
<file path=[Content_Types].xml><?xml version="1.0" encoding="utf-8"?>
<Types xmlns="http://schemas.openxmlformats.org/package/2006/content-types">
  <Default Extension="emf" ContentType="image/x-emf"/>
  <Default Extension="jpeg" ContentType="image/jpeg"/>
  <Default Extension="jpg" ContentType="image/jpg"/>
  <Default Extension="png" ContentType="image/png"/>
  <Default Extension="rels" ContentType="application/vnd.openxmlformats-package.relationships+xml"/>
  <Default Extension="xlsx" ContentType="application/vnd.openxmlformats-officedocument.spreadsheetml.sheet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slides/slide100.xml" ContentType="application/vnd.openxmlformats-officedocument.presentationml.slide+xml"/>
  <Override PartName="/ppt/slides/slide101.xml" ContentType="application/vnd.openxmlformats-officedocument.presentationml.slide+xml"/>
  <Override PartName="/ppt/slides/slide102.xml" ContentType="application/vnd.openxmlformats-officedocument.presentationml.slide+xml"/>
  <Override PartName="/ppt/slides/slide103.xml" ContentType="application/vnd.openxmlformats-officedocument.presentationml.slide+xml"/>
  <Override PartName="/ppt/slides/slide104.xml" ContentType="application/vnd.openxmlformats-officedocument.presentationml.slide+xml"/>
  <Override PartName="/ppt/slides/slide105.xml" ContentType="application/vnd.openxmlformats-officedocument.presentationml.slide+xml"/>
  <Override PartName="/ppt/slides/slide106.xml" ContentType="application/vnd.openxmlformats-officedocument.presentationml.slide+xml"/>
  <Override PartName="/ppt/slides/slide107.xml" ContentType="application/vnd.openxmlformats-officedocument.presentationml.slide+xml"/>
  <Override PartName="/ppt/slides/slide108.xml" ContentType="application/vnd.openxmlformats-officedocument.presentationml.slide+xml"/>
  <Override PartName="/ppt/slides/slide109.xml" ContentType="application/vnd.openxmlformats-officedocument.presentationml.slide+xml"/>
  <Override PartName="/ppt/slides/slide110.xml" ContentType="application/vnd.openxmlformats-officedocument.presentationml.slide+xml"/>
  <Override PartName="/ppt/slides/slide111.xml" ContentType="application/vnd.openxmlformats-officedocument.presentationml.slide+xml"/>
  <Override PartName="/ppt/slides/slide112.xml" ContentType="application/vnd.openxmlformats-officedocument.presentationml.slide+xml"/>
  <Override PartName="/ppt/slides/slide113.xml" ContentType="application/vnd.openxmlformats-officedocument.presentationml.slide+xml"/>
  <Override PartName="/ppt/slides/slide114.xml" ContentType="application/vnd.openxmlformats-officedocument.presentationml.slide+xml"/>
  <Override PartName="/ppt/slides/slide115.xml" ContentType="application/vnd.openxmlformats-officedocument.presentationml.slide+xml"/>
  <Override PartName="/ppt/slides/slide116.xml" ContentType="application/vnd.openxmlformats-officedocument.presentationml.slide+xml"/>
  <Override PartName="/ppt/slides/slide117.xml" ContentType="application/vnd.openxmlformats-officedocument.presentationml.slide+xml"/>
  <Override PartName="/ppt/slides/slide118.xml" ContentType="application/vnd.openxmlformats-officedocument.presentationml.slide+xml"/>
  <Override PartName="/ppt/slides/slide119.xml" ContentType="application/vnd.openxmlformats-officedocument.presentationml.slide+xml"/>
  <Override PartName="/ppt/slides/slide120.xml" ContentType="application/vnd.openxmlformats-officedocument.presentationml.slide+xml"/>
  <Override PartName="/ppt/slides/slide121.xml" ContentType="application/vnd.openxmlformats-officedocument.presentationml.slide+xml"/>
  <Override PartName="/ppt/slides/slide122.xml" ContentType="application/vnd.openxmlformats-officedocument.presentationml.slide+xml"/>
  <Override PartName="/ppt/slides/slide123.xml" ContentType="application/vnd.openxmlformats-officedocument.presentationml.slide+xml"/>
  <Override PartName="/ppt/slides/slide124.xml" ContentType="application/vnd.openxmlformats-officedocument.presentationml.slide+xml"/>
  <Override PartName="/ppt/slides/slide125.xml" ContentType="application/vnd.openxmlformats-officedocument.presentationml.slide+xml"/>
  <Override PartName="/ppt/slides/slide126.xml" ContentType="application/vnd.openxmlformats-officedocument.presentationml.slide+xml"/>
  <Override PartName="/ppt/slides/slide127.xml" ContentType="application/vnd.openxmlformats-officedocument.presentationml.slide+xml"/>
  <Override PartName="/ppt/slides/slide128.xml" ContentType="application/vnd.openxmlformats-officedocument.presentationml.slide+xml"/>
  <Override PartName="/ppt/slides/slide129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changesInfos/changesInfo1.xml" ContentType="application/vnd.ms-powerpoint.changesinfo+xml"/>
  <Override PartName="/ppt/revisionInfo.xml" ContentType="application/vnd.ms-powerpoint.revisioninfo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Relationship Id="rId4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>
  <p:sldMasterIdLst>
    <p:sldMasterId id="2147483648" r:id="rId1"/>
  </p:sldMasterIdLst>
  <p:notesMasterIdLst>
    <p:notesMasterId r:id="rId131"/>
  </p:notesMasterIdLst>
  <p:sldIdLst>
    <p:sldId id="257" r:id="rId2"/>
    <p:sldId id="415" r:id="rId3"/>
    <p:sldId id="283" r:id="rId4"/>
    <p:sldId id="282" r:id="rId5"/>
    <p:sldId id="284" r:id="rId6"/>
    <p:sldId id="285" r:id="rId7"/>
    <p:sldId id="289" r:id="rId8"/>
    <p:sldId id="290" r:id="rId9"/>
    <p:sldId id="292" r:id="rId10"/>
    <p:sldId id="291" r:id="rId11"/>
    <p:sldId id="417" r:id="rId12"/>
    <p:sldId id="287" r:id="rId13"/>
    <p:sldId id="259" r:id="rId14"/>
    <p:sldId id="260" r:id="rId15"/>
    <p:sldId id="275" r:id="rId16"/>
    <p:sldId id="276" r:id="rId17"/>
    <p:sldId id="277" r:id="rId18"/>
    <p:sldId id="278" r:id="rId19"/>
    <p:sldId id="279" r:id="rId20"/>
    <p:sldId id="280" r:id="rId21"/>
    <p:sldId id="263" r:id="rId22"/>
    <p:sldId id="302" r:id="rId23"/>
    <p:sldId id="269" r:id="rId24"/>
    <p:sldId id="270" r:id="rId25"/>
    <p:sldId id="267" r:id="rId26"/>
    <p:sldId id="268" r:id="rId27"/>
    <p:sldId id="272" r:id="rId28"/>
    <p:sldId id="264" r:id="rId29"/>
    <p:sldId id="300" r:id="rId30"/>
    <p:sldId id="301" r:id="rId31"/>
    <p:sldId id="274" r:id="rId32"/>
    <p:sldId id="298" r:id="rId33"/>
    <p:sldId id="262" r:id="rId34"/>
    <p:sldId id="305" r:id="rId35"/>
    <p:sldId id="306" r:id="rId36"/>
    <p:sldId id="271" r:id="rId37"/>
    <p:sldId id="307" r:id="rId38"/>
    <p:sldId id="304" r:id="rId39"/>
    <p:sldId id="296" r:id="rId40"/>
    <p:sldId id="297" r:id="rId41"/>
    <p:sldId id="397" r:id="rId42"/>
    <p:sldId id="398" r:id="rId43"/>
    <p:sldId id="401" r:id="rId44"/>
    <p:sldId id="402" r:id="rId45"/>
    <p:sldId id="403" r:id="rId46"/>
    <p:sldId id="404" r:id="rId47"/>
    <p:sldId id="405" r:id="rId48"/>
    <p:sldId id="406" r:id="rId49"/>
    <p:sldId id="407" r:id="rId50"/>
    <p:sldId id="408" r:id="rId51"/>
    <p:sldId id="412" r:id="rId52"/>
    <p:sldId id="413" r:id="rId53"/>
    <p:sldId id="411" r:id="rId54"/>
    <p:sldId id="273" r:id="rId55"/>
    <p:sldId id="311" r:id="rId56"/>
    <p:sldId id="313" r:id="rId57"/>
    <p:sldId id="414" r:id="rId58"/>
    <p:sldId id="314" r:id="rId59"/>
    <p:sldId id="315" r:id="rId60"/>
    <p:sldId id="318" r:id="rId61"/>
    <p:sldId id="322" r:id="rId62"/>
    <p:sldId id="320" r:id="rId63"/>
    <p:sldId id="321" r:id="rId64"/>
    <p:sldId id="348" r:id="rId65"/>
    <p:sldId id="349" r:id="rId66"/>
    <p:sldId id="350" r:id="rId67"/>
    <p:sldId id="352" r:id="rId68"/>
    <p:sldId id="261" r:id="rId69"/>
    <p:sldId id="353" r:id="rId70"/>
    <p:sldId id="354" r:id="rId71"/>
    <p:sldId id="355" r:id="rId72"/>
    <p:sldId id="265" r:id="rId73"/>
    <p:sldId id="266" r:id="rId74"/>
    <p:sldId id="356" r:id="rId75"/>
    <p:sldId id="357" r:id="rId76"/>
    <p:sldId id="358" r:id="rId77"/>
    <p:sldId id="361" r:id="rId78"/>
    <p:sldId id="362" r:id="rId79"/>
    <p:sldId id="363" r:id="rId80"/>
    <p:sldId id="364" r:id="rId81"/>
    <p:sldId id="365" r:id="rId82"/>
    <p:sldId id="366" r:id="rId83"/>
    <p:sldId id="368" r:id="rId84"/>
    <p:sldId id="369" r:id="rId85"/>
    <p:sldId id="370" r:id="rId86"/>
    <p:sldId id="371" r:id="rId87"/>
    <p:sldId id="372" r:id="rId88"/>
    <p:sldId id="373" r:id="rId89"/>
    <p:sldId id="374" r:id="rId90"/>
    <p:sldId id="375" r:id="rId91"/>
    <p:sldId id="376" r:id="rId92"/>
    <p:sldId id="377" r:id="rId93"/>
    <p:sldId id="378" r:id="rId94"/>
    <p:sldId id="379" r:id="rId95"/>
    <p:sldId id="380" r:id="rId96"/>
    <p:sldId id="323" r:id="rId97"/>
    <p:sldId id="325" r:id="rId98"/>
    <p:sldId id="326" r:id="rId99"/>
    <p:sldId id="327" r:id="rId100"/>
    <p:sldId id="328" r:id="rId101"/>
    <p:sldId id="329" r:id="rId102"/>
    <p:sldId id="330" r:id="rId103"/>
    <p:sldId id="331" r:id="rId104"/>
    <p:sldId id="389" r:id="rId105"/>
    <p:sldId id="332" r:id="rId106"/>
    <p:sldId id="333" r:id="rId107"/>
    <p:sldId id="390" r:id="rId108"/>
    <p:sldId id="334" r:id="rId109"/>
    <p:sldId id="335" r:id="rId110"/>
    <p:sldId id="391" r:id="rId111"/>
    <p:sldId id="392" r:id="rId112"/>
    <p:sldId id="393" r:id="rId113"/>
    <p:sldId id="394" r:id="rId114"/>
    <p:sldId id="338" r:id="rId115"/>
    <p:sldId id="339" r:id="rId116"/>
    <p:sldId id="340" r:id="rId117"/>
    <p:sldId id="341" r:id="rId118"/>
    <p:sldId id="342" r:id="rId119"/>
    <p:sldId id="343" r:id="rId120"/>
    <p:sldId id="344" r:id="rId121"/>
    <p:sldId id="381" r:id="rId122"/>
    <p:sldId id="382" r:id="rId123"/>
    <p:sldId id="383" r:id="rId124"/>
    <p:sldId id="384" r:id="rId125"/>
    <p:sldId id="385" r:id="rId126"/>
    <p:sldId id="386" r:id="rId127"/>
    <p:sldId id="387" r:id="rId128"/>
    <p:sldId id="388" r:id="rId129"/>
    <p:sldId id="416" r:id="rId130"/>
  </p:sldIdLst>
  <p:sldSz cx="10058400" cy="7772400"/>
  <p:notesSz cx="10058400" cy="11658600"/>
  <p:defaultTextStyle>
    <a:defPPr>
      <a:defRPr kern="0"/>
    </a:defPPr>
  </p:defaultTextStyle>
  <p:extLst>
    <p:ext uri="{EFAFB233-063F-42B5-8137-9DF3F51BA10A}">
      <p15:sldGuideLst xmlns:p15="http://schemas.microsoft.com/office/powerpoint/2012/main">
        <p15:guide id="1" orient="horz" pos="1920" userDrawn="1">
          <p15:clr>
            <a:srgbClr val="A4A3A4"/>
          </p15:clr>
        </p15:guide>
        <p15:guide id="2" pos="2400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DCC188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revisionInfo.xml><?xml version="1.0" encoding="utf-8"?>
<p1510:revInfo xmlns:a="http://schemas.openxmlformats.org/drawingml/2006/main" xmlns:r="http://schemas.openxmlformats.org/officeDocument/2006/relationships" xmlns:p1510="http://schemas.microsoft.com/office/powerpoint/2015/10/main">
  <p1510:revLst>
    <p1510:client id="{C6627161-6D36-7F45-98B3-200E7A43B7EB}" v="146" dt="2023-05-01T20:07:00.268"/>
  </p1510:revLst>
</p1510:revInfo>
</file>

<file path=ppt/tableStyles.xml><?xml version="1.0" encoding="utf-8"?>
<a:tblStyleLst xmlns:a="http://schemas.openxmlformats.org/drawingml/2006/main" def="{5C22544A-7EE6-4342-B048-85BDC9FD1C3A}">
  <a:tblStyle styleId="{2D5ABB26-0587-4C30-8999-92F81FD0307C}" styleName="No Style, No Grid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</a:tblStyle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1348"/>
    <p:restoredTop sz="94540"/>
  </p:normalViewPr>
  <p:slideViewPr>
    <p:cSldViewPr>
      <p:cViewPr>
        <p:scale>
          <a:sx n="361" d="100"/>
          <a:sy n="361" d="100"/>
        </p:scale>
        <p:origin x="-10576" y="-10696"/>
      </p:cViewPr>
      <p:guideLst>
        <p:guide orient="horz" pos="1920"/>
        <p:guide pos="2400"/>
      </p:guideLst>
    </p:cSldViewPr>
  </p:slideViewPr>
  <p:notesTextViewPr>
    <p:cViewPr>
      <p:scale>
        <a:sx n="100" d="100"/>
        <a:sy n="100" d="100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117" Type="http://schemas.openxmlformats.org/officeDocument/2006/relationships/slide" Target="slides/slide116.xml"/><Relationship Id="rId21" Type="http://schemas.openxmlformats.org/officeDocument/2006/relationships/slide" Target="slides/slide20.xml"/><Relationship Id="rId42" Type="http://schemas.openxmlformats.org/officeDocument/2006/relationships/slide" Target="slides/slide41.xml"/><Relationship Id="rId63" Type="http://schemas.openxmlformats.org/officeDocument/2006/relationships/slide" Target="slides/slide62.xml"/><Relationship Id="rId84" Type="http://schemas.openxmlformats.org/officeDocument/2006/relationships/slide" Target="slides/slide83.xml"/><Relationship Id="rId16" Type="http://schemas.openxmlformats.org/officeDocument/2006/relationships/slide" Target="slides/slide15.xml"/><Relationship Id="rId107" Type="http://schemas.openxmlformats.org/officeDocument/2006/relationships/slide" Target="slides/slide106.xml"/><Relationship Id="rId11" Type="http://schemas.openxmlformats.org/officeDocument/2006/relationships/slide" Target="slides/slide10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53" Type="http://schemas.openxmlformats.org/officeDocument/2006/relationships/slide" Target="slides/slide52.xml"/><Relationship Id="rId58" Type="http://schemas.openxmlformats.org/officeDocument/2006/relationships/slide" Target="slides/slide57.xml"/><Relationship Id="rId74" Type="http://schemas.openxmlformats.org/officeDocument/2006/relationships/slide" Target="slides/slide73.xml"/><Relationship Id="rId79" Type="http://schemas.openxmlformats.org/officeDocument/2006/relationships/slide" Target="slides/slide78.xml"/><Relationship Id="rId102" Type="http://schemas.openxmlformats.org/officeDocument/2006/relationships/slide" Target="slides/slide101.xml"/><Relationship Id="rId123" Type="http://schemas.openxmlformats.org/officeDocument/2006/relationships/slide" Target="slides/slide122.xml"/><Relationship Id="rId128" Type="http://schemas.openxmlformats.org/officeDocument/2006/relationships/slide" Target="slides/slide127.xml"/><Relationship Id="rId5" Type="http://schemas.openxmlformats.org/officeDocument/2006/relationships/slide" Target="slides/slide4.xml"/><Relationship Id="rId90" Type="http://schemas.openxmlformats.org/officeDocument/2006/relationships/slide" Target="slides/slide89.xml"/><Relationship Id="rId95" Type="http://schemas.openxmlformats.org/officeDocument/2006/relationships/slide" Target="slides/slide94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43" Type="http://schemas.openxmlformats.org/officeDocument/2006/relationships/slide" Target="slides/slide42.xml"/><Relationship Id="rId48" Type="http://schemas.openxmlformats.org/officeDocument/2006/relationships/slide" Target="slides/slide47.xml"/><Relationship Id="rId64" Type="http://schemas.openxmlformats.org/officeDocument/2006/relationships/slide" Target="slides/slide63.xml"/><Relationship Id="rId69" Type="http://schemas.openxmlformats.org/officeDocument/2006/relationships/slide" Target="slides/slide68.xml"/><Relationship Id="rId113" Type="http://schemas.openxmlformats.org/officeDocument/2006/relationships/slide" Target="slides/slide112.xml"/><Relationship Id="rId118" Type="http://schemas.openxmlformats.org/officeDocument/2006/relationships/slide" Target="slides/slide117.xml"/><Relationship Id="rId134" Type="http://schemas.openxmlformats.org/officeDocument/2006/relationships/theme" Target="theme/theme1.xml"/><Relationship Id="rId80" Type="http://schemas.openxmlformats.org/officeDocument/2006/relationships/slide" Target="slides/slide79.xml"/><Relationship Id="rId85" Type="http://schemas.openxmlformats.org/officeDocument/2006/relationships/slide" Target="slides/slide84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59" Type="http://schemas.openxmlformats.org/officeDocument/2006/relationships/slide" Target="slides/slide58.xml"/><Relationship Id="rId103" Type="http://schemas.openxmlformats.org/officeDocument/2006/relationships/slide" Target="slides/slide102.xml"/><Relationship Id="rId108" Type="http://schemas.openxmlformats.org/officeDocument/2006/relationships/slide" Target="slides/slide107.xml"/><Relationship Id="rId124" Type="http://schemas.openxmlformats.org/officeDocument/2006/relationships/slide" Target="slides/slide123.xml"/><Relationship Id="rId129" Type="http://schemas.openxmlformats.org/officeDocument/2006/relationships/slide" Target="slides/slide128.xml"/><Relationship Id="rId54" Type="http://schemas.openxmlformats.org/officeDocument/2006/relationships/slide" Target="slides/slide53.xml"/><Relationship Id="rId70" Type="http://schemas.openxmlformats.org/officeDocument/2006/relationships/slide" Target="slides/slide69.xml"/><Relationship Id="rId75" Type="http://schemas.openxmlformats.org/officeDocument/2006/relationships/slide" Target="slides/slide74.xml"/><Relationship Id="rId91" Type="http://schemas.openxmlformats.org/officeDocument/2006/relationships/slide" Target="slides/slide90.xml"/><Relationship Id="rId96" Type="http://schemas.openxmlformats.org/officeDocument/2006/relationships/slide" Target="slides/slide95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49" Type="http://schemas.openxmlformats.org/officeDocument/2006/relationships/slide" Target="slides/slide48.xml"/><Relationship Id="rId114" Type="http://schemas.openxmlformats.org/officeDocument/2006/relationships/slide" Target="slides/slide113.xml"/><Relationship Id="rId119" Type="http://schemas.openxmlformats.org/officeDocument/2006/relationships/slide" Target="slides/slide118.xml"/><Relationship Id="rId44" Type="http://schemas.openxmlformats.org/officeDocument/2006/relationships/slide" Target="slides/slide43.xml"/><Relationship Id="rId60" Type="http://schemas.openxmlformats.org/officeDocument/2006/relationships/slide" Target="slides/slide59.xml"/><Relationship Id="rId65" Type="http://schemas.openxmlformats.org/officeDocument/2006/relationships/slide" Target="slides/slide64.xml"/><Relationship Id="rId81" Type="http://schemas.openxmlformats.org/officeDocument/2006/relationships/slide" Target="slides/slide80.xml"/><Relationship Id="rId86" Type="http://schemas.openxmlformats.org/officeDocument/2006/relationships/slide" Target="slides/slide85.xml"/><Relationship Id="rId130" Type="http://schemas.openxmlformats.org/officeDocument/2006/relationships/slide" Target="slides/slide129.xml"/><Relationship Id="rId135" Type="http://schemas.openxmlformats.org/officeDocument/2006/relationships/tableStyles" Target="tableStyles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39" Type="http://schemas.openxmlformats.org/officeDocument/2006/relationships/slide" Target="slides/slide38.xml"/><Relationship Id="rId109" Type="http://schemas.openxmlformats.org/officeDocument/2006/relationships/slide" Target="slides/slide108.xml"/><Relationship Id="rId34" Type="http://schemas.openxmlformats.org/officeDocument/2006/relationships/slide" Target="slides/slide33.xml"/><Relationship Id="rId50" Type="http://schemas.openxmlformats.org/officeDocument/2006/relationships/slide" Target="slides/slide49.xml"/><Relationship Id="rId55" Type="http://schemas.openxmlformats.org/officeDocument/2006/relationships/slide" Target="slides/slide54.xml"/><Relationship Id="rId76" Type="http://schemas.openxmlformats.org/officeDocument/2006/relationships/slide" Target="slides/slide75.xml"/><Relationship Id="rId97" Type="http://schemas.openxmlformats.org/officeDocument/2006/relationships/slide" Target="slides/slide96.xml"/><Relationship Id="rId104" Type="http://schemas.openxmlformats.org/officeDocument/2006/relationships/slide" Target="slides/slide103.xml"/><Relationship Id="rId120" Type="http://schemas.openxmlformats.org/officeDocument/2006/relationships/slide" Target="slides/slide119.xml"/><Relationship Id="rId125" Type="http://schemas.openxmlformats.org/officeDocument/2006/relationships/slide" Target="slides/slide124.xml"/><Relationship Id="rId7" Type="http://schemas.openxmlformats.org/officeDocument/2006/relationships/slide" Target="slides/slide6.xml"/><Relationship Id="rId71" Type="http://schemas.openxmlformats.org/officeDocument/2006/relationships/slide" Target="slides/slide70.xml"/><Relationship Id="rId92" Type="http://schemas.openxmlformats.org/officeDocument/2006/relationships/slide" Target="slides/slide91.xml"/><Relationship Id="rId2" Type="http://schemas.openxmlformats.org/officeDocument/2006/relationships/slide" Target="slides/slide1.xml"/><Relationship Id="rId29" Type="http://schemas.openxmlformats.org/officeDocument/2006/relationships/slide" Target="slides/slide28.xml"/><Relationship Id="rId24" Type="http://schemas.openxmlformats.org/officeDocument/2006/relationships/slide" Target="slides/slide23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66" Type="http://schemas.openxmlformats.org/officeDocument/2006/relationships/slide" Target="slides/slide65.xml"/><Relationship Id="rId87" Type="http://schemas.openxmlformats.org/officeDocument/2006/relationships/slide" Target="slides/slide86.xml"/><Relationship Id="rId110" Type="http://schemas.openxmlformats.org/officeDocument/2006/relationships/slide" Target="slides/slide109.xml"/><Relationship Id="rId115" Type="http://schemas.openxmlformats.org/officeDocument/2006/relationships/slide" Target="slides/slide114.xml"/><Relationship Id="rId131" Type="http://schemas.openxmlformats.org/officeDocument/2006/relationships/notesMaster" Target="notesMasters/notesMaster1.xml"/><Relationship Id="rId136" Type="http://schemas.microsoft.com/office/2016/11/relationships/changesInfo" Target="changesInfos/changesInfo1.xml"/><Relationship Id="rId61" Type="http://schemas.openxmlformats.org/officeDocument/2006/relationships/slide" Target="slides/slide60.xml"/><Relationship Id="rId82" Type="http://schemas.openxmlformats.org/officeDocument/2006/relationships/slide" Target="slides/slide81.xml"/><Relationship Id="rId19" Type="http://schemas.openxmlformats.org/officeDocument/2006/relationships/slide" Target="slides/slide18.xml"/><Relationship Id="rId14" Type="http://schemas.openxmlformats.org/officeDocument/2006/relationships/slide" Target="slides/slide13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56" Type="http://schemas.openxmlformats.org/officeDocument/2006/relationships/slide" Target="slides/slide55.xml"/><Relationship Id="rId77" Type="http://schemas.openxmlformats.org/officeDocument/2006/relationships/slide" Target="slides/slide76.xml"/><Relationship Id="rId100" Type="http://schemas.openxmlformats.org/officeDocument/2006/relationships/slide" Target="slides/slide99.xml"/><Relationship Id="rId105" Type="http://schemas.openxmlformats.org/officeDocument/2006/relationships/slide" Target="slides/slide104.xml"/><Relationship Id="rId126" Type="http://schemas.openxmlformats.org/officeDocument/2006/relationships/slide" Target="slides/slide125.xml"/><Relationship Id="rId8" Type="http://schemas.openxmlformats.org/officeDocument/2006/relationships/slide" Target="slides/slide7.xml"/><Relationship Id="rId51" Type="http://schemas.openxmlformats.org/officeDocument/2006/relationships/slide" Target="slides/slide50.xml"/><Relationship Id="rId72" Type="http://schemas.openxmlformats.org/officeDocument/2006/relationships/slide" Target="slides/slide71.xml"/><Relationship Id="rId93" Type="http://schemas.openxmlformats.org/officeDocument/2006/relationships/slide" Target="slides/slide92.xml"/><Relationship Id="rId98" Type="http://schemas.openxmlformats.org/officeDocument/2006/relationships/slide" Target="slides/slide97.xml"/><Relationship Id="rId121" Type="http://schemas.openxmlformats.org/officeDocument/2006/relationships/slide" Target="slides/slide120.xml"/><Relationship Id="rId3" Type="http://schemas.openxmlformats.org/officeDocument/2006/relationships/slide" Target="slides/slide2.xml"/><Relationship Id="rId25" Type="http://schemas.openxmlformats.org/officeDocument/2006/relationships/slide" Target="slides/slide24.xml"/><Relationship Id="rId46" Type="http://schemas.openxmlformats.org/officeDocument/2006/relationships/slide" Target="slides/slide45.xml"/><Relationship Id="rId67" Type="http://schemas.openxmlformats.org/officeDocument/2006/relationships/slide" Target="slides/slide66.xml"/><Relationship Id="rId116" Type="http://schemas.openxmlformats.org/officeDocument/2006/relationships/slide" Target="slides/slide115.xml"/><Relationship Id="rId137" Type="http://schemas.microsoft.com/office/2015/10/relationships/revisionInfo" Target="revisionInfo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62" Type="http://schemas.openxmlformats.org/officeDocument/2006/relationships/slide" Target="slides/slide61.xml"/><Relationship Id="rId83" Type="http://schemas.openxmlformats.org/officeDocument/2006/relationships/slide" Target="slides/slide82.xml"/><Relationship Id="rId88" Type="http://schemas.openxmlformats.org/officeDocument/2006/relationships/slide" Target="slides/slide87.xml"/><Relationship Id="rId111" Type="http://schemas.openxmlformats.org/officeDocument/2006/relationships/slide" Target="slides/slide110.xml"/><Relationship Id="rId132" Type="http://schemas.openxmlformats.org/officeDocument/2006/relationships/presProps" Target="presProps.xml"/><Relationship Id="rId15" Type="http://schemas.openxmlformats.org/officeDocument/2006/relationships/slide" Target="slides/slide14.xml"/><Relationship Id="rId36" Type="http://schemas.openxmlformats.org/officeDocument/2006/relationships/slide" Target="slides/slide35.xml"/><Relationship Id="rId57" Type="http://schemas.openxmlformats.org/officeDocument/2006/relationships/slide" Target="slides/slide56.xml"/><Relationship Id="rId106" Type="http://schemas.openxmlformats.org/officeDocument/2006/relationships/slide" Target="slides/slide105.xml"/><Relationship Id="rId127" Type="http://schemas.openxmlformats.org/officeDocument/2006/relationships/slide" Target="slides/slide126.xml"/><Relationship Id="rId10" Type="http://schemas.openxmlformats.org/officeDocument/2006/relationships/slide" Target="slides/slide9.xml"/><Relationship Id="rId31" Type="http://schemas.openxmlformats.org/officeDocument/2006/relationships/slide" Target="slides/slide30.xml"/><Relationship Id="rId52" Type="http://schemas.openxmlformats.org/officeDocument/2006/relationships/slide" Target="slides/slide51.xml"/><Relationship Id="rId73" Type="http://schemas.openxmlformats.org/officeDocument/2006/relationships/slide" Target="slides/slide72.xml"/><Relationship Id="rId78" Type="http://schemas.openxmlformats.org/officeDocument/2006/relationships/slide" Target="slides/slide77.xml"/><Relationship Id="rId94" Type="http://schemas.openxmlformats.org/officeDocument/2006/relationships/slide" Target="slides/slide93.xml"/><Relationship Id="rId99" Type="http://schemas.openxmlformats.org/officeDocument/2006/relationships/slide" Target="slides/slide98.xml"/><Relationship Id="rId101" Type="http://schemas.openxmlformats.org/officeDocument/2006/relationships/slide" Target="slides/slide100.xml"/><Relationship Id="rId122" Type="http://schemas.openxmlformats.org/officeDocument/2006/relationships/slide" Target="slides/slide121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26" Type="http://schemas.openxmlformats.org/officeDocument/2006/relationships/slide" Target="slides/slide25.xml"/><Relationship Id="rId47" Type="http://schemas.openxmlformats.org/officeDocument/2006/relationships/slide" Target="slides/slide46.xml"/><Relationship Id="rId68" Type="http://schemas.openxmlformats.org/officeDocument/2006/relationships/slide" Target="slides/slide67.xml"/><Relationship Id="rId89" Type="http://schemas.openxmlformats.org/officeDocument/2006/relationships/slide" Target="slides/slide88.xml"/><Relationship Id="rId112" Type="http://schemas.openxmlformats.org/officeDocument/2006/relationships/slide" Target="slides/slide111.xml"/><Relationship Id="rId133" Type="http://schemas.openxmlformats.org/officeDocument/2006/relationships/viewProps" Target="viewProps.xml"/></Relationships>
</file>

<file path=ppt/changesInfos/changesInfo1.xml><?xml version="1.0" encoding="utf-8"?>
<pc:chgInfo xmlns:a="http://schemas.openxmlformats.org/drawingml/2006/main" xmlns:r="http://schemas.openxmlformats.org/officeDocument/2006/relationships" xmlns:ac="http://schemas.microsoft.com/office/drawing/2013/main/command" xmlns:pc="http://schemas.microsoft.com/office/powerpoint/2013/main/command">
  <pc:docChgLst>
    <pc:chgData name="Boyd Barnhardt" userId="242a2747-5f45-41c3-8528-611d10d18f74" providerId="ADAL" clId="{C6627161-6D36-7F45-98B3-200E7A43B7EB}"/>
    <pc:docChg chg="addSld delSld modSld">
      <pc:chgData name="Boyd Barnhardt" userId="242a2747-5f45-41c3-8528-611d10d18f74" providerId="ADAL" clId="{C6627161-6D36-7F45-98B3-200E7A43B7EB}" dt="2023-05-01T20:07:50.622" v="11" actId="1076"/>
      <pc:docMkLst>
        <pc:docMk/>
      </pc:docMkLst>
      <pc:sldChg chg="del">
        <pc:chgData name="Boyd Barnhardt" userId="242a2747-5f45-41c3-8528-611d10d18f74" providerId="ADAL" clId="{C6627161-6D36-7F45-98B3-200E7A43B7EB}" dt="2023-05-01T20:07:05.949" v="1" actId="2696"/>
        <pc:sldMkLst>
          <pc:docMk/>
          <pc:sldMk cId="3015145658" sldId="286"/>
        </pc:sldMkLst>
      </pc:sldChg>
      <pc:sldChg chg="addSp modSp add mod">
        <pc:chgData name="Boyd Barnhardt" userId="242a2747-5f45-41c3-8528-611d10d18f74" providerId="ADAL" clId="{C6627161-6D36-7F45-98B3-200E7A43B7EB}" dt="2023-05-01T20:07:50.622" v="11" actId="1076"/>
        <pc:sldMkLst>
          <pc:docMk/>
          <pc:sldMk cId="2007550515" sldId="417"/>
        </pc:sldMkLst>
        <pc:spChg chg="add mod">
          <ac:chgData name="Boyd Barnhardt" userId="242a2747-5f45-41c3-8528-611d10d18f74" providerId="ADAL" clId="{C6627161-6D36-7F45-98B3-200E7A43B7EB}" dt="2023-05-01T20:07:50.622" v="11" actId="1076"/>
          <ac:spMkLst>
            <pc:docMk/>
            <pc:sldMk cId="2007550515" sldId="417"/>
            <ac:spMk id="3" creationId="{6D72EE7A-A0AB-749A-53D0-F57391F7F0D1}"/>
          </ac:spMkLst>
        </pc:spChg>
      </pc:sldChg>
    </pc:docChg>
  </pc:docChgLst>
  <pc:docChgLst>
    <pc:chgData name="Boyd Barnhardt" userId="65908afc-2338-4c1b-821c-0d074784b985" providerId="ADAL" clId="{C6627161-6D36-7F45-98B3-200E7A43B7EB}"/>
    <pc:docChg chg="undo custSel addSld delSld modSld">
      <pc:chgData name="Boyd Barnhardt" userId="65908afc-2338-4c1b-821c-0d074784b985" providerId="ADAL" clId="{C6627161-6D36-7F45-98B3-200E7A43B7EB}" dt="2023-04-18T19:33:49.550" v="695" actId="1037"/>
      <pc:docMkLst>
        <pc:docMk/>
      </pc:docMkLst>
      <pc:sldChg chg="addSp modSp mod">
        <pc:chgData name="Boyd Barnhardt" userId="65908afc-2338-4c1b-821c-0d074784b985" providerId="ADAL" clId="{C6627161-6D36-7F45-98B3-200E7A43B7EB}" dt="2023-04-18T18:55:47.149" v="94" actId="1037"/>
        <pc:sldMkLst>
          <pc:docMk/>
          <pc:sldMk cId="2847787124" sldId="259"/>
        </pc:sldMkLst>
        <pc:spChg chg="add mod">
          <ac:chgData name="Boyd Barnhardt" userId="65908afc-2338-4c1b-821c-0d074784b985" providerId="ADAL" clId="{C6627161-6D36-7F45-98B3-200E7A43B7EB}" dt="2023-04-18T18:55:47.149" v="94" actId="1037"/>
          <ac:spMkLst>
            <pc:docMk/>
            <pc:sldMk cId="2847787124" sldId="259"/>
            <ac:spMk id="4" creationId="{3E70487E-91FF-B68E-BCE6-8ADFE9049BA4}"/>
          </ac:spMkLst>
        </pc:spChg>
      </pc:sldChg>
      <pc:sldChg chg="addSp modSp mod">
        <pc:chgData name="Boyd Barnhardt" userId="65908afc-2338-4c1b-821c-0d074784b985" providerId="ADAL" clId="{C6627161-6D36-7F45-98B3-200E7A43B7EB}" dt="2023-04-18T18:55:54.325" v="97" actId="14100"/>
        <pc:sldMkLst>
          <pc:docMk/>
          <pc:sldMk cId="2855080953" sldId="260"/>
        </pc:sldMkLst>
        <pc:spChg chg="add mod">
          <ac:chgData name="Boyd Barnhardt" userId="65908afc-2338-4c1b-821c-0d074784b985" providerId="ADAL" clId="{C6627161-6D36-7F45-98B3-200E7A43B7EB}" dt="2023-04-18T18:55:54.325" v="97" actId="14100"/>
          <ac:spMkLst>
            <pc:docMk/>
            <pc:sldMk cId="2855080953" sldId="260"/>
            <ac:spMk id="4" creationId="{4D508DA4-C177-87D6-EBE2-53850CCD23A3}"/>
          </ac:spMkLst>
        </pc:spChg>
      </pc:sldChg>
      <pc:sldChg chg="addSp modSp mod">
        <pc:chgData name="Boyd Barnhardt" userId="65908afc-2338-4c1b-821c-0d074784b985" providerId="ADAL" clId="{C6627161-6D36-7F45-98B3-200E7A43B7EB}" dt="2023-04-18T19:20:39.930" v="428" actId="14100"/>
        <pc:sldMkLst>
          <pc:docMk/>
          <pc:sldMk cId="1423083804" sldId="261"/>
        </pc:sldMkLst>
        <pc:spChg chg="add mod">
          <ac:chgData name="Boyd Barnhardt" userId="65908afc-2338-4c1b-821c-0d074784b985" providerId="ADAL" clId="{C6627161-6D36-7F45-98B3-200E7A43B7EB}" dt="2023-04-18T19:20:39.930" v="428" actId="14100"/>
          <ac:spMkLst>
            <pc:docMk/>
            <pc:sldMk cId="1423083804" sldId="261"/>
            <ac:spMk id="4" creationId="{A629D368-64F4-26EB-F5ED-1B5848190477}"/>
          </ac:spMkLst>
        </pc:spChg>
      </pc:sldChg>
      <pc:sldChg chg="addSp modSp mod">
        <pc:chgData name="Boyd Barnhardt" userId="65908afc-2338-4c1b-821c-0d074784b985" providerId="ADAL" clId="{C6627161-6D36-7F45-98B3-200E7A43B7EB}" dt="2023-04-18T19:07:11.440" v="259" actId="1076"/>
        <pc:sldMkLst>
          <pc:docMk/>
          <pc:sldMk cId="402536499" sldId="262"/>
        </pc:sldMkLst>
        <pc:spChg chg="add mod">
          <ac:chgData name="Boyd Barnhardt" userId="65908afc-2338-4c1b-821c-0d074784b985" providerId="ADAL" clId="{C6627161-6D36-7F45-98B3-200E7A43B7EB}" dt="2023-04-18T19:07:11.440" v="259" actId="1076"/>
          <ac:spMkLst>
            <pc:docMk/>
            <pc:sldMk cId="402536499" sldId="262"/>
            <ac:spMk id="3" creationId="{1A11C056-44EE-BBFC-05E2-34B5365FE872}"/>
          </ac:spMkLst>
        </pc:spChg>
        <pc:graphicFrameChg chg="mod">
          <ac:chgData name="Boyd Barnhardt" userId="65908afc-2338-4c1b-821c-0d074784b985" providerId="ADAL" clId="{C6627161-6D36-7F45-98B3-200E7A43B7EB}" dt="2023-04-18T19:07:11.440" v="259" actId="1076"/>
          <ac:graphicFrameMkLst>
            <pc:docMk/>
            <pc:sldMk cId="402536499" sldId="262"/>
            <ac:graphicFrameMk id="2" creationId="{9EE89F82-BBF8-F013-CB78-AB0DB18564A1}"/>
          </ac:graphicFrameMkLst>
        </pc:graphicFrameChg>
      </pc:sldChg>
      <pc:sldChg chg="addSp modSp mod">
        <pc:chgData name="Boyd Barnhardt" userId="65908afc-2338-4c1b-821c-0d074784b985" providerId="ADAL" clId="{C6627161-6D36-7F45-98B3-200E7A43B7EB}" dt="2023-04-18T18:56:56.690" v="118" actId="14100"/>
        <pc:sldMkLst>
          <pc:docMk/>
          <pc:sldMk cId="442633543" sldId="263"/>
        </pc:sldMkLst>
        <pc:spChg chg="add mod">
          <ac:chgData name="Boyd Barnhardt" userId="65908afc-2338-4c1b-821c-0d074784b985" providerId="ADAL" clId="{C6627161-6D36-7F45-98B3-200E7A43B7EB}" dt="2023-04-18T18:56:56.690" v="118" actId="14100"/>
          <ac:spMkLst>
            <pc:docMk/>
            <pc:sldMk cId="442633543" sldId="263"/>
            <ac:spMk id="3" creationId="{0A5C701E-7341-3B60-CF7D-546E055D8FD5}"/>
          </ac:spMkLst>
        </pc:spChg>
      </pc:sldChg>
      <pc:sldChg chg="addSp delSp modSp mod">
        <pc:chgData name="Boyd Barnhardt" userId="65908afc-2338-4c1b-821c-0d074784b985" providerId="ADAL" clId="{C6627161-6D36-7F45-98B3-200E7A43B7EB}" dt="2023-04-18T19:05:36.330" v="232" actId="14100"/>
        <pc:sldMkLst>
          <pc:docMk/>
          <pc:sldMk cId="811347633" sldId="264"/>
        </pc:sldMkLst>
        <pc:spChg chg="add mod">
          <ac:chgData name="Boyd Barnhardt" userId="65908afc-2338-4c1b-821c-0d074784b985" providerId="ADAL" clId="{C6627161-6D36-7F45-98B3-200E7A43B7EB}" dt="2023-04-18T19:01:24.518" v="207" actId="552"/>
          <ac:spMkLst>
            <pc:docMk/>
            <pc:sldMk cId="811347633" sldId="264"/>
            <ac:spMk id="4" creationId="{772C9D04-5745-BB55-F30C-DBA09015514D}"/>
          </ac:spMkLst>
        </pc:spChg>
        <pc:spChg chg="add del mod">
          <ac:chgData name="Boyd Barnhardt" userId="65908afc-2338-4c1b-821c-0d074784b985" providerId="ADAL" clId="{C6627161-6D36-7F45-98B3-200E7A43B7EB}" dt="2023-04-18T19:00:39.483" v="201" actId="478"/>
          <ac:spMkLst>
            <pc:docMk/>
            <pc:sldMk cId="811347633" sldId="264"/>
            <ac:spMk id="42" creationId="{3F347692-46B0-32E9-241A-35B568CF5A5C}"/>
          </ac:spMkLst>
        </pc:spChg>
        <pc:spChg chg="mod topLvl">
          <ac:chgData name="Boyd Barnhardt" userId="65908afc-2338-4c1b-821c-0d074784b985" providerId="ADAL" clId="{C6627161-6D36-7F45-98B3-200E7A43B7EB}" dt="2023-04-18T19:05:36.330" v="232" actId="14100"/>
          <ac:spMkLst>
            <pc:docMk/>
            <pc:sldMk cId="811347633" sldId="264"/>
            <ac:spMk id="47" creationId="{D5CC1794-4410-D95E-A71B-F77029551601}"/>
          </ac:spMkLst>
        </pc:spChg>
        <pc:grpChg chg="add mod">
          <ac:chgData name="Boyd Barnhardt" userId="65908afc-2338-4c1b-821c-0d074784b985" providerId="ADAL" clId="{C6627161-6D36-7F45-98B3-200E7A43B7EB}" dt="2023-04-18T19:05:25.894" v="229" actId="14100"/>
          <ac:grpSpMkLst>
            <pc:docMk/>
            <pc:sldMk cId="811347633" sldId="264"/>
            <ac:grpSpMk id="45" creationId="{C5AF8260-D0F9-2282-0404-C28ED8887EC7}"/>
          </ac:grpSpMkLst>
        </pc:grpChg>
        <pc:grpChg chg="add del mod">
          <ac:chgData name="Boyd Barnhardt" userId="65908afc-2338-4c1b-821c-0d074784b985" providerId="ADAL" clId="{C6627161-6D36-7F45-98B3-200E7A43B7EB}" dt="2023-04-18T19:05:06.398" v="222" actId="165"/>
          <ac:grpSpMkLst>
            <pc:docMk/>
            <pc:sldMk cId="811347633" sldId="264"/>
            <ac:grpSpMk id="46" creationId="{0536762E-6D3E-AD33-1220-F8468885257C}"/>
          </ac:grpSpMkLst>
        </pc:grpChg>
        <pc:graphicFrameChg chg="mod">
          <ac:chgData name="Boyd Barnhardt" userId="65908afc-2338-4c1b-821c-0d074784b985" providerId="ADAL" clId="{C6627161-6D36-7F45-98B3-200E7A43B7EB}" dt="2023-04-18T19:05:20.879" v="227" actId="1076"/>
          <ac:graphicFrameMkLst>
            <pc:docMk/>
            <pc:sldMk cId="811347633" sldId="264"/>
            <ac:graphicFrameMk id="2" creationId="{CAE77004-1901-B261-4541-AE11421599C7}"/>
          </ac:graphicFrameMkLst>
        </pc:graphicFrameChg>
        <pc:picChg chg="mod">
          <ac:chgData name="Boyd Barnhardt" userId="65908afc-2338-4c1b-821c-0d074784b985" providerId="ADAL" clId="{C6627161-6D36-7F45-98B3-200E7A43B7EB}" dt="2023-04-18T19:05:33.630" v="231" actId="1076"/>
          <ac:picMkLst>
            <pc:docMk/>
            <pc:sldMk cId="811347633" sldId="264"/>
            <ac:picMk id="3" creationId="{347A65C0-5BD9-D2EE-3383-CAA4156A3C26}"/>
          </ac:picMkLst>
        </pc:picChg>
        <pc:cxnChg chg="add mod">
          <ac:chgData name="Boyd Barnhardt" userId="65908afc-2338-4c1b-821c-0d074784b985" providerId="ADAL" clId="{C6627161-6D36-7F45-98B3-200E7A43B7EB}" dt="2023-04-18T19:00:59.399" v="204" actId="208"/>
          <ac:cxnSpMkLst>
            <pc:docMk/>
            <pc:sldMk cId="811347633" sldId="264"/>
            <ac:cxnSpMk id="44" creationId="{D152BC20-1B8A-9D73-6F9C-B13A6282BABA}"/>
          </ac:cxnSpMkLst>
        </pc:cxnChg>
        <pc:cxnChg chg="del mod topLvl">
          <ac:chgData name="Boyd Barnhardt" userId="65908afc-2338-4c1b-821c-0d074784b985" providerId="ADAL" clId="{C6627161-6D36-7F45-98B3-200E7A43B7EB}" dt="2023-04-18T19:05:09.633" v="224" actId="478"/>
          <ac:cxnSpMkLst>
            <pc:docMk/>
            <pc:sldMk cId="811347633" sldId="264"/>
            <ac:cxnSpMk id="48" creationId="{B6293746-390D-2481-EA12-228F812F33C4}"/>
          </ac:cxnSpMkLst>
        </pc:cxnChg>
      </pc:sldChg>
      <pc:sldChg chg="addSp modSp mod">
        <pc:chgData name="Boyd Barnhardt" userId="65908afc-2338-4c1b-821c-0d074784b985" providerId="ADAL" clId="{C6627161-6D36-7F45-98B3-200E7A43B7EB}" dt="2023-04-18T19:21:19.445" v="443" actId="1037"/>
        <pc:sldMkLst>
          <pc:docMk/>
          <pc:sldMk cId="994737374" sldId="265"/>
        </pc:sldMkLst>
        <pc:spChg chg="add mod">
          <ac:chgData name="Boyd Barnhardt" userId="65908afc-2338-4c1b-821c-0d074784b985" providerId="ADAL" clId="{C6627161-6D36-7F45-98B3-200E7A43B7EB}" dt="2023-04-18T19:21:19.445" v="443" actId="1037"/>
          <ac:spMkLst>
            <pc:docMk/>
            <pc:sldMk cId="994737374" sldId="265"/>
            <ac:spMk id="4" creationId="{C65A6FAB-7041-B0E1-24A4-95B8148AC9C1}"/>
          </ac:spMkLst>
        </pc:spChg>
      </pc:sldChg>
      <pc:sldChg chg="addSp modSp mod">
        <pc:chgData name="Boyd Barnhardt" userId="65908afc-2338-4c1b-821c-0d074784b985" providerId="ADAL" clId="{C6627161-6D36-7F45-98B3-200E7A43B7EB}" dt="2023-04-18T19:21:31.894" v="446" actId="14100"/>
        <pc:sldMkLst>
          <pc:docMk/>
          <pc:sldMk cId="1904398158" sldId="266"/>
        </pc:sldMkLst>
        <pc:spChg chg="add mod">
          <ac:chgData name="Boyd Barnhardt" userId="65908afc-2338-4c1b-821c-0d074784b985" providerId="ADAL" clId="{C6627161-6D36-7F45-98B3-200E7A43B7EB}" dt="2023-04-18T19:21:31.894" v="446" actId="14100"/>
          <ac:spMkLst>
            <pc:docMk/>
            <pc:sldMk cId="1904398158" sldId="266"/>
            <ac:spMk id="4" creationId="{411E73F8-B24A-166A-0F5F-CA250E854B15}"/>
          </ac:spMkLst>
        </pc:spChg>
      </pc:sldChg>
      <pc:sldChg chg="addSp modSp mod">
        <pc:chgData name="Boyd Barnhardt" userId="65908afc-2338-4c1b-821c-0d074784b985" providerId="ADAL" clId="{C6627161-6D36-7F45-98B3-200E7A43B7EB}" dt="2023-04-18T18:58:35.534" v="159" actId="1076"/>
        <pc:sldMkLst>
          <pc:docMk/>
          <pc:sldMk cId="1017992095" sldId="267"/>
        </pc:sldMkLst>
        <pc:spChg chg="add mod">
          <ac:chgData name="Boyd Barnhardt" userId="65908afc-2338-4c1b-821c-0d074784b985" providerId="ADAL" clId="{C6627161-6D36-7F45-98B3-200E7A43B7EB}" dt="2023-04-18T18:58:35.534" v="159" actId="1076"/>
          <ac:spMkLst>
            <pc:docMk/>
            <pc:sldMk cId="1017992095" sldId="267"/>
            <ac:spMk id="4" creationId="{0E33F6F3-9FA2-C745-E21B-03C51AEF9336}"/>
          </ac:spMkLst>
        </pc:spChg>
        <pc:graphicFrameChg chg="mod">
          <ac:chgData name="Boyd Barnhardt" userId="65908afc-2338-4c1b-821c-0d074784b985" providerId="ADAL" clId="{C6627161-6D36-7F45-98B3-200E7A43B7EB}" dt="2023-04-18T18:58:35.534" v="159" actId="1076"/>
          <ac:graphicFrameMkLst>
            <pc:docMk/>
            <pc:sldMk cId="1017992095" sldId="267"/>
            <ac:graphicFrameMk id="2" creationId="{48BCA00C-D20B-6F72-C5B2-ADB6CA1D5B3A}"/>
          </ac:graphicFrameMkLst>
        </pc:graphicFrameChg>
      </pc:sldChg>
      <pc:sldChg chg="addSp modSp mod">
        <pc:chgData name="Boyd Barnhardt" userId="65908afc-2338-4c1b-821c-0d074784b985" providerId="ADAL" clId="{C6627161-6D36-7F45-98B3-200E7A43B7EB}" dt="2023-04-18T18:58:50.782" v="166" actId="1037"/>
        <pc:sldMkLst>
          <pc:docMk/>
          <pc:sldMk cId="1690733649" sldId="268"/>
        </pc:sldMkLst>
        <pc:spChg chg="add mod">
          <ac:chgData name="Boyd Barnhardt" userId="65908afc-2338-4c1b-821c-0d074784b985" providerId="ADAL" clId="{C6627161-6D36-7F45-98B3-200E7A43B7EB}" dt="2023-04-18T18:58:50.220" v="165" actId="1076"/>
          <ac:spMkLst>
            <pc:docMk/>
            <pc:sldMk cId="1690733649" sldId="268"/>
            <ac:spMk id="4" creationId="{1E2CA495-CAFB-2021-F4BD-F635D66BF4B4}"/>
          </ac:spMkLst>
        </pc:spChg>
        <pc:graphicFrameChg chg="mod">
          <ac:chgData name="Boyd Barnhardt" userId="65908afc-2338-4c1b-821c-0d074784b985" providerId="ADAL" clId="{C6627161-6D36-7F45-98B3-200E7A43B7EB}" dt="2023-04-18T18:58:50.782" v="166" actId="1037"/>
          <ac:graphicFrameMkLst>
            <pc:docMk/>
            <pc:sldMk cId="1690733649" sldId="268"/>
            <ac:graphicFrameMk id="2" creationId="{17DDDAA2-36E7-B408-9294-29B6E4F65F01}"/>
          </ac:graphicFrameMkLst>
        </pc:graphicFrameChg>
      </pc:sldChg>
      <pc:sldChg chg="addSp modSp mod">
        <pc:chgData name="Boyd Barnhardt" userId="65908afc-2338-4c1b-821c-0d074784b985" providerId="ADAL" clId="{C6627161-6D36-7F45-98B3-200E7A43B7EB}" dt="2023-04-18T18:57:45.457" v="137" actId="1076"/>
        <pc:sldMkLst>
          <pc:docMk/>
          <pc:sldMk cId="618578142" sldId="269"/>
        </pc:sldMkLst>
        <pc:spChg chg="add mod">
          <ac:chgData name="Boyd Barnhardt" userId="65908afc-2338-4c1b-821c-0d074784b985" providerId="ADAL" clId="{C6627161-6D36-7F45-98B3-200E7A43B7EB}" dt="2023-04-18T18:57:39.768" v="134" actId="14100"/>
          <ac:spMkLst>
            <pc:docMk/>
            <pc:sldMk cId="618578142" sldId="269"/>
            <ac:spMk id="4" creationId="{0D5778A0-671C-B1C1-4468-402277006718}"/>
          </ac:spMkLst>
        </pc:spChg>
        <pc:graphicFrameChg chg="mod">
          <ac:chgData name="Boyd Barnhardt" userId="65908afc-2338-4c1b-821c-0d074784b985" providerId="ADAL" clId="{C6627161-6D36-7F45-98B3-200E7A43B7EB}" dt="2023-04-18T18:57:45.457" v="137" actId="1076"/>
          <ac:graphicFrameMkLst>
            <pc:docMk/>
            <pc:sldMk cId="618578142" sldId="269"/>
            <ac:graphicFrameMk id="2" creationId="{57263C90-CB0C-7951-9520-2F1DBAEF2070}"/>
          </ac:graphicFrameMkLst>
        </pc:graphicFrameChg>
      </pc:sldChg>
      <pc:sldChg chg="addSp modSp mod">
        <pc:chgData name="Boyd Barnhardt" userId="65908afc-2338-4c1b-821c-0d074784b985" providerId="ADAL" clId="{C6627161-6D36-7F45-98B3-200E7A43B7EB}" dt="2023-04-18T18:58:19.980" v="154" actId="1076"/>
        <pc:sldMkLst>
          <pc:docMk/>
          <pc:sldMk cId="2293521886" sldId="270"/>
        </pc:sldMkLst>
        <pc:spChg chg="add mod">
          <ac:chgData name="Boyd Barnhardt" userId="65908afc-2338-4c1b-821c-0d074784b985" providerId="ADAL" clId="{C6627161-6D36-7F45-98B3-200E7A43B7EB}" dt="2023-04-18T18:58:19.980" v="154" actId="1076"/>
          <ac:spMkLst>
            <pc:docMk/>
            <pc:sldMk cId="2293521886" sldId="270"/>
            <ac:spMk id="2" creationId="{6B2696DE-AFCB-2D84-4AB1-E9B5326BDF53}"/>
          </ac:spMkLst>
        </pc:spChg>
        <pc:graphicFrameChg chg="mod">
          <ac:chgData name="Boyd Barnhardt" userId="65908afc-2338-4c1b-821c-0d074784b985" providerId="ADAL" clId="{C6627161-6D36-7F45-98B3-200E7A43B7EB}" dt="2023-04-18T18:58:19.980" v="154" actId="1076"/>
          <ac:graphicFrameMkLst>
            <pc:docMk/>
            <pc:sldMk cId="2293521886" sldId="270"/>
            <ac:graphicFrameMk id="57" creationId="{E5D603A4-D37E-799E-BC53-C348E3161CF4}"/>
          </ac:graphicFrameMkLst>
        </pc:graphicFrameChg>
      </pc:sldChg>
      <pc:sldChg chg="addSp modSp mod">
        <pc:chgData name="Boyd Barnhardt" userId="65908afc-2338-4c1b-821c-0d074784b985" providerId="ADAL" clId="{C6627161-6D36-7F45-98B3-200E7A43B7EB}" dt="2023-04-18T19:08:30.794" v="279" actId="14100"/>
        <pc:sldMkLst>
          <pc:docMk/>
          <pc:sldMk cId="2103311925" sldId="271"/>
        </pc:sldMkLst>
        <pc:spChg chg="add mod">
          <ac:chgData name="Boyd Barnhardt" userId="65908afc-2338-4c1b-821c-0d074784b985" providerId="ADAL" clId="{C6627161-6D36-7F45-98B3-200E7A43B7EB}" dt="2023-04-18T19:08:30.794" v="279" actId="14100"/>
          <ac:spMkLst>
            <pc:docMk/>
            <pc:sldMk cId="2103311925" sldId="271"/>
            <ac:spMk id="4" creationId="{11B2171B-8A4E-97CC-D3A7-19E5CA8DBE2F}"/>
          </ac:spMkLst>
        </pc:spChg>
      </pc:sldChg>
      <pc:sldChg chg="addSp modSp mod">
        <pc:chgData name="Boyd Barnhardt" userId="65908afc-2338-4c1b-821c-0d074784b985" providerId="ADAL" clId="{C6627161-6D36-7F45-98B3-200E7A43B7EB}" dt="2023-04-18T18:59:15.234" v="179" actId="1037"/>
        <pc:sldMkLst>
          <pc:docMk/>
          <pc:sldMk cId="3031266237" sldId="272"/>
        </pc:sldMkLst>
        <pc:spChg chg="add mod">
          <ac:chgData name="Boyd Barnhardt" userId="65908afc-2338-4c1b-821c-0d074784b985" providerId="ADAL" clId="{C6627161-6D36-7F45-98B3-200E7A43B7EB}" dt="2023-04-18T18:59:15.234" v="179" actId="1037"/>
          <ac:spMkLst>
            <pc:docMk/>
            <pc:sldMk cId="3031266237" sldId="272"/>
            <ac:spMk id="4" creationId="{BFEA9BD3-4432-6EC1-1586-6FAFF2D3D2DB}"/>
          </ac:spMkLst>
        </pc:spChg>
        <pc:graphicFrameChg chg="mod">
          <ac:chgData name="Boyd Barnhardt" userId="65908afc-2338-4c1b-821c-0d074784b985" providerId="ADAL" clId="{C6627161-6D36-7F45-98B3-200E7A43B7EB}" dt="2023-04-18T18:59:13.302" v="178" actId="1037"/>
          <ac:graphicFrameMkLst>
            <pc:docMk/>
            <pc:sldMk cId="3031266237" sldId="272"/>
            <ac:graphicFrameMk id="2" creationId="{A121963F-C911-AE7E-F689-F8EED42BAACA}"/>
          </ac:graphicFrameMkLst>
        </pc:graphicFrameChg>
      </pc:sldChg>
      <pc:sldChg chg="addSp modSp mod">
        <pc:chgData name="Boyd Barnhardt" userId="65908afc-2338-4c1b-821c-0d074784b985" providerId="ADAL" clId="{C6627161-6D36-7F45-98B3-200E7A43B7EB}" dt="2023-04-18T19:15:03.673" v="351" actId="1076"/>
        <pc:sldMkLst>
          <pc:docMk/>
          <pc:sldMk cId="2153973632" sldId="273"/>
        </pc:sldMkLst>
        <pc:spChg chg="add mod">
          <ac:chgData name="Boyd Barnhardt" userId="65908afc-2338-4c1b-821c-0d074784b985" providerId="ADAL" clId="{C6627161-6D36-7F45-98B3-200E7A43B7EB}" dt="2023-04-18T19:15:03.673" v="351" actId="1076"/>
          <ac:spMkLst>
            <pc:docMk/>
            <pc:sldMk cId="2153973632" sldId="273"/>
            <ac:spMk id="4" creationId="{C8F687D7-E578-04D9-616F-F252927E2563}"/>
          </ac:spMkLst>
        </pc:spChg>
      </pc:sldChg>
      <pc:sldChg chg="addSp modSp mod">
        <pc:chgData name="Boyd Barnhardt" userId="65908afc-2338-4c1b-821c-0d074784b985" providerId="ADAL" clId="{C6627161-6D36-7F45-98B3-200E7A43B7EB}" dt="2023-04-18T19:06:45.520" v="251" actId="14100"/>
        <pc:sldMkLst>
          <pc:docMk/>
          <pc:sldMk cId="3474329977" sldId="274"/>
        </pc:sldMkLst>
        <pc:spChg chg="add mod">
          <ac:chgData name="Boyd Barnhardt" userId="65908afc-2338-4c1b-821c-0d074784b985" providerId="ADAL" clId="{C6627161-6D36-7F45-98B3-200E7A43B7EB}" dt="2023-04-18T19:06:45.520" v="251" actId="14100"/>
          <ac:spMkLst>
            <pc:docMk/>
            <pc:sldMk cId="3474329977" sldId="274"/>
            <ac:spMk id="4" creationId="{E6E85A20-9C6C-6F68-FFA6-01A3EE8A2637}"/>
          </ac:spMkLst>
        </pc:spChg>
      </pc:sldChg>
      <pc:sldChg chg="addSp modSp mod">
        <pc:chgData name="Boyd Barnhardt" userId="65908afc-2338-4c1b-821c-0d074784b985" providerId="ADAL" clId="{C6627161-6D36-7F45-98B3-200E7A43B7EB}" dt="2023-04-18T18:56:06.326" v="101" actId="14100"/>
        <pc:sldMkLst>
          <pc:docMk/>
          <pc:sldMk cId="1478101827" sldId="275"/>
        </pc:sldMkLst>
        <pc:spChg chg="add mod">
          <ac:chgData name="Boyd Barnhardt" userId="65908afc-2338-4c1b-821c-0d074784b985" providerId="ADAL" clId="{C6627161-6D36-7F45-98B3-200E7A43B7EB}" dt="2023-04-18T18:56:06.326" v="101" actId="14100"/>
          <ac:spMkLst>
            <pc:docMk/>
            <pc:sldMk cId="1478101827" sldId="275"/>
            <ac:spMk id="4" creationId="{DFE4EC49-6618-0A12-BCCF-D6CD71BCEBB7}"/>
          </ac:spMkLst>
        </pc:spChg>
      </pc:sldChg>
      <pc:sldChg chg="addSp modSp mod">
        <pc:chgData name="Boyd Barnhardt" userId="65908afc-2338-4c1b-821c-0d074784b985" providerId="ADAL" clId="{C6627161-6D36-7F45-98B3-200E7A43B7EB}" dt="2023-04-18T18:56:21.670" v="106" actId="1037"/>
        <pc:sldMkLst>
          <pc:docMk/>
          <pc:sldMk cId="504534084" sldId="276"/>
        </pc:sldMkLst>
        <pc:spChg chg="add mod">
          <ac:chgData name="Boyd Barnhardt" userId="65908afc-2338-4c1b-821c-0d074784b985" providerId="ADAL" clId="{C6627161-6D36-7F45-98B3-200E7A43B7EB}" dt="2023-04-18T18:56:21.670" v="106" actId="1037"/>
          <ac:spMkLst>
            <pc:docMk/>
            <pc:sldMk cId="504534084" sldId="276"/>
            <ac:spMk id="31" creationId="{A3F3B6BC-0A02-3663-F722-259B19C6722D}"/>
          </ac:spMkLst>
        </pc:spChg>
      </pc:sldChg>
      <pc:sldChg chg="addSp modSp mod">
        <pc:chgData name="Boyd Barnhardt" userId="65908afc-2338-4c1b-821c-0d074784b985" providerId="ADAL" clId="{C6627161-6D36-7F45-98B3-200E7A43B7EB}" dt="2023-04-18T18:56:27.199" v="108" actId="1076"/>
        <pc:sldMkLst>
          <pc:docMk/>
          <pc:sldMk cId="3815021018" sldId="277"/>
        </pc:sldMkLst>
        <pc:spChg chg="add mod">
          <ac:chgData name="Boyd Barnhardt" userId="65908afc-2338-4c1b-821c-0d074784b985" providerId="ADAL" clId="{C6627161-6D36-7F45-98B3-200E7A43B7EB}" dt="2023-04-18T18:56:27.199" v="108" actId="1076"/>
          <ac:spMkLst>
            <pc:docMk/>
            <pc:sldMk cId="3815021018" sldId="277"/>
            <ac:spMk id="4" creationId="{657068C8-EC8E-DEE9-E9BD-11CFF834BA8B}"/>
          </ac:spMkLst>
        </pc:spChg>
      </pc:sldChg>
      <pc:sldChg chg="addSp modSp mod">
        <pc:chgData name="Boyd Barnhardt" userId="65908afc-2338-4c1b-821c-0d074784b985" providerId="ADAL" clId="{C6627161-6D36-7F45-98B3-200E7A43B7EB}" dt="2023-04-18T18:56:31.583" v="110" actId="1076"/>
        <pc:sldMkLst>
          <pc:docMk/>
          <pc:sldMk cId="2688117513" sldId="278"/>
        </pc:sldMkLst>
        <pc:spChg chg="add mod">
          <ac:chgData name="Boyd Barnhardt" userId="65908afc-2338-4c1b-821c-0d074784b985" providerId="ADAL" clId="{C6627161-6D36-7F45-98B3-200E7A43B7EB}" dt="2023-04-18T18:56:31.583" v="110" actId="1076"/>
          <ac:spMkLst>
            <pc:docMk/>
            <pc:sldMk cId="2688117513" sldId="278"/>
            <ac:spMk id="4" creationId="{5C590175-10C8-FFF6-A80F-56EF02FC65E0}"/>
          </ac:spMkLst>
        </pc:spChg>
      </pc:sldChg>
      <pc:sldChg chg="addSp modSp mod">
        <pc:chgData name="Boyd Barnhardt" userId="65908afc-2338-4c1b-821c-0d074784b985" providerId="ADAL" clId="{C6627161-6D36-7F45-98B3-200E7A43B7EB}" dt="2023-04-18T18:56:39.102" v="112" actId="1076"/>
        <pc:sldMkLst>
          <pc:docMk/>
          <pc:sldMk cId="2866947519" sldId="279"/>
        </pc:sldMkLst>
        <pc:spChg chg="add mod">
          <ac:chgData name="Boyd Barnhardt" userId="65908afc-2338-4c1b-821c-0d074784b985" providerId="ADAL" clId="{C6627161-6D36-7F45-98B3-200E7A43B7EB}" dt="2023-04-18T18:56:39.102" v="112" actId="1076"/>
          <ac:spMkLst>
            <pc:docMk/>
            <pc:sldMk cId="2866947519" sldId="279"/>
            <ac:spMk id="4" creationId="{9FAA3D43-79FB-A623-F78F-E4282595B4AD}"/>
          </ac:spMkLst>
        </pc:spChg>
      </pc:sldChg>
      <pc:sldChg chg="addSp modSp mod">
        <pc:chgData name="Boyd Barnhardt" userId="65908afc-2338-4c1b-821c-0d074784b985" providerId="ADAL" clId="{C6627161-6D36-7F45-98B3-200E7A43B7EB}" dt="2023-04-18T18:56:47.838" v="115" actId="14100"/>
        <pc:sldMkLst>
          <pc:docMk/>
          <pc:sldMk cId="2903322221" sldId="280"/>
        </pc:sldMkLst>
        <pc:spChg chg="add mod">
          <ac:chgData name="Boyd Barnhardt" userId="65908afc-2338-4c1b-821c-0d074784b985" providerId="ADAL" clId="{C6627161-6D36-7F45-98B3-200E7A43B7EB}" dt="2023-04-18T18:56:47.838" v="115" actId="14100"/>
          <ac:spMkLst>
            <pc:docMk/>
            <pc:sldMk cId="2903322221" sldId="280"/>
            <ac:spMk id="4" creationId="{DB0865C7-E8F7-0416-AAA9-EC92FB9854DB}"/>
          </ac:spMkLst>
        </pc:spChg>
      </pc:sldChg>
      <pc:sldChg chg="addSp modSp mod">
        <pc:chgData name="Boyd Barnhardt" userId="65908afc-2338-4c1b-821c-0d074784b985" providerId="ADAL" clId="{C6627161-6D36-7F45-98B3-200E7A43B7EB}" dt="2023-04-18T18:52:22.550" v="20" actId="1076"/>
        <pc:sldMkLst>
          <pc:docMk/>
          <pc:sldMk cId="1380453510" sldId="282"/>
        </pc:sldMkLst>
        <pc:spChg chg="add mod">
          <ac:chgData name="Boyd Barnhardt" userId="65908afc-2338-4c1b-821c-0d074784b985" providerId="ADAL" clId="{C6627161-6D36-7F45-98B3-200E7A43B7EB}" dt="2023-04-18T18:52:22.550" v="20" actId="1076"/>
          <ac:spMkLst>
            <pc:docMk/>
            <pc:sldMk cId="1380453510" sldId="282"/>
            <ac:spMk id="2" creationId="{2FC23605-09D2-07D0-D2FD-25BEAAA6CDE2}"/>
          </ac:spMkLst>
        </pc:spChg>
      </pc:sldChg>
      <pc:sldChg chg="addSp modSp mod">
        <pc:chgData name="Boyd Barnhardt" userId="65908afc-2338-4c1b-821c-0d074784b985" providerId="ADAL" clId="{C6627161-6D36-7F45-98B3-200E7A43B7EB}" dt="2023-04-18T18:52:15.347" v="18" actId="1076"/>
        <pc:sldMkLst>
          <pc:docMk/>
          <pc:sldMk cId="2330397112" sldId="283"/>
        </pc:sldMkLst>
        <pc:spChg chg="add mod">
          <ac:chgData name="Boyd Barnhardt" userId="65908afc-2338-4c1b-821c-0d074784b985" providerId="ADAL" clId="{C6627161-6D36-7F45-98B3-200E7A43B7EB}" dt="2023-04-18T18:52:15.347" v="18" actId="1076"/>
          <ac:spMkLst>
            <pc:docMk/>
            <pc:sldMk cId="2330397112" sldId="283"/>
            <ac:spMk id="2" creationId="{42AA1000-8AD4-3C7B-A577-1A248F87ECC9}"/>
          </ac:spMkLst>
        </pc:spChg>
        <pc:graphicFrameChg chg="mod">
          <ac:chgData name="Boyd Barnhardt" userId="65908afc-2338-4c1b-821c-0d074784b985" providerId="ADAL" clId="{C6627161-6D36-7F45-98B3-200E7A43B7EB}" dt="2023-04-18T18:51:36.854" v="15" actId="1076"/>
          <ac:graphicFrameMkLst>
            <pc:docMk/>
            <pc:sldMk cId="2330397112" sldId="283"/>
            <ac:graphicFrameMk id="3" creationId="{2434D006-0916-A8AD-E0B1-9CACCDFEEE1E}"/>
          </ac:graphicFrameMkLst>
        </pc:graphicFrameChg>
      </pc:sldChg>
      <pc:sldChg chg="addSp modSp mod">
        <pc:chgData name="Boyd Barnhardt" userId="65908afc-2338-4c1b-821c-0d074784b985" providerId="ADAL" clId="{C6627161-6D36-7F45-98B3-200E7A43B7EB}" dt="2023-04-18T18:53:02.103" v="35" actId="1037"/>
        <pc:sldMkLst>
          <pc:docMk/>
          <pc:sldMk cId="335666245" sldId="284"/>
        </pc:sldMkLst>
        <pc:spChg chg="add mod">
          <ac:chgData name="Boyd Barnhardt" userId="65908afc-2338-4c1b-821c-0d074784b985" providerId="ADAL" clId="{C6627161-6D36-7F45-98B3-200E7A43B7EB}" dt="2023-04-18T18:53:02.103" v="35" actId="1037"/>
          <ac:spMkLst>
            <pc:docMk/>
            <pc:sldMk cId="335666245" sldId="284"/>
            <ac:spMk id="2" creationId="{C903BB41-23E2-57C6-5ED1-9AC18412BBAF}"/>
          </ac:spMkLst>
        </pc:spChg>
      </pc:sldChg>
      <pc:sldChg chg="addSp modSp mod">
        <pc:chgData name="Boyd Barnhardt" userId="65908afc-2338-4c1b-821c-0d074784b985" providerId="ADAL" clId="{C6627161-6D36-7F45-98B3-200E7A43B7EB}" dt="2023-04-18T18:53:20.032" v="37" actId="1076"/>
        <pc:sldMkLst>
          <pc:docMk/>
          <pc:sldMk cId="785670878" sldId="285"/>
        </pc:sldMkLst>
        <pc:spChg chg="add mod">
          <ac:chgData name="Boyd Barnhardt" userId="65908afc-2338-4c1b-821c-0d074784b985" providerId="ADAL" clId="{C6627161-6D36-7F45-98B3-200E7A43B7EB}" dt="2023-04-18T18:53:20.032" v="37" actId="1076"/>
          <ac:spMkLst>
            <pc:docMk/>
            <pc:sldMk cId="785670878" sldId="285"/>
            <ac:spMk id="2" creationId="{DBA77D25-E2E9-03CB-0F12-B826E61FE3B5}"/>
          </ac:spMkLst>
        </pc:spChg>
      </pc:sldChg>
      <pc:sldChg chg="addSp modSp mod">
        <pc:chgData name="Boyd Barnhardt" userId="65908afc-2338-4c1b-821c-0d074784b985" providerId="ADAL" clId="{C6627161-6D36-7F45-98B3-200E7A43B7EB}" dt="2023-04-18T18:55:26.582" v="85" actId="1037"/>
        <pc:sldMkLst>
          <pc:docMk/>
          <pc:sldMk cId="3015145658" sldId="286"/>
        </pc:sldMkLst>
        <pc:spChg chg="add mod">
          <ac:chgData name="Boyd Barnhardt" userId="65908afc-2338-4c1b-821c-0d074784b985" providerId="ADAL" clId="{C6627161-6D36-7F45-98B3-200E7A43B7EB}" dt="2023-04-18T18:55:26.582" v="85" actId="1037"/>
          <ac:spMkLst>
            <pc:docMk/>
            <pc:sldMk cId="3015145658" sldId="286"/>
            <ac:spMk id="4" creationId="{FACDCD66-6C52-C0CF-5A28-2194C9B2ABDF}"/>
          </ac:spMkLst>
        </pc:spChg>
      </pc:sldChg>
      <pc:sldChg chg="addSp modSp mod">
        <pc:chgData name="Boyd Barnhardt" userId="65908afc-2338-4c1b-821c-0d074784b985" providerId="ADAL" clId="{C6627161-6D36-7F45-98B3-200E7A43B7EB}" dt="2023-04-18T18:55:36.701" v="89" actId="14100"/>
        <pc:sldMkLst>
          <pc:docMk/>
          <pc:sldMk cId="2164154385" sldId="287"/>
        </pc:sldMkLst>
        <pc:spChg chg="add mod">
          <ac:chgData name="Boyd Barnhardt" userId="65908afc-2338-4c1b-821c-0d074784b985" providerId="ADAL" clId="{C6627161-6D36-7F45-98B3-200E7A43B7EB}" dt="2023-04-18T18:55:36.701" v="89" actId="14100"/>
          <ac:spMkLst>
            <pc:docMk/>
            <pc:sldMk cId="2164154385" sldId="287"/>
            <ac:spMk id="4" creationId="{E794D01A-95AB-0CD3-D8D5-92AD436AD04F}"/>
          </ac:spMkLst>
        </pc:spChg>
      </pc:sldChg>
      <pc:sldChg chg="addSp modSp mod">
        <pc:chgData name="Boyd Barnhardt" userId="65908afc-2338-4c1b-821c-0d074784b985" providerId="ADAL" clId="{C6627161-6D36-7F45-98B3-200E7A43B7EB}" dt="2023-04-18T18:53:44.903" v="47" actId="1038"/>
        <pc:sldMkLst>
          <pc:docMk/>
          <pc:sldMk cId="671546475" sldId="289"/>
        </pc:sldMkLst>
        <pc:spChg chg="add mod">
          <ac:chgData name="Boyd Barnhardt" userId="65908afc-2338-4c1b-821c-0d074784b985" providerId="ADAL" clId="{C6627161-6D36-7F45-98B3-200E7A43B7EB}" dt="2023-04-18T18:53:44.903" v="47" actId="1038"/>
          <ac:spMkLst>
            <pc:docMk/>
            <pc:sldMk cId="671546475" sldId="289"/>
            <ac:spMk id="2" creationId="{1668FAD0-6E93-3ACB-F526-28A4FA963BFF}"/>
          </ac:spMkLst>
        </pc:spChg>
      </pc:sldChg>
      <pc:sldChg chg="addSp modSp mod">
        <pc:chgData name="Boyd Barnhardt" userId="65908afc-2338-4c1b-821c-0d074784b985" providerId="ADAL" clId="{C6627161-6D36-7F45-98B3-200E7A43B7EB}" dt="2023-04-18T18:53:52.993" v="50" actId="14100"/>
        <pc:sldMkLst>
          <pc:docMk/>
          <pc:sldMk cId="4130929449" sldId="290"/>
        </pc:sldMkLst>
        <pc:spChg chg="add mod">
          <ac:chgData name="Boyd Barnhardt" userId="65908afc-2338-4c1b-821c-0d074784b985" providerId="ADAL" clId="{C6627161-6D36-7F45-98B3-200E7A43B7EB}" dt="2023-04-18T18:53:52.993" v="50" actId="14100"/>
          <ac:spMkLst>
            <pc:docMk/>
            <pc:sldMk cId="4130929449" sldId="290"/>
            <ac:spMk id="2" creationId="{594AACEE-2616-FA0C-A772-4A6A1DF9DD22}"/>
          </ac:spMkLst>
        </pc:spChg>
      </pc:sldChg>
      <pc:sldChg chg="addSp modSp mod">
        <pc:chgData name="Boyd Barnhardt" userId="65908afc-2338-4c1b-821c-0d074784b985" providerId="ADAL" clId="{C6627161-6D36-7F45-98B3-200E7A43B7EB}" dt="2023-04-18T18:54:39.969" v="65" actId="1076"/>
        <pc:sldMkLst>
          <pc:docMk/>
          <pc:sldMk cId="2755235583" sldId="291"/>
        </pc:sldMkLst>
        <pc:spChg chg="add mod">
          <ac:chgData name="Boyd Barnhardt" userId="65908afc-2338-4c1b-821c-0d074784b985" providerId="ADAL" clId="{C6627161-6D36-7F45-98B3-200E7A43B7EB}" dt="2023-04-18T18:54:39.969" v="65" actId="1076"/>
          <ac:spMkLst>
            <pc:docMk/>
            <pc:sldMk cId="2755235583" sldId="291"/>
            <ac:spMk id="3" creationId="{A085C6AD-B395-BE2A-4519-821A049C2106}"/>
          </ac:spMkLst>
        </pc:spChg>
      </pc:sldChg>
      <pc:sldChg chg="addSp modSp mod">
        <pc:chgData name="Boyd Barnhardt" userId="65908afc-2338-4c1b-821c-0d074784b985" providerId="ADAL" clId="{C6627161-6D36-7F45-98B3-200E7A43B7EB}" dt="2023-04-18T18:54:16.488" v="57" actId="1037"/>
        <pc:sldMkLst>
          <pc:docMk/>
          <pc:sldMk cId="2183415711" sldId="292"/>
        </pc:sldMkLst>
        <pc:spChg chg="add mod">
          <ac:chgData name="Boyd Barnhardt" userId="65908afc-2338-4c1b-821c-0d074784b985" providerId="ADAL" clId="{C6627161-6D36-7F45-98B3-200E7A43B7EB}" dt="2023-04-18T18:54:16.488" v="57" actId="1037"/>
          <ac:spMkLst>
            <pc:docMk/>
            <pc:sldMk cId="2183415711" sldId="292"/>
            <ac:spMk id="3" creationId="{2924EF08-83CA-FD16-163B-99D60B3FD44C}"/>
          </ac:spMkLst>
        </pc:spChg>
      </pc:sldChg>
      <pc:sldChg chg="addSp modSp mod">
        <pc:chgData name="Boyd Barnhardt" userId="65908afc-2338-4c1b-821c-0d074784b985" providerId="ADAL" clId="{C6627161-6D36-7F45-98B3-200E7A43B7EB}" dt="2023-04-18T19:09:04.588" v="290" actId="14100"/>
        <pc:sldMkLst>
          <pc:docMk/>
          <pc:sldMk cId="3010242526" sldId="296"/>
        </pc:sldMkLst>
        <pc:spChg chg="add mod">
          <ac:chgData name="Boyd Barnhardt" userId="65908afc-2338-4c1b-821c-0d074784b985" providerId="ADAL" clId="{C6627161-6D36-7F45-98B3-200E7A43B7EB}" dt="2023-04-18T19:09:04.588" v="290" actId="14100"/>
          <ac:spMkLst>
            <pc:docMk/>
            <pc:sldMk cId="3010242526" sldId="296"/>
            <ac:spMk id="4" creationId="{4F33D3A6-974D-3E8A-700E-240CB09FD88A}"/>
          </ac:spMkLst>
        </pc:spChg>
      </pc:sldChg>
      <pc:sldChg chg="addSp modSp mod">
        <pc:chgData name="Boyd Barnhardt" userId="65908afc-2338-4c1b-821c-0d074784b985" providerId="ADAL" clId="{C6627161-6D36-7F45-98B3-200E7A43B7EB}" dt="2023-04-18T19:09:23.584" v="301" actId="1036"/>
        <pc:sldMkLst>
          <pc:docMk/>
          <pc:sldMk cId="3932419898" sldId="297"/>
        </pc:sldMkLst>
        <pc:spChg chg="add mod">
          <ac:chgData name="Boyd Barnhardt" userId="65908afc-2338-4c1b-821c-0d074784b985" providerId="ADAL" clId="{C6627161-6D36-7F45-98B3-200E7A43B7EB}" dt="2023-04-18T19:09:23.584" v="301" actId="1036"/>
          <ac:spMkLst>
            <pc:docMk/>
            <pc:sldMk cId="3932419898" sldId="297"/>
            <ac:spMk id="4" creationId="{96F396FB-A886-A315-4EB5-C4E19671CE41}"/>
          </ac:spMkLst>
        </pc:spChg>
      </pc:sldChg>
      <pc:sldChg chg="addSp modSp mod">
        <pc:chgData name="Boyd Barnhardt" userId="65908afc-2338-4c1b-821c-0d074784b985" providerId="ADAL" clId="{C6627161-6D36-7F45-98B3-200E7A43B7EB}" dt="2023-04-18T19:06:59.353" v="255" actId="14100"/>
        <pc:sldMkLst>
          <pc:docMk/>
          <pc:sldMk cId="3181735258" sldId="298"/>
        </pc:sldMkLst>
        <pc:spChg chg="add mod">
          <ac:chgData name="Boyd Barnhardt" userId="65908afc-2338-4c1b-821c-0d074784b985" providerId="ADAL" clId="{C6627161-6D36-7F45-98B3-200E7A43B7EB}" dt="2023-04-18T19:06:59.353" v="255" actId="14100"/>
          <ac:spMkLst>
            <pc:docMk/>
            <pc:sldMk cId="3181735258" sldId="298"/>
            <ac:spMk id="4" creationId="{03209183-D517-2A9E-58A8-E7698CBD01DC}"/>
          </ac:spMkLst>
        </pc:spChg>
      </pc:sldChg>
      <pc:sldChg chg="addSp modSp mod">
        <pc:chgData name="Boyd Barnhardt" userId="65908afc-2338-4c1b-821c-0d074784b985" providerId="ADAL" clId="{C6627161-6D36-7F45-98B3-200E7A43B7EB}" dt="2023-04-18T19:06:10.656" v="240" actId="1076"/>
        <pc:sldMkLst>
          <pc:docMk/>
          <pc:sldMk cId="1505103320" sldId="300"/>
        </pc:sldMkLst>
        <pc:spChg chg="add mod">
          <ac:chgData name="Boyd Barnhardt" userId="65908afc-2338-4c1b-821c-0d074784b985" providerId="ADAL" clId="{C6627161-6D36-7F45-98B3-200E7A43B7EB}" dt="2023-04-18T19:06:10.656" v="240" actId="1076"/>
          <ac:spMkLst>
            <pc:docMk/>
            <pc:sldMk cId="1505103320" sldId="300"/>
            <ac:spMk id="4" creationId="{C4184EA2-739C-FC62-3D61-9BF854B4ED97}"/>
          </ac:spMkLst>
        </pc:spChg>
      </pc:sldChg>
      <pc:sldChg chg="addSp modSp mod">
        <pc:chgData name="Boyd Barnhardt" userId="65908afc-2338-4c1b-821c-0d074784b985" providerId="ADAL" clId="{C6627161-6D36-7F45-98B3-200E7A43B7EB}" dt="2023-04-18T19:06:26.610" v="245" actId="14100"/>
        <pc:sldMkLst>
          <pc:docMk/>
          <pc:sldMk cId="3008709546" sldId="301"/>
        </pc:sldMkLst>
        <pc:spChg chg="add mod">
          <ac:chgData name="Boyd Barnhardt" userId="65908afc-2338-4c1b-821c-0d074784b985" providerId="ADAL" clId="{C6627161-6D36-7F45-98B3-200E7A43B7EB}" dt="2023-04-18T19:06:26.610" v="245" actId="14100"/>
          <ac:spMkLst>
            <pc:docMk/>
            <pc:sldMk cId="3008709546" sldId="301"/>
            <ac:spMk id="4" creationId="{1E8845CB-002E-013B-D388-4AF1A40E562D}"/>
          </ac:spMkLst>
        </pc:spChg>
      </pc:sldChg>
      <pc:sldChg chg="addSp modSp mod">
        <pc:chgData name="Boyd Barnhardt" userId="65908afc-2338-4c1b-821c-0d074784b985" providerId="ADAL" clId="{C6627161-6D36-7F45-98B3-200E7A43B7EB}" dt="2023-04-18T18:57:25.847" v="128" actId="1037"/>
        <pc:sldMkLst>
          <pc:docMk/>
          <pc:sldMk cId="2040766471" sldId="302"/>
        </pc:sldMkLst>
        <pc:spChg chg="add mod">
          <ac:chgData name="Boyd Barnhardt" userId="65908afc-2338-4c1b-821c-0d074784b985" providerId="ADAL" clId="{C6627161-6D36-7F45-98B3-200E7A43B7EB}" dt="2023-04-18T18:57:20.047" v="127" actId="1035"/>
          <ac:spMkLst>
            <pc:docMk/>
            <pc:sldMk cId="2040766471" sldId="302"/>
            <ac:spMk id="12" creationId="{1B8C78DD-4789-F30E-2134-299DC839B753}"/>
          </ac:spMkLst>
        </pc:spChg>
        <pc:graphicFrameChg chg="mod">
          <ac:chgData name="Boyd Barnhardt" userId="65908afc-2338-4c1b-821c-0d074784b985" providerId="ADAL" clId="{C6627161-6D36-7F45-98B3-200E7A43B7EB}" dt="2023-04-18T18:57:25.847" v="128" actId="1037"/>
          <ac:graphicFrameMkLst>
            <pc:docMk/>
            <pc:sldMk cId="2040766471" sldId="302"/>
            <ac:graphicFrameMk id="4" creationId="{A64612AE-16EA-5986-AF76-DAAACDD8641A}"/>
          </ac:graphicFrameMkLst>
        </pc:graphicFrameChg>
      </pc:sldChg>
      <pc:sldChg chg="addSp modSp mod">
        <pc:chgData name="Boyd Barnhardt" userId="65908afc-2338-4c1b-821c-0d074784b985" providerId="ADAL" clId="{C6627161-6D36-7F45-98B3-200E7A43B7EB}" dt="2023-04-18T19:08:55.017" v="286" actId="14100"/>
        <pc:sldMkLst>
          <pc:docMk/>
          <pc:sldMk cId="2643678981" sldId="304"/>
        </pc:sldMkLst>
        <pc:spChg chg="add mod">
          <ac:chgData name="Boyd Barnhardt" userId="65908afc-2338-4c1b-821c-0d074784b985" providerId="ADAL" clId="{C6627161-6D36-7F45-98B3-200E7A43B7EB}" dt="2023-04-18T19:08:55.017" v="286" actId="14100"/>
          <ac:spMkLst>
            <pc:docMk/>
            <pc:sldMk cId="2643678981" sldId="304"/>
            <ac:spMk id="4" creationId="{DB87B748-6C35-C908-9A86-5D89DF1A449A}"/>
          </ac:spMkLst>
        </pc:spChg>
      </pc:sldChg>
      <pc:sldChg chg="addSp modSp mod">
        <pc:chgData name="Boyd Barnhardt" userId="65908afc-2338-4c1b-821c-0d074784b985" providerId="ADAL" clId="{C6627161-6D36-7F45-98B3-200E7A43B7EB}" dt="2023-04-18T19:07:24.628" v="264" actId="14100"/>
        <pc:sldMkLst>
          <pc:docMk/>
          <pc:sldMk cId="440683098" sldId="305"/>
        </pc:sldMkLst>
        <pc:spChg chg="add mod">
          <ac:chgData name="Boyd Barnhardt" userId="65908afc-2338-4c1b-821c-0d074784b985" providerId="ADAL" clId="{C6627161-6D36-7F45-98B3-200E7A43B7EB}" dt="2023-04-18T19:07:24.628" v="264" actId="14100"/>
          <ac:spMkLst>
            <pc:docMk/>
            <pc:sldMk cId="440683098" sldId="305"/>
            <ac:spMk id="52" creationId="{580AC9FA-1561-EB70-966D-BF1ABE16D64D}"/>
          </ac:spMkLst>
        </pc:spChg>
        <pc:graphicFrameChg chg="mod">
          <ac:chgData name="Boyd Barnhardt" userId="65908afc-2338-4c1b-821c-0d074784b985" providerId="ADAL" clId="{C6627161-6D36-7F45-98B3-200E7A43B7EB}" dt="2023-04-18T19:07:17.859" v="261" actId="1076"/>
          <ac:graphicFrameMkLst>
            <pc:docMk/>
            <pc:sldMk cId="440683098" sldId="305"/>
            <ac:graphicFrameMk id="2" creationId="{89694A68-AB4A-1D2D-BFE1-470556F5F03D}"/>
          </ac:graphicFrameMkLst>
        </pc:graphicFrameChg>
      </pc:sldChg>
      <pc:sldChg chg="addSp modSp mod">
        <pc:chgData name="Boyd Barnhardt" userId="65908afc-2338-4c1b-821c-0d074784b985" providerId="ADAL" clId="{C6627161-6D36-7F45-98B3-200E7A43B7EB}" dt="2023-04-18T19:08:19.035" v="276" actId="1037"/>
        <pc:sldMkLst>
          <pc:docMk/>
          <pc:sldMk cId="2376916271" sldId="306"/>
        </pc:sldMkLst>
        <pc:spChg chg="add mod">
          <ac:chgData name="Boyd Barnhardt" userId="65908afc-2338-4c1b-821c-0d074784b985" providerId="ADAL" clId="{C6627161-6D36-7F45-98B3-200E7A43B7EB}" dt="2023-04-18T19:08:19.035" v="276" actId="1037"/>
          <ac:spMkLst>
            <pc:docMk/>
            <pc:sldMk cId="2376916271" sldId="306"/>
            <ac:spMk id="4" creationId="{E7A6D7B1-7C4A-D682-A698-19711B10244A}"/>
          </ac:spMkLst>
        </pc:spChg>
        <pc:graphicFrameChg chg="mod">
          <ac:chgData name="Boyd Barnhardt" userId="65908afc-2338-4c1b-821c-0d074784b985" providerId="ADAL" clId="{C6627161-6D36-7F45-98B3-200E7A43B7EB}" dt="2023-04-18T19:07:29.412" v="266" actId="1076"/>
          <ac:graphicFrameMkLst>
            <pc:docMk/>
            <pc:sldMk cId="2376916271" sldId="306"/>
            <ac:graphicFrameMk id="2" creationId="{9C2E5B63-AC08-0CF8-6B9C-855125EAD6A6}"/>
          </ac:graphicFrameMkLst>
        </pc:graphicFrameChg>
      </pc:sldChg>
      <pc:sldChg chg="addSp modSp mod">
        <pc:chgData name="Boyd Barnhardt" userId="65908afc-2338-4c1b-821c-0d074784b985" providerId="ADAL" clId="{C6627161-6D36-7F45-98B3-200E7A43B7EB}" dt="2023-04-18T19:08:40.331" v="282" actId="14100"/>
        <pc:sldMkLst>
          <pc:docMk/>
          <pc:sldMk cId="51664369" sldId="307"/>
        </pc:sldMkLst>
        <pc:spChg chg="add mod">
          <ac:chgData name="Boyd Barnhardt" userId="65908afc-2338-4c1b-821c-0d074784b985" providerId="ADAL" clId="{C6627161-6D36-7F45-98B3-200E7A43B7EB}" dt="2023-04-18T19:08:40.331" v="282" actId="14100"/>
          <ac:spMkLst>
            <pc:docMk/>
            <pc:sldMk cId="51664369" sldId="307"/>
            <ac:spMk id="4" creationId="{EC7AD9B0-E43D-4F35-351A-96E5FE52697C}"/>
          </ac:spMkLst>
        </pc:spChg>
      </pc:sldChg>
      <pc:sldChg chg="addSp modSp mod">
        <pc:chgData name="Boyd Barnhardt" userId="65908afc-2338-4c1b-821c-0d074784b985" providerId="ADAL" clId="{C6627161-6D36-7F45-98B3-200E7A43B7EB}" dt="2023-04-18T19:15:53.618" v="357" actId="14100"/>
        <pc:sldMkLst>
          <pc:docMk/>
          <pc:sldMk cId="2676150299" sldId="311"/>
        </pc:sldMkLst>
        <pc:spChg chg="add mod">
          <ac:chgData name="Boyd Barnhardt" userId="65908afc-2338-4c1b-821c-0d074784b985" providerId="ADAL" clId="{C6627161-6D36-7F45-98B3-200E7A43B7EB}" dt="2023-04-18T19:15:53.618" v="357" actId="14100"/>
          <ac:spMkLst>
            <pc:docMk/>
            <pc:sldMk cId="2676150299" sldId="311"/>
            <ac:spMk id="66" creationId="{324FC0EF-3265-13EC-1BCA-5C60C8B81B05}"/>
          </ac:spMkLst>
        </pc:spChg>
      </pc:sldChg>
      <pc:sldChg chg="addSp modSp mod">
        <pc:chgData name="Boyd Barnhardt" userId="65908afc-2338-4c1b-821c-0d074784b985" providerId="ADAL" clId="{C6627161-6D36-7F45-98B3-200E7A43B7EB}" dt="2023-04-18T19:16:29.870" v="372" actId="1037"/>
        <pc:sldMkLst>
          <pc:docMk/>
          <pc:sldMk cId="1768964321" sldId="313"/>
        </pc:sldMkLst>
        <pc:spChg chg="add mod">
          <ac:chgData name="Boyd Barnhardt" userId="65908afc-2338-4c1b-821c-0d074784b985" providerId="ADAL" clId="{C6627161-6D36-7F45-98B3-200E7A43B7EB}" dt="2023-04-18T19:16:24.598" v="368" actId="1037"/>
          <ac:spMkLst>
            <pc:docMk/>
            <pc:sldMk cId="1768964321" sldId="313"/>
            <ac:spMk id="2" creationId="{05B6F523-5968-5D68-C235-555004B1B5B9}"/>
          </ac:spMkLst>
        </pc:spChg>
        <pc:graphicFrameChg chg="mod">
          <ac:chgData name="Boyd Barnhardt" userId="65908afc-2338-4c1b-821c-0d074784b985" providerId="ADAL" clId="{C6627161-6D36-7F45-98B3-200E7A43B7EB}" dt="2023-04-18T19:16:29.870" v="372" actId="1037"/>
          <ac:graphicFrameMkLst>
            <pc:docMk/>
            <pc:sldMk cId="1768964321" sldId="313"/>
            <ac:graphicFrameMk id="3" creationId="{47260E13-D3CD-982A-B213-C4BAEAFCA924}"/>
          </ac:graphicFrameMkLst>
        </pc:graphicFrameChg>
      </pc:sldChg>
      <pc:sldChg chg="addSp modSp mod">
        <pc:chgData name="Boyd Barnhardt" userId="65908afc-2338-4c1b-821c-0d074784b985" providerId="ADAL" clId="{C6627161-6D36-7F45-98B3-200E7A43B7EB}" dt="2023-04-18T19:16:55.003" v="380" actId="1076"/>
        <pc:sldMkLst>
          <pc:docMk/>
          <pc:sldMk cId="662823750" sldId="314"/>
        </pc:sldMkLst>
        <pc:spChg chg="add mod">
          <ac:chgData name="Boyd Barnhardt" userId="65908afc-2338-4c1b-821c-0d074784b985" providerId="ADAL" clId="{C6627161-6D36-7F45-98B3-200E7A43B7EB}" dt="2023-04-18T19:16:55.003" v="380" actId="1076"/>
          <ac:spMkLst>
            <pc:docMk/>
            <pc:sldMk cId="662823750" sldId="314"/>
            <ac:spMk id="4" creationId="{FF6469EF-4F6A-ACAF-7B7C-FA244A72E60B}"/>
          </ac:spMkLst>
        </pc:spChg>
      </pc:sldChg>
      <pc:sldChg chg="addSp modSp mod">
        <pc:chgData name="Boyd Barnhardt" userId="65908afc-2338-4c1b-821c-0d074784b985" providerId="ADAL" clId="{C6627161-6D36-7F45-98B3-200E7A43B7EB}" dt="2023-04-18T19:17:07.506" v="386" actId="14100"/>
        <pc:sldMkLst>
          <pc:docMk/>
          <pc:sldMk cId="2461011355" sldId="315"/>
        </pc:sldMkLst>
        <pc:spChg chg="add mod">
          <ac:chgData name="Boyd Barnhardt" userId="65908afc-2338-4c1b-821c-0d074784b985" providerId="ADAL" clId="{C6627161-6D36-7F45-98B3-200E7A43B7EB}" dt="2023-04-18T19:17:07.506" v="386" actId="14100"/>
          <ac:spMkLst>
            <pc:docMk/>
            <pc:sldMk cId="2461011355" sldId="315"/>
            <ac:spMk id="4" creationId="{212FD26A-CFC9-1C37-0B19-9E2EC587BD6C}"/>
          </ac:spMkLst>
        </pc:spChg>
      </pc:sldChg>
      <pc:sldChg chg="addSp modSp mod">
        <pc:chgData name="Boyd Barnhardt" userId="65908afc-2338-4c1b-821c-0d074784b985" providerId="ADAL" clId="{C6627161-6D36-7F45-98B3-200E7A43B7EB}" dt="2023-04-18T19:17:19.842" v="390" actId="14100"/>
        <pc:sldMkLst>
          <pc:docMk/>
          <pc:sldMk cId="0" sldId="318"/>
        </pc:sldMkLst>
        <pc:spChg chg="add mod">
          <ac:chgData name="Boyd Barnhardt" userId="65908afc-2338-4c1b-821c-0d074784b985" providerId="ADAL" clId="{C6627161-6D36-7F45-98B3-200E7A43B7EB}" dt="2023-04-18T19:17:19.842" v="390" actId="14100"/>
          <ac:spMkLst>
            <pc:docMk/>
            <pc:sldMk cId="0" sldId="318"/>
            <ac:spMk id="4" creationId="{7217C6D7-2BB4-5B72-E88F-2046BE55D237}"/>
          </ac:spMkLst>
        </pc:spChg>
      </pc:sldChg>
      <pc:sldChg chg="addSp modSp mod">
        <pc:chgData name="Boyd Barnhardt" userId="65908afc-2338-4c1b-821c-0d074784b985" providerId="ADAL" clId="{C6627161-6D36-7F45-98B3-200E7A43B7EB}" dt="2023-04-18T19:18:25.879" v="397" actId="14100"/>
        <pc:sldMkLst>
          <pc:docMk/>
          <pc:sldMk cId="0" sldId="320"/>
        </pc:sldMkLst>
        <pc:spChg chg="add mod">
          <ac:chgData name="Boyd Barnhardt" userId="65908afc-2338-4c1b-821c-0d074784b985" providerId="ADAL" clId="{C6627161-6D36-7F45-98B3-200E7A43B7EB}" dt="2023-04-18T19:18:25.879" v="397" actId="14100"/>
          <ac:spMkLst>
            <pc:docMk/>
            <pc:sldMk cId="0" sldId="320"/>
            <ac:spMk id="4" creationId="{1160F040-ABFC-3ABB-7A60-992408888649}"/>
          </ac:spMkLst>
        </pc:spChg>
      </pc:sldChg>
      <pc:sldChg chg="addSp modSp mod">
        <pc:chgData name="Boyd Barnhardt" userId="65908afc-2338-4c1b-821c-0d074784b985" providerId="ADAL" clId="{C6627161-6D36-7F45-98B3-200E7A43B7EB}" dt="2023-04-18T19:19:21.291" v="400" actId="1076"/>
        <pc:sldMkLst>
          <pc:docMk/>
          <pc:sldMk cId="0" sldId="321"/>
        </pc:sldMkLst>
        <pc:spChg chg="add mod">
          <ac:chgData name="Boyd Barnhardt" userId="65908afc-2338-4c1b-821c-0d074784b985" providerId="ADAL" clId="{C6627161-6D36-7F45-98B3-200E7A43B7EB}" dt="2023-04-18T19:19:21.291" v="400" actId="1076"/>
          <ac:spMkLst>
            <pc:docMk/>
            <pc:sldMk cId="0" sldId="321"/>
            <ac:spMk id="4" creationId="{EA703847-911A-115B-B670-5A35C4DCADF4}"/>
          </ac:spMkLst>
        </pc:spChg>
      </pc:sldChg>
      <pc:sldChg chg="addSp modSp mod">
        <pc:chgData name="Boyd Barnhardt" userId="65908afc-2338-4c1b-821c-0d074784b985" providerId="ADAL" clId="{C6627161-6D36-7F45-98B3-200E7A43B7EB}" dt="2023-04-18T19:18:16.959" v="394" actId="14100"/>
        <pc:sldMkLst>
          <pc:docMk/>
          <pc:sldMk cId="959309695" sldId="322"/>
        </pc:sldMkLst>
        <pc:spChg chg="add mod">
          <ac:chgData name="Boyd Barnhardt" userId="65908afc-2338-4c1b-821c-0d074784b985" providerId="ADAL" clId="{C6627161-6D36-7F45-98B3-200E7A43B7EB}" dt="2023-04-18T19:18:16.959" v="394" actId="14100"/>
          <ac:spMkLst>
            <pc:docMk/>
            <pc:sldMk cId="959309695" sldId="322"/>
            <ac:spMk id="4" creationId="{4E642F23-9895-0353-D0C6-601CFAABCF6E}"/>
          </ac:spMkLst>
        </pc:spChg>
        <pc:picChg chg="mod">
          <ac:chgData name="Boyd Barnhardt" userId="65908afc-2338-4c1b-821c-0d074784b985" providerId="ADAL" clId="{C6627161-6D36-7F45-98B3-200E7A43B7EB}" dt="2023-04-18T19:18:14.740" v="393" actId="1076"/>
          <ac:picMkLst>
            <pc:docMk/>
            <pc:sldMk cId="959309695" sldId="322"/>
            <ac:picMk id="3" creationId="{32751F7D-0E5A-0FBC-7A33-EB7C8354AA10}"/>
          </ac:picMkLst>
        </pc:picChg>
      </pc:sldChg>
      <pc:sldChg chg="addSp modSp mod">
        <pc:chgData name="Boyd Barnhardt" userId="65908afc-2338-4c1b-821c-0d074784b985" providerId="ADAL" clId="{C6627161-6D36-7F45-98B3-200E7A43B7EB}" dt="2023-04-18T19:26:29.309" v="542" actId="14100"/>
        <pc:sldMkLst>
          <pc:docMk/>
          <pc:sldMk cId="4094372514" sldId="323"/>
        </pc:sldMkLst>
        <pc:spChg chg="add mod">
          <ac:chgData name="Boyd Barnhardt" userId="65908afc-2338-4c1b-821c-0d074784b985" providerId="ADAL" clId="{C6627161-6D36-7F45-98B3-200E7A43B7EB}" dt="2023-04-18T19:26:29.309" v="542" actId="14100"/>
          <ac:spMkLst>
            <pc:docMk/>
            <pc:sldMk cId="4094372514" sldId="323"/>
            <ac:spMk id="4" creationId="{770C37C0-642D-744C-27C2-93A386205156}"/>
          </ac:spMkLst>
        </pc:spChg>
      </pc:sldChg>
      <pc:sldChg chg="addSp modSp mod">
        <pc:chgData name="Boyd Barnhardt" userId="65908afc-2338-4c1b-821c-0d074784b985" providerId="ADAL" clId="{C6627161-6D36-7F45-98B3-200E7A43B7EB}" dt="2023-04-18T19:26:51.731" v="551" actId="1076"/>
        <pc:sldMkLst>
          <pc:docMk/>
          <pc:sldMk cId="2817768248" sldId="325"/>
        </pc:sldMkLst>
        <pc:spChg chg="add mod">
          <ac:chgData name="Boyd Barnhardt" userId="65908afc-2338-4c1b-821c-0d074784b985" providerId="ADAL" clId="{C6627161-6D36-7F45-98B3-200E7A43B7EB}" dt="2023-04-18T19:26:43.746" v="548" actId="14100"/>
          <ac:spMkLst>
            <pc:docMk/>
            <pc:sldMk cId="2817768248" sldId="325"/>
            <ac:spMk id="2" creationId="{396FDAA5-6D98-B864-A98A-D5B02F56C699}"/>
          </ac:spMkLst>
        </pc:spChg>
        <pc:graphicFrameChg chg="mod">
          <ac:chgData name="Boyd Barnhardt" userId="65908afc-2338-4c1b-821c-0d074784b985" providerId="ADAL" clId="{C6627161-6D36-7F45-98B3-200E7A43B7EB}" dt="2023-04-18T19:26:51.731" v="551" actId="1076"/>
          <ac:graphicFrameMkLst>
            <pc:docMk/>
            <pc:sldMk cId="2817768248" sldId="325"/>
            <ac:graphicFrameMk id="3" creationId="{6380ECFD-76F7-C88C-5969-A8134A86B8AF}"/>
          </ac:graphicFrameMkLst>
        </pc:graphicFrameChg>
        <pc:picChg chg="mod">
          <ac:chgData name="Boyd Barnhardt" userId="65908afc-2338-4c1b-821c-0d074784b985" providerId="ADAL" clId="{C6627161-6D36-7F45-98B3-200E7A43B7EB}" dt="2023-04-18T19:26:49.764" v="550" actId="1076"/>
          <ac:picMkLst>
            <pc:docMk/>
            <pc:sldMk cId="2817768248" sldId="325"/>
            <ac:picMk id="4" creationId="{319C7AC7-0352-A7D4-AB27-059F51DC70BA}"/>
          </ac:picMkLst>
        </pc:picChg>
      </pc:sldChg>
      <pc:sldChg chg="addSp modSp mod">
        <pc:chgData name="Boyd Barnhardt" userId="65908afc-2338-4c1b-821c-0d074784b985" providerId="ADAL" clId="{C6627161-6D36-7F45-98B3-200E7A43B7EB}" dt="2023-04-18T19:27:04.018" v="556" actId="14100"/>
        <pc:sldMkLst>
          <pc:docMk/>
          <pc:sldMk cId="3256041825" sldId="326"/>
        </pc:sldMkLst>
        <pc:spChg chg="add mod">
          <ac:chgData name="Boyd Barnhardt" userId="65908afc-2338-4c1b-821c-0d074784b985" providerId="ADAL" clId="{C6627161-6D36-7F45-98B3-200E7A43B7EB}" dt="2023-04-18T19:27:04.018" v="556" actId="14100"/>
          <ac:spMkLst>
            <pc:docMk/>
            <pc:sldMk cId="3256041825" sldId="326"/>
            <ac:spMk id="2" creationId="{9C6D22CA-5BE5-9FD3-6783-D5716C055AA0}"/>
          </ac:spMkLst>
        </pc:spChg>
      </pc:sldChg>
      <pc:sldChg chg="addSp modSp mod">
        <pc:chgData name="Boyd Barnhardt" userId="65908afc-2338-4c1b-821c-0d074784b985" providerId="ADAL" clId="{C6627161-6D36-7F45-98B3-200E7A43B7EB}" dt="2023-04-18T19:27:15.571" v="561" actId="14100"/>
        <pc:sldMkLst>
          <pc:docMk/>
          <pc:sldMk cId="3497070932" sldId="327"/>
        </pc:sldMkLst>
        <pc:spChg chg="add mod">
          <ac:chgData name="Boyd Barnhardt" userId="65908afc-2338-4c1b-821c-0d074784b985" providerId="ADAL" clId="{C6627161-6D36-7F45-98B3-200E7A43B7EB}" dt="2023-04-18T19:27:15.571" v="561" actId="14100"/>
          <ac:spMkLst>
            <pc:docMk/>
            <pc:sldMk cId="3497070932" sldId="327"/>
            <ac:spMk id="4" creationId="{FE06BDB9-E03D-6B64-971A-F183C38E4D4F}"/>
          </ac:spMkLst>
        </pc:spChg>
      </pc:sldChg>
      <pc:sldChg chg="addSp modSp mod">
        <pc:chgData name="Boyd Barnhardt" userId="65908afc-2338-4c1b-821c-0d074784b985" providerId="ADAL" clId="{C6627161-6D36-7F45-98B3-200E7A43B7EB}" dt="2023-04-18T19:27:25.474" v="565" actId="14100"/>
        <pc:sldMkLst>
          <pc:docMk/>
          <pc:sldMk cId="4257913756" sldId="328"/>
        </pc:sldMkLst>
        <pc:spChg chg="add mod">
          <ac:chgData name="Boyd Barnhardt" userId="65908afc-2338-4c1b-821c-0d074784b985" providerId="ADAL" clId="{C6627161-6D36-7F45-98B3-200E7A43B7EB}" dt="2023-04-18T19:27:25.474" v="565" actId="14100"/>
          <ac:spMkLst>
            <pc:docMk/>
            <pc:sldMk cId="4257913756" sldId="328"/>
            <ac:spMk id="4" creationId="{1C8044E3-2FEC-0E85-1F5E-BE1E4B5180FB}"/>
          </ac:spMkLst>
        </pc:spChg>
      </pc:sldChg>
      <pc:sldChg chg="addSp modSp mod">
        <pc:chgData name="Boyd Barnhardt" userId="65908afc-2338-4c1b-821c-0d074784b985" providerId="ADAL" clId="{C6627161-6D36-7F45-98B3-200E7A43B7EB}" dt="2023-04-18T19:27:43.629" v="572" actId="1076"/>
        <pc:sldMkLst>
          <pc:docMk/>
          <pc:sldMk cId="1836812808" sldId="329"/>
        </pc:sldMkLst>
        <pc:spChg chg="add mod">
          <ac:chgData name="Boyd Barnhardt" userId="65908afc-2338-4c1b-821c-0d074784b985" providerId="ADAL" clId="{C6627161-6D36-7F45-98B3-200E7A43B7EB}" dt="2023-04-18T19:27:43.629" v="572" actId="1076"/>
          <ac:spMkLst>
            <pc:docMk/>
            <pc:sldMk cId="1836812808" sldId="329"/>
            <ac:spMk id="4" creationId="{CCC5F970-AD39-33CE-9282-F68FE389C6A1}"/>
          </ac:spMkLst>
        </pc:spChg>
      </pc:sldChg>
      <pc:sldChg chg="addSp modSp mod">
        <pc:chgData name="Boyd Barnhardt" userId="65908afc-2338-4c1b-821c-0d074784b985" providerId="ADAL" clId="{C6627161-6D36-7F45-98B3-200E7A43B7EB}" dt="2023-04-18T19:27:55.450" v="576" actId="14100"/>
        <pc:sldMkLst>
          <pc:docMk/>
          <pc:sldMk cId="2369164044" sldId="330"/>
        </pc:sldMkLst>
        <pc:spChg chg="add mod">
          <ac:chgData name="Boyd Barnhardt" userId="65908afc-2338-4c1b-821c-0d074784b985" providerId="ADAL" clId="{C6627161-6D36-7F45-98B3-200E7A43B7EB}" dt="2023-04-18T19:27:55.450" v="576" actId="14100"/>
          <ac:spMkLst>
            <pc:docMk/>
            <pc:sldMk cId="2369164044" sldId="330"/>
            <ac:spMk id="4" creationId="{8AA309F5-5063-EFEE-6EC8-95C07E6C100A}"/>
          </ac:spMkLst>
        </pc:spChg>
      </pc:sldChg>
      <pc:sldChg chg="addSp modSp mod">
        <pc:chgData name="Boyd Barnhardt" userId="65908afc-2338-4c1b-821c-0d074784b985" providerId="ADAL" clId="{C6627161-6D36-7F45-98B3-200E7A43B7EB}" dt="2023-04-18T19:28:15.979" v="584" actId="1038"/>
        <pc:sldMkLst>
          <pc:docMk/>
          <pc:sldMk cId="527028181" sldId="331"/>
        </pc:sldMkLst>
        <pc:spChg chg="add mod">
          <ac:chgData name="Boyd Barnhardt" userId="65908afc-2338-4c1b-821c-0d074784b985" providerId="ADAL" clId="{C6627161-6D36-7F45-98B3-200E7A43B7EB}" dt="2023-04-18T19:28:15.979" v="584" actId="1038"/>
          <ac:spMkLst>
            <pc:docMk/>
            <pc:sldMk cId="527028181" sldId="331"/>
            <ac:spMk id="4" creationId="{73632D3B-8415-E3E1-4199-E4A6232BCA64}"/>
          </ac:spMkLst>
        </pc:spChg>
      </pc:sldChg>
      <pc:sldChg chg="addSp modSp mod">
        <pc:chgData name="Boyd Barnhardt" userId="65908afc-2338-4c1b-821c-0d074784b985" providerId="ADAL" clId="{C6627161-6D36-7F45-98B3-200E7A43B7EB}" dt="2023-04-18T19:28:38.381" v="594" actId="14100"/>
        <pc:sldMkLst>
          <pc:docMk/>
          <pc:sldMk cId="1656889402" sldId="332"/>
        </pc:sldMkLst>
        <pc:spChg chg="add mod">
          <ac:chgData name="Boyd Barnhardt" userId="65908afc-2338-4c1b-821c-0d074784b985" providerId="ADAL" clId="{C6627161-6D36-7F45-98B3-200E7A43B7EB}" dt="2023-04-18T19:28:38.381" v="594" actId="14100"/>
          <ac:spMkLst>
            <pc:docMk/>
            <pc:sldMk cId="1656889402" sldId="332"/>
            <ac:spMk id="4" creationId="{18D4279F-8102-739F-7525-E908AD10775C}"/>
          </ac:spMkLst>
        </pc:spChg>
      </pc:sldChg>
      <pc:sldChg chg="addSp modSp mod">
        <pc:chgData name="Boyd Barnhardt" userId="65908afc-2338-4c1b-821c-0d074784b985" providerId="ADAL" clId="{C6627161-6D36-7F45-98B3-200E7A43B7EB}" dt="2023-04-18T19:28:48.115" v="597" actId="14100"/>
        <pc:sldMkLst>
          <pc:docMk/>
          <pc:sldMk cId="2210689382" sldId="333"/>
        </pc:sldMkLst>
        <pc:spChg chg="add mod">
          <ac:chgData name="Boyd Barnhardt" userId="65908afc-2338-4c1b-821c-0d074784b985" providerId="ADAL" clId="{C6627161-6D36-7F45-98B3-200E7A43B7EB}" dt="2023-04-18T19:28:48.115" v="597" actId="14100"/>
          <ac:spMkLst>
            <pc:docMk/>
            <pc:sldMk cId="2210689382" sldId="333"/>
            <ac:spMk id="4" creationId="{FC9146FF-C193-BA7D-B997-7290434029F8}"/>
          </ac:spMkLst>
        </pc:spChg>
      </pc:sldChg>
      <pc:sldChg chg="addSp modSp mod">
        <pc:chgData name="Boyd Barnhardt" userId="65908afc-2338-4c1b-821c-0d074784b985" providerId="ADAL" clId="{C6627161-6D36-7F45-98B3-200E7A43B7EB}" dt="2023-04-18T19:29:12.970" v="604" actId="14100"/>
        <pc:sldMkLst>
          <pc:docMk/>
          <pc:sldMk cId="902071933" sldId="334"/>
        </pc:sldMkLst>
        <pc:spChg chg="add mod">
          <ac:chgData name="Boyd Barnhardt" userId="65908afc-2338-4c1b-821c-0d074784b985" providerId="ADAL" clId="{C6627161-6D36-7F45-98B3-200E7A43B7EB}" dt="2023-04-18T19:29:12.970" v="604" actId="14100"/>
          <ac:spMkLst>
            <pc:docMk/>
            <pc:sldMk cId="902071933" sldId="334"/>
            <ac:spMk id="4" creationId="{491E5F44-5F25-305B-AC1B-BA8FB7ABA68C}"/>
          </ac:spMkLst>
        </pc:spChg>
      </pc:sldChg>
      <pc:sldChg chg="addSp modSp mod">
        <pc:chgData name="Boyd Barnhardt" userId="65908afc-2338-4c1b-821c-0d074784b985" providerId="ADAL" clId="{C6627161-6D36-7F45-98B3-200E7A43B7EB}" dt="2023-04-18T19:29:22.241" v="607" actId="14100"/>
        <pc:sldMkLst>
          <pc:docMk/>
          <pc:sldMk cId="2418388503" sldId="335"/>
        </pc:sldMkLst>
        <pc:spChg chg="add mod">
          <ac:chgData name="Boyd Barnhardt" userId="65908afc-2338-4c1b-821c-0d074784b985" providerId="ADAL" clId="{C6627161-6D36-7F45-98B3-200E7A43B7EB}" dt="2023-04-18T19:29:22.241" v="607" actId="14100"/>
          <ac:spMkLst>
            <pc:docMk/>
            <pc:sldMk cId="2418388503" sldId="335"/>
            <ac:spMk id="4" creationId="{255DCBAE-9C7E-3D47-D1F9-406D4FB85055}"/>
          </ac:spMkLst>
        </pc:spChg>
      </pc:sldChg>
      <pc:sldChg chg="addSp modSp mod">
        <pc:chgData name="Boyd Barnhardt" userId="65908afc-2338-4c1b-821c-0d074784b985" providerId="ADAL" clId="{C6627161-6D36-7F45-98B3-200E7A43B7EB}" dt="2023-04-18T19:30:13.603" v="627" actId="14100"/>
        <pc:sldMkLst>
          <pc:docMk/>
          <pc:sldMk cId="4031975630" sldId="338"/>
        </pc:sldMkLst>
        <pc:spChg chg="add mod">
          <ac:chgData name="Boyd Barnhardt" userId="65908afc-2338-4c1b-821c-0d074784b985" providerId="ADAL" clId="{C6627161-6D36-7F45-98B3-200E7A43B7EB}" dt="2023-04-18T19:30:13.603" v="627" actId="14100"/>
          <ac:spMkLst>
            <pc:docMk/>
            <pc:sldMk cId="4031975630" sldId="338"/>
            <ac:spMk id="4" creationId="{1C6F4DE3-A111-1755-950E-C2F307859974}"/>
          </ac:spMkLst>
        </pc:spChg>
      </pc:sldChg>
      <pc:sldChg chg="addSp modSp mod">
        <pc:chgData name="Boyd Barnhardt" userId="65908afc-2338-4c1b-821c-0d074784b985" providerId="ADAL" clId="{C6627161-6D36-7F45-98B3-200E7A43B7EB}" dt="2023-04-18T19:30:23.092" v="630" actId="14100"/>
        <pc:sldMkLst>
          <pc:docMk/>
          <pc:sldMk cId="702957148" sldId="339"/>
        </pc:sldMkLst>
        <pc:spChg chg="add mod">
          <ac:chgData name="Boyd Barnhardt" userId="65908afc-2338-4c1b-821c-0d074784b985" providerId="ADAL" clId="{C6627161-6D36-7F45-98B3-200E7A43B7EB}" dt="2023-04-18T19:30:23.092" v="630" actId="14100"/>
          <ac:spMkLst>
            <pc:docMk/>
            <pc:sldMk cId="702957148" sldId="339"/>
            <ac:spMk id="4" creationId="{9DB6955A-9E56-AE59-B9E1-33F05FD6D9F0}"/>
          </ac:spMkLst>
        </pc:spChg>
      </pc:sldChg>
      <pc:sldChg chg="addSp modSp mod">
        <pc:chgData name="Boyd Barnhardt" userId="65908afc-2338-4c1b-821c-0d074784b985" providerId="ADAL" clId="{C6627161-6D36-7F45-98B3-200E7A43B7EB}" dt="2023-04-18T19:30:50.736" v="642" actId="1076"/>
        <pc:sldMkLst>
          <pc:docMk/>
          <pc:sldMk cId="2793380296" sldId="340"/>
        </pc:sldMkLst>
        <pc:spChg chg="add mod">
          <ac:chgData name="Boyd Barnhardt" userId="65908afc-2338-4c1b-821c-0d074784b985" providerId="ADAL" clId="{C6627161-6D36-7F45-98B3-200E7A43B7EB}" dt="2023-04-18T19:30:46.578" v="640" actId="1037"/>
          <ac:spMkLst>
            <pc:docMk/>
            <pc:sldMk cId="2793380296" sldId="340"/>
            <ac:spMk id="4" creationId="{2DC4A88B-54EA-3FCE-C515-D2AAF41F41E7}"/>
          </ac:spMkLst>
        </pc:spChg>
        <pc:graphicFrameChg chg="mod">
          <ac:chgData name="Boyd Barnhardt" userId="65908afc-2338-4c1b-821c-0d074784b985" providerId="ADAL" clId="{C6627161-6D36-7F45-98B3-200E7A43B7EB}" dt="2023-04-18T19:30:50.736" v="642" actId="1076"/>
          <ac:graphicFrameMkLst>
            <pc:docMk/>
            <pc:sldMk cId="2793380296" sldId="340"/>
            <ac:graphicFrameMk id="2" creationId="{D56E5A5E-D9E1-E630-0F5A-1071CB33B47B}"/>
          </ac:graphicFrameMkLst>
        </pc:graphicFrameChg>
      </pc:sldChg>
      <pc:sldChg chg="addSp modSp mod">
        <pc:chgData name="Boyd Barnhardt" userId="65908afc-2338-4c1b-821c-0d074784b985" providerId="ADAL" clId="{C6627161-6D36-7F45-98B3-200E7A43B7EB}" dt="2023-04-18T19:31:05.600" v="646" actId="14100"/>
        <pc:sldMkLst>
          <pc:docMk/>
          <pc:sldMk cId="2452696027" sldId="341"/>
        </pc:sldMkLst>
        <pc:spChg chg="add mod">
          <ac:chgData name="Boyd Barnhardt" userId="65908afc-2338-4c1b-821c-0d074784b985" providerId="ADAL" clId="{C6627161-6D36-7F45-98B3-200E7A43B7EB}" dt="2023-04-18T19:31:05.600" v="646" actId="14100"/>
          <ac:spMkLst>
            <pc:docMk/>
            <pc:sldMk cId="2452696027" sldId="341"/>
            <ac:spMk id="36" creationId="{0A8F1668-D03A-1B9B-5D53-D1C6CDB3F5D1}"/>
          </ac:spMkLst>
        </pc:spChg>
        <pc:graphicFrameChg chg="mod">
          <ac:chgData name="Boyd Barnhardt" userId="65908afc-2338-4c1b-821c-0d074784b985" providerId="ADAL" clId="{C6627161-6D36-7F45-98B3-200E7A43B7EB}" dt="2023-04-18T19:31:03.084" v="645" actId="1076"/>
          <ac:graphicFrameMkLst>
            <pc:docMk/>
            <pc:sldMk cId="2452696027" sldId="341"/>
            <ac:graphicFrameMk id="4" creationId="{DCC0EC25-BE24-2D8C-5774-E18D46099770}"/>
          </ac:graphicFrameMkLst>
        </pc:graphicFrameChg>
      </pc:sldChg>
      <pc:sldChg chg="addSp modSp mod">
        <pc:chgData name="Boyd Barnhardt" userId="65908afc-2338-4c1b-821c-0d074784b985" providerId="ADAL" clId="{C6627161-6D36-7F45-98B3-200E7A43B7EB}" dt="2023-04-18T19:31:14.237" v="649" actId="14100"/>
        <pc:sldMkLst>
          <pc:docMk/>
          <pc:sldMk cId="2415790290" sldId="342"/>
        </pc:sldMkLst>
        <pc:spChg chg="add mod">
          <ac:chgData name="Boyd Barnhardt" userId="65908afc-2338-4c1b-821c-0d074784b985" providerId="ADAL" clId="{C6627161-6D36-7F45-98B3-200E7A43B7EB}" dt="2023-04-18T19:31:14.237" v="649" actId="14100"/>
          <ac:spMkLst>
            <pc:docMk/>
            <pc:sldMk cId="2415790290" sldId="342"/>
            <ac:spMk id="36" creationId="{28B1687B-30EA-31D7-66BF-AB42E43593DF}"/>
          </ac:spMkLst>
        </pc:spChg>
      </pc:sldChg>
      <pc:sldChg chg="addSp modSp mod">
        <pc:chgData name="Boyd Barnhardt" userId="65908afc-2338-4c1b-821c-0d074784b985" providerId="ADAL" clId="{C6627161-6D36-7F45-98B3-200E7A43B7EB}" dt="2023-04-18T19:31:23.839" v="652" actId="14100"/>
        <pc:sldMkLst>
          <pc:docMk/>
          <pc:sldMk cId="1367129913" sldId="343"/>
        </pc:sldMkLst>
        <pc:spChg chg="add mod">
          <ac:chgData name="Boyd Barnhardt" userId="65908afc-2338-4c1b-821c-0d074784b985" providerId="ADAL" clId="{C6627161-6D36-7F45-98B3-200E7A43B7EB}" dt="2023-04-18T19:31:23.839" v="652" actId="14100"/>
          <ac:spMkLst>
            <pc:docMk/>
            <pc:sldMk cId="1367129913" sldId="343"/>
            <ac:spMk id="33" creationId="{5630F841-0967-6030-F267-64FA4576257E}"/>
          </ac:spMkLst>
        </pc:spChg>
      </pc:sldChg>
      <pc:sldChg chg="addSp modSp mod">
        <pc:chgData name="Boyd Barnhardt" userId="65908afc-2338-4c1b-821c-0d074784b985" providerId="ADAL" clId="{C6627161-6D36-7F45-98B3-200E7A43B7EB}" dt="2023-04-18T19:31:33.226" v="655" actId="14100"/>
        <pc:sldMkLst>
          <pc:docMk/>
          <pc:sldMk cId="3255322360" sldId="344"/>
        </pc:sldMkLst>
        <pc:spChg chg="add mod">
          <ac:chgData name="Boyd Barnhardt" userId="65908afc-2338-4c1b-821c-0d074784b985" providerId="ADAL" clId="{C6627161-6D36-7F45-98B3-200E7A43B7EB}" dt="2023-04-18T19:31:33.226" v="655" actId="14100"/>
          <ac:spMkLst>
            <pc:docMk/>
            <pc:sldMk cId="3255322360" sldId="344"/>
            <ac:spMk id="4" creationId="{EA9F9DA2-1000-7F2F-97F1-635DFEE3F292}"/>
          </ac:spMkLst>
        </pc:spChg>
      </pc:sldChg>
      <pc:sldChg chg="addSp modSp mod">
        <pc:chgData name="Boyd Barnhardt" userId="65908afc-2338-4c1b-821c-0d074784b985" providerId="ADAL" clId="{C6627161-6D36-7F45-98B3-200E7A43B7EB}" dt="2023-04-18T19:19:36.763" v="406" actId="14100"/>
        <pc:sldMkLst>
          <pc:docMk/>
          <pc:sldMk cId="1293612949" sldId="348"/>
        </pc:sldMkLst>
        <pc:spChg chg="add mod">
          <ac:chgData name="Boyd Barnhardt" userId="65908afc-2338-4c1b-821c-0d074784b985" providerId="ADAL" clId="{C6627161-6D36-7F45-98B3-200E7A43B7EB}" dt="2023-04-18T19:19:36.763" v="406" actId="14100"/>
          <ac:spMkLst>
            <pc:docMk/>
            <pc:sldMk cId="1293612949" sldId="348"/>
            <ac:spMk id="4" creationId="{3FCDD177-4EB6-C376-BD31-58DD6F12DDC0}"/>
          </ac:spMkLst>
        </pc:spChg>
      </pc:sldChg>
      <pc:sldChg chg="addSp modSp mod">
        <pc:chgData name="Boyd Barnhardt" userId="65908afc-2338-4c1b-821c-0d074784b985" providerId="ADAL" clId="{C6627161-6D36-7F45-98B3-200E7A43B7EB}" dt="2023-04-18T19:19:50.433" v="410" actId="14100"/>
        <pc:sldMkLst>
          <pc:docMk/>
          <pc:sldMk cId="1003529404" sldId="349"/>
        </pc:sldMkLst>
        <pc:spChg chg="add mod">
          <ac:chgData name="Boyd Barnhardt" userId="65908afc-2338-4c1b-821c-0d074784b985" providerId="ADAL" clId="{C6627161-6D36-7F45-98B3-200E7A43B7EB}" dt="2023-04-18T19:19:50.433" v="410" actId="14100"/>
          <ac:spMkLst>
            <pc:docMk/>
            <pc:sldMk cId="1003529404" sldId="349"/>
            <ac:spMk id="4" creationId="{C6044943-80DD-17D6-4B5D-E47906683EED}"/>
          </ac:spMkLst>
        </pc:spChg>
      </pc:sldChg>
      <pc:sldChg chg="addSp modSp mod">
        <pc:chgData name="Boyd Barnhardt" userId="65908afc-2338-4c1b-821c-0d074784b985" providerId="ADAL" clId="{C6627161-6D36-7F45-98B3-200E7A43B7EB}" dt="2023-04-18T19:20:05.804" v="417" actId="1038"/>
        <pc:sldMkLst>
          <pc:docMk/>
          <pc:sldMk cId="990051405" sldId="350"/>
        </pc:sldMkLst>
        <pc:spChg chg="add mod">
          <ac:chgData name="Boyd Barnhardt" userId="65908afc-2338-4c1b-821c-0d074784b985" providerId="ADAL" clId="{C6627161-6D36-7F45-98B3-200E7A43B7EB}" dt="2023-04-18T19:20:05.804" v="417" actId="1038"/>
          <ac:spMkLst>
            <pc:docMk/>
            <pc:sldMk cId="990051405" sldId="350"/>
            <ac:spMk id="4" creationId="{C814A294-F76E-D44C-4286-3CB479309BD9}"/>
          </ac:spMkLst>
        </pc:spChg>
      </pc:sldChg>
      <pc:sldChg chg="addSp modSp mod">
        <pc:chgData name="Boyd Barnhardt" userId="65908afc-2338-4c1b-821c-0d074784b985" providerId="ADAL" clId="{C6627161-6D36-7F45-98B3-200E7A43B7EB}" dt="2023-04-18T19:20:19.908" v="422" actId="1038"/>
        <pc:sldMkLst>
          <pc:docMk/>
          <pc:sldMk cId="3140376545" sldId="352"/>
        </pc:sldMkLst>
        <pc:spChg chg="add mod">
          <ac:chgData name="Boyd Barnhardt" userId="65908afc-2338-4c1b-821c-0d074784b985" providerId="ADAL" clId="{C6627161-6D36-7F45-98B3-200E7A43B7EB}" dt="2023-04-18T19:20:19.908" v="422" actId="1038"/>
          <ac:spMkLst>
            <pc:docMk/>
            <pc:sldMk cId="3140376545" sldId="352"/>
            <ac:spMk id="4" creationId="{0A71BD50-E138-CE7A-C36D-CAB285219BA5}"/>
          </ac:spMkLst>
        </pc:spChg>
      </pc:sldChg>
      <pc:sldChg chg="addSp modSp mod">
        <pc:chgData name="Boyd Barnhardt" userId="65908afc-2338-4c1b-821c-0d074784b985" providerId="ADAL" clId="{C6627161-6D36-7F45-98B3-200E7A43B7EB}" dt="2023-04-18T19:20:50.716" v="432" actId="14100"/>
        <pc:sldMkLst>
          <pc:docMk/>
          <pc:sldMk cId="2025335564" sldId="353"/>
        </pc:sldMkLst>
        <pc:spChg chg="add mod">
          <ac:chgData name="Boyd Barnhardt" userId="65908afc-2338-4c1b-821c-0d074784b985" providerId="ADAL" clId="{C6627161-6D36-7F45-98B3-200E7A43B7EB}" dt="2023-04-18T19:20:50.716" v="432" actId="14100"/>
          <ac:spMkLst>
            <pc:docMk/>
            <pc:sldMk cId="2025335564" sldId="353"/>
            <ac:spMk id="4" creationId="{8CD1674B-221A-170C-A623-1FFF238F5D79}"/>
          </ac:spMkLst>
        </pc:spChg>
      </pc:sldChg>
      <pc:sldChg chg="addSp modSp mod">
        <pc:chgData name="Boyd Barnhardt" userId="65908afc-2338-4c1b-821c-0d074784b985" providerId="ADAL" clId="{C6627161-6D36-7F45-98B3-200E7A43B7EB}" dt="2023-04-18T19:21:00.719" v="436" actId="1076"/>
        <pc:sldMkLst>
          <pc:docMk/>
          <pc:sldMk cId="1906027489" sldId="354"/>
        </pc:sldMkLst>
        <pc:spChg chg="add mod">
          <ac:chgData name="Boyd Barnhardt" userId="65908afc-2338-4c1b-821c-0d074784b985" providerId="ADAL" clId="{C6627161-6D36-7F45-98B3-200E7A43B7EB}" dt="2023-04-18T19:21:00.719" v="436" actId="1076"/>
          <ac:spMkLst>
            <pc:docMk/>
            <pc:sldMk cId="1906027489" sldId="354"/>
            <ac:spMk id="2" creationId="{7651FF48-F94A-9066-5B4B-3F631BCC295A}"/>
          </ac:spMkLst>
        </pc:spChg>
      </pc:sldChg>
      <pc:sldChg chg="addSp modSp mod">
        <pc:chgData name="Boyd Barnhardt" userId="65908afc-2338-4c1b-821c-0d074784b985" providerId="ADAL" clId="{C6627161-6D36-7F45-98B3-200E7A43B7EB}" dt="2023-04-18T19:21:06.324" v="438" actId="1076"/>
        <pc:sldMkLst>
          <pc:docMk/>
          <pc:sldMk cId="3356948753" sldId="355"/>
        </pc:sldMkLst>
        <pc:spChg chg="add mod">
          <ac:chgData name="Boyd Barnhardt" userId="65908afc-2338-4c1b-821c-0d074784b985" providerId="ADAL" clId="{C6627161-6D36-7F45-98B3-200E7A43B7EB}" dt="2023-04-18T19:21:06.324" v="438" actId="1076"/>
          <ac:spMkLst>
            <pc:docMk/>
            <pc:sldMk cId="3356948753" sldId="355"/>
            <ac:spMk id="4" creationId="{F3FF7164-7506-3C8D-326F-1CE7C8DDC8ED}"/>
          </ac:spMkLst>
        </pc:spChg>
      </pc:sldChg>
      <pc:sldChg chg="addSp modSp mod">
        <pc:chgData name="Boyd Barnhardt" userId="65908afc-2338-4c1b-821c-0d074784b985" providerId="ADAL" clId="{C6627161-6D36-7F45-98B3-200E7A43B7EB}" dt="2023-04-18T19:21:45.031" v="451" actId="14100"/>
        <pc:sldMkLst>
          <pc:docMk/>
          <pc:sldMk cId="2882868976" sldId="356"/>
        </pc:sldMkLst>
        <pc:spChg chg="add mod">
          <ac:chgData name="Boyd Barnhardt" userId="65908afc-2338-4c1b-821c-0d074784b985" providerId="ADAL" clId="{C6627161-6D36-7F45-98B3-200E7A43B7EB}" dt="2023-04-18T19:21:45.031" v="451" actId="14100"/>
          <ac:spMkLst>
            <pc:docMk/>
            <pc:sldMk cId="2882868976" sldId="356"/>
            <ac:spMk id="4" creationId="{7284DFED-CC59-D5A8-A1EB-4CA728512855}"/>
          </ac:spMkLst>
        </pc:spChg>
      </pc:sldChg>
      <pc:sldChg chg="addSp modSp mod">
        <pc:chgData name="Boyd Barnhardt" userId="65908afc-2338-4c1b-821c-0d074784b985" providerId="ADAL" clId="{C6627161-6D36-7F45-98B3-200E7A43B7EB}" dt="2023-04-18T19:21:57.034" v="457" actId="1076"/>
        <pc:sldMkLst>
          <pc:docMk/>
          <pc:sldMk cId="2496649537" sldId="357"/>
        </pc:sldMkLst>
        <pc:spChg chg="add mod">
          <ac:chgData name="Boyd Barnhardt" userId="65908afc-2338-4c1b-821c-0d074784b985" providerId="ADAL" clId="{C6627161-6D36-7F45-98B3-200E7A43B7EB}" dt="2023-04-18T19:21:57.034" v="457" actId="1076"/>
          <ac:spMkLst>
            <pc:docMk/>
            <pc:sldMk cId="2496649537" sldId="357"/>
            <ac:spMk id="4" creationId="{56F3C9DA-BCF5-82F8-AC36-0732524A97C0}"/>
          </ac:spMkLst>
        </pc:spChg>
      </pc:sldChg>
      <pc:sldChg chg="addSp modSp mod">
        <pc:chgData name="Boyd Barnhardt" userId="65908afc-2338-4c1b-821c-0d074784b985" providerId="ADAL" clId="{C6627161-6D36-7F45-98B3-200E7A43B7EB}" dt="2023-04-18T19:22:16.439" v="462" actId="1076"/>
        <pc:sldMkLst>
          <pc:docMk/>
          <pc:sldMk cId="1306739874" sldId="358"/>
        </pc:sldMkLst>
        <pc:spChg chg="add mod">
          <ac:chgData name="Boyd Barnhardt" userId="65908afc-2338-4c1b-821c-0d074784b985" providerId="ADAL" clId="{C6627161-6D36-7F45-98B3-200E7A43B7EB}" dt="2023-04-18T19:22:16.439" v="462" actId="1076"/>
          <ac:spMkLst>
            <pc:docMk/>
            <pc:sldMk cId="1306739874" sldId="358"/>
            <ac:spMk id="41" creationId="{0D92B4C8-D45F-A0F5-94E0-05236C173572}"/>
          </ac:spMkLst>
        </pc:spChg>
      </pc:sldChg>
      <pc:sldChg chg="addSp modSp mod">
        <pc:chgData name="Boyd Barnhardt" userId="65908afc-2338-4c1b-821c-0d074784b985" providerId="ADAL" clId="{C6627161-6D36-7F45-98B3-200E7A43B7EB}" dt="2023-04-18T19:22:41.213" v="466" actId="14100"/>
        <pc:sldMkLst>
          <pc:docMk/>
          <pc:sldMk cId="2769178796" sldId="361"/>
        </pc:sldMkLst>
        <pc:spChg chg="add mod">
          <ac:chgData name="Boyd Barnhardt" userId="65908afc-2338-4c1b-821c-0d074784b985" providerId="ADAL" clId="{C6627161-6D36-7F45-98B3-200E7A43B7EB}" dt="2023-04-18T19:22:41.213" v="466" actId="14100"/>
          <ac:spMkLst>
            <pc:docMk/>
            <pc:sldMk cId="2769178796" sldId="361"/>
            <ac:spMk id="3" creationId="{8DBDFB7A-A067-6810-64E2-6CCCAD647B52}"/>
          </ac:spMkLst>
        </pc:spChg>
      </pc:sldChg>
      <pc:sldChg chg="addSp modSp mod">
        <pc:chgData name="Boyd Barnhardt" userId="65908afc-2338-4c1b-821c-0d074784b985" providerId="ADAL" clId="{C6627161-6D36-7F45-98B3-200E7A43B7EB}" dt="2023-04-18T19:22:56.304" v="468" actId="1076"/>
        <pc:sldMkLst>
          <pc:docMk/>
          <pc:sldMk cId="1414642882" sldId="362"/>
        </pc:sldMkLst>
        <pc:spChg chg="add mod">
          <ac:chgData name="Boyd Barnhardt" userId="65908afc-2338-4c1b-821c-0d074784b985" providerId="ADAL" clId="{C6627161-6D36-7F45-98B3-200E7A43B7EB}" dt="2023-04-18T19:22:56.304" v="468" actId="1076"/>
          <ac:spMkLst>
            <pc:docMk/>
            <pc:sldMk cId="1414642882" sldId="362"/>
            <ac:spMk id="4" creationId="{440B7A08-0CC6-F55B-1380-F2C5E879E894}"/>
          </ac:spMkLst>
        </pc:spChg>
      </pc:sldChg>
      <pc:sldChg chg="addSp modSp mod">
        <pc:chgData name="Boyd Barnhardt" userId="65908afc-2338-4c1b-821c-0d074784b985" providerId="ADAL" clId="{C6627161-6D36-7F45-98B3-200E7A43B7EB}" dt="2023-04-18T19:23:06.607" v="472" actId="14100"/>
        <pc:sldMkLst>
          <pc:docMk/>
          <pc:sldMk cId="3639414623" sldId="363"/>
        </pc:sldMkLst>
        <pc:spChg chg="add mod">
          <ac:chgData name="Boyd Barnhardt" userId="65908afc-2338-4c1b-821c-0d074784b985" providerId="ADAL" clId="{C6627161-6D36-7F45-98B3-200E7A43B7EB}" dt="2023-04-18T19:23:06.607" v="472" actId="14100"/>
          <ac:spMkLst>
            <pc:docMk/>
            <pc:sldMk cId="3639414623" sldId="363"/>
            <ac:spMk id="4" creationId="{5C68D08D-A232-430B-A6A2-38C275AF64D4}"/>
          </ac:spMkLst>
        </pc:spChg>
      </pc:sldChg>
      <pc:sldChg chg="addSp modSp mod">
        <pc:chgData name="Boyd Barnhardt" userId="65908afc-2338-4c1b-821c-0d074784b985" providerId="ADAL" clId="{C6627161-6D36-7F45-98B3-200E7A43B7EB}" dt="2023-04-18T19:23:25.994" v="475" actId="14100"/>
        <pc:sldMkLst>
          <pc:docMk/>
          <pc:sldMk cId="3636981878" sldId="364"/>
        </pc:sldMkLst>
        <pc:spChg chg="add mod">
          <ac:chgData name="Boyd Barnhardt" userId="65908afc-2338-4c1b-821c-0d074784b985" providerId="ADAL" clId="{C6627161-6D36-7F45-98B3-200E7A43B7EB}" dt="2023-04-18T19:23:25.994" v="475" actId="14100"/>
          <ac:spMkLst>
            <pc:docMk/>
            <pc:sldMk cId="3636981878" sldId="364"/>
            <ac:spMk id="4" creationId="{05C09354-8E30-C349-A2AA-B162965F17ED}"/>
          </ac:spMkLst>
        </pc:spChg>
      </pc:sldChg>
      <pc:sldChg chg="addSp modSp mod">
        <pc:chgData name="Boyd Barnhardt" userId="65908afc-2338-4c1b-821c-0d074784b985" providerId="ADAL" clId="{C6627161-6D36-7F45-98B3-200E7A43B7EB}" dt="2023-04-18T19:23:39.429" v="481" actId="1037"/>
        <pc:sldMkLst>
          <pc:docMk/>
          <pc:sldMk cId="1645111887" sldId="365"/>
        </pc:sldMkLst>
        <pc:spChg chg="add mod">
          <ac:chgData name="Boyd Barnhardt" userId="65908afc-2338-4c1b-821c-0d074784b985" providerId="ADAL" clId="{C6627161-6D36-7F45-98B3-200E7A43B7EB}" dt="2023-04-18T19:23:39.429" v="481" actId="1037"/>
          <ac:spMkLst>
            <pc:docMk/>
            <pc:sldMk cId="1645111887" sldId="365"/>
            <ac:spMk id="4" creationId="{8EF34888-00AE-92FB-EF4B-58D5F5154A31}"/>
          </ac:spMkLst>
        </pc:spChg>
      </pc:sldChg>
      <pc:sldChg chg="addSp modSp mod">
        <pc:chgData name="Boyd Barnhardt" userId="65908afc-2338-4c1b-821c-0d074784b985" providerId="ADAL" clId="{C6627161-6D36-7F45-98B3-200E7A43B7EB}" dt="2023-04-18T19:23:54.267" v="487" actId="1076"/>
        <pc:sldMkLst>
          <pc:docMk/>
          <pc:sldMk cId="3731903871" sldId="366"/>
        </pc:sldMkLst>
        <pc:spChg chg="add mod">
          <ac:chgData name="Boyd Barnhardt" userId="65908afc-2338-4c1b-821c-0d074784b985" providerId="ADAL" clId="{C6627161-6D36-7F45-98B3-200E7A43B7EB}" dt="2023-04-18T19:23:54.267" v="487" actId="1076"/>
          <ac:spMkLst>
            <pc:docMk/>
            <pc:sldMk cId="3731903871" sldId="366"/>
            <ac:spMk id="4" creationId="{1B0F39A4-E779-E99D-4CA8-E7B8FE2778BB}"/>
          </ac:spMkLst>
        </pc:spChg>
      </pc:sldChg>
      <pc:sldChg chg="addSp modSp mod">
        <pc:chgData name="Boyd Barnhardt" userId="65908afc-2338-4c1b-821c-0d074784b985" providerId="ADAL" clId="{C6627161-6D36-7F45-98B3-200E7A43B7EB}" dt="2023-04-18T19:24:06.653" v="492" actId="1076"/>
        <pc:sldMkLst>
          <pc:docMk/>
          <pc:sldMk cId="3129255153" sldId="368"/>
        </pc:sldMkLst>
        <pc:spChg chg="add mod">
          <ac:chgData name="Boyd Barnhardt" userId="65908afc-2338-4c1b-821c-0d074784b985" providerId="ADAL" clId="{C6627161-6D36-7F45-98B3-200E7A43B7EB}" dt="2023-04-18T19:24:06.653" v="492" actId="1076"/>
          <ac:spMkLst>
            <pc:docMk/>
            <pc:sldMk cId="3129255153" sldId="368"/>
            <ac:spMk id="4" creationId="{8AA97BE9-B378-D602-9803-3AC4339C0417}"/>
          </ac:spMkLst>
        </pc:spChg>
        <pc:graphicFrameChg chg="mod">
          <ac:chgData name="Boyd Barnhardt" userId="65908afc-2338-4c1b-821c-0d074784b985" providerId="ADAL" clId="{C6627161-6D36-7F45-98B3-200E7A43B7EB}" dt="2023-04-18T19:24:03.820" v="491" actId="1076"/>
          <ac:graphicFrameMkLst>
            <pc:docMk/>
            <pc:sldMk cId="3129255153" sldId="368"/>
            <ac:graphicFrameMk id="2" creationId="{82BF564F-AC90-3C8B-C320-F458292EA0FB}"/>
          </ac:graphicFrameMkLst>
        </pc:graphicFrameChg>
      </pc:sldChg>
      <pc:sldChg chg="addSp modSp mod">
        <pc:chgData name="Boyd Barnhardt" userId="65908afc-2338-4c1b-821c-0d074784b985" providerId="ADAL" clId="{C6627161-6D36-7F45-98B3-200E7A43B7EB}" dt="2023-04-18T19:24:15.289" v="495" actId="14100"/>
        <pc:sldMkLst>
          <pc:docMk/>
          <pc:sldMk cId="600183962" sldId="369"/>
        </pc:sldMkLst>
        <pc:spChg chg="add mod">
          <ac:chgData name="Boyd Barnhardt" userId="65908afc-2338-4c1b-821c-0d074784b985" providerId="ADAL" clId="{C6627161-6D36-7F45-98B3-200E7A43B7EB}" dt="2023-04-18T19:24:15.289" v="495" actId="14100"/>
          <ac:spMkLst>
            <pc:docMk/>
            <pc:sldMk cId="600183962" sldId="369"/>
            <ac:spMk id="2" creationId="{BC33A7FD-5EFE-9B06-C860-BE74DB8884F2}"/>
          </ac:spMkLst>
        </pc:spChg>
      </pc:sldChg>
      <pc:sldChg chg="addSp modSp mod">
        <pc:chgData name="Boyd Barnhardt" userId="65908afc-2338-4c1b-821c-0d074784b985" providerId="ADAL" clId="{C6627161-6D36-7F45-98B3-200E7A43B7EB}" dt="2023-04-18T19:24:24.158" v="498" actId="14100"/>
        <pc:sldMkLst>
          <pc:docMk/>
          <pc:sldMk cId="712753740" sldId="370"/>
        </pc:sldMkLst>
        <pc:spChg chg="add mod">
          <ac:chgData name="Boyd Barnhardt" userId="65908afc-2338-4c1b-821c-0d074784b985" providerId="ADAL" clId="{C6627161-6D36-7F45-98B3-200E7A43B7EB}" dt="2023-04-18T19:24:24.158" v="498" actId="14100"/>
          <ac:spMkLst>
            <pc:docMk/>
            <pc:sldMk cId="712753740" sldId="370"/>
            <ac:spMk id="4" creationId="{9BC87A06-086B-96CC-BA64-0826B4E972DA}"/>
          </ac:spMkLst>
        </pc:spChg>
      </pc:sldChg>
      <pc:sldChg chg="addSp modSp mod">
        <pc:chgData name="Boyd Barnhardt" userId="65908afc-2338-4c1b-821c-0d074784b985" providerId="ADAL" clId="{C6627161-6D36-7F45-98B3-200E7A43B7EB}" dt="2023-04-18T19:24:35.094" v="502" actId="14100"/>
        <pc:sldMkLst>
          <pc:docMk/>
          <pc:sldMk cId="1939733623" sldId="371"/>
        </pc:sldMkLst>
        <pc:spChg chg="add mod">
          <ac:chgData name="Boyd Barnhardt" userId="65908afc-2338-4c1b-821c-0d074784b985" providerId="ADAL" clId="{C6627161-6D36-7F45-98B3-200E7A43B7EB}" dt="2023-04-18T19:24:35.094" v="502" actId="14100"/>
          <ac:spMkLst>
            <pc:docMk/>
            <pc:sldMk cId="1939733623" sldId="371"/>
            <ac:spMk id="4" creationId="{40CFEBA5-E0FB-2B15-0FA9-A0B2562630F0}"/>
          </ac:spMkLst>
        </pc:spChg>
      </pc:sldChg>
      <pc:sldChg chg="addSp modSp mod">
        <pc:chgData name="Boyd Barnhardt" userId="65908afc-2338-4c1b-821c-0d074784b985" providerId="ADAL" clId="{C6627161-6D36-7F45-98B3-200E7A43B7EB}" dt="2023-04-18T19:24:48.002" v="505" actId="14100"/>
        <pc:sldMkLst>
          <pc:docMk/>
          <pc:sldMk cId="633094831" sldId="372"/>
        </pc:sldMkLst>
        <pc:spChg chg="add mod">
          <ac:chgData name="Boyd Barnhardt" userId="65908afc-2338-4c1b-821c-0d074784b985" providerId="ADAL" clId="{C6627161-6D36-7F45-98B3-200E7A43B7EB}" dt="2023-04-18T19:24:48.002" v="505" actId="14100"/>
          <ac:spMkLst>
            <pc:docMk/>
            <pc:sldMk cId="633094831" sldId="372"/>
            <ac:spMk id="4" creationId="{8DAD2C77-E946-BCB3-3323-5656F679C849}"/>
          </ac:spMkLst>
        </pc:spChg>
      </pc:sldChg>
      <pc:sldChg chg="addSp modSp mod">
        <pc:chgData name="Boyd Barnhardt" userId="65908afc-2338-4c1b-821c-0d074784b985" providerId="ADAL" clId="{C6627161-6D36-7F45-98B3-200E7A43B7EB}" dt="2023-04-18T19:25:01.301" v="509" actId="1076"/>
        <pc:sldMkLst>
          <pc:docMk/>
          <pc:sldMk cId="1288332212" sldId="373"/>
        </pc:sldMkLst>
        <pc:spChg chg="add mod">
          <ac:chgData name="Boyd Barnhardt" userId="65908afc-2338-4c1b-821c-0d074784b985" providerId="ADAL" clId="{C6627161-6D36-7F45-98B3-200E7A43B7EB}" dt="2023-04-18T19:25:01.301" v="509" actId="1076"/>
          <ac:spMkLst>
            <pc:docMk/>
            <pc:sldMk cId="1288332212" sldId="373"/>
            <ac:spMk id="4" creationId="{D7EC2FC0-A04B-9A92-C61D-A1A371756396}"/>
          </ac:spMkLst>
        </pc:spChg>
      </pc:sldChg>
      <pc:sldChg chg="addSp modSp mod">
        <pc:chgData name="Boyd Barnhardt" userId="65908afc-2338-4c1b-821c-0d074784b985" providerId="ADAL" clId="{C6627161-6D36-7F45-98B3-200E7A43B7EB}" dt="2023-04-18T19:25:09.089" v="512" actId="14100"/>
        <pc:sldMkLst>
          <pc:docMk/>
          <pc:sldMk cId="3778869177" sldId="374"/>
        </pc:sldMkLst>
        <pc:spChg chg="add mod">
          <ac:chgData name="Boyd Barnhardt" userId="65908afc-2338-4c1b-821c-0d074784b985" providerId="ADAL" clId="{C6627161-6D36-7F45-98B3-200E7A43B7EB}" dt="2023-04-18T19:25:09.089" v="512" actId="14100"/>
          <ac:spMkLst>
            <pc:docMk/>
            <pc:sldMk cId="3778869177" sldId="374"/>
            <ac:spMk id="4" creationId="{F4C45573-F909-D4E5-1311-144B0E88CDC7}"/>
          </ac:spMkLst>
        </pc:spChg>
      </pc:sldChg>
      <pc:sldChg chg="addSp modSp mod">
        <pc:chgData name="Boyd Barnhardt" userId="65908afc-2338-4c1b-821c-0d074784b985" providerId="ADAL" clId="{C6627161-6D36-7F45-98B3-200E7A43B7EB}" dt="2023-04-18T19:25:20.506" v="517" actId="14100"/>
        <pc:sldMkLst>
          <pc:docMk/>
          <pc:sldMk cId="1795161977" sldId="375"/>
        </pc:sldMkLst>
        <pc:spChg chg="add mod">
          <ac:chgData name="Boyd Barnhardt" userId="65908afc-2338-4c1b-821c-0d074784b985" providerId="ADAL" clId="{C6627161-6D36-7F45-98B3-200E7A43B7EB}" dt="2023-04-18T19:25:20.506" v="517" actId="14100"/>
          <ac:spMkLst>
            <pc:docMk/>
            <pc:sldMk cId="1795161977" sldId="375"/>
            <ac:spMk id="2" creationId="{9BF98AFD-3EDE-98B3-19E8-F3428B3EF9E6}"/>
          </ac:spMkLst>
        </pc:spChg>
      </pc:sldChg>
      <pc:sldChg chg="addSp modSp mod">
        <pc:chgData name="Boyd Barnhardt" userId="65908afc-2338-4c1b-821c-0d074784b985" providerId="ADAL" clId="{C6627161-6D36-7F45-98B3-200E7A43B7EB}" dt="2023-04-18T19:25:28.929" v="520" actId="14100"/>
        <pc:sldMkLst>
          <pc:docMk/>
          <pc:sldMk cId="3897705080" sldId="376"/>
        </pc:sldMkLst>
        <pc:spChg chg="add mod">
          <ac:chgData name="Boyd Barnhardt" userId="65908afc-2338-4c1b-821c-0d074784b985" providerId="ADAL" clId="{C6627161-6D36-7F45-98B3-200E7A43B7EB}" dt="2023-04-18T19:25:28.929" v="520" actId="14100"/>
          <ac:spMkLst>
            <pc:docMk/>
            <pc:sldMk cId="3897705080" sldId="376"/>
            <ac:spMk id="4" creationId="{B0524259-9A01-B3E0-A1C8-6F5491060C1B}"/>
          </ac:spMkLst>
        </pc:spChg>
      </pc:sldChg>
      <pc:sldChg chg="addSp modSp mod">
        <pc:chgData name="Boyd Barnhardt" userId="65908afc-2338-4c1b-821c-0d074784b985" providerId="ADAL" clId="{C6627161-6D36-7F45-98B3-200E7A43B7EB}" dt="2023-04-18T19:25:34.761" v="522" actId="1076"/>
        <pc:sldMkLst>
          <pc:docMk/>
          <pc:sldMk cId="3122688464" sldId="377"/>
        </pc:sldMkLst>
        <pc:spChg chg="add mod">
          <ac:chgData name="Boyd Barnhardt" userId="65908afc-2338-4c1b-821c-0d074784b985" providerId="ADAL" clId="{C6627161-6D36-7F45-98B3-200E7A43B7EB}" dt="2023-04-18T19:25:34.761" v="522" actId="1076"/>
          <ac:spMkLst>
            <pc:docMk/>
            <pc:sldMk cId="3122688464" sldId="377"/>
            <ac:spMk id="4" creationId="{6F12A4C3-21D6-F6BC-DAA4-1B90044E861A}"/>
          </ac:spMkLst>
        </pc:spChg>
      </pc:sldChg>
      <pc:sldChg chg="addSp modSp mod">
        <pc:chgData name="Boyd Barnhardt" userId="65908afc-2338-4c1b-821c-0d074784b985" providerId="ADAL" clId="{C6627161-6D36-7F45-98B3-200E7A43B7EB}" dt="2023-04-18T19:26:00.899" v="531" actId="166"/>
        <pc:sldMkLst>
          <pc:docMk/>
          <pc:sldMk cId="585928683" sldId="378"/>
        </pc:sldMkLst>
        <pc:spChg chg="add mod">
          <ac:chgData name="Boyd Barnhardt" userId="65908afc-2338-4c1b-821c-0d074784b985" providerId="ADAL" clId="{C6627161-6D36-7F45-98B3-200E7A43B7EB}" dt="2023-04-18T19:25:56.050" v="530" actId="1076"/>
          <ac:spMkLst>
            <pc:docMk/>
            <pc:sldMk cId="585928683" sldId="378"/>
            <ac:spMk id="4" creationId="{93AEEE8E-CF56-7FC6-F62E-B548AFA1C91F}"/>
          </ac:spMkLst>
        </pc:spChg>
        <pc:graphicFrameChg chg="mod">
          <ac:chgData name="Boyd Barnhardt" userId="65908afc-2338-4c1b-821c-0d074784b985" providerId="ADAL" clId="{C6627161-6D36-7F45-98B3-200E7A43B7EB}" dt="2023-04-18T19:25:56.050" v="530" actId="1076"/>
          <ac:graphicFrameMkLst>
            <pc:docMk/>
            <pc:sldMk cId="585928683" sldId="378"/>
            <ac:graphicFrameMk id="2" creationId="{D6B05FED-9E75-8FF1-0076-D7C46EFA765A}"/>
          </ac:graphicFrameMkLst>
        </pc:graphicFrameChg>
        <pc:picChg chg="mod">
          <ac:chgData name="Boyd Barnhardt" userId="65908afc-2338-4c1b-821c-0d074784b985" providerId="ADAL" clId="{C6627161-6D36-7F45-98B3-200E7A43B7EB}" dt="2023-04-18T19:26:00.899" v="531" actId="166"/>
          <ac:picMkLst>
            <pc:docMk/>
            <pc:sldMk cId="585928683" sldId="378"/>
            <ac:picMk id="3" creationId="{AC5C7F3E-2BB5-85C7-939D-3E5871C889A0}"/>
          </ac:picMkLst>
        </pc:picChg>
      </pc:sldChg>
      <pc:sldChg chg="addSp modSp mod">
        <pc:chgData name="Boyd Barnhardt" userId="65908afc-2338-4c1b-821c-0d074784b985" providerId="ADAL" clId="{C6627161-6D36-7F45-98B3-200E7A43B7EB}" dt="2023-04-18T19:26:12.608" v="536" actId="14100"/>
        <pc:sldMkLst>
          <pc:docMk/>
          <pc:sldMk cId="3474080579" sldId="379"/>
        </pc:sldMkLst>
        <pc:spChg chg="add mod">
          <ac:chgData name="Boyd Barnhardt" userId="65908afc-2338-4c1b-821c-0d074784b985" providerId="ADAL" clId="{C6627161-6D36-7F45-98B3-200E7A43B7EB}" dt="2023-04-18T19:26:12.608" v="536" actId="14100"/>
          <ac:spMkLst>
            <pc:docMk/>
            <pc:sldMk cId="3474080579" sldId="379"/>
            <ac:spMk id="4" creationId="{7976E382-746F-707F-0BDA-BAD3C8303D84}"/>
          </ac:spMkLst>
        </pc:spChg>
      </pc:sldChg>
      <pc:sldChg chg="addSp modSp mod">
        <pc:chgData name="Boyd Barnhardt" userId="65908afc-2338-4c1b-821c-0d074784b985" providerId="ADAL" clId="{C6627161-6D36-7F45-98B3-200E7A43B7EB}" dt="2023-04-18T19:26:21.490" v="539" actId="14100"/>
        <pc:sldMkLst>
          <pc:docMk/>
          <pc:sldMk cId="1218951113" sldId="380"/>
        </pc:sldMkLst>
        <pc:spChg chg="add mod">
          <ac:chgData name="Boyd Barnhardt" userId="65908afc-2338-4c1b-821c-0d074784b985" providerId="ADAL" clId="{C6627161-6D36-7F45-98B3-200E7A43B7EB}" dt="2023-04-18T19:26:21.490" v="539" actId="14100"/>
          <ac:spMkLst>
            <pc:docMk/>
            <pc:sldMk cId="1218951113" sldId="380"/>
            <ac:spMk id="4" creationId="{C3ED10BD-3C8C-CAD3-5B2E-D11290261730}"/>
          </ac:spMkLst>
        </pc:spChg>
      </pc:sldChg>
      <pc:sldChg chg="addSp modSp mod">
        <pc:chgData name="Boyd Barnhardt" userId="65908afc-2338-4c1b-821c-0d074784b985" providerId="ADAL" clId="{C6627161-6D36-7F45-98B3-200E7A43B7EB}" dt="2023-04-18T19:31:42.194" v="658" actId="14100"/>
        <pc:sldMkLst>
          <pc:docMk/>
          <pc:sldMk cId="3562300139" sldId="381"/>
        </pc:sldMkLst>
        <pc:spChg chg="add mod">
          <ac:chgData name="Boyd Barnhardt" userId="65908afc-2338-4c1b-821c-0d074784b985" providerId="ADAL" clId="{C6627161-6D36-7F45-98B3-200E7A43B7EB}" dt="2023-04-18T19:31:42.194" v="658" actId="14100"/>
          <ac:spMkLst>
            <pc:docMk/>
            <pc:sldMk cId="3562300139" sldId="381"/>
            <ac:spMk id="4" creationId="{DFDA3B6A-D52D-4853-05E3-7F861644662E}"/>
          </ac:spMkLst>
        </pc:spChg>
      </pc:sldChg>
      <pc:sldChg chg="addSp modSp mod">
        <pc:chgData name="Boyd Barnhardt" userId="65908afc-2338-4c1b-821c-0d074784b985" providerId="ADAL" clId="{C6627161-6D36-7F45-98B3-200E7A43B7EB}" dt="2023-04-18T19:31:57.581" v="664" actId="14100"/>
        <pc:sldMkLst>
          <pc:docMk/>
          <pc:sldMk cId="334793895" sldId="382"/>
        </pc:sldMkLst>
        <pc:spChg chg="add mod">
          <ac:chgData name="Boyd Barnhardt" userId="65908afc-2338-4c1b-821c-0d074784b985" providerId="ADAL" clId="{C6627161-6D36-7F45-98B3-200E7A43B7EB}" dt="2023-04-18T19:31:57.581" v="664" actId="14100"/>
          <ac:spMkLst>
            <pc:docMk/>
            <pc:sldMk cId="334793895" sldId="382"/>
            <ac:spMk id="3" creationId="{D7808D68-6E05-4E2D-9E48-2F6FACD73806}"/>
          </ac:spMkLst>
        </pc:spChg>
      </pc:sldChg>
      <pc:sldChg chg="addSp modSp mod">
        <pc:chgData name="Boyd Barnhardt" userId="65908afc-2338-4c1b-821c-0d074784b985" providerId="ADAL" clId="{C6627161-6D36-7F45-98B3-200E7A43B7EB}" dt="2023-04-18T19:32:31.374" v="675" actId="1076"/>
        <pc:sldMkLst>
          <pc:docMk/>
          <pc:sldMk cId="162309470" sldId="383"/>
        </pc:sldMkLst>
        <pc:spChg chg="add mod">
          <ac:chgData name="Boyd Barnhardt" userId="65908afc-2338-4c1b-821c-0d074784b985" providerId="ADAL" clId="{C6627161-6D36-7F45-98B3-200E7A43B7EB}" dt="2023-04-18T19:32:31.374" v="675" actId="1076"/>
          <ac:spMkLst>
            <pc:docMk/>
            <pc:sldMk cId="162309470" sldId="383"/>
            <ac:spMk id="4" creationId="{C92817B5-D2E0-6C18-B528-90DD49C5F57D}"/>
          </ac:spMkLst>
        </pc:spChg>
      </pc:sldChg>
      <pc:sldChg chg="addSp modSp mod">
        <pc:chgData name="Boyd Barnhardt" userId="65908afc-2338-4c1b-821c-0d074784b985" providerId="ADAL" clId="{C6627161-6D36-7F45-98B3-200E7A43B7EB}" dt="2023-04-18T19:32:27.941" v="674" actId="1076"/>
        <pc:sldMkLst>
          <pc:docMk/>
          <pc:sldMk cId="3344538979" sldId="384"/>
        </pc:sldMkLst>
        <pc:spChg chg="add mod">
          <ac:chgData name="Boyd Barnhardt" userId="65908afc-2338-4c1b-821c-0d074784b985" providerId="ADAL" clId="{C6627161-6D36-7F45-98B3-200E7A43B7EB}" dt="2023-04-18T19:32:27.941" v="674" actId="1076"/>
          <ac:spMkLst>
            <pc:docMk/>
            <pc:sldMk cId="3344538979" sldId="384"/>
            <ac:spMk id="2" creationId="{55F75108-FF9B-DB0D-1953-BF129B077A2A}"/>
          </ac:spMkLst>
        </pc:spChg>
        <pc:graphicFrameChg chg="mod">
          <ac:chgData name="Boyd Barnhardt" userId="65908afc-2338-4c1b-821c-0d074784b985" providerId="ADAL" clId="{C6627161-6D36-7F45-98B3-200E7A43B7EB}" dt="2023-04-18T19:32:27.941" v="674" actId="1076"/>
          <ac:graphicFrameMkLst>
            <pc:docMk/>
            <pc:sldMk cId="3344538979" sldId="384"/>
            <ac:graphicFrameMk id="3" creationId="{EBF80577-7434-2244-D6A9-3CF3614B40FA}"/>
          </ac:graphicFrameMkLst>
        </pc:graphicFrameChg>
        <pc:picChg chg="mod">
          <ac:chgData name="Boyd Barnhardt" userId="65908afc-2338-4c1b-821c-0d074784b985" providerId="ADAL" clId="{C6627161-6D36-7F45-98B3-200E7A43B7EB}" dt="2023-04-18T19:32:25.600" v="673" actId="166"/>
          <ac:picMkLst>
            <pc:docMk/>
            <pc:sldMk cId="3344538979" sldId="384"/>
            <ac:picMk id="4" creationId="{D45B645B-F9C1-B076-FD42-4E2AB7C431F0}"/>
          </ac:picMkLst>
        </pc:picChg>
      </pc:sldChg>
      <pc:sldChg chg="addSp modSp mod">
        <pc:chgData name="Boyd Barnhardt" userId="65908afc-2338-4c1b-821c-0d074784b985" providerId="ADAL" clId="{C6627161-6D36-7F45-98B3-200E7A43B7EB}" dt="2023-04-18T19:32:44.194" v="678" actId="14100"/>
        <pc:sldMkLst>
          <pc:docMk/>
          <pc:sldMk cId="3810111328" sldId="385"/>
        </pc:sldMkLst>
        <pc:spChg chg="add mod">
          <ac:chgData name="Boyd Barnhardt" userId="65908afc-2338-4c1b-821c-0d074784b985" providerId="ADAL" clId="{C6627161-6D36-7F45-98B3-200E7A43B7EB}" dt="2023-04-18T19:32:44.194" v="678" actId="14100"/>
          <ac:spMkLst>
            <pc:docMk/>
            <pc:sldMk cId="3810111328" sldId="385"/>
            <ac:spMk id="4" creationId="{843979F9-DB10-BC41-7A1A-113963E71ECE}"/>
          </ac:spMkLst>
        </pc:spChg>
      </pc:sldChg>
      <pc:sldChg chg="addSp modSp mod">
        <pc:chgData name="Boyd Barnhardt" userId="65908afc-2338-4c1b-821c-0d074784b985" providerId="ADAL" clId="{C6627161-6D36-7F45-98B3-200E7A43B7EB}" dt="2023-04-18T19:33:49.550" v="695" actId="1037"/>
        <pc:sldMkLst>
          <pc:docMk/>
          <pc:sldMk cId="867337925" sldId="386"/>
        </pc:sldMkLst>
        <pc:spChg chg="add mod">
          <ac:chgData name="Boyd Barnhardt" userId="65908afc-2338-4c1b-821c-0d074784b985" providerId="ADAL" clId="{C6627161-6D36-7F45-98B3-200E7A43B7EB}" dt="2023-04-18T19:33:49.550" v="695" actId="1037"/>
          <ac:spMkLst>
            <pc:docMk/>
            <pc:sldMk cId="867337925" sldId="386"/>
            <ac:spMk id="4" creationId="{F1272F8F-9A2F-412F-4FCF-8DE2C3B17508}"/>
          </ac:spMkLst>
        </pc:spChg>
        <pc:graphicFrameChg chg="mod">
          <ac:chgData name="Boyd Barnhardt" userId="65908afc-2338-4c1b-821c-0d074784b985" providerId="ADAL" clId="{C6627161-6D36-7F45-98B3-200E7A43B7EB}" dt="2023-04-18T19:32:58.099" v="684" actId="1076"/>
          <ac:graphicFrameMkLst>
            <pc:docMk/>
            <pc:sldMk cId="867337925" sldId="386"/>
            <ac:graphicFrameMk id="2" creationId="{A4DF9191-89C7-E0D9-F0E6-C485F6AB6238}"/>
          </ac:graphicFrameMkLst>
        </pc:graphicFrameChg>
      </pc:sldChg>
      <pc:sldChg chg="addSp modSp mod">
        <pc:chgData name="Boyd Barnhardt" userId="65908afc-2338-4c1b-821c-0d074784b985" providerId="ADAL" clId="{C6627161-6D36-7F45-98B3-200E7A43B7EB}" dt="2023-04-18T19:33:43.136" v="694" actId="1038"/>
        <pc:sldMkLst>
          <pc:docMk/>
          <pc:sldMk cId="373232270" sldId="387"/>
        </pc:sldMkLst>
        <pc:spChg chg="add mod">
          <ac:chgData name="Boyd Barnhardt" userId="65908afc-2338-4c1b-821c-0d074784b985" providerId="ADAL" clId="{C6627161-6D36-7F45-98B3-200E7A43B7EB}" dt="2023-04-18T19:33:43.136" v="694" actId="1038"/>
          <ac:spMkLst>
            <pc:docMk/>
            <pc:sldMk cId="373232270" sldId="387"/>
            <ac:spMk id="4" creationId="{11BB28BC-9E07-DA7E-EC1E-31257502A07B}"/>
          </ac:spMkLst>
        </pc:spChg>
      </pc:sldChg>
      <pc:sldChg chg="addSp modSp mod">
        <pc:chgData name="Boyd Barnhardt" userId="65908afc-2338-4c1b-821c-0d074784b985" providerId="ADAL" clId="{C6627161-6D36-7F45-98B3-200E7A43B7EB}" dt="2023-04-18T19:33:36.120" v="693" actId="1035"/>
        <pc:sldMkLst>
          <pc:docMk/>
          <pc:sldMk cId="2945281724" sldId="388"/>
        </pc:sldMkLst>
        <pc:spChg chg="add mod">
          <ac:chgData name="Boyd Barnhardt" userId="65908afc-2338-4c1b-821c-0d074784b985" providerId="ADAL" clId="{C6627161-6D36-7F45-98B3-200E7A43B7EB}" dt="2023-04-18T19:33:36.120" v="693" actId="1035"/>
          <ac:spMkLst>
            <pc:docMk/>
            <pc:sldMk cId="2945281724" sldId="388"/>
            <ac:spMk id="4" creationId="{0A324A30-8FB1-C3A2-A766-1259763C749B}"/>
          </ac:spMkLst>
        </pc:spChg>
      </pc:sldChg>
      <pc:sldChg chg="addSp modSp mod">
        <pc:chgData name="Boyd Barnhardt" userId="65908afc-2338-4c1b-821c-0d074784b985" providerId="ADAL" clId="{C6627161-6D36-7F45-98B3-200E7A43B7EB}" dt="2023-04-18T19:28:26.707" v="588" actId="14100"/>
        <pc:sldMkLst>
          <pc:docMk/>
          <pc:sldMk cId="0" sldId="389"/>
        </pc:sldMkLst>
        <pc:spChg chg="add mod">
          <ac:chgData name="Boyd Barnhardt" userId="65908afc-2338-4c1b-821c-0d074784b985" providerId="ADAL" clId="{C6627161-6D36-7F45-98B3-200E7A43B7EB}" dt="2023-04-18T19:28:26.707" v="588" actId="14100"/>
          <ac:spMkLst>
            <pc:docMk/>
            <pc:sldMk cId="0" sldId="389"/>
            <ac:spMk id="2" creationId="{76446EC2-8658-A8DC-5972-8FF3B0B9A814}"/>
          </ac:spMkLst>
        </pc:spChg>
      </pc:sldChg>
      <pc:sldChg chg="addSp modSp mod">
        <pc:chgData name="Boyd Barnhardt" userId="65908afc-2338-4c1b-821c-0d074784b985" providerId="ADAL" clId="{C6627161-6D36-7F45-98B3-200E7A43B7EB}" dt="2023-04-18T19:29:03.718" v="600" actId="14100"/>
        <pc:sldMkLst>
          <pc:docMk/>
          <pc:sldMk cId="0" sldId="390"/>
        </pc:sldMkLst>
        <pc:spChg chg="add mod">
          <ac:chgData name="Boyd Barnhardt" userId="65908afc-2338-4c1b-821c-0d074784b985" providerId="ADAL" clId="{C6627161-6D36-7F45-98B3-200E7A43B7EB}" dt="2023-04-18T19:29:03.718" v="600" actId="14100"/>
          <ac:spMkLst>
            <pc:docMk/>
            <pc:sldMk cId="0" sldId="390"/>
            <ac:spMk id="2" creationId="{A6E47205-BACE-4FCA-98FD-62DD80A616C1}"/>
          </ac:spMkLst>
        </pc:spChg>
      </pc:sldChg>
      <pc:sldChg chg="addSp modSp mod">
        <pc:chgData name="Boyd Barnhardt" userId="65908afc-2338-4c1b-821c-0d074784b985" providerId="ADAL" clId="{C6627161-6D36-7F45-98B3-200E7A43B7EB}" dt="2023-04-18T19:29:30.676" v="610" actId="14100"/>
        <pc:sldMkLst>
          <pc:docMk/>
          <pc:sldMk cId="0" sldId="391"/>
        </pc:sldMkLst>
        <pc:spChg chg="add mod">
          <ac:chgData name="Boyd Barnhardt" userId="65908afc-2338-4c1b-821c-0d074784b985" providerId="ADAL" clId="{C6627161-6D36-7F45-98B3-200E7A43B7EB}" dt="2023-04-18T19:29:30.676" v="610" actId="14100"/>
          <ac:spMkLst>
            <pc:docMk/>
            <pc:sldMk cId="0" sldId="391"/>
            <ac:spMk id="2" creationId="{467085C5-7F0C-1533-A488-B56ACD8F0C87}"/>
          </ac:spMkLst>
        </pc:spChg>
      </pc:sldChg>
      <pc:sldChg chg="addSp modSp mod">
        <pc:chgData name="Boyd Barnhardt" userId="65908afc-2338-4c1b-821c-0d074784b985" providerId="ADAL" clId="{C6627161-6D36-7F45-98B3-200E7A43B7EB}" dt="2023-04-18T19:29:41.050" v="615" actId="14100"/>
        <pc:sldMkLst>
          <pc:docMk/>
          <pc:sldMk cId="0" sldId="392"/>
        </pc:sldMkLst>
        <pc:spChg chg="add mod">
          <ac:chgData name="Boyd Barnhardt" userId="65908afc-2338-4c1b-821c-0d074784b985" providerId="ADAL" clId="{C6627161-6D36-7F45-98B3-200E7A43B7EB}" dt="2023-04-18T19:29:41.050" v="615" actId="14100"/>
          <ac:spMkLst>
            <pc:docMk/>
            <pc:sldMk cId="0" sldId="392"/>
            <ac:spMk id="4" creationId="{F2FB32AD-9D00-126D-2DE2-A18EB7C38392}"/>
          </ac:spMkLst>
        </pc:spChg>
      </pc:sldChg>
      <pc:sldChg chg="addSp modSp mod">
        <pc:chgData name="Boyd Barnhardt" userId="65908afc-2338-4c1b-821c-0d074784b985" providerId="ADAL" clId="{C6627161-6D36-7F45-98B3-200E7A43B7EB}" dt="2023-04-18T19:29:50.130" v="619" actId="14100"/>
        <pc:sldMkLst>
          <pc:docMk/>
          <pc:sldMk cId="0" sldId="393"/>
        </pc:sldMkLst>
        <pc:spChg chg="add mod">
          <ac:chgData name="Boyd Barnhardt" userId="65908afc-2338-4c1b-821c-0d074784b985" providerId="ADAL" clId="{C6627161-6D36-7F45-98B3-200E7A43B7EB}" dt="2023-04-18T19:29:50.130" v="619" actId="14100"/>
          <ac:spMkLst>
            <pc:docMk/>
            <pc:sldMk cId="0" sldId="393"/>
            <ac:spMk id="4" creationId="{FC5E96E0-3DFD-5143-447C-2D0D06DF3A47}"/>
          </ac:spMkLst>
        </pc:spChg>
      </pc:sldChg>
      <pc:sldChg chg="addSp modSp mod">
        <pc:chgData name="Boyd Barnhardt" userId="65908afc-2338-4c1b-821c-0d074784b985" providerId="ADAL" clId="{C6627161-6D36-7F45-98B3-200E7A43B7EB}" dt="2023-04-18T19:29:59.966" v="623" actId="14100"/>
        <pc:sldMkLst>
          <pc:docMk/>
          <pc:sldMk cId="0" sldId="394"/>
        </pc:sldMkLst>
        <pc:spChg chg="add mod">
          <ac:chgData name="Boyd Barnhardt" userId="65908afc-2338-4c1b-821c-0d074784b985" providerId="ADAL" clId="{C6627161-6D36-7F45-98B3-200E7A43B7EB}" dt="2023-04-18T19:29:59.966" v="623" actId="14100"/>
          <ac:spMkLst>
            <pc:docMk/>
            <pc:sldMk cId="0" sldId="394"/>
            <ac:spMk id="4" creationId="{9F6E68FF-4F00-AB22-4318-D35CE51AC773}"/>
          </ac:spMkLst>
        </pc:spChg>
      </pc:sldChg>
      <pc:sldChg chg="addSp modSp mod">
        <pc:chgData name="Boyd Barnhardt" userId="65908afc-2338-4c1b-821c-0d074784b985" providerId="ADAL" clId="{C6627161-6D36-7F45-98B3-200E7A43B7EB}" dt="2023-04-18T19:09:50.616" v="306" actId="14100"/>
        <pc:sldMkLst>
          <pc:docMk/>
          <pc:sldMk cId="1995831426" sldId="397"/>
        </pc:sldMkLst>
        <pc:spChg chg="add mod">
          <ac:chgData name="Boyd Barnhardt" userId="65908afc-2338-4c1b-821c-0d074784b985" providerId="ADAL" clId="{C6627161-6D36-7F45-98B3-200E7A43B7EB}" dt="2023-04-18T19:09:50.616" v="306" actId="14100"/>
          <ac:spMkLst>
            <pc:docMk/>
            <pc:sldMk cId="1995831426" sldId="397"/>
            <ac:spMk id="2" creationId="{02FB1DB3-0743-883E-607F-0AB89AC25034}"/>
          </ac:spMkLst>
        </pc:spChg>
      </pc:sldChg>
      <pc:sldChg chg="addSp modSp mod">
        <pc:chgData name="Boyd Barnhardt" userId="65908afc-2338-4c1b-821c-0d074784b985" providerId="ADAL" clId="{C6627161-6D36-7F45-98B3-200E7A43B7EB}" dt="2023-04-18T19:10:02.038" v="310" actId="14100"/>
        <pc:sldMkLst>
          <pc:docMk/>
          <pc:sldMk cId="1667499695" sldId="398"/>
        </pc:sldMkLst>
        <pc:spChg chg="add mod">
          <ac:chgData name="Boyd Barnhardt" userId="65908afc-2338-4c1b-821c-0d074784b985" providerId="ADAL" clId="{C6627161-6D36-7F45-98B3-200E7A43B7EB}" dt="2023-04-18T19:10:02.038" v="310" actId="14100"/>
          <ac:spMkLst>
            <pc:docMk/>
            <pc:sldMk cId="1667499695" sldId="398"/>
            <ac:spMk id="4" creationId="{01EDEFF4-646C-9E93-BBD9-131B55B760AE}"/>
          </ac:spMkLst>
        </pc:spChg>
      </pc:sldChg>
      <pc:sldChg chg="addSp modSp mod">
        <pc:chgData name="Boyd Barnhardt" userId="65908afc-2338-4c1b-821c-0d074784b985" providerId="ADAL" clId="{C6627161-6D36-7F45-98B3-200E7A43B7EB}" dt="2023-04-18T19:10:22.292" v="314" actId="14100"/>
        <pc:sldMkLst>
          <pc:docMk/>
          <pc:sldMk cId="1445672398" sldId="401"/>
        </pc:sldMkLst>
        <pc:spChg chg="add mod">
          <ac:chgData name="Boyd Barnhardt" userId="65908afc-2338-4c1b-821c-0d074784b985" providerId="ADAL" clId="{C6627161-6D36-7F45-98B3-200E7A43B7EB}" dt="2023-04-18T19:10:22.292" v="314" actId="14100"/>
          <ac:spMkLst>
            <pc:docMk/>
            <pc:sldMk cId="1445672398" sldId="401"/>
            <ac:spMk id="4" creationId="{6E0F02EB-D256-6DD5-F28B-A17FA5D9AD36}"/>
          </ac:spMkLst>
        </pc:spChg>
      </pc:sldChg>
      <pc:sldChg chg="addSp modSp mod">
        <pc:chgData name="Boyd Barnhardt" userId="65908afc-2338-4c1b-821c-0d074784b985" providerId="ADAL" clId="{C6627161-6D36-7F45-98B3-200E7A43B7EB}" dt="2023-04-18T19:10:35.413" v="317" actId="14100"/>
        <pc:sldMkLst>
          <pc:docMk/>
          <pc:sldMk cId="2507177321" sldId="402"/>
        </pc:sldMkLst>
        <pc:spChg chg="add mod">
          <ac:chgData name="Boyd Barnhardt" userId="65908afc-2338-4c1b-821c-0d074784b985" providerId="ADAL" clId="{C6627161-6D36-7F45-98B3-200E7A43B7EB}" dt="2023-04-18T19:10:35.413" v="317" actId="14100"/>
          <ac:spMkLst>
            <pc:docMk/>
            <pc:sldMk cId="2507177321" sldId="402"/>
            <ac:spMk id="4" creationId="{3500F08E-2646-5AB5-8DE4-94DF3F97DCD6}"/>
          </ac:spMkLst>
        </pc:spChg>
      </pc:sldChg>
      <pc:sldChg chg="addSp modSp mod">
        <pc:chgData name="Boyd Barnhardt" userId="65908afc-2338-4c1b-821c-0d074784b985" providerId="ADAL" clId="{C6627161-6D36-7F45-98B3-200E7A43B7EB}" dt="2023-04-18T19:10:46.831" v="319" actId="1076"/>
        <pc:sldMkLst>
          <pc:docMk/>
          <pc:sldMk cId="303125959" sldId="403"/>
        </pc:sldMkLst>
        <pc:spChg chg="add mod">
          <ac:chgData name="Boyd Barnhardt" userId="65908afc-2338-4c1b-821c-0d074784b985" providerId="ADAL" clId="{C6627161-6D36-7F45-98B3-200E7A43B7EB}" dt="2023-04-18T19:10:46.831" v="319" actId="1076"/>
          <ac:spMkLst>
            <pc:docMk/>
            <pc:sldMk cId="303125959" sldId="403"/>
            <ac:spMk id="4" creationId="{A2415F90-D80C-FEA2-BBB6-43A650B3CF5A}"/>
          </ac:spMkLst>
        </pc:spChg>
      </pc:sldChg>
      <pc:sldChg chg="addSp modSp mod">
        <pc:chgData name="Boyd Barnhardt" userId="65908afc-2338-4c1b-821c-0d074784b985" providerId="ADAL" clId="{C6627161-6D36-7F45-98B3-200E7A43B7EB}" dt="2023-04-18T19:10:59.205" v="322" actId="1076"/>
        <pc:sldMkLst>
          <pc:docMk/>
          <pc:sldMk cId="875053650" sldId="404"/>
        </pc:sldMkLst>
        <pc:spChg chg="add mod">
          <ac:chgData name="Boyd Barnhardt" userId="65908afc-2338-4c1b-821c-0d074784b985" providerId="ADAL" clId="{C6627161-6D36-7F45-98B3-200E7A43B7EB}" dt="2023-04-18T19:10:59.205" v="322" actId="1076"/>
          <ac:spMkLst>
            <pc:docMk/>
            <pc:sldMk cId="875053650" sldId="404"/>
            <ac:spMk id="18" creationId="{773F4BBD-BFF6-D46D-4438-29B723D0275F}"/>
          </ac:spMkLst>
        </pc:spChg>
      </pc:sldChg>
      <pc:sldChg chg="addSp modSp mod">
        <pc:chgData name="Boyd Barnhardt" userId="65908afc-2338-4c1b-821c-0d074784b985" providerId="ADAL" clId="{C6627161-6D36-7F45-98B3-200E7A43B7EB}" dt="2023-04-18T19:11:10.771" v="325" actId="1076"/>
        <pc:sldMkLst>
          <pc:docMk/>
          <pc:sldMk cId="3281362679" sldId="405"/>
        </pc:sldMkLst>
        <pc:spChg chg="add mod">
          <ac:chgData name="Boyd Barnhardt" userId="65908afc-2338-4c1b-821c-0d074784b985" providerId="ADAL" clId="{C6627161-6D36-7F45-98B3-200E7A43B7EB}" dt="2023-04-18T19:11:10.771" v="325" actId="1076"/>
          <ac:spMkLst>
            <pc:docMk/>
            <pc:sldMk cId="3281362679" sldId="405"/>
            <ac:spMk id="2" creationId="{7C2EAFDC-E796-A0A7-C39C-5D1595A189D8}"/>
          </ac:spMkLst>
        </pc:spChg>
      </pc:sldChg>
      <pc:sldChg chg="addSp modSp mod">
        <pc:chgData name="Boyd Barnhardt" userId="65908afc-2338-4c1b-821c-0d074784b985" providerId="ADAL" clId="{C6627161-6D36-7F45-98B3-200E7A43B7EB}" dt="2023-04-18T19:11:32.361" v="331" actId="1076"/>
        <pc:sldMkLst>
          <pc:docMk/>
          <pc:sldMk cId="3282221636" sldId="406"/>
        </pc:sldMkLst>
        <pc:spChg chg="add mod">
          <ac:chgData name="Boyd Barnhardt" userId="65908afc-2338-4c1b-821c-0d074784b985" providerId="ADAL" clId="{C6627161-6D36-7F45-98B3-200E7A43B7EB}" dt="2023-04-18T19:11:32.361" v="331" actId="1076"/>
          <ac:spMkLst>
            <pc:docMk/>
            <pc:sldMk cId="3282221636" sldId="406"/>
            <ac:spMk id="2" creationId="{36EE1DB0-B640-AAA3-B508-154A2A7E5B52}"/>
          </ac:spMkLst>
        </pc:spChg>
      </pc:sldChg>
      <pc:sldChg chg="addSp modSp mod">
        <pc:chgData name="Boyd Barnhardt" userId="65908afc-2338-4c1b-821c-0d074784b985" providerId="ADAL" clId="{C6627161-6D36-7F45-98B3-200E7A43B7EB}" dt="2023-04-18T19:11:46.414" v="336" actId="14100"/>
        <pc:sldMkLst>
          <pc:docMk/>
          <pc:sldMk cId="4019807578" sldId="407"/>
        </pc:sldMkLst>
        <pc:spChg chg="add mod">
          <ac:chgData name="Boyd Barnhardt" userId="65908afc-2338-4c1b-821c-0d074784b985" providerId="ADAL" clId="{C6627161-6D36-7F45-98B3-200E7A43B7EB}" dt="2023-04-18T19:11:46.414" v="336" actId="14100"/>
          <ac:spMkLst>
            <pc:docMk/>
            <pc:sldMk cId="4019807578" sldId="407"/>
            <ac:spMk id="4" creationId="{47792E27-54FA-73E1-A53C-24EA180DDB08}"/>
          </ac:spMkLst>
        </pc:spChg>
      </pc:sldChg>
      <pc:sldChg chg="addSp modSp mod">
        <pc:chgData name="Boyd Barnhardt" userId="65908afc-2338-4c1b-821c-0d074784b985" providerId="ADAL" clId="{C6627161-6D36-7F45-98B3-200E7A43B7EB}" dt="2023-04-18T19:11:54.483" v="338" actId="1076"/>
        <pc:sldMkLst>
          <pc:docMk/>
          <pc:sldMk cId="515820827" sldId="408"/>
        </pc:sldMkLst>
        <pc:spChg chg="add mod">
          <ac:chgData name="Boyd Barnhardt" userId="65908afc-2338-4c1b-821c-0d074784b985" providerId="ADAL" clId="{C6627161-6D36-7F45-98B3-200E7A43B7EB}" dt="2023-04-18T19:11:54.483" v="338" actId="1076"/>
          <ac:spMkLst>
            <pc:docMk/>
            <pc:sldMk cId="515820827" sldId="408"/>
            <ac:spMk id="4" creationId="{54BCA1F4-0672-E1AD-70A9-3FADAFA4660D}"/>
          </ac:spMkLst>
        </pc:spChg>
      </pc:sldChg>
      <pc:sldChg chg="addSp modSp mod">
        <pc:chgData name="Boyd Barnhardt" userId="65908afc-2338-4c1b-821c-0d074784b985" providerId="ADAL" clId="{C6627161-6D36-7F45-98B3-200E7A43B7EB}" dt="2023-04-18T19:14:40.299" v="349" actId="14100"/>
        <pc:sldMkLst>
          <pc:docMk/>
          <pc:sldMk cId="789233511" sldId="411"/>
        </pc:sldMkLst>
        <pc:spChg chg="add mod">
          <ac:chgData name="Boyd Barnhardt" userId="65908afc-2338-4c1b-821c-0d074784b985" providerId="ADAL" clId="{C6627161-6D36-7F45-98B3-200E7A43B7EB}" dt="2023-04-18T19:14:40.299" v="349" actId="14100"/>
          <ac:spMkLst>
            <pc:docMk/>
            <pc:sldMk cId="789233511" sldId="411"/>
            <ac:spMk id="4" creationId="{9509748B-D3E2-AC89-5228-547BDEA24F00}"/>
          </ac:spMkLst>
        </pc:spChg>
      </pc:sldChg>
      <pc:sldChg chg="addSp modSp mod">
        <pc:chgData name="Boyd Barnhardt" userId="65908afc-2338-4c1b-821c-0d074784b985" providerId="ADAL" clId="{C6627161-6D36-7F45-98B3-200E7A43B7EB}" dt="2023-04-18T19:12:08.220" v="341" actId="14100"/>
        <pc:sldMkLst>
          <pc:docMk/>
          <pc:sldMk cId="0" sldId="412"/>
        </pc:sldMkLst>
        <pc:spChg chg="add mod">
          <ac:chgData name="Boyd Barnhardt" userId="65908afc-2338-4c1b-821c-0d074784b985" providerId="ADAL" clId="{C6627161-6D36-7F45-98B3-200E7A43B7EB}" dt="2023-04-18T19:12:08.220" v="341" actId="14100"/>
          <ac:spMkLst>
            <pc:docMk/>
            <pc:sldMk cId="0" sldId="412"/>
            <ac:spMk id="4" creationId="{4F4CCF14-DD53-3E2F-81E9-C18EB52A51E4}"/>
          </ac:spMkLst>
        </pc:spChg>
      </pc:sldChg>
      <pc:sldChg chg="addSp modSp mod">
        <pc:chgData name="Boyd Barnhardt" userId="65908afc-2338-4c1b-821c-0d074784b985" providerId="ADAL" clId="{C6627161-6D36-7F45-98B3-200E7A43B7EB}" dt="2023-04-18T19:14:18.210" v="344" actId="1076"/>
        <pc:sldMkLst>
          <pc:docMk/>
          <pc:sldMk cId="0" sldId="413"/>
        </pc:sldMkLst>
        <pc:spChg chg="add mod">
          <ac:chgData name="Boyd Barnhardt" userId="65908afc-2338-4c1b-821c-0d074784b985" providerId="ADAL" clId="{C6627161-6D36-7F45-98B3-200E7A43B7EB}" dt="2023-04-18T19:14:18.210" v="344" actId="1076"/>
          <ac:spMkLst>
            <pc:docMk/>
            <pc:sldMk cId="0" sldId="413"/>
            <ac:spMk id="4" creationId="{F341054E-8C59-B445-B47C-F205ED3A1B3E}"/>
          </ac:spMkLst>
        </pc:spChg>
        <pc:graphicFrameChg chg="mod">
          <ac:chgData name="Boyd Barnhardt" userId="65908afc-2338-4c1b-821c-0d074784b985" providerId="ADAL" clId="{C6627161-6D36-7F45-98B3-200E7A43B7EB}" dt="2023-04-18T19:14:14.609" v="342" actId="1076"/>
          <ac:graphicFrameMkLst>
            <pc:docMk/>
            <pc:sldMk cId="0" sldId="413"/>
            <ac:graphicFrameMk id="2" creationId="{91A6C390-02FC-12C2-BB96-139D597F44D6}"/>
          </ac:graphicFrameMkLst>
        </pc:graphicFrameChg>
      </pc:sldChg>
      <pc:sldChg chg="addSp modSp mod">
        <pc:chgData name="Boyd Barnhardt" userId="65908afc-2338-4c1b-821c-0d074784b985" providerId="ADAL" clId="{C6627161-6D36-7F45-98B3-200E7A43B7EB}" dt="2023-04-18T19:16:49.251" v="378" actId="1076"/>
        <pc:sldMkLst>
          <pc:docMk/>
          <pc:sldMk cId="3506082378" sldId="414"/>
        </pc:sldMkLst>
        <pc:spChg chg="add mod">
          <ac:chgData name="Boyd Barnhardt" userId="65908afc-2338-4c1b-821c-0d074784b985" providerId="ADAL" clId="{C6627161-6D36-7F45-98B3-200E7A43B7EB}" dt="2023-04-18T19:16:49.251" v="378" actId="1076"/>
          <ac:spMkLst>
            <pc:docMk/>
            <pc:sldMk cId="3506082378" sldId="414"/>
            <ac:spMk id="2" creationId="{67AD14AE-4C39-F896-9A19-94DD8144FFE2}"/>
          </ac:spMkLst>
        </pc:spChg>
        <pc:graphicFrameChg chg="mod">
          <ac:chgData name="Boyd Barnhardt" userId="65908afc-2338-4c1b-821c-0d074784b985" providerId="ADAL" clId="{C6627161-6D36-7F45-98B3-200E7A43B7EB}" dt="2023-04-18T19:16:49.251" v="378" actId="1076"/>
          <ac:graphicFrameMkLst>
            <pc:docMk/>
            <pc:sldMk cId="3506082378" sldId="414"/>
            <ac:graphicFrameMk id="76" creationId="{883E12F2-C2B2-D772-AC6D-9026FE965FA6}"/>
          </ac:graphicFrameMkLst>
        </pc:graphicFrameChg>
      </pc:sldChg>
      <pc:sldChg chg="add del">
        <pc:chgData name="Boyd Barnhardt" userId="65908afc-2338-4c1b-821c-0d074784b985" providerId="ADAL" clId="{C6627161-6D36-7F45-98B3-200E7A43B7EB}" dt="2023-04-18T19:05:47.372" v="234"/>
        <pc:sldMkLst>
          <pc:docMk/>
          <pc:sldMk cId="888395330" sldId="417"/>
        </pc:sldMkLst>
      </pc:sldChg>
      <pc:sldChg chg="add del">
        <pc:chgData name="Boyd Barnhardt" userId="65908afc-2338-4c1b-821c-0d074784b985" providerId="ADAL" clId="{C6627161-6D36-7F45-98B3-200E7A43B7EB}" dt="2023-04-18T19:05:52.875" v="236"/>
        <pc:sldMkLst>
          <pc:docMk/>
          <pc:sldMk cId="2037639407" sldId="417"/>
        </pc:sldMkLst>
      </pc:sldChg>
      <pc:sldChg chg="add del">
        <pc:chgData name="Boyd Barnhardt" userId="65908afc-2338-4c1b-821c-0d074784b985" providerId="ADAL" clId="{C6627161-6D36-7F45-98B3-200E7A43B7EB}" dt="2023-04-18T19:11:21.114" v="329"/>
        <pc:sldMkLst>
          <pc:docMk/>
          <pc:sldMk cId="2426095829" sldId="417"/>
        </pc:sldMkLst>
      </pc:sldChg>
      <pc:sldChg chg="add del">
        <pc:chgData name="Boyd Barnhardt" userId="65908afc-2338-4c1b-821c-0d074784b985" providerId="ADAL" clId="{C6627161-6D36-7F45-98B3-200E7A43B7EB}" dt="2023-04-18T19:11:15.814" v="327"/>
        <pc:sldMkLst>
          <pc:docMk/>
          <pc:sldMk cId="4273683764" sldId="417"/>
        </pc:sldMkLst>
      </pc:sldChg>
    </pc:docChg>
  </pc:docChgLst>
</pc:chgInfo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4359275" cy="584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5697538" y="0"/>
            <a:ext cx="4359275" cy="584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E07CCF31-DFE3-D049-AA3D-15DE312E6F1F}" type="datetimeFigureOut">
              <a:rPr lang="en-US" smtClean="0"/>
              <a:t>5/1/23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2482850" y="1457325"/>
            <a:ext cx="5092700" cy="3935413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1006475" y="5610225"/>
            <a:ext cx="8045450" cy="45910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11074400"/>
            <a:ext cx="4359275" cy="584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5697538" y="11074400"/>
            <a:ext cx="4359275" cy="584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5AEBB658-E81F-0146-9A0C-5D2963E6DC4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5136370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9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4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9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7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9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4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9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6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7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0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AEBB658-E81F-0146-9A0C-5D2963E6DC42}" type="slidenum">
              <a:rPr lang="en-US" smtClean="0"/>
              <a:t>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6559980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AEBB658-E81F-0146-9A0C-5D2963E6DC42}" type="slidenum">
              <a:rPr lang="en-US" smtClean="0"/>
              <a:t>69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66189323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AEBB658-E81F-0146-9A0C-5D2963E6DC42}" type="slidenum">
              <a:rPr lang="en-US" smtClean="0"/>
              <a:t>84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05481853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AEBB658-E81F-0146-9A0C-5D2963E6DC42}" type="slidenum">
              <a:rPr lang="en-US" smtClean="0"/>
              <a:t>89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06508892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AEBB658-E81F-0146-9A0C-5D2963E6DC42}" type="slidenum">
              <a:rPr lang="en-US" smtClean="0"/>
              <a:t>97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04982390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AEBB658-E81F-0146-9A0C-5D2963E6DC42}" type="slidenum">
              <a:rPr lang="en-US" smtClean="0"/>
              <a:t>119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68987931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AEBB658-E81F-0146-9A0C-5D2963E6DC42}" type="slidenum">
              <a:rPr lang="en-US" smtClean="0"/>
              <a:t>124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8176667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AEBB658-E81F-0146-9A0C-5D2963E6DC42}" type="slidenum">
              <a:rPr lang="en-US" smtClean="0"/>
              <a:t>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1839235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AEBB658-E81F-0146-9A0C-5D2963E6DC42}" type="slidenum">
              <a:rPr lang="en-US" smtClean="0"/>
              <a:t>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88522233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AEBB658-E81F-0146-9A0C-5D2963E6DC42}" type="slidenum">
              <a:rPr lang="en-US" smtClean="0"/>
              <a:t>15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08933353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AEBB658-E81F-0146-9A0C-5D2963E6DC42}" type="slidenum">
              <a:rPr lang="en-US" smtClean="0"/>
              <a:t>17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38568985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AEBB658-E81F-0146-9A0C-5D2963E6DC42}" type="slidenum">
              <a:rPr lang="en-US" smtClean="0"/>
              <a:t>49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81525326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AEBB658-E81F-0146-9A0C-5D2963E6DC42}" type="slidenum">
              <a:rPr lang="en-US" smtClean="0"/>
              <a:t>56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25358171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AEBB658-E81F-0146-9A0C-5D2963E6DC42}" type="slidenum">
              <a:rPr lang="en-US" smtClean="0"/>
              <a:t>57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12540280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AEBB658-E81F-0146-9A0C-5D2963E6DC42}" type="slidenum">
              <a:rPr lang="en-US" smtClean="0"/>
              <a:t>60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89134200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ctrTitle"/>
          </p:nvPr>
        </p:nvSpPr>
        <p:spPr>
          <a:xfrm>
            <a:off x="737235" y="2409444"/>
            <a:ext cx="8355330" cy="377026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2450" b="0" i="0">
                <a:solidFill>
                  <a:srgbClr val="DCC088"/>
                </a:solidFill>
                <a:latin typeface="Avenir Next"/>
                <a:cs typeface="Avenir Next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subTitle" idx="4"/>
          </p:nvPr>
        </p:nvSpPr>
        <p:spPr>
          <a:xfrm>
            <a:off x="1474470" y="4352544"/>
            <a:ext cx="6880860" cy="276999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/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t>5/1/23</a:t>
            </a:fld>
            <a:endParaRPr lang="en-US"/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/>
        <p:txBody>
          <a:bodyPr lIns="0" tIns="0" rIns="0" bIns="0"/>
          <a:lstStyle>
            <a:lvl1pPr>
              <a:defRPr sz="2450" b="0" i="0">
                <a:solidFill>
                  <a:srgbClr val="DCC088"/>
                </a:solidFill>
                <a:latin typeface="Avenir Next"/>
                <a:cs typeface="Avenir Next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body" idx="1"/>
          </p:nvPr>
        </p:nvSpPr>
        <p:spPr/>
        <p:txBody>
          <a:bodyPr lIns="0" tIns="0" rIns="0" bIns="0"/>
          <a:lstStyle>
            <a:lvl1pPr>
              <a:defRPr/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/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t>5/1/23</a:t>
            </a:fld>
            <a:endParaRPr lang="en-US"/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‹#›</a:t>
            </a:fld>
            <a:endParaRPr/>
          </a:p>
        </p:txBody>
      </p:sp>
    </p:spTree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448" userDrawn="1">
          <p15:clr>
            <a:srgbClr val="FBAE40"/>
          </p15:clr>
        </p15:guide>
        <p15:guide id="2" pos="3168" userDrawn="1">
          <p15:clr>
            <a:srgbClr val="FBAE40"/>
          </p15:clr>
        </p15:guide>
      </p15:sldGuideLst>
    </p:ext>
  </p:extLst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/>
        <p:txBody>
          <a:bodyPr lIns="0" tIns="0" rIns="0" bIns="0"/>
          <a:lstStyle>
            <a:lvl1pPr>
              <a:defRPr sz="2450" b="0" i="0">
                <a:solidFill>
                  <a:srgbClr val="DCC088"/>
                </a:solidFill>
                <a:latin typeface="Avenir Next"/>
                <a:cs typeface="Avenir Next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sz="half" idx="2"/>
          </p:nvPr>
        </p:nvSpPr>
        <p:spPr>
          <a:xfrm>
            <a:off x="491490" y="1787652"/>
            <a:ext cx="4275963" cy="276999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sz="half" idx="3"/>
          </p:nvPr>
        </p:nvSpPr>
        <p:spPr>
          <a:xfrm>
            <a:off x="5062347" y="1787652"/>
            <a:ext cx="4275963" cy="276999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5" name="Holder 5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/>
          </a:p>
        </p:txBody>
      </p:sp>
      <p:sp>
        <p:nvSpPr>
          <p:cNvPr id="6" name="Holder 6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t>5/1/23</a:t>
            </a:fld>
            <a:endParaRPr lang="en-US"/>
          </a:p>
        </p:txBody>
      </p:sp>
      <p:sp>
        <p:nvSpPr>
          <p:cNvPr id="7" name="Holder 7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/>
        <p:txBody>
          <a:bodyPr lIns="0" tIns="0" rIns="0" bIns="0"/>
          <a:lstStyle>
            <a:lvl1pPr>
              <a:defRPr sz="2450" b="0" i="0">
                <a:solidFill>
                  <a:srgbClr val="DCC088"/>
                </a:solidFill>
                <a:latin typeface="Avenir Next"/>
                <a:cs typeface="Avenir Next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t>5/1/23</a:t>
            </a:fld>
            <a:endParaRPr lang="en-US"/>
          </a:p>
        </p:txBody>
      </p:sp>
      <p:sp>
        <p:nvSpPr>
          <p:cNvPr id="5" name="Holder 5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241C00E8-F80A-DAFA-C2A7-A129CD13B9D5}"/>
              </a:ext>
            </a:extLst>
          </p:cNvPr>
          <p:cNvSpPr/>
          <p:nvPr userDrawn="1"/>
        </p:nvSpPr>
        <p:spPr>
          <a:xfrm>
            <a:off x="-304800" y="-228600"/>
            <a:ext cx="10820400" cy="8229600"/>
          </a:xfrm>
          <a:prstGeom prst="rect">
            <a:avLst/>
          </a:prstGeom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448" userDrawn="1">
          <p15:clr>
            <a:srgbClr val="FBAE40"/>
          </p15:clr>
        </p15:guide>
        <p15:guide id="2" pos="3168" userDrawn="1">
          <p15:clr>
            <a:srgbClr val="FBAE40"/>
          </p15:clr>
        </p15:guide>
      </p15:sldGuideLst>
    </p:ext>
  </p:extLst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241C00E8-F80A-DAFA-C2A7-A129CD13B9D5}"/>
              </a:ext>
            </a:extLst>
          </p:cNvPr>
          <p:cNvSpPr/>
          <p:nvPr userDrawn="1"/>
        </p:nvSpPr>
        <p:spPr>
          <a:xfrm>
            <a:off x="-304800" y="-228600"/>
            <a:ext cx="10820400" cy="914400"/>
          </a:xfrm>
          <a:prstGeom prst="rect">
            <a:avLst/>
          </a:prstGeom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3" name="Picture 2" descr="Text&#10;&#10;Description automatically generated">
            <a:extLst>
              <a:ext uri="{FF2B5EF4-FFF2-40B4-BE49-F238E27FC236}">
                <a16:creationId xmlns:a16="http://schemas.microsoft.com/office/drawing/2014/main" id="{5E8D6E58-22A9-C78B-F560-7E7424A15A52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914650" y="-168394"/>
            <a:ext cx="3714750" cy="854194"/>
          </a:xfrm>
          <a:prstGeom prst="rect">
            <a:avLst/>
          </a:prstGeom>
        </p:spPr>
      </p:pic>
      <p:pic>
        <p:nvPicPr>
          <p:cNvPr id="4" name="Picture 3" descr="Text&#10;&#10;Description automatically generated">
            <a:extLst>
              <a:ext uri="{FF2B5EF4-FFF2-40B4-BE49-F238E27FC236}">
                <a16:creationId xmlns:a16="http://schemas.microsoft.com/office/drawing/2014/main" id="{5E8D6E58-22A9-C78B-F560-7E7424A15A52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53524"/>
          <a:stretch/>
        </p:blipFill>
        <p:spPr>
          <a:xfrm>
            <a:off x="2914650" y="288806"/>
            <a:ext cx="3714750" cy="39699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94280146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448" userDrawn="1">
          <p15:clr>
            <a:srgbClr val="FBAE40"/>
          </p15:clr>
        </p15:guide>
        <p15:guide id="2" pos="3168" userDrawn="1">
          <p15:clr>
            <a:srgbClr val="FBAE40"/>
          </p15:clr>
        </p15:guide>
      </p15:sldGuideLst>
    </p:ext>
  </p:extLst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.xml"/><Relationship Id="rId7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5" Type="http://schemas.openxmlformats.org/officeDocument/2006/relationships/slideLayout" Target="../slideLayouts/slideLayout5.xml"/><Relationship Id="rId4" Type="http://schemas.openxmlformats.org/officeDocument/2006/relationships/slideLayout" Target="../slideLayouts/slideLayout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>
          <a:xfrm>
            <a:off x="2748376" y="180381"/>
            <a:ext cx="4333049" cy="377026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2450" b="0" i="0">
                <a:solidFill>
                  <a:srgbClr val="DCC088"/>
                </a:solidFill>
                <a:latin typeface="Avenir Next"/>
                <a:cs typeface="Avenir Next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body" idx="1"/>
          </p:nvPr>
        </p:nvSpPr>
        <p:spPr>
          <a:xfrm>
            <a:off x="491490" y="1787652"/>
            <a:ext cx="8846820" cy="276999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>
          <a:xfrm>
            <a:off x="3342132" y="7228332"/>
            <a:ext cx="3145536" cy="276999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/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>
          <a:xfrm>
            <a:off x="491490" y="7228332"/>
            <a:ext cx="2260854" cy="276999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t>5/1/23</a:t>
            </a:fld>
            <a:endParaRPr lang="en-US"/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>
          <a:xfrm>
            <a:off x="7077456" y="7228332"/>
            <a:ext cx="2260854" cy="276999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‹#›</a:t>
            </a:fld>
            <a:endParaRPr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  <p:sldLayoutId id="2147483666" r:id="rId6"/>
  </p:sldLayoutIdLst>
  <p:txStyles>
    <p:titleStyle>
      <a:lvl1pPr>
        <a:defRPr>
          <a:latin typeface="+mj-lt"/>
          <a:ea typeface="+mj-ea"/>
          <a:cs typeface="+mj-cs"/>
        </a:defRPr>
      </a:lvl1pPr>
    </p:titleStyle>
    <p:bodyStyle>
      <a:lvl1pPr marL="0">
        <a:defRPr>
          <a:latin typeface="+mn-lt"/>
          <a:ea typeface="+mn-ea"/>
          <a:cs typeface="+mn-cs"/>
        </a:defRPr>
      </a:lvl1pPr>
      <a:lvl2pPr marL="457200">
        <a:defRPr>
          <a:latin typeface="+mn-lt"/>
          <a:ea typeface="+mn-ea"/>
          <a:cs typeface="+mn-cs"/>
        </a:defRPr>
      </a:lvl2pPr>
      <a:lvl3pPr marL="914400">
        <a:defRPr>
          <a:latin typeface="+mn-lt"/>
          <a:ea typeface="+mn-ea"/>
          <a:cs typeface="+mn-cs"/>
        </a:defRPr>
      </a:lvl3pPr>
      <a:lvl4pPr marL="1371600">
        <a:defRPr>
          <a:latin typeface="+mn-lt"/>
          <a:ea typeface="+mn-ea"/>
          <a:cs typeface="+mn-cs"/>
        </a:defRPr>
      </a:lvl4pPr>
      <a:lvl5pPr marL="1828800">
        <a:defRPr>
          <a:latin typeface="+mn-lt"/>
          <a:ea typeface="+mn-ea"/>
          <a:cs typeface="+mn-cs"/>
        </a:defRPr>
      </a:lvl5pPr>
      <a:lvl6pPr marL="2286000">
        <a:defRPr>
          <a:latin typeface="+mn-lt"/>
          <a:ea typeface="+mn-ea"/>
          <a:cs typeface="+mn-cs"/>
        </a:defRPr>
      </a:lvl6pPr>
      <a:lvl7pPr marL="2743200">
        <a:defRPr>
          <a:latin typeface="+mn-lt"/>
          <a:ea typeface="+mn-ea"/>
          <a:cs typeface="+mn-cs"/>
        </a:defRPr>
      </a:lvl7pPr>
      <a:lvl8pPr marL="3200400">
        <a:defRPr>
          <a:latin typeface="+mn-lt"/>
          <a:ea typeface="+mn-ea"/>
          <a:cs typeface="+mn-cs"/>
        </a:defRPr>
      </a:lvl8pPr>
      <a:lvl9pPr marL="3657600">
        <a:defRPr>
          <a:latin typeface="+mn-lt"/>
          <a:ea typeface="+mn-ea"/>
          <a:cs typeface="+mn-cs"/>
        </a:defRPr>
      </a:lvl9pPr>
    </p:bodyStyle>
    <p:otherStyle>
      <a:lvl1pPr marL="0">
        <a:defRPr>
          <a:latin typeface="+mn-lt"/>
          <a:ea typeface="+mn-ea"/>
          <a:cs typeface="+mn-cs"/>
        </a:defRPr>
      </a:lvl1pPr>
      <a:lvl2pPr marL="457200">
        <a:defRPr>
          <a:latin typeface="+mn-lt"/>
          <a:ea typeface="+mn-ea"/>
          <a:cs typeface="+mn-cs"/>
        </a:defRPr>
      </a:lvl2pPr>
      <a:lvl3pPr marL="914400">
        <a:defRPr>
          <a:latin typeface="+mn-lt"/>
          <a:ea typeface="+mn-ea"/>
          <a:cs typeface="+mn-cs"/>
        </a:defRPr>
      </a:lvl3pPr>
      <a:lvl4pPr marL="1371600">
        <a:defRPr>
          <a:latin typeface="+mn-lt"/>
          <a:ea typeface="+mn-ea"/>
          <a:cs typeface="+mn-cs"/>
        </a:defRPr>
      </a:lvl4pPr>
      <a:lvl5pPr marL="1828800">
        <a:defRPr>
          <a:latin typeface="+mn-lt"/>
          <a:ea typeface="+mn-ea"/>
          <a:cs typeface="+mn-cs"/>
        </a:defRPr>
      </a:lvl5pPr>
      <a:lvl6pPr marL="2286000">
        <a:defRPr>
          <a:latin typeface="+mn-lt"/>
          <a:ea typeface="+mn-ea"/>
          <a:cs typeface="+mn-cs"/>
        </a:defRPr>
      </a:lvl6pPr>
      <a:lvl7pPr marL="2743200">
        <a:defRPr>
          <a:latin typeface="+mn-lt"/>
          <a:ea typeface="+mn-ea"/>
          <a:cs typeface="+mn-cs"/>
        </a:defRPr>
      </a:lvl7pPr>
      <a:lvl8pPr marL="3200400">
        <a:defRPr>
          <a:latin typeface="+mn-lt"/>
          <a:ea typeface="+mn-ea"/>
          <a:cs typeface="+mn-cs"/>
        </a:defRPr>
      </a:lvl8pPr>
      <a:lvl9pPr marL="3657600">
        <a:defRPr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g"/><Relationship Id="rId7" Type="http://schemas.openxmlformats.org/officeDocument/2006/relationships/image" Target="../media/image7.png"/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.jpg"/><Relationship Id="rId5" Type="http://schemas.openxmlformats.org/officeDocument/2006/relationships/image" Target="../media/image5.jpg"/><Relationship Id="rId4" Type="http://schemas.openxmlformats.org/officeDocument/2006/relationships/image" Target="../media/image4.jp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jpg"/><Relationship Id="rId2" Type="http://schemas.openxmlformats.org/officeDocument/2006/relationships/hyperlink" Target="https://stevesilver.com/product/highland-park-tan/?utm_source=file&amp;utm_medium=PDF&amp;utm_campaign=multiple&amp;utm_term=Highland%2BPark%2BTan%2B4-Piece%2BQueen%2BSet%28Q%2BBed%2FNS%2FDresser%2FMir%29" TargetMode="External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13.png"/><Relationship Id="rId5" Type="http://schemas.openxmlformats.org/officeDocument/2006/relationships/image" Target="../media/image24.emf"/><Relationship Id="rId4" Type="http://schemas.openxmlformats.org/officeDocument/2006/relationships/package" Target="../embeddings/Microsoft_Excel_Worksheet7.xlsx"/></Relationships>
</file>

<file path=ppt/slides/_rels/slide10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0.jpg"/><Relationship Id="rId2" Type="http://schemas.openxmlformats.org/officeDocument/2006/relationships/hyperlink" Target="https://stevesilver.com/product/avalon-velvet-accent-chair-charcoal/?utm_source=file&amp;utm_medium=PDF&amp;utm_campaign=cart&amp;utm_term=Avalon%2BVelvet%2BAccent%2BChair%2B-%2BCharcoal" TargetMode="External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13.png"/><Relationship Id="rId5" Type="http://schemas.openxmlformats.org/officeDocument/2006/relationships/image" Target="../media/image201.emf"/><Relationship Id="rId4" Type="http://schemas.openxmlformats.org/officeDocument/2006/relationships/package" Target="../embeddings/Microsoft_Excel_Worksheet97.xlsx"/></Relationships>
</file>

<file path=ppt/slides/_rels/slide10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2.jpg"/><Relationship Id="rId2" Type="http://schemas.openxmlformats.org/officeDocument/2006/relationships/hyperlink" Target="https://stevesilver.com/product/avalon-velvet-accent-chair-green/?utm_source=file&amp;utm_medium=PDF&amp;utm_campaign=cart&amp;utm_term=Avalon%2BVelvet%2BAccent%2BChair%2B-%2BGreen" TargetMode="External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13.png"/><Relationship Id="rId5" Type="http://schemas.openxmlformats.org/officeDocument/2006/relationships/image" Target="../media/image203.emf"/><Relationship Id="rId4" Type="http://schemas.openxmlformats.org/officeDocument/2006/relationships/package" Target="../embeddings/Microsoft_Excel_Worksheet98.xlsx"/></Relationships>
</file>

<file path=ppt/slides/_rels/slide10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4.jpg"/><Relationship Id="rId2" Type="http://schemas.openxmlformats.org/officeDocument/2006/relationships/hyperlink" Target="https://stevesilver.com/product/avalon-velvet-accent-chair-navy/?utm_source=file&amp;utm_medium=PDF&amp;utm_campaign=cart&amp;utm_term=Avalon%2BVelvet%2BAccent%2BChair%2B-%2BNavy" TargetMode="External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13.png"/><Relationship Id="rId5" Type="http://schemas.openxmlformats.org/officeDocument/2006/relationships/image" Target="../media/image205.emf"/><Relationship Id="rId4" Type="http://schemas.openxmlformats.org/officeDocument/2006/relationships/package" Target="../embeddings/Microsoft_Excel_Worksheet99.xlsx"/></Relationships>
</file>

<file path=ppt/slides/_rels/slide10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6.jpg"/><Relationship Id="rId7" Type="http://schemas.openxmlformats.org/officeDocument/2006/relationships/image" Target="../media/image13.png"/><Relationship Id="rId2" Type="http://schemas.openxmlformats.org/officeDocument/2006/relationships/hyperlink" Target="https://stevesilver.com/product/sophia-swivel-accent-chair-blue-velvet/?utm_source=file&amp;utm_medium=PDF&amp;utm_campaign=cart&amp;utm_term=Sophia%2BSwivel%2BAccent%2BChair%2C%2BBlue%2BVelvet" TargetMode="External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207.emf"/><Relationship Id="rId5" Type="http://schemas.openxmlformats.org/officeDocument/2006/relationships/package" Target="../embeddings/Microsoft_Excel_Worksheet100.xlsx"/><Relationship Id="rId4" Type="http://schemas.openxmlformats.org/officeDocument/2006/relationships/hyperlink" Target="https://stevesilver.com/wp-content/uploads/2022/07/SophiaTearpad.pdf" TargetMode="External"/></Relationships>
</file>

<file path=ppt/slides/_rels/slide10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8.jpg"/><Relationship Id="rId7" Type="http://schemas.openxmlformats.org/officeDocument/2006/relationships/image" Target="../media/image13.png"/><Relationship Id="rId2" Type="http://schemas.openxmlformats.org/officeDocument/2006/relationships/hyperlink" Target="https://stevesilver.com/product/sophia-swivel-accent-chair-green-velvet/?utm_source=file&amp;utm_medium=PDF&amp;utm_campaign=multiple&amp;utm_term=Sophia%2BSwivel%2BAccent%2BChair%2C%2BGreen%2BVelvet" TargetMode="External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209.emf"/><Relationship Id="rId5" Type="http://schemas.openxmlformats.org/officeDocument/2006/relationships/package" Target="../embeddings/Microsoft_Excel_Worksheet101.xlsx"/><Relationship Id="rId4" Type="http://schemas.openxmlformats.org/officeDocument/2006/relationships/hyperlink" Target="https://stevesilver.com/wp-content/uploads/2022/07/SophiaTearpad.pdf" TargetMode="External"/></Relationships>
</file>

<file path=ppt/slides/_rels/slide105.xml.rels><?xml version="1.0" encoding="UTF-8" standalone="yes"?>
<Relationships xmlns="http://schemas.openxmlformats.org/package/2006/relationships"><Relationship Id="rId3" Type="http://schemas.openxmlformats.org/officeDocument/2006/relationships/hyperlink" Target="https://stevesilver.com/product/sophia-swivel-accent-chair-brown-leatherette/?utm_source=file&amp;utm_medium=PDF&amp;utm_campaign=cart&amp;utm_term=Sophia%2BSwivel%2BAccent%2BChair%2C%2BBrown%2BLeatherette" TargetMode="External"/><Relationship Id="rId7" Type="http://schemas.openxmlformats.org/officeDocument/2006/relationships/image" Target="../media/image13.png"/><Relationship Id="rId2" Type="http://schemas.openxmlformats.org/officeDocument/2006/relationships/hyperlink" Target="https://stevesilver.com/wp-content/uploads/2022/07/SophiaTearpad.pdf" TargetMode="External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211.emf"/><Relationship Id="rId5" Type="http://schemas.openxmlformats.org/officeDocument/2006/relationships/package" Target="../embeddings/Microsoft_Excel_Worksheet102.xlsx"/><Relationship Id="rId4" Type="http://schemas.openxmlformats.org/officeDocument/2006/relationships/image" Target="../media/image210.jpg"/></Relationships>
</file>

<file path=ppt/slides/_rels/slide10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2.jpg"/><Relationship Id="rId7" Type="http://schemas.openxmlformats.org/officeDocument/2006/relationships/image" Target="../media/image13.png"/><Relationship Id="rId2" Type="http://schemas.openxmlformats.org/officeDocument/2006/relationships/hyperlink" Target="https://stevesilver.com/product/sophia-swivel-accent-chair-gray-leatherette/?utm_source=file&amp;utm_medium=PDF&amp;utm_campaign=cart&amp;utm_term=Sophia%2BSwivel%2BAccent%2BChair%2C%2BGray%2BLeatherette" TargetMode="External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213.emf"/><Relationship Id="rId5" Type="http://schemas.openxmlformats.org/officeDocument/2006/relationships/package" Target="../embeddings/Microsoft_Excel_Worksheet103.xlsx"/><Relationship Id="rId4" Type="http://schemas.openxmlformats.org/officeDocument/2006/relationships/hyperlink" Target="https://stevesilver.com/wp-content/uploads/2022/07/SophiaTearpad.pdf" TargetMode="External"/></Relationships>
</file>

<file path=ppt/slides/_rels/slide10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4.jpg"/><Relationship Id="rId7" Type="http://schemas.openxmlformats.org/officeDocument/2006/relationships/image" Target="../media/image13.png"/><Relationship Id="rId2" Type="http://schemas.openxmlformats.org/officeDocument/2006/relationships/hyperlink" Target="https://stevesilver.com/product/sophia-swivel-accent-chair-gray-velvet/?utm_source=file&amp;utm_medium=PDF&amp;utm_campaign=multiple&amp;utm_term=Sophia%2BSwivel%2BAccent%2BChair%2C%2BGray%2BVelvet" TargetMode="External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215.emf"/><Relationship Id="rId5" Type="http://schemas.openxmlformats.org/officeDocument/2006/relationships/package" Target="../embeddings/Microsoft_Excel_Worksheet104.xlsx"/><Relationship Id="rId4" Type="http://schemas.openxmlformats.org/officeDocument/2006/relationships/hyperlink" Target="https://stevesilver.com/wp-content/uploads/2022/07/SophiaTearpad.pdf" TargetMode="External"/></Relationships>
</file>

<file path=ppt/slides/_rels/slide10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6.jpg"/><Relationship Id="rId2" Type="http://schemas.openxmlformats.org/officeDocument/2006/relationships/hyperlink" Target="https://stevesilver.com/product/benzara-accent-cabinet/?utm_source=file&amp;utm_medium=PDF&amp;utm_campaign=cart&amp;utm_term=Benzara%2BAccent%2BCabinet" TargetMode="External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13.png"/><Relationship Id="rId5" Type="http://schemas.openxmlformats.org/officeDocument/2006/relationships/image" Target="../media/image217.emf"/><Relationship Id="rId4" Type="http://schemas.openxmlformats.org/officeDocument/2006/relationships/package" Target="../embeddings/Microsoft_Excel_Worksheet105.xlsx"/></Relationships>
</file>

<file path=ppt/slides/_rels/slide10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8.jpg"/><Relationship Id="rId2" Type="http://schemas.openxmlformats.org/officeDocument/2006/relationships/hyperlink" Target="https://stevesilver.com/product/amika-accent-cabinet/?utm_source=file&amp;utm_medium=PDF&amp;utm_campaign=cart&amp;utm_term=Amika%2BAccent%2BCabinet" TargetMode="External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13.png"/><Relationship Id="rId5" Type="http://schemas.openxmlformats.org/officeDocument/2006/relationships/image" Target="../media/image219.emf"/><Relationship Id="rId4" Type="http://schemas.openxmlformats.org/officeDocument/2006/relationships/package" Target="../embeddings/Microsoft_Excel_Worksheet106.xlsx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.jpg"/><Relationship Id="rId2" Type="http://schemas.openxmlformats.org/officeDocument/2006/relationships/hyperlink" Target="https://stevesilver.com/product/pasco-king-4-piece-bedroom-set/?utm_source=file&amp;utm_medium=PDF&amp;utm_campaign=multiple&amp;utm_term=Pasco%2B4-Piece%2BKing%2BSet%2B%28King%2BBed%2FDR%2FMR%2FNS%29" TargetMode="External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26.emf"/><Relationship Id="rId5" Type="http://schemas.openxmlformats.org/officeDocument/2006/relationships/package" Target="../embeddings/Microsoft_Excel_Worksheet8.xlsx"/><Relationship Id="rId4" Type="http://schemas.openxmlformats.org/officeDocument/2006/relationships/image" Target="../media/image13.png"/></Relationships>
</file>

<file path=ppt/slides/_rels/slide110.xml.rels><?xml version="1.0" encoding="UTF-8" standalone="yes"?>
<Relationships xmlns="http://schemas.openxmlformats.org/package/2006/relationships"><Relationship Id="rId8" Type="http://schemas.openxmlformats.org/officeDocument/2006/relationships/package" Target="../embeddings/Microsoft_Excel_Worksheet107.xlsx"/><Relationship Id="rId3" Type="http://schemas.openxmlformats.org/officeDocument/2006/relationships/image" Target="../media/image220.jpg"/><Relationship Id="rId7" Type="http://schemas.openxmlformats.org/officeDocument/2006/relationships/image" Target="../media/image13.png"/><Relationship Id="rId2" Type="http://schemas.openxmlformats.org/officeDocument/2006/relationships/hyperlink" Target="https://stevesilver.com/product/lima-sling-chair-black-leather-with-natural-frame/?utm_source=file&amp;utm_medium=PDF&amp;utm_campaign=multiple&amp;utm_term=Lima%2BSling%2BChair%2C%2BBlack%2BLeather%2Bwith%2BNatural%2BFrame" TargetMode="External"/><Relationship Id="rId1" Type="http://schemas.openxmlformats.org/officeDocument/2006/relationships/slideLayout" Target="../slideLayouts/slideLayout6.xml"/><Relationship Id="rId6" Type="http://schemas.openxmlformats.org/officeDocument/2006/relationships/hyperlink" Target="https://stevesilver.com/product-tag/wood-frame-accent-chair/" TargetMode="External"/><Relationship Id="rId5" Type="http://schemas.openxmlformats.org/officeDocument/2006/relationships/hyperlink" Target="https://stevesilver.com/product-tag/leather-accent-chair/" TargetMode="External"/><Relationship Id="rId4" Type="http://schemas.openxmlformats.org/officeDocument/2006/relationships/hyperlink" Target="https://stevesilver.com/product-tag/accent-chair/" TargetMode="External"/><Relationship Id="rId9" Type="http://schemas.openxmlformats.org/officeDocument/2006/relationships/image" Target="../media/image221.emf"/></Relationships>
</file>

<file path=ppt/slides/_rels/slide111.xml.rels><?xml version="1.0" encoding="UTF-8" standalone="yes"?>
<Relationships xmlns="http://schemas.openxmlformats.org/package/2006/relationships"><Relationship Id="rId8" Type="http://schemas.openxmlformats.org/officeDocument/2006/relationships/image" Target="../media/image223.emf"/><Relationship Id="rId3" Type="http://schemas.openxmlformats.org/officeDocument/2006/relationships/hyperlink" Target="https://stevesilver.com/product-tag/accent-chair/" TargetMode="External"/><Relationship Id="rId7" Type="http://schemas.openxmlformats.org/officeDocument/2006/relationships/package" Target="../embeddings/Microsoft_Excel_Worksheet108.xlsx"/><Relationship Id="rId2" Type="http://schemas.openxmlformats.org/officeDocument/2006/relationships/hyperlink" Target="https://stevesilver.com/product/lima-sling-chair-natural-leather-with-black-frame/?utm_source=file&amp;utm_medium=PDF&amp;utm_campaign=multiple&amp;utm_term=Lima%2BSling%2BChair%2C%2BNatural%2BLeather%2Bwith%2BBlack%2BFrame" TargetMode="External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222.jpg"/><Relationship Id="rId5" Type="http://schemas.openxmlformats.org/officeDocument/2006/relationships/hyperlink" Target="https://stevesilver.com/product-tag/wood-frame-accent-chair/" TargetMode="External"/><Relationship Id="rId4" Type="http://schemas.openxmlformats.org/officeDocument/2006/relationships/hyperlink" Target="https://stevesilver.com/product-tag/leather-accent-chair/" TargetMode="External"/><Relationship Id="rId9" Type="http://schemas.openxmlformats.org/officeDocument/2006/relationships/image" Target="../media/image13.png"/></Relationships>
</file>

<file path=ppt/slides/_rels/slide112.xml.rels><?xml version="1.0" encoding="UTF-8" standalone="yes"?>
<Relationships xmlns="http://schemas.openxmlformats.org/package/2006/relationships"><Relationship Id="rId8" Type="http://schemas.openxmlformats.org/officeDocument/2006/relationships/image" Target="../media/image225.emf"/><Relationship Id="rId3" Type="http://schemas.openxmlformats.org/officeDocument/2006/relationships/image" Target="../media/image224.jpg"/><Relationship Id="rId7" Type="http://schemas.openxmlformats.org/officeDocument/2006/relationships/package" Target="../embeddings/Microsoft_Excel_Worksheet109.xlsx"/><Relationship Id="rId2" Type="http://schemas.openxmlformats.org/officeDocument/2006/relationships/hyperlink" Target="https://stevesilver.com/product/lima-sling-chair-natural-leather-with-natural-frame/?utm_source=file&amp;utm_medium=PDF&amp;utm_campaign=multiple&amp;utm_term=Lima%2BSling%2BChair%2C%2BNatural%2BLeather%2Bwith%2BNatural%2BFrame" TargetMode="External"/><Relationship Id="rId1" Type="http://schemas.openxmlformats.org/officeDocument/2006/relationships/slideLayout" Target="../slideLayouts/slideLayout6.xml"/><Relationship Id="rId6" Type="http://schemas.openxmlformats.org/officeDocument/2006/relationships/hyperlink" Target="https://stevesilver.com/product-tag/wood-frame-accent-chair/" TargetMode="External"/><Relationship Id="rId5" Type="http://schemas.openxmlformats.org/officeDocument/2006/relationships/hyperlink" Target="https://stevesilver.com/product-tag/leather-accent-chair/" TargetMode="External"/><Relationship Id="rId4" Type="http://schemas.openxmlformats.org/officeDocument/2006/relationships/hyperlink" Target="https://stevesilver.com/product-tag/accent-chair/" TargetMode="External"/><Relationship Id="rId9" Type="http://schemas.openxmlformats.org/officeDocument/2006/relationships/image" Target="../media/image13.png"/></Relationships>
</file>

<file path=ppt/slides/_rels/slide113.xml.rels><?xml version="1.0" encoding="UTF-8" standalone="yes"?>
<Relationships xmlns="http://schemas.openxmlformats.org/package/2006/relationships"><Relationship Id="rId8" Type="http://schemas.openxmlformats.org/officeDocument/2006/relationships/image" Target="../media/image227.emf"/><Relationship Id="rId3" Type="http://schemas.openxmlformats.org/officeDocument/2006/relationships/hyperlink" Target="https://stevesilver.com/product-tag/accent-chair/" TargetMode="External"/><Relationship Id="rId7" Type="http://schemas.openxmlformats.org/officeDocument/2006/relationships/package" Target="../embeddings/Microsoft_Excel_Worksheet110.xlsx"/><Relationship Id="rId2" Type="http://schemas.openxmlformats.org/officeDocument/2006/relationships/hyperlink" Target="https://stevesilver.com/product/lima-sling-chair-cobalt-leather-with-natural-frame/?utm_source=file&amp;utm_medium=PDF&amp;utm_campaign=multiple&amp;utm_term=Lima%2BSling%2BChair%2C%2BCobalt%2BLeather%2Bwith%2BNatural%2BFrame" TargetMode="External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226.jpg"/><Relationship Id="rId5" Type="http://schemas.openxmlformats.org/officeDocument/2006/relationships/hyperlink" Target="https://stevesilver.com/product-tag/wood-frame-accent-chair/" TargetMode="External"/><Relationship Id="rId4" Type="http://schemas.openxmlformats.org/officeDocument/2006/relationships/hyperlink" Target="https://stevesilver.com/product-tag/leather-accent-chair/" TargetMode="External"/><Relationship Id="rId9" Type="http://schemas.openxmlformats.org/officeDocument/2006/relationships/image" Target="../media/image13.png"/></Relationships>
</file>

<file path=ppt/slides/_rels/slide1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8.jpg"/><Relationship Id="rId2" Type="http://schemas.openxmlformats.org/officeDocument/2006/relationships/hyperlink" Target="https://stevesilver.com/product/jaipur-round-table-w-white-marble-inlay/?utm_source=file&amp;utm_medium=PDF&amp;utm_campaign=cart&amp;utm_term=Jaipur%2BRound%2BTable" TargetMode="External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13.png"/><Relationship Id="rId5" Type="http://schemas.openxmlformats.org/officeDocument/2006/relationships/image" Target="../media/image229.emf"/><Relationship Id="rId4" Type="http://schemas.openxmlformats.org/officeDocument/2006/relationships/package" Target="../embeddings/Microsoft_Excel_Worksheet111.xlsx"/></Relationships>
</file>

<file path=ppt/slides/_rels/slide1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0.jpg"/><Relationship Id="rId2" Type="http://schemas.openxmlformats.org/officeDocument/2006/relationships/hyperlink" Target="https://stevesilver.com/product/ginny-nightstand/?utm_source=file&amp;utm_medium=PDF&amp;utm_campaign=cart&amp;utm_term=Ginny%2BNightstand" TargetMode="External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13.png"/><Relationship Id="rId5" Type="http://schemas.openxmlformats.org/officeDocument/2006/relationships/image" Target="../media/image231.emf"/><Relationship Id="rId4" Type="http://schemas.openxmlformats.org/officeDocument/2006/relationships/package" Target="../embeddings/Microsoft_Excel_Worksheet112.xlsx"/></Relationships>
</file>

<file path=ppt/slides/_rels/slide1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2.jpg"/><Relationship Id="rId2" Type="http://schemas.openxmlformats.org/officeDocument/2006/relationships/hyperlink" Target="https://stevesilver.com/product/ginny-console-table/?utm_source=file&amp;utm_medium=PDF&amp;utm_campaign=cart&amp;utm_term=Ginny%2BConsole%2BTable" TargetMode="External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13.png"/><Relationship Id="rId5" Type="http://schemas.openxmlformats.org/officeDocument/2006/relationships/image" Target="../media/image233.emf"/><Relationship Id="rId4" Type="http://schemas.openxmlformats.org/officeDocument/2006/relationships/package" Target="../embeddings/Microsoft_Excel_Worksheet113.xlsx"/></Relationships>
</file>

<file path=ppt/slides/_rels/slide1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4.jpg"/><Relationship Id="rId2" Type="http://schemas.openxmlformats.org/officeDocument/2006/relationships/hyperlink" Target="https://stevesilver.com/product/fowler-accent-cabinet/?utm_source=file&amp;utm_medium=PDF&amp;utm_campaign=cart&amp;utm_term=Fowler%2BAccent%2BCabinet" TargetMode="External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13.png"/><Relationship Id="rId5" Type="http://schemas.openxmlformats.org/officeDocument/2006/relationships/image" Target="../media/image235.emf"/><Relationship Id="rId4" Type="http://schemas.openxmlformats.org/officeDocument/2006/relationships/package" Target="../embeddings/Microsoft_Excel_Worksheet114.xlsx"/></Relationships>
</file>

<file path=ppt/slides/_rels/slide118.xml.rels><?xml version="1.0" encoding="UTF-8" standalone="yes"?>
<Relationships xmlns="http://schemas.openxmlformats.org/package/2006/relationships"><Relationship Id="rId8" Type="http://schemas.openxmlformats.org/officeDocument/2006/relationships/hyperlink" Target="https://stevesilver.com/product-tag/sku-jv170e/" TargetMode="External"/><Relationship Id="rId13" Type="http://schemas.openxmlformats.org/officeDocument/2006/relationships/image" Target="../media/image237.emf"/><Relationship Id="rId3" Type="http://schemas.openxmlformats.org/officeDocument/2006/relationships/hyperlink" Target="https://stevesilver.com/product-tag/accent-table/" TargetMode="External"/><Relationship Id="rId7" Type="http://schemas.openxmlformats.org/officeDocument/2006/relationships/hyperlink" Target="https://stevesilver.com/product-tag/side-table/" TargetMode="External"/><Relationship Id="rId12" Type="http://schemas.openxmlformats.org/officeDocument/2006/relationships/package" Target="../embeddings/Microsoft_Excel_Worksheet115.xlsx"/><Relationship Id="rId2" Type="http://schemas.openxmlformats.org/officeDocument/2006/relationships/hyperlink" Target="https://stevesilver.com/product/jovana-round-end-table/?utm_source=file&amp;utm_medium=PDF&amp;utm_campaign=cart&amp;utm_term=Jovana%2BRound%2BEnd%2BTable" TargetMode="External"/><Relationship Id="rId1" Type="http://schemas.openxmlformats.org/officeDocument/2006/relationships/slideLayout" Target="../slideLayouts/slideLayout6.xml"/><Relationship Id="rId6" Type="http://schemas.openxmlformats.org/officeDocument/2006/relationships/hyperlink" Target="https://stevesilver.com/product-tag/metal-living-room-table/" TargetMode="External"/><Relationship Id="rId11" Type="http://schemas.openxmlformats.org/officeDocument/2006/relationships/image" Target="../media/image236.jpg"/><Relationship Id="rId5" Type="http://schemas.openxmlformats.org/officeDocument/2006/relationships/hyperlink" Target="https://stevesilver.com/product-tag/jovana/" TargetMode="External"/><Relationship Id="rId10" Type="http://schemas.openxmlformats.org/officeDocument/2006/relationships/hyperlink" Target="https://stevesilver.com/product-tag/steve-silver-company/" TargetMode="External"/><Relationship Id="rId4" Type="http://schemas.openxmlformats.org/officeDocument/2006/relationships/hyperlink" Target="https://stevesilver.com/product-tag/end-table/" TargetMode="External"/><Relationship Id="rId9" Type="http://schemas.openxmlformats.org/officeDocument/2006/relationships/hyperlink" Target="https://stevesilver.com/product-tag/steve-silver-co/" TargetMode="External"/><Relationship Id="rId14" Type="http://schemas.openxmlformats.org/officeDocument/2006/relationships/image" Target="../media/image13.png"/></Relationships>
</file>

<file path=ppt/slides/_rels/slide119.xml.rels><?xml version="1.0" encoding="UTF-8" standalone="yes"?>
<Relationships xmlns="http://schemas.openxmlformats.org/package/2006/relationships"><Relationship Id="rId3" Type="http://schemas.openxmlformats.org/officeDocument/2006/relationships/hyperlink" Target="https://stevesilver.com/product/miro-side-table/?utm_source=file&amp;utm_medium=PDF&amp;utm_campaign=cart&amp;utm_term=Miro%2BSide%2BTable" TargetMode="External"/><Relationship Id="rId7" Type="http://schemas.openxmlformats.org/officeDocument/2006/relationships/image" Target="../media/image13.png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239.emf"/><Relationship Id="rId5" Type="http://schemas.openxmlformats.org/officeDocument/2006/relationships/package" Target="../embeddings/Microsoft_Excel_Worksheet116.xlsx"/><Relationship Id="rId4" Type="http://schemas.openxmlformats.org/officeDocument/2006/relationships/image" Target="../media/image238.jpg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.jpg"/><Relationship Id="rId2" Type="http://schemas.openxmlformats.org/officeDocument/2006/relationships/hyperlink" Target="https://stevesilver.com/product/pasco-4-piece-queen-set-queen-bed-dr-mr-ns/?utm_source=file&amp;utm_medium=PDF&amp;utm_campaign=multiple&amp;utm_term=Pasco%2B4-Piece%2BQueen%2BSet%2B%28Queen%2BBed%2FDR%2FMR%2FNS%29" TargetMode="External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13.png"/><Relationship Id="rId5" Type="http://schemas.openxmlformats.org/officeDocument/2006/relationships/image" Target="../media/image27.emf"/><Relationship Id="rId4" Type="http://schemas.openxmlformats.org/officeDocument/2006/relationships/package" Target="../embeddings/Microsoft_Excel_Worksheet9.xlsx"/></Relationships>
</file>

<file path=ppt/slides/_rels/slide1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0.jpg"/><Relationship Id="rId2" Type="http://schemas.openxmlformats.org/officeDocument/2006/relationships/hyperlink" Target="https://stevesilver.com/product/miro-side-table-2/?utm_source=file&amp;utm_medium=PDF&amp;utm_campaign=cart&amp;utm_term=Miro%2BSide%2BTable" TargetMode="External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13.png"/><Relationship Id="rId5" Type="http://schemas.openxmlformats.org/officeDocument/2006/relationships/image" Target="../media/image241.emf"/><Relationship Id="rId4" Type="http://schemas.openxmlformats.org/officeDocument/2006/relationships/package" Target="../embeddings/Microsoft_Excel_Worksheet117.xlsx"/></Relationships>
</file>

<file path=ppt/slides/_rels/slide1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2.jpg"/><Relationship Id="rId2" Type="http://schemas.openxmlformats.org/officeDocument/2006/relationships/hyperlink" Target="https://stevesilver.com/product/adeline-patio-3-packround-side-table-2-swivel-accent-chairs/?utm_source=file&amp;utm_medium=PDF&amp;utm_campaign=cart&amp;utm_term=Adeline%2BPatio%2B3-Pack%3Cbr%3E%28Round%2BSide%2BTable%2B%26%2B2%2BSwivel%2BAccent%2BChairs%29" TargetMode="External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13.png"/><Relationship Id="rId5" Type="http://schemas.openxmlformats.org/officeDocument/2006/relationships/image" Target="../media/image243.emf"/><Relationship Id="rId4" Type="http://schemas.openxmlformats.org/officeDocument/2006/relationships/package" Target="../embeddings/Microsoft_Excel_Worksheet118.xlsx"/></Relationships>
</file>

<file path=ppt/slides/_rels/slide1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4.jpg"/><Relationship Id="rId2" Type="http://schemas.openxmlformats.org/officeDocument/2006/relationships/hyperlink" Target="https://stevesilver.com/product/blakley-3-piece-outdoor-set/?utm_source=file&amp;utm_medium=PDF&amp;utm_campaign=cart&amp;utm_term=Blakley%2B3-Piece%2BOutdoor%2BSet" TargetMode="External"/><Relationship Id="rId1" Type="http://schemas.openxmlformats.org/officeDocument/2006/relationships/slideLayout" Target="../slideLayouts/slideLayout6.xml"/><Relationship Id="rId5" Type="http://schemas.openxmlformats.org/officeDocument/2006/relationships/image" Target="../media/image245.emf"/><Relationship Id="rId4" Type="http://schemas.openxmlformats.org/officeDocument/2006/relationships/package" Target="../embeddings/Microsoft_Excel_Worksheet119.xlsx"/></Relationships>
</file>

<file path=ppt/slides/_rels/slide1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6.jpg"/><Relationship Id="rId2" Type="http://schemas.openxmlformats.org/officeDocument/2006/relationships/hyperlink" Target="https://stevesilver.com/product/cayden-basket-chair/?utm_source=file&amp;utm_medium=PDF&amp;utm_campaign=cart&amp;utm_term=Cayden%2BBasket%2BChair" TargetMode="External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13.png"/><Relationship Id="rId5" Type="http://schemas.openxmlformats.org/officeDocument/2006/relationships/image" Target="../media/image247.emf"/><Relationship Id="rId4" Type="http://schemas.openxmlformats.org/officeDocument/2006/relationships/package" Target="../embeddings/Microsoft_Excel_Worksheet120.xlsx"/></Relationships>
</file>

<file path=ppt/slides/_rels/slide124.xml.rels><?xml version="1.0" encoding="UTF-8" standalone="yes"?>
<Relationships xmlns="http://schemas.openxmlformats.org/package/2006/relationships"><Relationship Id="rId3" Type="http://schemas.openxmlformats.org/officeDocument/2006/relationships/hyperlink" Target="https://stevesilver.com/product/lux-basket-chair/?utm_source=file&amp;utm_medium=PDF&amp;utm_campaign=cart&amp;utm_term=Lux%2BBasket%2BChair" TargetMode="External"/><Relationship Id="rId7" Type="http://schemas.openxmlformats.org/officeDocument/2006/relationships/image" Target="../media/image13.png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249.emf"/><Relationship Id="rId5" Type="http://schemas.openxmlformats.org/officeDocument/2006/relationships/package" Target="../embeddings/Microsoft_Excel_Worksheet121.xlsx"/><Relationship Id="rId4" Type="http://schemas.openxmlformats.org/officeDocument/2006/relationships/image" Target="../media/image248.jpg"/></Relationships>
</file>

<file path=ppt/slides/_rels/slide1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0.jpg"/><Relationship Id="rId2" Type="http://schemas.openxmlformats.org/officeDocument/2006/relationships/hyperlink" Target="https://stevesilver.com/product/marina-6-piece-outdoor-dining-set/?utm_source=file&amp;utm_medium=PDF&amp;utm_campaign=cart&amp;utm_term=Marina%2B6-Piece%2BOutdoor%2BDining%2BSet" TargetMode="External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13.png"/><Relationship Id="rId5" Type="http://schemas.openxmlformats.org/officeDocument/2006/relationships/image" Target="../media/image251.emf"/><Relationship Id="rId4" Type="http://schemas.openxmlformats.org/officeDocument/2006/relationships/package" Target="../embeddings/Microsoft_Excel_Worksheet122.xlsx"/></Relationships>
</file>

<file path=ppt/slides/_rels/slide1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2.jpg"/><Relationship Id="rId2" Type="http://schemas.openxmlformats.org/officeDocument/2006/relationships/hyperlink" Target="https://stevesilver.com/product/tamyra-sectional/?utm_source=file&amp;utm_medium=PDF&amp;utm_campaign=cart&amp;utm_term=Tamyra%2BSectional" TargetMode="External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13.png"/><Relationship Id="rId5" Type="http://schemas.openxmlformats.org/officeDocument/2006/relationships/image" Target="../media/image253.emf"/><Relationship Id="rId4" Type="http://schemas.openxmlformats.org/officeDocument/2006/relationships/package" Target="../embeddings/Microsoft_Excel_Worksheet123.xlsx"/></Relationships>
</file>

<file path=ppt/slides/_rels/slide1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4.jpg"/><Relationship Id="rId2" Type="http://schemas.openxmlformats.org/officeDocument/2006/relationships/hyperlink" Target="https://stevesilver.com/product/jones-3-piece-patio-set/?utm_source=file&amp;utm_medium=PDF&amp;utm_campaign=cart&amp;utm_term=Jones%2B3-PIece%2BPatio%2BSet" TargetMode="External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13.png"/><Relationship Id="rId5" Type="http://schemas.openxmlformats.org/officeDocument/2006/relationships/image" Target="../media/image255.emf"/><Relationship Id="rId4" Type="http://schemas.openxmlformats.org/officeDocument/2006/relationships/package" Target="../embeddings/Microsoft_Excel_Worksheet124.xlsx"/></Relationships>
</file>

<file path=ppt/slides/_rels/slide1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6.jpg"/><Relationship Id="rId2" Type="http://schemas.openxmlformats.org/officeDocument/2006/relationships/hyperlink" Target="https://stevesilver.com/product/wyatt-3-pc-set/?utm_source=file&amp;utm_medium=PDF&amp;utm_campaign=cart&amp;utm_term=Wyatt%2B3-piece%2BSet" TargetMode="External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13.png"/><Relationship Id="rId5" Type="http://schemas.openxmlformats.org/officeDocument/2006/relationships/image" Target="../media/image257.emf"/><Relationship Id="rId4" Type="http://schemas.openxmlformats.org/officeDocument/2006/relationships/package" Target="../embeddings/Microsoft_Excel_Worksheet125.xlsx"/></Relationships>
</file>

<file path=ppt/slides/_rels/slide1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g"/><Relationship Id="rId7" Type="http://schemas.openxmlformats.org/officeDocument/2006/relationships/image" Target="../media/image7.png"/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.jpg"/><Relationship Id="rId5" Type="http://schemas.openxmlformats.org/officeDocument/2006/relationships/image" Target="../media/image5.jpg"/><Relationship Id="rId4" Type="http://schemas.openxmlformats.org/officeDocument/2006/relationships/image" Target="../media/image4.jpg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.jpg"/><Relationship Id="rId2" Type="http://schemas.openxmlformats.org/officeDocument/2006/relationships/hyperlink" Target="https://stevesilver.com/product/riverdale-4-piece-king-bedroom-set/?utm_source=file&amp;utm_medium=PDF&amp;utm_campaign=multiple&amp;utm_term=Riverdale%2B4-Piece%2BKing%2BPanel%2BBedroom%2BSet" TargetMode="External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13.png"/><Relationship Id="rId5" Type="http://schemas.openxmlformats.org/officeDocument/2006/relationships/image" Target="../media/image29.emf"/><Relationship Id="rId4" Type="http://schemas.openxmlformats.org/officeDocument/2006/relationships/package" Target="../embeddings/Microsoft_Excel_Worksheet10.xlsx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.jpg"/><Relationship Id="rId2" Type="http://schemas.openxmlformats.org/officeDocument/2006/relationships/hyperlink" Target="https://stevesilver.com/product/riverdale-4-piece-queen-bedroom-set/?utm_source=file&amp;utm_medium=PDF&amp;utm_campaign=multiple&amp;utm_term=Riverdale%2B4-Piece%2BQueen%2BPanel%2BBedroom%2BSet" TargetMode="External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13.png"/><Relationship Id="rId5" Type="http://schemas.openxmlformats.org/officeDocument/2006/relationships/image" Target="../media/image30.emf"/><Relationship Id="rId4" Type="http://schemas.openxmlformats.org/officeDocument/2006/relationships/package" Target="../embeddings/Microsoft_Excel_Worksheet11.xlsx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hyperlink" Target="https://stevesilver.com/product/kassel-queen-headboard/?utm_source=file&amp;utm_medium=PDF&amp;utm_campaign=multiple&amp;utm_term=Kassel%2BQueen%2BHeadboard" TargetMode="External"/><Relationship Id="rId7" Type="http://schemas.openxmlformats.org/officeDocument/2006/relationships/image" Target="../media/image13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32.emf"/><Relationship Id="rId5" Type="http://schemas.openxmlformats.org/officeDocument/2006/relationships/package" Target="../embeddings/Microsoft_Excel_Worksheet12.xlsx"/><Relationship Id="rId4" Type="http://schemas.openxmlformats.org/officeDocument/2006/relationships/image" Target="../media/image31.jpg"/></Relationships>
</file>

<file path=ppt/slides/_rels/slide16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.png"/><Relationship Id="rId3" Type="http://schemas.openxmlformats.org/officeDocument/2006/relationships/image" Target="../media/image33.jpg"/><Relationship Id="rId7" Type="http://schemas.openxmlformats.org/officeDocument/2006/relationships/image" Target="../media/image34.emf"/><Relationship Id="rId2" Type="http://schemas.openxmlformats.org/officeDocument/2006/relationships/hyperlink" Target="https://stevesilver.com/product/dawson-queen-headboard/?utm_source=file&amp;utm_medium=PDF&amp;utm_campaign=multiple&amp;utm_term=Dawson%2BQueen%2BHeadboard" TargetMode="External"/><Relationship Id="rId1" Type="http://schemas.openxmlformats.org/officeDocument/2006/relationships/slideLayout" Target="../slideLayouts/slideLayout6.xml"/><Relationship Id="rId6" Type="http://schemas.openxmlformats.org/officeDocument/2006/relationships/package" Target="../embeddings/Microsoft_Excel_Worksheet13.xlsx"/><Relationship Id="rId5" Type="http://schemas.openxmlformats.org/officeDocument/2006/relationships/hyperlink" Target="https://stevesilver.com/product-tag/upholstered-queen-headboard/" TargetMode="External"/><Relationship Id="rId4" Type="http://schemas.openxmlformats.org/officeDocument/2006/relationships/hyperlink" Target="https://stevesilver.com/product-tag/queen-headboard/" TargetMode="External"/></Relationships>
</file>

<file path=ppt/slides/_rels/slide17.xml.rels><?xml version="1.0" encoding="UTF-8" standalone="yes"?>
<Relationships xmlns="http://schemas.openxmlformats.org/package/2006/relationships"><Relationship Id="rId8" Type="http://schemas.openxmlformats.org/officeDocument/2006/relationships/image" Target="../media/image36.emf"/><Relationship Id="rId3" Type="http://schemas.openxmlformats.org/officeDocument/2006/relationships/hyperlink" Target="https://stevesilver.com/product/edmond-queen-headboard/?utm_source=file&amp;utm_medium=PDF&amp;utm_campaign=multiple&amp;utm_term=Edmond%2BQueen%2BHeadboard" TargetMode="External"/><Relationship Id="rId7" Type="http://schemas.openxmlformats.org/officeDocument/2006/relationships/package" Target="../embeddings/Microsoft_Excel_Worksheet14.xlsx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35.jpg"/><Relationship Id="rId5" Type="http://schemas.openxmlformats.org/officeDocument/2006/relationships/hyperlink" Target="https://stevesilver.com/product-tag/upholstered-queen-headboard/" TargetMode="External"/><Relationship Id="rId4" Type="http://schemas.openxmlformats.org/officeDocument/2006/relationships/hyperlink" Target="https://stevesilver.com/product-tag/queen-headboard/" TargetMode="External"/><Relationship Id="rId9" Type="http://schemas.openxmlformats.org/officeDocument/2006/relationships/image" Target="../media/image13.png"/></Relationships>
</file>

<file path=ppt/slides/_rels/slide18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.png"/><Relationship Id="rId3" Type="http://schemas.openxmlformats.org/officeDocument/2006/relationships/image" Target="../media/image37.jpg"/><Relationship Id="rId7" Type="http://schemas.openxmlformats.org/officeDocument/2006/relationships/image" Target="../media/image38.emf"/><Relationship Id="rId2" Type="http://schemas.openxmlformats.org/officeDocument/2006/relationships/hyperlink" Target="https://stevesilver.com/product/regina-queen-headboard/?utm_source=file&amp;utm_medium=PDF&amp;utm_campaign=multiple&amp;utm_term=Regina%2BQueen%2BHeadboard" TargetMode="External"/><Relationship Id="rId1" Type="http://schemas.openxmlformats.org/officeDocument/2006/relationships/slideLayout" Target="../slideLayouts/slideLayout6.xml"/><Relationship Id="rId6" Type="http://schemas.openxmlformats.org/officeDocument/2006/relationships/package" Target="../embeddings/Microsoft_Excel_Worksheet15.xlsx"/><Relationship Id="rId5" Type="http://schemas.openxmlformats.org/officeDocument/2006/relationships/hyperlink" Target="https://stevesilver.com/product-tag/upholstered-queen-headboard/" TargetMode="External"/><Relationship Id="rId4" Type="http://schemas.openxmlformats.org/officeDocument/2006/relationships/hyperlink" Target="https://stevesilver.com/product-tag/queen-headboard/" TargetMode="External"/></Relationships>
</file>

<file path=ppt/slides/_rels/slide19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.png"/><Relationship Id="rId3" Type="http://schemas.openxmlformats.org/officeDocument/2006/relationships/hyperlink" Target="https://stevesilver.com/product-tag/queen-headboard/" TargetMode="External"/><Relationship Id="rId7" Type="http://schemas.openxmlformats.org/officeDocument/2006/relationships/image" Target="../media/image40.emf"/><Relationship Id="rId2" Type="http://schemas.openxmlformats.org/officeDocument/2006/relationships/hyperlink" Target="https://stevesilver.com/product/alta-queen-bed-grey/?utm_source=file&amp;utm_medium=PDF&amp;utm_campaign=multiple&amp;utm_term=Alta%2BQueen%2BHeadboard" TargetMode="External"/><Relationship Id="rId1" Type="http://schemas.openxmlformats.org/officeDocument/2006/relationships/slideLayout" Target="../slideLayouts/slideLayout6.xml"/><Relationship Id="rId6" Type="http://schemas.openxmlformats.org/officeDocument/2006/relationships/package" Target="../embeddings/Microsoft_Excel_Worksheet16.xlsx"/><Relationship Id="rId5" Type="http://schemas.openxmlformats.org/officeDocument/2006/relationships/image" Target="../media/image39.jpg"/><Relationship Id="rId4" Type="http://schemas.openxmlformats.org/officeDocument/2006/relationships/hyperlink" Target="https://stevesilver.com/product-tag/upholstered-queen-headboard/" TargetMode="Externa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emf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5.xml"/><Relationship Id="rId5" Type="http://schemas.openxmlformats.org/officeDocument/2006/relationships/image" Target="../media/image10.emf"/><Relationship Id="rId4" Type="http://schemas.openxmlformats.org/officeDocument/2006/relationships/image" Target="../media/image9.emf"/></Relationships>
</file>

<file path=ppt/slides/_rels/slide20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.png"/><Relationship Id="rId3" Type="http://schemas.openxmlformats.org/officeDocument/2006/relationships/image" Target="../media/image41.jpg"/><Relationship Id="rId7" Type="http://schemas.openxmlformats.org/officeDocument/2006/relationships/image" Target="../media/image42.emf"/><Relationship Id="rId2" Type="http://schemas.openxmlformats.org/officeDocument/2006/relationships/hyperlink" Target="https://stevesilver.com/product/bergen-queen-headboard/?utm_source=file&amp;utm_medium=PDF&amp;utm_campaign=multiple&amp;utm_term=Bergen%2BQueen%2BHeadboard" TargetMode="External"/><Relationship Id="rId1" Type="http://schemas.openxmlformats.org/officeDocument/2006/relationships/slideLayout" Target="../slideLayouts/slideLayout6.xml"/><Relationship Id="rId6" Type="http://schemas.openxmlformats.org/officeDocument/2006/relationships/package" Target="../embeddings/Microsoft_Excel_Worksheet17.xlsx"/><Relationship Id="rId5" Type="http://schemas.openxmlformats.org/officeDocument/2006/relationships/hyperlink" Target="https://stevesilver.com/product-tag/upholstered-queen-headboard/" TargetMode="External"/><Relationship Id="rId4" Type="http://schemas.openxmlformats.org/officeDocument/2006/relationships/hyperlink" Target="https://stevesilver.com/product-tag/queen-headboard/" TargetMode="Externa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3.jpg"/><Relationship Id="rId2" Type="http://schemas.openxmlformats.org/officeDocument/2006/relationships/hyperlink" Target="https://stevesilver.com/product/magnolia-7-piece-72-108-inch-dining-set/?utm_source=file&amp;utm_medium=PDF&amp;utm_campaign=multiple&amp;utm_term=Magnolia%2B7-Piece%2B72-108-inch%2BDining%2BSet" TargetMode="External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13.png"/><Relationship Id="rId5" Type="http://schemas.openxmlformats.org/officeDocument/2006/relationships/image" Target="../media/image44.emf"/><Relationship Id="rId4" Type="http://schemas.openxmlformats.org/officeDocument/2006/relationships/package" Target="../embeddings/Microsoft_Excel_Worksheet18.xlsx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5.jpg"/><Relationship Id="rId2" Type="http://schemas.openxmlformats.org/officeDocument/2006/relationships/hyperlink" Target="https://stevesilver.com/product/riverdale-6-piece-dining-setdining-table-bench-4-side-chairs/?utm_source=file&amp;utm_medium=PDF&amp;utm_campaign=multiple&amp;utm_term=Riverdale%2B5-Piece%2BDining%2BSet%3Cbr%3E%28Dining%2BTable%2B%26%2B4%2BSide%2BChairs%29" TargetMode="External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13.png"/><Relationship Id="rId5" Type="http://schemas.openxmlformats.org/officeDocument/2006/relationships/image" Target="../media/image46.emf"/><Relationship Id="rId4" Type="http://schemas.openxmlformats.org/officeDocument/2006/relationships/package" Target="../embeddings/Microsoft_Excel_Worksheet19.xlsx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.jpg"/><Relationship Id="rId2" Type="http://schemas.openxmlformats.org/officeDocument/2006/relationships/hyperlink" Target="https://stevesilver.com/product/napa-6-piece-dining-settable-6-side-chairs/?utm_source=file&amp;utm_medium=PDF&amp;utm_campaign=multiple&amp;utm_term=Napa%2B5-Piece%2BDining%2BSet%3Cbr%3E%28Table%2B%26%2B4%2BSide%2BChairs%29" TargetMode="External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13.png"/><Relationship Id="rId5" Type="http://schemas.openxmlformats.org/officeDocument/2006/relationships/image" Target="../media/image48.emf"/><Relationship Id="rId4" Type="http://schemas.openxmlformats.org/officeDocument/2006/relationships/package" Target="../embeddings/Microsoft_Excel_Worksheet20.xlsx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9.jpg"/><Relationship Id="rId2" Type="http://schemas.openxmlformats.org/officeDocument/2006/relationships/hyperlink" Target="https://stevesilver.com/product/napa-7-piece-counter-dining-setcounter-table-6-counter-chairs/?utm_source=file&amp;utm_medium=PDF&amp;utm_campaign=multiple&amp;utm_term=Napa%2B5-Piece%2BCounter%2BDining%2BSet%3Cbr%3E%28Counter%2BTable%2B%26%2B4%2BCounter%2BChairs%29" TargetMode="External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13.png"/><Relationship Id="rId5" Type="http://schemas.openxmlformats.org/officeDocument/2006/relationships/image" Target="../media/image50.emf"/><Relationship Id="rId4" Type="http://schemas.openxmlformats.org/officeDocument/2006/relationships/package" Target="../embeddings/Microsoft_Excel_Worksheet21.xlsx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1.jpg"/><Relationship Id="rId2" Type="http://schemas.openxmlformats.org/officeDocument/2006/relationships/hyperlink" Target="https://stevesilver.com/product/yves/?utm_source=file&amp;utm_medium=PDF&amp;utm_campaign=multiple&amp;utm_term=Yves%2B5%2BPiece%2BDining%2BSet%2B%28Table%2B%26amp%3B%2B4%2BWhite%2BPerformance%2BSide%2BChairs%29" TargetMode="External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13.png"/><Relationship Id="rId5" Type="http://schemas.openxmlformats.org/officeDocument/2006/relationships/image" Target="../media/image52.emf"/><Relationship Id="rId4" Type="http://schemas.openxmlformats.org/officeDocument/2006/relationships/package" Target="../embeddings/Microsoft_Excel_Worksheet22.xlsx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3.jpg"/><Relationship Id="rId2" Type="http://schemas.openxmlformats.org/officeDocument/2006/relationships/hyperlink" Target="https://stevesilver.com/product/yves-9-piece-dining-set-table-8-grey-performance-side-chairs/?utm_source=file&amp;utm_medium=PDF&amp;utm_campaign=multiple&amp;utm_term=Yves%2B5%2BPiece%2BDining%2BSet%2B%28Table%2B%26amp%3B%2B4%2BGrey%2BPerformance%2BSide%2BChairs%29" TargetMode="External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13.png"/><Relationship Id="rId5" Type="http://schemas.openxmlformats.org/officeDocument/2006/relationships/image" Target="../media/image54.emf"/><Relationship Id="rId4" Type="http://schemas.openxmlformats.org/officeDocument/2006/relationships/package" Target="../embeddings/Microsoft_Excel_Worksheet23.xlsx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5.jpg"/><Relationship Id="rId2" Type="http://schemas.openxmlformats.org/officeDocument/2006/relationships/hyperlink" Target="https://stevesilver.com/product/yves-5-piece-counter-dining-setcounter-table-4-counter-chairs/?utm_source=file&amp;utm_medium=PDF&amp;utm_campaign=multiple&amp;utm_term=Yves%2B5-Piece%2BCounter%2BDining%2BSet%3Cbr%3E%28Counter%2BTable%2B%26%2B4%2BPerformance%2BFabric%2BCounter%2BChairs%29" TargetMode="External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13.png"/><Relationship Id="rId5" Type="http://schemas.openxmlformats.org/officeDocument/2006/relationships/image" Target="../media/image56.emf"/><Relationship Id="rId4" Type="http://schemas.openxmlformats.org/officeDocument/2006/relationships/package" Target="../embeddings/Microsoft_Excel_Worksheet24.xlsx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7.jpg"/><Relationship Id="rId2" Type="http://schemas.openxmlformats.org/officeDocument/2006/relationships/hyperlink" Target="https://stevesilver.com/product/atmore-5-piece-96-dining-set/?utm_source=file&amp;utm_medium=PDF&amp;utm_campaign=multiple&amp;utm_term=Atmore%2B5-Piece%2B96%22%2BDining%2BSet" TargetMode="External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13.png"/><Relationship Id="rId5" Type="http://schemas.openxmlformats.org/officeDocument/2006/relationships/image" Target="../media/image58.emf"/><Relationship Id="rId4" Type="http://schemas.openxmlformats.org/officeDocument/2006/relationships/package" Target="../embeddings/Microsoft_Excel_Worksheet25.xlsx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9.jpg"/><Relationship Id="rId2" Type="http://schemas.openxmlformats.org/officeDocument/2006/relationships/hyperlink" Target="https://stevesilver.com/product/abacus-7-piece-dining-settable-6-side-chairs/?utm_source=file&amp;utm_medium=PDF&amp;utm_campaign=multiple&amp;utm_term=Abacus%2B5-Piece%2BDining%2BSet%3Cbr%3E%28Table%2B%26%2B4%2BSide%2BChairs%29" TargetMode="External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13.png"/><Relationship Id="rId5" Type="http://schemas.openxmlformats.org/officeDocument/2006/relationships/image" Target="../media/image60.emf"/><Relationship Id="rId4" Type="http://schemas.openxmlformats.org/officeDocument/2006/relationships/package" Target="../embeddings/Microsoft_Excel_Worksheet26.xlsx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hyperlink" Target="https://stevesilver.com/product/bear-creek-4-piece-king-setk-bed-ns-dresser-mir/?utm_source=file&amp;utm_medium=PDF&amp;utm_campaign=multiple&amp;utm_term=Bear%2BCreek%2B4-Piece%2BKing%2BSet%3Cbr%3E%28King%2BBed%2FDR%2FMR%2FNS%29" TargetMode="External"/><Relationship Id="rId7" Type="http://schemas.openxmlformats.org/officeDocument/2006/relationships/image" Target="../media/image13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12.emf"/><Relationship Id="rId5" Type="http://schemas.openxmlformats.org/officeDocument/2006/relationships/package" Target="../embeddings/Microsoft_Excel_Worksheet.xlsx"/><Relationship Id="rId4" Type="http://schemas.openxmlformats.org/officeDocument/2006/relationships/image" Target="../media/image11.jpg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.jpg"/><Relationship Id="rId2" Type="http://schemas.openxmlformats.org/officeDocument/2006/relationships/hyperlink" Target="https://stevesilver.com/product/abacus-5-piece-drop-leaf-counter-dining-set/?utm_source=file&amp;utm_medium=PDF&amp;utm_campaign=multiple&amp;utm_term=Abacus%2B5-Piece%2BCounter%2BDrop-Leaf%2BDining%2BSet%3Cbr%3E%28Table%2B%26%2B4%2BChairs%29" TargetMode="External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13.png"/><Relationship Id="rId5" Type="http://schemas.openxmlformats.org/officeDocument/2006/relationships/image" Target="../media/image62.emf"/><Relationship Id="rId4" Type="http://schemas.openxmlformats.org/officeDocument/2006/relationships/package" Target="../embeddings/Microsoft_Excel_Worksheet27.xlsx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3.jpg"/><Relationship Id="rId2" Type="http://schemas.openxmlformats.org/officeDocument/2006/relationships/hyperlink" Target="https://stevesilver.com/product/grayson-white-marble-top-counter-dining/?utm_source=file&amp;utm_medium=PDF&amp;utm_campaign=multiple&amp;utm_term=Grayson%2B6%2BPiece%2BWhite%2BMarble%2BTop%2BCounter%2BSet%28Counter%2BTable%2C%2BCounter%2BBench%2B%26amp%3B%2B4%2BCounter%2BChairs%29" TargetMode="External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13.png"/><Relationship Id="rId5" Type="http://schemas.openxmlformats.org/officeDocument/2006/relationships/image" Target="../media/image64.emf"/><Relationship Id="rId4" Type="http://schemas.openxmlformats.org/officeDocument/2006/relationships/package" Target="../embeddings/Microsoft_Excel_Worksheet28.xlsx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5.jpg"/><Relationship Id="rId2" Type="http://schemas.openxmlformats.org/officeDocument/2006/relationships/hyperlink" Target="https://stevesilver.com/product/emily-5-piece-white-marble-dining-settable-4-side-chairs/?utm_source=file&amp;utm_medium=PDF&amp;utm_campaign=multiple&amp;utm_term=Emily%2B5-Piece%2BWhite%2BMarble%2BDining%2BSet%3Cbr%3E%28Table%2B%26%2B4%2BSide%2BChairs%29" TargetMode="External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13.png"/><Relationship Id="rId5" Type="http://schemas.openxmlformats.org/officeDocument/2006/relationships/image" Target="../media/image66.emf"/><Relationship Id="rId4" Type="http://schemas.openxmlformats.org/officeDocument/2006/relationships/package" Target="../embeddings/Microsoft_Excel_Worksheet29.xlsx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7.jpg"/><Relationship Id="rId2" Type="http://schemas.openxmlformats.org/officeDocument/2006/relationships/hyperlink" Target="https://stevesilver.com/product/vida-6-piece-white-marble-dining-set/?utm_source=file&amp;utm_medium=PDF&amp;utm_campaign=multiple&amp;utm_term=Vida%2B6-Piece%2BWhite%2BMarble%2BDining%2BSet" TargetMode="External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13.png"/><Relationship Id="rId5" Type="http://schemas.openxmlformats.org/officeDocument/2006/relationships/image" Target="../media/image68.emf"/><Relationship Id="rId4" Type="http://schemas.openxmlformats.org/officeDocument/2006/relationships/package" Target="../embeddings/Microsoft_Excel_Worksheet30.xlsx"/></Relationships>
</file>

<file path=ppt/slides/_rels/slide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9.jpg"/><Relationship Id="rId2" Type="http://schemas.openxmlformats.org/officeDocument/2006/relationships/hyperlink" Target="https://stevesilver.com/product/yorktown-5-pack-diningset-includes-table-4-dining-chairs/?utm_source=file&amp;utm_medium=PDF&amp;utm_campaign=multiple&amp;utm_term=Yorktown%2B5-Pack%2B42-inch%2BRound%2BDining" TargetMode="External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13.png"/><Relationship Id="rId5" Type="http://schemas.openxmlformats.org/officeDocument/2006/relationships/image" Target="../media/image70.emf"/><Relationship Id="rId4" Type="http://schemas.openxmlformats.org/officeDocument/2006/relationships/package" Target="../embeddings/Microsoft_Excel_Worksheet31.xlsx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71.jpg"/><Relationship Id="rId2" Type="http://schemas.openxmlformats.org/officeDocument/2006/relationships/hyperlink" Target="https://stevesilver.com/product/yorktown-5-pack-dining-set-gray/?utm_source=file&amp;utm_medium=PDF&amp;utm_campaign=multiple&amp;utm_term=Yorktown%2B5-Pack%2BDining%2BSet%2C%2BGray" TargetMode="External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13.png"/><Relationship Id="rId5" Type="http://schemas.openxmlformats.org/officeDocument/2006/relationships/image" Target="../media/image72.emf"/><Relationship Id="rId4" Type="http://schemas.openxmlformats.org/officeDocument/2006/relationships/package" Target="../embeddings/Microsoft_Excel_Worksheet32.xlsx"/></Relationships>
</file>

<file path=ppt/slides/_rels/slide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73.jpg"/><Relationship Id="rId2" Type="http://schemas.openxmlformats.org/officeDocument/2006/relationships/hyperlink" Target="https://stevesilver.com/product/yorktown-5-piece-counter-storage-dining-setcounter-table-4-counter-chairs/?utm_source=file&amp;utm_medium=PDF&amp;utm_campaign=multiple&amp;utm_term=Yorktown%2B7-Piece%2BCounter%2BStorage%2BDining%2BSet%3Cbr%3E%28Counter%2BTable%2B%26%2B6%2BCounter%2BChairs%29" TargetMode="External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13.png"/><Relationship Id="rId5" Type="http://schemas.openxmlformats.org/officeDocument/2006/relationships/image" Target="../media/image74.emf"/><Relationship Id="rId4" Type="http://schemas.openxmlformats.org/officeDocument/2006/relationships/package" Target="../embeddings/Microsoft_Excel_Worksheet33.xlsx"/></Relationships>
</file>

<file path=ppt/slides/_rels/slide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75.jpg"/><Relationship Id="rId2" Type="http://schemas.openxmlformats.org/officeDocument/2006/relationships/hyperlink" Target="https://stevesilver.com/product/portland/?utm_source=file&amp;utm_medium=PDF&amp;utm_campaign=multiple&amp;utm_term=Portland%2B5%2BPiece%2B42-inch%2BRound%2BCounter%2BDining%2BSet" TargetMode="External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13.png"/><Relationship Id="rId5" Type="http://schemas.openxmlformats.org/officeDocument/2006/relationships/image" Target="../media/image76.emf"/><Relationship Id="rId4" Type="http://schemas.openxmlformats.org/officeDocument/2006/relationships/package" Target="../embeddings/Microsoft_Excel_Worksheet34.xlsx"/></Relationships>
</file>

<file path=ppt/slides/_rels/slide38.xml.rels><?xml version="1.0" encoding="UTF-8" standalone="yes"?>
<Relationships xmlns="http://schemas.openxmlformats.org/package/2006/relationships"><Relationship Id="rId3" Type="http://schemas.openxmlformats.org/officeDocument/2006/relationships/hyperlink" Target="https://stevesilver.com/product-tag/dining-pack/" TargetMode="External"/><Relationship Id="rId7" Type="http://schemas.openxmlformats.org/officeDocument/2006/relationships/image" Target="../media/image13.png"/><Relationship Id="rId2" Type="http://schemas.openxmlformats.org/officeDocument/2006/relationships/hyperlink" Target="https://stevesilver.com/product/saranac-5-pack-counter/?utm_source=file&amp;utm_medium=PDF&amp;utm_campaign=multiple&amp;utm_term=Saranac%2B5-Pack%2BCounter" TargetMode="External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78.emf"/><Relationship Id="rId5" Type="http://schemas.openxmlformats.org/officeDocument/2006/relationships/package" Target="../embeddings/Microsoft_Excel_Worksheet35.xlsx"/><Relationship Id="rId4" Type="http://schemas.openxmlformats.org/officeDocument/2006/relationships/image" Target="../media/image77.jpg"/></Relationships>
</file>

<file path=ppt/slides/_rels/slide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79.jpg"/><Relationship Id="rId2" Type="http://schemas.openxmlformats.org/officeDocument/2006/relationships/hyperlink" Target="https://stevesilver.com/product/toscana-5-piece-counter-set/?utm_source=file&amp;utm_medium=PDF&amp;utm_campaign=multiple&amp;utm_term=Toscana%2B5-Piece%2BCounter%2BDining%2BSet" TargetMode="External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13.png"/><Relationship Id="rId5" Type="http://schemas.openxmlformats.org/officeDocument/2006/relationships/image" Target="../media/image80.emf"/><Relationship Id="rId4" Type="http://schemas.openxmlformats.org/officeDocument/2006/relationships/package" Target="../embeddings/Microsoft_Excel_Worksheet36.xlsx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jpg"/><Relationship Id="rId2" Type="http://schemas.openxmlformats.org/officeDocument/2006/relationships/hyperlink" Target="https://stevesilver.com/product/bear-creek/?utm_source=file&amp;utm_medium=PDF&amp;utm_campaign=multiple&amp;utm_term=Bear%2BCreek%2B%2B4-Piece%2BQueen%2BSet%3Cbr%3E%28Q%2BBed%2FNS%2FDresser%2FMir%29" TargetMode="External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13.png"/><Relationship Id="rId5" Type="http://schemas.openxmlformats.org/officeDocument/2006/relationships/image" Target="../media/image14.emf"/><Relationship Id="rId4" Type="http://schemas.openxmlformats.org/officeDocument/2006/relationships/package" Target="../embeddings/Microsoft_Excel_Worksheet1.xlsx"/></Relationships>
</file>

<file path=ppt/slides/_rels/slide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81.jpg"/><Relationship Id="rId2" Type="http://schemas.openxmlformats.org/officeDocument/2006/relationships/hyperlink" Target="https://stevesilver.com/product/quinn-6-piece-dining-set/?utm_source=file&amp;utm_medium=PDF&amp;utm_campaign=multiple&amp;utm_term=Quinn%2B6-Piece%2BDining%2BSet" TargetMode="External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13.png"/><Relationship Id="rId5" Type="http://schemas.openxmlformats.org/officeDocument/2006/relationships/image" Target="../media/image82.emf"/><Relationship Id="rId4" Type="http://schemas.openxmlformats.org/officeDocument/2006/relationships/package" Target="../embeddings/Microsoft_Excel_Worksheet37.xlsx"/></Relationships>
</file>

<file path=ppt/slides/_rels/slide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83.jpg"/><Relationship Id="rId2" Type="http://schemas.openxmlformats.org/officeDocument/2006/relationships/hyperlink" Target="https://stevesilver.com/product/stellan-counter-stool-swivel/?utm_source=file&amp;utm_medium=PDF&amp;utm_campaign=multiple&amp;utm_term=Stellan%2B24%22%2BCounter%2BStool%2C%2BSwivel" TargetMode="External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13.png"/><Relationship Id="rId5" Type="http://schemas.openxmlformats.org/officeDocument/2006/relationships/image" Target="../media/image84.emf"/><Relationship Id="rId4" Type="http://schemas.openxmlformats.org/officeDocument/2006/relationships/package" Target="../embeddings/Microsoft_Excel_Worksheet38.xlsx"/></Relationships>
</file>

<file path=ppt/slides/_rels/slide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85.jpg"/><Relationship Id="rId2" Type="http://schemas.openxmlformats.org/officeDocument/2006/relationships/hyperlink" Target="https://stevesilver.com/product/stellan-bar-stool-swivel/?utm_source=file&amp;utm_medium=PDF&amp;utm_campaign=multiple&amp;utm_term=Stellan%2B30%22%2BBar%2BStool%2C%2BSwivel" TargetMode="External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13.png"/><Relationship Id="rId5" Type="http://schemas.openxmlformats.org/officeDocument/2006/relationships/image" Target="../media/image86.emf"/><Relationship Id="rId4" Type="http://schemas.openxmlformats.org/officeDocument/2006/relationships/package" Target="../embeddings/Microsoft_Excel_Worksheet39.xlsx"/></Relationships>
</file>

<file path=ppt/slides/_rels/slide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87.jpg"/><Relationship Id="rId2" Type="http://schemas.openxmlformats.org/officeDocument/2006/relationships/hyperlink" Target="https://stevesilver.com/product/bali-backless-swivel-counterchair/?utm_source=file&amp;utm_medium=PDF&amp;utm_campaign=multiple&amp;utm_term=Bali%2B24%22%2BBackless%2BCounter%2BStool%2C%2BSwivel" TargetMode="External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13.png"/><Relationship Id="rId5" Type="http://schemas.openxmlformats.org/officeDocument/2006/relationships/image" Target="../media/image88.emf"/><Relationship Id="rId4" Type="http://schemas.openxmlformats.org/officeDocument/2006/relationships/package" Target="../embeddings/Microsoft_Excel_Worksheet40.xlsx"/></Relationships>
</file>

<file path=ppt/slides/_rels/slide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89.jpg"/><Relationship Id="rId2" Type="http://schemas.openxmlformats.org/officeDocument/2006/relationships/hyperlink" Target="https://stevesilver.com/product/bali-backless-swivel-bar-chair/?utm_source=file&amp;utm_medium=PDF&amp;utm_campaign=multiple&amp;utm_term=Bali%2B30%22%2BBackless%2BBar%2BStool%2C%2BSwivel" TargetMode="External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13.png"/><Relationship Id="rId5" Type="http://schemas.openxmlformats.org/officeDocument/2006/relationships/image" Target="../media/image90.emf"/><Relationship Id="rId4" Type="http://schemas.openxmlformats.org/officeDocument/2006/relationships/package" Target="../embeddings/Microsoft_Excel_Worksheet41.xlsx"/></Relationships>
</file>

<file path=ppt/slides/_rels/slide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91.jpg"/><Relationship Id="rId2" Type="http://schemas.openxmlformats.org/officeDocument/2006/relationships/hyperlink" Target="https://stevesilver.com/product/bali-24-backless-counter-stool-swivel-gray/?utm_source=file&amp;utm_medium=PDF&amp;utm_campaign=multiple&amp;utm_term=Bali%2B24%22%2BBackless%2BCounter%2BStool%2C%2BSwivel%2C%2BGray" TargetMode="External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13.png"/><Relationship Id="rId5" Type="http://schemas.openxmlformats.org/officeDocument/2006/relationships/image" Target="../media/image92.emf"/><Relationship Id="rId4" Type="http://schemas.openxmlformats.org/officeDocument/2006/relationships/package" Target="../embeddings/Microsoft_Excel_Worksheet42.xlsx"/></Relationships>
</file>

<file path=ppt/slides/_rels/slide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91.jpg"/><Relationship Id="rId2" Type="http://schemas.openxmlformats.org/officeDocument/2006/relationships/hyperlink" Target="https://stevesilver.com/product/bali-30-backless-bar-stool-swivel-gray/?utm_source=file&amp;utm_medium=PDF&amp;utm_campaign=multiple&amp;utm_term=Bali%2B30%22%2BBackless%2BBar%2BStool%2C%2BSwivel%2C%2BGray" TargetMode="External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13.png"/><Relationship Id="rId5" Type="http://schemas.openxmlformats.org/officeDocument/2006/relationships/image" Target="../media/image93.emf"/><Relationship Id="rId4" Type="http://schemas.openxmlformats.org/officeDocument/2006/relationships/package" Target="../embeddings/Microsoft_Excel_Worksheet43.xlsx"/></Relationships>
</file>

<file path=ppt/slides/_rels/slide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94.jpg"/><Relationship Id="rId2" Type="http://schemas.openxmlformats.org/officeDocument/2006/relationships/hyperlink" Target="https://stevesilver.com/product/gene-swivel-counter-stool/?utm_source=file&amp;utm_medium=PDF&amp;utm_campaign=multiple&amp;utm_term=Gene%2B24%22%2BCounter%2BStool" TargetMode="External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13.png"/><Relationship Id="rId5" Type="http://schemas.openxmlformats.org/officeDocument/2006/relationships/image" Target="../media/image95.emf"/><Relationship Id="rId4" Type="http://schemas.openxmlformats.org/officeDocument/2006/relationships/package" Target="../embeddings/Microsoft_Excel_Worksheet44.xlsx"/></Relationships>
</file>

<file path=ppt/slides/_rels/slide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96.jpg"/><Relationship Id="rId2" Type="http://schemas.openxmlformats.org/officeDocument/2006/relationships/hyperlink" Target="https://stevesilver.com/product/gene-swivel-bar-stool/?utm_source=file&amp;utm_medium=PDF&amp;utm_campaign=multiple&amp;utm_term=Gene%2B30-inch%2BSwivel%2BBar%2BStool" TargetMode="External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13.png"/><Relationship Id="rId5" Type="http://schemas.openxmlformats.org/officeDocument/2006/relationships/image" Target="../media/image97.emf"/><Relationship Id="rId4" Type="http://schemas.openxmlformats.org/officeDocument/2006/relationships/package" Target="../embeddings/Microsoft_Excel_Worksheet45.xlsx"/></Relationships>
</file>

<file path=ppt/slides/_rels/slide49.xml.rels><?xml version="1.0" encoding="UTF-8" standalone="yes"?>
<Relationships xmlns="http://schemas.openxmlformats.org/package/2006/relationships"><Relationship Id="rId3" Type="http://schemas.openxmlformats.org/officeDocument/2006/relationships/hyperlink" Target="https://stevesilver.com/product/anaheim-24-counter-stool-swivel/?utm_source=file&amp;utm_medium=PDF&amp;utm_campaign=multiple&amp;utm_term=Anaheim%2B24%22%2BCounter%2BStool%2C%2BSwivel" TargetMode="External"/><Relationship Id="rId7" Type="http://schemas.openxmlformats.org/officeDocument/2006/relationships/image" Target="../media/image13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99.emf"/><Relationship Id="rId5" Type="http://schemas.openxmlformats.org/officeDocument/2006/relationships/package" Target="../embeddings/Microsoft_Excel_Worksheet46.xlsx"/><Relationship Id="rId4" Type="http://schemas.openxmlformats.org/officeDocument/2006/relationships/image" Target="../media/image98.jpg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jpg"/><Relationship Id="rId2" Type="http://schemas.openxmlformats.org/officeDocument/2006/relationships/hyperlink" Target="https://stevesilver.com/product/bear-creek-brown-4-piece-king-set/?utm_source=file&amp;utm_medium=PDF&amp;utm_campaign=multiple&amp;utm_term=Bear%2BCreek%2BBrown%2B%2B4-Piece%2BKing%2BSet%3Cbr%3E%28King%2BBed%2FNS%2FDresser%2FMir%29" TargetMode="External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13.png"/><Relationship Id="rId5" Type="http://schemas.openxmlformats.org/officeDocument/2006/relationships/image" Target="../media/image16.emf"/><Relationship Id="rId4" Type="http://schemas.openxmlformats.org/officeDocument/2006/relationships/package" Target="../embeddings/Microsoft_Excel_Worksheet2.xlsx"/></Relationships>
</file>

<file path=ppt/slides/_rels/slide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98.jpg"/><Relationship Id="rId2" Type="http://schemas.openxmlformats.org/officeDocument/2006/relationships/hyperlink" Target="https://stevesilver.com/product/anaheim-30-counter-stool-swive/?utm_source=file&amp;utm_medium=PDF&amp;utm_campaign=multiple&amp;utm_term=Anaheim%2B30%22%2BBar%2BStool%2C%2BSwivel" TargetMode="External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13.png"/><Relationship Id="rId5" Type="http://schemas.openxmlformats.org/officeDocument/2006/relationships/image" Target="../media/image100.emf"/><Relationship Id="rId4" Type="http://schemas.openxmlformats.org/officeDocument/2006/relationships/package" Target="../embeddings/Microsoft_Excel_Worksheet47.xlsx"/></Relationships>
</file>

<file path=ppt/slides/_rels/slide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1.jpg"/><Relationship Id="rId2" Type="http://schemas.openxmlformats.org/officeDocument/2006/relationships/hyperlink" Target="https://stevesilver.com/product/tribeca-24-counter-stool/?utm_source=file&amp;utm_medium=PDF&amp;utm_campaign=multiple&amp;utm_term=Tribeca%2B24%22%2BCounter%2BStool" TargetMode="External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13.png"/><Relationship Id="rId5" Type="http://schemas.openxmlformats.org/officeDocument/2006/relationships/image" Target="../media/image102.emf"/><Relationship Id="rId4" Type="http://schemas.openxmlformats.org/officeDocument/2006/relationships/package" Target="../embeddings/Microsoft_Excel_Worksheet48.xlsx"/></Relationships>
</file>

<file path=ppt/slides/_rels/slide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3.jpg"/><Relationship Id="rId2" Type="http://schemas.openxmlformats.org/officeDocument/2006/relationships/hyperlink" Target="https://stevesilver.com/product/tribeca-30-bar-stool/?utm_source=file&amp;utm_medium=PDF&amp;utm_campaign=multiple&amp;utm_term=Tribeca%2B30%22%2BBar%2BStool" TargetMode="External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13.png"/><Relationship Id="rId5" Type="http://schemas.openxmlformats.org/officeDocument/2006/relationships/image" Target="../media/image104.emf"/><Relationship Id="rId4" Type="http://schemas.openxmlformats.org/officeDocument/2006/relationships/package" Target="../embeddings/Microsoft_Excel_Worksheet49.xlsx"/></Relationships>
</file>

<file path=ppt/slides/_rels/slide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5.jpg"/><Relationship Id="rId2" Type="http://schemas.openxmlformats.org/officeDocument/2006/relationships/hyperlink" Target="https://stevesilver.com/product/hank-24-backless-counter-stool/?utm_source=file&amp;utm_medium=PDF&amp;utm_campaign=multiple&amp;utm_term=Hank%2B24%22%2BBackless%2BCounter%2BStool" TargetMode="External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13.png"/><Relationship Id="rId5" Type="http://schemas.openxmlformats.org/officeDocument/2006/relationships/image" Target="../media/image106.emf"/><Relationship Id="rId4" Type="http://schemas.openxmlformats.org/officeDocument/2006/relationships/package" Target="../embeddings/Microsoft_Excel_Worksheet50.xlsx"/></Relationships>
</file>

<file path=ppt/slides/_rels/slide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7.jpg"/><Relationship Id="rId2" Type="http://schemas.openxmlformats.org/officeDocument/2006/relationships/hyperlink" Target="https://stevesilver.com/product/hank-30-backless-bar-stool/?utm_source=file&amp;utm_medium=PDF&amp;utm_campaign=multiple&amp;utm_term=Hank%2B30%22%2BBackless%2BBar%2BStool" TargetMode="External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13.png"/><Relationship Id="rId5" Type="http://schemas.openxmlformats.org/officeDocument/2006/relationships/image" Target="../media/image108.emf"/><Relationship Id="rId4" Type="http://schemas.openxmlformats.org/officeDocument/2006/relationships/package" Target="../embeddings/Microsoft_Excel_Worksheet51.xlsx"/></Relationships>
</file>

<file path=ppt/slides/_rels/slide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9.jpg"/><Relationship Id="rId7" Type="http://schemas.openxmlformats.org/officeDocument/2006/relationships/image" Target="../media/image13.png"/><Relationship Id="rId2" Type="http://schemas.openxmlformats.org/officeDocument/2006/relationships/hyperlink" Target="https://stevesilver.com/product/valencia-3-piece-dual-power-ocean-blue-reclining-setsofa-loveseat-chair/?utm_source=file&amp;utm_medium=PDF&amp;utm_campaign=multiple&amp;utm_term=Valencia%2B3-Piece%2BDual-Power%2BOcean%2BBlue%2BReclining%2BSet%3Cbr%3E%28Sofa%2C%2BLoveseat%2B%26%2BChair%29" TargetMode="External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110.emf"/><Relationship Id="rId5" Type="http://schemas.openxmlformats.org/officeDocument/2006/relationships/package" Target="../embeddings/Microsoft_Excel_Worksheet52.xlsx"/><Relationship Id="rId4" Type="http://schemas.openxmlformats.org/officeDocument/2006/relationships/hyperlink" Target="https://stevesilver.com/product-tag/dual-power-reclining-set/" TargetMode="External"/></Relationships>
</file>

<file path=ppt/slides/_rels/slide56.xml.rels><?xml version="1.0" encoding="UTF-8" standalone="yes"?>
<Relationships xmlns="http://schemas.openxmlformats.org/package/2006/relationships"><Relationship Id="rId3" Type="http://schemas.openxmlformats.org/officeDocument/2006/relationships/hyperlink" Target="https://stevesilver.com/product/plaza-6-piece-power-reclining-sectional/?utm_source=file&amp;utm_medium=PDF&amp;utm_campaign=multiple&amp;utm_term=Plaza%2B6-Piece%2BPower%2BReclining%2BSectional" TargetMode="External"/><Relationship Id="rId7" Type="http://schemas.openxmlformats.org/officeDocument/2006/relationships/image" Target="../media/image13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112.emf"/><Relationship Id="rId5" Type="http://schemas.openxmlformats.org/officeDocument/2006/relationships/package" Target="../embeddings/Microsoft_Excel_Worksheet53.xlsx"/><Relationship Id="rId4" Type="http://schemas.openxmlformats.org/officeDocument/2006/relationships/image" Target="../media/image111.jpg"/></Relationships>
</file>

<file path=ppt/slides/_rels/slide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7" Type="http://schemas.openxmlformats.org/officeDocument/2006/relationships/image" Target="../media/image114.emf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6.xml"/><Relationship Id="rId6" Type="http://schemas.openxmlformats.org/officeDocument/2006/relationships/package" Target="../embeddings/Microsoft_Excel_Worksheet54.xlsx"/><Relationship Id="rId5" Type="http://schemas.openxmlformats.org/officeDocument/2006/relationships/image" Target="../media/image113.jpg"/><Relationship Id="rId4" Type="http://schemas.openxmlformats.org/officeDocument/2006/relationships/hyperlink" Target="https://stevesilver.com/product/natalia-pwr-pwr-coach/?utm_source=file&amp;utm_medium=PDF&amp;utm_campaign=multiple&amp;utm_term=Natalia%2BCoach%2B3-Piece%2BDual-Power%2BLeather%2BMotion%2BSet%2B%28Sofa%2C%2BLoveseat%2B%26amp%3B%2BChair%29" TargetMode="External"/></Relationships>
</file>

<file path=ppt/slides/_rels/slide58.xml.rels><?xml version="1.0" encoding="UTF-8" standalone="yes"?>
<Relationships xmlns="http://schemas.openxmlformats.org/package/2006/relationships"><Relationship Id="rId8" Type="http://schemas.openxmlformats.org/officeDocument/2006/relationships/package" Target="../embeddings/Microsoft_Excel_Worksheet55.xlsx"/><Relationship Id="rId3" Type="http://schemas.openxmlformats.org/officeDocument/2006/relationships/image" Target="../media/image115.jpg"/><Relationship Id="rId7" Type="http://schemas.openxmlformats.org/officeDocument/2006/relationships/hyperlink" Target="https://stevesilver.com/product-tag/power-lift-chair/" TargetMode="External"/><Relationship Id="rId2" Type="http://schemas.openxmlformats.org/officeDocument/2006/relationships/hyperlink" Target="https://stevesilver.com/product/ottawa-power-lift-chair-with-heat-and-massage/?utm_source=file&amp;utm_medium=PDF&amp;utm_campaign=multiple&amp;utm_term=Ottawa%2BPower%2BLift%2BChair%2Bwith%2BHeat%2Band%2BMassage" TargetMode="External"/><Relationship Id="rId1" Type="http://schemas.openxmlformats.org/officeDocument/2006/relationships/slideLayout" Target="../slideLayouts/slideLayout6.xml"/><Relationship Id="rId6" Type="http://schemas.openxmlformats.org/officeDocument/2006/relationships/hyperlink" Target="https://stevesilver.com/product-tag/massage-chair/" TargetMode="External"/><Relationship Id="rId5" Type="http://schemas.openxmlformats.org/officeDocument/2006/relationships/hyperlink" Target="https://stevesilver.com/product-tag/lift-chair/" TargetMode="External"/><Relationship Id="rId10" Type="http://schemas.openxmlformats.org/officeDocument/2006/relationships/image" Target="../media/image13.png"/><Relationship Id="rId4" Type="http://schemas.openxmlformats.org/officeDocument/2006/relationships/hyperlink" Target="https://stevesilver.com/product-tag/heat-massage-chair/" TargetMode="External"/><Relationship Id="rId9" Type="http://schemas.openxmlformats.org/officeDocument/2006/relationships/image" Target="../media/image116.emf"/></Relationships>
</file>

<file path=ppt/slides/_rels/slide59.xml.rels><?xml version="1.0" encoding="UTF-8" standalone="yes"?>
<Relationships xmlns="http://schemas.openxmlformats.org/package/2006/relationships"><Relationship Id="rId8" Type="http://schemas.openxmlformats.org/officeDocument/2006/relationships/package" Target="../embeddings/Microsoft_Excel_Worksheet56.xlsx"/><Relationship Id="rId3" Type="http://schemas.openxmlformats.org/officeDocument/2006/relationships/hyperlink" Target="https://stevesilver.com/product-tag/heat-massage-chair/" TargetMode="External"/><Relationship Id="rId7" Type="http://schemas.openxmlformats.org/officeDocument/2006/relationships/image" Target="../media/image117.jpg"/><Relationship Id="rId2" Type="http://schemas.openxmlformats.org/officeDocument/2006/relationships/hyperlink" Target="https://stevesilver.com/product/ottawa-power-lift-chair-with-heat-and-massage-walnut/?utm_source=file&amp;utm_medium=PDF&amp;utm_campaign=multiple&amp;utm_term=Ottawa%2BPower%2BLift%2BChair%2Bwith%2BHeat%2Band%2BMassage%2C%2BWalnut" TargetMode="External"/><Relationship Id="rId1" Type="http://schemas.openxmlformats.org/officeDocument/2006/relationships/slideLayout" Target="../slideLayouts/slideLayout6.xml"/><Relationship Id="rId6" Type="http://schemas.openxmlformats.org/officeDocument/2006/relationships/hyperlink" Target="https://stevesilver.com/product-tag/power-lift-chair/" TargetMode="External"/><Relationship Id="rId5" Type="http://schemas.openxmlformats.org/officeDocument/2006/relationships/hyperlink" Target="https://stevesilver.com/product-tag/massage-chair/" TargetMode="External"/><Relationship Id="rId10" Type="http://schemas.openxmlformats.org/officeDocument/2006/relationships/image" Target="../media/image13.png"/><Relationship Id="rId4" Type="http://schemas.openxmlformats.org/officeDocument/2006/relationships/hyperlink" Target="https://stevesilver.com/product-tag/lift-chair/" TargetMode="External"/><Relationship Id="rId9" Type="http://schemas.openxmlformats.org/officeDocument/2006/relationships/image" Target="../media/image118.emf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jpg"/><Relationship Id="rId2" Type="http://schemas.openxmlformats.org/officeDocument/2006/relationships/hyperlink" Target="https://stevesilver.com/product/bear-creek-brown-4-piece-queen-set/?utm_source=file&amp;utm_medium=PDF&amp;utm_campaign=multiple&amp;utm_term=Bear%2BCreek%2BBrown%2B%2B4-Piece%2BQueen%2BSet%2B%3Cbr%3E%28Q%2BBed%2FNS%2FDresser%2FMir%29" TargetMode="External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13.png"/><Relationship Id="rId5" Type="http://schemas.openxmlformats.org/officeDocument/2006/relationships/image" Target="../media/image17.emf"/><Relationship Id="rId4" Type="http://schemas.openxmlformats.org/officeDocument/2006/relationships/package" Target="../embeddings/Microsoft_Excel_Worksheet3.xlsx"/></Relationships>
</file>

<file path=ppt/slides/_rels/slide60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.png"/><Relationship Id="rId3" Type="http://schemas.openxmlformats.org/officeDocument/2006/relationships/hyperlink" Target="https://stevesilver.com/product/optimus-3-piece-dual-power-reclining-setsofa-loveseat-chair/?utm_source=file&amp;utm_medium=PDF&amp;utm_campaign=multiple&amp;utm_term=Oportuna%2B3-Piece%2BDual-Power%2BReclining%2BSet%3Cbr%3E%28Sofa%2C%2BLoveseat%2B%26%2BChair%29" TargetMode="External"/><Relationship Id="rId7" Type="http://schemas.openxmlformats.org/officeDocument/2006/relationships/image" Target="../media/image120.emf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6.xml"/><Relationship Id="rId6" Type="http://schemas.openxmlformats.org/officeDocument/2006/relationships/package" Target="../embeddings/Microsoft_Excel_Worksheet57.xlsx"/><Relationship Id="rId5" Type="http://schemas.openxmlformats.org/officeDocument/2006/relationships/image" Target="../media/image119.jpeg"/><Relationship Id="rId4" Type="http://schemas.openxmlformats.org/officeDocument/2006/relationships/hyperlink" Target="https://stevesilver.com/product-tag/steve-silver-company/" TargetMode="External"/></Relationships>
</file>

<file path=ppt/slides/_rels/slide6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1.jpg"/><Relationship Id="rId2" Type="http://schemas.openxmlformats.org/officeDocument/2006/relationships/hyperlink" Target="https://stevesilver.com/product/rudger-3-piece-manual-motion-set-brown/?utm_source=file&amp;utm_medium=PDF&amp;utm_campaign=multiple&amp;utm_term=Rudger%2B3-Piece%2BManual%2BMotion%2BSet%2C%2BBrown" TargetMode="External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13.png"/><Relationship Id="rId5" Type="http://schemas.openxmlformats.org/officeDocument/2006/relationships/image" Target="../media/image122.emf"/><Relationship Id="rId4" Type="http://schemas.openxmlformats.org/officeDocument/2006/relationships/package" Target="../embeddings/Microsoft_Excel_Worksheet58.xlsx"/></Relationships>
</file>

<file path=ppt/slides/_rels/slide62.xml.rels><?xml version="1.0" encoding="UTF-8" standalone="yes"?>
<Relationships xmlns="http://schemas.openxmlformats.org/package/2006/relationships"><Relationship Id="rId8" Type="http://schemas.openxmlformats.org/officeDocument/2006/relationships/hyperlink" Target="https://stevesilver.com/product-tag/traditional/" TargetMode="External"/><Relationship Id="rId3" Type="http://schemas.openxmlformats.org/officeDocument/2006/relationships/hyperlink" Target="https://stevesilver.com/product-tag/color-charcoal/" TargetMode="External"/><Relationship Id="rId7" Type="http://schemas.openxmlformats.org/officeDocument/2006/relationships/hyperlink" Target="https://stevesilver.com/product-tag/power-headrest/" TargetMode="External"/><Relationship Id="rId12" Type="http://schemas.openxmlformats.org/officeDocument/2006/relationships/image" Target="../media/image13.png"/><Relationship Id="rId2" Type="http://schemas.openxmlformats.org/officeDocument/2006/relationships/hyperlink" Target="https://stevesilver.com/product/denver-dual-power-6-piece-sectional-charcoal/?utm_source=file&amp;utm_medium=PDF&amp;utm_campaign=multiple&amp;utm_term=Denver%2BDual-Power%2B6-Piece%2BSectional%2C%2BCharcoal" TargetMode="External"/><Relationship Id="rId1" Type="http://schemas.openxmlformats.org/officeDocument/2006/relationships/slideLayout" Target="../slideLayouts/slideLayout6.xml"/><Relationship Id="rId6" Type="http://schemas.openxmlformats.org/officeDocument/2006/relationships/hyperlink" Target="https://stevesilver.com/product-tag/power-footrest/" TargetMode="External"/><Relationship Id="rId11" Type="http://schemas.openxmlformats.org/officeDocument/2006/relationships/image" Target="../media/image124.emf"/><Relationship Id="rId5" Type="http://schemas.openxmlformats.org/officeDocument/2006/relationships/hyperlink" Target="https://stevesilver.com/product-tag/leather-dual-power-sectional-reclining/" TargetMode="External"/><Relationship Id="rId10" Type="http://schemas.openxmlformats.org/officeDocument/2006/relationships/package" Target="../embeddings/Microsoft_Excel_Worksheet59.xlsx"/><Relationship Id="rId4" Type="http://schemas.openxmlformats.org/officeDocument/2006/relationships/hyperlink" Target="https://stevesilver.com/product-tag/denver/" TargetMode="External"/><Relationship Id="rId9" Type="http://schemas.openxmlformats.org/officeDocument/2006/relationships/image" Target="../media/image123.jpeg"/></Relationships>
</file>

<file path=ppt/slides/_rels/slide63.xml.rels><?xml version="1.0" encoding="UTF-8" standalone="yes"?>
<Relationships xmlns="http://schemas.openxmlformats.org/package/2006/relationships"><Relationship Id="rId8" Type="http://schemas.openxmlformats.org/officeDocument/2006/relationships/hyperlink" Target="https://stevesilver.com/product-tag/traditional/" TargetMode="External"/><Relationship Id="rId3" Type="http://schemas.openxmlformats.org/officeDocument/2006/relationships/hyperlink" Target="https://stevesilver.com/product-tag/brown/" TargetMode="External"/><Relationship Id="rId7" Type="http://schemas.openxmlformats.org/officeDocument/2006/relationships/hyperlink" Target="https://stevesilver.com/product-tag/power-headrest/" TargetMode="External"/><Relationship Id="rId12" Type="http://schemas.openxmlformats.org/officeDocument/2006/relationships/image" Target="../media/image13.png"/><Relationship Id="rId2" Type="http://schemas.openxmlformats.org/officeDocument/2006/relationships/hyperlink" Target="https://stevesilver.com/product/denver-dual-power-6-piece-sectional/?utm_source=file&amp;utm_medium=PDF&amp;utm_campaign=multiple&amp;utm_term=Denver%2BDual-Power%2B6-Piece%2BLeather%2BSectional%2C%2BBrown" TargetMode="External"/><Relationship Id="rId1" Type="http://schemas.openxmlformats.org/officeDocument/2006/relationships/slideLayout" Target="../slideLayouts/slideLayout6.xml"/><Relationship Id="rId6" Type="http://schemas.openxmlformats.org/officeDocument/2006/relationships/hyperlink" Target="https://stevesilver.com/product-tag/power-footrest/" TargetMode="External"/><Relationship Id="rId11" Type="http://schemas.openxmlformats.org/officeDocument/2006/relationships/image" Target="../media/image126.emf"/><Relationship Id="rId5" Type="http://schemas.openxmlformats.org/officeDocument/2006/relationships/hyperlink" Target="https://stevesilver.com/product-tag/leather-dual-power-sectional-reclining/" TargetMode="External"/><Relationship Id="rId10" Type="http://schemas.openxmlformats.org/officeDocument/2006/relationships/package" Target="../embeddings/Microsoft_Excel_Worksheet60.xlsx"/><Relationship Id="rId4" Type="http://schemas.openxmlformats.org/officeDocument/2006/relationships/hyperlink" Target="https://stevesilver.com/product-tag/denver/" TargetMode="External"/><Relationship Id="rId9" Type="http://schemas.openxmlformats.org/officeDocument/2006/relationships/image" Target="../media/image125.jpeg"/></Relationships>
</file>

<file path=ppt/slides/_rels/slide6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7.jpg"/><Relationship Id="rId2" Type="http://schemas.openxmlformats.org/officeDocument/2006/relationships/hyperlink" Target="https://stevesilver.com/product/alfresco-3-piece-mirrored-top-table-set/?utm_source=file&amp;utm_medium=PDF&amp;utm_campaign=cart&amp;utm_term=Alfresco%2B3-Piece%2BMirrored%2BTop%2BTable%2BSet" TargetMode="External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13.png"/><Relationship Id="rId5" Type="http://schemas.openxmlformats.org/officeDocument/2006/relationships/image" Target="../media/image128.emf"/><Relationship Id="rId4" Type="http://schemas.openxmlformats.org/officeDocument/2006/relationships/package" Target="../embeddings/Microsoft_Excel_Worksheet61.xlsx"/></Relationships>
</file>

<file path=ppt/slides/_rels/slide6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9.jpg"/><Relationship Id="rId2" Type="http://schemas.openxmlformats.org/officeDocument/2006/relationships/hyperlink" Target="https://stevesilver.com/product/bear-creek-2/?utm_source=file&amp;utm_medium=PDF&amp;utm_campaign=cart&amp;utm_term=Bear%2BCreek%2B3-Piece%2BOccasional%2BSet%28Cocktail%2B%26amp%3B%2B2%2BEnd%2BTables%29" TargetMode="External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13.png"/><Relationship Id="rId5" Type="http://schemas.openxmlformats.org/officeDocument/2006/relationships/image" Target="../media/image130.emf"/><Relationship Id="rId4" Type="http://schemas.openxmlformats.org/officeDocument/2006/relationships/package" Target="../embeddings/Microsoft_Excel_Worksheet62.xlsx"/></Relationships>
</file>

<file path=ppt/slides/_rels/slide6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1.jpg"/><Relationship Id="rId2" Type="http://schemas.openxmlformats.org/officeDocument/2006/relationships/hyperlink" Target="https://stevesilver.com/product/calgary-3-piece-table-set/?utm_source=file&amp;utm_medium=PDF&amp;utm_campaign=cart&amp;utm_term=Calgary%2B3-Piece%2BTable%2BSet" TargetMode="External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13.png"/><Relationship Id="rId5" Type="http://schemas.openxmlformats.org/officeDocument/2006/relationships/image" Target="../media/image132.emf"/><Relationship Id="rId4" Type="http://schemas.openxmlformats.org/officeDocument/2006/relationships/package" Target="../embeddings/Microsoft_Excel_Worksheet63.xlsx"/></Relationships>
</file>

<file path=ppt/slides/_rels/slide6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3.jpg"/><Relationship Id="rId2" Type="http://schemas.openxmlformats.org/officeDocument/2006/relationships/hyperlink" Target="https://stevesilver.com/product/david/?utm_source=file&amp;utm_medium=PDF&amp;utm_campaign=cart&amp;utm_term=David%2B3-Piece%2BSet%3Cbr%3E%28Cocktail%2B%26%2B2%2BEnd%2BTables%29" TargetMode="External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13.png"/><Relationship Id="rId5" Type="http://schemas.openxmlformats.org/officeDocument/2006/relationships/image" Target="../media/image134.emf"/><Relationship Id="rId4" Type="http://schemas.openxmlformats.org/officeDocument/2006/relationships/package" Target="../embeddings/Microsoft_Excel_Worksheet64.xlsx"/></Relationships>
</file>

<file path=ppt/slides/_rels/slide6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5.jpg"/><Relationship Id="rId2" Type="http://schemas.openxmlformats.org/officeDocument/2006/relationships/hyperlink" Target="https://stevesilver.com/product/evelyn/?utm_source=file&amp;utm_medium=PDF&amp;utm_campaign=cart&amp;utm_term=Evelyn%2B3-Piece%2BSet%28Cocktail%2B%26amp%3B%2B2%2BEnd%2BTables%29" TargetMode="External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13.png"/><Relationship Id="rId5" Type="http://schemas.openxmlformats.org/officeDocument/2006/relationships/image" Target="../media/image136.emf"/><Relationship Id="rId4" Type="http://schemas.openxmlformats.org/officeDocument/2006/relationships/package" Target="../embeddings/Microsoft_Excel_Worksheet65.xlsx"/></Relationships>
</file>

<file path=ppt/slides/_rels/slide69.xml.rels><?xml version="1.0" encoding="UTF-8" standalone="yes"?>
<Relationships xmlns="http://schemas.openxmlformats.org/package/2006/relationships"><Relationship Id="rId3" Type="http://schemas.openxmlformats.org/officeDocument/2006/relationships/hyperlink" Target="https://stevesilver.com/product/frostine-3-piece-table-set/?utm_source=file&amp;utm_medium=PDF&amp;utm_campaign=cart&amp;utm_term=Frostine%2B3-Piece%2BTable%2BSet" TargetMode="External"/><Relationship Id="rId7" Type="http://schemas.openxmlformats.org/officeDocument/2006/relationships/image" Target="../media/image13.pn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138.emf"/><Relationship Id="rId5" Type="http://schemas.openxmlformats.org/officeDocument/2006/relationships/package" Target="../embeddings/Microsoft_Excel_Worksheet66.xlsx"/><Relationship Id="rId4" Type="http://schemas.openxmlformats.org/officeDocument/2006/relationships/image" Target="../media/image137.jp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jpg"/><Relationship Id="rId2" Type="http://schemas.openxmlformats.org/officeDocument/2006/relationships/hyperlink" Target="https://stevesilver.com/product/highland-park-white-4-piece-king-setk-bed-ns-dresser-mir/?utm_source=file&amp;utm_medium=PDF&amp;utm_campaign=multiple&amp;utm_term=Highland%2BPark%2B-%2BWhite%2B4-Piece%2BKing%2BSet%2B%28King%2BBed%2FDR%2FMR%2FNS%29" TargetMode="External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13.png"/><Relationship Id="rId5" Type="http://schemas.openxmlformats.org/officeDocument/2006/relationships/image" Target="../media/image19.emf"/><Relationship Id="rId4" Type="http://schemas.openxmlformats.org/officeDocument/2006/relationships/package" Target="../embeddings/Microsoft_Excel_Worksheet4.xlsx"/></Relationships>
</file>

<file path=ppt/slides/_rels/slide7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9.jpg"/><Relationship Id="rId2" Type="http://schemas.openxmlformats.org/officeDocument/2006/relationships/hyperlink" Target="https://stevesilver.com/product/francis/?utm_source=file&amp;utm_medium=PDF&amp;utm_campaign=cart&amp;utm_term=Francis%2B3-Pack%2BMarble%2BTop%2BSet%28Cocktail%2B%26amp%3B%2B2%2BEnd%2BTables%29" TargetMode="External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140.emf"/><Relationship Id="rId5" Type="http://schemas.openxmlformats.org/officeDocument/2006/relationships/package" Target="../embeddings/Microsoft_Excel_Worksheet67.xlsx"/><Relationship Id="rId4" Type="http://schemas.openxmlformats.org/officeDocument/2006/relationships/image" Target="../media/image13.png"/></Relationships>
</file>

<file path=ppt/slides/_rels/slide7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1.jpg"/><Relationship Id="rId2" Type="http://schemas.openxmlformats.org/officeDocument/2006/relationships/hyperlink" Target="https://stevesilver.com/product/garvine-3-piece-sintered-stone-table-set/?utm_source=file&amp;utm_medium=PDF&amp;utm_campaign=cart&amp;utm_term=Garvine%2B3-Piece%2BSintered%2BStone%2BTable%2BSet" TargetMode="External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13.png"/><Relationship Id="rId5" Type="http://schemas.openxmlformats.org/officeDocument/2006/relationships/image" Target="../media/image142.emf"/><Relationship Id="rId4" Type="http://schemas.openxmlformats.org/officeDocument/2006/relationships/package" Target="../embeddings/Microsoft_Excel_Worksheet68.xlsx"/></Relationships>
</file>

<file path=ppt/slides/_rels/slide7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3.jpg"/><Relationship Id="rId2" Type="http://schemas.openxmlformats.org/officeDocument/2006/relationships/hyperlink" Target="https://stevesilver.com/product/hemingway-3-piece-cocktail-table-setlift-top-cocktail-two-end-tables/?utm_source=file&amp;utm_medium=PDF&amp;utm_campaign=cart&amp;utm_term=Hemingway%2B3-Piece%2BCocktail%2BTable%2BSet%3Cbr%3E%28Lift-Top%2BCocktail%2B%26%2BTwo%2BEnd%2BTables%29" TargetMode="External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13.png"/><Relationship Id="rId5" Type="http://schemas.openxmlformats.org/officeDocument/2006/relationships/image" Target="../media/image144.emf"/><Relationship Id="rId4" Type="http://schemas.openxmlformats.org/officeDocument/2006/relationships/package" Target="../embeddings/Microsoft_Excel_Worksheet69.xlsx"/></Relationships>
</file>

<file path=ppt/slides/_rels/slide7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5.jpg"/><Relationship Id="rId2" Type="http://schemas.openxmlformats.org/officeDocument/2006/relationships/hyperlink" Target="https://stevesilver.com/product/harris-2/?utm_source=file&amp;utm_medium=PDF&amp;utm_campaign=cart&amp;utm_term=Harris%2B3-Piece%2BSet%3Cbr%3E%28Cocktail%2B%26%2B2%2BEnd%2BTables%29" TargetMode="External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13.png"/><Relationship Id="rId5" Type="http://schemas.openxmlformats.org/officeDocument/2006/relationships/image" Target="../media/image146.emf"/><Relationship Id="rId4" Type="http://schemas.openxmlformats.org/officeDocument/2006/relationships/package" Target="../embeddings/Microsoft_Excel_Worksheet70.xlsx"/></Relationships>
</file>

<file path=ppt/slides/_rels/slide7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7.jpg"/><Relationship Id="rId2" Type="http://schemas.openxmlformats.org/officeDocument/2006/relationships/hyperlink" Target="https://stevesilver.com/product/joanna-3-piece-occasional-setcoffee-table-2-end-tables/?utm_source=file&amp;utm_medium=PDF&amp;utm_campaign=cart&amp;utm_term=Joanna%2B3-Piece%2BOccasional%2BSet%3Cbr%3E%28Coffee%2BTable%2B%26%2B2%2BEnd%2BTables%29" TargetMode="External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13.png"/><Relationship Id="rId5" Type="http://schemas.openxmlformats.org/officeDocument/2006/relationships/image" Target="../media/image148.emf"/><Relationship Id="rId4" Type="http://schemas.openxmlformats.org/officeDocument/2006/relationships/package" Target="../embeddings/Microsoft_Excel_Worksheet71.xlsx"/></Relationships>
</file>

<file path=ppt/slides/_rels/slide7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9.jpg"/><Relationship Id="rId2" Type="http://schemas.openxmlformats.org/officeDocument/2006/relationships/hyperlink" Target="https://stevesilver.com/product/jocelyn-grey-3-piece-setcocktail-2-end-tables/?utm_source=file&amp;utm_medium=PDF&amp;utm_campaign=cart&amp;utm_term=Jocelyn%2BGrey%2B3-Piece%2BSet%28Cocktail%2B%26amp%3B%2B2%2BEnd%2BTables%29" TargetMode="External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13.png"/><Relationship Id="rId5" Type="http://schemas.openxmlformats.org/officeDocument/2006/relationships/image" Target="../media/image150.emf"/><Relationship Id="rId4" Type="http://schemas.openxmlformats.org/officeDocument/2006/relationships/package" Target="../embeddings/Microsoft_Excel_Worksheet72.xlsx"/></Relationships>
</file>

<file path=ppt/slides/_rels/slide76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.png"/><Relationship Id="rId3" Type="http://schemas.openxmlformats.org/officeDocument/2006/relationships/image" Target="../media/image151.jpg"/><Relationship Id="rId7" Type="http://schemas.openxmlformats.org/officeDocument/2006/relationships/image" Target="../media/image153.jpg"/><Relationship Id="rId2" Type="http://schemas.openxmlformats.org/officeDocument/2006/relationships/hyperlink" Target="https://stevesilver.com/product/mirage-3-piece-table-set/?utm_source=file&amp;utm_medium=PDF&amp;utm_campaign=cart&amp;utm_term=Mirage%2B3-Piece%2BTable%2BSet" TargetMode="External"/><Relationship Id="rId1" Type="http://schemas.openxmlformats.org/officeDocument/2006/relationships/slideLayout" Target="../slideLayouts/slideLayout6.xml"/><Relationship Id="rId6" Type="http://schemas.openxmlformats.org/officeDocument/2006/relationships/hyperlink" Target="https://stevesilver.com/product/mirage-tv-cabinet/?utm_source=file&amp;utm_medium=PDF&amp;utm_campaign=cart&amp;utm_term=Mirage%2BTV%2BCabinet" TargetMode="External"/><Relationship Id="rId5" Type="http://schemas.openxmlformats.org/officeDocument/2006/relationships/image" Target="../media/image152.emf"/><Relationship Id="rId4" Type="http://schemas.openxmlformats.org/officeDocument/2006/relationships/package" Target="../embeddings/Microsoft_Excel_Worksheet73.xlsx"/></Relationships>
</file>

<file path=ppt/slides/_rels/slide7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74.xlsx"/><Relationship Id="rId2" Type="http://schemas.openxmlformats.org/officeDocument/2006/relationships/hyperlink" Target="https://stevesilver.com/product/nova/?utm_source=file&amp;utm_medium=PDF&amp;utm_campaign=cart&amp;utm_term=Nova%2B3-Piece%2BSet%28Cocktail%2B%26amp%3B%2B2%2BEnd%2BTables%29" TargetMode="External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13.png"/><Relationship Id="rId5" Type="http://schemas.openxmlformats.org/officeDocument/2006/relationships/image" Target="../media/image155.jpeg"/><Relationship Id="rId4" Type="http://schemas.openxmlformats.org/officeDocument/2006/relationships/image" Target="../media/image154.emf"/></Relationships>
</file>

<file path=ppt/slides/_rels/slide7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6.jpg"/><Relationship Id="rId2" Type="http://schemas.openxmlformats.org/officeDocument/2006/relationships/hyperlink" Target="https://stevesilver.com/product/prescott/?utm_source=file&amp;utm_medium=PDF&amp;utm_campaign=cart&amp;utm_term=Prescott%2B3-Piece%2BLift-Top%2BSet%28Lift-Top%2BCocktail%2B%26amp%3B%2B2%2BEnd%2BTables%29" TargetMode="External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13.png"/><Relationship Id="rId5" Type="http://schemas.openxmlformats.org/officeDocument/2006/relationships/image" Target="../media/image157.emf"/><Relationship Id="rId4" Type="http://schemas.openxmlformats.org/officeDocument/2006/relationships/package" Target="../embeddings/Microsoft_Excel_Worksheet75.xlsx"/></Relationships>
</file>

<file path=ppt/slides/_rels/slide7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8.jpg"/><Relationship Id="rId2" Type="http://schemas.openxmlformats.org/officeDocument/2006/relationships/hyperlink" Target="https://stevesilver.com/product/ralston-3-piece-lift-top-setlift-top-cocktail-table-2-end-tables/?utm_source=file&amp;utm_medium=PDF&amp;utm_campaign=cart&amp;utm_term=Ralston%2B3-Piece%2BLift-Top%2BSet%3Cbr%3E%28Lift-Top%2BCocktail%2BTable%2B%26%2B2%2BEnd%2BTables%29" TargetMode="External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13.png"/><Relationship Id="rId5" Type="http://schemas.openxmlformats.org/officeDocument/2006/relationships/image" Target="../media/image159.emf"/><Relationship Id="rId4" Type="http://schemas.openxmlformats.org/officeDocument/2006/relationships/package" Target="../embeddings/Microsoft_Excel_Worksheet76.xlsx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hyperlink" Target="https://stevesilver.com/product/highland-park-white/?utm_source=file&amp;utm_medium=PDF&amp;utm_campaign=multiple&amp;utm_term=Highland%2BPark%2B-White%2B4-Piece%2BQueen%2BSet%2B%28Q%2BBed%2FNS%2FDresser%2FMir%29" TargetMode="External"/><Relationship Id="rId7" Type="http://schemas.openxmlformats.org/officeDocument/2006/relationships/image" Target="../media/image13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20.emf"/><Relationship Id="rId5" Type="http://schemas.openxmlformats.org/officeDocument/2006/relationships/package" Target="../embeddings/Microsoft_Excel_Worksheet5.xlsx"/><Relationship Id="rId4" Type="http://schemas.openxmlformats.org/officeDocument/2006/relationships/image" Target="../media/image18.jpg"/></Relationships>
</file>

<file path=ppt/slides/_rels/slide8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0.jpg"/><Relationship Id="rId2" Type="http://schemas.openxmlformats.org/officeDocument/2006/relationships/hyperlink" Target="https://stevesilver.com/product/orion-3-pack-occasional-set/?utm_source=file&amp;utm_medium=PDF&amp;utm_campaign=cart&amp;utm_term=Orion%2B3-Pack%2BOccasional%2BSet" TargetMode="External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13.png"/><Relationship Id="rId5" Type="http://schemas.openxmlformats.org/officeDocument/2006/relationships/image" Target="../media/image161.emf"/><Relationship Id="rId4" Type="http://schemas.openxmlformats.org/officeDocument/2006/relationships/package" Target="../embeddings/Microsoft_Excel_Worksheet77.xlsx"/></Relationships>
</file>

<file path=ppt/slides/_rels/slide8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2.jpg"/><Relationship Id="rId2" Type="http://schemas.openxmlformats.org/officeDocument/2006/relationships/hyperlink" Target="https://stevesilver.com/product/roma-3-piece-cocktail-table-setcocktail-2-end-tables/?utm_source=file&amp;utm_medium=PDF&amp;utm_campaign=cart&amp;utm_term=Roma%2B3-Piece%2BCocktail%2BTable%2BSet%3Cbr%3E%28Cocktail%2B%26%2B2%2BEnd%2BTables%29" TargetMode="External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13.png"/><Relationship Id="rId5" Type="http://schemas.openxmlformats.org/officeDocument/2006/relationships/image" Target="../media/image163.emf"/><Relationship Id="rId4" Type="http://schemas.openxmlformats.org/officeDocument/2006/relationships/package" Target="../embeddings/Microsoft_Excel_Worksheet78.xlsx"/></Relationships>
</file>

<file path=ppt/slides/_rels/slide8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4.jpg"/><Relationship Id="rId2" Type="http://schemas.openxmlformats.org/officeDocument/2006/relationships/hyperlink" Target="https://stevesilver.com/product/sherlock/?utm_source=file&amp;utm_medium=PDF&amp;utm_campaign=cart&amp;utm_term=Sherlock%2B3-Piece%2BLift-Top%2BSet%28Lift-Top%2BCocktail%2B%26amp%3B%2B2%2BEnd%2BTables%29" TargetMode="External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13.png"/><Relationship Id="rId5" Type="http://schemas.openxmlformats.org/officeDocument/2006/relationships/image" Target="../media/image165.emf"/><Relationship Id="rId4" Type="http://schemas.openxmlformats.org/officeDocument/2006/relationships/package" Target="../embeddings/Microsoft_Excel_Worksheet79.xlsx"/></Relationships>
</file>

<file path=ppt/slides/_rels/slide8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6.jpg"/><Relationship Id="rId2" Type="http://schemas.openxmlformats.org/officeDocument/2006/relationships/hyperlink" Target="https://stevesilver.com/product/tekoa/?utm_source=file&amp;utm_medium=PDF&amp;utm_campaign=cart&amp;utm_term=Tekoa%2B3-Piece%2BSet%28Cocktail%2B%26amp%3B%2B2%2BEnd%2BTables%29" TargetMode="External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13.png"/><Relationship Id="rId5" Type="http://schemas.openxmlformats.org/officeDocument/2006/relationships/image" Target="../media/image167.emf"/><Relationship Id="rId4" Type="http://schemas.openxmlformats.org/officeDocument/2006/relationships/package" Target="../embeddings/Microsoft_Excel_Worksheet80.xlsx"/></Relationships>
</file>

<file path=ppt/slides/_rels/slide84.xml.rels><?xml version="1.0" encoding="UTF-8" standalone="yes"?>
<Relationships xmlns="http://schemas.openxmlformats.org/package/2006/relationships"><Relationship Id="rId3" Type="http://schemas.openxmlformats.org/officeDocument/2006/relationships/hyperlink" Target="https://stevesilver.com/product/yukon-sofa-bar-and-stools/?utm_source=file&amp;utm_medium=PDF&amp;utm_campaign=cart&amp;utm_term=Yukon%2BSofa%2BBar%2Band%2BStools" TargetMode="External"/><Relationship Id="rId7" Type="http://schemas.openxmlformats.org/officeDocument/2006/relationships/image" Target="../media/image13.pn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169.emf"/><Relationship Id="rId5" Type="http://schemas.openxmlformats.org/officeDocument/2006/relationships/package" Target="../embeddings/Microsoft_Excel_Worksheet81.xlsx"/><Relationship Id="rId4" Type="http://schemas.openxmlformats.org/officeDocument/2006/relationships/image" Target="../media/image168.jpg"/></Relationships>
</file>

<file path=ppt/slides/_rels/slide8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0.jpg"/><Relationship Id="rId2" Type="http://schemas.openxmlformats.org/officeDocument/2006/relationships/hyperlink" Target="https://stevesilver.com/product/zurich-3-piece-occasional-setcocktail-table-2-end-tables/?utm_source=file&amp;utm_medium=PDF&amp;utm_campaign=cart&amp;utm_term=Zurich%2B3-Piece%2BOccasional%2BSet%3Cbr%3E%28Cocktail%2BTable%2B%26%2B2%2BEnd%2BTables%29" TargetMode="External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13.png"/><Relationship Id="rId5" Type="http://schemas.openxmlformats.org/officeDocument/2006/relationships/image" Target="../media/image171.emf"/><Relationship Id="rId4" Type="http://schemas.openxmlformats.org/officeDocument/2006/relationships/package" Target="../embeddings/Microsoft_Excel_Worksheet82.xlsx"/></Relationships>
</file>

<file path=ppt/slides/_rels/slide8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2.jpg"/><Relationship Id="rId2" Type="http://schemas.openxmlformats.org/officeDocument/2006/relationships/hyperlink" Target="https://stevesilver.com/product/vida-marble-top-3-piece-table-set/?utm_source=file&amp;utm_medium=PDF&amp;utm_campaign=cart&amp;utm_term=Vida%2BMarble%2BTop%2B3-Piece%2BTable%2BSet" TargetMode="External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13.png"/><Relationship Id="rId5" Type="http://schemas.openxmlformats.org/officeDocument/2006/relationships/image" Target="../media/image173.emf"/><Relationship Id="rId4" Type="http://schemas.openxmlformats.org/officeDocument/2006/relationships/package" Target="../embeddings/Microsoft_Excel_Worksheet83.xlsx"/></Relationships>
</file>

<file path=ppt/slides/_rels/slide8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4.jpg"/><Relationship Id="rId2" Type="http://schemas.openxmlformats.org/officeDocument/2006/relationships/hyperlink" Target="https://stevesilver.com/product/aston-3-piece-white-marble-table-set/?utm_source=file&amp;utm_medium=PDF&amp;utm_campaign=cart&amp;utm_term=Aston%2B3-Piece%2BWhite%2BMarble%2BTable%2BSet" TargetMode="External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13.png"/><Relationship Id="rId5" Type="http://schemas.openxmlformats.org/officeDocument/2006/relationships/image" Target="../media/image175.emf"/><Relationship Id="rId4" Type="http://schemas.openxmlformats.org/officeDocument/2006/relationships/package" Target="../embeddings/Microsoft_Excel_Worksheet84.xlsx"/></Relationships>
</file>

<file path=ppt/slides/_rels/slide8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6.jpg"/><Relationship Id="rId2" Type="http://schemas.openxmlformats.org/officeDocument/2006/relationships/hyperlink" Target="https://stevesilver.com/product/echo/?utm_source=file&amp;utm_medium=PDF&amp;utm_campaign=cart&amp;utm_term=Echo%2B3-Piece%2BMarble%2BTop%2BSet%3Cbr%3E%28Cocktail%2B%26%2B2%2BEnd%2BTables%29" TargetMode="External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13.png"/><Relationship Id="rId5" Type="http://schemas.openxmlformats.org/officeDocument/2006/relationships/image" Target="../media/image177.emf"/><Relationship Id="rId4" Type="http://schemas.openxmlformats.org/officeDocument/2006/relationships/package" Target="../embeddings/Microsoft_Excel_Worksheet85.xlsx"/></Relationships>
</file>

<file path=ppt/slides/_rels/slide89.xml.rels><?xml version="1.0" encoding="UTF-8" standalone="yes"?>
<Relationships xmlns="http://schemas.openxmlformats.org/package/2006/relationships"><Relationship Id="rId3" Type="http://schemas.openxmlformats.org/officeDocument/2006/relationships/hyperlink" Target="https://stevesilver.com/product/alize-white/?utm_source=file&amp;utm_medium=PDF&amp;utm_campaign=cart&amp;utm_term=Alize%2B2-Piece%2BDesk%2BSet%2C%2BWhite%3Cbr%3E%28Desk%2B%26%2BBookcase%29" TargetMode="External"/><Relationship Id="rId7" Type="http://schemas.openxmlformats.org/officeDocument/2006/relationships/image" Target="../media/image13.pn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179.emf"/><Relationship Id="rId5" Type="http://schemas.openxmlformats.org/officeDocument/2006/relationships/package" Target="../embeddings/Microsoft_Excel_Worksheet86.xlsx"/><Relationship Id="rId4" Type="http://schemas.openxmlformats.org/officeDocument/2006/relationships/image" Target="../media/image178.jp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jpg"/><Relationship Id="rId2" Type="http://schemas.openxmlformats.org/officeDocument/2006/relationships/hyperlink" Target="https://stevesilver.com/product/highland-park-tan-4-piece-king-setk-bed-ns-dresser-mir/?utm_source=file&amp;utm_medium=PDF&amp;utm_campaign=multiple&amp;utm_term=Highland%2BPark-Tan%2B4-Piece%2BKing%2BSet%2B%28King%2BBed%2FDR%2FMR%2FNS%29" TargetMode="External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13.png"/><Relationship Id="rId5" Type="http://schemas.openxmlformats.org/officeDocument/2006/relationships/image" Target="../media/image22.emf"/><Relationship Id="rId4" Type="http://schemas.openxmlformats.org/officeDocument/2006/relationships/package" Target="../embeddings/Microsoft_Excel_Worksheet6.xlsx"/></Relationships>
</file>

<file path=ppt/slides/_rels/slide9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0.jpg"/><Relationship Id="rId2" Type="http://schemas.openxmlformats.org/officeDocument/2006/relationships/hyperlink" Target="https://stevesilver.com/product/alize-desk/?utm_source=file&amp;utm_medium=PDF&amp;utm_campaign=cart&amp;utm_term=Alize%2BDesk%2C%2BCapuccino" TargetMode="External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13.png"/><Relationship Id="rId5" Type="http://schemas.openxmlformats.org/officeDocument/2006/relationships/image" Target="../media/image181.emf"/><Relationship Id="rId4" Type="http://schemas.openxmlformats.org/officeDocument/2006/relationships/package" Target="../embeddings/Microsoft_Excel_Worksheet87.xlsx"/></Relationships>
</file>

<file path=ppt/slides/_rels/slide9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2.jpg"/><Relationship Id="rId2" Type="http://schemas.openxmlformats.org/officeDocument/2006/relationships/hyperlink" Target="https://stevesilver.com/product/alize-desk-cappuccino/?utm_source=file&amp;utm_medium=PDF&amp;utm_campaign=cart&amp;utm_term=Alize%2BDesk%2C%2BDriftwood" TargetMode="External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13.png"/><Relationship Id="rId5" Type="http://schemas.openxmlformats.org/officeDocument/2006/relationships/image" Target="../media/image183.emf"/><Relationship Id="rId4" Type="http://schemas.openxmlformats.org/officeDocument/2006/relationships/package" Target="../embeddings/Microsoft_Excel_Worksheet88.xlsx"/></Relationships>
</file>

<file path=ppt/slides/_rels/slide9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4.jpg"/><Relationship Id="rId2" Type="http://schemas.openxmlformats.org/officeDocument/2006/relationships/hyperlink" Target="https://stevesilver.com/product/dexter-lift-top-desk/?utm_source=file&amp;utm_medium=PDF&amp;utm_campaign=cart&amp;utm_term=Dexter%2BLift-Top%2BDesk" TargetMode="External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13.png"/><Relationship Id="rId5" Type="http://schemas.openxmlformats.org/officeDocument/2006/relationships/image" Target="../media/image185.emf"/><Relationship Id="rId4" Type="http://schemas.openxmlformats.org/officeDocument/2006/relationships/package" Target="../embeddings/Microsoft_Excel_Worksheet89.xlsx"/></Relationships>
</file>

<file path=ppt/slides/_rels/slide9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6.jpg"/><Relationship Id="rId2" Type="http://schemas.openxmlformats.org/officeDocument/2006/relationships/hyperlink" Target="https://stevesilver.com/product/everett-2/?utm_source=file&amp;utm_medium=PDF&amp;utm_campaign=cart&amp;utm_term=Everett%2B2-Piece%2BAcrylic%2BDesk%2BSet%3Cbr%3E%28Desk%2B%26%2BDesk%2BChair%29" TargetMode="External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13.png"/><Relationship Id="rId5" Type="http://schemas.openxmlformats.org/officeDocument/2006/relationships/image" Target="../media/image187.emf"/><Relationship Id="rId4" Type="http://schemas.openxmlformats.org/officeDocument/2006/relationships/package" Target="../embeddings/Microsoft_Excel_Worksheet90.xlsx"/></Relationships>
</file>

<file path=ppt/slides/_rels/slide9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8.jpg"/><Relationship Id="rId2" Type="http://schemas.openxmlformats.org/officeDocument/2006/relationships/hyperlink" Target="https://stevesilver.com/product/joanna-lift-top-desk/?utm_source=file&amp;utm_medium=PDF&amp;utm_campaign=cart&amp;utm_term=Joanna%2BLift-Top%2BDesk" TargetMode="External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13.png"/><Relationship Id="rId5" Type="http://schemas.openxmlformats.org/officeDocument/2006/relationships/image" Target="../media/image189.emf"/><Relationship Id="rId4" Type="http://schemas.openxmlformats.org/officeDocument/2006/relationships/package" Target="../embeddings/Microsoft_Excel_Worksheet91.xlsx"/></Relationships>
</file>

<file path=ppt/slides/_rels/slide9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0.jpg"/><Relationship Id="rId2" Type="http://schemas.openxmlformats.org/officeDocument/2006/relationships/hyperlink" Target="https://stevesilver.com/product/kinsley/?utm_source=file&amp;utm_medium=PDF&amp;utm_campaign=cart&amp;utm_term=Kinsley%2B2-Piece%2BMarble%2BTop%2BDesk%2BSet%3Cbr%3E%28Marble%2BTop%2BDesk%2B%26%2BDesk%2BChair%29" TargetMode="External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13.png"/><Relationship Id="rId5" Type="http://schemas.openxmlformats.org/officeDocument/2006/relationships/image" Target="../media/image191.emf"/><Relationship Id="rId4" Type="http://schemas.openxmlformats.org/officeDocument/2006/relationships/package" Target="../embeddings/Microsoft_Excel_Worksheet92.xlsx"/></Relationships>
</file>

<file path=ppt/slides/_rels/slide9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2.jpg"/><Relationship Id="rId2" Type="http://schemas.openxmlformats.org/officeDocument/2006/relationships/hyperlink" Target="https://stevesilver.com/product/stomp-round-end-table-nickel/?utm_source=file&amp;utm_medium=PDF&amp;utm_campaign=cart&amp;utm_term=Stomp%2BRound%2BEnd%2BTable%2C%2BNickel" TargetMode="External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13.png"/><Relationship Id="rId5" Type="http://schemas.openxmlformats.org/officeDocument/2006/relationships/image" Target="../media/image193.emf"/><Relationship Id="rId4" Type="http://schemas.openxmlformats.org/officeDocument/2006/relationships/package" Target="../embeddings/Microsoft_Excel_Worksheet93.xlsx"/></Relationships>
</file>

<file path=ppt/slides/_rels/slide97.xml.rels><?xml version="1.0" encoding="UTF-8" standalone="yes"?>
<Relationships xmlns="http://schemas.openxmlformats.org/package/2006/relationships"><Relationship Id="rId3" Type="http://schemas.openxmlformats.org/officeDocument/2006/relationships/hyperlink" Target="https://stevesilver.com/product/rosco-accent-chair-charcoal/?utm_source=file&amp;utm_medium=PDF&amp;utm_campaign=cart&amp;utm_term=Rosco%2BAccent%2BChair%2B-%2BCharcoal" TargetMode="External"/><Relationship Id="rId7" Type="http://schemas.openxmlformats.org/officeDocument/2006/relationships/image" Target="../media/image13.pn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195.emf"/><Relationship Id="rId5" Type="http://schemas.openxmlformats.org/officeDocument/2006/relationships/package" Target="../embeddings/Microsoft_Excel_Worksheet94.xlsx"/><Relationship Id="rId4" Type="http://schemas.openxmlformats.org/officeDocument/2006/relationships/image" Target="../media/image194.jpg"/></Relationships>
</file>

<file path=ppt/slides/_rels/slide9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6.jpg"/><Relationship Id="rId2" Type="http://schemas.openxmlformats.org/officeDocument/2006/relationships/hyperlink" Target="https://stevesilver.com/product/rosco-wing-back-accent-chair-emerald/?utm_source=file&amp;utm_medium=PDF&amp;utm_campaign=cart&amp;utm_term=Rosco%2BWing%2BBack%2BAccent%2BChair%2B-%2BEmerald" TargetMode="External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13.png"/><Relationship Id="rId5" Type="http://schemas.openxmlformats.org/officeDocument/2006/relationships/image" Target="../media/image197.emf"/><Relationship Id="rId4" Type="http://schemas.openxmlformats.org/officeDocument/2006/relationships/package" Target="../embeddings/Microsoft_Excel_Worksheet95.xlsx"/></Relationships>
</file>

<file path=ppt/slides/_rels/slide9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8.jpg"/><Relationship Id="rId2" Type="http://schemas.openxmlformats.org/officeDocument/2006/relationships/hyperlink" Target="https://stevesilver.com/product/rosco-wing-back-accent-chair-sapphire/?utm_source=file&amp;utm_medium=PDF&amp;utm_campaign=cart&amp;utm_term=Rosco%2BWing%2BBack%2BAccent%2BChair%2B-%2BSapphire" TargetMode="External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13.png"/><Relationship Id="rId5" Type="http://schemas.openxmlformats.org/officeDocument/2006/relationships/image" Target="../media/image199.emf"/><Relationship Id="rId4" Type="http://schemas.openxmlformats.org/officeDocument/2006/relationships/package" Target="../embeddings/Microsoft_Excel_Worksheet96.xlsx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-234169" y="-381000"/>
            <a:ext cx="10526738" cy="8264379"/>
          </a:xfrm>
          <a:custGeom>
            <a:avLst/>
            <a:gdLst/>
            <a:ahLst/>
            <a:cxnLst/>
            <a:rect l="l" t="t" r="r" b="b"/>
            <a:pathLst>
              <a:path w="10058400" h="7772400">
                <a:moveTo>
                  <a:pt x="10058400" y="0"/>
                </a:moveTo>
                <a:lnTo>
                  <a:pt x="0" y="0"/>
                </a:lnTo>
                <a:lnTo>
                  <a:pt x="0" y="7772400"/>
                </a:lnTo>
                <a:lnTo>
                  <a:pt x="10058400" y="7772400"/>
                </a:lnTo>
                <a:lnTo>
                  <a:pt x="10058400" y="0"/>
                </a:lnTo>
                <a:close/>
              </a:path>
            </a:pathLst>
          </a:custGeom>
          <a:solidFill>
            <a:srgbClr val="010202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grpSp>
        <p:nvGrpSpPr>
          <p:cNvPr id="3" name="object 3"/>
          <p:cNvGrpSpPr/>
          <p:nvPr/>
        </p:nvGrpSpPr>
        <p:grpSpPr>
          <a:xfrm>
            <a:off x="381000" y="280798"/>
            <a:ext cx="9126855" cy="7243445"/>
            <a:chOff x="465975" y="285280"/>
            <a:chExt cx="9126855" cy="7243445"/>
          </a:xfrm>
        </p:grpSpPr>
        <p:sp>
          <p:nvSpPr>
            <p:cNvPr id="4" name="object 4"/>
            <p:cNvSpPr/>
            <p:nvPr/>
          </p:nvSpPr>
          <p:spPr>
            <a:xfrm>
              <a:off x="485025" y="509130"/>
              <a:ext cx="9088755" cy="7000240"/>
            </a:xfrm>
            <a:custGeom>
              <a:avLst/>
              <a:gdLst/>
              <a:ahLst/>
              <a:cxnLst/>
              <a:rect l="l" t="t" r="r" b="b"/>
              <a:pathLst>
                <a:path w="9088755" h="7000240">
                  <a:moveTo>
                    <a:pt x="0" y="6999960"/>
                  </a:moveTo>
                  <a:lnTo>
                    <a:pt x="9088348" y="6999960"/>
                  </a:lnTo>
                  <a:lnTo>
                    <a:pt x="9088348" y="0"/>
                  </a:lnTo>
                  <a:lnTo>
                    <a:pt x="0" y="0"/>
                  </a:lnTo>
                  <a:lnTo>
                    <a:pt x="0" y="6999960"/>
                  </a:lnTo>
                  <a:close/>
                </a:path>
              </a:pathLst>
            </a:custGeom>
            <a:ln w="38100">
              <a:solidFill>
                <a:srgbClr val="DCC088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3321100" y="285280"/>
              <a:ext cx="3416300" cy="490220"/>
            </a:xfrm>
            <a:custGeom>
              <a:avLst/>
              <a:gdLst/>
              <a:ahLst/>
              <a:cxnLst/>
              <a:rect l="l" t="t" r="r" b="b"/>
              <a:pathLst>
                <a:path w="3416300" h="490220">
                  <a:moveTo>
                    <a:pt x="3416185" y="0"/>
                  </a:moveTo>
                  <a:lnTo>
                    <a:pt x="0" y="0"/>
                  </a:lnTo>
                  <a:lnTo>
                    <a:pt x="0" y="490220"/>
                  </a:lnTo>
                  <a:lnTo>
                    <a:pt x="3416185" y="490220"/>
                  </a:lnTo>
                  <a:lnTo>
                    <a:pt x="3416185" y="0"/>
                  </a:lnTo>
                  <a:close/>
                </a:path>
              </a:pathLst>
            </a:custGeom>
            <a:solidFill>
              <a:srgbClr val="01020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6" name="object 6"/>
          <p:cNvSpPr txBox="1">
            <a:spLocks noGrp="1"/>
          </p:cNvSpPr>
          <p:nvPr>
            <p:ph type="title"/>
          </p:nvPr>
        </p:nvSpPr>
        <p:spPr>
          <a:xfrm>
            <a:off x="2712441" y="290970"/>
            <a:ext cx="4333049" cy="38985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815340">
              <a:spcBef>
                <a:spcPts val="100"/>
              </a:spcBef>
            </a:pPr>
            <a:r>
              <a:rPr dirty="0"/>
              <a:t>INTRODUCING</a:t>
            </a:r>
            <a:r>
              <a:rPr spc="480" dirty="0"/>
              <a:t> </a:t>
            </a:r>
            <a:r>
              <a:rPr spc="-25" dirty="0"/>
              <a:t>THE</a:t>
            </a:r>
          </a:p>
        </p:txBody>
      </p:sp>
      <p:sp>
        <p:nvSpPr>
          <p:cNvPr id="7" name="object 7"/>
          <p:cNvSpPr txBox="1"/>
          <p:nvPr/>
        </p:nvSpPr>
        <p:spPr>
          <a:xfrm>
            <a:off x="2379662" y="1508443"/>
            <a:ext cx="5299075" cy="915669"/>
          </a:xfrm>
          <a:prstGeom prst="rect">
            <a:avLst/>
          </a:prstGeom>
        </p:spPr>
        <p:txBody>
          <a:bodyPr vert="horz" wrap="square" lIns="0" tIns="54610" rIns="0" bIns="0" rtlCol="0">
            <a:spAutoFit/>
          </a:bodyPr>
          <a:lstStyle/>
          <a:p>
            <a:pPr algn="ctr">
              <a:spcBef>
                <a:spcPts val="430"/>
              </a:spcBef>
              <a:tabLst>
                <a:tab pos="1549400" algn="l"/>
                <a:tab pos="2702560" algn="l"/>
              </a:tabLst>
            </a:pPr>
            <a:r>
              <a:rPr sz="2350" dirty="0">
                <a:solidFill>
                  <a:srgbClr val="DCC088"/>
                </a:solidFill>
                <a:latin typeface="Avenir Next"/>
                <a:cs typeface="Avenir Next"/>
              </a:rPr>
              <a:t>Q</a:t>
            </a:r>
            <a:r>
              <a:rPr sz="2350" spc="100" dirty="0">
                <a:solidFill>
                  <a:srgbClr val="DCC088"/>
                </a:solidFill>
                <a:latin typeface="Avenir Next"/>
                <a:cs typeface="Avenir Next"/>
              </a:rPr>
              <a:t> </a:t>
            </a:r>
            <a:r>
              <a:rPr sz="2350" dirty="0">
                <a:solidFill>
                  <a:srgbClr val="DCC088"/>
                </a:solidFill>
                <a:latin typeface="Avenir Next"/>
                <a:cs typeface="Avenir Next"/>
              </a:rPr>
              <a:t>U</a:t>
            </a:r>
            <a:r>
              <a:rPr sz="2350" spc="100" dirty="0">
                <a:solidFill>
                  <a:srgbClr val="DCC088"/>
                </a:solidFill>
                <a:latin typeface="Avenir Next"/>
                <a:cs typeface="Avenir Next"/>
              </a:rPr>
              <a:t> </a:t>
            </a:r>
            <a:r>
              <a:rPr sz="2350" dirty="0">
                <a:solidFill>
                  <a:srgbClr val="DCC088"/>
                </a:solidFill>
                <a:latin typeface="Avenir Next"/>
                <a:cs typeface="Avenir Next"/>
              </a:rPr>
              <a:t>I</a:t>
            </a:r>
            <a:r>
              <a:rPr sz="2350" spc="100" dirty="0">
                <a:solidFill>
                  <a:srgbClr val="DCC088"/>
                </a:solidFill>
                <a:latin typeface="Avenir Next"/>
                <a:cs typeface="Avenir Next"/>
              </a:rPr>
              <a:t> </a:t>
            </a:r>
            <a:r>
              <a:rPr sz="2350" dirty="0">
                <a:solidFill>
                  <a:srgbClr val="DCC088"/>
                </a:solidFill>
                <a:latin typeface="Avenir Next"/>
                <a:cs typeface="Avenir Next"/>
              </a:rPr>
              <a:t>C</a:t>
            </a:r>
            <a:r>
              <a:rPr sz="2350" spc="100" dirty="0">
                <a:solidFill>
                  <a:srgbClr val="DCC088"/>
                </a:solidFill>
                <a:latin typeface="Avenir Next"/>
                <a:cs typeface="Avenir Next"/>
              </a:rPr>
              <a:t> </a:t>
            </a:r>
            <a:r>
              <a:rPr sz="2350" spc="-60" dirty="0">
                <a:solidFill>
                  <a:srgbClr val="DCC088"/>
                </a:solidFill>
                <a:latin typeface="Avenir Next"/>
                <a:cs typeface="Avenir Next"/>
              </a:rPr>
              <a:t>K</a:t>
            </a:r>
            <a:r>
              <a:rPr sz="2350" dirty="0">
                <a:solidFill>
                  <a:srgbClr val="DCC088"/>
                </a:solidFill>
                <a:latin typeface="Avenir Next"/>
                <a:cs typeface="Avenir Next"/>
              </a:rPr>
              <a:t>	S</a:t>
            </a:r>
            <a:r>
              <a:rPr sz="2350" spc="90" dirty="0">
                <a:solidFill>
                  <a:srgbClr val="DCC088"/>
                </a:solidFill>
                <a:latin typeface="Avenir Next"/>
                <a:cs typeface="Avenir Next"/>
              </a:rPr>
              <a:t> </a:t>
            </a:r>
            <a:r>
              <a:rPr sz="2350" dirty="0">
                <a:solidFill>
                  <a:srgbClr val="DCC088"/>
                </a:solidFill>
                <a:latin typeface="Avenir Next"/>
                <a:cs typeface="Avenir Next"/>
              </a:rPr>
              <a:t>H</a:t>
            </a:r>
            <a:r>
              <a:rPr sz="2350" spc="100" dirty="0">
                <a:solidFill>
                  <a:srgbClr val="DCC088"/>
                </a:solidFill>
                <a:latin typeface="Avenir Next"/>
                <a:cs typeface="Avenir Next"/>
              </a:rPr>
              <a:t> </a:t>
            </a:r>
            <a:r>
              <a:rPr sz="2350" dirty="0">
                <a:solidFill>
                  <a:srgbClr val="DCC088"/>
                </a:solidFill>
                <a:latin typeface="Avenir Next"/>
                <a:cs typeface="Avenir Next"/>
              </a:rPr>
              <a:t>I</a:t>
            </a:r>
            <a:r>
              <a:rPr sz="2350" spc="105" dirty="0">
                <a:solidFill>
                  <a:srgbClr val="DCC088"/>
                </a:solidFill>
                <a:latin typeface="Avenir Next"/>
                <a:cs typeface="Avenir Next"/>
              </a:rPr>
              <a:t> </a:t>
            </a:r>
            <a:r>
              <a:rPr sz="2350" spc="-50" dirty="0">
                <a:solidFill>
                  <a:srgbClr val="DCC088"/>
                </a:solidFill>
                <a:latin typeface="Avenir Next"/>
                <a:cs typeface="Avenir Next"/>
              </a:rPr>
              <a:t>P</a:t>
            </a:r>
            <a:r>
              <a:rPr sz="2350" dirty="0">
                <a:solidFill>
                  <a:srgbClr val="DCC088"/>
                </a:solidFill>
                <a:latin typeface="Avenir Next"/>
                <a:cs typeface="Avenir Next"/>
              </a:rPr>
              <a:t>	P</a:t>
            </a:r>
            <a:r>
              <a:rPr sz="2350" spc="90" dirty="0">
                <a:solidFill>
                  <a:srgbClr val="DCC088"/>
                </a:solidFill>
                <a:latin typeface="Avenir Next"/>
                <a:cs typeface="Avenir Next"/>
              </a:rPr>
              <a:t> </a:t>
            </a:r>
            <a:r>
              <a:rPr sz="2350" dirty="0">
                <a:solidFill>
                  <a:srgbClr val="DCC088"/>
                </a:solidFill>
                <a:latin typeface="Avenir Next"/>
                <a:cs typeface="Avenir Next"/>
              </a:rPr>
              <a:t>R</a:t>
            </a:r>
            <a:r>
              <a:rPr sz="2350" spc="100" dirty="0">
                <a:solidFill>
                  <a:srgbClr val="DCC088"/>
                </a:solidFill>
                <a:latin typeface="Avenir Next"/>
                <a:cs typeface="Avenir Next"/>
              </a:rPr>
              <a:t> </a:t>
            </a:r>
            <a:r>
              <a:rPr sz="2350" dirty="0">
                <a:solidFill>
                  <a:srgbClr val="DCC088"/>
                </a:solidFill>
                <a:latin typeface="Avenir Next"/>
                <a:cs typeface="Avenir Next"/>
              </a:rPr>
              <a:t>O</a:t>
            </a:r>
            <a:r>
              <a:rPr sz="2350" spc="95" dirty="0">
                <a:solidFill>
                  <a:srgbClr val="DCC088"/>
                </a:solidFill>
                <a:latin typeface="Avenir Next"/>
                <a:cs typeface="Avenir Next"/>
              </a:rPr>
              <a:t> </a:t>
            </a:r>
            <a:r>
              <a:rPr sz="2350" dirty="0">
                <a:solidFill>
                  <a:srgbClr val="DCC088"/>
                </a:solidFill>
                <a:latin typeface="Avenir Next"/>
                <a:cs typeface="Avenir Next"/>
              </a:rPr>
              <a:t>G</a:t>
            </a:r>
            <a:r>
              <a:rPr sz="2350" spc="100" dirty="0">
                <a:solidFill>
                  <a:srgbClr val="DCC088"/>
                </a:solidFill>
                <a:latin typeface="Avenir Next"/>
                <a:cs typeface="Avenir Next"/>
              </a:rPr>
              <a:t> </a:t>
            </a:r>
            <a:r>
              <a:rPr sz="2350" dirty="0">
                <a:solidFill>
                  <a:srgbClr val="DCC088"/>
                </a:solidFill>
                <a:latin typeface="Avenir Next"/>
                <a:cs typeface="Avenir Next"/>
              </a:rPr>
              <a:t>R</a:t>
            </a:r>
            <a:r>
              <a:rPr sz="2350" spc="100" dirty="0">
                <a:solidFill>
                  <a:srgbClr val="DCC088"/>
                </a:solidFill>
                <a:latin typeface="Avenir Next"/>
                <a:cs typeface="Avenir Next"/>
              </a:rPr>
              <a:t> </a:t>
            </a:r>
            <a:r>
              <a:rPr sz="2350" dirty="0">
                <a:solidFill>
                  <a:srgbClr val="DCC088"/>
                </a:solidFill>
                <a:latin typeface="Avenir Next"/>
                <a:cs typeface="Avenir Next"/>
              </a:rPr>
              <a:t>A</a:t>
            </a:r>
            <a:r>
              <a:rPr sz="2350" spc="95" dirty="0">
                <a:solidFill>
                  <a:srgbClr val="DCC088"/>
                </a:solidFill>
                <a:latin typeface="Avenir Next"/>
                <a:cs typeface="Avenir Next"/>
              </a:rPr>
              <a:t> </a:t>
            </a:r>
            <a:r>
              <a:rPr sz="2350" spc="-50" dirty="0">
                <a:solidFill>
                  <a:srgbClr val="DCC088"/>
                </a:solidFill>
                <a:latin typeface="Avenir Next"/>
                <a:cs typeface="Avenir Next"/>
              </a:rPr>
              <a:t>M</a:t>
            </a:r>
            <a:endParaRPr sz="2350" dirty="0">
              <a:latin typeface="Avenir Next"/>
              <a:cs typeface="Avenir Next"/>
            </a:endParaRPr>
          </a:p>
          <a:p>
            <a:pPr algn="ctr">
              <a:lnSpc>
                <a:spcPts val="2014"/>
              </a:lnSpc>
              <a:spcBef>
                <a:spcPts val="240"/>
              </a:spcBef>
            </a:pPr>
            <a:r>
              <a:rPr sz="1700" b="1" dirty="0">
                <a:solidFill>
                  <a:srgbClr val="FFFFFF"/>
                </a:solidFill>
                <a:latin typeface="Avenir Next"/>
                <a:cs typeface="Avenir Next"/>
              </a:rPr>
              <a:t>Over</a:t>
            </a:r>
            <a:r>
              <a:rPr sz="1700" b="1" spc="-45" dirty="0">
                <a:solidFill>
                  <a:srgbClr val="FFFFFF"/>
                </a:solidFill>
                <a:latin typeface="Avenir Next"/>
                <a:cs typeface="Avenir Next"/>
              </a:rPr>
              <a:t> </a:t>
            </a:r>
            <a:r>
              <a:rPr sz="1700" b="1" dirty="0">
                <a:solidFill>
                  <a:srgbClr val="FFFFFF"/>
                </a:solidFill>
                <a:latin typeface="Avenir Next"/>
                <a:cs typeface="Avenir Next"/>
              </a:rPr>
              <a:t>100</a:t>
            </a:r>
            <a:r>
              <a:rPr sz="1700" b="1" spc="-45" dirty="0">
                <a:solidFill>
                  <a:srgbClr val="FFFFFF"/>
                </a:solidFill>
                <a:latin typeface="Avenir Next"/>
                <a:cs typeface="Avenir Next"/>
              </a:rPr>
              <a:t> </a:t>
            </a:r>
            <a:r>
              <a:rPr sz="1700" b="1" dirty="0">
                <a:solidFill>
                  <a:srgbClr val="FFFFFF"/>
                </a:solidFill>
                <a:latin typeface="Avenir Next"/>
                <a:cs typeface="Avenir Next"/>
              </a:rPr>
              <a:t>styles</a:t>
            </a:r>
            <a:r>
              <a:rPr sz="1700" b="1" spc="-45" dirty="0">
                <a:solidFill>
                  <a:srgbClr val="FFFFFF"/>
                </a:solidFill>
                <a:latin typeface="Avenir Next"/>
                <a:cs typeface="Avenir Next"/>
              </a:rPr>
              <a:t> </a:t>
            </a:r>
            <a:r>
              <a:rPr sz="1700" b="1" dirty="0">
                <a:solidFill>
                  <a:srgbClr val="FFFFFF"/>
                </a:solidFill>
                <a:latin typeface="Avenir Next"/>
                <a:cs typeface="Avenir Next"/>
              </a:rPr>
              <a:t>available</a:t>
            </a:r>
            <a:r>
              <a:rPr sz="1700" b="1" spc="-45" dirty="0">
                <a:solidFill>
                  <a:srgbClr val="FFFFFF"/>
                </a:solidFill>
                <a:latin typeface="Avenir Next"/>
                <a:cs typeface="Avenir Next"/>
              </a:rPr>
              <a:t> </a:t>
            </a:r>
            <a:r>
              <a:rPr sz="1700" b="1" dirty="0">
                <a:solidFill>
                  <a:srgbClr val="FFFFFF"/>
                </a:solidFill>
                <a:latin typeface="Avenir Next"/>
                <a:cs typeface="Avenir Next"/>
              </a:rPr>
              <a:t>for</a:t>
            </a:r>
            <a:r>
              <a:rPr sz="1700" b="1" spc="-45" dirty="0">
                <a:solidFill>
                  <a:srgbClr val="FFFFFF"/>
                </a:solidFill>
                <a:latin typeface="Avenir Next"/>
                <a:cs typeface="Avenir Next"/>
              </a:rPr>
              <a:t> </a:t>
            </a:r>
            <a:r>
              <a:rPr sz="1700" b="1" spc="-10" dirty="0">
                <a:solidFill>
                  <a:srgbClr val="FFFFFF"/>
                </a:solidFill>
                <a:latin typeface="Avenir Next"/>
                <a:cs typeface="Avenir Next"/>
              </a:rPr>
              <a:t>immediate</a:t>
            </a:r>
            <a:r>
              <a:rPr sz="1700" b="1" spc="-45" dirty="0">
                <a:solidFill>
                  <a:srgbClr val="FFFFFF"/>
                </a:solidFill>
                <a:latin typeface="Avenir Next"/>
                <a:cs typeface="Avenir Next"/>
              </a:rPr>
              <a:t> </a:t>
            </a:r>
            <a:r>
              <a:rPr sz="1700" b="1" spc="-10" dirty="0">
                <a:solidFill>
                  <a:srgbClr val="FFFFFF"/>
                </a:solidFill>
                <a:latin typeface="Avenir Next"/>
                <a:cs typeface="Avenir Next"/>
              </a:rPr>
              <a:t>shipment.</a:t>
            </a:r>
            <a:endParaRPr sz="1700" dirty="0">
              <a:latin typeface="Avenir Next"/>
              <a:cs typeface="Avenir Next"/>
            </a:endParaRPr>
          </a:p>
          <a:p>
            <a:pPr algn="ctr">
              <a:lnSpc>
                <a:spcPts val="1595"/>
              </a:lnSpc>
            </a:pPr>
            <a:r>
              <a:rPr sz="1350" b="1" dirty="0">
                <a:solidFill>
                  <a:srgbClr val="FFFFFF"/>
                </a:solidFill>
                <a:latin typeface="Avenir Next"/>
                <a:cs typeface="Avenir Next"/>
              </a:rPr>
              <a:t>Bedroom</a:t>
            </a:r>
            <a:r>
              <a:rPr sz="1350" b="1" spc="20" dirty="0">
                <a:solidFill>
                  <a:srgbClr val="FFFFFF"/>
                </a:solidFill>
                <a:latin typeface="Avenir Next"/>
                <a:cs typeface="Avenir Next"/>
              </a:rPr>
              <a:t> </a:t>
            </a:r>
            <a:r>
              <a:rPr sz="1350" b="1" dirty="0">
                <a:solidFill>
                  <a:srgbClr val="DCC088"/>
                </a:solidFill>
                <a:latin typeface="Avenir Next"/>
                <a:cs typeface="Avenir Next"/>
              </a:rPr>
              <a:t>|</a:t>
            </a:r>
            <a:r>
              <a:rPr sz="1350" b="1" spc="25" dirty="0">
                <a:solidFill>
                  <a:srgbClr val="DCC088"/>
                </a:solidFill>
                <a:latin typeface="Avenir Next"/>
                <a:cs typeface="Avenir Next"/>
              </a:rPr>
              <a:t> </a:t>
            </a:r>
            <a:r>
              <a:rPr sz="1350" b="1" dirty="0">
                <a:solidFill>
                  <a:srgbClr val="FFFFFF"/>
                </a:solidFill>
                <a:latin typeface="Avenir Next"/>
                <a:cs typeface="Avenir Next"/>
              </a:rPr>
              <a:t>Dining</a:t>
            </a:r>
            <a:r>
              <a:rPr sz="1350" b="1" spc="20" dirty="0">
                <a:solidFill>
                  <a:srgbClr val="FFFFFF"/>
                </a:solidFill>
                <a:latin typeface="Avenir Next"/>
                <a:cs typeface="Avenir Next"/>
              </a:rPr>
              <a:t> </a:t>
            </a:r>
            <a:r>
              <a:rPr sz="1350" b="1" dirty="0">
                <a:solidFill>
                  <a:srgbClr val="DCC088"/>
                </a:solidFill>
                <a:latin typeface="Avenir Next"/>
                <a:cs typeface="Avenir Next"/>
              </a:rPr>
              <a:t>|</a:t>
            </a:r>
            <a:r>
              <a:rPr sz="1350" b="1" spc="25" dirty="0">
                <a:solidFill>
                  <a:srgbClr val="DCC088"/>
                </a:solidFill>
                <a:latin typeface="Avenir Next"/>
                <a:cs typeface="Avenir Next"/>
              </a:rPr>
              <a:t> </a:t>
            </a:r>
            <a:r>
              <a:rPr sz="1350" b="1" dirty="0">
                <a:solidFill>
                  <a:srgbClr val="FFFFFF"/>
                </a:solidFill>
                <a:latin typeface="Avenir Next"/>
                <a:cs typeface="Avenir Next"/>
              </a:rPr>
              <a:t>Living</a:t>
            </a:r>
            <a:r>
              <a:rPr sz="1350" b="1" spc="20" dirty="0">
                <a:solidFill>
                  <a:srgbClr val="FFFFFF"/>
                </a:solidFill>
                <a:latin typeface="Avenir Next"/>
                <a:cs typeface="Avenir Next"/>
              </a:rPr>
              <a:t> </a:t>
            </a:r>
            <a:r>
              <a:rPr sz="1350" b="1" dirty="0">
                <a:solidFill>
                  <a:srgbClr val="FFFFFF"/>
                </a:solidFill>
                <a:latin typeface="Avenir Next"/>
                <a:cs typeface="Avenir Next"/>
              </a:rPr>
              <a:t>Room</a:t>
            </a:r>
            <a:r>
              <a:rPr sz="1350" b="1" spc="25" dirty="0">
                <a:solidFill>
                  <a:srgbClr val="FFFFFF"/>
                </a:solidFill>
                <a:latin typeface="Avenir Next"/>
                <a:cs typeface="Avenir Next"/>
              </a:rPr>
              <a:t> </a:t>
            </a:r>
            <a:r>
              <a:rPr sz="1350" b="1" dirty="0">
                <a:solidFill>
                  <a:srgbClr val="DCC088"/>
                </a:solidFill>
                <a:latin typeface="Avenir Next"/>
                <a:cs typeface="Avenir Next"/>
              </a:rPr>
              <a:t>| </a:t>
            </a:r>
            <a:r>
              <a:rPr sz="1350" b="1" dirty="0">
                <a:solidFill>
                  <a:srgbClr val="FFFFFF"/>
                </a:solidFill>
                <a:latin typeface="Avenir Next"/>
                <a:cs typeface="Avenir Next"/>
              </a:rPr>
              <a:t>Accents</a:t>
            </a:r>
            <a:r>
              <a:rPr sz="1350" b="1" spc="20" dirty="0">
                <a:solidFill>
                  <a:srgbClr val="FFFFFF"/>
                </a:solidFill>
                <a:latin typeface="Avenir Next"/>
                <a:cs typeface="Avenir Next"/>
              </a:rPr>
              <a:t> </a:t>
            </a:r>
            <a:r>
              <a:rPr sz="1350" b="1" dirty="0">
                <a:solidFill>
                  <a:srgbClr val="DCC088"/>
                </a:solidFill>
                <a:latin typeface="Avenir Next"/>
                <a:cs typeface="Avenir Next"/>
              </a:rPr>
              <a:t>|</a:t>
            </a:r>
            <a:r>
              <a:rPr sz="1350" b="1" spc="25" dirty="0">
                <a:solidFill>
                  <a:srgbClr val="DCC088"/>
                </a:solidFill>
                <a:latin typeface="Avenir Next"/>
                <a:cs typeface="Avenir Next"/>
              </a:rPr>
              <a:t> </a:t>
            </a:r>
            <a:r>
              <a:rPr sz="1350" b="1" spc="-10" dirty="0">
                <a:solidFill>
                  <a:srgbClr val="FFFFFF"/>
                </a:solidFill>
                <a:latin typeface="Avenir Next"/>
                <a:cs typeface="Avenir Next"/>
              </a:rPr>
              <a:t>Outdoor</a:t>
            </a:r>
            <a:endParaRPr sz="1350" dirty="0">
              <a:latin typeface="Avenir Next"/>
              <a:cs typeface="Avenir Next"/>
            </a:endParaRPr>
          </a:p>
        </p:txBody>
      </p:sp>
      <p:grpSp>
        <p:nvGrpSpPr>
          <p:cNvPr id="8" name="object 8"/>
          <p:cNvGrpSpPr/>
          <p:nvPr/>
        </p:nvGrpSpPr>
        <p:grpSpPr>
          <a:xfrm>
            <a:off x="1591424" y="2514600"/>
            <a:ext cx="7391400" cy="4773327"/>
            <a:chOff x="1951469" y="2642577"/>
            <a:chExt cx="7210425" cy="4656455"/>
          </a:xfrm>
        </p:grpSpPr>
        <p:pic>
          <p:nvPicPr>
            <p:cNvPr id="9" name="object 9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8039963" y="6471323"/>
              <a:ext cx="1121536" cy="827557"/>
            </a:xfrm>
            <a:prstGeom prst="rect">
              <a:avLst/>
            </a:prstGeom>
          </p:spPr>
        </p:pic>
        <p:pic>
          <p:nvPicPr>
            <p:cNvPr id="10" name="object 10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5192737" y="2645820"/>
              <a:ext cx="3099320" cy="1813746"/>
            </a:xfrm>
            <a:prstGeom prst="rect">
              <a:avLst/>
            </a:prstGeom>
          </p:spPr>
        </p:pic>
        <p:pic>
          <p:nvPicPr>
            <p:cNvPr id="11" name="object 11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951469" y="2642577"/>
              <a:ext cx="3099307" cy="1813750"/>
            </a:xfrm>
            <a:prstGeom prst="rect">
              <a:avLst/>
            </a:prstGeom>
          </p:spPr>
        </p:pic>
        <p:pic>
          <p:nvPicPr>
            <p:cNvPr id="12" name="object 12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2148077" y="4582109"/>
              <a:ext cx="2200262" cy="1766379"/>
            </a:xfrm>
            <a:prstGeom prst="rect">
              <a:avLst/>
            </a:prstGeom>
          </p:spPr>
        </p:pic>
        <p:pic>
          <p:nvPicPr>
            <p:cNvPr id="13" name="object 13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4469079" y="4578083"/>
              <a:ext cx="3650741" cy="1732114"/>
            </a:xfrm>
            <a:prstGeom prst="rect">
              <a:avLst/>
            </a:prstGeom>
          </p:spPr>
        </p:pic>
      </p:grpSp>
      <p:sp>
        <p:nvSpPr>
          <p:cNvPr id="14" name="object 14"/>
          <p:cNvSpPr txBox="1"/>
          <p:nvPr/>
        </p:nvSpPr>
        <p:spPr>
          <a:xfrm>
            <a:off x="3523437" y="6672756"/>
            <a:ext cx="3168650" cy="6705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70840" marR="5080" indent="-358775">
              <a:lnSpc>
                <a:spcPct val="105800"/>
              </a:lnSpc>
              <a:spcBef>
                <a:spcPts val="100"/>
              </a:spcBef>
            </a:pPr>
            <a:r>
              <a:rPr sz="2000" b="1" dirty="0">
                <a:solidFill>
                  <a:srgbClr val="FFFFFF"/>
                </a:solidFill>
                <a:latin typeface="Avenir Next"/>
                <a:cs typeface="Avenir Next"/>
              </a:rPr>
              <a:t>SHOWROOM</a:t>
            </a:r>
            <a:r>
              <a:rPr sz="2000" b="1" spc="-10" dirty="0">
                <a:solidFill>
                  <a:srgbClr val="FFFFFF"/>
                </a:solidFill>
                <a:latin typeface="Avenir Next"/>
                <a:cs typeface="Avenir Next"/>
              </a:rPr>
              <a:t> </a:t>
            </a:r>
            <a:r>
              <a:rPr sz="2000" b="1" spc="-35" dirty="0">
                <a:solidFill>
                  <a:srgbClr val="FFFFFF"/>
                </a:solidFill>
                <a:latin typeface="Avenir Next"/>
                <a:cs typeface="Avenir Next"/>
              </a:rPr>
              <a:t>LOCATION: </a:t>
            </a:r>
            <a:r>
              <a:rPr sz="2000" b="1" dirty="0">
                <a:solidFill>
                  <a:srgbClr val="FFFFFF"/>
                </a:solidFill>
                <a:latin typeface="Avenir Next"/>
                <a:cs typeface="Avenir Next"/>
              </a:rPr>
              <a:t>PLAZA</a:t>
            </a:r>
            <a:r>
              <a:rPr sz="2000" b="1" spc="-35" dirty="0">
                <a:solidFill>
                  <a:srgbClr val="FFFFFF"/>
                </a:solidFill>
                <a:latin typeface="Avenir Next"/>
                <a:cs typeface="Avenir Next"/>
              </a:rPr>
              <a:t> </a:t>
            </a:r>
            <a:r>
              <a:rPr sz="2000" b="1" dirty="0">
                <a:solidFill>
                  <a:srgbClr val="FFFFFF"/>
                </a:solidFill>
                <a:latin typeface="Avenir Next"/>
                <a:cs typeface="Avenir Next"/>
              </a:rPr>
              <a:t>SUITES </a:t>
            </a:r>
            <a:r>
              <a:rPr sz="2000" b="1" spc="-20" dirty="0">
                <a:solidFill>
                  <a:srgbClr val="FFFFFF"/>
                </a:solidFill>
                <a:latin typeface="Avenir Next"/>
                <a:cs typeface="Avenir Next"/>
              </a:rPr>
              <a:t>C100</a:t>
            </a:r>
            <a:endParaRPr sz="2000" dirty="0">
              <a:latin typeface="Avenir Next"/>
              <a:cs typeface="Avenir Next"/>
            </a:endParaRPr>
          </a:p>
        </p:txBody>
      </p:sp>
      <p:pic>
        <p:nvPicPr>
          <p:cNvPr id="15" name="object 15"/>
          <p:cNvPicPr/>
          <p:nvPr/>
        </p:nvPicPr>
        <p:blipFill>
          <a:blip r:embed="rId7" cstate="print"/>
          <a:stretch>
            <a:fillRect/>
          </a:stretch>
        </p:blipFill>
        <p:spPr>
          <a:xfrm>
            <a:off x="2429624" y="623263"/>
            <a:ext cx="4898685" cy="1129337"/>
          </a:xfrm>
          <a:prstGeom prst="rect">
            <a:avLst/>
          </a:prstGeom>
        </p:spPr>
      </p:pic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object 5">
            <a:hlinkClick r:id="rId2"/>
          </p:cNvPr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47625" y="767626"/>
            <a:ext cx="5715000" cy="4446930"/>
          </a:xfrm>
          <a:prstGeom prst="rect">
            <a:avLst/>
          </a:prstGeom>
        </p:spPr>
      </p:pic>
      <p:sp>
        <p:nvSpPr>
          <p:cNvPr id="6" name="object 6"/>
          <p:cNvSpPr/>
          <p:nvPr/>
        </p:nvSpPr>
        <p:spPr>
          <a:xfrm>
            <a:off x="6176645" y="217364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6176645" y="240224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6176645" y="274514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6176645" y="297374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 txBox="1"/>
          <p:nvPr/>
        </p:nvSpPr>
        <p:spPr>
          <a:xfrm>
            <a:off x="5911215" y="1082620"/>
            <a:ext cx="3205480" cy="2098010"/>
          </a:xfrm>
          <a:prstGeom prst="rect">
            <a:avLst/>
          </a:prstGeom>
        </p:spPr>
        <p:txBody>
          <a:bodyPr vert="horz" wrap="square" lIns="0" tIns="27940" rIns="0" bIns="0" rtlCol="0">
            <a:spAutoFit/>
          </a:bodyPr>
          <a:lstStyle/>
          <a:p>
            <a:pPr marL="12700" marR="5080">
              <a:lnSpc>
                <a:spcPts val="1350"/>
              </a:lnSpc>
              <a:spcBef>
                <a:spcPts val="220"/>
              </a:spcBef>
            </a:pPr>
            <a:r>
              <a:rPr sz="1200" b="1" spc="95" dirty="0">
                <a:latin typeface="Arial"/>
                <a:cs typeface="Arial"/>
              </a:rPr>
              <a:t>HIGHLAND</a:t>
            </a:r>
            <a:r>
              <a:rPr sz="1200" b="1" spc="90" dirty="0">
                <a:latin typeface="Arial"/>
                <a:cs typeface="Arial"/>
              </a:rPr>
              <a:t> </a:t>
            </a:r>
            <a:r>
              <a:rPr sz="1200" b="1" spc="55" dirty="0">
                <a:latin typeface="Arial"/>
                <a:cs typeface="Arial"/>
              </a:rPr>
              <a:t>PARK</a:t>
            </a:r>
            <a:r>
              <a:rPr sz="1200" b="1" spc="90" dirty="0">
                <a:latin typeface="Arial"/>
                <a:cs typeface="Arial"/>
              </a:rPr>
              <a:t> </a:t>
            </a:r>
            <a:r>
              <a:rPr sz="1200" b="1" spc="85" dirty="0">
                <a:latin typeface="Arial"/>
                <a:cs typeface="Arial"/>
              </a:rPr>
              <a:t>TAN</a:t>
            </a:r>
            <a:r>
              <a:rPr sz="1200" b="1" spc="90" dirty="0">
                <a:latin typeface="Arial"/>
                <a:cs typeface="Arial"/>
              </a:rPr>
              <a:t> </a:t>
            </a:r>
            <a:r>
              <a:rPr sz="1200" b="1" spc="50" dirty="0">
                <a:latin typeface="Arial"/>
                <a:cs typeface="Arial"/>
              </a:rPr>
              <a:t>4-</a:t>
            </a:r>
            <a:r>
              <a:rPr sz="1200" b="1" spc="70" dirty="0">
                <a:latin typeface="Arial"/>
                <a:cs typeface="Arial"/>
              </a:rPr>
              <a:t>PIECE</a:t>
            </a:r>
            <a:r>
              <a:rPr sz="1200" b="1" spc="90" dirty="0">
                <a:latin typeface="Arial"/>
                <a:cs typeface="Arial"/>
              </a:rPr>
              <a:t> </a:t>
            </a:r>
            <a:r>
              <a:rPr sz="1200" b="1" spc="50" dirty="0">
                <a:latin typeface="Arial"/>
                <a:cs typeface="Arial"/>
              </a:rPr>
              <a:t>QUEEN </a:t>
            </a:r>
            <a:r>
              <a:rPr sz="1200" b="1" spc="75" dirty="0">
                <a:latin typeface="Arial"/>
                <a:cs typeface="Arial"/>
              </a:rPr>
              <a:t>SET(Q</a:t>
            </a:r>
            <a:r>
              <a:rPr sz="1200" b="1" spc="85" dirty="0">
                <a:latin typeface="Arial"/>
                <a:cs typeface="Arial"/>
              </a:rPr>
              <a:t> </a:t>
            </a:r>
            <a:r>
              <a:rPr sz="1200" b="1" spc="70" dirty="0">
                <a:latin typeface="Arial"/>
                <a:cs typeface="Arial"/>
              </a:rPr>
              <a:t>BED/NS/DRESSER/MIR)</a:t>
            </a:r>
            <a:endParaRPr sz="1200" dirty="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700" dirty="0">
              <a:latin typeface="Raleway"/>
              <a:cs typeface="Raleway"/>
            </a:endParaRPr>
          </a:p>
          <a:p>
            <a:pPr marL="12700" marR="31750">
              <a:lnSpc>
                <a:spcPct val="100000"/>
              </a:lnSpc>
              <a:spcBef>
                <a:spcPts val="5"/>
              </a:spcBef>
            </a:pPr>
            <a:r>
              <a:rPr sz="750" dirty="0">
                <a:latin typeface="Raleway"/>
                <a:cs typeface="Raleway"/>
              </a:rPr>
              <a:t>Vintage styling in a classically styled bedroom collection. Highland </a:t>
            </a:r>
            <a:r>
              <a:rPr sz="750" spc="-20" dirty="0">
                <a:latin typeface="Raleway"/>
                <a:cs typeface="Raleway"/>
              </a:rPr>
              <a:t>Park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features a waxed driftwood finish complemented beautifully with </a:t>
            </a:r>
            <a:r>
              <a:rPr sz="750" spc="-50" dirty="0">
                <a:latin typeface="Raleway"/>
                <a:cs typeface="Raleway"/>
              </a:rPr>
              <a:t>a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tufted fabric headboard. Storage pieces include chest, dresser, </a:t>
            </a:r>
            <a:r>
              <a:rPr sz="750" spc="-25" dirty="0">
                <a:latin typeface="Raleway"/>
                <a:cs typeface="Raleway"/>
              </a:rPr>
              <a:t>and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nightstand to complete your </a:t>
            </a:r>
            <a:r>
              <a:rPr sz="750" spc="-10" dirty="0">
                <a:latin typeface="Raleway"/>
                <a:cs typeface="Raleway"/>
              </a:rPr>
              <a:t>bedroom.</a:t>
            </a:r>
            <a:endParaRPr sz="750" dirty="0">
              <a:latin typeface="Raleway"/>
              <a:cs typeface="Raleway"/>
            </a:endParaRPr>
          </a:p>
          <a:p>
            <a:pPr marL="393700" marR="165735">
              <a:lnSpc>
                <a:spcPct val="100000"/>
              </a:lnSpc>
              <a:spcBef>
                <a:spcPts val="750"/>
              </a:spcBef>
            </a:pPr>
            <a:r>
              <a:rPr sz="750" dirty="0">
                <a:latin typeface="Raleway"/>
                <a:cs typeface="Raleway"/>
              </a:rPr>
              <a:t>Constructed of hardwood solids and veneers in a multi-</a:t>
            </a:r>
            <a:r>
              <a:rPr sz="750" spc="-20" dirty="0">
                <a:latin typeface="Raleway"/>
                <a:cs typeface="Raleway"/>
              </a:rPr>
              <a:t>step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waxed driftwood </a:t>
            </a:r>
            <a:r>
              <a:rPr sz="750" spc="-10" dirty="0">
                <a:latin typeface="Raleway"/>
                <a:cs typeface="Raleway"/>
              </a:rPr>
              <a:t>finish</a:t>
            </a:r>
            <a:endParaRPr sz="750" dirty="0">
              <a:latin typeface="Raleway"/>
              <a:cs typeface="Raleway"/>
            </a:endParaRPr>
          </a:p>
          <a:p>
            <a:pPr marL="393700" marR="13716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Styling</a:t>
            </a:r>
            <a:r>
              <a:rPr sz="750" spc="-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features include classic vintage styling with a </a:t>
            </a:r>
            <a:r>
              <a:rPr sz="750" spc="-10" dirty="0">
                <a:latin typeface="Raleway"/>
                <a:cs typeface="Raleway"/>
              </a:rPr>
              <a:t>tufted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headboard, heavy molding, ship-lap footboard picture </a:t>
            </a:r>
            <a:r>
              <a:rPr sz="750" spc="-10" dirty="0">
                <a:latin typeface="Raleway"/>
                <a:cs typeface="Raleway"/>
              </a:rPr>
              <a:t>frame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drawer</a:t>
            </a:r>
            <a:r>
              <a:rPr sz="750" spc="-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fronts and pewter </a:t>
            </a:r>
            <a:r>
              <a:rPr sz="750" spc="-10" dirty="0">
                <a:latin typeface="Raleway"/>
                <a:cs typeface="Raleway"/>
              </a:rPr>
              <a:t>hardware</a:t>
            </a:r>
            <a:endParaRPr sz="750" dirty="0">
              <a:latin typeface="Raleway"/>
              <a:cs typeface="Raleway"/>
            </a:endParaRPr>
          </a:p>
          <a:p>
            <a:pPr marL="393700" marR="762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Nightstand features 2 USB connections for easy recharging </a:t>
            </a:r>
            <a:r>
              <a:rPr sz="750" spc="-25" dirty="0">
                <a:latin typeface="Raleway"/>
                <a:cs typeface="Raleway"/>
              </a:rPr>
              <a:t>and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eletrical for easy </a:t>
            </a:r>
            <a:r>
              <a:rPr sz="750" spc="-10" dirty="0">
                <a:latin typeface="Raleway"/>
                <a:cs typeface="Raleway"/>
              </a:rPr>
              <a:t>access</a:t>
            </a:r>
            <a:endParaRPr sz="750" dirty="0">
              <a:latin typeface="Raleway"/>
              <a:cs typeface="Raleway"/>
            </a:endParaRPr>
          </a:p>
          <a:p>
            <a:pPr marL="393700" marR="29845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Storage</a:t>
            </a:r>
            <a:r>
              <a:rPr sz="750" spc="-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pieces include dresser, chest, and vanity Bed </a:t>
            </a:r>
            <a:r>
              <a:rPr sz="750" spc="-10" dirty="0">
                <a:latin typeface="Raleway"/>
                <a:cs typeface="Raleway"/>
              </a:rPr>
              <a:t>available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in</a:t>
            </a:r>
            <a:r>
              <a:rPr sz="750" spc="-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King or Queen </a:t>
            </a:r>
            <a:r>
              <a:rPr sz="750" spc="-10" dirty="0">
                <a:latin typeface="Raleway"/>
                <a:cs typeface="Raleway"/>
              </a:rPr>
              <a:t>sizes</a:t>
            </a:r>
            <a:endParaRPr sz="750" dirty="0">
              <a:latin typeface="Raleway"/>
              <a:cs typeface="Raleway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5898515" y="3464496"/>
            <a:ext cx="982980" cy="243656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50" u="sng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2"/>
              </a:rPr>
              <a:t>Read </a:t>
            </a:r>
            <a:r>
              <a:rPr sz="750" u="sng" spc="-20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2"/>
              </a:rPr>
              <a:t>More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</a:pPr>
            <a:r>
              <a:rPr sz="750" b="1" dirty="0">
                <a:latin typeface="Raleway"/>
                <a:cs typeface="Raleway"/>
              </a:rPr>
              <a:t>Price:</a:t>
            </a:r>
            <a:r>
              <a:rPr sz="750" b="1" spc="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From: </a:t>
            </a:r>
            <a:r>
              <a:rPr sz="750" spc="-10" dirty="0">
                <a:latin typeface="Raleway"/>
                <a:cs typeface="Raleway"/>
              </a:rPr>
              <a:t>$1,129.00</a:t>
            </a:r>
            <a:endParaRPr sz="750" dirty="0">
              <a:latin typeface="Raleway"/>
              <a:cs typeface="Raleway"/>
            </a:endParaRPr>
          </a:p>
        </p:txBody>
      </p:sp>
      <p:grpSp>
        <p:nvGrpSpPr>
          <p:cNvPr id="12" name="object 12"/>
          <p:cNvGrpSpPr/>
          <p:nvPr/>
        </p:nvGrpSpPr>
        <p:grpSpPr>
          <a:xfrm>
            <a:off x="5907614" y="3822312"/>
            <a:ext cx="727710" cy="727710"/>
            <a:chOff x="5907614" y="3822312"/>
            <a:chExt cx="727710" cy="727710"/>
          </a:xfrm>
        </p:grpSpPr>
        <p:sp>
          <p:nvSpPr>
            <p:cNvPr id="13" name="object 13"/>
            <p:cNvSpPr/>
            <p:nvPr/>
          </p:nvSpPr>
          <p:spPr>
            <a:xfrm>
              <a:off x="5911215" y="3825913"/>
              <a:ext cx="720090" cy="720090"/>
            </a:xfrm>
            <a:custGeom>
              <a:avLst/>
              <a:gdLst/>
              <a:ahLst/>
              <a:cxnLst/>
              <a:rect l="l" t="t" r="r" b="b"/>
              <a:pathLst>
                <a:path w="720090" h="720089">
                  <a:moveTo>
                    <a:pt x="0" y="0"/>
                  </a:moveTo>
                  <a:lnTo>
                    <a:pt x="720001" y="0"/>
                  </a:lnTo>
                  <a:lnTo>
                    <a:pt x="720001" y="720001"/>
                  </a:lnTo>
                  <a:lnTo>
                    <a:pt x="0" y="720001"/>
                  </a:lnTo>
                  <a:lnTo>
                    <a:pt x="0" y="0"/>
                  </a:lnTo>
                  <a:close/>
                </a:path>
              </a:pathLst>
            </a:custGeom>
            <a:ln w="72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5958433" y="3873131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09" h="35560">
                  <a:moveTo>
                    <a:pt x="23583" y="0"/>
                  </a:moveTo>
                  <a:lnTo>
                    <a:pt x="11798" y="0"/>
                  </a:lnTo>
                  <a:lnTo>
                    <a:pt x="0" y="0"/>
                  </a:lnTo>
                  <a:lnTo>
                    <a:pt x="0" y="11798"/>
                  </a:lnTo>
                  <a:lnTo>
                    <a:pt x="0" y="23596"/>
                  </a:lnTo>
                  <a:lnTo>
                    <a:pt x="0" y="35394"/>
                  </a:lnTo>
                  <a:lnTo>
                    <a:pt x="11798" y="35394"/>
                  </a:lnTo>
                  <a:lnTo>
                    <a:pt x="11798" y="23596"/>
                  </a:lnTo>
                  <a:lnTo>
                    <a:pt x="11798" y="11798"/>
                  </a:lnTo>
                  <a:lnTo>
                    <a:pt x="23583" y="11798"/>
                  </a:lnTo>
                  <a:lnTo>
                    <a:pt x="23583" y="0"/>
                  </a:lnTo>
                  <a:close/>
                </a:path>
                <a:path w="626109" h="35560">
                  <a:moveTo>
                    <a:pt x="35394" y="23596"/>
                  </a:moveTo>
                  <a:lnTo>
                    <a:pt x="23596" y="23596"/>
                  </a:lnTo>
                  <a:lnTo>
                    <a:pt x="23596" y="35394"/>
                  </a:lnTo>
                  <a:lnTo>
                    <a:pt x="35394" y="35394"/>
                  </a:lnTo>
                  <a:lnTo>
                    <a:pt x="35394" y="23596"/>
                  </a:lnTo>
                  <a:close/>
                </a:path>
                <a:path w="626109" h="35560">
                  <a:moveTo>
                    <a:pt x="35394" y="0"/>
                  </a:moveTo>
                  <a:lnTo>
                    <a:pt x="23596" y="0"/>
                  </a:lnTo>
                  <a:lnTo>
                    <a:pt x="23596" y="11798"/>
                  </a:lnTo>
                  <a:lnTo>
                    <a:pt x="35394" y="11798"/>
                  </a:lnTo>
                  <a:lnTo>
                    <a:pt x="35394" y="0"/>
                  </a:lnTo>
                  <a:close/>
                </a:path>
                <a:path w="626109" h="35560">
                  <a:moveTo>
                    <a:pt x="58991" y="23596"/>
                  </a:moveTo>
                  <a:lnTo>
                    <a:pt x="47205" y="23596"/>
                  </a:lnTo>
                  <a:lnTo>
                    <a:pt x="35407" y="23596"/>
                  </a:lnTo>
                  <a:lnTo>
                    <a:pt x="35407" y="35394"/>
                  </a:lnTo>
                  <a:lnTo>
                    <a:pt x="47205" y="35394"/>
                  </a:lnTo>
                  <a:lnTo>
                    <a:pt x="58991" y="35394"/>
                  </a:lnTo>
                  <a:lnTo>
                    <a:pt x="58991" y="23596"/>
                  </a:lnTo>
                  <a:close/>
                </a:path>
                <a:path w="626109" h="35560">
                  <a:moveTo>
                    <a:pt x="58991" y="0"/>
                  </a:moveTo>
                  <a:lnTo>
                    <a:pt x="47205" y="0"/>
                  </a:lnTo>
                  <a:lnTo>
                    <a:pt x="35407" y="0"/>
                  </a:lnTo>
                  <a:lnTo>
                    <a:pt x="35407" y="11798"/>
                  </a:lnTo>
                  <a:lnTo>
                    <a:pt x="47205" y="11798"/>
                  </a:lnTo>
                  <a:lnTo>
                    <a:pt x="58991" y="11798"/>
                  </a:lnTo>
                  <a:lnTo>
                    <a:pt x="58991" y="0"/>
                  </a:lnTo>
                  <a:close/>
                </a:path>
                <a:path w="626109" h="35560">
                  <a:moveTo>
                    <a:pt x="82613" y="0"/>
                  </a:moveTo>
                  <a:lnTo>
                    <a:pt x="70815" y="0"/>
                  </a:lnTo>
                  <a:lnTo>
                    <a:pt x="59016" y="0"/>
                  </a:lnTo>
                  <a:lnTo>
                    <a:pt x="59016" y="11798"/>
                  </a:lnTo>
                  <a:lnTo>
                    <a:pt x="70815" y="11798"/>
                  </a:lnTo>
                  <a:lnTo>
                    <a:pt x="70815" y="23596"/>
                  </a:lnTo>
                  <a:lnTo>
                    <a:pt x="70815" y="35394"/>
                  </a:lnTo>
                  <a:lnTo>
                    <a:pt x="82613" y="35394"/>
                  </a:lnTo>
                  <a:lnTo>
                    <a:pt x="82613" y="23596"/>
                  </a:lnTo>
                  <a:lnTo>
                    <a:pt x="82613" y="11798"/>
                  </a:lnTo>
                  <a:lnTo>
                    <a:pt x="82613" y="0"/>
                  </a:lnTo>
                  <a:close/>
                </a:path>
                <a:path w="626109" h="35560">
                  <a:moveTo>
                    <a:pt x="118008" y="0"/>
                  </a:moveTo>
                  <a:lnTo>
                    <a:pt x="106222" y="0"/>
                  </a:lnTo>
                  <a:lnTo>
                    <a:pt x="94424" y="0"/>
                  </a:lnTo>
                  <a:lnTo>
                    <a:pt x="94424" y="11798"/>
                  </a:lnTo>
                  <a:lnTo>
                    <a:pt x="94424" y="23596"/>
                  </a:lnTo>
                  <a:lnTo>
                    <a:pt x="106222" y="23596"/>
                  </a:lnTo>
                  <a:lnTo>
                    <a:pt x="118008" y="23596"/>
                  </a:lnTo>
                  <a:lnTo>
                    <a:pt x="118008" y="11798"/>
                  </a:lnTo>
                  <a:lnTo>
                    <a:pt x="118008" y="0"/>
                  </a:lnTo>
                  <a:close/>
                </a:path>
                <a:path w="626109" h="35560">
                  <a:moveTo>
                    <a:pt x="129819" y="11798"/>
                  </a:moveTo>
                  <a:lnTo>
                    <a:pt x="118021" y="11798"/>
                  </a:lnTo>
                  <a:lnTo>
                    <a:pt x="118021" y="23596"/>
                  </a:lnTo>
                  <a:lnTo>
                    <a:pt x="118021" y="35394"/>
                  </a:lnTo>
                  <a:lnTo>
                    <a:pt x="129819" y="35394"/>
                  </a:lnTo>
                  <a:lnTo>
                    <a:pt x="129819" y="23596"/>
                  </a:lnTo>
                  <a:lnTo>
                    <a:pt x="129819" y="11798"/>
                  </a:lnTo>
                  <a:close/>
                </a:path>
                <a:path w="626109" h="35560">
                  <a:moveTo>
                    <a:pt x="153416" y="0"/>
                  </a:moveTo>
                  <a:lnTo>
                    <a:pt x="141630" y="0"/>
                  </a:lnTo>
                  <a:lnTo>
                    <a:pt x="129832" y="0"/>
                  </a:lnTo>
                  <a:lnTo>
                    <a:pt x="129832" y="11798"/>
                  </a:lnTo>
                  <a:lnTo>
                    <a:pt x="141630" y="11798"/>
                  </a:lnTo>
                  <a:lnTo>
                    <a:pt x="153416" y="11798"/>
                  </a:lnTo>
                  <a:lnTo>
                    <a:pt x="153416" y="0"/>
                  </a:lnTo>
                  <a:close/>
                </a:path>
                <a:path w="626109" h="35560">
                  <a:moveTo>
                    <a:pt x="165239" y="0"/>
                  </a:moveTo>
                  <a:lnTo>
                    <a:pt x="153441" y="0"/>
                  </a:lnTo>
                  <a:lnTo>
                    <a:pt x="153441" y="11798"/>
                  </a:lnTo>
                  <a:lnTo>
                    <a:pt x="153441" y="23596"/>
                  </a:lnTo>
                  <a:lnTo>
                    <a:pt x="165239" y="23596"/>
                  </a:lnTo>
                  <a:lnTo>
                    <a:pt x="165239" y="11798"/>
                  </a:lnTo>
                  <a:lnTo>
                    <a:pt x="165239" y="0"/>
                  </a:lnTo>
                  <a:close/>
                </a:path>
                <a:path w="626109" h="35560">
                  <a:moveTo>
                    <a:pt x="188836" y="23596"/>
                  </a:moveTo>
                  <a:lnTo>
                    <a:pt x="177038" y="23596"/>
                  </a:lnTo>
                  <a:lnTo>
                    <a:pt x="177038" y="35394"/>
                  </a:lnTo>
                  <a:lnTo>
                    <a:pt x="188836" y="35394"/>
                  </a:lnTo>
                  <a:lnTo>
                    <a:pt x="188836" y="23596"/>
                  </a:lnTo>
                  <a:close/>
                </a:path>
                <a:path w="626109" h="35560">
                  <a:moveTo>
                    <a:pt x="212432" y="11798"/>
                  </a:moveTo>
                  <a:lnTo>
                    <a:pt x="200647" y="11798"/>
                  </a:lnTo>
                  <a:lnTo>
                    <a:pt x="200647" y="0"/>
                  </a:lnTo>
                  <a:lnTo>
                    <a:pt x="188849" y="0"/>
                  </a:lnTo>
                  <a:lnTo>
                    <a:pt x="188849" y="11798"/>
                  </a:lnTo>
                  <a:lnTo>
                    <a:pt x="188849" y="23596"/>
                  </a:lnTo>
                  <a:lnTo>
                    <a:pt x="200647" y="23596"/>
                  </a:lnTo>
                  <a:lnTo>
                    <a:pt x="212432" y="23596"/>
                  </a:lnTo>
                  <a:lnTo>
                    <a:pt x="212432" y="11798"/>
                  </a:lnTo>
                  <a:close/>
                </a:path>
                <a:path w="626109" h="35560">
                  <a:moveTo>
                    <a:pt x="224243" y="11798"/>
                  </a:moveTo>
                  <a:lnTo>
                    <a:pt x="212458" y="11798"/>
                  </a:lnTo>
                  <a:lnTo>
                    <a:pt x="212458" y="23596"/>
                  </a:lnTo>
                  <a:lnTo>
                    <a:pt x="212458" y="35394"/>
                  </a:lnTo>
                  <a:lnTo>
                    <a:pt x="224243" y="35394"/>
                  </a:lnTo>
                  <a:lnTo>
                    <a:pt x="224243" y="23596"/>
                  </a:lnTo>
                  <a:lnTo>
                    <a:pt x="224243" y="11798"/>
                  </a:lnTo>
                  <a:close/>
                </a:path>
                <a:path w="626109" h="35560">
                  <a:moveTo>
                    <a:pt x="247840" y="11798"/>
                  </a:moveTo>
                  <a:lnTo>
                    <a:pt x="236054" y="11798"/>
                  </a:lnTo>
                  <a:lnTo>
                    <a:pt x="224256" y="11798"/>
                  </a:lnTo>
                  <a:lnTo>
                    <a:pt x="224256" y="23596"/>
                  </a:lnTo>
                  <a:lnTo>
                    <a:pt x="236054" y="23596"/>
                  </a:lnTo>
                  <a:lnTo>
                    <a:pt x="247840" y="23596"/>
                  </a:lnTo>
                  <a:lnTo>
                    <a:pt x="247840" y="11798"/>
                  </a:lnTo>
                  <a:close/>
                </a:path>
                <a:path w="626109" h="35560">
                  <a:moveTo>
                    <a:pt x="271449" y="0"/>
                  </a:moveTo>
                  <a:lnTo>
                    <a:pt x="259664" y="0"/>
                  </a:lnTo>
                  <a:lnTo>
                    <a:pt x="247865" y="0"/>
                  </a:lnTo>
                  <a:lnTo>
                    <a:pt x="247865" y="11798"/>
                  </a:lnTo>
                  <a:lnTo>
                    <a:pt x="259664" y="11798"/>
                  </a:lnTo>
                  <a:lnTo>
                    <a:pt x="259664" y="23596"/>
                  </a:lnTo>
                  <a:lnTo>
                    <a:pt x="259664" y="35394"/>
                  </a:lnTo>
                  <a:lnTo>
                    <a:pt x="271449" y="35394"/>
                  </a:lnTo>
                  <a:lnTo>
                    <a:pt x="271449" y="23596"/>
                  </a:lnTo>
                  <a:lnTo>
                    <a:pt x="271449" y="11798"/>
                  </a:lnTo>
                  <a:lnTo>
                    <a:pt x="271449" y="0"/>
                  </a:lnTo>
                  <a:close/>
                </a:path>
                <a:path w="626109" h="35560">
                  <a:moveTo>
                    <a:pt x="283260" y="11798"/>
                  </a:moveTo>
                  <a:lnTo>
                    <a:pt x="271475" y="11798"/>
                  </a:lnTo>
                  <a:lnTo>
                    <a:pt x="271475" y="23596"/>
                  </a:lnTo>
                  <a:lnTo>
                    <a:pt x="283260" y="23596"/>
                  </a:lnTo>
                  <a:lnTo>
                    <a:pt x="283260" y="11798"/>
                  </a:lnTo>
                  <a:close/>
                </a:path>
                <a:path w="626109" h="35560">
                  <a:moveTo>
                    <a:pt x="295071" y="0"/>
                  </a:moveTo>
                  <a:lnTo>
                    <a:pt x="283273" y="0"/>
                  </a:lnTo>
                  <a:lnTo>
                    <a:pt x="283273" y="11798"/>
                  </a:lnTo>
                  <a:lnTo>
                    <a:pt x="283273" y="23596"/>
                  </a:lnTo>
                  <a:lnTo>
                    <a:pt x="295071" y="23596"/>
                  </a:lnTo>
                  <a:lnTo>
                    <a:pt x="295071" y="11798"/>
                  </a:lnTo>
                  <a:lnTo>
                    <a:pt x="295071" y="0"/>
                  </a:lnTo>
                  <a:close/>
                </a:path>
                <a:path w="626109" h="35560">
                  <a:moveTo>
                    <a:pt x="330479" y="0"/>
                  </a:moveTo>
                  <a:lnTo>
                    <a:pt x="318681" y="0"/>
                  </a:lnTo>
                  <a:lnTo>
                    <a:pt x="318681" y="11798"/>
                  </a:lnTo>
                  <a:lnTo>
                    <a:pt x="318681" y="23596"/>
                  </a:lnTo>
                  <a:lnTo>
                    <a:pt x="318681" y="35394"/>
                  </a:lnTo>
                  <a:lnTo>
                    <a:pt x="330479" y="35394"/>
                  </a:lnTo>
                  <a:lnTo>
                    <a:pt x="330479" y="23596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26109" h="35560">
                  <a:moveTo>
                    <a:pt x="342277" y="23596"/>
                  </a:moveTo>
                  <a:lnTo>
                    <a:pt x="330492" y="23596"/>
                  </a:lnTo>
                  <a:lnTo>
                    <a:pt x="330492" y="35394"/>
                  </a:lnTo>
                  <a:lnTo>
                    <a:pt x="342277" y="35394"/>
                  </a:lnTo>
                  <a:lnTo>
                    <a:pt x="342277" y="23596"/>
                  </a:lnTo>
                  <a:close/>
                </a:path>
                <a:path w="626109" h="35560">
                  <a:moveTo>
                    <a:pt x="342277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42277" y="11798"/>
                  </a:lnTo>
                  <a:lnTo>
                    <a:pt x="342277" y="0"/>
                  </a:lnTo>
                  <a:close/>
                </a:path>
                <a:path w="626109" h="35560">
                  <a:moveTo>
                    <a:pt x="365874" y="0"/>
                  </a:moveTo>
                  <a:lnTo>
                    <a:pt x="354088" y="0"/>
                  </a:lnTo>
                  <a:lnTo>
                    <a:pt x="342290" y="0"/>
                  </a:lnTo>
                  <a:lnTo>
                    <a:pt x="342290" y="11798"/>
                  </a:lnTo>
                  <a:lnTo>
                    <a:pt x="342290" y="23596"/>
                  </a:lnTo>
                  <a:lnTo>
                    <a:pt x="354088" y="23596"/>
                  </a:lnTo>
                  <a:lnTo>
                    <a:pt x="365874" y="23596"/>
                  </a:lnTo>
                  <a:lnTo>
                    <a:pt x="365874" y="11798"/>
                  </a:lnTo>
                  <a:lnTo>
                    <a:pt x="365874" y="0"/>
                  </a:lnTo>
                  <a:close/>
                </a:path>
                <a:path w="626109" h="35560">
                  <a:moveTo>
                    <a:pt x="377685" y="0"/>
                  </a:moveTo>
                  <a:lnTo>
                    <a:pt x="365899" y="0"/>
                  </a:lnTo>
                  <a:lnTo>
                    <a:pt x="365899" y="11798"/>
                  </a:lnTo>
                  <a:lnTo>
                    <a:pt x="377685" y="11798"/>
                  </a:lnTo>
                  <a:lnTo>
                    <a:pt x="377685" y="0"/>
                  </a:lnTo>
                  <a:close/>
                </a:path>
                <a:path w="626109" h="35560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77698" y="23596"/>
                  </a:lnTo>
                  <a:lnTo>
                    <a:pt x="389496" y="23596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26109" h="35560">
                  <a:moveTo>
                    <a:pt x="401307" y="0"/>
                  </a:move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01307" y="0"/>
                  </a:lnTo>
                  <a:close/>
                </a:path>
                <a:path w="626109" h="35560">
                  <a:moveTo>
                    <a:pt x="413092" y="11798"/>
                  </a:moveTo>
                  <a:lnTo>
                    <a:pt x="401307" y="11798"/>
                  </a:lnTo>
                  <a:lnTo>
                    <a:pt x="401307" y="23596"/>
                  </a:lnTo>
                  <a:lnTo>
                    <a:pt x="413092" y="23596"/>
                  </a:lnTo>
                  <a:lnTo>
                    <a:pt x="413092" y="11798"/>
                  </a:lnTo>
                  <a:close/>
                </a:path>
                <a:path w="626109" h="35560">
                  <a:moveTo>
                    <a:pt x="424903" y="11798"/>
                  </a:moveTo>
                  <a:lnTo>
                    <a:pt x="413105" y="11798"/>
                  </a:lnTo>
                  <a:lnTo>
                    <a:pt x="413105" y="23596"/>
                  </a:lnTo>
                  <a:lnTo>
                    <a:pt x="424903" y="23596"/>
                  </a:lnTo>
                  <a:lnTo>
                    <a:pt x="424903" y="11798"/>
                  </a:lnTo>
                  <a:close/>
                </a:path>
                <a:path w="626109" h="35560">
                  <a:moveTo>
                    <a:pt x="448513" y="0"/>
                  </a:moveTo>
                  <a:lnTo>
                    <a:pt x="436714" y="0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48513" y="0"/>
                  </a:lnTo>
                  <a:close/>
                </a:path>
                <a:path w="626109" h="35560">
                  <a:moveTo>
                    <a:pt x="460298" y="11798"/>
                  </a:moveTo>
                  <a:lnTo>
                    <a:pt x="448513" y="11798"/>
                  </a:lnTo>
                  <a:lnTo>
                    <a:pt x="448513" y="23596"/>
                  </a:lnTo>
                  <a:lnTo>
                    <a:pt x="460298" y="23596"/>
                  </a:lnTo>
                  <a:lnTo>
                    <a:pt x="460298" y="11798"/>
                  </a:lnTo>
                  <a:close/>
                </a:path>
                <a:path w="626109" h="35560">
                  <a:moveTo>
                    <a:pt x="472109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72109" y="11798"/>
                  </a:lnTo>
                  <a:lnTo>
                    <a:pt x="472109" y="0"/>
                  </a:lnTo>
                  <a:close/>
                </a:path>
                <a:path w="626109" h="35560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09" h="35560">
                  <a:moveTo>
                    <a:pt x="519315" y="11798"/>
                  </a:moveTo>
                  <a:lnTo>
                    <a:pt x="507530" y="11798"/>
                  </a:lnTo>
                  <a:lnTo>
                    <a:pt x="507530" y="0"/>
                  </a:ln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495731" y="23596"/>
                  </a:lnTo>
                  <a:lnTo>
                    <a:pt x="507530" y="23596"/>
                  </a:lnTo>
                  <a:lnTo>
                    <a:pt x="519315" y="23596"/>
                  </a:lnTo>
                  <a:lnTo>
                    <a:pt x="519315" y="11798"/>
                  </a:lnTo>
                  <a:close/>
                </a:path>
                <a:path w="626109" h="35560">
                  <a:moveTo>
                    <a:pt x="601941" y="0"/>
                  </a:moveTo>
                  <a:lnTo>
                    <a:pt x="601941" y="0"/>
                  </a:lnTo>
                  <a:lnTo>
                    <a:pt x="542950" y="0"/>
                  </a:ln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90143" y="11798"/>
                  </a:lnTo>
                  <a:lnTo>
                    <a:pt x="601941" y="11798"/>
                  </a:lnTo>
                  <a:lnTo>
                    <a:pt x="601941" y="0"/>
                  </a:lnTo>
                  <a:close/>
                </a:path>
                <a:path w="626109" h="35560">
                  <a:moveTo>
                    <a:pt x="625551" y="0"/>
                  </a:moveTo>
                  <a:lnTo>
                    <a:pt x="613765" y="0"/>
                  </a:ln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13765" y="23596"/>
                  </a:lnTo>
                  <a:lnTo>
                    <a:pt x="625551" y="23596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5958433" y="3896728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09" h="35560">
                  <a:moveTo>
                    <a:pt x="11798" y="11811"/>
                  </a:moveTo>
                  <a:lnTo>
                    <a:pt x="0" y="11811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11798" y="23609"/>
                  </a:lnTo>
                  <a:lnTo>
                    <a:pt x="11798" y="11811"/>
                  </a:lnTo>
                  <a:close/>
                </a:path>
                <a:path w="626109" h="35560">
                  <a:moveTo>
                    <a:pt x="35394" y="11811"/>
                  </a:moveTo>
                  <a:lnTo>
                    <a:pt x="23596" y="11811"/>
                  </a:lnTo>
                  <a:lnTo>
                    <a:pt x="23596" y="23609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lnTo>
                    <a:pt x="35394" y="11811"/>
                  </a:lnTo>
                  <a:close/>
                </a:path>
                <a:path w="626109" h="35560">
                  <a:moveTo>
                    <a:pt x="58991" y="11811"/>
                  </a:moveTo>
                  <a:lnTo>
                    <a:pt x="47205" y="11811"/>
                  </a:lnTo>
                  <a:lnTo>
                    <a:pt x="35407" y="11811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58991" y="35407"/>
                  </a:lnTo>
                  <a:lnTo>
                    <a:pt x="58991" y="23609"/>
                  </a:lnTo>
                  <a:lnTo>
                    <a:pt x="58991" y="11811"/>
                  </a:lnTo>
                  <a:close/>
                </a:path>
                <a:path w="626109" h="35560">
                  <a:moveTo>
                    <a:pt x="82613" y="11811"/>
                  </a:moveTo>
                  <a:lnTo>
                    <a:pt x="70815" y="11811"/>
                  </a:lnTo>
                  <a:lnTo>
                    <a:pt x="70815" y="23609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09"/>
                  </a:lnTo>
                  <a:lnTo>
                    <a:pt x="82613" y="11811"/>
                  </a:lnTo>
                  <a:close/>
                </a:path>
                <a:path w="626109" h="35560">
                  <a:moveTo>
                    <a:pt x="118008" y="11811"/>
                  </a:moveTo>
                  <a:lnTo>
                    <a:pt x="106222" y="11811"/>
                  </a:lnTo>
                  <a:lnTo>
                    <a:pt x="94424" y="11811"/>
                  </a:lnTo>
                  <a:lnTo>
                    <a:pt x="94424" y="23609"/>
                  </a:lnTo>
                  <a:lnTo>
                    <a:pt x="106222" y="23609"/>
                  </a:lnTo>
                  <a:lnTo>
                    <a:pt x="118008" y="23609"/>
                  </a:lnTo>
                  <a:lnTo>
                    <a:pt x="118008" y="11811"/>
                  </a:lnTo>
                  <a:close/>
                </a:path>
                <a:path w="626109" h="35560">
                  <a:moveTo>
                    <a:pt x="129819" y="23609"/>
                  </a:moveTo>
                  <a:lnTo>
                    <a:pt x="118021" y="23609"/>
                  </a:lnTo>
                  <a:lnTo>
                    <a:pt x="118021" y="35407"/>
                  </a:lnTo>
                  <a:lnTo>
                    <a:pt x="129819" y="35407"/>
                  </a:lnTo>
                  <a:lnTo>
                    <a:pt x="129819" y="23609"/>
                  </a:lnTo>
                  <a:close/>
                </a:path>
                <a:path w="626109" h="35560">
                  <a:moveTo>
                    <a:pt x="153416" y="11811"/>
                  </a:moveTo>
                  <a:lnTo>
                    <a:pt x="141630" y="11811"/>
                  </a:lnTo>
                  <a:lnTo>
                    <a:pt x="141630" y="23609"/>
                  </a:lnTo>
                  <a:lnTo>
                    <a:pt x="153416" y="23609"/>
                  </a:lnTo>
                  <a:lnTo>
                    <a:pt x="153416" y="11811"/>
                  </a:lnTo>
                  <a:close/>
                </a:path>
                <a:path w="626109" h="35560">
                  <a:moveTo>
                    <a:pt x="177025" y="11811"/>
                  </a:moveTo>
                  <a:lnTo>
                    <a:pt x="165239" y="11811"/>
                  </a:lnTo>
                  <a:lnTo>
                    <a:pt x="165239" y="23609"/>
                  </a:ln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lnTo>
                    <a:pt x="177025" y="11811"/>
                  </a:lnTo>
                  <a:close/>
                </a:path>
                <a:path w="626109" h="35560">
                  <a:moveTo>
                    <a:pt x="188836" y="11811"/>
                  </a:moveTo>
                  <a:lnTo>
                    <a:pt x="177038" y="11811"/>
                  </a:lnTo>
                  <a:lnTo>
                    <a:pt x="177038" y="23609"/>
                  </a:lnTo>
                  <a:lnTo>
                    <a:pt x="188836" y="23609"/>
                  </a:lnTo>
                  <a:lnTo>
                    <a:pt x="188836" y="11811"/>
                  </a:lnTo>
                  <a:close/>
                </a:path>
                <a:path w="626109" h="35560">
                  <a:moveTo>
                    <a:pt x="212432" y="11811"/>
                  </a:moveTo>
                  <a:lnTo>
                    <a:pt x="200647" y="11811"/>
                  </a:lnTo>
                  <a:lnTo>
                    <a:pt x="200647" y="23609"/>
                  </a:ln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lnTo>
                    <a:pt x="212432" y="11811"/>
                  </a:lnTo>
                  <a:close/>
                </a:path>
                <a:path w="626109" h="35560">
                  <a:moveTo>
                    <a:pt x="224243" y="23609"/>
                  </a:move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close/>
                </a:path>
                <a:path w="626109" h="35560">
                  <a:moveTo>
                    <a:pt x="236054" y="11811"/>
                  </a:moveTo>
                  <a:lnTo>
                    <a:pt x="224256" y="11811"/>
                  </a:lnTo>
                  <a:lnTo>
                    <a:pt x="224256" y="23609"/>
                  </a:lnTo>
                  <a:lnTo>
                    <a:pt x="236054" y="23609"/>
                  </a:lnTo>
                  <a:lnTo>
                    <a:pt x="236054" y="11811"/>
                  </a:lnTo>
                  <a:close/>
                </a:path>
                <a:path w="626109" h="35560">
                  <a:moveTo>
                    <a:pt x="271449" y="23609"/>
                  </a:moveTo>
                  <a:lnTo>
                    <a:pt x="259664" y="23609"/>
                  </a:lnTo>
                  <a:lnTo>
                    <a:pt x="259664" y="35407"/>
                  </a:lnTo>
                  <a:lnTo>
                    <a:pt x="271449" y="35407"/>
                  </a:lnTo>
                  <a:lnTo>
                    <a:pt x="271449" y="23609"/>
                  </a:lnTo>
                  <a:close/>
                </a:path>
                <a:path w="626109" h="35560">
                  <a:moveTo>
                    <a:pt x="283260" y="11811"/>
                  </a:moveTo>
                  <a:lnTo>
                    <a:pt x="271475" y="11811"/>
                  </a:lnTo>
                  <a:lnTo>
                    <a:pt x="271475" y="23609"/>
                  </a:lnTo>
                  <a:lnTo>
                    <a:pt x="283260" y="23609"/>
                  </a:lnTo>
                  <a:lnTo>
                    <a:pt x="283260" y="11811"/>
                  </a:lnTo>
                  <a:close/>
                </a:path>
                <a:path w="626109" h="35560">
                  <a:moveTo>
                    <a:pt x="306857" y="23609"/>
                  </a:moveTo>
                  <a:lnTo>
                    <a:pt x="295071" y="23609"/>
                  </a:ln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close/>
                </a:path>
                <a:path w="626109" h="35560">
                  <a:moveTo>
                    <a:pt x="318668" y="23609"/>
                  </a:moveTo>
                  <a:lnTo>
                    <a:pt x="306882" y="23609"/>
                  </a:lnTo>
                  <a:lnTo>
                    <a:pt x="306882" y="35407"/>
                  </a:lnTo>
                  <a:lnTo>
                    <a:pt x="318668" y="35407"/>
                  </a:lnTo>
                  <a:lnTo>
                    <a:pt x="318668" y="23609"/>
                  </a:lnTo>
                  <a:close/>
                </a:path>
                <a:path w="626109" h="35560">
                  <a:moveTo>
                    <a:pt x="330479" y="23609"/>
                  </a:moveTo>
                  <a:lnTo>
                    <a:pt x="318681" y="23609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close/>
                </a:path>
                <a:path w="626109" h="35560">
                  <a:moveTo>
                    <a:pt x="342277" y="23609"/>
                  </a:moveTo>
                  <a:lnTo>
                    <a:pt x="330492" y="23609"/>
                  </a:lnTo>
                  <a:lnTo>
                    <a:pt x="330492" y="35407"/>
                  </a:lnTo>
                  <a:lnTo>
                    <a:pt x="342277" y="35407"/>
                  </a:lnTo>
                  <a:lnTo>
                    <a:pt x="342277" y="23609"/>
                  </a:lnTo>
                  <a:close/>
                </a:path>
                <a:path w="626109" h="35560">
                  <a:moveTo>
                    <a:pt x="342277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42277" y="11798"/>
                  </a:lnTo>
                  <a:lnTo>
                    <a:pt x="342277" y="0"/>
                  </a:lnTo>
                  <a:close/>
                </a:path>
                <a:path w="626109" h="35560">
                  <a:moveTo>
                    <a:pt x="365874" y="11811"/>
                  </a:moveTo>
                  <a:lnTo>
                    <a:pt x="354088" y="11811"/>
                  </a:lnTo>
                  <a:lnTo>
                    <a:pt x="342290" y="11811"/>
                  </a:lnTo>
                  <a:lnTo>
                    <a:pt x="342290" y="23609"/>
                  </a:lnTo>
                  <a:lnTo>
                    <a:pt x="354088" y="23609"/>
                  </a:lnTo>
                  <a:lnTo>
                    <a:pt x="365874" y="23609"/>
                  </a:lnTo>
                  <a:lnTo>
                    <a:pt x="365874" y="11811"/>
                  </a:lnTo>
                  <a:close/>
                </a:path>
                <a:path w="626109" h="35560">
                  <a:moveTo>
                    <a:pt x="365874" y="0"/>
                  </a:moveTo>
                  <a:lnTo>
                    <a:pt x="354088" y="0"/>
                  </a:lnTo>
                  <a:lnTo>
                    <a:pt x="342290" y="0"/>
                  </a:lnTo>
                  <a:lnTo>
                    <a:pt x="342290" y="11798"/>
                  </a:lnTo>
                  <a:lnTo>
                    <a:pt x="354088" y="11798"/>
                  </a:lnTo>
                  <a:lnTo>
                    <a:pt x="365874" y="11798"/>
                  </a:lnTo>
                  <a:lnTo>
                    <a:pt x="365874" y="0"/>
                  </a:lnTo>
                  <a:close/>
                </a:path>
                <a:path w="626109" h="35560">
                  <a:moveTo>
                    <a:pt x="377685" y="11811"/>
                  </a:moveTo>
                  <a:lnTo>
                    <a:pt x="365899" y="11811"/>
                  </a:lnTo>
                  <a:lnTo>
                    <a:pt x="365899" y="23609"/>
                  </a:lnTo>
                  <a:lnTo>
                    <a:pt x="365899" y="35407"/>
                  </a:lnTo>
                  <a:lnTo>
                    <a:pt x="377685" y="35407"/>
                  </a:lnTo>
                  <a:lnTo>
                    <a:pt x="377685" y="23609"/>
                  </a:lnTo>
                  <a:lnTo>
                    <a:pt x="377685" y="11811"/>
                  </a:lnTo>
                  <a:close/>
                </a:path>
                <a:path w="626109" h="35560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26109" h="35560">
                  <a:moveTo>
                    <a:pt x="401307" y="23609"/>
                  </a:move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01307" y="23609"/>
                  </a:lnTo>
                  <a:close/>
                </a:path>
                <a:path w="626109" h="35560">
                  <a:moveTo>
                    <a:pt x="401307" y="0"/>
                  </a:move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01307" y="0"/>
                  </a:lnTo>
                  <a:close/>
                </a:path>
                <a:path w="626109" h="35560">
                  <a:moveTo>
                    <a:pt x="413092" y="11811"/>
                  </a:moveTo>
                  <a:lnTo>
                    <a:pt x="401307" y="11811"/>
                  </a:lnTo>
                  <a:lnTo>
                    <a:pt x="401307" y="23609"/>
                  </a:lnTo>
                  <a:lnTo>
                    <a:pt x="413092" y="23609"/>
                  </a:lnTo>
                  <a:lnTo>
                    <a:pt x="413092" y="11811"/>
                  </a:lnTo>
                  <a:close/>
                </a:path>
                <a:path w="626109" h="35560">
                  <a:moveTo>
                    <a:pt x="424903" y="11811"/>
                  </a:moveTo>
                  <a:lnTo>
                    <a:pt x="413105" y="11811"/>
                  </a:lnTo>
                  <a:lnTo>
                    <a:pt x="413105" y="23609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lnTo>
                    <a:pt x="424903" y="11811"/>
                  </a:lnTo>
                  <a:close/>
                </a:path>
                <a:path w="626109" h="35560">
                  <a:moveTo>
                    <a:pt x="436702" y="11811"/>
                  </a:moveTo>
                  <a:lnTo>
                    <a:pt x="424916" y="11811"/>
                  </a:lnTo>
                  <a:lnTo>
                    <a:pt x="424916" y="23609"/>
                  </a:lnTo>
                  <a:lnTo>
                    <a:pt x="424916" y="35407"/>
                  </a:lnTo>
                  <a:lnTo>
                    <a:pt x="436702" y="35407"/>
                  </a:lnTo>
                  <a:lnTo>
                    <a:pt x="436702" y="23609"/>
                  </a:lnTo>
                  <a:lnTo>
                    <a:pt x="436702" y="11811"/>
                  </a:lnTo>
                  <a:close/>
                </a:path>
                <a:path w="626109" h="35560">
                  <a:moveTo>
                    <a:pt x="448513" y="0"/>
                  </a:moveTo>
                  <a:lnTo>
                    <a:pt x="436714" y="0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48513" y="0"/>
                  </a:lnTo>
                  <a:close/>
                </a:path>
                <a:path w="626109" h="35560">
                  <a:moveTo>
                    <a:pt x="460298" y="11811"/>
                  </a:moveTo>
                  <a:lnTo>
                    <a:pt x="448513" y="11811"/>
                  </a:lnTo>
                  <a:lnTo>
                    <a:pt x="436714" y="11811"/>
                  </a:lnTo>
                  <a:lnTo>
                    <a:pt x="436714" y="23609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60298" y="35407"/>
                  </a:lnTo>
                  <a:lnTo>
                    <a:pt x="460298" y="23609"/>
                  </a:lnTo>
                  <a:lnTo>
                    <a:pt x="460298" y="11811"/>
                  </a:lnTo>
                  <a:close/>
                </a:path>
                <a:path w="626109" h="35560">
                  <a:moveTo>
                    <a:pt x="472109" y="11811"/>
                  </a:moveTo>
                  <a:lnTo>
                    <a:pt x="460324" y="11811"/>
                  </a:lnTo>
                  <a:lnTo>
                    <a:pt x="460324" y="23609"/>
                  </a:lnTo>
                  <a:lnTo>
                    <a:pt x="472109" y="23609"/>
                  </a:lnTo>
                  <a:lnTo>
                    <a:pt x="472109" y="11811"/>
                  </a:lnTo>
                  <a:close/>
                </a:path>
                <a:path w="626109" h="35560">
                  <a:moveTo>
                    <a:pt x="507530" y="11811"/>
                  </a:moveTo>
                  <a:lnTo>
                    <a:pt x="495731" y="11811"/>
                  </a:lnTo>
                  <a:lnTo>
                    <a:pt x="483933" y="11811"/>
                  </a:ln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507530" y="35407"/>
                  </a:lnTo>
                  <a:lnTo>
                    <a:pt x="507530" y="23609"/>
                  </a:lnTo>
                  <a:lnTo>
                    <a:pt x="507530" y="11811"/>
                  </a:lnTo>
                  <a:close/>
                </a:path>
                <a:path w="626109" h="35560">
                  <a:moveTo>
                    <a:pt x="519315" y="0"/>
                  </a:moveTo>
                  <a:lnTo>
                    <a:pt x="507530" y="0"/>
                  </a:lnTo>
                  <a:lnTo>
                    <a:pt x="507530" y="11798"/>
                  </a:lnTo>
                  <a:lnTo>
                    <a:pt x="519315" y="11798"/>
                  </a:lnTo>
                  <a:lnTo>
                    <a:pt x="519315" y="0"/>
                  </a:lnTo>
                  <a:close/>
                </a:path>
                <a:path w="626109" h="35560">
                  <a:moveTo>
                    <a:pt x="531126" y="11811"/>
                  </a:moveTo>
                  <a:lnTo>
                    <a:pt x="519341" y="11811"/>
                  </a:lnTo>
                  <a:lnTo>
                    <a:pt x="519341" y="23609"/>
                  </a:lnTo>
                  <a:lnTo>
                    <a:pt x="531126" y="23609"/>
                  </a:lnTo>
                  <a:lnTo>
                    <a:pt x="531126" y="11811"/>
                  </a:lnTo>
                  <a:close/>
                </a:path>
                <a:path w="626109" h="35560">
                  <a:moveTo>
                    <a:pt x="554748" y="11811"/>
                  </a:moveTo>
                  <a:lnTo>
                    <a:pt x="542950" y="11811"/>
                  </a:lnTo>
                  <a:lnTo>
                    <a:pt x="542950" y="23609"/>
                  </a:lnTo>
                  <a:lnTo>
                    <a:pt x="542950" y="35407"/>
                  </a:lnTo>
                  <a:lnTo>
                    <a:pt x="554748" y="35407"/>
                  </a:lnTo>
                  <a:lnTo>
                    <a:pt x="554748" y="23609"/>
                  </a:lnTo>
                  <a:lnTo>
                    <a:pt x="554748" y="11811"/>
                  </a:lnTo>
                  <a:close/>
                </a:path>
                <a:path w="626109" h="35560">
                  <a:moveTo>
                    <a:pt x="554748" y="0"/>
                  </a:move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54748" y="0"/>
                  </a:lnTo>
                  <a:close/>
                </a:path>
                <a:path w="626109" h="35560">
                  <a:moveTo>
                    <a:pt x="601941" y="11811"/>
                  </a:moveTo>
                  <a:lnTo>
                    <a:pt x="590143" y="11811"/>
                  </a:lnTo>
                  <a:lnTo>
                    <a:pt x="578345" y="11811"/>
                  </a:lnTo>
                  <a:lnTo>
                    <a:pt x="566547" y="11811"/>
                  </a:lnTo>
                  <a:lnTo>
                    <a:pt x="566547" y="23609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90143" y="35407"/>
                  </a:lnTo>
                  <a:lnTo>
                    <a:pt x="601941" y="35407"/>
                  </a:lnTo>
                  <a:lnTo>
                    <a:pt x="601941" y="23609"/>
                  </a:lnTo>
                  <a:lnTo>
                    <a:pt x="601941" y="11811"/>
                  </a:lnTo>
                  <a:close/>
                </a:path>
                <a:path w="626109" h="35560">
                  <a:moveTo>
                    <a:pt x="601941" y="0"/>
                  </a:moveTo>
                  <a:lnTo>
                    <a:pt x="590143" y="0"/>
                  </a:lnTo>
                  <a:lnTo>
                    <a:pt x="578345" y="0"/>
                  </a:lnTo>
                  <a:lnTo>
                    <a:pt x="566547" y="0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90143" y="11798"/>
                  </a:lnTo>
                  <a:lnTo>
                    <a:pt x="601941" y="11798"/>
                  </a:lnTo>
                  <a:lnTo>
                    <a:pt x="601941" y="0"/>
                  </a:lnTo>
                  <a:close/>
                </a:path>
                <a:path w="626109" h="35560">
                  <a:moveTo>
                    <a:pt x="625551" y="11811"/>
                  </a:moveTo>
                  <a:lnTo>
                    <a:pt x="613765" y="11811"/>
                  </a:lnTo>
                  <a:lnTo>
                    <a:pt x="613765" y="23609"/>
                  </a:lnTo>
                  <a:lnTo>
                    <a:pt x="625551" y="23609"/>
                  </a:lnTo>
                  <a:lnTo>
                    <a:pt x="625551" y="11811"/>
                  </a:lnTo>
                  <a:close/>
                </a:path>
                <a:path w="626109" h="35560">
                  <a:moveTo>
                    <a:pt x="625551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5958433" y="3920337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09" h="35560">
                  <a:moveTo>
                    <a:pt x="11798" y="23609"/>
                  </a:move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11798" y="23609"/>
                  </a:lnTo>
                  <a:close/>
                </a:path>
                <a:path w="626109" h="35560">
                  <a:moveTo>
                    <a:pt x="11798" y="11798"/>
                  </a:moveTo>
                  <a:lnTo>
                    <a:pt x="0" y="11798"/>
                  </a:lnTo>
                  <a:lnTo>
                    <a:pt x="0" y="23596"/>
                  </a:lnTo>
                  <a:lnTo>
                    <a:pt x="11798" y="23596"/>
                  </a:lnTo>
                  <a:lnTo>
                    <a:pt x="11798" y="11798"/>
                  </a:lnTo>
                  <a:close/>
                </a:path>
                <a:path w="626109" h="35560">
                  <a:moveTo>
                    <a:pt x="82613" y="11798"/>
                  </a:moveTo>
                  <a:lnTo>
                    <a:pt x="70815" y="11798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82613" y="11798"/>
                  </a:lnTo>
                  <a:close/>
                </a:path>
                <a:path w="626109" h="35560">
                  <a:moveTo>
                    <a:pt x="118008" y="11798"/>
                  </a:moveTo>
                  <a:lnTo>
                    <a:pt x="106222" y="11798"/>
                  </a:lnTo>
                  <a:lnTo>
                    <a:pt x="106222" y="23596"/>
                  </a:lnTo>
                  <a:lnTo>
                    <a:pt x="118008" y="23596"/>
                  </a:lnTo>
                  <a:lnTo>
                    <a:pt x="118008" y="11798"/>
                  </a:lnTo>
                  <a:close/>
                </a:path>
                <a:path w="626109" h="35560">
                  <a:moveTo>
                    <a:pt x="153416" y="11798"/>
                  </a:moveTo>
                  <a:lnTo>
                    <a:pt x="141630" y="11798"/>
                  </a:lnTo>
                  <a:lnTo>
                    <a:pt x="141630" y="23596"/>
                  </a:lnTo>
                  <a:lnTo>
                    <a:pt x="153416" y="23596"/>
                  </a:lnTo>
                  <a:lnTo>
                    <a:pt x="153416" y="11798"/>
                  </a:lnTo>
                  <a:close/>
                </a:path>
                <a:path w="626109" h="35560">
                  <a:moveTo>
                    <a:pt x="200647" y="11798"/>
                  </a:moveTo>
                  <a:lnTo>
                    <a:pt x="188849" y="11798"/>
                  </a:lnTo>
                  <a:lnTo>
                    <a:pt x="188849" y="23596"/>
                  </a:lnTo>
                  <a:lnTo>
                    <a:pt x="200647" y="23596"/>
                  </a:lnTo>
                  <a:lnTo>
                    <a:pt x="200647" y="11798"/>
                  </a:lnTo>
                  <a:close/>
                </a:path>
                <a:path w="626109" h="35560">
                  <a:moveTo>
                    <a:pt x="271449" y="11798"/>
                  </a:moveTo>
                  <a:lnTo>
                    <a:pt x="259664" y="11798"/>
                  </a:lnTo>
                  <a:lnTo>
                    <a:pt x="247865" y="11798"/>
                  </a:lnTo>
                  <a:lnTo>
                    <a:pt x="247865" y="23596"/>
                  </a:lnTo>
                  <a:lnTo>
                    <a:pt x="259664" y="23596"/>
                  </a:lnTo>
                  <a:lnTo>
                    <a:pt x="271449" y="23596"/>
                  </a:lnTo>
                  <a:lnTo>
                    <a:pt x="271449" y="11798"/>
                  </a:lnTo>
                  <a:close/>
                </a:path>
                <a:path w="626109" h="35560">
                  <a:moveTo>
                    <a:pt x="295071" y="11798"/>
                  </a:moveTo>
                  <a:lnTo>
                    <a:pt x="283273" y="11798"/>
                  </a:lnTo>
                  <a:lnTo>
                    <a:pt x="283273" y="23596"/>
                  </a:lnTo>
                  <a:lnTo>
                    <a:pt x="295071" y="23596"/>
                  </a:lnTo>
                  <a:lnTo>
                    <a:pt x="295071" y="11798"/>
                  </a:lnTo>
                  <a:close/>
                </a:path>
                <a:path w="626109" h="35560">
                  <a:moveTo>
                    <a:pt x="342277" y="11798"/>
                  </a:moveTo>
                  <a:lnTo>
                    <a:pt x="330492" y="11798"/>
                  </a:lnTo>
                  <a:lnTo>
                    <a:pt x="330492" y="23596"/>
                  </a:lnTo>
                  <a:lnTo>
                    <a:pt x="342277" y="23596"/>
                  </a:lnTo>
                  <a:lnTo>
                    <a:pt x="342277" y="11798"/>
                  </a:lnTo>
                  <a:close/>
                </a:path>
                <a:path w="626109" h="35560">
                  <a:moveTo>
                    <a:pt x="365874" y="11798"/>
                  </a:moveTo>
                  <a:lnTo>
                    <a:pt x="354088" y="11798"/>
                  </a:lnTo>
                  <a:lnTo>
                    <a:pt x="342290" y="11798"/>
                  </a:lnTo>
                  <a:lnTo>
                    <a:pt x="342290" y="23596"/>
                  </a:lnTo>
                  <a:lnTo>
                    <a:pt x="354088" y="23596"/>
                  </a:lnTo>
                  <a:lnTo>
                    <a:pt x="365874" y="23596"/>
                  </a:lnTo>
                  <a:lnTo>
                    <a:pt x="365874" y="11798"/>
                  </a:lnTo>
                  <a:close/>
                </a:path>
                <a:path w="626109" h="35560">
                  <a:moveTo>
                    <a:pt x="389496" y="11798"/>
                  </a:moveTo>
                  <a:lnTo>
                    <a:pt x="377698" y="11798"/>
                  </a:lnTo>
                  <a:lnTo>
                    <a:pt x="377698" y="23596"/>
                  </a:lnTo>
                  <a:lnTo>
                    <a:pt x="389496" y="23596"/>
                  </a:lnTo>
                  <a:lnTo>
                    <a:pt x="389496" y="11798"/>
                  </a:lnTo>
                  <a:close/>
                </a:path>
                <a:path w="626109" h="35560">
                  <a:moveTo>
                    <a:pt x="401307" y="11798"/>
                  </a:moveTo>
                  <a:lnTo>
                    <a:pt x="389509" y="11798"/>
                  </a:lnTo>
                  <a:lnTo>
                    <a:pt x="389509" y="23596"/>
                  </a:lnTo>
                  <a:lnTo>
                    <a:pt x="401307" y="23596"/>
                  </a:lnTo>
                  <a:lnTo>
                    <a:pt x="401307" y="11798"/>
                  </a:lnTo>
                  <a:close/>
                </a:path>
                <a:path w="626109" h="35560">
                  <a:moveTo>
                    <a:pt x="460298" y="11798"/>
                  </a:moveTo>
                  <a:lnTo>
                    <a:pt x="448513" y="11798"/>
                  </a:lnTo>
                  <a:lnTo>
                    <a:pt x="436714" y="11798"/>
                  </a:lnTo>
                  <a:lnTo>
                    <a:pt x="436714" y="23596"/>
                  </a:lnTo>
                  <a:lnTo>
                    <a:pt x="448513" y="23596"/>
                  </a:lnTo>
                  <a:lnTo>
                    <a:pt x="460298" y="23596"/>
                  </a:lnTo>
                  <a:lnTo>
                    <a:pt x="460298" y="11798"/>
                  </a:lnTo>
                  <a:close/>
                </a:path>
                <a:path w="626109" h="35560">
                  <a:moveTo>
                    <a:pt x="472109" y="11798"/>
                  </a:moveTo>
                  <a:lnTo>
                    <a:pt x="460324" y="11798"/>
                  </a:lnTo>
                  <a:lnTo>
                    <a:pt x="460324" y="23596"/>
                  </a:lnTo>
                  <a:lnTo>
                    <a:pt x="472109" y="23596"/>
                  </a:lnTo>
                  <a:lnTo>
                    <a:pt x="472109" y="11798"/>
                  </a:lnTo>
                  <a:close/>
                </a:path>
                <a:path w="626109" h="35560">
                  <a:moveTo>
                    <a:pt x="483920" y="11798"/>
                  </a:moveTo>
                  <a:lnTo>
                    <a:pt x="472122" y="11798"/>
                  </a:lnTo>
                  <a:lnTo>
                    <a:pt x="472122" y="23596"/>
                  </a:lnTo>
                  <a:lnTo>
                    <a:pt x="483920" y="23596"/>
                  </a:lnTo>
                  <a:lnTo>
                    <a:pt x="483920" y="11798"/>
                  </a:lnTo>
                  <a:close/>
                </a:path>
                <a:path w="626109" h="35560">
                  <a:moveTo>
                    <a:pt x="507530" y="11798"/>
                  </a:moveTo>
                  <a:lnTo>
                    <a:pt x="495731" y="11798"/>
                  </a:lnTo>
                  <a:lnTo>
                    <a:pt x="495731" y="23596"/>
                  </a:lnTo>
                  <a:lnTo>
                    <a:pt x="507530" y="23596"/>
                  </a:lnTo>
                  <a:lnTo>
                    <a:pt x="507530" y="11798"/>
                  </a:lnTo>
                  <a:close/>
                </a:path>
                <a:path w="626109" h="35560">
                  <a:moveTo>
                    <a:pt x="554748" y="11798"/>
                  </a:move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54748" y="11798"/>
                  </a:lnTo>
                  <a:close/>
                </a:path>
                <a:path w="626109" h="35560">
                  <a:moveTo>
                    <a:pt x="601941" y="0"/>
                  </a:moveTo>
                  <a:lnTo>
                    <a:pt x="590143" y="0"/>
                  </a:lnTo>
                  <a:lnTo>
                    <a:pt x="590143" y="11798"/>
                  </a:lnTo>
                  <a:lnTo>
                    <a:pt x="601941" y="11798"/>
                  </a:lnTo>
                  <a:lnTo>
                    <a:pt x="601941" y="0"/>
                  </a:lnTo>
                  <a:close/>
                </a:path>
                <a:path w="626109" h="35560">
                  <a:moveTo>
                    <a:pt x="625551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13765" y="23596"/>
                  </a:lnTo>
                  <a:lnTo>
                    <a:pt x="625551" y="23596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5970231" y="3949846"/>
              <a:ext cx="614045" cy="0"/>
            </a:xfrm>
            <a:custGeom>
              <a:avLst/>
              <a:gdLst/>
              <a:ahLst/>
              <a:cxnLst/>
              <a:rect l="l" t="t" r="r" b="b"/>
              <a:pathLst>
                <a:path w="614045">
                  <a:moveTo>
                    <a:pt x="0" y="0"/>
                  </a:moveTo>
                  <a:lnTo>
                    <a:pt x="613765" y="0"/>
                  </a:lnTo>
                </a:path>
              </a:pathLst>
            </a:custGeom>
            <a:ln w="11798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5958433" y="3955745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09" h="35560">
                  <a:moveTo>
                    <a:pt x="11798" y="11811"/>
                  </a:moveTo>
                  <a:lnTo>
                    <a:pt x="0" y="11811"/>
                  </a:lnTo>
                  <a:lnTo>
                    <a:pt x="0" y="23609"/>
                  </a:lnTo>
                  <a:lnTo>
                    <a:pt x="11798" y="23609"/>
                  </a:lnTo>
                  <a:lnTo>
                    <a:pt x="11798" y="11811"/>
                  </a:lnTo>
                  <a:close/>
                </a:path>
                <a:path w="626109" h="35560">
                  <a:moveTo>
                    <a:pt x="23583" y="23609"/>
                  </a:moveTo>
                  <a:lnTo>
                    <a:pt x="11798" y="23609"/>
                  </a:lnTo>
                  <a:lnTo>
                    <a:pt x="11798" y="35407"/>
                  </a:lnTo>
                  <a:lnTo>
                    <a:pt x="23583" y="35407"/>
                  </a:lnTo>
                  <a:lnTo>
                    <a:pt x="23583" y="23609"/>
                  </a:lnTo>
                  <a:close/>
                </a:path>
                <a:path w="626109" h="35560">
                  <a:moveTo>
                    <a:pt x="35394" y="11811"/>
                  </a:moveTo>
                  <a:lnTo>
                    <a:pt x="23596" y="11811"/>
                  </a:lnTo>
                  <a:lnTo>
                    <a:pt x="23596" y="23609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lnTo>
                    <a:pt x="35394" y="11811"/>
                  </a:lnTo>
                  <a:close/>
                </a:path>
                <a:path w="626109" h="35560">
                  <a:moveTo>
                    <a:pt x="47205" y="11811"/>
                  </a:moveTo>
                  <a:lnTo>
                    <a:pt x="35407" y="11811"/>
                  </a:lnTo>
                  <a:lnTo>
                    <a:pt x="35407" y="23609"/>
                  </a:lnTo>
                  <a:lnTo>
                    <a:pt x="47205" y="23609"/>
                  </a:lnTo>
                  <a:lnTo>
                    <a:pt x="47205" y="11811"/>
                  </a:lnTo>
                  <a:close/>
                </a:path>
                <a:path w="626109" h="35560">
                  <a:moveTo>
                    <a:pt x="94411" y="11811"/>
                  </a:moveTo>
                  <a:lnTo>
                    <a:pt x="82613" y="11811"/>
                  </a:lnTo>
                  <a:lnTo>
                    <a:pt x="70815" y="11811"/>
                  </a:lnTo>
                  <a:lnTo>
                    <a:pt x="59016" y="11811"/>
                  </a:ln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70815" y="23609"/>
                  </a:lnTo>
                  <a:lnTo>
                    <a:pt x="82613" y="23609"/>
                  </a:lnTo>
                  <a:lnTo>
                    <a:pt x="82613" y="35407"/>
                  </a:lnTo>
                  <a:lnTo>
                    <a:pt x="94411" y="35407"/>
                  </a:lnTo>
                  <a:lnTo>
                    <a:pt x="94411" y="23609"/>
                  </a:lnTo>
                  <a:lnTo>
                    <a:pt x="94411" y="11811"/>
                  </a:lnTo>
                  <a:close/>
                </a:path>
                <a:path w="626109" h="35560">
                  <a:moveTo>
                    <a:pt x="106222" y="23609"/>
                  </a:move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06222" y="23609"/>
                  </a:lnTo>
                  <a:close/>
                </a:path>
                <a:path w="626109" h="35560">
                  <a:moveTo>
                    <a:pt x="118008" y="0"/>
                  </a:moveTo>
                  <a:lnTo>
                    <a:pt x="106222" y="0"/>
                  </a:lnTo>
                  <a:lnTo>
                    <a:pt x="94424" y="0"/>
                  </a:lnTo>
                  <a:lnTo>
                    <a:pt x="94424" y="11798"/>
                  </a:lnTo>
                  <a:lnTo>
                    <a:pt x="106222" y="11798"/>
                  </a:lnTo>
                  <a:lnTo>
                    <a:pt x="118008" y="11798"/>
                  </a:lnTo>
                  <a:lnTo>
                    <a:pt x="118008" y="0"/>
                  </a:lnTo>
                  <a:close/>
                </a:path>
                <a:path w="626109" h="35560">
                  <a:moveTo>
                    <a:pt x="129819" y="23609"/>
                  </a:moveTo>
                  <a:lnTo>
                    <a:pt x="118021" y="23609"/>
                  </a:lnTo>
                  <a:lnTo>
                    <a:pt x="118021" y="35407"/>
                  </a:lnTo>
                  <a:lnTo>
                    <a:pt x="129819" y="35407"/>
                  </a:lnTo>
                  <a:lnTo>
                    <a:pt x="129819" y="23609"/>
                  </a:lnTo>
                  <a:close/>
                </a:path>
                <a:path w="626109" h="35560">
                  <a:moveTo>
                    <a:pt x="141630" y="11811"/>
                  </a:moveTo>
                  <a:lnTo>
                    <a:pt x="129832" y="11811"/>
                  </a:lnTo>
                  <a:lnTo>
                    <a:pt x="129832" y="23609"/>
                  </a:lnTo>
                  <a:lnTo>
                    <a:pt x="141630" y="23609"/>
                  </a:lnTo>
                  <a:lnTo>
                    <a:pt x="141630" y="11811"/>
                  </a:lnTo>
                  <a:close/>
                </a:path>
                <a:path w="626109" h="35560">
                  <a:moveTo>
                    <a:pt x="141630" y="0"/>
                  </a:moveTo>
                  <a:lnTo>
                    <a:pt x="129832" y="0"/>
                  </a:lnTo>
                  <a:lnTo>
                    <a:pt x="129832" y="11798"/>
                  </a:lnTo>
                  <a:lnTo>
                    <a:pt x="141630" y="11798"/>
                  </a:lnTo>
                  <a:lnTo>
                    <a:pt x="141630" y="0"/>
                  </a:lnTo>
                  <a:close/>
                </a:path>
                <a:path w="626109" h="35560">
                  <a:moveTo>
                    <a:pt x="165239" y="0"/>
                  </a:moveTo>
                  <a:lnTo>
                    <a:pt x="153441" y="0"/>
                  </a:lnTo>
                  <a:lnTo>
                    <a:pt x="153441" y="11798"/>
                  </a:lnTo>
                  <a:lnTo>
                    <a:pt x="165239" y="11798"/>
                  </a:lnTo>
                  <a:lnTo>
                    <a:pt x="165239" y="0"/>
                  </a:lnTo>
                  <a:close/>
                </a:path>
                <a:path w="626109" h="35560">
                  <a:moveTo>
                    <a:pt x="177025" y="23609"/>
                  </a:moveTo>
                  <a:lnTo>
                    <a:pt x="165239" y="23609"/>
                  </a:ln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close/>
                </a:path>
                <a:path w="626109" h="35560">
                  <a:moveTo>
                    <a:pt x="188836" y="11811"/>
                  </a:moveTo>
                  <a:lnTo>
                    <a:pt x="177038" y="11811"/>
                  </a:lnTo>
                  <a:lnTo>
                    <a:pt x="177038" y="23609"/>
                  </a:lnTo>
                  <a:lnTo>
                    <a:pt x="188836" y="23609"/>
                  </a:lnTo>
                  <a:lnTo>
                    <a:pt x="188836" y="11811"/>
                  </a:lnTo>
                  <a:close/>
                </a:path>
                <a:path w="626109" h="35560">
                  <a:moveTo>
                    <a:pt x="200647" y="11811"/>
                  </a:moveTo>
                  <a:lnTo>
                    <a:pt x="188849" y="11811"/>
                  </a:lnTo>
                  <a:lnTo>
                    <a:pt x="188849" y="23609"/>
                  </a:lnTo>
                  <a:lnTo>
                    <a:pt x="200647" y="23609"/>
                  </a:lnTo>
                  <a:lnTo>
                    <a:pt x="200647" y="11811"/>
                  </a:lnTo>
                  <a:close/>
                </a:path>
                <a:path w="626109" h="35560">
                  <a:moveTo>
                    <a:pt x="224243" y="11811"/>
                  </a:moveTo>
                  <a:lnTo>
                    <a:pt x="212458" y="11811"/>
                  </a:ln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lnTo>
                    <a:pt x="224243" y="11811"/>
                  </a:lnTo>
                  <a:close/>
                </a:path>
                <a:path w="626109" h="35560">
                  <a:moveTo>
                    <a:pt x="224243" y="0"/>
                  </a:moveTo>
                  <a:lnTo>
                    <a:pt x="212458" y="0"/>
                  </a:lnTo>
                  <a:lnTo>
                    <a:pt x="212458" y="11798"/>
                  </a:lnTo>
                  <a:lnTo>
                    <a:pt x="224243" y="11798"/>
                  </a:lnTo>
                  <a:lnTo>
                    <a:pt x="224243" y="0"/>
                  </a:lnTo>
                  <a:close/>
                </a:path>
                <a:path w="626109" h="35560">
                  <a:moveTo>
                    <a:pt x="236054" y="0"/>
                  </a:moveTo>
                  <a:lnTo>
                    <a:pt x="224256" y="0"/>
                  </a:lnTo>
                  <a:lnTo>
                    <a:pt x="224256" y="11798"/>
                  </a:lnTo>
                  <a:lnTo>
                    <a:pt x="236054" y="11798"/>
                  </a:lnTo>
                  <a:lnTo>
                    <a:pt x="236054" y="0"/>
                  </a:lnTo>
                  <a:close/>
                </a:path>
                <a:path w="626109" h="35560">
                  <a:moveTo>
                    <a:pt x="247840" y="23609"/>
                  </a:moveTo>
                  <a:lnTo>
                    <a:pt x="236054" y="23609"/>
                  </a:lnTo>
                  <a:lnTo>
                    <a:pt x="236054" y="35407"/>
                  </a:lnTo>
                  <a:lnTo>
                    <a:pt x="247840" y="35407"/>
                  </a:lnTo>
                  <a:lnTo>
                    <a:pt x="247840" y="23609"/>
                  </a:lnTo>
                  <a:close/>
                </a:path>
                <a:path w="626109" h="35560">
                  <a:moveTo>
                    <a:pt x="271449" y="11811"/>
                  </a:moveTo>
                  <a:lnTo>
                    <a:pt x="259664" y="11811"/>
                  </a:lnTo>
                  <a:lnTo>
                    <a:pt x="247865" y="11811"/>
                  </a:lnTo>
                  <a:lnTo>
                    <a:pt x="247865" y="23609"/>
                  </a:lnTo>
                  <a:lnTo>
                    <a:pt x="247865" y="35407"/>
                  </a:lnTo>
                  <a:lnTo>
                    <a:pt x="259664" y="35407"/>
                  </a:lnTo>
                  <a:lnTo>
                    <a:pt x="271449" y="35407"/>
                  </a:lnTo>
                  <a:lnTo>
                    <a:pt x="271449" y="23609"/>
                  </a:lnTo>
                  <a:lnTo>
                    <a:pt x="271449" y="11811"/>
                  </a:lnTo>
                  <a:close/>
                </a:path>
                <a:path w="626109" h="35560">
                  <a:moveTo>
                    <a:pt x="295071" y="0"/>
                  </a:moveTo>
                  <a:lnTo>
                    <a:pt x="283273" y="0"/>
                  </a:lnTo>
                  <a:lnTo>
                    <a:pt x="283273" y="11798"/>
                  </a:lnTo>
                  <a:lnTo>
                    <a:pt x="295071" y="11798"/>
                  </a:lnTo>
                  <a:lnTo>
                    <a:pt x="295071" y="0"/>
                  </a:lnTo>
                  <a:close/>
                </a:path>
                <a:path w="626109" h="35560">
                  <a:moveTo>
                    <a:pt x="306857" y="11811"/>
                  </a:moveTo>
                  <a:lnTo>
                    <a:pt x="295071" y="11811"/>
                  </a:lnTo>
                  <a:lnTo>
                    <a:pt x="283273" y="11811"/>
                  </a:ln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lnTo>
                    <a:pt x="306857" y="11811"/>
                  </a:lnTo>
                  <a:close/>
                </a:path>
                <a:path w="626109" h="35560">
                  <a:moveTo>
                    <a:pt x="318668" y="11811"/>
                  </a:moveTo>
                  <a:lnTo>
                    <a:pt x="306882" y="11811"/>
                  </a:lnTo>
                  <a:lnTo>
                    <a:pt x="306882" y="23609"/>
                  </a:lnTo>
                  <a:lnTo>
                    <a:pt x="318668" y="23609"/>
                  </a:lnTo>
                  <a:lnTo>
                    <a:pt x="318668" y="11811"/>
                  </a:lnTo>
                  <a:close/>
                </a:path>
                <a:path w="626109" h="35560">
                  <a:moveTo>
                    <a:pt x="330479" y="11811"/>
                  </a:moveTo>
                  <a:lnTo>
                    <a:pt x="318681" y="11811"/>
                  </a:lnTo>
                  <a:lnTo>
                    <a:pt x="318681" y="23609"/>
                  </a:lnTo>
                  <a:lnTo>
                    <a:pt x="330479" y="23609"/>
                  </a:lnTo>
                  <a:lnTo>
                    <a:pt x="330479" y="11811"/>
                  </a:lnTo>
                  <a:close/>
                </a:path>
                <a:path w="626109" h="35560">
                  <a:moveTo>
                    <a:pt x="342277" y="11811"/>
                  </a:moveTo>
                  <a:lnTo>
                    <a:pt x="330492" y="11811"/>
                  </a:lnTo>
                  <a:lnTo>
                    <a:pt x="330492" y="23609"/>
                  </a:lnTo>
                  <a:lnTo>
                    <a:pt x="330492" y="35407"/>
                  </a:lnTo>
                  <a:lnTo>
                    <a:pt x="342277" y="35407"/>
                  </a:lnTo>
                  <a:lnTo>
                    <a:pt x="342277" y="23609"/>
                  </a:lnTo>
                  <a:lnTo>
                    <a:pt x="342277" y="11811"/>
                  </a:lnTo>
                  <a:close/>
                </a:path>
                <a:path w="626109" h="35560">
                  <a:moveTo>
                    <a:pt x="342277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42277" y="11798"/>
                  </a:lnTo>
                  <a:lnTo>
                    <a:pt x="342277" y="0"/>
                  </a:lnTo>
                  <a:close/>
                </a:path>
                <a:path w="626109" h="35560">
                  <a:moveTo>
                    <a:pt x="365874" y="23609"/>
                  </a:moveTo>
                  <a:lnTo>
                    <a:pt x="354088" y="23609"/>
                  </a:lnTo>
                  <a:lnTo>
                    <a:pt x="354088" y="35407"/>
                  </a:lnTo>
                  <a:lnTo>
                    <a:pt x="365874" y="35407"/>
                  </a:lnTo>
                  <a:lnTo>
                    <a:pt x="365874" y="23609"/>
                  </a:lnTo>
                  <a:close/>
                </a:path>
                <a:path w="626109" h="35560">
                  <a:moveTo>
                    <a:pt x="377685" y="23609"/>
                  </a:moveTo>
                  <a:lnTo>
                    <a:pt x="365899" y="23609"/>
                  </a:lnTo>
                  <a:lnTo>
                    <a:pt x="365899" y="35407"/>
                  </a:lnTo>
                  <a:lnTo>
                    <a:pt x="377685" y="35407"/>
                  </a:lnTo>
                  <a:lnTo>
                    <a:pt x="377685" y="23609"/>
                  </a:lnTo>
                  <a:close/>
                </a:path>
                <a:path w="626109" h="35560">
                  <a:moveTo>
                    <a:pt x="377685" y="0"/>
                  </a:moveTo>
                  <a:lnTo>
                    <a:pt x="365899" y="0"/>
                  </a:lnTo>
                  <a:lnTo>
                    <a:pt x="365899" y="11798"/>
                  </a:lnTo>
                  <a:lnTo>
                    <a:pt x="377685" y="11798"/>
                  </a:lnTo>
                  <a:lnTo>
                    <a:pt x="377685" y="0"/>
                  </a:lnTo>
                  <a:close/>
                </a:path>
                <a:path w="626109" h="35560">
                  <a:moveTo>
                    <a:pt x="389496" y="23609"/>
                  </a:moveTo>
                  <a:lnTo>
                    <a:pt x="377698" y="23609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close/>
                </a:path>
                <a:path w="626109" h="35560">
                  <a:moveTo>
                    <a:pt x="413092" y="11811"/>
                  </a:moveTo>
                  <a:lnTo>
                    <a:pt x="401307" y="11811"/>
                  </a:lnTo>
                  <a:lnTo>
                    <a:pt x="389509" y="11811"/>
                  </a:lnTo>
                  <a:lnTo>
                    <a:pt x="389509" y="23609"/>
                  </a:lnTo>
                  <a:lnTo>
                    <a:pt x="401307" y="23609"/>
                  </a:lnTo>
                  <a:lnTo>
                    <a:pt x="413092" y="23609"/>
                  </a:lnTo>
                  <a:lnTo>
                    <a:pt x="413092" y="11811"/>
                  </a:lnTo>
                  <a:close/>
                </a:path>
                <a:path w="626109" h="35560">
                  <a:moveTo>
                    <a:pt x="424903" y="23609"/>
                  </a:moveTo>
                  <a:lnTo>
                    <a:pt x="413105" y="23609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close/>
                </a:path>
                <a:path w="626109" h="35560">
                  <a:moveTo>
                    <a:pt x="424903" y="0"/>
                  </a:moveTo>
                  <a:lnTo>
                    <a:pt x="413105" y="0"/>
                  </a:lnTo>
                  <a:lnTo>
                    <a:pt x="413105" y="11798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26109" h="35560">
                  <a:moveTo>
                    <a:pt x="436702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36702" y="11798"/>
                  </a:lnTo>
                  <a:lnTo>
                    <a:pt x="436702" y="0"/>
                  </a:lnTo>
                  <a:close/>
                </a:path>
                <a:path w="626109" h="35560">
                  <a:moveTo>
                    <a:pt x="448513" y="0"/>
                  </a:moveTo>
                  <a:lnTo>
                    <a:pt x="436714" y="0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48513" y="0"/>
                  </a:lnTo>
                  <a:close/>
                </a:path>
                <a:path w="626109" h="35560">
                  <a:moveTo>
                    <a:pt x="460298" y="11811"/>
                  </a:moveTo>
                  <a:lnTo>
                    <a:pt x="448513" y="11811"/>
                  </a:lnTo>
                  <a:lnTo>
                    <a:pt x="448513" y="23609"/>
                  </a:lnTo>
                  <a:lnTo>
                    <a:pt x="460298" y="23609"/>
                  </a:lnTo>
                  <a:lnTo>
                    <a:pt x="460298" y="11811"/>
                  </a:lnTo>
                  <a:close/>
                </a:path>
                <a:path w="626109" h="35560">
                  <a:moveTo>
                    <a:pt x="472109" y="11811"/>
                  </a:moveTo>
                  <a:lnTo>
                    <a:pt x="460324" y="11811"/>
                  </a:lnTo>
                  <a:lnTo>
                    <a:pt x="460324" y="23609"/>
                  </a:lnTo>
                  <a:lnTo>
                    <a:pt x="472109" y="23609"/>
                  </a:lnTo>
                  <a:lnTo>
                    <a:pt x="472109" y="11811"/>
                  </a:lnTo>
                  <a:close/>
                </a:path>
                <a:path w="626109" h="35560">
                  <a:moveTo>
                    <a:pt x="472109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72109" y="11798"/>
                  </a:lnTo>
                  <a:lnTo>
                    <a:pt x="472109" y="0"/>
                  </a:lnTo>
                  <a:close/>
                </a:path>
                <a:path w="626109" h="35560">
                  <a:moveTo>
                    <a:pt x="483920" y="11811"/>
                  </a:moveTo>
                  <a:lnTo>
                    <a:pt x="472122" y="11811"/>
                  </a:lnTo>
                  <a:lnTo>
                    <a:pt x="472122" y="23609"/>
                  </a:lnTo>
                  <a:lnTo>
                    <a:pt x="483920" y="23609"/>
                  </a:lnTo>
                  <a:lnTo>
                    <a:pt x="483920" y="11811"/>
                  </a:lnTo>
                  <a:close/>
                </a:path>
                <a:path w="626109" h="35560">
                  <a:moveTo>
                    <a:pt x="495731" y="0"/>
                  </a:move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495731" y="0"/>
                  </a:lnTo>
                  <a:close/>
                </a:path>
                <a:path w="626109" h="35560">
                  <a:moveTo>
                    <a:pt x="519315" y="11811"/>
                  </a:moveTo>
                  <a:lnTo>
                    <a:pt x="507530" y="11811"/>
                  </a:lnTo>
                  <a:lnTo>
                    <a:pt x="495731" y="11811"/>
                  </a:lnTo>
                  <a:lnTo>
                    <a:pt x="483933" y="11811"/>
                  </a:ln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507530" y="35407"/>
                  </a:lnTo>
                  <a:lnTo>
                    <a:pt x="519315" y="35407"/>
                  </a:lnTo>
                  <a:lnTo>
                    <a:pt x="519315" y="23609"/>
                  </a:lnTo>
                  <a:lnTo>
                    <a:pt x="519315" y="11811"/>
                  </a:lnTo>
                  <a:close/>
                </a:path>
                <a:path w="626109" h="35560">
                  <a:moveTo>
                    <a:pt x="531126" y="11811"/>
                  </a:moveTo>
                  <a:lnTo>
                    <a:pt x="519341" y="11811"/>
                  </a:lnTo>
                  <a:lnTo>
                    <a:pt x="519341" y="23609"/>
                  </a:lnTo>
                  <a:lnTo>
                    <a:pt x="531126" y="23609"/>
                  </a:lnTo>
                  <a:lnTo>
                    <a:pt x="531126" y="11811"/>
                  </a:lnTo>
                  <a:close/>
                </a:path>
                <a:path w="626109" h="35560">
                  <a:moveTo>
                    <a:pt x="542937" y="23609"/>
                  </a:moveTo>
                  <a:lnTo>
                    <a:pt x="531139" y="23609"/>
                  </a:lnTo>
                  <a:lnTo>
                    <a:pt x="531139" y="35407"/>
                  </a:lnTo>
                  <a:lnTo>
                    <a:pt x="542937" y="35407"/>
                  </a:lnTo>
                  <a:lnTo>
                    <a:pt x="542937" y="23609"/>
                  </a:lnTo>
                  <a:close/>
                </a:path>
                <a:path w="626109" h="35560">
                  <a:moveTo>
                    <a:pt x="554748" y="11811"/>
                  </a:moveTo>
                  <a:lnTo>
                    <a:pt x="542950" y="11811"/>
                  </a:lnTo>
                  <a:lnTo>
                    <a:pt x="542950" y="23609"/>
                  </a:lnTo>
                  <a:lnTo>
                    <a:pt x="554748" y="23609"/>
                  </a:lnTo>
                  <a:lnTo>
                    <a:pt x="554748" y="11811"/>
                  </a:lnTo>
                  <a:close/>
                </a:path>
                <a:path w="626109" h="35560">
                  <a:moveTo>
                    <a:pt x="566547" y="23609"/>
                  </a:moveTo>
                  <a:lnTo>
                    <a:pt x="554748" y="23609"/>
                  </a:lnTo>
                  <a:lnTo>
                    <a:pt x="554748" y="35407"/>
                  </a:lnTo>
                  <a:lnTo>
                    <a:pt x="566547" y="35407"/>
                  </a:lnTo>
                  <a:lnTo>
                    <a:pt x="566547" y="23609"/>
                  </a:lnTo>
                  <a:close/>
                </a:path>
                <a:path w="626109" h="35560">
                  <a:moveTo>
                    <a:pt x="601941" y="23609"/>
                  </a:moveTo>
                  <a:lnTo>
                    <a:pt x="590143" y="23609"/>
                  </a:lnTo>
                  <a:lnTo>
                    <a:pt x="590143" y="11811"/>
                  </a:lnTo>
                  <a:lnTo>
                    <a:pt x="578345" y="11811"/>
                  </a:lnTo>
                  <a:lnTo>
                    <a:pt x="578345" y="23609"/>
                  </a:lnTo>
                  <a:lnTo>
                    <a:pt x="578345" y="35407"/>
                  </a:lnTo>
                  <a:lnTo>
                    <a:pt x="590143" y="35407"/>
                  </a:lnTo>
                  <a:lnTo>
                    <a:pt x="601941" y="35407"/>
                  </a:lnTo>
                  <a:lnTo>
                    <a:pt x="601941" y="23609"/>
                  </a:lnTo>
                  <a:close/>
                </a:path>
                <a:path w="626109" h="35560">
                  <a:moveTo>
                    <a:pt x="625551" y="11811"/>
                  </a:moveTo>
                  <a:lnTo>
                    <a:pt x="613765" y="11811"/>
                  </a:lnTo>
                  <a:lnTo>
                    <a:pt x="601967" y="11811"/>
                  </a:lnTo>
                  <a:lnTo>
                    <a:pt x="601967" y="23609"/>
                  </a:lnTo>
                  <a:lnTo>
                    <a:pt x="613765" y="23609"/>
                  </a:lnTo>
                  <a:lnTo>
                    <a:pt x="613765" y="35407"/>
                  </a:lnTo>
                  <a:lnTo>
                    <a:pt x="625551" y="35407"/>
                  </a:lnTo>
                  <a:lnTo>
                    <a:pt x="625551" y="23609"/>
                  </a:lnTo>
                  <a:lnTo>
                    <a:pt x="625551" y="118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5970232" y="3979354"/>
              <a:ext cx="614045" cy="47625"/>
            </a:xfrm>
            <a:custGeom>
              <a:avLst/>
              <a:gdLst/>
              <a:ahLst/>
              <a:cxnLst/>
              <a:rect l="l" t="t" r="r" b="b"/>
              <a:pathLst>
                <a:path w="614045" h="47625">
                  <a:moveTo>
                    <a:pt x="11785" y="35407"/>
                  </a:moveTo>
                  <a:lnTo>
                    <a:pt x="0" y="35407"/>
                  </a:lnTo>
                  <a:lnTo>
                    <a:pt x="0" y="47205"/>
                  </a:lnTo>
                  <a:lnTo>
                    <a:pt x="11785" y="47205"/>
                  </a:lnTo>
                  <a:lnTo>
                    <a:pt x="11785" y="35407"/>
                  </a:lnTo>
                  <a:close/>
                </a:path>
                <a:path w="614045" h="47625">
                  <a:moveTo>
                    <a:pt x="11785" y="11798"/>
                  </a:moveTo>
                  <a:lnTo>
                    <a:pt x="0" y="11798"/>
                  </a:lnTo>
                  <a:lnTo>
                    <a:pt x="0" y="23596"/>
                  </a:lnTo>
                  <a:lnTo>
                    <a:pt x="11785" y="23596"/>
                  </a:lnTo>
                  <a:lnTo>
                    <a:pt x="11785" y="11798"/>
                  </a:lnTo>
                  <a:close/>
                </a:path>
                <a:path w="614045" h="47625">
                  <a:moveTo>
                    <a:pt x="23596" y="35407"/>
                  </a:moveTo>
                  <a:lnTo>
                    <a:pt x="11798" y="35407"/>
                  </a:lnTo>
                  <a:lnTo>
                    <a:pt x="11798" y="47205"/>
                  </a:lnTo>
                  <a:lnTo>
                    <a:pt x="23596" y="47205"/>
                  </a:lnTo>
                  <a:lnTo>
                    <a:pt x="23596" y="35407"/>
                  </a:lnTo>
                  <a:close/>
                </a:path>
                <a:path w="614045" h="47625">
                  <a:moveTo>
                    <a:pt x="23596" y="11798"/>
                  </a:moveTo>
                  <a:lnTo>
                    <a:pt x="11798" y="11798"/>
                  </a:lnTo>
                  <a:lnTo>
                    <a:pt x="11798" y="23596"/>
                  </a:lnTo>
                  <a:lnTo>
                    <a:pt x="23596" y="23596"/>
                  </a:lnTo>
                  <a:lnTo>
                    <a:pt x="23596" y="11798"/>
                  </a:lnTo>
                  <a:close/>
                </a:path>
                <a:path w="614045" h="47625">
                  <a:moveTo>
                    <a:pt x="47193" y="23609"/>
                  </a:moveTo>
                  <a:lnTo>
                    <a:pt x="35407" y="23609"/>
                  </a:lnTo>
                  <a:lnTo>
                    <a:pt x="23609" y="23609"/>
                  </a:lnTo>
                  <a:lnTo>
                    <a:pt x="23609" y="35407"/>
                  </a:lnTo>
                  <a:lnTo>
                    <a:pt x="35407" y="35407"/>
                  </a:lnTo>
                  <a:lnTo>
                    <a:pt x="35407" y="47205"/>
                  </a:lnTo>
                  <a:lnTo>
                    <a:pt x="47193" y="47205"/>
                  </a:lnTo>
                  <a:lnTo>
                    <a:pt x="47193" y="35407"/>
                  </a:lnTo>
                  <a:lnTo>
                    <a:pt x="47193" y="23609"/>
                  </a:lnTo>
                  <a:close/>
                </a:path>
                <a:path w="614045" h="47625">
                  <a:moveTo>
                    <a:pt x="70815" y="35407"/>
                  </a:moveTo>
                  <a:lnTo>
                    <a:pt x="59016" y="35407"/>
                  </a:lnTo>
                  <a:lnTo>
                    <a:pt x="59016" y="47205"/>
                  </a:lnTo>
                  <a:lnTo>
                    <a:pt x="70815" y="47205"/>
                  </a:lnTo>
                  <a:lnTo>
                    <a:pt x="70815" y="35407"/>
                  </a:lnTo>
                  <a:close/>
                </a:path>
                <a:path w="614045" h="47625">
                  <a:moveTo>
                    <a:pt x="70815" y="11798"/>
                  </a:moveTo>
                  <a:lnTo>
                    <a:pt x="59016" y="11798"/>
                  </a:lnTo>
                  <a:lnTo>
                    <a:pt x="59016" y="23596"/>
                  </a:lnTo>
                  <a:lnTo>
                    <a:pt x="70815" y="23596"/>
                  </a:lnTo>
                  <a:lnTo>
                    <a:pt x="70815" y="11798"/>
                  </a:lnTo>
                  <a:close/>
                </a:path>
                <a:path w="614045" h="47625">
                  <a:moveTo>
                    <a:pt x="94424" y="23609"/>
                  </a:moveTo>
                  <a:lnTo>
                    <a:pt x="82626" y="23609"/>
                  </a:lnTo>
                  <a:lnTo>
                    <a:pt x="82626" y="35407"/>
                  </a:lnTo>
                  <a:lnTo>
                    <a:pt x="82626" y="47205"/>
                  </a:lnTo>
                  <a:lnTo>
                    <a:pt x="94424" y="47205"/>
                  </a:lnTo>
                  <a:lnTo>
                    <a:pt x="94424" y="35407"/>
                  </a:lnTo>
                  <a:lnTo>
                    <a:pt x="94424" y="23609"/>
                  </a:lnTo>
                  <a:close/>
                </a:path>
                <a:path w="614045" h="47625">
                  <a:moveTo>
                    <a:pt x="94424" y="11798"/>
                  </a:moveTo>
                  <a:lnTo>
                    <a:pt x="82626" y="11798"/>
                  </a:lnTo>
                  <a:lnTo>
                    <a:pt x="82626" y="23596"/>
                  </a:lnTo>
                  <a:lnTo>
                    <a:pt x="94424" y="23596"/>
                  </a:lnTo>
                  <a:lnTo>
                    <a:pt x="94424" y="11798"/>
                  </a:lnTo>
                  <a:close/>
                </a:path>
                <a:path w="614045" h="47625">
                  <a:moveTo>
                    <a:pt x="118021" y="35407"/>
                  </a:moveTo>
                  <a:lnTo>
                    <a:pt x="106222" y="35407"/>
                  </a:lnTo>
                  <a:lnTo>
                    <a:pt x="106222" y="47205"/>
                  </a:lnTo>
                  <a:lnTo>
                    <a:pt x="118021" y="47205"/>
                  </a:lnTo>
                  <a:lnTo>
                    <a:pt x="118021" y="35407"/>
                  </a:lnTo>
                  <a:close/>
                </a:path>
                <a:path w="614045" h="47625">
                  <a:moveTo>
                    <a:pt x="118021" y="11798"/>
                  </a:moveTo>
                  <a:lnTo>
                    <a:pt x="106222" y="11798"/>
                  </a:lnTo>
                  <a:lnTo>
                    <a:pt x="106222" y="23596"/>
                  </a:lnTo>
                  <a:lnTo>
                    <a:pt x="118021" y="23596"/>
                  </a:lnTo>
                  <a:lnTo>
                    <a:pt x="118021" y="11798"/>
                  </a:lnTo>
                  <a:close/>
                </a:path>
                <a:path w="614045" h="47625">
                  <a:moveTo>
                    <a:pt x="129832" y="11798"/>
                  </a:moveTo>
                  <a:lnTo>
                    <a:pt x="118033" y="11798"/>
                  </a:lnTo>
                  <a:lnTo>
                    <a:pt x="118033" y="23596"/>
                  </a:lnTo>
                  <a:lnTo>
                    <a:pt x="129832" y="23596"/>
                  </a:lnTo>
                  <a:lnTo>
                    <a:pt x="129832" y="11798"/>
                  </a:lnTo>
                  <a:close/>
                </a:path>
                <a:path w="614045" h="47625">
                  <a:moveTo>
                    <a:pt x="141617" y="35407"/>
                  </a:moveTo>
                  <a:lnTo>
                    <a:pt x="129832" y="35407"/>
                  </a:lnTo>
                  <a:lnTo>
                    <a:pt x="129832" y="47205"/>
                  </a:lnTo>
                  <a:lnTo>
                    <a:pt x="141617" y="47205"/>
                  </a:lnTo>
                  <a:lnTo>
                    <a:pt x="141617" y="35407"/>
                  </a:lnTo>
                  <a:close/>
                </a:path>
                <a:path w="614045" h="47625">
                  <a:moveTo>
                    <a:pt x="153441" y="35407"/>
                  </a:moveTo>
                  <a:lnTo>
                    <a:pt x="141643" y="35407"/>
                  </a:lnTo>
                  <a:lnTo>
                    <a:pt x="141643" y="47205"/>
                  </a:lnTo>
                  <a:lnTo>
                    <a:pt x="153441" y="47205"/>
                  </a:lnTo>
                  <a:lnTo>
                    <a:pt x="153441" y="35407"/>
                  </a:lnTo>
                  <a:close/>
                </a:path>
                <a:path w="614045" h="47625">
                  <a:moveTo>
                    <a:pt x="165227" y="23609"/>
                  </a:moveTo>
                  <a:lnTo>
                    <a:pt x="153441" y="23609"/>
                  </a:lnTo>
                  <a:lnTo>
                    <a:pt x="153441" y="35407"/>
                  </a:lnTo>
                  <a:lnTo>
                    <a:pt x="165227" y="35407"/>
                  </a:lnTo>
                  <a:lnTo>
                    <a:pt x="165227" y="23609"/>
                  </a:lnTo>
                  <a:close/>
                </a:path>
                <a:path w="614045" h="47625">
                  <a:moveTo>
                    <a:pt x="165227" y="11798"/>
                  </a:moveTo>
                  <a:lnTo>
                    <a:pt x="153441" y="11798"/>
                  </a:lnTo>
                  <a:lnTo>
                    <a:pt x="153441" y="23596"/>
                  </a:lnTo>
                  <a:lnTo>
                    <a:pt x="165227" y="23596"/>
                  </a:lnTo>
                  <a:lnTo>
                    <a:pt x="165227" y="11798"/>
                  </a:lnTo>
                  <a:close/>
                </a:path>
                <a:path w="614045" h="47625">
                  <a:moveTo>
                    <a:pt x="188849" y="23609"/>
                  </a:moveTo>
                  <a:lnTo>
                    <a:pt x="177050" y="23609"/>
                  </a:lnTo>
                  <a:lnTo>
                    <a:pt x="177050" y="35407"/>
                  </a:lnTo>
                  <a:lnTo>
                    <a:pt x="188849" y="35407"/>
                  </a:lnTo>
                  <a:lnTo>
                    <a:pt x="188849" y="23609"/>
                  </a:lnTo>
                  <a:close/>
                </a:path>
                <a:path w="614045" h="47625">
                  <a:moveTo>
                    <a:pt x="200634" y="35407"/>
                  </a:moveTo>
                  <a:lnTo>
                    <a:pt x="188849" y="35407"/>
                  </a:lnTo>
                  <a:lnTo>
                    <a:pt x="188849" y="47205"/>
                  </a:lnTo>
                  <a:lnTo>
                    <a:pt x="200634" y="47205"/>
                  </a:lnTo>
                  <a:lnTo>
                    <a:pt x="200634" y="35407"/>
                  </a:lnTo>
                  <a:close/>
                </a:path>
                <a:path w="614045" h="47625">
                  <a:moveTo>
                    <a:pt x="200634" y="11798"/>
                  </a:moveTo>
                  <a:lnTo>
                    <a:pt x="188849" y="11798"/>
                  </a:lnTo>
                  <a:lnTo>
                    <a:pt x="177050" y="11798"/>
                  </a:lnTo>
                  <a:lnTo>
                    <a:pt x="177050" y="23596"/>
                  </a:lnTo>
                  <a:lnTo>
                    <a:pt x="188849" y="23596"/>
                  </a:lnTo>
                  <a:lnTo>
                    <a:pt x="200634" y="23596"/>
                  </a:lnTo>
                  <a:lnTo>
                    <a:pt x="200634" y="11798"/>
                  </a:lnTo>
                  <a:close/>
                </a:path>
                <a:path w="614045" h="47625">
                  <a:moveTo>
                    <a:pt x="212445" y="35407"/>
                  </a:moveTo>
                  <a:lnTo>
                    <a:pt x="200660" y="35407"/>
                  </a:lnTo>
                  <a:lnTo>
                    <a:pt x="200660" y="47205"/>
                  </a:lnTo>
                  <a:lnTo>
                    <a:pt x="212445" y="47205"/>
                  </a:lnTo>
                  <a:lnTo>
                    <a:pt x="212445" y="35407"/>
                  </a:lnTo>
                  <a:close/>
                </a:path>
                <a:path w="614045" h="47625">
                  <a:moveTo>
                    <a:pt x="236042" y="35407"/>
                  </a:moveTo>
                  <a:lnTo>
                    <a:pt x="224256" y="35407"/>
                  </a:lnTo>
                  <a:lnTo>
                    <a:pt x="212458" y="35407"/>
                  </a:lnTo>
                  <a:lnTo>
                    <a:pt x="212458" y="47205"/>
                  </a:lnTo>
                  <a:lnTo>
                    <a:pt x="224256" y="47205"/>
                  </a:lnTo>
                  <a:lnTo>
                    <a:pt x="236042" y="47205"/>
                  </a:lnTo>
                  <a:lnTo>
                    <a:pt x="236042" y="35407"/>
                  </a:lnTo>
                  <a:close/>
                </a:path>
                <a:path w="614045" h="47625">
                  <a:moveTo>
                    <a:pt x="236042" y="11798"/>
                  </a:moveTo>
                  <a:lnTo>
                    <a:pt x="224256" y="11798"/>
                  </a:lnTo>
                  <a:lnTo>
                    <a:pt x="224256" y="23596"/>
                  </a:lnTo>
                  <a:lnTo>
                    <a:pt x="236042" y="23596"/>
                  </a:lnTo>
                  <a:lnTo>
                    <a:pt x="236042" y="11798"/>
                  </a:lnTo>
                  <a:close/>
                </a:path>
                <a:path w="614045" h="47625">
                  <a:moveTo>
                    <a:pt x="247865" y="11798"/>
                  </a:moveTo>
                  <a:lnTo>
                    <a:pt x="236067" y="11798"/>
                  </a:lnTo>
                  <a:lnTo>
                    <a:pt x="236067" y="23596"/>
                  </a:lnTo>
                  <a:lnTo>
                    <a:pt x="247865" y="23596"/>
                  </a:lnTo>
                  <a:lnTo>
                    <a:pt x="247865" y="11798"/>
                  </a:lnTo>
                  <a:close/>
                </a:path>
                <a:path w="614045" h="47625">
                  <a:moveTo>
                    <a:pt x="259651" y="23609"/>
                  </a:moveTo>
                  <a:lnTo>
                    <a:pt x="247865" y="23609"/>
                  </a:lnTo>
                  <a:lnTo>
                    <a:pt x="236067" y="23609"/>
                  </a:lnTo>
                  <a:lnTo>
                    <a:pt x="236067" y="35407"/>
                  </a:lnTo>
                  <a:lnTo>
                    <a:pt x="247865" y="35407"/>
                  </a:lnTo>
                  <a:lnTo>
                    <a:pt x="259651" y="35407"/>
                  </a:lnTo>
                  <a:lnTo>
                    <a:pt x="259651" y="23609"/>
                  </a:lnTo>
                  <a:close/>
                </a:path>
                <a:path w="614045" h="47625">
                  <a:moveTo>
                    <a:pt x="271462" y="23609"/>
                  </a:moveTo>
                  <a:lnTo>
                    <a:pt x="259676" y="23609"/>
                  </a:lnTo>
                  <a:lnTo>
                    <a:pt x="259676" y="35407"/>
                  </a:lnTo>
                  <a:lnTo>
                    <a:pt x="271462" y="35407"/>
                  </a:lnTo>
                  <a:lnTo>
                    <a:pt x="271462" y="23609"/>
                  </a:lnTo>
                  <a:close/>
                </a:path>
                <a:path w="614045" h="47625">
                  <a:moveTo>
                    <a:pt x="295059" y="11798"/>
                  </a:moveTo>
                  <a:lnTo>
                    <a:pt x="283273" y="11798"/>
                  </a:lnTo>
                  <a:lnTo>
                    <a:pt x="271475" y="11798"/>
                  </a:lnTo>
                  <a:lnTo>
                    <a:pt x="271475" y="23596"/>
                  </a:lnTo>
                  <a:lnTo>
                    <a:pt x="283273" y="23596"/>
                  </a:lnTo>
                  <a:lnTo>
                    <a:pt x="295059" y="23596"/>
                  </a:lnTo>
                  <a:lnTo>
                    <a:pt x="295059" y="11798"/>
                  </a:lnTo>
                  <a:close/>
                </a:path>
                <a:path w="614045" h="47625">
                  <a:moveTo>
                    <a:pt x="306870" y="35407"/>
                  </a:moveTo>
                  <a:lnTo>
                    <a:pt x="295084" y="35407"/>
                  </a:lnTo>
                  <a:lnTo>
                    <a:pt x="295084" y="47205"/>
                  </a:lnTo>
                  <a:lnTo>
                    <a:pt x="306870" y="47205"/>
                  </a:lnTo>
                  <a:lnTo>
                    <a:pt x="306870" y="35407"/>
                  </a:lnTo>
                  <a:close/>
                </a:path>
                <a:path w="614045" h="47625">
                  <a:moveTo>
                    <a:pt x="306870" y="11798"/>
                  </a:moveTo>
                  <a:lnTo>
                    <a:pt x="295084" y="11798"/>
                  </a:lnTo>
                  <a:lnTo>
                    <a:pt x="295084" y="23596"/>
                  </a:lnTo>
                  <a:lnTo>
                    <a:pt x="306870" y="23596"/>
                  </a:lnTo>
                  <a:lnTo>
                    <a:pt x="306870" y="11798"/>
                  </a:lnTo>
                  <a:close/>
                </a:path>
                <a:path w="614045" h="47625">
                  <a:moveTo>
                    <a:pt x="318681" y="23609"/>
                  </a:moveTo>
                  <a:lnTo>
                    <a:pt x="306882" y="23609"/>
                  </a:lnTo>
                  <a:lnTo>
                    <a:pt x="306882" y="35407"/>
                  </a:lnTo>
                  <a:lnTo>
                    <a:pt x="306882" y="47205"/>
                  </a:lnTo>
                  <a:lnTo>
                    <a:pt x="318681" y="47205"/>
                  </a:lnTo>
                  <a:lnTo>
                    <a:pt x="318681" y="35407"/>
                  </a:lnTo>
                  <a:lnTo>
                    <a:pt x="318681" y="23609"/>
                  </a:lnTo>
                  <a:close/>
                </a:path>
                <a:path w="614045" h="47625">
                  <a:moveTo>
                    <a:pt x="318681" y="11798"/>
                  </a:moveTo>
                  <a:lnTo>
                    <a:pt x="306882" y="11798"/>
                  </a:lnTo>
                  <a:lnTo>
                    <a:pt x="306882" y="23596"/>
                  </a:lnTo>
                  <a:lnTo>
                    <a:pt x="318681" y="23596"/>
                  </a:lnTo>
                  <a:lnTo>
                    <a:pt x="318681" y="11798"/>
                  </a:lnTo>
                  <a:close/>
                </a:path>
                <a:path w="614045" h="47625">
                  <a:moveTo>
                    <a:pt x="330479" y="23609"/>
                  </a:moveTo>
                  <a:lnTo>
                    <a:pt x="318693" y="23609"/>
                  </a:lnTo>
                  <a:lnTo>
                    <a:pt x="318693" y="35407"/>
                  </a:lnTo>
                  <a:lnTo>
                    <a:pt x="318693" y="47205"/>
                  </a:lnTo>
                  <a:lnTo>
                    <a:pt x="330479" y="47205"/>
                  </a:lnTo>
                  <a:lnTo>
                    <a:pt x="330479" y="35407"/>
                  </a:lnTo>
                  <a:lnTo>
                    <a:pt x="330479" y="23609"/>
                  </a:lnTo>
                  <a:close/>
                </a:path>
                <a:path w="614045" h="47625">
                  <a:moveTo>
                    <a:pt x="342290" y="35407"/>
                  </a:moveTo>
                  <a:lnTo>
                    <a:pt x="330492" y="35407"/>
                  </a:lnTo>
                  <a:lnTo>
                    <a:pt x="330492" y="47205"/>
                  </a:lnTo>
                  <a:lnTo>
                    <a:pt x="342290" y="47205"/>
                  </a:lnTo>
                  <a:lnTo>
                    <a:pt x="342290" y="35407"/>
                  </a:lnTo>
                  <a:close/>
                </a:path>
                <a:path w="614045" h="47625">
                  <a:moveTo>
                    <a:pt x="354076" y="11798"/>
                  </a:moveTo>
                  <a:lnTo>
                    <a:pt x="342290" y="11798"/>
                  </a:lnTo>
                  <a:lnTo>
                    <a:pt x="330492" y="11798"/>
                  </a:lnTo>
                  <a:lnTo>
                    <a:pt x="330492" y="23596"/>
                  </a:lnTo>
                  <a:lnTo>
                    <a:pt x="342290" y="23596"/>
                  </a:lnTo>
                  <a:lnTo>
                    <a:pt x="354076" y="23596"/>
                  </a:lnTo>
                  <a:lnTo>
                    <a:pt x="354076" y="11798"/>
                  </a:lnTo>
                  <a:close/>
                </a:path>
                <a:path w="614045" h="47625">
                  <a:moveTo>
                    <a:pt x="377698" y="23609"/>
                  </a:moveTo>
                  <a:lnTo>
                    <a:pt x="365899" y="23609"/>
                  </a:lnTo>
                  <a:lnTo>
                    <a:pt x="365899" y="35407"/>
                  </a:lnTo>
                  <a:lnTo>
                    <a:pt x="377698" y="35407"/>
                  </a:lnTo>
                  <a:lnTo>
                    <a:pt x="377698" y="23609"/>
                  </a:lnTo>
                  <a:close/>
                </a:path>
                <a:path w="614045" h="47625">
                  <a:moveTo>
                    <a:pt x="377698" y="11798"/>
                  </a:moveTo>
                  <a:lnTo>
                    <a:pt x="365899" y="11798"/>
                  </a:lnTo>
                  <a:lnTo>
                    <a:pt x="365899" y="23596"/>
                  </a:lnTo>
                  <a:lnTo>
                    <a:pt x="377698" y="23596"/>
                  </a:lnTo>
                  <a:lnTo>
                    <a:pt x="377698" y="11798"/>
                  </a:lnTo>
                  <a:close/>
                </a:path>
                <a:path w="614045" h="47625">
                  <a:moveTo>
                    <a:pt x="401294" y="35407"/>
                  </a:moveTo>
                  <a:lnTo>
                    <a:pt x="389509" y="35407"/>
                  </a:lnTo>
                  <a:lnTo>
                    <a:pt x="389509" y="47205"/>
                  </a:lnTo>
                  <a:lnTo>
                    <a:pt x="401294" y="47205"/>
                  </a:lnTo>
                  <a:lnTo>
                    <a:pt x="401294" y="35407"/>
                  </a:lnTo>
                  <a:close/>
                </a:path>
                <a:path w="614045" h="47625">
                  <a:moveTo>
                    <a:pt x="401294" y="11798"/>
                  </a:moveTo>
                  <a:lnTo>
                    <a:pt x="389509" y="11798"/>
                  </a:lnTo>
                  <a:lnTo>
                    <a:pt x="389509" y="23596"/>
                  </a:lnTo>
                  <a:lnTo>
                    <a:pt x="401294" y="23596"/>
                  </a:lnTo>
                  <a:lnTo>
                    <a:pt x="401294" y="11798"/>
                  </a:lnTo>
                  <a:close/>
                </a:path>
                <a:path w="614045" h="47625">
                  <a:moveTo>
                    <a:pt x="413105" y="35407"/>
                  </a:moveTo>
                  <a:lnTo>
                    <a:pt x="401307" y="35407"/>
                  </a:lnTo>
                  <a:lnTo>
                    <a:pt x="401307" y="47205"/>
                  </a:lnTo>
                  <a:lnTo>
                    <a:pt x="413105" y="47205"/>
                  </a:lnTo>
                  <a:lnTo>
                    <a:pt x="413105" y="35407"/>
                  </a:lnTo>
                  <a:close/>
                </a:path>
                <a:path w="614045" h="47625">
                  <a:moveTo>
                    <a:pt x="413105" y="11798"/>
                  </a:moveTo>
                  <a:lnTo>
                    <a:pt x="401307" y="11798"/>
                  </a:lnTo>
                  <a:lnTo>
                    <a:pt x="401307" y="23596"/>
                  </a:lnTo>
                  <a:lnTo>
                    <a:pt x="413105" y="23596"/>
                  </a:lnTo>
                  <a:lnTo>
                    <a:pt x="413105" y="11798"/>
                  </a:lnTo>
                  <a:close/>
                </a:path>
                <a:path w="614045" h="47625">
                  <a:moveTo>
                    <a:pt x="424903" y="23609"/>
                  </a:moveTo>
                  <a:lnTo>
                    <a:pt x="413118" y="23609"/>
                  </a:lnTo>
                  <a:lnTo>
                    <a:pt x="413118" y="35407"/>
                  </a:lnTo>
                  <a:lnTo>
                    <a:pt x="413118" y="47205"/>
                  </a:lnTo>
                  <a:lnTo>
                    <a:pt x="424903" y="47205"/>
                  </a:lnTo>
                  <a:lnTo>
                    <a:pt x="424903" y="35407"/>
                  </a:lnTo>
                  <a:lnTo>
                    <a:pt x="424903" y="23609"/>
                  </a:lnTo>
                  <a:close/>
                </a:path>
                <a:path w="614045" h="47625">
                  <a:moveTo>
                    <a:pt x="424903" y="11798"/>
                  </a:moveTo>
                  <a:lnTo>
                    <a:pt x="413118" y="11798"/>
                  </a:lnTo>
                  <a:lnTo>
                    <a:pt x="413118" y="23596"/>
                  </a:lnTo>
                  <a:lnTo>
                    <a:pt x="424903" y="23596"/>
                  </a:lnTo>
                  <a:lnTo>
                    <a:pt x="424903" y="11798"/>
                  </a:lnTo>
                  <a:close/>
                </a:path>
                <a:path w="614045" h="47625">
                  <a:moveTo>
                    <a:pt x="436714" y="11798"/>
                  </a:moveTo>
                  <a:lnTo>
                    <a:pt x="424916" y="11798"/>
                  </a:lnTo>
                  <a:lnTo>
                    <a:pt x="424916" y="23596"/>
                  </a:lnTo>
                  <a:lnTo>
                    <a:pt x="436714" y="23596"/>
                  </a:lnTo>
                  <a:lnTo>
                    <a:pt x="436714" y="11798"/>
                  </a:lnTo>
                  <a:close/>
                </a:path>
                <a:path w="614045" h="47625">
                  <a:moveTo>
                    <a:pt x="448500" y="23609"/>
                  </a:moveTo>
                  <a:lnTo>
                    <a:pt x="436714" y="23609"/>
                  </a:lnTo>
                  <a:lnTo>
                    <a:pt x="436714" y="35407"/>
                  </a:lnTo>
                  <a:lnTo>
                    <a:pt x="424916" y="35407"/>
                  </a:lnTo>
                  <a:lnTo>
                    <a:pt x="424916" y="47205"/>
                  </a:lnTo>
                  <a:lnTo>
                    <a:pt x="436714" y="47205"/>
                  </a:lnTo>
                  <a:lnTo>
                    <a:pt x="448500" y="47205"/>
                  </a:lnTo>
                  <a:lnTo>
                    <a:pt x="448500" y="35407"/>
                  </a:lnTo>
                  <a:lnTo>
                    <a:pt x="448500" y="23609"/>
                  </a:lnTo>
                  <a:close/>
                </a:path>
                <a:path w="614045" h="47625">
                  <a:moveTo>
                    <a:pt x="460311" y="11798"/>
                  </a:moveTo>
                  <a:lnTo>
                    <a:pt x="448525" y="11798"/>
                  </a:lnTo>
                  <a:lnTo>
                    <a:pt x="448525" y="23596"/>
                  </a:lnTo>
                  <a:lnTo>
                    <a:pt x="460311" y="23596"/>
                  </a:lnTo>
                  <a:lnTo>
                    <a:pt x="460311" y="11798"/>
                  </a:lnTo>
                  <a:close/>
                </a:path>
                <a:path w="614045" h="47625">
                  <a:moveTo>
                    <a:pt x="472122" y="11798"/>
                  </a:moveTo>
                  <a:lnTo>
                    <a:pt x="460324" y="11798"/>
                  </a:lnTo>
                  <a:lnTo>
                    <a:pt x="460324" y="23596"/>
                  </a:lnTo>
                  <a:lnTo>
                    <a:pt x="472122" y="23596"/>
                  </a:lnTo>
                  <a:lnTo>
                    <a:pt x="472122" y="11798"/>
                  </a:lnTo>
                  <a:close/>
                </a:path>
                <a:path w="614045" h="47625">
                  <a:moveTo>
                    <a:pt x="495731" y="23609"/>
                  </a:move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495731" y="23609"/>
                  </a:lnTo>
                  <a:close/>
                </a:path>
                <a:path w="614045" h="47625">
                  <a:moveTo>
                    <a:pt x="507517" y="11798"/>
                  </a:moveTo>
                  <a:lnTo>
                    <a:pt x="495731" y="11798"/>
                  </a:lnTo>
                  <a:lnTo>
                    <a:pt x="483933" y="11798"/>
                  </a:lnTo>
                  <a:lnTo>
                    <a:pt x="483933" y="23596"/>
                  </a:lnTo>
                  <a:lnTo>
                    <a:pt x="495731" y="23596"/>
                  </a:lnTo>
                  <a:lnTo>
                    <a:pt x="507517" y="23596"/>
                  </a:lnTo>
                  <a:lnTo>
                    <a:pt x="507517" y="11798"/>
                  </a:lnTo>
                  <a:close/>
                </a:path>
                <a:path w="614045" h="47625">
                  <a:moveTo>
                    <a:pt x="531139" y="23609"/>
                  </a:moveTo>
                  <a:lnTo>
                    <a:pt x="519341" y="23609"/>
                  </a:lnTo>
                  <a:lnTo>
                    <a:pt x="519341" y="35407"/>
                  </a:lnTo>
                  <a:lnTo>
                    <a:pt x="531139" y="35407"/>
                  </a:lnTo>
                  <a:lnTo>
                    <a:pt x="531139" y="23609"/>
                  </a:lnTo>
                  <a:close/>
                </a:path>
                <a:path w="614045" h="47625">
                  <a:moveTo>
                    <a:pt x="531139" y="11798"/>
                  </a:moveTo>
                  <a:lnTo>
                    <a:pt x="519341" y="11798"/>
                  </a:lnTo>
                  <a:lnTo>
                    <a:pt x="519341" y="23596"/>
                  </a:lnTo>
                  <a:lnTo>
                    <a:pt x="531139" y="23596"/>
                  </a:lnTo>
                  <a:lnTo>
                    <a:pt x="531139" y="11798"/>
                  </a:lnTo>
                  <a:close/>
                </a:path>
                <a:path w="614045" h="47625">
                  <a:moveTo>
                    <a:pt x="554748" y="11798"/>
                  </a:moveTo>
                  <a:lnTo>
                    <a:pt x="542950" y="11798"/>
                  </a:lnTo>
                  <a:lnTo>
                    <a:pt x="531152" y="11798"/>
                  </a:lnTo>
                  <a:lnTo>
                    <a:pt x="531152" y="23596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54748" y="11798"/>
                  </a:lnTo>
                  <a:close/>
                </a:path>
                <a:path w="614045" h="47625">
                  <a:moveTo>
                    <a:pt x="566547" y="23609"/>
                  </a:moveTo>
                  <a:lnTo>
                    <a:pt x="554748" y="23609"/>
                  </a:lnTo>
                  <a:lnTo>
                    <a:pt x="542950" y="23609"/>
                  </a:lnTo>
                  <a:lnTo>
                    <a:pt x="542950" y="35407"/>
                  </a:lnTo>
                  <a:lnTo>
                    <a:pt x="554748" y="35407"/>
                  </a:lnTo>
                  <a:lnTo>
                    <a:pt x="566547" y="35407"/>
                  </a:lnTo>
                  <a:lnTo>
                    <a:pt x="566547" y="23609"/>
                  </a:lnTo>
                  <a:close/>
                </a:path>
                <a:path w="614045" h="47625">
                  <a:moveTo>
                    <a:pt x="590143" y="11798"/>
                  </a:moveTo>
                  <a:lnTo>
                    <a:pt x="578345" y="11798"/>
                  </a:lnTo>
                  <a:lnTo>
                    <a:pt x="578345" y="23596"/>
                  </a:lnTo>
                  <a:lnTo>
                    <a:pt x="590143" y="23596"/>
                  </a:lnTo>
                  <a:lnTo>
                    <a:pt x="590143" y="11798"/>
                  </a:lnTo>
                  <a:close/>
                </a:path>
                <a:path w="614045" h="47625">
                  <a:moveTo>
                    <a:pt x="601967" y="11798"/>
                  </a:moveTo>
                  <a:lnTo>
                    <a:pt x="590169" y="11798"/>
                  </a:lnTo>
                  <a:lnTo>
                    <a:pt x="590169" y="23596"/>
                  </a:lnTo>
                  <a:lnTo>
                    <a:pt x="601967" y="23596"/>
                  </a:lnTo>
                  <a:lnTo>
                    <a:pt x="601967" y="11798"/>
                  </a:lnTo>
                  <a:close/>
                </a:path>
                <a:path w="614045" h="47625">
                  <a:moveTo>
                    <a:pt x="613752" y="23609"/>
                  </a:moveTo>
                  <a:lnTo>
                    <a:pt x="601967" y="23609"/>
                  </a:lnTo>
                  <a:lnTo>
                    <a:pt x="601967" y="35407"/>
                  </a:lnTo>
                  <a:lnTo>
                    <a:pt x="613752" y="35407"/>
                  </a:lnTo>
                  <a:lnTo>
                    <a:pt x="613752" y="23609"/>
                  </a:lnTo>
                  <a:close/>
                </a:path>
                <a:path w="614045" h="47625">
                  <a:moveTo>
                    <a:pt x="613752" y="0"/>
                  </a:moveTo>
                  <a:lnTo>
                    <a:pt x="601967" y="0"/>
                  </a:lnTo>
                  <a:lnTo>
                    <a:pt x="601967" y="11798"/>
                  </a:lnTo>
                  <a:lnTo>
                    <a:pt x="613752" y="11798"/>
                  </a:lnTo>
                  <a:lnTo>
                    <a:pt x="61375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5958433" y="4014762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09" h="47625">
                  <a:moveTo>
                    <a:pt x="23583" y="11811"/>
                  </a:moveTo>
                  <a:lnTo>
                    <a:pt x="11798" y="11811"/>
                  </a:lnTo>
                  <a:lnTo>
                    <a:pt x="0" y="11811"/>
                  </a:lnTo>
                  <a:lnTo>
                    <a:pt x="0" y="23609"/>
                  </a:lnTo>
                  <a:lnTo>
                    <a:pt x="11798" y="23609"/>
                  </a:lnTo>
                  <a:lnTo>
                    <a:pt x="11798" y="35407"/>
                  </a:lnTo>
                  <a:lnTo>
                    <a:pt x="0" y="35407"/>
                  </a:lnTo>
                  <a:lnTo>
                    <a:pt x="0" y="47205"/>
                  </a:lnTo>
                  <a:lnTo>
                    <a:pt x="11798" y="47205"/>
                  </a:lnTo>
                  <a:lnTo>
                    <a:pt x="23583" y="47205"/>
                  </a:lnTo>
                  <a:lnTo>
                    <a:pt x="23583" y="35407"/>
                  </a:lnTo>
                  <a:lnTo>
                    <a:pt x="23583" y="23609"/>
                  </a:lnTo>
                  <a:lnTo>
                    <a:pt x="23583" y="11811"/>
                  </a:lnTo>
                  <a:close/>
                </a:path>
                <a:path w="626109" h="47625">
                  <a:moveTo>
                    <a:pt x="35394" y="11811"/>
                  </a:moveTo>
                  <a:lnTo>
                    <a:pt x="23596" y="11811"/>
                  </a:lnTo>
                  <a:lnTo>
                    <a:pt x="23596" y="23609"/>
                  </a:lnTo>
                  <a:lnTo>
                    <a:pt x="35394" y="23609"/>
                  </a:lnTo>
                  <a:lnTo>
                    <a:pt x="35394" y="11811"/>
                  </a:lnTo>
                  <a:close/>
                </a:path>
                <a:path w="626109" h="47625">
                  <a:moveTo>
                    <a:pt x="58991" y="11811"/>
                  </a:moveTo>
                  <a:lnTo>
                    <a:pt x="47205" y="11811"/>
                  </a:lnTo>
                  <a:lnTo>
                    <a:pt x="35407" y="11811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35407" y="47205"/>
                  </a:lnTo>
                  <a:lnTo>
                    <a:pt x="47205" y="47205"/>
                  </a:lnTo>
                  <a:lnTo>
                    <a:pt x="58991" y="47205"/>
                  </a:lnTo>
                  <a:lnTo>
                    <a:pt x="58991" y="35407"/>
                  </a:lnTo>
                  <a:lnTo>
                    <a:pt x="47205" y="35407"/>
                  </a:lnTo>
                  <a:lnTo>
                    <a:pt x="47205" y="23609"/>
                  </a:lnTo>
                  <a:lnTo>
                    <a:pt x="58991" y="23609"/>
                  </a:lnTo>
                  <a:lnTo>
                    <a:pt x="58991" y="11811"/>
                  </a:lnTo>
                  <a:close/>
                </a:path>
                <a:path w="626109" h="47625">
                  <a:moveTo>
                    <a:pt x="94411" y="23609"/>
                  </a:moveTo>
                  <a:lnTo>
                    <a:pt x="82613" y="23609"/>
                  </a:lnTo>
                  <a:lnTo>
                    <a:pt x="70815" y="23609"/>
                  </a:lnTo>
                  <a:lnTo>
                    <a:pt x="70815" y="11811"/>
                  </a:lnTo>
                  <a:lnTo>
                    <a:pt x="59016" y="11811"/>
                  </a:ln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94411" y="35407"/>
                  </a:lnTo>
                  <a:lnTo>
                    <a:pt x="94411" y="23609"/>
                  </a:lnTo>
                  <a:close/>
                </a:path>
                <a:path w="626109" h="47625">
                  <a:moveTo>
                    <a:pt x="118008" y="11811"/>
                  </a:moveTo>
                  <a:lnTo>
                    <a:pt x="106222" y="11811"/>
                  </a:lnTo>
                  <a:lnTo>
                    <a:pt x="94424" y="11811"/>
                  </a:lnTo>
                  <a:lnTo>
                    <a:pt x="94424" y="23609"/>
                  </a:lnTo>
                  <a:lnTo>
                    <a:pt x="106222" y="23609"/>
                  </a:lnTo>
                  <a:lnTo>
                    <a:pt x="118008" y="23609"/>
                  </a:lnTo>
                  <a:lnTo>
                    <a:pt x="118008" y="11811"/>
                  </a:lnTo>
                  <a:close/>
                </a:path>
                <a:path w="626109" h="47625">
                  <a:moveTo>
                    <a:pt x="129819" y="11811"/>
                  </a:moveTo>
                  <a:lnTo>
                    <a:pt x="118021" y="11811"/>
                  </a:lnTo>
                  <a:lnTo>
                    <a:pt x="118021" y="23609"/>
                  </a:lnTo>
                  <a:lnTo>
                    <a:pt x="118021" y="35407"/>
                  </a:lnTo>
                  <a:lnTo>
                    <a:pt x="129819" y="35407"/>
                  </a:lnTo>
                  <a:lnTo>
                    <a:pt x="129819" y="23609"/>
                  </a:lnTo>
                  <a:lnTo>
                    <a:pt x="129819" y="11811"/>
                  </a:lnTo>
                  <a:close/>
                </a:path>
                <a:path w="626109" h="47625">
                  <a:moveTo>
                    <a:pt x="141630" y="23609"/>
                  </a:moveTo>
                  <a:lnTo>
                    <a:pt x="129832" y="23609"/>
                  </a:lnTo>
                  <a:lnTo>
                    <a:pt x="129832" y="35407"/>
                  </a:lnTo>
                  <a:lnTo>
                    <a:pt x="141630" y="35407"/>
                  </a:lnTo>
                  <a:lnTo>
                    <a:pt x="141630" y="23609"/>
                  </a:lnTo>
                  <a:close/>
                </a:path>
                <a:path w="626109" h="47625">
                  <a:moveTo>
                    <a:pt x="153416" y="11811"/>
                  </a:moveTo>
                  <a:lnTo>
                    <a:pt x="141630" y="11811"/>
                  </a:lnTo>
                  <a:lnTo>
                    <a:pt x="141630" y="23609"/>
                  </a:lnTo>
                  <a:lnTo>
                    <a:pt x="153416" y="23609"/>
                  </a:lnTo>
                  <a:lnTo>
                    <a:pt x="153416" y="11811"/>
                  </a:lnTo>
                  <a:close/>
                </a:path>
                <a:path w="626109" h="47625">
                  <a:moveTo>
                    <a:pt x="177025" y="11811"/>
                  </a:moveTo>
                  <a:lnTo>
                    <a:pt x="165239" y="11811"/>
                  </a:lnTo>
                  <a:lnTo>
                    <a:pt x="165239" y="23609"/>
                  </a:lnTo>
                  <a:lnTo>
                    <a:pt x="177025" y="23609"/>
                  </a:lnTo>
                  <a:lnTo>
                    <a:pt x="177025" y="11811"/>
                  </a:lnTo>
                  <a:close/>
                </a:path>
                <a:path w="626109" h="47625">
                  <a:moveTo>
                    <a:pt x="188836" y="11811"/>
                  </a:moveTo>
                  <a:lnTo>
                    <a:pt x="177038" y="11811"/>
                  </a:ln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lnTo>
                    <a:pt x="188836" y="11811"/>
                  </a:lnTo>
                  <a:close/>
                </a:path>
                <a:path w="626109" h="47625">
                  <a:moveTo>
                    <a:pt x="200647" y="11811"/>
                  </a:moveTo>
                  <a:lnTo>
                    <a:pt x="188849" y="11811"/>
                  </a:lnTo>
                  <a:lnTo>
                    <a:pt x="188849" y="23609"/>
                  </a:lnTo>
                  <a:lnTo>
                    <a:pt x="200647" y="23609"/>
                  </a:lnTo>
                  <a:lnTo>
                    <a:pt x="200647" y="11811"/>
                  </a:lnTo>
                  <a:close/>
                </a:path>
                <a:path w="626109" h="47625">
                  <a:moveTo>
                    <a:pt x="247840" y="11811"/>
                  </a:moveTo>
                  <a:lnTo>
                    <a:pt x="236054" y="11811"/>
                  </a:lnTo>
                  <a:lnTo>
                    <a:pt x="236054" y="23609"/>
                  </a:lnTo>
                  <a:lnTo>
                    <a:pt x="247840" y="23609"/>
                  </a:lnTo>
                  <a:lnTo>
                    <a:pt x="247840" y="11811"/>
                  </a:lnTo>
                  <a:close/>
                </a:path>
                <a:path w="626109" h="47625">
                  <a:moveTo>
                    <a:pt x="271449" y="11811"/>
                  </a:moveTo>
                  <a:lnTo>
                    <a:pt x="259664" y="11811"/>
                  </a:lnTo>
                  <a:lnTo>
                    <a:pt x="247865" y="11811"/>
                  </a:lnTo>
                  <a:lnTo>
                    <a:pt x="247865" y="23609"/>
                  </a:lnTo>
                  <a:lnTo>
                    <a:pt x="247865" y="35407"/>
                  </a:lnTo>
                  <a:lnTo>
                    <a:pt x="259664" y="35407"/>
                  </a:lnTo>
                  <a:lnTo>
                    <a:pt x="271449" y="35407"/>
                  </a:lnTo>
                  <a:lnTo>
                    <a:pt x="271449" y="23609"/>
                  </a:lnTo>
                  <a:lnTo>
                    <a:pt x="271449" y="11811"/>
                  </a:lnTo>
                  <a:close/>
                </a:path>
                <a:path w="626109" h="47625">
                  <a:moveTo>
                    <a:pt x="283260" y="23609"/>
                  </a:moveTo>
                  <a:lnTo>
                    <a:pt x="271475" y="23609"/>
                  </a:lnTo>
                  <a:lnTo>
                    <a:pt x="271475" y="35407"/>
                  </a:lnTo>
                  <a:lnTo>
                    <a:pt x="283260" y="35407"/>
                  </a:lnTo>
                  <a:lnTo>
                    <a:pt x="283260" y="23609"/>
                  </a:lnTo>
                  <a:close/>
                </a:path>
                <a:path w="626109" h="47625">
                  <a:moveTo>
                    <a:pt x="306857" y="11811"/>
                  </a:moveTo>
                  <a:lnTo>
                    <a:pt x="295071" y="11811"/>
                  </a:lnTo>
                  <a:lnTo>
                    <a:pt x="295071" y="23609"/>
                  </a:ln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lnTo>
                    <a:pt x="306857" y="11811"/>
                  </a:lnTo>
                  <a:close/>
                </a:path>
                <a:path w="626109" h="47625">
                  <a:moveTo>
                    <a:pt x="330479" y="23609"/>
                  </a:moveTo>
                  <a:lnTo>
                    <a:pt x="318681" y="23609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close/>
                </a:path>
                <a:path w="626109" h="47625">
                  <a:moveTo>
                    <a:pt x="342277" y="11811"/>
                  </a:moveTo>
                  <a:lnTo>
                    <a:pt x="330492" y="11811"/>
                  </a:lnTo>
                  <a:lnTo>
                    <a:pt x="330492" y="23609"/>
                  </a:lnTo>
                  <a:lnTo>
                    <a:pt x="330492" y="35407"/>
                  </a:lnTo>
                  <a:lnTo>
                    <a:pt x="342277" y="35407"/>
                  </a:lnTo>
                  <a:lnTo>
                    <a:pt x="342277" y="23609"/>
                  </a:lnTo>
                  <a:lnTo>
                    <a:pt x="342277" y="11811"/>
                  </a:lnTo>
                  <a:close/>
                </a:path>
                <a:path w="626109" h="47625">
                  <a:moveTo>
                    <a:pt x="365874" y="23609"/>
                  </a:moveTo>
                  <a:lnTo>
                    <a:pt x="354088" y="23609"/>
                  </a:lnTo>
                  <a:lnTo>
                    <a:pt x="354088" y="35407"/>
                  </a:lnTo>
                  <a:lnTo>
                    <a:pt x="365874" y="35407"/>
                  </a:lnTo>
                  <a:lnTo>
                    <a:pt x="365874" y="23609"/>
                  </a:lnTo>
                  <a:close/>
                </a:path>
                <a:path w="626109" h="47625">
                  <a:moveTo>
                    <a:pt x="377685" y="11811"/>
                  </a:moveTo>
                  <a:lnTo>
                    <a:pt x="365899" y="11811"/>
                  </a:lnTo>
                  <a:lnTo>
                    <a:pt x="365899" y="23609"/>
                  </a:lnTo>
                  <a:lnTo>
                    <a:pt x="365899" y="35407"/>
                  </a:lnTo>
                  <a:lnTo>
                    <a:pt x="377685" y="35407"/>
                  </a:lnTo>
                  <a:lnTo>
                    <a:pt x="377685" y="23609"/>
                  </a:lnTo>
                  <a:lnTo>
                    <a:pt x="377685" y="11811"/>
                  </a:lnTo>
                  <a:close/>
                </a:path>
                <a:path w="626109" h="47625">
                  <a:moveTo>
                    <a:pt x="389496" y="23609"/>
                  </a:moveTo>
                  <a:lnTo>
                    <a:pt x="377698" y="23609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close/>
                </a:path>
                <a:path w="626109" h="47625">
                  <a:moveTo>
                    <a:pt x="413092" y="23609"/>
                  </a:moveTo>
                  <a:lnTo>
                    <a:pt x="401307" y="23609"/>
                  </a:lnTo>
                  <a:lnTo>
                    <a:pt x="401307" y="11811"/>
                  </a:lnTo>
                  <a:lnTo>
                    <a:pt x="389509" y="11811"/>
                  </a:ln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13092" y="35407"/>
                  </a:lnTo>
                  <a:lnTo>
                    <a:pt x="413092" y="23609"/>
                  </a:lnTo>
                  <a:close/>
                </a:path>
                <a:path w="626109" h="47625">
                  <a:moveTo>
                    <a:pt x="424903" y="11811"/>
                  </a:moveTo>
                  <a:lnTo>
                    <a:pt x="413105" y="11811"/>
                  </a:lnTo>
                  <a:lnTo>
                    <a:pt x="413105" y="23609"/>
                  </a:lnTo>
                  <a:lnTo>
                    <a:pt x="424903" y="23609"/>
                  </a:lnTo>
                  <a:lnTo>
                    <a:pt x="424903" y="11811"/>
                  </a:lnTo>
                  <a:close/>
                </a:path>
                <a:path w="626109" h="47625">
                  <a:moveTo>
                    <a:pt x="460298" y="11811"/>
                  </a:moveTo>
                  <a:lnTo>
                    <a:pt x="448513" y="11811"/>
                  </a:lnTo>
                  <a:lnTo>
                    <a:pt x="436714" y="11811"/>
                  </a:lnTo>
                  <a:lnTo>
                    <a:pt x="436714" y="23609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60298" y="35407"/>
                  </a:lnTo>
                  <a:lnTo>
                    <a:pt x="460298" y="23609"/>
                  </a:lnTo>
                  <a:lnTo>
                    <a:pt x="460298" y="11811"/>
                  </a:lnTo>
                  <a:close/>
                </a:path>
                <a:path w="626109" h="47625">
                  <a:moveTo>
                    <a:pt x="460298" y="0"/>
                  </a:moveTo>
                  <a:lnTo>
                    <a:pt x="448513" y="0"/>
                  </a:lnTo>
                  <a:lnTo>
                    <a:pt x="448513" y="11798"/>
                  </a:lnTo>
                  <a:lnTo>
                    <a:pt x="460298" y="11798"/>
                  </a:lnTo>
                  <a:lnTo>
                    <a:pt x="460298" y="0"/>
                  </a:lnTo>
                  <a:close/>
                </a:path>
                <a:path w="626109" h="47625">
                  <a:moveTo>
                    <a:pt x="472109" y="23609"/>
                  </a:moveTo>
                  <a:lnTo>
                    <a:pt x="460324" y="23609"/>
                  </a:lnTo>
                  <a:lnTo>
                    <a:pt x="460324" y="35407"/>
                  </a:lnTo>
                  <a:lnTo>
                    <a:pt x="472109" y="35407"/>
                  </a:lnTo>
                  <a:lnTo>
                    <a:pt x="472109" y="23609"/>
                  </a:lnTo>
                  <a:close/>
                </a:path>
                <a:path w="626109" h="47625">
                  <a:moveTo>
                    <a:pt x="472109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72109" y="11798"/>
                  </a:lnTo>
                  <a:lnTo>
                    <a:pt x="472109" y="0"/>
                  </a:lnTo>
                  <a:close/>
                </a:path>
                <a:path w="626109" h="47625">
                  <a:moveTo>
                    <a:pt x="483920" y="11811"/>
                  </a:moveTo>
                  <a:lnTo>
                    <a:pt x="472122" y="11811"/>
                  </a:lnTo>
                  <a:lnTo>
                    <a:pt x="472122" y="23609"/>
                  </a:lnTo>
                  <a:lnTo>
                    <a:pt x="483920" y="23609"/>
                  </a:lnTo>
                  <a:lnTo>
                    <a:pt x="483920" y="11811"/>
                  </a:lnTo>
                  <a:close/>
                </a:path>
                <a:path w="626109" h="47625">
                  <a:moveTo>
                    <a:pt x="495731" y="11811"/>
                  </a:moveTo>
                  <a:lnTo>
                    <a:pt x="483933" y="11811"/>
                  </a:lnTo>
                  <a:lnTo>
                    <a:pt x="483933" y="23609"/>
                  </a:lnTo>
                  <a:lnTo>
                    <a:pt x="495731" y="23609"/>
                  </a:lnTo>
                  <a:lnTo>
                    <a:pt x="495731" y="11811"/>
                  </a:lnTo>
                  <a:close/>
                </a:path>
                <a:path w="626109" h="47625">
                  <a:moveTo>
                    <a:pt x="495731" y="0"/>
                  </a:move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495731" y="0"/>
                  </a:lnTo>
                  <a:close/>
                </a:path>
                <a:path w="626109" h="47625">
                  <a:moveTo>
                    <a:pt x="519315" y="11811"/>
                  </a:moveTo>
                  <a:lnTo>
                    <a:pt x="507530" y="11811"/>
                  </a:lnTo>
                  <a:lnTo>
                    <a:pt x="507530" y="23609"/>
                  </a:lnTo>
                  <a:lnTo>
                    <a:pt x="495731" y="23609"/>
                  </a:lnTo>
                  <a:lnTo>
                    <a:pt x="495731" y="35407"/>
                  </a:lnTo>
                  <a:lnTo>
                    <a:pt x="507530" y="35407"/>
                  </a:lnTo>
                  <a:lnTo>
                    <a:pt x="519315" y="35407"/>
                  </a:lnTo>
                  <a:lnTo>
                    <a:pt x="519315" y="23609"/>
                  </a:lnTo>
                  <a:lnTo>
                    <a:pt x="519315" y="11811"/>
                  </a:lnTo>
                  <a:close/>
                </a:path>
                <a:path w="626109" h="47625">
                  <a:moveTo>
                    <a:pt x="531126" y="11811"/>
                  </a:moveTo>
                  <a:lnTo>
                    <a:pt x="519341" y="11811"/>
                  </a:lnTo>
                  <a:lnTo>
                    <a:pt x="519341" y="23609"/>
                  </a:lnTo>
                  <a:lnTo>
                    <a:pt x="531126" y="23609"/>
                  </a:lnTo>
                  <a:lnTo>
                    <a:pt x="531126" y="11811"/>
                  </a:lnTo>
                  <a:close/>
                </a:path>
                <a:path w="626109" h="47625">
                  <a:moveTo>
                    <a:pt x="542937" y="11811"/>
                  </a:moveTo>
                  <a:lnTo>
                    <a:pt x="531139" y="11811"/>
                  </a:lnTo>
                  <a:lnTo>
                    <a:pt x="531139" y="23609"/>
                  </a:lnTo>
                  <a:lnTo>
                    <a:pt x="531139" y="35407"/>
                  </a:lnTo>
                  <a:lnTo>
                    <a:pt x="542937" y="35407"/>
                  </a:lnTo>
                  <a:lnTo>
                    <a:pt x="542937" y="23609"/>
                  </a:lnTo>
                  <a:lnTo>
                    <a:pt x="542937" y="11811"/>
                  </a:lnTo>
                  <a:close/>
                </a:path>
                <a:path w="626109" h="47625">
                  <a:moveTo>
                    <a:pt x="566547" y="23609"/>
                  </a:moveTo>
                  <a:lnTo>
                    <a:pt x="554748" y="23609"/>
                  </a:lnTo>
                  <a:lnTo>
                    <a:pt x="554748" y="35407"/>
                  </a:lnTo>
                  <a:lnTo>
                    <a:pt x="566547" y="35407"/>
                  </a:lnTo>
                  <a:lnTo>
                    <a:pt x="566547" y="23609"/>
                  </a:lnTo>
                  <a:close/>
                </a:path>
                <a:path w="626109" h="47625">
                  <a:moveTo>
                    <a:pt x="578345" y="0"/>
                  </a:moveTo>
                  <a:lnTo>
                    <a:pt x="566547" y="0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26109" h="47625">
                  <a:moveTo>
                    <a:pt x="601941" y="11811"/>
                  </a:moveTo>
                  <a:lnTo>
                    <a:pt x="590143" y="11811"/>
                  </a:lnTo>
                  <a:lnTo>
                    <a:pt x="578345" y="11811"/>
                  </a:lnTo>
                  <a:lnTo>
                    <a:pt x="578345" y="23609"/>
                  </a:lnTo>
                  <a:lnTo>
                    <a:pt x="590143" y="23609"/>
                  </a:lnTo>
                  <a:lnTo>
                    <a:pt x="601941" y="23609"/>
                  </a:lnTo>
                  <a:lnTo>
                    <a:pt x="601941" y="11811"/>
                  </a:lnTo>
                  <a:close/>
                </a:path>
                <a:path w="626109" h="47625">
                  <a:moveTo>
                    <a:pt x="601941" y="0"/>
                  </a:moveTo>
                  <a:lnTo>
                    <a:pt x="590143" y="0"/>
                  </a:lnTo>
                  <a:lnTo>
                    <a:pt x="590143" y="11798"/>
                  </a:lnTo>
                  <a:lnTo>
                    <a:pt x="601941" y="11798"/>
                  </a:lnTo>
                  <a:lnTo>
                    <a:pt x="601941" y="0"/>
                  </a:lnTo>
                  <a:close/>
                </a:path>
                <a:path w="626109" h="47625">
                  <a:moveTo>
                    <a:pt x="625551" y="23609"/>
                  </a:moveTo>
                  <a:lnTo>
                    <a:pt x="613765" y="23609"/>
                  </a:lnTo>
                  <a:lnTo>
                    <a:pt x="613765" y="11811"/>
                  </a:lnTo>
                  <a:lnTo>
                    <a:pt x="601967" y="11811"/>
                  </a:lnTo>
                  <a:lnTo>
                    <a:pt x="601967" y="23609"/>
                  </a:lnTo>
                  <a:lnTo>
                    <a:pt x="601967" y="35407"/>
                  </a:lnTo>
                  <a:lnTo>
                    <a:pt x="613765" y="35407"/>
                  </a:lnTo>
                  <a:lnTo>
                    <a:pt x="625551" y="35407"/>
                  </a:lnTo>
                  <a:lnTo>
                    <a:pt x="625551" y="23609"/>
                  </a:lnTo>
                  <a:close/>
                </a:path>
                <a:path w="626109" h="47625">
                  <a:moveTo>
                    <a:pt x="625551" y="0"/>
                  </a:moveTo>
                  <a:lnTo>
                    <a:pt x="613765" y="0"/>
                  </a:ln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5958433" y="4050169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09" h="35560">
                  <a:moveTo>
                    <a:pt x="11798" y="23609"/>
                  </a:move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11798" y="23609"/>
                  </a:lnTo>
                  <a:close/>
                </a:path>
                <a:path w="626109" h="35560">
                  <a:moveTo>
                    <a:pt x="23583" y="11811"/>
                  </a:moveTo>
                  <a:lnTo>
                    <a:pt x="11798" y="11811"/>
                  </a:lnTo>
                  <a:lnTo>
                    <a:pt x="11798" y="23609"/>
                  </a:lnTo>
                  <a:lnTo>
                    <a:pt x="23583" y="23609"/>
                  </a:lnTo>
                  <a:lnTo>
                    <a:pt x="23583" y="11811"/>
                  </a:lnTo>
                  <a:close/>
                </a:path>
                <a:path w="626109" h="35560">
                  <a:moveTo>
                    <a:pt x="35394" y="23609"/>
                  </a:moveTo>
                  <a:lnTo>
                    <a:pt x="23596" y="23609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close/>
                </a:path>
                <a:path w="626109" h="35560">
                  <a:moveTo>
                    <a:pt x="58991" y="0"/>
                  </a:moveTo>
                  <a:lnTo>
                    <a:pt x="47205" y="0"/>
                  </a:lnTo>
                  <a:lnTo>
                    <a:pt x="47205" y="11798"/>
                  </a:lnTo>
                  <a:lnTo>
                    <a:pt x="58991" y="11798"/>
                  </a:lnTo>
                  <a:lnTo>
                    <a:pt x="58991" y="0"/>
                  </a:lnTo>
                  <a:close/>
                </a:path>
                <a:path w="626109" h="35560">
                  <a:moveTo>
                    <a:pt x="82613" y="11811"/>
                  </a:moveTo>
                  <a:lnTo>
                    <a:pt x="70815" y="11811"/>
                  </a:lnTo>
                  <a:lnTo>
                    <a:pt x="59016" y="11811"/>
                  </a:ln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70815" y="23609"/>
                  </a:lnTo>
                  <a:lnTo>
                    <a:pt x="82613" y="23609"/>
                  </a:lnTo>
                  <a:lnTo>
                    <a:pt x="82613" y="11811"/>
                  </a:lnTo>
                  <a:close/>
                </a:path>
                <a:path w="626109" h="35560">
                  <a:moveTo>
                    <a:pt x="94411" y="23609"/>
                  </a:moveTo>
                  <a:lnTo>
                    <a:pt x="82613" y="23609"/>
                  </a:lnTo>
                  <a:lnTo>
                    <a:pt x="82613" y="35407"/>
                  </a:lnTo>
                  <a:lnTo>
                    <a:pt x="94411" y="35407"/>
                  </a:lnTo>
                  <a:lnTo>
                    <a:pt x="94411" y="23609"/>
                  </a:lnTo>
                  <a:close/>
                </a:path>
                <a:path w="626109" h="35560">
                  <a:moveTo>
                    <a:pt x="94411" y="0"/>
                  </a:moveTo>
                  <a:lnTo>
                    <a:pt x="82613" y="0"/>
                  </a:lnTo>
                  <a:lnTo>
                    <a:pt x="82613" y="11798"/>
                  </a:lnTo>
                  <a:lnTo>
                    <a:pt x="94411" y="11798"/>
                  </a:lnTo>
                  <a:lnTo>
                    <a:pt x="94411" y="0"/>
                  </a:lnTo>
                  <a:close/>
                </a:path>
                <a:path w="626109" h="35560">
                  <a:moveTo>
                    <a:pt x="118008" y="11811"/>
                  </a:moveTo>
                  <a:lnTo>
                    <a:pt x="106222" y="11811"/>
                  </a:lnTo>
                  <a:lnTo>
                    <a:pt x="106222" y="23609"/>
                  </a:lnTo>
                  <a:lnTo>
                    <a:pt x="106222" y="35407"/>
                  </a:lnTo>
                  <a:lnTo>
                    <a:pt x="118008" y="35407"/>
                  </a:lnTo>
                  <a:lnTo>
                    <a:pt x="118008" y="23609"/>
                  </a:lnTo>
                  <a:lnTo>
                    <a:pt x="118008" y="11811"/>
                  </a:lnTo>
                  <a:close/>
                </a:path>
                <a:path w="626109" h="35560">
                  <a:moveTo>
                    <a:pt x="118008" y="0"/>
                  </a:moveTo>
                  <a:lnTo>
                    <a:pt x="106222" y="0"/>
                  </a:lnTo>
                  <a:lnTo>
                    <a:pt x="94424" y="0"/>
                  </a:lnTo>
                  <a:lnTo>
                    <a:pt x="94424" y="11798"/>
                  </a:lnTo>
                  <a:lnTo>
                    <a:pt x="106222" y="11798"/>
                  </a:lnTo>
                  <a:lnTo>
                    <a:pt x="118008" y="11798"/>
                  </a:lnTo>
                  <a:lnTo>
                    <a:pt x="118008" y="0"/>
                  </a:lnTo>
                  <a:close/>
                </a:path>
                <a:path w="626109" h="35560">
                  <a:moveTo>
                    <a:pt x="129819" y="23609"/>
                  </a:moveTo>
                  <a:lnTo>
                    <a:pt x="118021" y="23609"/>
                  </a:lnTo>
                  <a:lnTo>
                    <a:pt x="118021" y="35407"/>
                  </a:lnTo>
                  <a:lnTo>
                    <a:pt x="129819" y="35407"/>
                  </a:lnTo>
                  <a:lnTo>
                    <a:pt x="129819" y="23609"/>
                  </a:lnTo>
                  <a:close/>
                </a:path>
                <a:path w="626109" h="35560">
                  <a:moveTo>
                    <a:pt x="129819" y="0"/>
                  </a:moveTo>
                  <a:lnTo>
                    <a:pt x="118021" y="0"/>
                  </a:lnTo>
                  <a:lnTo>
                    <a:pt x="118021" y="11798"/>
                  </a:lnTo>
                  <a:lnTo>
                    <a:pt x="129819" y="11798"/>
                  </a:lnTo>
                  <a:lnTo>
                    <a:pt x="129819" y="0"/>
                  </a:lnTo>
                  <a:close/>
                </a:path>
                <a:path w="626109" h="35560">
                  <a:moveTo>
                    <a:pt x="141630" y="0"/>
                  </a:moveTo>
                  <a:lnTo>
                    <a:pt x="129832" y="0"/>
                  </a:lnTo>
                  <a:lnTo>
                    <a:pt x="129832" y="11798"/>
                  </a:lnTo>
                  <a:lnTo>
                    <a:pt x="141630" y="11798"/>
                  </a:lnTo>
                  <a:lnTo>
                    <a:pt x="141630" y="0"/>
                  </a:lnTo>
                  <a:close/>
                </a:path>
                <a:path w="626109" h="35560">
                  <a:moveTo>
                    <a:pt x="153416" y="11811"/>
                  </a:moveTo>
                  <a:lnTo>
                    <a:pt x="141630" y="11811"/>
                  </a:lnTo>
                  <a:lnTo>
                    <a:pt x="129832" y="11811"/>
                  </a:lnTo>
                  <a:lnTo>
                    <a:pt x="129832" y="23609"/>
                  </a:lnTo>
                  <a:lnTo>
                    <a:pt x="129832" y="35407"/>
                  </a:lnTo>
                  <a:lnTo>
                    <a:pt x="141630" y="35407"/>
                  </a:lnTo>
                  <a:lnTo>
                    <a:pt x="153416" y="35407"/>
                  </a:lnTo>
                  <a:lnTo>
                    <a:pt x="153416" y="23609"/>
                  </a:lnTo>
                  <a:lnTo>
                    <a:pt x="153416" y="11811"/>
                  </a:lnTo>
                  <a:close/>
                </a:path>
                <a:path w="626109" h="35560">
                  <a:moveTo>
                    <a:pt x="177025" y="11811"/>
                  </a:moveTo>
                  <a:lnTo>
                    <a:pt x="165239" y="11811"/>
                  </a:lnTo>
                  <a:lnTo>
                    <a:pt x="153441" y="11811"/>
                  </a:ln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lnTo>
                    <a:pt x="177025" y="11811"/>
                  </a:lnTo>
                  <a:close/>
                </a:path>
                <a:path w="626109" h="35560">
                  <a:moveTo>
                    <a:pt x="177025" y="0"/>
                  </a:moveTo>
                  <a:lnTo>
                    <a:pt x="165239" y="0"/>
                  </a:lnTo>
                  <a:lnTo>
                    <a:pt x="153441" y="0"/>
                  </a:lnTo>
                  <a:lnTo>
                    <a:pt x="153441" y="11798"/>
                  </a:lnTo>
                  <a:lnTo>
                    <a:pt x="165239" y="11798"/>
                  </a:lnTo>
                  <a:lnTo>
                    <a:pt x="177025" y="11798"/>
                  </a:lnTo>
                  <a:lnTo>
                    <a:pt x="177025" y="0"/>
                  </a:lnTo>
                  <a:close/>
                </a:path>
                <a:path w="626109" h="35560">
                  <a:moveTo>
                    <a:pt x="188836" y="23609"/>
                  </a:move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close/>
                </a:path>
                <a:path w="626109" h="35560">
                  <a:moveTo>
                    <a:pt x="188836" y="0"/>
                  </a:moveTo>
                  <a:lnTo>
                    <a:pt x="177038" y="0"/>
                  </a:lnTo>
                  <a:lnTo>
                    <a:pt x="177038" y="11798"/>
                  </a:lnTo>
                  <a:lnTo>
                    <a:pt x="188836" y="11798"/>
                  </a:lnTo>
                  <a:lnTo>
                    <a:pt x="188836" y="0"/>
                  </a:lnTo>
                  <a:close/>
                </a:path>
                <a:path w="626109" h="35560">
                  <a:moveTo>
                    <a:pt x="200647" y="11811"/>
                  </a:moveTo>
                  <a:lnTo>
                    <a:pt x="188849" y="11811"/>
                  </a:lnTo>
                  <a:lnTo>
                    <a:pt x="188849" y="23609"/>
                  </a:lnTo>
                  <a:lnTo>
                    <a:pt x="200647" y="23609"/>
                  </a:lnTo>
                  <a:lnTo>
                    <a:pt x="200647" y="11811"/>
                  </a:lnTo>
                  <a:close/>
                </a:path>
                <a:path w="626109" h="35560">
                  <a:moveTo>
                    <a:pt x="212432" y="0"/>
                  </a:moveTo>
                  <a:lnTo>
                    <a:pt x="200647" y="0"/>
                  </a:lnTo>
                  <a:lnTo>
                    <a:pt x="188849" y="0"/>
                  </a:lnTo>
                  <a:lnTo>
                    <a:pt x="188849" y="11798"/>
                  </a:lnTo>
                  <a:lnTo>
                    <a:pt x="200647" y="11798"/>
                  </a:lnTo>
                  <a:lnTo>
                    <a:pt x="212432" y="11798"/>
                  </a:lnTo>
                  <a:lnTo>
                    <a:pt x="212432" y="0"/>
                  </a:lnTo>
                  <a:close/>
                </a:path>
                <a:path w="626109" h="35560">
                  <a:moveTo>
                    <a:pt x="224243" y="23609"/>
                  </a:move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close/>
                </a:path>
                <a:path w="626109" h="35560">
                  <a:moveTo>
                    <a:pt x="236054" y="0"/>
                  </a:moveTo>
                  <a:lnTo>
                    <a:pt x="224256" y="0"/>
                  </a:lnTo>
                  <a:lnTo>
                    <a:pt x="224256" y="11798"/>
                  </a:lnTo>
                  <a:lnTo>
                    <a:pt x="236054" y="11798"/>
                  </a:lnTo>
                  <a:lnTo>
                    <a:pt x="236054" y="0"/>
                  </a:lnTo>
                  <a:close/>
                </a:path>
                <a:path w="626109" h="35560">
                  <a:moveTo>
                    <a:pt x="259664" y="11811"/>
                  </a:moveTo>
                  <a:lnTo>
                    <a:pt x="247865" y="11811"/>
                  </a:lnTo>
                  <a:lnTo>
                    <a:pt x="247865" y="23609"/>
                  </a:lnTo>
                  <a:lnTo>
                    <a:pt x="259664" y="23609"/>
                  </a:lnTo>
                  <a:lnTo>
                    <a:pt x="259664" y="11811"/>
                  </a:lnTo>
                  <a:close/>
                </a:path>
                <a:path w="626109" h="35560">
                  <a:moveTo>
                    <a:pt x="283260" y="23609"/>
                  </a:moveTo>
                  <a:lnTo>
                    <a:pt x="271475" y="23609"/>
                  </a:lnTo>
                  <a:lnTo>
                    <a:pt x="271475" y="35407"/>
                  </a:lnTo>
                  <a:lnTo>
                    <a:pt x="283260" y="35407"/>
                  </a:lnTo>
                  <a:lnTo>
                    <a:pt x="283260" y="23609"/>
                  </a:lnTo>
                  <a:close/>
                </a:path>
                <a:path w="626109" h="35560">
                  <a:moveTo>
                    <a:pt x="283260" y="0"/>
                  </a:moveTo>
                  <a:lnTo>
                    <a:pt x="271475" y="0"/>
                  </a:lnTo>
                  <a:lnTo>
                    <a:pt x="271475" y="11798"/>
                  </a:lnTo>
                  <a:lnTo>
                    <a:pt x="283260" y="11798"/>
                  </a:lnTo>
                  <a:lnTo>
                    <a:pt x="283260" y="0"/>
                  </a:lnTo>
                  <a:close/>
                </a:path>
                <a:path w="626109" h="35560">
                  <a:moveTo>
                    <a:pt x="306857" y="23609"/>
                  </a:moveTo>
                  <a:lnTo>
                    <a:pt x="295071" y="23609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close/>
                </a:path>
                <a:path w="626109" h="35560">
                  <a:moveTo>
                    <a:pt x="306857" y="0"/>
                  </a:moveTo>
                  <a:lnTo>
                    <a:pt x="295071" y="0"/>
                  </a:lnTo>
                  <a:lnTo>
                    <a:pt x="283273" y="0"/>
                  </a:lnTo>
                  <a:lnTo>
                    <a:pt x="283273" y="11798"/>
                  </a:lnTo>
                  <a:lnTo>
                    <a:pt x="295071" y="11798"/>
                  </a:lnTo>
                  <a:lnTo>
                    <a:pt x="306857" y="11798"/>
                  </a:lnTo>
                  <a:lnTo>
                    <a:pt x="306857" y="0"/>
                  </a:lnTo>
                  <a:close/>
                </a:path>
                <a:path w="626109" h="35560">
                  <a:moveTo>
                    <a:pt x="330479" y="23609"/>
                  </a:moveTo>
                  <a:lnTo>
                    <a:pt x="318681" y="23609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close/>
                </a:path>
                <a:path w="626109" h="35560">
                  <a:moveTo>
                    <a:pt x="342277" y="11811"/>
                  </a:moveTo>
                  <a:lnTo>
                    <a:pt x="330492" y="11811"/>
                  </a:lnTo>
                  <a:lnTo>
                    <a:pt x="330492" y="23609"/>
                  </a:lnTo>
                  <a:lnTo>
                    <a:pt x="342277" y="23609"/>
                  </a:lnTo>
                  <a:lnTo>
                    <a:pt x="342277" y="11811"/>
                  </a:lnTo>
                  <a:close/>
                </a:path>
                <a:path w="626109" h="35560">
                  <a:moveTo>
                    <a:pt x="354088" y="11811"/>
                  </a:moveTo>
                  <a:lnTo>
                    <a:pt x="342290" y="11811"/>
                  </a:lnTo>
                  <a:lnTo>
                    <a:pt x="342290" y="23609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54088" y="23609"/>
                  </a:lnTo>
                  <a:lnTo>
                    <a:pt x="354088" y="11811"/>
                  </a:lnTo>
                  <a:close/>
                </a:path>
                <a:path w="626109" h="35560">
                  <a:moveTo>
                    <a:pt x="365874" y="0"/>
                  </a:moveTo>
                  <a:lnTo>
                    <a:pt x="354088" y="0"/>
                  </a:lnTo>
                  <a:lnTo>
                    <a:pt x="354088" y="11798"/>
                  </a:lnTo>
                  <a:lnTo>
                    <a:pt x="365874" y="11798"/>
                  </a:lnTo>
                  <a:lnTo>
                    <a:pt x="365874" y="0"/>
                  </a:lnTo>
                  <a:close/>
                </a:path>
                <a:path w="626109" h="35560">
                  <a:moveTo>
                    <a:pt x="377685" y="11811"/>
                  </a:moveTo>
                  <a:lnTo>
                    <a:pt x="365899" y="11811"/>
                  </a:lnTo>
                  <a:lnTo>
                    <a:pt x="365899" y="23609"/>
                  </a:lnTo>
                  <a:lnTo>
                    <a:pt x="377685" y="23609"/>
                  </a:lnTo>
                  <a:lnTo>
                    <a:pt x="377685" y="11811"/>
                  </a:lnTo>
                  <a:close/>
                </a:path>
                <a:path w="626109" h="35560">
                  <a:moveTo>
                    <a:pt x="389496" y="11811"/>
                  </a:moveTo>
                  <a:lnTo>
                    <a:pt x="377698" y="11811"/>
                  </a:lnTo>
                  <a:lnTo>
                    <a:pt x="377698" y="23609"/>
                  </a:lnTo>
                  <a:lnTo>
                    <a:pt x="389496" y="23609"/>
                  </a:lnTo>
                  <a:lnTo>
                    <a:pt x="389496" y="11811"/>
                  </a:lnTo>
                  <a:close/>
                </a:path>
                <a:path w="626109" h="35560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26109" h="35560">
                  <a:moveTo>
                    <a:pt x="413092" y="11811"/>
                  </a:moveTo>
                  <a:lnTo>
                    <a:pt x="401307" y="11811"/>
                  </a:lnTo>
                  <a:lnTo>
                    <a:pt x="401307" y="23609"/>
                  </a:ln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13092" y="35407"/>
                  </a:lnTo>
                  <a:lnTo>
                    <a:pt x="413092" y="23609"/>
                  </a:lnTo>
                  <a:lnTo>
                    <a:pt x="413092" y="11811"/>
                  </a:lnTo>
                  <a:close/>
                </a:path>
                <a:path w="626109" h="35560">
                  <a:moveTo>
                    <a:pt x="424903" y="23609"/>
                  </a:moveTo>
                  <a:lnTo>
                    <a:pt x="413105" y="23609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close/>
                </a:path>
                <a:path w="626109" h="35560">
                  <a:moveTo>
                    <a:pt x="424903" y="0"/>
                  </a:moveTo>
                  <a:lnTo>
                    <a:pt x="413105" y="0"/>
                  </a:lnTo>
                  <a:lnTo>
                    <a:pt x="413105" y="11798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26109" h="35560">
                  <a:moveTo>
                    <a:pt x="436702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36702" y="11798"/>
                  </a:lnTo>
                  <a:lnTo>
                    <a:pt x="436702" y="0"/>
                  </a:lnTo>
                  <a:close/>
                </a:path>
                <a:path w="626109" h="35560">
                  <a:moveTo>
                    <a:pt x="448513" y="11811"/>
                  </a:moveTo>
                  <a:lnTo>
                    <a:pt x="436714" y="11811"/>
                  </a:lnTo>
                  <a:lnTo>
                    <a:pt x="436714" y="23609"/>
                  </a:lnTo>
                  <a:lnTo>
                    <a:pt x="448513" y="23609"/>
                  </a:lnTo>
                  <a:lnTo>
                    <a:pt x="448513" y="11811"/>
                  </a:lnTo>
                  <a:close/>
                </a:path>
                <a:path w="626109" h="35560">
                  <a:moveTo>
                    <a:pt x="460298" y="0"/>
                  </a:moveTo>
                  <a:lnTo>
                    <a:pt x="448513" y="0"/>
                  </a:lnTo>
                  <a:lnTo>
                    <a:pt x="448513" y="11798"/>
                  </a:lnTo>
                  <a:lnTo>
                    <a:pt x="460298" y="11798"/>
                  </a:lnTo>
                  <a:lnTo>
                    <a:pt x="460298" y="0"/>
                  </a:lnTo>
                  <a:close/>
                </a:path>
                <a:path w="626109" h="35560">
                  <a:moveTo>
                    <a:pt x="472109" y="11811"/>
                  </a:moveTo>
                  <a:lnTo>
                    <a:pt x="460324" y="11811"/>
                  </a:lnTo>
                  <a:lnTo>
                    <a:pt x="460324" y="23609"/>
                  </a:lnTo>
                  <a:lnTo>
                    <a:pt x="460324" y="35407"/>
                  </a:lnTo>
                  <a:lnTo>
                    <a:pt x="472109" y="35407"/>
                  </a:lnTo>
                  <a:lnTo>
                    <a:pt x="472109" y="23609"/>
                  </a:lnTo>
                  <a:lnTo>
                    <a:pt x="472109" y="11811"/>
                  </a:lnTo>
                  <a:close/>
                </a:path>
                <a:path w="626109" h="35560">
                  <a:moveTo>
                    <a:pt x="483920" y="23609"/>
                  </a:moveTo>
                  <a:lnTo>
                    <a:pt x="472122" y="23609"/>
                  </a:lnTo>
                  <a:lnTo>
                    <a:pt x="472122" y="35407"/>
                  </a:lnTo>
                  <a:lnTo>
                    <a:pt x="483920" y="35407"/>
                  </a:lnTo>
                  <a:lnTo>
                    <a:pt x="483920" y="23609"/>
                  </a:lnTo>
                  <a:close/>
                </a:path>
                <a:path w="626109" h="35560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09" h="35560">
                  <a:moveTo>
                    <a:pt x="507530" y="11811"/>
                  </a:moveTo>
                  <a:lnTo>
                    <a:pt x="495731" y="11811"/>
                  </a:lnTo>
                  <a:lnTo>
                    <a:pt x="483933" y="11811"/>
                  </a:lnTo>
                  <a:lnTo>
                    <a:pt x="483933" y="23609"/>
                  </a:lnTo>
                  <a:lnTo>
                    <a:pt x="495731" y="23609"/>
                  </a:lnTo>
                  <a:lnTo>
                    <a:pt x="507530" y="23609"/>
                  </a:lnTo>
                  <a:lnTo>
                    <a:pt x="507530" y="11811"/>
                  </a:lnTo>
                  <a:close/>
                </a:path>
                <a:path w="626109" h="35560">
                  <a:moveTo>
                    <a:pt x="519315" y="0"/>
                  </a:moveTo>
                  <a:lnTo>
                    <a:pt x="507530" y="0"/>
                  </a:ln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19315" y="11798"/>
                  </a:lnTo>
                  <a:lnTo>
                    <a:pt x="519315" y="0"/>
                  </a:lnTo>
                  <a:close/>
                </a:path>
                <a:path w="626109" h="35560">
                  <a:moveTo>
                    <a:pt x="542937" y="11811"/>
                  </a:moveTo>
                  <a:lnTo>
                    <a:pt x="531139" y="11811"/>
                  </a:lnTo>
                  <a:lnTo>
                    <a:pt x="531139" y="23609"/>
                  </a:lnTo>
                  <a:lnTo>
                    <a:pt x="542937" y="23609"/>
                  </a:lnTo>
                  <a:lnTo>
                    <a:pt x="542937" y="11811"/>
                  </a:lnTo>
                  <a:close/>
                </a:path>
                <a:path w="626109" h="35560">
                  <a:moveTo>
                    <a:pt x="566547" y="11811"/>
                  </a:moveTo>
                  <a:lnTo>
                    <a:pt x="554748" y="11811"/>
                  </a:lnTo>
                  <a:lnTo>
                    <a:pt x="554748" y="23609"/>
                  </a:lnTo>
                  <a:lnTo>
                    <a:pt x="566547" y="23609"/>
                  </a:lnTo>
                  <a:lnTo>
                    <a:pt x="566547" y="11811"/>
                  </a:lnTo>
                  <a:close/>
                </a:path>
                <a:path w="626109" h="35560">
                  <a:moveTo>
                    <a:pt x="566547" y="0"/>
                  </a:moveTo>
                  <a:lnTo>
                    <a:pt x="554748" y="0"/>
                  </a:ln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66547" y="0"/>
                  </a:lnTo>
                  <a:close/>
                </a:path>
                <a:path w="626109" h="35560">
                  <a:moveTo>
                    <a:pt x="590143" y="0"/>
                  </a:moveTo>
                  <a:lnTo>
                    <a:pt x="578345" y="0"/>
                  </a:lnTo>
                  <a:lnTo>
                    <a:pt x="578345" y="11798"/>
                  </a:lnTo>
                  <a:lnTo>
                    <a:pt x="590143" y="11798"/>
                  </a:lnTo>
                  <a:lnTo>
                    <a:pt x="590143" y="0"/>
                  </a:lnTo>
                  <a:close/>
                </a:path>
                <a:path w="626109" h="35560">
                  <a:moveTo>
                    <a:pt x="625551" y="11811"/>
                  </a:moveTo>
                  <a:lnTo>
                    <a:pt x="613765" y="11811"/>
                  </a:lnTo>
                  <a:lnTo>
                    <a:pt x="613765" y="23609"/>
                  </a:lnTo>
                  <a:lnTo>
                    <a:pt x="625551" y="23609"/>
                  </a:lnTo>
                  <a:lnTo>
                    <a:pt x="625551" y="11811"/>
                  </a:lnTo>
                  <a:close/>
                </a:path>
                <a:path w="626109" h="35560">
                  <a:moveTo>
                    <a:pt x="625551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5958433" y="4073778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09" h="47625">
                  <a:moveTo>
                    <a:pt x="11798" y="23609"/>
                  </a:move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11798" y="23609"/>
                  </a:lnTo>
                  <a:close/>
                </a:path>
                <a:path w="626109" h="47625">
                  <a:moveTo>
                    <a:pt x="23583" y="35407"/>
                  </a:moveTo>
                  <a:lnTo>
                    <a:pt x="11798" y="35407"/>
                  </a:lnTo>
                  <a:lnTo>
                    <a:pt x="11798" y="47205"/>
                  </a:lnTo>
                  <a:lnTo>
                    <a:pt x="23583" y="47205"/>
                  </a:lnTo>
                  <a:lnTo>
                    <a:pt x="23583" y="35407"/>
                  </a:lnTo>
                  <a:close/>
                </a:path>
                <a:path w="626109" h="47625">
                  <a:moveTo>
                    <a:pt x="23583" y="11811"/>
                  </a:moveTo>
                  <a:lnTo>
                    <a:pt x="11798" y="11811"/>
                  </a:lnTo>
                  <a:lnTo>
                    <a:pt x="11798" y="23609"/>
                  </a:lnTo>
                  <a:lnTo>
                    <a:pt x="23583" y="23609"/>
                  </a:lnTo>
                  <a:lnTo>
                    <a:pt x="23583" y="11811"/>
                  </a:lnTo>
                  <a:close/>
                </a:path>
                <a:path w="626109" h="47625">
                  <a:moveTo>
                    <a:pt x="35394" y="23609"/>
                  </a:moveTo>
                  <a:lnTo>
                    <a:pt x="23596" y="23609"/>
                  </a:lnTo>
                  <a:lnTo>
                    <a:pt x="23596" y="35407"/>
                  </a:lnTo>
                  <a:lnTo>
                    <a:pt x="23596" y="47205"/>
                  </a:lnTo>
                  <a:lnTo>
                    <a:pt x="35394" y="47205"/>
                  </a:lnTo>
                  <a:lnTo>
                    <a:pt x="35394" y="35407"/>
                  </a:lnTo>
                  <a:lnTo>
                    <a:pt x="35394" y="23609"/>
                  </a:lnTo>
                  <a:close/>
                </a:path>
                <a:path w="626109" h="47625">
                  <a:moveTo>
                    <a:pt x="47205" y="11811"/>
                  </a:moveTo>
                  <a:lnTo>
                    <a:pt x="35407" y="11811"/>
                  </a:lnTo>
                  <a:lnTo>
                    <a:pt x="35407" y="23609"/>
                  </a:lnTo>
                  <a:lnTo>
                    <a:pt x="47205" y="23609"/>
                  </a:lnTo>
                  <a:lnTo>
                    <a:pt x="47205" y="11811"/>
                  </a:lnTo>
                  <a:close/>
                </a:path>
                <a:path w="626109" h="47625">
                  <a:moveTo>
                    <a:pt x="58991" y="23609"/>
                  </a:moveTo>
                  <a:lnTo>
                    <a:pt x="47205" y="23609"/>
                  </a:lnTo>
                  <a:lnTo>
                    <a:pt x="47205" y="35407"/>
                  </a:lnTo>
                  <a:lnTo>
                    <a:pt x="35407" y="35407"/>
                  </a:lnTo>
                  <a:lnTo>
                    <a:pt x="35407" y="47205"/>
                  </a:lnTo>
                  <a:lnTo>
                    <a:pt x="47205" y="47205"/>
                  </a:lnTo>
                  <a:lnTo>
                    <a:pt x="58991" y="47205"/>
                  </a:lnTo>
                  <a:lnTo>
                    <a:pt x="58991" y="35407"/>
                  </a:lnTo>
                  <a:lnTo>
                    <a:pt x="58991" y="23609"/>
                  </a:lnTo>
                  <a:close/>
                </a:path>
                <a:path w="626109" h="47625">
                  <a:moveTo>
                    <a:pt x="82613" y="11811"/>
                  </a:moveTo>
                  <a:lnTo>
                    <a:pt x="70815" y="11811"/>
                  </a:lnTo>
                  <a:lnTo>
                    <a:pt x="70815" y="23609"/>
                  </a:lnTo>
                  <a:lnTo>
                    <a:pt x="82613" y="23609"/>
                  </a:lnTo>
                  <a:lnTo>
                    <a:pt x="82613" y="11811"/>
                  </a:lnTo>
                  <a:close/>
                </a:path>
                <a:path w="626109" h="47625">
                  <a:moveTo>
                    <a:pt x="94411" y="35407"/>
                  </a:moveTo>
                  <a:lnTo>
                    <a:pt x="82613" y="35407"/>
                  </a:lnTo>
                  <a:lnTo>
                    <a:pt x="70815" y="35407"/>
                  </a:lnTo>
                  <a:lnTo>
                    <a:pt x="70815" y="23609"/>
                  </a:lnTo>
                  <a:lnTo>
                    <a:pt x="59016" y="23609"/>
                  </a:lnTo>
                  <a:lnTo>
                    <a:pt x="59016" y="35407"/>
                  </a:lnTo>
                  <a:lnTo>
                    <a:pt x="59016" y="47205"/>
                  </a:lnTo>
                  <a:lnTo>
                    <a:pt x="70815" y="47205"/>
                  </a:lnTo>
                  <a:lnTo>
                    <a:pt x="82613" y="47205"/>
                  </a:lnTo>
                  <a:lnTo>
                    <a:pt x="94411" y="47205"/>
                  </a:lnTo>
                  <a:lnTo>
                    <a:pt x="94411" y="35407"/>
                  </a:lnTo>
                  <a:close/>
                </a:path>
                <a:path w="626109" h="47625">
                  <a:moveTo>
                    <a:pt x="106222" y="35407"/>
                  </a:moveTo>
                  <a:lnTo>
                    <a:pt x="94424" y="35407"/>
                  </a:lnTo>
                  <a:lnTo>
                    <a:pt x="94424" y="47205"/>
                  </a:lnTo>
                  <a:lnTo>
                    <a:pt x="106222" y="47205"/>
                  </a:lnTo>
                  <a:lnTo>
                    <a:pt x="106222" y="35407"/>
                  </a:lnTo>
                  <a:close/>
                </a:path>
                <a:path w="626109" h="47625">
                  <a:moveTo>
                    <a:pt x="129819" y="23609"/>
                  </a:moveTo>
                  <a:lnTo>
                    <a:pt x="118021" y="23609"/>
                  </a:lnTo>
                  <a:lnTo>
                    <a:pt x="118021" y="35407"/>
                  </a:lnTo>
                  <a:lnTo>
                    <a:pt x="129819" y="35407"/>
                  </a:lnTo>
                  <a:lnTo>
                    <a:pt x="129819" y="23609"/>
                  </a:lnTo>
                  <a:close/>
                </a:path>
                <a:path w="626109" h="47625">
                  <a:moveTo>
                    <a:pt x="153416" y="11811"/>
                  </a:moveTo>
                  <a:lnTo>
                    <a:pt x="141630" y="11811"/>
                  </a:lnTo>
                  <a:lnTo>
                    <a:pt x="129832" y="11811"/>
                  </a:lnTo>
                  <a:lnTo>
                    <a:pt x="129832" y="23609"/>
                  </a:lnTo>
                  <a:lnTo>
                    <a:pt x="129832" y="35407"/>
                  </a:lnTo>
                  <a:lnTo>
                    <a:pt x="141630" y="35407"/>
                  </a:lnTo>
                  <a:lnTo>
                    <a:pt x="153416" y="35407"/>
                  </a:lnTo>
                  <a:lnTo>
                    <a:pt x="153416" y="23609"/>
                  </a:lnTo>
                  <a:lnTo>
                    <a:pt x="153416" y="11811"/>
                  </a:lnTo>
                  <a:close/>
                </a:path>
                <a:path w="626109" h="47625">
                  <a:moveTo>
                    <a:pt x="177025" y="35407"/>
                  </a:moveTo>
                  <a:lnTo>
                    <a:pt x="165239" y="35407"/>
                  </a:lnTo>
                  <a:lnTo>
                    <a:pt x="165239" y="23609"/>
                  </a:lnTo>
                  <a:lnTo>
                    <a:pt x="165239" y="11811"/>
                  </a:lnTo>
                  <a:lnTo>
                    <a:pt x="153441" y="11811"/>
                  </a:lnTo>
                  <a:lnTo>
                    <a:pt x="153441" y="23609"/>
                  </a:lnTo>
                  <a:lnTo>
                    <a:pt x="153441" y="35407"/>
                  </a:lnTo>
                  <a:lnTo>
                    <a:pt x="153441" y="47205"/>
                  </a:lnTo>
                  <a:lnTo>
                    <a:pt x="165239" y="47205"/>
                  </a:lnTo>
                  <a:lnTo>
                    <a:pt x="177025" y="47205"/>
                  </a:lnTo>
                  <a:lnTo>
                    <a:pt x="177025" y="35407"/>
                  </a:lnTo>
                  <a:close/>
                </a:path>
                <a:path w="626109" h="47625">
                  <a:moveTo>
                    <a:pt x="188836" y="11811"/>
                  </a:moveTo>
                  <a:lnTo>
                    <a:pt x="177038" y="11811"/>
                  </a:lnTo>
                  <a:lnTo>
                    <a:pt x="177038" y="23609"/>
                  </a:lnTo>
                  <a:lnTo>
                    <a:pt x="188836" y="23609"/>
                  </a:lnTo>
                  <a:lnTo>
                    <a:pt x="188836" y="11811"/>
                  </a:lnTo>
                  <a:close/>
                </a:path>
                <a:path w="626109" h="47625">
                  <a:moveTo>
                    <a:pt x="200647" y="35407"/>
                  </a:moveTo>
                  <a:lnTo>
                    <a:pt x="188849" y="35407"/>
                  </a:lnTo>
                  <a:lnTo>
                    <a:pt x="188849" y="47205"/>
                  </a:lnTo>
                  <a:lnTo>
                    <a:pt x="200647" y="47205"/>
                  </a:lnTo>
                  <a:lnTo>
                    <a:pt x="200647" y="35407"/>
                  </a:lnTo>
                  <a:close/>
                </a:path>
                <a:path w="626109" h="47625">
                  <a:moveTo>
                    <a:pt x="200647" y="11811"/>
                  </a:moveTo>
                  <a:lnTo>
                    <a:pt x="188849" y="11811"/>
                  </a:lnTo>
                  <a:lnTo>
                    <a:pt x="188849" y="23609"/>
                  </a:lnTo>
                  <a:lnTo>
                    <a:pt x="200647" y="23609"/>
                  </a:lnTo>
                  <a:lnTo>
                    <a:pt x="200647" y="11811"/>
                  </a:lnTo>
                  <a:close/>
                </a:path>
                <a:path w="626109" h="47625">
                  <a:moveTo>
                    <a:pt x="224243" y="11811"/>
                  </a:moveTo>
                  <a:lnTo>
                    <a:pt x="212458" y="11811"/>
                  </a:ln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lnTo>
                    <a:pt x="224243" y="11811"/>
                  </a:lnTo>
                  <a:close/>
                </a:path>
                <a:path w="626109" h="47625">
                  <a:moveTo>
                    <a:pt x="247840" y="11811"/>
                  </a:moveTo>
                  <a:lnTo>
                    <a:pt x="236054" y="11811"/>
                  </a:lnTo>
                  <a:lnTo>
                    <a:pt x="224256" y="11811"/>
                  </a:lnTo>
                  <a:lnTo>
                    <a:pt x="224256" y="23609"/>
                  </a:lnTo>
                  <a:lnTo>
                    <a:pt x="224256" y="35407"/>
                  </a:lnTo>
                  <a:lnTo>
                    <a:pt x="224256" y="47205"/>
                  </a:lnTo>
                  <a:lnTo>
                    <a:pt x="236054" y="47205"/>
                  </a:lnTo>
                  <a:lnTo>
                    <a:pt x="236054" y="35407"/>
                  </a:lnTo>
                  <a:lnTo>
                    <a:pt x="236054" y="23609"/>
                  </a:lnTo>
                  <a:lnTo>
                    <a:pt x="247840" y="23609"/>
                  </a:lnTo>
                  <a:lnTo>
                    <a:pt x="247840" y="11811"/>
                  </a:lnTo>
                  <a:close/>
                </a:path>
                <a:path w="626109" h="47625">
                  <a:moveTo>
                    <a:pt x="259664" y="23609"/>
                  </a:moveTo>
                  <a:lnTo>
                    <a:pt x="247865" y="23609"/>
                  </a:lnTo>
                  <a:lnTo>
                    <a:pt x="247865" y="35407"/>
                  </a:lnTo>
                  <a:lnTo>
                    <a:pt x="259664" y="35407"/>
                  </a:lnTo>
                  <a:lnTo>
                    <a:pt x="259664" y="23609"/>
                  </a:lnTo>
                  <a:close/>
                </a:path>
                <a:path w="626109" h="47625">
                  <a:moveTo>
                    <a:pt x="271449" y="35407"/>
                  </a:moveTo>
                  <a:lnTo>
                    <a:pt x="259664" y="35407"/>
                  </a:lnTo>
                  <a:lnTo>
                    <a:pt x="259664" y="47205"/>
                  </a:lnTo>
                  <a:lnTo>
                    <a:pt x="271449" y="47205"/>
                  </a:lnTo>
                  <a:lnTo>
                    <a:pt x="271449" y="35407"/>
                  </a:lnTo>
                  <a:close/>
                </a:path>
                <a:path w="626109" h="47625">
                  <a:moveTo>
                    <a:pt x="283260" y="35407"/>
                  </a:moveTo>
                  <a:lnTo>
                    <a:pt x="271475" y="35407"/>
                  </a:lnTo>
                  <a:lnTo>
                    <a:pt x="271475" y="47205"/>
                  </a:lnTo>
                  <a:lnTo>
                    <a:pt x="283260" y="47205"/>
                  </a:lnTo>
                  <a:lnTo>
                    <a:pt x="283260" y="35407"/>
                  </a:lnTo>
                  <a:close/>
                </a:path>
                <a:path w="626109" h="47625">
                  <a:moveTo>
                    <a:pt x="306857" y="23609"/>
                  </a:moveTo>
                  <a:lnTo>
                    <a:pt x="295071" y="23609"/>
                  </a:lnTo>
                  <a:lnTo>
                    <a:pt x="295071" y="35407"/>
                  </a:lnTo>
                  <a:lnTo>
                    <a:pt x="283273" y="35407"/>
                  </a:lnTo>
                  <a:lnTo>
                    <a:pt x="283273" y="47205"/>
                  </a:lnTo>
                  <a:lnTo>
                    <a:pt x="295071" y="47205"/>
                  </a:lnTo>
                  <a:lnTo>
                    <a:pt x="306857" y="47205"/>
                  </a:lnTo>
                  <a:lnTo>
                    <a:pt x="306857" y="35407"/>
                  </a:lnTo>
                  <a:lnTo>
                    <a:pt x="306857" y="23609"/>
                  </a:lnTo>
                  <a:close/>
                </a:path>
                <a:path w="626109" h="47625">
                  <a:moveTo>
                    <a:pt x="318668" y="23609"/>
                  </a:moveTo>
                  <a:lnTo>
                    <a:pt x="306882" y="23609"/>
                  </a:lnTo>
                  <a:lnTo>
                    <a:pt x="306882" y="35407"/>
                  </a:lnTo>
                  <a:lnTo>
                    <a:pt x="318668" y="35407"/>
                  </a:lnTo>
                  <a:lnTo>
                    <a:pt x="318668" y="23609"/>
                  </a:lnTo>
                  <a:close/>
                </a:path>
                <a:path w="626109" h="47625">
                  <a:moveTo>
                    <a:pt x="354088" y="11811"/>
                  </a:moveTo>
                  <a:lnTo>
                    <a:pt x="342290" y="11811"/>
                  </a:lnTo>
                  <a:lnTo>
                    <a:pt x="342290" y="23609"/>
                  </a:lnTo>
                  <a:lnTo>
                    <a:pt x="354088" y="23609"/>
                  </a:lnTo>
                  <a:lnTo>
                    <a:pt x="354088" y="11811"/>
                  </a:lnTo>
                  <a:close/>
                </a:path>
                <a:path w="626109" h="47625">
                  <a:moveTo>
                    <a:pt x="377685" y="11811"/>
                  </a:moveTo>
                  <a:lnTo>
                    <a:pt x="365899" y="11811"/>
                  </a:lnTo>
                  <a:lnTo>
                    <a:pt x="365899" y="23609"/>
                  </a:lnTo>
                  <a:lnTo>
                    <a:pt x="377685" y="23609"/>
                  </a:lnTo>
                  <a:lnTo>
                    <a:pt x="377685" y="11811"/>
                  </a:lnTo>
                  <a:close/>
                </a:path>
                <a:path w="626109" h="47625">
                  <a:moveTo>
                    <a:pt x="389496" y="11811"/>
                  </a:moveTo>
                  <a:lnTo>
                    <a:pt x="377698" y="11811"/>
                  </a:lnTo>
                  <a:lnTo>
                    <a:pt x="377698" y="23609"/>
                  </a:lnTo>
                  <a:lnTo>
                    <a:pt x="389496" y="23609"/>
                  </a:lnTo>
                  <a:lnTo>
                    <a:pt x="389496" y="11811"/>
                  </a:lnTo>
                  <a:close/>
                </a:path>
                <a:path w="626109" h="47625">
                  <a:moveTo>
                    <a:pt x="413092" y="23609"/>
                  </a:moveTo>
                  <a:lnTo>
                    <a:pt x="401307" y="23609"/>
                  </a:lnTo>
                  <a:lnTo>
                    <a:pt x="401307" y="11811"/>
                  </a:lnTo>
                  <a:lnTo>
                    <a:pt x="389509" y="11811"/>
                  </a:ln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13092" y="35407"/>
                  </a:lnTo>
                  <a:lnTo>
                    <a:pt x="413092" y="23609"/>
                  </a:lnTo>
                  <a:close/>
                </a:path>
                <a:path w="626109" h="47625">
                  <a:moveTo>
                    <a:pt x="424903" y="11811"/>
                  </a:moveTo>
                  <a:lnTo>
                    <a:pt x="413105" y="11811"/>
                  </a:lnTo>
                  <a:lnTo>
                    <a:pt x="413105" y="23609"/>
                  </a:lnTo>
                  <a:lnTo>
                    <a:pt x="424903" y="23609"/>
                  </a:lnTo>
                  <a:lnTo>
                    <a:pt x="424903" y="11811"/>
                  </a:lnTo>
                  <a:close/>
                </a:path>
                <a:path w="626109" h="47625">
                  <a:moveTo>
                    <a:pt x="436702" y="23609"/>
                  </a:moveTo>
                  <a:lnTo>
                    <a:pt x="424916" y="23609"/>
                  </a:lnTo>
                  <a:lnTo>
                    <a:pt x="424916" y="35407"/>
                  </a:lnTo>
                  <a:lnTo>
                    <a:pt x="436702" y="35407"/>
                  </a:lnTo>
                  <a:lnTo>
                    <a:pt x="436702" y="23609"/>
                  </a:lnTo>
                  <a:close/>
                </a:path>
                <a:path w="626109" h="47625">
                  <a:moveTo>
                    <a:pt x="460298" y="23609"/>
                  </a:moveTo>
                  <a:lnTo>
                    <a:pt x="448513" y="23609"/>
                  </a:lnTo>
                  <a:lnTo>
                    <a:pt x="448513" y="11811"/>
                  </a:lnTo>
                  <a:lnTo>
                    <a:pt x="436714" y="11811"/>
                  </a:lnTo>
                  <a:lnTo>
                    <a:pt x="436714" y="23609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60298" y="35407"/>
                  </a:lnTo>
                  <a:lnTo>
                    <a:pt x="460298" y="23609"/>
                  </a:lnTo>
                  <a:close/>
                </a:path>
                <a:path w="626109" h="47625">
                  <a:moveTo>
                    <a:pt x="472109" y="23609"/>
                  </a:moveTo>
                  <a:lnTo>
                    <a:pt x="460324" y="23609"/>
                  </a:lnTo>
                  <a:lnTo>
                    <a:pt x="460324" y="35407"/>
                  </a:lnTo>
                  <a:lnTo>
                    <a:pt x="472109" y="35407"/>
                  </a:lnTo>
                  <a:lnTo>
                    <a:pt x="472109" y="23609"/>
                  </a:lnTo>
                  <a:close/>
                </a:path>
                <a:path w="626109" h="47625">
                  <a:moveTo>
                    <a:pt x="483920" y="23609"/>
                  </a:moveTo>
                  <a:lnTo>
                    <a:pt x="472122" y="23609"/>
                  </a:lnTo>
                  <a:lnTo>
                    <a:pt x="472122" y="35407"/>
                  </a:lnTo>
                  <a:lnTo>
                    <a:pt x="483920" y="35407"/>
                  </a:lnTo>
                  <a:lnTo>
                    <a:pt x="483920" y="23609"/>
                  </a:lnTo>
                  <a:close/>
                </a:path>
                <a:path w="626109" h="47625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09" h="47625">
                  <a:moveTo>
                    <a:pt x="507530" y="23609"/>
                  </a:moveTo>
                  <a:lnTo>
                    <a:pt x="495731" y="23609"/>
                  </a:ln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507530" y="35407"/>
                  </a:lnTo>
                  <a:lnTo>
                    <a:pt x="507530" y="23609"/>
                  </a:lnTo>
                  <a:close/>
                </a:path>
                <a:path w="626109" h="47625">
                  <a:moveTo>
                    <a:pt x="531126" y="11811"/>
                  </a:moveTo>
                  <a:lnTo>
                    <a:pt x="519341" y="11811"/>
                  </a:lnTo>
                  <a:lnTo>
                    <a:pt x="519341" y="23609"/>
                  </a:lnTo>
                  <a:lnTo>
                    <a:pt x="519341" y="35407"/>
                  </a:lnTo>
                  <a:lnTo>
                    <a:pt x="531126" y="35407"/>
                  </a:lnTo>
                  <a:lnTo>
                    <a:pt x="531126" y="23609"/>
                  </a:lnTo>
                  <a:lnTo>
                    <a:pt x="531126" y="11811"/>
                  </a:lnTo>
                  <a:close/>
                </a:path>
                <a:path w="626109" h="47625">
                  <a:moveTo>
                    <a:pt x="542937" y="23609"/>
                  </a:moveTo>
                  <a:lnTo>
                    <a:pt x="531139" y="23609"/>
                  </a:lnTo>
                  <a:lnTo>
                    <a:pt x="531139" y="35407"/>
                  </a:lnTo>
                  <a:lnTo>
                    <a:pt x="542937" y="35407"/>
                  </a:lnTo>
                  <a:lnTo>
                    <a:pt x="542937" y="23609"/>
                  </a:lnTo>
                  <a:close/>
                </a:path>
                <a:path w="626109" h="47625">
                  <a:moveTo>
                    <a:pt x="566547" y="0"/>
                  </a:moveTo>
                  <a:lnTo>
                    <a:pt x="554748" y="0"/>
                  </a:ln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66547" y="0"/>
                  </a:lnTo>
                  <a:close/>
                </a:path>
                <a:path w="626109" h="47625">
                  <a:moveTo>
                    <a:pt x="601941" y="23609"/>
                  </a:moveTo>
                  <a:lnTo>
                    <a:pt x="590143" y="23609"/>
                  </a:lnTo>
                  <a:lnTo>
                    <a:pt x="578345" y="23609"/>
                  </a:lnTo>
                  <a:lnTo>
                    <a:pt x="566547" y="23609"/>
                  </a:lnTo>
                  <a:lnTo>
                    <a:pt x="566547" y="11811"/>
                  </a:lnTo>
                  <a:lnTo>
                    <a:pt x="554748" y="11811"/>
                  </a:lnTo>
                  <a:lnTo>
                    <a:pt x="542950" y="11811"/>
                  </a:lnTo>
                  <a:lnTo>
                    <a:pt x="542950" y="23609"/>
                  </a:lnTo>
                  <a:lnTo>
                    <a:pt x="542950" y="35407"/>
                  </a:lnTo>
                  <a:lnTo>
                    <a:pt x="554748" y="35407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90143" y="35407"/>
                  </a:lnTo>
                  <a:lnTo>
                    <a:pt x="601941" y="35407"/>
                  </a:lnTo>
                  <a:lnTo>
                    <a:pt x="601941" y="23609"/>
                  </a:lnTo>
                  <a:close/>
                </a:path>
                <a:path w="626109" h="47625">
                  <a:moveTo>
                    <a:pt x="613765" y="0"/>
                  </a:move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13765" y="0"/>
                  </a:lnTo>
                  <a:close/>
                </a:path>
                <a:path w="626109" h="47625">
                  <a:moveTo>
                    <a:pt x="625551" y="23609"/>
                  </a:moveTo>
                  <a:lnTo>
                    <a:pt x="613765" y="23609"/>
                  </a:lnTo>
                  <a:lnTo>
                    <a:pt x="601967" y="23609"/>
                  </a:lnTo>
                  <a:lnTo>
                    <a:pt x="601967" y="35407"/>
                  </a:lnTo>
                  <a:lnTo>
                    <a:pt x="613765" y="35407"/>
                  </a:lnTo>
                  <a:lnTo>
                    <a:pt x="625551" y="35407"/>
                  </a:lnTo>
                  <a:lnTo>
                    <a:pt x="625551" y="2360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5958433" y="4109186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09" h="47625">
                  <a:moveTo>
                    <a:pt x="11798" y="11811"/>
                  </a:moveTo>
                  <a:lnTo>
                    <a:pt x="0" y="11811"/>
                  </a:lnTo>
                  <a:lnTo>
                    <a:pt x="0" y="23609"/>
                  </a:lnTo>
                  <a:lnTo>
                    <a:pt x="11798" y="23609"/>
                  </a:lnTo>
                  <a:lnTo>
                    <a:pt x="11798" y="11811"/>
                  </a:lnTo>
                  <a:close/>
                </a:path>
                <a:path w="626109" h="47625">
                  <a:moveTo>
                    <a:pt x="23583" y="35420"/>
                  </a:moveTo>
                  <a:lnTo>
                    <a:pt x="11798" y="35420"/>
                  </a:lnTo>
                  <a:lnTo>
                    <a:pt x="11798" y="47218"/>
                  </a:lnTo>
                  <a:lnTo>
                    <a:pt x="23583" y="47218"/>
                  </a:lnTo>
                  <a:lnTo>
                    <a:pt x="23583" y="35420"/>
                  </a:lnTo>
                  <a:close/>
                </a:path>
                <a:path w="626109" h="47625">
                  <a:moveTo>
                    <a:pt x="23583" y="23609"/>
                  </a:moveTo>
                  <a:lnTo>
                    <a:pt x="11798" y="23609"/>
                  </a:lnTo>
                  <a:lnTo>
                    <a:pt x="11798" y="35407"/>
                  </a:lnTo>
                  <a:lnTo>
                    <a:pt x="23583" y="35407"/>
                  </a:lnTo>
                  <a:lnTo>
                    <a:pt x="23583" y="23609"/>
                  </a:lnTo>
                  <a:close/>
                </a:path>
                <a:path w="626109" h="47625">
                  <a:moveTo>
                    <a:pt x="35394" y="35420"/>
                  </a:moveTo>
                  <a:lnTo>
                    <a:pt x="23596" y="35420"/>
                  </a:lnTo>
                  <a:lnTo>
                    <a:pt x="23596" y="47218"/>
                  </a:lnTo>
                  <a:lnTo>
                    <a:pt x="35394" y="47218"/>
                  </a:lnTo>
                  <a:lnTo>
                    <a:pt x="35394" y="35420"/>
                  </a:lnTo>
                  <a:close/>
                </a:path>
                <a:path w="626109" h="47625">
                  <a:moveTo>
                    <a:pt x="35394" y="23609"/>
                  </a:moveTo>
                  <a:lnTo>
                    <a:pt x="23596" y="23609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close/>
                </a:path>
                <a:path w="626109" h="47625">
                  <a:moveTo>
                    <a:pt x="47205" y="23609"/>
                  </a:move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47205" y="23609"/>
                  </a:lnTo>
                  <a:close/>
                </a:path>
                <a:path w="626109" h="47625">
                  <a:moveTo>
                    <a:pt x="58991" y="11811"/>
                  </a:moveTo>
                  <a:lnTo>
                    <a:pt x="47205" y="11811"/>
                  </a:lnTo>
                  <a:lnTo>
                    <a:pt x="47205" y="23609"/>
                  </a:lnTo>
                  <a:lnTo>
                    <a:pt x="58991" y="23609"/>
                  </a:lnTo>
                  <a:lnTo>
                    <a:pt x="58991" y="11811"/>
                  </a:lnTo>
                  <a:close/>
                </a:path>
                <a:path w="626109" h="47625">
                  <a:moveTo>
                    <a:pt x="70815" y="35420"/>
                  </a:moveTo>
                  <a:lnTo>
                    <a:pt x="59016" y="35420"/>
                  </a:lnTo>
                  <a:lnTo>
                    <a:pt x="59016" y="47218"/>
                  </a:lnTo>
                  <a:lnTo>
                    <a:pt x="70815" y="47218"/>
                  </a:lnTo>
                  <a:lnTo>
                    <a:pt x="70815" y="35420"/>
                  </a:lnTo>
                  <a:close/>
                </a:path>
                <a:path w="626109" h="47625">
                  <a:moveTo>
                    <a:pt x="94411" y="35420"/>
                  </a:moveTo>
                  <a:lnTo>
                    <a:pt x="82613" y="35420"/>
                  </a:lnTo>
                  <a:lnTo>
                    <a:pt x="82613" y="47218"/>
                  </a:lnTo>
                  <a:lnTo>
                    <a:pt x="94411" y="47218"/>
                  </a:lnTo>
                  <a:lnTo>
                    <a:pt x="94411" y="35420"/>
                  </a:lnTo>
                  <a:close/>
                </a:path>
                <a:path w="626109" h="47625">
                  <a:moveTo>
                    <a:pt x="94411" y="11811"/>
                  </a:moveTo>
                  <a:lnTo>
                    <a:pt x="82613" y="11811"/>
                  </a:lnTo>
                  <a:lnTo>
                    <a:pt x="82613" y="23609"/>
                  </a:lnTo>
                  <a:lnTo>
                    <a:pt x="70815" y="23609"/>
                  </a:ln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94411" y="35407"/>
                  </a:lnTo>
                  <a:lnTo>
                    <a:pt x="94411" y="23609"/>
                  </a:lnTo>
                  <a:lnTo>
                    <a:pt x="94411" y="11811"/>
                  </a:lnTo>
                  <a:close/>
                </a:path>
                <a:path w="626109" h="47625">
                  <a:moveTo>
                    <a:pt x="106222" y="35420"/>
                  </a:moveTo>
                  <a:lnTo>
                    <a:pt x="94424" y="35420"/>
                  </a:lnTo>
                  <a:lnTo>
                    <a:pt x="94424" y="47218"/>
                  </a:lnTo>
                  <a:lnTo>
                    <a:pt x="106222" y="47218"/>
                  </a:lnTo>
                  <a:lnTo>
                    <a:pt x="106222" y="35420"/>
                  </a:lnTo>
                  <a:close/>
                </a:path>
                <a:path w="626109" h="47625">
                  <a:moveTo>
                    <a:pt x="118008" y="11811"/>
                  </a:moveTo>
                  <a:lnTo>
                    <a:pt x="106222" y="11811"/>
                  </a:lnTo>
                  <a:lnTo>
                    <a:pt x="106222" y="23609"/>
                  </a:lnTo>
                  <a:lnTo>
                    <a:pt x="118008" y="23609"/>
                  </a:lnTo>
                  <a:lnTo>
                    <a:pt x="118008" y="11811"/>
                  </a:lnTo>
                  <a:close/>
                </a:path>
                <a:path w="626109" h="47625">
                  <a:moveTo>
                    <a:pt x="129819" y="23609"/>
                  </a:moveTo>
                  <a:lnTo>
                    <a:pt x="118021" y="23609"/>
                  </a:lnTo>
                  <a:lnTo>
                    <a:pt x="118021" y="35407"/>
                  </a:lnTo>
                  <a:lnTo>
                    <a:pt x="129819" y="35407"/>
                  </a:lnTo>
                  <a:lnTo>
                    <a:pt x="129819" y="23609"/>
                  </a:lnTo>
                  <a:close/>
                </a:path>
                <a:path w="626109" h="47625">
                  <a:moveTo>
                    <a:pt x="141630" y="35420"/>
                  </a:moveTo>
                  <a:lnTo>
                    <a:pt x="129832" y="35420"/>
                  </a:lnTo>
                  <a:lnTo>
                    <a:pt x="129832" y="47218"/>
                  </a:lnTo>
                  <a:lnTo>
                    <a:pt x="141630" y="47218"/>
                  </a:lnTo>
                  <a:lnTo>
                    <a:pt x="141630" y="35420"/>
                  </a:lnTo>
                  <a:close/>
                </a:path>
                <a:path w="626109" h="47625">
                  <a:moveTo>
                    <a:pt x="141630" y="11811"/>
                  </a:moveTo>
                  <a:lnTo>
                    <a:pt x="129832" y="11811"/>
                  </a:lnTo>
                  <a:lnTo>
                    <a:pt x="129832" y="23609"/>
                  </a:lnTo>
                  <a:lnTo>
                    <a:pt x="141630" y="23609"/>
                  </a:lnTo>
                  <a:lnTo>
                    <a:pt x="141630" y="11811"/>
                  </a:lnTo>
                  <a:close/>
                </a:path>
                <a:path w="626109" h="47625">
                  <a:moveTo>
                    <a:pt x="153416" y="23609"/>
                  </a:moveTo>
                  <a:lnTo>
                    <a:pt x="141630" y="23609"/>
                  </a:lnTo>
                  <a:lnTo>
                    <a:pt x="141630" y="35407"/>
                  </a:lnTo>
                  <a:lnTo>
                    <a:pt x="153416" y="35407"/>
                  </a:lnTo>
                  <a:lnTo>
                    <a:pt x="153416" y="23609"/>
                  </a:lnTo>
                  <a:close/>
                </a:path>
                <a:path w="626109" h="47625">
                  <a:moveTo>
                    <a:pt x="177025" y="35420"/>
                  </a:moveTo>
                  <a:lnTo>
                    <a:pt x="165239" y="35420"/>
                  </a:lnTo>
                  <a:lnTo>
                    <a:pt x="165239" y="47218"/>
                  </a:lnTo>
                  <a:lnTo>
                    <a:pt x="177025" y="47218"/>
                  </a:lnTo>
                  <a:lnTo>
                    <a:pt x="177025" y="35420"/>
                  </a:lnTo>
                  <a:close/>
                </a:path>
                <a:path w="626109" h="47625">
                  <a:moveTo>
                    <a:pt x="177025" y="11811"/>
                  </a:moveTo>
                  <a:lnTo>
                    <a:pt x="165239" y="11811"/>
                  </a:lnTo>
                  <a:lnTo>
                    <a:pt x="153441" y="11811"/>
                  </a:lnTo>
                  <a:lnTo>
                    <a:pt x="153441" y="23609"/>
                  </a:lnTo>
                  <a:lnTo>
                    <a:pt x="165239" y="23609"/>
                  </a:lnTo>
                  <a:lnTo>
                    <a:pt x="177025" y="23609"/>
                  </a:lnTo>
                  <a:lnTo>
                    <a:pt x="177025" y="11811"/>
                  </a:lnTo>
                  <a:close/>
                </a:path>
                <a:path w="626109" h="47625">
                  <a:moveTo>
                    <a:pt x="188836" y="35420"/>
                  </a:moveTo>
                  <a:lnTo>
                    <a:pt x="177038" y="35420"/>
                  </a:lnTo>
                  <a:lnTo>
                    <a:pt x="177038" y="47218"/>
                  </a:lnTo>
                  <a:lnTo>
                    <a:pt x="188836" y="47218"/>
                  </a:lnTo>
                  <a:lnTo>
                    <a:pt x="188836" y="35420"/>
                  </a:lnTo>
                  <a:close/>
                </a:path>
                <a:path w="626109" h="47625">
                  <a:moveTo>
                    <a:pt x="188836" y="11811"/>
                  </a:moveTo>
                  <a:lnTo>
                    <a:pt x="177038" y="11811"/>
                  </a:lnTo>
                  <a:lnTo>
                    <a:pt x="177038" y="23609"/>
                  </a:lnTo>
                  <a:lnTo>
                    <a:pt x="188836" y="23609"/>
                  </a:lnTo>
                  <a:lnTo>
                    <a:pt x="188836" y="11811"/>
                  </a:lnTo>
                  <a:close/>
                </a:path>
                <a:path w="626109" h="47625">
                  <a:moveTo>
                    <a:pt x="212432" y="11811"/>
                  </a:moveTo>
                  <a:lnTo>
                    <a:pt x="200647" y="11811"/>
                  </a:lnTo>
                  <a:lnTo>
                    <a:pt x="200647" y="23609"/>
                  </a:lnTo>
                  <a:lnTo>
                    <a:pt x="212432" y="23609"/>
                  </a:lnTo>
                  <a:lnTo>
                    <a:pt x="212432" y="11811"/>
                  </a:lnTo>
                  <a:close/>
                </a:path>
                <a:path w="626109" h="47625">
                  <a:moveTo>
                    <a:pt x="224243" y="23609"/>
                  </a:move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close/>
                </a:path>
                <a:path w="626109" h="47625">
                  <a:moveTo>
                    <a:pt x="247840" y="23609"/>
                  </a:moveTo>
                  <a:lnTo>
                    <a:pt x="236054" y="23609"/>
                  </a:lnTo>
                  <a:lnTo>
                    <a:pt x="236054" y="35407"/>
                  </a:lnTo>
                  <a:lnTo>
                    <a:pt x="247840" y="35407"/>
                  </a:lnTo>
                  <a:lnTo>
                    <a:pt x="247840" y="23609"/>
                  </a:lnTo>
                  <a:close/>
                </a:path>
                <a:path w="626109" h="47625">
                  <a:moveTo>
                    <a:pt x="271449" y="11811"/>
                  </a:moveTo>
                  <a:lnTo>
                    <a:pt x="259664" y="11811"/>
                  </a:lnTo>
                  <a:lnTo>
                    <a:pt x="259664" y="23609"/>
                  </a:lnTo>
                  <a:lnTo>
                    <a:pt x="259664" y="35407"/>
                  </a:lnTo>
                  <a:lnTo>
                    <a:pt x="271449" y="35407"/>
                  </a:lnTo>
                  <a:lnTo>
                    <a:pt x="271449" y="23609"/>
                  </a:lnTo>
                  <a:lnTo>
                    <a:pt x="271449" y="11811"/>
                  </a:lnTo>
                  <a:close/>
                </a:path>
                <a:path w="626109" h="47625">
                  <a:moveTo>
                    <a:pt x="283260" y="11811"/>
                  </a:moveTo>
                  <a:lnTo>
                    <a:pt x="271475" y="11811"/>
                  </a:lnTo>
                  <a:lnTo>
                    <a:pt x="271475" y="23609"/>
                  </a:lnTo>
                  <a:lnTo>
                    <a:pt x="283260" y="23609"/>
                  </a:lnTo>
                  <a:lnTo>
                    <a:pt x="283260" y="11811"/>
                  </a:lnTo>
                  <a:close/>
                </a:path>
                <a:path w="626109" h="47625">
                  <a:moveTo>
                    <a:pt x="306857" y="23609"/>
                  </a:moveTo>
                  <a:lnTo>
                    <a:pt x="295071" y="23609"/>
                  </a:ln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close/>
                </a:path>
                <a:path w="626109" h="47625">
                  <a:moveTo>
                    <a:pt x="306857" y="0"/>
                  </a:moveTo>
                  <a:lnTo>
                    <a:pt x="295071" y="0"/>
                  </a:lnTo>
                  <a:lnTo>
                    <a:pt x="295071" y="11798"/>
                  </a:lnTo>
                  <a:lnTo>
                    <a:pt x="306857" y="11798"/>
                  </a:lnTo>
                  <a:lnTo>
                    <a:pt x="306857" y="0"/>
                  </a:lnTo>
                  <a:close/>
                </a:path>
                <a:path w="626109" h="47625">
                  <a:moveTo>
                    <a:pt x="318668" y="0"/>
                  </a:moveTo>
                  <a:lnTo>
                    <a:pt x="306882" y="0"/>
                  </a:lnTo>
                  <a:lnTo>
                    <a:pt x="306882" y="11798"/>
                  </a:lnTo>
                  <a:lnTo>
                    <a:pt x="318668" y="11798"/>
                  </a:lnTo>
                  <a:lnTo>
                    <a:pt x="318668" y="0"/>
                  </a:lnTo>
                  <a:close/>
                </a:path>
                <a:path w="626109" h="47625">
                  <a:moveTo>
                    <a:pt x="330479" y="0"/>
                  </a:moveTo>
                  <a:lnTo>
                    <a:pt x="318681" y="0"/>
                  </a:lnTo>
                  <a:lnTo>
                    <a:pt x="318681" y="11798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26109" h="47625">
                  <a:moveTo>
                    <a:pt x="342277" y="11811"/>
                  </a:moveTo>
                  <a:lnTo>
                    <a:pt x="330492" y="11811"/>
                  </a:lnTo>
                  <a:lnTo>
                    <a:pt x="330492" y="23609"/>
                  </a:lnTo>
                  <a:lnTo>
                    <a:pt x="342277" y="23609"/>
                  </a:lnTo>
                  <a:lnTo>
                    <a:pt x="342277" y="11811"/>
                  </a:lnTo>
                  <a:close/>
                </a:path>
                <a:path w="626109" h="47625">
                  <a:moveTo>
                    <a:pt x="342277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42277" y="11798"/>
                  </a:lnTo>
                  <a:lnTo>
                    <a:pt x="342277" y="0"/>
                  </a:lnTo>
                  <a:close/>
                </a:path>
                <a:path w="626109" h="47625">
                  <a:moveTo>
                    <a:pt x="354088" y="0"/>
                  </a:moveTo>
                  <a:lnTo>
                    <a:pt x="342290" y="0"/>
                  </a:lnTo>
                  <a:lnTo>
                    <a:pt x="342290" y="11798"/>
                  </a:lnTo>
                  <a:lnTo>
                    <a:pt x="354088" y="11798"/>
                  </a:lnTo>
                  <a:lnTo>
                    <a:pt x="354088" y="0"/>
                  </a:lnTo>
                  <a:close/>
                </a:path>
                <a:path w="626109" h="47625">
                  <a:moveTo>
                    <a:pt x="365874" y="11811"/>
                  </a:moveTo>
                  <a:lnTo>
                    <a:pt x="354088" y="11811"/>
                  </a:lnTo>
                  <a:lnTo>
                    <a:pt x="354088" y="23609"/>
                  </a:lnTo>
                  <a:lnTo>
                    <a:pt x="354088" y="35407"/>
                  </a:lnTo>
                  <a:lnTo>
                    <a:pt x="365874" y="35407"/>
                  </a:lnTo>
                  <a:lnTo>
                    <a:pt x="365874" y="23609"/>
                  </a:lnTo>
                  <a:lnTo>
                    <a:pt x="365874" y="11811"/>
                  </a:lnTo>
                  <a:close/>
                </a:path>
                <a:path w="626109" h="47625">
                  <a:moveTo>
                    <a:pt x="389496" y="11811"/>
                  </a:moveTo>
                  <a:lnTo>
                    <a:pt x="377698" y="11811"/>
                  </a:lnTo>
                  <a:lnTo>
                    <a:pt x="377698" y="23609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lnTo>
                    <a:pt x="389496" y="11811"/>
                  </a:lnTo>
                  <a:close/>
                </a:path>
                <a:path w="626109" h="47625">
                  <a:moveTo>
                    <a:pt x="413092" y="23609"/>
                  </a:moveTo>
                  <a:lnTo>
                    <a:pt x="401307" y="23609"/>
                  </a:lnTo>
                  <a:lnTo>
                    <a:pt x="401307" y="35407"/>
                  </a:lnTo>
                  <a:lnTo>
                    <a:pt x="413092" y="35407"/>
                  </a:lnTo>
                  <a:lnTo>
                    <a:pt x="413092" y="23609"/>
                  </a:lnTo>
                  <a:close/>
                </a:path>
                <a:path w="626109" h="47625">
                  <a:moveTo>
                    <a:pt x="424903" y="11811"/>
                  </a:moveTo>
                  <a:lnTo>
                    <a:pt x="413105" y="11811"/>
                  </a:lnTo>
                  <a:lnTo>
                    <a:pt x="413105" y="23609"/>
                  </a:lnTo>
                  <a:lnTo>
                    <a:pt x="424903" y="23609"/>
                  </a:lnTo>
                  <a:lnTo>
                    <a:pt x="424903" y="11811"/>
                  </a:lnTo>
                  <a:close/>
                </a:path>
                <a:path w="626109" h="47625">
                  <a:moveTo>
                    <a:pt x="424903" y="0"/>
                  </a:moveTo>
                  <a:lnTo>
                    <a:pt x="413105" y="0"/>
                  </a:lnTo>
                  <a:lnTo>
                    <a:pt x="413105" y="11798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26109" h="47625">
                  <a:moveTo>
                    <a:pt x="436702" y="11811"/>
                  </a:moveTo>
                  <a:lnTo>
                    <a:pt x="424916" y="11811"/>
                  </a:lnTo>
                  <a:lnTo>
                    <a:pt x="424916" y="23609"/>
                  </a:lnTo>
                  <a:lnTo>
                    <a:pt x="436702" y="23609"/>
                  </a:lnTo>
                  <a:lnTo>
                    <a:pt x="436702" y="11811"/>
                  </a:lnTo>
                  <a:close/>
                </a:path>
                <a:path w="626109" h="47625">
                  <a:moveTo>
                    <a:pt x="448513" y="11811"/>
                  </a:moveTo>
                  <a:lnTo>
                    <a:pt x="436714" y="11811"/>
                  </a:lnTo>
                  <a:lnTo>
                    <a:pt x="436714" y="23609"/>
                  </a:lnTo>
                  <a:lnTo>
                    <a:pt x="448513" y="23609"/>
                  </a:lnTo>
                  <a:lnTo>
                    <a:pt x="448513" y="11811"/>
                  </a:lnTo>
                  <a:close/>
                </a:path>
                <a:path w="626109" h="47625">
                  <a:moveTo>
                    <a:pt x="460298" y="23609"/>
                  </a:moveTo>
                  <a:lnTo>
                    <a:pt x="448513" y="23609"/>
                  </a:lnTo>
                  <a:lnTo>
                    <a:pt x="448513" y="35407"/>
                  </a:lnTo>
                  <a:lnTo>
                    <a:pt x="460298" y="35407"/>
                  </a:lnTo>
                  <a:lnTo>
                    <a:pt x="460298" y="23609"/>
                  </a:lnTo>
                  <a:close/>
                </a:path>
                <a:path w="626109" h="47625">
                  <a:moveTo>
                    <a:pt x="460298" y="0"/>
                  </a:moveTo>
                  <a:lnTo>
                    <a:pt x="448513" y="0"/>
                  </a:lnTo>
                  <a:lnTo>
                    <a:pt x="436714" y="0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60298" y="11798"/>
                  </a:lnTo>
                  <a:lnTo>
                    <a:pt x="460298" y="0"/>
                  </a:lnTo>
                  <a:close/>
                </a:path>
                <a:path w="626109" h="47625">
                  <a:moveTo>
                    <a:pt x="472109" y="23609"/>
                  </a:moveTo>
                  <a:lnTo>
                    <a:pt x="460324" y="23609"/>
                  </a:lnTo>
                  <a:lnTo>
                    <a:pt x="460324" y="35407"/>
                  </a:lnTo>
                  <a:lnTo>
                    <a:pt x="472109" y="35407"/>
                  </a:lnTo>
                  <a:lnTo>
                    <a:pt x="472109" y="23609"/>
                  </a:lnTo>
                  <a:close/>
                </a:path>
                <a:path w="626109" h="47625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09" h="47625">
                  <a:moveTo>
                    <a:pt x="519315" y="11811"/>
                  </a:moveTo>
                  <a:lnTo>
                    <a:pt x="507530" y="11811"/>
                  </a:lnTo>
                  <a:lnTo>
                    <a:pt x="495731" y="11811"/>
                  </a:lnTo>
                  <a:lnTo>
                    <a:pt x="483933" y="11811"/>
                  </a:ln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507530" y="35407"/>
                  </a:lnTo>
                  <a:lnTo>
                    <a:pt x="519315" y="35407"/>
                  </a:lnTo>
                  <a:lnTo>
                    <a:pt x="519315" y="23609"/>
                  </a:lnTo>
                  <a:lnTo>
                    <a:pt x="519315" y="11811"/>
                  </a:lnTo>
                  <a:close/>
                </a:path>
                <a:path w="626109" h="47625">
                  <a:moveTo>
                    <a:pt x="531126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31126" y="11798"/>
                  </a:lnTo>
                  <a:lnTo>
                    <a:pt x="531126" y="0"/>
                  </a:lnTo>
                  <a:close/>
                </a:path>
                <a:path w="626109" h="47625">
                  <a:moveTo>
                    <a:pt x="542937" y="0"/>
                  </a:moveTo>
                  <a:lnTo>
                    <a:pt x="531139" y="0"/>
                  </a:lnTo>
                  <a:lnTo>
                    <a:pt x="531139" y="11798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26109" h="47625">
                  <a:moveTo>
                    <a:pt x="566547" y="0"/>
                  </a:moveTo>
                  <a:lnTo>
                    <a:pt x="554748" y="0"/>
                  </a:ln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66547" y="0"/>
                  </a:lnTo>
                  <a:close/>
                </a:path>
                <a:path w="626109" h="47625">
                  <a:moveTo>
                    <a:pt x="578345" y="11811"/>
                  </a:moveTo>
                  <a:lnTo>
                    <a:pt x="566547" y="11811"/>
                  </a:lnTo>
                  <a:lnTo>
                    <a:pt x="554748" y="11811"/>
                  </a:lnTo>
                  <a:lnTo>
                    <a:pt x="554748" y="23609"/>
                  </a:lnTo>
                  <a:lnTo>
                    <a:pt x="566547" y="23609"/>
                  </a:lnTo>
                  <a:lnTo>
                    <a:pt x="578345" y="23609"/>
                  </a:lnTo>
                  <a:lnTo>
                    <a:pt x="578345" y="11811"/>
                  </a:lnTo>
                  <a:close/>
                </a:path>
                <a:path w="626109" h="47625">
                  <a:moveTo>
                    <a:pt x="590143" y="23609"/>
                  </a:moveTo>
                  <a:lnTo>
                    <a:pt x="578345" y="23609"/>
                  </a:lnTo>
                  <a:lnTo>
                    <a:pt x="578345" y="35407"/>
                  </a:lnTo>
                  <a:lnTo>
                    <a:pt x="590143" y="35407"/>
                  </a:lnTo>
                  <a:lnTo>
                    <a:pt x="590143" y="23609"/>
                  </a:lnTo>
                  <a:close/>
                </a:path>
                <a:path w="626109" h="47625">
                  <a:moveTo>
                    <a:pt x="601941" y="0"/>
                  </a:moveTo>
                  <a:lnTo>
                    <a:pt x="590143" y="0"/>
                  </a:lnTo>
                  <a:lnTo>
                    <a:pt x="578345" y="0"/>
                  </a:lnTo>
                  <a:lnTo>
                    <a:pt x="578345" y="11798"/>
                  </a:lnTo>
                  <a:lnTo>
                    <a:pt x="590143" y="11798"/>
                  </a:lnTo>
                  <a:lnTo>
                    <a:pt x="601941" y="11798"/>
                  </a:lnTo>
                  <a:lnTo>
                    <a:pt x="601941" y="0"/>
                  </a:lnTo>
                  <a:close/>
                </a:path>
                <a:path w="626109" h="47625">
                  <a:moveTo>
                    <a:pt x="613765" y="0"/>
                  </a:move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13765" y="0"/>
                  </a:lnTo>
                  <a:close/>
                </a:path>
                <a:path w="626109" h="47625">
                  <a:moveTo>
                    <a:pt x="625551" y="11811"/>
                  </a:moveTo>
                  <a:lnTo>
                    <a:pt x="613765" y="11811"/>
                  </a:lnTo>
                  <a:lnTo>
                    <a:pt x="601967" y="11811"/>
                  </a:lnTo>
                  <a:lnTo>
                    <a:pt x="601967" y="23609"/>
                  </a:lnTo>
                  <a:lnTo>
                    <a:pt x="601967" y="35407"/>
                  </a:lnTo>
                  <a:lnTo>
                    <a:pt x="613765" y="35407"/>
                  </a:lnTo>
                  <a:lnTo>
                    <a:pt x="613765" y="23609"/>
                  </a:lnTo>
                  <a:lnTo>
                    <a:pt x="625551" y="23609"/>
                  </a:lnTo>
                  <a:lnTo>
                    <a:pt x="625551" y="118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5958433" y="4144606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09" h="35560">
                  <a:moveTo>
                    <a:pt x="23583" y="11798"/>
                  </a:moveTo>
                  <a:lnTo>
                    <a:pt x="11798" y="11798"/>
                  </a:lnTo>
                  <a:lnTo>
                    <a:pt x="0" y="11798"/>
                  </a:lnTo>
                  <a:lnTo>
                    <a:pt x="0" y="23596"/>
                  </a:lnTo>
                  <a:lnTo>
                    <a:pt x="11798" y="23596"/>
                  </a:lnTo>
                  <a:lnTo>
                    <a:pt x="11798" y="35394"/>
                  </a:lnTo>
                  <a:lnTo>
                    <a:pt x="23583" y="35394"/>
                  </a:lnTo>
                  <a:lnTo>
                    <a:pt x="23583" y="23596"/>
                  </a:lnTo>
                  <a:lnTo>
                    <a:pt x="23583" y="11798"/>
                  </a:lnTo>
                  <a:close/>
                </a:path>
                <a:path w="626109" h="35560">
                  <a:moveTo>
                    <a:pt x="35394" y="11798"/>
                  </a:moveTo>
                  <a:lnTo>
                    <a:pt x="23596" y="11798"/>
                  </a:lnTo>
                  <a:lnTo>
                    <a:pt x="23596" y="23596"/>
                  </a:lnTo>
                  <a:lnTo>
                    <a:pt x="23596" y="35394"/>
                  </a:lnTo>
                  <a:lnTo>
                    <a:pt x="35394" y="35394"/>
                  </a:lnTo>
                  <a:lnTo>
                    <a:pt x="35394" y="23596"/>
                  </a:lnTo>
                  <a:lnTo>
                    <a:pt x="35394" y="11798"/>
                  </a:lnTo>
                  <a:close/>
                </a:path>
                <a:path w="626109" h="35560">
                  <a:moveTo>
                    <a:pt x="58991" y="11798"/>
                  </a:moveTo>
                  <a:lnTo>
                    <a:pt x="47205" y="11798"/>
                  </a:lnTo>
                  <a:lnTo>
                    <a:pt x="35407" y="11798"/>
                  </a:lnTo>
                  <a:lnTo>
                    <a:pt x="35407" y="23596"/>
                  </a:lnTo>
                  <a:lnTo>
                    <a:pt x="35407" y="35394"/>
                  </a:lnTo>
                  <a:lnTo>
                    <a:pt x="47205" y="35394"/>
                  </a:lnTo>
                  <a:lnTo>
                    <a:pt x="58991" y="35394"/>
                  </a:lnTo>
                  <a:lnTo>
                    <a:pt x="58991" y="23596"/>
                  </a:lnTo>
                  <a:lnTo>
                    <a:pt x="58991" y="11798"/>
                  </a:lnTo>
                  <a:close/>
                </a:path>
                <a:path w="626109" h="35560">
                  <a:moveTo>
                    <a:pt x="94411" y="11798"/>
                  </a:moveTo>
                  <a:lnTo>
                    <a:pt x="82613" y="11798"/>
                  </a:lnTo>
                  <a:lnTo>
                    <a:pt x="70815" y="11798"/>
                  </a:lnTo>
                  <a:lnTo>
                    <a:pt x="59016" y="11798"/>
                  </a:lnTo>
                  <a:lnTo>
                    <a:pt x="59016" y="23596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94411" y="23596"/>
                  </a:lnTo>
                  <a:lnTo>
                    <a:pt x="94411" y="11798"/>
                  </a:lnTo>
                  <a:close/>
                </a:path>
                <a:path w="626109" h="35560">
                  <a:moveTo>
                    <a:pt x="118008" y="23596"/>
                  </a:moveTo>
                  <a:lnTo>
                    <a:pt x="106222" y="23596"/>
                  </a:lnTo>
                  <a:lnTo>
                    <a:pt x="106222" y="11798"/>
                  </a:lnTo>
                  <a:lnTo>
                    <a:pt x="94424" y="11798"/>
                  </a:lnTo>
                  <a:lnTo>
                    <a:pt x="94424" y="23596"/>
                  </a:lnTo>
                  <a:lnTo>
                    <a:pt x="94424" y="35394"/>
                  </a:lnTo>
                  <a:lnTo>
                    <a:pt x="106222" y="35394"/>
                  </a:lnTo>
                  <a:lnTo>
                    <a:pt x="118008" y="35394"/>
                  </a:lnTo>
                  <a:lnTo>
                    <a:pt x="118008" y="23596"/>
                  </a:lnTo>
                  <a:close/>
                </a:path>
                <a:path w="626109" h="35560">
                  <a:moveTo>
                    <a:pt x="129819" y="23596"/>
                  </a:moveTo>
                  <a:lnTo>
                    <a:pt x="118021" y="23596"/>
                  </a:lnTo>
                  <a:lnTo>
                    <a:pt x="118021" y="35394"/>
                  </a:lnTo>
                  <a:lnTo>
                    <a:pt x="129819" y="35394"/>
                  </a:lnTo>
                  <a:lnTo>
                    <a:pt x="129819" y="23596"/>
                  </a:lnTo>
                  <a:close/>
                </a:path>
                <a:path w="626109" h="35560">
                  <a:moveTo>
                    <a:pt x="141630" y="11798"/>
                  </a:moveTo>
                  <a:lnTo>
                    <a:pt x="129832" y="11798"/>
                  </a:lnTo>
                  <a:lnTo>
                    <a:pt x="129832" y="23596"/>
                  </a:lnTo>
                  <a:lnTo>
                    <a:pt x="141630" y="23596"/>
                  </a:lnTo>
                  <a:lnTo>
                    <a:pt x="141630" y="11798"/>
                  </a:lnTo>
                  <a:close/>
                </a:path>
                <a:path w="626109" h="35560">
                  <a:moveTo>
                    <a:pt x="153416" y="23596"/>
                  </a:moveTo>
                  <a:lnTo>
                    <a:pt x="141630" y="23596"/>
                  </a:lnTo>
                  <a:lnTo>
                    <a:pt x="141630" y="35394"/>
                  </a:lnTo>
                  <a:lnTo>
                    <a:pt x="153416" y="35394"/>
                  </a:lnTo>
                  <a:lnTo>
                    <a:pt x="153416" y="23596"/>
                  </a:lnTo>
                  <a:close/>
                </a:path>
                <a:path w="626109" h="35560">
                  <a:moveTo>
                    <a:pt x="177025" y="11798"/>
                  </a:moveTo>
                  <a:lnTo>
                    <a:pt x="165239" y="11798"/>
                  </a:lnTo>
                  <a:lnTo>
                    <a:pt x="153441" y="11798"/>
                  </a:lnTo>
                  <a:lnTo>
                    <a:pt x="153441" y="23596"/>
                  </a:lnTo>
                  <a:lnTo>
                    <a:pt x="165239" y="23596"/>
                  </a:lnTo>
                  <a:lnTo>
                    <a:pt x="177025" y="23596"/>
                  </a:lnTo>
                  <a:lnTo>
                    <a:pt x="177025" y="11798"/>
                  </a:lnTo>
                  <a:close/>
                </a:path>
                <a:path w="626109" h="35560">
                  <a:moveTo>
                    <a:pt x="188836" y="23596"/>
                  </a:moveTo>
                  <a:lnTo>
                    <a:pt x="177038" y="23596"/>
                  </a:lnTo>
                  <a:lnTo>
                    <a:pt x="177038" y="35394"/>
                  </a:lnTo>
                  <a:lnTo>
                    <a:pt x="188836" y="35394"/>
                  </a:lnTo>
                  <a:lnTo>
                    <a:pt x="188836" y="23596"/>
                  </a:lnTo>
                  <a:close/>
                </a:path>
                <a:path w="626109" h="35560">
                  <a:moveTo>
                    <a:pt x="188836" y="0"/>
                  </a:moveTo>
                  <a:lnTo>
                    <a:pt x="177038" y="0"/>
                  </a:lnTo>
                  <a:lnTo>
                    <a:pt x="177038" y="11798"/>
                  </a:lnTo>
                  <a:lnTo>
                    <a:pt x="188836" y="11798"/>
                  </a:lnTo>
                  <a:lnTo>
                    <a:pt x="188836" y="0"/>
                  </a:lnTo>
                  <a:close/>
                </a:path>
                <a:path w="626109" h="35560">
                  <a:moveTo>
                    <a:pt x="212432" y="23596"/>
                  </a:moveTo>
                  <a:lnTo>
                    <a:pt x="200647" y="23596"/>
                  </a:lnTo>
                  <a:lnTo>
                    <a:pt x="188849" y="23596"/>
                  </a:lnTo>
                  <a:lnTo>
                    <a:pt x="188849" y="35394"/>
                  </a:lnTo>
                  <a:lnTo>
                    <a:pt x="200647" y="35394"/>
                  </a:lnTo>
                  <a:lnTo>
                    <a:pt x="212432" y="35394"/>
                  </a:lnTo>
                  <a:lnTo>
                    <a:pt x="212432" y="23596"/>
                  </a:lnTo>
                  <a:close/>
                </a:path>
                <a:path w="626109" h="35560">
                  <a:moveTo>
                    <a:pt x="224243" y="0"/>
                  </a:moveTo>
                  <a:lnTo>
                    <a:pt x="212458" y="0"/>
                  </a:lnTo>
                  <a:lnTo>
                    <a:pt x="212458" y="11798"/>
                  </a:lnTo>
                  <a:lnTo>
                    <a:pt x="212458" y="23596"/>
                  </a:lnTo>
                  <a:lnTo>
                    <a:pt x="212458" y="35394"/>
                  </a:lnTo>
                  <a:lnTo>
                    <a:pt x="224243" y="35394"/>
                  </a:lnTo>
                  <a:lnTo>
                    <a:pt x="224243" y="23596"/>
                  </a:lnTo>
                  <a:lnTo>
                    <a:pt x="224243" y="11798"/>
                  </a:lnTo>
                  <a:lnTo>
                    <a:pt x="224243" y="0"/>
                  </a:lnTo>
                  <a:close/>
                </a:path>
                <a:path w="626109" h="35560">
                  <a:moveTo>
                    <a:pt x="247840" y="23596"/>
                  </a:moveTo>
                  <a:lnTo>
                    <a:pt x="236054" y="23596"/>
                  </a:lnTo>
                  <a:lnTo>
                    <a:pt x="236054" y="35394"/>
                  </a:lnTo>
                  <a:lnTo>
                    <a:pt x="247840" y="35394"/>
                  </a:lnTo>
                  <a:lnTo>
                    <a:pt x="247840" y="23596"/>
                  </a:lnTo>
                  <a:close/>
                </a:path>
                <a:path w="626109" h="35560">
                  <a:moveTo>
                    <a:pt x="247840" y="0"/>
                  </a:moveTo>
                  <a:lnTo>
                    <a:pt x="236054" y="0"/>
                  </a:lnTo>
                  <a:lnTo>
                    <a:pt x="224256" y="0"/>
                  </a:lnTo>
                  <a:lnTo>
                    <a:pt x="224256" y="11798"/>
                  </a:lnTo>
                  <a:lnTo>
                    <a:pt x="224256" y="23596"/>
                  </a:lnTo>
                  <a:lnTo>
                    <a:pt x="236054" y="23596"/>
                  </a:lnTo>
                  <a:lnTo>
                    <a:pt x="236054" y="11798"/>
                  </a:lnTo>
                  <a:lnTo>
                    <a:pt x="247840" y="11798"/>
                  </a:lnTo>
                  <a:lnTo>
                    <a:pt x="247840" y="0"/>
                  </a:lnTo>
                  <a:close/>
                </a:path>
                <a:path w="626109" h="35560">
                  <a:moveTo>
                    <a:pt x="271449" y="23596"/>
                  </a:moveTo>
                  <a:lnTo>
                    <a:pt x="259664" y="23596"/>
                  </a:lnTo>
                  <a:lnTo>
                    <a:pt x="259664" y="35394"/>
                  </a:lnTo>
                  <a:lnTo>
                    <a:pt x="271449" y="35394"/>
                  </a:lnTo>
                  <a:lnTo>
                    <a:pt x="271449" y="23596"/>
                  </a:lnTo>
                  <a:close/>
                </a:path>
                <a:path w="626109" h="35560">
                  <a:moveTo>
                    <a:pt x="271449" y="0"/>
                  </a:moveTo>
                  <a:lnTo>
                    <a:pt x="259664" y="0"/>
                  </a:lnTo>
                  <a:lnTo>
                    <a:pt x="247865" y="0"/>
                  </a:lnTo>
                  <a:lnTo>
                    <a:pt x="247865" y="11798"/>
                  </a:lnTo>
                  <a:lnTo>
                    <a:pt x="259664" y="11798"/>
                  </a:lnTo>
                  <a:lnTo>
                    <a:pt x="271449" y="11798"/>
                  </a:lnTo>
                  <a:lnTo>
                    <a:pt x="271449" y="0"/>
                  </a:lnTo>
                  <a:close/>
                </a:path>
                <a:path w="626109" h="35560">
                  <a:moveTo>
                    <a:pt x="283260" y="0"/>
                  </a:moveTo>
                  <a:lnTo>
                    <a:pt x="271475" y="0"/>
                  </a:lnTo>
                  <a:lnTo>
                    <a:pt x="271475" y="11798"/>
                  </a:lnTo>
                  <a:lnTo>
                    <a:pt x="271475" y="23596"/>
                  </a:lnTo>
                  <a:lnTo>
                    <a:pt x="271475" y="35394"/>
                  </a:lnTo>
                  <a:lnTo>
                    <a:pt x="283260" y="35394"/>
                  </a:lnTo>
                  <a:lnTo>
                    <a:pt x="283260" y="23596"/>
                  </a:lnTo>
                  <a:lnTo>
                    <a:pt x="283260" y="11798"/>
                  </a:lnTo>
                  <a:lnTo>
                    <a:pt x="283260" y="0"/>
                  </a:lnTo>
                  <a:close/>
                </a:path>
                <a:path w="626109" h="35560">
                  <a:moveTo>
                    <a:pt x="306857" y="11798"/>
                  </a:moveTo>
                  <a:lnTo>
                    <a:pt x="295071" y="11798"/>
                  </a:lnTo>
                  <a:lnTo>
                    <a:pt x="283273" y="11798"/>
                  </a:lnTo>
                  <a:lnTo>
                    <a:pt x="283273" y="23596"/>
                  </a:lnTo>
                  <a:lnTo>
                    <a:pt x="283273" y="35394"/>
                  </a:lnTo>
                  <a:lnTo>
                    <a:pt x="295071" y="35394"/>
                  </a:lnTo>
                  <a:lnTo>
                    <a:pt x="295071" y="23596"/>
                  </a:lnTo>
                  <a:lnTo>
                    <a:pt x="306857" y="23596"/>
                  </a:lnTo>
                  <a:lnTo>
                    <a:pt x="306857" y="11798"/>
                  </a:lnTo>
                  <a:close/>
                </a:path>
                <a:path w="626109" h="35560">
                  <a:moveTo>
                    <a:pt x="318668" y="11798"/>
                  </a:moveTo>
                  <a:lnTo>
                    <a:pt x="306882" y="11798"/>
                  </a:lnTo>
                  <a:lnTo>
                    <a:pt x="306882" y="23596"/>
                  </a:lnTo>
                  <a:lnTo>
                    <a:pt x="318668" y="23596"/>
                  </a:lnTo>
                  <a:lnTo>
                    <a:pt x="318668" y="11798"/>
                  </a:lnTo>
                  <a:close/>
                </a:path>
                <a:path w="626109" h="35560">
                  <a:moveTo>
                    <a:pt x="330479" y="0"/>
                  </a:moveTo>
                  <a:lnTo>
                    <a:pt x="318681" y="0"/>
                  </a:lnTo>
                  <a:lnTo>
                    <a:pt x="318681" y="11798"/>
                  </a:lnTo>
                  <a:lnTo>
                    <a:pt x="318681" y="23596"/>
                  </a:lnTo>
                  <a:lnTo>
                    <a:pt x="330479" y="23596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26109" h="35560">
                  <a:moveTo>
                    <a:pt x="342277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30492" y="23596"/>
                  </a:lnTo>
                  <a:lnTo>
                    <a:pt x="330492" y="35394"/>
                  </a:lnTo>
                  <a:lnTo>
                    <a:pt x="342277" y="35394"/>
                  </a:lnTo>
                  <a:lnTo>
                    <a:pt x="342277" y="23596"/>
                  </a:lnTo>
                  <a:lnTo>
                    <a:pt x="342277" y="11798"/>
                  </a:lnTo>
                  <a:lnTo>
                    <a:pt x="342277" y="0"/>
                  </a:lnTo>
                  <a:close/>
                </a:path>
                <a:path w="626109" h="35560">
                  <a:moveTo>
                    <a:pt x="365874" y="11798"/>
                  </a:moveTo>
                  <a:lnTo>
                    <a:pt x="354088" y="11798"/>
                  </a:lnTo>
                  <a:lnTo>
                    <a:pt x="354088" y="0"/>
                  </a:lnTo>
                  <a:lnTo>
                    <a:pt x="342290" y="0"/>
                  </a:lnTo>
                  <a:lnTo>
                    <a:pt x="342290" y="11798"/>
                  </a:lnTo>
                  <a:lnTo>
                    <a:pt x="342290" y="23596"/>
                  </a:lnTo>
                  <a:lnTo>
                    <a:pt x="354088" y="23596"/>
                  </a:lnTo>
                  <a:lnTo>
                    <a:pt x="365874" y="23596"/>
                  </a:lnTo>
                  <a:lnTo>
                    <a:pt x="365874" y="11798"/>
                  </a:lnTo>
                  <a:close/>
                </a:path>
                <a:path w="626109" h="35560">
                  <a:moveTo>
                    <a:pt x="377685" y="0"/>
                  </a:moveTo>
                  <a:lnTo>
                    <a:pt x="365899" y="0"/>
                  </a:lnTo>
                  <a:lnTo>
                    <a:pt x="365899" y="11798"/>
                  </a:lnTo>
                  <a:lnTo>
                    <a:pt x="377685" y="11798"/>
                  </a:lnTo>
                  <a:lnTo>
                    <a:pt x="377685" y="0"/>
                  </a:lnTo>
                  <a:close/>
                </a:path>
                <a:path w="626109" h="35560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26109" h="35560">
                  <a:moveTo>
                    <a:pt x="413092" y="0"/>
                  </a:moveTo>
                  <a:lnTo>
                    <a:pt x="401307" y="0"/>
                  </a:lnTo>
                  <a:lnTo>
                    <a:pt x="401307" y="11798"/>
                  </a:lnTo>
                  <a:lnTo>
                    <a:pt x="401307" y="23596"/>
                  </a:lnTo>
                  <a:lnTo>
                    <a:pt x="413092" y="23596"/>
                  </a:lnTo>
                  <a:lnTo>
                    <a:pt x="413092" y="11798"/>
                  </a:lnTo>
                  <a:lnTo>
                    <a:pt x="413092" y="0"/>
                  </a:lnTo>
                  <a:close/>
                </a:path>
                <a:path w="626109" h="35560">
                  <a:moveTo>
                    <a:pt x="424903" y="0"/>
                  </a:moveTo>
                  <a:lnTo>
                    <a:pt x="413105" y="0"/>
                  </a:lnTo>
                  <a:lnTo>
                    <a:pt x="413105" y="11798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26109" h="35560">
                  <a:moveTo>
                    <a:pt x="436702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24916" y="23596"/>
                  </a:lnTo>
                  <a:lnTo>
                    <a:pt x="436702" y="23596"/>
                  </a:lnTo>
                  <a:lnTo>
                    <a:pt x="436702" y="11798"/>
                  </a:lnTo>
                  <a:lnTo>
                    <a:pt x="436702" y="0"/>
                  </a:lnTo>
                  <a:close/>
                </a:path>
                <a:path w="626109" h="35560">
                  <a:moveTo>
                    <a:pt x="460298" y="0"/>
                  </a:moveTo>
                  <a:lnTo>
                    <a:pt x="448513" y="0"/>
                  </a:lnTo>
                  <a:lnTo>
                    <a:pt x="436714" y="0"/>
                  </a:lnTo>
                  <a:lnTo>
                    <a:pt x="436714" y="11798"/>
                  </a:lnTo>
                  <a:lnTo>
                    <a:pt x="436714" y="23596"/>
                  </a:lnTo>
                  <a:lnTo>
                    <a:pt x="448513" y="23596"/>
                  </a:lnTo>
                  <a:lnTo>
                    <a:pt x="448513" y="11798"/>
                  </a:lnTo>
                  <a:lnTo>
                    <a:pt x="460298" y="11798"/>
                  </a:lnTo>
                  <a:lnTo>
                    <a:pt x="460298" y="0"/>
                  </a:lnTo>
                  <a:close/>
                </a:path>
                <a:path w="626109" h="35560">
                  <a:moveTo>
                    <a:pt x="531126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19341" y="23596"/>
                  </a:lnTo>
                  <a:lnTo>
                    <a:pt x="531126" y="23596"/>
                  </a:lnTo>
                  <a:lnTo>
                    <a:pt x="531126" y="11798"/>
                  </a:lnTo>
                  <a:lnTo>
                    <a:pt x="531126" y="0"/>
                  </a:lnTo>
                  <a:close/>
                </a:path>
                <a:path w="626109" h="35560">
                  <a:moveTo>
                    <a:pt x="542937" y="11798"/>
                  </a:moveTo>
                  <a:lnTo>
                    <a:pt x="531139" y="11798"/>
                  </a:lnTo>
                  <a:lnTo>
                    <a:pt x="531139" y="23596"/>
                  </a:lnTo>
                  <a:lnTo>
                    <a:pt x="542937" y="23596"/>
                  </a:lnTo>
                  <a:lnTo>
                    <a:pt x="542937" y="11798"/>
                  </a:lnTo>
                  <a:close/>
                </a:path>
                <a:path w="626109" h="35560">
                  <a:moveTo>
                    <a:pt x="578345" y="0"/>
                  </a:moveTo>
                  <a:lnTo>
                    <a:pt x="566547" y="0"/>
                  </a:lnTo>
                  <a:lnTo>
                    <a:pt x="566547" y="11798"/>
                  </a:lnTo>
                  <a:lnTo>
                    <a:pt x="554748" y="11798"/>
                  </a:lnTo>
                  <a:lnTo>
                    <a:pt x="554748" y="0"/>
                  </a:lnTo>
                  <a:lnTo>
                    <a:pt x="542950" y="0"/>
                  </a:ln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66547" y="23596"/>
                  </a:lnTo>
                  <a:lnTo>
                    <a:pt x="578345" y="23596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26109" h="35560">
                  <a:moveTo>
                    <a:pt x="601941" y="11798"/>
                  </a:moveTo>
                  <a:lnTo>
                    <a:pt x="590143" y="11798"/>
                  </a:lnTo>
                  <a:lnTo>
                    <a:pt x="590143" y="23596"/>
                  </a:lnTo>
                  <a:lnTo>
                    <a:pt x="601941" y="23596"/>
                  </a:lnTo>
                  <a:lnTo>
                    <a:pt x="601941" y="11798"/>
                  </a:lnTo>
                  <a:close/>
                </a:path>
                <a:path w="626109" h="35560">
                  <a:moveTo>
                    <a:pt x="625551" y="0"/>
                  </a:moveTo>
                  <a:lnTo>
                    <a:pt x="613765" y="0"/>
                  </a:ln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13765" y="23596"/>
                  </a:lnTo>
                  <a:lnTo>
                    <a:pt x="625551" y="23596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5958433" y="4168203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09" h="47625">
                  <a:moveTo>
                    <a:pt x="23583" y="11811"/>
                  </a:moveTo>
                  <a:lnTo>
                    <a:pt x="11798" y="11811"/>
                  </a:lnTo>
                  <a:lnTo>
                    <a:pt x="0" y="11811"/>
                  </a:lnTo>
                  <a:lnTo>
                    <a:pt x="0" y="23609"/>
                  </a:lnTo>
                  <a:lnTo>
                    <a:pt x="11798" y="23609"/>
                  </a:lnTo>
                  <a:lnTo>
                    <a:pt x="23583" y="23609"/>
                  </a:lnTo>
                  <a:lnTo>
                    <a:pt x="23583" y="11811"/>
                  </a:lnTo>
                  <a:close/>
                </a:path>
                <a:path w="626109" h="47625">
                  <a:moveTo>
                    <a:pt x="58991" y="11811"/>
                  </a:moveTo>
                  <a:lnTo>
                    <a:pt x="47205" y="11811"/>
                  </a:lnTo>
                  <a:lnTo>
                    <a:pt x="47205" y="23609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47205" y="47205"/>
                  </a:lnTo>
                  <a:lnTo>
                    <a:pt x="58991" y="47205"/>
                  </a:lnTo>
                  <a:lnTo>
                    <a:pt x="58991" y="35407"/>
                  </a:lnTo>
                  <a:lnTo>
                    <a:pt x="58991" y="23609"/>
                  </a:lnTo>
                  <a:lnTo>
                    <a:pt x="58991" y="11811"/>
                  </a:lnTo>
                  <a:close/>
                </a:path>
                <a:path w="626109" h="47625">
                  <a:moveTo>
                    <a:pt x="82613" y="11811"/>
                  </a:moveTo>
                  <a:lnTo>
                    <a:pt x="70815" y="11811"/>
                  </a:lnTo>
                  <a:lnTo>
                    <a:pt x="70815" y="23609"/>
                  </a:lnTo>
                  <a:lnTo>
                    <a:pt x="82613" y="23609"/>
                  </a:lnTo>
                  <a:lnTo>
                    <a:pt x="82613" y="11811"/>
                  </a:lnTo>
                  <a:close/>
                </a:path>
                <a:path w="626109" h="47625">
                  <a:moveTo>
                    <a:pt x="94411" y="35407"/>
                  </a:moveTo>
                  <a:lnTo>
                    <a:pt x="82613" y="35407"/>
                  </a:lnTo>
                  <a:lnTo>
                    <a:pt x="70815" y="35407"/>
                  </a:lnTo>
                  <a:lnTo>
                    <a:pt x="59016" y="35407"/>
                  </a:lnTo>
                  <a:lnTo>
                    <a:pt x="59016" y="47205"/>
                  </a:lnTo>
                  <a:lnTo>
                    <a:pt x="70815" y="47205"/>
                  </a:lnTo>
                  <a:lnTo>
                    <a:pt x="82613" y="47205"/>
                  </a:lnTo>
                  <a:lnTo>
                    <a:pt x="94411" y="47205"/>
                  </a:lnTo>
                  <a:lnTo>
                    <a:pt x="94411" y="35407"/>
                  </a:lnTo>
                  <a:close/>
                </a:path>
                <a:path w="626109" h="47625">
                  <a:moveTo>
                    <a:pt x="118008" y="11811"/>
                  </a:moveTo>
                  <a:lnTo>
                    <a:pt x="106222" y="11811"/>
                  </a:lnTo>
                  <a:lnTo>
                    <a:pt x="94424" y="11811"/>
                  </a:ln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06222" y="23609"/>
                  </a:lnTo>
                  <a:lnTo>
                    <a:pt x="118008" y="23609"/>
                  </a:lnTo>
                  <a:lnTo>
                    <a:pt x="118008" y="11811"/>
                  </a:lnTo>
                  <a:close/>
                </a:path>
                <a:path w="626109" h="47625">
                  <a:moveTo>
                    <a:pt x="129819" y="11811"/>
                  </a:moveTo>
                  <a:lnTo>
                    <a:pt x="118021" y="11811"/>
                  </a:lnTo>
                  <a:lnTo>
                    <a:pt x="118021" y="23609"/>
                  </a:lnTo>
                  <a:lnTo>
                    <a:pt x="118021" y="35407"/>
                  </a:lnTo>
                  <a:lnTo>
                    <a:pt x="129819" y="35407"/>
                  </a:lnTo>
                  <a:lnTo>
                    <a:pt x="129819" y="23609"/>
                  </a:lnTo>
                  <a:lnTo>
                    <a:pt x="129819" y="11811"/>
                  </a:lnTo>
                  <a:close/>
                </a:path>
                <a:path w="626109" h="47625">
                  <a:moveTo>
                    <a:pt x="141630" y="11811"/>
                  </a:moveTo>
                  <a:lnTo>
                    <a:pt x="129832" y="11811"/>
                  </a:lnTo>
                  <a:lnTo>
                    <a:pt x="129832" y="23609"/>
                  </a:lnTo>
                  <a:lnTo>
                    <a:pt x="141630" y="23609"/>
                  </a:lnTo>
                  <a:lnTo>
                    <a:pt x="141630" y="11811"/>
                  </a:lnTo>
                  <a:close/>
                </a:path>
                <a:path w="626109" h="47625">
                  <a:moveTo>
                    <a:pt x="177025" y="11811"/>
                  </a:moveTo>
                  <a:lnTo>
                    <a:pt x="165239" y="11811"/>
                  </a:lnTo>
                  <a:lnTo>
                    <a:pt x="153441" y="11811"/>
                  </a:lnTo>
                  <a:lnTo>
                    <a:pt x="153441" y="23609"/>
                  </a:lnTo>
                  <a:lnTo>
                    <a:pt x="165239" y="23609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lnTo>
                    <a:pt x="177025" y="11811"/>
                  </a:lnTo>
                  <a:close/>
                </a:path>
                <a:path w="626109" h="47625">
                  <a:moveTo>
                    <a:pt x="188836" y="11811"/>
                  </a:moveTo>
                  <a:lnTo>
                    <a:pt x="177038" y="11811"/>
                  </a:lnTo>
                  <a:lnTo>
                    <a:pt x="177038" y="23609"/>
                  </a:lnTo>
                  <a:lnTo>
                    <a:pt x="188836" y="23609"/>
                  </a:lnTo>
                  <a:lnTo>
                    <a:pt x="188836" y="11811"/>
                  </a:lnTo>
                  <a:close/>
                </a:path>
                <a:path w="626109" h="47625">
                  <a:moveTo>
                    <a:pt x="212432" y="23609"/>
                  </a:moveTo>
                  <a:lnTo>
                    <a:pt x="200647" y="23609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close/>
                </a:path>
                <a:path w="626109" h="47625">
                  <a:moveTo>
                    <a:pt x="247840" y="11811"/>
                  </a:moveTo>
                  <a:lnTo>
                    <a:pt x="236054" y="11811"/>
                  </a:lnTo>
                  <a:lnTo>
                    <a:pt x="236054" y="23609"/>
                  </a:lnTo>
                  <a:lnTo>
                    <a:pt x="247840" y="23609"/>
                  </a:lnTo>
                  <a:lnTo>
                    <a:pt x="247840" y="11811"/>
                  </a:lnTo>
                  <a:close/>
                </a:path>
                <a:path w="626109" h="47625">
                  <a:moveTo>
                    <a:pt x="259664" y="11811"/>
                  </a:moveTo>
                  <a:lnTo>
                    <a:pt x="247865" y="11811"/>
                  </a:lnTo>
                  <a:lnTo>
                    <a:pt x="247865" y="23609"/>
                  </a:lnTo>
                  <a:lnTo>
                    <a:pt x="259664" y="23609"/>
                  </a:lnTo>
                  <a:lnTo>
                    <a:pt x="259664" y="11811"/>
                  </a:lnTo>
                  <a:close/>
                </a:path>
                <a:path w="626109" h="47625">
                  <a:moveTo>
                    <a:pt x="283260" y="23609"/>
                  </a:moveTo>
                  <a:lnTo>
                    <a:pt x="271475" y="23609"/>
                  </a:lnTo>
                  <a:lnTo>
                    <a:pt x="271475" y="35407"/>
                  </a:lnTo>
                  <a:lnTo>
                    <a:pt x="283260" y="35407"/>
                  </a:lnTo>
                  <a:lnTo>
                    <a:pt x="283260" y="23609"/>
                  </a:lnTo>
                  <a:close/>
                </a:path>
                <a:path w="626109" h="47625">
                  <a:moveTo>
                    <a:pt x="295071" y="11811"/>
                  </a:moveTo>
                  <a:lnTo>
                    <a:pt x="283273" y="11811"/>
                  </a:ln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295071" y="23609"/>
                  </a:lnTo>
                  <a:lnTo>
                    <a:pt x="295071" y="11811"/>
                  </a:lnTo>
                  <a:close/>
                </a:path>
                <a:path w="626109" h="47625">
                  <a:moveTo>
                    <a:pt x="318668" y="11811"/>
                  </a:moveTo>
                  <a:lnTo>
                    <a:pt x="306882" y="11811"/>
                  </a:lnTo>
                  <a:lnTo>
                    <a:pt x="306882" y="23609"/>
                  </a:lnTo>
                  <a:lnTo>
                    <a:pt x="318668" y="23609"/>
                  </a:lnTo>
                  <a:lnTo>
                    <a:pt x="318668" y="11811"/>
                  </a:lnTo>
                  <a:close/>
                </a:path>
                <a:path w="626109" h="47625">
                  <a:moveTo>
                    <a:pt x="342277" y="11811"/>
                  </a:moveTo>
                  <a:lnTo>
                    <a:pt x="330492" y="11811"/>
                  </a:lnTo>
                  <a:lnTo>
                    <a:pt x="330492" y="23609"/>
                  </a:lnTo>
                  <a:lnTo>
                    <a:pt x="330492" y="35407"/>
                  </a:lnTo>
                  <a:lnTo>
                    <a:pt x="342277" y="35407"/>
                  </a:lnTo>
                  <a:lnTo>
                    <a:pt x="342277" y="23609"/>
                  </a:lnTo>
                  <a:lnTo>
                    <a:pt x="342277" y="11811"/>
                  </a:lnTo>
                  <a:close/>
                </a:path>
                <a:path w="626109" h="47625">
                  <a:moveTo>
                    <a:pt x="342277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42277" y="11798"/>
                  </a:lnTo>
                  <a:lnTo>
                    <a:pt x="342277" y="0"/>
                  </a:lnTo>
                  <a:close/>
                </a:path>
                <a:path w="626109" h="47625">
                  <a:moveTo>
                    <a:pt x="354088" y="23609"/>
                  </a:moveTo>
                  <a:lnTo>
                    <a:pt x="342290" y="23609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54088" y="23609"/>
                  </a:lnTo>
                  <a:close/>
                </a:path>
                <a:path w="626109" h="47625">
                  <a:moveTo>
                    <a:pt x="365874" y="11811"/>
                  </a:moveTo>
                  <a:lnTo>
                    <a:pt x="354088" y="11811"/>
                  </a:lnTo>
                  <a:lnTo>
                    <a:pt x="354088" y="23609"/>
                  </a:lnTo>
                  <a:lnTo>
                    <a:pt x="365874" y="23609"/>
                  </a:lnTo>
                  <a:lnTo>
                    <a:pt x="365874" y="11811"/>
                  </a:lnTo>
                  <a:close/>
                </a:path>
                <a:path w="626109" h="47625">
                  <a:moveTo>
                    <a:pt x="377685" y="23609"/>
                  </a:moveTo>
                  <a:lnTo>
                    <a:pt x="365899" y="23609"/>
                  </a:lnTo>
                  <a:lnTo>
                    <a:pt x="365899" y="35407"/>
                  </a:lnTo>
                  <a:lnTo>
                    <a:pt x="377685" y="35407"/>
                  </a:lnTo>
                  <a:lnTo>
                    <a:pt x="377685" y="23609"/>
                  </a:lnTo>
                  <a:close/>
                </a:path>
                <a:path w="626109" h="47625">
                  <a:moveTo>
                    <a:pt x="377685" y="0"/>
                  </a:moveTo>
                  <a:lnTo>
                    <a:pt x="365899" y="0"/>
                  </a:lnTo>
                  <a:lnTo>
                    <a:pt x="365899" y="11798"/>
                  </a:lnTo>
                  <a:lnTo>
                    <a:pt x="377685" y="11798"/>
                  </a:lnTo>
                  <a:lnTo>
                    <a:pt x="377685" y="0"/>
                  </a:lnTo>
                  <a:close/>
                </a:path>
                <a:path w="626109" h="47625">
                  <a:moveTo>
                    <a:pt x="389496" y="11811"/>
                  </a:moveTo>
                  <a:lnTo>
                    <a:pt x="377698" y="11811"/>
                  </a:lnTo>
                  <a:lnTo>
                    <a:pt x="377698" y="23609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lnTo>
                    <a:pt x="389496" y="11811"/>
                  </a:lnTo>
                  <a:close/>
                </a:path>
                <a:path w="626109" h="47625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26109" h="47625">
                  <a:moveTo>
                    <a:pt x="401307" y="0"/>
                  </a:move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01307" y="0"/>
                  </a:lnTo>
                  <a:close/>
                </a:path>
                <a:path w="626109" h="47625">
                  <a:moveTo>
                    <a:pt x="413092" y="23609"/>
                  </a:moveTo>
                  <a:lnTo>
                    <a:pt x="401307" y="23609"/>
                  </a:ln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13092" y="35407"/>
                  </a:lnTo>
                  <a:lnTo>
                    <a:pt x="413092" y="23609"/>
                  </a:lnTo>
                  <a:close/>
                </a:path>
                <a:path w="626109" h="47625">
                  <a:moveTo>
                    <a:pt x="424903" y="11811"/>
                  </a:moveTo>
                  <a:lnTo>
                    <a:pt x="413105" y="11811"/>
                  </a:lnTo>
                  <a:lnTo>
                    <a:pt x="413105" y="23609"/>
                  </a:lnTo>
                  <a:lnTo>
                    <a:pt x="424903" y="23609"/>
                  </a:lnTo>
                  <a:lnTo>
                    <a:pt x="424903" y="11811"/>
                  </a:lnTo>
                  <a:close/>
                </a:path>
                <a:path w="626109" h="47625">
                  <a:moveTo>
                    <a:pt x="460298" y="11811"/>
                  </a:moveTo>
                  <a:lnTo>
                    <a:pt x="448513" y="11811"/>
                  </a:lnTo>
                  <a:lnTo>
                    <a:pt x="436714" y="11811"/>
                  </a:lnTo>
                  <a:lnTo>
                    <a:pt x="436714" y="23609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60298" y="35407"/>
                  </a:lnTo>
                  <a:lnTo>
                    <a:pt x="460298" y="23609"/>
                  </a:lnTo>
                  <a:lnTo>
                    <a:pt x="460298" y="11811"/>
                  </a:lnTo>
                  <a:close/>
                </a:path>
                <a:path w="626109" h="47625">
                  <a:moveTo>
                    <a:pt x="460298" y="0"/>
                  </a:moveTo>
                  <a:lnTo>
                    <a:pt x="448513" y="0"/>
                  </a:lnTo>
                  <a:lnTo>
                    <a:pt x="436714" y="0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60298" y="11798"/>
                  </a:lnTo>
                  <a:lnTo>
                    <a:pt x="460298" y="0"/>
                  </a:lnTo>
                  <a:close/>
                </a:path>
                <a:path w="626109" h="47625">
                  <a:moveTo>
                    <a:pt x="472109" y="11811"/>
                  </a:moveTo>
                  <a:lnTo>
                    <a:pt x="460324" y="11811"/>
                  </a:lnTo>
                  <a:lnTo>
                    <a:pt x="460324" y="23609"/>
                  </a:lnTo>
                  <a:lnTo>
                    <a:pt x="460324" y="35407"/>
                  </a:lnTo>
                  <a:lnTo>
                    <a:pt x="472109" y="35407"/>
                  </a:lnTo>
                  <a:lnTo>
                    <a:pt x="472109" y="23609"/>
                  </a:lnTo>
                  <a:lnTo>
                    <a:pt x="472109" y="11811"/>
                  </a:lnTo>
                  <a:close/>
                </a:path>
                <a:path w="626109" h="47625">
                  <a:moveTo>
                    <a:pt x="483920" y="23609"/>
                  </a:moveTo>
                  <a:lnTo>
                    <a:pt x="472122" y="23609"/>
                  </a:lnTo>
                  <a:lnTo>
                    <a:pt x="472122" y="35407"/>
                  </a:lnTo>
                  <a:lnTo>
                    <a:pt x="483920" y="35407"/>
                  </a:lnTo>
                  <a:lnTo>
                    <a:pt x="483920" y="23609"/>
                  </a:lnTo>
                  <a:close/>
                </a:path>
                <a:path w="626109" h="47625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09" h="47625">
                  <a:moveTo>
                    <a:pt x="519315" y="11811"/>
                  </a:moveTo>
                  <a:lnTo>
                    <a:pt x="507530" y="11811"/>
                  </a:lnTo>
                  <a:lnTo>
                    <a:pt x="495731" y="11811"/>
                  </a:lnTo>
                  <a:lnTo>
                    <a:pt x="495731" y="23609"/>
                  </a:ln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507530" y="35407"/>
                  </a:lnTo>
                  <a:lnTo>
                    <a:pt x="507530" y="23609"/>
                  </a:lnTo>
                  <a:lnTo>
                    <a:pt x="519315" y="23609"/>
                  </a:lnTo>
                  <a:lnTo>
                    <a:pt x="519315" y="11811"/>
                  </a:lnTo>
                  <a:close/>
                </a:path>
                <a:path w="626109" h="47625">
                  <a:moveTo>
                    <a:pt x="519315" y="0"/>
                  </a:moveTo>
                  <a:lnTo>
                    <a:pt x="507530" y="0"/>
                  </a:lnTo>
                  <a:lnTo>
                    <a:pt x="507530" y="11798"/>
                  </a:lnTo>
                  <a:lnTo>
                    <a:pt x="519315" y="11798"/>
                  </a:lnTo>
                  <a:lnTo>
                    <a:pt x="519315" y="0"/>
                  </a:lnTo>
                  <a:close/>
                </a:path>
                <a:path w="626109" h="47625">
                  <a:moveTo>
                    <a:pt x="531126" y="11811"/>
                  </a:moveTo>
                  <a:lnTo>
                    <a:pt x="519341" y="11811"/>
                  </a:lnTo>
                  <a:lnTo>
                    <a:pt x="519341" y="23609"/>
                  </a:lnTo>
                  <a:lnTo>
                    <a:pt x="519341" y="35407"/>
                  </a:lnTo>
                  <a:lnTo>
                    <a:pt x="531126" y="35407"/>
                  </a:lnTo>
                  <a:lnTo>
                    <a:pt x="531126" y="23609"/>
                  </a:lnTo>
                  <a:lnTo>
                    <a:pt x="531126" y="11811"/>
                  </a:lnTo>
                  <a:close/>
                </a:path>
                <a:path w="626109" h="47625">
                  <a:moveTo>
                    <a:pt x="531126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31126" y="11798"/>
                  </a:lnTo>
                  <a:lnTo>
                    <a:pt x="531126" y="0"/>
                  </a:lnTo>
                  <a:close/>
                </a:path>
                <a:path w="626109" h="47625">
                  <a:moveTo>
                    <a:pt x="554748" y="11811"/>
                  </a:moveTo>
                  <a:lnTo>
                    <a:pt x="542950" y="11811"/>
                  </a:lnTo>
                  <a:lnTo>
                    <a:pt x="542950" y="23609"/>
                  </a:lnTo>
                  <a:lnTo>
                    <a:pt x="554748" y="23609"/>
                  </a:lnTo>
                  <a:lnTo>
                    <a:pt x="554748" y="11811"/>
                  </a:lnTo>
                  <a:close/>
                </a:path>
                <a:path w="626109" h="47625">
                  <a:moveTo>
                    <a:pt x="590143" y="11811"/>
                  </a:moveTo>
                  <a:lnTo>
                    <a:pt x="578345" y="11811"/>
                  </a:lnTo>
                  <a:lnTo>
                    <a:pt x="566547" y="11811"/>
                  </a:lnTo>
                  <a:lnTo>
                    <a:pt x="566547" y="23609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90143" y="35407"/>
                  </a:lnTo>
                  <a:lnTo>
                    <a:pt x="590143" y="23609"/>
                  </a:lnTo>
                  <a:lnTo>
                    <a:pt x="590143" y="11811"/>
                  </a:lnTo>
                  <a:close/>
                </a:path>
                <a:path w="626109" h="47625">
                  <a:moveTo>
                    <a:pt x="601941" y="0"/>
                  </a:moveTo>
                  <a:lnTo>
                    <a:pt x="590143" y="0"/>
                  </a:lnTo>
                  <a:lnTo>
                    <a:pt x="578345" y="0"/>
                  </a:lnTo>
                  <a:lnTo>
                    <a:pt x="566547" y="0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90143" y="11798"/>
                  </a:lnTo>
                  <a:lnTo>
                    <a:pt x="601941" y="11798"/>
                  </a:lnTo>
                  <a:lnTo>
                    <a:pt x="601941" y="0"/>
                  </a:lnTo>
                  <a:close/>
                </a:path>
                <a:path w="626109" h="47625">
                  <a:moveTo>
                    <a:pt x="625551" y="11811"/>
                  </a:moveTo>
                  <a:lnTo>
                    <a:pt x="613765" y="11811"/>
                  </a:lnTo>
                  <a:lnTo>
                    <a:pt x="601967" y="11811"/>
                  </a:lnTo>
                  <a:lnTo>
                    <a:pt x="601967" y="23609"/>
                  </a:lnTo>
                  <a:lnTo>
                    <a:pt x="601967" y="35407"/>
                  </a:lnTo>
                  <a:lnTo>
                    <a:pt x="613765" y="35407"/>
                  </a:lnTo>
                  <a:lnTo>
                    <a:pt x="613765" y="23609"/>
                  </a:lnTo>
                  <a:lnTo>
                    <a:pt x="625551" y="23609"/>
                  </a:lnTo>
                  <a:lnTo>
                    <a:pt x="625551" y="11811"/>
                  </a:lnTo>
                  <a:close/>
                </a:path>
                <a:path w="626109" h="47625">
                  <a:moveTo>
                    <a:pt x="625551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5958433" y="4203611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09" h="35560">
                  <a:moveTo>
                    <a:pt x="23583" y="11811"/>
                  </a:moveTo>
                  <a:lnTo>
                    <a:pt x="11798" y="11811"/>
                  </a:lnTo>
                  <a:lnTo>
                    <a:pt x="11798" y="23609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23583" y="35407"/>
                  </a:lnTo>
                  <a:lnTo>
                    <a:pt x="23583" y="23609"/>
                  </a:lnTo>
                  <a:lnTo>
                    <a:pt x="23583" y="11811"/>
                  </a:lnTo>
                  <a:close/>
                </a:path>
                <a:path w="626109" h="35560">
                  <a:moveTo>
                    <a:pt x="35394" y="23609"/>
                  </a:moveTo>
                  <a:lnTo>
                    <a:pt x="23596" y="23609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close/>
                </a:path>
                <a:path w="626109" h="35560">
                  <a:moveTo>
                    <a:pt x="58991" y="23609"/>
                  </a:moveTo>
                  <a:lnTo>
                    <a:pt x="47205" y="23609"/>
                  </a:lnTo>
                  <a:lnTo>
                    <a:pt x="47205" y="11811"/>
                  </a:lnTo>
                  <a:lnTo>
                    <a:pt x="35407" y="11811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58991" y="35407"/>
                  </a:lnTo>
                  <a:lnTo>
                    <a:pt x="58991" y="23609"/>
                  </a:lnTo>
                  <a:close/>
                </a:path>
                <a:path w="626109" h="35560">
                  <a:moveTo>
                    <a:pt x="82613" y="23609"/>
                  </a:moveTo>
                  <a:lnTo>
                    <a:pt x="70815" y="23609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09"/>
                  </a:lnTo>
                  <a:close/>
                </a:path>
                <a:path w="626109" h="35560">
                  <a:moveTo>
                    <a:pt x="94411" y="0"/>
                  </a:moveTo>
                  <a:lnTo>
                    <a:pt x="82613" y="0"/>
                  </a:lnTo>
                  <a:lnTo>
                    <a:pt x="82613" y="11798"/>
                  </a:lnTo>
                  <a:lnTo>
                    <a:pt x="94411" y="11798"/>
                  </a:lnTo>
                  <a:lnTo>
                    <a:pt x="94411" y="0"/>
                  </a:lnTo>
                  <a:close/>
                </a:path>
                <a:path w="626109" h="35560">
                  <a:moveTo>
                    <a:pt x="118008" y="23609"/>
                  </a:moveTo>
                  <a:lnTo>
                    <a:pt x="106222" y="23609"/>
                  </a:lnTo>
                  <a:lnTo>
                    <a:pt x="106222" y="35407"/>
                  </a:lnTo>
                  <a:lnTo>
                    <a:pt x="118008" y="35407"/>
                  </a:lnTo>
                  <a:lnTo>
                    <a:pt x="118008" y="23609"/>
                  </a:lnTo>
                  <a:close/>
                </a:path>
                <a:path w="626109" h="35560">
                  <a:moveTo>
                    <a:pt x="118008" y="0"/>
                  </a:moveTo>
                  <a:lnTo>
                    <a:pt x="106222" y="0"/>
                  </a:lnTo>
                  <a:lnTo>
                    <a:pt x="94424" y="0"/>
                  </a:lnTo>
                  <a:lnTo>
                    <a:pt x="94424" y="11798"/>
                  </a:lnTo>
                  <a:lnTo>
                    <a:pt x="106222" y="11798"/>
                  </a:lnTo>
                  <a:lnTo>
                    <a:pt x="118008" y="11798"/>
                  </a:lnTo>
                  <a:lnTo>
                    <a:pt x="118008" y="0"/>
                  </a:lnTo>
                  <a:close/>
                </a:path>
                <a:path w="626109" h="35560">
                  <a:moveTo>
                    <a:pt x="129819" y="23609"/>
                  </a:moveTo>
                  <a:lnTo>
                    <a:pt x="118021" y="23609"/>
                  </a:lnTo>
                  <a:lnTo>
                    <a:pt x="118021" y="35407"/>
                  </a:lnTo>
                  <a:lnTo>
                    <a:pt x="129819" y="35407"/>
                  </a:lnTo>
                  <a:lnTo>
                    <a:pt x="129819" y="23609"/>
                  </a:lnTo>
                  <a:close/>
                </a:path>
                <a:path w="626109" h="35560">
                  <a:moveTo>
                    <a:pt x="129819" y="0"/>
                  </a:moveTo>
                  <a:lnTo>
                    <a:pt x="118021" y="0"/>
                  </a:lnTo>
                  <a:lnTo>
                    <a:pt x="118021" y="11798"/>
                  </a:lnTo>
                  <a:lnTo>
                    <a:pt x="129819" y="11798"/>
                  </a:lnTo>
                  <a:lnTo>
                    <a:pt x="129819" y="0"/>
                  </a:lnTo>
                  <a:close/>
                </a:path>
                <a:path w="626109" h="35560">
                  <a:moveTo>
                    <a:pt x="153416" y="11811"/>
                  </a:moveTo>
                  <a:lnTo>
                    <a:pt x="141630" y="11811"/>
                  </a:lnTo>
                  <a:lnTo>
                    <a:pt x="141630" y="23609"/>
                  </a:lnTo>
                  <a:lnTo>
                    <a:pt x="153416" y="23609"/>
                  </a:lnTo>
                  <a:lnTo>
                    <a:pt x="153416" y="11811"/>
                  </a:lnTo>
                  <a:close/>
                </a:path>
                <a:path w="626109" h="35560">
                  <a:moveTo>
                    <a:pt x="153416" y="0"/>
                  </a:moveTo>
                  <a:lnTo>
                    <a:pt x="141630" y="0"/>
                  </a:lnTo>
                  <a:lnTo>
                    <a:pt x="129832" y="0"/>
                  </a:lnTo>
                  <a:lnTo>
                    <a:pt x="129832" y="11798"/>
                  </a:lnTo>
                  <a:lnTo>
                    <a:pt x="141630" y="11798"/>
                  </a:lnTo>
                  <a:lnTo>
                    <a:pt x="153416" y="11798"/>
                  </a:lnTo>
                  <a:lnTo>
                    <a:pt x="153416" y="0"/>
                  </a:lnTo>
                  <a:close/>
                </a:path>
                <a:path w="626109" h="35560">
                  <a:moveTo>
                    <a:pt x="165239" y="23609"/>
                  </a:move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65239" y="23609"/>
                  </a:lnTo>
                  <a:close/>
                </a:path>
                <a:path w="626109" h="35560">
                  <a:moveTo>
                    <a:pt x="177025" y="11811"/>
                  </a:moveTo>
                  <a:lnTo>
                    <a:pt x="165239" y="11811"/>
                  </a:lnTo>
                  <a:lnTo>
                    <a:pt x="165239" y="23609"/>
                  </a:lnTo>
                  <a:lnTo>
                    <a:pt x="177025" y="23609"/>
                  </a:lnTo>
                  <a:lnTo>
                    <a:pt x="177025" y="11811"/>
                  </a:lnTo>
                  <a:close/>
                </a:path>
                <a:path w="626109" h="35560">
                  <a:moveTo>
                    <a:pt x="177025" y="0"/>
                  </a:moveTo>
                  <a:lnTo>
                    <a:pt x="165239" y="0"/>
                  </a:lnTo>
                  <a:lnTo>
                    <a:pt x="165239" y="11798"/>
                  </a:lnTo>
                  <a:lnTo>
                    <a:pt x="177025" y="11798"/>
                  </a:lnTo>
                  <a:lnTo>
                    <a:pt x="177025" y="0"/>
                  </a:lnTo>
                  <a:close/>
                </a:path>
                <a:path w="626109" h="35560">
                  <a:moveTo>
                    <a:pt x="188836" y="11811"/>
                  </a:moveTo>
                  <a:lnTo>
                    <a:pt x="177038" y="11811"/>
                  </a:lnTo>
                  <a:lnTo>
                    <a:pt x="177038" y="23609"/>
                  </a:lnTo>
                  <a:lnTo>
                    <a:pt x="188836" y="23609"/>
                  </a:lnTo>
                  <a:lnTo>
                    <a:pt x="188836" y="11811"/>
                  </a:lnTo>
                  <a:close/>
                </a:path>
                <a:path w="626109" h="35560">
                  <a:moveTo>
                    <a:pt x="200647" y="23609"/>
                  </a:move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00647" y="23609"/>
                  </a:lnTo>
                  <a:close/>
                </a:path>
                <a:path w="626109" h="35560">
                  <a:moveTo>
                    <a:pt x="212432" y="11811"/>
                  </a:moveTo>
                  <a:lnTo>
                    <a:pt x="200647" y="11811"/>
                  </a:lnTo>
                  <a:lnTo>
                    <a:pt x="200647" y="23609"/>
                  </a:lnTo>
                  <a:lnTo>
                    <a:pt x="212432" y="23609"/>
                  </a:lnTo>
                  <a:lnTo>
                    <a:pt x="212432" y="11811"/>
                  </a:lnTo>
                  <a:close/>
                </a:path>
                <a:path w="626109" h="35560">
                  <a:moveTo>
                    <a:pt x="212432" y="0"/>
                  </a:moveTo>
                  <a:lnTo>
                    <a:pt x="200647" y="0"/>
                  </a:lnTo>
                  <a:lnTo>
                    <a:pt x="200647" y="11798"/>
                  </a:lnTo>
                  <a:lnTo>
                    <a:pt x="212432" y="11798"/>
                  </a:lnTo>
                  <a:lnTo>
                    <a:pt x="212432" y="0"/>
                  </a:lnTo>
                  <a:close/>
                </a:path>
                <a:path w="626109" h="35560">
                  <a:moveTo>
                    <a:pt x="224243" y="11811"/>
                  </a:moveTo>
                  <a:lnTo>
                    <a:pt x="212458" y="11811"/>
                  </a:lnTo>
                  <a:lnTo>
                    <a:pt x="212458" y="23609"/>
                  </a:lnTo>
                  <a:lnTo>
                    <a:pt x="224243" y="23609"/>
                  </a:lnTo>
                  <a:lnTo>
                    <a:pt x="224243" y="11811"/>
                  </a:lnTo>
                  <a:close/>
                </a:path>
                <a:path w="626109" h="35560">
                  <a:moveTo>
                    <a:pt x="236054" y="23609"/>
                  </a:move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36054" y="23609"/>
                  </a:lnTo>
                  <a:close/>
                </a:path>
                <a:path w="626109" h="35560">
                  <a:moveTo>
                    <a:pt x="247840" y="11811"/>
                  </a:moveTo>
                  <a:lnTo>
                    <a:pt x="236054" y="11811"/>
                  </a:lnTo>
                  <a:lnTo>
                    <a:pt x="236054" y="23609"/>
                  </a:lnTo>
                  <a:lnTo>
                    <a:pt x="247840" y="23609"/>
                  </a:lnTo>
                  <a:lnTo>
                    <a:pt x="247840" y="11811"/>
                  </a:lnTo>
                  <a:close/>
                </a:path>
                <a:path w="626109" h="35560">
                  <a:moveTo>
                    <a:pt x="247840" y="0"/>
                  </a:moveTo>
                  <a:lnTo>
                    <a:pt x="236054" y="0"/>
                  </a:lnTo>
                  <a:lnTo>
                    <a:pt x="236054" y="11798"/>
                  </a:lnTo>
                  <a:lnTo>
                    <a:pt x="247840" y="11798"/>
                  </a:lnTo>
                  <a:lnTo>
                    <a:pt x="247840" y="0"/>
                  </a:lnTo>
                  <a:close/>
                </a:path>
                <a:path w="626109" h="35560">
                  <a:moveTo>
                    <a:pt x="259664" y="0"/>
                  </a:moveTo>
                  <a:lnTo>
                    <a:pt x="247865" y="0"/>
                  </a:lnTo>
                  <a:lnTo>
                    <a:pt x="247865" y="11798"/>
                  </a:lnTo>
                  <a:lnTo>
                    <a:pt x="259664" y="11798"/>
                  </a:lnTo>
                  <a:lnTo>
                    <a:pt x="259664" y="0"/>
                  </a:lnTo>
                  <a:close/>
                </a:path>
                <a:path w="626109" h="35560">
                  <a:moveTo>
                    <a:pt x="271449" y="11811"/>
                  </a:moveTo>
                  <a:lnTo>
                    <a:pt x="259664" y="11811"/>
                  </a:lnTo>
                  <a:lnTo>
                    <a:pt x="247865" y="11811"/>
                  </a:lnTo>
                  <a:lnTo>
                    <a:pt x="247865" y="23609"/>
                  </a:lnTo>
                  <a:lnTo>
                    <a:pt x="259664" y="23609"/>
                  </a:lnTo>
                  <a:lnTo>
                    <a:pt x="271449" y="23609"/>
                  </a:lnTo>
                  <a:lnTo>
                    <a:pt x="271449" y="11811"/>
                  </a:lnTo>
                  <a:close/>
                </a:path>
                <a:path w="626109" h="35560">
                  <a:moveTo>
                    <a:pt x="306857" y="11811"/>
                  </a:moveTo>
                  <a:lnTo>
                    <a:pt x="295071" y="11811"/>
                  </a:lnTo>
                  <a:lnTo>
                    <a:pt x="283273" y="11811"/>
                  </a:lnTo>
                  <a:lnTo>
                    <a:pt x="283273" y="23609"/>
                  </a:lnTo>
                  <a:lnTo>
                    <a:pt x="295071" y="23609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lnTo>
                    <a:pt x="306857" y="11811"/>
                  </a:lnTo>
                  <a:close/>
                </a:path>
                <a:path w="626109" h="35560">
                  <a:moveTo>
                    <a:pt x="306857" y="0"/>
                  </a:moveTo>
                  <a:lnTo>
                    <a:pt x="295071" y="0"/>
                  </a:lnTo>
                  <a:lnTo>
                    <a:pt x="283273" y="0"/>
                  </a:lnTo>
                  <a:lnTo>
                    <a:pt x="283273" y="11798"/>
                  </a:lnTo>
                  <a:lnTo>
                    <a:pt x="295071" y="11798"/>
                  </a:lnTo>
                  <a:lnTo>
                    <a:pt x="306857" y="11798"/>
                  </a:lnTo>
                  <a:lnTo>
                    <a:pt x="306857" y="0"/>
                  </a:lnTo>
                  <a:close/>
                </a:path>
                <a:path w="626109" h="35560">
                  <a:moveTo>
                    <a:pt x="318668" y="11811"/>
                  </a:moveTo>
                  <a:lnTo>
                    <a:pt x="306882" y="11811"/>
                  </a:lnTo>
                  <a:lnTo>
                    <a:pt x="306882" y="23609"/>
                  </a:lnTo>
                  <a:lnTo>
                    <a:pt x="318668" y="23609"/>
                  </a:lnTo>
                  <a:lnTo>
                    <a:pt x="318668" y="11811"/>
                  </a:lnTo>
                  <a:close/>
                </a:path>
                <a:path w="626109" h="35560">
                  <a:moveTo>
                    <a:pt x="318668" y="0"/>
                  </a:moveTo>
                  <a:lnTo>
                    <a:pt x="306882" y="0"/>
                  </a:lnTo>
                  <a:lnTo>
                    <a:pt x="306882" y="11798"/>
                  </a:lnTo>
                  <a:lnTo>
                    <a:pt x="318668" y="11798"/>
                  </a:lnTo>
                  <a:lnTo>
                    <a:pt x="318668" y="0"/>
                  </a:lnTo>
                  <a:close/>
                </a:path>
                <a:path w="626109" h="35560">
                  <a:moveTo>
                    <a:pt x="330479" y="11811"/>
                  </a:moveTo>
                  <a:lnTo>
                    <a:pt x="318681" y="11811"/>
                  </a:lnTo>
                  <a:lnTo>
                    <a:pt x="318681" y="23609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lnTo>
                    <a:pt x="330479" y="11811"/>
                  </a:lnTo>
                  <a:close/>
                </a:path>
                <a:path w="626109" h="35560">
                  <a:moveTo>
                    <a:pt x="330479" y="0"/>
                  </a:moveTo>
                  <a:lnTo>
                    <a:pt x="318681" y="0"/>
                  </a:lnTo>
                  <a:lnTo>
                    <a:pt x="318681" y="11798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26109" h="35560">
                  <a:moveTo>
                    <a:pt x="342277" y="11811"/>
                  </a:moveTo>
                  <a:lnTo>
                    <a:pt x="330492" y="11811"/>
                  </a:lnTo>
                  <a:lnTo>
                    <a:pt x="330492" y="23609"/>
                  </a:lnTo>
                  <a:lnTo>
                    <a:pt x="330492" y="35407"/>
                  </a:lnTo>
                  <a:lnTo>
                    <a:pt x="342277" y="35407"/>
                  </a:lnTo>
                  <a:lnTo>
                    <a:pt x="342277" y="23609"/>
                  </a:lnTo>
                  <a:lnTo>
                    <a:pt x="342277" y="11811"/>
                  </a:lnTo>
                  <a:close/>
                </a:path>
                <a:path w="626109" h="35560">
                  <a:moveTo>
                    <a:pt x="342277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42277" y="11798"/>
                  </a:lnTo>
                  <a:lnTo>
                    <a:pt x="342277" y="0"/>
                  </a:lnTo>
                  <a:close/>
                </a:path>
                <a:path w="626109" h="35560">
                  <a:moveTo>
                    <a:pt x="365874" y="23609"/>
                  </a:moveTo>
                  <a:lnTo>
                    <a:pt x="354088" y="23609"/>
                  </a:lnTo>
                  <a:lnTo>
                    <a:pt x="354088" y="11811"/>
                  </a:lnTo>
                  <a:lnTo>
                    <a:pt x="342290" y="11811"/>
                  </a:lnTo>
                  <a:lnTo>
                    <a:pt x="342290" y="23609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65874" y="35407"/>
                  </a:lnTo>
                  <a:lnTo>
                    <a:pt x="365874" y="23609"/>
                  </a:lnTo>
                  <a:close/>
                </a:path>
                <a:path w="626109" h="35560">
                  <a:moveTo>
                    <a:pt x="377685" y="23609"/>
                  </a:moveTo>
                  <a:lnTo>
                    <a:pt x="365899" y="23609"/>
                  </a:lnTo>
                  <a:lnTo>
                    <a:pt x="365899" y="35407"/>
                  </a:lnTo>
                  <a:lnTo>
                    <a:pt x="377685" y="35407"/>
                  </a:lnTo>
                  <a:lnTo>
                    <a:pt x="377685" y="23609"/>
                  </a:lnTo>
                  <a:close/>
                </a:path>
                <a:path w="626109" h="35560">
                  <a:moveTo>
                    <a:pt x="377685" y="0"/>
                  </a:moveTo>
                  <a:lnTo>
                    <a:pt x="365899" y="0"/>
                  </a:lnTo>
                  <a:lnTo>
                    <a:pt x="365899" y="11798"/>
                  </a:lnTo>
                  <a:lnTo>
                    <a:pt x="377685" y="11798"/>
                  </a:lnTo>
                  <a:lnTo>
                    <a:pt x="377685" y="0"/>
                  </a:lnTo>
                  <a:close/>
                </a:path>
                <a:path w="626109" h="35560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26109" h="35560">
                  <a:moveTo>
                    <a:pt x="401307" y="0"/>
                  </a:move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01307" y="0"/>
                  </a:lnTo>
                  <a:close/>
                </a:path>
                <a:path w="626109" h="35560">
                  <a:moveTo>
                    <a:pt x="413092" y="11811"/>
                  </a:moveTo>
                  <a:lnTo>
                    <a:pt x="401307" y="11811"/>
                  </a:lnTo>
                  <a:lnTo>
                    <a:pt x="389509" y="11811"/>
                  </a:ln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13092" y="35407"/>
                  </a:lnTo>
                  <a:lnTo>
                    <a:pt x="413092" y="23609"/>
                  </a:lnTo>
                  <a:lnTo>
                    <a:pt x="413092" y="11811"/>
                  </a:lnTo>
                  <a:close/>
                </a:path>
                <a:path w="626109" h="35560">
                  <a:moveTo>
                    <a:pt x="436702" y="11811"/>
                  </a:moveTo>
                  <a:lnTo>
                    <a:pt x="424916" y="11811"/>
                  </a:lnTo>
                  <a:lnTo>
                    <a:pt x="424916" y="23609"/>
                  </a:lnTo>
                  <a:lnTo>
                    <a:pt x="436702" y="23609"/>
                  </a:lnTo>
                  <a:lnTo>
                    <a:pt x="436702" y="11811"/>
                  </a:lnTo>
                  <a:close/>
                </a:path>
                <a:path w="626109" h="35560">
                  <a:moveTo>
                    <a:pt x="448513" y="0"/>
                  </a:moveTo>
                  <a:lnTo>
                    <a:pt x="436714" y="0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48513" y="0"/>
                  </a:lnTo>
                  <a:close/>
                </a:path>
                <a:path w="626109" h="35560">
                  <a:moveTo>
                    <a:pt x="472109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72109" y="11798"/>
                  </a:lnTo>
                  <a:lnTo>
                    <a:pt x="472109" y="0"/>
                  </a:lnTo>
                  <a:close/>
                </a:path>
                <a:path w="626109" h="35560">
                  <a:moveTo>
                    <a:pt x="483920" y="11811"/>
                  </a:moveTo>
                  <a:lnTo>
                    <a:pt x="472122" y="11811"/>
                  </a:lnTo>
                  <a:lnTo>
                    <a:pt x="472122" y="23609"/>
                  </a:lnTo>
                  <a:lnTo>
                    <a:pt x="483920" y="23609"/>
                  </a:lnTo>
                  <a:lnTo>
                    <a:pt x="483920" y="11811"/>
                  </a:lnTo>
                  <a:close/>
                </a:path>
                <a:path w="626109" h="35560">
                  <a:moveTo>
                    <a:pt x="495731" y="11811"/>
                  </a:moveTo>
                  <a:lnTo>
                    <a:pt x="483933" y="11811"/>
                  </a:lnTo>
                  <a:lnTo>
                    <a:pt x="483933" y="23609"/>
                  </a:lnTo>
                  <a:lnTo>
                    <a:pt x="495731" y="23609"/>
                  </a:lnTo>
                  <a:lnTo>
                    <a:pt x="495731" y="11811"/>
                  </a:lnTo>
                  <a:close/>
                </a:path>
                <a:path w="626109" h="35560">
                  <a:moveTo>
                    <a:pt x="495731" y="0"/>
                  </a:move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495731" y="0"/>
                  </a:lnTo>
                  <a:close/>
                </a:path>
                <a:path w="626109" h="35560">
                  <a:moveTo>
                    <a:pt x="519315" y="11811"/>
                  </a:moveTo>
                  <a:lnTo>
                    <a:pt x="507530" y="11811"/>
                  </a:lnTo>
                  <a:lnTo>
                    <a:pt x="507530" y="23609"/>
                  </a:lnTo>
                  <a:lnTo>
                    <a:pt x="519315" y="23609"/>
                  </a:lnTo>
                  <a:lnTo>
                    <a:pt x="519315" y="11811"/>
                  </a:lnTo>
                  <a:close/>
                </a:path>
                <a:path w="626109" h="35560">
                  <a:moveTo>
                    <a:pt x="519315" y="0"/>
                  </a:moveTo>
                  <a:lnTo>
                    <a:pt x="507530" y="0"/>
                  </a:lnTo>
                  <a:lnTo>
                    <a:pt x="507530" y="11798"/>
                  </a:lnTo>
                  <a:lnTo>
                    <a:pt x="519315" y="11798"/>
                  </a:lnTo>
                  <a:lnTo>
                    <a:pt x="519315" y="0"/>
                  </a:lnTo>
                  <a:close/>
                </a:path>
                <a:path w="626109" h="35560">
                  <a:moveTo>
                    <a:pt x="531126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31126" y="11798"/>
                  </a:lnTo>
                  <a:lnTo>
                    <a:pt x="531126" y="0"/>
                  </a:lnTo>
                  <a:close/>
                </a:path>
                <a:path w="626109" h="35560">
                  <a:moveTo>
                    <a:pt x="542937" y="0"/>
                  </a:moveTo>
                  <a:lnTo>
                    <a:pt x="531139" y="0"/>
                  </a:lnTo>
                  <a:lnTo>
                    <a:pt x="531139" y="11798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26109" h="35560">
                  <a:moveTo>
                    <a:pt x="590143" y="11811"/>
                  </a:moveTo>
                  <a:lnTo>
                    <a:pt x="578345" y="11811"/>
                  </a:lnTo>
                  <a:lnTo>
                    <a:pt x="578345" y="23609"/>
                  </a:lnTo>
                  <a:lnTo>
                    <a:pt x="590143" y="23609"/>
                  </a:lnTo>
                  <a:lnTo>
                    <a:pt x="590143" y="11811"/>
                  </a:lnTo>
                  <a:close/>
                </a:path>
                <a:path w="626109" h="35560">
                  <a:moveTo>
                    <a:pt x="590143" y="0"/>
                  </a:moveTo>
                  <a:lnTo>
                    <a:pt x="578345" y="0"/>
                  </a:lnTo>
                  <a:lnTo>
                    <a:pt x="566547" y="0"/>
                  </a:lnTo>
                  <a:lnTo>
                    <a:pt x="554748" y="0"/>
                  </a:ln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90143" y="11798"/>
                  </a:lnTo>
                  <a:lnTo>
                    <a:pt x="590143" y="0"/>
                  </a:lnTo>
                  <a:close/>
                </a:path>
                <a:path w="626109" h="35560">
                  <a:moveTo>
                    <a:pt x="625551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5958433" y="4227220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09" h="47625">
                  <a:moveTo>
                    <a:pt x="11798" y="23609"/>
                  </a:move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11798" y="23609"/>
                  </a:lnTo>
                  <a:close/>
                </a:path>
                <a:path w="626109" h="47625">
                  <a:moveTo>
                    <a:pt x="23583" y="35407"/>
                  </a:moveTo>
                  <a:lnTo>
                    <a:pt x="11798" y="35407"/>
                  </a:lnTo>
                  <a:lnTo>
                    <a:pt x="11798" y="47205"/>
                  </a:lnTo>
                  <a:lnTo>
                    <a:pt x="23583" y="47205"/>
                  </a:lnTo>
                  <a:lnTo>
                    <a:pt x="23583" y="35407"/>
                  </a:lnTo>
                  <a:close/>
                </a:path>
                <a:path w="626109" h="47625">
                  <a:moveTo>
                    <a:pt x="23583" y="11811"/>
                  </a:moveTo>
                  <a:lnTo>
                    <a:pt x="11798" y="11811"/>
                  </a:lnTo>
                  <a:lnTo>
                    <a:pt x="11798" y="23609"/>
                  </a:lnTo>
                  <a:lnTo>
                    <a:pt x="23583" y="23609"/>
                  </a:lnTo>
                  <a:lnTo>
                    <a:pt x="23583" y="11811"/>
                  </a:lnTo>
                  <a:close/>
                </a:path>
                <a:path w="626109" h="47625">
                  <a:moveTo>
                    <a:pt x="35394" y="11811"/>
                  </a:moveTo>
                  <a:lnTo>
                    <a:pt x="23596" y="11811"/>
                  </a:lnTo>
                  <a:lnTo>
                    <a:pt x="23596" y="23609"/>
                  </a:lnTo>
                  <a:lnTo>
                    <a:pt x="23596" y="35407"/>
                  </a:lnTo>
                  <a:lnTo>
                    <a:pt x="23596" y="47205"/>
                  </a:lnTo>
                  <a:lnTo>
                    <a:pt x="35394" y="47205"/>
                  </a:lnTo>
                  <a:lnTo>
                    <a:pt x="35394" y="35407"/>
                  </a:lnTo>
                  <a:lnTo>
                    <a:pt x="35394" y="23609"/>
                  </a:lnTo>
                  <a:lnTo>
                    <a:pt x="35394" y="11811"/>
                  </a:lnTo>
                  <a:close/>
                </a:path>
                <a:path w="626109" h="47625">
                  <a:moveTo>
                    <a:pt x="58991" y="35407"/>
                  </a:moveTo>
                  <a:lnTo>
                    <a:pt x="47205" y="35407"/>
                  </a:lnTo>
                  <a:lnTo>
                    <a:pt x="35407" y="35407"/>
                  </a:lnTo>
                  <a:lnTo>
                    <a:pt x="35407" y="47205"/>
                  </a:lnTo>
                  <a:lnTo>
                    <a:pt x="47205" y="47205"/>
                  </a:lnTo>
                  <a:lnTo>
                    <a:pt x="58991" y="47205"/>
                  </a:lnTo>
                  <a:lnTo>
                    <a:pt x="58991" y="35407"/>
                  </a:lnTo>
                  <a:close/>
                </a:path>
                <a:path w="626109" h="47625">
                  <a:moveTo>
                    <a:pt x="58991" y="11811"/>
                  </a:moveTo>
                  <a:lnTo>
                    <a:pt x="47205" y="11811"/>
                  </a:lnTo>
                  <a:lnTo>
                    <a:pt x="35407" y="11811"/>
                  </a:lnTo>
                  <a:lnTo>
                    <a:pt x="35407" y="23609"/>
                  </a:lnTo>
                  <a:lnTo>
                    <a:pt x="47205" y="23609"/>
                  </a:lnTo>
                  <a:lnTo>
                    <a:pt x="58991" y="23609"/>
                  </a:lnTo>
                  <a:lnTo>
                    <a:pt x="58991" y="11811"/>
                  </a:lnTo>
                  <a:close/>
                </a:path>
                <a:path w="626109" h="47625">
                  <a:moveTo>
                    <a:pt x="94411" y="11811"/>
                  </a:moveTo>
                  <a:lnTo>
                    <a:pt x="82613" y="11811"/>
                  </a:lnTo>
                  <a:lnTo>
                    <a:pt x="82613" y="23609"/>
                  </a:lnTo>
                  <a:lnTo>
                    <a:pt x="70815" y="23609"/>
                  </a:lnTo>
                  <a:lnTo>
                    <a:pt x="59016" y="23609"/>
                  </a:lnTo>
                  <a:lnTo>
                    <a:pt x="59016" y="35407"/>
                  </a:lnTo>
                  <a:lnTo>
                    <a:pt x="59016" y="47205"/>
                  </a:lnTo>
                  <a:lnTo>
                    <a:pt x="70815" y="47205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47205"/>
                  </a:lnTo>
                  <a:lnTo>
                    <a:pt x="94411" y="47205"/>
                  </a:lnTo>
                  <a:lnTo>
                    <a:pt x="94411" y="35407"/>
                  </a:lnTo>
                  <a:lnTo>
                    <a:pt x="94411" y="23609"/>
                  </a:lnTo>
                  <a:lnTo>
                    <a:pt x="94411" y="11811"/>
                  </a:lnTo>
                  <a:close/>
                </a:path>
                <a:path w="626109" h="47625">
                  <a:moveTo>
                    <a:pt x="118008" y="11811"/>
                  </a:moveTo>
                  <a:lnTo>
                    <a:pt x="106222" y="11811"/>
                  </a:lnTo>
                  <a:lnTo>
                    <a:pt x="94424" y="11811"/>
                  </a:lnTo>
                  <a:lnTo>
                    <a:pt x="94424" y="23609"/>
                  </a:lnTo>
                  <a:lnTo>
                    <a:pt x="106222" y="23609"/>
                  </a:lnTo>
                  <a:lnTo>
                    <a:pt x="118008" y="23609"/>
                  </a:lnTo>
                  <a:lnTo>
                    <a:pt x="118008" y="11811"/>
                  </a:lnTo>
                  <a:close/>
                </a:path>
                <a:path w="626109" h="47625">
                  <a:moveTo>
                    <a:pt x="153416" y="11811"/>
                  </a:moveTo>
                  <a:lnTo>
                    <a:pt x="141630" y="11811"/>
                  </a:lnTo>
                  <a:lnTo>
                    <a:pt x="141630" y="23609"/>
                  </a:lnTo>
                  <a:lnTo>
                    <a:pt x="141630" y="35407"/>
                  </a:lnTo>
                  <a:lnTo>
                    <a:pt x="153416" y="35407"/>
                  </a:lnTo>
                  <a:lnTo>
                    <a:pt x="153416" y="23609"/>
                  </a:lnTo>
                  <a:lnTo>
                    <a:pt x="153416" y="11811"/>
                  </a:lnTo>
                  <a:close/>
                </a:path>
                <a:path w="626109" h="47625">
                  <a:moveTo>
                    <a:pt x="177025" y="11811"/>
                  </a:moveTo>
                  <a:lnTo>
                    <a:pt x="165239" y="11811"/>
                  </a:lnTo>
                  <a:lnTo>
                    <a:pt x="165239" y="23609"/>
                  </a:ln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lnTo>
                    <a:pt x="177025" y="11811"/>
                  </a:lnTo>
                  <a:close/>
                </a:path>
                <a:path w="626109" h="47625">
                  <a:moveTo>
                    <a:pt x="188836" y="11811"/>
                  </a:moveTo>
                  <a:lnTo>
                    <a:pt x="177038" y="11811"/>
                  </a:lnTo>
                  <a:lnTo>
                    <a:pt x="177038" y="23609"/>
                  </a:lnTo>
                  <a:lnTo>
                    <a:pt x="188836" y="23609"/>
                  </a:lnTo>
                  <a:lnTo>
                    <a:pt x="188836" y="11811"/>
                  </a:lnTo>
                  <a:close/>
                </a:path>
                <a:path w="626109" h="47625">
                  <a:moveTo>
                    <a:pt x="212432" y="11811"/>
                  </a:moveTo>
                  <a:lnTo>
                    <a:pt x="200647" y="11811"/>
                  </a:lnTo>
                  <a:lnTo>
                    <a:pt x="188849" y="11811"/>
                  </a:ln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lnTo>
                    <a:pt x="212432" y="11811"/>
                  </a:lnTo>
                  <a:close/>
                </a:path>
                <a:path w="626109" h="47625">
                  <a:moveTo>
                    <a:pt x="224243" y="11811"/>
                  </a:moveTo>
                  <a:lnTo>
                    <a:pt x="212458" y="11811"/>
                  </a:ln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lnTo>
                    <a:pt x="224243" y="11811"/>
                  </a:lnTo>
                  <a:close/>
                </a:path>
                <a:path w="626109" h="47625">
                  <a:moveTo>
                    <a:pt x="236054" y="23609"/>
                  </a:move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36054" y="23609"/>
                  </a:lnTo>
                  <a:close/>
                </a:path>
                <a:path w="626109" h="47625">
                  <a:moveTo>
                    <a:pt x="247840" y="11811"/>
                  </a:moveTo>
                  <a:lnTo>
                    <a:pt x="236054" y="11811"/>
                  </a:lnTo>
                  <a:lnTo>
                    <a:pt x="236054" y="23609"/>
                  </a:lnTo>
                  <a:lnTo>
                    <a:pt x="247840" y="23609"/>
                  </a:lnTo>
                  <a:lnTo>
                    <a:pt x="247840" y="11811"/>
                  </a:lnTo>
                  <a:close/>
                </a:path>
                <a:path w="626109" h="47625">
                  <a:moveTo>
                    <a:pt x="271449" y="23609"/>
                  </a:moveTo>
                  <a:lnTo>
                    <a:pt x="259664" y="23609"/>
                  </a:lnTo>
                  <a:lnTo>
                    <a:pt x="247865" y="23609"/>
                  </a:lnTo>
                  <a:lnTo>
                    <a:pt x="247865" y="35407"/>
                  </a:lnTo>
                  <a:lnTo>
                    <a:pt x="259664" y="35407"/>
                  </a:lnTo>
                  <a:lnTo>
                    <a:pt x="271449" y="35407"/>
                  </a:lnTo>
                  <a:lnTo>
                    <a:pt x="271449" y="23609"/>
                  </a:lnTo>
                  <a:close/>
                </a:path>
                <a:path w="626109" h="47625">
                  <a:moveTo>
                    <a:pt x="283260" y="23609"/>
                  </a:moveTo>
                  <a:lnTo>
                    <a:pt x="271475" y="23609"/>
                  </a:lnTo>
                  <a:lnTo>
                    <a:pt x="271475" y="35407"/>
                  </a:lnTo>
                  <a:lnTo>
                    <a:pt x="283260" y="35407"/>
                  </a:lnTo>
                  <a:lnTo>
                    <a:pt x="283260" y="23609"/>
                  </a:lnTo>
                  <a:close/>
                </a:path>
                <a:path w="626109" h="47625">
                  <a:moveTo>
                    <a:pt x="330479" y="11811"/>
                  </a:moveTo>
                  <a:lnTo>
                    <a:pt x="318681" y="11811"/>
                  </a:lnTo>
                  <a:lnTo>
                    <a:pt x="318681" y="23609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lnTo>
                    <a:pt x="330479" y="11811"/>
                  </a:lnTo>
                  <a:close/>
                </a:path>
                <a:path w="626109" h="47625">
                  <a:moveTo>
                    <a:pt x="342277" y="23609"/>
                  </a:moveTo>
                  <a:lnTo>
                    <a:pt x="330492" y="23609"/>
                  </a:lnTo>
                  <a:lnTo>
                    <a:pt x="330492" y="35407"/>
                  </a:lnTo>
                  <a:lnTo>
                    <a:pt x="342277" y="35407"/>
                  </a:lnTo>
                  <a:lnTo>
                    <a:pt x="342277" y="23609"/>
                  </a:lnTo>
                  <a:close/>
                </a:path>
                <a:path w="626109" h="47625">
                  <a:moveTo>
                    <a:pt x="354088" y="23609"/>
                  </a:moveTo>
                  <a:lnTo>
                    <a:pt x="342290" y="23609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54088" y="23609"/>
                  </a:lnTo>
                  <a:close/>
                </a:path>
                <a:path w="626109" h="47625">
                  <a:moveTo>
                    <a:pt x="377685" y="23609"/>
                  </a:moveTo>
                  <a:lnTo>
                    <a:pt x="365899" y="23609"/>
                  </a:lnTo>
                  <a:lnTo>
                    <a:pt x="365899" y="35407"/>
                  </a:lnTo>
                  <a:lnTo>
                    <a:pt x="377685" y="35407"/>
                  </a:lnTo>
                  <a:lnTo>
                    <a:pt x="377685" y="23609"/>
                  </a:lnTo>
                  <a:close/>
                </a:path>
                <a:path w="626109" h="47625">
                  <a:moveTo>
                    <a:pt x="401307" y="11811"/>
                  </a:moveTo>
                  <a:lnTo>
                    <a:pt x="389509" y="11811"/>
                  </a:lnTo>
                  <a:lnTo>
                    <a:pt x="389509" y="23609"/>
                  </a:lnTo>
                  <a:lnTo>
                    <a:pt x="401307" y="23609"/>
                  </a:lnTo>
                  <a:lnTo>
                    <a:pt x="401307" y="11811"/>
                  </a:lnTo>
                  <a:close/>
                </a:path>
                <a:path w="626109" h="47625">
                  <a:moveTo>
                    <a:pt x="413092" y="23609"/>
                  </a:moveTo>
                  <a:lnTo>
                    <a:pt x="401307" y="23609"/>
                  </a:lnTo>
                  <a:lnTo>
                    <a:pt x="401307" y="35407"/>
                  </a:lnTo>
                  <a:lnTo>
                    <a:pt x="413092" y="35407"/>
                  </a:lnTo>
                  <a:lnTo>
                    <a:pt x="413092" y="23609"/>
                  </a:lnTo>
                  <a:close/>
                </a:path>
                <a:path w="626109" h="47625">
                  <a:moveTo>
                    <a:pt x="413092" y="0"/>
                  </a:moveTo>
                  <a:lnTo>
                    <a:pt x="401307" y="0"/>
                  </a:lnTo>
                  <a:lnTo>
                    <a:pt x="401307" y="11798"/>
                  </a:lnTo>
                  <a:lnTo>
                    <a:pt x="413092" y="11798"/>
                  </a:lnTo>
                  <a:lnTo>
                    <a:pt x="413092" y="0"/>
                  </a:lnTo>
                  <a:close/>
                </a:path>
                <a:path w="626109" h="47625">
                  <a:moveTo>
                    <a:pt x="424903" y="23609"/>
                  </a:moveTo>
                  <a:lnTo>
                    <a:pt x="413105" y="23609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close/>
                </a:path>
                <a:path w="626109" h="47625">
                  <a:moveTo>
                    <a:pt x="436702" y="11811"/>
                  </a:moveTo>
                  <a:lnTo>
                    <a:pt x="424916" y="11811"/>
                  </a:lnTo>
                  <a:lnTo>
                    <a:pt x="424916" y="23609"/>
                  </a:lnTo>
                  <a:lnTo>
                    <a:pt x="436702" y="23609"/>
                  </a:lnTo>
                  <a:lnTo>
                    <a:pt x="436702" y="11811"/>
                  </a:lnTo>
                  <a:close/>
                </a:path>
                <a:path w="626109" h="47625">
                  <a:moveTo>
                    <a:pt x="436702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36702" y="11798"/>
                  </a:lnTo>
                  <a:lnTo>
                    <a:pt x="436702" y="0"/>
                  </a:lnTo>
                  <a:close/>
                </a:path>
                <a:path w="626109" h="47625">
                  <a:moveTo>
                    <a:pt x="460298" y="11811"/>
                  </a:moveTo>
                  <a:lnTo>
                    <a:pt x="448513" y="11811"/>
                  </a:lnTo>
                  <a:lnTo>
                    <a:pt x="448513" y="23609"/>
                  </a:lnTo>
                  <a:lnTo>
                    <a:pt x="448513" y="35407"/>
                  </a:lnTo>
                  <a:lnTo>
                    <a:pt x="460298" y="35407"/>
                  </a:lnTo>
                  <a:lnTo>
                    <a:pt x="460298" y="23609"/>
                  </a:lnTo>
                  <a:lnTo>
                    <a:pt x="460298" y="11811"/>
                  </a:lnTo>
                  <a:close/>
                </a:path>
                <a:path w="626109" h="47625">
                  <a:moveTo>
                    <a:pt x="460298" y="0"/>
                  </a:moveTo>
                  <a:lnTo>
                    <a:pt x="448513" y="0"/>
                  </a:lnTo>
                  <a:lnTo>
                    <a:pt x="436714" y="0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60298" y="11798"/>
                  </a:lnTo>
                  <a:lnTo>
                    <a:pt x="460298" y="0"/>
                  </a:lnTo>
                  <a:close/>
                </a:path>
                <a:path w="626109" h="47625">
                  <a:moveTo>
                    <a:pt x="472109" y="23609"/>
                  </a:moveTo>
                  <a:lnTo>
                    <a:pt x="460324" y="23609"/>
                  </a:lnTo>
                  <a:lnTo>
                    <a:pt x="460324" y="35407"/>
                  </a:lnTo>
                  <a:lnTo>
                    <a:pt x="472109" y="35407"/>
                  </a:lnTo>
                  <a:lnTo>
                    <a:pt x="472109" y="23609"/>
                  </a:lnTo>
                  <a:close/>
                </a:path>
                <a:path w="626109" h="47625">
                  <a:moveTo>
                    <a:pt x="483920" y="11811"/>
                  </a:moveTo>
                  <a:lnTo>
                    <a:pt x="472122" y="11811"/>
                  </a:lnTo>
                  <a:lnTo>
                    <a:pt x="472122" y="23609"/>
                  </a:lnTo>
                  <a:lnTo>
                    <a:pt x="472122" y="35407"/>
                  </a:lnTo>
                  <a:lnTo>
                    <a:pt x="483920" y="35407"/>
                  </a:lnTo>
                  <a:lnTo>
                    <a:pt x="483920" y="23609"/>
                  </a:lnTo>
                  <a:lnTo>
                    <a:pt x="483920" y="11811"/>
                  </a:lnTo>
                  <a:close/>
                </a:path>
                <a:path w="626109" h="47625">
                  <a:moveTo>
                    <a:pt x="495731" y="23609"/>
                  </a:move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495731" y="23609"/>
                  </a:lnTo>
                  <a:close/>
                </a:path>
                <a:path w="626109" h="47625">
                  <a:moveTo>
                    <a:pt x="519315" y="11811"/>
                  </a:moveTo>
                  <a:lnTo>
                    <a:pt x="507530" y="11811"/>
                  </a:lnTo>
                  <a:lnTo>
                    <a:pt x="495731" y="11811"/>
                  </a:lnTo>
                  <a:lnTo>
                    <a:pt x="495731" y="23609"/>
                  </a:lnTo>
                  <a:lnTo>
                    <a:pt x="507530" y="23609"/>
                  </a:lnTo>
                  <a:lnTo>
                    <a:pt x="507530" y="35407"/>
                  </a:lnTo>
                  <a:lnTo>
                    <a:pt x="519315" y="35407"/>
                  </a:lnTo>
                  <a:lnTo>
                    <a:pt x="519315" y="23609"/>
                  </a:lnTo>
                  <a:lnTo>
                    <a:pt x="519315" y="11811"/>
                  </a:lnTo>
                  <a:close/>
                </a:path>
                <a:path w="626109" h="47625">
                  <a:moveTo>
                    <a:pt x="531126" y="23609"/>
                  </a:moveTo>
                  <a:lnTo>
                    <a:pt x="519341" y="23609"/>
                  </a:lnTo>
                  <a:lnTo>
                    <a:pt x="519341" y="35407"/>
                  </a:lnTo>
                  <a:lnTo>
                    <a:pt x="531126" y="35407"/>
                  </a:lnTo>
                  <a:lnTo>
                    <a:pt x="531126" y="23609"/>
                  </a:lnTo>
                  <a:close/>
                </a:path>
                <a:path w="626109" h="47625">
                  <a:moveTo>
                    <a:pt x="542937" y="11811"/>
                  </a:moveTo>
                  <a:lnTo>
                    <a:pt x="531139" y="11811"/>
                  </a:lnTo>
                  <a:lnTo>
                    <a:pt x="531139" y="23609"/>
                  </a:lnTo>
                  <a:lnTo>
                    <a:pt x="542937" y="23609"/>
                  </a:lnTo>
                  <a:lnTo>
                    <a:pt x="542937" y="11811"/>
                  </a:lnTo>
                  <a:close/>
                </a:path>
                <a:path w="626109" h="47625">
                  <a:moveTo>
                    <a:pt x="542937" y="0"/>
                  </a:moveTo>
                  <a:lnTo>
                    <a:pt x="531139" y="0"/>
                  </a:lnTo>
                  <a:lnTo>
                    <a:pt x="531139" y="11798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26109" h="47625">
                  <a:moveTo>
                    <a:pt x="554748" y="11811"/>
                  </a:moveTo>
                  <a:lnTo>
                    <a:pt x="542950" y="11811"/>
                  </a:lnTo>
                  <a:lnTo>
                    <a:pt x="542950" y="23609"/>
                  </a:lnTo>
                  <a:lnTo>
                    <a:pt x="554748" y="23609"/>
                  </a:lnTo>
                  <a:lnTo>
                    <a:pt x="554748" y="11811"/>
                  </a:lnTo>
                  <a:close/>
                </a:path>
                <a:path w="626109" h="47625">
                  <a:moveTo>
                    <a:pt x="590143" y="0"/>
                  </a:moveTo>
                  <a:lnTo>
                    <a:pt x="578345" y="0"/>
                  </a:lnTo>
                  <a:lnTo>
                    <a:pt x="566547" y="0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90143" y="11798"/>
                  </a:lnTo>
                  <a:lnTo>
                    <a:pt x="590143" y="0"/>
                  </a:lnTo>
                  <a:close/>
                </a:path>
                <a:path w="626109" h="47625">
                  <a:moveTo>
                    <a:pt x="601941" y="11811"/>
                  </a:moveTo>
                  <a:lnTo>
                    <a:pt x="590143" y="11811"/>
                  </a:lnTo>
                  <a:lnTo>
                    <a:pt x="578345" y="11811"/>
                  </a:lnTo>
                  <a:lnTo>
                    <a:pt x="578345" y="23609"/>
                  </a:lnTo>
                  <a:lnTo>
                    <a:pt x="566547" y="23609"/>
                  </a:lnTo>
                  <a:lnTo>
                    <a:pt x="554748" y="23609"/>
                  </a:lnTo>
                  <a:lnTo>
                    <a:pt x="554748" y="35407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90143" y="35407"/>
                  </a:lnTo>
                  <a:lnTo>
                    <a:pt x="601941" y="35407"/>
                  </a:lnTo>
                  <a:lnTo>
                    <a:pt x="601941" y="23609"/>
                  </a:lnTo>
                  <a:lnTo>
                    <a:pt x="601941" y="11811"/>
                  </a:lnTo>
                  <a:close/>
                </a:path>
                <a:path w="626109" h="47625">
                  <a:moveTo>
                    <a:pt x="625551" y="23609"/>
                  </a:moveTo>
                  <a:lnTo>
                    <a:pt x="613765" y="23609"/>
                  </a:lnTo>
                  <a:lnTo>
                    <a:pt x="601967" y="23609"/>
                  </a:lnTo>
                  <a:lnTo>
                    <a:pt x="601967" y="35407"/>
                  </a:lnTo>
                  <a:lnTo>
                    <a:pt x="613765" y="35407"/>
                  </a:lnTo>
                  <a:lnTo>
                    <a:pt x="625551" y="35407"/>
                  </a:lnTo>
                  <a:lnTo>
                    <a:pt x="625551" y="2360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5970232" y="4262627"/>
              <a:ext cx="614045" cy="35560"/>
            </a:xfrm>
            <a:custGeom>
              <a:avLst/>
              <a:gdLst/>
              <a:ahLst/>
              <a:cxnLst/>
              <a:rect l="l" t="t" r="r" b="b"/>
              <a:pathLst>
                <a:path w="614045" h="35560">
                  <a:moveTo>
                    <a:pt x="11785" y="11811"/>
                  </a:moveTo>
                  <a:lnTo>
                    <a:pt x="0" y="11811"/>
                  </a:lnTo>
                  <a:lnTo>
                    <a:pt x="0" y="23609"/>
                  </a:lnTo>
                  <a:lnTo>
                    <a:pt x="11785" y="23609"/>
                  </a:lnTo>
                  <a:lnTo>
                    <a:pt x="11785" y="11811"/>
                  </a:lnTo>
                  <a:close/>
                </a:path>
                <a:path w="614045" h="35560">
                  <a:moveTo>
                    <a:pt x="23596" y="11811"/>
                  </a:moveTo>
                  <a:lnTo>
                    <a:pt x="11798" y="11811"/>
                  </a:lnTo>
                  <a:lnTo>
                    <a:pt x="11798" y="23609"/>
                  </a:lnTo>
                  <a:lnTo>
                    <a:pt x="11798" y="35407"/>
                  </a:lnTo>
                  <a:lnTo>
                    <a:pt x="23596" y="35407"/>
                  </a:lnTo>
                  <a:lnTo>
                    <a:pt x="23596" y="23609"/>
                  </a:lnTo>
                  <a:lnTo>
                    <a:pt x="23596" y="11811"/>
                  </a:lnTo>
                  <a:close/>
                </a:path>
                <a:path w="614045" h="35560">
                  <a:moveTo>
                    <a:pt x="35407" y="23609"/>
                  </a:moveTo>
                  <a:lnTo>
                    <a:pt x="23609" y="23609"/>
                  </a:lnTo>
                  <a:lnTo>
                    <a:pt x="23609" y="35407"/>
                  </a:lnTo>
                  <a:lnTo>
                    <a:pt x="35407" y="35407"/>
                  </a:lnTo>
                  <a:lnTo>
                    <a:pt x="35407" y="23609"/>
                  </a:lnTo>
                  <a:close/>
                </a:path>
                <a:path w="614045" h="35560">
                  <a:moveTo>
                    <a:pt x="47193" y="11811"/>
                  </a:moveTo>
                  <a:lnTo>
                    <a:pt x="35407" y="11811"/>
                  </a:lnTo>
                  <a:lnTo>
                    <a:pt x="35407" y="23609"/>
                  </a:lnTo>
                  <a:lnTo>
                    <a:pt x="47193" y="23609"/>
                  </a:lnTo>
                  <a:lnTo>
                    <a:pt x="47193" y="11811"/>
                  </a:lnTo>
                  <a:close/>
                </a:path>
                <a:path w="614045" h="35560">
                  <a:moveTo>
                    <a:pt x="82613" y="11811"/>
                  </a:moveTo>
                  <a:lnTo>
                    <a:pt x="70815" y="11811"/>
                  </a:lnTo>
                  <a:lnTo>
                    <a:pt x="59016" y="11811"/>
                  </a:lnTo>
                  <a:lnTo>
                    <a:pt x="47218" y="11811"/>
                  </a:lnTo>
                  <a:lnTo>
                    <a:pt x="47218" y="23609"/>
                  </a:lnTo>
                  <a:lnTo>
                    <a:pt x="59016" y="23609"/>
                  </a:lnTo>
                  <a:lnTo>
                    <a:pt x="70815" y="23609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09"/>
                  </a:lnTo>
                  <a:lnTo>
                    <a:pt x="82613" y="11811"/>
                  </a:lnTo>
                  <a:close/>
                </a:path>
                <a:path w="614045" h="35560">
                  <a:moveTo>
                    <a:pt x="82613" y="0"/>
                  </a:moveTo>
                  <a:lnTo>
                    <a:pt x="70815" y="0"/>
                  </a:lnTo>
                  <a:lnTo>
                    <a:pt x="70815" y="11798"/>
                  </a:lnTo>
                  <a:lnTo>
                    <a:pt x="82613" y="11798"/>
                  </a:lnTo>
                  <a:lnTo>
                    <a:pt x="82613" y="0"/>
                  </a:lnTo>
                  <a:close/>
                </a:path>
                <a:path w="614045" h="35560">
                  <a:moveTo>
                    <a:pt x="106210" y="11811"/>
                  </a:moveTo>
                  <a:lnTo>
                    <a:pt x="94424" y="11811"/>
                  </a:lnTo>
                  <a:lnTo>
                    <a:pt x="82626" y="11811"/>
                  </a:lnTo>
                  <a:lnTo>
                    <a:pt x="82626" y="23609"/>
                  </a:lnTo>
                  <a:lnTo>
                    <a:pt x="82626" y="35407"/>
                  </a:lnTo>
                  <a:lnTo>
                    <a:pt x="94424" y="35407"/>
                  </a:lnTo>
                  <a:lnTo>
                    <a:pt x="106210" y="35407"/>
                  </a:lnTo>
                  <a:lnTo>
                    <a:pt x="106210" y="23609"/>
                  </a:lnTo>
                  <a:lnTo>
                    <a:pt x="106210" y="11811"/>
                  </a:lnTo>
                  <a:close/>
                </a:path>
                <a:path w="614045" h="35560">
                  <a:moveTo>
                    <a:pt x="106210" y="0"/>
                  </a:moveTo>
                  <a:lnTo>
                    <a:pt x="94424" y="0"/>
                  </a:lnTo>
                  <a:lnTo>
                    <a:pt x="94424" y="11798"/>
                  </a:lnTo>
                  <a:lnTo>
                    <a:pt x="106210" y="11798"/>
                  </a:lnTo>
                  <a:lnTo>
                    <a:pt x="106210" y="0"/>
                  </a:lnTo>
                  <a:close/>
                </a:path>
                <a:path w="614045" h="35560">
                  <a:moveTo>
                    <a:pt x="118021" y="23609"/>
                  </a:moveTo>
                  <a:lnTo>
                    <a:pt x="106222" y="23609"/>
                  </a:lnTo>
                  <a:lnTo>
                    <a:pt x="106222" y="35407"/>
                  </a:lnTo>
                  <a:lnTo>
                    <a:pt x="118021" y="35407"/>
                  </a:lnTo>
                  <a:lnTo>
                    <a:pt x="118021" y="23609"/>
                  </a:lnTo>
                  <a:close/>
                </a:path>
                <a:path w="614045" h="35560">
                  <a:moveTo>
                    <a:pt x="141617" y="0"/>
                  </a:moveTo>
                  <a:lnTo>
                    <a:pt x="129832" y="0"/>
                  </a:lnTo>
                  <a:lnTo>
                    <a:pt x="129832" y="11798"/>
                  </a:lnTo>
                  <a:lnTo>
                    <a:pt x="141617" y="11798"/>
                  </a:lnTo>
                  <a:lnTo>
                    <a:pt x="141617" y="0"/>
                  </a:lnTo>
                  <a:close/>
                </a:path>
                <a:path w="614045" h="35560">
                  <a:moveTo>
                    <a:pt x="165227" y="11811"/>
                  </a:moveTo>
                  <a:lnTo>
                    <a:pt x="153441" y="11811"/>
                  </a:lnTo>
                  <a:lnTo>
                    <a:pt x="141643" y="11811"/>
                  </a:lnTo>
                  <a:lnTo>
                    <a:pt x="141643" y="23609"/>
                  </a:lnTo>
                  <a:lnTo>
                    <a:pt x="141643" y="35407"/>
                  </a:lnTo>
                  <a:lnTo>
                    <a:pt x="153441" y="35407"/>
                  </a:lnTo>
                  <a:lnTo>
                    <a:pt x="165227" y="35407"/>
                  </a:lnTo>
                  <a:lnTo>
                    <a:pt x="165227" y="23609"/>
                  </a:lnTo>
                  <a:lnTo>
                    <a:pt x="165227" y="11811"/>
                  </a:lnTo>
                  <a:close/>
                </a:path>
                <a:path w="614045" h="35560">
                  <a:moveTo>
                    <a:pt x="177038" y="23609"/>
                  </a:moveTo>
                  <a:lnTo>
                    <a:pt x="165239" y="23609"/>
                  </a:lnTo>
                  <a:lnTo>
                    <a:pt x="165239" y="35407"/>
                  </a:lnTo>
                  <a:lnTo>
                    <a:pt x="177038" y="35407"/>
                  </a:lnTo>
                  <a:lnTo>
                    <a:pt x="177038" y="23609"/>
                  </a:lnTo>
                  <a:close/>
                </a:path>
                <a:path w="614045" h="35560">
                  <a:moveTo>
                    <a:pt x="188849" y="23609"/>
                  </a:moveTo>
                  <a:lnTo>
                    <a:pt x="177050" y="23609"/>
                  </a:lnTo>
                  <a:lnTo>
                    <a:pt x="177050" y="35407"/>
                  </a:lnTo>
                  <a:lnTo>
                    <a:pt x="188849" y="35407"/>
                  </a:lnTo>
                  <a:lnTo>
                    <a:pt x="188849" y="23609"/>
                  </a:lnTo>
                  <a:close/>
                </a:path>
                <a:path w="614045" h="35560">
                  <a:moveTo>
                    <a:pt x="200634" y="11811"/>
                  </a:moveTo>
                  <a:lnTo>
                    <a:pt x="188849" y="11811"/>
                  </a:lnTo>
                  <a:lnTo>
                    <a:pt x="188849" y="23609"/>
                  </a:lnTo>
                  <a:lnTo>
                    <a:pt x="200634" y="23609"/>
                  </a:lnTo>
                  <a:lnTo>
                    <a:pt x="200634" y="11811"/>
                  </a:lnTo>
                  <a:close/>
                </a:path>
                <a:path w="614045" h="35560">
                  <a:moveTo>
                    <a:pt x="200634" y="0"/>
                  </a:moveTo>
                  <a:lnTo>
                    <a:pt x="188849" y="0"/>
                  </a:lnTo>
                  <a:lnTo>
                    <a:pt x="177050" y="0"/>
                  </a:lnTo>
                  <a:lnTo>
                    <a:pt x="177050" y="11798"/>
                  </a:lnTo>
                  <a:lnTo>
                    <a:pt x="188849" y="11798"/>
                  </a:lnTo>
                  <a:lnTo>
                    <a:pt x="200634" y="11798"/>
                  </a:lnTo>
                  <a:lnTo>
                    <a:pt x="200634" y="0"/>
                  </a:lnTo>
                  <a:close/>
                </a:path>
                <a:path w="614045" h="35560">
                  <a:moveTo>
                    <a:pt x="212445" y="11811"/>
                  </a:moveTo>
                  <a:lnTo>
                    <a:pt x="200660" y="11811"/>
                  </a:lnTo>
                  <a:lnTo>
                    <a:pt x="200660" y="23609"/>
                  </a:lnTo>
                  <a:lnTo>
                    <a:pt x="212445" y="23609"/>
                  </a:lnTo>
                  <a:lnTo>
                    <a:pt x="212445" y="11811"/>
                  </a:lnTo>
                  <a:close/>
                </a:path>
                <a:path w="614045" h="35560">
                  <a:moveTo>
                    <a:pt x="212445" y="0"/>
                  </a:moveTo>
                  <a:lnTo>
                    <a:pt x="200660" y="0"/>
                  </a:lnTo>
                  <a:lnTo>
                    <a:pt x="200660" y="11798"/>
                  </a:lnTo>
                  <a:lnTo>
                    <a:pt x="212445" y="11798"/>
                  </a:lnTo>
                  <a:lnTo>
                    <a:pt x="212445" y="0"/>
                  </a:lnTo>
                  <a:close/>
                </a:path>
                <a:path w="614045" h="35560">
                  <a:moveTo>
                    <a:pt x="236042" y="11811"/>
                  </a:moveTo>
                  <a:lnTo>
                    <a:pt x="224256" y="11811"/>
                  </a:lnTo>
                  <a:lnTo>
                    <a:pt x="212458" y="11811"/>
                  </a:lnTo>
                  <a:lnTo>
                    <a:pt x="212458" y="23609"/>
                  </a:lnTo>
                  <a:lnTo>
                    <a:pt x="212458" y="35407"/>
                  </a:lnTo>
                  <a:lnTo>
                    <a:pt x="224256" y="35407"/>
                  </a:lnTo>
                  <a:lnTo>
                    <a:pt x="236042" y="35407"/>
                  </a:lnTo>
                  <a:lnTo>
                    <a:pt x="236042" y="23609"/>
                  </a:lnTo>
                  <a:lnTo>
                    <a:pt x="236042" y="11811"/>
                  </a:lnTo>
                  <a:close/>
                </a:path>
                <a:path w="614045" h="35560">
                  <a:moveTo>
                    <a:pt x="259651" y="23609"/>
                  </a:moveTo>
                  <a:lnTo>
                    <a:pt x="247865" y="23609"/>
                  </a:lnTo>
                  <a:lnTo>
                    <a:pt x="247865" y="11811"/>
                  </a:lnTo>
                  <a:lnTo>
                    <a:pt x="236067" y="11811"/>
                  </a:lnTo>
                  <a:lnTo>
                    <a:pt x="236067" y="23609"/>
                  </a:lnTo>
                  <a:lnTo>
                    <a:pt x="236067" y="35407"/>
                  </a:lnTo>
                  <a:lnTo>
                    <a:pt x="247865" y="35407"/>
                  </a:lnTo>
                  <a:lnTo>
                    <a:pt x="259651" y="35407"/>
                  </a:lnTo>
                  <a:lnTo>
                    <a:pt x="259651" y="23609"/>
                  </a:lnTo>
                  <a:close/>
                </a:path>
                <a:path w="614045" h="35560">
                  <a:moveTo>
                    <a:pt x="259651" y="0"/>
                  </a:moveTo>
                  <a:lnTo>
                    <a:pt x="247865" y="0"/>
                  </a:lnTo>
                  <a:lnTo>
                    <a:pt x="236067" y="0"/>
                  </a:lnTo>
                  <a:lnTo>
                    <a:pt x="236067" y="11798"/>
                  </a:lnTo>
                  <a:lnTo>
                    <a:pt x="247865" y="11798"/>
                  </a:lnTo>
                  <a:lnTo>
                    <a:pt x="259651" y="11798"/>
                  </a:lnTo>
                  <a:lnTo>
                    <a:pt x="259651" y="0"/>
                  </a:lnTo>
                  <a:close/>
                </a:path>
                <a:path w="614045" h="35560">
                  <a:moveTo>
                    <a:pt x="271462" y="11811"/>
                  </a:moveTo>
                  <a:lnTo>
                    <a:pt x="259676" y="11811"/>
                  </a:lnTo>
                  <a:lnTo>
                    <a:pt x="259676" y="23609"/>
                  </a:lnTo>
                  <a:lnTo>
                    <a:pt x="271462" y="23609"/>
                  </a:lnTo>
                  <a:lnTo>
                    <a:pt x="271462" y="11811"/>
                  </a:lnTo>
                  <a:close/>
                </a:path>
                <a:path w="614045" h="35560">
                  <a:moveTo>
                    <a:pt x="271462" y="0"/>
                  </a:moveTo>
                  <a:lnTo>
                    <a:pt x="259676" y="0"/>
                  </a:lnTo>
                  <a:lnTo>
                    <a:pt x="259676" y="11798"/>
                  </a:lnTo>
                  <a:lnTo>
                    <a:pt x="271462" y="11798"/>
                  </a:lnTo>
                  <a:lnTo>
                    <a:pt x="271462" y="0"/>
                  </a:lnTo>
                  <a:close/>
                </a:path>
                <a:path w="614045" h="35560">
                  <a:moveTo>
                    <a:pt x="283273" y="11811"/>
                  </a:moveTo>
                  <a:lnTo>
                    <a:pt x="271475" y="11811"/>
                  </a:lnTo>
                  <a:lnTo>
                    <a:pt x="271475" y="23609"/>
                  </a:lnTo>
                  <a:lnTo>
                    <a:pt x="271475" y="35407"/>
                  </a:lnTo>
                  <a:lnTo>
                    <a:pt x="283273" y="35407"/>
                  </a:lnTo>
                  <a:lnTo>
                    <a:pt x="283273" y="23609"/>
                  </a:lnTo>
                  <a:lnTo>
                    <a:pt x="283273" y="11811"/>
                  </a:lnTo>
                  <a:close/>
                </a:path>
                <a:path w="614045" h="35560">
                  <a:moveTo>
                    <a:pt x="283273" y="0"/>
                  </a:moveTo>
                  <a:lnTo>
                    <a:pt x="271475" y="0"/>
                  </a:lnTo>
                  <a:lnTo>
                    <a:pt x="271475" y="11798"/>
                  </a:lnTo>
                  <a:lnTo>
                    <a:pt x="283273" y="11798"/>
                  </a:lnTo>
                  <a:lnTo>
                    <a:pt x="283273" y="0"/>
                  </a:lnTo>
                  <a:close/>
                </a:path>
                <a:path w="614045" h="35560">
                  <a:moveTo>
                    <a:pt x="306870" y="11811"/>
                  </a:moveTo>
                  <a:lnTo>
                    <a:pt x="295084" y="11811"/>
                  </a:lnTo>
                  <a:lnTo>
                    <a:pt x="295084" y="23609"/>
                  </a:lnTo>
                  <a:lnTo>
                    <a:pt x="295084" y="35407"/>
                  </a:lnTo>
                  <a:lnTo>
                    <a:pt x="306870" y="35407"/>
                  </a:lnTo>
                  <a:lnTo>
                    <a:pt x="306870" y="23609"/>
                  </a:lnTo>
                  <a:lnTo>
                    <a:pt x="306870" y="11811"/>
                  </a:lnTo>
                  <a:close/>
                </a:path>
                <a:path w="614045" h="35560">
                  <a:moveTo>
                    <a:pt x="318681" y="0"/>
                  </a:moveTo>
                  <a:lnTo>
                    <a:pt x="306882" y="0"/>
                  </a:lnTo>
                  <a:lnTo>
                    <a:pt x="306882" y="11798"/>
                  </a:lnTo>
                  <a:lnTo>
                    <a:pt x="318681" y="11798"/>
                  </a:lnTo>
                  <a:lnTo>
                    <a:pt x="318681" y="0"/>
                  </a:lnTo>
                  <a:close/>
                </a:path>
                <a:path w="614045" h="35560">
                  <a:moveTo>
                    <a:pt x="330479" y="11811"/>
                  </a:moveTo>
                  <a:lnTo>
                    <a:pt x="318693" y="11811"/>
                  </a:lnTo>
                  <a:lnTo>
                    <a:pt x="318693" y="23609"/>
                  </a:lnTo>
                  <a:lnTo>
                    <a:pt x="330479" y="23609"/>
                  </a:lnTo>
                  <a:lnTo>
                    <a:pt x="330479" y="11811"/>
                  </a:lnTo>
                  <a:close/>
                </a:path>
                <a:path w="614045" h="35560">
                  <a:moveTo>
                    <a:pt x="330479" y="0"/>
                  </a:moveTo>
                  <a:lnTo>
                    <a:pt x="318693" y="0"/>
                  </a:lnTo>
                  <a:lnTo>
                    <a:pt x="318693" y="11798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14045" h="35560">
                  <a:moveTo>
                    <a:pt x="354076" y="11811"/>
                  </a:moveTo>
                  <a:lnTo>
                    <a:pt x="342290" y="11811"/>
                  </a:lnTo>
                  <a:lnTo>
                    <a:pt x="342290" y="23609"/>
                  </a:lnTo>
                  <a:lnTo>
                    <a:pt x="354076" y="23609"/>
                  </a:lnTo>
                  <a:lnTo>
                    <a:pt x="354076" y="11811"/>
                  </a:lnTo>
                  <a:close/>
                </a:path>
                <a:path w="614045" h="35560">
                  <a:moveTo>
                    <a:pt x="354076" y="0"/>
                  </a:moveTo>
                  <a:lnTo>
                    <a:pt x="342290" y="0"/>
                  </a:lnTo>
                  <a:lnTo>
                    <a:pt x="330492" y="0"/>
                  </a:lnTo>
                  <a:lnTo>
                    <a:pt x="330492" y="11798"/>
                  </a:lnTo>
                  <a:lnTo>
                    <a:pt x="342290" y="11798"/>
                  </a:lnTo>
                  <a:lnTo>
                    <a:pt x="354076" y="11798"/>
                  </a:lnTo>
                  <a:lnTo>
                    <a:pt x="354076" y="0"/>
                  </a:lnTo>
                  <a:close/>
                </a:path>
                <a:path w="614045" h="35560">
                  <a:moveTo>
                    <a:pt x="365887" y="11811"/>
                  </a:moveTo>
                  <a:lnTo>
                    <a:pt x="354101" y="11811"/>
                  </a:lnTo>
                  <a:lnTo>
                    <a:pt x="354101" y="23609"/>
                  </a:lnTo>
                  <a:lnTo>
                    <a:pt x="365887" y="23609"/>
                  </a:lnTo>
                  <a:lnTo>
                    <a:pt x="365887" y="11811"/>
                  </a:lnTo>
                  <a:close/>
                </a:path>
                <a:path w="614045" h="35560">
                  <a:moveTo>
                    <a:pt x="377698" y="0"/>
                  </a:moveTo>
                  <a:lnTo>
                    <a:pt x="365899" y="0"/>
                  </a:lnTo>
                  <a:lnTo>
                    <a:pt x="365899" y="11798"/>
                  </a:lnTo>
                  <a:lnTo>
                    <a:pt x="377698" y="11798"/>
                  </a:lnTo>
                  <a:lnTo>
                    <a:pt x="377698" y="0"/>
                  </a:lnTo>
                  <a:close/>
                </a:path>
                <a:path w="614045" h="35560">
                  <a:moveTo>
                    <a:pt x="401294" y="11811"/>
                  </a:moveTo>
                  <a:lnTo>
                    <a:pt x="389509" y="11811"/>
                  </a:lnTo>
                  <a:lnTo>
                    <a:pt x="389509" y="23609"/>
                  </a:lnTo>
                  <a:lnTo>
                    <a:pt x="401294" y="23609"/>
                  </a:lnTo>
                  <a:lnTo>
                    <a:pt x="401294" y="11811"/>
                  </a:lnTo>
                  <a:close/>
                </a:path>
                <a:path w="614045" h="35560">
                  <a:moveTo>
                    <a:pt x="413105" y="0"/>
                  </a:moveTo>
                  <a:lnTo>
                    <a:pt x="401307" y="0"/>
                  </a:lnTo>
                  <a:lnTo>
                    <a:pt x="401307" y="11798"/>
                  </a:lnTo>
                  <a:lnTo>
                    <a:pt x="413105" y="11798"/>
                  </a:lnTo>
                  <a:lnTo>
                    <a:pt x="413105" y="0"/>
                  </a:lnTo>
                  <a:close/>
                </a:path>
                <a:path w="614045" h="35560">
                  <a:moveTo>
                    <a:pt x="424903" y="11811"/>
                  </a:moveTo>
                  <a:lnTo>
                    <a:pt x="413118" y="11811"/>
                  </a:lnTo>
                  <a:lnTo>
                    <a:pt x="413118" y="23609"/>
                  </a:lnTo>
                  <a:lnTo>
                    <a:pt x="424903" y="23609"/>
                  </a:lnTo>
                  <a:lnTo>
                    <a:pt x="424903" y="11811"/>
                  </a:lnTo>
                  <a:close/>
                </a:path>
                <a:path w="614045" h="35560">
                  <a:moveTo>
                    <a:pt x="424903" y="0"/>
                  </a:moveTo>
                  <a:lnTo>
                    <a:pt x="413118" y="0"/>
                  </a:lnTo>
                  <a:lnTo>
                    <a:pt x="413118" y="11798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14045" h="35560">
                  <a:moveTo>
                    <a:pt x="436714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36714" y="11798"/>
                  </a:lnTo>
                  <a:lnTo>
                    <a:pt x="436714" y="0"/>
                  </a:lnTo>
                  <a:close/>
                </a:path>
                <a:path w="614045" h="35560">
                  <a:moveTo>
                    <a:pt x="495731" y="0"/>
                  </a:moveTo>
                  <a:lnTo>
                    <a:pt x="483933" y="0"/>
                  </a:lnTo>
                  <a:lnTo>
                    <a:pt x="472135" y="0"/>
                  </a:lnTo>
                  <a:lnTo>
                    <a:pt x="472135" y="11798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495731" y="0"/>
                  </a:lnTo>
                  <a:close/>
                </a:path>
                <a:path w="614045" h="35560">
                  <a:moveTo>
                    <a:pt x="507517" y="11811"/>
                  </a:moveTo>
                  <a:lnTo>
                    <a:pt x="495731" y="11811"/>
                  </a:lnTo>
                  <a:lnTo>
                    <a:pt x="483933" y="11811"/>
                  </a:lnTo>
                  <a:lnTo>
                    <a:pt x="483933" y="23609"/>
                  </a:lnTo>
                  <a:lnTo>
                    <a:pt x="495731" y="23609"/>
                  </a:lnTo>
                  <a:lnTo>
                    <a:pt x="507517" y="23609"/>
                  </a:lnTo>
                  <a:lnTo>
                    <a:pt x="507517" y="11811"/>
                  </a:lnTo>
                  <a:close/>
                </a:path>
                <a:path w="614045" h="35560">
                  <a:moveTo>
                    <a:pt x="519328" y="11811"/>
                  </a:moveTo>
                  <a:lnTo>
                    <a:pt x="507542" y="11811"/>
                  </a:lnTo>
                  <a:lnTo>
                    <a:pt x="507542" y="23609"/>
                  </a:lnTo>
                  <a:lnTo>
                    <a:pt x="519328" y="23609"/>
                  </a:lnTo>
                  <a:lnTo>
                    <a:pt x="519328" y="11811"/>
                  </a:lnTo>
                  <a:close/>
                </a:path>
                <a:path w="614045" h="35560">
                  <a:moveTo>
                    <a:pt x="531139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31139" y="11798"/>
                  </a:lnTo>
                  <a:lnTo>
                    <a:pt x="531139" y="0"/>
                  </a:lnTo>
                  <a:close/>
                </a:path>
                <a:path w="614045" h="35560">
                  <a:moveTo>
                    <a:pt x="554748" y="11811"/>
                  </a:moveTo>
                  <a:lnTo>
                    <a:pt x="542950" y="11811"/>
                  </a:lnTo>
                  <a:lnTo>
                    <a:pt x="542950" y="23609"/>
                  </a:lnTo>
                  <a:lnTo>
                    <a:pt x="554748" y="23609"/>
                  </a:lnTo>
                  <a:lnTo>
                    <a:pt x="554748" y="11811"/>
                  </a:lnTo>
                  <a:close/>
                </a:path>
                <a:path w="614045" h="35560">
                  <a:moveTo>
                    <a:pt x="578345" y="0"/>
                  </a:moveTo>
                  <a:lnTo>
                    <a:pt x="566547" y="0"/>
                  </a:lnTo>
                  <a:lnTo>
                    <a:pt x="554748" y="0"/>
                  </a:lnTo>
                  <a:lnTo>
                    <a:pt x="542950" y="0"/>
                  </a:lnTo>
                  <a:lnTo>
                    <a:pt x="531152" y="0"/>
                  </a:lnTo>
                  <a:lnTo>
                    <a:pt x="531152" y="11798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14045" h="35560">
                  <a:moveTo>
                    <a:pt x="590143" y="11811"/>
                  </a:moveTo>
                  <a:lnTo>
                    <a:pt x="578345" y="11811"/>
                  </a:lnTo>
                  <a:lnTo>
                    <a:pt x="578345" y="23609"/>
                  </a:lnTo>
                  <a:lnTo>
                    <a:pt x="590143" y="23609"/>
                  </a:lnTo>
                  <a:lnTo>
                    <a:pt x="590143" y="11811"/>
                  </a:lnTo>
                  <a:close/>
                </a:path>
                <a:path w="614045" h="35560">
                  <a:moveTo>
                    <a:pt x="613752" y="0"/>
                  </a:moveTo>
                  <a:lnTo>
                    <a:pt x="601967" y="0"/>
                  </a:lnTo>
                  <a:lnTo>
                    <a:pt x="590169" y="0"/>
                  </a:lnTo>
                  <a:lnTo>
                    <a:pt x="590169" y="11798"/>
                  </a:lnTo>
                  <a:lnTo>
                    <a:pt x="601967" y="11798"/>
                  </a:lnTo>
                  <a:lnTo>
                    <a:pt x="613752" y="11798"/>
                  </a:lnTo>
                  <a:lnTo>
                    <a:pt x="61375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5958433" y="4286237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09" h="47625">
                  <a:moveTo>
                    <a:pt x="23583" y="11811"/>
                  </a:moveTo>
                  <a:lnTo>
                    <a:pt x="11798" y="11811"/>
                  </a:lnTo>
                  <a:lnTo>
                    <a:pt x="0" y="11811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11798" y="47205"/>
                  </a:lnTo>
                  <a:lnTo>
                    <a:pt x="23583" y="47205"/>
                  </a:lnTo>
                  <a:lnTo>
                    <a:pt x="23583" y="35407"/>
                  </a:lnTo>
                  <a:lnTo>
                    <a:pt x="23583" y="23609"/>
                  </a:lnTo>
                  <a:lnTo>
                    <a:pt x="23583" y="11811"/>
                  </a:lnTo>
                  <a:close/>
                </a:path>
                <a:path w="626109" h="47625">
                  <a:moveTo>
                    <a:pt x="35394" y="23609"/>
                  </a:moveTo>
                  <a:lnTo>
                    <a:pt x="23596" y="23609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close/>
                </a:path>
                <a:path w="626109" h="47625">
                  <a:moveTo>
                    <a:pt x="58991" y="35407"/>
                  </a:moveTo>
                  <a:lnTo>
                    <a:pt x="47205" y="35407"/>
                  </a:lnTo>
                  <a:lnTo>
                    <a:pt x="35407" y="35407"/>
                  </a:lnTo>
                  <a:lnTo>
                    <a:pt x="35407" y="47205"/>
                  </a:lnTo>
                  <a:lnTo>
                    <a:pt x="47205" y="47205"/>
                  </a:lnTo>
                  <a:lnTo>
                    <a:pt x="58991" y="47205"/>
                  </a:lnTo>
                  <a:lnTo>
                    <a:pt x="58991" y="35407"/>
                  </a:lnTo>
                  <a:close/>
                </a:path>
                <a:path w="626109" h="47625">
                  <a:moveTo>
                    <a:pt x="94411" y="11811"/>
                  </a:moveTo>
                  <a:lnTo>
                    <a:pt x="82613" y="11811"/>
                  </a:lnTo>
                  <a:lnTo>
                    <a:pt x="70815" y="11811"/>
                  </a:lnTo>
                  <a:lnTo>
                    <a:pt x="59016" y="11811"/>
                  </a:lnTo>
                  <a:lnTo>
                    <a:pt x="59016" y="23609"/>
                  </a:lnTo>
                  <a:lnTo>
                    <a:pt x="59016" y="35407"/>
                  </a:lnTo>
                  <a:lnTo>
                    <a:pt x="59016" y="47205"/>
                  </a:lnTo>
                  <a:lnTo>
                    <a:pt x="70815" y="47205"/>
                  </a:lnTo>
                  <a:lnTo>
                    <a:pt x="82613" y="47205"/>
                  </a:lnTo>
                  <a:lnTo>
                    <a:pt x="94411" y="47205"/>
                  </a:lnTo>
                  <a:lnTo>
                    <a:pt x="94411" y="35407"/>
                  </a:lnTo>
                  <a:lnTo>
                    <a:pt x="82613" y="35407"/>
                  </a:lnTo>
                  <a:lnTo>
                    <a:pt x="70815" y="35407"/>
                  </a:lnTo>
                  <a:lnTo>
                    <a:pt x="70815" y="23609"/>
                  </a:lnTo>
                  <a:lnTo>
                    <a:pt x="82613" y="23609"/>
                  </a:lnTo>
                  <a:lnTo>
                    <a:pt x="94411" y="23609"/>
                  </a:lnTo>
                  <a:lnTo>
                    <a:pt x="94411" y="11811"/>
                  </a:lnTo>
                  <a:close/>
                </a:path>
                <a:path w="626109" h="47625">
                  <a:moveTo>
                    <a:pt x="106222" y="23609"/>
                  </a:move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06222" y="23609"/>
                  </a:lnTo>
                  <a:close/>
                </a:path>
                <a:path w="626109" h="47625">
                  <a:moveTo>
                    <a:pt x="118008" y="35407"/>
                  </a:moveTo>
                  <a:lnTo>
                    <a:pt x="106222" y="35407"/>
                  </a:lnTo>
                  <a:lnTo>
                    <a:pt x="106222" y="47205"/>
                  </a:lnTo>
                  <a:lnTo>
                    <a:pt x="118008" y="47205"/>
                  </a:lnTo>
                  <a:lnTo>
                    <a:pt x="118008" y="35407"/>
                  </a:lnTo>
                  <a:close/>
                </a:path>
                <a:path w="626109" h="47625">
                  <a:moveTo>
                    <a:pt x="129819" y="35407"/>
                  </a:moveTo>
                  <a:lnTo>
                    <a:pt x="118021" y="35407"/>
                  </a:lnTo>
                  <a:lnTo>
                    <a:pt x="118021" y="47205"/>
                  </a:lnTo>
                  <a:lnTo>
                    <a:pt x="129819" y="47205"/>
                  </a:lnTo>
                  <a:lnTo>
                    <a:pt x="129819" y="35407"/>
                  </a:lnTo>
                  <a:close/>
                </a:path>
                <a:path w="626109" h="47625">
                  <a:moveTo>
                    <a:pt x="153416" y="35407"/>
                  </a:moveTo>
                  <a:lnTo>
                    <a:pt x="141630" y="35407"/>
                  </a:lnTo>
                  <a:lnTo>
                    <a:pt x="129832" y="35407"/>
                  </a:lnTo>
                  <a:lnTo>
                    <a:pt x="129832" y="47205"/>
                  </a:lnTo>
                  <a:lnTo>
                    <a:pt x="141630" y="47205"/>
                  </a:lnTo>
                  <a:lnTo>
                    <a:pt x="153416" y="47205"/>
                  </a:lnTo>
                  <a:lnTo>
                    <a:pt x="153416" y="35407"/>
                  </a:lnTo>
                  <a:close/>
                </a:path>
                <a:path w="626109" h="47625">
                  <a:moveTo>
                    <a:pt x="177025" y="11811"/>
                  </a:moveTo>
                  <a:lnTo>
                    <a:pt x="165239" y="11811"/>
                  </a:lnTo>
                  <a:lnTo>
                    <a:pt x="153441" y="11811"/>
                  </a:ln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65239" y="23609"/>
                  </a:lnTo>
                  <a:lnTo>
                    <a:pt x="177025" y="23609"/>
                  </a:lnTo>
                  <a:lnTo>
                    <a:pt x="177025" y="11811"/>
                  </a:lnTo>
                  <a:close/>
                </a:path>
                <a:path w="626109" h="47625">
                  <a:moveTo>
                    <a:pt x="188836" y="35407"/>
                  </a:moveTo>
                  <a:lnTo>
                    <a:pt x="177038" y="35407"/>
                  </a:lnTo>
                  <a:lnTo>
                    <a:pt x="177038" y="47205"/>
                  </a:lnTo>
                  <a:lnTo>
                    <a:pt x="188836" y="47205"/>
                  </a:lnTo>
                  <a:lnTo>
                    <a:pt x="188836" y="35407"/>
                  </a:lnTo>
                  <a:close/>
                </a:path>
                <a:path w="626109" h="47625">
                  <a:moveTo>
                    <a:pt x="188836" y="11811"/>
                  </a:moveTo>
                  <a:lnTo>
                    <a:pt x="177038" y="11811"/>
                  </a:lnTo>
                  <a:lnTo>
                    <a:pt x="177038" y="23609"/>
                  </a:lnTo>
                  <a:lnTo>
                    <a:pt x="188836" y="23609"/>
                  </a:lnTo>
                  <a:lnTo>
                    <a:pt x="188836" y="11811"/>
                  </a:lnTo>
                  <a:close/>
                </a:path>
                <a:path w="626109" h="47625">
                  <a:moveTo>
                    <a:pt x="212432" y="35407"/>
                  </a:moveTo>
                  <a:lnTo>
                    <a:pt x="200647" y="35407"/>
                  </a:lnTo>
                  <a:lnTo>
                    <a:pt x="200647" y="23609"/>
                  </a:lnTo>
                  <a:lnTo>
                    <a:pt x="188849" y="23609"/>
                  </a:lnTo>
                  <a:lnTo>
                    <a:pt x="188849" y="35407"/>
                  </a:lnTo>
                  <a:lnTo>
                    <a:pt x="188849" y="47205"/>
                  </a:lnTo>
                  <a:lnTo>
                    <a:pt x="200647" y="47205"/>
                  </a:lnTo>
                  <a:lnTo>
                    <a:pt x="212432" y="47205"/>
                  </a:lnTo>
                  <a:lnTo>
                    <a:pt x="212432" y="35407"/>
                  </a:lnTo>
                  <a:close/>
                </a:path>
                <a:path w="626109" h="47625">
                  <a:moveTo>
                    <a:pt x="224243" y="23609"/>
                  </a:moveTo>
                  <a:lnTo>
                    <a:pt x="212458" y="23609"/>
                  </a:lnTo>
                  <a:lnTo>
                    <a:pt x="212458" y="35407"/>
                  </a:lnTo>
                  <a:lnTo>
                    <a:pt x="212458" y="47205"/>
                  </a:lnTo>
                  <a:lnTo>
                    <a:pt x="224243" y="47205"/>
                  </a:lnTo>
                  <a:lnTo>
                    <a:pt x="224243" y="35407"/>
                  </a:lnTo>
                  <a:lnTo>
                    <a:pt x="224243" y="23609"/>
                  </a:lnTo>
                  <a:close/>
                </a:path>
                <a:path w="626109" h="47625">
                  <a:moveTo>
                    <a:pt x="236054" y="35407"/>
                  </a:moveTo>
                  <a:lnTo>
                    <a:pt x="224256" y="35407"/>
                  </a:lnTo>
                  <a:lnTo>
                    <a:pt x="224256" y="47205"/>
                  </a:lnTo>
                  <a:lnTo>
                    <a:pt x="236054" y="47205"/>
                  </a:lnTo>
                  <a:lnTo>
                    <a:pt x="236054" y="35407"/>
                  </a:lnTo>
                  <a:close/>
                </a:path>
                <a:path w="626109" h="47625">
                  <a:moveTo>
                    <a:pt x="247840" y="11811"/>
                  </a:moveTo>
                  <a:lnTo>
                    <a:pt x="236054" y="11811"/>
                  </a:lnTo>
                  <a:lnTo>
                    <a:pt x="224256" y="11811"/>
                  </a:lnTo>
                  <a:lnTo>
                    <a:pt x="224256" y="23609"/>
                  </a:lnTo>
                  <a:lnTo>
                    <a:pt x="236054" y="23609"/>
                  </a:lnTo>
                  <a:lnTo>
                    <a:pt x="247840" y="23609"/>
                  </a:lnTo>
                  <a:lnTo>
                    <a:pt x="247840" y="11811"/>
                  </a:lnTo>
                  <a:close/>
                </a:path>
                <a:path w="626109" h="47625">
                  <a:moveTo>
                    <a:pt x="271449" y="23609"/>
                  </a:moveTo>
                  <a:lnTo>
                    <a:pt x="259664" y="23609"/>
                  </a:lnTo>
                  <a:lnTo>
                    <a:pt x="259664" y="35407"/>
                  </a:lnTo>
                  <a:lnTo>
                    <a:pt x="259664" y="47205"/>
                  </a:lnTo>
                  <a:lnTo>
                    <a:pt x="271449" y="47205"/>
                  </a:lnTo>
                  <a:lnTo>
                    <a:pt x="271449" y="35407"/>
                  </a:lnTo>
                  <a:lnTo>
                    <a:pt x="271449" y="23609"/>
                  </a:lnTo>
                  <a:close/>
                </a:path>
                <a:path w="626109" h="47625">
                  <a:moveTo>
                    <a:pt x="306857" y="11811"/>
                  </a:moveTo>
                  <a:lnTo>
                    <a:pt x="295071" y="11811"/>
                  </a:lnTo>
                  <a:lnTo>
                    <a:pt x="295071" y="23609"/>
                  </a:ln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lnTo>
                    <a:pt x="306857" y="11811"/>
                  </a:lnTo>
                  <a:close/>
                </a:path>
                <a:path w="626109" h="47625">
                  <a:moveTo>
                    <a:pt x="318668" y="0"/>
                  </a:moveTo>
                  <a:lnTo>
                    <a:pt x="306882" y="0"/>
                  </a:lnTo>
                  <a:lnTo>
                    <a:pt x="306882" y="11798"/>
                  </a:lnTo>
                  <a:lnTo>
                    <a:pt x="318668" y="11798"/>
                  </a:lnTo>
                  <a:lnTo>
                    <a:pt x="318668" y="0"/>
                  </a:lnTo>
                  <a:close/>
                </a:path>
                <a:path w="626109" h="47625">
                  <a:moveTo>
                    <a:pt x="330479" y="11811"/>
                  </a:moveTo>
                  <a:lnTo>
                    <a:pt x="318681" y="11811"/>
                  </a:lnTo>
                  <a:lnTo>
                    <a:pt x="318681" y="23609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lnTo>
                    <a:pt x="330479" y="11811"/>
                  </a:lnTo>
                  <a:close/>
                </a:path>
                <a:path w="626109" h="47625">
                  <a:moveTo>
                    <a:pt x="330479" y="0"/>
                  </a:moveTo>
                  <a:lnTo>
                    <a:pt x="318681" y="0"/>
                  </a:lnTo>
                  <a:lnTo>
                    <a:pt x="318681" y="11798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26109" h="47625">
                  <a:moveTo>
                    <a:pt x="342277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42277" y="11798"/>
                  </a:lnTo>
                  <a:lnTo>
                    <a:pt x="342277" y="0"/>
                  </a:lnTo>
                  <a:close/>
                </a:path>
                <a:path w="626109" h="47625">
                  <a:moveTo>
                    <a:pt x="365874" y="35407"/>
                  </a:moveTo>
                  <a:lnTo>
                    <a:pt x="354088" y="35407"/>
                  </a:lnTo>
                  <a:lnTo>
                    <a:pt x="354088" y="47205"/>
                  </a:lnTo>
                  <a:lnTo>
                    <a:pt x="365874" y="47205"/>
                  </a:lnTo>
                  <a:lnTo>
                    <a:pt x="365874" y="35407"/>
                  </a:lnTo>
                  <a:close/>
                </a:path>
                <a:path w="626109" h="47625">
                  <a:moveTo>
                    <a:pt x="389496" y="35407"/>
                  </a:moveTo>
                  <a:lnTo>
                    <a:pt x="377698" y="35407"/>
                  </a:lnTo>
                  <a:lnTo>
                    <a:pt x="377698" y="47205"/>
                  </a:lnTo>
                  <a:lnTo>
                    <a:pt x="389496" y="47205"/>
                  </a:lnTo>
                  <a:lnTo>
                    <a:pt x="389496" y="35407"/>
                  </a:lnTo>
                  <a:close/>
                </a:path>
                <a:path w="626109" h="47625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26109" h="47625">
                  <a:moveTo>
                    <a:pt x="401307" y="11811"/>
                  </a:moveTo>
                  <a:lnTo>
                    <a:pt x="389509" y="11811"/>
                  </a:lnTo>
                  <a:lnTo>
                    <a:pt x="389509" y="23609"/>
                  </a:lnTo>
                  <a:lnTo>
                    <a:pt x="389509" y="35407"/>
                  </a:lnTo>
                  <a:lnTo>
                    <a:pt x="389509" y="47205"/>
                  </a:lnTo>
                  <a:lnTo>
                    <a:pt x="401307" y="47205"/>
                  </a:lnTo>
                  <a:lnTo>
                    <a:pt x="401307" y="35407"/>
                  </a:lnTo>
                  <a:lnTo>
                    <a:pt x="401307" y="23609"/>
                  </a:lnTo>
                  <a:lnTo>
                    <a:pt x="401307" y="11811"/>
                  </a:lnTo>
                  <a:close/>
                </a:path>
                <a:path w="626109" h="47625">
                  <a:moveTo>
                    <a:pt x="413092" y="0"/>
                  </a:moveTo>
                  <a:lnTo>
                    <a:pt x="401307" y="0"/>
                  </a:ln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13092" y="11798"/>
                  </a:lnTo>
                  <a:lnTo>
                    <a:pt x="413092" y="0"/>
                  </a:lnTo>
                  <a:close/>
                </a:path>
                <a:path w="626109" h="47625">
                  <a:moveTo>
                    <a:pt x="424903" y="11811"/>
                  </a:moveTo>
                  <a:lnTo>
                    <a:pt x="413105" y="11811"/>
                  </a:lnTo>
                  <a:lnTo>
                    <a:pt x="413105" y="23609"/>
                  </a:lnTo>
                  <a:lnTo>
                    <a:pt x="413105" y="35407"/>
                  </a:lnTo>
                  <a:lnTo>
                    <a:pt x="413105" y="47205"/>
                  </a:lnTo>
                  <a:lnTo>
                    <a:pt x="424903" y="47205"/>
                  </a:lnTo>
                  <a:lnTo>
                    <a:pt x="424903" y="35407"/>
                  </a:lnTo>
                  <a:lnTo>
                    <a:pt x="424903" y="23609"/>
                  </a:lnTo>
                  <a:lnTo>
                    <a:pt x="424903" y="11811"/>
                  </a:lnTo>
                  <a:close/>
                </a:path>
                <a:path w="626109" h="47625">
                  <a:moveTo>
                    <a:pt x="436702" y="11811"/>
                  </a:moveTo>
                  <a:lnTo>
                    <a:pt x="424916" y="11811"/>
                  </a:lnTo>
                  <a:lnTo>
                    <a:pt x="424916" y="23609"/>
                  </a:lnTo>
                  <a:lnTo>
                    <a:pt x="436702" y="23609"/>
                  </a:lnTo>
                  <a:lnTo>
                    <a:pt x="436702" y="11811"/>
                  </a:lnTo>
                  <a:close/>
                </a:path>
                <a:path w="626109" h="47625">
                  <a:moveTo>
                    <a:pt x="436702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36702" y="11798"/>
                  </a:lnTo>
                  <a:lnTo>
                    <a:pt x="436702" y="0"/>
                  </a:lnTo>
                  <a:close/>
                </a:path>
                <a:path w="626109" h="47625">
                  <a:moveTo>
                    <a:pt x="448513" y="0"/>
                  </a:moveTo>
                  <a:lnTo>
                    <a:pt x="436714" y="0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48513" y="0"/>
                  </a:lnTo>
                  <a:close/>
                </a:path>
                <a:path w="626109" h="47625">
                  <a:moveTo>
                    <a:pt x="460298" y="23609"/>
                  </a:moveTo>
                  <a:lnTo>
                    <a:pt x="448513" y="23609"/>
                  </a:lnTo>
                  <a:lnTo>
                    <a:pt x="436714" y="23609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60298" y="35407"/>
                  </a:lnTo>
                  <a:lnTo>
                    <a:pt x="460298" y="23609"/>
                  </a:lnTo>
                  <a:close/>
                </a:path>
                <a:path w="626109" h="47625">
                  <a:moveTo>
                    <a:pt x="483920" y="23609"/>
                  </a:moveTo>
                  <a:lnTo>
                    <a:pt x="472122" y="23609"/>
                  </a:lnTo>
                  <a:lnTo>
                    <a:pt x="472122" y="35407"/>
                  </a:lnTo>
                  <a:lnTo>
                    <a:pt x="483920" y="35407"/>
                  </a:lnTo>
                  <a:lnTo>
                    <a:pt x="483920" y="23609"/>
                  </a:lnTo>
                  <a:close/>
                </a:path>
                <a:path w="626109" h="47625">
                  <a:moveTo>
                    <a:pt x="495731" y="0"/>
                  </a:move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495731" y="0"/>
                  </a:lnTo>
                  <a:close/>
                </a:path>
                <a:path w="626109" h="47625">
                  <a:moveTo>
                    <a:pt x="519315" y="0"/>
                  </a:moveTo>
                  <a:lnTo>
                    <a:pt x="507530" y="0"/>
                  </a:lnTo>
                  <a:lnTo>
                    <a:pt x="507530" y="11798"/>
                  </a:lnTo>
                  <a:lnTo>
                    <a:pt x="519315" y="11798"/>
                  </a:lnTo>
                  <a:lnTo>
                    <a:pt x="519315" y="0"/>
                  </a:lnTo>
                  <a:close/>
                </a:path>
                <a:path w="626109" h="47625">
                  <a:moveTo>
                    <a:pt x="531126" y="23609"/>
                  </a:moveTo>
                  <a:lnTo>
                    <a:pt x="519341" y="23609"/>
                  </a:lnTo>
                  <a:lnTo>
                    <a:pt x="519341" y="35407"/>
                  </a:lnTo>
                  <a:lnTo>
                    <a:pt x="531126" y="35407"/>
                  </a:lnTo>
                  <a:lnTo>
                    <a:pt x="531126" y="23609"/>
                  </a:lnTo>
                  <a:close/>
                </a:path>
                <a:path w="626109" h="47625">
                  <a:moveTo>
                    <a:pt x="531126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31126" y="11798"/>
                  </a:lnTo>
                  <a:lnTo>
                    <a:pt x="531126" y="0"/>
                  </a:lnTo>
                  <a:close/>
                </a:path>
                <a:path w="626109" h="47625">
                  <a:moveTo>
                    <a:pt x="542937" y="11811"/>
                  </a:moveTo>
                  <a:lnTo>
                    <a:pt x="531139" y="11811"/>
                  </a:lnTo>
                  <a:lnTo>
                    <a:pt x="531139" y="23609"/>
                  </a:lnTo>
                  <a:lnTo>
                    <a:pt x="542937" y="23609"/>
                  </a:lnTo>
                  <a:lnTo>
                    <a:pt x="542937" y="11811"/>
                  </a:lnTo>
                  <a:close/>
                </a:path>
                <a:path w="626109" h="47625">
                  <a:moveTo>
                    <a:pt x="566547" y="23609"/>
                  </a:moveTo>
                  <a:lnTo>
                    <a:pt x="554748" y="23609"/>
                  </a:lnTo>
                  <a:lnTo>
                    <a:pt x="554748" y="35407"/>
                  </a:lnTo>
                  <a:lnTo>
                    <a:pt x="566547" y="35407"/>
                  </a:lnTo>
                  <a:lnTo>
                    <a:pt x="566547" y="23609"/>
                  </a:lnTo>
                  <a:close/>
                </a:path>
                <a:path w="626109" h="47625">
                  <a:moveTo>
                    <a:pt x="601941" y="11811"/>
                  </a:moveTo>
                  <a:lnTo>
                    <a:pt x="590143" y="11811"/>
                  </a:lnTo>
                  <a:lnTo>
                    <a:pt x="590143" y="23609"/>
                  </a:lnTo>
                  <a:lnTo>
                    <a:pt x="578345" y="23609"/>
                  </a:lnTo>
                  <a:lnTo>
                    <a:pt x="578345" y="35407"/>
                  </a:lnTo>
                  <a:lnTo>
                    <a:pt x="590143" y="35407"/>
                  </a:lnTo>
                  <a:lnTo>
                    <a:pt x="601941" y="35407"/>
                  </a:lnTo>
                  <a:lnTo>
                    <a:pt x="601941" y="23609"/>
                  </a:lnTo>
                  <a:lnTo>
                    <a:pt x="601941" y="11811"/>
                  </a:lnTo>
                  <a:close/>
                </a:path>
                <a:path w="626109" h="47625">
                  <a:moveTo>
                    <a:pt x="613765" y="23609"/>
                  </a:moveTo>
                  <a:lnTo>
                    <a:pt x="601967" y="23609"/>
                  </a:lnTo>
                  <a:lnTo>
                    <a:pt x="601967" y="35407"/>
                  </a:lnTo>
                  <a:lnTo>
                    <a:pt x="613765" y="35407"/>
                  </a:lnTo>
                  <a:lnTo>
                    <a:pt x="613765" y="23609"/>
                  </a:lnTo>
                  <a:close/>
                </a:path>
                <a:path w="626109" h="47625">
                  <a:moveTo>
                    <a:pt x="625551" y="11811"/>
                  </a:moveTo>
                  <a:lnTo>
                    <a:pt x="613765" y="11811"/>
                  </a:lnTo>
                  <a:lnTo>
                    <a:pt x="613765" y="23609"/>
                  </a:lnTo>
                  <a:lnTo>
                    <a:pt x="625551" y="23609"/>
                  </a:lnTo>
                  <a:lnTo>
                    <a:pt x="625551" y="118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5970232" y="4321644"/>
              <a:ext cx="614045" cy="47625"/>
            </a:xfrm>
            <a:custGeom>
              <a:avLst/>
              <a:gdLst/>
              <a:ahLst/>
              <a:cxnLst/>
              <a:rect l="l" t="t" r="r" b="b"/>
              <a:pathLst>
                <a:path w="614045" h="47625">
                  <a:moveTo>
                    <a:pt x="11785" y="23609"/>
                  </a:moveTo>
                  <a:lnTo>
                    <a:pt x="0" y="23609"/>
                  </a:lnTo>
                  <a:lnTo>
                    <a:pt x="0" y="35407"/>
                  </a:lnTo>
                  <a:lnTo>
                    <a:pt x="11785" y="35407"/>
                  </a:lnTo>
                  <a:lnTo>
                    <a:pt x="11785" y="23609"/>
                  </a:lnTo>
                  <a:close/>
                </a:path>
                <a:path w="614045" h="47625">
                  <a:moveTo>
                    <a:pt x="23596" y="23609"/>
                  </a:moveTo>
                  <a:lnTo>
                    <a:pt x="11798" y="23609"/>
                  </a:lnTo>
                  <a:lnTo>
                    <a:pt x="11798" y="35407"/>
                  </a:lnTo>
                  <a:lnTo>
                    <a:pt x="23596" y="35407"/>
                  </a:lnTo>
                  <a:lnTo>
                    <a:pt x="23596" y="23609"/>
                  </a:lnTo>
                  <a:close/>
                </a:path>
                <a:path w="614045" h="47625">
                  <a:moveTo>
                    <a:pt x="35407" y="11811"/>
                  </a:moveTo>
                  <a:lnTo>
                    <a:pt x="23609" y="11811"/>
                  </a:lnTo>
                  <a:lnTo>
                    <a:pt x="23609" y="23609"/>
                  </a:lnTo>
                  <a:lnTo>
                    <a:pt x="35407" y="23609"/>
                  </a:lnTo>
                  <a:lnTo>
                    <a:pt x="35407" y="11811"/>
                  </a:lnTo>
                  <a:close/>
                </a:path>
                <a:path w="614045" h="47625">
                  <a:moveTo>
                    <a:pt x="47193" y="35420"/>
                  </a:moveTo>
                  <a:lnTo>
                    <a:pt x="35407" y="35420"/>
                  </a:lnTo>
                  <a:lnTo>
                    <a:pt x="35407" y="47218"/>
                  </a:lnTo>
                  <a:lnTo>
                    <a:pt x="47193" y="47218"/>
                  </a:lnTo>
                  <a:lnTo>
                    <a:pt x="47193" y="35420"/>
                  </a:lnTo>
                  <a:close/>
                </a:path>
                <a:path w="614045" h="47625">
                  <a:moveTo>
                    <a:pt x="47193" y="23609"/>
                  </a:moveTo>
                  <a:lnTo>
                    <a:pt x="35407" y="23609"/>
                  </a:lnTo>
                  <a:lnTo>
                    <a:pt x="35407" y="35407"/>
                  </a:lnTo>
                  <a:lnTo>
                    <a:pt x="47193" y="35407"/>
                  </a:lnTo>
                  <a:lnTo>
                    <a:pt x="47193" y="23609"/>
                  </a:lnTo>
                  <a:close/>
                </a:path>
                <a:path w="614045" h="47625">
                  <a:moveTo>
                    <a:pt x="82613" y="35420"/>
                  </a:moveTo>
                  <a:lnTo>
                    <a:pt x="70815" y="35420"/>
                  </a:lnTo>
                  <a:lnTo>
                    <a:pt x="70815" y="47218"/>
                  </a:lnTo>
                  <a:lnTo>
                    <a:pt x="82613" y="47218"/>
                  </a:lnTo>
                  <a:lnTo>
                    <a:pt x="82613" y="35420"/>
                  </a:lnTo>
                  <a:close/>
                </a:path>
                <a:path w="614045" h="47625">
                  <a:moveTo>
                    <a:pt x="82613" y="23609"/>
                  </a:moveTo>
                  <a:lnTo>
                    <a:pt x="70815" y="23609"/>
                  </a:lnTo>
                  <a:lnTo>
                    <a:pt x="59016" y="23609"/>
                  </a:lnTo>
                  <a:lnTo>
                    <a:pt x="47218" y="23609"/>
                  </a:lnTo>
                  <a:lnTo>
                    <a:pt x="47218" y="35407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09"/>
                  </a:lnTo>
                  <a:close/>
                </a:path>
                <a:path w="614045" h="47625">
                  <a:moveTo>
                    <a:pt x="106210" y="11811"/>
                  </a:moveTo>
                  <a:lnTo>
                    <a:pt x="94424" y="11811"/>
                  </a:lnTo>
                  <a:lnTo>
                    <a:pt x="82626" y="11811"/>
                  </a:lnTo>
                  <a:lnTo>
                    <a:pt x="82626" y="23609"/>
                  </a:lnTo>
                  <a:lnTo>
                    <a:pt x="94424" y="23609"/>
                  </a:lnTo>
                  <a:lnTo>
                    <a:pt x="94424" y="35407"/>
                  </a:lnTo>
                  <a:lnTo>
                    <a:pt x="106210" y="35407"/>
                  </a:lnTo>
                  <a:lnTo>
                    <a:pt x="106210" y="23609"/>
                  </a:lnTo>
                  <a:lnTo>
                    <a:pt x="106210" y="11811"/>
                  </a:lnTo>
                  <a:close/>
                </a:path>
                <a:path w="614045" h="47625">
                  <a:moveTo>
                    <a:pt x="129832" y="23609"/>
                  </a:moveTo>
                  <a:lnTo>
                    <a:pt x="118033" y="23609"/>
                  </a:lnTo>
                  <a:lnTo>
                    <a:pt x="118033" y="35407"/>
                  </a:lnTo>
                  <a:lnTo>
                    <a:pt x="129832" y="35407"/>
                  </a:lnTo>
                  <a:lnTo>
                    <a:pt x="129832" y="23609"/>
                  </a:lnTo>
                  <a:close/>
                </a:path>
                <a:path w="614045" h="47625">
                  <a:moveTo>
                    <a:pt x="165227" y="11811"/>
                  </a:moveTo>
                  <a:lnTo>
                    <a:pt x="153441" y="11811"/>
                  </a:lnTo>
                  <a:lnTo>
                    <a:pt x="153441" y="23609"/>
                  </a:lnTo>
                  <a:lnTo>
                    <a:pt x="153441" y="35407"/>
                  </a:lnTo>
                  <a:lnTo>
                    <a:pt x="165227" y="35407"/>
                  </a:lnTo>
                  <a:lnTo>
                    <a:pt x="165227" y="23609"/>
                  </a:lnTo>
                  <a:lnTo>
                    <a:pt x="165227" y="11811"/>
                  </a:lnTo>
                  <a:close/>
                </a:path>
                <a:path w="614045" h="47625">
                  <a:moveTo>
                    <a:pt x="177038" y="11811"/>
                  </a:moveTo>
                  <a:lnTo>
                    <a:pt x="165239" y="11811"/>
                  </a:lnTo>
                  <a:lnTo>
                    <a:pt x="165239" y="23609"/>
                  </a:lnTo>
                  <a:lnTo>
                    <a:pt x="165239" y="35407"/>
                  </a:lnTo>
                  <a:lnTo>
                    <a:pt x="177038" y="35407"/>
                  </a:lnTo>
                  <a:lnTo>
                    <a:pt x="177038" y="23609"/>
                  </a:lnTo>
                  <a:lnTo>
                    <a:pt x="177038" y="11811"/>
                  </a:lnTo>
                  <a:close/>
                </a:path>
                <a:path w="614045" h="47625">
                  <a:moveTo>
                    <a:pt x="200634" y="23609"/>
                  </a:moveTo>
                  <a:lnTo>
                    <a:pt x="188849" y="23609"/>
                  </a:lnTo>
                  <a:lnTo>
                    <a:pt x="177050" y="23609"/>
                  </a:lnTo>
                  <a:lnTo>
                    <a:pt x="177050" y="35407"/>
                  </a:lnTo>
                  <a:lnTo>
                    <a:pt x="188849" y="35407"/>
                  </a:lnTo>
                  <a:lnTo>
                    <a:pt x="200634" y="35407"/>
                  </a:lnTo>
                  <a:lnTo>
                    <a:pt x="200634" y="23609"/>
                  </a:lnTo>
                  <a:close/>
                </a:path>
                <a:path w="614045" h="47625">
                  <a:moveTo>
                    <a:pt x="212445" y="35420"/>
                  </a:moveTo>
                  <a:lnTo>
                    <a:pt x="200660" y="35420"/>
                  </a:lnTo>
                  <a:lnTo>
                    <a:pt x="200660" y="47218"/>
                  </a:lnTo>
                  <a:lnTo>
                    <a:pt x="212445" y="47218"/>
                  </a:lnTo>
                  <a:lnTo>
                    <a:pt x="212445" y="35420"/>
                  </a:lnTo>
                  <a:close/>
                </a:path>
                <a:path w="614045" h="47625">
                  <a:moveTo>
                    <a:pt x="236042" y="11811"/>
                  </a:moveTo>
                  <a:lnTo>
                    <a:pt x="224256" y="11811"/>
                  </a:lnTo>
                  <a:lnTo>
                    <a:pt x="224256" y="23609"/>
                  </a:lnTo>
                  <a:lnTo>
                    <a:pt x="212458" y="23609"/>
                  </a:lnTo>
                  <a:lnTo>
                    <a:pt x="212458" y="35407"/>
                  </a:lnTo>
                  <a:lnTo>
                    <a:pt x="224256" y="35407"/>
                  </a:lnTo>
                  <a:lnTo>
                    <a:pt x="236042" y="35407"/>
                  </a:lnTo>
                  <a:lnTo>
                    <a:pt x="236042" y="23609"/>
                  </a:lnTo>
                  <a:lnTo>
                    <a:pt x="236042" y="11811"/>
                  </a:lnTo>
                  <a:close/>
                </a:path>
                <a:path w="614045" h="47625">
                  <a:moveTo>
                    <a:pt x="259651" y="11811"/>
                  </a:moveTo>
                  <a:lnTo>
                    <a:pt x="247865" y="11811"/>
                  </a:lnTo>
                  <a:lnTo>
                    <a:pt x="236067" y="11811"/>
                  </a:lnTo>
                  <a:lnTo>
                    <a:pt x="236067" y="23609"/>
                  </a:lnTo>
                  <a:lnTo>
                    <a:pt x="247865" y="23609"/>
                  </a:lnTo>
                  <a:lnTo>
                    <a:pt x="259651" y="23609"/>
                  </a:lnTo>
                  <a:lnTo>
                    <a:pt x="259651" y="11811"/>
                  </a:lnTo>
                  <a:close/>
                </a:path>
                <a:path w="614045" h="47625">
                  <a:moveTo>
                    <a:pt x="271462" y="11811"/>
                  </a:moveTo>
                  <a:lnTo>
                    <a:pt x="259676" y="11811"/>
                  </a:lnTo>
                  <a:lnTo>
                    <a:pt x="259676" y="23609"/>
                  </a:lnTo>
                  <a:lnTo>
                    <a:pt x="259676" y="35407"/>
                  </a:lnTo>
                  <a:lnTo>
                    <a:pt x="271462" y="35407"/>
                  </a:lnTo>
                  <a:lnTo>
                    <a:pt x="271462" y="23609"/>
                  </a:lnTo>
                  <a:lnTo>
                    <a:pt x="271462" y="11811"/>
                  </a:lnTo>
                  <a:close/>
                </a:path>
                <a:path w="614045" h="47625">
                  <a:moveTo>
                    <a:pt x="295059" y="11811"/>
                  </a:moveTo>
                  <a:lnTo>
                    <a:pt x="283273" y="11811"/>
                  </a:lnTo>
                  <a:lnTo>
                    <a:pt x="283273" y="23609"/>
                  </a:lnTo>
                  <a:lnTo>
                    <a:pt x="295059" y="23609"/>
                  </a:lnTo>
                  <a:lnTo>
                    <a:pt x="295059" y="11811"/>
                  </a:lnTo>
                  <a:close/>
                </a:path>
                <a:path w="614045" h="47625">
                  <a:moveTo>
                    <a:pt x="306870" y="23609"/>
                  </a:moveTo>
                  <a:lnTo>
                    <a:pt x="295084" y="23609"/>
                  </a:lnTo>
                  <a:lnTo>
                    <a:pt x="295084" y="35407"/>
                  </a:lnTo>
                  <a:lnTo>
                    <a:pt x="306870" y="35407"/>
                  </a:lnTo>
                  <a:lnTo>
                    <a:pt x="306870" y="23609"/>
                  </a:lnTo>
                  <a:close/>
                </a:path>
                <a:path w="614045" h="47625">
                  <a:moveTo>
                    <a:pt x="330479" y="23609"/>
                  </a:moveTo>
                  <a:lnTo>
                    <a:pt x="318693" y="23609"/>
                  </a:lnTo>
                  <a:lnTo>
                    <a:pt x="318693" y="35407"/>
                  </a:lnTo>
                  <a:lnTo>
                    <a:pt x="330479" y="35407"/>
                  </a:lnTo>
                  <a:lnTo>
                    <a:pt x="330479" y="23609"/>
                  </a:lnTo>
                  <a:close/>
                </a:path>
                <a:path w="614045" h="47625">
                  <a:moveTo>
                    <a:pt x="342290" y="11811"/>
                  </a:moveTo>
                  <a:lnTo>
                    <a:pt x="330492" y="11811"/>
                  </a:lnTo>
                  <a:lnTo>
                    <a:pt x="330492" y="23609"/>
                  </a:lnTo>
                  <a:lnTo>
                    <a:pt x="342290" y="23609"/>
                  </a:lnTo>
                  <a:lnTo>
                    <a:pt x="342290" y="11811"/>
                  </a:lnTo>
                  <a:close/>
                </a:path>
                <a:path w="614045" h="47625">
                  <a:moveTo>
                    <a:pt x="365887" y="11811"/>
                  </a:moveTo>
                  <a:lnTo>
                    <a:pt x="354101" y="11811"/>
                  </a:lnTo>
                  <a:lnTo>
                    <a:pt x="354101" y="23609"/>
                  </a:lnTo>
                  <a:lnTo>
                    <a:pt x="354101" y="35407"/>
                  </a:lnTo>
                  <a:lnTo>
                    <a:pt x="365887" y="35407"/>
                  </a:lnTo>
                  <a:lnTo>
                    <a:pt x="365887" y="23609"/>
                  </a:lnTo>
                  <a:lnTo>
                    <a:pt x="365887" y="11811"/>
                  </a:lnTo>
                  <a:close/>
                </a:path>
                <a:path w="614045" h="47625">
                  <a:moveTo>
                    <a:pt x="377698" y="11811"/>
                  </a:moveTo>
                  <a:lnTo>
                    <a:pt x="365899" y="11811"/>
                  </a:lnTo>
                  <a:lnTo>
                    <a:pt x="365899" y="23609"/>
                  </a:lnTo>
                  <a:lnTo>
                    <a:pt x="365899" y="35407"/>
                  </a:lnTo>
                  <a:lnTo>
                    <a:pt x="377698" y="35407"/>
                  </a:lnTo>
                  <a:lnTo>
                    <a:pt x="377698" y="23609"/>
                  </a:lnTo>
                  <a:lnTo>
                    <a:pt x="377698" y="11811"/>
                  </a:lnTo>
                  <a:close/>
                </a:path>
                <a:path w="614045" h="47625">
                  <a:moveTo>
                    <a:pt x="401294" y="23609"/>
                  </a:moveTo>
                  <a:lnTo>
                    <a:pt x="389509" y="23609"/>
                  </a:lnTo>
                  <a:lnTo>
                    <a:pt x="389509" y="11811"/>
                  </a:lnTo>
                  <a:lnTo>
                    <a:pt x="377710" y="11811"/>
                  </a:lnTo>
                  <a:lnTo>
                    <a:pt x="377710" y="23609"/>
                  </a:lnTo>
                  <a:lnTo>
                    <a:pt x="377710" y="35407"/>
                  </a:lnTo>
                  <a:lnTo>
                    <a:pt x="389509" y="35407"/>
                  </a:lnTo>
                  <a:lnTo>
                    <a:pt x="401294" y="35407"/>
                  </a:lnTo>
                  <a:lnTo>
                    <a:pt x="401294" y="23609"/>
                  </a:lnTo>
                  <a:close/>
                </a:path>
                <a:path w="614045" h="47625">
                  <a:moveTo>
                    <a:pt x="413105" y="0"/>
                  </a:moveTo>
                  <a:lnTo>
                    <a:pt x="401307" y="0"/>
                  </a:lnTo>
                  <a:lnTo>
                    <a:pt x="401307" y="11798"/>
                  </a:lnTo>
                  <a:lnTo>
                    <a:pt x="413105" y="11798"/>
                  </a:lnTo>
                  <a:lnTo>
                    <a:pt x="413105" y="0"/>
                  </a:lnTo>
                  <a:close/>
                </a:path>
                <a:path w="614045" h="47625">
                  <a:moveTo>
                    <a:pt x="448500" y="11811"/>
                  </a:moveTo>
                  <a:lnTo>
                    <a:pt x="436714" y="11811"/>
                  </a:lnTo>
                  <a:lnTo>
                    <a:pt x="424916" y="11811"/>
                  </a:lnTo>
                  <a:lnTo>
                    <a:pt x="424916" y="23609"/>
                  </a:lnTo>
                  <a:lnTo>
                    <a:pt x="436714" y="23609"/>
                  </a:lnTo>
                  <a:lnTo>
                    <a:pt x="448500" y="23609"/>
                  </a:lnTo>
                  <a:lnTo>
                    <a:pt x="448500" y="11811"/>
                  </a:lnTo>
                  <a:close/>
                </a:path>
                <a:path w="614045" h="47625">
                  <a:moveTo>
                    <a:pt x="448500" y="0"/>
                  </a:moveTo>
                  <a:lnTo>
                    <a:pt x="436714" y="0"/>
                  </a:lnTo>
                  <a:lnTo>
                    <a:pt x="424916" y="0"/>
                  </a:lnTo>
                  <a:lnTo>
                    <a:pt x="424916" y="11798"/>
                  </a:lnTo>
                  <a:lnTo>
                    <a:pt x="436714" y="11798"/>
                  </a:lnTo>
                  <a:lnTo>
                    <a:pt x="448500" y="11798"/>
                  </a:lnTo>
                  <a:lnTo>
                    <a:pt x="448500" y="0"/>
                  </a:lnTo>
                  <a:close/>
                </a:path>
                <a:path w="614045" h="47625">
                  <a:moveTo>
                    <a:pt x="460311" y="11811"/>
                  </a:moveTo>
                  <a:lnTo>
                    <a:pt x="448525" y="11811"/>
                  </a:lnTo>
                  <a:lnTo>
                    <a:pt x="448525" y="23609"/>
                  </a:lnTo>
                  <a:lnTo>
                    <a:pt x="460311" y="23609"/>
                  </a:lnTo>
                  <a:lnTo>
                    <a:pt x="460311" y="11811"/>
                  </a:lnTo>
                  <a:close/>
                </a:path>
                <a:path w="614045" h="47625">
                  <a:moveTo>
                    <a:pt x="460311" y="0"/>
                  </a:moveTo>
                  <a:lnTo>
                    <a:pt x="448525" y="0"/>
                  </a:lnTo>
                  <a:lnTo>
                    <a:pt x="448525" y="11798"/>
                  </a:lnTo>
                  <a:lnTo>
                    <a:pt x="460311" y="11798"/>
                  </a:lnTo>
                  <a:lnTo>
                    <a:pt x="460311" y="0"/>
                  </a:lnTo>
                  <a:close/>
                </a:path>
                <a:path w="614045" h="47625">
                  <a:moveTo>
                    <a:pt x="472122" y="11811"/>
                  </a:moveTo>
                  <a:lnTo>
                    <a:pt x="460324" y="11811"/>
                  </a:lnTo>
                  <a:lnTo>
                    <a:pt x="460324" y="23609"/>
                  </a:lnTo>
                  <a:lnTo>
                    <a:pt x="472122" y="23609"/>
                  </a:lnTo>
                  <a:lnTo>
                    <a:pt x="472122" y="11811"/>
                  </a:lnTo>
                  <a:close/>
                </a:path>
                <a:path w="614045" h="47625">
                  <a:moveTo>
                    <a:pt x="472122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72122" y="11798"/>
                  </a:lnTo>
                  <a:lnTo>
                    <a:pt x="472122" y="0"/>
                  </a:lnTo>
                  <a:close/>
                </a:path>
                <a:path w="614045" h="47625">
                  <a:moveTo>
                    <a:pt x="483933" y="11811"/>
                  </a:moveTo>
                  <a:lnTo>
                    <a:pt x="472135" y="11811"/>
                  </a:lnTo>
                  <a:lnTo>
                    <a:pt x="472135" y="23609"/>
                  </a:lnTo>
                  <a:lnTo>
                    <a:pt x="472135" y="35407"/>
                  </a:lnTo>
                  <a:lnTo>
                    <a:pt x="483933" y="35407"/>
                  </a:lnTo>
                  <a:lnTo>
                    <a:pt x="483933" y="23609"/>
                  </a:lnTo>
                  <a:lnTo>
                    <a:pt x="483933" y="11811"/>
                  </a:lnTo>
                  <a:close/>
                </a:path>
                <a:path w="614045" h="47625">
                  <a:moveTo>
                    <a:pt x="507517" y="11811"/>
                  </a:moveTo>
                  <a:lnTo>
                    <a:pt x="495731" y="11811"/>
                  </a:lnTo>
                  <a:lnTo>
                    <a:pt x="495731" y="23609"/>
                  </a:lnTo>
                  <a:lnTo>
                    <a:pt x="507517" y="23609"/>
                  </a:lnTo>
                  <a:lnTo>
                    <a:pt x="507517" y="11811"/>
                  </a:lnTo>
                  <a:close/>
                </a:path>
                <a:path w="614045" h="47625">
                  <a:moveTo>
                    <a:pt x="507517" y="0"/>
                  </a:moveTo>
                  <a:lnTo>
                    <a:pt x="495731" y="0"/>
                  </a:lnTo>
                  <a:lnTo>
                    <a:pt x="483933" y="0"/>
                  </a:lnTo>
                  <a:lnTo>
                    <a:pt x="472135" y="0"/>
                  </a:lnTo>
                  <a:lnTo>
                    <a:pt x="472135" y="11798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507517" y="11798"/>
                  </a:lnTo>
                  <a:lnTo>
                    <a:pt x="507517" y="0"/>
                  </a:lnTo>
                  <a:close/>
                </a:path>
                <a:path w="614045" h="47625">
                  <a:moveTo>
                    <a:pt x="519328" y="11811"/>
                  </a:moveTo>
                  <a:lnTo>
                    <a:pt x="507542" y="11811"/>
                  </a:lnTo>
                  <a:lnTo>
                    <a:pt x="507542" y="23609"/>
                  </a:lnTo>
                  <a:lnTo>
                    <a:pt x="519328" y="23609"/>
                  </a:lnTo>
                  <a:lnTo>
                    <a:pt x="519328" y="11811"/>
                  </a:lnTo>
                  <a:close/>
                </a:path>
                <a:path w="614045" h="47625">
                  <a:moveTo>
                    <a:pt x="519328" y="0"/>
                  </a:moveTo>
                  <a:lnTo>
                    <a:pt x="507542" y="0"/>
                  </a:lnTo>
                  <a:lnTo>
                    <a:pt x="507542" y="11798"/>
                  </a:lnTo>
                  <a:lnTo>
                    <a:pt x="519328" y="11798"/>
                  </a:lnTo>
                  <a:lnTo>
                    <a:pt x="519328" y="0"/>
                  </a:lnTo>
                  <a:close/>
                </a:path>
                <a:path w="614045" h="47625">
                  <a:moveTo>
                    <a:pt x="531139" y="11811"/>
                  </a:moveTo>
                  <a:lnTo>
                    <a:pt x="519341" y="11811"/>
                  </a:lnTo>
                  <a:lnTo>
                    <a:pt x="519341" y="23609"/>
                  </a:lnTo>
                  <a:lnTo>
                    <a:pt x="519341" y="35407"/>
                  </a:lnTo>
                  <a:lnTo>
                    <a:pt x="531139" y="35407"/>
                  </a:lnTo>
                  <a:lnTo>
                    <a:pt x="531139" y="23609"/>
                  </a:lnTo>
                  <a:lnTo>
                    <a:pt x="531139" y="11811"/>
                  </a:lnTo>
                  <a:close/>
                </a:path>
                <a:path w="614045" h="47625">
                  <a:moveTo>
                    <a:pt x="531139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31139" y="11798"/>
                  </a:lnTo>
                  <a:lnTo>
                    <a:pt x="531139" y="0"/>
                  </a:lnTo>
                  <a:close/>
                </a:path>
                <a:path w="614045" h="47625">
                  <a:moveTo>
                    <a:pt x="542950" y="0"/>
                  </a:moveTo>
                  <a:lnTo>
                    <a:pt x="531152" y="0"/>
                  </a:lnTo>
                  <a:lnTo>
                    <a:pt x="531152" y="11798"/>
                  </a:lnTo>
                  <a:lnTo>
                    <a:pt x="542950" y="11798"/>
                  </a:lnTo>
                  <a:lnTo>
                    <a:pt x="542950" y="0"/>
                  </a:lnTo>
                  <a:close/>
                </a:path>
                <a:path w="614045" h="47625">
                  <a:moveTo>
                    <a:pt x="578345" y="11811"/>
                  </a:moveTo>
                  <a:lnTo>
                    <a:pt x="566547" y="11811"/>
                  </a:lnTo>
                  <a:lnTo>
                    <a:pt x="554748" y="11811"/>
                  </a:lnTo>
                  <a:lnTo>
                    <a:pt x="542950" y="11811"/>
                  </a:lnTo>
                  <a:lnTo>
                    <a:pt x="531152" y="11811"/>
                  </a:lnTo>
                  <a:lnTo>
                    <a:pt x="531152" y="23609"/>
                  </a:lnTo>
                  <a:lnTo>
                    <a:pt x="531152" y="35407"/>
                  </a:lnTo>
                  <a:lnTo>
                    <a:pt x="542950" y="35407"/>
                  </a:lnTo>
                  <a:lnTo>
                    <a:pt x="554748" y="35407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78345" y="23609"/>
                  </a:lnTo>
                  <a:lnTo>
                    <a:pt x="578345" y="11811"/>
                  </a:lnTo>
                  <a:close/>
                </a:path>
                <a:path w="614045" h="47625">
                  <a:moveTo>
                    <a:pt x="613752" y="23609"/>
                  </a:moveTo>
                  <a:lnTo>
                    <a:pt x="601967" y="23609"/>
                  </a:lnTo>
                  <a:lnTo>
                    <a:pt x="590169" y="23609"/>
                  </a:lnTo>
                  <a:lnTo>
                    <a:pt x="590169" y="35407"/>
                  </a:lnTo>
                  <a:lnTo>
                    <a:pt x="601967" y="35407"/>
                  </a:lnTo>
                  <a:lnTo>
                    <a:pt x="613752" y="35407"/>
                  </a:lnTo>
                  <a:lnTo>
                    <a:pt x="613752" y="23609"/>
                  </a:lnTo>
                  <a:close/>
                </a:path>
                <a:path w="614045" h="47625">
                  <a:moveTo>
                    <a:pt x="613752" y="0"/>
                  </a:moveTo>
                  <a:lnTo>
                    <a:pt x="601967" y="0"/>
                  </a:lnTo>
                  <a:lnTo>
                    <a:pt x="590169" y="0"/>
                  </a:lnTo>
                  <a:lnTo>
                    <a:pt x="590169" y="11798"/>
                  </a:lnTo>
                  <a:lnTo>
                    <a:pt x="601967" y="11798"/>
                  </a:lnTo>
                  <a:lnTo>
                    <a:pt x="613752" y="11798"/>
                  </a:lnTo>
                  <a:lnTo>
                    <a:pt x="61375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5958433" y="4357065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09" h="35560">
                  <a:moveTo>
                    <a:pt x="23583" y="11798"/>
                  </a:moveTo>
                  <a:lnTo>
                    <a:pt x="11798" y="11798"/>
                  </a:lnTo>
                  <a:lnTo>
                    <a:pt x="0" y="11798"/>
                  </a:lnTo>
                  <a:lnTo>
                    <a:pt x="0" y="23596"/>
                  </a:lnTo>
                  <a:lnTo>
                    <a:pt x="11798" y="23596"/>
                  </a:lnTo>
                  <a:lnTo>
                    <a:pt x="11798" y="35394"/>
                  </a:lnTo>
                  <a:lnTo>
                    <a:pt x="23583" y="35394"/>
                  </a:lnTo>
                  <a:lnTo>
                    <a:pt x="23583" y="23596"/>
                  </a:lnTo>
                  <a:lnTo>
                    <a:pt x="23583" y="11798"/>
                  </a:lnTo>
                  <a:close/>
                </a:path>
                <a:path w="626109" h="35560">
                  <a:moveTo>
                    <a:pt x="35394" y="23596"/>
                  </a:moveTo>
                  <a:lnTo>
                    <a:pt x="23596" y="23596"/>
                  </a:lnTo>
                  <a:lnTo>
                    <a:pt x="23596" y="35394"/>
                  </a:lnTo>
                  <a:lnTo>
                    <a:pt x="35394" y="35394"/>
                  </a:lnTo>
                  <a:lnTo>
                    <a:pt x="35394" y="23596"/>
                  </a:lnTo>
                  <a:close/>
                </a:path>
                <a:path w="626109" h="35560">
                  <a:moveTo>
                    <a:pt x="58991" y="11798"/>
                  </a:moveTo>
                  <a:lnTo>
                    <a:pt x="47205" y="11798"/>
                  </a:lnTo>
                  <a:lnTo>
                    <a:pt x="35407" y="11798"/>
                  </a:lnTo>
                  <a:lnTo>
                    <a:pt x="35407" y="23596"/>
                  </a:lnTo>
                  <a:lnTo>
                    <a:pt x="47205" y="23596"/>
                  </a:lnTo>
                  <a:lnTo>
                    <a:pt x="58991" y="23596"/>
                  </a:lnTo>
                  <a:lnTo>
                    <a:pt x="58991" y="11798"/>
                  </a:lnTo>
                  <a:close/>
                </a:path>
                <a:path w="626109" h="35560">
                  <a:moveTo>
                    <a:pt x="82613" y="11798"/>
                  </a:moveTo>
                  <a:lnTo>
                    <a:pt x="70815" y="11798"/>
                  </a:lnTo>
                  <a:lnTo>
                    <a:pt x="59016" y="11798"/>
                  </a:lnTo>
                  <a:lnTo>
                    <a:pt x="59016" y="23596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82613" y="11798"/>
                  </a:lnTo>
                  <a:close/>
                </a:path>
                <a:path w="626109" h="35560">
                  <a:moveTo>
                    <a:pt x="94411" y="23596"/>
                  </a:moveTo>
                  <a:lnTo>
                    <a:pt x="82613" y="23596"/>
                  </a:lnTo>
                  <a:lnTo>
                    <a:pt x="82613" y="35394"/>
                  </a:lnTo>
                  <a:lnTo>
                    <a:pt x="94411" y="35394"/>
                  </a:lnTo>
                  <a:lnTo>
                    <a:pt x="94411" y="23596"/>
                  </a:lnTo>
                  <a:close/>
                </a:path>
                <a:path w="626109" h="35560">
                  <a:moveTo>
                    <a:pt x="118008" y="11798"/>
                  </a:moveTo>
                  <a:lnTo>
                    <a:pt x="106222" y="11798"/>
                  </a:lnTo>
                  <a:lnTo>
                    <a:pt x="94424" y="11798"/>
                  </a:lnTo>
                  <a:lnTo>
                    <a:pt x="94424" y="23596"/>
                  </a:lnTo>
                  <a:lnTo>
                    <a:pt x="106222" y="23596"/>
                  </a:lnTo>
                  <a:lnTo>
                    <a:pt x="118008" y="23596"/>
                  </a:lnTo>
                  <a:lnTo>
                    <a:pt x="118008" y="11798"/>
                  </a:lnTo>
                  <a:close/>
                </a:path>
                <a:path w="626109" h="35560">
                  <a:moveTo>
                    <a:pt x="129819" y="23596"/>
                  </a:moveTo>
                  <a:lnTo>
                    <a:pt x="118021" y="23596"/>
                  </a:lnTo>
                  <a:lnTo>
                    <a:pt x="118021" y="35394"/>
                  </a:lnTo>
                  <a:lnTo>
                    <a:pt x="129819" y="35394"/>
                  </a:lnTo>
                  <a:lnTo>
                    <a:pt x="129819" y="23596"/>
                  </a:lnTo>
                  <a:close/>
                </a:path>
                <a:path w="626109" h="35560">
                  <a:moveTo>
                    <a:pt x="141630" y="11798"/>
                  </a:moveTo>
                  <a:lnTo>
                    <a:pt x="129832" y="11798"/>
                  </a:lnTo>
                  <a:lnTo>
                    <a:pt x="129832" y="23596"/>
                  </a:lnTo>
                  <a:lnTo>
                    <a:pt x="141630" y="23596"/>
                  </a:lnTo>
                  <a:lnTo>
                    <a:pt x="141630" y="11798"/>
                  </a:lnTo>
                  <a:close/>
                </a:path>
                <a:path w="626109" h="35560">
                  <a:moveTo>
                    <a:pt x="153416" y="23596"/>
                  </a:moveTo>
                  <a:lnTo>
                    <a:pt x="141630" y="23596"/>
                  </a:lnTo>
                  <a:lnTo>
                    <a:pt x="141630" y="35394"/>
                  </a:lnTo>
                  <a:lnTo>
                    <a:pt x="153416" y="35394"/>
                  </a:lnTo>
                  <a:lnTo>
                    <a:pt x="153416" y="23596"/>
                  </a:lnTo>
                  <a:close/>
                </a:path>
                <a:path w="626109" h="35560">
                  <a:moveTo>
                    <a:pt x="177025" y="11798"/>
                  </a:moveTo>
                  <a:lnTo>
                    <a:pt x="165239" y="11798"/>
                  </a:lnTo>
                  <a:lnTo>
                    <a:pt x="153441" y="11798"/>
                  </a:lnTo>
                  <a:lnTo>
                    <a:pt x="153441" y="23596"/>
                  </a:lnTo>
                  <a:lnTo>
                    <a:pt x="153441" y="35394"/>
                  </a:lnTo>
                  <a:lnTo>
                    <a:pt x="165239" y="35394"/>
                  </a:lnTo>
                  <a:lnTo>
                    <a:pt x="165239" y="23596"/>
                  </a:lnTo>
                  <a:lnTo>
                    <a:pt x="177025" y="23596"/>
                  </a:lnTo>
                  <a:lnTo>
                    <a:pt x="177025" y="11798"/>
                  </a:lnTo>
                  <a:close/>
                </a:path>
                <a:path w="626109" h="35560">
                  <a:moveTo>
                    <a:pt x="188836" y="11798"/>
                  </a:moveTo>
                  <a:lnTo>
                    <a:pt x="177038" y="11798"/>
                  </a:lnTo>
                  <a:lnTo>
                    <a:pt x="177038" y="23596"/>
                  </a:lnTo>
                  <a:lnTo>
                    <a:pt x="188836" y="23596"/>
                  </a:lnTo>
                  <a:lnTo>
                    <a:pt x="188836" y="11798"/>
                  </a:lnTo>
                  <a:close/>
                </a:path>
                <a:path w="626109" h="35560">
                  <a:moveTo>
                    <a:pt x="212432" y="23596"/>
                  </a:moveTo>
                  <a:lnTo>
                    <a:pt x="200647" y="23596"/>
                  </a:lnTo>
                  <a:lnTo>
                    <a:pt x="188849" y="23596"/>
                  </a:lnTo>
                  <a:lnTo>
                    <a:pt x="188849" y="35394"/>
                  </a:lnTo>
                  <a:lnTo>
                    <a:pt x="200647" y="35394"/>
                  </a:lnTo>
                  <a:lnTo>
                    <a:pt x="212432" y="35394"/>
                  </a:lnTo>
                  <a:lnTo>
                    <a:pt x="212432" y="23596"/>
                  </a:lnTo>
                  <a:close/>
                </a:path>
                <a:path w="626109" h="35560">
                  <a:moveTo>
                    <a:pt x="224243" y="0"/>
                  </a:moveTo>
                  <a:lnTo>
                    <a:pt x="212458" y="0"/>
                  </a:lnTo>
                  <a:lnTo>
                    <a:pt x="212458" y="11798"/>
                  </a:lnTo>
                  <a:lnTo>
                    <a:pt x="224243" y="11798"/>
                  </a:lnTo>
                  <a:lnTo>
                    <a:pt x="224243" y="0"/>
                  </a:lnTo>
                  <a:close/>
                </a:path>
                <a:path w="626109" h="35560">
                  <a:moveTo>
                    <a:pt x="236054" y="11798"/>
                  </a:moveTo>
                  <a:lnTo>
                    <a:pt x="224256" y="11798"/>
                  </a:lnTo>
                  <a:lnTo>
                    <a:pt x="224256" y="23596"/>
                  </a:lnTo>
                  <a:lnTo>
                    <a:pt x="236054" y="23596"/>
                  </a:lnTo>
                  <a:lnTo>
                    <a:pt x="236054" y="11798"/>
                  </a:lnTo>
                  <a:close/>
                </a:path>
                <a:path w="626109" h="35560">
                  <a:moveTo>
                    <a:pt x="247840" y="0"/>
                  </a:moveTo>
                  <a:lnTo>
                    <a:pt x="236054" y="0"/>
                  </a:lnTo>
                  <a:lnTo>
                    <a:pt x="236054" y="11798"/>
                  </a:lnTo>
                  <a:lnTo>
                    <a:pt x="247840" y="11798"/>
                  </a:lnTo>
                  <a:lnTo>
                    <a:pt x="247840" y="0"/>
                  </a:lnTo>
                  <a:close/>
                </a:path>
                <a:path w="626109" h="35560">
                  <a:moveTo>
                    <a:pt x="259664" y="23596"/>
                  </a:moveTo>
                  <a:lnTo>
                    <a:pt x="247865" y="23596"/>
                  </a:lnTo>
                  <a:lnTo>
                    <a:pt x="247865" y="35394"/>
                  </a:lnTo>
                  <a:lnTo>
                    <a:pt x="259664" y="35394"/>
                  </a:lnTo>
                  <a:lnTo>
                    <a:pt x="259664" y="23596"/>
                  </a:lnTo>
                  <a:close/>
                </a:path>
                <a:path w="626109" h="35560">
                  <a:moveTo>
                    <a:pt x="259664" y="0"/>
                  </a:moveTo>
                  <a:lnTo>
                    <a:pt x="247865" y="0"/>
                  </a:lnTo>
                  <a:lnTo>
                    <a:pt x="247865" y="11798"/>
                  </a:lnTo>
                  <a:lnTo>
                    <a:pt x="259664" y="11798"/>
                  </a:lnTo>
                  <a:lnTo>
                    <a:pt x="259664" y="0"/>
                  </a:lnTo>
                  <a:close/>
                </a:path>
                <a:path w="626109" h="35560">
                  <a:moveTo>
                    <a:pt x="283260" y="23596"/>
                  </a:moveTo>
                  <a:lnTo>
                    <a:pt x="271475" y="23596"/>
                  </a:lnTo>
                  <a:lnTo>
                    <a:pt x="271475" y="35394"/>
                  </a:lnTo>
                  <a:lnTo>
                    <a:pt x="283260" y="35394"/>
                  </a:lnTo>
                  <a:lnTo>
                    <a:pt x="283260" y="23596"/>
                  </a:lnTo>
                  <a:close/>
                </a:path>
                <a:path w="626109" h="35560">
                  <a:moveTo>
                    <a:pt x="283260" y="0"/>
                  </a:moveTo>
                  <a:lnTo>
                    <a:pt x="271475" y="0"/>
                  </a:lnTo>
                  <a:lnTo>
                    <a:pt x="271475" y="11798"/>
                  </a:lnTo>
                  <a:lnTo>
                    <a:pt x="283260" y="11798"/>
                  </a:lnTo>
                  <a:lnTo>
                    <a:pt x="283260" y="0"/>
                  </a:lnTo>
                  <a:close/>
                </a:path>
                <a:path w="626109" h="35560">
                  <a:moveTo>
                    <a:pt x="306857" y="0"/>
                  </a:moveTo>
                  <a:lnTo>
                    <a:pt x="295071" y="0"/>
                  </a:lnTo>
                  <a:lnTo>
                    <a:pt x="295071" y="11798"/>
                  </a:lnTo>
                  <a:lnTo>
                    <a:pt x="283273" y="11798"/>
                  </a:lnTo>
                  <a:lnTo>
                    <a:pt x="283273" y="23596"/>
                  </a:lnTo>
                  <a:lnTo>
                    <a:pt x="283273" y="35394"/>
                  </a:lnTo>
                  <a:lnTo>
                    <a:pt x="295071" y="35394"/>
                  </a:lnTo>
                  <a:lnTo>
                    <a:pt x="295071" y="23596"/>
                  </a:lnTo>
                  <a:lnTo>
                    <a:pt x="306857" y="23596"/>
                  </a:lnTo>
                  <a:lnTo>
                    <a:pt x="306857" y="11798"/>
                  </a:lnTo>
                  <a:lnTo>
                    <a:pt x="306857" y="0"/>
                  </a:lnTo>
                  <a:close/>
                </a:path>
                <a:path w="626109" h="35560">
                  <a:moveTo>
                    <a:pt x="318668" y="0"/>
                  </a:moveTo>
                  <a:lnTo>
                    <a:pt x="306882" y="0"/>
                  </a:lnTo>
                  <a:lnTo>
                    <a:pt x="306882" y="11798"/>
                  </a:lnTo>
                  <a:lnTo>
                    <a:pt x="306882" y="23596"/>
                  </a:lnTo>
                  <a:lnTo>
                    <a:pt x="306882" y="35394"/>
                  </a:lnTo>
                  <a:lnTo>
                    <a:pt x="318668" y="35394"/>
                  </a:lnTo>
                  <a:lnTo>
                    <a:pt x="318668" y="23596"/>
                  </a:lnTo>
                  <a:lnTo>
                    <a:pt x="318668" y="11798"/>
                  </a:lnTo>
                  <a:lnTo>
                    <a:pt x="318668" y="0"/>
                  </a:lnTo>
                  <a:close/>
                </a:path>
                <a:path w="626109" h="35560">
                  <a:moveTo>
                    <a:pt x="330479" y="0"/>
                  </a:moveTo>
                  <a:lnTo>
                    <a:pt x="318681" y="0"/>
                  </a:lnTo>
                  <a:lnTo>
                    <a:pt x="318681" y="11798"/>
                  </a:lnTo>
                  <a:lnTo>
                    <a:pt x="318681" y="23596"/>
                  </a:lnTo>
                  <a:lnTo>
                    <a:pt x="318681" y="35394"/>
                  </a:lnTo>
                  <a:lnTo>
                    <a:pt x="330479" y="35394"/>
                  </a:lnTo>
                  <a:lnTo>
                    <a:pt x="330479" y="23596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26109" h="35560">
                  <a:moveTo>
                    <a:pt x="342277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30492" y="23596"/>
                  </a:lnTo>
                  <a:lnTo>
                    <a:pt x="342277" y="23596"/>
                  </a:lnTo>
                  <a:lnTo>
                    <a:pt x="342277" y="11798"/>
                  </a:lnTo>
                  <a:lnTo>
                    <a:pt x="342277" y="0"/>
                  </a:lnTo>
                  <a:close/>
                </a:path>
                <a:path w="626109" h="35560">
                  <a:moveTo>
                    <a:pt x="354088" y="0"/>
                  </a:moveTo>
                  <a:lnTo>
                    <a:pt x="342290" y="0"/>
                  </a:lnTo>
                  <a:lnTo>
                    <a:pt x="342290" y="11798"/>
                  </a:lnTo>
                  <a:lnTo>
                    <a:pt x="354088" y="11798"/>
                  </a:lnTo>
                  <a:lnTo>
                    <a:pt x="354088" y="0"/>
                  </a:lnTo>
                  <a:close/>
                </a:path>
                <a:path w="626109" h="35560">
                  <a:moveTo>
                    <a:pt x="365874" y="23596"/>
                  </a:moveTo>
                  <a:lnTo>
                    <a:pt x="354088" y="23596"/>
                  </a:lnTo>
                  <a:lnTo>
                    <a:pt x="354088" y="35394"/>
                  </a:lnTo>
                  <a:lnTo>
                    <a:pt x="365874" y="35394"/>
                  </a:lnTo>
                  <a:lnTo>
                    <a:pt x="365874" y="23596"/>
                  </a:lnTo>
                  <a:close/>
                </a:path>
                <a:path w="626109" h="35560">
                  <a:moveTo>
                    <a:pt x="377685" y="11798"/>
                  </a:moveTo>
                  <a:lnTo>
                    <a:pt x="365899" y="11798"/>
                  </a:lnTo>
                  <a:lnTo>
                    <a:pt x="365899" y="23596"/>
                  </a:lnTo>
                  <a:lnTo>
                    <a:pt x="377685" y="23596"/>
                  </a:lnTo>
                  <a:lnTo>
                    <a:pt x="377685" y="11798"/>
                  </a:lnTo>
                  <a:close/>
                </a:path>
                <a:path w="626109" h="35560">
                  <a:moveTo>
                    <a:pt x="413092" y="0"/>
                  </a:moveTo>
                  <a:lnTo>
                    <a:pt x="401307" y="0"/>
                  </a:lnTo>
                  <a:lnTo>
                    <a:pt x="389509" y="0"/>
                  </a:lnTo>
                  <a:lnTo>
                    <a:pt x="389509" y="11798"/>
                  </a:lnTo>
                  <a:lnTo>
                    <a:pt x="389509" y="23596"/>
                  </a:lnTo>
                  <a:lnTo>
                    <a:pt x="389509" y="35394"/>
                  </a:lnTo>
                  <a:lnTo>
                    <a:pt x="401307" y="35394"/>
                  </a:lnTo>
                  <a:lnTo>
                    <a:pt x="413092" y="35394"/>
                  </a:lnTo>
                  <a:lnTo>
                    <a:pt x="413092" y="23596"/>
                  </a:lnTo>
                  <a:lnTo>
                    <a:pt x="413092" y="11798"/>
                  </a:lnTo>
                  <a:lnTo>
                    <a:pt x="413092" y="0"/>
                  </a:lnTo>
                  <a:close/>
                </a:path>
                <a:path w="626109" h="35560">
                  <a:moveTo>
                    <a:pt x="424903" y="11798"/>
                  </a:moveTo>
                  <a:lnTo>
                    <a:pt x="413105" y="11798"/>
                  </a:lnTo>
                  <a:lnTo>
                    <a:pt x="413105" y="23596"/>
                  </a:lnTo>
                  <a:lnTo>
                    <a:pt x="413105" y="35394"/>
                  </a:lnTo>
                  <a:lnTo>
                    <a:pt x="424903" y="35394"/>
                  </a:lnTo>
                  <a:lnTo>
                    <a:pt x="424903" y="23596"/>
                  </a:lnTo>
                  <a:lnTo>
                    <a:pt x="424903" y="11798"/>
                  </a:lnTo>
                  <a:close/>
                </a:path>
                <a:path w="626109" h="35560">
                  <a:moveTo>
                    <a:pt x="436702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24916" y="23596"/>
                  </a:lnTo>
                  <a:lnTo>
                    <a:pt x="424916" y="35394"/>
                  </a:lnTo>
                  <a:lnTo>
                    <a:pt x="436702" y="35394"/>
                  </a:lnTo>
                  <a:lnTo>
                    <a:pt x="436702" y="23596"/>
                  </a:lnTo>
                  <a:lnTo>
                    <a:pt x="436702" y="11798"/>
                  </a:lnTo>
                  <a:lnTo>
                    <a:pt x="436702" y="0"/>
                  </a:lnTo>
                  <a:close/>
                </a:path>
                <a:path w="626109" h="35560">
                  <a:moveTo>
                    <a:pt x="448513" y="11798"/>
                  </a:moveTo>
                  <a:lnTo>
                    <a:pt x="436714" y="11798"/>
                  </a:lnTo>
                  <a:lnTo>
                    <a:pt x="436714" y="23596"/>
                  </a:lnTo>
                  <a:lnTo>
                    <a:pt x="436714" y="35394"/>
                  </a:lnTo>
                  <a:lnTo>
                    <a:pt x="448513" y="35394"/>
                  </a:lnTo>
                  <a:lnTo>
                    <a:pt x="448513" y="23596"/>
                  </a:lnTo>
                  <a:lnTo>
                    <a:pt x="448513" y="11798"/>
                  </a:lnTo>
                  <a:close/>
                </a:path>
                <a:path w="626109" h="35560">
                  <a:moveTo>
                    <a:pt x="483920" y="23596"/>
                  </a:moveTo>
                  <a:lnTo>
                    <a:pt x="472122" y="23596"/>
                  </a:lnTo>
                  <a:lnTo>
                    <a:pt x="472122" y="35394"/>
                  </a:lnTo>
                  <a:lnTo>
                    <a:pt x="483920" y="35394"/>
                  </a:lnTo>
                  <a:lnTo>
                    <a:pt x="483920" y="23596"/>
                  </a:lnTo>
                  <a:close/>
                </a:path>
                <a:path w="626109" h="35560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09" h="35560">
                  <a:moveTo>
                    <a:pt x="495731" y="0"/>
                  </a:move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495731" y="0"/>
                  </a:lnTo>
                  <a:close/>
                </a:path>
                <a:path w="626109" h="35560">
                  <a:moveTo>
                    <a:pt x="519315" y="23596"/>
                  </a:moveTo>
                  <a:lnTo>
                    <a:pt x="507530" y="23596"/>
                  </a:lnTo>
                  <a:lnTo>
                    <a:pt x="507530" y="35394"/>
                  </a:lnTo>
                  <a:lnTo>
                    <a:pt x="519315" y="35394"/>
                  </a:lnTo>
                  <a:lnTo>
                    <a:pt x="519315" y="23596"/>
                  </a:lnTo>
                  <a:close/>
                </a:path>
                <a:path w="626109" h="35560">
                  <a:moveTo>
                    <a:pt x="519315" y="0"/>
                  </a:moveTo>
                  <a:lnTo>
                    <a:pt x="507530" y="0"/>
                  </a:lnTo>
                  <a:lnTo>
                    <a:pt x="507530" y="11798"/>
                  </a:lnTo>
                  <a:lnTo>
                    <a:pt x="519315" y="11798"/>
                  </a:lnTo>
                  <a:lnTo>
                    <a:pt x="519315" y="0"/>
                  </a:lnTo>
                  <a:close/>
                </a:path>
                <a:path w="626109" h="35560">
                  <a:moveTo>
                    <a:pt x="531126" y="23596"/>
                  </a:moveTo>
                  <a:lnTo>
                    <a:pt x="519341" y="23596"/>
                  </a:lnTo>
                  <a:lnTo>
                    <a:pt x="519341" y="35394"/>
                  </a:lnTo>
                  <a:lnTo>
                    <a:pt x="531126" y="35394"/>
                  </a:lnTo>
                  <a:lnTo>
                    <a:pt x="531126" y="23596"/>
                  </a:lnTo>
                  <a:close/>
                </a:path>
                <a:path w="626109" h="35560">
                  <a:moveTo>
                    <a:pt x="542937" y="23596"/>
                  </a:moveTo>
                  <a:lnTo>
                    <a:pt x="531139" y="23596"/>
                  </a:lnTo>
                  <a:lnTo>
                    <a:pt x="531139" y="35394"/>
                  </a:lnTo>
                  <a:lnTo>
                    <a:pt x="542937" y="35394"/>
                  </a:lnTo>
                  <a:lnTo>
                    <a:pt x="542937" y="23596"/>
                  </a:lnTo>
                  <a:close/>
                </a:path>
                <a:path w="626109" h="35560">
                  <a:moveTo>
                    <a:pt x="542937" y="0"/>
                  </a:moveTo>
                  <a:lnTo>
                    <a:pt x="531139" y="0"/>
                  </a:lnTo>
                  <a:lnTo>
                    <a:pt x="531139" y="11798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26109" h="35560">
                  <a:moveTo>
                    <a:pt x="566547" y="23596"/>
                  </a:moveTo>
                  <a:lnTo>
                    <a:pt x="554748" y="23596"/>
                  </a:lnTo>
                  <a:lnTo>
                    <a:pt x="554748" y="35394"/>
                  </a:lnTo>
                  <a:lnTo>
                    <a:pt x="566547" y="35394"/>
                  </a:lnTo>
                  <a:lnTo>
                    <a:pt x="566547" y="23596"/>
                  </a:lnTo>
                  <a:close/>
                </a:path>
                <a:path w="626109" h="35560">
                  <a:moveTo>
                    <a:pt x="566547" y="0"/>
                  </a:moveTo>
                  <a:lnTo>
                    <a:pt x="554748" y="0"/>
                  </a:ln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66547" y="0"/>
                  </a:lnTo>
                  <a:close/>
                </a:path>
                <a:path w="626109" h="35560">
                  <a:moveTo>
                    <a:pt x="601941" y="23596"/>
                  </a:moveTo>
                  <a:lnTo>
                    <a:pt x="590143" y="23596"/>
                  </a:lnTo>
                  <a:lnTo>
                    <a:pt x="590143" y="11798"/>
                  </a:lnTo>
                  <a:lnTo>
                    <a:pt x="578345" y="11798"/>
                  </a:lnTo>
                  <a:lnTo>
                    <a:pt x="578345" y="23596"/>
                  </a:lnTo>
                  <a:lnTo>
                    <a:pt x="578345" y="35394"/>
                  </a:lnTo>
                  <a:lnTo>
                    <a:pt x="590143" y="35394"/>
                  </a:lnTo>
                  <a:lnTo>
                    <a:pt x="601941" y="35394"/>
                  </a:lnTo>
                  <a:lnTo>
                    <a:pt x="601941" y="23596"/>
                  </a:lnTo>
                  <a:close/>
                </a:path>
                <a:path w="626109" h="35560">
                  <a:moveTo>
                    <a:pt x="625551" y="23596"/>
                  </a:moveTo>
                  <a:lnTo>
                    <a:pt x="613765" y="23596"/>
                  </a:lnTo>
                  <a:lnTo>
                    <a:pt x="601967" y="23596"/>
                  </a:lnTo>
                  <a:lnTo>
                    <a:pt x="601967" y="35394"/>
                  </a:lnTo>
                  <a:lnTo>
                    <a:pt x="613765" y="35394"/>
                  </a:lnTo>
                  <a:lnTo>
                    <a:pt x="625551" y="35394"/>
                  </a:lnTo>
                  <a:lnTo>
                    <a:pt x="625551" y="2359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5958433" y="4380661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09" h="47625">
                  <a:moveTo>
                    <a:pt x="23583" y="35420"/>
                  </a:moveTo>
                  <a:lnTo>
                    <a:pt x="11798" y="35420"/>
                  </a:lnTo>
                  <a:lnTo>
                    <a:pt x="0" y="35420"/>
                  </a:lnTo>
                  <a:lnTo>
                    <a:pt x="0" y="47218"/>
                  </a:lnTo>
                  <a:lnTo>
                    <a:pt x="11798" y="47218"/>
                  </a:lnTo>
                  <a:lnTo>
                    <a:pt x="23583" y="47218"/>
                  </a:lnTo>
                  <a:lnTo>
                    <a:pt x="23583" y="35420"/>
                  </a:lnTo>
                  <a:close/>
                </a:path>
                <a:path w="626109" h="47625">
                  <a:moveTo>
                    <a:pt x="35394" y="35420"/>
                  </a:moveTo>
                  <a:lnTo>
                    <a:pt x="23596" y="35420"/>
                  </a:lnTo>
                  <a:lnTo>
                    <a:pt x="23596" y="47218"/>
                  </a:lnTo>
                  <a:lnTo>
                    <a:pt x="35394" y="47218"/>
                  </a:lnTo>
                  <a:lnTo>
                    <a:pt x="35394" y="35420"/>
                  </a:lnTo>
                  <a:close/>
                </a:path>
                <a:path w="626109" h="47625">
                  <a:moveTo>
                    <a:pt x="47205" y="11811"/>
                  </a:moveTo>
                  <a:lnTo>
                    <a:pt x="35407" y="11811"/>
                  </a:lnTo>
                  <a:lnTo>
                    <a:pt x="35407" y="23609"/>
                  </a:lnTo>
                  <a:lnTo>
                    <a:pt x="47205" y="23609"/>
                  </a:lnTo>
                  <a:lnTo>
                    <a:pt x="47205" y="11811"/>
                  </a:lnTo>
                  <a:close/>
                </a:path>
                <a:path w="626109" h="47625">
                  <a:moveTo>
                    <a:pt x="58991" y="35420"/>
                  </a:moveTo>
                  <a:lnTo>
                    <a:pt x="47205" y="35420"/>
                  </a:lnTo>
                  <a:lnTo>
                    <a:pt x="35407" y="35420"/>
                  </a:lnTo>
                  <a:lnTo>
                    <a:pt x="35407" y="47218"/>
                  </a:lnTo>
                  <a:lnTo>
                    <a:pt x="47205" y="47218"/>
                  </a:lnTo>
                  <a:lnTo>
                    <a:pt x="58991" y="47218"/>
                  </a:lnTo>
                  <a:lnTo>
                    <a:pt x="58991" y="35420"/>
                  </a:lnTo>
                  <a:close/>
                </a:path>
                <a:path w="626109" h="47625">
                  <a:moveTo>
                    <a:pt x="82613" y="35420"/>
                  </a:moveTo>
                  <a:lnTo>
                    <a:pt x="70815" y="35420"/>
                  </a:lnTo>
                  <a:lnTo>
                    <a:pt x="59016" y="35420"/>
                  </a:lnTo>
                  <a:lnTo>
                    <a:pt x="59016" y="47218"/>
                  </a:lnTo>
                  <a:lnTo>
                    <a:pt x="70815" y="47218"/>
                  </a:lnTo>
                  <a:lnTo>
                    <a:pt x="82613" y="47218"/>
                  </a:lnTo>
                  <a:lnTo>
                    <a:pt x="82613" y="35420"/>
                  </a:lnTo>
                  <a:close/>
                </a:path>
                <a:path w="626109" h="47625">
                  <a:moveTo>
                    <a:pt x="94411" y="11811"/>
                  </a:moveTo>
                  <a:lnTo>
                    <a:pt x="82613" y="11811"/>
                  </a:lnTo>
                  <a:lnTo>
                    <a:pt x="70815" y="11811"/>
                  </a:lnTo>
                  <a:lnTo>
                    <a:pt x="70815" y="23609"/>
                  </a:lnTo>
                  <a:lnTo>
                    <a:pt x="82613" y="23609"/>
                  </a:lnTo>
                  <a:lnTo>
                    <a:pt x="94411" y="23609"/>
                  </a:lnTo>
                  <a:lnTo>
                    <a:pt x="94411" y="11811"/>
                  </a:lnTo>
                  <a:close/>
                </a:path>
                <a:path w="626109" h="47625">
                  <a:moveTo>
                    <a:pt x="118008" y="35420"/>
                  </a:moveTo>
                  <a:lnTo>
                    <a:pt x="106222" y="35420"/>
                  </a:lnTo>
                  <a:lnTo>
                    <a:pt x="94424" y="35420"/>
                  </a:lnTo>
                  <a:lnTo>
                    <a:pt x="94424" y="47218"/>
                  </a:lnTo>
                  <a:lnTo>
                    <a:pt x="106222" y="47218"/>
                  </a:lnTo>
                  <a:lnTo>
                    <a:pt x="118008" y="47218"/>
                  </a:lnTo>
                  <a:lnTo>
                    <a:pt x="118008" y="35420"/>
                  </a:lnTo>
                  <a:close/>
                </a:path>
                <a:path w="626109" h="47625">
                  <a:moveTo>
                    <a:pt x="118008" y="11811"/>
                  </a:moveTo>
                  <a:lnTo>
                    <a:pt x="106222" y="11811"/>
                  </a:lnTo>
                  <a:lnTo>
                    <a:pt x="106222" y="23609"/>
                  </a:ln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18008" y="35407"/>
                  </a:lnTo>
                  <a:lnTo>
                    <a:pt x="118008" y="23609"/>
                  </a:lnTo>
                  <a:lnTo>
                    <a:pt x="118008" y="11811"/>
                  </a:lnTo>
                  <a:close/>
                </a:path>
                <a:path w="626109" h="47625">
                  <a:moveTo>
                    <a:pt x="129819" y="35420"/>
                  </a:moveTo>
                  <a:lnTo>
                    <a:pt x="118021" y="35420"/>
                  </a:lnTo>
                  <a:lnTo>
                    <a:pt x="118021" y="47218"/>
                  </a:lnTo>
                  <a:lnTo>
                    <a:pt x="129819" y="47218"/>
                  </a:lnTo>
                  <a:lnTo>
                    <a:pt x="129819" y="35420"/>
                  </a:lnTo>
                  <a:close/>
                </a:path>
                <a:path w="626109" h="47625">
                  <a:moveTo>
                    <a:pt x="129819" y="23609"/>
                  </a:moveTo>
                  <a:lnTo>
                    <a:pt x="118021" y="23609"/>
                  </a:lnTo>
                  <a:lnTo>
                    <a:pt x="118021" y="35407"/>
                  </a:lnTo>
                  <a:lnTo>
                    <a:pt x="129819" y="35407"/>
                  </a:lnTo>
                  <a:lnTo>
                    <a:pt x="129819" y="23609"/>
                  </a:lnTo>
                  <a:close/>
                </a:path>
                <a:path w="626109" h="47625">
                  <a:moveTo>
                    <a:pt x="153416" y="35420"/>
                  </a:moveTo>
                  <a:lnTo>
                    <a:pt x="141630" y="35420"/>
                  </a:lnTo>
                  <a:lnTo>
                    <a:pt x="141630" y="47218"/>
                  </a:lnTo>
                  <a:lnTo>
                    <a:pt x="153416" y="47218"/>
                  </a:lnTo>
                  <a:lnTo>
                    <a:pt x="153416" y="35420"/>
                  </a:lnTo>
                  <a:close/>
                </a:path>
                <a:path w="626109" h="47625">
                  <a:moveTo>
                    <a:pt x="153416" y="11811"/>
                  </a:moveTo>
                  <a:lnTo>
                    <a:pt x="141630" y="11811"/>
                  </a:lnTo>
                  <a:lnTo>
                    <a:pt x="129832" y="11811"/>
                  </a:lnTo>
                  <a:lnTo>
                    <a:pt x="129832" y="23609"/>
                  </a:lnTo>
                  <a:lnTo>
                    <a:pt x="141630" y="23609"/>
                  </a:lnTo>
                  <a:lnTo>
                    <a:pt x="141630" y="35407"/>
                  </a:lnTo>
                  <a:lnTo>
                    <a:pt x="153416" y="35407"/>
                  </a:lnTo>
                  <a:lnTo>
                    <a:pt x="153416" y="23609"/>
                  </a:lnTo>
                  <a:lnTo>
                    <a:pt x="153416" y="11811"/>
                  </a:lnTo>
                  <a:close/>
                </a:path>
                <a:path w="626109" h="47625">
                  <a:moveTo>
                    <a:pt x="165239" y="35420"/>
                  </a:moveTo>
                  <a:lnTo>
                    <a:pt x="153441" y="35420"/>
                  </a:lnTo>
                  <a:lnTo>
                    <a:pt x="153441" y="47218"/>
                  </a:lnTo>
                  <a:lnTo>
                    <a:pt x="165239" y="47218"/>
                  </a:lnTo>
                  <a:lnTo>
                    <a:pt x="165239" y="35420"/>
                  </a:lnTo>
                  <a:close/>
                </a:path>
                <a:path w="626109" h="47625">
                  <a:moveTo>
                    <a:pt x="177025" y="11811"/>
                  </a:moveTo>
                  <a:lnTo>
                    <a:pt x="165239" y="11811"/>
                  </a:lnTo>
                  <a:lnTo>
                    <a:pt x="153441" y="11811"/>
                  </a:lnTo>
                  <a:lnTo>
                    <a:pt x="153441" y="23609"/>
                  </a:lnTo>
                  <a:lnTo>
                    <a:pt x="165239" y="23609"/>
                  </a:lnTo>
                  <a:lnTo>
                    <a:pt x="177025" y="23609"/>
                  </a:lnTo>
                  <a:lnTo>
                    <a:pt x="177025" y="11811"/>
                  </a:lnTo>
                  <a:close/>
                </a:path>
                <a:path w="626109" h="47625">
                  <a:moveTo>
                    <a:pt x="188836" y="35420"/>
                  </a:moveTo>
                  <a:lnTo>
                    <a:pt x="177038" y="35420"/>
                  </a:lnTo>
                  <a:lnTo>
                    <a:pt x="177038" y="47218"/>
                  </a:lnTo>
                  <a:lnTo>
                    <a:pt x="188836" y="47218"/>
                  </a:lnTo>
                  <a:lnTo>
                    <a:pt x="188836" y="35420"/>
                  </a:lnTo>
                  <a:close/>
                </a:path>
                <a:path w="626109" h="47625">
                  <a:moveTo>
                    <a:pt x="212432" y="35420"/>
                  </a:moveTo>
                  <a:lnTo>
                    <a:pt x="200647" y="35420"/>
                  </a:lnTo>
                  <a:lnTo>
                    <a:pt x="200647" y="47218"/>
                  </a:lnTo>
                  <a:lnTo>
                    <a:pt x="212432" y="47218"/>
                  </a:lnTo>
                  <a:lnTo>
                    <a:pt x="212432" y="35420"/>
                  </a:lnTo>
                  <a:close/>
                </a:path>
                <a:path w="626109" h="47625">
                  <a:moveTo>
                    <a:pt x="212432" y="11811"/>
                  </a:moveTo>
                  <a:lnTo>
                    <a:pt x="200647" y="11811"/>
                  </a:lnTo>
                  <a:lnTo>
                    <a:pt x="200647" y="23609"/>
                  </a:ln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lnTo>
                    <a:pt x="212432" y="11811"/>
                  </a:lnTo>
                  <a:close/>
                </a:path>
                <a:path w="626109" h="47625">
                  <a:moveTo>
                    <a:pt x="224243" y="23609"/>
                  </a:move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close/>
                </a:path>
                <a:path w="626109" h="47625">
                  <a:moveTo>
                    <a:pt x="236054" y="11811"/>
                  </a:moveTo>
                  <a:lnTo>
                    <a:pt x="224256" y="11811"/>
                  </a:lnTo>
                  <a:lnTo>
                    <a:pt x="224256" y="23609"/>
                  </a:lnTo>
                  <a:lnTo>
                    <a:pt x="236054" y="23609"/>
                  </a:lnTo>
                  <a:lnTo>
                    <a:pt x="236054" y="11811"/>
                  </a:lnTo>
                  <a:close/>
                </a:path>
                <a:path w="626109" h="47625">
                  <a:moveTo>
                    <a:pt x="247840" y="35420"/>
                  </a:moveTo>
                  <a:lnTo>
                    <a:pt x="236054" y="35420"/>
                  </a:lnTo>
                  <a:lnTo>
                    <a:pt x="236054" y="47218"/>
                  </a:lnTo>
                  <a:lnTo>
                    <a:pt x="247840" y="47218"/>
                  </a:lnTo>
                  <a:lnTo>
                    <a:pt x="247840" y="35420"/>
                  </a:lnTo>
                  <a:close/>
                </a:path>
                <a:path w="626109" h="47625">
                  <a:moveTo>
                    <a:pt x="271449" y="11811"/>
                  </a:moveTo>
                  <a:lnTo>
                    <a:pt x="259664" y="11811"/>
                  </a:lnTo>
                  <a:lnTo>
                    <a:pt x="247865" y="11811"/>
                  </a:lnTo>
                  <a:lnTo>
                    <a:pt x="247865" y="23609"/>
                  </a:lnTo>
                  <a:lnTo>
                    <a:pt x="247865" y="35407"/>
                  </a:lnTo>
                  <a:lnTo>
                    <a:pt x="259664" y="35407"/>
                  </a:lnTo>
                  <a:lnTo>
                    <a:pt x="271449" y="35407"/>
                  </a:lnTo>
                  <a:lnTo>
                    <a:pt x="271449" y="23609"/>
                  </a:lnTo>
                  <a:lnTo>
                    <a:pt x="271449" y="11811"/>
                  </a:lnTo>
                  <a:close/>
                </a:path>
                <a:path w="626109" h="47625">
                  <a:moveTo>
                    <a:pt x="306857" y="11811"/>
                  </a:moveTo>
                  <a:lnTo>
                    <a:pt x="295071" y="11811"/>
                  </a:lnTo>
                  <a:lnTo>
                    <a:pt x="283273" y="11811"/>
                  </a:ln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295071" y="23609"/>
                  </a:lnTo>
                  <a:lnTo>
                    <a:pt x="306857" y="23609"/>
                  </a:lnTo>
                  <a:lnTo>
                    <a:pt x="306857" y="11811"/>
                  </a:lnTo>
                  <a:close/>
                </a:path>
                <a:path w="626109" h="47625">
                  <a:moveTo>
                    <a:pt x="318668" y="11811"/>
                  </a:moveTo>
                  <a:lnTo>
                    <a:pt x="306882" y="11811"/>
                  </a:lnTo>
                  <a:lnTo>
                    <a:pt x="306882" y="23609"/>
                  </a:lnTo>
                  <a:lnTo>
                    <a:pt x="318668" y="23609"/>
                  </a:lnTo>
                  <a:lnTo>
                    <a:pt x="318668" y="11811"/>
                  </a:lnTo>
                  <a:close/>
                </a:path>
                <a:path w="626109" h="47625">
                  <a:moveTo>
                    <a:pt x="330479" y="11811"/>
                  </a:moveTo>
                  <a:lnTo>
                    <a:pt x="318681" y="11811"/>
                  </a:lnTo>
                  <a:lnTo>
                    <a:pt x="318681" y="23609"/>
                  </a:lnTo>
                  <a:lnTo>
                    <a:pt x="330479" y="23609"/>
                  </a:lnTo>
                  <a:lnTo>
                    <a:pt x="330479" y="11811"/>
                  </a:lnTo>
                  <a:close/>
                </a:path>
                <a:path w="626109" h="47625">
                  <a:moveTo>
                    <a:pt x="342277" y="11811"/>
                  </a:moveTo>
                  <a:lnTo>
                    <a:pt x="330492" y="11811"/>
                  </a:lnTo>
                  <a:lnTo>
                    <a:pt x="330492" y="23609"/>
                  </a:lnTo>
                  <a:lnTo>
                    <a:pt x="330492" y="35407"/>
                  </a:lnTo>
                  <a:lnTo>
                    <a:pt x="342277" y="35407"/>
                  </a:lnTo>
                  <a:lnTo>
                    <a:pt x="342277" y="23609"/>
                  </a:lnTo>
                  <a:lnTo>
                    <a:pt x="342277" y="11811"/>
                  </a:lnTo>
                  <a:close/>
                </a:path>
                <a:path w="626109" h="47625">
                  <a:moveTo>
                    <a:pt x="365874" y="23609"/>
                  </a:moveTo>
                  <a:lnTo>
                    <a:pt x="354088" y="23609"/>
                  </a:lnTo>
                  <a:lnTo>
                    <a:pt x="342290" y="23609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65874" y="35407"/>
                  </a:lnTo>
                  <a:lnTo>
                    <a:pt x="365874" y="23609"/>
                  </a:lnTo>
                  <a:close/>
                </a:path>
                <a:path w="626109" h="47625">
                  <a:moveTo>
                    <a:pt x="377685" y="23609"/>
                  </a:moveTo>
                  <a:lnTo>
                    <a:pt x="365899" y="23609"/>
                  </a:lnTo>
                  <a:lnTo>
                    <a:pt x="365899" y="35407"/>
                  </a:lnTo>
                  <a:lnTo>
                    <a:pt x="377685" y="35407"/>
                  </a:lnTo>
                  <a:lnTo>
                    <a:pt x="377685" y="23609"/>
                  </a:lnTo>
                  <a:close/>
                </a:path>
                <a:path w="626109" h="47625">
                  <a:moveTo>
                    <a:pt x="389496" y="23609"/>
                  </a:moveTo>
                  <a:lnTo>
                    <a:pt x="377698" y="23609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close/>
                </a:path>
                <a:path w="626109" h="47625">
                  <a:moveTo>
                    <a:pt x="401307" y="11811"/>
                  </a:moveTo>
                  <a:lnTo>
                    <a:pt x="389509" y="11811"/>
                  </a:lnTo>
                  <a:lnTo>
                    <a:pt x="389509" y="23609"/>
                  </a:lnTo>
                  <a:lnTo>
                    <a:pt x="401307" y="23609"/>
                  </a:lnTo>
                  <a:lnTo>
                    <a:pt x="401307" y="11811"/>
                  </a:lnTo>
                  <a:close/>
                </a:path>
                <a:path w="626109" h="47625">
                  <a:moveTo>
                    <a:pt x="424903" y="23609"/>
                  </a:moveTo>
                  <a:lnTo>
                    <a:pt x="413105" y="23609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close/>
                </a:path>
                <a:path w="626109" h="47625">
                  <a:moveTo>
                    <a:pt x="448513" y="11811"/>
                  </a:moveTo>
                  <a:lnTo>
                    <a:pt x="436714" y="11811"/>
                  </a:lnTo>
                  <a:lnTo>
                    <a:pt x="436714" y="23609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48513" y="23609"/>
                  </a:lnTo>
                  <a:lnTo>
                    <a:pt x="448513" y="11811"/>
                  </a:lnTo>
                  <a:close/>
                </a:path>
                <a:path w="626109" h="47625">
                  <a:moveTo>
                    <a:pt x="472109" y="11811"/>
                  </a:moveTo>
                  <a:lnTo>
                    <a:pt x="460324" y="11811"/>
                  </a:lnTo>
                  <a:lnTo>
                    <a:pt x="460324" y="23609"/>
                  </a:lnTo>
                  <a:lnTo>
                    <a:pt x="472109" y="23609"/>
                  </a:lnTo>
                  <a:lnTo>
                    <a:pt x="472109" y="11811"/>
                  </a:lnTo>
                  <a:close/>
                </a:path>
                <a:path w="626109" h="47625">
                  <a:moveTo>
                    <a:pt x="483920" y="11811"/>
                  </a:moveTo>
                  <a:lnTo>
                    <a:pt x="472122" y="11811"/>
                  </a:lnTo>
                  <a:lnTo>
                    <a:pt x="472122" y="23609"/>
                  </a:lnTo>
                  <a:lnTo>
                    <a:pt x="483920" y="23609"/>
                  </a:lnTo>
                  <a:lnTo>
                    <a:pt x="483920" y="11811"/>
                  </a:lnTo>
                  <a:close/>
                </a:path>
                <a:path w="626109" h="47625">
                  <a:moveTo>
                    <a:pt x="519315" y="11811"/>
                  </a:moveTo>
                  <a:lnTo>
                    <a:pt x="507530" y="11811"/>
                  </a:lnTo>
                  <a:lnTo>
                    <a:pt x="507530" y="23609"/>
                  </a:lnTo>
                  <a:lnTo>
                    <a:pt x="495731" y="23609"/>
                  </a:lnTo>
                  <a:lnTo>
                    <a:pt x="495731" y="11811"/>
                  </a:lnTo>
                  <a:lnTo>
                    <a:pt x="483933" y="11811"/>
                  </a:ln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507530" y="35407"/>
                  </a:lnTo>
                  <a:lnTo>
                    <a:pt x="519315" y="35407"/>
                  </a:lnTo>
                  <a:lnTo>
                    <a:pt x="519315" y="23609"/>
                  </a:lnTo>
                  <a:lnTo>
                    <a:pt x="519315" y="11811"/>
                  </a:lnTo>
                  <a:close/>
                </a:path>
                <a:path w="626109" h="47625">
                  <a:moveTo>
                    <a:pt x="531126" y="11811"/>
                  </a:moveTo>
                  <a:lnTo>
                    <a:pt x="519341" y="11811"/>
                  </a:lnTo>
                  <a:lnTo>
                    <a:pt x="519341" y="23609"/>
                  </a:lnTo>
                  <a:lnTo>
                    <a:pt x="519341" y="35407"/>
                  </a:lnTo>
                  <a:lnTo>
                    <a:pt x="531126" y="35407"/>
                  </a:lnTo>
                  <a:lnTo>
                    <a:pt x="531126" y="23609"/>
                  </a:lnTo>
                  <a:lnTo>
                    <a:pt x="531126" y="11811"/>
                  </a:lnTo>
                  <a:close/>
                </a:path>
                <a:path w="626109" h="47625">
                  <a:moveTo>
                    <a:pt x="542937" y="11811"/>
                  </a:moveTo>
                  <a:lnTo>
                    <a:pt x="531139" y="11811"/>
                  </a:lnTo>
                  <a:lnTo>
                    <a:pt x="531139" y="23609"/>
                  </a:lnTo>
                  <a:lnTo>
                    <a:pt x="542937" y="23609"/>
                  </a:lnTo>
                  <a:lnTo>
                    <a:pt x="542937" y="11811"/>
                  </a:lnTo>
                  <a:close/>
                </a:path>
                <a:path w="626109" h="47625">
                  <a:moveTo>
                    <a:pt x="590143" y="23609"/>
                  </a:moveTo>
                  <a:lnTo>
                    <a:pt x="578345" y="23609"/>
                  </a:lnTo>
                  <a:lnTo>
                    <a:pt x="578345" y="11811"/>
                  </a:lnTo>
                  <a:lnTo>
                    <a:pt x="566547" y="11811"/>
                  </a:lnTo>
                  <a:lnTo>
                    <a:pt x="554748" y="11811"/>
                  </a:lnTo>
                  <a:lnTo>
                    <a:pt x="542950" y="11811"/>
                  </a:lnTo>
                  <a:lnTo>
                    <a:pt x="542950" y="23609"/>
                  </a:lnTo>
                  <a:lnTo>
                    <a:pt x="554748" y="23609"/>
                  </a:lnTo>
                  <a:lnTo>
                    <a:pt x="566547" y="23609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90143" y="35407"/>
                  </a:lnTo>
                  <a:lnTo>
                    <a:pt x="590143" y="23609"/>
                  </a:lnTo>
                  <a:close/>
                </a:path>
                <a:path w="626109" h="47625">
                  <a:moveTo>
                    <a:pt x="601941" y="11811"/>
                  </a:moveTo>
                  <a:lnTo>
                    <a:pt x="590143" y="11811"/>
                  </a:lnTo>
                  <a:lnTo>
                    <a:pt x="590143" y="23609"/>
                  </a:lnTo>
                  <a:lnTo>
                    <a:pt x="601941" y="23609"/>
                  </a:lnTo>
                  <a:lnTo>
                    <a:pt x="601941" y="11811"/>
                  </a:lnTo>
                  <a:close/>
                </a:path>
                <a:path w="626109" h="47625">
                  <a:moveTo>
                    <a:pt x="625551" y="23609"/>
                  </a:moveTo>
                  <a:lnTo>
                    <a:pt x="613765" y="23609"/>
                  </a:lnTo>
                  <a:lnTo>
                    <a:pt x="613765" y="11811"/>
                  </a:lnTo>
                  <a:lnTo>
                    <a:pt x="601967" y="11811"/>
                  </a:lnTo>
                  <a:lnTo>
                    <a:pt x="601967" y="23609"/>
                  </a:lnTo>
                  <a:lnTo>
                    <a:pt x="601967" y="35407"/>
                  </a:lnTo>
                  <a:lnTo>
                    <a:pt x="613765" y="35407"/>
                  </a:lnTo>
                  <a:lnTo>
                    <a:pt x="625551" y="35407"/>
                  </a:lnTo>
                  <a:lnTo>
                    <a:pt x="625551" y="23609"/>
                  </a:lnTo>
                  <a:close/>
                </a:path>
                <a:path w="626109" h="47625">
                  <a:moveTo>
                    <a:pt x="625551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5958433" y="4416082"/>
              <a:ext cx="614045" cy="35560"/>
            </a:xfrm>
            <a:custGeom>
              <a:avLst/>
              <a:gdLst/>
              <a:ahLst/>
              <a:cxnLst/>
              <a:rect l="l" t="t" r="r" b="b"/>
              <a:pathLst>
                <a:path w="614045" h="35560">
                  <a:moveTo>
                    <a:pt x="11798" y="11798"/>
                  </a:moveTo>
                  <a:lnTo>
                    <a:pt x="0" y="11798"/>
                  </a:lnTo>
                  <a:lnTo>
                    <a:pt x="0" y="23596"/>
                  </a:lnTo>
                  <a:lnTo>
                    <a:pt x="0" y="35394"/>
                  </a:lnTo>
                  <a:lnTo>
                    <a:pt x="11798" y="35394"/>
                  </a:lnTo>
                  <a:lnTo>
                    <a:pt x="11798" y="23596"/>
                  </a:lnTo>
                  <a:lnTo>
                    <a:pt x="11798" y="11798"/>
                  </a:lnTo>
                  <a:close/>
                </a:path>
                <a:path w="614045" h="35560">
                  <a:moveTo>
                    <a:pt x="35394" y="23596"/>
                  </a:moveTo>
                  <a:lnTo>
                    <a:pt x="23596" y="23596"/>
                  </a:lnTo>
                  <a:lnTo>
                    <a:pt x="23596" y="35394"/>
                  </a:lnTo>
                  <a:lnTo>
                    <a:pt x="35394" y="35394"/>
                  </a:lnTo>
                  <a:lnTo>
                    <a:pt x="35394" y="23596"/>
                  </a:lnTo>
                  <a:close/>
                </a:path>
                <a:path w="614045" h="35560">
                  <a:moveTo>
                    <a:pt x="58991" y="23596"/>
                  </a:moveTo>
                  <a:lnTo>
                    <a:pt x="47205" y="23596"/>
                  </a:lnTo>
                  <a:lnTo>
                    <a:pt x="35407" y="23596"/>
                  </a:lnTo>
                  <a:lnTo>
                    <a:pt x="35407" y="35394"/>
                  </a:lnTo>
                  <a:lnTo>
                    <a:pt x="47205" y="35394"/>
                  </a:lnTo>
                  <a:lnTo>
                    <a:pt x="58991" y="35394"/>
                  </a:lnTo>
                  <a:lnTo>
                    <a:pt x="58991" y="23596"/>
                  </a:lnTo>
                  <a:close/>
                </a:path>
                <a:path w="614045" h="35560">
                  <a:moveTo>
                    <a:pt x="82613" y="11798"/>
                  </a:moveTo>
                  <a:lnTo>
                    <a:pt x="70815" y="11798"/>
                  </a:lnTo>
                  <a:lnTo>
                    <a:pt x="70815" y="23596"/>
                  </a:lnTo>
                  <a:lnTo>
                    <a:pt x="70815" y="35394"/>
                  </a:lnTo>
                  <a:lnTo>
                    <a:pt x="82613" y="35394"/>
                  </a:lnTo>
                  <a:lnTo>
                    <a:pt x="82613" y="23596"/>
                  </a:lnTo>
                  <a:lnTo>
                    <a:pt x="82613" y="11798"/>
                  </a:lnTo>
                  <a:close/>
                </a:path>
                <a:path w="614045" h="35560">
                  <a:moveTo>
                    <a:pt x="118008" y="11798"/>
                  </a:moveTo>
                  <a:lnTo>
                    <a:pt x="106222" y="11798"/>
                  </a:lnTo>
                  <a:lnTo>
                    <a:pt x="94424" y="11798"/>
                  </a:lnTo>
                  <a:lnTo>
                    <a:pt x="94424" y="23596"/>
                  </a:lnTo>
                  <a:lnTo>
                    <a:pt x="106222" y="23596"/>
                  </a:lnTo>
                  <a:lnTo>
                    <a:pt x="118008" y="23596"/>
                  </a:lnTo>
                  <a:lnTo>
                    <a:pt x="118008" y="11798"/>
                  </a:lnTo>
                  <a:close/>
                </a:path>
                <a:path w="614045" h="35560">
                  <a:moveTo>
                    <a:pt x="129819" y="11798"/>
                  </a:moveTo>
                  <a:lnTo>
                    <a:pt x="118021" y="11798"/>
                  </a:lnTo>
                  <a:lnTo>
                    <a:pt x="118021" y="23596"/>
                  </a:lnTo>
                  <a:lnTo>
                    <a:pt x="129819" y="23596"/>
                  </a:lnTo>
                  <a:lnTo>
                    <a:pt x="129819" y="11798"/>
                  </a:lnTo>
                  <a:close/>
                </a:path>
                <a:path w="614045" h="35560">
                  <a:moveTo>
                    <a:pt x="153416" y="11798"/>
                  </a:moveTo>
                  <a:lnTo>
                    <a:pt x="141630" y="11798"/>
                  </a:lnTo>
                  <a:lnTo>
                    <a:pt x="141630" y="23596"/>
                  </a:lnTo>
                  <a:lnTo>
                    <a:pt x="153416" y="23596"/>
                  </a:lnTo>
                  <a:lnTo>
                    <a:pt x="153416" y="11798"/>
                  </a:lnTo>
                  <a:close/>
                </a:path>
                <a:path w="614045" h="35560">
                  <a:moveTo>
                    <a:pt x="177025" y="11798"/>
                  </a:moveTo>
                  <a:lnTo>
                    <a:pt x="165239" y="11798"/>
                  </a:lnTo>
                  <a:lnTo>
                    <a:pt x="153441" y="11798"/>
                  </a:lnTo>
                  <a:lnTo>
                    <a:pt x="153441" y="23596"/>
                  </a:lnTo>
                  <a:lnTo>
                    <a:pt x="153441" y="35394"/>
                  </a:lnTo>
                  <a:lnTo>
                    <a:pt x="165239" y="35394"/>
                  </a:lnTo>
                  <a:lnTo>
                    <a:pt x="177025" y="35394"/>
                  </a:lnTo>
                  <a:lnTo>
                    <a:pt x="177025" y="23596"/>
                  </a:lnTo>
                  <a:lnTo>
                    <a:pt x="177025" y="11798"/>
                  </a:lnTo>
                  <a:close/>
                </a:path>
                <a:path w="614045" h="35560">
                  <a:moveTo>
                    <a:pt x="188836" y="23596"/>
                  </a:moveTo>
                  <a:lnTo>
                    <a:pt x="177038" y="23596"/>
                  </a:lnTo>
                  <a:lnTo>
                    <a:pt x="177038" y="35394"/>
                  </a:lnTo>
                  <a:lnTo>
                    <a:pt x="188836" y="35394"/>
                  </a:lnTo>
                  <a:lnTo>
                    <a:pt x="188836" y="23596"/>
                  </a:lnTo>
                  <a:close/>
                </a:path>
                <a:path w="614045" h="35560">
                  <a:moveTo>
                    <a:pt x="212432" y="11798"/>
                  </a:moveTo>
                  <a:lnTo>
                    <a:pt x="200647" y="11798"/>
                  </a:lnTo>
                  <a:lnTo>
                    <a:pt x="200647" y="23596"/>
                  </a:lnTo>
                  <a:lnTo>
                    <a:pt x="212432" y="23596"/>
                  </a:lnTo>
                  <a:lnTo>
                    <a:pt x="212432" y="11798"/>
                  </a:lnTo>
                  <a:close/>
                </a:path>
                <a:path w="614045" h="35560">
                  <a:moveTo>
                    <a:pt x="224243" y="11798"/>
                  </a:moveTo>
                  <a:lnTo>
                    <a:pt x="212458" y="11798"/>
                  </a:lnTo>
                  <a:lnTo>
                    <a:pt x="212458" y="23596"/>
                  </a:lnTo>
                  <a:lnTo>
                    <a:pt x="212458" y="35394"/>
                  </a:lnTo>
                  <a:lnTo>
                    <a:pt x="224243" y="35394"/>
                  </a:lnTo>
                  <a:lnTo>
                    <a:pt x="224243" y="23596"/>
                  </a:lnTo>
                  <a:lnTo>
                    <a:pt x="224243" y="11798"/>
                  </a:lnTo>
                  <a:close/>
                </a:path>
                <a:path w="614045" h="35560">
                  <a:moveTo>
                    <a:pt x="236054" y="11798"/>
                  </a:moveTo>
                  <a:lnTo>
                    <a:pt x="224256" y="11798"/>
                  </a:lnTo>
                  <a:lnTo>
                    <a:pt x="224256" y="23596"/>
                  </a:lnTo>
                  <a:lnTo>
                    <a:pt x="224256" y="35394"/>
                  </a:lnTo>
                  <a:lnTo>
                    <a:pt x="236054" y="35394"/>
                  </a:lnTo>
                  <a:lnTo>
                    <a:pt x="236054" y="23596"/>
                  </a:lnTo>
                  <a:lnTo>
                    <a:pt x="236054" y="11798"/>
                  </a:lnTo>
                  <a:close/>
                </a:path>
                <a:path w="614045" h="35560">
                  <a:moveTo>
                    <a:pt x="247840" y="0"/>
                  </a:moveTo>
                  <a:lnTo>
                    <a:pt x="236054" y="0"/>
                  </a:lnTo>
                  <a:lnTo>
                    <a:pt x="236054" y="11798"/>
                  </a:lnTo>
                  <a:lnTo>
                    <a:pt x="247840" y="11798"/>
                  </a:lnTo>
                  <a:lnTo>
                    <a:pt x="247840" y="0"/>
                  </a:lnTo>
                  <a:close/>
                </a:path>
                <a:path w="614045" h="35560">
                  <a:moveTo>
                    <a:pt x="271449" y="0"/>
                  </a:moveTo>
                  <a:lnTo>
                    <a:pt x="259664" y="0"/>
                  </a:lnTo>
                  <a:lnTo>
                    <a:pt x="259664" y="11798"/>
                  </a:lnTo>
                  <a:lnTo>
                    <a:pt x="247865" y="11798"/>
                  </a:lnTo>
                  <a:lnTo>
                    <a:pt x="247865" y="23596"/>
                  </a:lnTo>
                  <a:lnTo>
                    <a:pt x="247865" y="35394"/>
                  </a:lnTo>
                  <a:lnTo>
                    <a:pt x="259664" y="35394"/>
                  </a:lnTo>
                  <a:lnTo>
                    <a:pt x="259664" y="23596"/>
                  </a:lnTo>
                  <a:lnTo>
                    <a:pt x="271449" y="23596"/>
                  </a:lnTo>
                  <a:lnTo>
                    <a:pt x="271449" y="11798"/>
                  </a:lnTo>
                  <a:lnTo>
                    <a:pt x="271449" y="0"/>
                  </a:lnTo>
                  <a:close/>
                </a:path>
                <a:path w="614045" h="35560">
                  <a:moveTo>
                    <a:pt x="283260" y="11798"/>
                  </a:moveTo>
                  <a:lnTo>
                    <a:pt x="271475" y="11798"/>
                  </a:lnTo>
                  <a:lnTo>
                    <a:pt x="271475" y="23596"/>
                  </a:lnTo>
                  <a:lnTo>
                    <a:pt x="283260" y="23596"/>
                  </a:lnTo>
                  <a:lnTo>
                    <a:pt x="283260" y="11798"/>
                  </a:lnTo>
                  <a:close/>
                </a:path>
                <a:path w="614045" h="35560">
                  <a:moveTo>
                    <a:pt x="306857" y="23596"/>
                  </a:moveTo>
                  <a:lnTo>
                    <a:pt x="295071" y="23596"/>
                  </a:lnTo>
                  <a:lnTo>
                    <a:pt x="295071" y="11798"/>
                  </a:lnTo>
                  <a:lnTo>
                    <a:pt x="295071" y="0"/>
                  </a:lnTo>
                  <a:lnTo>
                    <a:pt x="283273" y="0"/>
                  </a:lnTo>
                  <a:lnTo>
                    <a:pt x="283273" y="11798"/>
                  </a:lnTo>
                  <a:lnTo>
                    <a:pt x="283273" y="23596"/>
                  </a:lnTo>
                  <a:lnTo>
                    <a:pt x="283273" y="35394"/>
                  </a:lnTo>
                  <a:lnTo>
                    <a:pt x="295071" y="35394"/>
                  </a:lnTo>
                  <a:lnTo>
                    <a:pt x="306857" y="35394"/>
                  </a:lnTo>
                  <a:lnTo>
                    <a:pt x="306857" y="23596"/>
                  </a:lnTo>
                  <a:close/>
                </a:path>
                <a:path w="614045" h="35560">
                  <a:moveTo>
                    <a:pt x="318668" y="23596"/>
                  </a:moveTo>
                  <a:lnTo>
                    <a:pt x="306882" y="23596"/>
                  </a:lnTo>
                  <a:lnTo>
                    <a:pt x="306882" y="35394"/>
                  </a:lnTo>
                  <a:lnTo>
                    <a:pt x="318668" y="35394"/>
                  </a:lnTo>
                  <a:lnTo>
                    <a:pt x="318668" y="23596"/>
                  </a:lnTo>
                  <a:close/>
                </a:path>
                <a:path w="614045" h="35560">
                  <a:moveTo>
                    <a:pt x="318668" y="0"/>
                  </a:moveTo>
                  <a:lnTo>
                    <a:pt x="306882" y="0"/>
                  </a:lnTo>
                  <a:lnTo>
                    <a:pt x="306882" y="11798"/>
                  </a:lnTo>
                  <a:lnTo>
                    <a:pt x="318668" y="11798"/>
                  </a:lnTo>
                  <a:lnTo>
                    <a:pt x="318668" y="0"/>
                  </a:lnTo>
                  <a:close/>
                </a:path>
                <a:path w="614045" h="35560">
                  <a:moveTo>
                    <a:pt x="330479" y="23596"/>
                  </a:moveTo>
                  <a:lnTo>
                    <a:pt x="318681" y="23596"/>
                  </a:lnTo>
                  <a:lnTo>
                    <a:pt x="318681" y="35394"/>
                  </a:lnTo>
                  <a:lnTo>
                    <a:pt x="330479" y="35394"/>
                  </a:lnTo>
                  <a:lnTo>
                    <a:pt x="330479" y="23596"/>
                  </a:lnTo>
                  <a:close/>
                </a:path>
                <a:path w="614045" h="35560">
                  <a:moveTo>
                    <a:pt x="342277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30492" y="23596"/>
                  </a:lnTo>
                  <a:lnTo>
                    <a:pt x="330492" y="35394"/>
                  </a:lnTo>
                  <a:lnTo>
                    <a:pt x="342277" y="35394"/>
                  </a:lnTo>
                  <a:lnTo>
                    <a:pt x="342277" y="23596"/>
                  </a:lnTo>
                  <a:lnTo>
                    <a:pt x="342277" y="11798"/>
                  </a:lnTo>
                  <a:lnTo>
                    <a:pt x="342277" y="0"/>
                  </a:lnTo>
                  <a:close/>
                </a:path>
                <a:path w="614045" h="35560">
                  <a:moveTo>
                    <a:pt x="365874" y="23596"/>
                  </a:moveTo>
                  <a:lnTo>
                    <a:pt x="354088" y="23596"/>
                  </a:lnTo>
                  <a:lnTo>
                    <a:pt x="354088" y="35394"/>
                  </a:lnTo>
                  <a:lnTo>
                    <a:pt x="365874" y="35394"/>
                  </a:lnTo>
                  <a:lnTo>
                    <a:pt x="365874" y="23596"/>
                  </a:lnTo>
                  <a:close/>
                </a:path>
                <a:path w="614045" h="35560">
                  <a:moveTo>
                    <a:pt x="365874" y="0"/>
                  </a:moveTo>
                  <a:lnTo>
                    <a:pt x="354088" y="0"/>
                  </a:lnTo>
                  <a:lnTo>
                    <a:pt x="354088" y="11798"/>
                  </a:lnTo>
                  <a:lnTo>
                    <a:pt x="365874" y="11798"/>
                  </a:lnTo>
                  <a:lnTo>
                    <a:pt x="365874" y="0"/>
                  </a:lnTo>
                  <a:close/>
                </a:path>
                <a:path w="614045" h="35560">
                  <a:moveTo>
                    <a:pt x="377685" y="0"/>
                  </a:moveTo>
                  <a:lnTo>
                    <a:pt x="365899" y="0"/>
                  </a:lnTo>
                  <a:lnTo>
                    <a:pt x="365899" y="11798"/>
                  </a:lnTo>
                  <a:lnTo>
                    <a:pt x="365899" y="23596"/>
                  </a:lnTo>
                  <a:lnTo>
                    <a:pt x="365899" y="35394"/>
                  </a:lnTo>
                  <a:lnTo>
                    <a:pt x="377685" y="35394"/>
                  </a:lnTo>
                  <a:lnTo>
                    <a:pt x="377685" y="23596"/>
                  </a:lnTo>
                  <a:lnTo>
                    <a:pt x="377685" y="11798"/>
                  </a:lnTo>
                  <a:lnTo>
                    <a:pt x="377685" y="0"/>
                  </a:lnTo>
                  <a:close/>
                </a:path>
                <a:path w="614045" h="35560">
                  <a:moveTo>
                    <a:pt x="389496" y="11798"/>
                  </a:moveTo>
                  <a:lnTo>
                    <a:pt x="377698" y="11798"/>
                  </a:lnTo>
                  <a:lnTo>
                    <a:pt x="377698" y="23596"/>
                  </a:lnTo>
                  <a:lnTo>
                    <a:pt x="389496" y="23596"/>
                  </a:lnTo>
                  <a:lnTo>
                    <a:pt x="389496" y="11798"/>
                  </a:lnTo>
                  <a:close/>
                </a:path>
                <a:path w="614045" h="35560">
                  <a:moveTo>
                    <a:pt x="413092" y="0"/>
                  </a:moveTo>
                  <a:lnTo>
                    <a:pt x="401307" y="0"/>
                  </a:lnTo>
                  <a:lnTo>
                    <a:pt x="389509" y="0"/>
                  </a:lnTo>
                  <a:lnTo>
                    <a:pt x="389509" y="11798"/>
                  </a:lnTo>
                  <a:lnTo>
                    <a:pt x="389509" y="23596"/>
                  </a:lnTo>
                  <a:lnTo>
                    <a:pt x="401307" y="23596"/>
                  </a:lnTo>
                  <a:lnTo>
                    <a:pt x="401307" y="35394"/>
                  </a:lnTo>
                  <a:lnTo>
                    <a:pt x="413092" y="35394"/>
                  </a:lnTo>
                  <a:lnTo>
                    <a:pt x="413092" y="23596"/>
                  </a:lnTo>
                  <a:lnTo>
                    <a:pt x="413092" y="11798"/>
                  </a:lnTo>
                  <a:lnTo>
                    <a:pt x="413092" y="0"/>
                  </a:lnTo>
                  <a:close/>
                </a:path>
                <a:path w="614045" h="35560">
                  <a:moveTo>
                    <a:pt x="424903" y="0"/>
                  </a:moveTo>
                  <a:lnTo>
                    <a:pt x="413105" y="0"/>
                  </a:lnTo>
                  <a:lnTo>
                    <a:pt x="413105" y="11798"/>
                  </a:lnTo>
                  <a:lnTo>
                    <a:pt x="413105" y="23596"/>
                  </a:lnTo>
                  <a:lnTo>
                    <a:pt x="413105" y="35394"/>
                  </a:lnTo>
                  <a:lnTo>
                    <a:pt x="424903" y="35394"/>
                  </a:lnTo>
                  <a:lnTo>
                    <a:pt x="424903" y="23596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14045" h="35560">
                  <a:moveTo>
                    <a:pt x="436702" y="11798"/>
                  </a:moveTo>
                  <a:lnTo>
                    <a:pt x="424916" y="11798"/>
                  </a:lnTo>
                  <a:lnTo>
                    <a:pt x="424916" y="23596"/>
                  </a:lnTo>
                  <a:lnTo>
                    <a:pt x="424916" y="35394"/>
                  </a:lnTo>
                  <a:lnTo>
                    <a:pt x="436702" y="35394"/>
                  </a:lnTo>
                  <a:lnTo>
                    <a:pt x="436702" y="23596"/>
                  </a:lnTo>
                  <a:lnTo>
                    <a:pt x="436702" y="11798"/>
                  </a:lnTo>
                  <a:close/>
                </a:path>
                <a:path w="614045" h="35560">
                  <a:moveTo>
                    <a:pt x="448513" y="23596"/>
                  </a:moveTo>
                  <a:lnTo>
                    <a:pt x="436714" y="23596"/>
                  </a:lnTo>
                  <a:lnTo>
                    <a:pt x="436714" y="35394"/>
                  </a:lnTo>
                  <a:lnTo>
                    <a:pt x="448513" y="35394"/>
                  </a:lnTo>
                  <a:lnTo>
                    <a:pt x="448513" y="23596"/>
                  </a:lnTo>
                  <a:close/>
                </a:path>
                <a:path w="614045" h="35560">
                  <a:moveTo>
                    <a:pt x="448513" y="0"/>
                  </a:moveTo>
                  <a:lnTo>
                    <a:pt x="436714" y="0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48513" y="0"/>
                  </a:lnTo>
                  <a:close/>
                </a:path>
                <a:path w="614045" h="35560">
                  <a:moveTo>
                    <a:pt x="472109" y="11798"/>
                  </a:moveTo>
                  <a:lnTo>
                    <a:pt x="460324" y="11798"/>
                  </a:lnTo>
                  <a:lnTo>
                    <a:pt x="460324" y="23596"/>
                  </a:lnTo>
                  <a:lnTo>
                    <a:pt x="472109" y="23596"/>
                  </a:lnTo>
                  <a:lnTo>
                    <a:pt x="472109" y="11798"/>
                  </a:lnTo>
                  <a:close/>
                </a:path>
                <a:path w="614045" h="35560">
                  <a:moveTo>
                    <a:pt x="519315" y="0"/>
                  </a:moveTo>
                  <a:lnTo>
                    <a:pt x="507530" y="0"/>
                  </a:ln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83933" y="23596"/>
                  </a:lnTo>
                  <a:lnTo>
                    <a:pt x="483933" y="35394"/>
                  </a:lnTo>
                  <a:lnTo>
                    <a:pt x="495731" y="35394"/>
                  </a:lnTo>
                  <a:lnTo>
                    <a:pt x="507530" y="35394"/>
                  </a:lnTo>
                  <a:lnTo>
                    <a:pt x="519315" y="35394"/>
                  </a:lnTo>
                  <a:lnTo>
                    <a:pt x="519315" y="23596"/>
                  </a:lnTo>
                  <a:lnTo>
                    <a:pt x="507530" y="23596"/>
                  </a:lnTo>
                  <a:lnTo>
                    <a:pt x="495731" y="23596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19315" y="11798"/>
                  </a:lnTo>
                  <a:lnTo>
                    <a:pt x="519315" y="0"/>
                  </a:lnTo>
                  <a:close/>
                </a:path>
                <a:path w="614045" h="35560">
                  <a:moveTo>
                    <a:pt x="531126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19341" y="23596"/>
                  </a:lnTo>
                  <a:lnTo>
                    <a:pt x="531126" y="23596"/>
                  </a:lnTo>
                  <a:lnTo>
                    <a:pt x="531126" y="11798"/>
                  </a:lnTo>
                  <a:lnTo>
                    <a:pt x="531126" y="0"/>
                  </a:lnTo>
                  <a:close/>
                </a:path>
                <a:path w="614045" h="35560">
                  <a:moveTo>
                    <a:pt x="554748" y="0"/>
                  </a:move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54748" y="0"/>
                  </a:lnTo>
                  <a:close/>
                </a:path>
                <a:path w="614045" h="35560">
                  <a:moveTo>
                    <a:pt x="578345" y="0"/>
                  </a:moveTo>
                  <a:lnTo>
                    <a:pt x="566547" y="0"/>
                  </a:lnTo>
                  <a:lnTo>
                    <a:pt x="566547" y="11798"/>
                  </a:lnTo>
                  <a:lnTo>
                    <a:pt x="566547" y="23596"/>
                  </a:lnTo>
                  <a:lnTo>
                    <a:pt x="578345" y="23596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14045" h="35560">
                  <a:moveTo>
                    <a:pt x="601941" y="0"/>
                  </a:moveTo>
                  <a:lnTo>
                    <a:pt x="590143" y="0"/>
                  </a:lnTo>
                  <a:lnTo>
                    <a:pt x="590143" y="11798"/>
                  </a:lnTo>
                  <a:lnTo>
                    <a:pt x="601941" y="11798"/>
                  </a:lnTo>
                  <a:lnTo>
                    <a:pt x="601941" y="0"/>
                  </a:lnTo>
                  <a:close/>
                </a:path>
                <a:path w="614045" h="35560">
                  <a:moveTo>
                    <a:pt x="613765" y="0"/>
                  </a:moveTo>
                  <a:lnTo>
                    <a:pt x="601967" y="0"/>
                  </a:lnTo>
                  <a:lnTo>
                    <a:pt x="601967" y="11798"/>
                  </a:lnTo>
                  <a:lnTo>
                    <a:pt x="601967" y="23596"/>
                  </a:lnTo>
                  <a:lnTo>
                    <a:pt x="613765" y="23596"/>
                  </a:lnTo>
                  <a:lnTo>
                    <a:pt x="613765" y="11798"/>
                  </a:lnTo>
                  <a:lnTo>
                    <a:pt x="61376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5958433" y="4439678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09" h="47625">
                  <a:moveTo>
                    <a:pt x="11798" y="35420"/>
                  </a:moveTo>
                  <a:lnTo>
                    <a:pt x="0" y="35420"/>
                  </a:lnTo>
                  <a:lnTo>
                    <a:pt x="0" y="47218"/>
                  </a:lnTo>
                  <a:lnTo>
                    <a:pt x="11798" y="47218"/>
                  </a:lnTo>
                  <a:lnTo>
                    <a:pt x="11798" y="35420"/>
                  </a:lnTo>
                  <a:close/>
                </a:path>
                <a:path w="626109" h="47625">
                  <a:moveTo>
                    <a:pt x="11798" y="11823"/>
                  </a:moveTo>
                  <a:lnTo>
                    <a:pt x="0" y="11823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11798" y="23609"/>
                  </a:lnTo>
                  <a:lnTo>
                    <a:pt x="11798" y="11823"/>
                  </a:lnTo>
                  <a:close/>
                </a:path>
                <a:path w="626109" h="47625">
                  <a:moveTo>
                    <a:pt x="35394" y="11823"/>
                  </a:moveTo>
                  <a:lnTo>
                    <a:pt x="23596" y="11823"/>
                  </a:lnTo>
                  <a:lnTo>
                    <a:pt x="23596" y="23609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lnTo>
                    <a:pt x="35394" y="11823"/>
                  </a:lnTo>
                  <a:close/>
                </a:path>
                <a:path w="626109" h="47625">
                  <a:moveTo>
                    <a:pt x="58991" y="11823"/>
                  </a:moveTo>
                  <a:lnTo>
                    <a:pt x="47205" y="11823"/>
                  </a:lnTo>
                  <a:lnTo>
                    <a:pt x="35407" y="11823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58991" y="35407"/>
                  </a:lnTo>
                  <a:lnTo>
                    <a:pt x="58991" y="23609"/>
                  </a:lnTo>
                  <a:lnTo>
                    <a:pt x="58991" y="11823"/>
                  </a:lnTo>
                  <a:close/>
                </a:path>
                <a:path w="626109" h="47625">
                  <a:moveTo>
                    <a:pt x="82613" y="35420"/>
                  </a:moveTo>
                  <a:lnTo>
                    <a:pt x="70815" y="35420"/>
                  </a:lnTo>
                  <a:lnTo>
                    <a:pt x="70815" y="47218"/>
                  </a:lnTo>
                  <a:lnTo>
                    <a:pt x="82613" y="47218"/>
                  </a:lnTo>
                  <a:lnTo>
                    <a:pt x="82613" y="35420"/>
                  </a:lnTo>
                  <a:close/>
                </a:path>
                <a:path w="626109" h="47625">
                  <a:moveTo>
                    <a:pt x="82613" y="11823"/>
                  </a:moveTo>
                  <a:lnTo>
                    <a:pt x="70815" y="11823"/>
                  </a:lnTo>
                  <a:lnTo>
                    <a:pt x="70815" y="23609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09"/>
                  </a:lnTo>
                  <a:lnTo>
                    <a:pt x="82613" y="11823"/>
                  </a:lnTo>
                  <a:close/>
                </a:path>
                <a:path w="626109" h="47625">
                  <a:moveTo>
                    <a:pt x="118008" y="35420"/>
                  </a:moveTo>
                  <a:lnTo>
                    <a:pt x="106222" y="35420"/>
                  </a:lnTo>
                  <a:lnTo>
                    <a:pt x="106222" y="47218"/>
                  </a:lnTo>
                  <a:lnTo>
                    <a:pt x="118008" y="47218"/>
                  </a:lnTo>
                  <a:lnTo>
                    <a:pt x="118008" y="35420"/>
                  </a:lnTo>
                  <a:close/>
                </a:path>
                <a:path w="626109" h="47625">
                  <a:moveTo>
                    <a:pt x="118008" y="11823"/>
                  </a:moveTo>
                  <a:lnTo>
                    <a:pt x="106222" y="11823"/>
                  </a:lnTo>
                  <a:lnTo>
                    <a:pt x="94424" y="11823"/>
                  </a:ln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06222" y="23609"/>
                  </a:lnTo>
                  <a:lnTo>
                    <a:pt x="118008" y="23609"/>
                  </a:lnTo>
                  <a:lnTo>
                    <a:pt x="118008" y="11823"/>
                  </a:lnTo>
                  <a:close/>
                </a:path>
                <a:path w="626109" h="47625">
                  <a:moveTo>
                    <a:pt x="129819" y="35420"/>
                  </a:moveTo>
                  <a:lnTo>
                    <a:pt x="118021" y="35420"/>
                  </a:lnTo>
                  <a:lnTo>
                    <a:pt x="118021" y="47218"/>
                  </a:lnTo>
                  <a:lnTo>
                    <a:pt x="129819" y="47218"/>
                  </a:lnTo>
                  <a:lnTo>
                    <a:pt x="129819" y="35420"/>
                  </a:lnTo>
                  <a:close/>
                </a:path>
                <a:path w="626109" h="47625">
                  <a:moveTo>
                    <a:pt x="129819" y="11823"/>
                  </a:moveTo>
                  <a:lnTo>
                    <a:pt x="118021" y="11823"/>
                  </a:lnTo>
                  <a:lnTo>
                    <a:pt x="118021" y="23609"/>
                  </a:lnTo>
                  <a:lnTo>
                    <a:pt x="129819" y="23609"/>
                  </a:lnTo>
                  <a:lnTo>
                    <a:pt x="129819" y="11823"/>
                  </a:lnTo>
                  <a:close/>
                </a:path>
                <a:path w="626109" h="47625">
                  <a:moveTo>
                    <a:pt x="141630" y="35420"/>
                  </a:moveTo>
                  <a:lnTo>
                    <a:pt x="129832" y="35420"/>
                  </a:lnTo>
                  <a:lnTo>
                    <a:pt x="129832" y="47218"/>
                  </a:lnTo>
                  <a:lnTo>
                    <a:pt x="141630" y="47218"/>
                  </a:lnTo>
                  <a:lnTo>
                    <a:pt x="141630" y="35420"/>
                  </a:lnTo>
                  <a:close/>
                </a:path>
                <a:path w="626109" h="47625">
                  <a:moveTo>
                    <a:pt x="153416" y="23609"/>
                  </a:moveTo>
                  <a:lnTo>
                    <a:pt x="141630" y="23609"/>
                  </a:lnTo>
                  <a:lnTo>
                    <a:pt x="141630" y="35407"/>
                  </a:lnTo>
                  <a:lnTo>
                    <a:pt x="153416" y="35407"/>
                  </a:lnTo>
                  <a:lnTo>
                    <a:pt x="153416" y="23609"/>
                  </a:lnTo>
                  <a:close/>
                </a:path>
                <a:path w="626109" h="47625">
                  <a:moveTo>
                    <a:pt x="165239" y="35420"/>
                  </a:moveTo>
                  <a:lnTo>
                    <a:pt x="153441" y="35420"/>
                  </a:lnTo>
                  <a:lnTo>
                    <a:pt x="153441" y="47218"/>
                  </a:lnTo>
                  <a:lnTo>
                    <a:pt x="165239" y="47218"/>
                  </a:lnTo>
                  <a:lnTo>
                    <a:pt x="165239" y="35420"/>
                  </a:lnTo>
                  <a:close/>
                </a:path>
                <a:path w="626109" h="47625">
                  <a:moveTo>
                    <a:pt x="177025" y="11823"/>
                  </a:moveTo>
                  <a:lnTo>
                    <a:pt x="165239" y="11823"/>
                  </a:lnTo>
                  <a:lnTo>
                    <a:pt x="153441" y="11823"/>
                  </a:ln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lnTo>
                    <a:pt x="177025" y="11823"/>
                  </a:lnTo>
                  <a:close/>
                </a:path>
                <a:path w="626109" h="47625">
                  <a:moveTo>
                    <a:pt x="200647" y="23609"/>
                  </a:move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00647" y="23609"/>
                  </a:lnTo>
                  <a:close/>
                </a:path>
                <a:path w="626109" h="47625">
                  <a:moveTo>
                    <a:pt x="212432" y="35420"/>
                  </a:moveTo>
                  <a:lnTo>
                    <a:pt x="200647" y="35420"/>
                  </a:lnTo>
                  <a:lnTo>
                    <a:pt x="188849" y="35420"/>
                  </a:lnTo>
                  <a:lnTo>
                    <a:pt x="188849" y="47218"/>
                  </a:lnTo>
                  <a:lnTo>
                    <a:pt x="200647" y="47218"/>
                  </a:lnTo>
                  <a:lnTo>
                    <a:pt x="212432" y="47218"/>
                  </a:lnTo>
                  <a:lnTo>
                    <a:pt x="212432" y="35420"/>
                  </a:lnTo>
                  <a:close/>
                </a:path>
                <a:path w="626109" h="47625">
                  <a:moveTo>
                    <a:pt x="247840" y="11823"/>
                  </a:moveTo>
                  <a:lnTo>
                    <a:pt x="236054" y="11823"/>
                  </a:lnTo>
                  <a:lnTo>
                    <a:pt x="224256" y="11823"/>
                  </a:lnTo>
                  <a:lnTo>
                    <a:pt x="224256" y="23609"/>
                  </a:lnTo>
                  <a:lnTo>
                    <a:pt x="236054" y="23609"/>
                  </a:lnTo>
                  <a:lnTo>
                    <a:pt x="236054" y="35407"/>
                  </a:lnTo>
                  <a:lnTo>
                    <a:pt x="247840" y="35407"/>
                  </a:lnTo>
                  <a:lnTo>
                    <a:pt x="247840" y="23609"/>
                  </a:lnTo>
                  <a:lnTo>
                    <a:pt x="247840" y="11823"/>
                  </a:lnTo>
                  <a:close/>
                </a:path>
                <a:path w="626109" h="47625">
                  <a:moveTo>
                    <a:pt x="259664" y="23609"/>
                  </a:moveTo>
                  <a:lnTo>
                    <a:pt x="247865" y="23609"/>
                  </a:lnTo>
                  <a:lnTo>
                    <a:pt x="247865" y="35407"/>
                  </a:lnTo>
                  <a:lnTo>
                    <a:pt x="259664" y="35407"/>
                  </a:lnTo>
                  <a:lnTo>
                    <a:pt x="259664" y="23609"/>
                  </a:lnTo>
                  <a:close/>
                </a:path>
                <a:path w="626109" h="47625">
                  <a:moveTo>
                    <a:pt x="283260" y="23609"/>
                  </a:moveTo>
                  <a:lnTo>
                    <a:pt x="271475" y="23609"/>
                  </a:lnTo>
                  <a:lnTo>
                    <a:pt x="271475" y="35407"/>
                  </a:lnTo>
                  <a:lnTo>
                    <a:pt x="283260" y="35407"/>
                  </a:lnTo>
                  <a:lnTo>
                    <a:pt x="283260" y="23609"/>
                  </a:lnTo>
                  <a:close/>
                </a:path>
                <a:path w="626109" h="47625">
                  <a:moveTo>
                    <a:pt x="306857" y="11823"/>
                  </a:moveTo>
                  <a:lnTo>
                    <a:pt x="295071" y="11823"/>
                  </a:lnTo>
                  <a:lnTo>
                    <a:pt x="295071" y="23609"/>
                  </a:ln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lnTo>
                    <a:pt x="306857" y="11823"/>
                  </a:lnTo>
                  <a:close/>
                </a:path>
                <a:path w="626109" h="47625">
                  <a:moveTo>
                    <a:pt x="318668" y="11823"/>
                  </a:moveTo>
                  <a:lnTo>
                    <a:pt x="306882" y="11823"/>
                  </a:lnTo>
                  <a:lnTo>
                    <a:pt x="306882" y="23609"/>
                  </a:lnTo>
                  <a:lnTo>
                    <a:pt x="306882" y="35407"/>
                  </a:lnTo>
                  <a:lnTo>
                    <a:pt x="318668" y="35407"/>
                  </a:lnTo>
                  <a:lnTo>
                    <a:pt x="318668" y="23609"/>
                  </a:lnTo>
                  <a:lnTo>
                    <a:pt x="318668" y="11823"/>
                  </a:lnTo>
                  <a:close/>
                </a:path>
                <a:path w="626109" h="47625">
                  <a:moveTo>
                    <a:pt x="330479" y="11823"/>
                  </a:moveTo>
                  <a:lnTo>
                    <a:pt x="318681" y="11823"/>
                  </a:lnTo>
                  <a:lnTo>
                    <a:pt x="318681" y="23609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lnTo>
                    <a:pt x="330479" y="11823"/>
                  </a:lnTo>
                  <a:close/>
                </a:path>
                <a:path w="626109" h="47625">
                  <a:moveTo>
                    <a:pt x="342277" y="11823"/>
                  </a:moveTo>
                  <a:lnTo>
                    <a:pt x="330492" y="11823"/>
                  </a:lnTo>
                  <a:lnTo>
                    <a:pt x="330492" y="23609"/>
                  </a:lnTo>
                  <a:lnTo>
                    <a:pt x="342277" y="23609"/>
                  </a:lnTo>
                  <a:lnTo>
                    <a:pt x="342277" y="11823"/>
                  </a:lnTo>
                  <a:close/>
                </a:path>
                <a:path w="626109" h="47625">
                  <a:moveTo>
                    <a:pt x="365874" y="23609"/>
                  </a:moveTo>
                  <a:lnTo>
                    <a:pt x="354088" y="23609"/>
                  </a:lnTo>
                  <a:lnTo>
                    <a:pt x="354088" y="35407"/>
                  </a:lnTo>
                  <a:lnTo>
                    <a:pt x="365874" y="35407"/>
                  </a:lnTo>
                  <a:lnTo>
                    <a:pt x="365874" y="23609"/>
                  </a:lnTo>
                  <a:close/>
                </a:path>
                <a:path w="626109" h="47625">
                  <a:moveTo>
                    <a:pt x="377685" y="23609"/>
                  </a:moveTo>
                  <a:lnTo>
                    <a:pt x="365899" y="23609"/>
                  </a:lnTo>
                  <a:lnTo>
                    <a:pt x="365899" y="35407"/>
                  </a:lnTo>
                  <a:lnTo>
                    <a:pt x="377685" y="35407"/>
                  </a:lnTo>
                  <a:lnTo>
                    <a:pt x="377685" y="23609"/>
                  </a:lnTo>
                  <a:close/>
                </a:path>
                <a:path w="626109" h="47625">
                  <a:moveTo>
                    <a:pt x="401307" y="11823"/>
                  </a:moveTo>
                  <a:lnTo>
                    <a:pt x="389509" y="11823"/>
                  </a:lnTo>
                  <a:lnTo>
                    <a:pt x="389509" y="23609"/>
                  </a:lnTo>
                  <a:lnTo>
                    <a:pt x="401307" y="23609"/>
                  </a:lnTo>
                  <a:lnTo>
                    <a:pt x="401307" y="11823"/>
                  </a:lnTo>
                  <a:close/>
                </a:path>
                <a:path w="626109" h="47625">
                  <a:moveTo>
                    <a:pt x="460298" y="11823"/>
                  </a:moveTo>
                  <a:lnTo>
                    <a:pt x="448513" y="11823"/>
                  </a:lnTo>
                  <a:lnTo>
                    <a:pt x="436714" y="11823"/>
                  </a:lnTo>
                  <a:lnTo>
                    <a:pt x="436714" y="23609"/>
                  </a:lnTo>
                  <a:lnTo>
                    <a:pt x="448513" y="23609"/>
                  </a:lnTo>
                  <a:lnTo>
                    <a:pt x="448513" y="35407"/>
                  </a:lnTo>
                  <a:lnTo>
                    <a:pt x="460298" y="35407"/>
                  </a:lnTo>
                  <a:lnTo>
                    <a:pt x="460298" y="23609"/>
                  </a:lnTo>
                  <a:lnTo>
                    <a:pt x="460298" y="11823"/>
                  </a:lnTo>
                  <a:close/>
                </a:path>
                <a:path w="626109" h="47625">
                  <a:moveTo>
                    <a:pt x="472109" y="11823"/>
                  </a:moveTo>
                  <a:lnTo>
                    <a:pt x="460324" y="11823"/>
                  </a:lnTo>
                  <a:lnTo>
                    <a:pt x="460324" y="23609"/>
                  </a:lnTo>
                  <a:lnTo>
                    <a:pt x="460324" y="35407"/>
                  </a:lnTo>
                  <a:lnTo>
                    <a:pt x="472109" y="35407"/>
                  </a:lnTo>
                  <a:lnTo>
                    <a:pt x="472109" y="23609"/>
                  </a:lnTo>
                  <a:lnTo>
                    <a:pt x="472109" y="11823"/>
                  </a:lnTo>
                  <a:close/>
                </a:path>
                <a:path w="626109" h="47625">
                  <a:moveTo>
                    <a:pt x="483920" y="23609"/>
                  </a:moveTo>
                  <a:lnTo>
                    <a:pt x="472122" y="23609"/>
                  </a:lnTo>
                  <a:lnTo>
                    <a:pt x="472122" y="35407"/>
                  </a:lnTo>
                  <a:lnTo>
                    <a:pt x="483920" y="35407"/>
                  </a:lnTo>
                  <a:lnTo>
                    <a:pt x="483920" y="23609"/>
                  </a:lnTo>
                  <a:close/>
                </a:path>
                <a:path w="626109" h="47625">
                  <a:moveTo>
                    <a:pt x="507530" y="23609"/>
                  </a:moveTo>
                  <a:lnTo>
                    <a:pt x="495731" y="23609"/>
                  </a:ln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507530" y="35407"/>
                  </a:lnTo>
                  <a:lnTo>
                    <a:pt x="507530" y="23609"/>
                  </a:lnTo>
                  <a:close/>
                </a:path>
                <a:path w="626109" h="47625">
                  <a:moveTo>
                    <a:pt x="519315" y="11823"/>
                  </a:moveTo>
                  <a:lnTo>
                    <a:pt x="507530" y="11823"/>
                  </a:lnTo>
                  <a:lnTo>
                    <a:pt x="507530" y="23609"/>
                  </a:lnTo>
                  <a:lnTo>
                    <a:pt x="519315" y="23609"/>
                  </a:lnTo>
                  <a:lnTo>
                    <a:pt x="519315" y="11823"/>
                  </a:lnTo>
                  <a:close/>
                </a:path>
                <a:path w="626109" h="47625">
                  <a:moveTo>
                    <a:pt x="519315" y="0"/>
                  </a:moveTo>
                  <a:lnTo>
                    <a:pt x="507530" y="0"/>
                  </a:lnTo>
                  <a:lnTo>
                    <a:pt x="507530" y="11798"/>
                  </a:lnTo>
                  <a:lnTo>
                    <a:pt x="519315" y="11798"/>
                  </a:lnTo>
                  <a:lnTo>
                    <a:pt x="519315" y="0"/>
                  </a:lnTo>
                  <a:close/>
                </a:path>
                <a:path w="626109" h="47625">
                  <a:moveTo>
                    <a:pt x="531126" y="11823"/>
                  </a:moveTo>
                  <a:lnTo>
                    <a:pt x="519341" y="11823"/>
                  </a:lnTo>
                  <a:lnTo>
                    <a:pt x="519341" y="23609"/>
                  </a:lnTo>
                  <a:lnTo>
                    <a:pt x="531126" y="23609"/>
                  </a:lnTo>
                  <a:lnTo>
                    <a:pt x="531126" y="11823"/>
                  </a:lnTo>
                  <a:close/>
                </a:path>
                <a:path w="626109" h="47625">
                  <a:moveTo>
                    <a:pt x="531126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31126" y="11798"/>
                  </a:lnTo>
                  <a:lnTo>
                    <a:pt x="531126" y="0"/>
                  </a:lnTo>
                  <a:close/>
                </a:path>
                <a:path w="626109" h="47625">
                  <a:moveTo>
                    <a:pt x="542937" y="0"/>
                  </a:moveTo>
                  <a:lnTo>
                    <a:pt x="531139" y="0"/>
                  </a:lnTo>
                  <a:lnTo>
                    <a:pt x="531139" y="11798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26109" h="47625">
                  <a:moveTo>
                    <a:pt x="566547" y="23609"/>
                  </a:moveTo>
                  <a:lnTo>
                    <a:pt x="554748" y="23609"/>
                  </a:lnTo>
                  <a:lnTo>
                    <a:pt x="554748" y="11823"/>
                  </a:lnTo>
                  <a:lnTo>
                    <a:pt x="542950" y="11823"/>
                  </a:lnTo>
                  <a:lnTo>
                    <a:pt x="542950" y="23609"/>
                  </a:lnTo>
                  <a:lnTo>
                    <a:pt x="542950" y="35407"/>
                  </a:lnTo>
                  <a:lnTo>
                    <a:pt x="554748" y="35407"/>
                  </a:lnTo>
                  <a:lnTo>
                    <a:pt x="566547" y="35407"/>
                  </a:lnTo>
                  <a:lnTo>
                    <a:pt x="566547" y="23609"/>
                  </a:lnTo>
                  <a:close/>
                </a:path>
                <a:path w="626109" h="47625">
                  <a:moveTo>
                    <a:pt x="601941" y="23609"/>
                  </a:moveTo>
                  <a:lnTo>
                    <a:pt x="590143" y="23609"/>
                  </a:lnTo>
                  <a:lnTo>
                    <a:pt x="590143" y="11823"/>
                  </a:lnTo>
                  <a:lnTo>
                    <a:pt x="578345" y="11823"/>
                  </a:lnTo>
                  <a:lnTo>
                    <a:pt x="566547" y="11823"/>
                  </a:lnTo>
                  <a:lnTo>
                    <a:pt x="566547" y="23609"/>
                  </a:lnTo>
                  <a:lnTo>
                    <a:pt x="578345" y="23609"/>
                  </a:lnTo>
                  <a:lnTo>
                    <a:pt x="578345" y="35407"/>
                  </a:lnTo>
                  <a:lnTo>
                    <a:pt x="590143" y="35407"/>
                  </a:lnTo>
                  <a:lnTo>
                    <a:pt x="601941" y="35407"/>
                  </a:lnTo>
                  <a:lnTo>
                    <a:pt x="601941" y="23609"/>
                  </a:lnTo>
                  <a:close/>
                </a:path>
                <a:path w="626109" h="47625">
                  <a:moveTo>
                    <a:pt x="601941" y="0"/>
                  </a:moveTo>
                  <a:lnTo>
                    <a:pt x="601941" y="0"/>
                  </a:lnTo>
                  <a:lnTo>
                    <a:pt x="542950" y="0"/>
                  </a:lnTo>
                  <a:lnTo>
                    <a:pt x="542950" y="11798"/>
                  </a:lnTo>
                  <a:lnTo>
                    <a:pt x="601941" y="11798"/>
                  </a:lnTo>
                  <a:lnTo>
                    <a:pt x="601941" y="0"/>
                  </a:lnTo>
                  <a:close/>
                </a:path>
                <a:path w="626109" h="47625">
                  <a:moveTo>
                    <a:pt x="625551" y="11823"/>
                  </a:moveTo>
                  <a:lnTo>
                    <a:pt x="613765" y="11823"/>
                  </a:lnTo>
                  <a:lnTo>
                    <a:pt x="601967" y="11823"/>
                  </a:lnTo>
                  <a:lnTo>
                    <a:pt x="601967" y="23609"/>
                  </a:lnTo>
                  <a:lnTo>
                    <a:pt x="613765" y="23609"/>
                  </a:lnTo>
                  <a:lnTo>
                    <a:pt x="625551" y="23609"/>
                  </a:lnTo>
                  <a:lnTo>
                    <a:pt x="625551" y="118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5958433" y="4475098"/>
              <a:ext cx="614045" cy="24130"/>
            </a:xfrm>
            <a:custGeom>
              <a:avLst/>
              <a:gdLst/>
              <a:ahLst/>
              <a:cxnLst/>
              <a:rect l="l" t="t" r="r" b="b"/>
              <a:pathLst>
                <a:path w="614045" h="24129">
                  <a:moveTo>
                    <a:pt x="23583" y="11798"/>
                  </a:moveTo>
                  <a:lnTo>
                    <a:pt x="11798" y="11798"/>
                  </a:lnTo>
                  <a:lnTo>
                    <a:pt x="0" y="11798"/>
                  </a:lnTo>
                  <a:lnTo>
                    <a:pt x="0" y="23596"/>
                  </a:lnTo>
                  <a:lnTo>
                    <a:pt x="11798" y="23596"/>
                  </a:lnTo>
                  <a:lnTo>
                    <a:pt x="23583" y="23596"/>
                  </a:lnTo>
                  <a:lnTo>
                    <a:pt x="23583" y="11798"/>
                  </a:lnTo>
                  <a:close/>
                </a:path>
                <a:path w="614045" h="24129">
                  <a:moveTo>
                    <a:pt x="35394" y="11798"/>
                  </a:moveTo>
                  <a:lnTo>
                    <a:pt x="23596" y="11798"/>
                  </a:lnTo>
                  <a:lnTo>
                    <a:pt x="23596" y="23596"/>
                  </a:lnTo>
                  <a:lnTo>
                    <a:pt x="35394" y="23596"/>
                  </a:lnTo>
                  <a:lnTo>
                    <a:pt x="35394" y="11798"/>
                  </a:lnTo>
                  <a:close/>
                </a:path>
                <a:path w="614045" h="24129">
                  <a:moveTo>
                    <a:pt x="58991" y="11798"/>
                  </a:moveTo>
                  <a:lnTo>
                    <a:pt x="47205" y="11798"/>
                  </a:lnTo>
                  <a:lnTo>
                    <a:pt x="35407" y="11798"/>
                  </a:lnTo>
                  <a:lnTo>
                    <a:pt x="35407" y="23596"/>
                  </a:lnTo>
                  <a:lnTo>
                    <a:pt x="47205" y="23596"/>
                  </a:lnTo>
                  <a:lnTo>
                    <a:pt x="58991" y="23596"/>
                  </a:lnTo>
                  <a:lnTo>
                    <a:pt x="58991" y="11798"/>
                  </a:lnTo>
                  <a:close/>
                </a:path>
                <a:path w="614045" h="24129">
                  <a:moveTo>
                    <a:pt x="82613" y="11798"/>
                  </a:moveTo>
                  <a:lnTo>
                    <a:pt x="70815" y="11798"/>
                  </a:lnTo>
                  <a:lnTo>
                    <a:pt x="59016" y="11798"/>
                  </a:lnTo>
                  <a:lnTo>
                    <a:pt x="59016" y="23596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82613" y="11798"/>
                  </a:lnTo>
                  <a:close/>
                </a:path>
                <a:path w="614045" h="24129">
                  <a:moveTo>
                    <a:pt x="106222" y="11798"/>
                  </a:moveTo>
                  <a:lnTo>
                    <a:pt x="94424" y="11798"/>
                  </a:lnTo>
                  <a:lnTo>
                    <a:pt x="94424" y="23596"/>
                  </a:lnTo>
                  <a:lnTo>
                    <a:pt x="106222" y="23596"/>
                  </a:lnTo>
                  <a:lnTo>
                    <a:pt x="106222" y="11798"/>
                  </a:lnTo>
                  <a:close/>
                </a:path>
                <a:path w="614045" h="24129">
                  <a:moveTo>
                    <a:pt x="165239" y="11798"/>
                  </a:moveTo>
                  <a:lnTo>
                    <a:pt x="153441" y="11798"/>
                  </a:lnTo>
                  <a:lnTo>
                    <a:pt x="153441" y="23596"/>
                  </a:lnTo>
                  <a:lnTo>
                    <a:pt x="165239" y="23596"/>
                  </a:lnTo>
                  <a:lnTo>
                    <a:pt x="165239" y="11798"/>
                  </a:lnTo>
                  <a:close/>
                </a:path>
                <a:path w="614045" h="24129">
                  <a:moveTo>
                    <a:pt x="200647" y="11798"/>
                  </a:moveTo>
                  <a:lnTo>
                    <a:pt x="188849" y="11798"/>
                  </a:lnTo>
                  <a:lnTo>
                    <a:pt x="188849" y="23596"/>
                  </a:lnTo>
                  <a:lnTo>
                    <a:pt x="200647" y="23596"/>
                  </a:lnTo>
                  <a:lnTo>
                    <a:pt x="200647" y="11798"/>
                  </a:lnTo>
                  <a:close/>
                </a:path>
                <a:path w="614045" h="24129">
                  <a:moveTo>
                    <a:pt x="212432" y="0"/>
                  </a:moveTo>
                  <a:lnTo>
                    <a:pt x="200647" y="0"/>
                  </a:lnTo>
                  <a:lnTo>
                    <a:pt x="200647" y="11798"/>
                  </a:lnTo>
                  <a:lnTo>
                    <a:pt x="212432" y="11798"/>
                  </a:lnTo>
                  <a:lnTo>
                    <a:pt x="212432" y="0"/>
                  </a:lnTo>
                  <a:close/>
                </a:path>
                <a:path w="614045" h="24129">
                  <a:moveTo>
                    <a:pt x="224243" y="11798"/>
                  </a:moveTo>
                  <a:lnTo>
                    <a:pt x="212458" y="11798"/>
                  </a:lnTo>
                  <a:lnTo>
                    <a:pt x="212458" y="23596"/>
                  </a:lnTo>
                  <a:lnTo>
                    <a:pt x="224243" y="23596"/>
                  </a:lnTo>
                  <a:lnTo>
                    <a:pt x="224243" y="11798"/>
                  </a:lnTo>
                  <a:close/>
                </a:path>
                <a:path w="614045" h="24129">
                  <a:moveTo>
                    <a:pt x="236054" y="11798"/>
                  </a:moveTo>
                  <a:lnTo>
                    <a:pt x="224256" y="11798"/>
                  </a:lnTo>
                  <a:lnTo>
                    <a:pt x="224256" y="23596"/>
                  </a:lnTo>
                  <a:lnTo>
                    <a:pt x="236054" y="23596"/>
                  </a:lnTo>
                  <a:lnTo>
                    <a:pt x="236054" y="11798"/>
                  </a:lnTo>
                  <a:close/>
                </a:path>
                <a:path w="614045" h="24129">
                  <a:moveTo>
                    <a:pt x="271449" y="0"/>
                  </a:moveTo>
                  <a:lnTo>
                    <a:pt x="259664" y="0"/>
                  </a:lnTo>
                  <a:lnTo>
                    <a:pt x="259664" y="11798"/>
                  </a:lnTo>
                  <a:lnTo>
                    <a:pt x="271449" y="11798"/>
                  </a:lnTo>
                  <a:lnTo>
                    <a:pt x="271449" y="0"/>
                  </a:lnTo>
                  <a:close/>
                </a:path>
                <a:path w="614045" h="24129">
                  <a:moveTo>
                    <a:pt x="283260" y="11798"/>
                  </a:moveTo>
                  <a:lnTo>
                    <a:pt x="271475" y="11798"/>
                  </a:lnTo>
                  <a:lnTo>
                    <a:pt x="271475" y="23596"/>
                  </a:lnTo>
                  <a:lnTo>
                    <a:pt x="283260" y="23596"/>
                  </a:lnTo>
                  <a:lnTo>
                    <a:pt x="283260" y="11798"/>
                  </a:lnTo>
                  <a:close/>
                </a:path>
                <a:path w="614045" h="24129">
                  <a:moveTo>
                    <a:pt x="306857" y="0"/>
                  </a:moveTo>
                  <a:lnTo>
                    <a:pt x="295071" y="0"/>
                  </a:lnTo>
                  <a:lnTo>
                    <a:pt x="295071" y="11798"/>
                  </a:lnTo>
                  <a:lnTo>
                    <a:pt x="295071" y="23596"/>
                  </a:lnTo>
                  <a:lnTo>
                    <a:pt x="306857" y="23596"/>
                  </a:lnTo>
                  <a:lnTo>
                    <a:pt x="306857" y="11798"/>
                  </a:lnTo>
                  <a:lnTo>
                    <a:pt x="306857" y="0"/>
                  </a:lnTo>
                  <a:close/>
                </a:path>
                <a:path w="614045" h="24129">
                  <a:moveTo>
                    <a:pt x="318668" y="11798"/>
                  </a:moveTo>
                  <a:lnTo>
                    <a:pt x="306882" y="11798"/>
                  </a:lnTo>
                  <a:lnTo>
                    <a:pt x="306882" y="23596"/>
                  </a:lnTo>
                  <a:lnTo>
                    <a:pt x="318668" y="23596"/>
                  </a:lnTo>
                  <a:lnTo>
                    <a:pt x="318668" y="11798"/>
                  </a:lnTo>
                  <a:close/>
                </a:path>
                <a:path w="614045" h="24129">
                  <a:moveTo>
                    <a:pt x="330479" y="0"/>
                  </a:moveTo>
                  <a:lnTo>
                    <a:pt x="318681" y="0"/>
                  </a:lnTo>
                  <a:lnTo>
                    <a:pt x="318681" y="11798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14045" h="24129">
                  <a:moveTo>
                    <a:pt x="342277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42277" y="11798"/>
                  </a:lnTo>
                  <a:lnTo>
                    <a:pt x="342277" y="0"/>
                  </a:lnTo>
                  <a:close/>
                </a:path>
                <a:path w="614045" h="24129">
                  <a:moveTo>
                    <a:pt x="365874" y="0"/>
                  </a:moveTo>
                  <a:lnTo>
                    <a:pt x="354088" y="0"/>
                  </a:lnTo>
                  <a:lnTo>
                    <a:pt x="354088" y="11798"/>
                  </a:lnTo>
                  <a:lnTo>
                    <a:pt x="342290" y="11798"/>
                  </a:lnTo>
                  <a:lnTo>
                    <a:pt x="342290" y="23596"/>
                  </a:lnTo>
                  <a:lnTo>
                    <a:pt x="354088" y="23596"/>
                  </a:lnTo>
                  <a:lnTo>
                    <a:pt x="365874" y="23596"/>
                  </a:lnTo>
                  <a:lnTo>
                    <a:pt x="365874" y="11798"/>
                  </a:lnTo>
                  <a:lnTo>
                    <a:pt x="365874" y="0"/>
                  </a:lnTo>
                  <a:close/>
                </a:path>
                <a:path w="614045" h="24129">
                  <a:moveTo>
                    <a:pt x="377685" y="11798"/>
                  </a:moveTo>
                  <a:lnTo>
                    <a:pt x="365899" y="11798"/>
                  </a:lnTo>
                  <a:lnTo>
                    <a:pt x="365899" y="23596"/>
                  </a:lnTo>
                  <a:lnTo>
                    <a:pt x="377685" y="23596"/>
                  </a:lnTo>
                  <a:lnTo>
                    <a:pt x="377685" y="11798"/>
                  </a:lnTo>
                  <a:close/>
                </a:path>
                <a:path w="614045" h="24129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77698" y="23596"/>
                  </a:lnTo>
                  <a:lnTo>
                    <a:pt x="389496" y="23596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14045" h="24129">
                  <a:moveTo>
                    <a:pt x="401307" y="0"/>
                  </a:moveTo>
                  <a:lnTo>
                    <a:pt x="389509" y="0"/>
                  </a:lnTo>
                  <a:lnTo>
                    <a:pt x="389509" y="11798"/>
                  </a:lnTo>
                  <a:lnTo>
                    <a:pt x="389509" y="23596"/>
                  </a:lnTo>
                  <a:lnTo>
                    <a:pt x="401307" y="23596"/>
                  </a:lnTo>
                  <a:lnTo>
                    <a:pt x="401307" y="11798"/>
                  </a:lnTo>
                  <a:lnTo>
                    <a:pt x="401307" y="0"/>
                  </a:lnTo>
                  <a:close/>
                </a:path>
                <a:path w="614045" h="24129">
                  <a:moveTo>
                    <a:pt x="460298" y="11798"/>
                  </a:moveTo>
                  <a:lnTo>
                    <a:pt x="448513" y="11798"/>
                  </a:lnTo>
                  <a:lnTo>
                    <a:pt x="436714" y="11798"/>
                  </a:lnTo>
                  <a:lnTo>
                    <a:pt x="436714" y="23596"/>
                  </a:lnTo>
                  <a:lnTo>
                    <a:pt x="448513" y="23596"/>
                  </a:lnTo>
                  <a:lnTo>
                    <a:pt x="460298" y="23596"/>
                  </a:lnTo>
                  <a:lnTo>
                    <a:pt x="460298" y="11798"/>
                  </a:lnTo>
                  <a:close/>
                </a:path>
                <a:path w="614045" h="24129">
                  <a:moveTo>
                    <a:pt x="472109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60324" y="23596"/>
                  </a:lnTo>
                  <a:lnTo>
                    <a:pt x="472109" y="23596"/>
                  </a:lnTo>
                  <a:lnTo>
                    <a:pt x="472109" y="11798"/>
                  </a:lnTo>
                  <a:lnTo>
                    <a:pt x="472109" y="0"/>
                  </a:lnTo>
                  <a:close/>
                </a:path>
                <a:path w="614045" h="24129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14045" h="24129">
                  <a:moveTo>
                    <a:pt x="507530" y="0"/>
                  </a:move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83933" y="23596"/>
                  </a:lnTo>
                  <a:lnTo>
                    <a:pt x="495731" y="23596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07530" y="0"/>
                  </a:lnTo>
                  <a:close/>
                </a:path>
                <a:path w="614045" h="24129">
                  <a:moveTo>
                    <a:pt x="590143" y="0"/>
                  </a:moveTo>
                  <a:lnTo>
                    <a:pt x="578345" y="0"/>
                  </a:lnTo>
                  <a:lnTo>
                    <a:pt x="566547" y="0"/>
                  </a:lnTo>
                  <a:lnTo>
                    <a:pt x="554748" y="0"/>
                  </a:lnTo>
                  <a:lnTo>
                    <a:pt x="554748" y="11798"/>
                  </a:ln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66547" y="23596"/>
                  </a:lnTo>
                  <a:lnTo>
                    <a:pt x="578345" y="23596"/>
                  </a:lnTo>
                  <a:lnTo>
                    <a:pt x="578345" y="11798"/>
                  </a:lnTo>
                  <a:lnTo>
                    <a:pt x="590143" y="11798"/>
                  </a:lnTo>
                  <a:lnTo>
                    <a:pt x="590143" y="0"/>
                  </a:lnTo>
                  <a:close/>
                </a:path>
                <a:path w="614045" h="24129">
                  <a:moveTo>
                    <a:pt x="613765" y="0"/>
                  </a:moveTo>
                  <a:lnTo>
                    <a:pt x="601967" y="0"/>
                  </a:lnTo>
                  <a:lnTo>
                    <a:pt x="601967" y="11798"/>
                  </a:lnTo>
                  <a:lnTo>
                    <a:pt x="601967" y="23596"/>
                  </a:lnTo>
                  <a:lnTo>
                    <a:pt x="613765" y="23596"/>
                  </a:lnTo>
                  <a:lnTo>
                    <a:pt x="613765" y="11798"/>
                  </a:lnTo>
                  <a:lnTo>
                    <a:pt x="61376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" name="object 36"/>
          <p:cNvSpPr txBox="1">
            <a:spLocks noGrp="1"/>
          </p:cNvSpPr>
          <p:nvPr>
            <p:ph type="sldNum" sz="quarter" idx="4294967295"/>
          </p:nvPr>
        </p:nvSpPr>
        <p:spPr>
          <a:xfrm>
            <a:off x="9483725" y="7521575"/>
            <a:ext cx="574675" cy="16033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900" b="0" i="0">
                <a:solidFill>
                  <a:schemeClr val="bg1"/>
                </a:solidFill>
                <a:latin typeface="Raleway"/>
                <a:cs typeface="Raleway"/>
              </a:defRPr>
            </a:lvl1pPr>
          </a:lstStyle>
          <a:p>
            <a:pPr marL="48260">
              <a:lnSpc>
                <a:spcPct val="100000"/>
              </a:lnSpc>
              <a:spcBef>
                <a:spcPts val="45"/>
              </a:spcBef>
            </a:pPr>
            <a:r>
              <a:rPr lang="en-US"/>
              <a:t>Page: </a:t>
            </a:r>
            <a:fld id="{81D60167-4931-47E6-BA6A-407CBD079E47}" type="slidenum">
              <a:rPr spc="-25" smtClean="0"/>
              <a:pPr marL="48260">
                <a:lnSpc>
                  <a:spcPct val="100000"/>
                </a:lnSpc>
                <a:spcBef>
                  <a:spcPts val="45"/>
                </a:spcBef>
              </a:pPr>
              <a:t>10</a:t>
            </a:fld>
            <a:endParaRPr spc="-25" dirty="0"/>
          </a:p>
        </p:txBody>
      </p:sp>
      <p:graphicFrame>
        <p:nvGraphicFramePr>
          <p:cNvPr id="37" name="Object 36">
            <a:extLst>
              <a:ext uri="{FF2B5EF4-FFF2-40B4-BE49-F238E27FC236}">
                <a16:creationId xmlns:a16="http://schemas.microsoft.com/office/drawing/2014/main" id="{5E39A1BD-C426-3829-25D1-AD4525731006}"/>
              </a:ext>
            </a:extLst>
          </p:cNvPr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148778857"/>
              </p:ext>
            </p:extLst>
          </p:nvPr>
        </p:nvGraphicFramePr>
        <p:xfrm>
          <a:off x="1752600" y="5397436"/>
          <a:ext cx="5715000" cy="226613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Worksheet" r:id="rId4" imgW="8039100" imgH="3187700" progId="Excel.Sheet.12">
                  <p:embed/>
                </p:oleObj>
              </mc:Choice>
              <mc:Fallback>
                <p:oleObj name="Worksheet" r:id="rId4" imgW="8039100" imgH="3187700" progId="Excel.Sheet.12">
                  <p:embed/>
                  <p:pic>
                    <p:nvPicPr>
                      <p:cNvPr id="37" name="Object 36">
                        <a:extLst>
                          <a:ext uri="{FF2B5EF4-FFF2-40B4-BE49-F238E27FC236}">
                            <a16:creationId xmlns:a16="http://schemas.microsoft.com/office/drawing/2014/main" id="{5E39A1BD-C426-3829-25D1-AD4525731006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752600" y="5397436"/>
                        <a:ext cx="5715000" cy="226613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2" name="Picture 1" descr="A picture containing logo&#10;&#10;Description automatically generated">
            <a:extLst>
              <a:ext uri="{FF2B5EF4-FFF2-40B4-BE49-F238E27FC236}">
                <a16:creationId xmlns:a16="http://schemas.microsoft.com/office/drawing/2014/main" id="{9138941E-09F7-F98E-0692-50E175655132}"/>
              </a:ext>
            </a:extLst>
          </p:cNvPr>
          <p:cNvPicPr>
            <a:picLocks noChangeAspect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6732"/>
          <a:stretch/>
        </p:blipFill>
        <p:spPr>
          <a:xfrm>
            <a:off x="8610600" y="6449545"/>
            <a:ext cx="1293202" cy="1232368"/>
          </a:xfrm>
          <a:prstGeom prst="rect">
            <a:avLst/>
          </a:prstGeom>
        </p:spPr>
      </p:pic>
      <p:sp>
        <p:nvSpPr>
          <p:cNvPr id="3" name="Rectangle 2">
            <a:extLst>
              <a:ext uri="{FF2B5EF4-FFF2-40B4-BE49-F238E27FC236}">
                <a16:creationId xmlns:a16="http://schemas.microsoft.com/office/drawing/2014/main" id="{A085C6AD-B395-BE2A-4519-821A049C2106}"/>
              </a:ext>
            </a:extLst>
          </p:cNvPr>
          <p:cNvSpPr/>
          <p:nvPr/>
        </p:nvSpPr>
        <p:spPr>
          <a:xfrm>
            <a:off x="6687378" y="5131904"/>
            <a:ext cx="914400" cy="2576513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55235583"/>
      </p:ext>
    </p:extLst>
  </p:cSld>
  <p:clrMapOvr>
    <a:masterClrMapping/>
  </p:clrMapOvr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object 5"/>
          <p:cNvSpPr/>
          <p:nvPr/>
        </p:nvSpPr>
        <p:spPr>
          <a:xfrm>
            <a:off x="506729" y="2425929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506729" y="2654529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506729" y="2768829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506729" y="3111729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241300" y="894601"/>
            <a:ext cx="3190240" cy="2512060"/>
          </a:xfrm>
          <a:prstGeom prst="rect">
            <a:avLst/>
          </a:prstGeom>
        </p:spPr>
        <p:txBody>
          <a:bodyPr vert="horz" wrap="square" lIns="0" tIns="27940" rIns="0" bIns="0" rtlCol="0">
            <a:spAutoFit/>
          </a:bodyPr>
          <a:lstStyle/>
          <a:p>
            <a:pPr marL="12700" marR="331470">
              <a:lnSpc>
                <a:spcPts val="1350"/>
              </a:lnSpc>
              <a:spcBef>
                <a:spcPts val="220"/>
              </a:spcBef>
            </a:pPr>
            <a:r>
              <a:rPr sz="1200" b="1" spc="80" dirty="0">
                <a:latin typeface="Arial"/>
                <a:cs typeface="Arial"/>
              </a:rPr>
              <a:t>AVALON</a:t>
            </a:r>
            <a:r>
              <a:rPr sz="1200" b="1" spc="90" dirty="0">
                <a:latin typeface="Arial"/>
                <a:cs typeface="Arial"/>
              </a:rPr>
              <a:t> </a:t>
            </a:r>
            <a:r>
              <a:rPr sz="1200" b="1" spc="60" dirty="0">
                <a:latin typeface="Arial"/>
                <a:cs typeface="Arial"/>
              </a:rPr>
              <a:t>VELVET</a:t>
            </a:r>
            <a:r>
              <a:rPr sz="1200" b="1" spc="90" dirty="0">
                <a:latin typeface="Arial"/>
                <a:cs typeface="Arial"/>
              </a:rPr>
              <a:t> </a:t>
            </a:r>
            <a:r>
              <a:rPr sz="1200" b="1" spc="50" dirty="0">
                <a:latin typeface="Arial"/>
                <a:cs typeface="Arial"/>
              </a:rPr>
              <a:t>ACCENT</a:t>
            </a:r>
            <a:r>
              <a:rPr sz="1200" b="1" spc="90" dirty="0">
                <a:latin typeface="Arial"/>
                <a:cs typeface="Arial"/>
              </a:rPr>
              <a:t> </a:t>
            </a:r>
            <a:r>
              <a:rPr sz="1200" b="1" spc="75" dirty="0">
                <a:latin typeface="Arial"/>
                <a:cs typeface="Arial"/>
              </a:rPr>
              <a:t>CHAIR</a:t>
            </a:r>
            <a:r>
              <a:rPr sz="1200" b="1" spc="95" dirty="0">
                <a:latin typeface="Arial"/>
                <a:cs typeface="Arial"/>
              </a:rPr>
              <a:t> </a:t>
            </a:r>
            <a:r>
              <a:rPr sz="1200" b="1" spc="45" dirty="0">
                <a:latin typeface="Arial"/>
                <a:cs typeface="Arial"/>
              </a:rPr>
              <a:t>- </a:t>
            </a:r>
            <a:r>
              <a:rPr sz="1200" b="1" spc="40" dirty="0">
                <a:latin typeface="Arial"/>
                <a:cs typeface="Arial"/>
              </a:rPr>
              <a:t>CHARCOAL</a:t>
            </a:r>
            <a:endParaRPr sz="1200" dirty="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760"/>
              </a:spcBef>
            </a:pPr>
            <a:r>
              <a:rPr sz="750" b="1" dirty="0">
                <a:latin typeface="Raleway"/>
                <a:cs typeface="Raleway"/>
              </a:rPr>
              <a:t>SKU:</a:t>
            </a:r>
            <a:r>
              <a:rPr sz="750" b="1" spc="10" dirty="0">
                <a:latin typeface="Raleway"/>
                <a:cs typeface="Raleway"/>
              </a:rPr>
              <a:t> </a:t>
            </a:r>
            <a:r>
              <a:rPr sz="750" spc="-10" dirty="0">
                <a:latin typeface="Raleway"/>
                <a:cs typeface="Raleway"/>
              </a:rPr>
              <a:t>AV850ACC</a:t>
            </a:r>
            <a:endParaRPr sz="750" dirty="0">
              <a:latin typeface="Raleway"/>
              <a:cs typeface="Raleway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700" dirty="0">
              <a:latin typeface="Raleway"/>
              <a:cs typeface="Raleway"/>
            </a:endParaRPr>
          </a:p>
          <a:p>
            <a:pPr marL="12700" marR="5080">
              <a:lnSpc>
                <a:spcPct val="100000"/>
              </a:lnSpc>
              <a:spcBef>
                <a:spcPts val="5"/>
              </a:spcBef>
            </a:pPr>
            <a:r>
              <a:rPr sz="750" dirty="0">
                <a:latin typeface="Raleway"/>
                <a:cs typeface="Raleway"/>
              </a:rPr>
              <a:t>The Avalon accent chair packs a big punch in a small mid-</a:t>
            </a:r>
            <a:r>
              <a:rPr sz="750" spc="-10" dirty="0">
                <a:latin typeface="Raleway"/>
                <a:cs typeface="Raleway"/>
              </a:rPr>
              <a:t>century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modern package. Small enough to fit just about anywhere </a:t>
            </a:r>
            <a:r>
              <a:rPr sz="750" spc="-25" dirty="0">
                <a:latin typeface="Raleway"/>
                <a:cs typeface="Raleway"/>
              </a:rPr>
              <a:t>but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comfortable and stylish enough that you will want to place </a:t>
            </a:r>
            <a:r>
              <a:rPr sz="750" spc="-25" dirty="0">
                <a:latin typeface="Raleway"/>
                <a:cs typeface="Raleway"/>
              </a:rPr>
              <a:t>it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everywhere, the Avalon is covered in lush velvet with tubular </a:t>
            </a:r>
            <a:r>
              <a:rPr sz="750" spc="-10" dirty="0">
                <a:latin typeface="Raleway"/>
                <a:cs typeface="Raleway"/>
              </a:rPr>
              <a:t>hardwood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legs</a:t>
            </a:r>
            <a:r>
              <a:rPr sz="750" spc="-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capped in brass color metal that adds flair and functionality. </a:t>
            </a:r>
            <a:r>
              <a:rPr sz="750" spc="-10" dirty="0">
                <a:latin typeface="Raleway"/>
                <a:cs typeface="Raleway"/>
              </a:rPr>
              <a:t>Shown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in charcoal, Avalon is also available in navy and green </a:t>
            </a:r>
            <a:r>
              <a:rPr sz="750" spc="-10" dirty="0">
                <a:latin typeface="Raleway"/>
                <a:cs typeface="Raleway"/>
              </a:rPr>
              <a:t>colors.</a:t>
            </a:r>
            <a:endParaRPr sz="750" dirty="0">
              <a:latin typeface="Raleway"/>
              <a:cs typeface="Raleway"/>
            </a:endParaRPr>
          </a:p>
          <a:p>
            <a:pPr marL="393700" marR="169545">
              <a:lnSpc>
                <a:spcPct val="100000"/>
              </a:lnSpc>
              <a:spcBef>
                <a:spcPts val="750"/>
              </a:spcBef>
            </a:pPr>
            <a:r>
              <a:rPr sz="750" dirty="0">
                <a:latin typeface="Raleway"/>
                <a:cs typeface="Raleway"/>
              </a:rPr>
              <a:t>Constructed</a:t>
            </a:r>
            <a:r>
              <a:rPr sz="750" spc="-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of velvet covering with tubular hardwood </a:t>
            </a:r>
            <a:r>
              <a:rPr sz="750" spc="-10" dirty="0">
                <a:latin typeface="Raleway"/>
                <a:cs typeface="Raleway"/>
              </a:rPr>
              <a:t>solid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legs and brass colored metal </a:t>
            </a:r>
            <a:r>
              <a:rPr sz="750" spc="-20" dirty="0">
                <a:latin typeface="Raleway"/>
                <a:cs typeface="Raleway"/>
              </a:rPr>
              <a:t>tips</a:t>
            </a:r>
            <a:endParaRPr sz="750" dirty="0">
              <a:latin typeface="Raleway"/>
              <a:cs typeface="Raleway"/>
            </a:endParaRPr>
          </a:p>
          <a:p>
            <a:pPr marL="393700" marR="8382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Welted upholstered seat cushioning for incredible </a:t>
            </a:r>
            <a:r>
              <a:rPr sz="750" spc="-10" dirty="0">
                <a:latin typeface="Raleway"/>
                <a:cs typeface="Raleway"/>
              </a:rPr>
              <a:t>comfort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Styling details mid-century modern splayed legs, half-</a:t>
            </a:r>
            <a:r>
              <a:rPr sz="750" spc="-10" dirty="0">
                <a:latin typeface="Raleway"/>
                <a:cs typeface="Raleway"/>
              </a:rPr>
              <a:t>teacup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seat and back that maximizes comfort while minimizing </a:t>
            </a:r>
            <a:r>
              <a:rPr sz="750" spc="-25" dirty="0">
                <a:latin typeface="Raleway"/>
                <a:cs typeface="Raleway"/>
              </a:rPr>
              <a:t>the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chair's </a:t>
            </a:r>
            <a:r>
              <a:rPr sz="750" spc="-10" dirty="0">
                <a:latin typeface="Raleway"/>
                <a:cs typeface="Raleway"/>
              </a:rPr>
              <a:t>footprint</a:t>
            </a:r>
            <a:endParaRPr sz="750" dirty="0">
              <a:latin typeface="Raleway"/>
              <a:cs typeface="Raleway"/>
            </a:endParaRPr>
          </a:p>
          <a:p>
            <a:pPr marL="393700" marR="27686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Shown in charcoal color, also available in green and </a:t>
            </a:r>
            <a:r>
              <a:rPr sz="750" spc="-20" dirty="0">
                <a:latin typeface="Raleway"/>
                <a:cs typeface="Raleway"/>
              </a:rPr>
              <a:t>navy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spc="-10" dirty="0">
                <a:latin typeface="Raleway"/>
                <a:cs typeface="Raleway"/>
              </a:rPr>
              <a:t>colors</a:t>
            </a:r>
            <a:endParaRPr sz="750" dirty="0">
              <a:latin typeface="Raleway"/>
              <a:cs typeface="Raleway"/>
            </a:endParaRPr>
          </a:p>
          <a:p>
            <a:pPr marL="39370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Packed</a:t>
            </a:r>
            <a:r>
              <a:rPr sz="750" spc="-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1 piece per </a:t>
            </a:r>
            <a:r>
              <a:rPr sz="750" spc="-10" dirty="0">
                <a:latin typeface="Raleway"/>
                <a:cs typeface="Raleway"/>
              </a:rPr>
              <a:t>carton</a:t>
            </a:r>
            <a:endParaRPr sz="750" dirty="0">
              <a:latin typeface="Raleway"/>
              <a:cs typeface="Raleway"/>
            </a:endParaRPr>
          </a:p>
        </p:txBody>
      </p:sp>
      <p:sp>
        <p:nvSpPr>
          <p:cNvPr id="10" name="object 10"/>
          <p:cNvSpPr/>
          <p:nvPr/>
        </p:nvSpPr>
        <p:spPr>
          <a:xfrm>
            <a:off x="506729" y="3340329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 txBox="1"/>
          <p:nvPr/>
        </p:nvSpPr>
        <p:spPr>
          <a:xfrm>
            <a:off x="228600" y="3716782"/>
            <a:ext cx="853440" cy="377091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50" u="sng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2"/>
              </a:rPr>
              <a:t>Read </a:t>
            </a:r>
            <a:r>
              <a:rPr sz="750" u="sng" spc="-20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2"/>
              </a:rPr>
              <a:t>More</a:t>
            </a:r>
            <a:endParaRPr sz="750" dirty="0">
              <a:latin typeface="Raleway"/>
              <a:cs typeface="Raleway"/>
            </a:endParaRPr>
          </a:p>
          <a:p>
            <a:pPr marL="12700" marR="5080">
              <a:lnSpc>
                <a:spcPct val="98200"/>
              </a:lnSpc>
              <a:spcBef>
                <a:spcPts val="15"/>
              </a:spcBef>
            </a:pPr>
            <a:r>
              <a:rPr sz="750" b="1" dirty="0">
                <a:latin typeface="Raleway"/>
                <a:cs typeface="Raleway"/>
              </a:rPr>
              <a:t>Price:</a:t>
            </a:r>
            <a:r>
              <a:rPr sz="750" b="1" spc="10" dirty="0">
                <a:latin typeface="Raleway"/>
                <a:cs typeface="Raleway"/>
              </a:rPr>
              <a:t> </a:t>
            </a:r>
            <a:r>
              <a:rPr sz="750" spc="-10" dirty="0">
                <a:latin typeface="Raleway"/>
                <a:cs typeface="Raleway"/>
              </a:rPr>
              <a:t>$129.00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900" spc="-10" dirty="0">
                <a:latin typeface="Raleway"/>
                <a:cs typeface="Raleway"/>
              </a:rPr>
              <a:t>Weight</a:t>
            </a:r>
            <a:endParaRPr sz="900" dirty="0">
              <a:latin typeface="Raleway"/>
              <a:cs typeface="Raleway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1803844" y="4055275"/>
            <a:ext cx="405130" cy="1625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900" dirty="0">
                <a:latin typeface="Raleway"/>
                <a:cs typeface="Raleway"/>
              </a:rPr>
              <a:t>31.7 </a:t>
            </a:r>
            <a:r>
              <a:rPr sz="900" spc="-25" dirty="0">
                <a:latin typeface="Raleway"/>
                <a:cs typeface="Raleway"/>
              </a:rPr>
              <a:t>lbs</a:t>
            </a:r>
            <a:endParaRPr sz="900">
              <a:latin typeface="Raleway"/>
              <a:cs typeface="Raleway"/>
            </a:endParaRPr>
          </a:p>
        </p:txBody>
      </p:sp>
      <p:grpSp>
        <p:nvGrpSpPr>
          <p:cNvPr id="13" name="object 13"/>
          <p:cNvGrpSpPr/>
          <p:nvPr/>
        </p:nvGrpSpPr>
        <p:grpSpPr>
          <a:xfrm>
            <a:off x="237699" y="4249223"/>
            <a:ext cx="727710" cy="727710"/>
            <a:chOff x="44024" y="4225537"/>
            <a:chExt cx="727710" cy="727710"/>
          </a:xfrm>
        </p:grpSpPr>
        <p:sp>
          <p:nvSpPr>
            <p:cNvPr id="14" name="object 14"/>
            <p:cNvSpPr/>
            <p:nvPr/>
          </p:nvSpPr>
          <p:spPr>
            <a:xfrm>
              <a:off x="47625" y="4229138"/>
              <a:ext cx="720090" cy="720090"/>
            </a:xfrm>
            <a:custGeom>
              <a:avLst/>
              <a:gdLst/>
              <a:ahLst/>
              <a:cxnLst/>
              <a:rect l="l" t="t" r="r" b="b"/>
              <a:pathLst>
                <a:path w="720090" h="720089">
                  <a:moveTo>
                    <a:pt x="0" y="0"/>
                  </a:moveTo>
                  <a:lnTo>
                    <a:pt x="720001" y="0"/>
                  </a:lnTo>
                  <a:lnTo>
                    <a:pt x="720001" y="720001"/>
                  </a:lnTo>
                  <a:lnTo>
                    <a:pt x="0" y="720001"/>
                  </a:lnTo>
                  <a:lnTo>
                    <a:pt x="0" y="0"/>
                  </a:lnTo>
                  <a:close/>
                </a:path>
              </a:pathLst>
            </a:custGeom>
            <a:ln w="72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94843" y="4276343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10" h="35560">
                  <a:moveTo>
                    <a:pt x="11798" y="11811"/>
                  </a:moveTo>
                  <a:lnTo>
                    <a:pt x="0" y="11811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11798" y="23609"/>
                  </a:lnTo>
                  <a:lnTo>
                    <a:pt x="11798" y="11811"/>
                  </a:lnTo>
                  <a:close/>
                </a:path>
                <a:path w="626110" h="35560">
                  <a:moveTo>
                    <a:pt x="35394" y="23609"/>
                  </a:moveTo>
                  <a:lnTo>
                    <a:pt x="23596" y="23609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close/>
                </a:path>
                <a:path w="626110" h="35560">
                  <a:moveTo>
                    <a:pt x="35394" y="0"/>
                  </a:moveTo>
                  <a:lnTo>
                    <a:pt x="23596" y="0"/>
                  </a:lnTo>
                  <a:lnTo>
                    <a:pt x="11798" y="0"/>
                  </a:lnTo>
                  <a:lnTo>
                    <a:pt x="0" y="0"/>
                  </a:lnTo>
                  <a:lnTo>
                    <a:pt x="0" y="11798"/>
                  </a:lnTo>
                  <a:lnTo>
                    <a:pt x="11798" y="11798"/>
                  </a:lnTo>
                  <a:lnTo>
                    <a:pt x="23596" y="11798"/>
                  </a:lnTo>
                  <a:lnTo>
                    <a:pt x="35394" y="11798"/>
                  </a:lnTo>
                  <a:lnTo>
                    <a:pt x="35394" y="0"/>
                  </a:lnTo>
                  <a:close/>
                </a:path>
                <a:path w="626110" h="35560">
                  <a:moveTo>
                    <a:pt x="59004" y="23609"/>
                  </a:moveTo>
                  <a:lnTo>
                    <a:pt x="47205" y="23609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59004" y="35407"/>
                  </a:lnTo>
                  <a:lnTo>
                    <a:pt x="59004" y="23609"/>
                  </a:lnTo>
                  <a:close/>
                </a:path>
                <a:path w="626110" h="35560">
                  <a:moveTo>
                    <a:pt x="59004" y="0"/>
                  </a:moveTo>
                  <a:lnTo>
                    <a:pt x="47205" y="0"/>
                  </a:lnTo>
                  <a:lnTo>
                    <a:pt x="35407" y="0"/>
                  </a:lnTo>
                  <a:lnTo>
                    <a:pt x="35407" y="11798"/>
                  </a:lnTo>
                  <a:lnTo>
                    <a:pt x="47205" y="11798"/>
                  </a:lnTo>
                  <a:lnTo>
                    <a:pt x="59004" y="11798"/>
                  </a:lnTo>
                  <a:lnTo>
                    <a:pt x="59004" y="0"/>
                  </a:lnTo>
                  <a:close/>
                </a:path>
                <a:path w="626110" h="35560">
                  <a:moveTo>
                    <a:pt x="82613" y="11811"/>
                  </a:moveTo>
                  <a:lnTo>
                    <a:pt x="70815" y="11811"/>
                  </a:lnTo>
                  <a:lnTo>
                    <a:pt x="70815" y="23609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09"/>
                  </a:lnTo>
                  <a:lnTo>
                    <a:pt x="82613" y="11811"/>
                  </a:lnTo>
                  <a:close/>
                </a:path>
                <a:path w="626110" h="35560">
                  <a:moveTo>
                    <a:pt x="82613" y="0"/>
                  </a:moveTo>
                  <a:lnTo>
                    <a:pt x="70815" y="0"/>
                  </a:lnTo>
                  <a:lnTo>
                    <a:pt x="59016" y="0"/>
                  </a:lnTo>
                  <a:lnTo>
                    <a:pt x="59016" y="11798"/>
                  </a:lnTo>
                  <a:lnTo>
                    <a:pt x="70815" y="11798"/>
                  </a:lnTo>
                  <a:lnTo>
                    <a:pt x="82613" y="11798"/>
                  </a:lnTo>
                  <a:lnTo>
                    <a:pt x="82613" y="0"/>
                  </a:lnTo>
                  <a:close/>
                </a:path>
                <a:path w="626110" h="35560">
                  <a:moveTo>
                    <a:pt x="106222" y="0"/>
                  </a:moveTo>
                  <a:lnTo>
                    <a:pt x="94424" y="0"/>
                  </a:lnTo>
                  <a:lnTo>
                    <a:pt x="94424" y="11798"/>
                  </a:lnTo>
                  <a:lnTo>
                    <a:pt x="106222" y="11798"/>
                  </a:lnTo>
                  <a:lnTo>
                    <a:pt x="106222" y="0"/>
                  </a:lnTo>
                  <a:close/>
                </a:path>
                <a:path w="626110" h="35560">
                  <a:moveTo>
                    <a:pt x="129806" y="11811"/>
                  </a:moveTo>
                  <a:lnTo>
                    <a:pt x="118021" y="11811"/>
                  </a:lnTo>
                  <a:lnTo>
                    <a:pt x="106222" y="11811"/>
                  </a:lnTo>
                  <a:lnTo>
                    <a:pt x="94424" y="11811"/>
                  </a:lnTo>
                  <a:lnTo>
                    <a:pt x="94424" y="23609"/>
                  </a:lnTo>
                  <a:lnTo>
                    <a:pt x="106222" y="23609"/>
                  </a:lnTo>
                  <a:lnTo>
                    <a:pt x="118021" y="23609"/>
                  </a:lnTo>
                  <a:lnTo>
                    <a:pt x="118021" y="35407"/>
                  </a:lnTo>
                  <a:lnTo>
                    <a:pt x="129806" y="35407"/>
                  </a:lnTo>
                  <a:lnTo>
                    <a:pt x="129806" y="23609"/>
                  </a:lnTo>
                  <a:lnTo>
                    <a:pt x="129806" y="11811"/>
                  </a:lnTo>
                  <a:close/>
                </a:path>
                <a:path w="626110" h="35560">
                  <a:moveTo>
                    <a:pt x="129806" y="0"/>
                  </a:moveTo>
                  <a:lnTo>
                    <a:pt x="118021" y="0"/>
                  </a:lnTo>
                  <a:lnTo>
                    <a:pt x="118021" y="11798"/>
                  </a:lnTo>
                  <a:lnTo>
                    <a:pt x="129806" y="11798"/>
                  </a:lnTo>
                  <a:lnTo>
                    <a:pt x="129806" y="0"/>
                  </a:lnTo>
                  <a:close/>
                </a:path>
                <a:path w="626110" h="35560">
                  <a:moveTo>
                    <a:pt x="141617" y="11811"/>
                  </a:moveTo>
                  <a:lnTo>
                    <a:pt x="129832" y="11811"/>
                  </a:lnTo>
                  <a:lnTo>
                    <a:pt x="129832" y="23609"/>
                  </a:lnTo>
                  <a:lnTo>
                    <a:pt x="141617" y="23609"/>
                  </a:lnTo>
                  <a:lnTo>
                    <a:pt x="141617" y="11811"/>
                  </a:lnTo>
                  <a:close/>
                </a:path>
                <a:path w="626110" h="35560">
                  <a:moveTo>
                    <a:pt x="177025" y="23609"/>
                  </a:moveTo>
                  <a:lnTo>
                    <a:pt x="165239" y="23609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close/>
                </a:path>
                <a:path w="626110" h="35560">
                  <a:moveTo>
                    <a:pt x="177025" y="0"/>
                  </a:moveTo>
                  <a:lnTo>
                    <a:pt x="165239" y="0"/>
                  </a:lnTo>
                  <a:lnTo>
                    <a:pt x="153441" y="0"/>
                  </a:lnTo>
                  <a:lnTo>
                    <a:pt x="153441" y="11798"/>
                  </a:lnTo>
                  <a:lnTo>
                    <a:pt x="165239" y="11798"/>
                  </a:lnTo>
                  <a:lnTo>
                    <a:pt x="177025" y="11798"/>
                  </a:lnTo>
                  <a:lnTo>
                    <a:pt x="177025" y="0"/>
                  </a:lnTo>
                  <a:close/>
                </a:path>
                <a:path w="626110" h="35560">
                  <a:moveTo>
                    <a:pt x="188836" y="11811"/>
                  </a:moveTo>
                  <a:lnTo>
                    <a:pt x="177038" y="11811"/>
                  </a:ln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lnTo>
                    <a:pt x="188836" y="11811"/>
                  </a:lnTo>
                  <a:close/>
                </a:path>
                <a:path w="626110" h="35560">
                  <a:moveTo>
                    <a:pt x="188836" y="0"/>
                  </a:moveTo>
                  <a:lnTo>
                    <a:pt x="177038" y="0"/>
                  </a:lnTo>
                  <a:lnTo>
                    <a:pt x="177038" y="11798"/>
                  </a:lnTo>
                  <a:lnTo>
                    <a:pt x="188836" y="11798"/>
                  </a:lnTo>
                  <a:lnTo>
                    <a:pt x="188836" y="0"/>
                  </a:lnTo>
                  <a:close/>
                </a:path>
                <a:path w="626110" h="35560">
                  <a:moveTo>
                    <a:pt x="212432" y="11811"/>
                  </a:moveTo>
                  <a:lnTo>
                    <a:pt x="200647" y="11811"/>
                  </a:lnTo>
                  <a:lnTo>
                    <a:pt x="188849" y="11811"/>
                  </a:ln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lnTo>
                    <a:pt x="212432" y="11811"/>
                  </a:lnTo>
                  <a:close/>
                </a:path>
                <a:path w="626110" h="35560">
                  <a:moveTo>
                    <a:pt x="224243" y="23609"/>
                  </a:move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close/>
                </a:path>
                <a:path w="626110" h="35560">
                  <a:moveTo>
                    <a:pt x="224243" y="0"/>
                  </a:moveTo>
                  <a:lnTo>
                    <a:pt x="212458" y="0"/>
                  </a:lnTo>
                  <a:lnTo>
                    <a:pt x="212458" y="11798"/>
                  </a:lnTo>
                  <a:lnTo>
                    <a:pt x="224243" y="11798"/>
                  </a:lnTo>
                  <a:lnTo>
                    <a:pt x="224243" y="0"/>
                  </a:lnTo>
                  <a:close/>
                </a:path>
                <a:path w="626110" h="35560">
                  <a:moveTo>
                    <a:pt x="236054" y="0"/>
                  </a:moveTo>
                  <a:lnTo>
                    <a:pt x="224256" y="0"/>
                  </a:lnTo>
                  <a:lnTo>
                    <a:pt x="224256" y="11798"/>
                  </a:lnTo>
                  <a:lnTo>
                    <a:pt x="236054" y="11798"/>
                  </a:lnTo>
                  <a:lnTo>
                    <a:pt x="236054" y="0"/>
                  </a:lnTo>
                  <a:close/>
                </a:path>
                <a:path w="626110" h="35560">
                  <a:moveTo>
                    <a:pt x="259651" y="23609"/>
                  </a:moveTo>
                  <a:lnTo>
                    <a:pt x="247865" y="23609"/>
                  </a:lnTo>
                  <a:lnTo>
                    <a:pt x="247865" y="35407"/>
                  </a:lnTo>
                  <a:lnTo>
                    <a:pt x="259651" y="35407"/>
                  </a:lnTo>
                  <a:lnTo>
                    <a:pt x="259651" y="23609"/>
                  </a:lnTo>
                  <a:close/>
                </a:path>
                <a:path w="626110" h="35560">
                  <a:moveTo>
                    <a:pt x="259651" y="0"/>
                  </a:moveTo>
                  <a:lnTo>
                    <a:pt x="247865" y="0"/>
                  </a:lnTo>
                  <a:lnTo>
                    <a:pt x="247865" y="11798"/>
                  </a:lnTo>
                  <a:lnTo>
                    <a:pt x="259651" y="11798"/>
                  </a:lnTo>
                  <a:lnTo>
                    <a:pt x="259651" y="0"/>
                  </a:lnTo>
                  <a:close/>
                </a:path>
                <a:path w="626110" h="35560">
                  <a:moveTo>
                    <a:pt x="283273" y="0"/>
                  </a:moveTo>
                  <a:lnTo>
                    <a:pt x="271475" y="0"/>
                  </a:lnTo>
                  <a:lnTo>
                    <a:pt x="271475" y="11798"/>
                  </a:lnTo>
                  <a:lnTo>
                    <a:pt x="283273" y="11798"/>
                  </a:lnTo>
                  <a:lnTo>
                    <a:pt x="283273" y="0"/>
                  </a:lnTo>
                  <a:close/>
                </a:path>
                <a:path w="626110" h="35560">
                  <a:moveTo>
                    <a:pt x="295071" y="11811"/>
                  </a:moveTo>
                  <a:lnTo>
                    <a:pt x="283273" y="11811"/>
                  </a:lnTo>
                  <a:lnTo>
                    <a:pt x="271475" y="11811"/>
                  </a:lnTo>
                  <a:lnTo>
                    <a:pt x="271475" y="23609"/>
                  </a:lnTo>
                  <a:lnTo>
                    <a:pt x="283273" y="23609"/>
                  </a:lnTo>
                  <a:lnTo>
                    <a:pt x="295071" y="23609"/>
                  </a:lnTo>
                  <a:lnTo>
                    <a:pt x="295071" y="11811"/>
                  </a:lnTo>
                  <a:close/>
                </a:path>
                <a:path w="626110" h="35560">
                  <a:moveTo>
                    <a:pt x="306857" y="0"/>
                  </a:moveTo>
                  <a:lnTo>
                    <a:pt x="295071" y="0"/>
                  </a:lnTo>
                  <a:lnTo>
                    <a:pt x="295071" y="11798"/>
                  </a:lnTo>
                  <a:lnTo>
                    <a:pt x="306857" y="11798"/>
                  </a:lnTo>
                  <a:lnTo>
                    <a:pt x="306857" y="0"/>
                  </a:lnTo>
                  <a:close/>
                </a:path>
                <a:path w="626110" h="35560">
                  <a:moveTo>
                    <a:pt x="330479" y="11811"/>
                  </a:moveTo>
                  <a:lnTo>
                    <a:pt x="318681" y="11811"/>
                  </a:lnTo>
                  <a:lnTo>
                    <a:pt x="318681" y="23609"/>
                  </a:lnTo>
                  <a:lnTo>
                    <a:pt x="330479" y="23609"/>
                  </a:lnTo>
                  <a:lnTo>
                    <a:pt x="330479" y="11811"/>
                  </a:lnTo>
                  <a:close/>
                </a:path>
                <a:path w="626110" h="35560">
                  <a:moveTo>
                    <a:pt x="330479" y="0"/>
                  </a:moveTo>
                  <a:lnTo>
                    <a:pt x="318681" y="0"/>
                  </a:lnTo>
                  <a:lnTo>
                    <a:pt x="306882" y="0"/>
                  </a:lnTo>
                  <a:lnTo>
                    <a:pt x="306882" y="11798"/>
                  </a:lnTo>
                  <a:lnTo>
                    <a:pt x="318681" y="11798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26110" h="35560">
                  <a:moveTo>
                    <a:pt x="365887" y="11811"/>
                  </a:moveTo>
                  <a:lnTo>
                    <a:pt x="354088" y="11811"/>
                  </a:lnTo>
                  <a:lnTo>
                    <a:pt x="342290" y="11811"/>
                  </a:lnTo>
                  <a:lnTo>
                    <a:pt x="342290" y="23609"/>
                  </a:lnTo>
                  <a:lnTo>
                    <a:pt x="354088" y="23609"/>
                  </a:lnTo>
                  <a:lnTo>
                    <a:pt x="365887" y="23609"/>
                  </a:lnTo>
                  <a:lnTo>
                    <a:pt x="365887" y="11811"/>
                  </a:lnTo>
                  <a:close/>
                </a:path>
                <a:path w="626110" h="35560">
                  <a:moveTo>
                    <a:pt x="365887" y="0"/>
                  </a:moveTo>
                  <a:lnTo>
                    <a:pt x="354088" y="0"/>
                  </a:lnTo>
                  <a:lnTo>
                    <a:pt x="342290" y="0"/>
                  </a:lnTo>
                  <a:lnTo>
                    <a:pt x="330492" y="0"/>
                  </a:lnTo>
                  <a:lnTo>
                    <a:pt x="330492" y="11798"/>
                  </a:lnTo>
                  <a:lnTo>
                    <a:pt x="342290" y="11798"/>
                  </a:lnTo>
                  <a:lnTo>
                    <a:pt x="354088" y="11798"/>
                  </a:lnTo>
                  <a:lnTo>
                    <a:pt x="365887" y="11798"/>
                  </a:lnTo>
                  <a:lnTo>
                    <a:pt x="365887" y="0"/>
                  </a:lnTo>
                  <a:close/>
                </a:path>
                <a:path w="626110" h="35560">
                  <a:moveTo>
                    <a:pt x="389496" y="11811"/>
                  </a:moveTo>
                  <a:lnTo>
                    <a:pt x="377698" y="11811"/>
                  </a:lnTo>
                  <a:lnTo>
                    <a:pt x="377698" y="23609"/>
                  </a:lnTo>
                  <a:lnTo>
                    <a:pt x="389496" y="23609"/>
                  </a:lnTo>
                  <a:lnTo>
                    <a:pt x="389496" y="11811"/>
                  </a:lnTo>
                  <a:close/>
                </a:path>
                <a:path w="626110" h="35560">
                  <a:moveTo>
                    <a:pt x="389496" y="0"/>
                  </a:moveTo>
                  <a:lnTo>
                    <a:pt x="377698" y="0"/>
                  </a:lnTo>
                  <a:lnTo>
                    <a:pt x="365899" y="0"/>
                  </a:lnTo>
                  <a:lnTo>
                    <a:pt x="365899" y="11798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26110" h="35560">
                  <a:moveTo>
                    <a:pt x="401307" y="0"/>
                  </a:move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01307" y="0"/>
                  </a:lnTo>
                  <a:close/>
                </a:path>
                <a:path w="626110" h="35560">
                  <a:moveTo>
                    <a:pt x="424903" y="11811"/>
                  </a:moveTo>
                  <a:lnTo>
                    <a:pt x="413105" y="11811"/>
                  </a:lnTo>
                  <a:lnTo>
                    <a:pt x="401307" y="11811"/>
                  </a:lnTo>
                  <a:lnTo>
                    <a:pt x="401307" y="23609"/>
                  </a:lnTo>
                  <a:lnTo>
                    <a:pt x="413105" y="23609"/>
                  </a:lnTo>
                  <a:lnTo>
                    <a:pt x="424903" y="23609"/>
                  </a:lnTo>
                  <a:lnTo>
                    <a:pt x="424903" y="11811"/>
                  </a:lnTo>
                  <a:close/>
                </a:path>
                <a:path w="626110" h="35560">
                  <a:moveTo>
                    <a:pt x="448513" y="0"/>
                  </a:moveTo>
                  <a:lnTo>
                    <a:pt x="436714" y="0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48513" y="0"/>
                  </a:lnTo>
                  <a:close/>
                </a:path>
                <a:path w="626110" h="35560">
                  <a:moveTo>
                    <a:pt x="472122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72122" y="11798"/>
                  </a:lnTo>
                  <a:lnTo>
                    <a:pt x="472122" y="0"/>
                  </a:lnTo>
                  <a:close/>
                </a:path>
                <a:path w="626110" h="35560">
                  <a:moveTo>
                    <a:pt x="483920" y="11811"/>
                  </a:moveTo>
                  <a:lnTo>
                    <a:pt x="472122" y="11811"/>
                  </a:lnTo>
                  <a:lnTo>
                    <a:pt x="472122" y="23609"/>
                  </a:lnTo>
                  <a:lnTo>
                    <a:pt x="483920" y="23609"/>
                  </a:lnTo>
                  <a:lnTo>
                    <a:pt x="483920" y="11811"/>
                  </a:lnTo>
                  <a:close/>
                </a:path>
                <a:path w="626110" h="35560">
                  <a:moveTo>
                    <a:pt x="507530" y="0"/>
                  </a:move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07530" y="0"/>
                  </a:lnTo>
                  <a:close/>
                </a:path>
                <a:path w="626110" h="35560">
                  <a:moveTo>
                    <a:pt x="519328" y="11811"/>
                  </a:moveTo>
                  <a:lnTo>
                    <a:pt x="507530" y="11811"/>
                  </a:lnTo>
                  <a:lnTo>
                    <a:pt x="495731" y="11811"/>
                  </a:lnTo>
                  <a:lnTo>
                    <a:pt x="483933" y="11811"/>
                  </a:lnTo>
                  <a:lnTo>
                    <a:pt x="483933" y="23609"/>
                  </a:lnTo>
                  <a:lnTo>
                    <a:pt x="495731" y="23609"/>
                  </a:lnTo>
                  <a:lnTo>
                    <a:pt x="507530" y="23609"/>
                  </a:lnTo>
                  <a:lnTo>
                    <a:pt x="519328" y="23609"/>
                  </a:lnTo>
                  <a:lnTo>
                    <a:pt x="519328" y="11811"/>
                  </a:lnTo>
                  <a:close/>
                </a:path>
                <a:path w="626110" h="35560">
                  <a:moveTo>
                    <a:pt x="554748" y="11811"/>
                  </a:moveTo>
                  <a:lnTo>
                    <a:pt x="542950" y="11811"/>
                  </a:lnTo>
                  <a:lnTo>
                    <a:pt x="542950" y="23609"/>
                  </a:lnTo>
                  <a:lnTo>
                    <a:pt x="554748" y="23609"/>
                  </a:lnTo>
                  <a:lnTo>
                    <a:pt x="554748" y="11811"/>
                  </a:lnTo>
                  <a:close/>
                </a:path>
                <a:path w="626110" h="35560">
                  <a:moveTo>
                    <a:pt x="578345" y="0"/>
                  </a:moveTo>
                  <a:lnTo>
                    <a:pt x="566547" y="0"/>
                  </a:lnTo>
                  <a:lnTo>
                    <a:pt x="554748" y="0"/>
                  </a:ln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26110" h="35560">
                  <a:moveTo>
                    <a:pt x="601954" y="0"/>
                  </a:moveTo>
                  <a:lnTo>
                    <a:pt x="590156" y="0"/>
                  </a:lnTo>
                  <a:lnTo>
                    <a:pt x="578358" y="0"/>
                  </a:lnTo>
                  <a:lnTo>
                    <a:pt x="578358" y="11798"/>
                  </a:lnTo>
                  <a:lnTo>
                    <a:pt x="590156" y="11798"/>
                  </a:lnTo>
                  <a:lnTo>
                    <a:pt x="601954" y="11798"/>
                  </a:lnTo>
                  <a:lnTo>
                    <a:pt x="601954" y="0"/>
                  </a:lnTo>
                  <a:close/>
                </a:path>
                <a:path w="626110" h="35560">
                  <a:moveTo>
                    <a:pt x="625563" y="11811"/>
                  </a:moveTo>
                  <a:lnTo>
                    <a:pt x="613765" y="11811"/>
                  </a:lnTo>
                  <a:lnTo>
                    <a:pt x="613765" y="23609"/>
                  </a:lnTo>
                  <a:lnTo>
                    <a:pt x="625563" y="23609"/>
                  </a:lnTo>
                  <a:lnTo>
                    <a:pt x="625563" y="11811"/>
                  </a:lnTo>
                  <a:close/>
                </a:path>
                <a:path w="626110" h="35560">
                  <a:moveTo>
                    <a:pt x="625563" y="0"/>
                  </a:moveTo>
                  <a:lnTo>
                    <a:pt x="613765" y="0"/>
                  </a:ln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25563" y="11798"/>
                  </a:lnTo>
                  <a:lnTo>
                    <a:pt x="62556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94843" y="4299953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10" h="35560">
                  <a:moveTo>
                    <a:pt x="11798" y="23609"/>
                  </a:move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11798" y="23609"/>
                  </a:lnTo>
                  <a:close/>
                </a:path>
                <a:path w="626110" h="35560">
                  <a:moveTo>
                    <a:pt x="11798" y="11798"/>
                  </a:moveTo>
                  <a:lnTo>
                    <a:pt x="0" y="11798"/>
                  </a:lnTo>
                  <a:lnTo>
                    <a:pt x="0" y="23596"/>
                  </a:lnTo>
                  <a:lnTo>
                    <a:pt x="11798" y="23596"/>
                  </a:lnTo>
                  <a:lnTo>
                    <a:pt x="11798" y="11798"/>
                  </a:lnTo>
                  <a:close/>
                </a:path>
                <a:path w="626110" h="35560">
                  <a:moveTo>
                    <a:pt x="35394" y="23609"/>
                  </a:moveTo>
                  <a:lnTo>
                    <a:pt x="23596" y="23609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close/>
                </a:path>
                <a:path w="626110" h="35560">
                  <a:moveTo>
                    <a:pt x="35394" y="11798"/>
                  </a:moveTo>
                  <a:lnTo>
                    <a:pt x="23596" y="11798"/>
                  </a:lnTo>
                  <a:lnTo>
                    <a:pt x="23596" y="23596"/>
                  </a:lnTo>
                  <a:lnTo>
                    <a:pt x="35394" y="23596"/>
                  </a:lnTo>
                  <a:lnTo>
                    <a:pt x="35394" y="11798"/>
                  </a:lnTo>
                  <a:close/>
                </a:path>
                <a:path w="626110" h="35560">
                  <a:moveTo>
                    <a:pt x="59004" y="23609"/>
                  </a:moveTo>
                  <a:lnTo>
                    <a:pt x="47205" y="23609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59004" y="35407"/>
                  </a:lnTo>
                  <a:lnTo>
                    <a:pt x="59004" y="23609"/>
                  </a:lnTo>
                  <a:close/>
                </a:path>
                <a:path w="626110" h="35560">
                  <a:moveTo>
                    <a:pt x="59004" y="11798"/>
                  </a:moveTo>
                  <a:lnTo>
                    <a:pt x="47205" y="11798"/>
                  </a:lnTo>
                  <a:lnTo>
                    <a:pt x="35407" y="11798"/>
                  </a:lnTo>
                  <a:lnTo>
                    <a:pt x="35407" y="23596"/>
                  </a:lnTo>
                  <a:lnTo>
                    <a:pt x="47205" y="23596"/>
                  </a:lnTo>
                  <a:lnTo>
                    <a:pt x="59004" y="23596"/>
                  </a:lnTo>
                  <a:lnTo>
                    <a:pt x="59004" y="11798"/>
                  </a:lnTo>
                  <a:close/>
                </a:path>
                <a:path w="626110" h="35560">
                  <a:moveTo>
                    <a:pt x="82613" y="23609"/>
                  </a:moveTo>
                  <a:lnTo>
                    <a:pt x="70815" y="23609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09"/>
                  </a:lnTo>
                  <a:close/>
                </a:path>
                <a:path w="626110" h="35560">
                  <a:moveTo>
                    <a:pt x="82613" y="11798"/>
                  </a:moveTo>
                  <a:lnTo>
                    <a:pt x="70815" y="11798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82613" y="11798"/>
                  </a:lnTo>
                  <a:close/>
                </a:path>
                <a:path w="626110" h="35560">
                  <a:moveTo>
                    <a:pt x="118021" y="11798"/>
                  </a:moveTo>
                  <a:lnTo>
                    <a:pt x="106222" y="11798"/>
                  </a:lnTo>
                  <a:lnTo>
                    <a:pt x="94424" y="11798"/>
                  </a:lnTo>
                  <a:lnTo>
                    <a:pt x="94424" y="23596"/>
                  </a:lnTo>
                  <a:lnTo>
                    <a:pt x="106222" y="23596"/>
                  </a:lnTo>
                  <a:lnTo>
                    <a:pt x="118021" y="23596"/>
                  </a:lnTo>
                  <a:lnTo>
                    <a:pt x="118021" y="11798"/>
                  </a:lnTo>
                  <a:close/>
                </a:path>
                <a:path w="626110" h="35560">
                  <a:moveTo>
                    <a:pt x="129806" y="23609"/>
                  </a:moveTo>
                  <a:lnTo>
                    <a:pt x="118021" y="23609"/>
                  </a:lnTo>
                  <a:lnTo>
                    <a:pt x="106222" y="23609"/>
                  </a:lnTo>
                  <a:lnTo>
                    <a:pt x="106222" y="35407"/>
                  </a:lnTo>
                  <a:lnTo>
                    <a:pt x="118021" y="35407"/>
                  </a:lnTo>
                  <a:lnTo>
                    <a:pt x="129806" y="35407"/>
                  </a:lnTo>
                  <a:lnTo>
                    <a:pt x="129806" y="23609"/>
                  </a:lnTo>
                  <a:close/>
                </a:path>
                <a:path w="626110" h="35560">
                  <a:moveTo>
                    <a:pt x="141617" y="23609"/>
                  </a:moveTo>
                  <a:lnTo>
                    <a:pt x="129832" y="23609"/>
                  </a:lnTo>
                  <a:lnTo>
                    <a:pt x="129832" y="35407"/>
                  </a:lnTo>
                  <a:lnTo>
                    <a:pt x="141617" y="35407"/>
                  </a:lnTo>
                  <a:lnTo>
                    <a:pt x="141617" y="23609"/>
                  </a:lnTo>
                  <a:close/>
                </a:path>
                <a:path w="626110" h="35560">
                  <a:moveTo>
                    <a:pt x="141617" y="11798"/>
                  </a:moveTo>
                  <a:lnTo>
                    <a:pt x="129832" y="11798"/>
                  </a:lnTo>
                  <a:lnTo>
                    <a:pt x="129832" y="23596"/>
                  </a:lnTo>
                  <a:lnTo>
                    <a:pt x="141617" y="23596"/>
                  </a:lnTo>
                  <a:lnTo>
                    <a:pt x="141617" y="11798"/>
                  </a:lnTo>
                  <a:close/>
                </a:path>
                <a:path w="626110" h="35560">
                  <a:moveTo>
                    <a:pt x="153428" y="11798"/>
                  </a:moveTo>
                  <a:lnTo>
                    <a:pt x="141630" y="11798"/>
                  </a:lnTo>
                  <a:lnTo>
                    <a:pt x="141630" y="23596"/>
                  </a:lnTo>
                  <a:lnTo>
                    <a:pt x="153428" y="23596"/>
                  </a:lnTo>
                  <a:lnTo>
                    <a:pt x="153428" y="11798"/>
                  </a:lnTo>
                  <a:close/>
                </a:path>
                <a:path w="626110" h="35560">
                  <a:moveTo>
                    <a:pt x="165239" y="23609"/>
                  </a:move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65239" y="23609"/>
                  </a:lnTo>
                  <a:close/>
                </a:path>
                <a:path w="626110" h="35560">
                  <a:moveTo>
                    <a:pt x="177025" y="11798"/>
                  </a:moveTo>
                  <a:lnTo>
                    <a:pt x="165239" y="11798"/>
                  </a:lnTo>
                  <a:lnTo>
                    <a:pt x="165239" y="23596"/>
                  </a:lnTo>
                  <a:lnTo>
                    <a:pt x="177025" y="23596"/>
                  </a:lnTo>
                  <a:lnTo>
                    <a:pt x="177025" y="11798"/>
                  </a:lnTo>
                  <a:close/>
                </a:path>
                <a:path w="626110" h="35560">
                  <a:moveTo>
                    <a:pt x="188836" y="23609"/>
                  </a:move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close/>
                </a:path>
                <a:path w="626110" h="35560">
                  <a:moveTo>
                    <a:pt x="200647" y="23609"/>
                  </a:move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00647" y="23609"/>
                  </a:lnTo>
                  <a:close/>
                </a:path>
                <a:path w="626110" h="35560">
                  <a:moveTo>
                    <a:pt x="212432" y="11798"/>
                  </a:moveTo>
                  <a:lnTo>
                    <a:pt x="200647" y="11798"/>
                  </a:lnTo>
                  <a:lnTo>
                    <a:pt x="200647" y="23596"/>
                  </a:lnTo>
                  <a:lnTo>
                    <a:pt x="212432" y="23596"/>
                  </a:lnTo>
                  <a:lnTo>
                    <a:pt x="212432" y="11798"/>
                  </a:lnTo>
                  <a:close/>
                </a:path>
                <a:path w="626110" h="35560">
                  <a:moveTo>
                    <a:pt x="224243" y="23609"/>
                  </a:move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close/>
                </a:path>
                <a:path w="626110" h="35560">
                  <a:moveTo>
                    <a:pt x="236054" y="23609"/>
                  </a:move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36054" y="23609"/>
                  </a:lnTo>
                  <a:close/>
                </a:path>
                <a:path w="626110" h="35560">
                  <a:moveTo>
                    <a:pt x="236054" y="11798"/>
                  </a:moveTo>
                  <a:lnTo>
                    <a:pt x="224256" y="11798"/>
                  </a:lnTo>
                  <a:lnTo>
                    <a:pt x="224256" y="23596"/>
                  </a:lnTo>
                  <a:lnTo>
                    <a:pt x="236054" y="23596"/>
                  </a:lnTo>
                  <a:lnTo>
                    <a:pt x="236054" y="11798"/>
                  </a:lnTo>
                  <a:close/>
                </a:path>
                <a:path w="626110" h="35560">
                  <a:moveTo>
                    <a:pt x="259651" y="23609"/>
                  </a:moveTo>
                  <a:lnTo>
                    <a:pt x="247865" y="23609"/>
                  </a:lnTo>
                  <a:lnTo>
                    <a:pt x="247865" y="35407"/>
                  </a:lnTo>
                  <a:lnTo>
                    <a:pt x="259651" y="35407"/>
                  </a:lnTo>
                  <a:lnTo>
                    <a:pt x="259651" y="23609"/>
                  </a:lnTo>
                  <a:close/>
                </a:path>
                <a:path w="626110" h="35560">
                  <a:moveTo>
                    <a:pt x="259651" y="0"/>
                  </a:moveTo>
                  <a:lnTo>
                    <a:pt x="247865" y="0"/>
                  </a:lnTo>
                  <a:lnTo>
                    <a:pt x="247865" y="11798"/>
                  </a:lnTo>
                  <a:lnTo>
                    <a:pt x="259651" y="11798"/>
                  </a:lnTo>
                  <a:lnTo>
                    <a:pt x="259651" y="0"/>
                  </a:lnTo>
                  <a:close/>
                </a:path>
                <a:path w="626110" h="35560">
                  <a:moveTo>
                    <a:pt x="271462" y="23609"/>
                  </a:moveTo>
                  <a:lnTo>
                    <a:pt x="259664" y="23609"/>
                  </a:lnTo>
                  <a:lnTo>
                    <a:pt x="259664" y="35407"/>
                  </a:lnTo>
                  <a:lnTo>
                    <a:pt x="271462" y="35407"/>
                  </a:lnTo>
                  <a:lnTo>
                    <a:pt x="271462" y="23609"/>
                  </a:lnTo>
                  <a:close/>
                </a:path>
                <a:path w="626110" h="35560">
                  <a:moveTo>
                    <a:pt x="271462" y="0"/>
                  </a:moveTo>
                  <a:lnTo>
                    <a:pt x="259664" y="0"/>
                  </a:lnTo>
                  <a:lnTo>
                    <a:pt x="259664" y="11798"/>
                  </a:lnTo>
                  <a:lnTo>
                    <a:pt x="271462" y="11798"/>
                  </a:lnTo>
                  <a:lnTo>
                    <a:pt x="271462" y="0"/>
                  </a:lnTo>
                  <a:close/>
                </a:path>
                <a:path w="626110" h="35560">
                  <a:moveTo>
                    <a:pt x="295071" y="0"/>
                  </a:moveTo>
                  <a:lnTo>
                    <a:pt x="283273" y="0"/>
                  </a:lnTo>
                  <a:lnTo>
                    <a:pt x="271475" y="0"/>
                  </a:lnTo>
                  <a:lnTo>
                    <a:pt x="271475" y="11798"/>
                  </a:lnTo>
                  <a:lnTo>
                    <a:pt x="283273" y="11798"/>
                  </a:lnTo>
                  <a:lnTo>
                    <a:pt x="295071" y="11798"/>
                  </a:lnTo>
                  <a:lnTo>
                    <a:pt x="295071" y="0"/>
                  </a:lnTo>
                  <a:close/>
                </a:path>
                <a:path w="626110" h="35560">
                  <a:moveTo>
                    <a:pt x="306857" y="23609"/>
                  </a:moveTo>
                  <a:lnTo>
                    <a:pt x="295071" y="23609"/>
                  </a:lnTo>
                  <a:lnTo>
                    <a:pt x="283273" y="23609"/>
                  </a:lnTo>
                  <a:lnTo>
                    <a:pt x="271475" y="23609"/>
                  </a:lnTo>
                  <a:lnTo>
                    <a:pt x="271475" y="35407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close/>
                </a:path>
                <a:path w="626110" h="35560">
                  <a:moveTo>
                    <a:pt x="330479" y="23609"/>
                  </a:moveTo>
                  <a:lnTo>
                    <a:pt x="318681" y="23609"/>
                  </a:lnTo>
                  <a:lnTo>
                    <a:pt x="306882" y="23609"/>
                  </a:lnTo>
                  <a:lnTo>
                    <a:pt x="306882" y="35407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close/>
                </a:path>
                <a:path w="626110" h="35560">
                  <a:moveTo>
                    <a:pt x="330479" y="0"/>
                  </a:moveTo>
                  <a:lnTo>
                    <a:pt x="318681" y="0"/>
                  </a:lnTo>
                  <a:lnTo>
                    <a:pt x="306882" y="0"/>
                  </a:lnTo>
                  <a:lnTo>
                    <a:pt x="306882" y="11798"/>
                  </a:lnTo>
                  <a:lnTo>
                    <a:pt x="318681" y="11798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26110" h="35560">
                  <a:moveTo>
                    <a:pt x="342290" y="23609"/>
                  </a:moveTo>
                  <a:lnTo>
                    <a:pt x="330492" y="23609"/>
                  </a:lnTo>
                  <a:lnTo>
                    <a:pt x="330492" y="35407"/>
                  </a:lnTo>
                  <a:lnTo>
                    <a:pt x="342290" y="35407"/>
                  </a:lnTo>
                  <a:lnTo>
                    <a:pt x="342290" y="23609"/>
                  </a:lnTo>
                  <a:close/>
                </a:path>
                <a:path w="626110" h="35560">
                  <a:moveTo>
                    <a:pt x="365887" y="0"/>
                  </a:moveTo>
                  <a:lnTo>
                    <a:pt x="354088" y="0"/>
                  </a:lnTo>
                  <a:lnTo>
                    <a:pt x="342290" y="0"/>
                  </a:lnTo>
                  <a:lnTo>
                    <a:pt x="330492" y="0"/>
                  </a:lnTo>
                  <a:lnTo>
                    <a:pt x="330492" y="11798"/>
                  </a:lnTo>
                  <a:lnTo>
                    <a:pt x="342290" y="11798"/>
                  </a:lnTo>
                  <a:lnTo>
                    <a:pt x="342290" y="23596"/>
                  </a:lnTo>
                  <a:lnTo>
                    <a:pt x="354088" y="23596"/>
                  </a:lnTo>
                  <a:lnTo>
                    <a:pt x="365887" y="23596"/>
                  </a:lnTo>
                  <a:lnTo>
                    <a:pt x="365887" y="11798"/>
                  </a:lnTo>
                  <a:lnTo>
                    <a:pt x="365887" y="0"/>
                  </a:lnTo>
                  <a:close/>
                </a:path>
                <a:path w="626110" h="35560">
                  <a:moveTo>
                    <a:pt x="377698" y="23609"/>
                  </a:moveTo>
                  <a:lnTo>
                    <a:pt x="365899" y="23609"/>
                  </a:lnTo>
                  <a:lnTo>
                    <a:pt x="365899" y="35407"/>
                  </a:lnTo>
                  <a:lnTo>
                    <a:pt x="377698" y="35407"/>
                  </a:lnTo>
                  <a:lnTo>
                    <a:pt x="377698" y="23609"/>
                  </a:lnTo>
                  <a:close/>
                </a:path>
                <a:path w="626110" h="35560">
                  <a:moveTo>
                    <a:pt x="377698" y="11798"/>
                  </a:moveTo>
                  <a:lnTo>
                    <a:pt x="365899" y="11798"/>
                  </a:lnTo>
                  <a:lnTo>
                    <a:pt x="365899" y="23596"/>
                  </a:lnTo>
                  <a:lnTo>
                    <a:pt x="377698" y="23596"/>
                  </a:lnTo>
                  <a:lnTo>
                    <a:pt x="377698" y="11798"/>
                  </a:lnTo>
                  <a:close/>
                </a:path>
                <a:path w="626110" h="35560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26110" h="35560">
                  <a:moveTo>
                    <a:pt x="401307" y="23609"/>
                  </a:move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01307" y="23609"/>
                  </a:lnTo>
                  <a:close/>
                </a:path>
                <a:path w="626110" h="35560">
                  <a:moveTo>
                    <a:pt x="401307" y="11798"/>
                  </a:moveTo>
                  <a:lnTo>
                    <a:pt x="389509" y="11798"/>
                  </a:lnTo>
                  <a:lnTo>
                    <a:pt x="389509" y="23596"/>
                  </a:lnTo>
                  <a:lnTo>
                    <a:pt x="401307" y="23596"/>
                  </a:lnTo>
                  <a:lnTo>
                    <a:pt x="401307" y="11798"/>
                  </a:lnTo>
                  <a:close/>
                </a:path>
                <a:path w="626110" h="35560">
                  <a:moveTo>
                    <a:pt x="424903" y="11798"/>
                  </a:moveTo>
                  <a:lnTo>
                    <a:pt x="413105" y="11798"/>
                  </a:lnTo>
                  <a:lnTo>
                    <a:pt x="413105" y="23596"/>
                  </a:lnTo>
                  <a:lnTo>
                    <a:pt x="424903" y="23596"/>
                  </a:lnTo>
                  <a:lnTo>
                    <a:pt x="424903" y="11798"/>
                  </a:lnTo>
                  <a:close/>
                </a:path>
                <a:path w="626110" h="35560">
                  <a:moveTo>
                    <a:pt x="448513" y="23609"/>
                  </a:moveTo>
                  <a:lnTo>
                    <a:pt x="436714" y="23609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48513" y="23609"/>
                  </a:lnTo>
                  <a:close/>
                </a:path>
                <a:path w="626110" h="35560">
                  <a:moveTo>
                    <a:pt x="460311" y="11798"/>
                  </a:moveTo>
                  <a:lnTo>
                    <a:pt x="448513" y="11798"/>
                  </a:lnTo>
                  <a:lnTo>
                    <a:pt x="448513" y="0"/>
                  </a:lnTo>
                  <a:lnTo>
                    <a:pt x="436714" y="0"/>
                  </a:lnTo>
                  <a:lnTo>
                    <a:pt x="424916" y="0"/>
                  </a:lnTo>
                  <a:lnTo>
                    <a:pt x="424916" y="11798"/>
                  </a:lnTo>
                  <a:lnTo>
                    <a:pt x="424916" y="23596"/>
                  </a:lnTo>
                  <a:lnTo>
                    <a:pt x="436714" y="23596"/>
                  </a:lnTo>
                  <a:lnTo>
                    <a:pt x="448513" y="23596"/>
                  </a:lnTo>
                  <a:lnTo>
                    <a:pt x="460311" y="23596"/>
                  </a:lnTo>
                  <a:lnTo>
                    <a:pt x="460311" y="11798"/>
                  </a:lnTo>
                  <a:close/>
                </a:path>
                <a:path w="626110" h="35560">
                  <a:moveTo>
                    <a:pt x="483920" y="0"/>
                  </a:moveTo>
                  <a:lnTo>
                    <a:pt x="472122" y="0"/>
                  </a:lnTo>
                  <a:lnTo>
                    <a:pt x="460324" y="0"/>
                  </a:lnTo>
                  <a:lnTo>
                    <a:pt x="460324" y="11798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10" h="35560">
                  <a:moveTo>
                    <a:pt x="507530" y="11798"/>
                  </a:moveTo>
                  <a:lnTo>
                    <a:pt x="495731" y="11798"/>
                  </a:lnTo>
                  <a:lnTo>
                    <a:pt x="495731" y="23596"/>
                  </a:lnTo>
                  <a:lnTo>
                    <a:pt x="507530" y="23596"/>
                  </a:lnTo>
                  <a:lnTo>
                    <a:pt x="507530" y="11798"/>
                  </a:lnTo>
                  <a:close/>
                </a:path>
                <a:path w="626110" h="35560">
                  <a:moveTo>
                    <a:pt x="519328" y="0"/>
                  </a:moveTo>
                  <a:lnTo>
                    <a:pt x="507530" y="0"/>
                  </a:lnTo>
                  <a:lnTo>
                    <a:pt x="507530" y="11798"/>
                  </a:lnTo>
                  <a:lnTo>
                    <a:pt x="519328" y="11798"/>
                  </a:lnTo>
                  <a:lnTo>
                    <a:pt x="519328" y="0"/>
                  </a:lnTo>
                  <a:close/>
                </a:path>
                <a:path w="626110" h="35560">
                  <a:moveTo>
                    <a:pt x="531139" y="11798"/>
                  </a:moveTo>
                  <a:lnTo>
                    <a:pt x="519341" y="11798"/>
                  </a:lnTo>
                  <a:lnTo>
                    <a:pt x="519341" y="23596"/>
                  </a:lnTo>
                  <a:lnTo>
                    <a:pt x="531139" y="23596"/>
                  </a:lnTo>
                  <a:lnTo>
                    <a:pt x="531139" y="11798"/>
                  </a:lnTo>
                  <a:close/>
                </a:path>
                <a:path w="626110" h="35560">
                  <a:moveTo>
                    <a:pt x="554748" y="0"/>
                  </a:moveTo>
                  <a:lnTo>
                    <a:pt x="542950" y="0"/>
                  </a:ln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54748" y="11798"/>
                  </a:lnTo>
                  <a:lnTo>
                    <a:pt x="554748" y="0"/>
                  </a:lnTo>
                  <a:close/>
                </a:path>
                <a:path w="626110" h="35560">
                  <a:moveTo>
                    <a:pt x="578345" y="0"/>
                  </a:moveTo>
                  <a:lnTo>
                    <a:pt x="566547" y="0"/>
                  </a:lnTo>
                  <a:lnTo>
                    <a:pt x="566547" y="11798"/>
                  </a:lnTo>
                  <a:lnTo>
                    <a:pt x="566547" y="23596"/>
                  </a:lnTo>
                  <a:lnTo>
                    <a:pt x="578345" y="23596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26110" h="35560">
                  <a:moveTo>
                    <a:pt x="601954" y="0"/>
                  </a:moveTo>
                  <a:lnTo>
                    <a:pt x="590156" y="0"/>
                  </a:lnTo>
                  <a:lnTo>
                    <a:pt x="578358" y="0"/>
                  </a:lnTo>
                  <a:lnTo>
                    <a:pt x="578358" y="11798"/>
                  </a:lnTo>
                  <a:lnTo>
                    <a:pt x="578358" y="23596"/>
                  </a:lnTo>
                  <a:lnTo>
                    <a:pt x="590156" y="23596"/>
                  </a:lnTo>
                  <a:lnTo>
                    <a:pt x="601954" y="23596"/>
                  </a:lnTo>
                  <a:lnTo>
                    <a:pt x="601954" y="11798"/>
                  </a:lnTo>
                  <a:lnTo>
                    <a:pt x="601954" y="0"/>
                  </a:lnTo>
                  <a:close/>
                </a:path>
                <a:path w="626110" h="35560">
                  <a:moveTo>
                    <a:pt x="625563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13765" y="23596"/>
                  </a:lnTo>
                  <a:lnTo>
                    <a:pt x="625563" y="23596"/>
                  </a:lnTo>
                  <a:lnTo>
                    <a:pt x="625563" y="11798"/>
                  </a:lnTo>
                  <a:lnTo>
                    <a:pt x="62556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94843" y="4323562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10" h="35560">
                  <a:moveTo>
                    <a:pt x="11798" y="23609"/>
                  </a:move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11798" y="23609"/>
                  </a:lnTo>
                  <a:close/>
                </a:path>
                <a:path w="626110" h="35560">
                  <a:moveTo>
                    <a:pt x="11798" y="11798"/>
                  </a:moveTo>
                  <a:lnTo>
                    <a:pt x="0" y="11798"/>
                  </a:lnTo>
                  <a:lnTo>
                    <a:pt x="0" y="23596"/>
                  </a:lnTo>
                  <a:lnTo>
                    <a:pt x="11798" y="23596"/>
                  </a:lnTo>
                  <a:lnTo>
                    <a:pt x="11798" y="11798"/>
                  </a:lnTo>
                  <a:close/>
                </a:path>
                <a:path w="626110" h="35560">
                  <a:moveTo>
                    <a:pt x="82613" y="11798"/>
                  </a:moveTo>
                  <a:lnTo>
                    <a:pt x="70815" y="11798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82613" y="11798"/>
                  </a:lnTo>
                  <a:close/>
                </a:path>
                <a:path w="626110" h="35560">
                  <a:moveTo>
                    <a:pt x="153428" y="11798"/>
                  </a:moveTo>
                  <a:lnTo>
                    <a:pt x="141630" y="11798"/>
                  </a:lnTo>
                  <a:lnTo>
                    <a:pt x="141630" y="23596"/>
                  </a:lnTo>
                  <a:lnTo>
                    <a:pt x="153428" y="23596"/>
                  </a:lnTo>
                  <a:lnTo>
                    <a:pt x="153428" y="11798"/>
                  </a:lnTo>
                  <a:close/>
                </a:path>
                <a:path w="626110" h="35560">
                  <a:moveTo>
                    <a:pt x="177025" y="11798"/>
                  </a:moveTo>
                  <a:lnTo>
                    <a:pt x="165239" y="11798"/>
                  </a:lnTo>
                  <a:lnTo>
                    <a:pt x="153441" y="11798"/>
                  </a:lnTo>
                  <a:lnTo>
                    <a:pt x="153441" y="23596"/>
                  </a:lnTo>
                  <a:lnTo>
                    <a:pt x="165239" y="23596"/>
                  </a:lnTo>
                  <a:lnTo>
                    <a:pt x="177025" y="23596"/>
                  </a:lnTo>
                  <a:lnTo>
                    <a:pt x="177025" y="11798"/>
                  </a:lnTo>
                  <a:close/>
                </a:path>
                <a:path w="626110" h="35560">
                  <a:moveTo>
                    <a:pt x="188836" y="11798"/>
                  </a:moveTo>
                  <a:lnTo>
                    <a:pt x="177038" y="11798"/>
                  </a:lnTo>
                  <a:lnTo>
                    <a:pt x="177038" y="23596"/>
                  </a:lnTo>
                  <a:lnTo>
                    <a:pt x="188836" y="23596"/>
                  </a:lnTo>
                  <a:lnTo>
                    <a:pt x="188836" y="11798"/>
                  </a:lnTo>
                  <a:close/>
                </a:path>
                <a:path w="626110" h="35560">
                  <a:moveTo>
                    <a:pt x="259651" y="11798"/>
                  </a:moveTo>
                  <a:lnTo>
                    <a:pt x="247865" y="11798"/>
                  </a:lnTo>
                  <a:lnTo>
                    <a:pt x="247865" y="23596"/>
                  </a:lnTo>
                  <a:lnTo>
                    <a:pt x="259651" y="23596"/>
                  </a:lnTo>
                  <a:lnTo>
                    <a:pt x="259651" y="11798"/>
                  </a:lnTo>
                  <a:close/>
                </a:path>
                <a:path w="626110" h="35560">
                  <a:moveTo>
                    <a:pt x="295071" y="11798"/>
                  </a:moveTo>
                  <a:lnTo>
                    <a:pt x="283273" y="11798"/>
                  </a:lnTo>
                  <a:lnTo>
                    <a:pt x="283273" y="23596"/>
                  </a:lnTo>
                  <a:lnTo>
                    <a:pt x="295071" y="23596"/>
                  </a:lnTo>
                  <a:lnTo>
                    <a:pt x="295071" y="11798"/>
                  </a:lnTo>
                  <a:close/>
                </a:path>
                <a:path w="626110" h="35560">
                  <a:moveTo>
                    <a:pt x="354088" y="11798"/>
                  </a:moveTo>
                  <a:lnTo>
                    <a:pt x="342290" y="11798"/>
                  </a:lnTo>
                  <a:lnTo>
                    <a:pt x="330492" y="11798"/>
                  </a:lnTo>
                  <a:lnTo>
                    <a:pt x="330492" y="23596"/>
                  </a:lnTo>
                  <a:lnTo>
                    <a:pt x="342290" y="23596"/>
                  </a:lnTo>
                  <a:lnTo>
                    <a:pt x="354088" y="23596"/>
                  </a:lnTo>
                  <a:lnTo>
                    <a:pt x="354088" y="11798"/>
                  </a:lnTo>
                  <a:close/>
                </a:path>
                <a:path w="626110" h="35560">
                  <a:moveTo>
                    <a:pt x="389496" y="11798"/>
                  </a:moveTo>
                  <a:lnTo>
                    <a:pt x="377698" y="11798"/>
                  </a:lnTo>
                  <a:lnTo>
                    <a:pt x="377698" y="23596"/>
                  </a:lnTo>
                  <a:lnTo>
                    <a:pt x="389496" y="23596"/>
                  </a:lnTo>
                  <a:lnTo>
                    <a:pt x="389496" y="11798"/>
                  </a:lnTo>
                  <a:close/>
                </a:path>
                <a:path w="626110" h="35560">
                  <a:moveTo>
                    <a:pt x="460311" y="0"/>
                  </a:moveTo>
                  <a:lnTo>
                    <a:pt x="448513" y="0"/>
                  </a:lnTo>
                  <a:lnTo>
                    <a:pt x="436714" y="0"/>
                  </a:lnTo>
                  <a:lnTo>
                    <a:pt x="436714" y="11798"/>
                  </a:lnTo>
                  <a:lnTo>
                    <a:pt x="436714" y="23596"/>
                  </a:lnTo>
                  <a:lnTo>
                    <a:pt x="448513" y="23596"/>
                  </a:lnTo>
                  <a:lnTo>
                    <a:pt x="460311" y="23596"/>
                  </a:lnTo>
                  <a:lnTo>
                    <a:pt x="460311" y="11798"/>
                  </a:lnTo>
                  <a:lnTo>
                    <a:pt x="460311" y="0"/>
                  </a:lnTo>
                  <a:close/>
                </a:path>
                <a:path w="626110" h="35560">
                  <a:moveTo>
                    <a:pt x="472122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60324" y="23596"/>
                  </a:lnTo>
                  <a:lnTo>
                    <a:pt x="472122" y="23596"/>
                  </a:lnTo>
                  <a:lnTo>
                    <a:pt x="472122" y="11798"/>
                  </a:lnTo>
                  <a:lnTo>
                    <a:pt x="472122" y="0"/>
                  </a:lnTo>
                  <a:close/>
                </a:path>
                <a:path w="626110" h="35560">
                  <a:moveTo>
                    <a:pt x="507530" y="0"/>
                  </a:moveTo>
                  <a:lnTo>
                    <a:pt x="495731" y="0"/>
                  </a:lnTo>
                  <a:lnTo>
                    <a:pt x="495731" y="11798"/>
                  </a:lnTo>
                  <a:lnTo>
                    <a:pt x="495731" y="23596"/>
                  </a:lnTo>
                  <a:lnTo>
                    <a:pt x="507530" y="23596"/>
                  </a:lnTo>
                  <a:lnTo>
                    <a:pt x="507530" y="11798"/>
                  </a:lnTo>
                  <a:lnTo>
                    <a:pt x="507530" y="0"/>
                  </a:lnTo>
                  <a:close/>
                </a:path>
                <a:path w="626110" h="35560">
                  <a:moveTo>
                    <a:pt x="554748" y="0"/>
                  </a:moveTo>
                  <a:lnTo>
                    <a:pt x="542950" y="0"/>
                  </a:ln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54748" y="11798"/>
                  </a:lnTo>
                  <a:lnTo>
                    <a:pt x="554748" y="0"/>
                  </a:lnTo>
                  <a:close/>
                </a:path>
                <a:path w="626110" h="35560">
                  <a:moveTo>
                    <a:pt x="578345" y="0"/>
                  </a:moveTo>
                  <a:lnTo>
                    <a:pt x="566547" y="0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26110" h="35560">
                  <a:moveTo>
                    <a:pt x="601954" y="0"/>
                  </a:moveTo>
                  <a:lnTo>
                    <a:pt x="590156" y="0"/>
                  </a:lnTo>
                  <a:lnTo>
                    <a:pt x="578358" y="0"/>
                  </a:lnTo>
                  <a:lnTo>
                    <a:pt x="578358" y="11798"/>
                  </a:lnTo>
                  <a:lnTo>
                    <a:pt x="590156" y="11798"/>
                  </a:lnTo>
                  <a:lnTo>
                    <a:pt x="601954" y="11798"/>
                  </a:lnTo>
                  <a:lnTo>
                    <a:pt x="601954" y="0"/>
                  </a:lnTo>
                  <a:close/>
                </a:path>
                <a:path w="626110" h="35560">
                  <a:moveTo>
                    <a:pt x="625563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13765" y="23596"/>
                  </a:lnTo>
                  <a:lnTo>
                    <a:pt x="625563" y="23596"/>
                  </a:lnTo>
                  <a:lnTo>
                    <a:pt x="625563" y="11798"/>
                  </a:lnTo>
                  <a:lnTo>
                    <a:pt x="62556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106641" y="4353071"/>
              <a:ext cx="614045" cy="0"/>
            </a:xfrm>
            <a:custGeom>
              <a:avLst/>
              <a:gdLst/>
              <a:ahLst/>
              <a:cxnLst/>
              <a:rect l="l" t="t" r="r" b="b"/>
              <a:pathLst>
                <a:path w="614045">
                  <a:moveTo>
                    <a:pt x="0" y="0"/>
                  </a:moveTo>
                  <a:lnTo>
                    <a:pt x="613765" y="0"/>
                  </a:lnTo>
                </a:path>
              </a:pathLst>
            </a:custGeom>
            <a:ln w="11798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94843" y="4358970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10" h="35560">
                  <a:moveTo>
                    <a:pt x="11798" y="23609"/>
                  </a:move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11798" y="23609"/>
                  </a:lnTo>
                  <a:close/>
                </a:path>
                <a:path w="626110" h="35560">
                  <a:moveTo>
                    <a:pt x="11798" y="11798"/>
                  </a:moveTo>
                  <a:lnTo>
                    <a:pt x="0" y="11798"/>
                  </a:lnTo>
                  <a:lnTo>
                    <a:pt x="0" y="23596"/>
                  </a:lnTo>
                  <a:lnTo>
                    <a:pt x="11798" y="23596"/>
                  </a:lnTo>
                  <a:lnTo>
                    <a:pt x="11798" y="11798"/>
                  </a:lnTo>
                  <a:close/>
                </a:path>
                <a:path w="626110" h="35560">
                  <a:moveTo>
                    <a:pt x="35394" y="23609"/>
                  </a:moveTo>
                  <a:lnTo>
                    <a:pt x="23596" y="23609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close/>
                </a:path>
                <a:path w="626110" h="35560">
                  <a:moveTo>
                    <a:pt x="35394" y="11798"/>
                  </a:moveTo>
                  <a:lnTo>
                    <a:pt x="23596" y="11798"/>
                  </a:lnTo>
                  <a:lnTo>
                    <a:pt x="23596" y="23596"/>
                  </a:lnTo>
                  <a:lnTo>
                    <a:pt x="35394" y="23596"/>
                  </a:lnTo>
                  <a:lnTo>
                    <a:pt x="35394" y="11798"/>
                  </a:lnTo>
                  <a:close/>
                </a:path>
                <a:path w="626110" h="35560">
                  <a:moveTo>
                    <a:pt x="47205" y="11798"/>
                  </a:moveTo>
                  <a:lnTo>
                    <a:pt x="35407" y="11798"/>
                  </a:lnTo>
                  <a:lnTo>
                    <a:pt x="35407" y="23596"/>
                  </a:lnTo>
                  <a:lnTo>
                    <a:pt x="47205" y="23596"/>
                  </a:lnTo>
                  <a:lnTo>
                    <a:pt x="47205" y="11798"/>
                  </a:lnTo>
                  <a:close/>
                </a:path>
                <a:path w="626110" h="35560">
                  <a:moveTo>
                    <a:pt x="59004" y="23609"/>
                  </a:moveTo>
                  <a:lnTo>
                    <a:pt x="47205" y="23609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59004" y="35407"/>
                  </a:lnTo>
                  <a:lnTo>
                    <a:pt x="59004" y="23609"/>
                  </a:lnTo>
                  <a:close/>
                </a:path>
                <a:path w="626110" h="35560">
                  <a:moveTo>
                    <a:pt x="70815" y="23609"/>
                  </a:move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70815" y="23609"/>
                  </a:lnTo>
                  <a:close/>
                </a:path>
                <a:path w="626110" h="35560">
                  <a:moveTo>
                    <a:pt x="94411" y="11798"/>
                  </a:moveTo>
                  <a:lnTo>
                    <a:pt x="82613" y="11798"/>
                  </a:lnTo>
                  <a:lnTo>
                    <a:pt x="70815" y="11798"/>
                  </a:lnTo>
                  <a:lnTo>
                    <a:pt x="59016" y="11798"/>
                  </a:lnTo>
                  <a:lnTo>
                    <a:pt x="59016" y="23596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94411" y="23596"/>
                  </a:lnTo>
                  <a:lnTo>
                    <a:pt x="94411" y="11798"/>
                  </a:lnTo>
                  <a:close/>
                </a:path>
                <a:path w="626110" h="35560">
                  <a:moveTo>
                    <a:pt x="118021" y="0"/>
                  </a:moveTo>
                  <a:lnTo>
                    <a:pt x="106222" y="0"/>
                  </a:lnTo>
                  <a:lnTo>
                    <a:pt x="94424" y="0"/>
                  </a:lnTo>
                  <a:lnTo>
                    <a:pt x="94424" y="11798"/>
                  </a:lnTo>
                  <a:lnTo>
                    <a:pt x="106222" y="11798"/>
                  </a:lnTo>
                  <a:lnTo>
                    <a:pt x="118021" y="11798"/>
                  </a:lnTo>
                  <a:lnTo>
                    <a:pt x="118021" y="0"/>
                  </a:lnTo>
                  <a:close/>
                </a:path>
                <a:path w="626110" h="35560">
                  <a:moveTo>
                    <a:pt x="129806" y="23609"/>
                  </a:moveTo>
                  <a:lnTo>
                    <a:pt x="118021" y="23609"/>
                  </a:lnTo>
                  <a:lnTo>
                    <a:pt x="118021" y="35407"/>
                  </a:lnTo>
                  <a:lnTo>
                    <a:pt x="129806" y="35407"/>
                  </a:lnTo>
                  <a:lnTo>
                    <a:pt x="129806" y="23609"/>
                  </a:lnTo>
                  <a:close/>
                </a:path>
                <a:path w="626110" h="35560">
                  <a:moveTo>
                    <a:pt x="129806" y="11798"/>
                  </a:moveTo>
                  <a:lnTo>
                    <a:pt x="118021" y="11798"/>
                  </a:lnTo>
                  <a:lnTo>
                    <a:pt x="118021" y="23596"/>
                  </a:lnTo>
                  <a:lnTo>
                    <a:pt x="129806" y="23596"/>
                  </a:lnTo>
                  <a:lnTo>
                    <a:pt x="129806" y="11798"/>
                  </a:lnTo>
                  <a:close/>
                </a:path>
                <a:path w="626110" h="35560">
                  <a:moveTo>
                    <a:pt x="141617" y="23609"/>
                  </a:moveTo>
                  <a:lnTo>
                    <a:pt x="129832" y="23609"/>
                  </a:lnTo>
                  <a:lnTo>
                    <a:pt x="129832" y="35407"/>
                  </a:lnTo>
                  <a:lnTo>
                    <a:pt x="141617" y="35407"/>
                  </a:lnTo>
                  <a:lnTo>
                    <a:pt x="141617" y="23609"/>
                  </a:lnTo>
                  <a:close/>
                </a:path>
                <a:path w="626110" h="35560">
                  <a:moveTo>
                    <a:pt x="153428" y="0"/>
                  </a:moveTo>
                  <a:lnTo>
                    <a:pt x="141630" y="0"/>
                  </a:lnTo>
                  <a:lnTo>
                    <a:pt x="141630" y="11798"/>
                  </a:lnTo>
                  <a:lnTo>
                    <a:pt x="153428" y="11798"/>
                  </a:lnTo>
                  <a:lnTo>
                    <a:pt x="153428" y="0"/>
                  </a:lnTo>
                  <a:close/>
                </a:path>
                <a:path w="626110" h="35560">
                  <a:moveTo>
                    <a:pt x="177025" y="0"/>
                  </a:moveTo>
                  <a:lnTo>
                    <a:pt x="165239" y="0"/>
                  </a:lnTo>
                  <a:lnTo>
                    <a:pt x="165239" y="11798"/>
                  </a:lnTo>
                  <a:lnTo>
                    <a:pt x="177025" y="11798"/>
                  </a:lnTo>
                  <a:lnTo>
                    <a:pt x="177025" y="0"/>
                  </a:lnTo>
                  <a:close/>
                </a:path>
                <a:path w="626110" h="35560">
                  <a:moveTo>
                    <a:pt x="188836" y="0"/>
                  </a:moveTo>
                  <a:lnTo>
                    <a:pt x="177038" y="0"/>
                  </a:lnTo>
                  <a:lnTo>
                    <a:pt x="177038" y="11798"/>
                  </a:lnTo>
                  <a:lnTo>
                    <a:pt x="177038" y="23596"/>
                  </a:lnTo>
                  <a:lnTo>
                    <a:pt x="188836" y="23596"/>
                  </a:lnTo>
                  <a:lnTo>
                    <a:pt x="188836" y="11798"/>
                  </a:lnTo>
                  <a:lnTo>
                    <a:pt x="188836" y="0"/>
                  </a:lnTo>
                  <a:close/>
                </a:path>
                <a:path w="626110" h="35560">
                  <a:moveTo>
                    <a:pt x="200647" y="11798"/>
                  </a:moveTo>
                  <a:lnTo>
                    <a:pt x="188849" y="11798"/>
                  </a:lnTo>
                  <a:lnTo>
                    <a:pt x="188849" y="23596"/>
                  </a:lnTo>
                  <a:lnTo>
                    <a:pt x="200647" y="23596"/>
                  </a:lnTo>
                  <a:lnTo>
                    <a:pt x="200647" y="11798"/>
                  </a:lnTo>
                  <a:close/>
                </a:path>
                <a:path w="626110" h="35560">
                  <a:moveTo>
                    <a:pt x="212432" y="23609"/>
                  </a:moveTo>
                  <a:lnTo>
                    <a:pt x="200647" y="23609"/>
                  </a:ln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close/>
                </a:path>
                <a:path w="626110" h="35560">
                  <a:moveTo>
                    <a:pt x="212432" y="0"/>
                  </a:moveTo>
                  <a:lnTo>
                    <a:pt x="200647" y="0"/>
                  </a:lnTo>
                  <a:lnTo>
                    <a:pt x="200647" y="11798"/>
                  </a:lnTo>
                  <a:lnTo>
                    <a:pt x="212432" y="11798"/>
                  </a:lnTo>
                  <a:lnTo>
                    <a:pt x="212432" y="0"/>
                  </a:lnTo>
                  <a:close/>
                </a:path>
                <a:path w="626110" h="35560">
                  <a:moveTo>
                    <a:pt x="236054" y="0"/>
                  </a:moveTo>
                  <a:lnTo>
                    <a:pt x="224256" y="0"/>
                  </a:lnTo>
                  <a:lnTo>
                    <a:pt x="224256" y="11798"/>
                  </a:lnTo>
                  <a:lnTo>
                    <a:pt x="236054" y="11798"/>
                  </a:lnTo>
                  <a:lnTo>
                    <a:pt x="236054" y="0"/>
                  </a:lnTo>
                  <a:close/>
                </a:path>
                <a:path w="626110" h="35560">
                  <a:moveTo>
                    <a:pt x="259651" y="0"/>
                  </a:moveTo>
                  <a:lnTo>
                    <a:pt x="247865" y="0"/>
                  </a:lnTo>
                  <a:lnTo>
                    <a:pt x="247865" y="11798"/>
                  </a:lnTo>
                  <a:lnTo>
                    <a:pt x="247865" y="23596"/>
                  </a:lnTo>
                  <a:lnTo>
                    <a:pt x="259651" y="23596"/>
                  </a:lnTo>
                  <a:lnTo>
                    <a:pt x="259651" y="11798"/>
                  </a:lnTo>
                  <a:lnTo>
                    <a:pt x="259651" y="0"/>
                  </a:lnTo>
                  <a:close/>
                </a:path>
                <a:path w="626110" h="35560">
                  <a:moveTo>
                    <a:pt x="271462" y="23609"/>
                  </a:moveTo>
                  <a:lnTo>
                    <a:pt x="259664" y="23609"/>
                  </a:lnTo>
                  <a:lnTo>
                    <a:pt x="259664" y="35407"/>
                  </a:lnTo>
                  <a:lnTo>
                    <a:pt x="271462" y="35407"/>
                  </a:lnTo>
                  <a:lnTo>
                    <a:pt x="271462" y="23609"/>
                  </a:lnTo>
                  <a:close/>
                </a:path>
                <a:path w="626110" h="35560">
                  <a:moveTo>
                    <a:pt x="271462" y="0"/>
                  </a:moveTo>
                  <a:lnTo>
                    <a:pt x="259664" y="0"/>
                  </a:lnTo>
                  <a:lnTo>
                    <a:pt x="259664" y="11798"/>
                  </a:lnTo>
                  <a:lnTo>
                    <a:pt x="259664" y="23596"/>
                  </a:lnTo>
                  <a:lnTo>
                    <a:pt x="271462" y="23596"/>
                  </a:lnTo>
                  <a:lnTo>
                    <a:pt x="271462" y="11798"/>
                  </a:lnTo>
                  <a:lnTo>
                    <a:pt x="271462" y="0"/>
                  </a:lnTo>
                  <a:close/>
                </a:path>
                <a:path w="626110" h="35560">
                  <a:moveTo>
                    <a:pt x="306857" y="23609"/>
                  </a:moveTo>
                  <a:lnTo>
                    <a:pt x="295071" y="23609"/>
                  </a:lnTo>
                  <a:lnTo>
                    <a:pt x="283273" y="23609"/>
                  </a:lnTo>
                  <a:lnTo>
                    <a:pt x="271475" y="23609"/>
                  </a:lnTo>
                  <a:lnTo>
                    <a:pt x="271475" y="35407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close/>
                </a:path>
                <a:path w="626110" h="35560">
                  <a:moveTo>
                    <a:pt x="306857" y="11798"/>
                  </a:moveTo>
                  <a:lnTo>
                    <a:pt x="295071" y="11798"/>
                  </a:lnTo>
                  <a:lnTo>
                    <a:pt x="295071" y="0"/>
                  </a:lnTo>
                  <a:lnTo>
                    <a:pt x="283273" y="0"/>
                  </a:lnTo>
                  <a:lnTo>
                    <a:pt x="271475" y="0"/>
                  </a:lnTo>
                  <a:lnTo>
                    <a:pt x="271475" y="11798"/>
                  </a:lnTo>
                  <a:lnTo>
                    <a:pt x="283273" y="11798"/>
                  </a:lnTo>
                  <a:lnTo>
                    <a:pt x="283273" y="23596"/>
                  </a:lnTo>
                  <a:lnTo>
                    <a:pt x="295071" y="23596"/>
                  </a:lnTo>
                  <a:lnTo>
                    <a:pt x="306857" y="23596"/>
                  </a:lnTo>
                  <a:lnTo>
                    <a:pt x="306857" y="11798"/>
                  </a:lnTo>
                  <a:close/>
                </a:path>
                <a:path w="626110" h="35560">
                  <a:moveTo>
                    <a:pt x="330479" y="11798"/>
                  </a:moveTo>
                  <a:lnTo>
                    <a:pt x="318681" y="11798"/>
                  </a:lnTo>
                  <a:lnTo>
                    <a:pt x="306882" y="11798"/>
                  </a:lnTo>
                  <a:lnTo>
                    <a:pt x="306882" y="23596"/>
                  </a:lnTo>
                  <a:lnTo>
                    <a:pt x="318681" y="23596"/>
                  </a:lnTo>
                  <a:lnTo>
                    <a:pt x="330479" y="23596"/>
                  </a:lnTo>
                  <a:lnTo>
                    <a:pt x="330479" y="11798"/>
                  </a:lnTo>
                  <a:close/>
                </a:path>
                <a:path w="626110" h="35560">
                  <a:moveTo>
                    <a:pt x="365887" y="23609"/>
                  </a:moveTo>
                  <a:lnTo>
                    <a:pt x="354088" y="23609"/>
                  </a:lnTo>
                  <a:lnTo>
                    <a:pt x="342290" y="23609"/>
                  </a:lnTo>
                  <a:lnTo>
                    <a:pt x="330492" y="23609"/>
                  </a:lnTo>
                  <a:lnTo>
                    <a:pt x="330492" y="35407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65887" y="35407"/>
                  </a:lnTo>
                  <a:lnTo>
                    <a:pt x="365887" y="23609"/>
                  </a:lnTo>
                  <a:close/>
                </a:path>
                <a:path w="626110" h="35560">
                  <a:moveTo>
                    <a:pt x="365887" y="0"/>
                  </a:moveTo>
                  <a:lnTo>
                    <a:pt x="354088" y="0"/>
                  </a:lnTo>
                  <a:lnTo>
                    <a:pt x="354088" y="11798"/>
                  </a:lnTo>
                  <a:lnTo>
                    <a:pt x="342290" y="11798"/>
                  </a:lnTo>
                  <a:lnTo>
                    <a:pt x="342290" y="0"/>
                  </a:lnTo>
                  <a:lnTo>
                    <a:pt x="330492" y="0"/>
                  </a:lnTo>
                  <a:lnTo>
                    <a:pt x="330492" y="11798"/>
                  </a:lnTo>
                  <a:lnTo>
                    <a:pt x="330492" y="23596"/>
                  </a:lnTo>
                  <a:lnTo>
                    <a:pt x="342290" y="23596"/>
                  </a:lnTo>
                  <a:lnTo>
                    <a:pt x="354088" y="23596"/>
                  </a:lnTo>
                  <a:lnTo>
                    <a:pt x="365887" y="23596"/>
                  </a:lnTo>
                  <a:lnTo>
                    <a:pt x="365887" y="11798"/>
                  </a:lnTo>
                  <a:lnTo>
                    <a:pt x="365887" y="0"/>
                  </a:lnTo>
                  <a:close/>
                </a:path>
                <a:path w="626110" h="35560">
                  <a:moveTo>
                    <a:pt x="377698" y="23609"/>
                  </a:moveTo>
                  <a:lnTo>
                    <a:pt x="365899" y="23609"/>
                  </a:lnTo>
                  <a:lnTo>
                    <a:pt x="365899" y="35407"/>
                  </a:lnTo>
                  <a:lnTo>
                    <a:pt x="377698" y="35407"/>
                  </a:lnTo>
                  <a:lnTo>
                    <a:pt x="377698" y="23609"/>
                  </a:lnTo>
                  <a:close/>
                </a:path>
                <a:path w="626110" h="35560">
                  <a:moveTo>
                    <a:pt x="389496" y="0"/>
                  </a:moveTo>
                  <a:lnTo>
                    <a:pt x="377698" y="0"/>
                  </a:lnTo>
                  <a:lnTo>
                    <a:pt x="365899" y="0"/>
                  </a:lnTo>
                  <a:lnTo>
                    <a:pt x="365899" y="11798"/>
                  </a:lnTo>
                  <a:lnTo>
                    <a:pt x="365899" y="23596"/>
                  </a:lnTo>
                  <a:lnTo>
                    <a:pt x="377698" y="23596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26110" h="35560">
                  <a:moveTo>
                    <a:pt x="413105" y="11798"/>
                  </a:moveTo>
                  <a:lnTo>
                    <a:pt x="401307" y="11798"/>
                  </a:lnTo>
                  <a:lnTo>
                    <a:pt x="401307" y="0"/>
                  </a:lnTo>
                  <a:lnTo>
                    <a:pt x="389509" y="0"/>
                  </a:lnTo>
                  <a:lnTo>
                    <a:pt x="389509" y="11798"/>
                  </a:lnTo>
                  <a:lnTo>
                    <a:pt x="389509" y="23596"/>
                  </a:lnTo>
                  <a:lnTo>
                    <a:pt x="401307" y="23596"/>
                  </a:lnTo>
                  <a:lnTo>
                    <a:pt x="413105" y="23596"/>
                  </a:lnTo>
                  <a:lnTo>
                    <a:pt x="413105" y="11798"/>
                  </a:lnTo>
                  <a:close/>
                </a:path>
                <a:path w="626110" h="35560">
                  <a:moveTo>
                    <a:pt x="424903" y="23609"/>
                  </a:moveTo>
                  <a:lnTo>
                    <a:pt x="413105" y="23609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close/>
                </a:path>
                <a:path w="626110" h="35560">
                  <a:moveTo>
                    <a:pt x="460311" y="0"/>
                  </a:moveTo>
                  <a:lnTo>
                    <a:pt x="448513" y="0"/>
                  </a:lnTo>
                  <a:lnTo>
                    <a:pt x="436714" y="0"/>
                  </a:lnTo>
                  <a:lnTo>
                    <a:pt x="424916" y="0"/>
                  </a:lnTo>
                  <a:lnTo>
                    <a:pt x="424916" y="11798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60311" y="11798"/>
                  </a:lnTo>
                  <a:lnTo>
                    <a:pt x="460311" y="0"/>
                  </a:lnTo>
                  <a:close/>
                </a:path>
                <a:path w="626110" h="35560">
                  <a:moveTo>
                    <a:pt x="483920" y="0"/>
                  </a:moveTo>
                  <a:lnTo>
                    <a:pt x="472122" y="0"/>
                  </a:lnTo>
                  <a:lnTo>
                    <a:pt x="460324" y="0"/>
                  </a:lnTo>
                  <a:lnTo>
                    <a:pt x="460324" y="11798"/>
                  </a:lnTo>
                  <a:lnTo>
                    <a:pt x="460324" y="23596"/>
                  </a:lnTo>
                  <a:lnTo>
                    <a:pt x="472122" y="23596"/>
                  </a:lnTo>
                  <a:lnTo>
                    <a:pt x="483920" y="23596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10" h="35560">
                  <a:moveTo>
                    <a:pt x="507530" y="11798"/>
                  </a:moveTo>
                  <a:lnTo>
                    <a:pt x="495731" y="11798"/>
                  </a:ln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83933" y="23596"/>
                  </a:lnTo>
                  <a:lnTo>
                    <a:pt x="495731" y="23596"/>
                  </a:lnTo>
                  <a:lnTo>
                    <a:pt x="507530" y="23596"/>
                  </a:lnTo>
                  <a:lnTo>
                    <a:pt x="507530" y="11798"/>
                  </a:lnTo>
                  <a:close/>
                </a:path>
                <a:path w="626110" h="35560">
                  <a:moveTo>
                    <a:pt x="531139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19341" y="23596"/>
                  </a:lnTo>
                  <a:lnTo>
                    <a:pt x="531139" y="23596"/>
                  </a:lnTo>
                  <a:lnTo>
                    <a:pt x="531139" y="11798"/>
                  </a:lnTo>
                  <a:lnTo>
                    <a:pt x="531139" y="0"/>
                  </a:lnTo>
                  <a:close/>
                </a:path>
                <a:path w="626110" h="35560">
                  <a:moveTo>
                    <a:pt x="554748" y="11798"/>
                  </a:move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54748" y="11798"/>
                  </a:lnTo>
                  <a:close/>
                </a:path>
                <a:path w="626110" h="35560">
                  <a:moveTo>
                    <a:pt x="590156" y="11798"/>
                  </a:moveTo>
                  <a:lnTo>
                    <a:pt x="578358" y="11798"/>
                  </a:lnTo>
                  <a:lnTo>
                    <a:pt x="578358" y="23596"/>
                  </a:lnTo>
                  <a:lnTo>
                    <a:pt x="590156" y="23596"/>
                  </a:lnTo>
                  <a:lnTo>
                    <a:pt x="590156" y="11798"/>
                  </a:lnTo>
                  <a:close/>
                </a:path>
                <a:path w="626110" h="35560">
                  <a:moveTo>
                    <a:pt x="625563" y="11798"/>
                  </a:moveTo>
                  <a:lnTo>
                    <a:pt x="613765" y="11798"/>
                  </a:lnTo>
                  <a:lnTo>
                    <a:pt x="601967" y="11798"/>
                  </a:lnTo>
                  <a:lnTo>
                    <a:pt x="601967" y="23596"/>
                  </a:lnTo>
                  <a:lnTo>
                    <a:pt x="613765" y="23596"/>
                  </a:lnTo>
                  <a:lnTo>
                    <a:pt x="625563" y="23596"/>
                  </a:lnTo>
                  <a:lnTo>
                    <a:pt x="625563" y="117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94843" y="4382579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10" h="47625">
                  <a:moveTo>
                    <a:pt x="11798" y="11798"/>
                  </a:moveTo>
                  <a:lnTo>
                    <a:pt x="0" y="11798"/>
                  </a:lnTo>
                  <a:lnTo>
                    <a:pt x="0" y="23596"/>
                  </a:lnTo>
                  <a:lnTo>
                    <a:pt x="0" y="35394"/>
                  </a:lnTo>
                  <a:lnTo>
                    <a:pt x="11798" y="35394"/>
                  </a:lnTo>
                  <a:lnTo>
                    <a:pt x="11798" y="23596"/>
                  </a:lnTo>
                  <a:lnTo>
                    <a:pt x="11798" y="11798"/>
                  </a:lnTo>
                  <a:close/>
                </a:path>
                <a:path w="626110" h="47625">
                  <a:moveTo>
                    <a:pt x="35394" y="35407"/>
                  </a:moveTo>
                  <a:lnTo>
                    <a:pt x="23596" y="35407"/>
                  </a:lnTo>
                  <a:lnTo>
                    <a:pt x="11798" y="35407"/>
                  </a:lnTo>
                  <a:lnTo>
                    <a:pt x="0" y="35407"/>
                  </a:lnTo>
                  <a:lnTo>
                    <a:pt x="0" y="47205"/>
                  </a:lnTo>
                  <a:lnTo>
                    <a:pt x="11798" y="47205"/>
                  </a:lnTo>
                  <a:lnTo>
                    <a:pt x="23596" y="47205"/>
                  </a:lnTo>
                  <a:lnTo>
                    <a:pt x="35394" y="47205"/>
                  </a:lnTo>
                  <a:lnTo>
                    <a:pt x="35394" y="35407"/>
                  </a:lnTo>
                  <a:close/>
                </a:path>
                <a:path w="626110" h="47625">
                  <a:moveTo>
                    <a:pt x="47205" y="11798"/>
                  </a:moveTo>
                  <a:lnTo>
                    <a:pt x="35407" y="11798"/>
                  </a:lnTo>
                  <a:lnTo>
                    <a:pt x="35407" y="23596"/>
                  </a:lnTo>
                  <a:lnTo>
                    <a:pt x="47205" y="23596"/>
                  </a:lnTo>
                  <a:lnTo>
                    <a:pt x="47205" y="11798"/>
                  </a:lnTo>
                  <a:close/>
                </a:path>
                <a:path w="626110" h="47625">
                  <a:moveTo>
                    <a:pt x="59004" y="35407"/>
                  </a:moveTo>
                  <a:lnTo>
                    <a:pt x="47205" y="35407"/>
                  </a:lnTo>
                  <a:lnTo>
                    <a:pt x="35407" y="35407"/>
                  </a:lnTo>
                  <a:lnTo>
                    <a:pt x="35407" y="47205"/>
                  </a:lnTo>
                  <a:lnTo>
                    <a:pt x="47205" y="47205"/>
                  </a:lnTo>
                  <a:lnTo>
                    <a:pt x="59004" y="47205"/>
                  </a:lnTo>
                  <a:lnTo>
                    <a:pt x="59004" y="35407"/>
                  </a:lnTo>
                  <a:close/>
                </a:path>
                <a:path w="626110" h="47625">
                  <a:moveTo>
                    <a:pt x="59004" y="23596"/>
                  </a:moveTo>
                  <a:lnTo>
                    <a:pt x="47205" y="23596"/>
                  </a:lnTo>
                  <a:lnTo>
                    <a:pt x="47205" y="35394"/>
                  </a:lnTo>
                  <a:lnTo>
                    <a:pt x="59004" y="35394"/>
                  </a:lnTo>
                  <a:lnTo>
                    <a:pt x="59004" y="23596"/>
                  </a:lnTo>
                  <a:close/>
                </a:path>
                <a:path w="626110" h="47625">
                  <a:moveTo>
                    <a:pt x="94411" y="11798"/>
                  </a:moveTo>
                  <a:lnTo>
                    <a:pt x="82613" y="11798"/>
                  </a:lnTo>
                  <a:lnTo>
                    <a:pt x="70815" y="11798"/>
                  </a:lnTo>
                  <a:lnTo>
                    <a:pt x="59016" y="11798"/>
                  </a:lnTo>
                  <a:lnTo>
                    <a:pt x="59016" y="23596"/>
                  </a:lnTo>
                  <a:lnTo>
                    <a:pt x="59016" y="35394"/>
                  </a:lnTo>
                  <a:lnTo>
                    <a:pt x="70815" y="35394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82613" y="35394"/>
                  </a:lnTo>
                  <a:lnTo>
                    <a:pt x="94411" y="35394"/>
                  </a:lnTo>
                  <a:lnTo>
                    <a:pt x="94411" y="23596"/>
                  </a:lnTo>
                  <a:lnTo>
                    <a:pt x="94411" y="11798"/>
                  </a:lnTo>
                  <a:close/>
                </a:path>
                <a:path w="626110" h="47625">
                  <a:moveTo>
                    <a:pt x="129806" y="11798"/>
                  </a:moveTo>
                  <a:lnTo>
                    <a:pt x="118021" y="11798"/>
                  </a:lnTo>
                  <a:lnTo>
                    <a:pt x="106222" y="11798"/>
                  </a:lnTo>
                  <a:lnTo>
                    <a:pt x="106222" y="23596"/>
                  </a:lnTo>
                  <a:lnTo>
                    <a:pt x="118021" y="23596"/>
                  </a:lnTo>
                  <a:lnTo>
                    <a:pt x="118021" y="35394"/>
                  </a:lnTo>
                  <a:lnTo>
                    <a:pt x="129806" y="35394"/>
                  </a:lnTo>
                  <a:lnTo>
                    <a:pt x="129806" y="23596"/>
                  </a:lnTo>
                  <a:lnTo>
                    <a:pt x="129806" y="11798"/>
                  </a:lnTo>
                  <a:close/>
                </a:path>
                <a:path w="626110" h="47625">
                  <a:moveTo>
                    <a:pt x="141617" y="11798"/>
                  </a:moveTo>
                  <a:lnTo>
                    <a:pt x="129832" y="11798"/>
                  </a:lnTo>
                  <a:lnTo>
                    <a:pt x="129832" y="23596"/>
                  </a:lnTo>
                  <a:lnTo>
                    <a:pt x="141617" y="23596"/>
                  </a:lnTo>
                  <a:lnTo>
                    <a:pt x="141617" y="11798"/>
                  </a:lnTo>
                  <a:close/>
                </a:path>
                <a:path w="626110" h="47625">
                  <a:moveTo>
                    <a:pt x="153428" y="23596"/>
                  </a:moveTo>
                  <a:lnTo>
                    <a:pt x="141630" y="23596"/>
                  </a:lnTo>
                  <a:lnTo>
                    <a:pt x="141630" y="35394"/>
                  </a:lnTo>
                  <a:lnTo>
                    <a:pt x="153428" y="35394"/>
                  </a:lnTo>
                  <a:lnTo>
                    <a:pt x="153428" y="23596"/>
                  </a:lnTo>
                  <a:close/>
                </a:path>
                <a:path w="626110" h="47625">
                  <a:moveTo>
                    <a:pt x="177025" y="11798"/>
                  </a:moveTo>
                  <a:lnTo>
                    <a:pt x="165239" y="11798"/>
                  </a:lnTo>
                  <a:lnTo>
                    <a:pt x="165239" y="23596"/>
                  </a:lnTo>
                  <a:lnTo>
                    <a:pt x="177025" y="23596"/>
                  </a:lnTo>
                  <a:lnTo>
                    <a:pt x="177025" y="11798"/>
                  </a:lnTo>
                  <a:close/>
                </a:path>
                <a:path w="626110" h="47625">
                  <a:moveTo>
                    <a:pt x="188836" y="11798"/>
                  </a:moveTo>
                  <a:lnTo>
                    <a:pt x="177038" y="11798"/>
                  </a:lnTo>
                  <a:lnTo>
                    <a:pt x="177038" y="23596"/>
                  </a:lnTo>
                  <a:lnTo>
                    <a:pt x="177038" y="35394"/>
                  </a:lnTo>
                  <a:lnTo>
                    <a:pt x="188836" y="35394"/>
                  </a:lnTo>
                  <a:lnTo>
                    <a:pt x="188836" y="23596"/>
                  </a:lnTo>
                  <a:lnTo>
                    <a:pt x="188836" y="11798"/>
                  </a:lnTo>
                  <a:close/>
                </a:path>
                <a:path w="626110" h="47625">
                  <a:moveTo>
                    <a:pt x="212432" y="11798"/>
                  </a:moveTo>
                  <a:lnTo>
                    <a:pt x="200647" y="11798"/>
                  </a:lnTo>
                  <a:lnTo>
                    <a:pt x="200647" y="23596"/>
                  </a:lnTo>
                  <a:lnTo>
                    <a:pt x="200647" y="35394"/>
                  </a:lnTo>
                  <a:lnTo>
                    <a:pt x="212432" y="35394"/>
                  </a:lnTo>
                  <a:lnTo>
                    <a:pt x="212432" y="23596"/>
                  </a:lnTo>
                  <a:lnTo>
                    <a:pt x="212432" y="11798"/>
                  </a:lnTo>
                  <a:close/>
                </a:path>
                <a:path w="626110" h="47625">
                  <a:moveTo>
                    <a:pt x="224243" y="11798"/>
                  </a:moveTo>
                  <a:lnTo>
                    <a:pt x="212458" y="11798"/>
                  </a:lnTo>
                  <a:lnTo>
                    <a:pt x="212458" y="23596"/>
                  </a:lnTo>
                  <a:lnTo>
                    <a:pt x="224243" y="23596"/>
                  </a:lnTo>
                  <a:lnTo>
                    <a:pt x="224243" y="11798"/>
                  </a:lnTo>
                  <a:close/>
                </a:path>
                <a:path w="626110" h="47625">
                  <a:moveTo>
                    <a:pt x="247853" y="23596"/>
                  </a:moveTo>
                  <a:lnTo>
                    <a:pt x="236054" y="23596"/>
                  </a:lnTo>
                  <a:lnTo>
                    <a:pt x="224256" y="23596"/>
                  </a:lnTo>
                  <a:lnTo>
                    <a:pt x="224256" y="35394"/>
                  </a:lnTo>
                  <a:lnTo>
                    <a:pt x="236054" y="35394"/>
                  </a:lnTo>
                  <a:lnTo>
                    <a:pt x="247853" y="35394"/>
                  </a:lnTo>
                  <a:lnTo>
                    <a:pt x="247853" y="23596"/>
                  </a:lnTo>
                  <a:close/>
                </a:path>
                <a:path w="626110" h="47625">
                  <a:moveTo>
                    <a:pt x="259651" y="23596"/>
                  </a:moveTo>
                  <a:lnTo>
                    <a:pt x="247865" y="23596"/>
                  </a:lnTo>
                  <a:lnTo>
                    <a:pt x="247865" y="35394"/>
                  </a:lnTo>
                  <a:lnTo>
                    <a:pt x="259651" y="35394"/>
                  </a:lnTo>
                  <a:lnTo>
                    <a:pt x="259651" y="23596"/>
                  </a:lnTo>
                  <a:close/>
                </a:path>
                <a:path w="626110" h="47625">
                  <a:moveTo>
                    <a:pt x="306857" y="11798"/>
                  </a:moveTo>
                  <a:lnTo>
                    <a:pt x="295071" y="11798"/>
                  </a:lnTo>
                  <a:lnTo>
                    <a:pt x="283273" y="11798"/>
                  </a:lnTo>
                  <a:lnTo>
                    <a:pt x="271475" y="11798"/>
                  </a:lnTo>
                  <a:lnTo>
                    <a:pt x="271475" y="23596"/>
                  </a:lnTo>
                  <a:lnTo>
                    <a:pt x="271475" y="35394"/>
                  </a:lnTo>
                  <a:lnTo>
                    <a:pt x="283273" y="35394"/>
                  </a:lnTo>
                  <a:lnTo>
                    <a:pt x="283273" y="23596"/>
                  </a:lnTo>
                  <a:lnTo>
                    <a:pt x="295071" y="23596"/>
                  </a:lnTo>
                  <a:lnTo>
                    <a:pt x="306857" y="23596"/>
                  </a:lnTo>
                  <a:lnTo>
                    <a:pt x="306857" y="11798"/>
                  </a:lnTo>
                  <a:close/>
                </a:path>
                <a:path w="626110" h="47625">
                  <a:moveTo>
                    <a:pt x="330479" y="11798"/>
                  </a:moveTo>
                  <a:lnTo>
                    <a:pt x="318681" y="11798"/>
                  </a:lnTo>
                  <a:lnTo>
                    <a:pt x="306882" y="11798"/>
                  </a:lnTo>
                  <a:lnTo>
                    <a:pt x="306882" y="23596"/>
                  </a:lnTo>
                  <a:lnTo>
                    <a:pt x="318681" y="23596"/>
                  </a:lnTo>
                  <a:lnTo>
                    <a:pt x="330479" y="23596"/>
                  </a:lnTo>
                  <a:lnTo>
                    <a:pt x="330479" y="11798"/>
                  </a:lnTo>
                  <a:close/>
                </a:path>
                <a:path w="626110" h="47625">
                  <a:moveTo>
                    <a:pt x="365887" y="11798"/>
                  </a:moveTo>
                  <a:lnTo>
                    <a:pt x="354088" y="11798"/>
                  </a:lnTo>
                  <a:lnTo>
                    <a:pt x="342290" y="11798"/>
                  </a:lnTo>
                  <a:lnTo>
                    <a:pt x="342290" y="23596"/>
                  </a:lnTo>
                  <a:lnTo>
                    <a:pt x="342290" y="35394"/>
                  </a:lnTo>
                  <a:lnTo>
                    <a:pt x="354088" y="35394"/>
                  </a:lnTo>
                  <a:lnTo>
                    <a:pt x="365887" y="35394"/>
                  </a:lnTo>
                  <a:lnTo>
                    <a:pt x="365887" y="23596"/>
                  </a:lnTo>
                  <a:lnTo>
                    <a:pt x="365887" y="11798"/>
                  </a:lnTo>
                  <a:close/>
                </a:path>
                <a:path w="626110" h="47625">
                  <a:moveTo>
                    <a:pt x="389496" y="11798"/>
                  </a:moveTo>
                  <a:lnTo>
                    <a:pt x="377698" y="11798"/>
                  </a:lnTo>
                  <a:lnTo>
                    <a:pt x="377698" y="23596"/>
                  </a:lnTo>
                  <a:lnTo>
                    <a:pt x="365899" y="23596"/>
                  </a:lnTo>
                  <a:lnTo>
                    <a:pt x="365899" y="35394"/>
                  </a:lnTo>
                  <a:lnTo>
                    <a:pt x="377698" y="35394"/>
                  </a:lnTo>
                  <a:lnTo>
                    <a:pt x="389496" y="35394"/>
                  </a:lnTo>
                  <a:lnTo>
                    <a:pt x="389496" y="23596"/>
                  </a:lnTo>
                  <a:lnTo>
                    <a:pt x="389496" y="11798"/>
                  </a:lnTo>
                  <a:close/>
                </a:path>
                <a:path w="626110" h="47625">
                  <a:moveTo>
                    <a:pt x="401307" y="23596"/>
                  </a:moveTo>
                  <a:lnTo>
                    <a:pt x="389509" y="23596"/>
                  </a:lnTo>
                  <a:lnTo>
                    <a:pt x="389509" y="35394"/>
                  </a:lnTo>
                  <a:lnTo>
                    <a:pt x="401307" y="35394"/>
                  </a:lnTo>
                  <a:lnTo>
                    <a:pt x="401307" y="23596"/>
                  </a:lnTo>
                  <a:close/>
                </a:path>
                <a:path w="626110" h="47625">
                  <a:moveTo>
                    <a:pt x="413105" y="11798"/>
                  </a:moveTo>
                  <a:lnTo>
                    <a:pt x="401307" y="11798"/>
                  </a:lnTo>
                  <a:lnTo>
                    <a:pt x="401307" y="23596"/>
                  </a:lnTo>
                  <a:lnTo>
                    <a:pt x="413105" y="23596"/>
                  </a:lnTo>
                  <a:lnTo>
                    <a:pt x="413105" y="11798"/>
                  </a:lnTo>
                  <a:close/>
                </a:path>
                <a:path w="626110" h="47625">
                  <a:moveTo>
                    <a:pt x="424903" y="0"/>
                  </a:moveTo>
                  <a:lnTo>
                    <a:pt x="413105" y="0"/>
                  </a:lnTo>
                  <a:lnTo>
                    <a:pt x="413105" y="11798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26110" h="47625">
                  <a:moveTo>
                    <a:pt x="448513" y="0"/>
                  </a:moveTo>
                  <a:lnTo>
                    <a:pt x="436714" y="0"/>
                  </a:lnTo>
                  <a:lnTo>
                    <a:pt x="424916" y="0"/>
                  </a:lnTo>
                  <a:lnTo>
                    <a:pt x="424916" y="11798"/>
                  </a:lnTo>
                  <a:lnTo>
                    <a:pt x="424916" y="23596"/>
                  </a:lnTo>
                  <a:lnTo>
                    <a:pt x="424916" y="35394"/>
                  </a:lnTo>
                  <a:lnTo>
                    <a:pt x="436714" y="35394"/>
                  </a:lnTo>
                  <a:lnTo>
                    <a:pt x="436714" y="23596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48513" y="0"/>
                  </a:lnTo>
                  <a:close/>
                </a:path>
                <a:path w="626110" h="47625">
                  <a:moveTo>
                    <a:pt x="483920" y="0"/>
                  </a:moveTo>
                  <a:lnTo>
                    <a:pt x="472122" y="0"/>
                  </a:lnTo>
                  <a:lnTo>
                    <a:pt x="460324" y="0"/>
                  </a:lnTo>
                  <a:lnTo>
                    <a:pt x="460324" y="11798"/>
                  </a:lnTo>
                  <a:lnTo>
                    <a:pt x="460324" y="23596"/>
                  </a:lnTo>
                  <a:lnTo>
                    <a:pt x="472122" y="23596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10" h="47625">
                  <a:moveTo>
                    <a:pt x="495731" y="23596"/>
                  </a:moveTo>
                  <a:lnTo>
                    <a:pt x="483933" y="23596"/>
                  </a:lnTo>
                  <a:lnTo>
                    <a:pt x="483933" y="35394"/>
                  </a:lnTo>
                  <a:lnTo>
                    <a:pt x="495731" y="35394"/>
                  </a:lnTo>
                  <a:lnTo>
                    <a:pt x="495731" y="23596"/>
                  </a:lnTo>
                  <a:close/>
                </a:path>
                <a:path w="626110" h="47625">
                  <a:moveTo>
                    <a:pt x="519328" y="23596"/>
                  </a:moveTo>
                  <a:lnTo>
                    <a:pt x="507530" y="23596"/>
                  </a:lnTo>
                  <a:lnTo>
                    <a:pt x="507530" y="35394"/>
                  </a:lnTo>
                  <a:lnTo>
                    <a:pt x="519328" y="35394"/>
                  </a:lnTo>
                  <a:lnTo>
                    <a:pt x="519328" y="23596"/>
                  </a:lnTo>
                  <a:close/>
                </a:path>
                <a:path w="626110" h="47625">
                  <a:moveTo>
                    <a:pt x="519328" y="0"/>
                  </a:moveTo>
                  <a:lnTo>
                    <a:pt x="507530" y="0"/>
                  </a:ln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495731" y="23596"/>
                  </a:lnTo>
                  <a:lnTo>
                    <a:pt x="507530" y="23596"/>
                  </a:lnTo>
                  <a:lnTo>
                    <a:pt x="507530" y="11798"/>
                  </a:lnTo>
                  <a:lnTo>
                    <a:pt x="519328" y="11798"/>
                  </a:lnTo>
                  <a:lnTo>
                    <a:pt x="519328" y="0"/>
                  </a:lnTo>
                  <a:close/>
                </a:path>
                <a:path w="626110" h="47625">
                  <a:moveTo>
                    <a:pt x="542937" y="0"/>
                  </a:moveTo>
                  <a:lnTo>
                    <a:pt x="531139" y="0"/>
                  </a:lnTo>
                  <a:lnTo>
                    <a:pt x="531139" y="11798"/>
                  </a:lnTo>
                  <a:lnTo>
                    <a:pt x="531139" y="23596"/>
                  </a:lnTo>
                  <a:lnTo>
                    <a:pt x="531139" y="35394"/>
                  </a:lnTo>
                  <a:lnTo>
                    <a:pt x="542937" y="35394"/>
                  </a:lnTo>
                  <a:lnTo>
                    <a:pt x="542937" y="23596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26110" h="47625">
                  <a:moveTo>
                    <a:pt x="566547" y="0"/>
                  </a:moveTo>
                  <a:lnTo>
                    <a:pt x="554748" y="0"/>
                  </a:lnTo>
                  <a:lnTo>
                    <a:pt x="554748" y="11798"/>
                  </a:lnTo>
                  <a:lnTo>
                    <a:pt x="542950" y="11798"/>
                  </a:lnTo>
                  <a:lnTo>
                    <a:pt x="542950" y="23596"/>
                  </a:lnTo>
                  <a:lnTo>
                    <a:pt x="542950" y="35394"/>
                  </a:lnTo>
                  <a:lnTo>
                    <a:pt x="554748" y="35394"/>
                  </a:lnTo>
                  <a:lnTo>
                    <a:pt x="554748" y="23596"/>
                  </a:lnTo>
                  <a:lnTo>
                    <a:pt x="566547" y="23596"/>
                  </a:lnTo>
                  <a:lnTo>
                    <a:pt x="566547" y="11798"/>
                  </a:lnTo>
                  <a:lnTo>
                    <a:pt x="566547" y="0"/>
                  </a:lnTo>
                  <a:close/>
                </a:path>
                <a:path w="626110" h="47625">
                  <a:moveTo>
                    <a:pt x="578345" y="23596"/>
                  </a:moveTo>
                  <a:lnTo>
                    <a:pt x="566547" y="23596"/>
                  </a:lnTo>
                  <a:lnTo>
                    <a:pt x="566547" y="35394"/>
                  </a:lnTo>
                  <a:lnTo>
                    <a:pt x="578345" y="35394"/>
                  </a:lnTo>
                  <a:lnTo>
                    <a:pt x="578345" y="23596"/>
                  </a:lnTo>
                  <a:close/>
                </a:path>
                <a:path w="626110" h="47625">
                  <a:moveTo>
                    <a:pt x="601954" y="0"/>
                  </a:moveTo>
                  <a:lnTo>
                    <a:pt x="590156" y="0"/>
                  </a:lnTo>
                  <a:lnTo>
                    <a:pt x="578358" y="0"/>
                  </a:lnTo>
                  <a:lnTo>
                    <a:pt x="578358" y="11798"/>
                  </a:lnTo>
                  <a:lnTo>
                    <a:pt x="578358" y="23596"/>
                  </a:lnTo>
                  <a:lnTo>
                    <a:pt x="590156" y="23596"/>
                  </a:lnTo>
                  <a:lnTo>
                    <a:pt x="590156" y="11798"/>
                  </a:lnTo>
                  <a:lnTo>
                    <a:pt x="601954" y="11798"/>
                  </a:lnTo>
                  <a:lnTo>
                    <a:pt x="601954" y="0"/>
                  </a:lnTo>
                  <a:close/>
                </a:path>
                <a:path w="626110" h="47625">
                  <a:moveTo>
                    <a:pt x="613765" y="11798"/>
                  </a:moveTo>
                  <a:lnTo>
                    <a:pt x="601967" y="11798"/>
                  </a:lnTo>
                  <a:lnTo>
                    <a:pt x="601967" y="23596"/>
                  </a:lnTo>
                  <a:lnTo>
                    <a:pt x="613765" y="23596"/>
                  </a:lnTo>
                  <a:lnTo>
                    <a:pt x="613765" y="11798"/>
                  </a:lnTo>
                  <a:close/>
                </a:path>
                <a:path w="626110" h="47625">
                  <a:moveTo>
                    <a:pt x="625563" y="23596"/>
                  </a:moveTo>
                  <a:lnTo>
                    <a:pt x="613765" y="23596"/>
                  </a:lnTo>
                  <a:lnTo>
                    <a:pt x="613765" y="35394"/>
                  </a:lnTo>
                  <a:lnTo>
                    <a:pt x="625563" y="35394"/>
                  </a:lnTo>
                  <a:lnTo>
                    <a:pt x="625563" y="23596"/>
                  </a:lnTo>
                  <a:close/>
                </a:path>
                <a:path w="626110" h="47625">
                  <a:moveTo>
                    <a:pt x="625563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25563" y="11798"/>
                  </a:lnTo>
                  <a:lnTo>
                    <a:pt x="62556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106641" y="4417987"/>
              <a:ext cx="614045" cy="35560"/>
            </a:xfrm>
            <a:custGeom>
              <a:avLst/>
              <a:gdLst/>
              <a:ahLst/>
              <a:cxnLst/>
              <a:rect l="l" t="t" r="r" b="b"/>
              <a:pathLst>
                <a:path w="614045" h="35560">
                  <a:moveTo>
                    <a:pt x="11798" y="23609"/>
                  </a:move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11798" y="23609"/>
                  </a:lnTo>
                  <a:close/>
                </a:path>
                <a:path w="614045" h="35560">
                  <a:moveTo>
                    <a:pt x="23596" y="11798"/>
                  </a:moveTo>
                  <a:lnTo>
                    <a:pt x="11798" y="11798"/>
                  </a:lnTo>
                  <a:lnTo>
                    <a:pt x="11798" y="23596"/>
                  </a:lnTo>
                  <a:lnTo>
                    <a:pt x="23596" y="23596"/>
                  </a:lnTo>
                  <a:lnTo>
                    <a:pt x="23596" y="11798"/>
                  </a:lnTo>
                  <a:close/>
                </a:path>
                <a:path w="614045" h="35560">
                  <a:moveTo>
                    <a:pt x="47205" y="23609"/>
                  </a:move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47205" y="23609"/>
                  </a:lnTo>
                  <a:close/>
                </a:path>
                <a:path w="614045" h="35560">
                  <a:moveTo>
                    <a:pt x="47205" y="0"/>
                  </a:moveTo>
                  <a:lnTo>
                    <a:pt x="35407" y="0"/>
                  </a:lnTo>
                  <a:lnTo>
                    <a:pt x="35407" y="11798"/>
                  </a:lnTo>
                  <a:lnTo>
                    <a:pt x="35407" y="23596"/>
                  </a:lnTo>
                  <a:lnTo>
                    <a:pt x="47205" y="23596"/>
                  </a:lnTo>
                  <a:lnTo>
                    <a:pt x="47205" y="11798"/>
                  </a:lnTo>
                  <a:lnTo>
                    <a:pt x="47205" y="0"/>
                  </a:lnTo>
                  <a:close/>
                </a:path>
                <a:path w="614045" h="35560">
                  <a:moveTo>
                    <a:pt x="70815" y="0"/>
                  </a:moveTo>
                  <a:lnTo>
                    <a:pt x="59016" y="0"/>
                  </a:lnTo>
                  <a:lnTo>
                    <a:pt x="47218" y="0"/>
                  </a:lnTo>
                  <a:lnTo>
                    <a:pt x="47218" y="11798"/>
                  </a:lnTo>
                  <a:lnTo>
                    <a:pt x="47218" y="23596"/>
                  </a:lnTo>
                  <a:lnTo>
                    <a:pt x="59016" y="23596"/>
                  </a:lnTo>
                  <a:lnTo>
                    <a:pt x="59016" y="11798"/>
                  </a:lnTo>
                  <a:lnTo>
                    <a:pt x="70815" y="11798"/>
                  </a:lnTo>
                  <a:lnTo>
                    <a:pt x="70815" y="0"/>
                  </a:lnTo>
                  <a:close/>
                </a:path>
                <a:path w="614045" h="35560">
                  <a:moveTo>
                    <a:pt x="82613" y="23609"/>
                  </a:moveTo>
                  <a:lnTo>
                    <a:pt x="70815" y="23609"/>
                  </a:lnTo>
                  <a:lnTo>
                    <a:pt x="59016" y="23609"/>
                  </a:lnTo>
                  <a:lnTo>
                    <a:pt x="47218" y="23609"/>
                  </a:lnTo>
                  <a:lnTo>
                    <a:pt x="47218" y="35407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09"/>
                  </a:lnTo>
                  <a:close/>
                </a:path>
                <a:path w="614045" h="35560">
                  <a:moveTo>
                    <a:pt x="94424" y="0"/>
                  </a:moveTo>
                  <a:lnTo>
                    <a:pt x="82626" y="0"/>
                  </a:lnTo>
                  <a:lnTo>
                    <a:pt x="82626" y="11798"/>
                  </a:lnTo>
                  <a:lnTo>
                    <a:pt x="94424" y="11798"/>
                  </a:lnTo>
                  <a:lnTo>
                    <a:pt x="94424" y="0"/>
                  </a:lnTo>
                  <a:close/>
                </a:path>
                <a:path w="614045" h="35560">
                  <a:moveTo>
                    <a:pt x="106222" y="23609"/>
                  </a:move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06222" y="23609"/>
                  </a:lnTo>
                  <a:close/>
                </a:path>
                <a:path w="614045" h="35560">
                  <a:moveTo>
                    <a:pt x="118008" y="11798"/>
                  </a:moveTo>
                  <a:lnTo>
                    <a:pt x="106222" y="11798"/>
                  </a:lnTo>
                  <a:lnTo>
                    <a:pt x="94424" y="11798"/>
                  </a:lnTo>
                  <a:lnTo>
                    <a:pt x="94424" y="23596"/>
                  </a:lnTo>
                  <a:lnTo>
                    <a:pt x="106222" y="23596"/>
                  </a:lnTo>
                  <a:lnTo>
                    <a:pt x="118008" y="23596"/>
                  </a:lnTo>
                  <a:lnTo>
                    <a:pt x="118008" y="11798"/>
                  </a:lnTo>
                  <a:close/>
                </a:path>
                <a:path w="614045" h="35560">
                  <a:moveTo>
                    <a:pt x="129819" y="23609"/>
                  </a:moveTo>
                  <a:lnTo>
                    <a:pt x="118033" y="23609"/>
                  </a:lnTo>
                  <a:lnTo>
                    <a:pt x="118033" y="35407"/>
                  </a:lnTo>
                  <a:lnTo>
                    <a:pt x="129819" y="35407"/>
                  </a:lnTo>
                  <a:lnTo>
                    <a:pt x="129819" y="23609"/>
                  </a:lnTo>
                  <a:close/>
                </a:path>
                <a:path w="614045" h="35560">
                  <a:moveTo>
                    <a:pt x="129819" y="0"/>
                  </a:moveTo>
                  <a:lnTo>
                    <a:pt x="118033" y="0"/>
                  </a:lnTo>
                  <a:lnTo>
                    <a:pt x="118033" y="11798"/>
                  </a:lnTo>
                  <a:lnTo>
                    <a:pt x="129819" y="11798"/>
                  </a:lnTo>
                  <a:lnTo>
                    <a:pt x="129819" y="0"/>
                  </a:lnTo>
                  <a:close/>
                </a:path>
                <a:path w="614045" h="35560">
                  <a:moveTo>
                    <a:pt x="141630" y="0"/>
                  </a:moveTo>
                  <a:lnTo>
                    <a:pt x="129832" y="0"/>
                  </a:lnTo>
                  <a:lnTo>
                    <a:pt x="129832" y="11798"/>
                  </a:lnTo>
                  <a:lnTo>
                    <a:pt x="141630" y="11798"/>
                  </a:lnTo>
                  <a:lnTo>
                    <a:pt x="141630" y="0"/>
                  </a:lnTo>
                  <a:close/>
                </a:path>
                <a:path w="614045" h="35560">
                  <a:moveTo>
                    <a:pt x="165227" y="23609"/>
                  </a:moveTo>
                  <a:lnTo>
                    <a:pt x="153441" y="23609"/>
                  </a:lnTo>
                  <a:lnTo>
                    <a:pt x="141643" y="23609"/>
                  </a:lnTo>
                  <a:lnTo>
                    <a:pt x="141643" y="35407"/>
                  </a:lnTo>
                  <a:lnTo>
                    <a:pt x="153441" y="35407"/>
                  </a:lnTo>
                  <a:lnTo>
                    <a:pt x="165227" y="35407"/>
                  </a:lnTo>
                  <a:lnTo>
                    <a:pt x="165227" y="23609"/>
                  </a:lnTo>
                  <a:close/>
                </a:path>
                <a:path w="614045" h="35560">
                  <a:moveTo>
                    <a:pt x="165227" y="11798"/>
                  </a:moveTo>
                  <a:lnTo>
                    <a:pt x="153441" y="11798"/>
                  </a:lnTo>
                  <a:lnTo>
                    <a:pt x="153441" y="23596"/>
                  </a:lnTo>
                  <a:lnTo>
                    <a:pt x="165227" y="23596"/>
                  </a:lnTo>
                  <a:lnTo>
                    <a:pt x="165227" y="11798"/>
                  </a:lnTo>
                  <a:close/>
                </a:path>
                <a:path w="614045" h="35560">
                  <a:moveTo>
                    <a:pt x="177038" y="23609"/>
                  </a:moveTo>
                  <a:lnTo>
                    <a:pt x="165239" y="23609"/>
                  </a:lnTo>
                  <a:lnTo>
                    <a:pt x="165239" y="35407"/>
                  </a:lnTo>
                  <a:lnTo>
                    <a:pt x="177038" y="35407"/>
                  </a:lnTo>
                  <a:lnTo>
                    <a:pt x="177038" y="23609"/>
                  </a:lnTo>
                  <a:close/>
                </a:path>
                <a:path w="614045" h="35560">
                  <a:moveTo>
                    <a:pt x="200634" y="0"/>
                  </a:moveTo>
                  <a:lnTo>
                    <a:pt x="188849" y="0"/>
                  </a:lnTo>
                  <a:lnTo>
                    <a:pt x="177050" y="0"/>
                  </a:lnTo>
                  <a:lnTo>
                    <a:pt x="177050" y="11798"/>
                  </a:lnTo>
                  <a:lnTo>
                    <a:pt x="177050" y="23596"/>
                  </a:lnTo>
                  <a:lnTo>
                    <a:pt x="188849" y="23596"/>
                  </a:lnTo>
                  <a:lnTo>
                    <a:pt x="188849" y="11798"/>
                  </a:lnTo>
                  <a:lnTo>
                    <a:pt x="200634" y="11798"/>
                  </a:lnTo>
                  <a:lnTo>
                    <a:pt x="200634" y="0"/>
                  </a:lnTo>
                  <a:close/>
                </a:path>
                <a:path w="614045" h="35560">
                  <a:moveTo>
                    <a:pt x="212445" y="23609"/>
                  </a:moveTo>
                  <a:lnTo>
                    <a:pt x="200660" y="23609"/>
                  </a:lnTo>
                  <a:lnTo>
                    <a:pt x="200660" y="35407"/>
                  </a:lnTo>
                  <a:lnTo>
                    <a:pt x="212445" y="35407"/>
                  </a:lnTo>
                  <a:lnTo>
                    <a:pt x="212445" y="23609"/>
                  </a:lnTo>
                  <a:close/>
                </a:path>
                <a:path w="614045" h="35560">
                  <a:moveTo>
                    <a:pt x="212445" y="0"/>
                  </a:moveTo>
                  <a:lnTo>
                    <a:pt x="200660" y="0"/>
                  </a:lnTo>
                  <a:lnTo>
                    <a:pt x="200660" y="11798"/>
                  </a:lnTo>
                  <a:lnTo>
                    <a:pt x="212445" y="11798"/>
                  </a:lnTo>
                  <a:lnTo>
                    <a:pt x="212445" y="0"/>
                  </a:lnTo>
                  <a:close/>
                </a:path>
                <a:path w="614045" h="35560">
                  <a:moveTo>
                    <a:pt x="236054" y="23609"/>
                  </a:move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36054" y="23609"/>
                  </a:lnTo>
                  <a:close/>
                </a:path>
                <a:path w="614045" h="35560">
                  <a:moveTo>
                    <a:pt x="236054" y="11798"/>
                  </a:moveTo>
                  <a:lnTo>
                    <a:pt x="224256" y="11798"/>
                  </a:lnTo>
                  <a:lnTo>
                    <a:pt x="224256" y="0"/>
                  </a:lnTo>
                  <a:lnTo>
                    <a:pt x="212458" y="0"/>
                  </a:lnTo>
                  <a:lnTo>
                    <a:pt x="212458" y="11798"/>
                  </a:lnTo>
                  <a:lnTo>
                    <a:pt x="212458" y="23596"/>
                  </a:lnTo>
                  <a:lnTo>
                    <a:pt x="224256" y="23596"/>
                  </a:lnTo>
                  <a:lnTo>
                    <a:pt x="236054" y="23596"/>
                  </a:lnTo>
                  <a:lnTo>
                    <a:pt x="236054" y="11798"/>
                  </a:lnTo>
                  <a:close/>
                </a:path>
                <a:path w="614045" h="35560">
                  <a:moveTo>
                    <a:pt x="259664" y="11798"/>
                  </a:moveTo>
                  <a:lnTo>
                    <a:pt x="247865" y="11798"/>
                  </a:lnTo>
                  <a:lnTo>
                    <a:pt x="247865" y="23596"/>
                  </a:lnTo>
                  <a:lnTo>
                    <a:pt x="259664" y="23596"/>
                  </a:lnTo>
                  <a:lnTo>
                    <a:pt x="259664" y="11798"/>
                  </a:lnTo>
                  <a:close/>
                </a:path>
                <a:path w="614045" h="35560">
                  <a:moveTo>
                    <a:pt x="271475" y="0"/>
                  </a:moveTo>
                  <a:lnTo>
                    <a:pt x="259676" y="0"/>
                  </a:lnTo>
                  <a:lnTo>
                    <a:pt x="259676" y="11798"/>
                  </a:lnTo>
                  <a:lnTo>
                    <a:pt x="271475" y="11798"/>
                  </a:lnTo>
                  <a:lnTo>
                    <a:pt x="271475" y="0"/>
                  </a:lnTo>
                  <a:close/>
                </a:path>
                <a:path w="614045" h="35560">
                  <a:moveTo>
                    <a:pt x="283273" y="23609"/>
                  </a:moveTo>
                  <a:lnTo>
                    <a:pt x="271475" y="23609"/>
                  </a:lnTo>
                  <a:lnTo>
                    <a:pt x="259676" y="23609"/>
                  </a:lnTo>
                  <a:lnTo>
                    <a:pt x="259676" y="35407"/>
                  </a:lnTo>
                  <a:lnTo>
                    <a:pt x="271475" y="35407"/>
                  </a:lnTo>
                  <a:lnTo>
                    <a:pt x="283273" y="35407"/>
                  </a:lnTo>
                  <a:lnTo>
                    <a:pt x="283273" y="23609"/>
                  </a:lnTo>
                  <a:close/>
                </a:path>
                <a:path w="614045" h="35560">
                  <a:moveTo>
                    <a:pt x="295059" y="11798"/>
                  </a:moveTo>
                  <a:lnTo>
                    <a:pt x="283273" y="11798"/>
                  </a:lnTo>
                  <a:lnTo>
                    <a:pt x="271475" y="11798"/>
                  </a:lnTo>
                  <a:lnTo>
                    <a:pt x="271475" y="23596"/>
                  </a:lnTo>
                  <a:lnTo>
                    <a:pt x="283273" y="23596"/>
                  </a:lnTo>
                  <a:lnTo>
                    <a:pt x="295059" y="23596"/>
                  </a:lnTo>
                  <a:lnTo>
                    <a:pt x="295059" y="11798"/>
                  </a:lnTo>
                  <a:close/>
                </a:path>
                <a:path w="614045" h="35560">
                  <a:moveTo>
                    <a:pt x="306882" y="0"/>
                  </a:moveTo>
                  <a:lnTo>
                    <a:pt x="295084" y="0"/>
                  </a:lnTo>
                  <a:lnTo>
                    <a:pt x="295084" y="11798"/>
                  </a:lnTo>
                  <a:lnTo>
                    <a:pt x="306882" y="11798"/>
                  </a:lnTo>
                  <a:lnTo>
                    <a:pt x="306882" y="0"/>
                  </a:lnTo>
                  <a:close/>
                </a:path>
                <a:path w="614045" h="35560">
                  <a:moveTo>
                    <a:pt x="318681" y="23609"/>
                  </a:moveTo>
                  <a:lnTo>
                    <a:pt x="306882" y="23609"/>
                  </a:lnTo>
                  <a:lnTo>
                    <a:pt x="295084" y="23609"/>
                  </a:lnTo>
                  <a:lnTo>
                    <a:pt x="295084" y="35407"/>
                  </a:lnTo>
                  <a:lnTo>
                    <a:pt x="306882" y="35407"/>
                  </a:lnTo>
                  <a:lnTo>
                    <a:pt x="318681" y="35407"/>
                  </a:lnTo>
                  <a:lnTo>
                    <a:pt x="318681" y="23609"/>
                  </a:lnTo>
                  <a:close/>
                </a:path>
                <a:path w="614045" h="35560">
                  <a:moveTo>
                    <a:pt x="330492" y="23609"/>
                  </a:moveTo>
                  <a:lnTo>
                    <a:pt x="318693" y="23609"/>
                  </a:lnTo>
                  <a:lnTo>
                    <a:pt x="318693" y="35407"/>
                  </a:lnTo>
                  <a:lnTo>
                    <a:pt x="330492" y="35407"/>
                  </a:lnTo>
                  <a:lnTo>
                    <a:pt x="330492" y="23609"/>
                  </a:lnTo>
                  <a:close/>
                </a:path>
                <a:path w="614045" h="35560">
                  <a:moveTo>
                    <a:pt x="330492" y="11798"/>
                  </a:moveTo>
                  <a:lnTo>
                    <a:pt x="318693" y="11798"/>
                  </a:lnTo>
                  <a:lnTo>
                    <a:pt x="318693" y="23596"/>
                  </a:lnTo>
                  <a:lnTo>
                    <a:pt x="330492" y="23596"/>
                  </a:lnTo>
                  <a:lnTo>
                    <a:pt x="330492" y="11798"/>
                  </a:lnTo>
                  <a:close/>
                </a:path>
                <a:path w="614045" h="35560">
                  <a:moveTo>
                    <a:pt x="354088" y="11798"/>
                  </a:moveTo>
                  <a:lnTo>
                    <a:pt x="342290" y="11798"/>
                  </a:lnTo>
                  <a:lnTo>
                    <a:pt x="342290" y="23596"/>
                  </a:lnTo>
                  <a:lnTo>
                    <a:pt x="354088" y="23596"/>
                  </a:lnTo>
                  <a:lnTo>
                    <a:pt x="354088" y="11798"/>
                  </a:lnTo>
                  <a:close/>
                </a:path>
                <a:path w="614045" h="35560">
                  <a:moveTo>
                    <a:pt x="365899" y="0"/>
                  </a:moveTo>
                  <a:lnTo>
                    <a:pt x="354101" y="0"/>
                  </a:lnTo>
                  <a:lnTo>
                    <a:pt x="354101" y="11798"/>
                  </a:lnTo>
                  <a:lnTo>
                    <a:pt x="365899" y="11798"/>
                  </a:lnTo>
                  <a:lnTo>
                    <a:pt x="365899" y="0"/>
                  </a:lnTo>
                  <a:close/>
                </a:path>
                <a:path w="614045" h="35560">
                  <a:moveTo>
                    <a:pt x="377698" y="23609"/>
                  </a:moveTo>
                  <a:lnTo>
                    <a:pt x="365899" y="23609"/>
                  </a:lnTo>
                  <a:lnTo>
                    <a:pt x="365899" y="35407"/>
                  </a:lnTo>
                  <a:lnTo>
                    <a:pt x="377698" y="35407"/>
                  </a:lnTo>
                  <a:lnTo>
                    <a:pt x="377698" y="23609"/>
                  </a:lnTo>
                  <a:close/>
                </a:path>
                <a:path w="614045" h="35560">
                  <a:moveTo>
                    <a:pt x="377698" y="11798"/>
                  </a:moveTo>
                  <a:lnTo>
                    <a:pt x="365899" y="11798"/>
                  </a:lnTo>
                  <a:lnTo>
                    <a:pt x="365899" y="23596"/>
                  </a:lnTo>
                  <a:lnTo>
                    <a:pt x="377698" y="23596"/>
                  </a:lnTo>
                  <a:lnTo>
                    <a:pt x="377698" y="11798"/>
                  </a:lnTo>
                  <a:close/>
                </a:path>
                <a:path w="614045" h="35560">
                  <a:moveTo>
                    <a:pt x="389509" y="11798"/>
                  </a:moveTo>
                  <a:lnTo>
                    <a:pt x="377710" y="11798"/>
                  </a:lnTo>
                  <a:lnTo>
                    <a:pt x="377710" y="23596"/>
                  </a:lnTo>
                  <a:lnTo>
                    <a:pt x="389509" y="23596"/>
                  </a:lnTo>
                  <a:lnTo>
                    <a:pt x="389509" y="11798"/>
                  </a:lnTo>
                  <a:close/>
                </a:path>
                <a:path w="614045" h="35560">
                  <a:moveTo>
                    <a:pt x="413105" y="23609"/>
                  </a:moveTo>
                  <a:lnTo>
                    <a:pt x="401307" y="23609"/>
                  </a:ln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13105" y="35407"/>
                  </a:lnTo>
                  <a:lnTo>
                    <a:pt x="413105" y="23609"/>
                  </a:lnTo>
                  <a:close/>
                </a:path>
                <a:path w="614045" h="35560">
                  <a:moveTo>
                    <a:pt x="413105" y="0"/>
                  </a:moveTo>
                  <a:lnTo>
                    <a:pt x="401307" y="0"/>
                  </a:lnTo>
                  <a:lnTo>
                    <a:pt x="401307" y="11798"/>
                  </a:lnTo>
                  <a:lnTo>
                    <a:pt x="413105" y="11798"/>
                  </a:lnTo>
                  <a:lnTo>
                    <a:pt x="413105" y="0"/>
                  </a:lnTo>
                  <a:close/>
                </a:path>
                <a:path w="614045" h="35560">
                  <a:moveTo>
                    <a:pt x="424916" y="23609"/>
                  </a:moveTo>
                  <a:lnTo>
                    <a:pt x="413118" y="23609"/>
                  </a:lnTo>
                  <a:lnTo>
                    <a:pt x="413118" y="35407"/>
                  </a:lnTo>
                  <a:lnTo>
                    <a:pt x="424916" y="35407"/>
                  </a:lnTo>
                  <a:lnTo>
                    <a:pt x="424916" y="23609"/>
                  </a:lnTo>
                  <a:close/>
                </a:path>
                <a:path w="614045" h="35560">
                  <a:moveTo>
                    <a:pt x="448513" y="11798"/>
                  </a:moveTo>
                  <a:lnTo>
                    <a:pt x="436714" y="11798"/>
                  </a:lnTo>
                  <a:lnTo>
                    <a:pt x="436714" y="0"/>
                  </a:lnTo>
                  <a:lnTo>
                    <a:pt x="424916" y="0"/>
                  </a:lnTo>
                  <a:lnTo>
                    <a:pt x="413118" y="0"/>
                  </a:lnTo>
                  <a:lnTo>
                    <a:pt x="413118" y="11798"/>
                  </a:lnTo>
                  <a:lnTo>
                    <a:pt x="424916" y="11798"/>
                  </a:lnTo>
                  <a:lnTo>
                    <a:pt x="424916" y="23596"/>
                  </a:lnTo>
                  <a:lnTo>
                    <a:pt x="436714" y="23596"/>
                  </a:lnTo>
                  <a:lnTo>
                    <a:pt x="448513" y="23596"/>
                  </a:lnTo>
                  <a:lnTo>
                    <a:pt x="448513" y="11798"/>
                  </a:lnTo>
                  <a:close/>
                </a:path>
                <a:path w="614045" h="35560">
                  <a:moveTo>
                    <a:pt x="472122" y="11798"/>
                  </a:moveTo>
                  <a:lnTo>
                    <a:pt x="460324" y="11798"/>
                  </a:lnTo>
                  <a:lnTo>
                    <a:pt x="448525" y="11798"/>
                  </a:lnTo>
                  <a:lnTo>
                    <a:pt x="448525" y="23596"/>
                  </a:lnTo>
                  <a:lnTo>
                    <a:pt x="460324" y="23596"/>
                  </a:lnTo>
                  <a:lnTo>
                    <a:pt x="472122" y="23596"/>
                  </a:lnTo>
                  <a:lnTo>
                    <a:pt x="472122" y="11798"/>
                  </a:lnTo>
                  <a:close/>
                </a:path>
                <a:path w="614045" h="35560">
                  <a:moveTo>
                    <a:pt x="483933" y="11798"/>
                  </a:moveTo>
                  <a:lnTo>
                    <a:pt x="472135" y="11798"/>
                  </a:lnTo>
                  <a:lnTo>
                    <a:pt x="472135" y="23596"/>
                  </a:lnTo>
                  <a:lnTo>
                    <a:pt x="483933" y="23596"/>
                  </a:lnTo>
                  <a:lnTo>
                    <a:pt x="483933" y="11798"/>
                  </a:lnTo>
                  <a:close/>
                </a:path>
                <a:path w="614045" h="35560">
                  <a:moveTo>
                    <a:pt x="495731" y="0"/>
                  </a:move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495731" y="0"/>
                  </a:lnTo>
                  <a:close/>
                </a:path>
                <a:path w="614045" h="35560">
                  <a:moveTo>
                    <a:pt x="507530" y="11798"/>
                  </a:moveTo>
                  <a:lnTo>
                    <a:pt x="495731" y="11798"/>
                  </a:lnTo>
                  <a:lnTo>
                    <a:pt x="495731" y="23596"/>
                  </a:lnTo>
                  <a:lnTo>
                    <a:pt x="507530" y="23596"/>
                  </a:lnTo>
                  <a:lnTo>
                    <a:pt x="507530" y="11798"/>
                  </a:lnTo>
                  <a:close/>
                </a:path>
                <a:path w="614045" h="35560">
                  <a:moveTo>
                    <a:pt x="531139" y="11798"/>
                  </a:moveTo>
                  <a:lnTo>
                    <a:pt x="519341" y="11798"/>
                  </a:lnTo>
                  <a:lnTo>
                    <a:pt x="519341" y="0"/>
                  </a:lnTo>
                  <a:lnTo>
                    <a:pt x="507542" y="0"/>
                  </a:lnTo>
                  <a:lnTo>
                    <a:pt x="507542" y="11798"/>
                  </a:lnTo>
                  <a:lnTo>
                    <a:pt x="507542" y="23596"/>
                  </a:lnTo>
                  <a:lnTo>
                    <a:pt x="519341" y="23596"/>
                  </a:lnTo>
                  <a:lnTo>
                    <a:pt x="531139" y="23596"/>
                  </a:lnTo>
                  <a:lnTo>
                    <a:pt x="531139" y="11798"/>
                  </a:lnTo>
                  <a:close/>
                </a:path>
                <a:path w="614045" h="35560">
                  <a:moveTo>
                    <a:pt x="566547" y="0"/>
                  </a:moveTo>
                  <a:lnTo>
                    <a:pt x="554748" y="0"/>
                  </a:ln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54748" y="23596"/>
                  </a:lnTo>
                  <a:lnTo>
                    <a:pt x="566547" y="23596"/>
                  </a:lnTo>
                  <a:lnTo>
                    <a:pt x="566547" y="11798"/>
                  </a:lnTo>
                  <a:lnTo>
                    <a:pt x="566547" y="0"/>
                  </a:lnTo>
                  <a:close/>
                </a:path>
                <a:path w="614045" h="35560">
                  <a:moveTo>
                    <a:pt x="578358" y="11798"/>
                  </a:moveTo>
                  <a:lnTo>
                    <a:pt x="566559" y="11798"/>
                  </a:lnTo>
                  <a:lnTo>
                    <a:pt x="566559" y="23596"/>
                  </a:lnTo>
                  <a:lnTo>
                    <a:pt x="578358" y="23596"/>
                  </a:lnTo>
                  <a:lnTo>
                    <a:pt x="578358" y="11798"/>
                  </a:lnTo>
                  <a:close/>
                </a:path>
                <a:path w="614045" h="35560">
                  <a:moveTo>
                    <a:pt x="590156" y="0"/>
                  </a:moveTo>
                  <a:lnTo>
                    <a:pt x="578358" y="0"/>
                  </a:lnTo>
                  <a:lnTo>
                    <a:pt x="578358" y="11798"/>
                  </a:lnTo>
                  <a:lnTo>
                    <a:pt x="590156" y="11798"/>
                  </a:lnTo>
                  <a:lnTo>
                    <a:pt x="590156" y="0"/>
                  </a:lnTo>
                  <a:close/>
                </a:path>
                <a:path w="614045" h="35560">
                  <a:moveTo>
                    <a:pt x="613765" y="0"/>
                  </a:moveTo>
                  <a:lnTo>
                    <a:pt x="601967" y="0"/>
                  </a:lnTo>
                  <a:lnTo>
                    <a:pt x="590169" y="0"/>
                  </a:lnTo>
                  <a:lnTo>
                    <a:pt x="590169" y="11798"/>
                  </a:lnTo>
                  <a:lnTo>
                    <a:pt x="601967" y="11798"/>
                  </a:lnTo>
                  <a:lnTo>
                    <a:pt x="601967" y="23596"/>
                  </a:lnTo>
                  <a:lnTo>
                    <a:pt x="613765" y="23596"/>
                  </a:lnTo>
                  <a:lnTo>
                    <a:pt x="613765" y="11798"/>
                  </a:lnTo>
                  <a:lnTo>
                    <a:pt x="61376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94843" y="4441596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10" h="47625">
                  <a:moveTo>
                    <a:pt x="35394" y="35407"/>
                  </a:moveTo>
                  <a:lnTo>
                    <a:pt x="23596" y="35407"/>
                  </a:lnTo>
                  <a:lnTo>
                    <a:pt x="11798" y="35407"/>
                  </a:lnTo>
                  <a:lnTo>
                    <a:pt x="11798" y="47205"/>
                  </a:lnTo>
                  <a:lnTo>
                    <a:pt x="23596" y="47205"/>
                  </a:lnTo>
                  <a:lnTo>
                    <a:pt x="35394" y="47205"/>
                  </a:lnTo>
                  <a:lnTo>
                    <a:pt x="35394" y="35407"/>
                  </a:lnTo>
                  <a:close/>
                </a:path>
                <a:path w="626110" h="47625">
                  <a:moveTo>
                    <a:pt x="35394" y="11798"/>
                  </a:moveTo>
                  <a:lnTo>
                    <a:pt x="23596" y="11798"/>
                  </a:lnTo>
                  <a:lnTo>
                    <a:pt x="11798" y="11798"/>
                  </a:lnTo>
                  <a:lnTo>
                    <a:pt x="0" y="11798"/>
                  </a:lnTo>
                  <a:lnTo>
                    <a:pt x="0" y="23596"/>
                  </a:lnTo>
                  <a:lnTo>
                    <a:pt x="0" y="35394"/>
                  </a:lnTo>
                  <a:lnTo>
                    <a:pt x="11798" y="35394"/>
                  </a:lnTo>
                  <a:lnTo>
                    <a:pt x="11798" y="23596"/>
                  </a:lnTo>
                  <a:lnTo>
                    <a:pt x="23596" y="23596"/>
                  </a:lnTo>
                  <a:lnTo>
                    <a:pt x="23596" y="35394"/>
                  </a:lnTo>
                  <a:lnTo>
                    <a:pt x="35394" y="35394"/>
                  </a:lnTo>
                  <a:lnTo>
                    <a:pt x="35394" y="23596"/>
                  </a:lnTo>
                  <a:lnTo>
                    <a:pt x="35394" y="11798"/>
                  </a:lnTo>
                  <a:close/>
                </a:path>
                <a:path w="626110" h="47625">
                  <a:moveTo>
                    <a:pt x="47205" y="23596"/>
                  </a:moveTo>
                  <a:lnTo>
                    <a:pt x="35407" y="23596"/>
                  </a:lnTo>
                  <a:lnTo>
                    <a:pt x="35407" y="35394"/>
                  </a:lnTo>
                  <a:lnTo>
                    <a:pt x="47205" y="35394"/>
                  </a:lnTo>
                  <a:lnTo>
                    <a:pt x="47205" y="23596"/>
                  </a:lnTo>
                  <a:close/>
                </a:path>
                <a:path w="626110" h="47625">
                  <a:moveTo>
                    <a:pt x="59004" y="35407"/>
                  </a:moveTo>
                  <a:lnTo>
                    <a:pt x="47205" y="35407"/>
                  </a:lnTo>
                  <a:lnTo>
                    <a:pt x="47205" y="47205"/>
                  </a:lnTo>
                  <a:lnTo>
                    <a:pt x="59004" y="47205"/>
                  </a:lnTo>
                  <a:lnTo>
                    <a:pt x="59004" y="35407"/>
                  </a:lnTo>
                  <a:close/>
                </a:path>
                <a:path w="626110" h="47625">
                  <a:moveTo>
                    <a:pt x="59004" y="11798"/>
                  </a:moveTo>
                  <a:lnTo>
                    <a:pt x="47205" y="11798"/>
                  </a:lnTo>
                  <a:lnTo>
                    <a:pt x="47205" y="23596"/>
                  </a:lnTo>
                  <a:lnTo>
                    <a:pt x="59004" y="23596"/>
                  </a:lnTo>
                  <a:lnTo>
                    <a:pt x="59004" y="11798"/>
                  </a:lnTo>
                  <a:close/>
                </a:path>
                <a:path w="626110" h="47625">
                  <a:moveTo>
                    <a:pt x="94411" y="23596"/>
                  </a:moveTo>
                  <a:lnTo>
                    <a:pt x="82613" y="23596"/>
                  </a:lnTo>
                  <a:lnTo>
                    <a:pt x="70815" y="23596"/>
                  </a:lnTo>
                  <a:lnTo>
                    <a:pt x="59016" y="23596"/>
                  </a:lnTo>
                  <a:lnTo>
                    <a:pt x="59016" y="35394"/>
                  </a:lnTo>
                  <a:lnTo>
                    <a:pt x="70815" y="35394"/>
                  </a:lnTo>
                  <a:lnTo>
                    <a:pt x="82613" y="35394"/>
                  </a:lnTo>
                  <a:lnTo>
                    <a:pt x="94411" y="35394"/>
                  </a:lnTo>
                  <a:lnTo>
                    <a:pt x="94411" y="23596"/>
                  </a:lnTo>
                  <a:close/>
                </a:path>
                <a:path w="626110" h="47625">
                  <a:moveTo>
                    <a:pt x="118021" y="11798"/>
                  </a:moveTo>
                  <a:lnTo>
                    <a:pt x="106222" y="11798"/>
                  </a:lnTo>
                  <a:lnTo>
                    <a:pt x="94424" y="11798"/>
                  </a:lnTo>
                  <a:lnTo>
                    <a:pt x="94424" y="23596"/>
                  </a:lnTo>
                  <a:lnTo>
                    <a:pt x="94424" y="35394"/>
                  </a:lnTo>
                  <a:lnTo>
                    <a:pt x="106222" y="35394"/>
                  </a:lnTo>
                  <a:lnTo>
                    <a:pt x="106222" y="23596"/>
                  </a:lnTo>
                  <a:lnTo>
                    <a:pt x="118021" y="23596"/>
                  </a:lnTo>
                  <a:lnTo>
                    <a:pt x="118021" y="11798"/>
                  </a:lnTo>
                  <a:close/>
                </a:path>
                <a:path w="626110" h="47625">
                  <a:moveTo>
                    <a:pt x="129806" y="35407"/>
                  </a:moveTo>
                  <a:lnTo>
                    <a:pt x="118021" y="35407"/>
                  </a:lnTo>
                  <a:lnTo>
                    <a:pt x="106222" y="35407"/>
                  </a:lnTo>
                  <a:lnTo>
                    <a:pt x="94424" y="35407"/>
                  </a:lnTo>
                  <a:lnTo>
                    <a:pt x="94424" y="47205"/>
                  </a:lnTo>
                  <a:lnTo>
                    <a:pt x="106222" y="47205"/>
                  </a:lnTo>
                  <a:lnTo>
                    <a:pt x="118021" y="47205"/>
                  </a:lnTo>
                  <a:lnTo>
                    <a:pt x="129806" y="47205"/>
                  </a:lnTo>
                  <a:lnTo>
                    <a:pt x="129806" y="35407"/>
                  </a:lnTo>
                  <a:close/>
                </a:path>
                <a:path w="626110" h="47625">
                  <a:moveTo>
                    <a:pt x="129806" y="23596"/>
                  </a:moveTo>
                  <a:lnTo>
                    <a:pt x="118021" y="23596"/>
                  </a:lnTo>
                  <a:lnTo>
                    <a:pt x="118021" y="35394"/>
                  </a:lnTo>
                  <a:lnTo>
                    <a:pt x="129806" y="35394"/>
                  </a:lnTo>
                  <a:lnTo>
                    <a:pt x="129806" y="23596"/>
                  </a:lnTo>
                  <a:close/>
                </a:path>
                <a:path w="626110" h="47625">
                  <a:moveTo>
                    <a:pt x="141617" y="35407"/>
                  </a:moveTo>
                  <a:lnTo>
                    <a:pt x="129832" y="35407"/>
                  </a:lnTo>
                  <a:lnTo>
                    <a:pt x="129832" y="47205"/>
                  </a:lnTo>
                  <a:lnTo>
                    <a:pt x="141617" y="47205"/>
                  </a:lnTo>
                  <a:lnTo>
                    <a:pt x="141617" y="35407"/>
                  </a:lnTo>
                  <a:close/>
                </a:path>
                <a:path w="626110" h="47625">
                  <a:moveTo>
                    <a:pt x="153428" y="11798"/>
                  </a:moveTo>
                  <a:lnTo>
                    <a:pt x="141630" y="11798"/>
                  </a:lnTo>
                  <a:lnTo>
                    <a:pt x="141630" y="23596"/>
                  </a:lnTo>
                  <a:lnTo>
                    <a:pt x="153428" y="23596"/>
                  </a:lnTo>
                  <a:lnTo>
                    <a:pt x="153428" y="11798"/>
                  </a:lnTo>
                  <a:close/>
                </a:path>
                <a:path w="626110" h="47625">
                  <a:moveTo>
                    <a:pt x="165239" y="35407"/>
                  </a:moveTo>
                  <a:lnTo>
                    <a:pt x="153441" y="35407"/>
                  </a:lnTo>
                  <a:lnTo>
                    <a:pt x="153441" y="47205"/>
                  </a:lnTo>
                  <a:lnTo>
                    <a:pt x="165239" y="47205"/>
                  </a:lnTo>
                  <a:lnTo>
                    <a:pt x="165239" y="35407"/>
                  </a:lnTo>
                  <a:close/>
                </a:path>
                <a:path w="626110" h="47625">
                  <a:moveTo>
                    <a:pt x="165239" y="11798"/>
                  </a:moveTo>
                  <a:lnTo>
                    <a:pt x="153441" y="11798"/>
                  </a:lnTo>
                  <a:lnTo>
                    <a:pt x="153441" y="23596"/>
                  </a:lnTo>
                  <a:lnTo>
                    <a:pt x="165239" y="23596"/>
                  </a:lnTo>
                  <a:lnTo>
                    <a:pt x="165239" y="11798"/>
                  </a:lnTo>
                  <a:close/>
                </a:path>
                <a:path w="626110" h="47625">
                  <a:moveTo>
                    <a:pt x="188836" y="35407"/>
                  </a:moveTo>
                  <a:lnTo>
                    <a:pt x="177038" y="35407"/>
                  </a:lnTo>
                  <a:lnTo>
                    <a:pt x="177038" y="47205"/>
                  </a:lnTo>
                  <a:lnTo>
                    <a:pt x="188836" y="47205"/>
                  </a:lnTo>
                  <a:lnTo>
                    <a:pt x="188836" y="35407"/>
                  </a:lnTo>
                  <a:close/>
                </a:path>
                <a:path w="626110" h="47625">
                  <a:moveTo>
                    <a:pt x="188836" y="11798"/>
                  </a:moveTo>
                  <a:lnTo>
                    <a:pt x="177038" y="11798"/>
                  </a:lnTo>
                  <a:lnTo>
                    <a:pt x="177038" y="23596"/>
                  </a:lnTo>
                  <a:lnTo>
                    <a:pt x="188836" y="23596"/>
                  </a:lnTo>
                  <a:lnTo>
                    <a:pt x="188836" y="11798"/>
                  </a:lnTo>
                  <a:close/>
                </a:path>
                <a:path w="626110" h="47625">
                  <a:moveTo>
                    <a:pt x="200647" y="23596"/>
                  </a:moveTo>
                  <a:lnTo>
                    <a:pt x="188849" y="23596"/>
                  </a:lnTo>
                  <a:lnTo>
                    <a:pt x="188849" y="35394"/>
                  </a:lnTo>
                  <a:lnTo>
                    <a:pt x="200647" y="35394"/>
                  </a:lnTo>
                  <a:lnTo>
                    <a:pt x="200647" y="23596"/>
                  </a:lnTo>
                  <a:close/>
                </a:path>
                <a:path w="626110" h="47625">
                  <a:moveTo>
                    <a:pt x="212432" y="35407"/>
                  </a:moveTo>
                  <a:lnTo>
                    <a:pt x="200647" y="35407"/>
                  </a:lnTo>
                  <a:lnTo>
                    <a:pt x="200647" y="47205"/>
                  </a:lnTo>
                  <a:lnTo>
                    <a:pt x="212432" y="47205"/>
                  </a:lnTo>
                  <a:lnTo>
                    <a:pt x="212432" y="35407"/>
                  </a:lnTo>
                  <a:close/>
                </a:path>
                <a:path w="626110" h="47625">
                  <a:moveTo>
                    <a:pt x="212432" y="11798"/>
                  </a:moveTo>
                  <a:lnTo>
                    <a:pt x="200647" y="11798"/>
                  </a:lnTo>
                  <a:lnTo>
                    <a:pt x="200647" y="23596"/>
                  </a:lnTo>
                  <a:lnTo>
                    <a:pt x="212432" y="23596"/>
                  </a:lnTo>
                  <a:lnTo>
                    <a:pt x="212432" y="11798"/>
                  </a:lnTo>
                  <a:close/>
                </a:path>
                <a:path w="626110" h="47625">
                  <a:moveTo>
                    <a:pt x="224243" y="35407"/>
                  </a:moveTo>
                  <a:lnTo>
                    <a:pt x="212458" y="35407"/>
                  </a:lnTo>
                  <a:lnTo>
                    <a:pt x="212458" y="47205"/>
                  </a:lnTo>
                  <a:lnTo>
                    <a:pt x="224243" y="47205"/>
                  </a:lnTo>
                  <a:lnTo>
                    <a:pt x="224243" y="35407"/>
                  </a:lnTo>
                  <a:close/>
                </a:path>
                <a:path w="626110" h="47625">
                  <a:moveTo>
                    <a:pt x="247853" y="11798"/>
                  </a:moveTo>
                  <a:lnTo>
                    <a:pt x="236054" y="11798"/>
                  </a:lnTo>
                  <a:lnTo>
                    <a:pt x="224256" y="11798"/>
                  </a:lnTo>
                  <a:lnTo>
                    <a:pt x="224256" y="23596"/>
                  </a:lnTo>
                  <a:lnTo>
                    <a:pt x="236054" y="23596"/>
                  </a:lnTo>
                  <a:lnTo>
                    <a:pt x="236054" y="35394"/>
                  </a:lnTo>
                  <a:lnTo>
                    <a:pt x="247853" y="35394"/>
                  </a:lnTo>
                  <a:lnTo>
                    <a:pt x="247853" y="23596"/>
                  </a:lnTo>
                  <a:lnTo>
                    <a:pt x="247853" y="11798"/>
                  </a:lnTo>
                  <a:close/>
                </a:path>
                <a:path w="626110" h="47625">
                  <a:moveTo>
                    <a:pt x="259651" y="23596"/>
                  </a:moveTo>
                  <a:lnTo>
                    <a:pt x="247865" y="23596"/>
                  </a:lnTo>
                  <a:lnTo>
                    <a:pt x="247865" y="35394"/>
                  </a:lnTo>
                  <a:lnTo>
                    <a:pt x="259651" y="35394"/>
                  </a:lnTo>
                  <a:lnTo>
                    <a:pt x="259651" y="23596"/>
                  </a:lnTo>
                  <a:close/>
                </a:path>
                <a:path w="626110" h="47625">
                  <a:moveTo>
                    <a:pt x="271462" y="11798"/>
                  </a:moveTo>
                  <a:lnTo>
                    <a:pt x="259664" y="11798"/>
                  </a:lnTo>
                  <a:lnTo>
                    <a:pt x="259664" y="23596"/>
                  </a:lnTo>
                  <a:lnTo>
                    <a:pt x="271462" y="23596"/>
                  </a:lnTo>
                  <a:lnTo>
                    <a:pt x="271462" y="11798"/>
                  </a:lnTo>
                  <a:close/>
                </a:path>
                <a:path w="626110" h="47625">
                  <a:moveTo>
                    <a:pt x="306857" y="11798"/>
                  </a:moveTo>
                  <a:lnTo>
                    <a:pt x="295071" y="11798"/>
                  </a:lnTo>
                  <a:lnTo>
                    <a:pt x="283273" y="11798"/>
                  </a:lnTo>
                  <a:lnTo>
                    <a:pt x="283273" y="23596"/>
                  </a:lnTo>
                  <a:lnTo>
                    <a:pt x="283273" y="35394"/>
                  </a:lnTo>
                  <a:lnTo>
                    <a:pt x="295071" y="35394"/>
                  </a:lnTo>
                  <a:lnTo>
                    <a:pt x="295071" y="23596"/>
                  </a:lnTo>
                  <a:lnTo>
                    <a:pt x="306857" y="23596"/>
                  </a:lnTo>
                  <a:lnTo>
                    <a:pt x="306857" y="11798"/>
                  </a:lnTo>
                  <a:close/>
                </a:path>
                <a:path w="626110" h="47625">
                  <a:moveTo>
                    <a:pt x="342290" y="11798"/>
                  </a:moveTo>
                  <a:lnTo>
                    <a:pt x="330492" y="11798"/>
                  </a:lnTo>
                  <a:lnTo>
                    <a:pt x="330492" y="23596"/>
                  </a:lnTo>
                  <a:lnTo>
                    <a:pt x="342290" y="23596"/>
                  </a:lnTo>
                  <a:lnTo>
                    <a:pt x="342290" y="11798"/>
                  </a:lnTo>
                  <a:close/>
                </a:path>
                <a:path w="626110" h="47625">
                  <a:moveTo>
                    <a:pt x="354088" y="23596"/>
                  </a:moveTo>
                  <a:lnTo>
                    <a:pt x="342290" y="23596"/>
                  </a:lnTo>
                  <a:lnTo>
                    <a:pt x="342290" y="35394"/>
                  </a:lnTo>
                  <a:lnTo>
                    <a:pt x="354088" y="35394"/>
                  </a:lnTo>
                  <a:lnTo>
                    <a:pt x="354088" y="23596"/>
                  </a:lnTo>
                  <a:close/>
                </a:path>
                <a:path w="626110" h="47625">
                  <a:moveTo>
                    <a:pt x="365887" y="11798"/>
                  </a:moveTo>
                  <a:lnTo>
                    <a:pt x="354088" y="11798"/>
                  </a:lnTo>
                  <a:lnTo>
                    <a:pt x="354088" y="23596"/>
                  </a:lnTo>
                  <a:lnTo>
                    <a:pt x="365887" y="23596"/>
                  </a:lnTo>
                  <a:lnTo>
                    <a:pt x="365887" y="11798"/>
                  </a:lnTo>
                  <a:close/>
                </a:path>
                <a:path w="626110" h="47625">
                  <a:moveTo>
                    <a:pt x="389496" y="11798"/>
                  </a:moveTo>
                  <a:lnTo>
                    <a:pt x="377698" y="11798"/>
                  </a:lnTo>
                  <a:lnTo>
                    <a:pt x="365899" y="11798"/>
                  </a:lnTo>
                  <a:lnTo>
                    <a:pt x="365899" y="23596"/>
                  </a:lnTo>
                  <a:lnTo>
                    <a:pt x="377698" y="23596"/>
                  </a:lnTo>
                  <a:lnTo>
                    <a:pt x="377698" y="35394"/>
                  </a:lnTo>
                  <a:lnTo>
                    <a:pt x="389496" y="35394"/>
                  </a:lnTo>
                  <a:lnTo>
                    <a:pt x="389496" y="23596"/>
                  </a:lnTo>
                  <a:lnTo>
                    <a:pt x="389496" y="11798"/>
                  </a:lnTo>
                  <a:close/>
                </a:path>
                <a:path w="626110" h="47625">
                  <a:moveTo>
                    <a:pt x="413105" y="11798"/>
                  </a:moveTo>
                  <a:lnTo>
                    <a:pt x="401307" y="11798"/>
                  </a:lnTo>
                  <a:lnTo>
                    <a:pt x="401307" y="23596"/>
                  </a:lnTo>
                  <a:lnTo>
                    <a:pt x="413105" y="23596"/>
                  </a:lnTo>
                  <a:lnTo>
                    <a:pt x="413105" y="11798"/>
                  </a:lnTo>
                  <a:close/>
                </a:path>
                <a:path w="626110" h="47625">
                  <a:moveTo>
                    <a:pt x="436714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36714" y="11798"/>
                  </a:lnTo>
                  <a:lnTo>
                    <a:pt x="436714" y="0"/>
                  </a:lnTo>
                  <a:close/>
                </a:path>
                <a:path w="626110" h="47625">
                  <a:moveTo>
                    <a:pt x="460311" y="0"/>
                  </a:moveTo>
                  <a:lnTo>
                    <a:pt x="448513" y="0"/>
                  </a:lnTo>
                  <a:lnTo>
                    <a:pt x="448513" y="11798"/>
                  </a:lnTo>
                  <a:lnTo>
                    <a:pt x="436714" y="11798"/>
                  </a:lnTo>
                  <a:lnTo>
                    <a:pt x="436714" y="23596"/>
                  </a:lnTo>
                  <a:lnTo>
                    <a:pt x="436714" y="35394"/>
                  </a:lnTo>
                  <a:lnTo>
                    <a:pt x="448513" y="35394"/>
                  </a:lnTo>
                  <a:lnTo>
                    <a:pt x="448513" y="23596"/>
                  </a:lnTo>
                  <a:lnTo>
                    <a:pt x="460311" y="23596"/>
                  </a:lnTo>
                  <a:lnTo>
                    <a:pt x="460311" y="11798"/>
                  </a:lnTo>
                  <a:lnTo>
                    <a:pt x="460311" y="0"/>
                  </a:lnTo>
                  <a:close/>
                </a:path>
                <a:path w="626110" h="47625">
                  <a:moveTo>
                    <a:pt x="472122" y="23596"/>
                  </a:moveTo>
                  <a:lnTo>
                    <a:pt x="460324" y="23596"/>
                  </a:lnTo>
                  <a:lnTo>
                    <a:pt x="460324" y="35394"/>
                  </a:lnTo>
                  <a:lnTo>
                    <a:pt x="472122" y="35394"/>
                  </a:lnTo>
                  <a:lnTo>
                    <a:pt x="472122" y="23596"/>
                  </a:lnTo>
                  <a:close/>
                </a:path>
                <a:path w="626110" h="47625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72122" y="23596"/>
                  </a:lnTo>
                  <a:lnTo>
                    <a:pt x="483920" y="23596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10" h="47625">
                  <a:moveTo>
                    <a:pt x="519328" y="11798"/>
                  </a:moveTo>
                  <a:lnTo>
                    <a:pt x="507530" y="11798"/>
                  </a:lnTo>
                  <a:lnTo>
                    <a:pt x="507530" y="0"/>
                  </a:lnTo>
                  <a:lnTo>
                    <a:pt x="495731" y="0"/>
                  </a:lnTo>
                  <a:lnTo>
                    <a:pt x="495731" y="11798"/>
                  </a:lnTo>
                  <a:lnTo>
                    <a:pt x="483933" y="11798"/>
                  </a:lnTo>
                  <a:lnTo>
                    <a:pt x="483933" y="23596"/>
                  </a:lnTo>
                  <a:lnTo>
                    <a:pt x="483933" y="35394"/>
                  </a:lnTo>
                  <a:lnTo>
                    <a:pt x="495731" y="35394"/>
                  </a:lnTo>
                  <a:lnTo>
                    <a:pt x="507530" y="35394"/>
                  </a:lnTo>
                  <a:lnTo>
                    <a:pt x="519328" y="35394"/>
                  </a:lnTo>
                  <a:lnTo>
                    <a:pt x="519328" y="23596"/>
                  </a:lnTo>
                  <a:lnTo>
                    <a:pt x="519328" y="11798"/>
                  </a:lnTo>
                  <a:close/>
                </a:path>
                <a:path w="626110" h="47625">
                  <a:moveTo>
                    <a:pt x="542937" y="11798"/>
                  </a:moveTo>
                  <a:lnTo>
                    <a:pt x="531139" y="11798"/>
                  </a:lnTo>
                  <a:lnTo>
                    <a:pt x="519341" y="11798"/>
                  </a:lnTo>
                  <a:lnTo>
                    <a:pt x="519341" y="23596"/>
                  </a:lnTo>
                  <a:lnTo>
                    <a:pt x="531139" y="23596"/>
                  </a:lnTo>
                  <a:lnTo>
                    <a:pt x="542937" y="23596"/>
                  </a:lnTo>
                  <a:lnTo>
                    <a:pt x="542937" y="11798"/>
                  </a:lnTo>
                  <a:close/>
                </a:path>
                <a:path w="626110" h="47625">
                  <a:moveTo>
                    <a:pt x="566547" y="11798"/>
                  </a:moveTo>
                  <a:lnTo>
                    <a:pt x="554748" y="11798"/>
                  </a:lnTo>
                  <a:lnTo>
                    <a:pt x="554748" y="23596"/>
                  </a:lnTo>
                  <a:lnTo>
                    <a:pt x="542950" y="23596"/>
                  </a:lnTo>
                  <a:lnTo>
                    <a:pt x="542950" y="35394"/>
                  </a:lnTo>
                  <a:lnTo>
                    <a:pt x="554748" y="35394"/>
                  </a:lnTo>
                  <a:lnTo>
                    <a:pt x="566547" y="35394"/>
                  </a:lnTo>
                  <a:lnTo>
                    <a:pt x="566547" y="23596"/>
                  </a:lnTo>
                  <a:lnTo>
                    <a:pt x="566547" y="11798"/>
                  </a:lnTo>
                  <a:close/>
                </a:path>
                <a:path w="626110" h="47625">
                  <a:moveTo>
                    <a:pt x="590156" y="11798"/>
                  </a:moveTo>
                  <a:lnTo>
                    <a:pt x="578358" y="11798"/>
                  </a:lnTo>
                  <a:lnTo>
                    <a:pt x="578358" y="23596"/>
                  </a:lnTo>
                  <a:lnTo>
                    <a:pt x="578358" y="35394"/>
                  </a:lnTo>
                  <a:lnTo>
                    <a:pt x="590156" y="35394"/>
                  </a:lnTo>
                  <a:lnTo>
                    <a:pt x="590156" y="23596"/>
                  </a:lnTo>
                  <a:lnTo>
                    <a:pt x="590156" y="11798"/>
                  </a:lnTo>
                  <a:close/>
                </a:path>
                <a:path w="626110" h="47625">
                  <a:moveTo>
                    <a:pt x="601954" y="0"/>
                  </a:moveTo>
                  <a:lnTo>
                    <a:pt x="590156" y="0"/>
                  </a:lnTo>
                  <a:lnTo>
                    <a:pt x="590156" y="11798"/>
                  </a:lnTo>
                  <a:lnTo>
                    <a:pt x="601954" y="11798"/>
                  </a:lnTo>
                  <a:lnTo>
                    <a:pt x="601954" y="0"/>
                  </a:lnTo>
                  <a:close/>
                </a:path>
                <a:path w="626110" h="47625">
                  <a:moveTo>
                    <a:pt x="613765" y="23596"/>
                  </a:moveTo>
                  <a:lnTo>
                    <a:pt x="601967" y="23596"/>
                  </a:lnTo>
                  <a:lnTo>
                    <a:pt x="601967" y="35394"/>
                  </a:lnTo>
                  <a:lnTo>
                    <a:pt x="613765" y="35394"/>
                  </a:lnTo>
                  <a:lnTo>
                    <a:pt x="613765" y="23596"/>
                  </a:lnTo>
                  <a:close/>
                </a:path>
                <a:path w="626110" h="47625">
                  <a:moveTo>
                    <a:pt x="625563" y="0"/>
                  </a:moveTo>
                  <a:lnTo>
                    <a:pt x="613765" y="0"/>
                  </a:ln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25563" y="11798"/>
                  </a:lnTo>
                  <a:lnTo>
                    <a:pt x="62556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94843" y="4477004"/>
              <a:ext cx="601980" cy="47625"/>
            </a:xfrm>
            <a:custGeom>
              <a:avLst/>
              <a:gdLst/>
              <a:ahLst/>
              <a:cxnLst/>
              <a:rect l="l" t="t" r="r" b="b"/>
              <a:pathLst>
                <a:path w="601980" h="47625">
                  <a:moveTo>
                    <a:pt x="23596" y="35407"/>
                  </a:moveTo>
                  <a:lnTo>
                    <a:pt x="11798" y="35407"/>
                  </a:lnTo>
                  <a:lnTo>
                    <a:pt x="11798" y="47205"/>
                  </a:lnTo>
                  <a:lnTo>
                    <a:pt x="23596" y="47205"/>
                  </a:lnTo>
                  <a:lnTo>
                    <a:pt x="23596" y="35407"/>
                  </a:lnTo>
                  <a:close/>
                </a:path>
                <a:path w="601980" h="47625">
                  <a:moveTo>
                    <a:pt x="23596" y="11798"/>
                  </a:moveTo>
                  <a:lnTo>
                    <a:pt x="11798" y="11798"/>
                  </a:lnTo>
                  <a:lnTo>
                    <a:pt x="0" y="11798"/>
                  </a:lnTo>
                  <a:lnTo>
                    <a:pt x="0" y="23596"/>
                  </a:lnTo>
                  <a:lnTo>
                    <a:pt x="11798" y="23596"/>
                  </a:lnTo>
                  <a:lnTo>
                    <a:pt x="23596" y="23596"/>
                  </a:lnTo>
                  <a:lnTo>
                    <a:pt x="23596" y="11798"/>
                  </a:lnTo>
                  <a:close/>
                </a:path>
                <a:path w="601980" h="47625">
                  <a:moveTo>
                    <a:pt x="35394" y="23622"/>
                  </a:moveTo>
                  <a:lnTo>
                    <a:pt x="23596" y="23622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22"/>
                  </a:lnTo>
                  <a:close/>
                </a:path>
                <a:path w="601980" h="47625">
                  <a:moveTo>
                    <a:pt x="59004" y="11798"/>
                  </a:moveTo>
                  <a:lnTo>
                    <a:pt x="47205" y="11798"/>
                  </a:lnTo>
                  <a:lnTo>
                    <a:pt x="47205" y="23596"/>
                  </a:lnTo>
                  <a:lnTo>
                    <a:pt x="59004" y="23596"/>
                  </a:lnTo>
                  <a:lnTo>
                    <a:pt x="59004" y="11798"/>
                  </a:lnTo>
                  <a:close/>
                </a:path>
                <a:path w="601980" h="47625">
                  <a:moveTo>
                    <a:pt x="82613" y="11798"/>
                  </a:moveTo>
                  <a:lnTo>
                    <a:pt x="70815" y="11798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82613" y="11798"/>
                  </a:lnTo>
                  <a:close/>
                </a:path>
                <a:path w="601980" h="47625">
                  <a:moveTo>
                    <a:pt x="94411" y="23622"/>
                  </a:moveTo>
                  <a:lnTo>
                    <a:pt x="82613" y="23622"/>
                  </a:lnTo>
                  <a:lnTo>
                    <a:pt x="82613" y="35407"/>
                  </a:lnTo>
                  <a:lnTo>
                    <a:pt x="94411" y="35407"/>
                  </a:lnTo>
                  <a:lnTo>
                    <a:pt x="94411" y="23622"/>
                  </a:lnTo>
                  <a:close/>
                </a:path>
                <a:path w="601980" h="47625">
                  <a:moveTo>
                    <a:pt x="106222" y="23622"/>
                  </a:moveTo>
                  <a:lnTo>
                    <a:pt x="94424" y="23622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06222" y="23622"/>
                  </a:lnTo>
                  <a:close/>
                </a:path>
                <a:path w="601980" h="47625">
                  <a:moveTo>
                    <a:pt x="129806" y="23622"/>
                  </a:moveTo>
                  <a:lnTo>
                    <a:pt x="118021" y="23622"/>
                  </a:lnTo>
                  <a:lnTo>
                    <a:pt x="118021" y="35407"/>
                  </a:lnTo>
                  <a:lnTo>
                    <a:pt x="129806" y="35407"/>
                  </a:lnTo>
                  <a:lnTo>
                    <a:pt x="129806" y="23622"/>
                  </a:lnTo>
                  <a:close/>
                </a:path>
                <a:path w="601980" h="47625">
                  <a:moveTo>
                    <a:pt x="129806" y="11798"/>
                  </a:moveTo>
                  <a:lnTo>
                    <a:pt x="118021" y="11798"/>
                  </a:lnTo>
                  <a:lnTo>
                    <a:pt x="106222" y="11798"/>
                  </a:lnTo>
                  <a:lnTo>
                    <a:pt x="94424" y="11798"/>
                  </a:lnTo>
                  <a:lnTo>
                    <a:pt x="94424" y="23596"/>
                  </a:lnTo>
                  <a:lnTo>
                    <a:pt x="106222" y="23596"/>
                  </a:lnTo>
                  <a:lnTo>
                    <a:pt x="118021" y="23596"/>
                  </a:lnTo>
                  <a:lnTo>
                    <a:pt x="129806" y="23596"/>
                  </a:lnTo>
                  <a:lnTo>
                    <a:pt x="129806" y="11798"/>
                  </a:lnTo>
                  <a:close/>
                </a:path>
                <a:path w="601980" h="47625">
                  <a:moveTo>
                    <a:pt x="141617" y="23622"/>
                  </a:moveTo>
                  <a:lnTo>
                    <a:pt x="129832" y="23622"/>
                  </a:lnTo>
                  <a:lnTo>
                    <a:pt x="129832" y="35407"/>
                  </a:lnTo>
                  <a:lnTo>
                    <a:pt x="141617" y="35407"/>
                  </a:lnTo>
                  <a:lnTo>
                    <a:pt x="141617" y="23622"/>
                  </a:lnTo>
                  <a:close/>
                </a:path>
                <a:path w="601980" h="47625">
                  <a:moveTo>
                    <a:pt x="141617" y="11798"/>
                  </a:moveTo>
                  <a:lnTo>
                    <a:pt x="129832" y="11798"/>
                  </a:lnTo>
                  <a:lnTo>
                    <a:pt x="129832" y="23596"/>
                  </a:lnTo>
                  <a:lnTo>
                    <a:pt x="141617" y="23596"/>
                  </a:lnTo>
                  <a:lnTo>
                    <a:pt x="141617" y="11798"/>
                  </a:lnTo>
                  <a:close/>
                </a:path>
                <a:path w="601980" h="47625">
                  <a:moveTo>
                    <a:pt x="177025" y="23622"/>
                  </a:moveTo>
                  <a:lnTo>
                    <a:pt x="165239" y="23622"/>
                  </a:lnTo>
                  <a:lnTo>
                    <a:pt x="153441" y="23622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22"/>
                  </a:lnTo>
                  <a:close/>
                </a:path>
                <a:path w="601980" h="47625">
                  <a:moveTo>
                    <a:pt x="188836" y="23622"/>
                  </a:moveTo>
                  <a:lnTo>
                    <a:pt x="177038" y="23622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22"/>
                  </a:lnTo>
                  <a:close/>
                </a:path>
                <a:path w="601980" h="47625">
                  <a:moveTo>
                    <a:pt x="188836" y="11798"/>
                  </a:moveTo>
                  <a:lnTo>
                    <a:pt x="177038" y="11798"/>
                  </a:lnTo>
                  <a:lnTo>
                    <a:pt x="177038" y="23596"/>
                  </a:lnTo>
                  <a:lnTo>
                    <a:pt x="188836" y="23596"/>
                  </a:lnTo>
                  <a:lnTo>
                    <a:pt x="188836" y="11798"/>
                  </a:lnTo>
                  <a:close/>
                </a:path>
                <a:path w="601980" h="47625">
                  <a:moveTo>
                    <a:pt x="200647" y="11798"/>
                  </a:moveTo>
                  <a:lnTo>
                    <a:pt x="188849" y="11798"/>
                  </a:lnTo>
                  <a:lnTo>
                    <a:pt x="188849" y="23596"/>
                  </a:lnTo>
                  <a:lnTo>
                    <a:pt x="200647" y="23596"/>
                  </a:lnTo>
                  <a:lnTo>
                    <a:pt x="200647" y="11798"/>
                  </a:lnTo>
                  <a:close/>
                </a:path>
                <a:path w="601980" h="47625">
                  <a:moveTo>
                    <a:pt x="224243" y="0"/>
                  </a:moveTo>
                  <a:lnTo>
                    <a:pt x="212458" y="0"/>
                  </a:lnTo>
                  <a:lnTo>
                    <a:pt x="212458" y="11798"/>
                  </a:lnTo>
                  <a:lnTo>
                    <a:pt x="212458" y="23596"/>
                  </a:lnTo>
                  <a:lnTo>
                    <a:pt x="224243" y="23596"/>
                  </a:lnTo>
                  <a:lnTo>
                    <a:pt x="224243" y="11798"/>
                  </a:lnTo>
                  <a:lnTo>
                    <a:pt x="224243" y="0"/>
                  </a:lnTo>
                  <a:close/>
                </a:path>
                <a:path w="601980" h="47625">
                  <a:moveTo>
                    <a:pt x="247853" y="23622"/>
                  </a:moveTo>
                  <a:lnTo>
                    <a:pt x="236054" y="23622"/>
                  </a:lnTo>
                  <a:lnTo>
                    <a:pt x="236054" y="35407"/>
                  </a:lnTo>
                  <a:lnTo>
                    <a:pt x="247853" y="35407"/>
                  </a:lnTo>
                  <a:lnTo>
                    <a:pt x="247853" y="23622"/>
                  </a:lnTo>
                  <a:close/>
                </a:path>
                <a:path w="601980" h="47625">
                  <a:moveTo>
                    <a:pt x="247853" y="0"/>
                  </a:moveTo>
                  <a:lnTo>
                    <a:pt x="236054" y="0"/>
                  </a:lnTo>
                  <a:lnTo>
                    <a:pt x="224256" y="0"/>
                  </a:lnTo>
                  <a:lnTo>
                    <a:pt x="224256" y="11798"/>
                  </a:lnTo>
                  <a:lnTo>
                    <a:pt x="236054" y="11798"/>
                  </a:lnTo>
                  <a:lnTo>
                    <a:pt x="236054" y="23596"/>
                  </a:lnTo>
                  <a:lnTo>
                    <a:pt x="247853" y="23596"/>
                  </a:lnTo>
                  <a:lnTo>
                    <a:pt x="247853" y="11798"/>
                  </a:lnTo>
                  <a:lnTo>
                    <a:pt x="247853" y="0"/>
                  </a:lnTo>
                  <a:close/>
                </a:path>
                <a:path w="601980" h="47625">
                  <a:moveTo>
                    <a:pt x="259651" y="23622"/>
                  </a:moveTo>
                  <a:lnTo>
                    <a:pt x="247865" y="23622"/>
                  </a:lnTo>
                  <a:lnTo>
                    <a:pt x="247865" y="35407"/>
                  </a:lnTo>
                  <a:lnTo>
                    <a:pt x="259651" y="35407"/>
                  </a:lnTo>
                  <a:lnTo>
                    <a:pt x="259651" y="23622"/>
                  </a:lnTo>
                  <a:close/>
                </a:path>
                <a:path w="601980" h="47625">
                  <a:moveTo>
                    <a:pt x="259651" y="11798"/>
                  </a:moveTo>
                  <a:lnTo>
                    <a:pt x="247865" y="11798"/>
                  </a:lnTo>
                  <a:lnTo>
                    <a:pt x="247865" y="23596"/>
                  </a:lnTo>
                  <a:lnTo>
                    <a:pt x="259651" y="23596"/>
                  </a:lnTo>
                  <a:lnTo>
                    <a:pt x="259651" y="11798"/>
                  </a:lnTo>
                  <a:close/>
                </a:path>
                <a:path w="601980" h="47625">
                  <a:moveTo>
                    <a:pt x="271462" y="0"/>
                  </a:moveTo>
                  <a:lnTo>
                    <a:pt x="259664" y="0"/>
                  </a:lnTo>
                  <a:lnTo>
                    <a:pt x="259664" y="11798"/>
                  </a:lnTo>
                  <a:lnTo>
                    <a:pt x="271462" y="11798"/>
                  </a:lnTo>
                  <a:lnTo>
                    <a:pt x="271462" y="0"/>
                  </a:lnTo>
                  <a:close/>
                </a:path>
                <a:path w="601980" h="47625">
                  <a:moveTo>
                    <a:pt x="295071" y="0"/>
                  </a:moveTo>
                  <a:lnTo>
                    <a:pt x="283273" y="0"/>
                  </a:lnTo>
                  <a:lnTo>
                    <a:pt x="271475" y="0"/>
                  </a:lnTo>
                  <a:lnTo>
                    <a:pt x="271475" y="11798"/>
                  </a:lnTo>
                  <a:lnTo>
                    <a:pt x="283273" y="11798"/>
                  </a:lnTo>
                  <a:lnTo>
                    <a:pt x="295071" y="11798"/>
                  </a:lnTo>
                  <a:lnTo>
                    <a:pt x="295071" y="0"/>
                  </a:lnTo>
                  <a:close/>
                </a:path>
                <a:path w="601980" h="47625">
                  <a:moveTo>
                    <a:pt x="306857" y="23622"/>
                  </a:moveTo>
                  <a:lnTo>
                    <a:pt x="295071" y="23622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22"/>
                  </a:lnTo>
                  <a:close/>
                </a:path>
                <a:path w="601980" h="47625">
                  <a:moveTo>
                    <a:pt x="306857" y="11798"/>
                  </a:moveTo>
                  <a:lnTo>
                    <a:pt x="295071" y="11798"/>
                  </a:lnTo>
                  <a:lnTo>
                    <a:pt x="295071" y="23596"/>
                  </a:lnTo>
                  <a:lnTo>
                    <a:pt x="306857" y="23596"/>
                  </a:lnTo>
                  <a:lnTo>
                    <a:pt x="306857" y="11798"/>
                  </a:lnTo>
                  <a:close/>
                </a:path>
                <a:path w="601980" h="47625">
                  <a:moveTo>
                    <a:pt x="318681" y="23622"/>
                  </a:moveTo>
                  <a:lnTo>
                    <a:pt x="306882" y="23622"/>
                  </a:lnTo>
                  <a:lnTo>
                    <a:pt x="306882" y="35407"/>
                  </a:lnTo>
                  <a:lnTo>
                    <a:pt x="318681" y="35407"/>
                  </a:lnTo>
                  <a:lnTo>
                    <a:pt x="318681" y="23622"/>
                  </a:lnTo>
                  <a:close/>
                </a:path>
                <a:path w="601980" h="47625">
                  <a:moveTo>
                    <a:pt x="330479" y="0"/>
                  </a:moveTo>
                  <a:lnTo>
                    <a:pt x="318681" y="0"/>
                  </a:lnTo>
                  <a:lnTo>
                    <a:pt x="318681" y="11798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01980" h="47625">
                  <a:moveTo>
                    <a:pt x="354088" y="0"/>
                  </a:moveTo>
                  <a:lnTo>
                    <a:pt x="342290" y="0"/>
                  </a:lnTo>
                  <a:lnTo>
                    <a:pt x="342290" y="11798"/>
                  </a:lnTo>
                  <a:lnTo>
                    <a:pt x="342290" y="23596"/>
                  </a:lnTo>
                  <a:lnTo>
                    <a:pt x="354088" y="23596"/>
                  </a:lnTo>
                  <a:lnTo>
                    <a:pt x="354088" y="11798"/>
                  </a:lnTo>
                  <a:lnTo>
                    <a:pt x="354088" y="0"/>
                  </a:lnTo>
                  <a:close/>
                </a:path>
                <a:path w="601980" h="47625">
                  <a:moveTo>
                    <a:pt x="365887" y="23622"/>
                  </a:moveTo>
                  <a:lnTo>
                    <a:pt x="354088" y="23622"/>
                  </a:lnTo>
                  <a:lnTo>
                    <a:pt x="342290" y="23622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65887" y="35407"/>
                  </a:lnTo>
                  <a:lnTo>
                    <a:pt x="365887" y="23622"/>
                  </a:lnTo>
                  <a:close/>
                </a:path>
                <a:path w="601980" h="47625">
                  <a:moveTo>
                    <a:pt x="389496" y="11798"/>
                  </a:moveTo>
                  <a:lnTo>
                    <a:pt x="377698" y="11798"/>
                  </a:lnTo>
                  <a:lnTo>
                    <a:pt x="365899" y="11798"/>
                  </a:lnTo>
                  <a:lnTo>
                    <a:pt x="365899" y="23596"/>
                  </a:lnTo>
                  <a:lnTo>
                    <a:pt x="377698" y="23596"/>
                  </a:lnTo>
                  <a:lnTo>
                    <a:pt x="389496" y="23596"/>
                  </a:lnTo>
                  <a:lnTo>
                    <a:pt x="389496" y="11798"/>
                  </a:lnTo>
                  <a:close/>
                </a:path>
                <a:path w="601980" h="47625">
                  <a:moveTo>
                    <a:pt x="401307" y="11798"/>
                  </a:moveTo>
                  <a:lnTo>
                    <a:pt x="389509" y="11798"/>
                  </a:lnTo>
                  <a:lnTo>
                    <a:pt x="389509" y="23596"/>
                  </a:lnTo>
                  <a:lnTo>
                    <a:pt x="401307" y="23596"/>
                  </a:lnTo>
                  <a:lnTo>
                    <a:pt x="401307" y="11798"/>
                  </a:lnTo>
                  <a:close/>
                </a:path>
                <a:path w="601980" h="47625">
                  <a:moveTo>
                    <a:pt x="413105" y="23622"/>
                  </a:moveTo>
                  <a:lnTo>
                    <a:pt x="401307" y="23622"/>
                  </a:lnTo>
                  <a:lnTo>
                    <a:pt x="389509" y="23622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13105" y="35407"/>
                  </a:lnTo>
                  <a:lnTo>
                    <a:pt x="413105" y="23622"/>
                  </a:lnTo>
                  <a:close/>
                </a:path>
                <a:path w="601980" h="47625">
                  <a:moveTo>
                    <a:pt x="424903" y="0"/>
                  </a:moveTo>
                  <a:lnTo>
                    <a:pt x="413105" y="0"/>
                  </a:lnTo>
                  <a:lnTo>
                    <a:pt x="401307" y="0"/>
                  </a:lnTo>
                  <a:lnTo>
                    <a:pt x="401307" y="11798"/>
                  </a:lnTo>
                  <a:lnTo>
                    <a:pt x="413105" y="11798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01980" h="47625">
                  <a:moveTo>
                    <a:pt x="436714" y="23622"/>
                  </a:moveTo>
                  <a:lnTo>
                    <a:pt x="424916" y="23622"/>
                  </a:lnTo>
                  <a:lnTo>
                    <a:pt x="424916" y="35407"/>
                  </a:lnTo>
                  <a:lnTo>
                    <a:pt x="436714" y="35407"/>
                  </a:lnTo>
                  <a:lnTo>
                    <a:pt x="436714" y="23622"/>
                  </a:lnTo>
                  <a:close/>
                </a:path>
                <a:path w="601980" h="47625">
                  <a:moveTo>
                    <a:pt x="460311" y="23622"/>
                  </a:moveTo>
                  <a:lnTo>
                    <a:pt x="448513" y="23622"/>
                  </a:lnTo>
                  <a:lnTo>
                    <a:pt x="448513" y="35407"/>
                  </a:lnTo>
                  <a:lnTo>
                    <a:pt x="460311" y="35407"/>
                  </a:lnTo>
                  <a:lnTo>
                    <a:pt x="460311" y="23622"/>
                  </a:lnTo>
                  <a:close/>
                </a:path>
                <a:path w="601980" h="47625">
                  <a:moveTo>
                    <a:pt x="460311" y="11798"/>
                  </a:moveTo>
                  <a:lnTo>
                    <a:pt x="448513" y="11798"/>
                  </a:lnTo>
                  <a:lnTo>
                    <a:pt x="436714" y="11798"/>
                  </a:lnTo>
                  <a:lnTo>
                    <a:pt x="436714" y="0"/>
                  </a:lnTo>
                  <a:lnTo>
                    <a:pt x="424916" y="0"/>
                  </a:lnTo>
                  <a:lnTo>
                    <a:pt x="424916" y="11798"/>
                  </a:lnTo>
                  <a:lnTo>
                    <a:pt x="424916" y="23596"/>
                  </a:lnTo>
                  <a:lnTo>
                    <a:pt x="436714" y="23596"/>
                  </a:lnTo>
                  <a:lnTo>
                    <a:pt x="448513" y="23596"/>
                  </a:lnTo>
                  <a:lnTo>
                    <a:pt x="460311" y="23596"/>
                  </a:lnTo>
                  <a:lnTo>
                    <a:pt x="460311" y="11798"/>
                  </a:lnTo>
                  <a:close/>
                </a:path>
                <a:path w="601980" h="47625">
                  <a:moveTo>
                    <a:pt x="483920" y="23622"/>
                  </a:moveTo>
                  <a:lnTo>
                    <a:pt x="472122" y="23622"/>
                  </a:lnTo>
                  <a:lnTo>
                    <a:pt x="472122" y="35407"/>
                  </a:lnTo>
                  <a:lnTo>
                    <a:pt x="483920" y="35407"/>
                  </a:lnTo>
                  <a:lnTo>
                    <a:pt x="483920" y="23622"/>
                  </a:lnTo>
                  <a:close/>
                </a:path>
                <a:path w="601980" h="47625">
                  <a:moveTo>
                    <a:pt x="483920" y="0"/>
                  </a:moveTo>
                  <a:lnTo>
                    <a:pt x="472122" y="0"/>
                  </a:lnTo>
                  <a:lnTo>
                    <a:pt x="460324" y="0"/>
                  </a:lnTo>
                  <a:lnTo>
                    <a:pt x="460324" y="11798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01980" h="47625">
                  <a:moveTo>
                    <a:pt x="495731" y="0"/>
                  </a:move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495731" y="0"/>
                  </a:lnTo>
                  <a:close/>
                </a:path>
                <a:path w="601980" h="47625">
                  <a:moveTo>
                    <a:pt x="519328" y="23622"/>
                  </a:moveTo>
                  <a:lnTo>
                    <a:pt x="507530" y="23622"/>
                  </a:lnTo>
                  <a:lnTo>
                    <a:pt x="507530" y="35407"/>
                  </a:lnTo>
                  <a:lnTo>
                    <a:pt x="519328" y="35407"/>
                  </a:lnTo>
                  <a:lnTo>
                    <a:pt x="519328" y="23622"/>
                  </a:lnTo>
                  <a:close/>
                </a:path>
                <a:path w="601980" h="47625">
                  <a:moveTo>
                    <a:pt x="519328" y="11798"/>
                  </a:moveTo>
                  <a:lnTo>
                    <a:pt x="507530" y="11798"/>
                  </a:lnTo>
                  <a:lnTo>
                    <a:pt x="507530" y="23596"/>
                  </a:lnTo>
                  <a:lnTo>
                    <a:pt x="519328" y="23596"/>
                  </a:lnTo>
                  <a:lnTo>
                    <a:pt x="519328" y="11798"/>
                  </a:lnTo>
                  <a:close/>
                </a:path>
                <a:path w="601980" h="47625">
                  <a:moveTo>
                    <a:pt x="542937" y="23622"/>
                  </a:moveTo>
                  <a:lnTo>
                    <a:pt x="531139" y="23622"/>
                  </a:lnTo>
                  <a:lnTo>
                    <a:pt x="519341" y="23622"/>
                  </a:lnTo>
                  <a:lnTo>
                    <a:pt x="519341" y="35407"/>
                  </a:lnTo>
                  <a:lnTo>
                    <a:pt x="531139" y="35407"/>
                  </a:lnTo>
                  <a:lnTo>
                    <a:pt x="542937" y="35407"/>
                  </a:lnTo>
                  <a:lnTo>
                    <a:pt x="542937" y="23622"/>
                  </a:lnTo>
                  <a:close/>
                </a:path>
                <a:path w="601980" h="47625">
                  <a:moveTo>
                    <a:pt x="542937" y="0"/>
                  </a:moveTo>
                  <a:lnTo>
                    <a:pt x="531139" y="0"/>
                  </a:lnTo>
                  <a:lnTo>
                    <a:pt x="531139" y="11798"/>
                  </a:lnTo>
                  <a:lnTo>
                    <a:pt x="531139" y="23596"/>
                  </a:lnTo>
                  <a:lnTo>
                    <a:pt x="542937" y="23596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01980" h="47625">
                  <a:moveTo>
                    <a:pt x="554748" y="23622"/>
                  </a:moveTo>
                  <a:lnTo>
                    <a:pt x="542950" y="23622"/>
                  </a:lnTo>
                  <a:lnTo>
                    <a:pt x="542950" y="35407"/>
                  </a:lnTo>
                  <a:lnTo>
                    <a:pt x="554748" y="35407"/>
                  </a:lnTo>
                  <a:lnTo>
                    <a:pt x="554748" y="23622"/>
                  </a:lnTo>
                  <a:close/>
                </a:path>
                <a:path w="601980" h="47625">
                  <a:moveTo>
                    <a:pt x="566547" y="11798"/>
                  </a:moveTo>
                  <a:lnTo>
                    <a:pt x="554748" y="11798"/>
                  </a:lnTo>
                  <a:lnTo>
                    <a:pt x="554748" y="0"/>
                  </a:lnTo>
                  <a:lnTo>
                    <a:pt x="542950" y="0"/>
                  </a:ln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66547" y="23596"/>
                  </a:lnTo>
                  <a:lnTo>
                    <a:pt x="566547" y="11798"/>
                  </a:lnTo>
                  <a:close/>
                </a:path>
                <a:path w="601980" h="47625">
                  <a:moveTo>
                    <a:pt x="578345" y="23622"/>
                  </a:moveTo>
                  <a:lnTo>
                    <a:pt x="566547" y="23622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78345" y="23622"/>
                  </a:lnTo>
                  <a:close/>
                </a:path>
                <a:path w="601980" h="47625">
                  <a:moveTo>
                    <a:pt x="578345" y="0"/>
                  </a:moveTo>
                  <a:lnTo>
                    <a:pt x="566547" y="0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01980" h="47625">
                  <a:moveTo>
                    <a:pt x="590156" y="0"/>
                  </a:moveTo>
                  <a:lnTo>
                    <a:pt x="578358" y="0"/>
                  </a:lnTo>
                  <a:lnTo>
                    <a:pt x="578358" y="11798"/>
                  </a:lnTo>
                  <a:lnTo>
                    <a:pt x="578358" y="23596"/>
                  </a:lnTo>
                  <a:lnTo>
                    <a:pt x="590156" y="23596"/>
                  </a:lnTo>
                  <a:lnTo>
                    <a:pt x="590156" y="11798"/>
                  </a:lnTo>
                  <a:lnTo>
                    <a:pt x="590156" y="0"/>
                  </a:lnTo>
                  <a:close/>
                </a:path>
                <a:path w="601980" h="47625">
                  <a:moveTo>
                    <a:pt x="601954" y="23622"/>
                  </a:moveTo>
                  <a:lnTo>
                    <a:pt x="590156" y="23622"/>
                  </a:lnTo>
                  <a:lnTo>
                    <a:pt x="578358" y="23622"/>
                  </a:lnTo>
                  <a:lnTo>
                    <a:pt x="578358" y="35407"/>
                  </a:lnTo>
                  <a:lnTo>
                    <a:pt x="590156" y="35407"/>
                  </a:lnTo>
                  <a:lnTo>
                    <a:pt x="601954" y="35407"/>
                  </a:lnTo>
                  <a:lnTo>
                    <a:pt x="601954" y="2362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94843" y="4512411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10" h="35560">
                  <a:moveTo>
                    <a:pt x="35394" y="23609"/>
                  </a:moveTo>
                  <a:lnTo>
                    <a:pt x="23596" y="23609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close/>
                </a:path>
                <a:path w="626110" h="35560">
                  <a:moveTo>
                    <a:pt x="35394" y="0"/>
                  </a:moveTo>
                  <a:lnTo>
                    <a:pt x="23596" y="0"/>
                  </a:lnTo>
                  <a:lnTo>
                    <a:pt x="11798" y="0"/>
                  </a:lnTo>
                  <a:lnTo>
                    <a:pt x="11798" y="11798"/>
                  </a:lnTo>
                  <a:lnTo>
                    <a:pt x="0" y="11798"/>
                  </a:lnTo>
                  <a:lnTo>
                    <a:pt x="0" y="23596"/>
                  </a:lnTo>
                  <a:lnTo>
                    <a:pt x="11798" y="23596"/>
                  </a:lnTo>
                  <a:lnTo>
                    <a:pt x="23596" y="23596"/>
                  </a:lnTo>
                  <a:lnTo>
                    <a:pt x="23596" y="11798"/>
                  </a:lnTo>
                  <a:lnTo>
                    <a:pt x="35394" y="11798"/>
                  </a:lnTo>
                  <a:lnTo>
                    <a:pt x="35394" y="0"/>
                  </a:lnTo>
                  <a:close/>
                </a:path>
                <a:path w="626110" h="35560">
                  <a:moveTo>
                    <a:pt x="47205" y="0"/>
                  </a:moveTo>
                  <a:lnTo>
                    <a:pt x="35407" y="0"/>
                  </a:lnTo>
                  <a:lnTo>
                    <a:pt x="35407" y="11798"/>
                  </a:lnTo>
                  <a:lnTo>
                    <a:pt x="35407" y="23596"/>
                  </a:lnTo>
                  <a:lnTo>
                    <a:pt x="47205" y="23596"/>
                  </a:lnTo>
                  <a:lnTo>
                    <a:pt x="47205" y="11798"/>
                  </a:lnTo>
                  <a:lnTo>
                    <a:pt x="47205" y="0"/>
                  </a:lnTo>
                  <a:close/>
                </a:path>
                <a:path w="626110" h="35560">
                  <a:moveTo>
                    <a:pt x="59004" y="23609"/>
                  </a:moveTo>
                  <a:lnTo>
                    <a:pt x="47205" y="23609"/>
                  </a:lnTo>
                  <a:lnTo>
                    <a:pt x="47205" y="35407"/>
                  </a:lnTo>
                  <a:lnTo>
                    <a:pt x="59004" y="35407"/>
                  </a:lnTo>
                  <a:lnTo>
                    <a:pt x="59004" y="23609"/>
                  </a:lnTo>
                  <a:close/>
                </a:path>
                <a:path w="626110" h="35560">
                  <a:moveTo>
                    <a:pt x="94411" y="23609"/>
                  </a:moveTo>
                  <a:lnTo>
                    <a:pt x="82613" y="23609"/>
                  </a:lnTo>
                  <a:lnTo>
                    <a:pt x="70815" y="23609"/>
                  </a:ln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94411" y="35407"/>
                  </a:lnTo>
                  <a:lnTo>
                    <a:pt x="94411" y="23609"/>
                  </a:lnTo>
                  <a:close/>
                </a:path>
                <a:path w="626110" h="35560">
                  <a:moveTo>
                    <a:pt x="94411" y="0"/>
                  </a:moveTo>
                  <a:lnTo>
                    <a:pt x="82613" y="0"/>
                  </a:lnTo>
                  <a:lnTo>
                    <a:pt x="70815" y="0"/>
                  </a:lnTo>
                  <a:lnTo>
                    <a:pt x="70815" y="11798"/>
                  </a:lnTo>
                  <a:lnTo>
                    <a:pt x="82613" y="11798"/>
                  </a:lnTo>
                  <a:lnTo>
                    <a:pt x="82613" y="23596"/>
                  </a:lnTo>
                  <a:lnTo>
                    <a:pt x="94411" y="23596"/>
                  </a:lnTo>
                  <a:lnTo>
                    <a:pt x="94411" y="11798"/>
                  </a:lnTo>
                  <a:lnTo>
                    <a:pt x="94411" y="0"/>
                  </a:lnTo>
                  <a:close/>
                </a:path>
                <a:path w="626110" h="35560">
                  <a:moveTo>
                    <a:pt x="118021" y="23609"/>
                  </a:moveTo>
                  <a:lnTo>
                    <a:pt x="106222" y="23609"/>
                  </a:ln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18021" y="35407"/>
                  </a:lnTo>
                  <a:lnTo>
                    <a:pt x="118021" y="23609"/>
                  </a:lnTo>
                  <a:close/>
                </a:path>
                <a:path w="626110" h="35560">
                  <a:moveTo>
                    <a:pt x="129806" y="0"/>
                  </a:moveTo>
                  <a:lnTo>
                    <a:pt x="118021" y="0"/>
                  </a:lnTo>
                  <a:lnTo>
                    <a:pt x="106222" y="0"/>
                  </a:lnTo>
                  <a:lnTo>
                    <a:pt x="94424" y="0"/>
                  </a:lnTo>
                  <a:lnTo>
                    <a:pt x="94424" y="11798"/>
                  </a:lnTo>
                  <a:lnTo>
                    <a:pt x="94424" y="23596"/>
                  </a:lnTo>
                  <a:lnTo>
                    <a:pt x="106222" y="23596"/>
                  </a:lnTo>
                  <a:lnTo>
                    <a:pt x="118021" y="23596"/>
                  </a:lnTo>
                  <a:lnTo>
                    <a:pt x="118021" y="11798"/>
                  </a:lnTo>
                  <a:lnTo>
                    <a:pt x="129806" y="11798"/>
                  </a:lnTo>
                  <a:lnTo>
                    <a:pt x="129806" y="0"/>
                  </a:lnTo>
                  <a:close/>
                </a:path>
                <a:path w="626110" h="35560">
                  <a:moveTo>
                    <a:pt x="141617" y="23609"/>
                  </a:moveTo>
                  <a:lnTo>
                    <a:pt x="129832" y="23609"/>
                  </a:lnTo>
                  <a:lnTo>
                    <a:pt x="129832" y="35407"/>
                  </a:lnTo>
                  <a:lnTo>
                    <a:pt x="141617" y="35407"/>
                  </a:lnTo>
                  <a:lnTo>
                    <a:pt x="141617" y="23609"/>
                  </a:lnTo>
                  <a:close/>
                </a:path>
                <a:path w="626110" h="35560">
                  <a:moveTo>
                    <a:pt x="141617" y="0"/>
                  </a:moveTo>
                  <a:lnTo>
                    <a:pt x="129832" y="0"/>
                  </a:lnTo>
                  <a:lnTo>
                    <a:pt x="129832" y="11798"/>
                  </a:lnTo>
                  <a:lnTo>
                    <a:pt x="141617" y="11798"/>
                  </a:lnTo>
                  <a:lnTo>
                    <a:pt x="141617" y="0"/>
                  </a:lnTo>
                  <a:close/>
                </a:path>
                <a:path w="626110" h="35560">
                  <a:moveTo>
                    <a:pt x="153428" y="0"/>
                  </a:moveTo>
                  <a:lnTo>
                    <a:pt x="141630" y="0"/>
                  </a:lnTo>
                  <a:lnTo>
                    <a:pt x="141630" y="11798"/>
                  </a:lnTo>
                  <a:lnTo>
                    <a:pt x="153428" y="11798"/>
                  </a:lnTo>
                  <a:lnTo>
                    <a:pt x="153428" y="0"/>
                  </a:lnTo>
                  <a:close/>
                </a:path>
                <a:path w="626110" h="35560">
                  <a:moveTo>
                    <a:pt x="165239" y="11798"/>
                  </a:moveTo>
                  <a:lnTo>
                    <a:pt x="153441" y="11798"/>
                  </a:lnTo>
                  <a:lnTo>
                    <a:pt x="153441" y="23596"/>
                  </a:lnTo>
                  <a:lnTo>
                    <a:pt x="165239" y="23596"/>
                  </a:lnTo>
                  <a:lnTo>
                    <a:pt x="165239" y="11798"/>
                  </a:lnTo>
                  <a:close/>
                </a:path>
                <a:path w="626110" h="35560">
                  <a:moveTo>
                    <a:pt x="177025" y="23609"/>
                  </a:moveTo>
                  <a:lnTo>
                    <a:pt x="165239" y="23609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close/>
                </a:path>
                <a:path w="626110" h="35560">
                  <a:moveTo>
                    <a:pt x="177025" y="0"/>
                  </a:moveTo>
                  <a:lnTo>
                    <a:pt x="165239" y="0"/>
                  </a:lnTo>
                  <a:lnTo>
                    <a:pt x="165239" y="11798"/>
                  </a:lnTo>
                  <a:lnTo>
                    <a:pt x="177025" y="11798"/>
                  </a:lnTo>
                  <a:lnTo>
                    <a:pt x="177025" y="0"/>
                  </a:lnTo>
                  <a:close/>
                </a:path>
                <a:path w="626110" h="35560">
                  <a:moveTo>
                    <a:pt x="188836" y="0"/>
                  </a:moveTo>
                  <a:lnTo>
                    <a:pt x="177038" y="0"/>
                  </a:lnTo>
                  <a:lnTo>
                    <a:pt x="177038" y="11798"/>
                  </a:lnTo>
                  <a:lnTo>
                    <a:pt x="188836" y="11798"/>
                  </a:lnTo>
                  <a:lnTo>
                    <a:pt x="188836" y="0"/>
                  </a:lnTo>
                  <a:close/>
                </a:path>
                <a:path w="626110" h="35560">
                  <a:moveTo>
                    <a:pt x="212432" y="23609"/>
                  </a:moveTo>
                  <a:lnTo>
                    <a:pt x="200647" y="23609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close/>
                </a:path>
                <a:path w="626110" h="35560">
                  <a:moveTo>
                    <a:pt x="212432" y="0"/>
                  </a:moveTo>
                  <a:lnTo>
                    <a:pt x="200647" y="0"/>
                  </a:lnTo>
                  <a:lnTo>
                    <a:pt x="188849" y="0"/>
                  </a:lnTo>
                  <a:lnTo>
                    <a:pt x="188849" y="11798"/>
                  </a:lnTo>
                  <a:lnTo>
                    <a:pt x="188849" y="23596"/>
                  </a:lnTo>
                  <a:lnTo>
                    <a:pt x="200647" y="23596"/>
                  </a:lnTo>
                  <a:lnTo>
                    <a:pt x="200647" y="11798"/>
                  </a:lnTo>
                  <a:lnTo>
                    <a:pt x="212432" y="11798"/>
                  </a:lnTo>
                  <a:lnTo>
                    <a:pt x="212432" y="0"/>
                  </a:lnTo>
                  <a:close/>
                </a:path>
                <a:path w="626110" h="35560">
                  <a:moveTo>
                    <a:pt x="224243" y="23609"/>
                  </a:move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close/>
                </a:path>
                <a:path w="626110" h="35560">
                  <a:moveTo>
                    <a:pt x="224243" y="0"/>
                  </a:moveTo>
                  <a:lnTo>
                    <a:pt x="212458" y="0"/>
                  </a:lnTo>
                  <a:lnTo>
                    <a:pt x="212458" y="11798"/>
                  </a:lnTo>
                  <a:lnTo>
                    <a:pt x="212458" y="23596"/>
                  </a:lnTo>
                  <a:lnTo>
                    <a:pt x="224243" y="23596"/>
                  </a:lnTo>
                  <a:lnTo>
                    <a:pt x="224243" y="11798"/>
                  </a:lnTo>
                  <a:lnTo>
                    <a:pt x="224243" y="0"/>
                  </a:lnTo>
                  <a:close/>
                </a:path>
                <a:path w="626110" h="35560">
                  <a:moveTo>
                    <a:pt x="247853" y="0"/>
                  </a:moveTo>
                  <a:lnTo>
                    <a:pt x="236054" y="0"/>
                  </a:lnTo>
                  <a:lnTo>
                    <a:pt x="236054" y="11798"/>
                  </a:lnTo>
                  <a:lnTo>
                    <a:pt x="236054" y="23596"/>
                  </a:lnTo>
                  <a:lnTo>
                    <a:pt x="247853" y="23596"/>
                  </a:lnTo>
                  <a:lnTo>
                    <a:pt x="247853" y="11798"/>
                  </a:lnTo>
                  <a:lnTo>
                    <a:pt x="247853" y="0"/>
                  </a:lnTo>
                  <a:close/>
                </a:path>
                <a:path w="626110" h="35560">
                  <a:moveTo>
                    <a:pt x="259651" y="23609"/>
                  </a:moveTo>
                  <a:lnTo>
                    <a:pt x="247865" y="23609"/>
                  </a:lnTo>
                  <a:lnTo>
                    <a:pt x="247865" y="35407"/>
                  </a:lnTo>
                  <a:lnTo>
                    <a:pt x="259651" y="35407"/>
                  </a:lnTo>
                  <a:lnTo>
                    <a:pt x="259651" y="23609"/>
                  </a:lnTo>
                  <a:close/>
                </a:path>
                <a:path w="626110" h="35560">
                  <a:moveTo>
                    <a:pt x="271462" y="0"/>
                  </a:moveTo>
                  <a:lnTo>
                    <a:pt x="259664" y="0"/>
                  </a:lnTo>
                  <a:lnTo>
                    <a:pt x="259664" y="11798"/>
                  </a:lnTo>
                  <a:lnTo>
                    <a:pt x="271462" y="11798"/>
                  </a:lnTo>
                  <a:lnTo>
                    <a:pt x="271462" y="0"/>
                  </a:lnTo>
                  <a:close/>
                </a:path>
                <a:path w="626110" h="35560">
                  <a:moveTo>
                    <a:pt x="295071" y="0"/>
                  </a:moveTo>
                  <a:lnTo>
                    <a:pt x="283273" y="0"/>
                  </a:lnTo>
                  <a:lnTo>
                    <a:pt x="271475" y="0"/>
                  </a:lnTo>
                  <a:lnTo>
                    <a:pt x="271475" y="11798"/>
                  </a:lnTo>
                  <a:lnTo>
                    <a:pt x="271475" y="23596"/>
                  </a:lnTo>
                  <a:lnTo>
                    <a:pt x="283273" y="23596"/>
                  </a:lnTo>
                  <a:lnTo>
                    <a:pt x="283273" y="11798"/>
                  </a:lnTo>
                  <a:lnTo>
                    <a:pt x="295071" y="11798"/>
                  </a:lnTo>
                  <a:lnTo>
                    <a:pt x="295071" y="0"/>
                  </a:lnTo>
                  <a:close/>
                </a:path>
                <a:path w="626110" h="35560">
                  <a:moveTo>
                    <a:pt x="306857" y="11798"/>
                  </a:moveTo>
                  <a:lnTo>
                    <a:pt x="295071" y="11798"/>
                  </a:lnTo>
                  <a:lnTo>
                    <a:pt x="295071" y="23596"/>
                  </a:lnTo>
                  <a:lnTo>
                    <a:pt x="306857" y="23596"/>
                  </a:lnTo>
                  <a:lnTo>
                    <a:pt x="306857" y="11798"/>
                  </a:lnTo>
                  <a:close/>
                </a:path>
                <a:path w="626110" h="35560">
                  <a:moveTo>
                    <a:pt x="318681" y="23609"/>
                  </a:moveTo>
                  <a:lnTo>
                    <a:pt x="306882" y="23609"/>
                  </a:lnTo>
                  <a:lnTo>
                    <a:pt x="306882" y="35407"/>
                  </a:lnTo>
                  <a:lnTo>
                    <a:pt x="318681" y="35407"/>
                  </a:lnTo>
                  <a:lnTo>
                    <a:pt x="318681" y="23609"/>
                  </a:lnTo>
                  <a:close/>
                </a:path>
                <a:path w="626110" h="35560">
                  <a:moveTo>
                    <a:pt x="330479" y="0"/>
                  </a:moveTo>
                  <a:lnTo>
                    <a:pt x="318681" y="0"/>
                  </a:lnTo>
                  <a:lnTo>
                    <a:pt x="306882" y="0"/>
                  </a:lnTo>
                  <a:lnTo>
                    <a:pt x="306882" y="11798"/>
                  </a:lnTo>
                  <a:lnTo>
                    <a:pt x="306882" y="23596"/>
                  </a:lnTo>
                  <a:lnTo>
                    <a:pt x="318681" y="23596"/>
                  </a:lnTo>
                  <a:lnTo>
                    <a:pt x="318681" y="11798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26110" h="35560">
                  <a:moveTo>
                    <a:pt x="342290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42290" y="11798"/>
                  </a:lnTo>
                  <a:lnTo>
                    <a:pt x="342290" y="0"/>
                  </a:lnTo>
                  <a:close/>
                </a:path>
                <a:path w="626110" h="35560">
                  <a:moveTo>
                    <a:pt x="365887" y="11798"/>
                  </a:moveTo>
                  <a:lnTo>
                    <a:pt x="354088" y="11798"/>
                  </a:lnTo>
                  <a:lnTo>
                    <a:pt x="342290" y="11798"/>
                  </a:lnTo>
                  <a:lnTo>
                    <a:pt x="342290" y="23596"/>
                  </a:lnTo>
                  <a:lnTo>
                    <a:pt x="354088" y="23596"/>
                  </a:lnTo>
                  <a:lnTo>
                    <a:pt x="365887" y="23596"/>
                  </a:lnTo>
                  <a:lnTo>
                    <a:pt x="365887" y="11798"/>
                  </a:lnTo>
                  <a:close/>
                </a:path>
                <a:path w="626110" h="35560">
                  <a:moveTo>
                    <a:pt x="377698" y="11798"/>
                  </a:moveTo>
                  <a:lnTo>
                    <a:pt x="365899" y="11798"/>
                  </a:lnTo>
                  <a:lnTo>
                    <a:pt x="365899" y="23596"/>
                  </a:lnTo>
                  <a:lnTo>
                    <a:pt x="377698" y="23596"/>
                  </a:lnTo>
                  <a:lnTo>
                    <a:pt x="377698" y="11798"/>
                  </a:lnTo>
                  <a:close/>
                </a:path>
                <a:path w="626110" h="35560">
                  <a:moveTo>
                    <a:pt x="424903" y="0"/>
                  </a:moveTo>
                  <a:lnTo>
                    <a:pt x="413105" y="0"/>
                  </a:lnTo>
                  <a:lnTo>
                    <a:pt x="413105" y="11798"/>
                  </a:lnTo>
                  <a:lnTo>
                    <a:pt x="413105" y="23596"/>
                  </a:lnTo>
                  <a:lnTo>
                    <a:pt x="424903" y="23596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26110" h="35560">
                  <a:moveTo>
                    <a:pt x="448513" y="11798"/>
                  </a:moveTo>
                  <a:lnTo>
                    <a:pt x="436714" y="11798"/>
                  </a:lnTo>
                  <a:lnTo>
                    <a:pt x="424916" y="11798"/>
                  </a:lnTo>
                  <a:lnTo>
                    <a:pt x="424916" y="23596"/>
                  </a:lnTo>
                  <a:lnTo>
                    <a:pt x="436714" y="23596"/>
                  </a:lnTo>
                  <a:lnTo>
                    <a:pt x="448513" y="23596"/>
                  </a:lnTo>
                  <a:lnTo>
                    <a:pt x="448513" y="11798"/>
                  </a:lnTo>
                  <a:close/>
                </a:path>
                <a:path w="626110" h="35560">
                  <a:moveTo>
                    <a:pt x="483920" y="0"/>
                  </a:moveTo>
                  <a:lnTo>
                    <a:pt x="472122" y="0"/>
                  </a:lnTo>
                  <a:lnTo>
                    <a:pt x="460324" y="0"/>
                  </a:lnTo>
                  <a:lnTo>
                    <a:pt x="460324" y="11798"/>
                  </a:lnTo>
                  <a:lnTo>
                    <a:pt x="472122" y="11798"/>
                  </a:lnTo>
                  <a:lnTo>
                    <a:pt x="472122" y="23596"/>
                  </a:lnTo>
                  <a:lnTo>
                    <a:pt x="483920" y="23596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10" h="35560">
                  <a:moveTo>
                    <a:pt x="519328" y="11798"/>
                  </a:moveTo>
                  <a:lnTo>
                    <a:pt x="507530" y="11798"/>
                  </a:lnTo>
                  <a:lnTo>
                    <a:pt x="495731" y="11798"/>
                  </a:lnTo>
                  <a:lnTo>
                    <a:pt x="495731" y="23596"/>
                  </a:lnTo>
                  <a:lnTo>
                    <a:pt x="507530" y="23596"/>
                  </a:lnTo>
                  <a:lnTo>
                    <a:pt x="519328" y="23596"/>
                  </a:lnTo>
                  <a:lnTo>
                    <a:pt x="519328" y="11798"/>
                  </a:lnTo>
                  <a:close/>
                </a:path>
                <a:path w="626110" h="35560">
                  <a:moveTo>
                    <a:pt x="542937" y="0"/>
                  </a:moveTo>
                  <a:lnTo>
                    <a:pt x="531139" y="0"/>
                  </a:lnTo>
                  <a:lnTo>
                    <a:pt x="519341" y="0"/>
                  </a:lnTo>
                  <a:lnTo>
                    <a:pt x="519341" y="11798"/>
                  </a:lnTo>
                  <a:lnTo>
                    <a:pt x="531139" y="11798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26110" h="35560">
                  <a:moveTo>
                    <a:pt x="578345" y="11798"/>
                  </a:moveTo>
                  <a:lnTo>
                    <a:pt x="566547" y="11798"/>
                  </a:lnTo>
                  <a:lnTo>
                    <a:pt x="566547" y="0"/>
                  </a:lnTo>
                  <a:lnTo>
                    <a:pt x="554748" y="0"/>
                  </a:ln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54748" y="23596"/>
                  </a:lnTo>
                  <a:lnTo>
                    <a:pt x="566547" y="23596"/>
                  </a:lnTo>
                  <a:lnTo>
                    <a:pt x="578345" y="23596"/>
                  </a:lnTo>
                  <a:lnTo>
                    <a:pt x="578345" y="11798"/>
                  </a:lnTo>
                  <a:close/>
                </a:path>
                <a:path w="626110" h="35560">
                  <a:moveTo>
                    <a:pt x="601954" y="0"/>
                  </a:moveTo>
                  <a:lnTo>
                    <a:pt x="590156" y="0"/>
                  </a:lnTo>
                  <a:lnTo>
                    <a:pt x="578358" y="0"/>
                  </a:lnTo>
                  <a:lnTo>
                    <a:pt x="578358" y="11798"/>
                  </a:lnTo>
                  <a:lnTo>
                    <a:pt x="578358" y="23596"/>
                  </a:lnTo>
                  <a:lnTo>
                    <a:pt x="590156" y="23596"/>
                  </a:lnTo>
                  <a:lnTo>
                    <a:pt x="601954" y="23596"/>
                  </a:lnTo>
                  <a:lnTo>
                    <a:pt x="601954" y="11798"/>
                  </a:lnTo>
                  <a:lnTo>
                    <a:pt x="601954" y="0"/>
                  </a:lnTo>
                  <a:close/>
                </a:path>
                <a:path w="626110" h="35560">
                  <a:moveTo>
                    <a:pt x="625563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25563" y="11798"/>
                  </a:lnTo>
                  <a:lnTo>
                    <a:pt x="62556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94843" y="4536020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10" h="47625">
                  <a:moveTo>
                    <a:pt x="11798" y="35407"/>
                  </a:moveTo>
                  <a:lnTo>
                    <a:pt x="0" y="35407"/>
                  </a:lnTo>
                  <a:lnTo>
                    <a:pt x="0" y="47205"/>
                  </a:lnTo>
                  <a:lnTo>
                    <a:pt x="11798" y="47205"/>
                  </a:lnTo>
                  <a:lnTo>
                    <a:pt x="11798" y="35407"/>
                  </a:lnTo>
                  <a:close/>
                </a:path>
                <a:path w="626110" h="47625">
                  <a:moveTo>
                    <a:pt x="23596" y="11798"/>
                  </a:moveTo>
                  <a:lnTo>
                    <a:pt x="11798" y="11798"/>
                  </a:lnTo>
                  <a:lnTo>
                    <a:pt x="0" y="11798"/>
                  </a:lnTo>
                  <a:lnTo>
                    <a:pt x="0" y="23596"/>
                  </a:lnTo>
                  <a:lnTo>
                    <a:pt x="11798" y="23596"/>
                  </a:lnTo>
                  <a:lnTo>
                    <a:pt x="23596" y="23596"/>
                  </a:lnTo>
                  <a:lnTo>
                    <a:pt x="23596" y="11798"/>
                  </a:lnTo>
                  <a:close/>
                </a:path>
                <a:path w="626110" h="47625">
                  <a:moveTo>
                    <a:pt x="35394" y="23609"/>
                  </a:moveTo>
                  <a:lnTo>
                    <a:pt x="23596" y="23609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close/>
                </a:path>
                <a:path w="626110" h="47625">
                  <a:moveTo>
                    <a:pt x="59004" y="23609"/>
                  </a:moveTo>
                  <a:lnTo>
                    <a:pt x="47205" y="23609"/>
                  </a:lnTo>
                  <a:lnTo>
                    <a:pt x="47205" y="35407"/>
                  </a:lnTo>
                  <a:lnTo>
                    <a:pt x="59004" y="35407"/>
                  </a:lnTo>
                  <a:lnTo>
                    <a:pt x="59004" y="23609"/>
                  </a:lnTo>
                  <a:close/>
                </a:path>
                <a:path w="626110" h="47625">
                  <a:moveTo>
                    <a:pt x="59004" y="11798"/>
                  </a:moveTo>
                  <a:lnTo>
                    <a:pt x="47205" y="11798"/>
                  </a:lnTo>
                  <a:lnTo>
                    <a:pt x="35407" y="11798"/>
                  </a:lnTo>
                  <a:lnTo>
                    <a:pt x="35407" y="23596"/>
                  </a:lnTo>
                  <a:lnTo>
                    <a:pt x="47205" y="23596"/>
                  </a:lnTo>
                  <a:lnTo>
                    <a:pt x="59004" y="23596"/>
                  </a:lnTo>
                  <a:lnTo>
                    <a:pt x="59004" y="11798"/>
                  </a:lnTo>
                  <a:close/>
                </a:path>
                <a:path w="626110" h="47625">
                  <a:moveTo>
                    <a:pt x="70815" y="11798"/>
                  </a:moveTo>
                  <a:lnTo>
                    <a:pt x="59016" y="11798"/>
                  </a:lnTo>
                  <a:lnTo>
                    <a:pt x="59016" y="23596"/>
                  </a:lnTo>
                  <a:lnTo>
                    <a:pt x="70815" y="23596"/>
                  </a:lnTo>
                  <a:lnTo>
                    <a:pt x="70815" y="11798"/>
                  </a:lnTo>
                  <a:close/>
                </a:path>
                <a:path w="626110" h="47625">
                  <a:moveTo>
                    <a:pt x="94411" y="23609"/>
                  </a:moveTo>
                  <a:lnTo>
                    <a:pt x="82613" y="23609"/>
                  </a:lnTo>
                  <a:lnTo>
                    <a:pt x="70815" y="23609"/>
                  </a:ln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94411" y="35407"/>
                  </a:lnTo>
                  <a:lnTo>
                    <a:pt x="94411" y="23609"/>
                  </a:lnTo>
                  <a:close/>
                </a:path>
                <a:path w="626110" h="47625">
                  <a:moveTo>
                    <a:pt x="94411" y="11798"/>
                  </a:moveTo>
                  <a:lnTo>
                    <a:pt x="82613" y="11798"/>
                  </a:lnTo>
                  <a:lnTo>
                    <a:pt x="82613" y="23596"/>
                  </a:lnTo>
                  <a:lnTo>
                    <a:pt x="94411" y="23596"/>
                  </a:lnTo>
                  <a:lnTo>
                    <a:pt x="94411" y="11798"/>
                  </a:lnTo>
                  <a:close/>
                </a:path>
                <a:path w="626110" h="47625">
                  <a:moveTo>
                    <a:pt x="106222" y="23609"/>
                  </a:move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06222" y="23609"/>
                  </a:lnTo>
                  <a:close/>
                </a:path>
                <a:path w="626110" h="47625">
                  <a:moveTo>
                    <a:pt x="141617" y="23609"/>
                  </a:moveTo>
                  <a:lnTo>
                    <a:pt x="129832" y="23609"/>
                  </a:lnTo>
                  <a:lnTo>
                    <a:pt x="129832" y="35407"/>
                  </a:lnTo>
                  <a:lnTo>
                    <a:pt x="141617" y="35407"/>
                  </a:lnTo>
                  <a:lnTo>
                    <a:pt x="141617" y="23609"/>
                  </a:lnTo>
                  <a:close/>
                </a:path>
                <a:path w="626110" h="47625">
                  <a:moveTo>
                    <a:pt x="141617" y="11798"/>
                  </a:moveTo>
                  <a:lnTo>
                    <a:pt x="129832" y="11798"/>
                  </a:lnTo>
                  <a:lnTo>
                    <a:pt x="129832" y="23596"/>
                  </a:lnTo>
                  <a:lnTo>
                    <a:pt x="141617" y="23596"/>
                  </a:lnTo>
                  <a:lnTo>
                    <a:pt x="141617" y="11798"/>
                  </a:lnTo>
                  <a:close/>
                </a:path>
                <a:path w="626110" h="47625">
                  <a:moveTo>
                    <a:pt x="153428" y="23609"/>
                  </a:moveTo>
                  <a:lnTo>
                    <a:pt x="141630" y="23609"/>
                  </a:lnTo>
                  <a:lnTo>
                    <a:pt x="141630" y="35407"/>
                  </a:lnTo>
                  <a:lnTo>
                    <a:pt x="153428" y="35407"/>
                  </a:lnTo>
                  <a:lnTo>
                    <a:pt x="153428" y="23609"/>
                  </a:lnTo>
                  <a:close/>
                </a:path>
                <a:path w="626110" h="47625">
                  <a:moveTo>
                    <a:pt x="153428" y="11798"/>
                  </a:moveTo>
                  <a:lnTo>
                    <a:pt x="141630" y="11798"/>
                  </a:lnTo>
                  <a:lnTo>
                    <a:pt x="141630" y="23596"/>
                  </a:lnTo>
                  <a:lnTo>
                    <a:pt x="153428" y="23596"/>
                  </a:lnTo>
                  <a:lnTo>
                    <a:pt x="153428" y="11798"/>
                  </a:lnTo>
                  <a:close/>
                </a:path>
                <a:path w="626110" h="47625">
                  <a:moveTo>
                    <a:pt x="177025" y="23609"/>
                  </a:moveTo>
                  <a:lnTo>
                    <a:pt x="165239" y="23609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close/>
                </a:path>
                <a:path w="626110" h="47625">
                  <a:moveTo>
                    <a:pt x="177025" y="11798"/>
                  </a:moveTo>
                  <a:lnTo>
                    <a:pt x="165239" y="11798"/>
                  </a:lnTo>
                  <a:lnTo>
                    <a:pt x="153441" y="11798"/>
                  </a:lnTo>
                  <a:lnTo>
                    <a:pt x="153441" y="23596"/>
                  </a:lnTo>
                  <a:lnTo>
                    <a:pt x="165239" y="23596"/>
                  </a:lnTo>
                  <a:lnTo>
                    <a:pt x="177025" y="23596"/>
                  </a:lnTo>
                  <a:lnTo>
                    <a:pt x="177025" y="11798"/>
                  </a:lnTo>
                  <a:close/>
                </a:path>
                <a:path w="626110" h="47625">
                  <a:moveTo>
                    <a:pt x="188836" y="23609"/>
                  </a:move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close/>
                </a:path>
                <a:path w="626110" h="47625">
                  <a:moveTo>
                    <a:pt x="188836" y="11798"/>
                  </a:moveTo>
                  <a:lnTo>
                    <a:pt x="177038" y="11798"/>
                  </a:lnTo>
                  <a:lnTo>
                    <a:pt x="177038" y="23596"/>
                  </a:lnTo>
                  <a:lnTo>
                    <a:pt x="188836" y="23596"/>
                  </a:lnTo>
                  <a:lnTo>
                    <a:pt x="188836" y="11798"/>
                  </a:lnTo>
                  <a:close/>
                </a:path>
                <a:path w="626110" h="47625">
                  <a:moveTo>
                    <a:pt x="212432" y="23609"/>
                  </a:moveTo>
                  <a:lnTo>
                    <a:pt x="200647" y="23609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close/>
                </a:path>
                <a:path w="626110" h="47625">
                  <a:moveTo>
                    <a:pt x="212432" y="11798"/>
                  </a:moveTo>
                  <a:lnTo>
                    <a:pt x="200647" y="11798"/>
                  </a:lnTo>
                  <a:lnTo>
                    <a:pt x="200647" y="23596"/>
                  </a:lnTo>
                  <a:lnTo>
                    <a:pt x="212432" y="23596"/>
                  </a:lnTo>
                  <a:lnTo>
                    <a:pt x="212432" y="11798"/>
                  </a:lnTo>
                  <a:close/>
                </a:path>
                <a:path w="626110" h="47625">
                  <a:moveTo>
                    <a:pt x="224243" y="23609"/>
                  </a:move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close/>
                </a:path>
                <a:path w="626110" h="47625">
                  <a:moveTo>
                    <a:pt x="247853" y="11798"/>
                  </a:moveTo>
                  <a:lnTo>
                    <a:pt x="236054" y="11798"/>
                  </a:lnTo>
                  <a:lnTo>
                    <a:pt x="224256" y="11798"/>
                  </a:lnTo>
                  <a:lnTo>
                    <a:pt x="224256" y="23596"/>
                  </a:lnTo>
                  <a:lnTo>
                    <a:pt x="236054" y="23596"/>
                  </a:lnTo>
                  <a:lnTo>
                    <a:pt x="247853" y="23596"/>
                  </a:lnTo>
                  <a:lnTo>
                    <a:pt x="247853" y="11798"/>
                  </a:lnTo>
                  <a:close/>
                </a:path>
                <a:path w="626110" h="47625">
                  <a:moveTo>
                    <a:pt x="306857" y="23609"/>
                  </a:moveTo>
                  <a:lnTo>
                    <a:pt x="295071" y="23609"/>
                  </a:lnTo>
                  <a:lnTo>
                    <a:pt x="283273" y="23609"/>
                  </a:lnTo>
                  <a:lnTo>
                    <a:pt x="271475" y="23609"/>
                  </a:lnTo>
                  <a:lnTo>
                    <a:pt x="271475" y="35407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close/>
                </a:path>
                <a:path w="626110" h="47625">
                  <a:moveTo>
                    <a:pt x="318681" y="0"/>
                  </a:moveTo>
                  <a:lnTo>
                    <a:pt x="306882" y="0"/>
                  </a:lnTo>
                  <a:lnTo>
                    <a:pt x="306882" y="11798"/>
                  </a:lnTo>
                  <a:lnTo>
                    <a:pt x="318681" y="11798"/>
                  </a:lnTo>
                  <a:lnTo>
                    <a:pt x="318681" y="0"/>
                  </a:lnTo>
                  <a:close/>
                </a:path>
                <a:path w="626110" h="47625">
                  <a:moveTo>
                    <a:pt x="330479" y="23609"/>
                  </a:moveTo>
                  <a:lnTo>
                    <a:pt x="318681" y="23609"/>
                  </a:lnTo>
                  <a:lnTo>
                    <a:pt x="306882" y="23609"/>
                  </a:lnTo>
                  <a:lnTo>
                    <a:pt x="306882" y="35407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close/>
                </a:path>
                <a:path w="626110" h="47625">
                  <a:moveTo>
                    <a:pt x="330479" y="11798"/>
                  </a:moveTo>
                  <a:lnTo>
                    <a:pt x="318681" y="11798"/>
                  </a:lnTo>
                  <a:lnTo>
                    <a:pt x="318681" y="23596"/>
                  </a:lnTo>
                  <a:lnTo>
                    <a:pt x="330479" y="23596"/>
                  </a:lnTo>
                  <a:lnTo>
                    <a:pt x="330479" y="11798"/>
                  </a:lnTo>
                  <a:close/>
                </a:path>
                <a:path w="626110" h="47625">
                  <a:moveTo>
                    <a:pt x="342290" y="23609"/>
                  </a:moveTo>
                  <a:lnTo>
                    <a:pt x="330492" y="23609"/>
                  </a:lnTo>
                  <a:lnTo>
                    <a:pt x="330492" y="35407"/>
                  </a:lnTo>
                  <a:lnTo>
                    <a:pt x="342290" y="35407"/>
                  </a:lnTo>
                  <a:lnTo>
                    <a:pt x="342290" y="23609"/>
                  </a:lnTo>
                  <a:close/>
                </a:path>
                <a:path w="626110" h="47625">
                  <a:moveTo>
                    <a:pt x="342290" y="11798"/>
                  </a:moveTo>
                  <a:lnTo>
                    <a:pt x="330492" y="11798"/>
                  </a:lnTo>
                  <a:lnTo>
                    <a:pt x="330492" y="23596"/>
                  </a:lnTo>
                  <a:lnTo>
                    <a:pt x="342290" y="23596"/>
                  </a:lnTo>
                  <a:lnTo>
                    <a:pt x="342290" y="11798"/>
                  </a:lnTo>
                  <a:close/>
                </a:path>
                <a:path w="626110" h="47625">
                  <a:moveTo>
                    <a:pt x="365887" y="23609"/>
                  </a:moveTo>
                  <a:lnTo>
                    <a:pt x="354088" y="23609"/>
                  </a:lnTo>
                  <a:lnTo>
                    <a:pt x="354088" y="35407"/>
                  </a:lnTo>
                  <a:lnTo>
                    <a:pt x="365887" y="35407"/>
                  </a:lnTo>
                  <a:lnTo>
                    <a:pt x="365887" y="23609"/>
                  </a:lnTo>
                  <a:close/>
                </a:path>
                <a:path w="626110" h="47625">
                  <a:moveTo>
                    <a:pt x="365887" y="0"/>
                  </a:moveTo>
                  <a:lnTo>
                    <a:pt x="354088" y="0"/>
                  </a:lnTo>
                  <a:lnTo>
                    <a:pt x="342290" y="0"/>
                  </a:lnTo>
                  <a:lnTo>
                    <a:pt x="342290" y="11798"/>
                  </a:lnTo>
                  <a:lnTo>
                    <a:pt x="354088" y="11798"/>
                  </a:lnTo>
                  <a:lnTo>
                    <a:pt x="365887" y="11798"/>
                  </a:lnTo>
                  <a:lnTo>
                    <a:pt x="365887" y="0"/>
                  </a:lnTo>
                  <a:close/>
                </a:path>
                <a:path w="626110" h="47625">
                  <a:moveTo>
                    <a:pt x="389496" y="11798"/>
                  </a:moveTo>
                  <a:lnTo>
                    <a:pt x="377698" y="11798"/>
                  </a:lnTo>
                  <a:lnTo>
                    <a:pt x="377698" y="0"/>
                  </a:lnTo>
                  <a:lnTo>
                    <a:pt x="365899" y="0"/>
                  </a:lnTo>
                  <a:lnTo>
                    <a:pt x="365899" y="11798"/>
                  </a:lnTo>
                  <a:lnTo>
                    <a:pt x="365899" y="23596"/>
                  </a:lnTo>
                  <a:lnTo>
                    <a:pt x="377698" y="23596"/>
                  </a:lnTo>
                  <a:lnTo>
                    <a:pt x="389496" y="23596"/>
                  </a:lnTo>
                  <a:lnTo>
                    <a:pt x="389496" y="11798"/>
                  </a:lnTo>
                  <a:close/>
                </a:path>
                <a:path w="626110" h="47625">
                  <a:moveTo>
                    <a:pt x="413105" y="0"/>
                  </a:moveTo>
                  <a:lnTo>
                    <a:pt x="401307" y="0"/>
                  </a:lnTo>
                  <a:lnTo>
                    <a:pt x="401307" y="11798"/>
                  </a:lnTo>
                  <a:lnTo>
                    <a:pt x="401307" y="23596"/>
                  </a:lnTo>
                  <a:lnTo>
                    <a:pt x="413105" y="23596"/>
                  </a:lnTo>
                  <a:lnTo>
                    <a:pt x="413105" y="11798"/>
                  </a:lnTo>
                  <a:lnTo>
                    <a:pt x="413105" y="0"/>
                  </a:lnTo>
                  <a:close/>
                </a:path>
                <a:path w="626110" h="47625">
                  <a:moveTo>
                    <a:pt x="424903" y="23609"/>
                  </a:moveTo>
                  <a:lnTo>
                    <a:pt x="413105" y="23609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close/>
                </a:path>
                <a:path w="626110" h="47625">
                  <a:moveTo>
                    <a:pt x="448513" y="23609"/>
                  </a:moveTo>
                  <a:lnTo>
                    <a:pt x="436714" y="23609"/>
                  </a:lnTo>
                  <a:lnTo>
                    <a:pt x="424916" y="23609"/>
                  </a:lnTo>
                  <a:lnTo>
                    <a:pt x="424916" y="35407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48513" y="23609"/>
                  </a:lnTo>
                  <a:close/>
                </a:path>
                <a:path w="626110" h="47625">
                  <a:moveTo>
                    <a:pt x="460311" y="11798"/>
                  </a:moveTo>
                  <a:lnTo>
                    <a:pt x="448513" y="11798"/>
                  </a:lnTo>
                  <a:lnTo>
                    <a:pt x="448513" y="0"/>
                  </a:lnTo>
                  <a:lnTo>
                    <a:pt x="436714" y="0"/>
                  </a:lnTo>
                  <a:lnTo>
                    <a:pt x="436714" y="11798"/>
                  </a:lnTo>
                  <a:lnTo>
                    <a:pt x="424916" y="11798"/>
                  </a:lnTo>
                  <a:lnTo>
                    <a:pt x="424916" y="23596"/>
                  </a:lnTo>
                  <a:lnTo>
                    <a:pt x="436714" y="23596"/>
                  </a:lnTo>
                  <a:lnTo>
                    <a:pt x="448513" y="23596"/>
                  </a:lnTo>
                  <a:lnTo>
                    <a:pt x="460311" y="23596"/>
                  </a:lnTo>
                  <a:lnTo>
                    <a:pt x="460311" y="11798"/>
                  </a:lnTo>
                  <a:close/>
                </a:path>
                <a:path w="626110" h="47625">
                  <a:moveTo>
                    <a:pt x="495731" y="23609"/>
                  </a:move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495731" y="23609"/>
                  </a:lnTo>
                  <a:close/>
                </a:path>
                <a:path w="626110" h="47625">
                  <a:moveTo>
                    <a:pt x="519328" y="23609"/>
                  </a:moveTo>
                  <a:lnTo>
                    <a:pt x="507530" y="23609"/>
                  </a:lnTo>
                  <a:lnTo>
                    <a:pt x="507530" y="35407"/>
                  </a:lnTo>
                  <a:lnTo>
                    <a:pt x="519328" y="35407"/>
                  </a:lnTo>
                  <a:lnTo>
                    <a:pt x="519328" y="23609"/>
                  </a:lnTo>
                  <a:close/>
                </a:path>
                <a:path w="626110" h="47625">
                  <a:moveTo>
                    <a:pt x="519328" y="0"/>
                  </a:moveTo>
                  <a:lnTo>
                    <a:pt x="507530" y="0"/>
                  </a:ln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495731" y="23596"/>
                  </a:lnTo>
                  <a:lnTo>
                    <a:pt x="507530" y="23596"/>
                  </a:lnTo>
                  <a:lnTo>
                    <a:pt x="507530" y="11798"/>
                  </a:lnTo>
                  <a:lnTo>
                    <a:pt x="519328" y="11798"/>
                  </a:lnTo>
                  <a:lnTo>
                    <a:pt x="519328" y="0"/>
                  </a:lnTo>
                  <a:close/>
                </a:path>
                <a:path w="626110" h="47625">
                  <a:moveTo>
                    <a:pt x="531139" y="11798"/>
                  </a:moveTo>
                  <a:lnTo>
                    <a:pt x="519341" y="11798"/>
                  </a:lnTo>
                  <a:lnTo>
                    <a:pt x="519341" y="23596"/>
                  </a:lnTo>
                  <a:lnTo>
                    <a:pt x="531139" y="23596"/>
                  </a:lnTo>
                  <a:lnTo>
                    <a:pt x="531139" y="11798"/>
                  </a:lnTo>
                  <a:close/>
                </a:path>
                <a:path w="626110" h="47625">
                  <a:moveTo>
                    <a:pt x="542937" y="23609"/>
                  </a:moveTo>
                  <a:lnTo>
                    <a:pt x="531139" y="23609"/>
                  </a:lnTo>
                  <a:lnTo>
                    <a:pt x="519341" y="23609"/>
                  </a:lnTo>
                  <a:lnTo>
                    <a:pt x="519341" y="35407"/>
                  </a:lnTo>
                  <a:lnTo>
                    <a:pt x="531139" y="35407"/>
                  </a:lnTo>
                  <a:lnTo>
                    <a:pt x="542937" y="35407"/>
                  </a:lnTo>
                  <a:lnTo>
                    <a:pt x="542937" y="23609"/>
                  </a:lnTo>
                  <a:close/>
                </a:path>
                <a:path w="626110" h="47625">
                  <a:moveTo>
                    <a:pt x="554748" y="0"/>
                  </a:move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54748" y="0"/>
                  </a:lnTo>
                  <a:close/>
                </a:path>
                <a:path w="626110" h="47625">
                  <a:moveTo>
                    <a:pt x="578345" y="23609"/>
                  </a:moveTo>
                  <a:lnTo>
                    <a:pt x="566547" y="23609"/>
                  </a:lnTo>
                  <a:lnTo>
                    <a:pt x="554748" y="23609"/>
                  </a:lnTo>
                  <a:lnTo>
                    <a:pt x="542950" y="23609"/>
                  </a:lnTo>
                  <a:lnTo>
                    <a:pt x="542950" y="35407"/>
                  </a:lnTo>
                  <a:lnTo>
                    <a:pt x="554748" y="35407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78345" y="23609"/>
                  </a:lnTo>
                  <a:close/>
                </a:path>
                <a:path w="626110" h="47625">
                  <a:moveTo>
                    <a:pt x="578345" y="11798"/>
                  </a:moveTo>
                  <a:lnTo>
                    <a:pt x="566547" y="11798"/>
                  </a:lnTo>
                  <a:lnTo>
                    <a:pt x="566547" y="23596"/>
                  </a:lnTo>
                  <a:lnTo>
                    <a:pt x="578345" y="23596"/>
                  </a:lnTo>
                  <a:lnTo>
                    <a:pt x="578345" y="11798"/>
                  </a:lnTo>
                  <a:close/>
                </a:path>
                <a:path w="626110" h="47625">
                  <a:moveTo>
                    <a:pt x="601954" y="23609"/>
                  </a:moveTo>
                  <a:lnTo>
                    <a:pt x="590156" y="23609"/>
                  </a:lnTo>
                  <a:lnTo>
                    <a:pt x="578358" y="23609"/>
                  </a:lnTo>
                  <a:lnTo>
                    <a:pt x="578358" y="35407"/>
                  </a:lnTo>
                  <a:lnTo>
                    <a:pt x="590156" y="35407"/>
                  </a:lnTo>
                  <a:lnTo>
                    <a:pt x="601954" y="35407"/>
                  </a:lnTo>
                  <a:lnTo>
                    <a:pt x="601954" y="23609"/>
                  </a:lnTo>
                  <a:close/>
                </a:path>
                <a:path w="626110" h="47625">
                  <a:moveTo>
                    <a:pt x="625563" y="23609"/>
                  </a:moveTo>
                  <a:lnTo>
                    <a:pt x="613765" y="23609"/>
                  </a:lnTo>
                  <a:lnTo>
                    <a:pt x="613765" y="35407"/>
                  </a:lnTo>
                  <a:lnTo>
                    <a:pt x="625563" y="35407"/>
                  </a:lnTo>
                  <a:lnTo>
                    <a:pt x="625563" y="23609"/>
                  </a:lnTo>
                  <a:close/>
                </a:path>
                <a:path w="626110" h="47625">
                  <a:moveTo>
                    <a:pt x="625563" y="11798"/>
                  </a:moveTo>
                  <a:lnTo>
                    <a:pt x="613765" y="11798"/>
                  </a:lnTo>
                  <a:lnTo>
                    <a:pt x="613765" y="0"/>
                  </a:lnTo>
                  <a:lnTo>
                    <a:pt x="601967" y="0"/>
                  </a:lnTo>
                  <a:lnTo>
                    <a:pt x="601967" y="11798"/>
                  </a:lnTo>
                  <a:lnTo>
                    <a:pt x="601967" y="23596"/>
                  </a:lnTo>
                  <a:lnTo>
                    <a:pt x="613765" y="23596"/>
                  </a:lnTo>
                  <a:lnTo>
                    <a:pt x="625563" y="23596"/>
                  </a:lnTo>
                  <a:lnTo>
                    <a:pt x="625563" y="117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94843" y="4571428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10" h="35560">
                  <a:moveTo>
                    <a:pt x="23596" y="23609"/>
                  </a:moveTo>
                  <a:lnTo>
                    <a:pt x="11798" y="23609"/>
                  </a:lnTo>
                  <a:lnTo>
                    <a:pt x="11798" y="35407"/>
                  </a:lnTo>
                  <a:lnTo>
                    <a:pt x="23596" y="35407"/>
                  </a:lnTo>
                  <a:lnTo>
                    <a:pt x="23596" y="23609"/>
                  </a:lnTo>
                  <a:close/>
                </a:path>
                <a:path w="626110" h="35560">
                  <a:moveTo>
                    <a:pt x="23596" y="0"/>
                  </a:moveTo>
                  <a:lnTo>
                    <a:pt x="11798" y="0"/>
                  </a:lnTo>
                  <a:lnTo>
                    <a:pt x="0" y="0"/>
                  </a:lnTo>
                  <a:lnTo>
                    <a:pt x="0" y="11798"/>
                  </a:lnTo>
                  <a:lnTo>
                    <a:pt x="0" y="23596"/>
                  </a:lnTo>
                  <a:lnTo>
                    <a:pt x="11798" y="23596"/>
                  </a:lnTo>
                  <a:lnTo>
                    <a:pt x="11798" y="11798"/>
                  </a:lnTo>
                  <a:lnTo>
                    <a:pt x="23596" y="11798"/>
                  </a:lnTo>
                  <a:lnTo>
                    <a:pt x="23596" y="0"/>
                  </a:lnTo>
                  <a:close/>
                </a:path>
                <a:path w="626110" h="35560">
                  <a:moveTo>
                    <a:pt x="59004" y="23609"/>
                  </a:moveTo>
                  <a:lnTo>
                    <a:pt x="47205" y="23609"/>
                  </a:lnTo>
                  <a:lnTo>
                    <a:pt x="47205" y="35407"/>
                  </a:lnTo>
                  <a:lnTo>
                    <a:pt x="59004" y="35407"/>
                  </a:lnTo>
                  <a:lnTo>
                    <a:pt x="59004" y="23609"/>
                  </a:lnTo>
                  <a:close/>
                </a:path>
                <a:path w="626110" h="35560">
                  <a:moveTo>
                    <a:pt x="59004" y="0"/>
                  </a:moveTo>
                  <a:lnTo>
                    <a:pt x="47205" y="0"/>
                  </a:lnTo>
                  <a:lnTo>
                    <a:pt x="47205" y="11798"/>
                  </a:lnTo>
                  <a:lnTo>
                    <a:pt x="47205" y="23596"/>
                  </a:lnTo>
                  <a:lnTo>
                    <a:pt x="59004" y="23596"/>
                  </a:lnTo>
                  <a:lnTo>
                    <a:pt x="59004" y="11798"/>
                  </a:lnTo>
                  <a:lnTo>
                    <a:pt x="59004" y="0"/>
                  </a:lnTo>
                  <a:close/>
                </a:path>
                <a:path w="626110" h="35560">
                  <a:moveTo>
                    <a:pt x="82613" y="11798"/>
                  </a:moveTo>
                  <a:lnTo>
                    <a:pt x="70815" y="11798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82613" y="11798"/>
                  </a:lnTo>
                  <a:close/>
                </a:path>
                <a:path w="626110" h="35560">
                  <a:moveTo>
                    <a:pt x="118021" y="23609"/>
                  </a:moveTo>
                  <a:lnTo>
                    <a:pt x="106222" y="23609"/>
                  </a:ln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18021" y="35407"/>
                  </a:lnTo>
                  <a:lnTo>
                    <a:pt x="118021" y="23609"/>
                  </a:lnTo>
                  <a:close/>
                </a:path>
                <a:path w="626110" h="35560">
                  <a:moveTo>
                    <a:pt x="129806" y="11798"/>
                  </a:moveTo>
                  <a:lnTo>
                    <a:pt x="118021" y="11798"/>
                  </a:lnTo>
                  <a:lnTo>
                    <a:pt x="106222" y="11798"/>
                  </a:lnTo>
                  <a:lnTo>
                    <a:pt x="106222" y="0"/>
                  </a:lnTo>
                  <a:lnTo>
                    <a:pt x="94424" y="0"/>
                  </a:lnTo>
                  <a:lnTo>
                    <a:pt x="94424" y="11798"/>
                  </a:lnTo>
                  <a:lnTo>
                    <a:pt x="94424" y="23596"/>
                  </a:lnTo>
                  <a:lnTo>
                    <a:pt x="106222" y="23596"/>
                  </a:lnTo>
                  <a:lnTo>
                    <a:pt x="118021" y="23596"/>
                  </a:lnTo>
                  <a:lnTo>
                    <a:pt x="129806" y="23596"/>
                  </a:lnTo>
                  <a:lnTo>
                    <a:pt x="129806" y="11798"/>
                  </a:lnTo>
                  <a:close/>
                </a:path>
                <a:path w="626110" h="35560">
                  <a:moveTo>
                    <a:pt x="141617" y="23609"/>
                  </a:moveTo>
                  <a:lnTo>
                    <a:pt x="129832" y="23609"/>
                  </a:lnTo>
                  <a:lnTo>
                    <a:pt x="129832" y="35407"/>
                  </a:lnTo>
                  <a:lnTo>
                    <a:pt x="141617" y="35407"/>
                  </a:lnTo>
                  <a:lnTo>
                    <a:pt x="141617" y="23609"/>
                  </a:lnTo>
                  <a:close/>
                </a:path>
                <a:path w="626110" h="35560">
                  <a:moveTo>
                    <a:pt x="141617" y="0"/>
                  </a:moveTo>
                  <a:lnTo>
                    <a:pt x="129832" y="0"/>
                  </a:lnTo>
                  <a:lnTo>
                    <a:pt x="129832" y="11798"/>
                  </a:lnTo>
                  <a:lnTo>
                    <a:pt x="141617" y="11798"/>
                  </a:lnTo>
                  <a:lnTo>
                    <a:pt x="141617" y="0"/>
                  </a:lnTo>
                  <a:close/>
                </a:path>
                <a:path w="626110" h="35560">
                  <a:moveTo>
                    <a:pt x="165239" y="0"/>
                  </a:moveTo>
                  <a:lnTo>
                    <a:pt x="153441" y="0"/>
                  </a:lnTo>
                  <a:lnTo>
                    <a:pt x="153441" y="11798"/>
                  </a:lnTo>
                  <a:lnTo>
                    <a:pt x="153441" y="23596"/>
                  </a:lnTo>
                  <a:lnTo>
                    <a:pt x="165239" y="23596"/>
                  </a:lnTo>
                  <a:lnTo>
                    <a:pt x="165239" y="11798"/>
                  </a:lnTo>
                  <a:lnTo>
                    <a:pt x="165239" y="0"/>
                  </a:lnTo>
                  <a:close/>
                </a:path>
                <a:path w="626110" h="35560">
                  <a:moveTo>
                    <a:pt x="177025" y="23609"/>
                  </a:moveTo>
                  <a:lnTo>
                    <a:pt x="165239" y="23609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close/>
                </a:path>
                <a:path w="626110" h="35560">
                  <a:moveTo>
                    <a:pt x="188836" y="0"/>
                  </a:moveTo>
                  <a:lnTo>
                    <a:pt x="177038" y="0"/>
                  </a:lnTo>
                  <a:lnTo>
                    <a:pt x="177038" y="11798"/>
                  </a:lnTo>
                  <a:lnTo>
                    <a:pt x="188836" y="11798"/>
                  </a:lnTo>
                  <a:lnTo>
                    <a:pt x="188836" y="0"/>
                  </a:lnTo>
                  <a:close/>
                </a:path>
                <a:path w="626110" h="35560">
                  <a:moveTo>
                    <a:pt x="212432" y="0"/>
                  </a:moveTo>
                  <a:lnTo>
                    <a:pt x="200647" y="0"/>
                  </a:lnTo>
                  <a:lnTo>
                    <a:pt x="188849" y="0"/>
                  </a:lnTo>
                  <a:lnTo>
                    <a:pt x="188849" y="11798"/>
                  </a:lnTo>
                  <a:lnTo>
                    <a:pt x="188849" y="23596"/>
                  </a:lnTo>
                  <a:lnTo>
                    <a:pt x="200647" y="23596"/>
                  </a:lnTo>
                  <a:lnTo>
                    <a:pt x="212432" y="23596"/>
                  </a:lnTo>
                  <a:lnTo>
                    <a:pt x="212432" y="11798"/>
                  </a:lnTo>
                  <a:lnTo>
                    <a:pt x="212432" y="0"/>
                  </a:lnTo>
                  <a:close/>
                </a:path>
                <a:path w="626110" h="35560">
                  <a:moveTo>
                    <a:pt x="224243" y="23609"/>
                  </a:move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close/>
                </a:path>
                <a:path w="626110" h="35560">
                  <a:moveTo>
                    <a:pt x="224243" y="0"/>
                  </a:moveTo>
                  <a:lnTo>
                    <a:pt x="212458" y="0"/>
                  </a:lnTo>
                  <a:lnTo>
                    <a:pt x="212458" y="11798"/>
                  </a:lnTo>
                  <a:lnTo>
                    <a:pt x="212458" y="23596"/>
                  </a:lnTo>
                  <a:lnTo>
                    <a:pt x="224243" y="23596"/>
                  </a:lnTo>
                  <a:lnTo>
                    <a:pt x="224243" y="11798"/>
                  </a:lnTo>
                  <a:lnTo>
                    <a:pt x="224243" y="0"/>
                  </a:lnTo>
                  <a:close/>
                </a:path>
                <a:path w="626110" h="35560">
                  <a:moveTo>
                    <a:pt x="236054" y="0"/>
                  </a:moveTo>
                  <a:lnTo>
                    <a:pt x="224256" y="0"/>
                  </a:lnTo>
                  <a:lnTo>
                    <a:pt x="224256" y="11798"/>
                  </a:lnTo>
                  <a:lnTo>
                    <a:pt x="236054" y="11798"/>
                  </a:lnTo>
                  <a:lnTo>
                    <a:pt x="236054" y="0"/>
                  </a:lnTo>
                  <a:close/>
                </a:path>
                <a:path w="626110" h="35560">
                  <a:moveTo>
                    <a:pt x="247853" y="23609"/>
                  </a:moveTo>
                  <a:lnTo>
                    <a:pt x="236054" y="23609"/>
                  </a:lnTo>
                  <a:lnTo>
                    <a:pt x="236054" y="35407"/>
                  </a:lnTo>
                  <a:lnTo>
                    <a:pt x="247853" y="35407"/>
                  </a:lnTo>
                  <a:lnTo>
                    <a:pt x="247853" y="23609"/>
                  </a:lnTo>
                  <a:close/>
                </a:path>
                <a:path w="626110" h="35560">
                  <a:moveTo>
                    <a:pt x="259651" y="11798"/>
                  </a:moveTo>
                  <a:lnTo>
                    <a:pt x="247865" y="11798"/>
                  </a:lnTo>
                  <a:lnTo>
                    <a:pt x="247865" y="23596"/>
                  </a:lnTo>
                  <a:lnTo>
                    <a:pt x="259651" y="23596"/>
                  </a:lnTo>
                  <a:lnTo>
                    <a:pt x="259651" y="11798"/>
                  </a:lnTo>
                  <a:close/>
                </a:path>
                <a:path w="626110" h="35560">
                  <a:moveTo>
                    <a:pt x="271462" y="0"/>
                  </a:moveTo>
                  <a:lnTo>
                    <a:pt x="259664" y="0"/>
                  </a:lnTo>
                  <a:lnTo>
                    <a:pt x="259664" y="11798"/>
                  </a:lnTo>
                  <a:lnTo>
                    <a:pt x="259664" y="23596"/>
                  </a:lnTo>
                  <a:lnTo>
                    <a:pt x="271462" y="23596"/>
                  </a:lnTo>
                  <a:lnTo>
                    <a:pt x="271462" y="11798"/>
                  </a:lnTo>
                  <a:lnTo>
                    <a:pt x="271462" y="0"/>
                  </a:lnTo>
                  <a:close/>
                </a:path>
                <a:path w="626110" h="35560">
                  <a:moveTo>
                    <a:pt x="295071" y="23609"/>
                  </a:move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295071" y="23609"/>
                  </a:lnTo>
                  <a:close/>
                </a:path>
                <a:path w="626110" h="35560">
                  <a:moveTo>
                    <a:pt x="295071" y="0"/>
                  </a:moveTo>
                  <a:lnTo>
                    <a:pt x="283273" y="0"/>
                  </a:lnTo>
                  <a:lnTo>
                    <a:pt x="271475" y="0"/>
                  </a:lnTo>
                  <a:lnTo>
                    <a:pt x="271475" y="11798"/>
                  </a:lnTo>
                  <a:lnTo>
                    <a:pt x="283273" y="11798"/>
                  </a:lnTo>
                  <a:lnTo>
                    <a:pt x="283273" y="23596"/>
                  </a:lnTo>
                  <a:lnTo>
                    <a:pt x="295071" y="23596"/>
                  </a:lnTo>
                  <a:lnTo>
                    <a:pt x="295071" y="11798"/>
                  </a:lnTo>
                  <a:lnTo>
                    <a:pt x="295071" y="0"/>
                  </a:lnTo>
                  <a:close/>
                </a:path>
                <a:path w="626110" h="35560">
                  <a:moveTo>
                    <a:pt x="318681" y="11798"/>
                  </a:moveTo>
                  <a:lnTo>
                    <a:pt x="306882" y="11798"/>
                  </a:lnTo>
                  <a:lnTo>
                    <a:pt x="306882" y="23596"/>
                  </a:lnTo>
                  <a:lnTo>
                    <a:pt x="318681" y="23596"/>
                  </a:lnTo>
                  <a:lnTo>
                    <a:pt x="318681" y="11798"/>
                  </a:lnTo>
                  <a:close/>
                </a:path>
                <a:path w="626110" h="35560">
                  <a:moveTo>
                    <a:pt x="342290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30492" y="23596"/>
                  </a:lnTo>
                  <a:lnTo>
                    <a:pt x="342290" y="23596"/>
                  </a:lnTo>
                  <a:lnTo>
                    <a:pt x="342290" y="11798"/>
                  </a:lnTo>
                  <a:lnTo>
                    <a:pt x="342290" y="0"/>
                  </a:lnTo>
                  <a:close/>
                </a:path>
                <a:path w="626110" h="35560">
                  <a:moveTo>
                    <a:pt x="354088" y="23609"/>
                  </a:moveTo>
                  <a:lnTo>
                    <a:pt x="342290" y="23609"/>
                  </a:lnTo>
                  <a:lnTo>
                    <a:pt x="330492" y="23609"/>
                  </a:lnTo>
                  <a:lnTo>
                    <a:pt x="330492" y="35407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54088" y="23609"/>
                  </a:lnTo>
                  <a:close/>
                </a:path>
                <a:path w="626110" h="35560">
                  <a:moveTo>
                    <a:pt x="389496" y="0"/>
                  </a:moveTo>
                  <a:lnTo>
                    <a:pt x="377698" y="0"/>
                  </a:lnTo>
                  <a:lnTo>
                    <a:pt x="365899" y="0"/>
                  </a:lnTo>
                  <a:lnTo>
                    <a:pt x="365899" y="11798"/>
                  </a:lnTo>
                  <a:lnTo>
                    <a:pt x="377698" y="11798"/>
                  </a:lnTo>
                  <a:lnTo>
                    <a:pt x="377698" y="23596"/>
                  </a:lnTo>
                  <a:lnTo>
                    <a:pt x="389496" y="23596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26110" h="35560">
                  <a:moveTo>
                    <a:pt x="401307" y="0"/>
                  </a:move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01307" y="0"/>
                  </a:lnTo>
                  <a:close/>
                </a:path>
                <a:path w="626110" h="35560">
                  <a:moveTo>
                    <a:pt x="424903" y="11798"/>
                  </a:moveTo>
                  <a:lnTo>
                    <a:pt x="413105" y="11798"/>
                  </a:lnTo>
                  <a:lnTo>
                    <a:pt x="413105" y="23596"/>
                  </a:lnTo>
                  <a:lnTo>
                    <a:pt x="424903" y="23596"/>
                  </a:lnTo>
                  <a:lnTo>
                    <a:pt x="424903" y="11798"/>
                  </a:lnTo>
                  <a:close/>
                </a:path>
                <a:path w="626110" h="35560">
                  <a:moveTo>
                    <a:pt x="460311" y="23609"/>
                  </a:moveTo>
                  <a:lnTo>
                    <a:pt x="448513" y="23609"/>
                  </a:lnTo>
                  <a:lnTo>
                    <a:pt x="436714" y="23609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60311" y="35407"/>
                  </a:lnTo>
                  <a:lnTo>
                    <a:pt x="460311" y="23609"/>
                  </a:lnTo>
                  <a:close/>
                </a:path>
                <a:path w="626110" h="35560">
                  <a:moveTo>
                    <a:pt x="460311" y="0"/>
                  </a:moveTo>
                  <a:lnTo>
                    <a:pt x="448513" y="0"/>
                  </a:lnTo>
                  <a:lnTo>
                    <a:pt x="436714" y="0"/>
                  </a:lnTo>
                  <a:lnTo>
                    <a:pt x="424916" y="0"/>
                  </a:lnTo>
                  <a:lnTo>
                    <a:pt x="424916" y="11798"/>
                  </a:lnTo>
                  <a:lnTo>
                    <a:pt x="424916" y="23596"/>
                  </a:lnTo>
                  <a:lnTo>
                    <a:pt x="436714" y="23596"/>
                  </a:lnTo>
                  <a:lnTo>
                    <a:pt x="448513" y="23596"/>
                  </a:lnTo>
                  <a:lnTo>
                    <a:pt x="460311" y="23596"/>
                  </a:lnTo>
                  <a:lnTo>
                    <a:pt x="460311" y="11798"/>
                  </a:lnTo>
                  <a:lnTo>
                    <a:pt x="460311" y="0"/>
                  </a:lnTo>
                  <a:close/>
                </a:path>
                <a:path w="626110" h="35560">
                  <a:moveTo>
                    <a:pt x="472122" y="23609"/>
                  </a:moveTo>
                  <a:lnTo>
                    <a:pt x="460324" y="23609"/>
                  </a:lnTo>
                  <a:lnTo>
                    <a:pt x="460324" y="35407"/>
                  </a:lnTo>
                  <a:lnTo>
                    <a:pt x="472122" y="35407"/>
                  </a:lnTo>
                  <a:lnTo>
                    <a:pt x="472122" y="23609"/>
                  </a:lnTo>
                  <a:close/>
                </a:path>
                <a:path w="626110" h="35560">
                  <a:moveTo>
                    <a:pt x="483920" y="11798"/>
                  </a:moveTo>
                  <a:lnTo>
                    <a:pt x="472122" y="11798"/>
                  </a:lnTo>
                  <a:lnTo>
                    <a:pt x="460324" y="11798"/>
                  </a:lnTo>
                  <a:lnTo>
                    <a:pt x="460324" y="23596"/>
                  </a:lnTo>
                  <a:lnTo>
                    <a:pt x="472122" y="23596"/>
                  </a:lnTo>
                  <a:lnTo>
                    <a:pt x="483920" y="23596"/>
                  </a:lnTo>
                  <a:lnTo>
                    <a:pt x="483920" y="11798"/>
                  </a:lnTo>
                  <a:close/>
                </a:path>
                <a:path w="626110" h="35560">
                  <a:moveTo>
                    <a:pt x="495731" y="0"/>
                  </a:move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495731" y="0"/>
                  </a:lnTo>
                  <a:close/>
                </a:path>
                <a:path w="626110" h="35560">
                  <a:moveTo>
                    <a:pt x="507530" y="11798"/>
                  </a:moveTo>
                  <a:lnTo>
                    <a:pt x="495731" y="11798"/>
                  </a:lnTo>
                  <a:lnTo>
                    <a:pt x="495731" y="23596"/>
                  </a:lnTo>
                  <a:lnTo>
                    <a:pt x="507530" y="23596"/>
                  </a:lnTo>
                  <a:lnTo>
                    <a:pt x="507530" y="11798"/>
                  </a:lnTo>
                  <a:close/>
                </a:path>
                <a:path w="626110" h="35560">
                  <a:moveTo>
                    <a:pt x="519328" y="0"/>
                  </a:moveTo>
                  <a:lnTo>
                    <a:pt x="507530" y="0"/>
                  </a:lnTo>
                  <a:lnTo>
                    <a:pt x="507530" y="11798"/>
                  </a:lnTo>
                  <a:lnTo>
                    <a:pt x="519328" y="11798"/>
                  </a:lnTo>
                  <a:lnTo>
                    <a:pt x="519328" y="0"/>
                  </a:lnTo>
                  <a:close/>
                </a:path>
                <a:path w="626110" h="35560">
                  <a:moveTo>
                    <a:pt x="531139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19341" y="23596"/>
                  </a:lnTo>
                  <a:lnTo>
                    <a:pt x="531139" y="23596"/>
                  </a:lnTo>
                  <a:lnTo>
                    <a:pt x="531139" y="11798"/>
                  </a:lnTo>
                  <a:lnTo>
                    <a:pt x="531139" y="0"/>
                  </a:lnTo>
                  <a:close/>
                </a:path>
                <a:path w="626110" h="35560">
                  <a:moveTo>
                    <a:pt x="554748" y="11798"/>
                  </a:move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54748" y="11798"/>
                  </a:lnTo>
                  <a:close/>
                </a:path>
                <a:path w="626110" h="35560">
                  <a:moveTo>
                    <a:pt x="578345" y="0"/>
                  </a:moveTo>
                  <a:lnTo>
                    <a:pt x="566547" y="0"/>
                  </a:lnTo>
                  <a:lnTo>
                    <a:pt x="566547" y="11798"/>
                  </a:lnTo>
                  <a:lnTo>
                    <a:pt x="566547" y="23596"/>
                  </a:lnTo>
                  <a:lnTo>
                    <a:pt x="578345" y="23596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26110" h="35560">
                  <a:moveTo>
                    <a:pt x="601954" y="0"/>
                  </a:moveTo>
                  <a:lnTo>
                    <a:pt x="590156" y="0"/>
                  </a:lnTo>
                  <a:lnTo>
                    <a:pt x="578358" y="0"/>
                  </a:lnTo>
                  <a:lnTo>
                    <a:pt x="578358" y="11798"/>
                  </a:lnTo>
                  <a:lnTo>
                    <a:pt x="578358" y="23596"/>
                  </a:lnTo>
                  <a:lnTo>
                    <a:pt x="590156" y="23596"/>
                  </a:lnTo>
                  <a:lnTo>
                    <a:pt x="590156" y="11798"/>
                  </a:lnTo>
                  <a:lnTo>
                    <a:pt x="601954" y="11798"/>
                  </a:lnTo>
                  <a:lnTo>
                    <a:pt x="601954" y="0"/>
                  </a:lnTo>
                  <a:close/>
                </a:path>
                <a:path w="626110" h="35560">
                  <a:moveTo>
                    <a:pt x="625563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01967" y="11798"/>
                  </a:lnTo>
                  <a:lnTo>
                    <a:pt x="601967" y="23596"/>
                  </a:lnTo>
                  <a:lnTo>
                    <a:pt x="613765" y="23596"/>
                  </a:lnTo>
                  <a:lnTo>
                    <a:pt x="625563" y="23596"/>
                  </a:lnTo>
                  <a:lnTo>
                    <a:pt x="625563" y="11798"/>
                  </a:lnTo>
                  <a:lnTo>
                    <a:pt x="62556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94843" y="4595037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10" h="47625">
                  <a:moveTo>
                    <a:pt x="11798" y="35407"/>
                  </a:moveTo>
                  <a:lnTo>
                    <a:pt x="0" y="35407"/>
                  </a:lnTo>
                  <a:lnTo>
                    <a:pt x="0" y="47205"/>
                  </a:lnTo>
                  <a:lnTo>
                    <a:pt x="11798" y="47205"/>
                  </a:lnTo>
                  <a:lnTo>
                    <a:pt x="11798" y="35407"/>
                  </a:lnTo>
                  <a:close/>
                </a:path>
                <a:path w="626110" h="47625">
                  <a:moveTo>
                    <a:pt x="35394" y="23609"/>
                  </a:moveTo>
                  <a:lnTo>
                    <a:pt x="23596" y="23609"/>
                  </a:lnTo>
                  <a:lnTo>
                    <a:pt x="11798" y="23609"/>
                  </a:lnTo>
                  <a:lnTo>
                    <a:pt x="11798" y="35407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close/>
                </a:path>
                <a:path w="626110" h="47625">
                  <a:moveTo>
                    <a:pt x="35394" y="11798"/>
                  </a:moveTo>
                  <a:lnTo>
                    <a:pt x="23596" y="11798"/>
                  </a:lnTo>
                  <a:lnTo>
                    <a:pt x="11798" y="11798"/>
                  </a:lnTo>
                  <a:lnTo>
                    <a:pt x="0" y="11798"/>
                  </a:lnTo>
                  <a:lnTo>
                    <a:pt x="0" y="23596"/>
                  </a:lnTo>
                  <a:lnTo>
                    <a:pt x="11798" y="23596"/>
                  </a:lnTo>
                  <a:lnTo>
                    <a:pt x="23596" y="23596"/>
                  </a:lnTo>
                  <a:lnTo>
                    <a:pt x="35394" y="23596"/>
                  </a:lnTo>
                  <a:lnTo>
                    <a:pt x="35394" y="11798"/>
                  </a:lnTo>
                  <a:close/>
                </a:path>
                <a:path w="626110" h="47625">
                  <a:moveTo>
                    <a:pt x="59004" y="23609"/>
                  </a:moveTo>
                  <a:lnTo>
                    <a:pt x="47205" y="23609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35407" y="47205"/>
                  </a:lnTo>
                  <a:lnTo>
                    <a:pt x="47205" y="47205"/>
                  </a:lnTo>
                  <a:lnTo>
                    <a:pt x="47205" y="35407"/>
                  </a:lnTo>
                  <a:lnTo>
                    <a:pt x="59004" y="35407"/>
                  </a:lnTo>
                  <a:lnTo>
                    <a:pt x="59004" y="23609"/>
                  </a:lnTo>
                  <a:close/>
                </a:path>
                <a:path w="626110" h="47625">
                  <a:moveTo>
                    <a:pt x="59004" y="11798"/>
                  </a:moveTo>
                  <a:lnTo>
                    <a:pt x="47205" y="11798"/>
                  </a:lnTo>
                  <a:lnTo>
                    <a:pt x="47205" y="23596"/>
                  </a:lnTo>
                  <a:lnTo>
                    <a:pt x="59004" y="23596"/>
                  </a:lnTo>
                  <a:lnTo>
                    <a:pt x="59004" y="11798"/>
                  </a:lnTo>
                  <a:close/>
                </a:path>
                <a:path w="626110" h="47625">
                  <a:moveTo>
                    <a:pt x="94411" y="11798"/>
                  </a:moveTo>
                  <a:lnTo>
                    <a:pt x="82613" y="11798"/>
                  </a:lnTo>
                  <a:lnTo>
                    <a:pt x="70815" y="11798"/>
                  </a:lnTo>
                  <a:lnTo>
                    <a:pt x="59016" y="11798"/>
                  </a:lnTo>
                  <a:lnTo>
                    <a:pt x="59016" y="23596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94411" y="23596"/>
                  </a:lnTo>
                  <a:lnTo>
                    <a:pt x="94411" y="11798"/>
                  </a:lnTo>
                  <a:close/>
                </a:path>
                <a:path w="626110" h="47625">
                  <a:moveTo>
                    <a:pt x="118021" y="11798"/>
                  </a:moveTo>
                  <a:lnTo>
                    <a:pt x="106222" y="11798"/>
                  </a:lnTo>
                  <a:lnTo>
                    <a:pt x="94424" y="11798"/>
                  </a:lnTo>
                  <a:lnTo>
                    <a:pt x="94424" y="23596"/>
                  </a:lnTo>
                  <a:lnTo>
                    <a:pt x="106222" y="23596"/>
                  </a:lnTo>
                  <a:lnTo>
                    <a:pt x="118021" y="23596"/>
                  </a:lnTo>
                  <a:lnTo>
                    <a:pt x="118021" y="11798"/>
                  </a:lnTo>
                  <a:close/>
                </a:path>
                <a:path w="626110" h="47625">
                  <a:moveTo>
                    <a:pt x="129806" y="23609"/>
                  </a:moveTo>
                  <a:lnTo>
                    <a:pt x="118021" y="23609"/>
                  </a:lnTo>
                  <a:lnTo>
                    <a:pt x="106222" y="23609"/>
                  </a:lnTo>
                  <a:lnTo>
                    <a:pt x="106222" y="35407"/>
                  </a:lnTo>
                  <a:lnTo>
                    <a:pt x="118021" y="35407"/>
                  </a:lnTo>
                  <a:lnTo>
                    <a:pt x="129806" y="35407"/>
                  </a:lnTo>
                  <a:lnTo>
                    <a:pt x="129806" y="23609"/>
                  </a:lnTo>
                  <a:close/>
                </a:path>
                <a:path w="626110" h="47625">
                  <a:moveTo>
                    <a:pt x="141617" y="23609"/>
                  </a:moveTo>
                  <a:lnTo>
                    <a:pt x="129832" y="23609"/>
                  </a:lnTo>
                  <a:lnTo>
                    <a:pt x="129832" y="35407"/>
                  </a:lnTo>
                  <a:lnTo>
                    <a:pt x="141617" y="35407"/>
                  </a:lnTo>
                  <a:lnTo>
                    <a:pt x="141617" y="23609"/>
                  </a:lnTo>
                  <a:close/>
                </a:path>
                <a:path w="626110" h="47625">
                  <a:moveTo>
                    <a:pt x="153428" y="11798"/>
                  </a:moveTo>
                  <a:lnTo>
                    <a:pt x="141630" y="11798"/>
                  </a:lnTo>
                  <a:lnTo>
                    <a:pt x="141630" y="23596"/>
                  </a:lnTo>
                  <a:lnTo>
                    <a:pt x="153428" y="23596"/>
                  </a:lnTo>
                  <a:lnTo>
                    <a:pt x="153428" y="11798"/>
                  </a:lnTo>
                  <a:close/>
                </a:path>
                <a:path w="626110" h="47625">
                  <a:moveTo>
                    <a:pt x="177025" y="11798"/>
                  </a:moveTo>
                  <a:lnTo>
                    <a:pt x="165239" y="11798"/>
                  </a:lnTo>
                  <a:lnTo>
                    <a:pt x="153441" y="11798"/>
                  </a:lnTo>
                  <a:lnTo>
                    <a:pt x="153441" y="23596"/>
                  </a:lnTo>
                  <a:lnTo>
                    <a:pt x="165239" y="23596"/>
                  </a:lnTo>
                  <a:lnTo>
                    <a:pt x="177025" y="23596"/>
                  </a:lnTo>
                  <a:lnTo>
                    <a:pt x="177025" y="11798"/>
                  </a:lnTo>
                  <a:close/>
                </a:path>
                <a:path w="626110" h="47625">
                  <a:moveTo>
                    <a:pt x="188836" y="23609"/>
                  </a:move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close/>
                </a:path>
                <a:path w="626110" h="47625">
                  <a:moveTo>
                    <a:pt x="212432" y="23609"/>
                  </a:moveTo>
                  <a:lnTo>
                    <a:pt x="200647" y="23609"/>
                  </a:ln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close/>
                </a:path>
                <a:path w="626110" h="47625">
                  <a:moveTo>
                    <a:pt x="212432" y="11798"/>
                  </a:moveTo>
                  <a:lnTo>
                    <a:pt x="200647" y="11798"/>
                  </a:lnTo>
                  <a:lnTo>
                    <a:pt x="188849" y="11798"/>
                  </a:lnTo>
                  <a:lnTo>
                    <a:pt x="188849" y="23596"/>
                  </a:lnTo>
                  <a:lnTo>
                    <a:pt x="200647" y="23596"/>
                  </a:lnTo>
                  <a:lnTo>
                    <a:pt x="212432" y="23596"/>
                  </a:lnTo>
                  <a:lnTo>
                    <a:pt x="212432" y="11798"/>
                  </a:lnTo>
                  <a:close/>
                </a:path>
                <a:path w="626110" h="47625">
                  <a:moveTo>
                    <a:pt x="236054" y="23609"/>
                  </a:move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36054" y="23609"/>
                  </a:lnTo>
                  <a:close/>
                </a:path>
                <a:path w="626110" h="47625">
                  <a:moveTo>
                    <a:pt x="259651" y="23609"/>
                  </a:moveTo>
                  <a:lnTo>
                    <a:pt x="247865" y="23609"/>
                  </a:lnTo>
                  <a:lnTo>
                    <a:pt x="247865" y="35407"/>
                  </a:lnTo>
                  <a:lnTo>
                    <a:pt x="259651" y="35407"/>
                  </a:lnTo>
                  <a:lnTo>
                    <a:pt x="259651" y="23609"/>
                  </a:lnTo>
                  <a:close/>
                </a:path>
                <a:path w="626110" h="47625">
                  <a:moveTo>
                    <a:pt x="259651" y="11798"/>
                  </a:moveTo>
                  <a:lnTo>
                    <a:pt x="247865" y="11798"/>
                  </a:lnTo>
                  <a:lnTo>
                    <a:pt x="247865" y="23596"/>
                  </a:lnTo>
                  <a:lnTo>
                    <a:pt x="259651" y="23596"/>
                  </a:lnTo>
                  <a:lnTo>
                    <a:pt x="259651" y="11798"/>
                  </a:lnTo>
                  <a:close/>
                </a:path>
                <a:path w="626110" h="47625">
                  <a:moveTo>
                    <a:pt x="295071" y="23609"/>
                  </a:moveTo>
                  <a:lnTo>
                    <a:pt x="283273" y="23609"/>
                  </a:lnTo>
                  <a:lnTo>
                    <a:pt x="271475" y="23609"/>
                  </a:lnTo>
                  <a:lnTo>
                    <a:pt x="271475" y="35407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295071" y="23609"/>
                  </a:lnTo>
                  <a:close/>
                </a:path>
                <a:path w="626110" h="47625">
                  <a:moveTo>
                    <a:pt x="306857" y="11798"/>
                  </a:moveTo>
                  <a:lnTo>
                    <a:pt x="295071" y="11798"/>
                  </a:lnTo>
                  <a:lnTo>
                    <a:pt x="283273" y="11798"/>
                  </a:lnTo>
                  <a:lnTo>
                    <a:pt x="283273" y="23596"/>
                  </a:lnTo>
                  <a:lnTo>
                    <a:pt x="295071" y="23596"/>
                  </a:lnTo>
                  <a:lnTo>
                    <a:pt x="306857" y="23596"/>
                  </a:lnTo>
                  <a:lnTo>
                    <a:pt x="306857" y="11798"/>
                  </a:lnTo>
                  <a:close/>
                </a:path>
                <a:path w="626110" h="47625">
                  <a:moveTo>
                    <a:pt x="318681" y="23609"/>
                  </a:moveTo>
                  <a:lnTo>
                    <a:pt x="306882" y="23609"/>
                  </a:lnTo>
                  <a:lnTo>
                    <a:pt x="306882" y="35407"/>
                  </a:lnTo>
                  <a:lnTo>
                    <a:pt x="318681" y="35407"/>
                  </a:lnTo>
                  <a:lnTo>
                    <a:pt x="318681" y="23609"/>
                  </a:lnTo>
                  <a:close/>
                </a:path>
                <a:path w="626110" h="47625">
                  <a:moveTo>
                    <a:pt x="330479" y="11798"/>
                  </a:moveTo>
                  <a:lnTo>
                    <a:pt x="318681" y="11798"/>
                  </a:lnTo>
                  <a:lnTo>
                    <a:pt x="306882" y="11798"/>
                  </a:lnTo>
                  <a:lnTo>
                    <a:pt x="306882" y="23596"/>
                  </a:lnTo>
                  <a:lnTo>
                    <a:pt x="318681" y="23596"/>
                  </a:lnTo>
                  <a:lnTo>
                    <a:pt x="330479" y="23596"/>
                  </a:lnTo>
                  <a:lnTo>
                    <a:pt x="330479" y="11798"/>
                  </a:lnTo>
                  <a:close/>
                </a:path>
                <a:path w="626110" h="47625">
                  <a:moveTo>
                    <a:pt x="342290" y="23609"/>
                  </a:moveTo>
                  <a:lnTo>
                    <a:pt x="330492" y="23609"/>
                  </a:lnTo>
                  <a:lnTo>
                    <a:pt x="330492" y="35407"/>
                  </a:lnTo>
                  <a:lnTo>
                    <a:pt x="342290" y="35407"/>
                  </a:lnTo>
                  <a:lnTo>
                    <a:pt x="342290" y="23609"/>
                  </a:lnTo>
                  <a:close/>
                </a:path>
                <a:path w="626110" h="47625">
                  <a:moveTo>
                    <a:pt x="365887" y="11798"/>
                  </a:moveTo>
                  <a:lnTo>
                    <a:pt x="354088" y="11798"/>
                  </a:lnTo>
                  <a:lnTo>
                    <a:pt x="342290" y="11798"/>
                  </a:lnTo>
                  <a:lnTo>
                    <a:pt x="330492" y="11798"/>
                  </a:lnTo>
                  <a:lnTo>
                    <a:pt x="330492" y="23596"/>
                  </a:lnTo>
                  <a:lnTo>
                    <a:pt x="342290" y="23596"/>
                  </a:lnTo>
                  <a:lnTo>
                    <a:pt x="354088" y="23596"/>
                  </a:lnTo>
                  <a:lnTo>
                    <a:pt x="365887" y="23596"/>
                  </a:lnTo>
                  <a:lnTo>
                    <a:pt x="365887" y="11798"/>
                  </a:lnTo>
                  <a:close/>
                </a:path>
                <a:path w="626110" h="47625">
                  <a:moveTo>
                    <a:pt x="377698" y="11798"/>
                  </a:moveTo>
                  <a:lnTo>
                    <a:pt x="365899" y="11798"/>
                  </a:lnTo>
                  <a:lnTo>
                    <a:pt x="365899" y="23596"/>
                  </a:lnTo>
                  <a:lnTo>
                    <a:pt x="377698" y="23596"/>
                  </a:lnTo>
                  <a:lnTo>
                    <a:pt x="377698" y="11798"/>
                  </a:lnTo>
                  <a:close/>
                </a:path>
                <a:path w="626110" h="47625">
                  <a:moveTo>
                    <a:pt x="389496" y="23609"/>
                  </a:moveTo>
                  <a:lnTo>
                    <a:pt x="377698" y="23609"/>
                  </a:lnTo>
                  <a:lnTo>
                    <a:pt x="365899" y="23609"/>
                  </a:lnTo>
                  <a:lnTo>
                    <a:pt x="365899" y="35407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close/>
                </a:path>
                <a:path w="626110" h="47625">
                  <a:moveTo>
                    <a:pt x="413105" y="23609"/>
                  </a:moveTo>
                  <a:lnTo>
                    <a:pt x="401307" y="23609"/>
                  </a:ln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13105" y="35407"/>
                  </a:lnTo>
                  <a:lnTo>
                    <a:pt x="413105" y="23609"/>
                  </a:lnTo>
                  <a:close/>
                </a:path>
                <a:path w="626110" h="47625">
                  <a:moveTo>
                    <a:pt x="436714" y="23609"/>
                  </a:moveTo>
                  <a:lnTo>
                    <a:pt x="424916" y="23609"/>
                  </a:lnTo>
                  <a:lnTo>
                    <a:pt x="424916" y="35407"/>
                  </a:lnTo>
                  <a:lnTo>
                    <a:pt x="436714" y="35407"/>
                  </a:lnTo>
                  <a:lnTo>
                    <a:pt x="436714" y="23609"/>
                  </a:lnTo>
                  <a:close/>
                </a:path>
                <a:path w="626110" h="47625">
                  <a:moveTo>
                    <a:pt x="483920" y="23609"/>
                  </a:moveTo>
                  <a:lnTo>
                    <a:pt x="472122" y="23609"/>
                  </a:lnTo>
                  <a:lnTo>
                    <a:pt x="460324" y="23609"/>
                  </a:lnTo>
                  <a:lnTo>
                    <a:pt x="460324" y="35407"/>
                  </a:lnTo>
                  <a:lnTo>
                    <a:pt x="472122" y="35407"/>
                  </a:lnTo>
                  <a:lnTo>
                    <a:pt x="483920" y="35407"/>
                  </a:lnTo>
                  <a:lnTo>
                    <a:pt x="483920" y="23609"/>
                  </a:lnTo>
                  <a:close/>
                </a:path>
                <a:path w="626110" h="47625">
                  <a:moveTo>
                    <a:pt x="483920" y="0"/>
                  </a:moveTo>
                  <a:lnTo>
                    <a:pt x="472122" y="0"/>
                  </a:lnTo>
                  <a:lnTo>
                    <a:pt x="460324" y="0"/>
                  </a:lnTo>
                  <a:lnTo>
                    <a:pt x="460324" y="11798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10" h="47625">
                  <a:moveTo>
                    <a:pt x="495731" y="23609"/>
                  </a:move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495731" y="23609"/>
                  </a:lnTo>
                  <a:close/>
                </a:path>
                <a:path w="626110" h="47625">
                  <a:moveTo>
                    <a:pt x="507530" y="0"/>
                  </a:move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83933" y="23596"/>
                  </a:lnTo>
                  <a:lnTo>
                    <a:pt x="495731" y="23596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07530" y="0"/>
                  </a:lnTo>
                  <a:close/>
                </a:path>
                <a:path w="626110" h="47625">
                  <a:moveTo>
                    <a:pt x="519328" y="23609"/>
                  </a:moveTo>
                  <a:lnTo>
                    <a:pt x="507530" y="23609"/>
                  </a:lnTo>
                  <a:lnTo>
                    <a:pt x="507530" y="35407"/>
                  </a:lnTo>
                  <a:lnTo>
                    <a:pt x="519328" y="35407"/>
                  </a:lnTo>
                  <a:lnTo>
                    <a:pt x="519328" y="23609"/>
                  </a:lnTo>
                  <a:close/>
                </a:path>
                <a:path w="626110" h="47625">
                  <a:moveTo>
                    <a:pt x="519328" y="11798"/>
                  </a:moveTo>
                  <a:lnTo>
                    <a:pt x="507530" y="11798"/>
                  </a:lnTo>
                  <a:lnTo>
                    <a:pt x="507530" y="23596"/>
                  </a:lnTo>
                  <a:lnTo>
                    <a:pt x="519328" y="23596"/>
                  </a:lnTo>
                  <a:lnTo>
                    <a:pt x="519328" y="11798"/>
                  </a:lnTo>
                  <a:close/>
                </a:path>
                <a:path w="626110" h="47625">
                  <a:moveTo>
                    <a:pt x="542937" y="11798"/>
                  </a:moveTo>
                  <a:lnTo>
                    <a:pt x="531139" y="11798"/>
                  </a:lnTo>
                  <a:lnTo>
                    <a:pt x="531139" y="0"/>
                  </a:lnTo>
                  <a:lnTo>
                    <a:pt x="519341" y="0"/>
                  </a:lnTo>
                  <a:lnTo>
                    <a:pt x="519341" y="11798"/>
                  </a:lnTo>
                  <a:lnTo>
                    <a:pt x="519341" y="23596"/>
                  </a:lnTo>
                  <a:lnTo>
                    <a:pt x="531139" y="23596"/>
                  </a:lnTo>
                  <a:lnTo>
                    <a:pt x="542937" y="23596"/>
                  </a:lnTo>
                  <a:lnTo>
                    <a:pt x="542937" y="11798"/>
                  </a:lnTo>
                  <a:close/>
                </a:path>
                <a:path w="626110" h="47625">
                  <a:moveTo>
                    <a:pt x="566547" y="23609"/>
                  </a:moveTo>
                  <a:lnTo>
                    <a:pt x="554748" y="23609"/>
                  </a:lnTo>
                  <a:lnTo>
                    <a:pt x="542950" y="23609"/>
                  </a:lnTo>
                  <a:lnTo>
                    <a:pt x="542950" y="35407"/>
                  </a:lnTo>
                  <a:lnTo>
                    <a:pt x="554748" y="35407"/>
                  </a:lnTo>
                  <a:lnTo>
                    <a:pt x="566547" y="35407"/>
                  </a:lnTo>
                  <a:lnTo>
                    <a:pt x="566547" y="23609"/>
                  </a:lnTo>
                  <a:close/>
                </a:path>
                <a:path w="626110" h="47625">
                  <a:moveTo>
                    <a:pt x="578345" y="0"/>
                  </a:moveTo>
                  <a:lnTo>
                    <a:pt x="566547" y="0"/>
                  </a:lnTo>
                  <a:lnTo>
                    <a:pt x="566547" y="11798"/>
                  </a:lnTo>
                  <a:lnTo>
                    <a:pt x="554748" y="11798"/>
                  </a:ln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66547" y="23596"/>
                  </a:lnTo>
                  <a:lnTo>
                    <a:pt x="578345" y="23596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26110" h="47625">
                  <a:moveTo>
                    <a:pt x="590156" y="0"/>
                  </a:moveTo>
                  <a:lnTo>
                    <a:pt x="578358" y="0"/>
                  </a:lnTo>
                  <a:lnTo>
                    <a:pt x="578358" y="11798"/>
                  </a:lnTo>
                  <a:lnTo>
                    <a:pt x="578358" y="23596"/>
                  </a:lnTo>
                  <a:lnTo>
                    <a:pt x="590156" y="23596"/>
                  </a:lnTo>
                  <a:lnTo>
                    <a:pt x="590156" y="11798"/>
                  </a:lnTo>
                  <a:lnTo>
                    <a:pt x="590156" y="0"/>
                  </a:lnTo>
                  <a:close/>
                </a:path>
                <a:path w="626110" h="47625">
                  <a:moveTo>
                    <a:pt x="601954" y="23609"/>
                  </a:moveTo>
                  <a:lnTo>
                    <a:pt x="590156" y="23609"/>
                  </a:lnTo>
                  <a:lnTo>
                    <a:pt x="590156" y="35407"/>
                  </a:lnTo>
                  <a:lnTo>
                    <a:pt x="601954" y="35407"/>
                  </a:lnTo>
                  <a:lnTo>
                    <a:pt x="601954" y="23609"/>
                  </a:lnTo>
                  <a:close/>
                </a:path>
                <a:path w="626110" h="47625">
                  <a:moveTo>
                    <a:pt x="625563" y="11798"/>
                  </a:moveTo>
                  <a:lnTo>
                    <a:pt x="613765" y="11798"/>
                  </a:lnTo>
                  <a:lnTo>
                    <a:pt x="613765" y="0"/>
                  </a:lnTo>
                  <a:lnTo>
                    <a:pt x="601967" y="0"/>
                  </a:lnTo>
                  <a:lnTo>
                    <a:pt x="601967" y="11798"/>
                  </a:lnTo>
                  <a:lnTo>
                    <a:pt x="601967" y="23596"/>
                  </a:lnTo>
                  <a:lnTo>
                    <a:pt x="613765" y="23596"/>
                  </a:lnTo>
                  <a:lnTo>
                    <a:pt x="625563" y="23596"/>
                  </a:lnTo>
                  <a:lnTo>
                    <a:pt x="625563" y="117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94843" y="4630445"/>
              <a:ext cx="601980" cy="35560"/>
            </a:xfrm>
            <a:custGeom>
              <a:avLst/>
              <a:gdLst/>
              <a:ahLst/>
              <a:cxnLst/>
              <a:rect l="l" t="t" r="r" b="b"/>
              <a:pathLst>
                <a:path w="601980" h="35560">
                  <a:moveTo>
                    <a:pt x="23596" y="23609"/>
                  </a:moveTo>
                  <a:lnTo>
                    <a:pt x="11798" y="23609"/>
                  </a:lnTo>
                  <a:lnTo>
                    <a:pt x="0" y="23609"/>
                  </a:lnTo>
                  <a:lnTo>
                    <a:pt x="0" y="35420"/>
                  </a:lnTo>
                  <a:lnTo>
                    <a:pt x="11798" y="35420"/>
                  </a:lnTo>
                  <a:lnTo>
                    <a:pt x="23596" y="35420"/>
                  </a:lnTo>
                  <a:lnTo>
                    <a:pt x="23596" y="23609"/>
                  </a:lnTo>
                  <a:close/>
                </a:path>
                <a:path w="601980" h="35560">
                  <a:moveTo>
                    <a:pt x="23596" y="11798"/>
                  </a:moveTo>
                  <a:lnTo>
                    <a:pt x="11798" y="11798"/>
                  </a:lnTo>
                  <a:lnTo>
                    <a:pt x="11798" y="23596"/>
                  </a:lnTo>
                  <a:lnTo>
                    <a:pt x="23596" y="23596"/>
                  </a:lnTo>
                  <a:lnTo>
                    <a:pt x="23596" y="11798"/>
                  </a:lnTo>
                  <a:close/>
                </a:path>
                <a:path w="601980" h="35560">
                  <a:moveTo>
                    <a:pt x="47205" y="23609"/>
                  </a:moveTo>
                  <a:lnTo>
                    <a:pt x="35407" y="23609"/>
                  </a:lnTo>
                  <a:lnTo>
                    <a:pt x="35407" y="35420"/>
                  </a:lnTo>
                  <a:lnTo>
                    <a:pt x="47205" y="35420"/>
                  </a:lnTo>
                  <a:lnTo>
                    <a:pt x="47205" y="23609"/>
                  </a:lnTo>
                  <a:close/>
                </a:path>
                <a:path w="601980" h="35560">
                  <a:moveTo>
                    <a:pt x="47205" y="0"/>
                  </a:moveTo>
                  <a:lnTo>
                    <a:pt x="35407" y="0"/>
                  </a:lnTo>
                  <a:lnTo>
                    <a:pt x="35407" y="11798"/>
                  </a:lnTo>
                  <a:lnTo>
                    <a:pt x="47205" y="11798"/>
                  </a:lnTo>
                  <a:lnTo>
                    <a:pt x="47205" y="0"/>
                  </a:lnTo>
                  <a:close/>
                </a:path>
                <a:path w="601980" h="35560">
                  <a:moveTo>
                    <a:pt x="59004" y="11798"/>
                  </a:moveTo>
                  <a:lnTo>
                    <a:pt x="47205" y="11798"/>
                  </a:lnTo>
                  <a:lnTo>
                    <a:pt x="47205" y="23596"/>
                  </a:lnTo>
                  <a:lnTo>
                    <a:pt x="59004" y="23596"/>
                  </a:lnTo>
                  <a:lnTo>
                    <a:pt x="59004" y="11798"/>
                  </a:lnTo>
                  <a:close/>
                </a:path>
                <a:path w="601980" h="35560">
                  <a:moveTo>
                    <a:pt x="70815" y="11798"/>
                  </a:moveTo>
                  <a:lnTo>
                    <a:pt x="59016" y="11798"/>
                  </a:lnTo>
                  <a:lnTo>
                    <a:pt x="59016" y="23596"/>
                  </a:lnTo>
                  <a:lnTo>
                    <a:pt x="70815" y="23596"/>
                  </a:lnTo>
                  <a:lnTo>
                    <a:pt x="70815" y="11798"/>
                  </a:lnTo>
                  <a:close/>
                </a:path>
                <a:path w="601980" h="35560">
                  <a:moveTo>
                    <a:pt x="82613" y="23609"/>
                  </a:moveTo>
                  <a:lnTo>
                    <a:pt x="70815" y="23609"/>
                  </a:lnTo>
                  <a:lnTo>
                    <a:pt x="70815" y="35420"/>
                  </a:lnTo>
                  <a:lnTo>
                    <a:pt x="82613" y="35420"/>
                  </a:lnTo>
                  <a:lnTo>
                    <a:pt x="82613" y="23609"/>
                  </a:lnTo>
                  <a:close/>
                </a:path>
                <a:path w="601980" h="35560">
                  <a:moveTo>
                    <a:pt x="82613" y="0"/>
                  </a:moveTo>
                  <a:lnTo>
                    <a:pt x="70815" y="0"/>
                  </a:lnTo>
                  <a:lnTo>
                    <a:pt x="70815" y="11798"/>
                  </a:lnTo>
                  <a:lnTo>
                    <a:pt x="82613" y="11798"/>
                  </a:lnTo>
                  <a:lnTo>
                    <a:pt x="82613" y="0"/>
                  </a:lnTo>
                  <a:close/>
                </a:path>
                <a:path w="601980" h="35560">
                  <a:moveTo>
                    <a:pt x="106222" y="0"/>
                  </a:moveTo>
                  <a:lnTo>
                    <a:pt x="94424" y="0"/>
                  </a:lnTo>
                  <a:lnTo>
                    <a:pt x="94424" y="11798"/>
                  </a:lnTo>
                  <a:lnTo>
                    <a:pt x="106222" y="11798"/>
                  </a:lnTo>
                  <a:lnTo>
                    <a:pt x="106222" y="0"/>
                  </a:lnTo>
                  <a:close/>
                </a:path>
                <a:path w="601980" h="35560">
                  <a:moveTo>
                    <a:pt x="118021" y="23609"/>
                  </a:moveTo>
                  <a:lnTo>
                    <a:pt x="106222" y="23609"/>
                  </a:lnTo>
                  <a:lnTo>
                    <a:pt x="106222" y="35420"/>
                  </a:lnTo>
                  <a:lnTo>
                    <a:pt x="118021" y="35420"/>
                  </a:lnTo>
                  <a:lnTo>
                    <a:pt x="118021" y="23609"/>
                  </a:lnTo>
                  <a:close/>
                </a:path>
                <a:path w="601980" h="35560">
                  <a:moveTo>
                    <a:pt x="129806" y="11798"/>
                  </a:moveTo>
                  <a:lnTo>
                    <a:pt x="118021" y="11798"/>
                  </a:lnTo>
                  <a:lnTo>
                    <a:pt x="118021" y="23596"/>
                  </a:lnTo>
                  <a:lnTo>
                    <a:pt x="129806" y="23596"/>
                  </a:lnTo>
                  <a:lnTo>
                    <a:pt x="129806" y="11798"/>
                  </a:lnTo>
                  <a:close/>
                </a:path>
                <a:path w="601980" h="35560">
                  <a:moveTo>
                    <a:pt x="141617" y="23609"/>
                  </a:moveTo>
                  <a:lnTo>
                    <a:pt x="129832" y="23609"/>
                  </a:lnTo>
                  <a:lnTo>
                    <a:pt x="129832" y="35420"/>
                  </a:lnTo>
                  <a:lnTo>
                    <a:pt x="141617" y="35420"/>
                  </a:lnTo>
                  <a:lnTo>
                    <a:pt x="141617" y="23609"/>
                  </a:lnTo>
                  <a:close/>
                </a:path>
                <a:path w="601980" h="35560">
                  <a:moveTo>
                    <a:pt x="141617" y="11798"/>
                  </a:moveTo>
                  <a:lnTo>
                    <a:pt x="129832" y="11798"/>
                  </a:lnTo>
                  <a:lnTo>
                    <a:pt x="129832" y="23596"/>
                  </a:lnTo>
                  <a:lnTo>
                    <a:pt x="141617" y="23596"/>
                  </a:lnTo>
                  <a:lnTo>
                    <a:pt x="141617" y="11798"/>
                  </a:lnTo>
                  <a:close/>
                </a:path>
                <a:path w="601980" h="35560">
                  <a:moveTo>
                    <a:pt x="165239" y="0"/>
                  </a:moveTo>
                  <a:lnTo>
                    <a:pt x="153441" y="0"/>
                  </a:lnTo>
                  <a:lnTo>
                    <a:pt x="153441" y="11798"/>
                  </a:lnTo>
                  <a:lnTo>
                    <a:pt x="153441" y="23596"/>
                  </a:lnTo>
                  <a:lnTo>
                    <a:pt x="165239" y="23596"/>
                  </a:lnTo>
                  <a:lnTo>
                    <a:pt x="165239" y="11798"/>
                  </a:lnTo>
                  <a:lnTo>
                    <a:pt x="165239" y="0"/>
                  </a:lnTo>
                  <a:close/>
                </a:path>
                <a:path w="601980" h="35560">
                  <a:moveTo>
                    <a:pt x="177025" y="23609"/>
                  </a:moveTo>
                  <a:lnTo>
                    <a:pt x="165239" y="23609"/>
                  </a:lnTo>
                  <a:lnTo>
                    <a:pt x="153441" y="23609"/>
                  </a:lnTo>
                  <a:lnTo>
                    <a:pt x="153441" y="35420"/>
                  </a:lnTo>
                  <a:lnTo>
                    <a:pt x="165239" y="35420"/>
                  </a:lnTo>
                  <a:lnTo>
                    <a:pt x="177025" y="35420"/>
                  </a:lnTo>
                  <a:lnTo>
                    <a:pt x="177025" y="23609"/>
                  </a:lnTo>
                  <a:close/>
                </a:path>
                <a:path w="601980" h="35560">
                  <a:moveTo>
                    <a:pt x="188836" y="11798"/>
                  </a:moveTo>
                  <a:lnTo>
                    <a:pt x="177038" y="11798"/>
                  </a:lnTo>
                  <a:lnTo>
                    <a:pt x="177038" y="23596"/>
                  </a:lnTo>
                  <a:lnTo>
                    <a:pt x="188836" y="23596"/>
                  </a:lnTo>
                  <a:lnTo>
                    <a:pt x="188836" y="11798"/>
                  </a:lnTo>
                  <a:close/>
                </a:path>
                <a:path w="601980" h="35560">
                  <a:moveTo>
                    <a:pt x="200647" y="23609"/>
                  </a:moveTo>
                  <a:lnTo>
                    <a:pt x="188849" y="23609"/>
                  </a:lnTo>
                  <a:lnTo>
                    <a:pt x="188849" y="35420"/>
                  </a:lnTo>
                  <a:lnTo>
                    <a:pt x="200647" y="35420"/>
                  </a:lnTo>
                  <a:lnTo>
                    <a:pt x="200647" y="23609"/>
                  </a:lnTo>
                  <a:close/>
                </a:path>
                <a:path w="601980" h="35560">
                  <a:moveTo>
                    <a:pt x="200647" y="11798"/>
                  </a:moveTo>
                  <a:lnTo>
                    <a:pt x="188849" y="11798"/>
                  </a:lnTo>
                  <a:lnTo>
                    <a:pt x="188849" y="23596"/>
                  </a:lnTo>
                  <a:lnTo>
                    <a:pt x="200647" y="23596"/>
                  </a:lnTo>
                  <a:lnTo>
                    <a:pt x="200647" y="11798"/>
                  </a:lnTo>
                  <a:close/>
                </a:path>
                <a:path w="601980" h="35560">
                  <a:moveTo>
                    <a:pt x="224243" y="23609"/>
                  </a:moveTo>
                  <a:lnTo>
                    <a:pt x="212458" y="23609"/>
                  </a:lnTo>
                  <a:lnTo>
                    <a:pt x="212458" y="35420"/>
                  </a:lnTo>
                  <a:lnTo>
                    <a:pt x="224243" y="35420"/>
                  </a:lnTo>
                  <a:lnTo>
                    <a:pt x="224243" y="23609"/>
                  </a:lnTo>
                  <a:close/>
                </a:path>
                <a:path w="601980" h="35560">
                  <a:moveTo>
                    <a:pt x="224243" y="0"/>
                  </a:moveTo>
                  <a:lnTo>
                    <a:pt x="212458" y="0"/>
                  </a:lnTo>
                  <a:lnTo>
                    <a:pt x="212458" y="11798"/>
                  </a:lnTo>
                  <a:lnTo>
                    <a:pt x="212458" y="23596"/>
                  </a:lnTo>
                  <a:lnTo>
                    <a:pt x="224243" y="23596"/>
                  </a:lnTo>
                  <a:lnTo>
                    <a:pt x="224243" y="11798"/>
                  </a:lnTo>
                  <a:lnTo>
                    <a:pt x="224243" y="0"/>
                  </a:lnTo>
                  <a:close/>
                </a:path>
                <a:path w="601980" h="35560">
                  <a:moveTo>
                    <a:pt x="236054" y="0"/>
                  </a:moveTo>
                  <a:lnTo>
                    <a:pt x="224256" y="0"/>
                  </a:lnTo>
                  <a:lnTo>
                    <a:pt x="224256" y="11798"/>
                  </a:lnTo>
                  <a:lnTo>
                    <a:pt x="224256" y="23596"/>
                  </a:lnTo>
                  <a:lnTo>
                    <a:pt x="236054" y="23596"/>
                  </a:lnTo>
                  <a:lnTo>
                    <a:pt x="236054" y="11798"/>
                  </a:lnTo>
                  <a:lnTo>
                    <a:pt x="236054" y="0"/>
                  </a:lnTo>
                  <a:close/>
                </a:path>
                <a:path w="601980" h="35560">
                  <a:moveTo>
                    <a:pt x="247853" y="23609"/>
                  </a:moveTo>
                  <a:lnTo>
                    <a:pt x="236054" y="23609"/>
                  </a:lnTo>
                  <a:lnTo>
                    <a:pt x="224256" y="23609"/>
                  </a:lnTo>
                  <a:lnTo>
                    <a:pt x="224256" y="35420"/>
                  </a:lnTo>
                  <a:lnTo>
                    <a:pt x="236054" y="35420"/>
                  </a:lnTo>
                  <a:lnTo>
                    <a:pt x="247853" y="35420"/>
                  </a:lnTo>
                  <a:lnTo>
                    <a:pt x="247853" y="23609"/>
                  </a:lnTo>
                  <a:close/>
                </a:path>
                <a:path w="601980" h="35560">
                  <a:moveTo>
                    <a:pt x="259651" y="23609"/>
                  </a:moveTo>
                  <a:lnTo>
                    <a:pt x="247865" y="23609"/>
                  </a:lnTo>
                  <a:lnTo>
                    <a:pt x="247865" y="35420"/>
                  </a:lnTo>
                  <a:lnTo>
                    <a:pt x="259651" y="35420"/>
                  </a:lnTo>
                  <a:lnTo>
                    <a:pt x="259651" y="23609"/>
                  </a:lnTo>
                  <a:close/>
                </a:path>
                <a:path w="601980" h="35560">
                  <a:moveTo>
                    <a:pt x="259651" y="0"/>
                  </a:moveTo>
                  <a:lnTo>
                    <a:pt x="247865" y="0"/>
                  </a:lnTo>
                  <a:lnTo>
                    <a:pt x="247865" y="11798"/>
                  </a:lnTo>
                  <a:lnTo>
                    <a:pt x="247865" y="23596"/>
                  </a:lnTo>
                  <a:lnTo>
                    <a:pt x="259651" y="23596"/>
                  </a:lnTo>
                  <a:lnTo>
                    <a:pt x="259651" y="11798"/>
                  </a:lnTo>
                  <a:lnTo>
                    <a:pt x="259651" y="0"/>
                  </a:lnTo>
                  <a:close/>
                </a:path>
                <a:path w="601980" h="35560">
                  <a:moveTo>
                    <a:pt x="271462" y="23609"/>
                  </a:moveTo>
                  <a:lnTo>
                    <a:pt x="259664" y="23609"/>
                  </a:lnTo>
                  <a:lnTo>
                    <a:pt x="259664" y="35420"/>
                  </a:lnTo>
                  <a:lnTo>
                    <a:pt x="271462" y="35420"/>
                  </a:lnTo>
                  <a:lnTo>
                    <a:pt x="271462" y="23609"/>
                  </a:lnTo>
                  <a:close/>
                </a:path>
                <a:path w="601980" h="35560">
                  <a:moveTo>
                    <a:pt x="306857" y="23609"/>
                  </a:moveTo>
                  <a:lnTo>
                    <a:pt x="295071" y="23609"/>
                  </a:lnTo>
                  <a:lnTo>
                    <a:pt x="283273" y="23609"/>
                  </a:lnTo>
                  <a:lnTo>
                    <a:pt x="283273" y="35420"/>
                  </a:lnTo>
                  <a:lnTo>
                    <a:pt x="295071" y="35420"/>
                  </a:lnTo>
                  <a:lnTo>
                    <a:pt x="306857" y="35420"/>
                  </a:lnTo>
                  <a:lnTo>
                    <a:pt x="306857" y="23609"/>
                  </a:lnTo>
                  <a:close/>
                </a:path>
                <a:path w="601980" h="35560">
                  <a:moveTo>
                    <a:pt x="306857" y="11798"/>
                  </a:moveTo>
                  <a:lnTo>
                    <a:pt x="295071" y="11798"/>
                  </a:lnTo>
                  <a:lnTo>
                    <a:pt x="283273" y="11798"/>
                  </a:lnTo>
                  <a:lnTo>
                    <a:pt x="271475" y="11798"/>
                  </a:lnTo>
                  <a:lnTo>
                    <a:pt x="271475" y="23596"/>
                  </a:lnTo>
                  <a:lnTo>
                    <a:pt x="283273" y="23596"/>
                  </a:lnTo>
                  <a:lnTo>
                    <a:pt x="295071" y="23596"/>
                  </a:lnTo>
                  <a:lnTo>
                    <a:pt x="306857" y="23596"/>
                  </a:lnTo>
                  <a:lnTo>
                    <a:pt x="306857" y="11798"/>
                  </a:lnTo>
                  <a:close/>
                </a:path>
                <a:path w="601980" h="35560">
                  <a:moveTo>
                    <a:pt x="330479" y="0"/>
                  </a:moveTo>
                  <a:lnTo>
                    <a:pt x="318681" y="0"/>
                  </a:lnTo>
                  <a:lnTo>
                    <a:pt x="318681" y="11798"/>
                  </a:lnTo>
                  <a:lnTo>
                    <a:pt x="306882" y="11798"/>
                  </a:lnTo>
                  <a:lnTo>
                    <a:pt x="306882" y="23596"/>
                  </a:lnTo>
                  <a:lnTo>
                    <a:pt x="318681" y="23596"/>
                  </a:lnTo>
                  <a:lnTo>
                    <a:pt x="330479" y="23596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01980" h="35560">
                  <a:moveTo>
                    <a:pt x="342290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42290" y="11798"/>
                  </a:lnTo>
                  <a:lnTo>
                    <a:pt x="342290" y="0"/>
                  </a:lnTo>
                  <a:close/>
                </a:path>
                <a:path w="601980" h="35560">
                  <a:moveTo>
                    <a:pt x="354088" y="23609"/>
                  </a:moveTo>
                  <a:lnTo>
                    <a:pt x="342290" y="23609"/>
                  </a:lnTo>
                  <a:lnTo>
                    <a:pt x="342290" y="35420"/>
                  </a:lnTo>
                  <a:lnTo>
                    <a:pt x="354088" y="35420"/>
                  </a:lnTo>
                  <a:lnTo>
                    <a:pt x="354088" y="23609"/>
                  </a:lnTo>
                  <a:close/>
                </a:path>
                <a:path w="601980" h="35560">
                  <a:moveTo>
                    <a:pt x="354088" y="11798"/>
                  </a:moveTo>
                  <a:lnTo>
                    <a:pt x="342290" y="11798"/>
                  </a:lnTo>
                  <a:lnTo>
                    <a:pt x="342290" y="23596"/>
                  </a:lnTo>
                  <a:lnTo>
                    <a:pt x="354088" y="23596"/>
                  </a:lnTo>
                  <a:lnTo>
                    <a:pt x="354088" y="11798"/>
                  </a:lnTo>
                  <a:close/>
                </a:path>
                <a:path w="601980" h="35560">
                  <a:moveTo>
                    <a:pt x="389496" y="0"/>
                  </a:moveTo>
                  <a:lnTo>
                    <a:pt x="377698" y="0"/>
                  </a:lnTo>
                  <a:lnTo>
                    <a:pt x="365899" y="0"/>
                  </a:lnTo>
                  <a:lnTo>
                    <a:pt x="365899" y="11798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01980" h="35560">
                  <a:moveTo>
                    <a:pt x="413105" y="0"/>
                  </a:moveTo>
                  <a:lnTo>
                    <a:pt x="401307" y="0"/>
                  </a:ln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13105" y="11798"/>
                  </a:lnTo>
                  <a:lnTo>
                    <a:pt x="413105" y="0"/>
                  </a:lnTo>
                  <a:close/>
                </a:path>
                <a:path w="601980" h="35560">
                  <a:moveTo>
                    <a:pt x="424903" y="23609"/>
                  </a:moveTo>
                  <a:lnTo>
                    <a:pt x="413105" y="23609"/>
                  </a:lnTo>
                  <a:lnTo>
                    <a:pt x="401307" y="23609"/>
                  </a:lnTo>
                  <a:lnTo>
                    <a:pt x="389509" y="23609"/>
                  </a:lnTo>
                  <a:lnTo>
                    <a:pt x="389509" y="35420"/>
                  </a:lnTo>
                  <a:lnTo>
                    <a:pt x="401307" y="35420"/>
                  </a:lnTo>
                  <a:lnTo>
                    <a:pt x="413105" y="35420"/>
                  </a:lnTo>
                  <a:lnTo>
                    <a:pt x="424903" y="35420"/>
                  </a:lnTo>
                  <a:lnTo>
                    <a:pt x="424903" y="23609"/>
                  </a:lnTo>
                  <a:close/>
                </a:path>
                <a:path w="601980" h="35560">
                  <a:moveTo>
                    <a:pt x="424903" y="11798"/>
                  </a:moveTo>
                  <a:lnTo>
                    <a:pt x="413105" y="11798"/>
                  </a:lnTo>
                  <a:lnTo>
                    <a:pt x="413105" y="23596"/>
                  </a:lnTo>
                  <a:lnTo>
                    <a:pt x="424903" y="23596"/>
                  </a:lnTo>
                  <a:lnTo>
                    <a:pt x="424903" y="11798"/>
                  </a:lnTo>
                  <a:close/>
                </a:path>
                <a:path w="601980" h="35560">
                  <a:moveTo>
                    <a:pt x="448513" y="23609"/>
                  </a:moveTo>
                  <a:lnTo>
                    <a:pt x="436714" y="23609"/>
                  </a:lnTo>
                  <a:lnTo>
                    <a:pt x="436714" y="35420"/>
                  </a:lnTo>
                  <a:lnTo>
                    <a:pt x="448513" y="35420"/>
                  </a:lnTo>
                  <a:lnTo>
                    <a:pt x="448513" y="23609"/>
                  </a:lnTo>
                  <a:close/>
                </a:path>
                <a:path w="601980" h="35560">
                  <a:moveTo>
                    <a:pt x="460311" y="0"/>
                  </a:moveTo>
                  <a:lnTo>
                    <a:pt x="448513" y="0"/>
                  </a:lnTo>
                  <a:lnTo>
                    <a:pt x="436714" y="0"/>
                  </a:lnTo>
                  <a:lnTo>
                    <a:pt x="424916" y="0"/>
                  </a:lnTo>
                  <a:lnTo>
                    <a:pt x="424916" y="11798"/>
                  </a:lnTo>
                  <a:lnTo>
                    <a:pt x="424916" y="23596"/>
                  </a:lnTo>
                  <a:lnTo>
                    <a:pt x="436714" y="23596"/>
                  </a:lnTo>
                  <a:lnTo>
                    <a:pt x="448513" y="23596"/>
                  </a:lnTo>
                  <a:lnTo>
                    <a:pt x="460311" y="23596"/>
                  </a:lnTo>
                  <a:lnTo>
                    <a:pt x="460311" y="11798"/>
                  </a:lnTo>
                  <a:lnTo>
                    <a:pt x="460311" y="0"/>
                  </a:lnTo>
                  <a:close/>
                </a:path>
                <a:path w="601980" h="35560">
                  <a:moveTo>
                    <a:pt x="483920" y="23609"/>
                  </a:moveTo>
                  <a:lnTo>
                    <a:pt x="472122" y="23609"/>
                  </a:lnTo>
                  <a:lnTo>
                    <a:pt x="460324" y="23609"/>
                  </a:lnTo>
                  <a:lnTo>
                    <a:pt x="460324" y="35420"/>
                  </a:lnTo>
                  <a:lnTo>
                    <a:pt x="472122" y="35420"/>
                  </a:lnTo>
                  <a:lnTo>
                    <a:pt x="483920" y="35420"/>
                  </a:lnTo>
                  <a:lnTo>
                    <a:pt x="483920" y="23609"/>
                  </a:lnTo>
                  <a:close/>
                </a:path>
                <a:path w="601980" h="35560">
                  <a:moveTo>
                    <a:pt x="483920" y="11798"/>
                  </a:moveTo>
                  <a:lnTo>
                    <a:pt x="472122" y="11798"/>
                  </a:lnTo>
                  <a:lnTo>
                    <a:pt x="472122" y="23596"/>
                  </a:lnTo>
                  <a:lnTo>
                    <a:pt x="483920" y="23596"/>
                  </a:lnTo>
                  <a:lnTo>
                    <a:pt x="483920" y="11798"/>
                  </a:lnTo>
                  <a:close/>
                </a:path>
                <a:path w="601980" h="35560">
                  <a:moveTo>
                    <a:pt x="495731" y="23609"/>
                  </a:moveTo>
                  <a:lnTo>
                    <a:pt x="483933" y="23609"/>
                  </a:lnTo>
                  <a:lnTo>
                    <a:pt x="483933" y="35420"/>
                  </a:lnTo>
                  <a:lnTo>
                    <a:pt x="495731" y="35420"/>
                  </a:lnTo>
                  <a:lnTo>
                    <a:pt x="495731" y="23609"/>
                  </a:lnTo>
                  <a:close/>
                </a:path>
                <a:path w="601980" h="35560">
                  <a:moveTo>
                    <a:pt x="519328" y="23609"/>
                  </a:moveTo>
                  <a:lnTo>
                    <a:pt x="507530" y="23609"/>
                  </a:lnTo>
                  <a:lnTo>
                    <a:pt x="507530" y="35420"/>
                  </a:lnTo>
                  <a:lnTo>
                    <a:pt x="519328" y="35420"/>
                  </a:lnTo>
                  <a:lnTo>
                    <a:pt x="519328" y="23609"/>
                  </a:lnTo>
                  <a:close/>
                </a:path>
                <a:path w="601980" h="35560">
                  <a:moveTo>
                    <a:pt x="519328" y="0"/>
                  </a:moveTo>
                  <a:lnTo>
                    <a:pt x="507530" y="0"/>
                  </a:lnTo>
                  <a:lnTo>
                    <a:pt x="507530" y="11798"/>
                  </a:lnTo>
                  <a:lnTo>
                    <a:pt x="495731" y="11798"/>
                  </a:lnTo>
                  <a:lnTo>
                    <a:pt x="495731" y="23596"/>
                  </a:lnTo>
                  <a:lnTo>
                    <a:pt x="507530" y="23596"/>
                  </a:lnTo>
                  <a:lnTo>
                    <a:pt x="519328" y="23596"/>
                  </a:lnTo>
                  <a:lnTo>
                    <a:pt x="519328" y="11798"/>
                  </a:lnTo>
                  <a:lnTo>
                    <a:pt x="519328" y="0"/>
                  </a:lnTo>
                  <a:close/>
                </a:path>
                <a:path w="601980" h="35560">
                  <a:moveTo>
                    <a:pt x="531139" y="23609"/>
                  </a:moveTo>
                  <a:lnTo>
                    <a:pt x="519341" y="23609"/>
                  </a:lnTo>
                  <a:lnTo>
                    <a:pt x="519341" y="35420"/>
                  </a:lnTo>
                  <a:lnTo>
                    <a:pt x="531139" y="35420"/>
                  </a:lnTo>
                  <a:lnTo>
                    <a:pt x="531139" y="23609"/>
                  </a:lnTo>
                  <a:close/>
                </a:path>
                <a:path w="601980" h="35560">
                  <a:moveTo>
                    <a:pt x="531139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31139" y="11798"/>
                  </a:lnTo>
                  <a:lnTo>
                    <a:pt x="531139" y="0"/>
                  </a:lnTo>
                  <a:close/>
                </a:path>
                <a:path w="601980" h="35560">
                  <a:moveTo>
                    <a:pt x="554748" y="11798"/>
                  </a:move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54748" y="11798"/>
                  </a:lnTo>
                  <a:close/>
                </a:path>
                <a:path w="601980" h="35560">
                  <a:moveTo>
                    <a:pt x="601954" y="0"/>
                  </a:moveTo>
                  <a:lnTo>
                    <a:pt x="590156" y="0"/>
                  </a:lnTo>
                  <a:lnTo>
                    <a:pt x="590156" y="11798"/>
                  </a:lnTo>
                  <a:lnTo>
                    <a:pt x="590156" y="23596"/>
                  </a:lnTo>
                  <a:lnTo>
                    <a:pt x="601954" y="23596"/>
                  </a:lnTo>
                  <a:lnTo>
                    <a:pt x="601954" y="11798"/>
                  </a:lnTo>
                  <a:lnTo>
                    <a:pt x="60195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94843" y="4654054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10" h="47625">
                  <a:moveTo>
                    <a:pt x="11798" y="23596"/>
                  </a:moveTo>
                  <a:lnTo>
                    <a:pt x="0" y="23596"/>
                  </a:lnTo>
                  <a:lnTo>
                    <a:pt x="0" y="35394"/>
                  </a:lnTo>
                  <a:lnTo>
                    <a:pt x="11798" y="35394"/>
                  </a:lnTo>
                  <a:lnTo>
                    <a:pt x="11798" y="23596"/>
                  </a:lnTo>
                  <a:close/>
                </a:path>
                <a:path w="626110" h="47625">
                  <a:moveTo>
                    <a:pt x="23596" y="11798"/>
                  </a:moveTo>
                  <a:lnTo>
                    <a:pt x="11798" y="11798"/>
                  </a:lnTo>
                  <a:lnTo>
                    <a:pt x="11798" y="23596"/>
                  </a:lnTo>
                  <a:lnTo>
                    <a:pt x="23596" y="23596"/>
                  </a:lnTo>
                  <a:lnTo>
                    <a:pt x="23596" y="11798"/>
                  </a:lnTo>
                  <a:close/>
                </a:path>
                <a:path w="626110" h="47625">
                  <a:moveTo>
                    <a:pt x="35394" y="35407"/>
                  </a:moveTo>
                  <a:lnTo>
                    <a:pt x="23596" y="35407"/>
                  </a:lnTo>
                  <a:lnTo>
                    <a:pt x="11798" y="35407"/>
                  </a:lnTo>
                  <a:lnTo>
                    <a:pt x="0" y="35407"/>
                  </a:lnTo>
                  <a:lnTo>
                    <a:pt x="0" y="47205"/>
                  </a:lnTo>
                  <a:lnTo>
                    <a:pt x="11798" y="47205"/>
                  </a:lnTo>
                  <a:lnTo>
                    <a:pt x="23596" y="47205"/>
                  </a:lnTo>
                  <a:lnTo>
                    <a:pt x="35394" y="47205"/>
                  </a:lnTo>
                  <a:lnTo>
                    <a:pt x="35394" y="35407"/>
                  </a:lnTo>
                  <a:close/>
                </a:path>
                <a:path w="626110" h="47625">
                  <a:moveTo>
                    <a:pt x="47205" y="23596"/>
                  </a:moveTo>
                  <a:lnTo>
                    <a:pt x="35407" y="23596"/>
                  </a:lnTo>
                  <a:lnTo>
                    <a:pt x="35407" y="35394"/>
                  </a:lnTo>
                  <a:lnTo>
                    <a:pt x="47205" y="35394"/>
                  </a:lnTo>
                  <a:lnTo>
                    <a:pt x="47205" y="23596"/>
                  </a:lnTo>
                  <a:close/>
                </a:path>
                <a:path w="626110" h="47625">
                  <a:moveTo>
                    <a:pt x="59004" y="35407"/>
                  </a:moveTo>
                  <a:lnTo>
                    <a:pt x="47205" y="35407"/>
                  </a:lnTo>
                  <a:lnTo>
                    <a:pt x="35407" y="35407"/>
                  </a:lnTo>
                  <a:lnTo>
                    <a:pt x="35407" y="47205"/>
                  </a:lnTo>
                  <a:lnTo>
                    <a:pt x="47205" y="47205"/>
                  </a:lnTo>
                  <a:lnTo>
                    <a:pt x="59004" y="47205"/>
                  </a:lnTo>
                  <a:lnTo>
                    <a:pt x="59004" y="35407"/>
                  </a:lnTo>
                  <a:close/>
                </a:path>
                <a:path w="626110" h="47625">
                  <a:moveTo>
                    <a:pt x="70815" y="35407"/>
                  </a:moveTo>
                  <a:lnTo>
                    <a:pt x="59016" y="35407"/>
                  </a:lnTo>
                  <a:lnTo>
                    <a:pt x="59016" y="47205"/>
                  </a:lnTo>
                  <a:lnTo>
                    <a:pt x="70815" y="47205"/>
                  </a:lnTo>
                  <a:lnTo>
                    <a:pt x="70815" y="35407"/>
                  </a:lnTo>
                  <a:close/>
                </a:path>
                <a:path w="626110" h="47625">
                  <a:moveTo>
                    <a:pt x="94411" y="35407"/>
                  </a:moveTo>
                  <a:lnTo>
                    <a:pt x="82613" y="35407"/>
                  </a:lnTo>
                  <a:lnTo>
                    <a:pt x="82613" y="47205"/>
                  </a:lnTo>
                  <a:lnTo>
                    <a:pt x="94411" y="47205"/>
                  </a:lnTo>
                  <a:lnTo>
                    <a:pt x="94411" y="35407"/>
                  </a:lnTo>
                  <a:close/>
                </a:path>
                <a:path w="626110" h="47625">
                  <a:moveTo>
                    <a:pt x="94411" y="11798"/>
                  </a:moveTo>
                  <a:lnTo>
                    <a:pt x="82613" y="11798"/>
                  </a:lnTo>
                  <a:lnTo>
                    <a:pt x="82613" y="23596"/>
                  </a:lnTo>
                  <a:lnTo>
                    <a:pt x="70815" y="23596"/>
                  </a:lnTo>
                  <a:lnTo>
                    <a:pt x="70815" y="35394"/>
                  </a:lnTo>
                  <a:lnTo>
                    <a:pt x="82613" y="35394"/>
                  </a:lnTo>
                  <a:lnTo>
                    <a:pt x="94411" y="35394"/>
                  </a:lnTo>
                  <a:lnTo>
                    <a:pt x="94411" y="23596"/>
                  </a:lnTo>
                  <a:lnTo>
                    <a:pt x="94411" y="11798"/>
                  </a:lnTo>
                  <a:close/>
                </a:path>
                <a:path w="626110" h="47625">
                  <a:moveTo>
                    <a:pt x="129806" y="35407"/>
                  </a:moveTo>
                  <a:lnTo>
                    <a:pt x="118021" y="35407"/>
                  </a:lnTo>
                  <a:lnTo>
                    <a:pt x="106222" y="35407"/>
                  </a:lnTo>
                  <a:lnTo>
                    <a:pt x="94424" y="35407"/>
                  </a:lnTo>
                  <a:lnTo>
                    <a:pt x="94424" y="47205"/>
                  </a:lnTo>
                  <a:lnTo>
                    <a:pt x="106222" y="47205"/>
                  </a:lnTo>
                  <a:lnTo>
                    <a:pt x="118021" y="47205"/>
                  </a:lnTo>
                  <a:lnTo>
                    <a:pt x="129806" y="47205"/>
                  </a:lnTo>
                  <a:lnTo>
                    <a:pt x="129806" y="35407"/>
                  </a:lnTo>
                  <a:close/>
                </a:path>
                <a:path w="626110" h="47625">
                  <a:moveTo>
                    <a:pt x="129806" y="11798"/>
                  </a:moveTo>
                  <a:lnTo>
                    <a:pt x="118021" y="11798"/>
                  </a:lnTo>
                  <a:lnTo>
                    <a:pt x="106222" y="11798"/>
                  </a:lnTo>
                  <a:lnTo>
                    <a:pt x="94424" y="11798"/>
                  </a:lnTo>
                  <a:lnTo>
                    <a:pt x="94424" y="23596"/>
                  </a:lnTo>
                  <a:lnTo>
                    <a:pt x="106222" y="23596"/>
                  </a:lnTo>
                  <a:lnTo>
                    <a:pt x="106222" y="35394"/>
                  </a:lnTo>
                  <a:lnTo>
                    <a:pt x="118021" y="35394"/>
                  </a:lnTo>
                  <a:lnTo>
                    <a:pt x="118021" y="23596"/>
                  </a:lnTo>
                  <a:lnTo>
                    <a:pt x="129806" y="23596"/>
                  </a:lnTo>
                  <a:lnTo>
                    <a:pt x="129806" y="11798"/>
                  </a:lnTo>
                  <a:close/>
                </a:path>
                <a:path w="626110" h="47625">
                  <a:moveTo>
                    <a:pt x="141617" y="35407"/>
                  </a:moveTo>
                  <a:lnTo>
                    <a:pt x="129832" y="35407"/>
                  </a:lnTo>
                  <a:lnTo>
                    <a:pt x="129832" y="47205"/>
                  </a:lnTo>
                  <a:lnTo>
                    <a:pt x="141617" y="47205"/>
                  </a:lnTo>
                  <a:lnTo>
                    <a:pt x="141617" y="35407"/>
                  </a:lnTo>
                  <a:close/>
                </a:path>
                <a:path w="626110" h="47625">
                  <a:moveTo>
                    <a:pt x="141617" y="11798"/>
                  </a:moveTo>
                  <a:lnTo>
                    <a:pt x="129832" y="11798"/>
                  </a:lnTo>
                  <a:lnTo>
                    <a:pt x="129832" y="23596"/>
                  </a:lnTo>
                  <a:lnTo>
                    <a:pt x="141617" y="23596"/>
                  </a:lnTo>
                  <a:lnTo>
                    <a:pt x="141617" y="11798"/>
                  </a:lnTo>
                  <a:close/>
                </a:path>
                <a:path w="626110" h="47625">
                  <a:moveTo>
                    <a:pt x="153428" y="35407"/>
                  </a:moveTo>
                  <a:lnTo>
                    <a:pt x="141630" y="35407"/>
                  </a:lnTo>
                  <a:lnTo>
                    <a:pt x="141630" y="47205"/>
                  </a:lnTo>
                  <a:lnTo>
                    <a:pt x="153428" y="47205"/>
                  </a:lnTo>
                  <a:lnTo>
                    <a:pt x="153428" y="35407"/>
                  </a:lnTo>
                  <a:close/>
                </a:path>
                <a:path w="626110" h="47625">
                  <a:moveTo>
                    <a:pt x="153428" y="11798"/>
                  </a:moveTo>
                  <a:lnTo>
                    <a:pt x="141630" y="11798"/>
                  </a:lnTo>
                  <a:lnTo>
                    <a:pt x="141630" y="23596"/>
                  </a:lnTo>
                  <a:lnTo>
                    <a:pt x="153428" y="23596"/>
                  </a:lnTo>
                  <a:lnTo>
                    <a:pt x="153428" y="11798"/>
                  </a:lnTo>
                  <a:close/>
                </a:path>
                <a:path w="626110" h="47625">
                  <a:moveTo>
                    <a:pt x="177025" y="11798"/>
                  </a:moveTo>
                  <a:lnTo>
                    <a:pt x="165239" y="11798"/>
                  </a:lnTo>
                  <a:lnTo>
                    <a:pt x="165239" y="23596"/>
                  </a:lnTo>
                  <a:lnTo>
                    <a:pt x="177025" y="23596"/>
                  </a:lnTo>
                  <a:lnTo>
                    <a:pt x="177025" y="11798"/>
                  </a:lnTo>
                  <a:close/>
                </a:path>
                <a:path w="626110" h="47625">
                  <a:moveTo>
                    <a:pt x="188836" y="35407"/>
                  </a:moveTo>
                  <a:lnTo>
                    <a:pt x="177038" y="35407"/>
                  </a:lnTo>
                  <a:lnTo>
                    <a:pt x="177038" y="47205"/>
                  </a:lnTo>
                  <a:lnTo>
                    <a:pt x="188836" y="47205"/>
                  </a:lnTo>
                  <a:lnTo>
                    <a:pt x="188836" y="35407"/>
                  </a:lnTo>
                  <a:close/>
                </a:path>
                <a:path w="626110" h="47625">
                  <a:moveTo>
                    <a:pt x="212432" y="35407"/>
                  </a:moveTo>
                  <a:lnTo>
                    <a:pt x="200647" y="35407"/>
                  </a:lnTo>
                  <a:lnTo>
                    <a:pt x="188849" y="35407"/>
                  </a:lnTo>
                  <a:lnTo>
                    <a:pt x="188849" y="47205"/>
                  </a:lnTo>
                  <a:lnTo>
                    <a:pt x="200647" y="47205"/>
                  </a:lnTo>
                  <a:lnTo>
                    <a:pt x="212432" y="47205"/>
                  </a:lnTo>
                  <a:lnTo>
                    <a:pt x="212432" y="35407"/>
                  </a:lnTo>
                  <a:close/>
                </a:path>
                <a:path w="626110" h="47625">
                  <a:moveTo>
                    <a:pt x="212432" y="11798"/>
                  </a:moveTo>
                  <a:lnTo>
                    <a:pt x="200647" y="11798"/>
                  </a:lnTo>
                  <a:lnTo>
                    <a:pt x="188849" y="11798"/>
                  </a:lnTo>
                  <a:lnTo>
                    <a:pt x="188849" y="23596"/>
                  </a:lnTo>
                  <a:lnTo>
                    <a:pt x="200647" y="23596"/>
                  </a:lnTo>
                  <a:lnTo>
                    <a:pt x="212432" y="23596"/>
                  </a:lnTo>
                  <a:lnTo>
                    <a:pt x="212432" y="11798"/>
                  </a:lnTo>
                  <a:close/>
                </a:path>
                <a:path w="626110" h="47625">
                  <a:moveTo>
                    <a:pt x="224243" y="35407"/>
                  </a:moveTo>
                  <a:lnTo>
                    <a:pt x="212458" y="35407"/>
                  </a:lnTo>
                  <a:lnTo>
                    <a:pt x="212458" y="47205"/>
                  </a:lnTo>
                  <a:lnTo>
                    <a:pt x="224243" y="47205"/>
                  </a:lnTo>
                  <a:lnTo>
                    <a:pt x="224243" y="35407"/>
                  </a:lnTo>
                  <a:close/>
                </a:path>
                <a:path w="626110" h="47625">
                  <a:moveTo>
                    <a:pt x="224243" y="23596"/>
                  </a:moveTo>
                  <a:lnTo>
                    <a:pt x="212458" y="23596"/>
                  </a:lnTo>
                  <a:lnTo>
                    <a:pt x="212458" y="35394"/>
                  </a:lnTo>
                  <a:lnTo>
                    <a:pt x="224243" y="35394"/>
                  </a:lnTo>
                  <a:lnTo>
                    <a:pt x="224243" y="23596"/>
                  </a:lnTo>
                  <a:close/>
                </a:path>
                <a:path w="626110" h="47625">
                  <a:moveTo>
                    <a:pt x="247853" y="23596"/>
                  </a:moveTo>
                  <a:lnTo>
                    <a:pt x="236054" y="23596"/>
                  </a:lnTo>
                  <a:lnTo>
                    <a:pt x="224256" y="23596"/>
                  </a:lnTo>
                  <a:lnTo>
                    <a:pt x="224256" y="35394"/>
                  </a:lnTo>
                  <a:lnTo>
                    <a:pt x="236054" y="35394"/>
                  </a:lnTo>
                  <a:lnTo>
                    <a:pt x="247853" y="35394"/>
                  </a:lnTo>
                  <a:lnTo>
                    <a:pt x="247853" y="23596"/>
                  </a:lnTo>
                  <a:close/>
                </a:path>
                <a:path w="626110" h="47625">
                  <a:moveTo>
                    <a:pt x="259651" y="35407"/>
                  </a:moveTo>
                  <a:lnTo>
                    <a:pt x="247865" y="35407"/>
                  </a:lnTo>
                  <a:lnTo>
                    <a:pt x="247865" y="47205"/>
                  </a:lnTo>
                  <a:lnTo>
                    <a:pt x="259651" y="47205"/>
                  </a:lnTo>
                  <a:lnTo>
                    <a:pt x="259651" y="35407"/>
                  </a:lnTo>
                  <a:close/>
                </a:path>
                <a:path w="626110" h="47625">
                  <a:moveTo>
                    <a:pt x="259651" y="11798"/>
                  </a:moveTo>
                  <a:lnTo>
                    <a:pt x="247865" y="11798"/>
                  </a:lnTo>
                  <a:lnTo>
                    <a:pt x="247865" y="23596"/>
                  </a:lnTo>
                  <a:lnTo>
                    <a:pt x="259651" y="23596"/>
                  </a:lnTo>
                  <a:lnTo>
                    <a:pt x="259651" y="11798"/>
                  </a:lnTo>
                  <a:close/>
                </a:path>
                <a:path w="626110" h="47625">
                  <a:moveTo>
                    <a:pt x="271462" y="11798"/>
                  </a:moveTo>
                  <a:lnTo>
                    <a:pt x="259664" y="11798"/>
                  </a:lnTo>
                  <a:lnTo>
                    <a:pt x="259664" y="23596"/>
                  </a:lnTo>
                  <a:lnTo>
                    <a:pt x="271462" y="23596"/>
                  </a:lnTo>
                  <a:lnTo>
                    <a:pt x="271462" y="11798"/>
                  </a:lnTo>
                  <a:close/>
                </a:path>
                <a:path w="626110" h="47625">
                  <a:moveTo>
                    <a:pt x="295071" y="23596"/>
                  </a:moveTo>
                  <a:lnTo>
                    <a:pt x="283273" y="23596"/>
                  </a:lnTo>
                  <a:lnTo>
                    <a:pt x="271475" y="23596"/>
                  </a:lnTo>
                  <a:lnTo>
                    <a:pt x="271475" y="35394"/>
                  </a:lnTo>
                  <a:lnTo>
                    <a:pt x="283273" y="35394"/>
                  </a:lnTo>
                  <a:lnTo>
                    <a:pt x="295071" y="35394"/>
                  </a:lnTo>
                  <a:lnTo>
                    <a:pt x="295071" y="23596"/>
                  </a:lnTo>
                  <a:close/>
                </a:path>
                <a:path w="626110" h="47625">
                  <a:moveTo>
                    <a:pt x="306857" y="11798"/>
                  </a:moveTo>
                  <a:lnTo>
                    <a:pt x="295071" y="11798"/>
                  </a:lnTo>
                  <a:lnTo>
                    <a:pt x="295071" y="23596"/>
                  </a:lnTo>
                  <a:lnTo>
                    <a:pt x="306857" y="23596"/>
                  </a:lnTo>
                  <a:lnTo>
                    <a:pt x="306857" y="11798"/>
                  </a:lnTo>
                  <a:close/>
                </a:path>
                <a:path w="626110" h="47625">
                  <a:moveTo>
                    <a:pt x="318681" y="23596"/>
                  </a:moveTo>
                  <a:lnTo>
                    <a:pt x="306882" y="23596"/>
                  </a:lnTo>
                  <a:lnTo>
                    <a:pt x="306882" y="35394"/>
                  </a:lnTo>
                  <a:lnTo>
                    <a:pt x="318681" y="35394"/>
                  </a:lnTo>
                  <a:lnTo>
                    <a:pt x="318681" y="23596"/>
                  </a:lnTo>
                  <a:close/>
                </a:path>
                <a:path w="626110" h="47625">
                  <a:moveTo>
                    <a:pt x="342290" y="23596"/>
                  </a:moveTo>
                  <a:lnTo>
                    <a:pt x="330492" y="23596"/>
                  </a:lnTo>
                  <a:lnTo>
                    <a:pt x="330492" y="35394"/>
                  </a:lnTo>
                  <a:lnTo>
                    <a:pt x="342290" y="35394"/>
                  </a:lnTo>
                  <a:lnTo>
                    <a:pt x="342290" y="23596"/>
                  </a:lnTo>
                  <a:close/>
                </a:path>
                <a:path w="626110" h="47625">
                  <a:moveTo>
                    <a:pt x="365887" y="11798"/>
                  </a:moveTo>
                  <a:lnTo>
                    <a:pt x="354088" y="11798"/>
                  </a:lnTo>
                  <a:lnTo>
                    <a:pt x="354088" y="23596"/>
                  </a:lnTo>
                  <a:lnTo>
                    <a:pt x="365887" y="23596"/>
                  </a:lnTo>
                  <a:lnTo>
                    <a:pt x="365887" y="11798"/>
                  </a:lnTo>
                  <a:close/>
                </a:path>
                <a:path w="626110" h="47625">
                  <a:moveTo>
                    <a:pt x="377698" y="11798"/>
                  </a:moveTo>
                  <a:lnTo>
                    <a:pt x="365899" y="11798"/>
                  </a:lnTo>
                  <a:lnTo>
                    <a:pt x="365899" y="23596"/>
                  </a:lnTo>
                  <a:lnTo>
                    <a:pt x="377698" y="23596"/>
                  </a:lnTo>
                  <a:lnTo>
                    <a:pt x="377698" y="11798"/>
                  </a:lnTo>
                  <a:close/>
                </a:path>
                <a:path w="626110" h="47625">
                  <a:moveTo>
                    <a:pt x="389496" y="23596"/>
                  </a:moveTo>
                  <a:lnTo>
                    <a:pt x="377698" y="23596"/>
                  </a:lnTo>
                  <a:lnTo>
                    <a:pt x="377698" y="35394"/>
                  </a:lnTo>
                  <a:lnTo>
                    <a:pt x="389496" y="35394"/>
                  </a:lnTo>
                  <a:lnTo>
                    <a:pt x="389496" y="23596"/>
                  </a:lnTo>
                  <a:close/>
                </a:path>
                <a:path w="626110" h="47625">
                  <a:moveTo>
                    <a:pt x="413105" y="23596"/>
                  </a:moveTo>
                  <a:lnTo>
                    <a:pt x="401307" y="23596"/>
                  </a:lnTo>
                  <a:lnTo>
                    <a:pt x="389509" y="23596"/>
                  </a:lnTo>
                  <a:lnTo>
                    <a:pt x="389509" y="35394"/>
                  </a:lnTo>
                  <a:lnTo>
                    <a:pt x="401307" y="35394"/>
                  </a:lnTo>
                  <a:lnTo>
                    <a:pt x="413105" y="35394"/>
                  </a:lnTo>
                  <a:lnTo>
                    <a:pt x="413105" y="23596"/>
                  </a:lnTo>
                  <a:close/>
                </a:path>
                <a:path w="626110" h="47625">
                  <a:moveTo>
                    <a:pt x="424903" y="11798"/>
                  </a:moveTo>
                  <a:lnTo>
                    <a:pt x="413105" y="11798"/>
                  </a:lnTo>
                  <a:lnTo>
                    <a:pt x="413105" y="23596"/>
                  </a:lnTo>
                  <a:lnTo>
                    <a:pt x="424903" y="23596"/>
                  </a:lnTo>
                  <a:lnTo>
                    <a:pt x="424903" y="11798"/>
                  </a:lnTo>
                  <a:close/>
                </a:path>
                <a:path w="626110" h="47625">
                  <a:moveTo>
                    <a:pt x="436714" y="23596"/>
                  </a:moveTo>
                  <a:lnTo>
                    <a:pt x="424916" y="23596"/>
                  </a:lnTo>
                  <a:lnTo>
                    <a:pt x="424916" y="35394"/>
                  </a:lnTo>
                  <a:lnTo>
                    <a:pt x="436714" y="35394"/>
                  </a:lnTo>
                  <a:lnTo>
                    <a:pt x="436714" y="23596"/>
                  </a:lnTo>
                  <a:close/>
                </a:path>
                <a:path w="626110" h="47625">
                  <a:moveTo>
                    <a:pt x="448513" y="11798"/>
                  </a:moveTo>
                  <a:lnTo>
                    <a:pt x="436714" y="11798"/>
                  </a:lnTo>
                  <a:lnTo>
                    <a:pt x="436714" y="23596"/>
                  </a:lnTo>
                  <a:lnTo>
                    <a:pt x="448513" y="23596"/>
                  </a:lnTo>
                  <a:lnTo>
                    <a:pt x="448513" y="11798"/>
                  </a:lnTo>
                  <a:close/>
                </a:path>
                <a:path w="626110" h="47625">
                  <a:moveTo>
                    <a:pt x="483920" y="11798"/>
                  </a:moveTo>
                  <a:lnTo>
                    <a:pt x="472122" y="11798"/>
                  </a:lnTo>
                  <a:lnTo>
                    <a:pt x="472122" y="23596"/>
                  </a:lnTo>
                  <a:lnTo>
                    <a:pt x="483920" y="23596"/>
                  </a:lnTo>
                  <a:lnTo>
                    <a:pt x="483920" y="11798"/>
                  </a:lnTo>
                  <a:close/>
                </a:path>
                <a:path w="626110" h="47625">
                  <a:moveTo>
                    <a:pt x="507530" y="11798"/>
                  </a:moveTo>
                  <a:lnTo>
                    <a:pt x="495731" y="11798"/>
                  </a:lnTo>
                  <a:lnTo>
                    <a:pt x="483933" y="11798"/>
                  </a:lnTo>
                  <a:lnTo>
                    <a:pt x="483933" y="23596"/>
                  </a:lnTo>
                  <a:lnTo>
                    <a:pt x="483933" y="35394"/>
                  </a:lnTo>
                  <a:lnTo>
                    <a:pt x="495731" y="35394"/>
                  </a:lnTo>
                  <a:lnTo>
                    <a:pt x="507530" y="35394"/>
                  </a:lnTo>
                  <a:lnTo>
                    <a:pt x="507530" y="23596"/>
                  </a:lnTo>
                  <a:lnTo>
                    <a:pt x="507530" y="11798"/>
                  </a:lnTo>
                  <a:close/>
                </a:path>
                <a:path w="626110" h="47625">
                  <a:moveTo>
                    <a:pt x="542937" y="11798"/>
                  </a:moveTo>
                  <a:lnTo>
                    <a:pt x="531139" y="11798"/>
                  </a:lnTo>
                  <a:lnTo>
                    <a:pt x="531139" y="0"/>
                  </a:lnTo>
                  <a:lnTo>
                    <a:pt x="519341" y="0"/>
                  </a:lnTo>
                  <a:lnTo>
                    <a:pt x="519341" y="11811"/>
                  </a:lnTo>
                  <a:lnTo>
                    <a:pt x="531139" y="11811"/>
                  </a:lnTo>
                  <a:lnTo>
                    <a:pt x="531139" y="23596"/>
                  </a:lnTo>
                  <a:lnTo>
                    <a:pt x="542937" y="23596"/>
                  </a:lnTo>
                  <a:lnTo>
                    <a:pt x="542937" y="11798"/>
                  </a:lnTo>
                  <a:close/>
                </a:path>
                <a:path w="626110" h="47625">
                  <a:moveTo>
                    <a:pt x="578345" y="0"/>
                  </a:moveTo>
                  <a:lnTo>
                    <a:pt x="566547" y="0"/>
                  </a:lnTo>
                  <a:lnTo>
                    <a:pt x="554748" y="0"/>
                  </a:lnTo>
                  <a:lnTo>
                    <a:pt x="554748" y="11798"/>
                  </a:ln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54748" y="35394"/>
                  </a:lnTo>
                  <a:lnTo>
                    <a:pt x="566547" y="35394"/>
                  </a:lnTo>
                  <a:lnTo>
                    <a:pt x="566547" y="23596"/>
                  </a:lnTo>
                  <a:lnTo>
                    <a:pt x="578345" y="23596"/>
                  </a:lnTo>
                  <a:lnTo>
                    <a:pt x="578345" y="11811"/>
                  </a:lnTo>
                  <a:lnTo>
                    <a:pt x="578345" y="0"/>
                  </a:lnTo>
                  <a:close/>
                </a:path>
                <a:path w="626110" h="47625">
                  <a:moveTo>
                    <a:pt x="590156" y="23596"/>
                  </a:moveTo>
                  <a:lnTo>
                    <a:pt x="578358" y="23596"/>
                  </a:lnTo>
                  <a:lnTo>
                    <a:pt x="578358" y="35394"/>
                  </a:lnTo>
                  <a:lnTo>
                    <a:pt x="590156" y="35394"/>
                  </a:lnTo>
                  <a:lnTo>
                    <a:pt x="590156" y="23596"/>
                  </a:lnTo>
                  <a:close/>
                </a:path>
                <a:path w="626110" h="47625">
                  <a:moveTo>
                    <a:pt x="601954" y="0"/>
                  </a:moveTo>
                  <a:lnTo>
                    <a:pt x="590156" y="0"/>
                  </a:lnTo>
                  <a:lnTo>
                    <a:pt x="578358" y="0"/>
                  </a:lnTo>
                  <a:lnTo>
                    <a:pt x="578358" y="11811"/>
                  </a:lnTo>
                  <a:lnTo>
                    <a:pt x="590156" y="11811"/>
                  </a:lnTo>
                  <a:lnTo>
                    <a:pt x="601954" y="11811"/>
                  </a:lnTo>
                  <a:lnTo>
                    <a:pt x="601954" y="0"/>
                  </a:lnTo>
                  <a:close/>
                </a:path>
                <a:path w="626110" h="47625">
                  <a:moveTo>
                    <a:pt x="625563" y="0"/>
                  </a:moveTo>
                  <a:lnTo>
                    <a:pt x="613765" y="0"/>
                  </a:lnTo>
                  <a:lnTo>
                    <a:pt x="601967" y="0"/>
                  </a:lnTo>
                  <a:lnTo>
                    <a:pt x="601967" y="11798"/>
                  </a:lnTo>
                  <a:lnTo>
                    <a:pt x="601967" y="23596"/>
                  </a:lnTo>
                  <a:lnTo>
                    <a:pt x="601967" y="35394"/>
                  </a:lnTo>
                  <a:lnTo>
                    <a:pt x="613765" y="35394"/>
                  </a:lnTo>
                  <a:lnTo>
                    <a:pt x="613765" y="23596"/>
                  </a:lnTo>
                  <a:lnTo>
                    <a:pt x="625563" y="23596"/>
                  </a:lnTo>
                  <a:lnTo>
                    <a:pt x="625563" y="11811"/>
                  </a:lnTo>
                  <a:lnTo>
                    <a:pt x="62556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106641" y="4689462"/>
              <a:ext cx="614045" cy="47625"/>
            </a:xfrm>
            <a:custGeom>
              <a:avLst/>
              <a:gdLst/>
              <a:ahLst/>
              <a:cxnLst/>
              <a:rect l="l" t="t" r="r" b="b"/>
              <a:pathLst>
                <a:path w="614045" h="47625">
                  <a:moveTo>
                    <a:pt x="11798" y="11798"/>
                  </a:moveTo>
                  <a:lnTo>
                    <a:pt x="0" y="11798"/>
                  </a:lnTo>
                  <a:lnTo>
                    <a:pt x="0" y="23596"/>
                  </a:lnTo>
                  <a:lnTo>
                    <a:pt x="11798" y="23596"/>
                  </a:lnTo>
                  <a:lnTo>
                    <a:pt x="11798" y="11798"/>
                  </a:lnTo>
                  <a:close/>
                </a:path>
                <a:path w="614045" h="47625">
                  <a:moveTo>
                    <a:pt x="23596" y="35407"/>
                  </a:moveTo>
                  <a:lnTo>
                    <a:pt x="11798" y="35407"/>
                  </a:lnTo>
                  <a:lnTo>
                    <a:pt x="11798" y="23609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0" y="47205"/>
                  </a:lnTo>
                  <a:lnTo>
                    <a:pt x="11798" y="47205"/>
                  </a:lnTo>
                  <a:lnTo>
                    <a:pt x="23596" y="47205"/>
                  </a:lnTo>
                  <a:lnTo>
                    <a:pt x="23596" y="35407"/>
                  </a:lnTo>
                  <a:close/>
                </a:path>
                <a:path w="614045" h="47625">
                  <a:moveTo>
                    <a:pt x="47205" y="35407"/>
                  </a:moveTo>
                  <a:lnTo>
                    <a:pt x="35407" y="35407"/>
                  </a:lnTo>
                  <a:lnTo>
                    <a:pt x="35407" y="47205"/>
                  </a:lnTo>
                  <a:lnTo>
                    <a:pt x="47205" y="47205"/>
                  </a:lnTo>
                  <a:lnTo>
                    <a:pt x="47205" y="35407"/>
                  </a:lnTo>
                  <a:close/>
                </a:path>
                <a:path w="614045" h="47625">
                  <a:moveTo>
                    <a:pt x="70815" y="11798"/>
                  </a:moveTo>
                  <a:lnTo>
                    <a:pt x="59016" y="11798"/>
                  </a:lnTo>
                  <a:lnTo>
                    <a:pt x="47218" y="11798"/>
                  </a:lnTo>
                  <a:lnTo>
                    <a:pt x="47218" y="23596"/>
                  </a:lnTo>
                  <a:lnTo>
                    <a:pt x="59016" y="23596"/>
                  </a:lnTo>
                  <a:lnTo>
                    <a:pt x="70815" y="23596"/>
                  </a:lnTo>
                  <a:lnTo>
                    <a:pt x="70815" y="11798"/>
                  </a:lnTo>
                  <a:close/>
                </a:path>
                <a:path w="614045" h="47625">
                  <a:moveTo>
                    <a:pt x="82613" y="35407"/>
                  </a:moveTo>
                  <a:lnTo>
                    <a:pt x="70815" y="35407"/>
                  </a:lnTo>
                  <a:lnTo>
                    <a:pt x="59016" y="35407"/>
                  </a:lnTo>
                  <a:lnTo>
                    <a:pt x="59016" y="23609"/>
                  </a:lnTo>
                  <a:lnTo>
                    <a:pt x="47218" y="23609"/>
                  </a:lnTo>
                  <a:lnTo>
                    <a:pt x="47218" y="35407"/>
                  </a:lnTo>
                  <a:lnTo>
                    <a:pt x="47218" y="47205"/>
                  </a:lnTo>
                  <a:lnTo>
                    <a:pt x="59016" y="47205"/>
                  </a:lnTo>
                  <a:lnTo>
                    <a:pt x="70815" y="47205"/>
                  </a:lnTo>
                  <a:lnTo>
                    <a:pt x="82613" y="47205"/>
                  </a:lnTo>
                  <a:lnTo>
                    <a:pt x="82613" y="35407"/>
                  </a:lnTo>
                  <a:close/>
                </a:path>
                <a:path w="614045" h="47625">
                  <a:moveTo>
                    <a:pt x="94424" y="23609"/>
                  </a:moveTo>
                  <a:lnTo>
                    <a:pt x="82626" y="23609"/>
                  </a:lnTo>
                  <a:lnTo>
                    <a:pt x="82626" y="35407"/>
                  </a:lnTo>
                  <a:lnTo>
                    <a:pt x="94424" y="35407"/>
                  </a:lnTo>
                  <a:lnTo>
                    <a:pt x="94424" y="23609"/>
                  </a:lnTo>
                  <a:close/>
                </a:path>
                <a:path w="614045" h="47625">
                  <a:moveTo>
                    <a:pt x="106222" y="11798"/>
                  </a:moveTo>
                  <a:lnTo>
                    <a:pt x="94424" y="11798"/>
                  </a:lnTo>
                  <a:lnTo>
                    <a:pt x="82626" y="11798"/>
                  </a:lnTo>
                  <a:lnTo>
                    <a:pt x="82626" y="23596"/>
                  </a:lnTo>
                  <a:lnTo>
                    <a:pt x="94424" y="23596"/>
                  </a:lnTo>
                  <a:lnTo>
                    <a:pt x="106222" y="23596"/>
                  </a:lnTo>
                  <a:lnTo>
                    <a:pt x="106222" y="11798"/>
                  </a:lnTo>
                  <a:close/>
                </a:path>
                <a:path w="614045" h="47625">
                  <a:moveTo>
                    <a:pt x="118008" y="35407"/>
                  </a:moveTo>
                  <a:lnTo>
                    <a:pt x="106222" y="35407"/>
                  </a:lnTo>
                  <a:lnTo>
                    <a:pt x="106222" y="47205"/>
                  </a:lnTo>
                  <a:lnTo>
                    <a:pt x="118008" y="47205"/>
                  </a:lnTo>
                  <a:lnTo>
                    <a:pt x="118008" y="35407"/>
                  </a:lnTo>
                  <a:close/>
                </a:path>
                <a:path w="614045" h="47625">
                  <a:moveTo>
                    <a:pt x="129819" y="23609"/>
                  </a:moveTo>
                  <a:lnTo>
                    <a:pt x="118033" y="23609"/>
                  </a:lnTo>
                  <a:lnTo>
                    <a:pt x="118033" y="35407"/>
                  </a:lnTo>
                  <a:lnTo>
                    <a:pt x="118033" y="47205"/>
                  </a:lnTo>
                  <a:lnTo>
                    <a:pt x="129819" y="47205"/>
                  </a:lnTo>
                  <a:lnTo>
                    <a:pt x="129819" y="35407"/>
                  </a:lnTo>
                  <a:lnTo>
                    <a:pt x="129819" y="23609"/>
                  </a:lnTo>
                  <a:close/>
                </a:path>
                <a:path w="614045" h="47625">
                  <a:moveTo>
                    <a:pt x="129819" y="11798"/>
                  </a:moveTo>
                  <a:lnTo>
                    <a:pt x="118033" y="11798"/>
                  </a:lnTo>
                  <a:lnTo>
                    <a:pt x="118033" y="23596"/>
                  </a:lnTo>
                  <a:lnTo>
                    <a:pt x="129819" y="23596"/>
                  </a:lnTo>
                  <a:lnTo>
                    <a:pt x="129819" y="11798"/>
                  </a:lnTo>
                  <a:close/>
                </a:path>
                <a:path w="614045" h="47625">
                  <a:moveTo>
                    <a:pt x="141630" y="35407"/>
                  </a:moveTo>
                  <a:lnTo>
                    <a:pt x="129832" y="35407"/>
                  </a:lnTo>
                  <a:lnTo>
                    <a:pt x="129832" y="47205"/>
                  </a:lnTo>
                  <a:lnTo>
                    <a:pt x="141630" y="47205"/>
                  </a:lnTo>
                  <a:lnTo>
                    <a:pt x="141630" y="35407"/>
                  </a:lnTo>
                  <a:close/>
                </a:path>
                <a:path w="614045" h="47625">
                  <a:moveTo>
                    <a:pt x="141630" y="11798"/>
                  </a:moveTo>
                  <a:lnTo>
                    <a:pt x="129832" y="11798"/>
                  </a:lnTo>
                  <a:lnTo>
                    <a:pt x="129832" y="23596"/>
                  </a:lnTo>
                  <a:lnTo>
                    <a:pt x="141630" y="23596"/>
                  </a:lnTo>
                  <a:lnTo>
                    <a:pt x="141630" y="11798"/>
                  </a:lnTo>
                  <a:close/>
                </a:path>
                <a:path w="614045" h="47625">
                  <a:moveTo>
                    <a:pt x="153441" y="35407"/>
                  </a:moveTo>
                  <a:lnTo>
                    <a:pt x="141643" y="35407"/>
                  </a:lnTo>
                  <a:lnTo>
                    <a:pt x="141643" y="47205"/>
                  </a:lnTo>
                  <a:lnTo>
                    <a:pt x="153441" y="47205"/>
                  </a:lnTo>
                  <a:lnTo>
                    <a:pt x="153441" y="35407"/>
                  </a:lnTo>
                  <a:close/>
                </a:path>
                <a:path w="614045" h="47625">
                  <a:moveTo>
                    <a:pt x="165227" y="11798"/>
                  </a:moveTo>
                  <a:lnTo>
                    <a:pt x="153441" y="11798"/>
                  </a:lnTo>
                  <a:lnTo>
                    <a:pt x="141643" y="11798"/>
                  </a:lnTo>
                  <a:lnTo>
                    <a:pt x="141643" y="23596"/>
                  </a:lnTo>
                  <a:lnTo>
                    <a:pt x="153441" y="23596"/>
                  </a:lnTo>
                  <a:lnTo>
                    <a:pt x="165227" y="23596"/>
                  </a:lnTo>
                  <a:lnTo>
                    <a:pt x="165227" y="11798"/>
                  </a:lnTo>
                  <a:close/>
                </a:path>
                <a:path w="614045" h="47625">
                  <a:moveTo>
                    <a:pt x="177038" y="23609"/>
                  </a:moveTo>
                  <a:lnTo>
                    <a:pt x="165239" y="23609"/>
                  </a:lnTo>
                  <a:lnTo>
                    <a:pt x="165239" y="35407"/>
                  </a:lnTo>
                  <a:lnTo>
                    <a:pt x="165239" y="47205"/>
                  </a:lnTo>
                  <a:lnTo>
                    <a:pt x="177038" y="47205"/>
                  </a:lnTo>
                  <a:lnTo>
                    <a:pt x="177038" y="35407"/>
                  </a:lnTo>
                  <a:lnTo>
                    <a:pt x="177038" y="23609"/>
                  </a:lnTo>
                  <a:close/>
                </a:path>
                <a:path w="614045" h="47625">
                  <a:moveTo>
                    <a:pt x="177038" y="11798"/>
                  </a:moveTo>
                  <a:lnTo>
                    <a:pt x="165239" y="11798"/>
                  </a:lnTo>
                  <a:lnTo>
                    <a:pt x="165239" y="23596"/>
                  </a:lnTo>
                  <a:lnTo>
                    <a:pt x="177038" y="23596"/>
                  </a:lnTo>
                  <a:lnTo>
                    <a:pt x="177038" y="11798"/>
                  </a:lnTo>
                  <a:close/>
                </a:path>
                <a:path w="614045" h="47625">
                  <a:moveTo>
                    <a:pt x="212445" y="23609"/>
                  </a:moveTo>
                  <a:lnTo>
                    <a:pt x="200660" y="23609"/>
                  </a:lnTo>
                  <a:lnTo>
                    <a:pt x="200660" y="35407"/>
                  </a:lnTo>
                  <a:lnTo>
                    <a:pt x="200660" y="47205"/>
                  </a:lnTo>
                  <a:lnTo>
                    <a:pt x="212445" y="47205"/>
                  </a:lnTo>
                  <a:lnTo>
                    <a:pt x="212445" y="35407"/>
                  </a:lnTo>
                  <a:lnTo>
                    <a:pt x="212445" y="23609"/>
                  </a:lnTo>
                  <a:close/>
                </a:path>
                <a:path w="614045" h="47625">
                  <a:moveTo>
                    <a:pt x="236054" y="35407"/>
                  </a:moveTo>
                  <a:lnTo>
                    <a:pt x="224256" y="35407"/>
                  </a:lnTo>
                  <a:lnTo>
                    <a:pt x="224256" y="47205"/>
                  </a:lnTo>
                  <a:lnTo>
                    <a:pt x="236054" y="47205"/>
                  </a:lnTo>
                  <a:lnTo>
                    <a:pt x="236054" y="35407"/>
                  </a:lnTo>
                  <a:close/>
                </a:path>
                <a:path w="614045" h="47625">
                  <a:moveTo>
                    <a:pt x="247853" y="35407"/>
                  </a:moveTo>
                  <a:lnTo>
                    <a:pt x="236067" y="35407"/>
                  </a:lnTo>
                  <a:lnTo>
                    <a:pt x="236067" y="47205"/>
                  </a:lnTo>
                  <a:lnTo>
                    <a:pt x="247853" y="47205"/>
                  </a:lnTo>
                  <a:lnTo>
                    <a:pt x="247853" y="35407"/>
                  </a:lnTo>
                  <a:close/>
                </a:path>
                <a:path w="614045" h="47625">
                  <a:moveTo>
                    <a:pt x="247853" y="0"/>
                  </a:moveTo>
                  <a:lnTo>
                    <a:pt x="236067" y="0"/>
                  </a:lnTo>
                  <a:lnTo>
                    <a:pt x="236067" y="11798"/>
                  </a:lnTo>
                  <a:lnTo>
                    <a:pt x="247853" y="11798"/>
                  </a:lnTo>
                  <a:lnTo>
                    <a:pt x="247853" y="0"/>
                  </a:lnTo>
                  <a:close/>
                </a:path>
                <a:path w="614045" h="47625">
                  <a:moveTo>
                    <a:pt x="259664" y="23609"/>
                  </a:moveTo>
                  <a:lnTo>
                    <a:pt x="247865" y="23609"/>
                  </a:lnTo>
                  <a:lnTo>
                    <a:pt x="247865" y="35407"/>
                  </a:lnTo>
                  <a:lnTo>
                    <a:pt x="259664" y="35407"/>
                  </a:lnTo>
                  <a:lnTo>
                    <a:pt x="259664" y="23609"/>
                  </a:lnTo>
                  <a:close/>
                </a:path>
                <a:path w="614045" h="47625">
                  <a:moveTo>
                    <a:pt x="259664" y="0"/>
                  </a:moveTo>
                  <a:lnTo>
                    <a:pt x="247865" y="0"/>
                  </a:lnTo>
                  <a:lnTo>
                    <a:pt x="247865" y="11798"/>
                  </a:lnTo>
                  <a:lnTo>
                    <a:pt x="259664" y="11798"/>
                  </a:lnTo>
                  <a:lnTo>
                    <a:pt x="259664" y="0"/>
                  </a:lnTo>
                  <a:close/>
                </a:path>
                <a:path w="614045" h="47625">
                  <a:moveTo>
                    <a:pt x="295059" y="23609"/>
                  </a:moveTo>
                  <a:lnTo>
                    <a:pt x="283273" y="23609"/>
                  </a:lnTo>
                  <a:lnTo>
                    <a:pt x="283273" y="35407"/>
                  </a:lnTo>
                  <a:lnTo>
                    <a:pt x="283273" y="47205"/>
                  </a:lnTo>
                  <a:lnTo>
                    <a:pt x="295059" y="47205"/>
                  </a:lnTo>
                  <a:lnTo>
                    <a:pt x="295059" y="35407"/>
                  </a:lnTo>
                  <a:lnTo>
                    <a:pt x="295059" y="23609"/>
                  </a:lnTo>
                  <a:close/>
                </a:path>
                <a:path w="614045" h="47625">
                  <a:moveTo>
                    <a:pt x="295059" y="11798"/>
                  </a:moveTo>
                  <a:lnTo>
                    <a:pt x="283273" y="11798"/>
                  </a:lnTo>
                  <a:lnTo>
                    <a:pt x="283273" y="0"/>
                  </a:lnTo>
                  <a:lnTo>
                    <a:pt x="271475" y="0"/>
                  </a:lnTo>
                  <a:lnTo>
                    <a:pt x="271475" y="11798"/>
                  </a:lnTo>
                  <a:lnTo>
                    <a:pt x="259676" y="11798"/>
                  </a:lnTo>
                  <a:lnTo>
                    <a:pt x="259676" y="23596"/>
                  </a:lnTo>
                  <a:lnTo>
                    <a:pt x="271475" y="23596"/>
                  </a:lnTo>
                  <a:lnTo>
                    <a:pt x="283273" y="23596"/>
                  </a:lnTo>
                  <a:lnTo>
                    <a:pt x="295059" y="23596"/>
                  </a:lnTo>
                  <a:lnTo>
                    <a:pt x="295059" y="11798"/>
                  </a:lnTo>
                  <a:close/>
                </a:path>
                <a:path w="614045" h="47625">
                  <a:moveTo>
                    <a:pt x="306882" y="0"/>
                  </a:moveTo>
                  <a:lnTo>
                    <a:pt x="295084" y="0"/>
                  </a:lnTo>
                  <a:lnTo>
                    <a:pt x="295084" y="11798"/>
                  </a:lnTo>
                  <a:lnTo>
                    <a:pt x="306882" y="11798"/>
                  </a:lnTo>
                  <a:lnTo>
                    <a:pt x="306882" y="0"/>
                  </a:lnTo>
                  <a:close/>
                </a:path>
                <a:path w="614045" h="47625">
                  <a:moveTo>
                    <a:pt x="318681" y="23609"/>
                  </a:moveTo>
                  <a:lnTo>
                    <a:pt x="306882" y="23609"/>
                  </a:lnTo>
                  <a:lnTo>
                    <a:pt x="306882" y="35407"/>
                  </a:lnTo>
                  <a:lnTo>
                    <a:pt x="318681" y="35407"/>
                  </a:lnTo>
                  <a:lnTo>
                    <a:pt x="318681" y="23609"/>
                  </a:lnTo>
                  <a:close/>
                </a:path>
                <a:path w="614045" h="47625">
                  <a:moveTo>
                    <a:pt x="318681" y="11798"/>
                  </a:moveTo>
                  <a:lnTo>
                    <a:pt x="306882" y="11798"/>
                  </a:lnTo>
                  <a:lnTo>
                    <a:pt x="306882" y="23596"/>
                  </a:lnTo>
                  <a:lnTo>
                    <a:pt x="318681" y="23596"/>
                  </a:lnTo>
                  <a:lnTo>
                    <a:pt x="318681" y="11798"/>
                  </a:lnTo>
                  <a:close/>
                </a:path>
                <a:path w="614045" h="47625">
                  <a:moveTo>
                    <a:pt x="330492" y="0"/>
                  </a:moveTo>
                  <a:lnTo>
                    <a:pt x="318693" y="0"/>
                  </a:lnTo>
                  <a:lnTo>
                    <a:pt x="318693" y="11798"/>
                  </a:lnTo>
                  <a:lnTo>
                    <a:pt x="318693" y="23596"/>
                  </a:lnTo>
                  <a:lnTo>
                    <a:pt x="330492" y="23596"/>
                  </a:lnTo>
                  <a:lnTo>
                    <a:pt x="330492" y="11798"/>
                  </a:lnTo>
                  <a:lnTo>
                    <a:pt x="330492" y="0"/>
                  </a:lnTo>
                  <a:close/>
                </a:path>
                <a:path w="614045" h="47625">
                  <a:moveTo>
                    <a:pt x="377698" y="23609"/>
                  </a:moveTo>
                  <a:lnTo>
                    <a:pt x="365899" y="23609"/>
                  </a:lnTo>
                  <a:lnTo>
                    <a:pt x="354101" y="23609"/>
                  </a:lnTo>
                  <a:lnTo>
                    <a:pt x="354101" y="35407"/>
                  </a:lnTo>
                  <a:lnTo>
                    <a:pt x="365899" y="35407"/>
                  </a:lnTo>
                  <a:lnTo>
                    <a:pt x="377698" y="35407"/>
                  </a:lnTo>
                  <a:lnTo>
                    <a:pt x="377698" y="23609"/>
                  </a:lnTo>
                  <a:close/>
                </a:path>
                <a:path w="614045" h="47625">
                  <a:moveTo>
                    <a:pt x="377698" y="0"/>
                  </a:moveTo>
                  <a:lnTo>
                    <a:pt x="365899" y="0"/>
                  </a:lnTo>
                  <a:lnTo>
                    <a:pt x="354101" y="0"/>
                  </a:lnTo>
                  <a:lnTo>
                    <a:pt x="354101" y="11798"/>
                  </a:lnTo>
                  <a:lnTo>
                    <a:pt x="354101" y="23596"/>
                  </a:lnTo>
                  <a:lnTo>
                    <a:pt x="365899" y="23596"/>
                  </a:lnTo>
                  <a:lnTo>
                    <a:pt x="365899" y="11798"/>
                  </a:lnTo>
                  <a:lnTo>
                    <a:pt x="377698" y="11798"/>
                  </a:lnTo>
                  <a:lnTo>
                    <a:pt x="377698" y="0"/>
                  </a:lnTo>
                  <a:close/>
                </a:path>
                <a:path w="614045" h="47625">
                  <a:moveTo>
                    <a:pt x="401307" y="23609"/>
                  </a:moveTo>
                  <a:lnTo>
                    <a:pt x="389509" y="23609"/>
                  </a:lnTo>
                  <a:lnTo>
                    <a:pt x="377710" y="23609"/>
                  </a:lnTo>
                  <a:lnTo>
                    <a:pt x="377710" y="35407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01307" y="23609"/>
                  </a:lnTo>
                  <a:close/>
                </a:path>
                <a:path w="614045" h="47625">
                  <a:moveTo>
                    <a:pt x="413105" y="11798"/>
                  </a:moveTo>
                  <a:lnTo>
                    <a:pt x="401307" y="11798"/>
                  </a:lnTo>
                  <a:lnTo>
                    <a:pt x="389509" y="11798"/>
                  </a:lnTo>
                  <a:lnTo>
                    <a:pt x="389509" y="0"/>
                  </a:lnTo>
                  <a:lnTo>
                    <a:pt x="377710" y="0"/>
                  </a:lnTo>
                  <a:lnTo>
                    <a:pt x="377710" y="11798"/>
                  </a:lnTo>
                  <a:lnTo>
                    <a:pt x="377710" y="23596"/>
                  </a:lnTo>
                  <a:lnTo>
                    <a:pt x="389509" y="23596"/>
                  </a:lnTo>
                  <a:lnTo>
                    <a:pt x="401307" y="23596"/>
                  </a:lnTo>
                  <a:lnTo>
                    <a:pt x="413105" y="23596"/>
                  </a:lnTo>
                  <a:lnTo>
                    <a:pt x="413105" y="11798"/>
                  </a:lnTo>
                  <a:close/>
                </a:path>
                <a:path w="614045" h="47625">
                  <a:moveTo>
                    <a:pt x="424916" y="0"/>
                  </a:moveTo>
                  <a:lnTo>
                    <a:pt x="413118" y="0"/>
                  </a:lnTo>
                  <a:lnTo>
                    <a:pt x="413118" y="11798"/>
                  </a:lnTo>
                  <a:lnTo>
                    <a:pt x="413118" y="23596"/>
                  </a:lnTo>
                  <a:lnTo>
                    <a:pt x="424916" y="23596"/>
                  </a:lnTo>
                  <a:lnTo>
                    <a:pt x="424916" y="11798"/>
                  </a:lnTo>
                  <a:lnTo>
                    <a:pt x="424916" y="0"/>
                  </a:lnTo>
                  <a:close/>
                </a:path>
                <a:path w="614045" h="47625">
                  <a:moveTo>
                    <a:pt x="448513" y="23609"/>
                  </a:moveTo>
                  <a:lnTo>
                    <a:pt x="436714" y="23609"/>
                  </a:lnTo>
                  <a:lnTo>
                    <a:pt x="424916" y="23609"/>
                  </a:lnTo>
                  <a:lnTo>
                    <a:pt x="424916" y="35407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48513" y="23609"/>
                  </a:lnTo>
                  <a:close/>
                </a:path>
                <a:path w="614045" h="47625">
                  <a:moveTo>
                    <a:pt x="472122" y="23609"/>
                  </a:moveTo>
                  <a:lnTo>
                    <a:pt x="460324" y="23609"/>
                  </a:lnTo>
                  <a:lnTo>
                    <a:pt x="460324" y="35407"/>
                  </a:lnTo>
                  <a:lnTo>
                    <a:pt x="472122" y="35407"/>
                  </a:lnTo>
                  <a:lnTo>
                    <a:pt x="472122" y="23609"/>
                  </a:lnTo>
                  <a:close/>
                </a:path>
                <a:path w="614045" h="47625">
                  <a:moveTo>
                    <a:pt x="495731" y="0"/>
                  </a:moveTo>
                  <a:lnTo>
                    <a:pt x="483933" y="0"/>
                  </a:lnTo>
                  <a:lnTo>
                    <a:pt x="483933" y="11798"/>
                  </a:lnTo>
                  <a:lnTo>
                    <a:pt x="472135" y="11798"/>
                  </a:lnTo>
                  <a:lnTo>
                    <a:pt x="472135" y="23596"/>
                  </a:lnTo>
                  <a:lnTo>
                    <a:pt x="483933" y="23596"/>
                  </a:lnTo>
                  <a:lnTo>
                    <a:pt x="495731" y="23596"/>
                  </a:lnTo>
                  <a:lnTo>
                    <a:pt x="495731" y="11798"/>
                  </a:lnTo>
                  <a:lnTo>
                    <a:pt x="495731" y="0"/>
                  </a:lnTo>
                  <a:close/>
                </a:path>
                <a:path w="614045" h="47625">
                  <a:moveTo>
                    <a:pt x="519341" y="11798"/>
                  </a:moveTo>
                  <a:lnTo>
                    <a:pt x="507542" y="11798"/>
                  </a:lnTo>
                  <a:lnTo>
                    <a:pt x="507542" y="23596"/>
                  </a:lnTo>
                  <a:lnTo>
                    <a:pt x="519341" y="23596"/>
                  </a:lnTo>
                  <a:lnTo>
                    <a:pt x="519341" y="11798"/>
                  </a:lnTo>
                  <a:close/>
                </a:path>
                <a:path w="614045" h="47625">
                  <a:moveTo>
                    <a:pt x="542950" y="11798"/>
                  </a:moveTo>
                  <a:lnTo>
                    <a:pt x="531152" y="11798"/>
                  </a:lnTo>
                  <a:lnTo>
                    <a:pt x="531152" y="23596"/>
                  </a:lnTo>
                  <a:lnTo>
                    <a:pt x="542950" y="23596"/>
                  </a:lnTo>
                  <a:lnTo>
                    <a:pt x="542950" y="11798"/>
                  </a:lnTo>
                  <a:close/>
                </a:path>
                <a:path w="614045" h="47625">
                  <a:moveTo>
                    <a:pt x="566547" y="11798"/>
                  </a:moveTo>
                  <a:lnTo>
                    <a:pt x="554748" y="11798"/>
                  </a:lnTo>
                  <a:lnTo>
                    <a:pt x="554748" y="23596"/>
                  </a:lnTo>
                  <a:lnTo>
                    <a:pt x="566547" y="23596"/>
                  </a:lnTo>
                  <a:lnTo>
                    <a:pt x="566547" y="11798"/>
                  </a:lnTo>
                  <a:close/>
                </a:path>
                <a:path w="614045" h="47625">
                  <a:moveTo>
                    <a:pt x="590156" y="11798"/>
                  </a:moveTo>
                  <a:lnTo>
                    <a:pt x="578358" y="11798"/>
                  </a:lnTo>
                  <a:lnTo>
                    <a:pt x="578358" y="23596"/>
                  </a:lnTo>
                  <a:lnTo>
                    <a:pt x="590156" y="23596"/>
                  </a:lnTo>
                  <a:lnTo>
                    <a:pt x="590156" y="11798"/>
                  </a:lnTo>
                  <a:close/>
                </a:path>
                <a:path w="614045" h="47625">
                  <a:moveTo>
                    <a:pt x="601967" y="0"/>
                  </a:moveTo>
                  <a:lnTo>
                    <a:pt x="590169" y="0"/>
                  </a:lnTo>
                  <a:lnTo>
                    <a:pt x="590169" y="11798"/>
                  </a:lnTo>
                  <a:lnTo>
                    <a:pt x="590169" y="23596"/>
                  </a:lnTo>
                  <a:lnTo>
                    <a:pt x="601967" y="23596"/>
                  </a:lnTo>
                  <a:lnTo>
                    <a:pt x="601967" y="11798"/>
                  </a:lnTo>
                  <a:lnTo>
                    <a:pt x="601967" y="0"/>
                  </a:lnTo>
                  <a:close/>
                </a:path>
                <a:path w="614045" h="47625">
                  <a:moveTo>
                    <a:pt x="613765" y="23609"/>
                  </a:moveTo>
                  <a:lnTo>
                    <a:pt x="601967" y="23609"/>
                  </a:lnTo>
                  <a:lnTo>
                    <a:pt x="590169" y="23609"/>
                  </a:lnTo>
                  <a:lnTo>
                    <a:pt x="590169" y="35407"/>
                  </a:lnTo>
                  <a:lnTo>
                    <a:pt x="601967" y="35407"/>
                  </a:lnTo>
                  <a:lnTo>
                    <a:pt x="613765" y="35407"/>
                  </a:lnTo>
                  <a:lnTo>
                    <a:pt x="613765" y="2360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94843" y="4724869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10" h="47625">
                  <a:moveTo>
                    <a:pt x="11798" y="23609"/>
                  </a:moveTo>
                  <a:lnTo>
                    <a:pt x="0" y="23609"/>
                  </a:lnTo>
                  <a:lnTo>
                    <a:pt x="0" y="35407"/>
                  </a:lnTo>
                  <a:lnTo>
                    <a:pt x="0" y="47205"/>
                  </a:lnTo>
                  <a:lnTo>
                    <a:pt x="11798" y="47205"/>
                  </a:lnTo>
                  <a:lnTo>
                    <a:pt x="11798" y="35407"/>
                  </a:lnTo>
                  <a:lnTo>
                    <a:pt x="11798" y="23609"/>
                  </a:lnTo>
                  <a:close/>
                </a:path>
                <a:path w="626110" h="47625">
                  <a:moveTo>
                    <a:pt x="11798" y="11798"/>
                  </a:moveTo>
                  <a:lnTo>
                    <a:pt x="0" y="11798"/>
                  </a:lnTo>
                  <a:lnTo>
                    <a:pt x="0" y="23596"/>
                  </a:lnTo>
                  <a:lnTo>
                    <a:pt x="11798" y="23596"/>
                  </a:lnTo>
                  <a:lnTo>
                    <a:pt x="11798" y="11798"/>
                  </a:lnTo>
                  <a:close/>
                </a:path>
                <a:path w="626110" h="47625">
                  <a:moveTo>
                    <a:pt x="35394" y="23609"/>
                  </a:moveTo>
                  <a:lnTo>
                    <a:pt x="23596" y="23609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close/>
                </a:path>
                <a:path w="626110" h="47625">
                  <a:moveTo>
                    <a:pt x="35394" y="11798"/>
                  </a:moveTo>
                  <a:lnTo>
                    <a:pt x="23596" y="11798"/>
                  </a:lnTo>
                  <a:lnTo>
                    <a:pt x="23596" y="23596"/>
                  </a:lnTo>
                  <a:lnTo>
                    <a:pt x="35394" y="23596"/>
                  </a:lnTo>
                  <a:lnTo>
                    <a:pt x="35394" y="11798"/>
                  </a:lnTo>
                  <a:close/>
                </a:path>
                <a:path w="626110" h="47625">
                  <a:moveTo>
                    <a:pt x="47205" y="11798"/>
                  </a:moveTo>
                  <a:lnTo>
                    <a:pt x="35407" y="11798"/>
                  </a:lnTo>
                  <a:lnTo>
                    <a:pt x="35407" y="23596"/>
                  </a:lnTo>
                  <a:lnTo>
                    <a:pt x="47205" y="23596"/>
                  </a:lnTo>
                  <a:lnTo>
                    <a:pt x="47205" y="11798"/>
                  </a:lnTo>
                  <a:close/>
                </a:path>
                <a:path w="626110" h="47625">
                  <a:moveTo>
                    <a:pt x="70815" y="11798"/>
                  </a:moveTo>
                  <a:lnTo>
                    <a:pt x="59016" y="11798"/>
                  </a:lnTo>
                  <a:lnTo>
                    <a:pt x="59016" y="23596"/>
                  </a:lnTo>
                  <a:lnTo>
                    <a:pt x="70815" y="23596"/>
                  </a:lnTo>
                  <a:lnTo>
                    <a:pt x="70815" y="11798"/>
                  </a:lnTo>
                  <a:close/>
                </a:path>
                <a:path w="626110" h="47625">
                  <a:moveTo>
                    <a:pt x="82613" y="23609"/>
                  </a:moveTo>
                  <a:lnTo>
                    <a:pt x="70815" y="23609"/>
                  </a:ln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09"/>
                  </a:lnTo>
                  <a:close/>
                </a:path>
                <a:path w="626110" h="47625">
                  <a:moveTo>
                    <a:pt x="106222" y="11798"/>
                  </a:moveTo>
                  <a:lnTo>
                    <a:pt x="94424" y="11798"/>
                  </a:lnTo>
                  <a:lnTo>
                    <a:pt x="94424" y="23596"/>
                  </a:lnTo>
                  <a:lnTo>
                    <a:pt x="106222" y="23596"/>
                  </a:lnTo>
                  <a:lnTo>
                    <a:pt x="106222" y="11798"/>
                  </a:lnTo>
                  <a:close/>
                </a:path>
                <a:path w="626110" h="47625">
                  <a:moveTo>
                    <a:pt x="129806" y="23609"/>
                  </a:moveTo>
                  <a:lnTo>
                    <a:pt x="118021" y="23609"/>
                  </a:lnTo>
                  <a:lnTo>
                    <a:pt x="118021" y="35407"/>
                  </a:lnTo>
                  <a:lnTo>
                    <a:pt x="129806" y="35407"/>
                  </a:lnTo>
                  <a:lnTo>
                    <a:pt x="129806" y="23609"/>
                  </a:lnTo>
                  <a:close/>
                </a:path>
                <a:path w="626110" h="47625">
                  <a:moveTo>
                    <a:pt x="141617" y="11798"/>
                  </a:moveTo>
                  <a:lnTo>
                    <a:pt x="129832" y="11798"/>
                  </a:lnTo>
                  <a:lnTo>
                    <a:pt x="129832" y="23596"/>
                  </a:lnTo>
                  <a:lnTo>
                    <a:pt x="141617" y="23596"/>
                  </a:lnTo>
                  <a:lnTo>
                    <a:pt x="141617" y="11798"/>
                  </a:lnTo>
                  <a:close/>
                </a:path>
                <a:path w="626110" h="47625">
                  <a:moveTo>
                    <a:pt x="153428" y="23609"/>
                  </a:moveTo>
                  <a:lnTo>
                    <a:pt x="141630" y="23609"/>
                  </a:lnTo>
                  <a:lnTo>
                    <a:pt x="141630" y="35407"/>
                  </a:lnTo>
                  <a:lnTo>
                    <a:pt x="153428" y="35407"/>
                  </a:lnTo>
                  <a:lnTo>
                    <a:pt x="153428" y="23609"/>
                  </a:lnTo>
                  <a:close/>
                </a:path>
                <a:path w="626110" h="47625">
                  <a:moveTo>
                    <a:pt x="165239" y="11798"/>
                  </a:moveTo>
                  <a:lnTo>
                    <a:pt x="153441" y="11798"/>
                  </a:lnTo>
                  <a:lnTo>
                    <a:pt x="153441" y="23596"/>
                  </a:lnTo>
                  <a:lnTo>
                    <a:pt x="165239" y="23596"/>
                  </a:lnTo>
                  <a:lnTo>
                    <a:pt x="165239" y="11798"/>
                  </a:lnTo>
                  <a:close/>
                </a:path>
                <a:path w="626110" h="47625">
                  <a:moveTo>
                    <a:pt x="177025" y="23609"/>
                  </a:moveTo>
                  <a:lnTo>
                    <a:pt x="165239" y="23609"/>
                  </a:ln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close/>
                </a:path>
                <a:path w="626110" h="47625">
                  <a:moveTo>
                    <a:pt x="188836" y="23609"/>
                  </a:move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close/>
                </a:path>
                <a:path w="626110" h="47625">
                  <a:moveTo>
                    <a:pt x="212432" y="23609"/>
                  </a:moveTo>
                  <a:lnTo>
                    <a:pt x="200647" y="23609"/>
                  </a:ln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close/>
                </a:path>
                <a:path w="626110" h="47625">
                  <a:moveTo>
                    <a:pt x="212432" y="11798"/>
                  </a:moveTo>
                  <a:lnTo>
                    <a:pt x="200647" y="11798"/>
                  </a:lnTo>
                  <a:lnTo>
                    <a:pt x="188849" y="11798"/>
                  </a:lnTo>
                  <a:lnTo>
                    <a:pt x="188849" y="23596"/>
                  </a:lnTo>
                  <a:lnTo>
                    <a:pt x="200647" y="23596"/>
                  </a:lnTo>
                  <a:lnTo>
                    <a:pt x="212432" y="23596"/>
                  </a:lnTo>
                  <a:lnTo>
                    <a:pt x="212432" y="11798"/>
                  </a:lnTo>
                  <a:close/>
                </a:path>
                <a:path w="626110" h="47625">
                  <a:moveTo>
                    <a:pt x="224243" y="11798"/>
                  </a:moveTo>
                  <a:lnTo>
                    <a:pt x="212458" y="11798"/>
                  </a:lnTo>
                  <a:lnTo>
                    <a:pt x="212458" y="23596"/>
                  </a:lnTo>
                  <a:lnTo>
                    <a:pt x="224243" y="23596"/>
                  </a:lnTo>
                  <a:lnTo>
                    <a:pt x="224243" y="11798"/>
                  </a:lnTo>
                  <a:close/>
                </a:path>
                <a:path w="626110" h="47625">
                  <a:moveTo>
                    <a:pt x="247853" y="23609"/>
                  </a:moveTo>
                  <a:lnTo>
                    <a:pt x="236054" y="23609"/>
                  </a:lnTo>
                  <a:lnTo>
                    <a:pt x="236054" y="35407"/>
                  </a:lnTo>
                  <a:lnTo>
                    <a:pt x="247853" y="35407"/>
                  </a:lnTo>
                  <a:lnTo>
                    <a:pt x="247853" y="23609"/>
                  </a:lnTo>
                  <a:close/>
                </a:path>
                <a:path w="626110" h="47625">
                  <a:moveTo>
                    <a:pt x="247853" y="11798"/>
                  </a:moveTo>
                  <a:lnTo>
                    <a:pt x="236054" y="11798"/>
                  </a:lnTo>
                  <a:lnTo>
                    <a:pt x="224256" y="11798"/>
                  </a:lnTo>
                  <a:lnTo>
                    <a:pt x="224256" y="23596"/>
                  </a:lnTo>
                  <a:lnTo>
                    <a:pt x="236054" y="23596"/>
                  </a:lnTo>
                  <a:lnTo>
                    <a:pt x="247853" y="23596"/>
                  </a:lnTo>
                  <a:lnTo>
                    <a:pt x="247853" y="11798"/>
                  </a:lnTo>
                  <a:close/>
                </a:path>
                <a:path w="626110" h="47625">
                  <a:moveTo>
                    <a:pt x="259651" y="23609"/>
                  </a:moveTo>
                  <a:lnTo>
                    <a:pt x="247865" y="23609"/>
                  </a:lnTo>
                  <a:lnTo>
                    <a:pt x="247865" y="35407"/>
                  </a:lnTo>
                  <a:lnTo>
                    <a:pt x="259651" y="35407"/>
                  </a:lnTo>
                  <a:lnTo>
                    <a:pt x="259651" y="23609"/>
                  </a:lnTo>
                  <a:close/>
                </a:path>
                <a:path w="626110" h="47625">
                  <a:moveTo>
                    <a:pt x="259651" y="11798"/>
                  </a:moveTo>
                  <a:lnTo>
                    <a:pt x="247865" y="11798"/>
                  </a:lnTo>
                  <a:lnTo>
                    <a:pt x="247865" y="23596"/>
                  </a:lnTo>
                  <a:lnTo>
                    <a:pt x="259651" y="23596"/>
                  </a:lnTo>
                  <a:lnTo>
                    <a:pt x="259651" y="11798"/>
                  </a:lnTo>
                  <a:close/>
                </a:path>
                <a:path w="626110" h="47625">
                  <a:moveTo>
                    <a:pt x="271462" y="23609"/>
                  </a:moveTo>
                  <a:lnTo>
                    <a:pt x="259664" y="23609"/>
                  </a:lnTo>
                  <a:lnTo>
                    <a:pt x="259664" y="35407"/>
                  </a:lnTo>
                  <a:lnTo>
                    <a:pt x="271462" y="35407"/>
                  </a:lnTo>
                  <a:lnTo>
                    <a:pt x="271462" y="23609"/>
                  </a:lnTo>
                  <a:close/>
                </a:path>
                <a:path w="626110" h="47625">
                  <a:moveTo>
                    <a:pt x="271462" y="11798"/>
                  </a:moveTo>
                  <a:lnTo>
                    <a:pt x="259664" y="11798"/>
                  </a:lnTo>
                  <a:lnTo>
                    <a:pt x="259664" y="23596"/>
                  </a:lnTo>
                  <a:lnTo>
                    <a:pt x="271462" y="23596"/>
                  </a:lnTo>
                  <a:lnTo>
                    <a:pt x="271462" y="11798"/>
                  </a:lnTo>
                  <a:close/>
                </a:path>
                <a:path w="626110" h="47625">
                  <a:moveTo>
                    <a:pt x="306857" y="23609"/>
                  </a:moveTo>
                  <a:lnTo>
                    <a:pt x="295071" y="23609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close/>
                </a:path>
                <a:path w="626110" h="47625">
                  <a:moveTo>
                    <a:pt x="306857" y="0"/>
                  </a:moveTo>
                  <a:lnTo>
                    <a:pt x="295071" y="0"/>
                  </a:lnTo>
                  <a:lnTo>
                    <a:pt x="295071" y="11798"/>
                  </a:lnTo>
                  <a:lnTo>
                    <a:pt x="295071" y="23596"/>
                  </a:lnTo>
                  <a:lnTo>
                    <a:pt x="306857" y="23596"/>
                  </a:lnTo>
                  <a:lnTo>
                    <a:pt x="306857" y="11798"/>
                  </a:lnTo>
                  <a:lnTo>
                    <a:pt x="306857" y="0"/>
                  </a:lnTo>
                  <a:close/>
                </a:path>
                <a:path w="626110" h="47625">
                  <a:moveTo>
                    <a:pt x="318681" y="23609"/>
                  </a:moveTo>
                  <a:lnTo>
                    <a:pt x="306882" y="23609"/>
                  </a:lnTo>
                  <a:lnTo>
                    <a:pt x="306882" y="35407"/>
                  </a:lnTo>
                  <a:lnTo>
                    <a:pt x="318681" y="35407"/>
                  </a:lnTo>
                  <a:lnTo>
                    <a:pt x="318681" y="23609"/>
                  </a:lnTo>
                  <a:close/>
                </a:path>
                <a:path w="626110" h="47625">
                  <a:moveTo>
                    <a:pt x="342290" y="23609"/>
                  </a:moveTo>
                  <a:lnTo>
                    <a:pt x="330492" y="23609"/>
                  </a:lnTo>
                  <a:lnTo>
                    <a:pt x="330492" y="35407"/>
                  </a:lnTo>
                  <a:lnTo>
                    <a:pt x="342290" y="35407"/>
                  </a:lnTo>
                  <a:lnTo>
                    <a:pt x="342290" y="23609"/>
                  </a:lnTo>
                  <a:close/>
                </a:path>
                <a:path w="626110" h="47625">
                  <a:moveTo>
                    <a:pt x="365887" y="0"/>
                  </a:moveTo>
                  <a:lnTo>
                    <a:pt x="354088" y="0"/>
                  </a:lnTo>
                  <a:lnTo>
                    <a:pt x="354088" y="11798"/>
                  </a:lnTo>
                  <a:lnTo>
                    <a:pt x="354088" y="23596"/>
                  </a:lnTo>
                  <a:lnTo>
                    <a:pt x="365887" y="23596"/>
                  </a:lnTo>
                  <a:lnTo>
                    <a:pt x="365887" y="11798"/>
                  </a:lnTo>
                  <a:lnTo>
                    <a:pt x="365887" y="0"/>
                  </a:lnTo>
                  <a:close/>
                </a:path>
                <a:path w="626110" h="47625">
                  <a:moveTo>
                    <a:pt x="389496" y="23609"/>
                  </a:moveTo>
                  <a:lnTo>
                    <a:pt x="377698" y="23609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close/>
                </a:path>
                <a:path w="626110" h="47625">
                  <a:moveTo>
                    <a:pt x="389496" y="11798"/>
                  </a:moveTo>
                  <a:lnTo>
                    <a:pt x="377698" y="11798"/>
                  </a:lnTo>
                  <a:lnTo>
                    <a:pt x="377698" y="23596"/>
                  </a:lnTo>
                  <a:lnTo>
                    <a:pt x="389496" y="23596"/>
                  </a:lnTo>
                  <a:lnTo>
                    <a:pt x="389496" y="11798"/>
                  </a:lnTo>
                  <a:close/>
                </a:path>
                <a:path w="626110" h="47625">
                  <a:moveTo>
                    <a:pt x="401307" y="11798"/>
                  </a:moveTo>
                  <a:lnTo>
                    <a:pt x="389509" y="11798"/>
                  </a:lnTo>
                  <a:lnTo>
                    <a:pt x="389509" y="23596"/>
                  </a:lnTo>
                  <a:lnTo>
                    <a:pt x="401307" y="23596"/>
                  </a:lnTo>
                  <a:lnTo>
                    <a:pt x="401307" y="11798"/>
                  </a:lnTo>
                  <a:close/>
                </a:path>
                <a:path w="626110" h="47625">
                  <a:moveTo>
                    <a:pt x="413105" y="23609"/>
                  </a:moveTo>
                  <a:lnTo>
                    <a:pt x="401307" y="23609"/>
                  </a:ln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13105" y="35407"/>
                  </a:lnTo>
                  <a:lnTo>
                    <a:pt x="413105" y="23609"/>
                  </a:lnTo>
                  <a:close/>
                </a:path>
                <a:path w="626110" h="47625">
                  <a:moveTo>
                    <a:pt x="424903" y="0"/>
                  </a:moveTo>
                  <a:lnTo>
                    <a:pt x="413105" y="0"/>
                  </a:lnTo>
                  <a:lnTo>
                    <a:pt x="401307" y="0"/>
                  </a:lnTo>
                  <a:lnTo>
                    <a:pt x="401307" y="11798"/>
                  </a:lnTo>
                  <a:lnTo>
                    <a:pt x="413105" y="11798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26110" h="47625">
                  <a:moveTo>
                    <a:pt x="460311" y="0"/>
                  </a:moveTo>
                  <a:lnTo>
                    <a:pt x="448513" y="0"/>
                  </a:lnTo>
                  <a:lnTo>
                    <a:pt x="436714" y="0"/>
                  </a:lnTo>
                  <a:lnTo>
                    <a:pt x="424916" y="0"/>
                  </a:lnTo>
                  <a:lnTo>
                    <a:pt x="424916" y="11798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60311" y="11798"/>
                  </a:lnTo>
                  <a:lnTo>
                    <a:pt x="460311" y="0"/>
                  </a:lnTo>
                  <a:close/>
                </a:path>
                <a:path w="626110" h="47625">
                  <a:moveTo>
                    <a:pt x="472122" y="23609"/>
                  </a:moveTo>
                  <a:lnTo>
                    <a:pt x="460324" y="23609"/>
                  </a:lnTo>
                  <a:lnTo>
                    <a:pt x="460324" y="35407"/>
                  </a:lnTo>
                  <a:lnTo>
                    <a:pt x="472122" y="35407"/>
                  </a:lnTo>
                  <a:lnTo>
                    <a:pt x="472122" y="23609"/>
                  </a:lnTo>
                  <a:close/>
                </a:path>
                <a:path w="626110" h="47625">
                  <a:moveTo>
                    <a:pt x="483920" y="0"/>
                  </a:moveTo>
                  <a:lnTo>
                    <a:pt x="472122" y="0"/>
                  </a:lnTo>
                  <a:lnTo>
                    <a:pt x="460324" y="0"/>
                  </a:lnTo>
                  <a:lnTo>
                    <a:pt x="460324" y="11798"/>
                  </a:lnTo>
                  <a:lnTo>
                    <a:pt x="460324" y="23596"/>
                  </a:lnTo>
                  <a:lnTo>
                    <a:pt x="472122" y="23596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10" h="47625">
                  <a:moveTo>
                    <a:pt x="507530" y="23609"/>
                  </a:moveTo>
                  <a:lnTo>
                    <a:pt x="495731" y="23609"/>
                  </a:ln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507530" y="35407"/>
                  </a:lnTo>
                  <a:lnTo>
                    <a:pt x="507530" y="23609"/>
                  </a:lnTo>
                  <a:close/>
                </a:path>
                <a:path w="626110" h="47625">
                  <a:moveTo>
                    <a:pt x="519328" y="0"/>
                  </a:moveTo>
                  <a:lnTo>
                    <a:pt x="507530" y="0"/>
                  </a:lnTo>
                  <a:lnTo>
                    <a:pt x="495731" y="0"/>
                  </a:lnTo>
                  <a:lnTo>
                    <a:pt x="495731" y="11798"/>
                  </a:lnTo>
                  <a:lnTo>
                    <a:pt x="483933" y="11798"/>
                  </a:lnTo>
                  <a:lnTo>
                    <a:pt x="483933" y="23596"/>
                  </a:lnTo>
                  <a:lnTo>
                    <a:pt x="495731" y="23596"/>
                  </a:lnTo>
                  <a:lnTo>
                    <a:pt x="507530" y="23596"/>
                  </a:lnTo>
                  <a:lnTo>
                    <a:pt x="519328" y="23596"/>
                  </a:lnTo>
                  <a:lnTo>
                    <a:pt x="519328" y="11798"/>
                  </a:lnTo>
                  <a:lnTo>
                    <a:pt x="519328" y="0"/>
                  </a:lnTo>
                  <a:close/>
                </a:path>
                <a:path w="626110" h="47625">
                  <a:moveTo>
                    <a:pt x="531139" y="23609"/>
                  </a:moveTo>
                  <a:lnTo>
                    <a:pt x="519341" y="23609"/>
                  </a:lnTo>
                  <a:lnTo>
                    <a:pt x="519341" y="35407"/>
                  </a:lnTo>
                  <a:lnTo>
                    <a:pt x="531139" y="35407"/>
                  </a:lnTo>
                  <a:lnTo>
                    <a:pt x="531139" y="23609"/>
                  </a:lnTo>
                  <a:close/>
                </a:path>
                <a:path w="626110" h="47625">
                  <a:moveTo>
                    <a:pt x="531139" y="11798"/>
                  </a:moveTo>
                  <a:lnTo>
                    <a:pt x="519341" y="11798"/>
                  </a:lnTo>
                  <a:lnTo>
                    <a:pt x="519341" y="23596"/>
                  </a:lnTo>
                  <a:lnTo>
                    <a:pt x="531139" y="23596"/>
                  </a:lnTo>
                  <a:lnTo>
                    <a:pt x="531139" y="11798"/>
                  </a:lnTo>
                  <a:close/>
                </a:path>
                <a:path w="626110" h="47625">
                  <a:moveTo>
                    <a:pt x="542937" y="0"/>
                  </a:moveTo>
                  <a:lnTo>
                    <a:pt x="531139" y="0"/>
                  </a:lnTo>
                  <a:lnTo>
                    <a:pt x="531139" y="11798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26110" h="47625">
                  <a:moveTo>
                    <a:pt x="578345" y="23609"/>
                  </a:moveTo>
                  <a:lnTo>
                    <a:pt x="566547" y="23609"/>
                  </a:lnTo>
                  <a:lnTo>
                    <a:pt x="554748" y="23609"/>
                  </a:lnTo>
                  <a:lnTo>
                    <a:pt x="554748" y="35407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78345" y="23609"/>
                  </a:lnTo>
                  <a:close/>
                </a:path>
                <a:path w="626110" h="47625">
                  <a:moveTo>
                    <a:pt x="578345" y="0"/>
                  </a:moveTo>
                  <a:lnTo>
                    <a:pt x="566547" y="0"/>
                  </a:lnTo>
                  <a:lnTo>
                    <a:pt x="554748" y="0"/>
                  </a:lnTo>
                  <a:lnTo>
                    <a:pt x="542950" y="0"/>
                  </a:ln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26110" h="47625">
                  <a:moveTo>
                    <a:pt x="590156" y="11798"/>
                  </a:moveTo>
                  <a:lnTo>
                    <a:pt x="578358" y="11798"/>
                  </a:lnTo>
                  <a:lnTo>
                    <a:pt x="578358" y="23596"/>
                  </a:lnTo>
                  <a:lnTo>
                    <a:pt x="590156" y="23596"/>
                  </a:lnTo>
                  <a:lnTo>
                    <a:pt x="590156" y="11798"/>
                  </a:lnTo>
                  <a:close/>
                </a:path>
                <a:path w="626110" h="47625">
                  <a:moveTo>
                    <a:pt x="625563" y="23609"/>
                  </a:moveTo>
                  <a:lnTo>
                    <a:pt x="613765" y="23609"/>
                  </a:lnTo>
                  <a:lnTo>
                    <a:pt x="601967" y="23609"/>
                  </a:lnTo>
                  <a:lnTo>
                    <a:pt x="601967" y="35407"/>
                  </a:lnTo>
                  <a:lnTo>
                    <a:pt x="613765" y="35407"/>
                  </a:lnTo>
                  <a:lnTo>
                    <a:pt x="625563" y="35407"/>
                  </a:lnTo>
                  <a:lnTo>
                    <a:pt x="625563" y="23609"/>
                  </a:lnTo>
                  <a:close/>
                </a:path>
                <a:path w="626110" h="47625">
                  <a:moveTo>
                    <a:pt x="625563" y="0"/>
                  </a:moveTo>
                  <a:lnTo>
                    <a:pt x="613765" y="0"/>
                  </a:ln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25563" y="11798"/>
                  </a:lnTo>
                  <a:lnTo>
                    <a:pt x="62556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94843" y="4760277"/>
              <a:ext cx="567055" cy="35560"/>
            </a:xfrm>
            <a:custGeom>
              <a:avLst/>
              <a:gdLst/>
              <a:ahLst/>
              <a:cxnLst/>
              <a:rect l="l" t="t" r="r" b="b"/>
              <a:pathLst>
                <a:path w="567055" h="35560">
                  <a:moveTo>
                    <a:pt x="11798" y="0"/>
                  </a:moveTo>
                  <a:lnTo>
                    <a:pt x="0" y="0"/>
                  </a:lnTo>
                  <a:lnTo>
                    <a:pt x="0" y="11798"/>
                  </a:lnTo>
                  <a:lnTo>
                    <a:pt x="11798" y="11798"/>
                  </a:lnTo>
                  <a:lnTo>
                    <a:pt x="11798" y="0"/>
                  </a:lnTo>
                  <a:close/>
                </a:path>
                <a:path w="567055" h="35560">
                  <a:moveTo>
                    <a:pt x="35394" y="23609"/>
                  </a:moveTo>
                  <a:lnTo>
                    <a:pt x="23596" y="23609"/>
                  </a:lnTo>
                  <a:lnTo>
                    <a:pt x="23596" y="11811"/>
                  </a:lnTo>
                  <a:lnTo>
                    <a:pt x="11798" y="11811"/>
                  </a:lnTo>
                  <a:lnTo>
                    <a:pt x="0" y="11811"/>
                  </a:lnTo>
                  <a:lnTo>
                    <a:pt x="0" y="23609"/>
                  </a:lnTo>
                  <a:lnTo>
                    <a:pt x="11798" y="23609"/>
                  </a:lnTo>
                  <a:lnTo>
                    <a:pt x="11798" y="35407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close/>
                </a:path>
                <a:path w="567055" h="35560">
                  <a:moveTo>
                    <a:pt x="59004" y="11811"/>
                  </a:moveTo>
                  <a:lnTo>
                    <a:pt x="47205" y="11811"/>
                  </a:lnTo>
                  <a:lnTo>
                    <a:pt x="35407" y="11811"/>
                  </a:lnTo>
                  <a:lnTo>
                    <a:pt x="35407" y="23609"/>
                  </a:lnTo>
                  <a:lnTo>
                    <a:pt x="47205" y="23609"/>
                  </a:lnTo>
                  <a:lnTo>
                    <a:pt x="59004" y="23609"/>
                  </a:lnTo>
                  <a:lnTo>
                    <a:pt x="59004" y="11811"/>
                  </a:lnTo>
                  <a:close/>
                </a:path>
                <a:path w="567055" h="35560">
                  <a:moveTo>
                    <a:pt x="59004" y="0"/>
                  </a:moveTo>
                  <a:lnTo>
                    <a:pt x="47205" y="0"/>
                  </a:lnTo>
                  <a:lnTo>
                    <a:pt x="35407" y="0"/>
                  </a:lnTo>
                  <a:lnTo>
                    <a:pt x="35407" y="11798"/>
                  </a:lnTo>
                  <a:lnTo>
                    <a:pt x="47205" y="11798"/>
                  </a:lnTo>
                  <a:lnTo>
                    <a:pt x="59004" y="11798"/>
                  </a:lnTo>
                  <a:lnTo>
                    <a:pt x="59004" y="0"/>
                  </a:lnTo>
                  <a:close/>
                </a:path>
                <a:path w="567055" h="35560">
                  <a:moveTo>
                    <a:pt x="70815" y="0"/>
                  </a:moveTo>
                  <a:lnTo>
                    <a:pt x="59016" y="0"/>
                  </a:lnTo>
                  <a:lnTo>
                    <a:pt x="59016" y="11798"/>
                  </a:lnTo>
                  <a:lnTo>
                    <a:pt x="70815" y="11798"/>
                  </a:lnTo>
                  <a:lnTo>
                    <a:pt x="70815" y="0"/>
                  </a:lnTo>
                  <a:close/>
                </a:path>
                <a:path w="567055" h="35560">
                  <a:moveTo>
                    <a:pt x="82613" y="11811"/>
                  </a:moveTo>
                  <a:lnTo>
                    <a:pt x="70815" y="11811"/>
                  </a:lnTo>
                  <a:lnTo>
                    <a:pt x="59016" y="11811"/>
                  </a:lnTo>
                  <a:lnTo>
                    <a:pt x="59016" y="23609"/>
                  </a:lnTo>
                  <a:lnTo>
                    <a:pt x="70815" y="23609"/>
                  </a:lnTo>
                  <a:lnTo>
                    <a:pt x="82613" y="23609"/>
                  </a:lnTo>
                  <a:lnTo>
                    <a:pt x="82613" y="11811"/>
                  </a:lnTo>
                  <a:close/>
                </a:path>
                <a:path w="567055" h="35560">
                  <a:moveTo>
                    <a:pt x="94411" y="23609"/>
                  </a:moveTo>
                  <a:lnTo>
                    <a:pt x="82613" y="23609"/>
                  </a:lnTo>
                  <a:lnTo>
                    <a:pt x="82613" y="35407"/>
                  </a:lnTo>
                  <a:lnTo>
                    <a:pt x="94411" y="35407"/>
                  </a:lnTo>
                  <a:lnTo>
                    <a:pt x="94411" y="23609"/>
                  </a:lnTo>
                  <a:close/>
                </a:path>
                <a:path w="567055" h="35560">
                  <a:moveTo>
                    <a:pt x="106222" y="11811"/>
                  </a:moveTo>
                  <a:lnTo>
                    <a:pt x="94424" y="11811"/>
                  </a:lnTo>
                  <a:lnTo>
                    <a:pt x="94424" y="23609"/>
                  </a:lnTo>
                  <a:lnTo>
                    <a:pt x="106222" y="23609"/>
                  </a:lnTo>
                  <a:lnTo>
                    <a:pt x="106222" y="11811"/>
                  </a:lnTo>
                  <a:close/>
                </a:path>
                <a:path w="567055" h="35560">
                  <a:moveTo>
                    <a:pt x="106222" y="0"/>
                  </a:moveTo>
                  <a:lnTo>
                    <a:pt x="94424" y="0"/>
                  </a:lnTo>
                  <a:lnTo>
                    <a:pt x="94424" y="11798"/>
                  </a:lnTo>
                  <a:lnTo>
                    <a:pt x="106222" y="11798"/>
                  </a:lnTo>
                  <a:lnTo>
                    <a:pt x="106222" y="0"/>
                  </a:lnTo>
                  <a:close/>
                </a:path>
                <a:path w="567055" h="35560">
                  <a:moveTo>
                    <a:pt x="129806" y="11811"/>
                  </a:moveTo>
                  <a:lnTo>
                    <a:pt x="118021" y="11811"/>
                  </a:lnTo>
                  <a:lnTo>
                    <a:pt x="118021" y="23609"/>
                  </a:lnTo>
                  <a:lnTo>
                    <a:pt x="118021" y="35407"/>
                  </a:lnTo>
                  <a:lnTo>
                    <a:pt x="129806" y="35407"/>
                  </a:lnTo>
                  <a:lnTo>
                    <a:pt x="129806" y="23609"/>
                  </a:lnTo>
                  <a:lnTo>
                    <a:pt x="129806" y="11811"/>
                  </a:lnTo>
                  <a:close/>
                </a:path>
                <a:path w="567055" h="35560">
                  <a:moveTo>
                    <a:pt x="129806" y="0"/>
                  </a:moveTo>
                  <a:lnTo>
                    <a:pt x="118021" y="0"/>
                  </a:lnTo>
                  <a:lnTo>
                    <a:pt x="118021" y="11798"/>
                  </a:lnTo>
                  <a:lnTo>
                    <a:pt x="129806" y="11798"/>
                  </a:lnTo>
                  <a:lnTo>
                    <a:pt x="129806" y="0"/>
                  </a:lnTo>
                  <a:close/>
                </a:path>
                <a:path w="567055" h="35560">
                  <a:moveTo>
                    <a:pt x="141617" y="23609"/>
                  </a:moveTo>
                  <a:lnTo>
                    <a:pt x="129832" y="23609"/>
                  </a:lnTo>
                  <a:lnTo>
                    <a:pt x="129832" y="35407"/>
                  </a:lnTo>
                  <a:lnTo>
                    <a:pt x="141617" y="35407"/>
                  </a:lnTo>
                  <a:lnTo>
                    <a:pt x="141617" y="23609"/>
                  </a:lnTo>
                  <a:close/>
                </a:path>
                <a:path w="567055" h="35560">
                  <a:moveTo>
                    <a:pt x="165239" y="23609"/>
                  </a:move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65239" y="23609"/>
                  </a:lnTo>
                  <a:close/>
                </a:path>
                <a:path w="567055" h="35560">
                  <a:moveTo>
                    <a:pt x="188836" y="23609"/>
                  </a:move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close/>
                </a:path>
                <a:path w="567055" h="35560">
                  <a:moveTo>
                    <a:pt x="188836" y="0"/>
                  </a:moveTo>
                  <a:lnTo>
                    <a:pt x="177038" y="0"/>
                  </a:lnTo>
                  <a:lnTo>
                    <a:pt x="177038" y="11798"/>
                  </a:lnTo>
                  <a:lnTo>
                    <a:pt x="188836" y="11798"/>
                  </a:lnTo>
                  <a:lnTo>
                    <a:pt x="188836" y="0"/>
                  </a:lnTo>
                  <a:close/>
                </a:path>
                <a:path w="567055" h="35560">
                  <a:moveTo>
                    <a:pt x="212432" y="11811"/>
                  </a:moveTo>
                  <a:lnTo>
                    <a:pt x="200647" y="11811"/>
                  </a:lnTo>
                  <a:lnTo>
                    <a:pt x="188849" y="11811"/>
                  </a:ln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00647" y="23609"/>
                  </a:lnTo>
                  <a:lnTo>
                    <a:pt x="212432" y="23609"/>
                  </a:lnTo>
                  <a:lnTo>
                    <a:pt x="212432" y="11811"/>
                  </a:lnTo>
                  <a:close/>
                </a:path>
                <a:path w="567055" h="35560">
                  <a:moveTo>
                    <a:pt x="224243" y="11811"/>
                  </a:moveTo>
                  <a:lnTo>
                    <a:pt x="212458" y="11811"/>
                  </a:lnTo>
                  <a:lnTo>
                    <a:pt x="212458" y="23609"/>
                  </a:lnTo>
                  <a:lnTo>
                    <a:pt x="224243" y="23609"/>
                  </a:lnTo>
                  <a:lnTo>
                    <a:pt x="224243" y="11811"/>
                  </a:lnTo>
                  <a:close/>
                </a:path>
                <a:path w="567055" h="35560">
                  <a:moveTo>
                    <a:pt x="247853" y="11811"/>
                  </a:moveTo>
                  <a:lnTo>
                    <a:pt x="236054" y="11811"/>
                  </a:lnTo>
                  <a:lnTo>
                    <a:pt x="236054" y="23609"/>
                  </a:ln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47853" y="35407"/>
                  </a:lnTo>
                  <a:lnTo>
                    <a:pt x="247853" y="23609"/>
                  </a:lnTo>
                  <a:lnTo>
                    <a:pt x="247853" y="11811"/>
                  </a:lnTo>
                  <a:close/>
                </a:path>
                <a:path w="567055" h="35560">
                  <a:moveTo>
                    <a:pt x="247853" y="0"/>
                  </a:moveTo>
                  <a:lnTo>
                    <a:pt x="236054" y="0"/>
                  </a:lnTo>
                  <a:lnTo>
                    <a:pt x="224256" y="0"/>
                  </a:lnTo>
                  <a:lnTo>
                    <a:pt x="224256" y="11798"/>
                  </a:lnTo>
                  <a:lnTo>
                    <a:pt x="236054" y="11798"/>
                  </a:lnTo>
                  <a:lnTo>
                    <a:pt x="247853" y="11798"/>
                  </a:lnTo>
                  <a:lnTo>
                    <a:pt x="247853" y="0"/>
                  </a:lnTo>
                  <a:close/>
                </a:path>
                <a:path w="567055" h="35560">
                  <a:moveTo>
                    <a:pt x="259651" y="11811"/>
                  </a:moveTo>
                  <a:lnTo>
                    <a:pt x="247865" y="11811"/>
                  </a:lnTo>
                  <a:lnTo>
                    <a:pt x="247865" y="23609"/>
                  </a:lnTo>
                  <a:lnTo>
                    <a:pt x="247865" y="35407"/>
                  </a:lnTo>
                  <a:lnTo>
                    <a:pt x="259651" y="35407"/>
                  </a:lnTo>
                  <a:lnTo>
                    <a:pt x="259651" y="23609"/>
                  </a:lnTo>
                  <a:lnTo>
                    <a:pt x="259651" y="11811"/>
                  </a:lnTo>
                  <a:close/>
                </a:path>
                <a:path w="567055" h="35560">
                  <a:moveTo>
                    <a:pt x="271462" y="23609"/>
                  </a:moveTo>
                  <a:lnTo>
                    <a:pt x="259664" y="23609"/>
                  </a:lnTo>
                  <a:lnTo>
                    <a:pt x="259664" y="35407"/>
                  </a:lnTo>
                  <a:lnTo>
                    <a:pt x="271462" y="35407"/>
                  </a:lnTo>
                  <a:lnTo>
                    <a:pt x="271462" y="23609"/>
                  </a:lnTo>
                  <a:close/>
                </a:path>
                <a:path w="567055" h="35560">
                  <a:moveTo>
                    <a:pt x="271462" y="0"/>
                  </a:moveTo>
                  <a:lnTo>
                    <a:pt x="259664" y="0"/>
                  </a:lnTo>
                  <a:lnTo>
                    <a:pt x="259664" y="11798"/>
                  </a:lnTo>
                  <a:lnTo>
                    <a:pt x="271462" y="11798"/>
                  </a:lnTo>
                  <a:lnTo>
                    <a:pt x="271462" y="0"/>
                  </a:lnTo>
                  <a:close/>
                </a:path>
                <a:path w="567055" h="35560">
                  <a:moveTo>
                    <a:pt x="283273" y="0"/>
                  </a:moveTo>
                  <a:lnTo>
                    <a:pt x="271475" y="0"/>
                  </a:lnTo>
                  <a:lnTo>
                    <a:pt x="271475" y="11798"/>
                  </a:lnTo>
                  <a:lnTo>
                    <a:pt x="283273" y="11798"/>
                  </a:lnTo>
                  <a:lnTo>
                    <a:pt x="283273" y="0"/>
                  </a:lnTo>
                  <a:close/>
                </a:path>
                <a:path w="567055" h="35560">
                  <a:moveTo>
                    <a:pt x="306857" y="11811"/>
                  </a:moveTo>
                  <a:lnTo>
                    <a:pt x="295071" y="11811"/>
                  </a:lnTo>
                  <a:lnTo>
                    <a:pt x="283273" y="11811"/>
                  </a:lnTo>
                  <a:lnTo>
                    <a:pt x="283273" y="23609"/>
                  </a:lnTo>
                  <a:lnTo>
                    <a:pt x="271475" y="23609"/>
                  </a:lnTo>
                  <a:lnTo>
                    <a:pt x="271475" y="35407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295071" y="23609"/>
                  </a:lnTo>
                  <a:lnTo>
                    <a:pt x="306857" y="23609"/>
                  </a:lnTo>
                  <a:lnTo>
                    <a:pt x="306857" y="11811"/>
                  </a:lnTo>
                  <a:close/>
                </a:path>
                <a:path w="567055" h="35560">
                  <a:moveTo>
                    <a:pt x="306857" y="0"/>
                  </a:moveTo>
                  <a:lnTo>
                    <a:pt x="295071" y="0"/>
                  </a:lnTo>
                  <a:lnTo>
                    <a:pt x="295071" y="11798"/>
                  </a:lnTo>
                  <a:lnTo>
                    <a:pt x="306857" y="11798"/>
                  </a:lnTo>
                  <a:lnTo>
                    <a:pt x="306857" y="0"/>
                  </a:lnTo>
                  <a:close/>
                </a:path>
                <a:path w="567055" h="35560">
                  <a:moveTo>
                    <a:pt x="318681" y="0"/>
                  </a:moveTo>
                  <a:lnTo>
                    <a:pt x="306882" y="0"/>
                  </a:lnTo>
                  <a:lnTo>
                    <a:pt x="306882" y="11798"/>
                  </a:lnTo>
                  <a:lnTo>
                    <a:pt x="318681" y="11798"/>
                  </a:lnTo>
                  <a:lnTo>
                    <a:pt x="318681" y="0"/>
                  </a:lnTo>
                  <a:close/>
                </a:path>
                <a:path w="567055" h="35560">
                  <a:moveTo>
                    <a:pt x="330479" y="11811"/>
                  </a:moveTo>
                  <a:lnTo>
                    <a:pt x="318681" y="11811"/>
                  </a:lnTo>
                  <a:lnTo>
                    <a:pt x="318681" y="23609"/>
                  </a:lnTo>
                  <a:lnTo>
                    <a:pt x="306882" y="23609"/>
                  </a:lnTo>
                  <a:lnTo>
                    <a:pt x="306882" y="35407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lnTo>
                    <a:pt x="330479" y="11811"/>
                  </a:lnTo>
                  <a:close/>
                </a:path>
                <a:path w="567055" h="35560">
                  <a:moveTo>
                    <a:pt x="354088" y="11811"/>
                  </a:moveTo>
                  <a:lnTo>
                    <a:pt x="342290" y="11811"/>
                  </a:lnTo>
                  <a:lnTo>
                    <a:pt x="330492" y="11811"/>
                  </a:lnTo>
                  <a:lnTo>
                    <a:pt x="330492" y="23609"/>
                  </a:lnTo>
                  <a:lnTo>
                    <a:pt x="342290" y="23609"/>
                  </a:lnTo>
                  <a:lnTo>
                    <a:pt x="354088" y="23609"/>
                  </a:lnTo>
                  <a:lnTo>
                    <a:pt x="354088" y="11811"/>
                  </a:lnTo>
                  <a:close/>
                </a:path>
                <a:path w="567055" h="35560">
                  <a:moveTo>
                    <a:pt x="354088" y="0"/>
                  </a:moveTo>
                  <a:lnTo>
                    <a:pt x="342290" y="0"/>
                  </a:lnTo>
                  <a:lnTo>
                    <a:pt x="330492" y="0"/>
                  </a:lnTo>
                  <a:lnTo>
                    <a:pt x="330492" y="11798"/>
                  </a:lnTo>
                  <a:lnTo>
                    <a:pt x="342290" y="11798"/>
                  </a:lnTo>
                  <a:lnTo>
                    <a:pt x="354088" y="11798"/>
                  </a:lnTo>
                  <a:lnTo>
                    <a:pt x="354088" y="0"/>
                  </a:lnTo>
                  <a:close/>
                </a:path>
                <a:path w="567055" h="35560">
                  <a:moveTo>
                    <a:pt x="389496" y="0"/>
                  </a:moveTo>
                  <a:lnTo>
                    <a:pt x="377698" y="0"/>
                  </a:lnTo>
                  <a:lnTo>
                    <a:pt x="365899" y="0"/>
                  </a:lnTo>
                  <a:lnTo>
                    <a:pt x="365899" y="11798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567055" h="35560">
                  <a:moveTo>
                    <a:pt x="413105" y="0"/>
                  </a:moveTo>
                  <a:lnTo>
                    <a:pt x="401307" y="0"/>
                  </a:ln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13105" y="11798"/>
                  </a:lnTo>
                  <a:lnTo>
                    <a:pt x="413105" y="0"/>
                  </a:lnTo>
                  <a:close/>
                </a:path>
                <a:path w="567055" h="35560">
                  <a:moveTo>
                    <a:pt x="424903" y="11811"/>
                  </a:moveTo>
                  <a:lnTo>
                    <a:pt x="413105" y="11811"/>
                  </a:lnTo>
                  <a:lnTo>
                    <a:pt x="401307" y="11811"/>
                  </a:lnTo>
                  <a:lnTo>
                    <a:pt x="389509" y="11811"/>
                  </a:lnTo>
                  <a:lnTo>
                    <a:pt x="389509" y="23609"/>
                  </a:lnTo>
                  <a:lnTo>
                    <a:pt x="401307" y="23609"/>
                  </a:lnTo>
                  <a:lnTo>
                    <a:pt x="401307" y="35407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lnTo>
                    <a:pt x="424903" y="11811"/>
                  </a:lnTo>
                  <a:close/>
                </a:path>
                <a:path w="567055" h="35560">
                  <a:moveTo>
                    <a:pt x="436714" y="11811"/>
                  </a:moveTo>
                  <a:lnTo>
                    <a:pt x="424916" y="11811"/>
                  </a:lnTo>
                  <a:lnTo>
                    <a:pt x="424916" y="23609"/>
                  </a:lnTo>
                  <a:lnTo>
                    <a:pt x="424916" y="35407"/>
                  </a:lnTo>
                  <a:lnTo>
                    <a:pt x="436714" y="35407"/>
                  </a:lnTo>
                  <a:lnTo>
                    <a:pt x="436714" y="23609"/>
                  </a:lnTo>
                  <a:lnTo>
                    <a:pt x="436714" y="11811"/>
                  </a:lnTo>
                  <a:close/>
                </a:path>
                <a:path w="567055" h="35560">
                  <a:moveTo>
                    <a:pt x="436714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36714" y="11798"/>
                  </a:lnTo>
                  <a:lnTo>
                    <a:pt x="436714" y="0"/>
                  </a:lnTo>
                  <a:close/>
                </a:path>
                <a:path w="567055" h="35560">
                  <a:moveTo>
                    <a:pt x="460311" y="11811"/>
                  </a:moveTo>
                  <a:lnTo>
                    <a:pt x="448513" y="11811"/>
                  </a:lnTo>
                  <a:lnTo>
                    <a:pt x="448513" y="23609"/>
                  </a:lnTo>
                  <a:lnTo>
                    <a:pt x="460311" y="23609"/>
                  </a:lnTo>
                  <a:lnTo>
                    <a:pt x="460311" y="11811"/>
                  </a:lnTo>
                  <a:close/>
                </a:path>
                <a:path w="567055" h="35560">
                  <a:moveTo>
                    <a:pt x="472122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72122" y="11798"/>
                  </a:lnTo>
                  <a:lnTo>
                    <a:pt x="472122" y="0"/>
                  </a:lnTo>
                  <a:close/>
                </a:path>
                <a:path w="567055" h="35560">
                  <a:moveTo>
                    <a:pt x="483920" y="11811"/>
                  </a:moveTo>
                  <a:lnTo>
                    <a:pt x="472122" y="11811"/>
                  </a:lnTo>
                  <a:lnTo>
                    <a:pt x="460324" y="11811"/>
                  </a:lnTo>
                  <a:lnTo>
                    <a:pt x="460324" y="23609"/>
                  </a:lnTo>
                  <a:lnTo>
                    <a:pt x="472122" y="23609"/>
                  </a:lnTo>
                  <a:lnTo>
                    <a:pt x="483920" y="23609"/>
                  </a:lnTo>
                  <a:lnTo>
                    <a:pt x="483920" y="11811"/>
                  </a:lnTo>
                  <a:close/>
                </a:path>
                <a:path w="567055" h="35560">
                  <a:moveTo>
                    <a:pt x="495731" y="11811"/>
                  </a:moveTo>
                  <a:lnTo>
                    <a:pt x="483933" y="11811"/>
                  </a:lnTo>
                  <a:lnTo>
                    <a:pt x="483933" y="23609"/>
                  </a:lnTo>
                  <a:lnTo>
                    <a:pt x="495731" y="23609"/>
                  </a:lnTo>
                  <a:lnTo>
                    <a:pt x="495731" y="11811"/>
                  </a:lnTo>
                  <a:close/>
                </a:path>
                <a:path w="567055" h="35560">
                  <a:moveTo>
                    <a:pt x="495731" y="0"/>
                  </a:move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495731" y="0"/>
                  </a:lnTo>
                  <a:close/>
                </a:path>
                <a:path w="567055" h="35560">
                  <a:moveTo>
                    <a:pt x="542937" y="0"/>
                  </a:moveTo>
                  <a:lnTo>
                    <a:pt x="531139" y="0"/>
                  </a:lnTo>
                  <a:lnTo>
                    <a:pt x="519341" y="0"/>
                  </a:lnTo>
                  <a:lnTo>
                    <a:pt x="519341" y="11798"/>
                  </a:lnTo>
                  <a:lnTo>
                    <a:pt x="531139" y="11798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567055" h="35560">
                  <a:moveTo>
                    <a:pt x="566547" y="11811"/>
                  </a:moveTo>
                  <a:lnTo>
                    <a:pt x="554748" y="11811"/>
                  </a:lnTo>
                  <a:lnTo>
                    <a:pt x="554748" y="23609"/>
                  </a:lnTo>
                  <a:lnTo>
                    <a:pt x="566547" y="23609"/>
                  </a:lnTo>
                  <a:lnTo>
                    <a:pt x="566547" y="11811"/>
                  </a:lnTo>
                  <a:close/>
                </a:path>
                <a:path w="567055" h="35560">
                  <a:moveTo>
                    <a:pt x="566547" y="0"/>
                  </a:moveTo>
                  <a:lnTo>
                    <a:pt x="554748" y="0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665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94843" y="4783886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10" h="47625">
                  <a:moveTo>
                    <a:pt x="35394" y="35407"/>
                  </a:moveTo>
                  <a:lnTo>
                    <a:pt x="23596" y="35407"/>
                  </a:lnTo>
                  <a:lnTo>
                    <a:pt x="11798" y="35407"/>
                  </a:lnTo>
                  <a:lnTo>
                    <a:pt x="0" y="35407"/>
                  </a:lnTo>
                  <a:lnTo>
                    <a:pt x="0" y="47205"/>
                  </a:lnTo>
                  <a:lnTo>
                    <a:pt x="11798" y="47205"/>
                  </a:lnTo>
                  <a:lnTo>
                    <a:pt x="23596" y="47205"/>
                  </a:lnTo>
                  <a:lnTo>
                    <a:pt x="35394" y="47205"/>
                  </a:lnTo>
                  <a:lnTo>
                    <a:pt x="35394" y="35407"/>
                  </a:lnTo>
                  <a:close/>
                </a:path>
                <a:path w="626110" h="47625">
                  <a:moveTo>
                    <a:pt x="47205" y="11798"/>
                  </a:moveTo>
                  <a:lnTo>
                    <a:pt x="35407" y="11798"/>
                  </a:lnTo>
                  <a:lnTo>
                    <a:pt x="35407" y="23596"/>
                  </a:lnTo>
                  <a:lnTo>
                    <a:pt x="47205" y="23596"/>
                  </a:lnTo>
                  <a:lnTo>
                    <a:pt x="47205" y="11798"/>
                  </a:lnTo>
                  <a:close/>
                </a:path>
                <a:path w="626110" h="47625">
                  <a:moveTo>
                    <a:pt x="59004" y="35407"/>
                  </a:moveTo>
                  <a:lnTo>
                    <a:pt x="47205" y="35407"/>
                  </a:lnTo>
                  <a:lnTo>
                    <a:pt x="35407" y="35407"/>
                  </a:lnTo>
                  <a:lnTo>
                    <a:pt x="35407" y="47205"/>
                  </a:lnTo>
                  <a:lnTo>
                    <a:pt x="47205" y="47205"/>
                  </a:lnTo>
                  <a:lnTo>
                    <a:pt x="59004" y="47205"/>
                  </a:lnTo>
                  <a:lnTo>
                    <a:pt x="59004" y="35407"/>
                  </a:lnTo>
                  <a:close/>
                </a:path>
                <a:path w="626110" h="47625">
                  <a:moveTo>
                    <a:pt x="82613" y="35407"/>
                  </a:moveTo>
                  <a:lnTo>
                    <a:pt x="70815" y="35407"/>
                  </a:lnTo>
                  <a:lnTo>
                    <a:pt x="59016" y="35407"/>
                  </a:lnTo>
                  <a:lnTo>
                    <a:pt x="59016" y="47205"/>
                  </a:lnTo>
                  <a:lnTo>
                    <a:pt x="70815" y="47205"/>
                  </a:lnTo>
                  <a:lnTo>
                    <a:pt x="82613" y="47205"/>
                  </a:lnTo>
                  <a:lnTo>
                    <a:pt x="82613" y="35407"/>
                  </a:lnTo>
                  <a:close/>
                </a:path>
                <a:path w="626110" h="47625">
                  <a:moveTo>
                    <a:pt x="82613" y="11798"/>
                  </a:moveTo>
                  <a:lnTo>
                    <a:pt x="70815" y="11798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82613" y="11798"/>
                  </a:lnTo>
                  <a:close/>
                </a:path>
                <a:path w="626110" h="47625">
                  <a:moveTo>
                    <a:pt x="106222" y="23609"/>
                  </a:move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06222" y="23609"/>
                  </a:lnTo>
                  <a:close/>
                </a:path>
                <a:path w="626110" h="47625">
                  <a:moveTo>
                    <a:pt x="106222" y="11798"/>
                  </a:moveTo>
                  <a:lnTo>
                    <a:pt x="94424" y="11798"/>
                  </a:lnTo>
                  <a:lnTo>
                    <a:pt x="94424" y="23596"/>
                  </a:lnTo>
                  <a:lnTo>
                    <a:pt x="106222" y="23596"/>
                  </a:lnTo>
                  <a:lnTo>
                    <a:pt x="106222" y="11798"/>
                  </a:lnTo>
                  <a:close/>
                </a:path>
                <a:path w="626110" h="47625">
                  <a:moveTo>
                    <a:pt x="129806" y="11798"/>
                  </a:moveTo>
                  <a:lnTo>
                    <a:pt x="118021" y="11798"/>
                  </a:lnTo>
                  <a:lnTo>
                    <a:pt x="118021" y="23596"/>
                  </a:lnTo>
                  <a:lnTo>
                    <a:pt x="129806" y="23596"/>
                  </a:lnTo>
                  <a:lnTo>
                    <a:pt x="129806" y="11798"/>
                  </a:lnTo>
                  <a:close/>
                </a:path>
                <a:path w="626110" h="47625">
                  <a:moveTo>
                    <a:pt x="177025" y="11798"/>
                  </a:moveTo>
                  <a:lnTo>
                    <a:pt x="165239" y="11798"/>
                  </a:lnTo>
                  <a:lnTo>
                    <a:pt x="153441" y="11798"/>
                  </a:lnTo>
                  <a:lnTo>
                    <a:pt x="153441" y="23596"/>
                  </a:lnTo>
                  <a:lnTo>
                    <a:pt x="165239" y="23596"/>
                  </a:lnTo>
                  <a:lnTo>
                    <a:pt x="177025" y="23596"/>
                  </a:lnTo>
                  <a:lnTo>
                    <a:pt x="177025" y="11798"/>
                  </a:lnTo>
                  <a:close/>
                </a:path>
                <a:path w="626110" h="47625">
                  <a:moveTo>
                    <a:pt x="188836" y="23609"/>
                  </a:move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close/>
                </a:path>
                <a:path w="626110" h="47625">
                  <a:moveTo>
                    <a:pt x="188836" y="11798"/>
                  </a:moveTo>
                  <a:lnTo>
                    <a:pt x="177038" y="11798"/>
                  </a:lnTo>
                  <a:lnTo>
                    <a:pt x="177038" y="23596"/>
                  </a:lnTo>
                  <a:lnTo>
                    <a:pt x="188836" y="23596"/>
                  </a:lnTo>
                  <a:lnTo>
                    <a:pt x="188836" y="11798"/>
                  </a:lnTo>
                  <a:close/>
                </a:path>
                <a:path w="626110" h="47625">
                  <a:moveTo>
                    <a:pt x="212432" y="11798"/>
                  </a:moveTo>
                  <a:lnTo>
                    <a:pt x="200647" y="11798"/>
                  </a:lnTo>
                  <a:lnTo>
                    <a:pt x="200647" y="23596"/>
                  </a:lnTo>
                  <a:lnTo>
                    <a:pt x="212432" y="23596"/>
                  </a:lnTo>
                  <a:lnTo>
                    <a:pt x="212432" y="11798"/>
                  </a:lnTo>
                  <a:close/>
                </a:path>
                <a:path w="626110" h="47625">
                  <a:moveTo>
                    <a:pt x="224243" y="23609"/>
                  </a:move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close/>
                </a:path>
                <a:path w="626110" h="47625">
                  <a:moveTo>
                    <a:pt x="224243" y="11798"/>
                  </a:moveTo>
                  <a:lnTo>
                    <a:pt x="212458" y="11798"/>
                  </a:lnTo>
                  <a:lnTo>
                    <a:pt x="212458" y="23596"/>
                  </a:lnTo>
                  <a:lnTo>
                    <a:pt x="224243" y="23596"/>
                  </a:lnTo>
                  <a:lnTo>
                    <a:pt x="224243" y="11798"/>
                  </a:lnTo>
                  <a:close/>
                </a:path>
                <a:path w="626110" h="47625">
                  <a:moveTo>
                    <a:pt x="247853" y="11798"/>
                  </a:moveTo>
                  <a:lnTo>
                    <a:pt x="236054" y="11798"/>
                  </a:lnTo>
                  <a:lnTo>
                    <a:pt x="224256" y="11798"/>
                  </a:lnTo>
                  <a:lnTo>
                    <a:pt x="224256" y="23596"/>
                  </a:lnTo>
                  <a:lnTo>
                    <a:pt x="236054" y="23596"/>
                  </a:lnTo>
                  <a:lnTo>
                    <a:pt x="247853" y="23596"/>
                  </a:lnTo>
                  <a:lnTo>
                    <a:pt x="247853" y="11798"/>
                  </a:lnTo>
                  <a:close/>
                </a:path>
                <a:path w="626110" h="47625">
                  <a:moveTo>
                    <a:pt x="259651" y="23609"/>
                  </a:moveTo>
                  <a:lnTo>
                    <a:pt x="247865" y="23609"/>
                  </a:lnTo>
                  <a:lnTo>
                    <a:pt x="247865" y="35407"/>
                  </a:lnTo>
                  <a:lnTo>
                    <a:pt x="259651" y="35407"/>
                  </a:lnTo>
                  <a:lnTo>
                    <a:pt x="259651" y="23609"/>
                  </a:lnTo>
                  <a:close/>
                </a:path>
                <a:path w="626110" h="47625">
                  <a:moveTo>
                    <a:pt x="259651" y="11798"/>
                  </a:moveTo>
                  <a:lnTo>
                    <a:pt x="247865" y="11798"/>
                  </a:lnTo>
                  <a:lnTo>
                    <a:pt x="247865" y="23596"/>
                  </a:lnTo>
                  <a:lnTo>
                    <a:pt x="259651" y="23596"/>
                  </a:lnTo>
                  <a:lnTo>
                    <a:pt x="259651" y="11798"/>
                  </a:lnTo>
                  <a:close/>
                </a:path>
                <a:path w="626110" h="47625">
                  <a:moveTo>
                    <a:pt x="271462" y="23609"/>
                  </a:moveTo>
                  <a:lnTo>
                    <a:pt x="259664" y="23609"/>
                  </a:lnTo>
                  <a:lnTo>
                    <a:pt x="259664" y="35407"/>
                  </a:lnTo>
                  <a:lnTo>
                    <a:pt x="271462" y="35407"/>
                  </a:lnTo>
                  <a:lnTo>
                    <a:pt x="271462" y="23609"/>
                  </a:lnTo>
                  <a:close/>
                </a:path>
                <a:path w="626110" h="47625">
                  <a:moveTo>
                    <a:pt x="271462" y="11798"/>
                  </a:moveTo>
                  <a:lnTo>
                    <a:pt x="259664" y="11798"/>
                  </a:lnTo>
                  <a:lnTo>
                    <a:pt x="259664" y="23596"/>
                  </a:lnTo>
                  <a:lnTo>
                    <a:pt x="271462" y="23596"/>
                  </a:lnTo>
                  <a:lnTo>
                    <a:pt x="271462" y="11798"/>
                  </a:lnTo>
                  <a:close/>
                </a:path>
                <a:path w="626110" h="47625">
                  <a:moveTo>
                    <a:pt x="295071" y="23609"/>
                  </a:move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295071" y="23609"/>
                  </a:lnTo>
                  <a:close/>
                </a:path>
                <a:path w="626110" h="47625">
                  <a:moveTo>
                    <a:pt x="306857" y="11798"/>
                  </a:moveTo>
                  <a:lnTo>
                    <a:pt x="295071" y="11798"/>
                  </a:lnTo>
                  <a:lnTo>
                    <a:pt x="283273" y="11798"/>
                  </a:lnTo>
                  <a:lnTo>
                    <a:pt x="283273" y="23596"/>
                  </a:lnTo>
                  <a:lnTo>
                    <a:pt x="295071" y="23596"/>
                  </a:lnTo>
                  <a:lnTo>
                    <a:pt x="306857" y="23596"/>
                  </a:lnTo>
                  <a:lnTo>
                    <a:pt x="306857" y="11798"/>
                  </a:lnTo>
                  <a:close/>
                </a:path>
                <a:path w="626110" h="47625">
                  <a:moveTo>
                    <a:pt x="330479" y="11798"/>
                  </a:moveTo>
                  <a:lnTo>
                    <a:pt x="318681" y="11798"/>
                  </a:lnTo>
                  <a:lnTo>
                    <a:pt x="306882" y="11798"/>
                  </a:lnTo>
                  <a:lnTo>
                    <a:pt x="306882" y="23596"/>
                  </a:lnTo>
                  <a:lnTo>
                    <a:pt x="318681" y="23596"/>
                  </a:lnTo>
                  <a:lnTo>
                    <a:pt x="330479" y="23596"/>
                  </a:lnTo>
                  <a:lnTo>
                    <a:pt x="330479" y="11798"/>
                  </a:lnTo>
                  <a:close/>
                </a:path>
                <a:path w="626110" h="47625">
                  <a:moveTo>
                    <a:pt x="342290" y="11798"/>
                  </a:moveTo>
                  <a:lnTo>
                    <a:pt x="330492" y="11798"/>
                  </a:lnTo>
                  <a:lnTo>
                    <a:pt x="330492" y="23596"/>
                  </a:lnTo>
                  <a:lnTo>
                    <a:pt x="342290" y="23596"/>
                  </a:lnTo>
                  <a:lnTo>
                    <a:pt x="342290" y="11798"/>
                  </a:lnTo>
                  <a:close/>
                </a:path>
                <a:path w="626110" h="47625">
                  <a:moveTo>
                    <a:pt x="365887" y="23609"/>
                  </a:moveTo>
                  <a:lnTo>
                    <a:pt x="354088" y="23609"/>
                  </a:lnTo>
                  <a:lnTo>
                    <a:pt x="342290" y="23609"/>
                  </a:lnTo>
                  <a:lnTo>
                    <a:pt x="330492" y="23609"/>
                  </a:lnTo>
                  <a:lnTo>
                    <a:pt x="330492" y="35407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65887" y="35407"/>
                  </a:lnTo>
                  <a:lnTo>
                    <a:pt x="365887" y="23609"/>
                  </a:lnTo>
                  <a:close/>
                </a:path>
                <a:path w="626110" h="47625">
                  <a:moveTo>
                    <a:pt x="389496" y="23609"/>
                  </a:moveTo>
                  <a:lnTo>
                    <a:pt x="377698" y="23609"/>
                  </a:lnTo>
                  <a:lnTo>
                    <a:pt x="365899" y="23609"/>
                  </a:lnTo>
                  <a:lnTo>
                    <a:pt x="365899" y="35407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close/>
                </a:path>
                <a:path w="626110" h="47625">
                  <a:moveTo>
                    <a:pt x="424903" y="23609"/>
                  </a:moveTo>
                  <a:lnTo>
                    <a:pt x="413105" y="23609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close/>
                </a:path>
                <a:path w="626110" h="47625">
                  <a:moveTo>
                    <a:pt x="424903" y="11798"/>
                  </a:moveTo>
                  <a:lnTo>
                    <a:pt x="413105" y="11798"/>
                  </a:lnTo>
                  <a:lnTo>
                    <a:pt x="401307" y="11798"/>
                  </a:lnTo>
                  <a:lnTo>
                    <a:pt x="389509" y="11798"/>
                  </a:lnTo>
                  <a:lnTo>
                    <a:pt x="389509" y="23596"/>
                  </a:lnTo>
                  <a:lnTo>
                    <a:pt x="401307" y="23596"/>
                  </a:lnTo>
                  <a:lnTo>
                    <a:pt x="413105" y="23596"/>
                  </a:lnTo>
                  <a:lnTo>
                    <a:pt x="424903" y="23596"/>
                  </a:lnTo>
                  <a:lnTo>
                    <a:pt x="424903" y="11798"/>
                  </a:lnTo>
                  <a:close/>
                </a:path>
                <a:path w="626110" h="47625">
                  <a:moveTo>
                    <a:pt x="448513" y="23609"/>
                  </a:moveTo>
                  <a:lnTo>
                    <a:pt x="436714" y="23609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48513" y="23609"/>
                  </a:lnTo>
                  <a:close/>
                </a:path>
                <a:path w="626110" h="47625">
                  <a:moveTo>
                    <a:pt x="448513" y="0"/>
                  </a:moveTo>
                  <a:lnTo>
                    <a:pt x="436714" y="0"/>
                  </a:lnTo>
                  <a:lnTo>
                    <a:pt x="424916" y="0"/>
                  </a:lnTo>
                  <a:lnTo>
                    <a:pt x="424916" y="11798"/>
                  </a:lnTo>
                  <a:lnTo>
                    <a:pt x="436714" y="11798"/>
                  </a:lnTo>
                  <a:lnTo>
                    <a:pt x="436714" y="23596"/>
                  </a:lnTo>
                  <a:lnTo>
                    <a:pt x="448513" y="23596"/>
                  </a:lnTo>
                  <a:lnTo>
                    <a:pt x="448513" y="11798"/>
                  </a:lnTo>
                  <a:lnTo>
                    <a:pt x="448513" y="0"/>
                  </a:lnTo>
                  <a:close/>
                </a:path>
                <a:path w="626110" h="47625">
                  <a:moveTo>
                    <a:pt x="483920" y="0"/>
                  </a:moveTo>
                  <a:lnTo>
                    <a:pt x="472122" y="0"/>
                  </a:lnTo>
                  <a:lnTo>
                    <a:pt x="460324" y="0"/>
                  </a:lnTo>
                  <a:lnTo>
                    <a:pt x="460324" y="11798"/>
                  </a:lnTo>
                  <a:lnTo>
                    <a:pt x="460324" y="23596"/>
                  </a:lnTo>
                  <a:lnTo>
                    <a:pt x="472122" y="23596"/>
                  </a:lnTo>
                  <a:lnTo>
                    <a:pt x="483920" y="23596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10" h="47625">
                  <a:moveTo>
                    <a:pt x="495731" y="11798"/>
                  </a:moveTo>
                  <a:lnTo>
                    <a:pt x="483933" y="11798"/>
                  </a:lnTo>
                  <a:lnTo>
                    <a:pt x="483933" y="23596"/>
                  </a:lnTo>
                  <a:lnTo>
                    <a:pt x="495731" y="23596"/>
                  </a:lnTo>
                  <a:lnTo>
                    <a:pt x="495731" y="11798"/>
                  </a:lnTo>
                  <a:close/>
                </a:path>
                <a:path w="626110" h="47625">
                  <a:moveTo>
                    <a:pt x="519328" y="23609"/>
                  </a:moveTo>
                  <a:lnTo>
                    <a:pt x="507530" y="23609"/>
                  </a:lnTo>
                  <a:lnTo>
                    <a:pt x="495731" y="23609"/>
                  </a:lnTo>
                  <a:lnTo>
                    <a:pt x="495731" y="35407"/>
                  </a:lnTo>
                  <a:lnTo>
                    <a:pt x="507530" y="35407"/>
                  </a:lnTo>
                  <a:lnTo>
                    <a:pt x="519328" y="35407"/>
                  </a:lnTo>
                  <a:lnTo>
                    <a:pt x="519328" y="23609"/>
                  </a:lnTo>
                  <a:close/>
                </a:path>
                <a:path w="626110" h="47625">
                  <a:moveTo>
                    <a:pt x="519328" y="0"/>
                  </a:moveTo>
                  <a:lnTo>
                    <a:pt x="507530" y="0"/>
                  </a:lnTo>
                  <a:lnTo>
                    <a:pt x="495731" y="0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07530" y="23596"/>
                  </a:lnTo>
                  <a:lnTo>
                    <a:pt x="519328" y="23596"/>
                  </a:lnTo>
                  <a:lnTo>
                    <a:pt x="519328" y="11798"/>
                  </a:lnTo>
                  <a:lnTo>
                    <a:pt x="519328" y="0"/>
                  </a:lnTo>
                  <a:close/>
                </a:path>
                <a:path w="626110" h="47625">
                  <a:moveTo>
                    <a:pt x="531139" y="23609"/>
                  </a:moveTo>
                  <a:lnTo>
                    <a:pt x="519341" y="23609"/>
                  </a:lnTo>
                  <a:lnTo>
                    <a:pt x="519341" y="35407"/>
                  </a:lnTo>
                  <a:lnTo>
                    <a:pt x="531139" y="35407"/>
                  </a:lnTo>
                  <a:lnTo>
                    <a:pt x="531139" y="23609"/>
                  </a:lnTo>
                  <a:close/>
                </a:path>
                <a:path w="626110" h="47625">
                  <a:moveTo>
                    <a:pt x="542937" y="11798"/>
                  </a:moveTo>
                  <a:lnTo>
                    <a:pt x="531139" y="11798"/>
                  </a:lnTo>
                  <a:lnTo>
                    <a:pt x="531139" y="0"/>
                  </a:lnTo>
                  <a:lnTo>
                    <a:pt x="519341" y="0"/>
                  </a:lnTo>
                  <a:lnTo>
                    <a:pt x="519341" y="11798"/>
                  </a:lnTo>
                  <a:lnTo>
                    <a:pt x="519341" y="23596"/>
                  </a:lnTo>
                  <a:lnTo>
                    <a:pt x="531139" y="23596"/>
                  </a:lnTo>
                  <a:lnTo>
                    <a:pt x="542937" y="23596"/>
                  </a:lnTo>
                  <a:lnTo>
                    <a:pt x="542937" y="11798"/>
                  </a:lnTo>
                  <a:close/>
                </a:path>
                <a:path w="626110" h="47625">
                  <a:moveTo>
                    <a:pt x="578345" y="23609"/>
                  </a:moveTo>
                  <a:lnTo>
                    <a:pt x="566547" y="23609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78345" y="23609"/>
                  </a:lnTo>
                  <a:close/>
                </a:path>
                <a:path w="626110" h="47625">
                  <a:moveTo>
                    <a:pt x="578345" y="11798"/>
                  </a:moveTo>
                  <a:lnTo>
                    <a:pt x="566547" y="11798"/>
                  </a:lnTo>
                  <a:lnTo>
                    <a:pt x="554748" y="11798"/>
                  </a:lnTo>
                  <a:lnTo>
                    <a:pt x="554748" y="0"/>
                  </a:lnTo>
                  <a:lnTo>
                    <a:pt x="542950" y="0"/>
                  </a:ln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66547" y="23596"/>
                  </a:lnTo>
                  <a:lnTo>
                    <a:pt x="578345" y="23596"/>
                  </a:lnTo>
                  <a:lnTo>
                    <a:pt x="578345" y="11798"/>
                  </a:lnTo>
                  <a:close/>
                </a:path>
                <a:path w="626110" h="47625">
                  <a:moveTo>
                    <a:pt x="590156" y="23609"/>
                  </a:moveTo>
                  <a:lnTo>
                    <a:pt x="578358" y="23609"/>
                  </a:lnTo>
                  <a:lnTo>
                    <a:pt x="578358" y="35407"/>
                  </a:lnTo>
                  <a:lnTo>
                    <a:pt x="590156" y="35407"/>
                  </a:lnTo>
                  <a:lnTo>
                    <a:pt x="590156" y="23609"/>
                  </a:lnTo>
                  <a:close/>
                </a:path>
                <a:path w="626110" h="47625">
                  <a:moveTo>
                    <a:pt x="601954" y="0"/>
                  </a:moveTo>
                  <a:lnTo>
                    <a:pt x="590156" y="0"/>
                  </a:lnTo>
                  <a:lnTo>
                    <a:pt x="590156" y="11798"/>
                  </a:lnTo>
                  <a:lnTo>
                    <a:pt x="578358" y="11798"/>
                  </a:lnTo>
                  <a:lnTo>
                    <a:pt x="578358" y="23596"/>
                  </a:lnTo>
                  <a:lnTo>
                    <a:pt x="590156" y="23596"/>
                  </a:lnTo>
                  <a:lnTo>
                    <a:pt x="601954" y="23596"/>
                  </a:lnTo>
                  <a:lnTo>
                    <a:pt x="601954" y="11798"/>
                  </a:lnTo>
                  <a:lnTo>
                    <a:pt x="601954" y="0"/>
                  </a:lnTo>
                  <a:close/>
                </a:path>
                <a:path w="626110" h="47625">
                  <a:moveTo>
                    <a:pt x="625563" y="23609"/>
                  </a:moveTo>
                  <a:lnTo>
                    <a:pt x="613765" y="23609"/>
                  </a:lnTo>
                  <a:lnTo>
                    <a:pt x="601967" y="23609"/>
                  </a:lnTo>
                  <a:lnTo>
                    <a:pt x="601967" y="35407"/>
                  </a:lnTo>
                  <a:lnTo>
                    <a:pt x="613765" y="35407"/>
                  </a:lnTo>
                  <a:lnTo>
                    <a:pt x="625563" y="35407"/>
                  </a:lnTo>
                  <a:lnTo>
                    <a:pt x="625563" y="23609"/>
                  </a:lnTo>
                  <a:close/>
                </a:path>
                <a:path w="626110" h="47625">
                  <a:moveTo>
                    <a:pt x="625563" y="11798"/>
                  </a:moveTo>
                  <a:lnTo>
                    <a:pt x="613765" y="11798"/>
                  </a:lnTo>
                  <a:lnTo>
                    <a:pt x="601967" y="11798"/>
                  </a:lnTo>
                  <a:lnTo>
                    <a:pt x="601967" y="23596"/>
                  </a:lnTo>
                  <a:lnTo>
                    <a:pt x="613765" y="23596"/>
                  </a:lnTo>
                  <a:lnTo>
                    <a:pt x="625563" y="23596"/>
                  </a:lnTo>
                  <a:lnTo>
                    <a:pt x="625563" y="117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94843" y="4819294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10" h="35560">
                  <a:moveTo>
                    <a:pt x="11798" y="11811"/>
                  </a:moveTo>
                  <a:lnTo>
                    <a:pt x="0" y="11811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11798" y="23609"/>
                  </a:lnTo>
                  <a:lnTo>
                    <a:pt x="11798" y="11811"/>
                  </a:lnTo>
                  <a:close/>
                </a:path>
                <a:path w="626110" h="35560">
                  <a:moveTo>
                    <a:pt x="35394" y="23609"/>
                  </a:moveTo>
                  <a:lnTo>
                    <a:pt x="23596" y="23609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close/>
                </a:path>
                <a:path w="626110" h="35560">
                  <a:moveTo>
                    <a:pt x="59004" y="23609"/>
                  </a:moveTo>
                  <a:lnTo>
                    <a:pt x="47205" y="23609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59004" y="35407"/>
                  </a:lnTo>
                  <a:lnTo>
                    <a:pt x="59004" y="23609"/>
                  </a:lnTo>
                  <a:close/>
                </a:path>
                <a:path w="626110" h="35560">
                  <a:moveTo>
                    <a:pt x="82613" y="11811"/>
                  </a:moveTo>
                  <a:lnTo>
                    <a:pt x="70815" y="11811"/>
                  </a:lnTo>
                  <a:lnTo>
                    <a:pt x="70815" y="23609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09"/>
                  </a:lnTo>
                  <a:lnTo>
                    <a:pt x="82613" y="11811"/>
                  </a:lnTo>
                  <a:close/>
                </a:path>
                <a:path w="626110" h="35560">
                  <a:moveTo>
                    <a:pt x="82613" y="0"/>
                  </a:moveTo>
                  <a:lnTo>
                    <a:pt x="70815" y="0"/>
                  </a:lnTo>
                  <a:lnTo>
                    <a:pt x="70815" y="11798"/>
                  </a:lnTo>
                  <a:lnTo>
                    <a:pt x="82613" y="11798"/>
                  </a:lnTo>
                  <a:lnTo>
                    <a:pt x="82613" y="0"/>
                  </a:lnTo>
                  <a:close/>
                </a:path>
                <a:path w="626110" h="35560">
                  <a:moveTo>
                    <a:pt x="106222" y="11811"/>
                  </a:moveTo>
                  <a:lnTo>
                    <a:pt x="94424" y="11811"/>
                  </a:lnTo>
                  <a:lnTo>
                    <a:pt x="94424" y="23609"/>
                  </a:lnTo>
                  <a:lnTo>
                    <a:pt x="106222" y="23609"/>
                  </a:lnTo>
                  <a:lnTo>
                    <a:pt x="106222" y="11811"/>
                  </a:lnTo>
                  <a:close/>
                </a:path>
                <a:path w="626110" h="35560">
                  <a:moveTo>
                    <a:pt x="118021" y="23609"/>
                  </a:moveTo>
                  <a:lnTo>
                    <a:pt x="106222" y="23609"/>
                  </a:lnTo>
                  <a:lnTo>
                    <a:pt x="106222" y="35407"/>
                  </a:lnTo>
                  <a:lnTo>
                    <a:pt x="118021" y="35407"/>
                  </a:lnTo>
                  <a:lnTo>
                    <a:pt x="118021" y="23609"/>
                  </a:lnTo>
                  <a:close/>
                </a:path>
                <a:path w="626110" h="35560">
                  <a:moveTo>
                    <a:pt x="118021" y="0"/>
                  </a:moveTo>
                  <a:lnTo>
                    <a:pt x="106222" y="0"/>
                  </a:lnTo>
                  <a:lnTo>
                    <a:pt x="94424" y="0"/>
                  </a:lnTo>
                  <a:lnTo>
                    <a:pt x="94424" y="11798"/>
                  </a:lnTo>
                  <a:lnTo>
                    <a:pt x="106222" y="11798"/>
                  </a:lnTo>
                  <a:lnTo>
                    <a:pt x="118021" y="11798"/>
                  </a:lnTo>
                  <a:lnTo>
                    <a:pt x="118021" y="0"/>
                  </a:lnTo>
                  <a:close/>
                </a:path>
                <a:path w="626110" h="35560">
                  <a:moveTo>
                    <a:pt x="141617" y="11811"/>
                  </a:moveTo>
                  <a:lnTo>
                    <a:pt x="129832" y="11811"/>
                  </a:lnTo>
                  <a:lnTo>
                    <a:pt x="129832" y="23609"/>
                  </a:lnTo>
                  <a:lnTo>
                    <a:pt x="129832" y="35407"/>
                  </a:lnTo>
                  <a:lnTo>
                    <a:pt x="141617" y="35407"/>
                  </a:lnTo>
                  <a:lnTo>
                    <a:pt x="141617" y="23609"/>
                  </a:lnTo>
                  <a:lnTo>
                    <a:pt x="141617" y="11811"/>
                  </a:lnTo>
                  <a:close/>
                </a:path>
                <a:path w="626110" h="35560">
                  <a:moveTo>
                    <a:pt x="141617" y="0"/>
                  </a:moveTo>
                  <a:lnTo>
                    <a:pt x="129832" y="0"/>
                  </a:lnTo>
                  <a:lnTo>
                    <a:pt x="129832" y="11798"/>
                  </a:lnTo>
                  <a:lnTo>
                    <a:pt x="141617" y="11798"/>
                  </a:lnTo>
                  <a:lnTo>
                    <a:pt x="141617" y="0"/>
                  </a:lnTo>
                  <a:close/>
                </a:path>
                <a:path w="626110" h="35560">
                  <a:moveTo>
                    <a:pt x="153428" y="11811"/>
                  </a:moveTo>
                  <a:lnTo>
                    <a:pt x="141630" y="11811"/>
                  </a:lnTo>
                  <a:lnTo>
                    <a:pt x="141630" y="23609"/>
                  </a:lnTo>
                  <a:lnTo>
                    <a:pt x="141630" y="35407"/>
                  </a:lnTo>
                  <a:lnTo>
                    <a:pt x="153428" y="35407"/>
                  </a:lnTo>
                  <a:lnTo>
                    <a:pt x="153428" y="23609"/>
                  </a:lnTo>
                  <a:lnTo>
                    <a:pt x="153428" y="11811"/>
                  </a:lnTo>
                  <a:close/>
                </a:path>
                <a:path w="626110" h="35560">
                  <a:moveTo>
                    <a:pt x="165239" y="23609"/>
                  </a:move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65239" y="23609"/>
                  </a:lnTo>
                  <a:close/>
                </a:path>
                <a:path w="626110" h="35560">
                  <a:moveTo>
                    <a:pt x="165239" y="0"/>
                  </a:moveTo>
                  <a:lnTo>
                    <a:pt x="153441" y="0"/>
                  </a:lnTo>
                  <a:lnTo>
                    <a:pt x="153441" y="11798"/>
                  </a:lnTo>
                  <a:lnTo>
                    <a:pt x="165239" y="11798"/>
                  </a:lnTo>
                  <a:lnTo>
                    <a:pt x="165239" y="0"/>
                  </a:lnTo>
                  <a:close/>
                </a:path>
                <a:path w="626110" h="35560">
                  <a:moveTo>
                    <a:pt x="200647" y="11811"/>
                  </a:moveTo>
                  <a:lnTo>
                    <a:pt x="188849" y="11811"/>
                  </a:ln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00647" y="23609"/>
                  </a:lnTo>
                  <a:lnTo>
                    <a:pt x="200647" y="11811"/>
                  </a:lnTo>
                  <a:close/>
                </a:path>
                <a:path w="626110" h="35560">
                  <a:moveTo>
                    <a:pt x="212432" y="0"/>
                  </a:moveTo>
                  <a:lnTo>
                    <a:pt x="200647" y="0"/>
                  </a:lnTo>
                  <a:lnTo>
                    <a:pt x="200647" y="11798"/>
                  </a:lnTo>
                  <a:lnTo>
                    <a:pt x="212432" y="11798"/>
                  </a:lnTo>
                  <a:lnTo>
                    <a:pt x="212432" y="0"/>
                  </a:lnTo>
                  <a:close/>
                </a:path>
                <a:path w="626110" h="35560">
                  <a:moveTo>
                    <a:pt x="224243" y="23609"/>
                  </a:move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close/>
                </a:path>
                <a:path w="626110" h="35560">
                  <a:moveTo>
                    <a:pt x="224243" y="0"/>
                  </a:moveTo>
                  <a:lnTo>
                    <a:pt x="212458" y="0"/>
                  </a:lnTo>
                  <a:lnTo>
                    <a:pt x="212458" y="11798"/>
                  </a:lnTo>
                  <a:lnTo>
                    <a:pt x="224243" y="11798"/>
                  </a:lnTo>
                  <a:lnTo>
                    <a:pt x="224243" y="0"/>
                  </a:lnTo>
                  <a:close/>
                </a:path>
                <a:path w="626110" h="35560">
                  <a:moveTo>
                    <a:pt x="247853" y="11811"/>
                  </a:moveTo>
                  <a:lnTo>
                    <a:pt x="236054" y="11811"/>
                  </a:lnTo>
                  <a:lnTo>
                    <a:pt x="224256" y="11811"/>
                  </a:ln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36054" y="23609"/>
                  </a:lnTo>
                  <a:lnTo>
                    <a:pt x="247853" y="23609"/>
                  </a:lnTo>
                  <a:lnTo>
                    <a:pt x="247853" y="11811"/>
                  </a:lnTo>
                  <a:close/>
                </a:path>
                <a:path w="626110" h="35560">
                  <a:moveTo>
                    <a:pt x="259651" y="11811"/>
                  </a:moveTo>
                  <a:lnTo>
                    <a:pt x="247865" y="11811"/>
                  </a:lnTo>
                  <a:lnTo>
                    <a:pt x="247865" y="23609"/>
                  </a:lnTo>
                  <a:lnTo>
                    <a:pt x="247865" y="35407"/>
                  </a:lnTo>
                  <a:lnTo>
                    <a:pt x="259651" y="35407"/>
                  </a:lnTo>
                  <a:lnTo>
                    <a:pt x="259651" y="23609"/>
                  </a:lnTo>
                  <a:lnTo>
                    <a:pt x="259651" y="11811"/>
                  </a:lnTo>
                  <a:close/>
                </a:path>
                <a:path w="626110" h="35560">
                  <a:moveTo>
                    <a:pt x="271462" y="11811"/>
                  </a:moveTo>
                  <a:lnTo>
                    <a:pt x="259664" y="11811"/>
                  </a:lnTo>
                  <a:lnTo>
                    <a:pt x="259664" y="23609"/>
                  </a:lnTo>
                  <a:lnTo>
                    <a:pt x="271462" y="23609"/>
                  </a:lnTo>
                  <a:lnTo>
                    <a:pt x="271462" y="11811"/>
                  </a:lnTo>
                  <a:close/>
                </a:path>
                <a:path w="626110" h="35560">
                  <a:moveTo>
                    <a:pt x="295071" y="0"/>
                  </a:moveTo>
                  <a:lnTo>
                    <a:pt x="283273" y="0"/>
                  </a:lnTo>
                  <a:lnTo>
                    <a:pt x="271475" y="0"/>
                  </a:lnTo>
                  <a:lnTo>
                    <a:pt x="271475" y="11798"/>
                  </a:lnTo>
                  <a:lnTo>
                    <a:pt x="283273" y="11798"/>
                  </a:lnTo>
                  <a:lnTo>
                    <a:pt x="295071" y="11798"/>
                  </a:lnTo>
                  <a:lnTo>
                    <a:pt x="295071" y="0"/>
                  </a:lnTo>
                  <a:close/>
                </a:path>
                <a:path w="626110" h="35560">
                  <a:moveTo>
                    <a:pt x="306857" y="23609"/>
                  </a:moveTo>
                  <a:lnTo>
                    <a:pt x="295071" y="23609"/>
                  </a:lnTo>
                  <a:lnTo>
                    <a:pt x="295071" y="11811"/>
                  </a:lnTo>
                  <a:lnTo>
                    <a:pt x="283273" y="11811"/>
                  </a:lnTo>
                  <a:lnTo>
                    <a:pt x="271475" y="11811"/>
                  </a:lnTo>
                  <a:lnTo>
                    <a:pt x="271475" y="23609"/>
                  </a:lnTo>
                  <a:lnTo>
                    <a:pt x="271475" y="35407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close/>
                </a:path>
                <a:path w="626110" h="35560">
                  <a:moveTo>
                    <a:pt x="318681" y="0"/>
                  </a:moveTo>
                  <a:lnTo>
                    <a:pt x="306882" y="0"/>
                  </a:lnTo>
                  <a:lnTo>
                    <a:pt x="306882" y="11798"/>
                  </a:lnTo>
                  <a:lnTo>
                    <a:pt x="318681" y="11798"/>
                  </a:lnTo>
                  <a:lnTo>
                    <a:pt x="318681" y="0"/>
                  </a:lnTo>
                  <a:close/>
                </a:path>
                <a:path w="626110" h="35560">
                  <a:moveTo>
                    <a:pt x="330479" y="23609"/>
                  </a:moveTo>
                  <a:lnTo>
                    <a:pt x="318681" y="23609"/>
                  </a:lnTo>
                  <a:lnTo>
                    <a:pt x="306882" y="23609"/>
                  </a:lnTo>
                  <a:lnTo>
                    <a:pt x="306882" y="35407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close/>
                </a:path>
                <a:path w="626110" h="35560">
                  <a:moveTo>
                    <a:pt x="354088" y="23609"/>
                  </a:moveTo>
                  <a:lnTo>
                    <a:pt x="342290" y="23609"/>
                  </a:lnTo>
                  <a:lnTo>
                    <a:pt x="342290" y="11811"/>
                  </a:lnTo>
                  <a:lnTo>
                    <a:pt x="330492" y="11811"/>
                  </a:lnTo>
                  <a:lnTo>
                    <a:pt x="330492" y="23609"/>
                  </a:lnTo>
                  <a:lnTo>
                    <a:pt x="330492" y="35407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54088" y="23609"/>
                  </a:lnTo>
                  <a:close/>
                </a:path>
                <a:path w="626110" h="35560">
                  <a:moveTo>
                    <a:pt x="354088" y="0"/>
                  </a:moveTo>
                  <a:lnTo>
                    <a:pt x="342290" y="0"/>
                  </a:lnTo>
                  <a:lnTo>
                    <a:pt x="330492" y="0"/>
                  </a:lnTo>
                  <a:lnTo>
                    <a:pt x="330492" y="11798"/>
                  </a:lnTo>
                  <a:lnTo>
                    <a:pt x="342290" y="11798"/>
                  </a:lnTo>
                  <a:lnTo>
                    <a:pt x="354088" y="11798"/>
                  </a:lnTo>
                  <a:lnTo>
                    <a:pt x="354088" y="0"/>
                  </a:lnTo>
                  <a:close/>
                </a:path>
                <a:path w="626110" h="35560">
                  <a:moveTo>
                    <a:pt x="365887" y="11811"/>
                  </a:moveTo>
                  <a:lnTo>
                    <a:pt x="354088" y="11811"/>
                  </a:lnTo>
                  <a:lnTo>
                    <a:pt x="354088" y="23609"/>
                  </a:lnTo>
                  <a:lnTo>
                    <a:pt x="365887" y="23609"/>
                  </a:lnTo>
                  <a:lnTo>
                    <a:pt x="365887" y="11811"/>
                  </a:lnTo>
                  <a:close/>
                </a:path>
                <a:path w="626110" h="35560">
                  <a:moveTo>
                    <a:pt x="377698" y="0"/>
                  </a:moveTo>
                  <a:lnTo>
                    <a:pt x="365899" y="0"/>
                  </a:lnTo>
                  <a:lnTo>
                    <a:pt x="365899" y="11798"/>
                  </a:lnTo>
                  <a:lnTo>
                    <a:pt x="377698" y="11798"/>
                  </a:lnTo>
                  <a:lnTo>
                    <a:pt x="377698" y="0"/>
                  </a:lnTo>
                  <a:close/>
                </a:path>
                <a:path w="626110" h="35560">
                  <a:moveTo>
                    <a:pt x="424903" y="11811"/>
                  </a:moveTo>
                  <a:lnTo>
                    <a:pt x="413105" y="11811"/>
                  </a:lnTo>
                  <a:lnTo>
                    <a:pt x="413105" y="23609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lnTo>
                    <a:pt x="424903" y="11811"/>
                  </a:lnTo>
                  <a:close/>
                </a:path>
                <a:path w="626110" h="35560">
                  <a:moveTo>
                    <a:pt x="424903" y="0"/>
                  </a:moveTo>
                  <a:lnTo>
                    <a:pt x="413105" y="0"/>
                  </a:lnTo>
                  <a:lnTo>
                    <a:pt x="401307" y="0"/>
                  </a:ln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13105" y="11798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26110" h="35560">
                  <a:moveTo>
                    <a:pt x="436714" y="11811"/>
                  </a:moveTo>
                  <a:lnTo>
                    <a:pt x="424916" y="11811"/>
                  </a:lnTo>
                  <a:lnTo>
                    <a:pt x="424916" y="23609"/>
                  </a:lnTo>
                  <a:lnTo>
                    <a:pt x="424916" y="35407"/>
                  </a:lnTo>
                  <a:lnTo>
                    <a:pt x="436714" y="35407"/>
                  </a:lnTo>
                  <a:lnTo>
                    <a:pt x="436714" y="23609"/>
                  </a:lnTo>
                  <a:lnTo>
                    <a:pt x="436714" y="11811"/>
                  </a:lnTo>
                  <a:close/>
                </a:path>
                <a:path w="626110" h="35560">
                  <a:moveTo>
                    <a:pt x="448513" y="0"/>
                  </a:moveTo>
                  <a:lnTo>
                    <a:pt x="436714" y="0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48513" y="0"/>
                  </a:lnTo>
                  <a:close/>
                </a:path>
                <a:path w="626110" h="35560">
                  <a:moveTo>
                    <a:pt x="472122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72122" y="11798"/>
                  </a:lnTo>
                  <a:lnTo>
                    <a:pt x="472122" y="0"/>
                  </a:lnTo>
                  <a:close/>
                </a:path>
                <a:path w="626110" h="35560">
                  <a:moveTo>
                    <a:pt x="507530" y="23609"/>
                  </a:moveTo>
                  <a:lnTo>
                    <a:pt x="495731" y="23609"/>
                  </a:lnTo>
                  <a:lnTo>
                    <a:pt x="495731" y="11811"/>
                  </a:lnTo>
                  <a:lnTo>
                    <a:pt x="483933" y="11811"/>
                  </a:ln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507530" y="35407"/>
                  </a:lnTo>
                  <a:lnTo>
                    <a:pt x="507530" y="23609"/>
                  </a:lnTo>
                  <a:close/>
                </a:path>
                <a:path w="626110" h="35560">
                  <a:moveTo>
                    <a:pt x="519328" y="0"/>
                  </a:moveTo>
                  <a:lnTo>
                    <a:pt x="507530" y="0"/>
                  </a:ln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19328" y="11798"/>
                  </a:lnTo>
                  <a:lnTo>
                    <a:pt x="519328" y="0"/>
                  </a:lnTo>
                  <a:close/>
                </a:path>
                <a:path w="626110" h="35560">
                  <a:moveTo>
                    <a:pt x="531139" y="11811"/>
                  </a:moveTo>
                  <a:lnTo>
                    <a:pt x="519341" y="11811"/>
                  </a:lnTo>
                  <a:lnTo>
                    <a:pt x="519341" y="23609"/>
                  </a:lnTo>
                  <a:lnTo>
                    <a:pt x="531139" y="23609"/>
                  </a:lnTo>
                  <a:lnTo>
                    <a:pt x="531139" y="11811"/>
                  </a:lnTo>
                  <a:close/>
                </a:path>
                <a:path w="626110" h="35560">
                  <a:moveTo>
                    <a:pt x="531139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31139" y="11798"/>
                  </a:lnTo>
                  <a:lnTo>
                    <a:pt x="531139" y="0"/>
                  </a:lnTo>
                  <a:close/>
                </a:path>
                <a:path w="626110" h="35560">
                  <a:moveTo>
                    <a:pt x="554748" y="0"/>
                  </a:move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54748" y="0"/>
                  </a:lnTo>
                  <a:close/>
                </a:path>
                <a:path w="626110" h="35560">
                  <a:moveTo>
                    <a:pt x="578345" y="11811"/>
                  </a:moveTo>
                  <a:lnTo>
                    <a:pt x="566547" y="11811"/>
                  </a:lnTo>
                  <a:lnTo>
                    <a:pt x="566547" y="23609"/>
                  </a:lnTo>
                  <a:lnTo>
                    <a:pt x="578345" y="23609"/>
                  </a:lnTo>
                  <a:lnTo>
                    <a:pt x="578345" y="11811"/>
                  </a:lnTo>
                  <a:close/>
                </a:path>
                <a:path w="626110" h="35560">
                  <a:moveTo>
                    <a:pt x="578345" y="0"/>
                  </a:moveTo>
                  <a:lnTo>
                    <a:pt x="566547" y="0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26110" h="35560">
                  <a:moveTo>
                    <a:pt x="601954" y="0"/>
                  </a:moveTo>
                  <a:lnTo>
                    <a:pt x="590156" y="0"/>
                  </a:lnTo>
                  <a:lnTo>
                    <a:pt x="590156" y="11798"/>
                  </a:lnTo>
                  <a:lnTo>
                    <a:pt x="601954" y="11798"/>
                  </a:lnTo>
                  <a:lnTo>
                    <a:pt x="601954" y="0"/>
                  </a:lnTo>
                  <a:close/>
                </a:path>
                <a:path w="626110" h="35560">
                  <a:moveTo>
                    <a:pt x="613765" y="0"/>
                  </a:move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13765" y="0"/>
                  </a:lnTo>
                  <a:close/>
                </a:path>
                <a:path w="626110" h="35560">
                  <a:moveTo>
                    <a:pt x="625563" y="11811"/>
                  </a:moveTo>
                  <a:lnTo>
                    <a:pt x="613765" y="11811"/>
                  </a:lnTo>
                  <a:lnTo>
                    <a:pt x="601967" y="11811"/>
                  </a:lnTo>
                  <a:lnTo>
                    <a:pt x="601967" y="23609"/>
                  </a:lnTo>
                  <a:lnTo>
                    <a:pt x="613765" y="23609"/>
                  </a:lnTo>
                  <a:lnTo>
                    <a:pt x="625563" y="23609"/>
                  </a:lnTo>
                  <a:lnTo>
                    <a:pt x="625563" y="118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94843" y="4842903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10" h="47625">
                  <a:moveTo>
                    <a:pt x="11798" y="23609"/>
                  </a:moveTo>
                  <a:lnTo>
                    <a:pt x="0" y="23609"/>
                  </a:lnTo>
                  <a:lnTo>
                    <a:pt x="0" y="35407"/>
                  </a:lnTo>
                  <a:lnTo>
                    <a:pt x="0" y="47205"/>
                  </a:lnTo>
                  <a:lnTo>
                    <a:pt x="11798" y="47205"/>
                  </a:lnTo>
                  <a:lnTo>
                    <a:pt x="11798" y="35407"/>
                  </a:lnTo>
                  <a:lnTo>
                    <a:pt x="11798" y="23609"/>
                  </a:lnTo>
                  <a:close/>
                </a:path>
                <a:path w="626110" h="47625">
                  <a:moveTo>
                    <a:pt x="11798" y="11798"/>
                  </a:moveTo>
                  <a:lnTo>
                    <a:pt x="0" y="11798"/>
                  </a:lnTo>
                  <a:lnTo>
                    <a:pt x="0" y="23596"/>
                  </a:lnTo>
                  <a:lnTo>
                    <a:pt x="11798" y="23596"/>
                  </a:lnTo>
                  <a:lnTo>
                    <a:pt x="11798" y="11798"/>
                  </a:lnTo>
                  <a:close/>
                </a:path>
                <a:path w="626110" h="47625">
                  <a:moveTo>
                    <a:pt x="35394" y="23609"/>
                  </a:moveTo>
                  <a:lnTo>
                    <a:pt x="23596" y="23609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close/>
                </a:path>
                <a:path w="626110" h="47625">
                  <a:moveTo>
                    <a:pt x="35394" y="11798"/>
                  </a:moveTo>
                  <a:lnTo>
                    <a:pt x="23596" y="11798"/>
                  </a:lnTo>
                  <a:lnTo>
                    <a:pt x="23596" y="23596"/>
                  </a:lnTo>
                  <a:lnTo>
                    <a:pt x="35394" y="23596"/>
                  </a:lnTo>
                  <a:lnTo>
                    <a:pt x="35394" y="11798"/>
                  </a:lnTo>
                  <a:close/>
                </a:path>
                <a:path w="626110" h="47625">
                  <a:moveTo>
                    <a:pt x="59004" y="23609"/>
                  </a:moveTo>
                  <a:lnTo>
                    <a:pt x="47205" y="23609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59004" y="35407"/>
                  </a:lnTo>
                  <a:lnTo>
                    <a:pt x="59004" y="23609"/>
                  </a:lnTo>
                  <a:close/>
                </a:path>
                <a:path w="626110" h="47625">
                  <a:moveTo>
                    <a:pt x="59004" y="11798"/>
                  </a:moveTo>
                  <a:lnTo>
                    <a:pt x="47205" y="11798"/>
                  </a:lnTo>
                  <a:lnTo>
                    <a:pt x="35407" y="11798"/>
                  </a:lnTo>
                  <a:lnTo>
                    <a:pt x="35407" y="23596"/>
                  </a:lnTo>
                  <a:lnTo>
                    <a:pt x="47205" y="23596"/>
                  </a:lnTo>
                  <a:lnTo>
                    <a:pt x="59004" y="23596"/>
                  </a:lnTo>
                  <a:lnTo>
                    <a:pt x="59004" y="11798"/>
                  </a:lnTo>
                  <a:close/>
                </a:path>
                <a:path w="626110" h="47625">
                  <a:moveTo>
                    <a:pt x="82613" y="23609"/>
                  </a:moveTo>
                  <a:lnTo>
                    <a:pt x="70815" y="23609"/>
                  </a:lnTo>
                  <a:lnTo>
                    <a:pt x="70815" y="35407"/>
                  </a:lnTo>
                  <a:lnTo>
                    <a:pt x="70815" y="47205"/>
                  </a:lnTo>
                  <a:lnTo>
                    <a:pt x="82613" y="47205"/>
                  </a:lnTo>
                  <a:lnTo>
                    <a:pt x="82613" y="35407"/>
                  </a:lnTo>
                  <a:lnTo>
                    <a:pt x="82613" y="23609"/>
                  </a:lnTo>
                  <a:close/>
                </a:path>
                <a:path w="626110" h="47625">
                  <a:moveTo>
                    <a:pt x="82613" y="11798"/>
                  </a:moveTo>
                  <a:lnTo>
                    <a:pt x="70815" y="11798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82613" y="11798"/>
                  </a:lnTo>
                  <a:close/>
                </a:path>
                <a:path w="626110" h="47625">
                  <a:moveTo>
                    <a:pt x="106222" y="23609"/>
                  </a:move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06222" y="23609"/>
                  </a:lnTo>
                  <a:close/>
                </a:path>
                <a:path w="626110" h="47625">
                  <a:moveTo>
                    <a:pt x="118021" y="11798"/>
                  </a:moveTo>
                  <a:lnTo>
                    <a:pt x="106222" y="11798"/>
                  </a:lnTo>
                  <a:lnTo>
                    <a:pt x="94424" y="11798"/>
                  </a:lnTo>
                  <a:lnTo>
                    <a:pt x="94424" y="23596"/>
                  </a:lnTo>
                  <a:lnTo>
                    <a:pt x="106222" y="23596"/>
                  </a:lnTo>
                  <a:lnTo>
                    <a:pt x="118021" y="23596"/>
                  </a:lnTo>
                  <a:lnTo>
                    <a:pt x="118021" y="11798"/>
                  </a:lnTo>
                  <a:close/>
                </a:path>
                <a:path w="626110" h="47625">
                  <a:moveTo>
                    <a:pt x="129806" y="23609"/>
                  </a:moveTo>
                  <a:lnTo>
                    <a:pt x="118021" y="23609"/>
                  </a:lnTo>
                  <a:lnTo>
                    <a:pt x="118021" y="35407"/>
                  </a:lnTo>
                  <a:lnTo>
                    <a:pt x="118021" y="47205"/>
                  </a:lnTo>
                  <a:lnTo>
                    <a:pt x="129806" y="47205"/>
                  </a:lnTo>
                  <a:lnTo>
                    <a:pt x="129806" y="35407"/>
                  </a:lnTo>
                  <a:lnTo>
                    <a:pt x="129806" y="23609"/>
                  </a:lnTo>
                  <a:close/>
                </a:path>
                <a:path w="626110" h="47625">
                  <a:moveTo>
                    <a:pt x="141617" y="35407"/>
                  </a:moveTo>
                  <a:lnTo>
                    <a:pt x="129832" y="35407"/>
                  </a:lnTo>
                  <a:lnTo>
                    <a:pt x="129832" y="47205"/>
                  </a:lnTo>
                  <a:lnTo>
                    <a:pt x="141617" y="47205"/>
                  </a:lnTo>
                  <a:lnTo>
                    <a:pt x="141617" y="35407"/>
                  </a:lnTo>
                  <a:close/>
                </a:path>
                <a:path w="626110" h="47625">
                  <a:moveTo>
                    <a:pt x="141617" y="11798"/>
                  </a:moveTo>
                  <a:lnTo>
                    <a:pt x="129832" y="11798"/>
                  </a:lnTo>
                  <a:lnTo>
                    <a:pt x="129832" y="23596"/>
                  </a:lnTo>
                  <a:lnTo>
                    <a:pt x="141617" y="23596"/>
                  </a:lnTo>
                  <a:lnTo>
                    <a:pt x="141617" y="11798"/>
                  </a:lnTo>
                  <a:close/>
                </a:path>
                <a:path w="626110" h="47625">
                  <a:moveTo>
                    <a:pt x="153428" y="23609"/>
                  </a:moveTo>
                  <a:lnTo>
                    <a:pt x="141630" y="23609"/>
                  </a:lnTo>
                  <a:lnTo>
                    <a:pt x="141630" y="35407"/>
                  </a:lnTo>
                  <a:lnTo>
                    <a:pt x="153428" y="35407"/>
                  </a:lnTo>
                  <a:lnTo>
                    <a:pt x="153428" y="23609"/>
                  </a:lnTo>
                  <a:close/>
                </a:path>
                <a:path w="626110" h="47625">
                  <a:moveTo>
                    <a:pt x="153428" y="11798"/>
                  </a:moveTo>
                  <a:lnTo>
                    <a:pt x="141630" y="11798"/>
                  </a:lnTo>
                  <a:lnTo>
                    <a:pt x="141630" y="23596"/>
                  </a:lnTo>
                  <a:lnTo>
                    <a:pt x="153428" y="23596"/>
                  </a:lnTo>
                  <a:lnTo>
                    <a:pt x="153428" y="11798"/>
                  </a:lnTo>
                  <a:close/>
                </a:path>
                <a:path w="626110" h="47625">
                  <a:moveTo>
                    <a:pt x="177025" y="23609"/>
                  </a:moveTo>
                  <a:lnTo>
                    <a:pt x="165239" y="23609"/>
                  </a:ln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close/>
                </a:path>
                <a:path w="626110" h="47625">
                  <a:moveTo>
                    <a:pt x="188836" y="23609"/>
                  </a:move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close/>
                </a:path>
                <a:path w="626110" h="47625">
                  <a:moveTo>
                    <a:pt x="188836" y="11798"/>
                  </a:moveTo>
                  <a:lnTo>
                    <a:pt x="177038" y="11798"/>
                  </a:lnTo>
                  <a:lnTo>
                    <a:pt x="177038" y="23596"/>
                  </a:lnTo>
                  <a:lnTo>
                    <a:pt x="188836" y="23596"/>
                  </a:lnTo>
                  <a:lnTo>
                    <a:pt x="188836" y="11798"/>
                  </a:lnTo>
                  <a:close/>
                </a:path>
                <a:path w="626110" h="47625">
                  <a:moveTo>
                    <a:pt x="212432" y="35407"/>
                  </a:moveTo>
                  <a:lnTo>
                    <a:pt x="200647" y="35407"/>
                  </a:lnTo>
                  <a:lnTo>
                    <a:pt x="200647" y="47205"/>
                  </a:lnTo>
                  <a:lnTo>
                    <a:pt x="212432" y="47205"/>
                  </a:lnTo>
                  <a:lnTo>
                    <a:pt x="212432" y="35407"/>
                  </a:lnTo>
                  <a:close/>
                </a:path>
                <a:path w="626110" h="47625">
                  <a:moveTo>
                    <a:pt x="212432" y="11798"/>
                  </a:moveTo>
                  <a:lnTo>
                    <a:pt x="200647" y="11798"/>
                  </a:lnTo>
                  <a:lnTo>
                    <a:pt x="200647" y="23596"/>
                  </a:lnTo>
                  <a:lnTo>
                    <a:pt x="212432" y="23596"/>
                  </a:lnTo>
                  <a:lnTo>
                    <a:pt x="212432" y="11798"/>
                  </a:lnTo>
                  <a:close/>
                </a:path>
                <a:path w="626110" h="47625">
                  <a:moveTo>
                    <a:pt x="224243" y="11798"/>
                  </a:moveTo>
                  <a:lnTo>
                    <a:pt x="212458" y="11798"/>
                  </a:lnTo>
                  <a:lnTo>
                    <a:pt x="212458" y="23596"/>
                  </a:lnTo>
                  <a:lnTo>
                    <a:pt x="224243" y="23596"/>
                  </a:lnTo>
                  <a:lnTo>
                    <a:pt x="224243" y="11798"/>
                  </a:lnTo>
                  <a:close/>
                </a:path>
                <a:path w="626110" h="47625">
                  <a:moveTo>
                    <a:pt x="236054" y="23609"/>
                  </a:move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36054" y="23609"/>
                  </a:lnTo>
                  <a:close/>
                </a:path>
                <a:path w="626110" h="47625">
                  <a:moveTo>
                    <a:pt x="247853" y="11798"/>
                  </a:moveTo>
                  <a:lnTo>
                    <a:pt x="236054" y="11798"/>
                  </a:lnTo>
                  <a:lnTo>
                    <a:pt x="236054" y="23596"/>
                  </a:lnTo>
                  <a:lnTo>
                    <a:pt x="247853" y="23596"/>
                  </a:lnTo>
                  <a:lnTo>
                    <a:pt x="247853" y="11798"/>
                  </a:lnTo>
                  <a:close/>
                </a:path>
                <a:path w="626110" h="47625">
                  <a:moveTo>
                    <a:pt x="259651" y="23609"/>
                  </a:moveTo>
                  <a:lnTo>
                    <a:pt x="247865" y="23609"/>
                  </a:lnTo>
                  <a:lnTo>
                    <a:pt x="247865" y="35407"/>
                  </a:lnTo>
                  <a:lnTo>
                    <a:pt x="259651" y="35407"/>
                  </a:lnTo>
                  <a:lnTo>
                    <a:pt x="259651" y="23609"/>
                  </a:lnTo>
                  <a:close/>
                </a:path>
                <a:path w="626110" h="47625">
                  <a:moveTo>
                    <a:pt x="259651" y="11798"/>
                  </a:moveTo>
                  <a:lnTo>
                    <a:pt x="247865" y="11798"/>
                  </a:lnTo>
                  <a:lnTo>
                    <a:pt x="247865" y="23596"/>
                  </a:lnTo>
                  <a:lnTo>
                    <a:pt x="259651" y="23596"/>
                  </a:lnTo>
                  <a:lnTo>
                    <a:pt x="259651" y="11798"/>
                  </a:lnTo>
                  <a:close/>
                </a:path>
                <a:path w="626110" h="47625">
                  <a:moveTo>
                    <a:pt x="306857" y="23609"/>
                  </a:moveTo>
                  <a:lnTo>
                    <a:pt x="295071" y="23609"/>
                  </a:lnTo>
                  <a:lnTo>
                    <a:pt x="283273" y="23609"/>
                  </a:lnTo>
                  <a:lnTo>
                    <a:pt x="271475" y="23609"/>
                  </a:lnTo>
                  <a:lnTo>
                    <a:pt x="271475" y="35407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close/>
                </a:path>
                <a:path w="626110" h="47625">
                  <a:moveTo>
                    <a:pt x="306857" y="11798"/>
                  </a:moveTo>
                  <a:lnTo>
                    <a:pt x="295071" y="11798"/>
                  </a:lnTo>
                  <a:lnTo>
                    <a:pt x="283273" y="11798"/>
                  </a:lnTo>
                  <a:lnTo>
                    <a:pt x="271475" y="11798"/>
                  </a:lnTo>
                  <a:lnTo>
                    <a:pt x="271475" y="23596"/>
                  </a:lnTo>
                  <a:lnTo>
                    <a:pt x="283273" y="23596"/>
                  </a:lnTo>
                  <a:lnTo>
                    <a:pt x="295071" y="23596"/>
                  </a:lnTo>
                  <a:lnTo>
                    <a:pt x="306857" y="23596"/>
                  </a:lnTo>
                  <a:lnTo>
                    <a:pt x="306857" y="11798"/>
                  </a:lnTo>
                  <a:close/>
                </a:path>
                <a:path w="626110" h="47625">
                  <a:moveTo>
                    <a:pt x="330479" y="23609"/>
                  </a:moveTo>
                  <a:lnTo>
                    <a:pt x="318681" y="23609"/>
                  </a:lnTo>
                  <a:lnTo>
                    <a:pt x="306882" y="23609"/>
                  </a:lnTo>
                  <a:lnTo>
                    <a:pt x="306882" y="35407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close/>
                </a:path>
                <a:path w="626110" h="47625">
                  <a:moveTo>
                    <a:pt x="330479" y="11798"/>
                  </a:moveTo>
                  <a:lnTo>
                    <a:pt x="318681" y="11798"/>
                  </a:lnTo>
                  <a:lnTo>
                    <a:pt x="306882" y="11798"/>
                  </a:lnTo>
                  <a:lnTo>
                    <a:pt x="306882" y="23596"/>
                  </a:lnTo>
                  <a:lnTo>
                    <a:pt x="318681" y="23596"/>
                  </a:lnTo>
                  <a:lnTo>
                    <a:pt x="330479" y="23596"/>
                  </a:lnTo>
                  <a:lnTo>
                    <a:pt x="330479" y="11798"/>
                  </a:lnTo>
                  <a:close/>
                </a:path>
                <a:path w="626110" h="47625">
                  <a:moveTo>
                    <a:pt x="342290" y="11798"/>
                  </a:moveTo>
                  <a:lnTo>
                    <a:pt x="330492" y="11798"/>
                  </a:lnTo>
                  <a:lnTo>
                    <a:pt x="330492" y="23596"/>
                  </a:lnTo>
                  <a:lnTo>
                    <a:pt x="342290" y="23596"/>
                  </a:lnTo>
                  <a:lnTo>
                    <a:pt x="342290" y="11798"/>
                  </a:lnTo>
                  <a:close/>
                </a:path>
                <a:path w="626110" h="47625">
                  <a:moveTo>
                    <a:pt x="354088" y="23609"/>
                  </a:moveTo>
                  <a:lnTo>
                    <a:pt x="342290" y="23609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54088" y="23609"/>
                  </a:lnTo>
                  <a:close/>
                </a:path>
                <a:path w="626110" h="47625">
                  <a:moveTo>
                    <a:pt x="377698" y="23609"/>
                  </a:moveTo>
                  <a:lnTo>
                    <a:pt x="365899" y="23609"/>
                  </a:lnTo>
                  <a:lnTo>
                    <a:pt x="365899" y="35407"/>
                  </a:lnTo>
                  <a:lnTo>
                    <a:pt x="377698" y="35407"/>
                  </a:lnTo>
                  <a:lnTo>
                    <a:pt x="377698" y="23609"/>
                  </a:lnTo>
                  <a:close/>
                </a:path>
                <a:path w="626110" h="47625">
                  <a:moveTo>
                    <a:pt x="389496" y="11798"/>
                  </a:moveTo>
                  <a:lnTo>
                    <a:pt x="377698" y="11798"/>
                  </a:lnTo>
                  <a:lnTo>
                    <a:pt x="365899" y="11798"/>
                  </a:lnTo>
                  <a:lnTo>
                    <a:pt x="365899" y="23596"/>
                  </a:lnTo>
                  <a:lnTo>
                    <a:pt x="377698" y="23596"/>
                  </a:lnTo>
                  <a:lnTo>
                    <a:pt x="389496" y="23596"/>
                  </a:lnTo>
                  <a:lnTo>
                    <a:pt x="389496" y="11798"/>
                  </a:lnTo>
                  <a:close/>
                </a:path>
                <a:path w="626110" h="47625">
                  <a:moveTo>
                    <a:pt x="401307" y="23609"/>
                  </a:move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01307" y="23609"/>
                  </a:lnTo>
                  <a:close/>
                </a:path>
                <a:path w="626110" h="47625">
                  <a:moveTo>
                    <a:pt x="401307" y="11798"/>
                  </a:moveTo>
                  <a:lnTo>
                    <a:pt x="389509" y="11798"/>
                  </a:lnTo>
                  <a:lnTo>
                    <a:pt x="389509" y="23596"/>
                  </a:lnTo>
                  <a:lnTo>
                    <a:pt x="401307" y="23596"/>
                  </a:lnTo>
                  <a:lnTo>
                    <a:pt x="401307" y="11798"/>
                  </a:lnTo>
                  <a:close/>
                </a:path>
                <a:path w="626110" h="47625">
                  <a:moveTo>
                    <a:pt x="424903" y="23609"/>
                  </a:moveTo>
                  <a:lnTo>
                    <a:pt x="413105" y="23609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close/>
                </a:path>
                <a:path w="626110" h="47625">
                  <a:moveTo>
                    <a:pt x="460311" y="23609"/>
                  </a:moveTo>
                  <a:lnTo>
                    <a:pt x="448513" y="23609"/>
                  </a:lnTo>
                  <a:lnTo>
                    <a:pt x="436714" y="23609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60311" y="35407"/>
                  </a:lnTo>
                  <a:lnTo>
                    <a:pt x="460311" y="23609"/>
                  </a:lnTo>
                  <a:close/>
                </a:path>
                <a:path w="626110" h="47625">
                  <a:moveTo>
                    <a:pt x="460311" y="11798"/>
                  </a:moveTo>
                  <a:lnTo>
                    <a:pt x="448513" y="11798"/>
                  </a:lnTo>
                  <a:lnTo>
                    <a:pt x="448513" y="23596"/>
                  </a:lnTo>
                  <a:lnTo>
                    <a:pt x="460311" y="23596"/>
                  </a:lnTo>
                  <a:lnTo>
                    <a:pt x="460311" y="11798"/>
                  </a:lnTo>
                  <a:close/>
                </a:path>
                <a:path w="626110" h="47625">
                  <a:moveTo>
                    <a:pt x="472122" y="23609"/>
                  </a:moveTo>
                  <a:lnTo>
                    <a:pt x="460324" y="23609"/>
                  </a:lnTo>
                  <a:lnTo>
                    <a:pt x="460324" y="35407"/>
                  </a:lnTo>
                  <a:lnTo>
                    <a:pt x="472122" y="35407"/>
                  </a:lnTo>
                  <a:lnTo>
                    <a:pt x="472122" y="23609"/>
                  </a:lnTo>
                  <a:close/>
                </a:path>
                <a:path w="626110" h="47625">
                  <a:moveTo>
                    <a:pt x="507530" y="23609"/>
                  </a:moveTo>
                  <a:lnTo>
                    <a:pt x="495731" y="23609"/>
                  </a:ln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507530" y="35407"/>
                  </a:lnTo>
                  <a:lnTo>
                    <a:pt x="507530" y="23609"/>
                  </a:lnTo>
                  <a:close/>
                </a:path>
                <a:path w="626110" h="47625">
                  <a:moveTo>
                    <a:pt x="519328" y="0"/>
                  </a:moveTo>
                  <a:lnTo>
                    <a:pt x="507530" y="0"/>
                  </a:lnTo>
                  <a:lnTo>
                    <a:pt x="495731" y="0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19328" y="11798"/>
                  </a:lnTo>
                  <a:lnTo>
                    <a:pt x="519328" y="0"/>
                  </a:lnTo>
                  <a:close/>
                </a:path>
                <a:path w="626110" h="47625">
                  <a:moveTo>
                    <a:pt x="542937" y="23609"/>
                  </a:moveTo>
                  <a:lnTo>
                    <a:pt x="531139" y="23609"/>
                  </a:lnTo>
                  <a:lnTo>
                    <a:pt x="531139" y="35407"/>
                  </a:lnTo>
                  <a:lnTo>
                    <a:pt x="542937" y="35407"/>
                  </a:lnTo>
                  <a:lnTo>
                    <a:pt x="542937" y="23609"/>
                  </a:lnTo>
                  <a:close/>
                </a:path>
                <a:path w="626110" h="47625">
                  <a:moveTo>
                    <a:pt x="542937" y="0"/>
                  </a:moveTo>
                  <a:lnTo>
                    <a:pt x="531139" y="0"/>
                  </a:lnTo>
                  <a:lnTo>
                    <a:pt x="519341" y="0"/>
                  </a:lnTo>
                  <a:lnTo>
                    <a:pt x="519341" y="11798"/>
                  </a:lnTo>
                  <a:lnTo>
                    <a:pt x="531139" y="11798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26110" h="47625">
                  <a:moveTo>
                    <a:pt x="566547" y="23609"/>
                  </a:moveTo>
                  <a:lnTo>
                    <a:pt x="554748" y="23609"/>
                  </a:lnTo>
                  <a:lnTo>
                    <a:pt x="554748" y="35407"/>
                  </a:lnTo>
                  <a:lnTo>
                    <a:pt x="566547" y="35407"/>
                  </a:lnTo>
                  <a:lnTo>
                    <a:pt x="566547" y="23609"/>
                  </a:lnTo>
                  <a:close/>
                </a:path>
                <a:path w="626110" h="47625">
                  <a:moveTo>
                    <a:pt x="578345" y="0"/>
                  </a:moveTo>
                  <a:lnTo>
                    <a:pt x="566547" y="0"/>
                  </a:lnTo>
                  <a:lnTo>
                    <a:pt x="554748" y="0"/>
                  </a:ln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66547" y="23596"/>
                  </a:lnTo>
                  <a:lnTo>
                    <a:pt x="578345" y="23596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26110" h="47625">
                  <a:moveTo>
                    <a:pt x="601954" y="0"/>
                  </a:moveTo>
                  <a:lnTo>
                    <a:pt x="590156" y="0"/>
                  </a:lnTo>
                  <a:lnTo>
                    <a:pt x="578358" y="0"/>
                  </a:lnTo>
                  <a:lnTo>
                    <a:pt x="578358" y="11798"/>
                  </a:lnTo>
                  <a:lnTo>
                    <a:pt x="578358" y="23596"/>
                  </a:lnTo>
                  <a:lnTo>
                    <a:pt x="590156" y="23596"/>
                  </a:lnTo>
                  <a:lnTo>
                    <a:pt x="590156" y="11798"/>
                  </a:lnTo>
                  <a:lnTo>
                    <a:pt x="601954" y="11798"/>
                  </a:lnTo>
                  <a:lnTo>
                    <a:pt x="601954" y="0"/>
                  </a:lnTo>
                  <a:close/>
                </a:path>
                <a:path w="626110" h="47625">
                  <a:moveTo>
                    <a:pt x="613765" y="0"/>
                  </a:move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13765" y="0"/>
                  </a:lnTo>
                  <a:close/>
                </a:path>
                <a:path w="626110" h="47625">
                  <a:moveTo>
                    <a:pt x="625563" y="11798"/>
                  </a:moveTo>
                  <a:lnTo>
                    <a:pt x="613765" y="11798"/>
                  </a:lnTo>
                  <a:lnTo>
                    <a:pt x="613765" y="23596"/>
                  </a:lnTo>
                  <a:lnTo>
                    <a:pt x="625563" y="23596"/>
                  </a:lnTo>
                  <a:lnTo>
                    <a:pt x="625563" y="117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94843" y="4878311"/>
              <a:ext cx="614045" cy="24130"/>
            </a:xfrm>
            <a:custGeom>
              <a:avLst/>
              <a:gdLst/>
              <a:ahLst/>
              <a:cxnLst/>
              <a:rect l="l" t="t" r="r" b="b"/>
              <a:pathLst>
                <a:path w="614045" h="24129">
                  <a:moveTo>
                    <a:pt x="35394" y="11811"/>
                  </a:moveTo>
                  <a:lnTo>
                    <a:pt x="23596" y="11811"/>
                  </a:lnTo>
                  <a:lnTo>
                    <a:pt x="11798" y="11811"/>
                  </a:lnTo>
                  <a:lnTo>
                    <a:pt x="0" y="11811"/>
                  </a:lnTo>
                  <a:lnTo>
                    <a:pt x="0" y="23609"/>
                  </a:lnTo>
                  <a:lnTo>
                    <a:pt x="11798" y="23609"/>
                  </a:lnTo>
                  <a:lnTo>
                    <a:pt x="23596" y="23609"/>
                  </a:lnTo>
                  <a:lnTo>
                    <a:pt x="35394" y="23609"/>
                  </a:lnTo>
                  <a:lnTo>
                    <a:pt x="35394" y="11811"/>
                  </a:lnTo>
                  <a:close/>
                </a:path>
                <a:path w="614045" h="24129">
                  <a:moveTo>
                    <a:pt x="59004" y="11811"/>
                  </a:moveTo>
                  <a:lnTo>
                    <a:pt x="47205" y="11811"/>
                  </a:lnTo>
                  <a:lnTo>
                    <a:pt x="35407" y="11811"/>
                  </a:lnTo>
                  <a:lnTo>
                    <a:pt x="35407" y="23609"/>
                  </a:lnTo>
                  <a:lnTo>
                    <a:pt x="47205" y="23609"/>
                  </a:lnTo>
                  <a:lnTo>
                    <a:pt x="59004" y="23609"/>
                  </a:lnTo>
                  <a:lnTo>
                    <a:pt x="59004" y="11811"/>
                  </a:lnTo>
                  <a:close/>
                </a:path>
                <a:path w="614045" h="24129">
                  <a:moveTo>
                    <a:pt x="82613" y="11811"/>
                  </a:moveTo>
                  <a:lnTo>
                    <a:pt x="70815" y="11811"/>
                  </a:lnTo>
                  <a:lnTo>
                    <a:pt x="59016" y="11811"/>
                  </a:lnTo>
                  <a:lnTo>
                    <a:pt x="59016" y="23609"/>
                  </a:lnTo>
                  <a:lnTo>
                    <a:pt x="70815" y="23609"/>
                  </a:lnTo>
                  <a:lnTo>
                    <a:pt x="82613" y="23609"/>
                  </a:lnTo>
                  <a:lnTo>
                    <a:pt x="82613" y="11811"/>
                  </a:lnTo>
                  <a:close/>
                </a:path>
                <a:path w="614045" h="24129">
                  <a:moveTo>
                    <a:pt x="129806" y="11811"/>
                  </a:moveTo>
                  <a:lnTo>
                    <a:pt x="118021" y="11811"/>
                  </a:lnTo>
                  <a:lnTo>
                    <a:pt x="106222" y="11811"/>
                  </a:lnTo>
                  <a:lnTo>
                    <a:pt x="94424" y="11811"/>
                  </a:lnTo>
                  <a:lnTo>
                    <a:pt x="94424" y="23609"/>
                  </a:lnTo>
                  <a:lnTo>
                    <a:pt x="106222" y="23609"/>
                  </a:lnTo>
                  <a:lnTo>
                    <a:pt x="118021" y="23609"/>
                  </a:lnTo>
                  <a:lnTo>
                    <a:pt x="129806" y="23609"/>
                  </a:lnTo>
                  <a:lnTo>
                    <a:pt x="129806" y="11811"/>
                  </a:lnTo>
                  <a:close/>
                </a:path>
                <a:path w="614045" h="24129">
                  <a:moveTo>
                    <a:pt x="141617" y="11811"/>
                  </a:moveTo>
                  <a:lnTo>
                    <a:pt x="129832" y="11811"/>
                  </a:lnTo>
                  <a:lnTo>
                    <a:pt x="129832" y="23609"/>
                  </a:lnTo>
                  <a:lnTo>
                    <a:pt x="141617" y="23609"/>
                  </a:lnTo>
                  <a:lnTo>
                    <a:pt x="141617" y="11811"/>
                  </a:lnTo>
                  <a:close/>
                </a:path>
                <a:path w="614045" h="24129">
                  <a:moveTo>
                    <a:pt x="153428" y="11811"/>
                  </a:moveTo>
                  <a:lnTo>
                    <a:pt x="141630" y="11811"/>
                  </a:lnTo>
                  <a:lnTo>
                    <a:pt x="141630" y="23609"/>
                  </a:lnTo>
                  <a:lnTo>
                    <a:pt x="153428" y="23609"/>
                  </a:lnTo>
                  <a:lnTo>
                    <a:pt x="153428" y="11811"/>
                  </a:lnTo>
                  <a:close/>
                </a:path>
                <a:path w="614045" h="24129">
                  <a:moveTo>
                    <a:pt x="165239" y="11811"/>
                  </a:moveTo>
                  <a:lnTo>
                    <a:pt x="153441" y="11811"/>
                  </a:lnTo>
                  <a:lnTo>
                    <a:pt x="153441" y="23609"/>
                  </a:lnTo>
                  <a:lnTo>
                    <a:pt x="165239" y="23609"/>
                  </a:lnTo>
                  <a:lnTo>
                    <a:pt x="165239" y="11811"/>
                  </a:lnTo>
                  <a:close/>
                </a:path>
                <a:path w="614045" h="24129">
                  <a:moveTo>
                    <a:pt x="212432" y="11811"/>
                  </a:moveTo>
                  <a:lnTo>
                    <a:pt x="200647" y="11811"/>
                  </a:lnTo>
                  <a:lnTo>
                    <a:pt x="200647" y="23609"/>
                  </a:lnTo>
                  <a:lnTo>
                    <a:pt x="212432" y="23609"/>
                  </a:lnTo>
                  <a:lnTo>
                    <a:pt x="212432" y="11811"/>
                  </a:lnTo>
                  <a:close/>
                </a:path>
                <a:path w="614045" h="24129">
                  <a:moveTo>
                    <a:pt x="212432" y="0"/>
                  </a:moveTo>
                  <a:lnTo>
                    <a:pt x="200647" y="0"/>
                  </a:lnTo>
                  <a:lnTo>
                    <a:pt x="200647" y="11798"/>
                  </a:lnTo>
                  <a:lnTo>
                    <a:pt x="212432" y="11798"/>
                  </a:lnTo>
                  <a:lnTo>
                    <a:pt x="212432" y="0"/>
                  </a:lnTo>
                  <a:close/>
                </a:path>
                <a:path w="614045" h="24129">
                  <a:moveTo>
                    <a:pt x="224243" y="0"/>
                  </a:moveTo>
                  <a:lnTo>
                    <a:pt x="212458" y="0"/>
                  </a:lnTo>
                  <a:lnTo>
                    <a:pt x="212458" y="11798"/>
                  </a:lnTo>
                  <a:lnTo>
                    <a:pt x="224243" y="11798"/>
                  </a:lnTo>
                  <a:lnTo>
                    <a:pt x="224243" y="0"/>
                  </a:lnTo>
                  <a:close/>
                </a:path>
                <a:path w="614045" h="24129">
                  <a:moveTo>
                    <a:pt x="247853" y="11811"/>
                  </a:moveTo>
                  <a:lnTo>
                    <a:pt x="236054" y="11811"/>
                  </a:lnTo>
                  <a:lnTo>
                    <a:pt x="224256" y="11811"/>
                  </a:lnTo>
                  <a:lnTo>
                    <a:pt x="224256" y="23609"/>
                  </a:lnTo>
                  <a:lnTo>
                    <a:pt x="236054" y="23609"/>
                  </a:lnTo>
                  <a:lnTo>
                    <a:pt x="247853" y="23609"/>
                  </a:lnTo>
                  <a:lnTo>
                    <a:pt x="247853" y="11811"/>
                  </a:lnTo>
                  <a:close/>
                </a:path>
                <a:path w="614045" h="24129">
                  <a:moveTo>
                    <a:pt x="247853" y="0"/>
                  </a:moveTo>
                  <a:lnTo>
                    <a:pt x="236054" y="0"/>
                  </a:lnTo>
                  <a:lnTo>
                    <a:pt x="236054" y="11798"/>
                  </a:lnTo>
                  <a:lnTo>
                    <a:pt x="247853" y="11798"/>
                  </a:lnTo>
                  <a:lnTo>
                    <a:pt x="247853" y="0"/>
                  </a:lnTo>
                  <a:close/>
                </a:path>
                <a:path w="614045" h="24129">
                  <a:moveTo>
                    <a:pt x="259651" y="0"/>
                  </a:moveTo>
                  <a:lnTo>
                    <a:pt x="247865" y="0"/>
                  </a:lnTo>
                  <a:lnTo>
                    <a:pt x="247865" y="11798"/>
                  </a:lnTo>
                  <a:lnTo>
                    <a:pt x="259651" y="11798"/>
                  </a:lnTo>
                  <a:lnTo>
                    <a:pt x="259651" y="0"/>
                  </a:lnTo>
                  <a:close/>
                </a:path>
                <a:path w="614045" h="24129">
                  <a:moveTo>
                    <a:pt x="306857" y="0"/>
                  </a:moveTo>
                  <a:lnTo>
                    <a:pt x="295071" y="0"/>
                  </a:lnTo>
                  <a:lnTo>
                    <a:pt x="295071" y="11798"/>
                  </a:lnTo>
                  <a:lnTo>
                    <a:pt x="306857" y="11798"/>
                  </a:lnTo>
                  <a:lnTo>
                    <a:pt x="306857" y="0"/>
                  </a:lnTo>
                  <a:close/>
                </a:path>
                <a:path w="614045" h="24129">
                  <a:moveTo>
                    <a:pt x="330479" y="11811"/>
                  </a:moveTo>
                  <a:lnTo>
                    <a:pt x="318681" y="11811"/>
                  </a:lnTo>
                  <a:lnTo>
                    <a:pt x="318681" y="23609"/>
                  </a:lnTo>
                  <a:lnTo>
                    <a:pt x="330479" y="23609"/>
                  </a:lnTo>
                  <a:lnTo>
                    <a:pt x="330479" y="11811"/>
                  </a:lnTo>
                  <a:close/>
                </a:path>
                <a:path w="614045" h="24129">
                  <a:moveTo>
                    <a:pt x="330479" y="0"/>
                  </a:moveTo>
                  <a:lnTo>
                    <a:pt x="318681" y="0"/>
                  </a:lnTo>
                  <a:lnTo>
                    <a:pt x="318681" y="11798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14045" h="24129">
                  <a:moveTo>
                    <a:pt x="354088" y="0"/>
                  </a:moveTo>
                  <a:lnTo>
                    <a:pt x="342290" y="0"/>
                  </a:lnTo>
                  <a:lnTo>
                    <a:pt x="342290" y="11798"/>
                  </a:lnTo>
                  <a:lnTo>
                    <a:pt x="354088" y="11798"/>
                  </a:lnTo>
                  <a:lnTo>
                    <a:pt x="354088" y="0"/>
                  </a:lnTo>
                  <a:close/>
                </a:path>
                <a:path w="614045" h="24129">
                  <a:moveTo>
                    <a:pt x="365887" y="11811"/>
                  </a:moveTo>
                  <a:lnTo>
                    <a:pt x="354088" y="11811"/>
                  </a:lnTo>
                  <a:lnTo>
                    <a:pt x="342290" y="11811"/>
                  </a:lnTo>
                  <a:lnTo>
                    <a:pt x="330492" y="11811"/>
                  </a:lnTo>
                  <a:lnTo>
                    <a:pt x="330492" y="23609"/>
                  </a:lnTo>
                  <a:lnTo>
                    <a:pt x="342290" y="23609"/>
                  </a:lnTo>
                  <a:lnTo>
                    <a:pt x="354088" y="23609"/>
                  </a:lnTo>
                  <a:lnTo>
                    <a:pt x="365887" y="23609"/>
                  </a:lnTo>
                  <a:lnTo>
                    <a:pt x="365887" y="11811"/>
                  </a:lnTo>
                  <a:close/>
                </a:path>
                <a:path w="614045" h="24129">
                  <a:moveTo>
                    <a:pt x="389496" y="11811"/>
                  </a:moveTo>
                  <a:lnTo>
                    <a:pt x="377698" y="11811"/>
                  </a:lnTo>
                  <a:lnTo>
                    <a:pt x="365899" y="11811"/>
                  </a:lnTo>
                  <a:lnTo>
                    <a:pt x="365899" y="23609"/>
                  </a:lnTo>
                  <a:lnTo>
                    <a:pt x="377698" y="23609"/>
                  </a:lnTo>
                  <a:lnTo>
                    <a:pt x="389496" y="23609"/>
                  </a:lnTo>
                  <a:lnTo>
                    <a:pt x="389496" y="11811"/>
                  </a:lnTo>
                  <a:close/>
                </a:path>
                <a:path w="614045" h="24129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14045" h="24129">
                  <a:moveTo>
                    <a:pt x="413105" y="11811"/>
                  </a:moveTo>
                  <a:lnTo>
                    <a:pt x="401307" y="11811"/>
                  </a:lnTo>
                  <a:lnTo>
                    <a:pt x="401307" y="23609"/>
                  </a:lnTo>
                  <a:lnTo>
                    <a:pt x="413105" y="23609"/>
                  </a:lnTo>
                  <a:lnTo>
                    <a:pt x="413105" y="11811"/>
                  </a:lnTo>
                  <a:close/>
                </a:path>
                <a:path w="614045" h="24129">
                  <a:moveTo>
                    <a:pt x="424903" y="0"/>
                  </a:moveTo>
                  <a:lnTo>
                    <a:pt x="413105" y="0"/>
                  </a:lnTo>
                  <a:lnTo>
                    <a:pt x="413105" y="11798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14045" h="24129">
                  <a:moveTo>
                    <a:pt x="460311" y="11811"/>
                  </a:moveTo>
                  <a:lnTo>
                    <a:pt x="448513" y="11811"/>
                  </a:lnTo>
                  <a:lnTo>
                    <a:pt x="436714" y="11811"/>
                  </a:lnTo>
                  <a:lnTo>
                    <a:pt x="436714" y="23609"/>
                  </a:lnTo>
                  <a:lnTo>
                    <a:pt x="448513" y="23609"/>
                  </a:lnTo>
                  <a:lnTo>
                    <a:pt x="460311" y="23609"/>
                  </a:lnTo>
                  <a:lnTo>
                    <a:pt x="460311" y="11811"/>
                  </a:lnTo>
                  <a:close/>
                </a:path>
                <a:path w="614045" h="24129">
                  <a:moveTo>
                    <a:pt x="460311" y="0"/>
                  </a:moveTo>
                  <a:lnTo>
                    <a:pt x="448513" y="0"/>
                  </a:lnTo>
                  <a:lnTo>
                    <a:pt x="436714" y="0"/>
                  </a:lnTo>
                  <a:lnTo>
                    <a:pt x="424916" y="0"/>
                  </a:lnTo>
                  <a:lnTo>
                    <a:pt x="424916" y="11798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60311" y="11798"/>
                  </a:lnTo>
                  <a:lnTo>
                    <a:pt x="460311" y="0"/>
                  </a:lnTo>
                  <a:close/>
                </a:path>
                <a:path w="614045" h="24129">
                  <a:moveTo>
                    <a:pt x="472122" y="11811"/>
                  </a:moveTo>
                  <a:lnTo>
                    <a:pt x="460324" y="11811"/>
                  </a:lnTo>
                  <a:lnTo>
                    <a:pt x="460324" y="23609"/>
                  </a:lnTo>
                  <a:lnTo>
                    <a:pt x="472122" y="23609"/>
                  </a:lnTo>
                  <a:lnTo>
                    <a:pt x="472122" y="11811"/>
                  </a:lnTo>
                  <a:close/>
                </a:path>
                <a:path w="614045" h="24129">
                  <a:moveTo>
                    <a:pt x="483920" y="0"/>
                  </a:moveTo>
                  <a:lnTo>
                    <a:pt x="472122" y="0"/>
                  </a:lnTo>
                  <a:lnTo>
                    <a:pt x="460324" y="0"/>
                  </a:lnTo>
                  <a:lnTo>
                    <a:pt x="460324" y="11798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14045" h="24129">
                  <a:moveTo>
                    <a:pt x="519328" y="0"/>
                  </a:moveTo>
                  <a:lnTo>
                    <a:pt x="507530" y="0"/>
                  </a:lnTo>
                  <a:lnTo>
                    <a:pt x="495731" y="0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19328" y="11798"/>
                  </a:lnTo>
                  <a:lnTo>
                    <a:pt x="519328" y="0"/>
                  </a:lnTo>
                  <a:close/>
                </a:path>
                <a:path w="614045" h="24129">
                  <a:moveTo>
                    <a:pt x="531139" y="11811"/>
                  </a:moveTo>
                  <a:lnTo>
                    <a:pt x="519341" y="11811"/>
                  </a:lnTo>
                  <a:lnTo>
                    <a:pt x="519341" y="23609"/>
                  </a:lnTo>
                  <a:lnTo>
                    <a:pt x="531139" y="23609"/>
                  </a:lnTo>
                  <a:lnTo>
                    <a:pt x="531139" y="11811"/>
                  </a:lnTo>
                  <a:close/>
                </a:path>
                <a:path w="614045" h="24129">
                  <a:moveTo>
                    <a:pt x="554748" y="11811"/>
                  </a:moveTo>
                  <a:lnTo>
                    <a:pt x="542950" y="11811"/>
                  </a:lnTo>
                  <a:lnTo>
                    <a:pt x="542950" y="23609"/>
                  </a:lnTo>
                  <a:lnTo>
                    <a:pt x="554748" y="23609"/>
                  </a:lnTo>
                  <a:lnTo>
                    <a:pt x="554748" y="11811"/>
                  </a:lnTo>
                  <a:close/>
                </a:path>
                <a:path w="614045" h="24129">
                  <a:moveTo>
                    <a:pt x="566547" y="0"/>
                  </a:moveTo>
                  <a:lnTo>
                    <a:pt x="554748" y="0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66547" y="0"/>
                  </a:lnTo>
                  <a:close/>
                </a:path>
                <a:path w="614045" h="24129">
                  <a:moveTo>
                    <a:pt x="578345" y="11811"/>
                  </a:moveTo>
                  <a:lnTo>
                    <a:pt x="566547" y="11811"/>
                  </a:lnTo>
                  <a:lnTo>
                    <a:pt x="566547" y="23609"/>
                  </a:lnTo>
                  <a:lnTo>
                    <a:pt x="578345" y="23609"/>
                  </a:lnTo>
                  <a:lnTo>
                    <a:pt x="578345" y="11811"/>
                  </a:lnTo>
                  <a:close/>
                </a:path>
                <a:path w="614045" h="24129">
                  <a:moveTo>
                    <a:pt x="590156" y="11811"/>
                  </a:moveTo>
                  <a:lnTo>
                    <a:pt x="578358" y="11811"/>
                  </a:lnTo>
                  <a:lnTo>
                    <a:pt x="578358" y="23609"/>
                  </a:lnTo>
                  <a:lnTo>
                    <a:pt x="590156" y="23609"/>
                  </a:lnTo>
                  <a:lnTo>
                    <a:pt x="590156" y="11811"/>
                  </a:lnTo>
                  <a:close/>
                </a:path>
                <a:path w="614045" h="24129">
                  <a:moveTo>
                    <a:pt x="590156" y="0"/>
                  </a:moveTo>
                  <a:lnTo>
                    <a:pt x="578358" y="0"/>
                  </a:lnTo>
                  <a:lnTo>
                    <a:pt x="578358" y="11798"/>
                  </a:lnTo>
                  <a:lnTo>
                    <a:pt x="590156" y="11798"/>
                  </a:lnTo>
                  <a:lnTo>
                    <a:pt x="590156" y="0"/>
                  </a:lnTo>
                  <a:close/>
                </a:path>
                <a:path w="614045" h="24129">
                  <a:moveTo>
                    <a:pt x="613765" y="11811"/>
                  </a:moveTo>
                  <a:lnTo>
                    <a:pt x="601967" y="11811"/>
                  </a:lnTo>
                  <a:lnTo>
                    <a:pt x="601967" y="23609"/>
                  </a:lnTo>
                  <a:lnTo>
                    <a:pt x="613765" y="23609"/>
                  </a:lnTo>
                  <a:lnTo>
                    <a:pt x="613765" y="11811"/>
                  </a:lnTo>
                  <a:close/>
                </a:path>
                <a:path w="614045" h="24129">
                  <a:moveTo>
                    <a:pt x="613765" y="0"/>
                  </a:move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1376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7" name="object 37"/>
          <p:cNvSpPr txBox="1"/>
          <p:nvPr/>
        </p:nvSpPr>
        <p:spPr>
          <a:xfrm>
            <a:off x="228600" y="4955832"/>
            <a:ext cx="955675" cy="4851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50" b="1" dirty="0">
                <a:latin typeface="Raleway"/>
                <a:cs typeface="Raleway"/>
              </a:rPr>
              <a:t>Product Height:</a:t>
            </a:r>
            <a:r>
              <a:rPr sz="750" b="1" spc="-5" dirty="0">
                <a:latin typeface="Raleway"/>
                <a:cs typeface="Raleway"/>
              </a:rPr>
              <a:t> </a:t>
            </a:r>
            <a:r>
              <a:rPr sz="750" spc="-35" dirty="0">
                <a:latin typeface="Raleway"/>
                <a:cs typeface="Raleway"/>
              </a:rPr>
              <a:t>30</a:t>
            </a:r>
            <a:endParaRPr sz="75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z="750" b="1" dirty="0">
                <a:latin typeface="Raleway"/>
                <a:cs typeface="Raleway"/>
              </a:rPr>
              <a:t>Product Depth: </a:t>
            </a:r>
            <a:r>
              <a:rPr sz="750" spc="-35" dirty="0">
                <a:latin typeface="Raleway"/>
                <a:cs typeface="Raleway"/>
              </a:rPr>
              <a:t>27</a:t>
            </a:r>
            <a:endParaRPr sz="75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z="750" b="1" dirty="0">
                <a:latin typeface="Raleway"/>
                <a:cs typeface="Raleway"/>
              </a:rPr>
              <a:t>Product Length: </a:t>
            </a:r>
            <a:r>
              <a:rPr sz="750" spc="-20" dirty="0">
                <a:latin typeface="Raleway"/>
                <a:cs typeface="Raleway"/>
              </a:rPr>
              <a:t>24.5</a:t>
            </a:r>
            <a:endParaRPr sz="75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z="750" b="1" dirty="0">
                <a:latin typeface="Raleway"/>
                <a:cs typeface="Raleway"/>
              </a:rPr>
              <a:t>Cubes:</a:t>
            </a:r>
            <a:r>
              <a:rPr sz="750" b="1" spc="-5" dirty="0">
                <a:latin typeface="Raleway"/>
                <a:cs typeface="Raleway"/>
              </a:rPr>
              <a:t> </a:t>
            </a:r>
            <a:r>
              <a:rPr sz="750" spc="-25" dirty="0">
                <a:latin typeface="Raleway"/>
                <a:cs typeface="Raleway"/>
              </a:rPr>
              <a:t>6.6</a:t>
            </a:r>
            <a:endParaRPr sz="750">
              <a:latin typeface="Raleway"/>
              <a:cs typeface="Raleway"/>
            </a:endParaRPr>
          </a:p>
        </p:txBody>
      </p:sp>
      <p:pic>
        <p:nvPicPr>
          <p:cNvPr id="38" name="object 38">
            <a:hlinkClick r:id="rId2"/>
          </p:cNvPr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3559492" y="1682026"/>
            <a:ext cx="5577840" cy="3017520"/>
          </a:xfrm>
          <a:prstGeom prst="rect">
            <a:avLst/>
          </a:prstGeom>
        </p:spPr>
      </p:pic>
      <p:sp>
        <p:nvSpPr>
          <p:cNvPr id="39" name="object 39"/>
          <p:cNvSpPr txBox="1">
            <a:spLocks noGrp="1"/>
          </p:cNvSpPr>
          <p:nvPr>
            <p:ph type="sldNum" sz="quarter" idx="4294967295"/>
          </p:nvPr>
        </p:nvSpPr>
        <p:spPr>
          <a:xfrm>
            <a:off x="9477375" y="7521575"/>
            <a:ext cx="581025" cy="16033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900" b="0" i="0">
                <a:solidFill>
                  <a:schemeClr val="bg1"/>
                </a:solidFill>
                <a:latin typeface="Raleway"/>
                <a:cs typeface="Raleway"/>
              </a:defRPr>
            </a:lvl1pPr>
          </a:lstStyle>
          <a:p>
            <a:pPr marL="12700">
              <a:lnSpc>
                <a:spcPct val="100000"/>
              </a:lnSpc>
              <a:spcBef>
                <a:spcPts val="45"/>
              </a:spcBef>
            </a:pPr>
            <a:r>
              <a:rPr lang="en-US"/>
              <a:t>Page: </a:t>
            </a:r>
            <a:fld id="{81D60167-4931-47E6-BA6A-407CBD079E47}" type="slidenum">
              <a:rPr spc="-25" smtClean="0"/>
              <a:pPr marL="12700">
                <a:lnSpc>
                  <a:spcPct val="100000"/>
                </a:lnSpc>
                <a:spcBef>
                  <a:spcPts val="45"/>
                </a:spcBef>
              </a:pPr>
              <a:t>100</a:t>
            </a:fld>
            <a:endParaRPr spc="-25" dirty="0"/>
          </a:p>
        </p:txBody>
      </p:sp>
      <p:graphicFrame>
        <p:nvGraphicFramePr>
          <p:cNvPr id="2" name="Object 1">
            <a:extLst>
              <a:ext uri="{FF2B5EF4-FFF2-40B4-BE49-F238E27FC236}">
                <a16:creationId xmlns:a16="http://schemas.microsoft.com/office/drawing/2014/main" id="{0419E3EB-0161-5856-C0A4-09D1F11743F4}"/>
              </a:ext>
            </a:extLst>
          </p:cNvPr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3221991383"/>
              </p:ext>
            </p:extLst>
          </p:nvPr>
        </p:nvGraphicFramePr>
        <p:xfrm>
          <a:off x="696739" y="5610288"/>
          <a:ext cx="8724900" cy="7366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Worksheet" r:id="rId4" imgW="8724900" imgH="736600" progId="Excel.Sheet.12">
                  <p:embed/>
                </p:oleObj>
              </mc:Choice>
              <mc:Fallback>
                <p:oleObj name="Worksheet" r:id="rId4" imgW="8724900" imgH="736600" progId="Excel.Sheet.12">
                  <p:embed/>
                  <p:pic>
                    <p:nvPicPr>
                      <p:cNvPr id="2" name="Object 1">
                        <a:extLst>
                          <a:ext uri="{FF2B5EF4-FFF2-40B4-BE49-F238E27FC236}">
                            <a16:creationId xmlns:a16="http://schemas.microsoft.com/office/drawing/2014/main" id="{0419E3EB-0161-5856-C0A4-09D1F11743F4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696739" y="5610288"/>
                        <a:ext cx="8724900" cy="736600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3" name="Picture 2" descr="A picture containing logo&#10;&#10;Description automatically generated">
            <a:extLst>
              <a:ext uri="{FF2B5EF4-FFF2-40B4-BE49-F238E27FC236}">
                <a16:creationId xmlns:a16="http://schemas.microsoft.com/office/drawing/2014/main" id="{86AEBD9D-28DF-D8EE-E350-07925CBF8F14}"/>
              </a:ext>
            </a:extLst>
          </p:cNvPr>
          <p:cNvPicPr>
            <a:picLocks noChangeAspect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6732"/>
          <a:stretch/>
        </p:blipFill>
        <p:spPr>
          <a:xfrm>
            <a:off x="8610600" y="6449545"/>
            <a:ext cx="1293202" cy="1232368"/>
          </a:xfrm>
          <a:prstGeom prst="rect">
            <a:avLst/>
          </a:prstGeom>
        </p:spPr>
      </p:pic>
      <p:sp>
        <p:nvSpPr>
          <p:cNvPr id="4" name="Rectangle 3">
            <a:extLst>
              <a:ext uri="{FF2B5EF4-FFF2-40B4-BE49-F238E27FC236}">
                <a16:creationId xmlns:a16="http://schemas.microsoft.com/office/drawing/2014/main" id="{1C8044E3-2FEC-0E85-1F5E-BE1E4B5180FB}"/>
              </a:ext>
            </a:extLst>
          </p:cNvPr>
          <p:cNvSpPr/>
          <p:nvPr/>
        </p:nvSpPr>
        <p:spPr>
          <a:xfrm>
            <a:off x="8318466" y="5334000"/>
            <a:ext cx="1293202" cy="1063566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57913756"/>
      </p:ext>
    </p:extLst>
  </p:cSld>
  <p:clrMapOvr>
    <a:masterClrMapping/>
  </p:clrMapOvr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object 5">
            <a:hlinkClick r:id="rId2"/>
          </p:cNvPr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139064" y="1590586"/>
            <a:ext cx="5486400" cy="3017520"/>
          </a:xfrm>
          <a:prstGeom prst="rect">
            <a:avLst/>
          </a:prstGeom>
        </p:spPr>
      </p:pic>
      <p:sp>
        <p:nvSpPr>
          <p:cNvPr id="6" name="object 6"/>
          <p:cNvSpPr/>
          <p:nvPr/>
        </p:nvSpPr>
        <p:spPr>
          <a:xfrm>
            <a:off x="6176645" y="240224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6176645" y="263084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6176645" y="274514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6176645" y="308804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 txBox="1"/>
          <p:nvPr/>
        </p:nvSpPr>
        <p:spPr>
          <a:xfrm>
            <a:off x="5878639" y="862558"/>
            <a:ext cx="3190240" cy="2512060"/>
          </a:xfrm>
          <a:prstGeom prst="rect">
            <a:avLst/>
          </a:prstGeom>
        </p:spPr>
        <p:txBody>
          <a:bodyPr vert="horz" wrap="square" lIns="0" tIns="27940" rIns="0" bIns="0" rtlCol="0">
            <a:spAutoFit/>
          </a:bodyPr>
          <a:lstStyle/>
          <a:p>
            <a:pPr marL="12700" marR="331470">
              <a:lnSpc>
                <a:spcPts val="1350"/>
              </a:lnSpc>
              <a:spcBef>
                <a:spcPts val="220"/>
              </a:spcBef>
            </a:pPr>
            <a:r>
              <a:rPr sz="1200" b="1" spc="80" dirty="0">
                <a:latin typeface="Arial"/>
                <a:cs typeface="Arial"/>
              </a:rPr>
              <a:t>AVALON</a:t>
            </a:r>
            <a:r>
              <a:rPr sz="1200" b="1" spc="90" dirty="0">
                <a:latin typeface="Arial"/>
                <a:cs typeface="Arial"/>
              </a:rPr>
              <a:t> </a:t>
            </a:r>
            <a:r>
              <a:rPr sz="1200" b="1" spc="60" dirty="0">
                <a:latin typeface="Arial"/>
                <a:cs typeface="Arial"/>
              </a:rPr>
              <a:t>VELVET</a:t>
            </a:r>
            <a:r>
              <a:rPr sz="1200" b="1" spc="90" dirty="0">
                <a:latin typeface="Arial"/>
                <a:cs typeface="Arial"/>
              </a:rPr>
              <a:t> </a:t>
            </a:r>
            <a:r>
              <a:rPr sz="1200" b="1" spc="50" dirty="0">
                <a:latin typeface="Arial"/>
                <a:cs typeface="Arial"/>
              </a:rPr>
              <a:t>ACCENT</a:t>
            </a:r>
            <a:r>
              <a:rPr sz="1200" b="1" spc="90" dirty="0">
                <a:latin typeface="Arial"/>
                <a:cs typeface="Arial"/>
              </a:rPr>
              <a:t> </a:t>
            </a:r>
            <a:r>
              <a:rPr sz="1200" b="1" spc="75" dirty="0">
                <a:latin typeface="Arial"/>
                <a:cs typeface="Arial"/>
              </a:rPr>
              <a:t>CHAIR</a:t>
            </a:r>
            <a:r>
              <a:rPr sz="1200" b="1" spc="95" dirty="0">
                <a:latin typeface="Arial"/>
                <a:cs typeface="Arial"/>
              </a:rPr>
              <a:t> </a:t>
            </a:r>
            <a:r>
              <a:rPr sz="1200" b="1" spc="45" dirty="0">
                <a:latin typeface="Arial"/>
                <a:cs typeface="Arial"/>
              </a:rPr>
              <a:t>- </a:t>
            </a:r>
            <a:r>
              <a:rPr sz="1200" b="1" spc="40" dirty="0">
                <a:latin typeface="Arial"/>
                <a:cs typeface="Arial"/>
              </a:rPr>
              <a:t>GREEN</a:t>
            </a:r>
            <a:endParaRPr sz="1200" dirty="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760"/>
              </a:spcBef>
            </a:pPr>
            <a:r>
              <a:rPr sz="750" b="1" dirty="0">
                <a:latin typeface="Raleway"/>
                <a:cs typeface="Raleway"/>
              </a:rPr>
              <a:t>SKU:</a:t>
            </a:r>
            <a:r>
              <a:rPr sz="750" b="1" spc="10" dirty="0">
                <a:latin typeface="Raleway"/>
                <a:cs typeface="Raleway"/>
              </a:rPr>
              <a:t> </a:t>
            </a:r>
            <a:r>
              <a:rPr sz="750" spc="-10" dirty="0">
                <a:latin typeface="Raleway"/>
                <a:cs typeface="Raleway"/>
              </a:rPr>
              <a:t>AV850ACG</a:t>
            </a:r>
            <a:endParaRPr sz="750" dirty="0">
              <a:latin typeface="Raleway"/>
              <a:cs typeface="Raleway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700" dirty="0">
              <a:latin typeface="Raleway"/>
              <a:cs typeface="Raleway"/>
            </a:endParaRPr>
          </a:p>
          <a:p>
            <a:pPr marL="12700" marR="5080">
              <a:lnSpc>
                <a:spcPct val="100000"/>
              </a:lnSpc>
              <a:spcBef>
                <a:spcPts val="5"/>
              </a:spcBef>
            </a:pPr>
            <a:r>
              <a:rPr sz="750" dirty="0">
                <a:latin typeface="Raleway"/>
                <a:cs typeface="Raleway"/>
              </a:rPr>
              <a:t>The Avalon accent chair packs a big punch in a small mid-</a:t>
            </a:r>
            <a:r>
              <a:rPr sz="750" spc="-10" dirty="0">
                <a:latin typeface="Raleway"/>
                <a:cs typeface="Raleway"/>
              </a:rPr>
              <a:t>century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modern package. Small enough to fit just about anywhere </a:t>
            </a:r>
            <a:r>
              <a:rPr sz="750" spc="-25" dirty="0">
                <a:latin typeface="Raleway"/>
                <a:cs typeface="Raleway"/>
              </a:rPr>
              <a:t>but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comfortable and stylish enough that you will want to place </a:t>
            </a:r>
            <a:r>
              <a:rPr sz="750" spc="-25" dirty="0">
                <a:latin typeface="Raleway"/>
                <a:cs typeface="Raleway"/>
              </a:rPr>
              <a:t>it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everywhere, the Avalon is covered in lush velvet with tubular </a:t>
            </a:r>
            <a:r>
              <a:rPr sz="750" spc="-10" dirty="0">
                <a:latin typeface="Raleway"/>
                <a:cs typeface="Raleway"/>
              </a:rPr>
              <a:t>hardwood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legs</a:t>
            </a:r>
            <a:r>
              <a:rPr sz="750" spc="-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capped in brass color metal that adds flair and functionality. </a:t>
            </a:r>
            <a:r>
              <a:rPr sz="750" spc="-10" dirty="0">
                <a:latin typeface="Raleway"/>
                <a:cs typeface="Raleway"/>
              </a:rPr>
              <a:t>Shown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in charcoal, Avalon is also available in navy and green </a:t>
            </a:r>
            <a:r>
              <a:rPr sz="750" spc="-10" dirty="0">
                <a:latin typeface="Raleway"/>
                <a:cs typeface="Raleway"/>
              </a:rPr>
              <a:t>colors.</a:t>
            </a:r>
            <a:endParaRPr sz="750" dirty="0">
              <a:latin typeface="Raleway"/>
              <a:cs typeface="Raleway"/>
            </a:endParaRPr>
          </a:p>
          <a:p>
            <a:pPr marL="393700" marR="169545">
              <a:lnSpc>
                <a:spcPct val="100000"/>
              </a:lnSpc>
              <a:spcBef>
                <a:spcPts val="750"/>
              </a:spcBef>
            </a:pPr>
            <a:r>
              <a:rPr sz="750" dirty="0">
                <a:latin typeface="Raleway"/>
                <a:cs typeface="Raleway"/>
              </a:rPr>
              <a:t>Constructed</a:t>
            </a:r>
            <a:r>
              <a:rPr sz="750" spc="-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of velvet covering with tubular hardwood </a:t>
            </a:r>
            <a:r>
              <a:rPr sz="750" spc="-10" dirty="0">
                <a:latin typeface="Raleway"/>
                <a:cs typeface="Raleway"/>
              </a:rPr>
              <a:t>solid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legs and brass colored metal </a:t>
            </a:r>
            <a:r>
              <a:rPr sz="750" spc="-20" dirty="0">
                <a:latin typeface="Raleway"/>
                <a:cs typeface="Raleway"/>
              </a:rPr>
              <a:t>tips</a:t>
            </a:r>
            <a:endParaRPr sz="750" dirty="0">
              <a:latin typeface="Raleway"/>
              <a:cs typeface="Raleway"/>
            </a:endParaRPr>
          </a:p>
          <a:p>
            <a:pPr marL="393700" marR="8382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Welted upholstered seat cushioning for incredible </a:t>
            </a:r>
            <a:r>
              <a:rPr sz="750" spc="-10" dirty="0">
                <a:latin typeface="Raleway"/>
                <a:cs typeface="Raleway"/>
              </a:rPr>
              <a:t>comfort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Styling details mid-century modern splayed legs, half-</a:t>
            </a:r>
            <a:r>
              <a:rPr sz="750" spc="-10" dirty="0">
                <a:latin typeface="Raleway"/>
                <a:cs typeface="Raleway"/>
              </a:rPr>
              <a:t>teacup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seat and back that maximizes comfort while minimizing </a:t>
            </a:r>
            <a:r>
              <a:rPr sz="750" spc="-25" dirty="0">
                <a:latin typeface="Raleway"/>
                <a:cs typeface="Raleway"/>
              </a:rPr>
              <a:t>the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chair's </a:t>
            </a:r>
            <a:r>
              <a:rPr sz="750" spc="-10" dirty="0">
                <a:latin typeface="Raleway"/>
                <a:cs typeface="Raleway"/>
              </a:rPr>
              <a:t>footprint</a:t>
            </a:r>
            <a:endParaRPr sz="750" dirty="0">
              <a:latin typeface="Raleway"/>
              <a:cs typeface="Raleway"/>
            </a:endParaRPr>
          </a:p>
          <a:p>
            <a:pPr marL="393700" marR="27686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Shown in charcoal color, also available in green and </a:t>
            </a:r>
            <a:r>
              <a:rPr sz="750" spc="-20" dirty="0">
                <a:latin typeface="Raleway"/>
                <a:cs typeface="Raleway"/>
              </a:rPr>
              <a:t>navy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spc="-10" dirty="0">
                <a:latin typeface="Raleway"/>
                <a:cs typeface="Raleway"/>
              </a:rPr>
              <a:t>colors</a:t>
            </a:r>
            <a:endParaRPr sz="750" dirty="0">
              <a:latin typeface="Raleway"/>
              <a:cs typeface="Raleway"/>
            </a:endParaRPr>
          </a:p>
          <a:p>
            <a:pPr marL="39370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Packed</a:t>
            </a:r>
            <a:r>
              <a:rPr sz="750" spc="-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1 piece per </a:t>
            </a:r>
            <a:r>
              <a:rPr sz="750" spc="-10" dirty="0">
                <a:latin typeface="Raleway"/>
                <a:cs typeface="Raleway"/>
              </a:rPr>
              <a:t>carton</a:t>
            </a:r>
            <a:endParaRPr sz="750" dirty="0">
              <a:latin typeface="Raleway"/>
              <a:cs typeface="Raleway"/>
            </a:endParaRPr>
          </a:p>
        </p:txBody>
      </p:sp>
      <p:sp>
        <p:nvSpPr>
          <p:cNvPr id="11" name="object 11"/>
          <p:cNvSpPr/>
          <p:nvPr/>
        </p:nvSpPr>
        <p:spPr>
          <a:xfrm>
            <a:off x="6176645" y="331664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 txBox="1"/>
          <p:nvPr/>
        </p:nvSpPr>
        <p:spPr>
          <a:xfrm>
            <a:off x="5898515" y="3693096"/>
            <a:ext cx="843280" cy="377091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50" u="sng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2"/>
              </a:rPr>
              <a:t>Read </a:t>
            </a:r>
            <a:r>
              <a:rPr sz="750" u="sng" spc="-20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2"/>
              </a:rPr>
              <a:t>More</a:t>
            </a:r>
            <a:endParaRPr sz="750" dirty="0">
              <a:latin typeface="Raleway"/>
              <a:cs typeface="Raleway"/>
            </a:endParaRPr>
          </a:p>
          <a:p>
            <a:pPr marL="12700" marR="5080">
              <a:lnSpc>
                <a:spcPct val="98200"/>
              </a:lnSpc>
              <a:spcBef>
                <a:spcPts val="15"/>
              </a:spcBef>
            </a:pPr>
            <a:r>
              <a:rPr sz="750" b="1" dirty="0">
                <a:latin typeface="Raleway"/>
                <a:cs typeface="Raleway"/>
              </a:rPr>
              <a:t>Price:</a:t>
            </a:r>
            <a:r>
              <a:rPr sz="750" b="1" spc="10" dirty="0">
                <a:latin typeface="Raleway"/>
                <a:cs typeface="Raleway"/>
              </a:rPr>
              <a:t> </a:t>
            </a:r>
            <a:r>
              <a:rPr sz="750" spc="-10" dirty="0">
                <a:latin typeface="Raleway"/>
                <a:cs typeface="Raleway"/>
              </a:rPr>
              <a:t>$129.00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900" spc="-10" dirty="0">
                <a:latin typeface="Raleway"/>
                <a:cs typeface="Raleway"/>
              </a:rPr>
              <a:t>Weight</a:t>
            </a:r>
            <a:endParaRPr sz="900" dirty="0">
              <a:latin typeface="Raleway"/>
              <a:cs typeface="Raleway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7473759" y="4031589"/>
            <a:ext cx="405130" cy="1625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900" dirty="0">
                <a:latin typeface="Raleway"/>
                <a:cs typeface="Raleway"/>
              </a:rPr>
              <a:t>31.7 </a:t>
            </a:r>
            <a:r>
              <a:rPr sz="900" spc="-25" dirty="0">
                <a:latin typeface="Raleway"/>
                <a:cs typeface="Raleway"/>
              </a:rPr>
              <a:t>lbs</a:t>
            </a:r>
            <a:endParaRPr sz="900">
              <a:latin typeface="Raleway"/>
              <a:cs typeface="Raleway"/>
            </a:endParaRPr>
          </a:p>
        </p:txBody>
      </p:sp>
      <p:grpSp>
        <p:nvGrpSpPr>
          <p:cNvPr id="14" name="object 14"/>
          <p:cNvGrpSpPr/>
          <p:nvPr/>
        </p:nvGrpSpPr>
        <p:grpSpPr>
          <a:xfrm>
            <a:off x="5907614" y="4225537"/>
            <a:ext cx="727710" cy="727710"/>
            <a:chOff x="5907614" y="4225537"/>
            <a:chExt cx="727710" cy="727710"/>
          </a:xfrm>
        </p:grpSpPr>
        <p:sp>
          <p:nvSpPr>
            <p:cNvPr id="15" name="object 15"/>
            <p:cNvSpPr/>
            <p:nvPr/>
          </p:nvSpPr>
          <p:spPr>
            <a:xfrm>
              <a:off x="5911215" y="4229138"/>
              <a:ext cx="720090" cy="720090"/>
            </a:xfrm>
            <a:custGeom>
              <a:avLst/>
              <a:gdLst/>
              <a:ahLst/>
              <a:cxnLst/>
              <a:rect l="l" t="t" r="r" b="b"/>
              <a:pathLst>
                <a:path w="720090" h="720089">
                  <a:moveTo>
                    <a:pt x="0" y="0"/>
                  </a:moveTo>
                  <a:lnTo>
                    <a:pt x="720001" y="0"/>
                  </a:lnTo>
                  <a:lnTo>
                    <a:pt x="720001" y="720001"/>
                  </a:lnTo>
                  <a:lnTo>
                    <a:pt x="0" y="720001"/>
                  </a:lnTo>
                  <a:lnTo>
                    <a:pt x="0" y="0"/>
                  </a:lnTo>
                  <a:close/>
                </a:path>
              </a:pathLst>
            </a:custGeom>
            <a:ln w="72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5958433" y="4276343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09" h="35560">
                  <a:moveTo>
                    <a:pt x="11798" y="11811"/>
                  </a:moveTo>
                  <a:lnTo>
                    <a:pt x="0" y="11811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11798" y="23609"/>
                  </a:lnTo>
                  <a:lnTo>
                    <a:pt x="11798" y="11811"/>
                  </a:lnTo>
                  <a:close/>
                </a:path>
                <a:path w="626109" h="35560">
                  <a:moveTo>
                    <a:pt x="23583" y="0"/>
                  </a:moveTo>
                  <a:lnTo>
                    <a:pt x="11798" y="0"/>
                  </a:lnTo>
                  <a:lnTo>
                    <a:pt x="0" y="0"/>
                  </a:lnTo>
                  <a:lnTo>
                    <a:pt x="0" y="11798"/>
                  </a:lnTo>
                  <a:lnTo>
                    <a:pt x="11798" y="11798"/>
                  </a:lnTo>
                  <a:lnTo>
                    <a:pt x="23583" y="11798"/>
                  </a:lnTo>
                  <a:lnTo>
                    <a:pt x="23583" y="0"/>
                  </a:lnTo>
                  <a:close/>
                </a:path>
                <a:path w="626109" h="35560">
                  <a:moveTo>
                    <a:pt x="35394" y="23609"/>
                  </a:moveTo>
                  <a:lnTo>
                    <a:pt x="23596" y="23609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close/>
                </a:path>
                <a:path w="626109" h="35560">
                  <a:moveTo>
                    <a:pt x="35394" y="0"/>
                  </a:moveTo>
                  <a:lnTo>
                    <a:pt x="23596" y="0"/>
                  </a:lnTo>
                  <a:lnTo>
                    <a:pt x="23596" y="11798"/>
                  </a:lnTo>
                  <a:lnTo>
                    <a:pt x="35394" y="11798"/>
                  </a:lnTo>
                  <a:lnTo>
                    <a:pt x="35394" y="0"/>
                  </a:lnTo>
                  <a:close/>
                </a:path>
                <a:path w="626109" h="35560">
                  <a:moveTo>
                    <a:pt x="58991" y="23609"/>
                  </a:moveTo>
                  <a:lnTo>
                    <a:pt x="47205" y="23609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58991" y="35407"/>
                  </a:lnTo>
                  <a:lnTo>
                    <a:pt x="58991" y="23609"/>
                  </a:lnTo>
                  <a:close/>
                </a:path>
                <a:path w="626109" h="35560">
                  <a:moveTo>
                    <a:pt x="58991" y="0"/>
                  </a:moveTo>
                  <a:lnTo>
                    <a:pt x="47205" y="0"/>
                  </a:lnTo>
                  <a:lnTo>
                    <a:pt x="35407" y="0"/>
                  </a:lnTo>
                  <a:lnTo>
                    <a:pt x="35407" y="11798"/>
                  </a:lnTo>
                  <a:lnTo>
                    <a:pt x="47205" y="11798"/>
                  </a:lnTo>
                  <a:lnTo>
                    <a:pt x="58991" y="11798"/>
                  </a:lnTo>
                  <a:lnTo>
                    <a:pt x="58991" y="0"/>
                  </a:lnTo>
                  <a:close/>
                </a:path>
                <a:path w="626109" h="35560">
                  <a:moveTo>
                    <a:pt x="82613" y="11811"/>
                  </a:moveTo>
                  <a:lnTo>
                    <a:pt x="70815" y="11811"/>
                  </a:lnTo>
                  <a:lnTo>
                    <a:pt x="70815" y="23609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09"/>
                  </a:lnTo>
                  <a:lnTo>
                    <a:pt x="82613" y="11811"/>
                  </a:lnTo>
                  <a:close/>
                </a:path>
                <a:path w="626109" h="35560">
                  <a:moveTo>
                    <a:pt x="82613" y="0"/>
                  </a:moveTo>
                  <a:lnTo>
                    <a:pt x="70815" y="0"/>
                  </a:lnTo>
                  <a:lnTo>
                    <a:pt x="59016" y="0"/>
                  </a:lnTo>
                  <a:lnTo>
                    <a:pt x="59016" y="11798"/>
                  </a:lnTo>
                  <a:lnTo>
                    <a:pt x="70815" y="11798"/>
                  </a:lnTo>
                  <a:lnTo>
                    <a:pt x="82613" y="11798"/>
                  </a:lnTo>
                  <a:lnTo>
                    <a:pt x="82613" y="0"/>
                  </a:lnTo>
                  <a:close/>
                </a:path>
                <a:path w="626109" h="35560">
                  <a:moveTo>
                    <a:pt x="106222" y="0"/>
                  </a:moveTo>
                  <a:lnTo>
                    <a:pt x="94424" y="0"/>
                  </a:lnTo>
                  <a:lnTo>
                    <a:pt x="94424" y="11798"/>
                  </a:lnTo>
                  <a:lnTo>
                    <a:pt x="106222" y="11798"/>
                  </a:lnTo>
                  <a:lnTo>
                    <a:pt x="106222" y="0"/>
                  </a:lnTo>
                  <a:close/>
                </a:path>
                <a:path w="626109" h="35560">
                  <a:moveTo>
                    <a:pt x="118008" y="11811"/>
                  </a:moveTo>
                  <a:lnTo>
                    <a:pt x="106222" y="11811"/>
                  </a:lnTo>
                  <a:lnTo>
                    <a:pt x="94424" y="11811"/>
                  </a:lnTo>
                  <a:lnTo>
                    <a:pt x="94424" y="23609"/>
                  </a:lnTo>
                  <a:lnTo>
                    <a:pt x="106222" y="23609"/>
                  </a:lnTo>
                  <a:lnTo>
                    <a:pt x="118008" y="23609"/>
                  </a:lnTo>
                  <a:lnTo>
                    <a:pt x="118008" y="11811"/>
                  </a:lnTo>
                  <a:close/>
                </a:path>
                <a:path w="626109" h="35560">
                  <a:moveTo>
                    <a:pt x="129819" y="11811"/>
                  </a:moveTo>
                  <a:lnTo>
                    <a:pt x="118021" y="11811"/>
                  </a:lnTo>
                  <a:lnTo>
                    <a:pt x="118021" y="23609"/>
                  </a:lnTo>
                  <a:lnTo>
                    <a:pt x="118021" y="35407"/>
                  </a:lnTo>
                  <a:lnTo>
                    <a:pt x="129819" y="35407"/>
                  </a:lnTo>
                  <a:lnTo>
                    <a:pt x="129819" y="23609"/>
                  </a:lnTo>
                  <a:lnTo>
                    <a:pt x="129819" y="11811"/>
                  </a:lnTo>
                  <a:close/>
                </a:path>
                <a:path w="626109" h="35560">
                  <a:moveTo>
                    <a:pt x="141630" y="23609"/>
                  </a:moveTo>
                  <a:lnTo>
                    <a:pt x="129832" y="23609"/>
                  </a:lnTo>
                  <a:lnTo>
                    <a:pt x="129832" y="35407"/>
                  </a:lnTo>
                  <a:lnTo>
                    <a:pt x="141630" y="35407"/>
                  </a:lnTo>
                  <a:lnTo>
                    <a:pt x="141630" y="23609"/>
                  </a:lnTo>
                  <a:close/>
                </a:path>
                <a:path w="626109" h="35560">
                  <a:moveTo>
                    <a:pt x="177025" y="11811"/>
                  </a:moveTo>
                  <a:lnTo>
                    <a:pt x="165239" y="11811"/>
                  </a:lnTo>
                  <a:lnTo>
                    <a:pt x="153441" y="11811"/>
                  </a:lnTo>
                  <a:lnTo>
                    <a:pt x="153441" y="23609"/>
                  </a:lnTo>
                  <a:lnTo>
                    <a:pt x="165239" y="23609"/>
                  </a:lnTo>
                  <a:lnTo>
                    <a:pt x="177025" y="23609"/>
                  </a:lnTo>
                  <a:lnTo>
                    <a:pt x="177025" y="11811"/>
                  </a:lnTo>
                  <a:close/>
                </a:path>
                <a:path w="626109" h="35560">
                  <a:moveTo>
                    <a:pt x="188836" y="11811"/>
                  </a:moveTo>
                  <a:lnTo>
                    <a:pt x="177038" y="11811"/>
                  </a:lnTo>
                  <a:lnTo>
                    <a:pt x="177038" y="23609"/>
                  </a:lnTo>
                  <a:lnTo>
                    <a:pt x="188836" y="23609"/>
                  </a:lnTo>
                  <a:lnTo>
                    <a:pt x="188836" y="11811"/>
                  </a:lnTo>
                  <a:close/>
                </a:path>
                <a:path w="626109" h="35560">
                  <a:moveTo>
                    <a:pt x="200647" y="11811"/>
                  </a:moveTo>
                  <a:lnTo>
                    <a:pt x="188849" y="11811"/>
                  </a:lnTo>
                  <a:lnTo>
                    <a:pt x="188849" y="23609"/>
                  </a:lnTo>
                  <a:lnTo>
                    <a:pt x="200647" y="23609"/>
                  </a:lnTo>
                  <a:lnTo>
                    <a:pt x="200647" y="11811"/>
                  </a:lnTo>
                  <a:close/>
                </a:path>
                <a:path w="626109" h="35560">
                  <a:moveTo>
                    <a:pt x="200647" y="0"/>
                  </a:moveTo>
                  <a:lnTo>
                    <a:pt x="188849" y="0"/>
                  </a:lnTo>
                  <a:lnTo>
                    <a:pt x="188849" y="11798"/>
                  </a:lnTo>
                  <a:lnTo>
                    <a:pt x="200647" y="11798"/>
                  </a:lnTo>
                  <a:lnTo>
                    <a:pt x="200647" y="0"/>
                  </a:lnTo>
                  <a:close/>
                </a:path>
                <a:path w="626109" h="35560">
                  <a:moveTo>
                    <a:pt x="224243" y="0"/>
                  </a:moveTo>
                  <a:lnTo>
                    <a:pt x="212458" y="0"/>
                  </a:lnTo>
                  <a:lnTo>
                    <a:pt x="212458" y="11798"/>
                  </a:lnTo>
                  <a:lnTo>
                    <a:pt x="224243" y="11798"/>
                  </a:lnTo>
                  <a:lnTo>
                    <a:pt x="224243" y="0"/>
                  </a:lnTo>
                  <a:close/>
                </a:path>
                <a:path w="626109" h="35560">
                  <a:moveTo>
                    <a:pt x="247840" y="11811"/>
                  </a:moveTo>
                  <a:lnTo>
                    <a:pt x="236054" y="11811"/>
                  </a:lnTo>
                  <a:lnTo>
                    <a:pt x="224256" y="11811"/>
                  </a:ln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47840" y="35407"/>
                  </a:lnTo>
                  <a:lnTo>
                    <a:pt x="247840" y="23609"/>
                  </a:lnTo>
                  <a:lnTo>
                    <a:pt x="247840" y="11811"/>
                  </a:lnTo>
                  <a:close/>
                </a:path>
                <a:path w="626109" h="35560">
                  <a:moveTo>
                    <a:pt x="259664" y="0"/>
                  </a:moveTo>
                  <a:lnTo>
                    <a:pt x="247865" y="0"/>
                  </a:lnTo>
                  <a:lnTo>
                    <a:pt x="247865" y="11798"/>
                  </a:lnTo>
                  <a:lnTo>
                    <a:pt x="259664" y="11798"/>
                  </a:lnTo>
                  <a:lnTo>
                    <a:pt x="259664" y="0"/>
                  </a:lnTo>
                  <a:close/>
                </a:path>
                <a:path w="626109" h="35560">
                  <a:moveTo>
                    <a:pt x="271449" y="23609"/>
                  </a:moveTo>
                  <a:lnTo>
                    <a:pt x="259664" y="23609"/>
                  </a:lnTo>
                  <a:lnTo>
                    <a:pt x="247865" y="23609"/>
                  </a:lnTo>
                  <a:lnTo>
                    <a:pt x="247865" y="35407"/>
                  </a:lnTo>
                  <a:lnTo>
                    <a:pt x="259664" y="35407"/>
                  </a:lnTo>
                  <a:lnTo>
                    <a:pt x="271449" y="35407"/>
                  </a:lnTo>
                  <a:lnTo>
                    <a:pt x="271449" y="23609"/>
                  </a:lnTo>
                  <a:close/>
                </a:path>
                <a:path w="626109" h="35560">
                  <a:moveTo>
                    <a:pt x="283260" y="11811"/>
                  </a:moveTo>
                  <a:lnTo>
                    <a:pt x="271475" y="11811"/>
                  </a:lnTo>
                  <a:lnTo>
                    <a:pt x="271475" y="23609"/>
                  </a:lnTo>
                  <a:lnTo>
                    <a:pt x="271475" y="35407"/>
                  </a:lnTo>
                  <a:lnTo>
                    <a:pt x="283260" y="35407"/>
                  </a:lnTo>
                  <a:lnTo>
                    <a:pt x="283260" y="23609"/>
                  </a:lnTo>
                  <a:lnTo>
                    <a:pt x="283260" y="11811"/>
                  </a:lnTo>
                  <a:close/>
                </a:path>
                <a:path w="626109" h="35560">
                  <a:moveTo>
                    <a:pt x="283260" y="0"/>
                  </a:moveTo>
                  <a:lnTo>
                    <a:pt x="271475" y="0"/>
                  </a:lnTo>
                  <a:lnTo>
                    <a:pt x="271475" y="11798"/>
                  </a:lnTo>
                  <a:lnTo>
                    <a:pt x="283260" y="11798"/>
                  </a:lnTo>
                  <a:lnTo>
                    <a:pt x="283260" y="0"/>
                  </a:lnTo>
                  <a:close/>
                </a:path>
                <a:path w="626109" h="35560">
                  <a:moveTo>
                    <a:pt x="295071" y="11811"/>
                  </a:moveTo>
                  <a:lnTo>
                    <a:pt x="283273" y="11811"/>
                  </a:ln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295071" y="23609"/>
                  </a:lnTo>
                  <a:lnTo>
                    <a:pt x="295071" y="11811"/>
                  </a:lnTo>
                  <a:close/>
                </a:path>
                <a:path w="626109" h="35560">
                  <a:moveTo>
                    <a:pt x="306857" y="0"/>
                  </a:moveTo>
                  <a:lnTo>
                    <a:pt x="295071" y="0"/>
                  </a:lnTo>
                  <a:lnTo>
                    <a:pt x="295071" y="11798"/>
                  </a:lnTo>
                  <a:lnTo>
                    <a:pt x="306857" y="11798"/>
                  </a:lnTo>
                  <a:lnTo>
                    <a:pt x="306857" y="0"/>
                  </a:lnTo>
                  <a:close/>
                </a:path>
                <a:path w="626109" h="35560">
                  <a:moveTo>
                    <a:pt x="318668" y="23609"/>
                  </a:moveTo>
                  <a:lnTo>
                    <a:pt x="306882" y="23609"/>
                  </a:lnTo>
                  <a:lnTo>
                    <a:pt x="306882" y="35407"/>
                  </a:lnTo>
                  <a:lnTo>
                    <a:pt x="318668" y="35407"/>
                  </a:lnTo>
                  <a:lnTo>
                    <a:pt x="318668" y="23609"/>
                  </a:lnTo>
                  <a:close/>
                </a:path>
                <a:path w="626109" h="35560">
                  <a:moveTo>
                    <a:pt x="318668" y="0"/>
                  </a:moveTo>
                  <a:lnTo>
                    <a:pt x="306882" y="0"/>
                  </a:lnTo>
                  <a:lnTo>
                    <a:pt x="306882" y="11798"/>
                  </a:lnTo>
                  <a:lnTo>
                    <a:pt x="318668" y="11798"/>
                  </a:lnTo>
                  <a:lnTo>
                    <a:pt x="318668" y="0"/>
                  </a:lnTo>
                  <a:close/>
                </a:path>
                <a:path w="626109" h="35560">
                  <a:moveTo>
                    <a:pt x="330479" y="11811"/>
                  </a:moveTo>
                  <a:lnTo>
                    <a:pt x="318681" y="11811"/>
                  </a:lnTo>
                  <a:lnTo>
                    <a:pt x="318681" y="23609"/>
                  </a:lnTo>
                  <a:lnTo>
                    <a:pt x="330479" y="23609"/>
                  </a:lnTo>
                  <a:lnTo>
                    <a:pt x="330479" y="11811"/>
                  </a:lnTo>
                  <a:close/>
                </a:path>
                <a:path w="626109" h="35560">
                  <a:moveTo>
                    <a:pt x="342277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42277" y="11798"/>
                  </a:lnTo>
                  <a:lnTo>
                    <a:pt x="342277" y="0"/>
                  </a:lnTo>
                  <a:close/>
                </a:path>
                <a:path w="626109" h="35560">
                  <a:moveTo>
                    <a:pt x="365874" y="11811"/>
                  </a:moveTo>
                  <a:lnTo>
                    <a:pt x="354088" y="11811"/>
                  </a:lnTo>
                  <a:lnTo>
                    <a:pt x="354088" y="23609"/>
                  </a:lnTo>
                  <a:lnTo>
                    <a:pt x="365874" y="23609"/>
                  </a:lnTo>
                  <a:lnTo>
                    <a:pt x="365874" y="11811"/>
                  </a:lnTo>
                  <a:close/>
                </a:path>
                <a:path w="626109" h="35560">
                  <a:moveTo>
                    <a:pt x="365874" y="0"/>
                  </a:moveTo>
                  <a:lnTo>
                    <a:pt x="354088" y="0"/>
                  </a:lnTo>
                  <a:lnTo>
                    <a:pt x="342290" y="0"/>
                  </a:lnTo>
                  <a:lnTo>
                    <a:pt x="342290" y="11798"/>
                  </a:lnTo>
                  <a:lnTo>
                    <a:pt x="354088" y="11798"/>
                  </a:lnTo>
                  <a:lnTo>
                    <a:pt x="365874" y="11798"/>
                  </a:lnTo>
                  <a:lnTo>
                    <a:pt x="365874" y="0"/>
                  </a:lnTo>
                  <a:close/>
                </a:path>
                <a:path w="626109" h="35560">
                  <a:moveTo>
                    <a:pt x="377685" y="11811"/>
                  </a:moveTo>
                  <a:lnTo>
                    <a:pt x="365899" y="11811"/>
                  </a:lnTo>
                  <a:lnTo>
                    <a:pt x="365899" y="23609"/>
                  </a:lnTo>
                  <a:lnTo>
                    <a:pt x="377685" y="23609"/>
                  </a:lnTo>
                  <a:lnTo>
                    <a:pt x="377685" y="11811"/>
                  </a:lnTo>
                  <a:close/>
                </a:path>
                <a:path w="626109" h="35560">
                  <a:moveTo>
                    <a:pt x="377685" y="0"/>
                  </a:moveTo>
                  <a:lnTo>
                    <a:pt x="365899" y="0"/>
                  </a:lnTo>
                  <a:lnTo>
                    <a:pt x="365899" y="11798"/>
                  </a:lnTo>
                  <a:lnTo>
                    <a:pt x="377685" y="11798"/>
                  </a:lnTo>
                  <a:lnTo>
                    <a:pt x="377685" y="0"/>
                  </a:lnTo>
                  <a:close/>
                </a:path>
                <a:path w="626109" h="35560">
                  <a:moveTo>
                    <a:pt x="389496" y="11811"/>
                  </a:moveTo>
                  <a:lnTo>
                    <a:pt x="377698" y="11811"/>
                  </a:lnTo>
                  <a:lnTo>
                    <a:pt x="377698" y="23609"/>
                  </a:lnTo>
                  <a:lnTo>
                    <a:pt x="389496" y="23609"/>
                  </a:lnTo>
                  <a:lnTo>
                    <a:pt x="389496" y="11811"/>
                  </a:lnTo>
                  <a:close/>
                </a:path>
                <a:path w="626109" h="35560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26109" h="35560">
                  <a:moveTo>
                    <a:pt x="401307" y="0"/>
                  </a:move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01307" y="0"/>
                  </a:lnTo>
                  <a:close/>
                </a:path>
                <a:path w="626109" h="35560">
                  <a:moveTo>
                    <a:pt x="413092" y="11811"/>
                  </a:moveTo>
                  <a:lnTo>
                    <a:pt x="401307" y="11811"/>
                  </a:lnTo>
                  <a:lnTo>
                    <a:pt x="401307" y="23609"/>
                  </a:lnTo>
                  <a:lnTo>
                    <a:pt x="413092" y="23609"/>
                  </a:lnTo>
                  <a:lnTo>
                    <a:pt x="413092" y="11811"/>
                  </a:lnTo>
                  <a:close/>
                </a:path>
                <a:path w="626109" h="35560">
                  <a:moveTo>
                    <a:pt x="424903" y="11811"/>
                  </a:moveTo>
                  <a:lnTo>
                    <a:pt x="413105" y="11811"/>
                  </a:lnTo>
                  <a:lnTo>
                    <a:pt x="413105" y="23609"/>
                  </a:lnTo>
                  <a:lnTo>
                    <a:pt x="424903" y="23609"/>
                  </a:lnTo>
                  <a:lnTo>
                    <a:pt x="424903" y="11811"/>
                  </a:lnTo>
                  <a:close/>
                </a:path>
                <a:path w="626109" h="35560">
                  <a:moveTo>
                    <a:pt x="460298" y="11811"/>
                  </a:moveTo>
                  <a:lnTo>
                    <a:pt x="448513" y="11811"/>
                  </a:lnTo>
                  <a:lnTo>
                    <a:pt x="448513" y="23609"/>
                  </a:lnTo>
                  <a:lnTo>
                    <a:pt x="460298" y="23609"/>
                  </a:lnTo>
                  <a:lnTo>
                    <a:pt x="460298" y="11811"/>
                  </a:lnTo>
                  <a:close/>
                </a:path>
                <a:path w="626109" h="35560">
                  <a:moveTo>
                    <a:pt x="472109" y="11811"/>
                  </a:moveTo>
                  <a:lnTo>
                    <a:pt x="460324" y="11811"/>
                  </a:lnTo>
                  <a:lnTo>
                    <a:pt x="460324" y="23609"/>
                  </a:lnTo>
                  <a:lnTo>
                    <a:pt x="472109" y="23609"/>
                  </a:lnTo>
                  <a:lnTo>
                    <a:pt x="472109" y="11811"/>
                  </a:lnTo>
                  <a:close/>
                </a:path>
                <a:path w="626109" h="35560">
                  <a:moveTo>
                    <a:pt x="472109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72109" y="11798"/>
                  </a:lnTo>
                  <a:lnTo>
                    <a:pt x="472109" y="0"/>
                  </a:lnTo>
                  <a:close/>
                </a:path>
                <a:path w="626109" h="35560">
                  <a:moveTo>
                    <a:pt x="483920" y="11811"/>
                  </a:moveTo>
                  <a:lnTo>
                    <a:pt x="472122" y="11811"/>
                  </a:lnTo>
                  <a:lnTo>
                    <a:pt x="472122" y="23609"/>
                  </a:lnTo>
                  <a:lnTo>
                    <a:pt x="483920" y="23609"/>
                  </a:lnTo>
                  <a:lnTo>
                    <a:pt x="483920" y="11811"/>
                  </a:lnTo>
                  <a:close/>
                </a:path>
                <a:path w="626109" h="35560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09" h="35560">
                  <a:moveTo>
                    <a:pt x="507530" y="0"/>
                  </a:move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07530" y="0"/>
                  </a:lnTo>
                  <a:close/>
                </a:path>
                <a:path w="626109" h="35560">
                  <a:moveTo>
                    <a:pt x="519315" y="11811"/>
                  </a:moveTo>
                  <a:lnTo>
                    <a:pt x="507530" y="11811"/>
                  </a:lnTo>
                  <a:lnTo>
                    <a:pt x="495731" y="11811"/>
                  </a:lnTo>
                  <a:lnTo>
                    <a:pt x="495731" y="23609"/>
                  </a:lnTo>
                  <a:lnTo>
                    <a:pt x="507530" y="23609"/>
                  </a:lnTo>
                  <a:lnTo>
                    <a:pt x="519315" y="23609"/>
                  </a:lnTo>
                  <a:lnTo>
                    <a:pt x="519315" y="11811"/>
                  </a:lnTo>
                  <a:close/>
                </a:path>
                <a:path w="626109" h="35560">
                  <a:moveTo>
                    <a:pt x="554748" y="11811"/>
                  </a:moveTo>
                  <a:lnTo>
                    <a:pt x="542950" y="11811"/>
                  </a:lnTo>
                  <a:lnTo>
                    <a:pt x="542950" y="23609"/>
                  </a:lnTo>
                  <a:lnTo>
                    <a:pt x="554748" y="23609"/>
                  </a:lnTo>
                  <a:lnTo>
                    <a:pt x="554748" y="11811"/>
                  </a:lnTo>
                  <a:close/>
                </a:path>
                <a:path w="626109" h="35560">
                  <a:moveTo>
                    <a:pt x="601941" y="0"/>
                  </a:moveTo>
                  <a:lnTo>
                    <a:pt x="601941" y="0"/>
                  </a:lnTo>
                  <a:lnTo>
                    <a:pt x="542950" y="0"/>
                  </a:lnTo>
                  <a:lnTo>
                    <a:pt x="542950" y="11798"/>
                  </a:lnTo>
                  <a:lnTo>
                    <a:pt x="601941" y="11798"/>
                  </a:lnTo>
                  <a:lnTo>
                    <a:pt x="601941" y="0"/>
                  </a:lnTo>
                  <a:close/>
                </a:path>
                <a:path w="626109" h="35560">
                  <a:moveTo>
                    <a:pt x="625551" y="11811"/>
                  </a:moveTo>
                  <a:lnTo>
                    <a:pt x="613765" y="11811"/>
                  </a:lnTo>
                  <a:lnTo>
                    <a:pt x="613765" y="23609"/>
                  </a:lnTo>
                  <a:lnTo>
                    <a:pt x="625551" y="23609"/>
                  </a:lnTo>
                  <a:lnTo>
                    <a:pt x="625551" y="11811"/>
                  </a:lnTo>
                  <a:close/>
                </a:path>
                <a:path w="626109" h="35560">
                  <a:moveTo>
                    <a:pt x="625551" y="0"/>
                  </a:moveTo>
                  <a:lnTo>
                    <a:pt x="613765" y="0"/>
                  </a:ln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5958433" y="4299953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09" h="35560">
                  <a:moveTo>
                    <a:pt x="11798" y="23609"/>
                  </a:move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11798" y="23609"/>
                  </a:lnTo>
                  <a:close/>
                </a:path>
                <a:path w="626109" h="35560">
                  <a:moveTo>
                    <a:pt x="11798" y="11798"/>
                  </a:moveTo>
                  <a:lnTo>
                    <a:pt x="0" y="11798"/>
                  </a:lnTo>
                  <a:lnTo>
                    <a:pt x="0" y="23596"/>
                  </a:lnTo>
                  <a:lnTo>
                    <a:pt x="11798" y="23596"/>
                  </a:lnTo>
                  <a:lnTo>
                    <a:pt x="11798" y="11798"/>
                  </a:lnTo>
                  <a:close/>
                </a:path>
                <a:path w="626109" h="35560">
                  <a:moveTo>
                    <a:pt x="35394" y="23609"/>
                  </a:moveTo>
                  <a:lnTo>
                    <a:pt x="23596" y="23609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close/>
                </a:path>
                <a:path w="626109" h="35560">
                  <a:moveTo>
                    <a:pt x="35394" y="11798"/>
                  </a:moveTo>
                  <a:lnTo>
                    <a:pt x="23596" y="11798"/>
                  </a:lnTo>
                  <a:lnTo>
                    <a:pt x="23596" y="23596"/>
                  </a:lnTo>
                  <a:lnTo>
                    <a:pt x="35394" y="23596"/>
                  </a:lnTo>
                  <a:lnTo>
                    <a:pt x="35394" y="11798"/>
                  </a:lnTo>
                  <a:close/>
                </a:path>
                <a:path w="626109" h="35560">
                  <a:moveTo>
                    <a:pt x="58991" y="23609"/>
                  </a:moveTo>
                  <a:lnTo>
                    <a:pt x="47205" y="23609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58991" y="35407"/>
                  </a:lnTo>
                  <a:lnTo>
                    <a:pt x="58991" y="23609"/>
                  </a:lnTo>
                  <a:close/>
                </a:path>
                <a:path w="626109" h="35560">
                  <a:moveTo>
                    <a:pt x="58991" y="11798"/>
                  </a:moveTo>
                  <a:lnTo>
                    <a:pt x="47205" y="11798"/>
                  </a:lnTo>
                  <a:lnTo>
                    <a:pt x="35407" y="11798"/>
                  </a:lnTo>
                  <a:lnTo>
                    <a:pt x="35407" y="23596"/>
                  </a:lnTo>
                  <a:lnTo>
                    <a:pt x="47205" y="23596"/>
                  </a:lnTo>
                  <a:lnTo>
                    <a:pt x="58991" y="23596"/>
                  </a:lnTo>
                  <a:lnTo>
                    <a:pt x="58991" y="11798"/>
                  </a:lnTo>
                  <a:close/>
                </a:path>
                <a:path w="626109" h="35560">
                  <a:moveTo>
                    <a:pt x="82613" y="23609"/>
                  </a:moveTo>
                  <a:lnTo>
                    <a:pt x="70815" y="23609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09"/>
                  </a:lnTo>
                  <a:close/>
                </a:path>
                <a:path w="626109" h="35560">
                  <a:moveTo>
                    <a:pt x="82613" y="11798"/>
                  </a:moveTo>
                  <a:lnTo>
                    <a:pt x="70815" y="11798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82613" y="11798"/>
                  </a:lnTo>
                  <a:close/>
                </a:path>
                <a:path w="626109" h="35560">
                  <a:moveTo>
                    <a:pt x="118008" y="11798"/>
                  </a:moveTo>
                  <a:lnTo>
                    <a:pt x="106222" y="11798"/>
                  </a:lnTo>
                  <a:lnTo>
                    <a:pt x="94424" y="11798"/>
                  </a:lnTo>
                  <a:lnTo>
                    <a:pt x="94424" y="23596"/>
                  </a:lnTo>
                  <a:lnTo>
                    <a:pt x="106222" y="23596"/>
                  </a:lnTo>
                  <a:lnTo>
                    <a:pt x="118008" y="23596"/>
                  </a:lnTo>
                  <a:lnTo>
                    <a:pt x="118008" y="11798"/>
                  </a:lnTo>
                  <a:close/>
                </a:path>
                <a:path w="626109" h="35560">
                  <a:moveTo>
                    <a:pt x="129819" y="23609"/>
                  </a:moveTo>
                  <a:lnTo>
                    <a:pt x="118021" y="23609"/>
                  </a:lnTo>
                  <a:lnTo>
                    <a:pt x="118021" y="35407"/>
                  </a:lnTo>
                  <a:lnTo>
                    <a:pt x="129819" y="35407"/>
                  </a:lnTo>
                  <a:lnTo>
                    <a:pt x="129819" y="23609"/>
                  </a:lnTo>
                  <a:close/>
                </a:path>
                <a:path w="626109" h="35560">
                  <a:moveTo>
                    <a:pt x="129819" y="11798"/>
                  </a:moveTo>
                  <a:lnTo>
                    <a:pt x="118021" y="11798"/>
                  </a:lnTo>
                  <a:lnTo>
                    <a:pt x="118021" y="23596"/>
                  </a:lnTo>
                  <a:lnTo>
                    <a:pt x="129819" y="23596"/>
                  </a:lnTo>
                  <a:lnTo>
                    <a:pt x="129819" y="11798"/>
                  </a:lnTo>
                  <a:close/>
                </a:path>
                <a:path w="626109" h="35560">
                  <a:moveTo>
                    <a:pt x="153416" y="23609"/>
                  </a:moveTo>
                  <a:lnTo>
                    <a:pt x="141630" y="23609"/>
                  </a:lnTo>
                  <a:lnTo>
                    <a:pt x="141630" y="35407"/>
                  </a:lnTo>
                  <a:lnTo>
                    <a:pt x="153416" y="35407"/>
                  </a:lnTo>
                  <a:lnTo>
                    <a:pt x="153416" y="23609"/>
                  </a:lnTo>
                  <a:close/>
                </a:path>
                <a:path w="626109" h="35560">
                  <a:moveTo>
                    <a:pt x="177025" y="23609"/>
                  </a:moveTo>
                  <a:lnTo>
                    <a:pt x="165239" y="23609"/>
                  </a:ln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close/>
                </a:path>
                <a:path w="626109" h="35560">
                  <a:moveTo>
                    <a:pt x="177025" y="11798"/>
                  </a:moveTo>
                  <a:lnTo>
                    <a:pt x="165239" y="11798"/>
                  </a:lnTo>
                  <a:lnTo>
                    <a:pt x="153441" y="11798"/>
                  </a:lnTo>
                  <a:lnTo>
                    <a:pt x="153441" y="23596"/>
                  </a:lnTo>
                  <a:lnTo>
                    <a:pt x="165239" y="23596"/>
                  </a:lnTo>
                  <a:lnTo>
                    <a:pt x="177025" y="23596"/>
                  </a:lnTo>
                  <a:lnTo>
                    <a:pt x="177025" y="11798"/>
                  </a:lnTo>
                  <a:close/>
                </a:path>
                <a:path w="626109" h="35560">
                  <a:moveTo>
                    <a:pt x="188836" y="23609"/>
                  </a:move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close/>
                </a:path>
                <a:path w="626109" h="35560">
                  <a:moveTo>
                    <a:pt x="212432" y="23609"/>
                  </a:moveTo>
                  <a:lnTo>
                    <a:pt x="200647" y="23609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close/>
                </a:path>
                <a:path w="626109" h="35560">
                  <a:moveTo>
                    <a:pt x="224243" y="23609"/>
                  </a:move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close/>
                </a:path>
                <a:path w="626109" h="35560">
                  <a:moveTo>
                    <a:pt x="224243" y="11798"/>
                  </a:moveTo>
                  <a:lnTo>
                    <a:pt x="212458" y="11798"/>
                  </a:lnTo>
                  <a:lnTo>
                    <a:pt x="212458" y="23596"/>
                  </a:lnTo>
                  <a:lnTo>
                    <a:pt x="224243" y="23596"/>
                  </a:lnTo>
                  <a:lnTo>
                    <a:pt x="224243" y="11798"/>
                  </a:lnTo>
                  <a:close/>
                </a:path>
                <a:path w="626109" h="35560">
                  <a:moveTo>
                    <a:pt x="236054" y="23609"/>
                  </a:move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36054" y="23609"/>
                  </a:lnTo>
                  <a:close/>
                </a:path>
                <a:path w="626109" h="35560">
                  <a:moveTo>
                    <a:pt x="271449" y="23609"/>
                  </a:moveTo>
                  <a:lnTo>
                    <a:pt x="259664" y="23609"/>
                  </a:lnTo>
                  <a:lnTo>
                    <a:pt x="247865" y="23609"/>
                  </a:lnTo>
                  <a:lnTo>
                    <a:pt x="247865" y="35407"/>
                  </a:lnTo>
                  <a:lnTo>
                    <a:pt x="259664" y="35407"/>
                  </a:lnTo>
                  <a:lnTo>
                    <a:pt x="271449" y="35407"/>
                  </a:lnTo>
                  <a:lnTo>
                    <a:pt x="271449" y="23609"/>
                  </a:lnTo>
                  <a:close/>
                </a:path>
                <a:path w="626109" h="35560">
                  <a:moveTo>
                    <a:pt x="306857" y="23609"/>
                  </a:moveTo>
                  <a:lnTo>
                    <a:pt x="295071" y="23609"/>
                  </a:ln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close/>
                </a:path>
                <a:path w="626109" h="35560">
                  <a:moveTo>
                    <a:pt x="318668" y="23609"/>
                  </a:moveTo>
                  <a:lnTo>
                    <a:pt x="306882" y="23609"/>
                  </a:lnTo>
                  <a:lnTo>
                    <a:pt x="306882" y="35407"/>
                  </a:lnTo>
                  <a:lnTo>
                    <a:pt x="318668" y="35407"/>
                  </a:lnTo>
                  <a:lnTo>
                    <a:pt x="318668" y="23609"/>
                  </a:lnTo>
                  <a:close/>
                </a:path>
                <a:path w="626109" h="35560">
                  <a:moveTo>
                    <a:pt x="318668" y="0"/>
                  </a:moveTo>
                  <a:lnTo>
                    <a:pt x="306882" y="0"/>
                  </a:lnTo>
                  <a:lnTo>
                    <a:pt x="306882" y="11798"/>
                  </a:lnTo>
                  <a:lnTo>
                    <a:pt x="318668" y="11798"/>
                  </a:lnTo>
                  <a:lnTo>
                    <a:pt x="318668" y="0"/>
                  </a:lnTo>
                  <a:close/>
                </a:path>
                <a:path w="626109" h="35560">
                  <a:moveTo>
                    <a:pt x="330479" y="23609"/>
                  </a:moveTo>
                  <a:lnTo>
                    <a:pt x="318681" y="23609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close/>
                </a:path>
                <a:path w="626109" h="35560">
                  <a:moveTo>
                    <a:pt x="330479" y="0"/>
                  </a:moveTo>
                  <a:lnTo>
                    <a:pt x="318681" y="0"/>
                  </a:lnTo>
                  <a:lnTo>
                    <a:pt x="318681" y="11798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26109" h="35560">
                  <a:moveTo>
                    <a:pt x="342277" y="23609"/>
                  </a:moveTo>
                  <a:lnTo>
                    <a:pt x="330492" y="23609"/>
                  </a:lnTo>
                  <a:lnTo>
                    <a:pt x="330492" y="35407"/>
                  </a:lnTo>
                  <a:lnTo>
                    <a:pt x="342277" y="35407"/>
                  </a:lnTo>
                  <a:lnTo>
                    <a:pt x="342277" y="23609"/>
                  </a:lnTo>
                  <a:close/>
                </a:path>
                <a:path w="626109" h="35560">
                  <a:moveTo>
                    <a:pt x="342277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42277" y="11798"/>
                  </a:lnTo>
                  <a:lnTo>
                    <a:pt x="342277" y="0"/>
                  </a:lnTo>
                  <a:close/>
                </a:path>
                <a:path w="626109" h="35560">
                  <a:moveTo>
                    <a:pt x="354088" y="23609"/>
                  </a:moveTo>
                  <a:lnTo>
                    <a:pt x="342290" y="23609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54088" y="23609"/>
                  </a:lnTo>
                  <a:close/>
                </a:path>
                <a:path w="626109" h="35560">
                  <a:moveTo>
                    <a:pt x="354088" y="0"/>
                  </a:moveTo>
                  <a:lnTo>
                    <a:pt x="342290" y="0"/>
                  </a:lnTo>
                  <a:lnTo>
                    <a:pt x="342290" y="11798"/>
                  </a:lnTo>
                  <a:lnTo>
                    <a:pt x="354088" y="11798"/>
                  </a:lnTo>
                  <a:lnTo>
                    <a:pt x="354088" y="0"/>
                  </a:lnTo>
                  <a:close/>
                </a:path>
                <a:path w="626109" h="35560">
                  <a:moveTo>
                    <a:pt x="377685" y="23609"/>
                  </a:moveTo>
                  <a:lnTo>
                    <a:pt x="365899" y="23609"/>
                  </a:lnTo>
                  <a:lnTo>
                    <a:pt x="365899" y="35407"/>
                  </a:lnTo>
                  <a:lnTo>
                    <a:pt x="377685" y="35407"/>
                  </a:lnTo>
                  <a:lnTo>
                    <a:pt x="377685" y="23609"/>
                  </a:lnTo>
                  <a:close/>
                </a:path>
                <a:path w="626109" h="35560">
                  <a:moveTo>
                    <a:pt x="377685" y="11798"/>
                  </a:moveTo>
                  <a:lnTo>
                    <a:pt x="365899" y="11798"/>
                  </a:lnTo>
                  <a:lnTo>
                    <a:pt x="365899" y="23596"/>
                  </a:lnTo>
                  <a:lnTo>
                    <a:pt x="377685" y="23596"/>
                  </a:lnTo>
                  <a:lnTo>
                    <a:pt x="377685" y="11798"/>
                  </a:lnTo>
                  <a:close/>
                </a:path>
                <a:path w="626109" h="35560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26109" h="35560">
                  <a:moveTo>
                    <a:pt x="401307" y="23609"/>
                  </a:move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01307" y="23609"/>
                  </a:lnTo>
                  <a:close/>
                </a:path>
                <a:path w="626109" h="35560">
                  <a:moveTo>
                    <a:pt x="401307" y="11798"/>
                  </a:moveTo>
                  <a:lnTo>
                    <a:pt x="389509" y="11798"/>
                  </a:lnTo>
                  <a:lnTo>
                    <a:pt x="389509" y="23596"/>
                  </a:lnTo>
                  <a:lnTo>
                    <a:pt x="401307" y="23596"/>
                  </a:lnTo>
                  <a:lnTo>
                    <a:pt x="401307" y="11798"/>
                  </a:lnTo>
                  <a:close/>
                </a:path>
                <a:path w="626109" h="35560">
                  <a:moveTo>
                    <a:pt x="424903" y="23609"/>
                  </a:moveTo>
                  <a:lnTo>
                    <a:pt x="413105" y="23609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close/>
                </a:path>
                <a:path w="626109" h="35560">
                  <a:moveTo>
                    <a:pt x="424903" y="11798"/>
                  </a:moveTo>
                  <a:lnTo>
                    <a:pt x="413105" y="11798"/>
                  </a:lnTo>
                  <a:lnTo>
                    <a:pt x="413105" y="23596"/>
                  </a:lnTo>
                  <a:lnTo>
                    <a:pt x="424903" y="23596"/>
                  </a:lnTo>
                  <a:lnTo>
                    <a:pt x="424903" y="11798"/>
                  </a:lnTo>
                  <a:close/>
                </a:path>
                <a:path w="626109" h="35560">
                  <a:moveTo>
                    <a:pt x="436702" y="23609"/>
                  </a:moveTo>
                  <a:lnTo>
                    <a:pt x="424916" y="23609"/>
                  </a:lnTo>
                  <a:lnTo>
                    <a:pt x="424916" y="35407"/>
                  </a:lnTo>
                  <a:lnTo>
                    <a:pt x="436702" y="35407"/>
                  </a:lnTo>
                  <a:lnTo>
                    <a:pt x="436702" y="23609"/>
                  </a:lnTo>
                  <a:close/>
                </a:path>
                <a:path w="626109" h="35560">
                  <a:moveTo>
                    <a:pt x="460298" y="23609"/>
                  </a:moveTo>
                  <a:lnTo>
                    <a:pt x="448513" y="23609"/>
                  </a:lnTo>
                  <a:lnTo>
                    <a:pt x="436714" y="23609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60298" y="35407"/>
                  </a:lnTo>
                  <a:lnTo>
                    <a:pt x="460298" y="23609"/>
                  </a:lnTo>
                  <a:close/>
                </a:path>
                <a:path w="626109" h="35560">
                  <a:moveTo>
                    <a:pt x="460298" y="11798"/>
                  </a:moveTo>
                  <a:lnTo>
                    <a:pt x="448513" y="11798"/>
                  </a:lnTo>
                  <a:lnTo>
                    <a:pt x="448513" y="0"/>
                  </a:lnTo>
                  <a:lnTo>
                    <a:pt x="436714" y="0"/>
                  </a:lnTo>
                  <a:lnTo>
                    <a:pt x="436714" y="11798"/>
                  </a:lnTo>
                  <a:lnTo>
                    <a:pt x="436714" y="23596"/>
                  </a:lnTo>
                  <a:lnTo>
                    <a:pt x="448513" y="23596"/>
                  </a:lnTo>
                  <a:lnTo>
                    <a:pt x="460298" y="23596"/>
                  </a:lnTo>
                  <a:lnTo>
                    <a:pt x="460298" y="11798"/>
                  </a:lnTo>
                  <a:close/>
                </a:path>
                <a:path w="626109" h="35560">
                  <a:moveTo>
                    <a:pt x="472109" y="23609"/>
                  </a:moveTo>
                  <a:lnTo>
                    <a:pt x="460324" y="23609"/>
                  </a:lnTo>
                  <a:lnTo>
                    <a:pt x="460324" y="35407"/>
                  </a:lnTo>
                  <a:lnTo>
                    <a:pt x="472109" y="35407"/>
                  </a:lnTo>
                  <a:lnTo>
                    <a:pt x="472109" y="23609"/>
                  </a:lnTo>
                  <a:close/>
                </a:path>
                <a:path w="626109" h="35560">
                  <a:moveTo>
                    <a:pt x="472109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72109" y="11798"/>
                  </a:lnTo>
                  <a:lnTo>
                    <a:pt x="472109" y="0"/>
                  </a:lnTo>
                  <a:close/>
                </a:path>
                <a:path w="626109" h="35560">
                  <a:moveTo>
                    <a:pt x="507530" y="23609"/>
                  </a:moveTo>
                  <a:lnTo>
                    <a:pt x="495731" y="23609"/>
                  </a:ln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507530" y="35407"/>
                  </a:lnTo>
                  <a:lnTo>
                    <a:pt x="507530" y="23609"/>
                  </a:lnTo>
                  <a:close/>
                </a:path>
                <a:path w="626109" h="35560">
                  <a:moveTo>
                    <a:pt x="507530" y="11798"/>
                  </a:moveTo>
                  <a:lnTo>
                    <a:pt x="495731" y="11798"/>
                  </a:lnTo>
                  <a:lnTo>
                    <a:pt x="483933" y="11798"/>
                  </a:lnTo>
                  <a:lnTo>
                    <a:pt x="483933" y="23596"/>
                  </a:lnTo>
                  <a:lnTo>
                    <a:pt x="495731" y="23596"/>
                  </a:lnTo>
                  <a:lnTo>
                    <a:pt x="507530" y="23596"/>
                  </a:lnTo>
                  <a:lnTo>
                    <a:pt x="507530" y="11798"/>
                  </a:lnTo>
                  <a:close/>
                </a:path>
                <a:path w="626109" h="35560">
                  <a:moveTo>
                    <a:pt x="519315" y="0"/>
                  </a:moveTo>
                  <a:lnTo>
                    <a:pt x="507530" y="0"/>
                  </a:lnTo>
                  <a:lnTo>
                    <a:pt x="507530" y="11798"/>
                  </a:lnTo>
                  <a:lnTo>
                    <a:pt x="519315" y="11798"/>
                  </a:lnTo>
                  <a:lnTo>
                    <a:pt x="519315" y="0"/>
                  </a:lnTo>
                  <a:close/>
                </a:path>
                <a:path w="626109" h="35560">
                  <a:moveTo>
                    <a:pt x="531126" y="11798"/>
                  </a:moveTo>
                  <a:lnTo>
                    <a:pt x="519341" y="11798"/>
                  </a:lnTo>
                  <a:lnTo>
                    <a:pt x="519341" y="23596"/>
                  </a:lnTo>
                  <a:lnTo>
                    <a:pt x="531126" y="23596"/>
                  </a:lnTo>
                  <a:lnTo>
                    <a:pt x="531126" y="11798"/>
                  </a:lnTo>
                  <a:close/>
                </a:path>
                <a:path w="626109" h="35560">
                  <a:moveTo>
                    <a:pt x="554748" y="23609"/>
                  </a:moveTo>
                  <a:lnTo>
                    <a:pt x="542950" y="23609"/>
                  </a:lnTo>
                  <a:lnTo>
                    <a:pt x="542950" y="35407"/>
                  </a:lnTo>
                  <a:lnTo>
                    <a:pt x="554748" y="35407"/>
                  </a:lnTo>
                  <a:lnTo>
                    <a:pt x="554748" y="23609"/>
                  </a:lnTo>
                  <a:close/>
                </a:path>
                <a:path w="626109" h="35560">
                  <a:moveTo>
                    <a:pt x="554748" y="0"/>
                  </a:moveTo>
                  <a:lnTo>
                    <a:pt x="542950" y="0"/>
                  </a:ln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54748" y="11798"/>
                  </a:lnTo>
                  <a:lnTo>
                    <a:pt x="554748" y="0"/>
                  </a:lnTo>
                  <a:close/>
                </a:path>
                <a:path w="626109" h="35560">
                  <a:moveTo>
                    <a:pt x="601941" y="23609"/>
                  </a:moveTo>
                  <a:lnTo>
                    <a:pt x="590143" y="23609"/>
                  </a:lnTo>
                  <a:lnTo>
                    <a:pt x="578345" y="23609"/>
                  </a:lnTo>
                  <a:lnTo>
                    <a:pt x="566547" y="23609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90143" y="35407"/>
                  </a:lnTo>
                  <a:lnTo>
                    <a:pt x="601941" y="35407"/>
                  </a:lnTo>
                  <a:lnTo>
                    <a:pt x="601941" y="23609"/>
                  </a:lnTo>
                  <a:close/>
                </a:path>
                <a:path w="626109" h="35560">
                  <a:moveTo>
                    <a:pt x="601941" y="0"/>
                  </a:moveTo>
                  <a:lnTo>
                    <a:pt x="590143" y="0"/>
                  </a:lnTo>
                  <a:lnTo>
                    <a:pt x="578345" y="0"/>
                  </a:lnTo>
                  <a:lnTo>
                    <a:pt x="566547" y="0"/>
                  </a:lnTo>
                  <a:lnTo>
                    <a:pt x="566547" y="11798"/>
                  </a:lnTo>
                  <a:lnTo>
                    <a:pt x="566547" y="23596"/>
                  </a:lnTo>
                  <a:lnTo>
                    <a:pt x="578345" y="23596"/>
                  </a:lnTo>
                  <a:lnTo>
                    <a:pt x="590143" y="23596"/>
                  </a:lnTo>
                  <a:lnTo>
                    <a:pt x="601941" y="23596"/>
                  </a:lnTo>
                  <a:lnTo>
                    <a:pt x="601941" y="11798"/>
                  </a:lnTo>
                  <a:lnTo>
                    <a:pt x="601941" y="0"/>
                  </a:lnTo>
                  <a:close/>
                </a:path>
                <a:path w="626109" h="35560">
                  <a:moveTo>
                    <a:pt x="625551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13765" y="23596"/>
                  </a:lnTo>
                  <a:lnTo>
                    <a:pt x="625551" y="23596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5958433" y="4323562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09" h="35560">
                  <a:moveTo>
                    <a:pt x="11798" y="23609"/>
                  </a:move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11798" y="23609"/>
                  </a:lnTo>
                  <a:close/>
                </a:path>
                <a:path w="626109" h="35560">
                  <a:moveTo>
                    <a:pt x="11798" y="11798"/>
                  </a:moveTo>
                  <a:lnTo>
                    <a:pt x="0" y="11798"/>
                  </a:lnTo>
                  <a:lnTo>
                    <a:pt x="0" y="23596"/>
                  </a:lnTo>
                  <a:lnTo>
                    <a:pt x="11798" y="23596"/>
                  </a:lnTo>
                  <a:lnTo>
                    <a:pt x="11798" y="11798"/>
                  </a:lnTo>
                  <a:close/>
                </a:path>
                <a:path w="626109" h="35560">
                  <a:moveTo>
                    <a:pt x="82613" y="11798"/>
                  </a:moveTo>
                  <a:lnTo>
                    <a:pt x="70815" y="11798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82613" y="11798"/>
                  </a:lnTo>
                  <a:close/>
                </a:path>
                <a:path w="626109" h="35560">
                  <a:moveTo>
                    <a:pt x="177025" y="11798"/>
                  </a:moveTo>
                  <a:lnTo>
                    <a:pt x="165239" y="11798"/>
                  </a:lnTo>
                  <a:lnTo>
                    <a:pt x="165239" y="23596"/>
                  </a:lnTo>
                  <a:lnTo>
                    <a:pt x="177025" y="23596"/>
                  </a:lnTo>
                  <a:lnTo>
                    <a:pt x="177025" y="11798"/>
                  </a:lnTo>
                  <a:close/>
                </a:path>
                <a:path w="626109" h="35560">
                  <a:moveTo>
                    <a:pt x="188836" y="11798"/>
                  </a:moveTo>
                  <a:lnTo>
                    <a:pt x="177038" y="11798"/>
                  </a:lnTo>
                  <a:lnTo>
                    <a:pt x="177038" y="23596"/>
                  </a:lnTo>
                  <a:lnTo>
                    <a:pt x="188836" y="23596"/>
                  </a:lnTo>
                  <a:lnTo>
                    <a:pt x="188836" y="11798"/>
                  </a:lnTo>
                  <a:close/>
                </a:path>
                <a:path w="626109" h="35560">
                  <a:moveTo>
                    <a:pt x="212432" y="11798"/>
                  </a:moveTo>
                  <a:lnTo>
                    <a:pt x="200647" y="11798"/>
                  </a:lnTo>
                  <a:lnTo>
                    <a:pt x="188849" y="11798"/>
                  </a:lnTo>
                  <a:lnTo>
                    <a:pt x="188849" y="23596"/>
                  </a:lnTo>
                  <a:lnTo>
                    <a:pt x="200647" y="23596"/>
                  </a:lnTo>
                  <a:lnTo>
                    <a:pt x="212432" y="23596"/>
                  </a:lnTo>
                  <a:lnTo>
                    <a:pt x="212432" y="11798"/>
                  </a:lnTo>
                  <a:close/>
                </a:path>
                <a:path w="626109" h="35560">
                  <a:moveTo>
                    <a:pt x="224243" y="11798"/>
                  </a:moveTo>
                  <a:lnTo>
                    <a:pt x="212458" y="11798"/>
                  </a:lnTo>
                  <a:lnTo>
                    <a:pt x="212458" y="23596"/>
                  </a:lnTo>
                  <a:lnTo>
                    <a:pt x="224243" y="23596"/>
                  </a:lnTo>
                  <a:lnTo>
                    <a:pt x="224243" y="11798"/>
                  </a:lnTo>
                  <a:close/>
                </a:path>
                <a:path w="626109" h="35560">
                  <a:moveTo>
                    <a:pt x="247840" y="11798"/>
                  </a:moveTo>
                  <a:lnTo>
                    <a:pt x="236054" y="11798"/>
                  </a:lnTo>
                  <a:lnTo>
                    <a:pt x="224256" y="11798"/>
                  </a:lnTo>
                  <a:lnTo>
                    <a:pt x="224256" y="23596"/>
                  </a:lnTo>
                  <a:lnTo>
                    <a:pt x="236054" y="23596"/>
                  </a:lnTo>
                  <a:lnTo>
                    <a:pt x="247840" y="23596"/>
                  </a:lnTo>
                  <a:lnTo>
                    <a:pt x="247840" y="11798"/>
                  </a:lnTo>
                  <a:close/>
                </a:path>
                <a:path w="626109" h="35560">
                  <a:moveTo>
                    <a:pt x="259664" y="11798"/>
                  </a:moveTo>
                  <a:lnTo>
                    <a:pt x="247865" y="11798"/>
                  </a:lnTo>
                  <a:lnTo>
                    <a:pt x="247865" y="23596"/>
                  </a:lnTo>
                  <a:lnTo>
                    <a:pt x="259664" y="23596"/>
                  </a:lnTo>
                  <a:lnTo>
                    <a:pt x="259664" y="11798"/>
                  </a:lnTo>
                  <a:close/>
                </a:path>
                <a:path w="626109" h="35560">
                  <a:moveTo>
                    <a:pt x="295071" y="11798"/>
                  </a:moveTo>
                  <a:lnTo>
                    <a:pt x="283273" y="11798"/>
                  </a:lnTo>
                  <a:lnTo>
                    <a:pt x="283273" y="23596"/>
                  </a:lnTo>
                  <a:lnTo>
                    <a:pt x="295071" y="23596"/>
                  </a:lnTo>
                  <a:lnTo>
                    <a:pt x="295071" y="11798"/>
                  </a:lnTo>
                  <a:close/>
                </a:path>
                <a:path w="626109" h="35560">
                  <a:moveTo>
                    <a:pt x="342277" y="11798"/>
                  </a:moveTo>
                  <a:lnTo>
                    <a:pt x="330492" y="11798"/>
                  </a:lnTo>
                  <a:lnTo>
                    <a:pt x="330492" y="23596"/>
                  </a:lnTo>
                  <a:lnTo>
                    <a:pt x="342277" y="23596"/>
                  </a:lnTo>
                  <a:lnTo>
                    <a:pt x="342277" y="11798"/>
                  </a:lnTo>
                  <a:close/>
                </a:path>
                <a:path w="626109" h="35560">
                  <a:moveTo>
                    <a:pt x="365874" y="11798"/>
                  </a:moveTo>
                  <a:lnTo>
                    <a:pt x="354088" y="11798"/>
                  </a:lnTo>
                  <a:lnTo>
                    <a:pt x="354088" y="23596"/>
                  </a:lnTo>
                  <a:lnTo>
                    <a:pt x="365874" y="23596"/>
                  </a:lnTo>
                  <a:lnTo>
                    <a:pt x="365874" y="11798"/>
                  </a:lnTo>
                  <a:close/>
                </a:path>
                <a:path w="626109" h="35560">
                  <a:moveTo>
                    <a:pt x="389496" y="11798"/>
                  </a:moveTo>
                  <a:lnTo>
                    <a:pt x="377698" y="11798"/>
                  </a:lnTo>
                  <a:lnTo>
                    <a:pt x="377698" y="23596"/>
                  </a:lnTo>
                  <a:lnTo>
                    <a:pt x="389496" y="23596"/>
                  </a:lnTo>
                  <a:lnTo>
                    <a:pt x="389496" y="11798"/>
                  </a:lnTo>
                  <a:close/>
                </a:path>
                <a:path w="626109" h="35560">
                  <a:moveTo>
                    <a:pt x="424903" y="11798"/>
                  </a:moveTo>
                  <a:lnTo>
                    <a:pt x="413105" y="11798"/>
                  </a:lnTo>
                  <a:lnTo>
                    <a:pt x="413105" y="23596"/>
                  </a:lnTo>
                  <a:lnTo>
                    <a:pt x="424903" y="23596"/>
                  </a:lnTo>
                  <a:lnTo>
                    <a:pt x="424903" y="11798"/>
                  </a:lnTo>
                  <a:close/>
                </a:path>
                <a:path w="626109" h="35560">
                  <a:moveTo>
                    <a:pt x="436702" y="11798"/>
                  </a:moveTo>
                  <a:lnTo>
                    <a:pt x="424916" y="11798"/>
                  </a:lnTo>
                  <a:lnTo>
                    <a:pt x="424916" y="23596"/>
                  </a:lnTo>
                  <a:lnTo>
                    <a:pt x="436702" y="23596"/>
                  </a:lnTo>
                  <a:lnTo>
                    <a:pt x="436702" y="11798"/>
                  </a:lnTo>
                  <a:close/>
                </a:path>
                <a:path w="626109" h="35560">
                  <a:moveTo>
                    <a:pt x="460298" y="11798"/>
                  </a:moveTo>
                  <a:lnTo>
                    <a:pt x="448513" y="11798"/>
                  </a:lnTo>
                  <a:lnTo>
                    <a:pt x="436714" y="11798"/>
                  </a:lnTo>
                  <a:lnTo>
                    <a:pt x="436714" y="23596"/>
                  </a:lnTo>
                  <a:lnTo>
                    <a:pt x="448513" y="23596"/>
                  </a:lnTo>
                  <a:lnTo>
                    <a:pt x="460298" y="23596"/>
                  </a:lnTo>
                  <a:lnTo>
                    <a:pt x="460298" y="11798"/>
                  </a:lnTo>
                  <a:close/>
                </a:path>
                <a:path w="626109" h="35560">
                  <a:moveTo>
                    <a:pt x="472109" y="11798"/>
                  </a:moveTo>
                  <a:lnTo>
                    <a:pt x="460324" y="11798"/>
                  </a:lnTo>
                  <a:lnTo>
                    <a:pt x="460324" y="23596"/>
                  </a:lnTo>
                  <a:lnTo>
                    <a:pt x="472109" y="23596"/>
                  </a:lnTo>
                  <a:lnTo>
                    <a:pt x="472109" y="11798"/>
                  </a:lnTo>
                  <a:close/>
                </a:path>
                <a:path w="626109" h="35560">
                  <a:moveTo>
                    <a:pt x="483920" y="11798"/>
                  </a:moveTo>
                  <a:lnTo>
                    <a:pt x="472122" y="11798"/>
                  </a:lnTo>
                  <a:lnTo>
                    <a:pt x="472122" y="23596"/>
                  </a:lnTo>
                  <a:lnTo>
                    <a:pt x="483920" y="23596"/>
                  </a:lnTo>
                  <a:lnTo>
                    <a:pt x="483920" y="11798"/>
                  </a:lnTo>
                  <a:close/>
                </a:path>
                <a:path w="626109" h="35560">
                  <a:moveTo>
                    <a:pt x="507530" y="11798"/>
                  </a:moveTo>
                  <a:lnTo>
                    <a:pt x="495731" y="11798"/>
                  </a:lnTo>
                  <a:lnTo>
                    <a:pt x="495731" y="23596"/>
                  </a:lnTo>
                  <a:lnTo>
                    <a:pt x="507530" y="23596"/>
                  </a:lnTo>
                  <a:lnTo>
                    <a:pt x="507530" y="11798"/>
                  </a:lnTo>
                  <a:close/>
                </a:path>
                <a:path w="626109" h="35560">
                  <a:moveTo>
                    <a:pt x="554748" y="11798"/>
                  </a:move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54748" y="11798"/>
                  </a:lnTo>
                  <a:close/>
                </a:path>
                <a:path w="626109" h="35560">
                  <a:moveTo>
                    <a:pt x="601941" y="0"/>
                  </a:moveTo>
                  <a:lnTo>
                    <a:pt x="590143" y="0"/>
                  </a:lnTo>
                  <a:lnTo>
                    <a:pt x="590143" y="11798"/>
                  </a:lnTo>
                  <a:lnTo>
                    <a:pt x="601941" y="11798"/>
                  </a:lnTo>
                  <a:lnTo>
                    <a:pt x="601941" y="0"/>
                  </a:lnTo>
                  <a:close/>
                </a:path>
                <a:path w="626109" h="35560">
                  <a:moveTo>
                    <a:pt x="625551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13765" y="23596"/>
                  </a:lnTo>
                  <a:lnTo>
                    <a:pt x="625551" y="23596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5970231" y="4353071"/>
              <a:ext cx="614045" cy="0"/>
            </a:xfrm>
            <a:custGeom>
              <a:avLst/>
              <a:gdLst/>
              <a:ahLst/>
              <a:cxnLst/>
              <a:rect l="l" t="t" r="r" b="b"/>
              <a:pathLst>
                <a:path w="614045">
                  <a:moveTo>
                    <a:pt x="0" y="0"/>
                  </a:moveTo>
                  <a:lnTo>
                    <a:pt x="613765" y="0"/>
                  </a:lnTo>
                </a:path>
              </a:pathLst>
            </a:custGeom>
            <a:ln w="11798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5958433" y="4358970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09" h="35560">
                  <a:moveTo>
                    <a:pt x="11798" y="11798"/>
                  </a:moveTo>
                  <a:lnTo>
                    <a:pt x="0" y="11798"/>
                  </a:lnTo>
                  <a:lnTo>
                    <a:pt x="0" y="23596"/>
                  </a:lnTo>
                  <a:lnTo>
                    <a:pt x="11798" y="23596"/>
                  </a:lnTo>
                  <a:lnTo>
                    <a:pt x="11798" y="11798"/>
                  </a:lnTo>
                  <a:close/>
                </a:path>
                <a:path w="626109" h="35560">
                  <a:moveTo>
                    <a:pt x="23583" y="23609"/>
                  </a:moveTo>
                  <a:lnTo>
                    <a:pt x="11798" y="23609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23583" y="35407"/>
                  </a:lnTo>
                  <a:lnTo>
                    <a:pt x="23583" y="23609"/>
                  </a:lnTo>
                  <a:close/>
                </a:path>
                <a:path w="626109" h="35560">
                  <a:moveTo>
                    <a:pt x="35394" y="23609"/>
                  </a:moveTo>
                  <a:lnTo>
                    <a:pt x="23596" y="23609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close/>
                </a:path>
                <a:path w="626109" h="35560">
                  <a:moveTo>
                    <a:pt x="35394" y="11798"/>
                  </a:moveTo>
                  <a:lnTo>
                    <a:pt x="23596" y="11798"/>
                  </a:lnTo>
                  <a:lnTo>
                    <a:pt x="23596" y="23596"/>
                  </a:lnTo>
                  <a:lnTo>
                    <a:pt x="35394" y="23596"/>
                  </a:lnTo>
                  <a:lnTo>
                    <a:pt x="35394" y="11798"/>
                  </a:lnTo>
                  <a:close/>
                </a:path>
                <a:path w="626109" h="35560">
                  <a:moveTo>
                    <a:pt x="47205" y="23609"/>
                  </a:move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47205" y="23609"/>
                  </a:lnTo>
                  <a:close/>
                </a:path>
                <a:path w="626109" h="35560">
                  <a:moveTo>
                    <a:pt x="47205" y="11798"/>
                  </a:moveTo>
                  <a:lnTo>
                    <a:pt x="35407" y="11798"/>
                  </a:lnTo>
                  <a:lnTo>
                    <a:pt x="35407" y="23596"/>
                  </a:lnTo>
                  <a:lnTo>
                    <a:pt x="47205" y="23596"/>
                  </a:lnTo>
                  <a:lnTo>
                    <a:pt x="47205" y="11798"/>
                  </a:lnTo>
                  <a:close/>
                </a:path>
                <a:path w="626109" h="35560">
                  <a:moveTo>
                    <a:pt x="70815" y="23609"/>
                  </a:move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70815" y="23609"/>
                  </a:lnTo>
                  <a:close/>
                </a:path>
                <a:path w="626109" h="35560">
                  <a:moveTo>
                    <a:pt x="94411" y="23609"/>
                  </a:moveTo>
                  <a:lnTo>
                    <a:pt x="82613" y="23609"/>
                  </a:lnTo>
                  <a:lnTo>
                    <a:pt x="82613" y="35407"/>
                  </a:lnTo>
                  <a:lnTo>
                    <a:pt x="94411" y="35407"/>
                  </a:lnTo>
                  <a:lnTo>
                    <a:pt x="94411" y="23609"/>
                  </a:lnTo>
                  <a:close/>
                </a:path>
                <a:path w="626109" h="35560">
                  <a:moveTo>
                    <a:pt x="94411" y="11798"/>
                  </a:moveTo>
                  <a:lnTo>
                    <a:pt x="82613" y="11798"/>
                  </a:lnTo>
                  <a:lnTo>
                    <a:pt x="70815" y="11798"/>
                  </a:lnTo>
                  <a:lnTo>
                    <a:pt x="59016" y="11798"/>
                  </a:lnTo>
                  <a:lnTo>
                    <a:pt x="59016" y="23596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94411" y="23596"/>
                  </a:lnTo>
                  <a:lnTo>
                    <a:pt x="94411" y="11798"/>
                  </a:lnTo>
                  <a:close/>
                </a:path>
                <a:path w="626109" h="35560">
                  <a:moveTo>
                    <a:pt x="106222" y="23609"/>
                  </a:move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06222" y="23609"/>
                  </a:lnTo>
                  <a:close/>
                </a:path>
                <a:path w="626109" h="35560">
                  <a:moveTo>
                    <a:pt x="106222" y="0"/>
                  </a:moveTo>
                  <a:lnTo>
                    <a:pt x="94424" y="0"/>
                  </a:lnTo>
                  <a:lnTo>
                    <a:pt x="94424" y="11798"/>
                  </a:lnTo>
                  <a:lnTo>
                    <a:pt x="106222" y="11798"/>
                  </a:lnTo>
                  <a:lnTo>
                    <a:pt x="106222" y="0"/>
                  </a:lnTo>
                  <a:close/>
                </a:path>
                <a:path w="626109" h="35560">
                  <a:moveTo>
                    <a:pt x="129819" y="23609"/>
                  </a:moveTo>
                  <a:lnTo>
                    <a:pt x="118021" y="23609"/>
                  </a:lnTo>
                  <a:lnTo>
                    <a:pt x="118021" y="35407"/>
                  </a:lnTo>
                  <a:lnTo>
                    <a:pt x="129819" y="35407"/>
                  </a:lnTo>
                  <a:lnTo>
                    <a:pt x="129819" y="23609"/>
                  </a:lnTo>
                  <a:close/>
                </a:path>
                <a:path w="626109" h="35560">
                  <a:moveTo>
                    <a:pt x="129819" y="0"/>
                  </a:moveTo>
                  <a:lnTo>
                    <a:pt x="118021" y="0"/>
                  </a:lnTo>
                  <a:lnTo>
                    <a:pt x="118021" y="11798"/>
                  </a:lnTo>
                  <a:lnTo>
                    <a:pt x="118021" y="23596"/>
                  </a:lnTo>
                  <a:lnTo>
                    <a:pt x="129819" y="23596"/>
                  </a:lnTo>
                  <a:lnTo>
                    <a:pt x="129819" y="11798"/>
                  </a:lnTo>
                  <a:lnTo>
                    <a:pt x="129819" y="0"/>
                  </a:lnTo>
                  <a:close/>
                </a:path>
                <a:path w="626109" h="35560">
                  <a:moveTo>
                    <a:pt x="153416" y="23609"/>
                  </a:moveTo>
                  <a:lnTo>
                    <a:pt x="141630" y="23609"/>
                  </a:lnTo>
                  <a:lnTo>
                    <a:pt x="141630" y="35407"/>
                  </a:lnTo>
                  <a:lnTo>
                    <a:pt x="153416" y="35407"/>
                  </a:lnTo>
                  <a:lnTo>
                    <a:pt x="153416" y="23609"/>
                  </a:lnTo>
                  <a:close/>
                </a:path>
                <a:path w="626109" h="35560">
                  <a:moveTo>
                    <a:pt x="153416" y="0"/>
                  </a:moveTo>
                  <a:lnTo>
                    <a:pt x="141630" y="0"/>
                  </a:lnTo>
                  <a:lnTo>
                    <a:pt x="141630" y="11798"/>
                  </a:lnTo>
                  <a:lnTo>
                    <a:pt x="129832" y="11798"/>
                  </a:lnTo>
                  <a:lnTo>
                    <a:pt x="129832" y="23596"/>
                  </a:lnTo>
                  <a:lnTo>
                    <a:pt x="141630" y="23596"/>
                  </a:lnTo>
                  <a:lnTo>
                    <a:pt x="153416" y="23596"/>
                  </a:lnTo>
                  <a:lnTo>
                    <a:pt x="153416" y="11798"/>
                  </a:lnTo>
                  <a:lnTo>
                    <a:pt x="153416" y="0"/>
                  </a:lnTo>
                  <a:close/>
                </a:path>
                <a:path w="626109" h="35560">
                  <a:moveTo>
                    <a:pt x="165239" y="0"/>
                  </a:moveTo>
                  <a:lnTo>
                    <a:pt x="153441" y="0"/>
                  </a:lnTo>
                  <a:lnTo>
                    <a:pt x="153441" y="11798"/>
                  </a:lnTo>
                  <a:lnTo>
                    <a:pt x="165239" y="11798"/>
                  </a:lnTo>
                  <a:lnTo>
                    <a:pt x="165239" y="0"/>
                  </a:lnTo>
                  <a:close/>
                </a:path>
                <a:path w="626109" h="35560">
                  <a:moveTo>
                    <a:pt x="188836" y="23609"/>
                  </a:move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close/>
                </a:path>
                <a:path w="626109" h="35560">
                  <a:moveTo>
                    <a:pt x="188836" y="0"/>
                  </a:moveTo>
                  <a:lnTo>
                    <a:pt x="177038" y="0"/>
                  </a:lnTo>
                  <a:lnTo>
                    <a:pt x="177038" y="11798"/>
                  </a:lnTo>
                  <a:lnTo>
                    <a:pt x="177038" y="23596"/>
                  </a:lnTo>
                  <a:lnTo>
                    <a:pt x="188836" y="23596"/>
                  </a:lnTo>
                  <a:lnTo>
                    <a:pt x="188836" y="11798"/>
                  </a:lnTo>
                  <a:lnTo>
                    <a:pt x="188836" y="0"/>
                  </a:lnTo>
                  <a:close/>
                </a:path>
                <a:path w="626109" h="35560">
                  <a:moveTo>
                    <a:pt x="212432" y="23609"/>
                  </a:moveTo>
                  <a:lnTo>
                    <a:pt x="200647" y="23609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close/>
                </a:path>
                <a:path w="626109" h="35560">
                  <a:moveTo>
                    <a:pt x="212432" y="0"/>
                  </a:moveTo>
                  <a:lnTo>
                    <a:pt x="200647" y="0"/>
                  </a:lnTo>
                  <a:lnTo>
                    <a:pt x="200647" y="11798"/>
                  </a:lnTo>
                  <a:lnTo>
                    <a:pt x="212432" y="11798"/>
                  </a:lnTo>
                  <a:lnTo>
                    <a:pt x="212432" y="0"/>
                  </a:lnTo>
                  <a:close/>
                </a:path>
                <a:path w="626109" h="35560">
                  <a:moveTo>
                    <a:pt x="224243" y="0"/>
                  </a:moveTo>
                  <a:lnTo>
                    <a:pt x="212458" y="0"/>
                  </a:lnTo>
                  <a:lnTo>
                    <a:pt x="212458" y="11798"/>
                  </a:lnTo>
                  <a:lnTo>
                    <a:pt x="224243" y="11798"/>
                  </a:lnTo>
                  <a:lnTo>
                    <a:pt x="224243" y="0"/>
                  </a:lnTo>
                  <a:close/>
                </a:path>
                <a:path w="626109" h="35560">
                  <a:moveTo>
                    <a:pt x="247840" y="23609"/>
                  </a:moveTo>
                  <a:lnTo>
                    <a:pt x="236054" y="23609"/>
                  </a:ln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47840" y="35407"/>
                  </a:lnTo>
                  <a:lnTo>
                    <a:pt x="247840" y="23609"/>
                  </a:lnTo>
                  <a:close/>
                </a:path>
                <a:path w="626109" h="35560">
                  <a:moveTo>
                    <a:pt x="247840" y="11798"/>
                  </a:moveTo>
                  <a:lnTo>
                    <a:pt x="236054" y="11798"/>
                  </a:lnTo>
                  <a:lnTo>
                    <a:pt x="236054" y="23596"/>
                  </a:lnTo>
                  <a:lnTo>
                    <a:pt x="247840" y="23596"/>
                  </a:lnTo>
                  <a:lnTo>
                    <a:pt x="247840" y="11798"/>
                  </a:lnTo>
                  <a:close/>
                </a:path>
                <a:path w="626109" h="35560">
                  <a:moveTo>
                    <a:pt x="271449" y="11798"/>
                  </a:moveTo>
                  <a:lnTo>
                    <a:pt x="259664" y="11798"/>
                  </a:lnTo>
                  <a:lnTo>
                    <a:pt x="259664" y="0"/>
                  </a:lnTo>
                  <a:lnTo>
                    <a:pt x="247865" y="0"/>
                  </a:lnTo>
                  <a:lnTo>
                    <a:pt x="247865" y="11798"/>
                  </a:lnTo>
                  <a:lnTo>
                    <a:pt x="247865" y="23596"/>
                  </a:lnTo>
                  <a:lnTo>
                    <a:pt x="259664" y="23596"/>
                  </a:lnTo>
                  <a:lnTo>
                    <a:pt x="271449" y="23596"/>
                  </a:lnTo>
                  <a:lnTo>
                    <a:pt x="271449" y="11798"/>
                  </a:lnTo>
                  <a:close/>
                </a:path>
                <a:path w="626109" h="35560">
                  <a:moveTo>
                    <a:pt x="283260" y="11798"/>
                  </a:moveTo>
                  <a:lnTo>
                    <a:pt x="271475" y="11798"/>
                  </a:lnTo>
                  <a:lnTo>
                    <a:pt x="271475" y="23596"/>
                  </a:lnTo>
                  <a:lnTo>
                    <a:pt x="283260" y="23596"/>
                  </a:lnTo>
                  <a:lnTo>
                    <a:pt x="283260" y="11798"/>
                  </a:lnTo>
                  <a:close/>
                </a:path>
                <a:path w="626109" h="35560">
                  <a:moveTo>
                    <a:pt x="306857" y="23609"/>
                  </a:moveTo>
                  <a:lnTo>
                    <a:pt x="295071" y="23609"/>
                  </a:ln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close/>
                </a:path>
                <a:path w="626109" h="35560">
                  <a:moveTo>
                    <a:pt x="306857" y="11798"/>
                  </a:moveTo>
                  <a:lnTo>
                    <a:pt x="295071" y="11798"/>
                  </a:lnTo>
                  <a:lnTo>
                    <a:pt x="295071" y="0"/>
                  </a:lnTo>
                  <a:lnTo>
                    <a:pt x="283273" y="0"/>
                  </a:lnTo>
                  <a:lnTo>
                    <a:pt x="283273" y="11798"/>
                  </a:lnTo>
                  <a:lnTo>
                    <a:pt x="283273" y="23596"/>
                  </a:lnTo>
                  <a:lnTo>
                    <a:pt x="295071" y="23596"/>
                  </a:lnTo>
                  <a:lnTo>
                    <a:pt x="306857" y="23596"/>
                  </a:lnTo>
                  <a:lnTo>
                    <a:pt x="306857" y="11798"/>
                  </a:lnTo>
                  <a:close/>
                </a:path>
                <a:path w="626109" h="35560">
                  <a:moveTo>
                    <a:pt x="318668" y="11798"/>
                  </a:moveTo>
                  <a:lnTo>
                    <a:pt x="306882" y="11798"/>
                  </a:lnTo>
                  <a:lnTo>
                    <a:pt x="306882" y="23596"/>
                  </a:lnTo>
                  <a:lnTo>
                    <a:pt x="318668" y="23596"/>
                  </a:lnTo>
                  <a:lnTo>
                    <a:pt x="318668" y="11798"/>
                  </a:lnTo>
                  <a:close/>
                </a:path>
                <a:path w="626109" h="35560">
                  <a:moveTo>
                    <a:pt x="330479" y="11798"/>
                  </a:moveTo>
                  <a:lnTo>
                    <a:pt x="318681" y="11798"/>
                  </a:lnTo>
                  <a:lnTo>
                    <a:pt x="318681" y="23596"/>
                  </a:lnTo>
                  <a:lnTo>
                    <a:pt x="330479" y="23596"/>
                  </a:lnTo>
                  <a:lnTo>
                    <a:pt x="330479" y="11798"/>
                  </a:lnTo>
                  <a:close/>
                </a:path>
                <a:path w="626109" h="35560">
                  <a:moveTo>
                    <a:pt x="342277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30492" y="23596"/>
                  </a:lnTo>
                  <a:lnTo>
                    <a:pt x="342277" y="23596"/>
                  </a:lnTo>
                  <a:lnTo>
                    <a:pt x="342277" y="11798"/>
                  </a:lnTo>
                  <a:lnTo>
                    <a:pt x="342277" y="0"/>
                  </a:lnTo>
                  <a:close/>
                </a:path>
                <a:path w="626109" h="35560">
                  <a:moveTo>
                    <a:pt x="365874" y="23609"/>
                  </a:moveTo>
                  <a:lnTo>
                    <a:pt x="354088" y="23609"/>
                  </a:lnTo>
                  <a:lnTo>
                    <a:pt x="342290" y="23609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65874" y="35407"/>
                  </a:lnTo>
                  <a:lnTo>
                    <a:pt x="365874" y="23609"/>
                  </a:lnTo>
                  <a:close/>
                </a:path>
                <a:path w="626109" h="35560">
                  <a:moveTo>
                    <a:pt x="365874" y="11798"/>
                  </a:moveTo>
                  <a:lnTo>
                    <a:pt x="354088" y="11798"/>
                  </a:lnTo>
                  <a:lnTo>
                    <a:pt x="354088" y="23596"/>
                  </a:lnTo>
                  <a:lnTo>
                    <a:pt x="365874" y="23596"/>
                  </a:lnTo>
                  <a:lnTo>
                    <a:pt x="365874" y="11798"/>
                  </a:lnTo>
                  <a:close/>
                </a:path>
                <a:path w="626109" h="35560">
                  <a:moveTo>
                    <a:pt x="377685" y="23609"/>
                  </a:moveTo>
                  <a:lnTo>
                    <a:pt x="365899" y="23609"/>
                  </a:lnTo>
                  <a:lnTo>
                    <a:pt x="365899" y="35407"/>
                  </a:lnTo>
                  <a:lnTo>
                    <a:pt x="377685" y="35407"/>
                  </a:lnTo>
                  <a:lnTo>
                    <a:pt x="377685" y="23609"/>
                  </a:lnTo>
                  <a:close/>
                </a:path>
                <a:path w="626109" h="35560">
                  <a:moveTo>
                    <a:pt x="377685" y="0"/>
                  </a:moveTo>
                  <a:lnTo>
                    <a:pt x="365899" y="0"/>
                  </a:lnTo>
                  <a:lnTo>
                    <a:pt x="365899" y="11798"/>
                  </a:lnTo>
                  <a:lnTo>
                    <a:pt x="365899" y="23596"/>
                  </a:lnTo>
                  <a:lnTo>
                    <a:pt x="377685" y="23596"/>
                  </a:lnTo>
                  <a:lnTo>
                    <a:pt x="377685" y="11798"/>
                  </a:lnTo>
                  <a:lnTo>
                    <a:pt x="377685" y="0"/>
                  </a:lnTo>
                  <a:close/>
                </a:path>
                <a:path w="626109" h="35560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26109" h="35560">
                  <a:moveTo>
                    <a:pt x="413092" y="11798"/>
                  </a:moveTo>
                  <a:lnTo>
                    <a:pt x="401307" y="11798"/>
                  </a:lnTo>
                  <a:lnTo>
                    <a:pt x="401307" y="0"/>
                  </a:lnTo>
                  <a:lnTo>
                    <a:pt x="389509" y="0"/>
                  </a:lnTo>
                  <a:lnTo>
                    <a:pt x="389509" y="11798"/>
                  </a:lnTo>
                  <a:lnTo>
                    <a:pt x="389509" y="23596"/>
                  </a:lnTo>
                  <a:lnTo>
                    <a:pt x="401307" y="23596"/>
                  </a:lnTo>
                  <a:lnTo>
                    <a:pt x="413092" y="23596"/>
                  </a:lnTo>
                  <a:lnTo>
                    <a:pt x="413092" y="11798"/>
                  </a:lnTo>
                  <a:close/>
                </a:path>
                <a:path w="626109" h="35560">
                  <a:moveTo>
                    <a:pt x="424903" y="0"/>
                  </a:moveTo>
                  <a:lnTo>
                    <a:pt x="413105" y="0"/>
                  </a:lnTo>
                  <a:lnTo>
                    <a:pt x="413105" y="11798"/>
                  </a:lnTo>
                  <a:lnTo>
                    <a:pt x="413105" y="23596"/>
                  </a:lnTo>
                  <a:lnTo>
                    <a:pt x="424903" y="23596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26109" h="35560">
                  <a:moveTo>
                    <a:pt x="436702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36702" y="11798"/>
                  </a:lnTo>
                  <a:lnTo>
                    <a:pt x="436702" y="0"/>
                  </a:lnTo>
                  <a:close/>
                </a:path>
                <a:path w="626109" h="35560">
                  <a:moveTo>
                    <a:pt x="448513" y="23609"/>
                  </a:moveTo>
                  <a:lnTo>
                    <a:pt x="436714" y="23609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48513" y="23609"/>
                  </a:lnTo>
                  <a:close/>
                </a:path>
                <a:path w="626109" h="35560">
                  <a:moveTo>
                    <a:pt x="460298" y="0"/>
                  </a:moveTo>
                  <a:lnTo>
                    <a:pt x="448513" y="0"/>
                  </a:lnTo>
                  <a:lnTo>
                    <a:pt x="436714" y="0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60298" y="11798"/>
                  </a:lnTo>
                  <a:lnTo>
                    <a:pt x="460298" y="0"/>
                  </a:lnTo>
                  <a:close/>
                </a:path>
                <a:path w="626109" h="35560">
                  <a:moveTo>
                    <a:pt x="472109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60324" y="23596"/>
                  </a:lnTo>
                  <a:lnTo>
                    <a:pt x="472109" y="23596"/>
                  </a:lnTo>
                  <a:lnTo>
                    <a:pt x="472109" y="11798"/>
                  </a:lnTo>
                  <a:lnTo>
                    <a:pt x="472109" y="0"/>
                  </a:lnTo>
                  <a:close/>
                </a:path>
                <a:path w="626109" h="35560">
                  <a:moveTo>
                    <a:pt x="483920" y="11798"/>
                  </a:moveTo>
                  <a:lnTo>
                    <a:pt x="472122" y="11798"/>
                  </a:lnTo>
                  <a:lnTo>
                    <a:pt x="472122" y="23596"/>
                  </a:lnTo>
                  <a:lnTo>
                    <a:pt x="483920" y="23596"/>
                  </a:lnTo>
                  <a:lnTo>
                    <a:pt x="483920" y="11798"/>
                  </a:lnTo>
                  <a:close/>
                </a:path>
                <a:path w="626109" h="35560">
                  <a:moveTo>
                    <a:pt x="507530" y="11798"/>
                  </a:moveTo>
                  <a:lnTo>
                    <a:pt x="495731" y="11798"/>
                  </a:ln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83933" y="23596"/>
                  </a:lnTo>
                  <a:lnTo>
                    <a:pt x="495731" y="23596"/>
                  </a:lnTo>
                  <a:lnTo>
                    <a:pt x="507530" y="23596"/>
                  </a:lnTo>
                  <a:lnTo>
                    <a:pt x="507530" y="11798"/>
                  </a:lnTo>
                  <a:close/>
                </a:path>
                <a:path w="626109" h="35560">
                  <a:moveTo>
                    <a:pt x="531126" y="11798"/>
                  </a:moveTo>
                  <a:lnTo>
                    <a:pt x="519341" y="11798"/>
                  </a:lnTo>
                  <a:lnTo>
                    <a:pt x="519341" y="23596"/>
                  </a:lnTo>
                  <a:lnTo>
                    <a:pt x="531126" y="23596"/>
                  </a:lnTo>
                  <a:lnTo>
                    <a:pt x="531126" y="11798"/>
                  </a:lnTo>
                  <a:close/>
                </a:path>
                <a:path w="626109" h="35560">
                  <a:moveTo>
                    <a:pt x="554748" y="11798"/>
                  </a:move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54748" y="11798"/>
                  </a:lnTo>
                  <a:close/>
                </a:path>
                <a:path w="626109" h="35560">
                  <a:moveTo>
                    <a:pt x="590143" y="11798"/>
                  </a:moveTo>
                  <a:lnTo>
                    <a:pt x="578345" y="11798"/>
                  </a:lnTo>
                  <a:lnTo>
                    <a:pt x="578345" y="23596"/>
                  </a:lnTo>
                  <a:lnTo>
                    <a:pt x="590143" y="23596"/>
                  </a:lnTo>
                  <a:lnTo>
                    <a:pt x="590143" y="11798"/>
                  </a:lnTo>
                  <a:close/>
                </a:path>
                <a:path w="626109" h="35560">
                  <a:moveTo>
                    <a:pt x="625551" y="11798"/>
                  </a:moveTo>
                  <a:lnTo>
                    <a:pt x="613765" y="11798"/>
                  </a:lnTo>
                  <a:lnTo>
                    <a:pt x="601967" y="11798"/>
                  </a:lnTo>
                  <a:lnTo>
                    <a:pt x="601967" y="23596"/>
                  </a:lnTo>
                  <a:lnTo>
                    <a:pt x="613765" y="23596"/>
                  </a:lnTo>
                  <a:lnTo>
                    <a:pt x="625551" y="23596"/>
                  </a:lnTo>
                  <a:lnTo>
                    <a:pt x="625551" y="117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5958433" y="4382579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09" h="47625">
                  <a:moveTo>
                    <a:pt x="23583" y="35407"/>
                  </a:moveTo>
                  <a:lnTo>
                    <a:pt x="11798" y="35407"/>
                  </a:lnTo>
                  <a:lnTo>
                    <a:pt x="11798" y="47205"/>
                  </a:lnTo>
                  <a:lnTo>
                    <a:pt x="23583" y="47205"/>
                  </a:lnTo>
                  <a:lnTo>
                    <a:pt x="23583" y="35407"/>
                  </a:lnTo>
                  <a:close/>
                </a:path>
                <a:path w="626109" h="47625">
                  <a:moveTo>
                    <a:pt x="23583" y="23596"/>
                  </a:moveTo>
                  <a:lnTo>
                    <a:pt x="11798" y="23596"/>
                  </a:lnTo>
                  <a:lnTo>
                    <a:pt x="0" y="23596"/>
                  </a:lnTo>
                  <a:lnTo>
                    <a:pt x="0" y="35394"/>
                  </a:lnTo>
                  <a:lnTo>
                    <a:pt x="11798" y="35394"/>
                  </a:lnTo>
                  <a:lnTo>
                    <a:pt x="23583" y="35394"/>
                  </a:lnTo>
                  <a:lnTo>
                    <a:pt x="23583" y="23596"/>
                  </a:lnTo>
                  <a:close/>
                </a:path>
                <a:path w="626109" h="47625">
                  <a:moveTo>
                    <a:pt x="35394" y="23596"/>
                  </a:moveTo>
                  <a:lnTo>
                    <a:pt x="23596" y="23596"/>
                  </a:lnTo>
                  <a:lnTo>
                    <a:pt x="23596" y="35394"/>
                  </a:lnTo>
                  <a:lnTo>
                    <a:pt x="35394" y="35394"/>
                  </a:lnTo>
                  <a:lnTo>
                    <a:pt x="35394" y="23596"/>
                  </a:lnTo>
                  <a:close/>
                </a:path>
                <a:path w="626109" h="47625">
                  <a:moveTo>
                    <a:pt x="58991" y="35407"/>
                  </a:moveTo>
                  <a:lnTo>
                    <a:pt x="47205" y="35407"/>
                  </a:lnTo>
                  <a:lnTo>
                    <a:pt x="47205" y="47205"/>
                  </a:lnTo>
                  <a:lnTo>
                    <a:pt x="58991" y="47205"/>
                  </a:lnTo>
                  <a:lnTo>
                    <a:pt x="58991" y="35407"/>
                  </a:lnTo>
                  <a:close/>
                </a:path>
                <a:path w="626109" h="47625">
                  <a:moveTo>
                    <a:pt x="58991" y="11798"/>
                  </a:moveTo>
                  <a:lnTo>
                    <a:pt x="47205" y="11798"/>
                  </a:lnTo>
                  <a:lnTo>
                    <a:pt x="35407" y="11798"/>
                  </a:lnTo>
                  <a:lnTo>
                    <a:pt x="35407" y="23596"/>
                  </a:lnTo>
                  <a:lnTo>
                    <a:pt x="35407" y="35394"/>
                  </a:lnTo>
                  <a:lnTo>
                    <a:pt x="47205" y="35394"/>
                  </a:lnTo>
                  <a:lnTo>
                    <a:pt x="47205" y="23596"/>
                  </a:lnTo>
                  <a:lnTo>
                    <a:pt x="58991" y="23596"/>
                  </a:lnTo>
                  <a:lnTo>
                    <a:pt x="58991" y="11798"/>
                  </a:lnTo>
                  <a:close/>
                </a:path>
                <a:path w="626109" h="47625">
                  <a:moveTo>
                    <a:pt x="70815" y="23596"/>
                  </a:moveTo>
                  <a:lnTo>
                    <a:pt x="59016" y="23596"/>
                  </a:lnTo>
                  <a:lnTo>
                    <a:pt x="59016" y="35394"/>
                  </a:lnTo>
                  <a:lnTo>
                    <a:pt x="70815" y="35394"/>
                  </a:lnTo>
                  <a:lnTo>
                    <a:pt x="70815" y="23596"/>
                  </a:lnTo>
                  <a:close/>
                </a:path>
                <a:path w="626109" h="47625">
                  <a:moveTo>
                    <a:pt x="94411" y="35407"/>
                  </a:moveTo>
                  <a:lnTo>
                    <a:pt x="82613" y="35407"/>
                  </a:lnTo>
                  <a:lnTo>
                    <a:pt x="70815" y="35407"/>
                  </a:lnTo>
                  <a:lnTo>
                    <a:pt x="59016" y="35407"/>
                  </a:lnTo>
                  <a:lnTo>
                    <a:pt x="59016" y="47205"/>
                  </a:lnTo>
                  <a:lnTo>
                    <a:pt x="70815" y="47205"/>
                  </a:lnTo>
                  <a:lnTo>
                    <a:pt x="82613" y="47205"/>
                  </a:lnTo>
                  <a:lnTo>
                    <a:pt x="94411" y="47205"/>
                  </a:lnTo>
                  <a:lnTo>
                    <a:pt x="94411" y="35407"/>
                  </a:lnTo>
                  <a:close/>
                </a:path>
                <a:path w="626109" h="47625">
                  <a:moveTo>
                    <a:pt x="94411" y="11798"/>
                  </a:moveTo>
                  <a:lnTo>
                    <a:pt x="82613" y="11798"/>
                  </a:lnTo>
                  <a:lnTo>
                    <a:pt x="70815" y="11798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94411" y="23596"/>
                  </a:lnTo>
                  <a:lnTo>
                    <a:pt x="94411" y="11798"/>
                  </a:lnTo>
                  <a:close/>
                </a:path>
                <a:path w="626109" h="47625">
                  <a:moveTo>
                    <a:pt x="118008" y="23596"/>
                  </a:moveTo>
                  <a:lnTo>
                    <a:pt x="106222" y="23596"/>
                  </a:lnTo>
                  <a:lnTo>
                    <a:pt x="94424" y="23596"/>
                  </a:lnTo>
                  <a:lnTo>
                    <a:pt x="94424" y="35394"/>
                  </a:lnTo>
                  <a:lnTo>
                    <a:pt x="106222" y="35394"/>
                  </a:lnTo>
                  <a:lnTo>
                    <a:pt x="118008" y="35394"/>
                  </a:lnTo>
                  <a:lnTo>
                    <a:pt x="118008" y="23596"/>
                  </a:lnTo>
                  <a:close/>
                </a:path>
                <a:path w="626109" h="47625">
                  <a:moveTo>
                    <a:pt x="129819" y="23596"/>
                  </a:moveTo>
                  <a:lnTo>
                    <a:pt x="118021" y="23596"/>
                  </a:lnTo>
                  <a:lnTo>
                    <a:pt x="118021" y="35394"/>
                  </a:lnTo>
                  <a:lnTo>
                    <a:pt x="129819" y="35394"/>
                  </a:lnTo>
                  <a:lnTo>
                    <a:pt x="129819" y="23596"/>
                  </a:lnTo>
                  <a:close/>
                </a:path>
                <a:path w="626109" h="47625">
                  <a:moveTo>
                    <a:pt x="153416" y="23596"/>
                  </a:moveTo>
                  <a:lnTo>
                    <a:pt x="141630" y="23596"/>
                  </a:lnTo>
                  <a:lnTo>
                    <a:pt x="141630" y="11798"/>
                  </a:lnTo>
                  <a:lnTo>
                    <a:pt x="129832" y="11798"/>
                  </a:lnTo>
                  <a:lnTo>
                    <a:pt x="129832" y="23596"/>
                  </a:lnTo>
                  <a:lnTo>
                    <a:pt x="129832" y="35394"/>
                  </a:lnTo>
                  <a:lnTo>
                    <a:pt x="141630" y="35394"/>
                  </a:lnTo>
                  <a:lnTo>
                    <a:pt x="153416" y="35394"/>
                  </a:lnTo>
                  <a:lnTo>
                    <a:pt x="153416" y="23596"/>
                  </a:lnTo>
                  <a:close/>
                </a:path>
                <a:path w="626109" h="47625">
                  <a:moveTo>
                    <a:pt x="177025" y="11798"/>
                  </a:moveTo>
                  <a:lnTo>
                    <a:pt x="165239" y="11798"/>
                  </a:lnTo>
                  <a:lnTo>
                    <a:pt x="165239" y="23596"/>
                  </a:lnTo>
                  <a:lnTo>
                    <a:pt x="177025" y="23596"/>
                  </a:lnTo>
                  <a:lnTo>
                    <a:pt x="177025" y="11798"/>
                  </a:lnTo>
                  <a:close/>
                </a:path>
                <a:path w="626109" h="47625">
                  <a:moveTo>
                    <a:pt x="188836" y="23596"/>
                  </a:moveTo>
                  <a:lnTo>
                    <a:pt x="177038" y="23596"/>
                  </a:lnTo>
                  <a:lnTo>
                    <a:pt x="177038" y="35394"/>
                  </a:lnTo>
                  <a:lnTo>
                    <a:pt x="188836" y="35394"/>
                  </a:lnTo>
                  <a:lnTo>
                    <a:pt x="188836" y="23596"/>
                  </a:lnTo>
                  <a:close/>
                </a:path>
                <a:path w="626109" h="47625">
                  <a:moveTo>
                    <a:pt x="212432" y="11798"/>
                  </a:moveTo>
                  <a:lnTo>
                    <a:pt x="200647" y="11798"/>
                  </a:lnTo>
                  <a:lnTo>
                    <a:pt x="188849" y="11798"/>
                  </a:lnTo>
                  <a:lnTo>
                    <a:pt x="188849" y="23596"/>
                  </a:lnTo>
                  <a:lnTo>
                    <a:pt x="188849" y="35394"/>
                  </a:lnTo>
                  <a:lnTo>
                    <a:pt x="200647" y="35394"/>
                  </a:lnTo>
                  <a:lnTo>
                    <a:pt x="212432" y="35394"/>
                  </a:lnTo>
                  <a:lnTo>
                    <a:pt x="212432" y="23596"/>
                  </a:lnTo>
                  <a:lnTo>
                    <a:pt x="212432" y="11798"/>
                  </a:lnTo>
                  <a:close/>
                </a:path>
                <a:path w="626109" h="47625">
                  <a:moveTo>
                    <a:pt x="224243" y="11798"/>
                  </a:moveTo>
                  <a:lnTo>
                    <a:pt x="212458" y="11798"/>
                  </a:lnTo>
                  <a:lnTo>
                    <a:pt x="212458" y="23596"/>
                  </a:lnTo>
                  <a:lnTo>
                    <a:pt x="224243" y="23596"/>
                  </a:lnTo>
                  <a:lnTo>
                    <a:pt x="224243" y="11798"/>
                  </a:lnTo>
                  <a:close/>
                </a:path>
                <a:path w="626109" h="47625">
                  <a:moveTo>
                    <a:pt x="236054" y="23596"/>
                  </a:moveTo>
                  <a:lnTo>
                    <a:pt x="224256" y="23596"/>
                  </a:lnTo>
                  <a:lnTo>
                    <a:pt x="224256" y="35394"/>
                  </a:lnTo>
                  <a:lnTo>
                    <a:pt x="236054" y="35394"/>
                  </a:lnTo>
                  <a:lnTo>
                    <a:pt x="236054" y="23596"/>
                  </a:lnTo>
                  <a:close/>
                </a:path>
                <a:path w="626109" h="47625">
                  <a:moveTo>
                    <a:pt x="271449" y="23596"/>
                  </a:moveTo>
                  <a:lnTo>
                    <a:pt x="259664" y="23596"/>
                  </a:lnTo>
                  <a:lnTo>
                    <a:pt x="259664" y="35394"/>
                  </a:lnTo>
                  <a:lnTo>
                    <a:pt x="271449" y="35394"/>
                  </a:lnTo>
                  <a:lnTo>
                    <a:pt x="271449" y="23596"/>
                  </a:lnTo>
                  <a:close/>
                </a:path>
                <a:path w="626109" h="47625">
                  <a:moveTo>
                    <a:pt x="283260" y="23596"/>
                  </a:moveTo>
                  <a:lnTo>
                    <a:pt x="271475" y="23596"/>
                  </a:lnTo>
                  <a:lnTo>
                    <a:pt x="271475" y="35394"/>
                  </a:lnTo>
                  <a:lnTo>
                    <a:pt x="283260" y="35394"/>
                  </a:lnTo>
                  <a:lnTo>
                    <a:pt x="283260" y="23596"/>
                  </a:lnTo>
                  <a:close/>
                </a:path>
                <a:path w="626109" h="47625">
                  <a:moveTo>
                    <a:pt x="306857" y="11798"/>
                  </a:moveTo>
                  <a:lnTo>
                    <a:pt x="295071" y="11798"/>
                  </a:lnTo>
                  <a:lnTo>
                    <a:pt x="283273" y="11798"/>
                  </a:lnTo>
                  <a:lnTo>
                    <a:pt x="283273" y="23596"/>
                  </a:lnTo>
                  <a:lnTo>
                    <a:pt x="295071" y="23596"/>
                  </a:lnTo>
                  <a:lnTo>
                    <a:pt x="306857" y="23596"/>
                  </a:lnTo>
                  <a:lnTo>
                    <a:pt x="306857" y="11798"/>
                  </a:lnTo>
                  <a:close/>
                </a:path>
                <a:path w="626109" h="47625">
                  <a:moveTo>
                    <a:pt x="318668" y="11798"/>
                  </a:moveTo>
                  <a:lnTo>
                    <a:pt x="306882" y="11798"/>
                  </a:lnTo>
                  <a:lnTo>
                    <a:pt x="306882" y="23596"/>
                  </a:lnTo>
                  <a:lnTo>
                    <a:pt x="318668" y="23596"/>
                  </a:lnTo>
                  <a:lnTo>
                    <a:pt x="318668" y="11798"/>
                  </a:lnTo>
                  <a:close/>
                </a:path>
                <a:path w="626109" h="47625">
                  <a:moveTo>
                    <a:pt x="330479" y="11798"/>
                  </a:moveTo>
                  <a:lnTo>
                    <a:pt x="318681" y="11798"/>
                  </a:lnTo>
                  <a:lnTo>
                    <a:pt x="318681" y="23596"/>
                  </a:lnTo>
                  <a:lnTo>
                    <a:pt x="318681" y="35394"/>
                  </a:lnTo>
                  <a:lnTo>
                    <a:pt x="330479" y="35394"/>
                  </a:lnTo>
                  <a:lnTo>
                    <a:pt x="330479" y="23596"/>
                  </a:lnTo>
                  <a:lnTo>
                    <a:pt x="330479" y="11798"/>
                  </a:lnTo>
                  <a:close/>
                </a:path>
                <a:path w="626109" h="47625">
                  <a:moveTo>
                    <a:pt x="342277" y="23596"/>
                  </a:moveTo>
                  <a:lnTo>
                    <a:pt x="330492" y="23596"/>
                  </a:lnTo>
                  <a:lnTo>
                    <a:pt x="330492" y="35394"/>
                  </a:lnTo>
                  <a:lnTo>
                    <a:pt x="342277" y="35394"/>
                  </a:lnTo>
                  <a:lnTo>
                    <a:pt x="342277" y="23596"/>
                  </a:lnTo>
                  <a:close/>
                </a:path>
                <a:path w="626109" h="47625">
                  <a:moveTo>
                    <a:pt x="365874" y="11798"/>
                  </a:moveTo>
                  <a:lnTo>
                    <a:pt x="354088" y="11798"/>
                  </a:lnTo>
                  <a:lnTo>
                    <a:pt x="342290" y="11798"/>
                  </a:lnTo>
                  <a:lnTo>
                    <a:pt x="342290" y="23596"/>
                  </a:lnTo>
                  <a:lnTo>
                    <a:pt x="342290" y="35394"/>
                  </a:lnTo>
                  <a:lnTo>
                    <a:pt x="354088" y="35394"/>
                  </a:lnTo>
                  <a:lnTo>
                    <a:pt x="365874" y="35394"/>
                  </a:lnTo>
                  <a:lnTo>
                    <a:pt x="365874" y="23596"/>
                  </a:lnTo>
                  <a:lnTo>
                    <a:pt x="365874" y="11798"/>
                  </a:lnTo>
                  <a:close/>
                </a:path>
                <a:path w="626109" h="47625">
                  <a:moveTo>
                    <a:pt x="389496" y="11798"/>
                  </a:moveTo>
                  <a:lnTo>
                    <a:pt x="377698" y="11798"/>
                  </a:lnTo>
                  <a:lnTo>
                    <a:pt x="377698" y="23596"/>
                  </a:lnTo>
                  <a:lnTo>
                    <a:pt x="389496" y="23596"/>
                  </a:lnTo>
                  <a:lnTo>
                    <a:pt x="389496" y="11798"/>
                  </a:lnTo>
                  <a:close/>
                </a:path>
                <a:path w="626109" h="47625">
                  <a:moveTo>
                    <a:pt x="413092" y="11798"/>
                  </a:moveTo>
                  <a:lnTo>
                    <a:pt x="401307" y="11798"/>
                  </a:lnTo>
                  <a:lnTo>
                    <a:pt x="401307" y="23596"/>
                  </a:lnTo>
                  <a:lnTo>
                    <a:pt x="401307" y="35394"/>
                  </a:lnTo>
                  <a:lnTo>
                    <a:pt x="413092" y="35394"/>
                  </a:lnTo>
                  <a:lnTo>
                    <a:pt x="413092" y="23596"/>
                  </a:lnTo>
                  <a:lnTo>
                    <a:pt x="413092" y="11798"/>
                  </a:lnTo>
                  <a:close/>
                </a:path>
                <a:path w="626109" h="47625">
                  <a:moveTo>
                    <a:pt x="424903" y="23596"/>
                  </a:moveTo>
                  <a:lnTo>
                    <a:pt x="413105" y="23596"/>
                  </a:lnTo>
                  <a:lnTo>
                    <a:pt x="413105" y="35394"/>
                  </a:lnTo>
                  <a:lnTo>
                    <a:pt x="424903" y="35394"/>
                  </a:lnTo>
                  <a:lnTo>
                    <a:pt x="424903" y="23596"/>
                  </a:lnTo>
                  <a:close/>
                </a:path>
                <a:path w="626109" h="47625">
                  <a:moveTo>
                    <a:pt x="436702" y="23596"/>
                  </a:moveTo>
                  <a:lnTo>
                    <a:pt x="424916" y="23596"/>
                  </a:lnTo>
                  <a:lnTo>
                    <a:pt x="424916" y="35394"/>
                  </a:lnTo>
                  <a:lnTo>
                    <a:pt x="436702" y="35394"/>
                  </a:lnTo>
                  <a:lnTo>
                    <a:pt x="436702" y="23596"/>
                  </a:lnTo>
                  <a:close/>
                </a:path>
                <a:path w="626109" h="47625">
                  <a:moveTo>
                    <a:pt x="448513" y="0"/>
                  </a:moveTo>
                  <a:lnTo>
                    <a:pt x="436714" y="0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48513" y="0"/>
                  </a:lnTo>
                  <a:close/>
                </a:path>
                <a:path w="626109" h="47625">
                  <a:moveTo>
                    <a:pt x="460298" y="23596"/>
                  </a:moveTo>
                  <a:lnTo>
                    <a:pt x="448513" y="23596"/>
                  </a:lnTo>
                  <a:lnTo>
                    <a:pt x="448513" y="35394"/>
                  </a:lnTo>
                  <a:lnTo>
                    <a:pt x="460298" y="35394"/>
                  </a:lnTo>
                  <a:lnTo>
                    <a:pt x="460298" y="23596"/>
                  </a:lnTo>
                  <a:close/>
                </a:path>
                <a:path w="626109" h="47625">
                  <a:moveTo>
                    <a:pt x="472109" y="11798"/>
                  </a:moveTo>
                  <a:lnTo>
                    <a:pt x="460324" y="11798"/>
                  </a:lnTo>
                  <a:lnTo>
                    <a:pt x="460324" y="23596"/>
                  </a:lnTo>
                  <a:lnTo>
                    <a:pt x="472109" y="23596"/>
                  </a:lnTo>
                  <a:lnTo>
                    <a:pt x="472109" y="11798"/>
                  </a:lnTo>
                  <a:close/>
                </a:path>
                <a:path w="626109" h="47625">
                  <a:moveTo>
                    <a:pt x="483920" y="11798"/>
                  </a:moveTo>
                  <a:lnTo>
                    <a:pt x="472122" y="11798"/>
                  </a:lnTo>
                  <a:lnTo>
                    <a:pt x="472122" y="23596"/>
                  </a:lnTo>
                  <a:lnTo>
                    <a:pt x="483920" y="23596"/>
                  </a:lnTo>
                  <a:lnTo>
                    <a:pt x="483920" y="11798"/>
                  </a:lnTo>
                  <a:close/>
                </a:path>
                <a:path w="626109" h="47625">
                  <a:moveTo>
                    <a:pt x="495731" y="23596"/>
                  </a:moveTo>
                  <a:lnTo>
                    <a:pt x="483933" y="23596"/>
                  </a:lnTo>
                  <a:lnTo>
                    <a:pt x="483933" y="35394"/>
                  </a:lnTo>
                  <a:lnTo>
                    <a:pt x="495731" y="35394"/>
                  </a:lnTo>
                  <a:lnTo>
                    <a:pt x="495731" y="23596"/>
                  </a:lnTo>
                  <a:close/>
                </a:path>
                <a:path w="626109" h="47625">
                  <a:moveTo>
                    <a:pt x="519315" y="0"/>
                  </a:moveTo>
                  <a:lnTo>
                    <a:pt x="507530" y="0"/>
                  </a:ln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495731" y="23596"/>
                  </a:lnTo>
                  <a:lnTo>
                    <a:pt x="507530" y="23596"/>
                  </a:lnTo>
                  <a:lnTo>
                    <a:pt x="519315" y="23596"/>
                  </a:lnTo>
                  <a:lnTo>
                    <a:pt x="519315" y="11798"/>
                  </a:lnTo>
                  <a:lnTo>
                    <a:pt x="519315" y="0"/>
                  </a:lnTo>
                  <a:close/>
                </a:path>
                <a:path w="626109" h="47625">
                  <a:moveTo>
                    <a:pt x="531126" y="11798"/>
                  </a:moveTo>
                  <a:lnTo>
                    <a:pt x="519341" y="11798"/>
                  </a:lnTo>
                  <a:lnTo>
                    <a:pt x="519341" y="23596"/>
                  </a:lnTo>
                  <a:lnTo>
                    <a:pt x="531126" y="23596"/>
                  </a:lnTo>
                  <a:lnTo>
                    <a:pt x="531126" y="11798"/>
                  </a:lnTo>
                  <a:close/>
                </a:path>
                <a:path w="626109" h="47625">
                  <a:moveTo>
                    <a:pt x="542937" y="0"/>
                  </a:moveTo>
                  <a:lnTo>
                    <a:pt x="531139" y="0"/>
                  </a:lnTo>
                  <a:lnTo>
                    <a:pt x="531139" y="11798"/>
                  </a:lnTo>
                  <a:lnTo>
                    <a:pt x="531139" y="23596"/>
                  </a:lnTo>
                  <a:lnTo>
                    <a:pt x="531139" y="35394"/>
                  </a:lnTo>
                  <a:lnTo>
                    <a:pt x="542937" y="35394"/>
                  </a:lnTo>
                  <a:lnTo>
                    <a:pt x="542937" y="23596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26109" h="47625">
                  <a:moveTo>
                    <a:pt x="578345" y="23596"/>
                  </a:moveTo>
                  <a:lnTo>
                    <a:pt x="566547" y="23596"/>
                  </a:lnTo>
                  <a:lnTo>
                    <a:pt x="566547" y="11798"/>
                  </a:lnTo>
                  <a:lnTo>
                    <a:pt x="566547" y="0"/>
                  </a:lnTo>
                  <a:lnTo>
                    <a:pt x="554748" y="0"/>
                  </a:lnTo>
                  <a:lnTo>
                    <a:pt x="554748" y="11798"/>
                  </a:lnTo>
                  <a:lnTo>
                    <a:pt x="542950" y="11798"/>
                  </a:lnTo>
                  <a:lnTo>
                    <a:pt x="542950" y="23596"/>
                  </a:lnTo>
                  <a:lnTo>
                    <a:pt x="542950" y="35394"/>
                  </a:lnTo>
                  <a:lnTo>
                    <a:pt x="554748" y="35394"/>
                  </a:lnTo>
                  <a:lnTo>
                    <a:pt x="566547" y="35394"/>
                  </a:lnTo>
                  <a:lnTo>
                    <a:pt x="578345" y="35394"/>
                  </a:lnTo>
                  <a:lnTo>
                    <a:pt x="578345" y="23596"/>
                  </a:lnTo>
                  <a:close/>
                </a:path>
                <a:path w="626109" h="47625">
                  <a:moveTo>
                    <a:pt x="601941" y="0"/>
                  </a:moveTo>
                  <a:lnTo>
                    <a:pt x="590143" y="0"/>
                  </a:lnTo>
                  <a:lnTo>
                    <a:pt x="578345" y="0"/>
                  </a:lnTo>
                  <a:lnTo>
                    <a:pt x="578345" y="11798"/>
                  </a:lnTo>
                  <a:lnTo>
                    <a:pt x="578345" y="23596"/>
                  </a:lnTo>
                  <a:lnTo>
                    <a:pt x="590143" y="23596"/>
                  </a:lnTo>
                  <a:lnTo>
                    <a:pt x="590143" y="11798"/>
                  </a:lnTo>
                  <a:lnTo>
                    <a:pt x="601941" y="11798"/>
                  </a:lnTo>
                  <a:lnTo>
                    <a:pt x="601941" y="0"/>
                  </a:lnTo>
                  <a:close/>
                </a:path>
                <a:path w="626109" h="47625">
                  <a:moveTo>
                    <a:pt x="613765" y="11798"/>
                  </a:moveTo>
                  <a:lnTo>
                    <a:pt x="601967" y="11798"/>
                  </a:lnTo>
                  <a:lnTo>
                    <a:pt x="601967" y="23596"/>
                  </a:lnTo>
                  <a:lnTo>
                    <a:pt x="613765" y="23596"/>
                  </a:lnTo>
                  <a:lnTo>
                    <a:pt x="613765" y="11798"/>
                  </a:lnTo>
                  <a:close/>
                </a:path>
                <a:path w="626109" h="47625">
                  <a:moveTo>
                    <a:pt x="625551" y="23596"/>
                  </a:moveTo>
                  <a:lnTo>
                    <a:pt x="613765" y="23596"/>
                  </a:lnTo>
                  <a:lnTo>
                    <a:pt x="613765" y="35394"/>
                  </a:lnTo>
                  <a:lnTo>
                    <a:pt x="625551" y="35394"/>
                  </a:lnTo>
                  <a:lnTo>
                    <a:pt x="625551" y="23596"/>
                  </a:lnTo>
                  <a:close/>
                </a:path>
                <a:path w="626109" h="47625">
                  <a:moveTo>
                    <a:pt x="625551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5958433" y="4417987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09" h="35560">
                  <a:moveTo>
                    <a:pt x="23583" y="11798"/>
                  </a:moveTo>
                  <a:lnTo>
                    <a:pt x="11798" y="11798"/>
                  </a:lnTo>
                  <a:lnTo>
                    <a:pt x="0" y="11798"/>
                  </a:lnTo>
                  <a:lnTo>
                    <a:pt x="0" y="23596"/>
                  </a:lnTo>
                  <a:lnTo>
                    <a:pt x="11798" y="23596"/>
                  </a:lnTo>
                  <a:lnTo>
                    <a:pt x="23583" y="23596"/>
                  </a:lnTo>
                  <a:lnTo>
                    <a:pt x="23583" y="11798"/>
                  </a:lnTo>
                  <a:close/>
                </a:path>
                <a:path w="626109" h="35560">
                  <a:moveTo>
                    <a:pt x="58991" y="23609"/>
                  </a:moveTo>
                  <a:lnTo>
                    <a:pt x="47205" y="23609"/>
                  </a:lnTo>
                  <a:lnTo>
                    <a:pt x="47205" y="35407"/>
                  </a:lnTo>
                  <a:lnTo>
                    <a:pt x="58991" y="35407"/>
                  </a:lnTo>
                  <a:lnTo>
                    <a:pt x="58991" y="23609"/>
                  </a:lnTo>
                  <a:close/>
                </a:path>
                <a:path w="626109" h="35560">
                  <a:moveTo>
                    <a:pt x="58991" y="11798"/>
                  </a:moveTo>
                  <a:lnTo>
                    <a:pt x="47205" y="11798"/>
                  </a:lnTo>
                  <a:lnTo>
                    <a:pt x="47205" y="23596"/>
                  </a:lnTo>
                  <a:lnTo>
                    <a:pt x="58991" y="23596"/>
                  </a:lnTo>
                  <a:lnTo>
                    <a:pt x="58991" y="11798"/>
                  </a:lnTo>
                  <a:close/>
                </a:path>
                <a:path w="626109" h="35560">
                  <a:moveTo>
                    <a:pt x="70815" y="11798"/>
                  </a:moveTo>
                  <a:lnTo>
                    <a:pt x="59016" y="11798"/>
                  </a:lnTo>
                  <a:lnTo>
                    <a:pt x="59016" y="23596"/>
                  </a:lnTo>
                  <a:lnTo>
                    <a:pt x="70815" y="23596"/>
                  </a:lnTo>
                  <a:lnTo>
                    <a:pt x="70815" y="11798"/>
                  </a:lnTo>
                  <a:close/>
                </a:path>
                <a:path w="626109" h="35560">
                  <a:moveTo>
                    <a:pt x="82613" y="23609"/>
                  </a:moveTo>
                  <a:lnTo>
                    <a:pt x="70815" y="23609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09"/>
                  </a:lnTo>
                  <a:close/>
                </a:path>
                <a:path w="626109" h="35560">
                  <a:moveTo>
                    <a:pt x="94411" y="0"/>
                  </a:moveTo>
                  <a:lnTo>
                    <a:pt x="82613" y="0"/>
                  </a:lnTo>
                  <a:lnTo>
                    <a:pt x="82613" y="11798"/>
                  </a:lnTo>
                  <a:lnTo>
                    <a:pt x="82613" y="23596"/>
                  </a:lnTo>
                  <a:lnTo>
                    <a:pt x="94411" y="23596"/>
                  </a:lnTo>
                  <a:lnTo>
                    <a:pt x="94411" y="11798"/>
                  </a:lnTo>
                  <a:lnTo>
                    <a:pt x="94411" y="0"/>
                  </a:lnTo>
                  <a:close/>
                </a:path>
                <a:path w="626109" h="35560">
                  <a:moveTo>
                    <a:pt x="118008" y="0"/>
                  </a:moveTo>
                  <a:lnTo>
                    <a:pt x="106222" y="0"/>
                  </a:lnTo>
                  <a:lnTo>
                    <a:pt x="94424" y="0"/>
                  </a:lnTo>
                  <a:lnTo>
                    <a:pt x="94424" y="11798"/>
                  </a:lnTo>
                  <a:lnTo>
                    <a:pt x="94424" y="23596"/>
                  </a:lnTo>
                  <a:lnTo>
                    <a:pt x="106222" y="23596"/>
                  </a:lnTo>
                  <a:lnTo>
                    <a:pt x="106222" y="11798"/>
                  </a:lnTo>
                  <a:lnTo>
                    <a:pt x="118008" y="11798"/>
                  </a:lnTo>
                  <a:lnTo>
                    <a:pt x="118008" y="0"/>
                  </a:lnTo>
                  <a:close/>
                </a:path>
                <a:path w="626109" h="35560">
                  <a:moveTo>
                    <a:pt x="129819" y="23609"/>
                  </a:moveTo>
                  <a:lnTo>
                    <a:pt x="118021" y="23609"/>
                  </a:lnTo>
                  <a:lnTo>
                    <a:pt x="118021" y="35407"/>
                  </a:lnTo>
                  <a:lnTo>
                    <a:pt x="129819" y="35407"/>
                  </a:lnTo>
                  <a:lnTo>
                    <a:pt x="129819" y="23609"/>
                  </a:lnTo>
                  <a:close/>
                </a:path>
                <a:path w="626109" h="35560">
                  <a:moveTo>
                    <a:pt x="141630" y="23609"/>
                  </a:moveTo>
                  <a:lnTo>
                    <a:pt x="129832" y="23609"/>
                  </a:lnTo>
                  <a:lnTo>
                    <a:pt x="129832" y="35407"/>
                  </a:lnTo>
                  <a:lnTo>
                    <a:pt x="141630" y="35407"/>
                  </a:lnTo>
                  <a:lnTo>
                    <a:pt x="141630" y="23609"/>
                  </a:lnTo>
                  <a:close/>
                </a:path>
                <a:path w="626109" h="35560">
                  <a:moveTo>
                    <a:pt x="177025" y="23609"/>
                  </a:moveTo>
                  <a:lnTo>
                    <a:pt x="165239" y="23609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close/>
                </a:path>
                <a:path w="626109" h="35560">
                  <a:moveTo>
                    <a:pt x="188836" y="23609"/>
                  </a:move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close/>
                </a:path>
                <a:path w="626109" h="35560">
                  <a:moveTo>
                    <a:pt x="188836" y="0"/>
                  </a:moveTo>
                  <a:lnTo>
                    <a:pt x="177038" y="0"/>
                  </a:lnTo>
                  <a:lnTo>
                    <a:pt x="177038" y="11798"/>
                  </a:lnTo>
                  <a:lnTo>
                    <a:pt x="177038" y="23596"/>
                  </a:lnTo>
                  <a:lnTo>
                    <a:pt x="188836" y="23596"/>
                  </a:lnTo>
                  <a:lnTo>
                    <a:pt x="188836" y="11798"/>
                  </a:lnTo>
                  <a:lnTo>
                    <a:pt x="188836" y="0"/>
                  </a:lnTo>
                  <a:close/>
                </a:path>
                <a:path w="626109" h="35560">
                  <a:moveTo>
                    <a:pt x="200647" y="11798"/>
                  </a:moveTo>
                  <a:lnTo>
                    <a:pt x="188849" y="11798"/>
                  </a:lnTo>
                  <a:lnTo>
                    <a:pt x="188849" y="23596"/>
                  </a:lnTo>
                  <a:lnTo>
                    <a:pt x="200647" y="23596"/>
                  </a:lnTo>
                  <a:lnTo>
                    <a:pt x="200647" y="11798"/>
                  </a:lnTo>
                  <a:close/>
                </a:path>
                <a:path w="626109" h="35560">
                  <a:moveTo>
                    <a:pt x="212432" y="0"/>
                  </a:moveTo>
                  <a:lnTo>
                    <a:pt x="200647" y="0"/>
                  </a:lnTo>
                  <a:lnTo>
                    <a:pt x="200647" y="11798"/>
                  </a:lnTo>
                  <a:lnTo>
                    <a:pt x="212432" y="11798"/>
                  </a:lnTo>
                  <a:lnTo>
                    <a:pt x="212432" y="0"/>
                  </a:lnTo>
                  <a:close/>
                </a:path>
                <a:path w="626109" h="35560">
                  <a:moveTo>
                    <a:pt x="236054" y="23609"/>
                  </a:move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36054" y="23609"/>
                  </a:lnTo>
                  <a:close/>
                </a:path>
                <a:path w="626109" h="35560">
                  <a:moveTo>
                    <a:pt x="247840" y="0"/>
                  </a:moveTo>
                  <a:lnTo>
                    <a:pt x="236054" y="0"/>
                  </a:lnTo>
                  <a:lnTo>
                    <a:pt x="224256" y="0"/>
                  </a:lnTo>
                  <a:lnTo>
                    <a:pt x="224256" y="11798"/>
                  </a:lnTo>
                  <a:lnTo>
                    <a:pt x="224256" y="23596"/>
                  </a:lnTo>
                  <a:lnTo>
                    <a:pt x="236054" y="23596"/>
                  </a:lnTo>
                  <a:lnTo>
                    <a:pt x="247840" y="23596"/>
                  </a:lnTo>
                  <a:lnTo>
                    <a:pt x="247840" y="11798"/>
                  </a:lnTo>
                  <a:lnTo>
                    <a:pt x="247840" y="0"/>
                  </a:lnTo>
                  <a:close/>
                </a:path>
                <a:path w="626109" h="35560">
                  <a:moveTo>
                    <a:pt x="271449" y="23609"/>
                  </a:moveTo>
                  <a:lnTo>
                    <a:pt x="259664" y="23609"/>
                  </a:lnTo>
                  <a:lnTo>
                    <a:pt x="259664" y="35407"/>
                  </a:lnTo>
                  <a:lnTo>
                    <a:pt x="271449" y="35407"/>
                  </a:lnTo>
                  <a:lnTo>
                    <a:pt x="271449" y="23609"/>
                  </a:lnTo>
                  <a:close/>
                </a:path>
                <a:path w="626109" h="35560">
                  <a:moveTo>
                    <a:pt x="271449" y="11798"/>
                  </a:moveTo>
                  <a:lnTo>
                    <a:pt x="259664" y="11798"/>
                  </a:lnTo>
                  <a:lnTo>
                    <a:pt x="259664" y="23596"/>
                  </a:lnTo>
                  <a:lnTo>
                    <a:pt x="271449" y="23596"/>
                  </a:lnTo>
                  <a:lnTo>
                    <a:pt x="271449" y="11798"/>
                  </a:lnTo>
                  <a:close/>
                </a:path>
                <a:path w="626109" h="35560">
                  <a:moveTo>
                    <a:pt x="283260" y="0"/>
                  </a:moveTo>
                  <a:lnTo>
                    <a:pt x="271475" y="0"/>
                  </a:lnTo>
                  <a:lnTo>
                    <a:pt x="271475" y="11798"/>
                  </a:lnTo>
                  <a:lnTo>
                    <a:pt x="283260" y="11798"/>
                  </a:lnTo>
                  <a:lnTo>
                    <a:pt x="283260" y="0"/>
                  </a:lnTo>
                  <a:close/>
                </a:path>
                <a:path w="626109" h="35560">
                  <a:moveTo>
                    <a:pt x="295071" y="23609"/>
                  </a:move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295071" y="23609"/>
                  </a:lnTo>
                  <a:close/>
                </a:path>
                <a:path w="626109" h="35560">
                  <a:moveTo>
                    <a:pt x="306857" y="11798"/>
                  </a:moveTo>
                  <a:lnTo>
                    <a:pt x="295071" y="11798"/>
                  </a:lnTo>
                  <a:lnTo>
                    <a:pt x="295071" y="0"/>
                  </a:lnTo>
                  <a:lnTo>
                    <a:pt x="283273" y="0"/>
                  </a:lnTo>
                  <a:lnTo>
                    <a:pt x="283273" y="11798"/>
                  </a:lnTo>
                  <a:lnTo>
                    <a:pt x="283273" y="23596"/>
                  </a:lnTo>
                  <a:lnTo>
                    <a:pt x="295071" y="23596"/>
                  </a:lnTo>
                  <a:lnTo>
                    <a:pt x="306857" y="23596"/>
                  </a:lnTo>
                  <a:lnTo>
                    <a:pt x="306857" y="11798"/>
                  </a:lnTo>
                  <a:close/>
                </a:path>
                <a:path w="626109" h="35560">
                  <a:moveTo>
                    <a:pt x="318668" y="23609"/>
                  </a:moveTo>
                  <a:lnTo>
                    <a:pt x="306882" y="23609"/>
                  </a:lnTo>
                  <a:lnTo>
                    <a:pt x="306882" y="35407"/>
                  </a:lnTo>
                  <a:lnTo>
                    <a:pt x="318668" y="35407"/>
                  </a:lnTo>
                  <a:lnTo>
                    <a:pt x="318668" y="23609"/>
                  </a:lnTo>
                  <a:close/>
                </a:path>
                <a:path w="626109" h="35560">
                  <a:moveTo>
                    <a:pt x="318668" y="0"/>
                  </a:moveTo>
                  <a:lnTo>
                    <a:pt x="306882" y="0"/>
                  </a:lnTo>
                  <a:lnTo>
                    <a:pt x="306882" y="11798"/>
                  </a:lnTo>
                  <a:lnTo>
                    <a:pt x="318668" y="11798"/>
                  </a:lnTo>
                  <a:lnTo>
                    <a:pt x="318668" y="0"/>
                  </a:lnTo>
                  <a:close/>
                </a:path>
                <a:path w="626109" h="35560">
                  <a:moveTo>
                    <a:pt x="342277" y="23609"/>
                  </a:moveTo>
                  <a:lnTo>
                    <a:pt x="330492" y="23609"/>
                  </a:lnTo>
                  <a:lnTo>
                    <a:pt x="330492" y="35407"/>
                  </a:lnTo>
                  <a:lnTo>
                    <a:pt x="342277" y="35407"/>
                  </a:lnTo>
                  <a:lnTo>
                    <a:pt x="342277" y="23609"/>
                  </a:lnTo>
                  <a:close/>
                </a:path>
                <a:path w="626109" h="35560">
                  <a:moveTo>
                    <a:pt x="342277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30492" y="23596"/>
                  </a:lnTo>
                  <a:lnTo>
                    <a:pt x="342277" y="23596"/>
                  </a:lnTo>
                  <a:lnTo>
                    <a:pt x="342277" y="11798"/>
                  </a:lnTo>
                  <a:lnTo>
                    <a:pt x="342277" y="0"/>
                  </a:lnTo>
                  <a:close/>
                </a:path>
                <a:path w="626109" h="35560">
                  <a:moveTo>
                    <a:pt x="365874" y="11798"/>
                  </a:moveTo>
                  <a:lnTo>
                    <a:pt x="354088" y="11798"/>
                  </a:lnTo>
                  <a:lnTo>
                    <a:pt x="354088" y="23596"/>
                  </a:lnTo>
                  <a:lnTo>
                    <a:pt x="365874" y="23596"/>
                  </a:lnTo>
                  <a:lnTo>
                    <a:pt x="365874" y="11798"/>
                  </a:lnTo>
                  <a:close/>
                </a:path>
                <a:path w="626109" h="35560">
                  <a:moveTo>
                    <a:pt x="377685" y="23609"/>
                  </a:moveTo>
                  <a:lnTo>
                    <a:pt x="365899" y="23609"/>
                  </a:lnTo>
                  <a:lnTo>
                    <a:pt x="365899" y="35407"/>
                  </a:lnTo>
                  <a:lnTo>
                    <a:pt x="377685" y="35407"/>
                  </a:lnTo>
                  <a:lnTo>
                    <a:pt x="377685" y="23609"/>
                  </a:lnTo>
                  <a:close/>
                </a:path>
                <a:path w="626109" h="35560">
                  <a:moveTo>
                    <a:pt x="377685" y="0"/>
                  </a:moveTo>
                  <a:lnTo>
                    <a:pt x="365899" y="0"/>
                  </a:lnTo>
                  <a:lnTo>
                    <a:pt x="365899" y="11798"/>
                  </a:lnTo>
                  <a:lnTo>
                    <a:pt x="365899" y="23596"/>
                  </a:lnTo>
                  <a:lnTo>
                    <a:pt x="377685" y="23596"/>
                  </a:lnTo>
                  <a:lnTo>
                    <a:pt x="377685" y="11798"/>
                  </a:lnTo>
                  <a:lnTo>
                    <a:pt x="377685" y="0"/>
                  </a:lnTo>
                  <a:close/>
                </a:path>
                <a:path w="626109" h="35560">
                  <a:moveTo>
                    <a:pt x="389496" y="23609"/>
                  </a:moveTo>
                  <a:lnTo>
                    <a:pt x="377698" y="23609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close/>
                </a:path>
                <a:path w="626109" h="35560">
                  <a:moveTo>
                    <a:pt x="401307" y="11798"/>
                  </a:moveTo>
                  <a:lnTo>
                    <a:pt x="389509" y="11798"/>
                  </a:lnTo>
                  <a:lnTo>
                    <a:pt x="389509" y="23596"/>
                  </a:lnTo>
                  <a:lnTo>
                    <a:pt x="401307" y="23596"/>
                  </a:lnTo>
                  <a:lnTo>
                    <a:pt x="401307" y="11798"/>
                  </a:lnTo>
                  <a:close/>
                </a:path>
                <a:path w="626109" h="35560">
                  <a:moveTo>
                    <a:pt x="424903" y="0"/>
                  </a:moveTo>
                  <a:lnTo>
                    <a:pt x="413105" y="0"/>
                  </a:lnTo>
                  <a:lnTo>
                    <a:pt x="413105" y="11798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26109" h="35560">
                  <a:moveTo>
                    <a:pt x="436702" y="23609"/>
                  </a:moveTo>
                  <a:lnTo>
                    <a:pt x="424916" y="23609"/>
                  </a:lnTo>
                  <a:lnTo>
                    <a:pt x="424916" y="35407"/>
                  </a:lnTo>
                  <a:lnTo>
                    <a:pt x="436702" y="35407"/>
                  </a:lnTo>
                  <a:lnTo>
                    <a:pt x="436702" y="23609"/>
                  </a:lnTo>
                  <a:close/>
                </a:path>
                <a:path w="626109" h="35560">
                  <a:moveTo>
                    <a:pt x="436702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36702" y="11798"/>
                  </a:lnTo>
                  <a:lnTo>
                    <a:pt x="436702" y="0"/>
                  </a:lnTo>
                  <a:close/>
                </a:path>
                <a:path w="626109" h="35560">
                  <a:moveTo>
                    <a:pt x="460298" y="23609"/>
                  </a:moveTo>
                  <a:lnTo>
                    <a:pt x="448513" y="23609"/>
                  </a:lnTo>
                  <a:lnTo>
                    <a:pt x="436714" y="23609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60298" y="35407"/>
                  </a:lnTo>
                  <a:lnTo>
                    <a:pt x="460298" y="23609"/>
                  </a:lnTo>
                  <a:close/>
                </a:path>
                <a:path w="626109" h="35560">
                  <a:moveTo>
                    <a:pt x="460298" y="0"/>
                  </a:moveTo>
                  <a:lnTo>
                    <a:pt x="448513" y="0"/>
                  </a:lnTo>
                  <a:lnTo>
                    <a:pt x="436714" y="0"/>
                  </a:lnTo>
                  <a:lnTo>
                    <a:pt x="436714" y="11798"/>
                  </a:lnTo>
                  <a:lnTo>
                    <a:pt x="436714" y="23596"/>
                  </a:lnTo>
                  <a:lnTo>
                    <a:pt x="448513" y="23596"/>
                  </a:lnTo>
                  <a:lnTo>
                    <a:pt x="460298" y="23596"/>
                  </a:lnTo>
                  <a:lnTo>
                    <a:pt x="460298" y="11798"/>
                  </a:lnTo>
                  <a:lnTo>
                    <a:pt x="460298" y="0"/>
                  </a:lnTo>
                  <a:close/>
                </a:path>
                <a:path w="626109" h="35560">
                  <a:moveTo>
                    <a:pt x="472109" y="11798"/>
                  </a:moveTo>
                  <a:lnTo>
                    <a:pt x="460324" y="11798"/>
                  </a:lnTo>
                  <a:lnTo>
                    <a:pt x="460324" y="23596"/>
                  </a:lnTo>
                  <a:lnTo>
                    <a:pt x="472109" y="23596"/>
                  </a:lnTo>
                  <a:lnTo>
                    <a:pt x="472109" y="11798"/>
                  </a:lnTo>
                  <a:close/>
                </a:path>
                <a:path w="626109" h="35560">
                  <a:moveTo>
                    <a:pt x="483920" y="23609"/>
                  </a:moveTo>
                  <a:lnTo>
                    <a:pt x="472122" y="23609"/>
                  </a:lnTo>
                  <a:lnTo>
                    <a:pt x="472122" y="35407"/>
                  </a:lnTo>
                  <a:lnTo>
                    <a:pt x="483920" y="35407"/>
                  </a:lnTo>
                  <a:lnTo>
                    <a:pt x="483920" y="23609"/>
                  </a:lnTo>
                  <a:close/>
                </a:path>
                <a:path w="626109" h="35560">
                  <a:moveTo>
                    <a:pt x="483920" y="11798"/>
                  </a:moveTo>
                  <a:lnTo>
                    <a:pt x="472122" y="11798"/>
                  </a:lnTo>
                  <a:lnTo>
                    <a:pt x="472122" y="23596"/>
                  </a:lnTo>
                  <a:lnTo>
                    <a:pt x="483920" y="23596"/>
                  </a:lnTo>
                  <a:lnTo>
                    <a:pt x="483920" y="11798"/>
                  </a:lnTo>
                  <a:close/>
                </a:path>
                <a:path w="626109" h="35560">
                  <a:moveTo>
                    <a:pt x="495731" y="11798"/>
                  </a:moveTo>
                  <a:lnTo>
                    <a:pt x="483933" y="11798"/>
                  </a:lnTo>
                  <a:lnTo>
                    <a:pt x="483933" y="23596"/>
                  </a:lnTo>
                  <a:lnTo>
                    <a:pt x="495731" y="23596"/>
                  </a:lnTo>
                  <a:lnTo>
                    <a:pt x="495731" y="11798"/>
                  </a:lnTo>
                  <a:close/>
                </a:path>
                <a:path w="626109" h="35560">
                  <a:moveTo>
                    <a:pt x="507530" y="0"/>
                  </a:moveTo>
                  <a:lnTo>
                    <a:pt x="495731" y="0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07530" y="0"/>
                  </a:lnTo>
                  <a:close/>
                </a:path>
                <a:path w="626109" h="35560">
                  <a:moveTo>
                    <a:pt x="519315" y="23609"/>
                  </a:moveTo>
                  <a:lnTo>
                    <a:pt x="507530" y="23609"/>
                  </a:lnTo>
                  <a:lnTo>
                    <a:pt x="495731" y="23609"/>
                  </a:lnTo>
                  <a:lnTo>
                    <a:pt x="495731" y="35407"/>
                  </a:lnTo>
                  <a:lnTo>
                    <a:pt x="507530" y="35407"/>
                  </a:lnTo>
                  <a:lnTo>
                    <a:pt x="519315" y="35407"/>
                  </a:lnTo>
                  <a:lnTo>
                    <a:pt x="519315" y="23609"/>
                  </a:lnTo>
                  <a:close/>
                </a:path>
                <a:path w="626109" h="35560">
                  <a:moveTo>
                    <a:pt x="519315" y="11798"/>
                  </a:moveTo>
                  <a:lnTo>
                    <a:pt x="507530" y="11798"/>
                  </a:lnTo>
                  <a:lnTo>
                    <a:pt x="507530" y="23596"/>
                  </a:lnTo>
                  <a:lnTo>
                    <a:pt x="519315" y="23596"/>
                  </a:lnTo>
                  <a:lnTo>
                    <a:pt x="519315" y="11798"/>
                  </a:lnTo>
                  <a:close/>
                </a:path>
                <a:path w="626109" h="35560">
                  <a:moveTo>
                    <a:pt x="531126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19341" y="23596"/>
                  </a:lnTo>
                  <a:lnTo>
                    <a:pt x="531126" y="23596"/>
                  </a:lnTo>
                  <a:lnTo>
                    <a:pt x="531126" y="11798"/>
                  </a:lnTo>
                  <a:lnTo>
                    <a:pt x="531126" y="0"/>
                  </a:lnTo>
                  <a:close/>
                </a:path>
                <a:path w="626109" h="35560">
                  <a:moveTo>
                    <a:pt x="542937" y="11798"/>
                  </a:moveTo>
                  <a:lnTo>
                    <a:pt x="531139" y="11798"/>
                  </a:lnTo>
                  <a:lnTo>
                    <a:pt x="531139" y="23596"/>
                  </a:lnTo>
                  <a:lnTo>
                    <a:pt x="542937" y="23596"/>
                  </a:lnTo>
                  <a:lnTo>
                    <a:pt x="542937" y="11798"/>
                  </a:lnTo>
                  <a:close/>
                </a:path>
                <a:path w="626109" h="35560">
                  <a:moveTo>
                    <a:pt x="578345" y="23609"/>
                  </a:moveTo>
                  <a:lnTo>
                    <a:pt x="566547" y="23609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78345" y="23609"/>
                  </a:lnTo>
                  <a:close/>
                </a:path>
                <a:path w="626109" h="35560">
                  <a:moveTo>
                    <a:pt x="578345" y="0"/>
                  </a:moveTo>
                  <a:lnTo>
                    <a:pt x="566547" y="0"/>
                  </a:lnTo>
                  <a:lnTo>
                    <a:pt x="554748" y="0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26109" h="35560">
                  <a:moveTo>
                    <a:pt x="601941" y="0"/>
                  </a:moveTo>
                  <a:lnTo>
                    <a:pt x="590143" y="0"/>
                  </a:lnTo>
                  <a:lnTo>
                    <a:pt x="590143" y="11798"/>
                  </a:lnTo>
                  <a:lnTo>
                    <a:pt x="578345" y="11798"/>
                  </a:lnTo>
                  <a:lnTo>
                    <a:pt x="578345" y="23596"/>
                  </a:lnTo>
                  <a:lnTo>
                    <a:pt x="590143" y="23596"/>
                  </a:lnTo>
                  <a:lnTo>
                    <a:pt x="601941" y="23596"/>
                  </a:lnTo>
                  <a:lnTo>
                    <a:pt x="601941" y="11798"/>
                  </a:lnTo>
                  <a:lnTo>
                    <a:pt x="601941" y="0"/>
                  </a:lnTo>
                  <a:close/>
                </a:path>
                <a:path w="626109" h="35560">
                  <a:moveTo>
                    <a:pt x="613765" y="23609"/>
                  </a:moveTo>
                  <a:lnTo>
                    <a:pt x="601967" y="23609"/>
                  </a:lnTo>
                  <a:lnTo>
                    <a:pt x="601967" y="35407"/>
                  </a:lnTo>
                  <a:lnTo>
                    <a:pt x="613765" y="35407"/>
                  </a:lnTo>
                  <a:lnTo>
                    <a:pt x="613765" y="23609"/>
                  </a:lnTo>
                  <a:close/>
                </a:path>
                <a:path w="626109" h="35560">
                  <a:moveTo>
                    <a:pt x="625551" y="0"/>
                  </a:moveTo>
                  <a:lnTo>
                    <a:pt x="613765" y="0"/>
                  </a:ln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5958433" y="4441596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09" h="47625">
                  <a:moveTo>
                    <a:pt x="11798" y="35407"/>
                  </a:moveTo>
                  <a:lnTo>
                    <a:pt x="0" y="35407"/>
                  </a:lnTo>
                  <a:lnTo>
                    <a:pt x="0" y="47205"/>
                  </a:lnTo>
                  <a:lnTo>
                    <a:pt x="11798" y="47205"/>
                  </a:lnTo>
                  <a:lnTo>
                    <a:pt x="11798" y="35407"/>
                  </a:lnTo>
                  <a:close/>
                </a:path>
                <a:path w="626109" h="47625">
                  <a:moveTo>
                    <a:pt x="23583" y="11798"/>
                  </a:moveTo>
                  <a:lnTo>
                    <a:pt x="11798" y="11798"/>
                  </a:lnTo>
                  <a:lnTo>
                    <a:pt x="11798" y="23596"/>
                  </a:lnTo>
                  <a:lnTo>
                    <a:pt x="23583" y="23596"/>
                  </a:lnTo>
                  <a:lnTo>
                    <a:pt x="23583" y="11798"/>
                  </a:lnTo>
                  <a:close/>
                </a:path>
                <a:path w="626109" h="47625">
                  <a:moveTo>
                    <a:pt x="35394" y="35407"/>
                  </a:moveTo>
                  <a:lnTo>
                    <a:pt x="23596" y="35407"/>
                  </a:lnTo>
                  <a:lnTo>
                    <a:pt x="23596" y="47205"/>
                  </a:lnTo>
                  <a:lnTo>
                    <a:pt x="35394" y="47205"/>
                  </a:lnTo>
                  <a:lnTo>
                    <a:pt x="35394" y="35407"/>
                  </a:lnTo>
                  <a:close/>
                </a:path>
                <a:path w="626109" h="47625">
                  <a:moveTo>
                    <a:pt x="35394" y="11798"/>
                  </a:moveTo>
                  <a:lnTo>
                    <a:pt x="23596" y="11798"/>
                  </a:lnTo>
                  <a:lnTo>
                    <a:pt x="23596" y="23596"/>
                  </a:lnTo>
                  <a:lnTo>
                    <a:pt x="35394" y="23596"/>
                  </a:lnTo>
                  <a:lnTo>
                    <a:pt x="35394" y="11798"/>
                  </a:lnTo>
                  <a:close/>
                </a:path>
                <a:path w="626109" h="47625">
                  <a:moveTo>
                    <a:pt x="58991" y="11798"/>
                  </a:moveTo>
                  <a:lnTo>
                    <a:pt x="47205" y="11798"/>
                  </a:lnTo>
                  <a:lnTo>
                    <a:pt x="47205" y="23596"/>
                  </a:lnTo>
                  <a:lnTo>
                    <a:pt x="35407" y="23596"/>
                  </a:lnTo>
                  <a:lnTo>
                    <a:pt x="35407" y="35394"/>
                  </a:lnTo>
                  <a:lnTo>
                    <a:pt x="47205" y="35394"/>
                  </a:lnTo>
                  <a:lnTo>
                    <a:pt x="58991" y="35394"/>
                  </a:lnTo>
                  <a:lnTo>
                    <a:pt x="58991" y="23596"/>
                  </a:lnTo>
                  <a:lnTo>
                    <a:pt x="58991" y="11798"/>
                  </a:lnTo>
                  <a:close/>
                </a:path>
                <a:path w="626109" h="47625">
                  <a:moveTo>
                    <a:pt x="82613" y="23596"/>
                  </a:moveTo>
                  <a:lnTo>
                    <a:pt x="70815" y="23596"/>
                  </a:lnTo>
                  <a:lnTo>
                    <a:pt x="70815" y="11798"/>
                  </a:lnTo>
                  <a:lnTo>
                    <a:pt x="59016" y="11798"/>
                  </a:lnTo>
                  <a:lnTo>
                    <a:pt x="59016" y="23596"/>
                  </a:lnTo>
                  <a:lnTo>
                    <a:pt x="59016" y="35394"/>
                  </a:lnTo>
                  <a:lnTo>
                    <a:pt x="70815" y="35394"/>
                  </a:lnTo>
                  <a:lnTo>
                    <a:pt x="82613" y="35394"/>
                  </a:lnTo>
                  <a:lnTo>
                    <a:pt x="82613" y="23596"/>
                  </a:lnTo>
                  <a:close/>
                </a:path>
                <a:path w="626109" h="47625">
                  <a:moveTo>
                    <a:pt x="94411" y="11798"/>
                  </a:moveTo>
                  <a:lnTo>
                    <a:pt x="82613" y="11798"/>
                  </a:lnTo>
                  <a:lnTo>
                    <a:pt x="82613" y="23596"/>
                  </a:lnTo>
                  <a:lnTo>
                    <a:pt x="94411" y="23596"/>
                  </a:lnTo>
                  <a:lnTo>
                    <a:pt x="94411" y="11798"/>
                  </a:lnTo>
                  <a:close/>
                </a:path>
                <a:path w="626109" h="47625">
                  <a:moveTo>
                    <a:pt x="118008" y="11798"/>
                  </a:moveTo>
                  <a:lnTo>
                    <a:pt x="106222" y="11798"/>
                  </a:lnTo>
                  <a:lnTo>
                    <a:pt x="106222" y="23596"/>
                  </a:lnTo>
                  <a:lnTo>
                    <a:pt x="94424" y="23596"/>
                  </a:lnTo>
                  <a:lnTo>
                    <a:pt x="94424" y="35394"/>
                  </a:lnTo>
                  <a:lnTo>
                    <a:pt x="106222" y="35394"/>
                  </a:lnTo>
                  <a:lnTo>
                    <a:pt x="118008" y="35394"/>
                  </a:lnTo>
                  <a:lnTo>
                    <a:pt x="118008" y="23596"/>
                  </a:lnTo>
                  <a:lnTo>
                    <a:pt x="118008" y="11798"/>
                  </a:lnTo>
                  <a:close/>
                </a:path>
                <a:path w="626109" h="47625">
                  <a:moveTo>
                    <a:pt x="129819" y="11798"/>
                  </a:moveTo>
                  <a:lnTo>
                    <a:pt x="118021" y="11798"/>
                  </a:lnTo>
                  <a:lnTo>
                    <a:pt x="118021" y="23596"/>
                  </a:lnTo>
                  <a:lnTo>
                    <a:pt x="129819" y="23596"/>
                  </a:lnTo>
                  <a:lnTo>
                    <a:pt x="129819" y="11798"/>
                  </a:lnTo>
                  <a:close/>
                </a:path>
                <a:path w="626109" h="47625">
                  <a:moveTo>
                    <a:pt x="141630" y="11798"/>
                  </a:moveTo>
                  <a:lnTo>
                    <a:pt x="129832" y="11798"/>
                  </a:lnTo>
                  <a:lnTo>
                    <a:pt x="129832" y="23596"/>
                  </a:lnTo>
                  <a:lnTo>
                    <a:pt x="141630" y="23596"/>
                  </a:lnTo>
                  <a:lnTo>
                    <a:pt x="141630" y="11798"/>
                  </a:lnTo>
                  <a:close/>
                </a:path>
                <a:path w="626109" h="47625">
                  <a:moveTo>
                    <a:pt x="153416" y="23596"/>
                  </a:moveTo>
                  <a:lnTo>
                    <a:pt x="141630" y="23596"/>
                  </a:lnTo>
                  <a:lnTo>
                    <a:pt x="141630" y="35394"/>
                  </a:lnTo>
                  <a:lnTo>
                    <a:pt x="153416" y="35394"/>
                  </a:lnTo>
                  <a:lnTo>
                    <a:pt x="153416" y="23596"/>
                  </a:lnTo>
                  <a:close/>
                </a:path>
                <a:path w="626109" h="47625">
                  <a:moveTo>
                    <a:pt x="177025" y="35407"/>
                  </a:moveTo>
                  <a:lnTo>
                    <a:pt x="165239" y="35407"/>
                  </a:lnTo>
                  <a:lnTo>
                    <a:pt x="153441" y="35407"/>
                  </a:lnTo>
                  <a:lnTo>
                    <a:pt x="153441" y="47205"/>
                  </a:lnTo>
                  <a:lnTo>
                    <a:pt x="165239" y="47205"/>
                  </a:lnTo>
                  <a:lnTo>
                    <a:pt x="177025" y="47205"/>
                  </a:lnTo>
                  <a:lnTo>
                    <a:pt x="177025" y="35407"/>
                  </a:lnTo>
                  <a:close/>
                </a:path>
                <a:path w="626109" h="47625">
                  <a:moveTo>
                    <a:pt x="177025" y="11798"/>
                  </a:moveTo>
                  <a:lnTo>
                    <a:pt x="165239" y="11798"/>
                  </a:lnTo>
                  <a:lnTo>
                    <a:pt x="153441" y="11798"/>
                  </a:lnTo>
                  <a:lnTo>
                    <a:pt x="153441" y="23596"/>
                  </a:lnTo>
                  <a:lnTo>
                    <a:pt x="165239" y="23596"/>
                  </a:lnTo>
                  <a:lnTo>
                    <a:pt x="165239" y="35394"/>
                  </a:lnTo>
                  <a:lnTo>
                    <a:pt x="177025" y="35394"/>
                  </a:lnTo>
                  <a:lnTo>
                    <a:pt x="177025" y="23596"/>
                  </a:lnTo>
                  <a:lnTo>
                    <a:pt x="177025" y="11798"/>
                  </a:lnTo>
                  <a:close/>
                </a:path>
                <a:path w="626109" h="47625">
                  <a:moveTo>
                    <a:pt x="188836" y="35407"/>
                  </a:moveTo>
                  <a:lnTo>
                    <a:pt x="177038" y="35407"/>
                  </a:lnTo>
                  <a:lnTo>
                    <a:pt x="177038" y="47205"/>
                  </a:lnTo>
                  <a:lnTo>
                    <a:pt x="188836" y="47205"/>
                  </a:lnTo>
                  <a:lnTo>
                    <a:pt x="188836" y="35407"/>
                  </a:lnTo>
                  <a:close/>
                </a:path>
                <a:path w="626109" h="47625">
                  <a:moveTo>
                    <a:pt x="188836" y="11798"/>
                  </a:moveTo>
                  <a:lnTo>
                    <a:pt x="177038" y="11798"/>
                  </a:lnTo>
                  <a:lnTo>
                    <a:pt x="177038" y="23596"/>
                  </a:lnTo>
                  <a:lnTo>
                    <a:pt x="177038" y="35394"/>
                  </a:lnTo>
                  <a:lnTo>
                    <a:pt x="188836" y="35394"/>
                  </a:lnTo>
                  <a:lnTo>
                    <a:pt x="188836" y="23596"/>
                  </a:lnTo>
                  <a:lnTo>
                    <a:pt x="188836" y="11798"/>
                  </a:lnTo>
                  <a:close/>
                </a:path>
                <a:path w="626109" h="47625">
                  <a:moveTo>
                    <a:pt x="200647" y="35407"/>
                  </a:moveTo>
                  <a:lnTo>
                    <a:pt x="188849" y="35407"/>
                  </a:lnTo>
                  <a:lnTo>
                    <a:pt x="188849" y="47205"/>
                  </a:lnTo>
                  <a:lnTo>
                    <a:pt x="200647" y="47205"/>
                  </a:lnTo>
                  <a:lnTo>
                    <a:pt x="200647" y="35407"/>
                  </a:lnTo>
                  <a:close/>
                </a:path>
                <a:path w="626109" h="47625">
                  <a:moveTo>
                    <a:pt x="200647" y="23596"/>
                  </a:moveTo>
                  <a:lnTo>
                    <a:pt x="188849" y="23596"/>
                  </a:lnTo>
                  <a:lnTo>
                    <a:pt x="188849" y="35394"/>
                  </a:lnTo>
                  <a:lnTo>
                    <a:pt x="200647" y="35394"/>
                  </a:lnTo>
                  <a:lnTo>
                    <a:pt x="200647" y="23596"/>
                  </a:lnTo>
                  <a:close/>
                </a:path>
                <a:path w="626109" h="47625">
                  <a:moveTo>
                    <a:pt x="212432" y="11798"/>
                  </a:moveTo>
                  <a:lnTo>
                    <a:pt x="200647" y="11798"/>
                  </a:lnTo>
                  <a:lnTo>
                    <a:pt x="200647" y="23596"/>
                  </a:lnTo>
                  <a:lnTo>
                    <a:pt x="212432" y="23596"/>
                  </a:lnTo>
                  <a:lnTo>
                    <a:pt x="212432" y="11798"/>
                  </a:lnTo>
                  <a:close/>
                </a:path>
                <a:path w="626109" h="47625">
                  <a:moveTo>
                    <a:pt x="224243" y="35407"/>
                  </a:moveTo>
                  <a:lnTo>
                    <a:pt x="212458" y="35407"/>
                  </a:lnTo>
                  <a:lnTo>
                    <a:pt x="212458" y="47205"/>
                  </a:lnTo>
                  <a:lnTo>
                    <a:pt x="224243" y="47205"/>
                  </a:lnTo>
                  <a:lnTo>
                    <a:pt x="224243" y="35407"/>
                  </a:lnTo>
                  <a:close/>
                </a:path>
                <a:path w="626109" h="47625">
                  <a:moveTo>
                    <a:pt x="224243" y="11798"/>
                  </a:moveTo>
                  <a:lnTo>
                    <a:pt x="212458" y="11798"/>
                  </a:lnTo>
                  <a:lnTo>
                    <a:pt x="212458" y="23596"/>
                  </a:lnTo>
                  <a:lnTo>
                    <a:pt x="212458" y="35394"/>
                  </a:lnTo>
                  <a:lnTo>
                    <a:pt x="224243" y="35394"/>
                  </a:lnTo>
                  <a:lnTo>
                    <a:pt x="224243" y="23596"/>
                  </a:lnTo>
                  <a:lnTo>
                    <a:pt x="224243" y="11798"/>
                  </a:lnTo>
                  <a:close/>
                </a:path>
                <a:path w="626109" h="47625">
                  <a:moveTo>
                    <a:pt x="236054" y="35407"/>
                  </a:moveTo>
                  <a:lnTo>
                    <a:pt x="224256" y="35407"/>
                  </a:lnTo>
                  <a:lnTo>
                    <a:pt x="224256" y="47205"/>
                  </a:lnTo>
                  <a:lnTo>
                    <a:pt x="236054" y="47205"/>
                  </a:lnTo>
                  <a:lnTo>
                    <a:pt x="236054" y="35407"/>
                  </a:lnTo>
                  <a:close/>
                </a:path>
                <a:path w="626109" h="47625">
                  <a:moveTo>
                    <a:pt x="236054" y="23596"/>
                  </a:moveTo>
                  <a:lnTo>
                    <a:pt x="224256" y="23596"/>
                  </a:lnTo>
                  <a:lnTo>
                    <a:pt x="224256" y="35394"/>
                  </a:lnTo>
                  <a:lnTo>
                    <a:pt x="236054" y="35394"/>
                  </a:lnTo>
                  <a:lnTo>
                    <a:pt x="236054" y="23596"/>
                  </a:lnTo>
                  <a:close/>
                </a:path>
                <a:path w="626109" h="47625">
                  <a:moveTo>
                    <a:pt x="259664" y="23596"/>
                  </a:moveTo>
                  <a:lnTo>
                    <a:pt x="247865" y="23596"/>
                  </a:lnTo>
                  <a:lnTo>
                    <a:pt x="247865" y="35394"/>
                  </a:lnTo>
                  <a:lnTo>
                    <a:pt x="259664" y="35394"/>
                  </a:lnTo>
                  <a:lnTo>
                    <a:pt x="259664" y="23596"/>
                  </a:lnTo>
                  <a:close/>
                </a:path>
                <a:path w="626109" h="47625">
                  <a:moveTo>
                    <a:pt x="271449" y="11798"/>
                  </a:moveTo>
                  <a:lnTo>
                    <a:pt x="259664" y="11798"/>
                  </a:lnTo>
                  <a:lnTo>
                    <a:pt x="259664" y="23596"/>
                  </a:lnTo>
                  <a:lnTo>
                    <a:pt x="271449" y="23596"/>
                  </a:lnTo>
                  <a:lnTo>
                    <a:pt x="271449" y="11798"/>
                  </a:lnTo>
                  <a:close/>
                </a:path>
                <a:path w="626109" h="47625">
                  <a:moveTo>
                    <a:pt x="283260" y="35407"/>
                  </a:moveTo>
                  <a:lnTo>
                    <a:pt x="271475" y="35407"/>
                  </a:lnTo>
                  <a:lnTo>
                    <a:pt x="271475" y="47205"/>
                  </a:lnTo>
                  <a:lnTo>
                    <a:pt x="283260" y="47205"/>
                  </a:lnTo>
                  <a:lnTo>
                    <a:pt x="283260" y="35407"/>
                  </a:lnTo>
                  <a:close/>
                </a:path>
                <a:path w="626109" h="47625">
                  <a:moveTo>
                    <a:pt x="283260" y="11798"/>
                  </a:moveTo>
                  <a:lnTo>
                    <a:pt x="271475" y="11798"/>
                  </a:lnTo>
                  <a:lnTo>
                    <a:pt x="271475" y="23596"/>
                  </a:lnTo>
                  <a:lnTo>
                    <a:pt x="271475" y="35394"/>
                  </a:lnTo>
                  <a:lnTo>
                    <a:pt x="283260" y="35394"/>
                  </a:lnTo>
                  <a:lnTo>
                    <a:pt x="283260" y="23596"/>
                  </a:lnTo>
                  <a:lnTo>
                    <a:pt x="283260" y="11798"/>
                  </a:lnTo>
                  <a:close/>
                </a:path>
                <a:path w="626109" h="47625">
                  <a:moveTo>
                    <a:pt x="295071" y="11798"/>
                  </a:moveTo>
                  <a:lnTo>
                    <a:pt x="283273" y="11798"/>
                  </a:lnTo>
                  <a:lnTo>
                    <a:pt x="283273" y="23596"/>
                  </a:lnTo>
                  <a:lnTo>
                    <a:pt x="295071" y="23596"/>
                  </a:lnTo>
                  <a:lnTo>
                    <a:pt x="295071" y="11798"/>
                  </a:lnTo>
                  <a:close/>
                </a:path>
                <a:path w="626109" h="47625">
                  <a:moveTo>
                    <a:pt x="306857" y="23596"/>
                  </a:moveTo>
                  <a:lnTo>
                    <a:pt x="295071" y="23596"/>
                  </a:lnTo>
                  <a:lnTo>
                    <a:pt x="295071" y="35394"/>
                  </a:lnTo>
                  <a:lnTo>
                    <a:pt x="306857" y="35394"/>
                  </a:lnTo>
                  <a:lnTo>
                    <a:pt x="306857" y="23596"/>
                  </a:lnTo>
                  <a:close/>
                </a:path>
                <a:path w="626109" h="47625">
                  <a:moveTo>
                    <a:pt x="318668" y="35407"/>
                  </a:moveTo>
                  <a:lnTo>
                    <a:pt x="306882" y="35407"/>
                  </a:lnTo>
                  <a:lnTo>
                    <a:pt x="306882" y="47205"/>
                  </a:lnTo>
                  <a:lnTo>
                    <a:pt x="318668" y="47205"/>
                  </a:lnTo>
                  <a:lnTo>
                    <a:pt x="318668" y="35407"/>
                  </a:lnTo>
                  <a:close/>
                </a:path>
                <a:path w="626109" h="47625">
                  <a:moveTo>
                    <a:pt x="330479" y="35407"/>
                  </a:moveTo>
                  <a:lnTo>
                    <a:pt x="318681" y="35407"/>
                  </a:lnTo>
                  <a:lnTo>
                    <a:pt x="318681" y="47205"/>
                  </a:lnTo>
                  <a:lnTo>
                    <a:pt x="330479" y="47205"/>
                  </a:lnTo>
                  <a:lnTo>
                    <a:pt x="330479" y="35407"/>
                  </a:lnTo>
                  <a:close/>
                </a:path>
                <a:path w="626109" h="47625">
                  <a:moveTo>
                    <a:pt x="330479" y="11798"/>
                  </a:moveTo>
                  <a:lnTo>
                    <a:pt x="318681" y="11798"/>
                  </a:lnTo>
                  <a:lnTo>
                    <a:pt x="318681" y="23596"/>
                  </a:lnTo>
                  <a:lnTo>
                    <a:pt x="318681" y="35394"/>
                  </a:lnTo>
                  <a:lnTo>
                    <a:pt x="330479" y="35394"/>
                  </a:lnTo>
                  <a:lnTo>
                    <a:pt x="330479" y="23596"/>
                  </a:lnTo>
                  <a:lnTo>
                    <a:pt x="330479" y="11798"/>
                  </a:lnTo>
                  <a:close/>
                </a:path>
                <a:path w="626109" h="47625">
                  <a:moveTo>
                    <a:pt x="342277" y="11798"/>
                  </a:moveTo>
                  <a:lnTo>
                    <a:pt x="330492" y="11798"/>
                  </a:lnTo>
                  <a:lnTo>
                    <a:pt x="330492" y="23596"/>
                  </a:lnTo>
                  <a:lnTo>
                    <a:pt x="330492" y="35394"/>
                  </a:lnTo>
                  <a:lnTo>
                    <a:pt x="342277" y="35394"/>
                  </a:lnTo>
                  <a:lnTo>
                    <a:pt x="342277" y="23596"/>
                  </a:lnTo>
                  <a:lnTo>
                    <a:pt x="342277" y="11798"/>
                  </a:lnTo>
                  <a:close/>
                </a:path>
                <a:path w="626109" h="47625">
                  <a:moveTo>
                    <a:pt x="354088" y="35407"/>
                  </a:moveTo>
                  <a:lnTo>
                    <a:pt x="342290" y="35407"/>
                  </a:lnTo>
                  <a:lnTo>
                    <a:pt x="342290" y="47205"/>
                  </a:lnTo>
                  <a:lnTo>
                    <a:pt x="354088" y="47205"/>
                  </a:lnTo>
                  <a:lnTo>
                    <a:pt x="354088" y="35407"/>
                  </a:lnTo>
                  <a:close/>
                </a:path>
                <a:path w="626109" h="47625">
                  <a:moveTo>
                    <a:pt x="354088" y="23596"/>
                  </a:moveTo>
                  <a:lnTo>
                    <a:pt x="342290" y="23596"/>
                  </a:lnTo>
                  <a:lnTo>
                    <a:pt x="342290" y="35394"/>
                  </a:lnTo>
                  <a:lnTo>
                    <a:pt x="354088" y="35394"/>
                  </a:lnTo>
                  <a:lnTo>
                    <a:pt x="354088" y="23596"/>
                  </a:lnTo>
                  <a:close/>
                </a:path>
                <a:path w="626109" h="47625">
                  <a:moveTo>
                    <a:pt x="365874" y="11798"/>
                  </a:moveTo>
                  <a:lnTo>
                    <a:pt x="354088" y="11798"/>
                  </a:lnTo>
                  <a:lnTo>
                    <a:pt x="354088" y="23596"/>
                  </a:lnTo>
                  <a:lnTo>
                    <a:pt x="365874" y="23596"/>
                  </a:lnTo>
                  <a:lnTo>
                    <a:pt x="365874" y="11798"/>
                  </a:lnTo>
                  <a:close/>
                </a:path>
                <a:path w="626109" h="47625">
                  <a:moveTo>
                    <a:pt x="377685" y="35407"/>
                  </a:moveTo>
                  <a:lnTo>
                    <a:pt x="365899" y="35407"/>
                  </a:lnTo>
                  <a:lnTo>
                    <a:pt x="365899" y="47205"/>
                  </a:lnTo>
                  <a:lnTo>
                    <a:pt x="377685" y="47205"/>
                  </a:lnTo>
                  <a:lnTo>
                    <a:pt x="377685" y="35407"/>
                  </a:lnTo>
                  <a:close/>
                </a:path>
                <a:path w="626109" h="47625">
                  <a:moveTo>
                    <a:pt x="377685" y="23596"/>
                  </a:moveTo>
                  <a:lnTo>
                    <a:pt x="365899" y="23596"/>
                  </a:lnTo>
                  <a:lnTo>
                    <a:pt x="365899" y="35394"/>
                  </a:lnTo>
                  <a:lnTo>
                    <a:pt x="377685" y="35394"/>
                  </a:lnTo>
                  <a:lnTo>
                    <a:pt x="377685" y="23596"/>
                  </a:lnTo>
                  <a:close/>
                </a:path>
                <a:path w="626109" h="47625">
                  <a:moveTo>
                    <a:pt x="389496" y="23596"/>
                  </a:moveTo>
                  <a:lnTo>
                    <a:pt x="377698" y="23596"/>
                  </a:lnTo>
                  <a:lnTo>
                    <a:pt x="377698" y="35394"/>
                  </a:lnTo>
                  <a:lnTo>
                    <a:pt x="389496" y="35394"/>
                  </a:lnTo>
                  <a:lnTo>
                    <a:pt x="389496" y="23596"/>
                  </a:lnTo>
                  <a:close/>
                </a:path>
                <a:path w="626109" h="47625">
                  <a:moveTo>
                    <a:pt x="401307" y="11798"/>
                  </a:moveTo>
                  <a:lnTo>
                    <a:pt x="389509" y="11798"/>
                  </a:lnTo>
                  <a:lnTo>
                    <a:pt x="389509" y="23596"/>
                  </a:lnTo>
                  <a:lnTo>
                    <a:pt x="389509" y="35394"/>
                  </a:lnTo>
                  <a:lnTo>
                    <a:pt x="401307" y="35394"/>
                  </a:lnTo>
                  <a:lnTo>
                    <a:pt x="401307" y="23596"/>
                  </a:lnTo>
                  <a:lnTo>
                    <a:pt x="401307" y="11798"/>
                  </a:lnTo>
                  <a:close/>
                </a:path>
                <a:path w="626109" h="47625">
                  <a:moveTo>
                    <a:pt x="413092" y="35407"/>
                  </a:moveTo>
                  <a:lnTo>
                    <a:pt x="401307" y="35407"/>
                  </a:lnTo>
                  <a:lnTo>
                    <a:pt x="401307" y="47205"/>
                  </a:lnTo>
                  <a:lnTo>
                    <a:pt x="413092" y="47205"/>
                  </a:lnTo>
                  <a:lnTo>
                    <a:pt x="413092" y="35407"/>
                  </a:lnTo>
                  <a:close/>
                </a:path>
                <a:path w="626109" h="47625">
                  <a:moveTo>
                    <a:pt x="472109" y="23596"/>
                  </a:moveTo>
                  <a:lnTo>
                    <a:pt x="460324" y="23596"/>
                  </a:lnTo>
                  <a:lnTo>
                    <a:pt x="460324" y="35394"/>
                  </a:lnTo>
                  <a:lnTo>
                    <a:pt x="472109" y="35394"/>
                  </a:lnTo>
                  <a:lnTo>
                    <a:pt x="472109" y="23596"/>
                  </a:lnTo>
                  <a:close/>
                </a:path>
                <a:path w="626109" h="47625">
                  <a:moveTo>
                    <a:pt x="483920" y="11798"/>
                  </a:moveTo>
                  <a:lnTo>
                    <a:pt x="472122" y="11798"/>
                  </a:lnTo>
                  <a:lnTo>
                    <a:pt x="472122" y="23596"/>
                  </a:lnTo>
                  <a:lnTo>
                    <a:pt x="483920" y="23596"/>
                  </a:lnTo>
                  <a:lnTo>
                    <a:pt x="483920" y="11798"/>
                  </a:lnTo>
                  <a:close/>
                </a:path>
                <a:path w="626109" h="47625">
                  <a:moveTo>
                    <a:pt x="519315" y="11798"/>
                  </a:moveTo>
                  <a:lnTo>
                    <a:pt x="507530" y="11798"/>
                  </a:lnTo>
                  <a:lnTo>
                    <a:pt x="495731" y="11798"/>
                  </a:lnTo>
                  <a:lnTo>
                    <a:pt x="483933" y="11798"/>
                  </a:lnTo>
                  <a:lnTo>
                    <a:pt x="483933" y="23596"/>
                  </a:lnTo>
                  <a:lnTo>
                    <a:pt x="495731" y="23596"/>
                  </a:lnTo>
                  <a:lnTo>
                    <a:pt x="507530" y="23596"/>
                  </a:lnTo>
                  <a:lnTo>
                    <a:pt x="507530" y="35394"/>
                  </a:lnTo>
                  <a:lnTo>
                    <a:pt x="519315" y="35394"/>
                  </a:lnTo>
                  <a:lnTo>
                    <a:pt x="519315" y="23596"/>
                  </a:lnTo>
                  <a:lnTo>
                    <a:pt x="519315" y="11798"/>
                  </a:lnTo>
                  <a:close/>
                </a:path>
                <a:path w="626109" h="47625">
                  <a:moveTo>
                    <a:pt x="531126" y="11798"/>
                  </a:moveTo>
                  <a:lnTo>
                    <a:pt x="519341" y="11798"/>
                  </a:lnTo>
                  <a:lnTo>
                    <a:pt x="519341" y="23596"/>
                  </a:lnTo>
                  <a:lnTo>
                    <a:pt x="531126" y="23596"/>
                  </a:lnTo>
                  <a:lnTo>
                    <a:pt x="531126" y="11798"/>
                  </a:lnTo>
                  <a:close/>
                </a:path>
                <a:path w="626109" h="47625">
                  <a:moveTo>
                    <a:pt x="542937" y="23596"/>
                  </a:moveTo>
                  <a:lnTo>
                    <a:pt x="531139" y="23596"/>
                  </a:lnTo>
                  <a:lnTo>
                    <a:pt x="531139" y="35394"/>
                  </a:lnTo>
                  <a:lnTo>
                    <a:pt x="542937" y="35394"/>
                  </a:lnTo>
                  <a:lnTo>
                    <a:pt x="542937" y="23596"/>
                  </a:lnTo>
                  <a:close/>
                </a:path>
                <a:path w="626109" h="47625">
                  <a:moveTo>
                    <a:pt x="566547" y="11798"/>
                  </a:moveTo>
                  <a:lnTo>
                    <a:pt x="554748" y="11798"/>
                  </a:ln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66547" y="23596"/>
                  </a:lnTo>
                  <a:lnTo>
                    <a:pt x="566547" y="11798"/>
                  </a:lnTo>
                  <a:close/>
                </a:path>
                <a:path w="626109" h="47625">
                  <a:moveTo>
                    <a:pt x="590143" y="11798"/>
                  </a:moveTo>
                  <a:lnTo>
                    <a:pt x="578345" y="11798"/>
                  </a:lnTo>
                  <a:lnTo>
                    <a:pt x="578345" y="23596"/>
                  </a:lnTo>
                  <a:lnTo>
                    <a:pt x="578345" y="35394"/>
                  </a:lnTo>
                  <a:lnTo>
                    <a:pt x="590143" y="35394"/>
                  </a:lnTo>
                  <a:lnTo>
                    <a:pt x="590143" y="23596"/>
                  </a:lnTo>
                  <a:lnTo>
                    <a:pt x="590143" y="11798"/>
                  </a:lnTo>
                  <a:close/>
                </a:path>
                <a:path w="626109" h="47625">
                  <a:moveTo>
                    <a:pt x="625551" y="0"/>
                  </a:moveTo>
                  <a:lnTo>
                    <a:pt x="613765" y="0"/>
                  </a:ln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13765" y="23596"/>
                  </a:lnTo>
                  <a:lnTo>
                    <a:pt x="613765" y="35394"/>
                  </a:lnTo>
                  <a:lnTo>
                    <a:pt x="625551" y="35394"/>
                  </a:lnTo>
                  <a:lnTo>
                    <a:pt x="625551" y="23596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5958433" y="4477004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09" h="47625">
                  <a:moveTo>
                    <a:pt x="23583" y="23622"/>
                  </a:moveTo>
                  <a:lnTo>
                    <a:pt x="11798" y="23622"/>
                  </a:lnTo>
                  <a:lnTo>
                    <a:pt x="11798" y="35407"/>
                  </a:lnTo>
                  <a:lnTo>
                    <a:pt x="11798" y="47205"/>
                  </a:lnTo>
                  <a:lnTo>
                    <a:pt x="23583" y="47205"/>
                  </a:lnTo>
                  <a:lnTo>
                    <a:pt x="23583" y="35407"/>
                  </a:lnTo>
                  <a:lnTo>
                    <a:pt x="23583" y="23622"/>
                  </a:lnTo>
                  <a:close/>
                </a:path>
                <a:path w="626109" h="47625">
                  <a:moveTo>
                    <a:pt x="23583" y="11798"/>
                  </a:moveTo>
                  <a:lnTo>
                    <a:pt x="11798" y="11798"/>
                  </a:lnTo>
                  <a:lnTo>
                    <a:pt x="0" y="11798"/>
                  </a:lnTo>
                  <a:lnTo>
                    <a:pt x="0" y="23596"/>
                  </a:lnTo>
                  <a:lnTo>
                    <a:pt x="11798" y="23596"/>
                  </a:lnTo>
                  <a:lnTo>
                    <a:pt x="23583" y="23596"/>
                  </a:lnTo>
                  <a:lnTo>
                    <a:pt x="23583" y="11798"/>
                  </a:lnTo>
                  <a:close/>
                </a:path>
                <a:path w="626109" h="47625">
                  <a:moveTo>
                    <a:pt x="35394" y="23622"/>
                  </a:moveTo>
                  <a:lnTo>
                    <a:pt x="23596" y="23622"/>
                  </a:lnTo>
                  <a:lnTo>
                    <a:pt x="23596" y="35407"/>
                  </a:lnTo>
                  <a:lnTo>
                    <a:pt x="23596" y="47205"/>
                  </a:lnTo>
                  <a:lnTo>
                    <a:pt x="35394" y="47205"/>
                  </a:lnTo>
                  <a:lnTo>
                    <a:pt x="35394" y="35407"/>
                  </a:lnTo>
                  <a:lnTo>
                    <a:pt x="35394" y="23622"/>
                  </a:lnTo>
                  <a:close/>
                </a:path>
                <a:path w="626109" h="47625">
                  <a:moveTo>
                    <a:pt x="35394" y="11798"/>
                  </a:moveTo>
                  <a:lnTo>
                    <a:pt x="23596" y="11798"/>
                  </a:lnTo>
                  <a:lnTo>
                    <a:pt x="23596" y="23596"/>
                  </a:lnTo>
                  <a:lnTo>
                    <a:pt x="35394" y="23596"/>
                  </a:lnTo>
                  <a:lnTo>
                    <a:pt x="35394" y="11798"/>
                  </a:lnTo>
                  <a:close/>
                </a:path>
                <a:path w="626109" h="47625">
                  <a:moveTo>
                    <a:pt x="47205" y="35407"/>
                  </a:moveTo>
                  <a:lnTo>
                    <a:pt x="35407" y="35407"/>
                  </a:lnTo>
                  <a:lnTo>
                    <a:pt x="35407" y="47205"/>
                  </a:lnTo>
                  <a:lnTo>
                    <a:pt x="47205" y="47205"/>
                  </a:lnTo>
                  <a:lnTo>
                    <a:pt x="47205" y="35407"/>
                  </a:lnTo>
                  <a:close/>
                </a:path>
                <a:path w="626109" h="47625">
                  <a:moveTo>
                    <a:pt x="58991" y="23622"/>
                  </a:moveTo>
                  <a:lnTo>
                    <a:pt x="47205" y="23622"/>
                  </a:lnTo>
                  <a:lnTo>
                    <a:pt x="47205" y="35407"/>
                  </a:lnTo>
                  <a:lnTo>
                    <a:pt x="58991" y="35407"/>
                  </a:lnTo>
                  <a:lnTo>
                    <a:pt x="58991" y="23622"/>
                  </a:lnTo>
                  <a:close/>
                </a:path>
                <a:path w="626109" h="47625">
                  <a:moveTo>
                    <a:pt x="58991" y="11798"/>
                  </a:moveTo>
                  <a:lnTo>
                    <a:pt x="47205" y="11798"/>
                  </a:lnTo>
                  <a:lnTo>
                    <a:pt x="35407" y="11798"/>
                  </a:lnTo>
                  <a:lnTo>
                    <a:pt x="35407" y="23596"/>
                  </a:lnTo>
                  <a:lnTo>
                    <a:pt x="47205" y="23596"/>
                  </a:lnTo>
                  <a:lnTo>
                    <a:pt x="58991" y="23596"/>
                  </a:lnTo>
                  <a:lnTo>
                    <a:pt x="58991" y="11798"/>
                  </a:lnTo>
                  <a:close/>
                </a:path>
                <a:path w="626109" h="47625">
                  <a:moveTo>
                    <a:pt x="94411" y="35407"/>
                  </a:moveTo>
                  <a:lnTo>
                    <a:pt x="82613" y="35407"/>
                  </a:lnTo>
                  <a:lnTo>
                    <a:pt x="70815" y="35407"/>
                  </a:lnTo>
                  <a:lnTo>
                    <a:pt x="70815" y="47205"/>
                  </a:lnTo>
                  <a:lnTo>
                    <a:pt x="82613" y="47205"/>
                  </a:lnTo>
                  <a:lnTo>
                    <a:pt x="94411" y="47205"/>
                  </a:lnTo>
                  <a:lnTo>
                    <a:pt x="94411" y="35407"/>
                  </a:lnTo>
                  <a:close/>
                </a:path>
                <a:path w="626109" h="47625">
                  <a:moveTo>
                    <a:pt x="94411" y="11798"/>
                  </a:moveTo>
                  <a:lnTo>
                    <a:pt x="82613" y="11798"/>
                  </a:lnTo>
                  <a:lnTo>
                    <a:pt x="70815" y="11798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94411" y="23596"/>
                  </a:lnTo>
                  <a:lnTo>
                    <a:pt x="94411" y="11798"/>
                  </a:lnTo>
                  <a:close/>
                </a:path>
                <a:path w="626109" h="47625">
                  <a:moveTo>
                    <a:pt x="118008" y="11798"/>
                  </a:moveTo>
                  <a:lnTo>
                    <a:pt x="106222" y="11798"/>
                  </a:lnTo>
                  <a:lnTo>
                    <a:pt x="106222" y="23596"/>
                  </a:lnTo>
                  <a:lnTo>
                    <a:pt x="118008" y="23596"/>
                  </a:lnTo>
                  <a:lnTo>
                    <a:pt x="118008" y="11798"/>
                  </a:lnTo>
                  <a:close/>
                </a:path>
                <a:path w="626109" h="47625">
                  <a:moveTo>
                    <a:pt x="129819" y="35407"/>
                  </a:moveTo>
                  <a:lnTo>
                    <a:pt x="118021" y="35407"/>
                  </a:lnTo>
                  <a:lnTo>
                    <a:pt x="118021" y="47205"/>
                  </a:lnTo>
                  <a:lnTo>
                    <a:pt x="129819" y="47205"/>
                  </a:lnTo>
                  <a:lnTo>
                    <a:pt x="129819" y="35407"/>
                  </a:lnTo>
                  <a:close/>
                </a:path>
                <a:path w="626109" h="47625">
                  <a:moveTo>
                    <a:pt x="129819" y="11798"/>
                  </a:moveTo>
                  <a:lnTo>
                    <a:pt x="118021" y="11798"/>
                  </a:lnTo>
                  <a:lnTo>
                    <a:pt x="118021" y="23596"/>
                  </a:lnTo>
                  <a:lnTo>
                    <a:pt x="129819" y="23596"/>
                  </a:lnTo>
                  <a:lnTo>
                    <a:pt x="129819" y="11798"/>
                  </a:lnTo>
                  <a:close/>
                </a:path>
                <a:path w="626109" h="47625">
                  <a:moveTo>
                    <a:pt x="141630" y="23622"/>
                  </a:moveTo>
                  <a:lnTo>
                    <a:pt x="129832" y="23622"/>
                  </a:lnTo>
                  <a:lnTo>
                    <a:pt x="129832" y="35407"/>
                  </a:lnTo>
                  <a:lnTo>
                    <a:pt x="141630" y="35407"/>
                  </a:lnTo>
                  <a:lnTo>
                    <a:pt x="141630" y="23622"/>
                  </a:lnTo>
                  <a:close/>
                </a:path>
                <a:path w="626109" h="47625">
                  <a:moveTo>
                    <a:pt x="153416" y="11798"/>
                  </a:moveTo>
                  <a:lnTo>
                    <a:pt x="141630" y="11798"/>
                  </a:lnTo>
                  <a:lnTo>
                    <a:pt x="141630" y="23596"/>
                  </a:lnTo>
                  <a:lnTo>
                    <a:pt x="153416" y="23596"/>
                  </a:lnTo>
                  <a:lnTo>
                    <a:pt x="153416" y="11798"/>
                  </a:lnTo>
                  <a:close/>
                </a:path>
                <a:path w="626109" h="47625">
                  <a:moveTo>
                    <a:pt x="165239" y="23622"/>
                  </a:moveTo>
                  <a:lnTo>
                    <a:pt x="153441" y="23622"/>
                  </a:lnTo>
                  <a:lnTo>
                    <a:pt x="153441" y="35407"/>
                  </a:lnTo>
                  <a:lnTo>
                    <a:pt x="153441" y="47205"/>
                  </a:lnTo>
                  <a:lnTo>
                    <a:pt x="165239" y="47205"/>
                  </a:lnTo>
                  <a:lnTo>
                    <a:pt x="165239" y="35407"/>
                  </a:lnTo>
                  <a:lnTo>
                    <a:pt x="165239" y="23622"/>
                  </a:lnTo>
                  <a:close/>
                </a:path>
                <a:path w="626109" h="47625">
                  <a:moveTo>
                    <a:pt x="188836" y="23622"/>
                  </a:moveTo>
                  <a:lnTo>
                    <a:pt x="177038" y="23622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22"/>
                  </a:lnTo>
                  <a:close/>
                </a:path>
                <a:path w="626109" h="47625">
                  <a:moveTo>
                    <a:pt x="212432" y="11798"/>
                  </a:moveTo>
                  <a:lnTo>
                    <a:pt x="200647" y="11798"/>
                  </a:lnTo>
                  <a:lnTo>
                    <a:pt x="200647" y="23596"/>
                  </a:lnTo>
                  <a:lnTo>
                    <a:pt x="212432" y="23596"/>
                  </a:lnTo>
                  <a:lnTo>
                    <a:pt x="212432" y="11798"/>
                  </a:lnTo>
                  <a:close/>
                </a:path>
                <a:path w="626109" h="47625">
                  <a:moveTo>
                    <a:pt x="224243" y="35407"/>
                  </a:moveTo>
                  <a:lnTo>
                    <a:pt x="212458" y="35407"/>
                  </a:lnTo>
                  <a:lnTo>
                    <a:pt x="212458" y="47205"/>
                  </a:lnTo>
                  <a:lnTo>
                    <a:pt x="224243" y="47205"/>
                  </a:lnTo>
                  <a:lnTo>
                    <a:pt x="224243" y="35407"/>
                  </a:lnTo>
                  <a:close/>
                </a:path>
                <a:path w="626109" h="47625">
                  <a:moveTo>
                    <a:pt x="247840" y="35407"/>
                  </a:moveTo>
                  <a:lnTo>
                    <a:pt x="236054" y="35407"/>
                  </a:lnTo>
                  <a:lnTo>
                    <a:pt x="224256" y="35407"/>
                  </a:lnTo>
                  <a:lnTo>
                    <a:pt x="224256" y="47205"/>
                  </a:lnTo>
                  <a:lnTo>
                    <a:pt x="236054" y="47205"/>
                  </a:lnTo>
                  <a:lnTo>
                    <a:pt x="247840" y="47205"/>
                  </a:lnTo>
                  <a:lnTo>
                    <a:pt x="247840" y="35407"/>
                  </a:lnTo>
                  <a:close/>
                </a:path>
                <a:path w="626109" h="47625">
                  <a:moveTo>
                    <a:pt x="247840" y="11798"/>
                  </a:moveTo>
                  <a:lnTo>
                    <a:pt x="236054" y="11798"/>
                  </a:lnTo>
                  <a:lnTo>
                    <a:pt x="236054" y="23596"/>
                  </a:lnTo>
                  <a:lnTo>
                    <a:pt x="247840" y="23596"/>
                  </a:lnTo>
                  <a:lnTo>
                    <a:pt x="247840" y="11798"/>
                  </a:lnTo>
                  <a:close/>
                </a:path>
                <a:path w="626109" h="47625">
                  <a:moveTo>
                    <a:pt x="259664" y="23622"/>
                  </a:moveTo>
                  <a:lnTo>
                    <a:pt x="247865" y="23622"/>
                  </a:lnTo>
                  <a:lnTo>
                    <a:pt x="247865" y="35407"/>
                  </a:lnTo>
                  <a:lnTo>
                    <a:pt x="259664" y="35407"/>
                  </a:lnTo>
                  <a:lnTo>
                    <a:pt x="259664" y="23622"/>
                  </a:lnTo>
                  <a:close/>
                </a:path>
                <a:path w="626109" h="47625">
                  <a:moveTo>
                    <a:pt x="259664" y="11798"/>
                  </a:moveTo>
                  <a:lnTo>
                    <a:pt x="247865" y="11798"/>
                  </a:lnTo>
                  <a:lnTo>
                    <a:pt x="247865" y="23596"/>
                  </a:lnTo>
                  <a:lnTo>
                    <a:pt x="259664" y="23596"/>
                  </a:lnTo>
                  <a:lnTo>
                    <a:pt x="259664" y="11798"/>
                  </a:lnTo>
                  <a:close/>
                </a:path>
                <a:path w="626109" h="47625">
                  <a:moveTo>
                    <a:pt x="271449" y="35407"/>
                  </a:moveTo>
                  <a:lnTo>
                    <a:pt x="259664" y="35407"/>
                  </a:lnTo>
                  <a:lnTo>
                    <a:pt x="259664" y="47205"/>
                  </a:lnTo>
                  <a:lnTo>
                    <a:pt x="271449" y="47205"/>
                  </a:lnTo>
                  <a:lnTo>
                    <a:pt x="271449" y="35407"/>
                  </a:lnTo>
                  <a:close/>
                </a:path>
                <a:path w="626109" h="47625">
                  <a:moveTo>
                    <a:pt x="283260" y="35407"/>
                  </a:moveTo>
                  <a:lnTo>
                    <a:pt x="271475" y="35407"/>
                  </a:lnTo>
                  <a:lnTo>
                    <a:pt x="271475" y="47205"/>
                  </a:lnTo>
                  <a:lnTo>
                    <a:pt x="283260" y="47205"/>
                  </a:lnTo>
                  <a:lnTo>
                    <a:pt x="283260" y="35407"/>
                  </a:lnTo>
                  <a:close/>
                </a:path>
                <a:path w="626109" h="47625">
                  <a:moveTo>
                    <a:pt x="306857" y="23622"/>
                  </a:moveTo>
                  <a:lnTo>
                    <a:pt x="295071" y="23622"/>
                  </a:lnTo>
                  <a:lnTo>
                    <a:pt x="295071" y="35407"/>
                  </a:lnTo>
                  <a:lnTo>
                    <a:pt x="283273" y="35407"/>
                  </a:lnTo>
                  <a:lnTo>
                    <a:pt x="283273" y="47205"/>
                  </a:lnTo>
                  <a:lnTo>
                    <a:pt x="295071" y="47205"/>
                  </a:lnTo>
                  <a:lnTo>
                    <a:pt x="306857" y="47205"/>
                  </a:lnTo>
                  <a:lnTo>
                    <a:pt x="306857" y="35407"/>
                  </a:lnTo>
                  <a:lnTo>
                    <a:pt x="306857" y="23622"/>
                  </a:lnTo>
                  <a:close/>
                </a:path>
                <a:path w="626109" h="47625">
                  <a:moveTo>
                    <a:pt x="306857" y="11798"/>
                  </a:moveTo>
                  <a:lnTo>
                    <a:pt x="295071" y="11798"/>
                  </a:lnTo>
                  <a:lnTo>
                    <a:pt x="295071" y="23596"/>
                  </a:lnTo>
                  <a:lnTo>
                    <a:pt x="306857" y="23596"/>
                  </a:lnTo>
                  <a:lnTo>
                    <a:pt x="306857" y="11798"/>
                  </a:lnTo>
                  <a:close/>
                </a:path>
                <a:path w="626109" h="47625">
                  <a:moveTo>
                    <a:pt x="318668" y="23622"/>
                  </a:moveTo>
                  <a:lnTo>
                    <a:pt x="306882" y="23622"/>
                  </a:lnTo>
                  <a:lnTo>
                    <a:pt x="306882" y="35407"/>
                  </a:lnTo>
                  <a:lnTo>
                    <a:pt x="306882" y="47205"/>
                  </a:lnTo>
                  <a:lnTo>
                    <a:pt x="318668" y="47205"/>
                  </a:lnTo>
                  <a:lnTo>
                    <a:pt x="318668" y="35407"/>
                  </a:lnTo>
                  <a:lnTo>
                    <a:pt x="318668" y="23622"/>
                  </a:lnTo>
                  <a:close/>
                </a:path>
                <a:path w="626109" h="47625">
                  <a:moveTo>
                    <a:pt x="318668" y="11798"/>
                  </a:moveTo>
                  <a:lnTo>
                    <a:pt x="306882" y="11798"/>
                  </a:lnTo>
                  <a:lnTo>
                    <a:pt x="306882" y="23596"/>
                  </a:lnTo>
                  <a:lnTo>
                    <a:pt x="318668" y="23596"/>
                  </a:lnTo>
                  <a:lnTo>
                    <a:pt x="318668" y="11798"/>
                  </a:lnTo>
                  <a:close/>
                </a:path>
                <a:path w="626109" h="47625">
                  <a:moveTo>
                    <a:pt x="330479" y="35407"/>
                  </a:moveTo>
                  <a:lnTo>
                    <a:pt x="318681" y="35407"/>
                  </a:lnTo>
                  <a:lnTo>
                    <a:pt x="318681" y="47205"/>
                  </a:lnTo>
                  <a:lnTo>
                    <a:pt x="330479" y="47205"/>
                  </a:lnTo>
                  <a:lnTo>
                    <a:pt x="330479" y="35407"/>
                  </a:lnTo>
                  <a:close/>
                </a:path>
                <a:path w="626109" h="47625">
                  <a:moveTo>
                    <a:pt x="342277" y="35407"/>
                  </a:moveTo>
                  <a:lnTo>
                    <a:pt x="330492" y="35407"/>
                  </a:lnTo>
                  <a:lnTo>
                    <a:pt x="330492" y="47205"/>
                  </a:lnTo>
                  <a:lnTo>
                    <a:pt x="342277" y="47205"/>
                  </a:lnTo>
                  <a:lnTo>
                    <a:pt x="342277" y="35407"/>
                  </a:lnTo>
                  <a:close/>
                </a:path>
                <a:path w="626109" h="47625">
                  <a:moveTo>
                    <a:pt x="354088" y="23622"/>
                  </a:moveTo>
                  <a:lnTo>
                    <a:pt x="342290" y="23622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54088" y="23622"/>
                  </a:lnTo>
                  <a:close/>
                </a:path>
                <a:path w="626109" h="47625">
                  <a:moveTo>
                    <a:pt x="354088" y="11798"/>
                  </a:moveTo>
                  <a:lnTo>
                    <a:pt x="342290" y="11798"/>
                  </a:lnTo>
                  <a:lnTo>
                    <a:pt x="342290" y="23596"/>
                  </a:lnTo>
                  <a:lnTo>
                    <a:pt x="354088" y="23596"/>
                  </a:lnTo>
                  <a:lnTo>
                    <a:pt x="354088" y="11798"/>
                  </a:lnTo>
                  <a:close/>
                </a:path>
                <a:path w="626109" h="47625">
                  <a:moveTo>
                    <a:pt x="377685" y="11798"/>
                  </a:moveTo>
                  <a:lnTo>
                    <a:pt x="365899" y="11798"/>
                  </a:lnTo>
                  <a:lnTo>
                    <a:pt x="365899" y="23596"/>
                  </a:lnTo>
                  <a:lnTo>
                    <a:pt x="377685" y="23596"/>
                  </a:lnTo>
                  <a:lnTo>
                    <a:pt x="377685" y="11798"/>
                  </a:lnTo>
                  <a:close/>
                </a:path>
                <a:path w="626109" h="47625">
                  <a:moveTo>
                    <a:pt x="413092" y="23622"/>
                  </a:moveTo>
                  <a:lnTo>
                    <a:pt x="401307" y="23622"/>
                  </a:lnTo>
                  <a:lnTo>
                    <a:pt x="389509" y="23622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13092" y="35407"/>
                  </a:lnTo>
                  <a:lnTo>
                    <a:pt x="413092" y="23622"/>
                  </a:lnTo>
                  <a:close/>
                </a:path>
                <a:path w="626109" h="47625">
                  <a:moveTo>
                    <a:pt x="413092" y="0"/>
                  </a:moveTo>
                  <a:lnTo>
                    <a:pt x="401307" y="0"/>
                  </a:lnTo>
                  <a:lnTo>
                    <a:pt x="401307" y="11798"/>
                  </a:lnTo>
                  <a:lnTo>
                    <a:pt x="413092" y="11798"/>
                  </a:lnTo>
                  <a:lnTo>
                    <a:pt x="413092" y="0"/>
                  </a:lnTo>
                  <a:close/>
                </a:path>
                <a:path w="626109" h="47625">
                  <a:moveTo>
                    <a:pt x="424903" y="0"/>
                  </a:moveTo>
                  <a:lnTo>
                    <a:pt x="413105" y="0"/>
                  </a:lnTo>
                  <a:lnTo>
                    <a:pt x="413105" y="11798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26109" h="47625">
                  <a:moveTo>
                    <a:pt x="436702" y="23622"/>
                  </a:moveTo>
                  <a:lnTo>
                    <a:pt x="424916" y="23622"/>
                  </a:lnTo>
                  <a:lnTo>
                    <a:pt x="424916" y="35407"/>
                  </a:lnTo>
                  <a:lnTo>
                    <a:pt x="436702" y="35407"/>
                  </a:lnTo>
                  <a:lnTo>
                    <a:pt x="436702" y="23622"/>
                  </a:lnTo>
                  <a:close/>
                </a:path>
                <a:path w="626109" h="47625">
                  <a:moveTo>
                    <a:pt x="436702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24916" y="23596"/>
                  </a:lnTo>
                  <a:lnTo>
                    <a:pt x="436702" y="23596"/>
                  </a:lnTo>
                  <a:lnTo>
                    <a:pt x="436702" y="11798"/>
                  </a:lnTo>
                  <a:lnTo>
                    <a:pt x="436702" y="0"/>
                  </a:lnTo>
                  <a:close/>
                </a:path>
                <a:path w="626109" h="47625">
                  <a:moveTo>
                    <a:pt x="448513" y="23622"/>
                  </a:moveTo>
                  <a:lnTo>
                    <a:pt x="436714" y="23622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48513" y="23622"/>
                  </a:lnTo>
                  <a:close/>
                </a:path>
                <a:path w="626109" h="47625">
                  <a:moveTo>
                    <a:pt x="460298" y="11798"/>
                  </a:moveTo>
                  <a:lnTo>
                    <a:pt x="448513" y="11798"/>
                  </a:lnTo>
                  <a:lnTo>
                    <a:pt x="448513" y="23596"/>
                  </a:lnTo>
                  <a:lnTo>
                    <a:pt x="460298" y="23596"/>
                  </a:lnTo>
                  <a:lnTo>
                    <a:pt x="460298" y="11798"/>
                  </a:lnTo>
                  <a:close/>
                </a:path>
                <a:path w="626109" h="47625">
                  <a:moveTo>
                    <a:pt x="472109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72109" y="11798"/>
                  </a:lnTo>
                  <a:lnTo>
                    <a:pt x="472109" y="0"/>
                  </a:lnTo>
                  <a:close/>
                </a:path>
                <a:path w="626109" h="47625">
                  <a:moveTo>
                    <a:pt x="483920" y="23622"/>
                  </a:moveTo>
                  <a:lnTo>
                    <a:pt x="472122" y="23622"/>
                  </a:lnTo>
                  <a:lnTo>
                    <a:pt x="472122" y="35407"/>
                  </a:lnTo>
                  <a:lnTo>
                    <a:pt x="483920" y="35407"/>
                  </a:lnTo>
                  <a:lnTo>
                    <a:pt x="483920" y="23622"/>
                  </a:lnTo>
                  <a:close/>
                </a:path>
                <a:path w="626109" h="47625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09" h="47625">
                  <a:moveTo>
                    <a:pt x="519315" y="23622"/>
                  </a:moveTo>
                  <a:lnTo>
                    <a:pt x="507530" y="23622"/>
                  </a:lnTo>
                  <a:lnTo>
                    <a:pt x="507530" y="35407"/>
                  </a:lnTo>
                  <a:lnTo>
                    <a:pt x="519315" y="35407"/>
                  </a:lnTo>
                  <a:lnTo>
                    <a:pt x="519315" y="23622"/>
                  </a:lnTo>
                  <a:close/>
                </a:path>
                <a:path w="626109" h="47625">
                  <a:moveTo>
                    <a:pt x="519315" y="11798"/>
                  </a:moveTo>
                  <a:lnTo>
                    <a:pt x="507530" y="11798"/>
                  </a:lnTo>
                  <a:lnTo>
                    <a:pt x="507530" y="23596"/>
                  </a:lnTo>
                  <a:lnTo>
                    <a:pt x="519315" y="23596"/>
                  </a:lnTo>
                  <a:lnTo>
                    <a:pt x="519315" y="11798"/>
                  </a:lnTo>
                  <a:close/>
                </a:path>
                <a:path w="626109" h="47625">
                  <a:moveTo>
                    <a:pt x="531126" y="23622"/>
                  </a:moveTo>
                  <a:lnTo>
                    <a:pt x="519341" y="23622"/>
                  </a:lnTo>
                  <a:lnTo>
                    <a:pt x="519341" y="35407"/>
                  </a:lnTo>
                  <a:lnTo>
                    <a:pt x="531126" y="35407"/>
                  </a:lnTo>
                  <a:lnTo>
                    <a:pt x="531126" y="23622"/>
                  </a:lnTo>
                  <a:close/>
                </a:path>
                <a:path w="626109" h="47625">
                  <a:moveTo>
                    <a:pt x="542937" y="0"/>
                  </a:moveTo>
                  <a:lnTo>
                    <a:pt x="531139" y="0"/>
                  </a:lnTo>
                  <a:lnTo>
                    <a:pt x="531139" y="11798"/>
                  </a:lnTo>
                  <a:lnTo>
                    <a:pt x="531139" y="23596"/>
                  </a:lnTo>
                  <a:lnTo>
                    <a:pt x="542937" y="23596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26109" h="47625">
                  <a:moveTo>
                    <a:pt x="566547" y="0"/>
                  </a:moveTo>
                  <a:lnTo>
                    <a:pt x="554748" y="0"/>
                  </a:lnTo>
                  <a:lnTo>
                    <a:pt x="542950" y="0"/>
                  </a:ln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66547" y="0"/>
                  </a:lnTo>
                  <a:close/>
                </a:path>
                <a:path w="626109" h="47625">
                  <a:moveTo>
                    <a:pt x="578345" y="23622"/>
                  </a:moveTo>
                  <a:lnTo>
                    <a:pt x="566547" y="23622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78345" y="23622"/>
                  </a:lnTo>
                  <a:close/>
                </a:path>
                <a:path w="626109" h="47625">
                  <a:moveTo>
                    <a:pt x="578345" y="11798"/>
                  </a:moveTo>
                  <a:lnTo>
                    <a:pt x="566547" y="11798"/>
                  </a:lnTo>
                  <a:lnTo>
                    <a:pt x="566547" y="23596"/>
                  </a:lnTo>
                  <a:lnTo>
                    <a:pt x="578345" y="23596"/>
                  </a:lnTo>
                  <a:lnTo>
                    <a:pt x="578345" y="11798"/>
                  </a:lnTo>
                  <a:close/>
                </a:path>
                <a:path w="626109" h="47625">
                  <a:moveTo>
                    <a:pt x="601941" y="23622"/>
                  </a:moveTo>
                  <a:lnTo>
                    <a:pt x="590143" y="23622"/>
                  </a:lnTo>
                  <a:lnTo>
                    <a:pt x="590143" y="35407"/>
                  </a:lnTo>
                  <a:lnTo>
                    <a:pt x="601941" y="35407"/>
                  </a:lnTo>
                  <a:lnTo>
                    <a:pt x="601941" y="23622"/>
                  </a:lnTo>
                  <a:close/>
                </a:path>
                <a:path w="626109" h="47625">
                  <a:moveTo>
                    <a:pt x="601941" y="0"/>
                  </a:moveTo>
                  <a:lnTo>
                    <a:pt x="590143" y="0"/>
                  </a:lnTo>
                  <a:lnTo>
                    <a:pt x="590143" y="11798"/>
                  </a:lnTo>
                  <a:lnTo>
                    <a:pt x="590143" y="23596"/>
                  </a:lnTo>
                  <a:lnTo>
                    <a:pt x="601941" y="23596"/>
                  </a:lnTo>
                  <a:lnTo>
                    <a:pt x="601941" y="11798"/>
                  </a:lnTo>
                  <a:lnTo>
                    <a:pt x="601941" y="0"/>
                  </a:lnTo>
                  <a:close/>
                </a:path>
                <a:path w="626109" h="47625">
                  <a:moveTo>
                    <a:pt x="625551" y="23622"/>
                  </a:moveTo>
                  <a:lnTo>
                    <a:pt x="613765" y="23622"/>
                  </a:lnTo>
                  <a:lnTo>
                    <a:pt x="601967" y="23622"/>
                  </a:lnTo>
                  <a:lnTo>
                    <a:pt x="601967" y="35407"/>
                  </a:lnTo>
                  <a:lnTo>
                    <a:pt x="613765" y="35407"/>
                  </a:lnTo>
                  <a:lnTo>
                    <a:pt x="625551" y="35407"/>
                  </a:lnTo>
                  <a:lnTo>
                    <a:pt x="625551" y="2362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5958433" y="4512411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09" h="47625">
                  <a:moveTo>
                    <a:pt x="23583" y="23609"/>
                  </a:moveTo>
                  <a:lnTo>
                    <a:pt x="11798" y="23609"/>
                  </a:lnTo>
                  <a:lnTo>
                    <a:pt x="11798" y="35407"/>
                  </a:lnTo>
                  <a:lnTo>
                    <a:pt x="23583" y="35407"/>
                  </a:lnTo>
                  <a:lnTo>
                    <a:pt x="23583" y="23609"/>
                  </a:lnTo>
                  <a:close/>
                </a:path>
                <a:path w="626109" h="47625">
                  <a:moveTo>
                    <a:pt x="23583" y="11798"/>
                  </a:moveTo>
                  <a:lnTo>
                    <a:pt x="11798" y="11798"/>
                  </a:lnTo>
                  <a:lnTo>
                    <a:pt x="0" y="11798"/>
                  </a:lnTo>
                  <a:lnTo>
                    <a:pt x="0" y="23596"/>
                  </a:lnTo>
                  <a:lnTo>
                    <a:pt x="11798" y="23596"/>
                  </a:lnTo>
                  <a:lnTo>
                    <a:pt x="23583" y="23596"/>
                  </a:lnTo>
                  <a:lnTo>
                    <a:pt x="23583" y="11798"/>
                  </a:lnTo>
                  <a:close/>
                </a:path>
                <a:path w="626109" h="47625">
                  <a:moveTo>
                    <a:pt x="58991" y="35407"/>
                  </a:moveTo>
                  <a:lnTo>
                    <a:pt x="47205" y="35407"/>
                  </a:lnTo>
                  <a:lnTo>
                    <a:pt x="47205" y="23609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35407" y="47205"/>
                  </a:lnTo>
                  <a:lnTo>
                    <a:pt x="47205" y="47205"/>
                  </a:lnTo>
                  <a:lnTo>
                    <a:pt x="58991" y="47205"/>
                  </a:lnTo>
                  <a:lnTo>
                    <a:pt x="58991" y="35407"/>
                  </a:lnTo>
                  <a:close/>
                </a:path>
                <a:path w="626109" h="47625">
                  <a:moveTo>
                    <a:pt x="58991" y="11798"/>
                  </a:moveTo>
                  <a:lnTo>
                    <a:pt x="47205" y="11798"/>
                  </a:lnTo>
                  <a:lnTo>
                    <a:pt x="35407" y="11798"/>
                  </a:lnTo>
                  <a:lnTo>
                    <a:pt x="35407" y="23596"/>
                  </a:lnTo>
                  <a:lnTo>
                    <a:pt x="47205" y="23596"/>
                  </a:lnTo>
                  <a:lnTo>
                    <a:pt x="58991" y="23596"/>
                  </a:lnTo>
                  <a:lnTo>
                    <a:pt x="58991" y="11798"/>
                  </a:lnTo>
                  <a:close/>
                </a:path>
                <a:path w="626109" h="47625">
                  <a:moveTo>
                    <a:pt x="82613" y="23609"/>
                  </a:moveTo>
                  <a:lnTo>
                    <a:pt x="70815" y="23609"/>
                  </a:lnTo>
                  <a:lnTo>
                    <a:pt x="59016" y="23609"/>
                  </a:lnTo>
                  <a:lnTo>
                    <a:pt x="59016" y="35407"/>
                  </a:lnTo>
                  <a:lnTo>
                    <a:pt x="59016" y="47205"/>
                  </a:lnTo>
                  <a:lnTo>
                    <a:pt x="70815" y="47205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09"/>
                  </a:lnTo>
                  <a:close/>
                </a:path>
                <a:path w="626109" h="47625">
                  <a:moveTo>
                    <a:pt x="94411" y="35407"/>
                  </a:moveTo>
                  <a:lnTo>
                    <a:pt x="82613" y="35407"/>
                  </a:lnTo>
                  <a:lnTo>
                    <a:pt x="82613" y="47205"/>
                  </a:lnTo>
                  <a:lnTo>
                    <a:pt x="94411" y="47205"/>
                  </a:lnTo>
                  <a:lnTo>
                    <a:pt x="94411" y="35407"/>
                  </a:lnTo>
                  <a:close/>
                </a:path>
                <a:path w="626109" h="47625">
                  <a:moveTo>
                    <a:pt x="106222" y="11798"/>
                  </a:moveTo>
                  <a:lnTo>
                    <a:pt x="94424" y="11798"/>
                  </a:lnTo>
                  <a:lnTo>
                    <a:pt x="94424" y="23596"/>
                  </a:lnTo>
                  <a:lnTo>
                    <a:pt x="106222" y="23596"/>
                  </a:lnTo>
                  <a:lnTo>
                    <a:pt x="106222" y="11798"/>
                  </a:lnTo>
                  <a:close/>
                </a:path>
                <a:path w="626109" h="47625">
                  <a:moveTo>
                    <a:pt x="118008" y="23609"/>
                  </a:moveTo>
                  <a:lnTo>
                    <a:pt x="106222" y="23609"/>
                  </a:lnTo>
                  <a:lnTo>
                    <a:pt x="106222" y="35407"/>
                  </a:lnTo>
                  <a:lnTo>
                    <a:pt x="94424" y="35407"/>
                  </a:lnTo>
                  <a:lnTo>
                    <a:pt x="94424" y="47205"/>
                  </a:lnTo>
                  <a:lnTo>
                    <a:pt x="106222" y="47205"/>
                  </a:lnTo>
                  <a:lnTo>
                    <a:pt x="118008" y="47205"/>
                  </a:lnTo>
                  <a:lnTo>
                    <a:pt x="118008" y="35407"/>
                  </a:lnTo>
                  <a:lnTo>
                    <a:pt x="118008" y="23609"/>
                  </a:lnTo>
                  <a:close/>
                </a:path>
                <a:path w="626109" h="47625">
                  <a:moveTo>
                    <a:pt x="129819" y="23609"/>
                  </a:moveTo>
                  <a:lnTo>
                    <a:pt x="118021" y="23609"/>
                  </a:lnTo>
                  <a:lnTo>
                    <a:pt x="118021" y="35407"/>
                  </a:lnTo>
                  <a:lnTo>
                    <a:pt x="129819" y="35407"/>
                  </a:lnTo>
                  <a:lnTo>
                    <a:pt x="129819" y="23609"/>
                  </a:lnTo>
                  <a:close/>
                </a:path>
                <a:path w="626109" h="47625">
                  <a:moveTo>
                    <a:pt x="129819" y="11798"/>
                  </a:moveTo>
                  <a:lnTo>
                    <a:pt x="118021" y="11798"/>
                  </a:lnTo>
                  <a:lnTo>
                    <a:pt x="118021" y="23596"/>
                  </a:lnTo>
                  <a:lnTo>
                    <a:pt x="129819" y="23596"/>
                  </a:lnTo>
                  <a:lnTo>
                    <a:pt x="129819" y="11798"/>
                  </a:lnTo>
                  <a:close/>
                </a:path>
                <a:path w="626109" h="47625">
                  <a:moveTo>
                    <a:pt x="153416" y="23609"/>
                  </a:moveTo>
                  <a:lnTo>
                    <a:pt x="141630" y="23609"/>
                  </a:lnTo>
                  <a:lnTo>
                    <a:pt x="129832" y="23609"/>
                  </a:lnTo>
                  <a:lnTo>
                    <a:pt x="129832" y="35407"/>
                  </a:lnTo>
                  <a:lnTo>
                    <a:pt x="129832" y="47205"/>
                  </a:lnTo>
                  <a:lnTo>
                    <a:pt x="141630" y="47205"/>
                  </a:lnTo>
                  <a:lnTo>
                    <a:pt x="153416" y="47205"/>
                  </a:lnTo>
                  <a:lnTo>
                    <a:pt x="153416" y="35407"/>
                  </a:lnTo>
                  <a:lnTo>
                    <a:pt x="153416" y="23609"/>
                  </a:lnTo>
                  <a:close/>
                </a:path>
                <a:path w="626109" h="47625">
                  <a:moveTo>
                    <a:pt x="153416" y="11798"/>
                  </a:moveTo>
                  <a:lnTo>
                    <a:pt x="141630" y="11798"/>
                  </a:lnTo>
                  <a:lnTo>
                    <a:pt x="141630" y="23596"/>
                  </a:lnTo>
                  <a:lnTo>
                    <a:pt x="153416" y="23596"/>
                  </a:lnTo>
                  <a:lnTo>
                    <a:pt x="153416" y="11798"/>
                  </a:lnTo>
                  <a:close/>
                </a:path>
                <a:path w="626109" h="47625">
                  <a:moveTo>
                    <a:pt x="177025" y="23609"/>
                  </a:moveTo>
                  <a:lnTo>
                    <a:pt x="165239" y="23609"/>
                  </a:ln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close/>
                </a:path>
                <a:path w="626109" h="47625">
                  <a:moveTo>
                    <a:pt x="177025" y="11798"/>
                  </a:moveTo>
                  <a:lnTo>
                    <a:pt x="165239" y="11798"/>
                  </a:lnTo>
                  <a:lnTo>
                    <a:pt x="153441" y="11798"/>
                  </a:lnTo>
                  <a:lnTo>
                    <a:pt x="153441" y="23596"/>
                  </a:lnTo>
                  <a:lnTo>
                    <a:pt x="165239" y="23596"/>
                  </a:lnTo>
                  <a:lnTo>
                    <a:pt x="177025" y="23596"/>
                  </a:lnTo>
                  <a:lnTo>
                    <a:pt x="177025" y="11798"/>
                  </a:lnTo>
                  <a:close/>
                </a:path>
                <a:path w="626109" h="47625">
                  <a:moveTo>
                    <a:pt x="188836" y="11798"/>
                  </a:moveTo>
                  <a:lnTo>
                    <a:pt x="177038" y="11798"/>
                  </a:lnTo>
                  <a:lnTo>
                    <a:pt x="177038" y="23596"/>
                  </a:lnTo>
                  <a:lnTo>
                    <a:pt x="188836" y="23596"/>
                  </a:lnTo>
                  <a:lnTo>
                    <a:pt x="188836" y="11798"/>
                  </a:lnTo>
                  <a:close/>
                </a:path>
                <a:path w="626109" h="47625">
                  <a:moveTo>
                    <a:pt x="200647" y="23609"/>
                  </a:move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00647" y="23609"/>
                  </a:lnTo>
                  <a:close/>
                </a:path>
                <a:path w="626109" h="47625">
                  <a:moveTo>
                    <a:pt x="212432" y="11798"/>
                  </a:moveTo>
                  <a:lnTo>
                    <a:pt x="200647" y="11798"/>
                  </a:lnTo>
                  <a:lnTo>
                    <a:pt x="200647" y="23596"/>
                  </a:lnTo>
                  <a:lnTo>
                    <a:pt x="212432" y="23596"/>
                  </a:lnTo>
                  <a:lnTo>
                    <a:pt x="212432" y="11798"/>
                  </a:lnTo>
                  <a:close/>
                </a:path>
                <a:path w="626109" h="47625">
                  <a:moveTo>
                    <a:pt x="259664" y="23609"/>
                  </a:moveTo>
                  <a:lnTo>
                    <a:pt x="247865" y="23609"/>
                  </a:lnTo>
                  <a:lnTo>
                    <a:pt x="247865" y="35407"/>
                  </a:lnTo>
                  <a:lnTo>
                    <a:pt x="259664" y="35407"/>
                  </a:lnTo>
                  <a:lnTo>
                    <a:pt x="259664" y="23609"/>
                  </a:lnTo>
                  <a:close/>
                </a:path>
                <a:path w="626109" h="47625">
                  <a:moveTo>
                    <a:pt x="283260" y="11798"/>
                  </a:moveTo>
                  <a:lnTo>
                    <a:pt x="271475" y="11798"/>
                  </a:lnTo>
                  <a:lnTo>
                    <a:pt x="271475" y="23596"/>
                  </a:lnTo>
                  <a:lnTo>
                    <a:pt x="283260" y="23596"/>
                  </a:lnTo>
                  <a:lnTo>
                    <a:pt x="283260" y="11798"/>
                  </a:lnTo>
                  <a:close/>
                </a:path>
                <a:path w="626109" h="47625">
                  <a:moveTo>
                    <a:pt x="306857" y="11798"/>
                  </a:moveTo>
                  <a:lnTo>
                    <a:pt x="295071" y="11798"/>
                  </a:lnTo>
                  <a:lnTo>
                    <a:pt x="295071" y="23596"/>
                  </a:lnTo>
                  <a:lnTo>
                    <a:pt x="306857" y="23596"/>
                  </a:lnTo>
                  <a:lnTo>
                    <a:pt x="306857" y="11798"/>
                  </a:lnTo>
                  <a:close/>
                </a:path>
                <a:path w="626109" h="47625">
                  <a:moveTo>
                    <a:pt x="318668" y="23609"/>
                  </a:moveTo>
                  <a:lnTo>
                    <a:pt x="306882" y="23609"/>
                  </a:lnTo>
                  <a:lnTo>
                    <a:pt x="306882" y="35407"/>
                  </a:lnTo>
                  <a:lnTo>
                    <a:pt x="318668" y="35407"/>
                  </a:lnTo>
                  <a:lnTo>
                    <a:pt x="318668" y="23609"/>
                  </a:lnTo>
                  <a:close/>
                </a:path>
                <a:path w="626109" h="47625">
                  <a:moveTo>
                    <a:pt x="342277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42277" y="11798"/>
                  </a:lnTo>
                  <a:lnTo>
                    <a:pt x="342277" y="0"/>
                  </a:lnTo>
                  <a:close/>
                </a:path>
                <a:path w="626109" h="47625">
                  <a:moveTo>
                    <a:pt x="365874" y="23609"/>
                  </a:moveTo>
                  <a:lnTo>
                    <a:pt x="354088" y="23609"/>
                  </a:lnTo>
                  <a:lnTo>
                    <a:pt x="342290" y="23609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65874" y="35407"/>
                  </a:lnTo>
                  <a:lnTo>
                    <a:pt x="365874" y="23609"/>
                  </a:lnTo>
                  <a:close/>
                </a:path>
                <a:path w="626109" h="47625">
                  <a:moveTo>
                    <a:pt x="365874" y="0"/>
                  </a:moveTo>
                  <a:lnTo>
                    <a:pt x="354088" y="0"/>
                  </a:lnTo>
                  <a:lnTo>
                    <a:pt x="354088" y="11798"/>
                  </a:lnTo>
                  <a:lnTo>
                    <a:pt x="342290" y="11798"/>
                  </a:lnTo>
                  <a:lnTo>
                    <a:pt x="342290" y="23596"/>
                  </a:lnTo>
                  <a:lnTo>
                    <a:pt x="354088" y="23596"/>
                  </a:lnTo>
                  <a:lnTo>
                    <a:pt x="365874" y="23596"/>
                  </a:lnTo>
                  <a:lnTo>
                    <a:pt x="365874" y="11798"/>
                  </a:lnTo>
                  <a:lnTo>
                    <a:pt x="365874" y="0"/>
                  </a:lnTo>
                  <a:close/>
                </a:path>
                <a:path w="626109" h="47625">
                  <a:moveTo>
                    <a:pt x="377685" y="23609"/>
                  </a:moveTo>
                  <a:lnTo>
                    <a:pt x="365899" y="23609"/>
                  </a:lnTo>
                  <a:lnTo>
                    <a:pt x="365899" y="35407"/>
                  </a:lnTo>
                  <a:lnTo>
                    <a:pt x="377685" y="35407"/>
                  </a:lnTo>
                  <a:lnTo>
                    <a:pt x="377685" y="23609"/>
                  </a:lnTo>
                  <a:close/>
                </a:path>
                <a:path w="626109" h="47625">
                  <a:moveTo>
                    <a:pt x="377685" y="11798"/>
                  </a:moveTo>
                  <a:lnTo>
                    <a:pt x="365899" y="11798"/>
                  </a:lnTo>
                  <a:lnTo>
                    <a:pt x="365899" y="23596"/>
                  </a:lnTo>
                  <a:lnTo>
                    <a:pt x="377685" y="23596"/>
                  </a:lnTo>
                  <a:lnTo>
                    <a:pt x="377685" y="11798"/>
                  </a:lnTo>
                  <a:close/>
                </a:path>
                <a:path w="626109" h="47625">
                  <a:moveTo>
                    <a:pt x="413092" y="23609"/>
                  </a:moveTo>
                  <a:lnTo>
                    <a:pt x="401307" y="23609"/>
                  </a:lnTo>
                  <a:lnTo>
                    <a:pt x="401307" y="35407"/>
                  </a:lnTo>
                  <a:lnTo>
                    <a:pt x="413092" y="35407"/>
                  </a:lnTo>
                  <a:lnTo>
                    <a:pt x="413092" y="23609"/>
                  </a:lnTo>
                  <a:close/>
                </a:path>
                <a:path w="626109" h="47625">
                  <a:moveTo>
                    <a:pt x="424903" y="0"/>
                  </a:moveTo>
                  <a:lnTo>
                    <a:pt x="413105" y="0"/>
                  </a:lnTo>
                  <a:lnTo>
                    <a:pt x="413105" y="11798"/>
                  </a:lnTo>
                  <a:lnTo>
                    <a:pt x="413105" y="23596"/>
                  </a:lnTo>
                  <a:lnTo>
                    <a:pt x="424903" y="23596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26109" h="47625">
                  <a:moveTo>
                    <a:pt x="436702" y="11798"/>
                  </a:moveTo>
                  <a:lnTo>
                    <a:pt x="424916" y="11798"/>
                  </a:lnTo>
                  <a:lnTo>
                    <a:pt x="424916" y="23596"/>
                  </a:lnTo>
                  <a:lnTo>
                    <a:pt x="436702" y="23596"/>
                  </a:lnTo>
                  <a:lnTo>
                    <a:pt x="436702" y="11798"/>
                  </a:lnTo>
                  <a:close/>
                </a:path>
                <a:path w="626109" h="47625">
                  <a:moveTo>
                    <a:pt x="460298" y="23609"/>
                  </a:moveTo>
                  <a:lnTo>
                    <a:pt x="448513" y="23609"/>
                  </a:lnTo>
                  <a:lnTo>
                    <a:pt x="448513" y="35407"/>
                  </a:lnTo>
                  <a:lnTo>
                    <a:pt x="460298" y="35407"/>
                  </a:lnTo>
                  <a:lnTo>
                    <a:pt x="460298" y="23609"/>
                  </a:lnTo>
                  <a:close/>
                </a:path>
                <a:path w="626109" h="47625">
                  <a:moveTo>
                    <a:pt x="460298" y="0"/>
                  </a:moveTo>
                  <a:lnTo>
                    <a:pt x="448513" y="0"/>
                  </a:lnTo>
                  <a:lnTo>
                    <a:pt x="436714" y="0"/>
                  </a:lnTo>
                  <a:lnTo>
                    <a:pt x="436714" y="11798"/>
                  </a:lnTo>
                  <a:lnTo>
                    <a:pt x="436714" y="23596"/>
                  </a:lnTo>
                  <a:lnTo>
                    <a:pt x="448513" y="23596"/>
                  </a:lnTo>
                  <a:lnTo>
                    <a:pt x="460298" y="23596"/>
                  </a:lnTo>
                  <a:lnTo>
                    <a:pt x="460298" y="11798"/>
                  </a:lnTo>
                  <a:lnTo>
                    <a:pt x="460298" y="0"/>
                  </a:lnTo>
                  <a:close/>
                </a:path>
                <a:path w="626109" h="47625">
                  <a:moveTo>
                    <a:pt x="472109" y="23609"/>
                  </a:moveTo>
                  <a:lnTo>
                    <a:pt x="460324" y="23609"/>
                  </a:lnTo>
                  <a:lnTo>
                    <a:pt x="460324" y="35407"/>
                  </a:lnTo>
                  <a:lnTo>
                    <a:pt x="472109" y="35407"/>
                  </a:lnTo>
                  <a:lnTo>
                    <a:pt x="472109" y="23609"/>
                  </a:lnTo>
                  <a:close/>
                </a:path>
                <a:path w="626109" h="47625">
                  <a:moveTo>
                    <a:pt x="472109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72109" y="11798"/>
                  </a:lnTo>
                  <a:lnTo>
                    <a:pt x="472109" y="0"/>
                  </a:lnTo>
                  <a:close/>
                </a:path>
                <a:path w="626109" h="47625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09" h="47625">
                  <a:moveTo>
                    <a:pt x="519315" y="23609"/>
                  </a:moveTo>
                  <a:lnTo>
                    <a:pt x="507530" y="23609"/>
                  </a:lnTo>
                  <a:lnTo>
                    <a:pt x="495731" y="23609"/>
                  </a:ln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507530" y="35407"/>
                  </a:lnTo>
                  <a:lnTo>
                    <a:pt x="519315" y="35407"/>
                  </a:lnTo>
                  <a:lnTo>
                    <a:pt x="519315" y="23609"/>
                  </a:lnTo>
                  <a:close/>
                </a:path>
                <a:path w="626109" h="47625">
                  <a:moveTo>
                    <a:pt x="519315" y="11798"/>
                  </a:moveTo>
                  <a:lnTo>
                    <a:pt x="507530" y="11798"/>
                  </a:lnTo>
                  <a:lnTo>
                    <a:pt x="495731" y="11798"/>
                  </a:lnTo>
                  <a:lnTo>
                    <a:pt x="483933" y="11798"/>
                  </a:lnTo>
                  <a:lnTo>
                    <a:pt x="483933" y="23596"/>
                  </a:lnTo>
                  <a:lnTo>
                    <a:pt x="495731" y="23596"/>
                  </a:lnTo>
                  <a:lnTo>
                    <a:pt x="507530" y="23596"/>
                  </a:lnTo>
                  <a:lnTo>
                    <a:pt x="519315" y="23596"/>
                  </a:lnTo>
                  <a:lnTo>
                    <a:pt x="519315" y="11798"/>
                  </a:lnTo>
                  <a:close/>
                </a:path>
                <a:path w="626109" h="47625">
                  <a:moveTo>
                    <a:pt x="531126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31126" y="11798"/>
                  </a:lnTo>
                  <a:lnTo>
                    <a:pt x="531126" y="0"/>
                  </a:lnTo>
                  <a:close/>
                </a:path>
                <a:path w="626109" h="47625">
                  <a:moveTo>
                    <a:pt x="542937" y="23609"/>
                  </a:moveTo>
                  <a:lnTo>
                    <a:pt x="531139" y="23609"/>
                  </a:lnTo>
                  <a:lnTo>
                    <a:pt x="531139" y="35407"/>
                  </a:lnTo>
                  <a:lnTo>
                    <a:pt x="542937" y="35407"/>
                  </a:lnTo>
                  <a:lnTo>
                    <a:pt x="542937" y="23609"/>
                  </a:lnTo>
                  <a:close/>
                </a:path>
                <a:path w="626109" h="47625">
                  <a:moveTo>
                    <a:pt x="554748" y="23609"/>
                  </a:moveTo>
                  <a:lnTo>
                    <a:pt x="542950" y="23609"/>
                  </a:lnTo>
                  <a:lnTo>
                    <a:pt x="542950" y="35407"/>
                  </a:lnTo>
                  <a:lnTo>
                    <a:pt x="554748" y="35407"/>
                  </a:lnTo>
                  <a:lnTo>
                    <a:pt x="554748" y="23609"/>
                  </a:lnTo>
                  <a:close/>
                </a:path>
                <a:path w="626109" h="47625">
                  <a:moveTo>
                    <a:pt x="578345" y="11798"/>
                  </a:moveTo>
                  <a:lnTo>
                    <a:pt x="566547" y="11798"/>
                  </a:lnTo>
                  <a:lnTo>
                    <a:pt x="554748" y="11798"/>
                  </a:lnTo>
                  <a:lnTo>
                    <a:pt x="554748" y="23596"/>
                  </a:lnTo>
                  <a:lnTo>
                    <a:pt x="566547" y="23596"/>
                  </a:lnTo>
                  <a:lnTo>
                    <a:pt x="578345" y="23596"/>
                  </a:lnTo>
                  <a:lnTo>
                    <a:pt x="578345" y="11798"/>
                  </a:lnTo>
                  <a:close/>
                </a:path>
                <a:path w="626109" h="47625">
                  <a:moveTo>
                    <a:pt x="590143" y="23609"/>
                  </a:moveTo>
                  <a:lnTo>
                    <a:pt x="578345" y="23609"/>
                  </a:lnTo>
                  <a:lnTo>
                    <a:pt x="578345" y="35407"/>
                  </a:lnTo>
                  <a:lnTo>
                    <a:pt x="590143" y="35407"/>
                  </a:lnTo>
                  <a:lnTo>
                    <a:pt x="590143" y="23609"/>
                  </a:lnTo>
                  <a:close/>
                </a:path>
                <a:path w="626109" h="47625">
                  <a:moveTo>
                    <a:pt x="601941" y="0"/>
                  </a:moveTo>
                  <a:lnTo>
                    <a:pt x="590143" y="0"/>
                  </a:lnTo>
                  <a:lnTo>
                    <a:pt x="590143" y="11798"/>
                  </a:lnTo>
                  <a:lnTo>
                    <a:pt x="601941" y="11798"/>
                  </a:lnTo>
                  <a:lnTo>
                    <a:pt x="601941" y="0"/>
                  </a:lnTo>
                  <a:close/>
                </a:path>
                <a:path w="626109" h="47625">
                  <a:moveTo>
                    <a:pt x="613765" y="23609"/>
                  </a:moveTo>
                  <a:lnTo>
                    <a:pt x="601967" y="23609"/>
                  </a:lnTo>
                  <a:lnTo>
                    <a:pt x="601967" y="35407"/>
                  </a:lnTo>
                  <a:lnTo>
                    <a:pt x="613765" y="35407"/>
                  </a:lnTo>
                  <a:lnTo>
                    <a:pt x="613765" y="23609"/>
                  </a:lnTo>
                  <a:close/>
                </a:path>
                <a:path w="626109" h="47625">
                  <a:moveTo>
                    <a:pt x="625551" y="0"/>
                  </a:moveTo>
                  <a:lnTo>
                    <a:pt x="613765" y="0"/>
                  </a:ln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13765" y="23596"/>
                  </a:lnTo>
                  <a:lnTo>
                    <a:pt x="625551" y="23596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5958433" y="4547819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09" h="35560">
                  <a:moveTo>
                    <a:pt x="23583" y="23609"/>
                  </a:moveTo>
                  <a:lnTo>
                    <a:pt x="11798" y="23609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23583" y="35407"/>
                  </a:lnTo>
                  <a:lnTo>
                    <a:pt x="23583" y="23609"/>
                  </a:lnTo>
                  <a:close/>
                </a:path>
                <a:path w="626109" h="35560">
                  <a:moveTo>
                    <a:pt x="35394" y="11811"/>
                  </a:moveTo>
                  <a:lnTo>
                    <a:pt x="23596" y="11811"/>
                  </a:lnTo>
                  <a:lnTo>
                    <a:pt x="23596" y="23609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lnTo>
                    <a:pt x="35394" y="11811"/>
                  </a:lnTo>
                  <a:close/>
                </a:path>
                <a:path w="626109" h="35560">
                  <a:moveTo>
                    <a:pt x="58991" y="11811"/>
                  </a:moveTo>
                  <a:lnTo>
                    <a:pt x="47205" y="11811"/>
                  </a:lnTo>
                  <a:lnTo>
                    <a:pt x="47205" y="23609"/>
                  </a:lnTo>
                  <a:lnTo>
                    <a:pt x="47205" y="35407"/>
                  </a:lnTo>
                  <a:lnTo>
                    <a:pt x="58991" y="35407"/>
                  </a:lnTo>
                  <a:lnTo>
                    <a:pt x="58991" y="23609"/>
                  </a:lnTo>
                  <a:lnTo>
                    <a:pt x="58991" y="11811"/>
                  </a:lnTo>
                  <a:close/>
                </a:path>
                <a:path w="626109" h="35560">
                  <a:moveTo>
                    <a:pt x="94411" y="11811"/>
                  </a:moveTo>
                  <a:lnTo>
                    <a:pt x="82613" y="11811"/>
                  </a:lnTo>
                  <a:lnTo>
                    <a:pt x="70815" y="11811"/>
                  </a:lnTo>
                  <a:lnTo>
                    <a:pt x="59016" y="11811"/>
                  </a:lnTo>
                  <a:lnTo>
                    <a:pt x="59016" y="23609"/>
                  </a:lnTo>
                  <a:lnTo>
                    <a:pt x="70815" y="23609"/>
                  </a:lnTo>
                  <a:lnTo>
                    <a:pt x="82613" y="23609"/>
                  </a:lnTo>
                  <a:lnTo>
                    <a:pt x="94411" y="23609"/>
                  </a:lnTo>
                  <a:lnTo>
                    <a:pt x="94411" y="11811"/>
                  </a:lnTo>
                  <a:close/>
                </a:path>
                <a:path w="626109" h="35560">
                  <a:moveTo>
                    <a:pt x="118008" y="11811"/>
                  </a:moveTo>
                  <a:lnTo>
                    <a:pt x="106222" y="11811"/>
                  </a:lnTo>
                  <a:lnTo>
                    <a:pt x="94424" y="11811"/>
                  </a:ln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06222" y="23609"/>
                  </a:lnTo>
                  <a:lnTo>
                    <a:pt x="118008" y="23609"/>
                  </a:lnTo>
                  <a:lnTo>
                    <a:pt x="118008" y="11811"/>
                  </a:lnTo>
                  <a:close/>
                </a:path>
                <a:path w="626109" h="35560">
                  <a:moveTo>
                    <a:pt x="141630" y="11811"/>
                  </a:moveTo>
                  <a:lnTo>
                    <a:pt x="129832" y="11811"/>
                  </a:lnTo>
                  <a:lnTo>
                    <a:pt x="129832" y="23609"/>
                  </a:lnTo>
                  <a:lnTo>
                    <a:pt x="129832" y="35407"/>
                  </a:lnTo>
                  <a:lnTo>
                    <a:pt x="141630" y="35407"/>
                  </a:lnTo>
                  <a:lnTo>
                    <a:pt x="141630" y="23609"/>
                  </a:lnTo>
                  <a:lnTo>
                    <a:pt x="141630" y="11811"/>
                  </a:lnTo>
                  <a:close/>
                </a:path>
                <a:path w="626109" h="35560">
                  <a:moveTo>
                    <a:pt x="153416" y="0"/>
                  </a:moveTo>
                  <a:lnTo>
                    <a:pt x="141630" y="0"/>
                  </a:lnTo>
                  <a:lnTo>
                    <a:pt x="141630" y="11798"/>
                  </a:lnTo>
                  <a:lnTo>
                    <a:pt x="153416" y="11798"/>
                  </a:lnTo>
                  <a:lnTo>
                    <a:pt x="153416" y="0"/>
                  </a:lnTo>
                  <a:close/>
                </a:path>
                <a:path w="626109" h="35560">
                  <a:moveTo>
                    <a:pt x="177025" y="11811"/>
                  </a:moveTo>
                  <a:lnTo>
                    <a:pt x="165239" y="11811"/>
                  </a:lnTo>
                  <a:lnTo>
                    <a:pt x="165239" y="23609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lnTo>
                    <a:pt x="177025" y="11811"/>
                  </a:lnTo>
                  <a:close/>
                </a:path>
                <a:path w="626109" h="35560">
                  <a:moveTo>
                    <a:pt x="177025" y="0"/>
                  </a:moveTo>
                  <a:lnTo>
                    <a:pt x="165239" y="0"/>
                  </a:lnTo>
                  <a:lnTo>
                    <a:pt x="153441" y="0"/>
                  </a:lnTo>
                  <a:lnTo>
                    <a:pt x="153441" y="11798"/>
                  </a:lnTo>
                  <a:lnTo>
                    <a:pt x="165239" y="11798"/>
                  </a:lnTo>
                  <a:lnTo>
                    <a:pt x="177025" y="11798"/>
                  </a:lnTo>
                  <a:lnTo>
                    <a:pt x="177025" y="0"/>
                  </a:lnTo>
                  <a:close/>
                </a:path>
                <a:path w="626109" h="35560">
                  <a:moveTo>
                    <a:pt x="212432" y="11811"/>
                  </a:moveTo>
                  <a:lnTo>
                    <a:pt x="200647" y="11811"/>
                  </a:lnTo>
                  <a:lnTo>
                    <a:pt x="200647" y="23609"/>
                  </a:ln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lnTo>
                    <a:pt x="212432" y="11811"/>
                  </a:lnTo>
                  <a:close/>
                </a:path>
                <a:path w="626109" h="35560">
                  <a:moveTo>
                    <a:pt x="224243" y="23609"/>
                  </a:move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close/>
                </a:path>
                <a:path w="626109" h="35560">
                  <a:moveTo>
                    <a:pt x="236054" y="23609"/>
                  </a:move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36054" y="23609"/>
                  </a:lnTo>
                  <a:close/>
                </a:path>
                <a:path w="626109" h="35560">
                  <a:moveTo>
                    <a:pt x="247840" y="11811"/>
                  </a:moveTo>
                  <a:lnTo>
                    <a:pt x="236054" y="11811"/>
                  </a:lnTo>
                  <a:lnTo>
                    <a:pt x="236054" y="23609"/>
                  </a:lnTo>
                  <a:lnTo>
                    <a:pt x="247840" y="23609"/>
                  </a:lnTo>
                  <a:lnTo>
                    <a:pt x="247840" y="11811"/>
                  </a:lnTo>
                  <a:close/>
                </a:path>
                <a:path w="626109" h="35560">
                  <a:moveTo>
                    <a:pt x="247840" y="0"/>
                  </a:moveTo>
                  <a:lnTo>
                    <a:pt x="236054" y="0"/>
                  </a:lnTo>
                  <a:lnTo>
                    <a:pt x="224256" y="0"/>
                  </a:lnTo>
                  <a:lnTo>
                    <a:pt x="224256" y="11798"/>
                  </a:lnTo>
                  <a:lnTo>
                    <a:pt x="236054" y="11798"/>
                  </a:lnTo>
                  <a:lnTo>
                    <a:pt x="247840" y="11798"/>
                  </a:lnTo>
                  <a:lnTo>
                    <a:pt x="247840" y="0"/>
                  </a:lnTo>
                  <a:close/>
                </a:path>
                <a:path w="626109" h="35560">
                  <a:moveTo>
                    <a:pt x="271449" y="23609"/>
                  </a:moveTo>
                  <a:lnTo>
                    <a:pt x="259664" y="23609"/>
                  </a:lnTo>
                  <a:lnTo>
                    <a:pt x="259664" y="35407"/>
                  </a:lnTo>
                  <a:lnTo>
                    <a:pt x="271449" y="35407"/>
                  </a:lnTo>
                  <a:lnTo>
                    <a:pt x="271449" y="23609"/>
                  </a:lnTo>
                  <a:close/>
                </a:path>
                <a:path w="626109" h="35560">
                  <a:moveTo>
                    <a:pt x="283260" y="11811"/>
                  </a:moveTo>
                  <a:lnTo>
                    <a:pt x="271475" y="11811"/>
                  </a:lnTo>
                  <a:lnTo>
                    <a:pt x="271475" y="23609"/>
                  </a:lnTo>
                  <a:lnTo>
                    <a:pt x="271475" y="35407"/>
                  </a:lnTo>
                  <a:lnTo>
                    <a:pt x="283260" y="35407"/>
                  </a:lnTo>
                  <a:lnTo>
                    <a:pt x="283260" y="23609"/>
                  </a:lnTo>
                  <a:lnTo>
                    <a:pt x="283260" y="11811"/>
                  </a:lnTo>
                  <a:close/>
                </a:path>
                <a:path w="626109" h="35560">
                  <a:moveTo>
                    <a:pt x="306857" y="11811"/>
                  </a:moveTo>
                  <a:lnTo>
                    <a:pt x="295071" y="11811"/>
                  </a:lnTo>
                  <a:lnTo>
                    <a:pt x="283273" y="11811"/>
                  </a:ln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295071" y="23609"/>
                  </a:lnTo>
                  <a:lnTo>
                    <a:pt x="306857" y="23609"/>
                  </a:lnTo>
                  <a:lnTo>
                    <a:pt x="306857" y="11811"/>
                  </a:lnTo>
                  <a:close/>
                </a:path>
                <a:path w="626109" h="35560">
                  <a:moveTo>
                    <a:pt x="306857" y="0"/>
                  </a:moveTo>
                  <a:lnTo>
                    <a:pt x="295071" y="0"/>
                  </a:lnTo>
                  <a:lnTo>
                    <a:pt x="295071" y="11798"/>
                  </a:lnTo>
                  <a:lnTo>
                    <a:pt x="306857" y="11798"/>
                  </a:lnTo>
                  <a:lnTo>
                    <a:pt x="306857" y="0"/>
                  </a:lnTo>
                  <a:close/>
                </a:path>
                <a:path w="626109" h="35560">
                  <a:moveTo>
                    <a:pt x="318668" y="11811"/>
                  </a:moveTo>
                  <a:lnTo>
                    <a:pt x="306882" y="11811"/>
                  </a:lnTo>
                  <a:lnTo>
                    <a:pt x="306882" y="23609"/>
                  </a:lnTo>
                  <a:lnTo>
                    <a:pt x="318668" y="23609"/>
                  </a:lnTo>
                  <a:lnTo>
                    <a:pt x="318668" y="11811"/>
                  </a:lnTo>
                  <a:close/>
                </a:path>
                <a:path w="626109" h="35560">
                  <a:moveTo>
                    <a:pt x="330479" y="11811"/>
                  </a:moveTo>
                  <a:lnTo>
                    <a:pt x="318681" y="11811"/>
                  </a:lnTo>
                  <a:lnTo>
                    <a:pt x="318681" y="23609"/>
                  </a:lnTo>
                  <a:lnTo>
                    <a:pt x="330479" y="23609"/>
                  </a:lnTo>
                  <a:lnTo>
                    <a:pt x="330479" y="11811"/>
                  </a:lnTo>
                  <a:close/>
                </a:path>
                <a:path w="626109" h="35560">
                  <a:moveTo>
                    <a:pt x="330479" y="0"/>
                  </a:moveTo>
                  <a:lnTo>
                    <a:pt x="318681" y="0"/>
                  </a:lnTo>
                  <a:lnTo>
                    <a:pt x="318681" y="11798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26109" h="35560">
                  <a:moveTo>
                    <a:pt x="342277" y="11811"/>
                  </a:moveTo>
                  <a:lnTo>
                    <a:pt x="330492" y="11811"/>
                  </a:lnTo>
                  <a:lnTo>
                    <a:pt x="330492" y="23609"/>
                  </a:lnTo>
                  <a:lnTo>
                    <a:pt x="330492" y="35407"/>
                  </a:lnTo>
                  <a:lnTo>
                    <a:pt x="342277" y="35407"/>
                  </a:lnTo>
                  <a:lnTo>
                    <a:pt x="342277" y="23609"/>
                  </a:lnTo>
                  <a:lnTo>
                    <a:pt x="342277" y="11811"/>
                  </a:lnTo>
                  <a:close/>
                </a:path>
                <a:path w="626109" h="35560">
                  <a:moveTo>
                    <a:pt x="342277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42277" y="11798"/>
                  </a:lnTo>
                  <a:lnTo>
                    <a:pt x="342277" y="0"/>
                  </a:lnTo>
                  <a:close/>
                </a:path>
                <a:path w="626109" h="35560">
                  <a:moveTo>
                    <a:pt x="354088" y="0"/>
                  </a:moveTo>
                  <a:lnTo>
                    <a:pt x="342290" y="0"/>
                  </a:lnTo>
                  <a:lnTo>
                    <a:pt x="342290" y="11798"/>
                  </a:lnTo>
                  <a:lnTo>
                    <a:pt x="354088" y="11798"/>
                  </a:lnTo>
                  <a:lnTo>
                    <a:pt x="354088" y="0"/>
                  </a:lnTo>
                  <a:close/>
                </a:path>
                <a:path w="626109" h="35560">
                  <a:moveTo>
                    <a:pt x="377685" y="23609"/>
                  </a:moveTo>
                  <a:lnTo>
                    <a:pt x="365899" y="23609"/>
                  </a:lnTo>
                  <a:lnTo>
                    <a:pt x="365899" y="35407"/>
                  </a:lnTo>
                  <a:lnTo>
                    <a:pt x="377685" y="35407"/>
                  </a:lnTo>
                  <a:lnTo>
                    <a:pt x="377685" y="23609"/>
                  </a:lnTo>
                  <a:close/>
                </a:path>
                <a:path w="626109" h="35560">
                  <a:moveTo>
                    <a:pt x="377685" y="0"/>
                  </a:moveTo>
                  <a:lnTo>
                    <a:pt x="365899" y="0"/>
                  </a:lnTo>
                  <a:lnTo>
                    <a:pt x="365899" y="11798"/>
                  </a:lnTo>
                  <a:lnTo>
                    <a:pt x="377685" y="11798"/>
                  </a:lnTo>
                  <a:lnTo>
                    <a:pt x="377685" y="0"/>
                  </a:lnTo>
                  <a:close/>
                </a:path>
                <a:path w="626109" h="35560">
                  <a:moveTo>
                    <a:pt x="389496" y="23609"/>
                  </a:moveTo>
                  <a:lnTo>
                    <a:pt x="377698" y="23609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close/>
                </a:path>
                <a:path w="626109" h="35560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26109" h="35560">
                  <a:moveTo>
                    <a:pt x="401307" y="23609"/>
                  </a:move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01307" y="23609"/>
                  </a:lnTo>
                  <a:close/>
                </a:path>
                <a:path w="626109" h="35560">
                  <a:moveTo>
                    <a:pt x="413092" y="0"/>
                  </a:moveTo>
                  <a:lnTo>
                    <a:pt x="401307" y="0"/>
                  </a:lnTo>
                  <a:lnTo>
                    <a:pt x="401307" y="11798"/>
                  </a:lnTo>
                  <a:lnTo>
                    <a:pt x="413092" y="11798"/>
                  </a:lnTo>
                  <a:lnTo>
                    <a:pt x="413092" y="0"/>
                  </a:lnTo>
                  <a:close/>
                </a:path>
                <a:path w="626109" h="35560">
                  <a:moveTo>
                    <a:pt x="424903" y="0"/>
                  </a:moveTo>
                  <a:lnTo>
                    <a:pt x="413105" y="0"/>
                  </a:lnTo>
                  <a:lnTo>
                    <a:pt x="413105" y="11798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26109" h="35560">
                  <a:moveTo>
                    <a:pt x="436702" y="11811"/>
                  </a:moveTo>
                  <a:lnTo>
                    <a:pt x="424916" y="11811"/>
                  </a:lnTo>
                  <a:lnTo>
                    <a:pt x="424916" y="23609"/>
                  </a:lnTo>
                  <a:lnTo>
                    <a:pt x="436702" y="23609"/>
                  </a:lnTo>
                  <a:lnTo>
                    <a:pt x="436702" y="11811"/>
                  </a:lnTo>
                  <a:close/>
                </a:path>
                <a:path w="626109" h="35560">
                  <a:moveTo>
                    <a:pt x="460298" y="23609"/>
                  </a:moveTo>
                  <a:lnTo>
                    <a:pt x="448513" y="23609"/>
                  </a:lnTo>
                  <a:lnTo>
                    <a:pt x="448513" y="11811"/>
                  </a:lnTo>
                  <a:lnTo>
                    <a:pt x="436714" y="11811"/>
                  </a:lnTo>
                  <a:lnTo>
                    <a:pt x="436714" y="23609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60298" y="35407"/>
                  </a:lnTo>
                  <a:lnTo>
                    <a:pt x="460298" y="23609"/>
                  </a:lnTo>
                  <a:close/>
                </a:path>
                <a:path w="626109" h="35560">
                  <a:moveTo>
                    <a:pt x="460298" y="0"/>
                  </a:moveTo>
                  <a:lnTo>
                    <a:pt x="448513" y="0"/>
                  </a:lnTo>
                  <a:lnTo>
                    <a:pt x="436714" y="0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60298" y="11798"/>
                  </a:lnTo>
                  <a:lnTo>
                    <a:pt x="460298" y="0"/>
                  </a:lnTo>
                  <a:close/>
                </a:path>
                <a:path w="626109" h="35560">
                  <a:moveTo>
                    <a:pt x="495731" y="11811"/>
                  </a:moveTo>
                  <a:lnTo>
                    <a:pt x="483933" y="11811"/>
                  </a:lnTo>
                  <a:lnTo>
                    <a:pt x="483933" y="23609"/>
                  </a:lnTo>
                  <a:lnTo>
                    <a:pt x="495731" y="23609"/>
                  </a:lnTo>
                  <a:lnTo>
                    <a:pt x="495731" y="11811"/>
                  </a:lnTo>
                  <a:close/>
                </a:path>
                <a:path w="626109" h="35560">
                  <a:moveTo>
                    <a:pt x="495731" y="0"/>
                  </a:move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495731" y="0"/>
                  </a:lnTo>
                  <a:close/>
                </a:path>
                <a:path w="626109" h="35560">
                  <a:moveTo>
                    <a:pt x="519315" y="23609"/>
                  </a:moveTo>
                  <a:lnTo>
                    <a:pt x="507530" y="23609"/>
                  </a:lnTo>
                  <a:lnTo>
                    <a:pt x="507530" y="35407"/>
                  </a:lnTo>
                  <a:lnTo>
                    <a:pt x="519315" y="35407"/>
                  </a:lnTo>
                  <a:lnTo>
                    <a:pt x="519315" y="23609"/>
                  </a:lnTo>
                  <a:close/>
                </a:path>
                <a:path w="626109" h="35560">
                  <a:moveTo>
                    <a:pt x="531126" y="11811"/>
                  </a:moveTo>
                  <a:lnTo>
                    <a:pt x="519341" y="11811"/>
                  </a:lnTo>
                  <a:lnTo>
                    <a:pt x="519341" y="23609"/>
                  </a:lnTo>
                  <a:lnTo>
                    <a:pt x="519341" y="35407"/>
                  </a:lnTo>
                  <a:lnTo>
                    <a:pt x="531126" y="35407"/>
                  </a:lnTo>
                  <a:lnTo>
                    <a:pt x="531126" y="23609"/>
                  </a:lnTo>
                  <a:lnTo>
                    <a:pt x="531126" y="11811"/>
                  </a:lnTo>
                  <a:close/>
                </a:path>
                <a:path w="626109" h="35560">
                  <a:moveTo>
                    <a:pt x="531126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31126" y="11798"/>
                  </a:lnTo>
                  <a:lnTo>
                    <a:pt x="531126" y="0"/>
                  </a:lnTo>
                  <a:close/>
                </a:path>
                <a:path w="626109" h="35560">
                  <a:moveTo>
                    <a:pt x="542937" y="11811"/>
                  </a:moveTo>
                  <a:lnTo>
                    <a:pt x="531139" y="11811"/>
                  </a:lnTo>
                  <a:lnTo>
                    <a:pt x="531139" y="23609"/>
                  </a:lnTo>
                  <a:lnTo>
                    <a:pt x="542937" y="23609"/>
                  </a:lnTo>
                  <a:lnTo>
                    <a:pt x="542937" y="11811"/>
                  </a:lnTo>
                  <a:close/>
                </a:path>
                <a:path w="626109" h="35560">
                  <a:moveTo>
                    <a:pt x="554748" y="0"/>
                  </a:move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54748" y="0"/>
                  </a:lnTo>
                  <a:close/>
                </a:path>
                <a:path w="626109" h="35560">
                  <a:moveTo>
                    <a:pt x="578345" y="0"/>
                  </a:moveTo>
                  <a:lnTo>
                    <a:pt x="566547" y="0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26109" h="35560">
                  <a:moveTo>
                    <a:pt x="590143" y="23609"/>
                  </a:moveTo>
                  <a:lnTo>
                    <a:pt x="578345" y="23609"/>
                  </a:lnTo>
                  <a:lnTo>
                    <a:pt x="578345" y="11811"/>
                  </a:lnTo>
                  <a:lnTo>
                    <a:pt x="566547" y="11811"/>
                  </a:lnTo>
                  <a:lnTo>
                    <a:pt x="554748" y="11811"/>
                  </a:lnTo>
                  <a:lnTo>
                    <a:pt x="542950" y="11811"/>
                  </a:lnTo>
                  <a:lnTo>
                    <a:pt x="542950" y="23609"/>
                  </a:lnTo>
                  <a:lnTo>
                    <a:pt x="554748" y="23609"/>
                  </a:lnTo>
                  <a:lnTo>
                    <a:pt x="566547" y="23609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90143" y="35407"/>
                  </a:lnTo>
                  <a:lnTo>
                    <a:pt x="590143" y="23609"/>
                  </a:lnTo>
                  <a:close/>
                </a:path>
                <a:path w="626109" h="35560">
                  <a:moveTo>
                    <a:pt x="601941" y="11811"/>
                  </a:moveTo>
                  <a:lnTo>
                    <a:pt x="590143" y="11811"/>
                  </a:lnTo>
                  <a:lnTo>
                    <a:pt x="590143" y="23609"/>
                  </a:lnTo>
                  <a:lnTo>
                    <a:pt x="601941" y="23609"/>
                  </a:lnTo>
                  <a:lnTo>
                    <a:pt x="601941" y="11811"/>
                  </a:lnTo>
                  <a:close/>
                </a:path>
                <a:path w="626109" h="35560">
                  <a:moveTo>
                    <a:pt x="613765" y="0"/>
                  </a:move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13765" y="0"/>
                  </a:lnTo>
                  <a:close/>
                </a:path>
                <a:path w="626109" h="35560">
                  <a:moveTo>
                    <a:pt x="625551" y="11811"/>
                  </a:moveTo>
                  <a:lnTo>
                    <a:pt x="613765" y="11811"/>
                  </a:lnTo>
                  <a:lnTo>
                    <a:pt x="613765" y="23609"/>
                  </a:lnTo>
                  <a:lnTo>
                    <a:pt x="625551" y="23609"/>
                  </a:lnTo>
                  <a:lnTo>
                    <a:pt x="625551" y="118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5970232" y="4571428"/>
              <a:ext cx="614045" cy="47625"/>
            </a:xfrm>
            <a:custGeom>
              <a:avLst/>
              <a:gdLst/>
              <a:ahLst/>
              <a:cxnLst/>
              <a:rect l="l" t="t" r="r" b="b"/>
              <a:pathLst>
                <a:path w="614045" h="47625">
                  <a:moveTo>
                    <a:pt x="11785" y="35407"/>
                  </a:moveTo>
                  <a:lnTo>
                    <a:pt x="0" y="35407"/>
                  </a:lnTo>
                  <a:lnTo>
                    <a:pt x="0" y="47205"/>
                  </a:lnTo>
                  <a:lnTo>
                    <a:pt x="11785" y="47205"/>
                  </a:lnTo>
                  <a:lnTo>
                    <a:pt x="11785" y="35407"/>
                  </a:lnTo>
                  <a:close/>
                </a:path>
                <a:path w="614045" h="47625">
                  <a:moveTo>
                    <a:pt x="23596" y="23609"/>
                  </a:moveTo>
                  <a:lnTo>
                    <a:pt x="11798" y="23609"/>
                  </a:lnTo>
                  <a:lnTo>
                    <a:pt x="11798" y="35407"/>
                  </a:lnTo>
                  <a:lnTo>
                    <a:pt x="11798" y="47205"/>
                  </a:lnTo>
                  <a:lnTo>
                    <a:pt x="23596" y="47205"/>
                  </a:lnTo>
                  <a:lnTo>
                    <a:pt x="23596" y="35407"/>
                  </a:lnTo>
                  <a:lnTo>
                    <a:pt x="23596" y="23609"/>
                  </a:lnTo>
                  <a:close/>
                </a:path>
                <a:path w="614045" h="47625">
                  <a:moveTo>
                    <a:pt x="47193" y="23609"/>
                  </a:moveTo>
                  <a:lnTo>
                    <a:pt x="35407" y="23609"/>
                  </a:lnTo>
                  <a:lnTo>
                    <a:pt x="23609" y="23609"/>
                  </a:lnTo>
                  <a:lnTo>
                    <a:pt x="23609" y="35407"/>
                  </a:lnTo>
                  <a:lnTo>
                    <a:pt x="23609" y="47205"/>
                  </a:lnTo>
                  <a:lnTo>
                    <a:pt x="35407" y="47205"/>
                  </a:lnTo>
                  <a:lnTo>
                    <a:pt x="47193" y="47205"/>
                  </a:lnTo>
                  <a:lnTo>
                    <a:pt x="47193" y="35407"/>
                  </a:lnTo>
                  <a:lnTo>
                    <a:pt x="47193" y="23609"/>
                  </a:lnTo>
                  <a:close/>
                </a:path>
                <a:path w="614045" h="47625">
                  <a:moveTo>
                    <a:pt x="47193" y="11798"/>
                  </a:moveTo>
                  <a:lnTo>
                    <a:pt x="35407" y="11798"/>
                  </a:lnTo>
                  <a:lnTo>
                    <a:pt x="23609" y="11798"/>
                  </a:lnTo>
                  <a:lnTo>
                    <a:pt x="23609" y="23596"/>
                  </a:lnTo>
                  <a:lnTo>
                    <a:pt x="35407" y="23596"/>
                  </a:lnTo>
                  <a:lnTo>
                    <a:pt x="47193" y="23596"/>
                  </a:lnTo>
                  <a:lnTo>
                    <a:pt x="47193" y="11798"/>
                  </a:lnTo>
                  <a:close/>
                </a:path>
                <a:path w="614045" h="47625">
                  <a:moveTo>
                    <a:pt x="70815" y="11798"/>
                  </a:moveTo>
                  <a:lnTo>
                    <a:pt x="59016" y="11798"/>
                  </a:lnTo>
                  <a:lnTo>
                    <a:pt x="59016" y="23596"/>
                  </a:lnTo>
                  <a:lnTo>
                    <a:pt x="70815" y="23596"/>
                  </a:lnTo>
                  <a:lnTo>
                    <a:pt x="70815" y="11798"/>
                  </a:lnTo>
                  <a:close/>
                </a:path>
                <a:path w="614045" h="47625">
                  <a:moveTo>
                    <a:pt x="82613" y="35407"/>
                  </a:moveTo>
                  <a:lnTo>
                    <a:pt x="70815" y="35407"/>
                  </a:lnTo>
                  <a:lnTo>
                    <a:pt x="59016" y="35407"/>
                  </a:lnTo>
                  <a:lnTo>
                    <a:pt x="47218" y="35407"/>
                  </a:lnTo>
                  <a:lnTo>
                    <a:pt x="47218" y="47205"/>
                  </a:lnTo>
                  <a:lnTo>
                    <a:pt x="59016" y="47205"/>
                  </a:lnTo>
                  <a:lnTo>
                    <a:pt x="70815" y="47205"/>
                  </a:lnTo>
                  <a:lnTo>
                    <a:pt x="82613" y="47205"/>
                  </a:lnTo>
                  <a:lnTo>
                    <a:pt x="82613" y="35407"/>
                  </a:lnTo>
                  <a:close/>
                </a:path>
                <a:path w="614045" h="47625">
                  <a:moveTo>
                    <a:pt x="106210" y="23609"/>
                  </a:moveTo>
                  <a:lnTo>
                    <a:pt x="94424" y="23609"/>
                  </a:lnTo>
                  <a:lnTo>
                    <a:pt x="82626" y="23609"/>
                  </a:lnTo>
                  <a:lnTo>
                    <a:pt x="82626" y="35407"/>
                  </a:lnTo>
                  <a:lnTo>
                    <a:pt x="82626" y="47205"/>
                  </a:lnTo>
                  <a:lnTo>
                    <a:pt x="94424" y="47205"/>
                  </a:lnTo>
                  <a:lnTo>
                    <a:pt x="94424" y="35407"/>
                  </a:lnTo>
                  <a:lnTo>
                    <a:pt x="106210" y="35407"/>
                  </a:lnTo>
                  <a:lnTo>
                    <a:pt x="106210" y="23609"/>
                  </a:lnTo>
                  <a:close/>
                </a:path>
                <a:path w="614045" h="47625">
                  <a:moveTo>
                    <a:pt x="106210" y="11798"/>
                  </a:moveTo>
                  <a:lnTo>
                    <a:pt x="94424" y="11798"/>
                  </a:lnTo>
                  <a:lnTo>
                    <a:pt x="82626" y="11798"/>
                  </a:lnTo>
                  <a:lnTo>
                    <a:pt x="82626" y="23596"/>
                  </a:lnTo>
                  <a:lnTo>
                    <a:pt x="94424" y="23596"/>
                  </a:lnTo>
                  <a:lnTo>
                    <a:pt x="106210" y="23596"/>
                  </a:lnTo>
                  <a:lnTo>
                    <a:pt x="106210" y="11798"/>
                  </a:lnTo>
                  <a:close/>
                </a:path>
                <a:path w="614045" h="47625">
                  <a:moveTo>
                    <a:pt x="118021" y="23609"/>
                  </a:moveTo>
                  <a:lnTo>
                    <a:pt x="106222" y="23609"/>
                  </a:lnTo>
                  <a:lnTo>
                    <a:pt x="106222" y="35407"/>
                  </a:lnTo>
                  <a:lnTo>
                    <a:pt x="106222" y="47205"/>
                  </a:lnTo>
                  <a:lnTo>
                    <a:pt x="118021" y="47205"/>
                  </a:lnTo>
                  <a:lnTo>
                    <a:pt x="118021" y="35407"/>
                  </a:lnTo>
                  <a:lnTo>
                    <a:pt x="118021" y="23609"/>
                  </a:lnTo>
                  <a:close/>
                </a:path>
                <a:path w="614045" h="47625">
                  <a:moveTo>
                    <a:pt x="129832" y="11798"/>
                  </a:moveTo>
                  <a:lnTo>
                    <a:pt x="118033" y="11798"/>
                  </a:lnTo>
                  <a:lnTo>
                    <a:pt x="118033" y="23596"/>
                  </a:lnTo>
                  <a:lnTo>
                    <a:pt x="129832" y="23596"/>
                  </a:lnTo>
                  <a:lnTo>
                    <a:pt x="129832" y="11798"/>
                  </a:lnTo>
                  <a:close/>
                </a:path>
                <a:path w="614045" h="47625">
                  <a:moveTo>
                    <a:pt x="141617" y="23609"/>
                  </a:moveTo>
                  <a:lnTo>
                    <a:pt x="129832" y="23609"/>
                  </a:lnTo>
                  <a:lnTo>
                    <a:pt x="129832" y="35407"/>
                  </a:lnTo>
                  <a:lnTo>
                    <a:pt x="141617" y="35407"/>
                  </a:lnTo>
                  <a:lnTo>
                    <a:pt x="141617" y="23609"/>
                  </a:lnTo>
                  <a:close/>
                </a:path>
                <a:path w="614045" h="47625">
                  <a:moveTo>
                    <a:pt x="165227" y="35407"/>
                  </a:moveTo>
                  <a:lnTo>
                    <a:pt x="153441" y="35407"/>
                  </a:lnTo>
                  <a:lnTo>
                    <a:pt x="141643" y="35407"/>
                  </a:lnTo>
                  <a:lnTo>
                    <a:pt x="141643" y="47205"/>
                  </a:lnTo>
                  <a:lnTo>
                    <a:pt x="153441" y="47205"/>
                  </a:lnTo>
                  <a:lnTo>
                    <a:pt x="165227" y="47205"/>
                  </a:lnTo>
                  <a:lnTo>
                    <a:pt x="165227" y="35407"/>
                  </a:lnTo>
                  <a:close/>
                </a:path>
                <a:path w="614045" h="47625">
                  <a:moveTo>
                    <a:pt x="165227" y="11798"/>
                  </a:moveTo>
                  <a:lnTo>
                    <a:pt x="153441" y="11798"/>
                  </a:lnTo>
                  <a:lnTo>
                    <a:pt x="141643" y="11798"/>
                  </a:lnTo>
                  <a:lnTo>
                    <a:pt x="141643" y="23596"/>
                  </a:lnTo>
                  <a:lnTo>
                    <a:pt x="153441" y="23596"/>
                  </a:lnTo>
                  <a:lnTo>
                    <a:pt x="165227" y="23596"/>
                  </a:lnTo>
                  <a:lnTo>
                    <a:pt x="165227" y="11798"/>
                  </a:lnTo>
                  <a:close/>
                </a:path>
                <a:path w="614045" h="47625">
                  <a:moveTo>
                    <a:pt x="177038" y="35407"/>
                  </a:moveTo>
                  <a:lnTo>
                    <a:pt x="165239" y="35407"/>
                  </a:lnTo>
                  <a:lnTo>
                    <a:pt x="165239" y="47205"/>
                  </a:lnTo>
                  <a:lnTo>
                    <a:pt x="177038" y="47205"/>
                  </a:lnTo>
                  <a:lnTo>
                    <a:pt x="177038" y="35407"/>
                  </a:lnTo>
                  <a:close/>
                </a:path>
                <a:path w="614045" h="47625">
                  <a:moveTo>
                    <a:pt x="177038" y="11798"/>
                  </a:moveTo>
                  <a:lnTo>
                    <a:pt x="165239" y="11798"/>
                  </a:lnTo>
                  <a:lnTo>
                    <a:pt x="165239" y="23596"/>
                  </a:lnTo>
                  <a:lnTo>
                    <a:pt x="177038" y="23596"/>
                  </a:lnTo>
                  <a:lnTo>
                    <a:pt x="177038" y="11798"/>
                  </a:lnTo>
                  <a:close/>
                </a:path>
                <a:path w="614045" h="47625">
                  <a:moveTo>
                    <a:pt x="212445" y="23609"/>
                  </a:moveTo>
                  <a:lnTo>
                    <a:pt x="200660" y="23609"/>
                  </a:lnTo>
                  <a:lnTo>
                    <a:pt x="200660" y="35407"/>
                  </a:lnTo>
                  <a:lnTo>
                    <a:pt x="212445" y="35407"/>
                  </a:lnTo>
                  <a:lnTo>
                    <a:pt x="212445" y="23609"/>
                  </a:lnTo>
                  <a:close/>
                </a:path>
                <a:path w="614045" h="47625">
                  <a:moveTo>
                    <a:pt x="236042" y="11798"/>
                  </a:moveTo>
                  <a:lnTo>
                    <a:pt x="224256" y="11798"/>
                  </a:lnTo>
                  <a:lnTo>
                    <a:pt x="212458" y="11798"/>
                  </a:lnTo>
                  <a:lnTo>
                    <a:pt x="212458" y="23596"/>
                  </a:lnTo>
                  <a:lnTo>
                    <a:pt x="224256" y="23596"/>
                  </a:lnTo>
                  <a:lnTo>
                    <a:pt x="236042" y="23596"/>
                  </a:lnTo>
                  <a:lnTo>
                    <a:pt x="236042" y="11798"/>
                  </a:lnTo>
                  <a:close/>
                </a:path>
                <a:path w="614045" h="47625">
                  <a:moveTo>
                    <a:pt x="247865" y="11798"/>
                  </a:moveTo>
                  <a:lnTo>
                    <a:pt x="236067" y="11798"/>
                  </a:lnTo>
                  <a:lnTo>
                    <a:pt x="236067" y="23596"/>
                  </a:lnTo>
                  <a:lnTo>
                    <a:pt x="247865" y="23596"/>
                  </a:lnTo>
                  <a:lnTo>
                    <a:pt x="247865" y="11798"/>
                  </a:lnTo>
                  <a:close/>
                </a:path>
                <a:path w="614045" h="47625">
                  <a:moveTo>
                    <a:pt x="259651" y="23609"/>
                  </a:moveTo>
                  <a:lnTo>
                    <a:pt x="247865" y="23609"/>
                  </a:lnTo>
                  <a:lnTo>
                    <a:pt x="247865" y="35407"/>
                  </a:lnTo>
                  <a:lnTo>
                    <a:pt x="259651" y="35407"/>
                  </a:lnTo>
                  <a:lnTo>
                    <a:pt x="259651" y="23609"/>
                  </a:lnTo>
                  <a:close/>
                </a:path>
                <a:path w="614045" h="47625">
                  <a:moveTo>
                    <a:pt x="283273" y="23609"/>
                  </a:moveTo>
                  <a:lnTo>
                    <a:pt x="271475" y="23609"/>
                  </a:lnTo>
                  <a:lnTo>
                    <a:pt x="271475" y="35407"/>
                  </a:lnTo>
                  <a:lnTo>
                    <a:pt x="283273" y="35407"/>
                  </a:lnTo>
                  <a:lnTo>
                    <a:pt x="283273" y="23609"/>
                  </a:lnTo>
                  <a:close/>
                </a:path>
                <a:path w="614045" h="47625">
                  <a:moveTo>
                    <a:pt x="283273" y="11798"/>
                  </a:moveTo>
                  <a:lnTo>
                    <a:pt x="271475" y="11798"/>
                  </a:lnTo>
                  <a:lnTo>
                    <a:pt x="271475" y="23596"/>
                  </a:lnTo>
                  <a:lnTo>
                    <a:pt x="283273" y="23596"/>
                  </a:lnTo>
                  <a:lnTo>
                    <a:pt x="283273" y="11798"/>
                  </a:lnTo>
                  <a:close/>
                </a:path>
                <a:path w="614045" h="47625">
                  <a:moveTo>
                    <a:pt x="306870" y="11798"/>
                  </a:moveTo>
                  <a:lnTo>
                    <a:pt x="295084" y="11798"/>
                  </a:lnTo>
                  <a:lnTo>
                    <a:pt x="295084" y="23596"/>
                  </a:lnTo>
                  <a:lnTo>
                    <a:pt x="306870" y="23596"/>
                  </a:lnTo>
                  <a:lnTo>
                    <a:pt x="306870" y="11798"/>
                  </a:lnTo>
                  <a:close/>
                </a:path>
                <a:path w="614045" h="47625">
                  <a:moveTo>
                    <a:pt x="330479" y="23609"/>
                  </a:moveTo>
                  <a:lnTo>
                    <a:pt x="318693" y="23609"/>
                  </a:lnTo>
                  <a:lnTo>
                    <a:pt x="318693" y="35407"/>
                  </a:lnTo>
                  <a:lnTo>
                    <a:pt x="330479" y="35407"/>
                  </a:lnTo>
                  <a:lnTo>
                    <a:pt x="330479" y="23609"/>
                  </a:lnTo>
                  <a:close/>
                </a:path>
                <a:path w="614045" h="47625">
                  <a:moveTo>
                    <a:pt x="330479" y="11798"/>
                  </a:moveTo>
                  <a:lnTo>
                    <a:pt x="318693" y="11798"/>
                  </a:lnTo>
                  <a:lnTo>
                    <a:pt x="318693" y="23596"/>
                  </a:lnTo>
                  <a:lnTo>
                    <a:pt x="330479" y="23596"/>
                  </a:lnTo>
                  <a:lnTo>
                    <a:pt x="330479" y="11798"/>
                  </a:lnTo>
                  <a:close/>
                </a:path>
                <a:path w="614045" h="47625">
                  <a:moveTo>
                    <a:pt x="354076" y="23609"/>
                  </a:moveTo>
                  <a:lnTo>
                    <a:pt x="342290" y="23609"/>
                  </a:lnTo>
                  <a:lnTo>
                    <a:pt x="330492" y="23609"/>
                  </a:lnTo>
                  <a:lnTo>
                    <a:pt x="330492" y="35407"/>
                  </a:lnTo>
                  <a:lnTo>
                    <a:pt x="342290" y="35407"/>
                  </a:lnTo>
                  <a:lnTo>
                    <a:pt x="354076" y="35407"/>
                  </a:lnTo>
                  <a:lnTo>
                    <a:pt x="354076" y="23609"/>
                  </a:lnTo>
                  <a:close/>
                </a:path>
                <a:path w="614045" h="47625">
                  <a:moveTo>
                    <a:pt x="354076" y="11798"/>
                  </a:moveTo>
                  <a:lnTo>
                    <a:pt x="342290" y="11798"/>
                  </a:lnTo>
                  <a:lnTo>
                    <a:pt x="330492" y="11798"/>
                  </a:lnTo>
                  <a:lnTo>
                    <a:pt x="330492" y="23596"/>
                  </a:lnTo>
                  <a:lnTo>
                    <a:pt x="342290" y="23596"/>
                  </a:lnTo>
                  <a:lnTo>
                    <a:pt x="354076" y="23596"/>
                  </a:lnTo>
                  <a:lnTo>
                    <a:pt x="354076" y="11798"/>
                  </a:lnTo>
                  <a:close/>
                </a:path>
                <a:path w="614045" h="47625">
                  <a:moveTo>
                    <a:pt x="377698" y="11798"/>
                  </a:moveTo>
                  <a:lnTo>
                    <a:pt x="365899" y="11798"/>
                  </a:lnTo>
                  <a:lnTo>
                    <a:pt x="365899" y="23596"/>
                  </a:lnTo>
                  <a:lnTo>
                    <a:pt x="377698" y="23596"/>
                  </a:lnTo>
                  <a:lnTo>
                    <a:pt x="377698" y="11798"/>
                  </a:lnTo>
                  <a:close/>
                </a:path>
                <a:path w="614045" h="47625">
                  <a:moveTo>
                    <a:pt x="401294" y="23609"/>
                  </a:moveTo>
                  <a:lnTo>
                    <a:pt x="389509" y="23609"/>
                  </a:lnTo>
                  <a:lnTo>
                    <a:pt x="389509" y="35407"/>
                  </a:lnTo>
                  <a:lnTo>
                    <a:pt x="401294" y="35407"/>
                  </a:lnTo>
                  <a:lnTo>
                    <a:pt x="401294" y="23609"/>
                  </a:lnTo>
                  <a:close/>
                </a:path>
                <a:path w="614045" h="47625">
                  <a:moveTo>
                    <a:pt x="413105" y="23609"/>
                  </a:moveTo>
                  <a:lnTo>
                    <a:pt x="401307" y="23609"/>
                  </a:lnTo>
                  <a:lnTo>
                    <a:pt x="401307" y="35407"/>
                  </a:lnTo>
                  <a:lnTo>
                    <a:pt x="413105" y="35407"/>
                  </a:lnTo>
                  <a:lnTo>
                    <a:pt x="413105" y="23609"/>
                  </a:lnTo>
                  <a:close/>
                </a:path>
                <a:path w="614045" h="47625">
                  <a:moveTo>
                    <a:pt x="448500" y="23609"/>
                  </a:moveTo>
                  <a:lnTo>
                    <a:pt x="436714" y="23609"/>
                  </a:lnTo>
                  <a:lnTo>
                    <a:pt x="424916" y="23609"/>
                  </a:lnTo>
                  <a:lnTo>
                    <a:pt x="424916" y="35407"/>
                  </a:lnTo>
                  <a:lnTo>
                    <a:pt x="436714" y="35407"/>
                  </a:lnTo>
                  <a:lnTo>
                    <a:pt x="448500" y="35407"/>
                  </a:lnTo>
                  <a:lnTo>
                    <a:pt x="448500" y="23609"/>
                  </a:lnTo>
                  <a:close/>
                </a:path>
                <a:path w="614045" h="47625">
                  <a:moveTo>
                    <a:pt x="448500" y="11798"/>
                  </a:moveTo>
                  <a:lnTo>
                    <a:pt x="436714" y="11798"/>
                  </a:lnTo>
                  <a:lnTo>
                    <a:pt x="424916" y="11798"/>
                  </a:lnTo>
                  <a:lnTo>
                    <a:pt x="424916" y="23596"/>
                  </a:lnTo>
                  <a:lnTo>
                    <a:pt x="436714" y="23596"/>
                  </a:lnTo>
                  <a:lnTo>
                    <a:pt x="448500" y="23596"/>
                  </a:lnTo>
                  <a:lnTo>
                    <a:pt x="448500" y="11798"/>
                  </a:lnTo>
                  <a:close/>
                </a:path>
                <a:path w="614045" h="47625">
                  <a:moveTo>
                    <a:pt x="460311" y="23609"/>
                  </a:moveTo>
                  <a:lnTo>
                    <a:pt x="448525" y="23609"/>
                  </a:lnTo>
                  <a:lnTo>
                    <a:pt x="448525" y="35407"/>
                  </a:lnTo>
                  <a:lnTo>
                    <a:pt x="460311" y="35407"/>
                  </a:lnTo>
                  <a:lnTo>
                    <a:pt x="460311" y="23609"/>
                  </a:lnTo>
                  <a:close/>
                </a:path>
                <a:path w="614045" h="47625">
                  <a:moveTo>
                    <a:pt x="460311" y="11798"/>
                  </a:moveTo>
                  <a:lnTo>
                    <a:pt x="448525" y="11798"/>
                  </a:lnTo>
                  <a:lnTo>
                    <a:pt x="448525" y="23596"/>
                  </a:lnTo>
                  <a:lnTo>
                    <a:pt x="460311" y="23596"/>
                  </a:lnTo>
                  <a:lnTo>
                    <a:pt x="460311" y="11798"/>
                  </a:lnTo>
                  <a:close/>
                </a:path>
                <a:path w="614045" h="47625">
                  <a:moveTo>
                    <a:pt x="472122" y="23609"/>
                  </a:moveTo>
                  <a:lnTo>
                    <a:pt x="460324" y="23609"/>
                  </a:lnTo>
                  <a:lnTo>
                    <a:pt x="460324" y="35407"/>
                  </a:lnTo>
                  <a:lnTo>
                    <a:pt x="472122" y="35407"/>
                  </a:lnTo>
                  <a:lnTo>
                    <a:pt x="472122" y="23609"/>
                  </a:lnTo>
                  <a:close/>
                </a:path>
                <a:path w="614045" h="47625">
                  <a:moveTo>
                    <a:pt x="472122" y="11798"/>
                  </a:moveTo>
                  <a:lnTo>
                    <a:pt x="460324" y="11798"/>
                  </a:lnTo>
                  <a:lnTo>
                    <a:pt x="460324" y="23596"/>
                  </a:lnTo>
                  <a:lnTo>
                    <a:pt x="472122" y="23596"/>
                  </a:lnTo>
                  <a:lnTo>
                    <a:pt x="472122" y="11798"/>
                  </a:lnTo>
                  <a:close/>
                </a:path>
                <a:path w="614045" h="47625">
                  <a:moveTo>
                    <a:pt x="495731" y="23609"/>
                  </a:moveTo>
                  <a:lnTo>
                    <a:pt x="483933" y="23609"/>
                  </a:lnTo>
                  <a:lnTo>
                    <a:pt x="472135" y="23609"/>
                  </a:lnTo>
                  <a:lnTo>
                    <a:pt x="472135" y="35407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495731" y="23609"/>
                  </a:lnTo>
                  <a:close/>
                </a:path>
                <a:path w="614045" h="47625">
                  <a:moveTo>
                    <a:pt x="507517" y="11798"/>
                  </a:moveTo>
                  <a:lnTo>
                    <a:pt x="495731" y="11798"/>
                  </a:lnTo>
                  <a:lnTo>
                    <a:pt x="483933" y="11798"/>
                  </a:lnTo>
                  <a:lnTo>
                    <a:pt x="472135" y="11798"/>
                  </a:lnTo>
                  <a:lnTo>
                    <a:pt x="472135" y="23596"/>
                  </a:lnTo>
                  <a:lnTo>
                    <a:pt x="483933" y="23596"/>
                  </a:lnTo>
                  <a:lnTo>
                    <a:pt x="495731" y="23596"/>
                  </a:lnTo>
                  <a:lnTo>
                    <a:pt x="507517" y="23596"/>
                  </a:lnTo>
                  <a:lnTo>
                    <a:pt x="507517" y="11798"/>
                  </a:lnTo>
                  <a:close/>
                </a:path>
                <a:path w="614045" h="47625">
                  <a:moveTo>
                    <a:pt x="519328" y="23609"/>
                  </a:moveTo>
                  <a:lnTo>
                    <a:pt x="507542" y="23609"/>
                  </a:lnTo>
                  <a:lnTo>
                    <a:pt x="507542" y="35407"/>
                  </a:lnTo>
                  <a:lnTo>
                    <a:pt x="519328" y="35407"/>
                  </a:lnTo>
                  <a:lnTo>
                    <a:pt x="519328" y="23609"/>
                  </a:lnTo>
                  <a:close/>
                </a:path>
                <a:path w="614045" h="47625">
                  <a:moveTo>
                    <a:pt x="519328" y="11798"/>
                  </a:moveTo>
                  <a:lnTo>
                    <a:pt x="507542" y="11798"/>
                  </a:lnTo>
                  <a:lnTo>
                    <a:pt x="507542" y="23596"/>
                  </a:lnTo>
                  <a:lnTo>
                    <a:pt x="519328" y="23596"/>
                  </a:lnTo>
                  <a:lnTo>
                    <a:pt x="519328" y="11798"/>
                  </a:lnTo>
                  <a:close/>
                </a:path>
                <a:path w="614045" h="47625">
                  <a:moveTo>
                    <a:pt x="542950" y="11798"/>
                  </a:moveTo>
                  <a:lnTo>
                    <a:pt x="531152" y="11798"/>
                  </a:lnTo>
                  <a:lnTo>
                    <a:pt x="531152" y="23596"/>
                  </a:lnTo>
                  <a:lnTo>
                    <a:pt x="542950" y="23596"/>
                  </a:lnTo>
                  <a:lnTo>
                    <a:pt x="542950" y="11798"/>
                  </a:lnTo>
                  <a:close/>
                </a:path>
                <a:path w="614045" h="47625">
                  <a:moveTo>
                    <a:pt x="578345" y="23609"/>
                  </a:moveTo>
                  <a:lnTo>
                    <a:pt x="566547" y="23609"/>
                  </a:lnTo>
                  <a:lnTo>
                    <a:pt x="554748" y="23609"/>
                  </a:lnTo>
                  <a:lnTo>
                    <a:pt x="554748" y="35407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78345" y="23609"/>
                  </a:lnTo>
                  <a:close/>
                </a:path>
                <a:path w="614045" h="47625">
                  <a:moveTo>
                    <a:pt x="590143" y="0"/>
                  </a:moveTo>
                  <a:lnTo>
                    <a:pt x="578345" y="0"/>
                  </a:lnTo>
                  <a:lnTo>
                    <a:pt x="566547" y="0"/>
                  </a:lnTo>
                  <a:lnTo>
                    <a:pt x="566547" y="11798"/>
                  </a:lnTo>
                  <a:lnTo>
                    <a:pt x="554748" y="11798"/>
                  </a:lnTo>
                  <a:lnTo>
                    <a:pt x="554748" y="23596"/>
                  </a:lnTo>
                  <a:lnTo>
                    <a:pt x="566547" y="23596"/>
                  </a:lnTo>
                  <a:lnTo>
                    <a:pt x="578345" y="23596"/>
                  </a:lnTo>
                  <a:lnTo>
                    <a:pt x="578345" y="11798"/>
                  </a:lnTo>
                  <a:lnTo>
                    <a:pt x="590143" y="11798"/>
                  </a:lnTo>
                  <a:lnTo>
                    <a:pt x="590143" y="0"/>
                  </a:lnTo>
                  <a:close/>
                </a:path>
                <a:path w="614045" h="47625">
                  <a:moveTo>
                    <a:pt x="601967" y="23609"/>
                  </a:moveTo>
                  <a:lnTo>
                    <a:pt x="590169" y="23609"/>
                  </a:lnTo>
                  <a:lnTo>
                    <a:pt x="590169" y="35407"/>
                  </a:lnTo>
                  <a:lnTo>
                    <a:pt x="601967" y="35407"/>
                  </a:lnTo>
                  <a:lnTo>
                    <a:pt x="601967" y="23609"/>
                  </a:lnTo>
                  <a:close/>
                </a:path>
                <a:path w="614045" h="47625">
                  <a:moveTo>
                    <a:pt x="613752" y="0"/>
                  </a:moveTo>
                  <a:lnTo>
                    <a:pt x="601967" y="0"/>
                  </a:lnTo>
                  <a:lnTo>
                    <a:pt x="601967" y="11798"/>
                  </a:lnTo>
                  <a:lnTo>
                    <a:pt x="590169" y="11798"/>
                  </a:lnTo>
                  <a:lnTo>
                    <a:pt x="590169" y="23596"/>
                  </a:lnTo>
                  <a:lnTo>
                    <a:pt x="601967" y="23596"/>
                  </a:lnTo>
                  <a:lnTo>
                    <a:pt x="613752" y="23596"/>
                  </a:lnTo>
                  <a:lnTo>
                    <a:pt x="613752" y="11798"/>
                  </a:lnTo>
                  <a:lnTo>
                    <a:pt x="61375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5958433" y="4606836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09" h="35560">
                  <a:moveTo>
                    <a:pt x="11798" y="23609"/>
                  </a:move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11798" y="23609"/>
                  </a:lnTo>
                  <a:close/>
                </a:path>
                <a:path w="626109" h="35560">
                  <a:moveTo>
                    <a:pt x="23583" y="11811"/>
                  </a:moveTo>
                  <a:lnTo>
                    <a:pt x="11798" y="11811"/>
                  </a:lnTo>
                  <a:lnTo>
                    <a:pt x="11798" y="23609"/>
                  </a:lnTo>
                  <a:lnTo>
                    <a:pt x="23583" y="23609"/>
                  </a:lnTo>
                  <a:lnTo>
                    <a:pt x="23583" y="11811"/>
                  </a:lnTo>
                  <a:close/>
                </a:path>
                <a:path w="626109" h="35560">
                  <a:moveTo>
                    <a:pt x="47205" y="11811"/>
                  </a:moveTo>
                  <a:lnTo>
                    <a:pt x="35407" y="11811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47205" y="23609"/>
                  </a:lnTo>
                  <a:lnTo>
                    <a:pt x="47205" y="11811"/>
                  </a:lnTo>
                  <a:close/>
                </a:path>
                <a:path w="626109" h="35560">
                  <a:moveTo>
                    <a:pt x="70815" y="11811"/>
                  </a:moveTo>
                  <a:lnTo>
                    <a:pt x="59016" y="11811"/>
                  </a:lnTo>
                  <a:lnTo>
                    <a:pt x="59016" y="23609"/>
                  </a:lnTo>
                  <a:lnTo>
                    <a:pt x="70815" y="23609"/>
                  </a:lnTo>
                  <a:lnTo>
                    <a:pt x="70815" y="11811"/>
                  </a:lnTo>
                  <a:close/>
                </a:path>
                <a:path w="626109" h="35560">
                  <a:moveTo>
                    <a:pt x="82613" y="23609"/>
                  </a:moveTo>
                  <a:lnTo>
                    <a:pt x="70815" y="23609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09"/>
                  </a:lnTo>
                  <a:close/>
                </a:path>
                <a:path w="626109" h="35560">
                  <a:moveTo>
                    <a:pt x="118008" y="23609"/>
                  </a:moveTo>
                  <a:lnTo>
                    <a:pt x="106222" y="23609"/>
                  </a:ln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18008" y="35407"/>
                  </a:lnTo>
                  <a:lnTo>
                    <a:pt x="118008" y="23609"/>
                  </a:lnTo>
                  <a:close/>
                </a:path>
                <a:path w="626109" h="35560">
                  <a:moveTo>
                    <a:pt x="129819" y="11811"/>
                  </a:moveTo>
                  <a:lnTo>
                    <a:pt x="118021" y="11811"/>
                  </a:lnTo>
                  <a:lnTo>
                    <a:pt x="118021" y="23609"/>
                  </a:lnTo>
                  <a:lnTo>
                    <a:pt x="118021" y="35407"/>
                  </a:lnTo>
                  <a:lnTo>
                    <a:pt x="129819" y="35407"/>
                  </a:lnTo>
                  <a:lnTo>
                    <a:pt x="129819" y="23609"/>
                  </a:lnTo>
                  <a:lnTo>
                    <a:pt x="129819" y="11811"/>
                  </a:lnTo>
                  <a:close/>
                </a:path>
                <a:path w="626109" h="35560">
                  <a:moveTo>
                    <a:pt x="153416" y="11811"/>
                  </a:moveTo>
                  <a:lnTo>
                    <a:pt x="141630" y="11811"/>
                  </a:lnTo>
                  <a:lnTo>
                    <a:pt x="129832" y="11811"/>
                  </a:lnTo>
                  <a:lnTo>
                    <a:pt x="129832" y="23609"/>
                  </a:lnTo>
                  <a:lnTo>
                    <a:pt x="141630" y="23609"/>
                  </a:lnTo>
                  <a:lnTo>
                    <a:pt x="141630" y="35407"/>
                  </a:lnTo>
                  <a:lnTo>
                    <a:pt x="153416" y="35407"/>
                  </a:lnTo>
                  <a:lnTo>
                    <a:pt x="153416" y="23609"/>
                  </a:lnTo>
                  <a:lnTo>
                    <a:pt x="153416" y="11811"/>
                  </a:lnTo>
                  <a:close/>
                </a:path>
                <a:path w="626109" h="35560">
                  <a:moveTo>
                    <a:pt x="165239" y="23609"/>
                  </a:move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65239" y="23609"/>
                  </a:lnTo>
                  <a:close/>
                </a:path>
                <a:path w="626109" h="35560">
                  <a:moveTo>
                    <a:pt x="188836" y="11811"/>
                  </a:moveTo>
                  <a:lnTo>
                    <a:pt x="177038" y="11811"/>
                  </a:lnTo>
                  <a:lnTo>
                    <a:pt x="177038" y="23609"/>
                  </a:lnTo>
                  <a:lnTo>
                    <a:pt x="188836" y="23609"/>
                  </a:lnTo>
                  <a:lnTo>
                    <a:pt x="188836" y="11811"/>
                  </a:lnTo>
                  <a:close/>
                </a:path>
                <a:path w="626109" h="35560">
                  <a:moveTo>
                    <a:pt x="188836" y="0"/>
                  </a:moveTo>
                  <a:lnTo>
                    <a:pt x="177038" y="0"/>
                  </a:lnTo>
                  <a:lnTo>
                    <a:pt x="177038" y="11798"/>
                  </a:lnTo>
                  <a:lnTo>
                    <a:pt x="188836" y="11798"/>
                  </a:lnTo>
                  <a:lnTo>
                    <a:pt x="188836" y="0"/>
                  </a:lnTo>
                  <a:close/>
                </a:path>
                <a:path w="626109" h="35560">
                  <a:moveTo>
                    <a:pt x="200647" y="11811"/>
                  </a:moveTo>
                  <a:lnTo>
                    <a:pt x="188849" y="11811"/>
                  </a:lnTo>
                  <a:lnTo>
                    <a:pt x="188849" y="23609"/>
                  </a:lnTo>
                  <a:lnTo>
                    <a:pt x="200647" y="23609"/>
                  </a:lnTo>
                  <a:lnTo>
                    <a:pt x="200647" y="11811"/>
                  </a:lnTo>
                  <a:close/>
                </a:path>
                <a:path w="626109" h="35560">
                  <a:moveTo>
                    <a:pt x="212432" y="0"/>
                  </a:moveTo>
                  <a:lnTo>
                    <a:pt x="200647" y="0"/>
                  </a:lnTo>
                  <a:lnTo>
                    <a:pt x="188849" y="0"/>
                  </a:lnTo>
                  <a:lnTo>
                    <a:pt x="188849" y="11798"/>
                  </a:lnTo>
                  <a:lnTo>
                    <a:pt x="200647" y="11798"/>
                  </a:lnTo>
                  <a:lnTo>
                    <a:pt x="212432" y="11798"/>
                  </a:lnTo>
                  <a:lnTo>
                    <a:pt x="212432" y="0"/>
                  </a:lnTo>
                  <a:close/>
                </a:path>
                <a:path w="626109" h="35560">
                  <a:moveTo>
                    <a:pt x="224243" y="23609"/>
                  </a:move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close/>
                </a:path>
                <a:path w="626109" h="35560">
                  <a:moveTo>
                    <a:pt x="224243" y="0"/>
                  </a:moveTo>
                  <a:lnTo>
                    <a:pt x="212458" y="0"/>
                  </a:lnTo>
                  <a:lnTo>
                    <a:pt x="212458" y="11798"/>
                  </a:lnTo>
                  <a:lnTo>
                    <a:pt x="224243" y="11798"/>
                  </a:lnTo>
                  <a:lnTo>
                    <a:pt x="224243" y="0"/>
                  </a:lnTo>
                  <a:close/>
                </a:path>
                <a:path w="626109" h="35560">
                  <a:moveTo>
                    <a:pt x="236054" y="11811"/>
                  </a:moveTo>
                  <a:lnTo>
                    <a:pt x="224256" y="11811"/>
                  </a:lnTo>
                  <a:lnTo>
                    <a:pt x="224256" y="23609"/>
                  </a:lnTo>
                  <a:lnTo>
                    <a:pt x="236054" y="23609"/>
                  </a:lnTo>
                  <a:lnTo>
                    <a:pt x="236054" y="11811"/>
                  </a:lnTo>
                  <a:close/>
                </a:path>
                <a:path w="626109" h="35560">
                  <a:moveTo>
                    <a:pt x="247840" y="23609"/>
                  </a:moveTo>
                  <a:lnTo>
                    <a:pt x="236054" y="23609"/>
                  </a:lnTo>
                  <a:lnTo>
                    <a:pt x="236054" y="35407"/>
                  </a:lnTo>
                  <a:lnTo>
                    <a:pt x="247840" y="35407"/>
                  </a:lnTo>
                  <a:lnTo>
                    <a:pt x="247840" y="23609"/>
                  </a:lnTo>
                  <a:close/>
                </a:path>
                <a:path w="626109" h="35560">
                  <a:moveTo>
                    <a:pt x="247840" y="0"/>
                  </a:moveTo>
                  <a:lnTo>
                    <a:pt x="236054" y="0"/>
                  </a:lnTo>
                  <a:lnTo>
                    <a:pt x="236054" y="11798"/>
                  </a:lnTo>
                  <a:lnTo>
                    <a:pt x="247840" y="11798"/>
                  </a:lnTo>
                  <a:lnTo>
                    <a:pt x="247840" y="0"/>
                  </a:lnTo>
                  <a:close/>
                </a:path>
                <a:path w="626109" h="35560">
                  <a:moveTo>
                    <a:pt x="259664" y="11811"/>
                  </a:moveTo>
                  <a:lnTo>
                    <a:pt x="247865" y="11811"/>
                  </a:lnTo>
                  <a:lnTo>
                    <a:pt x="247865" y="23609"/>
                  </a:lnTo>
                  <a:lnTo>
                    <a:pt x="247865" y="35407"/>
                  </a:lnTo>
                  <a:lnTo>
                    <a:pt x="259664" y="35407"/>
                  </a:lnTo>
                  <a:lnTo>
                    <a:pt x="259664" y="23609"/>
                  </a:lnTo>
                  <a:lnTo>
                    <a:pt x="259664" y="11811"/>
                  </a:lnTo>
                  <a:close/>
                </a:path>
                <a:path w="626109" h="35560">
                  <a:moveTo>
                    <a:pt x="259664" y="0"/>
                  </a:moveTo>
                  <a:lnTo>
                    <a:pt x="247865" y="0"/>
                  </a:lnTo>
                  <a:lnTo>
                    <a:pt x="247865" y="11798"/>
                  </a:lnTo>
                  <a:lnTo>
                    <a:pt x="259664" y="11798"/>
                  </a:lnTo>
                  <a:lnTo>
                    <a:pt x="259664" y="0"/>
                  </a:lnTo>
                  <a:close/>
                </a:path>
                <a:path w="626109" h="35560">
                  <a:moveTo>
                    <a:pt x="283260" y="11811"/>
                  </a:moveTo>
                  <a:lnTo>
                    <a:pt x="271475" y="11811"/>
                  </a:lnTo>
                  <a:lnTo>
                    <a:pt x="271475" y="23609"/>
                  </a:lnTo>
                  <a:lnTo>
                    <a:pt x="283260" y="23609"/>
                  </a:lnTo>
                  <a:lnTo>
                    <a:pt x="283260" y="11811"/>
                  </a:lnTo>
                  <a:close/>
                </a:path>
                <a:path w="626109" h="35560">
                  <a:moveTo>
                    <a:pt x="283260" y="0"/>
                  </a:moveTo>
                  <a:lnTo>
                    <a:pt x="271475" y="0"/>
                  </a:lnTo>
                  <a:lnTo>
                    <a:pt x="271475" y="11798"/>
                  </a:lnTo>
                  <a:lnTo>
                    <a:pt x="283260" y="11798"/>
                  </a:lnTo>
                  <a:lnTo>
                    <a:pt x="283260" y="0"/>
                  </a:lnTo>
                  <a:close/>
                </a:path>
                <a:path w="626109" h="35560">
                  <a:moveTo>
                    <a:pt x="306857" y="11811"/>
                  </a:moveTo>
                  <a:lnTo>
                    <a:pt x="295071" y="11811"/>
                  </a:lnTo>
                  <a:lnTo>
                    <a:pt x="283273" y="11811"/>
                  </a:lnTo>
                  <a:lnTo>
                    <a:pt x="283273" y="23609"/>
                  </a:lnTo>
                  <a:lnTo>
                    <a:pt x="295071" y="23609"/>
                  </a:lnTo>
                  <a:lnTo>
                    <a:pt x="306857" y="23609"/>
                  </a:lnTo>
                  <a:lnTo>
                    <a:pt x="306857" y="11811"/>
                  </a:lnTo>
                  <a:close/>
                </a:path>
                <a:path w="626109" h="35560">
                  <a:moveTo>
                    <a:pt x="306857" y="0"/>
                  </a:moveTo>
                  <a:lnTo>
                    <a:pt x="295071" y="0"/>
                  </a:lnTo>
                  <a:lnTo>
                    <a:pt x="283273" y="0"/>
                  </a:lnTo>
                  <a:lnTo>
                    <a:pt x="283273" y="11798"/>
                  </a:lnTo>
                  <a:lnTo>
                    <a:pt x="295071" y="11798"/>
                  </a:lnTo>
                  <a:lnTo>
                    <a:pt x="306857" y="11798"/>
                  </a:lnTo>
                  <a:lnTo>
                    <a:pt x="306857" y="0"/>
                  </a:lnTo>
                  <a:close/>
                </a:path>
                <a:path w="626109" h="35560">
                  <a:moveTo>
                    <a:pt x="318668" y="11811"/>
                  </a:moveTo>
                  <a:lnTo>
                    <a:pt x="306882" y="11811"/>
                  </a:lnTo>
                  <a:lnTo>
                    <a:pt x="306882" y="23609"/>
                  </a:lnTo>
                  <a:lnTo>
                    <a:pt x="318668" y="23609"/>
                  </a:lnTo>
                  <a:lnTo>
                    <a:pt x="318668" y="11811"/>
                  </a:lnTo>
                  <a:close/>
                </a:path>
                <a:path w="626109" h="35560">
                  <a:moveTo>
                    <a:pt x="318668" y="0"/>
                  </a:moveTo>
                  <a:lnTo>
                    <a:pt x="306882" y="0"/>
                  </a:lnTo>
                  <a:lnTo>
                    <a:pt x="306882" y="11798"/>
                  </a:lnTo>
                  <a:lnTo>
                    <a:pt x="318668" y="11798"/>
                  </a:lnTo>
                  <a:lnTo>
                    <a:pt x="318668" y="0"/>
                  </a:lnTo>
                  <a:close/>
                </a:path>
                <a:path w="626109" h="35560">
                  <a:moveTo>
                    <a:pt x="330479" y="23609"/>
                  </a:moveTo>
                  <a:lnTo>
                    <a:pt x="318681" y="23609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close/>
                </a:path>
                <a:path w="626109" h="35560">
                  <a:moveTo>
                    <a:pt x="330479" y="0"/>
                  </a:moveTo>
                  <a:lnTo>
                    <a:pt x="318681" y="0"/>
                  </a:lnTo>
                  <a:lnTo>
                    <a:pt x="318681" y="11798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26109" h="35560">
                  <a:moveTo>
                    <a:pt x="342277" y="11811"/>
                  </a:moveTo>
                  <a:lnTo>
                    <a:pt x="330492" y="11811"/>
                  </a:lnTo>
                  <a:lnTo>
                    <a:pt x="330492" y="23609"/>
                  </a:lnTo>
                  <a:lnTo>
                    <a:pt x="330492" y="35407"/>
                  </a:lnTo>
                  <a:lnTo>
                    <a:pt x="342277" y="35407"/>
                  </a:lnTo>
                  <a:lnTo>
                    <a:pt x="342277" y="23609"/>
                  </a:lnTo>
                  <a:lnTo>
                    <a:pt x="342277" y="11811"/>
                  </a:lnTo>
                  <a:close/>
                </a:path>
                <a:path w="626109" h="35560">
                  <a:moveTo>
                    <a:pt x="342277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42277" y="11798"/>
                  </a:lnTo>
                  <a:lnTo>
                    <a:pt x="342277" y="0"/>
                  </a:lnTo>
                  <a:close/>
                </a:path>
                <a:path w="626109" h="35560">
                  <a:moveTo>
                    <a:pt x="354088" y="11811"/>
                  </a:moveTo>
                  <a:lnTo>
                    <a:pt x="342290" y="11811"/>
                  </a:lnTo>
                  <a:lnTo>
                    <a:pt x="342290" y="23609"/>
                  </a:lnTo>
                  <a:lnTo>
                    <a:pt x="354088" y="23609"/>
                  </a:lnTo>
                  <a:lnTo>
                    <a:pt x="354088" y="11811"/>
                  </a:lnTo>
                  <a:close/>
                </a:path>
                <a:path w="626109" h="35560">
                  <a:moveTo>
                    <a:pt x="377685" y="11811"/>
                  </a:moveTo>
                  <a:lnTo>
                    <a:pt x="365899" y="11811"/>
                  </a:lnTo>
                  <a:lnTo>
                    <a:pt x="365899" y="23609"/>
                  </a:lnTo>
                  <a:lnTo>
                    <a:pt x="365899" y="35407"/>
                  </a:lnTo>
                  <a:lnTo>
                    <a:pt x="377685" y="35407"/>
                  </a:lnTo>
                  <a:lnTo>
                    <a:pt x="377685" y="23609"/>
                  </a:lnTo>
                  <a:lnTo>
                    <a:pt x="377685" y="11811"/>
                  </a:lnTo>
                  <a:close/>
                </a:path>
                <a:path w="626109" h="35560">
                  <a:moveTo>
                    <a:pt x="377685" y="0"/>
                  </a:moveTo>
                  <a:lnTo>
                    <a:pt x="365899" y="0"/>
                  </a:lnTo>
                  <a:lnTo>
                    <a:pt x="365899" y="11798"/>
                  </a:lnTo>
                  <a:lnTo>
                    <a:pt x="377685" y="11798"/>
                  </a:lnTo>
                  <a:lnTo>
                    <a:pt x="377685" y="0"/>
                  </a:lnTo>
                  <a:close/>
                </a:path>
                <a:path w="626109" h="35560">
                  <a:moveTo>
                    <a:pt x="389496" y="11811"/>
                  </a:moveTo>
                  <a:lnTo>
                    <a:pt x="377698" y="11811"/>
                  </a:lnTo>
                  <a:lnTo>
                    <a:pt x="377698" y="23609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lnTo>
                    <a:pt x="389496" y="11811"/>
                  </a:lnTo>
                  <a:close/>
                </a:path>
                <a:path w="626109" h="35560">
                  <a:moveTo>
                    <a:pt x="401307" y="0"/>
                  </a:move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01307" y="0"/>
                  </a:lnTo>
                  <a:close/>
                </a:path>
                <a:path w="626109" h="35560">
                  <a:moveTo>
                    <a:pt x="413092" y="11811"/>
                  </a:moveTo>
                  <a:lnTo>
                    <a:pt x="401307" y="11811"/>
                  </a:lnTo>
                  <a:lnTo>
                    <a:pt x="401307" y="23609"/>
                  </a:lnTo>
                  <a:lnTo>
                    <a:pt x="401307" y="35407"/>
                  </a:lnTo>
                  <a:lnTo>
                    <a:pt x="413092" y="35407"/>
                  </a:lnTo>
                  <a:lnTo>
                    <a:pt x="413092" y="23609"/>
                  </a:lnTo>
                  <a:lnTo>
                    <a:pt x="413092" y="11811"/>
                  </a:lnTo>
                  <a:close/>
                </a:path>
                <a:path w="626109" h="35560">
                  <a:moveTo>
                    <a:pt x="424903" y="11811"/>
                  </a:moveTo>
                  <a:lnTo>
                    <a:pt x="413105" y="11811"/>
                  </a:lnTo>
                  <a:lnTo>
                    <a:pt x="413105" y="23609"/>
                  </a:lnTo>
                  <a:lnTo>
                    <a:pt x="424903" y="23609"/>
                  </a:lnTo>
                  <a:lnTo>
                    <a:pt x="424903" y="11811"/>
                  </a:lnTo>
                  <a:close/>
                </a:path>
                <a:path w="626109" h="35560">
                  <a:moveTo>
                    <a:pt x="436702" y="23609"/>
                  </a:moveTo>
                  <a:lnTo>
                    <a:pt x="424916" y="23609"/>
                  </a:lnTo>
                  <a:lnTo>
                    <a:pt x="424916" y="35407"/>
                  </a:lnTo>
                  <a:lnTo>
                    <a:pt x="436702" y="35407"/>
                  </a:lnTo>
                  <a:lnTo>
                    <a:pt x="436702" y="23609"/>
                  </a:lnTo>
                  <a:close/>
                </a:path>
                <a:path w="626109" h="35560">
                  <a:moveTo>
                    <a:pt x="460298" y="23609"/>
                  </a:moveTo>
                  <a:lnTo>
                    <a:pt x="448513" y="23609"/>
                  </a:lnTo>
                  <a:lnTo>
                    <a:pt x="436714" y="23609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60298" y="35407"/>
                  </a:lnTo>
                  <a:lnTo>
                    <a:pt x="460298" y="23609"/>
                  </a:lnTo>
                  <a:close/>
                </a:path>
                <a:path w="626109" h="35560">
                  <a:moveTo>
                    <a:pt x="472109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72109" y="11798"/>
                  </a:lnTo>
                  <a:lnTo>
                    <a:pt x="472109" y="0"/>
                  </a:lnTo>
                  <a:close/>
                </a:path>
                <a:path w="626109" h="35560">
                  <a:moveTo>
                    <a:pt x="483920" y="11811"/>
                  </a:moveTo>
                  <a:lnTo>
                    <a:pt x="472122" y="11811"/>
                  </a:lnTo>
                  <a:lnTo>
                    <a:pt x="472122" y="23609"/>
                  </a:lnTo>
                  <a:lnTo>
                    <a:pt x="483920" y="23609"/>
                  </a:lnTo>
                  <a:lnTo>
                    <a:pt x="483920" y="11811"/>
                  </a:lnTo>
                  <a:close/>
                </a:path>
                <a:path w="626109" h="35560">
                  <a:moveTo>
                    <a:pt x="495731" y="11811"/>
                  </a:moveTo>
                  <a:lnTo>
                    <a:pt x="483933" y="11811"/>
                  </a:lnTo>
                  <a:lnTo>
                    <a:pt x="483933" y="23609"/>
                  </a:lnTo>
                  <a:lnTo>
                    <a:pt x="495731" y="23609"/>
                  </a:lnTo>
                  <a:lnTo>
                    <a:pt x="495731" y="11811"/>
                  </a:lnTo>
                  <a:close/>
                </a:path>
                <a:path w="626109" h="35560">
                  <a:moveTo>
                    <a:pt x="495731" y="0"/>
                  </a:move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495731" y="0"/>
                  </a:lnTo>
                  <a:close/>
                </a:path>
                <a:path w="626109" h="35560">
                  <a:moveTo>
                    <a:pt x="519315" y="11811"/>
                  </a:moveTo>
                  <a:lnTo>
                    <a:pt x="507530" y="11811"/>
                  </a:lnTo>
                  <a:lnTo>
                    <a:pt x="507530" y="23609"/>
                  </a:lnTo>
                  <a:lnTo>
                    <a:pt x="507530" y="35407"/>
                  </a:lnTo>
                  <a:lnTo>
                    <a:pt x="519315" y="35407"/>
                  </a:lnTo>
                  <a:lnTo>
                    <a:pt x="519315" y="23609"/>
                  </a:lnTo>
                  <a:lnTo>
                    <a:pt x="519315" y="11811"/>
                  </a:lnTo>
                  <a:close/>
                </a:path>
                <a:path w="626109" h="35560">
                  <a:moveTo>
                    <a:pt x="519315" y="0"/>
                  </a:moveTo>
                  <a:lnTo>
                    <a:pt x="507530" y="0"/>
                  </a:lnTo>
                  <a:lnTo>
                    <a:pt x="507530" y="11798"/>
                  </a:lnTo>
                  <a:lnTo>
                    <a:pt x="519315" y="11798"/>
                  </a:lnTo>
                  <a:lnTo>
                    <a:pt x="519315" y="0"/>
                  </a:lnTo>
                  <a:close/>
                </a:path>
                <a:path w="626109" h="35560">
                  <a:moveTo>
                    <a:pt x="531126" y="11811"/>
                  </a:moveTo>
                  <a:lnTo>
                    <a:pt x="519341" y="11811"/>
                  </a:lnTo>
                  <a:lnTo>
                    <a:pt x="519341" y="23609"/>
                  </a:lnTo>
                  <a:lnTo>
                    <a:pt x="531126" y="23609"/>
                  </a:lnTo>
                  <a:lnTo>
                    <a:pt x="531126" y="11811"/>
                  </a:lnTo>
                  <a:close/>
                </a:path>
                <a:path w="626109" h="35560">
                  <a:moveTo>
                    <a:pt x="531126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31126" y="11798"/>
                  </a:lnTo>
                  <a:lnTo>
                    <a:pt x="531126" y="0"/>
                  </a:lnTo>
                  <a:close/>
                </a:path>
                <a:path w="626109" h="35560">
                  <a:moveTo>
                    <a:pt x="542937" y="0"/>
                  </a:moveTo>
                  <a:lnTo>
                    <a:pt x="531139" y="0"/>
                  </a:lnTo>
                  <a:lnTo>
                    <a:pt x="531139" y="11798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26109" h="35560">
                  <a:moveTo>
                    <a:pt x="566547" y="11811"/>
                  </a:moveTo>
                  <a:lnTo>
                    <a:pt x="554748" y="11811"/>
                  </a:lnTo>
                  <a:lnTo>
                    <a:pt x="554748" y="23609"/>
                  </a:lnTo>
                  <a:lnTo>
                    <a:pt x="566547" y="23609"/>
                  </a:lnTo>
                  <a:lnTo>
                    <a:pt x="566547" y="11811"/>
                  </a:lnTo>
                  <a:close/>
                </a:path>
                <a:path w="626109" h="35560">
                  <a:moveTo>
                    <a:pt x="590143" y="0"/>
                  </a:moveTo>
                  <a:lnTo>
                    <a:pt x="578345" y="0"/>
                  </a:lnTo>
                  <a:lnTo>
                    <a:pt x="566547" y="0"/>
                  </a:lnTo>
                  <a:lnTo>
                    <a:pt x="554748" y="0"/>
                  </a:ln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90143" y="11798"/>
                  </a:lnTo>
                  <a:lnTo>
                    <a:pt x="590143" y="0"/>
                  </a:lnTo>
                  <a:close/>
                </a:path>
                <a:path w="626109" h="35560">
                  <a:moveTo>
                    <a:pt x="601941" y="11811"/>
                  </a:moveTo>
                  <a:lnTo>
                    <a:pt x="590143" y="11811"/>
                  </a:lnTo>
                  <a:lnTo>
                    <a:pt x="590143" y="23609"/>
                  </a:lnTo>
                  <a:lnTo>
                    <a:pt x="601941" y="23609"/>
                  </a:lnTo>
                  <a:lnTo>
                    <a:pt x="601941" y="11811"/>
                  </a:lnTo>
                  <a:close/>
                </a:path>
                <a:path w="626109" h="35560">
                  <a:moveTo>
                    <a:pt x="625551" y="0"/>
                  </a:moveTo>
                  <a:lnTo>
                    <a:pt x="613765" y="0"/>
                  </a:ln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5958433" y="4630445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09" h="47625">
                  <a:moveTo>
                    <a:pt x="11798" y="11798"/>
                  </a:moveTo>
                  <a:lnTo>
                    <a:pt x="0" y="11798"/>
                  </a:lnTo>
                  <a:lnTo>
                    <a:pt x="0" y="23596"/>
                  </a:lnTo>
                  <a:lnTo>
                    <a:pt x="11798" y="23596"/>
                  </a:lnTo>
                  <a:lnTo>
                    <a:pt x="11798" y="11798"/>
                  </a:lnTo>
                  <a:close/>
                </a:path>
                <a:path w="626109" h="47625">
                  <a:moveTo>
                    <a:pt x="23583" y="35407"/>
                  </a:moveTo>
                  <a:lnTo>
                    <a:pt x="11798" y="35407"/>
                  </a:lnTo>
                  <a:lnTo>
                    <a:pt x="11798" y="47205"/>
                  </a:lnTo>
                  <a:lnTo>
                    <a:pt x="23583" y="47205"/>
                  </a:lnTo>
                  <a:lnTo>
                    <a:pt x="23583" y="35407"/>
                  </a:lnTo>
                  <a:close/>
                </a:path>
                <a:path w="626109" h="47625">
                  <a:moveTo>
                    <a:pt x="35394" y="35407"/>
                  </a:moveTo>
                  <a:lnTo>
                    <a:pt x="23596" y="35407"/>
                  </a:lnTo>
                  <a:lnTo>
                    <a:pt x="23596" y="47205"/>
                  </a:lnTo>
                  <a:lnTo>
                    <a:pt x="35394" y="47205"/>
                  </a:lnTo>
                  <a:lnTo>
                    <a:pt x="35394" y="35407"/>
                  </a:lnTo>
                  <a:close/>
                </a:path>
                <a:path w="626109" h="47625">
                  <a:moveTo>
                    <a:pt x="35394" y="11798"/>
                  </a:moveTo>
                  <a:lnTo>
                    <a:pt x="23596" y="11798"/>
                  </a:lnTo>
                  <a:lnTo>
                    <a:pt x="23596" y="23596"/>
                  </a:lnTo>
                  <a:lnTo>
                    <a:pt x="35394" y="23596"/>
                  </a:lnTo>
                  <a:lnTo>
                    <a:pt x="35394" y="11798"/>
                  </a:lnTo>
                  <a:close/>
                </a:path>
                <a:path w="626109" h="47625">
                  <a:moveTo>
                    <a:pt x="47205" y="11798"/>
                  </a:moveTo>
                  <a:lnTo>
                    <a:pt x="35407" y="11798"/>
                  </a:lnTo>
                  <a:lnTo>
                    <a:pt x="35407" y="23596"/>
                  </a:lnTo>
                  <a:lnTo>
                    <a:pt x="47205" y="23596"/>
                  </a:lnTo>
                  <a:lnTo>
                    <a:pt x="47205" y="11798"/>
                  </a:lnTo>
                  <a:close/>
                </a:path>
                <a:path w="626109" h="47625">
                  <a:moveTo>
                    <a:pt x="58991" y="23609"/>
                  </a:moveTo>
                  <a:lnTo>
                    <a:pt x="47205" y="23609"/>
                  </a:lnTo>
                  <a:lnTo>
                    <a:pt x="47205" y="35407"/>
                  </a:lnTo>
                  <a:lnTo>
                    <a:pt x="47205" y="47205"/>
                  </a:lnTo>
                  <a:lnTo>
                    <a:pt x="58991" y="47205"/>
                  </a:lnTo>
                  <a:lnTo>
                    <a:pt x="58991" y="35420"/>
                  </a:lnTo>
                  <a:lnTo>
                    <a:pt x="58991" y="23609"/>
                  </a:lnTo>
                  <a:close/>
                </a:path>
                <a:path w="626109" h="47625">
                  <a:moveTo>
                    <a:pt x="70815" y="11798"/>
                  </a:moveTo>
                  <a:lnTo>
                    <a:pt x="59016" y="11798"/>
                  </a:lnTo>
                  <a:lnTo>
                    <a:pt x="59016" y="23596"/>
                  </a:lnTo>
                  <a:lnTo>
                    <a:pt x="70815" y="23596"/>
                  </a:lnTo>
                  <a:lnTo>
                    <a:pt x="70815" y="11798"/>
                  </a:lnTo>
                  <a:close/>
                </a:path>
                <a:path w="626109" h="47625">
                  <a:moveTo>
                    <a:pt x="94411" y="23609"/>
                  </a:moveTo>
                  <a:lnTo>
                    <a:pt x="82613" y="23609"/>
                  </a:lnTo>
                  <a:lnTo>
                    <a:pt x="70815" y="23609"/>
                  </a:lnTo>
                  <a:lnTo>
                    <a:pt x="70815" y="35407"/>
                  </a:lnTo>
                  <a:lnTo>
                    <a:pt x="59016" y="35407"/>
                  </a:lnTo>
                  <a:lnTo>
                    <a:pt x="59016" y="47205"/>
                  </a:lnTo>
                  <a:lnTo>
                    <a:pt x="70815" y="47205"/>
                  </a:lnTo>
                  <a:lnTo>
                    <a:pt x="70815" y="35420"/>
                  </a:lnTo>
                  <a:lnTo>
                    <a:pt x="82613" y="35420"/>
                  </a:lnTo>
                  <a:lnTo>
                    <a:pt x="82613" y="47205"/>
                  </a:lnTo>
                  <a:lnTo>
                    <a:pt x="94411" y="47205"/>
                  </a:lnTo>
                  <a:lnTo>
                    <a:pt x="94411" y="35420"/>
                  </a:lnTo>
                  <a:lnTo>
                    <a:pt x="94411" y="23609"/>
                  </a:lnTo>
                  <a:close/>
                </a:path>
                <a:path w="626109" h="47625">
                  <a:moveTo>
                    <a:pt x="94411" y="11798"/>
                  </a:moveTo>
                  <a:lnTo>
                    <a:pt x="82613" y="11798"/>
                  </a:lnTo>
                  <a:lnTo>
                    <a:pt x="82613" y="23596"/>
                  </a:lnTo>
                  <a:lnTo>
                    <a:pt x="94411" y="23596"/>
                  </a:lnTo>
                  <a:lnTo>
                    <a:pt x="94411" y="11798"/>
                  </a:lnTo>
                  <a:close/>
                </a:path>
                <a:path w="626109" h="47625">
                  <a:moveTo>
                    <a:pt x="118008" y="23609"/>
                  </a:moveTo>
                  <a:lnTo>
                    <a:pt x="106222" y="23609"/>
                  </a:lnTo>
                  <a:lnTo>
                    <a:pt x="94424" y="23609"/>
                  </a:lnTo>
                  <a:lnTo>
                    <a:pt x="94424" y="35420"/>
                  </a:lnTo>
                  <a:lnTo>
                    <a:pt x="106222" y="35420"/>
                  </a:lnTo>
                  <a:lnTo>
                    <a:pt x="106222" y="47205"/>
                  </a:lnTo>
                  <a:lnTo>
                    <a:pt x="118008" y="47205"/>
                  </a:lnTo>
                  <a:lnTo>
                    <a:pt x="118008" y="35420"/>
                  </a:lnTo>
                  <a:lnTo>
                    <a:pt x="118008" y="23609"/>
                  </a:lnTo>
                  <a:close/>
                </a:path>
                <a:path w="626109" h="47625">
                  <a:moveTo>
                    <a:pt x="118008" y="11798"/>
                  </a:moveTo>
                  <a:lnTo>
                    <a:pt x="106222" y="11798"/>
                  </a:lnTo>
                  <a:lnTo>
                    <a:pt x="94424" y="11798"/>
                  </a:lnTo>
                  <a:lnTo>
                    <a:pt x="94424" y="23596"/>
                  </a:lnTo>
                  <a:lnTo>
                    <a:pt x="106222" y="23596"/>
                  </a:lnTo>
                  <a:lnTo>
                    <a:pt x="118008" y="23596"/>
                  </a:lnTo>
                  <a:lnTo>
                    <a:pt x="118008" y="11798"/>
                  </a:lnTo>
                  <a:close/>
                </a:path>
                <a:path w="626109" h="47625">
                  <a:moveTo>
                    <a:pt x="129819" y="23609"/>
                  </a:moveTo>
                  <a:lnTo>
                    <a:pt x="118021" y="23609"/>
                  </a:lnTo>
                  <a:lnTo>
                    <a:pt x="118021" y="35407"/>
                  </a:lnTo>
                  <a:lnTo>
                    <a:pt x="118021" y="47205"/>
                  </a:lnTo>
                  <a:lnTo>
                    <a:pt x="129819" y="47205"/>
                  </a:lnTo>
                  <a:lnTo>
                    <a:pt x="129819" y="35420"/>
                  </a:lnTo>
                  <a:lnTo>
                    <a:pt x="129819" y="23609"/>
                  </a:lnTo>
                  <a:close/>
                </a:path>
                <a:path w="626109" h="47625">
                  <a:moveTo>
                    <a:pt x="129819" y="11798"/>
                  </a:moveTo>
                  <a:lnTo>
                    <a:pt x="118021" y="11798"/>
                  </a:lnTo>
                  <a:lnTo>
                    <a:pt x="118021" y="23596"/>
                  </a:lnTo>
                  <a:lnTo>
                    <a:pt x="129819" y="23596"/>
                  </a:lnTo>
                  <a:lnTo>
                    <a:pt x="129819" y="11798"/>
                  </a:lnTo>
                  <a:close/>
                </a:path>
                <a:path w="626109" h="47625">
                  <a:moveTo>
                    <a:pt x="141630" y="35407"/>
                  </a:moveTo>
                  <a:lnTo>
                    <a:pt x="129832" y="35407"/>
                  </a:lnTo>
                  <a:lnTo>
                    <a:pt x="129832" y="47205"/>
                  </a:lnTo>
                  <a:lnTo>
                    <a:pt x="141630" y="47205"/>
                  </a:lnTo>
                  <a:lnTo>
                    <a:pt x="141630" y="35407"/>
                  </a:lnTo>
                  <a:close/>
                </a:path>
                <a:path w="626109" h="47625">
                  <a:moveTo>
                    <a:pt x="177025" y="23609"/>
                  </a:moveTo>
                  <a:lnTo>
                    <a:pt x="165239" y="23609"/>
                  </a:lnTo>
                  <a:lnTo>
                    <a:pt x="165239" y="35420"/>
                  </a:lnTo>
                  <a:lnTo>
                    <a:pt x="177025" y="35420"/>
                  </a:lnTo>
                  <a:lnTo>
                    <a:pt x="177025" y="23609"/>
                  </a:lnTo>
                  <a:close/>
                </a:path>
                <a:path w="626109" h="47625">
                  <a:moveTo>
                    <a:pt x="177025" y="11798"/>
                  </a:moveTo>
                  <a:lnTo>
                    <a:pt x="165239" y="11798"/>
                  </a:lnTo>
                  <a:lnTo>
                    <a:pt x="165239" y="23596"/>
                  </a:lnTo>
                  <a:lnTo>
                    <a:pt x="177025" y="23596"/>
                  </a:lnTo>
                  <a:lnTo>
                    <a:pt x="177025" y="11798"/>
                  </a:lnTo>
                  <a:close/>
                </a:path>
                <a:path w="626109" h="47625">
                  <a:moveTo>
                    <a:pt x="188836" y="23609"/>
                  </a:moveTo>
                  <a:lnTo>
                    <a:pt x="177038" y="23609"/>
                  </a:lnTo>
                  <a:lnTo>
                    <a:pt x="177038" y="35420"/>
                  </a:lnTo>
                  <a:lnTo>
                    <a:pt x="188836" y="35420"/>
                  </a:lnTo>
                  <a:lnTo>
                    <a:pt x="188836" y="23609"/>
                  </a:lnTo>
                  <a:close/>
                </a:path>
                <a:path w="626109" h="47625">
                  <a:moveTo>
                    <a:pt x="188836" y="11798"/>
                  </a:moveTo>
                  <a:lnTo>
                    <a:pt x="177038" y="11798"/>
                  </a:lnTo>
                  <a:lnTo>
                    <a:pt x="177038" y="23596"/>
                  </a:lnTo>
                  <a:lnTo>
                    <a:pt x="188836" y="23596"/>
                  </a:lnTo>
                  <a:lnTo>
                    <a:pt x="188836" y="11798"/>
                  </a:lnTo>
                  <a:close/>
                </a:path>
                <a:path w="626109" h="47625">
                  <a:moveTo>
                    <a:pt x="212432" y="35407"/>
                  </a:moveTo>
                  <a:lnTo>
                    <a:pt x="200647" y="35407"/>
                  </a:lnTo>
                  <a:lnTo>
                    <a:pt x="200647" y="23609"/>
                  </a:lnTo>
                  <a:lnTo>
                    <a:pt x="188849" y="23609"/>
                  </a:lnTo>
                  <a:lnTo>
                    <a:pt x="188849" y="35407"/>
                  </a:lnTo>
                  <a:lnTo>
                    <a:pt x="188849" y="47205"/>
                  </a:lnTo>
                  <a:lnTo>
                    <a:pt x="200647" y="47205"/>
                  </a:lnTo>
                  <a:lnTo>
                    <a:pt x="212432" y="47205"/>
                  </a:lnTo>
                  <a:lnTo>
                    <a:pt x="212432" y="35407"/>
                  </a:lnTo>
                  <a:close/>
                </a:path>
                <a:path w="626109" h="47625">
                  <a:moveTo>
                    <a:pt x="212432" y="11798"/>
                  </a:moveTo>
                  <a:lnTo>
                    <a:pt x="200647" y="11798"/>
                  </a:lnTo>
                  <a:lnTo>
                    <a:pt x="200647" y="23596"/>
                  </a:lnTo>
                  <a:lnTo>
                    <a:pt x="212432" y="23596"/>
                  </a:lnTo>
                  <a:lnTo>
                    <a:pt x="212432" y="11798"/>
                  </a:lnTo>
                  <a:close/>
                </a:path>
                <a:path w="626109" h="47625">
                  <a:moveTo>
                    <a:pt x="224243" y="11798"/>
                  </a:moveTo>
                  <a:lnTo>
                    <a:pt x="212458" y="11798"/>
                  </a:lnTo>
                  <a:lnTo>
                    <a:pt x="212458" y="23596"/>
                  </a:lnTo>
                  <a:lnTo>
                    <a:pt x="224243" y="23596"/>
                  </a:lnTo>
                  <a:lnTo>
                    <a:pt x="224243" y="11798"/>
                  </a:lnTo>
                  <a:close/>
                </a:path>
                <a:path w="626109" h="47625">
                  <a:moveTo>
                    <a:pt x="236054" y="11798"/>
                  </a:moveTo>
                  <a:lnTo>
                    <a:pt x="224256" y="11798"/>
                  </a:lnTo>
                  <a:lnTo>
                    <a:pt x="224256" y="23596"/>
                  </a:lnTo>
                  <a:lnTo>
                    <a:pt x="236054" y="23596"/>
                  </a:lnTo>
                  <a:lnTo>
                    <a:pt x="236054" y="11798"/>
                  </a:lnTo>
                  <a:close/>
                </a:path>
                <a:path w="626109" h="47625">
                  <a:moveTo>
                    <a:pt x="247840" y="35407"/>
                  </a:moveTo>
                  <a:lnTo>
                    <a:pt x="236054" y="35407"/>
                  </a:lnTo>
                  <a:lnTo>
                    <a:pt x="236054" y="23609"/>
                  </a:lnTo>
                  <a:lnTo>
                    <a:pt x="224256" y="23609"/>
                  </a:lnTo>
                  <a:lnTo>
                    <a:pt x="224256" y="35420"/>
                  </a:lnTo>
                  <a:lnTo>
                    <a:pt x="236054" y="35420"/>
                  </a:lnTo>
                  <a:lnTo>
                    <a:pt x="236054" y="47205"/>
                  </a:lnTo>
                  <a:lnTo>
                    <a:pt x="247840" y="47205"/>
                  </a:lnTo>
                  <a:lnTo>
                    <a:pt x="247840" y="35407"/>
                  </a:lnTo>
                  <a:close/>
                </a:path>
                <a:path w="626109" h="47625">
                  <a:moveTo>
                    <a:pt x="259664" y="11798"/>
                  </a:moveTo>
                  <a:lnTo>
                    <a:pt x="247865" y="11798"/>
                  </a:lnTo>
                  <a:lnTo>
                    <a:pt x="247865" y="23596"/>
                  </a:lnTo>
                  <a:lnTo>
                    <a:pt x="259664" y="23596"/>
                  </a:lnTo>
                  <a:lnTo>
                    <a:pt x="259664" y="11798"/>
                  </a:lnTo>
                  <a:close/>
                </a:path>
                <a:path w="626109" h="47625">
                  <a:moveTo>
                    <a:pt x="271449" y="23609"/>
                  </a:moveTo>
                  <a:lnTo>
                    <a:pt x="259664" y="23609"/>
                  </a:lnTo>
                  <a:lnTo>
                    <a:pt x="247865" y="23609"/>
                  </a:lnTo>
                  <a:lnTo>
                    <a:pt x="247865" y="35420"/>
                  </a:lnTo>
                  <a:lnTo>
                    <a:pt x="259664" y="35420"/>
                  </a:lnTo>
                  <a:lnTo>
                    <a:pt x="271449" y="35420"/>
                  </a:lnTo>
                  <a:lnTo>
                    <a:pt x="271449" y="23609"/>
                  </a:lnTo>
                  <a:close/>
                </a:path>
                <a:path w="626109" h="47625">
                  <a:moveTo>
                    <a:pt x="283260" y="11798"/>
                  </a:moveTo>
                  <a:lnTo>
                    <a:pt x="271475" y="11798"/>
                  </a:lnTo>
                  <a:lnTo>
                    <a:pt x="271475" y="23596"/>
                  </a:lnTo>
                  <a:lnTo>
                    <a:pt x="283260" y="23596"/>
                  </a:lnTo>
                  <a:lnTo>
                    <a:pt x="283260" y="11798"/>
                  </a:lnTo>
                  <a:close/>
                </a:path>
                <a:path w="626109" h="47625">
                  <a:moveTo>
                    <a:pt x="306857" y="23609"/>
                  </a:moveTo>
                  <a:lnTo>
                    <a:pt x="295071" y="23609"/>
                  </a:lnTo>
                  <a:lnTo>
                    <a:pt x="295071" y="35420"/>
                  </a:lnTo>
                  <a:lnTo>
                    <a:pt x="306857" y="35420"/>
                  </a:lnTo>
                  <a:lnTo>
                    <a:pt x="306857" y="23609"/>
                  </a:lnTo>
                  <a:close/>
                </a:path>
                <a:path w="626109" h="47625">
                  <a:moveTo>
                    <a:pt x="306857" y="11798"/>
                  </a:moveTo>
                  <a:lnTo>
                    <a:pt x="295071" y="11798"/>
                  </a:lnTo>
                  <a:lnTo>
                    <a:pt x="295071" y="23596"/>
                  </a:lnTo>
                  <a:lnTo>
                    <a:pt x="306857" y="23596"/>
                  </a:lnTo>
                  <a:lnTo>
                    <a:pt x="306857" y="11798"/>
                  </a:lnTo>
                  <a:close/>
                </a:path>
                <a:path w="626109" h="47625">
                  <a:moveTo>
                    <a:pt x="318668" y="11798"/>
                  </a:moveTo>
                  <a:lnTo>
                    <a:pt x="306882" y="11798"/>
                  </a:lnTo>
                  <a:lnTo>
                    <a:pt x="306882" y="23596"/>
                  </a:lnTo>
                  <a:lnTo>
                    <a:pt x="318668" y="23596"/>
                  </a:lnTo>
                  <a:lnTo>
                    <a:pt x="318668" y="11798"/>
                  </a:lnTo>
                  <a:close/>
                </a:path>
                <a:path w="626109" h="47625">
                  <a:moveTo>
                    <a:pt x="330479" y="11798"/>
                  </a:moveTo>
                  <a:lnTo>
                    <a:pt x="318681" y="11798"/>
                  </a:lnTo>
                  <a:lnTo>
                    <a:pt x="318681" y="23596"/>
                  </a:lnTo>
                  <a:lnTo>
                    <a:pt x="330479" y="23596"/>
                  </a:lnTo>
                  <a:lnTo>
                    <a:pt x="330479" y="11798"/>
                  </a:lnTo>
                  <a:close/>
                </a:path>
                <a:path w="626109" h="47625">
                  <a:moveTo>
                    <a:pt x="354088" y="23609"/>
                  </a:moveTo>
                  <a:lnTo>
                    <a:pt x="342290" y="23609"/>
                  </a:lnTo>
                  <a:lnTo>
                    <a:pt x="342290" y="35420"/>
                  </a:lnTo>
                  <a:lnTo>
                    <a:pt x="354088" y="35420"/>
                  </a:lnTo>
                  <a:lnTo>
                    <a:pt x="354088" y="23609"/>
                  </a:lnTo>
                  <a:close/>
                </a:path>
                <a:path w="626109" h="47625">
                  <a:moveTo>
                    <a:pt x="354088" y="11798"/>
                  </a:moveTo>
                  <a:lnTo>
                    <a:pt x="342290" y="11798"/>
                  </a:lnTo>
                  <a:lnTo>
                    <a:pt x="342290" y="23596"/>
                  </a:lnTo>
                  <a:lnTo>
                    <a:pt x="354088" y="23596"/>
                  </a:lnTo>
                  <a:lnTo>
                    <a:pt x="354088" y="11798"/>
                  </a:lnTo>
                  <a:close/>
                </a:path>
                <a:path w="626109" h="47625">
                  <a:moveTo>
                    <a:pt x="377685" y="23609"/>
                  </a:moveTo>
                  <a:lnTo>
                    <a:pt x="365899" y="23609"/>
                  </a:lnTo>
                  <a:lnTo>
                    <a:pt x="365899" y="35420"/>
                  </a:lnTo>
                  <a:lnTo>
                    <a:pt x="377685" y="35420"/>
                  </a:lnTo>
                  <a:lnTo>
                    <a:pt x="377685" y="23609"/>
                  </a:lnTo>
                  <a:close/>
                </a:path>
                <a:path w="626109" h="47625">
                  <a:moveTo>
                    <a:pt x="413092" y="23609"/>
                  </a:moveTo>
                  <a:lnTo>
                    <a:pt x="401307" y="23609"/>
                  </a:lnTo>
                  <a:lnTo>
                    <a:pt x="401307" y="35420"/>
                  </a:lnTo>
                  <a:lnTo>
                    <a:pt x="413092" y="35420"/>
                  </a:lnTo>
                  <a:lnTo>
                    <a:pt x="413092" y="23609"/>
                  </a:lnTo>
                  <a:close/>
                </a:path>
                <a:path w="626109" h="47625">
                  <a:moveTo>
                    <a:pt x="413092" y="11798"/>
                  </a:moveTo>
                  <a:lnTo>
                    <a:pt x="401307" y="11798"/>
                  </a:lnTo>
                  <a:lnTo>
                    <a:pt x="389509" y="11798"/>
                  </a:lnTo>
                  <a:lnTo>
                    <a:pt x="389509" y="23596"/>
                  </a:lnTo>
                  <a:lnTo>
                    <a:pt x="401307" y="23596"/>
                  </a:lnTo>
                  <a:lnTo>
                    <a:pt x="413092" y="23596"/>
                  </a:lnTo>
                  <a:lnTo>
                    <a:pt x="413092" y="11798"/>
                  </a:lnTo>
                  <a:close/>
                </a:path>
                <a:path w="626109" h="47625">
                  <a:moveTo>
                    <a:pt x="424903" y="23609"/>
                  </a:moveTo>
                  <a:lnTo>
                    <a:pt x="413105" y="23609"/>
                  </a:lnTo>
                  <a:lnTo>
                    <a:pt x="413105" y="35420"/>
                  </a:lnTo>
                  <a:lnTo>
                    <a:pt x="424903" y="35420"/>
                  </a:lnTo>
                  <a:lnTo>
                    <a:pt x="424903" y="23609"/>
                  </a:lnTo>
                  <a:close/>
                </a:path>
                <a:path w="626109" h="47625">
                  <a:moveTo>
                    <a:pt x="424903" y="11798"/>
                  </a:moveTo>
                  <a:lnTo>
                    <a:pt x="413105" y="11798"/>
                  </a:lnTo>
                  <a:lnTo>
                    <a:pt x="413105" y="23596"/>
                  </a:lnTo>
                  <a:lnTo>
                    <a:pt x="424903" y="23596"/>
                  </a:lnTo>
                  <a:lnTo>
                    <a:pt x="424903" y="11798"/>
                  </a:lnTo>
                  <a:close/>
                </a:path>
                <a:path w="626109" h="47625">
                  <a:moveTo>
                    <a:pt x="436702" y="11798"/>
                  </a:moveTo>
                  <a:lnTo>
                    <a:pt x="424916" y="11798"/>
                  </a:lnTo>
                  <a:lnTo>
                    <a:pt x="424916" y="23596"/>
                  </a:lnTo>
                  <a:lnTo>
                    <a:pt x="436702" y="23596"/>
                  </a:lnTo>
                  <a:lnTo>
                    <a:pt x="436702" y="11798"/>
                  </a:lnTo>
                  <a:close/>
                </a:path>
                <a:path w="626109" h="47625">
                  <a:moveTo>
                    <a:pt x="448513" y="11798"/>
                  </a:moveTo>
                  <a:lnTo>
                    <a:pt x="436714" y="11798"/>
                  </a:lnTo>
                  <a:lnTo>
                    <a:pt x="436714" y="23596"/>
                  </a:lnTo>
                  <a:lnTo>
                    <a:pt x="448513" y="23596"/>
                  </a:lnTo>
                  <a:lnTo>
                    <a:pt x="448513" y="11798"/>
                  </a:lnTo>
                  <a:close/>
                </a:path>
                <a:path w="626109" h="47625">
                  <a:moveTo>
                    <a:pt x="472109" y="23609"/>
                  </a:moveTo>
                  <a:lnTo>
                    <a:pt x="460324" y="23609"/>
                  </a:lnTo>
                  <a:lnTo>
                    <a:pt x="460324" y="35420"/>
                  </a:lnTo>
                  <a:lnTo>
                    <a:pt x="472109" y="35420"/>
                  </a:lnTo>
                  <a:lnTo>
                    <a:pt x="472109" y="23609"/>
                  </a:lnTo>
                  <a:close/>
                </a:path>
                <a:path w="626109" h="47625">
                  <a:moveTo>
                    <a:pt x="483920" y="23609"/>
                  </a:moveTo>
                  <a:lnTo>
                    <a:pt x="472122" y="23609"/>
                  </a:lnTo>
                  <a:lnTo>
                    <a:pt x="472122" y="35420"/>
                  </a:lnTo>
                  <a:lnTo>
                    <a:pt x="483920" y="35420"/>
                  </a:lnTo>
                  <a:lnTo>
                    <a:pt x="483920" y="23609"/>
                  </a:lnTo>
                  <a:close/>
                </a:path>
                <a:path w="626109" h="47625">
                  <a:moveTo>
                    <a:pt x="483920" y="11798"/>
                  </a:moveTo>
                  <a:lnTo>
                    <a:pt x="472122" y="11798"/>
                  </a:lnTo>
                  <a:lnTo>
                    <a:pt x="472122" y="23596"/>
                  </a:lnTo>
                  <a:lnTo>
                    <a:pt x="483920" y="23596"/>
                  </a:lnTo>
                  <a:lnTo>
                    <a:pt x="483920" y="11798"/>
                  </a:lnTo>
                  <a:close/>
                </a:path>
                <a:path w="626109" h="47625">
                  <a:moveTo>
                    <a:pt x="495731" y="23609"/>
                  </a:moveTo>
                  <a:lnTo>
                    <a:pt x="483933" y="23609"/>
                  </a:lnTo>
                  <a:lnTo>
                    <a:pt x="483933" y="35420"/>
                  </a:lnTo>
                  <a:lnTo>
                    <a:pt x="495731" y="35420"/>
                  </a:lnTo>
                  <a:lnTo>
                    <a:pt x="495731" y="23609"/>
                  </a:lnTo>
                  <a:close/>
                </a:path>
                <a:path w="626109" h="47625">
                  <a:moveTo>
                    <a:pt x="519315" y="23609"/>
                  </a:moveTo>
                  <a:lnTo>
                    <a:pt x="507530" y="23609"/>
                  </a:lnTo>
                  <a:lnTo>
                    <a:pt x="507530" y="35420"/>
                  </a:lnTo>
                  <a:lnTo>
                    <a:pt x="519315" y="35420"/>
                  </a:lnTo>
                  <a:lnTo>
                    <a:pt x="519315" y="23609"/>
                  </a:lnTo>
                  <a:close/>
                </a:path>
                <a:path w="626109" h="47625">
                  <a:moveTo>
                    <a:pt x="519315" y="0"/>
                  </a:moveTo>
                  <a:lnTo>
                    <a:pt x="507530" y="0"/>
                  </a:lnTo>
                  <a:lnTo>
                    <a:pt x="507530" y="11798"/>
                  </a:lnTo>
                  <a:lnTo>
                    <a:pt x="495731" y="11798"/>
                  </a:lnTo>
                  <a:lnTo>
                    <a:pt x="495731" y="23596"/>
                  </a:lnTo>
                  <a:lnTo>
                    <a:pt x="507530" y="23596"/>
                  </a:lnTo>
                  <a:lnTo>
                    <a:pt x="519315" y="23596"/>
                  </a:lnTo>
                  <a:lnTo>
                    <a:pt x="519315" y="11798"/>
                  </a:lnTo>
                  <a:lnTo>
                    <a:pt x="519315" y="0"/>
                  </a:lnTo>
                  <a:close/>
                </a:path>
                <a:path w="626109" h="47625">
                  <a:moveTo>
                    <a:pt x="531126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31126" y="11798"/>
                  </a:lnTo>
                  <a:lnTo>
                    <a:pt x="531126" y="0"/>
                  </a:lnTo>
                  <a:close/>
                </a:path>
                <a:path w="626109" h="47625">
                  <a:moveTo>
                    <a:pt x="542937" y="0"/>
                  </a:moveTo>
                  <a:lnTo>
                    <a:pt x="531139" y="0"/>
                  </a:lnTo>
                  <a:lnTo>
                    <a:pt x="531139" y="11798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26109" h="47625">
                  <a:moveTo>
                    <a:pt x="554748" y="11798"/>
                  </a:move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54748" y="11798"/>
                  </a:lnTo>
                  <a:close/>
                </a:path>
                <a:path w="626109" h="47625">
                  <a:moveTo>
                    <a:pt x="601941" y="23609"/>
                  </a:moveTo>
                  <a:lnTo>
                    <a:pt x="590143" y="23609"/>
                  </a:lnTo>
                  <a:lnTo>
                    <a:pt x="578345" y="23609"/>
                  </a:lnTo>
                  <a:lnTo>
                    <a:pt x="566547" y="23609"/>
                  </a:lnTo>
                  <a:lnTo>
                    <a:pt x="554748" y="23609"/>
                  </a:lnTo>
                  <a:lnTo>
                    <a:pt x="554748" y="35420"/>
                  </a:lnTo>
                  <a:lnTo>
                    <a:pt x="566547" y="35420"/>
                  </a:lnTo>
                  <a:lnTo>
                    <a:pt x="578345" y="35420"/>
                  </a:lnTo>
                  <a:lnTo>
                    <a:pt x="590143" y="35420"/>
                  </a:lnTo>
                  <a:lnTo>
                    <a:pt x="601941" y="35420"/>
                  </a:lnTo>
                  <a:lnTo>
                    <a:pt x="601941" y="23609"/>
                  </a:lnTo>
                  <a:close/>
                </a:path>
                <a:path w="626109" h="47625">
                  <a:moveTo>
                    <a:pt x="601941" y="0"/>
                  </a:moveTo>
                  <a:lnTo>
                    <a:pt x="590143" y="0"/>
                  </a:lnTo>
                  <a:lnTo>
                    <a:pt x="590143" y="11798"/>
                  </a:lnTo>
                  <a:lnTo>
                    <a:pt x="590143" y="23596"/>
                  </a:lnTo>
                  <a:lnTo>
                    <a:pt x="601941" y="23596"/>
                  </a:lnTo>
                  <a:lnTo>
                    <a:pt x="601941" y="11798"/>
                  </a:lnTo>
                  <a:lnTo>
                    <a:pt x="601941" y="0"/>
                  </a:lnTo>
                  <a:close/>
                </a:path>
                <a:path w="626109" h="47625">
                  <a:moveTo>
                    <a:pt x="613765" y="23609"/>
                  </a:moveTo>
                  <a:lnTo>
                    <a:pt x="601967" y="23609"/>
                  </a:lnTo>
                  <a:lnTo>
                    <a:pt x="601967" y="35420"/>
                  </a:lnTo>
                  <a:lnTo>
                    <a:pt x="613765" y="35420"/>
                  </a:lnTo>
                  <a:lnTo>
                    <a:pt x="613765" y="23609"/>
                  </a:lnTo>
                  <a:close/>
                </a:path>
                <a:path w="626109" h="47625">
                  <a:moveTo>
                    <a:pt x="625551" y="11798"/>
                  </a:moveTo>
                  <a:lnTo>
                    <a:pt x="613765" y="11798"/>
                  </a:lnTo>
                  <a:lnTo>
                    <a:pt x="613765" y="23596"/>
                  </a:lnTo>
                  <a:lnTo>
                    <a:pt x="625551" y="23596"/>
                  </a:lnTo>
                  <a:lnTo>
                    <a:pt x="625551" y="117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5958433" y="4665853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09" h="47625">
                  <a:moveTo>
                    <a:pt x="23583" y="35407"/>
                  </a:moveTo>
                  <a:lnTo>
                    <a:pt x="11798" y="35407"/>
                  </a:lnTo>
                  <a:lnTo>
                    <a:pt x="0" y="35407"/>
                  </a:lnTo>
                  <a:lnTo>
                    <a:pt x="0" y="47205"/>
                  </a:lnTo>
                  <a:lnTo>
                    <a:pt x="11798" y="47205"/>
                  </a:lnTo>
                  <a:lnTo>
                    <a:pt x="23583" y="47205"/>
                  </a:lnTo>
                  <a:lnTo>
                    <a:pt x="23583" y="35407"/>
                  </a:lnTo>
                  <a:close/>
                </a:path>
                <a:path w="626109" h="47625">
                  <a:moveTo>
                    <a:pt x="23583" y="11798"/>
                  </a:moveTo>
                  <a:lnTo>
                    <a:pt x="11798" y="11798"/>
                  </a:lnTo>
                  <a:lnTo>
                    <a:pt x="11798" y="23596"/>
                  </a:lnTo>
                  <a:lnTo>
                    <a:pt x="23583" y="23596"/>
                  </a:lnTo>
                  <a:lnTo>
                    <a:pt x="23583" y="11798"/>
                  </a:lnTo>
                  <a:close/>
                </a:path>
                <a:path w="626109" h="47625">
                  <a:moveTo>
                    <a:pt x="35394" y="11798"/>
                  </a:moveTo>
                  <a:lnTo>
                    <a:pt x="23596" y="11798"/>
                  </a:lnTo>
                  <a:lnTo>
                    <a:pt x="23596" y="23596"/>
                  </a:lnTo>
                  <a:lnTo>
                    <a:pt x="35394" y="23596"/>
                  </a:lnTo>
                  <a:lnTo>
                    <a:pt x="35394" y="11798"/>
                  </a:lnTo>
                  <a:close/>
                </a:path>
                <a:path w="626109" h="47625">
                  <a:moveTo>
                    <a:pt x="47205" y="11798"/>
                  </a:moveTo>
                  <a:lnTo>
                    <a:pt x="35407" y="11798"/>
                  </a:lnTo>
                  <a:lnTo>
                    <a:pt x="35407" y="23596"/>
                  </a:lnTo>
                  <a:lnTo>
                    <a:pt x="47205" y="23596"/>
                  </a:lnTo>
                  <a:lnTo>
                    <a:pt x="47205" y="11798"/>
                  </a:lnTo>
                  <a:close/>
                </a:path>
                <a:path w="626109" h="47625">
                  <a:moveTo>
                    <a:pt x="58991" y="35407"/>
                  </a:moveTo>
                  <a:lnTo>
                    <a:pt x="47205" y="35407"/>
                  </a:lnTo>
                  <a:lnTo>
                    <a:pt x="35407" y="35407"/>
                  </a:lnTo>
                  <a:lnTo>
                    <a:pt x="35407" y="47205"/>
                  </a:lnTo>
                  <a:lnTo>
                    <a:pt x="47205" y="47205"/>
                  </a:lnTo>
                  <a:lnTo>
                    <a:pt x="58991" y="47205"/>
                  </a:lnTo>
                  <a:lnTo>
                    <a:pt x="58991" y="35407"/>
                  </a:lnTo>
                  <a:close/>
                </a:path>
                <a:path w="626109" h="47625">
                  <a:moveTo>
                    <a:pt x="94411" y="35407"/>
                  </a:moveTo>
                  <a:lnTo>
                    <a:pt x="82613" y="35407"/>
                  </a:lnTo>
                  <a:lnTo>
                    <a:pt x="70815" y="35407"/>
                  </a:lnTo>
                  <a:lnTo>
                    <a:pt x="70815" y="47205"/>
                  </a:lnTo>
                  <a:lnTo>
                    <a:pt x="82613" y="47205"/>
                  </a:lnTo>
                  <a:lnTo>
                    <a:pt x="94411" y="47205"/>
                  </a:lnTo>
                  <a:lnTo>
                    <a:pt x="94411" y="35407"/>
                  </a:lnTo>
                  <a:close/>
                </a:path>
                <a:path w="626109" h="47625">
                  <a:moveTo>
                    <a:pt x="94411" y="11798"/>
                  </a:moveTo>
                  <a:lnTo>
                    <a:pt x="82613" y="11798"/>
                  </a:lnTo>
                  <a:lnTo>
                    <a:pt x="70815" y="11798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94411" y="23596"/>
                  </a:lnTo>
                  <a:lnTo>
                    <a:pt x="94411" y="11798"/>
                  </a:lnTo>
                  <a:close/>
                </a:path>
                <a:path w="626109" h="47625">
                  <a:moveTo>
                    <a:pt x="118008" y="23609"/>
                  </a:moveTo>
                  <a:lnTo>
                    <a:pt x="106222" y="23609"/>
                  </a:lnTo>
                  <a:lnTo>
                    <a:pt x="94424" y="23609"/>
                  </a:lnTo>
                  <a:lnTo>
                    <a:pt x="94424" y="35407"/>
                  </a:lnTo>
                  <a:lnTo>
                    <a:pt x="94424" y="47205"/>
                  </a:lnTo>
                  <a:lnTo>
                    <a:pt x="106222" y="47205"/>
                  </a:lnTo>
                  <a:lnTo>
                    <a:pt x="118008" y="47205"/>
                  </a:lnTo>
                  <a:lnTo>
                    <a:pt x="118008" y="35407"/>
                  </a:lnTo>
                  <a:lnTo>
                    <a:pt x="118008" y="23609"/>
                  </a:lnTo>
                  <a:close/>
                </a:path>
                <a:path w="626109" h="47625">
                  <a:moveTo>
                    <a:pt x="118008" y="11798"/>
                  </a:moveTo>
                  <a:lnTo>
                    <a:pt x="106222" y="11798"/>
                  </a:lnTo>
                  <a:lnTo>
                    <a:pt x="106222" y="23596"/>
                  </a:lnTo>
                  <a:lnTo>
                    <a:pt x="118008" y="23596"/>
                  </a:lnTo>
                  <a:lnTo>
                    <a:pt x="118008" y="11798"/>
                  </a:lnTo>
                  <a:close/>
                </a:path>
                <a:path w="626109" h="47625">
                  <a:moveTo>
                    <a:pt x="129819" y="23609"/>
                  </a:moveTo>
                  <a:lnTo>
                    <a:pt x="118021" y="23609"/>
                  </a:lnTo>
                  <a:lnTo>
                    <a:pt x="118021" y="35407"/>
                  </a:lnTo>
                  <a:lnTo>
                    <a:pt x="129819" y="35407"/>
                  </a:lnTo>
                  <a:lnTo>
                    <a:pt x="129819" y="23609"/>
                  </a:lnTo>
                  <a:close/>
                </a:path>
                <a:path w="626109" h="47625">
                  <a:moveTo>
                    <a:pt x="129819" y="11798"/>
                  </a:moveTo>
                  <a:lnTo>
                    <a:pt x="118021" y="11798"/>
                  </a:lnTo>
                  <a:lnTo>
                    <a:pt x="118021" y="23596"/>
                  </a:lnTo>
                  <a:lnTo>
                    <a:pt x="129819" y="23596"/>
                  </a:lnTo>
                  <a:lnTo>
                    <a:pt x="129819" y="11798"/>
                  </a:lnTo>
                  <a:close/>
                </a:path>
                <a:path w="626109" h="47625">
                  <a:moveTo>
                    <a:pt x="141630" y="23609"/>
                  </a:moveTo>
                  <a:lnTo>
                    <a:pt x="129832" y="23609"/>
                  </a:lnTo>
                  <a:lnTo>
                    <a:pt x="129832" y="35407"/>
                  </a:lnTo>
                  <a:lnTo>
                    <a:pt x="129832" y="47205"/>
                  </a:lnTo>
                  <a:lnTo>
                    <a:pt x="141630" y="47205"/>
                  </a:lnTo>
                  <a:lnTo>
                    <a:pt x="141630" y="35407"/>
                  </a:lnTo>
                  <a:lnTo>
                    <a:pt x="141630" y="23609"/>
                  </a:lnTo>
                  <a:close/>
                </a:path>
                <a:path w="626109" h="47625">
                  <a:moveTo>
                    <a:pt x="177025" y="23609"/>
                  </a:moveTo>
                  <a:lnTo>
                    <a:pt x="165239" y="23609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close/>
                </a:path>
                <a:path w="626109" h="47625">
                  <a:moveTo>
                    <a:pt x="212432" y="23609"/>
                  </a:moveTo>
                  <a:lnTo>
                    <a:pt x="200647" y="23609"/>
                  </a:ln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close/>
                </a:path>
                <a:path w="626109" h="47625">
                  <a:moveTo>
                    <a:pt x="212432" y="11798"/>
                  </a:moveTo>
                  <a:lnTo>
                    <a:pt x="200647" y="11798"/>
                  </a:lnTo>
                  <a:lnTo>
                    <a:pt x="188849" y="11798"/>
                  </a:lnTo>
                  <a:lnTo>
                    <a:pt x="188849" y="23596"/>
                  </a:lnTo>
                  <a:lnTo>
                    <a:pt x="200647" y="23596"/>
                  </a:lnTo>
                  <a:lnTo>
                    <a:pt x="212432" y="23596"/>
                  </a:lnTo>
                  <a:lnTo>
                    <a:pt x="212432" y="11798"/>
                  </a:lnTo>
                  <a:close/>
                </a:path>
                <a:path w="626109" h="47625">
                  <a:moveTo>
                    <a:pt x="224243" y="23609"/>
                  </a:move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close/>
                </a:path>
                <a:path w="626109" h="47625">
                  <a:moveTo>
                    <a:pt x="247840" y="23609"/>
                  </a:moveTo>
                  <a:lnTo>
                    <a:pt x="236054" y="23609"/>
                  </a:ln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47840" y="35407"/>
                  </a:lnTo>
                  <a:lnTo>
                    <a:pt x="247840" y="23609"/>
                  </a:lnTo>
                  <a:close/>
                </a:path>
                <a:path w="626109" h="47625">
                  <a:moveTo>
                    <a:pt x="247840" y="0"/>
                  </a:moveTo>
                  <a:lnTo>
                    <a:pt x="236054" y="0"/>
                  </a:lnTo>
                  <a:lnTo>
                    <a:pt x="236054" y="11798"/>
                  </a:lnTo>
                  <a:lnTo>
                    <a:pt x="247840" y="11798"/>
                  </a:lnTo>
                  <a:lnTo>
                    <a:pt x="247840" y="0"/>
                  </a:lnTo>
                  <a:close/>
                </a:path>
                <a:path w="626109" h="47625">
                  <a:moveTo>
                    <a:pt x="271449" y="23609"/>
                  </a:moveTo>
                  <a:lnTo>
                    <a:pt x="259664" y="23609"/>
                  </a:lnTo>
                  <a:lnTo>
                    <a:pt x="247865" y="23609"/>
                  </a:lnTo>
                  <a:lnTo>
                    <a:pt x="247865" y="35407"/>
                  </a:lnTo>
                  <a:lnTo>
                    <a:pt x="259664" y="35407"/>
                  </a:lnTo>
                  <a:lnTo>
                    <a:pt x="271449" y="35407"/>
                  </a:lnTo>
                  <a:lnTo>
                    <a:pt x="271449" y="23609"/>
                  </a:lnTo>
                  <a:close/>
                </a:path>
                <a:path w="626109" h="47625">
                  <a:moveTo>
                    <a:pt x="271449" y="0"/>
                  </a:moveTo>
                  <a:lnTo>
                    <a:pt x="259664" y="0"/>
                  </a:lnTo>
                  <a:lnTo>
                    <a:pt x="247865" y="0"/>
                  </a:lnTo>
                  <a:lnTo>
                    <a:pt x="247865" y="11798"/>
                  </a:lnTo>
                  <a:lnTo>
                    <a:pt x="247865" y="23596"/>
                  </a:lnTo>
                  <a:lnTo>
                    <a:pt x="259664" y="23596"/>
                  </a:lnTo>
                  <a:lnTo>
                    <a:pt x="259664" y="11798"/>
                  </a:lnTo>
                  <a:lnTo>
                    <a:pt x="271449" y="11798"/>
                  </a:lnTo>
                  <a:lnTo>
                    <a:pt x="271449" y="0"/>
                  </a:lnTo>
                  <a:close/>
                </a:path>
                <a:path w="626109" h="47625">
                  <a:moveTo>
                    <a:pt x="283260" y="0"/>
                  </a:moveTo>
                  <a:lnTo>
                    <a:pt x="271475" y="0"/>
                  </a:lnTo>
                  <a:lnTo>
                    <a:pt x="271475" y="11798"/>
                  </a:lnTo>
                  <a:lnTo>
                    <a:pt x="271475" y="23596"/>
                  </a:lnTo>
                  <a:lnTo>
                    <a:pt x="283260" y="23596"/>
                  </a:lnTo>
                  <a:lnTo>
                    <a:pt x="283260" y="11798"/>
                  </a:lnTo>
                  <a:lnTo>
                    <a:pt x="283260" y="0"/>
                  </a:lnTo>
                  <a:close/>
                </a:path>
                <a:path w="626109" h="47625">
                  <a:moveTo>
                    <a:pt x="295071" y="11798"/>
                  </a:moveTo>
                  <a:lnTo>
                    <a:pt x="283273" y="11798"/>
                  </a:lnTo>
                  <a:lnTo>
                    <a:pt x="283273" y="23596"/>
                  </a:lnTo>
                  <a:lnTo>
                    <a:pt x="295071" y="23596"/>
                  </a:lnTo>
                  <a:lnTo>
                    <a:pt x="295071" y="11798"/>
                  </a:lnTo>
                  <a:close/>
                </a:path>
                <a:path w="626109" h="47625">
                  <a:moveTo>
                    <a:pt x="306857" y="0"/>
                  </a:moveTo>
                  <a:lnTo>
                    <a:pt x="295071" y="0"/>
                  </a:lnTo>
                  <a:lnTo>
                    <a:pt x="295071" y="11798"/>
                  </a:lnTo>
                  <a:lnTo>
                    <a:pt x="306857" y="11798"/>
                  </a:lnTo>
                  <a:lnTo>
                    <a:pt x="306857" y="0"/>
                  </a:lnTo>
                  <a:close/>
                </a:path>
                <a:path w="626109" h="47625">
                  <a:moveTo>
                    <a:pt x="318668" y="23609"/>
                  </a:moveTo>
                  <a:lnTo>
                    <a:pt x="306882" y="23609"/>
                  </a:lnTo>
                  <a:lnTo>
                    <a:pt x="306882" y="35407"/>
                  </a:lnTo>
                  <a:lnTo>
                    <a:pt x="318668" y="35407"/>
                  </a:lnTo>
                  <a:lnTo>
                    <a:pt x="318668" y="23609"/>
                  </a:lnTo>
                  <a:close/>
                </a:path>
                <a:path w="626109" h="47625">
                  <a:moveTo>
                    <a:pt x="318668" y="11798"/>
                  </a:moveTo>
                  <a:lnTo>
                    <a:pt x="306882" y="11798"/>
                  </a:lnTo>
                  <a:lnTo>
                    <a:pt x="306882" y="23596"/>
                  </a:lnTo>
                  <a:lnTo>
                    <a:pt x="318668" y="23596"/>
                  </a:lnTo>
                  <a:lnTo>
                    <a:pt x="318668" y="11798"/>
                  </a:lnTo>
                  <a:close/>
                </a:path>
                <a:path w="626109" h="47625">
                  <a:moveTo>
                    <a:pt x="330479" y="23609"/>
                  </a:moveTo>
                  <a:lnTo>
                    <a:pt x="318681" y="23609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close/>
                </a:path>
                <a:path w="626109" h="47625">
                  <a:moveTo>
                    <a:pt x="342277" y="23609"/>
                  </a:moveTo>
                  <a:lnTo>
                    <a:pt x="330492" y="23609"/>
                  </a:lnTo>
                  <a:lnTo>
                    <a:pt x="330492" y="35407"/>
                  </a:lnTo>
                  <a:lnTo>
                    <a:pt x="342277" y="35407"/>
                  </a:lnTo>
                  <a:lnTo>
                    <a:pt x="342277" y="23609"/>
                  </a:lnTo>
                  <a:close/>
                </a:path>
                <a:path w="626109" h="47625">
                  <a:moveTo>
                    <a:pt x="342277" y="11798"/>
                  </a:moveTo>
                  <a:lnTo>
                    <a:pt x="330492" y="11798"/>
                  </a:lnTo>
                  <a:lnTo>
                    <a:pt x="330492" y="23596"/>
                  </a:lnTo>
                  <a:lnTo>
                    <a:pt x="342277" y="23596"/>
                  </a:lnTo>
                  <a:lnTo>
                    <a:pt x="342277" y="11798"/>
                  </a:lnTo>
                  <a:close/>
                </a:path>
                <a:path w="626109" h="47625">
                  <a:moveTo>
                    <a:pt x="365874" y="0"/>
                  </a:moveTo>
                  <a:lnTo>
                    <a:pt x="354088" y="0"/>
                  </a:lnTo>
                  <a:lnTo>
                    <a:pt x="354088" y="11798"/>
                  </a:lnTo>
                  <a:lnTo>
                    <a:pt x="365874" y="11798"/>
                  </a:lnTo>
                  <a:lnTo>
                    <a:pt x="365874" y="0"/>
                  </a:lnTo>
                  <a:close/>
                </a:path>
                <a:path w="626109" h="47625">
                  <a:moveTo>
                    <a:pt x="377685" y="23609"/>
                  </a:moveTo>
                  <a:lnTo>
                    <a:pt x="365899" y="23609"/>
                  </a:lnTo>
                  <a:lnTo>
                    <a:pt x="365899" y="35407"/>
                  </a:lnTo>
                  <a:lnTo>
                    <a:pt x="377685" y="35407"/>
                  </a:lnTo>
                  <a:lnTo>
                    <a:pt x="377685" y="23609"/>
                  </a:lnTo>
                  <a:close/>
                </a:path>
                <a:path w="626109" h="47625">
                  <a:moveTo>
                    <a:pt x="377685" y="11798"/>
                  </a:moveTo>
                  <a:lnTo>
                    <a:pt x="365899" y="11798"/>
                  </a:lnTo>
                  <a:lnTo>
                    <a:pt x="365899" y="23596"/>
                  </a:lnTo>
                  <a:lnTo>
                    <a:pt x="377685" y="23596"/>
                  </a:lnTo>
                  <a:lnTo>
                    <a:pt x="377685" y="11798"/>
                  </a:lnTo>
                  <a:close/>
                </a:path>
                <a:path w="626109" h="47625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26109" h="47625">
                  <a:moveTo>
                    <a:pt x="401307" y="23609"/>
                  </a:move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01307" y="23609"/>
                  </a:lnTo>
                  <a:close/>
                </a:path>
                <a:path w="626109" h="47625">
                  <a:moveTo>
                    <a:pt x="413092" y="11798"/>
                  </a:moveTo>
                  <a:lnTo>
                    <a:pt x="401307" y="11798"/>
                  </a:lnTo>
                  <a:lnTo>
                    <a:pt x="401307" y="23596"/>
                  </a:lnTo>
                  <a:lnTo>
                    <a:pt x="413092" y="23596"/>
                  </a:lnTo>
                  <a:lnTo>
                    <a:pt x="413092" y="11798"/>
                  </a:lnTo>
                  <a:close/>
                </a:path>
                <a:path w="626109" h="47625">
                  <a:moveTo>
                    <a:pt x="436702" y="23609"/>
                  </a:moveTo>
                  <a:lnTo>
                    <a:pt x="424916" y="23609"/>
                  </a:lnTo>
                  <a:lnTo>
                    <a:pt x="424916" y="35407"/>
                  </a:lnTo>
                  <a:lnTo>
                    <a:pt x="436702" y="35407"/>
                  </a:lnTo>
                  <a:lnTo>
                    <a:pt x="436702" y="23609"/>
                  </a:lnTo>
                  <a:close/>
                </a:path>
                <a:path w="626109" h="47625">
                  <a:moveTo>
                    <a:pt x="436702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36702" y="11798"/>
                  </a:lnTo>
                  <a:lnTo>
                    <a:pt x="436702" y="0"/>
                  </a:lnTo>
                  <a:close/>
                </a:path>
                <a:path w="626109" h="47625">
                  <a:moveTo>
                    <a:pt x="448513" y="0"/>
                  </a:moveTo>
                  <a:lnTo>
                    <a:pt x="436714" y="0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48513" y="0"/>
                  </a:lnTo>
                  <a:close/>
                </a:path>
                <a:path w="626109" h="47625">
                  <a:moveTo>
                    <a:pt x="460298" y="23609"/>
                  </a:moveTo>
                  <a:lnTo>
                    <a:pt x="448513" y="23609"/>
                  </a:lnTo>
                  <a:lnTo>
                    <a:pt x="448513" y="35407"/>
                  </a:lnTo>
                  <a:lnTo>
                    <a:pt x="460298" y="35407"/>
                  </a:lnTo>
                  <a:lnTo>
                    <a:pt x="460298" y="23609"/>
                  </a:lnTo>
                  <a:close/>
                </a:path>
                <a:path w="626109" h="47625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09" h="47625">
                  <a:moveTo>
                    <a:pt x="495731" y="23609"/>
                  </a:move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495731" y="23609"/>
                  </a:lnTo>
                  <a:close/>
                </a:path>
                <a:path w="626109" h="47625">
                  <a:moveTo>
                    <a:pt x="519315" y="0"/>
                  </a:moveTo>
                  <a:lnTo>
                    <a:pt x="507530" y="0"/>
                  </a:ln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83933" y="23596"/>
                  </a:lnTo>
                  <a:lnTo>
                    <a:pt x="495731" y="23596"/>
                  </a:lnTo>
                  <a:lnTo>
                    <a:pt x="507530" y="23596"/>
                  </a:lnTo>
                  <a:lnTo>
                    <a:pt x="507530" y="11798"/>
                  </a:lnTo>
                  <a:lnTo>
                    <a:pt x="519315" y="11798"/>
                  </a:lnTo>
                  <a:lnTo>
                    <a:pt x="519315" y="0"/>
                  </a:lnTo>
                  <a:close/>
                </a:path>
                <a:path w="626109" h="47625">
                  <a:moveTo>
                    <a:pt x="531126" y="23609"/>
                  </a:moveTo>
                  <a:lnTo>
                    <a:pt x="519341" y="23609"/>
                  </a:lnTo>
                  <a:lnTo>
                    <a:pt x="519341" y="35407"/>
                  </a:lnTo>
                  <a:lnTo>
                    <a:pt x="531126" y="35407"/>
                  </a:lnTo>
                  <a:lnTo>
                    <a:pt x="531126" y="23609"/>
                  </a:lnTo>
                  <a:close/>
                </a:path>
                <a:path w="626109" h="47625">
                  <a:moveTo>
                    <a:pt x="531126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19341" y="23596"/>
                  </a:lnTo>
                  <a:lnTo>
                    <a:pt x="531126" y="23596"/>
                  </a:lnTo>
                  <a:lnTo>
                    <a:pt x="531126" y="11798"/>
                  </a:lnTo>
                  <a:lnTo>
                    <a:pt x="531126" y="0"/>
                  </a:lnTo>
                  <a:close/>
                </a:path>
                <a:path w="626109" h="47625">
                  <a:moveTo>
                    <a:pt x="542937" y="0"/>
                  </a:moveTo>
                  <a:lnTo>
                    <a:pt x="531139" y="0"/>
                  </a:lnTo>
                  <a:lnTo>
                    <a:pt x="531139" y="11798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26109" h="47625">
                  <a:moveTo>
                    <a:pt x="578345" y="0"/>
                  </a:moveTo>
                  <a:lnTo>
                    <a:pt x="566547" y="0"/>
                  </a:lnTo>
                  <a:lnTo>
                    <a:pt x="554748" y="0"/>
                  </a:ln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54748" y="23596"/>
                  </a:lnTo>
                  <a:lnTo>
                    <a:pt x="566547" y="23596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26109" h="47625">
                  <a:moveTo>
                    <a:pt x="625551" y="23609"/>
                  </a:moveTo>
                  <a:lnTo>
                    <a:pt x="613765" y="23609"/>
                  </a:lnTo>
                  <a:lnTo>
                    <a:pt x="613765" y="35407"/>
                  </a:lnTo>
                  <a:lnTo>
                    <a:pt x="625551" y="35407"/>
                  </a:lnTo>
                  <a:lnTo>
                    <a:pt x="625551" y="23609"/>
                  </a:lnTo>
                  <a:close/>
                </a:path>
                <a:path w="626109" h="47625">
                  <a:moveTo>
                    <a:pt x="625551" y="0"/>
                  </a:moveTo>
                  <a:lnTo>
                    <a:pt x="613765" y="0"/>
                  </a:ln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5970232" y="4701260"/>
              <a:ext cx="614045" cy="47625"/>
            </a:xfrm>
            <a:custGeom>
              <a:avLst/>
              <a:gdLst/>
              <a:ahLst/>
              <a:cxnLst/>
              <a:rect l="l" t="t" r="r" b="b"/>
              <a:pathLst>
                <a:path w="614045" h="47625">
                  <a:moveTo>
                    <a:pt x="11785" y="11811"/>
                  </a:moveTo>
                  <a:lnTo>
                    <a:pt x="0" y="11811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85" y="35407"/>
                  </a:lnTo>
                  <a:lnTo>
                    <a:pt x="11785" y="23609"/>
                  </a:lnTo>
                  <a:lnTo>
                    <a:pt x="11785" y="11811"/>
                  </a:lnTo>
                  <a:close/>
                </a:path>
                <a:path w="614045" h="47625">
                  <a:moveTo>
                    <a:pt x="23596" y="23609"/>
                  </a:moveTo>
                  <a:lnTo>
                    <a:pt x="11798" y="23609"/>
                  </a:lnTo>
                  <a:lnTo>
                    <a:pt x="11798" y="35407"/>
                  </a:lnTo>
                  <a:lnTo>
                    <a:pt x="11798" y="47205"/>
                  </a:lnTo>
                  <a:lnTo>
                    <a:pt x="23596" y="47205"/>
                  </a:lnTo>
                  <a:lnTo>
                    <a:pt x="23596" y="35407"/>
                  </a:lnTo>
                  <a:lnTo>
                    <a:pt x="23596" y="23609"/>
                  </a:lnTo>
                  <a:close/>
                </a:path>
                <a:path w="614045" h="47625">
                  <a:moveTo>
                    <a:pt x="47193" y="23609"/>
                  </a:moveTo>
                  <a:lnTo>
                    <a:pt x="35407" y="23609"/>
                  </a:lnTo>
                  <a:lnTo>
                    <a:pt x="23609" y="23609"/>
                  </a:lnTo>
                  <a:lnTo>
                    <a:pt x="23609" y="35407"/>
                  </a:lnTo>
                  <a:lnTo>
                    <a:pt x="35407" y="35407"/>
                  </a:lnTo>
                  <a:lnTo>
                    <a:pt x="35407" y="47205"/>
                  </a:lnTo>
                  <a:lnTo>
                    <a:pt x="47193" y="47205"/>
                  </a:lnTo>
                  <a:lnTo>
                    <a:pt x="47193" y="35407"/>
                  </a:lnTo>
                  <a:lnTo>
                    <a:pt x="47193" y="23609"/>
                  </a:lnTo>
                  <a:close/>
                </a:path>
                <a:path w="614045" h="47625">
                  <a:moveTo>
                    <a:pt x="82613" y="23609"/>
                  </a:moveTo>
                  <a:lnTo>
                    <a:pt x="70815" y="23609"/>
                  </a:ln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70815" y="47205"/>
                  </a:lnTo>
                  <a:lnTo>
                    <a:pt x="82613" y="47205"/>
                  </a:lnTo>
                  <a:lnTo>
                    <a:pt x="82613" y="35407"/>
                  </a:lnTo>
                  <a:lnTo>
                    <a:pt x="82613" y="23609"/>
                  </a:lnTo>
                  <a:close/>
                </a:path>
                <a:path w="614045" h="47625">
                  <a:moveTo>
                    <a:pt x="106210" y="11811"/>
                  </a:moveTo>
                  <a:lnTo>
                    <a:pt x="94424" y="11811"/>
                  </a:lnTo>
                  <a:lnTo>
                    <a:pt x="94424" y="23609"/>
                  </a:lnTo>
                  <a:lnTo>
                    <a:pt x="82626" y="23609"/>
                  </a:lnTo>
                  <a:lnTo>
                    <a:pt x="82626" y="35407"/>
                  </a:lnTo>
                  <a:lnTo>
                    <a:pt x="94424" y="35407"/>
                  </a:lnTo>
                  <a:lnTo>
                    <a:pt x="106210" y="35407"/>
                  </a:lnTo>
                  <a:lnTo>
                    <a:pt x="106210" y="23609"/>
                  </a:lnTo>
                  <a:lnTo>
                    <a:pt x="106210" y="11811"/>
                  </a:lnTo>
                  <a:close/>
                </a:path>
                <a:path w="614045" h="47625">
                  <a:moveTo>
                    <a:pt x="118021" y="23609"/>
                  </a:moveTo>
                  <a:lnTo>
                    <a:pt x="106222" y="23609"/>
                  </a:lnTo>
                  <a:lnTo>
                    <a:pt x="106222" y="35407"/>
                  </a:lnTo>
                  <a:lnTo>
                    <a:pt x="106222" y="47205"/>
                  </a:lnTo>
                  <a:lnTo>
                    <a:pt x="118021" y="47205"/>
                  </a:lnTo>
                  <a:lnTo>
                    <a:pt x="118021" y="35407"/>
                  </a:lnTo>
                  <a:lnTo>
                    <a:pt x="118021" y="23609"/>
                  </a:lnTo>
                  <a:close/>
                </a:path>
                <a:path w="614045" h="47625">
                  <a:moveTo>
                    <a:pt x="129832" y="11811"/>
                  </a:moveTo>
                  <a:lnTo>
                    <a:pt x="118033" y="11811"/>
                  </a:lnTo>
                  <a:lnTo>
                    <a:pt x="118033" y="23609"/>
                  </a:lnTo>
                  <a:lnTo>
                    <a:pt x="129832" y="23609"/>
                  </a:lnTo>
                  <a:lnTo>
                    <a:pt x="129832" y="11811"/>
                  </a:lnTo>
                  <a:close/>
                </a:path>
                <a:path w="614045" h="47625">
                  <a:moveTo>
                    <a:pt x="129832" y="0"/>
                  </a:moveTo>
                  <a:lnTo>
                    <a:pt x="118033" y="0"/>
                  </a:lnTo>
                  <a:lnTo>
                    <a:pt x="118033" y="11798"/>
                  </a:lnTo>
                  <a:lnTo>
                    <a:pt x="129832" y="11798"/>
                  </a:lnTo>
                  <a:lnTo>
                    <a:pt x="129832" y="0"/>
                  </a:lnTo>
                  <a:close/>
                </a:path>
                <a:path w="614045" h="47625">
                  <a:moveTo>
                    <a:pt x="141617" y="23609"/>
                  </a:moveTo>
                  <a:lnTo>
                    <a:pt x="129832" y="23609"/>
                  </a:lnTo>
                  <a:lnTo>
                    <a:pt x="129832" y="35407"/>
                  </a:lnTo>
                  <a:lnTo>
                    <a:pt x="141617" y="35407"/>
                  </a:lnTo>
                  <a:lnTo>
                    <a:pt x="141617" y="23609"/>
                  </a:lnTo>
                  <a:close/>
                </a:path>
                <a:path w="614045" h="47625">
                  <a:moveTo>
                    <a:pt x="165227" y="35407"/>
                  </a:moveTo>
                  <a:lnTo>
                    <a:pt x="153441" y="35407"/>
                  </a:lnTo>
                  <a:lnTo>
                    <a:pt x="141643" y="35407"/>
                  </a:lnTo>
                  <a:lnTo>
                    <a:pt x="141643" y="47205"/>
                  </a:lnTo>
                  <a:lnTo>
                    <a:pt x="153441" y="47205"/>
                  </a:lnTo>
                  <a:lnTo>
                    <a:pt x="165227" y="47205"/>
                  </a:lnTo>
                  <a:lnTo>
                    <a:pt x="165227" y="35407"/>
                  </a:lnTo>
                  <a:close/>
                </a:path>
                <a:path w="614045" h="47625">
                  <a:moveTo>
                    <a:pt x="165227" y="0"/>
                  </a:moveTo>
                  <a:lnTo>
                    <a:pt x="153441" y="0"/>
                  </a:lnTo>
                  <a:lnTo>
                    <a:pt x="141643" y="0"/>
                  </a:lnTo>
                  <a:lnTo>
                    <a:pt x="141643" y="11798"/>
                  </a:lnTo>
                  <a:lnTo>
                    <a:pt x="153441" y="11798"/>
                  </a:lnTo>
                  <a:lnTo>
                    <a:pt x="165227" y="11798"/>
                  </a:lnTo>
                  <a:lnTo>
                    <a:pt x="165227" y="0"/>
                  </a:lnTo>
                  <a:close/>
                </a:path>
                <a:path w="614045" h="47625">
                  <a:moveTo>
                    <a:pt x="177038" y="11811"/>
                  </a:moveTo>
                  <a:lnTo>
                    <a:pt x="165239" y="11811"/>
                  </a:lnTo>
                  <a:lnTo>
                    <a:pt x="165239" y="23609"/>
                  </a:lnTo>
                  <a:lnTo>
                    <a:pt x="177038" y="23609"/>
                  </a:lnTo>
                  <a:lnTo>
                    <a:pt x="177038" y="11811"/>
                  </a:lnTo>
                  <a:close/>
                </a:path>
                <a:path w="614045" h="47625">
                  <a:moveTo>
                    <a:pt x="188849" y="23609"/>
                  </a:moveTo>
                  <a:lnTo>
                    <a:pt x="177050" y="23609"/>
                  </a:lnTo>
                  <a:lnTo>
                    <a:pt x="177050" y="35407"/>
                  </a:lnTo>
                  <a:lnTo>
                    <a:pt x="188849" y="35407"/>
                  </a:lnTo>
                  <a:lnTo>
                    <a:pt x="188849" y="23609"/>
                  </a:lnTo>
                  <a:close/>
                </a:path>
                <a:path w="614045" h="47625">
                  <a:moveTo>
                    <a:pt x="212445" y="11811"/>
                  </a:moveTo>
                  <a:lnTo>
                    <a:pt x="200660" y="11811"/>
                  </a:lnTo>
                  <a:lnTo>
                    <a:pt x="200660" y="23609"/>
                  </a:lnTo>
                  <a:lnTo>
                    <a:pt x="200660" y="35407"/>
                  </a:lnTo>
                  <a:lnTo>
                    <a:pt x="212445" y="35407"/>
                  </a:lnTo>
                  <a:lnTo>
                    <a:pt x="212445" y="23609"/>
                  </a:lnTo>
                  <a:lnTo>
                    <a:pt x="212445" y="11811"/>
                  </a:lnTo>
                  <a:close/>
                </a:path>
                <a:path w="614045" h="47625">
                  <a:moveTo>
                    <a:pt x="212445" y="0"/>
                  </a:moveTo>
                  <a:lnTo>
                    <a:pt x="200660" y="0"/>
                  </a:lnTo>
                  <a:lnTo>
                    <a:pt x="200660" y="11798"/>
                  </a:lnTo>
                  <a:lnTo>
                    <a:pt x="212445" y="11798"/>
                  </a:lnTo>
                  <a:lnTo>
                    <a:pt x="212445" y="0"/>
                  </a:lnTo>
                  <a:close/>
                </a:path>
                <a:path w="614045" h="47625">
                  <a:moveTo>
                    <a:pt x="224256" y="11811"/>
                  </a:moveTo>
                  <a:lnTo>
                    <a:pt x="212458" y="11811"/>
                  </a:lnTo>
                  <a:lnTo>
                    <a:pt x="212458" y="23609"/>
                  </a:lnTo>
                  <a:lnTo>
                    <a:pt x="224256" y="23609"/>
                  </a:lnTo>
                  <a:lnTo>
                    <a:pt x="224256" y="11811"/>
                  </a:lnTo>
                  <a:close/>
                </a:path>
                <a:path w="614045" h="47625">
                  <a:moveTo>
                    <a:pt x="224256" y="0"/>
                  </a:moveTo>
                  <a:lnTo>
                    <a:pt x="212458" y="0"/>
                  </a:lnTo>
                  <a:lnTo>
                    <a:pt x="212458" y="11798"/>
                  </a:lnTo>
                  <a:lnTo>
                    <a:pt x="224256" y="11798"/>
                  </a:lnTo>
                  <a:lnTo>
                    <a:pt x="224256" y="0"/>
                  </a:lnTo>
                  <a:close/>
                </a:path>
                <a:path w="614045" h="47625">
                  <a:moveTo>
                    <a:pt x="236042" y="23609"/>
                  </a:moveTo>
                  <a:lnTo>
                    <a:pt x="224256" y="23609"/>
                  </a:lnTo>
                  <a:lnTo>
                    <a:pt x="224256" y="35407"/>
                  </a:lnTo>
                  <a:lnTo>
                    <a:pt x="236042" y="35407"/>
                  </a:lnTo>
                  <a:lnTo>
                    <a:pt x="236042" y="23609"/>
                  </a:lnTo>
                  <a:close/>
                </a:path>
                <a:path w="614045" h="47625">
                  <a:moveTo>
                    <a:pt x="247865" y="23609"/>
                  </a:moveTo>
                  <a:lnTo>
                    <a:pt x="236067" y="23609"/>
                  </a:lnTo>
                  <a:lnTo>
                    <a:pt x="236067" y="35407"/>
                  </a:lnTo>
                  <a:lnTo>
                    <a:pt x="247865" y="35407"/>
                  </a:lnTo>
                  <a:lnTo>
                    <a:pt x="247865" y="23609"/>
                  </a:lnTo>
                  <a:close/>
                </a:path>
                <a:path w="614045" h="47625">
                  <a:moveTo>
                    <a:pt x="259651" y="11811"/>
                  </a:moveTo>
                  <a:lnTo>
                    <a:pt x="247865" y="11811"/>
                  </a:lnTo>
                  <a:lnTo>
                    <a:pt x="247865" y="23609"/>
                  </a:lnTo>
                  <a:lnTo>
                    <a:pt x="259651" y="23609"/>
                  </a:lnTo>
                  <a:lnTo>
                    <a:pt x="259651" y="11811"/>
                  </a:lnTo>
                  <a:close/>
                </a:path>
                <a:path w="614045" h="47625">
                  <a:moveTo>
                    <a:pt x="295059" y="11811"/>
                  </a:moveTo>
                  <a:lnTo>
                    <a:pt x="283273" y="11811"/>
                  </a:lnTo>
                  <a:lnTo>
                    <a:pt x="271475" y="11811"/>
                  </a:lnTo>
                  <a:lnTo>
                    <a:pt x="271475" y="23609"/>
                  </a:lnTo>
                  <a:lnTo>
                    <a:pt x="271475" y="35407"/>
                  </a:lnTo>
                  <a:lnTo>
                    <a:pt x="283273" y="35407"/>
                  </a:lnTo>
                  <a:lnTo>
                    <a:pt x="283273" y="23609"/>
                  </a:lnTo>
                  <a:lnTo>
                    <a:pt x="295059" y="23609"/>
                  </a:lnTo>
                  <a:lnTo>
                    <a:pt x="295059" y="11811"/>
                  </a:lnTo>
                  <a:close/>
                </a:path>
                <a:path w="614045" h="47625">
                  <a:moveTo>
                    <a:pt x="295059" y="0"/>
                  </a:moveTo>
                  <a:lnTo>
                    <a:pt x="283273" y="0"/>
                  </a:lnTo>
                  <a:lnTo>
                    <a:pt x="283273" y="11798"/>
                  </a:lnTo>
                  <a:lnTo>
                    <a:pt x="295059" y="11798"/>
                  </a:lnTo>
                  <a:lnTo>
                    <a:pt x="295059" y="0"/>
                  </a:lnTo>
                  <a:close/>
                </a:path>
                <a:path w="614045" h="47625">
                  <a:moveTo>
                    <a:pt x="306870" y="23609"/>
                  </a:moveTo>
                  <a:lnTo>
                    <a:pt x="295084" y="23609"/>
                  </a:lnTo>
                  <a:lnTo>
                    <a:pt x="295084" y="35407"/>
                  </a:lnTo>
                  <a:lnTo>
                    <a:pt x="306870" y="35407"/>
                  </a:lnTo>
                  <a:lnTo>
                    <a:pt x="306870" y="23609"/>
                  </a:lnTo>
                  <a:close/>
                </a:path>
                <a:path w="614045" h="47625">
                  <a:moveTo>
                    <a:pt x="318681" y="11811"/>
                  </a:moveTo>
                  <a:lnTo>
                    <a:pt x="306882" y="11811"/>
                  </a:lnTo>
                  <a:lnTo>
                    <a:pt x="306882" y="23609"/>
                  </a:lnTo>
                  <a:lnTo>
                    <a:pt x="318681" y="23609"/>
                  </a:lnTo>
                  <a:lnTo>
                    <a:pt x="318681" y="11811"/>
                  </a:lnTo>
                  <a:close/>
                </a:path>
                <a:path w="614045" h="47625">
                  <a:moveTo>
                    <a:pt x="318681" y="0"/>
                  </a:moveTo>
                  <a:lnTo>
                    <a:pt x="306882" y="0"/>
                  </a:lnTo>
                  <a:lnTo>
                    <a:pt x="306882" y="11798"/>
                  </a:lnTo>
                  <a:lnTo>
                    <a:pt x="318681" y="11798"/>
                  </a:lnTo>
                  <a:lnTo>
                    <a:pt x="318681" y="0"/>
                  </a:lnTo>
                  <a:close/>
                </a:path>
                <a:path w="614045" h="47625">
                  <a:moveTo>
                    <a:pt x="354076" y="23609"/>
                  </a:moveTo>
                  <a:lnTo>
                    <a:pt x="342290" y="23609"/>
                  </a:lnTo>
                  <a:lnTo>
                    <a:pt x="342290" y="35407"/>
                  </a:lnTo>
                  <a:lnTo>
                    <a:pt x="354076" y="35407"/>
                  </a:lnTo>
                  <a:lnTo>
                    <a:pt x="354076" y="23609"/>
                  </a:lnTo>
                  <a:close/>
                </a:path>
                <a:path w="614045" h="47625">
                  <a:moveTo>
                    <a:pt x="365887" y="23609"/>
                  </a:moveTo>
                  <a:lnTo>
                    <a:pt x="354101" y="23609"/>
                  </a:lnTo>
                  <a:lnTo>
                    <a:pt x="354101" y="35407"/>
                  </a:lnTo>
                  <a:lnTo>
                    <a:pt x="365887" y="35407"/>
                  </a:lnTo>
                  <a:lnTo>
                    <a:pt x="365887" y="23609"/>
                  </a:lnTo>
                  <a:close/>
                </a:path>
                <a:path w="614045" h="47625">
                  <a:moveTo>
                    <a:pt x="365887" y="0"/>
                  </a:moveTo>
                  <a:lnTo>
                    <a:pt x="354101" y="0"/>
                  </a:lnTo>
                  <a:lnTo>
                    <a:pt x="354101" y="11798"/>
                  </a:lnTo>
                  <a:lnTo>
                    <a:pt x="365887" y="11798"/>
                  </a:lnTo>
                  <a:lnTo>
                    <a:pt x="365887" y="0"/>
                  </a:lnTo>
                  <a:close/>
                </a:path>
                <a:path w="614045" h="47625">
                  <a:moveTo>
                    <a:pt x="377698" y="11811"/>
                  </a:moveTo>
                  <a:lnTo>
                    <a:pt x="365899" y="11811"/>
                  </a:lnTo>
                  <a:lnTo>
                    <a:pt x="365899" y="23609"/>
                  </a:lnTo>
                  <a:lnTo>
                    <a:pt x="377698" y="23609"/>
                  </a:lnTo>
                  <a:lnTo>
                    <a:pt x="377698" y="11811"/>
                  </a:lnTo>
                  <a:close/>
                </a:path>
                <a:path w="614045" h="47625">
                  <a:moveTo>
                    <a:pt x="401294" y="11811"/>
                  </a:moveTo>
                  <a:lnTo>
                    <a:pt x="389509" y="11811"/>
                  </a:lnTo>
                  <a:lnTo>
                    <a:pt x="377710" y="11811"/>
                  </a:lnTo>
                  <a:lnTo>
                    <a:pt x="377710" y="23609"/>
                  </a:lnTo>
                  <a:lnTo>
                    <a:pt x="389509" y="23609"/>
                  </a:lnTo>
                  <a:lnTo>
                    <a:pt x="389509" y="35407"/>
                  </a:lnTo>
                  <a:lnTo>
                    <a:pt x="401294" y="35407"/>
                  </a:lnTo>
                  <a:lnTo>
                    <a:pt x="401294" y="23609"/>
                  </a:lnTo>
                  <a:lnTo>
                    <a:pt x="401294" y="11811"/>
                  </a:lnTo>
                  <a:close/>
                </a:path>
                <a:path w="614045" h="47625">
                  <a:moveTo>
                    <a:pt x="401294" y="0"/>
                  </a:moveTo>
                  <a:lnTo>
                    <a:pt x="389509" y="0"/>
                  </a:lnTo>
                  <a:lnTo>
                    <a:pt x="377710" y="0"/>
                  </a:lnTo>
                  <a:lnTo>
                    <a:pt x="377710" y="11798"/>
                  </a:lnTo>
                  <a:lnTo>
                    <a:pt x="389509" y="11798"/>
                  </a:lnTo>
                  <a:lnTo>
                    <a:pt x="401294" y="11798"/>
                  </a:lnTo>
                  <a:lnTo>
                    <a:pt x="401294" y="0"/>
                  </a:lnTo>
                  <a:close/>
                </a:path>
                <a:path w="614045" h="47625">
                  <a:moveTo>
                    <a:pt x="413105" y="23609"/>
                  </a:moveTo>
                  <a:lnTo>
                    <a:pt x="401307" y="23609"/>
                  </a:lnTo>
                  <a:lnTo>
                    <a:pt x="401307" y="35407"/>
                  </a:lnTo>
                  <a:lnTo>
                    <a:pt x="413105" y="35407"/>
                  </a:lnTo>
                  <a:lnTo>
                    <a:pt x="413105" y="23609"/>
                  </a:lnTo>
                  <a:close/>
                </a:path>
                <a:path w="614045" h="47625">
                  <a:moveTo>
                    <a:pt x="413105" y="0"/>
                  </a:moveTo>
                  <a:lnTo>
                    <a:pt x="401307" y="0"/>
                  </a:lnTo>
                  <a:lnTo>
                    <a:pt x="401307" y="11798"/>
                  </a:lnTo>
                  <a:lnTo>
                    <a:pt x="413105" y="11798"/>
                  </a:lnTo>
                  <a:lnTo>
                    <a:pt x="413105" y="0"/>
                  </a:lnTo>
                  <a:close/>
                </a:path>
                <a:path w="614045" h="47625">
                  <a:moveTo>
                    <a:pt x="424903" y="23609"/>
                  </a:moveTo>
                  <a:lnTo>
                    <a:pt x="413118" y="23609"/>
                  </a:lnTo>
                  <a:lnTo>
                    <a:pt x="413118" y="35407"/>
                  </a:lnTo>
                  <a:lnTo>
                    <a:pt x="424903" y="35407"/>
                  </a:lnTo>
                  <a:lnTo>
                    <a:pt x="424903" y="23609"/>
                  </a:lnTo>
                  <a:close/>
                </a:path>
                <a:path w="614045" h="47625">
                  <a:moveTo>
                    <a:pt x="424903" y="0"/>
                  </a:moveTo>
                  <a:lnTo>
                    <a:pt x="413118" y="0"/>
                  </a:lnTo>
                  <a:lnTo>
                    <a:pt x="413118" y="11798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14045" h="47625">
                  <a:moveTo>
                    <a:pt x="436714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36714" y="11798"/>
                  </a:lnTo>
                  <a:lnTo>
                    <a:pt x="436714" y="0"/>
                  </a:lnTo>
                  <a:close/>
                </a:path>
                <a:path w="614045" h="47625">
                  <a:moveTo>
                    <a:pt x="448500" y="11811"/>
                  </a:moveTo>
                  <a:lnTo>
                    <a:pt x="436714" y="11811"/>
                  </a:lnTo>
                  <a:lnTo>
                    <a:pt x="436714" y="23609"/>
                  </a:lnTo>
                  <a:lnTo>
                    <a:pt x="436714" y="35407"/>
                  </a:lnTo>
                  <a:lnTo>
                    <a:pt x="448500" y="35407"/>
                  </a:lnTo>
                  <a:lnTo>
                    <a:pt x="448500" y="23609"/>
                  </a:lnTo>
                  <a:lnTo>
                    <a:pt x="448500" y="11811"/>
                  </a:lnTo>
                  <a:close/>
                </a:path>
                <a:path w="614045" h="47625">
                  <a:moveTo>
                    <a:pt x="460311" y="23609"/>
                  </a:moveTo>
                  <a:lnTo>
                    <a:pt x="448525" y="23609"/>
                  </a:lnTo>
                  <a:lnTo>
                    <a:pt x="448525" y="35407"/>
                  </a:lnTo>
                  <a:lnTo>
                    <a:pt x="460311" y="35407"/>
                  </a:lnTo>
                  <a:lnTo>
                    <a:pt x="460311" y="23609"/>
                  </a:lnTo>
                  <a:close/>
                </a:path>
                <a:path w="614045" h="47625">
                  <a:moveTo>
                    <a:pt x="472122" y="11811"/>
                  </a:moveTo>
                  <a:lnTo>
                    <a:pt x="460324" y="11811"/>
                  </a:lnTo>
                  <a:lnTo>
                    <a:pt x="460324" y="23609"/>
                  </a:lnTo>
                  <a:lnTo>
                    <a:pt x="460324" y="35407"/>
                  </a:lnTo>
                  <a:lnTo>
                    <a:pt x="472122" y="35407"/>
                  </a:lnTo>
                  <a:lnTo>
                    <a:pt x="472122" y="23609"/>
                  </a:lnTo>
                  <a:lnTo>
                    <a:pt x="472122" y="11811"/>
                  </a:lnTo>
                  <a:close/>
                </a:path>
                <a:path w="614045" h="47625">
                  <a:moveTo>
                    <a:pt x="495731" y="23609"/>
                  </a:moveTo>
                  <a:lnTo>
                    <a:pt x="483933" y="23609"/>
                  </a:lnTo>
                  <a:lnTo>
                    <a:pt x="472135" y="23609"/>
                  </a:lnTo>
                  <a:lnTo>
                    <a:pt x="472135" y="35407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495731" y="23609"/>
                  </a:lnTo>
                  <a:close/>
                </a:path>
                <a:path w="614045" h="47625">
                  <a:moveTo>
                    <a:pt x="519328" y="11811"/>
                  </a:moveTo>
                  <a:lnTo>
                    <a:pt x="507542" y="11811"/>
                  </a:lnTo>
                  <a:lnTo>
                    <a:pt x="507542" y="23609"/>
                  </a:lnTo>
                  <a:lnTo>
                    <a:pt x="519328" y="23609"/>
                  </a:lnTo>
                  <a:lnTo>
                    <a:pt x="519328" y="11811"/>
                  </a:lnTo>
                  <a:close/>
                </a:path>
                <a:path w="614045" h="47625">
                  <a:moveTo>
                    <a:pt x="519328" y="0"/>
                  </a:moveTo>
                  <a:lnTo>
                    <a:pt x="507542" y="0"/>
                  </a:lnTo>
                  <a:lnTo>
                    <a:pt x="507542" y="11798"/>
                  </a:lnTo>
                  <a:lnTo>
                    <a:pt x="519328" y="11798"/>
                  </a:lnTo>
                  <a:lnTo>
                    <a:pt x="519328" y="0"/>
                  </a:lnTo>
                  <a:close/>
                </a:path>
                <a:path w="614045" h="47625">
                  <a:moveTo>
                    <a:pt x="531139" y="23609"/>
                  </a:moveTo>
                  <a:lnTo>
                    <a:pt x="519341" y="23609"/>
                  </a:lnTo>
                  <a:lnTo>
                    <a:pt x="519341" y="35407"/>
                  </a:lnTo>
                  <a:lnTo>
                    <a:pt x="531139" y="35407"/>
                  </a:lnTo>
                  <a:lnTo>
                    <a:pt x="531139" y="23609"/>
                  </a:lnTo>
                  <a:close/>
                </a:path>
                <a:path w="614045" h="47625">
                  <a:moveTo>
                    <a:pt x="542950" y="0"/>
                  </a:moveTo>
                  <a:lnTo>
                    <a:pt x="531152" y="0"/>
                  </a:lnTo>
                  <a:lnTo>
                    <a:pt x="531152" y="11798"/>
                  </a:lnTo>
                  <a:lnTo>
                    <a:pt x="542950" y="11798"/>
                  </a:lnTo>
                  <a:lnTo>
                    <a:pt x="542950" y="0"/>
                  </a:lnTo>
                  <a:close/>
                </a:path>
                <a:path w="614045" h="47625">
                  <a:moveTo>
                    <a:pt x="554748" y="23609"/>
                  </a:moveTo>
                  <a:lnTo>
                    <a:pt x="542950" y="23609"/>
                  </a:lnTo>
                  <a:lnTo>
                    <a:pt x="531152" y="23609"/>
                  </a:lnTo>
                  <a:lnTo>
                    <a:pt x="531152" y="35407"/>
                  </a:lnTo>
                  <a:lnTo>
                    <a:pt x="542950" y="35407"/>
                  </a:lnTo>
                  <a:lnTo>
                    <a:pt x="554748" y="35407"/>
                  </a:lnTo>
                  <a:lnTo>
                    <a:pt x="554748" y="23609"/>
                  </a:lnTo>
                  <a:close/>
                </a:path>
                <a:path w="614045" h="47625">
                  <a:moveTo>
                    <a:pt x="578345" y="11811"/>
                  </a:moveTo>
                  <a:lnTo>
                    <a:pt x="566547" y="11811"/>
                  </a:lnTo>
                  <a:lnTo>
                    <a:pt x="566547" y="23609"/>
                  </a:lnTo>
                  <a:lnTo>
                    <a:pt x="578345" y="23609"/>
                  </a:lnTo>
                  <a:lnTo>
                    <a:pt x="578345" y="11811"/>
                  </a:lnTo>
                  <a:close/>
                </a:path>
                <a:path w="614045" h="47625">
                  <a:moveTo>
                    <a:pt x="590143" y="0"/>
                  </a:moveTo>
                  <a:lnTo>
                    <a:pt x="578345" y="0"/>
                  </a:lnTo>
                  <a:lnTo>
                    <a:pt x="578345" y="11798"/>
                  </a:lnTo>
                  <a:lnTo>
                    <a:pt x="590143" y="11798"/>
                  </a:lnTo>
                  <a:lnTo>
                    <a:pt x="590143" y="0"/>
                  </a:lnTo>
                  <a:close/>
                </a:path>
                <a:path w="614045" h="47625">
                  <a:moveTo>
                    <a:pt x="613752" y="11811"/>
                  </a:moveTo>
                  <a:lnTo>
                    <a:pt x="601967" y="11811"/>
                  </a:lnTo>
                  <a:lnTo>
                    <a:pt x="601967" y="23609"/>
                  </a:lnTo>
                  <a:lnTo>
                    <a:pt x="590169" y="23609"/>
                  </a:lnTo>
                  <a:lnTo>
                    <a:pt x="590169" y="35407"/>
                  </a:lnTo>
                  <a:lnTo>
                    <a:pt x="601967" y="35407"/>
                  </a:lnTo>
                  <a:lnTo>
                    <a:pt x="613752" y="35407"/>
                  </a:lnTo>
                  <a:lnTo>
                    <a:pt x="613752" y="23609"/>
                  </a:lnTo>
                  <a:lnTo>
                    <a:pt x="613752" y="118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5958433" y="4736668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09" h="35560">
                  <a:moveTo>
                    <a:pt x="23583" y="11811"/>
                  </a:moveTo>
                  <a:lnTo>
                    <a:pt x="11798" y="11811"/>
                  </a:lnTo>
                  <a:lnTo>
                    <a:pt x="0" y="11811"/>
                  </a:lnTo>
                  <a:lnTo>
                    <a:pt x="0" y="23609"/>
                  </a:lnTo>
                  <a:lnTo>
                    <a:pt x="11798" y="23609"/>
                  </a:lnTo>
                  <a:lnTo>
                    <a:pt x="11798" y="35407"/>
                  </a:lnTo>
                  <a:lnTo>
                    <a:pt x="23583" y="35407"/>
                  </a:lnTo>
                  <a:lnTo>
                    <a:pt x="23583" y="23609"/>
                  </a:lnTo>
                  <a:lnTo>
                    <a:pt x="23583" y="11811"/>
                  </a:lnTo>
                  <a:close/>
                </a:path>
                <a:path w="626109" h="35560">
                  <a:moveTo>
                    <a:pt x="35394" y="23609"/>
                  </a:moveTo>
                  <a:lnTo>
                    <a:pt x="23596" y="23609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close/>
                </a:path>
                <a:path w="626109" h="35560">
                  <a:moveTo>
                    <a:pt x="47205" y="11811"/>
                  </a:moveTo>
                  <a:lnTo>
                    <a:pt x="35407" y="11811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47205" y="23609"/>
                  </a:lnTo>
                  <a:lnTo>
                    <a:pt x="47205" y="11811"/>
                  </a:lnTo>
                  <a:close/>
                </a:path>
                <a:path w="626109" h="35560">
                  <a:moveTo>
                    <a:pt x="94411" y="11811"/>
                  </a:moveTo>
                  <a:lnTo>
                    <a:pt x="82613" y="11811"/>
                  </a:lnTo>
                  <a:lnTo>
                    <a:pt x="70815" y="11811"/>
                  </a:lnTo>
                  <a:lnTo>
                    <a:pt x="59016" y="11811"/>
                  </a:ln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70815" y="23609"/>
                  </a:lnTo>
                  <a:lnTo>
                    <a:pt x="82613" y="23609"/>
                  </a:lnTo>
                  <a:lnTo>
                    <a:pt x="94411" y="23609"/>
                  </a:lnTo>
                  <a:lnTo>
                    <a:pt x="94411" y="11811"/>
                  </a:lnTo>
                  <a:close/>
                </a:path>
                <a:path w="626109" h="35560">
                  <a:moveTo>
                    <a:pt x="118008" y="23609"/>
                  </a:moveTo>
                  <a:lnTo>
                    <a:pt x="106222" y="23609"/>
                  </a:lnTo>
                  <a:lnTo>
                    <a:pt x="106222" y="11811"/>
                  </a:lnTo>
                  <a:lnTo>
                    <a:pt x="94424" y="11811"/>
                  </a:ln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18008" y="35407"/>
                  </a:lnTo>
                  <a:lnTo>
                    <a:pt x="118008" y="23609"/>
                  </a:lnTo>
                  <a:close/>
                </a:path>
                <a:path w="626109" h="35560">
                  <a:moveTo>
                    <a:pt x="141630" y="11811"/>
                  </a:moveTo>
                  <a:lnTo>
                    <a:pt x="129832" y="11811"/>
                  </a:lnTo>
                  <a:lnTo>
                    <a:pt x="129832" y="23609"/>
                  </a:lnTo>
                  <a:lnTo>
                    <a:pt x="141630" y="23609"/>
                  </a:lnTo>
                  <a:lnTo>
                    <a:pt x="141630" y="11811"/>
                  </a:lnTo>
                  <a:close/>
                </a:path>
                <a:path w="626109" h="35560">
                  <a:moveTo>
                    <a:pt x="153416" y="23609"/>
                  </a:moveTo>
                  <a:lnTo>
                    <a:pt x="141630" y="23609"/>
                  </a:lnTo>
                  <a:lnTo>
                    <a:pt x="141630" y="35407"/>
                  </a:lnTo>
                  <a:lnTo>
                    <a:pt x="153416" y="35407"/>
                  </a:lnTo>
                  <a:lnTo>
                    <a:pt x="153416" y="23609"/>
                  </a:lnTo>
                  <a:close/>
                </a:path>
                <a:path w="626109" h="35560">
                  <a:moveTo>
                    <a:pt x="165239" y="23609"/>
                  </a:move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65239" y="23609"/>
                  </a:lnTo>
                  <a:close/>
                </a:path>
                <a:path w="626109" h="35560">
                  <a:moveTo>
                    <a:pt x="177025" y="0"/>
                  </a:moveTo>
                  <a:lnTo>
                    <a:pt x="165239" y="0"/>
                  </a:lnTo>
                  <a:lnTo>
                    <a:pt x="165239" y="11798"/>
                  </a:lnTo>
                  <a:lnTo>
                    <a:pt x="177025" y="11798"/>
                  </a:lnTo>
                  <a:lnTo>
                    <a:pt x="177025" y="0"/>
                  </a:lnTo>
                  <a:close/>
                </a:path>
                <a:path w="626109" h="35560">
                  <a:moveTo>
                    <a:pt x="188836" y="11811"/>
                  </a:moveTo>
                  <a:lnTo>
                    <a:pt x="177038" y="11811"/>
                  </a:ln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lnTo>
                    <a:pt x="188836" y="11811"/>
                  </a:lnTo>
                  <a:close/>
                </a:path>
                <a:path w="626109" h="35560">
                  <a:moveTo>
                    <a:pt x="188836" y="0"/>
                  </a:moveTo>
                  <a:lnTo>
                    <a:pt x="177038" y="0"/>
                  </a:lnTo>
                  <a:lnTo>
                    <a:pt x="177038" y="11798"/>
                  </a:lnTo>
                  <a:lnTo>
                    <a:pt x="188836" y="11798"/>
                  </a:lnTo>
                  <a:lnTo>
                    <a:pt x="188836" y="0"/>
                  </a:lnTo>
                  <a:close/>
                </a:path>
                <a:path w="626109" h="35560">
                  <a:moveTo>
                    <a:pt x="200647" y="23609"/>
                  </a:move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00647" y="23609"/>
                  </a:lnTo>
                  <a:close/>
                </a:path>
                <a:path w="626109" h="35560">
                  <a:moveTo>
                    <a:pt x="200647" y="0"/>
                  </a:moveTo>
                  <a:lnTo>
                    <a:pt x="188849" y="0"/>
                  </a:lnTo>
                  <a:lnTo>
                    <a:pt x="188849" y="11798"/>
                  </a:lnTo>
                  <a:lnTo>
                    <a:pt x="200647" y="11798"/>
                  </a:lnTo>
                  <a:lnTo>
                    <a:pt x="200647" y="0"/>
                  </a:lnTo>
                  <a:close/>
                </a:path>
                <a:path w="626109" h="35560">
                  <a:moveTo>
                    <a:pt x="224243" y="23609"/>
                  </a:move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close/>
                </a:path>
                <a:path w="626109" h="35560">
                  <a:moveTo>
                    <a:pt x="224243" y="0"/>
                  </a:moveTo>
                  <a:lnTo>
                    <a:pt x="212458" y="0"/>
                  </a:lnTo>
                  <a:lnTo>
                    <a:pt x="212458" y="11798"/>
                  </a:lnTo>
                  <a:lnTo>
                    <a:pt x="224243" y="11798"/>
                  </a:lnTo>
                  <a:lnTo>
                    <a:pt x="224243" y="0"/>
                  </a:lnTo>
                  <a:close/>
                </a:path>
                <a:path w="626109" h="35560">
                  <a:moveTo>
                    <a:pt x="236054" y="0"/>
                  </a:moveTo>
                  <a:lnTo>
                    <a:pt x="224256" y="0"/>
                  </a:lnTo>
                  <a:lnTo>
                    <a:pt x="224256" y="11798"/>
                  </a:lnTo>
                  <a:lnTo>
                    <a:pt x="236054" y="11798"/>
                  </a:lnTo>
                  <a:lnTo>
                    <a:pt x="236054" y="0"/>
                  </a:lnTo>
                  <a:close/>
                </a:path>
                <a:path w="626109" h="35560">
                  <a:moveTo>
                    <a:pt x="247840" y="11811"/>
                  </a:moveTo>
                  <a:lnTo>
                    <a:pt x="236054" y="11811"/>
                  </a:lnTo>
                  <a:lnTo>
                    <a:pt x="224256" y="11811"/>
                  </a:ln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47840" y="35407"/>
                  </a:lnTo>
                  <a:lnTo>
                    <a:pt x="247840" y="23609"/>
                  </a:lnTo>
                  <a:lnTo>
                    <a:pt x="247840" y="11811"/>
                  </a:lnTo>
                  <a:close/>
                </a:path>
                <a:path w="626109" h="35560">
                  <a:moveTo>
                    <a:pt x="271449" y="11811"/>
                  </a:moveTo>
                  <a:lnTo>
                    <a:pt x="259664" y="11811"/>
                  </a:lnTo>
                  <a:lnTo>
                    <a:pt x="247865" y="11811"/>
                  </a:lnTo>
                  <a:lnTo>
                    <a:pt x="247865" y="23609"/>
                  </a:lnTo>
                  <a:lnTo>
                    <a:pt x="259664" y="23609"/>
                  </a:lnTo>
                  <a:lnTo>
                    <a:pt x="259664" y="35407"/>
                  </a:lnTo>
                  <a:lnTo>
                    <a:pt x="271449" y="35407"/>
                  </a:lnTo>
                  <a:lnTo>
                    <a:pt x="271449" y="23609"/>
                  </a:lnTo>
                  <a:lnTo>
                    <a:pt x="271449" y="11811"/>
                  </a:lnTo>
                  <a:close/>
                </a:path>
                <a:path w="626109" h="35560">
                  <a:moveTo>
                    <a:pt x="271449" y="0"/>
                  </a:moveTo>
                  <a:lnTo>
                    <a:pt x="259664" y="0"/>
                  </a:lnTo>
                  <a:lnTo>
                    <a:pt x="247865" y="0"/>
                  </a:lnTo>
                  <a:lnTo>
                    <a:pt x="247865" y="11798"/>
                  </a:lnTo>
                  <a:lnTo>
                    <a:pt x="259664" y="11798"/>
                  </a:lnTo>
                  <a:lnTo>
                    <a:pt x="271449" y="11798"/>
                  </a:lnTo>
                  <a:lnTo>
                    <a:pt x="271449" y="0"/>
                  </a:lnTo>
                  <a:close/>
                </a:path>
                <a:path w="626109" h="35560">
                  <a:moveTo>
                    <a:pt x="283260" y="11811"/>
                  </a:moveTo>
                  <a:lnTo>
                    <a:pt x="271475" y="11811"/>
                  </a:lnTo>
                  <a:lnTo>
                    <a:pt x="271475" y="23609"/>
                  </a:lnTo>
                  <a:lnTo>
                    <a:pt x="271475" y="35407"/>
                  </a:lnTo>
                  <a:lnTo>
                    <a:pt x="283260" y="35407"/>
                  </a:lnTo>
                  <a:lnTo>
                    <a:pt x="283260" y="23609"/>
                  </a:lnTo>
                  <a:lnTo>
                    <a:pt x="283260" y="11811"/>
                  </a:lnTo>
                  <a:close/>
                </a:path>
                <a:path w="626109" h="35560">
                  <a:moveTo>
                    <a:pt x="306857" y="11811"/>
                  </a:moveTo>
                  <a:lnTo>
                    <a:pt x="295071" y="11811"/>
                  </a:lnTo>
                  <a:lnTo>
                    <a:pt x="295071" y="23609"/>
                  </a:lnTo>
                  <a:lnTo>
                    <a:pt x="306857" y="23609"/>
                  </a:lnTo>
                  <a:lnTo>
                    <a:pt x="306857" y="11811"/>
                  </a:lnTo>
                  <a:close/>
                </a:path>
                <a:path w="626109" h="35560">
                  <a:moveTo>
                    <a:pt x="306857" y="0"/>
                  </a:moveTo>
                  <a:lnTo>
                    <a:pt x="295071" y="0"/>
                  </a:lnTo>
                  <a:lnTo>
                    <a:pt x="295071" y="11798"/>
                  </a:lnTo>
                  <a:lnTo>
                    <a:pt x="306857" y="11798"/>
                  </a:lnTo>
                  <a:lnTo>
                    <a:pt x="306857" y="0"/>
                  </a:lnTo>
                  <a:close/>
                </a:path>
                <a:path w="626109" h="35560">
                  <a:moveTo>
                    <a:pt x="318668" y="11811"/>
                  </a:moveTo>
                  <a:lnTo>
                    <a:pt x="306882" y="11811"/>
                  </a:lnTo>
                  <a:lnTo>
                    <a:pt x="306882" y="23609"/>
                  </a:lnTo>
                  <a:lnTo>
                    <a:pt x="306882" y="35407"/>
                  </a:lnTo>
                  <a:lnTo>
                    <a:pt x="318668" y="35407"/>
                  </a:lnTo>
                  <a:lnTo>
                    <a:pt x="318668" y="23609"/>
                  </a:lnTo>
                  <a:lnTo>
                    <a:pt x="318668" y="11811"/>
                  </a:lnTo>
                  <a:close/>
                </a:path>
                <a:path w="626109" h="35560">
                  <a:moveTo>
                    <a:pt x="318668" y="0"/>
                  </a:moveTo>
                  <a:lnTo>
                    <a:pt x="306882" y="0"/>
                  </a:lnTo>
                  <a:lnTo>
                    <a:pt x="306882" y="11798"/>
                  </a:lnTo>
                  <a:lnTo>
                    <a:pt x="318668" y="11798"/>
                  </a:lnTo>
                  <a:lnTo>
                    <a:pt x="318668" y="0"/>
                  </a:lnTo>
                  <a:close/>
                </a:path>
                <a:path w="626109" h="35560">
                  <a:moveTo>
                    <a:pt x="330479" y="11811"/>
                  </a:moveTo>
                  <a:lnTo>
                    <a:pt x="318681" y="11811"/>
                  </a:lnTo>
                  <a:lnTo>
                    <a:pt x="318681" y="23609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lnTo>
                    <a:pt x="330479" y="11811"/>
                  </a:lnTo>
                  <a:close/>
                </a:path>
                <a:path w="626109" h="35560">
                  <a:moveTo>
                    <a:pt x="342277" y="23609"/>
                  </a:moveTo>
                  <a:lnTo>
                    <a:pt x="330492" y="23609"/>
                  </a:lnTo>
                  <a:lnTo>
                    <a:pt x="330492" y="35407"/>
                  </a:lnTo>
                  <a:lnTo>
                    <a:pt x="342277" y="35407"/>
                  </a:lnTo>
                  <a:lnTo>
                    <a:pt x="342277" y="23609"/>
                  </a:lnTo>
                  <a:close/>
                </a:path>
                <a:path w="626109" h="35560">
                  <a:moveTo>
                    <a:pt x="354088" y="23609"/>
                  </a:moveTo>
                  <a:lnTo>
                    <a:pt x="342290" y="23609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54088" y="23609"/>
                  </a:lnTo>
                  <a:close/>
                </a:path>
                <a:path w="626109" h="35560">
                  <a:moveTo>
                    <a:pt x="365874" y="0"/>
                  </a:moveTo>
                  <a:lnTo>
                    <a:pt x="354088" y="0"/>
                  </a:lnTo>
                  <a:lnTo>
                    <a:pt x="342290" y="0"/>
                  </a:lnTo>
                  <a:lnTo>
                    <a:pt x="342290" y="11798"/>
                  </a:lnTo>
                  <a:lnTo>
                    <a:pt x="354088" y="11798"/>
                  </a:lnTo>
                  <a:lnTo>
                    <a:pt x="365874" y="11798"/>
                  </a:lnTo>
                  <a:lnTo>
                    <a:pt x="365874" y="0"/>
                  </a:lnTo>
                  <a:close/>
                </a:path>
                <a:path w="626109" h="35560">
                  <a:moveTo>
                    <a:pt x="377685" y="23609"/>
                  </a:moveTo>
                  <a:lnTo>
                    <a:pt x="365899" y="23609"/>
                  </a:lnTo>
                  <a:lnTo>
                    <a:pt x="365899" y="35407"/>
                  </a:lnTo>
                  <a:lnTo>
                    <a:pt x="377685" y="35407"/>
                  </a:lnTo>
                  <a:lnTo>
                    <a:pt x="377685" y="23609"/>
                  </a:lnTo>
                  <a:close/>
                </a:path>
                <a:path w="626109" h="35560">
                  <a:moveTo>
                    <a:pt x="389496" y="11811"/>
                  </a:moveTo>
                  <a:lnTo>
                    <a:pt x="377698" y="11811"/>
                  </a:lnTo>
                  <a:lnTo>
                    <a:pt x="377698" y="23609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lnTo>
                    <a:pt x="389496" y="11811"/>
                  </a:lnTo>
                  <a:close/>
                </a:path>
                <a:path w="626109" h="35560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26109" h="35560">
                  <a:moveTo>
                    <a:pt x="401307" y="0"/>
                  </a:move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01307" y="0"/>
                  </a:lnTo>
                  <a:close/>
                </a:path>
                <a:path w="626109" h="35560">
                  <a:moveTo>
                    <a:pt x="413092" y="11811"/>
                  </a:moveTo>
                  <a:lnTo>
                    <a:pt x="401307" y="11811"/>
                  </a:lnTo>
                  <a:lnTo>
                    <a:pt x="389509" y="11811"/>
                  </a:ln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01307" y="23609"/>
                  </a:lnTo>
                  <a:lnTo>
                    <a:pt x="413092" y="23609"/>
                  </a:lnTo>
                  <a:lnTo>
                    <a:pt x="413092" y="11811"/>
                  </a:lnTo>
                  <a:close/>
                </a:path>
                <a:path w="626109" h="35560">
                  <a:moveTo>
                    <a:pt x="460298" y="11811"/>
                  </a:moveTo>
                  <a:lnTo>
                    <a:pt x="448513" y="11811"/>
                  </a:lnTo>
                  <a:lnTo>
                    <a:pt x="436714" y="11811"/>
                  </a:lnTo>
                  <a:lnTo>
                    <a:pt x="436714" y="23609"/>
                  </a:lnTo>
                  <a:lnTo>
                    <a:pt x="448513" y="23609"/>
                  </a:lnTo>
                  <a:lnTo>
                    <a:pt x="460298" y="23609"/>
                  </a:lnTo>
                  <a:lnTo>
                    <a:pt x="460298" y="11811"/>
                  </a:lnTo>
                  <a:close/>
                </a:path>
                <a:path w="626109" h="35560">
                  <a:moveTo>
                    <a:pt x="472109" y="11811"/>
                  </a:moveTo>
                  <a:lnTo>
                    <a:pt x="460324" y="11811"/>
                  </a:lnTo>
                  <a:lnTo>
                    <a:pt x="460324" y="23609"/>
                  </a:lnTo>
                  <a:lnTo>
                    <a:pt x="472109" y="23609"/>
                  </a:lnTo>
                  <a:lnTo>
                    <a:pt x="472109" y="11811"/>
                  </a:lnTo>
                  <a:close/>
                </a:path>
                <a:path w="626109" h="35560">
                  <a:moveTo>
                    <a:pt x="472109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72109" y="11798"/>
                  </a:lnTo>
                  <a:lnTo>
                    <a:pt x="472109" y="0"/>
                  </a:lnTo>
                  <a:close/>
                </a:path>
                <a:path w="626109" h="35560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09" h="35560">
                  <a:moveTo>
                    <a:pt x="495731" y="0"/>
                  </a:move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495731" y="0"/>
                  </a:lnTo>
                  <a:close/>
                </a:path>
                <a:path w="626109" h="35560">
                  <a:moveTo>
                    <a:pt x="519315" y="0"/>
                  </a:moveTo>
                  <a:lnTo>
                    <a:pt x="507530" y="0"/>
                  </a:lnTo>
                  <a:lnTo>
                    <a:pt x="507530" y="11798"/>
                  </a:lnTo>
                  <a:lnTo>
                    <a:pt x="519315" y="11798"/>
                  </a:lnTo>
                  <a:lnTo>
                    <a:pt x="519315" y="0"/>
                  </a:lnTo>
                  <a:close/>
                </a:path>
                <a:path w="626109" h="35560">
                  <a:moveTo>
                    <a:pt x="531126" y="11811"/>
                  </a:moveTo>
                  <a:lnTo>
                    <a:pt x="519341" y="11811"/>
                  </a:lnTo>
                  <a:lnTo>
                    <a:pt x="519341" y="23609"/>
                  </a:lnTo>
                  <a:lnTo>
                    <a:pt x="531126" y="23609"/>
                  </a:lnTo>
                  <a:lnTo>
                    <a:pt x="531126" y="11811"/>
                  </a:lnTo>
                  <a:close/>
                </a:path>
                <a:path w="626109" h="35560">
                  <a:moveTo>
                    <a:pt x="531126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31126" y="11798"/>
                  </a:lnTo>
                  <a:lnTo>
                    <a:pt x="531126" y="0"/>
                  </a:lnTo>
                  <a:close/>
                </a:path>
                <a:path w="626109" h="35560">
                  <a:moveTo>
                    <a:pt x="542937" y="11811"/>
                  </a:moveTo>
                  <a:lnTo>
                    <a:pt x="531139" y="11811"/>
                  </a:lnTo>
                  <a:lnTo>
                    <a:pt x="531139" y="23609"/>
                  </a:lnTo>
                  <a:lnTo>
                    <a:pt x="542937" y="23609"/>
                  </a:lnTo>
                  <a:lnTo>
                    <a:pt x="542937" y="11811"/>
                  </a:lnTo>
                  <a:close/>
                </a:path>
                <a:path w="626109" h="35560">
                  <a:moveTo>
                    <a:pt x="554748" y="0"/>
                  </a:move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54748" y="0"/>
                  </a:lnTo>
                  <a:close/>
                </a:path>
                <a:path w="626109" h="35560">
                  <a:moveTo>
                    <a:pt x="578345" y="11811"/>
                  </a:moveTo>
                  <a:lnTo>
                    <a:pt x="566547" y="11811"/>
                  </a:lnTo>
                  <a:lnTo>
                    <a:pt x="554748" y="11811"/>
                  </a:lnTo>
                  <a:lnTo>
                    <a:pt x="554748" y="23609"/>
                  </a:lnTo>
                  <a:lnTo>
                    <a:pt x="566547" y="23609"/>
                  </a:lnTo>
                  <a:lnTo>
                    <a:pt x="578345" y="23609"/>
                  </a:lnTo>
                  <a:lnTo>
                    <a:pt x="578345" y="11811"/>
                  </a:lnTo>
                  <a:close/>
                </a:path>
                <a:path w="626109" h="35560">
                  <a:moveTo>
                    <a:pt x="590143" y="0"/>
                  </a:moveTo>
                  <a:lnTo>
                    <a:pt x="578345" y="0"/>
                  </a:lnTo>
                  <a:lnTo>
                    <a:pt x="566547" y="0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90143" y="11798"/>
                  </a:lnTo>
                  <a:lnTo>
                    <a:pt x="590143" y="0"/>
                  </a:lnTo>
                  <a:close/>
                </a:path>
                <a:path w="626109" h="35560">
                  <a:moveTo>
                    <a:pt x="625551" y="11811"/>
                  </a:moveTo>
                  <a:lnTo>
                    <a:pt x="613765" y="11811"/>
                  </a:lnTo>
                  <a:lnTo>
                    <a:pt x="613765" y="23609"/>
                  </a:lnTo>
                  <a:lnTo>
                    <a:pt x="625551" y="23609"/>
                  </a:lnTo>
                  <a:lnTo>
                    <a:pt x="625551" y="118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5958433" y="4760277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09" h="47625">
                  <a:moveTo>
                    <a:pt x="23583" y="11811"/>
                  </a:moveTo>
                  <a:lnTo>
                    <a:pt x="11798" y="11811"/>
                  </a:lnTo>
                  <a:lnTo>
                    <a:pt x="0" y="11811"/>
                  </a:lnTo>
                  <a:lnTo>
                    <a:pt x="0" y="23609"/>
                  </a:lnTo>
                  <a:lnTo>
                    <a:pt x="11798" y="23609"/>
                  </a:lnTo>
                  <a:lnTo>
                    <a:pt x="11798" y="35407"/>
                  </a:lnTo>
                  <a:lnTo>
                    <a:pt x="23583" y="35407"/>
                  </a:lnTo>
                  <a:lnTo>
                    <a:pt x="23583" y="23609"/>
                  </a:lnTo>
                  <a:lnTo>
                    <a:pt x="23583" y="11811"/>
                  </a:lnTo>
                  <a:close/>
                </a:path>
                <a:path w="626109" h="47625">
                  <a:moveTo>
                    <a:pt x="35394" y="23609"/>
                  </a:moveTo>
                  <a:lnTo>
                    <a:pt x="23596" y="23609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close/>
                </a:path>
                <a:path w="626109" h="47625">
                  <a:moveTo>
                    <a:pt x="47205" y="35407"/>
                  </a:moveTo>
                  <a:lnTo>
                    <a:pt x="35407" y="35407"/>
                  </a:lnTo>
                  <a:lnTo>
                    <a:pt x="35407" y="47205"/>
                  </a:lnTo>
                  <a:lnTo>
                    <a:pt x="47205" y="47205"/>
                  </a:lnTo>
                  <a:lnTo>
                    <a:pt x="47205" y="35407"/>
                  </a:lnTo>
                  <a:close/>
                </a:path>
                <a:path w="626109" h="47625">
                  <a:moveTo>
                    <a:pt x="58991" y="11811"/>
                  </a:moveTo>
                  <a:lnTo>
                    <a:pt x="47205" y="11811"/>
                  </a:lnTo>
                  <a:lnTo>
                    <a:pt x="35407" y="11811"/>
                  </a:lnTo>
                  <a:lnTo>
                    <a:pt x="35407" y="23609"/>
                  </a:lnTo>
                  <a:lnTo>
                    <a:pt x="47205" y="23609"/>
                  </a:lnTo>
                  <a:lnTo>
                    <a:pt x="58991" y="23609"/>
                  </a:lnTo>
                  <a:lnTo>
                    <a:pt x="58991" y="11811"/>
                  </a:lnTo>
                  <a:close/>
                </a:path>
                <a:path w="626109" h="47625">
                  <a:moveTo>
                    <a:pt x="94411" y="11811"/>
                  </a:moveTo>
                  <a:lnTo>
                    <a:pt x="82613" y="11811"/>
                  </a:lnTo>
                  <a:lnTo>
                    <a:pt x="70815" y="11811"/>
                  </a:lnTo>
                  <a:lnTo>
                    <a:pt x="59016" y="11811"/>
                  </a:lnTo>
                  <a:lnTo>
                    <a:pt x="59016" y="23609"/>
                  </a:lnTo>
                  <a:lnTo>
                    <a:pt x="70815" y="23609"/>
                  </a:lnTo>
                  <a:lnTo>
                    <a:pt x="82613" y="23609"/>
                  </a:lnTo>
                  <a:lnTo>
                    <a:pt x="82613" y="35407"/>
                  </a:lnTo>
                  <a:lnTo>
                    <a:pt x="70815" y="35407"/>
                  </a:lnTo>
                  <a:lnTo>
                    <a:pt x="70815" y="47205"/>
                  </a:lnTo>
                  <a:lnTo>
                    <a:pt x="82613" y="47205"/>
                  </a:lnTo>
                  <a:lnTo>
                    <a:pt x="94411" y="47205"/>
                  </a:lnTo>
                  <a:lnTo>
                    <a:pt x="94411" y="35407"/>
                  </a:lnTo>
                  <a:lnTo>
                    <a:pt x="94411" y="23609"/>
                  </a:lnTo>
                  <a:lnTo>
                    <a:pt x="94411" y="11811"/>
                  </a:lnTo>
                  <a:close/>
                </a:path>
                <a:path w="626109" h="47625">
                  <a:moveTo>
                    <a:pt x="118008" y="11811"/>
                  </a:moveTo>
                  <a:lnTo>
                    <a:pt x="106222" y="11811"/>
                  </a:lnTo>
                  <a:lnTo>
                    <a:pt x="94424" y="11811"/>
                  </a:lnTo>
                  <a:lnTo>
                    <a:pt x="94424" y="23609"/>
                  </a:lnTo>
                  <a:lnTo>
                    <a:pt x="94424" y="35407"/>
                  </a:lnTo>
                  <a:lnTo>
                    <a:pt x="94424" y="47205"/>
                  </a:lnTo>
                  <a:lnTo>
                    <a:pt x="106222" y="47205"/>
                  </a:lnTo>
                  <a:lnTo>
                    <a:pt x="118008" y="47205"/>
                  </a:lnTo>
                  <a:lnTo>
                    <a:pt x="118008" y="35407"/>
                  </a:lnTo>
                  <a:lnTo>
                    <a:pt x="106222" y="35407"/>
                  </a:lnTo>
                  <a:lnTo>
                    <a:pt x="106222" y="23609"/>
                  </a:lnTo>
                  <a:lnTo>
                    <a:pt x="118008" y="23609"/>
                  </a:lnTo>
                  <a:lnTo>
                    <a:pt x="118008" y="11811"/>
                  </a:lnTo>
                  <a:close/>
                </a:path>
                <a:path w="626109" h="47625">
                  <a:moveTo>
                    <a:pt x="129819" y="35407"/>
                  </a:moveTo>
                  <a:lnTo>
                    <a:pt x="118021" y="35407"/>
                  </a:lnTo>
                  <a:lnTo>
                    <a:pt x="118021" y="47205"/>
                  </a:lnTo>
                  <a:lnTo>
                    <a:pt x="129819" y="47205"/>
                  </a:lnTo>
                  <a:lnTo>
                    <a:pt x="129819" y="35407"/>
                  </a:lnTo>
                  <a:close/>
                </a:path>
                <a:path w="626109" h="47625">
                  <a:moveTo>
                    <a:pt x="129819" y="11811"/>
                  </a:moveTo>
                  <a:lnTo>
                    <a:pt x="118021" y="11811"/>
                  </a:lnTo>
                  <a:lnTo>
                    <a:pt x="118021" y="23609"/>
                  </a:lnTo>
                  <a:lnTo>
                    <a:pt x="129819" y="23609"/>
                  </a:lnTo>
                  <a:lnTo>
                    <a:pt x="129819" y="11811"/>
                  </a:lnTo>
                  <a:close/>
                </a:path>
                <a:path w="626109" h="47625">
                  <a:moveTo>
                    <a:pt x="153416" y="35407"/>
                  </a:moveTo>
                  <a:lnTo>
                    <a:pt x="141630" y="35407"/>
                  </a:lnTo>
                  <a:lnTo>
                    <a:pt x="141630" y="47205"/>
                  </a:lnTo>
                  <a:lnTo>
                    <a:pt x="153416" y="47205"/>
                  </a:lnTo>
                  <a:lnTo>
                    <a:pt x="153416" y="35407"/>
                  </a:lnTo>
                  <a:close/>
                </a:path>
                <a:path w="626109" h="47625">
                  <a:moveTo>
                    <a:pt x="165239" y="11811"/>
                  </a:moveTo>
                  <a:lnTo>
                    <a:pt x="153441" y="11811"/>
                  </a:lnTo>
                  <a:lnTo>
                    <a:pt x="153441" y="23609"/>
                  </a:lnTo>
                  <a:lnTo>
                    <a:pt x="165239" y="23609"/>
                  </a:lnTo>
                  <a:lnTo>
                    <a:pt x="165239" y="11811"/>
                  </a:lnTo>
                  <a:close/>
                </a:path>
                <a:path w="626109" h="47625">
                  <a:moveTo>
                    <a:pt x="177025" y="23609"/>
                  </a:moveTo>
                  <a:lnTo>
                    <a:pt x="165239" y="23609"/>
                  </a:lnTo>
                  <a:lnTo>
                    <a:pt x="165239" y="35407"/>
                  </a:lnTo>
                  <a:lnTo>
                    <a:pt x="165239" y="47205"/>
                  </a:lnTo>
                  <a:lnTo>
                    <a:pt x="177025" y="47205"/>
                  </a:lnTo>
                  <a:lnTo>
                    <a:pt x="177025" y="35407"/>
                  </a:lnTo>
                  <a:lnTo>
                    <a:pt x="177025" y="23609"/>
                  </a:lnTo>
                  <a:close/>
                </a:path>
                <a:path w="626109" h="47625">
                  <a:moveTo>
                    <a:pt x="188836" y="23609"/>
                  </a:move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close/>
                </a:path>
                <a:path w="626109" h="47625">
                  <a:moveTo>
                    <a:pt x="212432" y="11811"/>
                  </a:moveTo>
                  <a:lnTo>
                    <a:pt x="200647" y="11811"/>
                  </a:lnTo>
                  <a:lnTo>
                    <a:pt x="200647" y="23609"/>
                  </a:lnTo>
                  <a:lnTo>
                    <a:pt x="212432" y="23609"/>
                  </a:lnTo>
                  <a:lnTo>
                    <a:pt x="212432" y="11811"/>
                  </a:lnTo>
                  <a:close/>
                </a:path>
                <a:path w="626109" h="47625">
                  <a:moveTo>
                    <a:pt x="224243" y="11811"/>
                  </a:moveTo>
                  <a:lnTo>
                    <a:pt x="212458" y="11811"/>
                  </a:ln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lnTo>
                    <a:pt x="224243" y="11811"/>
                  </a:lnTo>
                  <a:close/>
                </a:path>
                <a:path w="626109" h="47625">
                  <a:moveTo>
                    <a:pt x="247840" y="11811"/>
                  </a:moveTo>
                  <a:lnTo>
                    <a:pt x="236054" y="11811"/>
                  </a:lnTo>
                  <a:lnTo>
                    <a:pt x="236054" y="23609"/>
                  </a:lnTo>
                  <a:lnTo>
                    <a:pt x="247840" y="23609"/>
                  </a:lnTo>
                  <a:lnTo>
                    <a:pt x="247840" y="11811"/>
                  </a:lnTo>
                  <a:close/>
                </a:path>
                <a:path w="626109" h="47625">
                  <a:moveTo>
                    <a:pt x="271449" y="11811"/>
                  </a:moveTo>
                  <a:lnTo>
                    <a:pt x="259664" y="11811"/>
                  </a:lnTo>
                  <a:lnTo>
                    <a:pt x="259664" y="23609"/>
                  </a:lnTo>
                  <a:lnTo>
                    <a:pt x="259664" y="35407"/>
                  </a:lnTo>
                  <a:lnTo>
                    <a:pt x="271449" y="35407"/>
                  </a:lnTo>
                  <a:lnTo>
                    <a:pt x="271449" y="23609"/>
                  </a:lnTo>
                  <a:lnTo>
                    <a:pt x="271449" y="11811"/>
                  </a:lnTo>
                  <a:close/>
                </a:path>
                <a:path w="626109" h="47625">
                  <a:moveTo>
                    <a:pt x="283260" y="23609"/>
                  </a:moveTo>
                  <a:lnTo>
                    <a:pt x="271475" y="23609"/>
                  </a:lnTo>
                  <a:lnTo>
                    <a:pt x="271475" y="35407"/>
                  </a:lnTo>
                  <a:lnTo>
                    <a:pt x="283260" y="35407"/>
                  </a:lnTo>
                  <a:lnTo>
                    <a:pt x="283260" y="23609"/>
                  </a:lnTo>
                  <a:close/>
                </a:path>
                <a:path w="626109" h="47625">
                  <a:moveTo>
                    <a:pt x="306857" y="23609"/>
                  </a:moveTo>
                  <a:lnTo>
                    <a:pt x="295071" y="23609"/>
                  </a:lnTo>
                  <a:lnTo>
                    <a:pt x="295071" y="11811"/>
                  </a:lnTo>
                  <a:lnTo>
                    <a:pt x="283273" y="11811"/>
                  </a:ln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close/>
                </a:path>
                <a:path w="626109" h="47625">
                  <a:moveTo>
                    <a:pt x="330479" y="11811"/>
                  </a:moveTo>
                  <a:lnTo>
                    <a:pt x="318681" y="11811"/>
                  </a:lnTo>
                  <a:lnTo>
                    <a:pt x="318681" y="23609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lnTo>
                    <a:pt x="330479" y="11811"/>
                  </a:lnTo>
                  <a:close/>
                </a:path>
                <a:path w="626109" h="47625">
                  <a:moveTo>
                    <a:pt x="342277" y="11811"/>
                  </a:moveTo>
                  <a:lnTo>
                    <a:pt x="330492" y="11811"/>
                  </a:lnTo>
                  <a:lnTo>
                    <a:pt x="330492" y="23609"/>
                  </a:lnTo>
                  <a:lnTo>
                    <a:pt x="342277" y="23609"/>
                  </a:lnTo>
                  <a:lnTo>
                    <a:pt x="342277" y="11811"/>
                  </a:lnTo>
                  <a:close/>
                </a:path>
                <a:path w="626109" h="47625">
                  <a:moveTo>
                    <a:pt x="413092" y="11811"/>
                  </a:moveTo>
                  <a:lnTo>
                    <a:pt x="401307" y="11811"/>
                  </a:lnTo>
                  <a:lnTo>
                    <a:pt x="389509" y="11811"/>
                  </a:lnTo>
                  <a:lnTo>
                    <a:pt x="389509" y="23609"/>
                  </a:lnTo>
                  <a:lnTo>
                    <a:pt x="401307" y="23609"/>
                  </a:lnTo>
                  <a:lnTo>
                    <a:pt x="401307" y="35407"/>
                  </a:lnTo>
                  <a:lnTo>
                    <a:pt x="413092" y="35407"/>
                  </a:lnTo>
                  <a:lnTo>
                    <a:pt x="413092" y="23609"/>
                  </a:lnTo>
                  <a:lnTo>
                    <a:pt x="413092" y="11811"/>
                  </a:lnTo>
                  <a:close/>
                </a:path>
                <a:path w="626109" h="47625">
                  <a:moveTo>
                    <a:pt x="413092" y="0"/>
                  </a:moveTo>
                  <a:lnTo>
                    <a:pt x="401307" y="0"/>
                  </a:ln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13092" y="11798"/>
                  </a:lnTo>
                  <a:lnTo>
                    <a:pt x="413092" y="0"/>
                  </a:lnTo>
                  <a:close/>
                </a:path>
                <a:path w="626109" h="47625">
                  <a:moveTo>
                    <a:pt x="424903" y="11811"/>
                  </a:moveTo>
                  <a:lnTo>
                    <a:pt x="413105" y="11811"/>
                  </a:lnTo>
                  <a:lnTo>
                    <a:pt x="413105" y="23609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lnTo>
                    <a:pt x="424903" y="11811"/>
                  </a:lnTo>
                  <a:close/>
                </a:path>
                <a:path w="626109" h="47625">
                  <a:moveTo>
                    <a:pt x="436702" y="11811"/>
                  </a:moveTo>
                  <a:lnTo>
                    <a:pt x="424916" y="11811"/>
                  </a:lnTo>
                  <a:lnTo>
                    <a:pt x="424916" y="23609"/>
                  </a:lnTo>
                  <a:lnTo>
                    <a:pt x="436702" y="23609"/>
                  </a:lnTo>
                  <a:lnTo>
                    <a:pt x="436702" y="11811"/>
                  </a:lnTo>
                  <a:close/>
                </a:path>
                <a:path w="626109" h="47625">
                  <a:moveTo>
                    <a:pt x="436702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36702" y="11798"/>
                  </a:lnTo>
                  <a:lnTo>
                    <a:pt x="436702" y="0"/>
                  </a:lnTo>
                  <a:close/>
                </a:path>
                <a:path w="626109" h="47625">
                  <a:moveTo>
                    <a:pt x="448513" y="11811"/>
                  </a:moveTo>
                  <a:lnTo>
                    <a:pt x="436714" y="11811"/>
                  </a:lnTo>
                  <a:lnTo>
                    <a:pt x="436714" y="23609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48513" y="23609"/>
                  </a:lnTo>
                  <a:lnTo>
                    <a:pt x="448513" y="11811"/>
                  </a:lnTo>
                  <a:close/>
                </a:path>
                <a:path w="626109" h="47625">
                  <a:moveTo>
                    <a:pt x="448513" y="0"/>
                  </a:moveTo>
                  <a:lnTo>
                    <a:pt x="436714" y="0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48513" y="0"/>
                  </a:lnTo>
                  <a:close/>
                </a:path>
                <a:path w="626109" h="47625">
                  <a:moveTo>
                    <a:pt x="472109" y="23609"/>
                  </a:moveTo>
                  <a:lnTo>
                    <a:pt x="460324" y="23609"/>
                  </a:lnTo>
                  <a:lnTo>
                    <a:pt x="460324" y="35407"/>
                  </a:lnTo>
                  <a:lnTo>
                    <a:pt x="472109" y="35407"/>
                  </a:lnTo>
                  <a:lnTo>
                    <a:pt x="472109" y="23609"/>
                  </a:lnTo>
                  <a:close/>
                </a:path>
                <a:path w="626109" h="47625">
                  <a:moveTo>
                    <a:pt x="472109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72109" y="11798"/>
                  </a:lnTo>
                  <a:lnTo>
                    <a:pt x="472109" y="0"/>
                  </a:lnTo>
                  <a:close/>
                </a:path>
                <a:path w="626109" h="47625">
                  <a:moveTo>
                    <a:pt x="483920" y="23609"/>
                  </a:moveTo>
                  <a:lnTo>
                    <a:pt x="472122" y="23609"/>
                  </a:lnTo>
                  <a:lnTo>
                    <a:pt x="472122" y="35407"/>
                  </a:lnTo>
                  <a:lnTo>
                    <a:pt x="483920" y="35407"/>
                  </a:lnTo>
                  <a:lnTo>
                    <a:pt x="483920" y="23609"/>
                  </a:lnTo>
                  <a:close/>
                </a:path>
                <a:path w="626109" h="47625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09" h="47625">
                  <a:moveTo>
                    <a:pt x="495731" y="0"/>
                  </a:move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495731" y="0"/>
                  </a:lnTo>
                  <a:close/>
                </a:path>
                <a:path w="626109" h="47625">
                  <a:moveTo>
                    <a:pt x="507530" y="11811"/>
                  </a:moveTo>
                  <a:lnTo>
                    <a:pt x="495731" y="11811"/>
                  </a:lnTo>
                  <a:lnTo>
                    <a:pt x="483933" y="11811"/>
                  </a:ln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495731" y="23609"/>
                  </a:lnTo>
                  <a:lnTo>
                    <a:pt x="507530" y="23609"/>
                  </a:lnTo>
                  <a:lnTo>
                    <a:pt x="507530" y="11811"/>
                  </a:lnTo>
                  <a:close/>
                </a:path>
                <a:path w="626109" h="47625">
                  <a:moveTo>
                    <a:pt x="519315" y="23609"/>
                  </a:moveTo>
                  <a:lnTo>
                    <a:pt x="507530" y="23609"/>
                  </a:lnTo>
                  <a:lnTo>
                    <a:pt x="507530" y="35407"/>
                  </a:lnTo>
                  <a:lnTo>
                    <a:pt x="519315" y="35407"/>
                  </a:lnTo>
                  <a:lnTo>
                    <a:pt x="519315" y="23609"/>
                  </a:lnTo>
                  <a:close/>
                </a:path>
                <a:path w="626109" h="47625">
                  <a:moveTo>
                    <a:pt x="531126" y="23609"/>
                  </a:moveTo>
                  <a:lnTo>
                    <a:pt x="519341" y="23609"/>
                  </a:lnTo>
                  <a:lnTo>
                    <a:pt x="519341" y="35407"/>
                  </a:lnTo>
                  <a:lnTo>
                    <a:pt x="531126" y="35407"/>
                  </a:lnTo>
                  <a:lnTo>
                    <a:pt x="531126" y="23609"/>
                  </a:lnTo>
                  <a:close/>
                </a:path>
                <a:path w="626109" h="47625">
                  <a:moveTo>
                    <a:pt x="531126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31126" y="11798"/>
                  </a:lnTo>
                  <a:lnTo>
                    <a:pt x="531126" y="0"/>
                  </a:lnTo>
                  <a:close/>
                </a:path>
                <a:path w="626109" h="47625">
                  <a:moveTo>
                    <a:pt x="566547" y="11811"/>
                  </a:moveTo>
                  <a:lnTo>
                    <a:pt x="554748" y="11811"/>
                  </a:lnTo>
                  <a:lnTo>
                    <a:pt x="554748" y="23609"/>
                  </a:lnTo>
                  <a:lnTo>
                    <a:pt x="542950" y="23609"/>
                  </a:lnTo>
                  <a:lnTo>
                    <a:pt x="542950" y="35407"/>
                  </a:lnTo>
                  <a:lnTo>
                    <a:pt x="554748" y="35407"/>
                  </a:lnTo>
                  <a:lnTo>
                    <a:pt x="566547" y="35407"/>
                  </a:lnTo>
                  <a:lnTo>
                    <a:pt x="566547" y="23609"/>
                  </a:lnTo>
                  <a:lnTo>
                    <a:pt x="566547" y="11811"/>
                  </a:lnTo>
                  <a:close/>
                </a:path>
                <a:path w="626109" h="47625">
                  <a:moveTo>
                    <a:pt x="566547" y="0"/>
                  </a:moveTo>
                  <a:lnTo>
                    <a:pt x="554748" y="0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66547" y="0"/>
                  </a:lnTo>
                  <a:close/>
                </a:path>
                <a:path w="626109" h="47625">
                  <a:moveTo>
                    <a:pt x="601941" y="23609"/>
                  </a:moveTo>
                  <a:lnTo>
                    <a:pt x="590143" y="23609"/>
                  </a:lnTo>
                  <a:lnTo>
                    <a:pt x="578345" y="23609"/>
                  </a:lnTo>
                  <a:lnTo>
                    <a:pt x="578345" y="35407"/>
                  </a:lnTo>
                  <a:lnTo>
                    <a:pt x="590143" y="35407"/>
                  </a:lnTo>
                  <a:lnTo>
                    <a:pt x="601941" y="35407"/>
                  </a:lnTo>
                  <a:lnTo>
                    <a:pt x="601941" y="23609"/>
                  </a:lnTo>
                  <a:close/>
                </a:path>
                <a:path w="626109" h="47625">
                  <a:moveTo>
                    <a:pt x="601941" y="0"/>
                  </a:moveTo>
                  <a:lnTo>
                    <a:pt x="590143" y="0"/>
                  </a:lnTo>
                  <a:lnTo>
                    <a:pt x="578345" y="0"/>
                  </a:lnTo>
                  <a:lnTo>
                    <a:pt x="578345" y="11798"/>
                  </a:lnTo>
                  <a:lnTo>
                    <a:pt x="590143" y="11798"/>
                  </a:lnTo>
                  <a:lnTo>
                    <a:pt x="601941" y="11798"/>
                  </a:lnTo>
                  <a:lnTo>
                    <a:pt x="601941" y="0"/>
                  </a:lnTo>
                  <a:close/>
                </a:path>
                <a:path w="626109" h="47625">
                  <a:moveTo>
                    <a:pt x="625551" y="23609"/>
                  </a:moveTo>
                  <a:lnTo>
                    <a:pt x="613765" y="23609"/>
                  </a:lnTo>
                  <a:lnTo>
                    <a:pt x="601967" y="23609"/>
                  </a:lnTo>
                  <a:lnTo>
                    <a:pt x="601967" y="35407"/>
                  </a:lnTo>
                  <a:lnTo>
                    <a:pt x="613765" y="35407"/>
                  </a:lnTo>
                  <a:lnTo>
                    <a:pt x="625551" y="35407"/>
                  </a:lnTo>
                  <a:lnTo>
                    <a:pt x="625551" y="2360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5958433" y="4795685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09" h="35560">
                  <a:moveTo>
                    <a:pt x="23583" y="23609"/>
                  </a:moveTo>
                  <a:lnTo>
                    <a:pt x="11798" y="23609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23583" y="35407"/>
                  </a:lnTo>
                  <a:lnTo>
                    <a:pt x="23583" y="23609"/>
                  </a:lnTo>
                  <a:close/>
                </a:path>
                <a:path w="626109" h="35560">
                  <a:moveTo>
                    <a:pt x="35394" y="23609"/>
                  </a:moveTo>
                  <a:lnTo>
                    <a:pt x="23596" y="23609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close/>
                </a:path>
                <a:path w="626109" h="35560">
                  <a:moveTo>
                    <a:pt x="58991" y="23609"/>
                  </a:moveTo>
                  <a:lnTo>
                    <a:pt x="47205" y="23609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58991" y="35407"/>
                  </a:lnTo>
                  <a:lnTo>
                    <a:pt x="58991" y="23609"/>
                  </a:lnTo>
                  <a:close/>
                </a:path>
                <a:path w="626109" h="35560">
                  <a:moveTo>
                    <a:pt x="82613" y="23609"/>
                  </a:moveTo>
                  <a:lnTo>
                    <a:pt x="70815" y="23609"/>
                  </a:ln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09"/>
                  </a:lnTo>
                  <a:close/>
                </a:path>
                <a:path w="626109" h="35560">
                  <a:moveTo>
                    <a:pt x="118008" y="11811"/>
                  </a:moveTo>
                  <a:lnTo>
                    <a:pt x="106222" y="11811"/>
                  </a:lnTo>
                  <a:lnTo>
                    <a:pt x="94424" y="11811"/>
                  </a:ln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06222" y="23609"/>
                  </a:lnTo>
                  <a:lnTo>
                    <a:pt x="118008" y="23609"/>
                  </a:lnTo>
                  <a:lnTo>
                    <a:pt x="118008" y="11811"/>
                  </a:lnTo>
                  <a:close/>
                </a:path>
                <a:path w="626109" h="35560">
                  <a:moveTo>
                    <a:pt x="153416" y="11811"/>
                  </a:moveTo>
                  <a:lnTo>
                    <a:pt x="141630" y="11811"/>
                  </a:lnTo>
                  <a:lnTo>
                    <a:pt x="129832" y="11811"/>
                  </a:lnTo>
                  <a:lnTo>
                    <a:pt x="129832" y="23609"/>
                  </a:lnTo>
                  <a:lnTo>
                    <a:pt x="141630" y="23609"/>
                  </a:lnTo>
                  <a:lnTo>
                    <a:pt x="153416" y="23609"/>
                  </a:lnTo>
                  <a:lnTo>
                    <a:pt x="153416" y="11811"/>
                  </a:lnTo>
                  <a:close/>
                </a:path>
                <a:path w="626109" h="35560">
                  <a:moveTo>
                    <a:pt x="165239" y="11811"/>
                  </a:moveTo>
                  <a:lnTo>
                    <a:pt x="153441" y="11811"/>
                  </a:ln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65239" y="23609"/>
                  </a:lnTo>
                  <a:lnTo>
                    <a:pt x="165239" y="11811"/>
                  </a:lnTo>
                  <a:close/>
                </a:path>
                <a:path w="626109" h="35560">
                  <a:moveTo>
                    <a:pt x="177025" y="0"/>
                  </a:moveTo>
                  <a:lnTo>
                    <a:pt x="165239" y="0"/>
                  </a:lnTo>
                  <a:lnTo>
                    <a:pt x="165239" y="11798"/>
                  </a:lnTo>
                  <a:lnTo>
                    <a:pt x="177025" y="11798"/>
                  </a:lnTo>
                  <a:lnTo>
                    <a:pt x="177025" y="0"/>
                  </a:lnTo>
                  <a:close/>
                </a:path>
                <a:path w="626109" h="35560">
                  <a:moveTo>
                    <a:pt x="188836" y="23609"/>
                  </a:move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close/>
                </a:path>
                <a:path w="626109" h="35560">
                  <a:moveTo>
                    <a:pt x="188836" y="0"/>
                  </a:moveTo>
                  <a:lnTo>
                    <a:pt x="177038" y="0"/>
                  </a:lnTo>
                  <a:lnTo>
                    <a:pt x="177038" y="11798"/>
                  </a:lnTo>
                  <a:lnTo>
                    <a:pt x="188836" y="11798"/>
                  </a:lnTo>
                  <a:lnTo>
                    <a:pt x="188836" y="0"/>
                  </a:lnTo>
                  <a:close/>
                </a:path>
                <a:path w="626109" h="35560">
                  <a:moveTo>
                    <a:pt x="200647" y="11811"/>
                  </a:moveTo>
                  <a:lnTo>
                    <a:pt x="188849" y="11811"/>
                  </a:lnTo>
                  <a:lnTo>
                    <a:pt x="188849" y="23609"/>
                  </a:lnTo>
                  <a:lnTo>
                    <a:pt x="200647" y="23609"/>
                  </a:lnTo>
                  <a:lnTo>
                    <a:pt x="200647" y="11811"/>
                  </a:lnTo>
                  <a:close/>
                </a:path>
                <a:path w="626109" h="35560">
                  <a:moveTo>
                    <a:pt x="212432" y="0"/>
                  </a:moveTo>
                  <a:lnTo>
                    <a:pt x="200647" y="0"/>
                  </a:lnTo>
                  <a:lnTo>
                    <a:pt x="188849" y="0"/>
                  </a:lnTo>
                  <a:lnTo>
                    <a:pt x="188849" y="11798"/>
                  </a:lnTo>
                  <a:lnTo>
                    <a:pt x="200647" y="11798"/>
                  </a:lnTo>
                  <a:lnTo>
                    <a:pt x="212432" y="11798"/>
                  </a:lnTo>
                  <a:lnTo>
                    <a:pt x="212432" y="0"/>
                  </a:lnTo>
                  <a:close/>
                </a:path>
                <a:path w="626109" h="35560">
                  <a:moveTo>
                    <a:pt x="236054" y="0"/>
                  </a:moveTo>
                  <a:lnTo>
                    <a:pt x="224256" y="0"/>
                  </a:lnTo>
                  <a:lnTo>
                    <a:pt x="224256" y="11798"/>
                  </a:lnTo>
                  <a:lnTo>
                    <a:pt x="236054" y="11798"/>
                  </a:lnTo>
                  <a:lnTo>
                    <a:pt x="236054" y="0"/>
                  </a:lnTo>
                  <a:close/>
                </a:path>
                <a:path w="626109" h="35560">
                  <a:moveTo>
                    <a:pt x="247840" y="11811"/>
                  </a:moveTo>
                  <a:lnTo>
                    <a:pt x="236054" y="11811"/>
                  </a:lnTo>
                  <a:lnTo>
                    <a:pt x="224256" y="11811"/>
                  </a:lnTo>
                  <a:lnTo>
                    <a:pt x="224256" y="23609"/>
                  </a:lnTo>
                  <a:lnTo>
                    <a:pt x="236054" y="23609"/>
                  </a:lnTo>
                  <a:lnTo>
                    <a:pt x="236054" y="35407"/>
                  </a:lnTo>
                  <a:lnTo>
                    <a:pt x="247840" y="35407"/>
                  </a:lnTo>
                  <a:lnTo>
                    <a:pt x="247840" y="23609"/>
                  </a:lnTo>
                  <a:lnTo>
                    <a:pt x="247840" y="11811"/>
                  </a:lnTo>
                  <a:close/>
                </a:path>
                <a:path w="626109" h="35560">
                  <a:moveTo>
                    <a:pt x="271449" y="11811"/>
                  </a:moveTo>
                  <a:lnTo>
                    <a:pt x="259664" y="11811"/>
                  </a:lnTo>
                  <a:lnTo>
                    <a:pt x="259664" y="23609"/>
                  </a:lnTo>
                  <a:lnTo>
                    <a:pt x="271449" y="23609"/>
                  </a:lnTo>
                  <a:lnTo>
                    <a:pt x="271449" y="11811"/>
                  </a:lnTo>
                  <a:close/>
                </a:path>
                <a:path w="626109" h="35560">
                  <a:moveTo>
                    <a:pt x="271449" y="0"/>
                  </a:moveTo>
                  <a:lnTo>
                    <a:pt x="259664" y="0"/>
                  </a:lnTo>
                  <a:lnTo>
                    <a:pt x="247865" y="0"/>
                  </a:lnTo>
                  <a:lnTo>
                    <a:pt x="247865" y="11798"/>
                  </a:lnTo>
                  <a:lnTo>
                    <a:pt x="259664" y="11798"/>
                  </a:lnTo>
                  <a:lnTo>
                    <a:pt x="271449" y="11798"/>
                  </a:lnTo>
                  <a:lnTo>
                    <a:pt x="271449" y="0"/>
                  </a:lnTo>
                  <a:close/>
                </a:path>
                <a:path w="626109" h="35560">
                  <a:moveTo>
                    <a:pt x="283260" y="23609"/>
                  </a:moveTo>
                  <a:lnTo>
                    <a:pt x="271475" y="23609"/>
                  </a:lnTo>
                  <a:lnTo>
                    <a:pt x="271475" y="35407"/>
                  </a:lnTo>
                  <a:lnTo>
                    <a:pt x="283260" y="35407"/>
                  </a:lnTo>
                  <a:lnTo>
                    <a:pt x="283260" y="23609"/>
                  </a:lnTo>
                  <a:close/>
                </a:path>
                <a:path w="626109" h="35560">
                  <a:moveTo>
                    <a:pt x="295071" y="11811"/>
                  </a:moveTo>
                  <a:lnTo>
                    <a:pt x="283273" y="11811"/>
                  </a:ln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295071" y="23609"/>
                  </a:lnTo>
                  <a:lnTo>
                    <a:pt x="295071" y="11811"/>
                  </a:lnTo>
                  <a:close/>
                </a:path>
                <a:path w="626109" h="35560">
                  <a:moveTo>
                    <a:pt x="306857" y="0"/>
                  </a:moveTo>
                  <a:lnTo>
                    <a:pt x="295071" y="0"/>
                  </a:lnTo>
                  <a:lnTo>
                    <a:pt x="283273" y="0"/>
                  </a:lnTo>
                  <a:lnTo>
                    <a:pt x="283273" y="11798"/>
                  </a:lnTo>
                  <a:lnTo>
                    <a:pt x="295071" y="11798"/>
                  </a:lnTo>
                  <a:lnTo>
                    <a:pt x="306857" y="11798"/>
                  </a:lnTo>
                  <a:lnTo>
                    <a:pt x="306857" y="0"/>
                  </a:lnTo>
                  <a:close/>
                </a:path>
                <a:path w="626109" h="35560">
                  <a:moveTo>
                    <a:pt x="318668" y="23609"/>
                  </a:moveTo>
                  <a:lnTo>
                    <a:pt x="306882" y="23609"/>
                  </a:lnTo>
                  <a:lnTo>
                    <a:pt x="306882" y="35407"/>
                  </a:lnTo>
                  <a:lnTo>
                    <a:pt x="318668" y="35407"/>
                  </a:lnTo>
                  <a:lnTo>
                    <a:pt x="318668" y="23609"/>
                  </a:lnTo>
                  <a:close/>
                </a:path>
                <a:path w="626109" h="35560">
                  <a:moveTo>
                    <a:pt x="318668" y="0"/>
                  </a:moveTo>
                  <a:lnTo>
                    <a:pt x="306882" y="0"/>
                  </a:lnTo>
                  <a:lnTo>
                    <a:pt x="306882" y="11798"/>
                  </a:lnTo>
                  <a:lnTo>
                    <a:pt x="318668" y="11798"/>
                  </a:lnTo>
                  <a:lnTo>
                    <a:pt x="318668" y="0"/>
                  </a:lnTo>
                  <a:close/>
                </a:path>
                <a:path w="626109" h="35560">
                  <a:moveTo>
                    <a:pt x="330479" y="0"/>
                  </a:moveTo>
                  <a:lnTo>
                    <a:pt x="318681" y="0"/>
                  </a:lnTo>
                  <a:lnTo>
                    <a:pt x="318681" y="11798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26109" h="35560">
                  <a:moveTo>
                    <a:pt x="342277" y="11811"/>
                  </a:moveTo>
                  <a:lnTo>
                    <a:pt x="330492" y="11811"/>
                  </a:lnTo>
                  <a:lnTo>
                    <a:pt x="330492" y="23609"/>
                  </a:lnTo>
                  <a:lnTo>
                    <a:pt x="330492" y="35407"/>
                  </a:lnTo>
                  <a:lnTo>
                    <a:pt x="342277" y="35407"/>
                  </a:lnTo>
                  <a:lnTo>
                    <a:pt x="342277" y="23609"/>
                  </a:lnTo>
                  <a:lnTo>
                    <a:pt x="342277" y="11811"/>
                  </a:lnTo>
                  <a:close/>
                </a:path>
                <a:path w="626109" h="35560">
                  <a:moveTo>
                    <a:pt x="342277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42277" y="11798"/>
                  </a:lnTo>
                  <a:lnTo>
                    <a:pt x="342277" y="0"/>
                  </a:lnTo>
                  <a:close/>
                </a:path>
                <a:path w="626109" h="35560">
                  <a:moveTo>
                    <a:pt x="354088" y="0"/>
                  </a:moveTo>
                  <a:lnTo>
                    <a:pt x="342290" y="0"/>
                  </a:lnTo>
                  <a:lnTo>
                    <a:pt x="342290" y="11798"/>
                  </a:lnTo>
                  <a:lnTo>
                    <a:pt x="354088" y="11798"/>
                  </a:lnTo>
                  <a:lnTo>
                    <a:pt x="354088" y="0"/>
                  </a:lnTo>
                  <a:close/>
                </a:path>
                <a:path w="626109" h="35560">
                  <a:moveTo>
                    <a:pt x="365874" y="11811"/>
                  </a:moveTo>
                  <a:lnTo>
                    <a:pt x="354088" y="11811"/>
                  </a:lnTo>
                  <a:lnTo>
                    <a:pt x="342290" y="11811"/>
                  </a:lnTo>
                  <a:lnTo>
                    <a:pt x="342290" y="23609"/>
                  </a:lnTo>
                  <a:lnTo>
                    <a:pt x="354088" y="23609"/>
                  </a:lnTo>
                  <a:lnTo>
                    <a:pt x="354088" y="35407"/>
                  </a:lnTo>
                  <a:lnTo>
                    <a:pt x="365874" y="35407"/>
                  </a:lnTo>
                  <a:lnTo>
                    <a:pt x="365874" y="23609"/>
                  </a:lnTo>
                  <a:lnTo>
                    <a:pt x="365874" y="11811"/>
                  </a:lnTo>
                  <a:close/>
                </a:path>
                <a:path w="626109" h="35560">
                  <a:moveTo>
                    <a:pt x="377685" y="11811"/>
                  </a:moveTo>
                  <a:lnTo>
                    <a:pt x="365899" y="11811"/>
                  </a:lnTo>
                  <a:lnTo>
                    <a:pt x="365899" y="23609"/>
                  </a:lnTo>
                  <a:lnTo>
                    <a:pt x="377685" y="23609"/>
                  </a:lnTo>
                  <a:lnTo>
                    <a:pt x="377685" y="11811"/>
                  </a:lnTo>
                  <a:close/>
                </a:path>
                <a:path w="626109" h="35560">
                  <a:moveTo>
                    <a:pt x="389496" y="11811"/>
                  </a:moveTo>
                  <a:lnTo>
                    <a:pt x="377698" y="11811"/>
                  </a:lnTo>
                  <a:lnTo>
                    <a:pt x="377698" y="23609"/>
                  </a:lnTo>
                  <a:lnTo>
                    <a:pt x="389496" y="23609"/>
                  </a:lnTo>
                  <a:lnTo>
                    <a:pt x="389496" y="11811"/>
                  </a:lnTo>
                  <a:close/>
                </a:path>
                <a:path w="626109" h="35560">
                  <a:moveTo>
                    <a:pt x="413092" y="0"/>
                  </a:moveTo>
                  <a:lnTo>
                    <a:pt x="401307" y="0"/>
                  </a:ln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13092" y="11798"/>
                  </a:lnTo>
                  <a:lnTo>
                    <a:pt x="413092" y="0"/>
                  </a:lnTo>
                  <a:close/>
                </a:path>
                <a:path w="626109" h="35560">
                  <a:moveTo>
                    <a:pt x="424903" y="0"/>
                  </a:moveTo>
                  <a:lnTo>
                    <a:pt x="413105" y="0"/>
                  </a:lnTo>
                  <a:lnTo>
                    <a:pt x="413105" y="11798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26109" h="35560">
                  <a:moveTo>
                    <a:pt x="436702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36702" y="11798"/>
                  </a:lnTo>
                  <a:lnTo>
                    <a:pt x="436702" y="0"/>
                  </a:lnTo>
                  <a:close/>
                </a:path>
                <a:path w="626109" h="35560">
                  <a:moveTo>
                    <a:pt x="448513" y="11811"/>
                  </a:moveTo>
                  <a:lnTo>
                    <a:pt x="436714" y="11811"/>
                  </a:lnTo>
                  <a:lnTo>
                    <a:pt x="436714" y="23609"/>
                  </a:lnTo>
                  <a:lnTo>
                    <a:pt x="448513" y="23609"/>
                  </a:lnTo>
                  <a:lnTo>
                    <a:pt x="448513" y="11811"/>
                  </a:lnTo>
                  <a:close/>
                </a:path>
                <a:path w="626109" h="35560">
                  <a:moveTo>
                    <a:pt x="448513" y="0"/>
                  </a:moveTo>
                  <a:lnTo>
                    <a:pt x="436714" y="0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48513" y="0"/>
                  </a:lnTo>
                  <a:close/>
                </a:path>
                <a:path w="626109" h="35560">
                  <a:moveTo>
                    <a:pt x="472109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72109" y="11798"/>
                  </a:lnTo>
                  <a:lnTo>
                    <a:pt x="472109" y="0"/>
                  </a:lnTo>
                  <a:close/>
                </a:path>
                <a:path w="626109" h="35560">
                  <a:moveTo>
                    <a:pt x="483920" y="11811"/>
                  </a:moveTo>
                  <a:lnTo>
                    <a:pt x="472122" y="11811"/>
                  </a:lnTo>
                  <a:lnTo>
                    <a:pt x="472122" y="23609"/>
                  </a:lnTo>
                  <a:lnTo>
                    <a:pt x="483920" y="23609"/>
                  </a:lnTo>
                  <a:lnTo>
                    <a:pt x="483920" y="11811"/>
                  </a:lnTo>
                  <a:close/>
                </a:path>
                <a:path w="626109" h="35560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09" h="35560">
                  <a:moveTo>
                    <a:pt x="519315" y="11811"/>
                  </a:moveTo>
                  <a:lnTo>
                    <a:pt x="507530" y="11811"/>
                  </a:lnTo>
                  <a:lnTo>
                    <a:pt x="495731" y="11811"/>
                  </a:lnTo>
                  <a:lnTo>
                    <a:pt x="483933" y="11811"/>
                  </a:lnTo>
                  <a:lnTo>
                    <a:pt x="483933" y="23609"/>
                  </a:lnTo>
                  <a:lnTo>
                    <a:pt x="495731" y="23609"/>
                  </a:lnTo>
                  <a:lnTo>
                    <a:pt x="507530" y="23609"/>
                  </a:lnTo>
                  <a:lnTo>
                    <a:pt x="519315" y="23609"/>
                  </a:lnTo>
                  <a:lnTo>
                    <a:pt x="519315" y="11811"/>
                  </a:lnTo>
                  <a:close/>
                </a:path>
                <a:path w="626109" h="35560">
                  <a:moveTo>
                    <a:pt x="519315" y="0"/>
                  </a:moveTo>
                  <a:lnTo>
                    <a:pt x="507530" y="0"/>
                  </a:lnTo>
                  <a:lnTo>
                    <a:pt x="495731" y="0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19315" y="11798"/>
                  </a:lnTo>
                  <a:lnTo>
                    <a:pt x="519315" y="0"/>
                  </a:lnTo>
                  <a:close/>
                </a:path>
                <a:path w="626109" h="35560">
                  <a:moveTo>
                    <a:pt x="531126" y="11811"/>
                  </a:moveTo>
                  <a:lnTo>
                    <a:pt x="519341" y="11811"/>
                  </a:lnTo>
                  <a:lnTo>
                    <a:pt x="519341" y="23609"/>
                  </a:lnTo>
                  <a:lnTo>
                    <a:pt x="531126" y="23609"/>
                  </a:lnTo>
                  <a:lnTo>
                    <a:pt x="531126" y="11811"/>
                  </a:lnTo>
                  <a:close/>
                </a:path>
                <a:path w="626109" h="35560">
                  <a:moveTo>
                    <a:pt x="531126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31126" y="11798"/>
                  </a:lnTo>
                  <a:lnTo>
                    <a:pt x="531126" y="0"/>
                  </a:lnTo>
                  <a:close/>
                </a:path>
                <a:path w="626109" h="35560">
                  <a:moveTo>
                    <a:pt x="542937" y="0"/>
                  </a:moveTo>
                  <a:lnTo>
                    <a:pt x="531139" y="0"/>
                  </a:lnTo>
                  <a:lnTo>
                    <a:pt x="531139" y="11798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26109" h="35560">
                  <a:moveTo>
                    <a:pt x="590143" y="11811"/>
                  </a:moveTo>
                  <a:lnTo>
                    <a:pt x="578345" y="11811"/>
                  </a:lnTo>
                  <a:lnTo>
                    <a:pt x="566547" y="11811"/>
                  </a:lnTo>
                  <a:lnTo>
                    <a:pt x="566547" y="23609"/>
                  </a:lnTo>
                  <a:lnTo>
                    <a:pt x="578345" y="23609"/>
                  </a:lnTo>
                  <a:lnTo>
                    <a:pt x="590143" y="23609"/>
                  </a:lnTo>
                  <a:lnTo>
                    <a:pt x="590143" y="11811"/>
                  </a:lnTo>
                  <a:close/>
                </a:path>
                <a:path w="626109" h="35560">
                  <a:moveTo>
                    <a:pt x="601941" y="0"/>
                  </a:moveTo>
                  <a:lnTo>
                    <a:pt x="601941" y="0"/>
                  </a:lnTo>
                  <a:lnTo>
                    <a:pt x="542950" y="0"/>
                  </a:lnTo>
                  <a:lnTo>
                    <a:pt x="542950" y="11798"/>
                  </a:lnTo>
                  <a:lnTo>
                    <a:pt x="601941" y="11798"/>
                  </a:lnTo>
                  <a:lnTo>
                    <a:pt x="601941" y="0"/>
                  </a:lnTo>
                  <a:close/>
                </a:path>
                <a:path w="626109" h="35560">
                  <a:moveTo>
                    <a:pt x="625551" y="11811"/>
                  </a:moveTo>
                  <a:lnTo>
                    <a:pt x="613765" y="11811"/>
                  </a:lnTo>
                  <a:lnTo>
                    <a:pt x="601967" y="11811"/>
                  </a:lnTo>
                  <a:lnTo>
                    <a:pt x="601967" y="23609"/>
                  </a:lnTo>
                  <a:lnTo>
                    <a:pt x="613765" y="23609"/>
                  </a:lnTo>
                  <a:lnTo>
                    <a:pt x="625551" y="23609"/>
                  </a:lnTo>
                  <a:lnTo>
                    <a:pt x="625551" y="11811"/>
                  </a:lnTo>
                  <a:close/>
                </a:path>
                <a:path w="626109" h="35560">
                  <a:moveTo>
                    <a:pt x="625551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5958433" y="4819294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09" h="47625">
                  <a:moveTo>
                    <a:pt x="11798" y="11811"/>
                  </a:moveTo>
                  <a:lnTo>
                    <a:pt x="0" y="11811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0" y="47205"/>
                  </a:lnTo>
                  <a:lnTo>
                    <a:pt x="11798" y="47205"/>
                  </a:lnTo>
                  <a:lnTo>
                    <a:pt x="11798" y="35407"/>
                  </a:lnTo>
                  <a:lnTo>
                    <a:pt x="11798" y="23609"/>
                  </a:lnTo>
                  <a:lnTo>
                    <a:pt x="11798" y="11811"/>
                  </a:lnTo>
                  <a:close/>
                </a:path>
                <a:path w="626109" h="47625">
                  <a:moveTo>
                    <a:pt x="35394" y="23609"/>
                  </a:moveTo>
                  <a:lnTo>
                    <a:pt x="23596" y="23609"/>
                  </a:lnTo>
                  <a:lnTo>
                    <a:pt x="23596" y="35407"/>
                  </a:lnTo>
                  <a:lnTo>
                    <a:pt x="23596" y="47205"/>
                  </a:lnTo>
                  <a:lnTo>
                    <a:pt x="35394" y="47205"/>
                  </a:lnTo>
                  <a:lnTo>
                    <a:pt x="35394" y="35407"/>
                  </a:lnTo>
                  <a:lnTo>
                    <a:pt x="35394" y="23609"/>
                  </a:lnTo>
                  <a:close/>
                </a:path>
                <a:path w="626109" h="47625">
                  <a:moveTo>
                    <a:pt x="58991" y="23609"/>
                  </a:moveTo>
                  <a:lnTo>
                    <a:pt x="47205" y="23609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58991" y="35407"/>
                  </a:lnTo>
                  <a:lnTo>
                    <a:pt x="58991" y="23609"/>
                  </a:lnTo>
                  <a:close/>
                </a:path>
                <a:path w="626109" h="47625">
                  <a:moveTo>
                    <a:pt x="82613" y="11811"/>
                  </a:moveTo>
                  <a:lnTo>
                    <a:pt x="70815" y="11811"/>
                  </a:lnTo>
                  <a:lnTo>
                    <a:pt x="70815" y="23609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09"/>
                  </a:lnTo>
                  <a:lnTo>
                    <a:pt x="82613" y="11811"/>
                  </a:lnTo>
                  <a:close/>
                </a:path>
                <a:path w="626109" h="47625">
                  <a:moveTo>
                    <a:pt x="118008" y="11811"/>
                  </a:moveTo>
                  <a:lnTo>
                    <a:pt x="106222" y="11811"/>
                  </a:lnTo>
                  <a:lnTo>
                    <a:pt x="94424" y="11811"/>
                  </a:lnTo>
                  <a:lnTo>
                    <a:pt x="94424" y="23609"/>
                  </a:lnTo>
                  <a:lnTo>
                    <a:pt x="106222" y="23609"/>
                  </a:lnTo>
                  <a:lnTo>
                    <a:pt x="118008" y="23609"/>
                  </a:lnTo>
                  <a:lnTo>
                    <a:pt x="118008" y="11811"/>
                  </a:lnTo>
                  <a:close/>
                </a:path>
                <a:path w="626109" h="47625">
                  <a:moveTo>
                    <a:pt x="129819" y="23609"/>
                  </a:moveTo>
                  <a:lnTo>
                    <a:pt x="118021" y="23609"/>
                  </a:lnTo>
                  <a:lnTo>
                    <a:pt x="118021" y="35407"/>
                  </a:lnTo>
                  <a:lnTo>
                    <a:pt x="129819" y="35407"/>
                  </a:lnTo>
                  <a:lnTo>
                    <a:pt x="129819" y="23609"/>
                  </a:lnTo>
                  <a:close/>
                </a:path>
                <a:path w="626109" h="47625">
                  <a:moveTo>
                    <a:pt x="153416" y="23609"/>
                  </a:moveTo>
                  <a:lnTo>
                    <a:pt x="141630" y="23609"/>
                  </a:lnTo>
                  <a:lnTo>
                    <a:pt x="141630" y="11811"/>
                  </a:lnTo>
                  <a:lnTo>
                    <a:pt x="129832" y="11811"/>
                  </a:lnTo>
                  <a:lnTo>
                    <a:pt x="129832" y="23609"/>
                  </a:lnTo>
                  <a:lnTo>
                    <a:pt x="129832" y="35407"/>
                  </a:lnTo>
                  <a:lnTo>
                    <a:pt x="141630" y="35407"/>
                  </a:lnTo>
                  <a:lnTo>
                    <a:pt x="153416" y="35407"/>
                  </a:lnTo>
                  <a:lnTo>
                    <a:pt x="153416" y="23609"/>
                  </a:lnTo>
                  <a:close/>
                </a:path>
                <a:path w="626109" h="47625">
                  <a:moveTo>
                    <a:pt x="188836" y="11811"/>
                  </a:moveTo>
                  <a:lnTo>
                    <a:pt x="177038" y="11811"/>
                  </a:lnTo>
                  <a:lnTo>
                    <a:pt x="177038" y="23609"/>
                  </a:lnTo>
                  <a:lnTo>
                    <a:pt x="188836" y="23609"/>
                  </a:lnTo>
                  <a:lnTo>
                    <a:pt x="188836" y="11811"/>
                  </a:lnTo>
                  <a:close/>
                </a:path>
                <a:path w="626109" h="47625">
                  <a:moveTo>
                    <a:pt x="224243" y="11811"/>
                  </a:moveTo>
                  <a:lnTo>
                    <a:pt x="212458" y="11811"/>
                  </a:ln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lnTo>
                    <a:pt x="224243" y="11811"/>
                  </a:lnTo>
                  <a:close/>
                </a:path>
                <a:path w="626109" h="47625">
                  <a:moveTo>
                    <a:pt x="247840" y="11811"/>
                  </a:moveTo>
                  <a:lnTo>
                    <a:pt x="236054" y="11811"/>
                  </a:lnTo>
                  <a:lnTo>
                    <a:pt x="224256" y="11811"/>
                  </a:lnTo>
                  <a:lnTo>
                    <a:pt x="224256" y="23609"/>
                  </a:lnTo>
                  <a:lnTo>
                    <a:pt x="236054" y="23609"/>
                  </a:lnTo>
                  <a:lnTo>
                    <a:pt x="247840" y="23609"/>
                  </a:lnTo>
                  <a:lnTo>
                    <a:pt x="247840" y="11811"/>
                  </a:lnTo>
                  <a:close/>
                </a:path>
                <a:path w="626109" h="47625">
                  <a:moveTo>
                    <a:pt x="271449" y="11811"/>
                  </a:moveTo>
                  <a:lnTo>
                    <a:pt x="259664" y="11811"/>
                  </a:lnTo>
                  <a:lnTo>
                    <a:pt x="247865" y="11811"/>
                  </a:lnTo>
                  <a:lnTo>
                    <a:pt x="247865" y="23609"/>
                  </a:lnTo>
                  <a:lnTo>
                    <a:pt x="247865" y="35407"/>
                  </a:lnTo>
                  <a:lnTo>
                    <a:pt x="259664" y="35407"/>
                  </a:lnTo>
                  <a:lnTo>
                    <a:pt x="259664" y="23609"/>
                  </a:lnTo>
                  <a:lnTo>
                    <a:pt x="271449" y="23609"/>
                  </a:lnTo>
                  <a:lnTo>
                    <a:pt x="271449" y="11811"/>
                  </a:lnTo>
                  <a:close/>
                </a:path>
                <a:path w="626109" h="47625">
                  <a:moveTo>
                    <a:pt x="283260" y="11811"/>
                  </a:moveTo>
                  <a:lnTo>
                    <a:pt x="271475" y="11811"/>
                  </a:lnTo>
                  <a:lnTo>
                    <a:pt x="271475" y="23609"/>
                  </a:lnTo>
                  <a:lnTo>
                    <a:pt x="271475" y="35407"/>
                  </a:lnTo>
                  <a:lnTo>
                    <a:pt x="283260" y="35407"/>
                  </a:lnTo>
                  <a:lnTo>
                    <a:pt x="283260" y="23609"/>
                  </a:lnTo>
                  <a:lnTo>
                    <a:pt x="283260" y="11811"/>
                  </a:lnTo>
                  <a:close/>
                </a:path>
                <a:path w="626109" h="47625">
                  <a:moveTo>
                    <a:pt x="306857" y="23609"/>
                  </a:moveTo>
                  <a:lnTo>
                    <a:pt x="295071" y="23609"/>
                  </a:lnTo>
                  <a:lnTo>
                    <a:pt x="295071" y="11811"/>
                  </a:lnTo>
                  <a:lnTo>
                    <a:pt x="283273" y="11811"/>
                  </a:ln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close/>
                </a:path>
                <a:path w="626109" h="47625">
                  <a:moveTo>
                    <a:pt x="318668" y="23609"/>
                  </a:moveTo>
                  <a:lnTo>
                    <a:pt x="306882" y="23609"/>
                  </a:lnTo>
                  <a:lnTo>
                    <a:pt x="306882" y="35407"/>
                  </a:lnTo>
                  <a:lnTo>
                    <a:pt x="318668" y="35407"/>
                  </a:lnTo>
                  <a:lnTo>
                    <a:pt x="318668" y="23609"/>
                  </a:lnTo>
                  <a:close/>
                </a:path>
                <a:path w="626109" h="47625">
                  <a:moveTo>
                    <a:pt x="330479" y="23609"/>
                  </a:moveTo>
                  <a:lnTo>
                    <a:pt x="318681" y="23609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close/>
                </a:path>
                <a:path w="626109" h="47625">
                  <a:moveTo>
                    <a:pt x="342277" y="11811"/>
                  </a:moveTo>
                  <a:lnTo>
                    <a:pt x="330492" y="11811"/>
                  </a:lnTo>
                  <a:lnTo>
                    <a:pt x="330492" y="23609"/>
                  </a:lnTo>
                  <a:lnTo>
                    <a:pt x="330492" y="35407"/>
                  </a:lnTo>
                  <a:lnTo>
                    <a:pt x="342277" y="35407"/>
                  </a:lnTo>
                  <a:lnTo>
                    <a:pt x="342277" y="23609"/>
                  </a:lnTo>
                  <a:lnTo>
                    <a:pt x="342277" y="11811"/>
                  </a:lnTo>
                  <a:close/>
                </a:path>
                <a:path w="626109" h="47625">
                  <a:moveTo>
                    <a:pt x="365874" y="11811"/>
                  </a:moveTo>
                  <a:lnTo>
                    <a:pt x="354088" y="11811"/>
                  </a:lnTo>
                  <a:lnTo>
                    <a:pt x="342290" y="11811"/>
                  </a:lnTo>
                  <a:lnTo>
                    <a:pt x="342290" y="23609"/>
                  </a:lnTo>
                  <a:lnTo>
                    <a:pt x="354088" y="23609"/>
                  </a:lnTo>
                  <a:lnTo>
                    <a:pt x="354088" y="35407"/>
                  </a:lnTo>
                  <a:lnTo>
                    <a:pt x="365874" y="35407"/>
                  </a:lnTo>
                  <a:lnTo>
                    <a:pt x="365874" y="23609"/>
                  </a:lnTo>
                  <a:lnTo>
                    <a:pt x="365874" y="11811"/>
                  </a:lnTo>
                  <a:close/>
                </a:path>
                <a:path w="626109" h="47625">
                  <a:moveTo>
                    <a:pt x="365874" y="0"/>
                  </a:moveTo>
                  <a:lnTo>
                    <a:pt x="354088" y="0"/>
                  </a:lnTo>
                  <a:lnTo>
                    <a:pt x="354088" y="11798"/>
                  </a:lnTo>
                  <a:lnTo>
                    <a:pt x="365874" y="11798"/>
                  </a:lnTo>
                  <a:lnTo>
                    <a:pt x="365874" y="0"/>
                  </a:lnTo>
                  <a:close/>
                </a:path>
                <a:path w="626109" h="47625">
                  <a:moveTo>
                    <a:pt x="377685" y="0"/>
                  </a:moveTo>
                  <a:lnTo>
                    <a:pt x="365899" y="0"/>
                  </a:lnTo>
                  <a:lnTo>
                    <a:pt x="365899" y="11798"/>
                  </a:lnTo>
                  <a:lnTo>
                    <a:pt x="377685" y="11798"/>
                  </a:lnTo>
                  <a:lnTo>
                    <a:pt x="377685" y="0"/>
                  </a:lnTo>
                  <a:close/>
                </a:path>
                <a:path w="626109" h="47625">
                  <a:moveTo>
                    <a:pt x="401307" y="11811"/>
                  </a:moveTo>
                  <a:lnTo>
                    <a:pt x="389509" y="11811"/>
                  </a:lnTo>
                  <a:lnTo>
                    <a:pt x="389509" y="23609"/>
                  </a:lnTo>
                  <a:lnTo>
                    <a:pt x="401307" y="23609"/>
                  </a:lnTo>
                  <a:lnTo>
                    <a:pt x="401307" y="11811"/>
                  </a:lnTo>
                  <a:close/>
                </a:path>
                <a:path w="626109" h="47625">
                  <a:moveTo>
                    <a:pt x="413092" y="0"/>
                  </a:moveTo>
                  <a:lnTo>
                    <a:pt x="401307" y="0"/>
                  </a:ln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13092" y="11798"/>
                  </a:lnTo>
                  <a:lnTo>
                    <a:pt x="413092" y="0"/>
                  </a:lnTo>
                  <a:close/>
                </a:path>
                <a:path w="626109" h="47625">
                  <a:moveTo>
                    <a:pt x="424903" y="23609"/>
                  </a:moveTo>
                  <a:lnTo>
                    <a:pt x="413105" y="23609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close/>
                </a:path>
                <a:path w="626109" h="47625">
                  <a:moveTo>
                    <a:pt x="436702" y="23609"/>
                  </a:moveTo>
                  <a:lnTo>
                    <a:pt x="424916" y="23609"/>
                  </a:lnTo>
                  <a:lnTo>
                    <a:pt x="424916" y="35407"/>
                  </a:lnTo>
                  <a:lnTo>
                    <a:pt x="436702" y="35407"/>
                  </a:lnTo>
                  <a:lnTo>
                    <a:pt x="436702" y="23609"/>
                  </a:lnTo>
                  <a:close/>
                </a:path>
                <a:path w="626109" h="47625">
                  <a:moveTo>
                    <a:pt x="436702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36702" y="11798"/>
                  </a:lnTo>
                  <a:lnTo>
                    <a:pt x="436702" y="0"/>
                  </a:lnTo>
                  <a:close/>
                </a:path>
                <a:path w="626109" h="47625">
                  <a:moveTo>
                    <a:pt x="448513" y="0"/>
                  </a:moveTo>
                  <a:lnTo>
                    <a:pt x="436714" y="0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48513" y="0"/>
                  </a:lnTo>
                  <a:close/>
                </a:path>
                <a:path w="626109" h="47625">
                  <a:moveTo>
                    <a:pt x="472109" y="11811"/>
                  </a:moveTo>
                  <a:lnTo>
                    <a:pt x="460324" y="11811"/>
                  </a:lnTo>
                  <a:lnTo>
                    <a:pt x="460324" y="23609"/>
                  </a:lnTo>
                  <a:lnTo>
                    <a:pt x="472109" y="23609"/>
                  </a:lnTo>
                  <a:lnTo>
                    <a:pt x="472109" y="11811"/>
                  </a:lnTo>
                  <a:close/>
                </a:path>
                <a:path w="626109" h="47625">
                  <a:moveTo>
                    <a:pt x="472109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72109" y="11798"/>
                  </a:lnTo>
                  <a:lnTo>
                    <a:pt x="472109" y="0"/>
                  </a:lnTo>
                  <a:close/>
                </a:path>
                <a:path w="626109" h="47625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09" h="47625">
                  <a:moveTo>
                    <a:pt x="519315" y="23609"/>
                  </a:moveTo>
                  <a:lnTo>
                    <a:pt x="507530" y="23609"/>
                  </a:lnTo>
                  <a:lnTo>
                    <a:pt x="495731" y="23609"/>
                  </a:lnTo>
                  <a:lnTo>
                    <a:pt x="495731" y="11811"/>
                  </a:lnTo>
                  <a:lnTo>
                    <a:pt x="483933" y="11811"/>
                  </a:ln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507530" y="35407"/>
                  </a:lnTo>
                  <a:lnTo>
                    <a:pt x="519315" y="35407"/>
                  </a:lnTo>
                  <a:lnTo>
                    <a:pt x="519315" y="23609"/>
                  </a:lnTo>
                  <a:close/>
                </a:path>
                <a:path w="626109" h="47625">
                  <a:moveTo>
                    <a:pt x="519315" y="0"/>
                  </a:moveTo>
                  <a:lnTo>
                    <a:pt x="507530" y="0"/>
                  </a:ln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19315" y="11798"/>
                  </a:lnTo>
                  <a:lnTo>
                    <a:pt x="519315" y="0"/>
                  </a:lnTo>
                  <a:close/>
                </a:path>
                <a:path w="626109" h="47625">
                  <a:moveTo>
                    <a:pt x="531126" y="11811"/>
                  </a:moveTo>
                  <a:lnTo>
                    <a:pt x="519341" y="11811"/>
                  </a:lnTo>
                  <a:lnTo>
                    <a:pt x="519341" y="23609"/>
                  </a:lnTo>
                  <a:lnTo>
                    <a:pt x="519341" y="35407"/>
                  </a:lnTo>
                  <a:lnTo>
                    <a:pt x="531126" y="35407"/>
                  </a:lnTo>
                  <a:lnTo>
                    <a:pt x="531126" y="23609"/>
                  </a:lnTo>
                  <a:lnTo>
                    <a:pt x="531126" y="11811"/>
                  </a:lnTo>
                  <a:close/>
                </a:path>
                <a:path w="626109" h="47625">
                  <a:moveTo>
                    <a:pt x="531126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31126" y="11798"/>
                  </a:lnTo>
                  <a:lnTo>
                    <a:pt x="531126" y="0"/>
                  </a:lnTo>
                  <a:close/>
                </a:path>
                <a:path w="626109" h="47625">
                  <a:moveTo>
                    <a:pt x="542937" y="23609"/>
                  </a:moveTo>
                  <a:lnTo>
                    <a:pt x="531139" y="23609"/>
                  </a:lnTo>
                  <a:lnTo>
                    <a:pt x="531139" y="35407"/>
                  </a:lnTo>
                  <a:lnTo>
                    <a:pt x="542937" y="35407"/>
                  </a:lnTo>
                  <a:lnTo>
                    <a:pt x="542937" y="23609"/>
                  </a:lnTo>
                  <a:close/>
                </a:path>
                <a:path w="626109" h="47625">
                  <a:moveTo>
                    <a:pt x="554748" y="0"/>
                  </a:move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54748" y="0"/>
                  </a:lnTo>
                  <a:close/>
                </a:path>
                <a:path w="626109" h="47625">
                  <a:moveTo>
                    <a:pt x="578345" y="0"/>
                  </a:moveTo>
                  <a:lnTo>
                    <a:pt x="566547" y="0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26109" h="47625">
                  <a:moveTo>
                    <a:pt x="601941" y="23609"/>
                  </a:moveTo>
                  <a:lnTo>
                    <a:pt x="590143" y="23609"/>
                  </a:lnTo>
                  <a:lnTo>
                    <a:pt x="578345" y="23609"/>
                  </a:lnTo>
                  <a:lnTo>
                    <a:pt x="578345" y="11811"/>
                  </a:lnTo>
                  <a:lnTo>
                    <a:pt x="566547" y="11811"/>
                  </a:lnTo>
                  <a:lnTo>
                    <a:pt x="566547" y="23609"/>
                  </a:lnTo>
                  <a:lnTo>
                    <a:pt x="554748" y="23609"/>
                  </a:lnTo>
                  <a:lnTo>
                    <a:pt x="542950" y="23609"/>
                  </a:lnTo>
                  <a:lnTo>
                    <a:pt x="542950" y="35407"/>
                  </a:lnTo>
                  <a:lnTo>
                    <a:pt x="554748" y="35407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90143" y="35407"/>
                  </a:lnTo>
                  <a:lnTo>
                    <a:pt x="601941" y="35407"/>
                  </a:lnTo>
                  <a:lnTo>
                    <a:pt x="601941" y="23609"/>
                  </a:lnTo>
                  <a:close/>
                </a:path>
                <a:path w="626109" h="47625">
                  <a:moveTo>
                    <a:pt x="601941" y="0"/>
                  </a:moveTo>
                  <a:lnTo>
                    <a:pt x="590143" y="0"/>
                  </a:lnTo>
                  <a:lnTo>
                    <a:pt x="590143" y="11798"/>
                  </a:lnTo>
                  <a:lnTo>
                    <a:pt x="601941" y="11798"/>
                  </a:lnTo>
                  <a:lnTo>
                    <a:pt x="601941" y="0"/>
                  </a:lnTo>
                  <a:close/>
                </a:path>
                <a:path w="626109" h="47625">
                  <a:moveTo>
                    <a:pt x="613765" y="0"/>
                  </a:move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13765" y="0"/>
                  </a:lnTo>
                  <a:close/>
                </a:path>
                <a:path w="626109" h="47625">
                  <a:moveTo>
                    <a:pt x="625551" y="11811"/>
                  </a:moveTo>
                  <a:lnTo>
                    <a:pt x="613765" y="11811"/>
                  </a:lnTo>
                  <a:lnTo>
                    <a:pt x="601967" y="11811"/>
                  </a:lnTo>
                  <a:lnTo>
                    <a:pt x="601967" y="23609"/>
                  </a:lnTo>
                  <a:lnTo>
                    <a:pt x="601967" y="35407"/>
                  </a:lnTo>
                  <a:lnTo>
                    <a:pt x="613765" y="35407"/>
                  </a:lnTo>
                  <a:lnTo>
                    <a:pt x="613765" y="23609"/>
                  </a:lnTo>
                  <a:lnTo>
                    <a:pt x="625551" y="23609"/>
                  </a:lnTo>
                  <a:lnTo>
                    <a:pt x="625551" y="118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5958433" y="4854702"/>
              <a:ext cx="614045" cy="35560"/>
            </a:xfrm>
            <a:custGeom>
              <a:avLst/>
              <a:gdLst/>
              <a:ahLst/>
              <a:cxnLst/>
              <a:rect l="l" t="t" r="r" b="b"/>
              <a:pathLst>
                <a:path w="614045" h="35560">
                  <a:moveTo>
                    <a:pt x="11798" y="11811"/>
                  </a:moveTo>
                  <a:lnTo>
                    <a:pt x="0" y="11811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11798" y="23609"/>
                  </a:lnTo>
                  <a:lnTo>
                    <a:pt x="11798" y="11811"/>
                  </a:lnTo>
                  <a:close/>
                </a:path>
                <a:path w="614045" h="35560">
                  <a:moveTo>
                    <a:pt x="35394" y="11811"/>
                  </a:moveTo>
                  <a:lnTo>
                    <a:pt x="23596" y="11811"/>
                  </a:lnTo>
                  <a:lnTo>
                    <a:pt x="23596" y="23609"/>
                  </a:lnTo>
                  <a:lnTo>
                    <a:pt x="35394" y="23609"/>
                  </a:lnTo>
                  <a:lnTo>
                    <a:pt x="35394" y="11811"/>
                  </a:lnTo>
                  <a:close/>
                </a:path>
                <a:path w="614045" h="35560">
                  <a:moveTo>
                    <a:pt x="35394" y="0"/>
                  </a:moveTo>
                  <a:lnTo>
                    <a:pt x="23596" y="0"/>
                  </a:lnTo>
                  <a:lnTo>
                    <a:pt x="23596" y="11798"/>
                  </a:lnTo>
                  <a:lnTo>
                    <a:pt x="35394" y="11798"/>
                  </a:lnTo>
                  <a:lnTo>
                    <a:pt x="35394" y="0"/>
                  </a:lnTo>
                  <a:close/>
                </a:path>
                <a:path w="614045" h="35560">
                  <a:moveTo>
                    <a:pt x="58991" y="11811"/>
                  </a:moveTo>
                  <a:lnTo>
                    <a:pt x="47205" y="11811"/>
                  </a:lnTo>
                  <a:lnTo>
                    <a:pt x="35407" y="11811"/>
                  </a:lnTo>
                  <a:lnTo>
                    <a:pt x="35407" y="23609"/>
                  </a:lnTo>
                  <a:lnTo>
                    <a:pt x="47205" y="23609"/>
                  </a:lnTo>
                  <a:lnTo>
                    <a:pt x="58991" y="23609"/>
                  </a:lnTo>
                  <a:lnTo>
                    <a:pt x="58991" y="11811"/>
                  </a:lnTo>
                  <a:close/>
                </a:path>
                <a:path w="614045" h="35560">
                  <a:moveTo>
                    <a:pt x="58991" y="0"/>
                  </a:moveTo>
                  <a:lnTo>
                    <a:pt x="47205" y="0"/>
                  </a:lnTo>
                  <a:lnTo>
                    <a:pt x="35407" y="0"/>
                  </a:lnTo>
                  <a:lnTo>
                    <a:pt x="35407" y="11798"/>
                  </a:lnTo>
                  <a:lnTo>
                    <a:pt x="47205" y="11798"/>
                  </a:lnTo>
                  <a:lnTo>
                    <a:pt x="58991" y="11798"/>
                  </a:lnTo>
                  <a:lnTo>
                    <a:pt x="58991" y="0"/>
                  </a:lnTo>
                  <a:close/>
                </a:path>
                <a:path w="614045" h="35560">
                  <a:moveTo>
                    <a:pt x="82613" y="11811"/>
                  </a:moveTo>
                  <a:lnTo>
                    <a:pt x="70815" y="11811"/>
                  </a:lnTo>
                  <a:lnTo>
                    <a:pt x="70815" y="23609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09"/>
                  </a:lnTo>
                  <a:lnTo>
                    <a:pt x="82613" y="11811"/>
                  </a:lnTo>
                  <a:close/>
                </a:path>
                <a:path w="614045" h="35560">
                  <a:moveTo>
                    <a:pt x="82613" y="0"/>
                  </a:moveTo>
                  <a:lnTo>
                    <a:pt x="70815" y="0"/>
                  </a:lnTo>
                  <a:lnTo>
                    <a:pt x="70815" y="11798"/>
                  </a:lnTo>
                  <a:lnTo>
                    <a:pt x="82613" y="11798"/>
                  </a:lnTo>
                  <a:lnTo>
                    <a:pt x="82613" y="0"/>
                  </a:lnTo>
                  <a:close/>
                </a:path>
                <a:path w="614045" h="35560">
                  <a:moveTo>
                    <a:pt x="106222" y="11811"/>
                  </a:moveTo>
                  <a:lnTo>
                    <a:pt x="94424" y="11811"/>
                  </a:lnTo>
                  <a:lnTo>
                    <a:pt x="94424" y="23609"/>
                  </a:lnTo>
                  <a:lnTo>
                    <a:pt x="106222" y="23609"/>
                  </a:lnTo>
                  <a:lnTo>
                    <a:pt x="106222" y="11811"/>
                  </a:lnTo>
                  <a:close/>
                </a:path>
                <a:path w="614045" h="35560">
                  <a:moveTo>
                    <a:pt x="106222" y="0"/>
                  </a:moveTo>
                  <a:lnTo>
                    <a:pt x="94424" y="0"/>
                  </a:lnTo>
                  <a:lnTo>
                    <a:pt x="94424" y="11798"/>
                  </a:lnTo>
                  <a:lnTo>
                    <a:pt x="106222" y="11798"/>
                  </a:lnTo>
                  <a:lnTo>
                    <a:pt x="106222" y="0"/>
                  </a:lnTo>
                  <a:close/>
                </a:path>
                <a:path w="614045" h="35560">
                  <a:moveTo>
                    <a:pt x="118008" y="23609"/>
                  </a:moveTo>
                  <a:lnTo>
                    <a:pt x="106222" y="23609"/>
                  </a:lnTo>
                  <a:lnTo>
                    <a:pt x="106222" y="35407"/>
                  </a:lnTo>
                  <a:lnTo>
                    <a:pt x="118008" y="35407"/>
                  </a:lnTo>
                  <a:lnTo>
                    <a:pt x="118008" y="23609"/>
                  </a:lnTo>
                  <a:close/>
                </a:path>
                <a:path w="614045" h="35560">
                  <a:moveTo>
                    <a:pt x="129819" y="11811"/>
                  </a:moveTo>
                  <a:lnTo>
                    <a:pt x="118021" y="11811"/>
                  </a:lnTo>
                  <a:lnTo>
                    <a:pt x="118021" y="23609"/>
                  </a:lnTo>
                  <a:lnTo>
                    <a:pt x="118021" y="35407"/>
                  </a:lnTo>
                  <a:lnTo>
                    <a:pt x="129819" y="35407"/>
                  </a:lnTo>
                  <a:lnTo>
                    <a:pt x="129819" y="23609"/>
                  </a:lnTo>
                  <a:lnTo>
                    <a:pt x="129819" y="11811"/>
                  </a:lnTo>
                  <a:close/>
                </a:path>
                <a:path w="614045" h="35560">
                  <a:moveTo>
                    <a:pt x="153416" y="11811"/>
                  </a:moveTo>
                  <a:lnTo>
                    <a:pt x="141630" y="11811"/>
                  </a:lnTo>
                  <a:lnTo>
                    <a:pt x="129832" y="11811"/>
                  </a:lnTo>
                  <a:lnTo>
                    <a:pt x="129832" y="23609"/>
                  </a:lnTo>
                  <a:lnTo>
                    <a:pt x="129832" y="35407"/>
                  </a:lnTo>
                  <a:lnTo>
                    <a:pt x="141630" y="35407"/>
                  </a:lnTo>
                  <a:lnTo>
                    <a:pt x="141630" y="23609"/>
                  </a:lnTo>
                  <a:lnTo>
                    <a:pt x="153416" y="23609"/>
                  </a:lnTo>
                  <a:lnTo>
                    <a:pt x="153416" y="11811"/>
                  </a:lnTo>
                  <a:close/>
                </a:path>
                <a:path w="614045" h="35560">
                  <a:moveTo>
                    <a:pt x="153416" y="0"/>
                  </a:moveTo>
                  <a:lnTo>
                    <a:pt x="141630" y="0"/>
                  </a:lnTo>
                  <a:lnTo>
                    <a:pt x="129832" y="0"/>
                  </a:lnTo>
                  <a:lnTo>
                    <a:pt x="129832" y="11798"/>
                  </a:lnTo>
                  <a:lnTo>
                    <a:pt x="141630" y="11798"/>
                  </a:lnTo>
                  <a:lnTo>
                    <a:pt x="153416" y="11798"/>
                  </a:lnTo>
                  <a:lnTo>
                    <a:pt x="153416" y="0"/>
                  </a:lnTo>
                  <a:close/>
                </a:path>
                <a:path w="614045" h="35560">
                  <a:moveTo>
                    <a:pt x="177025" y="11811"/>
                  </a:moveTo>
                  <a:lnTo>
                    <a:pt x="165239" y="11811"/>
                  </a:lnTo>
                  <a:lnTo>
                    <a:pt x="153441" y="11811"/>
                  </a:ln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65239" y="23609"/>
                  </a:lnTo>
                  <a:lnTo>
                    <a:pt x="177025" y="23609"/>
                  </a:lnTo>
                  <a:lnTo>
                    <a:pt x="177025" y="11811"/>
                  </a:lnTo>
                  <a:close/>
                </a:path>
                <a:path w="614045" h="35560">
                  <a:moveTo>
                    <a:pt x="177025" y="0"/>
                  </a:moveTo>
                  <a:lnTo>
                    <a:pt x="165239" y="0"/>
                  </a:lnTo>
                  <a:lnTo>
                    <a:pt x="153441" y="0"/>
                  </a:lnTo>
                  <a:lnTo>
                    <a:pt x="153441" y="11798"/>
                  </a:lnTo>
                  <a:lnTo>
                    <a:pt x="165239" y="11798"/>
                  </a:lnTo>
                  <a:lnTo>
                    <a:pt x="177025" y="11798"/>
                  </a:lnTo>
                  <a:lnTo>
                    <a:pt x="177025" y="0"/>
                  </a:lnTo>
                  <a:close/>
                </a:path>
                <a:path w="614045" h="35560">
                  <a:moveTo>
                    <a:pt x="188836" y="11811"/>
                  </a:moveTo>
                  <a:lnTo>
                    <a:pt x="177038" y="11811"/>
                  </a:ln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lnTo>
                    <a:pt x="188836" y="11811"/>
                  </a:lnTo>
                  <a:close/>
                </a:path>
                <a:path w="614045" h="35560">
                  <a:moveTo>
                    <a:pt x="188836" y="0"/>
                  </a:moveTo>
                  <a:lnTo>
                    <a:pt x="177038" y="0"/>
                  </a:lnTo>
                  <a:lnTo>
                    <a:pt x="177038" y="11798"/>
                  </a:lnTo>
                  <a:lnTo>
                    <a:pt x="188836" y="11798"/>
                  </a:lnTo>
                  <a:lnTo>
                    <a:pt x="188836" y="0"/>
                  </a:lnTo>
                  <a:close/>
                </a:path>
                <a:path w="614045" h="35560">
                  <a:moveTo>
                    <a:pt x="200647" y="11811"/>
                  </a:moveTo>
                  <a:lnTo>
                    <a:pt x="188849" y="11811"/>
                  </a:lnTo>
                  <a:lnTo>
                    <a:pt x="188849" y="23609"/>
                  </a:lnTo>
                  <a:lnTo>
                    <a:pt x="200647" y="23609"/>
                  </a:lnTo>
                  <a:lnTo>
                    <a:pt x="200647" y="11811"/>
                  </a:lnTo>
                  <a:close/>
                </a:path>
                <a:path w="614045" h="35560">
                  <a:moveTo>
                    <a:pt x="212432" y="0"/>
                  </a:moveTo>
                  <a:lnTo>
                    <a:pt x="200647" y="0"/>
                  </a:lnTo>
                  <a:lnTo>
                    <a:pt x="200647" y="11798"/>
                  </a:lnTo>
                  <a:lnTo>
                    <a:pt x="212432" y="11798"/>
                  </a:lnTo>
                  <a:lnTo>
                    <a:pt x="212432" y="0"/>
                  </a:lnTo>
                  <a:close/>
                </a:path>
                <a:path w="614045" h="35560">
                  <a:moveTo>
                    <a:pt x="224243" y="0"/>
                  </a:moveTo>
                  <a:lnTo>
                    <a:pt x="212458" y="0"/>
                  </a:lnTo>
                  <a:lnTo>
                    <a:pt x="212458" y="11798"/>
                  </a:lnTo>
                  <a:lnTo>
                    <a:pt x="224243" y="11798"/>
                  </a:lnTo>
                  <a:lnTo>
                    <a:pt x="224243" y="0"/>
                  </a:lnTo>
                  <a:close/>
                </a:path>
                <a:path w="614045" h="35560">
                  <a:moveTo>
                    <a:pt x="247840" y="11811"/>
                  </a:moveTo>
                  <a:lnTo>
                    <a:pt x="236054" y="11811"/>
                  </a:lnTo>
                  <a:lnTo>
                    <a:pt x="236054" y="23609"/>
                  </a:lnTo>
                  <a:lnTo>
                    <a:pt x="247840" y="23609"/>
                  </a:lnTo>
                  <a:lnTo>
                    <a:pt x="247840" y="11811"/>
                  </a:lnTo>
                  <a:close/>
                </a:path>
                <a:path w="614045" h="35560">
                  <a:moveTo>
                    <a:pt x="259664" y="0"/>
                  </a:moveTo>
                  <a:lnTo>
                    <a:pt x="247865" y="0"/>
                  </a:lnTo>
                  <a:lnTo>
                    <a:pt x="247865" y="11798"/>
                  </a:lnTo>
                  <a:lnTo>
                    <a:pt x="259664" y="11798"/>
                  </a:lnTo>
                  <a:lnTo>
                    <a:pt x="259664" y="0"/>
                  </a:lnTo>
                  <a:close/>
                </a:path>
                <a:path w="614045" h="35560">
                  <a:moveTo>
                    <a:pt x="283260" y="11811"/>
                  </a:moveTo>
                  <a:lnTo>
                    <a:pt x="271475" y="11811"/>
                  </a:lnTo>
                  <a:lnTo>
                    <a:pt x="271475" y="23609"/>
                  </a:lnTo>
                  <a:lnTo>
                    <a:pt x="283260" y="23609"/>
                  </a:lnTo>
                  <a:lnTo>
                    <a:pt x="283260" y="11811"/>
                  </a:lnTo>
                  <a:close/>
                </a:path>
                <a:path w="614045" h="35560">
                  <a:moveTo>
                    <a:pt x="283260" y="0"/>
                  </a:moveTo>
                  <a:lnTo>
                    <a:pt x="271475" y="0"/>
                  </a:lnTo>
                  <a:lnTo>
                    <a:pt x="271475" y="11798"/>
                  </a:lnTo>
                  <a:lnTo>
                    <a:pt x="283260" y="11798"/>
                  </a:lnTo>
                  <a:lnTo>
                    <a:pt x="283260" y="0"/>
                  </a:lnTo>
                  <a:close/>
                </a:path>
                <a:path w="614045" h="35560">
                  <a:moveTo>
                    <a:pt x="306857" y="11811"/>
                  </a:moveTo>
                  <a:lnTo>
                    <a:pt x="295071" y="11811"/>
                  </a:lnTo>
                  <a:lnTo>
                    <a:pt x="283273" y="11811"/>
                  </a:lnTo>
                  <a:lnTo>
                    <a:pt x="283273" y="23609"/>
                  </a:lnTo>
                  <a:lnTo>
                    <a:pt x="295071" y="23609"/>
                  </a:lnTo>
                  <a:lnTo>
                    <a:pt x="306857" y="23609"/>
                  </a:lnTo>
                  <a:lnTo>
                    <a:pt x="306857" y="11811"/>
                  </a:lnTo>
                  <a:close/>
                </a:path>
                <a:path w="614045" h="35560">
                  <a:moveTo>
                    <a:pt x="306857" y="0"/>
                  </a:moveTo>
                  <a:lnTo>
                    <a:pt x="295071" y="0"/>
                  </a:lnTo>
                  <a:lnTo>
                    <a:pt x="283273" y="0"/>
                  </a:lnTo>
                  <a:lnTo>
                    <a:pt x="283273" y="11798"/>
                  </a:lnTo>
                  <a:lnTo>
                    <a:pt x="295071" y="11798"/>
                  </a:lnTo>
                  <a:lnTo>
                    <a:pt x="306857" y="11798"/>
                  </a:lnTo>
                  <a:lnTo>
                    <a:pt x="306857" y="0"/>
                  </a:lnTo>
                  <a:close/>
                </a:path>
                <a:path w="614045" h="35560">
                  <a:moveTo>
                    <a:pt x="318668" y="11811"/>
                  </a:moveTo>
                  <a:lnTo>
                    <a:pt x="306882" y="11811"/>
                  </a:lnTo>
                  <a:lnTo>
                    <a:pt x="306882" y="23609"/>
                  </a:lnTo>
                  <a:lnTo>
                    <a:pt x="318668" y="23609"/>
                  </a:lnTo>
                  <a:lnTo>
                    <a:pt x="318668" y="11811"/>
                  </a:lnTo>
                  <a:close/>
                </a:path>
                <a:path w="614045" h="35560">
                  <a:moveTo>
                    <a:pt x="318668" y="0"/>
                  </a:moveTo>
                  <a:lnTo>
                    <a:pt x="306882" y="0"/>
                  </a:lnTo>
                  <a:lnTo>
                    <a:pt x="306882" y="11798"/>
                  </a:lnTo>
                  <a:lnTo>
                    <a:pt x="318668" y="11798"/>
                  </a:lnTo>
                  <a:lnTo>
                    <a:pt x="318668" y="0"/>
                  </a:lnTo>
                  <a:close/>
                </a:path>
                <a:path w="614045" h="35560">
                  <a:moveTo>
                    <a:pt x="330479" y="11811"/>
                  </a:moveTo>
                  <a:lnTo>
                    <a:pt x="318681" y="11811"/>
                  </a:lnTo>
                  <a:lnTo>
                    <a:pt x="318681" y="23609"/>
                  </a:lnTo>
                  <a:lnTo>
                    <a:pt x="330479" y="23609"/>
                  </a:lnTo>
                  <a:lnTo>
                    <a:pt x="330479" y="11811"/>
                  </a:lnTo>
                  <a:close/>
                </a:path>
                <a:path w="614045" h="35560">
                  <a:moveTo>
                    <a:pt x="330479" y="0"/>
                  </a:moveTo>
                  <a:lnTo>
                    <a:pt x="318681" y="0"/>
                  </a:lnTo>
                  <a:lnTo>
                    <a:pt x="318681" y="11798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14045" h="35560">
                  <a:moveTo>
                    <a:pt x="342277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42277" y="11798"/>
                  </a:lnTo>
                  <a:lnTo>
                    <a:pt x="342277" y="0"/>
                  </a:lnTo>
                  <a:close/>
                </a:path>
                <a:path w="614045" h="35560">
                  <a:moveTo>
                    <a:pt x="365874" y="11811"/>
                  </a:moveTo>
                  <a:lnTo>
                    <a:pt x="354088" y="11811"/>
                  </a:lnTo>
                  <a:lnTo>
                    <a:pt x="342290" y="11811"/>
                  </a:lnTo>
                  <a:lnTo>
                    <a:pt x="342290" y="23609"/>
                  </a:lnTo>
                  <a:lnTo>
                    <a:pt x="354088" y="23609"/>
                  </a:lnTo>
                  <a:lnTo>
                    <a:pt x="365874" y="23609"/>
                  </a:lnTo>
                  <a:lnTo>
                    <a:pt x="365874" y="11811"/>
                  </a:lnTo>
                  <a:close/>
                </a:path>
                <a:path w="614045" h="35560">
                  <a:moveTo>
                    <a:pt x="377685" y="11811"/>
                  </a:moveTo>
                  <a:lnTo>
                    <a:pt x="365899" y="11811"/>
                  </a:lnTo>
                  <a:lnTo>
                    <a:pt x="365899" y="23609"/>
                  </a:lnTo>
                  <a:lnTo>
                    <a:pt x="377685" y="23609"/>
                  </a:lnTo>
                  <a:lnTo>
                    <a:pt x="377685" y="11811"/>
                  </a:lnTo>
                  <a:close/>
                </a:path>
                <a:path w="614045" h="35560">
                  <a:moveTo>
                    <a:pt x="377685" y="0"/>
                  </a:moveTo>
                  <a:lnTo>
                    <a:pt x="365899" y="0"/>
                  </a:lnTo>
                  <a:lnTo>
                    <a:pt x="365899" y="11798"/>
                  </a:lnTo>
                  <a:lnTo>
                    <a:pt x="377685" y="11798"/>
                  </a:lnTo>
                  <a:lnTo>
                    <a:pt x="377685" y="0"/>
                  </a:lnTo>
                  <a:close/>
                </a:path>
                <a:path w="614045" h="35560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14045" h="35560">
                  <a:moveTo>
                    <a:pt x="401307" y="0"/>
                  </a:move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01307" y="0"/>
                  </a:lnTo>
                  <a:close/>
                </a:path>
                <a:path w="614045" h="35560">
                  <a:moveTo>
                    <a:pt x="413092" y="11811"/>
                  </a:moveTo>
                  <a:lnTo>
                    <a:pt x="401307" y="11811"/>
                  </a:lnTo>
                  <a:lnTo>
                    <a:pt x="389509" y="11811"/>
                  </a:lnTo>
                  <a:lnTo>
                    <a:pt x="389509" y="23609"/>
                  </a:lnTo>
                  <a:lnTo>
                    <a:pt x="401307" y="23609"/>
                  </a:lnTo>
                  <a:lnTo>
                    <a:pt x="413092" y="23609"/>
                  </a:lnTo>
                  <a:lnTo>
                    <a:pt x="413092" y="11811"/>
                  </a:lnTo>
                  <a:close/>
                </a:path>
                <a:path w="614045" h="35560">
                  <a:moveTo>
                    <a:pt x="424903" y="11811"/>
                  </a:moveTo>
                  <a:lnTo>
                    <a:pt x="413105" y="11811"/>
                  </a:lnTo>
                  <a:lnTo>
                    <a:pt x="413105" y="23609"/>
                  </a:lnTo>
                  <a:lnTo>
                    <a:pt x="424903" y="23609"/>
                  </a:lnTo>
                  <a:lnTo>
                    <a:pt x="424903" y="11811"/>
                  </a:lnTo>
                  <a:close/>
                </a:path>
                <a:path w="614045" h="35560">
                  <a:moveTo>
                    <a:pt x="436702" y="11811"/>
                  </a:moveTo>
                  <a:lnTo>
                    <a:pt x="424916" y="11811"/>
                  </a:lnTo>
                  <a:lnTo>
                    <a:pt x="424916" y="23609"/>
                  </a:lnTo>
                  <a:lnTo>
                    <a:pt x="436702" y="23609"/>
                  </a:lnTo>
                  <a:lnTo>
                    <a:pt x="436702" y="11811"/>
                  </a:lnTo>
                  <a:close/>
                </a:path>
                <a:path w="614045" h="35560">
                  <a:moveTo>
                    <a:pt x="460298" y="11811"/>
                  </a:moveTo>
                  <a:lnTo>
                    <a:pt x="448513" y="11811"/>
                  </a:lnTo>
                  <a:lnTo>
                    <a:pt x="436714" y="11811"/>
                  </a:lnTo>
                  <a:lnTo>
                    <a:pt x="436714" y="23609"/>
                  </a:lnTo>
                  <a:lnTo>
                    <a:pt x="448513" y="23609"/>
                  </a:lnTo>
                  <a:lnTo>
                    <a:pt x="460298" y="23609"/>
                  </a:lnTo>
                  <a:lnTo>
                    <a:pt x="460298" y="11811"/>
                  </a:lnTo>
                  <a:close/>
                </a:path>
                <a:path w="614045" h="35560">
                  <a:moveTo>
                    <a:pt x="460298" y="0"/>
                  </a:moveTo>
                  <a:lnTo>
                    <a:pt x="448513" y="0"/>
                  </a:lnTo>
                  <a:lnTo>
                    <a:pt x="448513" y="11798"/>
                  </a:lnTo>
                  <a:lnTo>
                    <a:pt x="460298" y="11798"/>
                  </a:lnTo>
                  <a:lnTo>
                    <a:pt x="460298" y="0"/>
                  </a:lnTo>
                  <a:close/>
                </a:path>
                <a:path w="614045" h="35560">
                  <a:moveTo>
                    <a:pt x="472109" y="11811"/>
                  </a:moveTo>
                  <a:lnTo>
                    <a:pt x="460324" y="11811"/>
                  </a:lnTo>
                  <a:lnTo>
                    <a:pt x="460324" y="23609"/>
                  </a:lnTo>
                  <a:lnTo>
                    <a:pt x="472109" y="23609"/>
                  </a:lnTo>
                  <a:lnTo>
                    <a:pt x="472109" y="11811"/>
                  </a:lnTo>
                  <a:close/>
                </a:path>
                <a:path w="614045" h="35560">
                  <a:moveTo>
                    <a:pt x="472109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72109" y="11798"/>
                  </a:lnTo>
                  <a:lnTo>
                    <a:pt x="472109" y="0"/>
                  </a:lnTo>
                  <a:close/>
                </a:path>
                <a:path w="614045" h="35560">
                  <a:moveTo>
                    <a:pt x="483920" y="11811"/>
                  </a:moveTo>
                  <a:lnTo>
                    <a:pt x="472122" y="11811"/>
                  </a:lnTo>
                  <a:lnTo>
                    <a:pt x="472122" y="23609"/>
                  </a:lnTo>
                  <a:lnTo>
                    <a:pt x="483920" y="23609"/>
                  </a:lnTo>
                  <a:lnTo>
                    <a:pt x="483920" y="11811"/>
                  </a:lnTo>
                  <a:close/>
                </a:path>
                <a:path w="614045" h="35560">
                  <a:moveTo>
                    <a:pt x="519315" y="11811"/>
                  </a:moveTo>
                  <a:lnTo>
                    <a:pt x="507530" y="11811"/>
                  </a:lnTo>
                  <a:lnTo>
                    <a:pt x="495731" y="11811"/>
                  </a:lnTo>
                  <a:lnTo>
                    <a:pt x="483933" y="11811"/>
                  </a:lnTo>
                  <a:lnTo>
                    <a:pt x="483933" y="23609"/>
                  </a:lnTo>
                  <a:lnTo>
                    <a:pt x="495731" y="23609"/>
                  </a:lnTo>
                  <a:lnTo>
                    <a:pt x="507530" y="23609"/>
                  </a:lnTo>
                  <a:lnTo>
                    <a:pt x="519315" y="23609"/>
                  </a:lnTo>
                  <a:lnTo>
                    <a:pt x="519315" y="11811"/>
                  </a:lnTo>
                  <a:close/>
                </a:path>
                <a:path w="614045" h="35560">
                  <a:moveTo>
                    <a:pt x="542937" y="0"/>
                  </a:moveTo>
                  <a:lnTo>
                    <a:pt x="531139" y="0"/>
                  </a:lnTo>
                  <a:lnTo>
                    <a:pt x="531139" y="11798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14045" h="35560">
                  <a:moveTo>
                    <a:pt x="566547" y="11811"/>
                  </a:moveTo>
                  <a:lnTo>
                    <a:pt x="554748" y="11811"/>
                  </a:lnTo>
                  <a:lnTo>
                    <a:pt x="542950" y="11811"/>
                  </a:lnTo>
                  <a:lnTo>
                    <a:pt x="542950" y="23609"/>
                  </a:lnTo>
                  <a:lnTo>
                    <a:pt x="554748" y="23609"/>
                  </a:lnTo>
                  <a:lnTo>
                    <a:pt x="566547" y="23609"/>
                  </a:lnTo>
                  <a:lnTo>
                    <a:pt x="566547" y="11811"/>
                  </a:lnTo>
                  <a:close/>
                </a:path>
                <a:path w="614045" h="35560">
                  <a:moveTo>
                    <a:pt x="590143" y="0"/>
                  </a:moveTo>
                  <a:lnTo>
                    <a:pt x="578345" y="0"/>
                  </a:lnTo>
                  <a:lnTo>
                    <a:pt x="566547" y="0"/>
                  </a:lnTo>
                  <a:lnTo>
                    <a:pt x="554748" y="0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90143" y="11798"/>
                  </a:lnTo>
                  <a:lnTo>
                    <a:pt x="590143" y="0"/>
                  </a:lnTo>
                  <a:close/>
                </a:path>
                <a:path w="614045" h="35560">
                  <a:moveTo>
                    <a:pt x="613765" y="0"/>
                  </a:move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1376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5958433" y="4878311"/>
              <a:ext cx="614045" cy="24130"/>
            </a:xfrm>
            <a:custGeom>
              <a:avLst/>
              <a:gdLst/>
              <a:ahLst/>
              <a:cxnLst/>
              <a:rect l="l" t="t" r="r" b="b"/>
              <a:pathLst>
                <a:path w="614045" h="24129">
                  <a:moveTo>
                    <a:pt x="23583" y="11811"/>
                  </a:moveTo>
                  <a:lnTo>
                    <a:pt x="11798" y="11811"/>
                  </a:lnTo>
                  <a:lnTo>
                    <a:pt x="0" y="11811"/>
                  </a:lnTo>
                  <a:lnTo>
                    <a:pt x="0" y="23609"/>
                  </a:lnTo>
                  <a:lnTo>
                    <a:pt x="11798" y="23609"/>
                  </a:lnTo>
                  <a:lnTo>
                    <a:pt x="23583" y="23609"/>
                  </a:lnTo>
                  <a:lnTo>
                    <a:pt x="23583" y="11811"/>
                  </a:lnTo>
                  <a:close/>
                </a:path>
                <a:path w="614045" h="24129">
                  <a:moveTo>
                    <a:pt x="35394" y="11811"/>
                  </a:moveTo>
                  <a:lnTo>
                    <a:pt x="23596" y="11811"/>
                  </a:lnTo>
                  <a:lnTo>
                    <a:pt x="23596" y="23609"/>
                  </a:lnTo>
                  <a:lnTo>
                    <a:pt x="35394" y="23609"/>
                  </a:lnTo>
                  <a:lnTo>
                    <a:pt x="35394" y="11811"/>
                  </a:lnTo>
                  <a:close/>
                </a:path>
                <a:path w="614045" h="24129">
                  <a:moveTo>
                    <a:pt x="58991" y="11811"/>
                  </a:moveTo>
                  <a:lnTo>
                    <a:pt x="47205" y="11811"/>
                  </a:lnTo>
                  <a:lnTo>
                    <a:pt x="35407" y="11811"/>
                  </a:lnTo>
                  <a:lnTo>
                    <a:pt x="35407" y="23609"/>
                  </a:lnTo>
                  <a:lnTo>
                    <a:pt x="47205" y="23609"/>
                  </a:lnTo>
                  <a:lnTo>
                    <a:pt x="58991" y="23609"/>
                  </a:lnTo>
                  <a:lnTo>
                    <a:pt x="58991" y="11811"/>
                  </a:lnTo>
                  <a:close/>
                </a:path>
                <a:path w="614045" h="24129">
                  <a:moveTo>
                    <a:pt x="82613" y="11811"/>
                  </a:moveTo>
                  <a:lnTo>
                    <a:pt x="70815" y="11811"/>
                  </a:lnTo>
                  <a:lnTo>
                    <a:pt x="59016" y="11811"/>
                  </a:lnTo>
                  <a:lnTo>
                    <a:pt x="59016" y="23609"/>
                  </a:lnTo>
                  <a:lnTo>
                    <a:pt x="70815" y="23609"/>
                  </a:lnTo>
                  <a:lnTo>
                    <a:pt x="82613" y="23609"/>
                  </a:lnTo>
                  <a:lnTo>
                    <a:pt x="82613" y="11811"/>
                  </a:lnTo>
                  <a:close/>
                </a:path>
                <a:path w="614045" h="24129">
                  <a:moveTo>
                    <a:pt x="106222" y="11811"/>
                  </a:moveTo>
                  <a:lnTo>
                    <a:pt x="94424" y="11811"/>
                  </a:lnTo>
                  <a:lnTo>
                    <a:pt x="94424" y="23609"/>
                  </a:lnTo>
                  <a:lnTo>
                    <a:pt x="106222" y="23609"/>
                  </a:lnTo>
                  <a:lnTo>
                    <a:pt x="106222" y="11811"/>
                  </a:lnTo>
                  <a:close/>
                </a:path>
                <a:path w="614045" h="24129">
                  <a:moveTo>
                    <a:pt x="129819" y="11811"/>
                  </a:moveTo>
                  <a:lnTo>
                    <a:pt x="118021" y="11811"/>
                  </a:lnTo>
                  <a:lnTo>
                    <a:pt x="118021" y="23609"/>
                  </a:lnTo>
                  <a:lnTo>
                    <a:pt x="129819" y="23609"/>
                  </a:lnTo>
                  <a:lnTo>
                    <a:pt x="129819" y="11811"/>
                  </a:lnTo>
                  <a:close/>
                </a:path>
                <a:path w="614045" h="24129">
                  <a:moveTo>
                    <a:pt x="153416" y="11811"/>
                  </a:moveTo>
                  <a:lnTo>
                    <a:pt x="141630" y="11811"/>
                  </a:lnTo>
                  <a:lnTo>
                    <a:pt x="129832" y="11811"/>
                  </a:lnTo>
                  <a:lnTo>
                    <a:pt x="129832" y="23609"/>
                  </a:lnTo>
                  <a:lnTo>
                    <a:pt x="141630" y="23609"/>
                  </a:lnTo>
                  <a:lnTo>
                    <a:pt x="153416" y="23609"/>
                  </a:lnTo>
                  <a:lnTo>
                    <a:pt x="153416" y="11811"/>
                  </a:lnTo>
                  <a:close/>
                </a:path>
                <a:path w="614045" h="24129">
                  <a:moveTo>
                    <a:pt x="177025" y="11811"/>
                  </a:moveTo>
                  <a:lnTo>
                    <a:pt x="165239" y="11811"/>
                  </a:lnTo>
                  <a:lnTo>
                    <a:pt x="153441" y="11811"/>
                  </a:lnTo>
                  <a:lnTo>
                    <a:pt x="153441" y="23609"/>
                  </a:lnTo>
                  <a:lnTo>
                    <a:pt x="165239" y="23609"/>
                  </a:lnTo>
                  <a:lnTo>
                    <a:pt x="177025" y="23609"/>
                  </a:lnTo>
                  <a:lnTo>
                    <a:pt x="177025" y="11811"/>
                  </a:lnTo>
                  <a:close/>
                </a:path>
                <a:path w="614045" h="24129">
                  <a:moveTo>
                    <a:pt x="188836" y="11811"/>
                  </a:moveTo>
                  <a:lnTo>
                    <a:pt x="177038" y="11811"/>
                  </a:lnTo>
                  <a:lnTo>
                    <a:pt x="177038" y="23609"/>
                  </a:lnTo>
                  <a:lnTo>
                    <a:pt x="188836" y="23609"/>
                  </a:lnTo>
                  <a:lnTo>
                    <a:pt x="188836" y="11811"/>
                  </a:lnTo>
                  <a:close/>
                </a:path>
                <a:path w="614045" h="24129">
                  <a:moveTo>
                    <a:pt x="188836" y="0"/>
                  </a:moveTo>
                  <a:lnTo>
                    <a:pt x="177038" y="0"/>
                  </a:lnTo>
                  <a:lnTo>
                    <a:pt x="177038" y="11798"/>
                  </a:lnTo>
                  <a:lnTo>
                    <a:pt x="188836" y="11798"/>
                  </a:lnTo>
                  <a:lnTo>
                    <a:pt x="188836" y="0"/>
                  </a:lnTo>
                  <a:close/>
                </a:path>
                <a:path w="614045" h="24129">
                  <a:moveTo>
                    <a:pt x="224243" y="0"/>
                  </a:moveTo>
                  <a:lnTo>
                    <a:pt x="212458" y="0"/>
                  </a:lnTo>
                  <a:lnTo>
                    <a:pt x="212458" y="11798"/>
                  </a:lnTo>
                  <a:lnTo>
                    <a:pt x="224243" y="11798"/>
                  </a:lnTo>
                  <a:lnTo>
                    <a:pt x="224243" y="0"/>
                  </a:lnTo>
                  <a:close/>
                </a:path>
                <a:path w="614045" h="24129">
                  <a:moveTo>
                    <a:pt x="236054" y="11811"/>
                  </a:moveTo>
                  <a:lnTo>
                    <a:pt x="224256" y="11811"/>
                  </a:lnTo>
                  <a:lnTo>
                    <a:pt x="224256" y="23609"/>
                  </a:lnTo>
                  <a:lnTo>
                    <a:pt x="236054" y="23609"/>
                  </a:lnTo>
                  <a:lnTo>
                    <a:pt x="236054" y="11811"/>
                  </a:lnTo>
                  <a:close/>
                </a:path>
                <a:path w="614045" h="24129">
                  <a:moveTo>
                    <a:pt x="259664" y="0"/>
                  </a:moveTo>
                  <a:lnTo>
                    <a:pt x="247865" y="0"/>
                  </a:lnTo>
                  <a:lnTo>
                    <a:pt x="247865" y="11798"/>
                  </a:lnTo>
                  <a:lnTo>
                    <a:pt x="259664" y="11798"/>
                  </a:lnTo>
                  <a:lnTo>
                    <a:pt x="259664" y="0"/>
                  </a:lnTo>
                  <a:close/>
                </a:path>
                <a:path w="614045" h="24129">
                  <a:moveTo>
                    <a:pt x="271449" y="11811"/>
                  </a:moveTo>
                  <a:lnTo>
                    <a:pt x="259664" y="11811"/>
                  </a:lnTo>
                  <a:lnTo>
                    <a:pt x="259664" y="23609"/>
                  </a:lnTo>
                  <a:lnTo>
                    <a:pt x="271449" y="23609"/>
                  </a:lnTo>
                  <a:lnTo>
                    <a:pt x="271449" y="11811"/>
                  </a:lnTo>
                  <a:close/>
                </a:path>
                <a:path w="614045" h="24129">
                  <a:moveTo>
                    <a:pt x="295071" y="0"/>
                  </a:moveTo>
                  <a:lnTo>
                    <a:pt x="283273" y="0"/>
                  </a:lnTo>
                  <a:lnTo>
                    <a:pt x="283273" y="11798"/>
                  </a:lnTo>
                  <a:lnTo>
                    <a:pt x="295071" y="11798"/>
                  </a:lnTo>
                  <a:lnTo>
                    <a:pt x="295071" y="0"/>
                  </a:lnTo>
                  <a:close/>
                </a:path>
                <a:path w="614045" h="24129">
                  <a:moveTo>
                    <a:pt x="306857" y="11811"/>
                  </a:moveTo>
                  <a:lnTo>
                    <a:pt x="295071" y="11811"/>
                  </a:lnTo>
                  <a:lnTo>
                    <a:pt x="295071" y="23609"/>
                  </a:lnTo>
                  <a:lnTo>
                    <a:pt x="306857" y="23609"/>
                  </a:lnTo>
                  <a:lnTo>
                    <a:pt x="306857" y="11811"/>
                  </a:lnTo>
                  <a:close/>
                </a:path>
                <a:path w="614045" h="24129">
                  <a:moveTo>
                    <a:pt x="318668" y="0"/>
                  </a:moveTo>
                  <a:lnTo>
                    <a:pt x="306882" y="0"/>
                  </a:lnTo>
                  <a:lnTo>
                    <a:pt x="306882" y="11798"/>
                  </a:lnTo>
                  <a:lnTo>
                    <a:pt x="318668" y="11798"/>
                  </a:lnTo>
                  <a:lnTo>
                    <a:pt x="318668" y="0"/>
                  </a:lnTo>
                  <a:close/>
                </a:path>
                <a:path w="614045" h="24129">
                  <a:moveTo>
                    <a:pt x="330479" y="11811"/>
                  </a:moveTo>
                  <a:lnTo>
                    <a:pt x="318681" y="11811"/>
                  </a:lnTo>
                  <a:lnTo>
                    <a:pt x="318681" y="23609"/>
                  </a:lnTo>
                  <a:lnTo>
                    <a:pt x="330479" y="23609"/>
                  </a:lnTo>
                  <a:lnTo>
                    <a:pt x="330479" y="11811"/>
                  </a:lnTo>
                  <a:close/>
                </a:path>
                <a:path w="614045" h="24129">
                  <a:moveTo>
                    <a:pt x="330479" y="0"/>
                  </a:moveTo>
                  <a:lnTo>
                    <a:pt x="318681" y="0"/>
                  </a:lnTo>
                  <a:lnTo>
                    <a:pt x="318681" y="11798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14045" h="24129">
                  <a:moveTo>
                    <a:pt x="342277" y="11811"/>
                  </a:moveTo>
                  <a:lnTo>
                    <a:pt x="330492" y="11811"/>
                  </a:lnTo>
                  <a:lnTo>
                    <a:pt x="330492" y="23609"/>
                  </a:lnTo>
                  <a:lnTo>
                    <a:pt x="342277" y="23609"/>
                  </a:lnTo>
                  <a:lnTo>
                    <a:pt x="342277" y="11811"/>
                  </a:lnTo>
                  <a:close/>
                </a:path>
                <a:path w="614045" h="24129">
                  <a:moveTo>
                    <a:pt x="354088" y="0"/>
                  </a:moveTo>
                  <a:lnTo>
                    <a:pt x="342290" y="0"/>
                  </a:lnTo>
                  <a:lnTo>
                    <a:pt x="342290" y="11798"/>
                  </a:lnTo>
                  <a:lnTo>
                    <a:pt x="354088" y="11798"/>
                  </a:lnTo>
                  <a:lnTo>
                    <a:pt x="354088" y="0"/>
                  </a:lnTo>
                  <a:close/>
                </a:path>
                <a:path w="614045" h="24129">
                  <a:moveTo>
                    <a:pt x="365874" y="11811"/>
                  </a:moveTo>
                  <a:lnTo>
                    <a:pt x="354088" y="11811"/>
                  </a:lnTo>
                  <a:lnTo>
                    <a:pt x="342290" y="11811"/>
                  </a:lnTo>
                  <a:lnTo>
                    <a:pt x="342290" y="23609"/>
                  </a:lnTo>
                  <a:lnTo>
                    <a:pt x="354088" y="23609"/>
                  </a:lnTo>
                  <a:lnTo>
                    <a:pt x="365874" y="23609"/>
                  </a:lnTo>
                  <a:lnTo>
                    <a:pt x="365874" y="11811"/>
                  </a:lnTo>
                  <a:close/>
                </a:path>
                <a:path w="614045" h="24129">
                  <a:moveTo>
                    <a:pt x="377685" y="11811"/>
                  </a:moveTo>
                  <a:lnTo>
                    <a:pt x="365899" y="11811"/>
                  </a:lnTo>
                  <a:lnTo>
                    <a:pt x="365899" y="23609"/>
                  </a:lnTo>
                  <a:lnTo>
                    <a:pt x="377685" y="23609"/>
                  </a:lnTo>
                  <a:lnTo>
                    <a:pt x="377685" y="11811"/>
                  </a:lnTo>
                  <a:close/>
                </a:path>
                <a:path w="614045" h="24129">
                  <a:moveTo>
                    <a:pt x="389496" y="11811"/>
                  </a:moveTo>
                  <a:lnTo>
                    <a:pt x="377698" y="11811"/>
                  </a:lnTo>
                  <a:lnTo>
                    <a:pt x="377698" y="23609"/>
                  </a:lnTo>
                  <a:lnTo>
                    <a:pt x="389496" y="23609"/>
                  </a:lnTo>
                  <a:lnTo>
                    <a:pt x="389496" y="11811"/>
                  </a:lnTo>
                  <a:close/>
                </a:path>
                <a:path w="614045" h="24129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14045" h="24129">
                  <a:moveTo>
                    <a:pt x="413092" y="11811"/>
                  </a:moveTo>
                  <a:lnTo>
                    <a:pt x="401307" y="11811"/>
                  </a:lnTo>
                  <a:lnTo>
                    <a:pt x="389509" y="11811"/>
                  </a:lnTo>
                  <a:lnTo>
                    <a:pt x="389509" y="23609"/>
                  </a:lnTo>
                  <a:lnTo>
                    <a:pt x="401307" y="23609"/>
                  </a:lnTo>
                  <a:lnTo>
                    <a:pt x="413092" y="23609"/>
                  </a:lnTo>
                  <a:lnTo>
                    <a:pt x="413092" y="11811"/>
                  </a:lnTo>
                  <a:close/>
                </a:path>
                <a:path w="614045" h="24129">
                  <a:moveTo>
                    <a:pt x="413092" y="0"/>
                  </a:moveTo>
                  <a:lnTo>
                    <a:pt x="401307" y="0"/>
                  </a:lnTo>
                  <a:lnTo>
                    <a:pt x="401307" y="11798"/>
                  </a:lnTo>
                  <a:lnTo>
                    <a:pt x="413092" y="11798"/>
                  </a:lnTo>
                  <a:lnTo>
                    <a:pt x="413092" y="0"/>
                  </a:lnTo>
                  <a:close/>
                </a:path>
                <a:path w="614045" h="24129">
                  <a:moveTo>
                    <a:pt x="448513" y="0"/>
                  </a:moveTo>
                  <a:lnTo>
                    <a:pt x="436714" y="0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48513" y="0"/>
                  </a:lnTo>
                  <a:close/>
                </a:path>
                <a:path w="614045" h="24129">
                  <a:moveTo>
                    <a:pt x="460298" y="11811"/>
                  </a:moveTo>
                  <a:lnTo>
                    <a:pt x="448513" y="11811"/>
                  </a:lnTo>
                  <a:lnTo>
                    <a:pt x="436714" y="11811"/>
                  </a:lnTo>
                  <a:lnTo>
                    <a:pt x="436714" y="23609"/>
                  </a:lnTo>
                  <a:lnTo>
                    <a:pt x="448513" y="23609"/>
                  </a:lnTo>
                  <a:lnTo>
                    <a:pt x="460298" y="23609"/>
                  </a:lnTo>
                  <a:lnTo>
                    <a:pt x="460298" y="11811"/>
                  </a:lnTo>
                  <a:close/>
                </a:path>
                <a:path w="614045" h="24129">
                  <a:moveTo>
                    <a:pt x="472109" y="11811"/>
                  </a:moveTo>
                  <a:lnTo>
                    <a:pt x="460324" y="11811"/>
                  </a:lnTo>
                  <a:lnTo>
                    <a:pt x="460324" y="23609"/>
                  </a:lnTo>
                  <a:lnTo>
                    <a:pt x="472109" y="23609"/>
                  </a:lnTo>
                  <a:lnTo>
                    <a:pt x="472109" y="11811"/>
                  </a:lnTo>
                  <a:close/>
                </a:path>
                <a:path w="614045" h="24129">
                  <a:moveTo>
                    <a:pt x="472109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72109" y="11798"/>
                  </a:lnTo>
                  <a:lnTo>
                    <a:pt x="472109" y="0"/>
                  </a:lnTo>
                  <a:close/>
                </a:path>
                <a:path w="614045" h="24129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14045" h="24129">
                  <a:moveTo>
                    <a:pt x="519315" y="0"/>
                  </a:moveTo>
                  <a:lnTo>
                    <a:pt x="507530" y="0"/>
                  </a:lnTo>
                  <a:lnTo>
                    <a:pt x="495731" y="0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19315" y="11798"/>
                  </a:lnTo>
                  <a:lnTo>
                    <a:pt x="519315" y="0"/>
                  </a:lnTo>
                  <a:close/>
                </a:path>
                <a:path w="614045" h="24129">
                  <a:moveTo>
                    <a:pt x="531126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31126" y="11798"/>
                  </a:lnTo>
                  <a:lnTo>
                    <a:pt x="531126" y="0"/>
                  </a:lnTo>
                  <a:close/>
                </a:path>
                <a:path w="614045" h="24129">
                  <a:moveTo>
                    <a:pt x="542937" y="0"/>
                  </a:moveTo>
                  <a:lnTo>
                    <a:pt x="531139" y="0"/>
                  </a:lnTo>
                  <a:lnTo>
                    <a:pt x="531139" y="11798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14045" h="24129">
                  <a:moveTo>
                    <a:pt x="566547" y="11811"/>
                  </a:moveTo>
                  <a:lnTo>
                    <a:pt x="554748" y="11811"/>
                  </a:lnTo>
                  <a:lnTo>
                    <a:pt x="542950" y="11811"/>
                  </a:lnTo>
                  <a:lnTo>
                    <a:pt x="542950" y="23609"/>
                  </a:lnTo>
                  <a:lnTo>
                    <a:pt x="554748" y="23609"/>
                  </a:lnTo>
                  <a:lnTo>
                    <a:pt x="566547" y="23609"/>
                  </a:lnTo>
                  <a:lnTo>
                    <a:pt x="566547" y="11811"/>
                  </a:lnTo>
                  <a:close/>
                </a:path>
                <a:path w="614045" h="24129">
                  <a:moveTo>
                    <a:pt x="566547" y="0"/>
                  </a:moveTo>
                  <a:lnTo>
                    <a:pt x="554748" y="0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66547" y="0"/>
                  </a:lnTo>
                  <a:close/>
                </a:path>
                <a:path w="614045" h="24129">
                  <a:moveTo>
                    <a:pt x="590143" y="11811"/>
                  </a:moveTo>
                  <a:lnTo>
                    <a:pt x="578345" y="11811"/>
                  </a:lnTo>
                  <a:lnTo>
                    <a:pt x="578345" y="23609"/>
                  </a:lnTo>
                  <a:lnTo>
                    <a:pt x="590143" y="23609"/>
                  </a:lnTo>
                  <a:lnTo>
                    <a:pt x="590143" y="11811"/>
                  </a:lnTo>
                  <a:close/>
                </a:path>
                <a:path w="614045" h="24129">
                  <a:moveTo>
                    <a:pt x="590143" y="0"/>
                  </a:moveTo>
                  <a:lnTo>
                    <a:pt x="578345" y="0"/>
                  </a:lnTo>
                  <a:lnTo>
                    <a:pt x="578345" y="11798"/>
                  </a:lnTo>
                  <a:lnTo>
                    <a:pt x="590143" y="11798"/>
                  </a:lnTo>
                  <a:lnTo>
                    <a:pt x="590143" y="0"/>
                  </a:lnTo>
                  <a:close/>
                </a:path>
                <a:path w="614045" h="24129">
                  <a:moveTo>
                    <a:pt x="613765" y="11811"/>
                  </a:moveTo>
                  <a:lnTo>
                    <a:pt x="601967" y="11811"/>
                  </a:lnTo>
                  <a:lnTo>
                    <a:pt x="601967" y="23609"/>
                  </a:lnTo>
                  <a:lnTo>
                    <a:pt x="613765" y="23609"/>
                  </a:lnTo>
                  <a:lnTo>
                    <a:pt x="613765" y="11811"/>
                  </a:lnTo>
                  <a:close/>
                </a:path>
                <a:path w="614045" h="24129">
                  <a:moveTo>
                    <a:pt x="613765" y="0"/>
                  </a:move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1376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8" name="object 38"/>
          <p:cNvSpPr txBox="1"/>
          <p:nvPr/>
        </p:nvSpPr>
        <p:spPr>
          <a:xfrm>
            <a:off x="5898515" y="4932146"/>
            <a:ext cx="955675" cy="4851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50" b="1" dirty="0">
                <a:latin typeface="Raleway"/>
                <a:cs typeface="Raleway"/>
              </a:rPr>
              <a:t>Product Height:</a:t>
            </a:r>
            <a:r>
              <a:rPr sz="750" b="1" spc="-5" dirty="0">
                <a:latin typeface="Raleway"/>
                <a:cs typeface="Raleway"/>
              </a:rPr>
              <a:t> </a:t>
            </a:r>
            <a:r>
              <a:rPr sz="750" spc="-35" dirty="0">
                <a:latin typeface="Raleway"/>
                <a:cs typeface="Raleway"/>
              </a:rPr>
              <a:t>30</a:t>
            </a:r>
            <a:endParaRPr sz="75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z="750" b="1" dirty="0">
                <a:latin typeface="Raleway"/>
                <a:cs typeface="Raleway"/>
              </a:rPr>
              <a:t>Product Depth: </a:t>
            </a:r>
            <a:r>
              <a:rPr sz="750" spc="-35" dirty="0">
                <a:latin typeface="Raleway"/>
                <a:cs typeface="Raleway"/>
              </a:rPr>
              <a:t>27</a:t>
            </a:r>
            <a:endParaRPr sz="75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z="750" b="1" dirty="0">
                <a:latin typeface="Raleway"/>
                <a:cs typeface="Raleway"/>
              </a:rPr>
              <a:t>Product Length: </a:t>
            </a:r>
            <a:r>
              <a:rPr sz="750" spc="-20" dirty="0">
                <a:latin typeface="Raleway"/>
                <a:cs typeface="Raleway"/>
              </a:rPr>
              <a:t>24.5</a:t>
            </a:r>
            <a:endParaRPr sz="75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z="750" b="1" dirty="0">
                <a:latin typeface="Raleway"/>
                <a:cs typeface="Raleway"/>
              </a:rPr>
              <a:t>Cubes: </a:t>
            </a:r>
            <a:r>
              <a:rPr sz="750" spc="-25" dirty="0">
                <a:latin typeface="Raleway"/>
                <a:cs typeface="Raleway"/>
              </a:rPr>
              <a:t>6.6</a:t>
            </a:r>
            <a:endParaRPr sz="750">
              <a:latin typeface="Raleway"/>
              <a:cs typeface="Raleway"/>
            </a:endParaRPr>
          </a:p>
        </p:txBody>
      </p:sp>
      <p:sp>
        <p:nvSpPr>
          <p:cNvPr id="39" name="object 39"/>
          <p:cNvSpPr txBox="1">
            <a:spLocks noGrp="1"/>
          </p:cNvSpPr>
          <p:nvPr>
            <p:ph type="sldNum" sz="quarter" idx="4294967295"/>
          </p:nvPr>
        </p:nvSpPr>
        <p:spPr>
          <a:xfrm>
            <a:off x="9477375" y="7521575"/>
            <a:ext cx="581025" cy="16033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900" b="0" i="0">
                <a:solidFill>
                  <a:schemeClr val="bg1"/>
                </a:solidFill>
                <a:latin typeface="Raleway"/>
                <a:cs typeface="Raleway"/>
              </a:defRPr>
            </a:lvl1pPr>
          </a:lstStyle>
          <a:p>
            <a:pPr marL="12700">
              <a:lnSpc>
                <a:spcPct val="100000"/>
              </a:lnSpc>
              <a:spcBef>
                <a:spcPts val="45"/>
              </a:spcBef>
            </a:pPr>
            <a:r>
              <a:rPr lang="en-US"/>
              <a:t>Page: </a:t>
            </a:r>
            <a:fld id="{81D60167-4931-47E6-BA6A-407CBD079E47}" type="slidenum">
              <a:rPr spc="-25" smtClean="0"/>
              <a:pPr marL="12700">
                <a:lnSpc>
                  <a:spcPct val="100000"/>
                </a:lnSpc>
                <a:spcBef>
                  <a:spcPts val="45"/>
                </a:spcBef>
              </a:pPr>
              <a:t>101</a:t>
            </a:fld>
            <a:endParaRPr spc="-25" dirty="0"/>
          </a:p>
        </p:txBody>
      </p:sp>
      <p:graphicFrame>
        <p:nvGraphicFramePr>
          <p:cNvPr id="2" name="Object 1">
            <a:extLst>
              <a:ext uri="{FF2B5EF4-FFF2-40B4-BE49-F238E27FC236}">
                <a16:creationId xmlns:a16="http://schemas.microsoft.com/office/drawing/2014/main" id="{ED265E2F-7D02-A1ED-400B-22C187E07E1A}"/>
              </a:ext>
            </a:extLst>
          </p:cNvPr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3969482886"/>
              </p:ext>
            </p:extLst>
          </p:nvPr>
        </p:nvGraphicFramePr>
        <p:xfrm>
          <a:off x="457200" y="5584903"/>
          <a:ext cx="8724900" cy="7747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Worksheet" r:id="rId4" imgW="8724900" imgH="774700" progId="Excel.Sheet.12">
                  <p:embed/>
                </p:oleObj>
              </mc:Choice>
              <mc:Fallback>
                <p:oleObj name="Worksheet" r:id="rId4" imgW="8724900" imgH="774700" progId="Excel.Sheet.12">
                  <p:embed/>
                  <p:pic>
                    <p:nvPicPr>
                      <p:cNvPr id="2" name="Object 1">
                        <a:extLst>
                          <a:ext uri="{FF2B5EF4-FFF2-40B4-BE49-F238E27FC236}">
                            <a16:creationId xmlns:a16="http://schemas.microsoft.com/office/drawing/2014/main" id="{ED265E2F-7D02-A1ED-400B-22C187E07E1A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457200" y="5584903"/>
                        <a:ext cx="8724900" cy="774700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3" name="Picture 2" descr="A picture containing logo&#10;&#10;Description automatically generated">
            <a:extLst>
              <a:ext uri="{FF2B5EF4-FFF2-40B4-BE49-F238E27FC236}">
                <a16:creationId xmlns:a16="http://schemas.microsoft.com/office/drawing/2014/main" id="{1CB5574C-8C0D-D89F-89F2-32D8604DD1E3}"/>
              </a:ext>
            </a:extLst>
          </p:cNvPr>
          <p:cNvPicPr>
            <a:picLocks noChangeAspect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6732"/>
          <a:stretch/>
        </p:blipFill>
        <p:spPr>
          <a:xfrm>
            <a:off x="8610600" y="6449545"/>
            <a:ext cx="1293202" cy="1232368"/>
          </a:xfrm>
          <a:prstGeom prst="rect">
            <a:avLst/>
          </a:prstGeom>
        </p:spPr>
      </p:pic>
      <p:sp>
        <p:nvSpPr>
          <p:cNvPr id="4" name="Rectangle 3">
            <a:extLst>
              <a:ext uri="{FF2B5EF4-FFF2-40B4-BE49-F238E27FC236}">
                <a16:creationId xmlns:a16="http://schemas.microsoft.com/office/drawing/2014/main" id="{CCC5F970-AD39-33CE-9282-F68FE389C6A1}"/>
              </a:ext>
            </a:extLst>
          </p:cNvPr>
          <p:cNvSpPr/>
          <p:nvPr/>
        </p:nvSpPr>
        <p:spPr>
          <a:xfrm>
            <a:off x="8077200" y="5397123"/>
            <a:ext cx="1293202" cy="98567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36812808"/>
      </p:ext>
    </p:extLst>
  </p:cSld>
  <p:clrMapOvr>
    <a:masterClrMapping/>
  </p:clrMapOvr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object 5"/>
          <p:cNvSpPr/>
          <p:nvPr/>
        </p:nvSpPr>
        <p:spPr>
          <a:xfrm>
            <a:off x="582929" y="2425929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582929" y="2654529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582929" y="2768829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582929" y="3111729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317500" y="885380"/>
            <a:ext cx="3190240" cy="2512060"/>
          </a:xfrm>
          <a:prstGeom prst="rect">
            <a:avLst/>
          </a:prstGeom>
        </p:spPr>
        <p:txBody>
          <a:bodyPr vert="horz" wrap="square" lIns="0" tIns="27940" rIns="0" bIns="0" rtlCol="0">
            <a:spAutoFit/>
          </a:bodyPr>
          <a:lstStyle/>
          <a:p>
            <a:pPr marL="12700" marR="331470">
              <a:lnSpc>
                <a:spcPts val="1350"/>
              </a:lnSpc>
              <a:spcBef>
                <a:spcPts val="220"/>
              </a:spcBef>
            </a:pPr>
            <a:r>
              <a:rPr sz="1200" b="1" spc="80" dirty="0">
                <a:latin typeface="Arial"/>
                <a:cs typeface="Arial"/>
              </a:rPr>
              <a:t>AVALON</a:t>
            </a:r>
            <a:r>
              <a:rPr sz="1200" b="1" spc="90" dirty="0">
                <a:latin typeface="Arial"/>
                <a:cs typeface="Arial"/>
              </a:rPr>
              <a:t> </a:t>
            </a:r>
            <a:r>
              <a:rPr sz="1200" b="1" spc="60" dirty="0">
                <a:latin typeface="Arial"/>
                <a:cs typeface="Arial"/>
              </a:rPr>
              <a:t>VELVET</a:t>
            </a:r>
            <a:r>
              <a:rPr sz="1200" b="1" spc="90" dirty="0">
                <a:latin typeface="Arial"/>
                <a:cs typeface="Arial"/>
              </a:rPr>
              <a:t> </a:t>
            </a:r>
            <a:r>
              <a:rPr sz="1200" b="1" spc="50" dirty="0">
                <a:latin typeface="Arial"/>
                <a:cs typeface="Arial"/>
              </a:rPr>
              <a:t>ACCENT</a:t>
            </a:r>
            <a:r>
              <a:rPr sz="1200" b="1" spc="90" dirty="0">
                <a:latin typeface="Arial"/>
                <a:cs typeface="Arial"/>
              </a:rPr>
              <a:t> </a:t>
            </a:r>
            <a:r>
              <a:rPr sz="1200" b="1" spc="75" dirty="0">
                <a:latin typeface="Arial"/>
                <a:cs typeface="Arial"/>
              </a:rPr>
              <a:t>CHAIR</a:t>
            </a:r>
            <a:r>
              <a:rPr sz="1200" b="1" spc="95" dirty="0">
                <a:latin typeface="Arial"/>
                <a:cs typeface="Arial"/>
              </a:rPr>
              <a:t> </a:t>
            </a:r>
            <a:r>
              <a:rPr sz="1200" b="1" spc="45" dirty="0">
                <a:latin typeface="Arial"/>
                <a:cs typeface="Arial"/>
              </a:rPr>
              <a:t>- </a:t>
            </a:r>
            <a:r>
              <a:rPr sz="1200" b="1" spc="70" dirty="0">
                <a:latin typeface="Arial"/>
                <a:cs typeface="Arial"/>
              </a:rPr>
              <a:t>NAVY</a:t>
            </a:r>
            <a:endParaRPr sz="1200" dirty="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760"/>
              </a:spcBef>
            </a:pPr>
            <a:r>
              <a:rPr sz="750" b="1" dirty="0">
                <a:latin typeface="Raleway"/>
                <a:cs typeface="Raleway"/>
              </a:rPr>
              <a:t>SKU:</a:t>
            </a:r>
            <a:r>
              <a:rPr sz="750" b="1" spc="10" dirty="0">
                <a:latin typeface="Raleway"/>
                <a:cs typeface="Raleway"/>
              </a:rPr>
              <a:t> </a:t>
            </a:r>
            <a:r>
              <a:rPr sz="750" spc="-10" dirty="0">
                <a:latin typeface="Raleway"/>
                <a:cs typeface="Raleway"/>
              </a:rPr>
              <a:t>AV850ACN</a:t>
            </a:r>
            <a:endParaRPr sz="750" dirty="0">
              <a:latin typeface="Raleway"/>
              <a:cs typeface="Raleway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700" dirty="0">
              <a:latin typeface="Raleway"/>
              <a:cs typeface="Raleway"/>
            </a:endParaRPr>
          </a:p>
          <a:p>
            <a:pPr marL="12700" marR="5080">
              <a:lnSpc>
                <a:spcPct val="100000"/>
              </a:lnSpc>
              <a:spcBef>
                <a:spcPts val="5"/>
              </a:spcBef>
            </a:pPr>
            <a:r>
              <a:rPr sz="750" dirty="0">
                <a:latin typeface="Raleway"/>
                <a:cs typeface="Raleway"/>
              </a:rPr>
              <a:t>The Avalon accent chair packs a big punch in a small mid-</a:t>
            </a:r>
            <a:r>
              <a:rPr sz="750" spc="-10" dirty="0">
                <a:latin typeface="Raleway"/>
                <a:cs typeface="Raleway"/>
              </a:rPr>
              <a:t>century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modern package. Small enough to fit just about anywhere </a:t>
            </a:r>
            <a:r>
              <a:rPr sz="750" spc="-25" dirty="0">
                <a:latin typeface="Raleway"/>
                <a:cs typeface="Raleway"/>
              </a:rPr>
              <a:t>but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comfortable and stylish enough that you will want to place </a:t>
            </a:r>
            <a:r>
              <a:rPr sz="750" spc="-25" dirty="0">
                <a:latin typeface="Raleway"/>
                <a:cs typeface="Raleway"/>
              </a:rPr>
              <a:t>it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everywhere, the Avalon is covered in lush velvet with tubular </a:t>
            </a:r>
            <a:r>
              <a:rPr sz="750" spc="-10" dirty="0">
                <a:latin typeface="Raleway"/>
                <a:cs typeface="Raleway"/>
              </a:rPr>
              <a:t>hardwood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legs</a:t>
            </a:r>
            <a:r>
              <a:rPr sz="750" spc="-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capped in brass color metal that adds flair and functionality. </a:t>
            </a:r>
            <a:r>
              <a:rPr sz="750" spc="-10" dirty="0">
                <a:latin typeface="Raleway"/>
                <a:cs typeface="Raleway"/>
              </a:rPr>
              <a:t>Shown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in charcoal, Avalon is also available in navy and green </a:t>
            </a:r>
            <a:r>
              <a:rPr sz="750" spc="-10" dirty="0">
                <a:latin typeface="Raleway"/>
                <a:cs typeface="Raleway"/>
              </a:rPr>
              <a:t>colors.</a:t>
            </a:r>
            <a:endParaRPr sz="750" dirty="0">
              <a:latin typeface="Raleway"/>
              <a:cs typeface="Raleway"/>
            </a:endParaRPr>
          </a:p>
          <a:p>
            <a:pPr marL="393700" marR="169545">
              <a:lnSpc>
                <a:spcPct val="100000"/>
              </a:lnSpc>
              <a:spcBef>
                <a:spcPts val="750"/>
              </a:spcBef>
            </a:pPr>
            <a:r>
              <a:rPr sz="750" dirty="0">
                <a:latin typeface="Raleway"/>
                <a:cs typeface="Raleway"/>
              </a:rPr>
              <a:t>Constructed</a:t>
            </a:r>
            <a:r>
              <a:rPr sz="750" spc="-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of velvet covering with tubular hardwood </a:t>
            </a:r>
            <a:r>
              <a:rPr sz="750" spc="-10" dirty="0">
                <a:latin typeface="Raleway"/>
                <a:cs typeface="Raleway"/>
              </a:rPr>
              <a:t>solid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legs and brass colored metal </a:t>
            </a:r>
            <a:r>
              <a:rPr sz="750" spc="-20" dirty="0">
                <a:latin typeface="Raleway"/>
                <a:cs typeface="Raleway"/>
              </a:rPr>
              <a:t>tips</a:t>
            </a:r>
            <a:endParaRPr sz="750" dirty="0">
              <a:latin typeface="Raleway"/>
              <a:cs typeface="Raleway"/>
            </a:endParaRPr>
          </a:p>
          <a:p>
            <a:pPr marL="393700" marR="8382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Welted upholstered seat cushioning for incredible </a:t>
            </a:r>
            <a:r>
              <a:rPr sz="750" spc="-10" dirty="0">
                <a:latin typeface="Raleway"/>
                <a:cs typeface="Raleway"/>
              </a:rPr>
              <a:t>comfort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Styling details mid-century modern splayed legs, half-</a:t>
            </a:r>
            <a:r>
              <a:rPr sz="750" spc="-10" dirty="0">
                <a:latin typeface="Raleway"/>
                <a:cs typeface="Raleway"/>
              </a:rPr>
              <a:t>teacup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seat and back that maximizes comfort while minimizing </a:t>
            </a:r>
            <a:r>
              <a:rPr sz="750" spc="-25" dirty="0">
                <a:latin typeface="Raleway"/>
                <a:cs typeface="Raleway"/>
              </a:rPr>
              <a:t>the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chair's </a:t>
            </a:r>
            <a:r>
              <a:rPr sz="750" spc="-10" dirty="0">
                <a:latin typeface="Raleway"/>
                <a:cs typeface="Raleway"/>
              </a:rPr>
              <a:t>footprint</a:t>
            </a:r>
            <a:endParaRPr sz="750" dirty="0">
              <a:latin typeface="Raleway"/>
              <a:cs typeface="Raleway"/>
            </a:endParaRPr>
          </a:p>
          <a:p>
            <a:pPr marL="393700" marR="27686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Shown in charcoal color, also available in green and </a:t>
            </a:r>
            <a:r>
              <a:rPr sz="750" spc="-20" dirty="0">
                <a:latin typeface="Raleway"/>
                <a:cs typeface="Raleway"/>
              </a:rPr>
              <a:t>navy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spc="-10" dirty="0">
                <a:latin typeface="Raleway"/>
                <a:cs typeface="Raleway"/>
              </a:rPr>
              <a:t>colors</a:t>
            </a:r>
            <a:endParaRPr sz="750" dirty="0">
              <a:latin typeface="Raleway"/>
              <a:cs typeface="Raleway"/>
            </a:endParaRPr>
          </a:p>
          <a:p>
            <a:pPr marL="39370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Packed</a:t>
            </a:r>
            <a:r>
              <a:rPr sz="750" spc="-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1 piece per </a:t>
            </a:r>
            <a:r>
              <a:rPr sz="750" spc="-10" dirty="0">
                <a:latin typeface="Raleway"/>
                <a:cs typeface="Raleway"/>
              </a:rPr>
              <a:t>carton</a:t>
            </a:r>
            <a:endParaRPr sz="750" dirty="0">
              <a:latin typeface="Raleway"/>
              <a:cs typeface="Raleway"/>
            </a:endParaRPr>
          </a:p>
        </p:txBody>
      </p:sp>
      <p:sp>
        <p:nvSpPr>
          <p:cNvPr id="10" name="object 10"/>
          <p:cNvSpPr/>
          <p:nvPr/>
        </p:nvSpPr>
        <p:spPr>
          <a:xfrm>
            <a:off x="582929" y="3340329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 txBox="1"/>
          <p:nvPr/>
        </p:nvSpPr>
        <p:spPr>
          <a:xfrm>
            <a:off x="304800" y="3716782"/>
            <a:ext cx="851535" cy="377091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50" u="sng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2"/>
              </a:rPr>
              <a:t>Read </a:t>
            </a:r>
            <a:r>
              <a:rPr sz="750" u="sng" spc="-20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2"/>
              </a:rPr>
              <a:t>More</a:t>
            </a:r>
            <a:endParaRPr sz="750" dirty="0">
              <a:latin typeface="Raleway"/>
              <a:cs typeface="Raleway"/>
            </a:endParaRPr>
          </a:p>
          <a:p>
            <a:pPr marL="12700" marR="5080">
              <a:lnSpc>
                <a:spcPct val="98200"/>
              </a:lnSpc>
              <a:spcBef>
                <a:spcPts val="15"/>
              </a:spcBef>
            </a:pPr>
            <a:r>
              <a:rPr sz="750" b="1" dirty="0">
                <a:latin typeface="Raleway"/>
                <a:cs typeface="Raleway"/>
              </a:rPr>
              <a:t>Price:</a:t>
            </a:r>
            <a:r>
              <a:rPr sz="750" b="1" spc="10" dirty="0">
                <a:latin typeface="Raleway"/>
                <a:cs typeface="Raleway"/>
              </a:rPr>
              <a:t> </a:t>
            </a:r>
            <a:r>
              <a:rPr sz="750" spc="-10" dirty="0">
                <a:latin typeface="Raleway"/>
                <a:cs typeface="Raleway"/>
              </a:rPr>
              <a:t>$129.00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900" spc="-10" dirty="0">
                <a:latin typeface="Raleway"/>
                <a:cs typeface="Raleway"/>
              </a:rPr>
              <a:t>Weight</a:t>
            </a:r>
            <a:endParaRPr sz="900" dirty="0">
              <a:latin typeface="Raleway"/>
              <a:cs typeface="Raleway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1880044" y="4055275"/>
            <a:ext cx="405130" cy="1625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900" dirty="0">
                <a:latin typeface="Raleway"/>
                <a:cs typeface="Raleway"/>
              </a:rPr>
              <a:t>31.7 </a:t>
            </a:r>
            <a:r>
              <a:rPr sz="900" spc="-25" dirty="0">
                <a:latin typeface="Raleway"/>
                <a:cs typeface="Raleway"/>
              </a:rPr>
              <a:t>lbs</a:t>
            </a:r>
            <a:endParaRPr sz="900">
              <a:latin typeface="Raleway"/>
              <a:cs typeface="Raleway"/>
            </a:endParaRPr>
          </a:p>
        </p:txBody>
      </p:sp>
      <p:grpSp>
        <p:nvGrpSpPr>
          <p:cNvPr id="13" name="object 13"/>
          <p:cNvGrpSpPr/>
          <p:nvPr/>
        </p:nvGrpSpPr>
        <p:grpSpPr>
          <a:xfrm>
            <a:off x="313899" y="4249223"/>
            <a:ext cx="727710" cy="727710"/>
            <a:chOff x="44024" y="4225537"/>
            <a:chExt cx="727710" cy="727710"/>
          </a:xfrm>
        </p:grpSpPr>
        <p:sp>
          <p:nvSpPr>
            <p:cNvPr id="14" name="object 14"/>
            <p:cNvSpPr/>
            <p:nvPr/>
          </p:nvSpPr>
          <p:spPr>
            <a:xfrm>
              <a:off x="47625" y="4229138"/>
              <a:ext cx="720090" cy="720090"/>
            </a:xfrm>
            <a:custGeom>
              <a:avLst/>
              <a:gdLst/>
              <a:ahLst/>
              <a:cxnLst/>
              <a:rect l="l" t="t" r="r" b="b"/>
              <a:pathLst>
                <a:path w="720090" h="720089">
                  <a:moveTo>
                    <a:pt x="0" y="0"/>
                  </a:moveTo>
                  <a:lnTo>
                    <a:pt x="720001" y="0"/>
                  </a:lnTo>
                  <a:lnTo>
                    <a:pt x="720001" y="720001"/>
                  </a:lnTo>
                  <a:lnTo>
                    <a:pt x="0" y="720001"/>
                  </a:lnTo>
                  <a:lnTo>
                    <a:pt x="0" y="0"/>
                  </a:lnTo>
                  <a:close/>
                </a:path>
              </a:pathLst>
            </a:custGeom>
            <a:ln w="72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94843" y="4276343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10" h="35560">
                  <a:moveTo>
                    <a:pt x="11798" y="11811"/>
                  </a:moveTo>
                  <a:lnTo>
                    <a:pt x="0" y="11811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11798" y="23609"/>
                  </a:lnTo>
                  <a:lnTo>
                    <a:pt x="11798" y="11811"/>
                  </a:lnTo>
                  <a:close/>
                </a:path>
                <a:path w="626110" h="35560">
                  <a:moveTo>
                    <a:pt x="35394" y="23609"/>
                  </a:moveTo>
                  <a:lnTo>
                    <a:pt x="23596" y="23609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close/>
                </a:path>
                <a:path w="626110" h="35560">
                  <a:moveTo>
                    <a:pt x="35394" y="0"/>
                  </a:moveTo>
                  <a:lnTo>
                    <a:pt x="23596" y="0"/>
                  </a:lnTo>
                  <a:lnTo>
                    <a:pt x="11798" y="0"/>
                  </a:lnTo>
                  <a:lnTo>
                    <a:pt x="0" y="0"/>
                  </a:lnTo>
                  <a:lnTo>
                    <a:pt x="0" y="11798"/>
                  </a:lnTo>
                  <a:lnTo>
                    <a:pt x="11798" y="11798"/>
                  </a:lnTo>
                  <a:lnTo>
                    <a:pt x="23596" y="11798"/>
                  </a:lnTo>
                  <a:lnTo>
                    <a:pt x="35394" y="11798"/>
                  </a:lnTo>
                  <a:lnTo>
                    <a:pt x="35394" y="0"/>
                  </a:lnTo>
                  <a:close/>
                </a:path>
                <a:path w="626110" h="35560">
                  <a:moveTo>
                    <a:pt x="59004" y="23609"/>
                  </a:moveTo>
                  <a:lnTo>
                    <a:pt x="47205" y="23609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59004" y="35407"/>
                  </a:lnTo>
                  <a:lnTo>
                    <a:pt x="59004" y="23609"/>
                  </a:lnTo>
                  <a:close/>
                </a:path>
                <a:path w="626110" h="35560">
                  <a:moveTo>
                    <a:pt x="59004" y="0"/>
                  </a:moveTo>
                  <a:lnTo>
                    <a:pt x="47205" y="0"/>
                  </a:lnTo>
                  <a:lnTo>
                    <a:pt x="35407" y="0"/>
                  </a:lnTo>
                  <a:lnTo>
                    <a:pt x="35407" y="11798"/>
                  </a:lnTo>
                  <a:lnTo>
                    <a:pt x="47205" y="11798"/>
                  </a:lnTo>
                  <a:lnTo>
                    <a:pt x="59004" y="11798"/>
                  </a:lnTo>
                  <a:lnTo>
                    <a:pt x="59004" y="0"/>
                  </a:lnTo>
                  <a:close/>
                </a:path>
                <a:path w="626110" h="35560">
                  <a:moveTo>
                    <a:pt x="82613" y="11811"/>
                  </a:moveTo>
                  <a:lnTo>
                    <a:pt x="70815" y="11811"/>
                  </a:lnTo>
                  <a:lnTo>
                    <a:pt x="70815" y="23609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09"/>
                  </a:lnTo>
                  <a:lnTo>
                    <a:pt x="82613" y="11811"/>
                  </a:lnTo>
                  <a:close/>
                </a:path>
                <a:path w="626110" h="35560">
                  <a:moveTo>
                    <a:pt x="82613" y="0"/>
                  </a:moveTo>
                  <a:lnTo>
                    <a:pt x="70815" y="0"/>
                  </a:lnTo>
                  <a:lnTo>
                    <a:pt x="59016" y="0"/>
                  </a:lnTo>
                  <a:lnTo>
                    <a:pt x="59016" y="11798"/>
                  </a:lnTo>
                  <a:lnTo>
                    <a:pt x="70815" y="11798"/>
                  </a:lnTo>
                  <a:lnTo>
                    <a:pt x="82613" y="11798"/>
                  </a:lnTo>
                  <a:lnTo>
                    <a:pt x="82613" y="0"/>
                  </a:lnTo>
                  <a:close/>
                </a:path>
                <a:path w="626110" h="35560">
                  <a:moveTo>
                    <a:pt x="106222" y="11811"/>
                  </a:moveTo>
                  <a:lnTo>
                    <a:pt x="94424" y="11811"/>
                  </a:lnTo>
                  <a:lnTo>
                    <a:pt x="94424" y="23609"/>
                  </a:lnTo>
                  <a:lnTo>
                    <a:pt x="106222" y="23609"/>
                  </a:lnTo>
                  <a:lnTo>
                    <a:pt x="106222" y="11811"/>
                  </a:lnTo>
                  <a:close/>
                </a:path>
                <a:path w="626110" h="35560">
                  <a:moveTo>
                    <a:pt x="129806" y="11811"/>
                  </a:moveTo>
                  <a:lnTo>
                    <a:pt x="118021" y="11811"/>
                  </a:lnTo>
                  <a:lnTo>
                    <a:pt x="118021" y="23609"/>
                  </a:lnTo>
                  <a:lnTo>
                    <a:pt x="106222" y="23609"/>
                  </a:lnTo>
                  <a:lnTo>
                    <a:pt x="106222" y="35407"/>
                  </a:lnTo>
                  <a:lnTo>
                    <a:pt x="118021" y="35407"/>
                  </a:lnTo>
                  <a:lnTo>
                    <a:pt x="129806" y="35407"/>
                  </a:lnTo>
                  <a:lnTo>
                    <a:pt x="129806" y="23609"/>
                  </a:lnTo>
                  <a:lnTo>
                    <a:pt x="129806" y="11811"/>
                  </a:lnTo>
                  <a:close/>
                </a:path>
                <a:path w="626110" h="35560">
                  <a:moveTo>
                    <a:pt x="129806" y="0"/>
                  </a:moveTo>
                  <a:lnTo>
                    <a:pt x="118021" y="0"/>
                  </a:lnTo>
                  <a:lnTo>
                    <a:pt x="106222" y="0"/>
                  </a:lnTo>
                  <a:lnTo>
                    <a:pt x="94424" y="0"/>
                  </a:lnTo>
                  <a:lnTo>
                    <a:pt x="94424" y="11798"/>
                  </a:lnTo>
                  <a:lnTo>
                    <a:pt x="106222" y="11798"/>
                  </a:lnTo>
                  <a:lnTo>
                    <a:pt x="118021" y="11798"/>
                  </a:lnTo>
                  <a:lnTo>
                    <a:pt x="129806" y="11798"/>
                  </a:lnTo>
                  <a:lnTo>
                    <a:pt x="129806" y="0"/>
                  </a:lnTo>
                  <a:close/>
                </a:path>
                <a:path w="626110" h="35560">
                  <a:moveTo>
                    <a:pt x="141617" y="11811"/>
                  </a:moveTo>
                  <a:lnTo>
                    <a:pt x="129832" y="11811"/>
                  </a:lnTo>
                  <a:lnTo>
                    <a:pt x="129832" y="23609"/>
                  </a:lnTo>
                  <a:lnTo>
                    <a:pt x="129832" y="35407"/>
                  </a:lnTo>
                  <a:lnTo>
                    <a:pt x="141617" y="35407"/>
                  </a:lnTo>
                  <a:lnTo>
                    <a:pt x="141617" y="23609"/>
                  </a:lnTo>
                  <a:lnTo>
                    <a:pt x="141617" y="11811"/>
                  </a:lnTo>
                  <a:close/>
                </a:path>
                <a:path w="626110" h="35560">
                  <a:moveTo>
                    <a:pt x="153428" y="11811"/>
                  </a:moveTo>
                  <a:lnTo>
                    <a:pt x="141630" y="11811"/>
                  </a:lnTo>
                  <a:lnTo>
                    <a:pt x="141630" y="23609"/>
                  </a:lnTo>
                  <a:lnTo>
                    <a:pt x="153428" y="23609"/>
                  </a:lnTo>
                  <a:lnTo>
                    <a:pt x="153428" y="11811"/>
                  </a:lnTo>
                  <a:close/>
                </a:path>
                <a:path w="626110" h="35560">
                  <a:moveTo>
                    <a:pt x="165239" y="0"/>
                  </a:moveTo>
                  <a:lnTo>
                    <a:pt x="153441" y="0"/>
                  </a:lnTo>
                  <a:lnTo>
                    <a:pt x="153441" y="11798"/>
                  </a:lnTo>
                  <a:lnTo>
                    <a:pt x="165239" y="11798"/>
                  </a:lnTo>
                  <a:lnTo>
                    <a:pt x="165239" y="0"/>
                  </a:lnTo>
                  <a:close/>
                </a:path>
                <a:path w="626110" h="35560">
                  <a:moveTo>
                    <a:pt x="177025" y="11811"/>
                  </a:moveTo>
                  <a:lnTo>
                    <a:pt x="165239" y="11811"/>
                  </a:lnTo>
                  <a:lnTo>
                    <a:pt x="165239" y="23609"/>
                  </a:ln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lnTo>
                    <a:pt x="177025" y="11811"/>
                  </a:lnTo>
                  <a:close/>
                </a:path>
                <a:path w="626110" h="35560">
                  <a:moveTo>
                    <a:pt x="188836" y="23609"/>
                  </a:move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close/>
                </a:path>
                <a:path w="626110" h="35560">
                  <a:moveTo>
                    <a:pt x="212432" y="11811"/>
                  </a:moveTo>
                  <a:lnTo>
                    <a:pt x="200647" y="11811"/>
                  </a:lnTo>
                  <a:lnTo>
                    <a:pt x="200647" y="23609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lnTo>
                    <a:pt x="212432" y="11811"/>
                  </a:lnTo>
                  <a:close/>
                </a:path>
                <a:path w="626110" h="35560">
                  <a:moveTo>
                    <a:pt x="224243" y="23609"/>
                  </a:move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close/>
                </a:path>
                <a:path w="626110" h="35560">
                  <a:moveTo>
                    <a:pt x="224243" y="0"/>
                  </a:moveTo>
                  <a:lnTo>
                    <a:pt x="212458" y="0"/>
                  </a:lnTo>
                  <a:lnTo>
                    <a:pt x="212458" y="11798"/>
                  </a:lnTo>
                  <a:lnTo>
                    <a:pt x="224243" y="11798"/>
                  </a:lnTo>
                  <a:lnTo>
                    <a:pt x="224243" y="0"/>
                  </a:lnTo>
                  <a:close/>
                </a:path>
                <a:path w="626110" h="35560">
                  <a:moveTo>
                    <a:pt x="247853" y="11811"/>
                  </a:moveTo>
                  <a:lnTo>
                    <a:pt x="236054" y="11811"/>
                  </a:lnTo>
                  <a:lnTo>
                    <a:pt x="224256" y="11811"/>
                  </a:lnTo>
                  <a:lnTo>
                    <a:pt x="224256" y="23609"/>
                  </a:lnTo>
                  <a:lnTo>
                    <a:pt x="236054" y="23609"/>
                  </a:lnTo>
                  <a:lnTo>
                    <a:pt x="236054" y="35407"/>
                  </a:lnTo>
                  <a:lnTo>
                    <a:pt x="247853" y="35407"/>
                  </a:lnTo>
                  <a:lnTo>
                    <a:pt x="247853" y="23609"/>
                  </a:lnTo>
                  <a:lnTo>
                    <a:pt x="247853" y="11811"/>
                  </a:lnTo>
                  <a:close/>
                </a:path>
                <a:path w="626110" h="35560">
                  <a:moveTo>
                    <a:pt x="247853" y="0"/>
                  </a:moveTo>
                  <a:lnTo>
                    <a:pt x="236054" y="0"/>
                  </a:lnTo>
                  <a:lnTo>
                    <a:pt x="224256" y="0"/>
                  </a:lnTo>
                  <a:lnTo>
                    <a:pt x="224256" y="11798"/>
                  </a:lnTo>
                  <a:lnTo>
                    <a:pt x="236054" y="11798"/>
                  </a:lnTo>
                  <a:lnTo>
                    <a:pt x="247853" y="11798"/>
                  </a:lnTo>
                  <a:lnTo>
                    <a:pt x="247853" y="0"/>
                  </a:lnTo>
                  <a:close/>
                </a:path>
                <a:path w="626110" h="35560">
                  <a:moveTo>
                    <a:pt x="259651" y="0"/>
                  </a:moveTo>
                  <a:lnTo>
                    <a:pt x="247865" y="0"/>
                  </a:lnTo>
                  <a:lnTo>
                    <a:pt x="247865" y="11798"/>
                  </a:lnTo>
                  <a:lnTo>
                    <a:pt x="259651" y="11798"/>
                  </a:lnTo>
                  <a:lnTo>
                    <a:pt x="259651" y="0"/>
                  </a:lnTo>
                  <a:close/>
                </a:path>
                <a:path w="626110" h="35560">
                  <a:moveTo>
                    <a:pt x="283273" y="0"/>
                  </a:moveTo>
                  <a:lnTo>
                    <a:pt x="271475" y="0"/>
                  </a:lnTo>
                  <a:lnTo>
                    <a:pt x="271475" y="11798"/>
                  </a:lnTo>
                  <a:lnTo>
                    <a:pt x="283273" y="11798"/>
                  </a:lnTo>
                  <a:lnTo>
                    <a:pt x="283273" y="0"/>
                  </a:lnTo>
                  <a:close/>
                </a:path>
                <a:path w="626110" h="35560">
                  <a:moveTo>
                    <a:pt x="295071" y="11811"/>
                  </a:moveTo>
                  <a:lnTo>
                    <a:pt x="283273" y="11811"/>
                  </a:lnTo>
                  <a:lnTo>
                    <a:pt x="271475" y="11811"/>
                  </a:lnTo>
                  <a:lnTo>
                    <a:pt x="271475" y="23609"/>
                  </a:lnTo>
                  <a:lnTo>
                    <a:pt x="283273" y="23609"/>
                  </a:lnTo>
                  <a:lnTo>
                    <a:pt x="295071" y="23609"/>
                  </a:lnTo>
                  <a:lnTo>
                    <a:pt x="295071" y="11811"/>
                  </a:lnTo>
                  <a:close/>
                </a:path>
                <a:path w="626110" h="35560">
                  <a:moveTo>
                    <a:pt x="306857" y="0"/>
                  </a:moveTo>
                  <a:lnTo>
                    <a:pt x="295071" y="0"/>
                  </a:lnTo>
                  <a:lnTo>
                    <a:pt x="295071" y="11798"/>
                  </a:lnTo>
                  <a:lnTo>
                    <a:pt x="306857" y="11798"/>
                  </a:lnTo>
                  <a:lnTo>
                    <a:pt x="306857" y="0"/>
                  </a:lnTo>
                  <a:close/>
                </a:path>
                <a:path w="626110" h="35560">
                  <a:moveTo>
                    <a:pt x="330479" y="0"/>
                  </a:moveTo>
                  <a:lnTo>
                    <a:pt x="318681" y="0"/>
                  </a:lnTo>
                  <a:lnTo>
                    <a:pt x="306882" y="0"/>
                  </a:lnTo>
                  <a:lnTo>
                    <a:pt x="306882" y="11798"/>
                  </a:lnTo>
                  <a:lnTo>
                    <a:pt x="318681" y="11798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26110" h="35560">
                  <a:moveTo>
                    <a:pt x="365887" y="11811"/>
                  </a:moveTo>
                  <a:lnTo>
                    <a:pt x="354088" y="11811"/>
                  </a:lnTo>
                  <a:lnTo>
                    <a:pt x="342290" y="11811"/>
                  </a:lnTo>
                  <a:lnTo>
                    <a:pt x="342290" y="23609"/>
                  </a:lnTo>
                  <a:lnTo>
                    <a:pt x="354088" y="23609"/>
                  </a:lnTo>
                  <a:lnTo>
                    <a:pt x="365887" y="23609"/>
                  </a:lnTo>
                  <a:lnTo>
                    <a:pt x="365887" y="11811"/>
                  </a:lnTo>
                  <a:close/>
                </a:path>
                <a:path w="626110" h="35560">
                  <a:moveTo>
                    <a:pt x="365887" y="0"/>
                  </a:moveTo>
                  <a:lnTo>
                    <a:pt x="354088" y="0"/>
                  </a:lnTo>
                  <a:lnTo>
                    <a:pt x="342290" y="0"/>
                  </a:lnTo>
                  <a:lnTo>
                    <a:pt x="330492" y="0"/>
                  </a:lnTo>
                  <a:lnTo>
                    <a:pt x="330492" y="11798"/>
                  </a:lnTo>
                  <a:lnTo>
                    <a:pt x="342290" y="11798"/>
                  </a:lnTo>
                  <a:lnTo>
                    <a:pt x="354088" y="11798"/>
                  </a:lnTo>
                  <a:lnTo>
                    <a:pt x="365887" y="11798"/>
                  </a:lnTo>
                  <a:lnTo>
                    <a:pt x="365887" y="0"/>
                  </a:lnTo>
                  <a:close/>
                </a:path>
                <a:path w="626110" h="35560">
                  <a:moveTo>
                    <a:pt x="377698" y="11811"/>
                  </a:moveTo>
                  <a:lnTo>
                    <a:pt x="365899" y="11811"/>
                  </a:lnTo>
                  <a:lnTo>
                    <a:pt x="365899" y="23609"/>
                  </a:lnTo>
                  <a:lnTo>
                    <a:pt x="377698" y="23609"/>
                  </a:lnTo>
                  <a:lnTo>
                    <a:pt x="377698" y="11811"/>
                  </a:lnTo>
                  <a:close/>
                </a:path>
                <a:path w="626110" h="35560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26110" h="35560">
                  <a:moveTo>
                    <a:pt x="401307" y="0"/>
                  </a:move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01307" y="0"/>
                  </a:lnTo>
                  <a:close/>
                </a:path>
                <a:path w="626110" h="35560">
                  <a:moveTo>
                    <a:pt x="424903" y="11811"/>
                  </a:moveTo>
                  <a:lnTo>
                    <a:pt x="413105" y="11811"/>
                  </a:lnTo>
                  <a:lnTo>
                    <a:pt x="401307" y="11811"/>
                  </a:lnTo>
                  <a:lnTo>
                    <a:pt x="401307" y="23609"/>
                  </a:lnTo>
                  <a:lnTo>
                    <a:pt x="413105" y="23609"/>
                  </a:lnTo>
                  <a:lnTo>
                    <a:pt x="424903" y="23609"/>
                  </a:lnTo>
                  <a:lnTo>
                    <a:pt x="424903" y="11811"/>
                  </a:lnTo>
                  <a:close/>
                </a:path>
                <a:path w="626110" h="35560">
                  <a:moveTo>
                    <a:pt x="460311" y="11811"/>
                  </a:moveTo>
                  <a:lnTo>
                    <a:pt x="448513" y="11811"/>
                  </a:lnTo>
                  <a:lnTo>
                    <a:pt x="436714" y="11811"/>
                  </a:lnTo>
                  <a:lnTo>
                    <a:pt x="436714" y="23609"/>
                  </a:lnTo>
                  <a:lnTo>
                    <a:pt x="448513" y="23609"/>
                  </a:lnTo>
                  <a:lnTo>
                    <a:pt x="460311" y="23609"/>
                  </a:lnTo>
                  <a:lnTo>
                    <a:pt x="460311" y="11811"/>
                  </a:lnTo>
                  <a:close/>
                </a:path>
                <a:path w="626110" h="35560">
                  <a:moveTo>
                    <a:pt x="507530" y="0"/>
                  </a:move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07530" y="0"/>
                  </a:lnTo>
                  <a:close/>
                </a:path>
                <a:path w="626110" h="35560">
                  <a:moveTo>
                    <a:pt x="519328" y="11811"/>
                  </a:moveTo>
                  <a:lnTo>
                    <a:pt x="507530" y="11811"/>
                  </a:lnTo>
                  <a:lnTo>
                    <a:pt x="495731" y="11811"/>
                  </a:lnTo>
                  <a:lnTo>
                    <a:pt x="483933" y="11811"/>
                  </a:lnTo>
                  <a:lnTo>
                    <a:pt x="483933" y="23609"/>
                  </a:lnTo>
                  <a:lnTo>
                    <a:pt x="495731" y="23609"/>
                  </a:lnTo>
                  <a:lnTo>
                    <a:pt x="507530" y="23609"/>
                  </a:lnTo>
                  <a:lnTo>
                    <a:pt x="519328" y="23609"/>
                  </a:lnTo>
                  <a:lnTo>
                    <a:pt x="519328" y="11811"/>
                  </a:lnTo>
                  <a:close/>
                </a:path>
                <a:path w="626110" h="35560">
                  <a:moveTo>
                    <a:pt x="554748" y="11811"/>
                  </a:moveTo>
                  <a:lnTo>
                    <a:pt x="542950" y="11811"/>
                  </a:lnTo>
                  <a:lnTo>
                    <a:pt x="542950" y="23609"/>
                  </a:lnTo>
                  <a:lnTo>
                    <a:pt x="554748" y="23609"/>
                  </a:lnTo>
                  <a:lnTo>
                    <a:pt x="554748" y="11811"/>
                  </a:lnTo>
                  <a:close/>
                </a:path>
                <a:path w="626110" h="35560">
                  <a:moveTo>
                    <a:pt x="578345" y="0"/>
                  </a:moveTo>
                  <a:lnTo>
                    <a:pt x="566547" y="0"/>
                  </a:lnTo>
                  <a:lnTo>
                    <a:pt x="554748" y="0"/>
                  </a:ln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26110" h="35560">
                  <a:moveTo>
                    <a:pt x="601954" y="0"/>
                  </a:moveTo>
                  <a:lnTo>
                    <a:pt x="590156" y="0"/>
                  </a:lnTo>
                  <a:lnTo>
                    <a:pt x="578358" y="0"/>
                  </a:lnTo>
                  <a:lnTo>
                    <a:pt x="578358" y="11798"/>
                  </a:lnTo>
                  <a:lnTo>
                    <a:pt x="590156" y="11798"/>
                  </a:lnTo>
                  <a:lnTo>
                    <a:pt x="601954" y="11798"/>
                  </a:lnTo>
                  <a:lnTo>
                    <a:pt x="601954" y="0"/>
                  </a:lnTo>
                  <a:close/>
                </a:path>
                <a:path w="626110" h="35560">
                  <a:moveTo>
                    <a:pt x="625563" y="11811"/>
                  </a:moveTo>
                  <a:lnTo>
                    <a:pt x="613765" y="11811"/>
                  </a:lnTo>
                  <a:lnTo>
                    <a:pt x="613765" y="23609"/>
                  </a:lnTo>
                  <a:lnTo>
                    <a:pt x="625563" y="23609"/>
                  </a:lnTo>
                  <a:lnTo>
                    <a:pt x="625563" y="11811"/>
                  </a:lnTo>
                  <a:close/>
                </a:path>
                <a:path w="626110" h="35560">
                  <a:moveTo>
                    <a:pt x="625563" y="0"/>
                  </a:moveTo>
                  <a:lnTo>
                    <a:pt x="613765" y="0"/>
                  </a:ln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25563" y="11798"/>
                  </a:lnTo>
                  <a:lnTo>
                    <a:pt x="62556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94843" y="4299953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10" h="35560">
                  <a:moveTo>
                    <a:pt x="11798" y="23609"/>
                  </a:move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11798" y="23609"/>
                  </a:lnTo>
                  <a:close/>
                </a:path>
                <a:path w="626110" h="35560">
                  <a:moveTo>
                    <a:pt x="11798" y="11798"/>
                  </a:moveTo>
                  <a:lnTo>
                    <a:pt x="0" y="11798"/>
                  </a:lnTo>
                  <a:lnTo>
                    <a:pt x="0" y="23596"/>
                  </a:lnTo>
                  <a:lnTo>
                    <a:pt x="11798" y="23596"/>
                  </a:lnTo>
                  <a:lnTo>
                    <a:pt x="11798" y="11798"/>
                  </a:lnTo>
                  <a:close/>
                </a:path>
                <a:path w="626110" h="35560">
                  <a:moveTo>
                    <a:pt x="35394" y="23609"/>
                  </a:moveTo>
                  <a:lnTo>
                    <a:pt x="23596" y="23609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close/>
                </a:path>
                <a:path w="626110" h="35560">
                  <a:moveTo>
                    <a:pt x="35394" y="11798"/>
                  </a:moveTo>
                  <a:lnTo>
                    <a:pt x="23596" y="11798"/>
                  </a:lnTo>
                  <a:lnTo>
                    <a:pt x="23596" y="23596"/>
                  </a:lnTo>
                  <a:lnTo>
                    <a:pt x="35394" y="23596"/>
                  </a:lnTo>
                  <a:lnTo>
                    <a:pt x="35394" y="11798"/>
                  </a:lnTo>
                  <a:close/>
                </a:path>
                <a:path w="626110" h="35560">
                  <a:moveTo>
                    <a:pt x="59004" y="23609"/>
                  </a:moveTo>
                  <a:lnTo>
                    <a:pt x="47205" y="23609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59004" y="35407"/>
                  </a:lnTo>
                  <a:lnTo>
                    <a:pt x="59004" y="23609"/>
                  </a:lnTo>
                  <a:close/>
                </a:path>
                <a:path w="626110" h="35560">
                  <a:moveTo>
                    <a:pt x="59004" y="11798"/>
                  </a:moveTo>
                  <a:lnTo>
                    <a:pt x="47205" y="11798"/>
                  </a:lnTo>
                  <a:lnTo>
                    <a:pt x="35407" y="11798"/>
                  </a:lnTo>
                  <a:lnTo>
                    <a:pt x="35407" y="23596"/>
                  </a:lnTo>
                  <a:lnTo>
                    <a:pt x="47205" y="23596"/>
                  </a:lnTo>
                  <a:lnTo>
                    <a:pt x="59004" y="23596"/>
                  </a:lnTo>
                  <a:lnTo>
                    <a:pt x="59004" y="11798"/>
                  </a:lnTo>
                  <a:close/>
                </a:path>
                <a:path w="626110" h="35560">
                  <a:moveTo>
                    <a:pt x="82613" y="23609"/>
                  </a:moveTo>
                  <a:lnTo>
                    <a:pt x="70815" y="23609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09"/>
                  </a:lnTo>
                  <a:close/>
                </a:path>
                <a:path w="626110" h="35560">
                  <a:moveTo>
                    <a:pt x="82613" y="11798"/>
                  </a:moveTo>
                  <a:lnTo>
                    <a:pt x="70815" y="11798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82613" y="11798"/>
                  </a:lnTo>
                  <a:close/>
                </a:path>
                <a:path w="626110" h="35560">
                  <a:moveTo>
                    <a:pt x="106222" y="11798"/>
                  </a:moveTo>
                  <a:lnTo>
                    <a:pt x="94424" y="11798"/>
                  </a:lnTo>
                  <a:lnTo>
                    <a:pt x="94424" y="23596"/>
                  </a:lnTo>
                  <a:lnTo>
                    <a:pt x="106222" y="23596"/>
                  </a:lnTo>
                  <a:lnTo>
                    <a:pt x="106222" y="11798"/>
                  </a:lnTo>
                  <a:close/>
                </a:path>
                <a:path w="626110" h="35560">
                  <a:moveTo>
                    <a:pt x="129806" y="23609"/>
                  </a:moveTo>
                  <a:lnTo>
                    <a:pt x="118021" y="23609"/>
                  </a:lnTo>
                  <a:lnTo>
                    <a:pt x="118021" y="35407"/>
                  </a:lnTo>
                  <a:lnTo>
                    <a:pt x="129806" y="35407"/>
                  </a:lnTo>
                  <a:lnTo>
                    <a:pt x="129806" y="23609"/>
                  </a:lnTo>
                  <a:close/>
                </a:path>
                <a:path w="626110" h="35560">
                  <a:moveTo>
                    <a:pt x="129806" y="11798"/>
                  </a:moveTo>
                  <a:lnTo>
                    <a:pt x="118021" y="11798"/>
                  </a:lnTo>
                  <a:lnTo>
                    <a:pt x="118021" y="23596"/>
                  </a:lnTo>
                  <a:lnTo>
                    <a:pt x="129806" y="23596"/>
                  </a:lnTo>
                  <a:lnTo>
                    <a:pt x="129806" y="11798"/>
                  </a:lnTo>
                  <a:close/>
                </a:path>
                <a:path w="626110" h="35560">
                  <a:moveTo>
                    <a:pt x="153428" y="23609"/>
                  </a:moveTo>
                  <a:lnTo>
                    <a:pt x="141630" y="23609"/>
                  </a:lnTo>
                  <a:lnTo>
                    <a:pt x="141630" y="35407"/>
                  </a:lnTo>
                  <a:lnTo>
                    <a:pt x="153428" y="35407"/>
                  </a:lnTo>
                  <a:lnTo>
                    <a:pt x="153428" y="23609"/>
                  </a:lnTo>
                  <a:close/>
                </a:path>
                <a:path w="626110" h="35560">
                  <a:moveTo>
                    <a:pt x="177025" y="23609"/>
                  </a:moveTo>
                  <a:lnTo>
                    <a:pt x="165239" y="23609"/>
                  </a:ln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close/>
                </a:path>
                <a:path w="626110" h="35560">
                  <a:moveTo>
                    <a:pt x="177025" y="11798"/>
                  </a:moveTo>
                  <a:lnTo>
                    <a:pt x="165239" y="11798"/>
                  </a:lnTo>
                  <a:lnTo>
                    <a:pt x="153441" y="11798"/>
                  </a:lnTo>
                  <a:lnTo>
                    <a:pt x="153441" y="23596"/>
                  </a:lnTo>
                  <a:lnTo>
                    <a:pt x="165239" y="23596"/>
                  </a:lnTo>
                  <a:lnTo>
                    <a:pt x="177025" y="23596"/>
                  </a:lnTo>
                  <a:lnTo>
                    <a:pt x="177025" y="11798"/>
                  </a:lnTo>
                  <a:close/>
                </a:path>
                <a:path w="626110" h="35560">
                  <a:moveTo>
                    <a:pt x="188836" y="23609"/>
                  </a:move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close/>
                </a:path>
                <a:path w="626110" h="35560">
                  <a:moveTo>
                    <a:pt x="212432" y="23609"/>
                  </a:moveTo>
                  <a:lnTo>
                    <a:pt x="200647" y="23609"/>
                  </a:ln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close/>
                </a:path>
                <a:path w="626110" h="35560">
                  <a:moveTo>
                    <a:pt x="212432" y="11798"/>
                  </a:moveTo>
                  <a:lnTo>
                    <a:pt x="200647" y="11798"/>
                  </a:lnTo>
                  <a:lnTo>
                    <a:pt x="188849" y="11798"/>
                  </a:lnTo>
                  <a:lnTo>
                    <a:pt x="188849" y="23596"/>
                  </a:lnTo>
                  <a:lnTo>
                    <a:pt x="200647" y="23596"/>
                  </a:lnTo>
                  <a:lnTo>
                    <a:pt x="212432" y="23596"/>
                  </a:lnTo>
                  <a:lnTo>
                    <a:pt x="212432" y="11798"/>
                  </a:lnTo>
                  <a:close/>
                </a:path>
                <a:path w="626110" h="35560">
                  <a:moveTo>
                    <a:pt x="247853" y="23609"/>
                  </a:moveTo>
                  <a:lnTo>
                    <a:pt x="236054" y="23609"/>
                  </a:ln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47853" y="35407"/>
                  </a:lnTo>
                  <a:lnTo>
                    <a:pt x="247853" y="23609"/>
                  </a:lnTo>
                  <a:close/>
                </a:path>
                <a:path w="626110" h="35560">
                  <a:moveTo>
                    <a:pt x="247853" y="0"/>
                  </a:moveTo>
                  <a:lnTo>
                    <a:pt x="236054" y="0"/>
                  </a:lnTo>
                  <a:lnTo>
                    <a:pt x="236054" y="11798"/>
                  </a:lnTo>
                  <a:lnTo>
                    <a:pt x="236054" y="23596"/>
                  </a:lnTo>
                  <a:lnTo>
                    <a:pt x="247853" y="23596"/>
                  </a:lnTo>
                  <a:lnTo>
                    <a:pt x="247853" y="11798"/>
                  </a:lnTo>
                  <a:lnTo>
                    <a:pt x="247853" y="0"/>
                  </a:lnTo>
                  <a:close/>
                </a:path>
                <a:path w="626110" h="35560">
                  <a:moveTo>
                    <a:pt x="259651" y="23609"/>
                  </a:moveTo>
                  <a:lnTo>
                    <a:pt x="247865" y="23609"/>
                  </a:lnTo>
                  <a:lnTo>
                    <a:pt x="247865" y="35407"/>
                  </a:lnTo>
                  <a:lnTo>
                    <a:pt x="259651" y="35407"/>
                  </a:lnTo>
                  <a:lnTo>
                    <a:pt x="259651" y="23609"/>
                  </a:lnTo>
                  <a:close/>
                </a:path>
                <a:path w="626110" h="35560">
                  <a:moveTo>
                    <a:pt x="259651" y="0"/>
                  </a:moveTo>
                  <a:lnTo>
                    <a:pt x="247865" y="0"/>
                  </a:lnTo>
                  <a:lnTo>
                    <a:pt x="247865" y="11798"/>
                  </a:lnTo>
                  <a:lnTo>
                    <a:pt x="259651" y="11798"/>
                  </a:lnTo>
                  <a:lnTo>
                    <a:pt x="259651" y="0"/>
                  </a:lnTo>
                  <a:close/>
                </a:path>
                <a:path w="626110" h="35560">
                  <a:moveTo>
                    <a:pt x="271462" y="23609"/>
                  </a:moveTo>
                  <a:lnTo>
                    <a:pt x="259664" y="23609"/>
                  </a:lnTo>
                  <a:lnTo>
                    <a:pt x="259664" y="35407"/>
                  </a:lnTo>
                  <a:lnTo>
                    <a:pt x="271462" y="35407"/>
                  </a:lnTo>
                  <a:lnTo>
                    <a:pt x="271462" y="23609"/>
                  </a:lnTo>
                  <a:close/>
                </a:path>
                <a:path w="626110" h="35560">
                  <a:moveTo>
                    <a:pt x="271462" y="0"/>
                  </a:moveTo>
                  <a:lnTo>
                    <a:pt x="259664" y="0"/>
                  </a:lnTo>
                  <a:lnTo>
                    <a:pt x="259664" y="11798"/>
                  </a:lnTo>
                  <a:lnTo>
                    <a:pt x="271462" y="11798"/>
                  </a:lnTo>
                  <a:lnTo>
                    <a:pt x="271462" y="0"/>
                  </a:lnTo>
                  <a:close/>
                </a:path>
                <a:path w="626110" h="35560">
                  <a:moveTo>
                    <a:pt x="295071" y="0"/>
                  </a:moveTo>
                  <a:lnTo>
                    <a:pt x="283273" y="0"/>
                  </a:lnTo>
                  <a:lnTo>
                    <a:pt x="271475" y="0"/>
                  </a:lnTo>
                  <a:lnTo>
                    <a:pt x="271475" y="11798"/>
                  </a:lnTo>
                  <a:lnTo>
                    <a:pt x="283273" y="11798"/>
                  </a:lnTo>
                  <a:lnTo>
                    <a:pt x="295071" y="11798"/>
                  </a:lnTo>
                  <a:lnTo>
                    <a:pt x="295071" y="0"/>
                  </a:lnTo>
                  <a:close/>
                </a:path>
                <a:path w="626110" h="35560">
                  <a:moveTo>
                    <a:pt x="306857" y="23609"/>
                  </a:moveTo>
                  <a:lnTo>
                    <a:pt x="295071" y="23609"/>
                  </a:ln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close/>
                </a:path>
                <a:path w="626110" h="35560">
                  <a:moveTo>
                    <a:pt x="318681" y="0"/>
                  </a:moveTo>
                  <a:lnTo>
                    <a:pt x="306882" y="0"/>
                  </a:lnTo>
                  <a:lnTo>
                    <a:pt x="306882" y="11798"/>
                  </a:lnTo>
                  <a:lnTo>
                    <a:pt x="318681" y="11798"/>
                  </a:lnTo>
                  <a:lnTo>
                    <a:pt x="318681" y="0"/>
                  </a:lnTo>
                  <a:close/>
                </a:path>
                <a:path w="626110" h="35560">
                  <a:moveTo>
                    <a:pt x="330479" y="23609"/>
                  </a:moveTo>
                  <a:lnTo>
                    <a:pt x="318681" y="23609"/>
                  </a:lnTo>
                  <a:lnTo>
                    <a:pt x="306882" y="23609"/>
                  </a:lnTo>
                  <a:lnTo>
                    <a:pt x="306882" y="35407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close/>
                </a:path>
                <a:path w="626110" h="35560">
                  <a:moveTo>
                    <a:pt x="342290" y="23609"/>
                  </a:moveTo>
                  <a:lnTo>
                    <a:pt x="330492" y="23609"/>
                  </a:lnTo>
                  <a:lnTo>
                    <a:pt x="330492" y="35407"/>
                  </a:lnTo>
                  <a:lnTo>
                    <a:pt x="342290" y="35407"/>
                  </a:lnTo>
                  <a:lnTo>
                    <a:pt x="342290" y="23609"/>
                  </a:lnTo>
                  <a:close/>
                </a:path>
                <a:path w="626110" h="35560">
                  <a:moveTo>
                    <a:pt x="354088" y="0"/>
                  </a:moveTo>
                  <a:lnTo>
                    <a:pt x="342290" y="0"/>
                  </a:lnTo>
                  <a:lnTo>
                    <a:pt x="330492" y="0"/>
                  </a:lnTo>
                  <a:lnTo>
                    <a:pt x="330492" y="11798"/>
                  </a:lnTo>
                  <a:lnTo>
                    <a:pt x="342290" y="11798"/>
                  </a:lnTo>
                  <a:lnTo>
                    <a:pt x="354088" y="11798"/>
                  </a:lnTo>
                  <a:lnTo>
                    <a:pt x="354088" y="0"/>
                  </a:lnTo>
                  <a:close/>
                </a:path>
                <a:path w="626110" h="35560">
                  <a:moveTo>
                    <a:pt x="377698" y="23609"/>
                  </a:moveTo>
                  <a:lnTo>
                    <a:pt x="365899" y="23609"/>
                  </a:lnTo>
                  <a:lnTo>
                    <a:pt x="365899" y="35407"/>
                  </a:lnTo>
                  <a:lnTo>
                    <a:pt x="377698" y="35407"/>
                  </a:lnTo>
                  <a:lnTo>
                    <a:pt x="377698" y="23609"/>
                  </a:lnTo>
                  <a:close/>
                </a:path>
                <a:path w="626110" h="35560">
                  <a:moveTo>
                    <a:pt x="377698" y="11798"/>
                  </a:moveTo>
                  <a:lnTo>
                    <a:pt x="365899" y="11798"/>
                  </a:lnTo>
                  <a:lnTo>
                    <a:pt x="365899" y="23596"/>
                  </a:lnTo>
                  <a:lnTo>
                    <a:pt x="377698" y="23596"/>
                  </a:lnTo>
                  <a:lnTo>
                    <a:pt x="377698" y="11798"/>
                  </a:lnTo>
                  <a:close/>
                </a:path>
                <a:path w="626110" h="35560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26110" h="35560">
                  <a:moveTo>
                    <a:pt x="401307" y="23609"/>
                  </a:move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01307" y="23609"/>
                  </a:lnTo>
                  <a:close/>
                </a:path>
                <a:path w="626110" h="35560">
                  <a:moveTo>
                    <a:pt x="401307" y="11798"/>
                  </a:moveTo>
                  <a:lnTo>
                    <a:pt x="389509" y="11798"/>
                  </a:lnTo>
                  <a:lnTo>
                    <a:pt x="389509" y="23596"/>
                  </a:lnTo>
                  <a:lnTo>
                    <a:pt x="401307" y="23596"/>
                  </a:lnTo>
                  <a:lnTo>
                    <a:pt x="401307" y="11798"/>
                  </a:lnTo>
                  <a:close/>
                </a:path>
                <a:path w="626110" h="35560">
                  <a:moveTo>
                    <a:pt x="424903" y="23609"/>
                  </a:moveTo>
                  <a:lnTo>
                    <a:pt x="413105" y="23609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close/>
                </a:path>
                <a:path w="626110" h="35560">
                  <a:moveTo>
                    <a:pt x="424903" y="11798"/>
                  </a:moveTo>
                  <a:lnTo>
                    <a:pt x="413105" y="11798"/>
                  </a:lnTo>
                  <a:lnTo>
                    <a:pt x="413105" y="23596"/>
                  </a:lnTo>
                  <a:lnTo>
                    <a:pt x="424903" y="23596"/>
                  </a:lnTo>
                  <a:lnTo>
                    <a:pt x="424903" y="11798"/>
                  </a:lnTo>
                  <a:close/>
                </a:path>
                <a:path w="626110" h="35560">
                  <a:moveTo>
                    <a:pt x="460311" y="23609"/>
                  </a:moveTo>
                  <a:lnTo>
                    <a:pt x="448513" y="23609"/>
                  </a:lnTo>
                  <a:lnTo>
                    <a:pt x="436714" y="23609"/>
                  </a:lnTo>
                  <a:lnTo>
                    <a:pt x="424916" y="23609"/>
                  </a:lnTo>
                  <a:lnTo>
                    <a:pt x="424916" y="35407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60311" y="35407"/>
                  </a:lnTo>
                  <a:lnTo>
                    <a:pt x="460311" y="23609"/>
                  </a:lnTo>
                  <a:close/>
                </a:path>
                <a:path w="626110" h="35560">
                  <a:moveTo>
                    <a:pt x="460311" y="11798"/>
                  </a:moveTo>
                  <a:lnTo>
                    <a:pt x="448513" y="11798"/>
                  </a:lnTo>
                  <a:lnTo>
                    <a:pt x="448513" y="0"/>
                  </a:lnTo>
                  <a:lnTo>
                    <a:pt x="436714" y="0"/>
                  </a:lnTo>
                  <a:lnTo>
                    <a:pt x="436714" y="11798"/>
                  </a:lnTo>
                  <a:lnTo>
                    <a:pt x="436714" y="23596"/>
                  </a:lnTo>
                  <a:lnTo>
                    <a:pt x="448513" y="23596"/>
                  </a:lnTo>
                  <a:lnTo>
                    <a:pt x="460311" y="23596"/>
                  </a:lnTo>
                  <a:lnTo>
                    <a:pt x="460311" y="11798"/>
                  </a:lnTo>
                  <a:close/>
                </a:path>
                <a:path w="626110" h="35560">
                  <a:moveTo>
                    <a:pt x="483920" y="23609"/>
                  </a:moveTo>
                  <a:lnTo>
                    <a:pt x="472122" y="23609"/>
                  </a:lnTo>
                  <a:lnTo>
                    <a:pt x="472122" y="35407"/>
                  </a:lnTo>
                  <a:lnTo>
                    <a:pt x="483920" y="35407"/>
                  </a:lnTo>
                  <a:lnTo>
                    <a:pt x="483920" y="23609"/>
                  </a:lnTo>
                  <a:close/>
                </a:path>
                <a:path w="626110" h="35560">
                  <a:moveTo>
                    <a:pt x="507530" y="23609"/>
                  </a:moveTo>
                  <a:lnTo>
                    <a:pt x="495731" y="23609"/>
                  </a:lnTo>
                  <a:lnTo>
                    <a:pt x="495731" y="35407"/>
                  </a:lnTo>
                  <a:lnTo>
                    <a:pt x="507530" y="35407"/>
                  </a:lnTo>
                  <a:lnTo>
                    <a:pt x="507530" y="23609"/>
                  </a:lnTo>
                  <a:close/>
                </a:path>
                <a:path w="626110" h="35560">
                  <a:moveTo>
                    <a:pt x="507530" y="11798"/>
                  </a:moveTo>
                  <a:lnTo>
                    <a:pt x="495731" y="11798"/>
                  </a:lnTo>
                  <a:lnTo>
                    <a:pt x="483933" y="11798"/>
                  </a:lnTo>
                  <a:lnTo>
                    <a:pt x="483933" y="23596"/>
                  </a:lnTo>
                  <a:lnTo>
                    <a:pt x="495731" y="23596"/>
                  </a:lnTo>
                  <a:lnTo>
                    <a:pt x="507530" y="23596"/>
                  </a:lnTo>
                  <a:lnTo>
                    <a:pt x="507530" y="11798"/>
                  </a:lnTo>
                  <a:close/>
                </a:path>
                <a:path w="626110" h="35560">
                  <a:moveTo>
                    <a:pt x="519328" y="0"/>
                  </a:moveTo>
                  <a:lnTo>
                    <a:pt x="507530" y="0"/>
                  </a:lnTo>
                  <a:lnTo>
                    <a:pt x="507530" y="11798"/>
                  </a:lnTo>
                  <a:lnTo>
                    <a:pt x="519328" y="11798"/>
                  </a:lnTo>
                  <a:lnTo>
                    <a:pt x="519328" y="0"/>
                  </a:lnTo>
                  <a:close/>
                </a:path>
                <a:path w="626110" h="35560">
                  <a:moveTo>
                    <a:pt x="531139" y="11798"/>
                  </a:moveTo>
                  <a:lnTo>
                    <a:pt x="519341" y="11798"/>
                  </a:lnTo>
                  <a:lnTo>
                    <a:pt x="519341" y="23596"/>
                  </a:lnTo>
                  <a:lnTo>
                    <a:pt x="531139" y="23596"/>
                  </a:lnTo>
                  <a:lnTo>
                    <a:pt x="531139" y="11798"/>
                  </a:lnTo>
                  <a:close/>
                </a:path>
                <a:path w="626110" h="35560">
                  <a:moveTo>
                    <a:pt x="554748" y="23609"/>
                  </a:moveTo>
                  <a:lnTo>
                    <a:pt x="542950" y="23609"/>
                  </a:lnTo>
                  <a:lnTo>
                    <a:pt x="542950" y="35407"/>
                  </a:lnTo>
                  <a:lnTo>
                    <a:pt x="554748" y="35407"/>
                  </a:lnTo>
                  <a:lnTo>
                    <a:pt x="554748" y="23609"/>
                  </a:lnTo>
                  <a:close/>
                </a:path>
                <a:path w="626110" h="35560">
                  <a:moveTo>
                    <a:pt x="554748" y="0"/>
                  </a:moveTo>
                  <a:lnTo>
                    <a:pt x="542950" y="0"/>
                  </a:ln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54748" y="11798"/>
                  </a:lnTo>
                  <a:lnTo>
                    <a:pt x="554748" y="0"/>
                  </a:lnTo>
                  <a:close/>
                </a:path>
                <a:path w="626110" h="35560">
                  <a:moveTo>
                    <a:pt x="578345" y="0"/>
                  </a:moveTo>
                  <a:lnTo>
                    <a:pt x="566547" y="0"/>
                  </a:lnTo>
                  <a:lnTo>
                    <a:pt x="566547" y="11798"/>
                  </a:lnTo>
                  <a:lnTo>
                    <a:pt x="566547" y="23596"/>
                  </a:lnTo>
                  <a:lnTo>
                    <a:pt x="578345" y="23596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26110" h="35560">
                  <a:moveTo>
                    <a:pt x="601954" y="0"/>
                  </a:moveTo>
                  <a:lnTo>
                    <a:pt x="590156" y="0"/>
                  </a:lnTo>
                  <a:lnTo>
                    <a:pt x="578358" y="0"/>
                  </a:lnTo>
                  <a:lnTo>
                    <a:pt x="578358" y="11798"/>
                  </a:lnTo>
                  <a:lnTo>
                    <a:pt x="578358" y="23596"/>
                  </a:lnTo>
                  <a:lnTo>
                    <a:pt x="590156" y="23596"/>
                  </a:lnTo>
                  <a:lnTo>
                    <a:pt x="601954" y="23596"/>
                  </a:lnTo>
                  <a:lnTo>
                    <a:pt x="601954" y="11798"/>
                  </a:lnTo>
                  <a:lnTo>
                    <a:pt x="601954" y="0"/>
                  </a:lnTo>
                  <a:close/>
                </a:path>
                <a:path w="626110" h="35560">
                  <a:moveTo>
                    <a:pt x="625563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13765" y="23596"/>
                  </a:lnTo>
                  <a:lnTo>
                    <a:pt x="625563" y="23596"/>
                  </a:lnTo>
                  <a:lnTo>
                    <a:pt x="625563" y="11798"/>
                  </a:lnTo>
                  <a:lnTo>
                    <a:pt x="62556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94843" y="4323562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10" h="35560">
                  <a:moveTo>
                    <a:pt x="11798" y="23609"/>
                  </a:move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11798" y="23609"/>
                  </a:lnTo>
                  <a:close/>
                </a:path>
                <a:path w="626110" h="35560">
                  <a:moveTo>
                    <a:pt x="11798" y="11798"/>
                  </a:moveTo>
                  <a:lnTo>
                    <a:pt x="0" y="11798"/>
                  </a:lnTo>
                  <a:lnTo>
                    <a:pt x="0" y="23596"/>
                  </a:lnTo>
                  <a:lnTo>
                    <a:pt x="11798" y="23596"/>
                  </a:lnTo>
                  <a:lnTo>
                    <a:pt x="11798" y="11798"/>
                  </a:lnTo>
                  <a:close/>
                </a:path>
                <a:path w="626110" h="35560">
                  <a:moveTo>
                    <a:pt x="82613" y="11798"/>
                  </a:moveTo>
                  <a:lnTo>
                    <a:pt x="70815" y="11798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82613" y="11798"/>
                  </a:lnTo>
                  <a:close/>
                </a:path>
                <a:path w="626110" h="35560">
                  <a:moveTo>
                    <a:pt x="129806" y="11798"/>
                  </a:moveTo>
                  <a:lnTo>
                    <a:pt x="118021" y="11798"/>
                  </a:lnTo>
                  <a:lnTo>
                    <a:pt x="106222" y="11798"/>
                  </a:lnTo>
                  <a:lnTo>
                    <a:pt x="106222" y="23596"/>
                  </a:lnTo>
                  <a:lnTo>
                    <a:pt x="118021" y="23596"/>
                  </a:lnTo>
                  <a:lnTo>
                    <a:pt x="129806" y="23596"/>
                  </a:lnTo>
                  <a:lnTo>
                    <a:pt x="129806" y="11798"/>
                  </a:lnTo>
                  <a:close/>
                </a:path>
                <a:path w="626110" h="35560">
                  <a:moveTo>
                    <a:pt x="141617" y="11798"/>
                  </a:moveTo>
                  <a:lnTo>
                    <a:pt x="129832" y="11798"/>
                  </a:lnTo>
                  <a:lnTo>
                    <a:pt x="129832" y="23596"/>
                  </a:lnTo>
                  <a:lnTo>
                    <a:pt x="141617" y="23596"/>
                  </a:lnTo>
                  <a:lnTo>
                    <a:pt x="141617" y="11798"/>
                  </a:lnTo>
                  <a:close/>
                </a:path>
                <a:path w="626110" h="35560">
                  <a:moveTo>
                    <a:pt x="153428" y="11798"/>
                  </a:moveTo>
                  <a:lnTo>
                    <a:pt x="141630" y="11798"/>
                  </a:lnTo>
                  <a:lnTo>
                    <a:pt x="141630" y="23596"/>
                  </a:lnTo>
                  <a:lnTo>
                    <a:pt x="153428" y="23596"/>
                  </a:lnTo>
                  <a:lnTo>
                    <a:pt x="153428" y="11798"/>
                  </a:lnTo>
                  <a:close/>
                </a:path>
                <a:path w="626110" h="35560">
                  <a:moveTo>
                    <a:pt x="177025" y="11798"/>
                  </a:moveTo>
                  <a:lnTo>
                    <a:pt x="165239" y="11798"/>
                  </a:lnTo>
                  <a:lnTo>
                    <a:pt x="165239" y="23596"/>
                  </a:lnTo>
                  <a:lnTo>
                    <a:pt x="177025" y="23596"/>
                  </a:lnTo>
                  <a:lnTo>
                    <a:pt x="177025" y="11798"/>
                  </a:lnTo>
                  <a:close/>
                </a:path>
                <a:path w="626110" h="35560">
                  <a:moveTo>
                    <a:pt x="188836" y="11798"/>
                  </a:moveTo>
                  <a:lnTo>
                    <a:pt x="177038" y="11798"/>
                  </a:lnTo>
                  <a:lnTo>
                    <a:pt x="177038" y="23596"/>
                  </a:lnTo>
                  <a:lnTo>
                    <a:pt x="188836" y="23596"/>
                  </a:lnTo>
                  <a:lnTo>
                    <a:pt x="188836" y="11798"/>
                  </a:lnTo>
                  <a:close/>
                </a:path>
                <a:path w="626110" h="35560">
                  <a:moveTo>
                    <a:pt x="212432" y="11798"/>
                  </a:moveTo>
                  <a:lnTo>
                    <a:pt x="200647" y="11798"/>
                  </a:lnTo>
                  <a:lnTo>
                    <a:pt x="188849" y="11798"/>
                  </a:lnTo>
                  <a:lnTo>
                    <a:pt x="188849" y="23596"/>
                  </a:lnTo>
                  <a:lnTo>
                    <a:pt x="200647" y="23596"/>
                  </a:lnTo>
                  <a:lnTo>
                    <a:pt x="212432" y="23596"/>
                  </a:lnTo>
                  <a:lnTo>
                    <a:pt x="212432" y="11798"/>
                  </a:lnTo>
                  <a:close/>
                </a:path>
                <a:path w="626110" h="35560">
                  <a:moveTo>
                    <a:pt x="247853" y="11798"/>
                  </a:moveTo>
                  <a:lnTo>
                    <a:pt x="236054" y="11798"/>
                  </a:lnTo>
                  <a:lnTo>
                    <a:pt x="236054" y="23596"/>
                  </a:lnTo>
                  <a:lnTo>
                    <a:pt x="247853" y="23596"/>
                  </a:lnTo>
                  <a:lnTo>
                    <a:pt x="247853" y="11798"/>
                  </a:lnTo>
                  <a:close/>
                </a:path>
                <a:path w="626110" h="35560">
                  <a:moveTo>
                    <a:pt x="259651" y="11798"/>
                  </a:moveTo>
                  <a:lnTo>
                    <a:pt x="247865" y="11798"/>
                  </a:lnTo>
                  <a:lnTo>
                    <a:pt x="247865" y="23596"/>
                  </a:lnTo>
                  <a:lnTo>
                    <a:pt x="259651" y="23596"/>
                  </a:lnTo>
                  <a:lnTo>
                    <a:pt x="259651" y="11798"/>
                  </a:lnTo>
                  <a:close/>
                </a:path>
                <a:path w="626110" h="35560">
                  <a:moveTo>
                    <a:pt x="295071" y="11798"/>
                  </a:moveTo>
                  <a:lnTo>
                    <a:pt x="283273" y="11798"/>
                  </a:lnTo>
                  <a:lnTo>
                    <a:pt x="283273" y="23596"/>
                  </a:lnTo>
                  <a:lnTo>
                    <a:pt x="295071" y="23596"/>
                  </a:lnTo>
                  <a:lnTo>
                    <a:pt x="295071" y="11798"/>
                  </a:lnTo>
                  <a:close/>
                </a:path>
                <a:path w="626110" h="35560">
                  <a:moveTo>
                    <a:pt x="365887" y="11798"/>
                  </a:moveTo>
                  <a:lnTo>
                    <a:pt x="354088" y="11798"/>
                  </a:lnTo>
                  <a:lnTo>
                    <a:pt x="342290" y="11798"/>
                  </a:lnTo>
                  <a:lnTo>
                    <a:pt x="330492" y="11798"/>
                  </a:lnTo>
                  <a:lnTo>
                    <a:pt x="330492" y="23596"/>
                  </a:lnTo>
                  <a:lnTo>
                    <a:pt x="342290" y="23596"/>
                  </a:lnTo>
                  <a:lnTo>
                    <a:pt x="354088" y="23596"/>
                  </a:lnTo>
                  <a:lnTo>
                    <a:pt x="365887" y="23596"/>
                  </a:lnTo>
                  <a:lnTo>
                    <a:pt x="365887" y="11798"/>
                  </a:lnTo>
                  <a:close/>
                </a:path>
                <a:path w="626110" h="35560">
                  <a:moveTo>
                    <a:pt x="389496" y="11798"/>
                  </a:moveTo>
                  <a:lnTo>
                    <a:pt x="377698" y="11798"/>
                  </a:lnTo>
                  <a:lnTo>
                    <a:pt x="377698" y="23596"/>
                  </a:lnTo>
                  <a:lnTo>
                    <a:pt x="389496" y="23596"/>
                  </a:lnTo>
                  <a:lnTo>
                    <a:pt x="389496" y="11798"/>
                  </a:lnTo>
                  <a:close/>
                </a:path>
                <a:path w="626110" h="35560">
                  <a:moveTo>
                    <a:pt x="424903" y="11798"/>
                  </a:moveTo>
                  <a:lnTo>
                    <a:pt x="413105" y="11798"/>
                  </a:lnTo>
                  <a:lnTo>
                    <a:pt x="413105" y="23596"/>
                  </a:lnTo>
                  <a:lnTo>
                    <a:pt x="424903" y="23596"/>
                  </a:lnTo>
                  <a:lnTo>
                    <a:pt x="424903" y="11798"/>
                  </a:lnTo>
                  <a:close/>
                </a:path>
                <a:path w="626110" h="35560">
                  <a:moveTo>
                    <a:pt x="460311" y="11798"/>
                  </a:moveTo>
                  <a:lnTo>
                    <a:pt x="448513" y="11798"/>
                  </a:lnTo>
                  <a:lnTo>
                    <a:pt x="436714" y="11798"/>
                  </a:lnTo>
                  <a:lnTo>
                    <a:pt x="424916" y="11798"/>
                  </a:lnTo>
                  <a:lnTo>
                    <a:pt x="424916" y="23596"/>
                  </a:lnTo>
                  <a:lnTo>
                    <a:pt x="436714" y="23596"/>
                  </a:lnTo>
                  <a:lnTo>
                    <a:pt x="448513" y="23596"/>
                  </a:lnTo>
                  <a:lnTo>
                    <a:pt x="460311" y="23596"/>
                  </a:lnTo>
                  <a:lnTo>
                    <a:pt x="460311" y="11798"/>
                  </a:lnTo>
                  <a:close/>
                </a:path>
                <a:path w="626110" h="35560">
                  <a:moveTo>
                    <a:pt x="483920" y="11798"/>
                  </a:moveTo>
                  <a:lnTo>
                    <a:pt x="472122" y="11798"/>
                  </a:lnTo>
                  <a:lnTo>
                    <a:pt x="472122" y="23596"/>
                  </a:lnTo>
                  <a:lnTo>
                    <a:pt x="483920" y="23596"/>
                  </a:lnTo>
                  <a:lnTo>
                    <a:pt x="483920" y="11798"/>
                  </a:lnTo>
                  <a:close/>
                </a:path>
                <a:path w="626110" h="35560">
                  <a:moveTo>
                    <a:pt x="507530" y="11798"/>
                  </a:moveTo>
                  <a:lnTo>
                    <a:pt x="495731" y="11798"/>
                  </a:lnTo>
                  <a:lnTo>
                    <a:pt x="495731" y="23596"/>
                  </a:lnTo>
                  <a:lnTo>
                    <a:pt x="507530" y="23596"/>
                  </a:lnTo>
                  <a:lnTo>
                    <a:pt x="507530" y="11798"/>
                  </a:lnTo>
                  <a:close/>
                </a:path>
                <a:path w="626110" h="35560">
                  <a:moveTo>
                    <a:pt x="554748" y="0"/>
                  </a:moveTo>
                  <a:lnTo>
                    <a:pt x="542950" y="0"/>
                  </a:ln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54748" y="11798"/>
                  </a:lnTo>
                  <a:lnTo>
                    <a:pt x="554748" y="0"/>
                  </a:lnTo>
                  <a:close/>
                </a:path>
                <a:path w="626110" h="35560">
                  <a:moveTo>
                    <a:pt x="578345" y="0"/>
                  </a:moveTo>
                  <a:lnTo>
                    <a:pt x="566547" y="0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26110" h="35560">
                  <a:moveTo>
                    <a:pt x="601954" y="0"/>
                  </a:moveTo>
                  <a:lnTo>
                    <a:pt x="590156" y="0"/>
                  </a:lnTo>
                  <a:lnTo>
                    <a:pt x="578358" y="0"/>
                  </a:lnTo>
                  <a:lnTo>
                    <a:pt x="578358" y="11798"/>
                  </a:lnTo>
                  <a:lnTo>
                    <a:pt x="590156" y="11798"/>
                  </a:lnTo>
                  <a:lnTo>
                    <a:pt x="601954" y="11798"/>
                  </a:lnTo>
                  <a:lnTo>
                    <a:pt x="601954" y="0"/>
                  </a:lnTo>
                  <a:close/>
                </a:path>
                <a:path w="626110" h="35560">
                  <a:moveTo>
                    <a:pt x="625563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13765" y="23596"/>
                  </a:lnTo>
                  <a:lnTo>
                    <a:pt x="625563" y="23596"/>
                  </a:lnTo>
                  <a:lnTo>
                    <a:pt x="625563" y="11798"/>
                  </a:lnTo>
                  <a:lnTo>
                    <a:pt x="62556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106641" y="4353071"/>
              <a:ext cx="614045" cy="0"/>
            </a:xfrm>
            <a:custGeom>
              <a:avLst/>
              <a:gdLst/>
              <a:ahLst/>
              <a:cxnLst/>
              <a:rect l="l" t="t" r="r" b="b"/>
              <a:pathLst>
                <a:path w="614045">
                  <a:moveTo>
                    <a:pt x="0" y="0"/>
                  </a:moveTo>
                  <a:lnTo>
                    <a:pt x="613765" y="0"/>
                  </a:lnTo>
                </a:path>
              </a:pathLst>
            </a:custGeom>
            <a:ln w="11798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94843" y="4358970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10" h="35560">
                  <a:moveTo>
                    <a:pt x="11798" y="23609"/>
                  </a:move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11798" y="23609"/>
                  </a:lnTo>
                  <a:close/>
                </a:path>
                <a:path w="626110" h="35560">
                  <a:moveTo>
                    <a:pt x="11798" y="11798"/>
                  </a:moveTo>
                  <a:lnTo>
                    <a:pt x="0" y="11798"/>
                  </a:lnTo>
                  <a:lnTo>
                    <a:pt x="0" y="23596"/>
                  </a:lnTo>
                  <a:lnTo>
                    <a:pt x="11798" y="23596"/>
                  </a:lnTo>
                  <a:lnTo>
                    <a:pt x="11798" y="11798"/>
                  </a:lnTo>
                  <a:close/>
                </a:path>
                <a:path w="626110" h="35560">
                  <a:moveTo>
                    <a:pt x="35394" y="23609"/>
                  </a:moveTo>
                  <a:lnTo>
                    <a:pt x="23596" y="23609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close/>
                </a:path>
                <a:path w="626110" h="35560">
                  <a:moveTo>
                    <a:pt x="35394" y="11798"/>
                  </a:moveTo>
                  <a:lnTo>
                    <a:pt x="23596" y="11798"/>
                  </a:lnTo>
                  <a:lnTo>
                    <a:pt x="23596" y="23596"/>
                  </a:lnTo>
                  <a:lnTo>
                    <a:pt x="35394" y="23596"/>
                  </a:lnTo>
                  <a:lnTo>
                    <a:pt x="35394" y="11798"/>
                  </a:lnTo>
                  <a:close/>
                </a:path>
                <a:path w="626110" h="35560">
                  <a:moveTo>
                    <a:pt x="47205" y="23609"/>
                  </a:move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47205" y="23609"/>
                  </a:lnTo>
                  <a:close/>
                </a:path>
                <a:path w="626110" h="35560">
                  <a:moveTo>
                    <a:pt x="47205" y="11798"/>
                  </a:moveTo>
                  <a:lnTo>
                    <a:pt x="35407" y="11798"/>
                  </a:lnTo>
                  <a:lnTo>
                    <a:pt x="35407" y="23596"/>
                  </a:lnTo>
                  <a:lnTo>
                    <a:pt x="47205" y="23596"/>
                  </a:lnTo>
                  <a:lnTo>
                    <a:pt x="47205" y="11798"/>
                  </a:lnTo>
                  <a:close/>
                </a:path>
                <a:path w="626110" h="35560">
                  <a:moveTo>
                    <a:pt x="70815" y="23609"/>
                  </a:move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70815" y="23609"/>
                  </a:lnTo>
                  <a:close/>
                </a:path>
                <a:path w="626110" h="35560">
                  <a:moveTo>
                    <a:pt x="94411" y="23609"/>
                  </a:moveTo>
                  <a:lnTo>
                    <a:pt x="82613" y="23609"/>
                  </a:lnTo>
                  <a:lnTo>
                    <a:pt x="82613" y="35407"/>
                  </a:lnTo>
                  <a:lnTo>
                    <a:pt x="94411" y="35407"/>
                  </a:lnTo>
                  <a:lnTo>
                    <a:pt x="94411" y="23609"/>
                  </a:lnTo>
                  <a:close/>
                </a:path>
                <a:path w="626110" h="35560">
                  <a:moveTo>
                    <a:pt x="94411" y="11798"/>
                  </a:moveTo>
                  <a:lnTo>
                    <a:pt x="82613" y="11798"/>
                  </a:lnTo>
                  <a:lnTo>
                    <a:pt x="70815" y="11798"/>
                  </a:lnTo>
                  <a:lnTo>
                    <a:pt x="59016" y="11798"/>
                  </a:lnTo>
                  <a:lnTo>
                    <a:pt x="59016" y="23596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94411" y="23596"/>
                  </a:lnTo>
                  <a:lnTo>
                    <a:pt x="94411" y="11798"/>
                  </a:lnTo>
                  <a:close/>
                </a:path>
                <a:path w="626110" h="35560">
                  <a:moveTo>
                    <a:pt x="129806" y="0"/>
                  </a:moveTo>
                  <a:lnTo>
                    <a:pt x="118021" y="0"/>
                  </a:lnTo>
                  <a:lnTo>
                    <a:pt x="106222" y="0"/>
                  </a:lnTo>
                  <a:lnTo>
                    <a:pt x="94424" y="0"/>
                  </a:lnTo>
                  <a:lnTo>
                    <a:pt x="94424" y="11798"/>
                  </a:lnTo>
                  <a:lnTo>
                    <a:pt x="106222" y="11798"/>
                  </a:lnTo>
                  <a:lnTo>
                    <a:pt x="106222" y="23596"/>
                  </a:lnTo>
                  <a:lnTo>
                    <a:pt x="118021" y="23596"/>
                  </a:lnTo>
                  <a:lnTo>
                    <a:pt x="129806" y="23596"/>
                  </a:lnTo>
                  <a:lnTo>
                    <a:pt x="129806" y="11798"/>
                  </a:lnTo>
                  <a:lnTo>
                    <a:pt x="129806" y="0"/>
                  </a:lnTo>
                  <a:close/>
                </a:path>
                <a:path w="626110" h="35560">
                  <a:moveTo>
                    <a:pt x="141617" y="23609"/>
                  </a:moveTo>
                  <a:lnTo>
                    <a:pt x="129832" y="23609"/>
                  </a:lnTo>
                  <a:lnTo>
                    <a:pt x="129832" y="35407"/>
                  </a:lnTo>
                  <a:lnTo>
                    <a:pt x="141617" y="35407"/>
                  </a:lnTo>
                  <a:lnTo>
                    <a:pt x="141617" y="23609"/>
                  </a:lnTo>
                  <a:close/>
                </a:path>
                <a:path w="626110" h="35560">
                  <a:moveTo>
                    <a:pt x="153428" y="0"/>
                  </a:moveTo>
                  <a:lnTo>
                    <a:pt x="141630" y="0"/>
                  </a:lnTo>
                  <a:lnTo>
                    <a:pt x="141630" y="11798"/>
                  </a:lnTo>
                  <a:lnTo>
                    <a:pt x="141630" y="23596"/>
                  </a:lnTo>
                  <a:lnTo>
                    <a:pt x="153428" y="23596"/>
                  </a:lnTo>
                  <a:lnTo>
                    <a:pt x="153428" y="11798"/>
                  </a:lnTo>
                  <a:lnTo>
                    <a:pt x="153428" y="0"/>
                  </a:lnTo>
                  <a:close/>
                </a:path>
                <a:path w="626110" h="35560">
                  <a:moveTo>
                    <a:pt x="177025" y="23609"/>
                  </a:moveTo>
                  <a:lnTo>
                    <a:pt x="165239" y="23609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close/>
                </a:path>
                <a:path w="626110" h="35560">
                  <a:moveTo>
                    <a:pt x="177025" y="0"/>
                  </a:moveTo>
                  <a:lnTo>
                    <a:pt x="165239" y="0"/>
                  </a:lnTo>
                  <a:lnTo>
                    <a:pt x="153441" y="0"/>
                  </a:lnTo>
                  <a:lnTo>
                    <a:pt x="153441" y="11798"/>
                  </a:lnTo>
                  <a:lnTo>
                    <a:pt x="153441" y="23596"/>
                  </a:lnTo>
                  <a:lnTo>
                    <a:pt x="165239" y="23596"/>
                  </a:lnTo>
                  <a:lnTo>
                    <a:pt x="177025" y="23596"/>
                  </a:lnTo>
                  <a:lnTo>
                    <a:pt x="177025" y="11798"/>
                  </a:lnTo>
                  <a:lnTo>
                    <a:pt x="177025" y="0"/>
                  </a:lnTo>
                  <a:close/>
                </a:path>
                <a:path w="626110" h="35560">
                  <a:moveTo>
                    <a:pt x="188836" y="0"/>
                  </a:moveTo>
                  <a:lnTo>
                    <a:pt x="177038" y="0"/>
                  </a:lnTo>
                  <a:lnTo>
                    <a:pt x="177038" y="11798"/>
                  </a:lnTo>
                  <a:lnTo>
                    <a:pt x="188836" y="11798"/>
                  </a:lnTo>
                  <a:lnTo>
                    <a:pt x="188836" y="0"/>
                  </a:lnTo>
                  <a:close/>
                </a:path>
                <a:path w="626110" h="35560">
                  <a:moveTo>
                    <a:pt x="212432" y="23609"/>
                  </a:moveTo>
                  <a:lnTo>
                    <a:pt x="200647" y="23609"/>
                  </a:ln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close/>
                </a:path>
                <a:path w="626110" h="35560">
                  <a:moveTo>
                    <a:pt x="212432" y="0"/>
                  </a:moveTo>
                  <a:lnTo>
                    <a:pt x="200647" y="0"/>
                  </a:lnTo>
                  <a:lnTo>
                    <a:pt x="200647" y="11798"/>
                  </a:lnTo>
                  <a:lnTo>
                    <a:pt x="188849" y="11798"/>
                  </a:lnTo>
                  <a:lnTo>
                    <a:pt x="188849" y="23596"/>
                  </a:lnTo>
                  <a:lnTo>
                    <a:pt x="200647" y="23596"/>
                  </a:lnTo>
                  <a:lnTo>
                    <a:pt x="212432" y="23596"/>
                  </a:lnTo>
                  <a:lnTo>
                    <a:pt x="212432" y="11798"/>
                  </a:lnTo>
                  <a:lnTo>
                    <a:pt x="212432" y="0"/>
                  </a:lnTo>
                  <a:close/>
                </a:path>
                <a:path w="626110" h="35560">
                  <a:moveTo>
                    <a:pt x="224243" y="0"/>
                  </a:moveTo>
                  <a:lnTo>
                    <a:pt x="212458" y="0"/>
                  </a:lnTo>
                  <a:lnTo>
                    <a:pt x="212458" y="11798"/>
                  </a:lnTo>
                  <a:lnTo>
                    <a:pt x="224243" y="11798"/>
                  </a:lnTo>
                  <a:lnTo>
                    <a:pt x="224243" y="0"/>
                  </a:lnTo>
                  <a:close/>
                </a:path>
                <a:path w="626110" h="35560">
                  <a:moveTo>
                    <a:pt x="247853" y="0"/>
                  </a:moveTo>
                  <a:lnTo>
                    <a:pt x="236054" y="0"/>
                  </a:lnTo>
                  <a:lnTo>
                    <a:pt x="236054" y="11798"/>
                  </a:lnTo>
                  <a:lnTo>
                    <a:pt x="236054" y="23596"/>
                  </a:lnTo>
                  <a:lnTo>
                    <a:pt x="247853" y="23596"/>
                  </a:lnTo>
                  <a:lnTo>
                    <a:pt x="247853" y="11798"/>
                  </a:lnTo>
                  <a:lnTo>
                    <a:pt x="247853" y="0"/>
                  </a:lnTo>
                  <a:close/>
                </a:path>
                <a:path w="626110" h="35560">
                  <a:moveTo>
                    <a:pt x="259651" y="0"/>
                  </a:moveTo>
                  <a:lnTo>
                    <a:pt x="247865" y="0"/>
                  </a:lnTo>
                  <a:lnTo>
                    <a:pt x="247865" y="11798"/>
                  </a:lnTo>
                  <a:lnTo>
                    <a:pt x="247865" y="23596"/>
                  </a:lnTo>
                  <a:lnTo>
                    <a:pt x="259651" y="23596"/>
                  </a:lnTo>
                  <a:lnTo>
                    <a:pt x="259651" y="11798"/>
                  </a:lnTo>
                  <a:lnTo>
                    <a:pt x="259651" y="0"/>
                  </a:lnTo>
                  <a:close/>
                </a:path>
                <a:path w="626110" h="35560">
                  <a:moveTo>
                    <a:pt x="271462" y="0"/>
                  </a:moveTo>
                  <a:lnTo>
                    <a:pt x="259664" y="0"/>
                  </a:lnTo>
                  <a:lnTo>
                    <a:pt x="259664" y="11798"/>
                  </a:lnTo>
                  <a:lnTo>
                    <a:pt x="259664" y="23596"/>
                  </a:lnTo>
                  <a:lnTo>
                    <a:pt x="271462" y="23596"/>
                  </a:lnTo>
                  <a:lnTo>
                    <a:pt x="271462" y="11798"/>
                  </a:lnTo>
                  <a:lnTo>
                    <a:pt x="271462" y="0"/>
                  </a:lnTo>
                  <a:close/>
                </a:path>
                <a:path w="626110" h="35560">
                  <a:moveTo>
                    <a:pt x="306857" y="11798"/>
                  </a:moveTo>
                  <a:lnTo>
                    <a:pt x="295071" y="11798"/>
                  </a:lnTo>
                  <a:lnTo>
                    <a:pt x="295071" y="0"/>
                  </a:lnTo>
                  <a:lnTo>
                    <a:pt x="283273" y="0"/>
                  </a:lnTo>
                  <a:lnTo>
                    <a:pt x="283273" y="11798"/>
                  </a:lnTo>
                  <a:lnTo>
                    <a:pt x="271475" y="11798"/>
                  </a:lnTo>
                  <a:lnTo>
                    <a:pt x="271475" y="23596"/>
                  </a:lnTo>
                  <a:lnTo>
                    <a:pt x="283273" y="23596"/>
                  </a:lnTo>
                  <a:lnTo>
                    <a:pt x="295071" y="23596"/>
                  </a:lnTo>
                  <a:lnTo>
                    <a:pt x="306857" y="23596"/>
                  </a:lnTo>
                  <a:lnTo>
                    <a:pt x="306857" y="11798"/>
                  </a:lnTo>
                  <a:close/>
                </a:path>
                <a:path w="626110" h="35560">
                  <a:moveTo>
                    <a:pt x="330479" y="11798"/>
                  </a:moveTo>
                  <a:lnTo>
                    <a:pt x="318681" y="11798"/>
                  </a:lnTo>
                  <a:lnTo>
                    <a:pt x="306882" y="11798"/>
                  </a:lnTo>
                  <a:lnTo>
                    <a:pt x="306882" y="23596"/>
                  </a:lnTo>
                  <a:lnTo>
                    <a:pt x="318681" y="23596"/>
                  </a:lnTo>
                  <a:lnTo>
                    <a:pt x="330479" y="23596"/>
                  </a:lnTo>
                  <a:lnTo>
                    <a:pt x="330479" y="11798"/>
                  </a:lnTo>
                  <a:close/>
                </a:path>
                <a:path w="626110" h="35560">
                  <a:moveTo>
                    <a:pt x="354088" y="11798"/>
                  </a:moveTo>
                  <a:lnTo>
                    <a:pt x="342290" y="11798"/>
                  </a:lnTo>
                  <a:lnTo>
                    <a:pt x="342290" y="0"/>
                  </a:lnTo>
                  <a:lnTo>
                    <a:pt x="330492" y="0"/>
                  </a:lnTo>
                  <a:lnTo>
                    <a:pt x="330492" y="11798"/>
                  </a:lnTo>
                  <a:lnTo>
                    <a:pt x="330492" y="23596"/>
                  </a:lnTo>
                  <a:lnTo>
                    <a:pt x="342290" y="23596"/>
                  </a:lnTo>
                  <a:lnTo>
                    <a:pt x="354088" y="23596"/>
                  </a:lnTo>
                  <a:lnTo>
                    <a:pt x="354088" y="11798"/>
                  </a:lnTo>
                  <a:close/>
                </a:path>
                <a:path w="626110" h="35560">
                  <a:moveTo>
                    <a:pt x="389496" y="0"/>
                  </a:moveTo>
                  <a:lnTo>
                    <a:pt x="377698" y="0"/>
                  </a:lnTo>
                  <a:lnTo>
                    <a:pt x="365899" y="0"/>
                  </a:lnTo>
                  <a:lnTo>
                    <a:pt x="365899" y="11798"/>
                  </a:lnTo>
                  <a:lnTo>
                    <a:pt x="365899" y="23596"/>
                  </a:lnTo>
                  <a:lnTo>
                    <a:pt x="377698" y="23596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26110" h="35560">
                  <a:moveTo>
                    <a:pt x="424903" y="0"/>
                  </a:moveTo>
                  <a:lnTo>
                    <a:pt x="413105" y="0"/>
                  </a:lnTo>
                  <a:lnTo>
                    <a:pt x="401307" y="0"/>
                  </a:lnTo>
                  <a:lnTo>
                    <a:pt x="389509" y="0"/>
                  </a:lnTo>
                  <a:lnTo>
                    <a:pt x="389509" y="11798"/>
                  </a:lnTo>
                  <a:lnTo>
                    <a:pt x="389509" y="23596"/>
                  </a:lnTo>
                  <a:lnTo>
                    <a:pt x="401307" y="23596"/>
                  </a:lnTo>
                  <a:lnTo>
                    <a:pt x="413105" y="23596"/>
                  </a:lnTo>
                  <a:lnTo>
                    <a:pt x="424903" y="23596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26110" h="35560">
                  <a:moveTo>
                    <a:pt x="460311" y="0"/>
                  </a:moveTo>
                  <a:lnTo>
                    <a:pt x="448513" y="0"/>
                  </a:lnTo>
                  <a:lnTo>
                    <a:pt x="436714" y="0"/>
                  </a:lnTo>
                  <a:lnTo>
                    <a:pt x="424916" y="0"/>
                  </a:lnTo>
                  <a:lnTo>
                    <a:pt x="424916" y="11798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60311" y="11798"/>
                  </a:lnTo>
                  <a:lnTo>
                    <a:pt x="460311" y="0"/>
                  </a:lnTo>
                  <a:close/>
                </a:path>
                <a:path w="626110" h="35560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60324" y="11798"/>
                  </a:lnTo>
                  <a:lnTo>
                    <a:pt x="460324" y="23596"/>
                  </a:lnTo>
                  <a:lnTo>
                    <a:pt x="472122" y="23596"/>
                  </a:lnTo>
                  <a:lnTo>
                    <a:pt x="483920" y="23596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10" h="35560">
                  <a:moveTo>
                    <a:pt x="519328" y="0"/>
                  </a:moveTo>
                  <a:lnTo>
                    <a:pt x="507530" y="0"/>
                  </a:lnTo>
                  <a:lnTo>
                    <a:pt x="507530" y="11798"/>
                  </a:lnTo>
                  <a:lnTo>
                    <a:pt x="495731" y="11798"/>
                  </a:ln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83933" y="23596"/>
                  </a:lnTo>
                  <a:lnTo>
                    <a:pt x="495731" y="23596"/>
                  </a:lnTo>
                  <a:lnTo>
                    <a:pt x="507530" y="23596"/>
                  </a:lnTo>
                  <a:lnTo>
                    <a:pt x="519328" y="23596"/>
                  </a:lnTo>
                  <a:lnTo>
                    <a:pt x="519328" y="11798"/>
                  </a:lnTo>
                  <a:lnTo>
                    <a:pt x="519328" y="0"/>
                  </a:lnTo>
                  <a:close/>
                </a:path>
                <a:path w="626110" h="35560">
                  <a:moveTo>
                    <a:pt x="531139" y="11798"/>
                  </a:moveTo>
                  <a:lnTo>
                    <a:pt x="519341" y="11798"/>
                  </a:lnTo>
                  <a:lnTo>
                    <a:pt x="519341" y="23596"/>
                  </a:lnTo>
                  <a:lnTo>
                    <a:pt x="531139" y="23596"/>
                  </a:lnTo>
                  <a:lnTo>
                    <a:pt x="531139" y="11798"/>
                  </a:lnTo>
                  <a:close/>
                </a:path>
                <a:path w="626110" h="35560">
                  <a:moveTo>
                    <a:pt x="554748" y="11798"/>
                  </a:move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54748" y="11798"/>
                  </a:lnTo>
                  <a:close/>
                </a:path>
                <a:path w="626110" h="35560">
                  <a:moveTo>
                    <a:pt x="590156" y="11798"/>
                  </a:moveTo>
                  <a:lnTo>
                    <a:pt x="578358" y="11798"/>
                  </a:lnTo>
                  <a:lnTo>
                    <a:pt x="578358" y="23596"/>
                  </a:lnTo>
                  <a:lnTo>
                    <a:pt x="590156" y="23596"/>
                  </a:lnTo>
                  <a:lnTo>
                    <a:pt x="590156" y="11798"/>
                  </a:lnTo>
                  <a:close/>
                </a:path>
                <a:path w="626110" h="35560">
                  <a:moveTo>
                    <a:pt x="625563" y="11798"/>
                  </a:moveTo>
                  <a:lnTo>
                    <a:pt x="613765" y="11798"/>
                  </a:lnTo>
                  <a:lnTo>
                    <a:pt x="601967" y="11798"/>
                  </a:lnTo>
                  <a:lnTo>
                    <a:pt x="601967" y="23596"/>
                  </a:lnTo>
                  <a:lnTo>
                    <a:pt x="613765" y="23596"/>
                  </a:lnTo>
                  <a:lnTo>
                    <a:pt x="625563" y="23596"/>
                  </a:lnTo>
                  <a:lnTo>
                    <a:pt x="625563" y="117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94843" y="4382579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10" h="35560">
                  <a:moveTo>
                    <a:pt x="23596" y="11798"/>
                  </a:moveTo>
                  <a:lnTo>
                    <a:pt x="11798" y="11798"/>
                  </a:lnTo>
                  <a:lnTo>
                    <a:pt x="0" y="11798"/>
                  </a:lnTo>
                  <a:lnTo>
                    <a:pt x="0" y="23596"/>
                  </a:lnTo>
                  <a:lnTo>
                    <a:pt x="11798" y="23596"/>
                  </a:lnTo>
                  <a:lnTo>
                    <a:pt x="23596" y="23596"/>
                  </a:lnTo>
                  <a:lnTo>
                    <a:pt x="23596" y="11798"/>
                  </a:lnTo>
                  <a:close/>
                </a:path>
                <a:path w="626110" h="35560">
                  <a:moveTo>
                    <a:pt x="59004" y="11798"/>
                  </a:moveTo>
                  <a:lnTo>
                    <a:pt x="47205" y="11798"/>
                  </a:lnTo>
                  <a:lnTo>
                    <a:pt x="47205" y="23596"/>
                  </a:lnTo>
                  <a:lnTo>
                    <a:pt x="35407" y="23596"/>
                  </a:lnTo>
                  <a:lnTo>
                    <a:pt x="35407" y="35394"/>
                  </a:lnTo>
                  <a:lnTo>
                    <a:pt x="47205" y="35394"/>
                  </a:lnTo>
                  <a:lnTo>
                    <a:pt x="59004" y="35394"/>
                  </a:lnTo>
                  <a:lnTo>
                    <a:pt x="59004" y="23596"/>
                  </a:lnTo>
                  <a:lnTo>
                    <a:pt x="59004" y="11798"/>
                  </a:lnTo>
                  <a:close/>
                </a:path>
                <a:path w="626110" h="35560">
                  <a:moveTo>
                    <a:pt x="82613" y="11798"/>
                  </a:moveTo>
                  <a:lnTo>
                    <a:pt x="70815" y="11798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82613" y="11798"/>
                  </a:lnTo>
                  <a:close/>
                </a:path>
                <a:path w="626110" h="35560">
                  <a:moveTo>
                    <a:pt x="94411" y="23596"/>
                  </a:moveTo>
                  <a:lnTo>
                    <a:pt x="82613" y="23596"/>
                  </a:lnTo>
                  <a:lnTo>
                    <a:pt x="82613" y="35394"/>
                  </a:lnTo>
                  <a:lnTo>
                    <a:pt x="94411" y="35394"/>
                  </a:lnTo>
                  <a:lnTo>
                    <a:pt x="94411" y="23596"/>
                  </a:lnTo>
                  <a:close/>
                </a:path>
                <a:path w="626110" h="35560">
                  <a:moveTo>
                    <a:pt x="129806" y="23596"/>
                  </a:moveTo>
                  <a:lnTo>
                    <a:pt x="118021" y="23596"/>
                  </a:lnTo>
                  <a:lnTo>
                    <a:pt x="118021" y="11798"/>
                  </a:lnTo>
                  <a:lnTo>
                    <a:pt x="106222" y="11798"/>
                  </a:lnTo>
                  <a:lnTo>
                    <a:pt x="106222" y="23596"/>
                  </a:lnTo>
                  <a:lnTo>
                    <a:pt x="106222" y="35394"/>
                  </a:lnTo>
                  <a:lnTo>
                    <a:pt x="118021" y="35394"/>
                  </a:lnTo>
                  <a:lnTo>
                    <a:pt x="129806" y="35394"/>
                  </a:lnTo>
                  <a:lnTo>
                    <a:pt x="129806" y="23596"/>
                  </a:lnTo>
                  <a:close/>
                </a:path>
                <a:path w="626110" h="35560">
                  <a:moveTo>
                    <a:pt x="141617" y="11798"/>
                  </a:moveTo>
                  <a:lnTo>
                    <a:pt x="129832" y="11798"/>
                  </a:lnTo>
                  <a:lnTo>
                    <a:pt x="129832" y="23596"/>
                  </a:lnTo>
                  <a:lnTo>
                    <a:pt x="141617" y="23596"/>
                  </a:lnTo>
                  <a:lnTo>
                    <a:pt x="141617" y="11798"/>
                  </a:lnTo>
                  <a:close/>
                </a:path>
                <a:path w="626110" h="35560">
                  <a:moveTo>
                    <a:pt x="153428" y="11798"/>
                  </a:moveTo>
                  <a:lnTo>
                    <a:pt x="141630" y="11798"/>
                  </a:lnTo>
                  <a:lnTo>
                    <a:pt x="141630" y="23596"/>
                  </a:lnTo>
                  <a:lnTo>
                    <a:pt x="153428" y="23596"/>
                  </a:lnTo>
                  <a:lnTo>
                    <a:pt x="153428" y="11798"/>
                  </a:lnTo>
                  <a:close/>
                </a:path>
                <a:path w="626110" h="35560">
                  <a:moveTo>
                    <a:pt x="165239" y="23596"/>
                  </a:moveTo>
                  <a:lnTo>
                    <a:pt x="153441" y="23596"/>
                  </a:lnTo>
                  <a:lnTo>
                    <a:pt x="153441" y="35394"/>
                  </a:lnTo>
                  <a:lnTo>
                    <a:pt x="165239" y="35394"/>
                  </a:lnTo>
                  <a:lnTo>
                    <a:pt x="165239" y="23596"/>
                  </a:lnTo>
                  <a:close/>
                </a:path>
                <a:path w="626110" h="35560">
                  <a:moveTo>
                    <a:pt x="177025" y="11798"/>
                  </a:moveTo>
                  <a:lnTo>
                    <a:pt x="165239" y="11798"/>
                  </a:lnTo>
                  <a:lnTo>
                    <a:pt x="165239" y="23596"/>
                  </a:lnTo>
                  <a:lnTo>
                    <a:pt x="177025" y="23596"/>
                  </a:lnTo>
                  <a:lnTo>
                    <a:pt x="177025" y="11798"/>
                  </a:lnTo>
                  <a:close/>
                </a:path>
                <a:path w="626110" h="35560">
                  <a:moveTo>
                    <a:pt x="200647" y="11798"/>
                  </a:moveTo>
                  <a:lnTo>
                    <a:pt x="188849" y="11798"/>
                  </a:lnTo>
                  <a:lnTo>
                    <a:pt x="188849" y="23596"/>
                  </a:lnTo>
                  <a:lnTo>
                    <a:pt x="200647" y="23596"/>
                  </a:lnTo>
                  <a:lnTo>
                    <a:pt x="200647" y="11798"/>
                  </a:lnTo>
                  <a:close/>
                </a:path>
                <a:path w="626110" h="35560">
                  <a:moveTo>
                    <a:pt x="212432" y="0"/>
                  </a:moveTo>
                  <a:lnTo>
                    <a:pt x="200647" y="0"/>
                  </a:lnTo>
                  <a:lnTo>
                    <a:pt x="200647" y="11798"/>
                  </a:lnTo>
                  <a:lnTo>
                    <a:pt x="212432" y="11798"/>
                  </a:lnTo>
                  <a:lnTo>
                    <a:pt x="212432" y="0"/>
                  </a:lnTo>
                  <a:close/>
                </a:path>
                <a:path w="626110" h="35560">
                  <a:moveTo>
                    <a:pt x="224243" y="11798"/>
                  </a:moveTo>
                  <a:lnTo>
                    <a:pt x="212458" y="11798"/>
                  </a:lnTo>
                  <a:lnTo>
                    <a:pt x="212458" y="23596"/>
                  </a:lnTo>
                  <a:lnTo>
                    <a:pt x="212458" y="35394"/>
                  </a:lnTo>
                  <a:lnTo>
                    <a:pt x="224243" y="35394"/>
                  </a:lnTo>
                  <a:lnTo>
                    <a:pt x="224243" y="23596"/>
                  </a:lnTo>
                  <a:lnTo>
                    <a:pt x="224243" y="11798"/>
                  </a:lnTo>
                  <a:close/>
                </a:path>
                <a:path w="626110" h="35560">
                  <a:moveTo>
                    <a:pt x="247853" y="23596"/>
                  </a:moveTo>
                  <a:lnTo>
                    <a:pt x="236054" y="23596"/>
                  </a:lnTo>
                  <a:lnTo>
                    <a:pt x="236054" y="11798"/>
                  </a:lnTo>
                  <a:lnTo>
                    <a:pt x="224256" y="11798"/>
                  </a:lnTo>
                  <a:lnTo>
                    <a:pt x="224256" y="23596"/>
                  </a:lnTo>
                  <a:lnTo>
                    <a:pt x="224256" y="35394"/>
                  </a:lnTo>
                  <a:lnTo>
                    <a:pt x="236054" y="35394"/>
                  </a:lnTo>
                  <a:lnTo>
                    <a:pt x="247853" y="35394"/>
                  </a:lnTo>
                  <a:lnTo>
                    <a:pt x="247853" y="23596"/>
                  </a:lnTo>
                  <a:close/>
                </a:path>
                <a:path w="626110" h="35560">
                  <a:moveTo>
                    <a:pt x="247853" y="0"/>
                  </a:moveTo>
                  <a:lnTo>
                    <a:pt x="236054" y="0"/>
                  </a:lnTo>
                  <a:lnTo>
                    <a:pt x="236054" y="11798"/>
                  </a:lnTo>
                  <a:lnTo>
                    <a:pt x="247853" y="11798"/>
                  </a:lnTo>
                  <a:lnTo>
                    <a:pt x="247853" y="0"/>
                  </a:lnTo>
                  <a:close/>
                </a:path>
                <a:path w="626110" h="35560">
                  <a:moveTo>
                    <a:pt x="259651" y="23596"/>
                  </a:moveTo>
                  <a:lnTo>
                    <a:pt x="247865" y="23596"/>
                  </a:lnTo>
                  <a:lnTo>
                    <a:pt x="247865" y="35394"/>
                  </a:lnTo>
                  <a:lnTo>
                    <a:pt x="259651" y="35394"/>
                  </a:lnTo>
                  <a:lnTo>
                    <a:pt x="259651" y="23596"/>
                  </a:lnTo>
                  <a:close/>
                </a:path>
                <a:path w="626110" h="35560">
                  <a:moveTo>
                    <a:pt x="271462" y="23596"/>
                  </a:moveTo>
                  <a:lnTo>
                    <a:pt x="259664" y="23596"/>
                  </a:lnTo>
                  <a:lnTo>
                    <a:pt x="259664" y="35394"/>
                  </a:lnTo>
                  <a:lnTo>
                    <a:pt x="271462" y="35394"/>
                  </a:lnTo>
                  <a:lnTo>
                    <a:pt x="271462" y="23596"/>
                  </a:lnTo>
                  <a:close/>
                </a:path>
                <a:path w="626110" h="35560">
                  <a:moveTo>
                    <a:pt x="271462" y="0"/>
                  </a:moveTo>
                  <a:lnTo>
                    <a:pt x="259664" y="0"/>
                  </a:lnTo>
                  <a:lnTo>
                    <a:pt x="259664" y="11798"/>
                  </a:lnTo>
                  <a:lnTo>
                    <a:pt x="271462" y="11798"/>
                  </a:lnTo>
                  <a:lnTo>
                    <a:pt x="271462" y="0"/>
                  </a:lnTo>
                  <a:close/>
                </a:path>
                <a:path w="626110" h="35560">
                  <a:moveTo>
                    <a:pt x="306857" y="0"/>
                  </a:moveTo>
                  <a:lnTo>
                    <a:pt x="295071" y="0"/>
                  </a:lnTo>
                  <a:lnTo>
                    <a:pt x="283273" y="0"/>
                  </a:lnTo>
                  <a:lnTo>
                    <a:pt x="283273" y="11798"/>
                  </a:lnTo>
                  <a:lnTo>
                    <a:pt x="271475" y="11798"/>
                  </a:lnTo>
                  <a:lnTo>
                    <a:pt x="271475" y="23596"/>
                  </a:lnTo>
                  <a:lnTo>
                    <a:pt x="271475" y="35394"/>
                  </a:lnTo>
                  <a:lnTo>
                    <a:pt x="283273" y="35394"/>
                  </a:lnTo>
                  <a:lnTo>
                    <a:pt x="283273" y="23596"/>
                  </a:lnTo>
                  <a:lnTo>
                    <a:pt x="295071" y="23596"/>
                  </a:lnTo>
                  <a:lnTo>
                    <a:pt x="306857" y="23596"/>
                  </a:lnTo>
                  <a:lnTo>
                    <a:pt x="306857" y="11798"/>
                  </a:lnTo>
                  <a:lnTo>
                    <a:pt x="306857" y="0"/>
                  </a:lnTo>
                  <a:close/>
                </a:path>
                <a:path w="626110" h="35560">
                  <a:moveTo>
                    <a:pt x="330479" y="0"/>
                  </a:moveTo>
                  <a:lnTo>
                    <a:pt x="318681" y="0"/>
                  </a:lnTo>
                  <a:lnTo>
                    <a:pt x="318681" y="11798"/>
                  </a:lnTo>
                  <a:lnTo>
                    <a:pt x="306882" y="11798"/>
                  </a:lnTo>
                  <a:lnTo>
                    <a:pt x="306882" y="23596"/>
                  </a:lnTo>
                  <a:lnTo>
                    <a:pt x="318681" y="23596"/>
                  </a:lnTo>
                  <a:lnTo>
                    <a:pt x="318681" y="35394"/>
                  </a:lnTo>
                  <a:lnTo>
                    <a:pt x="330479" y="35394"/>
                  </a:lnTo>
                  <a:lnTo>
                    <a:pt x="330479" y="23596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26110" h="35560">
                  <a:moveTo>
                    <a:pt x="365887" y="0"/>
                  </a:moveTo>
                  <a:lnTo>
                    <a:pt x="354088" y="0"/>
                  </a:lnTo>
                  <a:lnTo>
                    <a:pt x="342290" y="0"/>
                  </a:lnTo>
                  <a:lnTo>
                    <a:pt x="330492" y="0"/>
                  </a:lnTo>
                  <a:lnTo>
                    <a:pt x="330492" y="11798"/>
                  </a:lnTo>
                  <a:lnTo>
                    <a:pt x="342290" y="11798"/>
                  </a:lnTo>
                  <a:lnTo>
                    <a:pt x="342290" y="23596"/>
                  </a:lnTo>
                  <a:lnTo>
                    <a:pt x="342290" y="35394"/>
                  </a:lnTo>
                  <a:lnTo>
                    <a:pt x="354088" y="35394"/>
                  </a:lnTo>
                  <a:lnTo>
                    <a:pt x="365887" y="35394"/>
                  </a:lnTo>
                  <a:lnTo>
                    <a:pt x="365887" y="23596"/>
                  </a:lnTo>
                  <a:lnTo>
                    <a:pt x="365887" y="11798"/>
                  </a:lnTo>
                  <a:lnTo>
                    <a:pt x="365887" y="0"/>
                  </a:lnTo>
                  <a:close/>
                </a:path>
                <a:path w="626110" h="35560">
                  <a:moveTo>
                    <a:pt x="377698" y="0"/>
                  </a:moveTo>
                  <a:lnTo>
                    <a:pt x="365899" y="0"/>
                  </a:lnTo>
                  <a:lnTo>
                    <a:pt x="365899" y="11798"/>
                  </a:lnTo>
                  <a:lnTo>
                    <a:pt x="377698" y="11798"/>
                  </a:lnTo>
                  <a:lnTo>
                    <a:pt x="377698" y="0"/>
                  </a:lnTo>
                  <a:close/>
                </a:path>
                <a:path w="626110" h="35560">
                  <a:moveTo>
                    <a:pt x="389496" y="11798"/>
                  </a:moveTo>
                  <a:lnTo>
                    <a:pt x="377698" y="11798"/>
                  </a:lnTo>
                  <a:lnTo>
                    <a:pt x="377698" y="23596"/>
                  </a:lnTo>
                  <a:lnTo>
                    <a:pt x="365899" y="23596"/>
                  </a:lnTo>
                  <a:lnTo>
                    <a:pt x="365899" y="35394"/>
                  </a:lnTo>
                  <a:lnTo>
                    <a:pt x="377698" y="35394"/>
                  </a:lnTo>
                  <a:lnTo>
                    <a:pt x="389496" y="35394"/>
                  </a:lnTo>
                  <a:lnTo>
                    <a:pt x="389496" y="23596"/>
                  </a:lnTo>
                  <a:lnTo>
                    <a:pt x="389496" y="11798"/>
                  </a:lnTo>
                  <a:close/>
                </a:path>
                <a:path w="626110" h="35560">
                  <a:moveTo>
                    <a:pt x="424903" y="0"/>
                  </a:moveTo>
                  <a:lnTo>
                    <a:pt x="413105" y="0"/>
                  </a:lnTo>
                  <a:lnTo>
                    <a:pt x="413105" y="11798"/>
                  </a:lnTo>
                  <a:lnTo>
                    <a:pt x="401307" y="11798"/>
                  </a:lnTo>
                  <a:lnTo>
                    <a:pt x="401307" y="0"/>
                  </a:lnTo>
                  <a:lnTo>
                    <a:pt x="389509" y="0"/>
                  </a:lnTo>
                  <a:lnTo>
                    <a:pt x="389509" y="11798"/>
                  </a:lnTo>
                  <a:lnTo>
                    <a:pt x="389509" y="23596"/>
                  </a:lnTo>
                  <a:lnTo>
                    <a:pt x="401307" y="23596"/>
                  </a:lnTo>
                  <a:lnTo>
                    <a:pt x="413105" y="23596"/>
                  </a:lnTo>
                  <a:lnTo>
                    <a:pt x="424903" y="23596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26110" h="35560">
                  <a:moveTo>
                    <a:pt x="448513" y="0"/>
                  </a:moveTo>
                  <a:lnTo>
                    <a:pt x="436714" y="0"/>
                  </a:lnTo>
                  <a:lnTo>
                    <a:pt x="424916" y="0"/>
                  </a:lnTo>
                  <a:lnTo>
                    <a:pt x="424916" y="11798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48513" y="0"/>
                  </a:lnTo>
                  <a:close/>
                </a:path>
                <a:path w="626110" h="35560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60324" y="11798"/>
                  </a:lnTo>
                  <a:lnTo>
                    <a:pt x="460324" y="23596"/>
                  </a:lnTo>
                  <a:lnTo>
                    <a:pt x="472122" y="23596"/>
                  </a:lnTo>
                  <a:lnTo>
                    <a:pt x="483920" y="23596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10" h="35560">
                  <a:moveTo>
                    <a:pt x="519328" y="0"/>
                  </a:moveTo>
                  <a:lnTo>
                    <a:pt x="507530" y="0"/>
                  </a:ln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495731" y="23596"/>
                  </a:lnTo>
                  <a:lnTo>
                    <a:pt x="507530" y="23596"/>
                  </a:lnTo>
                  <a:lnTo>
                    <a:pt x="507530" y="11798"/>
                  </a:lnTo>
                  <a:lnTo>
                    <a:pt x="519328" y="11798"/>
                  </a:lnTo>
                  <a:lnTo>
                    <a:pt x="519328" y="0"/>
                  </a:lnTo>
                  <a:close/>
                </a:path>
                <a:path w="626110" h="35560">
                  <a:moveTo>
                    <a:pt x="542937" y="0"/>
                  </a:moveTo>
                  <a:lnTo>
                    <a:pt x="531139" y="0"/>
                  </a:lnTo>
                  <a:lnTo>
                    <a:pt x="531139" y="11798"/>
                  </a:lnTo>
                  <a:lnTo>
                    <a:pt x="519341" y="11798"/>
                  </a:lnTo>
                  <a:lnTo>
                    <a:pt x="519341" y="23596"/>
                  </a:lnTo>
                  <a:lnTo>
                    <a:pt x="531139" y="23596"/>
                  </a:lnTo>
                  <a:lnTo>
                    <a:pt x="542937" y="23596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26110" h="35560">
                  <a:moveTo>
                    <a:pt x="566547" y="0"/>
                  </a:moveTo>
                  <a:lnTo>
                    <a:pt x="554748" y="0"/>
                  </a:lnTo>
                  <a:lnTo>
                    <a:pt x="554748" y="11798"/>
                  </a:ln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66547" y="23596"/>
                  </a:lnTo>
                  <a:lnTo>
                    <a:pt x="566547" y="11798"/>
                  </a:lnTo>
                  <a:lnTo>
                    <a:pt x="566547" y="0"/>
                  </a:lnTo>
                  <a:close/>
                </a:path>
                <a:path w="626110" h="35560">
                  <a:moveTo>
                    <a:pt x="601954" y="0"/>
                  </a:moveTo>
                  <a:lnTo>
                    <a:pt x="590156" y="0"/>
                  </a:lnTo>
                  <a:lnTo>
                    <a:pt x="578358" y="0"/>
                  </a:lnTo>
                  <a:lnTo>
                    <a:pt x="578358" y="11798"/>
                  </a:lnTo>
                  <a:lnTo>
                    <a:pt x="578358" y="23596"/>
                  </a:lnTo>
                  <a:lnTo>
                    <a:pt x="590156" y="23596"/>
                  </a:lnTo>
                  <a:lnTo>
                    <a:pt x="590156" y="11798"/>
                  </a:lnTo>
                  <a:lnTo>
                    <a:pt x="601954" y="11798"/>
                  </a:lnTo>
                  <a:lnTo>
                    <a:pt x="601954" y="0"/>
                  </a:lnTo>
                  <a:close/>
                </a:path>
                <a:path w="626110" h="35560">
                  <a:moveTo>
                    <a:pt x="613765" y="11798"/>
                  </a:moveTo>
                  <a:lnTo>
                    <a:pt x="601967" y="11798"/>
                  </a:lnTo>
                  <a:lnTo>
                    <a:pt x="601967" y="23596"/>
                  </a:lnTo>
                  <a:lnTo>
                    <a:pt x="613765" y="23596"/>
                  </a:lnTo>
                  <a:lnTo>
                    <a:pt x="613765" y="11798"/>
                  </a:lnTo>
                  <a:close/>
                </a:path>
                <a:path w="626110" h="35560">
                  <a:moveTo>
                    <a:pt x="625563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25563" y="11798"/>
                  </a:lnTo>
                  <a:lnTo>
                    <a:pt x="62556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94843" y="4406176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10" h="47625">
                  <a:moveTo>
                    <a:pt x="11798" y="23609"/>
                  </a:move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11798" y="23609"/>
                  </a:lnTo>
                  <a:close/>
                </a:path>
                <a:path w="626110" h="47625">
                  <a:moveTo>
                    <a:pt x="35394" y="35420"/>
                  </a:moveTo>
                  <a:lnTo>
                    <a:pt x="23596" y="35420"/>
                  </a:lnTo>
                  <a:lnTo>
                    <a:pt x="23596" y="47218"/>
                  </a:lnTo>
                  <a:lnTo>
                    <a:pt x="35394" y="47218"/>
                  </a:lnTo>
                  <a:lnTo>
                    <a:pt x="35394" y="35420"/>
                  </a:lnTo>
                  <a:close/>
                </a:path>
                <a:path w="626110" h="47625">
                  <a:moveTo>
                    <a:pt x="35394" y="11811"/>
                  </a:moveTo>
                  <a:lnTo>
                    <a:pt x="23596" y="11811"/>
                  </a:lnTo>
                  <a:lnTo>
                    <a:pt x="23596" y="23609"/>
                  </a:lnTo>
                  <a:lnTo>
                    <a:pt x="35394" y="23609"/>
                  </a:lnTo>
                  <a:lnTo>
                    <a:pt x="35394" y="11811"/>
                  </a:lnTo>
                  <a:close/>
                </a:path>
                <a:path w="626110" h="47625">
                  <a:moveTo>
                    <a:pt x="47205" y="35420"/>
                  </a:moveTo>
                  <a:lnTo>
                    <a:pt x="35407" y="35420"/>
                  </a:lnTo>
                  <a:lnTo>
                    <a:pt x="35407" y="47218"/>
                  </a:lnTo>
                  <a:lnTo>
                    <a:pt x="47205" y="47218"/>
                  </a:lnTo>
                  <a:lnTo>
                    <a:pt x="47205" y="35420"/>
                  </a:lnTo>
                  <a:close/>
                </a:path>
                <a:path w="626110" h="47625">
                  <a:moveTo>
                    <a:pt x="82613" y="11811"/>
                  </a:moveTo>
                  <a:lnTo>
                    <a:pt x="70815" y="11811"/>
                  </a:lnTo>
                  <a:lnTo>
                    <a:pt x="59016" y="11811"/>
                  </a:lnTo>
                  <a:lnTo>
                    <a:pt x="59016" y="23609"/>
                  </a:lnTo>
                  <a:lnTo>
                    <a:pt x="70815" y="23609"/>
                  </a:lnTo>
                  <a:lnTo>
                    <a:pt x="82613" y="23609"/>
                  </a:lnTo>
                  <a:lnTo>
                    <a:pt x="82613" y="11811"/>
                  </a:lnTo>
                  <a:close/>
                </a:path>
                <a:path w="626110" h="47625">
                  <a:moveTo>
                    <a:pt x="94411" y="35420"/>
                  </a:moveTo>
                  <a:lnTo>
                    <a:pt x="82613" y="35420"/>
                  </a:lnTo>
                  <a:lnTo>
                    <a:pt x="70815" y="35420"/>
                  </a:lnTo>
                  <a:lnTo>
                    <a:pt x="70815" y="47218"/>
                  </a:lnTo>
                  <a:lnTo>
                    <a:pt x="82613" y="47218"/>
                  </a:lnTo>
                  <a:lnTo>
                    <a:pt x="94411" y="47218"/>
                  </a:lnTo>
                  <a:lnTo>
                    <a:pt x="94411" y="35420"/>
                  </a:lnTo>
                  <a:close/>
                </a:path>
                <a:path w="626110" h="47625">
                  <a:moveTo>
                    <a:pt x="94411" y="23609"/>
                  </a:moveTo>
                  <a:lnTo>
                    <a:pt x="82613" y="23609"/>
                  </a:lnTo>
                  <a:lnTo>
                    <a:pt x="82613" y="35407"/>
                  </a:lnTo>
                  <a:lnTo>
                    <a:pt x="94411" y="35407"/>
                  </a:lnTo>
                  <a:lnTo>
                    <a:pt x="94411" y="23609"/>
                  </a:lnTo>
                  <a:close/>
                </a:path>
                <a:path w="626110" h="47625">
                  <a:moveTo>
                    <a:pt x="118021" y="23609"/>
                  </a:moveTo>
                  <a:lnTo>
                    <a:pt x="106222" y="23609"/>
                  </a:lnTo>
                  <a:lnTo>
                    <a:pt x="106222" y="35407"/>
                  </a:lnTo>
                  <a:lnTo>
                    <a:pt x="118021" y="35407"/>
                  </a:lnTo>
                  <a:lnTo>
                    <a:pt x="118021" y="23609"/>
                  </a:lnTo>
                  <a:close/>
                </a:path>
                <a:path w="626110" h="47625">
                  <a:moveTo>
                    <a:pt x="129806" y="35420"/>
                  </a:moveTo>
                  <a:lnTo>
                    <a:pt x="118021" y="35420"/>
                  </a:lnTo>
                  <a:lnTo>
                    <a:pt x="106222" y="35420"/>
                  </a:lnTo>
                  <a:lnTo>
                    <a:pt x="94424" y="35420"/>
                  </a:lnTo>
                  <a:lnTo>
                    <a:pt x="94424" y="47218"/>
                  </a:lnTo>
                  <a:lnTo>
                    <a:pt x="106222" y="47218"/>
                  </a:lnTo>
                  <a:lnTo>
                    <a:pt x="118021" y="47218"/>
                  </a:lnTo>
                  <a:lnTo>
                    <a:pt x="129806" y="47218"/>
                  </a:lnTo>
                  <a:lnTo>
                    <a:pt x="129806" y="35420"/>
                  </a:lnTo>
                  <a:close/>
                </a:path>
                <a:path w="626110" h="47625">
                  <a:moveTo>
                    <a:pt x="141617" y="35420"/>
                  </a:moveTo>
                  <a:lnTo>
                    <a:pt x="129832" y="35420"/>
                  </a:lnTo>
                  <a:lnTo>
                    <a:pt x="129832" y="47218"/>
                  </a:lnTo>
                  <a:lnTo>
                    <a:pt x="141617" y="47218"/>
                  </a:lnTo>
                  <a:lnTo>
                    <a:pt x="141617" y="35420"/>
                  </a:lnTo>
                  <a:close/>
                </a:path>
                <a:path w="626110" h="47625">
                  <a:moveTo>
                    <a:pt x="141617" y="11811"/>
                  </a:moveTo>
                  <a:lnTo>
                    <a:pt x="129832" y="11811"/>
                  </a:lnTo>
                  <a:lnTo>
                    <a:pt x="129832" y="23609"/>
                  </a:lnTo>
                  <a:lnTo>
                    <a:pt x="129832" y="35407"/>
                  </a:lnTo>
                  <a:lnTo>
                    <a:pt x="141617" y="35407"/>
                  </a:lnTo>
                  <a:lnTo>
                    <a:pt x="141617" y="23609"/>
                  </a:lnTo>
                  <a:lnTo>
                    <a:pt x="141617" y="11811"/>
                  </a:lnTo>
                  <a:close/>
                </a:path>
                <a:path w="626110" h="47625">
                  <a:moveTo>
                    <a:pt x="165239" y="35420"/>
                  </a:moveTo>
                  <a:lnTo>
                    <a:pt x="153441" y="35420"/>
                  </a:lnTo>
                  <a:lnTo>
                    <a:pt x="153441" y="47218"/>
                  </a:lnTo>
                  <a:lnTo>
                    <a:pt x="165239" y="47218"/>
                  </a:lnTo>
                  <a:lnTo>
                    <a:pt x="165239" y="35420"/>
                  </a:lnTo>
                  <a:close/>
                </a:path>
                <a:path w="626110" h="47625">
                  <a:moveTo>
                    <a:pt x="177025" y="11811"/>
                  </a:moveTo>
                  <a:lnTo>
                    <a:pt x="165239" y="11811"/>
                  </a:lnTo>
                  <a:lnTo>
                    <a:pt x="165239" y="23609"/>
                  </a:ln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lnTo>
                    <a:pt x="177025" y="11811"/>
                  </a:lnTo>
                  <a:close/>
                </a:path>
                <a:path w="626110" h="47625">
                  <a:moveTo>
                    <a:pt x="188836" y="23609"/>
                  </a:move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close/>
                </a:path>
                <a:path w="626110" h="47625">
                  <a:moveTo>
                    <a:pt x="212432" y="35420"/>
                  </a:moveTo>
                  <a:lnTo>
                    <a:pt x="200647" y="35420"/>
                  </a:lnTo>
                  <a:lnTo>
                    <a:pt x="200647" y="47218"/>
                  </a:lnTo>
                  <a:lnTo>
                    <a:pt x="212432" y="47218"/>
                  </a:lnTo>
                  <a:lnTo>
                    <a:pt x="212432" y="35420"/>
                  </a:lnTo>
                  <a:close/>
                </a:path>
                <a:path w="626110" h="47625">
                  <a:moveTo>
                    <a:pt x="212432" y="11811"/>
                  </a:moveTo>
                  <a:lnTo>
                    <a:pt x="200647" y="11811"/>
                  </a:lnTo>
                  <a:lnTo>
                    <a:pt x="200647" y="23609"/>
                  </a:ln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lnTo>
                    <a:pt x="212432" y="11811"/>
                  </a:lnTo>
                  <a:close/>
                </a:path>
                <a:path w="626110" h="47625">
                  <a:moveTo>
                    <a:pt x="224243" y="35420"/>
                  </a:moveTo>
                  <a:lnTo>
                    <a:pt x="212458" y="35420"/>
                  </a:lnTo>
                  <a:lnTo>
                    <a:pt x="212458" y="47218"/>
                  </a:lnTo>
                  <a:lnTo>
                    <a:pt x="224243" y="47218"/>
                  </a:lnTo>
                  <a:lnTo>
                    <a:pt x="224243" y="35420"/>
                  </a:lnTo>
                  <a:close/>
                </a:path>
                <a:path w="626110" h="47625">
                  <a:moveTo>
                    <a:pt x="224243" y="11811"/>
                  </a:moveTo>
                  <a:lnTo>
                    <a:pt x="212458" y="11811"/>
                  </a:ln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lnTo>
                    <a:pt x="224243" y="11811"/>
                  </a:lnTo>
                  <a:close/>
                </a:path>
                <a:path w="626110" h="47625">
                  <a:moveTo>
                    <a:pt x="236054" y="35420"/>
                  </a:moveTo>
                  <a:lnTo>
                    <a:pt x="224256" y="35420"/>
                  </a:lnTo>
                  <a:lnTo>
                    <a:pt x="224256" y="47218"/>
                  </a:lnTo>
                  <a:lnTo>
                    <a:pt x="236054" y="47218"/>
                  </a:lnTo>
                  <a:lnTo>
                    <a:pt x="236054" y="35420"/>
                  </a:lnTo>
                  <a:close/>
                </a:path>
                <a:path w="626110" h="47625">
                  <a:moveTo>
                    <a:pt x="247853" y="11811"/>
                  </a:moveTo>
                  <a:lnTo>
                    <a:pt x="236054" y="11811"/>
                  </a:lnTo>
                  <a:lnTo>
                    <a:pt x="236054" y="23609"/>
                  </a:lnTo>
                  <a:lnTo>
                    <a:pt x="247853" y="23609"/>
                  </a:lnTo>
                  <a:lnTo>
                    <a:pt x="247853" y="11811"/>
                  </a:lnTo>
                  <a:close/>
                </a:path>
                <a:path w="626110" h="47625">
                  <a:moveTo>
                    <a:pt x="271462" y="23609"/>
                  </a:moveTo>
                  <a:lnTo>
                    <a:pt x="259664" y="23609"/>
                  </a:lnTo>
                  <a:lnTo>
                    <a:pt x="259664" y="35407"/>
                  </a:lnTo>
                  <a:lnTo>
                    <a:pt x="271462" y="35407"/>
                  </a:lnTo>
                  <a:lnTo>
                    <a:pt x="271462" y="23609"/>
                  </a:lnTo>
                  <a:close/>
                </a:path>
                <a:path w="626110" h="47625">
                  <a:moveTo>
                    <a:pt x="283273" y="23609"/>
                  </a:moveTo>
                  <a:lnTo>
                    <a:pt x="271475" y="23609"/>
                  </a:lnTo>
                  <a:lnTo>
                    <a:pt x="271475" y="35407"/>
                  </a:lnTo>
                  <a:lnTo>
                    <a:pt x="283273" y="35407"/>
                  </a:lnTo>
                  <a:lnTo>
                    <a:pt x="283273" y="23609"/>
                  </a:lnTo>
                  <a:close/>
                </a:path>
                <a:path w="626110" h="47625">
                  <a:moveTo>
                    <a:pt x="295071" y="11811"/>
                  </a:moveTo>
                  <a:lnTo>
                    <a:pt x="283273" y="11811"/>
                  </a:lnTo>
                  <a:lnTo>
                    <a:pt x="283273" y="23609"/>
                  </a:lnTo>
                  <a:lnTo>
                    <a:pt x="295071" y="23609"/>
                  </a:lnTo>
                  <a:lnTo>
                    <a:pt x="295071" y="11811"/>
                  </a:lnTo>
                  <a:close/>
                </a:path>
                <a:path w="626110" h="47625">
                  <a:moveTo>
                    <a:pt x="306857" y="23609"/>
                  </a:moveTo>
                  <a:lnTo>
                    <a:pt x="295071" y="23609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close/>
                </a:path>
                <a:path w="626110" h="47625">
                  <a:moveTo>
                    <a:pt x="318681" y="11811"/>
                  </a:moveTo>
                  <a:lnTo>
                    <a:pt x="306882" y="11811"/>
                  </a:lnTo>
                  <a:lnTo>
                    <a:pt x="306882" y="23609"/>
                  </a:lnTo>
                  <a:lnTo>
                    <a:pt x="318681" y="23609"/>
                  </a:lnTo>
                  <a:lnTo>
                    <a:pt x="318681" y="11811"/>
                  </a:lnTo>
                  <a:close/>
                </a:path>
                <a:path w="626110" h="47625">
                  <a:moveTo>
                    <a:pt x="330479" y="23609"/>
                  </a:moveTo>
                  <a:lnTo>
                    <a:pt x="318681" y="23609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close/>
                </a:path>
                <a:path w="626110" h="47625">
                  <a:moveTo>
                    <a:pt x="342290" y="11811"/>
                  </a:moveTo>
                  <a:lnTo>
                    <a:pt x="330492" y="11811"/>
                  </a:lnTo>
                  <a:lnTo>
                    <a:pt x="330492" y="23609"/>
                  </a:lnTo>
                  <a:lnTo>
                    <a:pt x="330492" y="35407"/>
                  </a:lnTo>
                  <a:lnTo>
                    <a:pt x="342290" y="35407"/>
                  </a:lnTo>
                  <a:lnTo>
                    <a:pt x="342290" y="23609"/>
                  </a:lnTo>
                  <a:lnTo>
                    <a:pt x="342290" y="11811"/>
                  </a:lnTo>
                  <a:close/>
                </a:path>
                <a:path w="626110" h="47625">
                  <a:moveTo>
                    <a:pt x="365887" y="23609"/>
                  </a:moveTo>
                  <a:lnTo>
                    <a:pt x="354088" y="23609"/>
                  </a:lnTo>
                  <a:lnTo>
                    <a:pt x="354088" y="35407"/>
                  </a:lnTo>
                  <a:lnTo>
                    <a:pt x="365887" y="35407"/>
                  </a:lnTo>
                  <a:lnTo>
                    <a:pt x="365887" y="23609"/>
                  </a:lnTo>
                  <a:close/>
                </a:path>
                <a:path w="626110" h="47625">
                  <a:moveTo>
                    <a:pt x="377698" y="11811"/>
                  </a:moveTo>
                  <a:lnTo>
                    <a:pt x="365899" y="11811"/>
                  </a:lnTo>
                  <a:lnTo>
                    <a:pt x="365899" y="23609"/>
                  </a:lnTo>
                  <a:lnTo>
                    <a:pt x="377698" y="23609"/>
                  </a:lnTo>
                  <a:lnTo>
                    <a:pt x="377698" y="11811"/>
                  </a:lnTo>
                  <a:close/>
                </a:path>
                <a:path w="626110" h="47625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26110" h="47625">
                  <a:moveTo>
                    <a:pt x="401307" y="11811"/>
                  </a:moveTo>
                  <a:lnTo>
                    <a:pt x="389509" y="11811"/>
                  </a:ln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01307" y="23609"/>
                  </a:lnTo>
                  <a:lnTo>
                    <a:pt x="401307" y="11811"/>
                  </a:lnTo>
                  <a:close/>
                </a:path>
                <a:path w="626110" h="47625">
                  <a:moveTo>
                    <a:pt x="401307" y="0"/>
                  </a:move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01307" y="0"/>
                  </a:lnTo>
                  <a:close/>
                </a:path>
                <a:path w="626110" h="47625">
                  <a:moveTo>
                    <a:pt x="424903" y="11811"/>
                  </a:moveTo>
                  <a:lnTo>
                    <a:pt x="413105" y="11811"/>
                  </a:lnTo>
                  <a:lnTo>
                    <a:pt x="413105" y="23609"/>
                  </a:lnTo>
                  <a:lnTo>
                    <a:pt x="424903" y="23609"/>
                  </a:lnTo>
                  <a:lnTo>
                    <a:pt x="424903" y="11811"/>
                  </a:lnTo>
                  <a:close/>
                </a:path>
                <a:path w="626110" h="47625">
                  <a:moveTo>
                    <a:pt x="436714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36714" y="11798"/>
                  </a:lnTo>
                  <a:lnTo>
                    <a:pt x="436714" y="0"/>
                  </a:lnTo>
                  <a:close/>
                </a:path>
                <a:path w="626110" h="47625">
                  <a:moveTo>
                    <a:pt x="460311" y="23609"/>
                  </a:moveTo>
                  <a:lnTo>
                    <a:pt x="448513" y="23609"/>
                  </a:lnTo>
                  <a:lnTo>
                    <a:pt x="448513" y="11811"/>
                  </a:lnTo>
                  <a:lnTo>
                    <a:pt x="436714" y="11811"/>
                  </a:lnTo>
                  <a:lnTo>
                    <a:pt x="424916" y="11811"/>
                  </a:lnTo>
                  <a:lnTo>
                    <a:pt x="424916" y="23609"/>
                  </a:lnTo>
                  <a:lnTo>
                    <a:pt x="436714" y="23609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60311" y="35407"/>
                  </a:lnTo>
                  <a:lnTo>
                    <a:pt x="460311" y="23609"/>
                  </a:lnTo>
                  <a:close/>
                </a:path>
                <a:path w="626110" h="47625">
                  <a:moveTo>
                    <a:pt x="460311" y="0"/>
                  </a:moveTo>
                  <a:lnTo>
                    <a:pt x="448513" y="0"/>
                  </a:lnTo>
                  <a:lnTo>
                    <a:pt x="448513" y="11798"/>
                  </a:lnTo>
                  <a:lnTo>
                    <a:pt x="460311" y="11798"/>
                  </a:lnTo>
                  <a:lnTo>
                    <a:pt x="460311" y="0"/>
                  </a:lnTo>
                  <a:close/>
                </a:path>
                <a:path w="626110" h="47625">
                  <a:moveTo>
                    <a:pt x="483920" y="23609"/>
                  </a:moveTo>
                  <a:lnTo>
                    <a:pt x="472122" y="23609"/>
                  </a:lnTo>
                  <a:lnTo>
                    <a:pt x="460324" y="23609"/>
                  </a:lnTo>
                  <a:lnTo>
                    <a:pt x="460324" y="35407"/>
                  </a:lnTo>
                  <a:lnTo>
                    <a:pt x="472122" y="35407"/>
                  </a:lnTo>
                  <a:lnTo>
                    <a:pt x="483920" y="35407"/>
                  </a:lnTo>
                  <a:lnTo>
                    <a:pt x="483920" y="23609"/>
                  </a:lnTo>
                  <a:close/>
                </a:path>
                <a:path w="626110" h="47625">
                  <a:moveTo>
                    <a:pt x="495731" y="23609"/>
                  </a:move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495731" y="23609"/>
                  </a:lnTo>
                  <a:close/>
                </a:path>
                <a:path w="626110" h="47625">
                  <a:moveTo>
                    <a:pt x="495731" y="0"/>
                  </a:move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495731" y="0"/>
                  </a:lnTo>
                  <a:close/>
                </a:path>
                <a:path w="626110" h="47625">
                  <a:moveTo>
                    <a:pt x="507530" y="11811"/>
                  </a:moveTo>
                  <a:lnTo>
                    <a:pt x="495731" y="11811"/>
                  </a:lnTo>
                  <a:lnTo>
                    <a:pt x="495731" y="23609"/>
                  </a:lnTo>
                  <a:lnTo>
                    <a:pt x="507530" y="23609"/>
                  </a:lnTo>
                  <a:lnTo>
                    <a:pt x="507530" y="11811"/>
                  </a:lnTo>
                  <a:close/>
                </a:path>
                <a:path w="626110" h="47625">
                  <a:moveTo>
                    <a:pt x="542937" y="23609"/>
                  </a:moveTo>
                  <a:lnTo>
                    <a:pt x="531139" y="23609"/>
                  </a:lnTo>
                  <a:lnTo>
                    <a:pt x="531139" y="11811"/>
                  </a:lnTo>
                  <a:lnTo>
                    <a:pt x="519341" y="11811"/>
                  </a:lnTo>
                  <a:lnTo>
                    <a:pt x="519341" y="23609"/>
                  </a:lnTo>
                  <a:lnTo>
                    <a:pt x="519341" y="35407"/>
                  </a:lnTo>
                  <a:lnTo>
                    <a:pt x="531139" y="35407"/>
                  </a:lnTo>
                  <a:lnTo>
                    <a:pt x="542937" y="35407"/>
                  </a:lnTo>
                  <a:lnTo>
                    <a:pt x="542937" y="23609"/>
                  </a:lnTo>
                  <a:close/>
                </a:path>
                <a:path w="626110" h="47625">
                  <a:moveTo>
                    <a:pt x="542937" y="0"/>
                  </a:moveTo>
                  <a:lnTo>
                    <a:pt x="531139" y="0"/>
                  </a:lnTo>
                  <a:lnTo>
                    <a:pt x="531139" y="11798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26110" h="47625">
                  <a:moveTo>
                    <a:pt x="554748" y="0"/>
                  </a:move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54748" y="0"/>
                  </a:lnTo>
                  <a:close/>
                </a:path>
                <a:path w="626110" h="47625">
                  <a:moveTo>
                    <a:pt x="578345" y="11811"/>
                  </a:moveTo>
                  <a:lnTo>
                    <a:pt x="566547" y="11811"/>
                  </a:lnTo>
                  <a:lnTo>
                    <a:pt x="566547" y="23609"/>
                  </a:lnTo>
                  <a:lnTo>
                    <a:pt x="554748" y="23609"/>
                  </a:lnTo>
                  <a:lnTo>
                    <a:pt x="554748" y="35407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78345" y="23609"/>
                  </a:lnTo>
                  <a:lnTo>
                    <a:pt x="578345" y="11811"/>
                  </a:lnTo>
                  <a:close/>
                </a:path>
                <a:path w="626110" h="47625">
                  <a:moveTo>
                    <a:pt x="578345" y="0"/>
                  </a:moveTo>
                  <a:lnTo>
                    <a:pt x="566547" y="0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26110" h="47625">
                  <a:moveTo>
                    <a:pt x="601954" y="11811"/>
                  </a:moveTo>
                  <a:lnTo>
                    <a:pt x="590156" y="11811"/>
                  </a:lnTo>
                  <a:lnTo>
                    <a:pt x="590156" y="23609"/>
                  </a:lnTo>
                  <a:lnTo>
                    <a:pt x="590156" y="35407"/>
                  </a:lnTo>
                  <a:lnTo>
                    <a:pt x="601954" y="35407"/>
                  </a:lnTo>
                  <a:lnTo>
                    <a:pt x="601954" y="23609"/>
                  </a:lnTo>
                  <a:lnTo>
                    <a:pt x="601954" y="11811"/>
                  </a:lnTo>
                  <a:close/>
                </a:path>
                <a:path w="626110" h="47625">
                  <a:moveTo>
                    <a:pt x="625563" y="11811"/>
                  </a:moveTo>
                  <a:lnTo>
                    <a:pt x="613765" y="11811"/>
                  </a:lnTo>
                  <a:lnTo>
                    <a:pt x="601967" y="11811"/>
                  </a:lnTo>
                  <a:lnTo>
                    <a:pt x="601967" y="23609"/>
                  </a:lnTo>
                  <a:lnTo>
                    <a:pt x="613765" y="23609"/>
                  </a:lnTo>
                  <a:lnTo>
                    <a:pt x="613765" y="35407"/>
                  </a:lnTo>
                  <a:lnTo>
                    <a:pt x="625563" y="35407"/>
                  </a:lnTo>
                  <a:lnTo>
                    <a:pt x="625563" y="23609"/>
                  </a:lnTo>
                  <a:lnTo>
                    <a:pt x="625563" y="11811"/>
                  </a:lnTo>
                  <a:close/>
                </a:path>
                <a:path w="626110" h="47625">
                  <a:moveTo>
                    <a:pt x="625563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25563" y="11798"/>
                  </a:lnTo>
                  <a:lnTo>
                    <a:pt x="62556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94843" y="4441596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10" h="47625">
                  <a:moveTo>
                    <a:pt x="11798" y="11798"/>
                  </a:moveTo>
                  <a:lnTo>
                    <a:pt x="0" y="11798"/>
                  </a:lnTo>
                  <a:lnTo>
                    <a:pt x="0" y="23596"/>
                  </a:lnTo>
                  <a:lnTo>
                    <a:pt x="11798" y="23596"/>
                  </a:lnTo>
                  <a:lnTo>
                    <a:pt x="11798" y="11798"/>
                  </a:lnTo>
                  <a:close/>
                </a:path>
                <a:path w="626110" h="47625">
                  <a:moveTo>
                    <a:pt x="35394" y="35407"/>
                  </a:moveTo>
                  <a:lnTo>
                    <a:pt x="23596" y="35407"/>
                  </a:lnTo>
                  <a:lnTo>
                    <a:pt x="11798" y="35407"/>
                  </a:lnTo>
                  <a:lnTo>
                    <a:pt x="11798" y="47205"/>
                  </a:lnTo>
                  <a:lnTo>
                    <a:pt x="23596" y="47205"/>
                  </a:lnTo>
                  <a:lnTo>
                    <a:pt x="35394" y="47205"/>
                  </a:lnTo>
                  <a:lnTo>
                    <a:pt x="35394" y="35407"/>
                  </a:lnTo>
                  <a:close/>
                </a:path>
                <a:path w="626110" h="47625">
                  <a:moveTo>
                    <a:pt x="35394" y="23596"/>
                  </a:moveTo>
                  <a:lnTo>
                    <a:pt x="23596" y="23596"/>
                  </a:lnTo>
                  <a:lnTo>
                    <a:pt x="11798" y="23596"/>
                  </a:lnTo>
                  <a:lnTo>
                    <a:pt x="11798" y="35394"/>
                  </a:lnTo>
                  <a:lnTo>
                    <a:pt x="23596" y="35394"/>
                  </a:lnTo>
                  <a:lnTo>
                    <a:pt x="35394" y="35394"/>
                  </a:lnTo>
                  <a:lnTo>
                    <a:pt x="35394" y="23596"/>
                  </a:lnTo>
                  <a:close/>
                </a:path>
                <a:path w="626110" h="47625">
                  <a:moveTo>
                    <a:pt x="47205" y="35407"/>
                  </a:moveTo>
                  <a:lnTo>
                    <a:pt x="35407" y="35407"/>
                  </a:lnTo>
                  <a:lnTo>
                    <a:pt x="35407" y="47205"/>
                  </a:lnTo>
                  <a:lnTo>
                    <a:pt x="47205" y="47205"/>
                  </a:lnTo>
                  <a:lnTo>
                    <a:pt x="47205" y="35407"/>
                  </a:lnTo>
                  <a:close/>
                </a:path>
                <a:path w="626110" h="47625">
                  <a:moveTo>
                    <a:pt x="70815" y="35407"/>
                  </a:moveTo>
                  <a:lnTo>
                    <a:pt x="59016" y="35407"/>
                  </a:lnTo>
                  <a:lnTo>
                    <a:pt x="59016" y="47205"/>
                  </a:lnTo>
                  <a:lnTo>
                    <a:pt x="70815" y="47205"/>
                  </a:lnTo>
                  <a:lnTo>
                    <a:pt x="70815" y="35407"/>
                  </a:lnTo>
                  <a:close/>
                </a:path>
                <a:path w="626110" h="47625">
                  <a:moveTo>
                    <a:pt x="82613" y="23596"/>
                  </a:moveTo>
                  <a:lnTo>
                    <a:pt x="70815" y="23596"/>
                  </a:lnTo>
                  <a:lnTo>
                    <a:pt x="70815" y="11798"/>
                  </a:lnTo>
                  <a:lnTo>
                    <a:pt x="59016" y="11798"/>
                  </a:lnTo>
                  <a:lnTo>
                    <a:pt x="59016" y="23596"/>
                  </a:lnTo>
                  <a:lnTo>
                    <a:pt x="59016" y="35394"/>
                  </a:lnTo>
                  <a:lnTo>
                    <a:pt x="70815" y="35394"/>
                  </a:lnTo>
                  <a:lnTo>
                    <a:pt x="82613" y="35394"/>
                  </a:lnTo>
                  <a:lnTo>
                    <a:pt x="82613" y="23596"/>
                  </a:lnTo>
                  <a:close/>
                </a:path>
                <a:path w="626110" h="47625">
                  <a:moveTo>
                    <a:pt x="94411" y="35407"/>
                  </a:moveTo>
                  <a:lnTo>
                    <a:pt x="82613" y="35407"/>
                  </a:lnTo>
                  <a:lnTo>
                    <a:pt x="82613" y="47205"/>
                  </a:lnTo>
                  <a:lnTo>
                    <a:pt x="94411" y="47205"/>
                  </a:lnTo>
                  <a:lnTo>
                    <a:pt x="94411" y="35407"/>
                  </a:lnTo>
                  <a:close/>
                </a:path>
                <a:path w="626110" h="47625">
                  <a:moveTo>
                    <a:pt x="94411" y="11798"/>
                  </a:moveTo>
                  <a:lnTo>
                    <a:pt x="82613" y="11798"/>
                  </a:lnTo>
                  <a:lnTo>
                    <a:pt x="82613" y="23596"/>
                  </a:lnTo>
                  <a:lnTo>
                    <a:pt x="94411" y="23596"/>
                  </a:lnTo>
                  <a:lnTo>
                    <a:pt x="94411" y="11798"/>
                  </a:lnTo>
                  <a:close/>
                </a:path>
                <a:path w="626110" h="47625">
                  <a:moveTo>
                    <a:pt x="106222" y="11798"/>
                  </a:moveTo>
                  <a:lnTo>
                    <a:pt x="94424" y="11798"/>
                  </a:lnTo>
                  <a:lnTo>
                    <a:pt x="94424" y="23596"/>
                  </a:lnTo>
                  <a:lnTo>
                    <a:pt x="94424" y="35394"/>
                  </a:lnTo>
                  <a:lnTo>
                    <a:pt x="106222" y="35394"/>
                  </a:lnTo>
                  <a:lnTo>
                    <a:pt x="106222" y="23596"/>
                  </a:lnTo>
                  <a:lnTo>
                    <a:pt x="106222" y="11798"/>
                  </a:lnTo>
                  <a:close/>
                </a:path>
                <a:path w="626110" h="47625">
                  <a:moveTo>
                    <a:pt x="129806" y="35407"/>
                  </a:moveTo>
                  <a:lnTo>
                    <a:pt x="118021" y="35407"/>
                  </a:lnTo>
                  <a:lnTo>
                    <a:pt x="118021" y="47205"/>
                  </a:lnTo>
                  <a:lnTo>
                    <a:pt x="129806" y="47205"/>
                  </a:lnTo>
                  <a:lnTo>
                    <a:pt x="129806" y="35407"/>
                  </a:lnTo>
                  <a:close/>
                </a:path>
                <a:path w="626110" h="47625">
                  <a:moveTo>
                    <a:pt x="129806" y="11798"/>
                  </a:moveTo>
                  <a:lnTo>
                    <a:pt x="118021" y="11798"/>
                  </a:lnTo>
                  <a:lnTo>
                    <a:pt x="118021" y="23596"/>
                  </a:lnTo>
                  <a:lnTo>
                    <a:pt x="118021" y="35394"/>
                  </a:lnTo>
                  <a:lnTo>
                    <a:pt x="129806" y="35394"/>
                  </a:lnTo>
                  <a:lnTo>
                    <a:pt x="129806" y="23596"/>
                  </a:lnTo>
                  <a:lnTo>
                    <a:pt x="129806" y="11798"/>
                  </a:lnTo>
                  <a:close/>
                </a:path>
                <a:path w="626110" h="47625">
                  <a:moveTo>
                    <a:pt x="177025" y="35407"/>
                  </a:moveTo>
                  <a:lnTo>
                    <a:pt x="165239" y="35407"/>
                  </a:lnTo>
                  <a:lnTo>
                    <a:pt x="165239" y="47205"/>
                  </a:lnTo>
                  <a:lnTo>
                    <a:pt x="177025" y="47205"/>
                  </a:lnTo>
                  <a:lnTo>
                    <a:pt x="177025" y="35407"/>
                  </a:lnTo>
                  <a:close/>
                </a:path>
                <a:path w="626110" h="47625">
                  <a:moveTo>
                    <a:pt x="188836" y="23596"/>
                  </a:moveTo>
                  <a:lnTo>
                    <a:pt x="177038" y="23596"/>
                  </a:lnTo>
                  <a:lnTo>
                    <a:pt x="177038" y="35394"/>
                  </a:lnTo>
                  <a:lnTo>
                    <a:pt x="188836" y="35394"/>
                  </a:lnTo>
                  <a:lnTo>
                    <a:pt x="188836" y="23596"/>
                  </a:lnTo>
                  <a:close/>
                </a:path>
                <a:path w="626110" h="47625">
                  <a:moveTo>
                    <a:pt x="200647" y="23596"/>
                  </a:moveTo>
                  <a:lnTo>
                    <a:pt x="188849" y="23596"/>
                  </a:lnTo>
                  <a:lnTo>
                    <a:pt x="188849" y="35394"/>
                  </a:lnTo>
                  <a:lnTo>
                    <a:pt x="200647" y="35394"/>
                  </a:lnTo>
                  <a:lnTo>
                    <a:pt x="200647" y="23596"/>
                  </a:lnTo>
                  <a:close/>
                </a:path>
                <a:path w="626110" h="47625">
                  <a:moveTo>
                    <a:pt x="212432" y="35407"/>
                  </a:moveTo>
                  <a:lnTo>
                    <a:pt x="200647" y="35407"/>
                  </a:lnTo>
                  <a:lnTo>
                    <a:pt x="200647" y="47205"/>
                  </a:lnTo>
                  <a:lnTo>
                    <a:pt x="212432" y="47205"/>
                  </a:lnTo>
                  <a:lnTo>
                    <a:pt x="212432" y="35407"/>
                  </a:lnTo>
                  <a:close/>
                </a:path>
                <a:path w="626110" h="47625">
                  <a:moveTo>
                    <a:pt x="212432" y="11798"/>
                  </a:moveTo>
                  <a:lnTo>
                    <a:pt x="200647" y="11798"/>
                  </a:lnTo>
                  <a:lnTo>
                    <a:pt x="200647" y="23596"/>
                  </a:lnTo>
                  <a:lnTo>
                    <a:pt x="212432" y="23596"/>
                  </a:lnTo>
                  <a:lnTo>
                    <a:pt x="212432" y="11798"/>
                  </a:lnTo>
                  <a:close/>
                </a:path>
                <a:path w="626110" h="47625">
                  <a:moveTo>
                    <a:pt x="224243" y="35407"/>
                  </a:moveTo>
                  <a:lnTo>
                    <a:pt x="212458" y="35407"/>
                  </a:lnTo>
                  <a:lnTo>
                    <a:pt x="212458" y="47205"/>
                  </a:lnTo>
                  <a:lnTo>
                    <a:pt x="224243" y="47205"/>
                  </a:lnTo>
                  <a:lnTo>
                    <a:pt x="224243" y="35407"/>
                  </a:lnTo>
                  <a:close/>
                </a:path>
                <a:path w="626110" h="47625">
                  <a:moveTo>
                    <a:pt x="224243" y="11798"/>
                  </a:moveTo>
                  <a:lnTo>
                    <a:pt x="212458" y="11798"/>
                  </a:lnTo>
                  <a:lnTo>
                    <a:pt x="212458" y="23596"/>
                  </a:lnTo>
                  <a:lnTo>
                    <a:pt x="224243" y="23596"/>
                  </a:lnTo>
                  <a:lnTo>
                    <a:pt x="224243" y="11798"/>
                  </a:lnTo>
                  <a:close/>
                </a:path>
                <a:path w="626110" h="47625">
                  <a:moveTo>
                    <a:pt x="236054" y="35407"/>
                  </a:moveTo>
                  <a:lnTo>
                    <a:pt x="224256" y="35407"/>
                  </a:lnTo>
                  <a:lnTo>
                    <a:pt x="224256" y="47205"/>
                  </a:lnTo>
                  <a:lnTo>
                    <a:pt x="236054" y="47205"/>
                  </a:lnTo>
                  <a:lnTo>
                    <a:pt x="236054" y="35407"/>
                  </a:lnTo>
                  <a:close/>
                </a:path>
                <a:path w="626110" h="47625">
                  <a:moveTo>
                    <a:pt x="247853" y="0"/>
                  </a:moveTo>
                  <a:lnTo>
                    <a:pt x="236054" y="0"/>
                  </a:lnTo>
                  <a:lnTo>
                    <a:pt x="224256" y="0"/>
                  </a:lnTo>
                  <a:lnTo>
                    <a:pt x="224256" y="11798"/>
                  </a:lnTo>
                  <a:lnTo>
                    <a:pt x="236054" y="11798"/>
                  </a:lnTo>
                  <a:lnTo>
                    <a:pt x="247853" y="11798"/>
                  </a:lnTo>
                  <a:lnTo>
                    <a:pt x="247853" y="0"/>
                  </a:lnTo>
                  <a:close/>
                </a:path>
                <a:path w="626110" h="47625">
                  <a:moveTo>
                    <a:pt x="259651" y="23596"/>
                  </a:moveTo>
                  <a:lnTo>
                    <a:pt x="247865" y="23596"/>
                  </a:lnTo>
                  <a:lnTo>
                    <a:pt x="247865" y="35394"/>
                  </a:lnTo>
                  <a:lnTo>
                    <a:pt x="259651" y="35394"/>
                  </a:lnTo>
                  <a:lnTo>
                    <a:pt x="259651" y="23596"/>
                  </a:lnTo>
                  <a:close/>
                </a:path>
                <a:path w="626110" h="47625">
                  <a:moveTo>
                    <a:pt x="259651" y="0"/>
                  </a:moveTo>
                  <a:lnTo>
                    <a:pt x="247865" y="0"/>
                  </a:lnTo>
                  <a:lnTo>
                    <a:pt x="247865" y="11798"/>
                  </a:lnTo>
                  <a:lnTo>
                    <a:pt x="259651" y="11798"/>
                  </a:lnTo>
                  <a:lnTo>
                    <a:pt x="259651" y="0"/>
                  </a:lnTo>
                  <a:close/>
                </a:path>
                <a:path w="626110" h="47625">
                  <a:moveTo>
                    <a:pt x="271462" y="0"/>
                  </a:moveTo>
                  <a:lnTo>
                    <a:pt x="259664" y="0"/>
                  </a:lnTo>
                  <a:lnTo>
                    <a:pt x="259664" y="11798"/>
                  </a:lnTo>
                  <a:lnTo>
                    <a:pt x="271462" y="11798"/>
                  </a:lnTo>
                  <a:lnTo>
                    <a:pt x="271462" y="0"/>
                  </a:lnTo>
                  <a:close/>
                </a:path>
                <a:path w="626110" h="47625">
                  <a:moveTo>
                    <a:pt x="306857" y="11798"/>
                  </a:moveTo>
                  <a:lnTo>
                    <a:pt x="295071" y="11798"/>
                  </a:lnTo>
                  <a:lnTo>
                    <a:pt x="283273" y="11798"/>
                  </a:lnTo>
                  <a:lnTo>
                    <a:pt x="283273" y="0"/>
                  </a:lnTo>
                  <a:lnTo>
                    <a:pt x="271475" y="0"/>
                  </a:lnTo>
                  <a:lnTo>
                    <a:pt x="271475" y="11798"/>
                  </a:lnTo>
                  <a:lnTo>
                    <a:pt x="271475" y="23596"/>
                  </a:lnTo>
                  <a:lnTo>
                    <a:pt x="283273" y="23596"/>
                  </a:lnTo>
                  <a:lnTo>
                    <a:pt x="295071" y="23596"/>
                  </a:lnTo>
                  <a:lnTo>
                    <a:pt x="295071" y="35394"/>
                  </a:lnTo>
                  <a:lnTo>
                    <a:pt x="306857" y="35394"/>
                  </a:lnTo>
                  <a:lnTo>
                    <a:pt x="306857" y="23596"/>
                  </a:lnTo>
                  <a:lnTo>
                    <a:pt x="306857" y="11798"/>
                  </a:lnTo>
                  <a:close/>
                </a:path>
                <a:path w="626110" h="47625">
                  <a:moveTo>
                    <a:pt x="318681" y="0"/>
                  </a:moveTo>
                  <a:lnTo>
                    <a:pt x="306882" y="0"/>
                  </a:lnTo>
                  <a:lnTo>
                    <a:pt x="306882" y="11798"/>
                  </a:lnTo>
                  <a:lnTo>
                    <a:pt x="318681" y="11798"/>
                  </a:lnTo>
                  <a:lnTo>
                    <a:pt x="318681" y="0"/>
                  </a:lnTo>
                  <a:close/>
                </a:path>
                <a:path w="626110" h="47625">
                  <a:moveTo>
                    <a:pt x="330479" y="23596"/>
                  </a:moveTo>
                  <a:lnTo>
                    <a:pt x="318681" y="23596"/>
                  </a:lnTo>
                  <a:lnTo>
                    <a:pt x="318681" y="35394"/>
                  </a:lnTo>
                  <a:lnTo>
                    <a:pt x="330479" y="35394"/>
                  </a:lnTo>
                  <a:lnTo>
                    <a:pt x="330479" y="23596"/>
                  </a:lnTo>
                  <a:close/>
                </a:path>
                <a:path w="626110" h="47625">
                  <a:moveTo>
                    <a:pt x="354088" y="23596"/>
                  </a:moveTo>
                  <a:lnTo>
                    <a:pt x="342290" y="23596"/>
                  </a:lnTo>
                  <a:lnTo>
                    <a:pt x="342290" y="11798"/>
                  </a:lnTo>
                  <a:lnTo>
                    <a:pt x="342290" y="0"/>
                  </a:lnTo>
                  <a:lnTo>
                    <a:pt x="330492" y="0"/>
                  </a:lnTo>
                  <a:lnTo>
                    <a:pt x="330492" y="11798"/>
                  </a:lnTo>
                  <a:lnTo>
                    <a:pt x="330492" y="23596"/>
                  </a:lnTo>
                  <a:lnTo>
                    <a:pt x="330492" y="35394"/>
                  </a:lnTo>
                  <a:lnTo>
                    <a:pt x="342290" y="35394"/>
                  </a:lnTo>
                  <a:lnTo>
                    <a:pt x="354088" y="35394"/>
                  </a:lnTo>
                  <a:lnTo>
                    <a:pt x="354088" y="23596"/>
                  </a:lnTo>
                  <a:close/>
                </a:path>
                <a:path w="626110" h="47625">
                  <a:moveTo>
                    <a:pt x="365887" y="11798"/>
                  </a:moveTo>
                  <a:lnTo>
                    <a:pt x="354088" y="11798"/>
                  </a:lnTo>
                  <a:lnTo>
                    <a:pt x="354088" y="23596"/>
                  </a:lnTo>
                  <a:lnTo>
                    <a:pt x="365887" y="23596"/>
                  </a:lnTo>
                  <a:lnTo>
                    <a:pt x="365887" y="11798"/>
                  </a:lnTo>
                  <a:close/>
                </a:path>
                <a:path w="626110" h="47625">
                  <a:moveTo>
                    <a:pt x="389496" y="11798"/>
                  </a:moveTo>
                  <a:lnTo>
                    <a:pt x="377698" y="11798"/>
                  </a:lnTo>
                  <a:lnTo>
                    <a:pt x="377698" y="23596"/>
                  </a:lnTo>
                  <a:lnTo>
                    <a:pt x="377698" y="35394"/>
                  </a:lnTo>
                  <a:lnTo>
                    <a:pt x="389496" y="35394"/>
                  </a:lnTo>
                  <a:lnTo>
                    <a:pt x="389496" y="23596"/>
                  </a:lnTo>
                  <a:lnTo>
                    <a:pt x="389496" y="11798"/>
                  </a:lnTo>
                  <a:close/>
                </a:path>
                <a:path w="626110" h="47625">
                  <a:moveTo>
                    <a:pt x="401307" y="11798"/>
                  </a:moveTo>
                  <a:lnTo>
                    <a:pt x="389509" y="11798"/>
                  </a:lnTo>
                  <a:lnTo>
                    <a:pt x="389509" y="23596"/>
                  </a:lnTo>
                  <a:lnTo>
                    <a:pt x="389509" y="35394"/>
                  </a:lnTo>
                  <a:lnTo>
                    <a:pt x="401307" y="35394"/>
                  </a:lnTo>
                  <a:lnTo>
                    <a:pt x="401307" y="23596"/>
                  </a:lnTo>
                  <a:lnTo>
                    <a:pt x="401307" y="11798"/>
                  </a:lnTo>
                  <a:close/>
                </a:path>
                <a:path w="626110" h="47625">
                  <a:moveTo>
                    <a:pt x="424903" y="0"/>
                  </a:moveTo>
                  <a:lnTo>
                    <a:pt x="413105" y="0"/>
                  </a:lnTo>
                  <a:lnTo>
                    <a:pt x="413105" y="11798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26110" h="47625">
                  <a:moveTo>
                    <a:pt x="460311" y="0"/>
                  </a:moveTo>
                  <a:lnTo>
                    <a:pt x="448513" y="0"/>
                  </a:lnTo>
                  <a:lnTo>
                    <a:pt x="436714" y="0"/>
                  </a:lnTo>
                  <a:lnTo>
                    <a:pt x="436714" y="11798"/>
                  </a:lnTo>
                  <a:lnTo>
                    <a:pt x="436714" y="23596"/>
                  </a:lnTo>
                  <a:lnTo>
                    <a:pt x="436714" y="35394"/>
                  </a:lnTo>
                  <a:lnTo>
                    <a:pt x="448513" y="35394"/>
                  </a:lnTo>
                  <a:lnTo>
                    <a:pt x="460311" y="35394"/>
                  </a:lnTo>
                  <a:lnTo>
                    <a:pt x="460311" y="23596"/>
                  </a:lnTo>
                  <a:lnTo>
                    <a:pt x="460311" y="11798"/>
                  </a:lnTo>
                  <a:lnTo>
                    <a:pt x="460311" y="0"/>
                  </a:lnTo>
                  <a:close/>
                </a:path>
                <a:path w="626110" h="47625">
                  <a:moveTo>
                    <a:pt x="472122" y="23596"/>
                  </a:moveTo>
                  <a:lnTo>
                    <a:pt x="460324" y="23596"/>
                  </a:lnTo>
                  <a:lnTo>
                    <a:pt x="460324" y="35394"/>
                  </a:lnTo>
                  <a:lnTo>
                    <a:pt x="472122" y="35394"/>
                  </a:lnTo>
                  <a:lnTo>
                    <a:pt x="472122" y="23596"/>
                  </a:lnTo>
                  <a:close/>
                </a:path>
                <a:path w="626110" h="47625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72122" y="23596"/>
                  </a:lnTo>
                  <a:lnTo>
                    <a:pt x="483920" y="23596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10" h="47625">
                  <a:moveTo>
                    <a:pt x="519328" y="11798"/>
                  </a:moveTo>
                  <a:lnTo>
                    <a:pt x="507530" y="11798"/>
                  </a:lnTo>
                  <a:lnTo>
                    <a:pt x="507530" y="0"/>
                  </a:lnTo>
                  <a:lnTo>
                    <a:pt x="495731" y="0"/>
                  </a:lnTo>
                  <a:lnTo>
                    <a:pt x="495731" y="11798"/>
                  </a:lnTo>
                  <a:lnTo>
                    <a:pt x="483933" y="11798"/>
                  </a:lnTo>
                  <a:lnTo>
                    <a:pt x="483933" y="23596"/>
                  </a:lnTo>
                  <a:lnTo>
                    <a:pt x="483933" y="35394"/>
                  </a:lnTo>
                  <a:lnTo>
                    <a:pt x="495731" y="35394"/>
                  </a:lnTo>
                  <a:lnTo>
                    <a:pt x="507530" y="35394"/>
                  </a:lnTo>
                  <a:lnTo>
                    <a:pt x="519328" y="35394"/>
                  </a:lnTo>
                  <a:lnTo>
                    <a:pt x="519328" y="23596"/>
                  </a:lnTo>
                  <a:lnTo>
                    <a:pt x="519328" y="11798"/>
                  </a:lnTo>
                  <a:close/>
                </a:path>
                <a:path w="626110" h="47625">
                  <a:moveTo>
                    <a:pt x="554748" y="23596"/>
                  </a:moveTo>
                  <a:lnTo>
                    <a:pt x="542950" y="23596"/>
                  </a:lnTo>
                  <a:lnTo>
                    <a:pt x="542950" y="35394"/>
                  </a:lnTo>
                  <a:lnTo>
                    <a:pt x="554748" y="35394"/>
                  </a:lnTo>
                  <a:lnTo>
                    <a:pt x="554748" y="23596"/>
                  </a:lnTo>
                  <a:close/>
                </a:path>
                <a:path w="626110" h="47625">
                  <a:moveTo>
                    <a:pt x="566547" y="11798"/>
                  </a:moveTo>
                  <a:lnTo>
                    <a:pt x="554748" y="11798"/>
                  </a:lnTo>
                  <a:lnTo>
                    <a:pt x="554748" y="23596"/>
                  </a:lnTo>
                  <a:lnTo>
                    <a:pt x="566547" y="23596"/>
                  </a:lnTo>
                  <a:lnTo>
                    <a:pt x="566547" y="11798"/>
                  </a:lnTo>
                  <a:close/>
                </a:path>
                <a:path w="626110" h="47625">
                  <a:moveTo>
                    <a:pt x="601954" y="0"/>
                  </a:moveTo>
                  <a:lnTo>
                    <a:pt x="590156" y="0"/>
                  </a:lnTo>
                  <a:lnTo>
                    <a:pt x="578358" y="0"/>
                  </a:lnTo>
                  <a:lnTo>
                    <a:pt x="578358" y="11798"/>
                  </a:lnTo>
                  <a:lnTo>
                    <a:pt x="578358" y="23596"/>
                  </a:lnTo>
                  <a:lnTo>
                    <a:pt x="590156" y="23596"/>
                  </a:lnTo>
                  <a:lnTo>
                    <a:pt x="590156" y="11798"/>
                  </a:lnTo>
                  <a:lnTo>
                    <a:pt x="601954" y="11798"/>
                  </a:lnTo>
                  <a:lnTo>
                    <a:pt x="601954" y="0"/>
                  </a:lnTo>
                  <a:close/>
                </a:path>
                <a:path w="626110" h="47625">
                  <a:moveTo>
                    <a:pt x="625563" y="0"/>
                  </a:moveTo>
                  <a:lnTo>
                    <a:pt x="613765" y="0"/>
                  </a:ln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13765" y="23596"/>
                  </a:lnTo>
                  <a:lnTo>
                    <a:pt x="625563" y="23596"/>
                  </a:lnTo>
                  <a:lnTo>
                    <a:pt x="625563" y="11798"/>
                  </a:lnTo>
                  <a:lnTo>
                    <a:pt x="62556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94843" y="4477004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10" h="47625">
                  <a:moveTo>
                    <a:pt x="11798" y="23622"/>
                  </a:moveTo>
                  <a:lnTo>
                    <a:pt x="0" y="23622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11798" y="23622"/>
                  </a:lnTo>
                  <a:close/>
                </a:path>
                <a:path w="626110" h="47625">
                  <a:moveTo>
                    <a:pt x="35394" y="35407"/>
                  </a:moveTo>
                  <a:lnTo>
                    <a:pt x="23596" y="35407"/>
                  </a:lnTo>
                  <a:lnTo>
                    <a:pt x="11798" y="35407"/>
                  </a:lnTo>
                  <a:lnTo>
                    <a:pt x="11798" y="47205"/>
                  </a:lnTo>
                  <a:lnTo>
                    <a:pt x="23596" y="47205"/>
                  </a:lnTo>
                  <a:lnTo>
                    <a:pt x="35394" y="47205"/>
                  </a:lnTo>
                  <a:lnTo>
                    <a:pt x="35394" y="35407"/>
                  </a:lnTo>
                  <a:close/>
                </a:path>
                <a:path w="626110" h="47625">
                  <a:moveTo>
                    <a:pt x="35394" y="11798"/>
                  </a:moveTo>
                  <a:lnTo>
                    <a:pt x="23596" y="11798"/>
                  </a:lnTo>
                  <a:lnTo>
                    <a:pt x="23596" y="23596"/>
                  </a:lnTo>
                  <a:lnTo>
                    <a:pt x="35394" y="23596"/>
                  </a:lnTo>
                  <a:lnTo>
                    <a:pt x="35394" y="11798"/>
                  </a:lnTo>
                  <a:close/>
                </a:path>
                <a:path w="626110" h="47625">
                  <a:moveTo>
                    <a:pt x="47205" y="23622"/>
                  </a:moveTo>
                  <a:lnTo>
                    <a:pt x="35407" y="23622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47205" y="23622"/>
                  </a:lnTo>
                  <a:close/>
                </a:path>
                <a:path w="626110" h="47625">
                  <a:moveTo>
                    <a:pt x="59004" y="11798"/>
                  </a:moveTo>
                  <a:lnTo>
                    <a:pt x="47205" y="11798"/>
                  </a:lnTo>
                  <a:lnTo>
                    <a:pt x="47205" y="23596"/>
                  </a:lnTo>
                  <a:lnTo>
                    <a:pt x="59004" y="23596"/>
                  </a:lnTo>
                  <a:lnTo>
                    <a:pt x="59004" y="11798"/>
                  </a:lnTo>
                  <a:close/>
                </a:path>
                <a:path w="626110" h="47625">
                  <a:moveTo>
                    <a:pt x="82613" y="11798"/>
                  </a:moveTo>
                  <a:lnTo>
                    <a:pt x="70815" y="11798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82613" y="11798"/>
                  </a:lnTo>
                  <a:close/>
                </a:path>
                <a:path w="626110" h="47625">
                  <a:moveTo>
                    <a:pt x="118021" y="11798"/>
                  </a:moveTo>
                  <a:lnTo>
                    <a:pt x="106222" y="11798"/>
                  </a:lnTo>
                  <a:lnTo>
                    <a:pt x="94424" y="11798"/>
                  </a:lnTo>
                  <a:lnTo>
                    <a:pt x="94424" y="23596"/>
                  </a:lnTo>
                  <a:lnTo>
                    <a:pt x="106222" y="23596"/>
                  </a:lnTo>
                  <a:lnTo>
                    <a:pt x="118021" y="23596"/>
                  </a:lnTo>
                  <a:lnTo>
                    <a:pt x="118021" y="11798"/>
                  </a:lnTo>
                  <a:close/>
                </a:path>
                <a:path w="626110" h="47625">
                  <a:moveTo>
                    <a:pt x="129806" y="23622"/>
                  </a:moveTo>
                  <a:lnTo>
                    <a:pt x="118021" y="23622"/>
                  </a:lnTo>
                  <a:lnTo>
                    <a:pt x="106222" y="23622"/>
                  </a:lnTo>
                  <a:lnTo>
                    <a:pt x="106222" y="35407"/>
                  </a:lnTo>
                  <a:lnTo>
                    <a:pt x="118021" y="35407"/>
                  </a:lnTo>
                  <a:lnTo>
                    <a:pt x="129806" y="35407"/>
                  </a:lnTo>
                  <a:lnTo>
                    <a:pt x="129806" y="23622"/>
                  </a:lnTo>
                  <a:close/>
                </a:path>
                <a:path w="626110" h="47625">
                  <a:moveTo>
                    <a:pt x="153428" y="23622"/>
                  </a:moveTo>
                  <a:lnTo>
                    <a:pt x="141630" y="23622"/>
                  </a:lnTo>
                  <a:lnTo>
                    <a:pt x="141630" y="35407"/>
                  </a:lnTo>
                  <a:lnTo>
                    <a:pt x="153428" y="35407"/>
                  </a:lnTo>
                  <a:lnTo>
                    <a:pt x="153428" y="23622"/>
                  </a:lnTo>
                  <a:close/>
                </a:path>
                <a:path w="626110" h="47625">
                  <a:moveTo>
                    <a:pt x="153428" y="11798"/>
                  </a:moveTo>
                  <a:lnTo>
                    <a:pt x="141630" y="11798"/>
                  </a:lnTo>
                  <a:lnTo>
                    <a:pt x="141630" y="23596"/>
                  </a:lnTo>
                  <a:lnTo>
                    <a:pt x="153428" y="23596"/>
                  </a:lnTo>
                  <a:lnTo>
                    <a:pt x="153428" y="11798"/>
                  </a:lnTo>
                  <a:close/>
                </a:path>
                <a:path w="626110" h="47625">
                  <a:moveTo>
                    <a:pt x="177025" y="11798"/>
                  </a:moveTo>
                  <a:lnTo>
                    <a:pt x="165239" y="11798"/>
                  </a:lnTo>
                  <a:lnTo>
                    <a:pt x="165239" y="23596"/>
                  </a:lnTo>
                  <a:lnTo>
                    <a:pt x="177025" y="23596"/>
                  </a:lnTo>
                  <a:lnTo>
                    <a:pt x="177025" y="11798"/>
                  </a:lnTo>
                  <a:close/>
                </a:path>
                <a:path w="626110" h="47625">
                  <a:moveTo>
                    <a:pt x="212432" y="23622"/>
                  </a:moveTo>
                  <a:lnTo>
                    <a:pt x="200647" y="23622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22"/>
                  </a:lnTo>
                  <a:close/>
                </a:path>
                <a:path w="626110" h="47625">
                  <a:moveTo>
                    <a:pt x="224243" y="23622"/>
                  </a:moveTo>
                  <a:lnTo>
                    <a:pt x="212458" y="23622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22"/>
                  </a:lnTo>
                  <a:close/>
                </a:path>
                <a:path w="626110" h="47625">
                  <a:moveTo>
                    <a:pt x="236054" y="23622"/>
                  </a:moveTo>
                  <a:lnTo>
                    <a:pt x="224256" y="23622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36054" y="23622"/>
                  </a:lnTo>
                  <a:close/>
                </a:path>
                <a:path w="626110" h="47625">
                  <a:moveTo>
                    <a:pt x="247853" y="0"/>
                  </a:moveTo>
                  <a:lnTo>
                    <a:pt x="236054" y="0"/>
                  </a:lnTo>
                  <a:lnTo>
                    <a:pt x="224256" y="0"/>
                  </a:lnTo>
                  <a:lnTo>
                    <a:pt x="224256" y="11798"/>
                  </a:lnTo>
                  <a:lnTo>
                    <a:pt x="224256" y="23596"/>
                  </a:lnTo>
                  <a:lnTo>
                    <a:pt x="236054" y="23596"/>
                  </a:lnTo>
                  <a:lnTo>
                    <a:pt x="236054" y="11798"/>
                  </a:lnTo>
                  <a:lnTo>
                    <a:pt x="247853" y="11798"/>
                  </a:lnTo>
                  <a:lnTo>
                    <a:pt x="247853" y="0"/>
                  </a:lnTo>
                  <a:close/>
                </a:path>
                <a:path w="626110" h="47625">
                  <a:moveTo>
                    <a:pt x="259651" y="23622"/>
                  </a:moveTo>
                  <a:lnTo>
                    <a:pt x="247865" y="23622"/>
                  </a:lnTo>
                  <a:lnTo>
                    <a:pt x="247865" y="35407"/>
                  </a:lnTo>
                  <a:lnTo>
                    <a:pt x="259651" y="35407"/>
                  </a:lnTo>
                  <a:lnTo>
                    <a:pt x="259651" y="23622"/>
                  </a:lnTo>
                  <a:close/>
                </a:path>
                <a:path w="626110" h="47625">
                  <a:moveTo>
                    <a:pt x="259651" y="11798"/>
                  </a:moveTo>
                  <a:lnTo>
                    <a:pt x="247865" y="11798"/>
                  </a:lnTo>
                  <a:lnTo>
                    <a:pt x="247865" y="23596"/>
                  </a:lnTo>
                  <a:lnTo>
                    <a:pt x="259651" y="23596"/>
                  </a:lnTo>
                  <a:lnTo>
                    <a:pt x="259651" y="11798"/>
                  </a:lnTo>
                  <a:close/>
                </a:path>
                <a:path w="626110" h="47625">
                  <a:moveTo>
                    <a:pt x="306857" y="23622"/>
                  </a:moveTo>
                  <a:lnTo>
                    <a:pt x="295071" y="23622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22"/>
                  </a:lnTo>
                  <a:close/>
                </a:path>
                <a:path w="626110" h="47625">
                  <a:moveTo>
                    <a:pt x="306857" y="0"/>
                  </a:moveTo>
                  <a:lnTo>
                    <a:pt x="295071" y="0"/>
                  </a:lnTo>
                  <a:lnTo>
                    <a:pt x="283273" y="0"/>
                  </a:lnTo>
                  <a:lnTo>
                    <a:pt x="271475" y="0"/>
                  </a:lnTo>
                  <a:lnTo>
                    <a:pt x="271475" y="11798"/>
                  </a:lnTo>
                  <a:lnTo>
                    <a:pt x="283273" y="11798"/>
                  </a:lnTo>
                  <a:lnTo>
                    <a:pt x="295071" y="11798"/>
                  </a:lnTo>
                  <a:lnTo>
                    <a:pt x="295071" y="23596"/>
                  </a:lnTo>
                  <a:lnTo>
                    <a:pt x="306857" y="23596"/>
                  </a:lnTo>
                  <a:lnTo>
                    <a:pt x="306857" y="11798"/>
                  </a:lnTo>
                  <a:lnTo>
                    <a:pt x="306857" y="0"/>
                  </a:lnTo>
                  <a:close/>
                </a:path>
                <a:path w="626110" h="47625">
                  <a:moveTo>
                    <a:pt x="318681" y="23622"/>
                  </a:moveTo>
                  <a:lnTo>
                    <a:pt x="306882" y="23622"/>
                  </a:lnTo>
                  <a:lnTo>
                    <a:pt x="306882" y="35407"/>
                  </a:lnTo>
                  <a:lnTo>
                    <a:pt x="318681" y="35407"/>
                  </a:lnTo>
                  <a:lnTo>
                    <a:pt x="318681" y="23622"/>
                  </a:lnTo>
                  <a:close/>
                </a:path>
                <a:path w="626110" h="47625">
                  <a:moveTo>
                    <a:pt x="318681" y="11798"/>
                  </a:moveTo>
                  <a:lnTo>
                    <a:pt x="306882" y="11798"/>
                  </a:lnTo>
                  <a:lnTo>
                    <a:pt x="306882" y="23596"/>
                  </a:lnTo>
                  <a:lnTo>
                    <a:pt x="318681" y="23596"/>
                  </a:lnTo>
                  <a:lnTo>
                    <a:pt x="318681" y="11798"/>
                  </a:lnTo>
                  <a:close/>
                </a:path>
                <a:path w="626110" h="47625">
                  <a:moveTo>
                    <a:pt x="330479" y="0"/>
                  </a:moveTo>
                  <a:lnTo>
                    <a:pt x="318681" y="0"/>
                  </a:lnTo>
                  <a:lnTo>
                    <a:pt x="318681" y="11798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26110" h="47625">
                  <a:moveTo>
                    <a:pt x="354088" y="23622"/>
                  </a:moveTo>
                  <a:lnTo>
                    <a:pt x="342290" y="23622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54088" y="23622"/>
                  </a:lnTo>
                  <a:close/>
                </a:path>
                <a:path w="626110" h="47625">
                  <a:moveTo>
                    <a:pt x="354088" y="0"/>
                  </a:moveTo>
                  <a:lnTo>
                    <a:pt x="342290" y="0"/>
                  </a:lnTo>
                  <a:lnTo>
                    <a:pt x="342290" y="11798"/>
                  </a:lnTo>
                  <a:lnTo>
                    <a:pt x="342290" y="23596"/>
                  </a:lnTo>
                  <a:lnTo>
                    <a:pt x="354088" y="23596"/>
                  </a:lnTo>
                  <a:lnTo>
                    <a:pt x="354088" y="11798"/>
                  </a:lnTo>
                  <a:lnTo>
                    <a:pt x="354088" y="0"/>
                  </a:lnTo>
                  <a:close/>
                </a:path>
                <a:path w="626110" h="47625">
                  <a:moveTo>
                    <a:pt x="389496" y="0"/>
                  </a:moveTo>
                  <a:lnTo>
                    <a:pt x="377698" y="0"/>
                  </a:lnTo>
                  <a:lnTo>
                    <a:pt x="365899" y="0"/>
                  </a:lnTo>
                  <a:lnTo>
                    <a:pt x="365899" y="11798"/>
                  </a:lnTo>
                  <a:lnTo>
                    <a:pt x="365899" y="23596"/>
                  </a:lnTo>
                  <a:lnTo>
                    <a:pt x="377698" y="23596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26110" h="47625">
                  <a:moveTo>
                    <a:pt x="413105" y="23622"/>
                  </a:moveTo>
                  <a:lnTo>
                    <a:pt x="401307" y="23622"/>
                  </a:lnTo>
                  <a:lnTo>
                    <a:pt x="389509" y="23622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13105" y="35407"/>
                  </a:lnTo>
                  <a:lnTo>
                    <a:pt x="413105" y="23622"/>
                  </a:lnTo>
                  <a:close/>
                </a:path>
                <a:path w="626110" h="47625">
                  <a:moveTo>
                    <a:pt x="424903" y="0"/>
                  </a:moveTo>
                  <a:lnTo>
                    <a:pt x="413105" y="0"/>
                  </a:lnTo>
                  <a:lnTo>
                    <a:pt x="401307" y="0"/>
                  </a:lnTo>
                  <a:lnTo>
                    <a:pt x="401307" y="11798"/>
                  </a:lnTo>
                  <a:lnTo>
                    <a:pt x="413105" y="11798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26110" h="47625">
                  <a:moveTo>
                    <a:pt x="448513" y="23622"/>
                  </a:moveTo>
                  <a:lnTo>
                    <a:pt x="436714" y="23622"/>
                  </a:lnTo>
                  <a:lnTo>
                    <a:pt x="424916" y="23622"/>
                  </a:lnTo>
                  <a:lnTo>
                    <a:pt x="424916" y="35407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48513" y="23622"/>
                  </a:lnTo>
                  <a:close/>
                </a:path>
                <a:path w="626110" h="47625">
                  <a:moveTo>
                    <a:pt x="460311" y="11798"/>
                  </a:moveTo>
                  <a:lnTo>
                    <a:pt x="448513" y="11798"/>
                  </a:lnTo>
                  <a:lnTo>
                    <a:pt x="448513" y="0"/>
                  </a:lnTo>
                  <a:lnTo>
                    <a:pt x="436714" y="0"/>
                  </a:lnTo>
                  <a:lnTo>
                    <a:pt x="424916" y="0"/>
                  </a:lnTo>
                  <a:lnTo>
                    <a:pt x="424916" y="11798"/>
                  </a:lnTo>
                  <a:lnTo>
                    <a:pt x="424916" y="23596"/>
                  </a:lnTo>
                  <a:lnTo>
                    <a:pt x="436714" y="23596"/>
                  </a:lnTo>
                  <a:lnTo>
                    <a:pt x="448513" y="23596"/>
                  </a:lnTo>
                  <a:lnTo>
                    <a:pt x="460311" y="23596"/>
                  </a:lnTo>
                  <a:lnTo>
                    <a:pt x="460311" y="11798"/>
                  </a:lnTo>
                  <a:close/>
                </a:path>
                <a:path w="626110" h="47625">
                  <a:moveTo>
                    <a:pt x="483920" y="0"/>
                  </a:moveTo>
                  <a:lnTo>
                    <a:pt x="472122" y="0"/>
                  </a:lnTo>
                  <a:lnTo>
                    <a:pt x="460324" y="0"/>
                  </a:lnTo>
                  <a:lnTo>
                    <a:pt x="460324" y="11798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10" h="47625">
                  <a:moveTo>
                    <a:pt x="495731" y="0"/>
                  </a:moveTo>
                  <a:lnTo>
                    <a:pt x="483933" y="0"/>
                  </a:lnTo>
                  <a:lnTo>
                    <a:pt x="483933" y="11798"/>
                  </a:lnTo>
                  <a:lnTo>
                    <a:pt x="483933" y="23596"/>
                  </a:lnTo>
                  <a:lnTo>
                    <a:pt x="495731" y="23596"/>
                  </a:lnTo>
                  <a:lnTo>
                    <a:pt x="495731" y="11798"/>
                  </a:lnTo>
                  <a:lnTo>
                    <a:pt x="495731" y="0"/>
                  </a:lnTo>
                  <a:close/>
                </a:path>
                <a:path w="626110" h="47625">
                  <a:moveTo>
                    <a:pt x="519328" y="23622"/>
                  </a:moveTo>
                  <a:lnTo>
                    <a:pt x="507530" y="23622"/>
                  </a:lnTo>
                  <a:lnTo>
                    <a:pt x="495731" y="23622"/>
                  </a:lnTo>
                  <a:lnTo>
                    <a:pt x="495731" y="35407"/>
                  </a:lnTo>
                  <a:lnTo>
                    <a:pt x="507530" y="35407"/>
                  </a:lnTo>
                  <a:lnTo>
                    <a:pt x="519328" y="35407"/>
                  </a:lnTo>
                  <a:lnTo>
                    <a:pt x="519328" y="23622"/>
                  </a:lnTo>
                  <a:close/>
                </a:path>
                <a:path w="626110" h="47625">
                  <a:moveTo>
                    <a:pt x="519328" y="11798"/>
                  </a:moveTo>
                  <a:lnTo>
                    <a:pt x="507530" y="11798"/>
                  </a:lnTo>
                  <a:lnTo>
                    <a:pt x="507530" y="23596"/>
                  </a:lnTo>
                  <a:lnTo>
                    <a:pt x="519328" y="23596"/>
                  </a:lnTo>
                  <a:lnTo>
                    <a:pt x="519328" y="11798"/>
                  </a:lnTo>
                  <a:close/>
                </a:path>
                <a:path w="626110" h="47625">
                  <a:moveTo>
                    <a:pt x="542937" y="23622"/>
                  </a:moveTo>
                  <a:lnTo>
                    <a:pt x="531139" y="23622"/>
                  </a:lnTo>
                  <a:lnTo>
                    <a:pt x="519341" y="23622"/>
                  </a:lnTo>
                  <a:lnTo>
                    <a:pt x="519341" y="35407"/>
                  </a:lnTo>
                  <a:lnTo>
                    <a:pt x="531139" y="35407"/>
                  </a:lnTo>
                  <a:lnTo>
                    <a:pt x="542937" y="35407"/>
                  </a:lnTo>
                  <a:lnTo>
                    <a:pt x="542937" y="23622"/>
                  </a:lnTo>
                  <a:close/>
                </a:path>
                <a:path w="626110" h="47625">
                  <a:moveTo>
                    <a:pt x="542937" y="0"/>
                  </a:moveTo>
                  <a:lnTo>
                    <a:pt x="531139" y="0"/>
                  </a:lnTo>
                  <a:lnTo>
                    <a:pt x="531139" y="11798"/>
                  </a:lnTo>
                  <a:lnTo>
                    <a:pt x="531139" y="23596"/>
                  </a:lnTo>
                  <a:lnTo>
                    <a:pt x="542937" y="23596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26110" h="47625">
                  <a:moveTo>
                    <a:pt x="554748" y="0"/>
                  </a:moveTo>
                  <a:lnTo>
                    <a:pt x="542950" y="0"/>
                  </a:ln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54748" y="11798"/>
                  </a:lnTo>
                  <a:lnTo>
                    <a:pt x="554748" y="0"/>
                  </a:lnTo>
                  <a:close/>
                </a:path>
                <a:path w="626110" h="47625">
                  <a:moveTo>
                    <a:pt x="578345" y="23622"/>
                  </a:moveTo>
                  <a:lnTo>
                    <a:pt x="566547" y="23622"/>
                  </a:lnTo>
                  <a:lnTo>
                    <a:pt x="554748" y="23622"/>
                  </a:lnTo>
                  <a:lnTo>
                    <a:pt x="554748" y="35407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78345" y="23622"/>
                  </a:lnTo>
                  <a:close/>
                </a:path>
                <a:path w="626110" h="47625">
                  <a:moveTo>
                    <a:pt x="578345" y="0"/>
                  </a:moveTo>
                  <a:lnTo>
                    <a:pt x="566547" y="0"/>
                  </a:lnTo>
                  <a:lnTo>
                    <a:pt x="566547" y="11798"/>
                  </a:lnTo>
                  <a:lnTo>
                    <a:pt x="566547" y="23596"/>
                  </a:lnTo>
                  <a:lnTo>
                    <a:pt x="578345" y="23596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26110" h="47625">
                  <a:moveTo>
                    <a:pt x="590156" y="11798"/>
                  </a:moveTo>
                  <a:lnTo>
                    <a:pt x="578358" y="11798"/>
                  </a:lnTo>
                  <a:lnTo>
                    <a:pt x="578358" y="23596"/>
                  </a:lnTo>
                  <a:lnTo>
                    <a:pt x="590156" y="23596"/>
                  </a:lnTo>
                  <a:lnTo>
                    <a:pt x="590156" y="11798"/>
                  </a:lnTo>
                  <a:close/>
                </a:path>
                <a:path w="626110" h="47625">
                  <a:moveTo>
                    <a:pt x="601954" y="23622"/>
                  </a:moveTo>
                  <a:lnTo>
                    <a:pt x="590156" y="23622"/>
                  </a:lnTo>
                  <a:lnTo>
                    <a:pt x="578358" y="23622"/>
                  </a:lnTo>
                  <a:lnTo>
                    <a:pt x="578358" y="35407"/>
                  </a:lnTo>
                  <a:lnTo>
                    <a:pt x="590156" y="35407"/>
                  </a:lnTo>
                  <a:lnTo>
                    <a:pt x="601954" y="35407"/>
                  </a:lnTo>
                  <a:lnTo>
                    <a:pt x="601954" y="23622"/>
                  </a:lnTo>
                  <a:close/>
                </a:path>
                <a:path w="626110" h="47625">
                  <a:moveTo>
                    <a:pt x="601954" y="0"/>
                  </a:moveTo>
                  <a:lnTo>
                    <a:pt x="590156" y="0"/>
                  </a:lnTo>
                  <a:lnTo>
                    <a:pt x="590156" y="11798"/>
                  </a:lnTo>
                  <a:lnTo>
                    <a:pt x="601954" y="11798"/>
                  </a:lnTo>
                  <a:lnTo>
                    <a:pt x="601954" y="0"/>
                  </a:lnTo>
                  <a:close/>
                </a:path>
                <a:path w="626110" h="47625">
                  <a:moveTo>
                    <a:pt x="613765" y="0"/>
                  </a:moveTo>
                  <a:lnTo>
                    <a:pt x="601967" y="0"/>
                  </a:lnTo>
                  <a:lnTo>
                    <a:pt x="601967" y="11798"/>
                  </a:lnTo>
                  <a:lnTo>
                    <a:pt x="601967" y="23596"/>
                  </a:lnTo>
                  <a:lnTo>
                    <a:pt x="613765" y="23596"/>
                  </a:lnTo>
                  <a:lnTo>
                    <a:pt x="613765" y="11798"/>
                  </a:lnTo>
                  <a:lnTo>
                    <a:pt x="613765" y="0"/>
                  </a:lnTo>
                  <a:close/>
                </a:path>
                <a:path w="626110" h="47625">
                  <a:moveTo>
                    <a:pt x="625563" y="23622"/>
                  </a:moveTo>
                  <a:lnTo>
                    <a:pt x="613765" y="23622"/>
                  </a:lnTo>
                  <a:lnTo>
                    <a:pt x="613765" y="35407"/>
                  </a:lnTo>
                  <a:lnTo>
                    <a:pt x="625563" y="35407"/>
                  </a:lnTo>
                  <a:lnTo>
                    <a:pt x="625563" y="2362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94843" y="4512411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10" h="35560">
                  <a:moveTo>
                    <a:pt x="11798" y="23609"/>
                  </a:move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11798" y="23609"/>
                  </a:lnTo>
                  <a:close/>
                </a:path>
                <a:path w="626110" h="35560">
                  <a:moveTo>
                    <a:pt x="35394" y="0"/>
                  </a:moveTo>
                  <a:lnTo>
                    <a:pt x="23596" y="0"/>
                  </a:lnTo>
                  <a:lnTo>
                    <a:pt x="23596" y="11798"/>
                  </a:lnTo>
                  <a:lnTo>
                    <a:pt x="11798" y="11798"/>
                  </a:lnTo>
                  <a:lnTo>
                    <a:pt x="11798" y="23596"/>
                  </a:lnTo>
                  <a:lnTo>
                    <a:pt x="23596" y="23596"/>
                  </a:lnTo>
                  <a:lnTo>
                    <a:pt x="35394" y="23596"/>
                  </a:lnTo>
                  <a:lnTo>
                    <a:pt x="35394" y="11798"/>
                  </a:lnTo>
                  <a:lnTo>
                    <a:pt x="35394" y="0"/>
                  </a:lnTo>
                  <a:close/>
                </a:path>
                <a:path w="626110" h="35560">
                  <a:moveTo>
                    <a:pt x="59004" y="23609"/>
                  </a:moveTo>
                  <a:lnTo>
                    <a:pt x="47205" y="23609"/>
                  </a:lnTo>
                  <a:lnTo>
                    <a:pt x="47205" y="35407"/>
                  </a:lnTo>
                  <a:lnTo>
                    <a:pt x="59004" y="35407"/>
                  </a:lnTo>
                  <a:lnTo>
                    <a:pt x="59004" y="23609"/>
                  </a:lnTo>
                  <a:close/>
                </a:path>
                <a:path w="626110" h="35560">
                  <a:moveTo>
                    <a:pt x="59004" y="0"/>
                  </a:moveTo>
                  <a:lnTo>
                    <a:pt x="47205" y="0"/>
                  </a:lnTo>
                  <a:lnTo>
                    <a:pt x="35407" y="0"/>
                  </a:lnTo>
                  <a:lnTo>
                    <a:pt x="35407" y="11798"/>
                  </a:lnTo>
                  <a:lnTo>
                    <a:pt x="47205" y="11798"/>
                  </a:lnTo>
                  <a:lnTo>
                    <a:pt x="47205" y="23596"/>
                  </a:lnTo>
                  <a:lnTo>
                    <a:pt x="59004" y="23596"/>
                  </a:lnTo>
                  <a:lnTo>
                    <a:pt x="59004" y="11798"/>
                  </a:lnTo>
                  <a:lnTo>
                    <a:pt x="59004" y="0"/>
                  </a:lnTo>
                  <a:close/>
                </a:path>
                <a:path w="626110" h="35560">
                  <a:moveTo>
                    <a:pt x="82613" y="23609"/>
                  </a:moveTo>
                  <a:lnTo>
                    <a:pt x="70815" y="23609"/>
                  </a:ln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09"/>
                  </a:lnTo>
                  <a:close/>
                </a:path>
                <a:path w="626110" h="35560">
                  <a:moveTo>
                    <a:pt x="82613" y="0"/>
                  </a:moveTo>
                  <a:lnTo>
                    <a:pt x="70815" y="0"/>
                  </a:lnTo>
                  <a:lnTo>
                    <a:pt x="70815" y="11798"/>
                  </a:lnTo>
                  <a:lnTo>
                    <a:pt x="82613" y="11798"/>
                  </a:lnTo>
                  <a:lnTo>
                    <a:pt x="82613" y="0"/>
                  </a:lnTo>
                  <a:close/>
                </a:path>
                <a:path w="626110" h="35560">
                  <a:moveTo>
                    <a:pt x="94411" y="11798"/>
                  </a:moveTo>
                  <a:lnTo>
                    <a:pt x="82613" y="11798"/>
                  </a:lnTo>
                  <a:lnTo>
                    <a:pt x="82613" y="23596"/>
                  </a:lnTo>
                  <a:lnTo>
                    <a:pt x="94411" y="23596"/>
                  </a:lnTo>
                  <a:lnTo>
                    <a:pt x="94411" y="11798"/>
                  </a:lnTo>
                  <a:close/>
                </a:path>
                <a:path w="626110" h="35560">
                  <a:moveTo>
                    <a:pt x="118021" y="11798"/>
                  </a:moveTo>
                  <a:lnTo>
                    <a:pt x="106222" y="11798"/>
                  </a:lnTo>
                  <a:lnTo>
                    <a:pt x="106222" y="0"/>
                  </a:lnTo>
                  <a:lnTo>
                    <a:pt x="94424" y="0"/>
                  </a:lnTo>
                  <a:lnTo>
                    <a:pt x="94424" y="11798"/>
                  </a:lnTo>
                  <a:lnTo>
                    <a:pt x="94424" y="23596"/>
                  </a:lnTo>
                  <a:lnTo>
                    <a:pt x="106222" y="23596"/>
                  </a:lnTo>
                  <a:lnTo>
                    <a:pt x="118021" y="23596"/>
                  </a:lnTo>
                  <a:lnTo>
                    <a:pt x="118021" y="11798"/>
                  </a:lnTo>
                  <a:close/>
                </a:path>
                <a:path w="626110" h="35560">
                  <a:moveTo>
                    <a:pt x="129806" y="23609"/>
                  </a:moveTo>
                  <a:lnTo>
                    <a:pt x="118021" y="23609"/>
                  </a:lnTo>
                  <a:lnTo>
                    <a:pt x="118021" y="35407"/>
                  </a:lnTo>
                  <a:lnTo>
                    <a:pt x="129806" y="35407"/>
                  </a:lnTo>
                  <a:lnTo>
                    <a:pt x="129806" y="23609"/>
                  </a:lnTo>
                  <a:close/>
                </a:path>
                <a:path w="626110" h="35560">
                  <a:moveTo>
                    <a:pt x="129806" y="0"/>
                  </a:moveTo>
                  <a:lnTo>
                    <a:pt x="118021" y="0"/>
                  </a:lnTo>
                  <a:lnTo>
                    <a:pt x="118021" y="11798"/>
                  </a:lnTo>
                  <a:lnTo>
                    <a:pt x="129806" y="11798"/>
                  </a:lnTo>
                  <a:lnTo>
                    <a:pt x="129806" y="0"/>
                  </a:lnTo>
                  <a:close/>
                </a:path>
                <a:path w="626110" h="35560">
                  <a:moveTo>
                    <a:pt x="141617" y="0"/>
                  </a:moveTo>
                  <a:lnTo>
                    <a:pt x="129832" y="0"/>
                  </a:lnTo>
                  <a:lnTo>
                    <a:pt x="129832" y="11798"/>
                  </a:lnTo>
                  <a:lnTo>
                    <a:pt x="129832" y="23596"/>
                  </a:lnTo>
                  <a:lnTo>
                    <a:pt x="141617" y="23596"/>
                  </a:lnTo>
                  <a:lnTo>
                    <a:pt x="141617" y="11798"/>
                  </a:lnTo>
                  <a:lnTo>
                    <a:pt x="141617" y="0"/>
                  </a:lnTo>
                  <a:close/>
                </a:path>
                <a:path w="626110" h="35560">
                  <a:moveTo>
                    <a:pt x="177025" y="0"/>
                  </a:moveTo>
                  <a:lnTo>
                    <a:pt x="165239" y="0"/>
                  </a:lnTo>
                  <a:lnTo>
                    <a:pt x="153441" y="0"/>
                  </a:lnTo>
                  <a:lnTo>
                    <a:pt x="153441" y="11798"/>
                  </a:lnTo>
                  <a:lnTo>
                    <a:pt x="153441" y="23596"/>
                  </a:lnTo>
                  <a:lnTo>
                    <a:pt x="165239" y="23596"/>
                  </a:lnTo>
                  <a:lnTo>
                    <a:pt x="165239" y="11798"/>
                  </a:lnTo>
                  <a:lnTo>
                    <a:pt x="177025" y="11798"/>
                  </a:lnTo>
                  <a:lnTo>
                    <a:pt x="177025" y="0"/>
                  </a:lnTo>
                  <a:close/>
                </a:path>
                <a:path w="626110" h="35560">
                  <a:moveTo>
                    <a:pt x="200647" y="23609"/>
                  </a:move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00647" y="23609"/>
                  </a:lnTo>
                  <a:close/>
                </a:path>
                <a:path w="626110" h="35560">
                  <a:moveTo>
                    <a:pt x="212432" y="0"/>
                  </a:moveTo>
                  <a:lnTo>
                    <a:pt x="200647" y="0"/>
                  </a:lnTo>
                  <a:lnTo>
                    <a:pt x="188849" y="0"/>
                  </a:lnTo>
                  <a:lnTo>
                    <a:pt x="188849" y="11798"/>
                  </a:lnTo>
                  <a:lnTo>
                    <a:pt x="188849" y="23596"/>
                  </a:lnTo>
                  <a:lnTo>
                    <a:pt x="200647" y="23596"/>
                  </a:lnTo>
                  <a:lnTo>
                    <a:pt x="212432" y="23596"/>
                  </a:lnTo>
                  <a:lnTo>
                    <a:pt x="212432" y="11798"/>
                  </a:lnTo>
                  <a:lnTo>
                    <a:pt x="212432" y="0"/>
                  </a:lnTo>
                  <a:close/>
                </a:path>
                <a:path w="626110" h="35560">
                  <a:moveTo>
                    <a:pt x="247853" y="0"/>
                  </a:moveTo>
                  <a:lnTo>
                    <a:pt x="236054" y="0"/>
                  </a:lnTo>
                  <a:lnTo>
                    <a:pt x="224256" y="0"/>
                  </a:lnTo>
                  <a:lnTo>
                    <a:pt x="224256" y="11798"/>
                  </a:lnTo>
                  <a:lnTo>
                    <a:pt x="236054" y="11798"/>
                  </a:lnTo>
                  <a:lnTo>
                    <a:pt x="236054" y="23596"/>
                  </a:lnTo>
                  <a:lnTo>
                    <a:pt x="247853" y="23596"/>
                  </a:lnTo>
                  <a:lnTo>
                    <a:pt x="247853" y="11798"/>
                  </a:lnTo>
                  <a:lnTo>
                    <a:pt x="247853" y="0"/>
                  </a:lnTo>
                  <a:close/>
                </a:path>
                <a:path w="626110" h="35560">
                  <a:moveTo>
                    <a:pt x="259651" y="23609"/>
                  </a:moveTo>
                  <a:lnTo>
                    <a:pt x="247865" y="23609"/>
                  </a:lnTo>
                  <a:lnTo>
                    <a:pt x="247865" y="35407"/>
                  </a:lnTo>
                  <a:lnTo>
                    <a:pt x="259651" y="35407"/>
                  </a:lnTo>
                  <a:lnTo>
                    <a:pt x="259651" y="23609"/>
                  </a:lnTo>
                  <a:close/>
                </a:path>
                <a:path w="626110" h="35560">
                  <a:moveTo>
                    <a:pt x="271462" y="0"/>
                  </a:moveTo>
                  <a:lnTo>
                    <a:pt x="259664" y="0"/>
                  </a:lnTo>
                  <a:lnTo>
                    <a:pt x="259664" y="11798"/>
                  </a:lnTo>
                  <a:lnTo>
                    <a:pt x="271462" y="11798"/>
                  </a:lnTo>
                  <a:lnTo>
                    <a:pt x="271462" y="0"/>
                  </a:lnTo>
                  <a:close/>
                </a:path>
                <a:path w="626110" h="35560">
                  <a:moveTo>
                    <a:pt x="306857" y="23609"/>
                  </a:moveTo>
                  <a:lnTo>
                    <a:pt x="295071" y="23609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close/>
                </a:path>
                <a:path w="626110" h="35560">
                  <a:moveTo>
                    <a:pt x="306857" y="0"/>
                  </a:moveTo>
                  <a:lnTo>
                    <a:pt x="295071" y="0"/>
                  </a:lnTo>
                  <a:lnTo>
                    <a:pt x="283273" y="0"/>
                  </a:lnTo>
                  <a:lnTo>
                    <a:pt x="271475" y="0"/>
                  </a:lnTo>
                  <a:lnTo>
                    <a:pt x="271475" y="11798"/>
                  </a:lnTo>
                  <a:lnTo>
                    <a:pt x="271475" y="23596"/>
                  </a:lnTo>
                  <a:lnTo>
                    <a:pt x="283273" y="23596"/>
                  </a:lnTo>
                  <a:lnTo>
                    <a:pt x="283273" y="11798"/>
                  </a:lnTo>
                  <a:lnTo>
                    <a:pt x="295071" y="11798"/>
                  </a:lnTo>
                  <a:lnTo>
                    <a:pt x="306857" y="11798"/>
                  </a:lnTo>
                  <a:lnTo>
                    <a:pt x="306857" y="0"/>
                  </a:lnTo>
                  <a:close/>
                </a:path>
                <a:path w="626110" h="35560">
                  <a:moveTo>
                    <a:pt x="330479" y="0"/>
                  </a:moveTo>
                  <a:lnTo>
                    <a:pt x="318681" y="0"/>
                  </a:lnTo>
                  <a:lnTo>
                    <a:pt x="306882" y="0"/>
                  </a:lnTo>
                  <a:lnTo>
                    <a:pt x="306882" y="11798"/>
                  </a:lnTo>
                  <a:lnTo>
                    <a:pt x="306882" y="23596"/>
                  </a:lnTo>
                  <a:lnTo>
                    <a:pt x="318681" y="23596"/>
                  </a:lnTo>
                  <a:lnTo>
                    <a:pt x="318681" y="11798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26110" h="35560">
                  <a:moveTo>
                    <a:pt x="365887" y="23609"/>
                  </a:moveTo>
                  <a:lnTo>
                    <a:pt x="354088" y="23609"/>
                  </a:lnTo>
                  <a:lnTo>
                    <a:pt x="354088" y="35407"/>
                  </a:lnTo>
                  <a:lnTo>
                    <a:pt x="365887" y="35407"/>
                  </a:lnTo>
                  <a:lnTo>
                    <a:pt x="365887" y="23609"/>
                  </a:lnTo>
                  <a:close/>
                </a:path>
                <a:path w="626110" h="35560">
                  <a:moveTo>
                    <a:pt x="365887" y="11798"/>
                  </a:moveTo>
                  <a:lnTo>
                    <a:pt x="354088" y="11798"/>
                  </a:lnTo>
                  <a:lnTo>
                    <a:pt x="354088" y="0"/>
                  </a:lnTo>
                  <a:lnTo>
                    <a:pt x="342290" y="0"/>
                  </a:lnTo>
                  <a:lnTo>
                    <a:pt x="330492" y="0"/>
                  </a:lnTo>
                  <a:lnTo>
                    <a:pt x="330492" y="11798"/>
                  </a:lnTo>
                  <a:lnTo>
                    <a:pt x="342290" y="11798"/>
                  </a:lnTo>
                  <a:lnTo>
                    <a:pt x="342290" y="23596"/>
                  </a:lnTo>
                  <a:lnTo>
                    <a:pt x="354088" y="23596"/>
                  </a:lnTo>
                  <a:lnTo>
                    <a:pt x="365887" y="23596"/>
                  </a:lnTo>
                  <a:lnTo>
                    <a:pt x="365887" y="11798"/>
                  </a:lnTo>
                  <a:close/>
                </a:path>
                <a:path w="626110" h="35560">
                  <a:moveTo>
                    <a:pt x="377698" y="11798"/>
                  </a:moveTo>
                  <a:lnTo>
                    <a:pt x="365899" y="11798"/>
                  </a:lnTo>
                  <a:lnTo>
                    <a:pt x="365899" y="23596"/>
                  </a:lnTo>
                  <a:lnTo>
                    <a:pt x="377698" y="23596"/>
                  </a:lnTo>
                  <a:lnTo>
                    <a:pt x="377698" y="11798"/>
                  </a:lnTo>
                  <a:close/>
                </a:path>
                <a:path w="626110" h="35560">
                  <a:moveTo>
                    <a:pt x="424903" y="0"/>
                  </a:moveTo>
                  <a:lnTo>
                    <a:pt x="413105" y="0"/>
                  </a:lnTo>
                  <a:lnTo>
                    <a:pt x="413105" y="11798"/>
                  </a:lnTo>
                  <a:lnTo>
                    <a:pt x="413105" y="23596"/>
                  </a:lnTo>
                  <a:lnTo>
                    <a:pt x="424903" y="23596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26110" h="35560">
                  <a:moveTo>
                    <a:pt x="460311" y="0"/>
                  </a:moveTo>
                  <a:lnTo>
                    <a:pt x="448513" y="0"/>
                  </a:lnTo>
                  <a:lnTo>
                    <a:pt x="436714" y="0"/>
                  </a:lnTo>
                  <a:lnTo>
                    <a:pt x="436714" y="11798"/>
                  </a:lnTo>
                  <a:lnTo>
                    <a:pt x="424916" y="11798"/>
                  </a:lnTo>
                  <a:lnTo>
                    <a:pt x="424916" y="23596"/>
                  </a:lnTo>
                  <a:lnTo>
                    <a:pt x="436714" y="23596"/>
                  </a:lnTo>
                  <a:lnTo>
                    <a:pt x="448513" y="23596"/>
                  </a:lnTo>
                  <a:lnTo>
                    <a:pt x="460311" y="23596"/>
                  </a:lnTo>
                  <a:lnTo>
                    <a:pt x="460311" y="11798"/>
                  </a:lnTo>
                  <a:lnTo>
                    <a:pt x="460311" y="0"/>
                  </a:lnTo>
                  <a:close/>
                </a:path>
                <a:path w="626110" h="35560">
                  <a:moveTo>
                    <a:pt x="483920" y="11798"/>
                  </a:moveTo>
                  <a:lnTo>
                    <a:pt x="472122" y="11798"/>
                  </a:lnTo>
                  <a:lnTo>
                    <a:pt x="472122" y="0"/>
                  </a:lnTo>
                  <a:lnTo>
                    <a:pt x="460324" y="0"/>
                  </a:lnTo>
                  <a:lnTo>
                    <a:pt x="460324" y="11798"/>
                  </a:lnTo>
                  <a:lnTo>
                    <a:pt x="460324" y="23596"/>
                  </a:lnTo>
                  <a:lnTo>
                    <a:pt x="472122" y="23596"/>
                  </a:lnTo>
                  <a:lnTo>
                    <a:pt x="483920" y="23596"/>
                  </a:lnTo>
                  <a:lnTo>
                    <a:pt x="483920" y="11798"/>
                  </a:lnTo>
                  <a:close/>
                </a:path>
                <a:path w="626110" h="35560">
                  <a:moveTo>
                    <a:pt x="519328" y="11798"/>
                  </a:moveTo>
                  <a:lnTo>
                    <a:pt x="507530" y="11798"/>
                  </a:lnTo>
                  <a:lnTo>
                    <a:pt x="495731" y="11798"/>
                  </a:ln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83933" y="23596"/>
                  </a:lnTo>
                  <a:lnTo>
                    <a:pt x="495731" y="23596"/>
                  </a:lnTo>
                  <a:lnTo>
                    <a:pt x="507530" y="23596"/>
                  </a:lnTo>
                  <a:lnTo>
                    <a:pt x="519328" y="23596"/>
                  </a:lnTo>
                  <a:lnTo>
                    <a:pt x="519328" y="11798"/>
                  </a:lnTo>
                  <a:close/>
                </a:path>
                <a:path w="626110" h="35560">
                  <a:moveTo>
                    <a:pt x="531139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31139" y="11798"/>
                  </a:lnTo>
                  <a:lnTo>
                    <a:pt x="531139" y="0"/>
                  </a:lnTo>
                  <a:close/>
                </a:path>
                <a:path w="626110" h="35560">
                  <a:moveTo>
                    <a:pt x="542937" y="11798"/>
                  </a:moveTo>
                  <a:lnTo>
                    <a:pt x="531139" y="11798"/>
                  </a:lnTo>
                  <a:lnTo>
                    <a:pt x="531139" y="23596"/>
                  </a:lnTo>
                  <a:lnTo>
                    <a:pt x="542937" y="23596"/>
                  </a:lnTo>
                  <a:lnTo>
                    <a:pt x="542937" y="11798"/>
                  </a:lnTo>
                  <a:close/>
                </a:path>
                <a:path w="626110" h="35560">
                  <a:moveTo>
                    <a:pt x="578345" y="11798"/>
                  </a:moveTo>
                  <a:lnTo>
                    <a:pt x="566547" y="11798"/>
                  </a:lnTo>
                  <a:lnTo>
                    <a:pt x="566547" y="0"/>
                  </a:lnTo>
                  <a:lnTo>
                    <a:pt x="554748" y="0"/>
                  </a:ln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54748" y="23596"/>
                  </a:lnTo>
                  <a:lnTo>
                    <a:pt x="566547" y="23596"/>
                  </a:lnTo>
                  <a:lnTo>
                    <a:pt x="578345" y="23596"/>
                  </a:lnTo>
                  <a:lnTo>
                    <a:pt x="578345" y="11798"/>
                  </a:lnTo>
                  <a:close/>
                </a:path>
                <a:path w="626110" h="35560">
                  <a:moveTo>
                    <a:pt x="601954" y="0"/>
                  </a:moveTo>
                  <a:lnTo>
                    <a:pt x="590156" y="0"/>
                  </a:lnTo>
                  <a:lnTo>
                    <a:pt x="578358" y="0"/>
                  </a:lnTo>
                  <a:lnTo>
                    <a:pt x="578358" y="11798"/>
                  </a:lnTo>
                  <a:lnTo>
                    <a:pt x="590156" y="11798"/>
                  </a:lnTo>
                  <a:lnTo>
                    <a:pt x="590156" y="23596"/>
                  </a:lnTo>
                  <a:lnTo>
                    <a:pt x="601954" y="23596"/>
                  </a:lnTo>
                  <a:lnTo>
                    <a:pt x="601954" y="11798"/>
                  </a:lnTo>
                  <a:lnTo>
                    <a:pt x="601954" y="0"/>
                  </a:lnTo>
                  <a:close/>
                </a:path>
                <a:path w="626110" h="35560">
                  <a:moveTo>
                    <a:pt x="613765" y="0"/>
                  </a:move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13765" y="0"/>
                  </a:lnTo>
                  <a:close/>
                </a:path>
                <a:path w="626110" h="35560">
                  <a:moveTo>
                    <a:pt x="625563" y="11798"/>
                  </a:moveTo>
                  <a:lnTo>
                    <a:pt x="613765" y="11798"/>
                  </a:lnTo>
                  <a:lnTo>
                    <a:pt x="613765" y="23596"/>
                  </a:lnTo>
                  <a:lnTo>
                    <a:pt x="625563" y="23596"/>
                  </a:lnTo>
                  <a:lnTo>
                    <a:pt x="625563" y="117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94843" y="4536020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10" h="47625">
                  <a:moveTo>
                    <a:pt x="11798" y="11798"/>
                  </a:moveTo>
                  <a:lnTo>
                    <a:pt x="0" y="11798"/>
                  </a:lnTo>
                  <a:lnTo>
                    <a:pt x="0" y="23596"/>
                  </a:lnTo>
                  <a:lnTo>
                    <a:pt x="11798" y="23596"/>
                  </a:lnTo>
                  <a:lnTo>
                    <a:pt x="11798" y="11798"/>
                  </a:lnTo>
                  <a:close/>
                </a:path>
                <a:path w="626110" h="47625">
                  <a:moveTo>
                    <a:pt x="35394" y="23609"/>
                  </a:moveTo>
                  <a:lnTo>
                    <a:pt x="23596" y="23609"/>
                  </a:lnTo>
                  <a:lnTo>
                    <a:pt x="11798" y="23609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0" y="47205"/>
                  </a:lnTo>
                  <a:lnTo>
                    <a:pt x="11798" y="47205"/>
                  </a:lnTo>
                  <a:lnTo>
                    <a:pt x="11798" y="35407"/>
                  </a:lnTo>
                  <a:lnTo>
                    <a:pt x="23596" y="35407"/>
                  </a:lnTo>
                  <a:lnTo>
                    <a:pt x="23596" y="47205"/>
                  </a:lnTo>
                  <a:lnTo>
                    <a:pt x="35394" y="47205"/>
                  </a:lnTo>
                  <a:lnTo>
                    <a:pt x="35394" y="35407"/>
                  </a:lnTo>
                  <a:lnTo>
                    <a:pt x="35394" y="23609"/>
                  </a:lnTo>
                  <a:close/>
                </a:path>
                <a:path w="626110" h="47625">
                  <a:moveTo>
                    <a:pt x="35394" y="11798"/>
                  </a:moveTo>
                  <a:lnTo>
                    <a:pt x="23596" y="11798"/>
                  </a:lnTo>
                  <a:lnTo>
                    <a:pt x="23596" y="23596"/>
                  </a:lnTo>
                  <a:lnTo>
                    <a:pt x="35394" y="23596"/>
                  </a:lnTo>
                  <a:lnTo>
                    <a:pt x="35394" y="11798"/>
                  </a:lnTo>
                  <a:close/>
                </a:path>
                <a:path w="626110" h="47625">
                  <a:moveTo>
                    <a:pt x="47205" y="11798"/>
                  </a:moveTo>
                  <a:lnTo>
                    <a:pt x="35407" y="11798"/>
                  </a:lnTo>
                  <a:lnTo>
                    <a:pt x="35407" y="23596"/>
                  </a:lnTo>
                  <a:lnTo>
                    <a:pt x="47205" y="23596"/>
                  </a:lnTo>
                  <a:lnTo>
                    <a:pt x="47205" y="11798"/>
                  </a:lnTo>
                  <a:close/>
                </a:path>
                <a:path w="626110" h="47625">
                  <a:moveTo>
                    <a:pt x="59004" y="23609"/>
                  </a:moveTo>
                  <a:lnTo>
                    <a:pt x="47205" y="23609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35407" y="47205"/>
                  </a:lnTo>
                  <a:lnTo>
                    <a:pt x="47205" y="47205"/>
                  </a:lnTo>
                  <a:lnTo>
                    <a:pt x="47205" y="35407"/>
                  </a:lnTo>
                  <a:lnTo>
                    <a:pt x="59004" y="35407"/>
                  </a:lnTo>
                  <a:lnTo>
                    <a:pt x="59004" y="23609"/>
                  </a:lnTo>
                  <a:close/>
                </a:path>
                <a:path w="626110" h="47625">
                  <a:moveTo>
                    <a:pt x="70815" y="11798"/>
                  </a:moveTo>
                  <a:lnTo>
                    <a:pt x="59016" y="11798"/>
                  </a:lnTo>
                  <a:lnTo>
                    <a:pt x="59016" y="23596"/>
                  </a:lnTo>
                  <a:lnTo>
                    <a:pt x="70815" y="23596"/>
                  </a:lnTo>
                  <a:lnTo>
                    <a:pt x="70815" y="11798"/>
                  </a:lnTo>
                  <a:close/>
                </a:path>
                <a:path w="626110" h="47625">
                  <a:moveTo>
                    <a:pt x="94411" y="23609"/>
                  </a:moveTo>
                  <a:lnTo>
                    <a:pt x="82613" y="23609"/>
                  </a:lnTo>
                  <a:lnTo>
                    <a:pt x="70815" y="23609"/>
                  </a:ln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94411" y="35407"/>
                  </a:lnTo>
                  <a:lnTo>
                    <a:pt x="94411" y="23609"/>
                  </a:lnTo>
                  <a:close/>
                </a:path>
                <a:path w="626110" h="47625">
                  <a:moveTo>
                    <a:pt x="118021" y="23609"/>
                  </a:moveTo>
                  <a:lnTo>
                    <a:pt x="106222" y="23609"/>
                  </a:ln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18021" y="35407"/>
                  </a:lnTo>
                  <a:lnTo>
                    <a:pt x="118021" y="23609"/>
                  </a:lnTo>
                  <a:close/>
                </a:path>
                <a:path w="626110" h="47625">
                  <a:moveTo>
                    <a:pt x="118021" y="11798"/>
                  </a:moveTo>
                  <a:lnTo>
                    <a:pt x="106222" y="11798"/>
                  </a:lnTo>
                  <a:lnTo>
                    <a:pt x="106222" y="23596"/>
                  </a:lnTo>
                  <a:lnTo>
                    <a:pt x="118021" y="23596"/>
                  </a:lnTo>
                  <a:lnTo>
                    <a:pt x="118021" y="11798"/>
                  </a:lnTo>
                  <a:close/>
                </a:path>
                <a:path w="626110" h="47625">
                  <a:moveTo>
                    <a:pt x="141617" y="23609"/>
                  </a:moveTo>
                  <a:lnTo>
                    <a:pt x="129832" y="23609"/>
                  </a:lnTo>
                  <a:lnTo>
                    <a:pt x="129832" y="35407"/>
                  </a:lnTo>
                  <a:lnTo>
                    <a:pt x="141617" y="35407"/>
                  </a:lnTo>
                  <a:lnTo>
                    <a:pt x="141617" y="23609"/>
                  </a:lnTo>
                  <a:close/>
                </a:path>
                <a:path w="626110" h="47625">
                  <a:moveTo>
                    <a:pt x="153428" y="11798"/>
                  </a:moveTo>
                  <a:lnTo>
                    <a:pt x="141630" y="11798"/>
                  </a:lnTo>
                  <a:lnTo>
                    <a:pt x="141630" y="23596"/>
                  </a:lnTo>
                  <a:lnTo>
                    <a:pt x="153428" y="23596"/>
                  </a:lnTo>
                  <a:lnTo>
                    <a:pt x="153428" y="11798"/>
                  </a:lnTo>
                  <a:close/>
                </a:path>
                <a:path w="626110" h="47625">
                  <a:moveTo>
                    <a:pt x="177025" y="11798"/>
                  </a:moveTo>
                  <a:lnTo>
                    <a:pt x="165239" y="11798"/>
                  </a:lnTo>
                  <a:lnTo>
                    <a:pt x="165239" y="23596"/>
                  </a:lnTo>
                  <a:lnTo>
                    <a:pt x="177025" y="23596"/>
                  </a:lnTo>
                  <a:lnTo>
                    <a:pt x="177025" y="11798"/>
                  </a:lnTo>
                  <a:close/>
                </a:path>
                <a:path w="626110" h="47625">
                  <a:moveTo>
                    <a:pt x="188836" y="23609"/>
                  </a:move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close/>
                </a:path>
                <a:path w="626110" h="47625">
                  <a:moveTo>
                    <a:pt x="188836" y="11798"/>
                  </a:moveTo>
                  <a:lnTo>
                    <a:pt x="177038" y="11798"/>
                  </a:lnTo>
                  <a:lnTo>
                    <a:pt x="177038" y="23596"/>
                  </a:lnTo>
                  <a:lnTo>
                    <a:pt x="188836" y="23596"/>
                  </a:lnTo>
                  <a:lnTo>
                    <a:pt x="188836" y="11798"/>
                  </a:lnTo>
                  <a:close/>
                </a:path>
                <a:path w="626110" h="47625">
                  <a:moveTo>
                    <a:pt x="200647" y="11798"/>
                  </a:moveTo>
                  <a:lnTo>
                    <a:pt x="188849" y="11798"/>
                  </a:lnTo>
                  <a:lnTo>
                    <a:pt x="188849" y="23596"/>
                  </a:lnTo>
                  <a:lnTo>
                    <a:pt x="200647" y="23596"/>
                  </a:lnTo>
                  <a:lnTo>
                    <a:pt x="200647" y="11798"/>
                  </a:lnTo>
                  <a:close/>
                </a:path>
                <a:path w="626110" h="47625">
                  <a:moveTo>
                    <a:pt x="212432" y="23609"/>
                  </a:moveTo>
                  <a:lnTo>
                    <a:pt x="200647" y="23609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close/>
                </a:path>
                <a:path w="626110" h="47625">
                  <a:moveTo>
                    <a:pt x="224243" y="23609"/>
                  </a:move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close/>
                </a:path>
                <a:path w="626110" h="47625">
                  <a:moveTo>
                    <a:pt x="236054" y="23609"/>
                  </a:move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36054" y="23609"/>
                  </a:lnTo>
                  <a:close/>
                </a:path>
                <a:path w="626110" h="47625">
                  <a:moveTo>
                    <a:pt x="247853" y="11798"/>
                  </a:moveTo>
                  <a:lnTo>
                    <a:pt x="236054" y="11798"/>
                  </a:lnTo>
                  <a:lnTo>
                    <a:pt x="236054" y="23596"/>
                  </a:lnTo>
                  <a:lnTo>
                    <a:pt x="247853" y="23596"/>
                  </a:lnTo>
                  <a:lnTo>
                    <a:pt x="247853" y="11798"/>
                  </a:lnTo>
                  <a:close/>
                </a:path>
                <a:path w="626110" h="47625">
                  <a:moveTo>
                    <a:pt x="306857" y="23609"/>
                  </a:moveTo>
                  <a:lnTo>
                    <a:pt x="295071" y="23609"/>
                  </a:lnTo>
                  <a:lnTo>
                    <a:pt x="283273" y="23609"/>
                  </a:lnTo>
                  <a:lnTo>
                    <a:pt x="271475" y="23609"/>
                  </a:lnTo>
                  <a:lnTo>
                    <a:pt x="271475" y="35407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close/>
                </a:path>
                <a:path w="626110" h="47625">
                  <a:moveTo>
                    <a:pt x="330479" y="23609"/>
                  </a:moveTo>
                  <a:lnTo>
                    <a:pt x="318681" y="23609"/>
                  </a:lnTo>
                  <a:lnTo>
                    <a:pt x="306882" y="23609"/>
                  </a:lnTo>
                  <a:lnTo>
                    <a:pt x="306882" y="35407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close/>
                </a:path>
                <a:path w="626110" h="47625">
                  <a:moveTo>
                    <a:pt x="330479" y="11798"/>
                  </a:moveTo>
                  <a:lnTo>
                    <a:pt x="318681" y="11798"/>
                  </a:lnTo>
                  <a:lnTo>
                    <a:pt x="318681" y="23596"/>
                  </a:lnTo>
                  <a:lnTo>
                    <a:pt x="330479" y="23596"/>
                  </a:lnTo>
                  <a:lnTo>
                    <a:pt x="330479" y="11798"/>
                  </a:lnTo>
                  <a:close/>
                </a:path>
                <a:path w="626110" h="47625">
                  <a:moveTo>
                    <a:pt x="354088" y="11798"/>
                  </a:moveTo>
                  <a:lnTo>
                    <a:pt x="342290" y="11798"/>
                  </a:lnTo>
                  <a:lnTo>
                    <a:pt x="330492" y="11798"/>
                  </a:lnTo>
                  <a:lnTo>
                    <a:pt x="330492" y="23596"/>
                  </a:lnTo>
                  <a:lnTo>
                    <a:pt x="342290" y="23596"/>
                  </a:lnTo>
                  <a:lnTo>
                    <a:pt x="354088" y="23596"/>
                  </a:lnTo>
                  <a:lnTo>
                    <a:pt x="354088" y="11798"/>
                  </a:lnTo>
                  <a:close/>
                </a:path>
                <a:path w="626110" h="47625">
                  <a:moveTo>
                    <a:pt x="365887" y="23609"/>
                  </a:moveTo>
                  <a:lnTo>
                    <a:pt x="354088" y="23609"/>
                  </a:lnTo>
                  <a:lnTo>
                    <a:pt x="342290" y="23609"/>
                  </a:lnTo>
                  <a:lnTo>
                    <a:pt x="330492" y="23609"/>
                  </a:lnTo>
                  <a:lnTo>
                    <a:pt x="330492" y="35407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65887" y="35407"/>
                  </a:lnTo>
                  <a:lnTo>
                    <a:pt x="365887" y="23609"/>
                  </a:lnTo>
                  <a:close/>
                </a:path>
                <a:path w="626110" h="47625">
                  <a:moveTo>
                    <a:pt x="365887" y="0"/>
                  </a:moveTo>
                  <a:lnTo>
                    <a:pt x="354088" y="0"/>
                  </a:lnTo>
                  <a:lnTo>
                    <a:pt x="354088" y="11798"/>
                  </a:lnTo>
                  <a:lnTo>
                    <a:pt x="365887" y="11798"/>
                  </a:lnTo>
                  <a:lnTo>
                    <a:pt x="365887" y="0"/>
                  </a:lnTo>
                  <a:close/>
                </a:path>
                <a:path w="626110" h="47625">
                  <a:moveTo>
                    <a:pt x="389496" y="11798"/>
                  </a:moveTo>
                  <a:lnTo>
                    <a:pt x="377698" y="11798"/>
                  </a:lnTo>
                  <a:lnTo>
                    <a:pt x="377698" y="0"/>
                  </a:lnTo>
                  <a:lnTo>
                    <a:pt x="365899" y="0"/>
                  </a:lnTo>
                  <a:lnTo>
                    <a:pt x="365899" y="11798"/>
                  </a:lnTo>
                  <a:lnTo>
                    <a:pt x="365899" y="23596"/>
                  </a:lnTo>
                  <a:lnTo>
                    <a:pt x="377698" y="23596"/>
                  </a:lnTo>
                  <a:lnTo>
                    <a:pt x="389496" y="23596"/>
                  </a:lnTo>
                  <a:lnTo>
                    <a:pt x="389496" y="11798"/>
                  </a:lnTo>
                  <a:close/>
                </a:path>
                <a:path w="626110" h="47625">
                  <a:moveTo>
                    <a:pt x="424903" y="11798"/>
                  </a:moveTo>
                  <a:lnTo>
                    <a:pt x="413105" y="11798"/>
                  </a:lnTo>
                  <a:lnTo>
                    <a:pt x="413105" y="0"/>
                  </a:lnTo>
                  <a:lnTo>
                    <a:pt x="401307" y="0"/>
                  </a:lnTo>
                  <a:lnTo>
                    <a:pt x="401307" y="11798"/>
                  </a:lnTo>
                  <a:lnTo>
                    <a:pt x="401307" y="23596"/>
                  </a:lnTo>
                  <a:lnTo>
                    <a:pt x="413105" y="23596"/>
                  </a:lnTo>
                  <a:lnTo>
                    <a:pt x="424903" y="23596"/>
                  </a:lnTo>
                  <a:lnTo>
                    <a:pt x="424903" y="11798"/>
                  </a:lnTo>
                  <a:close/>
                </a:path>
                <a:path w="626110" h="47625">
                  <a:moveTo>
                    <a:pt x="448513" y="23609"/>
                  </a:moveTo>
                  <a:lnTo>
                    <a:pt x="436714" y="23609"/>
                  </a:lnTo>
                  <a:lnTo>
                    <a:pt x="424916" y="23609"/>
                  </a:lnTo>
                  <a:lnTo>
                    <a:pt x="424916" y="35407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48513" y="23609"/>
                  </a:lnTo>
                  <a:close/>
                </a:path>
                <a:path w="626110" h="47625">
                  <a:moveTo>
                    <a:pt x="460311" y="0"/>
                  </a:moveTo>
                  <a:lnTo>
                    <a:pt x="448513" y="0"/>
                  </a:lnTo>
                  <a:lnTo>
                    <a:pt x="448513" y="11798"/>
                  </a:lnTo>
                  <a:lnTo>
                    <a:pt x="436714" y="11798"/>
                  </a:lnTo>
                  <a:lnTo>
                    <a:pt x="436714" y="23596"/>
                  </a:lnTo>
                  <a:lnTo>
                    <a:pt x="448513" y="23596"/>
                  </a:lnTo>
                  <a:lnTo>
                    <a:pt x="460311" y="23596"/>
                  </a:lnTo>
                  <a:lnTo>
                    <a:pt x="460311" y="11798"/>
                  </a:lnTo>
                  <a:lnTo>
                    <a:pt x="460311" y="0"/>
                  </a:lnTo>
                  <a:close/>
                </a:path>
                <a:path w="626110" h="47625">
                  <a:moveTo>
                    <a:pt x="483920" y="0"/>
                  </a:moveTo>
                  <a:lnTo>
                    <a:pt x="472122" y="0"/>
                  </a:lnTo>
                  <a:lnTo>
                    <a:pt x="460324" y="0"/>
                  </a:lnTo>
                  <a:lnTo>
                    <a:pt x="460324" y="11798"/>
                  </a:lnTo>
                  <a:lnTo>
                    <a:pt x="460324" y="23596"/>
                  </a:lnTo>
                  <a:lnTo>
                    <a:pt x="472122" y="23596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10" h="47625">
                  <a:moveTo>
                    <a:pt x="507530" y="23609"/>
                  </a:moveTo>
                  <a:lnTo>
                    <a:pt x="495731" y="23609"/>
                  </a:ln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507530" y="35407"/>
                  </a:lnTo>
                  <a:lnTo>
                    <a:pt x="507530" y="23609"/>
                  </a:lnTo>
                  <a:close/>
                </a:path>
                <a:path w="626110" h="47625">
                  <a:moveTo>
                    <a:pt x="519328" y="0"/>
                  </a:moveTo>
                  <a:lnTo>
                    <a:pt x="507530" y="0"/>
                  </a:lnTo>
                  <a:lnTo>
                    <a:pt x="507530" y="11798"/>
                  </a:lnTo>
                  <a:lnTo>
                    <a:pt x="519328" y="11798"/>
                  </a:lnTo>
                  <a:lnTo>
                    <a:pt x="519328" y="0"/>
                  </a:lnTo>
                  <a:close/>
                </a:path>
                <a:path w="626110" h="47625">
                  <a:moveTo>
                    <a:pt x="531139" y="11798"/>
                  </a:moveTo>
                  <a:lnTo>
                    <a:pt x="519341" y="11798"/>
                  </a:lnTo>
                  <a:lnTo>
                    <a:pt x="519341" y="23596"/>
                  </a:lnTo>
                  <a:lnTo>
                    <a:pt x="531139" y="23596"/>
                  </a:lnTo>
                  <a:lnTo>
                    <a:pt x="531139" y="11798"/>
                  </a:lnTo>
                  <a:close/>
                </a:path>
                <a:path w="626110" h="47625">
                  <a:moveTo>
                    <a:pt x="542937" y="23609"/>
                  </a:moveTo>
                  <a:lnTo>
                    <a:pt x="531139" y="23609"/>
                  </a:lnTo>
                  <a:lnTo>
                    <a:pt x="519341" y="23609"/>
                  </a:lnTo>
                  <a:lnTo>
                    <a:pt x="519341" y="35407"/>
                  </a:lnTo>
                  <a:lnTo>
                    <a:pt x="531139" y="35407"/>
                  </a:lnTo>
                  <a:lnTo>
                    <a:pt x="542937" y="35407"/>
                  </a:lnTo>
                  <a:lnTo>
                    <a:pt x="542937" y="23609"/>
                  </a:lnTo>
                  <a:close/>
                </a:path>
                <a:path w="626110" h="47625">
                  <a:moveTo>
                    <a:pt x="554748" y="0"/>
                  </a:move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54748" y="0"/>
                  </a:lnTo>
                  <a:close/>
                </a:path>
                <a:path w="626110" h="47625">
                  <a:moveTo>
                    <a:pt x="578345" y="23609"/>
                  </a:moveTo>
                  <a:lnTo>
                    <a:pt x="566547" y="23609"/>
                  </a:lnTo>
                  <a:lnTo>
                    <a:pt x="554748" y="23609"/>
                  </a:lnTo>
                  <a:lnTo>
                    <a:pt x="542950" y="23609"/>
                  </a:lnTo>
                  <a:lnTo>
                    <a:pt x="542950" y="35407"/>
                  </a:lnTo>
                  <a:lnTo>
                    <a:pt x="554748" y="35407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78345" y="23609"/>
                  </a:lnTo>
                  <a:close/>
                </a:path>
                <a:path w="626110" h="47625">
                  <a:moveTo>
                    <a:pt x="578345" y="0"/>
                  </a:moveTo>
                  <a:lnTo>
                    <a:pt x="566547" y="0"/>
                  </a:lnTo>
                  <a:lnTo>
                    <a:pt x="566547" y="11798"/>
                  </a:lnTo>
                  <a:lnTo>
                    <a:pt x="566547" y="23596"/>
                  </a:lnTo>
                  <a:lnTo>
                    <a:pt x="578345" y="23596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26110" h="47625">
                  <a:moveTo>
                    <a:pt x="601954" y="23609"/>
                  </a:moveTo>
                  <a:lnTo>
                    <a:pt x="590156" y="23609"/>
                  </a:lnTo>
                  <a:lnTo>
                    <a:pt x="590156" y="35407"/>
                  </a:lnTo>
                  <a:lnTo>
                    <a:pt x="601954" y="35407"/>
                  </a:lnTo>
                  <a:lnTo>
                    <a:pt x="601954" y="23609"/>
                  </a:lnTo>
                  <a:close/>
                </a:path>
                <a:path w="626110" h="47625">
                  <a:moveTo>
                    <a:pt x="601954" y="0"/>
                  </a:moveTo>
                  <a:lnTo>
                    <a:pt x="590156" y="0"/>
                  </a:lnTo>
                  <a:lnTo>
                    <a:pt x="590156" y="11798"/>
                  </a:lnTo>
                  <a:lnTo>
                    <a:pt x="601954" y="11798"/>
                  </a:lnTo>
                  <a:lnTo>
                    <a:pt x="601954" y="0"/>
                  </a:lnTo>
                  <a:close/>
                </a:path>
                <a:path w="626110" h="47625">
                  <a:moveTo>
                    <a:pt x="625563" y="11798"/>
                  </a:moveTo>
                  <a:lnTo>
                    <a:pt x="613765" y="11798"/>
                  </a:lnTo>
                  <a:lnTo>
                    <a:pt x="613765" y="0"/>
                  </a:lnTo>
                  <a:lnTo>
                    <a:pt x="601967" y="0"/>
                  </a:lnTo>
                  <a:lnTo>
                    <a:pt x="601967" y="11798"/>
                  </a:lnTo>
                  <a:lnTo>
                    <a:pt x="601967" y="23596"/>
                  </a:lnTo>
                  <a:lnTo>
                    <a:pt x="613765" y="23596"/>
                  </a:lnTo>
                  <a:lnTo>
                    <a:pt x="625563" y="23596"/>
                  </a:lnTo>
                  <a:lnTo>
                    <a:pt x="625563" y="117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94843" y="4571428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10" h="35560">
                  <a:moveTo>
                    <a:pt x="11798" y="23609"/>
                  </a:move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11798" y="23609"/>
                  </a:lnTo>
                  <a:close/>
                </a:path>
                <a:path w="626110" h="35560">
                  <a:moveTo>
                    <a:pt x="11798" y="11798"/>
                  </a:moveTo>
                  <a:lnTo>
                    <a:pt x="0" y="11798"/>
                  </a:lnTo>
                  <a:lnTo>
                    <a:pt x="0" y="23596"/>
                  </a:lnTo>
                  <a:lnTo>
                    <a:pt x="11798" y="23596"/>
                  </a:lnTo>
                  <a:lnTo>
                    <a:pt x="11798" y="11798"/>
                  </a:lnTo>
                  <a:close/>
                </a:path>
                <a:path w="626110" h="35560">
                  <a:moveTo>
                    <a:pt x="35394" y="11798"/>
                  </a:moveTo>
                  <a:lnTo>
                    <a:pt x="23596" y="11798"/>
                  </a:lnTo>
                  <a:lnTo>
                    <a:pt x="23596" y="23596"/>
                  </a:lnTo>
                  <a:lnTo>
                    <a:pt x="35394" y="23596"/>
                  </a:lnTo>
                  <a:lnTo>
                    <a:pt x="35394" y="11798"/>
                  </a:lnTo>
                  <a:close/>
                </a:path>
                <a:path w="626110" h="35560">
                  <a:moveTo>
                    <a:pt x="59004" y="23609"/>
                  </a:moveTo>
                  <a:lnTo>
                    <a:pt x="47205" y="23609"/>
                  </a:lnTo>
                  <a:lnTo>
                    <a:pt x="47205" y="35407"/>
                  </a:lnTo>
                  <a:lnTo>
                    <a:pt x="59004" y="35407"/>
                  </a:lnTo>
                  <a:lnTo>
                    <a:pt x="59004" y="23609"/>
                  </a:lnTo>
                  <a:close/>
                </a:path>
                <a:path w="626110" h="35560">
                  <a:moveTo>
                    <a:pt x="59004" y="0"/>
                  </a:moveTo>
                  <a:lnTo>
                    <a:pt x="47205" y="0"/>
                  </a:lnTo>
                  <a:lnTo>
                    <a:pt x="35407" y="0"/>
                  </a:lnTo>
                  <a:lnTo>
                    <a:pt x="35407" y="11798"/>
                  </a:lnTo>
                  <a:lnTo>
                    <a:pt x="35407" y="23596"/>
                  </a:lnTo>
                  <a:lnTo>
                    <a:pt x="47205" y="23596"/>
                  </a:lnTo>
                  <a:lnTo>
                    <a:pt x="59004" y="23596"/>
                  </a:lnTo>
                  <a:lnTo>
                    <a:pt x="59004" y="11798"/>
                  </a:lnTo>
                  <a:lnTo>
                    <a:pt x="59004" y="0"/>
                  </a:lnTo>
                  <a:close/>
                </a:path>
                <a:path w="626110" h="35560">
                  <a:moveTo>
                    <a:pt x="82613" y="11798"/>
                  </a:moveTo>
                  <a:lnTo>
                    <a:pt x="70815" y="11798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82613" y="11798"/>
                  </a:lnTo>
                  <a:close/>
                </a:path>
                <a:path w="626110" h="35560">
                  <a:moveTo>
                    <a:pt x="118021" y="23609"/>
                  </a:moveTo>
                  <a:lnTo>
                    <a:pt x="106222" y="23609"/>
                  </a:ln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18021" y="35407"/>
                  </a:lnTo>
                  <a:lnTo>
                    <a:pt x="118021" y="23609"/>
                  </a:lnTo>
                  <a:close/>
                </a:path>
                <a:path w="626110" h="35560">
                  <a:moveTo>
                    <a:pt x="129806" y="0"/>
                  </a:moveTo>
                  <a:lnTo>
                    <a:pt x="118021" y="0"/>
                  </a:lnTo>
                  <a:lnTo>
                    <a:pt x="106222" y="0"/>
                  </a:lnTo>
                  <a:lnTo>
                    <a:pt x="94424" y="0"/>
                  </a:lnTo>
                  <a:lnTo>
                    <a:pt x="94424" y="11798"/>
                  </a:lnTo>
                  <a:lnTo>
                    <a:pt x="94424" y="23596"/>
                  </a:lnTo>
                  <a:lnTo>
                    <a:pt x="106222" y="23596"/>
                  </a:lnTo>
                  <a:lnTo>
                    <a:pt x="118021" y="23596"/>
                  </a:lnTo>
                  <a:lnTo>
                    <a:pt x="118021" y="11798"/>
                  </a:lnTo>
                  <a:lnTo>
                    <a:pt x="129806" y="11798"/>
                  </a:lnTo>
                  <a:lnTo>
                    <a:pt x="129806" y="0"/>
                  </a:lnTo>
                  <a:close/>
                </a:path>
                <a:path w="626110" h="35560">
                  <a:moveTo>
                    <a:pt x="141617" y="0"/>
                  </a:moveTo>
                  <a:lnTo>
                    <a:pt x="129832" y="0"/>
                  </a:lnTo>
                  <a:lnTo>
                    <a:pt x="129832" y="11798"/>
                  </a:lnTo>
                  <a:lnTo>
                    <a:pt x="129832" y="23596"/>
                  </a:lnTo>
                  <a:lnTo>
                    <a:pt x="141617" y="23596"/>
                  </a:lnTo>
                  <a:lnTo>
                    <a:pt x="141617" y="11798"/>
                  </a:lnTo>
                  <a:lnTo>
                    <a:pt x="141617" y="0"/>
                  </a:lnTo>
                  <a:close/>
                </a:path>
                <a:path w="626110" h="35560">
                  <a:moveTo>
                    <a:pt x="153428" y="23609"/>
                  </a:moveTo>
                  <a:lnTo>
                    <a:pt x="141630" y="23609"/>
                  </a:lnTo>
                  <a:lnTo>
                    <a:pt x="141630" y="35407"/>
                  </a:lnTo>
                  <a:lnTo>
                    <a:pt x="153428" y="35407"/>
                  </a:lnTo>
                  <a:lnTo>
                    <a:pt x="153428" y="23609"/>
                  </a:lnTo>
                  <a:close/>
                </a:path>
                <a:path w="626110" h="35560">
                  <a:moveTo>
                    <a:pt x="153428" y="0"/>
                  </a:moveTo>
                  <a:lnTo>
                    <a:pt x="141630" y="0"/>
                  </a:lnTo>
                  <a:lnTo>
                    <a:pt x="141630" y="11798"/>
                  </a:lnTo>
                  <a:lnTo>
                    <a:pt x="141630" y="23596"/>
                  </a:lnTo>
                  <a:lnTo>
                    <a:pt x="153428" y="23596"/>
                  </a:lnTo>
                  <a:lnTo>
                    <a:pt x="153428" y="11798"/>
                  </a:lnTo>
                  <a:lnTo>
                    <a:pt x="153428" y="0"/>
                  </a:lnTo>
                  <a:close/>
                </a:path>
                <a:path w="626110" h="35560">
                  <a:moveTo>
                    <a:pt x="177025" y="23609"/>
                  </a:moveTo>
                  <a:lnTo>
                    <a:pt x="165239" y="23609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close/>
                </a:path>
                <a:path w="626110" h="35560">
                  <a:moveTo>
                    <a:pt x="177025" y="0"/>
                  </a:moveTo>
                  <a:lnTo>
                    <a:pt x="165239" y="0"/>
                  </a:lnTo>
                  <a:lnTo>
                    <a:pt x="153441" y="0"/>
                  </a:lnTo>
                  <a:lnTo>
                    <a:pt x="153441" y="11798"/>
                  </a:lnTo>
                  <a:lnTo>
                    <a:pt x="153441" y="23596"/>
                  </a:lnTo>
                  <a:lnTo>
                    <a:pt x="165239" y="23596"/>
                  </a:lnTo>
                  <a:lnTo>
                    <a:pt x="165239" y="11798"/>
                  </a:lnTo>
                  <a:lnTo>
                    <a:pt x="177025" y="11798"/>
                  </a:lnTo>
                  <a:lnTo>
                    <a:pt x="177025" y="0"/>
                  </a:lnTo>
                  <a:close/>
                </a:path>
                <a:path w="626110" h="35560">
                  <a:moveTo>
                    <a:pt x="188836" y="23609"/>
                  </a:move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close/>
                </a:path>
                <a:path w="626110" h="35560">
                  <a:moveTo>
                    <a:pt x="188836" y="11798"/>
                  </a:moveTo>
                  <a:lnTo>
                    <a:pt x="177038" y="11798"/>
                  </a:lnTo>
                  <a:lnTo>
                    <a:pt x="177038" y="23596"/>
                  </a:lnTo>
                  <a:lnTo>
                    <a:pt x="188836" y="23596"/>
                  </a:lnTo>
                  <a:lnTo>
                    <a:pt x="188836" y="11798"/>
                  </a:lnTo>
                  <a:close/>
                </a:path>
                <a:path w="626110" h="35560">
                  <a:moveTo>
                    <a:pt x="212432" y="0"/>
                  </a:moveTo>
                  <a:lnTo>
                    <a:pt x="200647" y="0"/>
                  </a:lnTo>
                  <a:lnTo>
                    <a:pt x="200647" y="11798"/>
                  </a:lnTo>
                  <a:lnTo>
                    <a:pt x="188849" y="11798"/>
                  </a:lnTo>
                  <a:lnTo>
                    <a:pt x="188849" y="23596"/>
                  </a:lnTo>
                  <a:lnTo>
                    <a:pt x="200647" y="23596"/>
                  </a:lnTo>
                  <a:lnTo>
                    <a:pt x="212432" y="23596"/>
                  </a:lnTo>
                  <a:lnTo>
                    <a:pt x="212432" y="11798"/>
                  </a:lnTo>
                  <a:lnTo>
                    <a:pt x="212432" y="0"/>
                  </a:lnTo>
                  <a:close/>
                </a:path>
                <a:path w="626110" h="35560">
                  <a:moveTo>
                    <a:pt x="247853" y="0"/>
                  </a:moveTo>
                  <a:lnTo>
                    <a:pt x="236054" y="0"/>
                  </a:lnTo>
                  <a:lnTo>
                    <a:pt x="236054" y="11798"/>
                  </a:lnTo>
                  <a:lnTo>
                    <a:pt x="247853" y="11798"/>
                  </a:lnTo>
                  <a:lnTo>
                    <a:pt x="247853" y="0"/>
                  </a:lnTo>
                  <a:close/>
                </a:path>
                <a:path w="626110" h="35560">
                  <a:moveTo>
                    <a:pt x="271462" y="23609"/>
                  </a:moveTo>
                  <a:lnTo>
                    <a:pt x="259664" y="23609"/>
                  </a:lnTo>
                  <a:lnTo>
                    <a:pt x="259664" y="35407"/>
                  </a:lnTo>
                  <a:lnTo>
                    <a:pt x="271462" y="35407"/>
                  </a:lnTo>
                  <a:lnTo>
                    <a:pt x="271462" y="23609"/>
                  </a:lnTo>
                  <a:close/>
                </a:path>
                <a:path w="626110" h="35560">
                  <a:moveTo>
                    <a:pt x="271462" y="0"/>
                  </a:moveTo>
                  <a:lnTo>
                    <a:pt x="259664" y="0"/>
                  </a:lnTo>
                  <a:lnTo>
                    <a:pt x="259664" y="11798"/>
                  </a:lnTo>
                  <a:lnTo>
                    <a:pt x="259664" y="23596"/>
                  </a:lnTo>
                  <a:lnTo>
                    <a:pt x="271462" y="23596"/>
                  </a:lnTo>
                  <a:lnTo>
                    <a:pt x="271462" y="11798"/>
                  </a:lnTo>
                  <a:lnTo>
                    <a:pt x="271462" y="0"/>
                  </a:lnTo>
                  <a:close/>
                </a:path>
                <a:path w="626110" h="35560">
                  <a:moveTo>
                    <a:pt x="295071" y="23609"/>
                  </a:move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295071" y="23609"/>
                  </a:lnTo>
                  <a:close/>
                </a:path>
                <a:path w="626110" h="35560">
                  <a:moveTo>
                    <a:pt x="295071" y="0"/>
                  </a:moveTo>
                  <a:lnTo>
                    <a:pt x="283273" y="0"/>
                  </a:lnTo>
                  <a:lnTo>
                    <a:pt x="271475" y="0"/>
                  </a:lnTo>
                  <a:lnTo>
                    <a:pt x="271475" y="11798"/>
                  </a:lnTo>
                  <a:lnTo>
                    <a:pt x="283273" y="11798"/>
                  </a:lnTo>
                  <a:lnTo>
                    <a:pt x="283273" y="23596"/>
                  </a:lnTo>
                  <a:lnTo>
                    <a:pt x="295071" y="23596"/>
                  </a:lnTo>
                  <a:lnTo>
                    <a:pt x="295071" y="11798"/>
                  </a:lnTo>
                  <a:lnTo>
                    <a:pt x="295071" y="0"/>
                  </a:lnTo>
                  <a:close/>
                </a:path>
                <a:path w="626110" h="35560">
                  <a:moveTo>
                    <a:pt x="318681" y="11798"/>
                  </a:moveTo>
                  <a:lnTo>
                    <a:pt x="306882" y="11798"/>
                  </a:lnTo>
                  <a:lnTo>
                    <a:pt x="306882" y="23596"/>
                  </a:lnTo>
                  <a:lnTo>
                    <a:pt x="318681" y="23596"/>
                  </a:lnTo>
                  <a:lnTo>
                    <a:pt x="318681" y="11798"/>
                  </a:lnTo>
                  <a:close/>
                </a:path>
                <a:path w="626110" h="35560">
                  <a:moveTo>
                    <a:pt x="354088" y="23609"/>
                  </a:moveTo>
                  <a:lnTo>
                    <a:pt x="342290" y="23609"/>
                  </a:lnTo>
                  <a:lnTo>
                    <a:pt x="330492" y="23609"/>
                  </a:lnTo>
                  <a:lnTo>
                    <a:pt x="330492" y="35407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54088" y="23609"/>
                  </a:lnTo>
                  <a:close/>
                </a:path>
                <a:path w="626110" h="35560">
                  <a:moveTo>
                    <a:pt x="365887" y="11798"/>
                  </a:moveTo>
                  <a:lnTo>
                    <a:pt x="354088" y="11798"/>
                  </a:lnTo>
                  <a:lnTo>
                    <a:pt x="342290" y="11798"/>
                  </a:lnTo>
                  <a:lnTo>
                    <a:pt x="342290" y="0"/>
                  </a:lnTo>
                  <a:lnTo>
                    <a:pt x="330492" y="0"/>
                  </a:lnTo>
                  <a:lnTo>
                    <a:pt x="330492" y="11798"/>
                  </a:lnTo>
                  <a:lnTo>
                    <a:pt x="330492" y="23596"/>
                  </a:lnTo>
                  <a:lnTo>
                    <a:pt x="342290" y="23596"/>
                  </a:lnTo>
                  <a:lnTo>
                    <a:pt x="354088" y="23596"/>
                  </a:lnTo>
                  <a:lnTo>
                    <a:pt x="365887" y="23596"/>
                  </a:lnTo>
                  <a:lnTo>
                    <a:pt x="365887" y="11798"/>
                  </a:lnTo>
                  <a:close/>
                </a:path>
                <a:path w="626110" h="35560">
                  <a:moveTo>
                    <a:pt x="389496" y="0"/>
                  </a:moveTo>
                  <a:lnTo>
                    <a:pt x="377698" y="0"/>
                  </a:lnTo>
                  <a:lnTo>
                    <a:pt x="365899" y="0"/>
                  </a:lnTo>
                  <a:lnTo>
                    <a:pt x="365899" y="11798"/>
                  </a:lnTo>
                  <a:lnTo>
                    <a:pt x="377698" y="11798"/>
                  </a:lnTo>
                  <a:lnTo>
                    <a:pt x="377698" y="23596"/>
                  </a:lnTo>
                  <a:lnTo>
                    <a:pt x="389496" y="23596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26110" h="35560">
                  <a:moveTo>
                    <a:pt x="401307" y="0"/>
                  </a:move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01307" y="0"/>
                  </a:lnTo>
                  <a:close/>
                </a:path>
                <a:path w="626110" h="35560">
                  <a:moveTo>
                    <a:pt x="413105" y="23609"/>
                  </a:moveTo>
                  <a:lnTo>
                    <a:pt x="401307" y="23609"/>
                  </a:lnTo>
                  <a:lnTo>
                    <a:pt x="401307" y="35407"/>
                  </a:lnTo>
                  <a:lnTo>
                    <a:pt x="413105" y="35407"/>
                  </a:lnTo>
                  <a:lnTo>
                    <a:pt x="413105" y="23609"/>
                  </a:lnTo>
                  <a:close/>
                </a:path>
                <a:path w="626110" h="35560">
                  <a:moveTo>
                    <a:pt x="448513" y="23609"/>
                  </a:moveTo>
                  <a:lnTo>
                    <a:pt x="436714" y="23609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48513" y="23609"/>
                  </a:lnTo>
                  <a:close/>
                </a:path>
                <a:path w="626110" h="35560">
                  <a:moveTo>
                    <a:pt x="460311" y="0"/>
                  </a:moveTo>
                  <a:lnTo>
                    <a:pt x="448513" y="0"/>
                  </a:lnTo>
                  <a:lnTo>
                    <a:pt x="436714" y="0"/>
                  </a:lnTo>
                  <a:lnTo>
                    <a:pt x="436714" y="11798"/>
                  </a:lnTo>
                  <a:lnTo>
                    <a:pt x="436714" y="23596"/>
                  </a:lnTo>
                  <a:lnTo>
                    <a:pt x="448513" y="23596"/>
                  </a:lnTo>
                  <a:lnTo>
                    <a:pt x="460311" y="23596"/>
                  </a:lnTo>
                  <a:lnTo>
                    <a:pt x="460311" y="11798"/>
                  </a:lnTo>
                  <a:lnTo>
                    <a:pt x="460311" y="0"/>
                  </a:lnTo>
                  <a:close/>
                </a:path>
                <a:path w="626110" h="35560">
                  <a:moveTo>
                    <a:pt x="483920" y="11798"/>
                  </a:moveTo>
                  <a:lnTo>
                    <a:pt x="472122" y="11798"/>
                  </a:lnTo>
                  <a:lnTo>
                    <a:pt x="472122" y="0"/>
                  </a:lnTo>
                  <a:lnTo>
                    <a:pt x="460324" y="0"/>
                  </a:lnTo>
                  <a:lnTo>
                    <a:pt x="460324" y="11798"/>
                  </a:lnTo>
                  <a:lnTo>
                    <a:pt x="460324" y="23596"/>
                  </a:lnTo>
                  <a:lnTo>
                    <a:pt x="472122" y="23596"/>
                  </a:lnTo>
                  <a:lnTo>
                    <a:pt x="483920" y="23596"/>
                  </a:lnTo>
                  <a:lnTo>
                    <a:pt x="483920" y="11798"/>
                  </a:lnTo>
                  <a:close/>
                </a:path>
                <a:path w="626110" h="35560">
                  <a:moveTo>
                    <a:pt x="507530" y="11798"/>
                  </a:moveTo>
                  <a:lnTo>
                    <a:pt x="495731" y="11798"/>
                  </a:lnTo>
                  <a:lnTo>
                    <a:pt x="483933" y="11798"/>
                  </a:lnTo>
                  <a:lnTo>
                    <a:pt x="483933" y="23596"/>
                  </a:lnTo>
                  <a:lnTo>
                    <a:pt x="495731" y="23596"/>
                  </a:lnTo>
                  <a:lnTo>
                    <a:pt x="507530" y="23596"/>
                  </a:lnTo>
                  <a:lnTo>
                    <a:pt x="507530" y="11798"/>
                  </a:lnTo>
                  <a:close/>
                </a:path>
                <a:path w="626110" h="35560">
                  <a:moveTo>
                    <a:pt x="531139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19341" y="23596"/>
                  </a:lnTo>
                  <a:lnTo>
                    <a:pt x="531139" y="23596"/>
                  </a:lnTo>
                  <a:lnTo>
                    <a:pt x="531139" y="11798"/>
                  </a:lnTo>
                  <a:lnTo>
                    <a:pt x="531139" y="0"/>
                  </a:lnTo>
                  <a:close/>
                </a:path>
                <a:path w="626110" h="35560">
                  <a:moveTo>
                    <a:pt x="554748" y="11798"/>
                  </a:move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54748" y="11798"/>
                  </a:lnTo>
                  <a:close/>
                </a:path>
                <a:path w="626110" h="35560">
                  <a:moveTo>
                    <a:pt x="578345" y="0"/>
                  </a:moveTo>
                  <a:lnTo>
                    <a:pt x="566547" y="0"/>
                  </a:lnTo>
                  <a:lnTo>
                    <a:pt x="566547" y="11798"/>
                  </a:lnTo>
                  <a:lnTo>
                    <a:pt x="566547" y="23596"/>
                  </a:lnTo>
                  <a:lnTo>
                    <a:pt x="578345" y="23596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26110" h="35560">
                  <a:moveTo>
                    <a:pt x="601954" y="0"/>
                  </a:moveTo>
                  <a:lnTo>
                    <a:pt x="590156" y="0"/>
                  </a:lnTo>
                  <a:lnTo>
                    <a:pt x="578358" y="0"/>
                  </a:lnTo>
                  <a:lnTo>
                    <a:pt x="578358" y="11798"/>
                  </a:lnTo>
                  <a:lnTo>
                    <a:pt x="578358" y="23596"/>
                  </a:lnTo>
                  <a:lnTo>
                    <a:pt x="590156" y="23596"/>
                  </a:lnTo>
                  <a:lnTo>
                    <a:pt x="590156" y="11798"/>
                  </a:lnTo>
                  <a:lnTo>
                    <a:pt x="601954" y="11798"/>
                  </a:lnTo>
                  <a:lnTo>
                    <a:pt x="601954" y="0"/>
                  </a:lnTo>
                  <a:close/>
                </a:path>
                <a:path w="626110" h="35560">
                  <a:moveTo>
                    <a:pt x="625563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01967" y="11798"/>
                  </a:lnTo>
                  <a:lnTo>
                    <a:pt x="601967" y="23596"/>
                  </a:lnTo>
                  <a:lnTo>
                    <a:pt x="613765" y="23596"/>
                  </a:lnTo>
                  <a:lnTo>
                    <a:pt x="625563" y="23596"/>
                  </a:lnTo>
                  <a:lnTo>
                    <a:pt x="625563" y="11798"/>
                  </a:lnTo>
                  <a:lnTo>
                    <a:pt x="62556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06641" y="4595037"/>
              <a:ext cx="614045" cy="47625"/>
            </a:xfrm>
            <a:custGeom>
              <a:avLst/>
              <a:gdLst/>
              <a:ahLst/>
              <a:cxnLst/>
              <a:rect l="l" t="t" r="r" b="b"/>
              <a:pathLst>
                <a:path w="614045" h="47625">
                  <a:moveTo>
                    <a:pt x="11798" y="35407"/>
                  </a:moveTo>
                  <a:lnTo>
                    <a:pt x="0" y="35407"/>
                  </a:lnTo>
                  <a:lnTo>
                    <a:pt x="0" y="47205"/>
                  </a:lnTo>
                  <a:lnTo>
                    <a:pt x="11798" y="47205"/>
                  </a:lnTo>
                  <a:lnTo>
                    <a:pt x="11798" y="35407"/>
                  </a:lnTo>
                  <a:close/>
                </a:path>
                <a:path w="614045" h="47625">
                  <a:moveTo>
                    <a:pt x="23596" y="11798"/>
                  </a:moveTo>
                  <a:lnTo>
                    <a:pt x="11798" y="11798"/>
                  </a:lnTo>
                  <a:lnTo>
                    <a:pt x="0" y="11798"/>
                  </a:lnTo>
                  <a:lnTo>
                    <a:pt x="0" y="23596"/>
                  </a:lnTo>
                  <a:lnTo>
                    <a:pt x="11798" y="23596"/>
                  </a:lnTo>
                  <a:lnTo>
                    <a:pt x="23596" y="23596"/>
                  </a:lnTo>
                  <a:lnTo>
                    <a:pt x="23596" y="11798"/>
                  </a:lnTo>
                  <a:close/>
                </a:path>
                <a:path w="614045" h="47625">
                  <a:moveTo>
                    <a:pt x="47205" y="23609"/>
                  </a:moveTo>
                  <a:lnTo>
                    <a:pt x="35407" y="23609"/>
                  </a:lnTo>
                  <a:lnTo>
                    <a:pt x="35407" y="35407"/>
                  </a:lnTo>
                  <a:lnTo>
                    <a:pt x="23609" y="35407"/>
                  </a:lnTo>
                  <a:lnTo>
                    <a:pt x="23609" y="47205"/>
                  </a:lnTo>
                  <a:lnTo>
                    <a:pt x="35407" y="47205"/>
                  </a:lnTo>
                  <a:lnTo>
                    <a:pt x="47205" y="47205"/>
                  </a:lnTo>
                  <a:lnTo>
                    <a:pt x="47205" y="35407"/>
                  </a:lnTo>
                  <a:lnTo>
                    <a:pt x="47205" y="23609"/>
                  </a:lnTo>
                  <a:close/>
                </a:path>
                <a:path w="614045" h="47625">
                  <a:moveTo>
                    <a:pt x="47205" y="11798"/>
                  </a:moveTo>
                  <a:lnTo>
                    <a:pt x="35407" y="11798"/>
                  </a:lnTo>
                  <a:lnTo>
                    <a:pt x="23609" y="11798"/>
                  </a:lnTo>
                  <a:lnTo>
                    <a:pt x="23609" y="23596"/>
                  </a:lnTo>
                  <a:lnTo>
                    <a:pt x="35407" y="23596"/>
                  </a:lnTo>
                  <a:lnTo>
                    <a:pt x="47205" y="23596"/>
                  </a:lnTo>
                  <a:lnTo>
                    <a:pt x="47205" y="11798"/>
                  </a:lnTo>
                  <a:close/>
                </a:path>
                <a:path w="614045" h="47625">
                  <a:moveTo>
                    <a:pt x="59016" y="35407"/>
                  </a:moveTo>
                  <a:lnTo>
                    <a:pt x="47218" y="35407"/>
                  </a:lnTo>
                  <a:lnTo>
                    <a:pt x="47218" y="47205"/>
                  </a:lnTo>
                  <a:lnTo>
                    <a:pt x="59016" y="47205"/>
                  </a:lnTo>
                  <a:lnTo>
                    <a:pt x="59016" y="35407"/>
                  </a:lnTo>
                  <a:close/>
                </a:path>
                <a:path w="614045" h="47625">
                  <a:moveTo>
                    <a:pt x="82613" y="11798"/>
                  </a:moveTo>
                  <a:lnTo>
                    <a:pt x="70815" y="11798"/>
                  </a:lnTo>
                  <a:lnTo>
                    <a:pt x="59016" y="11798"/>
                  </a:lnTo>
                  <a:lnTo>
                    <a:pt x="47218" y="11798"/>
                  </a:lnTo>
                  <a:lnTo>
                    <a:pt x="47218" y="23596"/>
                  </a:lnTo>
                  <a:lnTo>
                    <a:pt x="59016" y="23596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82613" y="11798"/>
                  </a:lnTo>
                  <a:close/>
                </a:path>
                <a:path w="614045" h="47625">
                  <a:moveTo>
                    <a:pt x="94424" y="11798"/>
                  </a:moveTo>
                  <a:lnTo>
                    <a:pt x="82626" y="11798"/>
                  </a:lnTo>
                  <a:lnTo>
                    <a:pt x="82626" y="23596"/>
                  </a:lnTo>
                  <a:lnTo>
                    <a:pt x="94424" y="23596"/>
                  </a:lnTo>
                  <a:lnTo>
                    <a:pt x="94424" y="11798"/>
                  </a:lnTo>
                  <a:close/>
                </a:path>
                <a:path w="614045" h="47625">
                  <a:moveTo>
                    <a:pt x="118008" y="23609"/>
                  </a:moveTo>
                  <a:lnTo>
                    <a:pt x="106222" y="23609"/>
                  </a:lnTo>
                  <a:lnTo>
                    <a:pt x="106222" y="35407"/>
                  </a:lnTo>
                  <a:lnTo>
                    <a:pt x="118008" y="35407"/>
                  </a:lnTo>
                  <a:lnTo>
                    <a:pt x="118008" y="23609"/>
                  </a:lnTo>
                  <a:close/>
                </a:path>
                <a:path w="614045" h="47625">
                  <a:moveTo>
                    <a:pt x="118008" y="11798"/>
                  </a:moveTo>
                  <a:lnTo>
                    <a:pt x="106222" y="11798"/>
                  </a:lnTo>
                  <a:lnTo>
                    <a:pt x="106222" y="23596"/>
                  </a:lnTo>
                  <a:lnTo>
                    <a:pt x="118008" y="23596"/>
                  </a:lnTo>
                  <a:lnTo>
                    <a:pt x="118008" y="11798"/>
                  </a:lnTo>
                  <a:close/>
                </a:path>
                <a:path w="614045" h="47625">
                  <a:moveTo>
                    <a:pt x="129819" y="23609"/>
                  </a:moveTo>
                  <a:lnTo>
                    <a:pt x="118033" y="23609"/>
                  </a:lnTo>
                  <a:lnTo>
                    <a:pt x="118033" y="35407"/>
                  </a:lnTo>
                  <a:lnTo>
                    <a:pt x="129819" y="35407"/>
                  </a:lnTo>
                  <a:lnTo>
                    <a:pt x="129819" y="23609"/>
                  </a:lnTo>
                  <a:close/>
                </a:path>
                <a:path w="614045" h="47625">
                  <a:moveTo>
                    <a:pt x="129819" y="11798"/>
                  </a:moveTo>
                  <a:lnTo>
                    <a:pt x="118033" y="11798"/>
                  </a:lnTo>
                  <a:lnTo>
                    <a:pt x="118033" y="23596"/>
                  </a:lnTo>
                  <a:lnTo>
                    <a:pt x="129819" y="23596"/>
                  </a:lnTo>
                  <a:lnTo>
                    <a:pt x="129819" y="11798"/>
                  </a:lnTo>
                  <a:close/>
                </a:path>
                <a:path w="614045" h="47625">
                  <a:moveTo>
                    <a:pt x="141630" y="23609"/>
                  </a:moveTo>
                  <a:lnTo>
                    <a:pt x="129832" y="23609"/>
                  </a:lnTo>
                  <a:lnTo>
                    <a:pt x="129832" y="35407"/>
                  </a:lnTo>
                  <a:lnTo>
                    <a:pt x="141630" y="35407"/>
                  </a:lnTo>
                  <a:lnTo>
                    <a:pt x="141630" y="23609"/>
                  </a:lnTo>
                  <a:close/>
                </a:path>
                <a:path w="614045" h="47625">
                  <a:moveTo>
                    <a:pt x="141630" y="11798"/>
                  </a:moveTo>
                  <a:lnTo>
                    <a:pt x="129832" y="11798"/>
                  </a:lnTo>
                  <a:lnTo>
                    <a:pt x="129832" y="23596"/>
                  </a:lnTo>
                  <a:lnTo>
                    <a:pt x="141630" y="23596"/>
                  </a:lnTo>
                  <a:lnTo>
                    <a:pt x="141630" y="11798"/>
                  </a:lnTo>
                  <a:close/>
                </a:path>
                <a:path w="614045" h="47625">
                  <a:moveTo>
                    <a:pt x="165227" y="23609"/>
                  </a:moveTo>
                  <a:lnTo>
                    <a:pt x="153441" y="23609"/>
                  </a:lnTo>
                  <a:lnTo>
                    <a:pt x="153441" y="35407"/>
                  </a:lnTo>
                  <a:lnTo>
                    <a:pt x="165227" y="35407"/>
                  </a:lnTo>
                  <a:lnTo>
                    <a:pt x="165227" y="23609"/>
                  </a:lnTo>
                  <a:close/>
                </a:path>
                <a:path w="614045" h="47625">
                  <a:moveTo>
                    <a:pt x="177038" y="23609"/>
                  </a:moveTo>
                  <a:lnTo>
                    <a:pt x="165239" y="23609"/>
                  </a:lnTo>
                  <a:lnTo>
                    <a:pt x="165239" y="35407"/>
                  </a:lnTo>
                  <a:lnTo>
                    <a:pt x="177038" y="35407"/>
                  </a:lnTo>
                  <a:lnTo>
                    <a:pt x="177038" y="23609"/>
                  </a:lnTo>
                  <a:close/>
                </a:path>
                <a:path w="614045" h="47625">
                  <a:moveTo>
                    <a:pt x="188849" y="23609"/>
                  </a:moveTo>
                  <a:lnTo>
                    <a:pt x="177050" y="23609"/>
                  </a:lnTo>
                  <a:lnTo>
                    <a:pt x="177050" y="35407"/>
                  </a:lnTo>
                  <a:lnTo>
                    <a:pt x="188849" y="35407"/>
                  </a:lnTo>
                  <a:lnTo>
                    <a:pt x="188849" y="23609"/>
                  </a:lnTo>
                  <a:close/>
                </a:path>
                <a:path w="614045" h="47625">
                  <a:moveTo>
                    <a:pt x="200634" y="11798"/>
                  </a:moveTo>
                  <a:lnTo>
                    <a:pt x="188849" y="11798"/>
                  </a:lnTo>
                  <a:lnTo>
                    <a:pt x="177050" y="11798"/>
                  </a:lnTo>
                  <a:lnTo>
                    <a:pt x="177050" y="23596"/>
                  </a:lnTo>
                  <a:lnTo>
                    <a:pt x="188849" y="23596"/>
                  </a:lnTo>
                  <a:lnTo>
                    <a:pt x="200634" y="23596"/>
                  </a:lnTo>
                  <a:lnTo>
                    <a:pt x="200634" y="11798"/>
                  </a:lnTo>
                  <a:close/>
                </a:path>
                <a:path w="614045" h="47625">
                  <a:moveTo>
                    <a:pt x="236054" y="23609"/>
                  </a:moveTo>
                  <a:lnTo>
                    <a:pt x="224256" y="23609"/>
                  </a:lnTo>
                  <a:lnTo>
                    <a:pt x="212458" y="23609"/>
                  </a:lnTo>
                  <a:lnTo>
                    <a:pt x="212458" y="35407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36054" y="23609"/>
                  </a:lnTo>
                  <a:close/>
                </a:path>
                <a:path w="614045" h="47625">
                  <a:moveTo>
                    <a:pt x="247853" y="11798"/>
                  </a:moveTo>
                  <a:lnTo>
                    <a:pt x="236067" y="11798"/>
                  </a:lnTo>
                  <a:lnTo>
                    <a:pt x="236067" y="23596"/>
                  </a:lnTo>
                  <a:lnTo>
                    <a:pt x="247853" y="23596"/>
                  </a:lnTo>
                  <a:lnTo>
                    <a:pt x="247853" y="11798"/>
                  </a:lnTo>
                  <a:close/>
                </a:path>
                <a:path w="614045" h="47625">
                  <a:moveTo>
                    <a:pt x="295059" y="23609"/>
                  </a:moveTo>
                  <a:lnTo>
                    <a:pt x="283273" y="23609"/>
                  </a:lnTo>
                  <a:lnTo>
                    <a:pt x="271475" y="23609"/>
                  </a:lnTo>
                  <a:lnTo>
                    <a:pt x="259676" y="23609"/>
                  </a:lnTo>
                  <a:lnTo>
                    <a:pt x="259676" y="35407"/>
                  </a:lnTo>
                  <a:lnTo>
                    <a:pt x="271475" y="35407"/>
                  </a:lnTo>
                  <a:lnTo>
                    <a:pt x="283273" y="35407"/>
                  </a:lnTo>
                  <a:lnTo>
                    <a:pt x="295059" y="35407"/>
                  </a:lnTo>
                  <a:lnTo>
                    <a:pt x="295059" y="23609"/>
                  </a:lnTo>
                  <a:close/>
                </a:path>
                <a:path w="614045" h="47625">
                  <a:moveTo>
                    <a:pt x="295059" y="11798"/>
                  </a:moveTo>
                  <a:lnTo>
                    <a:pt x="283273" y="11798"/>
                  </a:lnTo>
                  <a:lnTo>
                    <a:pt x="271475" y="11798"/>
                  </a:lnTo>
                  <a:lnTo>
                    <a:pt x="259676" y="11798"/>
                  </a:lnTo>
                  <a:lnTo>
                    <a:pt x="259676" y="23596"/>
                  </a:lnTo>
                  <a:lnTo>
                    <a:pt x="271475" y="23596"/>
                  </a:lnTo>
                  <a:lnTo>
                    <a:pt x="283273" y="23596"/>
                  </a:lnTo>
                  <a:lnTo>
                    <a:pt x="295059" y="23596"/>
                  </a:lnTo>
                  <a:lnTo>
                    <a:pt x="295059" y="11798"/>
                  </a:lnTo>
                  <a:close/>
                </a:path>
                <a:path w="614045" h="47625">
                  <a:moveTo>
                    <a:pt x="318681" y="11798"/>
                  </a:moveTo>
                  <a:lnTo>
                    <a:pt x="306882" y="11798"/>
                  </a:lnTo>
                  <a:lnTo>
                    <a:pt x="295084" y="11798"/>
                  </a:lnTo>
                  <a:lnTo>
                    <a:pt x="295084" y="23596"/>
                  </a:lnTo>
                  <a:lnTo>
                    <a:pt x="306882" y="23596"/>
                  </a:lnTo>
                  <a:lnTo>
                    <a:pt x="318681" y="23596"/>
                  </a:lnTo>
                  <a:lnTo>
                    <a:pt x="318681" y="11798"/>
                  </a:lnTo>
                  <a:close/>
                </a:path>
                <a:path w="614045" h="47625">
                  <a:moveTo>
                    <a:pt x="342290" y="23609"/>
                  </a:moveTo>
                  <a:lnTo>
                    <a:pt x="330492" y="23609"/>
                  </a:lnTo>
                  <a:lnTo>
                    <a:pt x="318693" y="23609"/>
                  </a:lnTo>
                  <a:lnTo>
                    <a:pt x="318693" y="35407"/>
                  </a:lnTo>
                  <a:lnTo>
                    <a:pt x="330492" y="35407"/>
                  </a:lnTo>
                  <a:lnTo>
                    <a:pt x="342290" y="35407"/>
                  </a:lnTo>
                  <a:lnTo>
                    <a:pt x="342290" y="23609"/>
                  </a:lnTo>
                  <a:close/>
                </a:path>
                <a:path w="614045" h="47625">
                  <a:moveTo>
                    <a:pt x="342290" y="11798"/>
                  </a:moveTo>
                  <a:lnTo>
                    <a:pt x="330492" y="11798"/>
                  </a:lnTo>
                  <a:lnTo>
                    <a:pt x="318693" y="11798"/>
                  </a:lnTo>
                  <a:lnTo>
                    <a:pt x="318693" y="23596"/>
                  </a:lnTo>
                  <a:lnTo>
                    <a:pt x="330492" y="23596"/>
                  </a:lnTo>
                  <a:lnTo>
                    <a:pt x="342290" y="23596"/>
                  </a:lnTo>
                  <a:lnTo>
                    <a:pt x="342290" y="11798"/>
                  </a:lnTo>
                  <a:close/>
                </a:path>
                <a:path w="614045" h="47625">
                  <a:moveTo>
                    <a:pt x="365899" y="11798"/>
                  </a:moveTo>
                  <a:lnTo>
                    <a:pt x="354101" y="11798"/>
                  </a:lnTo>
                  <a:lnTo>
                    <a:pt x="354101" y="23596"/>
                  </a:lnTo>
                  <a:lnTo>
                    <a:pt x="365899" y="23596"/>
                  </a:lnTo>
                  <a:lnTo>
                    <a:pt x="365899" y="11798"/>
                  </a:lnTo>
                  <a:close/>
                </a:path>
                <a:path w="614045" h="47625">
                  <a:moveTo>
                    <a:pt x="377698" y="23609"/>
                  </a:moveTo>
                  <a:lnTo>
                    <a:pt x="365899" y="23609"/>
                  </a:lnTo>
                  <a:lnTo>
                    <a:pt x="354101" y="23609"/>
                  </a:lnTo>
                  <a:lnTo>
                    <a:pt x="354101" y="35407"/>
                  </a:lnTo>
                  <a:lnTo>
                    <a:pt x="365899" y="35407"/>
                  </a:lnTo>
                  <a:lnTo>
                    <a:pt x="377698" y="35407"/>
                  </a:lnTo>
                  <a:lnTo>
                    <a:pt x="377698" y="23609"/>
                  </a:lnTo>
                  <a:close/>
                </a:path>
                <a:path w="614045" h="47625">
                  <a:moveTo>
                    <a:pt x="389509" y="11798"/>
                  </a:moveTo>
                  <a:lnTo>
                    <a:pt x="377710" y="11798"/>
                  </a:lnTo>
                  <a:lnTo>
                    <a:pt x="377710" y="23596"/>
                  </a:lnTo>
                  <a:lnTo>
                    <a:pt x="389509" y="23596"/>
                  </a:lnTo>
                  <a:lnTo>
                    <a:pt x="389509" y="11798"/>
                  </a:lnTo>
                  <a:close/>
                </a:path>
                <a:path w="614045" h="47625">
                  <a:moveTo>
                    <a:pt x="401307" y="23609"/>
                  </a:moveTo>
                  <a:lnTo>
                    <a:pt x="389509" y="23609"/>
                  </a:lnTo>
                  <a:lnTo>
                    <a:pt x="377710" y="23609"/>
                  </a:lnTo>
                  <a:lnTo>
                    <a:pt x="377710" y="35407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01307" y="23609"/>
                  </a:lnTo>
                  <a:close/>
                </a:path>
                <a:path w="614045" h="47625">
                  <a:moveTo>
                    <a:pt x="424916" y="23609"/>
                  </a:moveTo>
                  <a:lnTo>
                    <a:pt x="413118" y="23609"/>
                  </a:lnTo>
                  <a:lnTo>
                    <a:pt x="413118" y="35407"/>
                  </a:lnTo>
                  <a:lnTo>
                    <a:pt x="424916" y="35407"/>
                  </a:lnTo>
                  <a:lnTo>
                    <a:pt x="424916" y="23609"/>
                  </a:lnTo>
                  <a:close/>
                </a:path>
                <a:path w="614045" h="47625">
                  <a:moveTo>
                    <a:pt x="448513" y="0"/>
                  </a:moveTo>
                  <a:lnTo>
                    <a:pt x="436714" y="0"/>
                  </a:lnTo>
                  <a:lnTo>
                    <a:pt x="424916" y="0"/>
                  </a:lnTo>
                  <a:lnTo>
                    <a:pt x="424916" y="11798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48513" y="0"/>
                  </a:lnTo>
                  <a:close/>
                </a:path>
                <a:path w="614045" h="47625">
                  <a:moveTo>
                    <a:pt x="460324" y="11798"/>
                  </a:moveTo>
                  <a:lnTo>
                    <a:pt x="448525" y="11798"/>
                  </a:lnTo>
                  <a:lnTo>
                    <a:pt x="448525" y="23596"/>
                  </a:lnTo>
                  <a:lnTo>
                    <a:pt x="460324" y="23596"/>
                  </a:lnTo>
                  <a:lnTo>
                    <a:pt x="460324" y="11798"/>
                  </a:lnTo>
                  <a:close/>
                </a:path>
                <a:path w="614045" h="47625">
                  <a:moveTo>
                    <a:pt x="472122" y="23609"/>
                  </a:moveTo>
                  <a:lnTo>
                    <a:pt x="460324" y="23609"/>
                  </a:lnTo>
                  <a:lnTo>
                    <a:pt x="448525" y="23609"/>
                  </a:lnTo>
                  <a:lnTo>
                    <a:pt x="448525" y="35407"/>
                  </a:lnTo>
                  <a:lnTo>
                    <a:pt x="460324" y="35407"/>
                  </a:lnTo>
                  <a:lnTo>
                    <a:pt x="472122" y="35407"/>
                  </a:lnTo>
                  <a:lnTo>
                    <a:pt x="472122" y="23609"/>
                  </a:lnTo>
                  <a:close/>
                </a:path>
                <a:path w="614045" h="47625">
                  <a:moveTo>
                    <a:pt x="483933" y="23609"/>
                  </a:moveTo>
                  <a:lnTo>
                    <a:pt x="472135" y="23609"/>
                  </a:lnTo>
                  <a:lnTo>
                    <a:pt x="472135" y="35407"/>
                  </a:lnTo>
                  <a:lnTo>
                    <a:pt x="483933" y="35407"/>
                  </a:lnTo>
                  <a:lnTo>
                    <a:pt x="483933" y="23609"/>
                  </a:lnTo>
                  <a:close/>
                </a:path>
                <a:path w="614045" h="47625">
                  <a:moveTo>
                    <a:pt x="495731" y="0"/>
                  </a:moveTo>
                  <a:lnTo>
                    <a:pt x="483933" y="0"/>
                  </a:lnTo>
                  <a:lnTo>
                    <a:pt x="472135" y="0"/>
                  </a:lnTo>
                  <a:lnTo>
                    <a:pt x="472135" y="11798"/>
                  </a:lnTo>
                  <a:lnTo>
                    <a:pt x="472135" y="23596"/>
                  </a:lnTo>
                  <a:lnTo>
                    <a:pt x="483933" y="23596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495731" y="0"/>
                  </a:lnTo>
                  <a:close/>
                </a:path>
                <a:path w="614045" h="47625">
                  <a:moveTo>
                    <a:pt x="507530" y="11798"/>
                  </a:moveTo>
                  <a:lnTo>
                    <a:pt x="495731" y="11798"/>
                  </a:lnTo>
                  <a:lnTo>
                    <a:pt x="495731" y="23596"/>
                  </a:lnTo>
                  <a:lnTo>
                    <a:pt x="507530" y="23596"/>
                  </a:lnTo>
                  <a:lnTo>
                    <a:pt x="507530" y="11798"/>
                  </a:lnTo>
                  <a:close/>
                </a:path>
                <a:path w="614045" h="47625">
                  <a:moveTo>
                    <a:pt x="531139" y="23609"/>
                  </a:moveTo>
                  <a:lnTo>
                    <a:pt x="519341" y="23609"/>
                  </a:lnTo>
                  <a:lnTo>
                    <a:pt x="519341" y="35407"/>
                  </a:lnTo>
                  <a:lnTo>
                    <a:pt x="531139" y="35407"/>
                  </a:lnTo>
                  <a:lnTo>
                    <a:pt x="531139" y="23609"/>
                  </a:lnTo>
                  <a:close/>
                </a:path>
                <a:path w="614045" h="47625">
                  <a:moveTo>
                    <a:pt x="531139" y="11798"/>
                  </a:moveTo>
                  <a:lnTo>
                    <a:pt x="519341" y="11798"/>
                  </a:lnTo>
                  <a:lnTo>
                    <a:pt x="519341" y="0"/>
                  </a:lnTo>
                  <a:lnTo>
                    <a:pt x="507542" y="0"/>
                  </a:lnTo>
                  <a:lnTo>
                    <a:pt x="507542" y="11798"/>
                  </a:lnTo>
                  <a:lnTo>
                    <a:pt x="507542" y="23596"/>
                  </a:lnTo>
                  <a:lnTo>
                    <a:pt x="519341" y="23596"/>
                  </a:lnTo>
                  <a:lnTo>
                    <a:pt x="531139" y="23596"/>
                  </a:lnTo>
                  <a:lnTo>
                    <a:pt x="531139" y="11798"/>
                  </a:lnTo>
                  <a:close/>
                </a:path>
                <a:path w="614045" h="47625">
                  <a:moveTo>
                    <a:pt x="554748" y="23609"/>
                  </a:moveTo>
                  <a:lnTo>
                    <a:pt x="542950" y="23609"/>
                  </a:lnTo>
                  <a:lnTo>
                    <a:pt x="542950" y="35407"/>
                  </a:lnTo>
                  <a:lnTo>
                    <a:pt x="554748" y="35407"/>
                  </a:lnTo>
                  <a:lnTo>
                    <a:pt x="554748" y="23609"/>
                  </a:lnTo>
                  <a:close/>
                </a:path>
                <a:path w="614045" h="47625">
                  <a:moveTo>
                    <a:pt x="566547" y="0"/>
                  </a:moveTo>
                  <a:lnTo>
                    <a:pt x="554748" y="0"/>
                  </a:lnTo>
                  <a:lnTo>
                    <a:pt x="554748" y="11798"/>
                  </a:lnTo>
                  <a:lnTo>
                    <a:pt x="542950" y="11798"/>
                  </a:lnTo>
                  <a:lnTo>
                    <a:pt x="531152" y="11798"/>
                  </a:lnTo>
                  <a:lnTo>
                    <a:pt x="531152" y="23596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66547" y="23596"/>
                  </a:lnTo>
                  <a:lnTo>
                    <a:pt x="566547" y="11798"/>
                  </a:lnTo>
                  <a:lnTo>
                    <a:pt x="566547" y="0"/>
                  </a:lnTo>
                  <a:close/>
                </a:path>
                <a:path w="614045" h="47625">
                  <a:moveTo>
                    <a:pt x="578358" y="0"/>
                  </a:moveTo>
                  <a:lnTo>
                    <a:pt x="566559" y="0"/>
                  </a:lnTo>
                  <a:lnTo>
                    <a:pt x="566559" y="11798"/>
                  </a:lnTo>
                  <a:lnTo>
                    <a:pt x="566559" y="23596"/>
                  </a:lnTo>
                  <a:lnTo>
                    <a:pt x="578358" y="23596"/>
                  </a:lnTo>
                  <a:lnTo>
                    <a:pt x="578358" y="11798"/>
                  </a:lnTo>
                  <a:lnTo>
                    <a:pt x="578358" y="0"/>
                  </a:lnTo>
                  <a:close/>
                </a:path>
                <a:path w="614045" h="47625">
                  <a:moveTo>
                    <a:pt x="590156" y="23609"/>
                  </a:moveTo>
                  <a:lnTo>
                    <a:pt x="578358" y="23609"/>
                  </a:lnTo>
                  <a:lnTo>
                    <a:pt x="578358" y="35407"/>
                  </a:lnTo>
                  <a:lnTo>
                    <a:pt x="590156" y="35407"/>
                  </a:lnTo>
                  <a:lnTo>
                    <a:pt x="590156" y="23609"/>
                  </a:lnTo>
                  <a:close/>
                </a:path>
                <a:path w="614045" h="47625">
                  <a:moveTo>
                    <a:pt x="613765" y="11798"/>
                  </a:moveTo>
                  <a:lnTo>
                    <a:pt x="601967" y="11798"/>
                  </a:lnTo>
                  <a:lnTo>
                    <a:pt x="601967" y="0"/>
                  </a:lnTo>
                  <a:lnTo>
                    <a:pt x="590169" y="0"/>
                  </a:lnTo>
                  <a:lnTo>
                    <a:pt x="590169" y="11798"/>
                  </a:lnTo>
                  <a:lnTo>
                    <a:pt x="590169" y="23596"/>
                  </a:lnTo>
                  <a:lnTo>
                    <a:pt x="601967" y="23596"/>
                  </a:lnTo>
                  <a:lnTo>
                    <a:pt x="613765" y="23596"/>
                  </a:lnTo>
                  <a:lnTo>
                    <a:pt x="613765" y="117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94843" y="4630445"/>
              <a:ext cx="601980" cy="35560"/>
            </a:xfrm>
            <a:custGeom>
              <a:avLst/>
              <a:gdLst/>
              <a:ahLst/>
              <a:cxnLst/>
              <a:rect l="l" t="t" r="r" b="b"/>
              <a:pathLst>
                <a:path w="601980" h="35560">
                  <a:moveTo>
                    <a:pt x="35394" y="23609"/>
                  </a:moveTo>
                  <a:lnTo>
                    <a:pt x="23596" y="23609"/>
                  </a:lnTo>
                  <a:lnTo>
                    <a:pt x="23596" y="35420"/>
                  </a:lnTo>
                  <a:lnTo>
                    <a:pt x="35394" y="35420"/>
                  </a:lnTo>
                  <a:lnTo>
                    <a:pt x="35394" y="23609"/>
                  </a:lnTo>
                  <a:close/>
                </a:path>
                <a:path w="601980" h="35560">
                  <a:moveTo>
                    <a:pt x="35394" y="11798"/>
                  </a:moveTo>
                  <a:lnTo>
                    <a:pt x="23596" y="11798"/>
                  </a:lnTo>
                  <a:lnTo>
                    <a:pt x="11798" y="11798"/>
                  </a:lnTo>
                  <a:lnTo>
                    <a:pt x="0" y="11798"/>
                  </a:lnTo>
                  <a:lnTo>
                    <a:pt x="0" y="23596"/>
                  </a:lnTo>
                  <a:lnTo>
                    <a:pt x="11798" y="23596"/>
                  </a:lnTo>
                  <a:lnTo>
                    <a:pt x="23596" y="23596"/>
                  </a:lnTo>
                  <a:lnTo>
                    <a:pt x="35394" y="23596"/>
                  </a:lnTo>
                  <a:lnTo>
                    <a:pt x="35394" y="11798"/>
                  </a:lnTo>
                  <a:close/>
                </a:path>
                <a:path w="601980" h="35560">
                  <a:moveTo>
                    <a:pt x="47205" y="23609"/>
                  </a:moveTo>
                  <a:lnTo>
                    <a:pt x="35407" y="23609"/>
                  </a:lnTo>
                  <a:lnTo>
                    <a:pt x="35407" y="35420"/>
                  </a:lnTo>
                  <a:lnTo>
                    <a:pt x="47205" y="35420"/>
                  </a:lnTo>
                  <a:lnTo>
                    <a:pt x="47205" y="23609"/>
                  </a:lnTo>
                  <a:close/>
                </a:path>
                <a:path w="601980" h="35560">
                  <a:moveTo>
                    <a:pt x="59004" y="11798"/>
                  </a:moveTo>
                  <a:lnTo>
                    <a:pt x="47205" y="11798"/>
                  </a:lnTo>
                  <a:lnTo>
                    <a:pt x="47205" y="23596"/>
                  </a:lnTo>
                  <a:lnTo>
                    <a:pt x="59004" y="23596"/>
                  </a:lnTo>
                  <a:lnTo>
                    <a:pt x="59004" y="11798"/>
                  </a:lnTo>
                  <a:close/>
                </a:path>
                <a:path w="601980" h="35560">
                  <a:moveTo>
                    <a:pt x="94411" y="23609"/>
                  </a:moveTo>
                  <a:lnTo>
                    <a:pt x="82613" y="23609"/>
                  </a:lnTo>
                  <a:lnTo>
                    <a:pt x="70815" y="23609"/>
                  </a:lnTo>
                  <a:lnTo>
                    <a:pt x="59016" y="23609"/>
                  </a:lnTo>
                  <a:lnTo>
                    <a:pt x="59016" y="35420"/>
                  </a:lnTo>
                  <a:lnTo>
                    <a:pt x="70815" y="35420"/>
                  </a:lnTo>
                  <a:lnTo>
                    <a:pt x="82613" y="35420"/>
                  </a:lnTo>
                  <a:lnTo>
                    <a:pt x="94411" y="35420"/>
                  </a:lnTo>
                  <a:lnTo>
                    <a:pt x="94411" y="23609"/>
                  </a:lnTo>
                  <a:close/>
                </a:path>
                <a:path w="601980" h="35560">
                  <a:moveTo>
                    <a:pt x="94411" y="0"/>
                  </a:moveTo>
                  <a:lnTo>
                    <a:pt x="82613" y="0"/>
                  </a:lnTo>
                  <a:lnTo>
                    <a:pt x="70815" y="0"/>
                  </a:lnTo>
                  <a:lnTo>
                    <a:pt x="59016" y="0"/>
                  </a:lnTo>
                  <a:lnTo>
                    <a:pt x="59016" y="11798"/>
                  </a:lnTo>
                  <a:lnTo>
                    <a:pt x="70815" y="11798"/>
                  </a:lnTo>
                  <a:lnTo>
                    <a:pt x="82613" y="11798"/>
                  </a:lnTo>
                  <a:lnTo>
                    <a:pt x="94411" y="11798"/>
                  </a:lnTo>
                  <a:lnTo>
                    <a:pt x="94411" y="0"/>
                  </a:lnTo>
                  <a:close/>
                </a:path>
                <a:path w="601980" h="35560">
                  <a:moveTo>
                    <a:pt x="106222" y="23609"/>
                  </a:moveTo>
                  <a:lnTo>
                    <a:pt x="94424" y="23609"/>
                  </a:lnTo>
                  <a:lnTo>
                    <a:pt x="94424" y="35420"/>
                  </a:lnTo>
                  <a:lnTo>
                    <a:pt x="106222" y="35420"/>
                  </a:lnTo>
                  <a:lnTo>
                    <a:pt x="106222" y="23609"/>
                  </a:lnTo>
                  <a:close/>
                </a:path>
                <a:path w="601980" h="35560">
                  <a:moveTo>
                    <a:pt x="118021" y="11798"/>
                  </a:moveTo>
                  <a:lnTo>
                    <a:pt x="106222" y="11798"/>
                  </a:lnTo>
                  <a:lnTo>
                    <a:pt x="106222" y="0"/>
                  </a:lnTo>
                  <a:lnTo>
                    <a:pt x="94424" y="0"/>
                  </a:lnTo>
                  <a:lnTo>
                    <a:pt x="94424" y="11798"/>
                  </a:lnTo>
                  <a:lnTo>
                    <a:pt x="94424" y="23596"/>
                  </a:lnTo>
                  <a:lnTo>
                    <a:pt x="106222" y="23596"/>
                  </a:lnTo>
                  <a:lnTo>
                    <a:pt x="118021" y="23596"/>
                  </a:lnTo>
                  <a:lnTo>
                    <a:pt x="118021" y="11798"/>
                  </a:lnTo>
                  <a:close/>
                </a:path>
                <a:path w="601980" h="35560">
                  <a:moveTo>
                    <a:pt x="141617" y="23609"/>
                  </a:moveTo>
                  <a:lnTo>
                    <a:pt x="129832" y="23609"/>
                  </a:lnTo>
                  <a:lnTo>
                    <a:pt x="129832" y="35420"/>
                  </a:lnTo>
                  <a:lnTo>
                    <a:pt x="141617" y="35420"/>
                  </a:lnTo>
                  <a:lnTo>
                    <a:pt x="141617" y="23609"/>
                  </a:lnTo>
                  <a:close/>
                </a:path>
                <a:path w="601980" h="35560">
                  <a:moveTo>
                    <a:pt x="141617" y="0"/>
                  </a:moveTo>
                  <a:lnTo>
                    <a:pt x="129832" y="0"/>
                  </a:lnTo>
                  <a:lnTo>
                    <a:pt x="129832" y="11798"/>
                  </a:lnTo>
                  <a:lnTo>
                    <a:pt x="129832" y="23596"/>
                  </a:lnTo>
                  <a:lnTo>
                    <a:pt x="141617" y="23596"/>
                  </a:lnTo>
                  <a:lnTo>
                    <a:pt x="141617" y="11798"/>
                  </a:lnTo>
                  <a:lnTo>
                    <a:pt x="141617" y="0"/>
                  </a:lnTo>
                  <a:close/>
                </a:path>
                <a:path w="601980" h="35560">
                  <a:moveTo>
                    <a:pt x="177025" y="23609"/>
                  </a:moveTo>
                  <a:lnTo>
                    <a:pt x="165239" y="23609"/>
                  </a:lnTo>
                  <a:lnTo>
                    <a:pt x="153441" y="23609"/>
                  </a:lnTo>
                  <a:lnTo>
                    <a:pt x="153441" y="35420"/>
                  </a:lnTo>
                  <a:lnTo>
                    <a:pt x="165239" y="35420"/>
                  </a:lnTo>
                  <a:lnTo>
                    <a:pt x="177025" y="35420"/>
                  </a:lnTo>
                  <a:lnTo>
                    <a:pt x="177025" y="23609"/>
                  </a:lnTo>
                  <a:close/>
                </a:path>
                <a:path w="601980" h="35560">
                  <a:moveTo>
                    <a:pt x="177025" y="0"/>
                  </a:moveTo>
                  <a:lnTo>
                    <a:pt x="165239" y="0"/>
                  </a:lnTo>
                  <a:lnTo>
                    <a:pt x="153441" y="0"/>
                  </a:lnTo>
                  <a:lnTo>
                    <a:pt x="153441" y="11798"/>
                  </a:lnTo>
                  <a:lnTo>
                    <a:pt x="153441" y="23596"/>
                  </a:lnTo>
                  <a:lnTo>
                    <a:pt x="165239" y="23596"/>
                  </a:lnTo>
                  <a:lnTo>
                    <a:pt x="165239" y="11798"/>
                  </a:lnTo>
                  <a:lnTo>
                    <a:pt x="177025" y="11798"/>
                  </a:lnTo>
                  <a:lnTo>
                    <a:pt x="177025" y="0"/>
                  </a:lnTo>
                  <a:close/>
                </a:path>
                <a:path w="601980" h="35560">
                  <a:moveTo>
                    <a:pt x="188836" y="23609"/>
                  </a:moveTo>
                  <a:lnTo>
                    <a:pt x="177038" y="23609"/>
                  </a:lnTo>
                  <a:lnTo>
                    <a:pt x="177038" y="35420"/>
                  </a:lnTo>
                  <a:lnTo>
                    <a:pt x="188836" y="35420"/>
                  </a:lnTo>
                  <a:lnTo>
                    <a:pt x="188836" y="23609"/>
                  </a:lnTo>
                  <a:close/>
                </a:path>
                <a:path w="601980" h="35560">
                  <a:moveTo>
                    <a:pt x="212432" y="0"/>
                  </a:moveTo>
                  <a:lnTo>
                    <a:pt x="200647" y="0"/>
                  </a:lnTo>
                  <a:lnTo>
                    <a:pt x="188849" y="0"/>
                  </a:lnTo>
                  <a:lnTo>
                    <a:pt x="188849" y="11798"/>
                  </a:lnTo>
                  <a:lnTo>
                    <a:pt x="200647" y="11798"/>
                  </a:lnTo>
                  <a:lnTo>
                    <a:pt x="212432" y="11798"/>
                  </a:lnTo>
                  <a:lnTo>
                    <a:pt x="212432" y="0"/>
                  </a:lnTo>
                  <a:close/>
                </a:path>
                <a:path w="601980" h="35560">
                  <a:moveTo>
                    <a:pt x="224243" y="23609"/>
                  </a:moveTo>
                  <a:lnTo>
                    <a:pt x="212458" y="23609"/>
                  </a:lnTo>
                  <a:lnTo>
                    <a:pt x="212458" y="35420"/>
                  </a:lnTo>
                  <a:lnTo>
                    <a:pt x="224243" y="35420"/>
                  </a:lnTo>
                  <a:lnTo>
                    <a:pt x="224243" y="23609"/>
                  </a:lnTo>
                  <a:close/>
                </a:path>
                <a:path w="601980" h="35560">
                  <a:moveTo>
                    <a:pt x="224243" y="0"/>
                  </a:moveTo>
                  <a:lnTo>
                    <a:pt x="212458" y="0"/>
                  </a:lnTo>
                  <a:lnTo>
                    <a:pt x="212458" y="11798"/>
                  </a:lnTo>
                  <a:lnTo>
                    <a:pt x="212458" y="23596"/>
                  </a:lnTo>
                  <a:lnTo>
                    <a:pt x="224243" y="23596"/>
                  </a:lnTo>
                  <a:lnTo>
                    <a:pt x="224243" y="11798"/>
                  </a:lnTo>
                  <a:lnTo>
                    <a:pt x="224243" y="0"/>
                  </a:lnTo>
                  <a:close/>
                </a:path>
                <a:path w="601980" h="35560">
                  <a:moveTo>
                    <a:pt x="247853" y="23609"/>
                  </a:moveTo>
                  <a:lnTo>
                    <a:pt x="236054" y="23609"/>
                  </a:lnTo>
                  <a:lnTo>
                    <a:pt x="236054" y="35420"/>
                  </a:lnTo>
                  <a:lnTo>
                    <a:pt x="247853" y="35420"/>
                  </a:lnTo>
                  <a:lnTo>
                    <a:pt x="247853" y="23609"/>
                  </a:lnTo>
                  <a:close/>
                </a:path>
                <a:path w="601980" h="35560">
                  <a:moveTo>
                    <a:pt x="247853" y="0"/>
                  </a:moveTo>
                  <a:lnTo>
                    <a:pt x="236054" y="0"/>
                  </a:lnTo>
                  <a:lnTo>
                    <a:pt x="224256" y="0"/>
                  </a:lnTo>
                  <a:lnTo>
                    <a:pt x="224256" y="11798"/>
                  </a:lnTo>
                  <a:lnTo>
                    <a:pt x="236054" y="11798"/>
                  </a:lnTo>
                  <a:lnTo>
                    <a:pt x="247853" y="11798"/>
                  </a:lnTo>
                  <a:lnTo>
                    <a:pt x="247853" y="0"/>
                  </a:lnTo>
                  <a:close/>
                </a:path>
                <a:path w="601980" h="35560">
                  <a:moveTo>
                    <a:pt x="259651" y="23609"/>
                  </a:moveTo>
                  <a:lnTo>
                    <a:pt x="247865" y="23609"/>
                  </a:lnTo>
                  <a:lnTo>
                    <a:pt x="247865" y="35420"/>
                  </a:lnTo>
                  <a:lnTo>
                    <a:pt x="259651" y="35420"/>
                  </a:lnTo>
                  <a:lnTo>
                    <a:pt x="259651" y="23609"/>
                  </a:lnTo>
                  <a:close/>
                </a:path>
                <a:path w="601980" h="35560">
                  <a:moveTo>
                    <a:pt x="259651" y="0"/>
                  </a:moveTo>
                  <a:lnTo>
                    <a:pt x="247865" y="0"/>
                  </a:lnTo>
                  <a:lnTo>
                    <a:pt x="247865" y="11798"/>
                  </a:lnTo>
                  <a:lnTo>
                    <a:pt x="247865" y="23596"/>
                  </a:lnTo>
                  <a:lnTo>
                    <a:pt x="259651" y="23596"/>
                  </a:lnTo>
                  <a:lnTo>
                    <a:pt x="259651" y="11798"/>
                  </a:lnTo>
                  <a:lnTo>
                    <a:pt x="259651" y="0"/>
                  </a:lnTo>
                  <a:close/>
                </a:path>
                <a:path w="601980" h="35560">
                  <a:moveTo>
                    <a:pt x="271462" y="23609"/>
                  </a:moveTo>
                  <a:lnTo>
                    <a:pt x="259664" y="23609"/>
                  </a:lnTo>
                  <a:lnTo>
                    <a:pt x="259664" y="35420"/>
                  </a:lnTo>
                  <a:lnTo>
                    <a:pt x="271462" y="35420"/>
                  </a:lnTo>
                  <a:lnTo>
                    <a:pt x="271462" y="23609"/>
                  </a:lnTo>
                  <a:close/>
                </a:path>
                <a:path w="601980" h="35560">
                  <a:moveTo>
                    <a:pt x="271462" y="0"/>
                  </a:moveTo>
                  <a:lnTo>
                    <a:pt x="259664" y="0"/>
                  </a:lnTo>
                  <a:lnTo>
                    <a:pt x="259664" y="11798"/>
                  </a:lnTo>
                  <a:lnTo>
                    <a:pt x="271462" y="11798"/>
                  </a:lnTo>
                  <a:lnTo>
                    <a:pt x="271462" y="0"/>
                  </a:lnTo>
                  <a:close/>
                </a:path>
                <a:path w="601980" h="35560">
                  <a:moveTo>
                    <a:pt x="306857" y="23609"/>
                  </a:moveTo>
                  <a:lnTo>
                    <a:pt x="295071" y="23609"/>
                  </a:lnTo>
                  <a:lnTo>
                    <a:pt x="283273" y="23609"/>
                  </a:lnTo>
                  <a:lnTo>
                    <a:pt x="283273" y="35420"/>
                  </a:lnTo>
                  <a:lnTo>
                    <a:pt x="295071" y="35420"/>
                  </a:lnTo>
                  <a:lnTo>
                    <a:pt x="306857" y="35420"/>
                  </a:lnTo>
                  <a:lnTo>
                    <a:pt x="306857" y="23609"/>
                  </a:lnTo>
                  <a:close/>
                </a:path>
                <a:path w="601980" h="35560">
                  <a:moveTo>
                    <a:pt x="306857" y="11798"/>
                  </a:moveTo>
                  <a:lnTo>
                    <a:pt x="295071" y="11798"/>
                  </a:lnTo>
                  <a:lnTo>
                    <a:pt x="295071" y="23596"/>
                  </a:lnTo>
                  <a:lnTo>
                    <a:pt x="306857" y="23596"/>
                  </a:lnTo>
                  <a:lnTo>
                    <a:pt x="306857" y="11798"/>
                  </a:lnTo>
                  <a:close/>
                </a:path>
                <a:path w="601980" h="35560">
                  <a:moveTo>
                    <a:pt x="330479" y="23609"/>
                  </a:moveTo>
                  <a:lnTo>
                    <a:pt x="318681" y="23609"/>
                  </a:lnTo>
                  <a:lnTo>
                    <a:pt x="318681" y="35420"/>
                  </a:lnTo>
                  <a:lnTo>
                    <a:pt x="330479" y="35420"/>
                  </a:lnTo>
                  <a:lnTo>
                    <a:pt x="330479" y="23609"/>
                  </a:lnTo>
                  <a:close/>
                </a:path>
                <a:path w="601980" h="35560">
                  <a:moveTo>
                    <a:pt x="330479" y="11798"/>
                  </a:moveTo>
                  <a:lnTo>
                    <a:pt x="318681" y="11798"/>
                  </a:lnTo>
                  <a:lnTo>
                    <a:pt x="306882" y="11798"/>
                  </a:lnTo>
                  <a:lnTo>
                    <a:pt x="306882" y="23596"/>
                  </a:lnTo>
                  <a:lnTo>
                    <a:pt x="318681" y="23596"/>
                  </a:lnTo>
                  <a:lnTo>
                    <a:pt x="330479" y="23596"/>
                  </a:lnTo>
                  <a:lnTo>
                    <a:pt x="330479" y="11798"/>
                  </a:lnTo>
                  <a:close/>
                </a:path>
                <a:path w="601980" h="35560">
                  <a:moveTo>
                    <a:pt x="342290" y="23609"/>
                  </a:moveTo>
                  <a:lnTo>
                    <a:pt x="330492" y="23609"/>
                  </a:lnTo>
                  <a:lnTo>
                    <a:pt x="330492" y="35420"/>
                  </a:lnTo>
                  <a:lnTo>
                    <a:pt x="342290" y="35420"/>
                  </a:lnTo>
                  <a:lnTo>
                    <a:pt x="342290" y="23609"/>
                  </a:lnTo>
                  <a:close/>
                </a:path>
                <a:path w="601980" h="35560">
                  <a:moveTo>
                    <a:pt x="354088" y="0"/>
                  </a:moveTo>
                  <a:lnTo>
                    <a:pt x="342290" y="0"/>
                  </a:lnTo>
                  <a:lnTo>
                    <a:pt x="330492" y="0"/>
                  </a:lnTo>
                  <a:lnTo>
                    <a:pt x="330492" y="11798"/>
                  </a:lnTo>
                  <a:lnTo>
                    <a:pt x="342290" y="11798"/>
                  </a:lnTo>
                  <a:lnTo>
                    <a:pt x="342290" y="23596"/>
                  </a:lnTo>
                  <a:lnTo>
                    <a:pt x="354088" y="23596"/>
                  </a:lnTo>
                  <a:lnTo>
                    <a:pt x="354088" y="11798"/>
                  </a:lnTo>
                  <a:lnTo>
                    <a:pt x="354088" y="0"/>
                  </a:lnTo>
                  <a:close/>
                </a:path>
                <a:path w="601980" h="35560">
                  <a:moveTo>
                    <a:pt x="389496" y="0"/>
                  </a:moveTo>
                  <a:lnTo>
                    <a:pt x="377698" y="0"/>
                  </a:lnTo>
                  <a:lnTo>
                    <a:pt x="365899" y="0"/>
                  </a:lnTo>
                  <a:lnTo>
                    <a:pt x="365899" y="11798"/>
                  </a:lnTo>
                  <a:lnTo>
                    <a:pt x="365899" y="23596"/>
                  </a:lnTo>
                  <a:lnTo>
                    <a:pt x="377698" y="23596"/>
                  </a:lnTo>
                  <a:lnTo>
                    <a:pt x="389496" y="23596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01980" h="35560">
                  <a:moveTo>
                    <a:pt x="413105" y="11798"/>
                  </a:moveTo>
                  <a:lnTo>
                    <a:pt x="401307" y="11798"/>
                  </a:lnTo>
                  <a:lnTo>
                    <a:pt x="389509" y="11798"/>
                  </a:lnTo>
                  <a:lnTo>
                    <a:pt x="389509" y="23596"/>
                  </a:lnTo>
                  <a:lnTo>
                    <a:pt x="401307" y="23596"/>
                  </a:lnTo>
                  <a:lnTo>
                    <a:pt x="413105" y="23596"/>
                  </a:lnTo>
                  <a:lnTo>
                    <a:pt x="413105" y="11798"/>
                  </a:lnTo>
                  <a:close/>
                </a:path>
                <a:path w="601980" h="35560">
                  <a:moveTo>
                    <a:pt x="424903" y="0"/>
                  </a:moveTo>
                  <a:lnTo>
                    <a:pt x="413105" y="0"/>
                  </a:lnTo>
                  <a:lnTo>
                    <a:pt x="413105" y="11798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01980" h="35560">
                  <a:moveTo>
                    <a:pt x="460311" y="0"/>
                  </a:moveTo>
                  <a:lnTo>
                    <a:pt x="448513" y="0"/>
                  </a:lnTo>
                  <a:lnTo>
                    <a:pt x="436714" y="0"/>
                  </a:lnTo>
                  <a:lnTo>
                    <a:pt x="424916" y="0"/>
                  </a:lnTo>
                  <a:lnTo>
                    <a:pt x="424916" y="11798"/>
                  </a:lnTo>
                  <a:lnTo>
                    <a:pt x="424916" y="23596"/>
                  </a:lnTo>
                  <a:lnTo>
                    <a:pt x="436714" y="23596"/>
                  </a:lnTo>
                  <a:lnTo>
                    <a:pt x="448513" y="23596"/>
                  </a:lnTo>
                  <a:lnTo>
                    <a:pt x="460311" y="23596"/>
                  </a:lnTo>
                  <a:lnTo>
                    <a:pt x="460311" y="11798"/>
                  </a:lnTo>
                  <a:lnTo>
                    <a:pt x="460311" y="0"/>
                  </a:lnTo>
                  <a:close/>
                </a:path>
                <a:path w="601980" h="35560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72122" y="23596"/>
                  </a:lnTo>
                  <a:lnTo>
                    <a:pt x="483920" y="23596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01980" h="35560">
                  <a:moveTo>
                    <a:pt x="519328" y="0"/>
                  </a:moveTo>
                  <a:lnTo>
                    <a:pt x="507530" y="0"/>
                  </a:lnTo>
                  <a:lnTo>
                    <a:pt x="507530" y="11798"/>
                  </a:lnTo>
                  <a:lnTo>
                    <a:pt x="495731" y="11798"/>
                  </a:lnTo>
                  <a:lnTo>
                    <a:pt x="495731" y="23596"/>
                  </a:lnTo>
                  <a:lnTo>
                    <a:pt x="507530" y="23596"/>
                  </a:lnTo>
                  <a:lnTo>
                    <a:pt x="519328" y="23596"/>
                  </a:lnTo>
                  <a:lnTo>
                    <a:pt x="519328" y="11798"/>
                  </a:lnTo>
                  <a:lnTo>
                    <a:pt x="519328" y="0"/>
                  </a:lnTo>
                  <a:close/>
                </a:path>
                <a:path w="601980" h="35560">
                  <a:moveTo>
                    <a:pt x="542937" y="0"/>
                  </a:moveTo>
                  <a:lnTo>
                    <a:pt x="531139" y="0"/>
                  </a:lnTo>
                  <a:lnTo>
                    <a:pt x="519341" y="0"/>
                  </a:lnTo>
                  <a:lnTo>
                    <a:pt x="519341" y="11798"/>
                  </a:lnTo>
                  <a:lnTo>
                    <a:pt x="531139" y="11798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01980" h="35560">
                  <a:moveTo>
                    <a:pt x="554748" y="11798"/>
                  </a:move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54748" y="11798"/>
                  </a:lnTo>
                  <a:close/>
                </a:path>
                <a:path w="601980" h="35560">
                  <a:moveTo>
                    <a:pt x="601954" y="0"/>
                  </a:moveTo>
                  <a:lnTo>
                    <a:pt x="590156" y="0"/>
                  </a:lnTo>
                  <a:lnTo>
                    <a:pt x="590156" y="11798"/>
                  </a:lnTo>
                  <a:lnTo>
                    <a:pt x="590156" y="23596"/>
                  </a:lnTo>
                  <a:lnTo>
                    <a:pt x="601954" y="23596"/>
                  </a:lnTo>
                  <a:lnTo>
                    <a:pt x="601954" y="11798"/>
                  </a:lnTo>
                  <a:lnTo>
                    <a:pt x="60195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94843" y="4654054"/>
              <a:ext cx="614045" cy="35560"/>
            </a:xfrm>
            <a:custGeom>
              <a:avLst/>
              <a:gdLst/>
              <a:ahLst/>
              <a:cxnLst/>
              <a:rect l="l" t="t" r="r" b="b"/>
              <a:pathLst>
                <a:path w="614045" h="35560">
                  <a:moveTo>
                    <a:pt x="35394" y="11798"/>
                  </a:moveTo>
                  <a:lnTo>
                    <a:pt x="23596" y="11798"/>
                  </a:lnTo>
                  <a:lnTo>
                    <a:pt x="11798" y="11798"/>
                  </a:lnTo>
                  <a:lnTo>
                    <a:pt x="0" y="11798"/>
                  </a:lnTo>
                  <a:lnTo>
                    <a:pt x="0" y="23596"/>
                  </a:lnTo>
                  <a:lnTo>
                    <a:pt x="0" y="35394"/>
                  </a:lnTo>
                  <a:lnTo>
                    <a:pt x="11798" y="35394"/>
                  </a:lnTo>
                  <a:lnTo>
                    <a:pt x="11798" y="23596"/>
                  </a:lnTo>
                  <a:lnTo>
                    <a:pt x="23596" y="23596"/>
                  </a:lnTo>
                  <a:lnTo>
                    <a:pt x="23596" y="35394"/>
                  </a:lnTo>
                  <a:lnTo>
                    <a:pt x="35394" y="35394"/>
                  </a:lnTo>
                  <a:lnTo>
                    <a:pt x="35394" y="23596"/>
                  </a:lnTo>
                  <a:lnTo>
                    <a:pt x="35394" y="11798"/>
                  </a:lnTo>
                  <a:close/>
                </a:path>
                <a:path w="614045" h="35560">
                  <a:moveTo>
                    <a:pt x="59004" y="23596"/>
                  </a:moveTo>
                  <a:lnTo>
                    <a:pt x="47205" y="23596"/>
                  </a:lnTo>
                  <a:lnTo>
                    <a:pt x="47205" y="35394"/>
                  </a:lnTo>
                  <a:lnTo>
                    <a:pt x="59004" y="35394"/>
                  </a:lnTo>
                  <a:lnTo>
                    <a:pt x="59004" y="23596"/>
                  </a:lnTo>
                  <a:close/>
                </a:path>
                <a:path w="614045" h="35560">
                  <a:moveTo>
                    <a:pt x="94411" y="11798"/>
                  </a:moveTo>
                  <a:lnTo>
                    <a:pt x="82613" y="11798"/>
                  </a:lnTo>
                  <a:lnTo>
                    <a:pt x="82613" y="23596"/>
                  </a:lnTo>
                  <a:lnTo>
                    <a:pt x="70815" y="23596"/>
                  </a:lnTo>
                  <a:lnTo>
                    <a:pt x="70815" y="11798"/>
                  </a:lnTo>
                  <a:lnTo>
                    <a:pt x="59016" y="11798"/>
                  </a:lnTo>
                  <a:lnTo>
                    <a:pt x="59016" y="23596"/>
                  </a:lnTo>
                  <a:lnTo>
                    <a:pt x="59016" y="35394"/>
                  </a:lnTo>
                  <a:lnTo>
                    <a:pt x="70815" y="35394"/>
                  </a:lnTo>
                  <a:lnTo>
                    <a:pt x="82613" y="35394"/>
                  </a:lnTo>
                  <a:lnTo>
                    <a:pt x="94411" y="35394"/>
                  </a:lnTo>
                  <a:lnTo>
                    <a:pt x="94411" y="23596"/>
                  </a:lnTo>
                  <a:lnTo>
                    <a:pt x="94411" y="11798"/>
                  </a:lnTo>
                  <a:close/>
                </a:path>
                <a:path w="614045" h="35560">
                  <a:moveTo>
                    <a:pt x="129806" y="23596"/>
                  </a:moveTo>
                  <a:lnTo>
                    <a:pt x="118021" y="23596"/>
                  </a:lnTo>
                  <a:lnTo>
                    <a:pt x="106222" y="23596"/>
                  </a:lnTo>
                  <a:lnTo>
                    <a:pt x="106222" y="35394"/>
                  </a:lnTo>
                  <a:lnTo>
                    <a:pt x="118021" y="35394"/>
                  </a:lnTo>
                  <a:lnTo>
                    <a:pt x="129806" y="35394"/>
                  </a:lnTo>
                  <a:lnTo>
                    <a:pt x="129806" y="23596"/>
                  </a:lnTo>
                  <a:close/>
                </a:path>
                <a:path w="614045" h="35560">
                  <a:moveTo>
                    <a:pt x="141617" y="11798"/>
                  </a:moveTo>
                  <a:lnTo>
                    <a:pt x="129832" y="11798"/>
                  </a:lnTo>
                  <a:lnTo>
                    <a:pt x="129832" y="23596"/>
                  </a:lnTo>
                  <a:lnTo>
                    <a:pt x="141617" y="23596"/>
                  </a:lnTo>
                  <a:lnTo>
                    <a:pt x="141617" y="11798"/>
                  </a:lnTo>
                  <a:close/>
                </a:path>
                <a:path w="614045" h="35560">
                  <a:moveTo>
                    <a:pt x="153428" y="11798"/>
                  </a:moveTo>
                  <a:lnTo>
                    <a:pt x="141630" y="11798"/>
                  </a:lnTo>
                  <a:lnTo>
                    <a:pt x="141630" y="23596"/>
                  </a:lnTo>
                  <a:lnTo>
                    <a:pt x="141630" y="35394"/>
                  </a:lnTo>
                  <a:lnTo>
                    <a:pt x="153428" y="35394"/>
                  </a:lnTo>
                  <a:lnTo>
                    <a:pt x="153428" y="23596"/>
                  </a:lnTo>
                  <a:lnTo>
                    <a:pt x="153428" y="11798"/>
                  </a:lnTo>
                  <a:close/>
                </a:path>
                <a:path w="614045" h="35560">
                  <a:moveTo>
                    <a:pt x="188836" y="11798"/>
                  </a:moveTo>
                  <a:lnTo>
                    <a:pt x="177038" y="11798"/>
                  </a:lnTo>
                  <a:lnTo>
                    <a:pt x="177038" y="23596"/>
                  </a:lnTo>
                  <a:lnTo>
                    <a:pt x="188836" y="23596"/>
                  </a:lnTo>
                  <a:lnTo>
                    <a:pt x="188836" y="11798"/>
                  </a:lnTo>
                  <a:close/>
                </a:path>
                <a:path w="614045" h="35560">
                  <a:moveTo>
                    <a:pt x="212432" y="11798"/>
                  </a:moveTo>
                  <a:lnTo>
                    <a:pt x="200647" y="11798"/>
                  </a:lnTo>
                  <a:lnTo>
                    <a:pt x="188849" y="11798"/>
                  </a:lnTo>
                  <a:lnTo>
                    <a:pt x="188849" y="23596"/>
                  </a:lnTo>
                  <a:lnTo>
                    <a:pt x="200647" y="23596"/>
                  </a:lnTo>
                  <a:lnTo>
                    <a:pt x="212432" y="23596"/>
                  </a:lnTo>
                  <a:lnTo>
                    <a:pt x="212432" y="11798"/>
                  </a:lnTo>
                  <a:close/>
                </a:path>
                <a:path w="614045" h="35560">
                  <a:moveTo>
                    <a:pt x="224243" y="11798"/>
                  </a:moveTo>
                  <a:lnTo>
                    <a:pt x="212458" y="11798"/>
                  </a:lnTo>
                  <a:lnTo>
                    <a:pt x="212458" y="23596"/>
                  </a:lnTo>
                  <a:lnTo>
                    <a:pt x="212458" y="35394"/>
                  </a:lnTo>
                  <a:lnTo>
                    <a:pt x="224243" y="35394"/>
                  </a:lnTo>
                  <a:lnTo>
                    <a:pt x="224243" y="23596"/>
                  </a:lnTo>
                  <a:lnTo>
                    <a:pt x="224243" y="11798"/>
                  </a:lnTo>
                  <a:close/>
                </a:path>
                <a:path w="614045" h="35560">
                  <a:moveTo>
                    <a:pt x="247853" y="11798"/>
                  </a:moveTo>
                  <a:lnTo>
                    <a:pt x="236054" y="11798"/>
                  </a:lnTo>
                  <a:lnTo>
                    <a:pt x="236054" y="23596"/>
                  </a:lnTo>
                  <a:lnTo>
                    <a:pt x="224256" y="23596"/>
                  </a:lnTo>
                  <a:lnTo>
                    <a:pt x="224256" y="35394"/>
                  </a:lnTo>
                  <a:lnTo>
                    <a:pt x="236054" y="35394"/>
                  </a:lnTo>
                  <a:lnTo>
                    <a:pt x="247853" y="35394"/>
                  </a:lnTo>
                  <a:lnTo>
                    <a:pt x="247853" y="23596"/>
                  </a:lnTo>
                  <a:lnTo>
                    <a:pt x="247853" y="11798"/>
                  </a:lnTo>
                  <a:close/>
                </a:path>
                <a:path w="614045" h="35560">
                  <a:moveTo>
                    <a:pt x="259651" y="11798"/>
                  </a:moveTo>
                  <a:lnTo>
                    <a:pt x="247865" y="11798"/>
                  </a:lnTo>
                  <a:lnTo>
                    <a:pt x="247865" y="23596"/>
                  </a:lnTo>
                  <a:lnTo>
                    <a:pt x="247865" y="35394"/>
                  </a:lnTo>
                  <a:lnTo>
                    <a:pt x="259651" y="35394"/>
                  </a:lnTo>
                  <a:lnTo>
                    <a:pt x="259651" y="23596"/>
                  </a:lnTo>
                  <a:lnTo>
                    <a:pt x="259651" y="11798"/>
                  </a:lnTo>
                  <a:close/>
                </a:path>
                <a:path w="614045" h="35560">
                  <a:moveTo>
                    <a:pt x="271462" y="11798"/>
                  </a:moveTo>
                  <a:lnTo>
                    <a:pt x="259664" y="11798"/>
                  </a:lnTo>
                  <a:lnTo>
                    <a:pt x="259664" y="23596"/>
                  </a:lnTo>
                  <a:lnTo>
                    <a:pt x="259664" y="35394"/>
                  </a:lnTo>
                  <a:lnTo>
                    <a:pt x="271462" y="35394"/>
                  </a:lnTo>
                  <a:lnTo>
                    <a:pt x="271462" y="23596"/>
                  </a:lnTo>
                  <a:lnTo>
                    <a:pt x="271462" y="11798"/>
                  </a:lnTo>
                  <a:close/>
                </a:path>
                <a:path w="614045" h="35560">
                  <a:moveTo>
                    <a:pt x="295071" y="23596"/>
                  </a:moveTo>
                  <a:lnTo>
                    <a:pt x="283273" y="23596"/>
                  </a:lnTo>
                  <a:lnTo>
                    <a:pt x="283273" y="11798"/>
                  </a:lnTo>
                  <a:lnTo>
                    <a:pt x="271475" y="11798"/>
                  </a:lnTo>
                  <a:lnTo>
                    <a:pt x="271475" y="23596"/>
                  </a:lnTo>
                  <a:lnTo>
                    <a:pt x="271475" y="35394"/>
                  </a:lnTo>
                  <a:lnTo>
                    <a:pt x="283273" y="35394"/>
                  </a:lnTo>
                  <a:lnTo>
                    <a:pt x="295071" y="35394"/>
                  </a:lnTo>
                  <a:lnTo>
                    <a:pt x="295071" y="23596"/>
                  </a:lnTo>
                  <a:close/>
                </a:path>
                <a:path w="614045" h="35560">
                  <a:moveTo>
                    <a:pt x="306857" y="11798"/>
                  </a:moveTo>
                  <a:lnTo>
                    <a:pt x="295071" y="11798"/>
                  </a:lnTo>
                  <a:lnTo>
                    <a:pt x="295071" y="23596"/>
                  </a:lnTo>
                  <a:lnTo>
                    <a:pt x="306857" y="23596"/>
                  </a:lnTo>
                  <a:lnTo>
                    <a:pt x="306857" y="11798"/>
                  </a:lnTo>
                  <a:close/>
                </a:path>
                <a:path w="614045" h="35560">
                  <a:moveTo>
                    <a:pt x="330479" y="23596"/>
                  </a:moveTo>
                  <a:lnTo>
                    <a:pt x="318681" y="23596"/>
                  </a:lnTo>
                  <a:lnTo>
                    <a:pt x="306882" y="23596"/>
                  </a:lnTo>
                  <a:lnTo>
                    <a:pt x="306882" y="35394"/>
                  </a:lnTo>
                  <a:lnTo>
                    <a:pt x="318681" y="35394"/>
                  </a:lnTo>
                  <a:lnTo>
                    <a:pt x="330479" y="35394"/>
                  </a:lnTo>
                  <a:lnTo>
                    <a:pt x="330479" y="23596"/>
                  </a:lnTo>
                  <a:close/>
                </a:path>
                <a:path w="614045" h="35560">
                  <a:moveTo>
                    <a:pt x="365887" y="11798"/>
                  </a:moveTo>
                  <a:lnTo>
                    <a:pt x="354088" y="11798"/>
                  </a:lnTo>
                  <a:lnTo>
                    <a:pt x="354088" y="0"/>
                  </a:lnTo>
                  <a:lnTo>
                    <a:pt x="342290" y="0"/>
                  </a:lnTo>
                  <a:lnTo>
                    <a:pt x="330492" y="0"/>
                  </a:lnTo>
                  <a:lnTo>
                    <a:pt x="330492" y="11811"/>
                  </a:lnTo>
                  <a:lnTo>
                    <a:pt x="342290" y="11811"/>
                  </a:lnTo>
                  <a:lnTo>
                    <a:pt x="354088" y="11811"/>
                  </a:lnTo>
                  <a:lnTo>
                    <a:pt x="354088" y="23596"/>
                  </a:lnTo>
                  <a:lnTo>
                    <a:pt x="365887" y="23596"/>
                  </a:lnTo>
                  <a:lnTo>
                    <a:pt x="365887" y="11798"/>
                  </a:lnTo>
                  <a:close/>
                </a:path>
                <a:path w="614045" h="35560">
                  <a:moveTo>
                    <a:pt x="389496" y="11798"/>
                  </a:moveTo>
                  <a:lnTo>
                    <a:pt x="377698" y="11798"/>
                  </a:lnTo>
                  <a:lnTo>
                    <a:pt x="365899" y="11798"/>
                  </a:lnTo>
                  <a:lnTo>
                    <a:pt x="365899" y="23596"/>
                  </a:lnTo>
                  <a:lnTo>
                    <a:pt x="377698" y="23596"/>
                  </a:lnTo>
                  <a:lnTo>
                    <a:pt x="389496" y="23596"/>
                  </a:lnTo>
                  <a:lnTo>
                    <a:pt x="389496" y="11798"/>
                  </a:lnTo>
                  <a:close/>
                </a:path>
                <a:path w="614045" h="35560">
                  <a:moveTo>
                    <a:pt x="401307" y="0"/>
                  </a:moveTo>
                  <a:lnTo>
                    <a:pt x="389509" y="0"/>
                  </a:lnTo>
                  <a:lnTo>
                    <a:pt x="389509" y="11811"/>
                  </a:lnTo>
                  <a:lnTo>
                    <a:pt x="401307" y="11811"/>
                  </a:lnTo>
                  <a:lnTo>
                    <a:pt x="401307" y="0"/>
                  </a:lnTo>
                  <a:close/>
                </a:path>
                <a:path w="614045" h="35560">
                  <a:moveTo>
                    <a:pt x="424903" y="0"/>
                  </a:moveTo>
                  <a:lnTo>
                    <a:pt x="413105" y="0"/>
                  </a:lnTo>
                  <a:lnTo>
                    <a:pt x="413105" y="11798"/>
                  </a:lnTo>
                  <a:lnTo>
                    <a:pt x="413105" y="23596"/>
                  </a:lnTo>
                  <a:lnTo>
                    <a:pt x="401307" y="23596"/>
                  </a:lnTo>
                  <a:lnTo>
                    <a:pt x="401307" y="35394"/>
                  </a:lnTo>
                  <a:lnTo>
                    <a:pt x="413105" y="35394"/>
                  </a:lnTo>
                  <a:lnTo>
                    <a:pt x="424903" y="35394"/>
                  </a:lnTo>
                  <a:lnTo>
                    <a:pt x="424903" y="23596"/>
                  </a:lnTo>
                  <a:lnTo>
                    <a:pt x="424903" y="11811"/>
                  </a:lnTo>
                  <a:lnTo>
                    <a:pt x="424903" y="0"/>
                  </a:lnTo>
                  <a:close/>
                </a:path>
                <a:path w="614045" h="35560">
                  <a:moveTo>
                    <a:pt x="448513" y="11798"/>
                  </a:moveTo>
                  <a:lnTo>
                    <a:pt x="436714" y="11798"/>
                  </a:lnTo>
                  <a:lnTo>
                    <a:pt x="424916" y="11798"/>
                  </a:lnTo>
                  <a:lnTo>
                    <a:pt x="424916" y="23596"/>
                  </a:lnTo>
                  <a:lnTo>
                    <a:pt x="424916" y="35394"/>
                  </a:lnTo>
                  <a:lnTo>
                    <a:pt x="436714" y="35394"/>
                  </a:lnTo>
                  <a:lnTo>
                    <a:pt x="436714" y="23596"/>
                  </a:lnTo>
                  <a:lnTo>
                    <a:pt x="448513" y="23596"/>
                  </a:lnTo>
                  <a:lnTo>
                    <a:pt x="448513" y="11798"/>
                  </a:lnTo>
                  <a:close/>
                </a:path>
                <a:path w="614045" h="35560">
                  <a:moveTo>
                    <a:pt x="483920" y="0"/>
                  </a:moveTo>
                  <a:lnTo>
                    <a:pt x="472122" y="0"/>
                  </a:lnTo>
                  <a:lnTo>
                    <a:pt x="460324" y="0"/>
                  </a:lnTo>
                  <a:lnTo>
                    <a:pt x="460324" y="11811"/>
                  </a:lnTo>
                  <a:lnTo>
                    <a:pt x="472122" y="11811"/>
                  </a:lnTo>
                  <a:lnTo>
                    <a:pt x="472122" y="23596"/>
                  </a:lnTo>
                  <a:lnTo>
                    <a:pt x="483920" y="23596"/>
                  </a:lnTo>
                  <a:lnTo>
                    <a:pt x="483920" y="11811"/>
                  </a:lnTo>
                  <a:lnTo>
                    <a:pt x="483920" y="0"/>
                  </a:lnTo>
                  <a:close/>
                </a:path>
                <a:path w="614045" h="35560">
                  <a:moveTo>
                    <a:pt x="519328" y="0"/>
                  </a:moveTo>
                  <a:lnTo>
                    <a:pt x="507530" y="0"/>
                  </a:lnTo>
                  <a:lnTo>
                    <a:pt x="507530" y="11798"/>
                  </a:lnTo>
                  <a:lnTo>
                    <a:pt x="495731" y="11798"/>
                  </a:ln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83933" y="23596"/>
                  </a:lnTo>
                  <a:lnTo>
                    <a:pt x="483933" y="35394"/>
                  </a:lnTo>
                  <a:lnTo>
                    <a:pt x="495731" y="35394"/>
                  </a:lnTo>
                  <a:lnTo>
                    <a:pt x="507530" y="35394"/>
                  </a:lnTo>
                  <a:lnTo>
                    <a:pt x="507530" y="23596"/>
                  </a:lnTo>
                  <a:lnTo>
                    <a:pt x="507530" y="11811"/>
                  </a:lnTo>
                  <a:lnTo>
                    <a:pt x="519328" y="11811"/>
                  </a:lnTo>
                  <a:lnTo>
                    <a:pt x="519328" y="0"/>
                  </a:lnTo>
                  <a:close/>
                </a:path>
                <a:path w="614045" h="35560">
                  <a:moveTo>
                    <a:pt x="542937" y="11798"/>
                  </a:moveTo>
                  <a:lnTo>
                    <a:pt x="531139" y="11798"/>
                  </a:lnTo>
                  <a:lnTo>
                    <a:pt x="531139" y="0"/>
                  </a:lnTo>
                  <a:lnTo>
                    <a:pt x="519341" y="0"/>
                  </a:lnTo>
                  <a:lnTo>
                    <a:pt x="519341" y="11798"/>
                  </a:lnTo>
                  <a:lnTo>
                    <a:pt x="519341" y="23596"/>
                  </a:lnTo>
                  <a:lnTo>
                    <a:pt x="519341" y="35394"/>
                  </a:lnTo>
                  <a:lnTo>
                    <a:pt x="531139" y="35394"/>
                  </a:lnTo>
                  <a:lnTo>
                    <a:pt x="531139" y="23596"/>
                  </a:lnTo>
                  <a:lnTo>
                    <a:pt x="542937" y="23596"/>
                  </a:lnTo>
                  <a:lnTo>
                    <a:pt x="542937" y="11798"/>
                  </a:lnTo>
                  <a:close/>
                </a:path>
                <a:path w="614045" h="35560">
                  <a:moveTo>
                    <a:pt x="578345" y="0"/>
                  </a:moveTo>
                  <a:lnTo>
                    <a:pt x="566547" y="0"/>
                  </a:lnTo>
                  <a:lnTo>
                    <a:pt x="554748" y="0"/>
                  </a:lnTo>
                  <a:lnTo>
                    <a:pt x="554748" y="11798"/>
                  </a:ln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54748" y="35394"/>
                  </a:lnTo>
                  <a:lnTo>
                    <a:pt x="566547" y="35394"/>
                  </a:lnTo>
                  <a:lnTo>
                    <a:pt x="566547" y="23596"/>
                  </a:lnTo>
                  <a:lnTo>
                    <a:pt x="578345" y="23596"/>
                  </a:lnTo>
                  <a:lnTo>
                    <a:pt x="578345" y="11811"/>
                  </a:lnTo>
                  <a:lnTo>
                    <a:pt x="578345" y="0"/>
                  </a:lnTo>
                  <a:close/>
                </a:path>
                <a:path w="614045" h="35560">
                  <a:moveTo>
                    <a:pt x="590156" y="23596"/>
                  </a:moveTo>
                  <a:lnTo>
                    <a:pt x="578358" y="23596"/>
                  </a:lnTo>
                  <a:lnTo>
                    <a:pt x="578358" y="35394"/>
                  </a:lnTo>
                  <a:lnTo>
                    <a:pt x="590156" y="35394"/>
                  </a:lnTo>
                  <a:lnTo>
                    <a:pt x="590156" y="23596"/>
                  </a:lnTo>
                  <a:close/>
                </a:path>
                <a:path w="614045" h="35560">
                  <a:moveTo>
                    <a:pt x="601954" y="0"/>
                  </a:moveTo>
                  <a:lnTo>
                    <a:pt x="590156" y="0"/>
                  </a:lnTo>
                  <a:lnTo>
                    <a:pt x="578358" y="0"/>
                  </a:lnTo>
                  <a:lnTo>
                    <a:pt x="578358" y="11811"/>
                  </a:lnTo>
                  <a:lnTo>
                    <a:pt x="590156" y="11811"/>
                  </a:lnTo>
                  <a:lnTo>
                    <a:pt x="601954" y="11811"/>
                  </a:lnTo>
                  <a:lnTo>
                    <a:pt x="601954" y="0"/>
                  </a:lnTo>
                  <a:close/>
                </a:path>
                <a:path w="614045" h="35560">
                  <a:moveTo>
                    <a:pt x="613765" y="0"/>
                  </a:moveTo>
                  <a:lnTo>
                    <a:pt x="601967" y="0"/>
                  </a:lnTo>
                  <a:lnTo>
                    <a:pt x="601967" y="11798"/>
                  </a:lnTo>
                  <a:lnTo>
                    <a:pt x="601967" y="23596"/>
                  </a:lnTo>
                  <a:lnTo>
                    <a:pt x="613765" y="23596"/>
                  </a:lnTo>
                  <a:lnTo>
                    <a:pt x="613765" y="11811"/>
                  </a:lnTo>
                  <a:lnTo>
                    <a:pt x="61376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94843" y="4677651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10" h="47625">
                  <a:moveTo>
                    <a:pt x="35394" y="35420"/>
                  </a:moveTo>
                  <a:lnTo>
                    <a:pt x="23596" y="35420"/>
                  </a:lnTo>
                  <a:lnTo>
                    <a:pt x="11798" y="35420"/>
                  </a:lnTo>
                  <a:lnTo>
                    <a:pt x="11798" y="47218"/>
                  </a:lnTo>
                  <a:lnTo>
                    <a:pt x="23596" y="47218"/>
                  </a:lnTo>
                  <a:lnTo>
                    <a:pt x="35394" y="47218"/>
                  </a:lnTo>
                  <a:lnTo>
                    <a:pt x="35394" y="35420"/>
                  </a:lnTo>
                  <a:close/>
                </a:path>
                <a:path w="626110" h="47625">
                  <a:moveTo>
                    <a:pt x="35394" y="11811"/>
                  </a:moveTo>
                  <a:lnTo>
                    <a:pt x="23596" y="11811"/>
                  </a:lnTo>
                  <a:lnTo>
                    <a:pt x="11798" y="11811"/>
                  </a:lnTo>
                  <a:lnTo>
                    <a:pt x="0" y="11811"/>
                  </a:lnTo>
                  <a:lnTo>
                    <a:pt x="0" y="23609"/>
                  </a:lnTo>
                  <a:lnTo>
                    <a:pt x="11798" y="23609"/>
                  </a:lnTo>
                  <a:lnTo>
                    <a:pt x="11798" y="35407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lnTo>
                    <a:pt x="35394" y="11811"/>
                  </a:lnTo>
                  <a:close/>
                </a:path>
                <a:path w="626110" h="47625">
                  <a:moveTo>
                    <a:pt x="47205" y="35420"/>
                  </a:moveTo>
                  <a:lnTo>
                    <a:pt x="35407" y="35420"/>
                  </a:lnTo>
                  <a:lnTo>
                    <a:pt x="35407" y="47218"/>
                  </a:lnTo>
                  <a:lnTo>
                    <a:pt x="47205" y="47218"/>
                  </a:lnTo>
                  <a:lnTo>
                    <a:pt x="47205" y="35420"/>
                  </a:lnTo>
                  <a:close/>
                </a:path>
                <a:path w="626110" h="47625">
                  <a:moveTo>
                    <a:pt x="47205" y="11811"/>
                  </a:moveTo>
                  <a:lnTo>
                    <a:pt x="35407" y="11811"/>
                  </a:lnTo>
                  <a:lnTo>
                    <a:pt x="35407" y="23609"/>
                  </a:lnTo>
                  <a:lnTo>
                    <a:pt x="47205" y="23609"/>
                  </a:lnTo>
                  <a:lnTo>
                    <a:pt x="47205" y="11811"/>
                  </a:lnTo>
                  <a:close/>
                </a:path>
                <a:path w="626110" h="47625">
                  <a:moveTo>
                    <a:pt x="94411" y="11811"/>
                  </a:moveTo>
                  <a:lnTo>
                    <a:pt x="82613" y="11811"/>
                  </a:lnTo>
                  <a:lnTo>
                    <a:pt x="82613" y="23609"/>
                  </a:lnTo>
                  <a:lnTo>
                    <a:pt x="70815" y="23609"/>
                  </a:lnTo>
                  <a:lnTo>
                    <a:pt x="70815" y="11811"/>
                  </a:lnTo>
                  <a:lnTo>
                    <a:pt x="59016" y="11811"/>
                  </a:ln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94411" y="35407"/>
                  </a:lnTo>
                  <a:lnTo>
                    <a:pt x="94411" y="23609"/>
                  </a:lnTo>
                  <a:lnTo>
                    <a:pt x="94411" y="11811"/>
                  </a:lnTo>
                  <a:close/>
                </a:path>
                <a:path w="626110" h="47625">
                  <a:moveTo>
                    <a:pt x="129806" y="11811"/>
                  </a:moveTo>
                  <a:lnTo>
                    <a:pt x="118021" y="11811"/>
                  </a:lnTo>
                  <a:lnTo>
                    <a:pt x="118021" y="23609"/>
                  </a:lnTo>
                  <a:lnTo>
                    <a:pt x="106222" y="23609"/>
                  </a:lnTo>
                  <a:lnTo>
                    <a:pt x="106222" y="11811"/>
                  </a:lnTo>
                  <a:lnTo>
                    <a:pt x="94424" y="11811"/>
                  </a:ln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18021" y="35407"/>
                  </a:lnTo>
                  <a:lnTo>
                    <a:pt x="129806" y="35407"/>
                  </a:lnTo>
                  <a:lnTo>
                    <a:pt x="129806" y="23609"/>
                  </a:lnTo>
                  <a:lnTo>
                    <a:pt x="129806" y="11811"/>
                  </a:lnTo>
                  <a:close/>
                </a:path>
                <a:path w="626110" h="47625">
                  <a:moveTo>
                    <a:pt x="141617" y="35420"/>
                  </a:moveTo>
                  <a:lnTo>
                    <a:pt x="129832" y="35420"/>
                  </a:lnTo>
                  <a:lnTo>
                    <a:pt x="129832" y="47218"/>
                  </a:lnTo>
                  <a:lnTo>
                    <a:pt x="141617" y="47218"/>
                  </a:lnTo>
                  <a:lnTo>
                    <a:pt x="141617" y="35420"/>
                  </a:lnTo>
                  <a:close/>
                </a:path>
                <a:path w="626110" h="47625">
                  <a:moveTo>
                    <a:pt x="141617" y="11811"/>
                  </a:moveTo>
                  <a:lnTo>
                    <a:pt x="129832" y="11811"/>
                  </a:lnTo>
                  <a:lnTo>
                    <a:pt x="129832" y="23609"/>
                  </a:lnTo>
                  <a:lnTo>
                    <a:pt x="129832" y="35407"/>
                  </a:lnTo>
                  <a:lnTo>
                    <a:pt x="141617" y="35407"/>
                  </a:lnTo>
                  <a:lnTo>
                    <a:pt x="141617" y="23609"/>
                  </a:lnTo>
                  <a:lnTo>
                    <a:pt x="141617" y="11811"/>
                  </a:lnTo>
                  <a:close/>
                </a:path>
                <a:path w="626110" h="47625">
                  <a:moveTo>
                    <a:pt x="153428" y="35420"/>
                  </a:moveTo>
                  <a:lnTo>
                    <a:pt x="141630" y="35420"/>
                  </a:lnTo>
                  <a:lnTo>
                    <a:pt x="141630" y="47218"/>
                  </a:lnTo>
                  <a:lnTo>
                    <a:pt x="153428" y="47218"/>
                  </a:lnTo>
                  <a:lnTo>
                    <a:pt x="153428" y="35420"/>
                  </a:lnTo>
                  <a:close/>
                </a:path>
                <a:path w="626110" h="47625">
                  <a:moveTo>
                    <a:pt x="153428" y="11811"/>
                  </a:moveTo>
                  <a:lnTo>
                    <a:pt x="141630" y="11811"/>
                  </a:lnTo>
                  <a:lnTo>
                    <a:pt x="141630" y="23609"/>
                  </a:lnTo>
                  <a:lnTo>
                    <a:pt x="141630" y="35407"/>
                  </a:lnTo>
                  <a:lnTo>
                    <a:pt x="153428" y="35407"/>
                  </a:lnTo>
                  <a:lnTo>
                    <a:pt x="153428" y="23609"/>
                  </a:lnTo>
                  <a:lnTo>
                    <a:pt x="153428" y="11811"/>
                  </a:lnTo>
                  <a:close/>
                </a:path>
                <a:path w="626110" h="47625">
                  <a:moveTo>
                    <a:pt x="165239" y="35420"/>
                  </a:moveTo>
                  <a:lnTo>
                    <a:pt x="153441" y="35420"/>
                  </a:lnTo>
                  <a:lnTo>
                    <a:pt x="153441" y="47218"/>
                  </a:lnTo>
                  <a:lnTo>
                    <a:pt x="165239" y="47218"/>
                  </a:lnTo>
                  <a:lnTo>
                    <a:pt x="165239" y="35420"/>
                  </a:lnTo>
                  <a:close/>
                </a:path>
                <a:path w="626110" h="47625">
                  <a:moveTo>
                    <a:pt x="177025" y="23609"/>
                  </a:moveTo>
                  <a:lnTo>
                    <a:pt x="165239" y="23609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close/>
                </a:path>
                <a:path w="626110" h="47625">
                  <a:moveTo>
                    <a:pt x="188836" y="35420"/>
                  </a:moveTo>
                  <a:lnTo>
                    <a:pt x="177038" y="35420"/>
                  </a:lnTo>
                  <a:lnTo>
                    <a:pt x="177038" y="47218"/>
                  </a:lnTo>
                  <a:lnTo>
                    <a:pt x="188836" y="47218"/>
                  </a:lnTo>
                  <a:lnTo>
                    <a:pt x="188836" y="35420"/>
                  </a:lnTo>
                  <a:close/>
                </a:path>
                <a:path w="626110" h="47625">
                  <a:moveTo>
                    <a:pt x="188836" y="11811"/>
                  </a:moveTo>
                  <a:lnTo>
                    <a:pt x="177038" y="11811"/>
                  </a:ln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lnTo>
                    <a:pt x="188836" y="11811"/>
                  </a:lnTo>
                  <a:close/>
                </a:path>
                <a:path w="626110" h="47625">
                  <a:moveTo>
                    <a:pt x="200647" y="23609"/>
                  </a:move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00647" y="23609"/>
                  </a:lnTo>
                  <a:close/>
                </a:path>
                <a:path w="626110" h="47625">
                  <a:moveTo>
                    <a:pt x="224243" y="11811"/>
                  </a:moveTo>
                  <a:lnTo>
                    <a:pt x="212458" y="11811"/>
                  </a:ln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lnTo>
                    <a:pt x="224243" y="11811"/>
                  </a:lnTo>
                  <a:close/>
                </a:path>
                <a:path w="626110" h="47625">
                  <a:moveTo>
                    <a:pt x="247853" y="35420"/>
                  </a:moveTo>
                  <a:lnTo>
                    <a:pt x="236054" y="35420"/>
                  </a:lnTo>
                  <a:lnTo>
                    <a:pt x="236054" y="47218"/>
                  </a:lnTo>
                  <a:lnTo>
                    <a:pt x="247853" y="47218"/>
                  </a:lnTo>
                  <a:lnTo>
                    <a:pt x="247853" y="35420"/>
                  </a:lnTo>
                  <a:close/>
                </a:path>
                <a:path w="626110" h="47625">
                  <a:moveTo>
                    <a:pt x="247853" y="23609"/>
                  </a:moveTo>
                  <a:lnTo>
                    <a:pt x="236054" y="23609"/>
                  </a:ln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47853" y="35407"/>
                  </a:lnTo>
                  <a:lnTo>
                    <a:pt x="247853" y="23609"/>
                  </a:lnTo>
                  <a:close/>
                </a:path>
                <a:path w="626110" h="47625">
                  <a:moveTo>
                    <a:pt x="259651" y="35420"/>
                  </a:moveTo>
                  <a:lnTo>
                    <a:pt x="247865" y="35420"/>
                  </a:lnTo>
                  <a:lnTo>
                    <a:pt x="247865" y="47218"/>
                  </a:lnTo>
                  <a:lnTo>
                    <a:pt x="259651" y="47218"/>
                  </a:lnTo>
                  <a:lnTo>
                    <a:pt x="259651" y="35420"/>
                  </a:lnTo>
                  <a:close/>
                </a:path>
                <a:path w="626110" h="47625">
                  <a:moveTo>
                    <a:pt x="271462" y="35420"/>
                  </a:moveTo>
                  <a:lnTo>
                    <a:pt x="259664" y="35420"/>
                  </a:lnTo>
                  <a:lnTo>
                    <a:pt x="259664" y="47218"/>
                  </a:lnTo>
                  <a:lnTo>
                    <a:pt x="271462" y="47218"/>
                  </a:lnTo>
                  <a:lnTo>
                    <a:pt x="271462" y="35420"/>
                  </a:lnTo>
                  <a:close/>
                </a:path>
                <a:path w="626110" h="47625">
                  <a:moveTo>
                    <a:pt x="306857" y="35420"/>
                  </a:moveTo>
                  <a:lnTo>
                    <a:pt x="295071" y="35420"/>
                  </a:lnTo>
                  <a:lnTo>
                    <a:pt x="283273" y="35420"/>
                  </a:lnTo>
                  <a:lnTo>
                    <a:pt x="283273" y="47218"/>
                  </a:lnTo>
                  <a:lnTo>
                    <a:pt x="295071" y="47218"/>
                  </a:lnTo>
                  <a:lnTo>
                    <a:pt x="306857" y="47218"/>
                  </a:lnTo>
                  <a:lnTo>
                    <a:pt x="306857" y="35420"/>
                  </a:lnTo>
                  <a:close/>
                </a:path>
                <a:path w="626110" h="47625">
                  <a:moveTo>
                    <a:pt x="306857" y="23609"/>
                  </a:moveTo>
                  <a:lnTo>
                    <a:pt x="295071" y="23609"/>
                  </a:lnTo>
                  <a:lnTo>
                    <a:pt x="295071" y="11811"/>
                  </a:lnTo>
                  <a:lnTo>
                    <a:pt x="283273" y="11811"/>
                  </a:lnTo>
                  <a:lnTo>
                    <a:pt x="283273" y="23609"/>
                  </a:lnTo>
                  <a:lnTo>
                    <a:pt x="271475" y="23609"/>
                  </a:lnTo>
                  <a:lnTo>
                    <a:pt x="271475" y="35407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close/>
                </a:path>
                <a:path w="626110" h="47625">
                  <a:moveTo>
                    <a:pt x="330479" y="35420"/>
                  </a:moveTo>
                  <a:lnTo>
                    <a:pt x="318681" y="35420"/>
                  </a:lnTo>
                  <a:lnTo>
                    <a:pt x="318681" y="47218"/>
                  </a:lnTo>
                  <a:lnTo>
                    <a:pt x="330479" y="47218"/>
                  </a:lnTo>
                  <a:lnTo>
                    <a:pt x="330479" y="35420"/>
                  </a:lnTo>
                  <a:close/>
                </a:path>
                <a:path w="626110" h="47625">
                  <a:moveTo>
                    <a:pt x="330479" y="11811"/>
                  </a:moveTo>
                  <a:lnTo>
                    <a:pt x="318681" y="11811"/>
                  </a:lnTo>
                  <a:lnTo>
                    <a:pt x="306882" y="11811"/>
                  </a:lnTo>
                  <a:lnTo>
                    <a:pt x="306882" y="23609"/>
                  </a:lnTo>
                  <a:lnTo>
                    <a:pt x="318681" y="23609"/>
                  </a:lnTo>
                  <a:lnTo>
                    <a:pt x="330479" y="23609"/>
                  </a:lnTo>
                  <a:lnTo>
                    <a:pt x="330479" y="11811"/>
                  </a:lnTo>
                  <a:close/>
                </a:path>
                <a:path w="626110" h="47625">
                  <a:moveTo>
                    <a:pt x="342290" y="35420"/>
                  </a:moveTo>
                  <a:lnTo>
                    <a:pt x="330492" y="35420"/>
                  </a:lnTo>
                  <a:lnTo>
                    <a:pt x="330492" y="47218"/>
                  </a:lnTo>
                  <a:lnTo>
                    <a:pt x="342290" y="47218"/>
                  </a:lnTo>
                  <a:lnTo>
                    <a:pt x="342290" y="35420"/>
                  </a:lnTo>
                  <a:close/>
                </a:path>
                <a:path w="626110" h="47625">
                  <a:moveTo>
                    <a:pt x="342290" y="11811"/>
                  </a:moveTo>
                  <a:lnTo>
                    <a:pt x="330492" y="11811"/>
                  </a:lnTo>
                  <a:lnTo>
                    <a:pt x="330492" y="23609"/>
                  </a:lnTo>
                  <a:lnTo>
                    <a:pt x="342290" y="23609"/>
                  </a:lnTo>
                  <a:lnTo>
                    <a:pt x="342290" y="11811"/>
                  </a:lnTo>
                  <a:close/>
                </a:path>
                <a:path w="626110" h="47625">
                  <a:moveTo>
                    <a:pt x="377698" y="11811"/>
                  </a:moveTo>
                  <a:lnTo>
                    <a:pt x="365899" y="11811"/>
                  </a:lnTo>
                  <a:lnTo>
                    <a:pt x="365899" y="23609"/>
                  </a:lnTo>
                  <a:lnTo>
                    <a:pt x="365899" y="35407"/>
                  </a:lnTo>
                  <a:lnTo>
                    <a:pt x="377698" y="35407"/>
                  </a:lnTo>
                  <a:lnTo>
                    <a:pt x="377698" y="23609"/>
                  </a:lnTo>
                  <a:lnTo>
                    <a:pt x="377698" y="11811"/>
                  </a:lnTo>
                  <a:close/>
                </a:path>
                <a:path w="626110" h="47625">
                  <a:moveTo>
                    <a:pt x="424903" y="23609"/>
                  </a:moveTo>
                  <a:lnTo>
                    <a:pt x="413105" y="23609"/>
                  </a:lnTo>
                  <a:lnTo>
                    <a:pt x="401307" y="23609"/>
                  </a:lnTo>
                  <a:lnTo>
                    <a:pt x="401307" y="11811"/>
                  </a:lnTo>
                  <a:lnTo>
                    <a:pt x="389509" y="11811"/>
                  </a:ln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close/>
                </a:path>
                <a:path w="626110" h="47625">
                  <a:moveTo>
                    <a:pt x="448513" y="23609"/>
                  </a:moveTo>
                  <a:lnTo>
                    <a:pt x="436714" y="23609"/>
                  </a:lnTo>
                  <a:lnTo>
                    <a:pt x="436714" y="11811"/>
                  </a:lnTo>
                  <a:lnTo>
                    <a:pt x="424916" y="11811"/>
                  </a:lnTo>
                  <a:lnTo>
                    <a:pt x="424916" y="23609"/>
                  </a:lnTo>
                  <a:lnTo>
                    <a:pt x="424916" y="35407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48513" y="23609"/>
                  </a:lnTo>
                  <a:close/>
                </a:path>
                <a:path w="626110" h="47625">
                  <a:moveTo>
                    <a:pt x="460311" y="11811"/>
                  </a:moveTo>
                  <a:lnTo>
                    <a:pt x="448513" y="11811"/>
                  </a:lnTo>
                  <a:lnTo>
                    <a:pt x="448513" y="23609"/>
                  </a:lnTo>
                  <a:lnTo>
                    <a:pt x="460311" y="23609"/>
                  </a:lnTo>
                  <a:lnTo>
                    <a:pt x="460311" y="11811"/>
                  </a:lnTo>
                  <a:close/>
                </a:path>
                <a:path w="626110" h="47625">
                  <a:moveTo>
                    <a:pt x="507530" y="23609"/>
                  </a:moveTo>
                  <a:lnTo>
                    <a:pt x="495731" y="23609"/>
                  </a:lnTo>
                  <a:lnTo>
                    <a:pt x="495731" y="11811"/>
                  </a:lnTo>
                  <a:lnTo>
                    <a:pt x="483933" y="11811"/>
                  </a:ln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507530" y="35407"/>
                  </a:lnTo>
                  <a:lnTo>
                    <a:pt x="507530" y="23609"/>
                  </a:lnTo>
                  <a:close/>
                </a:path>
                <a:path w="626110" h="47625">
                  <a:moveTo>
                    <a:pt x="531139" y="11811"/>
                  </a:moveTo>
                  <a:lnTo>
                    <a:pt x="519341" y="11811"/>
                  </a:lnTo>
                  <a:lnTo>
                    <a:pt x="519341" y="23609"/>
                  </a:lnTo>
                  <a:lnTo>
                    <a:pt x="531139" y="23609"/>
                  </a:lnTo>
                  <a:lnTo>
                    <a:pt x="531139" y="11811"/>
                  </a:lnTo>
                  <a:close/>
                </a:path>
                <a:path w="626110" h="47625">
                  <a:moveTo>
                    <a:pt x="566547" y="23609"/>
                  </a:moveTo>
                  <a:lnTo>
                    <a:pt x="554748" y="23609"/>
                  </a:lnTo>
                  <a:lnTo>
                    <a:pt x="542950" y="23609"/>
                  </a:lnTo>
                  <a:lnTo>
                    <a:pt x="542950" y="35407"/>
                  </a:lnTo>
                  <a:lnTo>
                    <a:pt x="554748" y="35407"/>
                  </a:lnTo>
                  <a:lnTo>
                    <a:pt x="566547" y="35407"/>
                  </a:lnTo>
                  <a:lnTo>
                    <a:pt x="566547" y="23609"/>
                  </a:lnTo>
                  <a:close/>
                </a:path>
                <a:path w="626110" h="47625">
                  <a:moveTo>
                    <a:pt x="590156" y="0"/>
                  </a:moveTo>
                  <a:lnTo>
                    <a:pt x="578358" y="0"/>
                  </a:lnTo>
                  <a:lnTo>
                    <a:pt x="578358" y="11798"/>
                  </a:lnTo>
                  <a:lnTo>
                    <a:pt x="590156" y="11798"/>
                  </a:lnTo>
                  <a:lnTo>
                    <a:pt x="590156" y="0"/>
                  </a:lnTo>
                  <a:close/>
                </a:path>
                <a:path w="626110" h="47625">
                  <a:moveTo>
                    <a:pt x="601954" y="23609"/>
                  </a:moveTo>
                  <a:lnTo>
                    <a:pt x="590156" y="23609"/>
                  </a:lnTo>
                  <a:lnTo>
                    <a:pt x="590156" y="35407"/>
                  </a:lnTo>
                  <a:lnTo>
                    <a:pt x="601954" y="35407"/>
                  </a:lnTo>
                  <a:lnTo>
                    <a:pt x="601954" y="23609"/>
                  </a:lnTo>
                  <a:close/>
                </a:path>
                <a:path w="626110" h="47625">
                  <a:moveTo>
                    <a:pt x="613765" y="0"/>
                  </a:move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13765" y="0"/>
                  </a:lnTo>
                  <a:close/>
                </a:path>
                <a:path w="626110" h="47625">
                  <a:moveTo>
                    <a:pt x="625563" y="23609"/>
                  </a:moveTo>
                  <a:lnTo>
                    <a:pt x="613765" y="23609"/>
                  </a:lnTo>
                  <a:lnTo>
                    <a:pt x="613765" y="11811"/>
                  </a:lnTo>
                  <a:lnTo>
                    <a:pt x="601967" y="11811"/>
                  </a:lnTo>
                  <a:lnTo>
                    <a:pt x="601967" y="23609"/>
                  </a:lnTo>
                  <a:lnTo>
                    <a:pt x="601967" y="35407"/>
                  </a:lnTo>
                  <a:lnTo>
                    <a:pt x="613765" y="35407"/>
                  </a:lnTo>
                  <a:lnTo>
                    <a:pt x="625563" y="35407"/>
                  </a:lnTo>
                  <a:lnTo>
                    <a:pt x="625563" y="2360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94843" y="4713071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10" h="47625">
                  <a:moveTo>
                    <a:pt x="11798" y="35407"/>
                  </a:moveTo>
                  <a:lnTo>
                    <a:pt x="0" y="35407"/>
                  </a:lnTo>
                  <a:lnTo>
                    <a:pt x="0" y="47205"/>
                  </a:lnTo>
                  <a:lnTo>
                    <a:pt x="11798" y="47205"/>
                  </a:lnTo>
                  <a:lnTo>
                    <a:pt x="11798" y="35407"/>
                  </a:lnTo>
                  <a:close/>
                </a:path>
                <a:path w="626110" h="47625">
                  <a:moveTo>
                    <a:pt x="23596" y="11798"/>
                  </a:moveTo>
                  <a:lnTo>
                    <a:pt x="11798" y="11798"/>
                  </a:lnTo>
                  <a:lnTo>
                    <a:pt x="0" y="11798"/>
                  </a:lnTo>
                  <a:lnTo>
                    <a:pt x="0" y="23596"/>
                  </a:lnTo>
                  <a:lnTo>
                    <a:pt x="0" y="35394"/>
                  </a:lnTo>
                  <a:lnTo>
                    <a:pt x="11798" y="35394"/>
                  </a:lnTo>
                  <a:lnTo>
                    <a:pt x="11798" y="23596"/>
                  </a:lnTo>
                  <a:lnTo>
                    <a:pt x="23596" y="23596"/>
                  </a:lnTo>
                  <a:lnTo>
                    <a:pt x="23596" y="11798"/>
                  </a:lnTo>
                  <a:close/>
                </a:path>
                <a:path w="626110" h="47625">
                  <a:moveTo>
                    <a:pt x="59004" y="11798"/>
                  </a:moveTo>
                  <a:lnTo>
                    <a:pt x="47205" y="11798"/>
                  </a:lnTo>
                  <a:lnTo>
                    <a:pt x="35407" y="11798"/>
                  </a:lnTo>
                  <a:lnTo>
                    <a:pt x="35407" y="23596"/>
                  </a:lnTo>
                  <a:lnTo>
                    <a:pt x="47205" y="23596"/>
                  </a:lnTo>
                  <a:lnTo>
                    <a:pt x="47205" y="35394"/>
                  </a:lnTo>
                  <a:lnTo>
                    <a:pt x="59004" y="35394"/>
                  </a:lnTo>
                  <a:lnTo>
                    <a:pt x="59004" y="23596"/>
                  </a:lnTo>
                  <a:lnTo>
                    <a:pt x="59004" y="11798"/>
                  </a:lnTo>
                  <a:close/>
                </a:path>
                <a:path w="626110" h="47625">
                  <a:moveTo>
                    <a:pt x="82613" y="35407"/>
                  </a:moveTo>
                  <a:lnTo>
                    <a:pt x="70815" y="35407"/>
                  </a:lnTo>
                  <a:lnTo>
                    <a:pt x="59016" y="35407"/>
                  </a:lnTo>
                  <a:lnTo>
                    <a:pt x="59016" y="47205"/>
                  </a:lnTo>
                  <a:lnTo>
                    <a:pt x="70815" y="47205"/>
                  </a:lnTo>
                  <a:lnTo>
                    <a:pt x="82613" y="47205"/>
                  </a:lnTo>
                  <a:lnTo>
                    <a:pt x="82613" y="35407"/>
                  </a:lnTo>
                  <a:close/>
                </a:path>
                <a:path w="626110" h="47625">
                  <a:moveTo>
                    <a:pt x="94411" y="11798"/>
                  </a:moveTo>
                  <a:lnTo>
                    <a:pt x="82613" y="11798"/>
                  </a:lnTo>
                  <a:lnTo>
                    <a:pt x="70815" y="11798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94411" y="23596"/>
                  </a:lnTo>
                  <a:lnTo>
                    <a:pt x="94411" y="11798"/>
                  </a:lnTo>
                  <a:close/>
                </a:path>
                <a:path w="626110" h="47625">
                  <a:moveTo>
                    <a:pt x="118021" y="35407"/>
                  </a:moveTo>
                  <a:lnTo>
                    <a:pt x="106222" y="35407"/>
                  </a:lnTo>
                  <a:lnTo>
                    <a:pt x="94424" y="35407"/>
                  </a:lnTo>
                  <a:lnTo>
                    <a:pt x="94424" y="47205"/>
                  </a:lnTo>
                  <a:lnTo>
                    <a:pt x="106222" y="47205"/>
                  </a:lnTo>
                  <a:lnTo>
                    <a:pt x="118021" y="47205"/>
                  </a:lnTo>
                  <a:lnTo>
                    <a:pt x="118021" y="35407"/>
                  </a:lnTo>
                  <a:close/>
                </a:path>
                <a:path w="626110" h="47625">
                  <a:moveTo>
                    <a:pt x="118021" y="11798"/>
                  </a:moveTo>
                  <a:lnTo>
                    <a:pt x="106222" y="11798"/>
                  </a:lnTo>
                  <a:lnTo>
                    <a:pt x="94424" y="11798"/>
                  </a:lnTo>
                  <a:lnTo>
                    <a:pt x="94424" y="23596"/>
                  </a:lnTo>
                  <a:lnTo>
                    <a:pt x="94424" y="35394"/>
                  </a:lnTo>
                  <a:lnTo>
                    <a:pt x="106222" y="35394"/>
                  </a:lnTo>
                  <a:lnTo>
                    <a:pt x="106222" y="23596"/>
                  </a:lnTo>
                  <a:lnTo>
                    <a:pt x="118021" y="23596"/>
                  </a:lnTo>
                  <a:lnTo>
                    <a:pt x="118021" y="11798"/>
                  </a:lnTo>
                  <a:close/>
                </a:path>
                <a:path w="626110" h="47625">
                  <a:moveTo>
                    <a:pt x="153428" y="35407"/>
                  </a:moveTo>
                  <a:lnTo>
                    <a:pt x="141630" y="35407"/>
                  </a:lnTo>
                  <a:lnTo>
                    <a:pt x="141630" y="47205"/>
                  </a:lnTo>
                  <a:lnTo>
                    <a:pt x="153428" y="47205"/>
                  </a:lnTo>
                  <a:lnTo>
                    <a:pt x="153428" y="35407"/>
                  </a:lnTo>
                  <a:close/>
                </a:path>
                <a:path w="626110" h="47625">
                  <a:moveTo>
                    <a:pt x="153428" y="23596"/>
                  </a:moveTo>
                  <a:lnTo>
                    <a:pt x="141630" y="23596"/>
                  </a:lnTo>
                  <a:lnTo>
                    <a:pt x="141630" y="35394"/>
                  </a:lnTo>
                  <a:lnTo>
                    <a:pt x="153428" y="35394"/>
                  </a:lnTo>
                  <a:lnTo>
                    <a:pt x="153428" y="23596"/>
                  </a:lnTo>
                  <a:close/>
                </a:path>
                <a:path w="626110" h="47625">
                  <a:moveTo>
                    <a:pt x="177025" y="35407"/>
                  </a:moveTo>
                  <a:lnTo>
                    <a:pt x="165239" y="35407"/>
                  </a:lnTo>
                  <a:lnTo>
                    <a:pt x="153441" y="35407"/>
                  </a:lnTo>
                  <a:lnTo>
                    <a:pt x="153441" y="47205"/>
                  </a:lnTo>
                  <a:lnTo>
                    <a:pt x="165239" y="47205"/>
                  </a:lnTo>
                  <a:lnTo>
                    <a:pt x="177025" y="47205"/>
                  </a:lnTo>
                  <a:lnTo>
                    <a:pt x="177025" y="35407"/>
                  </a:lnTo>
                  <a:close/>
                </a:path>
                <a:path w="626110" h="47625">
                  <a:moveTo>
                    <a:pt x="177025" y="23596"/>
                  </a:moveTo>
                  <a:lnTo>
                    <a:pt x="165239" y="23596"/>
                  </a:lnTo>
                  <a:lnTo>
                    <a:pt x="165239" y="35394"/>
                  </a:lnTo>
                  <a:lnTo>
                    <a:pt x="177025" y="35394"/>
                  </a:lnTo>
                  <a:lnTo>
                    <a:pt x="177025" y="23596"/>
                  </a:lnTo>
                  <a:close/>
                </a:path>
                <a:path w="626110" h="47625">
                  <a:moveTo>
                    <a:pt x="188836" y="35407"/>
                  </a:moveTo>
                  <a:lnTo>
                    <a:pt x="177038" y="35407"/>
                  </a:lnTo>
                  <a:lnTo>
                    <a:pt x="177038" y="47205"/>
                  </a:lnTo>
                  <a:lnTo>
                    <a:pt x="188836" y="47205"/>
                  </a:lnTo>
                  <a:lnTo>
                    <a:pt x="188836" y="35407"/>
                  </a:lnTo>
                  <a:close/>
                </a:path>
                <a:path w="626110" h="47625">
                  <a:moveTo>
                    <a:pt x="188836" y="11798"/>
                  </a:moveTo>
                  <a:lnTo>
                    <a:pt x="177038" y="11798"/>
                  </a:lnTo>
                  <a:lnTo>
                    <a:pt x="177038" y="23596"/>
                  </a:lnTo>
                  <a:lnTo>
                    <a:pt x="188836" y="23596"/>
                  </a:lnTo>
                  <a:lnTo>
                    <a:pt x="188836" y="11798"/>
                  </a:lnTo>
                  <a:close/>
                </a:path>
                <a:path w="626110" h="47625">
                  <a:moveTo>
                    <a:pt x="212432" y="35407"/>
                  </a:moveTo>
                  <a:lnTo>
                    <a:pt x="200647" y="35407"/>
                  </a:lnTo>
                  <a:lnTo>
                    <a:pt x="200647" y="47205"/>
                  </a:lnTo>
                  <a:lnTo>
                    <a:pt x="212432" y="47205"/>
                  </a:lnTo>
                  <a:lnTo>
                    <a:pt x="212432" y="35407"/>
                  </a:lnTo>
                  <a:close/>
                </a:path>
                <a:path w="626110" h="47625">
                  <a:moveTo>
                    <a:pt x="212432" y="11798"/>
                  </a:moveTo>
                  <a:lnTo>
                    <a:pt x="200647" y="11798"/>
                  </a:lnTo>
                  <a:lnTo>
                    <a:pt x="188849" y="11798"/>
                  </a:lnTo>
                  <a:lnTo>
                    <a:pt x="188849" y="23596"/>
                  </a:lnTo>
                  <a:lnTo>
                    <a:pt x="188849" y="35394"/>
                  </a:lnTo>
                  <a:lnTo>
                    <a:pt x="200647" y="35394"/>
                  </a:lnTo>
                  <a:lnTo>
                    <a:pt x="200647" y="23596"/>
                  </a:lnTo>
                  <a:lnTo>
                    <a:pt x="212432" y="23596"/>
                  </a:lnTo>
                  <a:lnTo>
                    <a:pt x="212432" y="11798"/>
                  </a:lnTo>
                  <a:close/>
                </a:path>
                <a:path w="626110" h="47625">
                  <a:moveTo>
                    <a:pt x="224243" y="35407"/>
                  </a:moveTo>
                  <a:lnTo>
                    <a:pt x="212458" y="35407"/>
                  </a:lnTo>
                  <a:lnTo>
                    <a:pt x="212458" y="47205"/>
                  </a:lnTo>
                  <a:lnTo>
                    <a:pt x="224243" y="47205"/>
                  </a:lnTo>
                  <a:lnTo>
                    <a:pt x="224243" y="35407"/>
                  </a:lnTo>
                  <a:close/>
                </a:path>
                <a:path w="626110" h="47625">
                  <a:moveTo>
                    <a:pt x="224243" y="11798"/>
                  </a:moveTo>
                  <a:lnTo>
                    <a:pt x="212458" y="11798"/>
                  </a:lnTo>
                  <a:lnTo>
                    <a:pt x="212458" y="23596"/>
                  </a:lnTo>
                  <a:lnTo>
                    <a:pt x="212458" y="35394"/>
                  </a:lnTo>
                  <a:lnTo>
                    <a:pt x="224243" y="35394"/>
                  </a:lnTo>
                  <a:lnTo>
                    <a:pt x="224243" y="23596"/>
                  </a:lnTo>
                  <a:lnTo>
                    <a:pt x="224243" y="11798"/>
                  </a:lnTo>
                  <a:close/>
                </a:path>
                <a:path w="626110" h="47625">
                  <a:moveTo>
                    <a:pt x="247853" y="11798"/>
                  </a:moveTo>
                  <a:lnTo>
                    <a:pt x="236054" y="11798"/>
                  </a:lnTo>
                  <a:lnTo>
                    <a:pt x="236054" y="23596"/>
                  </a:lnTo>
                  <a:lnTo>
                    <a:pt x="247853" y="23596"/>
                  </a:lnTo>
                  <a:lnTo>
                    <a:pt x="247853" y="11798"/>
                  </a:lnTo>
                  <a:close/>
                </a:path>
                <a:path w="626110" h="47625">
                  <a:moveTo>
                    <a:pt x="259651" y="11798"/>
                  </a:moveTo>
                  <a:lnTo>
                    <a:pt x="247865" y="11798"/>
                  </a:lnTo>
                  <a:lnTo>
                    <a:pt x="247865" y="23596"/>
                  </a:lnTo>
                  <a:lnTo>
                    <a:pt x="247865" y="35394"/>
                  </a:lnTo>
                  <a:lnTo>
                    <a:pt x="259651" y="35394"/>
                  </a:lnTo>
                  <a:lnTo>
                    <a:pt x="259651" y="23596"/>
                  </a:lnTo>
                  <a:lnTo>
                    <a:pt x="259651" y="11798"/>
                  </a:lnTo>
                  <a:close/>
                </a:path>
                <a:path w="626110" h="47625">
                  <a:moveTo>
                    <a:pt x="271462" y="23596"/>
                  </a:moveTo>
                  <a:lnTo>
                    <a:pt x="259664" y="23596"/>
                  </a:lnTo>
                  <a:lnTo>
                    <a:pt x="259664" y="35394"/>
                  </a:lnTo>
                  <a:lnTo>
                    <a:pt x="271462" y="35394"/>
                  </a:lnTo>
                  <a:lnTo>
                    <a:pt x="271462" y="23596"/>
                  </a:lnTo>
                  <a:close/>
                </a:path>
                <a:path w="626110" h="47625">
                  <a:moveTo>
                    <a:pt x="306857" y="23596"/>
                  </a:moveTo>
                  <a:lnTo>
                    <a:pt x="295071" y="23596"/>
                  </a:lnTo>
                  <a:lnTo>
                    <a:pt x="295071" y="35394"/>
                  </a:lnTo>
                  <a:lnTo>
                    <a:pt x="306857" y="35394"/>
                  </a:lnTo>
                  <a:lnTo>
                    <a:pt x="306857" y="23596"/>
                  </a:lnTo>
                  <a:close/>
                </a:path>
                <a:path w="626110" h="47625">
                  <a:moveTo>
                    <a:pt x="330479" y="23596"/>
                  </a:moveTo>
                  <a:lnTo>
                    <a:pt x="318681" y="23596"/>
                  </a:lnTo>
                  <a:lnTo>
                    <a:pt x="318681" y="35394"/>
                  </a:lnTo>
                  <a:lnTo>
                    <a:pt x="330479" y="35394"/>
                  </a:lnTo>
                  <a:lnTo>
                    <a:pt x="330479" y="23596"/>
                  </a:lnTo>
                  <a:close/>
                </a:path>
                <a:path w="626110" h="47625">
                  <a:moveTo>
                    <a:pt x="342290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42290" y="11798"/>
                  </a:lnTo>
                  <a:lnTo>
                    <a:pt x="342290" y="0"/>
                  </a:lnTo>
                  <a:close/>
                </a:path>
                <a:path w="626110" h="47625">
                  <a:moveTo>
                    <a:pt x="365887" y="11798"/>
                  </a:moveTo>
                  <a:lnTo>
                    <a:pt x="354088" y="11798"/>
                  </a:lnTo>
                  <a:lnTo>
                    <a:pt x="354088" y="23596"/>
                  </a:lnTo>
                  <a:lnTo>
                    <a:pt x="342290" y="23596"/>
                  </a:lnTo>
                  <a:lnTo>
                    <a:pt x="342290" y="35394"/>
                  </a:lnTo>
                  <a:lnTo>
                    <a:pt x="354088" y="35394"/>
                  </a:lnTo>
                  <a:lnTo>
                    <a:pt x="365887" y="35394"/>
                  </a:lnTo>
                  <a:lnTo>
                    <a:pt x="365887" y="23596"/>
                  </a:lnTo>
                  <a:lnTo>
                    <a:pt x="365887" y="11798"/>
                  </a:lnTo>
                  <a:close/>
                </a:path>
                <a:path w="626110" h="47625">
                  <a:moveTo>
                    <a:pt x="389496" y="23596"/>
                  </a:moveTo>
                  <a:lnTo>
                    <a:pt x="377698" y="23596"/>
                  </a:lnTo>
                  <a:lnTo>
                    <a:pt x="377698" y="35394"/>
                  </a:lnTo>
                  <a:lnTo>
                    <a:pt x="389496" y="35394"/>
                  </a:lnTo>
                  <a:lnTo>
                    <a:pt x="389496" y="23596"/>
                  </a:lnTo>
                  <a:close/>
                </a:path>
                <a:path w="626110" h="47625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26110" h="47625">
                  <a:moveTo>
                    <a:pt x="401307" y="23596"/>
                  </a:moveTo>
                  <a:lnTo>
                    <a:pt x="389509" y="23596"/>
                  </a:lnTo>
                  <a:lnTo>
                    <a:pt x="389509" y="35394"/>
                  </a:lnTo>
                  <a:lnTo>
                    <a:pt x="401307" y="35394"/>
                  </a:lnTo>
                  <a:lnTo>
                    <a:pt x="401307" y="23596"/>
                  </a:lnTo>
                  <a:close/>
                </a:path>
                <a:path w="626110" h="47625">
                  <a:moveTo>
                    <a:pt x="424903" y="11798"/>
                  </a:moveTo>
                  <a:lnTo>
                    <a:pt x="413105" y="11798"/>
                  </a:lnTo>
                  <a:lnTo>
                    <a:pt x="413105" y="0"/>
                  </a:lnTo>
                  <a:lnTo>
                    <a:pt x="401307" y="0"/>
                  </a:ln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01307" y="23596"/>
                  </a:lnTo>
                  <a:lnTo>
                    <a:pt x="413105" y="23596"/>
                  </a:lnTo>
                  <a:lnTo>
                    <a:pt x="424903" y="23596"/>
                  </a:lnTo>
                  <a:lnTo>
                    <a:pt x="424903" y="11798"/>
                  </a:lnTo>
                  <a:close/>
                </a:path>
                <a:path w="626110" h="47625">
                  <a:moveTo>
                    <a:pt x="460311" y="0"/>
                  </a:moveTo>
                  <a:lnTo>
                    <a:pt x="448513" y="0"/>
                  </a:lnTo>
                  <a:lnTo>
                    <a:pt x="436714" y="0"/>
                  </a:lnTo>
                  <a:lnTo>
                    <a:pt x="436714" y="11798"/>
                  </a:lnTo>
                  <a:lnTo>
                    <a:pt x="424916" y="11798"/>
                  </a:lnTo>
                  <a:lnTo>
                    <a:pt x="424916" y="23596"/>
                  </a:lnTo>
                  <a:lnTo>
                    <a:pt x="436714" y="23596"/>
                  </a:lnTo>
                  <a:lnTo>
                    <a:pt x="448513" y="23596"/>
                  </a:lnTo>
                  <a:lnTo>
                    <a:pt x="448513" y="11798"/>
                  </a:lnTo>
                  <a:lnTo>
                    <a:pt x="460311" y="11798"/>
                  </a:lnTo>
                  <a:lnTo>
                    <a:pt x="460311" y="0"/>
                  </a:lnTo>
                  <a:close/>
                </a:path>
                <a:path w="626110" h="47625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60324" y="11798"/>
                  </a:lnTo>
                  <a:lnTo>
                    <a:pt x="460324" y="23596"/>
                  </a:lnTo>
                  <a:lnTo>
                    <a:pt x="460324" y="35394"/>
                  </a:lnTo>
                  <a:lnTo>
                    <a:pt x="472122" y="35394"/>
                  </a:lnTo>
                  <a:lnTo>
                    <a:pt x="472122" y="23596"/>
                  </a:lnTo>
                  <a:lnTo>
                    <a:pt x="483920" y="23596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10" h="47625">
                  <a:moveTo>
                    <a:pt x="507530" y="11798"/>
                  </a:moveTo>
                  <a:lnTo>
                    <a:pt x="495731" y="11798"/>
                  </a:lnTo>
                  <a:lnTo>
                    <a:pt x="483933" y="11798"/>
                  </a:lnTo>
                  <a:lnTo>
                    <a:pt x="483933" y="23596"/>
                  </a:lnTo>
                  <a:lnTo>
                    <a:pt x="483933" y="35394"/>
                  </a:lnTo>
                  <a:lnTo>
                    <a:pt x="495731" y="35394"/>
                  </a:lnTo>
                  <a:lnTo>
                    <a:pt x="495731" y="23596"/>
                  </a:lnTo>
                  <a:lnTo>
                    <a:pt x="507530" y="23596"/>
                  </a:lnTo>
                  <a:lnTo>
                    <a:pt x="507530" y="11798"/>
                  </a:lnTo>
                  <a:close/>
                </a:path>
                <a:path w="626110" h="47625">
                  <a:moveTo>
                    <a:pt x="519328" y="23596"/>
                  </a:moveTo>
                  <a:lnTo>
                    <a:pt x="507530" y="23596"/>
                  </a:lnTo>
                  <a:lnTo>
                    <a:pt x="507530" y="35394"/>
                  </a:lnTo>
                  <a:lnTo>
                    <a:pt x="519328" y="35394"/>
                  </a:lnTo>
                  <a:lnTo>
                    <a:pt x="519328" y="23596"/>
                  </a:lnTo>
                  <a:close/>
                </a:path>
                <a:path w="626110" h="47625">
                  <a:moveTo>
                    <a:pt x="531139" y="23596"/>
                  </a:moveTo>
                  <a:lnTo>
                    <a:pt x="519341" y="23596"/>
                  </a:lnTo>
                  <a:lnTo>
                    <a:pt x="519341" y="35394"/>
                  </a:lnTo>
                  <a:lnTo>
                    <a:pt x="531139" y="35394"/>
                  </a:lnTo>
                  <a:lnTo>
                    <a:pt x="531139" y="23596"/>
                  </a:lnTo>
                  <a:close/>
                </a:path>
                <a:path w="626110" h="47625">
                  <a:moveTo>
                    <a:pt x="542937" y="11798"/>
                  </a:moveTo>
                  <a:lnTo>
                    <a:pt x="531139" y="11798"/>
                  </a:lnTo>
                  <a:lnTo>
                    <a:pt x="531139" y="23596"/>
                  </a:lnTo>
                  <a:lnTo>
                    <a:pt x="542937" y="23596"/>
                  </a:lnTo>
                  <a:lnTo>
                    <a:pt x="542937" y="11798"/>
                  </a:lnTo>
                  <a:close/>
                </a:path>
                <a:path w="626110" h="47625">
                  <a:moveTo>
                    <a:pt x="566547" y="11798"/>
                  </a:moveTo>
                  <a:lnTo>
                    <a:pt x="554748" y="11798"/>
                  </a:lnTo>
                  <a:lnTo>
                    <a:pt x="542950" y="11798"/>
                  </a:lnTo>
                  <a:lnTo>
                    <a:pt x="542950" y="23596"/>
                  </a:lnTo>
                  <a:lnTo>
                    <a:pt x="542950" y="35394"/>
                  </a:lnTo>
                  <a:lnTo>
                    <a:pt x="554748" y="35394"/>
                  </a:lnTo>
                  <a:lnTo>
                    <a:pt x="554748" y="23596"/>
                  </a:lnTo>
                  <a:lnTo>
                    <a:pt x="566547" y="23596"/>
                  </a:lnTo>
                  <a:lnTo>
                    <a:pt x="566547" y="11798"/>
                  </a:lnTo>
                  <a:close/>
                </a:path>
                <a:path w="626110" h="47625">
                  <a:moveTo>
                    <a:pt x="590156" y="23596"/>
                  </a:moveTo>
                  <a:lnTo>
                    <a:pt x="578358" y="23596"/>
                  </a:lnTo>
                  <a:lnTo>
                    <a:pt x="578358" y="35394"/>
                  </a:lnTo>
                  <a:lnTo>
                    <a:pt x="590156" y="35394"/>
                  </a:lnTo>
                  <a:lnTo>
                    <a:pt x="590156" y="23596"/>
                  </a:lnTo>
                  <a:close/>
                </a:path>
                <a:path w="626110" h="47625">
                  <a:moveTo>
                    <a:pt x="601954" y="0"/>
                  </a:moveTo>
                  <a:lnTo>
                    <a:pt x="590156" y="0"/>
                  </a:lnTo>
                  <a:lnTo>
                    <a:pt x="590156" y="11798"/>
                  </a:lnTo>
                  <a:lnTo>
                    <a:pt x="590156" y="23596"/>
                  </a:lnTo>
                  <a:lnTo>
                    <a:pt x="601954" y="23596"/>
                  </a:lnTo>
                  <a:lnTo>
                    <a:pt x="601954" y="11798"/>
                  </a:lnTo>
                  <a:lnTo>
                    <a:pt x="601954" y="0"/>
                  </a:lnTo>
                  <a:close/>
                </a:path>
                <a:path w="626110" h="47625">
                  <a:moveTo>
                    <a:pt x="625563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01967" y="11798"/>
                  </a:lnTo>
                  <a:lnTo>
                    <a:pt x="601967" y="23596"/>
                  </a:lnTo>
                  <a:lnTo>
                    <a:pt x="613765" y="23596"/>
                  </a:lnTo>
                  <a:lnTo>
                    <a:pt x="613765" y="35394"/>
                  </a:lnTo>
                  <a:lnTo>
                    <a:pt x="625563" y="35394"/>
                  </a:lnTo>
                  <a:lnTo>
                    <a:pt x="625563" y="23596"/>
                  </a:lnTo>
                  <a:lnTo>
                    <a:pt x="625563" y="11798"/>
                  </a:lnTo>
                  <a:lnTo>
                    <a:pt x="62556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94843" y="4748479"/>
              <a:ext cx="614045" cy="35560"/>
            </a:xfrm>
            <a:custGeom>
              <a:avLst/>
              <a:gdLst/>
              <a:ahLst/>
              <a:cxnLst/>
              <a:rect l="l" t="t" r="r" b="b"/>
              <a:pathLst>
                <a:path w="614045" h="35560">
                  <a:moveTo>
                    <a:pt x="23596" y="23609"/>
                  </a:moveTo>
                  <a:lnTo>
                    <a:pt x="11798" y="23609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23596" y="35407"/>
                  </a:lnTo>
                  <a:lnTo>
                    <a:pt x="23596" y="23609"/>
                  </a:lnTo>
                  <a:close/>
                </a:path>
                <a:path w="614045" h="35560">
                  <a:moveTo>
                    <a:pt x="59004" y="23609"/>
                  </a:moveTo>
                  <a:lnTo>
                    <a:pt x="47205" y="23609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59004" y="35407"/>
                  </a:lnTo>
                  <a:lnTo>
                    <a:pt x="59004" y="23609"/>
                  </a:lnTo>
                  <a:close/>
                </a:path>
                <a:path w="614045" h="35560">
                  <a:moveTo>
                    <a:pt x="59004" y="11798"/>
                  </a:moveTo>
                  <a:lnTo>
                    <a:pt x="47205" y="11798"/>
                  </a:lnTo>
                  <a:lnTo>
                    <a:pt x="35407" y="11798"/>
                  </a:lnTo>
                  <a:lnTo>
                    <a:pt x="35407" y="23596"/>
                  </a:lnTo>
                  <a:lnTo>
                    <a:pt x="47205" y="23596"/>
                  </a:lnTo>
                  <a:lnTo>
                    <a:pt x="59004" y="23596"/>
                  </a:lnTo>
                  <a:lnTo>
                    <a:pt x="59004" y="11798"/>
                  </a:lnTo>
                  <a:close/>
                </a:path>
                <a:path w="614045" h="35560">
                  <a:moveTo>
                    <a:pt x="82613" y="23609"/>
                  </a:moveTo>
                  <a:lnTo>
                    <a:pt x="70815" y="23609"/>
                  </a:ln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09"/>
                  </a:lnTo>
                  <a:close/>
                </a:path>
                <a:path w="614045" h="35560">
                  <a:moveTo>
                    <a:pt x="118021" y="23609"/>
                  </a:moveTo>
                  <a:lnTo>
                    <a:pt x="106222" y="23609"/>
                  </a:ln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18021" y="35407"/>
                  </a:lnTo>
                  <a:lnTo>
                    <a:pt x="118021" y="23609"/>
                  </a:lnTo>
                  <a:close/>
                </a:path>
                <a:path w="614045" h="35560">
                  <a:moveTo>
                    <a:pt x="129806" y="11798"/>
                  </a:moveTo>
                  <a:lnTo>
                    <a:pt x="118021" y="11798"/>
                  </a:lnTo>
                  <a:lnTo>
                    <a:pt x="118021" y="23596"/>
                  </a:lnTo>
                  <a:lnTo>
                    <a:pt x="129806" y="23596"/>
                  </a:lnTo>
                  <a:lnTo>
                    <a:pt x="129806" y="11798"/>
                  </a:lnTo>
                  <a:close/>
                </a:path>
                <a:path w="614045" h="35560">
                  <a:moveTo>
                    <a:pt x="141617" y="23609"/>
                  </a:moveTo>
                  <a:lnTo>
                    <a:pt x="129832" y="23609"/>
                  </a:lnTo>
                  <a:lnTo>
                    <a:pt x="129832" y="35407"/>
                  </a:lnTo>
                  <a:lnTo>
                    <a:pt x="141617" y="35407"/>
                  </a:lnTo>
                  <a:lnTo>
                    <a:pt x="141617" y="23609"/>
                  </a:lnTo>
                  <a:close/>
                </a:path>
                <a:path w="614045" h="35560">
                  <a:moveTo>
                    <a:pt x="141617" y="11798"/>
                  </a:moveTo>
                  <a:lnTo>
                    <a:pt x="129832" y="11798"/>
                  </a:lnTo>
                  <a:lnTo>
                    <a:pt x="129832" y="23596"/>
                  </a:lnTo>
                  <a:lnTo>
                    <a:pt x="141617" y="23596"/>
                  </a:lnTo>
                  <a:lnTo>
                    <a:pt x="141617" y="11798"/>
                  </a:lnTo>
                  <a:close/>
                </a:path>
                <a:path w="614045" h="35560">
                  <a:moveTo>
                    <a:pt x="165239" y="23609"/>
                  </a:move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65239" y="23609"/>
                  </a:lnTo>
                  <a:close/>
                </a:path>
                <a:path w="614045" h="35560">
                  <a:moveTo>
                    <a:pt x="177025" y="11798"/>
                  </a:moveTo>
                  <a:lnTo>
                    <a:pt x="165239" y="11798"/>
                  </a:lnTo>
                  <a:lnTo>
                    <a:pt x="165239" y="23596"/>
                  </a:lnTo>
                  <a:lnTo>
                    <a:pt x="177025" y="23596"/>
                  </a:lnTo>
                  <a:lnTo>
                    <a:pt x="177025" y="11798"/>
                  </a:lnTo>
                  <a:close/>
                </a:path>
                <a:path w="614045" h="35560">
                  <a:moveTo>
                    <a:pt x="200647" y="11798"/>
                  </a:moveTo>
                  <a:lnTo>
                    <a:pt x="188849" y="11798"/>
                  </a:lnTo>
                  <a:lnTo>
                    <a:pt x="188849" y="23596"/>
                  </a:lnTo>
                  <a:lnTo>
                    <a:pt x="200647" y="23596"/>
                  </a:lnTo>
                  <a:lnTo>
                    <a:pt x="200647" y="11798"/>
                  </a:lnTo>
                  <a:close/>
                </a:path>
                <a:path w="614045" h="35560">
                  <a:moveTo>
                    <a:pt x="212432" y="23609"/>
                  </a:moveTo>
                  <a:lnTo>
                    <a:pt x="200647" y="23609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close/>
                </a:path>
                <a:path w="614045" h="35560">
                  <a:moveTo>
                    <a:pt x="224243" y="23609"/>
                  </a:move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close/>
                </a:path>
                <a:path w="614045" h="35560">
                  <a:moveTo>
                    <a:pt x="224243" y="0"/>
                  </a:moveTo>
                  <a:lnTo>
                    <a:pt x="212458" y="0"/>
                  </a:lnTo>
                  <a:lnTo>
                    <a:pt x="212458" y="11798"/>
                  </a:lnTo>
                  <a:lnTo>
                    <a:pt x="212458" y="23596"/>
                  </a:lnTo>
                  <a:lnTo>
                    <a:pt x="224243" y="23596"/>
                  </a:lnTo>
                  <a:lnTo>
                    <a:pt x="224243" y="11798"/>
                  </a:lnTo>
                  <a:lnTo>
                    <a:pt x="224243" y="0"/>
                  </a:lnTo>
                  <a:close/>
                </a:path>
                <a:path w="614045" h="35560">
                  <a:moveTo>
                    <a:pt x="236054" y="11798"/>
                  </a:moveTo>
                  <a:lnTo>
                    <a:pt x="224256" y="11798"/>
                  </a:lnTo>
                  <a:lnTo>
                    <a:pt x="224256" y="23596"/>
                  </a:lnTo>
                  <a:lnTo>
                    <a:pt x="236054" y="23596"/>
                  </a:lnTo>
                  <a:lnTo>
                    <a:pt x="236054" y="11798"/>
                  </a:lnTo>
                  <a:close/>
                </a:path>
                <a:path w="614045" h="35560">
                  <a:moveTo>
                    <a:pt x="247853" y="23609"/>
                  </a:moveTo>
                  <a:lnTo>
                    <a:pt x="236054" y="23609"/>
                  </a:lnTo>
                  <a:lnTo>
                    <a:pt x="236054" y="35407"/>
                  </a:lnTo>
                  <a:lnTo>
                    <a:pt x="247853" y="35407"/>
                  </a:lnTo>
                  <a:lnTo>
                    <a:pt x="247853" y="23609"/>
                  </a:lnTo>
                  <a:close/>
                </a:path>
                <a:path w="614045" h="35560">
                  <a:moveTo>
                    <a:pt x="259651" y="0"/>
                  </a:moveTo>
                  <a:lnTo>
                    <a:pt x="247865" y="0"/>
                  </a:lnTo>
                  <a:lnTo>
                    <a:pt x="247865" y="11798"/>
                  </a:lnTo>
                  <a:lnTo>
                    <a:pt x="259651" y="11798"/>
                  </a:lnTo>
                  <a:lnTo>
                    <a:pt x="259651" y="0"/>
                  </a:lnTo>
                  <a:close/>
                </a:path>
                <a:path w="614045" h="35560">
                  <a:moveTo>
                    <a:pt x="271462" y="0"/>
                  </a:moveTo>
                  <a:lnTo>
                    <a:pt x="259664" y="0"/>
                  </a:lnTo>
                  <a:lnTo>
                    <a:pt x="259664" y="11798"/>
                  </a:lnTo>
                  <a:lnTo>
                    <a:pt x="259664" y="23596"/>
                  </a:lnTo>
                  <a:lnTo>
                    <a:pt x="271462" y="23596"/>
                  </a:lnTo>
                  <a:lnTo>
                    <a:pt x="271462" y="11798"/>
                  </a:lnTo>
                  <a:lnTo>
                    <a:pt x="271462" y="0"/>
                  </a:lnTo>
                  <a:close/>
                </a:path>
                <a:path w="614045" h="35560">
                  <a:moveTo>
                    <a:pt x="283273" y="0"/>
                  </a:moveTo>
                  <a:lnTo>
                    <a:pt x="271475" y="0"/>
                  </a:lnTo>
                  <a:lnTo>
                    <a:pt x="271475" y="11798"/>
                  </a:lnTo>
                  <a:lnTo>
                    <a:pt x="271475" y="23596"/>
                  </a:lnTo>
                  <a:lnTo>
                    <a:pt x="283273" y="23596"/>
                  </a:lnTo>
                  <a:lnTo>
                    <a:pt x="283273" y="11798"/>
                  </a:lnTo>
                  <a:lnTo>
                    <a:pt x="283273" y="0"/>
                  </a:lnTo>
                  <a:close/>
                </a:path>
                <a:path w="614045" h="35560">
                  <a:moveTo>
                    <a:pt x="295071" y="23609"/>
                  </a:move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295071" y="23609"/>
                  </a:lnTo>
                  <a:close/>
                </a:path>
                <a:path w="614045" h="35560">
                  <a:moveTo>
                    <a:pt x="306857" y="0"/>
                  </a:moveTo>
                  <a:lnTo>
                    <a:pt x="295071" y="0"/>
                  </a:lnTo>
                  <a:lnTo>
                    <a:pt x="295071" y="11798"/>
                  </a:lnTo>
                  <a:lnTo>
                    <a:pt x="306857" y="11798"/>
                  </a:lnTo>
                  <a:lnTo>
                    <a:pt x="306857" y="0"/>
                  </a:lnTo>
                  <a:close/>
                </a:path>
                <a:path w="614045" h="35560">
                  <a:moveTo>
                    <a:pt x="330479" y="23609"/>
                  </a:moveTo>
                  <a:lnTo>
                    <a:pt x="318681" y="23609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close/>
                </a:path>
                <a:path w="614045" h="35560">
                  <a:moveTo>
                    <a:pt x="330479" y="0"/>
                  </a:moveTo>
                  <a:lnTo>
                    <a:pt x="318681" y="0"/>
                  </a:lnTo>
                  <a:lnTo>
                    <a:pt x="306882" y="0"/>
                  </a:lnTo>
                  <a:lnTo>
                    <a:pt x="306882" y="11798"/>
                  </a:lnTo>
                  <a:lnTo>
                    <a:pt x="306882" y="23596"/>
                  </a:lnTo>
                  <a:lnTo>
                    <a:pt x="318681" y="23596"/>
                  </a:lnTo>
                  <a:lnTo>
                    <a:pt x="318681" y="11798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14045" h="35560">
                  <a:moveTo>
                    <a:pt x="354088" y="23609"/>
                  </a:moveTo>
                  <a:lnTo>
                    <a:pt x="342290" y="23609"/>
                  </a:lnTo>
                  <a:lnTo>
                    <a:pt x="330492" y="23609"/>
                  </a:lnTo>
                  <a:lnTo>
                    <a:pt x="330492" y="35407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54088" y="23609"/>
                  </a:lnTo>
                  <a:close/>
                </a:path>
                <a:path w="614045" h="35560">
                  <a:moveTo>
                    <a:pt x="365887" y="0"/>
                  </a:moveTo>
                  <a:lnTo>
                    <a:pt x="354088" y="0"/>
                  </a:lnTo>
                  <a:lnTo>
                    <a:pt x="342290" y="0"/>
                  </a:lnTo>
                  <a:lnTo>
                    <a:pt x="342290" y="11798"/>
                  </a:lnTo>
                  <a:lnTo>
                    <a:pt x="342290" y="23596"/>
                  </a:lnTo>
                  <a:lnTo>
                    <a:pt x="354088" y="23596"/>
                  </a:lnTo>
                  <a:lnTo>
                    <a:pt x="354088" y="11798"/>
                  </a:lnTo>
                  <a:lnTo>
                    <a:pt x="365887" y="11798"/>
                  </a:lnTo>
                  <a:lnTo>
                    <a:pt x="365887" y="0"/>
                  </a:lnTo>
                  <a:close/>
                </a:path>
                <a:path w="614045" h="35560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65899" y="11798"/>
                  </a:lnTo>
                  <a:lnTo>
                    <a:pt x="365899" y="23596"/>
                  </a:lnTo>
                  <a:lnTo>
                    <a:pt x="377698" y="23596"/>
                  </a:lnTo>
                  <a:lnTo>
                    <a:pt x="389496" y="23596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14045" h="35560">
                  <a:moveTo>
                    <a:pt x="413105" y="0"/>
                  </a:moveTo>
                  <a:lnTo>
                    <a:pt x="401307" y="0"/>
                  </a:lnTo>
                  <a:lnTo>
                    <a:pt x="389509" y="0"/>
                  </a:lnTo>
                  <a:lnTo>
                    <a:pt x="389509" y="11798"/>
                  </a:lnTo>
                  <a:lnTo>
                    <a:pt x="389509" y="23596"/>
                  </a:lnTo>
                  <a:lnTo>
                    <a:pt x="401307" y="23596"/>
                  </a:lnTo>
                  <a:lnTo>
                    <a:pt x="413105" y="23596"/>
                  </a:lnTo>
                  <a:lnTo>
                    <a:pt x="413105" y="11798"/>
                  </a:lnTo>
                  <a:lnTo>
                    <a:pt x="413105" y="0"/>
                  </a:lnTo>
                  <a:close/>
                </a:path>
                <a:path w="614045" h="35560">
                  <a:moveTo>
                    <a:pt x="424903" y="23609"/>
                  </a:moveTo>
                  <a:lnTo>
                    <a:pt x="413105" y="23609"/>
                  </a:lnTo>
                  <a:lnTo>
                    <a:pt x="401307" y="23609"/>
                  </a:ln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close/>
                </a:path>
                <a:path w="614045" h="35560">
                  <a:moveTo>
                    <a:pt x="448513" y="23609"/>
                  </a:moveTo>
                  <a:lnTo>
                    <a:pt x="436714" y="23609"/>
                  </a:lnTo>
                  <a:lnTo>
                    <a:pt x="424916" y="23609"/>
                  </a:lnTo>
                  <a:lnTo>
                    <a:pt x="424916" y="35407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48513" y="23609"/>
                  </a:lnTo>
                  <a:close/>
                </a:path>
                <a:path w="614045" h="35560">
                  <a:moveTo>
                    <a:pt x="460311" y="0"/>
                  </a:moveTo>
                  <a:lnTo>
                    <a:pt x="448513" y="0"/>
                  </a:lnTo>
                  <a:lnTo>
                    <a:pt x="436714" y="0"/>
                  </a:lnTo>
                  <a:lnTo>
                    <a:pt x="436714" y="11798"/>
                  </a:lnTo>
                  <a:lnTo>
                    <a:pt x="424916" y="11798"/>
                  </a:lnTo>
                  <a:lnTo>
                    <a:pt x="424916" y="23596"/>
                  </a:lnTo>
                  <a:lnTo>
                    <a:pt x="436714" y="23596"/>
                  </a:lnTo>
                  <a:lnTo>
                    <a:pt x="448513" y="23596"/>
                  </a:lnTo>
                  <a:lnTo>
                    <a:pt x="448513" y="11798"/>
                  </a:lnTo>
                  <a:lnTo>
                    <a:pt x="460311" y="11798"/>
                  </a:lnTo>
                  <a:lnTo>
                    <a:pt x="460311" y="0"/>
                  </a:lnTo>
                  <a:close/>
                </a:path>
                <a:path w="614045" h="35560">
                  <a:moveTo>
                    <a:pt x="483920" y="23609"/>
                  </a:moveTo>
                  <a:lnTo>
                    <a:pt x="472122" y="23609"/>
                  </a:lnTo>
                  <a:lnTo>
                    <a:pt x="460324" y="23609"/>
                  </a:lnTo>
                  <a:lnTo>
                    <a:pt x="460324" y="35407"/>
                  </a:lnTo>
                  <a:lnTo>
                    <a:pt x="472122" y="35407"/>
                  </a:lnTo>
                  <a:lnTo>
                    <a:pt x="483920" y="35407"/>
                  </a:lnTo>
                  <a:lnTo>
                    <a:pt x="483920" y="23609"/>
                  </a:lnTo>
                  <a:close/>
                </a:path>
                <a:path w="614045" h="35560">
                  <a:moveTo>
                    <a:pt x="483920" y="11798"/>
                  </a:moveTo>
                  <a:lnTo>
                    <a:pt x="472122" y="11798"/>
                  </a:lnTo>
                  <a:lnTo>
                    <a:pt x="460324" y="11798"/>
                  </a:lnTo>
                  <a:lnTo>
                    <a:pt x="460324" y="23596"/>
                  </a:lnTo>
                  <a:lnTo>
                    <a:pt x="472122" y="23596"/>
                  </a:lnTo>
                  <a:lnTo>
                    <a:pt x="483920" y="23596"/>
                  </a:lnTo>
                  <a:lnTo>
                    <a:pt x="483920" y="11798"/>
                  </a:lnTo>
                  <a:close/>
                </a:path>
                <a:path w="614045" h="35560">
                  <a:moveTo>
                    <a:pt x="495731" y="23609"/>
                  </a:move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495731" y="23609"/>
                  </a:lnTo>
                  <a:close/>
                </a:path>
                <a:path w="614045" h="35560">
                  <a:moveTo>
                    <a:pt x="495731" y="11798"/>
                  </a:moveTo>
                  <a:lnTo>
                    <a:pt x="483933" y="11798"/>
                  </a:lnTo>
                  <a:lnTo>
                    <a:pt x="483933" y="23596"/>
                  </a:lnTo>
                  <a:lnTo>
                    <a:pt x="495731" y="23596"/>
                  </a:lnTo>
                  <a:lnTo>
                    <a:pt x="495731" y="11798"/>
                  </a:lnTo>
                  <a:close/>
                </a:path>
                <a:path w="614045" h="35560">
                  <a:moveTo>
                    <a:pt x="507530" y="0"/>
                  </a:moveTo>
                  <a:lnTo>
                    <a:pt x="495731" y="0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07530" y="0"/>
                  </a:lnTo>
                  <a:close/>
                </a:path>
                <a:path w="614045" h="35560">
                  <a:moveTo>
                    <a:pt x="542937" y="11798"/>
                  </a:moveTo>
                  <a:lnTo>
                    <a:pt x="531139" y="11798"/>
                  </a:lnTo>
                  <a:lnTo>
                    <a:pt x="531139" y="0"/>
                  </a:lnTo>
                  <a:lnTo>
                    <a:pt x="519341" y="0"/>
                  </a:lnTo>
                  <a:lnTo>
                    <a:pt x="519341" y="11798"/>
                  </a:lnTo>
                  <a:lnTo>
                    <a:pt x="519341" y="23596"/>
                  </a:lnTo>
                  <a:lnTo>
                    <a:pt x="531139" y="23596"/>
                  </a:lnTo>
                  <a:lnTo>
                    <a:pt x="542937" y="23596"/>
                  </a:lnTo>
                  <a:lnTo>
                    <a:pt x="542937" y="11798"/>
                  </a:lnTo>
                  <a:close/>
                </a:path>
                <a:path w="614045" h="35560">
                  <a:moveTo>
                    <a:pt x="566547" y="11798"/>
                  </a:moveTo>
                  <a:lnTo>
                    <a:pt x="554748" y="11798"/>
                  </a:lnTo>
                  <a:lnTo>
                    <a:pt x="554748" y="0"/>
                  </a:lnTo>
                  <a:lnTo>
                    <a:pt x="542950" y="0"/>
                  </a:ln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66547" y="23596"/>
                  </a:lnTo>
                  <a:lnTo>
                    <a:pt x="566547" y="11798"/>
                  </a:lnTo>
                  <a:close/>
                </a:path>
                <a:path w="614045" h="35560">
                  <a:moveTo>
                    <a:pt x="578345" y="0"/>
                  </a:moveTo>
                  <a:lnTo>
                    <a:pt x="566547" y="0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14045" h="35560">
                  <a:moveTo>
                    <a:pt x="590156" y="11798"/>
                  </a:moveTo>
                  <a:lnTo>
                    <a:pt x="578358" y="11798"/>
                  </a:lnTo>
                  <a:lnTo>
                    <a:pt x="578358" y="23596"/>
                  </a:lnTo>
                  <a:lnTo>
                    <a:pt x="590156" y="23596"/>
                  </a:lnTo>
                  <a:lnTo>
                    <a:pt x="590156" y="11798"/>
                  </a:lnTo>
                  <a:close/>
                </a:path>
                <a:path w="614045" h="35560">
                  <a:moveTo>
                    <a:pt x="613765" y="0"/>
                  </a:moveTo>
                  <a:lnTo>
                    <a:pt x="601967" y="0"/>
                  </a:lnTo>
                  <a:lnTo>
                    <a:pt x="601967" y="11798"/>
                  </a:lnTo>
                  <a:lnTo>
                    <a:pt x="601967" y="23596"/>
                  </a:lnTo>
                  <a:lnTo>
                    <a:pt x="613765" y="23596"/>
                  </a:lnTo>
                  <a:lnTo>
                    <a:pt x="613765" y="11798"/>
                  </a:lnTo>
                  <a:lnTo>
                    <a:pt x="61376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106641" y="4772088"/>
              <a:ext cx="614045" cy="47625"/>
            </a:xfrm>
            <a:custGeom>
              <a:avLst/>
              <a:gdLst/>
              <a:ahLst/>
              <a:cxnLst/>
              <a:rect l="l" t="t" r="r" b="b"/>
              <a:pathLst>
                <a:path w="614045" h="47625">
                  <a:moveTo>
                    <a:pt x="23596" y="11798"/>
                  </a:moveTo>
                  <a:lnTo>
                    <a:pt x="11798" y="11798"/>
                  </a:lnTo>
                  <a:lnTo>
                    <a:pt x="0" y="11798"/>
                  </a:lnTo>
                  <a:lnTo>
                    <a:pt x="0" y="23596"/>
                  </a:lnTo>
                  <a:lnTo>
                    <a:pt x="11798" y="23596"/>
                  </a:lnTo>
                  <a:lnTo>
                    <a:pt x="23596" y="23596"/>
                  </a:lnTo>
                  <a:lnTo>
                    <a:pt x="23596" y="11798"/>
                  </a:lnTo>
                  <a:close/>
                </a:path>
                <a:path w="614045" h="47625">
                  <a:moveTo>
                    <a:pt x="35407" y="23596"/>
                  </a:moveTo>
                  <a:lnTo>
                    <a:pt x="23609" y="23596"/>
                  </a:lnTo>
                  <a:lnTo>
                    <a:pt x="23609" y="35394"/>
                  </a:lnTo>
                  <a:lnTo>
                    <a:pt x="35407" y="35394"/>
                  </a:lnTo>
                  <a:lnTo>
                    <a:pt x="35407" y="23596"/>
                  </a:lnTo>
                  <a:close/>
                </a:path>
                <a:path w="614045" h="47625">
                  <a:moveTo>
                    <a:pt x="70815" y="23596"/>
                  </a:moveTo>
                  <a:lnTo>
                    <a:pt x="59016" y="23596"/>
                  </a:lnTo>
                  <a:lnTo>
                    <a:pt x="59016" y="35394"/>
                  </a:lnTo>
                  <a:lnTo>
                    <a:pt x="70815" y="35394"/>
                  </a:lnTo>
                  <a:lnTo>
                    <a:pt x="70815" y="23596"/>
                  </a:lnTo>
                  <a:close/>
                </a:path>
                <a:path w="614045" h="47625">
                  <a:moveTo>
                    <a:pt x="82613" y="11798"/>
                  </a:moveTo>
                  <a:lnTo>
                    <a:pt x="70815" y="11798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82613" y="11798"/>
                  </a:lnTo>
                  <a:close/>
                </a:path>
                <a:path w="614045" h="47625">
                  <a:moveTo>
                    <a:pt x="94424" y="35407"/>
                  </a:moveTo>
                  <a:lnTo>
                    <a:pt x="82626" y="35407"/>
                  </a:lnTo>
                  <a:lnTo>
                    <a:pt x="82626" y="47205"/>
                  </a:lnTo>
                  <a:lnTo>
                    <a:pt x="94424" y="47205"/>
                  </a:lnTo>
                  <a:lnTo>
                    <a:pt x="94424" y="35407"/>
                  </a:lnTo>
                  <a:close/>
                </a:path>
                <a:path w="614045" h="47625">
                  <a:moveTo>
                    <a:pt x="106222" y="11798"/>
                  </a:moveTo>
                  <a:lnTo>
                    <a:pt x="94424" y="11798"/>
                  </a:lnTo>
                  <a:lnTo>
                    <a:pt x="82626" y="11798"/>
                  </a:lnTo>
                  <a:lnTo>
                    <a:pt x="82626" y="23596"/>
                  </a:lnTo>
                  <a:lnTo>
                    <a:pt x="82626" y="35394"/>
                  </a:lnTo>
                  <a:lnTo>
                    <a:pt x="94424" y="35394"/>
                  </a:lnTo>
                  <a:lnTo>
                    <a:pt x="94424" y="23596"/>
                  </a:lnTo>
                  <a:lnTo>
                    <a:pt x="106222" y="23596"/>
                  </a:lnTo>
                  <a:lnTo>
                    <a:pt x="106222" y="11798"/>
                  </a:lnTo>
                  <a:close/>
                </a:path>
                <a:path w="614045" h="47625">
                  <a:moveTo>
                    <a:pt x="118008" y="23596"/>
                  </a:moveTo>
                  <a:lnTo>
                    <a:pt x="106222" y="23596"/>
                  </a:lnTo>
                  <a:lnTo>
                    <a:pt x="106222" y="35394"/>
                  </a:lnTo>
                  <a:lnTo>
                    <a:pt x="118008" y="35394"/>
                  </a:lnTo>
                  <a:lnTo>
                    <a:pt x="118008" y="23596"/>
                  </a:lnTo>
                  <a:close/>
                </a:path>
                <a:path w="614045" h="47625">
                  <a:moveTo>
                    <a:pt x="129819" y="23596"/>
                  </a:moveTo>
                  <a:lnTo>
                    <a:pt x="118033" y="23596"/>
                  </a:lnTo>
                  <a:lnTo>
                    <a:pt x="118033" y="35394"/>
                  </a:lnTo>
                  <a:lnTo>
                    <a:pt x="129819" y="35394"/>
                  </a:lnTo>
                  <a:lnTo>
                    <a:pt x="129819" y="23596"/>
                  </a:lnTo>
                  <a:close/>
                </a:path>
                <a:path w="614045" h="47625">
                  <a:moveTo>
                    <a:pt x="141630" y="35407"/>
                  </a:moveTo>
                  <a:lnTo>
                    <a:pt x="129832" y="35407"/>
                  </a:lnTo>
                  <a:lnTo>
                    <a:pt x="129832" y="47205"/>
                  </a:lnTo>
                  <a:lnTo>
                    <a:pt x="141630" y="47205"/>
                  </a:lnTo>
                  <a:lnTo>
                    <a:pt x="141630" y="35407"/>
                  </a:lnTo>
                  <a:close/>
                </a:path>
                <a:path w="614045" h="47625">
                  <a:moveTo>
                    <a:pt x="141630" y="11798"/>
                  </a:moveTo>
                  <a:lnTo>
                    <a:pt x="129832" y="11798"/>
                  </a:lnTo>
                  <a:lnTo>
                    <a:pt x="129832" y="23596"/>
                  </a:lnTo>
                  <a:lnTo>
                    <a:pt x="129832" y="35394"/>
                  </a:lnTo>
                  <a:lnTo>
                    <a:pt x="141630" y="35394"/>
                  </a:lnTo>
                  <a:lnTo>
                    <a:pt x="141630" y="23596"/>
                  </a:lnTo>
                  <a:lnTo>
                    <a:pt x="141630" y="11798"/>
                  </a:lnTo>
                  <a:close/>
                </a:path>
                <a:path w="614045" h="47625">
                  <a:moveTo>
                    <a:pt x="165227" y="11798"/>
                  </a:moveTo>
                  <a:lnTo>
                    <a:pt x="153441" y="11798"/>
                  </a:lnTo>
                  <a:lnTo>
                    <a:pt x="141643" y="11798"/>
                  </a:lnTo>
                  <a:lnTo>
                    <a:pt x="141643" y="23596"/>
                  </a:lnTo>
                  <a:lnTo>
                    <a:pt x="141643" y="35394"/>
                  </a:lnTo>
                  <a:lnTo>
                    <a:pt x="153441" y="35394"/>
                  </a:lnTo>
                  <a:lnTo>
                    <a:pt x="165227" y="35394"/>
                  </a:lnTo>
                  <a:lnTo>
                    <a:pt x="165227" y="23596"/>
                  </a:lnTo>
                  <a:lnTo>
                    <a:pt x="165227" y="11798"/>
                  </a:lnTo>
                  <a:close/>
                </a:path>
                <a:path w="614045" h="47625">
                  <a:moveTo>
                    <a:pt x="200634" y="11798"/>
                  </a:moveTo>
                  <a:lnTo>
                    <a:pt x="188849" y="11798"/>
                  </a:lnTo>
                  <a:lnTo>
                    <a:pt x="177050" y="11798"/>
                  </a:lnTo>
                  <a:lnTo>
                    <a:pt x="177050" y="23596"/>
                  </a:lnTo>
                  <a:lnTo>
                    <a:pt x="177050" y="35394"/>
                  </a:lnTo>
                  <a:lnTo>
                    <a:pt x="188849" y="35394"/>
                  </a:lnTo>
                  <a:lnTo>
                    <a:pt x="200634" y="35394"/>
                  </a:lnTo>
                  <a:lnTo>
                    <a:pt x="200634" y="23596"/>
                  </a:lnTo>
                  <a:lnTo>
                    <a:pt x="200634" y="11798"/>
                  </a:lnTo>
                  <a:close/>
                </a:path>
                <a:path w="614045" h="47625">
                  <a:moveTo>
                    <a:pt x="212445" y="35407"/>
                  </a:moveTo>
                  <a:lnTo>
                    <a:pt x="200660" y="35407"/>
                  </a:lnTo>
                  <a:lnTo>
                    <a:pt x="200660" y="47205"/>
                  </a:lnTo>
                  <a:lnTo>
                    <a:pt x="212445" y="47205"/>
                  </a:lnTo>
                  <a:lnTo>
                    <a:pt x="212445" y="35407"/>
                  </a:lnTo>
                  <a:close/>
                </a:path>
                <a:path w="614045" h="47625">
                  <a:moveTo>
                    <a:pt x="212445" y="11798"/>
                  </a:moveTo>
                  <a:lnTo>
                    <a:pt x="200660" y="11798"/>
                  </a:lnTo>
                  <a:lnTo>
                    <a:pt x="200660" y="23596"/>
                  </a:lnTo>
                  <a:lnTo>
                    <a:pt x="212445" y="23596"/>
                  </a:lnTo>
                  <a:lnTo>
                    <a:pt x="212445" y="11798"/>
                  </a:lnTo>
                  <a:close/>
                </a:path>
                <a:path w="614045" h="47625">
                  <a:moveTo>
                    <a:pt x="224256" y="11798"/>
                  </a:moveTo>
                  <a:lnTo>
                    <a:pt x="212458" y="11798"/>
                  </a:lnTo>
                  <a:lnTo>
                    <a:pt x="212458" y="23596"/>
                  </a:lnTo>
                  <a:lnTo>
                    <a:pt x="212458" y="35394"/>
                  </a:lnTo>
                  <a:lnTo>
                    <a:pt x="224256" y="35394"/>
                  </a:lnTo>
                  <a:lnTo>
                    <a:pt x="224256" y="23596"/>
                  </a:lnTo>
                  <a:lnTo>
                    <a:pt x="224256" y="11798"/>
                  </a:lnTo>
                  <a:close/>
                </a:path>
                <a:path w="614045" h="47625">
                  <a:moveTo>
                    <a:pt x="236054" y="35407"/>
                  </a:moveTo>
                  <a:lnTo>
                    <a:pt x="224256" y="35407"/>
                  </a:lnTo>
                  <a:lnTo>
                    <a:pt x="224256" y="47205"/>
                  </a:lnTo>
                  <a:lnTo>
                    <a:pt x="236054" y="47205"/>
                  </a:lnTo>
                  <a:lnTo>
                    <a:pt x="236054" y="35407"/>
                  </a:lnTo>
                  <a:close/>
                </a:path>
                <a:path w="614045" h="47625">
                  <a:moveTo>
                    <a:pt x="259664" y="23596"/>
                  </a:moveTo>
                  <a:lnTo>
                    <a:pt x="247865" y="23596"/>
                  </a:lnTo>
                  <a:lnTo>
                    <a:pt x="247865" y="35394"/>
                  </a:lnTo>
                  <a:lnTo>
                    <a:pt x="259664" y="35394"/>
                  </a:lnTo>
                  <a:lnTo>
                    <a:pt x="259664" y="23596"/>
                  </a:lnTo>
                  <a:close/>
                </a:path>
                <a:path w="614045" h="47625">
                  <a:moveTo>
                    <a:pt x="295059" y="11798"/>
                  </a:moveTo>
                  <a:lnTo>
                    <a:pt x="283273" y="11798"/>
                  </a:lnTo>
                  <a:lnTo>
                    <a:pt x="271475" y="11798"/>
                  </a:lnTo>
                  <a:lnTo>
                    <a:pt x="259676" y="11798"/>
                  </a:lnTo>
                  <a:lnTo>
                    <a:pt x="259676" y="23596"/>
                  </a:lnTo>
                  <a:lnTo>
                    <a:pt x="271475" y="23596"/>
                  </a:lnTo>
                  <a:lnTo>
                    <a:pt x="271475" y="35394"/>
                  </a:lnTo>
                  <a:lnTo>
                    <a:pt x="283273" y="35394"/>
                  </a:lnTo>
                  <a:lnTo>
                    <a:pt x="295059" y="35394"/>
                  </a:lnTo>
                  <a:lnTo>
                    <a:pt x="295059" y="23596"/>
                  </a:lnTo>
                  <a:lnTo>
                    <a:pt x="295059" y="11798"/>
                  </a:lnTo>
                  <a:close/>
                </a:path>
                <a:path w="614045" h="47625">
                  <a:moveTo>
                    <a:pt x="318681" y="11798"/>
                  </a:moveTo>
                  <a:lnTo>
                    <a:pt x="306882" y="11798"/>
                  </a:lnTo>
                  <a:lnTo>
                    <a:pt x="295084" y="11798"/>
                  </a:lnTo>
                  <a:lnTo>
                    <a:pt x="295084" y="23596"/>
                  </a:lnTo>
                  <a:lnTo>
                    <a:pt x="295084" y="35394"/>
                  </a:lnTo>
                  <a:lnTo>
                    <a:pt x="306882" y="35394"/>
                  </a:lnTo>
                  <a:lnTo>
                    <a:pt x="318681" y="35394"/>
                  </a:lnTo>
                  <a:lnTo>
                    <a:pt x="318681" y="23596"/>
                  </a:lnTo>
                  <a:lnTo>
                    <a:pt x="318681" y="11798"/>
                  </a:lnTo>
                  <a:close/>
                </a:path>
                <a:path w="614045" h="47625">
                  <a:moveTo>
                    <a:pt x="330492" y="23596"/>
                  </a:moveTo>
                  <a:lnTo>
                    <a:pt x="318693" y="23596"/>
                  </a:lnTo>
                  <a:lnTo>
                    <a:pt x="318693" y="35394"/>
                  </a:lnTo>
                  <a:lnTo>
                    <a:pt x="330492" y="35394"/>
                  </a:lnTo>
                  <a:lnTo>
                    <a:pt x="330492" y="23596"/>
                  </a:lnTo>
                  <a:close/>
                </a:path>
                <a:path w="614045" h="47625">
                  <a:moveTo>
                    <a:pt x="413105" y="11798"/>
                  </a:moveTo>
                  <a:lnTo>
                    <a:pt x="401307" y="11798"/>
                  </a:lnTo>
                  <a:lnTo>
                    <a:pt x="389509" y="11798"/>
                  </a:lnTo>
                  <a:lnTo>
                    <a:pt x="389509" y="23596"/>
                  </a:lnTo>
                  <a:lnTo>
                    <a:pt x="377710" y="23596"/>
                  </a:lnTo>
                  <a:lnTo>
                    <a:pt x="377710" y="35394"/>
                  </a:lnTo>
                  <a:lnTo>
                    <a:pt x="389509" y="35394"/>
                  </a:lnTo>
                  <a:lnTo>
                    <a:pt x="401307" y="35394"/>
                  </a:lnTo>
                  <a:lnTo>
                    <a:pt x="413105" y="35394"/>
                  </a:lnTo>
                  <a:lnTo>
                    <a:pt x="413105" y="23596"/>
                  </a:lnTo>
                  <a:lnTo>
                    <a:pt x="413105" y="11798"/>
                  </a:lnTo>
                  <a:close/>
                </a:path>
                <a:path w="614045" h="47625">
                  <a:moveTo>
                    <a:pt x="436714" y="11798"/>
                  </a:moveTo>
                  <a:lnTo>
                    <a:pt x="424916" y="11798"/>
                  </a:lnTo>
                  <a:lnTo>
                    <a:pt x="424916" y="23596"/>
                  </a:lnTo>
                  <a:lnTo>
                    <a:pt x="413118" y="23596"/>
                  </a:lnTo>
                  <a:lnTo>
                    <a:pt x="413118" y="35394"/>
                  </a:lnTo>
                  <a:lnTo>
                    <a:pt x="424916" y="35394"/>
                  </a:lnTo>
                  <a:lnTo>
                    <a:pt x="436714" y="35394"/>
                  </a:lnTo>
                  <a:lnTo>
                    <a:pt x="436714" y="23596"/>
                  </a:lnTo>
                  <a:lnTo>
                    <a:pt x="436714" y="11798"/>
                  </a:lnTo>
                  <a:close/>
                </a:path>
                <a:path w="614045" h="47625">
                  <a:moveTo>
                    <a:pt x="472122" y="11798"/>
                  </a:moveTo>
                  <a:lnTo>
                    <a:pt x="460324" y="11798"/>
                  </a:lnTo>
                  <a:lnTo>
                    <a:pt x="460324" y="23596"/>
                  </a:lnTo>
                  <a:lnTo>
                    <a:pt x="448525" y="23596"/>
                  </a:lnTo>
                  <a:lnTo>
                    <a:pt x="448525" y="35394"/>
                  </a:lnTo>
                  <a:lnTo>
                    <a:pt x="460324" y="35394"/>
                  </a:lnTo>
                  <a:lnTo>
                    <a:pt x="472122" y="35394"/>
                  </a:lnTo>
                  <a:lnTo>
                    <a:pt x="472122" y="23596"/>
                  </a:lnTo>
                  <a:lnTo>
                    <a:pt x="472122" y="11798"/>
                  </a:lnTo>
                  <a:close/>
                </a:path>
                <a:path w="614045" h="47625">
                  <a:moveTo>
                    <a:pt x="483933" y="0"/>
                  </a:moveTo>
                  <a:lnTo>
                    <a:pt x="472135" y="0"/>
                  </a:lnTo>
                  <a:lnTo>
                    <a:pt x="472135" y="11798"/>
                  </a:lnTo>
                  <a:lnTo>
                    <a:pt x="483933" y="11798"/>
                  </a:lnTo>
                  <a:lnTo>
                    <a:pt x="483933" y="0"/>
                  </a:lnTo>
                  <a:close/>
                </a:path>
                <a:path w="614045" h="47625">
                  <a:moveTo>
                    <a:pt x="507530" y="11798"/>
                  </a:moveTo>
                  <a:lnTo>
                    <a:pt x="495731" y="11798"/>
                  </a:lnTo>
                  <a:lnTo>
                    <a:pt x="495731" y="23596"/>
                  </a:lnTo>
                  <a:lnTo>
                    <a:pt x="483933" y="23596"/>
                  </a:lnTo>
                  <a:lnTo>
                    <a:pt x="483933" y="35394"/>
                  </a:lnTo>
                  <a:lnTo>
                    <a:pt x="495731" y="35394"/>
                  </a:lnTo>
                  <a:lnTo>
                    <a:pt x="507530" y="35394"/>
                  </a:lnTo>
                  <a:lnTo>
                    <a:pt x="507530" y="23596"/>
                  </a:lnTo>
                  <a:lnTo>
                    <a:pt x="507530" y="11798"/>
                  </a:lnTo>
                  <a:close/>
                </a:path>
                <a:path w="614045" h="47625">
                  <a:moveTo>
                    <a:pt x="531139" y="23596"/>
                  </a:moveTo>
                  <a:lnTo>
                    <a:pt x="519341" y="23596"/>
                  </a:lnTo>
                  <a:lnTo>
                    <a:pt x="519341" y="11798"/>
                  </a:lnTo>
                  <a:lnTo>
                    <a:pt x="507542" y="11798"/>
                  </a:lnTo>
                  <a:lnTo>
                    <a:pt x="507542" y="23596"/>
                  </a:lnTo>
                  <a:lnTo>
                    <a:pt x="507542" y="35394"/>
                  </a:lnTo>
                  <a:lnTo>
                    <a:pt x="519341" y="35394"/>
                  </a:lnTo>
                  <a:lnTo>
                    <a:pt x="531139" y="35394"/>
                  </a:lnTo>
                  <a:lnTo>
                    <a:pt x="531139" y="23596"/>
                  </a:lnTo>
                  <a:close/>
                </a:path>
                <a:path w="614045" h="47625">
                  <a:moveTo>
                    <a:pt x="566547" y="0"/>
                  </a:moveTo>
                  <a:lnTo>
                    <a:pt x="554748" y="0"/>
                  </a:lnTo>
                  <a:lnTo>
                    <a:pt x="542950" y="0"/>
                  </a:lnTo>
                  <a:lnTo>
                    <a:pt x="542950" y="11798"/>
                  </a:lnTo>
                  <a:lnTo>
                    <a:pt x="531152" y="11798"/>
                  </a:lnTo>
                  <a:lnTo>
                    <a:pt x="531152" y="23596"/>
                  </a:lnTo>
                  <a:lnTo>
                    <a:pt x="531152" y="35394"/>
                  </a:lnTo>
                  <a:lnTo>
                    <a:pt x="542950" y="35394"/>
                  </a:lnTo>
                  <a:lnTo>
                    <a:pt x="554748" y="35394"/>
                  </a:lnTo>
                  <a:lnTo>
                    <a:pt x="566547" y="35394"/>
                  </a:lnTo>
                  <a:lnTo>
                    <a:pt x="566547" y="23596"/>
                  </a:lnTo>
                  <a:lnTo>
                    <a:pt x="554748" y="23596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66547" y="0"/>
                  </a:lnTo>
                  <a:close/>
                </a:path>
                <a:path w="614045" h="47625">
                  <a:moveTo>
                    <a:pt x="590156" y="11798"/>
                  </a:moveTo>
                  <a:lnTo>
                    <a:pt x="578358" y="11798"/>
                  </a:lnTo>
                  <a:lnTo>
                    <a:pt x="578358" y="0"/>
                  </a:lnTo>
                  <a:lnTo>
                    <a:pt x="566559" y="0"/>
                  </a:lnTo>
                  <a:lnTo>
                    <a:pt x="566559" y="11798"/>
                  </a:lnTo>
                  <a:lnTo>
                    <a:pt x="566559" y="23596"/>
                  </a:lnTo>
                  <a:lnTo>
                    <a:pt x="566559" y="35394"/>
                  </a:lnTo>
                  <a:lnTo>
                    <a:pt x="578358" y="35394"/>
                  </a:lnTo>
                  <a:lnTo>
                    <a:pt x="590156" y="35394"/>
                  </a:lnTo>
                  <a:lnTo>
                    <a:pt x="590156" y="23596"/>
                  </a:lnTo>
                  <a:lnTo>
                    <a:pt x="590156" y="11798"/>
                  </a:lnTo>
                  <a:close/>
                </a:path>
                <a:path w="614045" h="47625">
                  <a:moveTo>
                    <a:pt x="613765" y="11798"/>
                  </a:moveTo>
                  <a:lnTo>
                    <a:pt x="601967" y="11798"/>
                  </a:lnTo>
                  <a:lnTo>
                    <a:pt x="590169" y="11798"/>
                  </a:lnTo>
                  <a:lnTo>
                    <a:pt x="590169" y="23596"/>
                  </a:lnTo>
                  <a:lnTo>
                    <a:pt x="590169" y="35394"/>
                  </a:lnTo>
                  <a:lnTo>
                    <a:pt x="601967" y="35394"/>
                  </a:lnTo>
                  <a:lnTo>
                    <a:pt x="601967" y="23596"/>
                  </a:lnTo>
                  <a:lnTo>
                    <a:pt x="613765" y="23596"/>
                  </a:lnTo>
                  <a:lnTo>
                    <a:pt x="613765" y="117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94843" y="4807496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10" h="35560">
                  <a:moveTo>
                    <a:pt x="11798" y="23609"/>
                  </a:move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11798" y="23609"/>
                  </a:lnTo>
                  <a:close/>
                </a:path>
                <a:path w="626110" h="35560">
                  <a:moveTo>
                    <a:pt x="35394" y="11798"/>
                  </a:moveTo>
                  <a:lnTo>
                    <a:pt x="23596" y="11798"/>
                  </a:lnTo>
                  <a:lnTo>
                    <a:pt x="11798" y="11798"/>
                  </a:lnTo>
                  <a:lnTo>
                    <a:pt x="0" y="11798"/>
                  </a:lnTo>
                  <a:lnTo>
                    <a:pt x="0" y="23596"/>
                  </a:lnTo>
                  <a:lnTo>
                    <a:pt x="11798" y="23596"/>
                  </a:lnTo>
                  <a:lnTo>
                    <a:pt x="23596" y="23596"/>
                  </a:lnTo>
                  <a:lnTo>
                    <a:pt x="35394" y="23596"/>
                  </a:lnTo>
                  <a:lnTo>
                    <a:pt x="35394" y="11798"/>
                  </a:lnTo>
                  <a:close/>
                </a:path>
                <a:path w="626110" h="35560">
                  <a:moveTo>
                    <a:pt x="59004" y="11798"/>
                  </a:moveTo>
                  <a:lnTo>
                    <a:pt x="47205" y="11798"/>
                  </a:lnTo>
                  <a:lnTo>
                    <a:pt x="35407" y="11798"/>
                  </a:lnTo>
                  <a:lnTo>
                    <a:pt x="35407" y="23596"/>
                  </a:lnTo>
                  <a:lnTo>
                    <a:pt x="47205" y="23596"/>
                  </a:lnTo>
                  <a:lnTo>
                    <a:pt x="59004" y="23596"/>
                  </a:lnTo>
                  <a:lnTo>
                    <a:pt x="59004" y="11798"/>
                  </a:lnTo>
                  <a:close/>
                </a:path>
                <a:path w="626110" h="35560">
                  <a:moveTo>
                    <a:pt x="82613" y="23609"/>
                  </a:moveTo>
                  <a:lnTo>
                    <a:pt x="70815" y="23609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09"/>
                  </a:lnTo>
                  <a:close/>
                </a:path>
                <a:path w="626110" h="35560">
                  <a:moveTo>
                    <a:pt x="82613" y="11798"/>
                  </a:moveTo>
                  <a:lnTo>
                    <a:pt x="70815" y="11798"/>
                  </a:lnTo>
                  <a:lnTo>
                    <a:pt x="59016" y="11798"/>
                  </a:lnTo>
                  <a:lnTo>
                    <a:pt x="59016" y="23596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82613" y="11798"/>
                  </a:lnTo>
                  <a:close/>
                </a:path>
                <a:path w="626110" h="35560">
                  <a:moveTo>
                    <a:pt x="106222" y="23609"/>
                  </a:move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06222" y="23609"/>
                  </a:lnTo>
                  <a:close/>
                </a:path>
                <a:path w="626110" h="35560">
                  <a:moveTo>
                    <a:pt x="106222" y="11798"/>
                  </a:moveTo>
                  <a:lnTo>
                    <a:pt x="94424" y="11798"/>
                  </a:lnTo>
                  <a:lnTo>
                    <a:pt x="94424" y="23596"/>
                  </a:lnTo>
                  <a:lnTo>
                    <a:pt x="106222" y="23596"/>
                  </a:lnTo>
                  <a:lnTo>
                    <a:pt x="106222" y="11798"/>
                  </a:lnTo>
                  <a:close/>
                </a:path>
                <a:path w="626110" h="35560">
                  <a:moveTo>
                    <a:pt x="141617" y="11798"/>
                  </a:moveTo>
                  <a:lnTo>
                    <a:pt x="129832" y="11798"/>
                  </a:lnTo>
                  <a:lnTo>
                    <a:pt x="129832" y="23596"/>
                  </a:lnTo>
                  <a:lnTo>
                    <a:pt x="141617" y="23596"/>
                  </a:lnTo>
                  <a:lnTo>
                    <a:pt x="141617" y="11798"/>
                  </a:lnTo>
                  <a:close/>
                </a:path>
                <a:path w="626110" h="35560">
                  <a:moveTo>
                    <a:pt x="153428" y="11798"/>
                  </a:moveTo>
                  <a:lnTo>
                    <a:pt x="141630" y="11798"/>
                  </a:lnTo>
                  <a:lnTo>
                    <a:pt x="141630" y="23596"/>
                  </a:lnTo>
                  <a:lnTo>
                    <a:pt x="153428" y="23596"/>
                  </a:lnTo>
                  <a:lnTo>
                    <a:pt x="153428" y="11798"/>
                  </a:lnTo>
                  <a:close/>
                </a:path>
                <a:path w="626110" h="35560">
                  <a:moveTo>
                    <a:pt x="177025" y="11798"/>
                  </a:moveTo>
                  <a:lnTo>
                    <a:pt x="165239" y="11798"/>
                  </a:lnTo>
                  <a:lnTo>
                    <a:pt x="153441" y="11798"/>
                  </a:lnTo>
                  <a:lnTo>
                    <a:pt x="153441" y="23596"/>
                  </a:lnTo>
                  <a:lnTo>
                    <a:pt x="165239" y="23596"/>
                  </a:lnTo>
                  <a:lnTo>
                    <a:pt x="177025" y="23596"/>
                  </a:lnTo>
                  <a:lnTo>
                    <a:pt x="177025" y="11798"/>
                  </a:lnTo>
                  <a:close/>
                </a:path>
                <a:path w="626110" h="35560">
                  <a:moveTo>
                    <a:pt x="188836" y="11798"/>
                  </a:moveTo>
                  <a:lnTo>
                    <a:pt x="177038" y="11798"/>
                  </a:lnTo>
                  <a:lnTo>
                    <a:pt x="177038" y="23596"/>
                  </a:lnTo>
                  <a:lnTo>
                    <a:pt x="188836" y="23596"/>
                  </a:lnTo>
                  <a:lnTo>
                    <a:pt x="188836" y="11798"/>
                  </a:lnTo>
                  <a:close/>
                </a:path>
                <a:path w="626110" h="35560">
                  <a:moveTo>
                    <a:pt x="212432" y="23609"/>
                  </a:moveTo>
                  <a:lnTo>
                    <a:pt x="200647" y="23609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close/>
                </a:path>
                <a:path w="626110" h="35560">
                  <a:moveTo>
                    <a:pt x="212432" y="11798"/>
                  </a:moveTo>
                  <a:lnTo>
                    <a:pt x="200647" y="11798"/>
                  </a:lnTo>
                  <a:lnTo>
                    <a:pt x="188849" y="11798"/>
                  </a:lnTo>
                  <a:lnTo>
                    <a:pt x="188849" y="23596"/>
                  </a:lnTo>
                  <a:lnTo>
                    <a:pt x="200647" y="23596"/>
                  </a:lnTo>
                  <a:lnTo>
                    <a:pt x="212432" y="23596"/>
                  </a:lnTo>
                  <a:lnTo>
                    <a:pt x="212432" y="11798"/>
                  </a:lnTo>
                  <a:close/>
                </a:path>
                <a:path w="626110" h="35560">
                  <a:moveTo>
                    <a:pt x="224243" y="23609"/>
                  </a:move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close/>
                </a:path>
                <a:path w="626110" h="35560">
                  <a:moveTo>
                    <a:pt x="236054" y="11798"/>
                  </a:moveTo>
                  <a:lnTo>
                    <a:pt x="224256" y="11798"/>
                  </a:lnTo>
                  <a:lnTo>
                    <a:pt x="224256" y="23596"/>
                  </a:lnTo>
                  <a:lnTo>
                    <a:pt x="236054" y="23596"/>
                  </a:lnTo>
                  <a:lnTo>
                    <a:pt x="236054" y="11798"/>
                  </a:lnTo>
                  <a:close/>
                </a:path>
                <a:path w="626110" h="35560">
                  <a:moveTo>
                    <a:pt x="247853" y="0"/>
                  </a:moveTo>
                  <a:lnTo>
                    <a:pt x="236054" y="0"/>
                  </a:lnTo>
                  <a:lnTo>
                    <a:pt x="236054" y="11798"/>
                  </a:lnTo>
                  <a:lnTo>
                    <a:pt x="247853" y="11798"/>
                  </a:lnTo>
                  <a:lnTo>
                    <a:pt x="247853" y="0"/>
                  </a:lnTo>
                  <a:close/>
                </a:path>
                <a:path w="626110" h="35560">
                  <a:moveTo>
                    <a:pt x="259651" y="23609"/>
                  </a:moveTo>
                  <a:lnTo>
                    <a:pt x="247865" y="23609"/>
                  </a:lnTo>
                  <a:lnTo>
                    <a:pt x="247865" y="35407"/>
                  </a:lnTo>
                  <a:lnTo>
                    <a:pt x="259651" y="35407"/>
                  </a:lnTo>
                  <a:lnTo>
                    <a:pt x="259651" y="23609"/>
                  </a:lnTo>
                  <a:close/>
                </a:path>
                <a:path w="626110" h="35560">
                  <a:moveTo>
                    <a:pt x="259651" y="0"/>
                  </a:moveTo>
                  <a:lnTo>
                    <a:pt x="247865" y="0"/>
                  </a:lnTo>
                  <a:lnTo>
                    <a:pt x="247865" y="11798"/>
                  </a:lnTo>
                  <a:lnTo>
                    <a:pt x="259651" y="11798"/>
                  </a:lnTo>
                  <a:lnTo>
                    <a:pt x="259651" y="0"/>
                  </a:lnTo>
                  <a:close/>
                </a:path>
                <a:path w="626110" h="35560">
                  <a:moveTo>
                    <a:pt x="271462" y="23609"/>
                  </a:moveTo>
                  <a:lnTo>
                    <a:pt x="259664" y="23609"/>
                  </a:lnTo>
                  <a:lnTo>
                    <a:pt x="259664" y="35407"/>
                  </a:lnTo>
                  <a:lnTo>
                    <a:pt x="271462" y="35407"/>
                  </a:lnTo>
                  <a:lnTo>
                    <a:pt x="271462" y="23609"/>
                  </a:lnTo>
                  <a:close/>
                </a:path>
                <a:path w="626110" h="35560">
                  <a:moveTo>
                    <a:pt x="271462" y="0"/>
                  </a:moveTo>
                  <a:lnTo>
                    <a:pt x="259664" y="0"/>
                  </a:lnTo>
                  <a:lnTo>
                    <a:pt x="259664" y="11798"/>
                  </a:lnTo>
                  <a:lnTo>
                    <a:pt x="271462" y="11798"/>
                  </a:lnTo>
                  <a:lnTo>
                    <a:pt x="271462" y="0"/>
                  </a:lnTo>
                  <a:close/>
                </a:path>
                <a:path w="626110" h="35560">
                  <a:moveTo>
                    <a:pt x="295071" y="23609"/>
                  </a:moveTo>
                  <a:lnTo>
                    <a:pt x="283273" y="23609"/>
                  </a:lnTo>
                  <a:lnTo>
                    <a:pt x="271475" y="23609"/>
                  </a:lnTo>
                  <a:lnTo>
                    <a:pt x="271475" y="35407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295071" y="23609"/>
                  </a:lnTo>
                  <a:close/>
                </a:path>
                <a:path w="626110" h="35560">
                  <a:moveTo>
                    <a:pt x="295071" y="0"/>
                  </a:moveTo>
                  <a:lnTo>
                    <a:pt x="283273" y="0"/>
                  </a:lnTo>
                  <a:lnTo>
                    <a:pt x="283273" y="11798"/>
                  </a:lnTo>
                  <a:lnTo>
                    <a:pt x="271475" y="11798"/>
                  </a:lnTo>
                  <a:lnTo>
                    <a:pt x="271475" y="23596"/>
                  </a:lnTo>
                  <a:lnTo>
                    <a:pt x="283273" y="23596"/>
                  </a:lnTo>
                  <a:lnTo>
                    <a:pt x="295071" y="23596"/>
                  </a:lnTo>
                  <a:lnTo>
                    <a:pt x="295071" y="11798"/>
                  </a:lnTo>
                  <a:lnTo>
                    <a:pt x="295071" y="0"/>
                  </a:lnTo>
                  <a:close/>
                </a:path>
                <a:path w="626110" h="35560">
                  <a:moveTo>
                    <a:pt x="318681" y="11798"/>
                  </a:moveTo>
                  <a:lnTo>
                    <a:pt x="306882" y="11798"/>
                  </a:lnTo>
                  <a:lnTo>
                    <a:pt x="306882" y="23596"/>
                  </a:lnTo>
                  <a:lnTo>
                    <a:pt x="318681" y="23596"/>
                  </a:lnTo>
                  <a:lnTo>
                    <a:pt x="318681" y="11798"/>
                  </a:lnTo>
                  <a:close/>
                </a:path>
                <a:path w="626110" h="35560">
                  <a:moveTo>
                    <a:pt x="354088" y="23609"/>
                  </a:moveTo>
                  <a:lnTo>
                    <a:pt x="342290" y="23609"/>
                  </a:lnTo>
                  <a:lnTo>
                    <a:pt x="330492" y="23609"/>
                  </a:lnTo>
                  <a:lnTo>
                    <a:pt x="330492" y="35407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54088" y="23609"/>
                  </a:lnTo>
                  <a:close/>
                </a:path>
                <a:path w="626110" h="35560">
                  <a:moveTo>
                    <a:pt x="365887" y="0"/>
                  </a:moveTo>
                  <a:lnTo>
                    <a:pt x="354088" y="0"/>
                  </a:lnTo>
                  <a:lnTo>
                    <a:pt x="342290" y="0"/>
                  </a:lnTo>
                  <a:lnTo>
                    <a:pt x="330492" y="0"/>
                  </a:lnTo>
                  <a:lnTo>
                    <a:pt x="330492" y="11798"/>
                  </a:lnTo>
                  <a:lnTo>
                    <a:pt x="330492" y="23596"/>
                  </a:lnTo>
                  <a:lnTo>
                    <a:pt x="342290" y="23596"/>
                  </a:lnTo>
                  <a:lnTo>
                    <a:pt x="354088" y="23596"/>
                  </a:lnTo>
                  <a:lnTo>
                    <a:pt x="365887" y="23596"/>
                  </a:lnTo>
                  <a:lnTo>
                    <a:pt x="365887" y="11798"/>
                  </a:lnTo>
                  <a:lnTo>
                    <a:pt x="365887" y="0"/>
                  </a:lnTo>
                  <a:close/>
                </a:path>
                <a:path w="626110" h="35560">
                  <a:moveTo>
                    <a:pt x="389496" y="0"/>
                  </a:moveTo>
                  <a:lnTo>
                    <a:pt x="377698" y="0"/>
                  </a:lnTo>
                  <a:lnTo>
                    <a:pt x="365899" y="0"/>
                  </a:lnTo>
                  <a:lnTo>
                    <a:pt x="365899" y="11798"/>
                  </a:lnTo>
                  <a:lnTo>
                    <a:pt x="365899" y="23596"/>
                  </a:lnTo>
                  <a:lnTo>
                    <a:pt x="377698" y="23596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26110" h="35560">
                  <a:moveTo>
                    <a:pt x="413105" y="11798"/>
                  </a:moveTo>
                  <a:lnTo>
                    <a:pt x="401307" y="11798"/>
                  </a:lnTo>
                  <a:lnTo>
                    <a:pt x="389509" y="11798"/>
                  </a:lnTo>
                  <a:lnTo>
                    <a:pt x="389509" y="23596"/>
                  </a:lnTo>
                  <a:lnTo>
                    <a:pt x="401307" y="23596"/>
                  </a:lnTo>
                  <a:lnTo>
                    <a:pt x="413105" y="23596"/>
                  </a:lnTo>
                  <a:lnTo>
                    <a:pt x="413105" y="11798"/>
                  </a:lnTo>
                  <a:close/>
                </a:path>
                <a:path w="626110" h="35560">
                  <a:moveTo>
                    <a:pt x="424903" y="23609"/>
                  </a:moveTo>
                  <a:lnTo>
                    <a:pt x="413105" y="23609"/>
                  </a:lnTo>
                  <a:lnTo>
                    <a:pt x="401307" y="23609"/>
                  </a:lnTo>
                  <a:lnTo>
                    <a:pt x="401307" y="35407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close/>
                </a:path>
                <a:path w="626110" h="35560">
                  <a:moveTo>
                    <a:pt x="436714" y="23609"/>
                  </a:moveTo>
                  <a:lnTo>
                    <a:pt x="424916" y="23609"/>
                  </a:lnTo>
                  <a:lnTo>
                    <a:pt x="424916" y="35407"/>
                  </a:lnTo>
                  <a:lnTo>
                    <a:pt x="436714" y="35407"/>
                  </a:lnTo>
                  <a:lnTo>
                    <a:pt x="436714" y="23609"/>
                  </a:lnTo>
                  <a:close/>
                </a:path>
                <a:path w="626110" h="35560">
                  <a:moveTo>
                    <a:pt x="448513" y="0"/>
                  </a:moveTo>
                  <a:lnTo>
                    <a:pt x="436714" y="0"/>
                  </a:lnTo>
                  <a:lnTo>
                    <a:pt x="436714" y="11798"/>
                  </a:lnTo>
                  <a:lnTo>
                    <a:pt x="424916" y="11798"/>
                  </a:lnTo>
                  <a:lnTo>
                    <a:pt x="424916" y="23596"/>
                  </a:lnTo>
                  <a:lnTo>
                    <a:pt x="436714" y="23596"/>
                  </a:lnTo>
                  <a:lnTo>
                    <a:pt x="448513" y="23596"/>
                  </a:lnTo>
                  <a:lnTo>
                    <a:pt x="448513" y="11798"/>
                  </a:lnTo>
                  <a:lnTo>
                    <a:pt x="448513" y="0"/>
                  </a:lnTo>
                  <a:close/>
                </a:path>
                <a:path w="626110" h="35560">
                  <a:moveTo>
                    <a:pt x="472122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60324" y="23596"/>
                  </a:lnTo>
                  <a:lnTo>
                    <a:pt x="472122" y="23596"/>
                  </a:lnTo>
                  <a:lnTo>
                    <a:pt x="472122" y="11798"/>
                  </a:lnTo>
                  <a:lnTo>
                    <a:pt x="472122" y="0"/>
                  </a:lnTo>
                  <a:close/>
                </a:path>
                <a:path w="626110" h="35560">
                  <a:moveTo>
                    <a:pt x="495731" y="23609"/>
                  </a:move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495731" y="23609"/>
                  </a:lnTo>
                  <a:close/>
                </a:path>
                <a:path w="626110" h="35560">
                  <a:moveTo>
                    <a:pt x="519328" y="0"/>
                  </a:moveTo>
                  <a:lnTo>
                    <a:pt x="507530" y="0"/>
                  </a:ln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495731" y="23596"/>
                  </a:lnTo>
                  <a:lnTo>
                    <a:pt x="507530" y="23596"/>
                  </a:lnTo>
                  <a:lnTo>
                    <a:pt x="519328" y="23596"/>
                  </a:lnTo>
                  <a:lnTo>
                    <a:pt x="519328" y="11798"/>
                  </a:lnTo>
                  <a:lnTo>
                    <a:pt x="519328" y="0"/>
                  </a:lnTo>
                  <a:close/>
                </a:path>
                <a:path w="626110" h="35560">
                  <a:moveTo>
                    <a:pt x="531139" y="23609"/>
                  </a:moveTo>
                  <a:lnTo>
                    <a:pt x="519341" y="23609"/>
                  </a:lnTo>
                  <a:lnTo>
                    <a:pt x="519341" y="35407"/>
                  </a:lnTo>
                  <a:lnTo>
                    <a:pt x="531139" y="35407"/>
                  </a:lnTo>
                  <a:lnTo>
                    <a:pt x="531139" y="23609"/>
                  </a:lnTo>
                  <a:close/>
                </a:path>
                <a:path w="626110" h="35560">
                  <a:moveTo>
                    <a:pt x="531139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19341" y="23596"/>
                  </a:lnTo>
                  <a:lnTo>
                    <a:pt x="531139" y="23596"/>
                  </a:lnTo>
                  <a:lnTo>
                    <a:pt x="531139" y="11798"/>
                  </a:lnTo>
                  <a:lnTo>
                    <a:pt x="531139" y="0"/>
                  </a:lnTo>
                  <a:close/>
                </a:path>
                <a:path w="626110" h="35560">
                  <a:moveTo>
                    <a:pt x="554748" y="11798"/>
                  </a:move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54748" y="11798"/>
                  </a:lnTo>
                  <a:close/>
                </a:path>
                <a:path w="626110" h="35560">
                  <a:moveTo>
                    <a:pt x="578345" y="23609"/>
                  </a:moveTo>
                  <a:lnTo>
                    <a:pt x="566547" y="23609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78345" y="23609"/>
                  </a:lnTo>
                  <a:close/>
                </a:path>
                <a:path w="626110" h="35560">
                  <a:moveTo>
                    <a:pt x="578345" y="0"/>
                  </a:moveTo>
                  <a:lnTo>
                    <a:pt x="566547" y="0"/>
                  </a:lnTo>
                  <a:lnTo>
                    <a:pt x="566547" y="11798"/>
                  </a:lnTo>
                  <a:lnTo>
                    <a:pt x="566547" y="23596"/>
                  </a:lnTo>
                  <a:lnTo>
                    <a:pt x="578345" y="23596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26110" h="35560">
                  <a:moveTo>
                    <a:pt x="590156" y="0"/>
                  </a:moveTo>
                  <a:lnTo>
                    <a:pt x="578358" y="0"/>
                  </a:lnTo>
                  <a:lnTo>
                    <a:pt x="578358" y="11798"/>
                  </a:lnTo>
                  <a:lnTo>
                    <a:pt x="590156" y="11798"/>
                  </a:lnTo>
                  <a:lnTo>
                    <a:pt x="590156" y="0"/>
                  </a:lnTo>
                  <a:close/>
                </a:path>
                <a:path w="626110" h="35560">
                  <a:moveTo>
                    <a:pt x="601954" y="11798"/>
                  </a:moveTo>
                  <a:lnTo>
                    <a:pt x="590156" y="11798"/>
                  </a:lnTo>
                  <a:lnTo>
                    <a:pt x="590156" y="23596"/>
                  </a:lnTo>
                  <a:lnTo>
                    <a:pt x="601954" y="23596"/>
                  </a:lnTo>
                  <a:lnTo>
                    <a:pt x="601954" y="11798"/>
                  </a:lnTo>
                  <a:close/>
                </a:path>
                <a:path w="626110" h="35560">
                  <a:moveTo>
                    <a:pt x="625563" y="0"/>
                  </a:moveTo>
                  <a:lnTo>
                    <a:pt x="613765" y="0"/>
                  </a:lnTo>
                  <a:lnTo>
                    <a:pt x="601967" y="0"/>
                  </a:lnTo>
                  <a:lnTo>
                    <a:pt x="601967" y="11798"/>
                  </a:lnTo>
                  <a:lnTo>
                    <a:pt x="601967" y="23596"/>
                  </a:lnTo>
                  <a:lnTo>
                    <a:pt x="613765" y="23596"/>
                  </a:lnTo>
                  <a:lnTo>
                    <a:pt x="613765" y="11798"/>
                  </a:lnTo>
                  <a:lnTo>
                    <a:pt x="625563" y="11798"/>
                  </a:lnTo>
                  <a:lnTo>
                    <a:pt x="62556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94843" y="4831105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10" h="47625">
                  <a:moveTo>
                    <a:pt x="11798" y="35407"/>
                  </a:moveTo>
                  <a:lnTo>
                    <a:pt x="0" y="35407"/>
                  </a:lnTo>
                  <a:lnTo>
                    <a:pt x="0" y="47205"/>
                  </a:lnTo>
                  <a:lnTo>
                    <a:pt x="11798" y="47205"/>
                  </a:lnTo>
                  <a:lnTo>
                    <a:pt x="11798" y="35407"/>
                  </a:lnTo>
                  <a:close/>
                </a:path>
                <a:path w="626110" h="47625">
                  <a:moveTo>
                    <a:pt x="11798" y="11798"/>
                  </a:moveTo>
                  <a:lnTo>
                    <a:pt x="0" y="11798"/>
                  </a:lnTo>
                  <a:lnTo>
                    <a:pt x="0" y="23596"/>
                  </a:lnTo>
                  <a:lnTo>
                    <a:pt x="0" y="35394"/>
                  </a:lnTo>
                  <a:lnTo>
                    <a:pt x="11798" y="35394"/>
                  </a:lnTo>
                  <a:lnTo>
                    <a:pt x="11798" y="23596"/>
                  </a:lnTo>
                  <a:lnTo>
                    <a:pt x="11798" y="11798"/>
                  </a:lnTo>
                  <a:close/>
                </a:path>
                <a:path w="626110" h="47625">
                  <a:moveTo>
                    <a:pt x="35394" y="35407"/>
                  </a:moveTo>
                  <a:lnTo>
                    <a:pt x="23596" y="35407"/>
                  </a:lnTo>
                  <a:lnTo>
                    <a:pt x="23596" y="47205"/>
                  </a:lnTo>
                  <a:lnTo>
                    <a:pt x="35394" y="47205"/>
                  </a:lnTo>
                  <a:lnTo>
                    <a:pt x="35394" y="35407"/>
                  </a:lnTo>
                  <a:close/>
                </a:path>
                <a:path w="626110" h="47625">
                  <a:moveTo>
                    <a:pt x="35394" y="11798"/>
                  </a:moveTo>
                  <a:lnTo>
                    <a:pt x="23596" y="11798"/>
                  </a:lnTo>
                  <a:lnTo>
                    <a:pt x="23596" y="23596"/>
                  </a:lnTo>
                  <a:lnTo>
                    <a:pt x="23596" y="35394"/>
                  </a:lnTo>
                  <a:lnTo>
                    <a:pt x="35394" y="35394"/>
                  </a:lnTo>
                  <a:lnTo>
                    <a:pt x="35394" y="23596"/>
                  </a:lnTo>
                  <a:lnTo>
                    <a:pt x="35394" y="11798"/>
                  </a:lnTo>
                  <a:close/>
                </a:path>
                <a:path w="626110" h="47625">
                  <a:moveTo>
                    <a:pt x="59004" y="35407"/>
                  </a:moveTo>
                  <a:lnTo>
                    <a:pt x="47205" y="35407"/>
                  </a:lnTo>
                  <a:lnTo>
                    <a:pt x="35407" y="35407"/>
                  </a:lnTo>
                  <a:lnTo>
                    <a:pt x="35407" y="47205"/>
                  </a:lnTo>
                  <a:lnTo>
                    <a:pt x="47205" y="47205"/>
                  </a:lnTo>
                  <a:lnTo>
                    <a:pt x="59004" y="47205"/>
                  </a:lnTo>
                  <a:lnTo>
                    <a:pt x="59004" y="35407"/>
                  </a:lnTo>
                  <a:close/>
                </a:path>
                <a:path w="626110" h="47625">
                  <a:moveTo>
                    <a:pt x="59004" y="11798"/>
                  </a:moveTo>
                  <a:lnTo>
                    <a:pt x="47205" y="11798"/>
                  </a:lnTo>
                  <a:lnTo>
                    <a:pt x="35407" y="11798"/>
                  </a:lnTo>
                  <a:lnTo>
                    <a:pt x="35407" y="23596"/>
                  </a:lnTo>
                  <a:lnTo>
                    <a:pt x="35407" y="35394"/>
                  </a:lnTo>
                  <a:lnTo>
                    <a:pt x="47205" y="35394"/>
                  </a:lnTo>
                  <a:lnTo>
                    <a:pt x="59004" y="35394"/>
                  </a:lnTo>
                  <a:lnTo>
                    <a:pt x="59004" y="23596"/>
                  </a:lnTo>
                  <a:lnTo>
                    <a:pt x="59004" y="11798"/>
                  </a:lnTo>
                  <a:close/>
                </a:path>
                <a:path w="626110" h="47625">
                  <a:moveTo>
                    <a:pt x="82613" y="35407"/>
                  </a:moveTo>
                  <a:lnTo>
                    <a:pt x="70815" y="35407"/>
                  </a:lnTo>
                  <a:lnTo>
                    <a:pt x="70815" y="47205"/>
                  </a:lnTo>
                  <a:lnTo>
                    <a:pt x="82613" y="47205"/>
                  </a:lnTo>
                  <a:lnTo>
                    <a:pt x="82613" y="35407"/>
                  </a:lnTo>
                  <a:close/>
                </a:path>
                <a:path w="626110" h="47625">
                  <a:moveTo>
                    <a:pt x="82613" y="11798"/>
                  </a:moveTo>
                  <a:lnTo>
                    <a:pt x="70815" y="11798"/>
                  </a:lnTo>
                  <a:lnTo>
                    <a:pt x="70815" y="23596"/>
                  </a:lnTo>
                  <a:lnTo>
                    <a:pt x="70815" y="35394"/>
                  </a:lnTo>
                  <a:lnTo>
                    <a:pt x="82613" y="35394"/>
                  </a:lnTo>
                  <a:lnTo>
                    <a:pt x="82613" y="23596"/>
                  </a:lnTo>
                  <a:lnTo>
                    <a:pt x="82613" y="11798"/>
                  </a:lnTo>
                  <a:close/>
                </a:path>
                <a:path w="626110" h="47625">
                  <a:moveTo>
                    <a:pt x="106222" y="35407"/>
                  </a:moveTo>
                  <a:lnTo>
                    <a:pt x="94424" y="35407"/>
                  </a:lnTo>
                  <a:lnTo>
                    <a:pt x="94424" y="47205"/>
                  </a:lnTo>
                  <a:lnTo>
                    <a:pt x="106222" y="47205"/>
                  </a:lnTo>
                  <a:lnTo>
                    <a:pt x="106222" y="35407"/>
                  </a:lnTo>
                  <a:close/>
                </a:path>
                <a:path w="626110" h="47625">
                  <a:moveTo>
                    <a:pt x="106222" y="23596"/>
                  </a:moveTo>
                  <a:lnTo>
                    <a:pt x="94424" y="23596"/>
                  </a:lnTo>
                  <a:lnTo>
                    <a:pt x="94424" y="35394"/>
                  </a:lnTo>
                  <a:lnTo>
                    <a:pt x="106222" y="35394"/>
                  </a:lnTo>
                  <a:lnTo>
                    <a:pt x="106222" y="23596"/>
                  </a:lnTo>
                  <a:close/>
                </a:path>
                <a:path w="626110" h="47625">
                  <a:moveTo>
                    <a:pt x="129806" y="11798"/>
                  </a:moveTo>
                  <a:lnTo>
                    <a:pt x="118021" y="11798"/>
                  </a:lnTo>
                  <a:lnTo>
                    <a:pt x="118021" y="23596"/>
                  </a:lnTo>
                  <a:lnTo>
                    <a:pt x="129806" y="23596"/>
                  </a:lnTo>
                  <a:lnTo>
                    <a:pt x="129806" y="11798"/>
                  </a:lnTo>
                  <a:close/>
                </a:path>
                <a:path w="626110" h="47625">
                  <a:moveTo>
                    <a:pt x="153428" y="35407"/>
                  </a:moveTo>
                  <a:lnTo>
                    <a:pt x="141630" y="35407"/>
                  </a:lnTo>
                  <a:lnTo>
                    <a:pt x="141630" y="47205"/>
                  </a:lnTo>
                  <a:lnTo>
                    <a:pt x="153428" y="47205"/>
                  </a:lnTo>
                  <a:lnTo>
                    <a:pt x="153428" y="35407"/>
                  </a:lnTo>
                  <a:close/>
                </a:path>
                <a:path w="626110" h="47625">
                  <a:moveTo>
                    <a:pt x="153428" y="11798"/>
                  </a:moveTo>
                  <a:lnTo>
                    <a:pt x="141630" y="11798"/>
                  </a:lnTo>
                  <a:lnTo>
                    <a:pt x="141630" y="23596"/>
                  </a:lnTo>
                  <a:lnTo>
                    <a:pt x="141630" y="35394"/>
                  </a:lnTo>
                  <a:lnTo>
                    <a:pt x="153428" y="35394"/>
                  </a:lnTo>
                  <a:lnTo>
                    <a:pt x="153428" y="23596"/>
                  </a:lnTo>
                  <a:lnTo>
                    <a:pt x="153428" y="11798"/>
                  </a:lnTo>
                  <a:close/>
                </a:path>
                <a:path w="626110" h="47625">
                  <a:moveTo>
                    <a:pt x="165239" y="23596"/>
                  </a:moveTo>
                  <a:lnTo>
                    <a:pt x="153441" y="23596"/>
                  </a:lnTo>
                  <a:lnTo>
                    <a:pt x="153441" y="35394"/>
                  </a:lnTo>
                  <a:lnTo>
                    <a:pt x="165239" y="35394"/>
                  </a:lnTo>
                  <a:lnTo>
                    <a:pt x="165239" y="23596"/>
                  </a:lnTo>
                  <a:close/>
                </a:path>
                <a:path w="626110" h="47625">
                  <a:moveTo>
                    <a:pt x="177025" y="11798"/>
                  </a:moveTo>
                  <a:lnTo>
                    <a:pt x="165239" y="11798"/>
                  </a:lnTo>
                  <a:lnTo>
                    <a:pt x="165239" y="23596"/>
                  </a:lnTo>
                  <a:lnTo>
                    <a:pt x="177025" y="23596"/>
                  </a:lnTo>
                  <a:lnTo>
                    <a:pt x="177025" y="11798"/>
                  </a:lnTo>
                  <a:close/>
                </a:path>
                <a:path w="626110" h="47625">
                  <a:moveTo>
                    <a:pt x="188836" y="23596"/>
                  </a:moveTo>
                  <a:lnTo>
                    <a:pt x="177038" y="23596"/>
                  </a:lnTo>
                  <a:lnTo>
                    <a:pt x="177038" y="35394"/>
                  </a:lnTo>
                  <a:lnTo>
                    <a:pt x="188836" y="35394"/>
                  </a:lnTo>
                  <a:lnTo>
                    <a:pt x="188836" y="23596"/>
                  </a:lnTo>
                  <a:close/>
                </a:path>
                <a:path w="626110" h="47625">
                  <a:moveTo>
                    <a:pt x="212432" y="35407"/>
                  </a:moveTo>
                  <a:lnTo>
                    <a:pt x="200647" y="35407"/>
                  </a:lnTo>
                  <a:lnTo>
                    <a:pt x="200647" y="47205"/>
                  </a:lnTo>
                  <a:lnTo>
                    <a:pt x="212432" y="47205"/>
                  </a:lnTo>
                  <a:lnTo>
                    <a:pt x="212432" y="35407"/>
                  </a:lnTo>
                  <a:close/>
                </a:path>
                <a:path w="626110" h="47625">
                  <a:moveTo>
                    <a:pt x="212432" y="11798"/>
                  </a:moveTo>
                  <a:lnTo>
                    <a:pt x="200647" y="11798"/>
                  </a:lnTo>
                  <a:lnTo>
                    <a:pt x="188849" y="11798"/>
                  </a:lnTo>
                  <a:lnTo>
                    <a:pt x="188849" y="23596"/>
                  </a:lnTo>
                  <a:lnTo>
                    <a:pt x="188849" y="35394"/>
                  </a:lnTo>
                  <a:lnTo>
                    <a:pt x="200647" y="35394"/>
                  </a:lnTo>
                  <a:lnTo>
                    <a:pt x="200647" y="23596"/>
                  </a:lnTo>
                  <a:lnTo>
                    <a:pt x="212432" y="23596"/>
                  </a:lnTo>
                  <a:lnTo>
                    <a:pt x="212432" y="11798"/>
                  </a:lnTo>
                  <a:close/>
                </a:path>
                <a:path w="626110" h="47625">
                  <a:moveTo>
                    <a:pt x="224243" y="35407"/>
                  </a:moveTo>
                  <a:lnTo>
                    <a:pt x="212458" y="35407"/>
                  </a:lnTo>
                  <a:lnTo>
                    <a:pt x="212458" y="47205"/>
                  </a:lnTo>
                  <a:lnTo>
                    <a:pt x="224243" y="47205"/>
                  </a:lnTo>
                  <a:lnTo>
                    <a:pt x="224243" y="35407"/>
                  </a:lnTo>
                  <a:close/>
                </a:path>
                <a:path w="626110" h="47625">
                  <a:moveTo>
                    <a:pt x="236054" y="23596"/>
                  </a:moveTo>
                  <a:lnTo>
                    <a:pt x="224256" y="23596"/>
                  </a:lnTo>
                  <a:lnTo>
                    <a:pt x="224256" y="35394"/>
                  </a:lnTo>
                  <a:lnTo>
                    <a:pt x="236054" y="35394"/>
                  </a:lnTo>
                  <a:lnTo>
                    <a:pt x="236054" y="23596"/>
                  </a:lnTo>
                  <a:close/>
                </a:path>
                <a:path w="626110" h="47625">
                  <a:moveTo>
                    <a:pt x="247853" y="11798"/>
                  </a:moveTo>
                  <a:lnTo>
                    <a:pt x="236054" y="11798"/>
                  </a:lnTo>
                  <a:lnTo>
                    <a:pt x="236054" y="23596"/>
                  </a:lnTo>
                  <a:lnTo>
                    <a:pt x="247853" y="23596"/>
                  </a:lnTo>
                  <a:lnTo>
                    <a:pt x="247853" y="11798"/>
                  </a:lnTo>
                  <a:close/>
                </a:path>
                <a:path w="626110" h="47625">
                  <a:moveTo>
                    <a:pt x="259651" y="11798"/>
                  </a:moveTo>
                  <a:lnTo>
                    <a:pt x="247865" y="11798"/>
                  </a:lnTo>
                  <a:lnTo>
                    <a:pt x="247865" y="23596"/>
                  </a:lnTo>
                  <a:lnTo>
                    <a:pt x="247865" y="35394"/>
                  </a:lnTo>
                  <a:lnTo>
                    <a:pt x="259651" y="35394"/>
                  </a:lnTo>
                  <a:lnTo>
                    <a:pt x="259651" y="23596"/>
                  </a:lnTo>
                  <a:lnTo>
                    <a:pt x="259651" y="11798"/>
                  </a:lnTo>
                  <a:close/>
                </a:path>
                <a:path w="626110" h="47625">
                  <a:moveTo>
                    <a:pt x="283273" y="35407"/>
                  </a:moveTo>
                  <a:lnTo>
                    <a:pt x="271475" y="35407"/>
                  </a:lnTo>
                  <a:lnTo>
                    <a:pt x="271475" y="47205"/>
                  </a:lnTo>
                  <a:lnTo>
                    <a:pt x="283273" y="47205"/>
                  </a:lnTo>
                  <a:lnTo>
                    <a:pt x="283273" y="35407"/>
                  </a:lnTo>
                  <a:close/>
                </a:path>
                <a:path w="626110" h="47625">
                  <a:moveTo>
                    <a:pt x="306857" y="11798"/>
                  </a:moveTo>
                  <a:lnTo>
                    <a:pt x="295071" y="11798"/>
                  </a:lnTo>
                  <a:lnTo>
                    <a:pt x="283273" y="11798"/>
                  </a:lnTo>
                  <a:lnTo>
                    <a:pt x="271475" y="11798"/>
                  </a:lnTo>
                  <a:lnTo>
                    <a:pt x="271475" y="23596"/>
                  </a:lnTo>
                  <a:lnTo>
                    <a:pt x="271475" y="35394"/>
                  </a:lnTo>
                  <a:lnTo>
                    <a:pt x="283273" y="35394"/>
                  </a:lnTo>
                  <a:lnTo>
                    <a:pt x="295071" y="35394"/>
                  </a:lnTo>
                  <a:lnTo>
                    <a:pt x="306857" y="35394"/>
                  </a:lnTo>
                  <a:lnTo>
                    <a:pt x="306857" y="23596"/>
                  </a:lnTo>
                  <a:lnTo>
                    <a:pt x="306857" y="11798"/>
                  </a:lnTo>
                  <a:close/>
                </a:path>
                <a:path w="626110" h="47625">
                  <a:moveTo>
                    <a:pt x="330479" y="11798"/>
                  </a:moveTo>
                  <a:lnTo>
                    <a:pt x="318681" y="11798"/>
                  </a:lnTo>
                  <a:lnTo>
                    <a:pt x="306882" y="11798"/>
                  </a:lnTo>
                  <a:lnTo>
                    <a:pt x="306882" y="23596"/>
                  </a:lnTo>
                  <a:lnTo>
                    <a:pt x="306882" y="35394"/>
                  </a:lnTo>
                  <a:lnTo>
                    <a:pt x="318681" y="35394"/>
                  </a:lnTo>
                  <a:lnTo>
                    <a:pt x="330479" y="35394"/>
                  </a:lnTo>
                  <a:lnTo>
                    <a:pt x="330479" y="23596"/>
                  </a:lnTo>
                  <a:lnTo>
                    <a:pt x="330479" y="11798"/>
                  </a:lnTo>
                  <a:close/>
                </a:path>
                <a:path w="626110" h="47625">
                  <a:moveTo>
                    <a:pt x="342290" y="11798"/>
                  </a:moveTo>
                  <a:lnTo>
                    <a:pt x="330492" y="11798"/>
                  </a:lnTo>
                  <a:lnTo>
                    <a:pt x="330492" y="23596"/>
                  </a:lnTo>
                  <a:lnTo>
                    <a:pt x="330492" y="35394"/>
                  </a:lnTo>
                  <a:lnTo>
                    <a:pt x="342290" y="35394"/>
                  </a:lnTo>
                  <a:lnTo>
                    <a:pt x="342290" y="23596"/>
                  </a:lnTo>
                  <a:lnTo>
                    <a:pt x="342290" y="11798"/>
                  </a:lnTo>
                  <a:close/>
                </a:path>
                <a:path w="626110" h="47625">
                  <a:moveTo>
                    <a:pt x="389496" y="23596"/>
                  </a:moveTo>
                  <a:lnTo>
                    <a:pt x="377698" y="23596"/>
                  </a:lnTo>
                  <a:lnTo>
                    <a:pt x="365899" y="23596"/>
                  </a:lnTo>
                  <a:lnTo>
                    <a:pt x="365899" y="35394"/>
                  </a:lnTo>
                  <a:lnTo>
                    <a:pt x="377698" y="35394"/>
                  </a:lnTo>
                  <a:lnTo>
                    <a:pt x="389496" y="35394"/>
                  </a:lnTo>
                  <a:lnTo>
                    <a:pt x="389496" y="23596"/>
                  </a:lnTo>
                  <a:close/>
                </a:path>
                <a:path w="626110" h="47625">
                  <a:moveTo>
                    <a:pt x="401307" y="11798"/>
                  </a:moveTo>
                  <a:lnTo>
                    <a:pt x="389509" y="11798"/>
                  </a:lnTo>
                  <a:lnTo>
                    <a:pt x="389509" y="23596"/>
                  </a:lnTo>
                  <a:lnTo>
                    <a:pt x="389509" y="35394"/>
                  </a:lnTo>
                  <a:lnTo>
                    <a:pt x="401307" y="35394"/>
                  </a:lnTo>
                  <a:lnTo>
                    <a:pt x="401307" y="23596"/>
                  </a:lnTo>
                  <a:lnTo>
                    <a:pt x="401307" y="11798"/>
                  </a:lnTo>
                  <a:close/>
                </a:path>
                <a:path w="626110" h="47625">
                  <a:moveTo>
                    <a:pt x="424903" y="11798"/>
                  </a:moveTo>
                  <a:lnTo>
                    <a:pt x="413105" y="11798"/>
                  </a:lnTo>
                  <a:lnTo>
                    <a:pt x="413105" y="23596"/>
                  </a:lnTo>
                  <a:lnTo>
                    <a:pt x="424903" y="23596"/>
                  </a:lnTo>
                  <a:lnTo>
                    <a:pt x="424903" y="11798"/>
                  </a:lnTo>
                  <a:close/>
                </a:path>
                <a:path w="626110" h="47625">
                  <a:moveTo>
                    <a:pt x="436714" y="11798"/>
                  </a:moveTo>
                  <a:lnTo>
                    <a:pt x="424916" y="11798"/>
                  </a:lnTo>
                  <a:lnTo>
                    <a:pt x="424916" y="23596"/>
                  </a:lnTo>
                  <a:lnTo>
                    <a:pt x="436714" y="23596"/>
                  </a:lnTo>
                  <a:lnTo>
                    <a:pt x="436714" y="11798"/>
                  </a:lnTo>
                  <a:close/>
                </a:path>
                <a:path w="626110" h="47625">
                  <a:moveTo>
                    <a:pt x="460311" y="23596"/>
                  </a:moveTo>
                  <a:lnTo>
                    <a:pt x="448513" y="23596"/>
                  </a:lnTo>
                  <a:lnTo>
                    <a:pt x="448513" y="35394"/>
                  </a:lnTo>
                  <a:lnTo>
                    <a:pt x="460311" y="35394"/>
                  </a:lnTo>
                  <a:lnTo>
                    <a:pt x="460311" y="23596"/>
                  </a:lnTo>
                  <a:close/>
                </a:path>
                <a:path w="626110" h="47625">
                  <a:moveTo>
                    <a:pt x="519328" y="11798"/>
                  </a:moveTo>
                  <a:lnTo>
                    <a:pt x="507530" y="11798"/>
                  </a:lnTo>
                  <a:lnTo>
                    <a:pt x="495731" y="11798"/>
                  </a:lnTo>
                  <a:lnTo>
                    <a:pt x="483933" y="11798"/>
                  </a:lnTo>
                  <a:lnTo>
                    <a:pt x="483933" y="23596"/>
                  </a:lnTo>
                  <a:lnTo>
                    <a:pt x="495731" y="23596"/>
                  </a:lnTo>
                  <a:lnTo>
                    <a:pt x="507530" y="23596"/>
                  </a:lnTo>
                  <a:lnTo>
                    <a:pt x="519328" y="23596"/>
                  </a:lnTo>
                  <a:lnTo>
                    <a:pt x="519328" y="11798"/>
                  </a:lnTo>
                  <a:close/>
                </a:path>
                <a:path w="626110" h="47625">
                  <a:moveTo>
                    <a:pt x="542937" y="11798"/>
                  </a:moveTo>
                  <a:lnTo>
                    <a:pt x="531139" y="11798"/>
                  </a:lnTo>
                  <a:lnTo>
                    <a:pt x="519341" y="11798"/>
                  </a:lnTo>
                  <a:lnTo>
                    <a:pt x="519341" y="23596"/>
                  </a:lnTo>
                  <a:lnTo>
                    <a:pt x="531139" y="23596"/>
                  </a:lnTo>
                  <a:lnTo>
                    <a:pt x="531139" y="35394"/>
                  </a:lnTo>
                  <a:lnTo>
                    <a:pt x="542937" y="35394"/>
                  </a:lnTo>
                  <a:lnTo>
                    <a:pt x="542937" y="23596"/>
                  </a:lnTo>
                  <a:lnTo>
                    <a:pt x="542937" y="11798"/>
                  </a:lnTo>
                  <a:close/>
                </a:path>
                <a:path w="626110" h="47625">
                  <a:moveTo>
                    <a:pt x="578345" y="0"/>
                  </a:moveTo>
                  <a:lnTo>
                    <a:pt x="566547" y="0"/>
                  </a:lnTo>
                  <a:lnTo>
                    <a:pt x="566547" y="11798"/>
                  </a:lnTo>
                  <a:lnTo>
                    <a:pt x="554748" y="11798"/>
                  </a:ln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66547" y="23596"/>
                  </a:lnTo>
                  <a:lnTo>
                    <a:pt x="566547" y="35394"/>
                  </a:lnTo>
                  <a:lnTo>
                    <a:pt x="578345" y="35394"/>
                  </a:lnTo>
                  <a:lnTo>
                    <a:pt x="578345" y="23596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26110" h="47625">
                  <a:moveTo>
                    <a:pt x="601954" y="11798"/>
                  </a:moveTo>
                  <a:lnTo>
                    <a:pt x="590156" y="11798"/>
                  </a:lnTo>
                  <a:lnTo>
                    <a:pt x="578358" y="11798"/>
                  </a:lnTo>
                  <a:lnTo>
                    <a:pt x="578358" y="23596"/>
                  </a:lnTo>
                  <a:lnTo>
                    <a:pt x="578358" y="35394"/>
                  </a:lnTo>
                  <a:lnTo>
                    <a:pt x="590156" y="35394"/>
                  </a:lnTo>
                  <a:lnTo>
                    <a:pt x="590156" y="23596"/>
                  </a:lnTo>
                  <a:lnTo>
                    <a:pt x="601954" y="23596"/>
                  </a:lnTo>
                  <a:lnTo>
                    <a:pt x="601954" y="11798"/>
                  </a:lnTo>
                  <a:close/>
                </a:path>
                <a:path w="626110" h="47625">
                  <a:moveTo>
                    <a:pt x="625563" y="0"/>
                  </a:moveTo>
                  <a:lnTo>
                    <a:pt x="613765" y="0"/>
                  </a:lnTo>
                  <a:lnTo>
                    <a:pt x="601967" y="0"/>
                  </a:lnTo>
                  <a:lnTo>
                    <a:pt x="601967" y="11798"/>
                  </a:lnTo>
                  <a:lnTo>
                    <a:pt x="601967" y="23596"/>
                  </a:lnTo>
                  <a:lnTo>
                    <a:pt x="601967" y="35394"/>
                  </a:lnTo>
                  <a:lnTo>
                    <a:pt x="613765" y="35394"/>
                  </a:lnTo>
                  <a:lnTo>
                    <a:pt x="613765" y="23596"/>
                  </a:lnTo>
                  <a:lnTo>
                    <a:pt x="613765" y="11798"/>
                  </a:lnTo>
                  <a:lnTo>
                    <a:pt x="625563" y="11798"/>
                  </a:lnTo>
                  <a:lnTo>
                    <a:pt x="62556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94843" y="4866513"/>
              <a:ext cx="614045" cy="35560"/>
            </a:xfrm>
            <a:custGeom>
              <a:avLst/>
              <a:gdLst/>
              <a:ahLst/>
              <a:cxnLst/>
              <a:rect l="l" t="t" r="r" b="b"/>
              <a:pathLst>
                <a:path w="614045" h="35560">
                  <a:moveTo>
                    <a:pt x="11798" y="11798"/>
                  </a:moveTo>
                  <a:lnTo>
                    <a:pt x="0" y="11798"/>
                  </a:lnTo>
                  <a:lnTo>
                    <a:pt x="0" y="23596"/>
                  </a:lnTo>
                  <a:lnTo>
                    <a:pt x="11798" y="23596"/>
                  </a:lnTo>
                  <a:lnTo>
                    <a:pt x="11798" y="11798"/>
                  </a:lnTo>
                  <a:close/>
                </a:path>
                <a:path w="614045" h="35560">
                  <a:moveTo>
                    <a:pt x="35394" y="23609"/>
                  </a:moveTo>
                  <a:lnTo>
                    <a:pt x="23596" y="23609"/>
                  </a:lnTo>
                  <a:lnTo>
                    <a:pt x="11798" y="23609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close/>
                </a:path>
                <a:path w="614045" h="35560">
                  <a:moveTo>
                    <a:pt x="59004" y="23609"/>
                  </a:moveTo>
                  <a:lnTo>
                    <a:pt x="47205" y="23609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59004" y="35407"/>
                  </a:lnTo>
                  <a:lnTo>
                    <a:pt x="59004" y="23609"/>
                  </a:lnTo>
                  <a:close/>
                </a:path>
                <a:path w="614045" h="35560">
                  <a:moveTo>
                    <a:pt x="82613" y="23609"/>
                  </a:moveTo>
                  <a:lnTo>
                    <a:pt x="70815" y="23609"/>
                  </a:ln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09"/>
                  </a:lnTo>
                  <a:close/>
                </a:path>
                <a:path w="614045" h="35560">
                  <a:moveTo>
                    <a:pt x="82613" y="11798"/>
                  </a:moveTo>
                  <a:lnTo>
                    <a:pt x="70815" y="11798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82613" y="11798"/>
                  </a:lnTo>
                  <a:close/>
                </a:path>
                <a:path w="614045" h="35560">
                  <a:moveTo>
                    <a:pt x="118021" y="23609"/>
                  </a:moveTo>
                  <a:lnTo>
                    <a:pt x="106222" y="23609"/>
                  </a:ln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18021" y="35407"/>
                  </a:lnTo>
                  <a:lnTo>
                    <a:pt x="118021" y="23609"/>
                  </a:lnTo>
                  <a:close/>
                </a:path>
                <a:path w="614045" h="35560">
                  <a:moveTo>
                    <a:pt x="129806" y="11798"/>
                  </a:moveTo>
                  <a:lnTo>
                    <a:pt x="118021" y="11798"/>
                  </a:lnTo>
                  <a:lnTo>
                    <a:pt x="106222" y="11798"/>
                  </a:lnTo>
                  <a:lnTo>
                    <a:pt x="106222" y="23596"/>
                  </a:lnTo>
                  <a:lnTo>
                    <a:pt x="118021" y="23596"/>
                  </a:lnTo>
                  <a:lnTo>
                    <a:pt x="129806" y="23596"/>
                  </a:lnTo>
                  <a:lnTo>
                    <a:pt x="129806" y="11798"/>
                  </a:lnTo>
                  <a:close/>
                </a:path>
                <a:path w="614045" h="35560">
                  <a:moveTo>
                    <a:pt x="141617" y="23609"/>
                  </a:moveTo>
                  <a:lnTo>
                    <a:pt x="129832" y="23609"/>
                  </a:lnTo>
                  <a:lnTo>
                    <a:pt x="129832" y="35407"/>
                  </a:lnTo>
                  <a:lnTo>
                    <a:pt x="141617" y="35407"/>
                  </a:lnTo>
                  <a:lnTo>
                    <a:pt x="141617" y="23609"/>
                  </a:lnTo>
                  <a:close/>
                </a:path>
                <a:path w="614045" h="35560">
                  <a:moveTo>
                    <a:pt x="141617" y="11798"/>
                  </a:moveTo>
                  <a:lnTo>
                    <a:pt x="129832" y="11798"/>
                  </a:lnTo>
                  <a:lnTo>
                    <a:pt x="129832" y="23596"/>
                  </a:lnTo>
                  <a:lnTo>
                    <a:pt x="141617" y="23596"/>
                  </a:lnTo>
                  <a:lnTo>
                    <a:pt x="141617" y="11798"/>
                  </a:lnTo>
                  <a:close/>
                </a:path>
                <a:path w="614045" h="35560">
                  <a:moveTo>
                    <a:pt x="153428" y="23609"/>
                  </a:moveTo>
                  <a:lnTo>
                    <a:pt x="141630" y="23609"/>
                  </a:lnTo>
                  <a:lnTo>
                    <a:pt x="141630" y="35407"/>
                  </a:lnTo>
                  <a:lnTo>
                    <a:pt x="153428" y="35407"/>
                  </a:lnTo>
                  <a:lnTo>
                    <a:pt x="153428" y="23609"/>
                  </a:lnTo>
                  <a:close/>
                </a:path>
                <a:path w="614045" h="35560">
                  <a:moveTo>
                    <a:pt x="177025" y="23609"/>
                  </a:moveTo>
                  <a:lnTo>
                    <a:pt x="165239" y="23609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close/>
                </a:path>
                <a:path w="614045" h="35560">
                  <a:moveTo>
                    <a:pt x="188836" y="11798"/>
                  </a:moveTo>
                  <a:lnTo>
                    <a:pt x="177038" y="11798"/>
                  </a:lnTo>
                  <a:lnTo>
                    <a:pt x="177038" y="23596"/>
                  </a:lnTo>
                  <a:lnTo>
                    <a:pt x="188836" y="23596"/>
                  </a:lnTo>
                  <a:lnTo>
                    <a:pt x="188836" y="11798"/>
                  </a:lnTo>
                  <a:close/>
                </a:path>
                <a:path w="614045" h="35560">
                  <a:moveTo>
                    <a:pt x="212432" y="11798"/>
                  </a:moveTo>
                  <a:lnTo>
                    <a:pt x="200647" y="11798"/>
                  </a:lnTo>
                  <a:lnTo>
                    <a:pt x="188849" y="11798"/>
                  </a:lnTo>
                  <a:lnTo>
                    <a:pt x="188849" y="23596"/>
                  </a:lnTo>
                  <a:lnTo>
                    <a:pt x="200647" y="23596"/>
                  </a:lnTo>
                  <a:lnTo>
                    <a:pt x="212432" y="23596"/>
                  </a:lnTo>
                  <a:lnTo>
                    <a:pt x="212432" y="11798"/>
                  </a:lnTo>
                  <a:close/>
                </a:path>
                <a:path w="614045" h="35560">
                  <a:moveTo>
                    <a:pt x="224243" y="23609"/>
                  </a:move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close/>
                </a:path>
                <a:path w="614045" h="35560">
                  <a:moveTo>
                    <a:pt x="224243" y="11798"/>
                  </a:moveTo>
                  <a:lnTo>
                    <a:pt x="212458" y="11798"/>
                  </a:lnTo>
                  <a:lnTo>
                    <a:pt x="212458" y="23596"/>
                  </a:lnTo>
                  <a:lnTo>
                    <a:pt x="224243" y="23596"/>
                  </a:lnTo>
                  <a:lnTo>
                    <a:pt x="224243" y="11798"/>
                  </a:lnTo>
                  <a:close/>
                </a:path>
                <a:path w="614045" h="35560">
                  <a:moveTo>
                    <a:pt x="247853" y="23609"/>
                  </a:moveTo>
                  <a:lnTo>
                    <a:pt x="236054" y="23609"/>
                  </a:lnTo>
                  <a:lnTo>
                    <a:pt x="236054" y="35407"/>
                  </a:lnTo>
                  <a:lnTo>
                    <a:pt x="247853" y="35407"/>
                  </a:lnTo>
                  <a:lnTo>
                    <a:pt x="247853" y="23609"/>
                  </a:lnTo>
                  <a:close/>
                </a:path>
                <a:path w="614045" h="35560">
                  <a:moveTo>
                    <a:pt x="247853" y="11798"/>
                  </a:moveTo>
                  <a:lnTo>
                    <a:pt x="236054" y="11798"/>
                  </a:lnTo>
                  <a:lnTo>
                    <a:pt x="236054" y="23596"/>
                  </a:lnTo>
                  <a:lnTo>
                    <a:pt x="247853" y="23596"/>
                  </a:lnTo>
                  <a:lnTo>
                    <a:pt x="247853" y="11798"/>
                  </a:lnTo>
                  <a:close/>
                </a:path>
                <a:path w="614045" h="35560">
                  <a:moveTo>
                    <a:pt x="259651" y="23609"/>
                  </a:moveTo>
                  <a:lnTo>
                    <a:pt x="247865" y="23609"/>
                  </a:lnTo>
                  <a:lnTo>
                    <a:pt x="247865" y="35407"/>
                  </a:lnTo>
                  <a:lnTo>
                    <a:pt x="259651" y="35407"/>
                  </a:lnTo>
                  <a:lnTo>
                    <a:pt x="259651" y="23609"/>
                  </a:lnTo>
                  <a:close/>
                </a:path>
                <a:path w="614045" h="35560">
                  <a:moveTo>
                    <a:pt x="271462" y="23609"/>
                  </a:moveTo>
                  <a:lnTo>
                    <a:pt x="259664" y="23609"/>
                  </a:lnTo>
                  <a:lnTo>
                    <a:pt x="259664" y="35407"/>
                  </a:lnTo>
                  <a:lnTo>
                    <a:pt x="271462" y="35407"/>
                  </a:lnTo>
                  <a:lnTo>
                    <a:pt x="271462" y="23609"/>
                  </a:lnTo>
                  <a:close/>
                </a:path>
                <a:path w="614045" h="35560">
                  <a:moveTo>
                    <a:pt x="271462" y="11798"/>
                  </a:moveTo>
                  <a:lnTo>
                    <a:pt x="259664" y="11798"/>
                  </a:lnTo>
                  <a:lnTo>
                    <a:pt x="259664" y="23596"/>
                  </a:lnTo>
                  <a:lnTo>
                    <a:pt x="271462" y="23596"/>
                  </a:lnTo>
                  <a:lnTo>
                    <a:pt x="271462" y="11798"/>
                  </a:lnTo>
                  <a:close/>
                </a:path>
                <a:path w="614045" h="35560">
                  <a:moveTo>
                    <a:pt x="306857" y="23609"/>
                  </a:moveTo>
                  <a:lnTo>
                    <a:pt x="295071" y="23609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close/>
                </a:path>
                <a:path w="614045" h="35560">
                  <a:moveTo>
                    <a:pt x="306857" y="0"/>
                  </a:moveTo>
                  <a:lnTo>
                    <a:pt x="295071" y="0"/>
                  </a:lnTo>
                  <a:lnTo>
                    <a:pt x="283273" y="0"/>
                  </a:lnTo>
                  <a:lnTo>
                    <a:pt x="271475" y="0"/>
                  </a:lnTo>
                  <a:lnTo>
                    <a:pt x="271475" y="11798"/>
                  </a:lnTo>
                  <a:lnTo>
                    <a:pt x="283273" y="11798"/>
                  </a:lnTo>
                  <a:lnTo>
                    <a:pt x="295071" y="11798"/>
                  </a:lnTo>
                  <a:lnTo>
                    <a:pt x="306857" y="11798"/>
                  </a:lnTo>
                  <a:lnTo>
                    <a:pt x="306857" y="0"/>
                  </a:lnTo>
                  <a:close/>
                </a:path>
                <a:path w="614045" h="35560">
                  <a:moveTo>
                    <a:pt x="330479" y="23609"/>
                  </a:moveTo>
                  <a:lnTo>
                    <a:pt x="318681" y="23609"/>
                  </a:lnTo>
                  <a:lnTo>
                    <a:pt x="306882" y="23609"/>
                  </a:lnTo>
                  <a:lnTo>
                    <a:pt x="306882" y="35407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close/>
                </a:path>
                <a:path w="614045" h="35560">
                  <a:moveTo>
                    <a:pt x="330479" y="0"/>
                  </a:moveTo>
                  <a:lnTo>
                    <a:pt x="318681" y="0"/>
                  </a:lnTo>
                  <a:lnTo>
                    <a:pt x="306882" y="0"/>
                  </a:lnTo>
                  <a:lnTo>
                    <a:pt x="306882" y="11798"/>
                  </a:lnTo>
                  <a:lnTo>
                    <a:pt x="318681" y="11798"/>
                  </a:lnTo>
                  <a:lnTo>
                    <a:pt x="318681" y="23596"/>
                  </a:lnTo>
                  <a:lnTo>
                    <a:pt x="330479" y="23596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14045" h="35560">
                  <a:moveTo>
                    <a:pt x="354088" y="11798"/>
                  </a:moveTo>
                  <a:lnTo>
                    <a:pt x="342290" y="11798"/>
                  </a:lnTo>
                  <a:lnTo>
                    <a:pt x="342290" y="23596"/>
                  </a:lnTo>
                  <a:lnTo>
                    <a:pt x="354088" y="23596"/>
                  </a:lnTo>
                  <a:lnTo>
                    <a:pt x="354088" y="11798"/>
                  </a:lnTo>
                  <a:close/>
                </a:path>
                <a:path w="614045" h="35560">
                  <a:moveTo>
                    <a:pt x="365887" y="23609"/>
                  </a:moveTo>
                  <a:lnTo>
                    <a:pt x="354088" y="23609"/>
                  </a:lnTo>
                  <a:lnTo>
                    <a:pt x="342290" y="23609"/>
                  </a:lnTo>
                  <a:lnTo>
                    <a:pt x="330492" y="23609"/>
                  </a:lnTo>
                  <a:lnTo>
                    <a:pt x="330492" y="35407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65887" y="35407"/>
                  </a:lnTo>
                  <a:lnTo>
                    <a:pt x="365887" y="23609"/>
                  </a:lnTo>
                  <a:close/>
                </a:path>
                <a:path w="614045" h="35560">
                  <a:moveTo>
                    <a:pt x="365887" y="0"/>
                  </a:moveTo>
                  <a:lnTo>
                    <a:pt x="354088" y="0"/>
                  </a:lnTo>
                  <a:lnTo>
                    <a:pt x="354088" y="11798"/>
                  </a:lnTo>
                  <a:lnTo>
                    <a:pt x="365887" y="11798"/>
                  </a:lnTo>
                  <a:lnTo>
                    <a:pt x="365887" y="0"/>
                  </a:lnTo>
                  <a:close/>
                </a:path>
                <a:path w="614045" h="35560">
                  <a:moveTo>
                    <a:pt x="377698" y="0"/>
                  </a:moveTo>
                  <a:lnTo>
                    <a:pt x="365899" y="0"/>
                  </a:lnTo>
                  <a:lnTo>
                    <a:pt x="365899" y="11798"/>
                  </a:lnTo>
                  <a:lnTo>
                    <a:pt x="377698" y="11798"/>
                  </a:lnTo>
                  <a:lnTo>
                    <a:pt x="377698" y="0"/>
                  </a:lnTo>
                  <a:close/>
                </a:path>
                <a:path w="614045" h="35560">
                  <a:moveTo>
                    <a:pt x="389496" y="23609"/>
                  </a:moveTo>
                  <a:lnTo>
                    <a:pt x="377698" y="23609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close/>
                </a:path>
                <a:path w="614045" h="35560">
                  <a:moveTo>
                    <a:pt x="389496" y="11798"/>
                  </a:moveTo>
                  <a:lnTo>
                    <a:pt x="377698" y="11798"/>
                  </a:lnTo>
                  <a:lnTo>
                    <a:pt x="377698" y="23596"/>
                  </a:lnTo>
                  <a:lnTo>
                    <a:pt x="389496" y="23596"/>
                  </a:lnTo>
                  <a:lnTo>
                    <a:pt x="389496" y="11798"/>
                  </a:lnTo>
                  <a:close/>
                </a:path>
                <a:path w="614045" h="35560">
                  <a:moveTo>
                    <a:pt x="413105" y="23609"/>
                  </a:moveTo>
                  <a:lnTo>
                    <a:pt x="401307" y="23609"/>
                  </a:lnTo>
                  <a:lnTo>
                    <a:pt x="401307" y="35407"/>
                  </a:lnTo>
                  <a:lnTo>
                    <a:pt x="413105" y="35407"/>
                  </a:lnTo>
                  <a:lnTo>
                    <a:pt x="413105" y="23609"/>
                  </a:lnTo>
                  <a:close/>
                </a:path>
                <a:path w="614045" h="35560">
                  <a:moveTo>
                    <a:pt x="413105" y="0"/>
                  </a:moveTo>
                  <a:lnTo>
                    <a:pt x="401307" y="0"/>
                  </a:lnTo>
                  <a:lnTo>
                    <a:pt x="401307" y="11798"/>
                  </a:lnTo>
                  <a:lnTo>
                    <a:pt x="401307" y="23596"/>
                  </a:lnTo>
                  <a:lnTo>
                    <a:pt x="413105" y="23596"/>
                  </a:lnTo>
                  <a:lnTo>
                    <a:pt x="413105" y="11798"/>
                  </a:lnTo>
                  <a:lnTo>
                    <a:pt x="413105" y="0"/>
                  </a:lnTo>
                  <a:close/>
                </a:path>
                <a:path w="614045" h="35560">
                  <a:moveTo>
                    <a:pt x="460311" y="23609"/>
                  </a:moveTo>
                  <a:lnTo>
                    <a:pt x="448513" y="23609"/>
                  </a:lnTo>
                  <a:lnTo>
                    <a:pt x="448513" y="35407"/>
                  </a:lnTo>
                  <a:lnTo>
                    <a:pt x="460311" y="35407"/>
                  </a:lnTo>
                  <a:lnTo>
                    <a:pt x="460311" y="23609"/>
                  </a:lnTo>
                  <a:close/>
                </a:path>
                <a:path w="614045" h="35560">
                  <a:moveTo>
                    <a:pt x="460311" y="0"/>
                  </a:moveTo>
                  <a:lnTo>
                    <a:pt x="448513" y="0"/>
                  </a:lnTo>
                  <a:lnTo>
                    <a:pt x="436714" y="0"/>
                  </a:lnTo>
                  <a:lnTo>
                    <a:pt x="436714" y="11798"/>
                  </a:lnTo>
                  <a:lnTo>
                    <a:pt x="436714" y="23596"/>
                  </a:lnTo>
                  <a:lnTo>
                    <a:pt x="448513" y="23596"/>
                  </a:lnTo>
                  <a:lnTo>
                    <a:pt x="448513" y="11798"/>
                  </a:lnTo>
                  <a:lnTo>
                    <a:pt x="460311" y="11798"/>
                  </a:lnTo>
                  <a:lnTo>
                    <a:pt x="460311" y="0"/>
                  </a:lnTo>
                  <a:close/>
                </a:path>
                <a:path w="614045" h="35560">
                  <a:moveTo>
                    <a:pt x="472122" y="23609"/>
                  </a:moveTo>
                  <a:lnTo>
                    <a:pt x="460324" y="23609"/>
                  </a:lnTo>
                  <a:lnTo>
                    <a:pt x="460324" y="35407"/>
                  </a:lnTo>
                  <a:lnTo>
                    <a:pt x="472122" y="35407"/>
                  </a:lnTo>
                  <a:lnTo>
                    <a:pt x="472122" y="23609"/>
                  </a:lnTo>
                  <a:close/>
                </a:path>
                <a:path w="614045" h="35560">
                  <a:moveTo>
                    <a:pt x="483920" y="0"/>
                  </a:moveTo>
                  <a:lnTo>
                    <a:pt x="472122" y="0"/>
                  </a:lnTo>
                  <a:lnTo>
                    <a:pt x="460324" y="0"/>
                  </a:lnTo>
                  <a:lnTo>
                    <a:pt x="460324" y="11798"/>
                  </a:lnTo>
                  <a:lnTo>
                    <a:pt x="460324" y="23596"/>
                  </a:lnTo>
                  <a:lnTo>
                    <a:pt x="472122" y="23596"/>
                  </a:lnTo>
                  <a:lnTo>
                    <a:pt x="483920" y="23596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14045" h="35560">
                  <a:moveTo>
                    <a:pt x="519328" y="23609"/>
                  </a:moveTo>
                  <a:lnTo>
                    <a:pt x="507530" y="23609"/>
                  </a:lnTo>
                  <a:lnTo>
                    <a:pt x="507530" y="35407"/>
                  </a:lnTo>
                  <a:lnTo>
                    <a:pt x="519328" y="35407"/>
                  </a:lnTo>
                  <a:lnTo>
                    <a:pt x="519328" y="23609"/>
                  </a:lnTo>
                  <a:close/>
                </a:path>
                <a:path w="614045" h="35560">
                  <a:moveTo>
                    <a:pt x="519328" y="0"/>
                  </a:moveTo>
                  <a:lnTo>
                    <a:pt x="507530" y="0"/>
                  </a:ln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495731" y="23596"/>
                  </a:lnTo>
                  <a:lnTo>
                    <a:pt x="507530" y="23596"/>
                  </a:lnTo>
                  <a:lnTo>
                    <a:pt x="519328" y="23596"/>
                  </a:lnTo>
                  <a:lnTo>
                    <a:pt x="519328" y="11798"/>
                  </a:lnTo>
                  <a:lnTo>
                    <a:pt x="519328" y="0"/>
                  </a:lnTo>
                  <a:close/>
                </a:path>
                <a:path w="614045" h="35560">
                  <a:moveTo>
                    <a:pt x="542937" y="23609"/>
                  </a:moveTo>
                  <a:lnTo>
                    <a:pt x="531139" y="23609"/>
                  </a:lnTo>
                  <a:lnTo>
                    <a:pt x="531139" y="35407"/>
                  </a:lnTo>
                  <a:lnTo>
                    <a:pt x="542937" y="35407"/>
                  </a:lnTo>
                  <a:lnTo>
                    <a:pt x="542937" y="23609"/>
                  </a:lnTo>
                  <a:close/>
                </a:path>
                <a:path w="614045" h="35560">
                  <a:moveTo>
                    <a:pt x="554748" y="23609"/>
                  </a:moveTo>
                  <a:lnTo>
                    <a:pt x="542950" y="23609"/>
                  </a:lnTo>
                  <a:lnTo>
                    <a:pt x="542950" y="35407"/>
                  </a:lnTo>
                  <a:lnTo>
                    <a:pt x="554748" y="35407"/>
                  </a:lnTo>
                  <a:lnTo>
                    <a:pt x="554748" y="23609"/>
                  </a:lnTo>
                  <a:close/>
                </a:path>
                <a:path w="614045" h="35560">
                  <a:moveTo>
                    <a:pt x="578345" y="11798"/>
                  </a:moveTo>
                  <a:lnTo>
                    <a:pt x="566547" y="11798"/>
                  </a:lnTo>
                  <a:lnTo>
                    <a:pt x="554748" y="11798"/>
                  </a:lnTo>
                  <a:lnTo>
                    <a:pt x="554748" y="23596"/>
                  </a:lnTo>
                  <a:lnTo>
                    <a:pt x="566547" y="23596"/>
                  </a:lnTo>
                  <a:lnTo>
                    <a:pt x="578345" y="23596"/>
                  </a:lnTo>
                  <a:lnTo>
                    <a:pt x="578345" y="11798"/>
                  </a:lnTo>
                  <a:close/>
                </a:path>
                <a:path w="614045" h="35560">
                  <a:moveTo>
                    <a:pt x="590156" y="23609"/>
                  </a:moveTo>
                  <a:lnTo>
                    <a:pt x="578358" y="23609"/>
                  </a:lnTo>
                  <a:lnTo>
                    <a:pt x="578358" y="35407"/>
                  </a:lnTo>
                  <a:lnTo>
                    <a:pt x="590156" y="35407"/>
                  </a:lnTo>
                  <a:lnTo>
                    <a:pt x="590156" y="23609"/>
                  </a:lnTo>
                  <a:close/>
                </a:path>
                <a:path w="614045" h="35560">
                  <a:moveTo>
                    <a:pt x="590156" y="11798"/>
                  </a:moveTo>
                  <a:lnTo>
                    <a:pt x="578358" y="11798"/>
                  </a:lnTo>
                  <a:lnTo>
                    <a:pt x="578358" y="23596"/>
                  </a:lnTo>
                  <a:lnTo>
                    <a:pt x="590156" y="23596"/>
                  </a:lnTo>
                  <a:lnTo>
                    <a:pt x="590156" y="11798"/>
                  </a:lnTo>
                  <a:close/>
                </a:path>
                <a:path w="614045" h="35560">
                  <a:moveTo>
                    <a:pt x="613765" y="23609"/>
                  </a:moveTo>
                  <a:lnTo>
                    <a:pt x="601967" y="23609"/>
                  </a:lnTo>
                  <a:lnTo>
                    <a:pt x="601967" y="35407"/>
                  </a:lnTo>
                  <a:lnTo>
                    <a:pt x="613765" y="35407"/>
                  </a:lnTo>
                  <a:lnTo>
                    <a:pt x="613765" y="23609"/>
                  </a:lnTo>
                  <a:close/>
                </a:path>
                <a:path w="614045" h="35560">
                  <a:moveTo>
                    <a:pt x="613765" y="11798"/>
                  </a:moveTo>
                  <a:lnTo>
                    <a:pt x="601967" y="11798"/>
                  </a:lnTo>
                  <a:lnTo>
                    <a:pt x="601967" y="23596"/>
                  </a:lnTo>
                  <a:lnTo>
                    <a:pt x="613765" y="23596"/>
                  </a:lnTo>
                  <a:lnTo>
                    <a:pt x="613765" y="117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7" name="object 37"/>
          <p:cNvSpPr txBox="1"/>
          <p:nvPr/>
        </p:nvSpPr>
        <p:spPr>
          <a:xfrm>
            <a:off x="304800" y="4955832"/>
            <a:ext cx="955675" cy="4851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50" b="1" dirty="0">
                <a:latin typeface="Raleway"/>
                <a:cs typeface="Raleway"/>
              </a:rPr>
              <a:t>Product Height:</a:t>
            </a:r>
            <a:r>
              <a:rPr sz="750" b="1" spc="-5" dirty="0">
                <a:latin typeface="Raleway"/>
                <a:cs typeface="Raleway"/>
              </a:rPr>
              <a:t> </a:t>
            </a:r>
            <a:r>
              <a:rPr sz="750" spc="-35" dirty="0">
                <a:latin typeface="Raleway"/>
                <a:cs typeface="Raleway"/>
              </a:rPr>
              <a:t>30</a:t>
            </a:r>
            <a:endParaRPr sz="75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z="750" b="1" dirty="0">
                <a:latin typeface="Raleway"/>
                <a:cs typeface="Raleway"/>
              </a:rPr>
              <a:t>Product Depth: </a:t>
            </a:r>
            <a:r>
              <a:rPr sz="750" spc="-35" dirty="0">
                <a:latin typeface="Raleway"/>
                <a:cs typeface="Raleway"/>
              </a:rPr>
              <a:t>27</a:t>
            </a:r>
            <a:endParaRPr sz="75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z="750" b="1" dirty="0">
                <a:latin typeface="Raleway"/>
                <a:cs typeface="Raleway"/>
              </a:rPr>
              <a:t>Product Length: </a:t>
            </a:r>
            <a:r>
              <a:rPr sz="750" spc="-20" dirty="0">
                <a:latin typeface="Raleway"/>
                <a:cs typeface="Raleway"/>
              </a:rPr>
              <a:t>24.5</a:t>
            </a:r>
            <a:endParaRPr sz="75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z="750" b="1" dirty="0">
                <a:latin typeface="Raleway"/>
                <a:cs typeface="Raleway"/>
              </a:rPr>
              <a:t>Cubes:</a:t>
            </a:r>
            <a:r>
              <a:rPr sz="750" b="1" spc="-5" dirty="0">
                <a:latin typeface="Raleway"/>
                <a:cs typeface="Raleway"/>
              </a:rPr>
              <a:t> </a:t>
            </a:r>
            <a:r>
              <a:rPr sz="750" spc="-25" dirty="0">
                <a:latin typeface="Raleway"/>
                <a:cs typeface="Raleway"/>
              </a:rPr>
              <a:t>6.6</a:t>
            </a:r>
            <a:endParaRPr sz="750">
              <a:latin typeface="Raleway"/>
              <a:cs typeface="Raleway"/>
            </a:endParaRPr>
          </a:p>
        </p:txBody>
      </p:sp>
      <p:pic>
        <p:nvPicPr>
          <p:cNvPr id="38" name="object 38">
            <a:hlinkClick r:id="rId2"/>
          </p:cNvPr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3559492" y="1590586"/>
            <a:ext cx="5486400" cy="2926080"/>
          </a:xfrm>
          <a:prstGeom prst="rect">
            <a:avLst/>
          </a:prstGeom>
        </p:spPr>
      </p:pic>
      <p:sp>
        <p:nvSpPr>
          <p:cNvPr id="39" name="object 39"/>
          <p:cNvSpPr txBox="1">
            <a:spLocks noGrp="1"/>
          </p:cNvSpPr>
          <p:nvPr>
            <p:ph type="sldNum" sz="quarter" idx="4294967295"/>
          </p:nvPr>
        </p:nvSpPr>
        <p:spPr>
          <a:xfrm>
            <a:off x="9477375" y="7521575"/>
            <a:ext cx="581025" cy="16033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900" b="0" i="0">
                <a:solidFill>
                  <a:schemeClr val="bg1"/>
                </a:solidFill>
                <a:latin typeface="Raleway"/>
                <a:cs typeface="Raleway"/>
              </a:defRPr>
            </a:lvl1pPr>
          </a:lstStyle>
          <a:p>
            <a:pPr marL="12700">
              <a:lnSpc>
                <a:spcPct val="100000"/>
              </a:lnSpc>
              <a:spcBef>
                <a:spcPts val="45"/>
              </a:spcBef>
            </a:pPr>
            <a:r>
              <a:rPr lang="en-US"/>
              <a:t>Page: </a:t>
            </a:r>
            <a:fld id="{81D60167-4931-47E6-BA6A-407CBD079E47}" type="slidenum">
              <a:rPr spc="-25" smtClean="0"/>
              <a:pPr marL="12700">
                <a:lnSpc>
                  <a:spcPct val="100000"/>
                </a:lnSpc>
                <a:spcBef>
                  <a:spcPts val="45"/>
                </a:spcBef>
              </a:pPr>
              <a:t>102</a:t>
            </a:fld>
            <a:endParaRPr spc="-25" dirty="0"/>
          </a:p>
        </p:txBody>
      </p:sp>
      <p:graphicFrame>
        <p:nvGraphicFramePr>
          <p:cNvPr id="2" name="Object 1">
            <a:extLst>
              <a:ext uri="{FF2B5EF4-FFF2-40B4-BE49-F238E27FC236}">
                <a16:creationId xmlns:a16="http://schemas.microsoft.com/office/drawing/2014/main" id="{CB26BC66-EEFE-080C-3800-1D205F063171}"/>
              </a:ext>
            </a:extLst>
          </p:cNvPr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3928112177"/>
              </p:ext>
            </p:extLst>
          </p:nvPr>
        </p:nvGraphicFramePr>
        <p:xfrm>
          <a:off x="796492" y="5530062"/>
          <a:ext cx="8724900" cy="6096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Worksheet" r:id="rId4" imgW="8724900" imgH="609600" progId="Excel.Sheet.12">
                  <p:embed/>
                </p:oleObj>
              </mc:Choice>
              <mc:Fallback>
                <p:oleObj name="Worksheet" r:id="rId4" imgW="8724900" imgH="609600" progId="Excel.Sheet.12">
                  <p:embed/>
                  <p:pic>
                    <p:nvPicPr>
                      <p:cNvPr id="2" name="Object 1">
                        <a:extLst>
                          <a:ext uri="{FF2B5EF4-FFF2-40B4-BE49-F238E27FC236}">
                            <a16:creationId xmlns:a16="http://schemas.microsoft.com/office/drawing/2014/main" id="{CB26BC66-EEFE-080C-3800-1D205F063171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796492" y="5530062"/>
                        <a:ext cx="8724900" cy="609600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3" name="Picture 2" descr="A picture containing logo&#10;&#10;Description automatically generated">
            <a:extLst>
              <a:ext uri="{FF2B5EF4-FFF2-40B4-BE49-F238E27FC236}">
                <a16:creationId xmlns:a16="http://schemas.microsoft.com/office/drawing/2014/main" id="{5E1822A5-FABC-E1C5-E81C-E22FC5E7F7A5}"/>
              </a:ext>
            </a:extLst>
          </p:cNvPr>
          <p:cNvPicPr>
            <a:picLocks noChangeAspect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6732"/>
          <a:stretch/>
        </p:blipFill>
        <p:spPr>
          <a:xfrm>
            <a:off x="8610600" y="6449545"/>
            <a:ext cx="1293202" cy="1232368"/>
          </a:xfrm>
          <a:prstGeom prst="rect">
            <a:avLst/>
          </a:prstGeom>
        </p:spPr>
      </p:pic>
      <p:sp>
        <p:nvSpPr>
          <p:cNvPr id="4" name="Rectangle 3">
            <a:extLst>
              <a:ext uri="{FF2B5EF4-FFF2-40B4-BE49-F238E27FC236}">
                <a16:creationId xmlns:a16="http://schemas.microsoft.com/office/drawing/2014/main" id="{8AA309F5-5063-EFEE-6EC8-95C07E6C100A}"/>
              </a:ext>
            </a:extLst>
          </p:cNvPr>
          <p:cNvSpPr/>
          <p:nvPr/>
        </p:nvSpPr>
        <p:spPr>
          <a:xfrm>
            <a:off x="8408624" y="5181600"/>
            <a:ext cx="1293202" cy="1046028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69164044"/>
      </p:ext>
    </p:extLst>
  </p:cSld>
  <p:clrMapOvr>
    <a:masterClrMapping/>
  </p:clrMapOvr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object 5">
            <a:hlinkClick r:id="rId2"/>
          </p:cNvPr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47625" y="767626"/>
            <a:ext cx="5715000" cy="4446270"/>
          </a:xfrm>
          <a:prstGeom prst="rect">
            <a:avLst/>
          </a:prstGeom>
        </p:spPr>
      </p:pic>
      <p:sp>
        <p:nvSpPr>
          <p:cNvPr id="6" name="object 6"/>
          <p:cNvSpPr/>
          <p:nvPr/>
        </p:nvSpPr>
        <p:spPr>
          <a:xfrm>
            <a:off x="6176645" y="217364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6176645" y="228794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6176645" y="251654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6176645" y="274514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6176645" y="285944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6176645" y="297374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6176645" y="320234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6176645" y="331664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 txBox="1"/>
          <p:nvPr/>
        </p:nvSpPr>
        <p:spPr>
          <a:xfrm>
            <a:off x="5898515" y="860380"/>
            <a:ext cx="3157855" cy="3066415"/>
          </a:xfrm>
          <a:prstGeom prst="rect">
            <a:avLst/>
          </a:prstGeom>
        </p:spPr>
        <p:txBody>
          <a:bodyPr vert="horz" wrap="square" lIns="0" tIns="27940" rIns="0" bIns="0" rtlCol="0">
            <a:spAutoFit/>
          </a:bodyPr>
          <a:lstStyle/>
          <a:p>
            <a:pPr marL="12700" marR="405130">
              <a:lnSpc>
                <a:spcPts val="1350"/>
              </a:lnSpc>
              <a:spcBef>
                <a:spcPts val="220"/>
              </a:spcBef>
            </a:pPr>
            <a:r>
              <a:rPr sz="1200" b="1" spc="80" dirty="0">
                <a:latin typeface="Arial"/>
                <a:cs typeface="Arial"/>
              </a:rPr>
              <a:t>SOPHIA SWIVEL </a:t>
            </a:r>
            <a:r>
              <a:rPr sz="1200" b="1" spc="50" dirty="0">
                <a:latin typeface="Arial"/>
                <a:cs typeface="Arial"/>
              </a:rPr>
              <a:t>ACCENT</a:t>
            </a:r>
            <a:r>
              <a:rPr sz="1200" b="1" spc="80" dirty="0">
                <a:latin typeface="Arial"/>
                <a:cs typeface="Arial"/>
              </a:rPr>
              <a:t> </a:t>
            </a:r>
            <a:r>
              <a:rPr sz="1200" b="1" spc="70" dirty="0">
                <a:latin typeface="Arial"/>
                <a:cs typeface="Arial"/>
              </a:rPr>
              <a:t>CHAIR, </a:t>
            </a:r>
            <a:r>
              <a:rPr sz="1200" b="1" dirty="0">
                <a:latin typeface="Arial"/>
                <a:cs typeface="Arial"/>
              </a:rPr>
              <a:t>BLUE</a:t>
            </a:r>
            <a:r>
              <a:rPr sz="1200" b="1" spc="260" dirty="0">
                <a:latin typeface="Arial"/>
                <a:cs typeface="Arial"/>
              </a:rPr>
              <a:t> </a:t>
            </a:r>
            <a:r>
              <a:rPr sz="1200" b="1" spc="50" dirty="0">
                <a:latin typeface="Arial"/>
                <a:cs typeface="Arial"/>
              </a:rPr>
              <a:t>VELVET</a:t>
            </a:r>
            <a:endParaRPr sz="1200" dirty="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760"/>
              </a:spcBef>
            </a:pPr>
            <a:r>
              <a:rPr sz="750" b="1" dirty="0">
                <a:latin typeface="Raleway"/>
                <a:cs typeface="Raleway"/>
              </a:rPr>
              <a:t>SKU:</a:t>
            </a:r>
            <a:r>
              <a:rPr sz="750" b="1" spc="10" dirty="0">
                <a:latin typeface="Raleway"/>
                <a:cs typeface="Raleway"/>
              </a:rPr>
              <a:t> </a:t>
            </a:r>
            <a:r>
              <a:rPr sz="750" spc="-10" dirty="0">
                <a:latin typeface="Raleway"/>
                <a:cs typeface="Raleway"/>
              </a:rPr>
              <a:t>SOH850BV</a:t>
            </a:r>
            <a:endParaRPr sz="750" dirty="0">
              <a:latin typeface="Raleway"/>
              <a:cs typeface="Raleway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700" dirty="0">
              <a:latin typeface="Raleway"/>
              <a:cs typeface="Raleway"/>
            </a:endParaRPr>
          </a:p>
          <a:p>
            <a:pPr marL="12700" marR="5080">
              <a:lnSpc>
                <a:spcPct val="100000"/>
              </a:lnSpc>
              <a:spcBef>
                <a:spcPts val="5"/>
              </a:spcBef>
            </a:pPr>
            <a:r>
              <a:rPr sz="750" dirty="0">
                <a:latin typeface="Raleway"/>
                <a:cs typeface="Raleway"/>
              </a:rPr>
              <a:t>Compact enough to fit anywhere and comfortable enough that </a:t>
            </a:r>
            <a:r>
              <a:rPr sz="750" spc="-10" dirty="0">
                <a:latin typeface="Raleway"/>
                <a:cs typeface="Raleway"/>
              </a:rPr>
              <a:t>you’ll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want to put one everywhere, the Sophia Swivel Accent Chair</a:t>
            </a:r>
            <a:r>
              <a:rPr sz="750" spc="19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comes </a:t>
            </a:r>
            <a:r>
              <a:rPr sz="750" spc="-25" dirty="0">
                <a:latin typeface="Raleway"/>
                <a:cs typeface="Raleway"/>
              </a:rPr>
              <a:t>in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five</a:t>
            </a:r>
            <a:r>
              <a:rPr sz="750" spc="-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different covers and sports a 360° swivel base and transitional </a:t>
            </a:r>
            <a:r>
              <a:rPr sz="750" spc="-10" dirty="0">
                <a:latin typeface="Raleway"/>
                <a:cs typeface="Raleway"/>
              </a:rPr>
              <a:t>style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that blends with any </a:t>
            </a:r>
            <a:r>
              <a:rPr sz="750" spc="-10" dirty="0">
                <a:latin typeface="Raleway"/>
                <a:cs typeface="Raleway"/>
              </a:rPr>
              <a:t>environment.</a:t>
            </a:r>
            <a:endParaRPr sz="750" dirty="0">
              <a:latin typeface="Raleway"/>
              <a:cs typeface="Raleway"/>
            </a:endParaRPr>
          </a:p>
          <a:p>
            <a:pPr marL="393700">
              <a:lnSpc>
                <a:spcPct val="100000"/>
              </a:lnSpc>
              <a:spcBef>
                <a:spcPts val="750"/>
              </a:spcBef>
            </a:pPr>
            <a:r>
              <a:rPr sz="750" dirty="0">
                <a:latin typeface="Raleway"/>
                <a:cs typeface="Raleway"/>
              </a:rPr>
              <a:t>360° </a:t>
            </a:r>
            <a:r>
              <a:rPr sz="750" spc="-10" dirty="0">
                <a:latin typeface="Raleway"/>
                <a:cs typeface="Raleway"/>
              </a:rPr>
              <a:t>Swivel</a:t>
            </a:r>
            <a:endParaRPr sz="750" dirty="0">
              <a:latin typeface="Raleway"/>
              <a:cs typeface="Raleway"/>
            </a:endParaRPr>
          </a:p>
          <a:p>
            <a:pPr marL="393700" marR="30099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Removable back makes it easy to move around in </a:t>
            </a:r>
            <a:r>
              <a:rPr sz="750" spc="-10" dirty="0">
                <a:latin typeface="Raleway"/>
                <a:cs typeface="Raleway"/>
              </a:rPr>
              <a:t>small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hallways, doors, </a:t>
            </a:r>
            <a:r>
              <a:rPr sz="750" spc="-25" dirty="0">
                <a:latin typeface="Raleway"/>
                <a:cs typeface="Raleway"/>
              </a:rPr>
              <a:t>etc</a:t>
            </a:r>
            <a:endParaRPr sz="750" dirty="0">
              <a:latin typeface="Raleway"/>
              <a:cs typeface="Raleway"/>
            </a:endParaRPr>
          </a:p>
          <a:p>
            <a:pPr marL="393700" marR="31369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Blue velvet cover is butter-soft to the touch for an </a:t>
            </a:r>
            <a:r>
              <a:rPr sz="750" spc="-10" dirty="0">
                <a:latin typeface="Raleway"/>
                <a:cs typeface="Raleway"/>
              </a:rPr>
              <a:t>extra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comfortable </a:t>
            </a:r>
            <a:r>
              <a:rPr sz="750" spc="-20" dirty="0">
                <a:latin typeface="Raleway"/>
                <a:cs typeface="Raleway"/>
              </a:rPr>
              <a:t>seat</a:t>
            </a:r>
            <a:endParaRPr sz="750" dirty="0">
              <a:latin typeface="Raleway"/>
              <a:cs typeface="Raleway"/>
            </a:endParaRPr>
          </a:p>
          <a:p>
            <a:pPr marL="39370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Available in five different </a:t>
            </a:r>
            <a:r>
              <a:rPr sz="750" spc="-10" dirty="0">
                <a:latin typeface="Raleway"/>
                <a:cs typeface="Raleway"/>
              </a:rPr>
              <a:t>covers</a:t>
            </a:r>
            <a:endParaRPr sz="750" dirty="0">
              <a:latin typeface="Raleway"/>
              <a:cs typeface="Raleway"/>
            </a:endParaRPr>
          </a:p>
          <a:p>
            <a:pPr marL="39370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Adjustable levelers add stability on uneven </a:t>
            </a:r>
            <a:r>
              <a:rPr sz="750" spc="-10" dirty="0">
                <a:latin typeface="Raleway"/>
                <a:cs typeface="Raleway"/>
              </a:rPr>
              <a:t>surfaces.</a:t>
            </a:r>
            <a:endParaRPr sz="750" dirty="0">
              <a:latin typeface="Raleway"/>
              <a:cs typeface="Raleway"/>
            </a:endParaRPr>
          </a:p>
          <a:p>
            <a:pPr marL="393700" marR="33655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Easy assembly, just attach legs, add top and the chair is </a:t>
            </a:r>
            <a:r>
              <a:rPr sz="750" spc="-10" dirty="0">
                <a:latin typeface="Raleway"/>
                <a:cs typeface="Raleway"/>
              </a:rPr>
              <a:t>ready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to </a:t>
            </a:r>
            <a:r>
              <a:rPr sz="750" spc="-25" dirty="0">
                <a:latin typeface="Raleway"/>
                <a:cs typeface="Raleway"/>
              </a:rPr>
              <a:t>use</a:t>
            </a:r>
            <a:endParaRPr sz="750" dirty="0">
              <a:latin typeface="Raleway"/>
              <a:cs typeface="Raleway"/>
            </a:endParaRPr>
          </a:p>
          <a:p>
            <a:pPr marL="393700" marR="1509395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Removable</a:t>
            </a:r>
            <a:r>
              <a:rPr sz="750" spc="-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solid wood </a:t>
            </a:r>
            <a:r>
              <a:rPr sz="750" spc="-20" dirty="0">
                <a:latin typeface="Raleway"/>
                <a:cs typeface="Raleway"/>
              </a:rPr>
              <a:t>legs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u="sng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4"/>
              </a:rPr>
              <a:t>Download Sophia </a:t>
            </a:r>
            <a:r>
              <a:rPr sz="750" u="sng" spc="-10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4"/>
              </a:rPr>
              <a:t>Tearsheet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  <a:spcBef>
                <a:spcPts val="620"/>
              </a:spcBef>
            </a:pPr>
            <a:r>
              <a:rPr sz="750" u="sng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2"/>
              </a:rPr>
              <a:t>Read </a:t>
            </a:r>
            <a:r>
              <a:rPr sz="750" u="sng" spc="-20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2"/>
              </a:rPr>
              <a:t>More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</a:pPr>
            <a:r>
              <a:rPr sz="750" b="1" dirty="0">
                <a:latin typeface="Raleway"/>
                <a:cs typeface="Raleway"/>
              </a:rPr>
              <a:t>Price:</a:t>
            </a:r>
            <a:r>
              <a:rPr sz="750" b="1" spc="10" dirty="0">
                <a:latin typeface="Raleway"/>
                <a:cs typeface="Raleway"/>
              </a:rPr>
              <a:t> </a:t>
            </a:r>
            <a:r>
              <a:rPr sz="750" spc="-10" dirty="0">
                <a:latin typeface="Raleway"/>
                <a:cs typeface="Raleway"/>
              </a:rPr>
              <a:t>$119.00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ts val="1060"/>
              </a:lnSpc>
              <a:tabLst>
                <a:tab pos="1587500" algn="l"/>
              </a:tabLst>
            </a:pPr>
            <a:r>
              <a:rPr sz="900" spc="-10" dirty="0">
                <a:latin typeface="Raleway"/>
                <a:cs typeface="Raleway"/>
              </a:rPr>
              <a:t>Weight</a:t>
            </a:r>
            <a:r>
              <a:rPr sz="900" dirty="0">
                <a:latin typeface="Raleway"/>
                <a:cs typeface="Raleway"/>
              </a:rPr>
              <a:t>	59.4</a:t>
            </a:r>
            <a:r>
              <a:rPr sz="900" spc="-10" dirty="0">
                <a:latin typeface="Raleway"/>
                <a:cs typeface="Raleway"/>
              </a:rPr>
              <a:t> </a:t>
            </a:r>
            <a:r>
              <a:rPr sz="900" spc="-25" dirty="0">
                <a:latin typeface="Raleway"/>
                <a:cs typeface="Raleway"/>
              </a:rPr>
              <a:t>lbs</a:t>
            </a:r>
            <a:endParaRPr sz="900" dirty="0">
              <a:latin typeface="Raleway"/>
              <a:cs typeface="Raleway"/>
            </a:endParaRPr>
          </a:p>
        </p:txBody>
      </p:sp>
      <p:grpSp>
        <p:nvGrpSpPr>
          <p:cNvPr id="15" name="object 15"/>
          <p:cNvGrpSpPr/>
          <p:nvPr/>
        </p:nvGrpSpPr>
        <p:grpSpPr>
          <a:xfrm>
            <a:off x="5907614" y="3988365"/>
            <a:ext cx="727710" cy="727710"/>
            <a:chOff x="5907614" y="3988365"/>
            <a:chExt cx="727710" cy="727710"/>
          </a:xfrm>
        </p:grpSpPr>
        <p:sp>
          <p:nvSpPr>
            <p:cNvPr id="16" name="object 16"/>
            <p:cNvSpPr/>
            <p:nvPr/>
          </p:nvSpPr>
          <p:spPr>
            <a:xfrm>
              <a:off x="5911215" y="3991965"/>
              <a:ext cx="720090" cy="720090"/>
            </a:xfrm>
            <a:custGeom>
              <a:avLst/>
              <a:gdLst/>
              <a:ahLst/>
              <a:cxnLst/>
              <a:rect l="l" t="t" r="r" b="b"/>
              <a:pathLst>
                <a:path w="720090" h="720089">
                  <a:moveTo>
                    <a:pt x="0" y="0"/>
                  </a:moveTo>
                  <a:lnTo>
                    <a:pt x="720001" y="0"/>
                  </a:lnTo>
                  <a:lnTo>
                    <a:pt x="720001" y="720001"/>
                  </a:lnTo>
                  <a:lnTo>
                    <a:pt x="0" y="720001"/>
                  </a:lnTo>
                  <a:lnTo>
                    <a:pt x="0" y="0"/>
                  </a:lnTo>
                  <a:close/>
                </a:path>
              </a:pathLst>
            </a:custGeom>
            <a:ln w="72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5958433" y="4039183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09" h="35560">
                  <a:moveTo>
                    <a:pt x="23583" y="0"/>
                  </a:moveTo>
                  <a:lnTo>
                    <a:pt x="11798" y="0"/>
                  </a:lnTo>
                  <a:lnTo>
                    <a:pt x="0" y="0"/>
                  </a:lnTo>
                  <a:lnTo>
                    <a:pt x="0" y="11798"/>
                  </a:lnTo>
                  <a:lnTo>
                    <a:pt x="0" y="23596"/>
                  </a:lnTo>
                  <a:lnTo>
                    <a:pt x="0" y="35394"/>
                  </a:lnTo>
                  <a:lnTo>
                    <a:pt x="11798" y="35394"/>
                  </a:lnTo>
                  <a:lnTo>
                    <a:pt x="11798" y="23596"/>
                  </a:lnTo>
                  <a:lnTo>
                    <a:pt x="11798" y="11798"/>
                  </a:lnTo>
                  <a:lnTo>
                    <a:pt x="23583" y="11798"/>
                  </a:lnTo>
                  <a:lnTo>
                    <a:pt x="23583" y="0"/>
                  </a:lnTo>
                  <a:close/>
                </a:path>
                <a:path w="626109" h="35560">
                  <a:moveTo>
                    <a:pt x="35394" y="23596"/>
                  </a:moveTo>
                  <a:lnTo>
                    <a:pt x="23596" y="23596"/>
                  </a:lnTo>
                  <a:lnTo>
                    <a:pt x="23596" y="35394"/>
                  </a:lnTo>
                  <a:lnTo>
                    <a:pt x="35394" y="35394"/>
                  </a:lnTo>
                  <a:lnTo>
                    <a:pt x="35394" y="23596"/>
                  </a:lnTo>
                  <a:close/>
                </a:path>
                <a:path w="626109" h="35560">
                  <a:moveTo>
                    <a:pt x="35394" y="0"/>
                  </a:moveTo>
                  <a:lnTo>
                    <a:pt x="23596" y="0"/>
                  </a:lnTo>
                  <a:lnTo>
                    <a:pt x="23596" y="11798"/>
                  </a:lnTo>
                  <a:lnTo>
                    <a:pt x="35394" y="11798"/>
                  </a:lnTo>
                  <a:lnTo>
                    <a:pt x="35394" y="0"/>
                  </a:lnTo>
                  <a:close/>
                </a:path>
                <a:path w="626109" h="35560">
                  <a:moveTo>
                    <a:pt x="58991" y="23596"/>
                  </a:moveTo>
                  <a:lnTo>
                    <a:pt x="47205" y="23596"/>
                  </a:lnTo>
                  <a:lnTo>
                    <a:pt x="35407" y="23596"/>
                  </a:lnTo>
                  <a:lnTo>
                    <a:pt x="35407" y="35394"/>
                  </a:lnTo>
                  <a:lnTo>
                    <a:pt x="47205" y="35394"/>
                  </a:lnTo>
                  <a:lnTo>
                    <a:pt x="58991" y="35394"/>
                  </a:lnTo>
                  <a:lnTo>
                    <a:pt x="58991" y="23596"/>
                  </a:lnTo>
                  <a:close/>
                </a:path>
                <a:path w="626109" h="35560">
                  <a:moveTo>
                    <a:pt x="58991" y="0"/>
                  </a:moveTo>
                  <a:lnTo>
                    <a:pt x="47205" y="0"/>
                  </a:lnTo>
                  <a:lnTo>
                    <a:pt x="35407" y="0"/>
                  </a:lnTo>
                  <a:lnTo>
                    <a:pt x="35407" y="11798"/>
                  </a:lnTo>
                  <a:lnTo>
                    <a:pt x="47205" y="11798"/>
                  </a:lnTo>
                  <a:lnTo>
                    <a:pt x="58991" y="11798"/>
                  </a:lnTo>
                  <a:lnTo>
                    <a:pt x="58991" y="0"/>
                  </a:lnTo>
                  <a:close/>
                </a:path>
                <a:path w="626109" h="35560">
                  <a:moveTo>
                    <a:pt x="82613" y="0"/>
                  </a:moveTo>
                  <a:lnTo>
                    <a:pt x="70815" y="0"/>
                  </a:lnTo>
                  <a:lnTo>
                    <a:pt x="59016" y="0"/>
                  </a:lnTo>
                  <a:lnTo>
                    <a:pt x="59016" y="11798"/>
                  </a:lnTo>
                  <a:lnTo>
                    <a:pt x="70815" y="11798"/>
                  </a:lnTo>
                  <a:lnTo>
                    <a:pt x="70815" y="23596"/>
                  </a:lnTo>
                  <a:lnTo>
                    <a:pt x="70815" y="35394"/>
                  </a:lnTo>
                  <a:lnTo>
                    <a:pt x="82613" y="35394"/>
                  </a:lnTo>
                  <a:lnTo>
                    <a:pt x="82613" y="23596"/>
                  </a:lnTo>
                  <a:lnTo>
                    <a:pt x="82613" y="11798"/>
                  </a:lnTo>
                  <a:lnTo>
                    <a:pt x="82613" y="0"/>
                  </a:lnTo>
                  <a:close/>
                </a:path>
                <a:path w="626109" h="35560">
                  <a:moveTo>
                    <a:pt x="106222" y="0"/>
                  </a:moveTo>
                  <a:lnTo>
                    <a:pt x="94424" y="0"/>
                  </a:lnTo>
                  <a:lnTo>
                    <a:pt x="94424" y="11798"/>
                  </a:lnTo>
                  <a:lnTo>
                    <a:pt x="94424" y="23596"/>
                  </a:lnTo>
                  <a:lnTo>
                    <a:pt x="106222" y="23596"/>
                  </a:lnTo>
                  <a:lnTo>
                    <a:pt x="106222" y="11798"/>
                  </a:lnTo>
                  <a:lnTo>
                    <a:pt x="106222" y="0"/>
                  </a:lnTo>
                  <a:close/>
                </a:path>
                <a:path w="626109" h="35560">
                  <a:moveTo>
                    <a:pt x="118008" y="23596"/>
                  </a:moveTo>
                  <a:lnTo>
                    <a:pt x="106222" y="23596"/>
                  </a:lnTo>
                  <a:lnTo>
                    <a:pt x="106222" y="35394"/>
                  </a:lnTo>
                  <a:lnTo>
                    <a:pt x="118008" y="35394"/>
                  </a:lnTo>
                  <a:lnTo>
                    <a:pt x="118008" y="23596"/>
                  </a:lnTo>
                  <a:close/>
                </a:path>
                <a:path w="626109" h="35560">
                  <a:moveTo>
                    <a:pt x="129819" y="23596"/>
                  </a:moveTo>
                  <a:lnTo>
                    <a:pt x="118021" y="23596"/>
                  </a:lnTo>
                  <a:lnTo>
                    <a:pt x="118021" y="35394"/>
                  </a:lnTo>
                  <a:lnTo>
                    <a:pt x="129819" y="35394"/>
                  </a:lnTo>
                  <a:lnTo>
                    <a:pt x="129819" y="23596"/>
                  </a:lnTo>
                  <a:close/>
                </a:path>
                <a:path w="626109" h="35560">
                  <a:moveTo>
                    <a:pt x="153416" y="23596"/>
                  </a:moveTo>
                  <a:lnTo>
                    <a:pt x="141630" y="23596"/>
                  </a:lnTo>
                  <a:lnTo>
                    <a:pt x="141630" y="35394"/>
                  </a:lnTo>
                  <a:lnTo>
                    <a:pt x="153416" y="35394"/>
                  </a:lnTo>
                  <a:lnTo>
                    <a:pt x="153416" y="23596"/>
                  </a:lnTo>
                  <a:close/>
                </a:path>
                <a:path w="626109" h="35560">
                  <a:moveTo>
                    <a:pt x="153416" y="0"/>
                  </a:moveTo>
                  <a:lnTo>
                    <a:pt x="141630" y="0"/>
                  </a:lnTo>
                  <a:lnTo>
                    <a:pt x="141630" y="11798"/>
                  </a:lnTo>
                  <a:lnTo>
                    <a:pt x="153416" y="11798"/>
                  </a:lnTo>
                  <a:lnTo>
                    <a:pt x="153416" y="0"/>
                  </a:lnTo>
                  <a:close/>
                </a:path>
                <a:path w="626109" h="35560">
                  <a:moveTo>
                    <a:pt x="165239" y="11798"/>
                  </a:moveTo>
                  <a:lnTo>
                    <a:pt x="153441" y="11798"/>
                  </a:lnTo>
                  <a:lnTo>
                    <a:pt x="153441" y="23596"/>
                  </a:lnTo>
                  <a:lnTo>
                    <a:pt x="153441" y="35394"/>
                  </a:lnTo>
                  <a:lnTo>
                    <a:pt x="165239" y="35394"/>
                  </a:lnTo>
                  <a:lnTo>
                    <a:pt x="165239" y="23596"/>
                  </a:lnTo>
                  <a:lnTo>
                    <a:pt x="165239" y="11798"/>
                  </a:lnTo>
                  <a:close/>
                </a:path>
                <a:path w="626109" h="35560">
                  <a:moveTo>
                    <a:pt x="177025" y="0"/>
                  </a:moveTo>
                  <a:lnTo>
                    <a:pt x="165239" y="0"/>
                  </a:lnTo>
                  <a:lnTo>
                    <a:pt x="165239" y="11798"/>
                  </a:lnTo>
                  <a:lnTo>
                    <a:pt x="177025" y="11798"/>
                  </a:lnTo>
                  <a:lnTo>
                    <a:pt x="177025" y="0"/>
                  </a:lnTo>
                  <a:close/>
                </a:path>
                <a:path w="626109" h="35560">
                  <a:moveTo>
                    <a:pt x="188836" y="0"/>
                  </a:moveTo>
                  <a:lnTo>
                    <a:pt x="177038" y="0"/>
                  </a:lnTo>
                  <a:lnTo>
                    <a:pt x="177038" y="11798"/>
                  </a:lnTo>
                  <a:lnTo>
                    <a:pt x="177038" y="23596"/>
                  </a:lnTo>
                  <a:lnTo>
                    <a:pt x="188836" y="23596"/>
                  </a:lnTo>
                  <a:lnTo>
                    <a:pt x="188836" y="11798"/>
                  </a:lnTo>
                  <a:lnTo>
                    <a:pt x="188836" y="0"/>
                  </a:lnTo>
                  <a:close/>
                </a:path>
                <a:path w="626109" h="35560">
                  <a:moveTo>
                    <a:pt x="212432" y="0"/>
                  </a:moveTo>
                  <a:lnTo>
                    <a:pt x="200647" y="0"/>
                  </a:lnTo>
                  <a:lnTo>
                    <a:pt x="188849" y="0"/>
                  </a:lnTo>
                  <a:lnTo>
                    <a:pt x="188849" y="11798"/>
                  </a:lnTo>
                  <a:lnTo>
                    <a:pt x="188849" y="23596"/>
                  </a:lnTo>
                  <a:lnTo>
                    <a:pt x="188849" y="35394"/>
                  </a:lnTo>
                  <a:lnTo>
                    <a:pt x="200647" y="35394"/>
                  </a:lnTo>
                  <a:lnTo>
                    <a:pt x="212432" y="35394"/>
                  </a:lnTo>
                  <a:lnTo>
                    <a:pt x="212432" y="23596"/>
                  </a:lnTo>
                  <a:lnTo>
                    <a:pt x="200647" y="23596"/>
                  </a:lnTo>
                  <a:lnTo>
                    <a:pt x="200647" y="11798"/>
                  </a:lnTo>
                  <a:lnTo>
                    <a:pt x="212432" y="11798"/>
                  </a:lnTo>
                  <a:lnTo>
                    <a:pt x="212432" y="0"/>
                  </a:lnTo>
                  <a:close/>
                </a:path>
                <a:path w="626109" h="35560">
                  <a:moveTo>
                    <a:pt x="247840" y="23596"/>
                  </a:moveTo>
                  <a:lnTo>
                    <a:pt x="236054" y="23596"/>
                  </a:lnTo>
                  <a:lnTo>
                    <a:pt x="224256" y="23596"/>
                  </a:lnTo>
                  <a:lnTo>
                    <a:pt x="224256" y="35394"/>
                  </a:lnTo>
                  <a:lnTo>
                    <a:pt x="236054" y="35394"/>
                  </a:lnTo>
                  <a:lnTo>
                    <a:pt x="247840" y="35394"/>
                  </a:lnTo>
                  <a:lnTo>
                    <a:pt x="247840" y="23596"/>
                  </a:lnTo>
                  <a:close/>
                </a:path>
                <a:path w="626109" h="35560">
                  <a:moveTo>
                    <a:pt x="259664" y="23596"/>
                  </a:moveTo>
                  <a:lnTo>
                    <a:pt x="247865" y="23596"/>
                  </a:lnTo>
                  <a:lnTo>
                    <a:pt x="247865" y="35394"/>
                  </a:lnTo>
                  <a:lnTo>
                    <a:pt x="259664" y="35394"/>
                  </a:lnTo>
                  <a:lnTo>
                    <a:pt x="259664" y="23596"/>
                  </a:lnTo>
                  <a:close/>
                </a:path>
                <a:path w="626109" h="35560">
                  <a:moveTo>
                    <a:pt x="295071" y="0"/>
                  </a:moveTo>
                  <a:lnTo>
                    <a:pt x="283273" y="0"/>
                  </a:lnTo>
                  <a:lnTo>
                    <a:pt x="283273" y="11798"/>
                  </a:lnTo>
                  <a:lnTo>
                    <a:pt x="295071" y="11798"/>
                  </a:lnTo>
                  <a:lnTo>
                    <a:pt x="295071" y="0"/>
                  </a:lnTo>
                  <a:close/>
                </a:path>
                <a:path w="626109" h="35560">
                  <a:moveTo>
                    <a:pt x="306857" y="11798"/>
                  </a:moveTo>
                  <a:lnTo>
                    <a:pt x="295071" y="11798"/>
                  </a:lnTo>
                  <a:lnTo>
                    <a:pt x="295071" y="23596"/>
                  </a:lnTo>
                  <a:lnTo>
                    <a:pt x="295071" y="35394"/>
                  </a:lnTo>
                  <a:lnTo>
                    <a:pt x="306857" y="35394"/>
                  </a:lnTo>
                  <a:lnTo>
                    <a:pt x="306857" y="23596"/>
                  </a:lnTo>
                  <a:lnTo>
                    <a:pt x="306857" y="11798"/>
                  </a:lnTo>
                  <a:close/>
                </a:path>
                <a:path w="626109" h="35560">
                  <a:moveTo>
                    <a:pt x="318668" y="11798"/>
                  </a:moveTo>
                  <a:lnTo>
                    <a:pt x="306882" y="11798"/>
                  </a:lnTo>
                  <a:lnTo>
                    <a:pt x="306882" y="23596"/>
                  </a:lnTo>
                  <a:lnTo>
                    <a:pt x="318668" y="23596"/>
                  </a:lnTo>
                  <a:lnTo>
                    <a:pt x="318668" y="11798"/>
                  </a:lnTo>
                  <a:close/>
                </a:path>
                <a:path w="626109" h="35560">
                  <a:moveTo>
                    <a:pt x="330479" y="23596"/>
                  </a:moveTo>
                  <a:lnTo>
                    <a:pt x="318681" y="23596"/>
                  </a:lnTo>
                  <a:lnTo>
                    <a:pt x="318681" y="35394"/>
                  </a:lnTo>
                  <a:lnTo>
                    <a:pt x="330479" y="35394"/>
                  </a:lnTo>
                  <a:lnTo>
                    <a:pt x="330479" y="23596"/>
                  </a:lnTo>
                  <a:close/>
                </a:path>
                <a:path w="626109" h="35560">
                  <a:moveTo>
                    <a:pt x="330479" y="0"/>
                  </a:moveTo>
                  <a:lnTo>
                    <a:pt x="318681" y="0"/>
                  </a:lnTo>
                  <a:lnTo>
                    <a:pt x="318681" y="11798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26109" h="35560">
                  <a:moveTo>
                    <a:pt x="342277" y="23596"/>
                  </a:moveTo>
                  <a:lnTo>
                    <a:pt x="330492" y="23596"/>
                  </a:lnTo>
                  <a:lnTo>
                    <a:pt x="330492" y="35394"/>
                  </a:lnTo>
                  <a:lnTo>
                    <a:pt x="342277" y="35394"/>
                  </a:lnTo>
                  <a:lnTo>
                    <a:pt x="342277" y="23596"/>
                  </a:lnTo>
                  <a:close/>
                </a:path>
                <a:path w="626109" h="35560">
                  <a:moveTo>
                    <a:pt x="342277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42277" y="11798"/>
                  </a:lnTo>
                  <a:lnTo>
                    <a:pt x="342277" y="0"/>
                  </a:lnTo>
                  <a:close/>
                </a:path>
                <a:path w="626109" h="35560">
                  <a:moveTo>
                    <a:pt x="365874" y="0"/>
                  </a:moveTo>
                  <a:lnTo>
                    <a:pt x="354088" y="0"/>
                  </a:lnTo>
                  <a:lnTo>
                    <a:pt x="342290" y="0"/>
                  </a:lnTo>
                  <a:lnTo>
                    <a:pt x="342290" y="11798"/>
                  </a:lnTo>
                  <a:lnTo>
                    <a:pt x="342290" y="23596"/>
                  </a:lnTo>
                  <a:lnTo>
                    <a:pt x="354088" y="23596"/>
                  </a:lnTo>
                  <a:lnTo>
                    <a:pt x="354088" y="35394"/>
                  </a:lnTo>
                  <a:lnTo>
                    <a:pt x="365874" y="35394"/>
                  </a:lnTo>
                  <a:lnTo>
                    <a:pt x="365874" y="23596"/>
                  </a:lnTo>
                  <a:lnTo>
                    <a:pt x="365874" y="11798"/>
                  </a:lnTo>
                  <a:lnTo>
                    <a:pt x="365874" y="0"/>
                  </a:lnTo>
                  <a:close/>
                </a:path>
                <a:path w="626109" h="35560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77698" y="23596"/>
                  </a:lnTo>
                  <a:lnTo>
                    <a:pt x="377698" y="35394"/>
                  </a:lnTo>
                  <a:lnTo>
                    <a:pt x="389496" y="35394"/>
                  </a:lnTo>
                  <a:lnTo>
                    <a:pt x="389496" y="23596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26109" h="35560">
                  <a:moveTo>
                    <a:pt x="401307" y="0"/>
                  </a:move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01307" y="0"/>
                  </a:lnTo>
                  <a:close/>
                </a:path>
                <a:path w="626109" h="35560">
                  <a:moveTo>
                    <a:pt x="413092" y="11798"/>
                  </a:moveTo>
                  <a:lnTo>
                    <a:pt x="401307" y="11798"/>
                  </a:lnTo>
                  <a:lnTo>
                    <a:pt x="401307" y="23596"/>
                  </a:lnTo>
                  <a:lnTo>
                    <a:pt x="413092" y="23596"/>
                  </a:lnTo>
                  <a:lnTo>
                    <a:pt x="413092" y="11798"/>
                  </a:lnTo>
                  <a:close/>
                </a:path>
                <a:path w="626109" h="35560">
                  <a:moveTo>
                    <a:pt x="424903" y="11798"/>
                  </a:moveTo>
                  <a:lnTo>
                    <a:pt x="413105" y="11798"/>
                  </a:lnTo>
                  <a:lnTo>
                    <a:pt x="413105" y="23596"/>
                  </a:lnTo>
                  <a:lnTo>
                    <a:pt x="424903" y="23596"/>
                  </a:lnTo>
                  <a:lnTo>
                    <a:pt x="424903" y="11798"/>
                  </a:lnTo>
                  <a:close/>
                </a:path>
                <a:path w="626109" h="35560">
                  <a:moveTo>
                    <a:pt x="436702" y="23596"/>
                  </a:moveTo>
                  <a:lnTo>
                    <a:pt x="424916" y="23596"/>
                  </a:lnTo>
                  <a:lnTo>
                    <a:pt x="424916" y="35394"/>
                  </a:lnTo>
                  <a:lnTo>
                    <a:pt x="436702" y="35394"/>
                  </a:lnTo>
                  <a:lnTo>
                    <a:pt x="436702" y="23596"/>
                  </a:lnTo>
                  <a:close/>
                </a:path>
                <a:path w="626109" h="35560">
                  <a:moveTo>
                    <a:pt x="448513" y="23596"/>
                  </a:moveTo>
                  <a:lnTo>
                    <a:pt x="436714" y="23596"/>
                  </a:lnTo>
                  <a:lnTo>
                    <a:pt x="436714" y="35394"/>
                  </a:lnTo>
                  <a:lnTo>
                    <a:pt x="448513" y="35394"/>
                  </a:lnTo>
                  <a:lnTo>
                    <a:pt x="448513" y="23596"/>
                  </a:lnTo>
                  <a:close/>
                </a:path>
                <a:path w="626109" h="35560">
                  <a:moveTo>
                    <a:pt x="448513" y="0"/>
                  </a:moveTo>
                  <a:lnTo>
                    <a:pt x="436714" y="0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48513" y="0"/>
                  </a:lnTo>
                  <a:close/>
                </a:path>
                <a:path w="626109" h="35560">
                  <a:moveTo>
                    <a:pt x="460298" y="11798"/>
                  </a:moveTo>
                  <a:lnTo>
                    <a:pt x="448513" y="11798"/>
                  </a:lnTo>
                  <a:lnTo>
                    <a:pt x="448513" y="23596"/>
                  </a:lnTo>
                  <a:lnTo>
                    <a:pt x="460298" y="23596"/>
                  </a:lnTo>
                  <a:lnTo>
                    <a:pt x="460298" y="11798"/>
                  </a:lnTo>
                  <a:close/>
                </a:path>
                <a:path w="626109" h="35560">
                  <a:moveTo>
                    <a:pt x="472109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72109" y="11798"/>
                  </a:lnTo>
                  <a:lnTo>
                    <a:pt x="472109" y="0"/>
                  </a:lnTo>
                  <a:close/>
                </a:path>
                <a:path w="626109" h="35560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09" h="35560">
                  <a:moveTo>
                    <a:pt x="519315" y="11798"/>
                  </a:moveTo>
                  <a:lnTo>
                    <a:pt x="507530" y="11798"/>
                  </a:lnTo>
                  <a:lnTo>
                    <a:pt x="507530" y="0"/>
                  </a:lnTo>
                  <a:lnTo>
                    <a:pt x="495731" y="0"/>
                  </a:lnTo>
                  <a:lnTo>
                    <a:pt x="495731" y="11798"/>
                  </a:lnTo>
                  <a:lnTo>
                    <a:pt x="483933" y="11798"/>
                  </a:lnTo>
                  <a:lnTo>
                    <a:pt x="483933" y="23596"/>
                  </a:lnTo>
                  <a:lnTo>
                    <a:pt x="495731" y="23596"/>
                  </a:lnTo>
                  <a:lnTo>
                    <a:pt x="507530" y="23596"/>
                  </a:lnTo>
                  <a:lnTo>
                    <a:pt x="519315" y="23596"/>
                  </a:lnTo>
                  <a:lnTo>
                    <a:pt x="519315" y="11798"/>
                  </a:lnTo>
                  <a:close/>
                </a:path>
                <a:path w="626109" h="35560">
                  <a:moveTo>
                    <a:pt x="601941" y="0"/>
                  </a:moveTo>
                  <a:lnTo>
                    <a:pt x="601941" y="0"/>
                  </a:lnTo>
                  <a:lnTo>
                    <a:pt x="542950" y="0"/>
                  </a:ln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90143" y="11798"/>
                  </a:lnTo>
                  <a:lnTo>
                    <a:pt x="601941" y="11798"/>
                  </a:lnTo>
                  <a:lnTo>
                    <a:pt x="601941" y="0"/>
                  </a:lnTo>
                  <a:close/>
                </a:path>
                <a:path w="626109" h="35560">
                  <a:moveTo>
                    <a:pt x="625551" y="0"/>
                  </a:moveTo>
                  <a:lnTo>
                    <a:pt x="613765" y="0"/>
                  </a:ln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13765" y="23596"/>
                  </a:lnTo>
                  <a:lnTo>
                    <a:pt x="625551" y="23596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5958433" y="4062780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09" h="47625">
                  <a:moveTo>
                    <a:pt x="11798" y="11811"/>
                  </a:moveTo>
                  <a:lnTo>
                    <a:pt x="0" y="11811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0" y="47205"/>
                  </a:lnTo>
                  <a:lnTo>
                    <a:pt x="11798" y="47205"/>
                  </a:lnTo>
                  <a:lnTo>
                    <a:pt x="11798" y="35407"/>
                  </a:lnTo>
                  <a:lnTo>
                    <a:pt x="11798" y="23609"/>
                  </a:lnTo>
                  <a:lnTo>
                    <a:pt x="11798" y="11811"/>
                  </a:lnTo>
                  <a:close/>
                </a:path>
                <a:path w="626109" h="47625">
                  <a:moveTo>
                    <a:pt x="35394" y="11811"/>
                  </a:moveTo>
                  <a:lnTo>
                    <a:pt x="23596" y="11811"/>
                  </a:lnTo>
                  <a:lnTo>
                    <a:pt x="23596" y="23609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lnTo>
                    <a:pt x="35394" y="11811"/>
                  </a:lnTo>
                  <a:close/>
                </a:path>
                <a:path w="626109" h="47625">
                  <a:moveTo>
                    <a:pt x="58991" y="11811"/>
                  </a:moveTo>
                  <a:lnTo>
                    <a:pt x="47205" y="11811"/>
                  </a:lnTo>
                  <a:lnTo>
                    <a:pt x="35407" y="11811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58991" y="35407"/>
                  </a:lnTo>
                  <a:lnTo>
                    <a:pt x="58991" y="23609"/>
                  </a:lnTo>
                  <a:lnTo>
                    <a:pt x="58991" y="11811"/>
                  </a:lnTo>
                  <a:close/>
                </a:path>
                <a:path w="626109" h="47625">
                  <a:moveTo>
                    <a:pt x="82613" y="11811"/>
                  </a:moveTo>
                  <a:lnTo>
                    <a:pt x="70815" y="11811"/>
                  </a:lnTo>
                  <a:lnTo>
                    <a:pt x="70815" y="23609"/>
                  </a:lnTo>
                  <a:lnTo>
                    <a:pt x="70815" y="35407"/>
                  </a:lnTo>
                  <a:lnTo>
                    <a:pt x="70815" y="47205"/>
                  </a:lnTo>
                  <a:lnTo>
                    <a:pt x="82613" y="47205"/>
                  </a:lnTo>
                  <a:lnTo>
                    <a:pt x="82613" y="35407"/>
                  </a:lnTo>
                  <a:lnTo>
                    <a:pt x="82613" y="23609"/>
                  </a:lnTo>
                  <a:lnTo>
                    <a:pt x="82613" y="11811"/>
                  </a:lnTo>
                  <a:close/>
                </a:path>
                <a:path w="626109" h="47625">
                  <a:moveTo>
                    <a:pt x="106222" y="11811"/>
                  </a:moveTo>
                  <a:lnTo>
                    <a:pt x="94424" y="11811"/>
                  </a:lnTo>
                  <a:lnTo>
                    <a:pt x="94424" y="23609"/>
                  </a:lnTo>
                  <a:lnTo>
                    <a:pt x="106222" y="23609"/>
                  </a:lnTo>
                  <a:lnTo>
                    <a:pt x="106222" y="11811"/>
                  </a:lnTo>
                  <a:close/>
                </a:path>
                <a:path w="626109" h="47625">
                  <a:moveTo>
                    <a:pt x="118008" y="35407"/>
                  </a:moveTo>
                  <a:lnTo>
                    <a:pt x="106222" y="35407"/>
                  </a:lnTo>
                  <a:lnTo>
                    <a:pt x="106222" y="47205"/>
                  </a:lnTo>
                  <a:lnTo>
                    <a:pt x="118008" y="47205"/>
                  </a:lnTo>
                  <a:lnTo>
                    <a:pt x="118008" y="35407"/>
                  </a:lnTo>
                  <a:close/>
                </a:path>
                <a:path w="626109" h="47625">
                  <a:moveTo>
                    <a:pt x="129819" y="23609"/>
                  </a:moveTo>
                  <a:lnTo>
                    <a:pt x="118021" y="23609"/>
                  </a:lnTo>
                  <a:lnTo>
                    <a:pt x="118021" y="35407"/>
                  </a:lnTo>
                  <a:lnTo>
                    <a:pt x="129819" y="35407"/>
                  </a:lnTo>
                  <a:lnTo>
                    <a:pt x="129819" y="23609"/>
                  </a:lnTo>
                  <a:close/>
                </a:path>
                <a:path w="626109" h="47625">
                  <a:moveTo>
                    <a:pt x="153416" y="23609"/>
                  </a:moveTo>
                  <a:lnTo>
                    <a:pt x="141630" y="23609"/>
                  </a:lnTo>
                  <a:lnTo>
                    <a:pt x="141630" y="11811"/>
                  </a:lnTo>
                  <a:lnTo>
                    <a:pt x="129832" y="11811"/>
                  </a:lnTo>
                  <a:lnTo>
                    <a:pt x="129832" y="23609"/>
                  </a:lnTo>
                  <a:lnTo>
                    <a:pt x="129832" y="35407"/>
                  </a:lnTo>
                  <a:lnTo>
                    <a:pt x="141630" y="35407"/>
                  </a:lnTo>
                  <a:lnTo>
                    <a:pt x="153416" y="35407"/>
                  </a:lnTo>
                  <a:lnTo>
                    <a:pt x="153416" y="23609"/>
                  </a:lnTo>
                  <a:close/>
                </a:path>
                <a:path w="626109" h="47625">
                  <a:moveTo>
                    <a:pt x="188836" y="11811"/>
                  </a:moveTo>
                  <a:lnTo>
                    <a:pt x="177038" y="11811"/>
                  </a:ln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lnTo>
                    <a:pt x="188836" y="11811"/>
                  </a:lnTo>
                  <a:close/>
                </a:path>
                <a:path w="626109" h="47625">
                  <a:moveTo>
                    <a:pt x="212432" y="11811"/>
                  </a:moveTo>
                  <a:lnTo>
                    <a:pt x="200647" y="11811"/>
                  </a:lnTo>
                  <a:lnTo>
                    <a:pt x="200647" y="23609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lnTo>
                    <a:pt x="212432" y="11811"/>
                  </a:lnTo>
                  <a:close/>
                </a:path>
                <a:path w="626109" h="47625">
                  <a:moveTo>
                    <a:pt x="224243" y="11811"/>
                  </a:moveTo>
                  <a:lnTo>
                    <a:pt x="212458" y="11811"/>
                  </a:ln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lnTo>
                    <a:pt x="224243" y="11811"/>
                  </a:lnTo>
                  <a:close/>
                </a:path>
                <a:path w="626109" h="47625">
                  <a:moveTo>
                    <a:pt x="247840" y="11811"/>
                  </a:moveTo>
                  <a:lnTo>
                    <a:pt x="236054" y="11811"/>
                  </a:lnTo>
                  <a:lnTo>
                    <a:pt x="236054" y="23609"/>
                  </a:ln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47840" y="35407"/>
                  </a:lnTo>
                  <a:lnTo>
                    <a:pt x="247840" y="23609"/>
                  </a:lnTo>
                  <a:lnTo>
                    <a:pt x="247840" y="11811"/>
                  </a:lnTo>
                  <a:close/>
                </a:path>
                <a:path w="626109" h="47625">
                  <a:moveTo>
                    <a:pt x="271449" y="23609"/>
                  </a:moveTo>
                  <a:lnTo>
                    <a:pt x="259664" y="23609"/>
                  </a:lnTo>
                  <a:lnTo>
                    <a:pt x="259664" y="35407"/>
                  </a:lnTo>
                  <a:lnTo>
                    <a:pt x="271449" y="35407"/>
                  </a:lnTo>
                  <a:lnTo>
                    <a:pt x="271449" y="23609"/>
                  </a:lnTo>
                  <a:close/>
                </a:path>
                <a:path w="626109" h="47625">
                  <a:moveTo>
                    <a:pt x="283260" y="11811"/>
                  </a:moveTo>
                  <a:lnTo>
                    <a:pt x="271475" y="11811"/>
                  </a:lnTo>
                  <a:lnTo>
                    <a:pt x="271475" y="23609"/>
                  </a:lnTo>
                  <a:lnTo>
                    <a:pt x="283260" y="23609"/>
                  </a:lnTo>
                  <a:lnTo>
                    <a:pt x="283260" y="11811"/>
                  </a:lnTo>
                  <a:close/>
                </a:path>
                <a:path w="626109" h="47625">
                  <a:moveTo>
                    <a:pt x="306857" y="11811"/>
                  </a:moveTo>
                  <a:lnTo>
                    <a:pt x="295071" y="11811"/>
                  </a:lnTo>
                  <a:lnTo>
                    <a:pt x="295071" y="23609"/>
                  </a:ln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lnTo>
                    <a:pt x="306857" y="11811"/>
                  </a:lnTo>
                  <a:close/>
                </a:path>
                <a:path w="626109" h="47625">
                  <a:moveTo>
                    <a:pt x="318668" y="23609"/>
                  </a:moveTo>
                  <a:lnTo>
                    <a:pt x="306882" y="23609"/>
                  </a:lnTo>
                  <a:lnTo>
                    <a:pt x="306882" y="35407"/>
                  </a:lnTo>
                  <a:lnTo>
                    <a:pt x="318668" y="35407"/>
                  </a:lnTo>
                  <a:lnTo>
                    <a:pt x="318668" y="23609"/>
                  </a:lnTo>
                  <a:close/>
                </a:path>
                <a:path w="626109" h="47625">
                  <a:moveTo>
                    <a:pt x="330479" y="11811"/>
                  </a:moveTo>
                  <a:lnTo>
                    <a:pt x="318681" y="11811"/>
                  </a:lnTo>
                  <a:lnTo>
                    <a:pt x="318681" y="23609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lnTo>
                    <a:pt x="330479" y="11811"/>
                  </a:lnTo>
                  <a:close/>
                </a:path>
                <a:path w="626109" h="47625">
                  <a:moveTo>
                    <a:pt x="342277" y="23609"/>
                  </a:moveTo>
                  <a:lnTo>
                    <a:pt x="330492" y="23609"/>
                  </a:lnTo>
                  <a:lnTo>
                    <a:pt x="330492" y="35407"/>
                  </a:lnTo>
                  <a:lnTo>
                    <a:pt x="342277" y="35407"/>
                  </a:lnTo>
                  <a:lnTo>
                    <a:pt x="342277" y="23609"/>
                  </a:lnTo>
                  <a:close/>
                </a:path>
                <a:path w="626109" h="47625">
                  <a:moveTo>
                    <a:pt x="365874" y="11811"/>
                  </a:moveTo>
                  <a:lnTo>
                    <a:pt x="354088" y="11811"/>
                  </a:lnTo>
                  <a:lnTo>
                    <a:pt x="342290" y="11811"/>
                  </a:lnTo>
                  <a:lnTo>
                    <a:pt x="342290" y="23609"/>
                  </a:lnTo>
                  <a:lnTo>
                    <a:pt x="354088" y="23609"/>
                  </a:lnTo>
                  <a:lnTo>
                    <a:pt x="365874" y="23609"/>
                  </a:lnTo>
                  <a:lnTo>
                    <a:pt x="365874" y="11811"/>
                  </a:lnTo>
                  <a:close/>
                </a:path>
                <a:path w="626109" h="47625">
                  <a:moveTo>
                    <a:pt x="377685" y="11811"/>
                  </a:moveTo>
                  <a:lnTo>
                    <a:pt x="365899" y="11811"/>
                  </a:lnTo>
                  <a:lnTo>
                    <a:pt x="365899" y="23609"/>
                  </a:lnTo>
                  <a:lnTo>
                    <a:pt x="365899" y="35407"/>
                  </a:lnTo>
                  <a:lnTo>
                    <a:pt x="377685" y="35407"/>
                  </a:lnTo>
                  <a:lnTo>
                    <a:pt x="377685" y="23609"/>
                  </a:lnTo>
                  <a:lnTo>
                    <a:pt x="377685" y="11811"/>
                  </a:lnTo>
                  <a:close/>
                </a:path>
                <a:path w="626109" h="47625">
                  <a:moveTo>
                    <a:pt x="401307" y="11811"/>
                  </a:moveTo>
                  <a:lnTo>
                    <a:pt x="389509" y="11811"/>
                  </a:ln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01307" y="23609"/>
                  </a:lnTo>
                  <a:lnTo>
                    <a:pt x="401307" y="11811"/>
                  </a:lnTo>
                  <a:close/>
                </a:path>
                <a:path w="626109" h="47625">
                  <a:moveTo>
                    <a:pt x="424903" y="11811"/>
                  </a:moveTo>
                  <a:lnTo>
                    <a:pt x="413105" y="11811"/>
                  </a:lnTo>
                  <a:lnTo>
                    <a:pt x="413105" y="23609"/>
                  </a:lnTo>
                  <a:lnTo>
                    <a:pt x="424903" y="23609"/>
                  </a:lnTo>
                  <a:lnTo>
                    <a:pt x="424903" y="11811"/>
                  </a:lnTo>
                  <a:close/>
                </a:path>
                <a:path w="626109" h="47625">
                  <a:moveTo>
                    <a:pt x="436702" y="11811"/>
                  </a:moveTo>
                  <a:lnTo>
                    <a:pt x="424916" y="11811"/>
                  </a:lnTo>
                  <a:lnTo>
                    <a:pt x="424916" y="23609"/>
                  </a:lnTo>
                  <a:lnTo>
                    <a:pt x="436702" y="23609"/>
                  </a:lnTo>
                  <a:lnTo>
                    <a:pt x="436702" y="11811"/>
                  </a:lnTo>
                  <a:close/>
                </a:path>
                <a:path w="626109" h="47625">
                  <a:moveTo>
                    <a:pt x="448513" y="0"/>
                  </a:moveTo>
                  <a:lnTo>
                    <a:pt x="436714" y="0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48513" y="0"/>
                  </a:lnTo>
                  <a:close/>
                </a:path>
                <a:path w="626109" h="47625">
                  <a:moveTo>
                    <a:pt x="460298" y="11811"/>
                  </a:moveTo>
                  <a:lnTo>
                    <a:pt x="448513" y="11811"/>
                  </a:lnTo>
                  <a:lnTo>
                    <a:pt x="436714" y="11811"/>
                  </a:lnTo>
                  <a:lnTo>
                    <a:pt x="436714" y="23609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60298" y="35407"/>
                  </a:lnTo>
                  <a:lnTo>
                    <a:pt x="460298" y="23609"/>
                  </a:lnTo>
                  <a:lnTo>
                    <a:pt x="460298" y="11811"/>
                  </a:lnTo>
                  <a:close/>
                </a:path>
                <a:path w="626109" h="47625">
                  <a:moveTo>
                    <a:pt x="472109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72109" y="11798"/>
                  </a:lnTo>
                  <a:lnTo>
                    <a:pt x="472109" y="0"/>
                  </a:lnTo>
                  <a:close/>
                </a:path>
                <a:path w="626109" h="47625">
                  <a:moveTo>
                    <a:pt x="483920" y="23609"/>
                  </a:moveTo>
                  <a:lnTo>
                    <a:pt x="472122" y="23609"/>
                  </a:lnTo>
                  <a:lnTo>
                    <a:pt x="472122" y="35407"/>
                  </a:lnTo>
                  <a:lnTo>
                    <a:pt x="483920" y="35407"/>
                  </a:lnTo>
                  <a:lnTo>
                    <a:pt x="483920" y="23609"/>
                  </a:lnTo>
                  <a:close/>
                </a:path>
                <a:path w="626109" h="47625">
                  <a:moveTo>
                    <a:pt x="507530" y="11811"/>
                  </a:moveTo>
                  <a:lnTo>
                    <a:pt x="495731" y="11811"/>
                  </a:lnTo>
                  <a:lnTo>
                    <a:pt x="483933" y="11811"/>
                  </a:lnTo>
                  <a:lnTo>
                    <a:pt x="483933" y="23609"/>
                  </a:lnTo>
                  <a:lnTo>
                    <a:pt x="495731" y="23609"/>
                  </a:lnTo>
                  <a:lnTo>
                    <a:pt x="495731" y="35407"/>
                  </a:lnTo>
                  <a:lnTo>
                    <a:pt x="507530" y="35407"/>
                  </a:lnTo>
                  <a:lnTo>
                    <a:pt x="507530" y="23609"/>
                  </a:lnTo>
                  <a:lnTo>
                    <a:pt x="507530" y="11811"/>
                  </a:lnTo>
                  <a:close/>
                </a:path>
                <a:path w="626109" h="47625">
                  <a:moveTo>
                    <a:pt x="519315" y="0"/>
                  </a:moveTo>
                  <a:lnTo>
                    <a:pt x="507530" y="0"/>
                  </a:lnTo>
                  <a:lnTo>
                    <a:pt x="507530" y="11798"/>
                  </a:lnTo>
                  <a:lnTo>
                    <a:pt x="519315" y="11798"/>
                  </a:lnTo>
                  <a:lnTo>
                    <a:pt x="519315" y="0"/>
                  </a:lnTo>
                  <a:close/>
                </a:path>
                <a:path w="626109" h="47625">
                  <a:moveTo>
                    <a:pt x="531126" y="11811"/>
                  </a:moveTo>
                  <a:lnTo>
                    <a:pt x="519341" y="11811"/>
                  </a:lnTo>
                  <a:lnTo>
                    <a:pt x="519341" y="23609"/>
                  </a:lnTo>
                  <a:lnTo>
                    <a:pt x="531126" y="23609"/>
                  </a:lnTo>
                  <a:lnTo>
                    <a:pt x="531126" y="11811"/>
                  </a:lnTo>
                  <a:close/>
                </a:path>
                <a:path w="626109" h="47625">
                  <a:moveTo>
                    <a:pt x="554748" y="11811"/>
                  </a:moveTo>
                  <a:lnTo>
                    <a:pt x="542950" y="11811"/>
                  </a:lnTo>
                  <a:lnTo>
                    <a:pt x="542950" y="23609"/>
                  </a:lnTo>
                  <a:lnTo>
                    <a:pt x="542950" y="35407"/>
                  </a:lnTo>
                  <a:lnTo>
                    <a:pt x="554748" y="35407"/>
                  </a:lnTo>
                  <a:lnTo>
                    <a:pt x="554748" y="23609"/>
                  </a:lnTo>
                  <a:lnTo>
                    <a:pt x="554748" y="11811"/>
                  </a:lnTo>
                  <a:close/>
                </a:path>
                <a:path w="626109" h="47625">
                  <a:moveTo>
                    <a:pt x="554748" y="0"/>
                  </a:move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54748" y="0"/>
                  </a:lnTo>
                  <a:close/>
                </a:path>
                <a:path w="626109" h="47625">
                  <a:moveTo>
                    <a:pt x="601941" y="11811"/>
                  </a:moveTo>
                  <a:lnTo>
                    <a:pt x="590143" y="11811"/>
                  </a:lnTo>
                  <a:lnTo>
                    <a:pt x="578345" y="11811"/>
                  </a:lnTo>
                  <a:lnTo>
                    <a:pt x="566547" y="11811"/>
                  </a:lnTo>
                  <a:lnTo>
                    <a:pt x="566547" y="23609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90143" y="35407"/>
                  </a:lnTo>
                  <a:lnTo>
                    <a:pt x="601941" y="35407"/>
                  </a:lnTo>
                  <a:lnTo>
                    <a:pt x="601941" y="23609"/>
                  </a:lnTo>
                  <a:lnTo>
                    <a:pt x="601941" y="11811"/>
                  </a:lnTo>
                  <a:close/>
                </a:path>
                <a:path w="626109" h="47625">
                  <a:moveTo>
                    <a:pt x="601941" y="0"/>
                  </a:moveTo>
                  <a:lnTo>
                    <a:pt x="590143" y="0"/>
                  </a:lnTo>
                  <a:lnTo>
                    <a:pt x="578345" y="0"/>
                  </a:lnTo>
                  <a:lnTo>
                    <a:pt x="566547" y="0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90143" y="11798"/>
                  </a:lnTo>
                  <a:lnTo>
                    <a:pt x="601941" y="11798"/>
                  </a:lnTo>
                  <a:lnTo>
                    <a:pt x="601941" y="0"/>
                  </a:lnTo>
                  <a:close/>
                </a:path>
                <a:path w="626109" h="47625">
                  <a:moveTo>
                    <a:pt x="625551" y="11811"/>
                  </a:moveTo>
                  <a:lnTo>
                    <a:pt x="613765" y="11811"/>
                  </a:lnTo>
                  <a:lnTo>
                    <a:pt x="613765" y="23609"/>
                  </a:lnTo>
                  <a:lnTo>
                    <a:pt x="613765" y="35407"/>
                  </a:lnTo>
                  <a:lnTo>
                    <a:pt x="625551" y="35407"/>
                  </a:lnTo>
                  <a:lnTo>
                    <a:pt x="625551" y="23609"/>
                  </a:lnTo>
                  <a:lnTo>
                    <a:pt x="625551" y="11811"/>
                  </a:lnTo>
                  <a:close/>
                </a:path>
                <a:path w="626109" h="47625">
                  <a:moveTo>
                    <a:pt x="625551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5958433" y="4098188"/>
              <a:ext cx="626110" cy="24130"/>
            </a:xfrm>
            <a:custGeom>
              <a:avLst/>
              <a:gdLst/>
              <a:ahLst/>
              <a:cxnLst/>
              <a:rect l="l" t="t" r="r" b="b"/>
              <a:pathLst>
                <a:path w="626109" h="24129">
                  <a:moveTo>
                    <a:pt x="11798" y="11811"/>
                  </a:moveTo>
                  <a:lnTo>
                    <a:pt x="0" y="11811"/>
                  </a:lnTo>
                  <a:lnTo>
                    <a:pt x="0" y="23609"/>
                  </a:lnTo>
                  <a:lnTo>
                    <a:pt x="11798" y="23609"/>
                  </a:lnTo>
                  <a:lnTo>
                    <a:pt x="11798" y="11811"/>
                  </a:lnTo>
                  <a:close/>
                </a:path>
                <a:path w="626109" h="24129">
                  <a:moveTo>
                    <a:pt x="118008" y="0"/>
                  </a:moveTo>
                  <a:lnTo>
                    <a:pt x="106222" y="0"/>
                  </a:lnTo>
                  <a:lnTo>
                    <a:pt x="106222" y="11798"/>
                  </a:lnTo>
                  <a:lnTo>
                    <a:pt x="118008" y="11798"/>
                  </a:lnTo>
                  <a:lnTo>
                    <a:pt x="118008" y="0"/>
                  </a:lnTo>
                  <a:close/>
                </a:path>
                <a:path w="626109" h="24129">
                  <a:moveTo>
                    <a:pt x="141630" y="0"/>
                  </a:moveTo>
                  <a:lnTo>
                    <a:pt x="129832" y="0"/>
                  </a:lnTo>
                  <a:lnTo>
                    <a:pt x="129832" y="11798"/>
                  </a:lnTo>
                  <a:lnTo>
                    <a:pt x="141630" y="11798"/>
                  </a:lnTo>
                  <a:lnTo>
                    <a:pt x="141630" y="0"/>
                  </a:lnTo>
                  <a:close/>
                </a:path>
                <a:path w="626109" h="24129">
                  <a:moveTo>
                    <a:pt x="177025" y="0"/>
                  </a:moveTo>
                  <a:lnTo>
                    <a:pt x="165239" y="0"/>
                  </a:lnTo>
                  <a:lnTo>
                    <a:pt x="165239" y="11798"/>
                  </a:lnTo>
                  <a:lnTo>
                    <a:pt x="177025" y="11798"/>
                  </a:lnTo>
                  <a:lnTo>
                    <a:pt x="177025" y="0"/>
                  </a:lnTo>
                  <a:close/>
                </a:path>
                <a:path w="626109" h="24129">
                  <a:moveTo>
                    <a:pt x="212432" y="0"/>
                  </a:moveTo>
                  <a:lnTo>
                    <a:pt x="200647" y="0"/>
                  </a:lnTo>
                  <a:lnTo>
                    <a:pt x="200647" y="11798"/>
                  </a:lnTo>
                  <a:lnTo>
                    <a:pt x="212432" y="11798"/>
                  </a:lnTo>
                  <a:lnTo>
                    <a:pt x="212432" y="0"/>
                  </a:lnTo>
                  <a:close/>
                </a:path>
                <a:path w="626109" h="24129">
                  <a:moveTo>
                    <a:pt x="224243" y="0"/>
                  </a:moveTo>
                  <a:lnTo>
                    <a:pt x="212458" y="0"/>
                  </a:lnTo>
                  <a:lnTo>
                    <a:pt x="212458" y="11798"/>
                  </a:lnTo>
                  <a:lnTo>
                    <a:pt x="224243" y="11798"/>
                  </a:lnTo>
                  <a:lnTo>
                    <a:pt x="224243" y="0"/>
                  </a:lnTo>
                  <a:close/>
                </a:path>
                <a:path w="626109" h="24129">
                  <a:moveTo>
                    <a:pt x="247840" y="0"/>
                  </a:moveTo>
                  <a:lnTo>
                    <a:pt x="236054" y="0"/>
                  </a:lnTo>
                  <a:lnTo>
                    <a:pt x="236054" y="11798"/>
                  </a:lnTo>
                  <a:lnTo>
                    <a:pt x="247840" y="11798"/>
                  </a:lnTo>
                  <a:lnTo>
                    <a:pt x="247840" y="0"/>
                  </a:lnTo>
                  <a:close/>
                </a:path>
                <a:path w="626109" h="24129">
                  <a:moveTo>
                    <a:pt x="271449" y="0"/>
                  </a:moveTo>
                  <a:lnTo>
                    <a:pt x="259664" y="0"/>
                  </a:lnTo>
                  <a:lnTo>
                    <a:pt x="247865" y="0"/>
                  </a:lnTo>
                  <a:lnTo>
                    <a:pt x="247865" y="11798"/>
                  </a:lnTo>
                  <a:lnTo>
                    <a:pt x="259664" y="11798"/>
                  </a:lnTo>
                  <a:lnTo>
                    <a:pt x="271449" y="11798"/>
                  </a:lnTo>
                  <a:lnTo>
                    <a:pt x="271449" y="0"/>
                  </a:lnTo>
                  <a:close/>
                </a:path>
                <a:path w="626109" h="24129">
                  <a:moveTo>
                    <a:pt x="295071" y="0"/>
                  </a:moveTo>
                  <a:lnTo>
                    <a:pt x="283273" y="0"/>
                  </a:lnTo>
                  <a:lnTo>
                    <a:pt x="283273" y="11798"/>
                  </a:lnTo>
                  <a:lnTo>
                    <a:pt x="295071" y="11798"/>
                  </a:lnTo>
                  <a:lnTo>
                    <a:pt x="295071" y="0"/>
                  </a:lnTo>
                  <a:close/>
                </a:path>
                <a:path w="626109" h="24129">
                  <a:moveTo>
                    <a:pt x="342277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42277" y="11798"/>
                  </a:lnTo>
                  <a:lnTo>
                    <a:pt x="342277" y="0"/>
                  </a:lnTo>
                  <a:close/>
                </a:path>
                <a:path w="626109" h="24129">
                  <a:moveTo>
                    <a:pt x="365874" y="0"/>
                  </a:moveTo>
                  <a:lnTo>
                    <a:pt x="354088" y="0"/>
                  </a:lnTo>
                  <a:lnTo>
                    <a:pt x="342290" y="0"/>
                  </a:lnTo>
                  <a:lnTo>
                    <a:pt x="342290" y="11798"/>
                  </a:lnTo>
                  <a:lnTo>
                    <a:pt x="354088" y="11798"/>
                  </a:lnTo>
                  <a:lnTo>
                    <a:pt x="365874" y="11798"/>
                  </a:lnTo>
                  <a:lnTo>
                    <a:pt x="365874" y="0"/>
                  </a:lnTo>
                  <a:close/>
                </a:path>
                <a:path w="626109" h="24129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26109" h="24129">
                  <a:moveTo>
                    <a:pt x="424903" y="0"/>
                  </a:moveTo>
                  <a:lnTo>
                    <a:pt x="413105" y="0"/>
                  </a:lnTo>
                  <a:lnTo>
                    <a:pt x="413105" y="11798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26109" h="24129">
                  <a:moveTo>
                    <a:pt x="460298" y="0"/>
                  </a:moveTo>
                  <a:lnTo>
                    <a:pt x="448513" y="0"/>
                  </a:lnTo>
                  <a:lnTo>
                    <a:pt x="436714" y="0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60298" y="11798"/>
                  </a:lnTo>
                  <a:lnTo>
                    <a:pt x="460298" y="0"/>
                  </a:lnTo>
                  <a:close/>
                </a:path>
                <a:path w="626109" h="24129">
                  <a:moveTo>
                    <a:pt x="472109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72109" y="11798"/>
                  </a:lnTo>
                  <a:lnTo>
                    <a:pt x="472109" y="0"/>
                  </a:lnTo>
                  <a:close/>
                </a:path>
                <a:path w="626109" h="24129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09" h="24129">
                  <a:moveTo>
                    <a:pt x="507530" y="0"/>
                  </a:moveTo>
                  <a:lnTo>
                    <a:pt x="495731" y="0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07530" y="0"/>
                  </a:lnTo>
                  <a:close/>
                </a:path>
                <a:path w="626109" h="24129">
                  <a:moveTo>
                    <a:pt x="554748" y="0"/>
                  </a:move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54748" y="0"/>
                  </a:lnTo>
                  <a:close/>
                </a:path>
                <a:path w="626109" h="24129">
                  <a:moveTo>
                    <a:pt x="625551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5970231" y="4115898"/>
              <a:ext cx="614045" cy="0"/>
            </a:xfrm>
            <a:custGeom>
              <a:avLst/>
              <a:gdLst/>
              <a:ahLst/>
              <a:cxnLst/>
              <a:rect l="l" t="t" r="r" b="b"/>
              <a:pathLst>
                <a:path w="614045">
                  <a:moveTo>
                    <a:pt x="0" y="0"/>
                  </a:moveTo>
                  <a:lnTo>
                    <a:pt x="613765" y="0"/>
                  </a:lnTo>
                </a:path>
              </a:pathLst>
            </a:custGeom>
            <a:ln w="11798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5958433" y="4121797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09" h="35560">
                  <a:moveTo>
                    <a:pt x="11798" y="11811"/>
                  </a:moveTo>
                  <a:lnTo>
                    <a:pt x="0" y="11811"/>
                  </a:lnTo>
                  <a:lnTo>
                    <a:pt x="0" y="23609"/>
                  </a:lnTo>
                  <a:lnTo>
                    <a:pt x="11798" y="23609"/>
                  </a:lnTo>
                  <a:lnTo>
                    <a:pt x="11798" y="11811"/>
                  </a:lnTo>
                  <a:close/>
                </a:path>
                <a:path w="626109" h="35560">
                  <a:moveTo>
                    <a:pt x="35394" y="11811"/>
                  </a:moveTo>
                  <a:lnTo>
                    <a:pt x="23596" y="11811"/>
                  </a:lnTo>
                  <a:lnTo>
                    <a:pt x="23596" y="23609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lnTo>
                    <a:pt x="35394" y="11811"/>
                  </a:lnTo>
                  <a:close/>
                </a:path>
                <a:path w="626109" h="35560">
                  <a:moveTo>
                    <a:pt x="47205" y="11811"/>
                  </a:moveTo>
                  <a:lnTo>
                    <a:pt x="35407" y="11811"/>
                  </a:lnTo>
                  <a:lnTo>
                    <a:pt x="35407" y="23609"/>
                  </a:lnTo>
                  <a:lnTo>
                    <a:pt x="47205" y="23609"/>
                  </a:lnTo>
                  <a:lnTo>
                    <a:pt x="47205" y="11811"/>
                  </a:lnTo>
                  <a:close/>
                </a:path>
                <a:path w="626109" h="35560">
                  <a:moveTo>
                    <a:pt x="58991" y="23609"/>
                  </a:moveTo>
                  <a:lnTo>
                    <a:pt x="47205" y="23609"/>
                  </a:lnTo>
                  <a:lnTo>
                    <a:pt x="47205" y="35407"/>
                  </a:lnTo>
                  <a:lnTo>
                    <a:pt x="58991" y="35407"/>
                  </a:lnTo>
                  <a:lnTo>
                    <a:pt x="58991" y="23609"/>
                  </a:lnTo>
                  <a:close/>
                </a:path>
                <a:path w="626109" h="35560">
                  <a:moveTo>
                    <a:pt x="94411" y="11811"/>
                  </a:moveTo>
                  <a:lnTo>
                    <a:pt x="82613" y="11811"/>
                  </a:lnTo>
                  <a:lnTo>
                    <a:pt x="70815" y="11811"/>
                  </a:lnTo>
                  <a:lnTo>
                    <a:pt x="59016" y="11811"/>
                  </a:lnTo>
                  <a:lnTo>
                    <a:pt x="59016" y="23609"/>
                  </a:lnTo>
                  <a:lnTo>
                    <a:pt x="70815" y="23609"/>
                  </a:lnTo>
                  <a:lnTo>
                    <a:pt x="82613" y="23609"/>
                  </a:lnTo>
                  <a:lnTo>
                    <a:pt x="94411" y="23609"/>
                  </a:lnTo>
                  <a:lnTo>
                    <a:pt x="94411" y="11811"/>
                  </a:lnTo>
                  <a:close/>
                </a:path>
                <a:path w="626109" h="35560">
                  <a:moveTo>
                    <a:pt x="118008" y="11811"/>
                  </a:moveTo>
                  <a:lnTo>
                    <a:pt x="106222" y="11811"/>
                  </a:lnTo>
                  <a:lnTo>
                    <a:pt x="106222" y="23609"/>
                  </a:lnTo>
                  <a:lnTo>
                    <a:pt x="118008" y="23609"/>
                  </a:lnTo>
                  <a:lnTo>
                    <a:pt x="118008" y="11811"/>
                  </a:lnTo>
                  <a:close/>
                </a:path>
                <a:path w="626109" h="35560">
                  <a:moveTo>
                    <a:pt x="118008" y="0"/>
                  </a:moveTo>
                  <a:lnTo>
                    <a:pt x="106222" y="0"/>
                  </a:lnTo>
                  <a:lnTo>
                    <a:pt x="94424" y="0"/>
                  </a:lnTo>
                  <a:lnTo>
                    <a:pt x="94424" y="11798"/>
                  </a:lnTo>
                  <a:lnTo>
                    <a:pt x="106222" y="11798"/>
                  </a:lnTo>
                  <a:lnTo>
                    <a:pt x="118008" y="11798"/>
                  </a:lnTo>
                  <a:lnTo>
                    <a:pt x="118008" y="0"/>
                  </a:lnTo>
                  <a:close/>
                </a:path>
                <a:path w="626109" h="35560">
                  <a:moveTo>
                    <a:pt x="129819" y="11811"/>
                  </a:moveTo>
                  <a:lnTo>
                    <a:pt x="118021" y="11811"/>
                  </a:lnTo>
                  <a:lnTo>
                    <a:pt x="118021" y="23609"/>
                  </a:lnTo>
                  <a:lnTo>
                    <a:pt x="129819" y="23609"/>
                  </a:lnTo>
                  <a:lnTo>
                    <a:pt x="129819" y="11811"/>
                  </a:lnTo>
                  <a:close/>
                </a:path>
                <a:path w="626109" h="35560">
                  <a:moveTo>
                    <a:pt x="141630" y="11811"/>
                  </a:moveTo>
                  <a:lnTo>
                    <a:pt x="129832" y="11811"/>
                  </a:lnTo>
                  <a:lnTo>
                    <a:pt x="129832" y="23609"/>
                  </a:lnTo>
                  <a:lnTo>
                    <a:pt x="141630" y="23609"/>
                  </a:lnTo>
                  <a:lnTo>
                    <a:pt x="141630" y="11811"/>
                  </a:lnTo>
                  <a:close/>
                </a:path>
                <a:path w="626109" h="35560">
                  <a:moveTo>
                    <a:pt x="141630" y="0"/>
                  </a:moveTo>
                  <a:lnTo>
                    <a:pt x="129832" y="0"/>
                  </a:lnTo>
                  <a:lnTo>
                    <a:pt x="129832" y="11798"/>
                  </a:lnTo>
                  <a:lnTo>
                    <a:pt x="141630" y="11798"/>
                  </a:lnTo>
                  <a:lnTo>
                    <a:pt x="141630" y="0"/>
                  </a:lnTo>
                  <a:close/>
                </a:path>
                <a:path w="626109" h="35560">
                  <a:moveTo>
                    <a:pt x="153416" y="23609"/>
                  </a:moveTo>
                  <a:lnTo>
                    <a:pt x="141630" y="23609"/>
                  </a:lnTo>
                  <a:lnTo>
                    <a:pt x="141630" y="35407"/>
                  </a:lnTo>
                  <a:lnTo>
                    <a:pt x="153416" y="35407"/>
                  </a:lnTo>
                  <a:lnTo>
                    <a:pt x="153416" y="23609"/>
                  </a:lnTo>
                  <a:close/>
                </a:path>
                <a:path w="626109" h="35560">
                  <a:moveTo>
                    <a:pt x="177025" y="11811"/>
                  </a:moveTo>
                  <a:lnTo>
                    <a:pt x="165239" y="11811"/>
                  </a:lnTo>
                  <a:lnTo>
                    <a:pt x="165239" y="23609"/>
                  </a:lnTo>
                  <a:lnTo>
                    <a:pt x="177025" y="23609"/>
                  </a:lnTo>
                  <a:lnTo>
                    <a:pt x="177025" y="11811"/>
                  </a:lnTo>
                  <a:close/>
                </a:path>
                <a:path w="626109" h="35560">
                  <a:moveTo>
                    <a:pt x="177025" y="0"/>
                  </a:moveTo>
                  <a:lnTo>
                    <a:pt x="165239" y="0"/>
                  </a:lnTo>
                  <a:lnTo>
                    <a:pt x="153441" y="0"/>
                  </a:lnTo>
                  <a:lnTo>
                    <a:pt x="153441" y="11798"/>
                  </a:lnTo>
                  <a:lnTo>
                    <a:pt x="165239" y="11798"/>
                  </a:lnTo>
                  <a:lnTo>
                    <a:pt x="177025" y="11798"/>
                  </a:lnTo>
                  <a:lnTo>
                    <a:pt x="177025" y="0"/>
                  </a:lnTo>
                  <a:close/>
                </a:path>
                <a:path w="626109" h="35560">
                  <a:moveTo>
                    <a:pt x="188836" y="23609"/>
                  </a:move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close/>
                </a:path>
                <a:path w="626109" h="35560">
                  <a:moveTo>
                    <a:pt x="212432" y="11811"/>
                  </a:moveTo>
                  <a:lnTo>
                    <a:pt x="200647" y="11811"/>
                  </a:lnTo>
                  <a:lnTo>
                    <a:pt x="188849" y="11811"/>
                  </a:lnTo>
                  <a:lnTo>
                    <a:pt x="188849" y="23609"/>
                  </a:lnTo>
                  <a:lnTo>
                    <a:pt x="200647" y="23609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lnTo>
                    <a:pt x="212432" y="11811"/>
                  </a:lnTo>
                  <a:close/>
                </a:path>
                <a:path w="626109" h="35560">
                  <a:moveTo>
                    <a:pt x="224243" y="0"/>
                  </a:moveTo>
                  <a:lnTo>
                    <a:pt x="212458" y="0"/>
                  </a:lnTo>
                  <a:lnTo>
                    <a:pt x="212458" y="11798"/>
                  </a:lnTo>
                  <a:lnTo>
                    <a:pt x="224243" y="11798"/>
                  </a:lnTo>
                  <a:lnTo>
                    <a:pt x="224243" y="0"/>
                  </a:lnTo>
                  <a:close/>
                </a:path>
                <a:path w="626109" h="35560">
                  <a:moveTo>
                    <a:pt x="236054" y="11811"/>
                  </a:moveTo>
                  <a:lnTo>
                    <a:pt x="224256" y="11811"/>
                  </a:ln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36054" y="23609"/>
                  </a:lnTo>
                  <a:lnTo>
                    <a:pt x="236054" y="11811"/>
                  </a:lnTo>
                  <a:close/>
                </a:path>
                <a:path w="626109" h="35560">
                  <a:moveTo>
                    <a:pt x="247840" y="0"/>
                  </a:moveTo>
                  <a:lnTo>
                    <a:pt x="236054" y="0"/>
                  </a:lnTo>
                  <a:lnTo>
                    <a:pt x="236054" y="11798"/>
                  </a:lnTo>
                  <a:lnTo>
                    <a:pt x="247840" y="11798"/>
                  </a:lnTo>
                  <a:lnTo>
                    <a:pt x="247840" y="0"/>
                  </a:lnTo>
                  <a:close/>
                </a:path>
                <a:path w="626109" h="35560">
                  <a:moveTo>
                    <a:pt x="259664" y="0"/>
                  </a:moveTo>
                  <a:lnTo>
                    <a:pt x="247865" y="0"/>
                  </a:lnTo>
                  <a:lnTo>
                    <a:pt x="247865" y="11798"/>
                  </a:lnTo>
                  <a:lnTo>
                    <a:pt x="259664" y="11798"/>
                  </a:lnTo>
                  <a:lnTo>
                    <a:pt x="259664" y="0"/>
                  </a:lnTo>
                  <a:close/>
                </a:path>
                <a:path w="626109" h="35560">
                  <a:moveTo>
                    <a:pt x="271449" y="11811"/>
                  </a:moveTo>
                  <a:lnTo>
                    <a:pt x="259664" y="11811"/>
                  </a:lnTo>
                  <a:lnTo>
                    <a:pt x="247865" y="11811"/>
                  </a:lnTo>
                  <a:lnTo>
                    <a:pt x="247865" y="23609"/>
                  </a:lnTo>
                  <a:lnTo>
                    <a:pt x="259664" y="23609"/>
                  </a:lnTo>
                  <a:lnTo>
                    <a:pt x="259664" y="35407"/>
                  </a:lnTo>
                  <a:lnTo>
                    <a:pt x="271449" y="35407"/>
                  </a:lnTo>
                  <a:lnTo>
                    <a:pt x="271449" y="23609"/>
                  </a:lnTo>
                  <a:lnTo>
                    <a:pt x="271449" y="11811"/>
                  </a:lnTo>
                  <a:close/>
                </a:path>
                <a:path w="626109" h="35560">
                  <a:moveTo>
                    <a:pt x="295071" y="0"/>
                  </a:moveTo>
                  <a:lnTo>
                    <a:pt x="283273" y="0"/>
                  </a:lnTo>
                  <a:lnTo>
                    <a:pt x="283273" y="11798"/>
                  </a:lnTo>
                  <a:lnTo>
                    <a:pt x="295071" y="11798"/>
                  </a:lnTo>
                  <a:lnTo>
                    <a:pt x="295071" y="0"/>
                  </a:lnTo>
                  <a:close/>
                </a:path>
                <a:path w="626109" h="35560">
                  <a:moveTo>
                    <a:pt x="306857" y="11811"/>
                  </a:moveTo>
                  <a:lnTo>
                    <a:pt x="295071" y="11811"/>
                  </a:lnTo>
                  <a:lnTo>
                    <a:pt x="283273" y="11811"/>
                  </a:lnTo>
                  <a:lnTo>
                    <a:pt x="283273" y="23609"/>
                  </a:lnTo>
                  <a:lnTo>
                    <a:pt x="295071" y="23609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lnTo>
                    <a:pt x="306857" y="11811"/>
                  </a:lnTo>
                  <a:close/>
                </a:path>
                <a:path w="626109" h="35560">
                  <a:moveTo>
                    <a:pt x="318668" y="11811"/>
                  </a:moveTo>
                  <a:lnTo>
                    <a:pt x="306882" y="11811"/>
                  </a:lnTo>
                  <a:lnTo>
                    <a:pt x="306882" y="23609"/>
                  </a:lnTo>
                  <a:lnTo>
                    <a:pt x="318668" y="23609"/>
                  </a:lnTo>
                  <a:lnTo>
                    <a:pt x="318668" y="11811"/>
                  </a:lnTo>
                  <a:close/>
                </a:path>
                <a:path w="626109" h="35560">
                  <a:moveTo>
                    <a:pt x="330479" y="11811"/>
                  </a:moveTo>
                  <a:lnTo>
                    <a:pt x="318681" y="11811"/>
                  </a:lnTo>
                  <a:lnTo>
                    <a:pt x="318681" y="23609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lnTo>
                    <a:pt x="330479" y="11811"/>
                  </a:lnTo>
                  <a:close/>
                </a:path>
                <a:path w="626109" h="35560">
                  <a:moveTo>
                    <a:pt x="342277" y="11811"/>
                  </a:moveTo>
                  <a:lnTo>
                    <a:pt x="330492" y="11811"/>
                  </a:lnTo>
                  <a:lnTo>
                    <a:pt x="330492" y="23609"/>
                  </a:lnTo>
                  <a:lnTo>
                    <a:pt x="342277" y="23609"/>
                  </a:lnTo>
                  <a:lnTo>
                    <a:pt x="342277" y="11811"/>
                  </a:lnTo>
                  <a:close/>
                </a:path>
                <a:path w="626109" h="35560">
                  <a:moveTo>
                    <a:pt x="342277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42277" y="11798"/>
                  </a:lnTo>
                  <a:lnTo>
                    <a:pt x="342277" y="0"/>
                  </a:lnTo>
                  <a:close/>
                </a:path>
                <a:path w="626109" h="35560">
                  <a:moveTo>
                    <a:pt x="365874" y="11811"/>
                  </a:moveTo>
                  <a:lnTo>
                    <a:pt x="354088" y="11811"/>
                  </a:lnTo>
                  <a:lnTo>
                    <a:pt x="342290" y="11811"/>
                  </a:lnTo>
                  <a:lnTo>
                    <a:pt x="342290" y="23609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65874" y="35407"/>
                  </a:lnTo>
                  <a:lnTo>
                    <a:pt x="365874" y="23609"/>
                  </a:lnTo>
                  <a:lnTo>
                    <a:pt x="365874" y="11811"/>
                  </a:lnTo>
                  <a:close/>
                </a:path>
                <a:path w="626109" h="35560">
                  <a:moveTo>
                    <a:pt x="365874" y="0"/>
                  </a:moveTo>
                  <a:lnTo>
                    <a:pt x="354088" y="0"/>
                  </a:lnTo>
                  <a:lnTo>
                    <a:pt x="354088" y="11798"/>
                  </a:lnTo>
                  <a:lnTo>
                    <a:pt x="365874" y="11798"/>
                  </a:lnTo>
                  <a:lnTo>
                    <a:pt x="365874" y="0"/>
                  </a:lnTo>
                  <a:close/>
                </a:path>
                <a:path w="626109" h="35560">
                  <a:moveTo>
                    <a:pt x="377685" y="0"/>
                  </a:moveTo>
                  <a:lnTo>
                    <a:pt x="365899" y="0"/>
                  </a:lnTo>
                  <a:lnTo>
                    <a:pt x="365899" y="11798"/>
                  </a:lnTo>
                  <a:lnTo>
                    <a:pt x="377685" y="11798"/>
                  </a:lnTo>
                  <a:lnTo>
                    <a:pt x="377685" y="0"/>
                  </a:lnTo>
                  <a:close/>
                </a:path>
                <a:path w="626109" h="35560">
                  <a:moveTo>
                    <a:pt x="413092" y="11811"/>
                  </a:moveTo>
                  <a:lnTo>
                    <a:pt x="401307" y="11811"/>
                  </a:lnTo>
                  <a:lnTo>
                    <a:pt x="389509" y="11811"/>
                  </a:lnTo>
                  <a:lnTo>
                    <a:pt x="389509" y="23609"/>
                  </a:lnTo>
                  <a:lnTo>
                    <a:pt x="401307" y="23609"/>
                  </a:lnTo>
                  <a:lnTo>
                    <a:pt x="413092" y="23609"/>
                  </a:lnTo>
                  <a:lnTo>
                    <a:pt x="413092" y="11811"/>
                  </a:lnTo>
                  <a:close/>
                </a:path>
                <a:path w="626109" h="35560">
                  <a:moveTo>
                    <a:pt x="413092" y="0"/>
                  </a:moveTo>
                  <a:lnTo>
                    <a:pt x="401307" y="0"/>
                  </a:ln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13092" y="11798"/>
                  </a:lnTo>
                  <a:lnTo>
                    <a:pt x="413092" y="0"/>
                  </a:lnTo>
                  <a:close/>
                </a:path>
                <a:path w="626109" h="35560">
                  <a:moveTo>
                    <a:pt x="424903" y="11811"/>
                  </a:moveTo>
                  <a:lnTo>
                    <a:pt x="413105" y="11811"/>
                  </a:lnTo>
                  <a:lnTo>
                    <a:pt x="413105" y="23609"/>
                  </a:lnTo>
                  <a:lnTo>
                    <a:pt x="424903" y="23609"/>
                  </a:lnTo>
                  <a:lnTo>
                    <a:pt x="424903" y="11811"/>
                  </a:lnTo>
                  <a:close/>
                </a:path>
                <a:path w="626109" h="35560">
                  <a:moveTo>
                    <a:pt x="424903" y="0"/>
                  </a:moveTo>
                  <a:lnTo>
                    <a:pt x="413105" y="0"/>
                  </a:lnTo>
                  <a:lnTo>
                    <a:pt x="413105" y="11798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26109" h="35560">
                  <a:moveTo>
                    <a:pt x="436702" y="23609"/>
                  </a:moveTo>
                  <a:lnTo>
                    <a:pt x="424916" y="23609"/>
                  </a:lnTo>
                  <a:lnTo>
                    <a:pt x="424916" y="35407"/>
                  </a:lnTo>
                  <a:lnTo>
                    <a:pt x="436702" y="35407"/>
                  </a:lnTo>
                  <a:lnTo>
                    <a:pt x="436702" y="23609"/>
                  </a:lnTo>
                  <a:close/>
                </a:path>
                <a:path w="626109" h="35560">
                  <a:moveTo>
                    <a:pt x="436702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36702" y="11798"/>
                  </a:lnTo>
                  <a:lnTo>
                    <a:pt x="436702" y="0"/>
                  </a:lnTo>
                  <a:close/>
                </a:path>
                <a:path w="626109" h="35560">
                  <a:moveTo>
                    <a:pt x="448513" y="23609"/>
                  </a:moveTo>
                  <a:lnTo>
                    <a:pt x="436714" y="23609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48513" y="23609"/>
                  </a:lnTo>
                  <a:close/>
                </a:path>
                <a:path w="626109" h="35560">
                  <a:moveTo>
                    <a:pt x="460298" y="0"/>
                  </a:moveTo>
                  <a:lnTo>
                    <a:pt x="448513" y="0"/>
                  </a:lnTo>
                  <a:lnTo>
                    <a:pt x="436714" y="0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60298" y="11798"/>
                  </a:lnTo>
                  <a:lnTo>
                    <a:pt x="460298" y="0"/>
                  </a:lnTo>
                  <a:close/>
                </a:path>
                <a:path w="626109" h="35560">
                  <a:moveTo>
                    <a:pt x="472109" y="11811"/>
                  </a:moveTo>
                  <a:lnTo>
                    <a:pt x="460324" y="11811"/>
                  </a:lnTo>
                  <a:lnTo>
                    <a:pt x="460324" y="23609"/>
                  </a:lnTo>
                  <a:lnTo>
                    <a:pt x="472109" y="23609"/>
                  </a:lnTo>
                  <a:lnTo>
                    <a:pt x="472109" y="11811"/>
                  </a:lnTo>
                  <a:close/>
                </a:path>
                <a:path w="626109" h="35560">
                  <a:moveTo>
                    <a:pt x="483920" y="11811"/>
                  </a:moveTo>
                  <a:lnTo>
                    <a:pt x="472122" y="11811"/>
                  </a:lnTo>
                  <a:lnTo>
                    <a:pt x="472122" y="23609"/>
                  </a:lnTo>
                  <a:lnTo>
                    <a:pt x="483920" y="23609"/>
                  </a:lnTo>
                  <a:lnTo>
                    <a:pt x="483920" y="11811"/>
                  </a:lnTo>
                  <a:close/>
                </a:path>
                <a:path w="626109" h="35560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09" h="35560">
                  <a:moveTo>
                    <a:pt x="495731" y="0"/>
                  </a:move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495731" y="0"/>
                  </a:lnTo>
                  <a:close/>
                </a:path>
                <a:path w="626109" h="35560">
                  <a:moveTo>
                    <a:pt x="519315" y="11811"/>
                  </a:moveTo>
                  <a:lnTo>
                    <a:pt x="507530" y="11811"/>
                  </a:lnTo>
                  <a:lnTo>
                    <a:pt x="495731" y="11811"/>
                  </a:lnTo>
                  <a:lnTo>
                    <a:pt x="483933" y="11811"/>
                  </a:ln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507530" y="35407"/>
                  </a:lnTo>
                  <a:lnTo>
                    <a:pt x="519315" y="35407"/>
                  </a:lnTo>
                  <a:lnTo>
                    <a:pt x="519315" y="23609"/>
                  </a:lnTo>
                  <a:lnTo>
                    <a:pt x="519315" y="11811"/>
                  </a:lnTo>
                  <a:close/>
                </a:path>
                <a:path w="626109" h="35560">
                  <a:moveTo>
                    <a:pt x="531126" y="11811"/>
                  </a:moveTo>
                  <a:lnTo>
                    <a:pt x="519341" y="11811"/>
                  </a:lnTo>
                  <a:lnTo>
                    <a:pt x="519341" y="23609"/>
                  </a:lnTo>
                  <a:lnTo>
                    <a:pt x="531126" y="23609"/>
                  </a:lnTo>
                  <a:lnTo>
                    <a:pt x="531126" y="11811"/>
                  </a:lnTo>
                  <a:close/>
                </a:path>
                <a:path w="626109" h="35560">
                  <a:moveTo>
                    <a:pt x="554748" y="11811"/>
                  </a:moveTo>
                  <a:lnTo>
                    <a:pt x="542950" y="11811"/>
                  </a:lnTo>
                  <a:lnTo>
                    <a:pt x="542950" y="23609"/>
                  </a:lnTo>
                  <a:lnTo>
                    <a:pt x="554748" y="23609"/>
                  </a:lnTo>
                  <a:lnTo>
                    <a:pt x="554748" y="11811"/>
                  </a:lnTo>
                  <a:close/>
                </a:path>
                <a:path w="626109" h="35560">
                  <a:moveTo>
                    <a:pt x="590143" y="11811"/>
                  </a:moveTo>
                  <a:lnTo>
                    <a:pt x="578345" y="11811"/>
                  </a:lnTo>
                  <a:lnTo>
                    <a:pt x="578345" y="23609"/>
                  </a:lnTo>
                  <a:lnTo>
                    <a:pt x="590143" y="23609"/>
                  </a:lnTo>
                  <a:lnTo>
                    <a:pt x="590143" y="11811"/>
                  </a:lnTo>
                  <a:close/>
                </a:path>
                <a:path w="626109" h="35560">
                  <a:moveTo>
                    <a:pt x="625551" y="11811"/>
                  </a:moveTo>
                  <a:lnTo>
                    <a:pt x="613765" y="11811"/>
                  </a:lnTo>
                  <a:lnTo>
                    <a:pt x="601967" y="11811"/>
                  </a:lnTo>
                  <a:lnTo>
                    <a:pt x="601967" y="23609"/>
                  </a:lnTo>
                  <a:lnTo>
                    <a:pt x="613765" y="23609"/>
                  </a:lnTo>
                  <a:lnTo>
                    <a:pt x="625551" y="23609"/>
                  </a:lnTo>
                  <a:lnTo>
                    <a:pt x="625551" y="118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5958433" y="4145406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09" h="47625">
                  <a:moveTo>
                    <a:pt x="11798" y="35407"/>
                  </a:moveTo>
                  <a:lnTo>
                    <a:pt x="0" y="35407"/>
                  </a:lnTo>
                  <a:lnTo>
                    <a:pt x="0" y="47205"/>
                  </a:lnTo>
                  <a:lnTo>
                    <a:pt x="11798" y="47205"/>
                  </a:lnTo>
                  <a:lnTo>
                    <a:pt x="11798" y="35407"/>
                  </a:lnTo>
                  <a:close/>
                </a:path>
                <a:path w="626109" h="47625">
                  <a:moveTo>
                    <a:pt x="23583" y="11798"/>
                  </a:moveTo>
                  <a:lnTo>
                    <a:pt x="11798" y="11798"/>
                  </a:lnTo>
                  <a:lnTo>
                    <a:pt x="0" y="11798"/>
                  </a:lnTo>
                  <a:lnTo>
                    <a:pt x="0" y="23596"/>
                  </a:lnTo>
                  <a:lnTo>
                    <a:pt x="11798" y="23596"/>
                  </a:lnTo>
                  <a:lnTo>
                    <a:pt x="23583" y="23596"/>
                  </a:lnTo>
                  <a:lnTo>
                    <a:pt x="23583" y="11798"/>
                  </a:lnTo>
                  <a:close/>
                </a:path>
                <a:path w="626109" h="47625">
                  <a:moveTo>
                    <a:pt x="35394" y="11798"/>
                  </a:moveTo>
                  <a:lnTo>
                    <a:pt x="23596" y="11798"/>
                  </a:lnTo>
                  <a:lnTo>
                    <a:pt x="23596" y="23596"/>
                  </a:lnTo>
                  <a:lnTo>
                    <a:pt x="35394" y="23596"/>
                  </a:lnTo>
                  <a:lnTo>
                    <a:pt x="35394" y="11798"/>
                  </a:lnTo>
                  <a:close/>
                </a:path>
                <a:path w="626109" h="47625">
                  <a:moveTo>
                    <a:pt x="58991" y="23609"/>
                  </a:moveTo>
                  <a:lnTo>
                    <a:pt x="47205" y="23609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58991" y="35407"/>
                  </a:lnTo>
                  <a:lnTo>
                    <a:pt x="58991" y="23609"/>
                  </a:lnTo>
                  <a:close/>
                </a:path>
                <a:path w="626109" h="47625">
                  <a:moveTo>
                    <a:pt x="58991" y="11798"/>
                  </a:moveTo>
                  <a:lnTo>
                    <a:pt x="47205" y="11798"/>
                  </a:lnTo>
                  <a:lnTo>
                    <a:pt x="47205" y="23596"/>
                  </a:lnTo>
                  <a:lnTo>
                    <a:pt x="58991" y="23596"/>
                  </a:lnTo>
                  <a:lnTo>
                    <a:pt x="58991" y="11798"/>
                  </a:lnTo>
                  <a:close/>
                </a:path>
                <a:path w="626109" h="47625">
                  <a:moveTo>
                    <a:pt x="82613" y="35407"/>
                  </a:moveTo>
                  <a:lnTo>
                    <a:pt x="70815" y="35407"/>
                  </a:lnTo>
                  <a:lnTo>
                    <a:pt x="59016" y="35407"/>
                  </a:lnTo>
                  <a:lnTo>
                    <a:pt x="59016" y="47205"/>
                  </a:lnTo>
                  <a:lnTo>
                    <a:pt x="70815" y="47205"/>
                  </a:lnTo>
                  <a:lnTo>
                    <a:pt x="82613" y="47205"/>
                  </a:lnTo>
                  <a:lnTo>
                    <a:pt x="82613" y="35407"/>
                  </a:lnTo>
                  <a:close/>
                </a:path>
                <a:path w="626109" h="47625">
                  <a:moveTo>
                    <a:pt x="82613" y="11798"/>
                  </a:moveTo>
                  <a:lnTo>
                    <a:pt x="70815" y="11798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82613" y="11798"/>
                  </a:lnTo>
                  <a:close/>
                </a:path>
                <a:path w="626109" h="47625">
                  <a:moveTo>
                    <a:pt x="94411" y="23609"/>
                  </a:moveTo>
                  <a:lnTo>
                    <a:pt x="82613" y="23609"/>
                  </a:lnTo>
                  <a:lnTo>
                    <a:pt x="82613" y="35407"/>
                  </a:lnTo>
                  <a:lnTo>
                    <a:pt x="94411" y="35407"/>
                  </a:lnTo>
                  <a:lnTo>
                    <a:pt x="94411" y="23609"/>
                  </a:lnTo>
                  <a:close/>
                </a:path>
                <a:path w="626109" h="47625">
                  <a:moveTo>
                    <a:pt x="106222" y="23609"/>
                  </a:move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06222" y="23609"/>
                  </a:lnTo>
                  <a:close/>
                </a:path>
                <a:path w="626109" h="47625">
                  <a:moveTo>
                    <a:pt x="118008" y="11798"/>
                  </a:moveTo>
                  <a:lnTo>
                    <a:pt x="106222" y="11798"/>
                  </a:lnTo>
                  <a:lnTo>
                    <a:pt x="94424" y="11798"/>
                  </a:lnTo>
                  <a:lnTo>
                    <a:pt x="94424" y="23596"/>
                  </a:lnTo>
                  <a:lnTo>
                    <a:pt x="106222" y="23596"/>
                  </a:lnTo>
                  <a:lnTo>
                    <a:pt x="118008" y="23596"/>
                  </a:lnTo>
                  <a:lnTo>
                    <a:pt x="118008" y="11798"/>
                  </a:lnTo>
                  <a:close/>
                </a:path>
                <a:path w="626109" h="47625">
                  <a:moveTo>
                    <a:pt x="129819" y="23609"/>
                  </a:moveTo>
                  <a:lnTo>
                    <a:pt x="118021" y="23609"/>
                  </a:lnTo>
                  <a:lnTo>
                    <a:pt x="118021" y="35407"/>
                  </a:lnTo>
                  <a:lnTo>
                    <a:pt x="118021" y="47205"/>
                  </a:lnTo>
                  <a:lnTo>
                    <a:pt x="129819" y="47205"/>
                  </a:lnTo>
                  <a:lnTo>
                    <a:pt x="129819" y="35407"/>
                  </a:lnTo>
                  <a:lnTo>
                    <a:pt x="129819" y="23609"/>
                  </a:lnTo>
                  <a:close/>
                </a:path>
                <a:path w="626109" h="47625">
                  <a:moveTo>
                    <a:pt x="153416" y="23609"/>
                  </a:moveTo>
                  <a:lnTo>
                    <a:pt x="141630" y="23609"/>
                  </a:lnTo>
                  <a:lnTo>
                    <a:pt x="141630" y="35407"/>
                  </a:lnTo>
                  <a:lnTo>
                    <a:pt x="153416" y="35407"/>
                  </a:lnTo>
                  <a:lnTo>
                    <a:pt x="153416" y="23609"/>
                  </a:lnTo>
                  <a:close/>
                </a:path>
                <a:path w="626109" h="47625">
                  <a:moveTo>
                    <a:pt x="165239" y="23609"/>
                  </a:move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65239" y="23609"/>
                  </a:lnTo>
                  <a:close/>
                </a:path>
                <a:path w="626109" h="47625">
                  <a:moveTo>
                    <a:pt x="177025" y="11798"/>
                  </a:moveTo>
                  <a:lnTo>
                    <a:pt x="165239" y="11798"/>
                  </a:lnTo>
                  <a:lnTo>
                    <a:pt x="165239" y="23596"/>
                  </a:lnTo>
                  <a:lnTo>
                    <a:pt x="177025" y="23596"/>
                  </a:lnTo>
                  <a:lnTo>
                    <a:pt x="177025" y="11798"/>
                  </a:lnTo>
                  <a:close/>
                </a:path>
                <a:path w="626109" h="47625">
                  <a:moveTo>
                    <a:pt x="188836" y="35407"/>
                  </a:moveTo>
                  <a:lnTo>
                    <a:pt x="177038" y="35407"/>
                  </a:lnTo>
                  <a:lnTo>
                    <a:pt x="177038" y="47205"/>
                  </a:lnTo>
                  <a:lnTo>
                    <a:pt x="188836" y="47205"/>
                  </a:lnTo>
                  <a:lnTo>
                    <a:pt x="188836" y="35407"/>
                  </a:lnTo>
                  <a:close/>
                </a:path>
                <a:path w="626109" h="47625">
                  <a:moveTo>
                    <a:pt x="200647" y="11798"/>
                  </a:moveTo>
                  <a:lnTo>
                    <a:pt x="188849" y="11798"/>
                  </a:lnTo>
                  <a:lnTo>
                    <a:pt x="188849" y="23596"/>
                  </a:lnTo>
                  <a:lnTo>
                    <a:pt x="200647" y="23596"/>
                  </a:lnTo>
                  <a:lnTo>
                    <a:pt x="200647" y="11798"/>
                  </a:lnTo>
                  <a:close/>
                </a:path>
                <a:path w="626109" h="47625">
                  <a:moveTo>
                    <a:pt x="212432" y="23609"/>
                  </a:moveTo>
                  <a:lnTo>
                    <a:pt x="200647" y="23609"/>
                  </a:lnTo>
                  <a:lnTo>
                    <a:pt x="188849" y="23609"/>
                  </a:lnTo>
                  <a:lnTo>
                    <a:pt x="188849" y="35407"/>
                  </a:lnTo>
                  <a:lnTo>
                    <a:pt x="188849" y="47205"/>
                  </a:lnTo>
                  <a:lnTo>
                    <a:pt x="200647" y="47205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close/>
                </a:path>
                <a:path w="626109" h="47625">
                  <a:moveTo>
                    <a:pt x="224243" y="23609"/>
                  </a:moveTo>
                  <a:lnTo>
                    <a:pt x="212458" y="23609"/>
                  </a:lnTo>
                  <a:lnTo>
                    <a:pt x="212458" y="35407"/>
                  </a:lnTo>
                  <a:lnTo>
                    <a:pt x="212458" y="47205"/>
                  </a:lnTo>
                  <a:lnTo>
                    <a:pt x="224243" y="47205"/>
                  </a:lnTo>
                  <a:lnTo>
                    <a:pt x="224243" y="35407"/>
                  </a:lnTo>
                  <a:lnTo>
                    <a:pt x="224243" y="23609"/>
                  </a:lnTo>
                  <a:close/>
                </a:path>
                <a:path w="626109" h="47625">
                  <a:moveTo>
                    <a:pt x="236054" y="11798"/>
                  </a:moveTo>
                  <a:lnTo>
                    <a:pt x="224256" y="11798"/>
                  </a:lnTo>
                  <a:lnTo>
                    <a:pt x="224256" y="23596"/>
                  </a:lnTo>
                  <a:lnTo>
                    <a:pt x="236054" y="23596"/>
                  </a:lnTo>
                  <a:lnTo>
                    <a:pt x="236054" y="11798"/>
                  </a:lnTo>
                  <a:close/>
                </a:path>
                <a:path w="626109" h="47625">
                  <a:moveTo>
                    <a:pt x="247840" y="35407"/>
                  </a:moveTo>
                  <a:lnTo>
                    <a:pt x="236054" y="35407"/>
                  </a:lnTo>
                  <a:lnTo>
                    <a:pt x="236054" y="23609"/>
                  </a:lnTo>
                  <a:lnTo>
                    <a:pt x="224256" y="23609"/>
                  </a:lnTo>
                  <a:lnTo>
                    <a:pt x="224256" y="35407"/>
                  </a:lnTo>
                  <a:lnTo>
                    <a:pt x="224256" y="47205"/>
                  </a:lnTo>
                  <a:lnTo>
                    <a:pt x="236054" y="47205"/>
                  </a:lnTo>
                  <a:lnTo>
                    <a:pt x="247840" y="47205"/>
                  </a:lnTo>
                  <a:lnTo>
                    <a:pt x="247840" y="35407"/>
                  </a:lnTo>
                  <a:close/>
                </a:path>
                <a:path w="626109" h="47625">
                  <a:moveTo>
                    <a:pt x="259664" y="11798"/>
                  </a:moveTo>
                  <a:lnTo>
                    <a:pt x="247865" y="11798"/>
                  </a:lnTo>
                  <a:lnTo>
                    <a:pt x="247865" y="23596"/>
                  </a:lnTo>
                  <a:lnTo>
                    <a:pt x="259664" y="23596"/>
                  </a:lnTo>
                  <a:lnTo>
                    <a:pt x="259664" y="11798"/>
                  </a:lnTo>
                  <a:close/>
                </a:path>
                <a:path w="626109" h="47625">
                  <a:moveTo>
                    <a:pt x="271449" y="23609"/>
                  </a:moveTo>
                  <a:lnTo>
                    <a:pt x="259664" y="23609"/>
                  </a:lnTo>
                  <a:lnTo>
                    <a:pt x="259664" y="35407"/>
                  </a:lnTo>
                  <a:lnTo>
                    <a:pt x="271449" y="35407"/>
                  </a:lnTo>
                  <a:lnTo>
                    <a:pt x="271449" y="23609"/>
                  </a:lnTo>
                  <a:close/>
                </a:path>
                <a:path w="626109" h="47625">
                  <a:moveTo>
                    <a:pt x="283260" y="23609"/>
                  </a:moveTo>
                  <a:lnTo>
                    <a:pt x="271475" y="23609"/>
                  </a:lnTo>
                  <a:lnTo>
                    <a:pt x="271475" y="35407"/>
                  </a:lnTo>
                  <a:lnTo>
                    <a:pt x="283260" y="35407"/>
                  </a:lnTo>
                  <a:lnTo>
                    <a:pt x="283260" y="23609"/>
                  </a:lnTo>
                  <a:close/>
                </a:path>
                <a:path w="626109" h="47625">
                  <a:moveTo>
                    <a:pt x="306857" y="11798"/>
                  </a:moveTo>
                  <a:lnTo>
                    <a:pt x="295071" y="11798"/>
                  </a:lnTo>
                  <a:lnTo>
                    <a:pt x="283273" y="11798"/>
                  </a:lnTo>
                  <a:lnTo>
                    <a:pt x="283273" y="23596"/>
                  </a:lnTo>
                  <a:lnTo>
                    <a:pt x="295071" y="23596"/>
                  </a:lnTo>
                  <a:lnTo>
                    <a:pt x="306857" y="23596"/>
                  </a:lnTo>
                  <a:lnTo>
                    <a:pt x="306857" y="11798"/>
                  </a:lnTo>
                  <a:close/>
                </a:path>
                <a:path w="626109" h="47625">
                  <a:moveTo>
                    <a:pt x="318668" y="11798"/>
                  </a:moveTo>
                  <a:lnTo>
                    <a:pt x="306882" y="11798"/>
                  </a:lnTo>
                  <a:lnTo>
                    <a:pt x="306882" y="23596"/>
                  </a:lnTo>
                  <a:lnTo>
                    <a:pt x="318668" y="23596"/>
                  </a:lnTo>
                  <a:lnTo>
                    <a:pt x="318668" y="11798"/>
                  </a:lnTo>
                  <a:close/>
                </a:path>
                <a:path w="626109" h="47625">
                  <a:moveTo>
                    <a:pt x="330479" y="11798"/>
                  </a:moveTo>
                  <a:lnTo>
                    <a:pt x="318681" y="11798"/>
                  </a:lnTo>
                  <a:lnTo>
                    <a:pt x="318681" y="23596"/>
                  </a:lnTo>
                  <a:lnTo>
                    <a:pt x="330479" y="23596"/>
                  </a:lnTo>
                  <a:lnTo>
                    <a:pt x="330479" y="11798"/>
                  </a:lnTo>
                  <a:close/>
                </a:path>
                <a:path w="626109" h="47625">
                  <a:moveTo>
                    <a:pt x="342277" y="23609"/>
                  </a:moveTo>
                  <a:lnTo>
                    <a:pt x="330492" y="23609"/>
                  </a:lnTo>
                  <a:lnTo>
                    <a:pt x="330492" y="35407"/>
                  </a:lnTo>
                  <a:lnTo>
                    <a:pt x="342277" y="35407"/>
                  </a:lnTo>
                  <a:lnTo>
                    <a:pt x="342277" y="23609"/>
                  </a:lnTo>
                  <a:close/>
                </a:path>
                <a:path w="626109" h="47625">
                  <a:moveTo>
                    <a:pt x="354088" y="23609"/>
                  </a:moveTo>
                  <a:lnTo>
                    <a:pt x="342290" y="23609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54088" y="23609"/>
                  </a:lnTo>
                  <a:close/>
                </a:path>
                <a:path w="626109" h="47625">
                  <a:moveTo>
                    <a:pt x="365874" y="11798"/>
                  </a:moveTo>
                  <a:lnTo>
                    <a:pt x="354088" y="11798"/>
                  </a:lnTo>
                  <a:lnTo>
                    <a:pt x="354088" y="23596"/>
                  </a:lnTo>
                  <a:lnTo>
                    <a:pt x="365874" y="23596"/>
                  </a:lnTo>
                  <a:lnTo>
                    <a:pt x="365874" y="11798"/>
                  </a:lnTo>
                  <a:close/>
                </a:path>
                <a:path w="626109" h="47625">
                  <a:moveTo>
                    <a:pt x="377685" y="23609"/>
                  </a:moveTo>
                  <a:lnTo>
                    <a:pt x="365899" y="23609"/>
                  </a:lnTo>
                  <a:lnTo>
                    <a:pt x="365899" y="35407"/>
                  </a:lnTo>
                  <a:lnTo>
                    <a:pt x="377685" y="35407"/>
                  </a:lnTo>
                  <a:lnTo>
                    <a:pt x="377685" y="23609"/>
                  </a:lnTo>
                  <a:close/>
                </a:path>
                <a:path w="626109" h="47625">
                  <a:moveTo>
                    <a:pt x="377685" y="11798"/>
                  </a:moveTo>
                  <a:lnTo>
                    <a:pt x="365899" y="11798"/>
                  </a:lnTo>
                  <a:lnTo>
                    <a:pt x="365899" y="23596"/>
                  </a:lnTo>
                  <a:lnTo>
                    <a:pt x="377685" y="23596"/>
                  </a:lnTo>
                  <a:lnTo>
                    <a:pt x="377685" y="11798"/>
                  </a:lnTo>
                  <a:close/>
                </a:path>
                <a:path w="626109" h="47625">
                  <a:moveTo>
                    <a:pt x="389496" y="23609"/>
                  </a:moveTo>
                  <a:lnTo>
                    <a:pt x="377698" y="23609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close/>
                </a:path>
                <a:path w="626109" h="47625">
                  <a:moveTo>
                    <a:pt x="401307" y="11798"/>
                  </a:moveTo>
                  <a:lnTo>
                    <a:pt x="389509" y="11798"/>
                  </a:lnTo>
                  <a:lnTo>
                    <a:pt x="389509" y="23596"/>
                  </a:lnTo>
                  <a:lnTo>
                    <a:pt x="401307" y="23596"/>
                  </a:lnTo>
                  <a:lnTo>
                    <a:pt x="401307" y="11798"/>
                  </a:lnTo>
                  <a:close/>
                </a:path>
                <a:path w="626109" h="47625">
                  <a:moveTo>
                    <a:pt x="413092" y="23609"/>
                  </a:moveTo>
                  <a:lnTo>
                    <a:pt x="401307" y="23609"/>
                  </a:ln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13092" y="35407"/>
                  </a:lnTo>
                  <a:lnTo>
                    <a:pt x="413092" y="23609"/>
                  </a:lnTo>
                  <a:close/>
                </a:path>
                <a:path w="626109" h="47625">
                  <a:moveTo>
                    <a:pt x="436702" y="23609"/>
                  </a:moveTo>
                  <a:lnTo>
                    <a:pt x="424916" y="23609"/>
                  </a:lnTo>
                  <a:lnTo>
                    <a:pt x="424916" y="35407"/>
                  </a:lnTo>
                  <a:lnTo>
                    <a:pt x="436702" y="35407"/>
                  </a:lnTo>
                  <a:lnTo>
                    <a:pt x="436702" y="23609"/>
                  </a:lnTo>
                  <a:close/>
                </a:path>
                <a:path w="626109" h="47625">
                  <a:moveTo>
                    <a:pt x="460298" y="23609"/>
                  </a:moveTo>
                  <a:lnTo>
                    <a:pt x="448513" y="23609"/>
                  </a:lnTo>
                  <a:lnTo>
                    <a:pt x="448513" y="35407"/>
                  </a:lnTo>
                  <a:lnTo>
                    <a:pt x="460298" y="35407"/>
                  </a:lnTo>
                  <a:lnTo>
                    <a:pt x="460298" y="23609"/>
                  </a:lnTo>
                  <a:close/>
                </a:path>
                <a:path w="626109" h="47625">
                  <a:moveTo>
                    <a:pt x="483920" y="11798"/>
                  </a:moveTo>
                  <a:lnTo>
                    <a:pt x="472122" y="11798"/>
                  </a:lnTo>
                  <a:lnTo>
                    <a:pt x="472122" y="23596"/>
                  </a:lnTo>
                  <a:lnTo>
                    <a:pt x="483920" y="23596"/>
                  </a:lnTo>
                  <a:lnTo>
                    <a:pt x="483920" y="11798"/>
                  </a:lnTo>
                  <a:close/>
                </a:path>
                <a:path w="626109" h="47625">
                  <a:moveTo>
                    <a:pt x="507530" y="23609"/>
                  </a:moveTo>
                  <a:lnTo>
                    <a:pt x="495731" y="23609"/>
                  </a:ln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507530" y="35407"/>
                  </a:lnTo>
                  <a:lnTo>
                    <a:pt x="507530" y="23609"/>
                  </a:lnTo>
                  <a:close/>
                </a:path>
                <a:path w="626109" h="47625">
                  <a:moveTo>
                    <a:pt x="519315" y="0"/>
                  </a:moveTo>
                  <a:lnTo>
                    <a:pt x="507530" y="0"/>
                  </a:lnTo>
                  <a:lnTo>
                    <a:pt x="507530" y="11798"/>
                  </a:lnTo>
                  <a:lnTo>
                    <a:pt x="495731" y="11798"/>
                  </a:lnTo>
                  <a:lnTo>
                    <a:pt x="495731" y="23596"/>
                  </a:lnTo>
                  <a:lnTo>
                    <a:pt x="507530" y="23596"/>
                  </a:lnTo>
                  <a:lnTo>
                    <a:pt x="519315" y="23596"/>
                  </a:lnTo>
                  <a:lnTo>
                    <a:pt x="519315" y="11798"/>
                  </a:lnTo>
                  <a:lnTo>
                    <a:pt x="519315" y="0"/>
                  </a:lnTo>
                  <a:close/>
                </a:path>
                <a:path w="626109" h="47625">
                  <a:moveTo>
                    <a:pt x="531126" y="23609"/>
                  </a:moveTo>
                  <a:lnTo>
                    <a:pt x="519341" y="23609"/>
                  </a:lnTo>
                  <a:lnTo>
                    <a:pt x="519341" y="35407"/>
                  </a:lnTo>
                  <a:lnTo>
                    <a:pt x="531126" y="35407"/>
                  </a:lnTo>
                  <a:lnTo>
                    <a:pt x="531126" y="23609"/>
                  </a:lnTo>
                  <a:close/>
                </a:path>
                <a:path w="626109" h="47625">
                  <a:moveTo>
                    <a:pt x="531126" y="11798"/>
                  </a:moveTo>
                  <a:lnTo>
                    <a:pt x="519341" y="11798"/>
                  </a:lnTo>
                  <a:lnTo>
                    <a:pt x="519341" y="23596"/>
                  </a:lnTo>
                  <a:lnTo>
                    <a:pt x="531126" y="23596"/>
                  </a:lnTo>
                  <a:lnTo>
                    <a:pt x="531126" y="11798"/>
                  </a:lnTo>
                  <a:close/>
                </a:path>
                <a:path w="626109" h="47625">
                  <a:moveTo>
                    <a:pt x="542937" y="23609"/>
                  </a:moveTo>
                  <a:lnTo>
                    <a:pt x="531139" y="23609"/>
                  </a:lnTo>
                  <a:lnTo>
                    <a:pt x="531139" y="35407"/>
                  </a:lnTo>
                  <a:lnTo>
                    <a:pt x="542937" y="35407"/>
                  </a:lnTo>
                  <a:lnTo>
                    <a:pt x="542937" y="23609"/>
                  </a:lnTo>
                  <a:close/>
                </a:path>
                <a:path w="626109" h="47625">
                  <a:moveTo>
                    <a:pt x="542937" y="0"/>
                  </a:moveTo>
                  <a:lnTo>
                    <a:pt x="531139" y="0"/>
                  </a:lnTo>
                  <a:lnTo>
                    <a:pt x="531139" y="11798"/>
                  </a:lnTo>
                  <a:lnTo>
                    <a:pt x="531139" y="23596"/>
                  </a:lnTo>
                  <a:lnTo>
                    <a:pt x="542937" y="23596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26109" h="47625">
                  <a:moveTo>
                    <a:pt x="566547" y="0"/>
                  </a:moveTo>
                  <a:lnTo>
                    <a:pt x="554748" y="0"/>
                  </a:lnTo>
                  <a:lnTo>
                    <a:pt x="554748" y="11798"/>
                  </a:ln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66547" y="23596"/>
                  </a:lnTo>
                  <a:lnTo>
                    <a:pt x="566547" y="11798"/>
                  </a:lnTo>
                  <a:lnTo>
                    <a:pt x="566547" y="0"/>
                  </a:lnTo>
                  <a:close/>
                </a:path>
                <a:path w="626109" h="47625">
                  <a:moveTo>
                    <a:pt x="578345" y="23609"/>
                  </a:moveTo>
                  <a:lnTo>
                    <a:pt x="566547" y="23609"/>
                  </a:lnTo>
                  <a:lnTo>
                    <a:pt x="554748" y="23609"/>
                  </a:lnTo>
                  <a:lnTo>
                    <a:pt x="542950" y="23609"/>
                  </a:lnTo>
                  <a:lnTo>
                    <a:pt x="542950" y="35407"/>
                  </a:lnTo>
                  <a:lnTo>
                    <a:pt x="554748" y="35407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78345" y="23609"/>
                  </a:lnTo>
                  <a:close/>
                </a:path>
                <a:path w="626109" h="47625">
                  <a:moveTo>
                    <a:pt x="601941" y="0"/>
                  </a:moveTo>
                  <a:lnTo>
                    <a:pt x="590143" y="0"/>
                  </a:lnTo>
                  <a:lnTo>
                    <a:pt x="590143" y="11798"/>
                  </a:lnTo>
                  <a:lnTo>
                    <a:pt x="578345" y="11798"/>
                  </a:lnTo>
                  <a:lnTo>
                    <a:pt x="578345" y="23596"/>
                  </a:lnTo>
                  <a:lnTo>
                    <a:pt x="590143" y="23596"/>
                  </a:lnTo>
                  <a:lnTo>
                    <a:pt x="601941" y="23596"/>
                  </a:lnTo>
                  <a:lnTo>
                    <a:pt x="601941" y="11798"/>
                  </a:lnTo>
                  <a:lnTo>
                    <a:pt x="601941" y="0"/>
                  </a:lnTo>
                  <a:close/>
                </a:path>
                <a:path w="626109" h="47625">
                  <a:moveTo>
                    <a:pt x="613765" y="11798"/>
                  </a:moveTo>
                  <a:lnTo>
                    <a:pt x="601967" y="11798"/>
                  </a:lnTo>
                  <a:lnTo>
                    <a:pt x="601967" y="23596"/>
                  </a:lnTo>
                  <a:lnTo>
                    <a:pt x="613765" y="23596"/>
                  </a:lnTo>
                  <a:lnTo>
                    <a:pt x="613765" y="11798"/>
                  </a:lnTo>
                  <a:close/>
                </a:path>
                <a:path w="626109" h="47625">
                  <a:moveTo>
                    <a:pt x="625551" y="23609"/>
                  </a:moveTo>
                  <a:lnTo>
                    <a:pt x="613765" y="23609"/>
                  </a:lnTo>
                  <a:lnTo>
                    <a:pt x="613765" y="35407"/>
                  </a:lnTo>
                  <a:lnTo>
                    <a:pt x="625551" y="35407"/>
                  </a:lnTo>
                  <a:lnTo>
                    <a:pt x="625551" y="23609"/>
                  </a:lnTo>
                  <a:close/>
                </a:path>
                <a:path w="626109" h="47625">
                  <a:moveTo>
                    <a:pt x="625551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5958433" y="4180814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09" h="35560">
                  <a:moveTo>
                    <a:pt x="11798" y="23609"/>
                  </a:move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11798" y="23609"/>
                  </a:lnTo>
                  <a:close/>
                </a:path>
                <a:path w="626109" h="35560">
                  <a:moveTo>
                    <a:pt x="23583" y="11811"/>
                  </a:moveTo>
                  <a:lnTo>
                    <a:pt x="11798" y="11811"/>
                  </a:lnTo>
                  <a:lnTo>
                    <a:pt x="11798" y="23609"/>
                  </a:lnTo>
                  <a:lnTo>
                    <a:pt x="23583" y="23609"/>
                  </a:lnTo>
                  <a:lnTo>
                    <a:pt x="23583" y="11811"/>
                  </a:lnTo>
                  <a:close/>
                </a:path>
                <a:path w="626109" h="35560">
                  <a:moveTo>
                    <a:pt x="35394" y="11811"/>
                  </a:moveTo>
                  <a:lnTo>
                    <a:pt x="23596" y="11811"/>
                  </a:lnTo>
                  <a:lnTo>
                    <a:pt x="23596" y="23609"/>
                  </a:lnTo>
                  <a:lnTo>
                    <a:pt x="35394" y="23609"/>
                  </a:lnTo>
                  <a:lnTo>
                    <a:pt x="35394" y="11811"/>
                  </a:lnTo>
                  <a:close/>
                </a:path>
                <a:path w="626109" h="35560">
                  <a:moveTo>
                    <a:pt x="58991" y="11811"/>
                  </a:moveTo>
                  <a:lnTo>
                    <a:pt x="47205" y="11811"/>
                  </a:lnTo>
                  <a:lnTo>
                    <a:pt x="47205" y="23609"/>
                  </a:lnTo>
                  <a:lnTo>
                    <a:pt x="47205" y="35407"/>
                  </a:lnTo>
                  <a:lnTo>
                    <a:pt x="58991" y="35407"/>
                  </a:lnTo>
                  <a:lnTo>
                    <a:pt x="58991" y="23609"/>
                  </a:lnTo>
                  <a:lnTo>
                    <a:pt x="58991" y="11811"/>
                  </a:lnTo>
                  <a:close/>
                </a:path>
                <a:path w="626109" h="35560">
                  <a:moveTo>
                    <a:pt x="82613" y="23609"/>
                  </a:moveTo>
                  <a:lnTo>
                    <a:pt x="70815" y="23609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09"/>
                  </a:lnTo>
                  <a:close/>
                </a:path>
                <a:path w="626109" h="35560">
                  <a:moveTo>
                    <a:pt x="118008" y="23609"/>
                  </a:moveTo>
                  <a:lnTo>
                    <a:pt x="106222" y="23609"/>
                  </a:ln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18008" y="35407"/>
                  </a:lnTo>
                  <a:lnTo>
                    <a:pt x="118008" y="23609"/>
                  </a:lnTo>
                  <a:close/>
                </a:path>
                <a:path w="626109" h="35560">
                  <a:moveTo>
                    <a:pt x="129819" y="11811"/>
                  </a:moveTo>
                  <a:lnTo>
                    <a:pt x="118021" y="11811"/>
                  </a:lnTo>
                  <a:lnTo>
                    <a:pt x="118021" y="23609"/>
                  </a:lnTo>
                  <a:lnTo>
                    <a:pt x="129819" y="23609"/>
                  </a:lnTo>
                  <a:lnTo>
                    <a:pt x="129819" y="11811"/>
                  </a:lnTo>
                  <a:close/>
                </a:path>
                <a:path w="626109" h="35560">
                  <a:moveTo>
                    <a:pt x="153416" y="11811"/>
                  </a:moveTo>
                  <a:lnTo>
                    <a:pt x="141630" y="11811"/>
                  </a:lnTo>
                  <a:lnTo>
                    <a:pt x="141630" y="23609"/>
                  </a:lnTo>
                  <a:lnTo>
                    <a:pt x="129832" y="23609"/>
                  </a:lnTo>
                  <a:lnTo>
                    <a:pt x="129832" y="35407"/>
                  </a:lnTo>
                  <a:lnTo>
                    <a:pt x="141630" y="35407"/>
                  </a:lnTo>
                  <a:lnTo>
                    <a:pt x="153416" y="35407"/>
                  </a:lnTo>
                  <a:lnTo>
                    <a:pt x="153416" y="23609"/>
                  </a:lnTo>
                  <a:lnTo>
                    <a:pt x="153416" y="11811"/>
                  </a:lnTo>
                  <a:close/>
                </a:path>
                <a:path w="626109" h="35560">
                  <a:moveTo>
                    <a:pt x="165239" y="11811"/>
                  </a:moveTo>
                  <a:lnTo>
                    <a:pt x="153441" y="11811"/>
                  </a:lnTo>
                  <a:lnTo>
                    <a:pt x="153441" y="23609"/>
                  </a:lnTo>
                  <a:lnTo>
                    <a:pt x="165239" y="23609"/>
                  </a:lnTo>
                  <a:lnTo>
                    <a:pt x="165239" y="11811"/>
                  </a:lnTo>
                  <a:close/>
                </a:path>
                <a:path w="626109" h="35560">
                  <a:moveTo>
                    <a:pt x="188836" y="11811"/>
                  </a:moveTo>
                  <a:lnTo>
                    <a:pt x="177038" y="11811"/>
                  </a:lnTo>
                  <a:lnTo>
                    <a:pt x="177038" y="23609"/>
                  </a:lnTo>
                  <a:lnTo>
                    <a:pt x="188836" y="23609"/>
                  </a:lnTo>
                  <a:lnTo>
                    <a:pt x="188836" y="11811"/>
                  </a:lnTo>
                  <a:close/>
                </a:path>
                <a:path w="626109" h="35560">
                  <a:moveTo>
                    <a:pt x="212432" y="11811"/>
                  </a:moveTo>
                  <a:lnTo>
                    <a:pt x="200647" y="11811"/>
                  </a:lnTo>
                  <a:lnTo>
                    <a:pt x="188849" y="11811"/>
                  </a:lnTo>
                  <a:lnTo>
                    <a:pt x="188849" y="23609"/>
                  </a:lnTo>
                  <a:lnTo>
                    <a:pt x="200647" y="23609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lnTo>
                    <a:pt x="212432" y="11811"/>
                  </a:lnTo>
                  <a:close/>
                </a:path>
                <a:path w="626109" h="35560">
                  <a:moveTo>
                    <a:pt x="224243" y="23609"/>
                  </a:move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close/>
                </a:path>
                <a:path w="626109" h="35560">
                  <a:moveTo>
                    <a:pt x="247840" y="11811"/>
                  </a:moveTo>
                  <a:lnTo>
                    <a:pt x="236054" y="11811"/>
                  </a:lnTo>
                  <a:lnTo>
                    <a:pt x="236054" y="23609"/>
                  </a:lnTo>
                  <a:lnTo>
                    <a:pt x="247840" y="23609"/>
                  </a:lnTo>
                  <a:lnTo>
                    <a:pt x="247840" y="11811"/>
                  </a:lnTo>
                  <a:close/>
                </a:path>
                <a:path w="626109" h="35560">
                  <a:moveTo>
                    <a:pt x="247840" y="0"/>
                  </a:moveTo>
                  <a:lnTo>
                    <a:pt x="236054" y="0"/>
                  </a:lnTo>
                  <a:lnTo>
                    <a:pt x="236054" y="11798"/>
                  </a:lnTo>
                  <a:lnTo>
                    <a:pt x="247840" y="11798"/>
                  </a:lnTo>
                  <a:lnTo>
                    <a:pt x="247840" y="0"/>
                  </a:lnTo>
                  <a:close/>
                </a:path>
                <a:path w="626109" h="35560">
                  <a:moveTo>
                    <a:pt x="271449" y="11811"/>
                  </a:moveTo>
                  <a:lnTo>
                    <a:pt x="259664" y="11811"/>
                  </a:lnTo>
                  <a:lnTo>
                    <a:pt x="259664" y="23609"/>
                  </a:lnTo>
                  <a:lnTo>
                    <a:pt x="247865" y="23609"/>
                  </a:lnTo>
                  <a:lnTo>
                    <a:pt x="247865" y="35407"/>
                  </a:lnTo>
                  <a:lnTo>
                    <a:pt x="259664" y="35407"/>
                  </a:lnTo>
                  <a:lnTo>
                    <a:pt x="271449" y="35407"/>
                  </a:lnTo>
                  <a:lnTo>
                    <a:pt x="271449" y="23609"/>
                  </a:lnTo>
                  <a:lnTo>
                    <a:pt x="271449" y="11811"/>
                  </a:lnTo>
                  <a:close/>
                </a:path>
                <a:path w="626109" h="35560">
                  <a:moveTo>
                    <a:pt x="283260" y="0"/>
                  </a:moveTo>
                  <a:lnTo>
                    <a:pt x="271475" y="0"/>
                  </a:lnTo>
                  <a:lnTo>
                    <a:pt x="271475" y="11798"/>
                  </a:lnTo>
                  <a:lnTo>
                    <a:pt x="283260" y="11798"/>
                  </a:lnTo>
                  <a:lnTo>
                    <a:pt x="283260" y="0"/>
                  </a:lnTo>
                  <a:close/>
                </a:path>
                <a:path w="626109" h="35560">
                  <a:moveTo>
                    <a:pt x="295071" y="0"/>
                  </a:moveTo>
                  <a:lnTo>
                    <a:pt x="283273" y="0"/>
                  </a:lnTo>
                  <a:lnTo>
                    <a:pt x="283273" y="11798"/>
                  </a:lnTo>
                  <a:lnTo>
                    <a:pt x="295071" y="11798"/>
                  </a:lnTo>
                  <a:lnTo>
                    <a:pt x="295071" y="0"/>
                  </a:lnTo>
                  <a:close/>
                </a:path>
                <a:path w="626109" h="35560">
                  <a:moveTo>
                    <a:pt x="306857" y="11811"/>
                  </a:moveTo>
                  <a:lnTo>
                    <a:pt x="295071" y="11811"/>
                  </a:lnTo>
                  <a:lnTo>
                    <a:pt x="295071" y="23609"/>
                  </a:ln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lnTo>
                    <a:pt x="306857" y="11811"/>
                  </a:lnTo>
                  <a:close/>
                </a:path>
                <a:path w="626109" h="35560">
                  <a:moveTo>
                    <a:pt x="318668" y="11811"/>
                  </a:moveTo>
                  <a:lnTo>
                    <a:pt x="306882" y="11811"/>
                  </a:lnTo>
                  <a:lnTo>
                    <a:pt x="306882" y="23609"/>
                  </a:lnTo>
                  <a:lnTo>
                    <a:pt x="306882" y="35407"/>
                  </a:lnTo>
                  <a:lnTo>
                    <a:pt x="318668" y="35407"/>
                  </a:lnTo>
                  <a:lnTo>
                    <a:pt x="318668" y="23609"/>
                  </a:lnTo>
                  <a:lnTo>
                    <a:pt x="318668" y="11811"/>
                  </a:lnTo>
                  <a:close/>
                </a:path>
                <a:path w="626109" h="35560">
                  <a:moveTo>
                    <a:pt x="318668" y="0"/>
                  </a:moveTo>
                  <a:lnTo>
                    <a:pt x="306882" y="0"/>
                  </a:lnTo>
                  <a:lnTo>
                    <a:pt x="306882" y="11798"/>
                  </a:lnTo>
                  <a:lnTo>
                    <a:pt x="318668" y="11798"/>
                  </a:lnTo>
                  <a:lnTo>
                    <a:pt x="318668" y="0"/>
                  </a:lnTo>
                  <a:close/>
                </a:path>
                <a:path w="626109" h="35560">
                  <a:moveTo>
                    <a:pt x="330479" y="11811"/>
                  </a:moveTo>
                  <a:lnTo>
                    <a:pt x="318681" y="11811"/>
                  </a:lnTo>
                  <a:lnTo>
                    <a:pt x="318681" y="23609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lnTo>
                    <a:pt x="330479" y="11811"/>
                  </a:lnTo>
                  <a:close/>
                </a:path>
                <a:path w="626109" h="35560">
                  <a:moveTo>
                    <a:pt x="330479" y="0"/>
                  </a:moveTo>
                  <a:lnTo>
                    <a:pt x="318681" y="0"/>
                  </a:lnTo>
                  <a:lnTo>
                    <a:pt x="318681" y="11798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26109" h="35560">
                  <a:moveTo>
                    <a:pt x="342277" y="11811"/>
                  </a:moveTo>
                  <a:lnTo>
                    <a:pt x="330492" y="11811"/>
                  </a:lnTo>
                  <a:lnTo>
                    <a:pt x="330492" y="23609"/>
                  </a:lnTo>
                  <a:lnTo>
                    <a:pt x="330492" y="35407"/>
                  </a:lnTo>
                  <a:lnTo>
                    <a:pt x="342277" y="35407"/>
                  </a:lnTo>
                  <a:lnTo>
                    <a:pt x="342277" y="23609"/>
                  </a:lnTo>
                  <a:lnTo>
                    <a:pt x="342277" y="11811"/>
                  </a:lnTo>
                  <a:close/>
                </a:path>
                <a:path w="626109" h="35560">
                  <a:moveTo>
                    <a:pt x="365874" y="23609"/>
                  </a:moveTo>
                  <a:lnTo>
                    <a:pt x="354088" y="23609"/>
                  </a:lnTo>
                  <a:lnTo>
                    <a:pt x="354088" y="35407"/>
                  </a:lnTo>
                  <a:lnTo>
                    <a:pt x="365874" y="35407"/>
                  </a:lnTo>
                  <a:lnTo>
                    <a:pt x="365874" y="23609"/>
                  </a:lnTo>
                  <a:close/>
                </a:path>
                <a:path w="626109" h="35560">
                  <a:moveTo>
                    <a:pt x="377685" y="11811"/>
                  </a:moveTo>
                  <a:lnTo>
                    <a:pt x="365899" y="11811"/>
                  </a:lnTo>
                  <a:lnTo>
                    <a:pt x="365899" y="23609"/>
                  </a:lnTo>
                  <a:lnTo>
                    <a:pt x="365899" y="35407"/>
                  </a:lnTo>
                  <a:lnTo>
                    <a:pt x="377685" y="35407"/>
                  </a:lnTo>
                  <a:lnTo>
                    <a:pt x="377685" y="23609"/>
                  </a:lnTo>
                  <a:lnTo>
                    <a:pt x="377685" y="11811"/>
                  </a:lnTo>
                  <a:close/>
                </a:path>
                <a:path w="626109" h="35560">
                  <a:moveTo>
                    <a:pt x="377685" y="0"/>
                  </a:moveTo>
                  <a:lnTo>
                    <a:pt x="365899" y="0"/>
                  </a:lnTo>
                  <a:lnTo>
                    <a:pt x="365899" y="11798"/>
                  </a:lnTo>
                  <a:lnTo>
                    <a:pt x="377685" y="11798"/>
                  </a:lnTo>
                  <a:lnTo>
                    <a:pt x="377685" y="0"/>
                  </a:lnTo>
                  <a:close/>
                </a:path>
                <a:path w="626109" h="35560">
                  <a:moveTo>
                    <a:pt x="401307" y="11811"/>
                  </a:moveTo>
                  <a:lnTo>
                    <a:pt x="389509" y="11811"/>
                  </a:ln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01307" y="23609"/>
                  </a:lnTo>
                  <a:lnTo>
                    <a:pt x="401307" y="11811"/>
                  </a:lnTo>
                  <a:close/>
                </a:path>
                <a:path w="626109" h="35560">
                  <a:moveTo>
                    <a:pt x="424903" y="11811"/>
                  </a:moveTo>
                  <a:lnTo>
                    <a:pt x="413105" y="11811"/>
                  </a:lnTo>
                  <a:lnTo>
                    <a:pt x="413105" y="23609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lnTo>
                    <a:pt x="424903" y="11811"/>
                  </a:lnTo>
                  <a:close/>
                </a:path>
                <a:path w="626109" h="35560">
                  <a:moveTo>
                    <a:pt x="424903" y="0"/>
                  </a:moveTo>
                  <a:lnTo>
                    <a:pt x="413105" y="0"/>
                  </a:lnTo>
                  <a:lnTo>
                    <a:pt x="413105" y="11798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26109" h="35560">
                  <a:moveTo>
                    <a:pt x="436702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36702" y="11798"/>
                  </a:lnTo>
                  <a:lnTo>
                    <a:pt x="436702" y="0"/>
                  </a:lnTo>
                  <a:close/>
                </a:path>
                <a:path w="626109" h="35560">
                  <a:moveTo>
                    <a:pt x="460298" y="11811"/>
                  </a:moveTo>
                  <a:lnTo>
                    <a:pt x="448513" y="11811"/>
                  </a:lnTo>
                  <a:lnTo>
                    <a:pt x="436714" y="11811"/>
                  </a:lnTo>
                  <a:lnTo>
                    <a:pt x="436714" y="23609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60298" y="35407"/>
                  </a:lnTo>
                  <a:lnTo>
                    <a:pt x="460298" y="23609"/>
                  </a:lnTo>
                  <a:lnTo>
                    <a:pt x="460298" y="11811"/>
                  </a:lnTo>
                  <a:close/>
                </a:path>
                <a:path w="626109" h="35560">
                  <a:moveTo>
                    <a:pt x="472109" y="11811"/>
                  </a:moveTo>
                  <a:lnTo>
                    <a:pt x="460324" y="11811"/>
                  </a:lnTo>
                  <a:lnTo>
                    <a:pt x="460324" y="23609"/>
                  </a:lnTo>
                  <a:lnTo>
                    <a:pt x="472109" y="23609"/>
                  </a:lnTo>
                  <a:lnTo>
                    <a:pt x="472109" y="11811"/>
                  </a:lnTo>
                  <a:close/>
                </a:path>
                <a:path w="626109" h="35560">
                  <a:moveTo>
                    <a:pt x="483920" y="11811"/>
                  </a:moveTo>
                  <a:lnTo>
                    <a:pt x="472122" y="11811"/>
                  </a:lnTo>
                  <a:lnTo>
                    <a:pt x="472122" y="23609"/>
                  </a:lnTo>
                  <a:lnTo>
                    <a:pt x="472122" y="35407"/>
                  </a:lnTo>
                  <a:lnTo>
                    <a:pt x="483920" y="35407"/>
                  </a:lnTo>
                  <a:lnTo>
                    <a:pt x="483920" y="23609"/>
                  </a:lnTo>
                  <a:lnTo>
                    <a:pt x="483920" y="11811"/>
                  </a:lnTo>
                  <a:close/>
                </a:path>
                <a:path w="626109" h="35560">
                  <a:moveTo>
                    <a:pt x="495731" y="11811"/>
                  </a:moveTo>
                  <a:lnTo>
                    <a:pt x="483933" y="11811"/>
                  </a:lnTo>
                  <a:lnTo>
                    <a:pt x="483933" y="23609"/>
                  </a:lnTo>
                  <a:lnTo>
                    <a:pt x="495731" y="23609"/>
                  </a:lnTo>
                  <a:lnTo>
                    <a:pt x="495731" y="11811"/>
                  </a:lnTo>
                  <a:close/>
                </a:path>
                <a:path w="626109" h="35560">
                  <a:moveTo>
                    <a:pt x="507530" y="23609"/>
                  </a:moveTo>
                  <a:lnTo>
                    <a:pt x="495731" y="23609"/>
                  </a:lnTo>
                  <a:lnTo>
                    <a:pt x="495731" y="35407"/>
                  </a:lnTo>
                  <a:lnTo>
                    <a:pt x="507530" y="35407"/>
                  </a:lnTo>
                  <a:lnTo>
                    <a:pt x="507530" y="23609"/>
                  </a:lnTo>
                  <a:close/>
                </a:path>
                <a:path w="626109" h="35560">
                  <a:moveTo>
                    <a:pt x="507530" y="0"/>
                  </a:moveTo>
                  <a:lnTo>
                    <a:pt x="495731" y="0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07530" y="0"/>
                  </a:lnTo>
                  <a:close/>
                </a:path>
                <a:path w="626109" h="35560">
                  <a:moveTo>
                    <a:pt x="519315" y="11811"/>
                  </a:moveTo>
                  <a:lnTo>
                    <a:pt x="507530" y="11811"/>
                  </a:lnTo>
                  <a:lnTo>
                    <a:pt x="507530" y="23609"/>
                  </a:lnTo>
                  <a:lnTo>
                    <a:pt x="519315" y="23609"/>
                  </a:lnTo>
                  <a:lnTo>
                    <a:pt x="519315" y="11811"/>
                  </a:lnTo>
                  <a:close/>
                </a:path>
                <a:path w="626109" h="35560">
                  <a:moveTo>
                    <a:pt x="531126" y="11811"/>
                  </a:moveTo>
                  <a:lnTo>
                    <a:pt x="519341" y="11811"/>
                  </a:lnTo>
                  <a:lnTo>
                    <a:pt x="519341" y="23609"/>
                  </a:lnTo>
                  <a:lnTo>
                    <a:pt x="531126" y="23609"/>
                  </a:lnTo>
                  <a:lnTo>
                    <a:pt x="531126" y="11811"/>
                  </a:lnTo>
                  <a:close/>
                </a:path>
                <a:path w="626109" h="35560">
                  <a:moveTo>
                    <a:pt x="531126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31126" y="11798"/>
                  </a:lnTo>
                  <a:lnTo>
                    <a:pt x="531126" y="0"/>
                  </a:lnTo>
                  <a:close/>
                </a:path>
                <a:path w="626109" h="35560">
                  <a:moveTo>
                    <a:pt x="542937" y="11811"/>
                  </a:moveTo>
                  <a:lnTo>
                    <a:pt x="531139" y="11811"/>
                  </a:lnTo>
                  <a:lnTo>
                    <a:pt x="531139" y="23609"/>
                  </a:lnTo>
                  <a:lnTo>
                    <a:pt x="542937" y="23609"/>
                  </a:lnTo>
                  <a:lnTo>
                    <a:pt x="542937" y="11811"/>
                  </a:lnTo>
                  <a:close/>
                </a:path>
                <a:path w="626109" h="35560">
                  <a:moveTo>
                    <a:pt x="578345" y="0"/>
                  </a:moveTo>
                  <a:lnTo>
                    <a:pt x="566547" y="0"/>
                  </a:lnTo>
                  <a:lnTo>
                    <a:pt x="554748" y="0"/>
                  </a:ln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26109" h="35560">
                  <a:moveTo>
                    <a:pt x="601941" y="11811"/>
                  </a:moveTo>
                  <a:lnTo>
                    <a:pt x="590143" y="11811"/>
                  </a:lnTo>
                  <a:lnTo>
                    <a:pt x="578345" y="11811"/>
                  </a:lnTo>
                  <a:lnTo>
                    <a:pt x="566547" y="11811"/>
                  </a:lnTo>
                  <a:lnTo>
                    <a:pt x="554748" y="11811"/>
                  </a:lnTo>
                  <a:lnTo>
                    <a:pt x="554748" y="23609"/>
                  </a:lnTo>
                  <a:lnTo>
                    <a:pt x="566547" y="23609"/>
                  </a:lnTo>
                  <a:lnTo>
                    <a:pt x="578345" y="23609"/>
                  </a:lnTo>
                  <a:lnTo>
                    <a:pt x="590143" y="23609"/>
                  </a:lnTo>
                  <a:lnTo>
                    <a:pt x="601941" y="23609"/>
                  </a:lnTo>
                  <a:lnTo>
                    <a:pt x="601941" y="11811"/>
                  </a:lnTo>
                  <a:close/>
                </a:path>
                <a:path w="626109" h="35560">
                  <a:moveTo>
                    <a:pt x="601941" y="0"/>
                  </a:moveTo>
                  <a:lnTo>
                    <a:pt x="590143" y="0"/>
                  </a:lnTo>
                  <a:lnTo>
                    <a:pt x="590143" y="11798"/>
                  </a:lnTo>
                  <a:lnTo>
                    <a:pt x="601941" y="11798"/>
                  </a:lnTo>
                  <a:lnTo>
                    <a:pt x="601941" y="0"/>
                  </a:lnTo>
                  <a:close/>
                </a:path>
                <a:path w="626109" h="35560">
                  <a:moveTo>
                    <a:pt x="625551" y="11811"/>
                  </a:moveTo>
                  <a:lnTo>
                    <a:pt x="613765" y="11811"/>
                  </a:lnTo>
                  <a:lnTo>
                    <a:pt x="613765" y="23609"/>
                  </a:lnTo>
                  <a:lnTo>
                    <a:pt x="625551" y="23609"/>
                  </a:lnTo>
                  <a:lnTo>
                    <a:pt x="625551" y="11811"/>
                  </a:lnTo>
                  <a:close/>
                </a:path>
                <a:path w="626109" h="35560">
                  <a:moveTo>
                    <a:pt x="625551" y="0"/>
                  </a:moveTo>
                  <a:lnTo>
                    <a:pt x="613765" y="0"/>
                  </a:ln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5958433" y="4204423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09" h="47625">
                  <a:moveTo>
                    <a:pt x="23583" y="23609"/>
                  </a:moveTo>
                  <a:lnTo>
                    <a:pt x="11798" y="23609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23583" y="35407"/>
                  </a:lnTo>
                  <a:lnTo>
                    <a:pt x="23583" y="23609"/>
                  </a:lnTo>
                  <a:close/>
                </a:path>
                <a:path w="626109" h="47625">
                  <a:moveTo>
                    <a:pt x="35394" y="23609"/>
                  </a:moveTo>
                  <a:lnTo>
                    <a:pt x="23596" y="23609"/>
                  </a:lnTo>
                  <a:lnTo>
                    <a:pt x="23596" y="35407"/>
                  </a:lnTo>
                  <a:lnTo>
                    <a:pt x="23596" y="47205"/>
                  </a:lnTo>
                  <a:lnTo>
                    <a:pt x="35394" y="47205"/>
                  </a:lnTo>
                  <a:lnTo>
                    <a:pt x="35394" y="35407"/>
                  </a:lnTo>
                  <a:lnTo>
                    <a:pt x="35394" y="23609"/>
                  </a:lnTo>
                  <a:close/>
                </a:path>
                <a:path w="626109" h="47625">
                  <a:moveTo>
                    <a:pt x="47205" y="23609"/>
                  </a:move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47205" y="23609"/>
                  </a:lnTo>
                  <a:close/>
                </a:path>
                <a:path w="626109" h="47625">
                  <a:moveTo>
                    <a:pt x="58991" y="11798"/>
                  </a:moveTo>
                  <a:lnTo>
                    <a:pt x="47205" y="11798"/>
                  </a:lnTo>
                  <a:lnTo>
                    <a:pt x="47205" y="23596"/>
                  </a:lnTo>
                  <a:lnTo>
                    <a:pt x="58991" y="23596"/>
                  </a:lnTo>
                  <a:lnTo>
                    <a:pt x="58991" y="11798"/>
                  </a:lnTo>
                  <a:close/>
                </a:path>
                <a:path w="626109" h="47625">
                  <a:moveTo>
                    <a:pt x="70815" y="35407"/>
                  </a:moveTo>
                  <a:lnTo>
                    <a:pt x="59016" y="35407"/>
                  </a:lnTo>
                  <a:lnTo>
                    <a:pt x="59016" y="47205"/>
                  </a:lnTo>
                  <a:lnTo>
                    <a:pt x="70815" y="47205"/>
                  </a:lnTo>
                  <a:lnTo>
                    <a:pt x="70815" y="35407"/>
                  </a:lnTo>
                  <a:close/>
                </a:path>
                <a:path w="626109" h="47625">
                  <a:moveTo>
                    <a:pt x="70815" y="11798"/>
                  </a:moveTo>
                  <a:lnTo>
                    <a:pt x="59016" y="11798"/>
                  </a:lnTo>
                  <a:lnTo>
                    <a:pt x="59016" y="23596"/>
                  </a:lnTo>
                  <a:lnTo>
                    <a:pt x="70815" y="23596"/>
                  </a:lnTo>
                  <a:lnTo>
                    <a:pt x="70815" y="11798"/>
                  </a:lnTo>
                  <a:close/>
                </a:path>
                <a:path w="626109" h="47625">
                  <a:moveTo>
                    <a:pt x="94411" y="23609"/>
                  </a:moveTo>
                  <a:lnTo>
                    <a:pt x="82613" y="23609"/>
                  </a:lnTo>
                  <a:lnTo>
                    <a:pt x="70815" y="23609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47205"/>
                  </a:lnTo>
                  <a:lnTo>
                    <a:pt x="94411" y="47205"/>
                  </a:lnTo>
                  <a:lnTo>
                    <a:pt x="94411" y="35407"/>
                  </a:lnTo>
                  <a:lnTo>
                    <a:pt x="94411" y="23609"/>
                  </a:lnTo>
                  <a:close/>
                </a:path>
                <a:path w="626109" h="47625">
                  <a:moveTo>
                    <a:pt x="94411" y="11798"/>
                  </a:moveTo>
                  <a:lnTo>
                    <a:pt x="82613" y="11798"/>
                  </a:lnTo>
                  <a:lnTo>
                    <a:pt x="82613" y="23596"/>
                  </a:lnTo>
                  <a:lnTo>
                    <a:pt x="94411" y="23596"/>
                  </a:lnTo>
                  <a:lnTo>
                    <a:pt x="94411" y="11798"/>
                  </a:lnTo>
                  <a:close/>
                </a:path>
                <a:path w="626109" h="47625">
                  <a:moveTo>
                    <a:pt x="106222" y="11798"/>
                  </a:moveTo>
                  <a:lnTo>
                    <a:pt x="94424" y="11798"/>
                  </a:lnTo>
                  <a:lnTo>
                    <a:pt x="94424" y="23596"/>
                  </a:lnTo>
                  <a:lnTo>
                    <a:pt x="106222" y="23596"/>
                  </a:lnTo>
                  <a:lnTo>
                    <a:pt x="106222" y="11798"/>
                  </a:lnTo>
                  <a:close/>
                </a:path>
                <a:path w="626109" h="47625">
                  <a:moveTo>
                    <a:pt x="118008" y="35407"/>
                  </a:moveTo>
                  <a:lnTo>
                    <a:pt x="106222" y="35407"/>
                  </a:lnTo>
                  <a:lnTo>
                    <a:pt x="106222" y="23609"/>
                  </a:lnTo>
                  <a:lnTo>
                    <a:pt x="94424" y="23609"/>
                  </a:lnTo>
                  <a:lnTo>
                    <a:pt x="94424" y="35407"/>
                  </a:lnTo>
                  <a:lnTo>
                    <a:pt x="94424" y="47205"/>
                  </a:lnTo>
                  <a:lnTo>
                    <a:pt x="106222" y="47205"/>
                  </a:lnTo>
                  <a:lnTo>
                    <a:pt x="118008" y="47205"/>
                  </a:lnTo>
                  <a:lnTo>
                    <a:pt x="118008" y="35407"/>
                  </a:lnTo>
                  <a:close/>
                </a:path>
                <a:path w="626109" h="47625">
                  <a:moveTo>
                    <a:pt x="141630" y="35407"/>
                  </a:moveTo>
                  <a:lnTo>
                    <a:pt x="129832" y="35407"/>
                  </a:lnTo>
                  <a:lnTo>
                    <a:pt x="129832" y="47205"/>
                  </a:lnTo>
                  <a:lnTo>
                    <a:pt x="141630" y="47205"/>
                  </a:lnTo>
                  <a:lnTo>
                    <a:pt x="141630" y="35407"/>
                  </a:lnTo>
                  <a:close/>
                </a:path>
                <a:path w="626109" h="47625">
                  <a:moveTo>
                    <a:pt x="141630" y="11798"/>
                  </a:moveTo>
                  <a:lnTo>
                    <a:pt x="129832" y="11798"/>
                  </a:lnTo>
                  <a:lnTo>
                    <a:pt x="129832" y="23596"/>
                  </a:lnTo>
                  <a:lnTo>
                    <a:pt x="141630" y="23596"/>
                  </a:lnTo>
                  <a:lnTo>
                    <a:pt x="141630" y="11798"/>
                  </a:lnTo>
                  <a:close/>
                </a:path>
                <a:path w="626109" h="47625">
                  <a:moveTo>
                    <a:pt x="153416" y="23609"/>
                  </a:moveTo>
                  <a:lnTo>
                    <a:pt x="141630" y="23609"/>
                  </a:lnTo>
                  <a:lnTo>
                    <a:pt x="141630" y="35407"/>
                  </a:lnTo>
                  <a:lnTo>
                    <a:pt x="153416" y="35407"/>
                  </a:lnTo>
                  <a:lnTo>
                    <a:pt x="153416" y="23609"/>
                  </a:lnTo>
                  <a:close/>
                </a:path>
                <a:path w="626109" h="47625">
                  <a:moveTo>
                    <a:pt x="165239" y="35407"/>
                  </a:moveTo>
                  <a:lnTo>
                    <a:pt x="153441" y="35407"/>
                  </a:lnTo>
                  <a:lnTo>
                    <a:pt x="153441" y="47205"/>
                  </a:lnTo>
                  <a:lnTo>
                    <a:pt x="165239" y="47205"/>
                  </a:lnTo>
                  <a:lnTo>
                    <a:pt x="165239" y="35407"/>
                  </a:lnTo>
                  <a:close/>
                </a:path>
                <a:path w="626109" h="47625">
                  <a:moveTo>
                    <a:pt x="177025" y="11798"/>
                  </a:moveTo>
                  <a:lnTo>
                    <a:pt x="165239" y="11798"/>
                  </a:lnTo>
                  <a:lnTo>
                    <a:pt x="165239" y="23596"/>
                  </a:lnTo>
                  <a:lnTo>
                    <a:pt x="177025" y="23596"/>
                  </a:lnTo>
                  <a:lnTo>
                    <a:pt x="177025" y="11798"/>
                  </a:lnTo>
                  <a:close/>
                </a:path>
                <a:path w="626109" h="47625">
                  <a:moveTo>
                    <a:pt x="188836" y="35407"/>
                  </a:moveTo>
                  <a:lnTo>
                    <a:pt x="177038" y="35407"/>
                  </a:lnTo>
                  <a:lnTo>
                    <a:pt x="177038" y="47205"/>
                  </a:lnTo>
                  <a:lnTo>
                    <a:pt x="188836" y="47205"/>
                  </a:lnTo>
                  <a:lnTo>
                    <a:pt x="188836" y="35407"/>
                  </a:lnTo>
                  <a:close/>
                </a:path>
                <a:path w="626109" h="47625">
                  <a:moveTo>
                    <a:pt x="200647" y="35407"/>
                  </a:moveTo>
                  <a:lnTo>
                    <a:pt x="188849" y="35407"/>
                  </a:lnTo>
                  <a:lnTo>
                    <a:pt x="188849" y="47205"/>
                  </a:lnTo>
                  <a:lnTo>
                    <a:pt x="200647" y="47205"/>
                  </a:lnTo>
                  <a:lnTo>
                    <a:pt x="200647" y="35407"/>
                  </a:lnTo>
                  <a:close/>
                </a:path>
                <a:path w="626109" h="47625">
                  <a:moveTo>
                    <a:pt x="200647" y="11798"/>
                  </a:moveTo>
                  <a:lnTo>
                    <a:pt x="188849" y="11798"/>
                  </a:lnTo>
                  <a:lnTo>
                    <a:pt x="188849" y="23596"/>
                  </a:lnTo>
                  <a:lnTo>
                    <a:pt x="200647" y="23596"/>
                  </a:lnTo>
                  <a:lnTo>
                    <a:pt x="200647" y="11798"/>
                  </a:lnTo>
                  <a:close/>
                </a:path>
                <a:path w="626109" h="47625">
                  <a:moveTo>
                    <a:pt x="224243" y="11798"/>
                  </a:moveTo>
                  <a:lnTo>
                    <a:pt x="212458" y="11798"/>
                  </a:lnTo>
                  <a:lnTo>
                    <a:pt x="212458" y="23596"/>
                  </a:lnTo>
                  <a:lnTo>
                    <a:pt x="224243" y="23596"/>
                  </a:lnTo>
                  <a:lnTo>
                    <a:pt x="224243" y="11798"/>
                  </a:lnTo>
                  <a:close/>
                </a:path>
                <a:path w="626109" h="47625">
                  <a:moveTo>
                    <a:pt x="247840" y="35407"/>
                  </a:moveTo>
                  <a:lnTo>
                    <a:pt x="236054" y="35407"/>
                  </a:lnTo>
                  <a:lnTo>
                    <a:pt x="224256" y="35407"/>
                  </a:lnTo>
                  <a:lnTo>
                    <a:pt x="224256" y="47205"/>
                  </a:lnTo>
                  <a:lnTo>
                    <a:pt x="236054" y="47205"/>
                  </a:lnTo>
                  <a:lnTo>
                    <a:pt x="247840" y="47205"/>
                  </a:lnTo>
                  <a:lnTo>
                    <a:pt x="247840" y="35407"/>
                  </a:lnTo>
                  <a:close/>
                </a:path>
                <a:path w="626109" h="47625">
                  <a:moveTo>
                    <a:pt x="259664" y="23609"/>
                  </a:moveTo>
                  <a:lnTo>
                    <a:pt x="247865" y="23609"/>
                  </a:lnTo>
                  <a:lnTo>
                    <a:pt x="247865" y="35407"/>
                  </a:lnTo>
                  <a:lnTo>
                    <a:pt x="259664" y="35407"/>
                  </a:lnTo>
                  <a:lnTo>
                    <a:pt x="259664" y="23609"/>
                  </a:lnTo>
                  <a:close/>
                </a:path>
                <a:path w="626109" h="47625">
                  <a:moveTo>
                    <a:pt x="271449" y="11798"/>
                  </a:moveTo>
                  <a:lnTo>
                    <a:pt x="259664" y="11798"/>
                  </a:lnTo>
                  <a:lnTo>
                    <a:pt x="247865" y="11798"/>
                  </a:lnTo>
                  <a:lnTo>
                    <a:pt x="247865" y="23596"/>
                  </a:lnTo>
                  <a:lnTo>
                    <a:pt x="259664" y="23596"/>
                  </a:lnTo>
                  <a:lnTo>
                    <a:pt x="271449" y="23596"/>
                  </a:lnTo>
                  <a:lnTo>
                    <a:pt x="271449" y="11798"/>
                  </a:lnTo>
                  <a:close/>
                </a:path>
                <a:path w="626109" h="47625">
                  <a:moveTo>
                    <a:pt x="283260" y="23609"/>
                  </a:moveTo>
                  <a:lnTo>
                    <a:pt x="271475" y="23609"/>
                  </a:lnTo>
                  <a:lnTo>
                    <a:pt x="271475" y="35407"/>
                  </a:lnTo>
                  <a:lnTo>
                    <a:pt x="271475" y="47205"/>
                  </a:lnTo>
                  <a:lnTo>
                    <a:pt x="283260" y="47205"/>
                  </a:lnTo>
                  <a:lnTo>
                    <a:pt x="283260" y="35407"/>
                  </a:lnTo>
                  <a:lnTo>
                    <a:pt x="283260" y="23609"/>
                  </a:lnTo>
                  <a:close/>
                </a:path>
                <a:path w="626109" h="47625">
                  <a:moveTo>
                    <a:pt x="283260" y="11798"/>
                  </a:moveTo>
                  <a:lnTo>
                    <a:pt x="271475" y="11798"/>
                  </a:lnTo>
                  <a:lnTo>
                    <a:pt x="271475" y="23596"/>
                  </a:lnTo>
                  <a:lnTo>
                    <a:pt x="283260" y="23596"/>
                  </a:lnTo>
                  <a:lnTo>
                    <a:pt x="283260" y="11798"/>
                  </a:lnTo>
                  <a:close/>
                </a:path>
                <a:path w="626109" h="47625">
                  <a:moveTo>
                    <a:pt x="295071" y="23609"/>
                  </a:move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295071" y="23609"/>
                  </a:lnTo>
                  <a:close/>
                </a:path>
                <a:path w="626109" h="47625">
                  <a:moveTo>
                    <a:pt x="306857" y="11798"/>
                  </a:moveTo>
                  <a:lnTo>
                    <a:pt x="295071" y="11798"/>
                  </a:lnTo>
                  <a:lnTo>
                    <a:pt x="283273" y="11798"/>
                  </a:lnTo>
                  <a:lnTo>
                    <a:pt x="283273" y="23596"/>
                  </a:lnTo>
                  <a:lnTo>
                    <a:pt x="295071" y="23596"/>
                  </a:lnTo>
                  <a:lnTo>
                    <a:pt x="306857" y="23596"/>
                  </a:lnTo>
                  <a:lnTo>
                    <a:pt x="306857" y="11798"/>
                  </a:lnTo>
                  <a:close/>
                </a:path>
                <a:path w="626109" h="47625">
                  <a:moveTo>
                    <a:pt x="330479" y="23609"/>
                  </a:moveTo>
                  <a:lnTo>
                    <a:pt x="318681" y="23609"/>
                  </a:lnTo>
                  <a:lnTo>
                    <a:pt x="318681" y="35407"/>
                  </a:lnTo>
                  <a:lnTo>
                    <a:pt x="318681" y="47205"/>
                  </a:lnTo>
                  <a:lnTo>
                    <a:pt x="330479" y="47205"/>
                  </a:lnTo>
                  <a:lnTo>
                    <a:pt x="330479" y="35407"/>
                  </a:lnTo>
                  <a:lnTo>
                    <a:pt x="330479" y="23609"/>
                  </a:lnTo>
                  <a:close/>
                </a:path>
                <a:path w="626109" h="47625">
                  <a:moveTo>
                    <a:pt x="342277" y="23609"/>
                  </a:moveTo>
                  <a:lnTo>
                    <a:pt x="330492" y="23609"/>
                  </a:lnTo>
                  <a:lnTo>
                    <a:pt x="330492" y="35407"/>
                  </a:lnTo>
                  <a:lnTo>
                    <a:pt x="342277" y="35407"/>
                  </a:lnTo>
                  <a:lnTo>
                    <a:pt x="342277" y="23609"/>
                  </a:lnTo>
                  <a:close/>
                </a:path>
                <a:path w="626109" h="47625">
                  <a:moveTo>
                    <a:pt x="354088" y="23609"/>
                  </a:moveTo>
                  <a:lnTo>
                    <a:pt x="342290" y="23609"/>
                  </a:lnTo>
                  <a:lnTo>
                    <a:pt x="342290" y="35407"/>
                  </a:lnTo>
                  <a:lnTo>
                    <a:pt x="342290" y="47205"/>
                  </a:lnTo>
                  <a:lnTo>
                    <a:pt x="354088" y="47205"/>
                  </a:lnTo>
                  <a:lnTo>
                    <a:pt x="354088" y="35407"/>
                  </a:lnTo>
                  <a:lnTo>
                    <a:pt x="354088" y="23609"/>
                  </a:lnTo>
                  <a:close/>
                </a:path>
                <a:path w="626109" h="47625">
                  <a:moveTo>
                    <a:pt x="365874" y="11798"/>
                  </a:moveTo>
                  <a:lnTo>
                    <a:pt x="354088" y="11798"/>
                  </a:lnTo>
                  <a:lnTo>
                    <a:pt x="354088" y="23596"/>
                  </a:lnTo>
                  <a:lnTo>
                    <a:pt x="365874" y="23596"/>
                  </a:lnTo>
                  <a:lnTo>
                    <a:pt x="365874" y="11798"/>
                  </a:lnTo>
                  <a:close/>
                </a:path>
                <a:path w="626109" h="47625">
                  <a:moveTo>
                    <a:pt x="377685" y="23609"/>
                  </a:moveTo>
                  <a:lnTo>
                    <a:pt x="365899" y="23609"/>
                  </a:lnTo>
                  <a:lnTo>
                    <a:pt x="365899" y="35407"/>
                  </a:lnTo>
                  <a:lnTo>
                    <a:pt x="365899" y="47205"/>
                  </a:lnTo>
                  <a:lnTo>
                    <a:pt x="377685" y="47205"/>
                  </a:lnTo>
                  <a:lnTo>
                    <a:pt x="377685" y="35407"/>
                  </a:lnTo>
                  <a:lnTo>
                    <a:pt x="377685" y="23609"/>
                  </a:lnTo>
                  <a:close/>
                </a:path>
                <a:path w="626109" h="47625">
                  <a:moveTo>
                    <a:pt x="389496" y="23609"/>
                  </a:moveTo>
                  <a:lnTo>
                    <a:pt x="377698" y="23609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close/>
                </a:path>
                <a:path w="626109" h="47625">
                  <a:moveTo>
                    <a:pt x="389496" y="11798"/>
                  </a:moveTo>
                  <a:lnTo>
                    <a:pt x="377698" y="11798"/>
                  </a:lnTo>
                  <a:lnTo>
                    <a:pt x="377698" y="23596"/>
                  </a:lnTo>
                  <a:lnTo>
                    <a:pt x="389496" y="23596"/>
                  </a:lnTo>
                  <a:lnTo>
                    <a:pt x="389496" y="11798"/>
                  </a:lnTo>
                  <a:close/>
                </a:path>
                <a:path w="626109" h="47625">
                  <a:moveTo>
                    <a:pt x="401307" y="23609"/>
                  </a:move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01307" y="23609"/>
                  </a:lnTo>
                  <a:close/>
                </a:path>
                <a:path w="626109" h="47625">
                  <a:moveTo>
                    <a:pt x="413092" y="35407"/>
                  </a:moveTo>
                  <a:lnTo>
                    <a:pt x="401307" y="35407"/>
                  </a:lnTo>
                  <a:lnTo>
                    <a:pt x="401307" y="47205"/>
                  </a:lnTo>
                  <a:lnTo>
                    <a:pt x="413092" y="47205"/>
                  </a:lnTo>
                  <a:lnTo>
                    <a:pt x="413092" y="35407"/>
                  </a:lnTo>
                  <a:close/>
                </a:path>
                <a:path w="626109" h="47625">
                  <a:moveTo>
                    <a:pt x="424903" y="35407"/>
                  </a:moveTo>
                  <a:lnTo>
                    <a:pt x="413105" y="35407"/>
                  </a:lnTo>
                  <a:lnTo>
                    <a:pt x="413105" y="47205"/>
                  </a:lnTo>
                  <a:lnTo>
                    <a:pt x="424903" y="47205"/>
                  </a:lnTo>
                  <a:lnTo>
                    <a:pt x="424903" y="35407"/>
                  </a:lnTo>
                  <a:close/>
                </a:path>
                <a:path w="626109" h="47625">
                  <a:moveTo>
                    <a:pt x="436702" y="35407"/>
                  </a:moveTo>
                  <a:lnTo>
                    <a:pt x="424916" y="35407"/>
                  </a:lnTo>
                  <a:lnTo>
                    <a:pt x="424916" y="47205"/>
                  </a:lnTo>
                  <a:lnTo>
                    <a:pt x="436702" y="47205"/>
                  </a:lnTo>
                  <a:lnTo>
                    <a:pt x="436702" y="35407"/>
                  </a:lnTo>
                  <a:close/>
                </a:path>
                <a:path w="626109" h="47625">
                  <a:moveTo>
                    <a:pt x="448513" y="11798"/>
                  </a:moveTo>
                  <a:lnTo>
                    <a:pt x="436714" y="11798"/>
                  </a:lnTo>
                  <a:lnTo>
                    <a:pt x="436714" y="23596"/>
                  </a:lnTo>
                  <a:lnTo>
                    <a:pt x="448513" y="23596"/>
                  </a:lnTo>
                  <a:lnTo>
                    <a:pt x="448513" y="11798"/>
                  </a:lnTo>
                  <a:close/>
                </a:path>
                <a:path w="626109" h="47625">
                  <a:moveTo>
                    <a:pt x="460298" y="23609"/>
                  </a:moveTo>
                  <a:lnTo>
                    <a:pt x="448513" y="23609"/>
                  </a:lnTo>
                  <a:lnTo>
                    <a:pt x="436714" y="23609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60298" y="35407"/>
                  </a:lnTo>
                  <a:lnTo>
                    <a:pt x="460298" y="23609"/>
                  </a:lnTo>
                  <a:close/>
                </a:path>
                <a:path w="626109" h="47625">
                  <a:moveTo>
                    <a:pt x="472109" y="23609"/>
                  </a:moveTo>
                  <a:lnTo>
                    <a:pt x="460324" y="23609"/>
                  </a:lnTo>
                  <a:lnTo>
                    <a:pt x="460324" y="35407"/>
                  </a:lnTo>
                  <a:lnTo>
                    <a:pt x="460324" y="47205"/>
                  </a:lnTo>
                  <a:lnTo>
                    <a:pt x="472109" y="47205"/>
                  </a:lnTo>
                  <a:lnTo>
                    <a:pt x="472109" y="35407"/>
                  </a:lnTo>
                  <a:lnTo>
                    <a:pt x="472109" y="23609"/>
                  </a:lnTo>
                  <a:close/>
                </a:path>
                <a:path w="626109" h="47625">
                  <a:moveTo>
                    <a:pt x="483920" y="35407"/>
                  </a:moveTo>
                  <a:lnTo>
                    <a:pt x="472122" y="35407"/>
                  </a:lnTo>
                  <a:lnTo>
                    <a:pt x="472122" y="47205"/>
                  </a:lnTo>
                  <a:lnTo>
                    <a:pt x="483920" y="47205"/>
                  </a:lnTo>
                  <a:lnTo>
                    <a:pt x="483920" y="35407"/>
                  </a:lnTo>
                  <a:close/>
                </a:path>
                <a:path w="626109" h="47625">
                  <a:moveTo>
                    <a:pt x="483920" y="11798"/>
                  </a:moveTo>
                  <a:lnTo>
                    <a:pt x="472122" y="11798"/>
                  </a:lnTo>
                  <a:lnTo>
                    <a:pt x="472122" y="23596"/>
                  </a:lnTo>
                  <a:lnTo>
                    <a:pt x="483920" y="23596"/>
                  </a:lnTo>
                  <a:lnTo>
                    <a:pt x="483920" y="11798"/>
                  </a:lnTo>
                  <a:close/>
                </a:path>
                <a:path w="626109" h="47625">
                  <a:moveTo>
                    <a:pt x="507530" y="23609"/>
                  </a:moveTo>
                  <a:lnTo>
                    <a:pt x="495731" y="23609"/>
                  </a:lnTo>
                  <a:lnTo>
                    <a:pt x="495731" y="35407"/>
                  </a:lnTo>
                  <a:lnTo>
                    <a:pt x="507530" y="35407"/>
                  </a:lnTo>
                  <a:lnTo>
                    <a:pt x="507530" y="23609"/>
                  </a:lnTo>
                  <a:close/>
                </a:path>
                <a:path w="626109" h="47625">
                  <a:moveTo>
                    <a:pt x="519315" y="0"/>
                  </a:moveTo>
                  <a:lnTo>
                    <a:pt x="507530" y="0"/>
                  </a:lnTo>
                  <a:lnTo>
                    <a:pt x="495731" y="0"/>
                  </a:lnTo>
                  <a:lnTo>
                    <a:pt x="495731" y="11798"/>
                  </a:lnTo>
                  <a:lnTo>
                    <a:pt x="495731" y="23596"/>
                  </a:lnTo>
                  <a:lnTo>
                    <a:pt x="507530" y="23596"/>
                  </a:lnTo>
                  <a:lnTo>
                    <a:pt x="507530" y="11798"/>
                  </a:lnTo>
                  <a:lnTo>
                    <a:pt x="519315" y="11798"/>
                  </a:lnTo>
                  <a:lnTo>
                    <a:pt x="519315" y="0"/>
                  </a:lnTo>
                  <a:close/>
                </a:path>
                <a:path w="626109" h="47625">
                  <a:moveTo>
                    <a:pt x="531126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31126" y="11798"/>
                  </a:lnTo>
                  <a:lnTo>
                    <a:pt x="531126" y="0"/>
                  </a:lnTo>
                  <a:close/>
                </a:path>
                <a:path w="626109" h="47625">
                  <a:moveTo>
                    <a:pt x="542937" y="23609"/>
                  </a:moveTo>
                  <a:lnTo>
                    <a:pt x="531139" y="23609"/>
                  </a:lnTo>
                  <a:lnTo>
                    <a:pt x="531139" y="35407"/>
                  </a:lnTo>
                  <a:lnTo>
                    <a:pt x="542937" y="35407"/>
                  </a:lnTo>
                  <a:lnTo>
                    <a:pt x="542937" y="23609"/>
                  </a:lnTo>
                  <a:close/>
                </a:path>
                <a:path w="626109" h="47625">
                  <a:moveTo>
                    <a:pt x="542937" y="11798"/>
                  </a:moveTo>
                  <a:lnTo>
                    <a:pt x="531139" y="11798"/>
                  </a:lnTo>
                  <a:lnTo>
                    <a:pt x="531139" y="23596"/>
                  </a:lnTo>
                  <a:lnTo>
                    <a:pt x="542937" y="23596"/>
                  </a:lnTo>
                  <a:lnTo>
                    <a:pt x="542937" y="11798"/>
                  </a:lnTo>
                  <a:close/>
                </a:path>
                <a:path w="626109" h="47625">
                  <a:moveTo>
                    <a:pt x="554748" y="23609"/>
                  </a:moveTo>
                  <a:lnTo>
                    <a:pt x="542950" y="23609"/>
                  </a:lnTo>
                  <a:lnTo>
                    <a:pt x="542950" y="35407"/>
                  </a:lnTo>
                  <a:lnTo>
                    <a:pt x="554748" y="35407"/>
                  </a:lnTo>
                  <a:lnTo>
                    <a:pt x="554748" y="23609"/>
                  </a:lnTo>
                  <a:close/>
                </a:path>
                <a:path w="626109" h="47625">
                  <a:moveTo>
                    <a:pt x="578345" y="0"/>
                  </a:moveTo>
                  <a:lnTo>
                    <a:pt x="566547" y="0"/>
                  </a:lnTo>
                  <a:lnTo>
                    <a:pt x="554748" y="0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26109" h="47625">
                  <a:moveTo>
                    <a:pt x="590143" y="23609"/>
                  </a:moveTo>
                  <a:lnTo>
                    <a:pt x="578345" y="23609"/>
                  </a:lnTo>
                  <a:lnTo>
                    <a:pt x="578345" y="35407"/>
                  </a:lnTo>
                  <a:lnTo>
                    <a:pt x="590143" y="35407"/>
                  </a:lnTo>
                  <a:lnTo>
                    <a:pt x="590143" y="23609"/>
                  </a:lnTo>
                  <a:close/>
                </a:path>
                <a:path w="626109" h="47625">
                  <a:moveTo>
                    <a:pt x="590143" y="11798"/>
                  </a:moveTo>
                  <a:lnTo>
                    <a:pt x="578345" y="11798"/>
                  </a:lnTo>
                  <a:lnTo>
                    <a:pt x="578345" y="23596"/>
                  </a:lnTo>
                  <a:lnTo>
                    <a:pt x="590143" y="23596"/>
                  </a:lnTo>
                  <a:lnTo>
                    <a:pt x="590143" y="11798"/>
                  </a:lnTo>
                  <a:close/>
                </a:path>
                <a:path w="626109" h="47625">
                  <a:moveTo>
                    <a:pt x="625551" y="0"/>
                  </a:moveTo>
                  <a:lnTo>
                    <a:pt x="613765" y="0"/>
                  </a:ln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5958433" y="4239831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09" h="47625">
                  <a:moveTo>
                    <a:pt x="11798" y="11811"/>
                  </a:moveTo>
                  <a:lnTo>
                    <a:pt x="0" y="11811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0" y="47205"/>
                  </a:lnTo>
                  <a:lnTo>
                    <a:pt x="11798" y="47205"/>
                  </a:lnTo>
                  <a:lnTo>
                    <a:pt x="11798" y="35407"/>
                  </a:lnTo>
                  <a:lnTo>
                    <a:pt x="11798" y="23609"/>
                  </a:lnTo>
                  <a:lnTo>
                    <a:pt x="11798" y="11811"/>
                  </a:lnTo>
                  <a:close/>
                </a:path>
                <a:path w="626109" h="47625">
                  <a:moveTo>
                    <a:pt x="35394" y="23609"/>
                  </a:moveTo>
                  <a:lnTo>
                    <a:pt x="23596" y="23609"/>
                  </a:lnTo>
                  <a:lnTo>
                    <a:pt x="23596" y="35407"/>
                  </a:lnTo>
                  <a:lnTo>
                    <a:pt x="23596" y="47205"/>
                  </a:lnTo>
                  <a:lnTo>
                    <a:pt x="35394" y="47205"/>
                  </a:lnTo>
                  <a:lnTo>
                    <a:pt x="35394" y="35407"/>
                  </a:lnTo>
                  <a:lnTo>
                    <a:pt x="35394" y="23609"/>
                  </a:lnTo>
                  <a:close/>
                </a:path>
                <a:path w="626109" h="47625">
                  <a:moveTo>
                    <a:pt x="58991" y="11811"/>
                  </a:moveTo>
                  <a:lnTo>
                    <a:pt x="47205" y="11811"/>
                  </a:lnTo>
                  <a:lnTo>
                    <a:pt x="47205" y="23609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58991" y="35407"/>
                  </a:lnTo>
                  <a:lnTo>
                    <a:pt x="58991" y="23609"/>
                  </a:lnTo>
                  <a:lnTo>
                    <a:pt x="58991" y="11811"/>
                  </a:lnTo>
                  <a:close/>
                </a:path>
                <a:path w="626109" h="47625">
                  <a:moveTo>
                    <a:pt x="94411" y="11811"/>
                  </a:moveTo>
                  <a:lnTo>
                    <a:pt x="82613" y="11811"/>
                  </a:lnTo>
                  <a:lnTo>
                    <a:pt x="82613" y="23609"/>
                  </a:lnTo>
                  <a:lnTo>
                    <a:pt x="82613" y="35407"/>
                  </a:lnTo>
                  <a:lnTo>
                    <a:pt x="70815" y="35407"/>
                  </a:lnTo>
                  <a:lnTo>
                    <a:pt x="70815" y="23609"/>
                  </a:lnTo>
                  <a:lnTo>
                    <a:pt x="82613" y="23609"/>
                  </a:lnTo>
                  <a:lnTo>
                    <a:pt x="82613" y="11811"/>
                  </a:lnTo>
                  <a:lnTo>
                    <a:pt x="70815" y="11811"/>
                  </a:lnTo>
                  <a:lnTo>
                    <a:pt x="59016" y="11811"/>
                  </a:lnTo>
                  <a:lnTo>
                    <a:pt x="59016" y="23609"/>
                  </a:lnTo>
                  <a:lnTo>
                    <a:pt x="59016" y="35407"/>
                  </a:lnTo>
                  <a:lnTo>
                    <a:pt x="59016" y="47205"/>
                  </a:lnTo>
                  <a:lnTo>
                    <a:pt x="70815" y="47205"/>
                  </a:lnTo>
                  <a:lnTo>
                    <a:pt x="82613" y="47205"/>
                  </a:lnTo>
                  <a:lnTo>
                    <a:pt x="94411" y="47205"/>
                  </a:lnTo>
                  <a:lnTo>
                    <a:pt x="94411" y="35407"/>
                  </a:lnTo>
                  <a:lnTo>
                    <a:pt x="94411" y="23609"/>
                  </a:lnTo>
                  <a:lnTo>
                    <a:pt x="94411" y="11811"/>
                  </a:lnTo>
                  <a:close/>
                </a:path>
                <a:path w="626109" h="47625">
                  <a:moveTo>
                    <a:pt x="118008" y="23609"/>
                  </a:moveTo>
                  <a:lnTo>
                    <a:pt x="106222" y="23609"/>
                  </a:lnTo>
                  <a:lnTo>
                    <a:pt x="106222" y="35407"/>
                  </a:lnTo>
                  <a:lnTo>
                    <a:pt x="94424" y="35407"/>
                  </a:lnTo>
                  <a:lnTo>
                    <a:pt x="94424" y="47205"/>
                  </a:lnTo>
                  <a:lnTo>
                    <a:pt x="106222" y="47205"/>
                  </a:lnTo>
                  <a:lnTo>
                    <a:pt x="118008" y="47205"/>
                  </a:lnTo>
                  <a:lnTo>
                    <a:pt x="118008" y="35407"/>
                  </a:lnTo>
                  <a:lnTo>
                    <a:pt x="118008" y="23609"/>
                  </a:lnTo>
                  <a:close/>
                </a:path>
                <a:path w="626109" h="47625">
                  <a:moveTo>
                    <a:pt x="129819" y="11811"/>
                  </a:moveTo>
                  <a:lnTo>
                    <a:pt x="118021" y="11811"/>
                  </a:lnTo>
                  <a:lnTo>
                    <a:pt x="118021" y="23609"/>
                  </a:lnTo>
                  <a:lnTo>
                    <a:pt x="118021" y="35407"/>
                  </a:lnTo>
                  <a:lnTo>
                    <a:pt x="129819" y="35407"/>
                  </a:lnTo>
                  <a:lnTo>
                    <a:pt x="129819" y="23609"/>
                  </a:lnTo>
                  <a:lnTo>
                    <a:pt x="129819" y="11811"/>
                  </a:lnTo>
                  <a:close/>
                </a:path>
                <a:path w="626109" h="47625">
                  <a:moveTo>
                    <a:pt x="153416" y="11811"/>
                  </a:moveTo>
                  <a:lnTo>
                    <a:pt x="141630" y="11811"/>
                  </a:lnTo>
                  <a:lnTo>
                    <a:pt x="141630" y="23609"/>
                  </a:lnTo>
                  <a:lnTo>
                    <a:pt x="129832" y="23609"/>
                  </a:lnTo>
                  <a:lnTo>
                    <a:pt x="129832" y="35407"/>
                  </a:lnTo>
                  <a:lnTo>
                    <a:pt x="141630" y="35407"/>
                  </a:lnTo>
                  <a:lnTo>
                    <a:pt x="153416" y="35407"/>
                  </a:lnTo>
                  <a:lnTo>
                    <a:pt x="153416" y="23609"/>
                  </a:lnTo>
                  <a:lnTo>
                    <a:pt x="153416" y="11811"/>
                  </a:lnTo>
                  <a:close/>
                </a:path>
                <a:path w="626109" h="47625">
                  <a:moveTo>
                    <a:pt x="165239" y="11811"/>
                  </a:moveTo>
                  <a:lnTo>
                    <a:pt x="153441" y="11811"/>
                  </a:lnTo>
                  <a:lnTo>
                    <a:pt x="153441" y="23609"/>
                  </a:lnTo>
                  <a:lnTo>
                    <a:pt x="165239" y="23609"/>
                  </a:lnTo>
                  <a:lnTo>
                    <a:pt x="165239" y="11811"/>
                  </a:lnTo>
                  <a:close/>
                </a:path>
                <a:path w="626109" h="47625">
                  <a:moveTo>
                    <a:pt x="177025" y="23609"/>
                  </a:moveTo>
                  <a:lnTo>
                    <a:pt x="165239" y="23609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close/>
                </a:path>
                <a:path w="626109" h="47625">
                  <a:moveTo>
                    <a:pt x="188836" y="11811"/>
                  </a:moveTo>
                  <a:lnTo>
                    <a:pt x="177038" y="11811"/>
                  </a:lnTo>
                  <a:lnTo>
                    <a:pt x="177038" y="23609"/>
                  </a:lnTo>
                  <a:lnTo>
                    <a:pt x="188836" y="23609"/>
                  </a:lnTo>
                  <a:lnTo>
                    <a:pt x="188836" y="11811"/>
                  </a:lnTo>
                  <a:close/>
                </a:path>
                <a:path w="626109" h="47625">
                  <a:moveTo>
                    <a:pt x="212432" y="11811"/>
                  </a:moveTo>
                  <a:lnTo>
                    <a:pt x="200647" y="11811"/>
                  </a:lnTo>
                  <a:lnTo>
                    <a:pt x="200647" y="23609"/>
                  </a:lnTo>
                  <a:lnTo>
                    <a:pt x="212432" y="23609"/>
                  </a:lnTo>
                  <a:lnTo>
                    <a:pt x="212432" y="11811"/>
                  </a:lnTo>
                  <a:close/>
                </a:path>
                <a:path w="626109" h="47625">
                  <a:moveTo>
                    <a:pt x="224243" y="23609"/>
                  </a:move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close/>
                </a:path>
                <a:path w="626109" h="47625">
                  <a:moveTo>
                    <a:pt x="247840" y="23609"/>
                  </a:moveTo>
                  <a:lnTo>
                    <a:pt x="236054" y="23609"/>
                  </a:lnTo>
                  <a:lnTo>
                    <a:pt x="236054" y="11811"/>
                  </a:lnTo>
                  <a:lnTo>
                    <a:pt x="224256" y="11811"/>
                  </a:ln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47840" y="35407"/>
                  </a:lnTo>
                  <a:lnTo>
                    <a:pt x="247840" y="23609"/>
                  </a:lnTo>
                  <a:close/>
                </a:path>
                <a:path w="626109" h="47625">
                  <a:moveTo>
                    <a:pt x="271449" y="11811"/>
                  </a:moveTo>
                  <a:lnTo>
                    <a:pt x="259664" y="11811"/>
                  </a:lnTo>
                  <a:lnTo>
                    <a:pt x="259664" y="23609"/>
                  </a:lnTo>
                  <a:lnTo>
                    <a:pt x="259664" y="35407"/>
                  </a:lnTo>
                  <a:lnTo>
                    <a:pt x="271449" y="35407"/>
                  </a:lnTo>
                  <a:lnTo>
                    <a:pt x="271449" y="23609"/>
                  </a:lnTo>
                  <a:lnTo>
                    <a:pt x="271449" y="11811"/>
                  </a:lnTo>
                  <a:close/>
                </a:path>
                <a:path w="626109" h="47625">
                  <a:moveTo>
                    <a:pt x="283260" y="11811"/>
                  </a:moveTo>
                  <a:lnTo>
                    <a:pt x="271475" y="11811"/>
                  </a:lnTo>
                  <a:lnTo>
                    <a:pt x="271475" y="23609"/>
                  </a:lnTo>
                  <a:lnTo>
                    <a:pt x="283260" y="23609"/>
                  </a:lnTo>
                  <a:lnTo>
                    <a:pt x="283260" y="11811"/>
                  </a:lnTo>
                  <a:close/>
                </a:path>
                <a:path w="626109" h="47625">
                  <a:moveTo>
                    <a:pt x="306857" y="23609"/>
                  </a:moveTo>
                  <a:lnTo>
                    <a:pt x="295071" y="23609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close/>
                </a:path>
                <a:path w="626109" h="47625">
                  <a:moveTo>
                    <a:pt x="318668" y="23609"/>
                  </a:moveTo>
                  <a:lnTo>
                    <a:pt x="306882" y="23609"/>
                  </a:lnTo>
                  <a:lnTo>
                    <a:pt x="306882" y="35407"/>
                  </a:lnTo>
                  <a:lnTo>
                    <a:pt x="318668" y="35407"/>
                  </a:lnTo>
                  <a:lnTo>
                    <a:pt x="318668" y="23609"/>
                  </a:lnTo>
                  <a:close/>
                </a:path>
                <a:path w="626109" h="47625">
                  <a:moveTo>
                    <a:pt x="354088" y="11811"/>
                  </a:moveTo>
                  <a:lnTo>
                    <a:pt x="342290" y="11811"/>
                  </a:lnTo>
                  <a:lnTo>
                    <a:pt x="342290" y="23609"/>
                  </a:lnTo>
                  <a:lnTo>
                    <a:pt x="354088" y="23609"/>
                  </a:lnTo>
                  <a:lnTo>
                    <a:pt x="354088" y="11811"/>
                  </a:lnTo>
                  <a:close/>
                </a:path>
                <a:path w="626109" h="47625">
                  <a:moveTo>
                    <a:pt x="365874" y="23609"/>
                  </a:moveTo>
                  <a:lnTo>
                    <a:pt x="354088" y="23609"/>
                  </a:lnTo>
                  <a:lnTo>
                    <a:pt x="354088" y="35407"/>
                  </a:lnTo>
                  <a:lnTo>
                    <a:pt x="365874" y="35407"/>
                  </a:lnTo>
                  <a:lnTo>
                    <a:pt x="365874" y="23609"/>
                  </a:lnTo>
                  <a:close/>
                </a:path>
                <a:path w="626109" h="47625">
                  <a:moveTo>
                    <a:pt x="377685" y="11811"/>
                  </a:moveTo>
                  <a:lnTo>
                    <a:pt x="365899" y="11811"/>
                  </a:lnTo>
                  <a:lnTo>
                    <a:pt x="365899" y="23609"/>
                  </a:lnTo>
                  <a:lnTo>
                    <a:pt x="377685" y="23609"/>
                  </a:lnTo>
                  <a:lnTo>
                    <a:pt x="377685" y="11811"/>
                  </a:lnTo>
                  <a:close/>
                </a:path>
                <a:path w="626109" h="47625">
                  <a:moveTo>
                    <a:pt x="413092" y="11811"/>
                  </a:moveTo>
                  <a:lnTo>
                    <a:pt x="401307" y="11811"/>
                  </a:lnTo>
                  <a:lnTo>
                    <a:pt x="389509" y="11811"/>
                  </a:ln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13092" y="35407"/>
                  </a:lnTo>
                  <a:lnTo>
                    <a:pt x="413092" y="23609"/>
                  </a:lnTo>
                  <a:lnTo>
                    <a:pt x="413092" y="11811"/>
                  </a:lnTo>
                  <a:close/>
                </a:path>
                <a:path w="626109" h="47625">
                  <a:moveTo>
                    <a:pt x="436702" y="11811"/>
                  </a:moveTo>
                  <a:lnTo>
                    <a:pt x="424916" y="11811"/>
                  </a:lnTo>
                  <a:lnTo>
                    <a:pt x="424916" y="23609"/>
                  </a:lnTo>
                  <a:lnTo>
                    <a:pt x="424916" y="35407"/>
                  </a:lnTo>
                  <a:lnTo>
                    <a:pt x="436702" y="35407"/>
                  </a:lnTo>
                  <a:lnTo>
                    <a:pt x="436702" y="23609"/>
                  </a:lnTo>
                  <a:lnTo>
                    <a:pt x="436702" y="11811"/>
                  </a:lnTo>
                  <a:close/>
                </a:path>
                <a:path w="626109" h="47625">
                  <a:moveTo>
                    <a:pt x="460298" y="11811"/>
                  </a:moveTo>
                  <a:lnTo>
                    <a:pt x="448513" y="11811"/>
                  </a:lnTo>
                  <a:lnTo>
                    <a:pt x="436714" y="11811"/>
                  </a:lnTo>
                  <a:lnTo>
                    <a:pt x="436714" y="23609"/>
                  </a:lnTo>
                  <a:lnTo>
                    <a:pt x="448513" y="23609"/>
                  </a:lnTo>
                  <a:lnTo>
                    <a:pt x="448513" y="35407"/>
                  </a:lnTo>
                  <a:lnTo>
                    <a:pt x="460298" y="35407"/>
                  </a:lnTo>
                  <a:lnTo>
                    <a:pt x="460298" y="23609"/>
                  </a:lnTo>
                  <a:lnTo>
                    <a:pt x="460298" y="11811"/>
                  </a:lnTo>
                  <a:close/>
                </a:path>
                <a:path w="626109" h="47625">
                  <a:moveTo>
                    <a:pt x="472109" y="23609"/>
                  </a:moveTo>
                  <a:lnTo>
                    <a:pt x="460324" y="23609"/>
                  </a:lnTo>
                  <a:lnTo>
                    <a:pt x="460324" y="35407"/>
                  </a:lnTo>
                  <a:lnTo>
                    <a:pt x="472109" y="35407"/>
                  </a:lnTo>
                  <a:lnTo>
                    <a:pt x="472109" y="23609"/>
                  </a:lnTo>
                  <a:close/>
                </a:path>
                <a:path w="626109" h="47625">
                  <a:moveTo>
                    <a:pt x="483920" y="23609"/>
                  </a:moveTo>
                  <a:lnTo>
                    <a:pt x="472122" y="23609"/>
                  </a:lnTo>
                  <a:lnTo>
                    <a:pt x="472122" y="35407"/>
                  </a:lnTo>
                  <a:lnTo>
                    <a:pt x="483920" y="35407"/>
                  </a:lnTo>
                  <a:lnTo>
                    <a:pt x="483920" y="23609"/>
                  </a:lnTo>
                  <a:close/>
                </a:path>
                <a:path w="626109" h="47625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09" h="47625">
                  <a:moveTo>
                    <a:pt x="495731" y="23609"/>
                  </a:move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495731" y="23609"/>
                  </a:lnTo>
                  <a:close/>
                </a:path>
                <a:path w="626109" h="47625">
                  <a:moveTo>
                    <a:pt x="495731" y="0"/>
                  </a:move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495731" y="0"/>
                  </a:lnTo>
                  <a:close/>
                </a:path>
                <a:path w="626109" h="47625">
                  <a:moveTo>
                    <a:pt x="519315" y="11811"/>
                  </a:moveTo>
                  <a:lnTo>
                    <a:pt x="507530" y="11811"/>
                  </a:lnTo>
                  <a:lnTo>
                    <a:pt x="507530" y="23609"/>
                  </a:lnTo>
                  <a:lnTo>
                    <a:pt x="507530" y="35407"/>
                  </a:lnTo>
                  <a:lnTo>
                    <a:pt x="519315" y="35407"/>
                  </a:lnTo>
                  <a:lnTo>
                    <a:pt x="519315" y="23609"/>
                  </a:lnTo>
                  <a:lnTo>
                    <a:pt x="519315" y="11811"/>
                  </a:lnTo>
                  <a:close/>
                </a:path>
                <a:path w="626109" h="47625">
                  <a:moveTo>
                    <a:pt x="531126" y="23609"/>
                  </a:moveTo>
                  <a:lnTo>
                    <a:pt x="519341" y="23609"/>
                  </a:lnTo>
                  <a:lnTo>
                    <a:pt x="519341" y="35407"/>
                  </a:lnTo>
                  <a:lnTo>
                    <a:pt x="531126" y="35407"/>
                  </a:lnTo>
                  <a:lnTo>
                    <a:pt x="531126" y="23609"/>
                  </a:lnTo>
                  <a:close/>
                </a:path>
                <a:path w="626109" h="47625">
                  <a:moveTo>
                    <a:pt x="542937" y="11811"/>
                  </a:moveTo>
                  <a:lnTo>
                    <a:pt x="531139" y="11811"/>
                  </a:lnTo>
                  <a:lnTo>
                    <a:pt x="531139" y="23609"/>
                  </a:lnTo>
                  <a:lnTo>
                    <a:pt x="542937" y="23609"/>
                  </a:lnTo>
                  <a:lnTo>
                    <a:pt x="542937" y="11811"/>
                  </a:lnTo>
                  <a:close/>
                </a:path>
                <a:path w="626109" h="47625">
                  <a:moveTo>
                    <a:pt x="542937" y="0"/>
                  </a:moveTo>
                  <a:lnTo>
                    <a:pt x="531139" y="0"/>
                  </a:lnTo>
                  <a:lnTo>
                    <a:pt x="531139" y="11798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26109" h="47625">
                  <a:moveTo>
                    <a:pt x="554748" y="11811"/>
                  </a:moveTo>
                  <a:lnTo>
                    <a:pt x="542950" y="11811"/>
                  </a:lnTo>
                  <a:lnTo>
                    <a:pt x="542950" y="23609"/>
                  </a:lnTo>
                  <a:lnTo>
                    <a:pt x="542950" y="35407"/>
                  </a:lnTo>
                  <a:lnTo>
                    <a:pt x="554748" y="35407"/>
                  </a:lnTo>
                  <a:lnTo>
                    <a:pt x="554748" y="23609"/>
                  </a:lnTo>
                  <a:lnTo>
                    <a:pt x="554748" y="11811"/>
                  </a:lnTo>
                  <a:close/>
                </a:path>
                <a:path w="626109" h="47625">
                  <a:moveTo>
                    <a:pt x="566547" y="0"/>
                  </a:moveTo>
                  <a:lnTo>
                    <a:pt x="554748" y="0"/>
                  </a:ln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66547" y="0"/>
                  </a:lnTo>
                  <a:close/>
                </a:path>
                <a:path w="626109" h="47625">
                  <a:moveTo>
                    <a:pt x="590143" y="0"/>
                  </a:moveTo>
                  <a:lnTo>
                    <a:pt x="578345" y="0"/>
                  </a:lnTo>
                  <a:lnTo>
                    <a:pt x="578345" y="11798"/>
                  </a:lnTo>
                  <a:lnTo>
                    <a:pt x="590143" y="11798"/>
                  </a:lnTo>
                  <a:lnTo>
                    <a:pt x="590143" y="0"/>
                  </a:lnTo>
                  <a:close/>
                </a:path>
                <a:path w="626109" h="47625">
                  <a:moveTo>
                    <a:pt x="601941" y="23609"/>
                  </a:moveTo>
                  <a:lnTo>
                    <a:pt x="590143" y="23609"/>
                  </a:lnTo>
                  <a:lnTo>
                    <a:pt x="590143" y="11811"/>
                  </a:lnTo>
                  <a:lnTo>
                    <a:pt x="578345" y="11811"/>
                  </a:lnTo>
                  <a:lnTo>
                    <a:pt x="566547" y="11811"/>
                  </a:lnTo>
                  <a:lnTo>
                    <a:pt x="566547" y="23609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90143" y="35407"/>
                  </a:lnTo>
                  <a:lnTo>
                    <a:pt x="601941" y="35407"/>
                  </a:lnTo>
                  <a:lnTo>
                    <a:pt x="601941" y="23609"/>
                  </a:lnTo>
                  <a:close/>
                </a:path>
                <a:path w="626109" h="47625">
                  <a:moveTo>
                    <a:pt x="625551" y="23609"/>
                  </a:moveTo>
                  <a:lnTo>
                    <a:pt x="613765" y="23609"/>
                  </a:lnTo>
                  <a:lnTo>
                    <a:pt x="601967" y="23609"/>
                  </a:lnTo>
                  <a:lnTo>
                    <a:pt x="601967" y="35407"/>
                  </a:lnTo>
                  <a:lnTo>
                    <a:pt x="613765" y="35407"/>
                  </a:lnTo>
                  <a:lnTo>
                    <a:pt x="625551" y="35407"/>
                  </a:lnTo>
                  <a:lnTo>
                    <a:pt x="625551" y="2360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5958433" y="4275238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09" h="35560">
                  <a:moveTo>
                    <a:pt x="11798" y="11811"/>
                  </a:moveTo>
                  <a:lnTo>
                    <a:pt x="0" y="11811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11798" y="23609"/>
                  </a:lnTo>
                  <a:lnTo>
                    <a:pt x="11798" y="11811"/>
                  </a:lnTo>
                  <a:close/>
                </a:path>
                <a:path w="626109" h="35560">
                  <a:moveTo>
                    <a:pt x="47205" y="23609"/>
                  </a:move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47205" y="23609"/>
                  </a:lnTo>
                  <a:close/>
                </a:path>
                <a:path w="626109" h="35560">
                  <a:moveTo>
                    <a:pt x="58991" y="11811"/>
                  </a:moveTo>
                  <a:lnTo>
                    <a:pt x="47205" y="11811"/>
                  </a:lnTo>
                  <a:lnTo>
                    <a:pt x="47205" y="23609"/>
                  </a:lnTo>
                  <a:lnTo>
                    <a:pt x="58991" y="23609"/>
                  </a:lnTo>
                  <a:lnTo>
                    <a:pt x="58991" y="11811"/>
                  </a:lnTo>
                  <a:close/>
                </a:path>
                <a:path w="626109" h="35560">
                  <a:moveTo>
                    <a:pt x="70815" y="11811"/>
                  </a:moveTo>
                  <a:lnTo>
                    <a:pt x="59016" y="11811"/>
                  </a:lnTo>
                  <a:lnTo>
                    <a:pt x="59016" y="23609"/>
                  </a:lnTo>
                  <a:lnTo>
                    <a:pt x="70815" y="23609"/>
                  </a:lnTo>
                  <a:lnTo>
                    <a:pt x="70815" y="11811"/>
                  </a:lnTo>
                  <a:close/>
                </a:path>
                <a:path w="626109" h="35560">
                  <a:moveTo>
                    <a:pt x="94411" y="23609"/>
                  </a:moveTo>
                  <a:lnTo>
                    <a:pt x="82613" y="23609"/>
                  </a:lnTo>
                  <a:lnTo>
                    <a:pt x="70815" y="23609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94411" y="35407"/>
                  </a:lnTo>
                  <a:lnTo>
                    <a:pt x="94411" y="23609"/>
                  </a:lnTo>
                  <a:close/>
                </a:path>
                <a:path w="626109" h="35560">
                  <a:moveTo>
                    <a:pt x="118008" y="11811"/>
                  </a:moveTo>
                  <a:lnTo>
                    <a:pt x="106222" y="11811"/>
                  </a:lnTo>
                  <a:lnTo>
                    <a:pt x="106222" y="23609"/>
                  </a:ln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18008" y="35407"/>
                  </a:lnTo>
                  <a:lnTo>
                    <a:pt x="118008" y="23609"/>
                  </a:lnTo>
                  <a:lnTo>
                    <a:pt x="118008" y="11811"/>
                  </a:lnTo>
                  <a:close/>
                </a:path>
                <a:path w="626109" h="35560">
                  <a:moveTo>
                    <a:pt x="118008" y="0"/>
                  </a:moveTo>
                  <a:lnTo>
                    <a:pt x="106222" y="0"/>
                  </a:lnTo>
                  <a:lnTo>
                    <a:pt x="106222" y="11798"/>
                  </a:lnTo>
                  <a:lnTo>
                    <a:pt x="118008" y="11798"/>
                  </a:lnTo>
                  <a:lnTo>
                    <a:pt x="118008" y="0"/>
                  </a:lnTo>
                  <a:close/>
                </a:path>
                <a:path w="626109" h="35560">
                  <a:moveTo>
                    <a:pt x="129819" y="11811"/>
                  </a:moveTo>
                  <a:lnTo>
                    <a:pt x="118021" y="11811"/>
                  </a:lnTo>
                  <a:lnTo>
                    <a:pt x="118021" y="23609"/>
                  </a:lnTo>
                  <a:lnTo>
                    <a:pt x="118021" y="35407"/>
                  </a:lnTo>
                  <a:lnTo>
                    <a:pt x="129819" y="35407"/>
                  </a:lnTo>
                  <a:lnTo>
                    <a:pt x="129819" y="23609"/>
                  </a:lnTo>
                  <a:lnTo>
                    <a:pt x="129819" y="11811"/>
                  </a:lnTo>
                  <a:close/>
                </a:path>
                <a:path w="626109" h="35560">
                  <a:moveTo>
                    <a:pt x="153416" y="11811"/>
                  </a:moveTo>
                  <a:lnTo>
                    <a:pt x="141630" y="11811"/>
                  </a:lnTo>
                  <a:lnTo>
                    <a:pt x="141630" y="23609"/>
                  </a:lnTo>
                  <a:lnTo>
                    <a:pt x="153416" y="23609"/>
                  </a:lnTo>
                  <a:lnTo>
                    <a:pt x="153416" y="11811"/>
                  </a:lnTo>
                  <a:close/>
                </a:path>
                <a:path w="626109" h="35560">
                  <a:moveTo>
                    <a:pt x="153416" y="0"/>
                  </a:moveTo>
                  <a:lnTo>
                    <a:pt x="141630" y="0"/>
                  </a:lnTo>
                  <a:lnTo>
                    <a:pt x="129832" y="0"/>
                  </a:lnTo>
                  <a:lnTo>
                    <a:pt x="129832" y="11798"/>
                  </a:lnTo>
                  <a:lnTo>
                    <a:pt x="141630" y="11798"/>
                  </a:lnTo>
                  <a:lnTo>
                    <a:pt x="153416" y="11798"/>
                  </a:lnTo>
                  <a:lnTo>
                    <a:pt x="153416" y="0"/>
                  </a:lnTo>
                  <a:close/>
                </a:path>
                <a:path w="626109" h="35560">
                  <a:moveTo>
                    <a:pt x="165239" y="11811"/>
                  </a:moveTo>
                  <a:lnTo>
                    <a:pt x="153441" y="11811"/>
                  </a:lnTo>
                  <a:lnTo>
                    <a:pt x="153441" y="23609"/>
                  </a:lnTo>
                  <a:lnTo>
                    <a:pt x="165239" y="23609"/>
                  </a:lnTo>
                  <a:lnTo>
                    <a:pt x="165239" y="11811"/>
                  </a:lnTo>
                  <a:close/>
                </a:path>
                <a:path w="626109" h="35560">
                  <a:moveTo>
                    <a:pt x="177025" y="23609"/>
                  </a:moveTo>
                  <a:lnTo>
                    <a:pt x="165239" y="23609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close/>
                </a:path>
                <a:path w="626109" h="35560">
                  <a:moveTo>
                    <a:pt x="177025" y="0"/>
                  </a:moveTo>
                  <a:lnTo>
                    <a:pt x="165239" y="0"/>
                  </a:lnTo>
                  <a:lnTo>
                    <a:pt x="153441" y="0"/>
                  </a:lnTo>
                  <a:lnTo>
                    <a:pt x="153441" y="11798"/>
                  </a:lnTo>
                  <a:lnTo>
                    <a:pt x="165239" y="11798"/>
                  </a:lnTo>
                  <a:lnTo>
                    <a:pt x="177025" y="11798"/>
                  </a:lnTo>
                  <a:lnTo>
                    <a:pt x="177025" y="0"/>
                  </a:lnTo>
                  <a:close/>
                </a:path>
                <a:path w="626109" h="35560">
                  <a:moveTo>
                    <a:pt x="188836" y="11811"/>
                  </a:moveTo>
                  <a:lnTo>
                    <a:pt x="177038" y="11811"/>
                  </a:lnTo>
                  <a:lnTo>
                    <a:pt x="177038" y="23609"/>
                  </a:lnTo>
                  <a:lnTo>
                    <a:pt x="188836" y="23609"/>
                  </a:lnTo>
                  <a:lnTo>
                    <a:pt x="188836" y="11811"/>
                  </a:lnTo>
                  <a:close/>
                </a:path>
                <a:path w="626109" h="35560">
                  <a:moveTo>
                    <a:pt x="200647" y="23609"/>
                  </a:move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00647" y="23609"/>
                  </a:lnTo>
                  <a:close/>
                </a:path>
                <a:path w="626109" h="35560">
                  <a:moveTo>
                    <a:pt x="212432" y="11811"/>
                  </a:moveTo>
                  <a:lnTo>
                    <a:pt x="200647" y="11811"/>
                  </a:lnTo>
                  <a:lnTo>
                    <a:pt x="200647" y="23609"/>
                  </a:lnTo>
                  <a:lnTo>
                    <a:pt x="212432" y="23609"/>
                  </a:lnTo>
                  <a:lnTo>
                    <a:pt x="212432" y="11811"/>
                  </a:lnTo>
                  <a:close/>
                </a:path>
                <a:path w="626109" h="35560">
                  <a:moveTo>
                    <a:pt x="224243" y="11811"/>
                  </a:moveTo>
                  <a:lnTo>
                    <a:pt x="212458" y="11811"/>
                  </a:ln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lnTo>
                    <a:pt x="224243" y="11811"/>
                  </a:lnTo>
                  <a:close/>
                </a:path>
                <a:path w="626109" h="35560">
                  <a:moveTo>
                    <a:pt x="236054" y="11811"/>
                  </a:moveTo>
                  <a:lnTo>
                    <a:pt x="224256" y="11811"/>
                  </a:lnTo>
                  <a:lnTo>
                    <a:pt x="224256" y="23609"/>
                  </a:lnTo>
                  <a:lnTo>
                    <a:pt x="236054" y="23609"/>
                  </a:lnTo>
                  <a:lnTo>
                    <a:pt x="236054" y="11811"/>
                  </a:lnTo>
                  <a:close/>
                </a:path>
                <a:path w="626109" h="35560">
                  <a:moveTo>
                    <a:pt x="236054" y="0"/>
                  </a:moveTo>
                  <a:lnTo>
                    <a:pt x="224256" y="0"/>
                  </a:lnTo>
                  <a:lnTo>
                    <a:pt x="224256" y="11798"/>
                  </a:lnTo>
                  <a:lnTo>
                    <a:pt x="236054" y="11798"/>
                  </a:lnTo>
                  <a:lnTo>
                    <a:pt x="236054" y="0"/>
                  </a:lnTo>
                  <a:close/>
                </a:path>
                <a:path w="626109" h="35560">
                  <a:moveTo>
                    <a:pt x="247840" y="23609"/>
                  </a:moveTo>
                  <a:lnTo>
                    <a:pt x="236054" y="23609"/>
                  </a:lnTo>
                  <a:lnTo>
                    <a:pt x="236054" y="35407"/>
                  </a:lnTo>
                  <a:lnTo>
                    <a:pt x="247840" y="35407"/>
                  </a:lnTo>
                  <a:lnTo>
                    <a:pt x="247840" y="23609"/>
                  </a:lnTo>
                  <a:close/>
                </a:path>
                <a:path w="626109" h="35560">
                  <a:moveTo>
                    <a:pt x="259664" y="0"/>
                  </a:moveTo>
                  <a:lnTo>
                    <a:pt x="247865" y="0"/>
                  </a:lnTo>
                  <a:lnTo>
                    <a:pt x="247865" y="11798"/>
                  </a:lnTo>
                  <a:lnTo>
                    <a:pt x="259664" y="11798"/>
                  </a:lnTo>
                  <a:lnTo>
                    <a:pt x="259664" y="0"/>
                  </a:lnTo>
                  <a:close/>
                </a:path>
                <a:path w="626109" h="35560">
                  <a:moveTo>
                    <a:pt x="271449" y="23609"/>
                  </a:moveTo>
                  <a:lnTo>
                    <a:pt x="259664" y="23609"/>
                  </a:lnTo>
                  <a:lnTo>
                    <a:pt x="259664" y="11811"/>
                  </a:lnTo>
                  <a:lnTo>
                    <a:pt x="247865" y="11811"/>
                  </a:lnTo>
                  <a:lnTo>
                    <a:pt x="247865" y="23609"/>
                  </a:lnTo>
                  <a:lnTo>
                    <a:pt x="247865" y="35407"/>
                  </a:lnTo>
                  <a:lnTo>
                    <a:pt x="259664" y="35407"/>
                  </a:lnTo>
                  <a:lnTo>
                    <a:pt x="271449" y="35407"/>
                  </a:lnTo>
                  <a:lnTo>
                    <a:pt x="271449" y="23609"/>
                  </a:lnTo>
                  <a:close/>
                </a:path>
                <a:path w="626109" h="35560">
                  <a:moveTo>
                    <a:pt x="283260" y="11811"/>
                  </a:moveTo>
                  <a:lnTo>
                    <a:pt x="271475" y="11811"/>
                  </a:lnTo>
                  <a:lnTo>
                    <a:pt x="271475" y="23609"/>
                  </a:lnTo>
                  <a:lnTo>
                    <a:pt x="271475" y="35407"/>
                  </a:lnTo>
                  <a:lnTo>
                    <a:pt x="283260" y="35407"/>
                  </a:lnTo>
                  <a:lnTo>
                    <a:pt x="283260" y="23609"/>
                  </a:lnTo>
                  <a:lnTo>
                    <a:pt x="283260" y="11811"/>
                  </a:lnTo>
                  <a:close/>
                </a:path>
                <a:path w="626109" h="35560">
                  <a:moveTo>
                    <a:pt x="283260" y="0"/>
                  </a:moveTo>
                  <a:lnTo>
                    <a:pt x="271475" y="0"/>
                  </a:lnTo>
                  <a:lnTo>
                    <a:pt x="271475" y="11798"/>
                  </a:lnTo>
                  <a:lnTo>
                    <a:pt x="283260" y="11798"/>
                  </a:lnTo>
                  <a:lnTo>
                    <a:pt x="283260" y="0"/>
                  </a:lnTo>
                  <a:close/>
                </a:path>
                <a:path w="626109" h="35560">
                  <a:moveTo>
                    <a:pt x="306857" y="23609"/>
                  </a:moveTo>
                  <a:lnTo>
                    <a:pt x="295071" y="23609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close/>
                </a:path>
                <a:path w="626109" h="35560">
                  <a:moveTo>
                    <a:pt x="306857" y="0"/>
                  </a:moveTo>
                  <a:lnTo>
                    <a:pt x="295071" y="0"/>
                  </a:lnTo>
                  <a:lnTo>
                    <a:pt x="283273" y="0"/>
                  </a:lnTo>
                  <a:lnTo>
                    <a:pt x="283273" y="11798"/>
                  </a:lnTo>
                  <a:lnTo>
                    <a:pt x="295071" y="11798"/>
                  </a:lnTo>
                  <a:lnTo>
                    <a:pt x="306857" y="11798"/>
                  </a:lnTo>
                  <a:lnTo>
                    <a:pt x="306857" y="0"/>
                  </a:lnTo>
                  <a:close/>
                </a:path>
                <a:path w="626109" h="35560">
                  <a:moveTo>
                    <a:pt x="318668" y="11811"/>
                  </a:moveTo>
                  <a:lnTo>
                    <a:pt x="306882" y="11811"/>
                  </a:lnTo>
                  <a:lnTo>
                    <a:pt x="306882" y="23609"/>
                  </a:lnTo>
                  <a:lnTo>
                    <a:pt x="318668" y="23609"/>
                  </a:lnTo>
                  <a:lnTo>
                    <a:pt x="318668" y="11811"/>
                  </a:lnTo>
                  <a:close/>
                </a:path>
                <a:path w="626109" h="35560">
                  <a:moveTo>
                    <a:pt x="330479" y="11811"/>
                  </a:moveTo>
                  <a:lnTo>
                    <a:pt x="318681" y="11811"/>
                  </a:lnTo>
                  <a:lnTo>
                    <a:pt x="318681" y="23609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lnTo>
                    <a:pt x="330479" y="11811"/>
                  </a:lnTo>
                  <a:close/>
                </a:path>
                <a:path w="626109" h="35560">
                  <a:moveTo>
                    <a:pt x="330479" y="0"/>
                  </a:moveTo>
                  <a:lnTo>
                    <a:pt x="318681" y="0"/>
                  </a:lnTo>
                  <a:lnTo>
                    <a:pt x="318681" y="11798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26109" h="35560">
                  <a:moveTo>
                    <a:pt x="342277" y="23609"/>
                  </a:moveTo>
                  <a:lnTo>
                    <a:pt x="330492" y="23609"/>
                  </a:lnTo>
                  <a:lnTo>
                    <a:pt x="330492" y="35407"/>
                  </a:lnTo>
                  <a:lnTo>
                    <a:pt x="342277" y="35407"/>
                  </a:lnTo>
                  <a:lnTo>
                    <a:pt x="342277" y="23609"/>
                  </a:lnTo>
                  <a:close/>
                </a:path>
                <a:path w="626109" h="35560">
                  <a:moveTo>
                    <a:pt x="342277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42277" y="11798"/>
                  </a:lnTo>
                  <a:lnTo>
                    <a:pt x="342277" y="0"/>
                  </a:lnTo>
                  <a:close/>
                </a:path>
                <a:path w="626109" h="35560">
                  <a:moveTo>
                    <a:pt x="365874" y="11811"/>
                  </a:moveTo>
                  <a:lnTo>
                    <a:pt x="354088" y="11811"/>
                  </a:lnTo>
                  <a:lnTo>
                    <a:pt x="342290" y="11811"/>
                  </a:lnTo>
                  <a:lnTo>
                    <a:pt x="342290" y="23609"/>
                  </a:lnTo>
                  <a:lnTo>
                    <a:pt x="354088" y="23609"/>
                  </a:lnTo>
                  <a:lnTo>
                    <a:pt x="354088" y="35407"/>
                  </a:lnTo>
                  <a:lnTo>
                    <a:pt x="365874" y="35407"/>
                  </a:lnTo>
                  <a:lnTo>
                    <a:pt x="365874" y="23609"/>
                  </a:lnTo>
                  <a:lnTo>
                    <a:pt x="365874" y="11811"/>
                  </a:lnTo>
                  <a:close/>
                </a:path>
                <a:path w="626109" h="35560">
                  <a:moveTo>
                    <a:pt x="377685" y="11811"/>
                  </a:moveTo>
                  <a:lnTo>
                    <a:pt x="365899" y="11811"/>
                  </a:lnTo>
                  <a:lnTo>
                    <a:pt x="365899" y="23609"/>
                  </a:lnTo>
                  <a:lnTo>
                    <a:pt x="365899" y="35407"/>
                  </a:lnTo>
                  <a:lnTo>
                    <a:pt x="377685" y="35407"/>
                  </a:lnTo>
                  <a:lnTo>
                    <a:pt x="377685" y="23609"/>
                  </a:lnTo>
                  <a:lnTo>
                    <a:pt x="377685" y="11811"/>
                  </a:lnTo>
                  <a:close/>
                </a:path>
                <a:path w="626109" h="35560">
                  <a:moveTo>
                    <a:pt x="413092" y="23609"/>
                  </a:moveTo>
                  <a:lnTo>
                    <a:pt x="401307" y="23609"/>
                  </a:lnTo>
                  <a:lnTo>
                    <a:pt x="401307" y="35407"/>
                  </a:lnTo>
                  <a:lnTo>
                    <a:pt x="413092" y="35407"/>
                  </a:lnTo>
                  <a:lnTo>
                    <a:pt x="413092" y="23609"/>
                  </a:lnTo>
                  <a:close/>
                </a:path>
                <a:path w="626109" h="35560">
                  <a:moveTo>
                    <a:pt x="424903" y="11811"/>
                  </a:moveTo>
                  <a:lnTo>
                    <a:pt x="413105" y="11811"/>
                  </a:lnTo>
                  <a:lnTo>
                    <a:pt x="413105" y="23609"/>
                  </a:lnTo>
                  <a:lnTo>
                    <a:pt x="424903" y="23609"/>
                  </a:lnTo>
                  <a:lnTo>
                    <a:pt x="424903" y="11811"/>
                  </a:lnTo>
                  <a:close/>
                </a:path>
                <a:path w="626109" h="35560">
                  <a:moveTo>
                    <a:pt x="424903" y="0"/>
                  </a:moveTo>
                  <a:lnTo>
                    <a:pt x="413105" y="0"/>
                  </a:lnTo>
                  <a:lnTo>
                    <a:pt x="413105" y="11798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26109" h="35560">
                  <a:moveTo>
                    <a:pt x="436702" y="11811"/>
                  </a:moveTo>
                  <a:lnTo>
                    <a:pt x="424916" y="11811"/>
                  </a:lnTo>
                  <a:lnTo>
                    <a:pt x="424916" y="23609"/>
                  </a:lnTo>
                  <a:lnTo>
                    <a:pt x="436702" y="23609"/>
                  </a:lnTo>
                  <a:lnTo>
                    <a:pt x="436702" y="11811"/>
                  </a:lnTo>
                  <a:close/>
                </a:path>
                <a:path w="626109" h="35560">
                  <a:moveTo>
                    <a:pt x="460298" y="0"/>
                  </a:moveTo>
                  <a:lnTo>
                    <a:pt x="448513" y="0"/>
                  </a:lnTo>
                  <a:lnTo>
                    <a:pt x="448513" y="11798"/>
                  </a:lnTo>
                  <a:lnTo>
                    <a:pt x="460298" y="11798"/>
                  </a:lnTo>
                  <a:lnTo>
                    <a:pt x="460298" y="0"/>
                  </a:lnTo>
                  <a:close/>
                </a:path>
                <a:path w="626109" h="35560">
                  <a:moveTo>
                    <a:pt x="472109" y="23609"/>
                  </a:moveTo>
                  <a:lnTo>
                    <a:pt x="460324" y="23609"/>
                  </a:lnTo>
                  <a:lnTo>
                    <a:pt x="460324" y="35407"/>
                  </a:lnTo>
                  <a:lnTo>
                    <a:pt x="472109" y="35407"/>
                  </a:lnTo>
                  <a:lnTo>
                    <a:pt x="472109" y="23609"/>
                  </a:lnTo>
                  <a:close/>
                </a:path>
                <a:path w="626109" h="35560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09" h="35560">
                  <a:moveTo>
                    <a:pt x="507530" y="0"/>
                  </a:move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07530" y="0"/>
                  </a:lnTo>
                  <a:close/>
                </a:path>
                <a:path w="626109" h="35560">
                  <a:moveTo>
                    <a:pt x="519315" y="11811"/>
                  </a:moveTo>
                  <a:lnTo>
                    <a:pt x="507530" y="11811"/>
                  </a:lnTo>
                  <a:lnTo>
                    <a:pt x="495731" y="11811"/>
                  </a:lnTo>
                  <a:lnTo>
                    <a:pt x="483933" y="11811"/>
                  </a:ln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495731" y="23609"/>
                  </a:lnTo>
                  <a:lnTo>
                    <a:pt x="507530" y="23609"/>
                  </a:lnTo>
                  <a:lnTo>
                    <a:pt x="519315" y="23609"/>
                  </a:lnTo>
                  <a:lnTo>
                    <a:pt x="519315" y="11811"/>
                  </a:lnTo>
                  <a:close/>
                </a:path>
                <a:path w="626109" h="35560">
                  <a:moveTo>
                    <a:pt x="531126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31126" y="11798"/>
                  </a:lnTo>
                  <a:lnTo>
                    <a:pt x="531126" y="0"/>
                  </a:lnTo>
                  <a:close/>
                </a:path>
                <a:path w="626109" h="35560">
                  <a:moveTo>
                    <a:pt x="542937" y="0"/>
                  </a:moveTo>
                  <a:lnTo>
                    <a:pt x="531139" y="0"/>
                  </a:lnTo>
                  <a:lnTo>
                    <a:pt x="531139" y="11798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26109" h="35560">
                  <a:moveTo>
                    <a:pt x="566547" y="11811"/>
                  </a:moveTo>
                  <a:lnTo>
                    <a:pt x="554748" y="11811"/>
                  </a:lnTo>
                  <a:lnTo>
                    <a:pt x="554748" y="23609"/>
                  </a:lnTo>
                  <a:lnTo>
                    <a:pt x="566547" y="23609"/>
                  </a:lnTo>
                  <a:lnTo>
                    <a:pt x="566547" y="11811"/>
                  </a:lnTo>
                  <a:close/>
                </a:path>
                <a:path w="626109" h="35560">
                  <a:moveTo>
                    <a:pt x="566547" y="0"/>
                  </a:moveTo>
                  <a:lnTo>
                    <a:pt x="554748" y="0"/>
                  </a:ln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66547" y="0"/>
                  </a:lnTo>
                  <a:close/>
                </a:path>
                <a:path w="626109" h="35560">
                  <a:moveTo>
                    <a:pt x="601941" y="0"/>
                  </a:moveTo>
                  <a:lnTo>
                    <a:pt x="590143" y="0"/>
                  </a:lnTo>
                  <a:lnTo>
                    <a:pt x="578345" y="0"/>
                  </a:lnTo>
                  <a:lnTo>
                    <a:pt x="578345" y="11798"/>
                  </a:lnTo>
                  <a:lnTo>
                    <a:pt x="590143" y="11798"/>
                  </a:lnTo>
                  <a:lnTo>
                    <a:pt x="601941" y="11798"/>
                  </a:lnTo>
                  <a:lnTo>
                    <a:pt x="601941" y="0"/>
                  </a:lnTo>
                  <a:close/>
                </a:path>
                <a:path w="626109" h="35560">
                  <a:moveTo>
                    <a:pt x="625551" y="11811"/>
                  </a:moveTo>
                  <a:lnTo>
                    <a:pt x="613765" y="11811"/>
                  </a:lnTo>
                  <a:lnTo>
                    <a:pt x="613765" y="23609"/>
                  </a:lnTo>
                  <a:lnTo>
                    <a:pt x="625551" y="23609"/>
                  </a:lnTo>
                  <a:lnTo>
                    <a:pt x="625551" y="11811"/>
                  </a:lnTo>
                  <a:close/>
                </a:path>
                <a:path w="626109" h="35560">
                  <a:moveTo>
                    <a:pt x="625551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5958433" y="4298848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09" h="47625">
                  <a:moveTo>
                    <a:pt x="23583" y="11811"/>
                  </a:moveTo>
                  <a:lnTo>
                    <a:pt x="11798" y="11811"/>
                  </a:lnTo>
                  <a:lnTo>
                    <a:pt x="0" y="11811"/>
                  </a:lnTo>
                  <a:lnTo>
                    <a:pt x="0" y="23609"/>
                  </a:lnTo>
                  <a:lnTo>
                    <a:pt x="11798" y="23609"/>
                  </a:lnTo>
                  <a:lnTo>
                    <a:pt x="11798" y="35407"/>
                  </a:lnTo>
                  <a:lnTo>
                    <a:pt x="11798" y="47205"/>
                  </a:lnTo>
                  <a:lnTo>
                    <a:pt x="23583" y="47205"/>
                  </a:lnTo>
                  <a:lnTo>
                    <a:pt x="23583" y="35407"/>
                  </a:lnTo>
                  <a:lnTo>
                    <a:pt x="23583" y="23609"/>
                  </a:lnTo>
                  <a:lnTo>
                    <a:pt x="23583" y="11811"/>
                  </a:lnTo>
                  <a:close/>
                </a:path>
                <a:path w="626109" h="47625">
                  <a:moveTo>
                    <a:pt x="35394" y="11811"/>
                  </a:moveTo>
                  <a:lnTo>
                    <a:pt x="23596" y="11811"/>
                  </a:lnTo>
                  <a:lnTo>
                    <a:pt x="23596" y="23609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lnTo>
                    <a:pt x="35394" y="11811"/>
                  </a:lnTo>
                  <a:close/>
                </a:path>
                <a:path w="626109" h="47625">
                  <a:moveTo>
                    <a:pt x="47205" y="11811"/>
                  </a:moveTo>
                  <a:lnTo>
                    <a:pt x="35407" y="11811"/>
                  </a:lnTo>
                  <a:lnTo>
                    <a:pt x="35407" y="23609"/>
                  </a:lnTo>
                  <a:lnTo>
                    <a:pt x="47205" y="23609"/>
                  </a:lnTo>
                  <a:lnTo>
                    <a:pt x="47205" y="11811"/>
                  </a:lnTo>
                  <a:close/>
                </a:path>
                <a:path w="626109" h="47625">
                  <a:moveTo>
                    <a:pt x="58991" y="23609"/>
                  </a:moveTo>
                  <a:lnTo>
                    <a:pt x="47205" y="23609"/>
                  </a:lnTo>
                  <a:lnTo>
                    <a:pt x="47205" y="35407"/>
                  </a:lnTo>
                  <a:lnTo>
                    <a:pt x="47205" y="47205"/>
                  </a:lnTo>
                  <a:lnTo>
                    <a:pt x="58991" y="47205"/>
                  </a:lnTo>
                  <a:lnTo>
                    <a:pt x="58991" y="35407"/>
                  </a:lnTo>
                  <a:lnTo>
                    <a:pt x="58991" y="23609"/>
                  </a:lnTo>
                  <a:close/>
                </a:path>
                <a:path w="626109" h="47625">
                  <a:moveTo>
                    <a:pt x="94411" y="11811"/>
                  </a:moveTo>
                  <a:lnTo>
                    <a:pt x="82613" y="11811"/>
                  </a:lnTo>
                  <a:lnTo>
                    <a:pt x="82613" y="23609"/>
                  </a:lnTo>
                  <a:lnTo>
                    <a:pt x="70815" y="23609"/>
                  </a:ln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94411" y="35407"/>
                  </a:lnTo>
                  <a:lnTo>
                    <a:pt x="94411" y="23609"/>
                  </a:lnTo>
                  <a:lnTo>
                    <a:pt x="94411" y="11811"/>
                  </a:lnTo>
                  <a:close/>
                </a:path>
                <a:path w="626109" h="47625">
                  <a:moveTo>
                    <a:pt x="106222" y="23609"/>
                  </a:moveTo>
                  <a:lnTo>
                    <a:pt x="94424" y="23609"/>
                  </a:lnTo>
                  <a:lnTo>
                    <a:pt x="94424" y="35407"/>
                  </a:lnTo>
                  <a:lnTo>
                    <a:pt x="94424" y="47205"/>
                  </a:lnTo>
                  <a:lnTo>
                    <a:pt x="106222" y="47205"/>
                  </a:lnTo>
                  <a:lnTo>
                    <a:pt x="106222" y="35407"/>
                  </a:lnTo>
                  <a:lnTo>
                    <a:pt x="106222" y="23609"/>
                  </a:lnTo>
                  <a:close/>
                </a:path>
                <a:path w="626109" h="47625">
                  <a:moveTo>
                    <a:pt x="129819" y="35407"/>
                  </a:moveTo>
                  <a:lnTo>
                    <a:pt x="118021" y="35407"/>
                  </a:lnTo>
                  <a:lnTo>
                    <a:pt x="118021" y="47205"/>
                  </a:lnTo>
                  <a:lnTo>
                    <a:pt x="129819" y="47205"/>
                  </a:lnTo>
                  <a:lnTo>
                    <a:pt x="129819" y="35407"/>
                  </a:lnTo>
                  <a:close/>
                </a:path>
                <a:path w="626109" h="47625">
                  <a:moveTo>
                    <a:pt x="153416" y="35407"/>
                  </a:moveTo>
                  <a:lnTo>
                    <a:pt x="141630" y="35407"/>
                  </a:lnTo>
                  <a:lnTo>
                    <a:pt x="141630" y="23609"/>
                  </a:lnTo>
                  <a:lnTo>
                    <a:pt x="141630" y="11811"/>
                  </a:lnTo>
                  <a:lnTo>
                    <a:pt x="129832" y="11811"/>
                  </a:lnTo>
                  <a:lnTo>
                    <a:pt x="129832" y="23609"/>
                  </a:lnTo>
                  <a:lnTo>
                    <a:pt x="129832" y="35407"/>
                  </a:lnTo>
                  <a:lnTo>
                    <a:pt x="129832" y="47205"/>
                  </a:lnTo>
                  <a:lnTo>
                    <a:pt x="141630" y="47205"/>
                  </a:lnTo>
                  <a:lnTo>
                    <a:pt x="153416" y="47205"/>
                  </a:lnTo>
                  <a:lnTo>
                    <a:pt x="153416" y="35407"/>
                  </a:lnTo>
                  <a:close/>
                </a:path>
                <a:path w="626109" h="47625">
                  <a:moveTo>
                    <a:pt x="165239" y="23609"/>
                  </a:move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65239" y="23609"/>
                  </a:lnTo>
                  <a:close/>
                </a:path>
                <a:path w="626109" h="47625">
                  <a:moveTo>
                    <a:pt x="177025" y="11811"/>
                  </a:moveTo>
                  <a:lnTo>
                    <a:pt x="165239" y="11811"/>
                  </a:lnTo>
                  <a:lnTo>
                    <a:pt x="165239" y="23609"/>
                  </a:lnTo>
                  <a:lnTo>
                    <a:pt x="177025" y="23609"/>
                  </a:lnTo>
                  <a:lnTo>
                    <a:pt x="177025" y="11811"/>
                  </a:lnTo>
                  <a:close/>
                </a:path>
                <a:path w="626109" h="47625">
                  <a:moveTo>
                    <a:pt x="188836" y="11811"/>
                  </a:moveTo>
                  <a:lnTo>
                    <a:pt x="177038" y="11811"/>
                  </a:lnTo>
                  <a:lnTo>
                    <a:pt x="177038" y="23609"/>
                  </a:lnTo>
                  <a:lnTo>
                    <a:pt x="188836" y="23609"/>
                  </a:lnTo>
                  <a:lnTo>
                    <a:pt x="188836" y="11811"/>
                  </a:lnTo>
                  <a:close/>
                </a:path>
                <a:path w="626109" h="47625">
                  <a:moveTo>
                    <a:pt x="200647" y="11811"/>
                  </a:moveTo>
                  <a:lnTo>
                    <a:pt x="188849" y="11811"/>
                  </a:lnTo>
                  <a:lnTo>
                    <a:pt x="188849" y="23609"/>
                  </a:lnTo>
                  <a:lnTo>
                    <a:pt x="200647" y="23609"/>
                  </a:lnTo>
                  <a:lnTo>
                    <a:pt x="200647" y="11811"/>
                  </a:lnTo>
                  <a:close/>
                </a:path>
                <a:path w="626109" h="47625">
                  <a:moveTo>
                    <a:pt x="212432" y="23609"/>
                  </a:moveTo>
                  <a:lnTo>
                    <a:pt x="200647" y="23609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close/>
                </a:path>
                <a:path w="626109" h="47625">
                  <a:moveTo>
                    <a:pt x="236054" y="11811"/>
                  </a:moveTo>
                  <a:lnTo>
                    <a:pt x="224256" y="11811"/>
                  </a:lnTo>
                  <a:lnTo>
                    <a:pt x="224256" y="23609"/>
                  </a:lnTo>
                  <a:lnTo>
                    <a:pt x="236054" y="23609"/>
                  </a:lnTo>
                  <a:lnTo>
                    <a:pt x="236054" y="11811"/>
                  </a:lnTo>
                  <a:close/>
                </a:path>
                <a:path w="626109" h="47625">
                  <a:moveTo>
                    <a:pt x="247840" y="23609"/>
                  </a:moveTo>
                  <a:lnTo>
                    <a:pt x="236054" y="23609"/>
                  </a:lnTo>
                  <a:lnTo>
                    <a:pt x="236054" y="35407"/>
                  </a:lnTo>
                  <a:lnTo>
                    <a:pt x="247840" y="35407"/>
                  </a:lnTo>
                  <a:lnTo>
                    <a:pt x="247840" y="23609"/>
                  </a:lnTo>
                  <a:close/>
                </a:path>
                <a:path w="626109" h="47625">
                  <a:moveTo>
                    <a:pt x="259664" y="11811"/>
                  </a:moveTo>
                  <a:lnTo>
                    <a:pt x="247865" y="11811"/>
                  </a:lnTo>
                  <a:lnTo>
                    <a:pt x="247865" y="23609"/>
                  </a:lnTo>
                  <a:lnTo>
                    <a:pt x="259664" y="23609"/>
                  </a:lnTo>
                  <a:lnTo>
                    <a:pt x="259664" y="11811"/>
                  </a:lnTo>
                  <a:close/>
                </a:path>
                <a:path w="626109" h="47625">
                  <a:moveTo>
                    <a:pt x="283260" y="11811"/>
                  </a:moveTo>
                  <a:lnTo>
                    <a:pt x="271475" y="11811"/>
                  </a:lnTo>
                  <a:lnTo>
                    <a:pt x="271475" y="23609"/>
                  </a:lnTo>
                  <a:lnTo>
                    <a:pt x="283260" y="23609"/>
                  </a:lnTo>
                  <a:lnTo>
                    <a:pt x="283260" y="11811"/>
                  </a:lnTo>
                  <a:close/>
                </a:path>
                <a:path w="626109" h="47625">
                  <a:moveTo>
                    <a:pt x="306857" y="23609"/>
                  </a:moveTo>
                  <a:lnTo>
                    <a:pt x="295071" y="23609"/>
                  </a:lnTo>
                  <a:lnTo>
                    <a:pt x="295071" y="11811"/>
                  </a:lnTo>
                  <a:lnTo>
                    <a:pt x="283273" y="11811"/>
                  </a:ln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close/>
                </a:path>
                <a:path w="626109" h="47625">
                  <a:moveTo>
                    <a:pt x="318668" y="23609"/>
                  </a:moveTo>
                  <a:lnTo>
                    <a:pt x="306882" y="23609"/>
                  </a:lnTo>
                  <a:lnTo>
                    <a:pt x="306882" y="35407"/>
                  </a:lnTo>
                  <a:lnTo>
                    <a:pt x="318668" y="35407"/>
                  </a:lnTo>
                  <a:lnTo>
                    <a:pt x="318668" y="23609"/>
                  </a:lnTo>
                  <a:close/>
                </a:path>
                <a:path w="626109" h="47625">
                  <a:moveTo>
                    <a:pt x="330479" y="23609"/>
                  </a:moveTo>
                  <a:lnTo>
                    <a:pt x="318681" y="23609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close/>
                </a:path>
                <a:path w="626109" h="47625">
                  <a:moveTo>
                    <a:pt x="342277" y="23609"/>
                  </a:moveTo>
                  <a:lnTo>
                    <a:pt x="330492" y="23609"/>
                  </a:lnTo>
                  <a:lnTo>
                    <a:pt x="330492" y="35407"/>
                  </a:lnTo>
                  <a:lnTo>
                    <a:pt x="342277" y="35407"/>
                  </a:lnTo>
                  <a:lnTo>
                    <a:pt x="342277" y="23609"/>
                  </a:lnTo>
                  <a:close/>
                </a:path>
                <a:path w="626109" h="47625">
                  <a:moveTo>
                    <a:pt x="365874" y="23609"/>
                  </a:moveTo>
                  <a:lnTo>
                    <a:pt x="354088" y="23609"/>
                  </a:lnTo>
                  <a:lnTo>
                    <a:pt x="354088" y="11811"/>
                  </a:lnTo>
                  <a:lnTo>
                    <a:pt x="342290" y="11811"/>
                  </a:lnTo>
                  <a:lnTo>
                    <a:pt x="342290" y="23609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65874" y="35407"/>
                  </a:lnTo>
                  <a:lnTo>
                    <a:pt x="365874" y="23609"/>
                  </a:lnTo>
                  <a:close/>
                </a:path>
                <a:path w="626109" h="47625">
                  <a:moveTo>
                    <a:pt x="377685" y="11811"/>
                  </a:moveTo>
                  <a:lnTo>
                    <a:pt x="365899" y="11811"/>
                  </a:lnTo>
                  <a:lnTo>
                    <a:pt x="365899" y="23609"/>
                  </a:lnTo>
                  <a:lnTo>
                    <a:pt x="377685" y="23609"/>
                  </a:lnTo>
                  <a:lnTo>
                    <a:pt x="377685" y="11811"/>
                  </a:lnTo>
                  <a:close/>
                </a:path>
                <a:path w="626109" h="47625">
                  <a:moveTo>
                    <a:pt x="389496" y="11811"/>
                  </a:moveTo>
                  <a:lnTo>
                    <a:pt x="377698" y="11811"/>
                  </a:lnTo>
                  <a:lnTo>
                    <a:pt x="377698" y="23609"/>
                  </a:lnTo>
                  <a:lnTo>
                    <a:pt x="389496" y="23609"/>
                  </a:lnTo>
                  <a:lnTo>
                    <a:pt x="389496" y="11811"/>
                  </a:lnTo>
                  <a:close/>
                </a:path>
                <a:path w="626109" h="47625">
                  <a:moveTo>
                    <a:pt x="413092" y="11811"/>
                  </a:moveTo>
                  <a:lnTo>
                    <a:pt x="401307" y="11811"/>
                  </a:lnTo>
                  <a:lnTo>
                    <a:pt x="401307" y="23609"/>
                  </a:lnTo>
                  <a:lnTo>
                    <a:pt x="413092" y="23609"/>
                  </a:lnTo>
                  <a:lnTo>
                    <a:pt x="413092" y="11811"/>
                  </a:lnTo>
                  <a:close/>
                </a:path>
                <a:path w="626109" h="47625">
                  <a:moveTo>
                    <a:pt x="424903" y="11811"/>
                  </a:moveTo>
                  <a:lnTo>
                    <a:pt x="413105" y="11811"/>
                  </a:lnTo>
                  <a:lnTo>
                    <a:pt x="413105" y="23609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lnTo>
                    <a:pt x="424903" y="11811"/>
                  </a:lnTo>
                  <a:close/>
                </a:path>
                <a:path w="626109" h="47625">
                  <a:moveTo>
                    <a:pt x="436702" y="11811"/>
                  </a:moveTo>
                  <a:lnTo>
                    <a:pt x="424916" y="11811"/>
                  </a:lnTo>
                  <a:lnTo>
                    <a:pt x="424916" y="23609"/>
                  </a:lnTo>
                  <a:lnTo>
                    <a:pt x="424916" y="35407"/>
                  </a:lnTo>
                  <a:lnTo>
                    <a:pt x="436702" y="35407"/>
                  </a:lnTo>
                  <a:lnTo>
                    <a:pt x="436702" y="23609"/>
                  </a:lnTo>
                  <a:lnTo>
                    <a:pt x="436702" y="11811"/>
                  </a:lnTo>
                  <a:close/>
                </a:path>
                <a:path w="626109" h="47625">
                  <a:moveTo>
                    <a:pt x="460298" y="11811"/>
                  </a:moveTo>
                  <a:lnTo>
                    <a:pt x="448513" y="11811"/>
                  </a:lnTo>
                  <a:lnTo>
                    <a:pt x="436714" y="11811"/>
                  </a:lnTo>
                  <a:lnTo>
                    <a:pt x="436714" y="23609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48513" y="23609"/>
                  </a:lnTo>
                  <a:lnTo>
                    <a:pt x="460298" y="23609"/>
                  </a:lnTo>
                  <a:lnTo>
                    <a:pt x="460298" y="11811"/>
                  </a:lnTo>
                  <a:close/>
                </a:path>
                <a:path w="626109" h="47625">
                  <a:moveTo>
                    <a:pt x="472109" y="23609"/>
                  </a:moveTo>
                  <a:lnTo>
                    <a:pt x="460324" y="23609"/>
                  </a:lnTo>
                  <a:lnTo>
                    <a:pt x="460324" y="35407"/>
                  </a:lnTo>
                  <a:lnTo>
                    <a:pt x="472109" y="35407"/>
                  </a:lnTo>
                  <a:lnTo>
                    <a:pt x="472109" y="23609"/>
                  </a:lnTo>
                  <a:close/>
                </a:path>
                <a:path w="626109" h="47625">
                  <a:moveTo>
                    <a:pt x="507530" y="23609"/>
                  </a:moveTo>
                  <a:lnTo>
                    <a:pt x="495731" y="23609"/>
                  </a:ln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507530" y="35407"/>
                  </a:lnTo>
                  <a:lnTo>
                    <a:pt x="507530" y="23609"/>
                  </a:lnTo>
                  <a:close/>
                </a:path>
                <a:path w="626109" h="47625">
                  <a:moveTo>
                    <a:pt x="519315" y="0"/>
                  </a:moveTo>
                  <a:lnTo>
                    <a:pt x="507530" y="0"/>
                  </a:ln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19315" y="11798"/>
                  </a:lnTo>
                  <a:lnTo>
                    <a:pt x="519315" y="0"/>
                  </a:lnTo>
                  <a:close/>
                </a:path>
                <a:path w="626109" h="47625">
                  <a:moveTo>
                    <a:pt x="531126" y="11811"/>
                  </a:moveTo>
                  <a:lnTo>
                    <a:pt x="519341" y="11811"/>
                  </a:lnTo>
                  <a:lnTo>
                    <a:pt x="519341" y="23609"/>
                  </a:lnTo>
                  <a:lnTo>
                    <a:pt x="519341" y="35407"/>
                  </a:lnTo>
                  <a:lnTo>
                    <a:pt x="531126" y="35407"/>
                  </a:lnTo>
                  <a:lnTo>
                    <a:pt x="531126" y="23609"/>
                  </a:lnTo>
                  <a:lnTo>
                    <a:pt x="531126" y="11811"/>
                  </a:lnTo>
                  <a:close/>
                </a:path>
                <a:path w="626109" h="47625">
                  <a:moveTo>
                    <a:pt x="542937" y="11811"/>
                  </a:moveTo>
                  <a:lnTo>
                    <a:pt x="531139" y="11811"/>
                  </a:lnTo>
                  <a:lnTo>
                    <a:pt x="531139" y="23609"/>
                  </a:lnTo>
                  <a:lnTo>
                    <a:pt x="531139" y="35407"/>
                  </a:lnTo>
                  <a:lnTo>
                    <a:pt x="542937" y="35407"/>
                  </a:lnTo>
                  <a:lnTo>
                    <a:pt x="542937" y="23609"/>
                  </a:lnTo>
                  <a:lnTo>
                    <a:pt x="542937" y="11811"/>
                  </a:lnTo>
                  <a:close/>
                </a:path>
                <a:path w="626109" h="47625">
                  <a:moveTo>
                    <a:pt x="554748" y="0"/>
                  </a:move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54748" y="0"/>
                  </a:lnTo>
                  <a:close/>
                </a:path>
                <a:path w="626109" h="47625">
                  <a:moveTo>
                    <a:pt x="578345" y="11811"/>
                  </a:moveTo>
                  <a:lnTo>
                    <a:pt x="566547" y="11811"/>
                  </a:lnTo>
                  <a:lnTo>
                    <a:pt x="554748" y="11811"/>
                  </a:lnTo>
                  <a:lnTo>
                    <a:pt x="542950" y="11811"/>
                  </a:lnTo>
                  <a:lnTo>
                    <a:pt x="542950" y="23609"/>
                  </a:lnTo>
                  <a:lnTo>
                    <a:pt x="542950" y="35407"/>
                  </a:lnTo>
                  <a:lnTo>
                    <a:pt x="554748" y="35407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78345" y="23609"/>
                  </a:lnTo>
                  <a:lnTo>
                    <a:pt x="578345" y="11811"/>
                  </a:lnTo>
                  <a:close/>
                </a:path>
                <a:path w="626109" h="47625">
                  <a:moveTo>
                    <a:pt x="590143" y="0"/>
                  </a:moveTo>
                  <a:lnTo>
                    <a:pt x="578345" y="0"/>
                  </a:lnTo>
                  <a:lnTo>
                    <a:pt x="566547" y="0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90143" y="11798"/>
                  </a:lnTo>
                  <a:lnTo>
                    <a:pt x="590143" y="0"/>
                  </a:lnTo>
                  <a:close/>
                </a:path>
                <a:path w="626109" h="47625">
                  <a:moveTo>
                    <a:pt x="601941" y="23609"/>
                  </a:moveTo>
                  <a:lnTo>
                    <a:pt x="590143" y="23609"/>
                  </a:lnTo>
                  <a:lnTo>
                    <a:pt x="590143" y="35407"/>
                  </a:lnTo>
                  <a:lnTo>
                    <a:pt x="601941" y="35407"/>
                  </a:lnTo>
                  <a:lnTo>
                    <a:pt x="601941" y="23609"/>
                  </a:lnTo>
                  <a:close/>
                </a:path>
                <a:path w="626109" h="47625">
                  <a:moveTo>
                    <a:pt x="613765" y="11811"/>
                  </a:moveTo>
                  <a:lnTo>
                    <a:pt x="601967" y="11811"/>
                  </a:lnTo>
                  <a:lnTo>
                    <a:pt x="601967" y="23609"/>
                  </a:lnTo>
                  <a:lnTo>
                    <a:pt x="613765" y="23609"/>
                  </a:lnTo>
                  <a:lnTo>
                    <a:pt x="613765" y="11811"/>
                  </a:lnTo>
                  <a:close/>
                </a:path>
                <a:path w="626109" h="47625">
                  <a:moveTo>
                    <a:pt x="613765" y="0"/>
                  </a:move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13765" y="0"/>
                  </a:lnTo>
                  <a:close/>
                </a:path>
                <a:path w="626109" h="47625">
                  <a:moveTo>
                    <a:pt x="625551" y="23609"/>
                  </a:moveTo>
                  <a:lnTo>
                    <a:pt x="613765" y="23609"/>
                  </a:lnTo>
                  <a:lnTo>
                    <a:pt x="613765" y="35407"/>
                  </a:lnTo>
                  <a:lnTo>
                    <a:pt x="625551" y="35407"/>
                  </a:lnTo>
                  <a:lnTo>
                    <a:pt x="625551" y="2360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5970232" y="4334255"/>
              <a:ext cx="614045" cy="35560"/>
            </a:xfrm>
            <a:custGeom>
              <a:avLst/>
              <a:gdLst/>
              <a:ahLst/>
              <a:cxnLst/>
              <a:rect l="l" t="t" r="r" b="b"/>
              <a:pathLst>
                <a:path w="614045" h="35560">
                  <a:moveTo>
                    <a:pt x="11785" y="11811"/>
                  </a:moveTo>
                  <a:lnTo>
                    <a:pt x="0" y="11811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85" y="35407"/>
                  </a:lnTo>
                  <a:lnTo>
                    <a:pt x="11785" y="23609"/>
                  </a:lnTo>
                  <a:lnTo>
                    <a:pt x="11785" y="11811"/>
                  </a:lnTo>
                  <a:close/>
                </a:path>
                <a:path w="614045" h="35560">
                  <a:moveTo>
                    <a:pt x="47193" y="11811"/>
                  </a:moveTo>
                  <a:lnTo>
                    <a:pt x="35407" y="11811"/>
                  </a:lnTo>
                  <a:lnTo>
                    <a:pt x="23609" y="11811"/>
                  </a:lnTo>
                  <a:lnTo>
                    <a:pt x="23609" y="23609"/>
                  </a:lnTo>
                  <a:lnTo>
                    <a:pt x="23609" y="35407"/>
                  </a:lnTo>
                  <a:lnTo>
                    <a:pt x="35407" y="35407"/>
                  </a:lnTo>
                  <a:lnTo>
                    <a:pt x="47193" y="35407"/>
                  </a:lnTo>
                  <a:lnTo>
                    <a:pt x="47193" y="23609"/>
                  </a:lnTo>
                  <a:lnTo>
                    <a:pt x="47193" y="11811"/>
                  </a:lnTo>
                  <a:close/>
                </a:path>
                <a:path w="614045" h="35560">
                  <a:moveTo>
                    <a:pt x="70815" y="11811"/>
                  </a:moveTo>
                  <a:lnTo>
                    <a:pt x="59016" y="11811"/>
                  </a:lnTo>
                  <a:lnTo>
                    <a:pt x="59016" y="23609"/>
                  </a:lnTo>
                  <a:lnTo>
                    <a:pt x="70815" y="23609"/>
                  </a:lnTo>
                  <a:lnTo>
                    <a:pt x="70815" y="11811"/>
                  </a:lnTo>
                  <a:close/>
                </a:path>
                <a:path w="614045" h="35560">
                  <a:moveTo>
                    <a:pt x="106210" y="11811"/>
                  </a:moveTo>
                  <a:lnTo>
                    <a:pt x="94424" y="11811"/>
                  </a:lnTo>
                  <a:lnTo>
                    <a:pt x="82626" y="11811"/>
                  </a:lnTo>
                  <a:lnTo>
                    <a:pt x="82626" y="23609"/>
                  </a:lnTo>
                  <a:lnTo>
                    <a:pt x="82626" y="35407"/>
                  </a:lnTo>
                  <a:lnTo>
                    <a:pt x="94424" y="35407"/>
                  </a:lnTo>
                  <a:lnTo>
                    <a:pt x="106210" y="35407"/>
                  </a:lnTo>
                  <a:lnTo>
                    <a:pt x="106210" y="23609"/>
                  </a:lnTo>
                  <a:lnTo>
                    <a:pt x="106210" y="11811"/>
                  </a:lnTo>
                  <a:close/>
                </a:path>
                <a:path w="614045" h="35560">
                  <a:moveTo>
                    <a:pt x="129832" y="23609"/>
                  </a:moveTo>
                  <a:lnTo>
                    <a:pt x="118033" y="23609"/>
                  </a:lnTo>
                  <a:lnTo>
                    <a:pt x="118033" y="35407"/>
                  </a:lnTo>
                  <a:lnTo>
                    <a:pt x="129832" y="35407"/>
                  </a:lnTo>
                  <a:lnTo>
                    <a:pt x="129832" y="23609"/>
                  </a:lnTo>
                  <a:close/>
                </a:path>
                <a:path w="614045" h="35560">
                  <a:moveTo>
                    <a:pt x="141617" y="0"/>
                  </a:moveTo>
                  <a:lnTo>
                    <a:pt x="129832" y="0"/>
                  </a:lnTo>
                  <a:lnTo>
                    <a:pt x="129832" y="11798"/>
                  </a:lnTo>
                  <a:lnTo>
                    <a:pt x="141617" y="11798"/>
                  </a:lnTo>
                  <a:lnTo>
                    <a:pt x="141617" y="0"/>
                  </a:lnTo>
                  <a:close/>
                </a:path>
                <a:path w="614045" h="35560">
                  <a:moveTo>
                    <a:pt x="165227" y="11811"/>
                  </a:moveTo>
                  <a:lnTo>
                    <a:pt x="153441" y="11811"/>
                  </a:lnTo>
                  <a:lnTo>
                    <a:pt x="153441" y="23609"/>
                  </a:lnTo>
                  <a:lnTo>
                    <a:pt x="153441" y="35407"/>
                  </a:lnTo>
                  <a:lnTo>
                    <a:pt x="165227" y="35407"/>
                  </a:lnTo>
                  <a:lnTo>
                    <a:pt x="165227" y="23609"/>
                  </a:lnTo>
                  <a:lnTo>
                    <a:pt x="165227" y="11811"/>
                  </a:lnTo>
                  <a:close/>
                </a:path>
                <a:path w="614045" h="35560">
                  <a:moveTo>
                    <a:pt x="165227" y="0"/>
                  </a:moveTo>
                  <a:lnTo>
                    <a:pt x="153441" y="0"/>
                  </a:lnTo>
                  <a:lnTo>
                    <a:pt x="153441" y="11798"/>
                  </a:lnTo>
                  <a:lnTo>
                    <a:pt x="165227" y="11798"/>
                  </a:lnTo>
                  <a:lnTo>
                    <a:pt x="165227" y="0"/>
                  </a:lnTo>
                  <a:close/>
                </a:path>
                <a:path w="614045" h="35560">
                  <a:moveTo>
                    <a:pt x="177038" y="11811"/>
                  </a:moveTo>
                  <a:lnTo>
                    <a:pt x="165239" y="11811"/>
                  </a:lnTo>
                  <a:lnTo>
                    <a:pt x="165239" y="23609"/>
                  </a:lnTo>
                  <a:lnTo>
                    <a:pt x="165239" y="35407"/>
                  </a:lnTo>
                  <a:lnTo>
                    <a:pt x="177038" y="35407"/>
                  </a:lnTo>
                  <a:lnTo>
                    <a:pt x="177038" y="23609"/>
                  </a:lnTo>
                  <a:lnTo>
                    <a:pt x="177038" y="11811"/>
                  </a:lnTo>
                  <a:close/>
                </a:path>
                <a:path w="614045" h="35560">
                  <a:moveTo>
                    <a:pt x="188849" y="11811"/>
                  </a:moveTo>
                  <a:lnTo>
                    <a:pt x="177050" y="11811"/>
                  </a:lnTo>
                  <a:lnTo>
                    <a:pt x="177050" y="23609"/>
                  </a:lnTo>
                  <a:lnTo>
                    <a:pt x="188849" y="23609"/>
                  </a:lnTo>
                  <a:lnTo>
                    <a:pt x="188849" y="11811"/>
                  </a:lnTo>
                  <a:close/>
                </a:path>
                <a:path w="614045" h="35560">
                  <a:moveTo>
                    <a:pt x="200634" y="23609"/>
                  </a:moveTo>
                  <a:lnTo>
                    <a:pt x="188849" y="23609"/>
                  </a:lnTo>
                  <a:lnTo>
                    <a:pt x="188849" y="35407"/>
                  </a:lnTo>
                  <a:lnTo>
                    <a:pt x="200634" y="35407"/>
                  </a:lnTo>
                  <a:lnTo>
                    <a:pt x="200634" y="23609"/>
                  </a:lnTo>
                  <a:close/>
                </a:path>
                <a:path w="614045" h="35560">
                  <a:moveTo>
                    <a:pt x="212445" y="11811"/>
                  </a:moveTo>
                  <a:lnTo>
                    <a:pt x="200660" y="11811"/>
                  </a:lnTo>
                  <a:lnTo>
                    <a:pt x="200660" y="23609"/>
                  </a:lnTo>
                  <a:lnTo>
                    <a:pt x="200660" y="35407"/>
                  </a:lnTo>
                  <a:lnTo>
                    <a:pt x="212445" y="35407"/>
                  </a:lnTo>
                  <a:lnTo>
                    <a:pt x="212445" y="23609"/>
                  </a:lnTo>
                  <a:lnTo>
                    <a:pt x="212445" y="11811"/>
                  </a:lnTo>
                  <a:close/>
                </a:path>
                <a:path w="614045" h="35560">
                  <a:moveTo>
                    <a:pt x="212445" y="0"/>
                  </a:moveTo>
                  <a:lnTo>
                    <a:pt x="200660" y="0"/>
                  </a:lnTo>
                  <a:lnTo>
                    <a:pt x="200660" y="11798"/>
                  </a:lnTo>
                  <a:lnTo>
                    <a:pt x="212445" y="11798"/>
                  </a:lnTo>
                  <a:lnTo>
                    <a:pt x="212445" y="0"/>
                  </a:lnTo>
                  <a:close/>
                </a:path>
                <a:path w="614045" h="35560">
                  <a:moveTo>
                    <a:pt x="236042" y="11811"/>
                  </a:moveTo>
                  <a:lnTo>
                    <a:pt x="224256" y="11811"/>
                  </a:lnTo>
                  <a:lnTo>
                    <a:pt x="224256" y="23609"/>
                  </a:lnTo>
                  <a:lnTo>
                    <a:pt x="224256" y="35407"/>
                  </a:lnTo>
                  <a:lnTo>
                    <a:pt x="236042" y="35407"/>
                  </a:lnTo>
                  <a:lnTo>
                    <a:pt x="236042" y="23609"/>
                  </a:lnTo>
                  <a:lnTo>
                    <a:pt x="236042" y="11811"/>
                  </a:lnTo>
                  <a:close/>
                </a:path>
                <a:path w="614045" h="35560">
                  <a:moveTo>
                    <a:pt x="236042" y="0"/>
                  </a:moveTo>
                  <a:lnTo>
                    <a:pt x="224256" y="0"/>
                  </a:lnTo>
                  <a:lnTo>
                    <a:pt x="212458" y="0"/>
                  </a:lnTo>
                  <a:lnTo>
                    <a:pt x="212458" y="11798"/>
                  </a:lnTo>
                  <a:lnTo>
                    <a:pt x="224256" y="11798"/>
                  </a:lnTo>
                  <a:lnTo>
                    <a:pt x="236042" y="11798"/>
                  </a:lnTo>
                  <a:lnTo>
                    <a:pt x="236042" y="0"/>
                  </a:lnTo>
                  <a:close/>
                </a:path>
                <a:path w="614045" h="35560">
                  <a:moveTo>
                    <a:pt x="259651" y="11811"/>
                  </a:moveTo>
                  <a:lnTo>
                    <a:pt x="247865" y="11811"/>
                  </a:lnTo>
                  <a:lnTo>
                    <a:pt x="236067" y="11811"/>
                  </a:lnTo>
                  <a:lnTo>
                    <a:pt x="236067" y="23609"/>
                  </a:lnTo>
                  <a:lnTo>
                    <a:pt x="236067" y="35407"/>
                  </a:lnTo>
                  <a:lnTo>
                    <a:pt x="247865" y="35407"/>
                  </a:lnTo>
                  <a:lnTo>
                    <a:pt x="247865" y="23609"/>
                  </a:lnTo>
                  <a:lnTo>
                    <a:pt x="259651" y="23609"/>
                  </a:lnTo>
                  <a:lnTo>
                    <a:pt x="259651" y="11811"/>
                  </a:lnTo>
                  <a:close/>
                </a:path>
                <a:path w="614045" h="35560">
                  <a:moveTo>
                    <a:pt x="259651" y="0"/>
                  </a:moveTo>
                  <a:lnTo>
                    <a:pt x="247865" y="0"/>
                  </a:lnTo>
                  <a:lnTo>
                    <a:pt x="236067" y="0"/>
                  </a:lnTo>
                  <a:lnTo>
                    <a:pt x="236067" y="11798"/>
                  </a:lnTo>
                  <a:lnTo>
                    <a:pt x="247865" y="11798"/>
                  </a:lnTo>
                  <a:lnTo>
                    <a:pt x="259651" y="11798"/>
                  </a:lnTo>
                  <a:lnTo>
                    <a:pt x="259651" y="0"/>
                  </a:lnTo>
                  <a:close/>
                </a:path>
                <a:path w="614045" h="35560">
                  <a:moveTo>
                    <a:pt x="271462" y="11811"/>
                  </a:moveTo>
                  <a:lnTo>
                    <a:pt x="259676" y="11811"/>
                  </a:lnTo>
                  <a:lnTo>
                    <a:pt x="259676" y="23609"/>
                  </a:lnTo>
                  <a:lnTo>
                    <a:pt x="259676" y="35407"/>
                  </a:lnTo>
                  <a:lnTo>
                    <a:pt x="271462" y="35407"/>
                  </a:lnTo>
                  <a:lnTo>
                    <a:pt x="271462" y="23609"/>
                  </a:lnTo>
                  <a:lnTo>
                    <a:pt x="271462" y="11811"/>
                  </a:lnTo>
                  <a:close/>
                </a:path>
                <a:path w="614045" h="35560">
                  <a:moveTo>
                    <a:pt x="283273" y="11811"/>
                  </a:moveTo>
                  <a:lnTo>
                    <a:pt x="271475" y="11811"/>
                  </a:lnTo>
                  <a:lnTo>
                    <a:pt x="271475" y="23609"/>
                  </a:lnTo>
                  <a:lnTo>
                    <a:pt x="271475" y="35407"/>
                  </a:lnTo>
                  <a:lnTo>
                    <a:pt x="283273" y="35407"/>
                  </a:lnTo>
                  <a:lnTo>
                    <a:pt x="283273" y="23609"/>
                  </a:lnTo>
                  <a:lnTo>
                    <a:pt x="283273" y="11811"/>
                  </a:lnTo>
                  <a:close/>
                </a:path>
                <a:path w="614045" h="35560">
                  <a:moveTo>
                    <a:pt x="283273" y="0"/>
                  </a:moveTo>
                  <a:lnTo>
                    <a:pt x="271475" y="0"/>
                  </a:lnTo>
                  <a:lnTo>
                    <a:pt x="271475" y="11798"/>
                  </a:lnTo>
                  <a:lnTo>
                    <a:pt x="283273" y="11798"/>
                  </a:lnTo>
                  <a:lnTo>
                    <a:pt x="283273" y="0"/>
                  </a:lnTo>
                  <a:close/>
                </a:path>
                <a:path w="614045" h="35560">
                  <a:moveTo>
                    <a:pt x="306870" y="11811"/>
                  </a:moveTo>
                  <a:lnTo>
                    <a:pt x="295084" y="11811"/>
                  </a:lnTo>
                  <a:lnTo>
                    <a:pt x="295084" y="23609"/>
                  </a:lnTo>
                  <a:lnTo>
                    <a:pt x="306870" y="23609"/>
                  </a:lnTo>
                  <a:lnTo>
                    <a:pt x="306870" y="11811"/>
                  </a:lnTo>
                  <a:close/>
                </a:path>
                <a:path w="614045" h="35560">
                  <a:moveTo>
                    <a:pt x="330479" y="11811"/>
                  </a:moveTo>
                  <a:lnTo>
                    <a:pt x="318693" y="11811"/>
                  </a:lnTo>
                  <a:lnTo>
                    <a:pt x="318693" y="23609"/>
                  </a:lnTo>
                  <a:lnTo>
                    <a:pt x="318693" y="35407"/>
                  </a:lnTo>
                  <a:lnTo>
                    <a:pt x="330479" y="35407"/>
                  </a:lnTo>
                  <a:lnTo>
                    <a:pt x="330479" y="23609"/>
                  </a:lnTo>
                  <a:lnTo>
                    <a:pt x="330479" y="11811"/>
                  </a:lnTo>
                  <a:close/>
                </a:path>
                <a:path w="614045" h="35560">
                  <a:moveTo>
                    <a:pt x="330479" y="0"/>
                  </a:moveTo>
                  <a:lnTo>
                    <a:pt x="318693" y="0"/>
                  </a:lnTo>
                  <a:lnTo>
                    <a:pt x="318693" y="11798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14045" h="35560">
                  <a:moveTo>
                    <a:pt x="354076" y="11811"/>
                  </a:moveTo>
                  <a:lnTo>
                    <a:pt x="342290" y="11811"/>
                  </a:lnTo>
                  <a:lnTo>
                    <a:pt x="342290" y="23609"/>
                  </a:lnTo>
                  <a:lnTo>
                    <a:pt x="342290" y="35407"/>
                  </a:lnTo>
                  <a:lnTo>
                    <a:pt x="354076" y="35407"/>
                  </a:lnTo>
                  <a:lnTo>
                    <a:pt x="354076" y="23609"/>
                  </a:lnTo>
                  <a:lnTo>
                    <a:pt x="354076" y="11811"/>
                  </a:lnTo>
                  <a:close/>
                </a:path>
                <a:path w="614045" h="35560">
                  <a:moveTo>
                    <a:pt x="365887" y="0"/>
                  </a:moveTo>
                  <a:lnTo>
                    <a:pt x="354101" y="0"/>
                  </a:lnTo>
                  <a:lnTo>
                    <a:pt x="354101" y="11798"/>
                  </a:lnTo>
                  <a:lnTo>
                    <a:pt x="365887" y="11798"/>
                  </a:lnTo>
                  <a:lnTo>
                    <a:pt x="365887" y="0"/>
                  </a:lnTo>
                  <a:close/>
                </a:path>
                <a:path w="614045" h="35560">
                  <a:moveTo>
                    <a:pt x="377698" y="11811"/>
                  </a:moveTo>
                  <a:lnTo>
                    <a:pt x="365899" y="11811"/>
                  </a:lnTo>
                  <a:lnTo>
                    <a:pt x="365899" y="23609"/>
                  </a:lnTo>
                  <a:lnTo>
                    <a:pt x="365899" y="35407"/>
                  </a:lnTo>
                  <a:lnTo>
                    <a:pt x="377698" y="35407"/>
                  </a:lnTo>
                  <a:lnTo>
                    <a:pt x="377698" y="23609"/>
                  </a:lnTo>
                  <a:lnTo>
                    <a:pt x="377698" y="11811"/>
                  </a:lnTo>
                  <a:close/>
                </a:path>
                <a:path w="614045" h="35560">
                  <a:moveTo>
                    <a:pt x="377698" y="0"/>
                  </a:moveTo>
                  <a:lnTo>
                    <a:pt x="365899" y="0"/>
                  </a:lnTo>
                  <a:lnTo>
                    <a:pt x="365899" y="11798"/>
                  </a:lnTo>
                  <a:lnTo>
                    <a:pt x="377698" y="11798"/>
                  </a:lnTo>
                  <a:lnTo>
                    <a:pt x="377698" y="0"/>
                  </a:lnTo>
                  <a:close/>
                </a:path>
                <a:path w="614045" h="35560">
                  <a:moveTo>
                    <a:pt x="389509" y="0"/>
                  </a:moveTo>
                  <a:lnTo>
                    <a:pt x="377710" y="0"/>
                  </a:lnTo>
                  <a:lnTo>
                    <a:pt x="377710" y="11798"/>
                  </a:lnTo>
                  <a:lnTo>
                    <a:pt x="389509" y="11798"/>
                  </a:lnTo>
                  <a:lnTo>
                    <a:pt x="389509" y="0"/>
                  </a:lnTo>
                  <a:close/>
                </a:path>
                <a:path w="614045" h="35560">
                  <a:moveTo>
                    <a:pt x="401294" y="23609"/>
                  </a:moveTo>
                  <a:lnTo>
                    <a:pt x="389509" y="23609"/>
                  </a:lnTo>
                  <a:lnTo>
                    <a:pt x="389509" y="35407"/>
                  </a:lnTo>
                  <a:lnTo>
                    <a:pt x="401294" y="35407"/>
                  </a:lnTo>
                  <a:lnTo>
                    <a:pt x="401294" y="23609"/>
                  </a:lnTo>
                  <a:close/>
                </a:path>
                <a:path w="614045" h="35560">
                  <a:moveTo>
                    <a:pt x="413105" y="11811"/>
                  </a:moveTo>
                  <a:lnTo>
                    <a:pt x="401307" y="11811"/>
                  </a:lnTo>
                  <a:lnTo>
                    <a:pt x="401307" y="23609"/>
                  </a:lnTo>
                  <a:lnTo>
                    <a:pt x="413105" y="23609"/>
                  </a:lnTo>
                  <a:lnTo>
                    <a:pt x="413105" y="11811"/>
                  </a:lnTo>
                  <a:close/>
                </a:path>
                <a:path w="614045" h="35560">
                  <a:moveTo>
                    <a:pt x="413105" y="0"/>
                  </a:moveTo>
                  <a:lnTo>
                    <a:pt x="401307" y="0"/>
                  </a:lnTo>
                  <a:lnTo>
                    <a:pt x="401307" y="11798"/>
                  </a:lnTo>
                  <a:lnTo>
                    <a:pt x="413105" y="11798"/>
                  </a:lnTo>
                  <a:lnTo>
                    <a:pt x="413105" y="0"/>
                  </a:lnTo>
                  <a:close/>
                </a:path>
                <a:path w="614045" h="35560">
                  <a:moveTo>
                    <a:pt x="424903" y="11811"/>
                  </a:moveTo>
                  <a:lnTo>
                    <a:pt x="413118" y="11811"/>
                  </a:lnTo>
                  <a:lnTo>
                    <a:pt x="413118" y="23609"/>
                  </a:lnTo>
                  <a:lnTo>
                    <a:pt x="424903" y="23609"/>
                  </a:lnTo>
                  <a:lnTo>
                    <a:pt x="424903" y="11811"/>
                  </a:lnTo>
                  <a:close/>
                </a:path>
                <a:path w="614045" h="35560">
                  <a:moveTo>
                    <a:pt x="448500" y="11811"/>
                  </a:moveTo>
                  <a:lnTo>
                    <a:pt x="436714" y="11811"/>
                  </a:lnTo>
                  <a:lnTo>
                    <a:pt x="424916" y="11811"/>
                  </a:lnTo>
                  <a:lnTo>
                    <a:pt x="424916" y="23609"/>
                  </a:lnTo>
                  <a:lnTo>
                    <a:pt x="436714" y="23609"/>
                  </a:lnTo>
                  <a:lnTo>
                    <a:pt x="448500" y="23609"/>
                  </a:lnTo>
                  <a:lnTo>
                    <a:pt x="448500" y="11811"/>
                  </a:lnTo>
                  <a:close/>
                </a:path>
                <a:path w="614045" h="35560">
                  <a:moveTo>
                    <a:pt x="448500" y="0"/>
                  </a:moveTo>
                  <a:lnTo>
                    <a:pt x="436714" y="0"/>
                  </a:lnTo>
                  <a:lnTo>
                    <a:pt x="424916" y="0"/>
                  </a:lnTo>
                  <a:lnTo>
                    <a:pt x="424916" y="11798"/>
                  </a:lnTo>
                  <a:lnTo>
                    <a:pt x="436714" y="11798"/>
                  </a:lnTo>
                  <a:lnTo>
                    <a:pt x="448500" y="11798"/>
                  </a:lnTo>
                  <a:lnTo>
                    <a:pt x="448500" y="0"/>
                  </a:lnTo>
                  <a:close/>
                </a:path>
                <a:path w="614045" h="35560">
                  <a:moveTo>
                    <a:pt x="460311" y="11811"/>
                  </a:moveTo>
                  <a:lnTo>
                    <a:pt x="448525" y="11811"/>
                  </a:lnTo>
                  <a:lnTo>
                    <a:pt x="448525" y="23609"/>
                  </a:lnTo>
                  <a:lnTo>
                    <a:pt x="460311" y="23609"/>
                  </a:lnTo>
                  <a:lnTo>
                    <a:pt x="460311" y="11811"/>
                  </a:lnTo>
                  <a:close/>
                </a:path>
                <a:path w="614045" h="35560">
                  <a:moveTo>
                    <a:pt x="472122" y="11811"/>
                  </a:moveTo>
                  <a:lnTo>
                    <a:pt x="460324" y="11811"/>
                  </a:lnTo>
                  <a:lnTo>
                    <a:pt x="460324" y="23609"/>
                  </a:lnTo>
                  <a:lnTo>
                    <a:pt x="472122" y="23609"/>
                  </a:lnTo>
                  <a:lnTo>
                    <a:pt x="472122" y="11811"/>
                  </a:lnTo>
                  <a:close/>
                </a:path>
                <a:path w="614045" h="35560">
                  <a:moveTo>
                    <a:pt x="495731" y="11811"/>
                  </a:moveTo>
                  <a:lnTo>
                    <a:pt x="483933" y="11811"/>
                  </a:lnTo>
                  <a:lnTo>
                    <a:pt x="483933" y="23609"/>
                  </a:lnTo>
                  <a:lnTo>
                    <a:pt x="495731" y="23609"/>
                  </a:lnTo>
                  <a:lnTo>
                    <a:pt x="495731" y="11811"/>
                  </a:lnTo>
                  <a:close/>
                </a:path>
                <a:path w="614045" h="35560">
                  <a:moveTo>
                    <a:pt x="507517" y="0"/>
                  </a:moveTo>
                  <a:lnTo>
                    <a:pt x="495731" y="0"/>
                  </a:lnTo>
                  <a:lnTo>
                    <a:pt x="495731" y="11798"/>
                  </a:lnTo>
                  <a:lnTo>
                    <a:pt x="507517" y="11798"/>
                  </a:lnTo>
                  <a:lnTo>
                    <a:pt x="507517" y="0"/>
                  </a:lnTo>
                  <a:close/>
                </a:path>
                <a:path w="614045" h="35560">
                  <a:moveTo>
                    <a:pt x="519328" y="11811"/>
                  </a:moveTo>
                  <a:lnTo>
                    <a:pt x="507542" y="11811"/>
                  </a:lnTo>
                  <a:lnTo>
                    <a:pt x="507542" y="23609"/>
                  </a:lnTo>
                  <a:lnTo>
                    <a:pt x="519328" y="23609"/>
                  </a:lnTo>
                  <a:lnTo>
                    <a:pt x="519328" y="11811"/>
                  </a:lnTo>
                  <a:close/>
                </a:path>
                <a:path w="614045" h="35560">
                  <a:moveTo>
                    <a:pt x="519328" y="0"/>
                  </a:moveTo>
                  <a:lnTo>
                    <a:pt x="507542" y="0"/>
                  </a:lnTo>
                  <a:lnTo>
                    <a:pt x="507542" y="11798"/>
                  </a:lnTo>
                  <a:lnTo>
                    <a:pt x="519328" y="11798"/>
                  </a:lnTo>
                  <a:lnTo>
                    <a:pt x="519328" y="0"/>
                  </a:lnTo>
                  <a:close/>
                </a:path>
                <a:path w="614045" h="35560">
                  <a:moveTo>
                    <a:pt x="542950" y="11811"/>
                  </a:moveTo>
                  <a:lnTo>
                    <a:pt x="531152" y="11811"/>
                  </a:lnTo>
                  <a:lnTo>
                    <a:pt x="531152" y="23609"/>
                  </a:lnTo>
                  <a:lnTo>
                    <a:pt x="542950" y="23609"/>
                  </a:lnTo>
                  <a:lnTo>
                    <a:pt x="542950" y="11811"/>
                  </a:lnTo>
                  <a:close/>
                </a:path>
                <a:path w="614045" h="35560">
                  <a:moveTo>
                    <a:pt x="578345" y="11811"/>
                  </a:moveTo>
                  <a:lnTo>
                    <a:pt x="566547" y="11811"/>
                  </a:lnTo>
                  <a:lnTo>
                    <a:pt x="554748" y="11811"/>
                  </a:lnTo>
                  <a:lnTo>
                    <a:pt x="554748" y="23609"/>
                  </a:lnTo>
                  <a:lnTo>
                    <a:pt x="566547" y="23609"/>
                  </a:lnTo>
                  <a:lnTo>
                    <a:pt x="578345" y="23609"/>
                  </a:lnTo>
                  <a:lnTo>
                    <a:pt x="578345" y="11811"/>
                  </a:lnTo>
                  <a:close/>
                </a:path>
                <a:path w="614045" h="35560">
                  <a:moveTo>
                    <a:pt x="590143" y="0"/>
                  </a:moveTo>
                  <a:lnTo>
                    <a:pt x="578345" y="0"/>
                  </a:lnTo>
                  <a:lnTo>
                    <a:pt x="566547" y="0"/>
                  </a:lnTo>
                  <a:lnTo>
                    <a:pt x="554748" y="0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90143" y="11798"/>
                  </a:lnTo>
                  <a:lnTo>
                    <a:pt x="590143" y="0"/>
                  </a:lnTo>
                  <a:close/>
                </a:path>
                <a:path w="614045" h="35560">
                  <a:moveTo>
                    <a:pt x="613752" y="11811"/>
                  </a:moveTo>
                  <a:lnTo>
                    <a:pt x="601967" y="11811"/>
                  </a:lnTo>
                  <a:lnTo>
                    <a:pt x="590169" y="11811"/>
                  </a:lnTo>
                  <a:lnTo>
                    <a:pt x="590169" y="23609"/>
                  </a:lnTo>
                  <a:lnTo>
                    <a:pt x="601967" y="23609"/>
                  </a:lnTo>
                  <a:lnTo>
                    <a:pt x="613752" y="23609"/>
                  </a:lnTo>
                  <a:lnTo>
                    <a:pt x="613752" y="11811"/>
                  </a:lnTo>
                  <a:close/>
                </a:path>
                <a:path w="614045" h="35560">
                  <a:moveTo>
                    <a:pt x="613752" y="0"/>
                  </a:moveTo>
                  <a:lnTo>
                    <a:pt x="601967" y="0"/>
                  </a:lnTo>
                  <a:lnTo>
                    <a:pt x="601967" y="11798"/>
                  </a:lnTo>
                  <a:lnTo>
                    <a:pt x="613752" y="11798"/>
                  </a:lnTo>
                  <a:lnTo>
                    <a:pt x="61375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5958433" y="4357865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09" h="47625">
                  <a:moveTo>
                    <a:pt x="23583" y="23609"/>
                  </a:moveTo>
                  <a:lnTo>
                    <a:pt x="11798" y="23609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11798" y="47205"/>
                  </a:lnTo>
                  <a:lnTo>
                    <a:pt x="23583" y="47205"/>
                  </a:lnTo>
                  <a:lnTo>
                    <a:pt x="23583" y="35407"/>
                  </a:lnTo>
                  <a:lnTo>
                    <a:pt x="23583" y="23609"/>
                  </a:lnTo>
                  <a:close/>
                </a:path>
                <a:path w="626109" h="47625">
                  <a:moveTo>
                    <a:pt x="23583" y="11798"/>
                  </a:moveTo>
                  <a:lnTo>
                    <a:pt x="11798" y="11798"/>
                  </a:lnTo>
                  <a:lnTo>
                    <a:pt x="0" y="11798"/>
                  </a:lnTo>
                  <a:lnTo>
                    <a:pt x="0" y="23596"/>
                  </a:lnTo>
                  <a:lnTo>
                    <a:pt x="11798" y="23596"/>
                  </a:lnTo>
                  <a:lnTo>
                    <a:pt x="23583" y="23596"/>
                  </a:lnTo>
                  <a:lnTo>
                    <a:pt x="23583" y="11798"/>
                  </a:lnTo>
                  <a:close/>
                </a:path>
                <a:path w="626109" h="47625">
                  <a:moveTo>
                    <a:pt x="35394" y="23609"/>
                  </a:moveTo>
                  <a:lnTo>
                    <a:pt x="23596" y="23609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close/>
                </a:path>
                <a:path w="626109" h="47625">
                  <a:moveTo>
                    <a:pt x="35394" y="11798"/>
                  </a:moveTo>
                  <a:lnTo>
                    <a:pt x="23596" y="11798"/>
                  </a:lnTo>
                  <a:lnTo>
                    <a:pt x="23596" y="23596"/>
                  </a:lnTo>
                  <a:lnTo>
                    <a:pt x="35394" y="23596"/>
                  </a:lnTo>
                  <a:lnTo>
                    <a:pt x="35394" y="11798"/>
                  </a:lnTo>
                  <a:close/>
                </a:path>
                <a:path w="626109" h="47625">
                  <a:moveTo>
                    <a:pt x="58991" y="35407"/>
                  </a:moveTo>
                  <a:lnTo>
                    <a:pt x="47205" y="35407"/>
                  </a:lnTo>
                  <a:lnTo>
                    <a:pt x="47205" y="23609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35407" y="47205"/>
                  </a:lnTo>
                  <a:lnTo>
                    <a:pt x="47205" y="47205"/>
                  </a:lnTo>
                  <a:lnTo>
                    <a:pt x="58991" y="47205"/>
                  </a:lnTo>
                  <a:lnTo>
                    <a:pt x="58991" y="35407"/>
                  </a:lnTo>
                  <a:close/>
                </a:path>
                <a:path w="626109" h="47625">
                  <a:moveTo>
                    <a:pt x="58991" y="11798"/>
                  </a:moveTo>
                  <a:lnTo>
                    <a:pt x="47205" y="11798"/>
                  </a:lnTo>
                  <a:lnTo>
                    <a:pt x="35407" y="11798"/>
                  </a:lnTo>
                  <a:lnTo>
                    <a:pt x="35407" y="23596"/>
                  </a:lnTo>
                  <a:lnTo>
                    <a:pt x="47205" y="23596"/>
                  </a:lnTo>
                  <a:lnTo>
                    <a:pt x="58991" y="23596"/>
                  </a:lnTo>
                  <a:lnTo>
                    <a:pt x="58991" y="11798"/>
                  </a:lnTo>
                  <a:close/>
                </a:path>
                <a:path w="626109" h="47625">
                  <a:moveTo>
                    <a:pt x="94411" y="23609"/>
                  </a:moveTo>
                  <a:lnTo>
                    <a:pt x="82613" y="23609"/>
                  </a:lnTo>
                  <a:lnTo>
                    <a:pt x="82613" y="35407"/>
                  </a:lnTo>
                  <a:lnTo>
                    <a:pt x="94411" y="35407"/>
                  </a:lnTo>
                  <a:lnTo>
                    <a:pt x="94411" y="23609"/>
                  </a:lnTo>
                  <a:close/>
                </a:path>
                <a:path w="626109" h="47625">
                  <a:moveTo>
                    <a:pt x="94411" y="11798"/>
                  </a:moveTo>
                  <a:lnTo>
                    <a:pt x="82613" y="11798"/>
                  </a:lnTo>
                  <a:lnTo>
                    <a:pt x="70815" y="11798"/>
                  </a:lnTo>
                  <a:lnTo>
                    <a:pt x="59016" y="11798"/>
                  </a:lnTo>
                  <a:lnTo>
                    <a:pt x="59016" y="23596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94411" y="23596"/>
                  </a:lnTo>
                  <a:lnTo>
                    <a:pt x="94411" y="11798"/>
                  </a:lnTo>
                  <a:close/>
                </a:path>
                <a:path w="626109" h="47625">
                  <a:moveTo>
                    <a:pt x="118008" y="23609"/>
                  </a:moveTo>
                  <a:lnTo>
                    <a:pt x="106222" y="23609"/>
                  </a:lnTo>
                  <a:lnTo>
                    <a:pt x="106222" y="35407"/>
                  </a:lnTo>
                  <a:lnTo>
                    <a:pt x="118008" y="35407"/>
                  </a:lnTo>
                  <a:lnTo>
                    <a:pt x="118008" y="23609"/>
                  </a:lnTo>
                  <a:close/>
                </a:path>
                <a:path w="626109" h="47625">
                  <a:moveTo>
                    <a:pt x="118008" y="11798"/>
                  </a:moveTo>
                  <a:lnTo>
                    <a:pt x="106222" y="11798"/>
                  </a:lnTo>
                  <a:lnTo>
                    <a:pt x="94424" y="11798"/>
                  </a:lnTo>
                  <a:lnTo>
                    <a:pt x="94424" y="23596"/>
                  </a:lnTo>
                  <a:lnTo>
                    <a:pt x="106222" y="23596"/>
                  </a:lnTo>
                  <a:lnTo>
                    <a:pt x="118008" y="23596"/>
                  </a:lnTo>
                  <a:lnTo>
                    <a:pt x="118008" y="11798"/>
                  </a:lnTo>
                  <a:close/>
                </a:path>
                <a:path w="626109" h="47625">
                  <a:moveTo>
                    <a:pt x="129819" y="23609"/>
                  </a:moveTo>
                  <a:lnTo>
                    <a:pt x="118021" y="23609"/>
                  </a:lnTo>
                  <a:lnTo>
                    <a:pt x="118021" y="35407"/>
                  </a:lnTo>
                  <a:lnTo>
                    <a:pt x="129819" y="35407"/>
                  </a:lnTo>
                  <a:lnTo>
                    <a:pt x="129819" y="23609"/>
                  </a:lnTo>
                  <a:close/>
                </a:path>
                <a:path w="626109" h="47625">
                  <a:moveTo>
                    <a:pt x="153416" y="11798"/>
                  </a:moveTo>
                  <a:lnTo>
                    <a:pt x="141630" y="11798"/>
                  </a:lnTo>
                  <a:lnTo>
                    <a:pt x="141630" y="23596"/>
                  </a:lnTo>
                  <a:lnTo>
                    <a:pt x="153416" y="23596"/>
                  </a:lnTo>
                  <a:lnTo>
                    <a:pt x="153416" y="11798"/>
                  </a:lnTo>
                  <a:close/>
                </a:path>
                <a:path w="626109" h="47625">
                  <a:moveTo>
                    <a:pt x="212432" y="23609"/>
                  </a:moveTo>
                  <a:lnTo>
                    <a:pt x="200647" y="23609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close/>
                </a:path>
                <a:path w="626109" h="47625">
                  <a:moveTo>
                    <a:pt x="224243" y="23609"/>
                  </a:move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close/>
                </a:path>
                <a:path w="626109" h="47625">
                  <a:moveTo>
                    <a:pt x="224243" y="11798"/>
                  </a:moveTo>
                  <a:lnTo>
                    <a:pt x="212458" y="11798"/>
                  </a:lnTo>
                  <a:lnTo>
                    <a:pt x="212458" y="23596"/>
                  </a:lnTo>
                  <a:lnTo>
                    <a:pt x="224243" y="23596"/>
                  </a:lnTo>
                  <a:lnTo>
                    <a:pt x="224243" y="11798"/>
                  </a:lnTo>
                  <a:close/>
                </a:path>
                <a:path w="626109" h="47625">
                  <a:moveTo>
                    <a:pt x="236054" y="23609"/>
                  </a:move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36054" y="23609"/>
                  </a:lnTo>
                  <a:close/>
                </a:path>
                <a:path w="626109" h="47625">
                  <a:moveTo>
                    <a:pt x="247840" y="11798"/>
                  </a:moveTo>
                  <a:lnTo>
                    <a:pt x="236054" y="11798"/>
                  </a:lnTo>
                  <a:lnTo>
                    <a:pt x="236054" y="23596"/>
                  </a:lnTo>
                  <a:lnTo>
                    <a:pt x="247840" y="23596"/>
                  </a:lnTo>
                  <a:lnTo>
                    <a:pt x="247840" y="11798"/>
                  </a:lnTo>
                  <a:close/>
                </a:path>
                <a:path w="626109" h="47625">
                  <a:moveTo>
                    <a:pt x="283260" y="23609"/>
                  </a:moveTo>
                  <a:lnTo>
                    <a:pt x="271475" y="23609"/>
                  </a:lnTo>
                  <a:lnTo>
                    <a:pt x="271475" y="35407"/>
                  </a:lnTo>
                  <a:lnTo>
                    <a:pt x="283260" y="35407"/>
                  </a:lnTo>
                  <a:lnTo>
                    <a:pt x="283260" y="23609"/>
                  </a:lnTo>
                  <a:close/>
                </a:path>
                <a:path w="626109" h="47625">
                  <a:moveTo>
                    <a:pt x="283260" y="11798"/>
                  </a:moveTo>
                  <a:lnTo>
                    <a:pt x="271475" y="11798"/>
                  </a:lnTo>
                  <a:lnTo>
                    <a:pt x="271475" y="23596"/>
                  </a:lnTo>
                  <a:lnTo>
                    <a:pt x="283260" y="23596"/>
                  </a:lnTo>
                  <a:lnTo>
                    <a:pt x="283260" y="11798"/>
                  </a:lnTo>
                  <a:close/>
                </a:path>
                <a:path w="626109" h="47625">
                  <a:moveTo>
                    <a:pt x="295071" y="23609"/>
                  </a:move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295071" y="23609"/>
                  </a:lnTo>
                  <a:close/>
                </a:path>
                <a:path w="626109" h="47625">
                  <a:moveTo>
                    <a:pt x="306857" y="11798"/>
                  </a:moveTo>
                  <a:lnTo>
                    <a:pt x="295071" y="11798"/>
                  </a:lnTo>
                  <a:lnTo>
                    <a:pt x="283273" y="11798"/>
                  </a:lnTo>
                  <a:lnTo>
                    <a:pt x="283273" y="23596"/>
                  </a:lnTo>
                  <a:lnTo>
                    <a:pt x="295071" y="23596"/>
                  </a:lnTo>
                  <a:lnTo>
                    <a:pt x="306857" y="23596"/>
                  </a:lnTo>
                  <a:lnTo>
                    <a:pt x="306857" y="11798"/>
                  </a:lnTo>
                  <a:close/>
                </a:path>
                <a:path w="626109" h="47625">
                  <a:moveTo>
                    <a:pt x="318668" y="11798"/>
                  </a:moveTo>
                  <a:lnTo>
                    <a:pt x="306882" y="11798"/>
                  </a:lnTo>
                  <a:lnTo>
                    <a:pt x="306882" y="23596"/>
                  </a:lnTo>
                  <a:lnTo>
                    <a:pt x="318668" y="23596"/>
                  </a:lnTo>
                  <a:lnTo>
                    <a:pt x="318668" y="11798"/>
                  </a:lnTo>
                  <a:close/>
                </a:path>
                <a:path w="626109" h="47625">
                  <a:moveTo>
                    <a:pt x="330479" y="23609"/>
                  </a:moveTo>
                  <a:lnTo>
                    <a:pt x="318681" y="23609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close/>
                </a:path>
                <a:path w="626109" h="47625">
                  <a:moveTo>
                    <a:pt x="330479" y="11798"/>
                  </a:moveTo>
                  <a:lnTo>
                    <a:pt x="318681" y="11798"/>
                  </a:lnTo>
                  <a:lnTo>
                    <a:pt x="318681" y="23596"/>
                  </a:lnTo>
                  <a:lnTo>
                    <a:pt x="330479" y="23596"/>
                  </a:lnTo>
                  <a:lnTo>
                    <a:pt x="330479" y="11798"/>
                  </a:lnTo>
                  <a:close/>
                </a:path>
                <a:path w="626109" h="47625">
                  <a:moveTo>
                    <a:pt x="342277" y="11798"/>
                  </a:moveTo>
                  <a:lnTo>
                    <a:pt x="330492" y="11798"/>
                  </a:lnTo>
                  <a:lnTo>
                    <a:pt x="330492" y="23596"/>
                  </a:lnTo>
                  <a:lnTo>
                    <a:pt x="342277" y="23596"/>
                  </a:lnTo>
                  <a:lnTo>
                    <a:pt x="342277" y="11798"/>
                  </a:lnTo>
                  <a:close/>
                </a:path>
                <a:path w="626109" h="47625">
                  <a:moveTo>
                    <a:pt x="354088" y="23609"/>
                  </a:moveTo>
                  <a:lnTo>
                    <a:pt x="342290" y="23609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54088" y="23609"/>
                  </a:lnTo>
                  <a:close/>
                </a:path>
                <a:path w="626109" h="47625">
                  <a:moveTo>
                    <a:pt x="354088" y="11798"/>
                  </a:moveTo>
                  <a:lnTo>
                    <a:pt x="342290" y="11798"/>
                  </a:lnTo>
                  <a:lnTo>
                    <a:pt x="342290" y="23596"/>
                  </a:lnTo>
                  <a:lnTo>
                    <a:pt x="354088" y="23596"/>
                  </a:lnTo>
                  <a:lnTo>
                    <a:pt x="354088" y="11798"/>
                  </a:lnTo>
                  <a:close/>
                </a:path>
                <a:path w="626109" h="47625">
                  <a:moveTo>
                    <a:pt x="377685" y="11798"/>
                  </a:moveTo>
                  <a:lnTo>
                    <a:pt x="365899" y="11798"/>
                  </a:lnTo>
                  <a:lnTo>
                    <a:pt x="365899" y="23596"/>
                  </a:lnTo>
                  <a:lnTo>
                    <a:pt x="377685" y="23596"/>
                  </a:lnTo>
                  <a:lnTo>
                    <a:pt x="377685" y="11798"/>
                  </a:lnTo>
                  <a:close/>
                </a:path>
                <a:path w="626109" h="47625">
                  <a:moveTo>
                    <a:pt x="389496" y="11798"/>
                  </a:moveTo>
                  <a:lnTo>
                    <a:pt x="377698" y="11798"/>
                  </a:lnTo>
                  <a:lnTo>
                    <a:pt x="377698" y="23596"/>
                  </a:lnTo>
                  <a:lnTo>
                    <a:pt x="389496" y="23596"/>
                  </a:lnTo>
                  <a:lnTo>
                    <a:pt x="389496" y="11798"/>
                  </a:lnTo>
                  <a:close/>
                </a:path>
                <a:path w="626109" h="47625">
                  <a:moveTo>
                    <a:pt x="413092" y="23609"/>
                  </a:moveTo>
                  <a:lnTo>
                    <a:pt x="401307" y="23609"/>
                  </a:ln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13092" y="35407"/>
                  </a:lnTo>
                  <a:lnTo>
                    <a:pt x="413092" y="23609"/>
                  </a:lnTo>
                  <a:close/>
                </a:path>
                <a:path w="626109" h="47625">
                  <a:moveTo>
                    <a:pt x="413092" y="0"/>
                  </a:moveTo>
                  <a:lnTo>
                    <a:pt x="401307" y="0"/>
                  </a:lnTo>
                  <a:lnTo>
                    <a:pt x="401307" y="11798"/>
                  </a:lnTo>
                  <a:lnTo>
                    <a:pt x="389509" y="11798"/>
                  </a:lnTo>
                  <a:lnTo>
                    <a:pt x="389509" y="23596"/>
                  </a:lnTo>
                  <a:lnTo>
                    <a:pt x="401307" y="23596"/>
                  </a:lnTo>
                  <a:lnTo>
                    <a:pt x="413092" y="23596"/>
                  </a:lnTo>
                  <a:lnTo>
                    <a:pt x="413092" y="11798"/>
                  </a:lnTo>
                  <a:lnTo>
                    <a:pt x="413092" y="0"/>
                  </a:lnTo>
                  <a:close/>
                </a:path>
                <a:path w="626109" h="47625">
                  <a:moveTo>
                    <a:pt x="424903" y="23609"/>
                  </a:moveTo>
                  <a:lnTo>
                    <a:pt x="413105" y="23609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close/>
                </a:path>
                <a:path w="626109" h="47625">
                  <a:moveTo>
                    <a:pt x="424903" y="0"/>
                  </a:moveTo>
                  <a:lnTo>
                    <a:pt x="413105" y="0"/>
                  </a:lnTo>
                  <a:lnTo>
                    <a:pt x="413105" y="11798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26109" h="47625">
                  <a:moveTo>
                    <a:pt x="436702" y="23609"/>
                  </a:moveTo>
                  <a:lnTo>
                    <a:pt x="424916" y="23609"/>
                  </a:lnTo>
                  <a:lnTo>
                    <a:pt x="424916" y="35407"/>
                  </a:lnTo>
                  <a:lnTo>
                    <a:pt x="436702" y="35407"/>
                  </a:lnTo>
                  <a:lnTo>
                    <a:pt x="436702" y="23609"/>
                  </a:lnTo>
                  <a:close/>
                </a:path>
                <a:path w="626109" h="47625">
                  <a:moveTo>
                    <a:pt x="460298" y="0"/>
                  </a:moveTo>
                  <a:lnTo>
                    <a:pt x="448513" y="0"/>
                  </a:lnTo>
                  <a:lnTo>
                    <a:pt x="436714" y="0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60298" y="11798"/>
                  </a:lnTo>
                  <a:lnTo>
                    <a:pt x="460298" y="0"/>
                  </a:lnTo>
                  <a:close/>
                </a:path>
                <a:path w="626109" h="47625">
                  <a:moveTo>
                    <a:pt x="472109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60324" y="23596"/>
                  </a:lnTo>
                  <a:lnTo>
                    <a:pt x="472109" y="23596"/>
                  </a:lnTo>
                  <a:lnTo>
                    <a:pt x="472109" y="11798"/>
                  </a:lnTo>
                  <a:lnTo>
                    <a:pt x="472109" y="0"/>
                  </a:lnTo>
                  <a:close/>
                </a:path>
                <a:path w="626109" h="47625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09" h="47625">
                  <a:moveTo>
                    <a:pt x="495731" y="23609"/>
                  </a:move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495731" y="23609"/>
                  </a:lnTo>
                  <a:close/>
                </a:path>
                <a:path w="626109" h="47625">
                  <a:moveTo>
                    <a:pt x="507530" y="0"/>
                  </a:move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83933" y="23596"/>
                  </a:lnTo>
                  <a:lnTo>
                    <a:pt x="495731" y="23596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07530" y="0"/>
                  </a:lnTo>
                  <a:close/>
                </a:path>
                <a:path w="626109" h="47625">
                  <a:moveTo>
                    <a:pt x="519315" y="11798"/>
                  </a:moveTo>
                  <a:lnTo>
                    <a:pt x="507530" y="11798"/>
                  </a:lnTo>
                  <a:lnTo>
                    <a:pt x="507530" y="23596"/>
                  </a:lnTo>
                  <a:lnTo>
                    <a:pt x="519315" y="23596"/>
                  </a:lnTo>
                  <a:lnTo>
                    <a:pt x="519315" y="11798"/>
                  </a:lnTo>
                  <a:close/>
                </a:path>
                <a:path w="626109" h="47625">
                  <a:moveTo>
                    <a:pt x="531126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19341" y="23596"/>
                  </a:lnTo>
                  <a:lnTo>
                    <a:pt x="531126" y="23596"/>
                  </a:lnTo>
                  <a:lnTo>
                    <a:pt x="531126" y="11798"/>
                  </a:lnTo>
                  <a:lnTo>
                    <a:pt x="531126" y="0"/>
                  </a:lnTo>
                  <a:close/>
                </a:path>
                <a:path w="626109" h="47625">
                  <a:moveTo>
                    <a:pt x="542937" y="11798"/>
                  </a:moveTo>
                  <a:lnTo>
                    <a:pt x="531139" y="11798"/>
                  </a:lnTo>
                  <a:lnTo>
                    <a:pt x="531139" y="23596"/>
                  </a:lnTo>
                  <a:lnTo>
                    <a:pt x="542937" y="23596"/>
                  </a:lnTo>
                  <a:lnTo>
                    <a:pt x="542937" y="11798"/>
                  </a:lnTo>
                  <a:close/>
                </a:path>
                <a:path w="626109" h="47625">
                  <a:moveTo>
                    <a:pt x="566547" y="23609"/>
                  </a:moveTo>
                  <a:lnTo>
                    <a:pt x="554748" y="23609"/>
                  </a:lnTo>
                  <a:lnTo>
                    <a:pt x="542950" y="23609"/>
                  </a:lnTo>
                  <a:lnTo>
                    <a:pt x="542950" y="35407"/>
                  </a:lnTo>
                  <a:lnTo>
                    <a:pt x="554748" y="35407"/>
                  </a:lnTo>
                  <a:lnTo>
                    <a:pt x="566547" y="35407"/>
                  </a:lnTo>
                  <a:lnTo>
                    <a:pt x="566547" y="23609"/>
                  </a:lnTo>
                  <a:close/>
                </a:path>
                <a:path w="626109" h="47625">
                  <a:moveTo>
                    <a:pt x="590143" y="23609"/>
                  </a:moveTo>
                  <a:lnTo>
                    <a:pt x="578345" y="23609"/>
                  </a:lnTo>
                  <a:lnTo>
                    <a:pt x="578345" y="35407"/>
                  </a:lnTo>
                  <a:lnTo>
                    <a:pt x="590143" y="35407"/>
                  </a:lnTo>
                  <a:lnTo>
                    <a:pt x="590143" y="23609"/>
                  </a:lnTo>
                  <a:close/>
                </a:path>
                <a:path w="626109" h="47625">
                  <a:moveTo>
                    <a:pt x="590143" y="0"/>
                  </a:moveTo>
                  <a:lnTo>
                    <a:pt x="578345" y="0"/>
                  </a:lnTo>
                  <a:lnTo>
                    <a:pt x="566547" y="0"/>
                  </a:lnTo>
                  <a:lnTo>
                    <a:pt x="566547" y="11798"/>
                  </a:lnTo>
                  <a:lnTo>
                    <a:pt x="554748" y="11798"/>
                  </a:ln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66547" y="23596"/>
                  </a:lnTo>
                  <a:lnTo>
                    <a:pt x="578345" y="23596"/>
                  </a:lnTo>
                  <a:lnTo>
                    <a:pt x="590143" y="23596"/>
                  </a:lnTo>
                  <a:lnTo>
                    <a:pt x="590143" y="11798"/>
                  </a:lnTo>
                  <a:lnTo>
                    <a:pt x="590143" y="0"/>
                  </a:lnTo>
                  <a:close/>
                </a:path>
                <a:path w="626109" h="47625">
                  <a:moveTo>
                    <a:pt x="613765" y="0"/>
                  </a:move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13765" y="0"/>
                  </a:lnTo>
                  <a:close/>
                </a:path>
                <a:path w="626109" h="47625">
                  <a:moveTo>
                    <a:pt x="625551" y="11798"/>
                  </a:moveTo>
                  <a:lnTo>
                    <a:pt x="613765" y="11798"/>
                  </a:lnTo>
                  <a:lnTo>
                    <a:pt x="613765" y="23596"/>
                  </a:lnTo>
                  <a:lnTo>
                    <a:pt x="625551" y="23596"/>
                  </a:lnTo>
                  <a:lnTo>
                    <a:pt x="625551" y="117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5970232" y="4393272"/>
              <a:ext cx="614045" cy="35560"/>
            </a:xfrm>
            <a:custGeom>
              <a:avLst/>
              <a:gdLst/>
              <a:ahLst/>
              <a:cxnLst/>
              <a:rect l="l" t="t" r="r" b="b"/>
              <a:pathLst>
                <a:path w="614045" h="35560">
                  <a:moveTo>
                    <a:pt x="11785" y="11811"/>
                  </a:moveTo>
                  <a:lnTo>
                    <a:pt x="0" y="11811"/>
                  </a:lnTo>
                  <a:lnTo>
                    <a:pt x="0" y="23609"/>
                  </a:lnTo>
                  <a:lnTo>
                    <a:pt x="11785" y="23609"/>
                  </a:lnTo>
                  <a:lnTo>
                    <a:pt x="11785" y="11811"/>
                  </a:lnTo>
                  <a:close/>
                </a:path>
                <a:path w="614045" h="35560">
                  <a:moveTo>
                    <a:pt x="47193" y="23609"/>
                  </a:moveTo>
                  <a:lnTo>
                    <a:pt x="35407" y="23609"/>
                  </a:lnTo>
                  <a:lnTo>
                    <a:pt x="35407" y="35407"/>
                  </a:lnTo>
                  <a:lnTo>
                    <a:pt x="47193" y="35407"/>
                  </a:lnTo>
                  <a:lnTo>
                    <a:pt x="47193" y="23609"/>
                  </a:lnTo>
                  <a:close/>
                </a:path>
                <a:path w="614045" h="35560">
                  <a:moveTo>
                    <a:pt x="47193" y="0"/>
                  </a:moveTo>
                  <a:lnTo>
                    <a:pt x="35407" y="0"/>
                  </a:lnTo>
                  <a:lnTo>
                    <a:pt x="35407" y="11798"/>
                  </a:lnTo>
                  <a:lnTo>
                    <a:pt x="47193" y="11798"/>
                  </a:lnTo>
                  <a:lnTo>
                    <a:pt x="47193" y="0"/>
                  </a:lnTo>
                  <a:close/>
                </a:path>
                <a:path w="614045" h="35560">
                  <a:moveTo>
                    <a:pt x="59016" y="11811"/>
                  </a:moveTo>
                  <a:lnTo>
                    <a:pt x="47218" y="11811"/>
                  </a:lnTo>
                  <a:lnTo>
                    <a:pt x="47218" y="23609"/>
                  </a:lnTo>
                  <a:lnTo>
                    <a:pt x="59016" y="23609"/>
                  </a:lnTo>
                  <a:lnTo>
                    <a:pt x="59016" y="11811"/>
                  </a:lnTo>
                  <a:close/>
                </a:path>
                <a:path w="614045" h="35560">
                  <a:moveTo>
                    <a:pt x="70815" y="23609"/>
                  </a:move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70815" y="23609"/>
                  </a:lnTo>
                  <a:close/>
                </a:path>
                <a:path w="614045" h="35560">
                  <a:moveTo>
                    <a:pt x="82613" y="0"/>
                  </a:moveTo>
                  <a:lnTo>
                    <a:pt x="70815" y="0"/>
                  </a:lnTo>
                  <a:lnTo>
                    <a:pt x="59016" y="0"/>
                  </a:lnTo>
                  <a:lnTo>
                    <a:pt x="47218" y="0"/>
                  </a:lnTo>
                  <a:lnTo>
                    <a:pt x="47218" y="11798"/>
                  </a:lnTo>
                  <a:lnTo>
                    <a:pt x="59016" y="11798"/>
                  </a:lnTo>
                  <a:lnTo>
                    <a:pt x="70815" y="11798"/>
                  </a:lnTo>
                  <a:lnTo>
                    <a:pt x="82613" y="11798"/>
                  </a:lnTo>
                  <a:lnTo>
                    <a:pt x="82613" y="0"/>
                  </a:lnTo>
                  <a:close/>
                </a:path>
                <a:path w="614045" h="35560">
                  <a:moveTo>
                    <a:pt x="106210" y="23609"/>
                  </a:moveTo>
                  <a:lnTo>
                    <a:pt x="94424" y="23609"/>
                  </a:lnTo>
                  <a:lnTo>
                    <a:pt x="82626" y="23609"/>
                  </a:lnTo>
                  <a:lnTo>
                    <a:pt x="82626" y="35407"/>
                  </a:lnTo>
                  <a:lnTo>
                    <a:pt x="94424" y="35407"/>
                  </a:lnTo>
                  <a:lnTo>
                    <a:pt x="106210" y="35407"/>
                  </a:lnTo>
                  <a:lnTo>
                    <a:pt x="106210" y="23609"/>
                  </a:lnTo>
                  <a:close/>
                </a:path>
                <a:path w="614045" h="35560">
                  <a:moveTo>
                    <a:pt x="106210" y="0"/>
                  </a:moveTo>
                  <a:lnTo>
                    <a:pt x="94424" y="0"/>
                  </a:lnTo>
                  <a:lnTo>
                    <a:pt x="82626" y="0"/>
                  </a:lnTo>
                  <a:lnTo>
                    <a:pt x="82626" y="11798"/>
                  </a:lnTo>
                  <a:lnTo>
                    <a:pt x="94424" y="11798"/>
                  </a:lnTo>
                  <a:lnTo>
                    <a:pt x="106210" y="11798"/>
                  </a:lnTo>
                  <a:lnTo>
                    <a:pt x="106210" y="0"/>
                  </a:lnTo>
                  <a:close/>
                </a:path>
                <a:path w="614045" h="35560">
                  <a:moveTo>
                    <a:pt x="118021" y="11811"/>
                  </a:moveTo>
                  <a:lnTo>
                    <a:pt x="106222" y="11811"/>
                  </a:lnTo>
                  <a:lnTo>
                    <a:pt x="106222" y="23609"/>
                  </a:lnTo>
                  <a:lnTo>
                    <a:pt x="106222" y="35407"/>
                  </a:lnTo>
                  <a:lnTo>
                    <a:pt x="118021" y="35407"/>
                  </a:lnTo>
                  <a:lnTo>
                    <a:pt x="118021" y="23609"/>
                  </a:lnTo>
                  <a:lnTo>
                    <a:pt x="118021" y="11811"/>
                  </a:lnTo>
                  <a:close/>
                </a:path>
                <a:path w="614045" h="35560">
                  <a:moveTo>
                    <a:pt x="118021" y="0"/>
                  </a:moveTo>
                  <a:lnTo>
                    <a:pt x="106222" y="0"/>
                  </a:lnTo>
                  <a:lnTo>
                    <a:pt x="106222" y="11798"/>
                  </a:lnTo>
                  <a:lnTo>
                    <a:pt x="118021" y="11798"/>
                  </a:lnTo>
                  <a:lnTo>
                    <a:pt x="118021" y="0"/>
                  </a:lnTo>
                  <a:close/>
                </a:path>
                <a:path w="614045" h="35560">
                  <a:moveTo>
                    <a:pt x="141617" y="11811"/>
                  </a:moveTo>
                  <a:lnTo>
                    <a:pt x="129832" y="11811"/>
                  </a:lnTo>
                  <a:lnTo>
                    <a:pt x="129832" y="23609"/>
                  </a:lnTo>
                  <a:lnTo>
                    <a:pt x="129832" y="35407"/>
                  </a:lnTo>
                  <a:lnTo>
                    <a:pt x="141617" y="35407"/>
                  </a:lnTo>
                  <a:lnTo>
                    <a:pt x="141617" y="23609"/>
                  </a:lnTo>
                  <a:lnTo>
                    <a:pt x="141617" y="11811"/>
                  </a:lnTo>
                  <a:close/>
                </a:path>
                <a:path w="614045" h="35560">
                  <a:moveTo>
                    <a:pt x="141617" y="0"/>
                  </a:moveTo>
                  <a:lnTo>
                    <a:pt x="129832" y="0"/>
                  </a:lnTo>
                  <a:lnTo>
                    <a:pt x="118033" y="0"/>
                  </a:lnTo>
                  <a:lnTo>
                    <a:pt x="118033" y="11798"/>
                  </a:lnTo>
                  <a:lnTo>
                    <a:pt x="129832" y="11798"/>
                  </a:lnTo>
                  <a:lnTo>
                    <a:pt x="141617" y="11798"/>
                  </a:lnTo>
                  <a:lnTo>
                    <a:pt x="141617" y="0"/>
                  </a:lnTo>
                  <a:close/>
                </a:path>
                <a:path w="614045" h="35560">
                  <a:moveTo>
                    <a:pt x="165227" y="11811"/>
                  </a:moveTo>
                  <a:lnTo>
                    <a:pt x="153441" y="11811"/>
                  </a:lnTo>
                  <a:lnTo>
                    <a:pt x="141643" y="11811"/>
                  </a:lnTo>
                  <a:lnTo>
                    <a:pt x="141643" y="23609"/>
                  </a:lnTo>
                  <a:lnTo>
                    <a:pt x="153441" y="23609"/>
                  </a:lnTo>
                  <a:lnTo>
                    <a:pt x="165227" y="23609"/>
                  </a:lnTo>
                  <a:lnTo>
                    <a:pt x="165227" y="11811"/>
                  </a:lnTo>
                  <a:close/>
                </a:path>
                <a:path w="614045" h="35560">
                  <a:moveTo>
                    <a:pt x="165227" y="0"/>
                  </a:moveTo>
                  <a:lnTo>
                    <a:pt x="153441" y="0"/>
                  </a:lnTo>
                  <a:lnTo>
                    <a:pt x="153441" y="11798"/>
                  </a:lnTo>
                  <a:lnTo>
                    <a:pt x="165227" y="11798"/>
                  </a:lnTo>
                  <a:lnTo>
                    <a:pt x="165227" y="0"/>
                  </a:lnTo>
                  <a:close/>
                </a:path>
                <a:path w="614045" h="35560">
                  <a:moveTo>
                    <a:pt x="177038" y="23609"/>
                  </a:moveTo>
                  <a:lnTo>
                    <a:pt x="165239" y="23609"/>
                  </a:lnTo>
                  <a:lnTo>
                    <a:pt x="165239" y="35407"/>
                  </a:lnTo>
                  <a:lnTo>
                    <a:pt x="177038" y="35407"/>
                  </a:lnTo>
                  <a:lnTo>
                    <a:pt x="177038" y="23609"/>
                  </a:lnTo>
                  <a:close/>
                </a:path>
                <a:path w="614045" h="35560">
                  <a:moveTo>
                    <a:pt x="177038" y="0"/>
                  </a:moveTo>
                  <a:lnTo>
                    <a:pt x="165239" y="0"/>
                  </a:lnTo>
                  <a:lnTo>
                    <a:pt x="165239" y="11798"/>
                  </a:lnTo>
                  <a:lnTo>
                    <a:pt x="177038" y="11798"/>
                  </a:lnTo>
                  <a:lnTo>
                    <a:pt x="177038" y="0"/>
                  </a:lnTo>
                  <a:close/>
                </a:path>
                <a:path w="614045" h="35560">
                  <a:moveTo>
                    <a:pt x="188849" y="23609"/>
                  </a:moveTo>
                  <a:lnTo>
                    <a:pt x="177050" y="23609"/>
                  </a:lnTo>
                  <a:lnTo>
                    <a:pt x="177050" y="35407"/>
                  </a:lnTo>
                  <a:lnTo>
                    <a:pt x="188849" y="35407"/>
                  </a:lnTo>
                  <a:lnTo>
                    <a:pt x="188849" y="23609"/>
                  </a:lnTo>
                  <a:close/>
                </a:path>
                <a:path w="614045" h="35560">
                  <a:moveTo>
                    <a:pt x="200634" y="0"/>
                  </a:moveTo>
                  <a:lnTo>
                    <a:pt x="188849" y="0"/>
                  </a:lnTo>
                  <a:lnTo>
                    <a:pt x="188849" y="11798"/>
                  </a:lnTo>
                  <a:lnTo>
                    <a:pt x="200634" y="11798"/>
                  </a:lnTo>
                  <a:lnTo>
                    <a:pt x="200634" y="0"/>
                  </a:lnTo>
                  <a:close/>
                </a:path>
                <a:path w="614045" h="35560">
                  <a:moveTo>
                    <a:pt x="212445" y="11811"/>
                  </a:moveTo>
                  <a:lnTo>
                    <a:pt x="200660" y="11811"/>
                  </a:lnTo>
                  <a:lnTo>
                    <a:pt x="200660" y="23609"/>
                  </a:lnTo>
                  <a:lnTo>
                    <a:pt x="212445" y="23609"/>
                  </a:lnTo>
                  <a:lnTo>
                    <a:pt x="212445" y="11811"/>
                  </a:lnTo>
                  <a:close/>
                </a:path>
                <a:path w="614045" h="35560">
                  <a:moveTo>
                    <a:pt x="224256" y="0"/>
                  </a:moveTo>
                  <a:lnTo>
                    <a:pt x="212458" y="0"/>
                  </a:lnTo>
                  <a:lnTo>
                    <a:pt x="212458" y="11798"/>
                  </a:lnTo>
                  <a:lnTo>
                    <a:pt x="224256" y="11798"/>
                  </a:lnTo>
                  <a:lnTo>
                    <a:pt x="224256" y="0"/>
                  </a:lnTo>
                  <a:close/>
                </a:path>
                <a:path w="614045" h="35560">
                  <a:moveTo>
                    <a:pt x="236042" y="11811"/>
                  </a:moveTo>
                  <a:lnTo>
                    <a:pt x="224256" y="11811"/>
                  </a:lnTo>
                  <a:lnTo>
                    <a:pt x="212458" y="11811"/>
                  </a:lnTo>
                  <a:lnTo>
                    <a:pt x="212458" y="23609"/>
                  </a:lnTo>
                  <a:lnTo>
                    <a:pt x="224256" y="23609"/>
                  </a:lnTo>
                  <a:lnTo>
                    <a:pt x="236042" y="23609"/>
                  </a:lnTo>
                  <a:lnTo>
                    <a:pt x="236042" y="11811"/>
                  </a:lnTo>
                  <a:close/>
                </a:path>
                <a:path w="614045" h="35560">
                  <a:moveTo>
                    <a:pt x="259651" y="23609"/>
                  </a:moveTo>
                  <a:lnTo>
                    <a:pt x="247865" y="23609"/>
                  </a:lnTo>
                  <a:lnTo>
                    <a:pt x="247865" y="11811"/>
                  </a:lnTo>
                  <a:lnTo>
                    <a:pt x="236067" y="11811"/>
                  </a:lnTo>
                  <a:lnTo>
                    <a:pt x="236067" y="23609"/>
                  </a:lnTo>
                  <a:lnTo>
                    <a:pt x="236067" y="35407"/>
                  </a:lnTo>
                  <a:lnTo>
                    <a:pt x="247865" y="35407"/>
                  </a:lnTo>
                  <a:lnTo>
                    <a:pt x="259651" y="35407"/>
                  </a:lnTo>
                  <a:lnTo>
                    <a:pt x="259651" y="23609"/>
                  </a:lnTo>
                  <a:close/>
                </a:path>
                <a:path w="614045" h="35560">
                  <a:moveTo>
                    <a:pt x="259651" y="0"/>
                  </a:moveTo>
                  <a:lnTo>
                    <a:pt x="247865" y="0"/>
                  </a:lnTo>
                  <a:lnTo>
                    <a:pt x="247865" y="11798"/>
                  </a:lnTo>
                  <a:lnTo>
                    <a:pt x="259651" y="11798"/>
                  </a:lnTo>
                  <a:lnTo>
                    <a:pt x="259651" y="0"/>
                  </a:lnTo>
                  <a:close/>
                </a:path>
                <a:path w="614045" h="35560">
                  <a:moveTo>
                    <a:pt x="283273" y="11811"/>
                  </a:moveTo>
                  <a:lnTo>
                    <a:pt x="271475" y="11811"/>
                  </a:lnTo>
                  <a:lnTo>
                    <a:pt x="271475" y="23609"/>
                  </a:lnTo>
                  <a:lnTo>
                    <a:pt x="271475" y="35407"/>
                  </a:lnTo>
                  <a:lnTo>
                    <a:pt x="283273" y="35407"/>
                  </a:lnTo>
                  <a:lnTo>
                    <a:pt x="283273" y="23609"/>
                  </a:lnTo>
                  <a:lnTo>
                    <a:pt x="283273" y="11811"/>
                  </a:lnTo>
                  <a:close/>
                </a:path>
                <a:path w="614045" h="35560">
                  <a:moveTo>
                    <a:pt x="295059" y="0"/>
                  </a:moveTo>
                  <a:lnTo>
                    <a:pt x="283273" y="0"/>
                  </a:lnTo>
                  <a:lnTo>
                    <a:pt x="283273" y="11798"/>
                  </a:lnTo>
                  <a:lnTo>
                    <a:pt x="295059" y="11798"/>
                  </a:lnTo>
                  <a:lnTo>
                    <a:pt x="295059" y="0"/>
                  </a:lnTo>
                  <a:close/>
                </a:path>
                <a:path w="614045" h="35560">
                  <a:moveTo>
                    <a:pt x="306870" y="23609"/>
                  </a:moveTo>
                  <a:lnTo>
                    <a:pt x="295084" y="23609"/>
                  </a:lnTo>
                  <a:lnTo>
                    <a:pt x="295084" y="35407"/>
                  </a:lnTo>
                  <a:lnTo>
                    <a:pt x="306870" y="35407"/>
                  </a:lnTo>
                  <a:lnTo>
                    <a:pt x="306870" y="23609"/>
                  </a:lnTo>
                  <a:close/>
                </a:path>
                <a:path w="614045" h="35560">
                  <a:moveTo>
                    <a:pt x="306870" y="0"/>
                  </a:moveTo>
                  <a:lnTo>
                    <a:pt x="295084" y="0"/>
                  </a:lnTo>
                  <a:lnTo>
                    <a:pt x="295084" y="11798"/>
                  </a:lnTo>
                  <a:lnTo>
                    <a:pt x="306870" y="11798"/>
                  </a:lnTo>
                  <a:lnTo>
                    <a:pt x="306870" y="0"/>
                  </a:lnTo>
                  <a:close/>
                </a:path>
                <a:path w="614045" h="35560">
                  <a:moveTo>
                    <a:pt x="318681" y="11811"/>
                  </a:moveTo>
                  <a:lnTo>
                    <a:pt x="306882" y="11811"/>
                  </a:lnTo>
                  <a:lnTo>
                    <a:pt x="306882" y="23609"/>
                  </a:lnTo>
                  <a:lnTo>
                    <a:pt x="306882" y="35407"/>
                  </a:lnTo>
                  <a:lnTo>
                    <a:pt x="318681" y="35407"/>
                  </a:lnTo>
                  <a:lnTo>
                    <a:pt x="318681" y="23609"/>
                  </a:lnTo>
                  <a:lnTo>
                    <a:pt x="318681" y="11811"/>
                  </a:lnTo>
                  <a:close/>
                </a:path>
                <a:path w="614045" h="35560">
                  <a:moveTo>
                    <a:pt x="318681" y="0"/>
                  </a:moveTo>
                  <a:lnTo>
                    <a:pt x="306882" y="0"/>
                  </a:lnTo>
                  <a:lnTo>
                    <a:pt x="306882" y="11798"/>
                  </a:lnTo>
                  <a:lnTo>
                    <a:pt x="318681" y="11798"/>
                  </a:lnTo>
                  <a:lnTo>
                    <a:pt x="318681" y="0"/>
                  </a:lnTo>
                  <a:close/>
                </a:path>
                <a:path w="614045" h="35560">
                  <a:moveTo>
                    <a:pt x="330479" y="23609"/>
                  </a:moveTo>
                  <a:lnTo>
                    <a:pt x="318693" y="23609"/>
                  </a:lnTo>
                  <a:lnTo>
                    <a:pt x="318693" y="35407"/>
                  </a:lnTo>
                  <a:lnTo>
                    <a:pt x="330479" y="35407"/>
                  </a:lnTo>
                  <a:lnTo>
                    <a:pt x="330479" y="23609"/>
                  </a:lnTo>
                  <a:close/>
                </a:path>
                <a:path w="614045" h="35560">
                  <a:moveTo>
                    <a:pt x="330479" y="0"/>
                  </a:moveTo>
                  <a:lnTo>
                    <a:pt x="318693" y="0"/>
                  </a:lnTo>
                  <a:lnTo>
                    <a:pt x="318693" y="11798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14045" h="35560">
                  <a:moveTo>
                    <a:pt x="342290" y="23609"/>
                  </a:moveTo>
                  <a:lnTo>
                    <a:pt x="330492" y="23609"/>
                  </a:lnTo>
                  <a:lnTo>
                    <a:pt x="330492" y="35407"/>
                  </a:lnTo>
                  <a:lnTo>
                    <a:pt x="342290" y="35407"/>
                  </a:lnTo>
                  <a:lnTo>
                    <a:pt x="342290" y="23609"/>
                  </a:lnTo>
                  <a:close/>
                </a:path>
                <a:path w="614045" h="35560">
                  <a:moveTo>
                    <a:pt x="365887" y="11811"/>
                  </a:moveTo>
                  <a:lnTo>
                    <a:pt x="354101" y="11811"/>
                  </a:lnTo>
                  <a:lnTo>
                    <a:pt x="354101" y="23609"/>
                  </a:lnTo>
                  <a:lnTo>
                    <a:pt x="365887" y="23609"/>
                  </a:lnTo>
                  <a:lnTo>
                    <a:pt x="365887" y="11811"/>
                  </a:lnTo>
                  <a:close/>
                </a:path>
                <a:path w="614045" h="35560">
                  <a:moveTo>
                    <a:pt x="365887" y="0"/>
                  </a:moveTo>
                  <a:lnTo>
                    <a:pt x="354101" y="0"/>
                  </a:lnTo>
                  <a:lnTo>
                    <a:pt x="354101" y="11798"/>
                  </a:lnTo>
                  <a:lnTo>
                    <a:pt x="365887" y="11798"/>
                  </a:lnTo>
                  <a:lnTo>
                    <a:pt x="365887" y="0"/>
                  </a:lnTo>
                  <a:close/>
                </a:path>
                <a:path w="614045" h="35560">
                  <a:moveTo>
                    <a:pt x="377698" y="11811"/>
                  </a:moveTo>
                  <a:lnTo>
                    <a:pt x="365899" y="11811"/>
                  </a:lnTo>
                  <a:lnTo>
                    <a:pt x="365899" y="23609"/>
                  </a:lnTo>
                  <a:lnTo>
                    <a:pt x="377698" y="23609"/>
                  </a:lnTo>
                  <a:lnTo>
                    <a:pt x="377698" y="11811"/>
                  </a:lnTo>
                  <a:close/>
                </a:path>
                <a:path w="614045" h="35560">
                  <a:moveTo>
                    <a:pt x="401294" y="0"/>
                  </a:moveTo>
                  <a:lnTo>
                    <a:pt x="389509" y="0"/>
                  </a:lnTo>
                  <a:lnTo>
                    <a:pt x="377710" y="0"/>
                  </a:lnTo>
                  <a:lnTo>
                    <a:pt x="377710" y="11798"/>
                  </a:lnTo>
                  <a:lnTo>
                    <a:pt x="389509" y="11798"/>
                  </a:lnTo>
                  <a:lnTo>
                    <a:pt x="401294" y="11798"/>
                  </a:lnTo>
                  <a:lnTo>
                    <a:pt x="401294" y="0"/>
                  </a:lnTo>
                  <a:close/>
                </a:path>
                <a:path w="614045" h="35560">
                  <a:moveTo>
                    <a:pt x="413105" y="23609"/>
                  </a:moveTo>
                  <a:lnTo>
                    <a:pt x="401307" y="23609"/>
                  </a:lnTo>
                  <a:lnTo>
                    <a:pt x="401307" y="35407"/>
                  </a:lnTo>
                  <a:lnTo>
                    <a:pt x="413105" y="35407"/>
                  </a:lnTo>
                  <a:lnTo>
                    <a:pt x="413105" y="23609"/>
                  </a:lnTo>
                  <a:close/>
                </a:path>
                <a:path w="614045" h="35560">
                  <a:moveTo>
                    <a:pt x="413105" y="0"/>
                  </a:moveTo>
                  <a:lnTo>
                    <a:pt x="401307" y="0"/>
                  </a:lnTo>
                  <a:lnTo>
                    <a:pt x="401307" y="11798"/>
                  </a:lnTo>
                  <a:lnTo>
                    <a:pt x="413105" y="11798"/>
                  </a:lnTo>
                  <a:lnTo>
                    <a:pt x="413105" y="0"/>
                  </a:lnTo>
                  <a:close/>
                </a:path>
                <a:path w="614045" h="35560">
                  <a:moveTo>
                    <a:pt x="424903" y="11811"/>
                  </a:moveTo>
                  <a:lnTo>
                    <a:pt x="413118" y="11811"/>
                  </a:lnTo>
                  <a:lnTo>
                    <a:pt x="413118" y="23609"/>
                  </a:lnTo>
                  <a:lnTo>
                    <a:pt x="424903" y="23609"/>
                  </a:lnTo>
                  <a:lnTo>
                    <a:pt x="424903" y="11811"/>
                  </a:lnTo>
                  <a:close/>
                </a:path>
                <a:path w="614045" h="35560">
                  <a:moveTo>
                    <a:pt x="448500" y="11811"/>
                  </a:moveTo>
                  <a:lnTo>
                    <a:pt x="436714" y="11811"/>
                  </a:lnTo>
                  <a:lnTo>
                    <a:pt x="424916" y="11811"/>
                  </a:lnTo>
                  <a:lnTo>
                    <a:pt x="424916" y="23609"/>
                  </a:lnTo>
                  <a:lnTo>
                    <a:pt x="436714" y="23609"/>
                  </a:lnTo>
                  <a:lnTo>
                    <a:pt x="448500" y="23609"/>
                  </a:lnTo>
                  <a:lnTo>
                    <a:pt x="448500" y="11811"/>
                  </a:lnTo>
                  <a:close/>
                </a:path>
                <a:path w="614045" h="35560">
                  <a:moveTo>
                    <a:pt x="448500" y="0"/>
                  </a:moveTo>
                  <a:lnTo>
                    <a:pt x="436714" y="0"/>
                  </a:lnTo>
                  <a:lnTo>
                    <a:pt x="424916" y="0"/>
                  </a:lnTo>
                  <a:lnTo>
                    <a:pt x="424916" y="11798"/>
                  </a:lnTo>
                  <a:lnTo>
                    <a:pt x="436714" y="11798"/>
                  </a:lnTo>
                  <a:lnTo>
                    <a:pt x="448500" y="11798"/>
                  </a:lnTo>
                  <a:lnTo>
                    <a:pt x="448500" y="0"/>
                  </a:lnTo>
                  <a:close/>
                </a:path>
                <a:path w="614045" h="35560">
                  <a:moveTo>
                    <a:pt x="460311" y="23609"/>
                  </a:moveTo>
                  <a:lnTo>
                    <a:pt x="448525" y="23609"/>
                  </a:lnTo>
                  <a:lnTo>
                    <a:pt x="448525" y="35407"/>
                  </a:lnTo>
                  <a:lnTo>
                    <a:pt x="460311" y="35407"/>
                  </a:lnTo>
                  <a:lnTo>
                    <a:pt x="460311" y="23609"/>
                  </a:lnTo>
                  <a:close/>
                </a:path>
                <a:path w="614045" h="35560">
                  <a:moveTo>
                    <a:pt x="472122" y="11811"/>
                  </a:moveTo>
                  <a:lnTo>
                    <a:pt x="460324" y="11811"/>
                  </a:lnTo>
                  <a:lnTo>
                    <a:pt x="460324" y="23609"/>
                  </a:lnTo>
                  <a:lnTo>
                    <a:pt x="472122" y="23609"/>
                  </a:lnTo>
                  <a:lnTo>
                    <a:pt x="472122" y="11811"/>
                  </a:lnTo>
                  <a:close/>
                </a:path>
                <a:path w="614045" h="35560">
                  <a:moveTo>
                    <a:pt x="507517" y="11811"/>
                  </a:moveTo>
                  <a:lnTo>
                    <a:pt x="495731" y="11811"/>
                  </a:lnTo>
                  <a:lnTo>
                    <a:pt x="483933" y="11811"/>
                  </a:lnTo>
                  <a:lnTo>
                    <a:pt x="483933" y="23609"/>
                  </a:lnTo>
                  <a:lnTo>
                    <a:pt x="495731" y="23609"/>
                  </a:lnTo>
                  <a:lnTo>
                    <a:pt x="507517" y="23609"/>
                  </a:lnTo>
                  <a:lnTo>
                    <a:pt x="507517" y="11811"/>
                  </a:lnTo>
                  <a:close/>
                </a:path>
                <a:path w="614045" h="35560">
                  <a:moveTo>
                    <a:pt x="519328" y="11811"/>
                  </a:moveTo>
                  <a:lnTo>
                    <a:pt x="507542" y="11811"/>
                  </a:lnTo>
                  <a:lnTo>
                    <a:pt x="507542" y="23609"/>
                  </a:lnTo>
                  <a:lnTo>
                    <a:pt x="519328" y="23609"/>
                  </a:lnTo>
                  <a:lnTo>
                    <a:pt x="519328" y="11811"/>
                  </a:lnTo>
                  <a:close/>
                </a:path>
                <a:path w="614045" h="35560">
                  <a:moveTo>
                    <a:pt x="519328" y="0"/>
                  </a:moveTo>
                  <a:lnTo>
                    <a:pt x="507542" y="0"/>
                  </a:lnTo>
                  <a:lnTo>
                    <a:pt x="507542" y="11798"/>
                  </a:lnTo>
                  <a:lnTo>
                    <a:pt x="519328" y="11798"/>
                  </a:lnTo>
                  <a:lnTo>
                    <a:pt x="519328" y="0"/>
                  </a:lnTo>
                  <a:close/>
                </a:path>
                <a:path w="614045" h="35560">
                  <a:moveTo>
                    <a:pt x="531139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31139" y="11798"/>
                  </a:lnTo>
                  <a:lnTo>
                    <a:pt x="531139" y="0"/>
                  </a:lnTo>
                  <a:close/>
                </a:path>
                <a:path w="614045" h="35560">
                  <a:moveTo>
                    <a:pt x="554748" y="11811"/>
                  </a:moveTo>
                  <a:lnTo>
                    <a:pt x="542950" y="11811"/>
                  </a:lnTo>
                  <a:lnTo>
                    <a:pt x="531152" y="11811"/>
                  </a:lnTo>
                  <a:lnTo>
                    <a:pt x="531152" y="23609"/>
                  </a:lnTo>
                  <a:lnTo>
                    <a:pt x="542950" y="23609"/>
                  </a:lnTo>
                  <a:lnTo>
                    <a:pt x="554748" y="23609"/>
                  </a:lnTo>
                  <a:lnTo>
                    <a:pt x="554748" y="11811"/>
                  </a:lnTo>
                  <a:close/>
                </a:path>
                <a:path w="614045" h="35560">
                  <a:moveTo>
                    <a:pt x="554748" y="0"/>
                  </a:move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54748" y="0"/>
                  </a:lnTo>
                  <a:close/>
                </a:path>
                <a:path w="614045" h="35560">
                  <a:moveTo>
                    <a:pt x="578345" y="0"/>
                  </a:moveTo>
                  <a:lnTo>
                    <a:pt x="566547" y="0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14045" h="35560">
                  <a:moveTo>
                    <a:pt x="590143" y="11811"/>
                  </a:moveTo>
                  <a:lnTo>
                    <a:pt x="578345" y="11811"/>
                  </a:lnTo>
                  <a:lnTo>
                    <a:pt x="578345" y="23609"/>
                  </a:lnTo>
                  <a:lnTo>
                    <a:pt x="590143" y="23609"/>
                  </a:lnTo>
                  <a:lnTo>
                    <a:pt x="590143" y="11811"/>
                  </a:lnTo>
                  <a:close/>
                </a:path>
                <a:path w="614045" h="35560">
                  <a:moveTo>
                    <a:pt x="613752" y="11811"/>
                  </a:moveTo>
                  <a:lnTo>
                    <a:pt x="601967" y="11811"/>
                  </a:lnTo>
                  <a:lnTo>
                    <a:pt x="590169" y="11811"/>
                  </a:lnTo>
                  <a:lnTo>
                    <a:pt x="590169" y="23609"/>
                  </a:lnTo>
                  <a:lnTo>
                    <a:pt x="601967" y="23609"/>
                  </a:lnTo>
                  <a:lnTo>
                    <a:pt x="613752" y="23609"/>
                  </a:lnTo>
                  <a:lnTo>
                    <a:pt x="613752" y="118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5958433" y="4416881"/>
              <a:ext cx="614045" cy="47625"/>
            </a:xfrm>
            <a:custGeom>
              <a:avLst/>
              <a:gdLst/>
              <a:ahLst/>
              <a:cxnLst/>
              <a:rect l="l" t="t" r="r" b="b"/>
              <a:pathLst>
                <a:path w="614045" h="47625">
                  <a:moveTo>
                    <a:pt x="23583" y="23609"/>
                  </a:moveTo>
                  <a:lnTo>
                    <a:pt x="11798" y="23609"/>
                  </a:lnTo>
                  <a:lnTo>
                    <a:pt x="11798" y="35407"/>
                  </a:lnTo>
                  <a:lnTo>
                    <a:pt x="0" y="35407"/>
                  </a:lnTo>
                  <a:lnTo>
                    <a:pt x="0" y="47205"/>
                  </a:lnTo>
                  <a:lnTo>
                    <a:pt x="11798" y="47205"/>
                  </a:lnTo>
                  <a:lnTo>
                    <a:pt x="23583" y="47205"/>
                  </a:lnTo>
                  <a:lnTo>
                    <a:pt x="23583" y="35407"/>
                  </a:lnTo>
                  <a:lnTo>
                    <a:pt x="23583" y="23609"/>
                  </a:lnTo>
                  <a:close/>
                </a:path>
                <a:path w="614045" h="47625">
                  <a:moveTo>
                    <a:pt x="23583" y="11798"/>
                  </a:moveTo>
                  <a:lnTo>
                    <a:pt x="11798" y="11798"/>
                  </a:lnTo>
                  <a:lnTo>
                    <a:pt x="11798" y="23596"/>
                  </a:lnTo>
                  <a:lnTo>
                    <a:pt x="23583" y="23596"/>
                  </a:lnTo>
                  <a:lnTo>
                    <a:pt x="23583" y="11798"/>
                  </a:lnTo>
                  <a:close/>
                </a:path>
                <a:path w="614045" h="47625">
                  <a:moveTo>
                    <a:pt x="35394" y="23609"/>
                  </a:moveTo>
                  <a:lnTo>
                    <a:pt x="23596" y="23609"/>
                  </a:lnTo>
                  <a:lnTo>
                    <a:pt x="23596" y="35407"/>
                  </a:lnTo>
                  <a:lnTo>
                    <a:pt x="23596" y="47205"/>
                  </a:lnTo>
                  <a:lnTo>
                    <a:pt x="35394" y="47205"/>
                  </a:lnTo>
                  <a:lnTo>
                    <a:pt x="35394" y="35407"/>
                  </a:lnTo>
                  <a:lnTo>
                    <a:pt x="35394" y="23609"/>
                  </a:lnTo>
                  <a:close/>
                </a:path>
                <a:path w="614045" h="47625">
                  <a:moveTo>
                    <a:pt x="35394" y="11798"/>
                  </a:moveTo>
                  <a:lnTo>
                    <a:pt x="23596" y="11798"/>
                  </a:lnTo>
                  <a:lnTo>
                    <a:pt x="23596" y="23596"/>
                  </a:lnTo>
                  <a:lnTo>
                    <a:pt x="35394" y="23596"/>
                  </a:lnTo>
                  <a:lnTo>
                    <a:pt x="35394" y="11798"/>
                  </a:lnTo>
                  <a:close/>
                </a:path>
                <a:path w="614045" h="47625">
                  <a:moveTo>
                    <a:pt x="47205" y="23609"/>
                  </a:move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47205" y="23609"/>
                  </a:lnTo>
                  <a:close/>
                </a:path>
                <a:path w="614045" h="47625">
                  <a:moveTo>
                    <a:pt x="58991" y="11798"/>
                  </a:moveTo>
                  <a:lnTo>
                    <a:pt x="47205" y="11798"/>
                  </a:lnTo>
                  <a:lnTo>
                    <a:pt x="47205" y="23596"/>
                  </a:lnTo>
                  <a:lnTo>
                    <a:pt x="58991" y="23596"/>
                  </a:lnTo>
                  <a:lnTo>
                    <a:pt x="58991" y="11798"/>
                  </a:lnTo>
                  <a:close/>
                </a:path>
                <a:path w="614045" h="47625">
                  <a:moveTo>
                    <a:pt x="70815" y="11798"/>
                  </a:moveTo>
                  <a:lnTo>
                    <a:pt x="59016" y="11798"/>
                  </a:lnTo>
                  <a:lnTo>
                    <a:pt x="59016" y="23596"/>
                  </a:lnTo>
                  <a:lnTo>
                    <a:pt x="70815" y="23596"/>
                  </a:lnTo>
                  <a:lnTo>
                    <a:pt x="70815" y="11798"/>
                  </a:lnTo>
                  <a:close/>
                </a:path>
                <a:path w="614045" h="47625">
                  <a:moveTo>
                    <a:pt x="82613" y="23609"/>
                  </a:moveTo>
                  <a:lnTo>
                    <a:pt x="70815" y="23609"/>
                  </a:ln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09"/>
                  </a:lnTo>
                  <a:close/>
                </a:path>
                <a:path w="614045" h="47625">
                  <a:moveTo>
                    <a:pt x="94411" y="35407"/>
                  </a:moveTo>
                  <a:lnTo>
                    <a:pt x="82613" y="35407"/>
                  </a:lnTo>
                  <a:lnTo>
                    <a:pt x="82613" y="47205"/>
                  </a:lnTo>
                  <a:lnTo>
                    <a:pt x="94411" y="47205"/>
                  </a:lnTo>
                  <a:lnTo>
                    <a:pt x="94411" y="35407"/>
                  </a:lnTo>
                  <a:close/>
                </a:path>
                <a:path w="614045" h="47625">
                  <a:moveTo>
                    <a:pt x="94411" y="11798"/>
                  </a:moveTo>
                  <a:lnTo>
                    <a:pt x="82613" y="11798"/>
                  </a:lnTo>
                  <a:lnTo>
                    <a:pt x="82613" y="23596"/>
                  </a:lnTo>
                  <a:lnTo>
                    <a:pt x="94411" y="23596"/>
                  </a:lnTo>
                  <a:lnTo>
                    <a:pt x="94411" y="11798"/>
                  </a:lnTo>
                  <a:close/>
                </a:path>
                <a:path w="614045" h="47625">
                  <a:moveTo>
                    <a:pt x="129819" y="23609"/>
                  </a:moveTo>
                  <a:lnTo>
                    <a:pt x="118021" y="23609"/>
                  </a:lnTo>
                  <a:lnTo>
                    <a:pt x="118021" y="35407"/>
                  </a:lnTo>
                  <a:lnTo>
                    <a:pt x="118021" y="47205"/>
                  </a:lnTo>
                  <a:lnTo>
                    <a:pt x="129819" y="47205"/>
                  </a:lnTo>
                  <a:lnTo>
                    <a:pt x="129819" y="35407"/>
                  </a:lnTo>
                  <a:lnTo>
                    <a:pt x="129819" y="23609"/>
                  </a:lnTo>
                  <a:close/>
                </a:path>
                <a:path w="614045" h="47625">
                  <a:moveTo>
                    <a:pt x="129819" y="11798"/>
                  </a:moveTo>
                  <a:lnTo>
                    <a:pt x="118021" y="11798"/>
                  </a:lnTo>
                  <a:lnTo>
                    <a:pt x="118021" y="23596"/>
                  </a:lnTo>
                  <a:lnTo>
                    <a:pt x="129819" y="23596"/>
                  </a:lnTo>
                  <a:lnTo>
                    <a:pt x="129819" y="11798"/>
                  </a:lnTo>
                  <a:close/>
                </a:path>
                <a:path w="614045" h="47625">
                  <a:moveTo>
                    <a:pt x="153416" y="35407"/>
                  </a:moveTo>
                  <a:lnTo>
                    <a:pt x="141630" y="35407"/>
                  </a:lnTo>
                  <a:lnTo>
                    <a:pt x="141630" y="23609"/>
                  </a:lnTo>
                  <a:lnTo>
                    <a:pt x="129832" y="23609"/>
                  </a:lnTo>
                  <a:lnTo>
                    <a:pt x="129832" y="35407"/>
                  </a:lnTo>
                  <a:lnTo>
                    <a:pt x="129832" y="47205"/>
                  </a:lnTo>
                  <a:lnTo>
                    <a:pt x="141630" y="47205"/>
                  </a:lnTo>
                  <a:lnTo>
                    <a:pt x="153416" y="47205"/>
                  </a:lnTo>
                  <a:lnTo>
                    <a:pt x="153416" y="35407"/>
                  </a:lnTo>
                  <a:close/>
                </a:path>
                <a:path w="614045" h="47625">
                  <a:moveTo>
                    <a:pt x="153416" y="11798"/>
                  </a:moveTo>
                  <a:lnTo>
                    <a:pt x="141630" y="11798"/>
                  </a:lnTo>
                  <a:lnTo>
                    <a:pt x="141630" y="23596"/>
                  </a:lnTo>
                  <a:lnTo>
                    <a:pt x="153416" y="23596"/>
                  </a:lnTo>
                  <a:lnTo>
                    <a:pt x="153416" y="11798"/>
                  </a:lnTo>
                  <a:close/>
                </a:path>
                <a:path w="614045" h="47625">
                  <a:moveTo>
                    <a:pt x="177025" y="23609"/>
                  </a:moveTo>
                  <a:lnTo>
                    <a:pt x="165239" y="23609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close/>
                </a:path>
                <a:path w="614045" h="47625">
                  <a:moveTo>
                    <a:pt x="188836" y="23609"/>
                  </a:moveTo>
                  <a:lnTo>
                    <a:pt x="177038" y="23609"/>
                  </a:lnTo>
                  <a:lnTo>
                    <a:pt x="177038" y="35407"/>
                  </a:lnTo>
                  <a:lnTo>
                    <a:pt x="177038" y="47205"/>
                  </a:lnTo>
                  <a:lnTo>
                    <a:pt x="188836" y="47205"/>
                  </a:lnTo>
                  <a:lnTo>
                    <a:pt x="188836" y="35407"/>
                  </a:lnTo>
                  <a:lnTo>
                    <a:pt x="188836" y="23609"/>
                  </a:lnTo>
                  <a:close/>
                </a:path>
                <a:path w="614045" h="47625">
                  <a:moveTo>
                    <a:pt x="188836" y="11798"/>
                  </a:moveTo>
                  <a:lnTo>
                    <a:pt x="177038" y="11798"/>
                  </a:lnTo>
                  <a:lnTo>
                    <a:pt x="177038" y="23596"/>
                  </a:lnTo>
                  <a:lnTo>
                    <a:pt x="188836" y="23596"/>
                  </a:lnTo>
                  <a:lnTo>
                    <a:pt x="188836" y="11798"/>
                  </a:lnTo>
                  <a:close/>
                </a:path>
                <a:path w="614045" h="47625">
                  <a:moveTo>
                    <a:pt x="200647" y="11798"/>
                  </a:moveTo>
                  <a:lnTo>
                    <a:pt x="188849" y="11798"/>
                  </a:lnTo>
                  <a:lnTo>
                    <a:pt x="188849" y="23596"/>
                  </a:lnTo>
                  <a:lnTo>
                    <a:pt x="200647" y="23596"/>
                  </a:lnTo>
                  <a:lnTo>
                    <a:pt x="200647" y="11798"/>
                  </a:lnTo>
                  <a:close/>
                </a:path>
                <a:path w="614045" h="47625">
                  <a:moveTo>
                    <a:pt x="212432" y="35407"/>
                  </a:moveTo>
                  <a:lnTo>
                    <a:pt x="200647" y="35407"/>
                  </a:lnTo>
                  <a:lnTo>
                    <a:pt x="200647" y="23609"/>
                  </a:lnTo>
                  <a:lnTo>
                    <a:pt x="188849" y="23609"/>
                  </a:lnTo>
                  <a:lnTo>
                    <a:pt x="188849" y="35407"/>
                  </a:lnTo>
                  <a:lnTo>
                    <a:pt x="188849" y="47205"/>
                  </a:lnTo>
                  <a:lnTo>
                    <a:pt x="200647" y="47205"/>
                  </a:lnTo>
                  <a:lnTo>
                    <a:pt x="212432" y="47205"/>
                  </a:lnTo>
                  <a:lnTo>
                    <a:pt x="212432" y="35407"/>
                  </a:lnTo>
                  <a:close/>
                </a:path>
                <a:path w="614045" h="47625">
                  <a:moveTo>
                    <a:pt x="247840" y="11798"/>
                  </a:moveTo>
                  <a:lnTo>
                    <a:pt x="236054" y="11798"/>
                  </a:lnTo>
                  <a:lnTo>
                    <a:pt x="224256" y="11798"/>
                  </a:lnTo>
                  <a:lnTo>
                    <a:pt x="224256" y="23596"/>
                  </a:lnTo>
                  <a:lnTo>
                    <a:pt x="236054" y="23596"/>
                  </a:lnTo>
                  <a:lnTo>
                    <a:pt x="247840" y="23596"/>
                  </a:lnTo>
                  <a:lnTo>
                    <a:pt x="247840" y="11798"/>
                  </a:lnTo>
                  <a:close/>
                </a:path>
                <a:path w="614045" h="47625">
                  <a:moveTo>
                    <a:pt x="259664" y="23609"/>
                  </a:moveTo>
                  <a:lnTo>
                    <a:pt x="247865" y="23609"/>
                  </a:lnTo>
                  <a:lnTo>
                    <a:pt x="247865" y="35407"/>
                  </a:lnTo>
                  <a:lnTo>
                    <a:pt x="259664" y="35407"/>
                  </a:lnTo>
                  <a:lnTo>
                    <a:pt x="259664" y="23609"/>
                  </a:lnTo>
                  <a:close/>
                </a:path>
                <a:path w="614045" h="47625">
                  <a:moveTo>
                    <a:pt x="283260" y="23609"/>
                  </a:moveTo>
                  <a:lnTo>
                    <a:pt x="271475" y="23609"/>
                  </a:lnTo>
                  <a:lnTo>
                    <a:pt x="271475" y="35407"/>
                  </a:lnTo>
                  <a:lnTo>
                    <a:pt x="283260" y="35407"/>
                  </a:lnTo>
                  <a:lnTo>
                    <a:pt x="283260" y="23609"/>
                  </a:lnTo>
                  <a:close/>
                </a:path>
                <a:path w="614045" h="47625">
                  <a:moveTo>
                    <a:pt x="283260" y="11798"/>
                  </a:moveTo>
                  <a:lnTo>
                    <a:pt x="271475" y="11798"/>
                  </a:lnTo>
                  <a:lnTo>
                    <a:pt x="271475" y="23596"/>
                  </a:lnTo>
                  <a:lnTo>
                    <a:pt x="283260" y="23596"/>
                  </a:lnTo>
                  <a:lnTo>
                    <a:pt x="283260" y="11798"/>
                  </a:lnTo>
                  <a:close/>
                </a:path>
                <a:path w="614045" h="47625">
                  <a:moveTo>
                    <a:pt x="318668" y="23609"/>
                  </a:moveTo>
                  <a:lnTo>
                    <a:pt x="306882" y="23609"/>
                  </a:lnTo>
                  <a:lnTo>
                    <a:pt x="306882" y="35407"/>
                  </a:lnTo>
                  <a:lnTo>
                    <a:pt x="318668" y="35407"/>
                  </a:lnTo>
                  <a:lnTo>
                    <a:pt x="318668" y="23609"/>
                  </a:lnTo>
                  <a:close/>
                </a:path>
                <a:path w="614045" h="47625">
                  <a:moveTo>
                    <a:pt x="330479" y="23609"/>
                  </a:moveTo>
                  <a:lnTo>
                    <a:pt x="318681" y="23609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close/>
                </a:path>
                <a:path w="614045" h="47625">
                  <a:moveTo>
                    <a:pt x="330479" y="11798"/>
                  </a:moveTo>
                  <a:lnTo>
                    <a:pt x="318681" y="11798"/>
                  </a:lnTo>
                  <a:lnTo>
                    <a:pt x="318681" y="23596"/>
                  </a:lnTo>
                  <a:lnTo>
                    <a:pt x="330479" y="23596"/>
                  </a:lnTo>
                  <a:lnTo>
                    <a:pt x="330479" y="11798"/>
                  </a:lnTo>
                  <a:close/>
                </a:path>
                <a:path w="614045" h="47625">
                  <a:moveTo>
                    <a:pt x="342277" y="11798"/>
                  </a:moveTo>
                  <a:lnTo>
                    <a:pt x="330492" y="11798"/>
                  </a:lnTo>
                  <a:lnTo>
                    <a:pt x="330492" y="23596"/>
                  </a:lnTo>
                  <a:lnTo>
                    <a:pt x="342277" y="23596"/>
                  </a:lnTo>
                  <a:lnTo>
                    <a:pt x="342277" y="11798"/>
                  </a:lnTo>
                  <a:close/>
                </a:path>
                <a:path w="614045" h="47625">
                  <a:moveTo>
                    <a:pt x="365874" y="23609"/>
                  </a:moveTo>
                  <a:lnTo>
                    <a:pt x="354088" y="23609"/>
                  </a:lnTo>
                  <a:lnTo>
                    <a:pt x="354088" y="35407"/>
                  </a:lnTo>
                  <a:lnTo>
                    <a:pt x="365874" y="35407"/>
                  </a:lnTo>
                  <a:lnTo>
                    <a:pt x="365874" y="23609"/>
                  </a:lnTo>
                  <a:close/>
                </a:path>
                <a:path w="614045" h="47625">
                  <a:moveTo>
                    <a:pt x="365874" y="11798"/>
                  </a:moveTo>
                  <a:lnTo>
                    <a:pt x="354088" y="11798"/>
                  </a:lnTo>
                  <a:lnTo>
                    <a:pt x="342290" y="11798"/>
                  </a:lnTo>
                  <a:lnTo>
                    <a:pt x="342290" y="23596"/>
                  </a:lnTo>
                  <a:lnTo>
                    <a:pt x="354088" y="23596"/>
                  </a:lnTo>
                  <a:lnTo>
                    <a:pt x="365874" y="23596"/>
                  </a:lnTo>
                  <a:lnTo>
                    <a:pt x="365874" y="11798"/>
                  </a:lnTo>
                  <a:close/>
                </a:path>
                <a:path w="614045" h="47625">
                  <a:moveTo>
                    <a:pt x="377685" y="23609"/>
                  </a:moveTo>
                  <a:lnTo>
                    <a:pt x="365899" y="23609"/>
                  </a:lnTo>
                  <a:lnTo>
                    <a:pt x="365899" y="35407"/>
                  </a:lnTo>
                  <a:lnTo>
                    <a:pt x="377685" y="35407"/>
                  </a:lnTo>
                  <a:lnTo>
                    <a:pt x="377685" y="23609"/>
                  </a:lnTo>
                  <a:close/>
                </a:path>
                <a:path w="614045" h="47625">
                  <a:moveTo>
                    <a:pt x="377685" y="11798"/>
                  </a:moveTo>
                  <a:lnTo>
                    <a:pt x="365899" y="11798"/>
                  </a:lnTo>
                  <a:lnTo>
                    <a:pt x="365899" y="23596"/>
                  </a:lnTo>
                  <a:lnTo>
                    <a:pt x="377685" y="23596"/>
                  </a:lnTo>
                  <a:lnTo>
                    <a:pt x="377685" y="11798"/>
                  </a:lnTo>
                  <a:close/>
                </a:path>
                <a:path w="614045" h="47625">
                  <a:moveTo>
                    <a:pt x="413092" y="23609"/>
                  </a:moveTo>
                  <a:lnTo>
                    <a:pt x="401307" y="23609"/>
                  </a:lnTo>
                  <a:lnTo>
                    <a:pt x="401307" y="35407"/>
                  </a:lnTo>
                  <a:lnTo>
                    <a:pt x="413092" y="35407"/>
                  </a:lnTo>
                  <a:lnTo>
                    <a:pt x="413092" y="23609"/>
                  </a:lnTo>
                  <a:close/>
                </a:path>
                <a:path w="614045" h="47625">
                  <a:moveTo>
                    <a:pt x="424903" y="11798"/>
                  </a:moveTo>
                  <a:lnTo>
                    <a:pt x="413105" y="11798"/>
                  </a:lnTo>
                  <a:lnTo>
                    <a:pt x="413105" y="23596"/>
                  </a:lnTo>
                  <a:lnTo>
                    <a:pt x="424903" y="23596"/>
                  </a:lnTo>
                  <a:lnTo>
                    <a:pt x="424903" y="11798"/>
                  </a:lnTo>
                  <a:close/>
                </a:path>
                <a:path w="614045" h="47625">
                  <a:moveTo>
                    <a:pt x="436702" y="11798"/>
                  </a:moveTo>
                  <a:lnTo>
                    <a:pt x="424916" y="11798"/>
                  </a:lnTo>
                  <a:lnTo>
                    <a:pt x="424916" y="23596"/>
                  </a:lnTo>
                  <a:lnTo>
                    <a:pt x="436702" y="23596"/>
                  </a:lnTo>
                  <a:lnTo>
                    <a:pt x="436702" y="11798"/>
                  </a:lnTo>
                  <a:close/>
                </a:path>
                <a:path w="614045" h="47625">
                  <a:moveTo>
                    <a:pt x="472109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72109" y="11798"/>
                  </a:lnTo>
                  <a:lnTo>
                    <a:pt x="472109" y="0"/>
                  </a:lnTo>
                  <a:close/>
                </a:path>
                <a:path w="614045" h="47625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72122" y="23596"/>
                  </a:lnTo>
                  <a:lnTo>
                    <a:pt x="483920" y="23596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14045" h="47625">
                  <a:moveTo>
                    <a:pt x="519315" y="23609"/>
                  </a:moveTo>
                  <a:lnTo>
                    <a:pt x="507530" y="23609"/>
                  </a:lnTo>
                  <a:lnTo>
                    <a:pt x="495731" y="23609"/>
                  </a:ln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507530" y="35407"/>
                  </a:lnTo>
                  <a:lnTo>
                    <a:pt x="519315" y="35407"/>
                  </a:lnTo>
                  <a:lnTo>
                    <a:pt x="519315" y="23609"/>
                  </a:lnTo>
                  <a:close/>
                </a:path>
                <a:path w="614045" h="47625">
                  <a:moveTo>
                    <a:pt x="519315" y="0"/>
                  </a:moveTo>
                  <a:lnTo>
                    <a:pt x="507530" y="0"/>
                  </a:lnTo>
                  <a:lnTo>
                    <a:pt x="507530" y="11798"/>
                  </a:lnTo>
                  <a:lnTo>
                    <a:pt x="495731" y="11798"/>
                  </a:ln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83933" y="23596"/>
                  </a:lnTo>
                  <a:lnTo>
                    <a:pt x="495731" y="23596"/>
                  </a:lnTo>
                  <a:lnTo>
                    <a:pt x="507530" y="23596"/>
                  </a:lnTo>
                  <a:lnTo>
                    <a:pt x="519315" y="23596"/>
                  </a:lnTo>
                  <a:lnTo>
                    <a:pt x="519315" y="11798"/>
                  </a:lnTo>
                  <a:lnTo>
                    <a:pt x="519315" y="0"/>
                  </a:lnTo>
                  <a:close/>
                </a:path>
                <a:path w="614045" h="47625">
                  <a:moveTo>
                    <a:pt x="531126" y="11798"/>
                  </a:moveTo>
                  <a:lnTo>
                    <a:pt x="519341" y="11798"/>
                  </a:lnTo>
                  <a:lnTo>
                    <a:pt x="519341" y="23596"/>
                  </a:lnTo>
                  <a:lnTo>
                    <a:pt x="531126" y="23596"/>
                  </a:lnTo>
                  <a:lnTo>
                    <a:pt x="531126" y="11798"/>
                  </a:lnTo>
                  <a:close/>
                </a:path>
                <a:path w="614045" h="47625">
                  <a:moveTo>
                    <a:pt x="542937" y="11798"/>
                  </a:moveTo>
                  <a:lnTo>
                    <a:pt x="531139" y="11798"/>
                  </a:lnTo>
                  <a:lnTo>
                    <a:pt x="531139" y="23596"/>
                  </a:lnTo>
                  <a:lnTo>
                    <a:pt x="542937" y="23596"/>
                  </a:lnTo>
                  <a:lnTo>
                    <a:pt x="542937" y="11798"/>
                  </a:lnTo>
                  <a:close/>
                </a:path>
                <a:path w="614045" h="47625">
                  <a:moveTo>
                    <a:pt x="566547" y="23609"/>
                  </a:moveTo>
                  <a:lnTo>
                    <a:pt x="554748" y="23609"/>
                  </a:lnTo>
                  <a:lnTo>
                    <a:pt x="554748" y="35407"/>
                  </a:lnTo>
                  <a:lnTo>
                    <a:pt x="566547" y="35407"/>
                  </a:lnTo>
                  <a:lnTo>
                    <a:pt x="566547" y="23609"/>
                  </a:lnTo>
                  <a:close/>
                </a:path>
                <a:path w="614045" h="47625">
                  <a:moveTo>
                    <a:pt x="601941" y="23609"/>
                  </a:moveTo>
                  <a:lnTo>
                    <a:pt x="590143" y="23609"/>
                  </a:lnTo>
                  <a:lnTo>
                    <a:pt x="590143" y="35407"/>
                  </a:lnTo>
                  <a:lnTo>
                    <a:pt x="601941" y="35407"/>
                  </a:lnTo>
                  <a:lnTo>
                    <a:pt x="601941" y="23609"/>
                  </a:lnTo>
                  <a:close/>
                </a:path>
                <a:path w="614045" h="47625">
                  <a:moveTo>
                    <a:pt x="601941" y="0"/>
                  </a:moveTo>
                  <a:lnTo>
                    <a:pt x="590143" y="0"/>
                  </a:lnTo>
                  <a:lnTo>
                    <a:pt x="578345" y="0"/>
                  </a:lnTo>
                  <a:lnTo>
                    <a:pt x="566547" y="0"/>
                  </a:lnTo>
                  <a:lnTo>
                    <a:pt x="554748" y="0"/>
                  </a:lnTo>
                  <a:lnTo>
                    <a:pt x="554748" y="11798"/>
                  </a:ln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66547" y="23596"/>
                  </a:lnTo>
                  <a:lnTo>
                    <a:pt x="578345" y="23596"/>
                  </a:lnTo>
                  <a:lnTo>
                    <a:pt x="590143" y="23596"/>
                  </a:lnTo>
                  <a:lnTo>
                    <a:pt x="590143" y="11798"/>
                  </a:lnTo>
                  <a:lnTo>
                    <a:pt x="601941" y="11798"/>
                  </a:lnTo>
                  <a:lnTo>
                    <a:pt x="601941" y="0"/>
                  </a:lnTo>
                  <a:close/>
                </a:path>
                <a:path w="614045" h="47625">
                  <a:moveTo>
                    <a:pt x="613765" y="23609"/>
                  </a:moveTo>
                  <a:lnTo>
                    <a:pt x="601967" y="23609"/>
                  </a:lnTo>
                  <a:lnTo>
                    <a:pt x="601967" y="35407"/>
                  </a:lnTo>
                  <a:lnTo>
                    <a:pt x="613765" y="35407"/>
                  </a:lnTo>
                  <a:lnTo>
                    <a:pt x="613765" y="23609"/>
                  </a:lnTo>
                  <a:close/>
                </a:path>
                <a:path w="614045" h="47625">
                  <a:moveTo>
                    <a:pt x="613765" y="11798"/>
                  </a:moveTo>
                  <a:lnTo>
                    <a:pt x="601967" y="11798"/>
                  </a:lnTo>
                  <a:lnTo>
                    <a:pt x="601967" y="23596"/>
                  </a:lnTo>
                  <a:lnTo>
                    <a:pt x="613765" y="23596"/>
                  </a:lnTo>
                  <a:lnTo>
                    <a:pt x="613765" y="117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5958433" y="4452289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09" h="47625">
                  <a:moveTo>
                    <a:pt x="11798" y="35420"/>
                  </a:moveTo>
                  <a:lnTo>
                    <a:pt x="0" y="35420"/>
                  </a:lnTo>
                  <a:lnTo>
                    <a:pt x="0" y="47205"/>
                  </a:lnTo>
                  <a:lnTo>
                    <a:pt x="11798" y="47205"/>
                  </a:lnTo>
                  <a:lnTo>
                    <a:pt x="11798" y="35420"/>
                  </a:lnTo>
                  <a:close/>
                </a:path>
                <a:path w="626109" h="47625">
                  <a:moveTo>
                    <a:pt x="11798" y="11823"/>
                  </a:moveTo>
                  <a:lnTo>
                    <a:pt x="0" y="11823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11798" y="23609"/>
                  </a:lnTo>
                  <a:lnTo>
                    <a:pt x="11798" y="11823"/>
                  </a:lnTo>
                  <a:close/>
                </a:path>
                <a:path w="626109" h="47625">
                  <a:moveTo>
                    <a:pt x="35394" y="11823"/>
                  </a:moveTo>
                  <a:lnTo>
                    <a:pt x="23596" y="11823"/>
                  </a:lnTo>
                  <a:lnTo>
                    <a:pt x="23596" y="23609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lnTo>
                    <a:pt x="35394" y="11823"/>
                  </a:lnTo>
                  <a:close/>
                </a:path>
                <a:path w="626109" h="47625">
                  <a:moveTo>
                    <a:pt x="58991" y="23609"/>
                  </a:moveTo>
                  <a:lnTo>
                    <a:pt x="47205" y="23609"/>
                  </a:lnTo>
                  <a:lnTo>
                    <a:pt x="47205" y="11823"/>
                  </a:lnTo>
                  <a:lnTo>
                    <a:pt x="35407" y="11823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58991" y="35407"/>
                  </a:lnTo>
                  <a:lnTo>
                    <a:pt x="58991" y="23609"/>
                  </a:lnTo>
                  <a:close/>
                </a:path>
                <a:path w="626109" h="47625">
                  <a:moveTo>
                    <a:pt x="70815" y="23609"/>
                  </a:move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70815" y="23609"/>
                  </a:lnTo>
                  <a:close/>
                </a:path>
                <a:path w="626109" h="47625">
                  <a:moveTo>
                    <a:pt x="82613" y="35420"/>
                  </a:moveTo>
                  <a:lnTo>
                    <a:pt x="70815" y="35420"/>
                  </a:lnTo>
                  <a:lnTo>
                    <a:pt x="70815" y="47205"/>
                  </a:lnTo>
                  <a:lnTo>
                    <a:pt x="82613" y="47205"/>
                  </a:lnTo>
                  <a:lnTo>
                    <a:pt x="82613" y="35420"/>
                  </a:lnTo>
                  <a:close/>
                </a:path>
                <a:path w="626109" h="47625">
                  <a:moveTo>
                    <a:pt x="82613" y="11823"/>
                  </a:moveTo>
                  <a:lnTo>
                    <a:pt x="70815" y="11823"/>
                  </a:lnTo>
                  <a:lnTo>
                    <a:pt x="70815" y="23609"/>
                  </a:lnTo>
                  <a:lnTo>
                    <a:pt x="82613" y="23609"/>
                  </a:lnTo>
                  <a:lnTo>
                    <a:pt x="82613" y="11823"/>
                  </a:lnTo>
                  <a:close/>
                </a:path>
                <a:path w="626109" h="47625">
                  <a:moveTo>
                    <a:pt x="94411" y="23609"/>
                  </a:moveTo>
                  <a:lnTo>
                    <a:pt x="82613" y="23609"/>
                  </a:lnTo>
                  <a:lnTo>
                    <a:pt x="82613" y="35407"/>
                  </a:lnTo>
                  <a:lnTo>
                    <a:pt x="94411" y="35407"/>
                  </a:lnTo>
                  <a:lnTo>
                    <a:pt x="94411" y="23609"/>
                  </a:lnTo>
                  <a:close/>
                </a:path>
                <a:path w="626109" h="47625">
                  <a:moveTo>
                    <a:pt x="118008" y="35420"/>
                  </a:moveTo>
                  <a:lnTo>
                    <a:pt x="106222" y="35420"/>
                  </a:lnTo>
                  <a:lnTo>
                    <a:pt x="106222" y="47205"/>
                  </a:lnTo>
                  <a:lnTo>
                    <a:pt x="118008" y="47205"/>
                  </a:lnTo>
                  <a:lnTo>
                    <a:pt x="118008" y="35420"/>
                  </a:lnTo>
                  <a:close/>
                </a:path>
                <a:path w="626109" h="47625">
                  <a:moveTo>
                    <a:pt x="118008" y="11823"/>
                  </a:moveTo>
                  <a:lnTo>
                    <a:pt x="106222" y="11823"/>
                  </a:lnTo>
                  <a:lnTo>
                    <a:pt x="106222" y="23609"/>
                  </a:ln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18008" y="35407"/>
                  </a:lnTo>
                  <a:lnTo>
                    <a:pt x="118008" y="23609"/>
                  </a:lnTo>
                  <a:lnTo>
                    <a:pt x="118008" y="11823"/>
                  </a:lnTo>
                  <a:close/>
                </a:path>
                <a:path w="626109" h="47625">
                  <a:moveTo>
                    <a:pt x="129819" y="11823"/>
                  </a:moveTo>
                  <a:lnTo>
                    <a:pt x="118021" y="11823"/>
                  </a:lnTo>
                  <a:lnTo>
                    <a:pt x="118021" y="23609"/>
                  </a:lnTo>
                  <a:lnTo>
                    <a:pt x="129819" y="23609"/>
                  </a:lnTo>
                  <a:lnTo>
                    <a:pt x="129819" y="11823"/>
                  </a:lnTo>
                  <a:close/>
                </a:path>
                <a:path w="626109" h="47625">
                  <a:moveTo>
                    <a:pt x="141630" y="35420"/>
                  </a:moveTo>
                  <a:lnTo>
                    <a:pt x="129832" y="35420"/>
                  </a:lnTo>
                  <a:lnTo>
                    <a:pt x="129832" y="47205"/>
                  </a:lnTo>
                  <a:lnTo>
                    <a:pt x="141630" y="47205"/>
                  </a:lnTo>
                  <a:lnTo>
                    <a:pt x="141630" y="35420"/>
                  </a:lnTo>
                  <a:close/>
                </a:path>
                <a:path w="626109" h="47625">
                  <a:moveTo>
                    <a:pt x="141630" y="11823"/>
                  </a:moveTo>
                  <a:lnTo>
                    <a:pt x="129832" y="11823"/>
                  </a:lnTo>
                  <a:lnTo>
                    <a:pt x="129832" y="23609"/>
                  </a:lnTo>
                  <a:lnTo>
                    <a:pt x="141630" y="23609"/>
                  </a:lnTo>
                  <a:lnTo>
                    <a:pt x="141630" y="11823"/>
                  </a:lnTo>
                  <a:close/>
                </a:path>
                <a:path w="626109" h="47625">
                  <a:moveTo>
                    <a:pt x="153416" y="23609"/>
                  </a:moveTo>
                  <a:lnTo>
                    <a:pt x="141630" y="23609"/>
                  </a:lnTo>
                  <a:lnTo>
                    <a:pt x="141630" y="35407"/>
                  </a:lnTo>
                  <a:lnTo>
                    <a:pt x="153416" y="35407"/>
                  </a:lnTo>
                  <a:lnTo>
                    <a:pt x="153416" y="23609"/>
                  </a:lnTo>
                  <a:close/>
                </a:path>
                <a:path w="626109" h="47625">
                  <a:moveTo>
                    <a:pt x="165239" y="35420"/>
                  </a:moveTo>
                  <a:lnTo>
                    <a:pt x="153441" y="35420"/>
                  </a:lnTo>
                  <a:lnTo>
                    <a:pt x="153441" y="47205"/>
                  </a:lnTo>
                  <a:lnTo>
                    <a:pt x="165239" y="47205"/>
                  </a:lnTo>
                  <a:lnTo>
                    <a:pt x="165239" y="35420"/>
                  </a:lnTo>
                  <a:close/>
                </a:path>
                <a:path w="626109" h="47625">
                  <a:moveTo>
                    <a:pt x="177025" y="11823"/>
                  </a:moveTo>
                  <a:lnTo>
                    <a:pt x="165239" y="11823"/>
                  </a:lnTo>
                  <a:lnTo>
                    <a:pt x="153441" y="11823"/>
                  </a:ln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65239" y="23609"/>
                  </a:lnTo>
                  <a:lnTo>
                    <a:pt x="177025" y="23609"/>
                  </a:lnTo>
                  <a:lnTo>
                    <a:pt x="177025" y="11823"/>
                  </a:lnTo>
                  <a:close/>
                </a:path>
                <a:path w="626109" h="47625">
                  <a:moveTo>
                    <a:pt x="212432" y="11823"/>
                  </a:moveTo>
                  <a:lnTo>
                    <a:pt x="200647" y="11823"/>
                  </a:lnTo>
                  <a:lnTo>
                    <a:pt x="200647" y="23609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lnTo>
                    <a:pt x="212432" y="11823"/>
                  </a:lnTo>
                  <a:close/>
                </a:path>
                <a:path w="626109" h="47625">
                  <a:moveTo>
                    <a:pt x="212432" y="0"/>
                  </a:moveTo>
                  <a:lnTo>
                    <a:pt x="200647" y="0"/>
                  </a:lnTo>
                  <a:lnTo>
                    <a:pt x="200647" y="11798"/>
                  </a:lnTo>
                  <a:lnTo>
                    <a:pt x="212432" y="11798"/>
                  </a:lnTo>
                  <a:lnTo>
                    <a:pt x="212432" y="0"/>
                  </a:lnTo>
                  <a:close/>
                </a:path>
                <a:path w="626109" h="47625">
                  <a:moveTo>
                    <a:pt x="236054" y="23609"/>
                  </a:move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36054" y="23609"/>
                  </a:lnTo>
                  <a:close/>
                </a:path>
                <a:path w="626109" h="47625">
                  <a:moveTo>
                    <a:pt x="247840" y="11823"/>
                  </a:moveTo>
                  <a:lnTo>
                    <a:pt x="236054" y="11823"/>
                  </a:lnTo>
                  <a:lnTo>
                    <a:pt x="236054" y="23609"/>
                  </a:lnTo>
                  <a:lnTo>
                    <a:pt x="247840" y="23609"/>
                  </a:lnTo>
                  <a:lnTo>
                    <a:pt x="247840" y="11823"/>
                  </a:lnTo>
                  <a:close/>
                </a:path>
                <a:path w="626109" h="47625">
                  <a:moveTo>
                    <a:pt x="247840" y="0"/>
                  </a:moveTo>
                  <a:lnTo>
                    <a:pt x="236054" y="0"/>
                  </a:lnTo>
                  <a:lnTo>
                    <a:pt x="236054" y="11798"/>
                  </a:lnTo>
                  <a:lnTo>
                    <a:pt x="247840" y="11798"/>
                  </a:lnTo>
                  <a:lnTo>
                    <a:pt x="247840" y="0"/>
                  </a:lnTo>
                  <a:close/>
                </a:path>
                <a:path w="626109" h="47625">
                  <a:moveTo>
                    <a:pt x="271449" y="23609"/>
                  </a:moveTo>
                  <a:lnTo>
                    <a:pt x="259664" y="23609"/>
                  </a:lnTo>
                  <a:lnTo>
                    <a:pt x="259664" y="35407"/>
                  </a:lnTo>
                  <a:lnTo>
                    <a:pt x="271449" y="35407"/>
                  </a:lnTo>
                  <a:lnTo>
                    <a:pt x="271449" y="23609"/>
                  </a:lnTo>
                  <a:close/>
                </a:path>
                <a:path w="626109" h="47625">
                  <a:moveTo>
                    <a:pt x="271449" y="0"/>
                  </a:moveTo>
                  <a:lnTo>
                    <a:pt x="259664" y="0"/>
                  </a:lnTo>
                  <a:lnTo>
                    <a:pt x="247865" y="0"/>
                  </a:lnTo>
                  <a:lnTo>
                    <a:pt x="247865" y="11798"/>
                  </a:lnTo>
                  <a:lnTo>
                    <a:pt x="259664" y="11798"/>
                  </a:lnTo>
                  <a:lnTo>
                    <a:pt x="271449" y="11798"/>
                  </a:lnTo>
                  <a:lnTo>
                    <a:pt x="271449" y="0"/>
                  </a:lnTo>
                  <a:close/>
                </a:path>
                <a:path w="626109" h="47625">
                  <a:moveTo>
                    <a:pt x="283260" y="0"/>
                  </a:moveTo>
                  <a:lnTo>
                    <a:pt x="271475" y="0"/>
                  </a:lnTo>
                  <a:lnTo>
                    <a:pt x="271475" y="11798"/>
                  </a:lnTo>
                  <a:lnTo>
                    <a:pt x="283260" y="11798"/>
                  </a:lnTo>
                  <a:lnTo>
                    <a:pt x="283260" y="0"/>
                  </a:lnTo>
                  <a:close/>
                </a:path>
                <a:path w="626109" h="47625">
                  <a:moveTo>
                    <a:pt x="295071" y="0"/>
                  </a:moveTo>
                  <a:lnTo>
                    <a:pt x="283273" y="0"/>
                  </a:lnTo>
                  <a:lnTo>
                    <a:pt x="283273" y="11798"/>
                  </a:lnTo>
                  <a:lnTo>
                    <a:pt x="295071" y="11798"/>
                  </a:lnTo>
                  <a:lnTo>
                    <a:pt x="295071" y="0"/>
                  </a:lnTo>
                  <a:close/>
                </a:path>
                <a:path w="626109" h="47625">
                  <a:moveTo>
                    <a:pt x="306857" y="11823"/>
                  </a:moveTo>
                  <a:lnTo>
                    <a:pt x="295071" y="11823"/>
                  </a:lnTo>
                  <a:lnTo>
                    <a:pt x="295071" y="23609"/>
                  </a:ln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lnTo>
                    <a:pt x="306857" y="11823"/>
                  </a:lnTo>
                  <a:close/>
                </a:path>
                <a:path w="626109" h="47625">
                  <a:moveTo>
                    <a:pt x="318668" y="0"/>
                  </a:moveTo>
                  <a:lnTo>
                    <a:pt x="306882" y="0"/>
                  </a:lnTo>
                  <a:lnTo>
                    <a:pt x="306882" y="11798"/>
                  </a:lnTo>
                  <a:lnTo>
                    <a:pt x="318668" y="11798"/>
                  </a:lnTo>
                  <a:lnTo>
                    <a:pt x="318668" y="0"/>
                  </a:lnTo>
                  <a:close/>
                </a:path>
                <a:path w="626109" h="47625">
                  <a:moveTo>
                    <a:pt x="330479" y="23609"/>
                  </a:moveTo>
                  <a:lnTo>
                    <a:pt x="318681" y="23609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close/>
                </a:path>
                <a:path w="626109" h="47625">
                  <a:moveTo>
                    <a:pt x="330479" y="0"/>
                  </a:moveTo>
                  <a:lnTo>
                    <a:pt x="318681" y="0"/>
                  </a:lnTo>
                  <a:lnTo>
                    <a:pt x="318681" y="11798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26109" h="47625">
                  <a:moveTo>
                    <a:pt x="342277" y="23609"/>
                  </a:moveTo>
                  <a:lnTo>
                    <a:pt x="330492" y="23609"/>
                  </a:lnTo>
                  <a:lnTo>
                    <a:pt x="330492" y="35407"/>
                  </a:lnTo>
                  <a:lnTo>
                    <a:pt x="342277" y="35407"/>
                  </a:lnTo>
                  <a:lnTo>
                    <a:pt x="342277" y="23609"/>
                  </a:lnTo>
                  <a:close/>
                </a:path>
                <a:path w="626109" h="47625">
                  <a:moveTo>
                    <a:pt x="342277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42277" y="11798"/>
                  </a:lnTo>
                  <a:lnTo>
                    <a:pt x="342277" y="0"/>
                  </a:lnTo>
                  <a:close/>
                </a:path>
                <a:path w="626109" h="47625">
                  <a:moveTo>
                    <a:pt x="377685" y="11823"/>
                  </a:moveTo>
                  <a:lnTo>
                    <a:pt x="365899" y="11823"/>
                  </a:lnTo>
                  <a:lnTo>
                    <a:pt x="365899" y="23609"/>
                  </a:lnTo>
                  <a:lnTo>
                    <a:pt x="365899" y="35407"/>
                  </a:lnTo>
                  <a:lnTo>
                    <a:pt x="377685" y="35407"/>
                  </a:lnTo>
                  <a:lnTo>
                    <a:pt x="377685" y="23609"/>
                  </a:lnTo>
                  <a:lnTo>
                    <a:pt x="377685" y="11823"/>
                  </a:lnTo>
                  <a:close/>
                </a:path>
                <a:path w="626109" h="47625">
                  <a:moveTo>
                    <a:pt x="377685" y="0"/>
                  </a:moveTo>
                  <a:lnTo>
                    <a:pt x="365899" y="0"/>
                  </a:lnTo>
                  <a:lnTo>
                    <a:pt x="365899" y="11798"/>
                  </a:lnTo>
                  <a:lnTo>
                    <a:pt x="377685" y="11798"/>
                  </a:lnTo>
                  <a:lnTo>
                    <a:pt x="377685" y="0"/>
                  </a:lnTo>
                  <a:close/>
                </a:path>
                <a:path w="626109" h="47625">
                  <a:moveTo>
                    <a:pt x="389496" y="23609"/>
                  </a:moveTo>
                  <a:lnTo>
                    <a:pt x="377698" y="23609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close/>
                </a:path>
                <a:path w="626109" h="47625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26109" h="47625">
                  <a:moveTo>
                    <a:pt x="401307" y="23609"/>
                  </a:move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01307" y="23609"/>
                  </a:lnTo>
                  <a:close/>
                </a:path>
                <a:path w="626109" h="47625">
                  <a:moveTo>
                    <a:pt x="413092" y="11823"/>
                  </a:moveTo>
                  <a:lnTo>
                    <a:pt x="401307" y="11823"/>
                  </a:lnTo>
                  <a:lnTo>
                    <a:pt x="401307" y="23609"/>
                  </a:lnTo>
                  <a:lnTo>
                    <a:pt x="413092" y="23609"/>
                  </a:lnTo>
                  <a:lnTo>
                    <a:pt x="413092" y="11823"/>
                  </a:lnTo>
                  <a:close/>
                </a:path>
                <a:path w="626109" h="47625">
                  <a:moveTo>
                    <a:pt x="424903" y="11823"/>
                  </a:moveTo>
                  <a:lnTo>
                    <a:pt x="413105" y="11823"/>
                  </a:lnTo>
                  <a:lnTo>
                    <a:pt x="413105" y="23609"/>
                  </a:lnTo>
                  <a:lnTo>
                    <a:pt x="424903" y="23609"/>
                  </a:lnTo>
                  <a:lnTo>
                    <a:pt x="424903" y="11823"/>
                  </a:lnTo>
                  <a:close/>
                </a:path>
                <a:path w="626109" h="47625">
                  <a:moveTo>
                    <a:pt x="436702" y="11823"/>
                  </a:moveTo>
                  <a:lnTo>
                    <a:pt x="424916" y="11823"/>
                  </a:lnTo>
                  <a:lnTo>
                    <a:pt x="424916" y="23609"/>
                  </a:lnTo>
                  <a:lnTo>
                    <a:pt x="436702" y="23609"/>
                  </a:lnTo>
                  <a:lnTo>
                    <a:pt x="436702" y="11823"/>
                  </a:lnTo>
                  <a:close/>
                </a:path>
                <a:path w="626109" h="47625">
                  <a:moveTo>
                    <a:pt x="436702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36702" y="11798"/>
                  </a:lnTo>
                  <a:lnTo>
                    <a:pt x="436702" y="0"/>
                  </a:lnTo>
                  <a:close/>
                </a:path>
                <a:path w="626109" h="47625">
                  <a:moveTo>
                    <a:pt x="460298" y="23609"/>
                  </a:moveTo>
                  <a:lnTo>
                    <a:pt x="448513" y="23609"/>
                  </a:lnTo>
                  <a:lnTo>
                    <a:pt x="436714" y="23609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60298" y="35407"/>
                  </a:lnTo>
                  <a:lnTo>
                    <a:pt x="460298" y="23609"/>
                  </a:lnTo>
                  <a:close/>
                </a:path>
                <a:path w="626109" h="47625">
                  <a:moveTo>
                    <a:pt x="483920" y="23609"/>
                  </a:moveTo>
                  <a:lnTo>
                    <a:pt x="472122" y="23609"/>
                  </a:lnTo>
                  <a:lnTo>
                    <a:pt x="472122" y="35407"/>
                  </a:lnTo>
                  <a:lnTo>
                    <a:pt x="483920" y="35407"/>
                  </a:lnTo>
                  <a:lnTo>
                    <a:pt x="483920" y="23609"/>
                  </a:lnTo>
                  <a:close/>
                </a:path>
                <a:path w="626109" h="47625">
                  <a:moveTo>
                    <a:pt x="495731" y="0"/>
                  </a:move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495731" y="0"/>
                  </a:lnTo>
                  <a:close/>
                </a:path>
                <a:path w="626109" h="47625">
                  <a:moveTo>
                    <a:pt x="507530" y="11823"/>
                  </a:moveTo>
                  <a:lnTo>
                    <a:pt x="495731" y="11823"/>
                  </a:lnTo>
                  <a:lnTo>
                    <a:pt x="483933" y="11823"/>
                  </a:ln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495731" y="23609"/>
                  </a:lnTo>
                  <a:lnTo>
                    <a:pt x="507530" y="23609"/>
                  </a:lnTo>
                  <a:lnTo>
                    <a:pt x="507530" y="11823"/>
                  </a:lnTo>
                  <a:close/>
                </a:path>
                <a:path w="626109" h="47625">
                  <a:moveTo>
                    <a:pt x="531126" y="11823"/>
                  </a:moveTo>
                  <a:lnTo>
                    <a:pt x="519341" y="11823"/>
                  </a:lnTo>
                  <a:lnTo>
                    <a:pt x="519341" y="23609"/>
                  </a:lnTo>
                  <a:lnTo>
                    <a:pt x="531126" y="23609"/>
                  </a:lnTo>
                  <a:lnTo>
                    <a:pt x="531126" y="11823"/>
                  </a:lnTo>
                  <a:close/>
                </a:path>
                <a:path w="626109" h="47625">
                  <a:moveTo>
                    <a:pt x="531126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31126" y="11798"/>
                  </a:lnTo>
                  <a:lnTo>
                    <a:pt x="531126" y="0"/>
                  </a:lnTo>
                  <a:close/>
                </a:path>
                <a:path w="626109" h="47625">
                  <a:moveTo>
                    <a:pt x="542937" y="11823"/>
                  </a:moveTo>
                  <a:lnTo>
                    <a:pt x="531139" y="11823"/>
                  </a:lnTo>
                  <a:lnTo>
                    <a:pt x="531139" y="23609"/>
                  </a:lnTo>
                  <a:lnTo>
                    <a:pt x="531139" y="35407"/>
                  </a:lnTo>
                  <a:lnTo>
                    <a:pt x="542937" y="35407"/>
                  </a:lnTo>
                  <a:lnTo>
                    <a:pt x="542937" y="23609"/>
                  </a:lnTo>
                  <a:lnTo>
                    <a:pt x="542937" y="11823"/>
                  </a:lnTo>
                  <a:close/>
                </a:path>
                <a:path w="626109" h="47625">
                  <a:moveTo>
                    <a:pt x="554748" y="11823"/>
                  </a:moveTo>
                  <a:lnTo>
                    <a:pt x="542950" y="11823"/>
                  </a:lnTo>
                  <a:lnTo>
                    <a:pt x="542950" y="23609"/>
                  </a:lnTo>
                  <a:lnTo>
                    <a:pt x="554748" y="23609"/>
                  </a:lnTo>
                  <a:lnTo>
                    <a:pt x="554748" y="11823"/>
                  </a:lnTo>
                  <a:close/>
                </a:path>
                <a:path w="626109" h="47625">
                  <a:moveTo>
                    <a:pt x="590143" y="23609"/>
                  </a:moveTo>
                  <a:lnTo>
                    <a:pt x="578345" y="23609"/>
                  </a:lnTo>
                  <a:lnTo>
                    <a:pt x="578345" y="35407"/>
                  </a:lnTo>
                  <a:lnTo>
                    <a:pt x="590143" y="35407"/>
                  </a:lnTo>
                  <a:lnTo>
                    <a:pt x="590143" y="23609"/>
                  </a:lnTo>
                  <a:close/>
                </a:path>
                <a:path w="626109" h="47625">
                  <a:moveTo>
                    <a:pt x="601941" y="11823"/>
                  </a:moveTo>
                  <a:lnTo>
                    <a:pt x="590143" y="11823"/>
                  </a:lnTo>
                  <a:lnTo>
                    <a:pt x="590143" y="23609"/>
                  </a:lnTo>
                  <a:lnTo>
                    <a:pt x="601941" y="23609"/>
                  </a:lnTo>
                  <a:lnTo>
                    <a:pt x="601941" y="11823"/>
                  </a:lnTo>
                  <a:close/>
                </a:path>
                <a:path w="626109" h="47625">
                  <a:moveTo>
                    <a:pt x="613765" y="0"/>
                  </a:move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13765" y="0"/>
                  </a:lnTo>
                  <a:close/>
                </a:path>
                <a:path w="626109" h="47625">
                  <a:moveTo>
                    <a:pt x="625551" y="11823"/>
                  </a:moveTo>
                  <a:lnTo>
                    <a:pt x="613765" y="11823"/>
                  </a:lnTo>
                  <a:lnTo>
                    <a:pt x="601967" y="11823"/>
                  </a:lnTo>
                  <a:lnTo>
                    <a:pt x="601967" y="23609"/>
                  </a:lnTo>
                  <a:lnTo>
                    <a:pt x="613765" y="23609"/>
                  </a:lnTo>
                  <a:lnTo>
                    <a:pt x="613765" y="35407"/>
                  </a:lnTo>
                  <a:lnTo>
                    <a:pt x="625551" y="35407"/>
                  </a:lnTo>
                  <a:lnTo>
                    <a:pt x="625551" y="23609"/>
                  </a:lnTo>
                  <a:lnTo>
                    <a:pt x="625551" y="118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5958433" y="4487709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09" h="47625">
                  <a:moveTo>
                    <a:pt x="23583" y="11798"/>
                  </a:moveTo>
                  <a:lnTo>
                    <a:pt x="11798" y="11798"/>
                  </a:lnTo>
                  <a:lnTo>
                    <a:pt x="0" y="11798"/>
                  </a:lnTo>
                  <a:lnTo>
                    <a:pt x="0" y="23596"/>
                  </a:lnTo>
                  <a:lnTo>
                    <a:pt x="0" y="35394"/>
                  </a:lnTo>
                  <a:lnTo>
                    <a:pt x="11798" y="35394"/>
                  </a:lnTo>
                  <a:lnTo>
                    <a:pt x="11798" y="23596"/>
                  </a:lnTo>
                  <a:lnTo>
                    <a:pt x="23583" y="23596"/>
                  </a:lnTo>
                  <a:lnTo>
                    <a:pt x="23583" y="11798"/>
                  </a:lnTo>
                  <a:close/>
                </a:path>
                <a:path w="626109" h="47625">
                  <a:moveTo>
                    <a:pt x="35394" y="23596"/>
                  </a:moveTo>
                  <a:lnTo>
                    <a:pt x="23596" y="23596"/>
                  </a:lnTo>
                  <a:lnTo>
                    <a:pt x="23596" y="35394"/>
                  </a:lnTo>
                  <a:lnTo>
                    <a:pt x="35394" y="35394"/>
                  </a:lnTo>
                  <a:lnTo>
                    <a:pt x="35394" y="23596"/>
                  </a:lnTo>
                  <a:close/>
                </a:path>
                <a:path w="626109" h="47625">
                  <a:moveTo>
                    <a:pt x="47205" y="11798"/>
                  </a:moveTo>
                  <a:lnTo>
                    <a:pt x="35407" y="11798"/>
                  </a:lnTo>
                  <a:lnTo>
                    <a:pt x="35407" y="23596"/>
                  </a:lnTo>
                  <a:lnTo>
                    <a:pt x="35407" y="35394"/>
                  </a:lnTo>
                  <a:lnTo>
                    <a:pt x="47205" y="35394"/>
                  </a:lnTo>
                  <a:lnTo>
                    <a:pt x="47205" y="23596"/>
                  </a:lnTo>
                  <a:lnTo>
                    <a:pt x="47205" y="11798"/>
                  </a:lnTo>
                  <a:close/>
                </a:path>
                <a:path w="626109" h="47625">
                  <a:moveTo>
                    <a:pt x="58991" y="35407"/>
                  </a:moveTo>
                  <a:lnTo>
                    <a:pt x="47205" y="35407"/>
                  </a:lnTo>
                  <a:lnTo>
                    <a:pt x="47205" y="47205"/>
                  </a:lnTo>
                  <a:lnTo>
                    <a:pt x="58991" y="47205"/>
                  </a:lnTo>
                  <a:lnTo>
                    <a:pt x="58991" y="35407"/>
                  </a:lnTo>
                  <a:close/>
                </a:path>
                <a:path w="626109" h="47625">
                  <a:moveTo>
                    <a:pt x="70815" y="35407"/>
                  </a:moveTo>
                  <a:lnTo>
                    <a:pt x="59016" y="35407"/>
                  </a:lnTo>
                  <a:lnTo>
                    <a:pt x="59016" y="47205"/>
                  </a:lnTo>
                  <a:lnTo>
                    <a:pt x="70815" y="47205"/>
                  </a:lnTo>
                  <a:lnTo>
                    <a:pt x="70815" y="35407"/>
                  </a:lnTo>
                  <a:close/>
                </a:path>
                <a:path w="626109" h="47625">
                  <a:moveTo>
                    <a:pt x="82613" y="23596"/>
                  </a:moveTo>
                  <a:lnTo>
                    <a:pt x="70815" y="23596"/>
                  </a:lnTo>
                  <a:lnTo>
                    <a:pt x="70815" y="35394"/>
                  </a:lnTo>
                  <a:lnTo>
                    <a:pt x="82613" y="35394"/>
                  </a:lnTo>
                  <a:lnTo>
                    <a:pt x="82613" y="23596"/>
                  </a:lnTo>
                  <a:close/>
                </a:path>
                <a:path w="626109" h="47625">
                  <a:moveTo>
                    <a:pt x="118008" y="23596"/>
                  </a:moveTo>
                  <a:lnTo>
                    <a:pt x="106222" y="23596"/>
                  </a:lnTo>
                  <a:lnTo>
                    <a:pt x="94424" y="23596"/>
                  </a:lnTo>
                  <a:lnTo>
                    <a:pt x="94424" y="35394"/>
                  </a:lnTo>
                  <a:lnTo>
                    <a:pt x="106222" y="35394"/>
                  </a:lnTo>
                  <a:lnTo>
                    <a:pt x="118008" y="35394"/>
                  </a:lnTo>
                  <a:lnTo>
                    <a:pt x="118008" y="23596"/>
                  </a:lnTo>
                  <a:close/>
                </a:path>
                <a:path w="626109" h="47625">
                  <a:moveTo>
                    <a:pt x="141630" y="11798"/>
                  </a:moveTo>
                  <a:lnTo>
                    <a:pt x="129832" y="11798"/>
                  </a:lnTo>
                  <a:lnTo>
                    <a:pt x="129832" y="23596"/>
                  </a:lnTo>
                  <a:lnTo>
                    <a:pt x="141630" y="23596"/>
                  </a:lnTo>
                  <a:lnTo>
                    <a:pt x="141630" y="11798"/>
                  </a:lnTo>
                  <a:close/>
                </a:path>
                <a:path w="626109" h="47625">
                  <a:moveTo>
                    <a:pt x="165239" y="23596"/>
                  </a:moveTo>
                  <a:lnTo>
                    <a:pt x="153441" y="23596"/>
                  </a:lnTo>
                  <a:lnTo>
                    <a:pt x="153441" y="35394"/>
                  </a:lnTo>
                  <a:lnTo>
                    <a:pt x="165239" y="35394"/>
                  </a:lnTo>
                  <a:lnTo>
                    <a:pt x="165239" y="23596"/>
                  </a:lnTo>
                  <a:close/>
                </a:path>
                <a:path w="626109" h="47625">
                  <a:moveTo>
                    <a:pt x="177025" y="0"/>
                  </a:moveTo>
                  <a:lnTo>
                    <a:pt x="165239" y="0"/>
                  </a:lnTo>
                  <a:lnTo>
                    <a:pt x="153441" y="0"/>
                  </a:lnTo>
                  <a:lnTo>
                    <a:pt x="153441" y="11785"/>
                  </a:lnTo>
                  <a:lnTo>
                    <a:pt x="165239" y="11785"/>
                  </a:lnTo>
                  <a:lnTo>
                    <a:pt x="177025" y="11785"/>
                  </a:lnTo>
                  <a:lnTo>
                    <a:pt x="177025" y="0"/>
                  </a:lnTo>
                  <a:close/>
                </a:path>
                <a:path w="626109" h="47625">
                  <a:moveTo>
                    <a:pt x="188836" y="11798"/>
                  </a:moveTo>
                  <a:lnTo>
                    <a:pt x="177038" y="11798"/>
                  </a:lnTo>
                  <a:lnTo>
                    <a:pt x="177038" y="23596"/>
                  </a:lnTo>
                  <a:lnTo>
                    <a:pt x="188836" y="23596"/>
                  </a:lnTo>
                  <a:lnTo>
                    <a:pt x="188836" y="11798"/>
                  </a:lnTo>
                  <a:close/>
                </a:path>
                <a:path w="626109" h="47625">
                  <a:moveTo>
                    <a:pt x="188836" y="0"/>
                  </a:moveTo>
                  <a:lnTo>
                    <a:pt x="177038" y="0"/>
                  </a:lnTo>
                  <a:lnTo>
                    <a:pt x="177038" y="11785"/>
                  </a:lnTo>
                  <a:lnTo>
                    <a:pt x="188836" y="11785"/>
                  </a:lnTo>
                  <a:lnTo>
                    <a:pt x="188836" y="0"/>
                  </a:lnTo>
                  <a:close/>
                </a:path>
                <a:path w="626109" h="47625">
                  <a:moveTo>
                    <a:pt x="224243" y="23596"/>
                  </a:moveTo>
                  <a:lnTo>
                    <a:pt x="212458" y="23596"/>
                  </a:lnTo>
                  <a:lnTo>
                    <a:pt x="212458" y="35394"/>
                  </a:lnTo>
                  <a:lnTo>
                    <a:pt x="224243" y="35394"/>
                  </a:lnTo>
                  <a:lnTo>
                    <a:pt x="224243" y="23596"/>
                  </a:lnTo>
                  <a:close/>
                </a:path>
                <a:path w="626109" h="47625">
                  <a:moveTo>
                    <a:pt x="224243" y="0"/>
                  </a:moveTo>
                  <a:lnTo>
                    <a:pt x="212458" y="0"/>
                  </a:lnTo>
                  <a:lnTo>
                    <a:pt x="212458" y="11785"/>
                  </a:lnTo>
                  <a:lnTo>
                    <a:pt x="224243" y="11785"/>
                  </a:lnTo>
                  <a:lnTo>
                    <a:pt x="224243" y="0"/>
                  </a:lnTo>
                  <a:close/>
                </a:path>
                <a:path w="626109" h="47625">
                  <a:moveTo>
                    <a:pt x="236054" y="11798"/>
                  </a:moveTo>
                  <a:lnTo>
                    <a:pt x="224256" y="11798"/>
                  </a:lnTo>
                  <a:lnTo>
                    <a:pt x="224256" y="23596"/>
                  </a:lnTo>
                  <a:lnTo>
                    <a:pt x="236054" y="23596"/>
                  </a:lnTo>
                  <a:lnTo>
                    <a:pt x="236054" y="11798"/>
                  </a:lnTo>
                  <a:close/>
                </a:path>
                <a:path w="626109" h="47625">
                  <a:moveTo>
                    <a:pt x="247840" y="23596"/>
                  </a:moveTo>
                  <a:lnTo>
                    <a:pt x="236054" y="23596"/>
                  </a:lnTo>
                  <a:lnTo>
                    <a:pt x="236054" y="35394"/>
                  </a:lnTo>
                  <a:lnTo>
                    <a:pt x="247840" y="35394"/>
                  </a:lnTo>
                  <a:lnTo>
                    <a:pt x="247840" y="23596"/>
                  </a:lnTo>
                  <a:close/>
                </a:path>
                <a:path w="626109" h="47625">
                  <a:moveTo>
                    <a:pt x="271449" y="0"/>
                  </a:moveTo>
                  <a:lnTo>
                    <a:pt x="259664" y="0"/>
                  </a:lnTo>
                  <a:lnTo>
                    <a:pt x="259664" y="11785"/>
                  </a:lnTo>
                  <a:lnTo>
                    <a:pt x="271449" y="11785"/>
                  </a:lnTo>
                  <a:lnTo>
                    <a:pt x="271449" y="0"/>
                  </a:lnTo>
                  <a:close/>
                </a:path>
                <a:path w="626109" h="47625">
                  <a:moveTo>
                    <a:pt x="306857" y="11798"/>
                  </a:moveTo>
                  <a:lnTo>
                    <a:pt x="295071" y="11798"/>
                  </a:lnTo>
                  <a:lnTo>
                    <a:pt x="295071" y="23596"/>
                  </a:lnTo>
                  <a:lnTo>
                    <a:pt x="295071" y="35394"/>
                  </a:lnTo>
                  <a:lnTo>
                    <a:pt x="306857" y="35394"/>
                  </a:lnTo>
                  <a:lnTo>
                    <a:pt x="306857" y="23596"/>
                  </a:lnTo>
                  <a:lnTo>
                    <a:pt x="306857" y="11798"/>
                  </a:lnTo>
                  <a:close/>
                </a:path>
                <a:path w="626109" h="47625">
                  <a:moveTo>
                    <a:pt x="318668" y="23596"/>
                  </a:moveTo>
                  <a:lnTo>
                    <a:pt x="306882" y="23596"/>
                  </a:lnTo>
                  <a:lnTo>
                    <a:pt x="306882" y="35394"/>
                  </a:lnTo>
                  <a:lnTo>
                    <a:pt x="318668" y="35394"/>
                  </a:lnTo>
                  <a:lnTo>
                    <a:pt x="318668" y="23596"/>
                  </a:lnTo>
                  <a:close/>
                </a:path>
                <a:path w="626109" h="47625">
                  <a:moveTo>
                    <a:pt x="330479" y="11798"/>
                  </a:moveTo>
                  <a:lnTo>
                    <a:pt x="318681" y="11798"/>
                  </a:lnTo>
                  <a:lnTo>
                    <a:pt x="318681" y="23596"/>
                  </a:lnTo>
                  <a:lnTo>
                    <a:pt x="318681" y="35394"/>
                  </a:lnTo>
                  <a:lnTo>
                    <a:pt x="330479" y="35394"/>
                  </a:lnTo>
                  <a:lnTo>
                    <a:pt x="330479" y="23596"/>
                  </a:lnTo>
                  <a:lnTo>
                    <a:pt x="330479" y="11798"/>
                  </a:lnTo>
                  <a:close/>
                </a:path>
                <a:path w="626109" h="47625">
                  <a:moveTo>
                    <a:pt x="365874" y="11798"/>
                  </a:moveTo>
                  <a:lnTo>
                    <a:pt x="354088" y="11798"/>
                  </a:lnTo>
                  <a:lnTo>
                    <a:pt x="342290" y="11798"/>
                  </a:lnTo>
                  <a:lnTo>
                    <a:pt x="342290" y="23596"/>
                  </a:lnTo>
                  <a:lnTo>
                    <a:pt x="354088" y="23596"/>
                  </a:lnTo>
                  <a:lnTo>
                    <a:pt x="365874" y="23596"/>
                  </a:lnTo>
                  <a:lnTo>
                    <a:pt x="365874" y="11798"/>
                  </a:lnTo>
                  <a:close/>
                </a:path>
                <a:path w="626109" h="47625">
                  <a:moveTo>
                    <a:pt x="365874" y="0"/>
                  </a:moveTo>
                  <a:lnTo>
                    <a:pt x="354088" y="0"/>
                  </a:lnTo>
                  <a:lnTo>
                    <a:pt x="354088" y="11785"/>
                  </a:lnTo>
                  <a:lnTo>
                    <a:pt x="365874" y="11785"/>
                  </a:lnTo>
                  <a:lnTo>
                    <a:pt x="365874" y="0"/>
                  </a:lnTo>
                  <a:close/>
                </a:path>
                <a:path w="626109" h="47625">
                  <a:moveTo>
                    <a:pt x="389496" y="11798"/>
                  </a:moveTo>
                  <a:lnTo>
                    <a:pt x="377698" y="11798"/>
                  </a:lnTo>
                  <a:lnTo>
                    <a:pt x="377698" y="23596"/>
                  </a:lnTo>
                  <a:lnTo>
                    <a:pt x="377698" y="35394"/>
                  </a:lnTo>
                  <a:lnTo>
                    <a:pt x="389496" y="35394"/>
                  </a:lnTo>
                  <a:lnTo>
                    <a:pt x="389496" y="23596"/>
                  </a:lnTo>
                  <a:lnTo>
                    <a:pt x="389496" y="11798"/>
                  </a:lnTo>
                  <a:close/>
                </a:path>
                <a:path w="626109" h="47625">
                  <a:moveTo>
                    <a:pt x="413092" y="23596"/>
                  </a:moveTo>
                  <a:lnTo>
                    <a:pt x="401307" y="23596"/>
                  </a:lnTo>
                  <a:lnTo>
                    <a:pt x="401307" y="11798"/>
                  </a:lnTo>
                  <a:lnTo>
                    <a:pt x="389509" y="11798"/>
                  </a:lnTo>
                  <a:lnTo>
                    <a:pt x="389509" y="23596"/>
                  </a:lnTo>
                  <a:lnTo>
                    <a:pt x="389509" y="35394"/>
                  </a:lnTo>
                  <a:lnTo>
                    <a:pt x="401307" y="35394"/>
                  </a:lnTo>
                  <a:lnTo>
                    <a:pt x="413092" y="35394"/>
                  </a:lnTo>
                  <a:lnTo>
                    <a:pt x="413092" y="23596"/>
                  </a:lnTo>
                  <a:close/>
                </a:path>
                <a:path w="626109" h="47625">
                  <a:moveTo>
                    <a:pt x="413092" y="0"/>
                  </a:moveTo>
                  <a:lnTo>
                    <a:pt x="401307" y="0"/>
                  </a:lnTo>
                  <a:lnTo>
                    <a:pt x="389509" y="0"/>
                  </a:lnTo>
                  <a:lnTo>
                    <a:pt x="389509" y="11785"/>
                  </a:lnTo>
                  <a:lnTo>
                    <a:pt x="401307" y="11785"/>
                  </a:lnTo>
                  <a:lnTo>
                    <a:pt x="413092" y="11785"/>
                  </a:lnTo>
                  <a:lnTo>
                    <a:pt x="413092" y="0"/>
                  </a:lnTo>
                  <a:close/>
                </a:path>
                <a:path w="626109" h="47625">
                  <a:moveTo>
                    <a:pt x="424903" y="0"/>
                  </a:moveTo>
                  <a:lnTo>
                    <a:pt x="413105" y="0"/>
                  </a:lnTo>
                  <a:lnTo>
                    <a:pt x="413105" y="11785"/>
                  </a:lnTo>
                  <a:lnTo>
                    <a:pt x="424903" y="11785"/>
                  </a:lnTo>
                  <a:lnTo>
                    <a:pt x="424903" y="0"/>
                  </a:lnTo>
                  <a:close/>
                </a:path>
                <a:path w="626109" h="47625">
                  <a:moveTo>
                    <a:pt x="436702" y="0"/>
                  </a:moveTo>
                  <a:lnTo>
                    <a:pt x="424916" y="0"/>
                  </a:lnTo>
                  <a:lnTo>
                    <a:pt x="424916" y="11785"/>
                  </a:lnTo>
                  <a:lnTo>
                    <a:pt x="436702" y="11785"/>
                  </a:lnTo>
                  <a:lnTo>
                    <a:pt x="436702" y="0"/>
                  </a:lnTo>
                  <a:close/>
                </a:path>
                <a:path w="626109" h="47625">
                  <a:moveTo>
                    <a:pt x="448513" y="23596"/>
                  </a:moveTo>
                  <a:lnTo>
                    <a:pt x="436714" y="23596"/>
                  </a:lnTo>
                  <a:lnTo>
                    <a:pt x="436714" y="35394"/>
                  </a:lnTo>
                  <a:lnTo>
                    <a:pt x="448513" y="35394"/>
                  </a:lnTo>
                  <a:lnTo>
                    <a:pt x="448513" y="23596"/>
                  </a:lnTo>
                  <a:close/>
                </a:path>
                <a:path w="626109" h="47625">
                  <a:moveTo>
                    <a:pt x="460298" y="11798"/>
                  </a:moveTo>
                  <a:lnTo>
                    <a:pt x="448513" y="11798"/>
                  </a:lnTo>
                  <a:lnTo>
                    <a:pt x="448513" y="23596"/>
                  </a:lnTo>
                  <a:lnTo>
                    <a:pt x="460298" y="23596"/>
                  </a:lnTo>
                  <a:lnTo>
                    <a:pt x="460298" y="11798"/>
                  </a:lnTo>
                  <a:close/>
                </a:path>
                <a:path w="626109" h="47625">
                  <a:moveTo>
                    <a:pt x="460298" y="0"/>
                  </a:moveTo>
                  <a:lnTo>
                    <a:pt x="448513" y="0"/>
                  </a:lnTo>
                  <a:lnTo>
                    <a:pt x="436714" y="0"/>
                  </a:lnTo>
                  <a:lnTo>
                    <a:pt x="436714" y="11785"/>
                  </a:lnTo>
                  <a:lnTo>
                    <a:pt x="448513" y="11785"/>
                  </a:lnTo>
                  <a:lnTo>
                    <a:pt x="460298" y="11785"/>
                  </a:lnTo>
                  <a:lnTo>
                    <a:pt x="460298" y="0"/>
                  </a:lnTo>
                  <a:close/>
                </a:path>
                <a:path w="626109" h="47625">
                  <a:moveTo>
                    <a:pt x="472109" y="11798"/>
                  </a:moveTo>
                  <a:lnTo>
                    <a:pt x="460324" y="11798"/>
                  </a:lnTo>
                  <a:lnTo>
                    <a:pt x="460324" y="23596"/>
                  </a:lnTo>
                  <a:lnTo>
                    <a:pt x="472109" y="23596"/>
                  </a:lnTo>
                  <a:lnTo>
                    <a:pt x="472109" y="11798"/>
                  </a:lnTo>
                  <a:close/>
                </a:path>
                <a:path w="626109" h="47625">
                  <a:moveTo>
                    <a:pt x="472109" y="0"/>
                  </a:moveTo>
                  <a:lnTo>
                    <a:pt x="460324" y="0"/>
                  </a:lnTo>
                  <a:lnTo>
                    <a:pt x="460324" y="11785"/>
                  </a:lnTo>
                  <a:lnTo>
                    <a:pt x="472109" y="11785"/>
                  </a:lnTo>
                  <a:lnTo>
                    <a:pt x="472109" y="0"/>
                  </a:lnTo>
                  <a:close/>
                </a:path>
                <a:path w="626109" h="47625">
                  <a:moveTo>
                    <a:pt x="483920" y="11798"/>
                  </a:moveTo>
                  <a:lnTo>
                    <a:pt x="472122" y="11798"/>
                  </a:lnTo>
                  <a:lnTo>
                    <a:pt x="472122" y="23596"/>
                  </a:lnTo>
                  <a:lnTo>
                    <a:pt x="483920" y="23596"/>
                  </a:lnTo>
                  <a:lnTo>
                    <a:pt x="483920" y="11798"/>
                  </a:lnTo>
                  <a:close/>
                </a:path>
                <a:path w="626109" h="47625">
                  <a:moveTo>
                    <a:pt x="483920" y="0"/>
                  </a:moveTo>
                  <a:lnTo>
                    <a:pt x="472122" y="0"/>
                  </a:lnTo>
                  <a:lnTo>
                    <a:pt x="472122" y="11785"/>
                  </a:lnTo>
                  <a:lnTo>
                    <a:pt x="483920" y="11785"/>
                  </a:lnTo>
                  <a:lnTo>
                    <a:pt x="483920" y="0"/>
                  </a:lnTo>
                  <a:close/>
                </a:path>
                <a:path w="626109" h="47625">
                  <a:moveTo>
                    <a:pt x="519315" y="11798"/>
                  </a:moveTo>
                  <a:lnTo>
                    <a:pt x="507530" y="11798"/>
                  </a:lnTo>
                  <a:lnTo>
                    <a:pt x="495731" y="11798"/>
                  </a:lnTo>
                  <a:lnTo>
                    <a:pt x="495731" y="23596"/>
                  </a:lnTo>
                  <a:lnTo>
                    <a:pt x="507530" y="23596"/>
                  </a:lnTo>
                  <a:lnTo>
                    <a:pt x="519315" y="23596"/>
                  </a:lnTo>
                  <a:lnTo>
                    <a:pt x="519315" y="11798"/>
                  </a:lnTo>
                  <a:close/>
                </a:path>
                <a:path w="626109" h="47625">
                  <a:moveTo>
                    <a:pt x="519315" y="0"/>
                  </a:moveTo>
                  <a:lnTo>
                    <a:pt x="507530" y="0"/>
                  </a:lnTo>
                  <a:lnTo>
                    <a:pt x="495731" y="0"/>
                  </a:lnTo>
                  <a:lnTo>
                    <a:pt x="483933" y="0"/>
                  </a:lnTo>
                  <a:lnTo>
                    <a:pt x="483933" y="11785"/>
                  </a:lnTo>
                  <a:lnTo>
                    <a:pt x="495731" y="11785"/>
                  </a:lnTo>
                  <a:lnTo>
                    <a:pt x="507530" y="11785"/>
                  </a:lnTo>
                  <a:lnTo>
                    <a:pt x="519315" y="11785"/>
                  </a:lnTo>
                  <a:lnTo>
                    <a:pt x="519315" y="0"/>
                  </a:lnTo>
                  <a:close/>
                </a:path>
                <a:path w="626109" h="47625">
                  <a:moveTo>
                    <a:pt x="531126" y="11798"/>
                  </a:moveTo>
                  <a:lnTo>
                    <a:pt x="519341" y="11798"/>
                  </a:lnTo>
                  <a:lnTo>
                    <a:pt x="519341" y="23596"/>
                  </a:lnTo>
                  <a:lnTo>
                    <a:pt x="519341" y="35394"/>
                  </a:lnTo>
                  <a:lnTo>
                    <a:pt x="531126" y="35394"/>
                  </a:lnTo>
                  <a:lnTo>
                    <a:pt x="531126" y="23596"/>
                  </a:lnTo>
                  <a:lnTo>
                    <a:pt x="531126" y="11798"/>
                  </a:lnTo>
                  <a:close/>
                </a:path>
                <a:path w="626109" h="47625">
                  <a:moveTo>
                    <a:pt x="542937" y="23596"/>
                  </a:moveTo>
                  <a:lnTo>
                    <a:pt x="531139" y="23596"/>
                  </a:lnTo>
                  <a:lnTo>
                    <a:pt x="531139" y="35394"/>
                  </a:lnTo>
                  <a:lnTo>
                    <a:pt x="542937" y="35394"/>
                  </a:lnTo>
                  <a:lnTo>
                    <a:pt x="542937" y="23596"/>
                  </a:lnTo>
                  <a:close/>
                </a:path>
                <a:path w="626109" h="47625">
                  <a:moveTo>
                    <a:pt x="542937" y="0"/>
                  </a:moveTo>
                  <a:lnTo>
                    <a:pt x="531139" y="0"/>
                  </a:lnTo>
                  <a:lnTo>
                    <a:pt x="531139" y="11785"/>
                  </a:lnTo>
                  <a:lnTo>
                    <a:pt x="542937" y="11785"/>
                  </a:lnTo>
                  <a:lnTo>
                    <a:pt x="542937" y="0"/>
                  </a:lnTo>
                  <a:close/>
                </a:path>
                <a:path w="626109" h="47625">
                  <a:moveTo>
                    <a:pt x="566547" y="0"/>
                  </a:moveTo>
                  <a:lnTo>
                    <a:pt x="554748" y="0"/>
                  </a:lnTo>
                  <a:lnTo>
                    <a:pt x="542950" y="0"/>
                  </a:lnTo>
                  <a:lnTo>
                    <a:pt x="542950" y="11785"/>
                  </a:lnTo>
                  <a:lnTo>
                    <a:pt x="554748" y="11785"/>
                  </a:lnTo>
                  <a:lnTo>
                    <a:pt x="566547" y="11785"/>
                  </a:lnTo>
                  <a:lnTo>
                    <a:pt x="566547" y="0"/>
                  </a:lnTo>
                  <a:close/>
                </a:path>
                <a:path w="626109" h="47625">
                  <a:moveTo>
                    <a:pt x="590143" y="11798"/>
                  </a:moveTo>
                  <a:lnTo>
                    <a:pt x="578345" y="11798"/>
                  </a:lnTo>
                  <a:lnTo>
                    <a:pt x="566547" y="11798"/>
                  </a:lnTo>
                  <a:lnTo>
                    <a:pt x="554748" y="11798"/>
                  </a:lnTo>
                  <a:lnTo>
                    <a:pt x="542950" y="11798"/>
                  </a:lnTo>
                  <a:lnTo>
                    <a:pt x="542950" y="23596"/>
                  </a:lnTo>
                  <a:lnTo>
                    <a:pt x="542950" y="35394"/>
                  </a:lnTo>
                  <a:lnTo>
                    <a:pt x="554748" y="35394"/>
                  </a:lnTo>
                  <a:lnTo>
                    <a:pt x="566547" y="35394"/>
                  </a:lnTo>
                  <a:lnTo>
                    <a:pt x="578345" y="35394"/>
                  </a:lnTo>
                  <a:lnTo>
                    <a:pt x="590143" y="35394"/>
                  </a:lnTo>
                  <a:lnTo>
                    <a:pt x="590143" y="23596"/>
                  </a:lnTo>
                  <a:lnTo>
                    <a:pt x="590143" y="11798"/>
                  </a:lnTo>
                  <a:close/>
                </a:path>
                <a:path w="626109" h="47625">
                  <a:moveTo>
                    <a:pt x="625551" y="11798"/>
                  </a:moveTo>
                  <a:lnTo>
                    <a:pt x="613765" y="11798"/>
                  </a:lnTo>
                  <a:lnTo>
                    <a:pt x="613765" y="23596"/>
                  </a:lnTo>
                  <a:lnTo>
                    <a:pt x="601967" y="23596"/>
                  </a:lnTo>
                  <a:lnTo>
                    <a:pt x="601967" y="35394"/>
                  </a:lnTo>
                  <a:lnTo>
                    <a:pt x="613765" y="35394"/>
                  </a:lnTo>
                  <a:lnTo>
                    <a:pt x="625551" y="35394"/>
                  </a:lnTo>
                  <a:lnTo>
                    <a:pt x="625551" y="23596"/>
                  </a:lnTo>
                  <a:lnTo>
                    <a:pt x="625551" y="11798"/>
                  </a:lnTo>
                  <a:close/>
                </a:path>
                <a:path w="626109" h="47625">
                  <a:moveTo>
                    <a:pt x="625551" y="0"/>
                  </a:moveTo>
                  <a:lnTo>
                    <a:pt x="613765" y="0"/>
                  </a:lnTo>
                  <a:lnTo>
                    <a:pt x="601967" y="0"/>
                  </a:lnTo>
                  <a:lnTo>
                    <a:pt x="601967" y="11785"/>
                  </a:lnTo>
                  <a:lnTo>
                    <a:pt x="613765" y="11785"/>
                  </a:lnTo>
                  <a:lnTo>
                    <a:pt x="625551" y="11785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5958433" y="4523117"/>
              <a:ext cx="614045" cy="35560"/>
            </a:xfrm>
            <a:custGeom>
              <a:avLst/>
              <a:gdLst/>
              <a:ahLst/>
              <a:cxnLst/>
              <a:rect l="l" t="t" r="r" b="b"/>
              <a:pathLst>
                <a:path w="614045" h="35560">
                  <a:moveTo>
                    <a:pt x="23583" y="11798"/>
                  </a:moveTo>
                  <a:lnTo>
                    <a:pt x="11798" y="11798"/>
                  </a:lnTo>
                  <a:lnTo>
                    <a:pt x="0" y="11798"/>
                  </a:lnTo>
                  <a:lnTo>
                    <a:pt x="0" y="23596"/>
                  </a:lnTo>
                  <a:lnTo>
                    <a:pt x="11798" y="23596"/>
                  </a:lnTo>
                  <a:lnTo>
                    <a:pt x="11798" y="35394"/>
                  </a:lnTo>
                  <a:lnTo>
                    <a:pt x="23583" y="35394"/>
                  </a:lnTo>
                  <a:lnTo>
                    <a:pt x="23583" y="23596"/>
                  </a:lnTo>
                  <a:lnTo>
                    <a:pt x="23583" y="11798"/>
                  </a:lnTo>
                  <a:close/>
                </a:path>
                <a:path w="614045" h="35560">
                  <a:moveTo>
                    <a:pt x="35394" y="23596"/>
                  </a:moveTo>
                  <a:lnTo>
                    <a:pt x="23596" y="23596"/>
                  </a:lnTo>
                  <a:lnTo>
                    <a:pt x="23596" y="35394"/>
                  </a:lnTo>
                  <a:lnTo>
                    <a:pt x="35394" y="35394"/>
                  </a:lnTo>
                  <a:lnTo>
                    <a:pt x="35394" y="23596"/>
                  </a:lnTo>
                  <a:close/>
                </a:path>
                <a:path w="614045" h="35560">
                  <a:moveTo>
                    <a:pt x="58991" y="11798"/>
                  </a:moveTo>
                  <a:lnTo>
                    <a:pt x="47205" y="11798"/>
                  </a:lnTo>
                  <a:lnTo>
                    <a:pt x="35407" y="11798"/>
                  </a:lnTo>
                  <a:lnTo>
                    <a:pt x="35407" y="23596"/>
                  </a:lnTo>
                  <a:lnTo>
                    <a:pt x="47205" y="23596"/>
                  </a:lnTo>
                  <a:lnTo>
                    <a:pt x="58991" y="23596"/>
                  </a:lnTo>
                  <a:lnTo>
                    <a:pt x="58991" y="11798"/>
                  </a:lnTo>
                  <a:close/>
                </a:path>
                <a:path w="614045" h="35560">
                  <a:moveTo>
                    <a:pt x="94411" y="11798"/>
                  </a:moveTo>
                  <a:lnTo>
                    <a:pt x="82613" y="11798"/>
                  </a:lnTo>
                  <a:lnTo>
                    <a:pt x="70815" y="11798"/>
                  </a:lnTo>
                  <a:lnTo>
                    <a:pt x="70815" y="0"/>
                  </a:lnTo>
                  <a:lnTo>
                    <a:pt x="59016" y="0"/>
                  </a:lnTo>
                  <a:lnTo>
                    <a:pt x="59016" y="11798"/>
                  </a:lnTo>
                  <a:lnTo>
                    <a:pt x="59016" y="23596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82613" y="35394"/>
                  </a:lnTo>
                  <a:lnTo>
                    <a:pt x="94411" y="35394"/>
                  </a:lnTo>
                  <a:lnTo>
                    <a:pt x="94411" y="23596"/>
                  </a:lnTo>
                  <a:lnTo>
                    <a:pt x="94411" y="11798"/>
                  </a:lnTo>
                  <a:close/>
                </a:path>
                <a:path w="614045" h="35560">
                  <a:moveTo>
                    <a:pt x="106222" y="11798"/>
                  </a:moveTo>
                  <a:lnTo>
                    <a:pt x="94424" y="11798"/>
                  </a:lnTo>
                  <a:lnTo>
                    <a:pt x="94424" y="23596"/>
                  </a:lnTo>
                  <a:lnTo>
                    <a:pt x="94424" y="35394"/>
                  </a:lnTo>
                  <a:lnTo>
                    <a:pt x="106222" y="35394"/>
                  </a:lnTo>
                  <a:lnTo>
                    <a:pt x="106222" y="23596"/>
                  </a:lnTo>
                  <a:lnTo>
                    <a:pt x="106222" y="11798"/>
                  </a:lnTo>
                  <a:close/>
                </a:path>
                <a:path w="614045" h="35560">
                  <a:moveTo>
                    <a:pt x="129819" y="11798"/>
                  </a:moveTo>
                  <a:lnTo>
                    <a:pt x="118021" y="11798"/>
                  </a:lnTo>
                  <a:lnTo>
                    <a:pt x="118021" y="23596"/>
                  </a:lnTo>
                  <a:lnTo>
                    <a:pt x="118021" y="35394"/>
                  </a:lnTo>
                  <a:lnTo>
                    <a:pt x="129819" y="35394"/>
                  </a:lnTo>
                  <a:lnTo>
                    <a:pt x="129819" y="23596"/>
                  </a:lnTo>
                  <a:lnTo>
                    <a:pt x="129819" y="11798"/>
                  </a:lnTo>
                  <a:close/>
                </a:path>
                <a:path w="614045" h="35560">
                  <a:moveTo>
                    <a:pt x="141630" y="0"/>
                  </a:moveTo>
                  <a:lnTo>
                    <a:pt x="129832" y="0"/>
                  </a:lnTo>
                  <a:lnTo>
                    <a:pt x="129832" y="11798"/>
                  </a:lnTo>
                  <a:lnTo>
                    <a:pt x="141630" y="11798"/>
                  </a:lnTo>
                  <a:lnTo>
                    <a:pt x="141630" y="0"/>
                  </a:lnTo>
                  <a:close/>
                </a:path>
                <a:path w="614045" h="35560">
                  <a:moveTo>
                    <a:pt x="153416" y="11798"/>
                  </a:moveTo>
                  <a:lnTo>
                    <a:pt x="141630" y="11798"/>
                  </a:lnTo>
                  <a:lnTo>
                    <a:pt x="141630" y="23596"/>
                  </a:lnTo>
                  <a:lnTo>
                    <a:pt x="153416" y="23596"/>
                  </a:lnTo>
                  <a:lnTo>
                    <a:pt x="153416" y="11798"/>
                  </a:lnTo>
                  <a:close/>
                </a:path>
                <a:path w="614045" h="35560">
                  <a:moveTo>
                    <a:pt x="177025" y="11798"/>
                  </a:moveTo>
                  <a:lnTo>
                    <a:pt x="165239" y="11798"/>
                  </a:lnTo>
                  <a:lnTo>
                    <a:pt x="165239" y="0"/>
                  </a:lnTo>
                  <a:lnTo>
                    <a:pt x="153441" y="0"/>
                  </a:lnTo>
                  <a:lnTo>
                    <a:pt x="153441" y="11798"/>
                  </a:lnTo>
                  <a:lnTo>
                    <a:pt x="153441" y="23596"/>
                  </a:lnTo>
                  <a:lnTo>
                    <a:pt x="165239" y="23596"/>
                  </a:lnTo>
                  <a:lnTo>
                    <a:pt x="177025" y="23596"/>
                  </a:lnTo>
                  <a:lnTo>
                    <a:pt x="177025" y="11798"/>
                  </a:lnTo>
                  <a:close/>
                </a:path>
                <a:path w="614045" h="35560">
                  <a:moveTo>
                    <a:pt x="188836" y="0"/>
                  </a:moveTo>
                  <a:lnTo>
                    <a:pt x="177038" y="0"/>
                  </a:lnTo>
                  <a:lnTo>
                    <a:pt x="177038" y="11798"/>
                  </a:lnTo>
                  <a:lnTo>
                    <a:pt x="188836" y="11798"/>
                  </a:lnTo>
                  <a:lnTo>
                    <a:pt x="188836" y="0"/>
                  </a:lnTo>
                  <a:close/>
                </a:path>
                <a:path w="614045" h="35560">
                  <a:moveTo>
                    <a:pt x="212432" y="11798"/>
                  </a:moveTo>
                  <a:lnTo>
                    <a:pt x="200647" y="11798"/>
                  </a:lnTo>
                  <a:lnTo>
                    <a:pt x="200647" y="0"/>
                  </a:lnTo>
                  <a:lnTo>
                    <a:pt x="188849" y="0"/>
                  </a:lnTo>
                  <a:lnTo>
                    <a:pt x="188849" y="11798"/>
                  </a:lnTo>
                  <a:lnTo>
                    <a:pt x="188849" y="23596"/>
                  </a:lnTo>
                  <a:lnTo>
                    <a:pt x="188849" y="35394"/>
                  </a:lnTo>
                  <a:lnTo>
                    <a:pt x="200647" y="35394"/>
                  </a:lnTo>
                  <a:lnTo>
                    <a:pt x="200647" y="23596"/>
                  </a:lnTo>
                  <a:lnTo>
                    <a:pt x="212432" y="23596"/>
                  </a:lnTo>
                  <a:lnTo>
                    <a:pt x="212432" y="11798"/>
                  </a:lnTo>
                  <a:close/>
                </a:path>
                <a:path w="614045" h="35560">
                  <a:moveTo>
                    <a:pt x="224243" y="11798"/>
                  </a:moveTo>
                  <a:lnTo>
                    <a:pt x="212458" y="11798"/>
                  </a:lnTo>
                  <a:lnTo>
                    <a:pt x="212458" y="23596"/>
                  </a:lnTo>
                  <a:lnTo>
                    <a:pt x="212458" y="35394"/>
                  </a:lnTo>
                  <a:lnTo>
                    <a:pt x="224243" y="35394"/>
                  </a:lnTo>
                  <a:lnTo>
                    <a:pt x="224243" y="23596"/>
                  </a:lnTo>
                  <a:lnTo>
                    <a:pt x="224243" y="11798"/>
                  </a:lnTo>
                  <a:close/>
                </a:path>
                <a:path w="614045" h="35560">
                  <a:moveTo>
                    <a:pt x="247840" y="11798"/>
                  </a:moveTo>
                  <a:lnTo>
                    <a:pt x="236054" y="11798"/>
                  </a:lnTo>
                  <a:lnTo>
                    <a:pt x="224256" y="11798"/>
                  </a:lnTo>
                  <a:lnTo>
                    <a:pt x="224256" y="23596"/>
                  </a:lnTo>
                  <a:lnTo>
                    <a:pt x="224256" y="35394"/>
                  </a:lnTo>
                  <a:lnTo>
                    <a:pt x="236054" y="35394"/>
                  </a:lnTo>
                  <a:lnTo>
                    <a:pt x="236054" y="23596"/>
                  </a:lnTo>
                  <a:lnTo>
                    <a:pt x="247840" y="23596"/>
                  </a:lnTo>
                  <a:lnTo>
                    <a:pt x="247840" y="11798"/>
                  </a:lnTo>
                  <a:close/>
                </a:path>
                <a:path w="614045" h="35560">
                  <a:moveTo>
                    <a:pt x="271449" y="0"/>
                  </a:moveTo>
                  <a:lnTo>
                    <a:pt x="259664" y="0"/>
                  </a:lnTo>
                  <a:lnTo>
                    <a:pt x="247865" y="0"/>
                  </a:lnTo>
                  <a:lnTo>
                    <a:pt x="247865" y="11798"/>
                  </a:lnTo>
                  <a:lnTo>
                    <a:pt x="259664" y="11798"/>
                  </a:lnTo>
                  <a:lnTo>
                    <a:pt x="259664" y="23596"/>
                  </a:lnTo>
                  <a:lnTo>
                    <a:pt x="271449" y="23596"/>
                  </a:lnTo>
                  <a:lnTo>
                    <a:pt x="271449" y="11798"/>
                  </a:lnTo>
                  <a:lnTo>
                    <a:pt x="271449" y="0"/>
                  </a:lnTo>
                  <a:close/>
                </a:path>
                <a:path w="614045" h="35560">
                  <a:moveTo>
                    <a:pt x="283260" y="23596"/>
                  </a:moveTo>
                  <a:lnTo>
                    <a:pt x="271475" y="23596"/>
                  </a:lnTo>
                  <a:lnTo>
                    <a:pt x="271475" y="35394"/>
                  </a:lnTo>
                  <a:lnTo>
                    <a:pt x="283260" y="35394"/>
                  </a:lnTo>
                  <a:lnTo>
                    <a:pt x="283260" y="23596"/>
                  </a:lnTo>
                  <a:close/>
                </a:path>
                <a:path w="614045" h="35560">
                  <a:moveTo>
                    <a:pt x="283260" y="0"/>
                  </a:moveTo>
                  <a:lnTo>
                    <a:pt x="271475" y="0"/>
                  </a:lnTo>
                  <a:lnTo>
                    <a:pt x="271475" y="11798"/>
                  </a:lnTo>
                  <a:lnTo>
                    <a:pt x="283260" y="11798"/>
                  </a:lnTo>
                  <a:lnTo>
                    <a:pt x="283260" y="0"/>
                  </a:lnTo>
                  <a:close/>
                </a:path>
                <a:path w="614045" h="35560">
                  <a:moveTo>
                    <a:pt x="306857" y="0"/>
                  </a:moveTo>
                  <a:lnTo>
                    <a:pt x="295071" y="0"/>
                  </a:lnTo>
                  <a:lnTo>
                    <a:pt x="295071" y="11798"/>
                  </a:lnTo>
                  <a:lnTo>
                    <a:pt x="283273" y="11798"/>
                  </a:lnTo>
                  <a:lnTo>
                    <a:pt x="283273" y="23596"/>
                  </a:lnTo>
                  <a:lnTo>
                    <a:pt x="283273" y="35394"/>
                  </a:lnTo>
                  <a:lnTo>
                    <a:pt x="295071" y="35394"/>
                  </a:lnTo>
                  <a:lnTo>
                    <a:pt x="295071" y="23596"/>
                  </a:lnTo>
                  <a:lnTo>
                    <a:pt x="306857" y="23596"/>
                  </a:lnTo>
                  <a:lnTo>
                    <a:pt x="306857" y="11798"/>
                  </a:lnTo>
                  <a:lnTo>
                    <a:pt x="306857" y="0"/>
                  </a:lnTo>
                  <a:close/>
                </a:path>
                <a:path w="614045" h="35560">
                  <a:moveTo>
                    <a:pt x="318668" y="0"/>
                  </a:moveTo>
                  <a:lnTo>
                    <a:pt x="306882" y="0"/>
                  </a:lnTo>
                  <a:lnTo>
                    <a:pt x="306882" y="11798"/>
                  </a:lnTo>
                  <a:lnTo>
                    <a:pt x="318668" y="11798"/>
                  </a:lnTo>
                  <a:lnTo>
                    <a:pt x="318668" y="0"/>
                  </a:lnTo>
                  <a:close/>
                </a:path>
                <a:path w="614045" h="35560">
                  <a:moveTo>
                    <a:pt x="330479" y="0"/>
                  </a:moveTo>
                  <a:lnTo>
                    <a:pt x="318681" y="0"/>
                  </a:lnTo>
                  <a:lnTo>
                    <a:pt x="318681" y="11798"/>
                  </a:lnTo>
                  <a:lnTo>
                    <a:pt x="318681" y="23596"/>
                  </a:lnTo>
                  <a:lnTo>
                    <a:pt x="318681" y="35394"/>
                  </a:lnTo>
                  <a:lnTo>
                    <a:pt x="330479" y="35394"/>
                  </a:lnTo>
                  <a:lnTo>
                    <a:pt x="330479" y="23596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14045" h="35560">
                  <a:moveTo>
                    <a:pt x="342277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30492" y="23596"/>
                  </a:lnTo>
                  <a:lnTo>
                    <a:pt x="342277" y="23596"/>
                  </a:lnTo>
                  <a:lnTo>
                    <a:pt x="342277" y="11798"/>
                  </a:lnTo>
                  <a:lnTo>
                    <a:pt x="342277" y="0"/>
                  </a:lnTo>
                  <a:close/>
                </a:path>
                <a:path w="614045" h="35560">
                  <a:moveTo>
                    <a:pt x="354088" y="0"/>
                  </a:moveTo>
                  <a:lnTo>
                    <a:pt x="342290" y="0"/>
                  </a:lnTo>
                  <a:lnTo>
                    <a:pt x="342290" y="11798"/>
                  </a:lnTo>
                  <a:lnTo>
                    <a:pt x="354088" y="11798"/>
                  </a:lnTo>
                  <a:lnTo>
                    <a:pt x="354088" y="0"/>
                  </a:lnTo>
                  <a:close/>
                </a:path>
                <a:path w="614045" h="35560">
                  <a:moveTo>
                    <a:pt x="365874" y="23596"/>
                  </a:moveTo>
                  <a:lnTo>
                    <a:pt x="354088" y="23596"/>
                  </a:lnTo>
                  <a:lnTo>
                    <a:pt x="354088" y="35394"/>
                  </a:lnTo>
                  <a:lnTo>
                    <a:pt x="365874" y="35394"/>
                  </a:lnTo>
                  <a:lnTo>
                    <a:pt x="365874" y="23596"/>
                  </a:lnTo>
                  <a:close/>
                </a:path>
                <a:path w="614045" h="35560">
                  <a:moveTo>
                    <a:pt x="377685" y="0"/>
                  </a:moveTo>
                  <a:lnTo>
                    <a:pt x="365899" y="0"/>
                  </a:lnTo>
                  <a:lnTo>
                    <a:pt x="365899" y="11798"/>
                  </a:lnTo>
                  <a:lnTo>
                    <a:pt x="377685" y="11798"/>
                  </a:lnTo>
                  <a:lnTo>
                    <a:pt x="377685" y="0"/>
                  </a:lnTo>
                  <a:close/>
                </a:path>
                <a:path w="614045" h="35560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14045" h="35560">
                  <a:moveTo>
                    <a:pt x="413092" y="0"/>
                  </a:moveTo>
                  <a:lnTo>
                    <a:pt x="401307" y="0"/>
                  </a:lnTo>
                  <a:lnTo>
                    <a:pt x="389509" y="0"/>
                  </a:lnTo>
                  <a:lnTo>
                    <a:pt x="389509" y="11798"/>
                  </a:lnTo>
                  <a:lnTo>
                    <a:pt x="389509" y="23596"/>
                  </a:lnTo>
                  <a:lnTo>
                    <a:pt x="401307" y="23596"/>
                  </a:lnTo>
                  <a:lnTo>
                    <a:pt x="401307" y="35394"/>
                  </a:lnTo>
                  <a:lnTo>
                    <a:pt x="413092" y="35394"/>
                  </a:lnTo>
                  <a:lnTo>
                    <a:pt x="413092" y="23596"/>
                  </a:lnTo>
                  <a:lnTo>
                    <a:pt x="413092" y="11798"/>
                  </a:lnTo>
                  <a:lnTo>
                    <a:pt x="413092" y="0"/>
                  </a:lnTo>
                  <a:close/>
                </a:path>
                <a:path w="614045" h="35560">
                  <a:moveTo>
                    <a:pt x="424903" y="11798"/>
                  </a:moveTo>
                  <a:lnTo>
                    <a:pt x="413105" y="11798"/>
                  </a:lnTo>
                  <a:lnTo>
                    <a:pt x="413105" y="23596"/>
                  </a:lnTo>
                  <a:lnTo>
                    <a:pt x="413105" y="35394"/>
                  </a:lnTo>
                  <a:lnTo>
                    <a:pt x="424903" y="35394"/>
                  </a:lnTo>
                  <a:lnTo>
                    <a:pt x="424903" y="23596"/>
                  </a:lnTo>
                  <a:lnTo>
                    <a:pt x="424903" y="11798"/>
                  </a:lnTo>
                  <a:close/>
                </a:path>
                <a:path w="614045" h="35560">
                  <a:moveTo>
                    <a:pt x="436702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24916" y="23596"/>
                  </a:lnTo>
                  <a:lnTo>
                    <a:pt x="424916" y="35394"/>
                  </a:lnTo>
                  <a:lnTo>
                    <a:pt x="436702" y="35394"/>
                  </a:lnTo>
                  <a:lnTo>
                    <a:pt x="436702" y="23596"/>
                  </a:lnTo>
                  <a:lnTo>
                    <a:pt x="436702" y="11798"/>
                  </a:lnTo>
                  <a:lnTo>
                    <a:pt x="436702" y="0"/>
                  </a:lnTo>
                  <a:close/>
                </a:path>
                <a:path w="614045" h="35560">
                  <a:moveTo>
                    <a:pt x="472109" y="11798"/>
                  </a:moveTo>
                  <a:lnTo>
                    <a:pt x="460324" y="11798"/>
                  </a:lnTo>
                  <a:lnTo>
                    <a:pt x="460324" y="23596"/>
                  </a:lnTo>
                  <a:lnTo>
                    <a:pt x="472109" y="23596"/>
                  </a:lnTo>
                  <a:lnTo>
                    <a:pt x="472109" y="11798"/>
                  </a:lnTo>
                  <a:close/>
                </a:path>
                <a:path w="614045" h="35560">
                  <a:moveTo>
                    <a:pt x="495731" y="0"/>
                  </a:moveTo>
                  <a:lnTo>
                    <a:pt x="483933" y="0"/>
                  </a:lnTo>
                  <a:lnTo>
                    <a:pt x="483933" y="11798"/>
                  </a:lnTo>
                  <a:lnTo>
                    <a:pt x="483933" y="23596"/>
                  </a:lnTo>
                  <a:lnTo>
                    <a:pt x="495731" y="23596"/>
                  </a:lnTo>
                  <a:lnTo>
                    <a:pt x="495731" y="11798"/>
                  </a:lnTo>
                  <a:lnTo>
                    <a:pt x="495731" y="0"/>
                  </a:lnTo>
                  <a:close/>
                </a:path>
                <a:path w="614045" h="35560">
                  <a:moveTo>
                    <a:pt x="531126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31126" y="11798"/>
                  </a:lnTo>
                  <a:lnTo>
                    <a:pt x="531126" y="0"/>
                  </a:lnTo>
                  <a:close/>
                </a:path>
                <a:path w="614045" h="35560">
                  <a:moveTo>
                    <a:pt x="542937" y="0"/>
                  </a:moveTo>
                  <a:lnTo>
                    <a:pt x="531139" y="0"/>
                  </a:lnTo>
                  <a:lnTo>
                    <a:pt x="531139" y="11798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14045" h="35560">
                  <a:moveTo>
                    <a:pt x="566547" y="0"/>
                  </a:moveTo>
                  <a:lnTo>
                    <a:pt x="554748" y="0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66547" y="0"/>
                  </a:lnTo>
                  <a:close/>
                </a:path>
                <a:path w="614045" h="35560">
                  <a:moveTo>
                    <a:pt x="601941" y="11798"/>
                  </a:moveTo>
                  <a:lnTo>
                    <a:pt x="590143" y="11798"/>
                  </a:lnTo>
                  <a:lnTo>
                    <a:pt x="590143" y="0"/>
                  </a:lnTo>
                  <a:lnTo>
                    <a:pt x="578345" y="0"/>
                  </a:lnTo>
                  <a:lnTo>
                    <a:pt x="578345" y="11798"/>
                  </a:lnTo>
                  <a:lnTo>
                    <a:pt x="566547" y="11798"/>
                  </a:lnTo>
                  <a:lnTo>
                    <a:pt x="566547" y="23596"/>
                  </a:lnTo>
                  <a:lnTo>
                    <a:pt x="578345" y="23596"/>
                  </a:lnTo>
                  <a:lnTo>
                    <a:pt x="590143" y="23596"/>
                  </a:lnTo>
                  <a:lnTo>
                    <a:pt x="601941" y="23596"/>
                  </a:lnTo>
                  <a:lnTo>
                    <a:pt x="601941" y="11798"/>
                  </a:lnTo>
                  <a:close/>
                </a:path>
                <a:path w="614045" h="35560">
                  <a:moveTo>
                    <a:pt x="613765" y="0"/>
                  </a:moveTo>
                  <a:lnTo>
                    <a:pt x="601967" y="0"/>
                  </a:lnTo>
                  <a:lnTo>
                    <a:pt x="601967" y="11798"/>
                  </a:lnTo>
                  <a:lnTo>
                    <a:pt x="601967" y="23596"/>
                  </a:lnTo>
                  <a:lnTo>
                    <a:pt x="613765" y="23596"/>
                  </a:lnTo>
                  <a:lnTo>
                    <a:pt x="613765" y="11798"/>
                  </a:lnTo>
                  <a:lnTo>
                    <a:pt x="61376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5993841" y="4546714"/>
              <a:ext cx="590550" cy="35560"/>
            </a:xfrm>
            <a:custGeom>
              <a:avLst/>
              <a:gdLst/>
              <a:ahLst/>
              <a:cxnLst/>
              <a:rect l="l" t="t" r="r" b="b"/>
              <a:pathLst>
                <a:path w="590550" h="35560">
                  <a:moveTo>
                    <a:pt x="11798" y="11811"/>
                  </a:moveTo>
                  <a:lnTo>
                    <a:pt x="0" y="11811"/>
                  </a:lnTo>
                  <a:lnTo>
                    <a:pt x="0" y="23609"/>
                  </a:lnTo>
                  <a:lnTo>
                    <a:pt x="11798" y="23609"/>
                  </a:lnTo>
                  <a:lnTo>
                    <a:pt x="11798" y="11811"/>
                  </a:lnTo>
                  <a:close/>
                </a:path>
                <a:path w="590550" h="35560">
                  <a:moveTo>
                    <a:pt x="59004" y="11811"/>
                  </a:moveTo>
                  <a:lnTo>
                    <a:pt x="47205" y="11811"/>
                  </a:lnTo>
                  <a:lnTo>
                    <a:pt x="35407" y="11811"/>
                  </a:lnTo>
                  <a:lnTo>
                    <a:pt x="35407" y="23609"/>
                  </a:lnTo>
                  <a:lnTo>
                    <a:pt x="47205" y="23609"/>
                  </a:lnTo>
                  <a:lnTo>
                    <a:pt x="59004" y="23609"/>
                  </a:lnTo>
                  <a:lnTo>
                    <a:pt x="59004" y="11811"/>
                  </a:lnTo>
                  <a:close/>
                </a:path>
                <a:path w="590550" h="35560">
                  <a:moveTo>
                    <a:pt x="70815" y="11811"/>
                  </a:moveTo>
                  <a:lnTo>
                    <a:pt x="59016" y="11811"/>
                  </a:ln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70815" y="23609"/>
                  </a:lnTo>
                  <a:lnTo>
                    <a:pt x="70815" y="11811"/>
                  </a:lnTo>
                  <a:close/>
                </a:path>
                <a:path w="590550" h="35560">
                  <a:moveTo>
                    <a:pt x="94411" y="11811"/>
                  </a:moveTo>
                  <a:lnTo>
                    <a:pt x="82613" y="11811"/>
                  </a:lnTo>
                  <a:lnTo>
                    <a:pt x="82613" y="23609"/>
                  </a:lnTo>
                  <a:lnTo>
                    <a:pt x="82613" y="35407"/>
                  </a:lnTo>
                  <a:lnTo>
                    <a:pt x="94411" y="35407"/>
                  </a:lnTo>
                  <a:lnTo>
                    <a:pt x="94411" y="23609"/>
                  </a:lnTo>
                  <a:lnTo>
                    <a:pt x="94411" y="11811"/>
                  </a:lnTo>
                  <a:close/>
                </a:path>
                <a:path w="590550" h="35560">
                  <a:moveTo>
                    <a:pt x="118008" y="11811"/>
                  </a:moveTo>
                  <a:lnTo>
                    <a:pt x="106222" y="11811"/>
                  </a:lnTo>
                  <a:lnTo>
                    <a:pt x="94424" y="11811"/>
                  </a:lnTo>
                  <a:lnTo>
                    <a:pt x="94424" y="23609"/>
                  </a:lnTo>
                  <a:lnTo>
                    <a:pt x="106222" y="23609"/>
                  </a:lnTo>
                  <a:lnTo>
                    <a:pt x="106222" y="35407"/>
                  </a:lnTo>
                  <a:lnTo>
                    <a:pt x="118008" y="35407"/>
                  </a:lnTo>
                  <a:lnTo>
                    <a:pt x="118008" y="23609"/>
                  </a:lnTo>
                  <a:lnTo>
                    <a:pt x="118008" y="11811"/>
                  </a:lnTo>
                  <a:close/>
                </a:path>
                <a:path w="590550" h="35560">
                  <a:moveTo>
                    <a:pt x="141617" y="11811"/>
                  </a:moveTo>
                  <a:lnTo>
                    <a:pt x="129832" y="11811"/>
                  </a:lnTo>
                  <a:lnTo>
                    <a:pt x="129832" y="23609"/>
                  </a:lnTo>
                  <a:lnTo>
                    <a:pt x="118033" y="23609"/>
                  </a:lnTo>
                  <a:lnTo>
                    <a:pt x="118033" y="35407"/>
                  </a:lnTo>
                  <a:lnTo>
                    <a:pt x="129832" y="35407"/>
                  </a:lnTo>
                  <a:lnTo>
                    <a:pt x="141617" y="35407"/>
                  </a:lnTo>
                  <a:lnTo>
                    <a:pt x="141617" y="23609"/>
                  </a:lnTo>
                  <a:lnTo>
                    <a:pt x="141617" y="11811"/>
                  </a:lnTo>
                  <a:close/>
                </a:path>
                <a:path w="590550" h="35560">
                  <a:moveTo>
                    <a:pt x="153428" y="11811"/>
                  </a:moveTo>
                  <a:lnTo>
                    <a:pt x="141630" y="11811"/>
                  </a:lnTo>
                  <a:lnTo>
                    <a:pt x="141630" y="23609"/>
                  </a:lnTo>
                  <a:lnTo>
                    <a:pt x="153428" y="23609"/>
                  </a:lnTo>
                  <a:lnTo>
                    <a:pt x="153428" y="11811"/>
                  </a:lnTo>
                  <a:close/>
                </a:path>
                <a:path w="590550" h="35560">
                  <a:moveTo>
                    <a:pt x="165239" y="23609"/>
                  </a:move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65239" y="23609"/>
                  </a:lnTo>
                  <a:close/>
                </a:path>
                <a:path w="590550" h="35560">
                  <a:moveTo>
                    <a:pt x="188836" y="11811"/>
                  </a:moveTo>
                  <a:lnTo>
                    <a:pt x="177050" y="11811"/>
                  </a:lnTo>
                  <a:lnTo>
                    <a:pt x="177050" y="23609"/>
                  </a:lnTo>
                  <a:lnTo>
                    <a:pt x="177050" y="35407"/>
                  </a:lnTo>
                  <a:lnTo>
                    <a:pt x="188836" y="35407"/>
                  </a:lnTo>
                  <a:lnTo>
                    <a:pt x="188836" y="23609"/>
                  </a:lnTo>
                  <a:lnTo>
                    <a:pt x="188836" y="11811"/>
                  </a:lnTo>
                  <a:close/>
                </a:path>
                <a:path w="590550" h="35560">
                  <a:moveTo>
                    <a:pt x="212432" y="11811"/>
                  </a:moveTo>
                  <a:lnTo>
                    <a:pt x="200647" y="11811"/>
                  </a:lnTo>
                  <a:lnTo>
                    <a:pt x="188849" y="11811"/>
                  </a:ln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lnTo>
                    <a:pt x="212432" y="11811"/>
                  </a:lnTo>
                  <a:close/>
                </a:path>
                <a:path w="590550" h="35560">
                  <a:moveTo>
                    <a:pt x="236042" y="11811"/>
                  </a:moveTo>
                  <a:lnTo>
                    <a:pt x="224256" y="11811"/>
                  </a:lnTo>
                  <a:lnTo>
                    <a:pt x="224256" y="23609"/>
                  </a:lnTo>
                  <a:lnTo>
                    <a:pt x="212458" y="23609"/>
                  </a:lnTo>
                  <a:lnTo>
                    <a:pt x="212458" y="35407"/>
                  </a:lnTo>
                  <a:lnTo>
                    <a:pt x="224256" y="35407"/>
                  </a:lnTo>
                  <a:lnTo>
                    <a:pt x="236042" y="35407"/>
                  </a:lnTo>
                  <a:lnTo>
                    <a:pt x="236042" y="23609"/>
                  </a:lnTo>
                  <a:lnTo>
                    <a:pt x="236042" y="11811"/>
                  </a:lnTo>
                  <a:close/>
                </a:path>
                <a:path w="590550" h="35560">
                  <a:moveTo>
                    <a:pt x="247853" y="23609"/>
                  </a:moveTo>
                  <a:lnTo>
                    <a:pt x="236067" y="23609"/>
                  </a:lnTo>
                  <a:lnTo>
                    <a:pt x="236067" y="35407"/>
                  </a:lnTo>
                  <a:lnTo>
                    <a:pt x="247853" y="35407"/>
                  </a:lnTo>
                  <a:lnTo>
                    <a:pt x="247853" y="23609"/>
                  </a:lnTo>
                  <a:close/>
                </a:path>
                <a:path w="590550" h="35560">
                  <a:moveTo>
                    <a:pt x="271449" y="11811"/>
                  </a:moveTo>
                  <a:lnTo>
                    <a:pt x="259664" y="11811"/>
                  </a:lnTo>
                  <a:lnTo>
                    <a:pt x="247865" y="11811"/>
                  </a:lnTo>
                  <a:lnTo>
                    <a:pt x="247865" y="23609"/>
                  </a:lnTo>
                  <a:lnTo>
                    <a:pt x="247865" y="35407"/>
                  </a:lnTo>
                  <a:lnTo>
                    <a:pt x="259664" y="35407"/>
                  </a:lnTo>
                  <a:lnTo>
                    <a:pt x="259664" y="23609"/>
                  </a:lnTo>
                  <a:lnTo>
                    <a:pt x="271449" y="23609"/>
                  </a:lnTo>
                  <a:lnTo>
                    <a:pt x="271449" y="11811"/>
                  </a:lnTo>
                  <a:close/>
                </a:path>
                <a:path w="590550" h="35560">
                  <a:moveTo>
                    <a:pt x="283260" y="11811"/>
                  </a:moveTo>
                  <a:lnTo>
                    <a:pt x="271475" y="11811"/>
                  </a:lnTo>
                  <a:lnTo>
                    <a:pt x="271475" y="23609"/>
                  </a:lnTo>
                  <a:lnTo>
                    <a:pt x="283260" y="23609"/>
                  </a:lnTo>
                  <a:lnTo>
                    <a:pt x="283260" y="11811"/>
                  </a:lnTo>
                  <a:close/>
                </a:path>
                <a:path w="590550" h="35560">
                  <a:moveTo>
                    <a:pt x="295071" y="11811"/>
                  </a:moveTo>
                  <a:lnTo>
                    <a:pt x="283273" y="11811"/>
                  </a:lnTo>
                  <a:lnTo>
                    <a:pt x="283273" y="23609"/>
                  </a:lnTo>
                  <a:lnTo>
                    <a:pt x="295071" y="23609"/>
                  </a:lnTo>
                  <a:lnTo>
                    <a:pt x="295071" y="11811"/>
                  </a:lnTo>
                  <a:close/>
                </a:path>
                <a:path w="590550" h="35560">
                  <a:moveTo>
                    <a:pt x="306870" y="11811"/>
                  </a:moveTo>
                  <a:lnTo>
                    <a:pt x="295084" y="11811"/>
                  </a:lnTo>
                  <a:lnTo>
                    <a:pt x="295084" y="23609"/>
                  </a:lnTo>
                  <a:lnTo>
                    <a:pt x="295084" y="35407"/>
                  </a:lnTo>
                  <a:lnTo>
                    <a:pt x="306870" y="35407"/>
                  </a:lnTo>
                  <a:lnTo>
                    <a:pt x="306870" y="23609"/>
                  </a:lnTo>
                  <a:lnTo>
                    <a:pt x="306870" y="11811"/>
                  </a:lnTo>
                  <a:close/>
                </a:path>
                <a:path w="590550" h="35560">
                  <a:moveTo>
                    <a:pt x="318681" y="11811"/>
                  </a:moveTo>
                  <a:lnTo>
                    <a:pt x="306882" y="11811"/>
                  </a:lnTo>
                  <a:lnTo>
                    <a:pt x="306882" y="23609"/>
                  </a:lnTo>
                  <a:lnTo>
                    <a:pt x="318681" y="23609"/>
                  </a:lnTo>
                  <a:lnTo>
                    <a:pt x="318681" y="11811"/>
                  </a:lnTo>
                  <a:close/>
                </a:path>
                <a:path w="590550" h="35560">
                  <a:moveTo>
                    <a:pt x="330466" y="23609"/>
                  </a:moveTo>
                  <a:lnTo>
                    <a:pt x="318681" y="23609"/>
                  </a:lnTo>
                  <a:lnTo>
                    <a:pt x="318681" y="35407"/>
                  </a:lnTo>
                  <a:lnTo>
                    <a:pt x="330466" y="35407"/>
                  </a:lnTo>
                  <a:lnTo>
                    <a:pt x="330466" y="23609"/>
                  </a:lnTo>
                  <a:close/>
                </a:path>
                <a:path w="590550" h="35560">
                  <a:moveTo>
                    <a:pt x="342277" y="23609"/>
                  </a:moveTo>
                  <a:lnTo>
                    <a:pt x="330492" y="23609"/>
                  </a:lnTo>
                  <a:lnTo>
                    <a:pt x="330492" y="35407"/>
                  </a:lnTo>
                  <a:lnTo>
                    <a:pt x="342277" y="35407"/>
                  </a:lnTo>
                  <a:lnTo>
                    <a:pt x="342277" y="23609"/>
                  </a:lnTo>
                  <a:close/>
                </a:path>
                <a:path w="590550" h="35560">
                  <a:moveTo>
                    <a:pt x="354088" y="23609"/>
                  </a:moveTo>
                  <a:lnTo>
                    <a:pt x="342290" y="23609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54088" y="23609"/>
                  </a:lnTo>
                  <a:close/>
                </a:path>
                <a:path w="590550" h="35560">
                  <a:moveTo>
                    <a:pt x="377685" y="11811"/>
                  </a:moveTo>
                  <a:lnTo>
                    <a:pt x="365899" y="11811"/>
                  </a:lnTo>
                  <a:lnTo>
                    <a:pt x="354101" y="11811"/>
                  </a:lnTo>
                  <a:lnTo>
                    <a:pt x="354101" y="23609"/>
                  </a:lnTo>
                  <a:lnTo>
                    <a:pt x="365899" y="23609"/>
                  </a:lnTo>
                  <a:lnTo>
                    <a:pt x="377685" y="23609"/>
                  </a:lnTo>
                  <a:lnTo>
                    <a:pt x="377685" y="11811"/>
                  </a:lnTo>
                  <a:close/>
                </a:path>
                <a:path w="590550" h="35560">
                  <a:moveTo>
                    <a:pt x="389496" y="11811"/>
                  </a:moveTo>
                  <a:lnTo>
                    <a:pt x="377698" y="11811"/>
                  </a:lnTo>
                  <a:lnTo>
                    <a:pt x="377698" y="23609"/>
                  </a:lnTo>
                  <a:lnTo>
                    <a:pt x="389496" y="23609"/>
                  </a:lnTo>
                  <a:lnTo>
                    <a:pt x="389496" y="11811"/>
                  </a:lnTo>
                  <a:close/>
                </a:path>
                <a:path w="590550" h="35560">
                  <a:moveTo>
                    <a:pt x="401294" y="0"/>
                  </a:moveTo>
                  <a:lnTo>
                    <a:pt x="389509" y="0"/>
                  </a:lnTo>
                  <a:lnTo>
                    <a:pt x="389509" y="11798"/>
                  </a:lnTo>
                  <a:lnTo>
                    <a:pt x="401294" y="11798"/>
                  </a:lnTo>
                  <a:lnTo>
                    <a:pt x="401294" y="0"/>
                  </a:lnTo>
                  <a:close/>
                </a:path>
                <a:path w="590550" h="35560">
                  <a:moveTo>
                    <a:pt x="413105" y="11811"/>
                  </a:moveTo>
                  <a:lnTo>
                    <a:pt x="401307" y="11811"/>
                  </a:lnTo>
                  <a:lnTo>
                    <a:pt x="401307" y="23609"/>
                  </a:lnTo>
                  <a:lnTo>
                    <a:pt x="401307" y="35407"/>
                  </a:lnTo>
                  <a:lnTo>
                    <a:pt x="413105" y="35407"/>
                  </a:lnTo>
                  <a:lnTo>
                    <a:pt x="413105" y="23609"/>
                  </a:lnTo>
                  <a:lnTo>
                    <a:pt x="413105" y="11811"/>
                  </a:lnTo>
                  <a:close/>
                </a:path>
                <a:path w="590550" h="35560">
                  <a:moveTo>
                    <a:pt x="413105" y="0"/>
                  </a:moveTo>
                  <a:lnTo>
                    <a:pt x="401307" y="0"/>
                  </a:lnTo>
                  <a:lnTo>
                    <a:pt x="401307" y="11798"/>
                  </a:lnTo>
                  <a:lnTo>
                    <a:pt x="413105" y="11798"/>
                  </a:lnTo>
                  <a:lnTo>
                    <a:pt x="413105" y="0"/>
                  </a:lnTo>
                  <a:close/>
                </a:path>
                <a:path w="590550" h="35560">
                  <a:moveTo>
                    <a:pt x="436702" y="11811"/>
                  </a:moveTo>
                  <a:lnTo>
                    <a:pt x="424916" y="11811"/>
                  </a:lnTo>
                  <a:lnTo>
                    <a:pt x="424916" y="23609"/>
                  </a:lnTo>
                  <a:lnTo>
                    <a:pt x="424916" y="35407"/>
                  </a:lnTo>
                  <a:lnTo>
                    <a:pt x="436702" y="35407"/>
                  </a:lnTo>
                  <a:lnTo>
                    <a:pt x="436702" y="23609"/>
                  </a:lnTo>
                  <a:lnTo>
                    <a:pt x="436702" y="11811"/>
                  </a:lnTo>
                  <a:close/>
                </a:path>
                <a:path w="590550" h="35560">
                  <a:moveTo>
                    <a:pt x="436702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36702" y="11798"/>
                  </a:lnTo>
                  <a:lnTo>
                    <a:pt x="436702" y="0"/>
                  </a:lnTo>
                  <a:close/>
                </a:path>
                <a:path w="590550" h="35560">
                  <a:moveTo>
                    <a:pt x="448513" y="11811"/>
                  </a:moveTo>
                  <a:lnTo>
                    <a:pt x="436714" y="11811"/>
                  </a:lnTo>
                  <a:lnTo>
                    <a:pt x="436714" y="23609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48513" y="23609"/>
                  </a:lnTo>
                  <a:lnTo>
                    <a:pt x="448513" y="11811"/>
                  </a:lnTo>
                  <a:close/>
                </a:path>
                <a:path w="590550" h="35560">
                  <a:moveTo>
                    <a:pt x="448513" y="0"/>
                  </a:moveTo>
                  <a:lnTo>
                    <a:pt x="436714" y="0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48513" y="0"/>
                  </a:lnTo>
                  <a:close/>
                </a:path>
                <a:path w="590550" h="35560">
                  <a:moveTo>
                    <a:pt x="460324" y="11811"/>
                  </a:moveTo>
                  <a:lnTo>
                    <a:pt x="448525" y="11811"/>
                  </a:lnTo>
                  <a:lnTo>
                    <a:pt x="448525" y="23609"/>
                  </a:lnTo>
                  <a:lnTo>
                    <a:pt x="448525" y="35407"/>
                  </a:lnTo>
                  <a:lnTo>
                    <a:pt x="460324" y="35407"/>
                  </a:lnTo>
                  <a:lnTo>
                    <a:pt x="460324" y="23609"/>
                  </a:lnTo>
                  <a:lnTo>
                    <a:pt x="460324" y="11811"/>
                  </a:lnTo>
                  <a:close/>
                </a:path>
                <a:path w="590550" h="35560">
                  <a:moveTo>
                    <a:pt x="483908" y="11811"/>
                  </a:moveTo>
                  <a:lnTo>
                    <a:pt x="472122" y="11811"/>
                  </a:lnTo>
                  <a:lnTo>
                    <a:pt x="472122" y="23609"/>
                  </a:lnTo>
                  <a:lnTo>
                    <a:pt x="483908" y="23609"/>
                  </a:lnTo>
                  <a:lnTo>
                    <a:pt x="483908" y="11811"/>
                  </a:lnTo>
                  <a:close/>
                </a:path>
                <a:path w="590550" h="35560">
                  <a:moveTo>
                    <a:pt x="483908" y="0"/>
                  </a:moveTo>
                  <a:lnTo>
                    <a:pt x="472122" y="0"/>
                  </a:lnTo>
                  <a:lnTo>
                    <a:pt x="460324" y="0"/>
                  </a:lnTo>
                  <a:lnTo>
                    <a:pt x="448525" y="0"/>
                  </a:lnTo>
                  <a:lnTo>
                    <a:pt x="448525" y="11798"/>
                  </a:lnTo>
                  <a:lnTo>
                    <a:pt x="460324" y="11798"/>
                  </a:lnTo>
                  <a:lnTo>
                    <a:pt x="472122" y="11798"/>
                  </a:lnTo>
                  <a:lnTo>
                    <a:pt x="483908" y="11798"/>
                  </a:lnTo>
                  <a:lnTo>
                    <a:pt x="483908" y="0"/>
                  </a:lnTo>
                  <a:close/>
                </a:path>
                <a:path w="590550" h="35560">
                  <a:moveTo>
                    <a:pt x="495719" y="11811"/>
                  </a:moveTo>
                  <a:lnTo>
                    <a:pt x="483933" y="11811"/>
                  </a:lnTo>
                  <a:lnTo>
                    <a:pt x="483933" y="23609"/>
                  </a:lnTo>
                  <a:lnTo>
                    <a:pt x="495719" y="23609"/>
                  </a:lnTo>
                  <a:lnTo>
                    <a:pt x="495719" y="11811"/>
                  </a:lnTo>
                  <a:close/>
                </a:path>
                <a:path w="590550" h="35560">
                  <a:moveTo>
                    <a:pt x="495719" y="0"/>
                  </a:moveTo>
                  <a:lnTo>
                    <a:pt x="483933" y="0"/>
                  </a:lnTo>
                  <a:lnTo>
                    <a:pt x="483933" y="11798"/>
                  </a:lnTo>
                  <a:lnTo>
                    <a:pt x="495719" y="11798"/>
                  </a:lnTo>
                  <a:lnTo>
                    <a:pt x="495719" y="0"/>
                  </a:lnTo>
                  <a:close/>
                </a:path>
                <a:path w="590550" h="35560">
                  <a:moveTo>
                    <a:pt x="507530" y="11811"/>
                  </a:moveTo>
                  <a:lnTo>
                    <a:pt x="495731" y="11811"/>
                  </a:lnTo>
                  <a:lnTo>
                    <a:pt x="495731" y="23609"/>
                  </a:lnTo>
                  <a:lnTo>
                    <a:pt x="507530" y="23609"/>
                  </a:lnTo>
                  <a:lnTo>
                    <a:pt x="507530" y="11811"/>
                  </a:lnTo>
                  <a:close/>
                </a:path>
                <a:path w="590550" h="35560">
                  <a:moveTo>
                    <a:pt x="507530" y="0"/>
                  </a:moveTo>
                  <a:lnTo>
                    <a:pt x="495731" y="0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07530" y="0"/>
                  </a:lnTo>
                  <a:close/>
                </a:path>
                <a:path w="590550" h="35560">
                  <a:moveTo>
                    <a:pt x="531139" y="0"/>
                  </a:moveTo>
                  <a:lnTo>
                    <a:pt x="519341" y="0"/>
                  </a:lnTo>
                  <a:lnTo>
                    <a:pt x="507542" y="0"/>
                  </a:lnTo>
                  <a:lnTo>
                    <a:pt x="507542" y="11798"/>
                  </a:lnTo>
                  <a:lnTo>
                    <a:pt x="519341" y="11798"/>
                  </a:lnTo>
                  <a:lnTo>
                    <a:pt x="531139" y="11798"/>
                  </a:lnTo>
                  <a:lnTo>
                    <a:pt x="531139" y="0"/>
                  </a:lnTo>
                  <a:close/>
                </a:path>
                <a:path w="590550" h="35560">
                  <a:moveTo>
                    <a:pt x="566534" y="11811"/>
                  </a:moveTo>
                  <a:lnTo>
                    <a:pt x="566534" y="11811"/>
                  </a:lnTo>
                  <a:lnTo>
                    <a:pt x="507542" y="11811"/>
                  </a:lnTo>
                  <a:lnTo>
                    <a:pt x="507542" y="23609"/>
                  </a:lnTo>
                  <a:lnTo>
                    <a:pt x="566534" y="23609"/>
                  </a:lnTo>
                  <a:lnTo>
                    <a:pt x="566534" y="11811"/>
                  </a:lnTo>
                  <a:close/>
                </a:path>
                <a:path w="590550" h="35560">
                  <a:moveTo>
                    <a:pt x="566534" y="0"/>
                  </a:moveTo>
                  <a:lnTo>
                    <a:pt x="554736" y="0"/>
                  </a:lnTo>
                  <a:lnTo>
                    <a:pt x="542937" y="0"/>
                  </a:lnTo>
                  <a:lnTo>
                    <a:pt x="542937" y="11798"/>
                  </a:lnTo>
                  <a:lnTo>
                    <a:pt x="554736" y="11798"/>
                  </a:lnTo>
                  <a:lnTo>
                    <a:pt x="566534" y="11798"/>
                  </a:lnTo>
                  <a:lnTo>
                    <a:pt x="566534" y="0"/>
                  </a:lnTo>
                  <a:close/>
                </a:path>
                <a:path w="590550" h="35560">
                  <a:moveTo>
                    <a:pt x="578358" y="11811"/>
                  </a:moveTo>
                  <a:lnTo>
                    <a:pt x="566559" y="11811"/>
                  </a:lnTo>
                  <a:lnTo>
                    <a:pt x="566559" y="23609"/>
                  </a:lnTo>
                  <a:lnTo>
                    <a:pt x="578358" y="23609"/>
                  </a:lnTo>
                  <a:lnTo>
                    <a:pt x="578358" y="11811"/>
                  </a:lnTo>
                  <a:close/>
                </a:path>
                <a:path w="590550" h="35560">
                  <a:moveTo>
                    <a:pt x="590143" y="0"/>
                  </a:moveTo>
                  <a:lnTo>
                    <a:pt x="578358" y="0"/>
                  </a:lnTo>
                  <a:lnTo>
                    <a:pt x="566559" y="0"/>
                  </a:lnTo>
                  <a:lnTo>
                    <a:pt x="566559" y="11798"/>
                  </a:lnTo>
                  <a:lnTo>
                    <a:pt x="578358" y="11798"/>
                  </a:lnTo>
                  <a:lnTo>
                    <a:pt x="590143" y="11798"/>
                  </a:lnTo>
                  <a:lnTo>
                    <a:pt x="59014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5958433" y="4570323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09" h="47625">
                  <a:moveTo>
                    <a:pt x="23583" y="11811"/>
                  </a:moveTo>
                  <a:lnTo>
                    <a:pt x="11798" y="11811"/>
                  </a:lnTo>
                  <a:lnTo>
                    <a:pt x="0" y="11811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0" y="47205"/>
                  </a:lnTo>
                  <a:lnTo>
                    <a:pt x="11798" y="47205"/>
                  </a:lnTo>
                  <a:lnTo>
                    <a:pt x="11798" y="35407"/>
                  </a:lnTo>
                  <a:lnTo>
                    <a:pt x="11798" y="23609"/>
                  </a:lnTo>
                  <a:lnTo>
                    <a:pt x="23583" y="23609"/>
                  </a:lnTo>
                  <a:lnTo>
                    <a:pt x="23583" y="11811"/>
                  </a:lnTo>
                  <a:close/>
                </a:path>
                <a:path w="626109" h="47625">
                  <a:moveTo>
                    <a:pt x="35394" y="35407"/>
                  </a:moveTo>
                  <a:lnTo>
                    <a:pt x="23596" y="35407"/>
                  </a:lnTo>
                  <a:lnTo>
                    <a:pt x="23596" y="47205"/>
                  </a:lnTo>
                  <a:lnTo>
                    <a:pt x="35394" y="47205"/>
                  </a:lnTo>
                  <a:lnTo>
                    <a:pt x="35394" y="35407"/>
                  </a:lnTo>
                  <a:close/>
                </a:path>
                <a:path w="626109" h="47625">
                  <a:moveTo>
                    <a:pt x="35394" y="11811"/>
                  </a:moveTo>
                  <a:lnTo>
                    <a:pt x="23596" y="11811"/>
                  </a:lnTo>
                  <a:lnTo>
                    <a:pt x="23596" y="23609"/>
                  </a:lnTo>
                  <a:lnTo>
                    <a:pt x="35394" y="23609"/>
                  </a:lnTo>
                  <a:lnTo>
                    <a:pt x="35394" y="11811"/>
                  </a:lnTo>
                  <a:close/>
                </a:path>
                <a:path w="626109" h="47625">
                  <a:moveTo>
                    <a:pt x="58991" y="35407"/>
                  </a:moveTo>
                  <a:lnTo>
                    <a:pt x="47205" y="35407"/>
                  </a:lnTo>
                  <a:lnTo>
                    <a:pt x="35407" y="35407"/>
                  </a:lnTo>
                  <a:lnTo>
                    <a:pt x="35407" y="47205"/>
                  </a:lnTo>
                  <a:lnTo>
                    <a:pt x="47205" y="47205"/>
                  </a:lnTo>
                  <a:lnTo>
                    <a:pt x="58991" y="47205"/>
                  </a:lnTo>
                  <a:lnTo>
                    <a:pt x="58991" y="35407"/>
                  </a:lnTo>
                  <a:close/>
                </a:path>
                <a:path w="626109" h="47625">
                  <a:moveTo>
                    <a:pt x="58991" y="11811"/>
                  </a:moveTo>
                  <a:lnTo>
                    <a:pt x="47205" y="11811"/>
                  </a:lnTo>
                  <a:lnTo>
                    <a:pt x="35407" y="11811"/>
                  </a:lnTo>
                  <a:lnTo>
                    <a:pt x="35407" y="23609"/>
                  </a:lnTo>
                  <a:lnTo>
                    <a:pt x="47205" y="23609"/>
                  </a:lnTo>
                  <a:lnTo>
                    <a:pt x="58991" y="23609"/>
                  </a:lnTo>
                  <a:lnTo>
                    <a:pt x="58991" y="11811"/>
                  </a:lnTo>
                  <a:close/>
                </a:path>
                <a:path w="626109" h="47625">
                  <a:moveTo>
                    <a:pt x="82613" y="11811"/>
                  </a:moveTo>
                  <a:lnTo>
                    <a:pt x="70815" y="11811"/>
                  </a:lnTo>
                  <a:lnTo>
                    <a:pt x="59016" y="11811"/>
                  </a:lnTo>
                  <a:lnTo>
                    <a:pt x="59016" y="23609"/>
                  </a:lnTo>
                  <a:lnTo>
                    <a:pt x="70815" y="23609"/>
                  </a:lnTo>
                  <a:lnTo>
                    <a:pt x="70815" y="35407"/>
                  </a:lnTo>
                  <a:lnTo>
                    <a:pt x="70815" y="47205"/>
                  </a:lnTo>
                  <a:lnTo>
                    <a:pt x="82613" y="47205"/>
                  </a:lnTo>
                  <a:lnTo>
                    <a:pt x="82613" y="35407"/>
                  </a:lnTo>
                  <a:lnTo>
                    <a:pt x="82613" y="23609"/>
                  </a:lnTo>
                  <a:lnTo>
                    <a:pt x="82613" y="11811"/>
                  </a:lnTo>
                  <a:close/>
                </a:path>
                <a:path w="626109" h="47625">
                  <a:moveTo>
                    <a:pt x="118008" y="11811"/>
                  </a:moveTo>
                  <a:lnTo>
                    <a:pt x="106222" y="11811"/>
                  </a:lnTo>
                  <a:lnTo>
                    <a:pt x="94424" y="11811"/>
                  </a:ln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18008" y="35407"/>
                  </a:lnTo>
                  <a:lnTo>
                    <a:pt x="118008" y="23609"/>
                  </a:lnTo>
                  <a:lnTo>
                    <a:pt x="118008" y="11811"/>
                  </a:lnTo>
                  <a:close/>
                </a:path>
                <a:path w="626109" h="47625">
                  <a:moveTo>
                    <a:pt x="129819" y="11811"/>
                  </a:moveTo>
                  <a:lnTo>
                    <a:pt x="118021" y="11811"/>
                  </a:lnTo>
                  <a:lnTo>
                    <a:pt x="118021" y="23609"/>
                  </a:lnTo>
                  <a:lnTo>
                    <a:pt x="118021" y="35407"/>
                  </a:lnTo>
                  <a:lnTo>
                    <a:pt x="129819" y="35407"/>
                  </a:lnTo>
                  <a:lnTo>
                    <a:pt x="129819" y="23609"/>
                  </a:lnTo>
                  <a:lnTo>
                    <a:pt x="129819" y="11811"/>
                  </a:lnTo>
                  <a:close/>
                </a:path>
                <a:path w="626109" h="47625">
                  <a:moveTo>
                    <a:pt x="141630" y="11811"/>
                  </a:moveTo>
                  <a:lnTo>
                    <a:pt x="129832" y="11811"/>
                  </a:lnTo>
                  <a:lnTo>
                    <a:pt x="129832" y="23609"/>
                  </a:lnTo>
                  <a:lnTo>
                    <a:pt x="129832" y="35407"/>
                  </a:lnTo>
                  <a:lnTo>
                    <a:pt x="129832" y="47205"/>
                  </a:lnTo>
                  <a:lnTo>
                    <a:pt x="141630" y="47205"/>
                  </a:lnTo>
                  <a:lnTo>
                    <a:pt x="141630" y="35407"/>
                  </a:lnTo>
                  <a:lnTo>
                    <a:pt x="141630" y="23609"/>
                  </a:lnTo>
                  <a:lnTo>
                    <a:pt x="141630" y="11811"/>
                  </a:lnTo>
                  <a:close/>
                </a:path>
                <a:path w="626109" h="47625">
                  <a:moveTo>
                    <a:pt x="177025" y="11811"/>
                  </a:moveTo>
                  <a:lnTo>
                    <a:pt x="165239" y="11811"/>
                  </a:lnTo>
                  <a:lnTo>
                    <a:pt x="165239" y="23609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lnTo>
                    <a:pt x="177025" y="11811"/>
                  </a:lnTo>
                  <a:close/>
                </a:path>
                <a:path w="626109" h="47625">
                  <a:moveTo>
                    <a:pt x="188836" y="35407"/>
                  </a:moveTo>
                  <a:lnTo>
                    <a:pt x="177038" y="35407"/>
                  </a:lnTo>
                  <a:lnTo>
                    <a:pt x="177038" y="47205"/>
                  </a:lnTo>
                  <a:lnTo>
                    <a:pt x="188836" y="47205"/>
                  </a:lnTo>
                  <a:lnTo>
                    <a:pt x="188836" y="35407"/>
                  </a:lnTo>
                  <a:close/>
                </a:path>
                <a:path w="626109" h="47625">
                  <a:moveTo>
                    <a:pt x="188836" y="11811"/>
                  </a:moveTo>
                  <a:lnTo>
                    <a:pt x="177038" y="11811"/>
                  </a:lnTo>
                  <a:lnTo>
                    <a:pt x="177038" y="23609"/>
                  </a:lnTo>
                  <a:lnTo>
                    <a:pt x="188836" y="23609"/>
                  </a:lnTo>
                  <a:lnTo>
                    <a:pt x="188836" y="11811"/>
                  </a:lnTo>
                  <a:close/>
                </a:path>
                <a:path w="626109" h="47625">
                  <a:moveTo>
                    <a:pt x="212432" y="35407"/>
                  </a:moveTo>
                  <a:lnTo>
                    <a:pt x="200647" y="35407"/>
                  </a:lnTo>
                  <a:lnTo>
                    <a:pt x="200647" y="23609"/>
                  </a:lnTo>
                  <a:lnTo>
                    <a:pt x="188849" y="23609"/>
                  </a:lnTo>
                  <a:lnTo>
                    <a:pt x="188849" y="35407"/>
                  </a:lnTo>
                  <a:lnTo>
                    <a:pt x="188849" y="47205"/>
                  </a:lnTo>
                  <a:lnTo>
                    <a:pt x="200647" y="47205"/>
                  </a:lnTo>
                  <a:lnTo>
                    <a:pt x="212432" y="47205"/>
                  </a:lnTo>
                  <a:lnTo>
                    <a:pt x="212432" y="35407"/>
                  </a:lnTo>
                  <a:close/>
                </a:path>
                <a:path w="626109" h="47625">
                  <a:moveTo>
                    <a:pt x="247840" y="11811"/>
                  </a:moveTo>
                  <a:lnTo>
                    <a:pt x="236054" y="11811"/>
                  </a:lnTo>
                  <a:lnTo>
                    <a:pt x="224256" y="11811"/>
                  </a:lnTo>
                  <a:lnTo>
                    <a:pt x="224256" y="23609"/>
                  </a:lnTo>
                  <a:lnTo>
                    <a:pt x="236054" y="23609"/>
                  </a:lnTo>
                  <a:lnTo>
                    <a:pt x="236054" y="35407"/>
                  </a:lnTo>
                  <a:lnTo>
                    <a:pt x="247840" y="35407"/>
                  </a:lnTo>
                  <a:lnTo>
                    <a:pt x="247840" y="23609"/>
                  </a:lnTo>
                  <a:lnTo>
                    <a:pt x="247840" y="11811"/>
                  </a:lnTo>
                  <a:close/>
                </a:path>
                <a:path w="626109" h="47625">
                  <a:moveTo>
                    <a:pt x="271449" y="11811"/>
                  </a:moveTo>
                  <a:lnTo>
                    <a:pt x="259664" y="11811"/>
                  </a:lnTo>
                  <a:lnTo>
                    <a:pt x="247865" y="11811"/>
                  </a:lnTo>
                  <a:lnTo>
                    <a:pt x="247865" y="23609"/>
                  </a:lnTo>
                  <a:lnTo>
                    <a:pt x="259664" y="23609"/>
                  </a:lnTo>
                  <a:lnTo>
                    <a:pt x="271449" y="23609"/>
                  </a:lnTo>
                  <a:lnTo>
                    <a:pt x="271449" y="11811"/>
                  </a:lnTo>
                  <a:close/>
                </a:path>
                <a:path w="626109" h="47625">
                  <a:moveTo>
                    <a:pt x="283260" y="11811"/>
                  </a:moveTo>
                  <a:lnTo>
                    <a:pt x="271475" y="11811"/>
                  </a:lnTo>
                  <a:lnTo>
                    <a:pt x="271475" y="23609"/>
                  </a:lnTo>
                  <a:lnTo>
                    <a:pt x="283260" y="23609"/>
                  </a:lnTo>
                  <a:lnTo>
                    <a:pt x="283260" y="11811"/>
                  </a:lnTo>
                  <a:close/>
                </a:path>
                <a:path w="626109" h="47625">
                  <a:moveTo>
                    <a:pt x="295071" y="11811"/>
                  </a:moveTo>
                  <a:lnTo>
                    <a:pt x="283273" y="11811"/>
                  </a:ln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295071" y="23609"/>
                  </a:lnTo>
                  <a:lnTo>
                    <a:pt x="295071" y="11811"/>
                  </a:lnTo>
                  <a:close/>
                </a:path>
                <a:path w="626109" h="47625">
                  <a:moveTo>
                    <a:pt x="318668" y="11811"/>
                  </a:moveTo>
                  <a:lnTo>
                    <a:pt x="306882" y="11811"/>
                  </a:lnTo>
                  <a:lnTo>
                    <a:pt x="306882" y="23609"/>
                  </a:lnTo>
                  <a:lnTo>
                    <a:pt x="318668" y="23609"/>
                  </a:lnTo>
                  <a:lnTo>
                    <a:pt x="318668" y="11811"/>
                  </a:lnTo>
                  <a:close/>
                </a:path>
                <a:path w="626109" h="47625">
                  <a:moveTo>
                    <a:pt x="342277" y="11811"/>
                  </a:moveTo>
                  <a:lnTo>
                    <a:pt x="330492" y="11811"/>
                  </a:lnTo>
                  <a:lnTo>
                    <a:pt x="330492" y="23609"/>
                  </a:lnTo>
                  <a:lnTo>
                    <a:pt x="330492" y="35407"/>
                  </a:lnTo>
                  <a:lnTo>
                    <a:pt x="342277" y="35407"/>
                  </a:lnTo>
                  <a:lnTo>
                    <a:pt x="342277" y="23609"/>
                  </a:lnTo>
                  <a:lnTo>
                    <a:pt x="342277" y="11811"/>
                  </a:lnTo>
                  <a:close/>
                </a:path>
                <a:path w="626109" h="47625">
                  <a:moveTo>
                    <a:pt x="365874" y="11811"/>
                  </a:moveTo>
                  <a:lnTo>
                    <a:pt x="354088" y="11811"/>
                  </a:lnTo>
                  <a:lnTo>
                    <a:pt x="354088" y="23609"/>
                  </a:lnTo>
                  <a:lnTo>
                    <a:pt x="354088" y="35407"/>
                  </a:lnTo>
                  <a:lnTo>
                    <a:pt x="365874" y="35407"/>
                  </a:lnTo>
                  <a:lnTo>
                    <a:pt x="365874" y="23609"/>
                  </a:lnTo>
                  <a:lnTo>
                    <a:pt x="365874" y="11811"/>
                  </a:lnTo>
                  <a:close/>
                </a:path>
                <a:path w="626109" h="47625">
                  <a:moveTo>
                    <a:pt x="377685" y="11811"/>
                  </a:moveTo>
                  <a:lnTo>
                    <a:pt x="365899" y="11811"/>
                  </a:lnTo>
                  <a:lnTo>
                    <a:pt x="365899" y="23609"/>
                  </a:lnTo>
                  <a:lnTo>
                    <a:pt x="365899" y="35407"/>
                  </a:lnTo>
                  <a:lnTo>
                    <a:pt x="377685" y="35407"/>
                  </a:lnTo>
                  <a:lnTo>
                    <a:pt x="377685" y="23609"/>
                  </a:lnTo>
                  <a:lnTo>
                    <a:pt x="377685" y="11811"/>
                  </a:lnTo>
                  <a:close/>
                </a:path>
                <a:path w="626109" h="47625">
                  <a:moveTo>
                    <a:pt x="389496" y="23609"/>
                  </a:moveTo>
                  <a:lnTo>
                    <a:pt x="377698" y="23609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close/>
                </a:path>
                <a:path w="626109" h="47625">
                  <a:moveTo>
                    <a:pt x="413092" y="11811"/>
                  </a:moveTo>
                  <a:lnTo>
                    <a:pt x="401307" y="11811"/>
                  </a:lnTo>
                  <a:lnTo>
                    <a:pt x="389509" y="11811"/>
                  </a:ln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01307" y="23609"/>
                  </a:lnTo>
                  <a:lnTo>
                    <a:pt x="413092" y="23609"/>
                  </a:lnTo>
                  <a:lnTo>
                    <a:pt x="413092" y="11811"/>
                  </a:lnTo>
                  <a:close/>
                </a:path>
                <a:path w="626109" h="47625">
                  <a:moveTo>
                    <a:pt x="424903" y="11811"/>
                  </a:moveTo>
                  <a:lnTo>
                    <a:pt x="413105" y="11811"/>
                  </a:lnTo>
                  <a:lnTo>
                    <a:pt x="413105" y="23609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lnTo>
                    <a:pt x="424903" y="11811"/>
                  </a:lnTo>
                  <a:close/>
                </a:path>
                <a:path w="626109" h="47625">
                  <a:moveTo>
                    <a:pt x="448513" y="11811"/>
                  </a:moveTo>
                  <a:lnTo>
                    <a:pt x="436714" y="11811"/>
                  </a:lnTo>
                  <a:lnTo>
                    <a:pt x="436714" y="23609"/>
                  </a:lnTo>
                  <a:lnTo>
                    <a:pt x="448513" y="23609"/>
                  </a:lnTo>
                  <a:lnTo>
                    <a:pt x="448513" y="11811"/>
                  </a:lnTo>
                  <a:close/>
                </a:path>
                <a:path w="626109" h="47625">
                  <a:moveTo>
                    <a:pt x="495731" y="23609"/>
                  </a:move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495731" y="23609"/>
                  </a:lnTo>
                  <a:close/>
                </a:path>
                <a:path w="626109" h="47625">
                  <a:moveTo>
                    <a:pt x="519315" y="11811"/>
                  </a:moveTo>
                  <a:lnTo>
                    <a:pt x="507530" y="11811"/>
                  </a:lnTo>
                  <a:lnTo>
                    <a:pt x="495731" y="11811"/>
                  </a:lnTo>
                  <a:lnTo>
                    <a:pt x="495731" y="23609"/>
                  </a:lnTo>
                  <a:lnTo>
                    <a:pt x="507530" y="23609"/>
                  </a:lnTo>
                  <a:lnTo>
                    <a:pt x="519315" y="23609"/>
                  </a:lnTo>
                  <a:lnTo>
                    <a:pt x="519315" y="11811"/>
                  </a:lnTo>
                  <a:close/>
                </a:path>
                <a:path w="626109" h="47625">
                  <a:moveTo>
                    <a:pt x="519315" y="0"/>
                  </a:moveTo>
                  <a:lnTo>
                    <a:pt x="507530" y="0"/>
                  </a:ln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19315" y="11798"/>
                  </a:lnTo>
                  <a:lnTo>
                    <a:pt x="519315" y="0"/>
                  </a:lnTo>
                  <a:close/>
                </a:path>
                <a:path w="626109" h="47625">
                  <a:moveTo>
                    <a:pt x="531126" y="11811"/>
                  </a:moveTo>
                  <a:lnTo>
                    <a:pt x="519341" y="11811"/>
                  </a:lnTo>
                  <a:lnTo>
                    <a:pt x="519341" y="23609"/>
                  </a:lnTo>
                  <a:lnTo>
                    <a:pt x="519341" y="35407"/>
                  </a:lnTo>
                  <a:lnTo>
                    <a:pt x="531126" y="35407"/>
                  </a:lnTo>
                  <a:lnTo>
                    <a:pt x="531126" y="23609"/>
                  </a:lnTo>
                  <a:lnTo>
                    <a:pt x="531126" y="11811"/>
                  </a:lnTo>
                  <a:close/>
                </a:path>
                <a:path w="626109" h="47625">
                  <a:moveTo>
                    <a:pt x="531126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31126" y="11798"/>
                  </a:lnTo>
                  <a:lnTo>
                    <a:pt x="531126" y="0"/>
                  </a:lnTo>
                  <a:close/>
                </a:path>
                <a:path w="626109" h="47625">
                  <a:moveTo>
                    <a:pt x="554748" y="11811"/>
                  </a:moveTo>
                  <a:lnTo>
                    <a:pt x="542950" y="11811"/>
                  </a:lnTo>
                  <a:lnTo>
                    <a:pt x="542950" y="23609"/>
                  </a:lnTo>
                  <a:lnTo>
                    <a:pt x="554748" y="23609"/>
                  </a:lnTo>
                  <a:lnTo>
                    <a:pt x="554748" y="11811"/>
                  </a:lnTo>
                  <a:close/>
                </a:path>
                <a:path w="626109" h="47625">
                  <a:moveTo>
                    <a:pt x="578345" y="11811"/>
                  </a:moveTo>
                  <a:lnTo>
                    <a:pt x="566547" y="11811"/>
                  </a:lnTo>
                  <a:lnTo>
                    <a:pt x="566547" y="23609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78345" y="23609"/>
                  </a:lnTo>
                  <a:lnTo>
                    <a:pt x="578345" y="11811"/>
                  </a:lnTo>
                  <a:close/>
                </a:path>
                <a:path w="626109" h="47625">
                  <a:moveTo>
                    <a:pt x="590143" y="0"/>
                  </a:moveTo>
                  <a:lnTo>
                    <a:pt x="578345" y="0"/>
                  </a:lnTo>
                  <a:lnTo>
                    <a:pt x="566547" y="0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90143" y="11798"/>
                  </a:lnTo>
                  <a:lnTo>
                    <a:pt x="590143" y="0"/>
                  </a:lnTo>
                  <a:close/>
                </a:path>
                <a:path w="626109" h="47625">
                  <a:moveTo>
                    <a:pt x="601941" y="11811"/>
                  </a:moveTo>
                  <a:lnTo>
                    <a:pt x="590143" y="11811"/>
                  </a:lnTo>
                  <a:lnTo>
                    <a:pt x="590143" y="23609"/>
                  </a:lnTo>
                  <a:lnTo>
                    <a:pt x="601941" y="23609"/>
                  </a:lnTo>
                  <a:lnTo>
                    <a:pt x="601941" y="11811"/>
                  </a:lnTo>
                  <a:close/>
                </a:path>
                <a:path w="626109" h="47625">
                  <a:moveTo>
                    <a:pt x="613765" y="11811"/>
                  </a:moveTo>
                  <a:lnTo>
                    <a:pt x="601967" y="11811"/>
                  </a:lnTo>
                  <a:lnTo>
                    <a:pt x="601967" y="23609"/>
                  </a:lnTo>
                  <a:lnTo>
                    <a:pt x="613765" y="23609"/>
                  </a:lnTo>
                  <a:lnTo>
                    <a:pt x="613765" y="11811"/>
                  </a:lnTo>
                  <a:close/>
                </a:path>
                <a:path w="626109" h="47625">
                  <a:moveTo>
                    <a:pt x="625551" y="23609"/>
                  </a:moveTo>
                  <a:lnTo>
                    <a:pt x="613765" y="23609"/>
                  </a:lnTo>
                  <a:lnTo>
                    <a:pt x="613765" y="35407"/>
                  </a:lnTo>
                  <a:lnTo>
                    <a:pt x="625551" y="35407"/>
                  </a:lnTo>
                  <a:lnTo>
                    <a:pt x="625551" y="23609"/>
                  </a:lnTo>
                  <a:close/>
                </a:path>
                <a:path w="626109" h="47625">
                  <a:moveTo>
                    <a:pt x="625551" y="0"/>
                  </a:moveTo>
                  <a:lnTo>
                    <a:pt x="613765" y="0"/>
                  </a:ln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5958433" y="4605730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09" h="35560">
                  <a:moveTo>
                    <a:pt x="11798" y="11811"/>
                  </a:moveTo>
                  <a:lnTo>
                    <a:pt x="0" y="11811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11798" y="23622"/>
                  </a:lnTo>
                  <a:lnTo>
                    <a:pt x="11798" y="11811"/>
                  </a:lnTo>
                  <a:close/>
                </a:path>
                <a:path w="626109" h="35560">
                  <a:moveTo>
                    <a:pt x="35394" y="11811"/>
                  </a:moveTo>
                  <a:lnTo>
                    <a:pt x="23596" y="11811"/>
                  </a:lnTo>
                  <a:lnTo>
                    <a:pt x="23596" y="23609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22"/>
                  </a:lnTo>
                  <a:lnTo>
                    <a:pt x="35394" y="11811"/>
                  </a:lnTo>
                  <a:close/>
                </a:path>
                <a:path w="626109" h="35560">
                  <a:moveTo>
                    <a:pt x="58991" y="11811"/>
                  </a:moveTo>
                  <a:lnTo>
                    <a:pt x="47205" y="11811"/>
                  </a:lnTo>
                  <a:lnTo>
                    <a:pt x="35407" y="11811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58991" y="35407"/>
                  </a:lnTo>
                  <a:lnTo>
                    <a:pt x="58991" y="23622"/>
                  </a:lnTo>
                  <a:lnTo>
                    <a:pt x="58991" y="11811"/>
                  </a:lnTo>
                  <a:close/>
                </a:path>
                <a:path w="626109" h="35560">
                  <a:moveTo>
                    <a:pt x="82613" y="11811"/>
                  </a:moveTo>
                  <a:lnTo>
                    <a:pt x="70815" y="11811"/>
                  </a:lnTo>
                  <a:lnTo>
                    <a:pt x="70815" y="23609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22"/>
                  </a:lnTo>
                  <a:lnTo>
                    <a:pt x="82613" y="11811"/>
                  </a:lnTo>
                  <a:close/>
                </a:path>
                <a:path w="626109" h="35560">
                  <a:moveTo>
                    <a:pt x="106222" y="11811"/>
                  </a:moveTo>
                  <a:lnTo>
                    <a:pt x="94424" y="11811"/>
                  </a:ln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06222" y="23622"/>
                  </a:lnTo>
                  <a:lnTo>
                    <a:pt x="106222" y="11811"/>
                  </a:lnTo>
                  <a:close/>
                </a:path>
                <a:path w="626109" h="35560">
                  <a:moveTo>
                    <a:pt x="129819" y="11811"/>
                  </a:moveTo>
                  <a:lnTo>
                    <a:pt x="118021" y="11811"/>
                  </a:lnTo>
                  <a:lnTo>
                    <a:pt x="118021" y="23622"/>
                  </a:lnTo>
                  <a:lnTo>
                    <a:pt x="129819" y="23622"/>
                  </a:lnTo>
                  <a:lnTo>
                    <a:pt x="129819" y="11811"/>
                  </a:lnTo>
                  <a:close/>
                </a:path>
                <a:path w="626109" h="35560">
                  <a:moveTo>
                    <a:pt x="177025" y="23609"/>
                  </a:moveTo>
                  <a:lnTo>
                    <a:pt x="165239" y="23609"/>
                  </a:lnTo>
                  <a:lnTo>
                    <a:pt x="165239" y="11811"/>
                  </a:lnTo>
                  <a:lnTo>
                    <a:pt x="153441" y="11811"/>
                  </a:ln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close/>
                </a:path>
                <a:path w="626109" h="35560">
                  <a:moveTo>
                    <a:pt x="188836" y="11811"/>
                  </a:moveTo>
                  <a:lnTo>
                    <a:pt x="177038" y="11811"/>
                  </a:lnTo>
                  <a:lnTo>
                    <a:pt x="177038" y="23622"/>
                  </a:lnTo>
                  <a:lnTo>
                    <a:pt x="188836" y="23622"/>
                  </a:lnTo>
                  <a:lnTo>
                    <a:pt x="188836" y="11811"/>
                  </a:lnTo>
                  <a:close/>
                </a:path>
                <a:path w="626109" h="35560">
                  <a:moveTo>
                    <a:pt x="212432" y="11811"/>
                  </a:moveTo>
                  <a:lnTo>
                    <a:pt x="200647" y="11811"/>
                  </a:lnTo>
                  <a:lnTo>
                    <a:pt x="188849" y="11811"/>
                  </a:lnTo>
                  <a:lnTo>
                    <a:pt x="188849" y="23622"/>
                  </a:lnTo>
                  <a:lnTo>
                    <a:pt x="200647" y="23622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22"/>
                  </a:lnTo>
                  <a:lnTo>
                    <a:pt x="212432" y="11811"/>
                  </a:lnTo>
                  <a:close/>
                </a:path>
                <a:path w="626109" h="35560">
                  <a:moveTo>
                    <a:pt x="212432" y="0"/>
                  </a:moveTo>
                  <a:lnTo>
                    <a:pt x="200647" y="0"/>
                  </a:lnTo>
                  <a:lnTo>
                    <a:pt x="200647" y="11798"/>
                  </a:lnTo>
                  <a:lnTo>
                    <a:pt x="212432" y="11798"/>
                  </a:lnTo>
                  <a:lnTo>
                    <a:pt x="212432" y="0"/>
                  </a:lnTo>
                  <a:close/>
                </a:path>
                <a:path w="626109" h="35560">
                  <a:moveTo>
                    <a:pt x="224243" y="11811"/>
                  </a:moveTo>
                  <a:lnTo>
                    <a:pt x="212458" y="11811"/>
                  </a:lnTo>
                  <a:lnTo>
                    <a:pt x="212458" y="23622"/>
                  </a:lnTo>
                  <a:lnTo>
                    <a:pt x="224243" y="23622"/>
                  </a:lnTo>
                  <a:lnTo>
                    <a:pt x="224243" y="11811"/>
                  </a:lnTo>
                  <a:close/>
                </a:path>
                <a:path w="626109" h="35560">
                  <a:moveTo>
                    <a:pt x="224243" y="0"/>
                  </a:moveTo>
                  <a:lnTo>
                    <a:pt x="212458" y="0"/>
                  </a:lnTo>
                  <a:lnTo>
                    <a:pt x="212458" y="11798"/>
                  </a:lnTo>
                  <a:lnTo>
                    <a:pt x="224243" y="11798"/>
                  </a:lnTo>
                  <a:lnTo>
                    <a:pt x="224243" y="0"/>
                  </a:lnTo>
                  <a:close/>
                </a:path>
                <a:path w="626109" h="35560">
                  <a:moveTo>
                    <a:pt x="236054" y="11811"/>
                  </a:moveTo>
                  <a:lnTo>
                    <a:pt x="224256" y="11811"/>
                  </a:ln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36054" y="23622"/>
                  </a:lnTo>
                  <a:lnTo>
                    <a:pt x="236054" y="11811"/>
                  </a:lnTo>
                  <a:close/>
                </a:path>
                <a:path w="626109" h="35560">
                  <a:moveTo>
                    <a:pt x="236054" y="0"/>
                  </a:moveTo>
                  <a:lnTo>
                    <a:pt x="224256" y="0"/>
                  </a:lnTo>
                  <a:lnTo>
                    <a:pt x="224256" y="11798"/>
                  </a:lnTo>
                  <a:lnTo>
                    <a:pt x="236054" y="11798"/>
                  </a:lnTo>
                  <a:lnTo>
                    <a:pt x="236054" y="0"/>
                  </a:lnTo>
                  <a:close/>
                </a:path>
                <a:path w="626109" h="35560">
                  <a:moveTo>
                    <a:pt x="271449" y="23609"/>
                  </a:moveTo>
                  <a:lnTo>
                    <a:pt x="259664" y="23609"/>
                  </a:lnTo>
                  <a:lnTo>
                    <a:pt x="247865" y="23609"/>
                  </a:lnTo>
                  <a:lnTo>
                    <a:pt x="247865" y="35407"/>
                  </a:lnTo>
                  <a:lnTo>
                    <a:pt x="259664" y="35407"/>
                  </a:lnTo>
                  <a:lnTo>
                    <a:pt x="271449" y="35407"/>
                  </a:lnTo>
                  <a:lnTo>
                    <a:pt x="271449" y="23609"/>
                  </a:lnTo>
                  <a:close/>
                </a:path>
                <a:path w="626109" h="35560">
                  <a:moveTo>
                    <a:pt x="271449" y="0"/>
                  </a:moveTo>
                  <a:lnTo>
                    <a:pt x="259664" y="0"/>
                  </a:lnTo>
                  <a:lnTo>
                    <a:pt x="259664" y="11798"/>
                  </a:lnTo>
                  <a:lnTo>
                    <a:pt x="271449" y="11798"/>
                  </a:lnTo>
                  <a:lnTo>
                    <a:pt x="271449" y="0"/>
                  </a:lnTo>
                  <a:close/>
                </a:path>
                <a:path w="626109" h="35560">
                  <a:moveTo>
                    <a:pt x="306857" y="23609"/>
                  </a:moveTo>
                  <a:lnTo>
                    <a:pt x="295071" y="23609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close/>
                </a:path>
                <a:path w="626109" h="35560">
                  <a:moveTo>
                    <a:pt x="306857" y="0"/>
                  </a:moveTo>
                  <a:lnTo>
                    <a:pt x="295071" y="0"/>
                  </a:lnTo>
                  <a:lnTo>
                    <a:pt x="283273" y="0"/>
                  </a:lnTo>
                  <a:lnTo>
                    <a:pt x="283273" y="11798"/>
                  </a:lnTo>
                  <a:lnTo>
                    <a:pt x="295071" y="11798"/>
                  </a:lnTo>
                  <a:lnTo>
                    <a:pt x="306857" y="11798"/>
                  </a:lnTo>
                  <a:lnTo>
                    <a:pt x="306857" y="0"/>
                  </a:lnTo>
                  <a:close/>
                </a:path>
                <a:path w="626109" h="35560">
                  <a:moveTo>
                    <a:pt x="318668" y="11811"/>
                  </a:moveTo>
                  <a:lnTo>
                    <a:pt x="306882" y="11811"/>
                  </a:lnTo>
                  <a:lnTo>
                    <a:pt x="306882" y="23609"/>
                  </a:lnTo>
                  <a:lnTo>
                    <a:pt x="306882" y="35407"/>
                  </a:lnTo>
                  <a:lnTo>
                    <a:pt x="318668" y="35407"/>
                  </a:lnTo>
                  <a:lnTo>
                    <a:pt x="318668" y="23622"/>
                  </a:lnTo>
                  <a:lnTo>
                    <a:pt x="318668" y="11811"/>
                  </a:lnTo>
                  <a:close/>
                </a:path>
                <a:path w="626109" h="35560">
                  <a:moveTo>
                    <a:pt x="318668" y="0"/>
                  </a:moveTo>
                  <a:lnTo>
                    <a:pt x="306882" y="0"/>
                  </a:lnTo>
                  <a:lnTo>
                    <a:pt x="306882" y="11798"/>
                  </a:lnTo>
                  <a:lnTo>
                    <a:pt x="318668" y="11798"/>
                  </a:lnTo>
                  <a:lnTo>
                    <a:pt x="318668" y="0"/>
                  </a:lnTo>
                  <a:close/>
                </a:path>
                <a:path w="626109" h="35560">
                  <a:moveTo>
                    <a:pt x="330479" y="11811"/>
                  </a:moveTo>
                  <a:lnTo>
                    <a:pt x="318681" y="11811"/>
                  </a:lnTo>
                  <a:lnTo>
                    <a:pt x="318681" y="23609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22"/>
                  </a:lnTo>
                  <a:lnTo>
                    <a:pt x="330479" y="11811"/>
                  </a:lnTo>
                  <a:close/>
                </a:path>
                <a:path w="626109" h="35560">
                  <a:moveTo>
                    <a:pt x="330479" y="0"/>
                  </a:moveTo>
                  <a:lnTo>
                    <a:pt x="318681" y="0"/>
                  </a:lnTo>
                  <a:lnTo>
                    <a:pt x="318681" y="11798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26109" h="35560">
                  <a:moveTo>
                    <a:pt x="342277" y="11811"/>
                  </a:moveTo>
                  <a:lnTo>
                    <a:pt x="330492" y="11811"/>
                  </a:lnTo>
                  <a:lnTo>
                    <a:pt x="330492" y="23622"/>
                  </a:lnTo>
                  <a:lnTo>
                    <a:pt x="342277" y="23622"/>
                  </a:lnTo>
                  <a:lnTo>
                    <a:pt x="342277" y="11811"/>
                  </a:lnTo>
                  <a:close/>
                </a:path>
                <a:path w="626109" h="35560">
                  <a:moveTo>
                    <a:pt x="342277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42277" y="11798"/>
                  </a:lnTo>
                  <a:lnTo>
                    <a:pt x="342277" y="0"/>
                  </a:lnTo>
                  <a:close/>
                </a:path>
                <a:path w="626109" h="35560">
                  <a:moveTo>
                    <a:pt x="365874" y="23609"/>
                  </a:moveTo>
                  <a:lnTo>
                    <a:pt x="354088" y="23609"/>
                  </a:lnTo>
                  <a:lnTo>
                    <a:pt x="354088" y="35407"/>
                  </a:lnTo>
                  <a:lnTo>
                    <a:pt x="365874" y="35407"/>
                  </a:lnTo>
                  <a:lnTo>
                    <a:pt x="365874" y="23609"/>
                  </a:lnTo>
                  <a:close/>
                </a:path>
                <a:path w="626109" h="35560">
                  <a:moveTo>
                    <a:pt x="365874" y="0"/>
                  </a:moveTo>
                  <a:lnTo>
                    <a:pt x="354088" y="0"/>
                  </a:lnTo>
                  <a:lnTo>
                    <a:pt x="354088" y="11798"/>
                  </a:lnTo>
                  <a:lnTo>
                    <a:pt x="365874" y="11798"/>
                  </a:lnTo>
                  <a:lnTo>
                    <a:pt x="365874" y="0"/>
                  </a:lnTo>
                  <a:close/>
                </a:path>
                <a:path w="626109" h="35560">
                  <a:moveTo>
                    <a:pt x="377685" y="0"/>
                  </a:moveTo>
                  <a:lnTo>
                    <a:pt x="365899" y="0"/>
                  </a:lnTo>
                  <a:lnTo>
                    <a:pt x="365899" y="11798"/>
                  </a:lnTo>
                  <a:lnTo>
                    <a:pt x="377685" y="11798"/>
                  </a:lnTo>
                  <a:lnTo>
                    <a:pt x="377685" y="0"/>
                  </a:lnTo>
                  <a:close/>
                </a:path>
                <a:path w="626109" h="35560">
                  <a:moveTo>
                    <a:pt x="401307" y="11811"/>
                  </a:moveTo>
                  <a:lnTo>
                    <a:pt x="389509" y="11811"/>
                  </a:lnTo>
                  <a:lnTo>
                    <a:pt x="389509" y="23622"/>
                  </a:lnTo>
                  <a:lnTo>
                    <a:pt x="401307" y="23622"/>
                  </a:lnTo>
                  <a:lnTo>
                    <a:pt x="401307" y="11811"/>
                  </a:lnTo>
                  <a:close/>
                </a:path>
                <a:path w="626109" h="35560">
                  <a:moveTo>
                    <a:pt x="424903" y="23609"/>
                  </a:moveTo>
                  <a:lnTo>
                    <a:pt x="413105" y="23609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close/>
                </a:path>
                <a:path w="626109" h="35560">
                  <a:moveTo>
                    <a:pt x="424903" y="0"/>
                  </a:moveTo>
                  <a:lnTo>
                    <a:pt x="413105" y="0"/>
                  </a:lnTo>
                  <a:lnTo>
                    <a:pt x="413105" y="11798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26109" h="35560">
                  <a:moveTo>
                    <a:pt x="436702" y="23609"/>
                  </a:moveTo>
                  <a:lnTo>
                    <a:pt x="424916" y="23609"/>
                  </a:lnTo>
                  <a:lnTo>
                    <a:pt x="424916" y="35407"/>
                  </a:lnTo>
                  <a:lnTo>
                    <a:pt x="436702" y="35407"/>
                  </a:lnTo>
                  <a:lnTo>
                    <a:pt x="436702" y="23609"/>
                  </a:lnTo>
                  <a:close/>
                </a:path>
                <a:path w="626109" h="35560">
                  <a:moveTo>
                    <a:pt x="436702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36702" y="11798"/>
                  </a:lnTo>
                  <a:lnTo>
                    <a:pt x="436702" y="0"/>
                  </a:lnTo>
                  <a:close/>
                </a:path>
                <a:path w="626109" h="35560">
                  <a:moveTo>
                    <a:pt x="460298" y="11811"/>
                  </a:moveTo>
                  <a:lnTo>
                    <a:pt x="448513" y="11811"/>
                  </a:lnTo>
                  <a:lnTo>
                    <a:pt x="448513" y="23609"/>
                  </a:lnTo>
                  <a:lnTo>
                    <a:pt x="436714" y="23609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60298" y="35407"/>
                  </a:lnTo>
                  <a:lnTo>
                    <a:pt x="460298" y="23622"/>
                  </a:lnTo>
                  <a:lnTo>
                    <a:pt x="460298" y="11811"/>
                  </a:lnTo>
                  <a:close/>
                </a:path>
                <a:path w="626109" h="35560">
                  <a:moveTo>
                    <a:pt x="472109" y="11811"/>
                  </a:moveTo>
                  <a:lnTo>
                    <a:pt x="460324" y="11811"/>
                  </a:lnTo>
                  <a:lnTo>
                    <a:pt x="460324" y="23609"/>
                  </a:lnTo>
                  <a:lnTo>
                    <a:pt x="460324" y="35407"/>
                  </a:lnTo>
                  <a:lnTo>
                    <a:pt x="472109" y="35407"/>
                  </a:lnTo>
                  <a:lnTo>
                    <a:pt x="472109" y="23622"/>
                  </a:lnTo>
                  <a:lnTo>
                    <a:pt x="472109" y="11811"/>
                  </a:lnTo>
                  <a:close/>
                </a:path>
                <a:path w="626109" h="35560">
                  <a:moveTo>
                    <a:pt x="507530" y="23609"/>
                  </a:moveTo>
                  <a:lnTo>
                    <a:pt x="495731" y="23609"/>
                  </a:ln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507530" y="35407"/>
                  </a:lnTo>
                  <a:lnTo>
                    <a:pt x="507530" y="23609"/>
                  </a:lnTo>
                  <a:close/>
                </a:path>
                <a:path w="626109" h="35560">
                  <a:moveTo>
                    <a:pt x="519315" y="0"/>
                  </a:moveTo>
                  <a:lnTo>
                    <a:pt x="507530" y="0"/>
                  </a:ln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19315" y="11798"/>
                  </a:lnTo>
                  <a:lnTo>
                    <a:pt x="519315" y="0"/>
                  </a:lnTo>
                  <a:close/>
                </a:path>
                <a:path w="626109" h="35560">
                  <a:moveTo>
                    <a:pt x="531126" y="11811"/>
                  </a:moveTo>
                  <a:lnTo>
                    <a:pt x="519341" y="11811"/>
                  </a:lnTo>
                  <a:lnTo>
                    <a:pt x="519341" y="23622"/>
                  </a:lnTo>
                  <a:lnTo>
                    <a:pt x="531126" y="23622"/>
                  </a:lnTo>
                  <a:lnTo>
                    <a:pt x="531126" y="11811"/>
                  </a:lnTo>
                  <a:close/>
                </a:path>
                <a:path w="626109" h="35560">
                  <a:moveTo>
                    <a:pt x="531126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31126" y="11798"/>
                  </a:lnTo>
                  <a:lnTo>
                    <a:pt x="531126" y="0"/>
                  </a:lnTo>
                  <a:close/>
                </a:path>
                <a:path w="626109" h="35560">
                  <a:moveTo>
                    <a:pt x="542937" y="11811"/>
                  </a:moveTo>
                  <a:lnTo>
                    <a:pt x="531139" y="11811"/>
                  </a:lnTo>
                  <a:lnTo>
                    <a:pt x="531139" y="23609"/>
                  </a:lnTo>
                  <a:lnTo>
                    <a:pt x="531139" y="35407"/>
                  </a:lnTo>
                  <a:lnTo>
                    <a:pt x="542937" y="35407"/>
                  </a:lnTo>
                  <a:lnTo>
                    <a:pt x="542937" y="23622"/>
                  </a:lnTo>
                  <a:lnTo>
                    <a:pt x="542937" y="11811"/>
                  </a:lnTo>
                  <a:close/>
                </a:path>
                <a:path w="626109" h="35560">
                  <a:moveTo>
                    <a:pt x="542937" y="0"/>
                  </a:moveTo>
                  <a:lnTo>
                    <a:pt x="531139" y="0"/>
                  </a:lnTo>
                  <a:lnTo>
                    <a:pt x="531139" y="11798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26109" h="35560">
                  <a:moveTo>
                    <a:pt x="590143" y="11811"/>
                  </a:moveTo>
                  <a:lnTo>
                    <a:pt x="578345" y="11811"/>
                  </a:lnTo>
                  <a:lnTo>
                    <a:pt x="578345" y="23622"/>
                  </a:lnTo>
                  <a:lnTo>
                    <a:pt x="590143" y="23622"/>
                  </a:lnTo>
                  <a:lnTo>
                    <a:pt x="590143" y="11811"/>
                  </a:lnTo>
                  <a:close/>
                </a:path>
                <a:path w="626109" h="35560">
                  <a:moveTo>
                    <a:pt x="601941" y="0"/>
                  </a:moveTo>
                  <a:lnTo>
                    <a:pt x="601941" y="0"/>
                  </a:lnTo>
                  <a:lnTo>
                    <a:pt x="542950" y="0"/>
                  </a:lnTo>
                  <a:lnTo>
                    <a:pt x="542950" y="11798"/>
                  </a:lnTo>
                  <a:lnTo>
                    <a:pt x="601941" y="11798"/>
                  </a:lnTo>
                  <a:lnTo>
                    <a:pt x="601941" y="0"/>
                  </a:lnTo>
                  <a:close/>
                </a:path>
                <a:path w="626109" h="35560">
                  <a:moveTo>
                    <a:pt x="613765" y="0"/>
                  </a:move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13765" y="0"/>
                  </a:lnTo>
                  <a:close/>
                </a:path>
                <a:path w="626109" h="35560">
                  <a:moveTo>
                    <a:pt x="625551" y="11811"/>
                  </a:moveTo>
                  <a:lnTo>
                    <a:pt x="613765" y="11811"/>
                  </a:lnTo>
                  <a:lnTo>
                    <a:pt x="613765" y="23622"/>
                  </a:lnTo>
                  <a:lnTo>
                    <a:pt x="625551" y="23622"/>
                  </a:lnTo>
                  <a:lnTo>
                    <a:pt x="625551" y="118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5958433" y="4629340"/>
              <a:ext cx="614045" cy="35560"/>
            </a:xfrm>
            <a:custGeom>
              <a:avLst/>
              <a:gdLst/>
              <a:ahLst/>
              <a:cxnLst/>
              <a:rect l="l" t="t" r="r" b="b"/>
              <a:pathLst>
                <a:path w="614045" h="35560">
                  <a:moveTo>
                    <a:pt x="23583" y="23609"/>
                  </a:moveTo>
                  <a:lnTo>
                    <a:pt x="11798" y="23609"/>
                  </a:lnTo>
                  <a:lnTo>
                    <a:pt x="11798" y="11811"/>
                  </a:lnTo>
                  <a:lnTo>
                    <a:pt x="0" y="11811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23583" y="35407"/>
                  </a:lnTo>
                  <a:lnTo>
                    <a:pt x="23583" y="23609"/>
                  </a:lnTo>
                  <a:close/>
                </a:path>
                <a:path w="614045" h="35560">
                  <a:moveTo>
                    <a:pt x="35394" y="23609"/>
                  </a:moveTo>
                  <a:lnTo>
                    <a:pt x="23596" y="23609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close/>
                </a:path>
                <a:path w="614045" h="35560">
                  <a:moveTo>
                    <a:pt x="58991" y="23609"/>
                  </a:moveTo>
                  <a:lnTo>
                    <a:pt x="47205" y="23609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58991" y="35407"/>
                  </a:lnTo>
                  <a:lnTo>
                    <a:pt x="58991" y="23609"/>
                  </a:lnTo>
                  <a:close/>
                </a:path>
                <a:path w="614045" h="35560">
                  <a:moveTo>
                    <a:pt x="82613" y="11811"/>
                  </a:moveTo>
                  <a:lnTo>
                    <a:pt x="70815" y="11811"/>
                  </a:lnTo>
                  <a:lnTo>
                    <a:pt x="70815" y="23609"/>
                  </a:ln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09"/>
                  </a:lnTo>
                  <a:lnTo>
                    <a:pt x="82613" y="11811"/>
                  </a:lnTo>
                  <a:close/>
                </a:path>
                <a:path w="614045" h="35560">
                  <a:moveTo>
                    <a:pt x="118008" y="23609"/>
                  </a:moveTo>
                  <a:lnTo>
                    <a:pt x="106222" y="23609"/>
                  </a:ln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18008" y="35407"/>
                  </a:lnTo>
                  <a:lnTo>
                    <a:pt x="118008" y="23609"/>
                  </a:lnTo>
                  <a:close/>
                </a:path>
                <a:path w="614045" h="35560">
                  <a:moveTo>
                    <a:pt x="129819" y="11811"/>
                  </a:moveTo>
                  <a:lnTo>
                    <a:pt x="118021" y="11811"/>
                  </a:lnTo>
                  <a:lnTo>
                    <a:pt x="118021" y="23609"/>
                  </a:lnTo>
                  <a:lnTo>
                    <a:pt x="118021" y="35407"/>
                  </a:lnTo>
                  <a:lnTo>
                    <a:pt x="129819" y="35407"/>
                  </a:lnTo>
                  <a:lnTo>
                    <a:pt x="129819" y="23609"/>
                  </a:lnTo>
                  <a:lnTo>
                    <a:pt x="129819" y="11811"/>
                  </a:lnTo>
                  <a:close/>
                </a:path>
                <a:path w="614045" h="35560">
                  <a:moveTo>
                    <a:pt x="153416" y="11811"/>
                  </a:moveTo>
                  <a:lnTo>
                    <a:pt x="141630" y="11811"/>
                  </a:lnTo>
                  <a:lnTo>
                    <a:pt x="129832" y="11811"/>
                  </a:lnTo>
                  <a:lnTo>
                    <a:pt x="129832" y="23609"/>
                  </a:lnTo>
                  <a:lnTo>
                    <a:pt x="129832" y="35407"/>
                  </a:lnTo>
                  <a:lnTo>
                    <a:pt x="141630" y="35407"/>
                  </a:lnTo>
                  <a:lnTo>
                    <a:pt x="153416" y="35407"/>
                  </a:lnTo>
                  <a:lnTo>
                    <a:pt x="153416" y="23609"/>
                  </a:lnTo>
                  <a:lnTo>
                    <a:pt x="153416" y="11811"/>
                  </a:lnTo>
                  <a:close/>
                </a:path>
                <a:path w="614045" h="35560">
                  <a:moveTo>
                    <a:pt x="165239" y="23609"/>
                  </a:move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65239" y="23609"/>
                  </a:lnTo>
                  <a:close/>
                </a:path>
                <a:path w="614045" h="35560">
                  <a:moveTo>
                    <a:pt x="188836" y="11811"/>
                  </a:moveTo>
                  <a:lnTo>
                    <a:pt x="177038" y="11811"/>
                  </a:ln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lnTo>
                    <a:pt x="188836" y="11811"/>
                  </a:lnTo>
                  <a:close/>
                </a:path>
                <a:path w="614045" h="35560">
                  <a:moveTo>
                    <a:pt x="200647" y="23609"/>
                  </a:move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00647" y="23609"/>
                  </a:lnTo>
                  <a:close/>
                </a:path>
                <a:path w="614045" h="35560">
                  <a:moveTo>
                    <a:pt x="212432" y="11811"/>
                  </a:moveTo>
                  <a:lnTo>
                    <a:pt x="200647" y="11811"/>
                  </a:lnTo>
                  <a:lnTo>
                    <a:pt x="200647" y="23609"/>
                  </a:lnTo>
                  <a:lnTo>
                    <a:pt x="212432" y="23609"/>
                  </a:lnTo>
                  <a:lnTo>
                    <a:pt x="212432" y="11811"/>
                  </a:lnTo>
                  <a:close/>
                </a:path>
                <a:path w="614045" h="35560">
                  <a:moveTo>
                    <a:pt x="224243" y="23609"/>
                  </a:move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close/>
                </a:path>
                <a:path w="614045" h="35560">
                  <a:moveTo>
                    <a:pt x="247840" y="11811"/>
                  </a:moveTo>
                  <a:lnTo>
                    <a:pt x="236054" y="11811"/>
                  </a:lnTo>
                  <a:lnTo>
                    <a:pt x="224256" y="11811"/>
                  </a:lnTo>
                  <a:lnTo>
                    <a:pt x="224256" y="23609"/>
                  </a:lnTo>
                  <a:lnTo>
                    <a:pt x="236054" y="23609"/>
                  </a:lnTo>
                  <a:lnTo>
                    <a:pt x="236054" y="35407"/>
                  </a:lnTo>
                  <a:lnTo>
                    <a:pt x="247840" y="35407"/>
                  </a:lnTo>
                  <a:lnTo>
                    <a:pt x="247840" y="23609"/>
                  </a:lnTo>
                  <a:lnTo>
                    <a:pt x="247840" y="11811"/>
                  </a:lnTo>
                  <a:close/>
                </a:path>
                <a:path w="614045" h="35560">
                  <a:moveTo>
                    <a:pt x="259664" y="11811"/>
                  </a:moveTo>
                  <a:lnTo>
                    <a:pt x="247865" y="11811"/>
                  </a:lnTo>
                  <a:lnTo>
                    <a:pt x="247865" y="23609"/>
                  </a:lnTo>
                  <a:lnTo>
                    <a:pt x="247865" y="35407"/>
                  </a:lnTo>
                  <a:lnTo>
                    <a:pt x="259664" y="35407"/>
                  </a:lnTo>
                  <a:lnTo>
                    <a:pt x="259664" y="23609"/>
                  </a:lnTo>
                  <a:lnTo>
                    <a:pt x="259664" y="11811"/>
                  </a:lnTo>
                  <a:close/>
                </a:path>
                <a:path w="614045" h="35560">
                  <a:moveTo>
                    <a:pt x="283260" y="11811"/>
                  </a:moveTo>
                  <a:lnTo>
                    <a:pt x="271475" y="11811"/>
                  </a:lnTo>
                  <a:lnTo>
                    <a:pt x="271475" y="23609"/>
                  </a:lnTo>
                  <a:lnTo>
                    <a:pt x="283260" y="23609"/>
                  </a:lnTo>
                  <a:lnTo>
                    <a:pt x="283260" y="11811"/>
                  </a:lnTo>
                  <a:close/>
                </a:path>
                <a:path w="614045" h="35560">
                  <a:moveTo>
                    <a:pt x="306857" y="23609"/>
                  </a:moveTo>
                  <a:lnTo>
                    <a:pt x="295071" y="23609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close/>
                </a:path>
                <a:path w="614045" h="35560">
                  <a:moveTo>
                    <a:pt x="330479" y="11811"/>
                  </a:moveTo>
                  <a:lnTo>
                    <a:pt x="318681" y="11811"/>
                  </a:lnTo>
                  <a:lnTo>
                    <a:pt x="318681" y="23609"/>
                  </a:lnTo>
                  <a:lnTo>
                    <a:pt x="330479" y="23609"/>
                  </a:lnTo>
                  <a:lnTo>
                    <a:pt x="330479" y="11811"/>
                  </a:lnTo>
                  <a:close/>
                </a:path>
                <a:path w="614045" h="35560">
                  <a:moveTo>
                    <a:pt x="365874" y="11811"/>
                  </a:moveTo>
                  <a:lnTo>
                    <a:pt x="354088" y="11811"/>
                  </a:lnTo>
                  <a:lnTo>
                    <a:pt x="342290" y="11811"/>
                  </a:lnTo>
                  <a:lnTo>
                    <a:pt x="342290" y="23609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54088" y="23609"/>
                  </a:lnTo>
                  <a:lnTo>
                    <a:pt x="365874" y="23609"/>
                  </a:lnTo>
                  <a:lnTo>
                    <a:pt x="365874" y="11811"/>
                  </a:lnTo>
                  <a:close/>
                </a:path>
                <a:path w="614045" h="35560">
                  <a:moveTo>
                    <a:pt x="377685" y="11811"/>
                  </a:moveTo>
                  <a:lnTo>
                    <a:pt x="365899" y="11811"/>
                  </a:lnTo>
                  <a:lnTo>
                    <a:pt x="365899" y="23609"/>
                  </a:lnTo>
                  <a:lnTo>
                    <a:pt x="377685" y="23609"/>
                  </a:lnTo>
                  <a:lnTo>
                    <a:pt x="377685" y="11811"/>
                  </a:lnTo>
                  <a:close/>
                </a:path>
                <a:path w="614045" h="35560">
                  <a:moveTo>
                    <a:pt x="389496" y="11811"/>
                  </a:moveTo>
                  <a:lnTo>
                    <a:pt x="377698" y="11811"/>
                  </a:lnTo>
                  <a:lnTo>
                    <a:pt x="377698" y="23609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lnTo>
                    <a:pt x="389496" y="11811"/>
                  </a:lnTo>
                  <a:close/>
                </a:path>
                <a:path w="614045" h="35560">
                  <a:moveTo>
                    <a:pt x="401307" y="23609"/>
                  </a:move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01307" y="23609"/>
                  </a:lnTo>
                  <a:close/>
                </a:path>
                <a:path w="614045" h="35560">
                  <a:moveTo>
                    <a:pt x="413092" y="11811"/>
                  </a:moveTo>
                  <a:lnTo>
                    <a:pt x="401307" y="11811"/>
                  </a:lnTo>
                  <a:lnTo>
                    <a:pt x="401307" y="23609"/>
                  </a:lnTo>
                  <a:lnTo>
                    <a:pt x="413092" y="23609"/>
                  </a:lnTo>
                  <a:lnTo>
                    <a:pt x="413092" y="11811"/>
                  </a:lnTo>
                  <a:close/>
                </a:path>
                <a:path w="614045" h="35560">
                  <a:moveTo>
                    <a:pt x="424903" y="11811"/>
                  </a:moveTo>
                  <a:lnTo>
                    <a:pt x="413105" y="11811"/>
                  </a:lnTo>
                  <a:lnTo>
                    <a:pt x="413105" y="23609"/>
                  </a:lnTo>
                  <a:lnTo>
                    <a:pt x="424903" y="23609"/>
                  </a:lnTo>
                  <a:lnTo>
                    <a:pt x="424903" y="11811"/>
                  </a:lnTo>
                  <a:close/>
                </a:path>
                <a:path w="614045" h="35560">
                  <a:moveTo>
                    <a:pt x="448513" y="11811"/>
                  </a:moveTo>
                  <a:lnTo>
                    <a:pt x="436714" y="11811"/>
                  </a:lnTo>
                  <a:lnTo>
                    <a:pt x="436714" y="23609"/>
                  </a:lnTo>
                  <a:lnTo>
                    <a:pt x="448513" y="23609"/>
                  </a:lnTo>
                  <a:lnTo>
                    <a:pt x="448513" y="11811"/>
                  </a:lnTo>
                  <a:close/>
                </a:path>
                <a:path w="614045" h="35560">
                  <a:moveTo>
                    <a:pt x="472109" y="11811"/>
                  </a:moveTo>
                  <a:lnTo>
                    <a:pt x="460324" y="11811"/>
                  </a:lnTo>
                  <a:lnTo>
                    <a:pt x="460324" y="23609"/>
                  </a:lnTo>
                  <a:lnTo>
                    <a:pt x="460324" y="35407"/>
                  </a:lnTo>
                  <a:lnTo>
                    <a:pt x="472109" y="35407"/>
                  </a:lnTo>
                  <a:lnTo>
                    <a:pt x="472109" y="23609"/>
                  </a:lnTo>
                  <a:lnTo>
                    <a:pt x="472109" y="11811"/>
                  </a:lnTo>
                  <a:close/>
                </a:path>
                <a:path w="614045" h="35560">
                  <a:moveTo>
                    <a:pt x="483920" y="11811"/>
                  </a:moveTo>
                  <a:lnTo>
                    <a:pt x="472122" y="11811"/>
                  </a:lnTo>
                  <a:lnTo>
                    <a:pt x="472122" y="23609"/>
                  </a:lnTo>
                  <a:lnTo>
                    <a:pt x="483920" y="23609"/>
                  </a:lnTo>
                  <a:lnTo>
                    <a:pt x="483920" y="11811"/>
                  </a:lnTo>
                  <a:close/>
                </a:path>
                <a:path w="614045" h="35560">
                  <a:moveTo>
                    <a:pt x="519315" y="11811"/>
                  </a:moveTo>
                  <a:lnTo>
                    <a:pt x="507530" y="11811"/>
                  </a:lnTo>
                  <a:lnTo>
                    <a:pt x="495731" y="11811"/>
                  </a:lnTo>
                  <a:lnTo>
                    <a:pt x="495731" y="23609"/>
                  </a:lnTo>
                  <a:lnTo>
                    <a:pt x="507530" y="23609"/>
                  </a:lnTo>
                  <a:lnTo>
                    <a:pt x="519315" y="23609"/>
                  </a:lnTo>
                  <a:lnTo>
                    <a:pt x="519315" y="11811"/>
                  </a:lnTo>
                  <a:close/>
                </a:path>
                <a:path w="614045" h="35560">
                  <a:moveTo>
                    <a:pt x="531126" y="11811"/>
                  </a:moveTo>
                  <a:lnTo>
                    <a:pt x="519341" y="11811"/>
                  </a:lnTo>
                  <a:lnTo>
                    <a:pt x="519341" y="23609"/>
                  </a:lnTo>
                  <a:lnTo>
                    <a:pt x="531126" y="23609"/>
                  </a:lnTo>
                  <a:lnTo>
                    <a:pt x="531126" y="11811"/>
                  </a:lnTo>
                  <a:close/>
                </a:path>
                <a:path w="614045" h="35560">
                  <a:moveTo>
                    <a:pt x="542937" y="0"/>
                  </a:moveTo>
                  <a:lnTo>
                    <a:pt x="531139" y="0"/>
                  </a:lnTo>
                  <a:lnTo>
                    <a:pt x="531139" y="11798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14045" h="35560">
                  <a:moveTo>
                    <a:pt x="554748" y="23609"/>
                  </a:moveTo>
                  <a:lnTo>
                    <a:pt x="542950" y="23609"/>
                  </a:lnTo>
                  <a:lnTo>
                    <a:pt x="542950" y="35407"/>
                  </a:lnTo>
                  <a:lnTo>
                    <a:pt x="554748" y="35407"/>
                  </a:lnTo>
                  <a:lnTo>
                    <a:pt x="554748" y="23609"/>
                  </a:lnTo>
                  <a:close/>
                </a:path>
                <a:path w="614045" h="35560">
                  <a:moveTo>
                    <a:pt x="566547" y="0"/>
                  </a:moveTo>
                  <a:lnTo>
                    <a:pt x="554748" y="0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66547" y="0"/>
                  </a:lnTo>
                  <a:close/>
                </a:path>
                <a:path w="614045" h="35560">
                  <a:moveTo>
                    <a:pt x="590143" y="11811"/>
                  </a:moveTo>
                  <a:lnTo>
                    <a:pt x="578345" y="11811"/>
                  </a:lnTo>
                  <a:lnTo>
                    <a:pt x="566547" y="11811"/>
                  </a:lnTo>
                  <a:lnTo>
                    <a:pt x="554748" y="11811"/>
                  </a:lnTo>
                  <a:lnTo>
                    <a:pt x="554748" y="23609"/>
                  </a:lnTo>
                  <a:lnTo>
                    <a:pt x="566547" y="23609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90143" y="35407"/>
                  </a:lnTo>
                  <a:lnTo>
                    <a:pt x="590143" y="23609"/>
                  </a:lnTo>
                  <a:lnTo>
                    <a:pt x="590143" y="11811"/>
                  </a:lnTo>
                  <a:close/>
                </a:path>
                <a:path w="614045" h="35560">
                  <a:moveTo>
                    <a:pt x="613765" y="11811"/>
                  </a:moveTo>
                  <a:lnTo>
                    <a:pt x="601967" y="11811"/>
                  </a:lnTo>
                  <a:lnTo>
                    <a:pt x="601967" y="23609"/>
                  </a:lnTo>
                  <a:lnTo>
                    <a:pt x="601967" y="35407"/>
                  </a:lnTo>
                  <a:lnTo>
                    <a:pt x="613765" y="35407"/>
                  </a:lnTo>
                  <a:lnTo>
                    <a:pt x="613765" y="23609"/>
                  </a:lnTo>
                  <a:lnTo>
                    <a:pt x="613765" y="118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9" name="object 39"/>
          <p:cNvSpPr txBox="1"/>
          <p:nvPr/>
        </p:nvSpPr>
        <p:spPr>
          <a:xfrm>
            <a:off x="5898515" y="4694973"/>
            <a:ext cx="977265" cy="4851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50" b="1" dirty="0">
                <a:latin typeface="Raleway"/>
                <a:cs typeface="Raleway"/>
              </a:rPr>
              <a:t>Product Height:</a:t>
            </a:r>
            <a:r>
              <a:rPr sz="750" b="1" spc="-5" dirty="0">
                <a:latin typeface="Raleway"/>
                <a:cs typeface="Raleway"/>
              </a:rPr>
              <a:t> </a:t>
            </a:r>
            <a:r>
              <a:rPr sz="750" spc="-20" dirty="0">
                <a:latin typeface="Raleway"/>
                <a:cs typeface="Raleway"/>
              </a:rPr>
              <a:t>31.25</a:t>
            </a:r>
            <a:endParaRPr sz="75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z="750" b="1" dirty="0">
                <a:latin typeface="Raleway"/>
                <a:cs typeface="Raleway"/>
              </a:rPr>
              <a:t>Product Depth: </a:t>
            </a:r>
            <a:r>
              <a:rPr sz="750" spc="-25" dirty="0">
                <a:latin typeface="Raleway"/>
                <a:cs typeface="Raleway"/>
              </a:rPr>
              <a:t>29</a:t>
            </a:r>
            <a:endParaRPr sz="75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z="750" b="1" dirty="0">
                <a:latin typeface="Raleway"/>
                <a:cs typeface="Raleway"/>
              </a:rPr>
              <a:t>Product Length: </a:t>
            </a:r>
            <a:r>
              <a:rPr sz="750" spc="-25" dirty="0">
                <a:latin typeface="Raleway"/>
                <a:cs typeface="Raleway"/>
              </a:rPr>
              <a:t>29</a:t>
            </a:r>
            <a:endParaRPr sz="75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z="750" b="1" dirty="0">
                <a:latin typeface="Raleway"/>
                <a:cs typeface="Raleway"/>
              </a:rPr>
              <a:t>Cubes: </a:t>
            </a:r>
            <a:r>
              <a:rPr sz="750" spc="-20" dirty="0">
                <a:latin typeface="Raleway"/>
                <a:cs typeface="Raleway"/>
              </a:rPr>
              <a:t>12.2</a:t>
            </a:r>
            <a:endParaRPr sz="750">
              <a:latin typeface="Raleway"/>
              <a:cs typeface="Raleway"/>
            </a:endParaRPr>
          </a:p>
        </p:txBody>
      </p:sp>
      <p:sp>
        <p:nvSpPr>
          <p:cNvPr id="40" name="object 40"/>
          <p:cNvSpPr txBox="1">
            <a:spLocks noGrp="1"/>
          </p:cNvSpPr>
          <p:nvPr>
            <p:ph type="sldNum" sz="quarter" idx="4294967295"/>
          </p:nvPr>
        </p:nvSpPr>
        <p:spPr>
          <a:xfrm>
            <a:off x="9477375" y="7521575"/>
            <a:ext cx="581025" cy="16033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900" b="0" i="0">
                <a:solidFill>
                  <a:schemeClr val="bg1"/>
                </a:solidFill>
                <a:latin typeface="Raleway"/>
                <a:cs typeface="Raleway"/>
              </a:defRPr>
            </a:lvl1pPr>
          </a:lstStyle>
          <a:p>
            <a:pPr marL="12700">
              <a:lnSpc>
                <a:spcPct val="100000"/>
              </a:lnSpc>
              <a:spcBef>
                <a:spcPts val="45"/>
              </a:spcBef>
            </a:pPr>
            <a:r>
              <a:rPr lang="en-US"/>
              <a:t>Page: </a:t>
            </a:r>
            <a:fld id="{81D60167-4931-47E6-BA6A-407CBD079E47}" type="slidenum">
              <a:rPr spc="-25" smtClean="0"/>
              <a:pPr marL="12700">
                <a:lnSpc>
                  <a:spcPct val="100000"/>
                </a:lnSpc>
                <a:spcBef>
                  <a:spcPts val="45"/>
                </a:spcBef>
              </a:pPr>
              <a:t>103</a:t>
            </a:fld>
            <a:endParaRPr spc="-25" dirty="0"/>
          </a:p>
        </p:txBody>
      </p:sp>
      <p:graphicFrame>
        <p:nvGraphicFramePr>
          <p:cNvPr id="2" name="Object 1">
            <a:extLst>
              <a:ext uri="{FF2B5EF4-FFF2-40B4-BE49-F238E27FC236}">
                <a16:creationId xmlns:a16="http://schemas.microsoft.com/office/drawing/2014/main" id="{993845EB-F5EC-4AE4-E14F-BDBA284A37E9}"/>
              </a:ext>
            </a:extLst>
          </p:cNvPr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1163495788"/>
              </p:ext>
            </p:extLst>
          </p:nvPr>
        </p:nvGraphicFramePr>
        <p:xfrm>
          <a:off x="500436" y="5552166"/>
          <a:ext cx="8724900" cy="7747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Worksheet" r:id="rId5" imgW="8724900" imgH="774700" progId="Excel.Sheet.12">
                  <p:embed/>
                </p:oleObj>
              </mc:Choice>
              <mc:Fallback>
                <p:oleObj name="Worksheet" r:id="rId5" imgW="8724900" imgH="774700" progId="Excel.Sheet.12">
                  <p:embed/>
                  <p:pic>
                    <p:nvPicPr>
                      <p:cNvPr id="2" name="Object 1">
                        <a:extLst>
                          <a:ext uri="{FF2B5EF4-FFF2-40B4-BE49-F238E27FC236}">
                            <a16:creationId xmlns:a16="http://schemas.microsoft.com/office/drawing/2014/main" id="{993845EB-F5EC-4AE4-E14F-BDBA284A37E9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6"/>
                      <a:stretch>
                        <a:fillRect/>
                      </a:stretch>
                    </p:blipFill>
                    <p:spPr>
                      <a:xfrm>
                        <a:off x="500436" y="5552166"/>
                        <a:ext cx="8724900" cy="774700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3" name="Picture 2" descr="A picture containing logo&#10;&#10;Description automatically generated">
            <a:extLst>
              <a:ext uri="{FF2B5EF4-FFF2-40B4-BE49-F238E27FC236}">
                <a16:creationId xmlns:a16="http://schemas.microsoft.com/office/drawing/2014/main" id="{AA73C489-99FD-8F8F-08C8-943FDFA8F958}"/>
              </a:ext>
            </a:extLst>
          </p:cNvPr>
          <p:cNvPicPr>
            <a:picLocks noChangeAspect="1"/>
          </p:cNvPicPr>
          <p:nvPr/>
        </p:nvPicPr>
        <p:blipFill rotWithShape="1"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6732"/>
          <a:stretch/>
        </p:blipFill>
        <p:spPr>
          <a:xfrm>
            <a:off x="8610600" y="6449545"/>
            <a:ext cx="1293202" cy="1232368"/>
          </a:xfrm>
          <a:prstGeom prst="rect">
            <a:avLst/>
          </a:prstGeom>
        </p:spPr>
      </p:pic>
      <p:sp>
        <p:nvSpPr>
          <p:cNvPr id="4" name="Rectangle 3">
            <a:extLst>
              <a:ext uri="{FF2B5EF4-FFF2-40B4-BE49-F238E27FC236}">
                <a16:creationId xmlns:a16="http://schemas.microsoft.com/office/drawing/2014/main" id="{73632D3B-8415-E3E1-4199-E4A6232BCA64}"/>
              </a:ext>
            </a:extLst>
          </p:cNvPr>
          <p:cNvSpPr/>
          <p:nvPr/>
        </p:nvSpPr>
        <p:spPr>
          <a:xfrm>
            <a:off x="8150253" y="5299165"/>
            <a:ext cx="1374747" cy="105420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27028181"/>
      </p:ext>
    </p:extLst>
  </p:cSld>
  <p:clrMapOvr>
    <a:masterClrMapping/>
  </p:clrMapOvr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object 5">
            <a:hlinkClick r:id="rId2"/>
          </p:cNvPr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47625" y="767626"/>
            <a:ext cx="5715000" cy="4446270"/>
          </a:xfrm>
          <a:prstGeom prst="rect">
            <a:avLst/>
          </a:prstGeom>
        </p:spPr>
      </p:pic>
      <p:sp>
        <p:nvSpPr>
          <p:cNvPr id="6" name="object 6"/>
          <p:cNvSpPr/>
          <p:nvPr/>
        </p:nvSpPr>
        <p:spPr>
          <a:xfrm>
            <a:off x="6176645" y="217364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6176645" y="228794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6176645" y="251654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6176645" y="274514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6176645" y="285944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6176645" y="297374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6176645" y="320234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6176645" y="331664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 txBox="1"/>
          <p:nvPr/>
        </p:nvSpPr>
        <p:spPr>
          <a:xfrm>
            <a:off x="5898515" y="859939"/>
            <a:ext cx="3157855" cy="3066415"/>
          </a:xfrm>
          <a:prstGeom prst="rect">
            <a:avLst/>
          </a:prstGeom>
        </p:spPr>
        <p:txBody>
          <a:bodyPr vert="horz" wrap="square" lIns="0" tIns="27940" rIns="0" bIns="0" rtlCol="0">
            <a:spAutoFit/>
          </a:bodyPr>
          <a:lstStyle/>
          <a:p>
            <a:pPr marL="12700" marR="405130">
              <a:lnSpc>
                <a:spcPts val="1350"/>
              </a:lnSpc>
              <a:spcBef>
                <a:spcPts val="220"/>
              </a:spcBef>
            </a:pPr>
            <a:r>
              <a:rPr sz="1200" b="1" spc="80" dirty="0">
                <a:latin typeface="Arial"/>
                <a:cs typeface="Arial"/>
              </a:rPr>
              <a:t>SOPHIA SWIVEL </a:t>
            </a:r>
            <a:r>
              <a:rPr sz="1200" b="1" spc="50" dirty="0">
                <a:latin typeface="Arial"/>
                <a:cs typeface="Arial"/>
              </a:rPr>
              <a:t>ACCENT</a:t>
            </a:r>
            <a:r>
              <a:rPr sz="1200" b="1" spc="80" dirty="0">
                <a:latin typeface="Arial"/>
                <a:cs typeface="Arial"/>
              </a:rPr>
              <a:t> </a:t>
            </a:r>
            <a:r>
              <a:rPr sz="1200" b="1" spc="70" dirty="0">
                <a:latin typeface="Arial"/>
                <a:cs typeface="Arial"/>
              </a:rPr>
              <a:t>CHAIR, </a:t>
            </a:r>
            <a:r>
              <a:rPr sz="1200" b="1" spc="50" dirty="0">
                <a:latin typeface="Arial"/>
                <a:cs typeface="Arial"/>
              </a:rPr>
              <a:t>GREEN</a:t>
            </a:r>
            <a:r>
              <a:rPr sz="1200" b="1" spc="85" dirty="0">
                <a:latin typeface="Arial"/>
                <a:cs typeface="Arial"/>
              </a:rPr>
              <a:t> </a:t>
            </a:r>
            <a:r>
              <a:rPr sz="1200" b="1" spc="50" dirty="0">
                <a:latin typeface="Arial"/>
                <a:cs typeface="Arial"/>
              </a:rPr>
              <a:t>VELVET</a:t>
            </a:r>
            <a:endParaRPr sz="1200" dirty="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760"/>
              </a:spcBef>
            </a:pPr>
            <a:r>
              <a:rPr sz="750" b="1" dirty="0">
                <a:latin typeface="Raleway"/>
                <a:cs typeface="Raleway"/>
              </a:rPr>
              <a:t>SKU:</a:t>
            </a:r>
            <a:r>
              <a:rPr sz="750" b="1" spc="10" dirty="0">
                <a:latin typeface="Raleway"/>
                <a:cs typeface="Raleway"/>
              </a:rPr>
              <a:t> </a:t>
            </a:r>
            <a:r>
              <a:rPr sz="750" spc="-10" dirty="0">
                <a:latin typeface="Raleway"/>
                <a:cs typeface="Raleway"/>
              </a:rPr>
              <a:t>SOH850GNV</a:t>
            </a:r>
            <a:endParaRPr sz="750" dirty="0">
              <a:latin typeface="Raleway"/>
              <a:cs typeface="Raleway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700" dirty="0">
              <a:latin typeface="Raleway"/>
              <a:cs typeface="Raleway"/>
            </a:endParaRPr>
          </a:p>
          <a:p>
            <a:pPr marL="12700" marR="5080">
              <a:lnSpc>
                <a:spcPct val="100000"/>
              </a:lnSpc>
              <a:spcBef>
                <a:spcPts val="5"/>
              </a:spcBef>
            </a:pPr>
            <a:r>
              <a:rPr sz="750" dirty="0">
                <a:latin typeface="Raleway"/>
                <a:cs typeface="Raleway"/>
              </a:rPr>
              <a:t>Compact enough to fit anywhere and comfortable enough that </a:t>
            </a:r>
            <a:r>
              <a:rPr sz="750" spc="-10" dirty="0">
                <a:latin typeface="Raleway"/>
                <a:cs typeface="Raleway"/>
              </a:rPr>
              <a:t>you’ll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want to put one everywhere, the Sophia Swivel Accent Chair</a:t>
            </a:r>
            <a:r>
              <a:rPr sz="750" spc="19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comes </a:t>
            </a:r>
            <a:r>
              <a:rPr sz="750" spc="-25" dirty="0">
                <a:latin typeface="Raleway"/>
                <a:cs typeface="Raleway"/>
              </a:rPr>
              <a:t>in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five</a:t>
            </a:r>
            <a:r>
              <a:rPr sz="750" spc="-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different covers and sports a 360° swivel base and transitional </a:t>
            </a:r>
            <a:r>
              <a:rPr sz="750" spc="-10" dirty="0">
                <a:latin typeface="Raleway"/>
                <a:cs typeface="Raleway"/>
              </a:rPr>
              <a:t>style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that blends with any </a:t>
            </a:r>
            <a:r>
              <a:rPr sz="750" spc="-10" dirty="0">
                <a:latin typeface="Raleway"/>
                <a:cs typeface="Raleway"/>
              </a:rPr>
              <a:t>environment.</a:t>
            </a:r>
            <a:endParaRPr sz="750" dirty="0">
              <a:latin typeface="Raleway"/>
              <a:cs typeface="Raleway"/>
            </a:endParaRPr>
          </a:p>
          <a:p>
            <a:pPr marL="393700">
              <a:lnSpc>
                <a:spcPct val="100000"/>
              </a:lnSpc>
              <a:spcBef>
                <a:spcPts val="750"/>
              </a:spcBef>
            </a:pPr>
            <a:r>
              <a:rPr sz="750" dirty="0">
                <a:latin typeface="Raleway"/>
                <a:cs typeface="Raleway"/>
              </a:rPr>
              <a:t>360° </a:t>
            </a:r>
            <a:r>
              <a:rPr sz="750" spc="-10" dirty="0">
                <a:latin typeface="Raleway"/>
                <a:cs typeface="Raleway"/>
              </a:rPr>
              <a:t>Swivel</a:t>
            </a:r>
            <a:endParaRPr sz="750" dirty="0">
              <a:latin typeface="Raleway"/>
              <a:cs typeface="Raleway"/>
            </a:endParaRPr>
          </a:p>
          <a:p>
            <a:pPr marL="393700" marR="30099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Removable back makes it easy to move around in </a:t>
            </a:r>
            <a:r>
              <a:rPr sz="750" spc="-10" dirty="0">
                <a:latin typeface="Raleway"/>
                <a:cs typeface="Raleway"/>
              </a:rPr>
              <a:t>small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hallways, doors, </a:t>
            </a:r>
            <a:r>
              <a:rPr sz="750" spc="-25" dirty="0">
                <a:latin typeface="Raleway"/>
                <a:cs typeface="Raleway"/>
              </a:rPr>
              <a:t>etc</a:t>
            </a:r>
            <a:endParaRPr sz="750" dirty="0">
              <a:latin typeface="Raleway"/>
              <a:cs typeface="Raleway"/>
            </a:endParaRPr>
          </a:p>
          <a:p>
            <a:pPr marL="393700" marR="247015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Green velvet cover is butter-soft to the touch for an </a:t>
            </a:r>
            <a:r>
              <a:rPr sz="750" spc="-10" dirty="0">
                <a:latin typeface="Raleway"/>
                <a:cs typeface="Raleway"/>
              </a:rPr>
              <a:t>extra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comfortable </a:t>
            </a:r>
            <a:r>
              <a:rPr sz="750" spc="-20" dirty="0">
                <a:latin typeface="Raleway"/>
                <a:cs typeface="Raleway"/>
              </a:rPr>
              <a:t>seat</a:t>
            </a:r>
            <a:endParaRPr sz="750" dirty="0">
              <a:latin typeface="Raleway"/>
              <a:cs typeface="Raleway"/>
            </a:endParaRPr>
          </a:p>
          <a:p>
            <a:pPr marL="39370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Available in five different </a:t>
            </a:r>
            <a:r>
              <a:rPr sz="750" spc="-10" dirty="0">
                <a:latin typeface="Raleway"/>
                <a:cs typeface="Raleway"/>
              </a:rPr>
              <a:t>covers</a:t>
            </a:r>
            <a:endParaRPr sz="750" dirty="0">
              <a:latin typeface="Raleway"/>
              <a:cs typeface="Raleway"/>
            </a:endParaRPr>
          </a:p>
          <a:p>
            <a:pPr marL="39370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Adjustable levelers add stability on uneven </a:t>
            </a:r>
            <a:r>
              <a:rPr sz="750" spc="-10" dirty="0">
                <a:latin typeface="Raleway"/>
                <a:cs typeface="Raleway"/>
              </a:rPr>
              <a:t>surfaces.</a:t>
            </a:r>
            <a:endParaRPr sz="750" dirty="0">
              <a:latin typeface="Raleway"/>
              <a:cs typeface="Raleway"/>
            </a:endParaRPr>
          </a:p>
          <a:p>
            <a:pPr marL="393700" marR="33655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Easy assembly, just attach legs, add top and the chair is </a:t>
            </a:r>
            <a:r>
              <a:rPr sz="750" spc="-10" dirty="0">
                <a:latin typeface="Raleway"/>
                <a:cs typeface="Raleway"/>
              </a:rPr>
              <a:t>ready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to </a:t>
            </a:r>
            <a:r>
              <a:rPr sz="750" spc="-25" dirty="0">
                <a:latin typeface="Raleway"/>
                <a:cs typeface="Raleway"/>
              </a:rPr>
              <a:t>use</a:t>
            </a:r>
            <a:endParaRPr sz="750" dirty="0">
              <a:latin typeface="Raleway"/>
              <a:cs typeface="Raleway"/>
            </a:endParaRPr>
          </a:p>
          <a:p>
            <a:pPr marL="393700" marR="1509395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Removable</a:t>
            </a:r>
            <a:r>
              <a:rPr sz="750" spc="-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solid wood </a:t>
            </a:r>
            <a:r>
              <a:rPr sz="750" spc="-20" dirty="0">
                <a:latin typeface="Raleway"/>
                <a:cs typeface="Raleway"/>
              </a:rPr>
              <a:t>legs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u="sng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4"/>
              </a:rPr>
              <a:t>Download Sophia </a:t>
            </a:r>
            <a:r>
              <a:rPr sz="750" u="sng" spc="-10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4"/>
              </a:rPr>
              <a:t>Tearsheet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  <a:spcBef>
                <a:spcPts val="620"/>
              </a:spcBef>
            </a:pPr>
            <a:r>
              <a:rPr sz="750" u="sng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2"/>
              </a:rPr>
              <a:t>Read </a:t>
            </a:r>
            <a:r>
              <a:rPr sz="750" u="sng" spc="-20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2"/>
              </a:rPr>
              <a:t>More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</a:pPr>
            <a:r>
              <a:rPr sz="750" b="1" dirty="0">
                <a:latin typeface="Raleway"/>
                <a:cs typeface="Raleway"/>
              </a:rPr>
              <a:t>Price:</a:t>
            </a:r>
            <a:r>
              <a:rPr sz="750" b="1" spc="10" dirty="0">
                <a:latin typeface="Raleway"/>
                <a:cs typeface="Raleway"/>
              </a:rPr>
              <a:t> </a:t>
            </a:r>
            <a:r>
              <a:rPr sz="750" spc="-10" dirty="0">
                <a:latin typeface="Raleway"/>
                <a:cs typeface="Raleway"/>
              </a:rPr>
              <a:t>$119.00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ts val="1060"/>
              </a:lnSpc>
              <a:tabLst>
                <a:tab pos="1587500" algn="l"/>
              </a:tabLst>
            </a:pPr>
            <a:r>
              <a:rPr sz="900" spc="-10" dirty="0">
                <a:latin typeface="Raleway"/>
                <a:cs typeface="Raleway"/>
              </a:rPr>
              <a:t>Weight</a:t>
            </a:r>
            <a:r>
              <a:rPr sz="900" dirty="0">
                <a:latin typeface="Raleway"/>
                <a:cs typeface="Raleway"/>
              </a:rPr>
              <a:t>	59.4</a:t>
            </a:r>
            <a:r>
              <a:rPr sz="900" spc="-10" dirty="0">
                <a:latin typeface="Raleway"/>
                <a:cs typeface="Raleway"/>
              </a:rPr>
              <a:t> </a:t>
            </a:r>
            <a:r>
              <a:rPr sz="900" spc="-25" dirty="0">
                <a:latin typeface="Raleway"/>
                <a:cs typeface="Raleway"/>
              </a:rPr>
              <a:t>lbs</a:t>
            </a:r>
            <a:endParaRPr sz="900" dirty="0">
              <a:latin typeface="Raleway"/>
              <a:cs typeface="Raleway"/>
            </a:endParaRPr>
          </a:p>
        </p:txBody>
      </p:sp>
      <p:grpSp>
        <p:nvGrpSpPr>
          <p:cNvPr id="15" name="object 15"/>
          <p:cNvGrpSpPr/>
          <p:nvPr/>
        </p:nvGrpSpPr>
        <p:grpSpPr>
          <a:xfrm>
            <a:off x="5907614" y="3988365"/>
            <a:ext cx="727710" cy="727710"/>
            <a:chOff x="5907614" y="3988365"/>
            <a:chExt cx="727710" cy="727710"/>
          </a:xfrm>
        </p:grpSpPr>
        <p:sp>
          <p:nvSpPr>
            <p:cNvPr id="16" name="object 16"/>
            <p:cNvSpPr/>
            <p:nvPr/>
          </p:nvSpPr>
          <p:spPr>
            <a:xfrm>
              <a:off x="5911215" y="3991965"/>
              <a:ext cx="720090" cy="720090"/>
            </a:xfrm>
            <a:custGeom>
              <a:avLst/>
              <a:gdLst/>
              <a:ahLst/>
              <a:cxnLst/>
              <a:rect l="l" t="t" r="r" b="b"/>
              <a:pathLst>
                <a:path w="720090" h="720089">
                  <a:moveTo>
                    <a:pt x="0" y="0"/>
                  </a:moveTo>
                  <a:lnTo>
                    <a:pt x="720001" y="0"/>
                  </a:lnTo>
                  <a:lnTo>
                    <a:pt x="720001" y="720001"/>
                  </a:lnTo>
                  <a:lnTo>
                    <a:pt x="0" y="720001"/>
                  </a:lnTo>
                  <a:lnTo>
                    <a:pt x="0" y="0"/>
                  </a:lnTo>
                  <a:close/>
                </a:path>
              </a:pathLst>
            </a:custGeom>
            <a:ln w="72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5958433" y="4039183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09" h="35560">
                  <a:moveTo>
                    <a:pt x="23583" y="0"/>
                  </a:moveTo>
                  <a:lnTo>
                    <a:pt x="11798" y="0"/>
                  </a:lnTo>
                  <a:lnTo>
                    <a:pt x="0" y="0"/>
                  </a:lnTo>
                  <a:lnTo>
                    <a:pt x="0" y="11798"/>
                  </a:lnTo>
                  <a:lnTo>
                    <a:pt x="0" y="23596"/>
                  </a:lnTo>
                  <a:lnTo>
                    <a:pt x="0" y="35394"/>
                  </a:lnTo>
                  <a:lnTo>
                    <a:pt x="11798" y="35394"/>
                  </a:lnTo>
                  <a:lnTo>
                    <a:pt x="11798" y="23596"/>
                  </a:lnTo>
                  <a:lnTo>
                    <a:pt x="11798" y="11798"/>
                  </a:lnTo>
                  <a:lnTo>
                    <a:pt x="23583" y="11798"/>
                  </a:lnTo>
                  <a:lnTo>
                    <a:pt x="23583" y="0"/>
                  </a:lnTo>
                  <a:close/>
                </a:path>
                <a:path w="626109" h="35560">
                  <a:moveTo>
                    <a:pt x="35394" y="23596"/>
                  </a:moveTo>
                  <a:lnTo>
                    <a:pt x="23596" y="23596"/>
                  </a:lnTo>
                  <a:lnTo>
                    <a:pt x="23596" y="35394"/>
                  </a:lnTo>
                  <a:lnTo>
                    <a:pt x="35394" y="35394"/>
                  </a:lnTo>
                  <a:lnTo>
                    <a:pt x="35394" y="23596"/>
                  </a:lnTo>
                  <a:close/>
                </a:path>
                <a:path w="626109" h="35560">
                  <a:moveTo>
                    <a:pt x="35394" y="0"/>
                  </a:moveTo>
                  <a:lnTo>
                    <a:pt x="23596" y="0"/>
                  </a:lnTo>
                  <a:lnTo>
                    <a:pt x="23596" y="11798"/>
                  </a:lnTo>
                  <a:lnTo>
                    <a:pt x="35394" y="11798"/>
                  </a:lnTo>
                  <a:lnTo>
                    <a:pt x="35394" y="0"/>
                  </a:lnTo>
                  <a:close/>
                </a:path>
                <a:path w="626109" h="35560">
                  <a:moveTo>
                    <a:pt x="58991" y="23596"/>
                  </a:moveTo>
                  <a:lnTo>
                    <a:pt x="47205" y="23596"/>
                  </a:lnTo>
                  <a:lnTo>
                    <a:pt x="35407" y="23596"/>
                  </a:lnTo>
                  <a:lnTo>
                    <a:pt x="35407" y="35394"/>
                  </a:lnTo>
                  <a:lnTo>
                    <a:pt x="47205" y="35394"/>
                  </a:lnTo>
                  <a:lnTo>
                    <a:pt x="58991" y="35394"/>
                  </a:lnTo>
                  <a:lnTo>
                    <a:pt x="58991" y="23596"/>
                  </a:lnTo>
                  <a:close/>
                </a:path>
                <a:path w="626109" h="35560">
                  <a:moveTo>
                    <a:pt x="58991" y="0"/>
                  </a:moveTo>
                  <a:lnTo>
                    <a:pt x="47205" y="0"/>
                  </a:lnTo>
                  <a:lnTo>
                    <a:pt x="35407" y="0"/>
                  </a:lnTo>
                  <a:lnTo>
                    <a:pt x="35407" y="11798"/>
                  </a:lnTo>
                  <a:lnTo>
                    <a:pt x="47205" y="11798"/>
                  </a:lnTo>
                  <a:lnTo>
                    <a:pt x="58991" y="11798"/>
                  </a:lnTo>
                  <a:lnTo>
                    <a:pt x="58991" y="0"/>
                  </a:lnTo>
                  <a:close/>
                </a:path>
                <a:path w="626109" h="35560">
                  <a:moveTo>
                    <a:pt x="82613" y="0"/>
                  </a:moveTo>
                  <a:lnTo>
                    <a:pt x="70815" y="0"/>
                  </a:lnTo>
                  <a:lnTo>
                    <a:pt x="59016" y="0"/>
                  </a:lnTo>
                  <a:lnTo>
                    <a:pt x="59016" y="11798"/>
                  </a:lnTo>
                  <a:lnTo>
                    <a:pt x="70815" y="11798"/>
                  </a:lnTo>
                  <a:lnTo>
                    <a:pt x="70815" y="23596"/>
                  </a:lnTo>
                  <a:lnTo>
                    <a:pt x="70815" y="35394"/>
                  </a:lnTo>
                  <a:lnTo>
                    <a:pt x="82613" y="35394"/>
                  </a:lnTo>
                  <a:lnTo>
                    <a:pt x="82613" y="23596"/>
                  </a:lnTo>
                  <a:lnTo>
                    <a:pt x="82613" y="11798"/>
                  </a:lnTo>
                  <a:lnTo>
                    <a:pt x="82613" y="0"/>
                  </a:lnTo>
                  <a:close/>
                </a:path>
                <a:path w="626109" h="35560">
                  <a:moveTo>
                    <a:pt x="118008" y="0"/>
                  </a:moveTo>
                  <a:lnTo>
                    <a:pt x="106222" y="0"/>
                  </a:lnTo>
                  <a:lnTo>
                    <a:pt x="94424" y="0"/>
                  </a:lnTo>
                  <a:lnTo>
                    <a:pt x="94424" y="11798"/>
                  </a:lnTo>
                  <a:lnTo>
                    <a:pt x="94424" y="23596"/>
                  </a:lnTo>
                  <a:lnTo>
                    <a:pt x="106222" y="23596"/>
                  </a:lnTo>
                  <a:lnTo>
                    <a:pt x="106222" y="11798"/>
                  </a:lnTo>
                  <a:lnTo>
                    <a:pt x="118008" y="11798"/>
                  </a:lnTo>
                  <a:lnTo>
                    <a:pt x="118008" y="0"/>
                  </a:lnTo>
                  <a:close/>
                </a:path>
                <a:path w="626109" h="35560">
                  <a:moveTo>
                    <a:pt x="129819" y="0"/>
                  </a:moveTo>
                  <a:lnTo>
                    <a:pt x="118021" y="0"/>
                  </a:lnTo>
                  <a:lnTo>
                    <a:pt x="118021" y="11798"/>
                  </a:lnTo>
                  <a:lnTo>
                    <a:pt x="118021" y="23596"/>
                  </a:lnTo>
                  <a:lnTo>
                    <a:pt x="118021" y="35394"/>
                  </a:lnTo>
                  <a:lnTo>
                    <a:pt x="129819" y="35394"/>
                  </a:lnTo>
                  <a:lnTo>
                    <a:pt x="129819" y="23596"/>
                  </a:lnTo>
                  <a:lnTo>
                    <a:pt x="129819" y="11798"/>
                  </a:lnTo>
                  <a:lnTo>
                    <a:pt x="129819" y="0"/>
                  </a:lnTo>
                  <a:close/>
                </a:path>
                <a:path w="626109" h="35560">
                  <a:moveTo>
                    <a:pt x="141630" y="0"/>
                  </a:moveTo>
                  <a:lnTo>
                    <a:pt x="129832" y="0"/>
                  </a:lnTo>
                  <a:lnTo>
                    <a:pt x="129832" y="11798"/>
                  </a:lnTo>
                  <a:lnTo>
                    <a:pt x="141630" y="11798"/>
                  </a:lnTo>
                  <a:lnTo>
                    <a:pt x="141630" y="0"/>
                  </a:lnTo>
                  <a:close/>
                </a:path>
                <a:path w="626109" h="35560">
                  <a:moveTo>
                    <a:pt x="153416" y="11798"/>
                  </a:moveTo>
                  <a:lnTo>
                    <a:pt x="141630" y="11798"/>
                  </a:lnTo>
                  <a:lnTo>
                    <a:pt x="141630" y="23596"/>
                  </a:lnTo>
                  <a:lnTo>
                    <a:pt x="129832" y="23596"/>
                  </a:lnTo>
                  <a:lnTo>
                    <a:pt x="129832" y="35394"/>
                  </a:lnTo>
                  <a:lnTo>
                    <a:pt x="141630" y="35394"/>
                  </a:lnTo>
                  <a:lnTo>
                    <a:pt x="153416" y="35394"/>
                  </a:lnTo>
                  <a:lnTo>
                    <a:pt x="153416" y="23596"/>
                  </a:lnTo>
                  <a:lnTo>
                    <a:pt x="153416" y="11798"/>
                  </a:lnTo>
                  <a:close/>
                </a:path>
                <a:path w="626109" h="35560">
                  <a:moveTo>
                    <a:pt x="177025" y="0"/>
                  </a:moveTo>
                  <a:lnTo>
                    <a:pt x="165239" y="0"/>
                  </a:lnTo>
                  <a:lnTo>
                    <a:pt x="165239" y="11798"/>
                  </a:lnTo>
                  <a:lnTo>
                    <a:pt x="153441" y="11798"/>
                  </a:lnTo>
                  <a:lnTo>
                    <a:pt x="153441" y="23596"/>
                  </a:lnTo>
                  <a:lnTo>
                    <a:pt x="165239" y="23596"/>
                  </a:lnTo>
                  <a:lnTo>
                    <a:pt x="177025" y="23596"/>
                  </a:lnTo>
                  <a:lnTo>
                    <a:pt x="177025" y="11798"/>
                  </a:lnTo>
                  <a:lnTo>
                    <a:pt x="177025" y="0"/>
                  </a:lnTo>
                  <a:close/>
                </a:path>
                <a:path w="626109" h="35560">
                  <a:moveTo>
                    <a:pt x="188836" y="0"/>
                  </a:moveTo>
                  <a:lnTo>
                    <a:pt x="177038" y="0"/>
                  </a:lnTo>
                  <a:lnTo>
                    <a:pt x="177038" y="11798"/>
                  </a:lnTo>
                  <a:lnTo>
                    <a:pt x="177038" y="23596"/>
                  </a:lnTo>
                  <a:lnTo>
                    <a:pt x="177038" y="35394"/>
                  </a:lnTo>
                  <a:lnTo>
                    <a:pt x="188836" y="35394"/>
                  </a:lnTo>
                  <a:lnTo>
                    <a:pt x="188836" y="23596"/>
                  </a:lnTo>
                  <a:lnTo>
                    <a:pt x="188836" y="11798"/>
                  </a:lnTo>
                  <a:lnTo>
                    <a:pt x="188836" y="0"/>
                  </a:lnTo>
                  <a:close/>
                </a:path>
                <a:path w="626109" h="35560">
                  <a:moveTo>
                    <a:pt x="212432" y="0"/>
                  </a:moveTo>
                  <a:lnTo>
                    <a:pt x="200647" y="0"/>
                  </a:lnTo>
                  <a:lnTo>
                    <a:pt x="188849" y="0"/>
                  </a:lnTo>
                  <a:lnTo>
                    <a:pt x="188849" y="11798"/>
                  </a:lnTo>
                  <a:lnTo>
                    <a:pt x="200647" y="11798"/>
                  </a:lnTo>
                  <a:lnTo>
                    <a:pt x="200647" y="23596"/>
                  </a:lnTo>
                  <a:lnTo>
                    <a:pt x="212432" y="23596"/>
                  </a:lnTo>
                  <a:lnTo>
                    <a:pt x="212432" y="11798"/>
                  </a:lnTo>
                  <a:lnTo>
                    <a:pt x="212432" y="0"/>
                  </a:lnTo>
                  <a:close/>
                </a:path>
                <a:path w="626109" h="35560">
                  <a:moveTo>
                    <a:pt x="224243" y="0"/>
                  </a:moveTo>
                  <a:lnTo>
                    <a:pt x="212458" y="0"/>
                  </a:lnTo>
                  <a:lnTo>
                    <a:pt x="212458" y="11798"/>
                  </a:lnTo>
                  <a:lnTo>
                    <a:pt x="212458" y="23596"/>
                  </a:lnTo>
                  <a:lnTo>
                    <a:pt x="224243" y="23596"/>
                  </a:lnTo>
                  <a:lnTo>
                    <a:pt x="224243" y="11798"/>
                  </a:lnTo>
                  <a:lnTo>
                    <a:pt x="224243" y="0"/>
                  </a:lnTo>
                  <a:close/>
                </a:path>
                <a:path w="626109" h="35560">
                  <a:moveTo>
                    <a:pt x="236054" y="23596"/>
                  </a:moveTo>
                  <a:lnTo>
                    <a:pt x="224256" y="23596"/>
                  </a:lnTo>
                  <a:lnTo>
                    <a:pt x="224256" y="35394"/>
                  </a:lnTo>
                  <a:lnTo>
                    <a:pt x="236054" y="35394"/>
                  </a:lnTo>
                  <a:lnTo>
                    <a:pt x="236054" y="23596"/>
                  </a:lnTo>
                  <a:close/>
                </a:path>
                <a:path w="626109" h="35560">
                  <a:moveTo>
                    <a:pt x="236054" y="0"/>
                  </a:moveTo>
                  <a:lnTo>
                    <a:pt x="224256" y="0"/>
                  </a:lnTo>
                  <a:lnTo>
                    <a:pt x="224256" y="11798"/>
                  </a:lnTo>
                  <a:lnTo>
                    <a:pt x="236054" y="11798"/>
                  </a:lnTo>
                  <a:lnTo>
                    <a:pt x="236054" y="0"/>
                  </a:lnTo>
                  <a:close/>
                </a:path>
                <a:path w="626109" h="35560">
                  <a:moveTo>
                    <a:pt x="259664" y="0"/>
                  </a:moveTo>
                  <a:lnTo>
                    <a:pt x="247865" y="0"/>
                  </a:lnTo>
                  <a:lnTo>
                    <a:pt x="247865" y="11798"/>
                  </a:lnTo>
                  <a:lnTo>
                    <a:pt x="259664" y="11798"/>
                  </a:lnTo>
                  <a:lnTo>
                    <a:pt x="259664" y="0"/>
                  </a:lnTo>
                  <a:close/>
                </a:path>
                <a:path w="626109" h="35560">
                  <a:moveTo>
                    <a:pt x="283260" y="11798"/>
                  </a:moveTo>
                  <a:lnTo>
                    <a:pt x="271475" y="11798"/>
                  </a:lnTo>
                  <a:lnTo>
                    <a:pt x="271475" y="23596"/>
                  </a:lnTo>
                  <a:lnTo>
                    <a:pt x="283260" y="23596"/>
                  </a:lnTo>
                  <a:lnTo>
                    <a:pt x="283260" y="11798"/>
                  </a:lnTo>
                  <a:close/>
                </a:path>
                <a:path w="626109" h="35560">
                  <a:moveTo>
                    <a:pt x="306857" y="0"/>
                  </a:moveTo>
                  <a:lnTo>
                    <a:pt x="295071" y="0"/>
                  </a:lnTo>
                  <a:lnTo>
                    <a:pt x="283273" y="0"/>
                  </a:lnTo>
                  <a:lnTo>
                    <a:pt x="283273" y="11798"/>
                  </a:lnTo>
                  <a:lnTo>
                    <a:pt x="295071" y="11798"/>
                  </a:lnTo>
                  <a:lnTo>
                    <a:pt x="295071" y="23596"/>
                  </a:lnTo>
                  <a:lnTo>
                    <a:pt x="306857" y="23596"/>
                  </a:lnTo>
                  <a:lnTo>
                    <a:pt x="306857" y="11798"/>
                  </a:lnTo>
                  <a:lnTo>
                    <a:pt x="306857" y="0"/>
                  </a:lnTo>
                  <a:close/>
                </a:path>
                <a:path w="626109" h="35560">
                  <a:moveTo>
                    <a:pt x="318668" y="11798"/>
                  </a:moveTo>
                  <a:lnTo>
                    <a:pt x="306882" y="11798"/>
                  </a:lnTo>
                  <a:lnTo>
                    <a:pt x="306882" y="23596"/>
                  </a:lnTo>
                  <a:lnTo>
                    <a:pt x="318668" y="23596"/>
                  </a:lnTo>
                  <a:lnTo>
                    <a:pt x="318668" y="11798"/>
                  </a:lnTo>
                  <a:close/>
                </a:path>
                <a:path w="626109" h="35560">
                  <a:moveTo>
                    <a:pt x="330479" y="0"/>
                  </a:moveTo>
                  <a:lnTo>
                    <a:pt x="318681" y="0"/>
                  </a:lnTo>
                  <a:lnTo>
                    <a:pt x="318681" y="11798"/>
                  </a:lnTo>
                  <a:lnTo>
                    <a:pt x="318681" y="23596"/>
                  </a:lnTo>
                  <a:lnTo>
                    <a:pt x="330479" y="23596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26109" h="35560">
                  <a:moveTo>
                    <a:pt x="342277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42277" y="11798"/>
                  </a:lnTo>
                  <a:lnTo>
                    <a:pt x="342277" y="0"/>
                  </a:lnTo>
                  <a:close/>
                </a:path>
                <a:path w="626109" h="35560">
                  <a:moveTo>
                    <a:pt x="365874" y="0"/>
                  </a:moveTo>
                  <a:lnTo>
                    <a:pt x="354088" y="0"/>
                  </a:lnTo>
                  <a:lnTo>
                    <a:pt x="342290" y="0"/>
                  </a:lnTo>
                  <a:lnTo>
                    <a:pt x="342290" y="11798"/>
                  </a:lnTo>
                  <a:lnTo>
                    <a:pt x="354088" y="11798"/>
                  </a:lnTo>
                  <a:lnTo>
                    <a:pt x="354088" y="23596"/>
                  </a:lnTo>
                  <a:lnTo>
                    <a:pt x="365874" y="23596"/>
                  </a:lnTo>
                  <a:lnTo>
                    <a:pt x="365874" y="11798"/>
                  </a:lnTo>
                  <a:lnTo>
                    <a:pt x="365874" y="0"/>
                  </a:lnTo>
                  <a:close/>
                </a:path>
                <a:path w="626109" h="35560">
                  <a:moveTo>
                    <a:pt x="377685" y="0"/>
                  </a:moveTo>
                  <a:lnTo>
                    <a:pt x="365899" y="0"/>
                  </a:lnTo>
                  <a:lnTo>
                    <a:pt x="365899" y="11798"/>
                  </a:lnTo>
                  <a:lnTo>
                    <a:pt x="365899" y="23596"/>
                  </a:lnTo>
                  <a:lnTo>
                    <a:pt x="377685" y="23596"/>
                  </a:lnTo>
                  <a:lnTo>
                    <a:pt x="377685" y="11798"/>
                  </a:lnTo>
                  <a:lnTo>
                    <a:pt x="377685" y="0"/>
                  </a:lnTo>
                  <a:close/>
                </a:path>
                <a:path w="626109" h="35560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77698" y="23596"/>
                  </a:lnTo>
                  <a:lnTo>
                    <a:pt x="389496" y="23596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26109" h="35560">
                  <a:moveTo>
                    <a:pt x="401307" y="0"/>
                  </a:move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01307" y="0"/>
                  </a:lnTo>
                  <a:close/>
                </a:path>
                <a:path w="626109" h="35560">
                  <a:moveTo>
                    <a:pt x="413092" y="11798"/>
                  </a:moveTo>
                  <a:lnTo>
                    <a:pt x="401307" y="11798"/>
                  </a:lnTo>
                  <a:lnTo>
                    <a:pt x="401307" y="23596"/>
                  </a:lnTo>
                  <a:lnTo>
                    <a:pt x="413092" y="23596"/>
                  </a:lnTo>
                  <a:lnTo>
                    <a:pt x="413092" y="11798"/>
                  </a:lnTo>
                  <a:close/>
                </a:path>
                <a:path w="626109" h="35560">
                  <a:moveTo>
                    <a:pt x="424903" y="11798"/>
                  </a:moveTo>
                  <a:lnTo>
                    <a:pt x="413105" y="11798"/>
                  </a:lnTo>
                  <a:lnTo>
                    <a:pt x="413105" y="23596"/>
                  </a:lnTo>
                  <a:lnTo>
                    <a:pt x="424903" y="23596"/>
                  </a:lnTo>
                  <a:lnTo>
                    <a:pt x="424903" y="11798"/>
                  </a:lnTo>
                  <a:close/>
                </a:path>
                <a:path w="626109" h="35560">
                  <a:moveTo>
                    <a:pt x="448513" y="0"/>
                  </a:moveTo>
                  <a:lnTo>
                    <a:pt x="436714" y="0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48513" y="0"/>
                  </a:lnTo>
                  <a:close/>
                </a:path>
                <a:path w="626109" h="35560">
                  <a:moveTo>
                    <a:pt x="472109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72109" y="11798"/>
                  </a:lnTo>
                  <a:lnTo>
                    <a:pt x="472109" y="0"/>
                  </a:lnTo>
                  <a:close/>
                </a:path>
                <a:path w="626109" h="35560">
                  <a:moveTo>
                    <a:pt x="483920" y="11798"/>
                  </a:moveTo>
                  <a:lnTo>
                    <a:pt x="472122" y="11798"/>
                  </a:lnTo>
                  <a:lnTo>
                    <a:pt x="472122" y="23596"/>
                  </a:lnTo>
                  <a:lnTo>
                    <a:pt x="483920" y="23596"/>
                  </a:lnTo>
                  <a:lnTo>
                    <a:pt x="483920" y="11798"/>
                  </a:lnTo>
                  <a:close/>
                </a:path>
                <a:path w="626109" h="35560">
                  <a:moveTo>
                    <a:pt x="519315" y="11798"/>
                  </a:moveTo>
                  <a:lnTo>
                    <a:pt x="507530" y="11798"/>
                  </a:lnTo>
                  <a:lnTo>
                    <a:pt x="507530" y="0"/>
                  </a:lnTo>
                  <a:lnTo>
                    <a:pt x="495731" y="0"/>
                  </a:lnTo>
                  <a:lnTo>
                    <a:pt x="495731" y="11798"/>
                  </a:lnTo>
                  <a:lnTo>
                    <a:pt x="495731" y="23596"/>
                  </a:lnTo>
                  <a:lnTo>
                    <a:pt x="507530" y="23596"/>
                  </a:lnTo>
                  <a:lnTo>
                    <a:pt x="519315" y="23596"/>
                  </a:lnTo>
                  <a:lnTo>
                    <a:pt x="519315" y="11798"/>
                  </a:lnTo>
                  <a:close/>
                </a:path>
                <a:path w="626109" h="35560">
                  <a:moveTo>
                    <a:pt x="601941" y="0"/>
                  </a:moveTo>
                  <a:lnTo>
                    <a:pt x="601941" y="0"/>
                  </a:lnTo>
                  <a:lnTo>
                    <a:pt x="542950" y="0"/>
                  </a:ln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90143" y="11798"/>
                  </a:lnTo>
                  <a:lnTo>
                    <a:pt x="601941" y="11798"/>
                  </a:lnTo>
                  <a:lnTo>
                    <a:pt x="601941" y="0"/>
                  </a:lnTo>
                  <a:close/>
                </a:path>
                <a:path w="626109" h="35560">
                  <a:moveTo>
                    <a:pt x="625551" y="0"/>
                  </a:moveTo>
                  <a:lnTo>
                    <a:pt x="613765" y="0"/>
                  </a:ln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13765" y="23596"/>
                  </a:lnTo>
                  <a:lnTo>
                    <a:pt x="625551" y="23596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5958433" y="4062780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09" h="35560">
                  <a:moveTo>
                    <a:pt x="11798" y="11811"/>
                  </a:moveTo>
                  <a:lnTo>
                    <a:pt x="0" y="11811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11798" y="23609"/>
                  </a:lnTo>
                  <a:lnTo>
                    <a:pt x="11798" y="11811"/>
                  </a:lnTo>
                  <a:close/>
                </a:path>
                <a:path w="626109" h="35560">
                  <a:moveTo>
                    <a:pt x="35394" y="11811"/>
                  </a:moveTo>
                  <a:lnTo>
                    <a:pt x="23596" y="11811"/>
                  </a:lnTo>
                  <a:lnTo>
                    <a:pt x="23596" y="23609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lnTo>
                    <a:pt x="35394" y="11811"/>
                  </a:lnTo>
                  <a:close/>
                </a:path>
                <a:path w="626109" h="35560">
                  <a:moveTo>
                    <a:pt x="58991" y="11811"/>
                  </a:moveTo>
                  <a:lnTo>
                    <a:pt x="47205" y="11811"/>
                  </a:lnTo>
                  <a:lnTo>
                    <a:pt x="35407" y="11811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58991" y="35407"/>
                  </a:lnTo>
                  <a:lnTo>
                    <a:pt x="58991" y="23609"/>
                  </a:lnTo>
                  <a:lnTo>
                    <a:pt x="58991" y="11811"/>
                  </a:lnTo>
                  <a:close/>
                </a:path>
                <a:path w="626109" h="35560">
                  <a:moveTo>
                    <a:pt x="82613" y="11811"/>
                  </a:moveTo>
                  <a:lnTo>
                    <a:pt x="70815" y="11811"/>
                  </a:lnTo>
                  <a:lnTo>
                    <a:pt x="70815" y="23609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09"/>
                  </a:lnTo>
                  <a:lnTo>
                    <a:pt x="82613" y="11811"/>
                  </a:lnTo>
                  <a:close/>
                </a:path>
                <a:path w="626109" h="35560">
                  <a:moveTo>
                    <a:pt x="118008" y="11811"/>
                  </a:moveTo>
                  <a:lnTo>
                    <a:pt x="106222" y="11811"/>
                  </a:lnTo>
                  <a:lnTo>
                    <a:pt x="94424" y="11811"/>
                  </a:lnTo>
                  <a:lnTo>
                    <a:pt x="94424" y="23609"/>
                  </a:lnTo>
                  <a:lnTo>
                    <a:pt x="106222" y="23609"/>
                  </a:lnTo>
                  <a:lnTo>
                    <a:pt x="106222" y="35407"/>
                  </a:lnTo>
                  <a:lnTo>
                    <a:pt x="118008" y="35407"/>
                  </a:lnTo>
                  <a:lnTo>
                    <a:pt x="118008" y="23609"/>
                  </a:lnTo>
                  <a:lnTo>
                    <a:pt x="118008" y="11811"/>
                  </a:lnTo>
                  <a:close/>
                </a:path>
                <a:path w="626109" h="35560">
                  <a:moveTo>
                    <a:pt x="129819" y="23609"/>
                  </a:moveTo>
                  <a:lnTo>
                    <a:pt x="118021" y="23609"/>
                  </a:lnTo>
                  <a:lnTo>
                    <a:pt x="118021" y="35407"/>
                  </a:lnTo>
                  <a:lnTo>
                    <a:pt x="129819" y="35407"/>
                  </a:lnTo>
                  <a:lnTo>
                    <a:pt x="129819" y="23609"/>
                  </a:lnTo>
                  <a:close/>
                </a:path>
                <a:path w="626109" h="35560">
                  <a:moveTo>
                    <a:pt x="141630" y="11811"/>
                  </a:moveTo>
                  <a:lnTo>
                    <a:pt x="129832" y="11811"/>
                  </a:lnTo>
                  <a:lnTo>
                    <a:pt x="129832" y="23609"/>
                  </a:lnTo>
                  <a:lnTo>
                    <a:pt x="141630" y="23609"/>
                  </a:lnTo>
                  <a:lnTo>
                    <a:pt x="141630" y="11811"/>
                  </a:lnTo>
                  <a:close/>
                </a:path>
                <a:path w="626109" h="35560">
                  <a:moveTo>
                    <a:pt x="153416" y="23609"/>
                  </a:moveTo>
                  <a:lnTo>
                    <a:pt x="141630" y="23609"/>
                  </a:lnTo>
                  <a:lnTo>
                    <a:pt x="141630" y="35407"/>
                  </a:lnTo>
                  <a:lnTo>
                    <a:pt x="153416" y="35407"/>
                  </a:lnTo>
                  <a:lnTo>
                    <a:pt x="153416" y="23609"/>
                  </a:lnTo>
                  <a:close/>
                </a:path>
                <a:path w="626109" h="35560">
                  <a:moveTo>
                    <a:pt x="165239" y="11811"/>
                  </a:moveTo>
                  <a:lnTo>
                    <a:pt x="153441" y="11811"/>
                  </a:lnTo>
                  <a:lnTo>
                    <a:pt x="153441" y="23609"/>
                  </a:lnTo>
                  <a:lnTo>
                    <a:pt x="165239" y="23609"/>
                  </a:lnTo>
                  <a:lnTo>
                    <a:pt x="165239" y="11811"/>
                  </a:lnTo>
                  <a:close/>
                </a:path>
                <a:path w="626109" h="35560">
                  <a:moveTo>
                    <a:pt x="188836" y="11811"/>
                  </a:moveTo>
                  <a:lnTo>
                    <a:pt x="177038" y="11811"/>
                  </a:ln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lnTo>
                    <a:pt x="188836" y="11811"/>
                  </a:lnTo>
                  <a:close/>
                </a:path>
                <a:path w="626109" h="35560">
                  <a:moveTo>
                    <a:pt x="212432" y="11811"/>
                  </a:moveTo>
                  <a:lnTo>
                    <a:pt x="200647" y="11811"/>
                  </a:lnTo>
                  <a:lnTo>
                    <a:pt x="200647" y="23609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lnTo>
                    <a:pt x="212432" y="11811"/>
                  </a:lnTo>
                  <a:close/>
                </a:path>
                <a:path w="626109" h="35560">
                  <a:moveTo>
                    <a:pt x="224243" y="11811"/>
                  </a:moveTo>
                  <a:lnTo>
                    <a:pt x="212458" y="11811"/>
                  </a:lnTo>
                  <a:lnTo>
                    <a:pt x="212458" y="23609"/>
                  </a:lnTo>
                  <a:lnTo>
                    <a:pt x="224243" y="23609"/>
                  </a:lnTo>
                  <a:lnTo>
                    <a:pt x="224243" y="11811"/>
                  </a:lnTo>
                  <a:close/>
                </a:path>
                <a:path w="626109" h="35560">
                  <a:moveTo>
                    <a:pt x="236054" y="23609"/>
                  </a:move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36054" y="23609"/>
                  </a:lnTo>
                  <a:close/>
                </a:path>
                <a:path w="626109" h="35560">
                  <a:moveTo>
                    <a:pt x="247840" y="11811"/>
                  </a:moveTo>
                  <a:lnTo>
                    <a:pt x="236054" y="11811"/>
                  </a:lnTo>
                  <a:lnTo>
                    <a:pt x="236054" y="23609"/>
                  </a:lnTo>
                  <a:lnTo>
                    <a:pt x="247840" y="23609"/>
                  </a:lnTo>
                  <a:lnTo>
                    <a:pt x="247840" y="11811"/>
                  </a:lnTo>
                  <a:close/>
                </a:path>
                <a:path w="626109" h="35560">
                  <a:moveTo>
                    <a:pt x="247840" y="0"/>
                  </a:moveTo>
                  <a:lnTo>
                    <a:pt x="236054" y="0"/>
                  </a:lnTo>
                  <a:lnTo>
                    <a:pt x="224256" y="0"/>
                  </a:lnTo>
                  <a:lnTo>
                    <a:pt x="224256" y="11798"/>
                  </a:lnTo>
                  <a:lnTo>
                    <a:pt x="236054" y="11798"/>
                  </a:lnTo>
                  <a:lnTo>
                    <a:pt x="247840" y="11798"/>
                  </a:lnTo>
                  <a:lnTo>
                    <a:pt x="247840" y="0"/>
                  </a:lnTo>
                  <a:close/>
                </a:path>
                <a:path w="626109" h="35560">
                  <a:moveTo>
                    <a:pt x="259664" y="0"/>
                  </a:moveTo>
                  <a:lnTo>
                    <a:pt x="247865" y="0"/>
                  </a:lnTo>
                  <a:lnTo>
                    <a:pt x="247865" y="11798"/>
                  </a:lnTo>
                  <a:lnTo>
                    <a:pt x="259664" y="11798"/>
                  </a:lnTo>
                  <a:lnTo>
                    <a:pt x="259664" y="0"/>
                  </a:lnTo>
                  <a:close/>
                </a:path>
                <a:path w="626109" h="35560">
                  <a:moveTo>
                    <a:pt x="271449" y="23609"/>
                  </a:moveTo>
                  <a:lnTo>
                    <a:pt x="259664" y="23609"/>
                  </a:lnTo>
                  <a:lnTo>
                    <a:pt x="259664" y="35407"/>
                  </a:lnTo>
                  <a:lnTo>
                    <a:pt x="271449" y="35407"/>
                  </a:lnTo>
                  <a:lnTo>
                    <a:pt x="271449" y="23609"/>
                  </a:lnTo>
                  <a:close/>
                </a:path>
                <a:path w="626109" h="35560">
                  <a:moveTo>
                    <a:pt x="283260" y="0"/>
                  </a:moveTo>
                  <a:lnTo>
                    <a:pt x="271475" y="0"/>
                  </a:lnTo>
                  <a:lnTo>
                    <a:pt x="271475" y="11798"/>
                  </a:lnTo>
                  <a:lnTo>
                    <a:pt x="283260" y="11798"/>
                  </a:lnTo>
                  <a:lnTo>
                    <a:pt x="283260" y="0"/>
                  </a:lnTo>
                  <a:close/>
                </a:path>
                <a:path w="626109" h="35560">
                  <a:moveTo>
                    <a:pt x="306857" y="23609"/>
                  </a:moveTo>
                  <a:lnTo>
                    <a:pt x="295071" y="23609"/>
                  </a:ln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close/>
                </a:path>
                <a:path w="626109" h="35560">
                  <a:moveTo>
                    <a:pt x="318668" y="11811"/>
                  </a:moveTo>
                  <a:lnTo>
                    <a:pt x="306882" y="11811"/>
                  </a:lnTo>
                  <a:lnTo>
                    <a:pt x="306882" y="23609"/>
                  </a:lnTo>
                  <a:lnTo>
                    <a:pt x="306882" y="35407"/>
                  </a:lnTo>
                  <a:lnTo>
                    <a:pt x="318668" y="35407"/>
                  </a:lnTo>
                  <a:lnTo>
                    <a:pt x="318668" y="23609"/>
                  </a:lnTo>
                  <a:lnTo>
                    <a:pt x="318668" y="11811"/>
                  </a:lnTo>
                  <a:close/>
                </a:path>
                <a:path w="626109" h="35560">
                  <a:moveTo>
                    <a:pt x="330479" y="11811"/>
                  </a:moveTo>
                  <a:lnTo>
                    <a:pt x="318681" y="11811"/>
                  </a:lnTo>
                  <a:lnTo>
                    <a:pt x="318681" y="23609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lnTo>
                    <a:pt x="330479" y="11811"/>
                  </a:lnTo>
                  <a:close/>
                </a:path>
                <a:path w="626109" h="35560">
                  <a:moveTo>
                    <a:pt x="330479" y="0"/>
                  </a:moveTo>
                  <a:lnTo>
                    <a:pt x="318681" y="0"/>
                  </a:lnTo>
                  <a:lnTo>
                    <a:pt x="318681" y="11798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26109" h="35560">
                  <a:moveTo>
                    <a:pt x="342277" y="23609"/>
                  </a:moveTo>
                  <a:lnTo>
                    <a:pt x="330492" y="23609"/>
                  </a:lnTo>
                  <a:lnTo>
                    <a:pt x="330492" y="35407"/>
                  </a:lnTo>
                  <a:lnTo>
                    <a:pt x="342277" y="35407"/>
                  </a:lnTo>
                  <a:lnTo>
                    <a:pt x="342277" y="23609"/>
                  </a:lnTo>
                  <a:close/>
                </a:path>
                <a:path w="626109" h="35560">
                  <a:moveTo>
                    <a:pt x="354088" y="0"/>
                  </a:moveTo>
                  <a:lnTo>
                    <a:pt x="342290" y="0"/>
                  </a:lnTo>
                  <a:lnTo>
                    <a:pt x="342290" y="11798"/>
                  </a:lnTo>
                  <a:lnTo>
                    <a:pt x="354088" y="11798"/>
                  </a:lnTo>
                  <a:lnTo>
                    <a:pt x="354088" y="0"/>
                  </a:lnTo>
                  <a:close/>
                </a:path>
                <a:path w="626109" h="35560">
                  <a:moveTo>
                    <a:pt x="365874" y="11811"/>
                  </a:moveTo>
                  <a:lnTo>
                    <a:pt x="354088" y="11811"/>
                  </a:lnTo>
                  <a:lnTo>
                    <a:pt x="354088" y="23609"/>
                  </a:lnTo>
                  <a:lnTo>
                    <a:pt x="365874" y="23609"/>
                  </a:lnTo>
                  <a:lnTo>
                    <a:pt x="365874" y="11811"/>
                  </a:lnTo>
                  <a:close/>
                </a:path>
                <a:path w="626109" h="35560">
                  <a:moveTo>
                    <a:pt x="377685" y="11811"/>
                  </a:moveTo>
                  <a:lnTo>
                    <a:pt x="365899" y="11811"/>
                  </a:lnTo>
                  <a:lnTo>
                    <a:pt x="365899" y="23609"/>
                  </a:lnTo>
                  <a:lnTo>
                    <a:pt x="365899" y="35407"/>
                  </a:lnTo>
                  <a:lnTo>
                    <a:pt x="377685" y="35407"/>
                  </a:lnTo>
                  <a:lnTo>
                    <a:pt x="377685" y="23609"/>
                  </a:lnTo>
                  <a:lnTo>
                    <a:pt x="377685" y="11811"/>
                  </a:lnTo>
                  <a:close/>
                </a:path>
                <a:path w="626109" h="35560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26109" h="35560">
                  <a:moveTo>
                    <a:pt x="401307" y="11811"/>
                  </a:moveTo>
                  <a:lnTo>
                    <a:pt x="389509" y="11811"/>
                  </a:ln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01307" y="23609"/>
                  </a:lnTo>
                  <a:lnTo>
                    <a:pt x="401307" y="11811"/>
                  </a:lnTo>
                  <a:close/>
                </a:path>
                <a:path w="626109" h="35560">
                  <a:moveTo>
                    <a:pt x="424903" y="11811"/>
                  </a:moveTo>
                  <a:lnTo>
                    <a:pt x="413105" y="11811"/>
                  </a:lnTo>
                  <a:lnTo>
                    <a:pt x="413105" y="23609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lnTo>
                    <a:pt x="424903" y="11811"/>
                  </a:lnTo>
                  <a:close/>
                </a:path>
                <a:path w="626109" h="35560">
                  <a:moveTo>
                    <a:pt x="436702" y="11811"/>
                  </a:moveTo>
                  <a:lnTo>
                    <a:pt x="424916" y="11811"/>
                  </a:lnTo>
                  <a:lnTo>
                    <a:pt x="424916" y="23609"/>
                  </a:lnTo>
                  <a:lnTo>
                    <a:pt x="424916" y="35407"/>
                  </a:lnTo>
                  <a:lnTo>
                    <a:pt x="436702" y="35407"/>
                  </a:lnTo>
                  <a:lnTo>
                    <a:pt x="436702" y="23609"/>
                  </a:lnTo>
                  <a:lnTo>
                    <a:pt x="436702" y="11811"/>
                  </a:lnTo>
                  <a:close/>
                </a:path>
                <a:path w="626109" h="35560">
                  <a:moveTo>
                    <a:pt x="448513" y="0"/>
                  </a:moveTo>
                  <a:lnTo>
                    <a:pt x="436714" y="0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48513" y="0"/>
                  </a:lnTo>
                  <a:close/>
                </a:path>
                <a:path w="626109" h="35560">
                  <a:moveTo>
                    <a:pt x="460298" y="11811"/>
                  </a:moveTo>
                  <a:lnTo>
                    <a:pt x="448513" y="11811"/>
                  </a:lnTo>
                  <a:lnTo>
                    <a:pt x="436714" y="11811"/>
                  </a:lnTo>
                  <a:lnTo>
                    <a:pt x="436714" y="23609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60298" y="35407"/>
                  </a:lnTo>
                  <a:lnTo>
                    <a:pt x="460298" y="23609"/>
                  </a:lnTo>
                  <a:lnTo>
                    <a:pt x="460298" y="11811"/>
                  </a:lnTo>
                  <a:close/>
                </a:path>
                <a:path w="626109" h="35560">
                  <a:moveTo>
                    <a:pt x="507530" y="11811"/>
                  </a:moveTo>
                  <a:lnTo>
                    <a:pt x="495731" y="11811"/>
                  </a:lnTo>
                  <a:lnTo>
                    <a:pt x="483933" y="11811"/>
                  </a:lnTo>
                  <a:lnTo>
                    <a:pt x="483933" y="23609"/>
                  </a:lnTo>
                  <a:lnTo>
                    <a:pt x="495731" y="23609"/>
                  </a:lnTo>
                  <a:lnTo>
                    <a:pt x="495731" y="35407"/>
                  </a:lnTo>
                  <a:lnTo>
                    <a:pt x="507530" y="35407"/>
                  </a:lnTo>
                  <a:lnTo>
                    <a:pt x="507530" y="23609"/>
                  </a:lnTo>
                  <a:lnTo>
                    <a:pt x="507530" y="11811"/>
                  </a:lnTo>
                  <a:close/>
                </a:path>
                <a:path w="626109" h="35560">
                  <a:moveTo>
                    <a:pt x="519315" y="0"/>
                  </a:moveTo>
                  <a:lnTo>
                    <a:pt x="507530" y="0"/>
                  </a:lnTo>
                  <a:lnTo>
                    <a:pt x="507530" y="11798"/>
                  </a:lnTo>
                  <a:lnTo>
                    <a:pt x="519315" y="11798"/>
                  </a:lnTo>
                  <a:lnTo>
                    <a:pt x="519315" y="0"/>
                  </a:lnTo>
                  <a:close/>
                </a:path>
                <a:path w="626109" h="35560">
                  <a:moveTo>
                    <a:pt x="531126" y="11811"/>
                  </a:moveTo>
                  <a:lnTo>
                    <a:pt x="519341" y="11811"/>
                  </a:lnTo>
                  <a:lnTo>
                    <a:pt x="519341" y="23609"/>
                  </a:lnTo>
                  <a:lnTo>
                    <a:pt x="531126" y="23609"/>
                  </a:lnTo>
                  <a:lnTo>
                    <a:pt x="531126" y="11811"/>
                  </a:lnTo>
                  <a:close/>
                </a:path>
                <a:path w="626109" h="35560">
                  <a:moveTo>
                    <a:pt x="554748" y="11811"/>
                  </a:moveTo>
                  <a:lnTo>
                    <a:pt x="542950" y="11811"/>
                  </a:lnTo>
                  <a:lnTo>
                    <a:pt x="542950" y="23609"/>
                  </a:lnTo>
                  <a:lnTo>
                    <a:pt x="542950" y="35407"/>
                  </a:lnTo>
                  <a:lnTo>
                    <a:pt x="554748" y="35407"/>
                  </a:lnTo>
                  <a:lnTo>
                    <a:pt x="554748" y="23609"/>
                  </a:lnTo>
                  <a:lnTo>
                    <a:pt x="554748" y="11811"/>
                  </a:lnTo>
                  <a:close/>
                </a:path>
                <a:path w="626109" h="35560">
                  <a:moveTo>
                    <a:pt x="554748" y="0"/>
                  </a:move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54748" y="0"/>
                  </a:lnTo>
                  <a:close/>
                </a:path>
                <a:path w="626109" h="35560">
                  <a:moveTo>
                    <a:pt x="601941" y="11811"/>
                  </a:moveTo>
                  <a:lnTo>
                    <a:pt x="590143" y="11811"/>
                  </a:lnTo>
                  <a:lnTo>
                    <a:pt x="578345" y="11811"/>
                  </a:lnTo>
                  <a:lnTo>
                    <a:pt x="566547" y="11811"/>
                  </a:lnTo>
                  <a:lnTo>
                    <a:pt x="566547" y="23609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90143" y="35407"/>
                  </a:lnTo>
                  <a:lnTo>
                    <a:pt x="590143" y="23609"/>
                  </a:lnTo>
                  <a:lnTo>
                    <a:pt x="601941" y="23609"/>
                  </a:lnTo>
                  <a:lnTo>
                    <a:pt x="601941" y="11811"/>
                  </a:lnTo>
                  <a:close/>
                </a:path>
                <a:path w="626109" h="35560">
                  <a:moveTo>
                    <a:pt x="601941" y="0"/>
                  </a:moveTo>
                  <a:lnTo>
                    <a:pt x="590143" y="0"/>
                  </a:lnTo>
                  <a:lnTo>
                    <a:pt x="578345" y="0"/>
                  </a:lnTo>
                  <a:lnTo>
                    <a:pt x="566547" y="0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90143" y="11798"/>
                  </a:lnTo>
                  <a:lnTo>
                    <a:pt x="601941" y="11798"/>
                  </a:lnTo>
                  <a:lnTo>
                    <a:pt x="601941" y="0"/>
                  </a:lnTo>
                  <a:close/>
                </a:path>
                <a:path w="626109" h="35560">
                  <a:moveTo>
                    <a:pt x="625551" y="11811"/>
                  </a:moveTo>
                  <a:lnTo>
                    <a:pt x="613765" y="11811"/>
                  </a:lnTo>
                  <a:lnTo>
                    <a:pt x="613765" y="23609"/>
                  </a:lnTo>
                  <a:lnTo>
                    <a:pt x="625551" y="23609"/>
                  </a:lnTo>
                  <a:lnTo>
                    <a:pt x="625551" y="11811"/>
                  </a:lnTo>
                  <a:close/>
                </a:path>
                <a:path w="626109" h="35560">
                  <a:moveTo>
                    <a:pt x="625551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5958433" y="4086389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09" h="35560">
                  <a:moveTo>
                    <a:pt x="11798" y="23609"/>
                  </a:move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11798" y="23609"/>
                  </a:lnTo>
                  <a:close/>
                </a:path>
                <a:path w="626109" h="35560">
                  <a:moveTo>
                    <a:pt x="11798" y="11798"/>
                  </a:moveTo>
                  <a:lnTo>
                    <a:pt x="0" y="11798"/>
                  </a:lnTo>
                  <a:lnTo>
                    <a:pt x="0" y="23596"/>
                  </a:lnTo>
                  <a:lnTo>
                    <a:pt x="11798" y="23596"/>
                  </a:lnTo>
                  <a:lnTo>
                    <a:pt x="11798" y="11798"/>
                  </a:lnTo>
                  <a:close/>
                </a:path>
                <a:path w="626109" h="35560">
                  <a:moveTo>
                    <a:pt x="82613" y="11798"/>
                  </a:moveTo>
                  <a:lnTo>
                    <a:pt x="70815" y="11798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82613" y="11798"/>
                  </a:lnTo>
                  <a:close/>
                </a:path>
                <a:path w="626109" h="35560">
                  <a:moveTo>
                    <a:pt x="118008" y="11798"/>
                  </a:moveTo>
                  <a:lnTo>
                    <a:pt x="106222" y="11798"/>
                  </a:lnTo>
                  <a:lnTo>
                    <a:pt x="106222" y="23596"/>
                  </a:lnTo>
                  <a:lnTo>
                    <a:pt x="118008" y="23596"/>
                  </a:lnTo>
                  <a:lnTo>
                    <a:pt x="118008" y="11798"/>
                  </a:lnTo>
                  <a:close/>
                </a:path>
                <a:path w="626109" h="35560">
                  <a:moveTo>
                    <a:pt x="141630" y="11798"/>
                  </a:moveTo>
                  <a:lnTo>
                    <a:pt x="129832" y="11798"/>
                  </a:lnTo>
                  <a:lnTo>
                    <a:pt x="129832" y="23596"/>
                  </a:lnTo>
                  <a:lnTo>
                    <a:pt x="141630" y="23596"/>
                  </a:lnTo>
                  <a:lnTo>
                    <a:pt x="141630" y="11798"/>
                  </a:lnTo>
                  <a:close/>
                </a:path>
                <a:path w="626109" h="35560">
                  <a:moveTo>
                    <a:pt x="177025" y="11798"/>
                  </a:moveTo>
                  <a:lnTo>
                    <a:pt x="165239" y="11798"/>
                  </a:lnTo>
                  <a:lnTo>
                    <a:pt x="165239" y="23596"/>
                  </a:lnTo>
                  <a:lnTo>
                    <a:pt x="177025" y="23596"/>
                  </a:lnTo>
                  <a:lnTo>
                    <a:pt x="177025" y="11798"/>
                  </a:lnTo>
                  <a:close/>
                </a:path>
                <a:path w="626109" h="35560">
                  <a:moveTo>
                    <a:pt x="188836" y="11798"/>
                  </a:moveTo>
                  <a:lnTo>
                    <a:pt x="177038" y="11798"/>
                  </a:lnTo>
                  <a:lnTo>
                    <a:pt x="177038" y="23596"/>
                  </a:lnTo>
                  <a:lnTo>
                    <a:pt x="188836" y="23596"/>
                  </a:lnTo>
                  <a:lnTo>
                    <a:pt x="188836" y="11798"/>
                  </a:lnTo>
                  <a:close/>
                </a:path>
                <a:path w="626109" h="35560">
                  <a:moveTo>
                    <a:pt x="212432" y="11798"/>
                  </a:moveTo>
                  <a:lnTo>
                    <a:pt x="200647" y="11798"/>
                  </a:lnTo>
                  <a:lnTo>
                    <a:pt x="200647" y="23596"/>
                  </a:lnTo>
                  <a:lnTo>
                    <a:pt x="212432" y="23596"/>
                  </a:lnTo>
                  <a:lnTo>
                    <a:pt x="212432" y="11798"/>
                  </a:lnTo>
                  <a:close/>
                </a:path>
                <a:path w="626109" h="35560">
                  <a:moveTo>
                    <a:pt x="236054" y="11798"/>
                  </a:moveTo>
                  <a:lnTo>
                    <a:pt x="224256" y="11798"/>
                  </a:lnTo>
                  <a:lnTo>
                    <a:pt x="224256" y="23596"/>
                  </a:lnTo>
                  <a:lnTo>
                    <a:pt x="236054" y="23596"/>
                  </a:lnTo>
                  <a:lnTo>
                    <a:pt x="236054" y="11798"/>
                  </a:lnTo>
                  <a:close/>
                </a:path>
                <a:path w="626109" h="35560">
                  <a:moveTo>
                    <a:pt x="271449" y="11798"/>
                  </a:moveTo>
                  <a:lnTo>
                    <a:pt x="259664" y="11798"/>
                  </a:lnTo>
                  <a:lnTo>
                    <a:pt x="247865" y="11798"/>
                  </a:lnTo>
                  <a:lnTo>
                    <a:pt x="247865" y="23596"/>
                  </a:lnTo>
                  <a:lnTo>
                    <a:pt x="259664" y="23596"/>
                  </a:lnTo>
                  <a:lnTo>
                    <a:pt x="271449" y="23596"/>
                  </a:lnTo>
                  <a:lnTo>
                    <a:pt x="271449" y="11798"/>
                  </a:lnTo>
                  <a:close/>
                </a:path>
                <a:path w="626109" h="35560">
                  <a:moveTo>
                    <a:pt x="295071" y="11798"/>
                  </a:moveTo>
                  <a:lnTo>
                    <a:pt x="283273" y="11798"/>
                  </a:lnTo>
                  <a:lnTo>
                    <a:pt x="283273" y="23596"/>
                  </a:lnTo>
                  <a:lnTo>
                    <a:pt x="295071" y="23596"/>
                  </a:lnTo>
                  <a:lnTo>
                    <a:pt x="295071" y="11798"/>
                  </a:lnTo>
                  <a:close/>
                </a:path>
                <a:path w="626109" h="35560">
                  <a:moveTo>
                    <a:pt x="342277" y="11798"/>
                  </a:moveTo>
                  <a:lnTo>
                    <a:pt x="330492" y="11798"/>
                  </a:lnTo>
                  <a:lnTo>
                    <a:pt x="330492" y="23596"/>
                  </a:lnTo>
                  <a:lnTo>
                    <a:pt x="342277" y="23596"/>
                  </a:lnTo>
                  <a:lnTo>
                    <a:pt x="342277" y="11798"/>
                  </a:lnTo>
                  <a:close/>
                </a:path>
                <a:path w="626109" h="35560">
                  <a:moveTo>
                    <a:pt x="365874" y="11798"/>
                  </a:moveTo>
                  <a:lnTo>
                    <a:pt x="354088" y="11798"/>
                  </a:lnTo>
                  <a:lnTo>
                    <a:pt x="354088" y="23596"/>
                  </a:lnTo>
                  <a:lnTo>
                    <a:pt x="365874" y="23596"/>
                  </a:lnTo>
                  <a:lnTo>
                    <a:pt x="365874" y="11798"/>
                  </a:lnTo>
                  <a:close/>
                </a:path>
                <a:path w="626109" h="35560">
                  <a:moveTo>
                    <a:pt x="389496" y="11798"/>
                  </a:moveTo>
                  <a:lnTo>
                    <a:pt x="377698" y="11798"/>
                  </a:lnTo>
                  <a:lnTo>
                    <a:pt x="377698" y="23596"/>
                  </a:lnTo>
                  <a:lnTo>
                    <a:pt x="389496" y="23596"/>
                  </a:lnTo>
                  <a:lnTo>
                    <a:pt x="389496" y="11798"/>
                  </a:lnTo>
                  <a:close/>
                </a:path>
                <a:path w="626109" h="35560">
                  <a:moveTo>
                    <a:pt x="460298" y="11798"/>
                  </a:moveTo>
                  <a:lnTo>
                    <a:pt x="448513" y="11798"/>
                  </a:lnTo>
                  <a:lnTo>
                    <a:pt x="436714" y="11798"/>
                  </a:lnTo>
                  <a:lnTo>
                    <a:pt x="436714" y="23596"/>
                  </a:lnTo>
                  <a:lnTo>
                    <a:pt x="448513" y="23596"/>
                  </a:lnTo>
                  <a:lnTo>
                    <a:pt x="460298" y="23596"/>
                  </a:lnTo>
                  <a:lnTo>
                    <a:pt x="460298" y="11798"/>
                  </a:lnTo>
                  <a:close/>
                </a:path>
                <a:path w="626109" h="35560">
                  <a:moveTo>
                    <a:pt x="472109" y="11798"/>
                  </a:moveTo>
                  <a:lnTo>
                    <a:pt x="460324" y="11798"/>
                  </a:lnTo>
                  <a:lnTo>
                    <a:pt x="460324" y="23596"/>
                  </a:lnTo>
                  <a:lnTo>
                    <a:pt x="472109" y="23596"/>
                  </a:lnTo>
                  <a:lnTo>
                    <a:pt x="472109" y="11798"/>
                  </a:lnTo>
                  <a:close/>
                </a:path>
                <a:path w="626109" h="35560">
                  <a:moveTo>
                    <a:pt x="483920" y="11798"/>
                  </a:moveTo>
                  <a:lnTo>
                    <a:pt x="472122" y="11798"/>
                  </a:lnTo>
                  <a:lnTo>
                    <a:pt x="472122" y="23596"/>
                  </a:lnTo>
                  <a:lnTo>
                    <a:pt x="483920" y="23596"/>
                  </a:lnTo>
                  <a:lnTo>
                    <a:pt x="483920" y="11798"/>
                  </a:lnTo>
                  <a:close/>
                </a:path>
                <a:path w="626109" h="35560">
                  <a:moveTo>
                    <a:pt x="507530" y="11798"/>
                  </a:moveTo>
                  <a:lnTo>
                    <a:pt x="495731" y="11798"/>
                  </a:lnTo>
                  <a:lnTo>
                    <a:pt x="495731" y="23596"/>
                  </a:lnTo>
                  <a:lnTo>
                    <a:pt x="507530" y="23596"/>
                  </a:lnTo>
                  <a:lnTo>
                    <a:pt x="507530" y="11798"/>
                  </a:lnTo>
                  <a:close/>
                </a:path>
                <a:path w="626109" h="35560">
                  <a:moveTo>
                    <a:pt x="554748" y="11798"/>
                  </a:move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54748" y="11798"/>
                  </a:lnTo>
                  <a:close/>
                </a:path>
                <a:path w="626109" h="35560">
                  <a:moveTo>
                    <a:pt x="601941" y="0"/>
                  </a:moveTo>
                  <a:lnTo>
                    <a:pt x="590143" y="0"/>
                  </a:lnTo>
                  <a:lnTo>
                    <a:pt x="578345" y="0"/>
                  </a:lnTo>
                  <a:lnTo>
                    <a:pt x="578345" y="11798"/>
                  </a:lnTo>
                  <a:lnTo>
                    <a:pt x="590143" y="11798"/>
                  </a:lnTo>
                  <a:lnTo>
                    <a:pt x="601941" y="11798"/>
                  </a:lnTo>
                  <a:lnTo>
                    <a:pt x="601941" y="0"/>
                  </a:lnTo>
                  <a:close/>
                </a:path>
                <a:path w="626109" h="35560">
                  <a:moveTo>
                    <a:pt x="625551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13765" y="23596"/>
                  </a:lnTo>
                  <a:lnTo>
                    <a:pt x="625551" y="23596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5970231" y="4115898"/>
              <a:ext cx="614045" cy="0"/>
            </a:xfrm>
            <a:custGeom>
              <a:avLst/>
              <a:gdLst/>
              <a:ahLst/>
              <a:cxnLst/>
              <a:rect l="l" t="t" r="r" b="b"/>
              <a:pathLst>
                <a:path w="614045">
                  <a:moveTo>
                    <a:pt x="0" y="0"/>
                  </a:moveTo>
                  <a:lnTo>
                    <a:pt x="613765" y="0"/>
                  </a:lnTo>
                </a:path>
              </a:pathLst>
            </a:custGeom>
            <a:ln w="11798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5958433" y="4121797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09" h="35560">
                  <a:moveTo>
                    <a:pt x="11798" y="11811"/>
                  </a:moveTo>
                  <a:lnTo>
                    <a:pt x="0" y="11811"/>
                  </a:lnTo>
                  <a:lnTo>
                    <a:pt x="0" y="23609"/>
                  </a:lnTo>
                  <a:lnTo>
                    <a:pt x="11798" y="23609"/>
                  </a:lnTo>
                  <a:lnTo>
                    <a:pt x="11798" y="11811"/>
                  </a:lnTo>
                  <a:close/>
                </a:path>
                <a:path w="626109" h="35560">
                  <a:moveTo>
                    <a:pt x="35394" y="11811"/>
                  </a:moveTo>
                  <a:lnTo>
                    <a:pt x="23596" y="11811"/>
                  </a:lnTo>
                  <a:lnTo>
                    <a:pt x="23596" y="23609"/>
                  </a:lnTo>
                  <a:lnTo>
                    <a:pt x="35394" y="23609"/>
                  </a:lnTo>
                  <a:lnTo>
                    <a:pt x="35394" y="11811"/>
                  </a:lnTo>
                  <a:close/>
                </a:path>
                <a:path w="626109" h="35560">
                  <a:moveTo>
                    <a:pt x="47205" y="11811"/>
                  </a:moveTo>
                  <a:lnTo>
                    <a:pt x="35407" y="11811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47205" y="23609"/>
                  </a:lnTo>
                  <a:lnTo>
                    <a:pt x="47205" y="11811"/>
                  </a:lnTo>
                  <a:close/>
                </a:path>
                <a:path w="626109" h="35560">
                  <a:moveTo>
                    <a:pt x="94411" y="11811"/>
                  </a:moveTo>
                  <a:lnTo>
                    <a:pt x="82613" y="11811"/>
                  </a:lnTo>
                  <a:lnTo>
                    <a:pt x="70815" y="11811"/>
                  </a:lnTo>
                  <a:lnTo>
                    <a:pt x="59016" y="11811"/>
                  </a:lnTo>
                  <a:lnTo>
                    <a:pt x="59016" y="23609"/>
                  </a:lnTo>
                  <a:lnTo>
                    <a:pt x="70815" y="23609"/>
                  </a:lnTo>
                  <a:lnTo>
                    <a:pt x="82613" y="23609"/>
                  </a:lnTo>
                  <a:lnTo>
                    <a:pt x="82613" y="35407"/>
                  </a:lnTo>
                  <a:lnTo>
                    <a:pt x="94411" y="35407"/>
                  </a:lnTo>
                  <a:lnTo>
                    <a:pt x="94411" y="23609"/>
                  </a:lnTo>
                  <a:lnTo>
                    <a:pt x="94411" y="11811"/>
                  </a:lnTo>
                  <a:close/>
                </a:path>
                <a:path w="626109" h="35560">
                  <a:moveTo>
                    <a:pt x="106222" y="23609"/>
                  </a:move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06222" y="23609"/>
                  </a:lnTo>
                  <a:close/>
                </a:path>
                <a:path w="626109" h="35560">
                  <a:moveTo>
                    <a:pt x="118008" y="11811"/>
                  </a:moveTo>
                  <a:lnTo>
                    <a:pt x="106222" y="11811"/>
                  </a:lnTo>
                  <a:lnTo>
                    <a:pt x="106222" y="23609"/>
                  </a:lnTo>
                  <a:lnTo>
                    <a:pt x="118008" y="23609"/>
                  </a:lnTo>
                  <a:lnTo>
                    <a:pt x="118008" y="11811"/>
                  </a:lnTo>
                  <a:close/>
                </a:path>
                <a:path w="626109" h="35560">
                  <a:moveTo>
                    <a:pt x="118008" y="0"/>
                  </a:moveTo>
                  <a:lnTo>
                    <a:pt x="106222" y="0"/>
                  </a:lnTo>
                  <a:lnTo>
                    <a:pt x="94424" y="0"/>
                  </a:lnTo>
                  <a:lnTo>
                    <a:pt x="94424" y="11798"/>
                  </a:lnTo>
                  <a:lnTo>
                    <a:pt x="106222" y="11798"/>
                  </a:lnTo>
                  <a:lnTo>
                    <a:pt x="118008" y="11798"/>
                  </a:lnTo>
                  <a:lnTo>
                    <a:pt x="118008" y="0"/>
                  </a:lnTo>
                  <a:close/>
                </a:path>
                <a:path w="626109" h="35560">
                  <a:moveTo>
                    <a:pt x="129819" y="0"/>
                  </a:moveTo>
                  <a:lnTo>
                    <a:pt x="118021" y="0"/>
                  </a:lnTo>
                  <a:lnTo>
                    <a:pt x="118021" y="11798"/>
                  </a:lnTo>
                  <a:lnTo>
                    <a:pt x="129819" y="11798"/>
                  </a:lnTo>
                  <a:lnTo>
                    <a:pt x="129819" y="0"/>
                  </a:lnTo>
                  <a:close/>
                </a:path>
                <a:path w="626109" h="35560">
                  <a:moveTo>
                    <a:pt x="153416" y="11811"/>
                  </a:moveTo>
                  <a:lnTo>
                    <a:pt x="141630" y="11811"/>
                  </a:lnTo>
                  <a:lnTo>
                    <a:pt x="129832" y="11811"/>
                  </a:lnTo>
                  <a:lnTo>
                    <a:pt x="129832" y="23609"/>
                  </a:lnTo>
                  <a:lnTo>
                    <a:pt x="141630" y="23609"/>
                  </a:lnTo>
                  <a:lnTo>
                    <a:pt x="141630" y="35407"/>
                  </a:lnTo>
                  <a:lnTo>
                    <a:pt x="153416" y="35407"/>
                  </a:lnTo>
                  <a:lnTo>
                    <a:pt x="153416" y="23609"/>
                  </a:lnTo>
                  <a:lnTo>
                    <a:pt x="153416" y="11811"/>
                  </a:lnTo>
                  <a:close/>
                </a:path>
                <a:path w="626109" h="35560">
                  <a:moveTo>
                    <a:pt x="153416" y="0"/>
                  </a:moveTo>
                  <a:lnTo>
                    <a:pt x="141630" y="0"/>
                  </a:lnTo>
                  <a:lnTo>
                    <a:pt x="141630" y="11798"/>
                  </a:lnTo>
                  <a:lnTo>
                    <a:pt x="153416" y="11798"/>
                  </a:lnTo>
                  <a:lnTo>
                    <a:pt x="153416" y="0"/>
                  </a:lnTo>
                  <a:close/>
                </a:path>
                <a:path w="626109" h="35560">
                  <a:moveTo>
                    <a:pt x="177025" y="23609"/>
                  </a:moveTo>
                  <a:lnTo>
                    <a:pt x="165239" y="23609"/>
                  </a:lnTo>
                  <a:lnTo>
                    <a:pt x="165239" y="11811"/>
                  </a:lnTo>
                  <a:lnTo>
                    <a:pt x="153441" y="11811"/>
                  </a:ln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close/>
                </a:path>
                <a:path w="626109" h="35560">
                  <a:moveTo>
                    <a:pt x="200647" y="11811"/>
                  </a:moveTo>
                  <a:lnTo>
                    <a:pt x="188849" y="11811"/>
                  </a:lnTo>
                  <a:lnTo>
                    <a:pt x="188849" y="23609"/>
                  </a:lnTo>
                  <a:lnTo>
                    <a:pt x="200647" y="23609"/>
                  </a:lnTo>
                  <a:lnTo>
                    <a:pt x="200647" y="11811"/>
                  </a:lnTo>
                  <a:close/>
                </a:path>
                <a:path w="626109" h="35560">
                  <a:moveTo>
                    <a:pt x="212432" y="23609"/>
                  </a:moveTo>
                  <a:lnTo>
                    <a:pt x="200647" y="23609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close/>
                </a:path>
                <a:path w="626109" h="35560">
                  <a:moveTo>
                    <a:pt x="212432" y="0"/>
                  </a:moveTo>
                  <a:lnTo>
                    <a:pt x="200647" y="0"/>
                  </a:lnTo>
                  <a:lnTo>
                    <a:pt x="188849" y="0"/>
                  </a:lnTo>
                  <a:lnTo>
                    <a:pt x="188849" y="11798"/>
                  </a:lnTo>
                  <a:lnTo>
                    <a:pt x="200647" y="11798"/>
                  </a:lnTo>
                  <a:lnTo>
                    <a:pt x="212432" y="11798"/>
                  </a:lnTo>
                  <a:lnTo>
                    <a:pt x="212432" y="0"/>
                  </a:lnTo>
                  <a:close/>
                </a:path>
                <a:path w="626109" h="35560">
                  <a:moveTo>
                    <a:pt x="224243" y="0"/>
                  </a:moveTo>
                  <a:lnTo>
                    <a:pt x="212458" y="0"/>
                  </a:lnTo>
                  <a:lnTo>
                    <a:pt x="212458" y="11798"/>
                  </a:lnTo>
                  <a:lnTo>
                    <a:pt x="224243" y="11798"/>
                  </a:lnTo>
                  <a:lnTo>
                    <a:pt x="224243" y="0"/>
                  </a:lnTo>
                  <a:close/>
                </a:path>
                <a:path w="626109" h="35560">
                  <a:moveTo>
                    <a:pt x="247840" y="11811"/>
                  </a:moveTo>
                  <a:lnTo>
                    <a:pt x="236054" y="11811"/>
                  </a:lnTo>
                  <a:lnTo>
                    <a:pt x="236054" y="23609"/>
                  </a:ln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47840" y="35407"/>
                  </a:lnTo>
                  <a:lnTo>
                    <a:pt x="247840" y="23609"/>
                  </a:lnTo>
                  <a:lnTo>
                    <a:pt x="247840" y="11811"/>
                  </a:lnTo>
                  <a:close/>
                </a:path>
                <a:path w="626109" h="35560">
                  <a:moveTo>
                    <a:pt x="247840" y="0"/>
                  </a:moveTo>
                  <a:lnTo>
                    <a:pt x="236054" y="0"/>
                  </a:lnTo>
                  <a:lnTo>
                    <a:pt x="224256" y="0"/>
                  </a:lnTo>
                  <a:lnTo>
                    <a:pt x="224256" y="11798"/>
                  </a:lnTo>
                  <a:lnTo>
                    <a:pt x="236054" y="11798"/>
                  </a:lnTo>
                  <a:lnTo>
                    <a:pt x="247840" y="11798"/>
                  </a:lnTo>
                  <a:lnTo>
                    <a:pt x="247840" y="0"/>
                  </a:lnTo>
                  <a:close/>
                </a:path>
                <a:path w="626109" h="35560">
                  <a:moveTo>
                    <a:pt x="271449" y="11811"/>
                  </a:moveTo>
                  <a:lnTo>
                    <a:pt x="259664" y="11811"/>
                  </a:lnTo>
                  <a:lnTo>
                    <a:pt x="247865" y="11811"/>
                  </a:lnTo>
                  <a:lnTo>
                    <a:pt x="247865" y="23609"/>
                  </a:lnTo>
                  <a:lnTo>
                    <a:pt x="247865" y="35407"/>
                  </a:lnTo>
                  <a:lnTo>
                    <a:pt x="259664" y="35407"/>
                  </a:lnTo>
                  <a:lnTo>
                    <a:pt x="271449" y="35407"/>
                  </a:lnTo>
                  <a:lnTo>
                    <a:pt x="271449" y="23609"/>
                  </a:lnTo>
                  <a:lnTo>
                    <a:pt x="271449" y="11811"/>
                  </a:lnTo>
                  <a:close/>
                </a:path>
                <a:path w="626109" h="35560">
                  <a:moveTo>
                    <a:pt x="271449" y="0"/>
                  </a:moveTo>
                  <a:lnTo>
                    <a:pt x="259664" y="0"/>
                  </a:lnTo>
                  <a:lnTo>
                    <a:pt x="259664" y="11798"/>
                  </a:lnTo>
                  <a:lnTo>
                    <a:pt x="271449" y="11798"/>
                  </a:lnTo>
                  <a:lnTo>
                    <a:pt x="271449" y="0"/>
                  </a:lnTo>
                  <a:close/>
                </a:path>
                <a:path w="626109" h="35560">
                  <a:moveTo>
                    <a:pt x="295071" y="0"/>
                  </a:moveTo>
                  <a:lnTo>
                    <a:pt x="283273" y="0"/>
                  </a:lnTo>
                  <a:lnTo>
                    <a:pt x="283273" y="11798"/>
                  </a:lnTo>
                  <a:lnTo>
                    <a:pt x="295071" y="11798"/>
                  </a:lnTo>
                  <a:lnTo>
                    <a:pt x="295071" y="0"/>
                  </a:lnTo>
                  <a:close/>
                </a:path>
                <a:path w="626109" h="35560">
                  <a:moveTo>
                    <a:pt x="306857" y="11811"/>
                  </a:moveTo>
                  <a:lnTo>
                    <a:pt x="295071" y="11811"/>
                  </a:lnTo>
                  <a:lnTo>
                    <a:pt x="283273" y="11811"/>
                  </a:lnTo>
                  <a:lnTo>
                    <a:pt x="283273" y="23609"/>
                  </a:lnTo>
                  <a:lnTo>
                    <a:pt x="295071" y="23609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lnTo>
                    <a:pt x="306857" y="11811"/>
                  </a:lnTo>
                  <a:close/>
                </a:path>
                <a:path w="626109" h="35560">
                  <a:moveTo>
                    <a:pt x="318668" y="11811"/>
                  </a:moveTo>
                  <a:lnTo>
                    <a:pt x="306882" y="11811"/>
                  </a:lnTo>
                  <a:lnTo>
                    <a:pt x="306882" y="23609"/>
                  </a:lnTo>
                  <a:lnTo>
                    <a:pt x="318668" y="23609"/>
                  </a:lnTo>
                  <a:lnTo>
                    <a:pt x="318668" y="11811"/>
                  </a:lnTo>
                  <a:close/>
                </a:path>
                <a:path w="626109" h="35560">
                  <a:moveTo>
                    <a:pt x="330479" y="11811"/>
                  </a:moveTo>
                  <a:lnTo>
                    <a:pt x="318681" y="11811"/>
                  </a:lnTo>
                  <a:lnTo>
                    <a:pt x="318681" y="23609"/>
                  </a:lnTo>
                  <a:lnTo>
                    <a:pt x="330479" y="23609"/>
                  </a:lnTo>
                  <a:lnTo>
                    <a:pt x="330479" y="11811"/>
                  </a:lnTo>
                  <a:close/>
                </a:path>
                <a:path w="626109" h="35560">
                  <a:moveTo>
                    <a:pt x="342277" y="11811"/>
                  </a:moveTo>
                  <a:lnTo>
                    <a:pt x="330492" y="11811"/>
                  </a:lnTo>
                  <a:lnTo>
                    <a:pt x="330492" y="23609"/>
                  </a:lnTo>
                  <a:lnTo>
                    <a:pt x="342277" y="23609"/>
                  </a:lnTo>
                  <a:lnTo>
                    <a:pt x="342277" y="11811"/>
                  </a:lnTo>
                  <a:close/>
                </a:path>
                <a:path w="626109" h="35560">
                  <a:moveTo>
                    <a:pt x="342277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42277" y="11798"/>
                  </a:lnTo>
                  <a:lnTo>
                    <a:pt x="342277" y="0"/>
                  </a:lnTo>
                  <a:close/>
                </a:path>
                <a:path w="626109" h="35560">
                  <a:moveTo>
                    <a:pt x="365874" y="23609"/>
                  </a:moveTo>
                  <a:lnTo>
                    <a:pt x="354088" y="23609"/>
                  </a:lnTo>
                  <a:lnTo>
                    <a:pt x="354088" y="11811"/>
                  </a:lnTo>
                  <a:lnTo>
                    <a:pt x="342290" y="11811"/>
                  </a:lnTo>
                  <a:lnTo>
                    <a:pt x="342290" y="23609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65874" y="35407"/>
                  </a:lnTo>
                  <a:lnTo>
                    <a:pt x="365874" y="23609"/>
                  </a:lnTo>
                  <a:close/>
                </a:path>
                <a:path w="626109" h="35560">
                  <a:moveTo>
                    <a:pt x="377685" y="23609"/>
                  </a:moveTo>
                  <a:lnTo>
                    <a:pt x="365899" y="23609"/>
                  </a:lnTo>
                  <a:lnTo>
                    <a:pt x="365899" y="35407"/>
                  </a:lnTo>
                  <a:lnTo>
                    <a:pt x="377685" y="35407"/>
                  </a:lnTo>
                  <a:lnTo>
                    <a:pt x="377685" y="23609"/>
                  </a:lnTo>
                  <a:close/>
                </a:path>
                <a:path w="626109" h="35560">
                  <a:moveTo>
                    <a:pt x="401307" y="0"/>
                  </a:move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01307" y="0"/>
                  </a:lnTo>
                  <a:close/>
                </a:path>
                <a:path w="626109" h="35560">
                  <a:moveTo>
                    <a:pt x="413092" y="11811"/>
                  </a:moveTo>
                  <a:lnTo>
                    <a:pt x="401307" y="11811"/>
                  </a:lnTo>
                  <a:lnTo>
                    <a:pt x="401307" y="23609"/>
                  </a:lnTo>
                  <a:lnTo>
                    <a:pt x="413092" y="23609"/>
                  </a:lnTo>
                  <a:lnTo>
                    <a:pt x="413092" y="11811"/>
                  </a:lnTo>
                  <a:close/>
                </a:path>
                <a:path w="626109" h="35560">
                  <a:moveTo>
                    <a:pt x="424903" y="11811"/>
                  </a:moveTo>
                  <a:lnTo>
                    <a:pt x="413105" y="11811"/>
                  </a:lnTo>
                  <a:lnTo>
                    <a:pt x="413105" y="23609"/>
                  </a:lnTo>
                  <a:lnTo>
                    <a:pt x="424903" y="23609"/>
                  </a:lnTo>
                  <a:lnTo>
                    <a:pt x="424903" y="11811"/>
                  </a:lnTo>
                  <a:close/>
                </a:path>
                <a:path w="626109" h="35560">
                  <a:moveTo>
                    <a:pt x="436702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36702" y="11798"/>
                  </a:lnTo>
                  <a:lnTo>
                    <a:pt x="436702" y="0"/>
                  </a:lnTo>
                  <a:close/>
                </a:path>
                <a:path w="626109" h="35560">
                  <a:moveTo>
                    <a:pt x="448513" y="23609"/>
                  </a:moveTo>
                  <a:lnTo>
                    <a:pt x="436714" y="23609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48513" y="23609"/>
                  </a:lnTo>
                  <a:close/>
                </a:path>
                <a:path w="626109" h="35560">
                  <a:moveTo>
                    <a:pt x="460298" y="0"/>
                  </a:moveTo>
                  <a:lnTo>
                    <a:pt x="448513" y="0"/>
                  </a:lnTo>
                  <a:lnTo>
                    <a:pt x="436714" y="0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60298" y="11798"/>
                  </a:lnTo>
                  <a:lnTo>
                    <a:pt x="460298" y="0"/>
                  </a:lnTo>
                  <a:close/>
                </a:path>
                <a:path w="626109" h="35560">
                  <a:moveTo>
                    <a:pt x="472109" y="11811"/>
                  </a:moveTo>
                  <a:lnTo>
                    <a:pt x="460324" y="11811"/>
                  </a:lnTo>
                  <a:lnTo>
                    <a:pt x="460324" y="23609"/>
                  </a:lnTo>
                  <a:lnTo>
                    <a:pt x="460324" y="35407"/>
                  </a:lnTo>
                  <a:lnTo>
                    <a:pt x="472109" y="35407"/>
                  </a:lnTo>
                  <a:lnTo>
                    <a:pt x="472109" y="23609"/>
                  </a:lnTo>
                  <a:lnTo>
                    <a:pt x="472109" y="11811"/>
                  </a:lnTo>
                  <a:close/>
                </a:path>
                <a:path w="626109" h="35560">
                  <a:moveTo>
                    <a:pt x="483920" y="11811"/>
                  </a:moveTo>
                  <a:lnTo>
                    <a:pt x="472122" y="11811"/>
                  </a:lnTo>
                  <a:lnTo>
                    <a:pt x="472122" y="23609"/>
                  </a:lnTo>
                  <a:lnTo>
                    <a:pt x="472122" y="35407"/>
                  </a:lnTo>
                  <a:lnTo>
                    <a:pt x="483920" y="35407"/>
                  </a:lnTo>
                  <a:lnTo>
                    <a:pt x="483920" y="23609"/>
                  </a:lnTo>
                  <a:lnTo>
                    <a:pt x="483920" y="11811"/>
                  </a:lnTo>
                  <a:close/>
                </a:path>
                <a:path w="626109" h="35560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09" h="35560">
                  <a:moveTo>
                    <a:pt x="495731" y="0"/>
                  </a:move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495731" y="0"/>
                  </a:lnTo>
                  <a:close/>
                </a:path>
                <a:path w="626109" h="35560">
                  <a:moveTo>
                    <a:pt x="507530" y="11811"/>
                  </a:moveTo>
                  <a:lnTo>
                    <a:pt x="495731" y="11811"/>
                  </a:lnTo>
                  <a:lnTo>
                    <a:pt x="483933" y="11811"/>
                  </a:ln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507530" y="35407"/>
                  </a:lnTo>
                  <a:lnTo>
                    <a:pt x="507530" y="23609"/>
                  </a:lnTo>
                  <a:lnTo>
                    <a:pt x="507530" y="11811"/>
                  </a:lnTo>
                  <a:close/>
                </a:path>
                <a:path w="626109" h="35560">
                  <a:moveTo>
                    <a:pt x="519315" y="0"/>
                  </a:moveTo>
                  <a:lnTo>
                    <a:pt x="507530" y="0"/>
                  </a:lnTo>
                  <a:lnTo>
                    <a:pt x="507530" y="11798"/>
                  </a:lnTo>
                  <a:lnTo>
                    <a:pt x="519315" y="11798"/>
                  </a:lnTo>
                  <a:lnTo>
                    <a:pt x="519315" y="0"/>
                  </a:lnTo>
                  <a:close/>
                </a:path>
                <a:path w="626109" h="35560">
                  <a:moveTo>
                    <a:pt x="531126" y="11811"/>
                  </a:moveTo>
                  <a:lnTo>
                    <a:pt x="519341" y="11811"/>
                  </a:lnTo>
                  <a:lnTo>
                    <a:pt x="519341" y="23609"/>
                  </a:lnTo>
                  <a:lnTo>
                    <a:pt x="531126" y="23609"/>
                  </a:lnTo>
                  <a:lnTo>
                    <a:pt x="531126" y="11811"/>
                  </a:lnTo>
                  <a:close/>
                </a:path>
                <a:path w="626109" h="35560">
                  <a:moveTo>
                    <a:pt x="531126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31126" y="11798"/>
                  </a:lnTo>
                  <a:lnTo>
                    <a:pt x="531126" y="0"/>
                  </a:lnTo>
                  <a:close/>
                </a:path>
                <a:path w="626109" h="35560">
                  <a:moveTo>
                    <a:pt x="554748" y="11811"/>
                  </a:moveTo>
                  <a:lnTo>
                    <a:pt x="542950" y="11811"/>
                  </a:lnTo>
                  <a:lnTo>
                    <a:pt x="542950" y="23609"/>
                  </a:lnTo>
                  <a:lnTo>
                    <a:pt x="554748" y="23609"/>
                  </a:lnTo>
                  <a:lnTo>
                    <a:pt x="554748" y="11811"/>
                  </a:lnTo>
                  <a:close/>
                </a:path>
                <a:path w="626109" h="35560">
                  <a:moveTo>
                    <a:pt x="590143" y="11811"/>
                  </a:moveTo>
                  <a:lnTo>
                    <a:pt x="578345" y="11811"/>
                  </a:lnTo>
                  <a:lnTo>
                    <a:pt x="578345" y="23609"/>
                  </a:lnTo>
                  <a:lnTo>
                    <a:pt x="590143" y="23609"/>
                  </a:lnTo>
                  <a:lnTo>
                    <a:pt x="590143" y="11811"/>
                  </a:lnTo>
                  <a:close/>
                </a:path>
                <a:path w="626109" h="35560">
                  <a:moveTo>
                    <a:pt x="625551" y="11811"/>
                  </a:moveTo>
                  <a:lnTo>
                    <a:pt x="613765" y="11811"/>
                  </a:lnTo>
                  <a:lnTo>
                    <a:pt x="601967" y="11811"/>
                  </a:lnTo>
                  <a:lnTo>
                    <a:pt x="601967" y="23609"/>
                  </a:lnTo>
                  <a:lnTo>
                    <a:pt x="613765" y="23609"/>
                  </a:lnTo>
                  <a:lnTo>
                    <a:pt x="625551" y="23609"/>
                  </a:lnTo>
                  <a:lnTo>
                    <a:pt x="625551" y="118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5958433" y="4145406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09" h="47625">
                  <a:moveTo>
                    <a:pt x="23583" y="35407"/>
                  </a:moveTo>
                  <a:lnTo>
                    <a:pt x="11798" y="35407"/>
                  </a:lnTo>
                  <a:lnTo>
                    <a:pt x="0" y="35407"/>
                  </a:lnTo>
                  <a:lnTo>
                    <a:pt x="0" y="47205"/>
                  </a:lnTo>
                  <a:lnTo>
                    <a:pt x="11798" y="47205"/>
                  </a:lnTo>
                  <a:lnTo>
                    <a:pt x="23583" y="47205"/>
                  </a:lnTo>
                  <a:lnTo>
                    <a:pt x="23583" y="35407"/>
                  </a:lnTo>
                  <a:close/>
                </a:path>
                <a:path w="626109" h="47625">
                  <a:moveTo>
                    <a:pt x="35394" y="23609"/>
                  </a:moveTo>
                  <a:lnTo>
                    <a:pt x="23596" y="23609"/>
                  </a:lnTo>
                  <a:lnTo>
                    <a:pt x="23596" y="35407"/>
                  </a:lnTo>
                  <a:lnTo>
                    <a:pt x="23596" y="47205"/>
                  </a:lnTo>
                  <a:lnTo>
                    <a:pt x="35394" y="47205"/>
                  </a:lnTo>
                  <a:lnTo>
                    <a:pt x="35394" y="35407"/>
                  </a:lnTo>
                  <a:lnTo>
                    <a:pt x="35394" y="23609"/>
                  </a:lnTo>
                  <a:close/>
                </a:path>
                <a:path w="626109" h="47625">
                  <a:moveTo>
                    <a:pt x="47205" y="11798"/>
                  </a:moveTo>
                  <a:lnTo>
                    <a:pt x="35407" y="11798"/>
                  </a:lnTo>
                  <a:lnTo>
                    <a:pt x="35407" y="23596"/>
                  </a:lnTo>
                  <a:lnTo>
                    <a:pt x="47205" y="23596"/>
                  </a:lnTo>
                  <a:lnTo>
                    <a:pt x="47205" y="11798"/>
                  </a:lnTo>
                  <a:close/>
                </a:path>
                <a:path w="626109" h="47625">
                  <a:moveTo>
                    <a:pt x="58991" y="35407"/>
                  </a:moveTo>
                  <a:lnTo>
                    <a:pt x="47205" y="35407"/>
                  </a:lnTo>
                  <a:lnTo>
                    <a:pt x="47205" y="47205"/>
                  </a:lnTo>
                  <a:lnTo>
                    <a:pt x="58991" y="47205"/>
                  </a:lnTo>
                  <a:lnTo>
                    <a:pt x="58991" y="35407"/>
                  </a:lnTo>
                  <a:close/>
                </a:path>
                <a:path w="626109" h="47625">
                  <a:moveTo>
                    <a:pt x="94411" y="35407"/>
                  </a:moveTo>
                  <a:lnTo>
                    <a:pt x="82613" y="35407"/>
                  </a:lnTo>
                  <a:lnTo>
                    <a:pt x="70815" y="35407"/>
                  </a:lnTo>
                  <a:lnTo>
                    <a:pt x="70815" y="23609"/>
                  </a:lnTo>
                  <a:lnTo>
                    <a:pt x="59016" y="23609"/>
                  </a:lnTo>
                  <a:lnTo>
                    <a:pt x="59016" y="35407"/>
                  </a:lnTo>
                  <a:lnTo>
                    <a:pt x="59016" y="47205"/>
                  </a:lnTo>
                  <a:lnTo>
                    <a:pt x="70815" y="47205"/>
                  </a:lnTo>
                  <a:lnTo>
                    <a:pt x="82613" y="47205"/>
                  </a:lnTo>
                  <a:lnTo>
                    <a:pt x="94411" y="47205"/>
                  </a:lnTo>
                  <a:lnTo>
                    <a:pt x="94411" y="35407"/>
                  </a:lnTo>
                  <a:close/>
                </a:path>
                <a:path w="626109" h="47625">
                  <a:moveTo>
                    <a:pt x="94411" y="11798"/>
                  </a:moveTo>
                  <a:lnTo>
                    <a:pt x="82613" y="11798"/>
                  </a:lnTo>
                  <a:lnTo>
                    <a:pt x="70815" y="11798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94411" y="23596"/>
                  </a:lnTo>
                  <a:lnTo>
                    <a:pt x="94411" y="11798"/>
                  </a:lnTo>
                  <a:close/>
                </a:path>
                <a:path w="626109" h="47625">
                  <a:moveTo>
                    <a:pt x="106222" y="23609"/>
                  </a:move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06222" y="23609"/>
                  </a:lnTo>
                  <a:close/>
                </a:path>
                <a:path w="626109" h="47625">
                  <a:moveTo>
                    <a:pt x="118008" y="35407"/>
                  </a:moveTo>
                  <a:lnTo>
                    <a:pt x="106222" y="35407"/>
                  </a:lnTo>
                  <a:lnTo>
                    <a:pt x="106222" y="47205"/>
                  </a:lnTo>
                  <a:lnTo>
                    <a:pt x="118008" y="47205"/>
                  </a:lnTo>
                  <a:lnTo>
                    <a:pt x="118008" y="35407"/>
                  </a:lnTo>
                  <a:close/>
                </a:path>
                <a:path w="626109" h="47625">
                  <a:moveTo>
                    <a:pt x="129819" y="11798"/>
                  </a:moveTo>
                  <a:lnTo>
                    <a:pt x="118021" y="11798"/>
                  </a:lnTo>
                  <a:lnTo>
                    <a:pt x="118021" y="23596"/>
                  </a:lnTo>
                  <a:lnTo>
                    <a:pt x="129819" y="23596"/>
                  </a:lnTo>
                  <a:lnTo>
                    <a:pt x="129819" y="11798"/>
                  </a:lnTo>
                  <a:close/>
                </a:path>
                <a:path w="626109" h="47625">
                  <a:moveTo>
                    <a:pt x="141630" y="23609"/>
                  </a:moveTo>
                  <a:lnTo>
                    <a:pt x="129832" y="23609"/>
                  </a:lnTo>
                  <a:lnTo>
                    <a:pt x="129832" y="35407"/>
                  </a:lnTo>
                  <a:lnTo>
                    <a:pt x="129832" y="47205"/>
                  </a:lnTo>
                  <a:lnTo>
                    <a:pt x="141630" y="47205"/>
                  </a:lnTo>
                  <a:lnTo>
                    <a:pt x="141630" y="35407"/>
                  </a:lnTo>
                  <a:lnTo>
                    <a:pt x="141630" y="23609"/>
                  </a:lnTo>
                  <a:close/>
                </a:path>
                <a:path w="626109" h="47625">
                  <a:moveTo>
                    <a:pt x="141630" y="11798"/>
                  </a:moveTo>
                  <a:lnTo>
                    <a:pt x="129832" y="11798"/>
                  </a:lnTo>
                  <a:lnTo>
                    <a:pt x="129832" y="23596"/>
                  </a:lnTo>
                  <a:lnTo>
                    <a:pt x="141630" y="23596"/>
                  </a:lnTo>
                  <a:lnTo>
                    <a:pt x="141630" y="11798"/>
                  </a:lnTo>
                  <a:close/>
                </a:path>
                <a:path w="626109" h="47625">
                  <a:moveTo>
                    <a:pt x="177025" y="23609"/>
                  </a:moveTo>
                  <a:lnTo>
                    <a:pt x="165239" y="23609"/>
                  </a:ln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65239" y="47205"/>
                  </a:lnTo>
                  <a:lnTo>
                    <a:pt x="177025" y="47205"/>
                  </a:lnTo>
                  <a:lnTo>
                    <a:pt x="177025" y="35407"/>
                  </a:lnTo>
                  <a:lnTo>
                    <a:pt x="177025" y="23609"/>
                  </a:lnTo>
                  <a:close/>
                </a:path>
                <a:path w="626109" h="47625">
                  <a:moveTo>
                    <a:pt x="188836" y="11798"/>
                  </a:moveTo>
                  <a:lnTo>
                    <a:pt x="177038" y="11798"/>
                  </a:lnTo>
                  <a:lnTo>
                    <a:pt x="177038" y="23596"/>
                  </a:lnTo>
                  <a:lnTo>
                    <a:pt x="188836" y="23596"/>
                  </a:lnTo>
                  <a:lnTo>
                    <a:pt x="188836" y="11798"/>
                  </a:lnTo>
                  <a:close/>
                </a:path>
                <a:path w="626109" h="47625">
                  <a:moveTo>
                    <a:pt x="200647" y="23609"/>
                  </a:move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00647" y="23609"/>
                  </a:lnTo>
                  <a:close/>
                </a:path>
                <a:path w="626109" h="47625">
                  <a:moveTo>
                    <a:pt x="200647" y="11798"/>
                  </a:moveTo>
                  <a:lnTo>
                    <a:pt x="188849" y="11798"/>
                  </a:lnTo>
                  <a:lnTo>
                    <a:pt x="188849" y="23596"/>
                  </a:lnTo>
                  <a:lnTo>
                    <a:pt x="200647" y="23596"/>
                  </a:lnTo>
                  <a:lnTo>
                    <a:pt x="200647" y="11798"/>
                  </a:lnTo>
                  <a:close/>
                </a:path>
                <a:path w="626109" h="47625">
                  <a:moveTo>
                    <a:pt x="224243" y="23609"/>
                  </a:move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close/>
                </a:path>
                <a:path w="626109" h="47625">
                  <a:moveTo>
                    <a:pt x="224243" y="11798"/>
                  </a:moveTo>
                  <a:lnTo>
                    <a:pt x="212458" y="11798"/>
                  </a:lnTo>
                  <a:lnTo>
                    <a:pt x="212458" y="23596"/>
                  </a:lnTo>
                  <a:lnTo>
                    <a:pt x="224243" y="23596"/>
                  </a:lnTo>
                  <a:lnTo>
                    <a:pt x="224243" y="11798"/>
                  </a:lnTo>
                  <a:close/>
                </a:path>
                <a:path w="626109" h="47625">
                  <a:moveTo>
                    <a:pt x="247840" y="23609"/>
                  </a:moveTo>
                  <a:lnTo>
                    <a:pt x="236054" y="23609"/>
                  </a:lnTo>
                  <a:lnTo>
                    <a:pt x="236054" y="35407"/>
                  </a:lnTo>
                  <a:lnTo>
                    <a:pt x="247840" y="35407"/>
                  </a:lnTo>
                  <a:lnTo>
                    <a:pt x="247840" y="23609"/>
                  </a:lnTo>
                  <a:close/>
                </a:path>
                <a:path w="626109" h="47625">
                  <a:moveTo>
                    <a:pt x="247840" y="11798"/>
                  </a:moveTo>
                  <a:lnTo>
                    <a:pt x="236054" y="11798"/>
                  </a:lnTo>
                  <a:lnTo>
                    <a:pt x="224256" y="11798"/>
                  </a:lnTo>
                  <a:lnTo>
                    <a:pt x="224256" y="23596"/>
                  </a:lnTo>
                  <a:lnTo>
                    <a:pt x="236054" y="23596"/>
                  </a:lnTo>
                  <a:lnTo>
                    <a:pt x="247840" y="23596"/>
                  </a:lnTo>
                  <a:lnTo>
                    <a:pt x="247840" y="11798"/>
                  </a:lnTo>
                  <a:close/>
                </a:path>
                <a:path w="626109" h="47625">
                  <a:moveTo>
                    <a:pt x="259664" y="11798"/>
                  </a:moveTo>
                  <a:lnTo>
                    <a:pt x="247865" y="11798"/>
                  </a:lnTo>
                  <a:lnTo>
                    <a:pt x="247865" y="23596"/>
                  </a:lnTo>
                  <a:lnTo>
                    <a:pt x="259664" y="23596"/>
                  </a:lnTo>
                  <a:lnTo>
                    <a:pt x="259664" y="11798"/>
                  </a:lnTo>
                  <a:close/>
                </a:path>
                <a:path w="626109" h="47625">
                  <a:moveTo>
                    <a:pt x="271449" y="23609"/>
                  </a:moveTo>
                  <a:lnTo>
                    <a:pt x="259664" y="23609"/>
                  </a:lnTo>
                  <a:lnTo>
                    <a:pt x="247865" y="23609"/>
                  </a:lnTo>
                  <a:lnTo>
                    <a:pt x="247865" y="35407"/>
                  </a:lnTo>
                  <a:lnTo>
                    <a:pt x="259664" y="35407"/>
                  </a:lnTo>
                  <a:lnTo>
                    <a:pt x="271449" y="35407"/>
                  </a:lnTo>
                  <a:lnTo>
                    <a:pt x="271449" y="23609"/>
                  </a:lnTo>
                  <a:close/>
                </a:path>
                <a:path w="626109" h="47625">
                  <a:moveTo>
                    <a:pt x="283260" y="23609"/>
                  </a:moveTo>
                  <a:lnTo>
                    <a:pt x="271475" y="23609"/>
                  </a:lnTo>
                  <a:lnTo>
                    <a:pt x="271475" y="35407"/>
                  </a:lnTo>
                  <a:lnTo>
                    <a:pt x="283260" y="35407"/>
                  </a:lnTo>
                  <a:lnTo>
                    <a:pt x="283260" y="23609"/>
                  </a:lnTo>
                  <a:close/>
                </a:path>
                <a:path w="626109" h="47625">
                  <a:moveTo>
                    <a:pt x="306857" y="11798"/>
                  </a:moveTo>
                  <a:lnTo>
                    <a:pt x="295071" y="11798"/>
                  </a:lnTo>
                  <a:lnTo>
                    <a:pt x="283273" y="11798"/>
                  </a:lnTo>
                  <a:lnTo>
                    <a:pt x="283273" y="23596"/>
                  </a:lnTo>
                  <a:lnTo>
                    <a:pt x="295071" y="23596"/>
                  </a:lnTo>
                  <a:lnTo>
                    <a:pt x="306857" y="23596"/>
                  </a:lnTo>
                  <a:lnTo>
                    <a:pt x="306857" y="11798"/>
                  </a:lnTo>
                  <a:close/>
                </a:path>
                <a:path w="626109" h="47625">
                  <a:moveTo>
                    <a:pt x="318668" y="11798"/>
                  </a:moveTo>
                  <a:lnTo>
                    <a:pt x="306882" y="11798"/>
                  </a:lnTo>
                  <a:lnTo>
                    <a:pt x="306882" y="23596"/>
                  </a:lnTo>
                  <a:lnTo>
                    <a:pt x="318668" y="23596"/>
                  </a:lnTo>
                  <a:lnTo>
                    <a:pt x="318668" y="11798"/>
                  </a:lnTo>
                  <a:close/>
                </a:path>
                <a:path w="626109" h="47625">
                  <a:moveTo>
                    <a:pt x="330479" y="23609"/>
                  </a:moveTo>
                  <a:lnTo>
                    <a:pt x="318681" y="23609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close/>
                </a:path>
                <a:path w="626109" h="47625">
                  <a:moveTo>
                    <a:pt x="330479" y="11798"/>
                  </a:moveTo>
                  <a:lnTo>
                    <a:pt x="318681" y="11798"/>
                  </a:lnTo>
                  <a:lnTo>
                    <a:pt x="318681" y="23596"/>
                  </a:lnTo>
                  <a:lnTo>
                    <a:pt x="330479" y="23596"/>
                  </a:lnTo>
                  <a:lnTo>
                    <a:pt x="330479" y="11798"/>
                  </a:lnTo>
                  <a:close/>
                </a:path>
                <a:path w="626109" h="47625">
                  <a:moveTo>
                    <a:pt x="342277" y="23609"/>
                  </a:moveTo>
                  <a:lnTo>
                    <a:pt x="330492" y="23609"/>
                  </a:lnTo>
                  <a:lnTo>
                    <a:pt x="330492" y="35407"/>
                  </a:lnTo>
                  <a:lnTo>
                    <a:pt x="342277" y="35407"/>
                  </a:lnTo>
                  <a:lnTo>
                    <a:pt x="342277" y="23609"/>
                  </a:lnTo>
                  <a:close/>
                </a:path>
                <a:path w="626109" h="47625">
                  <a:moveTo>
                    <a:pt x="354088" y="23609"/>
                  </a:moveTo>
                  <a:lnTo>
                    <a:pt x="342290" y="23609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54088" y="23609"/>
                  </a:lnTo>
                  <a:close/>
                </a:path>
                <a:path w="626109" h="47625">
                  <a:moveTo>
                    <a:pt x="365874" y="11798"/>
                  </a:moveTo>
                  <a:lnTo>
                    <a:pt x="354088" y="11798"/>
                  </a:lnTo>
                  <a:lnTo>
                    <a:pt x="354088" y="23596"/>
                  </a:lnTo>
                  <a:lnTo>
                    <a:pt x="365874" y="23596"/>
                  </a:lnTo>
                  <a:lnTo>
                    <a:pt x="365874" y="11798"/>
                  </a:lnTo>
                  <a:close/>
                </a:path>
                <a:path w="626109" h="47625">
                  <a:moveTo>
                    <a:pt x="377685" y="23609"/>
                  </a:moveTo>
                  <a:lnTo>
                    <a:pt x="365899" y="23609"/>
                  </a:lnTo>
                  <a:lnTo>
                    <a:pt x="365899" y="35407"/>
                  </a:lnTo>
                  <a:lnTo>
                    <a:pt x="377685" y="35407"/>
                  </a:lnTo>
                  <a:lnTo>
                    <a:pt x="377685" y="23609"/>
                  </a:lnTo>
                  <a:close/>
                </a:path>
                <a:path w="626109" h="47625">
                  <a:moveTo>
                    <a:pt x="377685" y="11798"/>
                  </a:moveTo>
                  <a:lnTo>
                    <a:pt x="365899" y="11798"/>
                  </a:lnTo>
                  <a:lnTo>
                    <a:pt x="365899" y="23596"/>
                  </a:lnTo>
                  <a:lnTo>
                    <a:pt x="377685" y="23596"/>
                  </a:lnTo>
                  <a:lnTo>
                    <a:pt x="377685" y="11798"/>
                  </a:lnTo>
                  <a:close/>
                </a:path>
                <a:path w="626109" h="47625">
                  <a:moveTo>
                    <a:pt x="389496" y="23609"/>
                  </a:moveTo>
                  <a:lnTo>
                    <a:pt x="377698" y="23609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close/>
                </a:path>
                <a:path w="626109" h="47625">
                  <a:moveTo>
                    <a:pt x="389496" y="11798"/>
                  </a:moveTo>
                  <a:lnTo>
                    <a:pt x="377698" y="11798"/>
                  </a:lnTo>
                  <a:lnTo>
                    <a:pt x="377698" y="23596"/>
                  </a:lnTo>
                  <a:lnTo>
                    <a:pt x="389496" y="23596"/>
                  </a:lnTo>
                  <a:lnTo>
                    <a:pt x="389496" y="11798"/>
                  </a:lnTo>
                  <a:close/>
                </a:path>
                <a:path w="626109" h="47625">
                  <a:moveTo>
                    <a:pt x="413092" y="23609"/>
                  </a:moveTo>
                  <a:lnTo>
                    <a:pt x="401307" y="23609"/>
                  </a:ln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13092" y="35407"/>
                  </a:lnTo>
                  <a:lnTo>
                    <a:pt x="413092" y="23609"/>
                  </a:lnTo>
                  <a:close/>
                </a:path>
                <a:path w="626109" h="47625">
                  <a:moveTo>
                    <a:pt x="413092" y="11798"/>
                  </a:moveTo>
                  <a:lnTo>
                    <a:pt x="401307" y="11798"/>
                  </a:lnTo>
                  <a:lnTo>
                    <a:pt x="401307" y="23596"/>
                  </a:lnTo>
                  <a:lnTo>
                    <a:pt x="413092" y="23596"/>
                  </a:lnTo>
                  <a:lnTo>
                    <a:pt x="413092" y="11798"/>
                  </a:lnTo>
                  <a:close/>
                </a:path>
                <a:path w="626109" h="47625">
                  <a:moveTo>
                    <a:pt x="424903" y="23609"/>
                  </a:moveTo>
                  <a:lnTo>
                    <a:pt x="413105" y="23609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close/>
                </a:path>
                <a:path w="626109" h="47625">
                  <a:moveTo>
                    <a:pt x="436702" y="23609"/>
                  </a:moveTo>
                  <a:lnTo>
                    <a:pt x="424916" y="23609"/>
                  </a:lnTo>
                  <a:lnTo>
                    <a:pt x="424916" y="35407"/>
                  </a:lnTo>
                  <a:lnTo>
                    <a:pt x="436702" y="35407"/>
                  </a:lnTo>
                  <a:lnTo>
                    <a:pt x="436702" y="23609"/>
                  </a:lnTo>
                  <a:close/>
                </a:path>
                <a:path w="626109" h="47625">
                  <a:moveTo>
                    <a:pt x="460298" y="23609"/>
                  </a:moveTo>
                  <a:lnTo>
                    <a:pt x="448513" y="23609"/>
                  </a:lnTo>
                  <a:lnTo>
                    <a:pt x="436714" y="23609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60298" y="35407"/>
                  </a:lnTo>
                  <a:lnTo>
                    <a:pt x="460298" y="23609"/>
                  </a:lnTo>
                  <a:close/>
                </a:path>
                <a:path w="626109" h="47625">
                  <a:moveTo>
                    <a:pt x="472109" y="11798"/>
                  </a:moveTo>
                  <a:lnTo>
                    <a:pt x="460324" y="11798"/>
                  </a:lnTo>
                  <a:lnTo>
                    <a:pt x="460324" y="23596"/>
                  </a:lnTo>
                  <a:lnTo>
                    <a:pt x="472109" y="23596"/>
                  </a:lnTo>
                  <a:lnTo>
                    <a:pt x="472109" y="11798"/>
                  </a:lnTo>
                  <a:close/>
                </a:path>
                <a:path w="626109" h="47625">
                  <a:moveTo>
                    <a:pt x="507530" y="23609"/>
                  </a:moveTo>
                  <a:lnTo>
                    <a:pt x="495731" y="23609"/>
                  </a:ln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507530" y="35407"/>
                  </a:lnTo>
                  <a:lnTo>
                    <a:pt x="507530" y="23609"/>
                  </a:lnTo>
                  <a:close/>
                </a:path>
                <a:path w="626109" h="47625">
                  <a:moveTo>
                    <a:pt x="507530" y="0"/>
                  </a:moveTo>
                  <a:lnTo>
                    <a:pt x="495731" y="0"/>
                  </a:lnTo>
                  <a:lnTo>
                    <a:pt x="495731" y="11798"/>
                  </a:lnTo>
                  <a:lnTo>
                    <a:pt x="495731" y="23596"/>
                  </a:lnTo>
                  <a:lnTo>
                    <a:pt x="507530" y="23596"/>
                  </a:lnTo>
                  <a:lnTo>
                    <a:pt x="507530" y="11798"/>
                  </a:lnTo>
                  <a:lnTo>
                    <a:pt x="507530" y="0"/>
                  </a:lnTo>
                  <a:close/>
                </a:path>
                <a:path w="626109" h="47625">
                  <a:moveTo>
                    <a:pt x="531126" y="23609"/>
                  </a:moveTo>
                  <a:lnTo>
                    <a:pt x="519341" y="23609"/>
                  </a:lnTo>
                  <a:lnTo>
                    <a:pt x="519341" y="35407"/>
                  </a:lnTo>
                  <a:lnTo>
                    <a:pt x="531126" y="35407"/>
                  </a:lnTo>
                  <a:lnTo>
                    <a:pt x="531126" y="23609"/>
                  </a:lnTo>
                  <a:close/>
                </a:path>
                <a:path w="626109" h="47625">
                  <a:moveTo>
                    <a:pt x="542937" y="23609"/>
                  </a:moveTo>
                  <a:lnTo>
                    <a:pt x="531139" y="23609"/>
                  </a:lnTo>
                  <a:lnTo>
                    <a:pt x="531139" y="35407"/>
                  </a:lnTo>
                  <a:lnTo>
                    <a:pt x="542937" y="35407"/>
                  </a:lnTo>
                  <a:lnTo>
                    <a:pt x="542937" y="23609"/>
                  </a:lnTo>
                  <a:close/>
                </a:path>
                <a:path w="626109" h="47625">
                  <a:moveTo>
                    <a:pt x="542937" y="0"/>
                  </a:moveTo>
                  <a:lnTo>
                    <a:pt x="531139" y="0"/>
                  </a:lnTo>
                  <a:lnTo>
                    <a:pt x="531139" y="11798"/>
                  </a:lnTo>
                  <a:lnTo>
                    <a:pt x="531139" y="23596"/>
                  </a:lnTo>
                  <a:lnTo>
                    <a:pt x="542937" y="23596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26109" h="47625">
                  <a:moveTo>
                    <a:pt x="554748" y="23609"/>
                  </a:moveTo>
                  <a:lnTo>
                    <a:pt x="542950" y="23609"/>
                  </a:lnTo>
                  <a:lnTo>
                    <a:pt x="542950" y="35407"/>
                  </a:lnTo>
                  <a:lnTo>
                    <a:pt x="554748" y="35407"/>
                  </a:lnTo>
                  <a:lnTo>
                    <a:pt x="554748" y="23609"/>
                  </a:lnTo>
                  <a:close/>
                </a:path>
                <a:path w="626109" h="47625">
                  <a:moveTo>
                    <a:pt x="566547" y="0"/>
                  </a:moveTo>
                  <a:lnTo>
                    <a:pt x="554748" y="0"/>
                  </a:lnTo>
                  <a:lnTo>
                    <a:pt x="554748" y="11798"/>
                  </a:ln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66547" y="23596"/>
                  </a:lnTo>
                  <a:lnTo>
                    <a:pt x="566547" y="11798"/>
                  </a:lnTo>
                  <a:lnTo>
                    <a:pt x="566547" y="0"/>
                  </a:lnTo>
                  <a:close/>
                </a:path>
                <a:path w="626109" h="47625">
                  <a:moveTo>
                    <a:pt x="601941" y="0"/>
                  </a:moveTo>
                  <a:lnTo>
                    <a:pt x="590143" y="0"/>
                  </a:lnTo>
                  <a:lnTo>
                    <a:pt x="590143" y="11798"/>
                  </a:lnTo>
                  <a:lnTo>
                    <a:pt x="578345" y="11798"/>
                  </a:lnTo>
                  <a:lnTo>
                    <a:pt x="578345" y="23596"/>
                  </a:lnTo>
                  <a:lnTo>
                    <a:pt x="590143" y="23596"/>
                  </a:lnTo>
                  <a:lnTo>
                    <a:pt x="601941" y="23596"/>
                  </a:lnTo>
                  <a:lnTo>
                    <a:pt x="601941" y="11798"/>
                  </a:lnTo>
                  <a:lnTo>
                    <a:pt x="601941" y="0"/>
                  </a:lnTo>
                  <a:close/>
                </a:path>
                <a:path w="626109" h="47625">
                  <a:moveTo>
                    <a:pt x="613765" y="11798"/>
                  </a:moveTo>
                  <a:lnTo>
                    <a:pt x="601967" y="11798"/>
                  </a:lnTo>
                  <a:lnTo>
                    <a:pt x="601967" y="23596"/>
                  </a:lnTo>
                  <a:lnTo>
                    <a:pt x="613765" y="23596"/>
                  </a:lnTo>
                  <a:lnTo>
                    <a:pt x="613765" y="11798"/>
                  </a:lnTo>
                  <a:close/>
                </a:path>
                <a:path w="626109" h="47625">
                  <a:moveTo>
                    <a:pt x="625551" y="23609"/>
                  </a:moveTo>
                  <a:lnTo>
                    <a:pt x="613765" y="23609"/>
                  </a:lnTo>
                  <a:lnTo>
                    <a:pt x="613765" y="35407"/>
                  </a:lnTo>
                  <a:lnTo>
                    <a:pt x="625551" y="35407"/>
                  </a:lnTo>
                  <a:lnTo>
                    <a:pt x="625551" y="23609"/>
                  </a:lnTo>
                  <a:close/>
                </a:path>
                <a:path w="626109" h="47625">
                  <a:moveTo>
                    <a:pt x="625551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5970232" y="4180814"/>
              <a:ext cx="614045" cy="47625"/>
            </a:xfrm>
            <a:custGeom>
              <a:avLst/>
              <a:gdLst/>
              <a:ahLst/>
              <a:cxnLst/>
              <a:rect l="l" t="t" r="r" b="b"/>
              <a:pathLst>
                <a:path w="614045" h="47625">
                  <a:moveTo>
                    <a:pt x="11785" y="23609"/>
                  </a:moveTo>
                  <a:lnTo>
                    <a:pt x="0" y="23609"/>
                  </a:lnTo>
                  <a:lnTo>
                    <a:pt x="0" y="35407"/>
                  </a:lnTo>
                  <a:lnTo>
                    <a:pt x="0" y="47205"/>
                  </a:lnTo>
                  <a:lnTo>
                    <a:pt x="11785" y="47205"/>
                  </a:lnTo>
                  <a:lnTo>
                    <a:pt x="11785" y="35407"/>
                  </a:lnTo>
                  <a:lnTo>
                    <a:pt x="11785" y="23609"/>
                  </a:lnTo>
                  <a:close/>
                </a:path>
                <a:path w="614045" h="47625">
                  <a:moveTo>
                    <a:pt x="35407" y="11811"/>
                  </a:moveTo>
                  <a:lnTo>
                    <a:pt x="23609" y="11811"/>
                  </a:lnTo>
                  <a:lnTo>
                    <a:pt x="23609" y="23609"/>
                  </a:lnTo>
                  <a:lnTo>
                    <a:pt x="35407" y="23609"/>
                  </a:lnTo>
                  <a:lnTo>
                    <a:pt x="35407" y="11811"/>
                  </a:lnTo>
                  <a:close/>
                </a:path>
                <a:path w="614045" h="47625">
                  <a:moveTo>
                    <a:pt x="82613" y="11811"/>
                  </a:moveTo>
                  <a:lnTo>
                    <a:pt x="70815" y="11811"/>
                  </a:lnTo>
                  <a:lnTo>
                    <a:pt x="70815" y="23609"/>
                  </a:lnTo>
                  <a:lnTo>
                    <a:pt x="59016" y="23609"/>
                  </a:lnTo>
                  <a:lnTo>
                    <a:pt x="47218" y="23609"/>
                  </a:lnTo>
                  <a:lnTo>
                    <a:pt x="47218" y="35407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09"/>
                  </a:lnTo>
                  <a:lnTo>
                    <a:pt x="82613" y="11811"/>
                  </a:lnTo>
                  <a:close/>
                </a:path>
                <a:path w="614045" h="47625">
                  <a:moveTo>
                    <a:pt x="106210" y="11811"/>
                  </a:moveTo>
                  <a:lnTo>
                    <a:pt x="94424" y="11811"/>
                  </a:lnTo>
                  <a:lnTo>
                    <a:pt x="82626" y="11811"/>
                  </a:lnTo>
                  <a:lnTo>
                    <a:pt x="82626" y="23609"/>
                  </a:lnTo>
                  <a:lnTo>
                    <a:pt x="82626" y="35407"/>
                  </a:lnTo>
                  <a:lnTo>
                    <a:pt x="94424" y="35407"/>
                  </a:lnTo>
                  <a:lnTo>
                    <a:pt x="106210" y="35407"/>
                  </a:lnTo>
                  <a:lnTo>
                    <a:pt x="106210" y="23609"/>
                  </a:lnTo>
                  <a:lnTo>
                    <a:pt x="106210" y="11811"/>
                  </a:lnTo>
                  <a:close/>
                </a:path>
                <a:path w="614045" h="47625">
                  <a:moveTo>
                    <a:pt x="118021" y="23609"/>
                  </a:moveTo>
                  <a:lnTo>
                    <a:pt x="106222" y="23609"/>
                  </a:lnTo>
                  <a:lnTo>
                    <a:pt x="106222" y="35407"/>
                  </a:lnTo>
                  <a:lnTo>
                    <a:pt x="118021" y="35407"/>
                  </a:lnTo>
                  <a:lnTo>
                    <a:pt x="118021" y="23609"/>
                  </a:lnTo>
                  <a:close/>
                </a:path>
                <a:path w="614045" h="47625">
                  <a:moveTo>
                    <a:pt x="141617" y="11811"/>
                  </a:moveTo>
                  <a:lnTo>
                    <a:pt x="129832" y="11811"/>
                  </a:lnTo>
                  <a:lnTo>
                    <a:pt x="129832" y="23609"/>
                  </a:lnTo>
                  <a:lnTo>
                    <a:pt x="141617" y="23609"/>
                  </a:lnTo>
                  <a:lnTo>
                    <a:pt x="141617" y="11811"/>
                  </a:lnTo>
                  <a:close/>
                </a:path>
                <a:path w="614045" h="47625">
                  <a:moveTo>
                    <a:pt x="153441" y="11811"/>
                  </a:moveTo>
                  <a:lnTo>
                    <a:pt x="141643" y="11811"/>
                  </a:lnTo>
                  <a:lnTo>
                    <a:pt x="141643" y="23609"/>
                  </a:lnTo>
                  <a:lnTo>
                    <a:pt x="141643" y="35407"/>
                  </a:lnTo>
                  <a:lnTo>
                    <a:pt x="153441" y="35407"/>
                  </a:lnTo>
                  <a:lnTo>
                    <a:pt x="153441" y="23609"/>
                  </a:lnTo>
                  <a:lnTo>
                    <a:pt x="153441" y="11811"/>
                  </a:lnTo>
                  <a:close/>
                </a:path>
                <a:path w="614045" h="47625">
                  <a:moveTo>
                    <a:pt x="165227" y="0"/>
                  </a:moveTo>
                  <a:lnTo>
                    <a:pt x="153441" y="0"/>
                  </a:lnTo>
                  <a:lnTo>
                    <a:pt x="153441" y="11798"/>
                  </a:lnTo>
                  <a:lnTo>
                    <a:pt x="165227" y="11798"/>
                  </a:lnTo>
                  <a:lnTo>
                    <a:pt x="165227" y="0"/>
                  </a:lnTo>
                  <a:close/>
                </a:path>
                <a:path w="614045" h="47625">
                  <a:moveTo>
                    <a:pt x="177038" y="11811"/>
                  </a:moveTo>
                  <a:lnTo>
                    <a:pt x="165239" y="11811"/>
                  </a:lnTo>
                  <a:lnTo>
                    <a:pt x="165239" y="23609"/>
                  </a:lnTo>
                  <a:lnTo>
                    <a:pt x="177038" y="23609"/>
                  </a:lnTo>
                  <a:lnTo>
                    <a:pt x="177038" y="11811"/>
                  </a:lnTo>
                  <a:close/>
                </a:path>
                <a:path w="614045" h="47625">
                  <a:moveTo>
                    <a:pt x="188849" y="23609"/>
                  </a:moveTo>
                  <a:lnTo>
                    <a:pt x="177050" y="23609"/>
                  </a:lnTo>
                  <a:lnTo>
                    <a:pt x="177050" y="35407"/>
                  </a:lnTo>
                  <a:lnTo>
                    <a:pt x="188849" y="35407"/>
                  </a:lnTo>
                  <a:lnTo>
                    <a:pt x="188849" y="23609"/>
                  </a:lnTo>
                  <a:close/>
                </a:path>
                <a:path w="614045" h="47625">
                  <a:moveTo>
                    <a:pt x="212445" y="11811"/>
                  </a:moveTo>
                  <a:lnTo>
                    <a:pt x="200660" y="11811"/>
                  </a:lnTo>
                  <a:lnTo>
                    <a:pt x="200660" y="23609"/>
                  </a:lnTo>
                  <a:lnTo>
                    <a:pt x="200660" y="35407"/>
                  </a:lnTo>
                  <a:lnTo>
                    <a:pt x="212445" y="35407"/>
                  </a:lnTo>
                  <a:lnTo>
                    <a:pt x="212445" y="23609"/>
                  </a:lnTo>
                  <a:lnTo>
                    <a:pt x="212445" y="11811"/>
                  </a:lnTo>
                  <a:close/>
                </a:path>
                <a:path w="614045" h="47625">
                  <a:moveTo>
                    <a:pt x="212445" y="0"/>
                  </a:moveTo>
                  <a:lnTo>
                    <a:pt x="200660" y="0"/>
                  </a:lnTo>
                  <a:lnTo>
                    <a:pt x="200660" y="11798"/>
                  </a:lnTo>
                  <a:lnTo>
                    <a:pt x="212445" y="11798"/>
                  </a:lnTo>
                  <a:lnTo>
                    <a:pt x="212445" y="0"/>
                  </a:lnTo>
                  <a:close/>
                </a:path>
                <a:path w="614045" h="47625">
                  <a:moveTo>
                    <a:pt x="259651" y="11811"/>
                  </a:moveTo>
                  <a:lnTo>
                    <a:pt x="247865" y="11811"/>
                  </a:lnTo>
                  <a:lnTo>
                    <a:pt x="236067" y="11811"/>
                  </a:lnTo>
                  <a:lnTo>
                    <a:pt x="236067" y="23609"/>
                  </a:lnTo>
                  <a:lnTo>
                    <a:pt x="247865" y="23609"/>
                  </a:lnTo>
                  <a:lnTo>
                    <a:pt x="247865" y="35407"/>
                  </a:lnTo>
                  <a:lnTo>
                    <a:pt x="259651" y="35407"/>
                  </a:lnTo>
                  <a:lnTo>
                    <a:pt x="259651" y="23609"/>
                  </a:lnTo>
                  <a:lnTo>
                    <a:pt x="259651" y="11811"/>
                  </a:lnTo>
                  <a:close/>
                </a:path>
                <a:path w="614045" h="47625">
                  <a:moveTo>
                    <a:pt x="271462" y="23609"/>
                  </a:moveTo>
                  <a:lnTo>
                    <a:pt x="259676" y="23609"/>
                  </a:lnTo>
                  <a:lnTo>
                    <a:pt x="259676" y="35407"/>
                  </a:lnTo>
                  <a:lnTo>
                    <a:pt x="271462" y="35407"/>
                  </a:lnTo>
                  <a:lnTo>
                    <a:pt x="271462" y="23609"/>
                  </a:lnTo>
                  <a:close/>
                </a:path>
                <a:path w="614045" h="47625">
                  <a:moveTo>
                    <a:pt x="283273" y="23609"/>
                  </a:moveTo>
                  <a:lnTo>
                    <a:pt x="271475" y="23609"/>
                  </a:lnTo>
                  <a:lnTo>
                    <a:pt x="271475" y="35407"/>
                  </a:lnTo>
                  <a:lnTo>
                    <a:pt x="283273" y="35407"/>
                  </a:lnTo>
                  <a:lnTo>
                    <a:pt x="283273" y="23609"/>
                  </a:lnTo>
                  <a:close/>
                </a:path>
                <a:path w="614045" h="47625">
                  <a:moveTo>
                    <a:pt x="295059" y="11811"/>
                  </a:moveTo>
                  <a:lnTo>
                    <a:pt x="283273" y="11811"/>
                  </a:lnTo>
                  <a:lnTo>
                    <a:pt x="283273" y="23609"/>
                  </a:lnTo>
                  <a:lnTo>
                    <a:pt x="295059" y="23609"/>
                  </a:lnTo>
                  <a:lnTo>
                    <a:pt x="295059" y="11811"/>
                  </a:lnTo>
                  <a:close/>
                </a:path>
                <a:path w="614045" h="47625">
                  <a:moveTo>
                    <a:pt x="306870" y="0"/>
                  </a:moveTo>
                  <a:lnTo>
                    <a:pt x="295084" y="0"/>
                  </a:lnTo>
                  <a:lnTo>
                    <a:pt x="295084" y="11798"/>
                  </a:lnTo>
                  <a:lnTo>
                    <a:pt x="306870" y="11798"/>
                  </a:lnTo>
                  <a:lnTo>
                    <a:pt x="306870" y="0"/>
                  </a:lnTo>
                  <a:close/>
                </a:path>
                <a:path w="614045" h="47625">
                  <a:moveTo>
                    <a:pt x="330479" y="11811"/>
                  </a:moveTo>
                  <a:lnTo>
                    <a:pt x="318693" y="11811"/>
                  </a:lnTo>
                  <a:lnTo>
                    <a:pt x="318693" y="23609"/>
                  </a:lnTo>
                  <a:lnTo>
                    <a:pt x="318693" y="35407"/>
                  </a:lnTo>
                  <a:lnTo>
                    <a:pt x="330479" y="35407"/>
                  </a:lnTo>
                  <a:lnTo>
                    <a:pt x="330479" y="23609"/>
                  </a:lnTo>
                  <a:lnTo>
                    <a:pt x="330479" y="11811"/>
                  </a:lnTo>
                  <a:close/>
                </a:path>
                <a:path w="614045" h="47625">
                  <a:moveTo>
                    <a:pt x="330479" y="0"/>
                  </a:moveTo>
                  <a:lnTo>
                    <a:pt x="318693" y="0"/>
                  </a:lnTo>
                  <a:lnTo>
                    <a:pt x="318693" y="11798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14045" h="47625">
                  <a:moveTo>
                    <a:pt x="354076" y="23609"/>
                  </a:moveTo>
                  <a:lnTo>
                    <a:pt x="342290" y="23609"/>
                  </a:lnTo>
                  <a:lnTo>
                    <a:pt x="342290" y="35407"/>
                  </a:lnTo>
                  <a:lnTo>
                    <a:pt x="354076" y="35407"/>
                  </a:lnTo>
                  <a:lnTo>
                    <a:pt x="354076" y="23609"/>
                  </a:lnTo>
                  <a:close/>
                </a:path>
                <a:path w="614045" h="47625">
                  <a:moveTo>
                    <a:pt x="354076" y="0"/>
                  </a:moveTo>
                  <a:lnTo>
                    <a:pt x="342290" y="0"/>
                  </a:lnTo>
                  <a:lnTo>
                    <a:pt x="330492" y="0"/>
                  </a:lnTo>
                  <a:lnTo>
                    <a:pt x="330492" y="11798"/>
                  </a:lnTo>
                  <a:lnTo>
                    <a:pt x="342290" y="11798"/>
                  </a:lnTo>
                  <a:lnTo>
                    <a:pt x="354076" y="11798"/>
                  </a:lnTo>
                  <a:lnTo>
                    <a:pt x="354076" y="0"/>
                  </a:lnTo>
                  <a:close/>
                </a:path>
                <a:path w="614045" h="47625">
                  <a:moveTo>
                    <a:pt x="365887" y="0"/>
                  </a:moveTo>
                  <a:lnTo>
                    <a:pt x="354101" y="0"/>
                  </a:lnTo>
                  <a:lnTo>
                    <a:pt x="354101" y="11798"/>
                  </a:lnTo>
                  <a:lnTo>
                    <a:pt x="365887" y="11798"/>
                  </a:lnTo>
                  <a:lnTo>
                    <a:pt x="365887" y="0"/>
                  </a:lnTo>
                  <a:close/>
                </a:path>
                <a:path w="614045" h="47625">
                  <a:moveTo>
                    <a:pt x="377698" y="11811"/>
                  </a:moveTo>
                  <a:lnTo>
                    <a:pt x="365899" y="11811"/>
                  </a:lnTo>
                  <a:lnTo>
                    <a:pt x="365899" y="23609"/>
                  </a:lnTo>
                  <a:lnTo>
                    <a:pt x="377698" y="23609"/>
                  </a:lnTo>
                  <a:lnTo>
                    <a:pt x="377698" y="11811"/>
                  </a:lnTo>
                  <a:close/>
                </a:path>
                <a:path w="614045" h="47625">
                  <a:moveTo>
                    <a:pt x="389509" y="11811"/>
                  </a:moveTo>
                  <a:lnTo>
                    <a:pt x="377710" y="11811"/>
                  </a:lnTo>
                  <a:lnTo>
                    <a:pt x="377710" y="23609"/>
                  </a:lnTo>
                  <a:lnTo>
                    <a:pt x="377710" y="35407"/>
                  </a:lnTo>
                  <a:lnTo>
                    <a:pt x="389509" y="35407"/>
                  </a:lnTo>
                  <a:lnTo>
                    <a:pt x="389509" y="23609"/>
                  </a:lnTo>
                  <a:lnTo>
                    <a:pt x="389509" y="11811"/>
                  </a:lnTo>
                  <a:close/>
                </a:path>
                <a:path w="614045" h="47625">
                  <a:moveTo>
                    <a:pt x="413105" y="23609"/>
                  </a:moveTo>
                  <a:lnTo>
                    <a:pt x="401307" y="23609"/>
                  </a:lnTo>
                  <a:lnTo>
                    <a:pt x="401307" y="35407"/>
                  </a:lnTo>
                  <a:lnTo>
                    <a:pt x="413105" y="35407"/>
                  </a:lnTo>
                  <a:lnTo>
                    <a:pt x="413105" y="23609"/>
                  </a:lnTo>
                  <a:close/>
                </a:path>
                <a:path w="614045" h="47625">
                  <a:moveTo>
                    <a:pt x="413105" y="0"/>
                  </a:moveTo>
                  <a:lnTo>
                    <a:pt x="401307" y="0"/>
                  </a:lnTo>
                  <a:lnTo>
                    <a:pt x="401307" y="11798"/>
                  </a:lnTo>
                  <a:lnTo>
                    <a:pt x="413105" y="11798"/>
                  </a:lnTo>
                  <a:lnTo>
                    <a:pt x="413105" y="0"/>
                  </a:lnTo>
                  <a:close/>
                </a:path>
                <a:path w="614045" h="47625">
                  <a:moveTo>
                    <a:pt x="424903" y="0"/>
                  </a:moveTo>
                  <a:lnTo>
                    <a:pt x="413118" y="0"/>
                  </a:lnTo>
                  <a:lnTo>
                    <a:pt x="413118" y="11798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14045" h="47625">
                  <a:moveTo>
                    <a:pt x="436714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36714" y="11798"/>
                  </a:lnTo>
                  <a:lnTo>
                    <a:pt x="436714" y="0"/>
                  </a:lnTo>
                  <a:close/>
                </a:path>
                <a:path w="614045" h="47625">
                  <a:moveTo>
                    <a:pt x="448500" y="11811"/>
                  </a:moveTo>
                  <a:lnTo>
                    <a:pt x="436714" y="11811"/>
                  </a:lnTo>
                  <a:lnTo>
                    <a:pt x="424916" y="11811"/>
                  </a:lnTo>
                  <a:lnTo>
                    <a:pt x="424916" y="23609"/>
                  </a:lnTo>
                  <a:lnTo>
                    <a:pt x="424916" y="35407"/>
                  </a:lnTo>
                  <a:lnTo>
                    <a:pt x="436714" y="35407"/>
                  </a:lnTo>
                  <a:lnTo>
                    <a:pt x="448500" y="35407"/>
                  </a:lnTo>
                  <a:lnTo>
                    <a:pt x="448500" y="23609"/>
                  </a:lnTo>
                  <a:lnTo>
                    <a:pt x="448500" y="11811"/>
                  </a:lnTo>
                  <a:close/>
                </a:path>
                <a:path w="614045" h="47625">
                  <a:moveTo>
                    <a:pt x="460311" y="11811"/>
                  </a:moveTo>
                  <a:lnTo>
                    <a:pt x="448525" y="11811"/>
                  </a:lnTo>
                  <a:lnTo>
                    <a:pt x="448525" y="23609"/>
                  </a:lnTo>
                  <a:lnTo>
                    <a:pt x="460311" y="23609"/>
                  </a:lnTo>
                  <a:lnTo>
                    <a:pt x="460311" y="11811"/>
                  </a:lnTo>
                  <a:close/>
                </a:path>
                <a:path w="614045" h="47625">
                  <a:moveTo>
                    <a:pt x="472122" y="11811"/>
                  </a:moveTo>
                  <a:lnTo>
                    <a:pt x="460324" y="11811"/>
                  </a:lnTo>
                  <a:lnTo>
                    <a:pt x="460324" y="23609"/>
                  </a:lnTo>
                  <a:lnTo>
                    <a:pt x="460324" y="35407"/>
                  </a:lnTo>
                  <a:lnTo>
                    <a:pt x="472122" y="35407"/>
                  </a:lnTo>
                  <a:lnTo>
                    <a:pt x="472122" y="23609"/>
                  </a:lnTo>
                  <a:lnTo>
                    <a:pt x="472122" y="11811"/>
                  </a:lnTo>
                  <a:close/>
                </a:path>
                <a:path w="614045" h="47625">
                  <a:moveTo>
                    <a:pt x="483933" y="11811"/>
                  </a:moveTo>
                  <a:lnTo>
                    <a:pt x="472135" y="11811"/>
                  </a:lnTo>
                  <a:lnTo>
                    <a:pt x="472135" y="23609"/>
                  </a:lnTo>
                  <a:lnTo>
                    <a:pt x="483933" y="23609"/>
                  </a:lnTo>
                  <a:lnTo>
                    <a:pt x="483933" y="11811"/>
                  </a:lnTo>
                  <a:close/>
                </a:path>
                <a:path w="614045" h="47625">
                  <a:moveTo>
                    <a:pt x="495731" y="23609"/>
                  </a:move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495731" y="23609"/>
                  </a:lnTo>
                  <a:close/>
                </a:path>
                <a:path w="614045" h="47625">
                  <a:moveTo>
                    <a:pt x="507517" y="11811"/>
                  </a:moveTo>
                  <a:lnTo>
                    <a:pt x="495731" y="11811"/>
                  </a:lnTo>
                  <a:lnTo>
                    <a:pt x="495731" y="23609"/>
                  </a:lnTo>
                  <a:lnTo>
                    <a:pt x="507517" y="23609"/>
                  </a:lnTo>
                  <a:lnTo>
                    <a:pt x="507517" y="11811"/>
                  </a:lnTo>
                  <a:close/>
                </a:path>
                <a:path w="614045" h="47625">
                  <a:moveTo>
                    <a:pt x="507517" y="0"/>
                  </a:move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507517" y="11798"/>
                  </a:lnTo>
                  <a:lnTo>
                    <a:pt x="507517" y="0"/>
                  </a:lnTo>
                  <a:close/>
                </a:path>
                <a:path w="614045" h="47625">
                  <a:moveTo>
                    <a:pt x="519328" y="11811"/>
                  </a:moveTo>
                  <a:lnTo>
                    <a:pt x="507542" y="11811"/>
                  </a:lnTo>
                  <a:lnTo>
                    <a:pt x="507542" y="23609"/>
                  </a:lnTo>
                  <a:lnTo>
                    <a:pt x="519328" y="23609"/>
                  </a:lnTo>
                  <a:lnTo>
                    <a:pt x="519328" y="11811"/>
                  </a:lnTo>
                  <a:close/>
                </a:path>
                <a:path w="614045" h="47625">
                  <a:moveTo>
                    <a:pt x="519328" y="0"/>
                  </a:moveTo>
                  <a:lnTo>
                    <a:pt x="507542" y="0"/>
                  </a:lnTo>
                  <a:lnTo>
                    <a:pt x="507542" y="11798"/>
                  </a:lnTo>
                  <a:lnTo>
                    <a:pt x="519328" y="11798"/>
                  </a:lnTo>
                  <a:lnTo>
                    <a:pt x="519328" y="0"/>
                  </a:lnTo>
                  <a:close/>
                </a:path>
                <a:path w="614045" h="47625">
                  <a:moveTo>
                    <a:pt x="531139" y="11811"/>
                  </a:moveTo>
                  <a:lnTo>
                    <a:pt x="519341" y="11811"/>
                  </a:lnTo>
                  <a:lnTo>
                    <a:pt x="519341" y="23609"/>
                  </a:lnTo>
                  <a:lnTo>
                    <a:pt x="531139" y="23609"/>
                  </a:lnTo>
                  <a:lnTo>
                    <a:pt x="531139" y="11811"/>
                  </a:lnTo>
                  <a:close/>
                </a:path>
                <a:path w="614045" h="47625">
                  <a:moveTo>
                    <a:pt x="566547" y="0"/>
                  </a:moveTo>
                  <a:lnTo>
                    <a:pt x="554748" y="0"/>
                  </a:lnTo>
                  <a:lnTo>
                    <a:pt x="542950" y="0"/>
                  </a:lnTo>
                  <a:lnTo>
                    <a:pt x="531152" y="0"/>
                  </a:lnTo>
                  <a:lnTo>
                    <a:pt x="531152" y="11798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66547" y="0"/>
                  </a:lnTo>
                  <a:close/>
                </a:path>
                <a:path w="614045" h="47625">
                  <a:moveTo>
                    <a:pt x="578345" y="11811"/>
                  </a:moveTo>
                  <a:lnTo>
                    <a:pt x="566547" y="11811"/>
                  </a:lnTo>
                  <a:lnTo>
                    <a:pt x="554748" y="11811"/>
                  </a:lnTo>
                  <a:lnTo>
                    <a:pt x="554748" y="23609"/>
                  </a:lnTo>
                  <a:lnTo>
                    <a:pt x="554748" y="35407"/>
                  </a:lnTo>
                  <a:lnTo>
                    <a:pt x="566547" y="35407"/>
                  </a:lnTo>
                  <a:lnTo>
                    <a:pt x="566547" y="23609"/>
                  </a:lnTo>
                  <a:lnTo>
                    <a:pt x="578345" y="23609"/>
                  </a:lnTo>
                  <a:lnTo>
                    <a:pt x="578345" y="11811"/>
                  </a:lnTo>
                  <a:close/>
                </a:path>
                <a:path w="614045" h="47625">
                  <a:moveTo>
                    <a:pt x="590143" y="23609"/>
                  </a:moveTo>
                  <a:lnTo>
                    <a:pt x="578345" y="23609"/>
                  </a:lnTo>
                  <a:lnTo>
                    <a:pt x="578345" y="35407"/>
                  </a:lnTo>
                  <a:lnTo>
                    <a:pt x="590143" y="35407"/>
                  </a:lnTo>
                  <a:lnTo>
                    <a:pt x="590143" y="23609"/>
                  </a:lnTo>
                  <a:close/>
                </a:path>
                <a:path w="614045" h="47625">
                  <a:moveTo>
                    <a:pt x="590143" y="0"/>
                  </a:moveTo>
                  <a:lnTo>
                    <a:pt x="578345" y="0"/>
                  </a:lnTo>
                  <a:lnTo>
                    <a:pt x="578345" y="11798"/>
                  </a:lnTo>
                  <a:lnTo>
                    <a:pt x="590143" y="11798"/>
                  </a:lnTo>
                  <a:lnTo>
                    <a:pt x="590143" y="0"/>
                  </a:lnTo>
                  <a:close/>
                </a:path>
                <a:path w="614045" h="47625">
                  <a:moveTo>
                    <a:pt x="613752" y="11811"/>
                  </a:moveTo>
                  <a:lnTo>
                    <a:pt x="601967" y="11811"/>
                  </a:lnTo>
                  <a:lnTo>
                    <a:pt x="590169" y="11811"/>
                  </a:lnTo>
                  <a:lnTo>
                    <a:pt x="590169" y="23609"/>
                  </a:lnTo>
                  <a:lnTo>
                    <a:pt x="590169" y="35407"/>
                  </a:lnTo>
                  <a:lnTo>
                    <a:pt x="601967" y="35407"/>
                  </a:lnTo>
                  <a:lnTo>
                    <a:pt x="613752" y="35407"/>
                  </a:lnTo>
                  <a:lnTo>
                    <a:pt x="613752" y="23609"/>
                  </a:lnTo>
                  <a:lnTo>
                    <a:pt x="613752" y="11811"/>
                  </a:lnTo>
                  <a:close/>
                </a:path>
                <a:path w="614045" h="47625">
                  <a:moveTo>
                    <a:pt x="613752" y="0"/>
                  </a:moveTo>
                  <a:lnTo>
                    <a:pt x="601967" y="0"/>
                  </a:lnTo>
                  <a:lnTo>
                    <a:pt x="590169" y="0"/>
                  </a:lnTo>
                  <a:lnTo>
                    <a:pt x="590169" y="11798"/>
                  </a:lnTo>
                  <a:lnTo>
                    <a:pt x="601967" y="11798"/>
                  </a:lnTo>
                  <a:lnTo>
                    <a:pt x="613752" y="11798"/>
                  </a:lnTo>
                  <a:lnTo>
                    <a:pt x="61375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5958433" y="4216221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09" h="35560">
                  <a:moveTo>
                    <a:pt x="23583" y="11811"/>
                  </a:moveTo>
                  <a:lnTo>
                    <a:pt x="11798" y="11811"/>
                  </a:lnTo>
                  <a:lnTo>
                    <a:pt x="11798" y="23609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23583" y="35407"/>
                  </a:lnTo>
                  <a:lnTo>
                    <a:pt x="23583" y="23609"/>
                  </a:lnTo>
                  <a:lnTo>
                    <a:pt x="23583" y="11811"/>
                  </a:lnTo>
                  <a:close/>
                </a:path>
                <a:path w="626109" h="35560">
                  <a:moveTo>
                    <a:pt x="23583" y="0"/>
                  </a:moveTo>
                  <a:lnTo>
                    <a:pt x="11798" y="0"/>
                  </a:lnTo>
                  <a:lnTo>
                    <a:pt x="11798" y="11798"/>
                  </a:lnTo>
                  <a:lnTo>
                    <a:pt x="23583" y="11798"/>
                  </a:lnTo>
                  <a:lnTo>
                    <a:pt x="23583" y="0"/>
                  </a:lnTo>
                  <a:close/>
                </a:path>
                <a:path w="626109" h="35560">
                  <a:moveTo>
                    <a:pt x="35394" y="11811"/>
                  </a:moveTo>
                  <a:lnTo>
                    <a:pt x="23596" y="11811"/>
                  </a:lnTo>
                  <a:lnTo>
                    <a:pt x="23596" y="23609"/>
                  </a:lnTo>
                  <a:lnTo>
                    <a:pt x="35394" y="23609"/>
                  </a:lnTo>
                  <a:lnTo>
                    <a:pt x="35394" y="11811"/>
                  </a:lnTo>
                  <a:close/>
                </a:path>
                <a:path w="626109" h="35560">
                  <a:moveTo>
                    <a:pt x="35394" y="0"/>
                  </a:moveTo>
                  <a:lnTo>
                    <a:pt x="23596" y="0"/>
                  </a:lnTo>
                  <a:lnTo>
                    <a:pt x="23596" y="11798"/>
                  </a:lnTo>
                  <a:lnTo>
                    <a:pt x="35394" y="11798"/>
                  </a:lnTo>
                  <a:lnTo>
                    <a:pt x="35394" y="0"/>
                  </a:lnTo>
                  <a:close/>
                </a:path>
                <a:path w="626109" h="35560">
                  <a:moveTo>
                    <a:pt x="47205" y="11811"/>
                  </a:moveTo>
                  <a:lnTo>
                    <a:pt x="35407" y="11811"/>
                  </a:lnTo>
                  <a:lnTo>
                    <a:pt x="35407" y="23609"/>
                  </a:lnTo>
                  <a:lnTo>
                    <a:pt x="47205" y="23609"/>
                  </a:lnTo>
                  <a:lnTo>
                    <a:pt x="47205" y="11811"/>
                  </a:lnTo>
                  <a:close/>
                </a:path>
                <a:path w="626109" h="35560">
                  <a:moveTo>
                    <a:pt x="58991" y="23609"/>
                  </a:moveTo>
                  <a:lnTo>
                    <a:pt x="47205" y="23609"/>
                  </a:lnTo>
                  <a:lnTo>
                    <a:pt x="47205" y="35407"/>
                  </a:lnTo>
                  <a:lnTo>
                    <a:pt x="58991" y="35407"/>
                  </a:lnTo>
                  <a:lnTo>
                    <a:pt x="58991" y="23609"/>
                  </a:lnTo>
                  <a:close/>
                </a:path>
                <a:path w="626109" h="35560">
                  <a:moveTo>
                    <a:pt x="58991" y="0"/>
                  </a:moveTo>
                  <a:lnTo>
                    <a:pt x="47205" y="0"/>
                  </a:lnTo>
                  <a:lnTo>
                    <a:pt x="35407" y="0"/>
                  </a:lnTo>
                  <a:lnTo>
                    <a:pt x="35407" y="11798"/>
                  </a:lnTo>
                  <a:lnTo>
                    <a:pt x="47205" y="11798"/>
                  </a:lnTo>
                  <a:lnTo>
                    <a:pt x="58991" y="11798"/>
                  </a:lnTo>
                  <a:lnTo>
                    <a:pt x="58991" y="0"/>
                  </a:lnTo>
                  <a:close/>
                </a:path>
                <a:path w="626109" h="35560">
                  <a:moveTo>
                    <a:pt x="82613" y="11811"/>
                  </a:moveTo>
                  <a:lnTo>
                    <a:pt x="70815" y="11811"/>
                  </a:lnTo>
                  <a:lnTo>
                    <a:pt x="59016" y="11811"/>
                  </a:lnTo>
                  <a:lnTo>
                    <a:pt x="59016" y="23609"/>
                  </a:lnTo>
                  <a:lnTo>
                    <a:pt x="70815" y="23609"/>
                  </a:lnTo>
                  <a:lnTo>
                    <a:pt x="82613" y="23609"/>
                  </a:lnTo>
                  <a:lnTo>
                    <a:pt x="82613" y="11811"/>
                  </a:lnTo>
                  <a:close/>
                </a:path>
                <a:path w="626109" h="35560">
                  <a:moveTo>
                    <a:pt x="94411" y="0"/>
                  </a:moveTo>
                  <a:lnTo>
                    <a:pt x="82613" y="0"/>
                  </a:lnTo>
                  <a:lnTo>
                    <a:pt x="82613" y="11798"/>
                  </a:lnTo>
                  <a:lnTo>
                    <a:pt x="94411" y="11798"/>
                  </a:lnTo>
                  <a:lnTo>
                    <a:pt x="94411" y="0"/>
                  </a:lnTo>
                  <a:close/>
                </a:path>
                <a:path w="626109" h="35560">
                  <a:moveTo>
                    <a:pt x="118008" y="11811"/>
                  </a:moveTo>
                  <a:lnTo>
                    <a:pt x="106222" y="11811"/>
                  </a:lnTo>
                  <a:lnTo>
                    <a:pt x="94424" y="11811"/>
                  </a:ln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18008" y="35407"/>
                  </a:lnTo>
                  <a:lnTo>
                    <a:pt x="118008" y="23609"/>
                  </a:lnTo>
                  <a:lnTo>
                    <a:pt x="118008" y="11811"/>
                  </a:lnTo>
                  <a:close/>
                </a:path>
                <a:path w="626109" h="35560">
                  <a:moveTo>
                    <a:pt x="118008" y="0"/>
                  </a:moveTo>
                  <a:lnTo>
                    <a:pt x="106222" y="0"/>
                  </a:lnTo>
                  <a:lnTo>
                    <a:pt x="94424" y="0"/>
                  </a:lnTo>
                  <a:lnTo>
                    <a:pt x="94424" y="11798"/>
                  </a:lnTo>
                  <a:lnTo>
                    <a:pt x="106222" y="11798"/>
                  </a:lnTo>
                  <a:lnTo>
                    <a:pt x="118008" y="11798"/>
                  </a:lnTo>
                  <a:lnTo>
                    <a:pt x="118008" y="0"/>
                  </a:lnTo>
                  <a:close/>
                </a:path>
                <a:path w="626109" h="35560">
                  <a:moveTo>
                    <a:pt x="129819" y="0"/>
                  </a:moveTo>
                  <a:lnTo>
                    <a:pt x="118021" y="0"/>
                  </a:lnTo>
                  <a:lnTo>
                    <a:pt x="118021" y="11798"/>
                  </a:lnTo>
                  <a:lnTo>
                    <a:pt x="129819" y="11798"/>
                  </a:lnTo>
                  <a:lnTo>
                    <a:pt x="129819" y="0"/>
                  </a:lnTo>
                  <a:close/>
                </a:path>
                <a:path w="626109" h="35560">
                  <a:moveTo>
                    <a:pt x="141630" y="11811"/>
                  </a:moveTo>
                  <a:lnTo>
                    <a:pt x="129832" y="11811"/>
                  </a:lnTo>
                  <a:lnTo>
                    <a:pt x="129832" y="23609"/>
                  </a:lnTo>
                  <a:lnTo>
                    <a:pt x="141630" y="23609"/>
                  </a:lnTo>
                  <a:lnTo>
                    <a:pt x="141630" y="11811"/>
                  </a:lnTo>
                  <a:close/>
                </a:path>
                <a:path w="626109" h="35560">
                  <a:moveTo>
                    <a:pt x="141630" y="0"/>
                  </a:moveTo>
                  <a:lnTo>
                    <a:pt x="129832" y="0"/>
                  </a:lnTo>
                  <a:lnTo>
                    <a:pt x="129832" y="11798"/>
                  </a:lnTo>
                  <a:lnTo>
                    <a:pt x="141630" y="11798"/>
                  </a:lnTo>
                  <a:lnTo>
                    <a:pt x="141630" y="0"/>
                  </a:lnTo>
                  <a:close/>
                </a:path>
                <a:path w="626109" h="35560">
                  <a:moveTo>
                    <a:pt x="153416" y="23609"/>
                  </a:moveTo>
                  <a:lnTo>
                    <a:pt x="141630" y="23609"/>
                  </a:lnTo>
                  <a:lnTo>
                    <a:pt x="141630" y="35407"/>
                  </a:lnTo>
                  <a:lnTo>
                    <a:pt x="153416" y="35407"/>
                  </a:lnTo>
                  <a:lnTo>
                    <a:pt x="153416" y="23609"/>
                  </a:lnTo>
                  <a:close/>
                </a:path>
                <a:path w="626109" h="35560">
                  <a:moveTo>
                    <a:pt x="165239" y="11811"/>
                  </a:moveTo>
                  <a:lnTo>
                    <a:pt x="153441" y="11811"/>
                  </a:lnTo>
                  <a:lnTo>
                    <a:pt x="153441" y="23609"/>
                  </a:lnTo>
                  <a:lnTo>
                    <a:pt x="165239" y="23609"/>
                  </a:lnTo>
                  <a:lnTo>
                    <a:pt x="165239" y="11811"/>
                  </a:lnTo>
                  <a:close/>
                </a:path>
                <a:path w="626109" h="35560">
                  <a:moveTo>
                    <a:pt x="177025" y="0"/>
                  </a:moveTo>
                  <a:lnTo>
                    <a:pt x="165239" y="0"/>
                  </a:lnTo>
                  <a:lnTo>
                    <a:pt x="153441" y="0"/>
                  </a:lnTo>
                  <a:lnTo>
                    <a:pt x="153441" y="11798"/>
                  </a:lnTo>
                  <a:lnTo>
                    <a:pt x="165239" y="11798"/>
                  </a:lnTo>
                  <a:lnTo>
                    <a:pt x="177025" y="11798"/>
                  </a:lnTo>
                  <a:lnTo>
                    <a:pt x="177025" y="0"/>
                  </a:lnTo>
                  <a:close/>
                </a:path>
                <a:path w="626109" h="35560">
                  <a:moveTo>
                    <a:pt x="188836" y="23609"/>
                  </a:move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close/>
                </a:path>
                <a:path w="626109" h="35560">
                  <a:moveTo>
                    <a:pt x="188836" y="0"/>
                  </a:moveTo>
                  <a:lnTo>
                    <a:pt x="177038" y="0"/>
                  </a:lnTo>
                  <a:lnTo>
                    <a:pt x="177038" y="11798"/>
                  </a:lnTo>
                  <a:lnTo>
                    <a:pt x="188836" y="11798"/>
                  </a:lnTo>
                  <a:lnTo>
                    <a:pt x="188836" y="0"/>
                  </a:lnTo>
                  <a:close/>
                </a:path>
                <a:path w="626109" h="35560">
                  <a:moveTo>
                    <a:pt x="200647" y="11811"/>
                  </a:moveTo>
                  <a:lnTo>
                    <a:pt x="188849" y="11811"/>
                  </a:ln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00647" y="23609"/>
                  </a:lnTo>
                  <a:lnTo>
                    <a:pt x="200647" y="11811"/>
                  </a:lnTo>
                  <a:close/>
                </a:path>
                <a:path w="626109" h="35560">
                  <a:moveTo>
                    <a:pt x="212432" y="0"/>
                  </a:moveTo>
                  <a:lnTo>
                    <a:pt x="200647" y="0"/>
                  </a:lnTo>
                  <a:lnTo>
                    <a:pt x="200647" y="11798"/>
                  </a:lnTo>
                  <a:lnTo>
                    <a:pt x="212432" y="11798"/>
                  </a:lnTo>
                  <a:lnTo>
                    <a:pt x="212432" y="0"/>
                  </a:lnTo>
                  <a:close/>
                </a:path>
                <a:path w="626109" h="35560">
                  <a:moveTo>
                    <a:pt x="224243" y="11811"/>
                  </a:moveTo>
                  <a:lnTo>
                    <a:pt x="212458" y="11811"/>
                  </a:lnTo>
                  <a:lnTo>
                    <a:pt x="212458" y="23609"/>
                  </a:lnTo>
                  <a:lnTo>
                    <a:pt x="224243" y="23609"/>
                  </a:lnTo>
                  <a:lnTo>
                    <a:pt x="224243" y="11811"/>
                  </a:lnTo>
                  <a:close/>
                </a:path>
                <a:path w="626109" h="35560">
                  <a:moveTo>
                    <a:pt x="236054" y="0"/>
                  </a:moveTo>
                  <a:lnTo>
                    <a:pt x="224256" y="0"/>
                  </a:lnTo>
                  <a:lnTo>
                    <a:pt x="224256" y="11798"/>
                  </a:lnTo>
                  <a:lnTo>
                    <a:pt x="236054" y="11798"/>
                  </a:lnTo>
                  <a:lnTo>
                    <a:pt x="236054" y="0"/>
                  </a:lnTo>
                  <a:close/>
                </a:path>
                <a:path w="626109" h="35560">
                  <a:moveTo>
                    <a:pt x="247840" y="11811"/>
                  </a:moveTo>
                  <a:lnTo>
                    <a:pt x="236054" y="11811"/>
                  </a:lnTo>
                  <a:lnTo>
                    <a:pt x="224256" y="11811"/>
                  </a:ln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36054" y="23609"/>
                  </a:lnTo>
                  <a:lnTo>
                    <a:pt x="247840" y="23609"/>
                  </a:lnTo>
                  <a:lnTo>
                    <a:pt x="247840" y="11811"/>
                  </a:lnTo>
                  <a:close/>
                </a:path>
                <a:path w="626109" h="35560">
                  <a:moveTo>
                    <a:pt x="283260" y="11811"/>
                  </a:moveTo>
                  <a:lnTo>
                    <a:pt x="271475" y="11811"/>
                  </a:lnTo>
                  <a:lnTo>
                    <a:pt x="271475" y="23609"/>
                  </a:lnTo>
                  <a:lnTo>
                    <a:pt x="271475" y="35407"/>
                  </a:lnTo>
                  <a:lnTo>
                    <a:pt x="283260" y="35407"/>
                  </a:lnTo>
                  <a:lnTo>
                    <a:pt x="283260" y="23609"/>
                  </a:lnTo>
                  <a:lnTo>
                    <a:pt x="283260" y="11811"/>
                  </a:lnTo>
                  <a:close/>
                </a:path>
                <a:path w="626109" h="35560">
                  <a:moveTo>
                    <a:pt x="283260" y="0"/>
                  </a:moveTo>
                  <a:lnTo>
                    <a:pt x="271475" y="0"/>
                  </a:lnTo>
                  <a:lnTo>
                    <a:pt x="271475" y="11798"/>
                  </a:lnTo>
                  <a:lnTo>
                    <a:pt x="283260" y="11798"/>
                  </a:lnTo>
                  <a:lnTo>
                    <a:pt x="283260" y="0"/>
                  </a:lnTo>
                  <a:close/>
                </a:path>
                <a:path w="626109" h="35560">
                  <a:moveTo>
                    <a:pt x="306857" y="11811"/>
                  </a:moveTo>
                  <a:lnTo>
                    <a:pt x="295071" y="11811"/>
                  </a:lnTo>
                  <a:lnTo>
                    <a:pt x="295071" y="23609"/>
                  </a:ln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lnTo>
                    <a:pt x="306857" y="11811"/>
                  </a:lnTo>
                  <a:close/>
                </a:path>
                <a:path w="626109" h="35560">
                  <a:moveTo>
                    <a:pt x="306857" y="0"/>
                  </a:moveTo>
                  <a:lnTo>
                    <a:pt x="295071" y="0"/>
                  </a:lnTo>
                  <a:lnTo>
                    <a:pt x="283273" y="0"/>
                  </a:lnTo>
                  <a:lnTo>
                    <a:pt x="283273" y="11798"/>
                  </a:lnTo>
                  <a:lnTo>
                    <a:pt x="295071" y="11798"/>
                  </a:lnTo>
                  <a:lnTo>
                    <a:pt x="306857" y="11798"/>
                  </a:lnTo>
                  <a:lnTo>
                    <a:pt x="306857" y="0"/>
                  </a:lnTo>
                  <a:close/>
                </a:path>
                <a:path w="626109" h="35560">
                  <a:moveTo>
                    <a:pt x="330479" y="11811"/>
                  </a:moveTo>
                  <a:lnTo>
                    <a:pt x="318681" y="11811"/>
                  </a:lnTo>
                  <a:lnTo>
                    <a:pt x="318681" y="23609"/>
                  </a:lnTo>
                  <a:lnTo>
                    <a:pt x="330479" y="23609"/>
                  </a:lnTo>
                  <a:lnTo>
                    <a:pt x="330479" y="11811"/>
                  </a:lnTo>
                  <a:close/>
                </a:path>
                <a:path w="626109" h="35560">
                  <a:moveTo>
                    <a:pt x="330479" y="0"/>
                  </a:moveTo>
                  <a:lnTo>
                    <a:pt x="318681" y="0"/>
                  </a:lnTo>
                  <a:lnTo>
                    <a:pt x="318681" y="11798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26109" h="35560">
                  <a:moveTo>
                    <a:pt x="342277" y="11811"/>
                  </a:moveTo>
                  <a:lnTo>
                    <a:pt x="330492" y="11811"/>
                  </a:lnTo>
                  <a:lnTo>
                    <a:pt x="330492" y="23609"/>
                  </a:lnTo>
                  <a:lnTo>
                    <a:pt x="342277" y="23609"/>
                  </a:lnTo>
                  <a:lnTo>
                    <a:pt x="342277" y="11811"/>
                  </a:lnTo>
                  <a:close/>
                </a:path>
                <a:path w="626109" h="35560">
                  <a:moveTo>
                    <a:pt x="342277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42277" y="11798"/>
                  </a:lnTo>
                  <a:lnTo>
                    <a:pt x="342277" y="0"/>
                  </a:lnTo>
                  <a:close/>
                </a:path>
                <a:path w="626109" h="35560">
                  <a:moveTo>
                    <a:pt x="354088" y="11811"/>
                  </a:moveTo>
                  <a:lnTo>
                    <a:pt x="342290" y="11811"/>
                  </a:lnTo>
                  <a:lnTo>
                    <a:pt x="342290" y="23609"/>
                  </a:lnTo>
                  <a:lnTo>
                    <a:pt x="354088" y="23609"/>
                  </a:lnTo>
                  <a:lnTo>
                    <a:pt x="354088" y="11811"/>
                  </a:lnTo>
                  <a:close/>
                </a:path>
                <a:path w="626109" h="35560">
                  <a:moveTo>
                    <a:pt x="365874" y="0"/>
                  </a:moveTo>
                  <a:lnTo>
                    <a:pt x="354088" y="0"/>
                  </a:lnTo>
                  <a:lnTo>
                    <a:pt x="354088" y="11798"/>
                  </a:lnTo>
                  <a:lnTo>
                    <a:pt x="365874" y="11798"/>
                  </a:lnTo>
                  <a:lnTo>
                    <a:pt x="365874" y="0"/>
                  </a:lnTo>
                  <a:close/>
                </a:path>
                <a:path w="626109" h="35560">
                  <a:moveTo>
                    <a:pt x="377685" y="11811"/>
                  </a:moveTo>
                  <a:lnTo>
                    <a:pt x="365899" y="11811"/>
                  </a:lnTo>
                  <a:lnTo>
                    <a:pt x="365899" y="23609"/>
                  </a:lnTo>
                  <a:lnTo>
                    <a:pt x="377685" y="23609"/>
                  </a:lnTo>
                  <a:lnTo>
                    <a:pt x="377685" y="11811"/>
                  </a:lnTo>
                  <a:close/>
                </a:path>
                <a:path w="626109" h="35560">
                  <a:moveTo>
                    <a:pt x="389496" y="11811"/>
                  </a:moveTo>
                  <a:lnTo>
                    <a:pt x="377698" y="11811"/>
                  </a:lnTo>
                  <a:lnTo>
                    <a:pt x="377698" y="23609"/>
                  </a:lnTo>
                  <a:lnTo>
                    <a:pt x="389496" y="23609"/>
                  </a:lnTo>
                  <a:lnTo>
                    <a:pt x="389496" y="11811"/>
                  </a:lnTo>
                  <a:close/>
                </a:path>
                <a:path w="626109" h="35560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26109" h="35560">
                  <a:moveTo>
                    <a:pt x="401307" y="0"/>
                  </a:move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01307" y="0"/>
                  </a:lnTo>
                  <a:close/>
                </a:path>
                <a:path w="626109" h="35560">
                  <a:moveTo>
                    <a:pt x="413092" y="11811"/>
                  </a:moveTo>
                  <a:lnTo>
                    <a:pt x="401307" y="11811"/>
                  </a:lnTo>
                  <a:lnTo>
                    <a:pt x="389509" y="11811"/>
                  </a:lnTo>
                  <a:lnTo>
                    <a:pt x="389509" y="23609"/>
                  </a:lnTo>
                  <a:lnTo>
                    <a:pt x="401307" y="23609"/>
                  </a:lnTo>
                  <a:lnTo>
                    <a:pt x="413092" y="23609"/>
                  </a:lnTo>
                  <a:lnTo>
                    <a:pt x="413092" y="11811"/>
                  </a:lnTo>
                  <a:close/>
                </a:path>
                <a:path w="626109" h="35560">
                  <a:moveTo>
                    <a:pt x="460298" y="11811"/>
                  </a:moveTo>
                  <a:lnTo>
                    <a:pt x="448513" y="11811"/>
                  </a:lnTo>
                  <a:lnTo>
                    <a:pt x="436714" y="11811"/>
                  </a:lnTo>
                  <a:lnTo>
                    <a:pt x="436714" y="23609"/>
                  </a:lnTo>
                  <a:lnTo>
                    <a:pt x="448513" y="23609"/>
                  </a:lnTo>
                  <a:lnTo>
                    <a:pt x="460298" y="23609"/>
                  </a:lnTo>
                  <a:lnTo>
                    <a:pt x="460298" y="11811"/>
                  </a:lnTo>
                  <a:close/>
                </a:path>
                <a:path w="626109" h="35560">
                  <a:moveTo>
                    <a:pt x="460298" y="0"/>
                  </a:moveTo>
                  <a:lnTo>
                    <a:pt x="448513" y="0"/>
                  </a:lnTo>
                  <a:lnTo>
                    <a:pt x="448513" y="11798"/>
                  </a:lnTo>
                  <a:lnTo>
                    <a:pt x="460298" y="11798"/>
                  </a:lnTo>
                  <a:lnTo>
                    <a:pt x="460298" y="0"/>
                  </a:lnTo>
                  <a:close/>
                </a:path>
                <a:path w="626109" h="35560">
                  <a:moveTo>
                    <a:pt x="472109" y="11811"/>
                  </a:moveTo>
                  <a:lnTo>
                    <a:pt x="460324" y="11811"/>
                  </a:lnTo>
                  <a:lnTo>
                    <a:pt x="460324" y="23609"/>
                  </a:lnTo>
                  <a:lnTo>
                    <a:pt x="472109" y="23609"/>
                  </a:lnTo>
                  <a:lnTo>
                    <a:pt x="472109" y="11811"/>
                  </a:lnTo>
                  <a:close/>
                </a:path>
                <a:path w="626109" h="35560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09" h="35560">
                  <a:moveTo>
                    <a:pt x="507530" y="11811"/>
                  </a:moveTo>
                  <a:lnTo>
                    <a:pt x="495731" y="11811"/>
                  </a:lnTo>
                  <a:lnTo>
                    <a:pt x="483933" y="11811"/>
                  </a:lnTo>
                  <a:lnTo>
                    <a:pt x="483933" y="23609"/>
                  </a:lnTo>
                  <a:lnTo>
                    <a:pt x="495731" y="23609"/>
                  </a:lnTo>
                  <a:lnTo>
                    <a:pt x="507530" y="23609"/>
                  </a:lnTo>
                  <a:lnTo>
                    <a:pt x="507530" y="11811"/>
                  </a:lnTo>
                  <a:close/>
                </a:path>
                <a:path w="626109" h="35560">
                  <a:moveTo>
                    <a:pt x="519315" y="0"/>
                  </a:moveTo>
                  <a:lnTo>
                    <a:pt x="507530" y="0"/>
                  </a:lnTo>
                  <a:lnTo>
                    <a:pt x="495731" y="0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19315" y="11798"/>
                  </a:lnTo>
                  <a:lnTo>
                    <a:pt x="519315" y="0"/>
                  </a:lnTo>
                  <a:close/>
                </a:path>
                <a:path w="626109" h="35560">
                  <a:moveTo>
                    <a:pt x="542937" y="11811"/>
                  </a:moveTo>
                  <a:lnTo>
                    <a:pt x="531139" y="11811"/>
                  </a:lnTo>
                  <a:lnTo>
                    <a:pt x="531139" y="23609"/>
                  </a:lnTo>
                  <a:lnTo>
                    <a:pt x="542937" y="23609"/>
                  </a:lnTo>
                  <a:lnTo>
                    <a:pt x="542937" y="11811"/>
                  </a:lnTo>
                  <a:close/>
                </a:path>
                <a:path w="626109" h="35560">
                  <a:moveTo>
                    <a:pt x="554748" y="11811"/>
                  </a:moveTo>
                  <a:lnTo>
                    <a:pt x="542950" y="11811"/>
                  </a:lnTo>
                  <a:lnTo>
                    <a:pt x="542950" y="23609"/>
                  </a:lnTo>
                  <a:lnTo>
                    <a:pt x="554748" y="23609"/>
                  </a:lnTo>
                  <a:lnTo>
                    <a:pt x="554748" y="11811"/>
                  </a:lnTo>
                  <a:close/>
                </a:path>
                <a:path w="626109" h="35560">
                  <a:moveTo>
                    <a:pt x="554748" y="0"/>
                  </a:move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54748" y="0"/>
                  </a:lnTo>
                  <a:close/>
                </a:path>
                <a:path w="626109" h="35560">
                  <a:moveTo>
                    <a:pt x="590143" y="11811"/>
                  </a:moveTo>
                  <a:lnTo>
                    <a:pt x="578345" y="11811"/>
                  </a:lnTo>
                  <a:lnTo>
                    <a:pt x="578345" y="23609"/>
                  </a:lnTo>
                  <a:lnTo>
                    <a:pt x="590143" y="23609"/>
                  </a:lnTo>
                  <a:lnTo>
                    <a:pt x="590143" y="11811"/>
                  </a:lnTo>
                  <a:close/>
                </a:path>
                <a:path w="626109" h="35560">
                  <a:moveTo>
                    <a:pt x="590143" y="0"/>
                  </a:moveTo>
                  <a:lnTo>
                    <a:pt x="578345" y="0"/>
                  </a:lnTo>
                  <a:lnTo>
                    <a:pt x="578345" y="11798"/>
                  </a:lnTo>
                  <a:lnTo>
                    <a:pt x="590143" y="11798"/>
                  </a:lnTo>
                  <a:lnTo>
                    <a:pt x="590143" y="0"/>
                  </a:lnTo>
                  <a:close/>
                </a:path>
                <a:path w="626109" h="35560">
                  <a:moveTo>
                    <a:pt x="625551" y="11811"/>
                  </a:moveTo>
                  <a:lnTo>
                    <a:pt x="613765" y="11811"/>
                  </a:lnTo>
                  <a:lnTo>
                    <a:pt x="613765" y="23609"/>
                  </a:lnTo>
                  <a:lnTo>
                    <a:pt x="625551" y="23609"/>
                  </a:lnTo>
                  <a:lnTo>
                    <a:pt x="625551" y="118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5958433" y="4239831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09" h="47625">
                  <a:moveTo>
                    <a:pt x="23583" y="11811"/>
                  </a:moveTo>
                  <a:lnTo>
                    <a:pt x="11798" y="11811"/>
                  </a:lnTo>
                  <a:lnTo>
                    <a:pt x="0" y="11811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11798" y="47205"/>
                  </a:lnTo>
                  <a:lnTo>
                    <a:pt x="23583" y="47205"/>
                  </a:lnTo>
                  <a:lnTo>
                    <a:pt x="23583" y="35407"/>
                  </a:lnTo>
                  <a:lnTo>
                    <a:pt x="23583" y="23609"/>
                  </a:lnTo>
                  <a:lnTo>
                    <a:pt x="23583" y="11811"/>
                  </a:lnTo>
                  <a:close/>
                </a:path>
                <a:path w="626109" h="47625">
                  <a:moveTo>
                    <a:pt x="35394" y="35407"/>
                  </a:moveTo>
                  <a:lnTo>
                    <a:pt x="23596" y="35407"/>
                  </a:lnTo>
                  <a:lnTo>
                    <a:pt x="23596" y="47205"/>
                  </a:lnTo>
                  <a:lnTo>
                    <a:pt x="35394" y="47205"/>
                  </a:lnTo>
                  <a:lnTo>
                    <a:pt x="35394" y="35407"/>
                  </a:lnTo>
                  <a:close/>
                </a:path>
                <a:path w="626109" h="47625">
                  <a:moveTo>
                    <a:pt x="47205" y="23609"/>
                  </a:move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47205" y="23609"/>
                  </a:lnTo>
                  <a:close/>
                </a:path>
                <a:path w="626109" h="47625">
                  <a:moveTo>
                    <a:pt x="82613" y="35407"/>
                  </a:moveTo>
                  <a:lnTo>
                    <a:pt x="70815" y="35407"/>
                  </a:lnTo>
                  <a:lnTo>
                    <a:pt x="70815" y="23609"/>
                  </a:lnTo>
                  <a:lnTo>
                    <a:pt x="59016" y="23609"/>
                  </a:lnTo>
                  <a:lnTo>
                    <a:pt x="59016" y="35407"/>
                  </a:lnTo>
                  <a:lnTo>
                    <a:pt x="59016" y="47205"/>
                  </a:lnTo>
                  <a:lnTo>
                    <a:pt x="70815" y="47205"/>
                  </a:lnTo>
                  <a:lnTo>
                    <a:pt x="82613" y="47205"/>
                  </a:lnTo>
                  <a:lnTo>
                    <a:pt x="82613" y="35407"/>
                  </a:lnTo>
                  <a:close/>
                </a:path>
                <a:path w="626109" h="47625">
                  <a:moveTo>
                    <a:pt x="94411" y="11811"/>
                  </a:moveTo>
                  <a:lnTo>
                    <a:pt x="82613" y="11811"/>
                  </a:lnTo>
                  <a:lnTo>
                    <a:pt x="70815" y="11811"/>
                  </a:lnTo>
                  <a:lnTo>
                    <a:pt x="70815" y="23609"/>
                  </a:lnTo>
                  <a:lnTo>
                    <a:pt x="82613" y="23609"/>
                  </a:lnTo>
                  <a:lnTo>
                    <a:pt x="82613" y="35407"/>
                  </a:lnTo>
                  <a:lnTo>
                    <a:pt x="94411" y="35407"/>
                  </a:lnTo>
                  <a:lnTo>
                    <a:pt x="94411" y="23609"/>
                  </a:lnTo>
                  <a:lnTo>
                    <a:pt x="94411" y="11811"/>
                  </a:lnTo>
                  <a:close/>
                </a:path>
                <a:path w="626109" h="47625">
                  <a:moveTo>
                    <a:pt x="106222" y="11811"/>
                  </a:moveTo>
                  <a:lnTo>
                    <a:pt x="94424" y="11811"/>
                  </a:lnTo>
                  <a:lnTo>
                    <a:pt x="94424" y="23609"/>
                  </a:lnTo>
                  <a:lnTo>
                    <a:pt x="106222" y="23609"/>
                  </a:lnTo>
                  <a:lnTo>
                    <a:pt x="106222" y="11811"/>
                  </a:lnTo>
                  <a:close/>
                </a:path>
                <a:path w="626109" h="47625">
                  <a:moveTo>
                    <a:pt x="118008" y="35407"/>
                  </a:moveTo>
                  <a:lnTo>
                    <a:pt x="106222" y="35407"/>
                  </a:lnTo>
                  <a:lnTo>
                    <a:pt x="106222" y="47205"/>
                  </a:lnTo>
                  <a:lnTo>
                    <a:pt x="118008" y="47205"/>
                  </a:lnTo>
                  <a:lnTo>
                    <a:pt x="118008" y="35407"/>
                  </a:lnTo>
                  <a:close/>
                </a:path>
                <a:path w="626109" h="47625">
                  <a:moveTo>
                    <a:pt x="129819" y="23609"/>
                  </a:moveTo>
                  <a:lnTo>
                    <a:pt x="118021" y="23609"/>
                  </a:lnTo>
                  <a:lnTo>
                    <a:pt x="118021" y="35407"/>
                  </a:lnTo>
                  <a:lnTo>
                    <a:pt x="129819" y="35407"/>
                  </a:lnTo>
                  <a:lnTo>
                    <a:pt x="129819" y="23609"/>
                  </a:lnTo>
                  <a:close/>
                </a:path>
                <a:path w="626109" h="47625">
                  <a:moveTo>
                    <a:pt x="141630" y="35407"/>
                  </a:moveTo>
                  <a:lnTo>
                    <a:pt x="129832" y="35407"/>
                  </a:lnTo>
                  <a:lnTo>
                    <a:pt x="129832" y="47205"/>
                  </a:lnTo>
                  <a:lnTo>
                    <a:pt x="141630" y="47205"/>
                  </a:lnTo>
                  <a:lnTo>
                    <a:pt x="141630" y="35407"/>
                  </a:lnTo>
                  <a:close/>
                </a:path>
                <a:path w="626109" h="47625">
                  <a:moveTo>
                    <a:pt x="165239" y="11811"/>
                  </a:moveTo>
                  <a:lnTo>
                    <a:pt x="153441" y="11811"/>
                  </a:ln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65239" y="23609"/>
                  </a:lnTo>
                  <a:lnTo>
                    <a:pt x="165239" y="11811"/>
                  </a:lnTo>
                  <a:close/>
                </a:path>
                <a:path w="626109" h="47625">
                  <a:moveTo>
                    <a:pt x="177025" y="35407"/>
                  </a:moveTo>
                  <a:lnTo>
                    <a:pt x="165239" y="35407"/>
                  </a:lnTo>
                  <a:lnTo>
                    <a:pt x="165239" y="47205"/>
                  </a:lnTo>
                  <a:lnTo>
                    <a:pt x="177025" y="47205"/>
                  </a:lnTo>
                  <a:lnTo>
                    <a:pt x="177025" y="35407"/>
                  </a:lnTo>
                  <a:close/>
                </a:path>
                <a:path w="626109" h="47625">
                  <a:moveTo>
                    <a:pt x="188836" y="35407"/>
                  </a:moveTo>
                  <a:lnTo>
                    <a:pt x="177038" y="35407"/>
                  </a:lnTo>
                  <a:lnTo>
                    <a:pt x="177038" y="47205"/>
                  </a:lnTo>
                  <a:lnTo>
                    <a:pt x="188836" y="47205"/>
                  </a:lnTo>
                  <a:lnTo>
                    <a:pt x="188836" y="35407"/>
                  </a:lnTo>
                  <a:close/>
                </a:path>
                <a:path w="626109" h="47625">
                  <a:moveTo>
                    <a:pt x="188836" y="11811"/>
                  </a:moveTo>
                  <a:lnTo>
                    <a:pt x="177038" y="11811"/>
                  </a:lnTo>
                  <a:lnTo>
                    <a:pt x="177038" y="23609"/>
                  </a:lnTo>
                  <a:lnTo>
                    <a:pt x="188836" y="23609"/>
                  </a:lnTo>
                  <a:lnTo>
                    <a:pt x="188836" y="11811"/>
                  </a:lnTo>
                  <a:close/>
                </a:path>
                <a:path w="626109" h="47625">
                  <a:moveTo>
                    <a:pt x="212432" y="23609"/>
                  </a:moveTo>
                  <a:lnTo>
                    <a:pt x="200647" y="23609"/>
                  </a:lnTo>
                  <a:lnTo>
                    <a:pt x="200647" y="11811"/>
                  </a:lnTo>
                  <a:lnTo>
                    <a:pt x="188849" y="11811"/>
                  </a:lnTo>
                  <a:lnTo>
                    <a:pt x="188849" y="23609"/>
                  </a:lnTo>
                  <a:lnTo>
                    <a:pt x="188849" y="35407"/>
                  </a:lnTo>
                  <a:lnTo>
                    <a:pt x="188849" y="47205"/>
                  </a:lnTo>
                  <a:lnTo>
                    <a:pt x="200647" y="47205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close/>
                </a:path>
                <a:path w="626109" h="47625">
                  <a:moveTo>
                    <a:pt x="224243" y="11811"/>
                  </a:moveTo>
                  <a:lnTo>
                    <a:pt x="212458" y="11811"/>
                  </a:lnTo>
                  <a:lnTo>
                    <a:pt x="212458" y="23609"/>
                  </a:lnTo>
                  <a:lnTo>
                    <a:pt x="224243" y="23609"/>
                  </a:lnTo>
                  <a:lnTo>
                    <a:pt x="224243" y="11811"/>
                  </a:lnTo>
                  <a:close/>
                </a:path>
                <a:path w="626109" h="47625">
                  <a:moveTo>
                    <a:pt x="236054" y="35407"/>
                  </a:moveTo>
                  <a:lnTo>
                    <a:pt x="224256" y="35407"/>
                  </a:lnTo>
                  <a:lnTo>
                    <a:pt x="224256" y="47205"/>
                  </a:lnTo>
                  <a:lnTo>
                    <a:pt x="236054" y="47205"/>
                  </a:lnTo>
                  <a:lnTo>
                    <a:pt x="236054" y="35407"/>
                  </a:lnTo>
                  <a:close/>
                </a:path>
                <a:path w="626109" h="47625">
                  <a:moveTo>
                    <a:pt x="247840" y="11811"/>
                  </a:moveTo>
                  <a:lnTo>
                    <a:pt x="236054" y="11811"/>
                  </a:lnTo>
                  <a:lnTo>
                    <a:pt x="236054" y="23609"/>
                  </a:lnTo>
                  <a:lnTo>
                    <a:pt x="247840" y="23609"/>
                  </a:lnTo>
                  <a:lnTo>
                    <a:pt x="247840" y="11811"/>
                  </a:lnTo>
                  <a:close/>
                </a:path>
                <a:path w="626109" h="47625">
                  <a:moveTo>
                    <a:pt x="271449" y="11811"/>
                  </a:moveTo>
                  <a:lnTo>
                    <a:pt x="259664" y="11811"/>
                  </a:lnTo>
                  <a:lnTo>
                    <a:pt x="259664" y="23609"/>
                  </a:lnTo>
                  <a:lnTo>
                    <a:pt x="259664" y="35407"/>
                  </a:lnTo>
                  <a:lnTo>
                    <a:pt x="271449" y="35407"/>
                  </a:lnTo>
                  <a:lnTo>
                    <a:pt x="271449" y="23609"/>
                  </a:lnTo>
                  <a:lnTo>
                    <a:pt x="271449" y="11811"/>
                  </a:lnTo>
                  <a:close/>
                </a:path>
                <a:path w="626109" h="47625">
                  <a:moveTo>
                    <a:pt x="283260" y="11811"/>
                  </a:moveTo>
                  <a:lnTo>
                    <a:pt x="271475" y="11811"/>
                  </a:lnTo>
                  <a:lnTo>
                    <a:pt x="271475" y="23609"/>
                  </a:lnTo>
                  <a:lnTo>
                    <a:pt x="283260" y="23609"/>
                  </a:lnTo>
                  <a:lnTo>
                    <a:pt x="283260" y="11811"/>
                  </a:lnTo>
                  <a:close/>
                </a:path>
                <a:path w="626109" h="47625">
                  <a:moveTo>
                    <a:pt x="306857" y="23609"/>
                  </a:moveTo>
                  <a:lnTo>
                    <a:pt x="295071" y="23609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close/>
                </a:path>
                <a:path w="626109" h="47625">
                  <a:moveTo>
                    <a:pt x="306857" y="0"/>
                  </a:moveTo>
                  <a:lnTo>
                    <a:pt x="295071" y="0"/>
                  </a:lnTo>
                  <a:lnTo>
                    <a:pt x="295071" y="11798"/>
                  </a:lnTo>
                  <a:lnTo>
                    <a:pt x="306857" y="11798"/>
                  </a:lnTo>
                  <a:lnTo>
                    <a:pt x="306857" y="0"/>
                  </a:lnTo>
                  <a:close/>
                </a:path>
                <a:path w="626109" h="47625">
                  <a:moveTo>
                    <a:pt x="318668" y="23609"/>
                  </a:moveTo>
                  <a:lnTo>
                    <a:pt x="306882" y="23609"/>
                  </a:lnTo>
                  <a:lnTo>
                    <a:pt x="306882" y="35407"/>
                  </a:lnTo>
                  <a:lnTo>
                    <a:pt x="318668" y="35407"/>
                  </a:lnTo>
                  <a:lnTo>
                    <a:pt x="318668" y="23609"/>
                  </a:lnTo>
                  <a:close/>
                </a:path>
                <a:path w="626109" h="47625">
                  <a:moveTo>
                    <a:pt x="330479" y="0"/>
                  </a:moveTo>
                  <a:lnTo>
                    <a:pt x="318681" y="0"/>
                  </a:lnTo>
                  <a:lnTo>
                    <a:pt x="318681" y="11798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26109" h="47625">
                  <a:moveTo>
                    <a:pt x="354088" y="11811"/>
                  </a:moveTo>
                  <a:lnTo>
                    <a:pt x="342290" y="11811"/>
                  </a:lnTo>
                  <a:lnTo>
                    <a:pt x="342290" y="23609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54088" y="23609"/>
                  </a:lnTo>
                  <a:lnTo>
                    <a:pt x="354088" y="11811"/>
                  </a:lnTo>
                  <a:close/>
                </a:path>
                <a:path w="626109" h="47625">
                  <a:moveTo>
                    <a:pt x="354088" y="0"/>
                  </a:moveTo>
                  <a:lnTo>
                    <a:pt x="342290" y="0"/>
                  </a:lnTo>
                  <a:lnTo>
                    <a:pt x="342290" y="11798"/>
                  </a:lnTo>
                  <a:lnTo>
                    <a:pt x="354088" y="11798"/>
                  </a:lnTo>
                  <a:lnTo>
                    <a:pt x="354088" y="0"/>
                  </a:lnTo>
                  <a:close/>
                </a:path>
                <a:path w="626109" h="47625">
                  <a:moveTo>
                    <a:pt x="377685" y="11811"/>
                  </a:moveTo>
                  <a:lnTo>
                    <a:pt x="365899" y="11811"/>
                  </a:lnTo>
                  <a:lnTo>
                    <a:pt x="365899" y="23609"/>
                  </a:lnTo>
                  <a:lnTo>
                    <a:pt x="377685" y="23609"/>
                  </a:lnTo>
                  <a:lnTo>
                    <a:pt x="377685" y="11811"/>
                  </a:lnTo>
                  <a:close/>
                </a:path>
                <a:path w="626109" h="47625">
                  <a:moveTo>
                    <a:pt x="413092" y="11811"/>
                  </a:moveTo>
                  <a:lnTo>
                    <a:pt x="401307" y="11811"/>
                  </a:lnTo>
                  <a:lnTo>
                    <a:pt x="389509" y="11811"/>
                  </a:ln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13092" y="35407"/>
                  </a:lnTo>
                  <a:lnTo>
                    <a:pt x="413092" y="23609"/>
                  </a:lnTo>
                  <a:lnTo>
                    <a:pt x="413092" y="11811"/>
                  </a:lnTo>
                  <a:close/>
                </a:path>
                <a:path w="626109" h="47625">
                  <a:moveTo>
                    <a:pt x="413092" y="0"/>
                  </a:moveTo>
                  <a:lnTo>
                    <a:pt x="401307" y="0"/>
                  </a:lnTo>
                  <a:lnTo>
                    <a:pt x="401307" y="11798"/>
                  </a:lnTo>
                  <a:lnTo>
                    <a:pt x="413092" y="11798"/>
                  </a:lnTo>
                  <a:lnTo>
                    <a:pt x="413092" y="0"/>
                  </a:lnTo>
                  <a:close/>
                </a:path>
                <a:path w="626109" h="47625">
                  <a:moveTo>
                    <a:pt x="424903" y="0"/>
                  </a:moveTo>
                  <a:lnTo>
                    <a:pt x="413105" y="0"/>
                  </a:lnTo>
                  <a:lnTo>
                    <a:pt x="413105" y="11798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26109" h="47625">
                  <a:moveTo>
                    <a:pt x="436702" y="11811"/>
                  </a:moveTo>
                  <a:lnTo>
                    <a:pt x="424916" y="11811"/>
                  </a:lnTo>
                  <a:lnTo>
                    <a:pt x="424916" y="23609"/>
                  </a:lnTo>
                  <a:lnTo>
                    <a:pt x="424916" y="35407"/>
                  </a:lnTo>
                  <a:lnTo>
                    <a:pt x="436702" y="35407"/>
                  </a:lnTo>
                  <a:lnTo>
                    <a:pt x="436702" y="23609"/>
                  </a:lnTo>
                  <a:lnTo>
                    <a:pt x="436702" y="11811"/>
                  </a:lnTo>
                  <a:close/>
                </a:path>
                <a:path w="626109" h="47625">
                  <a:moveTo>
                    <a:pt x="436702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36702" y="11798"/>
                  </a:lnTo>
                  <a:lnTo>
                    <a:pt x="436702" y="0"/>
                  </a:lnTo>
                  <a:close/>
                </a:path>
                <a:path w="626109" h="47625">
                  <a:moveTo>
                    <a:pt x="460298" y="11811"/>
                  </a:moveTo>
                  <a:lnTo>
                    <a:pt x="448513" y="11811"/>
                  </a:lnTo>
                  <a:lnTo>
                    <a:pt x="436714" y="11811"/>
                  </a:lnTo>
                  <a:lnTo>
                    <a:pt x="436714" y="23609"/>
                  </a:lnTo>
                  <a:lnTo>
                    <a:pt x="448513" y="23609"/>
                  </a:lnTo>
                  <a:lnTo>
                    <a:pt x="448513" y="35407"/>
                  </a:lnTo>
                  <a:lnTo>
                    <a:pt x="460298" y="35407"/>
                  </a:lnTo>
                  <a:lnTo>
                    <a:pt x="460298" y="23609"/>
                  </a:lnTo>
                  <a:lnTo>
                    <a:pt x="460298" y="11811"/>
                  </a:lnTo>
                  <a:close/>
                </a:path>
                <a:path w="626109" h="47625">
                  <a:moveTo>
                    <a:pt x="472109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72109" y="11798"/>
                  </a:lnTo>
                  <a:lnTo>
                    <a:pt x="472109" y="0"/>
                  </a:lnTo>
                  <a:close/>
                </a:path>
                <a:path w="626109" h="47625">
                  <a:moveTo>
                    <a:pt x="483920" y="23609"/>
                  </a:moveTo>
                  <a:lnTo>
                    <a:pt x="472122" y="23609"/>
                  </a:lnTo>
                  <a:lnTo>
                    <a:pt x="472122" y="35407"/>
                  </a:lnTo>
                  <a:lnTo>
                    <a:pt x="483920" y="35407"/>
                  </a:lnTo>
                  <a:lnTo>
                    <a:pt x="483920" y="23609"/>
                  </a:lnTo>
                  <a:close/>
                </a:path>
                <a:path w="626109" h="47625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09" h="47625">
                  <a:moveTo>
                    <a:pt x="495731" y="0"/>
                  </a:move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495731" y="0"/>
                  </a:lnTo>
                  <a:close/>
                </a:path>
                <a:path w="626109" h="47625">
                  <a:moveTo>
                    <a:pt x="519315" y="11811"/>
                  </a:moveTo>
                  <a:lnTo>
                    <a:pt x="507530" y="11811"/>
                  </a:lnTo>
                  <a:lnTo>
                    <a:pt x="507530" y="23609"/>
                  </a:lnTo>
                  <a:lnTo>
                    <a:pt x="495731" y="23609"/>
                  </a:lnTo>
                  <a:lnTo>
                    <a:pt x="495731" y="35407"/>
                  </a:lnTo>
                  <a:lnTo>
                    <a:pt x="507530" y="35407"/>
                  </a:lnTo>
                  <a:lnTo>
                    <a:pt x="519315" y="35407"/>
                  </a:lnTo>
                  <a:lnTo>
                    <a:pt x="519315" y="23609"/>
                  </a:lnTo>
                  <a:lnTo>
                    <a:pt x="519315" y="11811"/>
                  </a:lnTo>
                  <a:close/>
                </a:path>
                <a:path w="626109" h="47625">
                  <a:moveTo>
                    <a:pt x="531126" y="23609"/>
                  </a:moveTo>
                  <a:lnTo>
                    <a:pt x="519341" y="23609"/>
                  </a:lnTo>
                  <a:lnTo>
                    <a:pt x="519341" y="35407"/>
                  </a:lnTo>
                  <a:lnTo>
                    <a:pt x="531126" y="35407"/>
                  </a:lnTo>
                  <a:lnTo>
                    <a:pt x="531126" y="23609"/>
                  </a:lnTo>
                  <a:close/>
                </a:path>
                <a:path w="626109" h="47625">
                  <a:moveTo>
                    <a:pt x="542937" y="0"/>
                  </a:moveTo>
                  <a:lnTo>
                    <a:pt x="531139" y="0"/>
                  </a:lnTo>
                  <a:lnTo>
                    <a:pt x="531139" y="11798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26109" h="47625">
                  <a:moveTo>
                    <a:pt x="554748" y="11811"/>
                  </a:moveTo>
                  <a:lnTo>
                    <a:pt x="542950" y="11811"/>
                  </a:lnTo>
                  <a:lnTo>
                    <a:pt x="542950" y="23609"/>
                  </a:lnTo>
                  <a:lnTo>
                    <a:pt x="554748" y="23609"/>
                  </a:lnTo>
                  <a:lnTo>
                    <a:pt x="554748" y="11811"/>
                  </a:lnTo>
                  <a:close/>
                </a:path>
                <a:path w="626109" h="47625">
                  <a:moveTo>
                    <a:pt x="554748" y="0"/>
                  </a:move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54748" y="0"/>
                  </a:lnTo>
                  <a:close/>
                </a:path>
                <a:path w="626109" h="47625">
                  <a:moveTo>
                    <a:pt x="590143" y="0"/>
                  </a:moveTo>
                  <a:lnTo>
                    <a:pt x="578345" y="0"/>
                  </a:lnTo>
                  <a:lnTo>
                    <a:pt x="578345" y="11798"/>
                  </a:lnTo>
                  <a:lnTo>
                    <a:pt x="590143" y="11798"/>
                  </a:lnTo>
                  <a:lnTo>
                    <a:pt x="590143" y="0"/>
                  </a:lnTo>
                  <a:close/>
                </a:path>
                <a:path w="626109" h="47625">
                  <a:moveTo>
                    <a:pt x="601941" y="11811"/>
                  </a:moveTo>
                  <a:lnTo>
                    <a:pt x="590143" y="11811"/>
                  </a:lnTo>
                  <a:lnTo>
                    <a:pt x="578345" y="11811"/>
                  </a:lnTo>
                  <a:lnTo>
                    <a:pt x="566547" y="11811"/>
                  </a:lnTo>
                  <a:lnTo>
                    <a:pt x="566547" y="23609"/>
                  </a:lnTo>
                  <a:lnTo>
                    <a:pt x="578345" y="23609"/>
                  </a:lnTo>
                  <a:lnTo>
                    <a:pt x="578345" y="35407"/>
                  </a:lnTo>
                  <a:lnTo>
                    <a:pt x="590143" y="35407"/>
                  </a:lnTo>
                  <a:lnTo>
                    <a:pt x="601941" y="35407"/>
                  </a:lnTo>
                  <a:lnTo>
                    <a:pt x="601941" y="23609"/>
                  </a:lnTo>
                  <a:lnTo>
                    <a:pt x="601941" y="11811"/>
                  </a:lnTo>
                  <a:close/>
                </a:path>
                <a:path w="626109" h="47625">
                  <a:moveTo>
                    <a:pt x="625551" y="23609"/>
                  </a:moveTo>
                  <a:lnTo>
                    <a:pt x="613765" y="23609"/>
                  </a:lnTo>
                  <a:lnTo>
                    <a:pt x="601967" y="23609"/>
                  </a:lnTo>
                  <a:lnTo>
                    <a:pt x="601967" y="35407"/>
                  </a:lnTo>
                  <a:lnTo>
                    <a:pt x="613765" y="35407"/>
                  </a:lnTo>
                  <a:lnTo>
                    <a:pt x="625551" y="35407"/>
                  </a:lnTo>
                  <a:lnTo>
                    <a:pt x="625551" y="2360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5958433" y="4275238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09" h="47625">
                  <a:moveTo>
                    <a:pt x="11798" y="35420"/>
                  </a:moveTo>
                  <a:lnTo>
                    <a:pt x="0" y="35420"/>
                  </a:lnTo>
                  <a:lnTo>
                    <a:pt x="0" y="47218"/>
                  </a:lnTo>
                  <a:lnTo>
                    <a:pt x="11798" y="47218"/>
                  </a:lnTo>
                  <a:lnTo>
                    <a:pt x="11798" y="35420"/>
                  </a:lnTo>
                  <a:close/>
                </a:path>
                <a:path w="626109" h="47625">
                  <a:moveTo>
                    <a:pt x="23583" y="11811"/>
                  </a:moveTo>
                  <a:lnTo>
                    <a:pt x="11798" y="11811"/>
                  </a:lnTo>
                  <a:lnTo>
                    <a:pt x="11798" y="23609"/>
                  </a:lnTo>
                  <a:lnTo>
                    <a:pt x="23583" y="23609"/>
                  </a:lnTo>
                  <a:lnTo>
                    <a:pt x="23583" y="11811"/>
                  </a:lnTo>
                  <a:close/>
                </a:path>
                <a:path w="626109" h="47625">
                  <a:moveTo>
                    <a:pt x="35394" y="35420"/>
                  </a:moveTo>
                  <a:lnTo>
                    <a:pt x="23596" y="35420"/>
                  </a:lnTo>
                  <a:lnTo>
                    <a:pt x="23596" y="47218"/>
                  </a:lnTo>
                  <a:lnTo>
                    <a:pt x="35394" y="47218"/>
                  </a:lnTo>
                  <a:lnTo>
                    <a:pt x="35394" y="35420"/>
                  </a:lnTo>
                  <a:close/>
                </a:path>
                <a:path w="626109" h="47625">
                  <a:moveTo>
                    <a:pt x="47205" y="23609"/>
                  </a:move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47205" y="23609"/>
                  </a:lnTo>
                  <a:close/>
                </a:path>
                <a:path w="626109" h="47625">
                  <a:moveTo>
                    <a:pt x="58991" y="35420"/>
                  </a:moveTo>
                  <a:lnTo>
                    <a:pt x="47205" y="35420"/>
                  </a:lnTo>
                  <a:lnTo>
                    <a:pt x="47205" y="47218"/>
                  </a:lnTo>
                  <a:lnTo>
                    <a:pt x="58991" y="47218"/>
                  </a:lnTo>
                  <a:lnTo>
                    <a:pt x="58991" y="35420"/>
                  </a:lnTo>
                  <a:close/>
                </a:path>
                <a:path w="626109" h="47625">
                  <a:moveTo>
                    <a:pt x="58991" y="11811"/>
                  </a:moveTo>
                  <a:lnTo>
                    <a:pt x="47205" y="11811"/>
                  </a:lnTo>
                  <a:lnTo>
                    <a:pt x="47205" y="23609"/>
                  </a:lnTo>
                  <a:lnTo>
                    <a:pt x="58991" y="23609"/>
                  </a:lnTo>
                  <a:lnTo>
                    <a:pt x="58991" y="11811"/>
                  </a:lnTo>
                  <a:close/>
                </a:path>
                <a:path w="626109" h="47625">
                  <a:moveTo>
                    <a:pt x="70815" y="35420"/>
                  </a:moveTo>
                  <a:lnTo>
                    <a:pt x="59016" y="35420"/>
                  </a:lnTo>
                  <a:lnTo>
                    <a:pt x="59016" y="47218"/>
                  </a:lnTo>
                  <a:lnTo>
                    <a:pt x="70815" y="47218"/>
                  </a:lnTo>
                  <a:lnTo>
                    <a:pt x="70815" y="35420"/>
                  </a:lnTo>
                  <a:close/>
                </a:path>
                <a:path w="626109" h="47625">
                  <a:moveTo>
                    <a:pt x="94411" y="11811"/>
                  </a:moveTo>
                  <a:lnTo>
                    <a:pt x="82613" y="11811"/>
                  </a:lnTo>
                  <a:lnTo>
                    <a:pt x="82613" y="23609"/>
                  </a:lnTo>
                  <a:lnTo>
                    <a:pt x="70815" y="23609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94411" y="35407"/>
                  </a:lnTo>
                  <a:lnTo>
                    <a:pt x="94411" y="23609"/>
                  </a:lnTo>
                  <a:lnTo>
                    <a:pt x="94411" y="11811"/>
                  </a:lnTo>
                  <a:close/>
                </a:path>
                <a:path w="626109" h="47625">
                  <a:moveTo>
                    <a:pt x="118008" y="11811"/>
                  </a:moveTo>
                  <a:lnTo>
                    <a:pt x="106222" y="11811"/>
                  </a:lnTo>
                  <a:lnTo>
                    <a:pt x="94424" y="11811"/>
                  </a:lnTo>
                  <a:lnTo>
                    <a:pt x="94424" y="23609"/>
                  </a:lnTo>
                  <a:lnTo>
                    <a:pt x="106222" y="23609"/>
                  </a:lnTo>
                  <a:lnTo>
                    <a:pt x="118008" y="23609"/>
                  </a:lnTo>
                  <a:lnTo>
                    <a:pt x="118008" y="11811"/>
                  </a:lnTo>
                  <a:close/>
                </a:path>
                <a:path w="626109" h="47625">
                  <a:moveTo>
                    <a:pt x="129819" y="11811"/>
                  </a:moveTo>
                  <a:lnTo>
                    <a:pt x="118021" y="11811"/>
                  </a:lnTo>
                  <a:lnTo>
                    <a:pt x="118021" y="23609"/>
                  </a:lnTo>
                  <a:lnTo>
                    <a:pt x="129819" y="23609"/>
                  </a:lnTo>
                  <a:lnTo>
                    <a:pt x="129819" y="11811"/>
                  </a:lnTo>
                  <a:close/>
                </a:path>
                <a:path w="626109" h="47625">
                  <a:moveTo>
                    <a:pt x="177025" y="11811"/>
                  </a:moveTo>
                  <a:lnTo>
                    <a:pt x="165239" y="11811"/>
                  </a:lnTo>
                  <a:lnTo>
                    <a:pt x="165239" y="23609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lnTo>
                    <a:pt x="177025" y="11811"/>
                  </a:lnTo>
                  <a:close/>
                </a:path>
                <a:path w="626109" h="47625">
                  <a:moveTo>
                    <a:pt x="188836" y="11811"/>
                  </a:moveTo>
                  <a:lnTo>
                    <a:pt x="177038" y="11811"/>
                  </a:lnTo>
                  <a:lnTo>
                    <a:pt x="177038" y="23609"/>
                  </a:lnTo>
                  <a:lnTo>
                    <a:pt x="188836" y="23609"/>
                  </a:lnTo>
                  <a:lnTo>
                    <a:pt x="188836" y="11811"/>
                  </a:lnTo>
                  <a:close/>
                </a:path>
                <a:path w="626109" h="47625">
                  <a:moveTo>
                    <a:pt x="212432" y="23609"/>
                  </a:moveTo>
                  <a:lnTo>
                    <a:pt x="200647" y="23609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close/>
                </a:path>
                <a:path w="626109" h="47625">
                  <a:moveTo>
                    <a:pt x="247840" y="0"/>
                  </a:moveTo>
                  <a:lnTo>
                    <a:pt x="236054" y="0"/>
                  </a:lnTo>
                  <a:lnTo>
                    <a:pt x="224256" y="0"/>
                  </a:lnTo>
                  <a:lnTo>
                    <a:pt x="224256" y="11798"/>
                  </a:lnTo>
                  <a:lnTo>
                    <a:pt x="236054" y="11798"/>
                  </a:lnTo>
                  <a:lnTo>
                    <a:pt x="247840" y="11798"/>
                  </a:lnTo>
                  <a:lnTo>
                    <a:pt x="247840" y="0"/>
                  </a:lnTo>
                  <a:close/>
                </a:path>
                <a:path w="626109" h="47625">
                  <a:moveTo>
                    <a:pt x="259664" y="0"/>
                  </a:moveTo>
                  <a:lnTo>
                    <a:pt x="247865" y="0"/>
                  </a:lnTo>
                  <a:lnTo>
                    <a:pt x="247865" y="11798"/>
                  </a:lnTo>
                  <a:lnTo>
                    <a:pt x="259664" y="11798"/>
                  </a:lnTo>
                  <a:lnTo>
                    <a:pt x="259664" y="0"/>
                  </a:lnTo>
                  <a:close/>
                </a:path>
                <a:path w="626109" h="47625">
                  <a:moveTo>
                    <a:pt x="271449" y="23609"/>
                  </a:moveTo>
                  <a:lnTo>
                    <a:pt x="259664" y="23609"/>
                  </a:lnTo>
                  <a:lnTo>
                    <a:pt x="259664" y="11811"/>
                  </a:lnTo>
                  <a:lnTo>
                    <a:pt x="247865" y="11811"/>
                  </a:lnTo>
                  <a:lnTo>
                    <a:pt x="247865" y="23609"/>
                  </a:lnTo>
                  <a:lnTo>
                    <a:pt x="247865" y="35407"/>
                  </a:lnTo>
                  <a:lnTo>
                    <a:pt x="259664" y="35407"/>
                  </a:lnTo>
                  <a:lnTo>
                    <a:pt x="271449" y="35407"/>
                  </a:lnTo>
                  <a:lnTo>
                    <a:pt x="271449" y="23609"/>
                  </a:lnTo>
                  <a:close/>
                </a:path>
                <a:path w="626109" h="47625">
                  <a:moveTo>
                    <a:pt x="283260" y="11811"/>
                  </a:moveTo>
                  <a:lnTo>
                    <a:pt x="271475" y="11811"/>
                  </a:lnTo>
                  <a:lnTo>
                    <a:pt x="271475" y="23609"/>
                  </a:lnTo>
                  <a:lnTo>
                    <a:pt x="283260" y="23609"/>
                  </a:lnTo>
                  <a:lnTo>
                    <a:pt x="283260" y="11811"/>
                  </a:lnTo>
                  <a:close/>
                </a:path>
                <a:path w="626109" h="47625">
                  <a:moveTo>
                    <a:pt x="283260" y="0"/>
                  </a:moveTo>
                  <a:lnTo>
                    <a:pt x="271475" y="0"/>
                  </a:lnTo>
                  <a:lnTo>
                    <a:pt x="271475" y="11798"/>
                  </a:lnTo>
                  <a:lnTo>
                    <a:pt x="283260" y="11798"/>
                  </a:lnTo>
                  <a:lnTo>
                    <a:pt x="283260" y="0"/>
                  </a:lnTo>
                  <a:close/>
                </a:path>
                <a:path w="626109" h="47625">
                  <a:moveTo>
                    <a:pt x="306857" y="11811"/>
                  </a:moveTo>
                  <a:lnTo>
                    <a:pt x="295071" y="11811"/>
                  </a:lnTo>
                  <a:lnTo>
                    <a:pt x="295071" y="23609"/>
                  </a:ln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lnTo>
                    <a:pt x="306857" y="11811"/>
                  </a:lnTo>
                  <a:close/>
                </a:path>
                <a:path w="626109" h="47625">
                  <a:moveTo>
                    <a:pt x="306857" y="0"/>
                  </a:moveTo>
                  <a:lnTo>
                    <a:pt x="295071" y="0"/>
                  </a:lnTo>
                  <a:lnTo>
                    <a:pt x="283273" y="0"/>
                  </a:lnTo>
                  <a:lnTo>
                    <a:pt x="283273" y="11798"/>
                  </a:lnTo>
                  <a:lnTo>
                    <a:pt x="295071" y="11798"/>
                  </a:lnTo>
                  <a:lnTo>
                    <a:pt x="306857" y="11798"/>
                  </a:lnTo>
                  <a:lnTo>
                    <a:pt x="306857" y="0"/>
                  </a:lnTo>
                  <a:close/>
                </a:path>
                <a:path w="626109" h="47625">
                  <a:moveTo>
                    <a:pt x="318668" y="11811"/>
                  </a:moveTo>
                  <a:lnTo>
                    <a:pt x="306882" y="11811"/>
                  </a:lnTo>
                  <a:lnTo>
                    <a:pt x="306882" y="23609"/>
                  </a:lnTo>
                  <a:lnTo>
                    <a:pt x="318668" y="23609"/>
                  </a:lnTo>
                  <a:lnTo>
                    <a:pt x="318668" y="11811"/>
                  </a:lnTo>
                  <a:close/>
                </a:path>
                <a:path w="626109" h="47625">
                  <a:moveTo>
                    <a:pt x="330479" y="11811"/>
                  </a:moveTo>
                  <a:lnTo>
                    <a:pt x="318681" y="11811"/>
                  </a:lnTo>
                  <a:lnTo>
                    <a:pt x="318681" y="23609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lnTo>
                    <a:pt x="330479" y="11811"/>
                  </a:lnTo>
                  <a:close/>
                </a:path>
                <a:path w="626109" h="47625">
                  <a:moveTo>
                    <a:pt x="330479" y="0"/>
                  </a:moveTo>
                  <a:lnTo>
                    <a:pt x="318681" y="0"/>
                  </a:lnTo>
                  <a:lnTo>
                    <a:pt x="318681" y="11798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26109" h="47625">
                  <a:moveTo>
                    <a:pt x="342277" y="11811"/>
                  </a:moveTo>
                  <a:lnTo>
                    <a:pt x="330492" y="11811"/>
                  </a:lnTo>
                  <a:lnTo>
                    <a:pt x="330492" y="23609"/>
                  </a:lnTo>
                  <a:lnTo>
                    <a:pt x="342277" y="23609"/>
                  </a:lnTo>
                  <a:lnTo>
                    <a:pt x="342277" y="11811"/>
                  </a:lnTo>
                  <a:close/>
                </a:path>
                <a:path w="626109" h="47625">
                  <a:moveTo>
                    <a:pt x="342277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42277" y="11798"/>
                  </a:lnTo>
                  <a:lnTo>
                    <a:pt x="342277" y="0"/>
                  </a:lnTo>
                  <a:close/>
                </a:path>
                <a:path w="626109" h="47625">
                  <a:moveTo>
                    <a:pt x="365874" y="11811"/>
                  </a:moveTo>
                  <a:lnTo>
                    <a:pt x="354088" y="11811"/>
                  </a:lnTo>
                  <a:lnTo>
                    <a:pt x="342290" y="11811"/>
                  </a:lnTo>
                  <a:lnTo>
                    <a:pt x="342290" y="23609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65874" y="35407"/>
                  </a:lnTo>
                  <a:lnTo>
                    <a:pt x="365874" y="23609"/>
                  </a:lnTo>
                  <a:lnTo>
                    <a:pt x="365874" y="11811"/>
                  </a:lnTo>
                  <a:close/>
                </a:path>
                <a:path w="626109" h="47625">
                  <a:moveTo>
                    <a:pt x="365874" y="0"/>
                  </a:moveTo>
                  <a:lnTo>
                    <a:pt x="354088" y="0"/>
                  </a:lnTo>
                  <a:lnTo>
                    <a:pt x="354088" y="11798"/>
                  </a:lnTo>
                  <a:lnTo>
                    <a:pt x="365874" y="11798"/>
                  </a:lnTo>
                  <a:lnTo>
                    <a:pt x="365874" y="0"/>
                  </a:lnTo>
                  <a:close/>
                </a:path>
                <a:path w="626109" h="47625">
                  <a:moveTo>
                    <a:pt x="377685" y="11811"/>
                  </a:moveTo>
                  <a:lnTo>
                    <a:pt x="365899" y="11811"/>
                  </a:lnTo>
                  <a:lnTo>
                    <a:pt x="365899" y="23609"/>
                  </a:lnTo>
                  <a:lnTo>
                    <a:pt x="365899" y="35407"/>
                  </a:lnTo>
                  <a:lnTo>
                    <a:pt x="377685" y="35407"/>
                  </a:lnTo>
                  <a:lnTo>
                    <a:pt x="377685" y="23609"/>
                  </a:lnTo>
                  <a:lnTo>
                    <a:pt x="377685" y="11811"/>
                  </a:lnTo>
                  <a:close/>
                </a:path>
                <a:path w="626109" h="47625">
                  <a:moveTo>
                    <a:pt x="413092" y="23609"/>
                  </a:moveTo>
                  <a:lnTo>
                    <a:pt x="401307" y="23609"/>
                  </a:lnTo>
                  <a:lnTo>
                    <a:pt x="401307" y="35407"/>
                  </a:lnTo>
                  <a:lnTo>
                    <a:pt x="413092" y="35407"/>
                  </a:lnTo>
                  <a:lnTo>
                    <a:pt x="413092" y="23609"/>
                  </a:lnTo>
                  <a:close/>
                </a:path>
                <a:path w="626109" h="47625">
                  <a:moveTo>
                    <a:pt x="424903" y="11811"/>
                  </a:moveTo>
                  <a:lnTo>
                    <a:pt x="413105" y="11811"/>
                  </a:lnTo>
                  <a:lnTo>
                    <a:pt x="413105" y="23609"/>
                  </a:lnTo>
                  <a:lnTo>
                    <a:pt x="424903" y="23609"/>
                  </a:lnTo>
                  <a:lnTo>
                    <a:pt x="424903" y="11811"/>
                  </a:lnTo>
                  <a:close/>
                </a:path>
                <a:path w="626109" h="47625">
                  <a:moveTo>
                    <a:pt x="424903" y="0"/>
                  </a:moveTo>
                  <a:lnTo>
                    <a:pt x="413105" y="0"/>
                  </a:lnTo>
                  <a:lnTo>
                    <a:pt x="413105" y="11798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26109" h="47625">
                  <a:moveTo>
                    <a:pt x="436702" y="11811"/>
                  </a:moveTo>
                  <a:lnTo>
                    <a:pt x="424916" y="11811"/>
                  </a:lnTo>
                  <a:lnTo>
                    <a:pt x="424916" y="23609"/>
                  </a:lnTo>
                  <a:lnTo>
                    <a:pt x="436702" y="23609"/>
                  </a:lnTo>
                  <a:lnTo>
                    <a:pt x="436702" y="11811"/>
                  </a:lnTo>
                  <a:close/>
                </a:path>
                <a:path w="626109" h="47625">
                  <a:moveTo>
                    <a:pt x="448513" y="11811"/>
                  </a:moveTo>
                  <a:lnTo>
                    <a:pt x="436714" y="11811"/>
                  </a:lnTo>
                  <a:lnTo>
                    <a:pt x="436714" y="23609"/>
                  </a:lnTo>
                  <a:lnTo>
                    <a:pt x="448513" y="23609"/>
                  </a:lnTo>
                  <a:lnTo>
                    <a:pt x="448513" y="11811"/>
                  </a:lnTo>
                  <a:close/>
                </a:path>
                <a:path w="626109" h="47625">
                  <a:moveTo>
                    <a:pt x="472109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72109" y="11798"/>
                  </a:lnTo>
                  <a:lnTo>
                    <a:pt x="472109" y="0"/>
                  </a:lnTo>
                  <a:close/>
                </a:path>
                <a:path w="626109" h="47625">
                  <a:moveTo>
                    <a:pt x="483920" y="11811"/>
                  </a:moveTo>
                  <a:lnTo>
                    <a:pt x="472122" y="11811"/>
                  </a:lnTo>
                  <a:lnTo>
                    <a:pt x="472122" y="23609"/>
                  </a:lnTo>
                  <a:lnTo>
                    <a:pt x="483920" y="23609"/>
                  </a:lnTo>
                  <a:lnTo>
                    <a:pt x="483920" y="11811"/>
                  </a:lnTo>
                  <a:close/>
                </a:path>
                <a:path w="626109" h="47625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09" h="47625">
                  <a:moveTo>
                    <a:pt x="495731" y="0"/>
                  </a:move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495731" y="0"/>
                  </a:lnTo>
                  <a:close/>
                </a:path>
                <a:path w="626109" h="47625">
                  <a:moveTo>
                    <a:pt x="519315" y="11811"/>
                  </a:moveTo>
                  <a:lnTo>
                    <a:pt x="507530" y="11811"/>
                  </a:lnTo>
                  <a:lnTo>
                    <a:pt x="495731" y="11811"/>
                  </a:lnTo>
                  <a:lnTo>
                    <a:pt x="483933" y="11811"/>
                  </a:ln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507530" y="35407"/>
                  </a:lnTo>
                  <a:lnTo>
                    <a:pt x="519315" y="35407"/>
                  </a:lnTo>
                  <a:lnTo>
                    <a:pt x="519315" y="23609"/>
                  </a:lnTo>
                  <a:lnTo>
                    <a:pt x="519315" y="11811"/>
                  </a:lnTo>
                  <a:close/>
                </a:path>
                <a:path w="626109" h="47625">
                  <a:moveTo>
                    <a:pt x="531126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31126" y="11798"/>
                  </a:lnTo>
                  <a:lnTo>
                    <a:pt x="531126" y="0"/>
                  </a:lnTo>
                  <a:close/>
                </a:path>
                <a:path w="626109" h="47625">
                  <a:moveTo>
                    <a:pt x="542937" y="0"/>
                  </a:moveTo>
                  <a:lnTo>
                    <a:pt x="531139" y="0"/>
                  </a:lnTo>
                  <a:lnTo>
                    <a:pt x="531139" y="11798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26109" h="47625">
                  <a:moveTo>
                    <a:pt x="554748" y="23609"/>
                  </a:moveTo>
                  <a:lnTo>
                    <a:pt x="542950" y="23609"/>
                  </a:lnTo>
                  <a:lnTo>
                    <a:pt x="542950" y="35407"/>
                  </a:lnTo>
                  <a:lnTo>
                    <a:pt x="554748" y="35407"/>
                  </a:lnTo>
                  <a:lnTo>
                    <a:pt x="554748" y="23609"/>
                  </a:lnTo>
                  <a:close/>
                </a:path>
                <a:path w="626109" h="47625">
                  <a:moveTo>
                    <a:pt x="566547" y="0"/>
                  </a:moveTo>
                  <a:lnTo>
                    <a:pt x="554748" y="0"/>
                  </a:ln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66547" y="0"/>
                  </a:lnTo>
                  <a:close/>
                </a:path>
                <a:path w="626109" h="47625">
                  <a:moveTo>
                    <a:pt x="590143" y="11811"/>
                  </a:moveTo>
                  <a:lnTo>
                    <a:pt x="578345" y="11811"/>
                  </a:lnTo>
                  <a:lnTo>
                    <a:pt x="566547" y="11811"/>
                  </a:lnTo>
                  <a:lnTo>
                    <a:pt x="554748" y="11811"/>
                  </a:lnTo>
                  <a:lnTo>
                    <a:pt x="554748" y="23609"/>
                  </a:lnTo>
                  <a:lnTo>
                    <a:pt x="566547" y="23609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78345" y="23609"/>
                  </a:lnTo>
                  <a:lnTo>
                    <a:pt x="590143" y="23609"/>
                  </a:lnTo>
                  <a:lnTo>
                    <a:pt x="590143" y="11811"/>
                  </a:lnTo>
                  <a:close/>
                </a:path>
                <a:path w="626109" h="47625">
                  <a:moveTo>
                    <a:pt x="601941" y="0"/>
                  </a:moveTo>
                  <a:lnTo>
                    <a:pt x="590143" y="0"/>
                  </a:lnTo>
                  <a:lnTo>
                    <a:pt x="578345" y="0"/>
                  </a:lnTo>
                  <a:lnTo>
                    <a:pt x="578345" y="11798"/>
                  </a:lnTo>
                  <a:lnTo>
                    <a:pt x="590143" y="11798"/>
                  </a:lnTo>
                  <a:lnTo>
                    <a:pt x="601941" y="11798"/>
                  </a:lnTo>
                  <a:lnTo>
                    <a:pt x="601941" y="0"/>
                  </a:lnTo>
                  <a:close/>
                </a:path>
                <a:path w="626109" h="47625">
                  <a:moveTo>
                    <a:pt x="613765" y="0"/>
                  </a:move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13765" y="0"/>
                  </a:lnTo>
                  <a:close/>
                </a:path>
                <a:path w="626109" h="47625">
                  <a:moveTo>
                    <a:pt x="625551" y="11811"/>
                  </a:moveTo>
                  <a:lnTo>
                    <a:pt x="613765" y="11811"/>
                  </a:lnTo>
                  <a:lnTo>
                    <a:pt x="613765" y="23609"/>
                  </a:lnTo>
                  <a:lnTo>
                    <a:pt x="625551" y="23609"/>
                  </a:lnTo>
                  <a:lnTo>
                    <a:pt x="625551" y="118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5958433" y="4310659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09" h="35560">
                  <a:moveTo>
                    <a:pt x="23583" y="11798"/>
                  </a:moveTo>
                  <a:lnTo>
                    <a:pt x="11798" y="11798"/>
                  </a:lnTo>
                  <a:lnTo>
                    <a:pt x="0" y="11798"/>
                  </a:lnTo>
                  <a:lnTo>
                    <a:pt x="0" y="23596"/>
                  </a:lnTo>
                  <a:lnTo>
                    <a:pt x="0" y="35394"/>
                  </a:lnTo>
                  <a:lnTo>
                    <a:pt x="11798" y="35394"/>
                  </a:lnTo>
                  <a:lnTo>
                    <a:pt x="23583" y="35394"/>
                  </a:lnTo>
                  <a:lnTo>
                    <a:pt x="23583" y="23596"/>
                  </a:lnTo>
                  <a:lnTo>
                    <a:pt x="23583" y="11798"/>
                  </a:lnTo>
                  <a:close/>
                </a:path>
                <a:path w="626109" h="35560">
                  <a:moveTo>
                    <a:pt x="35394" y="23596"/>
                  </a:moveTo>
                  <a:lnTo>
                    <a:pt x="23596" y="23596"/>
                  </a:lnTo>
                  <a:lnTo>
                    <a:pt x="23596" y="35394"/>
                  </a:lnTo>
                  <a:lnTo>
                    <a:pt x="35394" y="35394"/>
                  </a:lnTo>
                  <a:lnTo>
                    <a:pt x="35394" y="23596"/>
                  </a:lnTo>
                  <a:close/>
                </a:path>
                <a:path w="626109" h="35560">
                  <a:moveTo>
                    <a:pt x="58991" y="11798"/>
                  </a:moveTo>
                  <a:lnTo>
                    <a:pt x="47205" y="11798"/>
                  </a:lnTo>
                  <a:lnTo>
                    <a:pt x="47205" y="23596"/>
                  </a:lnTo>
                  <a:lnTo>
                    <a:pt x="35407" y="23596"/>
                  </a:lnTo>
                  <a:lnTo>
                    <a:pt x="35407" y="35394"/>
                  </a:lnTo>
                  <a:lnTo>
                    <a:pt x="47205" y="35394"/>
                  </a:lnTo>
                  <a:lnTo>
                    <a:pt x="58991" y="35394"/>
                  </a:lnTo>
                  <a:lnTo>
                    <a:pt x="58991" y="23596"/>
                  </a:lnTo>
                  <a:lnTo>
                    <a:pt x="58991" y="11798"/>
                  </a:lnTo>
                  <a:close/>
                </a:path>
                <a:path w="626109" h="35560">
                  <a:moveTo>
                    <a:pt x="94411" y="0"/>
                  </a:moveTo>
                  <a:lnTo>
                    <a:pt x="82613" y="0"/>
                  </a:lnTo>
                  <a:lnTo>
                    <a:pt x="82613" y="11798"/>
                  </a:lnTo>
                  <a:lnTo>
                    <a:pt x="70815" y="11798"/>
                  </a:lnTo>
                  <a:lnTo>
                    <a:pt x="70815" y="0"/>
                  </a:lnTo>
                  <a:lnTo>
                    <a:pt x="59016" y="0"/>
                  </a:lnTo>
                  <a:lnTo>
                    <a:pt x="59016" y="11798"/>
                  </a:lnTo>
                  <a:lnTo>
                    <a:pt x="59016" y="23596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94411" y="23596"/>
                  </a:lnTo>
                  <a:lnTo>
                    <a:pt x="94411" y="11798"/>
                  </a:lnTo>
                  <a:lnTo>
                    <a:pt x="94411" y="0"/>
                  </a:lnTo>
                  <a:close/>
                </a:path>
                <a:path w="626109" h="35560">
                  <a:moveTo>
                    <a:pt x="106222" y="11798"/>
                  </a:moveTo>
                  <a:lnTo>
                    <a:pt x="94424" y="11798"/>
                  </a:lnTo>
                  <a:lnTo>
                    <a:pt x="94424" y="23596"/>
                  </a:lnTo>
                  <a:lnTo>
                    <a:pt x="94424" y="35394"/>
                  </a:lnTo>
                  <a:lnTo>
                    <a:pt x="106222" y="35394"/>
                  </a:lnTo>
                  <a:lnTo>
                    <a:pt x="106222" y="23596"/>
                  </a:lnTo>
                  <a:lnTo>
                    <a:pt x="106222" y="11798"/>
                  </a:lnTo>
                  <a:close/>
                </a:path>
                <a:path w="626109" h="35560">
                  <a:moveTo>
                    <a:pt x="118008" y="0"/>
                  </a:moveTo>
                  <a:lnTo>
                    <a:pt x="106222" y="0"/>
                  </a:lnTo>
                  <a:lnTo>
                    <a:pt x="106222" y="11798"/>
                  </a:lnTo>
                  <a:lnTo>
                    <a:pt x="118008" y="11798"/>
                  </a:lnTo>
                  <a:lnTo>
                    <a:pt x="118008" y="0"/>
                  </a:lnTo>
                  <a:close/>
                </a:path>
                <a:path w="626109" h="35560">
                  <a:moveTo>
                    <a:pt x="129819" y="11798"/>
                  </a:moveTo>
                  <a:lnTo>
                    <a:pt x="118021" y="11798"/>
                  </a:lnTo>
                  <a:lnTo>
                    <a:pt x="118021" y="23596"/>
                  </a:lnTo>
                  <a:lnTo>
                    <a:pt x="129819" y="23596"/>
                  </a:lnTo>
                  <a:lnTo>
                    <a:pt x="129819" y="11798"/>
                  </a:lnTo>
                  <a:close/>
                </a:path>
                <a:path w="626109" h="35560">
                  <a:moveTo>
                    <a:pt x="141630" y="0"/>
                  </a:moveTo>
                  <a:lnTo>
                    <a:pt x="129832" y="0"/>
                  </a:lnTo>
                  <a:lnTo>
                    <a:pt x="129832" y="11798"/>
                  </a:lnTo>
                  <a:lnTo>
                    <a:pt x="141630" y="11798"/>
                  </a:lnTo>
                  <a:lnTo>
                    <a:pt x="141630" y="0"/>
                  </a:lnTo>
                  <a:close/>
                </a:path>
                <a:path w="626109" h="35560">
                  <a:moveTo>
                    <a:pt x="153416" y="23596"/>
                  </a:moveTo>
                  <a:lnTo>
                    <a:pt x="141630" y="23596"/>
                  </a:lnTo>
                  <a:lnTo>
                    <a:pt x="141630" y="35394"/>
                  </a:lnTo>
                  <a:lnTo>
                    <a:pt x="153416" y="35394"/>
                  </a:lnTo>
                  <a:lnTo>
                    <a:pt x="153416" y="23596"/>
                  </a:lnTo>
                  <a:close/>
                </a:path>
                <a:path w="626109" h="35560">
                  <a:moveTo>
                    <a:pt x="188836" y="11798"/>
                  </a:moveTo>
                  <a:lnTo>
                    <a:pt x="177038" y="11798"/>
                  </a:lnTo>
                  <a:lnTo>
                    <a:pt x="177038" y="23596"/>
                  </a:lnTo>
                  <a:lnTo>
                    <a:pt x="177038" y="35394"/>
                  </a:lnTo>
                  <a:lnTo>
                    <a:pt x="188836" y="35394"/>
                  </a:lnTo>
                  <a:lnTo>
                    <a:pt x="188836" y="23596"/>
                  </a:lnTo>
                  <a:lnTo>
                    <a:pt x="188836" y="11798"/>
                  </a:lnTo>
                  <a:close/>
                </a:path>
                <a:path w="626109" h="35560">
                  <a:moveTo>
                    <a:pt x="200647" y="0"/>
                  </a:moveTo>
                  <a:lnTo>
                    <a:pt x="188849" y="0"/>
                  </a:lnTo>
                  <a:lnTo>
                    <a:pt x="188849" y="11798"/>
                  </a:lnTo>
                  <a:lnTo>
                    <a:pt x="200647" y="11798"/>
                  </a:lnTo>
                  <a:lnTo>
                    <a:pt x="200647" y="0"/>
                  </a:lnTo>
                  <a:close/>
                </a:path>
                <a:path w="626109" h="35560">
                  <a:moveTo>
                    <a:pt x="212432" y="11798"/>
                  </a:moveTo>
                  <a:lnTo>
                    <a:pt x="200647" y="11798"/>
                  </a:lnTo>
                  <a:lnTo>
                    <a:pt x="200647" y="23596"/>
                  </a:lnTo>
                  <a:lnTo>
                    <a:pt x="188849" y="23596"/>
                  </a:lnTo>
                  <a:lnTo>
                    <a:pt x="188849" y="35394"/>
                  </a:lnTo>
                  <a:lnTo>
                    <a:pt x="200647" y="35394"/>
                  </a:lnTo>
                  <a:lnTo>
                    <a:pt x="212432" y="35394"/>
                  </a:lnTo>
                  <a:lnTo>
                    <a:pt x="212432" y="23596"/>
                  </a:lnTo>
                  <a:lnTo>
                    <a:pt x="212432" y="11798"/>
                  </a:lnTo>
                  <a:close/>
                </a:path>
                <a:path w="626109" h="35560">
                  <a:moveTo>
                    <a:pt x="224243" y="0"/>
                  </a:moveTo>
                  <a:lnTo>
                    <a:pt x="212458" y="0"/>
                  </a:lnTo>
                  <a:lnTo>
                    <a:pt x="212458" y="11798"/>
                  </a:lnTo>
                  <a:lnTo>
                    <a:pt x="212458" y="23596"/>
                  </a:lnTo>
                  <a:lnTo>
                    <a:pt x="212458" y="35394"/>
                  </a:lnTo>
                  <a:lnTo>
                    <a:pt x="224243" y="35394"/>
                  </a:lnTo>
                  <a:lnTo>
                    <a:pt x="224243" y="23596"/>
                  </a:lnTo>
                  <a:lnTo>
                    <a:pt x="224243" y="11798"/>
                  </a:lnTo>
                  <a:lnTo>
                    <a:pt x="224243" y="0"/>
                  </a:lnTo>
                  <a:close/>
                </a:path>
                <a:path w="626109" h="35560">
                  <a:moveTo>
                    <a:pt x="247840" y="23596"/>
                  </a:moveTo>
                  <a:lnTo>
                    <a:pt x="236054" y="23596"/>
                  </a:lnTo>
                  <a:lnTo>
                    <a:pt x="236054" y="11798"/>
                  </a:lnTo>
                  <a:lnTo>
                    <a:pt x="224256" y="11798"/>
                  </a:lnTo>
                  <a:lnTo>
                    <a:pt x="224256" y="23596"/>
                  </a:lnTo>
                  <a:lnTo>
                    <a:pt x="224256" y="35394"/>
                  </a:lnTo>
                  <a:lnTo>
                    <a:pt x="236054" y="35394"/>
                  </a:lnTo>
                  <a:lnTo>
                    <a:pt x="247840" y="35394"/>
                  </a:lnTo>
                  <a:lnTo>
                    <a:pt x="247840" y="23596"/>
                  </a:lnTo>
                  <a:close/>
                </a:path>
                <a:path w="626109" h="35560">
                  <a:moveTo>
                    <a:pt x="247840" y="0"/>
                  </a:moveTo>
                  <a:lnTo>
                    <a:pt x="236054" y="0"/>
                  </a:lnTo>
                  <a:lnTo>
                    <a:pt x="236054" y="11798"/>
                  </a:lnTo>
                  <a:lnTo>
                    <a:pt x="247840" y="11798"/>
                  </a:lnTo>
                  <a:lnTo>
                    <a:pt x="247840" y="0"/>
                  </a:lnTo>
                  <a:close/>
                </a:path>
                <a:path w="626109" h="35560">
                  <a:moveTo>
                    <a:pt x="259664" y="0"/>
                  </a:moveTo>
                  <a:lnTo>
                    <a:pt x="247865" y="0"/>
                  </a:lnTo>
                  <a:lnTo>
                    <a:pt x="247865" y="11798"/>
                  </a:lnTo>
                  <a:lnTo>
                    <a:pt x="259664" y="11798"/>
                  </a:lnTo>
                  <a:lnTo>
                    <a:pt x="259664" y="0"/>
                  </a:lnTo>
                  <a:close/>
                </a:path>
                <a:path w="626109" h="35560">
                  <a:moveTo>
                    <a:pt x="271449" y="23596"/>
                  </a:moveTo>
                  <a:lnTo>
                    <a:pt x="259664" y="23596"/>
                  </a:lnTo>
                  <a:lnTo>
                    <a:pt x="247865" y="23596"/>
                  </a:lnTo>
                  <a:lnTo>
                    <a:pt x="247865" y="35394"/>
                  </a:lnTo>
                  <a:lnTo>
                    <a:pt x="259664" y="35394"/>
                  </a:lnTo>
                  <a:lnTo>
                    <a:pt x="271449" y="35394"/>
                  </a:lnTo>
                  <a:lnTo>
                    <a:pt x="271449" y="23596"/>
                  </a:lnTo>
                  <a:close/>
                </a:path>
                <a:path w="626109" h="35560">
                  <a:moveTo>
                    <a:pt x="283260" y="0"/>
                  </a:moveTo>
                  <a:lnTo>
                    <a:pt x="271475" y="0"/>
                  </a:lnTo>
                  <a:lnTo>
                    <a:pt x="271475" y="11798"/>
                  </a:lnTo>
                  <a:lnTo>
                    <a:pt x="271475" y="23596"/>
                  </a:lnTo>
                  <a:lnTo>
                    <a:pt x="271475" y="35394"/>
                  </a:lnTo>
                  <a:lnTo>
                    <a:pt x="283260" y="35394"/>
                  </a:lnTo>
                  <a:lnTo>
                    <a:pt x="283260" y="23596"/>
                  </a:lnTo>
                  <a:lnTo>
                    <a:pt x="283260" y="11798"/>
                  </a:lnTo>
                  <a:lnTo>
                    <a:pt x="283260" y="0"/>
                  </a:lnTo>
                  <a:close/>
                </a:path>
                <a:path w="626109" h="35560">
                  <a:moveTo>
                    <a:pt x="306857" y="11798"/>
                  </a:moveTo>
                  <a:lnTo>
                    <a:pt x="295071" y="11798"/>
                  </a:lnTo>
                  <a:lnTo>
                    <a:pt x="283273" y="11798"/>
                  </a:lnTo>
                  <a:lnTo>
                    <a:pt x="283273" y="23596"/>
                  </a:lnTo>
                  <a:lnTo>
                    <a:pt x="283273" y="35394"/>
                  </a:lnTo>
                  <a:lnTo>
                    <a:pt x="295071" y="35394"/>
                  </a:lnTo>
                  <a:lnTo>
                    <a:pt x="295071" y="23596"/>
                  </a:lnTo>
                  <a:lnTo>
                    <a:pt x="306857" y="23596"/>
                  </a:lnTo>
                  <a:lnTo>
                    <a:pt x="306857" y="11798"/>
                  </a:lnTo>
                  <a:close/>
                </a:path>
                <a:path w="626109" h="35560">
                  <a:moveTo>
                    <a:pt x="318668" y="11798"/>
                  </a:moveTo>
                  <a:lnTo>
                    <a:pt x="306882" y="11798"/>
                  </a:lnTo>
                  <a:lnTo>
                    <a:pt x="306882" y="23596"/>
                  </a:lnTo>
                  <a:lnTo>
                    <a:pt x="318668" y="23596"/>
                  </a:lnTo>
                  <a:lnTo>
                    <a:pt x="318668" y="11798"/>
                  </a:lnTo>
                  <a:close/>
                </a:path>
                <a:path w="626109" h="35560">
                  <a:moveTo>
                    <a:pt x="330479" y="11798"/>
                  </a:moveTo>
                  <a:lnTo>
                    <a:pt x="318681" y="11798"/>
                  </a:lnTo>
                  <a:lnTo>
                    <a:pt x="318681" y="23596"/>
                  </a:lnTo>
                  <a:lnTo>
                    <a:pt x="330479" y="23596"/>
                  </a:lnTo>
                  <a:lnTo>
                    <a:pt x="330479" y="11798"/>
                  </a:lnTo>
                  <a:close/>
                </a:path>
                <a:path w="626109" h="35560">
                  <a:moveTo>
                    <a:pt x="342277" y="11798"/>
                  </a:moveTo>
                  <a:lnTo>
                    <a:pt x="330492" y="11798"/>
                  </a:lnTo>
                  <a:lnTo>
                    <a:pt x="330492" y="23596"/>
                  </a:lnTo>
                  <a:lnTo>
                    <a:pt x="342277" y="23596"/>
                  </a:lnTo>
                  <a:lnTo>
                    <a:pt x="342277" y="11798"/>
                  </a:lnTo>
                  <a:close/>
                </a:path>
                <a:path w="626109" h="35560">
                  <a:moveTo>
                    <a:pt x="365874" y="0"/>
                  </a:moveTo>
                  <a:lnTo>
                    <a:pt x="354088" y="0"/>
                  </a:lnTo>
                  <a:lnTo>
                    <a:pt x="354088" y="11798"/>
                  </a:lnTo>
                  <a:lnTo>
                    <a:pt x="342290" y="11798"/>
                  </a:lnTo>
                  <a:lnTo>
                    <a:pt x="342290" y="23596"/>
                  </a:lnTo>
                  <a:lnTo>
                    <a:pt x="354088" y="23596"/>
                  </a:lnTo>
                  <a:lnTo>
                    <a:pt x="365874" y="23596"/>
                  </a:lnTo>
                  <a:lnTo>
                    <a:pt x="365874" y="11798"/>
                  </a:lnTo>
                  <a:lnTo>
                    <a:pt x="365874" y="0"/>
                  </a:lnTo>
                  <a:close/>
                </a:path>
                <a:path w="626109" h="35560">
                  <a:moveTo>
                    <a:pt x="377685" y="0"/>
                  </a:moveTo>
                  <a:lnTo>
                    <a:pt x="365899" y="0"/>
                  </a:lnTo>
                  <a:lnTo>
                    <a:pt x="365899" y="11798"/>
                  </a:lnTo>
                  <a:lnTo>
                    <a:pt x="377685" y="11798"/>
                  </a:lnTo>
                  <a:lnTo>
                    <a:pt x="377685" y="0"/>
                  </a:lnTo>
                  <a:close/>
                </a:path>
                <a:path w="626109" h="35560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26109" h="35560">
                  <a:moveTo>
                    <a:pt x="413092" y="0"/>
                  </a:moveTo>
                  <a:lnTo>
                    <a:pt x="401307" y="0"/>
                  </a:lnTo>
                  <a:lnTo>
                    <a:pt x="401307" y="11798"/>
                  </a:lnTo>
                  <a:lnTo>
                    <a:pt x="413092" y="11798"/>
                  </a:lnTo>
                  <a:lnTo>
                    <a:pt x="413092" y="0"/>
                  </a:lnTo>
                  <a:close/>
                </a:path>
                <a:path w="626109" h="35560">
                  <a:moveTo>
                    <a:pt x="424903" y="0"/>
                  </a:moveTo>
                  <a:lnTo>
                    <a:pt x="413105" y="0"/>
                  </a:lnTo>
                  <a:lnTo>
                    <a:pt x="413105" y="11798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26109" h="35560">
                  <a:moveTo>
                    <a:pt x="436702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24916" y="23596"/>
                  </a:lnTo>
                  <a:lnTo>
                    <a:pt x="436702" y="23596"/>
                  </a:lnTo>
                  <a:lnTo>
                    <a:pt x="436702" y="11798"/>
                  </a:lnTo>
                  <a:lnTo>
                    <a:pt x="436702" y="0"/>
                  </a:lnTo>
                  <a:close/>
                </a:path>
                <a:path w="626109" h="35560">
                  <a:moveTo>
                    <a:pt x="460298" y="0"/>
                  </a:moveTo>
                  <a:lnTo>
                    <a:pt x="448513" y="0"/>
                  </a:lnTo>
                  <a:lnTo>
                    <a:pt x="436714" y="0"/>
                  </a:lnTo>
                  <a:lnTo>
                    <a:pt x="436714" y="11798"/>
                  </a:lnTo>
                  <a:lnTo>
                    <a:pt x="436714" y="23596"/>
                  </a:lnTo>
                  <a:lnTo>
                    <a:pt x="448513" y="23596"/>
                  </a:lnTo>
                  <a:lnTo>
                    <a:pt x="448513" y="11798"/>
                  </a:lnTo>
                  <a:lnTo>
                    <a:pt x="460298" y="11798"/>
                  </a:lnTo>
                  <a:lnTo>
                    <a:pt x="460298" y="0"/>
                  </a:lnTo>
                  <a:close/>
                </a:path>
                <a:path w="626109" h="35560">
                  <a:moveTo>
                    <a:pt x="472109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72109" y="11798"/>
                  </a:lnTo>
                  <a:lnTo>
                    <a:pt x="472109" y="0"/>
                  </a:lnTo>
                  <a:close/>
                </a:path>
                <a:path w="626109" h="35560">
                  <a:moveTo>
                    <a:pt x="507530" y="0"/>
                  </a:move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07530" y="0"/>
                  </a:lnTo>
                  <a:close/>
                </a:path>
                <a:path w="626109" h="35560">
                  <a:moveTo>
                    <a:pt x="531126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19341" y="23596"/>
                  </a:lnTo>
                  <a:lnTo>
                    <a:pt x="531126" y="23596"/>
                  </a:lnTo>
                  <a:lnTo>
                    <a:pt x="531126" y="11798"/>
                  </a:lnTo>
                  <a:lnTo>
                    <a:pt x="531126" y="0"/>
                  </a:lnTo>
                  <a:close/>
                </a:path>
                <a:path w="626109" h="35560">
                  <a:moveTo>
                    <a:pt x="542937" y="11798"/>
                  </a:moveTo>
                  <a:lnTo>
                    <a:pt x="531139" y="11798"/>
                  </a:lnTo>
                  <a:lnTo>
                    <a:pt x="531139" y="23596"/>
                  </a:lnTo>
                  <a:lnTo>
                    <a:pt x="542937" y="23596"/>
                  </a:lnTo>
                  <a:lnTo>
                    <a:pt x="542937" y="11798"/>
                  </a:lnTo>
                  <a:close/>
                </a:path>
                <a:path w="626109" h="35560">
                  <a:moveTo>
                    <a:pt x="578345" y="0"/>
                  </a:moveTo>
                  <a:lnTo>
                    <a:pt x="566547" y="0"/>
                  </a:lnTo>
                  <a:lnTo>
                    <a:pt x="554748" y="0"/>
                  </a:lnTo>
                  <a:lnTo>
                    <a:pt x="542950" y="0"/>
                  </a:ln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66547" y="23596"/>
                  </a:lnTo>
                  <a:lnTo>
                    <a:pt x="578345" y="23596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26109" h="35560">
                  <a:moveTo>
                    <a:pt x="601941" y="11798"/>
                  </a:moveTo>
                  <a:lnTo>
                    <a:pt x="590143" y="11798"/>
                  </a:lnTo>
                  <a:lnTo>
                    <a:pt x="590143" y="23596"/>
                  </a:lnTo>
                  <a:lnTo>
                    <a:pt x="601941" y="23596"/>
                  </a:lnTo>
                  <a:lnTo>
                    <a:pt x="601941" y="11798"/>
                  </a:lnTo>
                  <a:close/>
                </a:path>
                <a:path w="626109" h="35560">
                  <a:moveTo>
                    <a:pt x="613765" y="0"/>
                  </a:move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13765" y="0"/>
                  </a:lnTo>
                  <a:close/>
                </a:path>
                <a:path w="626109" h="35560">
                  <a:moveTo>
                    <a:pt x="625551" y="11798"/>
                  </a:moveTo>
                  <a:lnTo>
                    <a:pt x="613765" y="11798"/>
                  </a:lnTo>
                  <a:lnTo>
                    <a:pt x="613765" y="23596"/>
                  </a:lnTo>
                  <a:lnTo>
                    <a:pt x="625551" y="23596"/>
                  </a:lnTo>
                  <a:lnTo>
                    <a:pt x="625551" y="117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5958433" y="4334255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09" h="35560">
                  <a:moveTo>
                    <a:pt x="23583" y="23609"/>
                  </a:moveTo>
                  <a:lnTo>
                    <a:pt x="11798" y="23609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23583" y="35407"/>
                  </a:lnTo>
                  <a:lnTo>
                    <a:pt x="23583" y="23609"/>
                  </a:lnTo>
                  <a:close/>
                </a:path>
                <a:path w="626109" h="35560">
                  <a:moveTo>
                    <a:pt x="58991" y="11811"/>
                  </a:moveTo>
                  <a:lnTo>
                    <a:pt x="47205" y="11811"/>
                  </a:lnTo>
                  <a:lnTo>
                    <a:pt x="47205" y="23609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58991" y="35407"/>
                  </a:lnTo>
                  <a:lnTo>
                    <a:pt x="58991" y="23609"/>
                  </a:lnTo>
                  <a:lnTo>
                    <a:pt x="58991" y="11811"/>
                  </a:lnTo>
                  <a:close/>
                </a:path>
                <a:path w="626109" h="35560">
                  <a:moveTo>
                    <a:pt x="82613" y="11811"/>
                  </a:moveTo>
                  <a:lnTo>
                    <a:pt x="70815" y="11811"/>
                  </a:lnTo>
                  <a:lnTo>
                    <a:pt x="70815" y="23609"/>
                  </a:lnTo>
                  <a:lnTo>
                    <a:pt x="82613" y="23609"/>
                  </a:lnTo>
                  <a:lnTo>
                    <a:pt x="82613" y="11811"/>
                  </a:lnTo>
                  <a:close/>
                </a:path>
                <a:path w="626109" h="35560">
                  <a:moveTo>
                    <a:pt x="118008" y="11811"/>
                  </a:moveTo>
                  <a:lnTo>
                    <a:pt x="106222" y="11811"/>
                  </a:lnTo>
                  <a:lnTo>
                    <a:pt x="94424" y="11811"/>
                  </a:ln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18008" y="35407"/>
                  </a:lnTo>
                  <a:lnTo>
                    <a:pt x="118008" y="23609"/>
                  </a:lnTo>
                  <a:lnTo>
                    <a:pt x="118008" y="11811"/>
                  </a:lnTo>
                  <a:close/>
                </a:path>
                <a:path w="626109" h="35560">
                  <a:moveTo>
                    <a:pt x="129819" y="23609"/>
                  </a:moveTo>
                  <a:lnTo>
                    <a:pt x="118021" y="23609"/>
                  </a:lnTo>
                  <a:lnTo>
                    <a:pt x="118021" y="35407"/>
                  </a:lnTo>
                  <a:lnTo>
                    <a:pt x="129819" y="35407"/>
                  </a:lnTo>
                  <a:lnTo>
                    <a:pt x="129819" y="23609"/>
                  </a:lnTo>
                  <a:close/>
                </a:path>
                <a:path w="626109" h="35560">
                  <a:moveTo>
                    <a:pt x="153416" y="11811"/>
                  </a:moveTo>
                  <a:lnTo>
                    <a:pt x="141630" y="11811"/>
                  </a:lnTo>
                  <a:lnTo>
                    <a:pt x="129832" y="11811"/>
                  </a:lnTo>
                  <a:lnTo>
                    <a:pt x="129832" y="23609"/>
                  </a:lnTo>
                  <a:lnTo>
                    <a:pt x="141630" y="23609"/>
                  </a:lnTo>
                  <a:lnTo>
                    <a:pt x="153416" y="23609"/>
                  </a:lnTo>
                  <a:lnTo>
                    <a:pt x="153416" y="11811"/>
                  </a:lnTo>
                  <a:close/>
                </a:path>
                <a:path w="626109" h="35560">
                  <a:moveTo>
                    <a:pt x="177025" y="11811"/>
                  </a:moveTo>
                  <a:lnTo>
                    <a:pt x="165239" y="11811"/>
                  </a:lnTo>
                  <a:lnTo>
                    <a:pt x="153441" y="11811"/>
                  </a:ln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lnTo>
                    <a:pt x="177025" y="11811"/>
                  </a:lnTo>
                  <a:close/>
                </a:path>
                <a:path w="626109" h="35560">
                  <a:moveTo>
                    <a:pt x="188836" y="11811"/>
                  </a:moveTo>
                  <a:lnTo>
                    <a:pt x="177038" y="11811"/>
                  </a:lnTo>
                  <a:lnTo>
                    <a:pt x="177038" y="23609"/>
                  </a:lnTo>
                  <a:lnTo>
                    <a:pt x="188836" y="23609"/>
                  </a:lnTo>
                  <a:lnTo>
                    <a:pt x="188836" y="11811"/>
                  </a:lnTo>
                  <a:close/>
                </a:path>
                <a:path w="626109" h="35560">
                  <a:moveTo>
                    <a:pt x="212432" y="23609"/>
                  </a:moveTo>
                  <a:lnTo>
                    <a:pt x="200647" y="23609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close/>
                </a:path>
                <a:path w="626109" h="35560">
                  <a:moveTo>
                    <a:pt x="224243" y="11811"/>
                  </a:moveTo>
                  <a:lnTo>
                    <a:pt x="212458" y="11811"/>
                  </a:lnTo>
                  <a:lnTo>
                    <a:pt x="212458" y="23609"/>
                  </a:lnTo>
                  <a:lnTo>
                    <a:pt x="224243" y="23609"/>
                  </a:lnTo>
                  <a:lnTo>
                    <a:pt x="224243" y="11811"/>
                  </a:lnTo>
                  <a:close/>
                </a:path>
                <a:path w="626109" h="35560">
                  <a:moveTo>
                    <a:pt x="236054" y="11811"/>
                  </a:moveTo>
                  <a:lnTo>
                    <a:pt x="224256" y="11811"/>
                  </a:lnTo>
                  <a:lnTo>
                    <a:pt x="224256" y="23609"/>
                  </a:lnTo>
                  <a:lnTo>
                    <a:pt x="236054" y="23609"/>
                  </a:lnTo>
                  <a:lnTo>
                    <a:pt x="236054" y="11811"/>
                  </a:lnTo>
                  <a:close/>
                </a:path>
                <a:path w="626109" h="35560">
                  <a:moveTo>
                    <a:pt x="247840" y="23609"/>
                  </a:moveTo>
                  <a:lnTo>
                    <a:pt x="236054" y="23609"/>
                  </a:lnTo>
                  <a:lnTo>
                    <a:pt x="236054" y="35407"/>
                  </a:lnTo>
                  <a:lnTo>
                    <a:pt x="247840" y="35407"/>
                  </a:lnTo>
                  <a:lnTo>
                    <a:pt x="247840" y="23609"/>
                  </a:lnTo>
                  <a:close/>
                </a:path>
                <a:path w="626109" h="35560">
                  <a:moveTo>
                    <a:pt x="271449" y="11811"/>
                  </a:moveTo>
                  <a:lnTo>
                    <a:pt x="259664" y="11811"/>
                  </a:lnTo>
                  <a:lnTo>
                    <a:pt x="247865" y="11811"/>
                  </a:lnTo>
                  <a:lnTo>
                    <a:pt x="247865" y="23609"/>
                  </a:lnTo>
                  <a:lnTo>
                    <a:pt x="259664" y="23609"/>
                  </a:lnTo>
                  <a:lnTo>
                    <a:pt x="271449" y="23609"/>
                  </a:lnTo>
                  <a:lnTo>
                    <a:pt x="271449" y="11811"/>
                  </a:lnTo>
                  <a:close/>
                </a:path>
                <a:path w="626109" h="35560">
                  <a:moveTo>
                    <a:pt x="283260" y="11811"/>
                  </a:moveTo>
                  <a:lnTo>
                    <a:pt x="271475" y="11811"/>
                  </a:lnTo>
                  <a:lnTo>
                    <a:pt x="271475" y="23609"/>
                  </a:lnTo>
                  <a:lnTo>
                    <a:pt x="283260" y="23609"/>
                  </a:lnTo>
                  <a:lnTo>
                    <a:pt x="283260" y="11811"/>
                  </a:lnTo>
                  <a:close/>
                </a:path>
                <a:path w="626109" h="35560">
                  <a:moveTo>
                    <a:pt x="295071" y="11811"/>
                  </a:moveTo>
                  <a:lnTo>
                    <a:pt x="283273" y="11811"/>
                  </a:ln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295071" y="23609"/>
                  </a:lnTo>
                  <a:lnTo>
                    <a:pt x="295071" y="11811"/>
                  </a:lnTo>
                  <a:close/>
                </a:path>
                <a:path w="626109" h="35560">
                  <a:moveTo>
                    <a:pt x="295071" y="0"/>
                  </a:moveTo>
                  <a:lnTo>
                    <a:pt x="283273" y="0"/>
                  </a:lnTo>
                  <a:lnTo>
                    <a:pt x="283273" y="11798"/>
                  </a:lnTo>
                  <a:lnTo>
                    <a:pt x="295071" y="11798"/>
                  </a:lnTo>
                  <a:lnTo>
                    <a:pt x="295071" y="0"/>
                  </a:lnTo>
                  <a:close/>
                </a:path>
                <a:path w="626109" h="35560">
                  <a:moveTo>
                    <a:pt x="318668" y="11811"/>
                  </a:moveTo>
                  <a:lnTo>
                    <a:pt x="306882" y="11811"/>
                  </a:lnTo>
                  <a:lnTo>
                    <a:pt x="306882" y="23609"/>
                  </a:lnTo>
                  <a:lnTo>
                    <a:pt x="318668" y="23609"/>
                  </a:lnTo>
                  <a:lnTo>
                    <a:pt x="318668" y="11811"/>
                  </a:lnTo>
                  <a:close/>
                </a:path>
                <a:path w="626109" h="35560">
                  <a:moveTo>
                    <a:pt x="342277" y="11811"/>
                  </a:moveTo>
                  <a:lnTo>
                    <a:pt x="330492" y="11811"/>
                  </a:lnTo>
                  <a:lnTo>
                    <a:pt x="330492" y="23609"/>
                  </a:lnTo>
                  <a:lnTo>
                    <a:pt x="330492" y="35407"/>
                  </a:lnTo>
                  <a:lnTo>
                    <a:pt x="342277" y="35407"/>
                  </a:lnTo>
                  <a:lnTo>
                    <a:pt x="342277" y="23609"/>
                  </a:lnTo>
                  <a:lnTo>
                    <a:pt x="342277" y="11811"/>
                  </a:lnTo>
                  <a:close/>
                </a:path>
                <a:path w="626109" h="35560">
                  <a:moveTo>
                    <a:pt x="342277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42277" y="11798"/>
                  </a:lnTo>
                  <a:lnTo>
                    <a:pt x="342277" y="0"/>
                  </a:lnTo>
                  <a:close/>
                </a:path>
                <a:path w="626109" h="35560">
                  <a:moveTo>
                    <a:pt x="365874" y="11811"/>
                  </a:moveTo>
                  <a:lnTo>
                    <a:pt x="354088" y="11811"/>
                  </a:lnTo>
                  <a:lnTo>
                    <a:pt x="342290" y="11811"/>
                  </a:lnTo>
                  <a:lnTo>
                    <a:pt x="342290" y="23609"/>
                  </a:lnTo>
                  <a:lnTo>
                    <a:pt x="354088" y="23609"/>
                  </a:lnTo>
                  <a:lnTo>
                    <a:pt x="354088" y="35407"/>
                  </a:lnTo>
                  <a:lnTo>
                    <a:pt x="365874" y="35407"/>
                  </a:lnTo>
                  <a:lnTo>
                    <a:pt x="365874" y="23609"/>
                  </a:lnTo>
                  <a:lnTo>
                    <a:pt x="365874" y="11811"/>
                  </a:lnTo>
                  <a:close/>
                </a:path>
                <a:path w="626109" h="35560">
                  <a:moveTo>
                    <a:pt x="377685" y="0"/>
                  </a:moveTo>
                  <a:lnTo>
                    <a:pt x="365899" y="0"/>
                  </a:lnTo>
                  <a:lnTo>
                    <a:pt x="365899" y="11798"/>
                  </a:lnTo>
                  <a:lnTo>
                    <a:pt x="377685" y="11798"/>
                  </a:lnTo>
                  <a:lnTo>
                    <a:pt x="377685" y="0"/>
                  </a:lnTo>
                  <a:close/>
                </a:path>
                <a:path w="626109" h="35560">
                  <a:moveTo>
                    <a:pt x="389496" y="11811"/>
                  </a:moveTo>
                  <a:lnTo>
                    <a:pt x="377698" y="11811"/>
                  </a:lnTo>
                  <a:lnTo>
                    <a:pt x="377698" y="23609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lnTo>
                    <a:pt x="389496" y="11811"/>
                  </a:lnTo>
                  <a:close/>
                </a:path>
                <a:path w="626109" h="35560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26109" h="35560">
                  <a:moveTo>
                    <a:pt x="401307" y="0"/>
                  </a:move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01307" y="0"/>
                  </a:lnTo>
                  <a:close/>
                </a:path>
                <a:path w="626109" h="35560">
                  <a:moveTo>
                    <a:pt x="413092" y="23609"/>
                  </a:moveTo>
                  <a:lnTo>
                    <a:pt x="401307" y="23609"/>
                  </a:lnTo>
                  <a:lnTo>
                    <a:pt x="401307" y="35407"/>
                  </a:lnTo>
                  <a:lnTo>
                    <a:pt x="413092" y="35407"/>
                  </a:lnTo>
                  <a:lnTo>
                    <a:pt x="413092" y="23609"/>
                  </a:lnTo>
                  <a:close/>
                </a:path>
                <a:path w="626109" h="35560">
                  <a:moveTo>
                    <a:pt x="424903" y="11811"/>
                  </a:moveTo>
                  <a:lnTo>
                    <a:pt x="413105" y="11811"/>
                  </a:lnTo>
                  <a:lnTo>
                    <a:pt x="413105" y="23609"/>
                  </a:lnTo>
                  <a:lnTo>
                    <a:pt x="424903" y="23609"/>
                  </a:lnTo>
                  <a:lnTo>
                    <a:pt x="424903" y="11811"/>
                  </a:lnTo>
                  <a:close/>
                </a:path>
                <a:path w="626109" h="35560">
                  <a:moveTo>
                    <a:pt x="460298" y="11811"/>
                  </a:moveTo>
                  <a:lnTo>
                    <a:pt x="448513" y="11811"/>
                  </a:lnTo>
                  <a:lnTo>
                    <a:pt x="436714" y="11811"/>
                  </a:lnTo>
                  <a:lnTo>
                    <a:pt x="436714" y="23609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60298" y="35407"/>
                  </a:lnTo>
                  <a:lnTo>
                    <a:pt x="460298" y="23609"/>
                  </a:lnTo>
                  <a:lnTo>
                    <a:pt x="460298" y="11811"/>
                  </a:lnTo>
                  <a:close/>
                </a:path>
                <a:path w="626109" h="35560">
                  <a:moveTo>
                    <a:pt x="460298" y="0"/>
                  </a:moveTo>
                  <a:lnTo>
                    <a:pt x="448513" y="0"/>
                  </a:lnTo>
                  <a:lnTo>
                    <a:pt x="436714" y="0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60298" y="11798"/>
                  </a:lnTo>
                  <a:lnTo>
                    <a:pt x="460298" y="0"/>
                  </a:lnTo>
                  <a:close/>
                </a:path>
                <a:path w="626109" h="35560">
                  <a:moveTo>
                    <a:pt x="472109" y="11811"/>
                  </a:moveTo>
                  <a:lnTo>
                    <a:pt x="460324" y="11811"/>
                  </a:lnTo>
                  <a:lnTo>
                    <a:pt x="460324" y="23609"/>
                  </a:lnTo>
                  <a:lnTo>
                    <a:pt x="460324" y="35407"/>
                  </a:lnTo>
                  <a:lnTo>
                    <a:pt x="472109" y="35407"/>
                  </a:lnTo>
                  <a:lnTo>
                    <a:pt x="472109" y="23609"/>
                  </a:lnTo>
                  <a:lnTo>
                    <a:pt x="472109" y="11811"/>
                  </a:lnTo>
                  <a:close/>
                </a:path>
                <a:path w="626109" h="35560">
                  <a:moveTo>
                    <a:pt x="483920" y="23609"/>
                  </a:moveTo>
                  <a:lnTo>
                    <a:pt x="472122" y="23609"/>
                  </a:lnTo>
                  <a:lnTo>
                    <a:pt x="472122" y="35407"/>
                  </a:lnTo>
                  <a:lnTo>
                    <a:pt x="483920" y="35407"/>
                  </a:lnTo>
                  <a:lnTo>
                    <a:pt x="483920" y="23609"/>
                  </a:lnTo>
                  <a:close/>
                </a:path>
                <a:path w="626109" h="35560">
                  <a:moveTo>
                    <a:pt x="507530" y="11811"/>
                  </a:moveTo>
                  <a:lnTo>
                    <a:pt x="495731" y="11811"/>
                  </a:lnTo>
                  <a:lnTo>
                    <a:pt x="483933" y="11811"/>
                  </a:ln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507530" y="35407"/>
                  </a:lnTo>
                  <a:lnTo>
                    <a:pt x="507530" y="23609"/>
                  </a:lnTo>
                  <a:lnTo>
                    <a:pt x="507530" y="11811"/>
                  </a:lnTo>
                  <a:close/>
                </a:path>
                <a:path w="626109" h="35560">
                  <a:moveTo>
                    <a:pt x="519315" y="0"/>
                  </a:moveTo>
                  <a:lnTo>
                    <a:pt x="507530" y="0"/>
                  </a:lnTo>
                  <a:lnTo>
                    <a:pt x="507530" y="11798"/>
                  </a:lnTo>
                  <a:lnTo>
                    <a:pt x="519315" y="11798"/>
                  </a:lnTo>
                  <a:lnTo>
                    <a:pt x="519315" y="0"/>
                  </a:lnTo>
                  <a:close/>
                </a:path>
                <a:path w="626109" h="35560">
                  <a:moveTo>
                    <a:pt x="531126" y="11811"/>
                  </a:moveTo>
                  <a:lnTo>
                    <a:pt x="519341" y="11811"/>
                  </a:lnTo>
                  <a:lnTo>
                    <a:pt x="519341" y="23609"/>
                  </a:lnTo>
                  <a:lnTo>
                    <a:pt x="519341" y="35407"/>
                  </a:lnTo>
                  <a:lnTo>
                    <a:pt x="531126" y="35407"/>
                  </a:lnTo>
                  <a:lnTo>
                    <a:pt x="531126" y="23609"/>
                  </a:lnTo>
                  <a:lnTo>
                    <a:pt x="531126" y="11811"/>
                  </a:lnTo>
                  <a:close/>
                </a:path>
                <a:path w="626109" h="35560">
                  <a:moveTo>
                    <a:pt x="531126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31126" y="11798"/>
                  </a:lnTo>
                  <a:lnTo>
                    <a:pt x="531126" y="0"/>
                  </a:lnTo>
                  <a:close/>
                </a:path>
                <a:path w="626109" h="35560">
                  <a:moveTo>
                    <a:pt x="554748" y="11811"/>
                  </a:moveTo>
                  <a:lnTo>
                    <a:pt x="542950" y="11811"/>
                  </a:lnTo>
                  <a:lnTo>
                    <a:pt x="542950" y="23609"/>
                  </a:lnTo>
                  <a:lnTo>
                    <a:pt x="554748" y="23609"/>
                  </a:lnTo>
                  <a:lnTo>
                    <a:pt x="554748" y="11811"/>
                  </a:lnTo>
                  <a:close/>
                </a:path>
                <a:path w="626109" h="35560">
                  <a:moveTo>
                    <a:pt x="590143" y="11811"/>
                  </a:moveTo>
                  <a:lnTo>
                    <a:pt x="578345" y="11811"/>
                  </a:lnTo>
                  <a:lnTo>
                    <a:pt x="566547" y="11811"/>
                  </a:lnTo>
                  <a:lnTo>
                    <a:pt x="566547" y="23609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90143" y="35407"/>
                  </a:lnTo>
                  <a:lnTo>
                    <a:pt x="590143" y="23609"/>
                  </a:lnTo>
                  <a:lnTo>
                    <a:pt x="590143" y="11811"/>
                  </a:lnTo>
                  <a:close/>
                </a:path>
                <a:path w="626109" h="35560">
                  <a:moveTo>
                    <a:pt x="601941" y="0"/>
                  </a:moveTo>
                  <a:lnTo>
                    <a:pt x="590143" y="0"/>
                  </a:lnTo>
                  <a:lnTo>
                    <a:pt x="578345" y="0"/>
                  </a:lnTo>
                  <a:lnTo>
                    <a:pt x="566547" y="0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90143" y="11798"/>
                  </a:lnTo>
                  <a:lnTo>
                    <a:pt x="601941" y="11798"/>
                  </a:lnTo>
                  <a:lnTo>
                    <a:pt x="601941" y="0"/>
                  </a:lnTo>
                  <a:close/>
                </a:path>
                <a:path w="626109" h="35560">
                  <a:moveTo>
                    <a:pt x="625551" y="11811"/>
                  </a:moveTo>
                  <a:lnTo>
                    <a:pt x="613765" y="11811"/>
                  </a:lnTo>
                  <a:lnTo>
                    <a:pt x="601967" y="11811"/>
                  </a:lnTo>
                  <a:lnTo>
                    <a:pt x="601967" y="23609"/>
                  </a:lnTo>
                  <a:lnTo>
                    <a:pt x="601967" y="35407"/>
                  </a:lnTo>
                  <a:lnTo>
                    <a:pt x="613765" y="35407"/>
                  </a:lnTo>
                  <a:lnTo>
                    <a:pt x="613765" y="23609"/>
                  </a:lnTo>
                  <a:lnTo>
                    <a:pt x="625551" y="23609"/>
                  </a:lnTo>
                  <a:lnTo>
                    <a:pt x="625551" y="11811"/>
                  </a:lnTo>
                  <a:close/>
                </a:path>
                <a:path w="626109" h="35560">
                  <a:moveTo>
                    <a:pt x="625551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5958433" y="4357865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09" h="47625">
                  <a:moveTo>
                    <a:pt x="11798" y="23609"/>
                  </a:move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11798" y="23609"/>
                  </a:lnTo>
                  <a:close/>
                </a:path>
                <a:path w="626109" h="47625">
                  <a:moveTo>
                    <a:pt x="23583" y="11798"/>
                  </a:moveTo>
                  <a:lnTo>
                    <a:pt x="11798" y="11798"/>
                  </a:lnTo>
                  <a:lnTo>
                    <a:pt x="0" y="11798"/>
                  </a:lnTo>
                  <a:lnTo>
                    <a:pt x="0" y="23596"/>
                  </a:lnTo>
                  <a:lnTo>
                    <a:pt x="11798" y="23596"/>
                  </a:lnTo>
                  <a:lnTo>
                    <a:pt x="23583" y="23596"/>
                  </a:lnTo>
                  <a:lnTo>
                    <a:pt x="23583" y="11798"/>
                  </a:lnTo>
                  <a:close/>
                </a:path>
                <a:path w="626109" h="47625">
                  <a:moveTo>
                    <a:pt x="35394" y="23609"/>
                  </a:moveTo>
                  <a:lnTo>
                    <a:pt x="23596" y="23609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close/>
                </a:path>
                <a:path w="626109" h="47625">
                  <a:moveTo>
                    <a:pt x="58991" y="23609"/>
                  </a:moveTo>
                  <a:lnTo>
                    <a:pt x="47205" y="23609"/>
                  </a:lnTo>
                  <a:lnTo>
                    <a:pt x="47205" y="35407"/>
                  </a:lnTo>
                  <a:lnTo>
                    <a:pt x="35407" y="35407"/>
                  </a:lnTo>
                  <a:lnTo>
                    <a:pt x="35407" y="47205"/>
                  </a:lnTo>
                  <a:lnTo>
                    <a:pt x="47205" y="47205"/>
                  </a:lnTo>
                  <a:lnTo>
                    <a:pt x="58991" y="47205"/>
                  </a:lnTo>
                  <a:lnTo>
                    <a:pt x="58991" y="35407"/>
                  </a:lnTo>
                  <a:lnTo>
                    <a:pt x="58991" y="23609"/>
                  </a:lnTo>
                  <a:close/>
                </a:path>
                <a:path w="626109" h="47625">
                  <a:moveTo>
                    <a:pt x="58991" y="11798"/>
                  </a:moveTo>
                  <a:lnTo>
                    <a:pt x="47205" y="11798"/>
                  </a:lnTo>
                  <a:lnTo>
                    <a:pt x="35407" y="11798"/>
                  </a:lnTo>
                  <a:lnTo>
                    <a:pt x="35407" y="23596"/>
                  </a:lnTo>
                  <a:lnTo>
                    <a:pt x="47205" y="23596"/>
                  </a:lnTo>
                  <a:lnTo>
                    <a:pt x="58991" y="23596"/>
                  </a:lnTo>
                  <a:lnTo>
                    <a:pt x="58991" y="11798"/>
                  </a:lnTo>
                  <a:close/>
                </a:path>
                <a:path w="626109" h="47625">
                  <a:moveTo>
                    <a:pt x="70815" y="23609"/>
                  </a:move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70815" y="23609"/>
                  </a:lnTo>
                  <a:close/>
                </a:path>
                <a:path w="626109" h="47625">
                  <a:moveTo>
                    <a:pt x="94411" y="35407"/>
                  </a:moveTo>
                  <a:lnTo>
                    <a:pt x="82613" y="35407"/>
                  </a:lnTo>
                  <a:lnTo>
                    <a:pt x="70815" y="35407"/>
                  </a:lnTo>
                  <a:lnTo>
                    <a:pt x="70815" y="47205"/>
                  </a:lnTo>
                  <a:lnTo>
                    <a:pt x="82613" y="47205"/>
                  </a:lnTo>
                  <a:lnTo>
                    <a:pt x="94411" y="47205"/>
                  </a:lnTo>
                  <a:lnTo>
                    <a:pt x="94411" y="35407"/>
                  </a:lnTo>
                  <a:close/>
                </a:path>
                <a:path w="626109" h="47625">
                  <a:moveTo>
                    <a:pt x="94411" y="11798"/>
                  </a:moveTo>
                  <a:lnTo>
                    <a:pt x="82613" y="11798"/>
                  </a:lnTo>
                  <a:lnTo>
                    <a:pt x="70815" y="11798"/>
                  </a:lnTo>
                  <a:lnTo>
                    <a:pt x="59016" y="11798"/>
                  </a:lnTo>
                  <a:lnTo>
                    <a:pt x="59016" y="23596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94411" y="23596"/>
                  </a:lnTo>
                  <a:lnTo>
                    <a:pt x="94411" y="11798"/>
                  </a:lnTo>
                  <a:close/>
                </a:path>
                <a:path w="626109" h="47625">
                  <a:moveTo>
                    <a:pt x="106222" y="11798"/>
                  </a:moveTo>
                  <a:lnTo>
                    <a:pt x="94424" y="11798"/>
                  </a:lnTo>
                  <a:lnTo>
                    <a:pt x="94424" y="23596"/>
                  </a:lnTo>
                  <a:lnTo>
                    <a:pt x="106222" y="23596"/>
                  </a:lnTo>
                  <a:lnTo>
                    <a:pt x="106222" y="11798"/>
                  </a:lnTo>
                  <a:close/>
                </a:path>
                <a:path w="626109" h="47625">
                  <a:moveTo>
                    <a:pt x="129819" y="35407"/>
                  </a:moveTo>
                  <a:lnTo>
                    <a:pt x="118021" y="35407"/>
                  </a:lnTo>
                  <a:lnTo>
                    <a:pt x="118021" y="47205"/>
                  </a:lnTo>
                  <a:lnTo>
                    <a:pt x="129819" y="47205"/>
                  </a:lnTo>
                  <a:lnTo>
                    <a:pt x="129819" y="35407"/>
                  </a:lnTo>
                  <a:close/>
                </a:path>
                <a:path w="626109" h="47625">
                  <a:moveTo>
                    <a:pt x="141630" y="11798"/>
                  </a:moveTo>
                  <a:lnTo>
                    <a:pt x="129832" y="11798"/>
                  </a:lnTo>
                  <a:lnTo>
                    <a:pt x="129832" y="23596"/>
                  </a:lnTo>
                  <a:lnTo>
                    <a:pt x="141630" y="23596"/>
                  </a:lnTo>
                  <a:lnTo>
                    <a:pt x="141630" y="11798"/>
                  </a:lnTo>
                  <a:close/>
                </a:path>
                <a:path w="626109" h="47625">
                  <a:moveTo>
                    <a:pt x="153416" y="35407"/>
                  </a:moveTo>
                  <a:lnTo>
                    <a:pt x="141630" y="35407"/>
                  </a:lnTo>
                  <a:lnTo>
                    <a:pt x="141630" y="47205"/>
                  </a:lnTo>
                  <a:lnTo>
                    <a:pt x="153416" y="47205"/>
                  </a:lnTo>
                  <a:lnTo>
                    <a:pt x="153416" y="35407"/>
                  </a:lnTo>
                  <a:close/>
                </a:path>
                <a:path w="626109" h="47625">
                  <a:moveTo>
                    <a:pt x="177025" y="23609"/>
                  </a:moveTo>
                  <a:lnTo>
                    <a:pt x="165239" y="23609"/>
                  </a:lnTo>
                  <a:lnTo>
                    <a:pt x="153441" y="23609"/>
                  </a:lnTo>
                  <a:lnTo>
                    <a:pt x="153441" y="35407"/>
                  </a:lnTo>
                  <a:lnTo>
                    <a:pt x="153441" y="47205"/>
                  </a:lnTo>
                  <a:lnTo>
                    <a:pt x="165239" y="47205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close/>
                </a:path>
                <a:path w="626109" h="47625">
                  <a:moveTo>
                    <a:pt x="200647" y="35407"/>
                  </a:moveTo>
                  <a:lnTo>
                    <a:pt x="188849" y="35407"/>
                  </a:lnTo>
                  <a:lnTo>
                    <a:pt x="188849" y="47205"/>
                  </a:lnTo>
                  <a:lnTo>
                    <a:pt x="200647" y="47205"/>
                  </a:lnTo>
                  <a:lnTo>
                    <a:pt x="200647" y="35407"/>
                  </a:lnTo>
                  <a:close/>
                </a:path>
                <a:path w="626109" h="47625">
                  <a:moveTo>
                    <a:pt x="212432" y="23609"/>
                  </a:moveTo>
                  <a:lnTo>
                    <a:pt x="200647" y="23609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close/>
                </a:path>
                <a:path w="626109" h="47625">
                  <a:moveTo>
                    <a:pt x="224243" y="35407"/>
                  </a:moveTo>
                  <a:lnTo>
                    <a:pt x="212458" y="35407"/>
                  </a:lnTo>
                  <a:lnTo>
                    <a:pt x="212458" y="47205"/>
                  </a:lnTo>
                  <a:lnTo>
                    <a:pt x="224243" y="47205"/>
                  </a:lnTo>
                  <a:lnTo>
                    <a:pt x="224243" y="35407"/>
                  </a:lnTo>
                  <a:close/>
                </a:path>
                <a:path w="626109" h="47625">
                  <a:moveTo>
                    <a:pt x="236054" y="11798"/>
                  </a:moveTo>
                  <a:lnTo>
                    <a:pt x="224256" y="11798"/>
                  </a:lnTo>
                  <a:lnTo>
                    <a:pt x="224256" y="23596"/>
                  </a:lnTo>
                  <a:lnTo>
                    <a:pt x="236054" y="23596"/>
                  </a:lnTo>
                  <a:lnTo>
                    <a:pt x="236054" y="11798"/>
                  </a:lnTo>
                  <a:close/>
                </a:path>
                <a:path w="626109" h="47625">
                  <a:moveTo>
                    <a:pt x="259664" y="23609"/>
                  </a:moveTo>
                  <a:lnTo>
                    <a:pt x="247865" y="23609"/>
                  </a:lnTo>
                  <a:lnTo>
                    <a:pt x="247865" y="35407"/>
                  </a:lnTo>
                  <a:lnTo>
                    <a:pt x="259664" y="35407"/>
                  </a:lnTo>
                  <a:lnTo>
                    <a:pt x="259664" y="23609"/>
                  </a:lnTo>
                  <a:close/>
                </a:path>
                <a:path w="626109" h="47625">
                  <a:moveTo>
                    <a:pt x="259664" y="11798"/>
                  </a:moveTo>
                  <a:lnTo>
                    <a:pt x="247865" y="11798"/>
                  </a:lnTo>
                  <a:lnTo>
                    <a:pt x="247865" y="23596"/>
                  </a:lnTo>
                  <a:lnTo>
                    <a:pt x="259664" y="23596"/>
                  </a:lnTo>
                  <a:lnTo>
                    <a:pt x="259664" y="11798"/>
                  </a:lnTo>
                  <a:close/>
                </a:path>
                <a:path w="626109" h="47625">
                  <a:moveTo>
                    <a:pt x="283260" y="23609"/>
                  </a:moveTo>
                  <a:lnTo>
                    <a:pt x="271475" y="23609"/>
                  </a:lnTo>
                  <a:lnTo>
                    <a:pt x="271475" y="35407"/>
                  </a:lnTo>
                  <a:lnTo>
                    <a:pt x="283260" y="35407"/>
                  </a:lnTo>
                  <a:lnTo>
                    <a:pt x="283260" y="23609"/>
                  </a:lnTo>
                  <a:close/>
                </a:path>
                <a:path w="626109" h="47625">
                  <a:moveTo>
                    <a:pt x="283260" y="11798"/>
                  </a:moveTo>
                  <a:lnTo>
                    <a:pt x="271475" y="11798"/>
                  </a:lnTo>
                  <a:lnTo>
                    <a:pt x="271475" y="23596"/>
                  </a:lnTo>
                  <a:lnTo>
                    <a:pt x="283260" y="23596"/>
                  </a:lnTo>
                  <a:lnTo>
                    <a:pt x="283260" y="11798"/>
                  </a:lnTo>
                  <a:close/>
                </a:path>
                <a:path w="626109" h="47625">
                  <a:moveTo>
                    <a:pt x="306857" y="35407"/>
                  </a:moveTo>
                  <a:lnTo>
                    <a:pt x="295071" y="35407"/>
                  </a:lnTo>
                  <a:lnTo>
                    <a:pt x="295071" y="23609"/>
                  </a:lnTo>
                  <a:lnTo>
                    <a:pt x="283273" y="23609"/>
                  </a:lnTo>
                  <a:lnTo>
                    <a:pt x="283273" y="35407"/>
                  </a:lnTo>
                  <a:lnTo>
                    <a:pt x="283273" y="47205"/>
                  </a:lnTo>
                  <a:lnTo>
                    <a:pt x="295071" y="47205"/>
                  </a:lnTo>
                  <a:lnTo>
                    <a:pt x="306857" y="47205"/>
                  </a:lnTo>
                  <a:lnTo>
                    <a:pt x="306857" y="35407"/>
                  </a:lnTo>
                  <a:close/>
                </a:path>
                <a:path w="626109" h="47625">
                  <a:moveTo>
                    <a:pt x="306857" y="11798"/>
                  </a:moveTo>
                  <a:lnTo>
                    <a:pt x="295071" y="11798"/>
                  </a:lnTo>
                  <a:lnTo>
                    <a:pt x="283273" y="11798"/>
                  </a:lnTo>
                  <a:lnTo>
                    <a:pt x="283273" y="23596"/>
                  </a:lnTo>
                  <a:lnTo>
                    <a:pt x="295071" y="23596"/>
                  </a:lnTo>
                  <a:lnTo>
                    <a:pt x="306857" y="23596"/>
                  </a:lnTo>
                  <a:lnTo>
                    <a:pt x="306857" y="11798"/>
                  </a:lnTo>
                  <a:close/>
                </a:path>
                <a:path w="626109" h="47625">
                  <a:moveTo>
                    <a:pt x="318668" y="23609"/>
                  </a:moveTo>
                  <a:lnTo>
                    <a:pt x="306882" y="23609"/>
                  </a:lnTo>
                  <a:lnTo>
                    <a:pt x="306882" y="35407"/>
                  </a:lnTo>
                  <a:lnTo>
                    <a:pt x="318668" y="35407"/>
                  </a:lnTo>
                  <a:lnTo>
                    <a:pt x="318668" y="23609"/>
                  </a:lnTo>
                  <a:close/>
                </a:path>
                <a:path w="626109" h="47625">
                  <a:moveTo>
                    <a:pt x="318668" y="11798"/>
                  </a:moveTo>
                  <a:lnTo>
                    <a:pt x="306882" y="11798"/>
                  </a:lnTo>
                  <a:lnTo>
                    <a:pt x="306882" y="23596"/>
                  </a:lnTo>
                  <a:lnTo>
                    <a:pt x="318668" y="23596"/>
                  </a:lnTo>
                  <a:lnTo>
                    <a:pt x="318668" y="11798"/>
                  </a:lnTo>
                  <a:close/>
                </a:path>
                <a:path w="626109" h="47625">
                  <a:moveTo>
                    <a:pt x="330479" y="23609"/>
                  </a:moveTo>
                  <a:lnTo>
                    <a:pt x="318681" y="23609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close/>
                </a:path>
                <a:path w="626109" h="47625">
                  <a:moveTo>
                    <a:pt x="330479" y="11798"/>
                  </a:moveTo>
                  <a:lnTo>
                    <a:pt x="318681" y="11798"/>
                  </a:lnTo>
                  <a:lnTo>
                    <a:pt x="318681" y="23596"/>
                  </a:lnTo>
                  <a:lnTo>
                    <a:pt x="330479" y="23596"/>
                  </a:lnTo>
                  <a:lnTo>
                    <a:pt x="330479" y="11798"/>
                  </a:lnTo>
                  <a:close/>
                </a:path>
                <a:path w="626109" h="47625">
                  <a:moveTo>
                    <a:pt x="342277" y="23609"/>
                  </a:moveTo>
                  <a:lnTo>
                    <a:pt x="330492" y="23609"/>
                  </a:lnTo>
                  <a:lnTo>
                    <a:pt x="330492" y="35407"/>
                  </a:lnTo>
                  <a:lnTo>
                    <a:pt x="342277" y="35407"/>
                  </a:lnTo>
                  <a:lnTo>
                    <a:pt x="342277" y="23609"/>
                  </a:lnTo>
                  <a:close/>
                </a:path>
                <a:path w="626109" h="47625">
                  <a:moveTo>
                    <a:pt x="342277" y="11798"/>
                  </a:moveTo>
                  <a:lnTo>
                    <a:pt x="330492" y="11798"/>
                  </a:lnTo>
                  <a:lnTo>
                    <a:pt x="330492" y="23596"/>
                  </a:lnTo>
                  <a:lnTo>
                    <a:pt x="342277" y="23596"/>
                  </a:lnTo>
                  <a:lnTo>
                    <a:pt x="342277" y="11798"/>
                  </a:lnTo>
                  <a:close/>
                </a:path>
                <a:path w="626109" h="47625">
                  <a:moveTo>
                    <a:pt x="354088" y="23609"/>
                  </a:moveTo>
                  <a:lnTo>
                    <a:pt x="342290" y="23609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54088" y="23609"/>
                  </a:lnTo>
                  <a:close/>
                </a:path>
                <a:path w="626109" h="47625">
                  <a:moveTo>
                    <a:pt x="365874" y="11798"/>
                  </a:moveTo>
                  <a:lnTo>
                    <a:pt x="354088" y="11798"/>
                  </a:lnTo>
                  <a:lnTo>
                    <a:pt x="342290" y="11798"/>
                  </a:lnTo>
                  <a:lnTo>
                    <a:pt x="342290" y="23596"/>
                  </a:lnTo>
                  <a:lnTo>
                    <a:pt x="354088" y="23596"/>
                  </a:lnTo>
                  <a:lnTo>
                    <a:pt x="365874" y="23596"/>
                  </a:lnTo>
                  <a:lnTo>
                    <a:pt x="365874" y="11798"/>
                  </a:lnTo>
                  <a:close/>
                </a:path>
                <a:path w="626109" h="47625">
                  <a:moveTo>
                    <a:pt x="377685" y="23609"/>
                  </a:moveTo>
                  <a:lnTo>
                    <a:pt x="365899" y="23609"/>
                  </a:lnTo>
                  <a:lnTo>
                    <a:pt x="365899" y="35407"/>
                  </a:lnTo>
                  <a:lnTo>
                    <a:pt x="377685" y="35407"/>
                  </a:lnTo>
                  <a:lnTo>
                    <a:pt x="377685" y="23609"/>
                  </a:lnTo>
                  <a:close/>
                </a:path>
                <a:path w="626109" h="47625">
                  <a:moveTo>
                    <a:pt x="377685" y="11798"/>
                  </a:moveTo>
                  <a:lnTo>
                    <a:pt x="365899" y="11798"/>
                  </a:lnTo>
                  <a:lnTo>
                    <a:pt x="365899" y="23596"/>
                  </a:lnTo>
                  <a:lnTo>
                    <a:pt x="377685" y="23596"/>
                  </a:lnTo>
                  <a:lnTo>
                    <a:pt x="377685" y="11798"/>
                  </a:lnTo>
                  <a:close/>
                </a:path>
                <a:path w="626109" h="47625">
                  <a:moveTo>
                    <a:pt x="389496" y="23609"/>
                  </a:moveTo>
                  <a:lnTo>
                    <a:pt x="377698" y="23609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close/>
                </a:path>
                <a:path w="626109" h="47625">
                  <a:moveTo>
                    <a:pt x="389496" y="11798"/>
                  </a:moveTo>
                  <a:lnTo>
                    <a:pt x="377698" y="11798"/>
                  </a:lnTo>
                  <a:lnTo>
                    <a:pt x="377698" y="23596"/>
                  </a:lnTo>
                  <a:lnTo>
                    <a:pt x="389496" y="23596"/>
                  </a:lnTo>
                  <a:lnTo>
                    <a:pt x="389496" y="11798"/>
                  </a:lnTo>
                  <a:close/>
                </a:path>
                <a:path w="626109" h="47625">
                  <a:moveTo>
                    <a:pt x="401307" y="11798"/>
                  </a:moveTo>
                  <a:lnTo>
                    <a:pt x="389509" y="11798"/>
                  </a:lnTo>
                  <a:lnTo>
                    <a:pt x="389509" y="23596"/>
                  </a:lnTo>
                  <a:lnTo>
                    <a:pt x="401307" y="23596"/>
                  </a:lnTo>
                  <a:lnTo>
                    <a:pt x="401307" y="11798"/>
                  </a:lnTo>
                  <a:close/>
                </a:path>
                <a:path w="626109" h="47625">
                  <a:moveTo>
                    <a:pt x="413092" y="23609"/>
                  </a:moveTo>
                  <a:lnTo>
                    <a:pt x="401307" y="23609"/>
                  </a:ln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13092" y="35407"/>
                  </a:lnTo>
                  <a:lnTo>
                    <a:pt x="413092" y="23609"/>
                  </a:lnTo>
                  <a:close/>
                </a:path>
                <a:path w="626109" h="47625">
                  <a:moveTo>
                    <a:pt x="424903" y="23609"/>
                  </a:moveTo>
                  <a:lnTo>
                    <a:pt x="413105" y="23609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close/>
                </a:path>
                <a:path w="626109" h="47625">
                  <a:moveTo>
                    <a:pt x="424903" y="11798"/>
                  </a:moveTo>
                  <a:lnTo>
                    <a:pt x="413105" y="11798"/>
                  </a:lnTo>
                  <a:lnTo>
                    <a:pt x="413105" y="23596"/>
                  </a:lnTo>
                  <a:lnTo>
                    <a:pt x="424903" y="23596"/>
                  </a:lnTo>
                  <a:lnTo>
                    <a:pt x="424903" y="11798"/>
                  </a:lnTo>
                  <a:close/>
                </a:path>
                <a:path w="626109" h="47625">
                  <a:moveTo>
                    <a:pt x="472109" y="23609"/>
                  </a:moveTo>
                  <a:lnTo>
                    <a:pt x="460324" y="23609"/>
                  </a:lnTo>
                  <a:lnTo>
                    <a:pt x="460324" y="35407"/>
                  </a:lnTo>
                  <a:lnTo>
                    <a:pt x="472109" y="35407"/>
                  </a:lnTo>
                  <a:lnTo>
                    <a:pt x="472109" y="23609"/>
                  </a:lnTo>
                  <a:close/>
                </a:path>
                <a:path w="626109" h="47625">
                  <a:moveTo>
                    <a:pt x="472109" y="11798"/>
                  </a:moveTo>
                  <a:lnTo>
                    <a:pt x="460324" y="11798"/>
                  </a:lnTo>
                  <a:lnTo>
                    <a:pt x="460324" y="23596"/>
                  </a:lnTo>
                  <a:lnTo>
                    <a:pt x="472109" y="23596"/>
                  </a:lnTo>
                  <a:lnTo>
                    <a:pt x="472109" y="11798"/>
                  </a:lnTo>
                  <a:close/>
                </a:path>
                <a:path w="626109" h="47625">
                  <a:moveTo>
                    <a:pt x="483920" y="23609"/>
                  </a:moveTo>
                  <a:lnTo>
                    <a:pt x="472122" y="23609"/>
                  </a:lnTo>
                  <a:lnTo>
                    <a:pt x="472122" y="35407"/>
                  </a:lnTo>
                  <a:lnTo>
                    <a:pt x="483920" y="35407"/>
                  </a:lnTo>
                  <a:lnTo>
                    <a:pt x="483920" y="23609"/>
                  </a:lnTo>
                  <a:close/>
                </a:path>
                <a:path w="626109" h="47625">
                  <a:moveTo>
                    <a:pt x="495731" y="23609"/>
                  </a:move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495731" y="23609"/>
                  </a:lnTo>
                  <a:close/>
                </a:path>
                <a:path w="626109" h="47625">
                  <a:moveTo>
                    <a:pt x="495731" y="11798"/>
                  </a:moveTo>
                  <a:lnTo>
                    <a:pt x="483933" y="11798"/>
                  </a:lnTo>
                  <a:lnTo>
                    <a:pt x="483933" y="23596"/>
                  </a:lnTo>
                  <a:lnTo>
                    <a:pt x="495731" y="23596"/>
                  </a:lnTo>
                  <a:lnTo>
                    <a:pt x="495731" y="11798"/>
                  </a:lnTo>
                  <a:close/>
                </a:path>
                <a:path w="626109" h="47625">
                  <a:moveTo>
                    <a:pt x="519315" y="11798"/>
                  </a:moveTo>
                  <a:lnTo>
                    <a:pt x="507530" y="11798"/>
                  </a:lnTo>
                  <a:lnTo>
                    <a:pt x="507530" y="23596"/>
                  </a:lnTo>
                  <a:lnTo>
                    <a:pt x="519315" y="23596"/>
                  </a:lnTo>
                  <a:lnTo>
                    <a:pt x="519315" y="11798"/>
                  </a:lnTo>
                  <a:close/>
                </a:path>
                <a:path w="626109" h="47625">
                  <a:moveTo>
                    <a:pt x="531126" y="11798"/>
                  </a:moveTo>
                  <a:lnTo>
                    <a:pt x="519341" y="11798"/>
                  </a:lnTo>
                  <a:lnTo>
                    <a:pt x="519341" y="23596"/>
                  </a:lnTo>
                  <a:lnTo>
                    <a:pt x="531126" y="23596"/>
                  </a:lnTo>
                  <a:lnTo>
                    <a:pt x="531126" y="11798"/>
                  </a:lnTo>
                  <a:close/>
                </a:path>
                <a:path w="626109" h="47625">
                  <a:moveTo>
                    <a:pt x="542937" y="23609"/>
                  </a:moveTo>
                  <a:lnTo>
                    <a:pt x="531139" y="23609"/>
                  </a:lnTo>
                  <a:lnTo>
                    <a:pt x="531139" y="35407"/>
                  </a:lnTo>
                  <a:lnTo>
                    <a:pt x="542937" y="35407"/>
                  </a:lnTo>
                  <a:lnTo>
                    <a:pt x="542937" y="23609"/>
                  </a:lnTo>
                  <a:close/>
                </a:path>
                <a:path w="626109" h="47625">
                  <a:moveTo>
                    <a:pt x="542937" y="11798"/>
                  </a:moveTo>
                  <a:lnTo>
                    <a:pt x="531139" y="11798"/>
                  </a:lnTo>
                  <a:lnTo>
                    <a:pt x="531139" y="23596"/>
                  </a:lnTo>
                  <a:lnTo>
                    <a:pt x="542937" y="23596"/>
                  </a:lnTo>
                  <a:lnTo>
                    <a:pt x="542937" y="11798"/>
                  </a:lnTo>
                  <a:close/>
                </a:path>
                <a:path w="626109" h="47625">
                  <a:moveTo>
                    <a:pt x="566547" y="23609"/>
                  </a:moveTo>
                  <a:lnTo>
                    <a:pt x="554748" y="23609"/>
                  </a:lnTo>
                  <a:lnTo>
                    <a:pt x="542950" y="23609"/>
                  </a:lnTo>
                  <a:lnTo>
                    <a:pt x="542950" y="35407"/>
                  </a:lnTo>
                  <a:lnTo>
                    <a:pt x="554748" y="35407"/>
                  </a:lnTo>
                  <a:lnTo>
                    <a:pt x="566547" y="35407"/>
                  </a:lnTo>
                  <a:lnTo>
                    <a:pt x="566547" y="23609"/>
                  </a:lnTo>
                  <a:close/>
                </a:path>
                <a:path w="626109" h="47625">
                  <a:moveTo>
                    <a:pt x="590143" y="23609"/>
                  </a:moveTo>
                  <a:lnTo>
                    <a:pt x="578345" y="23609"/>
                  </a:lnTo>
                  <a:lnTo>
                    <a:pt x="578345" y="35407"/>
                  </a:lnTo>
                  <a:lnTo>
                    <a:pt x="590143" y="35407"/>
                  </a:lnTo>
                  <a:lnTo>
                    <a:pt x="590143" y="23609"/>
                  </a:lnTo>
                  <a:close/>
                </a:path>
                <a:path w="626109" h="47625">
                  <a:moveTo>
                    <a:pt x="590143" y="11798"/>
                  </a:moveTo>
                  <a:lnTo>
                    <a:pt x="578345" y="11798"/>
                  </a:lnTo>
                  <a:lnTo>
                    <a:pt x="566547" y="11798"/>
                  </a:lnTo>
                  <a:lnTo>
                    <a:pt x="554748" y="11798"/>
                  </a:ln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66547" y="23596"/>
                  </a:lnTo>
                  <a:lnTo>
                    <a:pt x="578345" y="23596"/>
                  </a:lnTo>
                  <a:lnTo>
                    <a:pt x="590143" y="23596"/>
                  </a:lnTo>
                  <a:lnTo>
                    <a:pt x="590143" y="11798"/>
                  </a:lnTo>
                  <a:close/>
                </a:path>
                <a:path w="626109" h="47625">
                  <a:moveTo>
                    <a:pt x="613765" y="0"/>
                  </a:move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13765" y="0"/>
                  </a:lnTo>
                  <a:close/>
                </a:path>
                <a:path w="626109" h="47625">
                  <a:moveTo>
                    <a:pt x="625551" y="11798"/>
                  </a:moveTo>
                  <a:lnTo>
                    <a:pt x="613765" y="11798"/>
                  </a:lnTo>
                  <a:lnTo>
                    <a:pt x="613765" y="23596"/>
                  </a:lnTo>
                  <a:lnTo>
                    <a:pt x="625551" y="23596"/>
                  </a:lnTo>
                  <a:lnTo>
                    <a:pt x="625551" y="117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5958433" y="4393272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09" h="47625">
                  <a:moveTo>
                    <a:pt x="11798" y="23609"/>
                  </a:move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11798" y="23609"/>
                  </a:lnTo>
                  <a:close/>
                </a:path>
                <a:path w="626109" h="47625">
                  <a:moveTo>
                    <a:pt x="23583" y="11811"/>
                  </a:moveTo>
                  <a:lnTo>
                    <a:pt x="11798" y="11811"/>
                  </a:lnTo>
                  <a:lnTo>
                    <a:pt x="11798" y="23609"/>
                  </a:lnTo>
                  <a:lnTo>
                    <a:pt x="23583" y="23609"/>
                  </a:lnTo>
                  <a:lnTo>
                    <a:pt x="23583" y="11811"/>
                  </a:lnTo>
                  <a:close/>
                </a:path>
                <a:path w="626109" h="47625">
                  <a:moveTo>
                    <a:pt x="35394" y="11811"/>
                  </a:moveTo>
                  <a:lnTo>
                    <a:pt x="23596" y="11811"/>
                  </a:lnTo>
                  <a:lnTo>
                    <a:pt x="23596" y="23609"/>
                  </a:lnTo>
                  <a:lnTo>
                    <a:pt x="23596" y="35407"/>
                  </a:lnTo>
                  <a:lnTo>
                    <a:pt x="23596" y="47205"/>
                  </a:lnTo>
                  <a:lnTo>
                    <a:pt x="35394" y="47205"/>
                  </a:lnTo>
                  <a:lnTo>
                    <a:pt x="35394" y="35407"/>
                  </a:lnTo>
                  <a:lnTo>
                    <a:pt x="35394" y="23609"/>
                  </a:lnTo>
                  <a:lnTo>
                    <a:pt x="35394" y="11811"/>
                  </a:lnTo>
                  <a:close/>
                </a:path>
                <a:path w="626109" h="47625">
                  <a:moveTo>
                    <a:pt x="58991" y="35407"/>
                  </a:moveTo>
                  <a:lnTo>
                    <a:pt x="47205" y="35407"/>
                  </a:lnTo>
                  <a:lnTo>
                    <a:pt x="35407" y="35407"/>
                  </a:lnTo>
                  <a:lnTo>
                    <a:pt x="35407" y="47205"/>
                  </a:lnTo>
                  <a:lnTo>
                    <a:pt x="47205" y="47205"/>
                  </a:lnTo>
                  <a:lnTo>
                    <a:pt x="58991" y="47205"/>
                  </a:lnTo>
                  <a:lnTo>
                    <a:pt x="58991" y="35407"/>
                  </a:lnTo>
                  <a:close/>
                </a:path>
                <a:path w="626109" h="47625">
                  <a:moveTo>
                    <a:pt x="58991" y="11811"/>
                  </a:moveTo>
                  <a:lnTo>
                    <a:pt x="47205" y="11811"/>
                  </a:lnTo>
                  <a:lnTo>
                    <a:pt x="35407" y="11811"/>
                  </a:lnTo>
                  <a:lnTo>
                    <a:pt x="35407" y="23609"/>
                  </a:lnTo>
                  <a:lnTo>
                    <a:pt x="47205" y="23609"/>
                  </a:lnTo>
                  <a:lnTo>
                    <a:pt x="58991" y="23609"/>
                  </a:lnTo>
                  <a:lnTo>
                    <a:pt x="58991" y="11811"/>
                  </a:lnTo>
                  <a:close/>
                </a:path>
                <a:path w="626109" h="47625">
                  <a:moveTo>
                    <a:pt x="94411" y="11811"/>
                  </a:moveTo>
                  <a:lnTo>
                    <a:pt x="82613" y="11811"/>
                  </a:lnTo>
                  <a:lnTo>
                    <a:pt x="82613" y="23609"/>
                  </a:lnTo>
                  <a:lnTo>
                    <a:pt x="70815" y="23609"/>
                  </a:lnTo>
                  <a:lnTo>
                    <a:pt x="59016" y="23609"/>
                  </a:lnTo>
                  <a:lnTo>
                    <a:pt x="59016" y="35407"/>
                  </a:lnTo>
                  <a:lnTo>
                    <a:pt x="59016" y="47205"/>
                  </a:lnTo>
                  <a:lnTo>
                    <a:pt x="70815" y="47205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47205"/>
                  </a:lnTo>
                  <a:lnTo>
                    <a:pt x="94411" y="47205"/>
                  </a:lnTo>
                  <a:lnTo>
                    <a:pt x="94411" y="35407"/>
                  </a:lnTo>
                  <a:lnTo>
                    <a:pt x="94411" y="23609"/>
                  </a:lnTo>
                  <a:lnTo>
                    <a:pt x="94411" y="11811"/>
                  </a:lnTo>
                  <a:close/>
                </a:path>
                <a:path w="626109" h="47625">
                  <a:moveTo>
                    <a:pt x="106222" y="35407"/>
                  </a:moveTo>
                  <a:lnTo>
                    <a:pt x="94424" y="35407"/>
                  </a:lnTo>
                  <a:lnTo>
                    <a:pt x="94424" y="47205"/>
                  </a:lnTo>
                  <a:lnTo>
                    <a:pt x="106222" y="47205"/>
                  </a:lnTo>
                  <a:lnTo>
                    <a:pt x="106222" y="35407"/>
                  </a:lnTo>
                  <a:close/>
                </a:path>
                <a:path w="626109" h="47625">
                  <a:moveTo>
                    <a:pt x="118008" y="11811"/>
                  </a:moveTo>
                  <a:lnTo>
                    <a:pt x="106222" y="11811"/>
                  </a:lnTo>
                  <a:lnTo>
                    <a:pt x="106222" y="23609"/>
                  </a:lnTo>
                  <a:lnTo>
                    <a:pt x="118008" y="23609"/>
                  </a:lnTo>
                  <a:lnTo>
                    <a:pt x="118008" y="11811"/>
                  </a:lnTo>
                  <a:close/>
                </a:path>
                <a:path w="626109" h="47625">
                  <a:moveTo>
                    <a:pt x="141630" y="11811"/>
                  </a:moveTo>
                  <a:lnTo>
                    <a:pt x="129832" y="11811"/>
                  </a:lnTo>
                  <a:lnTo>
                    <a:pt x="129832" y="23609"/>
                  </a:lnTo>
                  <a:lnTo>
                    <a:pt x="141630" y="23609"/>
                  </a:lnTo>
                  <a:lnTo>
                    <a:pt x="141630" y="11811"/>
                  </a:lnTo>
                  <a:close/>
                </a:path>
                <a:path w="626109" h="47625">
                  <a:moveTo>
                    <a:pt x="153416" y="23609"/>
                  </a:moveTo>
                  <a:lnTo>
                    <a:pt x="141630" y="23609"/>
                  </a:lnTo>
                  <a:lnTo>
                    <a:pt x="141630" y="35407"/>
                  </a:lnTo>
                  <a:lnTo>
                    <a:pt x="153416" y="35407"/>
                  </a:lnTo>
                  <a:lnTo>
                    <a:pt x="153416" y="23609"/>
                  </a:lnTo>
                  <a:close/>
                </a:path>
                <a:path w="626109" h="47625">
                  <a:moveTo>
                    <a:pt x="165239" y="11811"/>
                  </a:moveTo>
                  <a:lnTo>
                    <a:pt x="153441" y="11811"/>
                  </a:lnTo>
                  <a:lnTo>
                    <a:pt x="153441" y="23609"/>
                  </a:lnTo>
                  <a:lnTo>
                    <a:pt x="165239" y="23609"/>
                  </a:lnTo>
                  <a:lnTo>
                    <a:pt x="165239" y="11811"/>
                  </a:lnTo>
                  <a:close/>
                </a:path>
                <a:path w="626109" h="47625">
                  <a:moveTo>
                    <a:pt x="177025" y="23609"/>
                  </a:moveTo>
                  <a:lnTo>
                    <a:pt x="165239" y="23609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close/>
                </a:path>
                <a:path w="626109" h="47625">
                  <a:moveTo>
                    <a:pt x="188836" y="11811"/>
                  </a:moveTo>
                  <a:lnTo>
                    <a:pt x="177038" y="11811"/>
                  </a:lnTo>
                  <a:lnTo>
                    <a:pt x="177038" y="23609"/>
                  </a:lnTo>
                  <a:lnTo>
                    <a:pt x="188836" y="23609"/>
                  </a:lnTo>
                  <a:lnTo>
                    <a:pt x="188836" y="11811"/>
                  </a:lnTo>
                  <a:close/>
                </a:path>
                <a:path w="626109" h="47625">
                  <a:moveTo>
                    <a:pt x="212432" y="23609"/>
                  </a:moveTo>
                  <a:lnTo>
                    <a:pt x="200647" y="23609"/>
                  </a:lnTo>
                  <a:lnTo>
                    <a:pt x="200647" y="11811"/>
                  </a:lnTo>
                  <a:lnTo>
                    <a:pt x="188849" y="11811"/>
                  </a:ln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close/>
                </a:path>
                <a:path w="626109" h="47625">
                  <a:moveTo>
                    <a:pt x="224243" y="11811"/>
                  </a:moveTo>
                  <a:lnTo>
                    <a:pt x="212458" y="11811"/>
                  </a:ln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lnTo>
                    <a:pt x="224243" y="11811"/>
                  </a:lnTo>
                  <a:close/>
                </a:path>
                <a:path w="626109" h="47625">
                  <a:moveTo>
                    <a:pt x="247840" y="23609"/>
                  </a:moveTo>
                  <a:lnTo>
                    <a:pt x="236054" y="23609"/>
                  </a:lnTo>
                  <a:lnTo>
                    <a:pt x="236054" y="35407"/>
                  </a:lnTo>
                  <a:lnTo>
                    <a:pt x="247840" y="35407"/>
                  </a:lnTo>
                  <a:lnTo>
                    <a:pt x="247840" y="23609"/>
                  </a:lnTo>
                  <a:close/>
                </a:path>
                <a:path w="626109" h="47625">
                  <a:moveTo>
                    <a:pt x="271449" y="23609"/>
                  </a:moveTo>
                  <a:lnTo>
                    <a:pt x="259664" y="23609"/>
                  </a:lnTo>
                  <a:lnTo>
                    <a:pt x="247865" y="23609"/>
                  </a:lnTo>
                  <a:lnTo>
                    <a:pt x="247865" y="35407"/>
                  </a:lnTo>
                  <a:lnTo>
                    <a:pt x="259664" y="35407"/>
                  </a:lnTo>
                  <a:lnTo>
                    <a:pt x="271449" y="35407"/>
                  </a:lnTo>
                  <a:lnTo>
                    <a:pt x="271449" y="23609"/>
                  </a:lnTo>
                  <a:close/>
                </a:path>
                <a:path w="626109" h="47625">
                  <a:moveTo>
                    <a:pt x="283260" y="11811"/>
                  </a:moveTo>
                  <a:lnTo>
                    <a:pt x="271475" y="11811"/>
                  </a:lnTo>
                  <a:lnTo>
                    <a:pt x="271475" y="23609"/>
                  </a:lnTo>
                  <a:lnTo>
                    <a:pt x="271475" y="35407"/>
                  </a:lnTo>
                  <a:lnTo>
                    <a:pt x="283260" y="35407"/>
                  </a:lnTo>
                  <a:lnTo>
                    <a:pt x="283260" y="23609"/>
                  </a:lnTo>
                  <a:lnTo>
                    <a:pt x="283260" y="11811"/>
                  </a:lnTo>
                  <a:close/>
                </a:path>
                <a:path w="626109" h="47625">
                  <a:moveTo>
                    <a:pt x="306857" y="0"/>
                  </a:moveTo>
                  <a:lnTo>
                    <a:pt x="295071" y="0"/>
                  </a:lnTo>
                  <a:lnTo>
                    <a:pt x="295071" y="11798"/>
                  </a:lnTo>
                  <a:lnTo>
                    <a:pt x="306857" y="11798"/>
                  </a:lnTo>
                  <a:lnTo>
                    <a:pt x="306857" y="0"/>
                  </a:lnTo>
                  <a:close/>
                </a:path>
                <a:path w="626109" h="47625">
                  <a:moveTo>
                    <a:pt x="318668" y="11811"/>
                  </a:moveTo>
                  <a:lnTo>
                    <a:pt x="306882" y="11811"/>
                  </a:lnTo>
                  <a:lnTo>
                    <a:pt x="306882" y="23609"/>
                  </a:lnTo>
                  <a:lnTo>
                    <a:pt x="318668" y="23609"/>
                  </a:lnTo>
                  <a:lnTo>
                    <a:pt x="318668" y="11811"/>
                  </a:lnTo>
                  <a:close/>
                </a:path>
                <a:path w="626109" h="47625">
                  <a:moveTo>
                    <a:pt x="318668" y="0"/>
                  </a:moveTo>
                  <a:lnTo>
                    <a:pt x="306882" y="0"/>
                  </a:lnTo>
                  <a:lnTo>
                    <a:pt x="306882" y="11798"/>
                  </a:lnTo>
                  <a:lnTo>
                    <a:pt x="318668" y="11798"/>
                  </a:lnTo>
                  <a:lnTo>
                    <a:pt x="318668" y="0"/>
                  </a:lnTo>
                  <a:close/>
                </a:path>
                <a:path w="626109" h="47625">
                  <a:moveTo>
                    <a:pt x="330479" y="11811"/>
                  </a:moveTo>
                  <a:lnTo>
                    <a:pt x="318681" y="11811"/>
                  </a:lnTo>
                  <a:lnTo>
                    <a:pt x="318681" y="23609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lnTo>
                    <a:pt x="330479" y="11811"/>
                  </a:lnTo>
                  <a:close/>
                </a:path>
                <a:path w="626109" h="47625">
                  <a:moveTo>
                    <a:pt x="342277" y="23609"/>
                  </a:moveTo>
                  <a:lnTo>
                    <a:pt x="330492" y="23609"/>
                  </a:lnTo>
                  <a:lnTo>
                    <a:pt x="330492" y="35407"/>
                  </a:lnTo>
                  <a:lnTo>
                    <a:pt x="342277" y="35407"/>
                  </a:lnTo>
                  <a:lnTo>
                    <a:pt x="342277" y="23609"/>
                  </a:lnTo>
                  <a:close/>
                </a:path>
                <a:path w="626109" h="47625">
                  <a:moveTo>
                    <a:pt x="365874" y="11811"/>
                  </a:moveTo>
                  <a:lnTo>
                    <a:pt x="354088" y="11811"/>
                  </a:lnTo>
                  <a:lnTo>
                    <a:pt x="354088" y="23609"/>
                  </a:lnTo>
                  <a:lnTo>
                    <a:pt x="354088" y="35407"/>
                  </a:lnTo>
                  <a:lnTo>
                    <a:pt x="365874" y="35407"/>
                  </a:lnTo>
                  <a:lnTo>
                    <a:pt x="365874" y="23609"/>
                  </a:lnTo>
                  <a:lnTo>
                    <a:pt x="365874" y="11811"/>
                  </a:lnTo>
                  <a:close/>
                </a:path>
                <a:path w="626109" h="47625">
                  <a:moveTo>
                    <a:pt x="377685" y="11811"/>
                  </a:moveTo>
                  <a:lnTo>
                    <a:pt x="365899" y="11811"/>
                  </a:lnTo>
                  <a:lnTo>
                    <a:pt x="365899" y="23609"/>
                  </a:lnTo>
                  <a:lnTo>
                    <a:pt x="377685" y="23609"/>
                  </a:lnTo>
                  <a:lnTo>
                    <a:pt x="377685" y="11811"/>
                  </a:lnTo>
                  <a:close/>
                </a:path>
                <a:path w="626109" h="47625">
                  <a:moveTo>
                    <a:pt x="401307" y="11811"/>
                  </a:moveTo>
                  <a:lnTo>
                    <a:pt x="389509" y="11811"/>
                  </a:lnTo>
                  <a:lnTo>
                    <a:pt x="389509" y="23609"/>
                  </a:lnTo>
                  <a:lnTo>
                    <a:pt x="401307" y="23609"/>
                  </a:lnTo>
                  <a:lnTo>
                    <a:pt x="401307" y="11811"/>
                  </a:lnTo>
                  <a:close/>
                </a:path>
                <a:path w="626109" h="47625">
                  <a:moveTo>
                    <a:pt x="413092" y="23609"/>
                  </a:moveTo>
                  <a:lnTo>
                    <a:pt x="401307" y="23609"/>
                  </a:lnTo>
                  <a:lnTo>
                    <a:pt x="401307" y="35407"/>
                  </a:lnTo>
                  <a:lnTo>
                    <a:pt x="413092" y="35407"/>
                  </a:lnTo>
                  <a:lnTo>
                    <a:pt x="413092" y="23609"/>
                  </a:lnTo>
                  <a:close/>
                </a:path>
                <a:path w="626109" h="47625">
                  <a:moveTo>
                    <a:pt x="424903" y="23609"/>
                  </a:moveTo>
                  <a:lnTo>
                    <a:pt x="413105" y="23609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close/>
                </a:path>
                <a:path w="626109" h="47625">
                  <a:moveTo>
                    <a:pt x="424903" y="0"/>
                  </a:moveTo>
                  <a:lnTo>
                    <a:pt x="413105" y="0"/>
                  </a:lnTo>
                  <a:lnTo>
                    <a:pt x="413105" y="11798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26109" h="47625">
                  <a:moveTo>
                    <a:pt x="436702" y="11811"/>
                  </a:moveTo>
                  <a:lnTo>
                    <a:pt x="424916" y="11811"/>
                  </a:lnTo>
                  <a:lnTo>
                    <a:pt x="424916" y="23609"/>
                  </a:lnTo>
                  <a:lnTo>
                    <a:pt x="436702" y="23609"/>
                  </a:lnTo>
                  <a:lnTo>
                    <a:pt x="436702" y="11811"/>
                  </a:lnTo>
                  <a:close/>
                </a:path>
                <a:path w="626109" h="47625">
                  <a:moveTo>
                    <a:pt x="436702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36702" y="11798"/>
                  </a:lnTo>
                  <a:lnTo>
                    <a:pt x="436702" y="0"/>
                  </a:lnTo>
                  <a:close/>
                </a:path>
                <a:path w="626109" h="47625">
                  <a:moveTo>
                    <a:pt x="448513" y="11811"/>
                  </a:moveTo>
                  <a:lnTo>
                    <a:pt x="436714" y="11811"/>
                  </a:lnTo>
                  <a:lnTo>
                    <a:pt x="436714" y="23609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48513" y="23609"/>
                  </a:lnTo>
                  <a:lnTo>
                    <a:pt x="448513" y="11811"/>
                  </a:lnTo>
                  <a:close/>
                </a:path>
                <a:path w="626109" h="47625">
                  <a:moveTo>
                    <a:pt x="460298" y="0"/>
                  </a:moveTo>
                  <a:lnTo>
                    <a:pt x="448513" y="0"/>
                  </a:lnTo>
                  <a:lnTo>
                    <a:pt x="436714" y="0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60298" y="11798"/>
                  </a:lnTo>
                  <a:lnTo>
                    <a:pt x="460298" y="0"/>
                  </a:lnTo>
                  <a:close/>
                </a:path>
                <a:path w="626109" h="47625">
                  <a:moveTo>
                    <a:pt x="472109" y="23609"/>
                  </a:moveTo>
                  <a:lnTo>
                    <a:pt x="460324" y="23609"/>
                  </a:lnTo>
                  <a:lnTo>
                    <a:pt x="460324" y="35407"/>
                  </a:lnTo>
                  <a:lnTo>
                    <a:pt x="472109" y="35407"/>
                  </a:lnTo>
                  <a:lnTo>
                    <a:pt x="472109" y="23609"/>
                  </a:lnTo>
                  <a:close/>
                </a:path>
                <a:path w="626109" h="47625">
                  <a:moveTo>
                    <a:pt x="483920" y="11811"/>
                  </a:moveTo>
                  <a:lnTo>
                    <a:pt x="472122" y="11811"/>
                  </a:lnTo>
                  <a:lnTo>
                    <a:pt x="472122" y="23609"/>
                  </a:lnTo>
                  <a:lnTo>
                    <a:pt x="472122" y="35407"/>
                  </a:lnTo>
                  <a:lnTo>
                    <a:pt x="483920" y="35407"/>
                  </a:lnTo>
                  <a:lnTo>
                    <a:pt x="483920" y="23609"/>
                  </a:lnTo>
                  <a:lnTo>
                    <a:pt x="483920" y="11811"/>
                  </a:lnTo>
                  <a:close/>
                </a:path>
                <a:path w="626109" h="47625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09" h="47625">
                  <a:moveTo>
                    <a:pt x="495731" y="23609"/>
                  </a:move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495731" y="23609"/>
                  </a:lnTo>
                  <a:close/>
                </a:path>
                <a:path w="626109" h="47625">
                  <a:moveTo>
                    <a:pt x="519315" y="11811"/>
                  </a:moveTo>
                  <a:lnTo>
                    <a:pt x="507530" y="11811"/>
                  </a:lnTo>
                  <a:lnTo>
                    <a:pt x="495731" y="11811"/>
                  </a:lnTo>
                  <a:lnTo>
                    <a:pt x="495731" y="23609"/>
                  </a:lnTo>
                  <a:lnTo>
                    <a:pt x="507530" y="23609"/>
                  </a:lnTo>
                  <a:lnTo>
                    <a:pt x="507530" y="35407"/>
                  </a:lnTo>
                  <a:lnTo>
                    <a:pt x="519315" y="35407"/>
                  </a:lnTo>
                  <a:lnTo>
                    <a:pt x="519315" y="23609"/>
                  </a:lnTo>
                  <a:lnTo>
                    <a:pt x="519315" y="11811"/>
                  </a:lnTo>
                  <a:close/>
                </a:path>
                <a:path w="626109" h="47625">
                  <a:moveTo>
                    <a:pt x="531126" y="23609"/>
                  </a:moveTo>
                  <a:lnTo>
                    <a:pt x="519341" y="23609"/>
                  </a:lnTo>
                  <a:lnTo>
                    <a:pt x="519341" y="35407"/>
                  </a:lnTo>
                  <a:lnTo>
                    <a:pt x="531126" y="35407"/>
                  </a:lnTo>
                  <a:lnTo>
                    <a:pt x="531126" y="23609"/>
                  </a:lnTo>
                  <a:close/>
                </a:path>
                <a:path w="626109" h="47625">
                  <a:moveTo>
                    <a:pt x="566547" y="0"/>
                  </a:moveTo>
                  <a:lnTo>
                    <a:pt x="554748" y="0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66547" y="0"/>
                  </a:lnTo>
                  <a:close/>
                </a:path>
                <a:path w="626109" h="47625">
                  <a:moveTo>
                    <a:pt x="590143" y="0"/>
                  </a:moveTo>
                  <a:lnTo>
                    <a:pt x="578345" y="0"/>
                  </a:lnTo>
                  <a:lnTo>
                    <a:pt x="578345" y="11798"/>
                  </a:lnTo>
                  <a:lnTo>
                    <a:pt x="590143" y="11798"/>
                  </a:lnTo>
                  <a:lnTo>
                    <a:pt x="590143" y="0"/>
                  </a:lnTo>
                  <a:close/>
                </a:path>
                <a:path w="626109" h="47625">
                  <a:moveTo>
                    <a:pt x="601941" y="11811"/>
                  </a:moveTo>
                  <a:lnTo>
                    <a:pt x="590143" y="11811"/>
                  </a:lnTo>
                  <a:lnTo>
                    <a:pt x="590143" y="23609"/>
                  </a:lnTo>
                  <a:lnTo>
                    <a:pt x="578345" y="23609"/>
                  </a:lnTo>
                  <a:lnTo>
                    <a:pt x="566547" y="23609"/>
                  </a:lnTo>
                  <a:lnTo>
                    <a:pt x="566547" y="11811"/>
                  </a:lnTo>
                  <a:lnTo>
                    <a:pt x="554748" y="11811"/>
                  </a:lnTo>
                  <a:lnTo>
                    <a:pt x="542950" y="11811"/>
                  </a:lnTo>
                  <a:lnTo>
                    <a:pt x="542950" y="23609"/>
                  </a:lnTo>
                  <a:lnTo>
                    <a:pt x="554748" y="23609"/>
                  </a:lnTo>
                  <a:lnTo>
                    <a:pt x="554748" y="35407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90143" y="35407"/>
                  </a:lnTo>
                  <a:lnTo>
                    <a:pt x="601941" y="35407"/>
                  </a:lnTo>
                  <a:lnTo>
                    <a:pt x="601941" y="23609"/>
                  </a:lnTo>
                  <a:lnTo>
                    <a:pt x="601941" y="11811"/>
                  </a:lnTo>
                  <a:close/>
                </a:path>
                <a:path w="626109" h="47625">
                  <a:moveTo>
                    <a:pt x="613765" y="11811"/>
                  </a:moveTo>
                  <a:lnTo>
                    <a:pt x="601967" y="11811"/>
                  </a:lnTo>
                  <a:lnTo>
                    <a:pt x="601967" y="23609"/>
                  </a:lnTo>
                  <a:lnTo>
                    <a:pt x="613765" y="23609"/>
                  </a:lnTo>
                  <a:lnTo>
                    <a:pt x="613765" y="11811"/>
                  </a:lnTo>
                  <a:close/>
                </a:path>
                <a:path w="626109" h="47625">
                  <a:moveTo>
                    <a:pt x="625551" y="23609"/>
                  </a:moveTo>
                  <a:lnTo>
                    <a:pt x="613765" y="23609"/>
                  </a:lnTo>
                  <a:lnTo>
                    <a:pt x="613765" y="35407"/>
                  </a:lnTo>
                  <a:lnTo>
                    <a:pt x="625551" y="35407"/>
                  </a:lnTo>
                  <a:lnTo>
                    <a:pt x="625551" y="2360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5958433" y="4428680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09" h="35560">
                  <a:moveTo>
                    <a:pt x="11798" y="11811"/>
                  </a:moveTo>
                  <a:lnTo>
                    <a:pt x="0" y="11811"/>
                  </a:lnTo>
                  <a:lnTo>
                    <a:pt x="0" y="23609"/>
                  </a:lnTo>
                  <a:lnTo>
                    <a:pt x="11798" y="23609"/>
                  </a:lnTo>
                  <a:lnTo>
                    <a:pt x="11798" y="11811"/>
                  </a:lnTo>
                  <a:close/>
                </a:path>
                <a:path w="626109" h="35560">
                  <a:moveTo>
                    <a:pt x="23583" y="23609"/>
                  </a:moveTo>
                  <a:lnTo>
                    <a:pt x="11798" y="23609"/>
                  </a:lnTo>
                  <a:lnTo>
                    <a:pt x="11798" y="35407"/>
                  </a:lnTo>
                  <a:lnTo>
                    <a:pt x="23583" y="35407"/>
                  </a:lnTo>
                  <a:lnTo>
                    <a:pt x="23583" y="23609"/>
                  </a:lnTo>
                  <a:close/>
                </a:path>
                <a:path w="626109" h="35560">
                  <a:moveTo>
                    <a:pt x="35394" y="11811"/>
                  </a:moveTo>
                  <a:lnTo>
                    <a:pt x="23596" y="11811"/>
                  </a:lnTo>
                  <a:lnTo>
                    <a:pt x="23596" y="23609"/>
                  </a:lnTo>
                  <a:lnTo>
                    <a:pt x="35394" y="23609"/>
                  </a:lnTo>
                  <a:lnTo>
                    <a:pt x="35394" y="11811"/>
                  </a:lnTo>
                  <a:close/>
                </a:path>
                <a:path w="626109" h="35560">
                  <a:moveTo>
                    <a:pt x="58991" y="23609"/>
                  </a:moveTo>
                  <a:lnTo>
                    <a:pt x="47205" y="23609"/>
                  </a:lnTo>
                  <a:lnTo>
                    <a:pt x="47205" y="11811"/>
                  </a:lnTo>
                  <a:lnTo>
                    <a:pt x="35407" y="11811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58991" y="35407"/>
                  </a:lnTo>
                  <a:lnTo>
                    <a:pt x="58991" y="23609"/>
                  </a:lnTo>
                  <a:close/>
                </a:path>
                <a:path w="626109" h="35560">
                  <a:moveTo>
                    <a:pt x="70815" y="23609"/>
                  </a:move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70815" y="23609"/>
                  </a:lnTo>
                  <a:close/>
                </a:path>
                <a:path w="626109" h="35560">
                  <a:moveTo>
                    <a:pt x="94411" y="11811"/>
                  </a:moveTo>
                  <a:lnTo>
                    <a:pt x="82613" y="11811"/>
                  </a:lnTo>
                  <a:lnTo>
                    <a:pt x="70815" y="11811"/>
                  </a:lnTo>
                  <a:lnTo>
                    <a:pt x="70815" y="23609"/>
                  </a:lnTo>
                  <a:lnTo>
                    <a:pt x="82613" y="23609"/>
                  </a:lnTo>
                  <a:lnTo>
                    <a:pt x="94411" y="23609"/>
                  </a:lnTo>
                  <a:lnTo>
                    <a:pt x="94411" y="11811"/>
                  </a:lnTo>
                  <a:close/>
                </a:path>
                <a:path w="626109" h="35560">
                  <a:moveTo>
                    <a:pt x="118008" y="23609"/>
                  </a:moveTo>
                  <a:lnTo>
                    <a:pt x="106222" y="23609"/>
                  </a:lnTo>
                  <a:lnTo>
                    <a:pt x="106222" y="11811"/>
                  </a:lnTo>
                  <a:lnTo>
                    <a:pt x="94424" y="11811"/>
                  </a:ln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18008" y="35407"/>
                  </a:lnTo>
                  <a:lnTo>
                    <a:pt x="118008" y="23609"/>
                  </a:lnTo>
                  <a:close/>
                </a:path>
                <a:path w="626109" h="35560">
                  <a:moveTo>
                    <a:pt x="118008" y="0"/>
                  </a:moveTo>
                  <a:lnTo>
                    <a:pt x="106222" y="0"/>
                  </a:lnTo>
                  <a:lnTo>
                    <a:pt x="94424" y="0"/>
                  </a:lnTo>
                  <a:lnTo>
                    <a:pt x="94424" y="11798"/>
                  </a:lnTo>
                  <a:lnTo>
                    <a:pt x="106222" y="11798"/>
                  </a:lnTo>
                  <a:lnTo>
                    <a:pt x="118008" y="11798"/>
                  </a:lnTo>
                  <a:lnTo>
                    <a:pt x="118008" y="0"/>
                  </a:lnTo>
                  <a:close/>
                </a:path>
                <a:path w="626109" h="35560">
                  <a:moveTo>
                    <a:pt x="141630" y="0"/>
                  </a:moveTo>
                  <a:lnTo>
                    <a:pt x="129832" y="0"/>
                  </a:lnTo>
                  <a:lnTo>
                    <a:pt x="129832" y="11798"/>
                  </a:lnTo>
                  <a:lnTo>
                    <a:pt x="141630" y="11798"/>
                  </a:lnTo>
                  <a:lnTo>
                    <a:pt x="141630" y="0"/>
                  </a:lnTo>
                  <a:close/>
                </a:path>
                <a:path w="626109" h="35560">
                  <a:moveTo>
                    <a:pt x="153416" y="23609"/>
                  </a:moveTo>
                  <a:lnTo>
                    <a:pt x="141630" y="23609"/>
                  </a:lnTo>
                  <a:lnTo>
                    <a:pt x="141630" y="35407"/>
                  </a:lnTo>
                  <a:lnTo>
                    <a:pt x="153416" y="35407"/>
                  </a:lnTo>
                  <a:lnTo>
                    <a:pt x="153416" y="23609"/>
                  </a:lnTo>
                  <a:close/>
                </a:path>
                <a:path w="626109" h="35560">
                  <a:moveTo>
                    <a:pt x="165239" y="23609"/>
                  </a:move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65239" y="23609"/>
                  </a:lnTo>
                  <a:close/>
                </a:path>
                <a:path w="626109" h="35560">
                  <a:moveTo>
                    <a:pt x="177025" y="11811"/>
                  </a:moveTo>
                  <a:lnTo>
                    <a:pt x="165239" y="11811"/>
                  </a:lnTo>
                  <a:lnTo>
                    <a:pt x="165239" y="23609"/>
                  </a:lnTo>
                  <a:lnTo>
                    <a:pt x="177025" y="23609"/>
                  </a:lnTo>
                  <a:lnTo>
                    <a:pt x="177025" y="11811"/>
                  </a:lnTo>
                  <a:close/>
                </a:path>
                <a:path w="626109" h="35560">
                  <a:moveTo>
                    <a:pt x="177025" y="0"/>
                  </a:moveTo>
                  <a:lnTo>
                    <a:pt x="165239" y="0"/>
                  </a:lnTo>
                  <a:lnTo>
                    <a:pt x="165239" y="11798"/>
                  </a:lnTo>
                  <a:lnTo>
                    <a:pt x="177025" y="11798"/>
                  </a:lnTo>
                  <a:lnTo>
                    <a:pt x="177025" y="0"/>
                  </a:lnTo>
                  <a:close/>
                </a:path>
                <a:path w="626109" h="35560">
                  <a:moveTo>
                    <a:pt x="188836" y="11811"/>
                  </a:moveTo>
                  <a:lnTo>
                    <a:pt x="177038" y="11811"/>
                  </a:ln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lnTo>
                    <a:pt x="188836" y="11811"/>
                  </a:lnTo>
                  <a:close/>
                </a:path>
                <a:path w="626109" h="35560">
                  <a:moveTo>
                    <a:pt x="188836" y="0"/>
                  </a:moveTo>
                  <a:lnTo>
                    <a:pt x="177038" y="0"/>
                  </a:lnTo>
                  <a:lnTo>
                    <a:pt x="177038" y="11798"/>
                  </a:lnTo>
                  <a:lnTo>
                    <a:pt x="188836" y="11798"/>
                  </a:lnTo>
                  <a:lnTo>
                    <a:pt x="188836" y="0"/>
                  </a:lnTo>
                  <a:close/>
                </a:path>
                <a:path w="626109" h="35560">
                  <a:moveTo>
                    <a:pt x="212432" y="23609"/>
                  </a:moveTo>
                  <a:lnTo>
                    <a:pt x="200647" y="23609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close/>
                </a:path>
                <a:path w="626109" h="35560">
                  <a:moveTo>
                    <a:pt x="212432" y="0"/>
                  </a:moveTo>
                  <a:lnTo>
                    <a:pt x="200647" y="0"/>
                  </a:lnTo>
                  <a:lnTo>
                    <a:pt x="200647" y="11798"/>
                  </a:lnTo>
                  <a:lnTo>
                    <a:pt x="212432" y="11798"/>
                  </a:lnTo>
                  <a:lnTo>
                    <a:pt x="212432" y="0"/>
                  </a:lnTo>
                  <a:close/>
                </a:path>
                <a:path w="626109" h="35560">
                  <a:moveTo>
                    <a:pt x="224243" y="11811"/>
                  </a:moveTo>
                  <a:lnTo>
                    <a:pt x="212458" y="11811"/>
                  </a:lnTo>
                  <a:lnTo>
                    <a:pt x="212458" y="23609"/>
                  </a:lnTo>
                  <a:lnTo>
                    <a:pt x="224243" y="23609"/>
                  </a:lnTo>
                  <a:lnTo>
                    <a:pt x="224243" y="11811"/>
                  </a:lnTo>
                  <a:close/>
                </a:path>
                <a:path w="626109" h="35560">
                  <a:moveTo>
                    <a:pt x="247840" y="23609"/>
                  </a:moveTo>
                  <a:lnTo>
                    <a:pt x="236054" y="23609"/>
                  </a:ln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47840" y="35407"/>
                  </a:lnTo>
                  <a:lnTo>
                    <a:pt x="247840" y="23609"/>
                  </a:lnTo>
                  <a:close/>
                </a:path>
                <a:path w="626109" h="35560">
                  <a:moveTo>
                    <a:pt x="247840" y="0"/>
                  </a:moveTo>
                  <a:lnTo>
                    <a:pt x="236054" y="0"/>
                  </a:lnTo>
                  <a:lnTo>
                    <a:pt x="236054" y="11798"/>
                  </a:lnTo>
                  <a:lnTo>
                    <a:pt x="247840" y="11798"/>
                  </a:lnTo>
                  <a:lnTo>
                    <a:pt x="247840" y="0"/>
                  </a:lnTo>
                  <a:close/>
                </a:path>
                <a:path w="626109" h="35560">
                  <a:moveTo>
                    <a:pt x="259664" y="23609"/>
                  </a:moveTo>
                  <a:lnTo>
                    <a:pt x="247865" y="23609"/>
                  </a:lnTo>
                  <a:lnTo>
                    <a:pt x="247865" y="35407"/>
                  </a:lnTo>
                  <a:lnTo>
                    <a:pt x="259664" y="35407"/>
                  </a:lnTo>
                  <a:lnTo>
                    <a:pt x="259664" y="23609"/>
                  </a:lnTo>
                  <a:close/>
                </a:path>
                <a:path w="626109" h="35560">
                  <a:moveTo>
                    <a:pt x="271449" y="11811"/>
                  </a:moveTo>
                  <a:lnTo>
                    <a:pt x="259664" y="11811"/>
                  </a:lnTo>
                  <a:lnTo>
                    <a:pt x="259664" y="23609"/>
                  </a:lnTo>
                  <a:lnTo>
                    <a:pt x="271449" y="23609"/>
                  </a:lnTo>
                  <a:lnTo>
                    <a:pt x="271449" y="11811"/>
                  </a:lnTo>
                  <a:close/>
                </a:path>
                <a:path w="626109" h="35560">
                  <a:moveTo>
                    <a:pt x="271449" y="0"/>
                  </a:moveTo>
                  <a:lnTo>
                    <a:pt x="259664" y="0"/>
                  </a:lnTo>
                  <a:lnTo>
                    <a:pt x="247865" y="0"/>
                  </a:lnTo>
                  <a:lnTo>
                    <a:pt x="247865" y="11798"/>
                  </a:lnTo>
                  <a:lnTo>
                    <a:pt x="259664" y="11798"/>
                  </a:lnTo>
                  <a:lnTo>
                    <a:pt x="271449" y="11798"/>
                  </a:lnTo>
                  <a:lnTo>
                    <a:pt x="271449" y="0"/>
                  </a:lnTo>
                  <a:close/>
                </a:path>
                <a:path w="626109" h="35560">
                  <a:moveTo>
                    <a:pt x="283260" y="11811"/>
                  </a:moveTo>
                  <a:lnTo>
                    <a:pt x="271475" y="11811"/>
                  </a:lnTo>
                  <a:lnTo>
                    <a:pt x="271475" y="23609"/>
                  </a:lnTo>
                  <a:lnTo>
                    <a:pt x="271475" y="35407"/>
                  </a:lnTo>
                  <a:lnTo>
                    <a:pt x="283260" y="35407"/>
                  </a:lnTo>
                  <a:lnTo>
                    <a:pt x="283260" y="23609"/>
                  </a:lnTo>
                  <a:lnTo>
                    <a:pt x="283260" y="11811"/>
                  </a:lnTo>
                  <a:close/>
                </a:path>
                <a:path w="626109" h="35560">
                  <a:moveTo>
                    <a:pt x="283260" y="0"/>
                  </a:moveTo>
                  <a:lnTo>
                    <a:pt x="271475" y="0"/>
                  </a:lnTo>
                  <a:lnTo>
                    <a:pt x="271475" y="11798"/>
                  </a:lnTo>
                  <a:lnTo>
                    <a:pt x="283260" y="11798"/>
                  </a:lnTo>
                  <a:lnTo>
                    <a:pt x="283260" y="0"/>
                  </a:lnTo>
                  <a:close/>
                </a:path>
                <a:path w="626109" h="35560">
                  <a:moveTo>
                    <a:pt x="295071" y="23609"/>
                  </a:move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295071" y="23609"/>
                  </a:lnTo>
                  <a:close/>
                </a:path>
                <a:path w="626109" h="35560">
                  <a:moveTo>
                    <a:pt x="306857" y="0"/>
                  </a:moveTo>
                  <a:lnTo>
                    <a:pt x="295071" y="0"/>
                  </a:lnTo>
                  <a:lnTo>
                    <a:pt x="283273" y="0"/>
                  </a:lnTo>
                  <a:lnTo>
                    <a:pt x="283273" y="11798"/>
                  </a:lnTo>
                  <a:lnTo>
                    <a:pt x="295071" y="11798"/>
                  </a:lnTo>
                  <a:lnTo>
                    <a:pt x="306857" y="11798"/>
                  </a:lnTo>
                  <a:lnTo>
                    <a:pt x="306857" y="0"/>
                  </a:lnTo>
                  <a:close/>
                </a:path>
                <a:path w="626109" h="35560">
                  <a:moveTo>
                    <a:pt x="318668" y="11811"/>
                  </a:moveTo>
                  <a:lnTo>
                    <a:pt x="306882" y="11811"/>
                  </a:lnTo>
                  <a:lnTo>
                    <a:pt x="306882" y="23609"/>
                  </a:lnTo>
                  <a:lnTo>
                    <a:pt x="306882" y="35407"/>
                  </a:lnTo>
                  <a:lnTo>
                    <a:pt x="318668" y="35407"/>
                  </a:lnTo>
                  <a:lnTo>
                    <a:pt x="318668" y="23609"/>
                  </a:lnTo>
                  <a:lnTo>
                    <a:pt x="318668" y="11811"/>
                  </a:lnTo>
                  <a:close/>
                </a:path>
                <a:path w="626109" h="35560">
                  <a:moveTo>
                    <a:pt x="318668" y="0"/>
                  </a:moveTo>
                  <a:lnTo>
                    <a:pt x="306882" y="0"/>
                  </a:lnTo>
                  <a:lnTo>
                    <a:pt x="306882" y="11798"/>
                  </a:lnTo>
                  <a:lnTo>
                    <a:pt x="318668" y="11798"/>
                  </a:lnTo>
                  <a:lnTo>
                    <a:pt x="318668" y="0"/>
                  </a:lnTo>
                  <a:close/>
                </a:path>
                <a:path w="626109" h="35560">
                  <a:moveTo>
                    <a:pt x="330479" y="11811"/>
                  </a:moveTo>
                  <a:lnTo>
                    <a:pt x="318681" y="11811"/>
                  </a:lnTo>
                  <a:lnTo>
                    <a:pt x="318681" y="23609"/>
                  </a:lnTo>
                  <a:lnTo>
                    <a:pt x="330479" y="23609"/>
                  </a:lnTo>
                  <a:lnTo>
                    <a:pt x="330479" y="11811"/>
                  </a:lnTo>
                  <a:close/>
                </a:path>
                <a:path w="626109" h="35560">
                  <a:moveTo>
                    <a:pt x="342277" y="11811"/>
                  </a:moveTo>
                  <a:lnTo>
                    <a:pt x="330492" y="11811"/>
                  </a:lnTo>
                  <a:lnTo>
                    <a:pt x="330492" y="23609"/>
                  </a:lnTo>
                  <a:lnTo>
                    <a:pt x="330492" y="35407"/>
                  </a:lnTo>
                  <a:lnTo>
                    <a:pt x="342277" y="35407"/>
                  </a:lnTo>
                  <a:lnTo>
                    <a:pt x="342277" y="23609"/>
                  </a:lnTo>
                  <a:lnTo>
                    <a:pt x="342277" y="11811"/>
                  </a:lnTo>
                  <a:close/>
                </a:path>
                <a:path w="626109" h="35560">
                  <a:moveTo>
                    <a:pt x="342277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42277" y="11798"/>
                  </a:lnTo>
                  <a:lnTo>
                    <a:pt x="342277" y="0"/>
                  </a:lnTo>
                  <a:close/>
                </a:path>
                <a:path w="626109" h="35560">
                  <a:moveTo>
                    <a:pt x="365874" y="11811"/>
                  </a:moveTo>
                  <a:lnTo>
                    <a:pt x="354088" y="11811"/>
                  </a:lnTo>
                  <a:lnTo>
                    <a:pt x="342290" y="11811"/>
                  </a:lnTo>
                  <a:lnTo>
                    <a:pt x="342290" y="23609"/>
                  </a:lnTo>
                  <a:lnTo>
                    <a:pt x="354088" y="23609"/>
                  </a:lnTo>
                  <a:lnTo>
                    <a:pt x="365874" y="23609"/>
                  </a:lnTo>
                  <a:lnTo>
                    <a:pt x="365874" y="11811"/>
                  </a:lnTo>
                  <a:close/>
                </a:path>
                <a:path w="626109" h="35560">
                  <a:moveTo>
                    <a:pt x="365874" y="0"/>
                  </a:moveTo>
                  <a:lnTo>
                    <a:pt x="354088" y="0"/>
                  </a:lnTo>
                  <a:lnTo>
                    <a:pt x="354088" y="11798"/>
                  </a:lnTo>
                  <a:lnTo>
                    <a:pt x="365874" y="11798"/>
                  </a:lnTo>
                  <a:lnTo>
                    <a:pt x="365874" y="0"/>
                  </a:lnTo>
                  <a:close/>
                </a:path>
                <a:path w="626109" h="35560">
                  <a:moveTo>
                    <a:pt x="377685" y="11811"/>
                  </a:moveTo>
                  <a:lnTo>
                    <a:pt x="365899" y="11811"/>
                  </a:lnTo>
                  <a:lnTo>
                    <a:pt x="365899" y="23609"/>
                  </a:lnTo>
                  <a:lnTo>
                    <a:pt x="377685" y="23609"/>
                  </a:lnTo>
                  <a:lnTo>
                    <a:pt x="377685" y="11811"/>
                  </a:lnTo>
                  <a:close/>
                </a:path>
                <a:path w="626109" h="35560">
                  <a:moveTo>
                    <a:pt x="377685" y="0"/>
                  </a:moveTo>
                  <a:lnTo>
                    <a:pt x="365899" y="0"/>
                  </a:lnTo>
                  <a:lnTo>
                    <a:pt x="365899" y="11798"/>
                  </a:lnTo>
                  <a:lnTo>
                    <a:pt x="377685" y="11798"/>
                  </a:lnTo>
                  <a:lnTo>
                    <a:pt x="377685" y="0"/>
                  </a:lnTo>
                  <a:close/>
                </a:path>
                <a:path w="626109" h="35560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26109" h="35560">
                  <a:moveTo>
                    <a:pt x="413092" y="11811"/>
                  </a:moveTo>
                  <a:lnTo>
                    <a:pt x="401307" y="11811"/>
                  </a:lnTo>
                  <a:lnTo>
                    <a:pt x="401307" y="23609"/>
                  </a:lnTo>
                  <a:lnTo>
                    <a:pt x="413092" y="23609"/>
                  </a:lnTo>
                  <a:lnTo>
                    <a:pt x="413092" y="11811"/>
                  </a:lnTo>
                  <a:close/>
                </a:path>
                <a:path w="626109" h="35560">
                  <a:moveTo>
                    <a:pt x="448513" y="0"/>
                  </a:moveTo>
                  <a:lnTo>
                    <a:pt x="436714" y="0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48513" y="0"/>
                  </a:lnTo>
                  <a:close/>
                </a:path>
                <a:path w="626109" h="35560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09" h="35560">
                  <a:moveTo>
                    <a:pt x="507530" y="11811"/>
                  </a:moveTo>
                  <a:lnTo>
                    <a:pt x="495731" y="11811"/>
                  </a:lnTo>
                  <a:lnTo>
                    <a:pt x="483933" y="11811"/>
                  </a:lnTo>
                  <a:lnTo>
                    <a:pt x="483933" y="23609"/>
                  </a:lnTo>
                  <a:lnTo>
                    <a:pt x="495731" y="23609"/>
                  </a:lnTo>
                  <a:lnTo>
                    <a:pt x="507530" y="23609"/>
                  </a:lnTo>
                  <a:lnTo>
                    <a:pt x="507530" y="11811"/>
                  </a:lnTo>
                  <a:close/>
                </a:path>
                <a:path w="626109" h="35560">
                  <a:moveTo>
                    <a:pt x="519315" y="0"/>
                  </a:moveTo>
                  <a:lnTo>
                    <a:pt x="507530" y="0"/>
                  </a:ln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19315" y="11798"/>
                  </a:lnTo>
                  <a:lnTo>
                    <a:pt x="519315" y="0"/>
                  </a:lnTo>
                  <a:close/>
                </a:path>
                <a:path w="626109" h="35560">
                  <a:moveTo>
                    <a:pt x="531126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31126" y="11798"/>
                  </a:lnTo>
                  <a:lnTo>
                    <a:pt x="531126" y="0"/>
                  </a:lnTo>
                  <a:close/>
                </a:path>
                <a:path w="626109" h="35560">
                  <a:moveTo>
                    <a:pt x="542937" y="0"/>
                  </a:moveTo>
                  <a:lnTo>
                    <a:pt x="531139" y="0"/>
                  </a:lnTo>
                  <a:lnTo>
                    <a:pt x="531139" y="11798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26109" h="35560">
                  <a:moveTo>
                    <a:pt x="566547" y="11811"/>
                  </a:moveTo>
                  <a:lnTo>
                    <a:pt x="554748" y="11811"/>
                  </a:lnTo>
                  <a:lnTo>
                    <a:pt x="554748" y="23609"/>
                  </a:lnTo>
                  <a:lnTo>
                    <a:pt x="566547" y="23609"/>
                  </a:lnTo>
                  <a:lnTo>
                    <a:pt x="566547" y="11811"/>
                  </a:lnTo>
                  <a:close/>
                </a:path>
                <a:path w="626109" h="35560">
                  <a:moveTo>
                    <a:pt x="590143" y="0"/>
                  </a:moveTo>
                  <a:lnTo>
                    <a:pt x="578345" y="0"/>
                  </a:lnTo>
                  <a:lnTo>
                    <a:pt x="566547" y="0"/>
                  </a:lnTo>
                  <a:lnTo>
                    <a:pt x="554748" y="0"/>
                  </a:ln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90143" y="11798"/>
                  </a:lnTo>
                  <a:lnTo>
                    <a:pt x="590143" y="0"/>
                  </a:lnTo>
                  <a:close/>
                </a:path>
                <a:path w="626109" h="35560">
                  <a:moveTo>
                    <a:pt x="601941" y="11811"/>
                  </a:moveTo>
                  <a:lnTo>
                    <a:pt x="590143" y="11811"/>
                  </a:lnTo>
                  <a:lnTo>
                    <a:pt x="578345" y="11811"/>
                  </a:lnTo>
                  <a:lnTo>
                    <a:pt x="578345" y="23609"/>
                  </a:lnTo>
                  <a:lnTo>
                    <a:pt x="590143" y="23609"/>
                  </a:lnTo>
                  <a:lnTo>
                    <a:pt x="601941" y="23609"/>
                  </a:lnTo>
                  <a:lnTo>
                    <a:pt x="601941" y="11811"/>
                  </a:lnTo>
                  <a:close/>
                </a:path>
                <a:path w="626109" h="35560">
                  <a:moveTo>
                    <a:pt x="613765" y="11811"/>
                  </a:moveTo>
                  <a:lnTo>
                    <a:pt x="601967" y="11811"/>
                  </a:lnTo>
                  <a:lnTo>
                    <a:pt x="601967" y="23609"/>
                  </a:lnTo>
                  <a:lnTo>
                    <a:pt x="613765" y="23609"/>
                  </a:lnTo>
                  <a:lnTo>
                    <a:pt x="613765" y="11811"/>
                  </a:lnTo>
                  <a:close/>
                </a:path>
                <a:path w="626109" h="35560">
                  <a:moveTo>
                    <a:pt x="625551" y="0"/>
                  </a:moveTo>
                  <a:lnTo>
                    <a:pt x="613765" y="0"/>
                  </a:ln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5958433" y="4452289"/>
              <a:ext cx="614045" cy="47625"/>
            </a:xfrm>
            <a:custGeom>
              <a:avLst/>
              <a:gdLst/>
              <a:ahLst/>
              <a:cxnLst/>
              <a:rect l="l" t="t" r="r" b="b"/>
              <a:pathLst>
                <a:path w="614045" h="47625">
                  <a:moveTo>
                    <a:pt x="23583" y="35420"/>
                  </a:moveTo>
                  <a:lnTo>
                    <a:pt x="11798" y="35420"/>
                  </a:lnTo>
                  <a:lnTo>
                    <a:pt x="11798" y="47205"/>
                  </a:lnTo>
                  <a:lnTo>
                    <a:pt x="23583" y="47205"/>
                  </a:lnTo>
                  <a:lnTo>
                    <a:pt x="23583" y="35420"/>
                  </a:lnTo>
                  <a:close/>
                </a:path>
                <a:path w="614045" h="47625">
                  <a:moveTo>
                    <a:pt x="23583" y="11823"/>
                  </a:moveTo>
                  <a:lnTo>
                    <a:pt x="11798" y="11823"/>
                  </a:lnTo>
                  <a:lnTo>
                    <a:pt x="0" y="11823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23583" y="35407"/>
                  </a:lnTo>
                  <a:lnTo>
                    <a:pt x="23583" y="23609"/>
                  </a:lnTo>
                  <a:lnTo>
                    <a:pt x="23583" y="11823"/>
                  </a:lnTo>
                  <a:close/>
                </a:path>
                <a:path w="614045" h="47625">
                  <a:moveTo>
                    <a:pt x="35394" y="35420"/>
                  </a:moveTo>
                  <a:lnTo>
                    <a:pt x="23596" y="35420"/>
                  </a:lnTo>
                  <a:lnTo>
                    <a:pt x="23596" y="47205"/>
                  </a:lnTo>
                  <a:lnTo>
                    <a:pt x="35394" y="47205"/>
                  </a:lnTo>
                  <a:lnTo>
                    <a:pt x="35394" y="35420"/>
                  </a:lnTo>
                  <a:close/>
                </a:path>
                <a:path w="614045" h="47625">
                  <a:moveTo>
                    <a:pt x="35394" y="23609"/>
                  </a:moveTo>
                  <a:lnTo>
                    <a:pt x="23596" y="23609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close/>
                </a:path>
                <a:path w="614045" h="47625">
                  <a:moveTo>
                    <a:pt x="47205" y="35420"/>
                  </a:moveTo>
                  <a:lnTo>
                    <a:pt x="35407" y="35420"/>
                  </a:lnTo>
                  <a:lnTo>
                    <a:pt x="35407" y="47205"/>
                  </a:lnTo>
                  <a:lnTo>
                    <a:pt x="47205" y="47205"/>
                  </a:lnTo>
                  <a:lnTo>
                    <a:pt x="47205" y="35420"/>
                  </a:lnTo>
                  <a:close/>
                </a:path>
                <a:path w="614045" h="47625">
                  <a:moveTo>
                    <a:pt x="58991" y="23609"/>
                  </a:moveTo>
                  <a:lnTo>
                    <a:pt x="47205" y="23609"/>
                  </a:lnTo>
                  <a:lnTo>
                    <a:pt x="47205" y="11823"/>
                  </a:lnTo>
                  <a:lnTo>
                    <a:pt x="35407" y="11823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58991" y="35407"/>
                  </a:lnTo>
                  <a:lnTo>
                    <a:pt x="58991" y="23609"/>
                  </a:lnTo>
                  <a:close/>
                </a:path>
                <a:path w="614045" h="47625">
                  <a:moveTo>
                    <a:pt x="82613" y="11823"/>
                  </a:moveTo>
                  <a:lnTo>
                    <a:pt x="70815" y="11823"/>
                  </a:lnTo>
                  <a:lnTo>
                    <a:pt x="59016" y="11823"/>
                  </a:lnTo>
                  <a:lnTo>
                    <a:pt x="59016" y="23609"/>
                  </a:lnTo>
                  <a:lnTo>
                    <a:pt x="70815" y="23609"/>
                  </a:lnTo>
                  <a:lnTo>
                    <a:pt x="82613" y="23609"/>
                  </a:lnTo>
                  <a:lnTo>
                    <a:pt x="82613" y="11823"/>
                  </a:lnTo>
                  <a:close/>
                </a:path>
                <a:path w="614045" h="47625">
                  <a:moveTo>
                    <a:pt x="94411" y="35420"/>
                  </a:moveTo>
                  <a:lnTo>
                    <a:pt x="82613" y="35420"/>
                  </a:lnTo>
                  <a:lnTo>
                    <a:pt x="70815" y="35420"/>
                  </a:lnTo>
                  <a:lnTo>
                    <a:pt x="59016" y="35420"/>
                  </a:lnTo>
                  <a:lnTo>
                    <a:pt x="59016" y="47205"/>
                  </a:lnTo>
                  <a:lnTo>
                    <a:pt x="70815" y="47205"/>
                  </a:lnTo>
                  <a:lnTo>
                    <a:pt x="82613" y="47205"/>
                  </a:lnTo>
                  <a:lnTo>
                    <a:pt x="94411" y="47205"/>
                  </a:lnTo>
                  <a:lnTo>
                    <a:pt x="94411" y="35420"/>
                  </a:lnTo>
                  <a:close/>
                </a:path>
                <a:path w="614045" h="47625">
                  <a:moveTo>
                    <a:pt x="118008" y="35420"/>
                  </a:moveTo>
                  <a:lnTo>
                    <a:pt x="106222" y="35420"/>
                  </a:lnTo>
                  <a:lnTo>
                    <a:pt x="106222" y="47205"/>
                  </a:lnTo>
                  <a:lnTo>
                    <a:pt x="118008" y="47205"/>
                  </a:lnTo>
                  <a:lnTo>
                    <a:pt x="118008" y="35420"/>
                  </a:lnTo>
                  <a:close/>
                </a:path>
                <a:path w="614045" h="47625">
                  <a:moveTo>
                    <a:pt x="118008" y="11823"/>
                  </a:moveTo>
                  <a:lnTo>
                    <a:pt x="106222" y="11823"/>
                  </a:lnTo>
                  <a:lnTo>
                    <a:pt x="94424" y="11823"/>
                  </a:ln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18008" y="35407"/>
                  </a:lnTo>
                  <a:lnTo>
                    <a:pt x="118008" y="23609"/>
                  </a:lnTo>
                  <a:lnTo>
                    <a:pt x="118008" y="11823"/>
                  </a:lnTo>
                  <a:close/>
                </a:path>
                <a:path w="614045" h="47625">
                  <a:moveTo>
                    <a:pt x="153416" y="11823"/>
                  </a:moveTo>
                  <a:lnTo>
                    <a:pt x="141630" y="11823"/>
                  </a:lnTo>
                  <a:lnTo>
                    <a:pt x="129832" y="11823"/>
                  </a:lnTo>
                  <a:lnTo>
                    <a:pt x="129832" y="23609"/>
                  </a:lnTo>
                  <a:lnTo>
                    <a:pt x="141630" y="23609"/>
                  </a:lnTo>
                  <a:lnTo>
                    <a:pt x="153416" y="23609"/>
                  </a:lnTo>
                  <a:lnTo>
                    <a:pt x="153416" y="11823"/>
                  </a:lnTo>
                  <a:close/>
                </a:path>
                <a:path w="614045" h="47625">
                  <a:moveTo>
                    <a:pt x="165239" y="23609"/>
                  </a:move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65239" y="23609"/>
                  </a:lnTo>
                  <a:close/>
                </a:path>
                <a:path w="614045" h="47625">
                  <a:moveTo>
                    <a:pt x="200647" y="23609"/>
                  </a:move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00647" y="23609"/>
                  </a:lnTo>
                  <a:close/>
                </a:path>
                <a:path w="614045" h="47625">
                  <a:moveTo>
                    <a:pt x="212432" y="35420"/>
                  </a:moveTo>
                  <a:lnTo>
                    <a:pt x="200647" y="35420"/>
                  </a:lnTo>
                  <a:lnTo>
                    <a:pt x="200647" y="47205"/>
                  </a:lnTo>
                  <a:lnTo>
                    <a:pt x="212432" y="47205"/>
                  </a:lnTo>
                  <a:lnTo>
                    <a:pt x="212432" y="35420"/>
                  </a:lnTo>
                  <a:close/>
                </a:path>
                <a:path w="614045" h="47625">
                  <a:moveTo>
                    <a:pt x="259664" y="23609"/>
                  </a:moveTo>
                  <a:lnTo>
                    <a:pt x="247865" y="23609"/>
                  </a:lnTo>
                  <a:lnTo>
                    <a:pt x="247865" y="35407"/>
                  </a:lnTo>
                  <a:lnTo>
                    <a:pt x="259664" y="35407"/>
                  </a:lnTo>
                  <a:lnTo>
                    <a:pt x="259664" y="23609"/>
                  </a:lnTo>
                  <a:close/>
                </a:path>
                <a:path w="614045" h="47625">
                  <a:moveTo>
                    <a:pt x="271449" y="35420"/>
                  </a:moveTo>
                  <a:lnTo>
                    <a:pt x="259664" y="35420"/>
                  </a:lnTo>
                  <a:lnTo>
                    <a:pt x="259664" y="47205"/>
                  </a:lnTo>
                  <a:lnTo>
                    <a:pt x="271449" y="47205"/>
                  </a:lnTo>
                  <a:lnTo>
                    <a:pt x="271449" y="35420"/>
                  </a:lnTo>
                  <a:close/>
                </a:path>
                <a:path w="614045" h="47625">
                  <a:moveTo>
                    <a:pt x="295071" y="35420"/>
                  </a:moveTo>
                  <a:lnTo>
                    <a:pt x="283273" y="35420"/>
                  </a:lnTo>
                  <a:lnTo>
                    <a:pt x="283273" y="47205"/>
                  </a:lnTo>
                  <a:lnTo>
                    <a:pt x="295071" y="47205"/>
                  </a:lnTo>
                  <a:lnTo>
                    <a:pt x="295071" y="35420"/>
                  </a:lnTo>
                  <a:close/>
                </a:path>
                <a:path w="614045" h="47625">
                  <a:moveTo>
                    <a:pt x="306857" y="11823"/>
                  </a:moveTo>
                  <a:lnTo>
                    <a:pt x="295071" y="11823"/>
                  </a:lnTo>
                  <a:lnTo>
                    <a:pt x="283273" y="11823"/>
                  </a:ln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lnTo>
                    <a:pt x="306857" y="11823"/>
                  </a:lnTo>
                  <a:close/>
                </a:path>
                <a:path w="614045" h="47625">
                  <a:moveTo>
                    <a:pt x="330479" y="23609"/>
                  </a:moveTo>
                  <a:lnTo>
                    <a:pt x="318681" y="23609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close/>
                </a:path>
                <a:path w="614045" h="47625">
                  <a:moveTo>
                    <a:pt x="342277" y="23609"/>
                  </a:moveTo>
                  <a:lnTo>
                    <a:pt x="330492" y="23609"/>
                  </a:lnTo>
                  <a:lnTo>
                    <a:pt x="330492" y="35407"/>
                  </a:lnTo>
                  <a:lnTo>
                    <a:pt x="342277" y="35407"/>
                  </a:lnTo>
                  <a:lnTo>
                    <a:pt x="342277" y="23609"/>
                  </a:lnTo>
                  <a:close/>
                </a:path>
                <a:path w="614045" h="47625">
                  <a:moveTo>
                    <a:pt x="342277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42277" y="11798"/>
                  </a:lnTo>
                  <a:lnTo>
                    <a:pt x="342277" y="0"/>
                  </a:lnTo>
                  <a:close/>
                </a:path>
                <a:path w="614045" h="47625">
                  <a:moveTo>
                    <a:pt x="365874" y="35420"/>
                  </a:moveTo>
                  <a:lnTo>
                    <a:pt x="354088" y="35420"/>
                  </a:lnTo>
                  <a:lnTo>
                    <a:pt x="354088" y="47205"/>
                  </a:lnTo>
                  <a:lnTo>
                    <a:pt x="365874" y="47205"/>
                  </a:lnTo>
                  <a:lnTo>
                    <a:pt x="365874" y="35420"/>
                  </a:lnTo>
                  <a:close/>
                </a:path>
                <a:path w="614045" h="47625">
                  <a:moveTo>
                    <a:pt x="377685" y="11823"/>
                  </a:moveTo>
                  <a:lnTo>
                    <a:pt x="365899" y="11823"/>
                  </a:lnTo>
                  <a:lnTo>
                    <a:pt x="365899" y="23609"/>
                  </a:lnTo>
                  <a:lnTo>
                    <a:pt x="365899" y="35407"/>
                  </a:lnTo>
                  <a:lnTo>
                    <a:pt x="377685" y="35407"/>
                  </a:lnTo>
                  <a:lnTo>
                    <a:pt x="377685" y="23609"/>
                  </a:lnTo>
                  <a:lnTo>
                    <a:pt x="377685" y="11823"/>
                  </a:lnTo>
                  <a:close/>
                </a:path>
                <a:path w="614045" h="47625">
                  <a:moveTo>
                    <a:pt x="377685" y="0"/>
                  </a:moveTo>
                  <a:lnTo>
                    <a:pt x="365899" y="0"/>
                  </a:lnTo>
                  <a:lnTo>
                    <a:pt x="365899" y="11798"/>
                  </a:lnTo>
                  <a:lnTo>
                    <a:pt x="377685" y="11798"/>
                  </a:lnTo>
                  <a:lnTo>
                    <a:pt x="377685" y="0"/>
                  </a:lnTo>
                  <a:close/>
                </a:path>
                <a:path w="614045" h="47625">
                  <a:moveTo>
                    <a:pt x="389496" y="35420"/>
                  </a:moveTo>
                  <a:lnTo>
                    <a:pt x="377698" y="35420"/>
                  </a:lnTo>
                  <a:lnTo>
                    <a:pt x="377698" y="47205"/>
                  </a:lnTo>
                  <a:lnTo>
                    <a:pt x="389496" y="47205"/>
                  </a:lnTo>
                  <a:lnTo>
                    <a:pt x="389496" y="35420"/>
                  </a:lnTo>
                  <a:close/>
                </a:path>
                <a:path w="614045" h="47625">
                  <a:moveTo>
                    <a:pt x="389496" y="23609"/>
                  </a:moveTo>
                  <a:lnTo>
                    <a:pt x="377698" y="23609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close/>
                </a:path>
                <a:path w="614045" h="47625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14045" h="47625">
                  <a:moveTo>
                    <a:pt x="401307" y="23609"/>
                  </a:move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01307" y="23609"/>
                  </a:lnTo>
                  <a:close/>
                </a:path>
                <a:path w="614045" h="47625">
                  <a:moveTo>
                    <a:pt x="413092" y="35420"/>
                  </a:moveTo>
                  <a:lnTo>
                    <a:pt x="401307" y="35420"/>
                  </a:lnTo>
                  <a:lnTo>
                    <a:pt x="401307" y="47205"/>
                  </a:lnTo>
                  <a:lnTo>
                    <a:pt x="413092" y="47205"/>
                  </a:lnTo>
                  <a:lnTo>
                    <a:pt x="413092" y="35420"/>
                  </a:lnTo>
                  <a:close/>
                </a:path>
                <a:path w="614045" h="47625">
                  <a:moveTo>
                    <a:pt x="413092" y="11823"/>
                  </a:moveTo>
                  <a:lnTo>
                    <a:pt x="401307" y="11823"/>
                  </a:lnTo>
                  <a:lnTo>
                    <a:pt x="401307" y="23609"/>
                  </a:lnTo>
                  <a:lnTo>
                    <a:pt x="413092" y="23609"/>
                  </a:lnTo>
                  <a:lnTo>
                    <a:pt x="413092" y="11823"/>
                  </a:lnTo>
                  <a:close/>
                </a:path>
                <a:path w="614045" h="47625">
                  <a:moveTo>
                    <a:pt x="424903" y="35420"/>
                  </a:moveTo>
                  <a:lnTo>
                    <a:pt x="413105" y="35420"/>
                  </a:lnTo>
                  <a:lnTo>
                    <a:pt x="413105" y="47205"/>
                  </a:lnTo>
                  <a:lnTo>
                    <a:pt x="424903" y="47205"/>
                  </a:lnTo>
                  <a:lnTo>
                    <a:pt x="424903" y="35420"/>
                  </a:lnTo>
                  <a:close/>
                </a:path>
                <a:path w="614045" h="47625">
                  <a:moveTo>
                    <a:pt x="424903" y="11823"/>
                  </a:moveTo>
                  <a:lnTo>
                    <a:pt x="413105" y="11823"/>
                  </a:lnTo>
                  <a:lnTo>
                    <a:pt x="413105" y="23609"/>
                  </a:lnTo>
                  <a:lnTo>
                    <a:pt x="424903" y="23609"/>
                  </a:lnTo>
                  <a:lnTo>
                    <a:pt x="424903" y="11823"/>
                  </a:lnTo>
                  <a:close/>
                </a:path>
                <a:path w="614045" h="47625">
                  <a:moveTo>
                    <a:pt x="436702" y="35420"/>
                  </a:moveTo>
                  <a:lnTo>
                    <a:pt x="424916" y="35420"/>
                  </a:lnTo>
                  <a:lnTo>
                    <a:pt x="424916" y="47205"/>
                  </a:lnTo>
                  <a:lnTo>
                    <a:pt x="436702" y="47205"/>
                  </a:lnTo>
                  <a:lnTo>
                    <a:pt x="436702" y="35420"/>
                  </a:lnTo>
                  <a:close/>
                </a:path>
                <a:path w="614045" h="47625">
                  <a:moveTo>
                    <a:pt x="436702" y="11823"/>
                  </a:moveTo>
                  <a:lnTo>
                    <a:pt x="424916" y="11823"/>
                  </a:lnTo>
                  <a:lnTo>
                    <a:pt x="424916" y="23609"/>
                  </a:lnTo>
                  <a:lnTo>
                    <a:pt x="436702" y="23609"/>
                  </a:lnTo>
                  <a:lnTo>
                    <a:pt x="436702" y="11823"/>
                  </a:lnTo>
                  <a:close/>
                </a:path>
                <a:path w="614045" h="47625">
                  <a:moveTo>
                    <a:pt x="436702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36702" y="11798"/>
                  </a:lnTo>
                  <a:lnTo>
                    <a:pt x="436702" y="0"/>
                  </a:lnTo>
                  <a:close/>
                </a:path>
                <a:path w="614045" h="47625">
                  <a:moveTo>
                    <a:pt x="448513" y="0"/>
                  </a:moveTo>
                  <a:lnTo>
                    <a:pt x="436714" y="0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48513" y="0"/>
                  </a:lnTo>
                  <a:close/>
                </a:path>
                <a:path w="614045" h="47625">
                  <a:moveTo>
                    <a:pt x="460298" y="35420"/>
                  </a:moveTo>
                  <a:lnTo>
                    <a:pt x="448513" y="35420"/>
                  </a:lnTo>
                  <a:lnTo>
                    <a:pt x="436714" y="35420"/>
                  </a:lnTo>
                  <a:lnTo>
                    <a:pt x="436714" y="47205"/>
                  </a:lnTo>
                  <a:lnTo>
                    <a:pt x="448513" y="47205"/>
                  </a:lnTo>
                  <a:lnTo>
                    <a:pt x="460298" y="47205"/>
                  </a:lnTo>
                  <a:lnTo>
                    <a:pt x="460298" y="35420"/>
                  </a:lnTo>
                  <a:close/>
                </a:path>
                <a:path w="614045" h="47625">
                  <a:moveTo>
                    <a:pt x="460298" y="23609"/>
                  </a:moveTo>
                  <a:lnTo>
                    <a:pt x="448513" y="23609"/>
                  </a:lnTo>
                  <a:lnTo>
                    <a:pt x="436714" y="23609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60298" y="35407"/>
                  </a:lnTo>
                  <a:lnTo>
                    <a:pt x="460298" y="23609"/>
                  </a:lnTo>
                  <a:close/>
                </a:path>
                <a:path w="614045" h="47625">
                  <a:moveTo>
                    <a:pt x="472109" y="35420"/>
                  </a:moveTo>
                  <a:lnTo>
                    <a:pt x="460324" y="35420"/>
                  </a:lnTo>
                  <a:lnTo>
                    <a:pt x="460324" y="47205"/>
                  </a:lnTo>
                  <a:lnTo>
                    <a:pt x="472109" y="47205"/>
                  </a:lnTo>
                  <a:lnTo>
                    <a:pt x="472109" y="35420"/>
                  </a:lnTo>
                  <a:close/>
                </a:path>
                <a:path w="614045" h="47625">
                  <a:moveTo>
                    <a:pt x="483920" y="23609"/>
                  </a:moveTo>
                  <a:lnTo>
                    <a:pt x="472122" y="23609"/>
                  </a:lnTo>
                  <a:lnTo>
                    <a:pt x="472122" y="35407"/>
                  </a:lnTo>
                  <a:lnTo>
                    <a:pt x="483920" y="35407"/>
                  </a:lnTo>
                  <a:lnTo>
                    <a:pt x="483920" y="23609"/>
                  </a:lnTo>
                  <a:close/>
                </a:path>
                <a:path w="614045" h="47625">
                  <a:moveTo>
                    <a:pt x="495731" y="11823"/>
                  </a:moveTo>
                  <a:lnTo>
                    <a:pt x="483933" y="11823"/>
                  </a:lnTo>
                  <a:lnTo>
                    <a:pt x="483933" y="23609"/>
                  </a:lnTo>
                  <a:lnTo>
                    <a:pt x="495731" y="23609"/>
                  </a:lnTo>
                  <a:lnTo>
                    <a:pt x="495731" y="11823"/>
                  </a:lnTo>
                  <a:close/>
                </a:path>
                <a:path w="614045" h="47625">
                  <a:moveTo>
                    <a:pt x="519315" y="23609"/>
                  </a:moveTo>
                  <a:lnTo>
                    <a:pt x="507530" y="23609"/>
                  </a:lnTo>
                  <a:lnTo>
                    <a:pt x="507530" y="35407"/>
                  </a:lnTo>
                  <a:lnTo>
                    <a:pt x="519315" y="35407"/>
                  </a:lnTo>
                  <a:lnTo>
                    <a:pt x="519315" y="23609"/>
                  </a:lnTo>
                  <a:close/>
                </a:path>
                <a:path w="614045" h="47625">
                  <a:moveTo>
                    <a:pt x="531126" y="11823"/>
                  </a:moveTo>
                  <a:lnTo>
                    <a:pt x="519341" y="11823"/>
                  </a:lnTo>
                  <a:lnTo>
                    <a:pt x="519341" y="23609"/>
                  </a:lnTo>
                  <a:lnTo>
                    <a:pt x="531126" y="23609"/>
                  </a:lnTo>
                  <a:lnTo>
                    <a:pt x="531126" y="11823"/>
                  </a:lnTo>
                  <a:close/>
                </a:path>
                <a:path w="614045" h="47625">
                  <a:moveTo>
                    <a:pt x="531126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31126" y="11798"/>
                  </a:lnTo>
                  <a:lnTo>
                    <a:pt x="531126" y="0"/>
                  </a:lnTo>
                  <a:close/>
                </a:path>
                <a:path w="614045" h="47625">
                  <a:moveTo>
                    <a:pt x="542937" y="11823"/>
                  </a:moveTo>
                  <a:lnTo>
                    <a:pt x="531139" y="11823"/>
                  </a:lnTo>
                  <a:lnTo>
                    <a:pt x="531139" y="23609"/>
                  </a:lnTo>
                  <a:lnTo>
                    <a:pt x="531139" y="35407"/>
                  </a:lnTo>
                  <a:lnTo>
                    <a:pt x="542937" y="35407"/>
                  </a:lnTo>
                  <a:lnTo>
                    <a:pt x="542937" y="23609"/>
                  </a:lnTo>
                  <a:lnTo>
                    <a:pt x="542937" y="11823"/>
                  </a:lnTo>
                  <a:close/>
                </a:path>
                <a:path w="614045" h="47625">
                  <a:moveTo>
                    <a:pt x="554748" y="11823"/>
                  </a:moveTo>
                  <a:lnTo>
                    <a:pt x="542950" y="11823"/>
                  </a:lnTo>
                  <a:lnTo>
                    <a:pt x="542950" y="23609"/>
                  </a:lnTo>
                  <a:lnTo>
                    <a:pt x="554748" y="23609"/>
                  </a:lnTo>
                  <a:lnTo>
                    <a:pt x="554748" y="11823"/>
                  </a:lnTo>
                  <a:close/>
                </a:path>
                <a:path w="614045" h="47625">
                  <a:moveTo>
                    <a:pt x="566547" y="23609"/>
                  </a:moveTo>
                  <a:lnTo>
                    <a:pt x="554748" y="23609"/>
                  </a:lnTo>
                  <a:lnTo>
                    <a:pt x="554748" y="35407"/>
                  </a:lnTo>
                  <a:lnTo>
                    <a:pt x="566547" y="35407"/>
                  </a:lnTo>
                  <a:lnTo>
                    <a:pt x="566547" y="23609"/>
                  </a:lnTo>
                  <a:close/>
                </a:path>
                <a:path w="614045" h="47625">
                  <a:moveTo>
                    <a:pt x="601941" y="11823"/>
                  </a:moveTo>
                  <a:lnTo>
                    <a:pt x="590143" y="11823"/>
                  </a:lnTo>
                  <a:lnTo>
                    <a:pt x="578345" y="11823"/>
                  </a:lnTo>
                  <a:lnTo>
                    <a:pt x="578345" y="23609"/>
                  </a:lnTo>
                  <a:lnTo>
                    <a:pt x="590143" y="23609"/>
                  </a:lnTo>
                  <a:lnTo>
                    <a:pt x="590143" y="35407"/>
                  </a:lnTo>
                  <a:lnTo>
                    <a:pt x="601941" y="35407"/>
                  </a:lnTo>
                  <a:lnTo>
                    <a:pt x="601941" y="23609"/>
                  </a:lnTo>
                  <a:lnTo>
                    <a:pt x="601941" y="11823"/>
                  </a:lnTo>
                  <a:close/>
                </a:path>
                <a:path w="614045" h="47625">
                  <a:moveTo>
                    <a:pt x="613765" y="23609"/>
                  </a:moveTo>
                  <a:lnTo>
                    <a:pt x="601967" y="23609"/>
                  </a:lnTo>
                  <a:lnTo>
                    <a:pt x="601967" y="35407"/>
                  </a:lnTo>
                  <a:lnTo>
                    <a:pt x="613765" y="35407"/>
                  </a:lnTo>
                  <a:lnTo>
                    <a:pt x="613765" y="23609"/>
                  </a:lnTo>
                  <a:close/>
                </a:path>
                <a:path w="614045" h="47625">
                  <a:moveTo>
                    <a:pt x="613765" y="0"/>
                  </a:move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1376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5958433" y="4487709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09" h="47625">
                  <a:moveTo>
                    <a:pt x="11798" y="23596"/>
                  </a:moveTo>
                  <a:lnTo>
                    <a:pt x="0" y="23596"/>
                  </a:lnTo>
                  <a:lnTo>
                    <a:pt x="0" y="35394"/>
                  </a:lnTo>
                  <a:lnTo>
                    <a:pt x="11798" y="35394"/>
                  </a:lnTo>
                  <a:lnTo>
                    <a:pt x="11798" y="23596"/>
                  </a:lnTo>
                  <a:close/>
                </a:path>
                <a:path w="626109" h="47625">
                  <a:moveTo>
                    <a:pt x="23583" y="35407"/>
                  </a:moveTo>
                  <a:lnTo>
                    <a:pt x="11798" y="35407"/>
                  </a:lnTo>
                  <a:lnTo>
                    <a:pt x="0" y="35407"/>
                  </a:lnTo>
                  <a:lnTo>
                    <a:pt x="0" y="47205"/>
                  </a:lnTo>
                  <a:lnTo>
                    <a:pt x="11798" y="47205"/>
                  </a:lnTo>
                  <a:lnTo>
                    <a:pt x="23583" y="47205"/>
                  </a:lnTo>
                  <a:lnTo>
                    <a:pt x="23583" y="35407"/>
                  </a:lnTo>
                  <a:close/>
                </a:path>
                <a:path w="626109" h="47625">
                  <a:moveTo>
                    <a:pt x="23583" y="11798"/>
                  </a:moveTo>
                  <a:lnTo>
                    <a:pt x="11798" y="11798"/>
                  </a:lnTo>
                  <a:lnTo>
                    <a:pt x="11798" y="23596"/>
                  </a:lnTo>
                  <a:lnTo>
                    <a:pt x="23583" y="23596"/>
                  </a:lnTo>
                  <a:lnTo>
                    <a:pt x="23583" y="11798"/>
                  </a:lnTo>
                  <a:close/>
                </a:path>
                <a:path w="626109" h="47625">
                  <a:moveTo>
                    <a:pt x="58991" y="11798"/>
                  </a:moveTo>
                  <a:lnTo>
                    <a:pt x="47205" y="11798"/>
                  </a:lnTo>
                  <a:lnTo>
                    <a:pt x="35407" y="11798"/>
                  </a:lnTo>
                  <a:lnTo>
                    <a:pt x="35407" y="23596"/>
                  </a:lnTo>
                  <a:lnTo>
                    <a:pt x="35407" y="35394"/>
                  </a:lnTo>
                  <a:lnTo>
                    <a:pt x="47205" y="35394"/>
                  </a:lnTo>
                  <a:lnTo>
                    <a:pt x="58991" y="35394"/>
                  </a:lnTo>
                  <a:lnTo>
                    <a:pt x="58991" y="23596"/>
                  </a:lnTo>
                  <a:lnTo>
                    <a:pt x="58991" y="11798"/>
                  </a:lnTo>
                  <a:close/>
                </a:path>
                <a:path w="626109" h="47625">
                  <a:moveTo>
                    <a:pt x="70815" y="11798"/>
                  </a:moveTo>
                  <a:lnTo>
                    <a:pt x="59016" y="11798"/>
                  </a:lnTo>
                  <a:lnTo>
                    <a:pt x="59016" y="23596"/>
                  </a:lnTo>
                  <a:lnTo>
                    <a:pt x="70815" y="23596"/>
                  </a:lnTo>
                  <a:lnTo>
                    <a:pt x="70815" y="11798"/>
                  </a:lnTo>
                  <a:close/>
                </a:path>
                <a:path w="626109" h="47625">
                  <a:moveTo>
                    <a:pt x="82613" y="23596"/>
                  </a:moveTo>
                  <a:lnTo>
                    <a:pt x="70815" y="23596"/>
                  </a:lnTo>
                  <a:lnTo>
                    <a:pt x="70815" y="35394"/>
                  </a:lnTo>
                  <a:lnTo>
                    <a:pt x="82613" y="35394"/>
                  </a:lnTo>
                  <a:lnTo>
                    <a:pt x="82613" y="23596"/>
                  </a:lnTo>
                  <a:close/>
                </a:path>
                <a:path w="626109" h="47625">
                  <a:moveTo>
                    <a:pt x="118008" y="35407"/>
                  </a:moveTo>
                  <a:lnTo>
                    <a:pt x="106222" y="35407"/>
                  </a:lnTo>
                  <a:lnTo>
                    <a:pt x="94424" y="35407"/>
                  </a:lnTo>
                  <a:lnTo>
                    <a:pt x="94424" y="47205"/>
                  </a:lnTo>
                  <a:lnTo>
                    <a:pt x="106222" y="47205"/>
                  </a:lnTo>
                  <a:lnTo>
                    <a:pt x="118008" y="47205"/>
                  </a:lnTo>
                  <a:lnTo>
                    <a:pt x="118008" y="35407"/>
                  </a:lnTo>
                  <a:close/>
                </a:path>
                <a:path w="626109" h="47625">
                  <a:moveTo>
                    <a:pt x="129819" y="35407"/>
                  </a:moveTo>
                  <a:lnTo>
                    <a:pt x="118021" y="35407"/>
                  </a:lnTo>
                  <a:lnTo>
                    <a:pt x="118021" y="47205"/>
                  </a:lnTo>
                  <a:lnTo>
                    <a:pt x="129819" y="47205"/>
                  </a:lnTo>
                  <a:lnTo>
                    <a:pt x="129819" y="35407"/>
                  </a:lnTo>
                  <a:close/>
                </a:path>
                <a:path w="626109" h="47625">
                  <a:moveTo>
                    <a:pt x="129819" y="11798"/>
                  </a:moveTo>
                  <a:lnTo>
                    <a:pt x="118021" y="11798"/>
                  </a:lnTo>
                  <a:lnTo>
                    <a:pt x="118021" y="23596"/>
                  </a:lnTo>
                  <a:lnTo>
                    <a:pt x="129819" y="23596"/>
                  </a:lnTo>
                  <a:lnTo>
                    <a:pt x="129819" y="11798"/>
                  </a:lnTo>
                  <a:close/>
                </a:path>
                <a:path w="626109" h="47625">
                  <a:moveTo>
                    <a:pt x="141630" y="11798"/>
                  </a:moveTo>
                  <a:lnTo>
                    <a:pt x="129832" y="11798"/>
                  </a:lnTo>
                  <a:lnTo>
                    <a:pt x="129832" y="23596"/>
                  </a:lnTo>
                  <a:lnTo>
                    <a:pt x="141630" y="23596"/>
                  </a:lnTo>
                  <a:lnTo>
                    <a:pt x="141630" y="11798"/>
                  </a:lnTo>
                  <a:close/>
                </a:path>
                <a:path w="626109" h="47625">
                  <a:moveTo>
                    <a:pt x="153416" y="35407"/>
                  </a:moveTo>
                  <a:lnTo>
                    <a:pt x="141630" y="35407"/>
                  </a:lnTo>
                  <a:lnTo>
                    <a:pt x="141630" y="47205"/>
                  </a:lnTo>
                  <a:lnTo>
                    <a:pt x="153416" y="47205"/>
                  </a:lnTo>
                  <a:lnTo>
                    <a:pt x="153416" y="35407"/>
                  </a:lnTo>
                  <a:close/>
                </a:path>
                <a:path w="626109" h="47625">
                  <a:moveTo>
                    <a:pt x="165239" y="11798"/>
                  </a:moveTo>
                  <a:lnTo>
                    <a:pt x="153441" y="11798"/>
                  </a:lnTo>
                  <a:lnTo>
                    <a:pt x="153441" y="23596"/>
                  </a:lnTo>
                  <a:lnTo>
                    <a:pt x="165239" y="23596"/>
                  </a:lnTo>
                  <a:lnTo>
                    <a:pt x="165239" y="11798"/>
                  </a:lnTo>
                  <a:close/>
                </a:path>
                <a:path w="626109" h="47625">
                  <a:moveTo>
                    <a:pt x="177025" y="35407"/>
                  </a:moveTo>
                  <a:lnTo>
                    <a:pt x="165239" y="35407"/>
                  </a:lnTo>
                  <a:lnTo>
                    <a:pt x="153441" y="35407"/>
                  </a:lnTo>
                  <a:lnTo>
                    <a:pt x="153441" y="47205"/>
                  </a:lnTo>
                  <a:lnTo>
                    <a:pt x="165239" y="47205"/>
                  </a:lnTo>
                  <a:lnTo>
                    <a:pt x="177025" y="47205"/>
                  </a:lnTo>
                  <a:lnTo>
                    <a:pt x="177025" y="35407"/>
                  </a:lnTo>
                  <a:close/>
                </a:path>
                <a:path w="626109" h="47625">
                  <a:moveTo>
                    <a:pt x="177025" y="23596"/>
                  </a:moveTo>
                  <a:lnTo>
                    <a:pt x="165239" y="23596"/>
                  </a:lnTo>
                  <a:lnTo>
                    <a:pt x="165239" y="35394"/>
                  </a:lnTo>
                  <a:lnTo>
                    <a:pt x="177025" y="35394"/>
                  </a:lnTo>
                  <a:lnTo>
                    <a:pt x="177025" y="23596"/>
                  </a:lnTo>
                  <a:close/>
                </a:path>
                <a:path w="626109" h="47625">
                  <a:moveTo>
                    <a:pt x="188836" y="35407"/>
                  </a:moveTo>
                  <a:lnTo>
                    <a:pt x="177038" y="35407"/>
                  </a:lnTo>
                  <a:lnTo>
                    <a:pt x="177038" y="47205"/>
                  </a:lnTo>
                  <a:lnTo>
                    <a:pt x="188836" y="47205"/>
                  </a:lnTo>
                  <a:lnTo>
                    <a:pt x="188836" y="35407"/>
                  </a:lnTo>
                  <a:close/>
                </a:path>
                <a:path w="626109" h="47625">
                  <a:moveTo>
                    <a:pt x="188836" y="23596"/>
                  </a:moveTo>
                  <a:lnTo>
                    <a:pt x="177038" y="23596"/>
                  </a:lnTo>
                  <a:lnTo>
                    <a:pt x="177038" y="35394"/>
                  </a:lnTo>
                  <a:lnTo>
                    <a:pt x="188836" y="35394"/>
                  </a:lnTo>
                  <a:lnTo>
                    <a:pt x="188836" y="23596"/>
                  </a:lnTo>
                  <a:close/>
                </a:path>
                <a:path w="626109" h="47625">
                  <a:moveTo>
                    <a:pt x="200647" y="11798"/>
                  </a:moveTo>
                  <a:lnTo>
                    <a:pt x="188849" y="11798"/>
                  </a:lnTo>
                  <a:lnTo>
                    <a:pt x="188849" y="23596"/>
                  </a:lnTo>
                  <a:lnTo>
                    <a:pt x="188849" y="35394"/>
                  </a:lnTo>
                  <a:lnTo>
                    <a:pt x="200647" y="35394"/>
                  </a:lnTo>
                  <a:lnTo>
                    <a:pt x="200647" y="23596"/>
                  </a:lnTo>
                  <a:lnTo>
                    <a:pt x="200647" y="11798"/>
                  </a:lnTo>
                  <a:close/>
                </a:path>
                <a:path w="626109" h="47625">
                  <a:moveTo>
                    <a:pt x="212432" y="35407"/>
                  </a:moveTo>
                  <a:lnTo>
                    <a:pt x="200647" y="35407"/>
                  </a:lnTo>
                  <a:lnTo>
                    <a:pt x="188849" y="35407"/>
                  </a:lnTo>
                  <a:lnTo>
                    <a:pt x="188849" y="47205"/>
                  </a:lnTo>
                  <a:lnTo>
                    <a:pt x="200647" y="47205"/>
                  </a:lnTo>
                  <a:lnTo>
                    <a:pt x="212432" y="47205"/>
                  </a:lnTo>
                  <a:lnTo>
                    <a:pt x="212432" y="35407"/>
                  </a:lnTo>
                  <a:close/>
                </a:path>
                <a:path w="626109" h="47625">
                  <a:moveTo>
                    <a:pt x="224243" y="35407"/>
                  </a:moveTo>
                  <a:lnTo>
                    <a:pt x="212458" y="35407"/>
                  </a:lnTo>
                  <a:lnTo>
                    <a:pt x="212458" y="47205"/>
                  </a:lnTo>
                  <a:lnTo>
                    <a:pt x="224243" y="47205"/>
                  </a:lnTo>
                  <a:lnTo>
                    <a:pt x="224243" y="35407"/>
                  </a:lnTo>
                  <a:close/>
                </a:path>
                <a:path w="626109" h="47625">
                  <a:moveTo>
                    <a:pt x="247840" y="35407"/>
                  </a:moveTo>
                  <a:lnTo>
                    <a:pt x="236054" y="35407"/>
                  </a:lnTo>
                  <a:lnTo>
                    <a:pt x="236054" y="47205"/>
                  </a:lnTo>
                  <a:lnTo>
                    <a:pt x="247840" y="47205"/>
                  </a:lnTo>
                  <a:lnTo>
                    <a:pt x="247840" y="35407"/>
                  </a:lnTo>
                  <a:close/>
                </a:path>
                <a:path w="626109" h="47625">
                  <a:moveTo>
                    <a:pt x="247840" y="23596"/>
                  </a:moveTo>
                  <a:lnTo>
                    <a:pt x="236054" y="23596"/>
                  </a:lnTo>
                  <a:lnTo>
                    <a:pt x="224256" y="23596"/>
                  </a:lnTo>
                  <a:lnTo>
                    <a:pt x="224256" y="35394"/>
                  </a:lnTo>
                  <a:lnTo>
                    <a:pt x="236054" y="35394"/>
                  </a:lnTo>
                  <a:lnTo>
                    <a:pt x="247840" y="35394"/>
                  </a:lnTo>
                  <a:lnTo>
                    <a:pt x="247840" y="23596"/>
                  </a:lnTo>
                  <a:close/>
                </a:path>
                <a:path w="626109" h="47625">
                  <a:moveTo>
                    <a:pt x="271449" y="35407"/>
                  </a:moveTo>
                  <a:lnTo>
                    <a:pt x="259664" y="35407"/>
                  </a:lnTo>
                  <a:lnTo>
                    <a:pt x="247865" y="35407"/>
                  </a:lnTo>
                  <a:lnTo>
                    <a:pt x="247865" y="47205"/>
                  </a:lnTo>
                  <a:lnTo>
                    <a:pt x="259664" y="47205"/>
                  </a:lnTo>
                  <a:lnTo>
                    <a:pt x="271449" y="47205"/>
                  </a:lnTo>
                  <a:lnTo>
                    <a:pt x="271449" y="35407"/>
                  </a:lnTo>
                  <a:close/>
                </a:path>
                <a:path w="626109" h="47625">
                  <a:moveTo>
                    <a:pt x="283260" y="35407"/>
                  </a:moveTo>
                  <a:lnTo>
                    <a:pt x="271475" y="35407"/>
                  </a:lnTo>
                  <a:lnTo>
                    <a:pt x="271475" y="47205"/>
                  </a:lnTo>
                  <a:lnTo>
                    <a:pt x="283260" y="47205"/>
                  </a:lnTo>
                  <a:lnTo>
                    <a:pt x="283260" y="35407"/>
                  </a:lnTo>
                  <a:close/>
                </a:path>
                <a:path w="626109" h="47625">
                  <a:moveTo>
                    <a:pt x="283260" y="23596"/>
                  </a:moveTo>
                  <a:lnTo>
                    <a:pt x="271475" y="23596"/>
                  </a:lnTo>
                  <a:lnTo>
                    <a:pt x="271475" y="35394"/>
                  </a:lnTo>
                  <a:lnTo>
                    <a:pt x="283260" y="35394"/>
                  </a:lnTo>
                  <a:lnTo>
                    <a:pt x="283260" y="23596"/>
                  </a:lnTo>
                  <a:close/>
                </a:path>
                <a:path w="626109" h="47625">
                  <a:moveTo>
                    <a:pt x="306857" y="35407"/>
                  </a:moveTo>
                  <a:lnTo>
                    <a:pt x="295071" y="35407"/>
                  </a:lnTo>
                  <a:lnTo>
                    <a:pt x="295071" y="47205"/>
                  </a:lnTo>
                  <a:lnTo>
                    <a:pt x="306857" y="47205"/>
                  </a:lnTo>
                  <a:lnTo>
                    <a:pt x="306857" y="35407"/>
                  </a:lnTo>
                  <a:close/>
                </a:path>
                <a:path w="626109" h="47625">
                  <a:moveTo>
                    <a:pt x="306857" y="23596"/>
                  </a:moveTo>
                  <a:lnTo>
                    <a:pt x="295071" y="23596"/>
                  </a:lnTo>
                  <a:lnTo>
                    <a:pt x="295071" y="35394"/>
                  </a:lnTo>
                  <a:lnTo>
                    <a:pt x="306857" y="35394"/>
                  </a:lnTo>
                  <a:lnTo>
                    <a:pt x="306857" y="23596"/>
                  </a:lnTo>
                  <a:close/>
                </a:path>
                <a:path w="626109" h="47625">
                  <a:moveTo>
                    <a:pt x="318668" y="35407"/>
                  </a:moveTo>
                  <a:lnTo>
                    <a:pt x="306882" y="35407"/>
                  </a:lnTo>
                  <a:lnTo>
                    <a:pt x="306882" y="47205"/>
                  </a:lnTo>
                  <a:lnTo>
                    <a:pt x="318668" y="47205"/>
                  </a:lnTo>
                  <a:lnTo>
                    <a:pt x="318668" y="35407"/>
                  </a:lnTo>
                  <a:close/>
                </a:path>
                <a:path w="626109" h="47625">
                  <a:moveTo>
                    <a:pt x="318668" y="11798"/>
                  </a:moveTo>
                  <a:lnTo>
                    <a:pt x="306882" y="11798"/>
                  </a:lnTo>
                  <a:lnTo>
                    <a:pt x="306882" y="23596"/>
                  </a:lnTo>
                  <a:lnTo>
                    <a:pt x="306882" y="35394"/>
                  </a:lnTo>
                  <a:lnTo>
                    <a:pt x="318668" y="35394"/>
                  </a:lnTo>
                  <a:lnTo>
                    <a:pt x="318668" y="23596"/>
                  </a:lnTo>
                  <a:lnTo>
                    <a:pt x="318668" y="11798"/>
                  </a:lnTo>
                  <a:close/>
                </a:path>
                <a:path w="626109" h="47625">
                  <a:moveTo>
                    <a:pt x="330479" y="35407"/>
                  </a:moveTo>
                  <a:lnTo>
                    <a:pt x="318681" y="35407"/>
                  </a:lnTo>
                  <a:lnTo>
                    <a:pt x="318681" y="47205"/>
                  </a:lnTo>
                  <a:lnTo>
                    <a:pt x="330479" y="47205"/>
                  </a:lnTo>
                  <a:lnTo>
                    <a:pt x="330479" y="35407"/>
                  </a:lnTo>
                  <a:close/>
                </a:path>
                <a:path w="626109" h="47625">
                  <a:moveTo>
                    <a:pt x="330479" y="23596"/>
                  </a:moveTo>
                  <a:lnTo>
                    <a:pt x="318681" y="23596"/>
                  </a:lnTo>
                  <a:lnTo>
                    <a:pt x="318681" y="35394"/>
                  </a:lnTo>
                  <a:lnTo>
                    <a:pt x="330479" y="35394"/>
                  </a:lnTo>
                  <a:lnTo>
                    <a:pt x="330479" y="23596"/>
                  </a:lnTo>
                  <a:close/>
                </a:path>
                <a:path w="626109" h="47625">
                  <a:moveTo>
                    <a:pt x="342277" y="35407"/>
                  </a:moveTo>
                  <a:lnTo>
                    <a:pt x="330492" y="35407"/>
                  </a:lnTo>
                  <a:lnTo>
                    <a:pt x="330492" y="47205"/>
                  </a:lnTo>
                  <a:lnTo>
                    <a:pt x="342277" y="47205"/>
                  </a:lnTo>
                  <a:lnTo>
                    <a:pt x="342277" y="35407"/>
                  </a:lnTo>
                  <a:close/>
                </a:path>
                <a:path w="626109" h="47625">
                  <a:moveTo>
                    <a:pt x="365874" y="11798"/>
                  </a:moveTo>
                  <a:lnTo>
                    <a:pt x="354088" y="11798"/>
                  </a:lnTo>
                  <a:lnTo>
                    <a:pt x="342290" y="11798"/>
                  </a:lnTo>
                  <a:lnTo>
                    <a:pt x="342290" y="23596"/>
                  </a:lnTo>
                  <a:lnTo>
                    <a:pt x="354088" y="23596"/>
                  </a:lnTo>
                  <a:lnTo>
                    <a:pt x="365874" y="23596"/>
                  </a:lnTo>
                  <a:lnTo>
                    <a:pt x="365874" y="11798"/>
                  </a:lnTo>
                  <a:close/>
                </a:path>
                <a:path w="626109" h="47625">
                  <a:moveTo>
                    <a:pt x="389496" y="11798"/>
                  </a:moveTo>
                  <a:lnTo>
                    <a:pt x="377698" y="11798"/>
                  </a:lnTo>
                  <a:lnTo>
                    <a:pt x="377698" y="23596"/>
                  </a:lnTo>
                  <a:lnTo>
                    <a:pt x="377698" y="35394"/>
                  </a:lnTo>
                  <a:lnTo>
                    <a:pt x="389496" y="35394"/>
                  </a:lnTo>
                  <a:lnTo>
                    <a:pt x="389496" y="23596"/>
                  </a:lnTo>
                  <a:lnTo>
                    <a:pt x="389496" y="11798"/>
                  </a:lnTo>
                  <a:close/>
                </a:path>
                <a:path w="626109" h="47625">
                  <a:moveTo>
                    <a:pt x="413092" y="23596"/>
                  </a:moveTo>
                  <a:lnTo>
                    <a:pt x="401307" y="23596"/>
                  </a:lnTo>
                  <a:lnTo>
                    <a:pt x="401307" y="11798"/>
                  </a:lnTo>
                  <a:lnTo>
                    <a:pt x="389509" y="11798"/>
                  </a:lnTo>
                  <a:lnTo>
                    <a:pt x="389509" y="23596"/>
                  </a:lnTo>
                  <a:lnTo>
                    <a:pt x="389509" y="35394"/>
                  </a:lnTo>
                  <a:lnTo>
                    <a:pt x="401307" y="35394"/>
                  </a:lnTo>
                  <a:lnTo>
                    <a:pt x="413092" y="35394"/>
                  </a:lnTo>
                  <a:lnTo>
                    <a:pt x="413092" y="23596"/>
                  </a:lnTo>
                  <a:close/>
                </a:path>
                <a:path w="626109" h="47625">
                  <a:moveTo>
                    <a:pt x="460298" y="11798"/>
                  </a:moveTo>
                  <a:lnTo>
                    <a:pt x="448513" y="11798"/>
                  </a:lnTo>
                  <a:lnTo>
                    <a:pt x="448513" y="23596"/>
                  </a:lnTo>
                  <a:lnTo>
                    <a:pt x="436714" y="23596"/>
                  </a:lnTo>
                  <a:lnTo>
                    <a:pt x="436714" y="35394"/>
                  </a:lnTo>
                  <a:lnTo>
                    <a:pt x="448513" y="35394"/>
                  </a:lnTo>
                  <a:lnTo>
                    <a:pt x="460298" y="35394"/>
                  </a:lnTo>
                  <a:lnTo>
                    <a:pt x="460298" y="23596"/>
                  </a:lnTo>
                  <a:lnTo>
                    <a:pt x="460298" y="11798"/>
                  </a:lnTo>
                  <a:close/>
                </a:path>
                <a:path w="626109" h="47625">
                  <a:moveTo>
                    <a:pt x="472109" y="11798"/>
                  </a:moveTo>
                  <a:lnTo>
                    <a:pt x="460324" y="11798"/>
                  </a:lnTo>
                  <a:lnTo>
                    <a:pt x="460324" y="23596"/>
                  </a:lnTo>
                  <a:lnTo>
                    <a:pt x="460324" y="35394"/>
                  </a:lnTo>
                  <a:lnTo>
                    <a:pt x="472109" y="35394"/>
                  </a:lnTo>
                  <a:lnTo>
                    <a:pt x="472109" y="23596"/>
                  </a:lnTo>
                  <a:lnTo>
                    <a:pt x="472109" y="11798"/>
                  </a:lnTo>
                  <a:close/>
                </a:path>
                <a:path w="626109" h="47625">
                  <a:moveTo>
                    <a:pt x="472109" y="0"/>
                  </a:moveTo>
                  <a:lnTo>
                    <a:pt x="460324" y="0"/>
                  </a:lnTo>
                  <a:lnTo>
                    <a:pt x="460324" y="11785"/>
                  </a:lnTo>
                  <a:lnTo>
                    <a:pt x="472109" y="11785"/>
                  </a:lnTo>
                  <a:lnTo>
                    <a:pt x="472109" y="0"/>
                  </a:lnTo>
                  <a:close/>
                </a:path>
                <a:path w="626109" h="47625">
                  <a:moveTo>
                    <a:pt x="483920" y="0"/>
                  </a:moveTo>
                  <a:lnTo>
                    <a:pt x="472122" y="0"/>
                  </a:lnTo>
                  <a:lnTo>
                    <a:pt x="472122" y="11785"/>
                  </a:lnTo>
                  <a:lnTo>
                    <a:pt x="483920" y="11785"/>
                  </a:lnTo>
                  <a:lnTo>
                    <a:pt x="483920" y="0"/>
                  </a:lnTo>
                  <a:close/>
                </a:path>
                <a:path w="626109" h="47625">
                  <a:moveTo>
                    <a:pt x="495731" y="11798"/>
                  </a:moveTo>
                  <a:lnTo>
                    <a:pt x="483933" y="11798"/>
                  </a:lnTo>
                  <a:lnTo>
                    <a:pt x="483933" y="23596"/>
                  </a:lnTo>
                  <a:lnTo>
                    <a:pt x="495731" y="23596"/>
                  </a:lnTo>
                  <a:lnTo>
                    <a:pt x="495731" y="11798"/>
                  </a:lnTo>
                  <a:close/>
                </a:path>
                <a:path w="626109" h="47625">
                  <a:moveTo>
                    <a:pt x="507530" y="0"/>
                  </a:moveTo>
                  <a:lnTo>
                    <a:pt x="495731" y="0"/>
                  </a:lnTo>
                  <a:lnTo>
                    <a:pt x="495731" y="11785"/>
                  </a:lnTo>
                  <a:lnTo>
                    <a:pt x="507530" y="11785"/>
                  </a:lnTo>
                  <a:lnTo>
                    <a:pt x="507530" y="0"/>
                  </a:lnTo>
                  <a:close/>
                </a:path>
                <a:path w="626109" h="47625">
                  <a:moveTo>
                    <a:pt x="519315" y="11798"/>
                  </a:moveTo>
                  <a:lnTo>
                    <a:pt x="507530" y="11798"/>
                  </a:lnTo>
                  <a:lnTo>
                    <a:pt x="507530" y="23596"/>
                  </a:lnTo>
                  <a:lnTo>
                    <a:pt x="519315" y="23596"/>
                  </a:lnTo>
                  <a:lnTo>
                    <a:pt x="519315" y="11798"/>
                  </a:lnTo>
                  <a:close/>
                </a:path>
                <a:path w="626109" h="47625">
                  <a:moveTo>
                    <a:pt x="531126" y="11798"/>
                  </a:moveTo>
                  <a:lnTo>
                    <a:pt x="519341" y="11798"/>
                  </a:lnTo>
                  <a:lnTo>
                    <a:pt x="519341" y="23596"/>
                  </a:lnTo>
                  <a:lnTo>
                    <a:pt x="519341" y="35394"/>
                  </a:lnTo>
                  <a:lnTo>
                    <a:pt x="531126" y="35394"/>
                  </a:lnTo>
                  <a:lnTo>
                    <a:pt x="531126" y="23596"/>
                  </a:lnTo>
                  <a:lnTo>
                    <a:pt x="531126" y="11798"/>
                  </a:lnTo>
                  <a:close/>
                </a:path>
                <a:path w="626109" h="47625">
                  <a:moveTo>
                    <a:pt x="542937" y="0"/>
                  </a:moveTo>
                  <a:lnTo>
                    <a:pt x="531139" y="0"/>
                  </a:lnTo>
                  <a:lnTo>
                    <a:pt x="531139" y="11785"/>
                  </a:lnTo>
                  <a:lnTo>
                    <a:pt x="542937" y="11785"/>
                  </a:lnTo>
                  <a:lnTo>
                    <a:pt x="542937" y="0"/>
                  </a:lnTo>
                  <a:close/>
                </a:path>
                <a:path w="626109" h="47625">
                  <a:moveTo>
                    <a:pt x="554748" y="0"/>
                  </a:moveTo>
                  <a:lnTo>
                    <a:pt x="542950" y="0"/>
                  </a:lnTo>
                  <a:lnTo>
                    <a:pt x="542950" y="11785"/>
                  </a:lnTo>
                  <a:lnTo>
                    <a:pt x="554748" y="11785"/>
                  </a:lnTo>
                  <a:lnTo>
                    <a:pt x="554748" y="0"/>
                  </a:lnTo>
                  <a:close/>
                </a:path>
                <a:path w="626109" h="47625">
                  <a:moveTo>
                    <a:pt x="566547" y="11798"/>
                  </a:moveTo>
                  <a:lnTo>
                    <a:pt x="554748" y="11798"/>
                  </a:ln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66547" y="23596"/>
                  </a:lnTo>
                  <a:lnTo>
                    <a:pt x="566547" y="11798"/>
                  </a:lnTo>
                  <a:close/>
                </a:path>
                <a:path w="626109" h="47625">
                  <a:moveTo>
                    <a:pt x="578345" y="23596"/>
                  </a:moveTo>
                  <a:lnTo>
                    <a:pt x="566547" y="23596"/>
                  </a:lnTo>
                  <a:lnTo>
                    <a:pt x="566547" y="35394"/>
                  </a:lnTo>
                  <a:lnTo>
                    <a:pt x="578345" y="35394"/>
                  </a:lnTo>
                  <a:lnTo>
                    <a:pt x="578345" y="23596"/>
                  </a:lnTo>
                  <a:close/>
                </a:path>
                <a:path w="626109" h="47625">
                  <a:moveTo>
                    <a:pt x="590143" y="11798"/>
                  </a:moveTo>
                  <a:lnTo>
                    <a:pt x="578345" y="11798"/>
                  </a:lnTo>
                  <a:lnTo>
                    <a:pt x="578345" y="23596"/>
                  </a:lnTo>
                  <a:lnTo>
                    <a:pt x="590143" y="23596"/>
                  </a:lnTo>
                  <a:lnTo>
                    <a:pt x="590143" y="11798"/>
                  </a:lnTo>
                  <a:close/>
                </a:path>
                <a:path w="626109" h="47625">
                  <a:moveTo>
                    <a:pt x="625551" y="23596"/>
                  </a:moveTo>
                  <a:lnTo>
                    <a:pt x="613765" y="23596"/>
                  </a:lnTo>
                  <a:lnTo>
                    <a:pt x="601967" y="23596"/>
                  </a:lnTo>
                  <a:lnTo>
                    <a:pt x="601967" y="35394"/>
                  </a:lnTo>
                  <a:lnTo>
                    <a:pt x="613765" y="35394"/>
                  </a:lnTo>
                  <a:lnTo>
                    <a:pt x="625551" y="35394"/>
                  </a:lnTo>
                  <a:lnTo>
                    <a:pt x="625551" y="23596"/>
                  </a:lnTo>
                  <a:close/>
                </a:path>
                <a:path w="626109" h="47625">
                  <a:moveTo>
                    <a:pt x="625551" y="0"/>
                  </a:moveTo>
                  <a:lnTo>
                    <a:pt x="613765" y="0"/>
                  </a:lnTo>
                  <a:lnTo>
                    <a:pt x="601967" y="0"/>
                  </a:lnTo>
                  <a:lnTo>
                    <a:pt x="601967" y="11785"/>
                  </a:lnTo>
                  <a:lnTo>
                    <a:pt x="613765" y="11785"/>
                  </a:lnTo>
                  <a:lnTo>
                    <a:pt x="625551" y="11785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5958433" y="4523117"/>
              <a:ext cx="614045" cy="47625"/>
            </a:xfrm>
            <a:custGeom>
              <a:avLst/>
              <a:gdLst/>
              <a:ahLst/>
              <a:cxnLst/>
              <a:rect l="l" t="t" r="r" b="b"/>
              <a:pathLst>
                <a:path w="614045" h="47625">
                  <a:moveTo>
                    <a:pt x="23583" y="11798"/>
                  </a:moveTo>
                  <a:lnTo>
                    <a:pt x="11798" y="11798"/>
                  </a:lnTo>
                  <a:lnTo>
                    <a:pt x="0" y="11798"/>
                  </a:lnTo>
                  <a:lnTo>
                    <a:pt x="0" y="23596"/>
                  </a:lnTo>
                  <a:lnTo>
                    <a:pt x="11798" y="23596"/>
                  </a:lnTo>
                  <a:lnTo>
                    <a:pt x="11798" y="35394"/>
                  </a:lnTo>
                  <a:lnTo>
                    <a:pt x="23583" y="35394"/>
                  </a:lnTo>
                  <a:lnTo>
                    <a:pt x="23583" y="23596"/>
                  </a:lnTo>
                  <a:lnTo>
                    <a:pt x="23583" y="11798"/>
                  </a:lnTo>
                  <a:close/>
                </a:path>
                <a:path w="614045" h="47625">
                  <a:moveTo>
                    <a:pt x="35394" y="23596"/>
                  </a:moveTo>
                  <a:lnTo>
                    <a:pt x="23596" y="23596"/>
                  </a:lnTo>
                  <a:lnTo>
                    <a:pt x="23596" y="35394"/>
                  </a:lnTo>
                  <a:lnTo>
                    <a:pt x="35394" y="35394"/>
                  </a:lnTo>
                  <a:lnTo>
                    <a:pt x="35394" y="23596"/>
                  </a:lnTo>
                  <a:close/>
                </a:path>
                <a:path w="614045" h="47625">
                  <a:moveTo>
                    <a:pt x="47205" y="35407"/>
                  </a:moveTo>
                  <a:lnTo>
                    <a:pt x="35407" y="35407"/>
                  </a:lnTo>
                  <a:lnTo>
                    <a:pt x="35407" y="47205"/>
                  </a:lnTo>
                  <a:lnTo>
                    <a:pt x="47205" y="47205"/>
                  </a:lnTo>
                  <a:lnTo>
                    <a:pt x="47205" y="35407"/>
                  </a:lnTo>
                  <a:close/>
                </a:path>
                <a:path w="614045" h="47625">
                  <a:moveTo>
                    <a:pt x="58991" y="11798"/>
                  </a:moveTo>
                  <a:lnTo>
                    <a:pt x="47205" y="11798"/>
                  </a:lnTo>
                  <a:lnTo>
                    <a:pt x="35407" y="11798"/>
                  </a:lnTo>
                  <a:lnTo>
                    <a:pt x="35407" y="23596"/>
                  </a:lnTo>
                  <a:lnTo>
                    <a:pt x="47205" y="23596"/>
                  </a:lnTo>
                  <a:lnTo>
                    <a:pt x="58991" y="23596"/>
                  </a:lnTo>
                  <a:lnTo>
                    <a:pt x="58991" y="11798"/>
                  </a:lnTo>
                  <a:close/>
                </a:path>
                <a:path w="614045" h="47625">
                  <a:moveTo>
                    <a:pt x="82613" y="35407"/>
                  </a:moveTo>
                  <a:lnTo>
                    <a:pt x="70815" y="35407"/>
                  </a:lnTo>
                  <a:lnTo>
                    <a:pt x="70815" y="47205"/>
                  </a:lnTo>
                  <a:lnTo>
                    <a:pt x="82613" y="47205"/>
                  </a:lnTo>
                  <a:lnTo>
                    <a:pt x="82613" y="35407"/>
                  </a:lnTo>
                  <a:close/>
                </a:path>
                <a:path w="614045" h="47625">
                  <a:moveTo>
                    <a:pt x="94411" y="11798"/>
                  </a:moveTo>
                  <a:lnTo>
                    <a:pt x="82613" y="11798"/>
                  </a:lnTo>
                  <a:lnTo>
                    <a:pt x="70815" y="11798"/>
                  </a:lnTo>
                  <a:lnTo>
                    <a:pt x="59016" y="11798"/>
                  </a:lnTo>
                  <a:lnTo>
                    <a:pt x="59016" y="23596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94411" y="23596"/>
                  </a:lnTo>
                  <a:lnTo>
                    <a:pt x="94411" y="11798"/>
                  </a:lnTo>
                  <a:close/>
                </a:path>
                <a:path w="614045" h="47625">
                  <a:moveTo>
                    <a:pt x="129819" y="35407"/>
                  </a:moveTo>
                  <a:lnTo>
                    <a:pt x="118021" y="35407"/>
                  </a:lnTo>
                  <a:lnTo>
                    <a:pt x="118021" y="47205"/>
                  </a:lnTo>
                  <a:lnTo>
                    <a:pt x="129819" y="47205"/>
                  </a:lnTo>
                  <a:lnTo>
                    <a:pt x="129819" y="35407"/>
                  </a:lnTo>
                  <a:close/>
                </a:path>
                <a:path w="614045" h="47625">
                  <a:moveTo>
                    <a:pt x="153416" y="11798"/>
                  </a:moveTo>
                  <a:lnTo>
                    <a:pt x="141630" y="11798"/>
                  </a:lnTo>
                  <a:lnTo>
                    <a:pt x="129832" y="11798"/>
                  </a:lnTo>
                  <a:lnTo>
                    <a:pt x="129832" y="23596"/>
                  </a:lnTo>
                  <a:lnTo>
                    <a:pt x="129832" y="35394"/>
                  </a:lnTo>
                  <a:lnTo>
                    <a:pt x="141630" y="35394"/>
                  </a:lnTo>
                  <a:lnTo>
                    <a:pt x="141630" y="23596"/>
                  </a:lnTo>
                  <a:lnTo>
                    <a:pt x="153416" y="23596"/>
                  </a:lnTo>
                  <a:lnTo>
                    <a:pt x="153416" y="11798"/>
                  </a:lnTo>
                  <a:close/>
                </a:path>
                <a:path w="614045" h="47625">
                  <a:moveTo>
                    <a:pt x="165239" y="11798"/>
                  </a:moveTo>
                  <a:lnTo>
                    <a:pt x="153441" y="11798"/>
                  </a:lnTo>
                  <a:lnTo>
                    <a:pt x="153441" y="23596"/>
                  </a:lnTo>
                  <a:lnTo>
                    <a:pt x="165239" y="23596"/>
                  </a:lnTo>
                  <a:lnTo>
                    <a:pt x="165239" y="11798"/>
                  </a:lnTo>
                  <a:close/>
                </a:path>
                <a:path w="614045" h="47625">
                  <a:moveTo>
                    <a:pt x="177025" y="35407"/>
                  </a:moveTo>
                  <a:lnTo>
                    <a:pt x="165239" y="35407"/>
                  </a:lnTo>
                  <a:lnTo>
                    <a:pt x="153441" y="35407"/>
                  </a:lnTo>
                  <a:lnTo>
                    <a:pt x="153441" y="47205"/>
                  </a:lnTo>
                  <a:lnTo>
                    <a:pt x="165239" y="47205"/>
                  </a:lnTo>
                  <a:lnTo>
                    <a:pt x="177025" y="47205"/>
                  </a:lnTo>
                  <a:lnTo>
                    <a:pt x="177025" y="35407"/>
                  </a:lnTo>
                  <a:close/>
                </a:path>
                <a:path w="614045" h="47625">
                  <a:moveTo>
                    <a:pt x="177025" y="23596"/>
                  </a:moveTo>
                  <a:lnTo>
                    <a:pt x="165239" y="23596"/>
                  </a:lnTo>
                  <a:lnTo>
                    <a:pt x="165239" y="35394"/>
                  </a:lnTo>
                  <a:lnTo>
                    <a:pt x="177025" y="35394"/>
                  </a:lnTo>
                  <a:lnTo>
                    <a:pt x="177025" y="23596"/>
                  </a:lnTo>
                  <a:close/>
                </a:path>
                <a:path w="614045" h="47625">
                  <a:moveTo>
                    <a:pt x="188836" y="11798"/>
                  </a:moveTo>
                  <a:lnTo>
                    <a:pt x="177038" y="11798"/>
                  </a:lnTo>
                  <a:lnTo>
                    <a:pt x="177038" y="23596"/>
                  </a:lnTo>
                  <a:lnTo>
                    <a:pt x="188836" y="23596"/>
                  </a:lnTo>
                  <a:lnTo>
                    <a:pt x="188836" y="11798"/>
                  </a:lnTo>
                  <a:close/>
                </a:path>
                <a:path w="614045" h="47625">
                  <a:moveTo>
                    <a:pt x="212432" y="11798"/>
                  </a:moveTo>
                  <a:lnTo>
                    <a:pt x="200647" y="11798"/>
                  </a:lnTo>
                  <a:lnTo>
                    <a:pt x="188849" y="11798"/>
                  </a:lnTo>
                  <a:lnTo>
                    <a:pt x="188849" y="23596"/>
                  </a:lnTo>
                  <a:lnTo>
                    <a:pt x="200647" y="23596"/>
                  </a:lnTo>
                  <a:lnTo>
                    <a:pt x="200647" y="35394"/>
                  </a:lnTo>
                  <a:lnTo>
                    <a:pt x="212432" y="35394"/>
                  </a:lnTo>
                  <a:lnTo>
                    <a:pt x="212432" y="23596"/>
                  </a:lnTo>
                  <a:lnTo>
                    <a:pt x="212432" y="11798"/>
                  </a:lnTo>
                  <a:close/>
                </a:path>
                <a:path w="614045" h="47625">
                  <a:moveTo>
                    <a:pt x="224243" y="23596"/>
                  </a:moveTo>
                  <a:lnTo>
                    <a:pt x="212458" y="23596"/>
                  </a:lnTo>
                  <a:lnTo>
                    <a:pt x="212458" y="35394"/>
                  </a:lnTo>
                  <a:lnTo>
                    <a:pt x="224243" y="35394"/>
                  </a:lnTo>
                  <a:lnTo>
                    <a:pt x="224243" y="23596"/>
                  </a:lnTo>
                  <a:close/>
                </a:path>
                <a:path w="614045" h="47625">
                  <a:moveTo>
                    <a:pt x="271449" y="23596"/>
                  </a:moveTo>
                  <a:lnTo>
                    <a:pt x="259664" y="23596"/>
                  </a:lnTo>
                  <a:lnTo>
                    <a:pt x="259664" y="11798"/>
                  </a:lnTo>
                  <a:lnTo>
                    <a:pt x="247865" y="11798"/>
                  </a:lnTo>
                  <a:lnTo>
                    <a:pt x="247865" y="23596"/>
                  </a:lnTo>
                  <a:lnTo>
                    <a:pt x="247865" y="35394"/>
                  </a:lnTo>
                  <a:lnTo>
                    <a:pt x="259664" y="35394"/>
                  </a:lnTo>
                  <a:lnTo>
                    <a:pt x="271449" y="35394"/>
                  </a:lnTo>
                  <a:lnTo>
                    <a:pt x="271449" y="23596"/>
                  </a:lnTo>
                  <a:close/>
                </a:path>
                <a:path w="614045" h="47625">
                  <a:moveTo>
                    <a:pt x="283260" y="23596"/>
                  </a:moveTo>
                  <a:lnTo>
                    <a:pt x="271475" y="23596"/>
                  </a:lnTo>
                  <a:lnTo>
                    <a:pt x="271475" y="35394"/>
                  </a:lnTo>
                  <a:lnTo>
                    <a:pt x="283260" y="35394"/>
                  </a:lnTo>
                  <a:lnTo>
                    <a:pt x="283260" y="23596"/>
                  </a:lnTo>
                  <a:close/>
                </a:path>
                <a:path w="614045" h="47625">
                  <a:moveTo>
                    <a:pt x="306857" y="11798"/>
                  </a:moveTo>
                  <a:lnTo>
                    <a:pt x="295071" y="11798"/>
                  </a:lnTo>
                  <a:lnTo>
                    <a:pt x="283273" y="11798"/>
                  </a:lnTo>
                  <a:lnTo>
                    <a:pt x="283273" y="23596"/>
                  </a:lnTo>
                  <a:lnTo>
                    <a:pt x="283273" y="35394"/>
                  </a:lnTo>
                  <a:lnTo>
                    <a:pt x="295071" y="35394"/>
                  </a:lnTo>
                  <a:lnTo>
                    <a:pt x="295071" y="23596"/>
                  </a:lnTo>
                  <a:lnTo>
                    <a:pt x="306857" y="23596"/>
                  </a:lnTo>
                  <a:lnTo>
                    <a:pt x="306857" y="11798"/>
                  </a:lnTo>
                  <a:close/>
                </a:path>
                <a:path w="614045" h="47625">
                  <a:moveTo>
                    <a:pt x="318668" y="23596"/>
                  </a:moveTo>
                  <a:lnTo>
                    <a:pt x="306882" y="23596"/>
                  </a:lnTo>
                  <a:lnTo>
                    <a:pt x="306882" y="35394"/>
                  </a:lnTo>
                  <a:lnTo>
                    <a:pt x="318668" y="35394"/>
                  </a:lnTo>
                  <a:lnTo>
                    <a:pt x="318668" y="23596"/>
                  </a:lnTo>
                  <a:close/>
                </a:path>
                <a:path w="614045" h="47625">
                  <a:moveTo>
                    <a:pt x="330479" y="11798"/>
                  </a:moveTo>
                  <a:lnTo>
                    <a:pt x="318681" y="11798"/>
                  </a:lnTo>
                  <a:lnTo>
                    <a:pt x="318681" y="23596"/>
                  </a:lnTo>
                  <a:lnTo>
                    <a:pt x="318681" y="35394"/>
                  </a:lnTo>
                  <a:lnTo>
                    <a:pt x="330479" y="35394"/>
                  </a:lnTo>
                  <a:lnTo>
                    <a:pt x="330479" y="23596"/>
                  </a:lnTo>
                  <a:lnTo>
                    <a:pt x="330479" y="11798"/>
                  </a:lnTo>
                  <a:close/>
                </a:path>
                <a:path w="614045" h="47625">
                  <a:moveTo>
                    <a:pt x="342277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30492" y="23596"/>
                  </a:lnTo>
                  <a:lnTo>
                    <a:pt x="342277" y="23596"/>
                  </a:lnTo>
                  <a:lnTo>
                    <a:pt x="342277" y="11798"/>
                  </a:lnTo>
                  <a:lnTo>
                    <a:pt x="342277" y="0"/>
                  </a:lnTo>
                  <a:close/>
                </a:path>
                <a:path w="614045" h="47625">
                  <a:moveTo>
                    <a:pt x="354088" y="0"/>
                  </a:moveTo>
                  <a:lnTo>
                    <a:pt x="342290" y="0"/>
                  </a:lnTo>
                  <a:lnTo>
                    <a:pt x="342290" y="11798"/>
                  </a:lnTo>
                  <a:lnTo>
                    <a:pt x="354088" y="11798"/>
                  </a:lnTo>
                  <a:lnTo>
                    <a:pt x="354088" y="0"/>
                  </a:lnTo>
                  <a:close/>
                </a:path>
                <a:path w="614045" h="47625">
                  <a:moveTo>
                    <a:pt x="377685" y="0"/>
                  </a:moveTo>
                  <a:lnTo>
                    <a:pt x="365899" y="0"/>
                  </a:lnTo>
                  <a:lnTo>
                    <a:pt x="365899" y="11798"/>
                  </a:lnTo>
                  <a:lnTo>
                    <a:pt x="377685" y="11798"/>
                  </a:lnTo>
                  <a:lnTo>
                    <a:pt x="377685" y="0"/>
                  </a:lnTo>
                  <a:close/>
                </a:path>
                <a:path w="614045" h="47625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14045" h="47625">
                  <a:moveTo>
                    <a:pt x="413092" y="0"/>
                  </a:moveTo>
                  <a:lnTo>
                    <a:pt x="401307" y="0"/>
                  </a:lnTo>
                  <a:lnTo>
                    <a:pt x="389509" y="0"/>
                  </a:lnTo>
                  <a:lnTo>
                    <a:pt x="389509" y="11798"/>
                  </a:lnTo>
                  <a:lnTo>
                    <a:pt x="389509" y="23596"/>
                  </a:lnTo>
                  <a:lnTo>
                    <a:pt x="401307" y="23596"/>
                  </a:lnTo>
                  <a:lnTo>
                    <a:pt x="401307" y="35394"/>
                  </a:lnTo>
                  <a:lnTo>
                    <a:pt x="413092" y="35394"/>
                  </a:lnTo>
                  <a:lnTo>
                    <a:pt x="413092" y="23596"/>
                  </a:lnTo>
                  <a:lnTo>
                    <a:pt x="413092" y="11798"/>
                  </a:lnTo>
                  <a:lnTo>
                    <a:pt x="413092" y="0"/>
                  </a:lnTo>
                  <a:close/>
                </a:path>
                <a:path w="614045" h="47625">
                  <a:moveTo>
                    <a:pt x="424903" y="11798"/>
                  </a:moveTo>
                  <a:lnTo>
                    <a:pt x="413105" y="11798"/>
                  </a:lnTo>
                  <a:lnTo>
                    <a:pt x="413105" y="23596"/>
                  </a:lnTo>
                  <a:lnTo>
                    <a:pt x="413105" y="35394"/>
                  </a:lnTo>
                  <a:lnTo>
                    <a:pt x="424903" y="35394"/>
                  </a:lnTo>
                  <a:lnTo>
                    <a:pt x="424903" y="23596"/>
                  </a:lnTo>
                  <a:lnTo>
                    <a:pt x="424903" y="11798"/>
                  </a:lnTo>
                  <a:close/>
                </a:path>
                <a:path w="614045" h="47625">
                  <a:moveTo>
                    <a:pt x="436702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24916" y="23596"/>
                  </a:lnTo>
                  <a:lnTo>
                    <a:pt x="424916" y="35394"/>
                  </a:lnTo>
                  <a:lnTo>
                    <a:pt x="436702" y="35394"/>
                  </a:lnTo>
                  <a:lnTo>
                    <a:pt x="436702" y="23596"/>
                  </a:lnTo>
                  <a:lnTo>
                    <a:pt x="436702" y="11798"/>
                  </a:lnTo>
                  <a:lnTo>
                    <a:pt x="436702" y="0"/>
                  </a:lnTo>
                  <a:close/>
                </a:path>
                <a:path w="614045" h="47625">
                  <a:moveTo>
                    <a:pt x="460298" y="11798"/>
                  </a:moveTo>
                  <a:lnTo>
                    <a:pt x="448513" y="11798"/>
                  </a:lnTo>
                  <a:lnTo>
                    <a:pt x="436714" y="11798"/>
                  </a:lnTo>
                  <a:lnTo>
                    <a:pt x="436714" y="23596"/>
                  </a:lnTo>
                  <a:lnTo>
                    <a:pt x="436714" y="35394"/>
                  </a:lnTo>
                  <a:lnTo>
                    <a:pt x="448513" y="35394"/>
                  </a:lnTo>
                  <a:lnTo>
                    <a:pt x="448513" y="23596"/>
                  </a:lnTo>
                  <a:lnTo>
                    <a:pt x="460298" y="23596"/>
                  </a:lnTo>
                  <a:lnTo>
                    <a:pt x="460298" y="11798"/>
                  </a:lnTo>
                  <a:close/>
                </a:path>
                <a:path w="614045" h="47625">
                  <a:moveTo>
                    <a:pt x="472109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60324" y="23596"/>
                  </a:lnTo>
                  <a:lnTo>
                    <a:pt x="472109" y="23596"/>
                  </a:lnTo>
                  <a:lnTo>
                    <a:pt x="472109" y="11798"/>
                  </a:lnTo>
                  <a:lnTo>
                    <a:pt x="472109" y="0"/>
                  </a:lnTo>
                  <a:close/>
                </a:path>
                <a:path w="614045" h="47625">
                  <a:moveTo>
                    <a:pt x="483920" y="11798"/>
                  </a:moveTo>
                  <a:lnTo>
                    <a:pt x="472122" y="11798"/>
                  </a:lnTo>
                  <a:lnTo>
                    <a:pt x="472122" y="23596"/>
                  </a:lnTo>
                  <a:lnTo>
                    <a:pt x="472122" y="35394"/>
                  </a:lnTo>
                  <a:lnTo>
                    <a:pt x="483920" y="35394"/>
                  </a:lnTo>
                  <a:lnTo>
                    <a:pt x="483920" y="23596"/>
                  </a:lnTo>
                  <a:lnTo>
                    <a:pt x="483920" y="11798"/>
                  </a:lnTo>
                  <a:close/>
                </a:path>
                <a:path w="614045" h="47625">
                  <a:moveTo>
                    <a:pt x="495731" y="0"/>
                  </a:moveTo>
                  <a:lnTo>
                    <a:pt x="483933" y="0"/>
                  </a:lnTo>
                  <a:lnTo>
                    <a:pt x="483933" y="11798"/>
                  </a:lnTo>
                  <a:lnTo>
                    <a:pt x="483933" y="23596"/>
                  </a:lnTo>
                  <a:lnTo>
                    <a:pt x="495731" y="23596"/>
                  </a:lnTo>
                  <a:lnTo>
                    <a:pt x="495731" y="11798"/>
                  </a:lnTo>
                  <a:lnTo>
                    <a:pt x="495731" y="0"/>
                  </a:lnTo>
                  <a:close/>
                </a:path>
                <a:path w="614045" h="47625">
                  <a:moveTo>
                    <a:pt x="519315" y="23596"/>
                  </a:moveTo>
                  <a:lnTo>
                    <a:pt x="507530" y="23596"/>
                  </a:lnTo>
                  <a:lnTo>
                    <a:pt x="507530" y="35394"/>
                  </a:lnTo>
                  <a:lnTo>
                    <a:pt x="519315" y="35394"/>
                  </a:lnTo>
                  <a:lnTo>
                    <a:pt x="519315" y="23596"/>
                  </a:lnTo>
                  <a:close/>
                </a:path>
                <a:path w="614045" h="47625">
                  <a:moveTo>
                    <a:pt x="531126" y="23596"/>
                  </a:moveTo>
                  <a:lnTo>
                    <a:pt x="519341" y="23596"/>
                  </a:lnTo>
                  <a:lnTo>
                    <a:pt x="519341" y="35394"/>
                  </a:lnTo>
                  <a:lnTo>
                    <a:pt x="531126" y="35394"/>
                  </a:lnTo>
                  <a:lnTo>
                    <a:pt x="531126" y="23596"/>
                  </a:lnTo>
                  <a:close/>
                </a:path>
                <a:path w="614045" h="47625">
                  <a:moveTo>
                    <a:pt x="531126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31126" y="11798"/>
                  </a:lnTo>
                  <a:lnTo>
                    <a:pt x="531126" y="0"/>
                  </a:lnTo>
                  <a:close/>
                </a:path>
                <a:path w="614045" h="47625">
                  <a:moveTo>
                    <a:pt x="542937" y="0"/>
                  </a:moveTo>
                  <a:lnTo>
                    <a:pt x="531139" y="0"/>
                  </a:lnTo>
                  <a:lnTo>
                    <a:pt x="531139" y="11798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14045" h="47625">
                  <a:moveTo>
                    <a:pt x="554748" y="23596"/>
                  </a:moveTo>
                  <a:lnTo>
                    <a:pt x="542950" y="23596"/>
                  </a:lnTo>
                  <a:lnTo>
                    <a:pt x="542950" y="35394"/>
                  </a:lnTo>
                  <a:lnTo>
                    <a:pt x="554748" y="35394"/>
                  </a:lnTo>
                  <a:lnTo>
                    <a:pt x="554748" y="23596"/>
                  </a:lnTo>
                  <a:close/>
                </a:path>
                <a:path w="614045" h="47625">
                  <a:moveTo>
                    <a:pt x="601941" y="23596"/>
                  </a:moveTo>
                  <a:lnTo>
                    <a:pt x="590143" y="23596"/>
                  </a:lnTo>
                  <a:lnTo>
                    <a:pt x="590143" y="11798"/>
                  </a:lnTo>
                  <a:lnTo>
                    <a:pt x="578345" y="11798"/>
                  </a:lnTo>
                  <a:lnTo>
                    <a:pt x="566547" y="11798"/>
                  </a:lnTo>
                  <a:lnTo>
                    <a:pt x="566547" y="0"/>
                  </a:lnTo>
                  <a:lnTo>
                    <a:pt x="554748" y="0"/>
                  </a:lnTo>
                  <a:lnTo>
                    <a:pt x="554748" y="11798"/>
                  </a:lnTo>
                  <a:lnTo>
                    <a:pt x="554748" y="23596"/>
                  </a:lnTo>
                  <a:lnTo>
                    <a:pt x="566547" y="23596"/>
                  </a:lnTo>
                  <a:lnTo>
                    <a:pt x="566547" y="35394"/>
                  </a:lnTo>
                  <a:lnTo>
                    <a:pt x="578345" y="35394"/>
                  </a:lnTo>
                  <a:lnTo>
                    <a:pt x="590143" y="35394"/>
                  </a:lnTo>
                  <a:lnTo>
                    <a:pt x="601941" y="35394"/>
                  </a:lnTo>
                  <a:lnTo>
                    <a:pt x="601941" y="23596"/>
                  </a:lnTo>
                  <a:close/>
                </a:path>
                <a:path w="614045" h="47625">
                  <a:moveTo>
                    <a:pt x="613765" y="11798"/>
                  </a:moveTo>
                  <a:lnTo>
                    <a:pt x="601967" y="11798"/>
                  </a:lnTo>
                  <a:lnTo>
                    <a:pt x="601967" y="23596"/>
                  </a:lnTo>
                  <a:lnTo>
                    <a:pt x="613765" y="23596"/>
                  </a:lnTo>
                  <a:lnTo>
                    <a:pt x="613765" y="117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5958433" y="4558525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09" h="35560">
                  <a:moveTo>
                    <a:pt x="23583" y="23609"/>
                  </a:moveTo>
                  <a:lnTo>
                    <a:pt x="11798" y="23609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23583" y="35407"/>
                  </a:lnTo>
                  <a:lnTo>
                    <a:pt x="23583" y="23609"/>
                  </a:lnTo>
                  <a:close/>
                </a:path>
                <a:path w="626109" h="35560">
                  <a:moveTo>
                    <a:pt x="35394" y="23609"/>
                  </a:moveTo>
                  <a:lnTo>
                    <a:pt x="23596" y="23609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close/>
                </a:path>
                <a:path w="626109" h="35560">
                  <a:moveTo>
                    <a:pt x="58991" y="23609"/>
                  </a:moveTo>
                  <a:lnTo>
                    <a:pt x="47205" y="23609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58991" y="35407"/>
                  </a:lnTo>
                  <a:lnTo>
                    <a:pt x="58991" y="23609"/>
                  </a:lnTo>
                  <a:close/>
                </a:path>
                <a:path w="626109" h="35560">
                  <a:moveTo>
                    <a:pt x="82613" y="23609"/>
                  </a:moveTo>
                  <a:lnTo>
                    <a:pt x="70815" y="23609"/>
                  </a:ln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09"/>
                  </a:lnTo>
                  <a:close/>
                </a:path>
                <a:path w="626109" h="35560">
                  <a:moveTo>
                    <a:pt x="106222" y="23609"/>
                  </a:move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06222" y="23609"/>
                  </a:lnTo>
                  <a:close/>
                </a:path>
                <a:path w="626109" h="35560">
                  <a:moveTo>
                    <a:pt x="118008" y="11798"/>
                  </a:moveTo>
                  <a:lnTo>
                    <a:pt x="106222" y="11798"/>
                  </a:lnTo>
                  <a:lnTo>
                    <a:pt x="94424" y="11798"/>
                  </a:lnTo>
                  <a:lnTo>
                    <a:pt x="94424" y="23596"/>
                  </a:lnTo>
                  <a:lnTo>
                    <a:pt x="106222" y="23596"/>
                  </a:lnTo>
                  <a:lnTo>
                    <a:pt x="118008" y="23596"/>
                  </a:lnTo>
                  <a:lnTo>
                    <a:pt x="118008" y="11798"/>
                  </a:lnTo>
                  <a:close/>
                </a:path>
                <a:path w="626109" h="35560">
                  <a:moveTo>
                    <a:pt x="129819" y="23609"/>
                  </a:moveTo>
                  <a:lnTo>
                    <a:pt x="118021" y="23609"/>
                  </a:lnTo>
                  <a:lnTo>
                    <a:pt x="118021" y="35407"/>
                  </a:lnTo>
                  <a:lnTo>
                    <a:pt x="129819" y="35407"/>
                  </a:lnTo>
                  <a:lnTo>
                    <a:pt x="129819" y="23609"/>
                  </a:lnTo>
                  <a:close/>
                </a:path>
                <a:path w="626109" h="35560">
                  <a:moveTo>
                    <a:pt x="153416" y="11798"/>
                  </a:moveTo>
                  <a:lnTo>
                    <a:pt x="141630" y="11798"/>
                  </a:lnTo>
                  <a:lnTo>
                    <a:pt x="129832" y="11798"/>
                  </a:lnTo>
                  <a:lnTo>
                    <a:pt x="129832" y="23596"/>
                  </a:lnTo>
                  <a:lnTo>
                    <a:pt x="141630" y="23596"/>
                  </a:lnTo>
                  <a:lnTo>
                    <a:pt x="153416" y="23596"/>
                  </a:lnTo>
                  <a:lnTo>
                    <a:pt x="153416" y="11798"/>
                  </a:lnTo>
                  <a:close/>
                </a:path>
                <a:path w="626109" h="35560">
                  <a:moveTo>
                    <a:pt x="165239" y="23609"/>
                  </a:move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65239" y="23609"/>
                  </a:lnTo>
                  <a:close/>
                </a:path>
                <a:path w="626109" h="35560">
                  <a:moveTo>
                    <a:pt x="165239" y="11798"/>
                  </a:moveTo>
                  <a:lnTo>
                    <a:pt x="153441" y="11798"/>
                  </a:lnTo>
                  <a:lnTo>
                    <a:pt x="153441" y="23596"/>
                  </a:lnTo>
                  <a:lnTo>
                    <a:pt x="165239" y="23596"/>
                  </a:lnTo>
                  <a:lnTo>
                    <a:pt x="165239" y="11798"/>
                  </a:lnTo>
                  <a:close/>
                </a:path>
                <a:path w="626109" h="35560">
                  <a:moveTo>
                    <a:pt x="177025" y="0"/>
                  </a:moveTo>
                  <a:lnTo>
                    <a:pt x="165239" y="0"/>
                  </a:lnTo>
                  <a:lnTo>
                    <a:pt x="165239" y="11798"/>
                  </a:lnTo>
                  <a:lnTo>
                    <a:pt x="177025" y="11798"/>
                  </a:lnTo>
                  <a:lnTo>
                    <a:pt x="177025" y="0"/>
                  </a:lnTo>
                  <a:close/>
                </a:path>
                <a:path w="626109" h="35560">
                  <a:moveTo>
                    <a:pt x="188836" y="23609"/>
                  </a:move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close/>
                </a:path>
                <a:path w="626109" h="35560">
                  <a:moveTo>
                    <a:pt x="188836" y="0"/>
                  </a:moveTo>
                  <a:lnTo>
                    <a:pt x="177038" y="0"/>
                  </a:lnTo>
                  <a:lnTo>
                    <a:pt x="177038" y="11798"/>
                  </a:lnTo>
                  <a:lnTo>
                    <a:pt x="177038" y="23596"/>
                  </a:lnTo>
                  <a:lnTo>
                    <a:pt x="188836" y="23596"/>
                  </a:lnTo>
                  <a:lnTo>
                    <a:pt x="188836" y="11798"/>
                  </a:lnTo>
                  <a:lnTo>
                    <a:pt x="188836" y="0"/>
                  </a:lnTo>
                  <a:close/>
                </a:path>
                <a:path w="626109" h="35560">
                  <a:moveTo>
                    <a:pt x="200647" y="11798"/>
                  </a:moveTo>
                  <a:lnTo>
                    <a:pt x="188849" y="11798"/>
                  </a:lnTo>
                  <a:lnTo>
                    <a:pt x="188849" y="23596"/>
                  </a:lnTo>
                  <a:lnTo>
                    <a:pt x="200647" y="23596"/>
                  </a:lnTo>
                  <a:lnTo>
                    <a:pt x="200647" y="11798"/>
                  </a:lnTo>
                  <a:close/>
                </a:path>
                <a:path w="626109" h="35560">
                  <a:moveTo>
                    <a:pt x="212432" y="23609"/>
                  </a:moveTo>
                  <a:lnTo>
                    <a:pt x="200647" y="23609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close/>
                </a:path>
                <a:path w="626109" h="35560">
                  <a:moveTo>
                    <a:pt x="224243" y="0"/>
                  </a:moveTo>
                  <a:lnTo>
                    <a:pt x="212458" y="0"/>
                  </a:lnTo>
                  <a:lnTo>
                    <a:pt x="212458" y="11798"/>
                  </a:lnTo>
                  <a:lnTo>
                    <a:pt x="224243" y="11798"/>
                  </a:lnTo>
                  <a:lnTo>
                    <a:pt x="224243" y="0"/>
                  </a:lnTo>
                  <a:close/>
                </a:path>
                <a:path w="626109" h="35560">
                  <a:moveTo>
                    <a:pt x="247840" y="23609"/>
                  </a:moveTo>
                  <a:lnTo>
                    <a:pt x="236054" y="23609"/>
                  </a:ln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47840" y="35407"/>
                  </a:lnTo>
                  <a:lnTo>
                    <a:pt x="247840" y="23609"/>
                  </a:lnTo>
                  <a:close/>
                </a:path>
                <a:path w="626109" h="35560">
                  <a:moveTo>
                    <a:pt x="247840" y="0"/>
                  </a:moveTo>
                  <a:lnTo>
                    <a:pt x="236054" y="0"/>
                  </a:lnTo>
                  <a:lnTo>
                    <a:pt x="224256" y="0"/>
                  </a:lnTo>
                  <a:lnTo>
                    <a:pt x="224256" y="11798"/>
                  </a:lnTo>
                  <a:lnTo>
                    <a:pt x="224256" y="23596"/>
                  </a:lnTo>
                  <a:lnTo>
                    <a:pt x="236054" y="23596"/>
                  </a:lnTo>
                  <a:lnTo>
                    <a:pt x="247840" y="23596"/>
                  </a:lnTo>
                  <a:lnTo>
                    <a:pt x="247840" y="11798"/>
                  </a:lnTo>
                  <a:lnTo>
                    <a:pt x="247840" y="0"/>
                  </a:lnTo>
                  <a:close/>
                </a:path>
                <a:path w="626109" h="35560">
                  <a:moveTo>
                    <a:pt x="271449" y="23609"/>
                  </a:moveTo>
                  <a:lnTo>
                    <a:pt x="259664" y="23609"/>
                  </a:lnTo>
                  <a:lnTo>
                    <a:pt x="247865" y="23609"/>
                  </a:lnTo>
                  <a:lnTo>
                    <a:pt x="247865" y="35407"/>
                  </a:lnTo>
                  <a:lnTo>
                    <a:pt x="259664" y="35407"/>
                  </a:lnTo>
                  <a:lnTo>
                    <a:pt x="271449" y="35407"/>
                  </a:lnTo>
                  <a:lnTo>
                    <a:pt x="271449" y="23609"/>
                  </a:lnTo>
                  <a:close/>
                </a:path>
                <a:path w="626109" h="35560">
                  <a:moveTo>
                    <a:pt x="271449" y="0"/>
                  </a:moveTo>
                  <a:lnTo>
                    <a:pt x="259664" y="0"/>
                  </a:lnTo>
                  <a:lnTo>
                    <a:pt x="247865" y="0"/>
                  </a:lnTo>
                  <a:lnTo>
                    <a:pt x="247865" y="11798"/>
                  </a:lnTo>
                  <a:lnTo>
                    <a:pt x="259664" y="11798"/>
                  </a:lnTo>
                  <a:lnTo>
                    <a:pt x="259664" y="23596"/>
                  </a:lnTo>
                  <a:lnTo>
                    <a:pt x="271449" y="23596"/>
                  </a:lnTo>
                  <a:lnTo>
                    <a:pt x="271449" y="11798"/>
                  </a:lnTo>
                  <a:lnTo>
                    <a:pt x="271449" y="0"/>
                  </a:lnTo>
                  <a:close/>
                </a:path>
                <a:path w="626109" h="35560">
                  <a:moveTo>
                    <a:pt x="295071" y="23609"/>
                  </a:move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295071" y="23609"/>
                  </a:lnTo>
                  <a:close/>
                </a:path>
                <a:path w="626109" h="35560">
                  <a:moveTo>
                    <a:pt x="306857" y="0"/>
                  </a:moveTo>
                  <a:lnTo>
                    <a:pt x="295071" y="0"/>
                  </a:lnTo>
                  <a:lnTo>
                    <a:pt x="283273" y="0"/>
                  </a:lnTo>
                  <a:lnTo>
                    <a:pt x="283273" y="11798"/>
                  </a:lnTo>
                  <a:lnTo>
                    <a:pt x="283273" y="23596"/>
                  </a:lnTo>
                  <a:lnTo>
                    <a:pt x="295071" y="23596"/>
                  </a:lnTo>
                  <a:lnTo>
                    <a:pt x="295071" y="11798"/>
                  </a:lnTo>
                  <a:lnTo>
                    <a:pt x="306857" y="11798"/>
                  </a:lnTo>
                  <a:lnTo>
                    <a:pt x="306857" y="0"/>
                  </a:lnTo>
                  <a:close/>
                </a:path>
                <a:path w="626109" h="35560">
                  <a:moveTo>
                    <a:pt x="318668" y="23609"/>
                  </a:moveTo>
                  <a:lnTo>
                    <a:pt x="306882" y="23609"/>
                  </a:lnTo>
                  <a:lnTo>
                    <a:pt x="306882" y="35407"/>
                  </a:lnTo>
                  <a:lnTo>
                    <a:pt x="318668" y="35407"/>
                  </a:lnTo>
                  <a:lnTo>
                    <a:pt x="318668" y="23609"/>
                  </a:lnTo>
                  <a:close/>
                </a:path>
                <a:path w="626109" h="35560">
                  <a:moveTo>
                    <a:pt x="318668" y="0"/>
                  </a:moveTo>
                  <a:lnTo>
                    <a:pt x="306882" y="0"/>
                  </a:lnTo>
                  <a:lnTo>
                    <a:pt x="306882" y="11798"/>
                  </a:lnTo>
                  <a:lnTo>
                    <a:pt x="318668" y="11798"/>
                  </a:lnTo>
                  <a:lnTo>
                    <a:pt x="318668" y="0"/>
                  </a:lnTo>
                  <a:close/>
                </a:path>
                <a:path w="626109" h="35560">
                  <a:moveTo>
                    <a:pt x="330479" y="0"/>
                  </a:moveTo>
                  <a:lnTo>
                    <a:pt x="318681" y="0"/>
                  </a:lnTo>
                  <a:lnTo>
                    <a:pt x="318681" y="11798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26109" h="35560">
                  <a:moveTo>
                    <a:pt x="342277" y="23609"/>
                  </a:moveTo>
                  <a:lnTo>
                    <a:pt x="330492" y="23609"/>
                  </a:lnTo>
                  <a:lnTo>
                    <a:pt x="330492" y="35407"/>
                  </a:lnTo>
                  <a:lnTo>
                    <a:pt x="342277" y="35407"/>
                  </a:lnTo>
                  <a:lnTo>
                    <a:pt x="342277" y="23609"/>
                  </a:lnTo>
                  <a:close/>
                </a:path>
                <a:path w="626109" h="35560">
                  <a:moveTo>
                    <a:pt x="342277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30492" y="23596"/>
                  </a:lnTo>
                  <a:lnTo>
                    <a:pt x="342277" y="23596"/>
                  </a:lnTo>
                  <a:lnTo>
                    <a:pt x="342277" y="11798"/>
                  </a:lnTo>
                  <a:lnTo>
                    <a:pt x="342277" y="0"/>
                  </a:lnTo>
                  <a:close/>
                </a:path>
                <a:path w="626109" h="35560">
                  <a:moveTo>
                    <a:pt x="365874" y="11798"/>
                  </a:moveTo>
                  <a:lnTo>
                    <a:pt x="354088" y="11798"/>
                  </a:lnTo>
                  <a:lnTo>
                    <a:pt x="354088" y="0"/>
                  </a:lnTo>
                  <a:lnTo>
                    <a:pt x="342290" y="0"/>
                  </a:lnTo>
                  <a:lnTo>
                    <a:pt x="342290" y="11798"/>
                  </a:lnTo>
                  <a:lnTo>
                    <a:pt x="342290" y="23596"/>
                  </a:lnTo>
                  <a:lnTo>
                    <a:pt x="354088" y="23596"/>
                  </a:lnTo>
                  <a:lnTo>
                    <a:pt x="365874" y="23596"/>
                  </a:lnTo>
                  <a:lnTo>
                    <a:pt x="365874" y="11798"/>
                  </a:lnTo>
                  <a:close/>
                </a:path>
                <a:path w="626109" h="35560">
                  <a:moveTo>
                    <a:pt x="377685" y="11798"/>
                  </a:moveTo>
                  <a:lnTo>
                    <a:pt x="365899" y="11798"/>
                  </a:lnTo>
                  <a:lnTo>
                    <a:pt x="365899" y="23596"/>
                  </a:lnTo>
                  <a:lnTo>
                    <a:pt x="377685" y="23596"/>
                  </a:lnTo>
                  <a:lnTo>
                    <a:pt x="377685" y="11798"/>
                  </a:lnTo>
                  <a:close/>
                </a:path>
                <a:path w="626109" h="35560">
                  <a:moveTo>
                    <a:pt x="389496" y="11798"/>
                  </a:moveTo>
                  <a:lnTo>
                    <a:pt x="377698" y="11798"/>
                  </a:lnTo>
                  <a:lnTo>
                    <a:pt x="377698" y="23596"/>
                  </a:lnTo>
                  <a:lnTo>
                    <a:pt x="389496" y="23596"/>
                  </a:lnTo>
                  <a:lnTo>
                    <a:pt x="389496" y="11798"/>
                  </a:lnTo>
                  <a:close/>
                </a:path>
                <a:path w="626109" h="35560">
                  <a:moveTo>
                    <a:pt x="413092" y="0"/>
                  </a:moveTo>
                  <a:lnTo>
                    <a:pt x="401307" y="0"/>
                  </a:ln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13092" y="11798"/>
                  </a:lnTo>
                  <a:lnTo>
                    <a:pt x="413092" y="0"/>
                  </a:lnTo>
                  <a:close/>
                </a:path>
                <a:path w="626109" h="35560">
                  <a:moveTo>
                    <a:pt x="448513" y="0"/>
                  </a:moveTo>
                  <a:lnTo>
                    <a:pt x="436714" y="0"/>
                  </a:lnTo>
                  <a:lnTo>
                    <a:pt x="436714" y="11798"/>
                  </a:lnTo>
                  <a:lnTo>
                    <a:pt x="436714" y="23596"/>
                  </a:lnTo>
                  <a:lnTo>
                    <a:pt x="448513" y="23596"/>
                  </a:lnTo>
                  <a:lnTo>
                    <a:pt x="448513" y="11798"/>
                  </a:lnTo>
                  <a:lnTo>
                    <a:pt x="448513" y="0"/>
                  </a:lnTo>
                  <a:close/>
                </a:path>
                <a:path w="626109" h="35560">
                  <a:moveTo>
                    <a:pt x="472109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72109" y="11798"/>
                  </a:lnTo>
                  <a:lnTo>
                    <a:pt x="472109" y="0"/>
                  </a:lnTo>
                  <a:close/>
                </a:path>
                <a:path w="626109" h="35560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09" h="35560">
                  <a:moveTo>
                    <a:pt x="519315" y="0"/>
                  </a:moveTo>
                  <a:lnTo>
                    <a:pt x="507530" y="0"/>
                  </a:lnTo>
                  <a:lnTo>
                    <a:pt x="507530" y="11798"/>
                  </a:lnTo>
                  <a:lnTo>
                    <a:pt x="495731" y="11798"/>
                  </a:lnTo>
                  <a:lnTo>
                    <a:pt x="495731" y="23596"/>
                  </a:lnTo>
                  <a:lnTo>
                    <a:pt x="507530" y="23596"/>
                  </a:lnTo>
                  <a:lnTo>
                    <a:pt x="519315" y="23596"/>
                  </a:lnTo>
                  <a:lnTo>
                    <a:pt x="519315" y="11798"/>
                  </a:lnTo>
                  <a:lnTo>
                    <a:pt x="519315" y="0"/>
                  </a:lnTo>
                  <a:close/>
                </a:path>
                <a:path w="626109" h="35560">
                  <a:moveTo>
                    <a:pt x="531126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19341" y="23596"/>
                  </a:lnTo>
                  <a:lnTo>
                    <a:pt x="531126" y="23596"/>
                  </a:lnTo>
                  <a:lnTo>
                    <a:pt x="531126" y="11798"/>
                  </a:lnTo>
                  <a:lnTo>
                    <a:pt x="531126" y="0"/>
                  </a:lnTo>
                  <a:close/>
                </a:path>
                <a:path w="626109" h="35560">
                  <a:moveTo>
                    <a:pt x="542937" y="0"/>
                  </a:moveTo>
                  <a:lnTo>
                    <a:pt x="531139" y="0"/>
                  </a:lnTo>
                  <a:lnTo>
                    <a:pt x="531139" y="11798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26109" h="35560">
                  <a:moveTo>
                    <a:pt x="601941" y="0"/>
                  </a:moveTo>
                  <a:lnTo>
                    <a:pt x="601941" y="0"/>
                  </a:ln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66547" y="23596"/>
                  </a:lnTo>
                  <a:lnTo>
                    <a:pt x="578345" y="23596"/>
                  </a:lnTo>
                  <a:lnTo>
                    <a:pt x="590143" y="23596"/>
                  </a:lnTo>
                  <a:lnTo>
                    <a:pt x="590143" y="11798"/>
                  </a:lnTo>
                  <a:lnTo>
                    <a:pt x="601941" y="11798"/>
                  </a:lnTo>
                  <a:lnTo>
                    <a:pt x="601941" y="0"/>
                  </a:lnTo>
                  <a:close/>
                </a:path>
                <a:path w="626109" h="35560">
                  <a:moveTo>
                    <a:pt x="625551" y="0"/>
                  </a:moveTo>
                  <a:lnTo>
                    <a:pt x="613765" y="0"/>
                  </a:lnTo>
                  <a:lnTo>
                    <a:pt x="601967" y="0"/>
                  </a:lnTo>
                  <a:lnTo>
                    <a:pt x="601967" y="11798"/>
                  </a:lnTo>
                  <a:lnTo>
                    <a:pt x="601967" y="23596"/>
                  </a:lnTo>
                  <a:lnTo>
                    <a:pt x="613765" y="23596"/>
                  </a:lnTo>
                  <a:lnTo>
                    <a:pt x="625551" y="23596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5958433" y="4582134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09" h="35560">
                  <a:moveTo>
                    <a:pt x="11798" y="11798"/>
                  </a:moveTo>
                  <a:lnTo>
                    <a:pt x="0" y="11798"/>
                  </a:lnTo>
                  <a:lnTo>
                    <a:pt x="0" y="23596"/>
                  </a:lnTo>
                  <a:lnTo>
                    <a:pt x="0" y="35394"/>
                  </a:lnTo>
                  <a:lnTo>
                    <a:pt x="11798" y="35394"/>
                  </a:lnTo>
                  <a:lnTo>
                    <a:pt x="11798" y="23596"/>
                  </a:lnTo>
                  <a:lnTo>
                    <a:pt x="11798" y="11798"/>
                  </a:lnTo>
                  <a:close/>
                </a:path>
                <a:path w="626109" h="35560">
                  <a:moveTo>
                    <a:pt x="35394" y="23596"/>
                  </a:moveTo>
                  <a:lnTo>
                    <a:pt x="23596" y="23596"/>
                  </a:lnTo>
                  <a:lnTo>
                    <a:pt x="23596" y="35394"/>
                  </a:lnTo>
                  <a:lnTo>
                    <a:pt x="35394" y="35394"/>
                  </a:lnTo>
                  <a:lnTo>
                    <a:pt x="35394" y="23596"/>
                  </a:lnTo>
                  <a:close/>
                </a:path>
                <a:path w="626109" h="35560">
                  <a:moveTo>
                    <a:pt x="58991" y="23596"/>
                  </a:moveTo>
                  <a:lnTo>
                    <a:pt x="47205" y="23596"/>
                  </a:lnTo>
                  <a:lnTo>
                    <a:pt x="35407" y="23596"/>
                  </a:lnTo>
                  <a:lnTo>
                    <a:pt x="35407" y="35394"/>
                  </a:lnTo>
                  <a:lnTo>
                    <a:pt x="47205" y="35394"/>
                  </a:lnTo>
                  <a:lnTo>
                    <a:pt x="58991" y="35394"/>
                  </a:lnTo>
                  <a:lnTo>
                    <a:pt x="58991" y="23596"/>
                  </a:lnTo>
                  <a:close/>
                </a:path>
                <a:path w="626109" h="35560">
                  <a:moveTo>
                    <a:pt x="82613" y="11798"/>
                  </a:moveTo>
                  <a:lnTo>
                    <a:pt x="70815" y="11798"/>
                  </a:lnTo>
                  <a:lnTo>
                    <a:pt x="70815" y="23596"/>
                  </a:lnTo>
                  <a:lnTo>
                    <a:pt x="70815" y="35394"/>
                  </a:lnTo>
                  <a:lnTo>
                    <a:pt x="82613" y="35394"/>
                  </a:lnTo>
                  <a:lnTo>
                    <a:pt x="82613" y="23596"/>
                  </a:lnTo>
                  <a:lnTo>
                    <a:pt x="82613" y="11798"/>
                  </a:lnTo>
                  <a:close/>
                </a:path>
                <a:path w="626109" h="35560">
                  <a:moveTo>
                    <a:pt x="118008" y="11798"/>
                  </a:moveTo>
                  <a:lnTo>
                    <a:pt x="106222" y="11798"/>
                  </a:lnTo>
                  <a:lnTo>
                    <a:pt x="94424" y="11798"/>
                  </a:lnTo>
                  <a:lnTo>
                    <a:pt x="94424" y="23596"/>
                  </a:lnTo>
                  <a:lnTo>
                    <a:pt x="106222" y="23596"/>
                  </a:lnTo>
                  <a:lnTo>
                    <a:pt x="106222" y="35394"/>
                  </a:lnTo>
                  <a:lnTo>
                    <a:pt x="118008" y="35394"/>
                  </a:lnTo>
                  <a:lnTo>
                    <a:pt x="118008" y="23596"/>
                  </a:lnTo>
                  <a:lnTo>
                    <a:pt x="118008" y="11798"/>
                  </a:lnTo>
                  <a:close/>
                </a:path>
                <a:path w="626109" h="35560">
                  <a:moveTo>
                    <a:pt x="129819" y="23596"/>
                  </a:moveTo>
                  <a:lnTo>
                    <a:pt x="118021" y="23596"/>
                  </a:lnTo>
                  <a:lnTo>
                    <a:pt x="118021" y="35394"/>
                  </a:lnTo>
                  <a:lnTo>
                    <a:pt x="129819" y="35394"/>
                  </a:lnTo>
                  <a:lnTo>
                    <a:pt x="129819" y="23596"/>
                  </a:lnTo>
                  <a:close/>
                </a:path>
                <a:path w="626109" h="35560">
                  <a:moveTo>
                    <a:pt x="153416" y="11798"/>
                  </a:moveTo>
                  <a:lnTo>
                    <a:pt x="141630" y="11798"/>
                  </a:lnTo>
                  <a:lnTo>
                    <a:pt x="141630" y="23596"/>
                  </a:lnTo>
                  <a:lnTo>
                    <a:pt x="141630" y="35394"/>
                  </a:lnTo>
                  <a:lnTo>
                    <a:pt x="153416" y="35394"/>
                  </a:lnTo>
                  <a:lnTo>
                    <a:pt x="153416" y="23596"/>
                  </a:lnTo>
                  <a:lnTo>
                    <a:pt x="153416" y="11798"/>
                  </a:lnTo>
                  <a:close/>
                </a:path>
                <a:path w="626109" h="35560">
                  <a:moveTo>
                    <a:pt x="177025" y="11798"/>
                  </a:moveTo>
                  <a:lnTo>
                    <a:pt x="165239" y="11798"/>
                  </a:lnTo>
                  <a:lnTo>
                    <a:pt x="153441" y="11798"/>
                  </a:lnTo>
                  <a:lnTo>
                    <a:pt x="153441" y="23596"/>
                  </a:lnTo>
                  <a:lnTo>
                    <a:pt x="165239" y="23596"/>
                  </a:lnTo>
                  <a:lnTo>
                    <a:pt x="177025" y="23596"/>
                  </a:lnTo>
                  <a:lnTo>
                    <a:pt x="177025" y="11798"/>
                  </a:lnTo>
                  <a:close/>
                </a:path>
                <a:path w="626109" h="35560">
                  <a:moveTo>
                    <a:pt x="188836" y="23596"/>
                  </a:moveTo>
                  <a:lnTo>
                    <a:pt x="177038" y="23596"/>
                  </a:lnTo>
                  <a:lnTo>
                    <a:pt x="177038" y="35394"/>
                  </a:lnTo>
                  <a:lnTo>
                    <a:pt x="188836" y="35394"/>
                  </a:lnTo>
                  <a:lnTo>
                    <a:pt x="188836" y="23596"/>
                  </a:lnTo>
                  <a:close/>
                </a:path>
                <a:path w="626109" h="35560">
                  <a:moveTo>
                    <a:pt x="212432" y="11798"/>
                  </a:moveTo>
                  <a:lnTo>
                    <a:pt x="200647" y="11798"/>
                  </a:lnTo>
                  <a:lnTo>
                    <a:pt x="188849" y="11798"/>
                  </a:lnTo>
                  <a:lnTo>
                    <a:pt x="188849" y="23596"/>
                  </a:lnTo>
                  <a:lnTo>
                    <a:pt x="200647" y="23596"/>
                  </a:lnTo>
                  <a:lnTo>
                    <a:pt x="212432" y="23596"/>
                  </a:lnTo>
                  <a:lnTo>
                    <a:pt x="212432" y="11798"/>
                  </a:lnTo>
                  <a:close/>
                </a:path>
                <a:path w="626109" h="35560">
                  <a:moveTo>
                    <a:pt x="224243" y="11798"/>
                  </a:moveTo>
                  <a:lnTo>
                    <a:pt x="212458" y="11798"/>
                  </a:lnTo>
                  <a:lnTo>
                    <a:pt x="212458" y="23596"/>
                  </a:lnTo>
                  <a:lnTo>
                    <a:pt x="212458" y="35394"/>
                  </a:lnTo>
                  <a:lnTo>
                    <a:pt x="224243" y="35394"/>
                  </a:lnTo>
                  <a:lnTo>
                    <a:pt x="224243" y="23596"/>
                  </a:lnTo>
                  <a:lnTo>
                    <a:pt x="224243" y="11798"/>
                  </a:lnTo>
                  <a:close/>
                </a:path>
                <a:path w="626109" h="35560">
                  <a:moveTo>
                    <a:pt x="236054" y="11798"/>
                  </a:moveTo>
                  <a:lnTo>
                    <a:pt x="224256" y="11798"/>
                  </a:lnTo>
                  <a:lnTo>
                    <a:pt x="224256" y="23596"/>
                  </a:lnTo>
                  <a:lnTo>
                    <a:pt x="224256" y="35394"/>
                  </a:lnTo>
                  <a:lnTo>
                    <a:pt x="236054" y="35394"/>
                  </a:lnTo>
                  <a:lnTo>
                    <a:pt x="236054" y="23596"/>
                  </a:lnTo>
                  <a:lnTo>
                    <a:pt x="236054" y="11798"/>
                  </a:lnTo>
                  <a:close/>
                </a:path>
                <a:path w="626109" h="35560">
                  <a:moveTo>
                    <a:pt x="271449" y="23596"/>
                  </a:moveTo>
                  <a:lnTo>
                    <a:pt x="259664" y="23596"/>
                  </a:lnTo>
                  <a:lnTo>
                    <a:pt x="259664" y="35394"/>
                  </a:lnTo>
                  <a:lnTo>
                    <a:pt x="271449" y="35394"/>
                  </a:lnTo>
                  <a:lnTo>
                    <a:pt x="271449" y="23596"/>
                  </a:lnTo>
                  <a:close/>
                </a:path>
                <a:path w="626109" h="35560">
                  <a:moveTo>
                    <a:pt x="283260" y="11798"/>
                  </a:moveTo>
                  <a:lnTo>
                    <a:pt x="271475" y="11798"/>
                  </a:lnTo>
                  <a:lnTo>
                    <a:pt x="271475" y="23596"/>
                  </a:lnTo>
                  <a:lnTo>
                    <a:pt x="283260" y="23596"/>
                  </a:lnTo>
                  <a:lnTo>
                    <a:pt x="283260" y="11798"/>
                  </a:lnTo>
                  <a:close/>
                </a:path>
                <a:path w="626109" h="35560">
                  <a:moveTo>
                    <a:pt x="306857" y="23596"/>
                  </a:moveTo>
                  <a:lnTo>
                    <a:pt x="295071" y="23596"/>
                  </a:lnTo>
                  <a:lnTo>
                    <a:pt x="295071" y="11798"/>
                  </a:lnTo>
                  <a:lnTo>
                    <a:pt x="283273" y="11798"/>
                  </a:lnTo>
                  <a:lnTo>
                    <a:pt x="283273" y="23596"/>
                  </a:lnTo>
                  <a:lnTo>
                    <a:pt x="283273" y="35394"/>
                  </a:lnTo>
                  <a:lnTo>
                    <a:pt x="295071" y="35394"/>
                  </a:lnTo>
                  <a:lnTo>
                    <a:pt x="306857" y="35394"/>
                  </a:lnTo>
                  <a:lnTo>
                    <a:pt x="306857" y="23596"/>
                  </a:lnTo>
                  <a:close/>
                </a:path>
                <a:path w="626109" h="35560">
                  <a:moveTo>
                    <a:pt x="318668" y="23596"/>
                  </a:moveTo>
                  <a:lnTo>
                    <a:pt x="306882" y="23596"/>
                  </a:lnTo>
                  <a:lnTo>
                    <a:pt x="306882" y="35394"/>
                  </a:lnTo>
                  <a:lnTo>
                    <a:pt x="318668" y="35394"/>
                  </a:lnTo>
                  <a:lnTo>
                    <a:pt x="318668" y="23596"/>
                  </a:lnTo>
                  <a:close/>
                </a:path>
                <a:path w="626109" h="35560">
                  <a:moveTo>
                    <a:pt x="330479" y="23596"/>
                  </a:moveTo>
                  <a:lnTo>
                    <a:pt x="318681" y="23596"/>
                  </a:lnTo>
                  <a:lnTo>
                    <a:pt x="318681" y="35394"/>
                  </a:lnTo>
                  <a:lnTo>
                    <a:pt x="330479" y="35394"/>
                  </a:lnTo>
                  <a:lnTo>
                    <a:pt x="330479" y="23596"/>
                  </a:lnTo>
                  <a:close/>
                </a:path>
                <a:path w="626109" h="35560">
                  <a:moveTo>
                    <a:pt x="342277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30492" y="23596"/>
                  </a:lnTo>
                  <a:lnTo>
                    <a:pt x="330492" y="35394"/>
                  </a:lnTo>
                  <a:lnTo>
                    <a:pt x="342277" y="35394"/>
                  </a:lnTo>
                  <a:lnTo>
                    <a:pt x="342277" y="23596"/>
                  </a:lnTo>
                  <a:lnTo>
                    <a:pt x="342277" y="11798"/>
                  </a:lnTo>
                  <a:lnTo>
                    <a:pt x="342277" y="0"/>
                  </a:lnTo>
                  <a:close/>
                </a:path>
                <a:path w="626109" h="35560">
                  <a:moveTo>
                    <a:pt x="365874" y="0"/>
                  </a:moveTo>
                  <a:lnTo>
                    <a:pt x="354088" y="0"/>
                  </a:lnTo>
                  <a:lnTo>
                    <a:pt x="342290" y="0"/>
                  </a:lnTo>
                  <a:lnTo>
                    <a:pt x="342290" y="11798"/>
                  </a:lnTo>
                  <a:lnTo>
                    <a:pt x="342290" y="23596"/>
                  </a:lnTo>
                  <a:lnTo>
                    <a:pt x="342290" y="35394"/>
                  </a:lnTo>
                  <a:lnTo>
                    <a:pt x="354088" y="35394"/>
                  </a:lnTo>
                  <a:lnTo>
                    <a:pt x="365874" y="35394"/>
                  </a:lnTo>
                  <a:lnTo>
                    <a:pt x="365874" y="23596"/>
                  </a:lnTo>
                  <a:lnTo>
                    <a:pt x="365874" y="11798"/>
                  </a:lnTo>
                  <a:lnTo>
                    <a:pt x="365874" y="0"/>
                  </a:lnTo>
                  <a:close/>
                </a:path>
                <a:path w="626109" h="35560">
                  <a:moveTo>
                    <a:pt x="377685" y="23596"/>
                  </a:moveTo>
                  <a:lnTo>
                    <a:pt x="365899" y="23596"/>
                  </a:lnTo>
                  <a:lnTo>
                    <a:pt x="365899" y="35394"/>
                  </a:lnTo>
                  <a:lnTo>
                    <a:pt x="377685" y="35394"/>
                  </a:lnTo>
                  <a:lnTo>
                    <a:pt x="377685" y="23596"/>
                  </a:lnTo>
                  <a:close/>
                </a:path>
                <a:path w="626109" h="35560">
                  <a:moveTo>
                    <a:pt x="377685" y="0"/>
                  </a:moveTo>
                  <a:lnTo>
                    <a:pt x="365899" y="0"/>
                  </a:lnTo>
                  <a:lnTo>
                    <a:pt x="365899" y="11798"/>
                  </a:lnTo>
                  <a:lnTo>
                    <a:pt x="377685" y="11798"/>
                  </a:lnTo>
                  <a:lnTo>
                    <a:pt x="377685" y="0"/>
                  </a:lnTo>
                  <a:close/>
                </a:path>
                <a:path w="626109" h="35560">
                  <a:moveTo>
                    <a:pt x="389496" y="11798"/>
                  </a:moveTo>
                  <a:lnTo>
                    <a:pt x="377698" y="11798"/>
                  </a:lnTo>
                  <a:lnTo>
                    <a:pt x="377698" y="23596"/>
                  </a:lnTo>
                  <a:lnTo>
                    <a:pt x="389496" y="23596"/>
                  </a:lnTo>
                  <a:lnTo>
                    <a:pt x="389496" y="11798"/>
                  </a:lnTo>
                  <a:close/>
                </a:path>
                <a:path w="626109" h="35560">
                  <a:moveTo>
                    <a:pt x="413092" y="23596"/>
                  </a:moveTo>
                  <a:lnTo>
                    <a:pt x="401307" y="23596"/>
                  </a:lnTo>
                  <a:lnTo>
                    <a:pt x="401307" y="35394"/>
                  </a:lnTo>
                  <a:lnTo>
                    <a:pt x="413092" y="35394"/>
                  </a:lnTo>
                  <a:lnTo>
                    <a:pt x="413092" y="23596"/>
                  </a:lnTo>
                  <a:close/>
                </a:path>
                <a:path w="626109" h="35560">
                  <a:moveTo>
                    <a:pt x="413092" y="0"/>
                  </a:moveTo>
                  <a:lnTo>
                    <a:pt x="401307" y="0"/>
                  </a:lnTo>
                  <a:lnTo>
                    <a:pt x="389509" y="0"/>
                  </a:lnTo>
                  <a:lnTo>
                    <a:pt x="389509" y="11798"/>
                  </a:lnTo>
                  <a:lnTo>
                    <a:pt x="389509" y="23596"/>
                  </a:lnTo>
                  <a:lnTo>
                    <a:pt x="401307" y="23596"/>
                  </a:lnTo>
                  <a:lnTo>
                    <a:pt x="401307" y="11798"/>
                  </a:lnTo>
                  <a:lnTo>
                    <a:pt x="413092" y="11798"/>
                  </a:lnTo>
                  <a:lnTo>
                    <a:pt x="413092" y="0"/>
                  </a:lnTo>
                  <a:close/>
                </a:path>
                <a:path w="626109" h="35560">
                  <a:moveTo>
                    <a:pt x="424903" y="23596"/>
                  </a:moveTo>
                  <a:lnTo>
                    <a:pt x="413105" y="23596"/>
                  </a:lnTo>
                  <a:lnTo>
                    <a:pt x="413105" y="35394"/>
                  </a:lnTo>
                  <a:lnTo>
                    <a:pt x="424903" y="35394"/>
                  </a:lnTo>
                  <a:lnTo>
                    <a:pt x="424903" y="23596"/>
                  </a:lnTo>
                  <a:close/>
                </a:path>
                <a:path w="626109" h="35560">
                  <a:moveTo>
                    <a:pt x="424903" y="0"/>
                  </a:moveTo>
                  <a:lnTo>
                    <a:pt x="413105" y="0"/>
                  </a:lnTo>
                  <a:lnTo>
                    <a:pt x="413105" y="11798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26109" h="35560">
                  <a:moveTo>
                    <a:pt x="436702" y="11798"/>
                  </a:moveTo>
                  <a:lnTo>
                    <a:pt x="424916" y="11798"/>
                  </a:lnTo>
                  <a:lnTo>
                    <a:pt x="424916" y="23596"/>
                  </a:lnTo>
                  <a:lnTo>
                    <a:pt x="424916" y="35394"/>
                  </a:lnTo>
                  <a:lnTo>
                    <a:pt x="436702" y="35394"/>
                  </a:lnTo>
                  <a:lnTo>
                    <a:pt x="436702" y="23596"/>
                  </a:lnTo>
                  <a:lnTo>
                    <a:pt x="436702" y="11798"/>
                  </a:lnTo>
                  <a:close/>
                </a:path>
                <a:path w="626109" h="35560">
                  <a:moveTo>
                    <a:pt x="448513" y="0"/>
                  </a:moveTo>
                  <a:lnTo>
                    <a:pt x="436714" y="0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48513" y="0"/>
                  </a:lnTo>
                  <a:close/>
                </a:path>
                <a:path w="626109" h="35560">
                  <a:moveTo>
                    <a:pt x="472109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60324" y="23596"/>
                  </a:lnTo>
                  <a:lnTo>
                    <a:pt x="460324" y="35394"/>
                  </a:lnTo>
                  <a:lnTo>
                    <a:pt x="472109" y="35394"/>
                  </a:lnTo>
                  <a:lnTo>
                    <a:pt x="472109" y="23596"/>
                  </a:lnTo>
                  <a:lnTo>
                    <a:pt x="472109" y="11798"/>
                  </a:lnTo>
                  <a:lnTo>
                    <a:pt x="472109" y="0"/>
                  </a:lnTo>
                  <a:close/>
                </a:path>
                <a:path w="626109" h="35560">
                  <a:moveTo>
                    <a:pt x="519315" y="0"/>
                  </a:moveTo>
                  <a:lnTo>
                    <a:pt x="507530" y="0"/>
                  </a:ln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83933" y="23596"/>
                  </a:lnTo>
                  <a:lnTo>
                    <a:pt x="483933" y="35394"/>
                  </a:lnTo>
                  <a:lnTo>
                    <a:pt x="495731" y="35394"/>
                  </a:lnTo>
                  <a:lnTo>
                    <a:pt x="507530" y="35394"/>
                  </a:lnTo>
                  <a:lnTo>
                    <a:pt x="519315" y="35394"/>
                  </a:lnTo>
                  <a:lnTo>
                    <a:pt x="519315" y="23596"/>
                  </a:lnTo>
                  <a:lnTo>
                    <a:pt x="507530" y="23596"/>
                  </a:lnTo>
                  <a:lnTo>
                    <a:pt x="495731" y="23596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19315" y="11798"/>
                  </a:lnTo>
                  <a:lnTo>
                    <a:pt x="519315" y="0"/>
                  </a:lnTo>
                  <a:close/>
                </a:path>
                <a:path w="626109" h="35560">
                  <a:moveTo>
                    <a:pt x="531126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19341" y="23596"/>
                  </a:lnTo>
                  <a:lnTo>
                    <a:pt x="519341" y="35394"/>
                  </a:lnTo>
                  <a:lnTo>
                    <a:pt x="531126" y="35394"/>
                  </a:lnTo>
                  <a:lnTo>
                    <a:pt x="531126" y="23596"/>
                  </a:lnTo>
                  <a:lnTo>
                    <a:pt x="531126" y="11798"/>
                  </a:lnTo>
                  <a:lnTo>
                    <a:pt x="531126" y="0"/>
                  </a:lnTo>
                  <a:close/>
                </a:path>
                <a:path w="626109" h="35560">
                  <a:moveTo>
                    <a:pt x="542937" y="23596"/>
                  </a:moveTo>
                  <a:lnTo>
                    <a:pt x="531139" y="23596"/>
                  </a:lnTo>
                  <a:lnTo>
                    <a:pt x="531139" y="35394"/>
                  </a:lnTo>
                  <a:lnTo>
                    <a:pt x="542937" y="35394"/>
                  </a:lnTo>
                  <a:lnTo>
                    <a:pt x="542937" y="23596"/>
                  </a:lnTo>
                  <a:close/>
                </a:path>
                <a:path w="626109" h="35560">
                  <a:moveTo>
                    <a:pt x="554748" y="23596"/>
                  </a:moveTo>
                  <a:lnTo>
                    <a:pt x="542950" y="23596"/>
                  </a:lnTo>
                  <a:lnTo>
                    <a:pt x="542950" y="35394"/>
                  </a:lnTo>
                  <a:lnTo>
                    <a:pt x="554748" y="35394"/>
                  </a:lnTo>
                  <a:lnTo>
                    <a:pt x="554748" y="23596"/>
                  </a:lnTo>
                  <a:close/>
                </a:path>
                <a:path w="626109" h="35560">
                  <a:moveTo>
                    <a:pt x="554748" y="0"/>
                  </a:move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54748" y="0"/>
                  </a:lnTo>
                  <a:close/>
                </a:path>
                <a:path w="626109" h="35560">
                  <a:moveTo>
                    <a:pt x="578345" y="0"/>
                  </a:moveTo>
                  <a:lnTo>
                    <a:pt x="566547" y="0"/>
                  </a:lnTo>
                  <a:lnTo>
                    <a:pt x="566547" y="11798"/>
                  </a:lnTo>
                  <a:lnTo>
                    <a:pt x="566547" y="23596"/>
                  </a:lnTo>
                  <a:lnTo>
                    <a:pt x="578345" y="23596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26109" h="35560">
                  <a:moveTo>
                    <a:pt x="601941" y="0"/>
                  </a:moveTo>
                  <a:lnTo>
                    <a:pt x="590143" y="0"/>
                  </a:lnTo>
                  <a:lnTo>
                    <a:pt x="590143" y="11798"/>
                  </a:lnTo>
                  <a:lnTo>
                    <a:pt x="601941" y="11798"/>
                  </a:lnTo>
                  <a:lnTo>
                    <a:pt x="601941" y="0"/>
                  </a:lnTo>
                  <a:close/>
                </a:path>
                <a:path w="626109" h="35560">
                  <a:moveTo>
                    <a:pt x="613765" y="0"/>
                  </a:move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13765" y="0"/>
                  </a:lnTo>
                  <a:close/>
                </a:path>
                <a:path w="626109" h="35560">
                  <a:moveTo>
                    <a:pt x="625551" y="11798"/>
                  </a:moveTo>
                  <a:lnTo>
                    <a:pt x="613765" y="11798"/>
                  </a:lnTo>
                  <a:lnTo>
                    <a:pt x="613765" y="23596"/>
                  </a:lnTo>
                  <a:lnTo>
                    <a:pt x="625551" y="23596"/>
                  </a:lnTo>
                  <a:lnTo>
                    <a:pt x="625551" y="117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5958433" y="4605730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09" h="47625">
                  <a:moveTo>
                    <a:pt x="11798" y="35420"/>
                  </a:moveTo>
                  <a:lnTo>
                    <a:pt x="0" y="35420"/>
                  </a:lnTo>
                  <a:lnTo>
                    <a:pt x="0" y="47218"/>
                  </a:lnTo>
                  <a:lnTo>
                    <a:pt x="11798" y="47218"/>
                  </a:lnTo>
                  <a:lnTo>
                    <a:pt x="11798" y="35420"/>
                  </a:lnTo>
                  <a:close/>
                </a:path>
                <a:path w="626109" h="47625">
                  <a:moveTo>
                    <a:pt x="11798" y="11811"/>
                  </a:moveTo>
                  <a:lnTo>
                    <a:pt x="0" y="11811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11798" y="23622"/>
                  </a:lnTo>
                  <a:lnTo>
                    <a:pt x="11798" y="11811"/>
                  </a:lnTo>
                  <a:close/>
                </a:path>
                <a:path w="626109" h="47625">
                  <a:moveTo>
                    <a:pt x="35394" y="11811"/>
                  </a:moveTo>
                  <a:lnTo>
                    <a:pt x="23596" y="11811"/>
                  </a:lnTo>
                  <a:lnTo>
                    <a:pt x="23596" y="23609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22"/>
                  </a:lnTo>
                  <a:lnTo>
                    <a:pt x="35394" y="11811"/>
                  </a:lnTo>
                  <a:close/>
                </a:path>
                <a:path w="626109" h="47625">
                  <a:moveTo>
                    <a:pt x="58991" y="11811"/>
                  </a:moveTo>
                  <a:lnTo>
                    <a:pt x="47205" y="11811"/>
                  </a:lnTo>
                  <a:lnTo>
                    <a:pt x="35407" y="11811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58991" y="35407"/>
                  </a:lnTo>
                  <a:lnTo>
                    <a:pt x="58991" y="23622"/>
                  </a:lnTo>
                  <a:lnTo>
                    <a:pt x="58991" y="11811"/>
                  </a:lnTo>
                  <a:close/>
                </a:path>
                <a:path w="626109" h="47625">
                  <a:moveTo>
                    <a:pt x="82613" y="35420"/>
                  </a:moveTo>
                  <a:lnTo>
                    <a:pt x="70815" y="35420"/>
                  </a:lnTo>
                  <a:lnTo>
                    <a:pt x="70815" y="47218"/>
                  </a:lnTo>
                  <a:lnTo>
                    <a:pt x="82613" y="47218"/>
                  </a:lnTo>
                  <a:lnTo>
                    <a:pt x="82613" y="35420"/>
                  </a:lnTo>
                  <a:close/>
                </a:path>
                <a:path w="626109" h="47625">
                  <a:moveTo>
                    <a:pt x="82613" y="11811"/>
                  </a:moveTo>
                  <a:lnTo>
                    <a:pt x="70815" y="11811"/>
                  </a:lnTo>
                  <a:lnTo>
                    <a:pt x="70815" y="23609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22"/>
                  </a:lnTo>
                  <a:lnTo>
                    <a:pt x="82613" y="11811"/>
                  </a:lnTo>
                  <a:close/>
                </a:path>
                <a:path w="626109" h="47625">
                  <a:moveTo>
                    <a:pt x="118008" y="23609"/>
                  </a:moveTo>
                  <a:lnTo>
                    <a:pt x="106222" y="23609"/>
                  </a:lnTo>
                  <a:lnTo>
                    <a:pt x="106222" y="11811"/>
                  </a:lnTo>
                  <a:lnTo>
                    <a:pt x="94424" y="11811"/>
                  </a:ln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18008" y="35407"/>
                  </a:lnTo>
                  <a:lnTo>
                    <a:pt x="118008" y="23609"/>
                  </a:lnTo>
                  <a:close/>
                </a:path>
                <a:path w="626109" h="47625">
                  <a:moveTo>
                    <a:pt x="141630" y="35420"/>
                  </a:moveTo>
                  <a:lnTo>
                    <a:pt x="129832" y="35420"/>
                  </a:lnTo>
                  <a:lnTo>
                    <a:pt x="129832" y="47218"/>
                  </a:lnTo>
                  <a:lnTo>
                    <a:pt x="141630" y="47218"/>
                  </a:lnTo>
                  <a:lnTo>
                    <a:pt x="141630" y="35420"/>
                  </a:lnTo>
                  <a:close/>
                </a:path>
                <a:path w="626109" h="47625">
                  <a:moveTo>
                    <a:pt x="153416" y="11811"/>
                  </a:moveTo>
                  <a:lnTo>
                    <a:pt x="141630" y="11811"/>
                  </a:lnTo>
                  <a:lnTo>
                    <a:pt x="141630" y="23609"/>
                  </a:lnTo>
                  <a:lnTo>
                    <a:pt x="129832" y="23609"/>
                  </a:lnTo>
                  <a:lnTo>
                    <a:pt x="129832" y="35407"/>
                  </a:lnTo>
                  <a:lnTo>
                    <a:pt x="141630" y="35407"/>
                  </a:lnTo>
                  <a:lnTo>
                    <a:pt x="153416" y="35407"/>
                  </a:lnTo>
                  <a:lnTo>
                    <a:pt x="153416" y="23622"/>
                  </a:lnTo>
                  <a:lnTo>
                    <a:pt x="153416" y="11811"/>
                  </a:lnTo>
                  <a:close/>
                </a:path>
                <a:path w="626109" h="47625">
                  <a:moveTo>
                    <a:pt x="177025" y="23609"/>
                  </a:moveTo>
                  <a:lnTo>
                    <a:pt x="165239" y="23609"/>
                  </a:ln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close/>
                </a:path>
                <a:path w="626109" h="47625">
                  <a:moveTo>
                    <a:pt x="188836" y="35420"/>
                  </a:moveTo>
                  <a:lnTo>
                    <a:pt x="177038" y="35420"/>
                  </a:lnTo>
                  <a:lnTo>
                    <a:pt x="177038" y="47218"/>
                  </a:lnTo>
                  <a:lnTo>
                    <a:pt x="188836" y="47218"/>
                  </a:lnTo>
                  <a:lnTo>
                    <a:pt x="188836" y="35420"/>
                  </a:lnTo>
                  <a:close/>
                </a:path>
                <a:path w="626109" h="47625">
                  <a:moveTo>
                    <a:pt x="188836" y="23609"/>
                  </a:move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close/>
                </a:path>
                <a:path w="626109" h="47625">
                  <a:moveTo>
                    <a:pt x="212432" y="35420"/>
                  </a:moveTo>
                  <a:lnTo>
                    <a:pt x="200647" y="35420"/>
                  </a:lnTo>
                  <a:lnTo>
                    <a:pt x="200647" y="47218"/>
                  </a:lnTo>
                  <a:lnTo>
                    <a:pt x="212432" y="47218"/>
                  </a:lnTo>
                  <a:lnTo>
                    <a:pt x="212432" y="35420"/>
                  </a:lnTo>
                  <a:close/>
                </a:path>
                <a:path w="626109" h="47625">
                  <a:moveTo>
                    <a:pt x="212432" y="11811"/>
                  </a:moveTo>
                  <a:lnTo>
                    <a:pt x="200647" y="11811"/>
                  </a:lnTo>
                  <a:lnTo>
                    <a:pt x="200647" y="23609"/>
                  </a:ln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22"/>
                  </a:lnTo>
                  <a:lnTo>
                    <a:pt x="212432" y="11811"/>
                  </a:lnTo>
                  <a:close/>
                </a:path>
                <a:path w="626109" h="47625">
                  <a:moveTo>
                    <a:pt x="224243" y="35420"/>
                  </a:moveTo>
                  <a:lnTo>
                    <a:pt x="212458" y="35420"/>
                  </a:lnTo>
                  <a:lnTo>
                    <a:pt x="212458" y="47218"/>
                  </a:lnTo>
                  <a:lnTo>
                    <a:pt x="224243" y="47218"/>
                  </a:lnTo>
                  <a:lnTo>
                    <a:pt x="224243" y="35420"/>
                  </a:lnTo>
                  <a:close/>
                </a:path>
                <a:path w="626109" h="47625">
                  <a:moveTo>
                    <a:pt x="224243" y="11811"/>
                  </a:moveTo>
                  <a:lnTo>
                    <a:pt x="212458" y="11811"/>
                  </a:lnTo>
                  <a:lnTo>
                    <a:pt x="212458" y="23622"/>
                  </a:lnTo>
                  <a:lnTo>
                    <a:pt x="224243" y="23622"/>
                  </a:lnTo>
                  <a:lnTo>
                    <a:pt x="224243" y="11811"/>
                  </a:lnTo>
                  <a:close/>
                </a:path>
                <a:path w="626109" h="47625">
                  <a:moveTo>
                    <a:pt x="236054" y="11811"/>
                  </a:moveTo>
                  <a:lnTo>
                    <a:pt x="224256" y="11811"/>
                  </a:lnTo>
                  <a:lnTo>
                    <a:pt x="224256" y="23622"/>
                  </a:lnTo>
                  <a:lnTo>
                    <a:pt x="236054" y="23622"/>
                  </a:lnTo>
                  <a:lnTo>
                    <a:pt x="236054" y="11811"/>
                  </a:lnTo>
                  <a:close/>
                </a:path>
                <a:path w="626109" h="47625">
                  <a:moveTo>
                    <a:pt x="271449" y="23609"/>
                  </a:moveTo>
                  <a:lnTo>
                    <a:pt x="259664" y="23609"/>
                  </a:lnTo>
                  <a:lnTo>
                    <a:pt x="259664" y="35407"/>
                  </a:lnTo>
                  <a:lnTo>
                    <a:pt x="271449" y="35407"/>
                  </a:lnTo>
                  <a:lnTo>
                    <a:pt x="271449" y="23609"/>
                  </a:lnTo>
                  <a:close/>
                </a:path>
                <a:path w="626109" h="47625">
                  <a:moveTo>
                    <a:pt x="283260" y="11811"/>
                  </a:moveTo>
                  <a:lnTo>
                    <a:pt x="271475" y="11811"/>
                  </a:lnTo>
                  <a:lnTo>
                    <a:pt x="271475" y="23609"/>
                  </a:lnTo>
                  <a:lnTo>
                    <a:pt x="271475" y="35407"/>
                  </a:lnTo>
                  <a:lnTo>
                    <a:pt x="283260" y="35407"/>
                  </a:lnTo>
                  <a:lnTo>
                    <a:pt x="283260" y="23622"/>
                  </a:lnTo>
                  <a:lnTo>
                    <a:pt x="283260" y="11811"/>
                  </a:lnTo>
                  <a:close/>
                </a:path>
                <a:path w="626109" h="47625">
                  <a:moveTo>
                    <a:pt x="306857" y="11811"/>
                  </a:moveTo>
                  <a:lnTo>
                    <a:pt x="295071" y="11811"/>
                  </a:lnTo>
                  <a:lnTo>
                    <a:pt x="283273" y="11811"/>
                  </a:lnTo>
                  <a:lnTo>
                    <a:pt x="283273" y="23622"/>
                  </a:lnTo>
                  <a:lnTo>
                    <a:pt x="295071" y="23622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22"/>
                  </a:lnTo>
                  <a:lnTo>
                    <a:pt x="306857" y="11811"/>
                  </a:lnTo>
                  <a:close/>
                </a:path>
                <a:path w="626109" h="47625">
                  <a:moveTo>
                    <a:pt x="318668" y="11811"/>
                  </a:moveTo>
                  <a:lnTo>
                    <a:pt x="306882" y="11811"/>
                  </a:lnTo>
                  <a:lnTo>
                    <a:pt x="306882" y="23622"/>
                  </a:lnTo>
                  <a:lnTo>
                    <a:pt x="318668" y="23622"/>
                  </a:lnTo>
                  <a:lnTo>
                    <a:pt x="318668" y="11811"/>
                  </a:lnTo>
                  <a:close/>
                </a:path>
                <a:path w="626109" h="47625">
                  <a:moveTo>
                    <a:pt x="330479" y="11811"/>
                  </a:moveTo>
                  <a:lnTo>
                    <a:pt x="318681" y="11811"/>
                  </a:lnTo>
                  <a:lnTo>
                    <a:pt x="318681" y="23609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22"/>
                  </a:lnTo>
                  <a:lnTo>
                    <a:pt x="330479" y="11811"/>
                  </a:lnTo>
                  <a:close/>
                </a:path>
                <a:path w="626109" h="47625">
                  <a:moveTo>
                    <a:pt x="342277" y="11811"/>
                  </a:moveTo>
                  <a:lnTo>
                    <a:pt x="330492" y="11811"/>
                  </a:lnTo>
                  <a:lnTo>
                    <a:pt x="330492" y="23622"/>
                  </a:lnTo>
                  <a:lnTo>
                    <a:pt x="342277" y="23622"/>
                  </a:lnTo>
                  <a:lnTo>
                    <a:pt x="342277" y="11811"/>
                  </a:lnTo>
                  <a:close/>
                </a:path>
                <a:path w="626109" h="47625">
                  <a:moveTo>
                    <a:pt x="365874" y="23609"/>
                  </a:moveTo>
                  <a:lnTo>
                    <a:pt x="354088" y="23609"/>
                  </a:lnTo>
                  <a:lnTo>
                    <a:pt x="354088" y="11811"/>
                  </a:lnTo>
                  <a:lnTo>
                    <a:pt x="342290" y="11811"/>
                  </a:lnTo>
                  <a:lnTo>
                    <a:pt x="342290" y="23609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65874" y="35407"/>
                  </a:lnTo>
                  <a:lnTo>
                    <a:pt x="365874" y="23609"/>
                  </a:lnTo>
                  <a:close/>
                </a:path>
                <a:path w="626109" h="47625">
                  <a:moveTo>
                    <a:pt x="377685" y="11811"/>
                  </a:moveTo>
                  <a:lnTo>
                    <a:pt x="365899" y="11811"/>
                  </a:lnTo>
                  <a:lnTo>
                    <a:pt x="365899" y="23622"/>
                  </a:lnTo>
                  <a:lnTo>
                    <a:pt x="377685" y="23622"/>
                  </a:lnTo>
                  <a:lnTo>
                    <a:pt x="377685" y="11811"/>
                  </a:lnTo>
                  <a:close/>
                </a:path>
                <a:path w="626109" h="47625">
                  <a:moveTo>
                    <a:pt x="401307" y="11811"/>
                  </a:moveTo>
                  <a:lnTo>
                    <a:pt x="389509" y="11811"/>
                  </a:lnTo>
                  <a:lnTo>
                    <a:pt x="389509" y="23622"/>
                  </a:lnTo>
                  <a:lnTo>
                    <a:pt x="401307" y="23622"/>
                  </a:lnTo>
                  <a:lnTo>
                    <a:pt x="401307" y="11811"/>
                  </a:lnTo>
                  <a:close/>
                </a:path>
                <a:path w="626109" h="47625">
                  <a:moveTo>
                    <a:pt x="424903" y="11811"/>
                  </a:moveTo>
                  <a:lnTo>
                    <a:pt x="413105" y="11811"/>
                  </a:lnTo>
                  <a:lnTo>
                    <a:pt x="413105" y="23609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22"/>
                  </a:lnTo>
                  <a:lnTo>
                    <a:pt x="424903" y="11811"/>
                  </a:lnTo>
                  <a:close/>
                </a:path>
                <a:path w="626109" h="47625">
                  <a:moveTo>
                    <a:pt x="436702" y="23609"/>
                  </a:moveTo>
                  <a:lnTo>
                    <a:pt x="424916" y="23609"/>
                  </a:lnTo>
                  <a:lnTo>
                    <a:pt x="424916" y="35407"/>
                  </a:lnTo>
                  <a:lnTo>
                    <a:pt x="436702" y="35407"/>
                  </a:lnTo>
                  <a:lnTo>
                    <a:pt x="436702" y="23609"/>
                  </a:lnTo>
                  <a:close/>
                </a:path>
                <a:path w="626109" h="47625">
                  <a:moveTo>
                    <a:pt x="460298" y="11811"/>
                  </a:moveTo>
                  <a:lnTo>
                    <a:pt x="448513" y="11811"/>
                  </a:lnTo>
                  <a:lnTo>
                    <a:pt x="448513" y="23609"/>
                  </a:lnTo>
                  <a:lnTo>
                    <a:pt x="436714" y="23609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60298" y="35407"/>
                  </a:lnTo>
                  <a:lnTo>
                    <a:pt x="460298" y="23622"/>
                  </a:lnTo>
                  <a:lnTo>
                    <a:pt x="460298" y="11811"/>
                  </a:lnTo>
                  <a:close/>
                </a:path>
                <a:path w="626109" h="47625">
                  <a:moveTo>
                    <a:pt x="472109" y="11811"/>
                  </a:moveTo>
                  <a:lnTo>
                    <a:pt x="460324" y="11811"/>
                  </a:lnTo>
                  <a:lnTo>
                    <a:pt x="460324" y="23609"/>
                  </a:lnTo>
                  <a:lnTo>
                    <a:pt x="460324" y="35407"/>
                  </a:lnTo>
                  <a:lnTo>
                    <a:pt x="472109" y="35407"/>
                  </a:lnTo>
                  <a:lnTo>
                    <a:pt x="472109" y="23622"/>
                  </a:lnTo>
                  <a:lnTo>
                    <a:pt x="472109" y="11811"/>
                  </a:lnTo>
                  <a:close/>
                </a:path>
                <a:path w="626109" h="47625">
                  <a:moveTo>
                    <a:pt x="483920" y="23609"/>
                  </a:moveTo>
                  <a:lnTo>
                    <a:pt x="472122" y="23609"/>
                  </a:lnTo>
                  <a:lnTo>
                    <a:pt x="472122" y="35407"/>
                  </a:lnTo>
                  <a:lnTo>
                    <a:pt x="483920" y="35407"/>
                  </a:lnTo>
                  <a:lnTo>
                    <a:pt x="483920" y="23609"/>
                  </a:lnTo>
                  <a:close/>
                </a:path>
                <a:path w="626109" h="47625">
                  <a:moveTo>
                    <a:pt x="507530" y="23609"/>
                  </a:moveTo>
                  <a:lnTo>
                    <a:pt x="495731" y="23609"/>
                  </a:ln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507530" y="35407"/>
                  </a:lnTo>
                  <a:lnTo>
                    <a:pt x="507530" y="23609"/>
                  </a:lnTo>
                  <a:close/>
                </a:path>
                <a:path w="626109" h="47625">
                  <a:moveTo>
                    <a:pt x="542937" y="23609"/>
                  </a:moveTo>
                  <a:lnTo>
                    <a:pt x="531139" y="23609"/>
                  </a:lnTo>
                  <a:lnTo>
                    <a:pt x="531139" y="35407"/>
                  </a:lnTo>
                  <a:lnTo>
                    <a:pt x="542937" y="35407"/>
                  </a:lnTo>
                  <a:lnTo>
                    <a:pt x="542937" y="23609"/>
                  </a:lnTo>
                  <a:close/>
                </a:path>
                <a:path w="626109" h="47625">
                  <a:moveTo>
                    <a:pt x="590143" y="11811"/>
                  </a:moveTo>
                  <a:lnTo>
                    <a:pt x="578345" y="11811"/>
                  </a:lnTo>
                  <a:lnTo>
                    <a:pt x="566547" y="11811"/>
                  </a:lnTo>
                  <a:lnTo>
                    <a:pt x="554748" y="11811"/>
                  </a:lnTo>
                  <a:lnTo>
                    <a:pt x="542950" y="11811"/>
                  </a:lnTo>
                  <a:lnTo>
                    <a:pt x="542950" y="23609"/>
                  </a:lnTo>
                  <a:lnTo>
                    <a:pt x="542950" y="35407"/>
                  </a:lnTo>
                  <a:lnTo>
                    <a:pt x="554748" y="35407"/>
                  </a:lnTo>
                  <a:lnTo>
                    <a:pt x="566547" y="35407"/>
                  </a:lnTo>
                  <a:lnTo>
                    <a:pt x="566547" y="23622"/>
                  </a:lnTo>
                  <a:lnTo>
                    <a:pt x="578345" y="23622"/>
                  </a:lnTo>
                  <a:lnTo>
                    <a:pt x="590143" y="23622"/>
                  </a:lnTo>
                  <a:lnTo>
                    <a:pt x="590143" y="11811"/>
                  </a:lnTo>
                  <a:close/>
                </a:path>
                <a:path w="626109" h="47625">
                  <a:moveTo>
                    <a:pt x="601941" y="0"/>
                  </a:moveTo>
                  <a:lnTo>
                    <a:pt x="601941" y="0"/>
                  </a:lnTo>
                  <a:lnTo>
                    <a:pt x="542950" y="0"/>
                  </a:lnTo>
                  <a:lnTo>
                    <a:pt x="542950" y="11798"/>
                  </a:lnTo>
                  <a:lnTo>
                    <a:pt x="601941" y="11798"/>
                  </a:lnTo>
                  <a:lnTo>
                    <a:pt x="601941" y="0"/>
                  </a:lnTo>
                  <a:close/>
                </a:path>
                <a:path w="626109" h="47625">
                  <a:moveTo>
                    <a:pt x="613765" y="0"/>
                  </a:move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13765" y="0"/>
                  </a:lnTo>
                  <a:close/>
                </a:path>
                <a:path w="626109" h="47625">
                  <a:moveTo>
                    <a:pt x="625551" y="11811"/>
                  </a:moveTo>
                  <a:lnTo>
                    <a:pt x="613765" y="11811"/>
                  </a:lnTo>
                  <a:lnTo>
                    <a:pt x="601967" y="11811"/>
                  </a:lnTo>
                  <a:lnTo>
                    <a:pt x="601967" y="23622"/>
                  </a:lnTo>
                  <a:lnTo>
                    <a:pt x="613765" y="23622"/>
                  </a:lnTo>
                  <a:lnTo>
                    <a:pt x="625551" y="23622"/>
                  </a:lnTo>
                  <a:lnTo>
                    <a:pt x="625551" y="118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5958433" y="4641151"/>
              <a:ext cx="614045" cy="24130"/>
            </a:xfrm>
            <a:custGeom>
              <a:avLst/>
              <a:gdLst/>
              <a:ahLst/>
              <a:cxnLst/>
              <a:rect l="l" t="t" r="r" b="b"/>
              <a:pathLst>
                <a:path w="614045" h="24129">
                  <a:moveTo>
                    <a:pt x="23583" y="11798"/>
                  </a:moveTo>
                  <a:lnTo>
                    <a:pt x="11798" y="11798"/>
                  </a:lnTo>
                  <a:lnTo>
                    <a:pt x="0" y="11798"/>
                  </a:lnTo>
                  <a:lnTo>
                    <a:pt x="0" y="23596"/>
                  </a:lnTo>
                  <a:lnTo>
                    <a:pt x="11798" y="23596"/>
                  </a:lnTo>
                  <a:lnTo>
                    <a:pt x="23583" y="23596"/>
                  </a:lnTo>
                  <a:lnTo>
                    <a:pt x="23583" y="11798"/>
                  </a:lnTo>
                  <a:close/>
                </a:path>
                <a:path w="614045" h="24129">
                  <a:moveTo>
                    <a:pt x="35394" y="11798"/>
                  </a:moveTo>
                  <a:lnTo>
                    <a:pt x="23596" y="11798"/>
                  </a:lnTo>
                  <a:lnTo>
                    <a:pt x="23596" y="23596"/>
                  </a:lnTo>
                  <a:lnTo>
                    <a:pt x="35394" y="23596"/>
                  </a:lnTo>
                  <a:lnTo>
                    <a:pt x="35394" y="11798"/>
                  </a:lnTo>
                  <a:close/>
                </a:path>
                <a:path w="614045" h="24129">
                  <a:moveTo>
                    <a:pt x="58991" y="11798"/>
                  </a:moveTo>
                  <a:lnTo>
                    <a:pt x="47205" y="11798"/>
                  </a:lnTo>
                  <a:lnTo>
                    <a:pt x="35407" y="11798"/>
                  </a:lnTo>
                  <a:lnTo>
                    <a:pt x="35407" y="23596"/>
                  </a:lnTo>
                  <a:lnTo>
                    <a:pt x="47205" y="23596"/>
                  </a:lnTo>
                  <a:lnTo>
                    <a:pt x="58991" y="23596"/>
                  </a:lnTo>
                  <a:lnTo>
                    <a:pt x="58991" y="11798"/>
                  </a:lnTo>
                  <a:close/>
                </a:path>
                <a:path w="614045" h="24129">
                  <a:moveTo>
                    <a:pt x="82613" y="11798"/>
                  </a:moveTo>
                  <a:lnTo>
                    <a:pt x="70815" y="11798"/>
                  </a:lnTo>
                  <a:lnTo>
                    <a:pt x="59016" y="11798"/>
                  </a:lnTo>
                  <a:lnTo>
                    <a:pt x="59016" y="23596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82613" y="11798"/>
                  </a:lnTo>
                  <a:close/>
                </a:path>
                <a:path w="614045" h="24129">
                  <a:moveTo>
                    <a:pt x="118008" y="11798"/>
                  </a:moveTo>
                  <a:lnTo>
                    <a:pt x="106222" y="11798"/>
                  </a:lnTo>
                  <a:lnTo>
                    <a:pt x="94424" y="11798"/>
                  </a:lnTo>
                  <a:lnTo>
                    <a:pt x="94424" y="23596"/>
                  </a:lnTo>
                  <a:lnTo>
                    <a:pt x="106222" y="23596"/>
                  </a:lnTo>
                  <a:lnTo>
                    <a:pt x="118008" y="23596"/>
                  </a:lnTo>
                  <a:lnTo>
                    <a:pt x="118008" y="11798"/>
                  </a:lnTo>
                  <a:close/>
                </a:path>
                <a:path w="614045" h="24129">
                  <a:moveTo>
                    <a:pt x="129819" y="11798"/>
                  </a:moveTo>
                  <a:lnTo>
                    <a:pt x="118021" y="11798"/>
                  </a:lnTo>
                  <a:lnTo>
                    <a:pt x="118021" y="23596"/>
                  </a:lnTo>
                  <a:lnTo>
                    <a:pt x="129819" y="23596"/>
                  </a:lnTo>
                  <a:lnTo>
                    <a:pt x="129819" y="11798"/>
                  </a:lnTo>
                  <a:close/>
                </a:path>
                <a:path w="614045" h="24129">
                  <a:moveTo>
                    <a:pt x="153416" y="11798"/>
                  </a:moveTo>
                  <a:lnTo>
                    <a:pt x="141630" y="11798"/>
                  </a:lnTo>
                  <a:lnTo>
                    <a:pt x="129832" y="11798"/>
                  </a:lnTo>
                  <a:lnTo>
                    <a:pt x="129832" y="23596"/>
                  </a:lnTo>
                  <a:lnTo>
                    <a:pt x="141630" y="23596"/>
                  </a:lnTo>
                  <a:lnTo>
                    <a:pt x="153416" y="23596"/>
                  </a:lnTo>
                  <a:lnTo>
                    <a:pt x="153416" y="11798"/>
                  </a:lnTo>
                  <a:close/>
                </a:path>
                <a:path w="614045" h="24129">
                  <a:moveTo>
                    <a:pt x="177025" y="11798"/>
                  </a:moveTo>
                  <a:lnTo>
                    <a:pt x="165239" y="11798"/>
                  </a:lnTo>
                  <a:lnTo>
                    <a:pt x="165239" y="23596"/>
                  </a:lnTo>
                  <a:lnTo>
                    <a:pt x="177025" y="23596"/>
                  </a:lnTo>
                  <a:lnTo>
                    <a:pt x="177025" y="11798"/>
                  </a:lnTo>
                  <a:close/>
                </a:path>
                <a:path w="614045" h="24129">
                  <a:moveTo>
                    <a:pt x="188836" y="11798"/>
                  </a:moveTo>
                  <a:lnTo>
                    <a:pt x="177038" y="11798"/>
                  </a:lnTo>
                  <a:lnTo>
                    <a:pt x="177038" y="23596"/>
                  </a:lnTo>
                  <a:lnTo>
                    <a:pt x="188836" y="23596"/>
                  </a:lnTo>
                  <a:lnTo>
                    <a:pt x="188836" y="11798"/>
                  </a:lnTo>
                  <a:close/>
                </a:path>
                <a:path w="614045" h="24129">
                  <a:moveTo>
                    <a:pt x="224243" y="0"/>
                  </a:moveTo>
                  <a:lnTo>
                    <a:pt x="212458" y="0"/>
                  </a:lnTo>
                  <a:lnTo>
                    <a:pt x="212458" y="11798"/>
                  </a:lnTo>
                  <a:lnTo>
                    <a:pt x="212458" y="23596"/>
                  </a:lnTo>
                  <a:lnTo>
                    <a:pt x="224243" y="23596"/>
                  </a:lnTo>
                  <a:lnTo>
                    <a:pt x="224243" y="11798"/>
                  </a:lnTo>
                  <a:lnTo>
                    <a:pt x="224243" y="0"/>
                  </a:lnTo>
                  <a:close/>
                </a:path>
                <a:path w="614045" h="24129">
                  <a:moveTo>
                    <a:pt x="236054" y="11798"/>
                  </a:moveTo>
                  <a:lnTo>
                    <a:pt x="224256" y="11798"/>
                  </a:lnTo>
                  <a:lnTo>
                    <a:pt x="224256" y="23596"/>
                  </a:lnTo>
                  <a:lnTo>
                    <a:pt x="236054" y="23596"/>
                  </a:lnTo>
                  <a:lnTo>
                    <a:pt x="236054" y="11798"/>
                  </a:lnTo>
                  <a:close/>
                </a:path>
                <a:path w="614045" h="24129">
                  <a:moveTo>
                    <a:pt x="271449" y="0"/>
                  </a:moveTo>
                  <a:lnTo>
                    <a:pt x="259664" y="0"/>
                  </a:lnTo>
                  <a:lnTo>
                    <a:pt x="259664" y="11798"/>
                  </a:lnTo>
                  <a:lnTo>
                    <a:pt x="259664" y="23596"/>
                  </a:lnTo>
                  <a:lnTo>
                    <a:pt x="271449" y="23596"/>
                  </a:lnTo>
                  <a:lnTo>
                    <a:pt x="271449" y="11798"/>
                  </a:lnTo>
                  <a:lnTo>
                    <a:pt x="271449" y="0"/>
                  </a:lnTo>
                  <a:close/>
                </a:path>
                <a:path w="614045" h="24129">
                  <a:moveTo>
                    <a:pt x="318668" y="11798"/>
                  </a:moveTo>
                  <a:lnTo>
                    <a:pt x="306882" y="11798"/>
                  </a:lnTo>
                  <a:lnTo>
                    <a:pt x="306882" y="23596"/>
                  </a:lnTo>
                  <a:lnTo>
                    <a:pt x="318668" y="23596"/>
                  </a:lnTo>
                  <a:lnTo>
                    <a:pt x="318668" y="11798"/>
                  </a:lnTo>
                  <a:close/>
                </a:path>
                <a:path w="614045" h="24129">
                  <a:moveTo>
                    <a:pt x="330479" y="11798"/>
                  </a:moveTo>
                  <a:lnTo>
                    <a:pt x="318681" y="11798"/>
                  </a:lnTo>
                  <a:lnTo>
                    <a:pt x="318681" y="23596"/>
                  </a:lnTo>
                  <a:lnTo>
                    <a:pt x="330479" y="23596"/>
                  </a:lnTo>
                  <a:lnTo>
                    <a:pt x="330479" y="11798"/>
                  </a:lnTo>
                  <a:close/>
                </a:path>
                <a:path w="614045" h="24129">
                  <a:moveTo>
                    <a:pt x="365874" y="11798"/>
                  </a:moveTo>
                  <a:lnTo>
                    <a:pt x="354088" y="11798"/>
                  </a:lnTo>
                  <a:lnTo>
                    <a:pt x="354088" y="23596"/>
                  </a:lnTo>
                  <a:lnTo>
                    <a:pt x="365874" y="23596"/>
                  </a:lnTo>
                  <a:lnTo>
                    <a:pt x="365874" y="11798"/>
                  </a:lnTo>
                  <a:close/>
                </a:path>
                <a:path w="614045" h="24129">
                  <a:moveTo>
                    <a:pt x="377685" y="0"/>
                  </a:moveTo>
                  <a:lnTo>
                    <a:pt x="365899" y="0"/>
                  </a:lnTo>
                  <a:lnTo>
                    <a:pt x="365899" y="11798"/>
                  </a:lnTo>
                  <a:lnTo>
                    <a:pt x="365899" y="23596"/>
                  </a:lnTo>
                  <a:lnTo>
                    <a:pt x="377685" y="23596"/>
                  </a:lnTo>
                  <a:lnTo>
                    <a:pt x="377685" y="11798"/>
                  </a:lnTo>
                  <a:lnTo>
                    <a:pt x="377685" y="0"/>
                  </a:lnTo>
                  <a:close/>
                </a:path>
                <a:path w="614045" h="24129">
                  <a:moveTo>
                    <a:pt x="389496" y="11798"/>
                  </a:moveTo>
                  <a:lnTo>
                    <a:pt x="377698" y="11798"/>
                  </a:lnTo>
                  <a:lnTo>
                    <a:pt x="377698" y="23596"/>
                  </a:lnTo>
                  <a:lnTo>
                    <a:pt x="389496" y="23596"/>
                  </a:lnTo>
                  <a:lnTo>
                    <a:pt x="389496" y="11798"/>
                  </a:lnTo>
                  <a:close/>
                </a:path>
                <a:path w="614045" h="24129">
                  <a:moveTo>
                    <a:pt x="401307" y="11798"/>
                  </a:moveTo>
                  <a:lnTo>
                    <a:pt x="389509" y="11798"/>
                  </a:lnTo>
                  <a:lnTo>
                    <a:pt x="389509" y="23596"/>
                  </a:lnTo>
                  <a:lnTo>
                    <a:pt x="401307" y="23596"/>
                  </a:lnTo>
                  <a:lnTo>
                    <a:pt x="401307" y="11798"/>
                  </a:lnTo>
                  <a:close/>
                </a:path>
                <a:path w="614045" h="24129">
                  <a:moveTo>
                    <a:pt x="413092" y="0"/>
                  </a:moveTo>
                  <a:lnTo>
                    <a:pt x="401307" y="0"/>
                  </a:lnTo>
                  <a:lnTo>
                    <a:pt x="401307" y="11798"/>
                  </a:lnTo>
                  <a:lnTo>
                    <a:pt x="413092" y="11798"/>
                  </a:lnTo>
                  <a:lnTo>
                    <a:pt x="413092" y="0"/>
                  </a:lnTo>
                  <a:close/>
                </a:path>
                <a:path w="614045" h="24129">
                  <a:moveTo>
                    <a:pt x="424903" y="11798"/>
                  </a:moveTo>
                  <a:lnTo>
                    <a:pt x="413105" y="11798"/>
                  </a:lnTo>
                  <a:lnTo>
                    <a:pt x="413105" y="23596"/>
                  </a:lnTo>
                  <a:lnTo>
                    <a:pt x="424903" y="23596"/>
                  </a:lnTo>
                  <a:lnTo>
                    <a:pt x="424903" y="11798"/>
                  </a:lnTo>
                  <a:close/>
                </a:path>
                <a:path w="614045" h="24129">
                  <a:moveTo>
                    <a:pt x="460298" y="11798"/>
                  </a:moveTo>
                  <a:lnTo>
                    <a:pt x="448513" y="11798"/>
                  </a:lnTo>
                  <a:lnTo>
                    <a:pt x="448513" y="0"/>
                  </a:lnTo>
                  <a:lnTo>
                    <a:pt x="436714" y="0"/>
                  </a:lnTo>
                  <a:lnTo>
                    <a:pt x="436714" y="11798"/>
                  </a:lnTo>
                  <a:lnTo>
                    <a:pt x="436714" y="23596"/>
                  </a:lnTo>
                  <a:lnTo>
                    <a:pt x="448513" y="23596"/>
                  </a:lnTo>
                  <a:lnTo>
                    <a:pt x="460298" y="23596"/>
                  </a:lnTo>
                  <a:lnTo>
                    <a:pt x="460298" y="11798"/>
                  </a:lnTo>
                  <a:close/>
                </a:path>
                <a:path w="614045" h="24129">
                  <a:moveTo>
                    <a:pt x="472109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60324" y="23596"/>
                  </a:lnTo>
                  <a:lnTo>
                    <a:pt x="472109" y="23596"/>
                  </a:lnTo>
                  <a:lnTo>
                    <a:pt x="472109" y="11798"/>
                  </a:lnTo>
                  <a:lnTo>
                    <a:pt x="472109" y="0"/>
                  </a:lnTo>
                  <a:close/>
                </a:path>
                <a:path w="614045" h="24129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14045" h="24129">
                  <a:moveTo>
                    <a:pt x="519315" y="0"/>
                  </a:moveTo>
                  <a:lnTo>
                    <a:pt x="507530" y="0"/>
                  </a:lnTo>
                  <a:lnTo>
                    <a:pt x="495731" y="0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19315" y="11798"/>
                  </a:lnTo>
                  <a:lnTo>
                    <a:pt x="519315" y="0"/>
                  </a:lnTo>
                  <a:close/>
                </a:path>
                <a:path w="614045" h="24129">
                  <a:moveTo>
                    <a:pt x="531126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19341" y="23596"/>
                  </a:lnTo>
                  <a:lnTo>
                    <a:pt x="531126" y="23596"/>
                  </a:lnTo>
                  <a:lnTo>
                    <a:pt x="531126" y="11798"/>
                  </a:lnTo>
                  <a:lnTo>
                    <a:pt x="531126" y="0"/>
                  </a:lnTo>
                  <a:close/>
                </a:path>
                <a:path w="614045" h="24129">
                  <a:moveTo>
                    <a:pt x="554748" y="11798"/>
                  </a:move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54748" y="11798"/>
                  </a:lnTo>
                  <a:close/>
                </a:path>
                <a:path w="614045" h="24129">
                  <a:moveTo>
                    <a:pt x="590143" y="0"/>
                  </a:moveTo>
                  <a:lnTo>
                    <a:pt x="578345" y="0"/>
                  </a:lnTo>
                  <a:lnTo>
                    <a:pt x="566547" y="0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78345" y="23596"/>
                  </a:lnTo>
                  <a:lnTo>
                    <a:pt x="590143" y="23596"/>
                  </a:lnTo>
                  <a:lnTo>
                    <a:pt x="590143" y="11798"/>
                  </a:lnTo>
                  <a:lnTo>
                    <a:pt x="590143" y="0"/>
                  </a:lnTo>
                  <a:close/>
                </a:path>
                <a:path w="614045" h="24129">
                  <a:moveTo>
                    <a:pt x="613765" y="0"/>
                  </a:moveTo>
                  <a:lnTo>
                    <a:pt x="601967" y="0"/>
                  </a:lnTo>
                  <a:lnTo>
                    <a:pt x="601967" y="11798"/>
                  </a:lnTo>
                  <a:lnTo>
                    <a:pt x="601967" y="23596"/>
                  </a:lnTo>
                  <a:lnTo>
                    <a:pt x="613765" y="23596"/>
                  </a:lnTo>
                  <a:lnTo>
                    <a:pt x="613765" y="11798"/>
                  </a:lnTo>
                  <a:lnTo>
                    <a:pt x="61376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9" name="object 39"/>
          <p:cNvSpPr txBox="1"/>
          <p:nvPr/>
        </p:nvSpPr>
        <p:spPr>
          <a:xfrm>
            <a:off x="5898515" y="4694973"/>
            <a:ext cx="977265" cy="4851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50" b="1" dirty="0">
                <a:latin typeface="Raleway"/>
                <a:cs typeface="Raleway"/>
              </a:rPr>
              <a:t>Product Height:</a:t>
            </a:r>
            <a:r>
              <a:rPr sz="750" b="1" spc="-5" dirty="0">
                <a:latin typeface="Raleway"/>
                <a:cs typeface="Raleway"/>
              </a:rPr>
              <a:t> </a:t>
            </a:r>
            <a:r>
              <a:rPr sz="750" spc="-20" dirty="0">
                <a:latin typeface="Raleway"/>
                <a:cs typeface="Raleway"/>
              </a:rPr>
              <a:t>31.25</a:t>
            </a:r>
            <a:endParaRPr sz="75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z="750" b="1" dirty="0">
                <a:latin typeface="Raleway"/>
                <a:cs typeface="Raleway"/>
              </a:rPr>
              <a:t>Product Depth: </a:t>
            </a:r>
            <a:r>
              <a:rPr sz="750" spc="-25" dirty="0">
                <a:latin typeface="Raleway"/>
                <a:cs typeface="Raleway"/>
              </a:rPr>
              <a:t>29</a:t>
            </a:r>
            <a:endParaRPr sz="75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z="750" b="1" dirty="0">
                <a:latin typeface="Raleway"/>
                <a:cs typeface="Raleway"/>
              </a:rPr>
              <a:t>Product Length: </a:t>
            </a:r>
            <a:r>
              <a:rPr sz="750" spc="-25" dirty="0">
                <a:latin typeface="Raleway"/>
                <a:cs typeface="Raleway"/>
              </a:rPr>
              <a:t>29</a:t>
            </a:r>
            <a:endParaRPr sz="75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z="750" b="1" dirty="0">
                <a:latin typeface="Raleway"/>
                <a:cs typeface="Raleway"/>
              </a:rPr>
              <a:t>Cubes: </a:t>
            </a:r>
            <a:r>
              <a:rPr sz="750" spc="-20" dirty="0">
                <a:latin typeface="Raleway"/>
                <a:cs typeface="Raleway"/>
              </a:rPr>
              <a:t>12.2</a:t>
            </a:r>
            <a:endParaRPr sz="750">
              <a:latin typeface="Raleway"/>
              <a:cs typeface="Raleway"/>
            </a:endParaRPr>
          </a:p>
        </p:txBody>
      </p:sp>
      <p:sp>
        <p:nvSpPr>
          <p:cNvPr id="40" name="object 40"/>
          <p:cNvSpPr txBox="1">
            <a:spLocks noGrp="1"/>
          </p:cNvSpPr>
          <p:nvPr>
            <p:ph type="sldNum" sz="quarter" idx="4294967295"/>
          </p:nvPr>
        </p:nvSpPr>
        <p:spPr>
          <a:xfrm>
            <a:off x="9553575" y="7521575"/>
            <a:ext cx="504825" cy="16033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900" b="0" i="0">
                <a:solidFill>
                  <a:schemeClr val="bg1"/>
                </a:solidFill>
                <a:latin typeface="Raleway"/>
                <a:cs typeface="Raleway"/>
              </a:defRPr>
            </a:lvl1pPr>
          </a:lstStyle>
          <a:p>
            <a:pPr marL="12700">
              <a:lnSpc>
                <a:spcPct val="100000"/>
              </a:lnSpc>
              <a:spcBef>
                <a:spcPts val="45"/>
              </a:spcBef>
            </a:pPr>
            <a:r>
              <a:rPr lang="en-US"/>
              <a:t>Page: </a:t>
            </a:r>
            <a:fld id="{81D60167-4931-47E6-BA6A-407CBD079E47}" type="slidenum">
              <a:rPr spc="-35" smtClean="0"/>
              <a:pPr marL="12700">
                <a:lnSpc>
                  <a:spcPct val="100000"/>
                </a:lnSpc>
                <a:spcBef>
                  <a:spcPts val="45"/>
                </a:spcBef>
              </a:pPr>
              <a:t>104</a:t>
            </a:fld>
            <a:endParaRPr spc="-35" dirty="0"/>
          </a:p>
        </p:txBody>
      </p:sp>
      <p:graphicFrame>
        <p:nvGraphicFramePr>
          <p:cNvPr id="3" name="Object 2">
            <a:extLst>
              <a:ext uri="{FF2B5EF4-FFF2-40B4-BE49-F238E27FC236}">
                <a16:creationId xmlns:a16="http://schemas.microsoft.com/office/drawing/2014/main" id="{0E40FCC0-05F8-DC0A-6CB5-273E5A47D07F}"/>
              </a:ext>
            </a:extLst>
          </p:cNvPr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4097374958"/>
              </p:ext>
            </p:extLst>
          </p:nvPr>
        </p:nvGraphicFramePr>
        <p:xfrm>
          <a:off x="342554" y="5552223"/>
          <a:ext cx="8724900" cy="64011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Worksheet" r:id="rId5" imgW="8724900" imgH="609600" progId="Excel.Sheet.12">
                  <p:embed/>
                </p:oleObj>
              </mc:Choice>
              <mc:Fallback>
                <p:oleObj name="Worksheet" r:id="rId5" imgW="8724900" imgH="609600" progId="Excel.Sheet.12">
                  <p:embed/>
                  <p:pic>
                    <p:nvPicPr>
                      <p:cNvPr id="3" name="Object 2">
                        <a:extLst>
                          <a:ext uri="{FF2B5EF4-FFF2-40B4-BE49-F238E27FC236}">
                            <a16:creationId xmlns:a16="http://schemas.microsoft.com/office/drawing/2014/main" id="{0E40FCC0-05F8-DC0A-6CB5-273E5A47D07F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6"/>
                      <a:stretch>
                        <a:fillRect/>
                      </a:stretch>
                    </p:blipFill>
                    <p:spPr>
                      <a:xfrm>
                        <a:off x="342554" y="5552223"/>
                        <a:ext cx="8724900" cy="640112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4" name="Picture 3" descr="A picture containing logo&#10;&#10;Description automatically generated">
            <a:extLst>
              <a:ext uri="{FF2B5EF4-FFF2-40B4-BE49-F238E27FC236}">
                <a16:creationId xmlns:a16="http://schemas.microsoft.com/office/drawing/2014/main" id="{7170D6C5-B951-5E23-C57E-A99D9140EABA}"/>
              </a:ext>
            </a:extLst>
          </p:cNvPr>
          <p:cNvPicPr>
            <a:picLocks noChangeAspect="1"/>
          </p:cNvPicPr>
          <p:nvPr/>
        </p:nvPicPr>
        <p:blipFill rotWithShape="1"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6732"/>
          <a:stretch/>
        </p:blipFill>
        <p:spPr>
          <a:xfrm>
            <a:off x="8610600" y="6449545"/>
            <a:ext cx="1293202" cy="1232368"/>
          </a:xfrm>
          <a:prstGeom prst="rect">
            <a:avLst/>
          </a:prstGeom>
        </p:spPr>
      </p:pic>
      <p:sp>
        <p:nvSpPr>
          <p:cNvPr id="2" name="Rectangle 1">
            <a:extLst>
              <a:ext uri="{FF2B5EF4-FFF2-40B4-BE49-F238E27FC236}">
                <a16:creationId xmlns:a16="http://schemas.microsoft.com/office/drawing/2014/main" id="{76446EC2-8658-A8DC-5972-8FF3B0B9A814}"/>
              </a:ext>
            </a:extLst>
          </p:cNvPr>
          <p:cNvSpPr/>
          <p:nvPr/>
        </p:nvSpPr>
        <p:spPr>
          <a:xfrm>
            <a:off x="7991129" y="5213896"/>
            <a:ext cx="1212215" cy="1107044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</p:cSld>
  <p:clrMapOvr>
    <a:masterClrMapping/>
  </p:clrMapOvr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object 5"/>
          <p:cNvSpPr/>
          <p:nvPr/>
        </p:nvSpPr>
        <p:spPr>
          <a:xfrm>
            <a:off x="430529" y="2172790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430529" y="2287090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430529" y="2515690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430529" y="2744290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430529" y="2858590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430529" y="2972890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430529" y="3201490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430529" y="3315790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 txBox="1"/>
          <p:nvPr/>
        </p:nvSpPr>
        <p:spPr>
          <a:xfrm>
            <a:off x="152400" y="847781"/>
            <a:ext cx="3157855" cy="3066415"/>
          </a:xfrm>
          <a:prstGeom prst="rect">
            <a:avLst/>
          </a:prstGeom>
        </p:spPr>
        <p:txBody>
          <a:bodyPr vert="horz" wrap="square" lIns="0" tIns="27940" rIns="0" bIns="0" rtlCol="0">
            <a:spAutoFit/>
          </a:bodyPr>
          <a:lstStyle/>
          <a:p>
            <a:pPr marL="12700" marR="405130">
              <a:lnSpc>
                <a:spcPts val="1350"/>
              </a:lnSpc>
              <a:spcBef>
                <a:spcPts val="220"/>
              </a:spcBef>
            </a:pPr>
            <a:r>
              <a:rPr sz="1200" b="1" spc="80" dirty="0">
                <a:latin typeface="Arial"/>
                <a:cs typeface="Arial"/>
              </a:rPr>
              <a:t>SOPHIA SWIVEL </a:t>
            </a:r>
            <a:r>
              <a:rPr sz="1200" b="1" spc="50" dirty="0">
                <a:latin typeface="Arial"/>
                <a:cs typeface="Arial"/>
              </a:rPr>
              <a:t>ACCENT</a:t>
            </a:r>
            <a:r>
              <a:rPr sz="1200" b="1" spc="80" dirty="0">
                <a:latin typeface="Arial"/>
                <a:cs typeface="Arial"/>
              </a:rPr>
              <a:t> </a:t>
            </a:r>
            <a:r>
              <a:rPr sz="1200" b="1" spc="70" dirty="0">
                <a:latin typeface="Arial"/>
                <a:cs typeface="Arial"/>
              </a:rPr>
              <a:t>CHAIR, </a:t>
            </a:r>
            <a:r>
              <a:rPr sz="1200" b="1" spc="95" dirty="0">
                <a:latin typeface="Arial"/>
                <a:cs typeface="Arial"/>
              </a:rPr>
              <a:t>BROWN </a:t>
            </a:r>
            <a:r>
              <a:rPr sz="1200" b="1" spc="40" dirty="0">
                <a:latin typeface="Arial"/>
                <a:cs typeface="Arial"/>
              </a:rPr>
              <a:t>LEATHERETTE</a:t>
            </a:r>
            <a:endParaRPr sz="1200" dirty="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760"/>
              </a:spcBef>
            </a:pPr>
            <a:r>
              <a:rPr sz="750" b="1" dirty="0">
                <a:latin typeface="Raleway"/>
                <a:cs typeface="Raleway"/>
              </a:rPr>
              <a:t>SKU:</a:t>
            </a:r>
            <a:r>
              <a:rPr sz="750" b="1" spc="10" dirty="0">
                <a:latin typeface="Raleway"/>
                <a:cs typeface="Raleway"/>
              </a:rPr>
              <a:t> </a:t>
            </a:r>
            <a:r>
              <a:rPr sz="750" spc="-10" dirty="0">
                <a:latin typeface="Raleway"/>
                <a:cs typeface="Raleway"/>
              </a:rPr>
              <a:t>SOH850BL</a:t>
            </a:r>
            <a:endParaRPr sz="750" dirty="0">
              <a:latin typeface="Raleway"/>
              <a:cs typeface="Raleway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700" dirty="0">
              <a:latin typeface="Raleway"/>
              <a:cs typeface="Raleway"/>
            </a:endParaRPr>
          </a:p>
          <a:p>
            <a:pPr marL="12700" marR="5080">
              <a:lnSpc>
                <a:spcPct val="100000"/>
              </a:lnSpc>
              <a:spcBef>
                <a:spcPts val="5"/>
              </a:spcBef>
            </a:pPr>
            <a:r>
              <a:rPr sz="750" dirty="0">
                <a:latin typeface="Raleway"/>
                <a:cs typeface="Raleway"/>
              </a:rPr>
              <a:t>Compact enough to fit anywhere and comfortable enough that </a:t>
            </a:r>
            <a:r>
              <a:rPr sz="750" spc="-10" dirty="0">
                <a:latin typeface="Raleway"/>
                <a:cs typeface="Raleway"/>
              </a:rPr>
              <a:t>you’ll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want to put one everywhere, the Sophia Swivel Accent Chair</a:t>
            </a:r>
            <a:r>
              <a:rPr sz="750" spc="19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comes </a:t>
            </a:r>
            <a:r>
              <a:rPr sz="750" spc="-25" dirty="0">
                <a:latin typeface="Raleway"/>
                <a:cs typeface="Raleway"/>
              </a:rPr>
              <a:t>in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five</a:t>
            </a:r>
            <a:r>
              <a:rPr sz="750" spc="-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different covers and sports a 360° swivel base and transitional </a:t>
            </a:r>
            <a:r>
              <a:rPr sz="750" spc="-10" dirty="0">
                <a:latin typeface="Raleway"/>
                <a:cs typeface="Raleway"/>
              </a:rPr>
              <a:t>style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that blends with any </a:t>
            </a:r>
            <a:r>
              <a:rPr sz="750" spc="-10" dirty="0">
                <a:latin typeface="Raleway"/>
                <a:cs typeface="Raleway"/>
              </a:rPr>
              <a:t>environment.</a:t>
            </a:r>
            <a:endParaRPr sz="750" dirty="0">
              <a:latin typeface="Raleway"/>
              <a:cs typeface="Raleway"/>
            </a:endParaRPr>
          </a:p>
          <a:p>
            <a:pPr marL="393700">
              <a:lnSpc>
                <a:spcPct val="100000"/>
              </a:lnSpc>
              <a:spcBef>
                <a:spcPts val="750"/>
              </a:spcBef>
            </a:pPr>
            <a:r>
              <a:rPr sz="750" dirty="0">
                <a:latin typeface="Raleway"/>
                <a:cs typeface="Raleway"/>
              </a:rPr>
              <a:t>360° </a:t>
            </a:r>
            <a:r>
              <a:rPr sz="750" spc="-10" dirty="0">
                <a:latin typeface="Raleway"/>
                <a:cs typeface="Raleway"/>
              </a:rPr>
              <a:t>Swivel</a:t>
            </a:r>
            <a:endParaRPr sz="750" dirty="0">
              <a:latin typeface="Raleway"/>
              <a:cs typeface="Raleway"/>
            </a:endParaRPr>
          </a:p>
          <a:p>
            <a:pPr marL="393700" marR="30099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Removable back makes it easy to move around in </a:t>
            </a:r>
            <a:r>
              <a:rPr sz="750" spc="-10" dirty="0">
                <a:latin typeface="Raleway"/>
                <a:cs typeface="Raleway"/>
              </a:rPr>
              <a:t>small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hallways, doors, </a:t>
            </a:r>
            <a:r>
              <a:rPr sz="750" spc="-25" dirty="0">
                <a:latin typeface="Raleway"/>
                <a:cs typeface="Raleway"/>
              </a:rPr>
              <a:t>etc</a:t>
            </a:r>
            <a:endParaRPr sz="750" dirty="0">
              <a:latin typeface="Raleway"/>
              <a:cs typeface="Raleway"/>
            </a:endParaRPr>
          </a:p>
          <a:p>
            <a:pPr marL="393700" marR="13843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Brown Leatherette cover simulates the look and feel of </a:t>
            </a:r>
            <a:r>
              <a:rPr sz="750" spc="-20" dirty="0">
                <a:latin typeface="Raleway"/>
                <a:cs typeface="Raleway"/>
              </a:rPr>
              <a:t>real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leather and cleans with the wipe of a damp </a:t>
            </a:r>
            <a:r>
              <a:rPr sz="750" spc="-10" dirty="0">
                <a:latin typeface="Raleway"/>
                <a:cs typeface="Raleway"/>
              </a:rPr>
              <a:t>cloth</a:t>
            </a:r>
            <a:endParaRPr sz="750" dirty="0">
              <a:latin typeface="Raleway"/>
              <a:cs typeface="Raleway"/>
            </a:endParaRPr>
          </a:p>
          <a:p>
            <a:pPr marL="39370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Available in five different </a:t>
            </a:r>
            <a:r>
              <a:rPr sz="750" spc="-10" dirty="0">
                <a:latin typeface="Raleway"/>
                <a:cs typeface="Raleway"/>
              </a:rPr>
              <a:t>covers</a:t>
            </a:r>
            <a:endParaRPr sz="750" dirty="0">
              <a:latin typeface="Raleway"/>
              <a:cs typeface="Raleway"/>
            </a:endParaRPr>
          </a:p>
          <a:p>
            <a:pPr marL="39370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Adjustable levelers add stability on uneven </a:t>
            </a:r>
            <a:r>
              <a:rPr sz="750" spc="-10" dirty="0">
                <a:latin typeface="Raleway"/>
                <a:cs typeface="Raleway"/>
              </a:rPr>
              <a:t>surfaces.</a:t>
            </a:r>
            <a:endParaRPr sz="750" dirty="0">
              <a:latin typeface="Raleway"/>
              <a:cs typeface="Raleway"/>
            </a:endParaRPr>
          </a:p>
          <a:p>
            <a:pPr marL="393700" marR="33655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Easy assembly, just attach legs, add top and the chair is </a:t>
            </a:r>
            <a:r>
              <a:rPr sz="750" spc="-10" dirty="0">
                <a:latin typeface="Raleway"/>
                <a:cs typeface="Raleway"/>
              </a:rPr>
              <a:t>ready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to </a:t>
            </a:r>
            <a:r>
              <a:rPr sz="750" spc="-25" dirty="0">
                <a:latin typeface="Raleway"/>
                <a:cs typeface="Raleway"/>
              </a:rPr>
              <a:t>use</a:t>
            </a:r>
            <a:endParaRPr sz="750" dirty="0">
              <a:latin typeface="Raleway"/>
              <a:cs typeface="Raleway"/>
            </a:endParaRPr>
          </a:p>
          <a:p>
            <a:pPr marL="393700" marR="1509395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Removable</a:t>
            </a:r>
            <a:r>
              <a:rPr sz="750" spc="-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solid wood </a:t>
            </a:r>
            <a:r>
              <a:rPr sz="750" spc="-20" dirty="0">
                <a:latin typeface="Raleway"/>
                <a:cs typeface="Raleway"/>
              </a:rPr>
              <a:t>legs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u="sng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2"/>
              </a:rPr>
              <a:t>Download Sophia </a:t>
            </a:r>
            <a:r>
              <a:rPr sz="750" u="sng" spc="-10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2"/>
              </a:rPr>
              <a:t>Tearsheet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  <a:spcBef>
                <a:spcPts val="620"/>
              </a:spcBef>
            </a:pPr>
            <a:r>
              <a:rPr sz="750" u="sng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3"/>
              </a:rPr>
              <a:t>Read </a:t>
            </a:r>
            <a:r>
              <a:rPr sz="750" u="sng" spc="-20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3"/>
              </a:rPr>
              <a:t>More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</a:pPr>
            <a:r>
              <a:rPr sz="750" b="1" dirty="0">
                <a:latin typeface="Raleway"/>
                <a:cs typeface="Raleway"/>
              </a:rPr>
              <a:t>Price:</a:t>
            </a:r>
            <a:r>
              <a:rPr sz="750" b="1" spc="10" dirty="0">
                <a:latin typeface="Raleway"/>
                <a:cs typeface="Raleway"/>
              </a:rPr>
              <a:t> </a:t>
            </a:r>
            <a:r>
              <a:rPr sz="750" spc="-10" dirty="0">
                <a:latin typeface="Raleway"/>
                <a:cs typeface="Raleway"/>
              </a:rPr>
              <a:t>$119.00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ts val="1060"/>
              </a:lnSpc>
              <a:tabLst>
                <a:tab pos="1587500" algn="l"/>
              </a:tabLst>
            </a:pPr>
            <a:r>
              <a:rPr sz="900" spc="-10" dirty="0">
                <a:latin typeface="Raleway"/>
                <a:cs typeface="Raleway"/>
              </a:rPr>
              <a:t>Weight</a:t>
            </a:r>
            <a:r>
              <a:rPr sz="900" dirty="0">
                <a:latin typeface="Raleway"/>
                <a:cs typeface="Raleway"/>
              </a:rPr>
              <a:t>	59.4</a:t>
            </a:r>
            <a:r>
              <a:rPr sz="900" spc="-10" dirty="0">
                <a:latin typeface="Raleway"/>
                <a:cs typeface="Raleway"/>
              </a:rPr>
              <a:t> </a:t>
            </a:r>
            <a:r>
              <a:rPr sz="900" spc="-25" dirty="0">
                <a:latin typeface="Raleway"/>
                <a:cs typeface="Raleway"/>
              </a:rPr>
              <a:t>lbs</a:t>
            </a:r>
            <a:endParaRPr sz="900" dirty="0">
              <a:latin typeface="Raleway"/>
              <a:cs typeface="Raleway"/>
            </a:endParaRPr>
          </a:p>
        </p:txBody>
      </p:sp>
      <p:grpSp>
        <p:nvGrpSpPr>
          <p:cNvPr id="14" name="object 14"/>
          <p:cNvGrpSpPr/>
          <p:nvPr/>
        </p:nvGrpSpPr>
        <p:grpSpPr>
          <a:xfrm>
            <a:off x="161499" y="3987512"/>
            <a:ext cx="727710" cy="727710"/>
            <a:chOff x="44024" y="3988365"/>
            <a:chExt cx="727710" cy="727710"/>
          </a:xfrm>
        </p:grpSpPr>
        <p:sp>
          <p:nvSpPr>
            <p:cNvPr id="15" name="object 15"/>
            <p:cNvSpPr/>
            <p:nvPr/>
          </p:nvSpPr>
          <p:spPr>
            <a:xfrm>
              <a:off x="47625" y="3991965"/>
              <a:ext cx="720090" cy="720090"/>
            </a:xfrm>
            <a:custGeom>
              <a:avLst/>
              <a:gdLst/>
              <a:ahLst/>
              <a:cxnLst/>
              <a:rect l="l" t="t" r="r" b="b"/>
              <a:pathLst>
                <a:path w="720090" h="720089">
                  <a:moveTo>
                    <a:pt x="0" y="0"/>
                  </a:moveTo>
                  <a:lnTo>
                    <a:pt x="720001" y="0"/>
                  </a:lnTo>
                  <a:lnTo>
                    <a:pt x="720001" y="720001"/>
                  </a:lnTo>
                  <a:lnTo>
                    <a:pt x="0" y="720001"/>
                  </a:lnTo>
                  <a:lnTo>
                    <a:pt x="0" y="0"/>
                  </a:lnTo>
                  <a:close/>
                </a:path>
              </a:pathLst>
            </a:custGeom>
            <a:ln w="72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91935" y="4036275"/>
              <a:ext cx="631825" cy="33655"/>
            </a:xfrm>
            <a:custGeom>
              <a:avLst/>
              <a:gdLst/>
              <a:ahLst/>
              <a:cxnLst/>
              <a:rect l="l" t="t" r="r" b="b"/>
              <a:pathLst>
                <a:path w="631825" h="33654">
                  <a:moveTo>
                    <a:pt x="44297" y="22148"/>
                  </a:moveTo>
                  <a:lnTo>
                    <a:pt x="33223" y="22148"/>
                  </a:lnTo>
                  <a:lnTo>
                    <a:pt x="22148" y="22148"/>
                  </a:lnTo>
                  <a:lnTo>
                    <a:pt x="22148" y="33223"/>
                  </a:lnTo>
                  <a:lnTo>
                    <a:pt x="33223" y="33223"/>
                  </a:lnTo>
                  <a:lnTo>
                    <a:pt x="44297" y="33223"/>
                  </a:lnTo>
                  <a:lnTo>
                    <a:pt x="44297" y="22148"/>
                  </a:lnTo>
                  <a:close/>
                </a:path>
                <a:path w="631825" h="33654">
                  <a:moveTo>
                    <a:pt x="44297" y="0"/>
                  </a:moveTo>
                  <a:lnTo>
                    <a:pt x="33223" y="0"/>
                  </a:lnTo>
                  <a:lnTo>
                    <a:pt x="22148" y="0"/>
                  </a:lnTo>
                  <a:lnTo>
                    <a:pt x="11074" y="0"/>
                  </a:lnTo>
                  <a:lnTo>
                    <a:pt x="0" y="0"/>
                  </a:lnTo>
                  <a:lnTo>
                    <a:pt x="0" y="11074"/>
                  </a:lnTo>
                  <a:lnTo>
                    <a:pt x="0" y="22148"/>
                  </a:lnTo>
                  <a:lnTo>
                    <a:pt x="0" y="33223"/>
                  </a:lnTo>
                  <a:lnTo>
                    <a:pt x="11074" y="33223"/>
                  </a:lnTo>
                  <a:lnTo>
                    <a:pt x="11074" y="22161"/>
                  </a:lnTo>
                  <a:lnTo>
                    <a:pt x="11074" y="11074"/>
                  </a:lnTo>
                  <a:lnTo>
                    <a:pt x="22148" y="11074"/>
                  </a:lnTo>
                  <a:lnTo>
                    <a:pt x="33223" y="11074"/>
                  </a:lnTo>
                  <a:lnTo>
                    <a:pt x="44297" y="11074"/>
                  </a:lnTo>
                  <a:lnTo>
                    <a:pt x="44297" y="0"/>
                  </a:lnTo>
                  <a:close/>
                </a:path>
                <a:path w="631825" h="33654">
                  <a:moveTo>
                    <a:pt x="77533" y="0"/>
                  </a:moveTo>
                  <a:lnTo>
                    <a:pt x="66459" y="0"/>
                  </a:lnTo>
                  <a:lnTo>
                    <a:pt x="55384" y="0"/>
                  </a:lnTo>
                  <a:lnTo>
                    <a:pt x="44310" y="0"/>
                  </a:lnTo>
                  <a:lnTo>
                    <a:pt x="44310" y="11074"/>
                  </a:lnTo>
                  <a:lnTo>
                    <a:pt x="55384" y="11074"/>
                  </a:lnTo>
                  <a:lnTo>
                    <a:pt x="66459" y="11074"/>
                  </a:lnTo>
                  <a:lnTo>
                    <a:pt x="66459" y="22161"/>
                  </a:lnTo>
                  <a:lnTo>
                    <a:pt x="77533" y="22161"/>
                  </a:lnTo>
                  <a:lnTo>
                    <a:pt x="77533" y="11074"/>
                  </a:lnTo>
                  <a:lnTo>
                    <a:pt x="77533" y="0"/>
                  </a:lnTo>
                  <a:close/>
                </a:path>
                <a:path w="631825" h="33654">
                  <a:moveTo>
                    <a:pt x="99682" y="11074"/>
                  </a:moveTo>
                  <a:lnTo>
                    <a:pt x="88607" y="11074"/>
                  </a:lnTo>
                  <a:lnTo>
                    <a:pt x="88607" y="22161"/>
                  </a:lnTo>
                  <a:lnTo>
                    <a:pt x="99682" y="22161"/>
                  </a:lnTo>
                  <a:lnTo>
                    <a:pt x="99682" y="11074"/>
                  </a:lnTo>
                  <a:close/>
                </a:path>
                <a:path w="631825" h="33654">
                  <a:moveTo>
                    <a:pt x="121843" y="0"/>
                  </a:moveTo>
                  <a:lnTo>
                    <a:pt x="110769" y="0"/>
                  </a:lnTo>
                  <a:lnTo>
                    <a:pt x="99695" y="0"/>
                  </a:lnTo>
                  <a:lnTo>
                    <a:pt x="99695" y="11074"/>
                  </a:lnTo>
                  <a:lnTo>
                    <a:pt x="110769" y="11074"/>
                  </a:lnTo>
                  <a:lnTo>
                    <a:pt x="121843" y="11074"/>
                  </a:lnTo>
                  <a:lnTo>
                    <a:pt x="121843" y="0"/>
                  </a:lnTo>
                  <a:close/>
                </a:path>
                <a:path w="631825" h="33654">
                  <a:moveTo>
                    <a:pt x="143992" y="0"/>
                  </a:moveTo>
                  <a:lnTo>
                    <a:pt x="132918" y="0"/>
                  </a:lnTo>
                  <a:lnTo>
                    <a:pt x="132918" y="11074"/>
                  </a:lnTo>
                  <a:lnTo>
                    <a:pt x="121843" y="11074"/>
                  </a:lnTo>
                  <a:lnTo>
                    <a:pt x="121843" y="22161"/>
                  </a:lnTo>
                  <a:lnTo>
                    <a:pt x="132918" y="22161"/>
                  </a:lnTo>
                  <a:lnTo>
                    <a:pt x="143992" y="22161"/>
                  </a:lnTo>
                  <a:lnTo>
                    <a:pt x="143992" y="11074"/>
                  </a:lnTo>
                  <a:lnTo>
                    <a:pt x="143992" y="0"/>
                  </a:lnTo>
                  <a:close/>
                </a:path>
                <a:path w="631825" h="33654">
                  <a:moveTo>
                    <a:pt x="188302" y="0"/>
                  </a:moveTo>
                  <a:lnTo>
                    <a:pt x="177228" y="0"/>
                  </a:lnTo>
                  <a:lnTo>
                    <a:pt x="177228" y="11074"/>
                  </a:lnTo>
                  <a:lnTo>
                    <a:pt x="166154" y="11074"/>
                  </a:lnTo>
                  <a:lnTo>
                    <a:pt x="166154" y="0"/>
                  </a:lnTo>
                  <a:lnTo>
                    <a:pt x="155079" y="0"/>
                  </a:lnTo>
                  <a:lnTo>
                    <a:pt x="155079" y="11074"/>
                  </a:lnTo>
                  <a:lnTo>
                    <a:pt x="155079" y="22161"/>
                  </a:lnTo>
                  <a:lnTo>
                    <a:pt x="166154" y="22161"/>
                  </a:lnTo>
                  <a:lnTo>
                    <a:pt x="177228" y="22161"/>
                  </a:lnTo>
                  <a:lnTo>
                    <a:pt x="188302" y="22161"/>
                  </a:lnTo>
                  <a:lnTo>
                    <a:pt x="188302" y="11074"/>
                  </a:lnTo>
                  <a:lnTo>
                    <a:pt x="188302" y="0"/>
                  </a:lnTo>
                  <a:close/>
                </a:path>
                <a:path w="631825" h="33654">
                  <a:moveTo>
                    <a:pt x="210451" y="0"/>
                  </a:moveTo>
                  <a:lnTo>
                    <a:pt x="199377" y="0"/>
                  </a:lnTo>
                  <a:lnTo>
                    <a:pt x="199377" y="11074"/>
                  </a:lnTo>
                  <a:lnTo>
                    <a:pt x="210451" y="11074"/>
                  </a:lnTo>
                  <a:lnTo>
                    <a:pt x="210451" y="0"/>
                  </a:lnTo>
                  <a:close/>
                </a:path>
                <a:path w="631825" h="33654">
                  <a:moveTo>
                    <a:pt x="254762" y="11074"/>
                  </a:moveTo>
                  <a:lnTo>
                    <a:pt x="243687" y="11074"/>
                  </a:lnTo>
                  <a:lnTo>
                    <a:pt x="243687" y="0"/>
                  </a:lnTo>
                  <a:lnTo>
                    <a:pt x="232613" y="0"/>
                  </a:lnTo>
                  <a:lnTo>
                    <a:pt x="232613" y="11074"/>
                  </a:lnTo>
                  <a:lnTo>
                    <a:pt x="221538" y="11074"/>
                  </a:lnTo>
                  <a:lnTo>
                    <a:pt x="221538" y="0"/>
                  </a:lnTo>
                  <a:lnTo>
                    <a:pt x="210464" y="0"/>
                  </a:lnTo>
                  <a:lnTo>
                    <a:pt x="210464" y="11074"/>
                  </a:lnTo>
                  <a:lnTo>
                    <a:pt x="210464" y="22161"/>
                  </a:lnTo>
                  <a:lnTo>
                    <a:pt x="221538" y="22161"/>
                  </a:lnTo>
                  <a:lnTo>
                    <a:pt x="232613" y="22161"/>
                  </a:lnTo>
                  <a:lnTo>
                    <a:pt x="243687" y="22161"/>
                  </a:lnTo>
                  <a:lnTo>
                    <a:pt x="254762" y="22161"/>
                  </a:lnTo>
                  <a:lnTo>
                    <a:pt x="254762" y="11074"/>
                  </a:lnTo>
                  <a:close/>
                </a:path>
                <a:path w="631825" h="33654">
                  <a:moveTo>
                    <a:pt x="265836" y="0"/>
                  </a:moveTo>
                  <a:lnTo>
                    <a:pt x="254762" y="0"/>
                  </a:lnTo>
                  <a:lnTo>
                    <a:pt x="254762" y="11074"/>
                  </a:lnTo>
                  <a:lnTo>
                    <a:pt x="265836" y="11074"/>
                  </a:lnTo>
                  <a:lnTo>
                    <a:pt x="265836" y="0"/>
                  </a:lnTo>
                  <a:close/>
                </a:path>
                <a:path w="631825" h="33654">
                  <a:moveTo>
                    <a:pt x="321221" y="11074"/>
                  </a:moveTo>
                  <a:lnTo>
                    <a:pt x="310146" y="11074"/>
                  </a:lnTo>
                  <a:lnTo>
                    <a:pt x="299072" y="11074"/>
                  </a:lnTo>
                  <a:lnTo>
                    <a:pt x="299072" y="0"/>
                  </a:lnTo>
                  <a:lnTo>
                    <a:pt x="287997" y="0"/>
                  </a:lnTo>
                  <a:lnTo>
                    <a:pt x="287997" y="11074"/>
                  </a:lnTo>
                  <a:lnTo>
                    <a:pt x="276923" y="11074"/>
                  </a:lnTo>
                  <a:lnTo>
                    <a:pt x="276923" y="0"/>
                  </a:lnTo>
                  <a:lnTo>
                    <a:pt x="265849" y="0"/>
                  </a:lnTo>
                  <a:lnTo>
                    <a:pt x="265849" y="11074"/>
                  </a:lnTo>
                  <a:lnTo>
                    <a:pt x="265849" y="22161"/>
                  </a:lnTo>
                  <a:lnTo>
                    <a:pt x="321221" y="22161"/>
                  </a:lnTo>
                  <a:lnTo>
                    <a:pt x="321221" y="11074"/>
                  </a:lnTo>
                  <a:close/>
                </a:path>
                <a:path w="631825" h="33654">
                  <a:moveTo>
                    <a:pt x="365531" y="0"/>
                  </a:moveTo>
                  <a:lnTo>
                    <a:pt x="354457" y="0"/>
                  </a:lnTo>
                  <a:lnTo>
                    <a:pt x="343382" y="0"/>
                  </a:lnTo>
                  <a:lnTo>
                    <a:pt x="332308" y="0"/>
                  </a:lnTo>
                  <a:lnTo>
                    <a:pt x="321233" y="0"/>
                  </a:lnTo>
                  <a:lnTo>
                    <a:pt x="321233" y="11074"/>
                  </a:lnTo>
                  <a:lnTo>
                    <a:pt x="332308" y="11074"/>
                  </a:lnTo>
                  <a:lnTo>
                    <a:pt x="343382" y="11074"/>
                  </a:lnTo>
                  <a:lnTo>
                    <a:pt x="343382" y="22161"/>
                  </a:lnTo>
                  <a:lnTo>
                    <a:pt x="354457" y="22161"/>
                  </a:lnTo>
                  <a:lnTo>
                    <a:pt x="354457" y="11074"/>
                  </a:lnTo>
                  <a:lnTo>
                    <a:pt x="365531" y="11074"/>
                  </a:lnTo>
                  <a:lnTo>
                    <a:pt x="365531" y="0"/>
                  </a:lnTo>
                  <a:close/>
                </a:path>
                <a:path w="631825" h="33654">
                  <a:moveTo>
                    <a:pt x="431990" y="0"/>
                  </a:moveTo>
                  <a:lnTo>
                    <a:pt x="431990" y="0"/>
                  </a:lnTo>
                  <a:lnTo>
                    <a:pt x="376618" y="0"/>
                  </a:lnTo>
                  <a:lnTo>
                    <a:pt x="376618" y="11074"/>
                  </a:lnTo>
                  <a:lnTo>
                    <a:pt x="376618" y="22161"/>
                  </a:lnTo>
                  <a:lnTo>
                    <a:pt x="387692" y="22161"/>
                  </a:lnTo>
                  <a:lnTo>
                    <a:pt x="398767" y="22161"/>
                  </a:lnTo>
                  <a:lnTo>
                    <a:pt x="409841" y="22161"/>
                  </a:lnTo>
                  <a:lnTo>
                    <a:pt x="420916" y="22161"/>
                  </a:lnTo>
                  <a:lnTo>
                    <a:pt x="420916" y="11074"/>
                  </a:lnTo>
                  <a:lnTo>
                    <a:pt x="431990" y="11074"/>
                  </a:lnTo>
                  <a:lnTo>
                    <a:pt x="431990" y="0"/>
                  </a:lnTo>
                  <a:close/>
                </a:path>
                <a:path w="631825" h="33654">
                  <a:moveTo>
                    <a:pt x="454152" y="0"/>
                  </a:moveTo>
                  <a:lnTo>
                    <a:pt x="443077" y="0"/>
                  </a:lnTo>
                  <a:lnTo>
                    <a:pt x="443077" y="11074"/>
                  </a:lnTo>
                  <a:lnTo>
                    <a:pt x="454152" y="11074"/>
                  </a:lnTo>
                  <a:lnTo>
                    <a:pt x="454152" y="0"/>
                  </a:lnTo>
                  <a:close/>
                </a:path>
                <a:path w="631825" h="33654">
                  <a:moveTo>
                    <a:pt x="465226" y="11074"/>
                  </a:moveTo>
                  <a:lnTo>
                    <a:pt x="454152" y="11074"/>
                  </a:lnTo>
                  <a:lnTo>
                    <a:pt x="454152" y="22161"/>
                  </a:lnTo>
                  <a:lnTo>
                    <a:pt x="465226" y="22161"/>
                  </a:lnTo>
                  <a:lnTo>
                    <a:pt x="465226" y="11074"/>
                  </a:lnTo>
                  <a:close/>
                </a:path>
                <a:path w="631825" h="33654">
                  <a:moveTo>
                    <a:pt x="476300" y="0"/>
                  </a:moveTo>
                  <a:lnTo>
                    <a:pt x="465226" y="0"/>
                  </a:lnTo>
                  <a:lnTo>
                    <a:pt x="465226" y="11074"/>
                  </a:lnTo>
                  <a:lnTo>
                    <a:pt x="476300" y="11074"/>
                  </a:lnTo>
                  <a:lnTo>
                    <a:pt x="476300" y="0"/>
                  </a:lnTo>
                  <a:close/>
                </a:path>
                <a:path w="631825" h="33654">
                  <a:moveTo>
                    <a:pt x="531685" y="0"/>
                  </a:moveTo>
                  <a:lnTo>
                    <a:pt x="520611" y="0"/>
                  </a:lnTo>
                  <a:lnTo>
                    <a:pt x="509536" y="0"/>
                  </a:lnTo>
                  <a:lnTo>
                    <a:pt x="498462" y="0"/>
                  </a:lnTo>
                  <a:lnTo>
                    <a:pt x="487387" y="0"/>
                  </a:lnTo>
                  <a:lnTo>
                    <a:pt x="487387" y="11074"/>
                  </a:lnTo>
                  <a:lnTo>
                    <a:pt x="487387" y="22161"/>
                  </a:lnTo>
                  <a:lnTo>
                    <a:pt x="498462" y="22161"/>
                  </a:lnTo>
                  <a:lnTo>
                    <a:pt x="509536" y="22161"/>
                  </a:lnTo>
                  <a:lnTo>
                    <a:pt x="509536" y="11074"/>
                  </a:lnTo>
                  <a:lnTo>
                    <a:pt x="520611" y="11074"/>
                  </a:lnTo>
                  <a:lnTo>
                    <a:pt x="520611" y="22161"/>
                  </a:lnTo>
                  <a:lnTo>
                    <a:pt x="531685" y="22161"/>
                  </a:lnTo>
                  <a:lnTo>
                    <a:pt x="531685" y="11074"/>
                  </a:lnTo>
                  <a:lnTo>
                    <a:pt x="531685" y="0"/>
                  </a:lnTo>
                  <a:close/>
                </a:path>
                <a:path w="631825" h="33654">
                  <a:moveTo>
                    <a:pt x="598144" y="0"/>
                  </a:moveTo>
                  <a:lnTo>
                    <a:pt x="587070" y="0"/>
                  </a:lnTo>
                  <a:lnTo>
                    <a:pt x="575995" y="0"/>
                  </a:lnTo>
                  <a:lnTo>
                    <a:pt x="564921" y="0"/>
                  </a:lnTo>
                  <a:lnTo>
                    <a:pt x="553847" y="0"/>
                  </a:lnTo>
                  <a:lnTo>
                    <a:pt x="553847" y="11074"/>
                  </a:lnTo>
                  <a:lnTo>
                    <a:pt x="553847" y="22161"/>
                  </a:lnTo>
                  <a:lnTo>
                    <a:pt x="564921" y="22161"/>
                  </a:lnTo>
                  <a:lnTo>
                    <a:pt x="564921" y="11074"/>
                  </a:lnTo>
                  <a:lnTo>
                    <a:pt x="575995" y="11074"/>
                  </a:lnTo>
                  <a:lnTo>
                    <a:pt x="587070" y="11074"/>
                  </a:lnTo>
                  <a:lnTo>
                    <a:pt x="598144" y="11074"/>
                  </a:lnTo>
                  <a:lnTo>
                    <a:pt x="598144" y="0"/>
                  </a:lnTo>
                  <a:close/>
                </a:path>
                <a:path w="631825" h="33654">
                  <a:moveTo>
                    <a:pt x="631380" y="0"/>
                  </a:moveTo>
                  <a:lnTo>
                    <a:pt x="620306" y="0"/>
                  </a:lnTo>
                  <a:lnTo>
                    <a:pt x="609231" y="0"/>
                  </a:lnTo>
                  <a:lnTo>
                    <a:pt x="598157" y="0"/>
                  </a:lnTo>
                  <a:lnTo>
                    <a:pt x="598157" y="11074"/>
                  </a:lnTo>
                  <a:lnTo>
                    <a:pt x="609231" y="11074"/>
                  </a:lnTo>
                  <a:lnTo>
                    <a:pt x="620306" y="11074"/>
                  </a:lnTo>
                  <a:lnTo>
                    <a:pt x="620306" y="22161"/>
                  </a:lnTo>
                  <a:lnTo>
                    <a:pt x="631380" y="22161"/>
                  </a:lnTo>
                  <a:lnTo>
                    <a:pt x="631380" y="11074"/>
                  </a:lnTo>
                  <a:lnTo>
                    <a:pt x="6313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125158" y="4058424"/>
              <a:ext cx="598170" cy="11430"/>
            </a:xfrm>
            <a:custGeom>
              <a:avLst/>
              <a:gdLst/>
              <a:ahLst/>
              <a:cxnLst/>
              <a:rect l="l" t="t" r="r" b="b"/>
              <a:pathLst>
                <a:path w="598170" h="11429">
                  <a:moveTo>
                    <a:pt x="11074" y="0"/>
                  </a:moveTo>
                  <a:lnTo>
                    <a:pt x="0" y="0"/>
                  </a:lnTo>
                  <a:lnTo>
                    <a:pt x="0" y="11074"/>
                  </a:lnTo>
                  <a:lnTo>
                    <a:pt x="11074" y="11074"/>
                  </a:lnTo>
                  <a:lnTo>
                    <a:pt x="11074" y="0"/>
                  </a:lnTo>
                  <a:close/>
                </a:path>
                <a:path w="598170" h="11429">
                  <a:moveTo>
                    <a:pt x="22161" y="0"/>
                  </a:moveTo>
                  <a:lnTo>
                    <a:pt x="11087" y="0"/>
                  </a:lnTo>
                  <a:lnTo>
                    <a:pt x="11087" y="11074"/>
                  </a:lnTo>
                  <a:lnTo>
                    <a:pt x="22161" y="11074"/>
                  </a:lnTo>
                  <a:lnTo>
                    <a:pt x="22161" y="0"/>
                  </a:lnTo>
                  <a:close/>
                </a:path>
                <a:path w="598170" h="11429">
                  <a:moveTo>
                    <a:pt x="44310" y="0"/>
                  </a:moveTo>
                  <a:lnTo>
                    <a:pt x="33235" y="0"/>
                  </a:lnTo>
                  <a:lnTo>
                    <a:pt x="33235" y="11074"/>
                  </a:lnTo>
                  <a:lnTo>
                    <a:pt x="44310" y="11074"/>
                  </a:lnTo>
                  <a:lnTo>
                    <a:pt x="44310" y="0"/>
                  </a:lnTo>
                  <a:close/>
                </a:path>
                <a:path w="598170" h="11429">
                  <a:moveTo>
                    <a:pt x="66459" y="0"/>
                  </a:moveTo>
                  <a:lnTo>
                    <a:pt x="55384" y="0"/>
                  </a:lnTo>
                  <a:lnTo>
                    <a:pt x="55384" y="11074"/>
                  </a:lnTo>
                  <a:lnTo>
                    <a:pt x="66459" y="11074"/>
                  </a:lnTo>
                  <a:lnTo>
                    <a:pt x="66459" y="0"/>
                  </a:lnTo>
                  <a:close/>
                </a:path>
                <a:path w="598170" h="11429">
                  <a:moveTo>
                    <a:pt x="110769" y="0"/>
                  </a:moveTo>
                  <a:lnTo>
                    <a:pt x="99695" y="0"/>
                  </a:lnTo>
                  <a:lnTo>
                    <a:pt x="88620" y="0"/>
                  </a:lnTo>
                  <a:lnTo>
                    <a:pt x="88620" y="11074"/>
                  </a:lnTo>
                  <a:lnTo>
                    <a:pt x="99695" y="11074"/>
                  </a:lnTo>
                  <a:lnTo>
                    <a:pt x="110769" y="11074"/>
                  </a:lnTo>
                  <a:lnTo>
                    <a:pt x="110769" y="0"/>
                  </a:lnTo>
                  <a:close/>
                </a:path>
                <a:path w="598170" h="11429">
                  <a:moveTo>
                    <a:pt x="132930" y="0"/>
                  </a:moveTo>
                  <a:lnTo>
                    <a:pt x="121856" y="0"/>
                  </a:lnTo>
                  <a:lnTo>
                    <a:pt x="121856" y="11074"/>
                  </a:lnTo>
                  <a:lnTo>
                    <a:pt x="132930" y="11074"/>
                  </a:lnTo>
                  <a:lnTo>
                    <a:pt x="132930" y="0"/>
                  </a:lnTo>
                  <a:close/>
                </a:path>
                <a:path w="598170" h="11429">
                  <a:moveTo>
                    <a:pt x="166154" y="0"/>
                  </a:moveTo>
                  <a:lnTo>
                    <a:pt x="155079" y="0"/>
                  </a:lnTo>
                  <a:lnTo>
                    <a:pt x="155079" y="11074"/>
                  </a:lnTo>
                  <a:lnTo>
                    <a:pt x="166154" y="11074"/>
                  </a:lnTo>
                  <a:lnTo>
                    <a:pt x="166154" y="0"/>
                  </a:lnTo>
                  <a:close/>
                </a:path>
                <a:path w="598170" h="11429">
                  <a:moveTo>
                    <a:pt x="188315" y="0"/>
                  </a:moveTo>
                  <a:lnTo>
                    <a:pt x="177241" y="0"/>
                  </a:lnTo>
                  <a:lnTo>
                    <a:pt x="177241" y="11074"/>
                  </a:lnTo>
                  <a:lnTo>
                    <a:pt x="188315" y="11074"/>
                  </a:lnTo>
                  <a:lnTo>
                    <a:pt x="188315" y="0"/>
                  </a:lnTo>
                  <a:close/>
                </a:path>
                <a:path w="598170" h="11429">
                  <a:moveTo>
                    <a:pt x="232613" y="0"/>
                  </a:moveTo>
                  <a:lnTo>
                    <a:pt x="221538" y="0"/>
                  </a:lnTo>
                  <a:lnTo>
                    <a:pt x="210464" y="0"/>
                  </a:lnTo>
                  <a:lnTo>
                    <a:pt x="210464" y="11074"/>
                  </a:lnTo>
                  <a:lnTo>
                    <a:pt x="221538" y="11074"/>
                  </a:lnTo>
                  <a:lnTo>
                    <a:pt x="232613" y="11074"/>
                  </a:lnTo>
                  <a:lnTo>
                    <a:pt x="232613" y="0"/>
                  </a:lnTo>
                  <a:close/>
                </a:path>
                <a:path w="598170" h="11429">
                  <a:moveTo>
                    <a:pt x="287997" y="0"/>
                  </a:moveTo>
                  <a:lnTo>
                    <a:pt x="287997" y="0"/>
                  </a:lnTo>
                  <a:lnTo>
                    <a:pt x="232625" y="0"/>
                  </a:lnTo>
                  <a:lnTo>
                    <a:pt x="232625" y="11074"/>
                  </a:lnTo>
                  <a:lnTo>
                    <a:pt x="287997" y="11074"/>
                  </a:lnTo>
                  <a:lnTo>
                    <a:pt x="287997" y="0"/>
                  </a:lnTo>
                  <a:close/>
                </a:path>
                <a:path w="598170" h="11429">
                  <a:moveTo>
                    <a:pt x="310159" y="0"/>
                  </a:moveTo>
                  <a:lnTo>
                    <a:pt x="299085" y="0"/>
                  </a:lnTo>
                  <a:lnTo>
                    <a:pt x="288010" y="0"/>
                  </a:lnTo>
                  <a:lnTo>
                    <a:pt x="288010" y="11074"/>
                  </a:lnTo>
                  <a:lnTo>
                    <a:pt x="299085" y="11074"/>
                  </a:lnTo>
                  <a:lnTo>
                    <a:pt x="310159" y="11074"/>
                  </a:lnTo>
                  <a:lnTo>
                    <a:pt x="310159" y="0"/>
                  </a:lnTo>
                  <a:close/>
                </a:path>
                <a:path w="598170" h="11429">
                  <a:moveTo>
                    <a:pt x="365544" y="0"/>
                  </a:moveTo>
                  <a:lnTo>
                    <a:pt x="354469" y="0"/>
                  </a:lnTo>
                  <a:lnTo>
                    <a:pt x="354469" y="11074"/>
                  </a:lnTo>
                  <a:lnTo>
                    <a:pt x="365544" y="11074"/>
                  </a:lnTo>
                  <a:lnTo>
                    <a:pt x="365544" y="0"/>
                  </a:lnTo>
                  <a:close/>
                </a:path>
                <a:path w="598170" h="11429">
                  <a:moveTo>
                    <a:pt x="398767" y="0"/>
                  </a:moveTo>
                  <a:lnTo>
                    <a:pt x="387692" y="0"/>
                  </a:lnTo>
                  <a:lnTo>
                    <a:pt x="376618" y="0"/>
                  </a:lnTo>
                  <a:lnTo>
                    <a:pt x="376618" y="11074"/>
                  </a:lnTo>
                  <a:lnTo>
                    <a:pt x="387692" y="11074"/>
                  </a:lnTo>
                  <a:lnTo>
                    <a:pt x="398767" y="11074"/>
                  </a:lnTo>
                  <a:lnTo>
                    <a:pt x="398767" y="0"/>
                  </a:lnTo>
                  <a:close/>
                </a:path>
                <a:path w="598170" h="11429">
                  <a:moveTo>
                    <a:pt x="443077" y="0"/>
                  </a:moveTo>
                  <a:lnTo>
                    <a:pt x="432003" y="0"/>
                  </a:lnTo>
                  <a:lnTo>
                    <a:pt x="420928" y="0"/>
                  </a:lnTo>
                  <a:lnTo>
                    <a:pt x="409854" y="0"/>
                  </a:lnTo>
                  <a:lnTo>
                    <a:pt x="398780" y="0"/>
                  </a:lnTo>
                  <a:lnTo>
                    <a:pt x="398780" y="11074"/>
                  </a:lnTo>
                  <a:lnTo>
                    <a:pt x="409854" y="11074"/>
                  </a:lnTo>
                  <a:lnTo>
                    <a:pt x="420928" y="11074"/>
                  </a:lnTo>
                  <a:lnTo>
                    <a:pt x="432003" y="11074"/>
                  </a:lnTo>
                  <a:lnTo>
                    <a:pt x="443077" y="11074"/>
                  </a:lnTo>
                  <a:lnTo>
                    <a:pt x="443077" y="0"/>
                  </a:lnTo>
                  <a:close/>
                </a:path>
                <a:path w="598170" h="11429">
                  <a:moveTo>
                    <a:pt x="498462" y="0"/>
                  </a:moveTo>
                  <a:lnTo>
                    <a:pt x="487387" y="0"/>
                  </a:lnTo>
                  <a:lnTo>
                    <a:pt x="476313" y="0"/>
                  </a:lnTo>
                  <a:lnTo>
                    <a:pt x="465239" y="0"/>
                  </a:lnTo>
                  <a:lnTo>
                    <a:pt x="454164" y="0"/>
                  </a:lnTo>
                  <a:lnTo>
                    <a:pt x="454164" y="11074"/>
                  </a:lnTo>
                  <a:lnTo>
                    <a:pt x="465239" y="11074"/>
                  </a:lnTo>
                  <a:lnTo>
                    <a:pt x="476313" y="11074"/>
                  </a:lnTo>
                  <a:lnTo>
                    <a:pt x="487387" y="11074"/>
                  </a:lnTo>
                  <a:lnTo>
                    <a:pt x="498462" y="11074"/>
                  </a:lnTo>
                  <a:lnTo>
                    <a:pt x="498462" y="0"/>
                  </a:lnTo>
                  <a:close/>
                </a:path>
                <a:path w="598170" h="11429">
                  <a:moveTo>
                    <a:pt x="531698" y="0"/>
                  </a:moveTo>
                  <a:lnTo>
                    <a:pt x="520623" y="0"/>
                  </a:lnTo>
                  <a:lnTo>
                    <a:pt x="520623" y="11074"/>
                  </a:lnTo>
                  <a:lnTo>
                    <a:pt x="531698" y="11074"/>
                  </a:lnTo>
                  <a:lnTo>
                    <a:pt x="531698" y="0"/>
                  </a:lnTo>
                  <a:close/>
                </a:path>
                <a:path w="598170" h="11429">
                  <a:moveTo>
                    <a:pt x="564921" y="0"/>
                  </a:moveTo>
                  <a:lnTo>
                    <a:pt x="553847" y="0"/>
                  </a:lnTo>
                  <a:lnTo>
                    <a:pt x="542772" y="0"/>
                  </a:lnTo>
                  <a:lnTo>
                    <a:pt x="542772" y="11074"/>
                  </a:lnTo>
                  <a:lnTo>
                    <a:pt x="553847" y="11074"/>
                  </a:lnTo>
                  <a:lnTo>
                    <a:pt x="564921" y="11074"/>
                  </a:lnTo>
                  <a:lnTo>
                    <a:pt x="564921" y="0"/>
                  </a:lnTo>
                  <a:close/>
                </a:path>
                <a:path w="598170" h="11429">
                  <a:moveTo>
                    <a:pt x="576008" y="0"/>
                  </a:moveTo>
                  <a:lnTo>
                    <a:pt x="564934" y="0"/>
                  </a:lnTo>
                  <a:lnTo>
                    <a:pt x="564934" y="11074"/>
                  </a:lnTo>
                  <a:lnTo>
                    <a:pt x="576008" y="11074"/>
                  </a:lnTo>
                  <a:lnTo>
                    <a:pt x="576008" y="0"/>
                  </a:lnTo>
                  <a:close/>
                </a:path>
                <a:path w="598170" h="11429">
                  <a:moveTo>
                    <a:pt x="598157" y="0"/>
                  </a:moveTo>
                  <a:lnTo>
                    <a:pt x="587082" y="0"/>
                  </a:lnTo>
                  <a:lnTo>
                    <a:pt x="587082" y="11074"/>
                  </a:lnTo>
                  <a:lnTo>
                    <a:pt x="598157" y="11074"/>
                  </a:lnTo>
                  <a:lnTo>
                    <a:pt x="59815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91935" y="4075036"/>
              <a:ext cx="166370" cy="0"/>
            </a:xfrm>
            <a:custGeom>
              <a:avLst/>
              <a:gdLst/>
              <a:ahLst/>
              <a:cxnLst/>
              <a:rect l="l" t="t" r="r" b="b"/>
              <a:pathLst>
                <a:path w="166370">
                  <a:moveTo>
                    <a:pt x="0" y="0"/>
                  </a:moveTo>
                  <a:lnTo>
                    <a:pt x="166154" y="0"/>
                  </a:lnTo>
                </a:path>
              </a:pathLst>
            </a:custGeom>
            <a:ln w="11074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91935" y="4069498"/>
              <a:ext cx="631825" cy="33655"/>
            </a:xfrm>
            <a:custGeom>
              <a:avLst/>
              <a:gdLst/>
              <a:ahLst/>
              <a:cxnLst/>
              <a:rect l="l" t="t" r="r" b="b"/>
              <a:pathLst>
                <a:path w="631825" h="33654">
                  <a:moveTo>
                    <a:pt x="11074" y="11087"/>
                  </a:moveTo>
                  <a:lnTo>
                    <a:pt x="0" y="11087"/>
                  </a:lnTo>
                  <a:lnTo>
                    <a:pt x="0" y="22161"/>
                  </a:lnTo>
                  <a:lnTo>
                    <a:pt x="0" y="33235"/>
                  </a:lnTo>
                  <a:lnTo>
                    <a:pt x="11074" y="33235"/>
                  </a:lnTo>
                  <a:lnTo>
                    <a:pt x="11074" y="22161"/>
                  </a:lnTo>
                  <a:lnTo>
                    <a:pt x="11074" y="11087"/>
                  </a:lnTo>
                  <a:close/>
                </a:path>
                <a:path w="631825" h="33654">
                  <a:moveTo>
                    <a:pt x="44297" y="11087"/>
                  </a:moveTo>
                  <a:lnTo>
                    <a:pt x="33223" y="11087"/>
                  </a:lnTo>
                  <a:lnTo>
                    <a:pt x="22148" y="11087"/>
                  </a:lnTo>
                  <a:lnTo>
                    <a:pt x="22148" y="22161"/>
                  </a:lnTo>
                  <a:lnTo>
                    <a:pt x="33223" y="22161"/>
                  </a:lnTo>
                  <a:lnTo>
                    <a:pt x="44297" y="22161"/>
                  </a:lnTo>
                  <a:lnTo>
                    <a:pt x="44297" y="11087"/>
                  </a:lnTo>
                  <a:close/>
                </a:path>
                <a:path w="631825" h="33654">
                  <a:moveTo>
                    <a:pt x="55384" y="11087"/>
                  </a:moveTo>
                  <a:lnTo>
                    <a:pt x="44310" y="11087"/>
                  </a:lnTo>
                  <a:lnTo>
                    <a:pt x="44310" y="22161"/>
                  </a:lnTo>
                  <a:lnTo>
                    <a:pt x="55384" y="22161"/>
                  </a:lnTo>
                  <a:lnTo>
                    <a:pt x="55384" y="11087"/>
                  </a:lnTo>
                  <a:close/>
                </a:path>
                <a:path w="631825" h="33654">
                  <a:moveTo>
                    <a:pt x="77533" y="11087"/>
                  </a:moveTo>
                  <a:lnTo>
                    <a:pt x="66459" y="11087"/>
                  </a:lnTo>
                  <a:lnTo>
                    <a:pt x="66459" y="22161"/>
                  </a:lnTo>
                  <a:lnTo>
                    <a:pt x="66459" y="33235"/>
                  </a:lnTo>
                  <a:lnTo>
                    <a:pt x="77533" y="33235"/>
                  </a:lnTo>
                  <a:lnTo>
                    <a:pt x="77533" y="22161"/>
                  </a:lnTo>
                  <a:lnTo>
                    <a:pt x="77533" y="11087"/>
                  </a:lnTo>
                  <a:close/>
                </a:path>
                <a:path w="631825" h="33654">
                  <a:moveTo>
                    <a:pt x="132918" y="22161"/>
                  </a:moveTo>
                  <a:lnTo>
                    <a:pt x="121843" y="22161"/>
                  </a:lnTo>
                  <a:lnTo>
                    <a:pt x="121843" y="11087"/>
                  </a:lnTo>
                  <a:lnTo>
                    <a:pt x="110769" y="11087"/>
                  </a:lnTo>
                  <a:lnTo>
                    <a:pt x="99695" y="11087"/>
                  </a:lnTo>
                  <a:lnTo>
                    <a:pt x="99695" y="22161"/>
                  </a:lnTo>
                  <a:lnTo>
                    <a:pt x="110769" y="22161"/>
                  </a:lnTo>
                  <a:lnTo>
                    <a:pt x="110769" y="33235"/>
                  </a:lnTo>
                  <a:lnTo>
                    <a:pt x="121843" y="33235"/>
                  </a:lnTo>
                  <a:lnTo>
                    <a:pt x="132918" y="33235"/>
                  </a:lnTo>
                  <a:lnTo>
                    <a:pt x="132918" y="22161"/>
                  </a:lnTo>
                  <a:close/>
                </a:path>
                <a:path w="631825" h="33654">
                  <a:moveTo>
                    <a:pt x="143992" y="11087"/>
                  </a:moveTo>
                  <a:lnTo>
                    <a:pt x="132918" y="11087"/>
                  </a:lnTo>
                  <a:lnTo>
                    <a:pt x="132918" y="22161"/>
                  </a:lnTo>
                  <a:lnTo>
                    <a:pt x="143992" y="22161"/>
                  </a:lnTo>
                  <a:lnTo>
                    <a:pt x="143992" y="11087"/>
                  </a:lnTo>
                  <a:close/>
                </a:path>
                <a:path w="631825" h="33654">
                  <a:moveTo>
                    <a:pt x="199377" y="11087"/>
                  </a:moveTo>
                  <a:lnTo>
                    <a:pt x="188302" y="11087"/>
                  </a:lnTo>
                  <a:lnTo>
                    <a:pt x="177228" y="11087"/>
                  </a:lnTo>
                  <a:lnTo>
                    <a:pt x="177228" y="22161"/>
                  </a:lnTo>
                  <a:lnTo>
                    <a:pt x="188302" y="22161"/>
                  </a:lnTo>
                  <a:lnTo>
                    <a:pt x="199377" y="22161"/>
                  </a:lnTo>
                  <a:lnTo>
                    <a:pt x="199377" y="11087"/>
                  </a:lnTo>
                  <a:close/>
                </a:path>
                <a:path w="631825" h="33654">
                  <a:moveTo>
                    <a:pt x="232613" y="11087"/>
                  </a:moveTo>
                  <a:lnTo>
                    <a:pt x="221538" y="11087"/>
                  </a:lnTo>
                  <a:lnTo>
                    <a:pt x="210464" y="11087"/>
                  </a:lnTo>
                  <a:lnTo>
                    <a:pt x="210464" y="22161"/>
                  </a:lnTo>
                  <a:lnTo>
                    <a:pt x="221538" y="22161"/>
                  </a:lnTo>
                  <a:lnTo>
                    <a:pt x="232613" y="22161"/>
                  </a:lnTo>
                  <a:lnTo>
                    <a:pt x="232613" y="11087"/>
                  </a:lnTo>
                  <a:close/>
                </a:path>
                <a:path w="631825" h="33654">
                  <a:moveTo>
                    <a:pt x="254762" y="0"/>
                  </a:moveTo>
                  <a:lnTo>
                    <a:pt x="243687" y="0"/>
                  </a:lnTo>
                  <a:lnTo>
                    <a:pt x="232613" y="0"/>
                  </a:lnTo>
                  <a:lnTo>
                    <a:pt x="221538" y="0"/>
                  </a:lnTo>
                  <a:lnTo>
                    <a:pt x="210464" y="0"/>
                  </a:lnTo>
                  <a:lnTo>
                    <a:pt x="210464" y="11074"/>
                  </a:lnTo>
                  <a:lnTo>
                    <a:pt x="221538" y="11074"/>
                  </a:lnTo>
                  <a:lnTo>
                    <a:pt x="232613" y="11074"/>
                  </a:lnTo>
                  <a:lnTo>
                    <a:pt x="243687" y="11074"/>
                  </a:lnTo>
                  <a:lnTo>
                    <a:pt x="254762" y="11074"/>
                  </a:lnTo>
                  <a:lnTo>
                    <a:pt x="254762" y="0"/>
                  </a:lnTo>
                  <a:close/>
                </a:path>
                <a:path w="631825" h="33654">
                  <a:moveTo>
                    <a:pt x="265836" y="11087"/>
                  </a:moveTo>
                  <a:lnTo>
                    <a:pt x="254762" y="11087"/>
                  </a:lnTo>
                  <a:lnTo>
                    <a:pt x="243687" y="11087"/>
                  </a:lnTo>
                  <a:lnTo>
                    <a:pt x="243687" y="22161"/>
                  </a:lnTo>
                  <a:lnTo>
                    <a:pt x="232613" y="22161"/>
                  </a:lnTo>
                  <a:lnTo>
                    <a:pt x="232613" y="33235"/>
                  </a:lnTo>
                  <a:lnTo>
                    <a:pt x="243687" y="33235"/>
                  </a:lnTo>
                  <a:lnTo>
                    <a:pt x="254762" y="33235"/>
                  </a:lnTo>
                  <a:lnTo>
                    <a:pt x="265836" y="33235"/>
                  </a:lnTo>
                  <a:lnTo>
                    <a:pt x="265836" y="22161"/>
                  </a:lnTo>
                  <a:lnTo>
                    <a:pt x="265836" y="11087"/>
                  </a:lnTo>
                  <a:close/>
                </a:path>
                <a:path w="631825" h="33654">
                  <a:moveTo>
                    <a:pt x="276923" y="11087"/>
                  </a:moveTo>
                  <a:lnTo>
                    <a:pt x="265849" y="11087"/>
                  </a:lnTo>
                  <a:lnTo>
                    <a:pt x="265849" y="22161"/>
                  </a:lnTo>
                  <a:lnTo>
                    <a:pt x="276923" y="22161"/>
                  </a:lnTo>
                  <a:lnTo>
                    <a:pt x="276923" y="11087"/>
                  </a:lnTo>
                  <a:close/>
                </a:path>
                <a:path w="631825" h="33654">
                  <a:moveTo>
                    <a:pt x="321221" y="11087"/>
                  </a:moveTo>
                  <a:lnTo>
                    <a:pt x="310146" y="11087"/>
                  </a:lnTo>
                  <a:lnTo>
                    <a:pt x="299072" y="11087"/>
                  </a:lnTo>
                  <a:lnTo>
                    <a:pt x="287997" y="11087"/>
                  </a:lnTo>
                  <a:lnTo>
                    <a:pt x="287997" y="22161"/>
                  </a:lnTo>
                  <a:lnTo>
                    <a:pt x="287997" y="33235"/>
                  </a:lnTo>
                  <a:lnTo>
                    <a:pt x="299072" y="33235"/>
                  </a:lnTo>
                  <a:lnTo>
                    <a:pt x="299072" y="22161"/>
                  </a:lnTo>
                  <a:lnTo>
                    <a:pt x="310146" y="22161"/>
                  </a:lnTo>
                  <a:lnTo>
                    <a:pt x="321221" y="22161"/>
                  </a:lnTo>
                  <a:lnTo>
                    <a:pt x="321221" y="11087"/>
                  </a:lnTo>
                  <a:close/>
                </a:path>
                <a:path w="631825" h="33654">
                  <a:moveTo>
                    <a:pt x="321221" y="0"/>
                  </a:moveTo>
                  <a:lnTo>
                    <a:pt x="310146" y="0"/>
                  </a:lnTo>
                  <a:lnTo>
                    <a:pt x="299072" y="0"/>
                  </a:lnTo>
                  <a:lnTo>
                    <a:pt x="299072" y="11074"/>
                  </a:lnTo>
                  <a:lnTo>
                    <a:pt x="310146" y="11074"/>
                  </a:lnTo>
                  <a:lnTo>
                    <a:pt x="321221" y="11074"/>
                  </a:lnTo>
                  <a:lnTo>
                    <a:pt x="321221" y="0"/>
                  </a:lnTo>
                  <a:close/>
                </a:path>
                <a:path w="631825" h="33654">
                  <a:moveTo>
                    <a:pt x="354457" y="0"/>
                  </a:moveTo>
                  <a:lnTo>
                    <a:pt x="343382" y="0"/>
                  </a:lnTo>
                  <a:lnTo>
                    <a:pt x="332308" y="0"/>
                  </a:lnTo>
                  <a:lnTo>
                    <a:pt x="332308" y="11074"/>
                  </a:lnTo>
                  <a:lnTo>
                    <a:pt x="343382" y="11074"/>
                  </a:lnTo>
                  <a:lnTo>
                    <a:pt x="354457" y="11074"/>
                  </a:lnTo>
                  <a:lnTo>
                    <a:pt x="354457" y="0"/>
                  </a:lnTo>
                  <a:close/>
                </a:path>
                <a:path w="631825" h="33654">
                  <a:moveTo>
                    <a:pt x="365531" y="11087"/>
                  </a:moveTo>
                  <a:lnTo>
                    <a:pt x="354457" y="11087"/>
                  </a:lnTo>
                  <a:lnTo>
                    <a:pt x="354457" y="22161"/>
                  </a:lnTo>
                  <a:lnTo>
                    <a:pt x="343382" y="22161"/>
                  </a:lnTo>
                  <a:lnTo>
                    <a:pt x="343382" y="11087"/>
                  </a:lnTo>
                  <a:lnTo>
                    <a:pt x="332308" y="11087"/>
                  </a:lnTo>
                  <a:lnTo>
                    <a:pt x="321233" y="11087"/>
                  </a:lnTo>
                  <a:lnTo>
                    <a:pt x="321233" y="22161"/>
                  </a:lnTo>
                  <a:lnTo>
                    <a:pt x="332308" y="22161"/>
                  </a:lnTo>
                  <a:lnTo>
                    <a:pt x="332308" y="33235"/>
                  </a:lnTo>
                  <a:lnTo>
                    <a:pt x="343382" y="33235"/>
                  </a:lnTo>
                  <a:lnTo>
                    <a:pt x="354457" y="33235"/>
                  </a:lnTo>
                  <a:lnTo>
                    <a:pt x="365531" y="33235"/>
                  </a:lnTo>
                  <a:lnTo>
                    <a:pt x="365531" y="22161"/>
                  </a:lnTo>
                  <a:lnTo>
                    <a:pt x="365531" y="11087"/>
                  </a:lnTo>
                  <a:close/>
                </a:path>
                <a:path w="631825" h="33654">
                  <a:moveTo>
                    <a:pt x="376605" y="0"/>
                  </a:moveTo>
                  <a:lnTo>
                    <a:pt x="365531" y="0"/>
                  </a:lnTo>
                  <a:lnTo>
                    <a:pt x="365531" y="11074"/>
                  </a:lnTo>
                  <a:lnTo>
                    <a:pt x="376605" y="11074"/>
                  </a:lnTo>
                  <a:lnTo>
                    <a:pt x="376605" y="0"/>
                  </a:lnTo>
                  <a:close/>
                </a:path>
                <a:path w="631825" h="33654">
                  <a:moveTo>
                    <a:pt x="387692" y="22161"/>
                  </a:moveTo>
                  <a:lnTo>
                    <a:pt x="376618" y="22161"/>
                  </a:lnTo>
                  <a:lnTo>
                    <a:pt x="376618" y="33235"/>
                  </a:lnTo>
                  <a:lnTo>
                    <a:pt x="387692" y="33235"/>
                  </a:lnTo>
                  <a:lnTo>
                    <a:pt x="387692" y="22161"/>
                  </a:lnTo>
                  <a:close/>
                </a:path>
                <a:path w="631825" h="33654">
                  <a:moveTo>
                    <a:pt x="409841" y="0"/>
                  </a:moveTo>
                  <a:lnTo>
                    <a:pt x="398767" y="0"/>
                  </a:lnTo>
                  <a:lnTo>
                    <a:pt x="387692" y="0"/>
                  </a:lnTo>
                  <a:lnTo>
                    <a:pt x="376618" y="0"/>
                  </a:lnTo>
                  <a:lnTo>
                    <a:pt x="376618" y="11074"/>
                  </a:lnTo>
                  <a:lnTo>
                    <a:pt x="387692" y="11074"/>
                  </a:lnTo>
                  <a:lnTo>
                    <a:pt x="398767" y="11074"/>
                  </a:lnTo>
                  <a:lnTo>
                    <a:pt x="409841" y="11074"/>
                  </a:lnTo>
                  <a:lnTo>
                    <a:pt x="409841" y="0"/>
                  </a:lnTo>
                  <a:close/>
                </a:path>
                <a:path w="631825" h="33654">
                  <a:moveTo>
                    <a:pt x="420916" y="11087"/>
                  </a:moveTo>
                  <a:lnTo>
                    <a:pt x="409841" y="11087"/>
                  </a:lnTo>
                  <a:lnTo>
                    <a:pt x="398767" y="11087"/>
                  </a:lnTo>
                  <a:lnTo>
                    <a:pt x="387692" y="11087"/>
                  </a:lnTo>
                  <a:lnTo>
                    <a:pt x="387692" y="22161"/>
                  </a:lnTo>
                  <a:lnTo>
                    <a:pt x="398767" y="22161"/>
                  </a:lnTo>
                  <a:lnTo>
                    <a:pt x="409841" y="22161"/>
                  </a:lnTo>
                  <a:lnTo>
                    <a:pt x="420916" y="22161"/>
                  </a:lnTo>
                  <a:lnTo>
                    <a:pt x="420916" y="11087"/>
                  </a:lnTo>
                  <a:close/>
                </a:path>
                <a:path w="631825" h="33654">
                  <a:moveTo>
                    <a:pt x="487375" y="11087"/>
                  </a:moveTo>
                  <a:lnTo>
                    <a:pt x="476300" y="11087"/>
                  </a:lnTo>
                  <a:lnTo>
                    <a:pt x="465226" y="11087"/>
                  </a:lnTo>
                  <a:lnTo>
                    <a:pt x="454152" y="11087"/>
                  </a:lnTo>
                  <a:lnTo>
                    <a:pt x="454152" y="22161"/>
                  </a:lnTo>
                  <a:lnTo>
                    <a:pt x="465226" y="22161"/>
                  </a:lnTo>
                  <a:lnTo>
                    <a:pt x="476300" y="22161"/>
                  </a:lnTo>
                  <a:lnTo>
                    <a:pt x="487375" y="22161"/>
                  </a:lnTo>
                  <a:lnTo>
                    <a:pt x="487375" y="11087"/>
                  </a:lnTo>
                  <a:close/>
                </a:path>
                <a:path w="631825" h="33654">
                  <a:moveTo>
                    <a:pt x="487375" y="0"/>
                  </a:moveTo>
                  <a:lnTo>
                    <a:pt x="487375" y="0"/>
                  </a:lnTo>
                  <a:lnTo>
                    <a:pt x="432003" y="0"/>
                  </a:lnTo>
                  <a:lnTo>
                    <a:pt x="432003" y="11074"/>
                  </a:lnTo>
                  <a:lnTo>
                    <a:pt x="487375" y="11074"/>
                  </a:lnTo>
                  <a:lnTo>
                    <a:pt x="487375" y="0"/>
                  </a:lnTo>
                  <a:close/>
                </a:path>
                <a:path w="631825" h="33654">
                  <a:moveTo>
                    <a:pt x="498462" y="11087"/>
                  </a:moveTo>
                  <a:lnTo>
                    <a:pt x="487387" y="11087"/>
                  </a:lnTo>
                  <a:lnTo>
                    <a:pt x="487387" y="22161"/>
                  </a:lnTo>
                  <a:lnTo>
                    <a:pt x="498462" y="22161"/>
                  </a:lnTo>
                  <a:lnTo>
                    <a:pt x="498462" y="11087"/>
                  </a:lnTo>
                  <a:close/>
                </a:path>
                <a:path w="631825" h="33654">
                  <a:moveTo>
                    <a:pt x="509536" y="0"/>
                  </a:moveTo>
                  <a:lnTo>
                    <a:pt x="498462" y="0"/>
                  </a:lnTo>
                  <a:lnTo>
                    <a:pt x="487387" y="0"/>
                  </a:lnTo>
                  <a:lnTo>
                    <a:pt x="487387" y="11074"/>
                  </a:lnTo>
                  <a:lnTo>
                    <a:pt x="498462" y="11074"/>
                  </a:lnTo>
                  <a:lnTo>
                    <a:pt x="509536" y="11074"/>
                  </a:lnTo>
                  <a:lnTo>
                    <a:pt x="509536" y="0"/>
                  </a:lnTo>
                  <a:close/>
                </a:path>
                <a:path w="631825" h="33654">
                  <a:moveTo>
                    <a:pt x="531685" y="11087"/>
                  </a:moveTo>
                  <a:lnTo>
                    <a:pt x="520611" y="11087"/>
                  </a:lnTo>
                  <a:lnTo>
                    <a:pt x="520611" y="22161"/>
                  </a:lnTo>
                  <a:lnTo>
                    <a:pt x="531685" y="22161"/>
                  </a:lnTo>
                  <a:lnTo>
                    <a:pt x="531685" y="11087"/>
                  </a:lnTo>
                  <a:close/>
                </a:path>
                <a:path w="631825" h="33654">
                  <a:moveTo>
                    <a:pt x="531685" y="0"/>
                  </a:moveTo>
                  <a:lnTo>
                    <a:pt x="520611" y="0"/>
                  </a:lnTo>
                  <a:lnTo>
                    <a:pt x="520611" y="11074"/>
                  </a:lnTo>
                  <a:lnTo>
                    <a:pt x="531685" y="11074"/>
                  </a:lnTo>
                  <a:lnTo>
                    <a:pt x="531685" y="0"/>
                  </a:lnTo>
                  <a:close/>
                </a:path>
                <a:path w="631825" h="33654">
                  <a:moveTo>
                    <a:pt x="564921" y="11087"/>
                  </a:moveTo>
                  <a:lnTo>
                    <a:pt x="553847" y="11087"/>
                  </a:lnTo>
                  <a:lnTo>
                    <a:pt x="553847" y="22161"/>
                  </a:lnTo>
                  <a:lnTo>
                    <a:pt x="564921" y="22161"/>
                  </a:lnTo>
                  <a:lnTo>
                    <a:pt x="564921" y="11087"/>
                  </a:lnTo>
                  <a:close/>
                </a:path>
                <a:path w="631825" h="33654">
                  <a:moveTo>
                    <a:pt x="564921" y="0"/>
                  </a:moveTo>
                  <a:lnTo>
                    <a:pt x="553847" y="0"/>
                  </a:lnTo>
                  <a:lnTo>
                    <a:pt x="553847" y="11074"/>
                  </a:lnTo>
                  <a:lnTo>
                    <a:pt x="564921" y="11074"/>
                  </a:lnTo>
                  <a:lnTo>
                    <a:pt x="564921" y="0"/>
                  </a:lnTo>
                  <a:close/>
                </a:path>
                <a:path w="631825" h="33654">
                  <a:moveTo>
                    <a:pt x="598144" y="11087"/>
                  </a:moveTo>
                  <a:lnTo>
                    <a:pt x="587070" y="11087"/>
                  </a:lnTo>
                  <a:lnTo>
                    <a:pt x="575995" y="11087"/>
                  </a:lnTo>
                  <a:lnTo>
                    <a:pt x="575995" y="22161"/>
                  </a:lnTo>
                  <a:lnTo>
                    <a:pt x="587070" y="22161"/>
                  </a:lnTo>
                  <a:lnTo>
                    <a:pt x="598144" y="22161"/>
                  </a:lnTo>
                  <a:lnTo>
                    <a:pt x="598144" y="11087"/>
                  </a:lnTo>
                  <a:close/>
                </a:path>
                <a:path w="631825" h="33654">
                  <a:moveTo>
                    <a:pt x="598144" y="0"/>
                  </a:moveTo>
                  <a:lnTo>
                    <a:pt x="587070" y="0"/>
                  </a:lnTo>
                  <a:lnTo>
                    <a:pt x="575995" y="0"/>
                  </a:lnTo>
                  <a:lnTo>
                    <a:pt x="575995" y="11074"/>
                  </a:lnTo>
                  <a:lnTo>
                    <a:pt x="587070" y="11074"/>
                  </a:lnTo>
                  <a:lnTo>
                    <a:pt x="598144" y="11074"/>
                  </a:lnTo>
                  <a:lnTo>
                    <a:pt x="598144" y="0"/>
                  </a:lnTo>
                  <a:close/>
                </a:path>
                <a:path w="631825" h="33654">
                  <a:moveTo>
                    <a:pt x="609231" y="11087"/>
                  </a:moveTo>
                  <a:lnTo>
                    <a:pt x="598157" y="11087"/>
                  </a:lnTo>
                  <a:lnTo>
                    <a:pt x="598157" y="22161"/>
                  </a:lnTo>
                  <a:lnTo>
                    <a:pt x="609231" y="22161"/>
                  </a:lnTo>
                  <a:lnTo>
                    <a:pt x="609231" y="11087"/>
                  </a:lnTo>
                  <a:close/>
                </a:path>
                <a:path w="631825" h="33654">
                  <a:moveTo>
                    <a:pt x="609231" y="0"/>
                  </a:moveTo>
                  <a:lnTo>
                    <a:pt x="598157" y="0"/>
                  </a:lnTo>
                  <a:lnTo>
                    <a:pt x="598157" y="11074"/>
                  </a:lnTo>
                  <a:lnTo>
                    <a:pt x="609231" y="11074"/>
                  </a:lnTo>
                  <a:lnTo>
                    <a:pt x="609231" y="0"/>
                  </a:lnTo>
                  <a:close/>
                </a:path>
                <a:path w="631825" h="33654">
                  <a:moveTo>
                    <a:pt x="631380" y="11087"/>
                  </a:moveTo>
                  <a:lnTo>
                    <a:pt x="620306" y="11087"/>
                  </a:lnTo>
                  <a:lnTo>
                    <a:pt x="620306" y="22161"/>
                  </a:lnTo>
                  <a:lnTo>
                    <a:pt x="631380" y="22161"/>
                  </a:lnTo>
                  <a:lnTo>
                    <a:pt x="631380" y="11087"/>
                  </a:lnTo>
                  <a:close/>
                </a:path>
                <a:path w="631825" h="33654">
                  <a:moveTo>
                    <a:pt x="631380" y="0"/>
                  </a:moveTo>
                  <a:lnTo>
                    <a:pt x="620306" y="0"/>
                  </a:lnTo>
                  <a:lnTo>
                    <a:pt x="620306" y="11074"/>
                  </a:lnTo>
                  <a:lnTo>
                    <a:pt x="631380" y="11074"/>
                  </a:lnTo>
                  <a:lnTo>
                    <a:pt x="6313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468553" y="4091660"/>
              <a:ext cx="255270" cy="11430"/>
            </a:xfrm>
            <a:custGeom>
              <a:avLst/>
              <a:gdLst/>
              <a:ahLst/>
              <a:cxnLst/>
              <a:rect l="l" t="t" r="r" b="b"/>
              <a:pathLst>
                <a:path w="255270" h="11429">
                  <a:moveTo>
                    <a:pt x="11074" y="0"/>
                  </a:moveTo>
                  <a:lnTo>
                    <a:pt x="0" y="0"/>
                  </a:lnTo>
                  <a:lnTo>
                    <a:pt x="0" y="11074"/>
                  </a:lnTo>
                  <a:lnTo>
                    <a:pt x="11074" y="11074"/>
                  </a:lnTo>
                  <a:lnTo>
                    <a:pt x="11074" y="0"/>
                  </a:lnTo>
                  <a:close/>
                </a:path>
                <a:path w="255270" h="11429">
                  <a:moveTo>
                    <a:pt x="33223" y="0"/>
                  </a:moveTo>
                  <a:lnTo>
                    <a:pt x="22148" y="0"/>
                  </a:lnTo>
                  <a:lnTo>
                    <a:pt x="22148" y="11074"/>
                  </a:lnTo>
                  <a:lnTo>
                    <a:pt x="33223" y="11074"/>
                  </a:lnTo>
                  <a:lnTo>
                    <a:pt x="33223" y="0"/>
                  </a:lnTo>
                  <a:close/>
                </a:path>
                <a:path w="255270" h="11429">
                  <a:moveTo>
                    <a:pt x="55372" y="0"/>
                  </a:moveTo>
                  <a:lnTo>
                    <a:pt x="44297" y="0"/>
                  </a:lnTo>
                  <a:lnTo>
                    <a:pt x="44297" y="11074"/>
                  </a:lnTo>
                  <a:lnTo>
                    <a:pt x="55372" y="11074"/>
                  </a:lnTo>
                  <a:lnTo>
                    <a:pt x="55372" y="0"/>
                  </a:lnTo>
                  <a:close/>
                </a:path>
                <a:path w="255270" h="11429">
                  <a:moveTo>
                    <a:pt x="66459" y="0"/>
                  </a:moveTo>
                  <a:lnTo>
                    <a:pt x="55384" y="0"/>
                  </a:lnTo>
                  <a:lnTo>
                    <a:pt x="55384" y="11074"/>
                  </a:lnTo>
                  <a:lnTo>
                    <a:pt x="66459" y="11074"/>
                  </a:lnTo>
                  <a:lnTo>
                    <a:pt x="66459" y="0"/>
                  </a:lnTo>
                  <a:close/>
                </a:path>
                <a:path w="255270" h="11429">
                  <a:moveTo>
                    <a:pt x="143992" y="0"/>
                  </a:moveTo>
                  <a:lnTo>
                    <a:pt x="132918" y="0"/>
                  </a:lnTo>
                  <a:lnTo>
                    <a:pt x="121843" y="0"/>
                  </a:lnTo>
                  <a:lnTo>
                    <a:pt x="121843" y="11074"/>
                  </a:lnTo>
                  <a:lnTo>
                    <a:pt x="132918" y="11074"/>
                  </a:lnTo>
                  <a:lnTo>
                    <a:pt x="143992" y="11074"/>
                  </a:lnTo>
                  <a:lnTo>
                    <a:pt x="143992" y="0"/>
                  </a:lnTo>
                  <a:close/>
                </a:path>
                <a:path w="255270" h="11429">
                  <a:moveTo>
                    <a:pt x="188302" y="0"/>
                  </a:moveTo>
                  <a:lnTo>
                    <a:pt x="177228" y="0"/>
                  </a:lnTo>
                  <a:lnTo>
                    <a:pt x="177228" y="11074"/>
                  </a:lnTo>
                  <a:lnTo>
                    <a:pt x="188302" y="11074"/>
                  </a:lnTo>
                  <a:lnTo>
                    <a:pt x="188302" y="0"/>
                  </a:lnTo>
                  <a:close/>
                </a:path>
                <a:path w="255270" h="11429">
                  <a:moveTo>
                    <a:pt x="254762" y="0"/>
                  </a:moveTo>
                  <a:lnTo>
                    <a:pt x="243687" y="0"/>
                  </a:lnTo>
                  <a:lnTo>
                    <a:pt x="243687" y="11074"/>
                  </a:lnTo>
                  <a:lnTo>
                    <a:pt x="254762" y="11074"/>
                  </a:lnTo>
                  <a:lnTo>
                    <a:pt x="25476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91935" y="4108272"/>
              <a:ext cx="631825" cy="0"/>
            </a:xfrm>
            <a:custGeom>
              <a:avLst/>
              <a:gdLst/>
              <a:ahLst/>
              <a:cxnLst/>
              <a:rect l="l" t="t" r="r" b="b"/>
              <a:pathLst>
                <a:path w="631825">
                  <a:moveTo>
                    <a:pt x="0" y="0"/>
                  </a:moveTo>
                  <a:lnTo>
                    <a:pt x="631380" y="0"/>
                  </a:lnTo>
                </a:path>
              </a:pathLst>
            </a:custGeom>
            <a:ln w="11074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180543" y="4113809"/>
              <a:ext cx="210820" cy="11430"/>
            </a:xfrm>
            <a:custGeom>
              <a:avLst/>
              <a:gdLst/>
              <a:ahLst/>
              <a:cxnLst/>
              <a:rect l="l" t="t" r="r" b="b"/>
              <a:pathLst>
                <a:path w="210820" h="11429">
                  <a:moveTo>
                    <a:pt x="11074" y="0"/>
                  </a:moveTo>
                  <a:lnTo>
                    <a:pt x="0" y="0"/>
                  </a:lnTo>
                  <a:lnTo>
                    <a:pt x="0" y="11087"/>
                  </a:lnTo>
                  <a:lnTo>
                    <a:pt x="11074" y="11087"/>
                  </a:lnTo>
                  <a:lnTo>
                    <a:pt x="11074" y="0"/>
                  </a:lnTo>
                  <a:close/>
                </a:path>
                <a:path w="210820" h="11429">
                  <a:moveTo>
                    <a:pt x="55384" y="0"/>
                  </a:moveTo>
                  <a:lnTo>
                    <a:pt x="44310" y="0"/>
                  </a:lnTo>
                  <a:lnTo>
                    <a:pt x="33235" y="0"/>
                  </a:lnTo>
                  <a:lnTo>
                    <a:pt x="22161" y="0"/>
                  </a:lnTo>
                  <a:lnTo>
                    <a:pt x="22161" y="11087"/>
                  </a:lnTo>
                  <a:lnTo>
                    <a:pt x="33235" y="11087"/>
                  </a:lnTo>
                  <a:lnTo>
                    <a:pt x="44310" y="11087"/>
                  </a:lnTo>
                  <a:lnTo>
                    <a:pt x="55384" y="11087"/>
                  </a:lnTo>
                  <a:lnTo>
                    <a:pt x="55384" y="0"/>
                  </a:lnTo>
                  <a:close/>
                </a:path>
                <a:path w="210820" h="11429">
                  <a:moveTo>
                    <a:pt x="77546" y="0"/>
                  </a:moveTo>
                  <a:lnTo>
                    <a:pt x="66471" y="0"/>
                  </a:lnTo>
                  <a:lnTo>
                    <a:pt x="66471" y="11087"/>
                  </a:lnTo>
                  <a:lnTo>
                    <a:pt x="77546" y="11087"/>
                  </a:lnTo>
                  <a:lnTo>
                    <a:pt x="77546" y="0"/>
                  </a:lnTo>
                  <a:close/>
                </a:path>
                <a:path w="210820" h="11429">
                  <a:moveTo>
                    <a:pt x="121843" y="0"/>
                  </a:moveTo>
                  <a:lnTo>
                    <a:pt x="110769" y="0"/>
                  </a:lnTo>
                  <a:lnTo>
                    <a:pt x="99695" y="0"/>
                  </a:lnTo>
                  <a:lnTo>
                    <a:pt x="99695" y="11087"/>
                  </a:lnTo>
                  <a:lnTo>
                    <a:pt x="110769" y="11087"/>
                  </a:lnTo>
                  <a:lnTo>
                    <a:pt x="121843" y="11087"/>
                  </a:lnTo>
                  <a:lnTo>
                    <a:pt x="121843" y="0"/>
                  </a:lnTo>
                  <a:close/>
                </a:path>
                <a:path w="210820" h="11429">
                  <a:moveTo>
                    <a:pt x="132930" y="0"/>
                  </a:moveTo>
                  <a:lnTo>
                    <a:pt x="121856" y="0"/>
                  </a:lnTo>
                  <a:lnTo>
                    <a:pt x="121856" y="11087"/>
                  </a:lnTo>
                  <a:lnTo>
                    <a:pt x="132930" y="11087"/>
                  </a:lnTo>
                  <a:lnTo>
                    <a:pt x="132930" y="0"/>
                  </a:lnTo>
                  <a:close/>
                </a:path>
                <a:path w="210820" h="11429">
                  <a:moveTo>
                    <a:pt x="166154" y="0"/>
                  </a:moveTo>
                  <a:lnTo>
                    <a:pt x="155079" y="0"/>
                  </a:lnTo>
                  <a:lnTo>
                    <a:pt x="155079" y="11087"/>
                  </a:lnTo>
                  <a:lnTo>
                    <a:pt x="166154" y="11087"/>
                  </a:lnTo>
                  <a:lnTo>
                    <a:pt x="166154" y="0"/>
                  </a:lnTo>
                  <a:close/>
                </a:path>
                <a:path w="210820" h="11429">
                  <a:moveTo>
                    <a:pt x="210464" y="0"/>
                  </a:moveTo>
                  <a:lnTo>
                    <a:pt x="199390" y="0"/>
                  </a:lnTo>
                  <a:lnTo>
                    <a:pt x="188315" y="0"/>
                  </a:lnTo>
                  <a:lnTo>
                    <a:pt x="177241" y="0"/>
                  </a:lnTo>
                  <a:lnTo>
                    <a:pt x="177241" y="11087"/>
                  </a:lnTo>
                  <a:lnTo>
                    <a:pt x="188315" y="11087"/>
                  </a:lnTo>
                  <a:lnTo>
                    <a:pt x="199390" y="11087"/>
                  </a:lnTo>
                  <a:lnTo>
                    <a:pt x="210464" y="11087"/>
                  </a:lnTo>
                  <a:lnTo>
                    <a:pt x="21046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424243" y="4119346"/>
              <a:ext cx="111125" cy="0"/>
            </a:xfrm>
            <a:custGeom>
              <a:avLst/>
              <a:gdLst/>
              <a:ahLst/>
              <a:cxnLst/>
              <a:rect l="l" t="t" r="r" b="b"/>
              <a:pathLst>
                <a:path w="111125">
                  <a:moveTo>
                    <a:pt x="0" y="0"/>
                  </a:moveTo>
                  <a:lnTo>
                    <a:pt x="110769" y="0"/>
                  </a:lnTo>
                </a:path>
              </a:pathLst>
            </a:custGeom>
            <a:ln w="11074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91935" y="4113809"/>
              <a:ext cx="620395" cy="44450"/>
            </a:xfrm>
            <a:custGeom>
              <a:avLst/>
              <a:gdLst/>
              <a:ahLst/>
              <a:cxnLst/>
              <a:rect l="l" t="t" r="r" b="b"/>
              <a:pathLst>
                <a:path w="620395" h="44450">
                  <a:moveTo>
                    <a:pt x="11074" y="11074"/>
                  </a:moveTo>
                  <a:lnTo>
                    <a:pt x="0" y="11074"/>
                  </a:lnTo>
                  <a:lnTo>
                    <a:pt x="0" y="22148"/>
                  </a:lnTo>
                  <a:lnTo>
                    <a:pt x="11074" y="22148"/>
                  </a:lnTo>
                  <a:lnTo>
                    <a:pt x="11074" y="11074"/>
                  </a:lnTo>
                  <a:close/>
                </a:path>
                <a:path w="620395" h="44450">
                  <a:moveTo>
                    <a:pt x="33223" y="22161"/>
                  </a:moveTo>
                  <a:lnTo>
                    <a:pt x="22148" y="22161"/>
                  </a:lnTo>
                  <a:lnTo>
                    <a:pt x="22148" y="33235"/>
                  </a:lnTo>
                  <a:lnTo>
                    <a:pt x="22148" y="44310"/>
                  </a:lnTo>
                  <a:lnTo>
                    <a:pt x="33223" y="44310"/>
                  </a:lnTo>
                  <a:lnTo>
                    <a:pt x="33223" y="33235"/>
                  </a:lnTo>
                  <a:lnTo>
                    <a:pt x="33223" y="22161"/>
                  </a:lnTo>
                  <a:close/>
                </a:path>
                <a:path w="620395" h="44450">
                  <a:moveTo>
                    <a:pt x="77533" y="33235"/>
                  </a:moveTo>
                  <a:lnTo>
                    <a:pt x="66459" y="33235"/>
                  </a:lnTo>
                  <a:lnTo>
                    <a:pt x="66459" y="44310"/>
                  </a:lnTo>
                  <a:lnTo>
                    <a:pt x="77533" y="44310"/>
                  </a:lnTo>
                  <a:lnTo>
                    <a:pt x="77533" y="33235"/>
                  </a:lnTo>
                  <a:close/>
                </a:path>
                <a:path w="620395" h="44450">
                  <a:moveTo>
                    <a:pt x="77533" y="11074"/>
                  </a:moveTo>
                  <a:lnTo>
                    <a:pt x="66459" y="11074"/>
                  </a:lnTo>
                  <a:lnTo>
                    <a:pt x="66459" y="22148"/>
                  </a:lnTo>
                  <a:lnTo>
                    <a:pt x="77533" y="22148"/>
                  </a:lnTo>
                  <a:lnTo>
                    <a:pt x="77533" y="11074"/>
                  </a:lnTo>
                  <a:close/>
                </a:path>
                <a:path w="620395" h="44450">
                  <a:moveTo>
                    <a:pt x="99682" y="22161"/>
                  </a:moveTo>
                  <a:lnTo>
                    <a:pt x="88607" y="22161"/>
                  </a:lnTo>
                  <a:lnTo>
                    <a:pt x="77533" y="22161"/>
                  </a:lnTo>
                  <a:lnTo>
                    <a:pt x="77533" y="33235"/>
                  </a:lnTo>
                  <a:lnTo>
                    <a:pt x="88607" y="33235"/>
                  </a:lnTo>
                  <a:lnTo>
                    <a:pt x="99682" y="33235"/>
                  </a:lnTo>
                  <a:lnTo>
                    <a:pt x="99682" y="22161"/>
                  </a:lnTo>
                  <a:close/>
                </a:path>
                <a:path w="620395" h="44450">
                  <a:moveTo>
                    <a:pt x="99682" y="11074"/>
                  </a:moveTo>
                  <a:lnTo>
                    <a:pt x="88607" y="11074"/>
                  </a:lnTo>
                  <a:lnTo>
                    <a:pt x="88607" y="22148"/>
                  </a:lnTo>
                  <a:lnTo>
                    <a:pt x="99682" y="22148"/>
                  </a:lnTo>
                  <a:lnTo>
                    <a:pt x="99682" y="11074"/>
                  </a:lnTo>
                  <a:close/>
                </a:path>
                <a:path w="620395" h="44450">
                  <a:moveTo>
                    <a:pt x="110769" y="22161"/>
                  </a:moveTo>
                  <a:lnTo>
                    <a:pt x="99695" y="22161"/>
                  </a:lnTo>
                  <a:lnTo>
                    <a:pt x="99695" y="33235"/>
                  </a:lnTo>
                  <a:lnTo>
                    <a:pt x="110769" y="33235"/>
                  </a:lnTo>
                  <a:lnTo>
                    <a:pt x="110769" y="22161"/>
                  </a:lnTo>
                  <a:close/>
                </a:path>
                <a:path w="620395" h="44450">
                  <a:moveTo>
                    <a:pt x="132918" y="11074"/>
                  </a:moveTo>
                  <a:lnTo>
                    <a:pt x="121843" y="11074"/>
                  </a:lnTo>
                  <a:lnTo>
                    <a:pt x="110769" y="11074"/>
                  </a:lnTo>
                  <a:lnTo>
                    <a:pt x="99695" y="11074"/>
                  </a:lnTo>
                  <a:lnTo>
                    <a:pt x="99695" y="22148"/>
                  </a:lnTo>
                  <a:lnTo>
                    <a:pt x="110769" y="22148"/>
                  </a:lnTo>
                  <a:lnTo>
                    <a:pt x="121843" y="22148"/>
                  </a:lnTo>
                  <a:lnTo>
                    <a:pt x="132918" y="22148"/>
                  </a:lnTo>
                  <a:lnTo>
                    <a:pt x="132918" y="11074"/>
                  </a:lnTo>
                  <a:close/>
                </a:path>
                <a:path w="620395" h="44450">
                  <a:moveTo>
                    <a:pt x="143992" y="22161"/>
                  </a:moveTo>
                  <a:lnTo>
                    <a:pt x="132918" y="22161"/>
                  </a:lnTo>
                  <a:lnTo>
                    <a:pt x="121843" y="22161"/>
                  </a:lnTo>
                  <a:lnTo>
                    <a:pt x="121843" y="33235"/>
                  </a:lnTo>
                  <a:lnTo>
                    <a:pt x="132918" y="33235"/>
                  </a:lnTo>
                  <a:lnTo>
                    <a:pt x="143992" y="33235"/>
                  </a:lnTo>
                  <a:lnTo>
                    <a:pt x="143992" y="22161"/>
                  </a:lnTo>
                  <a:close/>
                </a:path>
                <a:path w="620395" h="44450">
                  <a:moveTo>
                    <a:pt x="166154" y="22161"/>
                  </a:moveTo>
                  <a:lnTo>
                    <a:pt x="155079" y="22161"/>
                  </a:lnTo>
                  <a:lnTo>
                    <a:pt x="155079" y="33235"/>
                  </a:lnTo>
                  <a:lnTo>
                    <a:pt x="166154" y="33235"/>
                  </a:lnTo>
                  <a:lnTo>
                    <a:pt x="166154" y="22161"/>
                  </a:lnTo>
                  <a:close/>
                </a:path>
                <a:path w="620395" h="44450">
                  <a:moveTo>
                    <a:pt x="210451" y="22161"/>
                  </a:moveTo>
                  <a:lnTo>
                    <a:pt x="199377" y="22161"/>
                  </a:lnTo>
                  <a:lnTo>
                    <a:pt x="199377" y="33235"/>
                  </a:lnTo>
                  <a:lnTo>
                    <a:pt x="210451" y="33235"/>
                  </a:lnTo>
                  <a:lnTo>
                    <a:pt x="210451" y="22161"/>
                  </a:lnTo>
                  <a:close/>
                </a:path>
                <a:path w="620395" h="44450">
                  <a:moveTo>
                    <a:pt x="210451" y="11074"/>
                  </a:moveTo>
                  <a:lnTo>
                    <a:pt x="199377" y="11074"/>
                  </a:lnTo>
                  <a:lnTo>
                    <a:pt x="188302" y="11074"/>
                  </a:lnTo>
                  <a:lnTo>
                    <a:pt x="188302" y="22148"/>
                  </a:lnTo>
                  <a:lnTo>
                    <a:pt x="199377" y="22148"/>
                  </a:lnTo>
                  <a:lnTo>
                    <a:pt x="210451" y="22148"/>
                  </a:lnTo>
                  <a:lnTo>
                    <a:pt x="210451" y="11074"/>
                  </a:lnTo>
                  <a:close/>
                </a:path>
                <a:path w="620395" h="44450">
                  <a:moveTo>
                    <a:pt x="221538" y="22161"/>
                  </a:moveTo>
                  <a:lnTo>
                    <a:pt x="210464" y="22161"/>
                  </a:lnTo>
                  <a:lnTo>
                    <a:pt x="210464" y="33235"/>
                  </a:lnTo>
                  <a:lnTo>
                    <a:pt x="221538" y="33235"/>
                  </a:lnTo>
                  <a:lnTo>
                    <a:pt x="221538" y="22161"/>
                  </a:lnTo>
                  <a:close/>
                </a:path>
                <a:path w="620395" h="44450">
                  <a:moveTo>
                    <a:pt x="232613" y="11074"/>
                  </a:moveTo>
                  <a:lnTo>
                    <a:pt x="221538" y="11074"/>
                  </a:lnTo>
                  <a:lnTo>
                    <a:pt x="210464" y="11074"/>
                  </a:lnTo>
                  <a:lnTo>
                    <a:pt x="210464" y="22148"/>
                  </a:lnTo>
                  <a:lnTo>
                    <a:pt x="221538" y="22148"/>
                  </a:lnTo>
                  <a:lnTo>
                    <a:pt x="232613" y="22148"/>
                  </a:lnTo>
                  <a:lnTo>
                    <a:pt x="232613" y="11074"/>
                  </a:lnTo>
                  <a:close/>
                </a:path>
                <a:path w="620395" h="44450">
                  <a:moveTo>
                    <a:pt x="265836" y="22161"/>
                  </a:moveTo>
                  <a:lnTo>
                    <a:pt x="254762" y="22161"/>
                  </a:lnTo>
                  <a:lnTo>
                    <a:pt x="243687" y="22161"/>
                  </a:lnTo>
                  <a:lnTo>
                    <a:pt x="243687" y="33235"/>
                  </a:lnTo>
                  <a:lnTo>
                    <a:pt x="254762" y="33235"/>
                  </a:lnTo>
                  <a:lnTo>
                    <a:pt x="265836" y="33235"/>
                  </a:lnTo>
                  <a:lnTo>
                    <a:pt x="265836" y="22161"/>
                  </a:lnTo>
                  <a:close/>
                </a:path>
                <a:path w="620395" h="44450">
                  <a:moveTo>
                    <a:pt x="265836" y="11074"/>
                  </a:moveTo>
                  <a:lnTo>
                    <a:pt x="254762" y="11074"/>
                  </a:lnTo>
                  <a:lnTo>
                    <a:pt x="243687" y="11074"/>
                  </a:lnTo>
                  <a:lnTo>
                    <a:pt x="243687" y="22148"/>
                  </a:lnTo>
                  <a:lnTo>
                    <a:pt x="254762" y="22148"/>
                  </a:lnTo>
                  <a:lnTo>
                    <a:pt x="265836" y="22148"/>
                  </a:lnTo>
                  <a:lnTo>
                    <a:pt x="265836" y="11074"/>
                  </a:lnTo>
                  <a:close/>
                </a:path>
                <a:path w="620395" h="44450">
                  <a:moveTo>
                    <a:pt x="276923" y="22161"/>
                  </a:moveTo>
                  <a:lnTo>
                    <a:pt x="265849" y="22161"/>
                  </a:lnTo>
                  <a:lnTo>
                    <a:pt x="265849" y="33235"/>
                  </a:lnTo>
                  <a:lnTo>
                    <a:pt x="276923" y="33235"/>
                  </a:lnTo>
                  <a:lnTo>
                    <a:pt x="276923" y="22161"/>
                  </a:lnTo>
                  <a:close/>
                </a:path>
                <a:path w="620395" h="44450">
                  <a:moveTo>
                    <a:pt x="299072" y="22161"/>
                  </a:moveTo>
                  <a:lnTo>
                    <a:pt x="287997" y="22161"/>
                  </a:lnTo>
                  <a:lnTo>
                    <a:pt x="287997" y="33235"/>
                  </a:lnTo>
                  <a:lnTo>
                    <a:pt x="299072" y="33235"/>
                  </a:lnTo>
                  <a:lnTo>
                    <a:pt x="299072" y="22161"/>
                  </a:lnTo>
                  <a:close/>
                </a:path>
                <a:path w="620395" h="44450">
                  <a:moveTo>
                    <a:pt x="321221" y="22161"/>
                  </a:moveTo>
                  <a:lnTo>
                    <a:pt x="310146" y="22161"/>
                  </a:lnTo>
                  <a:lnTo>
                    <a:pt x="310146" y="33235"/>
                  </a:lnTo>
                  <a:lnTo>
                    <a:pt x="321221" y="33235"/>
                  </a:lnTo>
                  <a:lnTo>
                    <a:pt x="321221" y="22161"/>
                  </a:lnTo>
                  <a:close/>
                </a:path>
                <a:path w="620395" h="44450">
                  <a:moveTo>
                    <a:pt x="321221" y="11074"/>
                  </a:moveTo>
                  <a:lnTo>
                    <a:pt x="310146" y="11074"/>
                  </a:lnTo>
                  <a:lnTo>
                    <a:pt x="299072" y="11074"/>
                  </a:lnTo>
                  <a:lnTo>
                    <a:pt x="287997" y="11074"/>
                  </a:lnTo>
                  <a:lnTo>
                    <a:pt x="276923" y="11074"/>
                  </a:lnTo>
                  <a:lnTo>
                    <a:pt x="276923" y="22148"/>
                  </a:lnTo>
                  <a:lnTo>
                    <a:pt x="287997" y="22148"/>
                  </a:lnTo>
                  <a:lnTo>
                    <a:pt x="299072" y="22148"/>
                  </a:lnTo>
                  <a:lnTo>
                    <a:pt x="310146" y="22148"/>
                  </a:lnTo>
                  <a:lnTo>
                    <a:pt x="321221" y="22148"/>
                  </a:lnTo>
                  <a:lnTo>
                    <a:pt x="321221" y="11074"/>
                  </a:lnTo>
                  <a:close/>
                </a:path>
                <a:path w="620395" h="44450">
                  <a:moveTo>
                    <a:pt x="343382" y="22161"/>
                  </a:moveTo>
                  <a:lnTo>
                    <a:pt x="332308" y="22161"/>
                  </a:lnTo>
                  <a:lnTo>
                    <a:pt x="321233" y="22161"/>
                  </a:lnTo>
                  <a:lnTo>
                    <a:pt x="321233" y="33235"/>
                  </a:lnTo>
                  <a:lnTo>
                    <a:pt x="332308" y="33235"/>
                  </a:lnTo>
                  <a:lnTo>
                    <a:pt x="343382" y="33235"/>
                  </a:lnTo>
                  <a:lnTo>
                    <a:pt x="343382" y="22161"/>
                  </a:lnTo>
                  <a:close/>
                </a:path>
                <a:path w="620395" h="44450">
                  <a:moveTo>
                    <a:pt x="354457" y="11074"/>
                  </a:moveTo>
                  <a:lnTo>
                    <a:pt x="343382" y="11074"/>
                  </a:lnTo>
                  <a:lnTo>
                    <a:pt x="332308" y="11074"/>
                  </a:lnTo>
                  <a:lnTo>
                    <a:pt x="321233" y="11074"/>
                  </a:lnTo>
                  <a:lnTo>
                    <a:pt x="321233" y="22148"/>
                  </a:lnTo>
                  <a:lnTo>
                    <a:pt x="332308" y="22148"/>
                  </a:lnTo>
                  <a:lnTo>
                    <a:pt x="343382" y="22148"/>
                  </a:lnTo>
                  <a:lnTo>
                    <a:pt x="354457" y="22148"/>
                  </a:lnTo>
                  <a:lnTo>
                    <a:pt x="354457" y="11074"/>
                  </a:lnTo>
                  <a:close/>
                </a:path>
                <a:path w="620395" h="44450">
                  <a:moveTo>
                    <a:pt x="365531" y="22161"/>
                  </a:moveTo>
                  <a:lnTo>
                    <a:pt x="354457" y="22161"/>
                  </a:lnTo>
                  <a:lnTo>
                    <a:pt x="354457" y="33235"/>
                  </a:lnTo>
                  <a:lnTo>
                    <a:pt x="365531" y="33235"/>
                  </a:lnTo>
                  <a:lnTo>
                    <a:pt x="365531" y="22161"/>
                  </a:lnTo>
                  <a:close/>
                </a:path>
                <a:path w="620395" h="44450">
                  <a:moveTo>
                    <a:pt x="387692" y="22161"/>
                  </a:moveTo>
                  <a:lnTo>
                    <a:pt x="376618" y="22161"/>
                  </a:lnTo>
                  <a:lnTo>
                    <a:pt x="376618" y="33235"/>
                  </a:lnTo>
                  <a:lnTo>
                    <a:pt x="387692" y="33235"/>
                  </a:lnTo>
                  <a:lnTo>
                    <a:pt x="387692" y="22161"/>
                  </a:lnTo>
                  <a:close/>
                </a:path>
                <a:path w="620395" h="44450">
                  <a:moveTo>
                    <a:pt x="431990" y="22161"/>
                  </a:moveTo>
                  <a:lnTo>
                    <a:pt x="420916" y="22161"/>
                  </a:lnTo>
                  <a:lnTo>
                    <a:pt x="409841" y="22161"/>
                  </a:lnTo>
                  <a:lnTo>
                    <a:pt x="398767" y="22161"/>
                  </a:lnTo>
                  <a:lnTo>
                    <a:pt x="398767" y="33235"/>
                  </a:lnTo>
                  <a:lnTo>
                    <a:pt x="409841" y="33235"/>
                  </a:lnTo>
                  <a:lnTo>
                    <a:pt x="420916" y="33235"/>
                  </a:lnTo>
                  <a:lnTo>
                    <a:pt x="431990" y="33235"/>
                  </a:lnTo>
                  <a:lnTo>
                    <a:pt x="431990" y="22161"/>
                  </a:lnTo>
                  <a:close/>
                </a:path>
                <a:path w="620395" h="44450">
                  <a:moveTo>
                    <a:pt x="431990" y="11074"/>
                  </a:moveTo>
                  <a:lnTo>
                    <a:pt x="420916" y="11074"/>
                  </a:lnTo>
                  <a:lnTo>
                    <a:pt x="409841" y="11074"/>
                  </a:lnTo>
                  <a:lnTo>
                    <a:pt x="398767" y="11074"/>
                  </a:lnTo>
                  <a:lnTo>
                    <a:pt x="387692" y="11074"/>
                  </a:lnTo>
                  <a:lnTo>
                    <a:pt x="387692" y="22148"/>
                  </a:lnTo>
                  <a:lnTo>
                    <a:pt x="398767" y="22148"/>
                  </a:lnTo>
                  <a:lnTo>
                    <a:pt x="409841" y="22148"/>
                  </a:lnTo>
                  <a:lnTo>
                    <a:pt x="420916" y="22148"/>
                  </a:lnTo>
                  <a:lnTo>
                    <a:pt x="431990" y="22148"/>
                  </a:lnTo>
                  <a:lnTo>
                    <a:pt x="431990" y="11074"/>
                  </a:lnTo>
                  <a:close/>
                </a:path>
                <a:path w="620395" h="44450">
                  <a:moveTo>
                    <a:pt x="465226" y="11074"/>
                  </a:moveTo>
                  <a:lnTo>
                    <a:pt x="454152" y="11074"/>
                  </a:lnTo>
                  <a:lnTo>
                    <a:pt x="454152" y="22148"/>
                  </a:lnTo>
                  <a:lnTo>
                    <a:pt x="465226" y="22148"/>
                  </a:lnTo>
                  <a:lnTo>
                    <a:pt x="465226" y="11074"/>
                  </a:lnTo>
                  <a:close/>
                </a:path>
                <a:path w="620395" h="44450">
                  <a:moveTo>
                    <a:pt x="487375" y="22161"/>
                  </a:moveTo>
                  <a:lnTo>
                    <a:pt x="487375" y="22161"/>
                  </a:lnTo>
                  <a:lnTo>
                    <a:pt x="432003" y="22161"/>
                  </a:lnTo>
                  <a:lnTo>
                    <a:pt x="432003" y="33235"/>
                  </a:lnTo>
                  <a:lnTo>
                    <a:pt x="487375" y="33235"/>
                  </a:lnTo>
                  <a:lnTo>
                    <a:pt x="487375" y="22161"/>
                  </a:lnTo>
                  <a:close/>
                </a:path>
                <a:path w="620395" h="44450">
                  <a:moveTo>
                    <a:pt x="487375" y="0"/>
                  </a:moveTo>
                  <a:lnTo>
                    <a:pt x="476300" y="0"/>
                  </a:lnTo>
                  <a:lnTo>
                    <a:pt x="476300" y="11087"/>
                  </a:lnTo>
                  <a:lnTo>
                    <a:pt x="487375" y="11087"/>
                  </a:lnTo>
                  <a:lnTo>
                    <a:pt x="487375" y="0"/>
                  </a:lnTo>
                  <a:close/>
                </a:path>
                <a:path w="620395" h="44450">
                  <a:moveTo>
                    <a:pt x="542759" y="22161"/>
                  </a:moveTo>
                  <a:lnTo>
                    <a:pt x="542759" y="22161"/>
                  </a:lnTo>
                  <a:lnTo>
                    <a:pt x="487387" y="22161"/>
                  </a:lnTo>
                  <a:lnTo>
                    <a:pt x="487387" y="33235"/>
                  </a:lnTo>
                  <a:lnTo>
                    <a:pt x="542759" y="33235"/>
                  </a:lnTo>
                  <a:lnTo>
                    <a:pt x="542759" y="22161"/>
                  </a:lnTo>
                  <a:close/>
                </a:path>
                <a:path w="620395" h="44450">
                  <a:moveTo>
                    <a:pt x="542759" y="0"/>
                  </a:moveTo>
                  <a:lnTo>
                    <a:pt x="531685" y="0"/>
                  </a:lnTo>
                  <a:lnTo>
                    <a:pt x="520611" y="0"/>
                  </a:lnTo>
                  <a:lnTo>
                    <a:pt x="520611" y="11074"/>
                  </a:lnTo>
                  <a:lnTo>
                    <a:pt x="509536" y="11074"/>
                  </a:lnTo>
                  <a:lnTo>
                    <a:pt x="509536" y="22148"/>
                  </a:lnTo>
                  <a:lnTo>
                    <a:pt x="520611" y="22148"/>
                  </a:lnTo>
                  <a:lnTo>
                    <a:pt x="520611" y="11087"/>
                  </a:lnTo>
                  <a:lnTo>
                    <a:pt x="531685" y="11087"/>
                  </a:lnTo>
                  <a:lnTo>
                    <a:pt x="542759" y="11087"/>
                  </a:lnTo>
                  <a:lnTo>
                    <a:pt x="542759" y="0"/>
                  </a:lnTo>
                  <a:close/>
                </a:path>
                <a:path w="620395" h="44450">
                  <a:moveTo>
                    <a:pt x="564921" y="11074"/>
                  </a:moveTo>
                  <a:lnTo>
                    <a:pt x="553847" y="11074"/>
                  </a:lnTo>
                  <a:lnTo>
                    <a:pt x="542772" y="11074"/>
                  </a:lnTo>
                  <a:lnTo>
                    <a:pt x="542772" y="22148"/>
                  </a:lnTo>
                  <a:lnTo>
                    <a:pt x="553847" y="22148"/>
                  </a:lnTo>
                  <a:lnTo>
                    <a:pt x="564921" y="22148"/>
                  </a:lnTo>
                  <a:lnTo>
                    <a:pt x="564921" y="11074"/>
                  </a:lnTo>
                  <a:close/>
                </a:path>
                <a:path w="620395" h="44450">
                  <a:moveTo>
                    <a:pt x="587070" y="22161"/>
                  </a:moveTo>
                  <a:lnTo>
                    <a:pt x="575995" y="22161"/>
                  </a:lnTo>
                  <a:lnTo>
                    <a:pt x="564921" y="22161"/>
                  </a:lnTo>
                  <a:lnTo>
                    <a:pt x="553847" y="22161"/>
                  </a:lnTo>
                  <a:lnTo>
                    <a:pt x="542772" y="22161"/>
                  </a:lnTo>
                  <a:lnTo>
                    <a:pt x="542772" y="33235"/>
                  </a:lnTo>
                  <a:lnTo>
                    <a:pt x="553847" y="33235"/>
                  </a:lnTo>
                  <a:lnTo>
                    <a:pt x="564921" y="33235"/>
                  </a:lnTo>
                  <a:lnTo>
                    <a:pt x="575995" y="33235"/>
                  </a:lnTo>
                  <a:lnTo>
                    <a:pt x="587070" y="33235"/>
                  </a:lnTo>
                  <a:lnTo>
                    <a:pt x="587070" y="22161"/>
                  </a:lnTo>
                  <a:close/>
                </a:path>
                <a:path w="620395" h="44450">
                  <a:moveTo>
                    <a:pt x="598144" y="11074"/>
                  </a:moveTo>
                  <a:lnTo>
                    <a:pt x="587070" y="11074"/>
                  </a:lnTo>
                  <a:lnTo>
                    <a:pt x="587070" y="22148"/>
                  </a:lnTo>
                  <a:lnTo>
                    <a:pt x="598144" y="22148"/>
                  </a:lnTo>
                  <a:lnTo>
                    <a:pt x="598144" y="11074"/>
                  </a:lnTo>
                  <a:close/>
                </a:path>
                <a:path w="620395" h="44450">
                  <a:moveTo>
                    <a:pt x="609231" y="22161"/>
                  </a:moveTo>
                  <a:lnTo>
                    <a:pt x="598157" y="22161"/>
                  </a:lnTo>
                  <a:lnTo>
                    <a:pt x="598157" y="33235"/>
                  </a:lnTo>
                  <a:lnTo>
                    <a:pt x="609231" y="33235"/>
                  </a:lnTo>
                  <a:lnTo>
                    <a:pt x="609231" y="22161"/>
                  </a:lnTo>
                  <a:close/>
                </a:path>
                <a:path w="620395" h="44450">
                  <a:moveTo>
                    <a:pt x="620306" y="11074"/>
                  </a:moveTo>
                  <a:lnTo>
                    <a:pt x="609231" y="11074"/>
                  </a:lnTo>
                  <a:lnTo>
                    <a:pt x="598157" y="11074"/>
                  </a:lnTo>
                  <a:lnTo>
                    <a:pt x="598157" y="22148"/>
                  </a:lnTo>
                  <a:lnTo>
                    <a:pt x="609231" y="22148"/>
                  </a:lnTo>
                  <a:lnTo>
                    <a:pt x="620306" y="22148"/>
                  </a:lnTo>
                  <a:lnTo>
                    <a:pt x="620306" y="1107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91935" y="4147045"/>
              <a:ext cx="631825" cy="33655"/>
            </a:xfrm>
            <a:custGeom>
              <a:avLst/>
              <a:gdLst/>
              <a:ahLst/>
              <a:cxnLst/>
              <a:rect l="l" t="t" r="r" b="b"/>
              <a:pathLst>
                <a:path w="631825" h="33654">
                  <a:moveTo>
                    <a:pt x="44297" y="22148"/>
                  </a:moveTo>
                  <a:lnTo>
                    <a:pt x="33223" y="22148"/>
                  </a:lnTo>
                  <a:lnTo>
                    <a:pt x="33223" y="11074"/>
                  </a:lnTo>
                  <a:lnTo>
                    <a:pt x="22148" y="11074"/>
                  </a:lnTo>
                  <a:lnTo>
                    <a:pt x="11074" y="11074"/>
                  </a:lnTo>
                  <a:lnTo>
                    <a:pt x="0" y="11074"/>
                  </a:lnTo>
                  <a:lnTo>
                    <a:pt x="0" y="22148"/>
                  </a:lnTo>
                  <a:lnTo>
                    <a:pt x="11074" y="22148"/>
                  </a:lnTo>
                  <a:lnTo>
                    <a:pt x="11074" y="33235"/>
                  </a:lnTo>
                  <a:lnTo>
                    <a:pt x="22148" y="33235"/>
                  </a:lnTo>
                  <a:lnTo>
                    <a:pt x="33223" y="33235"/>
                  </a:lnTo>
                  <a:lnTo>
                    <a:pt x="44297" y="33235"/>
                  </a:lnTo>
                  <a:lnTo>
                    <a:pt x="44297" y="22148"/>
                  </a:lnTo>
                  <a:close/>
                </a:path>
                <a:path w="631825" h="33654">
                  <a:moveTo>
                    <a:pt x="88607" y="22148"/>
                  </a:moveTo>
                  <a:lnTo>
                    <a:pt x="77533" y="22148"/>
                  </a:lnTo>
                  <a:lnTo>
                    <a:pt x="66459" y="22148"/>
                  </a:lnTo>
                  <a:lnTo>
                    <a:pt x="66459" y="11074"/>
                  </a:lnTo>
                  <a:lnTo>
                    <a:pt x="55384" y="11074"/>
                  </a:lnTo>
                  <a:lnTo>
                    <a:pt x="55384" y="22148"/>
                  </a:lnTo>
                  <a:lnTo>
                    <a:pt x="44310" y="22148"/>
                  </a:lnTo>
                  <a:lnTo>
                    <a:pt x="44310" y="33235"/>
                  </a:lnTo>
                  <a:lnTo>
                    <a:pt x="55384" y="33235"/>
                  </a:lnTo>
                  <a:lnTo>
                    <a:pt x="66459" y="33235"/>
                  </a:lnTo>
                  <a:lnTo>
                    <a:pt x="77533" y="33235"/>
                  </a:lnTo>
                  <a:lnTo>
                    <a:pt x="88607" y="33235"/>
                  </a:lnTo>
                  <a:lnTo>
                    <a:pt x="88607" y="22148"/>
                  </a:lnTo>
                  <a:close/>
                </a:path>
                <a:path w="631825" h="33654">
                  <a:moveTo>
                    <a:pt x="88607" y="0"/>
                  </a:moveTo>
                  <a:lnTo>
                    <a:pt x="77533" y="0"/>
                  </a:lnTo>
                  <a:lnTo>
                    <a:pt x="66459" y="0"/>
                  </a:lnTo>
                  <a:lnTo>
                    <a:pt x="66459" y="11074"/>
                  </a:lnTo>
                  <a:lnTo>
                    <a:pt x="77533" y="11074"/>
                  </a:lnTo>
                  <a:lnTo>
                    <a:pt x="88607" y="11074"/>
                  </a:lnTo>
                  <a:lnTo>
                    <a:pt x="88607" y="0"/>
                  </a:lnTo>
                  <a:close/>
                </a:path>
                <a:path w="631825" h="33654">
                  <a:moveTo>
                    <a:pt x="99682" y="11074"/>
                  </a:moveTo>
                  <a:lnTo>
                    <a:pt x="88607" y="11074"/>
                  </a:lnTo>
                  <a:lnTo>
                    <a:pt x="88607" y="22148"/>
                  </a:lnTo>
                  <a:lnTo>
                    <a:pt x="99682" y="22148"/>
                  </a:lnTo>
                  <a:lnTo>
                    <a:pt x="99682" y="11074"/>
                  </a:lnTo>
                  <a:close/>
                </a:path>
                <a:path w="631825" h="33654">
                  <a:moveTo>
                    <a:pt x="110769" y="11074"/>
                  </a:moveTo>
                  <a:lnTo>
                    <a:pt x="99695" y="11074"/>
                  </a:lnTo>
                  <a:lnTo>
                    <a:pt x="99695" y="22148"/>
                  </a:lnTo>
                  <a:lnTo>
                    <a:pt x="99695" y="33235"/>
                  </a:lnTo>
                  <a:lnTo>
                    <a:pt x="110769" y="33235"/>
                  </a:lnTo>
                  <a:lnTo>
                    <a:pt x="110769" y="22148"/>
                  </a:lnTo>
                  <a:lnTo>
                    <a:pt x="110769" y="11074"/>
                  </a:lnTo>
                  <a:close/>
                </a:path>
                <a:path w="631825" h="33654">
                  <a:moveTo>
                    <a:pt x="143992" y="22148"/>
                  </a:moveTo>
                  <a:lnTo>
                    <a:pt x="132918" y="22148"/>
                  </a:lnTo>
                  <a:lnTo>
                    <a:pt x="132918" y="33235"/>
                  </a:lnTo>
                  <a:lnTo>
                    <a:pt x="143992" y="33235"/>
                  </a:lnTo>
                  <a:lnTo>
                    <a:pt x="143992" y="22148"/>
                  </a:lnTo>
                  <a:close/>
                </a:path>
                <a:path w="631825" h="33654">
                  <a:moveTo>
                    <a:pt x="143992" y="0"/>
                  </a:moveTo>
                  <a:lnTo>
                    <a:pt x="132918" y="0"/>
                  </a:lnTo>
                  <a:lnTo>
                    <a:pt x="121843" y="0"/>
                  </a:lnTo>
                  <a:lnTo>
                    <a:pt x="110769" y="0"/>
                  </a:lnTo>
                  <a:lnTo>
                    <a:pt x="110769" y="11074"/>
                  </a:lnTo>
                  <a:lnTo>
                    <a:pt x="121843" y="11074"/>
                  </a:lnTo>
                  <a:lnTo>
                    <a:pt x="132918" y="11074"/>
                  </a:lnTo>
                  <a:lnTo>
                    <a:pt x="143992" y="11074"/>
                  </a:lnTo>
                  <a:lnTo>
                    <a:pt x="143992" y="0"/>
                  </a:lnTo>
                  <a:close/>
                </a:path>
                <a:path w="631825" h="33654">
                  <a:moveTo>
                    <a:pt x="155054" y="11074"/>
                  </a:moveTo>
                  <a:lnTo>
                    <a:pt x="143992" y="11074"/>
                  </a:lnTo>
                  <a:lnTo>
                    <a:pt x="143992" y="22148"/>
                  </a:lnTo>
                  <a:lnTo>
                    <a:pt x="155054" y="22148"/>
                  </a:lnTo>
                  <a:lnTo>
                    <a:pt x="155054" y="11074"/>
                  </a:lnTo>
                  <a:close/>
                </a:path>
                <a:path w="631825" h="33654">
                  <a:moveTo>
                    <a:pt x="177228" y="0"/>
                  </a:moveTo>
                  <a:lnTo>
                    <a:pt x="166154" y="0"/>
                  </a:lnTo>
                  <a:lnTo>
                    <a:pt x="166154" y="11074"/>
                  </a:lnTo>
                  <a:lnTo>
                    <a:pt x="177228" y="11074"/>
                  </a:lnTo>
                  <a:lnTo>
                    <a:pt x="177228" y="0"/>
                  </a:lnTo>
                  <a:close/>
                </a:path>
                <a:path w="631825" h="33654">
                  <a:moveTo>
                    <a:pt x="199377" y="0"/>
                  </a:moveTo>
                  <a:lnTo>
                    <a:pt x="188302" y="0"/>
                  </a:lnTo>
                  <a:lnTo>
                    <a:pt x="188302" y="11074"/>
                  </a:lnTo>
                  <a:lnTo>
                    <a:pt x="199377" y="11074"/>
                  </a:lnTo>
                  <a:lnTo>
                    <a:pt x="199377" y="0"/>
                  </a:lnTo>
                  <a:close/>
                </a:path>
                <a:path w="631825" h="33654">
                  <a:moveTo>
                    <a:pt x="210451" y="22148"/>
                  </a:moveTo>
                  <a:lnTo>
                    <a:pt x="199377" y="22148"/>
                  </a:lnTo>
                  <a:lnTo>
                    <a:pt x="199377" y="33235"/>
                  </a:lnTo>
                  <a:lnTo>
                    <a:pt x="210451" y="33235"/>
                  </a:lnTo>
                  <a:lnTo>
                    <a:pt x="210451" y="22148"/>
                  </a:lnTo>
                  <a:close/>
                </a:path>
                <a:path w="631825" h="33654">
                  <a:moveTo>
                    <a:pt x="254762" y="22148"/>
                  </a:moveTo>
                  <a:lnTo>
                    <a:pt x="243687" y="22148"/>
                  </a:lnTo>
                  <a:lnTo>
                    <a:pt x="243687" y="11074"/>
                  </a:lnTo>
                  <a:lnTo>
                    <a:pt x="243687" y="0"/>
                  </a:lnTo>
                  <a:lnTo>
                    <a:pt x="232613" y="0"/>
                  </a:lnTo>
                  <a:lnTo>
                    <a:pt x="232613" y="11074"/>
                  </a:lnTo>
                  <a:lnTo>
                    <a:pt x="221538" y="11074"/>
                  </a:lnTo>
                  <a:lnTo>
                    <a:pt x="221538" y="0"/>
                  </a:lnTo>
                  <a:lnTo>
                    <a:pt x="210464" y="0"/>
                  </a:lnTo>
                  <a:lnTo>
                    <a:pt x="210464" y="11074"/>
                  </a:lnTo>
                  <a:lnTo>
                    <a:pt x="210464" y="22148"/>
                  </a:lnTo>
                  <a:lnTo>
                    <a:pt x="221538" y="22148"/>
                  </a:lnTo>
                  <a:lnTo>
                    <a:pt x="232613" y="22148"/>
                  </a:lnTo>
                  <a:lnTo>
                    <a:pt x="232613" y="33235"/>
                  </a:lnTo>
                  <a:lnTo>
                    <a:pt x="243687" y="33235"/>
                  </a:lnTo>
                  <a:lnTo>
                    <a:pt x="254762" y="33235"/>
                  </a:lnTo>
                  <a:lnTo>
                    <a:pt x="254762" y="22148"/>
                  </a:lnTo>
                  <a:close/>
                </a:path>
                <a:path w="631825" h="33654">
                  <a:moveTo>
                    <a:pt x="265836" y="0"/>
                  </a:moveTo>
                  <a:lnTo>
                    <a:pt x="254762" y="0"/>
                  </a:lnTo>
                  <a:lnTo>
                    <a:pt x="254762" y="11074"/>
                  </a:lnTo>
                  <a:lnTo>
                    <a:pt x="265836" y="11074"/>
                  </a:lnTo>
                  <a:lnTo>
                    <a:pt x="265836" y="0"/>
                  </a:lnTo>
                  <a:close/>
                </a:path>
                <a:path w="631825" h="33654">
                  <a:moveTo>
                    <a:pt x="299072" y="22148"/>
                  </a:moveTo>
                  <a:lnTo>
                    <a:pt x="287997" y="22148"/>
                  </a:lnTo>
                  <a:lnTo>
                    <a:pt x="287997" y="11074"/>
                  </a:lnTo>
                  <a:lnTo>
                    <a:pt x="276923" y="11074"/>
                  </a:lnTo>
                  <a:lnTo>
                    <a:pt x="265849" y="11074"/>
                  </a:lnTo>
                  <a:lnTo>
                    <a:pt x="265849" y="22148"/>
                  </a:lnTo>
                  <a:lnTo>
                    <a:pt x="265849" y="33235"/>
                  </a:lnTo>
                  <a:lnTo>
                    <a:pt x="276923" y="33235"/>
                  </a:lnTo>
                  <a:lnTo>
                    <a:pt x="287997" y="33235"/>
                  </a:lnTo>
                  <a:lnTo>
                    <a:pt x="299072" y="33235"/>
                  </a:lnTo>
                  <a:lnTo>
                    <a:pt x="299072" y="22148"/>
                  </a:lnTo>
                  <a:close/>
                </a:path>
                <a:path w="631825" h="33654">
                  <a:moveTo>
                    <a:pt x="310146" y="0"/>
                  </a:moveTo>
                  <a:lnTo>
                    <a:pt x="299072" y="0"/>
                  </a:lnTo>
                  <a:lnTo>
                    <a:pt x="287997" y="0"/>
                  </a:lnTo>
                  <a:lnTo>
                    <a:pt x="287997" y="11074"/>
                  </a:lnTo>
                  <a:lnTo>
                    <a:pt x="299072" y="11074"/>
                  </a:lnTo>
                  <a:lnTo>
                    <a:pt x="310146" y="11074"/>
                  </a:lnTo>
                  <a:lnTo>
                    <a:pt x="310146" y="0"/>
                  </a:lnTo>
                  <a:close/>
                </a:path>
                <a:path w="631825" h="33654">
                  <a:moveTo>
                    <a:pt x="332308" y="0"/>
                  </a:moveTo>
                  <a:lnTo>
                    <a:pt x="321233" y="0"/>
                  </a:lnTo>
                  <a:lnTo>
                    <a:pt x="321233" y="11074"/>
                  </a:lnTo>
                  <a:lnTo>
                    <a:pt x="332308" y="11074"/>
                  </a:lnTo>
                  <a:lnTo>
                    <a:pt x="332308" y="0"/>
                  </a:lnTo>
                  <a:close/>
                </a:path>
                <a:path w="631825" h="33654">
                  <a:moveTo>
                    <a:pt x="376605" y="22148"/>
                  </a:moveTo>
                  <a:lnTo>
                    <a:pt x="365531" y="22148"/>
                  </a:lnTo>
                  <a:lnTo>
                    <a:pt x="365531" y="11074"/>
                  </a:lnTo>
                  <a:lnTo>
                    <a:pt x="365531" y="0"/>
                  </a:lnTo>
                  <a:lnTo>
                    <a:pt x="354457" y="0"/>
                  </a:lnTo>
                  <a:lnTo>
                    <a:pt x="354457" y="11074"/>
                  </a:lnTo>
                  <a:lnTo>
                    <a:pt x="343382" y="11074"/>
                  </a:lnTo>
                  <a:lnTo>
                    <a:pt x="332308" y="11074"/>
                  </a:lnTo>
                  <a:lnTo>
                    <a:pt x="332308" y="22148"/>
                  </a:lnTo>
                  <a:lnTo>
                    <a:pt x="321233" y="22148"/>
                  </a:lnTo>
                  <a:lnTo>
                    <a:pt x="321233" y="33235"/>
                  </a:lnTo>
                  <a:lnTo>
                    <a:pt x="332308" y="33235"/>
                  </a:lnTo>
                  <a:lnTo>
                    <a:pt x="343382" y="33235"/>
                  </a:lnTo>
                  <a:lnTo>
                    <a:pt x="343382" y="22148"/>
                  </a:lnTo>
                  <a:lnTo>
                    <a:pt x="354457" y="22148"/>
                  </a:lnTo>
                  <a:lnTo>
                    <a:pt x="354457" y="33235"/>
                  </a:lnTo>
                  <a:lnTo>
                    <a:pt x="365531" y="33235"/>
                  </a:lnTo>
                  <a:lnTo>
                    <a:pt x="376605" y="33235"/>
                  </a:lnTo>
                  <a:lnTo>
                    <a:pt x="376605" y="22148"/>
                  </a:lnTo>
                  <a:close/>
                </a:path>
                <a:path w="631825" h="33654">
                  <a:moveTo>
                    <a:pt x="409841" y="0"/>
                  </a:moveTo>
                  <a:lnTo>
                    <a:pt x="398767" y="0"/>
                  </a:lnTo>
                  <a:lnTo>
                    <a:pt x="398767" y="11074"/>
                  </a:lnTo>
                  <a:lnTo>
                    <a:pt x="398767" y="22148"/>
                  </a:lnTo>
                  <a:lnTo>
                    <a:pt x="409841" y="22148"/>
                  </a:lnTo>
                  <a:lnTo>
                    <a:pt x="409841" y="11074"/>
                  </a:lnTo>
                  <a:lnTo>
                    <a:pt x="409841" y="0"/>
                  </a:lnTo>
                  <a:close/>
                </a:path>
                <a:path w="631825" h="33654">
                  <a:moveTo>
                    <a:pt x="420916" y="22148"/>
                  </a:moveTo>
                  <a:lnTo>
                    <a:pt x="409841" y="22148"/>
                  </a:lnTo>
                  <a:lnTo>
                    <a:pt x="409841" y="33235"/>
                  </a:lnTo>
                  <a:lnTo>
                    <a:pt x="420916" y="33235"/>
                  </a:lnTo>
                  <a:lnTo>
                    <a:pt x="420916" y="22148"/>
                  </a:lnTo>
                  <a:close/>
                </a:path>
                <a:path w="631825" h="33654">
                  <a:moveTo>
                    <a:pt x="431990" y="0"/>
                  </a:moveTo>
                  <a:lnTo>
                    <a:pt x="420916" y="0"/>
                  </a:lnTo>
                  <a:lnTo>
                    <a:pt x="420916" y="11074"/>
                  </a:lnTo>
                  <a:lnTo>
                    <a:pt x="431990" y="11074"/>
                  </a:lnTo>
                  <a:lnTo>
                    <a:pt x="431990" y="0"/>
                  </a:lnTo>
                  <a:close/>
                </a:path>
                <a:path w="631825" h="33654">
                  <a:moveTo>
                    <a:pt x="476300" y="0"/>
                  </a:moveTo>
                  <a:lnTo>
                    <a:pt x="465226" y="0"/>
                  </a:lnTo>
                  <a:lnTo>
                    <a:pt x="454152" y="0"/>
                  </a:lnTo>
                  <a:lnTo>
                    <a:pt x="443077" y="0"/>
                  </a:lnTo>
                  <a:lnTo>
                    <a:pt x="443077" y="11074"/>
                  </a:lnTo>
                  <a:lnTo>
                    <a:pt x="432003" y="11074"/>
                  </a:lnTo>
                  <a:lnTo>
                    <a:pt x="432003" y="22148"/>
                  </a:lnTo>
                  <a:lnTo>
                    <a:pt x="443077" y="22148"/>
                  </a:lnTo>
                  <a:lnTo>
                    <a:pt x="454152" y="22148"/>
                  </a:lnTo>
                  <a:lnTo>
                    <a:pt x="465226" y="22148"/>
                  </a:lnTo>
                  <a:lnTo>
                    <a:pt x="465226" y="11074"/>
                  </a:lnTo>
                  <a:lnTo>
                    <a:pt x="476300" y="11074"/>
                  </a:lnTo>
                  <a:lnTo>
                    <a:pt x="476300" y="0"/>
                  </a:lnTo>
                  <a:close/>
                </a:path>
                <a:path w="631825" h="33654">
                  <a:moveTo>
                    <a:pt x="509536" y="11074"/>
                  </a:moveTo>
                  <a:lnTo>
                    <a:pt x="498462" y="11074"/>
                  </a:lnTo>
                  <a:lnTo>
                    <a:pt x="487387" y="11074"/>
                  </a:lnTo>
                  <a:lnTo>
                    <a:pt x="487387" y="22148"/>
                  </a:lnTo>
                  <a:lnTo>
                    <a:pt x="498462" y="22148"/>
                  </a:lnTo>
                  <a:lnTo>
                    <a:pt x="509536" y="22148"/>
                  </a:lnTo>
                  <a:lnTo>
                    <a:pt x="509536" y="11074"/>
                  </a:lnTo>
                  <a:close/>
                </a:path>
                <a:path w="631825" h="33654">
                  <a:moveTo>
                    <a:pt x="531685" y="0"/>
                  </a:moveTo>
                  <a:lnTo>
                    <a:pt x="520611" y="0"/>
                  </a:lnTo>
                  <a:lnTo>
                    <a:pt x="509536" y="0"/>
                  </a:lnTo>
                  <a:lnTo>
                    <a:pt x="509536" y="11074"/>
                  </a:lnTo>
                  <a:lnTo>
                    <a:pt x="520611" y="11074"/>
                  </a:lnTo>
                  <a:lnTo>
                    <a:pt x="531685" y="11074"/>
                  </a:lnTo>
                  <a:lnTo>
                    <a:pt x="531685" y="0"/>
                  </a:lnTo>
                  <a:close/>
                </a:path>
                <a:path w="631825" h="33654">
                  <a:moveTo>
                    <a:pt x="542759" y="11074"/>
                  </a:moveTo>
                  <a:lnTo>
                    <a:pt x="531685" y="11074"/>
                  </a:lnTo>
                  <a:lnTo>
                    <a:pt x="531685" y="22148"/>
                  </a:lnTo>
                  <a:lnTo>
                    <a:pt x="542759" y="22148"/>
                  </a:lnTo>
                  <a:lnTo>
                    <a:pt x="542759" y="11074"/>
                  </a:lnTo>
                  <a:close/>
                </a:path>
                <a:path w="631825" h="33654">
                  <a:moveTo>
                    <a:pt x="564921" y="0"/>
                  </a:moveTo>
                  <a:lnTo>
                    <a:pt x="553847" y="0"/>
                  </a:lnTo>
                  <a:lnTo>
                    <a:pt x="542772" y="0"/>
                  </a:lnTo>
                  <a:lnTo>
                    <a:pt x="542772" y="11074"/>
                  </a:lnTo>
                  <a:lnTo>
                    <a:pt x="542772" y="22148"/>
                  </a:lnTo>
                  <a:lnTo>
                    <a:pt x="553847" y="22148"/>
                  </a:lnTo>
                  <a:lnTo>
                    <a:pt x="553847" y="11074"/>
                  </a:lnTo>
                  <a:lnTo>
                    <a:pt x="564921" y="11074"/>
                  </a:lnTo>
                  <a:lnTo>
                    <a:pt x="564921" y="0"/>
                  </a:lnTo>
                  <a:close/>
                </a:path>
                <a:path w="631825" h="33654">
                  <a:moveTo>
                    <a:pt x="598144" y="11074"/>
                  </a:moveTo>
                  <a:lnTo>
                    <a:pt x="587070" y="11074"/>
                  </a:lnTo>
                  <a:lnTo>
                    <a:pt x="575995" y="11074"/>
                  </a:lnTo>
                  <a:lnTo>
                    <a:pt x="575995" y="22148"/>
                  </a:lnTo>
                  <a:lnTo>
                    <a:pt x="587070" y="22148"/>
                  </a:lnTo>
                  <a:lnTo>
                    <a:pt x="598144" y="22148"/>
                  </a:lnTo>
                  <a:lnTo>
                    <a:pt x="598144" y="11074"/>
                  </a:lnTo>
                  <a:close/>
                </a:path>
                <a:path w="631825" h="33654">
                  <a:moveTo>
                    <a:pt x="609231" y="11074"/>
                  </a:moveTo>
                  <a:lnTo>
                    <a:pt x="598157" y="11074"/>
                  </a:lnTo>
                  <a:lnTo>
                    <a:pt x="598157" y="22148"/>
                  </a:lnTo>
                  <a:lnTo>
                    <a:pt x="609231" y="22148"/>
                  </a:lnTo>
                  <a:lnTo>
                    <a:pt x="609231" y="11074"/>
                  </a:lnTo>
                  <a:close/>
                </a:path>
                <a:path w="631825" h="33654">
                  <a:moveTo>
                    <a:pt x="620306" y="0"/>
                  </a:moveTo>
                  <a:lnTo>
                    <a:pt x="609231" y="0"/>
                  </a:lnTo>
                  <a:lnTo>
                    <a:pt x="609231" y="11074"/>
                  </a:lnTo>
                  <a:lnTo>
                    <a:pt x="620306" y="11074"/>
                  </a:lnTo>
                  <a:lnTo>
                    <a:pt x="620306" y="0"/>
                  </a:lnTo>
                  <a:close/>
                </a:path>
                <a:path w="631825" h="33654">
                  <a:moveTo>
                    <a:pt x="631380" y="11074"/>
                  </a:moveTo>
                  <a:lnTo>
                    <a:pt x="620306" y="11074"/>
                  </a:lnTo>
                  <a:lnTo>
                    <a:pt x="620306" y="22148"/>
                  </a:lnTo>
                  <a:lnTo>
                    <a:pt x="631380" y="22148"/>
                  </a:lnTo>
                  <a:lnTo>
                    <a:pt x="631380" y="1107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91935" y="4169193"/>
              <a:ext cx="631825" cy="44450"/>
            </a:xfrm>
            <a:custGeom>
              <a:avLst/>
              <a:gdLst/>
              <a:ahLst/>
              <a:cxnLst/>
              <a:rect l="l" t="t" r="r" b="b"/>
              <a:pathLst>
                <a:path w="631825" h="44450">
                  <a:moveTo>
                    <a:pt x="11074" y="11074"/>
                  </a:moveTo>
                  <a:lnTo>
                    <a:pt x="0" y="11074"/>
                  </a:lnTo>
                  <a:lnTo>
                    <a:pt x="0" y="22148"/>
                  </a:lnTo>
                  <a:lnTo>
                    <a:pt x="11074" y="22148"/>
                  </a:lnTo>
                  <a:lnTo>
                    <a:pt x="11074" y="11074"/>
                  </a:lnTo>
                  <a:close/>
                </a:path>
                <a:path w="631825" h="44450">
                  <a:moveTo>
                    <a:pt x="33223" y="33235"/>
                  </a:moveTo>
                  <a:lnTo>
                    <a:pt x="22148" y="33235"/>
                  </a:lnTo>
                  <a:lnTo>
                    <a:pt x="22148" y="22161"/>
                  </a:lnTo>
                  <a:lnTo>
                    <a:pt x="11074" y="22161"/>
                  </a:lnTo>
                  <a:lnTo>
                    <a:pt x="11074" y="33235"/>
                  </a:lnTo>
                  <a:lnTo>
                    <a:pt x="0" y="33235"/>
                  </a:lnTo>
                  <a:lnTo>
                    <a:pt x="0" y="44310"/>
                  </a:lnTo>
                  <a:lnTo>
                    <a:pt x="11074" y="44310"/>
                  </a:lnTo>
                  <a:lnTo>
                    <a:pt x="22148" y="44310"/>
                  </a:lnTo>
                  <a:lnTo>
                    <a:pt x="33223" y="44310"/>
                  </a:lnTo>
                  <a:lnTo>
                    <a:pt x="33223" y="33235"/>
                  </a:lnTo>
                  <a:close/>
                </a:path>
                <a:path w="631825" h="44450">
                  <a:moveTo>
                    <a:pt x="44297" y="11074"/>
                  </a:moveTo>
                  <a:lnTo>
                    <a:pt x="33223" y="11074"/>
                  </a:lnTo>
                  <a:lnTo>
                    <a:pt x="33223" y="22148"/>
                  </a:lnTo>
                  <a:lnTo>
                    <a:pt x="44297" y="22148"/>
                  </a:lnTo>
                  <a:lnTo>
                    <a:pt x="44297" y="11074"/>
                  </a:lnTo>
                  <a:close/>
                </a:path>
                <a:path w="631825" h="44450">
                  <a:moveTo>
                    <a:pt x="66459" y="11074"/>
                  </a:moveTo>
                  <a:lnTo>
                    <a:pt x="55384" y="11074"/>
                  </a:lnTo>
                  <a:lnTo>
                    <a:pt x="44310" y="11074"/>
                  </a:lnTo>
                  <a:lnTo>
                    <a:pt x="44310" y="22148"/>
                  </a:lnTo>
                  <a:lnTo>
                    <a:pt x="55384" y="22148"/>
                  </a:lnTo>
                  <a:lnTo>
                    <a:pt x="66459" y="22148"/>
                  </a:lnTo>
                  <a:lnTo>
                    <a:pt x="66459" y="11074"/>
                  </a:lnTo>
                  <a:close/>
                </a:path>
                <a:path w="631825" h="44450">
                  <a:moveTo>
                    <a:pt x="77533" y="22161"/>
                  </a:moveTo>
                  <a:lnTo>
                    <a:pt x="66459" y="22161"/>
                  </a:lnTo>
                  <a:lnTo>
                    <a:pt x="55384" y="22161"/>
                  </a:lnTo>
                  <a:lnTo>
                    <a:pt x="44310" y="22161"/>
                  </a:lnTo>
                  <a:lnTo>
                    <a:pt x="44310" y="33248"/>
                  </a:lnTo>
                  <a:lnTo>
                    <a:pt x="55384" y="33248"/>
                  </a:lnTo>
                  <a:lnTo>
                    <a:pt x="66459" y="33248"/>
                  </a:lnTo>
                  <a:lnTo>
                    <a:pt x="77533" y="33248"/>
                  </a:lnTo>
                  <a:lnTo>
                    <a:pt x="77533" y="22161"/>
                  </a:lnTo>
                  <a:close/>
                </a:path>
                <a:path w="631825" h="44450">
                  <a:moveTo>
                    <a:pt x="88607" y="11074"/>
                  </a:moveTo>
                  <a:lnTo>
                    <a:pt x="77533" y="11074"/>
                  </a:lnTo>
                  <a:lnTo>
                    <a:pt x="77533" y="22148"/>
                  </a:lnTo>
                  <a:lnTo>
                    <a:pt x="88607" y="22148"/>
                  </a:lnTo>
                  <a:lnTo>
                    <a:pt x="88607" y="11074"/>
                  </a:lnTo>
                  <a:close/>
                </a:path>
                <a:path w="631825" h="44450">
                  <a:moveTo>
                    <a:pt x="99682" y="22161"/>
                  </a:moveTo>
                  <a:lnTo>
                    <a:pt x="88607" y="22161"/>
                  </a:lnTo>
                  <a:lnTo>
                    <a:pt x="88607" y="33248"/>
                  </a:lnTo>
                  <a:lnTo>
                    <a:pt x="99682" y="33248"/>
                  </a:lnTo>
                  <a:lnTo>
                    <a:pt x="99682" y="22161"/>
                  </a:lnTo>
                  <a:close/>
                </a:path>
                <a:path w="631825" h="44450">
                  <a:moveTo>
                    <a:pt x="121843" y="22161"/>
                  </a:moveTo>
                  <a:lnTo>
                    <a:pt x="110769" y="22161"/>
                  </a:lnTo>
                  <a:lnTo>
                    <a:pt x="110769" y="33248"/>
                  </a:lnTo>
                  <a:lnTo>
                    <a:pt x="121843" y="33248"/>
                  </a:lnTo>
                  <a:lnTo>
                    <a:pt x="121843" y="22161"/>
                  </a:lnTo>
                  <a:close/>
                </a:path>
                <a:path w="631825" h="44450">
                  <a:moveTo>
                    <a:pt x="155054" y="11074"/>
                  </a:moveTo>
                  <a:lnTo>
                    <a:pt x="143992" y="11074"/>
                  </a:lnTo>
                  <a:lnTo>
                    <a:pt x="132918" y="11074"/>
                  </a:lnTo>
                  <a:lnTo>
                    <a:pt x="132918" y="22148"/>
                  </a:lnTo>
                  <a:lnTo>
                    <a:pt x="143992" y="22148"/>
                  </a:lnTo>
                  <a:lnTo>
                    <a:pt x="155054" y="22148"/>
                  </a:lnTo>
                  <a:lnTo>
                    <a:pt x="155054" y="11074"/>
                  </a:lnTo>
                  <a:close/>
                </a:path>
                <a:path w="631825" h="44450">
                  <a:moveTo>
                    <a:pt x="177228" y="11074"/>
                  </a:moveTo>
                  <a:lnTo>
                    <a:pt x="166154" y="11074"/>
                  </a:lnTo>
                  <a:lnTo>
                    <a:pt x="155079" y="11074"/>
                  </a:lnTo>
                  <a:lnTo>
                    <a:pt x="155079" y="22148"/>
                  </a:lnTo>
                  <a:lnTo>
                    <a:pt x="166154" y="22148"/>
                  </a:lnTo>
                  <a:lnTo>
                    <a:pt x="177228" y="22148"/>
                  </a:lnTo>
                  <a:lnTo>
                    <a:pt x="177228" y="11074"/>
                  </a:lnTo>
                  <a:close/>
                </a:path>
                <a:path w="631825" h="44450">
                  <a:moveTo>
                    <a:pt x="199377" y="22161"/>
                  </a:moveTo>
                  <a:lnTo>
                    <a:pt x="188302" y="22161"/>
                  </a:lnTo>
                  <a:lnTo>
                    <a:pt x="177228" y="22161"/>
                  </a:lnTo>
                  <a:lnTo>
                    <a:pt x="177228" y="33248"/>
                  </a:lnTo>
                  <a:lnTo>
                    <a:pt x="188302" y="33248"/>
                  </a:lnTo>
                  <a:lnTo>
                    <a:pt x="199377" y="33248"/>
                  </a:lnTo>
                  <a:lnTo>
                    <a:pt x="199377" y="22161"/>
                  </a:lnTo>
                  <a:close/>
                </a:path>
                <a:path w="631825" h="44450">
                  <a:moveTo>
                    <a:pt x="199377" y="11074"/>
                  </a:moveTo>
                  <a:lnTo>
                    <a:pt x="188302" y="11074"/>
                  </a:lnTo>
                  <a:lnTo>
                    <a:pt x="188302" y="22148"/>
                  </a:lnTo>
                  <a:lnTo>
                    <a:pt x="199377" y="22148"/>
                  </a:lnTo>
                  <a:lnTo>
                    <a:pt x="199377" y="11074"/>
                  </a:lnTo>
                  <a:close/>
                </a:path>
                <a:path w="631825" h="44450">
                  <a:moveTo>
                    <a:pt x="243687" y="11074"/>
                  </a:moveTo>
                  <a:lnTo>
                    <a:pt x="232613" y="11074"/>
                  </a:lnTo>
                  <a:lnTo>
                    <a:pt x="221538" y="11074"/>
                  </a:lnTo>
                  <a:lnTo>
                    <a:pt x="221538" y="22148"/>
                  </a:lnTo>
                  <a:lnTo>
                    <a:pt x="232613" y="22148"/>
                  </a:lnTo>
                  <a:lnTo>
                    <a:pt x="243687" y="22148"/>
                  </a:lnTo>
                  <a:lnTo>
                    <a:pt x="243687" y="11074"/>
                  </a:lnTo>
                  <a:close/>
                </a:path>
                <a:path w="631825" h="44450">
                  <a:moveTo>
                    <a:pt x="265836" y="22161"/>
                  </a:moveTo>
                  <a:lnTo>
                    <a:pt x="254762" y="22161"/>
                  </a:lnTo>
                  <a:lnTo>
                    <a:pt x="243687" y="22161"/>
                  </a:lnTo>
                  <a:lnTo>
                    <a:pt x="243687" y="33248"/>
                  </a:lnTo>
                  <a:lnTo>
                    <a:pt x="254762" y="33248"/>
                  </a:lnTo>
                  <a:lnTo>
                    <a:pt x="265836" y="33248"/>
                  </a:lnTo>
                  <a:lnTo>
                    <a:pt x="265836" y="22161"/>
                  </a:lnTo>
                  <a:close/>
                </a:path>
                <a:path w="631825" h="44450">
                  <a:moveTo>
                    <a:pt x="276923" y="11074"/>
                  </a:moveTo>
                  <a:lnTo>
                    <a:pt x="265849" y="11074"/>
                  </a:lnTo>
                  <a:lnTo>
                    <a:pt x="265849" y="22148"/>
                  </a:lnTo>
                  <a:lnTo>
                    <a:pt x="276923" y="22148"/>
                  </a:lnTo>
                  <a:lnTo>
                    <a:pt x="276923" y="11074"/>
                  </a:lnTo>
                  <a:close/>
                </a:path>
                <a:path w="631825" h="44450">
                  <a:moveTo>
                    <a:pt x="287997" y="22161"/>
                  </a:moveTo>
                  <a:lnTo>
                    <a:pt x="276923" y="22161"/>
                  </a:lnTo>
                  <a:lnTo>
                    <a:pt x="265849" y="22161"/>
                  </a:lnTo>
                  <a:lnTo>
                    <a:pt x="265849" y="33248"/>
                  </a:lnTo>
                  <a:lnTo>
                    <a:pt x="276923" y="33248"/>
                  </a:lnTo>
                  <a:lnTo>
                    <a:pt x="287997" y="33248"/>
                  </a:lnTo>
                  <a:lnTo>
                    <a:pt x="287997" y="22161"/>
                  </a:lnTo>
                  <a:close/>
                </a:path>
                <a:path w="631825" h="44450">
                  <a:moveTo>
                    <a:pt x="321221" y="22161"/>
                  </a:moveTo>
                  <a:lnTo>
                    <a:pt x="310146" y="22161"/>
                  </a:lnTo>
                  <a:lnTo>
                    <a:pt x="310146" y="33248"/>
                  </a:lnTo>
                  <a:lnTo>
                    <a:pt x="321221" y="33248"/>
                  </a:lnTo>
                  <a:lnTo>
                    <a:pt x="321221" y="22161"/>
                  </a:lnTo>
                  <a:close/>
                </a:path>
                <a:path w="631825" h="44450">
                  <a:moveTo>
                    <a:pt x="321221" y="11074"/>
                  </a:moveTo>
                  <a:lnTo>
                    <a:pt x="310146" y="11074"/>
                  </a:lnTo>
                  <a:lnTo>
                    <a:pt x="310146" y="22148"/>
                  </a:lnTo>
                  <a:lnTo>
                    <a:pt x="321221" y="22148"/>
                  </a:lnTo>
                  <a:lnTo>
                    <a:pt x="321221" y="11074"/>
                  </a:lnTo>
                  <a:close/>
                </a:path>
                <a:path w="631825" h="44450">
                  <a:moveTo>
                    <a:pt x="354457" y="11074"/>
                  </a:moveTo>
                  <a:lnTo>
                    <a:pt x="343382" y="11074"/>
                  </a:lnTo>
                  <a:lnTo>
                    <a:pt x="332308" y="11074"/>
                  </a:lnTo>
                  <a:lnTo>
                    <a:pt x="321233" y="11074"/>
                  </a:lnTo>
                  <a:lnTo>
                    <a:pt x="321233" y="22148"/>
                  </a:lnTo>
                  <a:lnTo>
                    <a:pt x="332308" y="22148"/>
                  </a:lnTo>
                  <a:lnTo>
                    <a:pt x="343382" y="22148"/>
                  </a:lnTo>
                  <a:lnTo>
                    <a:pt x="354457" y="22148"/>
                  </a:lnTo>
                  <a:lnTo>
                    <a:pt x="354457" y="11074"/>
                  </a:lnTo>
                  <a:close/>
                </a:path>
                <a:path w="631825" h="44450">
                  <a:moveTo>
                    <a:pt x="376605" y="22161"/>
                  </a:moveTo>
                  <a:lnTo>
                    <a:pt x="365531" y="22161"/>
                  </a:lnTo>
                  <a:lnTo>
                    <a:pt x="354457" y="22161"/>
                  </a:lnTo>
                  <a:lnTo>
                    <a:pt x="343382" y="22161"/>
                  </a:lnTo>
                  <a:lnTo>
                    <a:pt x="343382" y="33248"/>
                  </a:lnTo>
                  <a:lnTo>
                    <a:pt x="354457" y="33248"/>
                  </a:lnTo>
                  <a:lnTo>
                    <a:pt x="365531" y="33248"/>
                  </a:lnTo>
                  <a:lnTo>
                    <a:pt x="376605" y="33248"/>
                  </a:lnTo>
                  <a:lnTo>
                    <a:pt x="376605" y="22161"/>
                  </a:lnTo>
                  <a:close/>
                </a:path>
                <a:path w="631825" h="44450">
                  <a:moveTo>
                    <a:pt x="376605" y="11074"/>
                  </a:moveTo>
                  <a:lnTo>
                    <a:pt x="365531" y="11074"/>
                  </a:lnTo>
                  <a:lnTo>
                    <a:pt x="365531" y="22148"/>
                  </a:lnTo>
                  <a:lnTo>
                    <a:pt x="376605" y="22148"/>
                  </a:lnTo>
                  <a:lnTo>
                    <a:pt x="376605" y="11074"/>
                  </a:lnTo>
                  <a:close/>
                </a:path>
                <a:path w="631825" h="44450">
                  <a:moveTo>
                    <a:pt x="398767" y="22161"/>
                  </a:moveTo>
                  <a:lnTo>
                    <a:pt x="387692" y="22161"/>
                  </a:lnTo>
                  <a:lnTo>
                    <a:pt x="376618" y="22161"/>
                  </a:lnTo>
                  <a:lnTo>
                    <a:pt x="376618" y="33248"/>
                  </a:lnTo>
                  <a:lnTo>
                    <a:pt x="387692" y="33248"/>
                  </a:lnTo>
                  <a:lnTo>
                    <a:pt x="398767" y="33248"/>
                  </a:lnTo>
                  <a:lnTo>
                    <a:pt x="398767" y="22161"/>
                  </a:lnTo>
                  <a:close/>
                </a:path>
                <a:path w="631825" h="44450">
                  <a:moveTo>
                    <a:pt x="431990" y="0"/>
                  </a:moveTo>
                  <a:lnTo>
                    <a:pt x="420916" y="0"/>
                  </a:lnTo>
                  <a:lnTo>
                    <a:pt x="409841" y="0"/>
                  </a:lnTo>
                  <a:lnTo>
                    <a:pt x="409841" y="11074"/>
                  </a:lnTo>
                  <a:lnTo>
                    <a:pt x="409841" y="22148"/>
                  </a:lnTo>
                  <a:lnTo>
                    <a:pt x="420916" y="22148"/>
                  </a:lnTo>
                  <a:lnTo>
                    <a:pt x="420916" y="11087"/>
                  </a:lnTo>
                  <a:lnTo>
                    <a:pt x="431990" y="11087"/>
                  </a:lnTo>
                  <a:lnTo>
                    <a:pt x="431990" y="0"/>
                  </a:lnTo>
                  <a:close/>
                </a:path>
                <a:path w="631825" h="44450">
                  <a:moveTo>
                    <a:pt x="454152" y="22161"/>
                  </a:moveTo>
                  <a:lnTo>
                    <a:pt x="443077" y="22161"/>
                  </a:lnTo>
                  <a:lnTo>
                    <a:pt x="443077" y="33248"/>
                  </a:lnTo>
                  <a:lnTo>
                    <a:pt x="454152" y="33248"/>
                  </a:lnTo>
                  <a:lnTo>
                    <a:pt x="454152" y="22161"/>
                  </a:lnTo>
                  <a:close/>
                </a:path>
                <a:path w="631825" h="44450">
                  <a:moveTo>
                    <a:pt x="465226" y="0"/>
                  </a:moveTo>
                  <a:lnTo>
                    <a:pt x="454152" y="0"/>
                  </a:lnTo>
                  <a:lnTo>
                    <a:pt x="443077" y="0"/>
                  </a:lnTo>
                  <a:lnTo>
                    <a:pt x="443077" y="11074"/>
                  </a:lnTo>
                  <a:lnTo>
                    <a:pt x="432003" y="11074"/>
                  </a:lnTo>
                  <a:lnTo>
                    <a:pt x="432003" y="22148"/>
                  </a:lnTo>
                  <a:lnTo>
                    <a:pt x="443077" y="22148"/>
                  </a:lnTo>
                  <a:lnTo>
                    <a:pt x="454152" y="22148"/>
                  </a:lnTo>
                  <a:lnTo>
                    <a:pt x="465226" y="22148"/>
                  </a:lnTo>
                  <a:lnTo>
                    <a:pt x="465226" y="11087"/>
                  </a:lnTo>
                  <a:lnTo>
                    <a:pt x="465226" y="0"/>
                  </a:lnTo>
                  <a:close/>
                </a:path>
                <a:path w="631825" h="44450">
                  <a:moveTo>
                    <a:pt x="476300" y="22161"/>
                  </a:moveTo>
                  <a:lnTo>
                    <a:pt x="465226" y="22161"/>
                  </a:lnTo>
                  <a:lnTo>
                    <a:pt x="465226" y="33248"/>
                  </a:lnTo>
                  <a:lnTo>
                    <a:pt x="476300" y="33248"/>
                  </a:lnTo>
                  <a:lnTo>
                    <a:pt x="476300" y="22161"/>
                  </a:lnTo>
                  <a:close/>
                </a:path>
                <a:path w="631825" h="44450">
                  <a:moveTo>
                    <a:pt x="487375" y="0"/>
                  </a:moveTo>
                  <a:lnTo>
                    <a:pt x="476300" y="0"/>
                  </a:lnTo>
                  <a:lnTo>
                    <a:pt x="476300" y="11074"/>
                  </a:lnTo>
                  <a:lnTo>
                    <a:pt x="476300" y="22148"/>
                  </a:lnTo>
                  <a:lnTo>
                    <a:pt x="487375" y="22148"/>
                  </a:lnTo>
                  <a:lnTo>
                    <a:pt x="487375" y="11087"/>
                  </a:lnTo>
                  <a:lnTo>
                    <a:pt x="487375" y="0"/>
                  </a:lnTo>
                  <a:close/>
                </a:path>
                <a:path w="631825" h="44450">
                  <a:moveTo>
                    <a:pt x="520611" y="22161"/>
                  </a:moveTo>
                  <a:lnTo>
                    <a:pt x="509536" y="22161"/>
                  </a:lnTo>
                  <a:lnTo>
                    <a:pt x="498462" y="22161"/>
                  </a:lnTo>
                  <a:lnTo>
                    <a:pt x="498462" y="33248"/>
                  </a:lnTo>
                  <a:lnTo>
                    <a:pt x="509536" y="33248"/>
                  </a:lnTo>
                  <a:lnTo>
                    <a:pt x="520611" y="33248"/>
                  </a:lnTo>
                  <a:lnTo>
                    <a:pt x="520611" y="22161"/>
                  </a:lnTo>
                  <a:close/>
                </a:path>
                <a:path w="631825" h="44450">
                  <a:moveTo>
                    <a:pt x="542759" y="11074"/>
                  </a:moveTo>
                  <a:lnTo>
                    <a:pt x="531685" y="11074"/>
                  </a:lnTo>
                  <a:lnTo>
                    <a:pt x="520611" y="11074"/>
                  </a:lnTo>
                  <a:lnTo>
                    <a:pt x="520611" y="0"/>
                  </a:lnTo>
                  <a:lnTo>
                    <a:pt x="509536" y="0"/>
                  </a:lnTo>
                  <a:lnTo>
                    <a:pt x="498462" y="0"/>
                  </a:lnTo>
                  <a:lnTo>
                    <a:pt x="487387" y="0"/>
                  </a:lnTo>
                  <a:lnTo>
                    <a:pt x="487387" y="11087"/>
                  </a:lnTo>
                  <a:lnTo>
                    <a:pt x="498462" y="11087"/>
                  </a:lnTo>
                  <a:lnTo>
                    <a:pt x="509536" y="11087"/>
                  </a:lnTo>
                  <a:lnTo>
                    <a:pt x="520611" y="11087"/>
                  </a:lnTo>
                  <a:lnTo>
                    <a:pt x="520611" y="22148"/>
                  </a:lnTo>
                  <a:lnTo>
                    <a:pt x="531685" y="22148"/>
                  </a:lnTo>
                  <a:lnTo>
                    <a:pt x="542759" y="22148"/>
                  </a:lnTo>
                  <a:lnTo>
                    <a:pt x="542759" y="11074"/>
                  </a:lnTo>
                  <a:close/>
                </a:path>
                <a:path w="631825" h="44450">
                  <a:moveTo>
                    <a:pt x="564921" y="22161"/>
                  </a:moveTo>
                  <a:lnTo>
                    <a:pt x="553847" y="22161"/>
                  </a:lnTo>
                  <a:lnTo>
                    <a:pt x="553847" y="33248"/>
                  </a:lnTo>
                  <a:lnTo>
                    <a:pt x="564921" y="33248"/>
                  </a:lnTo>
                  <a:lnTo>
                    <a:pt x="564921" y="22161"/>
                  </a:lnTo>
                  <a:close/>
                </a:path>
                <a:path w="631825" h="44450">
                  <a:moveTo>
                    <a:pt x="564921" y="0"/>
                  </a:moveTo>
                  <a:lnTo>
                    <a:pt x="553847" y="0"/>
                  </a:lnTo>
                  <a:lnTo>
                    <a:pt x="542772" y="0"/>
                  </a:lnTo>
                  <a:lnTo>
                    <a:pt x="542772" y="11074"/>
                  </a:lnTo>
                  <a:lnTo>
                    <a:pt x="542772" y="22148"/>
                  </a:lnTo>
                  <a:lnTo>
                    <a:pt x="553847" y="22148"/>
                  </a:lnTo>
                  <a:lnTo>
                    <a:pt x="553847" y="11087"/>
                  </a:lnTo>
                  <a:lnTo>
                    <a:pt x="564921" y="11087"/>
                  </a:lnTo>
                  <a:lnTo>
                    <a:pt x="564921" y="0"/>
                  </a:lnTo>
                  <a:close/>
                </a:path>
                <a:path w="631825" h="44450">
                  <a:moveTo>
                    <a:pt x="598144" y="0"/>
                  </a:moveTo>
                  <a:lnTo>
                    <a:pt x="587070" y="0"/>
                  </a:lnTo>
                  <a:lnTo>
                    <a:pt x="575995" y="0"/>
                  </a:lnTo>
                  <a:lnTo>
                    <a:pt x="575995" y="11074"/>
                  </a:lnTo>
                  <a:lnTo>
                    <a:pt x="575995" y="22148"/>
                  </a:lnTo>
                  <a:lnTo>
                    <a:pt x="587070" y="22148"/>
                  </a:lnTo>
                  <a:lnTo>
                    <a:pt x="598144" y="22148"/>
                  </a:lnTo>
                  <a:lnTo>
                    <a:pt x="598144" y="11087"/>
                  </a:lnTo>
                  <a:lnTo>
                    <a:pt x="598144" y="0"/>
                  </a:lnTo>
                  <a:close/>
                </a:path>
                <a:path w="631825" h="44450">
                  <a:moveTo>
                    <a:pt x="609231" y="11074"/>
                  </a:moveTo>
                  <a:lnTo>
                    <a:pt x="598157" y="11074"/>
                  </a:lnTo>
                  <a:lnTo>
                    <a:pt x="598157" y="22148"/>
                  </a:lnTo>
                  <a:lnTo>
                    <a:pt x="609231" y="22148"/>
                  </a:lnTo>
                  <a:lnTo>
                    <a:pt x="609231" y="11074"/>
                  </a:lnTo>
                  <a:close/>
                </a:path>
                <a:path w="631825" h="44450">
                  <a:moveTo>
                    <a:pt x="620306" y="22161"/>
                  </a:moveTo>
                  <a:lnTo>
                    <a:pt x="609231" y="22161"/>
                  </a:lnTo>
                  <a:lnTo>
                    <a:pt x="598157" y="22161"/>
                  </a:lnTo>
                  <a:lnTo>
                    <a:pt x="598157" y="33248"/>
                  </a:lnTo>
                  <a:lnTo>
                    <a:pt x="609231" y="33248"/>
                  </a:lnTo>
                  <a:lnTo>
                    <a:pt x="620306" y="33248"/>
                  </a:lnTo>
                  <a:lnTo>
                    <a:pt x="620306" y="22161"/>
                  </a:lnTo>
                  <a:close/>
                </a:path>
                <a:path w="631825" h="44450">
                  <a:moveTo>
                    <a:pt x="631380" y="0"/>
                  </a:moveTo>
                  <a:lnTo>
                    <a:pt x="620306" y="0"/>
                  </a:lnTo>
                  <a:lnTo>
                    <a:pt x="620306" y="11074"/>
                  </a:lnTo>
                  <a:lnTo>
                    <a:pt x="620306" y="22148"/>
                  </a:lnTo>
                  <a:lnTo>
                    <a:pt x="631380" y="22148"/>
                  </a:lnTo>
                  <a:lnTo>
                    <a:pt x="631380" y="11087"/>
                  </a:lnTo>
                  <a:lnTo>
                    <a:pt x="6313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14084" y="4202429"/>
              <a:ext cx="598170" cy="11430"/>
            </a:xfrm>
            <a:custGeom>
              <a:avLst/>
              <a:gdLst/>
              <a:ahLst/>
              <a:cxnLst/>
              <a:rect l="l" t="t" r="r" b="b"/>
              <a:pathLst>
                <a:path w="598170" h="11429">
                  <a:moveTo>
                    <a:pt x="22148" y="0"/>
                  </a:moveTo>
                  <a:lnTo>
                    <a:pt x="11074" y="0"/>
                  </a:lnTo>
                  <a:lnTo>
                    <a:pt x="0" y="0"/>
                  </a:lnTo>
                  <a:lnTo>
                    <a:pt x="0" y="11074"/>
                  </a:lnTo>
                  <a:lnTo>
                    <a:pt x="11074" y="11074"/>
                  </a:lnTo>
                  <a:lnTo>
                    <a:pt x="22148" y="11074"/>
                  </a:lnTo>
                  <a:lnTo>
                    <a:pt x="22148" y="0"/>
                  </a:lnTo>
                  <a:close/>
                </a:path>
                <a:path w="598170" h="11429">
                  <a:moveTo>
                    <a:pt x="44310" y="0"/>
                  </a:moveTo>
                  <a:lnTo>
                    <a:pt x="33235" y="0"/>
                  </a:lnTo>
                  <a:lnTo>
                    <a:pt x="33235" y="11074"/>
                  </a:lnTo>
                  <a:lnTo>
                    <a:pt x="44310" y="11074"/>
                  </a:lnTo>
                  <a:lnTo>
                    <a:pt x="44310" y="0"/>
                  </a:lnTo>
                  <a:close/>
                </a:path>
                <a:path w="598170" h="11429">
                  <a:moveTo>
                    <a:pt x="66459" y="0"/>
                  </a:moveTo>
                  <a:lnTo>
                    <a:pt x="55384" y="0"/>
                  </a:lnTo>
                  <a:lnTo>
                    <a:pt x="55384" y="11074"/>
                  </a:lnTo>
                  <a:lnTo>
                    <a:pt x="66459" y="11074"/>
                  </a:lnTo>
                  <a:lnTo>
                    <a:pt x="66459" y="0"/>
                  </a:lnTo>
                  <a:close/>
                </a:path>
                <a:path w="598170" h="11429">
                  <a:moveTo>
                    <a:pt x="110769" y="0"/>
                  </a:moveTo>
                  <a:lnTo>
                    <a:pt x="99695" y="0"/>
                  </a:lnTo>
                  <a:lnTo>
                    <a:pt x="88620" y="0"/>
                  </a:lnTo>
                  <a:lnTo>
                    <a:pt x="88620" y="11074"/>
                  </a:lnTo>
                  <a:lnTo>
                    <a:pt x="99695" y="11074"/>
                  </a:lnTo>
                  <a:lnTo>
                    <a:pt x="110769" y="11074"/>
                  </a:lnTo>
                  <a:lnTo>
                    <a:pt x="110769" y="0"/>
                  </a:lnTo>
                  <a:close/>
                </a:path>
                <a:path w="598170" h="11429">
                  <a:moveTo>
                    <a:pt x="132905" y="0"/>
                  </a:moveTo>
                  <a:lnTo>
                    <a:pt x="121843" y="0"/>
                  </a:lnTo>
                  <a:lnTo>
                    <a:pt x="121843" y="11074"/>
                  </a:lnTo>
                  <a:lnTo>
                    <a:pt x="132905" y="11074"/>
                  </a:lnTo>
                  <a:lnTo>
                    <a:pt x="132905" y="0"/>
                  </a:lnTo>
                  <a:close/>
                </a:path>
                <a:path w="598170" h="11429">
                  <a:moveTo>
                    <a:pt x="155079" y="0"/>
                  </a:moveTo>
                  <a:lnTo>
                    <a:pt x="144005" y="0"/>
                  </a:lnTo>
                  <a:lnTo>
                    <a:pt x="144005" y="11074"/>
                  </a:lnTo>
                  <a:lnTo>
                    <a:pt x="155079" y="11074"/>
                  </a:lnTo>
                  <a:lnTo>
                    <a:pt x="155079" y="0"/>
                  </a:lnTo>
                  <a:close/>
                </a:path>
                <a:path w="598170" h="11429">
                  <a:moveTo>
                    <a:pt x="232613" y="0"/>
                  </a:moveTo>
                  <a:lnTo>
                    <a:pt x="221538" y="0"/>
                  </a:lnTo>
                  <a:lnTo>
                    <a:pt x="221538" y="11074"/>
                  </a:lnTo>
                  <a:lnTo>
                    <a:pt x="232613" y="11074"/>
                  </a:lnTo>
                  <a:lnTo>
                    <a:pt x="232613" y="0"/>
                  </a:lnTo>
                  <a:close/>
                </a:path>
                <a:path w="598170" h="11429">
                  <a:moveTo>
                    <a:pt x="254774" y="0"/>
                  </a:moveTo>
                  <a:lnTo>
                    <a:pt x="243700" y="0"/>
                  </a:lnTo>
                  <a:lnTo>
                    <a:pt x="243700" y="11074"/>
                  </a:lnTo>
                  <a:lnTo>
                    <a:pt x="254774" y="11074"/>
                  </a:lnTo>
                  <a:lnTo>
                    <a:pt x="254774" y="0"/>
                  </a:lnTo>
                  <a:close/>
                </a:path>
                <a:path w="598170" h="11429">
                  <a:moveTo>
                    <a:pt x="287997" y="0"/>
                  </a:moveTo>
                  <a:lnTo>
                    <a:pt x="276923" y="0"/>
                  </a:lnTo>
                  <a:lnTo>
                    <a:pt x="265849" y="0"/>
                  </a:lnTo>
                  <a:lnTo>
                    <a:pt x="265849" y="11074"/>
                  </a:lnTo>
                  <a:lnTo>
                    <a:pt x="276923" y="11074"/>
                  </a:lnTo>
                  <a:lnTo>
                    <a:pt x="287997" y="11074"/>
                  </a:lnTo>
                  <a:lnTo>
                    <a:pt x="287997" y="0"/>
                  </a:lnTo>
                  <a:close/>
                </a:path>
                <a:path w="598170" h="11429">
                  <a:moveTo>
                    <a:pt x="332308" y="0"/>
                  </a:moveTo>
                  <a:lnTo>
                    <a:pt x="321233" y="0"/>
                  </a:lnTo>
                  <a:lnTo>
                    <a:pt x="310159" y="0"/>
                  </a:lnTo>
                  <a:lnTo>
                    <a:pt x="310159" y="11074"/>
                  </a:lnTo>
                  <a:lnTo>
                    <a:pt x="321233" y="11074"/>
                  </a:lnTo>
                  <a:lnTo>
                    <a:pt x="332308" y="11074"/>
                  </a:lnTo>
                  <a:lnTo>
                    <a:pt x="332308" y="0"/>
                  </a:lnTo>
                  <a:close/>
                </a:path>
                <a:path w="598170" h="11429">
                  <a:moveTo>
                    <a:pt x="354457" y="0"/>
                  </a:moveTo>
                  <a:lnTo>
                    <a:pt x="343382" y="0"/>
                  </a:lnTo>
                  <a:lnTo>
                    <a:pt x="343382" y="11074"/>
                  </a:lnTo>
                  <a:lnTo>
                    <a:pt x="354457" y="11074"/>
                  </a:lnTo>
                  <a:lnTo>
                    <a:pt x="354457" y="0"/>
                  </a:lnTo>
                  <a:close/>
                </a:path>
                <a:path w="598170" h="11429">
                  <a:moveTo>
                    <a:pt x="365544" y="0"/>
                  </a:moveTo>
                  <a:lnTo>
                    <a:pt x="354469" y="0"/>
                  </a:lnTo>
                  <a:lnTo>
                    <a:pt x="354469" y="11074"/>
                  </a:lnTo>
                  <a:lnTo>
                    <a:pt x="365544" y="11074"/>
                  </a:lnTo>
                  <a:lnTo>
                    <a:pt x="365544" y="0"/>
                  </a:lnTo>
                  <a:close/>
                </a:path>
                <a:path w="598170" h="11429">
                  <a:moveTo>
                    <a:pt x="398767" y="0"/>
                  </a:moveTo>
                  <a:lnTo>
                    <a:pt x="387692" y="0"/>
                  </a:lnTo>
                  <a:lnTo>
                    <a:pt x="387692" y="11074"/>
                  </a:lnTo>
                  <a:lnTo>
                    <a:pt x="398767" y="11074"/>
                  </a:lnTo>
                  <a:lnTo>
                    <a:pt x="398767" y="0"/>
                  </a:lnTo>
                  <a:close/>
                </a:path>
                <a:path w="598170" h="11429">
                  <a:moveTo>
                    <a:pt x="520611" y="0"/>
                  </a:moveTo>
                  <a:lnTo>
                    <a:pt x="509536" y="0"/>
                  </a:lnTo>
                  <a:lnTo>
                    <a:pt x="498462" y="0"/>
                  </a:lnTo>
                  <a:lnTo>
                    <a:pt x="487387" y="0"/>
                  </a:lnTo>
                  <a:lnTo>
                    <a:pt x="476313" y="0"/>
                  </a:lnTo>
                  <a:lnTo>
                    <a:pt x="476313" y="11074"/>
                  </a:lnTo>
                  <a:lnTo>
                    <a:pt x="487387" y="11074"/>
                  </a:lnTo>
                  <a:lnTo>
                    <a:pt x="498462" y="11074"/>
                  </a:lnTo>
                  <a:lnTo>
                    <a:pt x="509536" y="11074"/>
                  </a:lnTo>
                  <a:lnTo>
                    <a:pt x="520611" y="11074"/>
                  </a:lnTo>
                  <a:lnTo>
                    <a:pt x="520611" y="0"/>
                  </a:lnTo>
                  <a:close/>
                </a:path>
                <a:path w="598170" h="11429">
                  <a:moveTo>
                    <a:pt x="542772" y="0"/>
                  </a:moveTo>
                  <a:lnTo>
                    <a:pt x="531698" y="0"/>
                  </a:lnTo>
                  <a:lnTo>
                    <a:pt x="531698" y="11074"/>
                  </a:lnTo>
                  <a:lnTo>
                    <a:pt x="542772" y="11074"/>
                  </a:lnTo>
                  <a:lnTo>
                    <a:pt x="542772" y="0"/>
                  </a:lnTo>
                  <a:close/>
                </a:path>
                <a:path w="598170" h="11429">
                  <a:moveTo>
                    <a:pt x="575995" y="0"/>
                  </a:moveTo>
                  <a:lnTo>
                    <a:pt x="564921" y="0"/>
                  </a:lnTo>
                  <a:lnTo>
                    <a:pt x="564921" y="11074"/>
                  </a:lnTo>
                  <a:lnTo>
                    <a:pt x="575995" y="11074"/>
                  </a:lnTo>
                  <a:lnTo>
                    <a:pt x="575995" y="0"/>
                  </a:lnTo>
                  <a:close/>
                </a:path>
                <a:path w="598170" h="11429">
                  <a:moveTo>
                    <a:pt x="598157" y="0"/>
                  </a:moveTo>
                  <a:lnTo>
                    <a:pt x="587082" y="0"/>
                  </a:lnTo>
                  <a:lnTo>
                    <a:pt x="576008" y="0"/>
                  </a:lnTo>
                  <a:lnTo>
                    <a:pt x="576008" y="11074"/>
                  </a:lnTo>
                  <a:lnTo>
                    <a:pt x="587082" y="11074"/>
                  </a:lnTo>
                  <a:lnTo>
                    <a:pt x="598157" y="11074"/>
                  </a:lnTo>
                  <a:lnTo>
                    <a:pt x="59815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91935" y="4219041"/>
              <a:ext cx="233045" cy="0"/>
            </a:xfrm>
            <a:custGeom>
              <a:avLst/>
              <a:gdLst/>
              <a:ahLst/>
              <a:cxnLst/>
              <a:rect l="l" t="t" r="r" b="b"/>
              <a:pathLst>
                <a:path w="233045">
                  <a:moveTo>
                    <a:pt x="0" y="0"/>
                  </a:moveTo>
                  <a:lnTo>
                    <a:pt x="232613" y="0"/>
                  </a:lnTo>
                </a:path>
              </a:pathLst>
            </a:custGeom>
            <a:ln w="11074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91935" y="4213504"/>
              <a:ext cx="631825" cy="33655"/>
            </a:xfrm>
            <a:custGeom>
              <a:avLst/>
              <a:gdLst/>
              <a:ahLst/>
              <a:cxnLst/>
              <a:rect l="l" t="t" r="r" b="b"/>
              <a:pathLst>
                <a:path w="631825" h="33654">
                  <a:moveTo>
                    <a:pt x="22148" y="11074"/>
                  </a:moveTo>
                  <a:lnTo>
                    <a:pt x="11074" y="11074"/>
                  </a:lnTo>
                  <a:lnTo>
                    <a:pt x="11074" y="22148"/>
                  </a:lnTo>
                  <a:lnTo>
                    <a:pt x="0" y="22148"/>
                  </a:lnTo>
                  <a:lnTo>
                    <a:pt x="0" y="33235"/>
                  </a:lnTo>
                  <a:lnTo>
                    <a:pt x="11074" y="33235"/>
                  </a:lnTo>
                  <a:lnTo>
                    <a:pt x="22148" y="33235"/>
                  </a:lnTo>
                  <a:lnTo>
                    <a:pt x="22148" y="22148"/>
                  </a:lnTo>
                  <a:lnTo>
                    <a:pt x="22148" y="11074"/>
                  </a:lnTo>
                  <a:close/>
                </a:path>
                <a:path w="631825" h="33654">
                  <a:moveTo>
                    <a:pt x="44297" y="11074"/>
                  </a:moveTo>
                  <a:lnTo>
                    <a:pt x="33223" y="11074"/>
                  </a:lnTo>
                  <a:lnTo>
                    <a:pt x="33223" y="22148"/>
                  </a:lnTo>
                  <a:lnTo>
                    <a:pt x="33223" y="33235"/>
                  </a:lnTo>
                  <a:lnTo>
                    <a:pt x="44297" y="33235"/>
                  </a:lnTo>
                  <a:lnTo>
                    <a:pt x="44297" y="22148"/>
                  </a:lnTo>
                  <a:lnTo>
                    <a:pt x="44297" y="11074"/>
                  </a:lnTo>
                  <a:close/>
                </a:path>
                <a:path w="631825" h="33654">
                  <a:moveTo>
                    <a:pt x="77533" y="22148"/>
                  </a:moveTo>
                  <a:lnTo>
                    <a:pt x="66459" y="22148"/>
                  </a:lnTo>
                  <a:lnTo>
                    <a:pt x="66459" y="33235"/>
                  </a:lnTo>
                  <a:lnTo>
                    <a:pt x="77533" y="33235"/>
                  </a:lnTo>
                  <a:lnTo>
                    <a:pt x="77533" y="22148"/>
                  </a:lnTo>
                  <a:close/>
                </a:path>
                <a:path w="631825" h="33654">
                  <a:moveTo>
                    <a:pt x="99682" y="11074"/>
                  </a:moveTo>
                  <a:lnTo>
                    <a:pt x="88607" y="11074"/>
                  </a:lnTo>
                  <a:lnTo>
                    <a:pt x="88607" y="22148"/>
                  </a:lnTo>
                  <a:lnTo>
                    <a:pt x="99682" y="22148"/>
                  </a:lnTo>
                  <a:lnTo>
                    <a:pt x="99682" y="11074"/>
                  </a:lnTo>
                  <a:close/>
                </a:path>
                <a:path w="631825" h="33654">
                  <a:moveTo>
                    <a:pt x="121843" y="11074"/>
                  </a:moveTo>
                  <a:lnTo>
                    <a:pt x="110769" y="11074"/>
                  </a:lnTo>
                  <a:lnTo>
                    <a:pt x="110769" y="22148"/>
                  </a:lnTo>
                  <a:lnTo>
                    <a:pt x="110769" y="33235"/>
                  </a:lnTo>
                  <a:lnTo>
                    <a:pt x="121843" y="33235"/>
                  </a:lnTo>
                  <a:lnTo>
                    <a:pt x="121843" y="22148"/>
                  </a:lnTo>
                  <a:lnTo>
                    <a:pt x="121843" y="11074"/>
                  </a:lnTo>
                  <a:close/>
                </a:path>
                <a:path w="631825" h="33654">
                  <a:moveTo>
                    <a:pt x="155054" y="11074"/>
                  </a:moveTo>
                  <a:lnTo>
                    <a:pt x="143992" y="11074"/>
                  </a:lnTo>
                  <a:lnTo>
                    <a:pt x="132918" y="11074"/>
                  </a:lnTo>
                  <a:lnTo>
                    <a:pt x="132918" y="22148"/>
                  </a:lnTo>
                  <a:lnTo>
                    <a:pt x="132918" y="33235"/>
                  </a:lnTo>
                  <a:lnTo>
                    <a:pt x="143992" y="33235"/>
                  </a:lnTo>
                  <a:lnTo>
                    <a:pt x="155054" y="33235"/>
                  </a:lnTo>
                  <a:lnTo>
                    <a:pt x="155054" y="22148"/>
                  </a:lnTo>
                  <a:lnTo>
                    <a:pt x="155054" y="11074"/>
                  </a:lnTo>
                  <a:close/>
                </a:path>
                <a:path w="631825" h="33654">
                  <a:moveTo>
                    <a:pt x="199377" y="22148"/>
                  </a:moveTo>
                  <a:lnTo>
                    <a:pt x="188302" y="22148"/>
                  </a:lnTo>
                  <a:lnTo>
                    <a:pt x="188302" y="11074"/>
                  </a:lnTo>
                  <a:lnTo>
                    <a:pt x="177228" y="11074"/>
                  </a:lnTo>
                  <a:lnTo>
                    <a:pt x="177228" y="22148"/>
                  </a:lnTo>
                  <a:lnTo>
                    <a:pt x="166154" y="22148"/>
                  </a:lnTo>
                  <a:lnTo>
                    <a:pt x="166154" y="33235"/>
                  </a:lnTo>
                  <a:lnTo>
                    <a:pt x="177228" y="33235"/>
                  </a:lnTo>
                  <a:lnTo>
                    <a:pt x="188302" y="33235"/>
                  </a:lnTo>
                  <a:lnTo>
                    <a:pt x="199377" y="33235"/>
                  </a:lnTo>
                  <a:lnTo>
                    <a:pt x="199377" y="22148"/>
                  </a:lnTo>
                  <a:close/>
                </a:path>
                <a:path w="631825" h="33654">
                  <a:moveTo>
                    <a:pt x="210451" y="11074"/>
                  </a:moveTo>
                  <a:lnTo>
                    <a:pt x="199377" y="11074"/>
                  </a:lnTo>
                  <a:lnTo>
                    <a:pt x="199377" y="22148"/>
                  </a:lnTo>
                  <a:lnTo>
                    <a:pt x="210451" y="22148"/>
                  </a:lnTo>
                  <a:lnTo>
                    <a:pt x="210451" y="11074"/>
                  </a:lnTo>
                  <a:close/>
                </a:path>
                <a:path w="631825" h="33654">
                  <a:moveTo>
                    <a:pt x="243687" y="11074"/>
                  </a:moveTo>
                  <a:lnTo>
                    <a:pt x="232613" y="11074"/>
                  </a:lnTo>
                  <a:lnTo>
                    <a:pt x="221538" y="11074"/>
                  </a:lnTo>
                  <a:lnTo>
                    <a:pt x="210464" y="11074"/>
                  </a:lnTo>
                  <a:lnTo>
                    <a:pt x="210464" y="22148"/>
                  </a:lnTo>
                  <a:lnTo>
                    <a:pt x="210464" y="33235"/>
                  </a:lnTo>
                  <a:lnTo>
                    <a:pt x="221538" y="33235"/>
                  </a:lnTo>
                  <a:lnTo>
                    <a:pt x="221538" y="22148"/>
                  </a:lnTo>
                  <a:lnTo>
                    <a:pt x="232613" y="22148"/>
                  </a:lnTo>
                  <a:lnTo>
                    <a:pt x="243687" y="22148"/>
                  </a:lnTo>
                  <a:lnTo>
                    <a:pt x="243687" y="11074"/>
                  </a:lnTo>
                  <a:close/>
                </a:path>
                <a:path w="631825" h="33654">
                  <a:moveTo>
                    <a:pt x="265836" y="11074"/>
                  </a:moveTo>
                  <a:lnTo>
                    <a:pt x="254762" y="11074"/>
                  </a:lnTo>
                  <a:lnTo>
                    <a:pt x="254762" y="22148"/>
                  </a:lnTo>
                  <a:lnTo>
                    <a:pt x="254762" y="33235"/>
                  </a:lnTo>
                  <a:lnTo>
                    <a:pt x="265836" y="33235"/>
                  </a:lnTo>
                  <a:lnTo>
                    <a:pt x="265836" y="22148"/>
                  </a:lnTo>
                  <a:lnTo>
                    <a:pt x="265836" y="11074"/>
                  </a:lnTo>
                  <a:close/>
                </a:path>
                <a:path w="631825" h="33654">
                  <a:moveTo>
                    <a:pt x="276923" y="11074"/>
                  </a:moveTo>
                  <a:lnTo>
                    <a:pt x="265849" y="11074"/>
                  </a:lnTo>
                  <a:lnTo>
                    <a:pt x="265849" y="22148"/>
                  </a:lnTo>
                  <a:lnTo>
                    <a:pt x="276923" y="22148"/>
                  </a:lnTo>
                  <a:lnTo>
                    <a:pt x="276923" y="11074"/>
                  </a:lnTo>
                  <a:close/>
                </a:path>
                <a:path w="631825" h="33654">
                  <a:moveTo>
                    <a:pt x="287997" y="0"/>
                  </a:moveTo>
                  <a:lnTo>
                    <a:pt x="276923" y="0"/>
                  </a:lnTo>
                  <a:lnTo>
                    <a:pt x="276923" y="11074"/>
                  </a:lnTo>
                  <a:lnTo>
                    <a:pt x="287997" y="11074"/>
                  </a:lnTo>
                  <a:lnTo>
                    <a:pt x="287997" y="0"/>
                  </a:lnTo>
                  <a:close/>
                </a:path>
                <a:path w="631825" h="33654">
                  <a:moveTo>
                    <a:pt x="310146" y="0"/>
                  </a:moveTo>
                  <a:lnTo>
                    <a:pt x="299072" y="0"/>
                  </a:lnTo>
                  <a:lnTo>
                    <a:pt x="299072" y="11074"/>
                  </a:lnTo>
                  <a:lnTo>
                    <a:pt x="287997" y="11074"/>
                  </a:lnTo>
                  <a:lnTo>
                    <a:pt x="287997" y="22148"/>
                  </a:lnTo>
                  <a:lnTo>
                    <a:pt x="276923" y="22148"/>
                  </a:lnTo>
                  <a:lnTo>
                    <a:pt x="276923" y="33235"/>
                  </a:lnTo>
                  <a:lnTo>
                    <a:pt x="287997" y="33235"/>
                  </a:lnTo>
                  <a:lnTo>
                    <a:pt x="299072" y="33235"/>
                  </a:lnTo>
                  <a:lnTo>
                    <a:pt x="299072" y="22148"/>
                  </a:lnTo>
                  <a:lnTo>
                    <a:pt x="310146" y="22148"/>
                  </a:lnTo>
                  <a:lnTo>
                    <a:pt x="310146" y="11074"/>
                  </a:lnTo>
                  <a:lnTo>
                    <a:pt x="310146" y="0"/>
                  </a:lnTo>
                  <a:close/>
                </a:path>
                <a:path w="631825" h="33654">
                  <a:moveTo>
                    <a:pt x="321221" y="22148"/>
                  </a:moveTo>
                  <a:lnTo>
                    <a:pt x="310146" y="22148"/>
                  </a:lnTo>
                  <a:lnTo>
                    <a:pt x="310146" y="33235"/>
                  </a:lnTo>
                  <a:lnTo>
                    <a:pt x="321221" y="33235"/>
                  </a:lnTo>
                  <a:lnTo>
                    <a:pt x="321221" y="22148"/>
                  </a:lnTo>
                  <a:close/>
                </a:path>
                <a:path w="631825" h="33654">
                  <a:moveTo>
                    <a:pt x="354457" y="0"/>
                  </a:moveTo>
                  <a:lnTo>
                    <a:pt x="343382" y="0"/>
                  </a:lnTo>
                  <a:lnTo>
                    <a:pt x="332308" y="0"/>
                  </a:lnTo>
                  <a:lnTo>
                    <a:pt x="321233" y="0"/>
                  </a:lnTo>
                  <a:lnTo>
                    <a:pt x="321233" y="11074"/>
                  </a:lnTo>
                  <a:lnTo>
                    <a:pt x="321233" y="22148"/>
                  </a:lnTo>
                  <a:lnTo>
                    <a:pt x="321233" y="33235"/>
                  </a:lnTo>
                  <a:lnTo>
                    <a:pt x="332308" y="33235"/>
                  </a:lnTo>
                  <a:lnTo>
                    <a:pt x="332308" y="22148"/>
                  </a:lnTo>
                  <a:lnTo>
                    <a:pt x="343382" y="22148"/>
                  </a:lnTo>
                  <a:lnTo>
                    <a:pt x="354457" y="22148"/>
                  </a:lnTo>
                  <a:lnTo>
                    <a:pt x="354457" y="11074"/>
                  </a:lnTo>
                  <a:lnTo>
                    <a:pt x="354457" y="0"/>
                  </a:lnTo>
                  <a:close/>
                </a:path>
                <a:path w="631825" h="33654">
                  <a:moveTo>
                    <a:pt x="376605" y="0"/>
                  </a:moveTo>
                  <a:lnTo>
                    <a:pt x="365531" y="0"/>
                  </a:lnTo>
                  <a:lnTo>
                    <a:pt x="365531" y="11074"/>
                  </a:lnTo>
                  <a:lnTo>
                    <a:pt x="365531" y="22148"/>
                  </a:lnTo>
                  <a:lnTo>
                    <a:pt x="354457" y="22148"/>
                  </a:lnTo>
                  <a:lnTo>
                    <a:pt x="354457" y="33235"/>
                  </a:lnTo>
                  <a:lnTo>
                    <a:pt x="365531" y="33235"/>
                  </a:lnTo>
                  <a:lnTo>
                    <a:pt x="376605" y="33235"/>
                  </a:lnTo>
                  <a:lnTo>
                    <a:pt x="376605" y="22148"/>
                  </a:lnTo>
                  <a:lnTo>
                    <a:pt x="376605" y="11074"/>
                  </a:lnTo>
                  <a:lnTo>
                    <a:pt x="376605" y="0"/>
                  </a:lnTo>
                  <a:close/>
                </a:path>
                <a:path w="631825" h="33654">
                  <a:moveTo>
                    <a:pt x="420916" y="22148"/>
                  </a:moveTo>
                  <a:lnTo>
                    <a:pt x="409841" y="22148"/>
                  </a:lnTo>
                  <a:lnTo>
                    <a:pt x="398767" y="22148"/>
                  </a:lnTo>
                  <a:lnTo>
                    <a:pt x="398767" y="11074"/>
                  </a:lnTo>
                  <a:lnTo>
                    <a:pt x="409841" y="11074"/>
                  </a:lnTo>
                  <a:lnTo>
                    <a:pt x="409841" y="0"/>
                  </a:lnTo>
                  <a:lnTo>
                    <a:pt x="398767" y="0"/>
                  </a:lnTo>
                  <a:lnTo>
                    <a:pt x="387692" y="0"/>
                  </a:lnTo>
                  <a:lnTo>
                    <a:pt x="387692" y="11074"/>
                  </a:lnTo>
                  <a:lnTo>
                    <a:pt x="387692" y="22148"/>
                  </a:lnTo>
                  <a:lnTo>
                    <a:pt x="387692" y="33235"/>
                  </a:lnTo>
                  <a:lnTo>
                    <a:pt x="398767" y="33235"/>
                  </a:lnTo>
                  <a:lnTo>
                    <a:pt x="409841" y="33235"/>
                  </a:lnTo>
                  <a:lnTo>
                    <a:pt x="420916" y="33235"/>
                  </a:lnTo>
                  <a:lnTo>
                    <a:pt x="420916" y="22148"/>
                  </a:lnTo>
                  <a:close/>
                </a:path>
                <a:path w="631825" h="33654">
                  <a:moveTo>
                    <a:pt x="443077" y="0"/>
                  </a:moveTo>
                  <a:lnTo>
                    <a:pt x="432003" y="0"/>
                  </a:lnTo>
                  <a:lnTo>
                    <a:pt x="432003" y="11074"/>
                  </a:lnTo>
                  <a:lnTo>
                    <a:pt x="443077" y="11074"/>
                  </a:lnTo>
                  <a:lnTo>
                    <a:pt x="443077" y="0"/>
                  </a:lnTo>
                  <a:close/>
                </a:path>
                <a:path w="631825" h="33654">
                  <a:moveTo>
                    <a:pt x="487375" y="0"/>
                  </a:moveTo>
                  <a:lnTo>
                    <a:pt x="476300" y="0"/>
                  </a:lnTo>
                  <a:lnTo>
                    <a:pt x="465226" y="0"/>
                  </a:lnTo>
                  <a:lnTo>
                    <a:pt x="454152" y="0"/>
                  </a:lnTo>
                  <a:lnTo>
                    <a:pt x="454152" y="11074"/>
                  </a:lnTo>
                  <a:lnTo>
                    <a:pt x="443077" y="11074"/>
                  </a:lnTo>
                  <a:lnTo>
                    <a:pt x="443077" y="22148"/>
                  </a:lnTo>
                  <a:lnTo>
                    <a:pt x="432003" y="22148"/>
                  </a:lnTo>
                  <a:lnTo>
                    <a:pt x="432003" y="33235"/>
                  </a:lnTo>
                  <a:lnTo>
                    <a:pt x="443077" y="33235"/>
                  </a:lnTo>
                  <a:lnTo>
                    <a:pt x="454152" y="33235"/>
                  </a:lnTo>
                  <a:lnTo>
                    <a:pt x="465226" y="33235"/>
                  </a:lnTo>
                  <a:lnTo>
                    <a:pt x="465226" y="22148"/>
                  </a:lnTo>
                  <a:lnTo>
                    <a:pt x="476300" y="22148"/>
                  </a:lnTo>
                  <a:lnTo>
                    <a:pt x="487375" y="22148"/>
                  </a:lnTo>
                  <a:lnTo>
                    <a:pt x="487375" y="11074"/>
                  </a:lnTo>
                  <a:lnTo>
                    <a:pt x="487375" y="0"/>
                  </a:lnTo>
                  <a:close/>
                </a:path>
                <a:path w="631825" h="33654">
                  <a:moveTo>
                    <a:pt x="509536" y="11074"/>
                  </a:moveTo>
                  <a:lnTo>
                    <a:pt x="498462" y="11074"/>
                  </a:lnTo>
                  <a:lnTo>
                    <a:pt x="498462" y="22148"/>
                  </a:lnTo>
                  <a:lnTo>
                    <a:pt x="509536" y="22148"/>
                  </a:lnTo>
                  <a:lnTo>
                    <a:pt x="509536" y="11074"/>
                  </a:lnTo>
                  <a:close/>
                </a:path>
                <a:path w="631825" h="33654">
                  <a:moveTo>
                    <a:pt x="542759" y="11074"/>
                  </a:moveTo>
                  <a:lnTo>
                    <a:pt x="531685" y="11074"/>
                  </a:lnTo>
                  <a:lnTo>
                    <a:pt x="531685" y="0"/>
                  </a:lnTo>
                  <a:lnTo>
                    <a:pt x="520611" y="0"/>
                  </a:lnTo>
                  <a:lnTo>
                    <a:pt x="520611" y="11074"/>
                  </a:lnTo>
                  <a:lnTo>
                    <a:pt x="520611" y="22148"/>
                  </a:lnTo>
                  <a:lnTo>
                    <a:pt x="520611" y="33235"/>
                  </a:lnTo>
                  <a:lnTo>
                    <a:pt x="531685" y="33235"/>
                  </a:lnTo>
                  <a:lnTo>
                    <a:pt x="531685" y="22148"/>
                  </a:lnTo>
                  <a:lnTo>
                    <a:pt x="542759" y="22148"/>
                  </a:lnTo>
                  <a:lnTo>
                    <a:pt x="542759" y="11074"/>
                  </a:lnTo>
                  <a:close/>
                </a:path>
                <a:path w="631825" h="33654">
                  <a:moveTo>
                    <a:pt x="564921" y="0"/>
                  </a:moveTo>
                  <a:lnTo>
                    <a:pt x="553847" y="0"/>
                  </a:lnTo>
                  <a:lnTo>
                    <a:pt x="542772" y="0"/>
                  </a:lnTo>
                  <a:lnTo>
                    <a:pt x="542772" y="11074"/>
                  </a:lnTo>
                  <a:lnTo>
                    <a:pt x="553847" y="11074"/>
                  </a:lnTo>
                  <a:lnTo>
                    <a:pt x="564921" y="11074"/>
                  </a:lnTo>
                  <a:lnTo>
                    <a:pt x="564921" y="0"/>
                  </a:lnTo>
                  <a:close/>
                </a:path>
                <a:path w="631825" h="33654">
                  <a:moveTo>
                    <a:pt x="575995" y="11074"/>
                  </a:moveTo>
                  <a:lnTo>
                    <a:pt x="564921" y="11074"/>
                  </a:lnTo>
                  <a:lnTo>
                    <a:pt x="564921" y="22148"/>
                  </a:lnTo>
                  <a:lnTo>
                    <a:pt x="564921" y="33235"/>
                  </a:lnTo>
                  <a:lnTo>
                    <a:pt x="575995" y="33235"/>
                  </a:lnTo>
                  <a:lnTo>
                    <a:pt x="575995" y="22148"/>
                  </a:lnTo>
                  <a:lnTo>
                    <a:pt x="575995" y="11074"/>
                  </a:lnTo>
                  <a:close/>
                </a:path>
                <a:path w="631825" h="33654">
                  <a:moveTo>
                    <a:pt x="620306" y="0"/>
                  </a:moveTo>
                  <a:lnTo>
                    <a:pt x="609231" y="0"/>
                  </a:lnTo>
                  <a:lnTo>
                    <a:pt x="609231" y="11074"/>
                  </a:lnTo>
                  <a:lnTo>
                    <a:pt x="620306" y="11074"/>
                  </a:lnTo>
                  <a:lnTo>
                    <a:pt x="620306" y="0"/>
                  </a:lnTo>
                  <a:close/>
                </a:path>
                <a:path w="631825" h="33654">
                  <a:moveTo>
                    <a:pt x="631380" y="11074"/>
                  </a:moveTo>
                  <a:lnTo>
                    <a:pt x="620306" y="11074"/>
                  </a:lnTo>
                  <a:lnTo>
                    <a:pt x="620306" y="22148"/>
                  </a:lnTo>
                  <a:lnTo>
                    <a:pt x="631380" y="22148"/>
                  </a:lnTo>
                  <a:lnTo>
                    <a:pt x="631380" y="1107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114084" y="4235652"/>
              <a:ext cx="609600" cy="44450"/>
            </a:xfrm>
            <a:custGeom>
              <a:avLst/>
              <a:gdLst/>
              <a:ahLst/>
              <a:cxnLst/>
              <a:rect l="l" t="t" r="r" b="b"/>
              <a:pathLst>
                <a:path w="609600" h="44450">
                  <a:moveTo>
                    <a:pt x="11074" y="22161"/>
                  </a:moveTo>
                  <a:lnTo>
                    <a:pt x="0" y="22161"/>
                  </a:lnTo>
                  <a:lnTo>
                    <a:pt x="0" y="33235"/>
                  </a:lnTo>
                  <a:lnTo>
                    <a:pt x="0" y="44310"/>
                  </a:lnTo>
                  <a:lnTo>
                    <a:pt x="11074" y="44310"/>
                  </a:lnTo>
                  <a:lnTo>
                    <a:pt x="11074" y="33248"/>
                  </a:lnTo>
                  <a:lnTo>
                    <a:pt x="11074" y="22161"/>
                  </a:lnTo>
                  <a:close/>
                </a:path>
                <a:path w="609600" h="44450">
                  <a:moveTo>
                    <a:pt x="22148" y="11087"/>
                  </a:moveTo>
                  <a:lnTo>
                    <a:pt x="11074" y="11087"/>
                  </a:lnTo>
                  <a:lnTo>
                    <a:pt x="11074" y="22161"/>
                  </a:lnTo>
                  <a:lnTo>
                    <a:pt x="22148" y="22161"/>
                  </a:lnTo>
                  <a:lnTo>
                    <a:pt x="22148" y="11087"/>
                  </a:lnTo>
                  <a:close/>
                </a:path>
                <a:path w="609600" h="44450">
                  <a:moveTo>
                    <a:pt x="55384" y="22161"/>
                  </a:moveTo>
                  <a:lnTo>
                    <a:pt x="44310" y="22161"/>
                  </a:lnTo>
                  <a:lnTo>
                    <a:pt x="44310" y="11087"/>
                  </a:lnTo>
                  <a:lnTo>
                    <a:pt x="33235" y="11087"/>
                  </a:lnTo>
                  <a:lnTo>
                    <a:pt x="22161" y="11087"/>
                  </a:lnTo>
                  <a:lnTo>
                    <a:pt x="22161" y="22161"/>
                  </a:lnTo>
                  <a:lnTo>
                    <a:pt x="33235" y="22161"/>
                  </a:lnTo>
                  <a:lnTo>
                    <a:pt x="33235" y="33235"/>
                  </a:lnTo>
                  <a:lnTo>
                    <a:pt x="22161" y="33235"/>
                  </a:lnTo>
                  <a:lnTo>
                    <a:pt x="22161" y="44310"/>
                  </a:lnTo>
                  <a:lnTo>
                    <a:pt x="33235" y="44310"/>
                  </a:lnTo>
                  <a:lnTo>
                    <a:pt x="44310" y="44310"/>
                  </a:lnTo>
                  <a:lnTo>
                    <a:pt x="44310" y="33248"/>
                  </a:lnTo>
                  <a:lnTo>
                    <a:pt x="55384" y="33248"/>
                  </a:lnTo>
                  <a:lnTo>
                    <a:pt x="55384" y="22161"/>
                  </a:lnTo>
                  <a:close/>
                </a:path>
                <a:path w="609600" h="44450">
                  <a:moveTo>
                    <a:pt x="77533" y="33235"/>
                  </a:moveTo>
                  <a:lnTo>
                    <a:pt x="66459" y="33235"/>
                  </a:lnTo>
                  <a:lnTo>
                    <a:pt x="66459" y="44310"/>
                  </a:lnTo>
                  <a:lnTo>
                    <a:pt x="77533" y="44310"/>
                  </a:lnTo>
                  <a:lnTo>
                    <a:pt x="77533" y="33235"/>
                  </a:lnTo>
                  <a:close/>
                </a:path>
                <a:path w="609600" h="44450">
                  <a:moveTo>
                    <a:pt x="132905" y="11087"/>
                  </a:moveTo>
                  <a:lnTo>
                    <a:pt x="121843" y="11087"/>
                  </a:lnTo>
                  <a:lnTo>
                    <a:pt x="110769" y="11087"/>
                  </a:lnTo>
                  <a:lnTo>
                    <a:pt x="99695" y="11087"/>
                  </a:lnTo>
                  <a:lnTo>
                    <a:pt x="88620" y="11087"/>
                  </a:lnTo>
                  <a:lnTo>
                    <a:pt x="88620" y="22161"/>
                  </a:lnTo>
                  <a:lnTo>
                    <a:pt x="88620" y="33235"/>
                  </a:lnTo>
                  <a:lnTo>
                    <a:pt x="77546" y="33235"/>
                  </a:lnTo>
                  <a:lnTo>
                    <a:pt x="77546" y="44310"/>
                  </a:lnTo>
                  <a:lnTo>
                    <a:pt x="88620" y="44310"/>
                  </a:lnTo>
                  <a:lnTo>
                    <a:pt x="99695" y="44310"/>
                  </a:lnTo>
                  <a:lnTo>
                    <a:pt x="110769" y="44310"/>
                  </a:lnTo>
                  <a:lnTo>
                    <a:pt x="110769" y="33235"/>
                  </a:lnTo>
                  <a:lnTo>
                    <a:pt x="99695" y="33235"/>
                  </a:lnTo>
                  <a:lnTo>
                    <a:pt x="99695" y="22161"/>
                  </a:lnTo>
                  <a:lnTo>
                    <a:pt x="110769" y="22161"/>
                  </a:lnTo>
                  <a:lnTo>
                    <a:pt x="121843" y="22161"/>
                  </a:lnTo>
                  <a:lnTo>
                    <a:pt x="121843" y="33248"/>
                  </a:lnTo>
                  <a:lnTo>
                    <a:pt x="132905" y="33248"/>
                  </a:lnTo>
                  <a:lnTo>
                    <a:pt x="132905" y="22161"/>
                  </a:lnTo>
                  <a:lnTo>
                    <a:pt x="132905" y="11087"/>
                  </a:lnTo>
                  <a:close/>
                </a:path>
                <a:path w="609600" h="44450">
                  <a:moveTo>
                    <a:pt x="144005" y="22161"/>
                  </a:moveTo>
                  <a:lnTo>
                    <a:pt x="132930" y="22161"/>
                  </a:lnTo>
                  <a:lnTo>
                    <a:pt x="132930" y="33248"/>
                  </a:lnTo>
                  <a:lnTo>
                    <a:pt x="144005" y="33248"/>
                  </a:lnTo>
                  <a:lnTo>
                    <a:pt x="144005" y="22161"/>
                  </a:lnTo>
                  <a:close/>
                </a:path>
                <a:path w="609600" h="44450">
                  <a:moveTo>
                    <a:pt x="155079" y="11087"/>
                  </a:moveTo>
                  <a:lnTo>
                    <a:pt x="144005" y="11087"/>
                  </a:lnTo>
                  <a:lnTo>
                    <a:pt x="144005" y="22161"/>
                  </a:lnTo>
                  <a:lnTo>
                    <a:pt x="155079" y="22161"/>
                  </a:lnTo>
                  <a:lnTo>
                    <a:pt x="155079" y="11087"/>
                  </a:lnTo>
                  <a:close/>
                </a:path>
                <a:path w="609600" h="44450">
                  <a:moveTo>
                    <a:pt x="188302" y="22161"/>
                  </a:moveTo>
                  <a:lnTo>
                    <a:pt x="177228" y="22161"/>
                  </a:lnTo>
                  <a:lnTo>
                    <a:pt x="177228" y="11087"/>
                  </a:lnTo>
                  <a:lnTo>
                    <a:pt x="166154" y="11087"/>
                  </a:lnTo>
                  <a:lnTo>
                    <a:pt x="166154" y="22161"/>
                  </a:lnTo>
                  <a:lnTo>
                    <a:pt x="155079" y="22161"/>
                  </a:lnTo>
                  <a:lnTo>
                    <a:pt x="155079" y="33248"/>
                  </a:lnTo>
                  <a:lnTo>
                    <a:pt x="166154" y="33248"/>
                  </a:lnTo>
                  <a:lnTo>
                    <a:pt x="177228" y="33248"/>
                  </a:lnTo>
                  <a:lnTo>
                    <a:pt x="188302" y="33248"/>
                  </a:lnTo>
                  <a:lnTo>
                    <a:pt x="188302" y="22161"/>
                  </a:lnTo>
                  <a:close/>
                </a:path>
                <a:path w="609600" h="44450">
                  <a:moveTo>
                    <a:pt x="199390" y="11087"/>
                  </a:moveTo>
                  <a:lnTo>
                    <a:pt x="188315" y="11087"/>
                  </a:lnTo>
                  <a:lnTo>
                    <a:pt x="188315" y="22161"/>
                  </a:lnTo>
                  <a:lnTo>
                    <a:pt x="199390" y="22161"/>
                  </a:lnTo>
                  <a:lnTo>
                    <a:pt x="199390" y="11087"/>
                  </a:lnTo>
                  <a:close/>
                </a:path>
                <a:path w="609600" h="44450">
                  <a:moveTo>
                    <a:pt x="210464" y="22161"/>
                  </a:moveTo>
                  <a:lnTo>
                    <a:pt x="199390" y="22161"/>
                  </a:lnTo>
                  <a:lnTo>
                    <a:pt x="199390" y="33248"/>
                  </a:lnTo>
                  <a:lnTo>
                    <a:pt x="210464" y="33248"/>
                  </a:lnTo>
                  <a:lnTo>
                    <a:pt x="210464" y="22161"/>
                  </a:lnTo>
                  <a:close/>
                </a:path>
                <a:path w="609600" h="44450">
                  <a:moveTo>
                    <a:pt x="232613" y="11087"/>
                  </a:moveTo>
                  <a:lnTo>
                    <a:pt x="221538" y="11087"/>
                  </a:lnTo>
                  <a:lnTo>
                    <a:pt x="210464" y="11087"/>
                  </a:lnTo>
                  <a:lnTo>
                    <a:pt x="210464" y="22161"/>
                  </a:lnTo>
                  <a:lnTo>
                    <a:pt x="221538" y="22161"/>
                  </a:lnTo>
                  <a:lnTo>
                    <a:pt x="232613" y="22161"/>
                  </a:lnTo>
                  <a:lnTo>
                    <a:pt x="232613" y="11087"/>
                  </a:lnTo>
                  <a:close/>
                </a:path>
                <a:path w="609600" h="44450">
                  <a:moveTo>
                    <a:pt x="243687" y="22161"/>
                  </a:moveTo>
                  <a:lnTo>
                    <a:pt x="232613" y="22161"/>
                  </a:lnTo>
                  <a:lnTo>
                    <a:pt x="232613" y="33248"/>
                  </a:lnTo>
                  <a:lnTo>
                    <a:pt x="243687" y="33248"/>
                  </a:lnTo>
                  <a:lnTo>
                    <a:pt x="243687" y="22161"/>
                  </a:lnTo>
                  <a:close/>
                </a:path>
                <a:path w="609600" h="44450">
                  <a:moveTo>
                    <a:pt x="265849" y="11087"/>
                  </a:moveTo>
                  <a:lnTo>
                    <a:pt x="254774" y="11087"/>
                  </a:lnTo>
                  <a:lnTo>
                    <a:pt x="243700" y="11087"/>
                  </a:lnTo>
                  <a:lnTo>
                    <a:pt x="243700" y="22161"/>
                  </a:lnTo>
                  <a:lnTo>
                    <a:pt x="254774" y="22161"/>
                  </a:lnTo>
                  <a:lnTo>
                    <a:pt x="265849" y="22161"/>
                  </a:lnTo>
                  <a:lnTo>
                    <a:pt x="265849" y="11087"/>
                  </a:lnTo>
                  <a:close/>
                </a:path>
                <a:path w="609600" h="44450">
                  <a:moveTo>
                    <a:pt x="276923" y="22161"/>
                  </a:moveTo>
                  <a:lnTo>
                    <a:pt x="265849" y="22161"/>
                  </a:lnTo>
                  <a:lnTo>
                    <a:pt x="265849" y="33248"/>
                  </a:lnTo>
                  <a:lnTo>
                    <a:pt x="276923" y="33248"/>
                  </a:lnTo>
                  <a:lnTo>
                    <a:pt x="276923" y="22161"/>
                  </a:lnTo>
                  <a:close/>
                </a:path>
                <a:path w="609600" h="44450">
                  <a:moveTo>
                    <a:pt x="299072" y="11087"/>
                  </a:moveTo>
                  <a:lnTo>
                    <a:pt x="287997" y="11087"/>
                  </a:lnTo>
                  <a:lnTo>
                    <a:pt x="287997" y="22161"/>
                  </a:lnTo>
                  <a:lnTo>
                    <a:pt x="299072" y="22161"/>
                  </a:lnTo>
                  <a:lnTo>
                    <a:pt x="299072" y="11087"/>
                  </a:lnTo>
                  <a:close/>
                </a:path>
                <a:path w="609600" h="44450">
                  <a:moveTo>
                    <a:pt x="354457" y="11087"/>
                  </a:moveTo>
                  <a:lnTo>
                    <a:pt x="343382" y="11087"/>
                  </a:lnTo>
                  <a:lnTo>
                    <a:pt x="332308" y="11087"/>
                  </a:lnTo>
                  <a:lnTo>
                    <a:pt x="321233" y="11087"/>
                  </a:lnTo>
                  <a:lnTo>
                    <a:pt x="310159" y="11087"/>
                  </a:lnTo>
                  <a:lnTo>
                    <a:pt x="310159" y="22161"/>
                  </a:lnTo>
                  <a:lnTo>
                    <a:pt x="299085" y="22161"/>
                  </a:lnTo>
                  <a:lnTo>
                    <a:pt x="299085" y="33248"/>
                  </a:lnTo>
                  <a:lnTo>
                    <a:pt x="310159" y="33248"/>
                  </a:lnTo>
                  <a:lnTo>
                    <a:pt x="321233" y="33248"/>
                  </a:lnTo>
                  <a:lnTo>
                    <a:pt x="332308" y="33248"/>
                  </a:lnTo>
                  <a:lnTo>
                    <a:pt x="332308" y="22161"/>
                  </a:lnTo>
                  <a:lnTo>
                    <a:pt x="343382" y="22161"/>
                  </a:lnTo>
                  <a:lnTo>
                    <a:pt x="354457" y="22161"/>
                  </a:lnTo>
                  <a:lnTo>
                    <a:pt x="354457" y="11087"/>
                  </a:lnTo>
                  <a:close/>
                </a:path>
                <a:path w="609600" h="44450">
                  <a:moveTo>
                    <a:pt x="387692" y="22161"/>
                  </a:moveTo>
                  <a:lnTo>
                    <a:pt x="376618" y="22161"/>
                  </a:lnTo>
                  <a:lnTo>
                    <a:pt x="376618" y="11087"/>
                  </a:lnTo>
                  <a:lnTo>
                    <a:pt x="365544" y="11087"/>
                  </a:lnTo>
                  <a:lnTo>
                    <a:pt x="354469" y="11087"/>
                  </a:lnTo>
                  <a:lnTo>
                    <a:pt x="354469" y="22161"/>
                  </a:lnTo>
                  <a:lnTo>
                    <a:pt x="365544" y="22161"/>
                  </a:lnTo>
                  <a:lnTo>
                    <a:pt x="365544" y="33248"/>
                  </a:lnTo>
                  <a:lnTo>
                    <a:pt x="376618" y="33248"/>
                  </a:lnTo>
                  <a:lnTo>
                    <a:pt x="387692" y="33248"/>
                  </a:lnTo>
                  <a:lnTo>
                    <a:pt x="387692" y="22161"/>
                  </a:lnTo>
                  <a:close/>
                </a:path>
                <a:path w="609600" h="44450">
                  <a:moveTo>
                    <a:pt x="409841" y="11087"/>
                  </a:moveTo>
                  <a:lnTo>
                    <a:pt x="398767" y="11087"/>
                  </a:lnTo>
                  <a:lnTo>
                    <a:pt x="387692" y="11087"/>
                  </a:lnTo>
                  <a:lnTo>
                    <a:pt x="387692" y="22161"/>
                  </a:lnTo>
                  <a:lnTo>
                    <a:pt x="398767" y="22161"/>
                  </a:lnTo>
                  <a:lnTo>
                    <a:pt x="398767" y="33248"/>
                  </a:lnTo>
                  <a:lnTo>
                    <a:pt x="409841" y="33248"/>
                  </a:lnTo>
                  <a:lnTo>
                    <a:pt x="409841" y="22161"/>
                  </a:lnTo>
                  <a:lnTo>
                    <a:pt x="409841" y="11087"/>
                  </a:lnTo>
                  <a:close/>
                </a:path>
                <a:path w="609600" h="44450">
                  <a:moveTo>
                    <a:pt x="432003" y="22161"/>
                  </a:moveTo>
                  <a:lnTo>
                    <a:pt x="420928" y="22161"/>
                  </a:lnTo>
                  <a:lnTo>
                    <a:pt x="420928" y="33248"/>
                  </a:lnTo>
                  <a:lnTo>
                    <a:pt x="432003" y="33248"/>
                  </a:lnTo>
                  <a:lnTo>
                    <a:pt x="432003" y="22161"/>
                  </a:lnTo>
                  <a:close/>
                </a:path>
                <a:path w="609600" h="44450">
                  <a:moveTo>
                    <a:pt x="454152" y="11087"/>
                  </a:moveTo>
                  <a:lnTo>
                    <a:pt x="443077" y="11087"/>
                  </a:lnTo>
                  <a:lnTo>
                    <a:pt x="443077" y="22161"/>
                  </a:lnTo>
                  <a:lnTo>
                    <a:pt x="454152" y="22161"/>
                  </a:lnTo>
                  <a:lnTo>
                    <a:pt x="454152" y="11087"/>
                  </a:lnTo>
                  <a:close/>
                </a:path>
                <a:path w="609600" h="44450">
                  <a:moveTo>
                    <a:pt x="465226" y="22161"/>
                  </a:moveTo>
                  <a:lnTo>
                    <a:pt x="454152" y="22161"/>
                  </a:lnTo>
                  <a:lnTo>
                    <a:pt x="454152" y="33248"/>
                  </a:lnTo>
                  <a:lnTo>
                    <a:pt x="465226" y="33248"/>
                  </a:lnTo>
                  <a:lnTo>
                    <a:pt x="465226" y="22161"/>
                  </a:lnTo>
                  <a:close/>
                </a:path>
                <a:path w="609600" h="44450">
                  <a:moveTo>
                    <a:pt x="509536" y="11087"/>
                  </a:moveTo>
                  <a:lnTo>
                    <a:pt x="498462" y="11087"/>
                  </a:lnTo>
                  <a:lnTo>
                    <a:pt x="487387" y="11087"/>
                  </a:lnTo>
                  <a:lnTo>
                    <a:pt x="476313" y="11087"/>
                  </a:lnTo>
                  <a:lnTo>
                    <a:pt x="465239" y="11087"/>
                  </a:lnTo>
                  <a:lnTo>
                    <a:pt x="465239" y="22161"/>
                  </a:lnTo>
                  <a:lnTo>
                    <a:pt x="476313" y="22161"/>
                  </a:lnTo>
                  <a:lnTo>
                    <a:pt x="487387" y="22161"/>
                  </a:lnTo>
                  <a:lnTo>
                    <a:pt x="487387" y="33248"/>
                  </a:lnTo>
                  <a:lnTo>
                    <a:pt x="498462" y="33248"/>
                  </a:lnTo>
                  <a:lnTo>
                    <a:pt x="509536" y="33248"/>
                  </a:lnTo>
                  <a:lnTo>
                    <a:pt x="509536" y="22161"/>
                  </a:lnTo>
                  <a:lnTo>
                    <a:pt x="509536" y="11087"/>
                  </a:lnTo>
                  <a:close/>
                </a:path>
                <a:path w="609600" h="44450">
                  <a:moveTo>
                    <a:pt x="542772" y="22161"/>
                  </a:moveTo>
                  <a:lnTo>
                    <a:pt x="531698" y="22161"/>
                  </a:lnTo>
                  <a:lnTo>
                    <a:pt x="520623" y="22161"/>
                  </a:lnTo>
                  <a:lnTo>
                    <a:pt x="520623" y="33248"/>
                  </a:lnTo>
                  <a:lnTo>
                    <a:pt x="531698" y="33248"/>
                  </a:lnTo>
                  <a:lnTo>
                    <a:pt x="542772" y="33248"/>
                  </a:lnTo>
                  <a:lnTo>
                    <a:pt x="542772" y="22161"/>
                  </a:lnTo>
                  <a:close/>
                </a:path>
                <a:path w="609600" h="44450">
                  <a:moveTo>
                    <a:pt x="575995" y="11087"/>
                  </a:moveTo>
                  <a:lnTo>
                    <a:pt x="564921" y="11087"/>
                  </a:lnTo>
                  <a:lnTo>
                    <a:pt x="564921" y="0"/>
                  </a:lnTo>
                  <a:lnTo>
                    <a:pt x="553847" y="0"/>
                  </a:lnTo>
                  <a:lnTo>
                    <a:pt x="542772" y="0"/>
                  </a:lnTo>
                  <a:lnTo>
                    <a:pt x="542772" y="11087"/>
                  </a:lnTo>
                  <a:lnTo>
                    <a:pt x="542772" y="22161"/>
                  </a:lnTo>
                  <a:lnTo>
                    <a:pt x="553847" y="22161"/>
                  </a:lnTo>
                  <a:lnTo>
                    <a:pt x="564921" y="22161"/>
                  </a:lnTo>
                  <a:lnTo>
                    <a:pt x="575995" y="22161"/>
                  </a:lnTo>
                  <a:lnTo>
                    <a:pt x="575995" y="11087"/>
                  </a:lnTo>
                  <a:close/>
                </a:path>
                <a:path w="609600" h="44450">
                  <a:moveTo>
                    <a:pt x="609231" y="0"/>
                  </a:moveTo>
                  <a:lnTo>
                    <a:pt x="598157" y="0"/>
                  </a:lnTo>
                  <a:lnTo>
                    <a:pt x="587082" y="0"/>
                  </a:lnTo>
                  <a:lnTo>
                    <a:pt x="587082" y="11087"/>
                  </a:lnTo>
                  <a:lnTo>
                    <a:pt x="598157" y="11087"/>
                  </a:lnTo>
                  <a:lnTo>
                    <a:pt x="598157" y="22161"/>
                  </a:lnTo>
                  <a:lnTo>
                    <a:pt x="587082" y="22161"/>
                  </a:lnTo>
                  <a:lnTo>
                    <a:pt x="587082" y="11087"/>
                  </a:lnTo>
                  <a:lnTo>
                    <a:pt x="576008" y="11087"/>
                  </a:lnTo>
                  <a:lnTo>
                    <a:pt x="576008" y="22161"/>
                  </a:lnTo>
                  <a:lnTo>
                    <a:pt x="576008" y="33248"/>
                  </a:lnTo>
                  <a:lnTo>
                    <a:pt x="587082" y="33248"/>
                  </a:lnTo>
                  <a:lnTo>
                    <a:pt x="598157" y="33248"/>
                  </a:lnTo>
                  <a:lnTo>
                    <a:pt x="609231" y="33248"/>
                  </a:lnTo>
                  <a:lnTo>
                    <a:pt x="609231" y="22161"/>
                  </a:lnTo>
                  <a:lnTo>
                    <a:pt x="609231" y="11087"/>
                  </a:lnTo>
                  <a:lnTo>
                    <a:pt x="60923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103009" y="4268888"/>
              <a:ext cx="609600" cy="22225"/>
            </a:xfrm>
            <a:custGeom>
              <a:avLst/>
              <a:gdLst/>
              <a:ahLst/>
              <a:cxnLst/>
              <a:rect l="l" t="t" r="r" b="b"/>
              <a:pathLst>
                <a:path w="609600" h="22225">
                  <a:moveTo>
                    <a:pt x="11074" y="11074"/>
                  </a:moveTo>
                  <a:lnTo>
                    <a:pt x="0" y="11074"/>
                  </a:lnTo>
                  <a:lnTo>
                    <a:pt x="0" y="22148"/>
                  </a:lnTo>
                  <a:lnTo>
                    <a:pt x="11074" y="22148"/>
                  </a:lnTo>
                  <a:lnTo>
                    <a:pt x="11074" y="11074"/>
                  </a:lnTo>
                  <a:close/>
                </a:path>
                <a:path w="609600" h="22225">
                  <a:moveTo>
                    <a:pt x="33223" y="11074"/>
                  </a:moveTo>
                  <a:lnTo>
                    <a:pt x="22148" y="11074"/>
                  </a:lnTo>
                  <a:lnTo>
                    <a:pt x="22148" y="22148"/>
                  </a:lnTo>
                  <a:lnTo>
                    <a:pt x="33223" y="22148"/>
                  </a:lnTo>
                  <a:lnTo>
                    <a:pt x="33223" y="11074"/>
                  </a:lnTo>
                  <a:close/>
                </a:path>
                <a:path w="609600" h="22225">
                  <a:moveTo>
                    <a:pt x="88607" y="11074"/>
                  </a:moveTo>
                  <a:lnTo>
                    <a:pt x="77533" y="11074"/>
                  </a:lnTo>
                  <a:lnTo>
                    <a:pt x="66459" y="11074"/>
                  </a:lnTo>
                  <a:lnTo>
                    <a:pt x="55384" y="11074"/>
                  </a:lnTo>
                  <a:lnTo>
                    <a:pt x="44310" y="11074"/>
                  </a:lnTo>
                  <a:lnTo>
                    <a:pt x="44310" y="22148"/>
                  </a:lnTo>
                  <a:lnTo>
                    <a:pt x="55384" y="22148"/>
                  </a:lnTo>
                  <a:lnTo>
                    <a:pt x="66459" y="22148"/>
                  </a:lnTo>
                  <a:lnTo>
                    <a:pt x="77533" y="22148"/>
                  </a:lnTo>
                  <a:lnTo>
                    <a:pt x="88607" y="22148"/>
                  </a:lnTo>
                  <a:lnTo>
                    <a:pt x="88607" y="11074"/>
                  </a:lnTo>
                  <a:close/>
                </a:path>
                <a:path w="609600" h="22225">
                  <a:moveTo>
                    <a:pt x="110769" y="11074"/>
                  </a:moveTo>
                  <a:lnTo>
                    <a:pt x="99695" y="11074"/>
                  </a:lnTo>
                  <a:lnTo>
                    <a:pt x="88620" y="11074"/>
                  </a:lnTo>
                  <a:lnTo>
                    <a:pt x="88620" y="22148"/>
                  </a:lnTo>
                  <a:lnTo>
                    <a:pt x="99695" y="22148"/>
                  </a:lnTo>
                  <a:lnTo>
                    <a:pt x="110769" y="22148"/>
                  </a:lnTo>
                  <a:lnTo>
                    <a:pt x="110769" y="11074"/>
                  </a:lnTo>
                  <a:close/>
                </a:path>
                <a:path w="609600" h="22225">
                  <a:moveTo>
                    <a:pt x="143979" y="0"/>
                  </a:moveTo>
                  <a:lnTo>
                    <a:pt x="132918" y="0"/>
                  </a:lnTo>
                  <a:lnTo>
                    <a:pt x="121843" y="0"/>
                  </a:lnTo>
                  <a:lnTo>
                    <a:pt x="110769" y="0"/>
                  </a:lnTo>
                  <a:lnTo>
                    <a:pt x="110769" y="11074"/>
                  </a:lnTo>
                  <a:lnTo>
                    <a:pt x="121843" y="11074"/>
                  </a:lnTo>
                  <a:lnTo>
                    <a:pt x="132918" y="11074"/>
                  </a:lnTo>
                  <a:lnTo>
                    <a:pt x="143979" y="11074"/>
                  </a:lnTo>
                  <a:lnTo>
                    <a:pt x="143979" y="0"/>
                  </a:lnTo>
                  <a:close/>
                </a:path>
                <a:path w="609600" h="22225">
                  <a:moveTo>
                    <a:pt x="166154" y="0"/>
                  </a:moveTo>
                  <a:lnTo>
                    <a:pt x="155079" y="0"/>
                  </a:lnTo>
                  <a:lnTo>
                    <a:pt x="144005" y="0"/>
                  </a:lnTo>
                  <a:lnTo>
                    <a:pt x="144005" y="11074"/>
                  </a:lnTo>
                  <a:lnTo>
                    <a:pt x="144005" y="22148"/>
                  </a:lnTo>
                  <a:lnTo>
                    <a:pt x="155079" y="22148"/>
                  </a:lnTo>
                  <a:lnTo>
                    <a:pt x="166154" y="22148"/>
                  </a:lnTo>
                  <a:lnTo>
                    <a:pt x="166154" y="11074"/>
                  </a:lnTo>
                  <a:lnTo>
                    <a:pt x="166154" y="0"/>
                  </a:lnTo>
                  <a:close/>
                </a:path>
                <a:path w="609600" h="22225">
                  <a:moveTo>
                    <a:pt x="188302" y="0"/>
                  </a:moveTo>
                  <a:lnTo>
                    <a:pt x="177228" y="0"/>
                  </a:lnTo>
                  <a:lnTo>
                    <a:pt x="177228" y="11074"/>
                  </a:lnTo>
                  <a:lnTo>
                    <a:pt x="188302" y="11074"/>
                  </a:lnTo>
                  <a:lnTo>
                    <a:pt x="188302" y="0"/>
                  </a:lnTo>
                  <a:close/>
                </a:path>
                <a:path w="609600" h="22225">
                  <a:moveTo>
                    <a:pt x="221538" y="0"/>
                  </a:moveTo>
                  <a:lnTo>
                    <a:pt x="210464" y="0"/>
                  </a:lnTo>
                  <a:lnTo>
                    <a:pt x="199390" y="0"/>
                  </a:lnTo>
                  <a:lnTo>
                    <a:pt x="199390" y="11074"/>
                  </a:lnTo>
                  <a:lnTo>
                    <a:pt x="210464" y="11074"/>
                  </a:lnTo>
                  <a:lnTo>
                    <a:pt x="210464" y="22148"/>
                  </a:lnTo>
                  <a:lnTo>
                    <a:pt x="221538" y="22148"/>
                  </a:lnTo>
                  <a:lnTo>
                    <a:pt x="221538" y="11074"/>
                  </a:lnTo>
                  <a:lnTo>
                    <a:pt x="221538" y="0"/>
                  </a:lnTo>
                  <a:close/>
                </a:path>
                <a:path w="609600" h="22225">
                  <a:moveTo>
                    <a:pt x="254762" y="0"/>
                  </a:moveTo>
                  <a:lnTo>
                    <a:pt x="243687" y="0"/>
                  </a:lnTo>
                  <a:lnTo>
                    <a:pt x="232613" y="0"/>
                  </a:lnTo>
                  <a:lnTo>
                    <a:pt x="232613" y="11074"/>
                  </a:lnTo>
                  <a:lnTo>
                    <a:pt x="232613" y="22148"/>
                  </a:lnTo>
                  <a:lnTo>
                    <a:pt x="243687" y="22148"/>
                  </a:lnTo>
                  <a:lnTo>
                    <a:pt x="243687" y="11074"/>
                  </a:lnTo>
                  <a:lnTo>
                    <a:pt x="254762" y="11074"/>
                  </a:lnTo>
                  <a:lnTo>
                    <a:pt x="254762" y="0"/>
                  </a:lnTo>
                  <a:close/>
                </a:path>
                <a:path w="609600" h="22225">
                  <a:moveTo>
                    <a:pt x="299072" y="0"/>
                  </a:moveTo>
                  <a:lnTo>
                    <a:pt x="287997" y="0"/>
                  </a:lnTo>
                  <a:lnTo>
                    <a:pt x="276923" y="0"/>
                  </a:lnTo>
                  <a:lnTo>
                    <a:pt x="265849" y="0"/>
                  </a:lnTo>
                  <a:lnTo>
                    <a:pt x="254774" y="0"/>
                  </a:lnTo>
                  <a:lnTo>
                    <a:pt x="254774" y="11074"/>
                  </a:lnTo>
                  <a:lnTo>
                    <a:pt x="265849" y="11074"/>
                  </a:lnTo>
                  <a:lnTo>
                    <a:pt x="265849" y="22148"/>
                  </a:lnTo>
                  <a:lnTo>
                    <a:pt x="276923" y="22148"/>
                  </a:lnTo>
                  <a:lnTo>
                    <a:pt x="276923" y="11074"/>
                  </a:lnTo>
                  <a:lnTo>
                    <a:pt x="287997" y="11074"/>
                  </a:lnTo>
                  <a:lnTo>
                    <a:pt x="299072" y="11074"/>
                  </a:lnTo>
                  <a:lnTo>
                    <a:pt x="299072" y="0"/>
                  </a:lnTo>
                  <a:close/>
                </a:path>
                <a:path w="609600" h="22225">
                  <a:moveTo>
                    <a:pt x="343382" y="0"/>
                  </a:moveTo>
                  <a:lnTo>
                    <a:pt x="332308" y="0"/>
                  </a:lnTo>
                  <a:lnTo>
                    <a:pt x="321233" y="0"/>
                  </a:lnTo>
                  <a:lnTo>
                    <a:pt x="321233" y="11074"/>
                  </a:lnTo>
                  <a:lnTo>
                    <a:pt x="310159" y="11074"/>
                  </a:lnTo>
                  <a:lnTo>
                    <a:pt x="310159" y="22148"/>
                  </a:lnTo>
                  <a:lnTo>
                    <a:pt x="321233" y="22148"/>
                  </a:lnTo>
                  <a:lnTo>
                    <a:pt x="332308" y="22148"/>
                  </a:lnTo>
                  <a:lnTo>
                    <a:pt x="332308" y="11074"/>
                  </a:lnTo>
                  <a:lnTo>
                    <a:pt x="343382" y="11074"/>
                  </a:lnTo>
                  <a:lnTo>
                    <a:pt x="343382" y="0"/>
                  </a:lnTo>
                  <a:close/>
                </a:path>
                <a:path w="609600" h="22225">
                  <a:moveTo>
                    <a:pt x="365531" y="0"/>
                  </a:moveTo>
                  <a:lnTo>
                    <a:pt x="354457" y="0"/>
                  </a:lnTo>
                  <a:lnTo>
                    <a:pt x="354457" y="11074"/>
                  </a:lnTo>
                  <a:lnTo>
                    <a:pt x="365531" y="11074"/>
                  </a:lnTo>
                  <a:lnTo>
                    <a:pt x="365531" y="0"/>
                  </a:lnTo>
                  <a:close/>
                </a:path>
                <a:path w="609600" h="22225">
                  <a:moveTo>
                    <a:pt x="409841" y="0"/>
                  </a:moveTo>
                  <a:lnTo>
                    <a:pt x="398767" y="0"/>
                  </a:lnTo>
                  <a:lnTo>
                    <a:pt x="387692" y="0"/>
                  </a:lnTo>
                  <a:lnTo>
                    <a:pt x="376618" y="0"/>
                  </a:lnTo>
                  <a:lnTo>
                    <a:pt x="365544" y="0"/>
                  </a:lnTo>
                  <a:lnTo>
                    <a:pt x="365544" y="11074"/>
                  </a:lnTo>
                  <a:lnTo>
                    <a:pt x="376618" y="11074"/>
                  </a:lnTo>
                  <a:lnTo>
                    <a:pt x="376618" y="22148"/>
                  </a:lnTo>
                  <a:lnTo>
                    <a:pt x="387692" y="22148"/>
                  </a:lnTo>
                  <a:lnTo>
                    <a:pt x="398767" y="22148"/>
                  </a:lnTo>
                  <a:lnTo>
                    <a:pt x="398767" y="11074"/>
                  </a:lnTo>
                  <a:lnTo>
                    <a:pt x="409841" y="11074"/>
                  </a:lnTo>
                  <a:lnTo>
                    <a:pt x="409841" y="0"/>
                  </a:lnTo>
                  <a:close/>
                </a:path>
                <a:path w="609600" h="22225">
                  <a:moveTo>
                    <a:pt x="443077" y="11074"/>
                  </a:moveTo>
                  <a:lnTo>
                    <a:pt x="432003" y="11074"/>
                  </a:lnTo>
                  <a:lnTo>
                    <a:pt x="432003" y="22148"/>
                  </a:lnTo>
                  <a:lnTo>
                    <a:pt x="443077" y="22148"/>
                  </a:lnTo>
                  <a:lnTo>
                    <a:pt x="443077" y="11074"/>
                  </a:lnTo>
                  <a:close/>
                </a:path>
                <a:path w="609600" h="22225">
                  <a:moveTo>
                    <a:pt x="476300" y="0"/>
                  </a:moveTo>
                  <a:lnTo>
                    <a:pt x="465226" y="0"/>
                  </a:lnTo>
                  <a:lnTo>
                    <a:pt x="454152" y="0"/>
                  </a:lnTo>
                  <a:lnTo>
                    <a:pt x="454152" y="11074"/>
                  </a:lnTo>
                  <a:lnTo>
                    <a:pt x="465226" y="11074"/>
                  </a:lnTo>
                  <a:lnTo>
                    <a:pt x="476300" y="11074"/>
                  </a:lnTo>
                  <a:lnTo>
                    <a:pt x="476300" y="0"/>
                  </a:lnTo>
                  <a:close/>
                </a:path>
                <a:path w="609600" h="22225">
                  <a:moveTo>
                    <a:pt x="531685" y="0"/>
                  </a:moveTo>
                  <a:lnTo>
                    <a:pt x="531685" y="0"/>
                  </a:lnTo>
                  <a:lnTo>
                    <a:pt x="476313" y="0"/>
                  </a:lnTo>
                  <a:lnTo>
                    <a:pt x="476313" y="11074"/>
                  </a:lnTo>
                  <a:lnTo>
                    <a:pt x="487387" y="11074"/>
                  </a:lnTo>
                  <a:lnTo>
                    <a:pt x="498462" y="11074"/>
                  </a:lnTo>
                  <a:lnTo>
                    <a:pt x="498462" y="22148"/>
                  </a:lnTo>
                  <a:lnTo>
                    <a:pt x="509536" y="22148"/>
                  </a:lnTo>
                  <a:lnTo>
                    <a:pt x="520611" y="22148"/>
                  </a:lnTo>
                  <a:lnTo>
                    <a:pt x="520611" y="11074"/>
                  </a:lnTo>
                  <a:lnTo>
                    <a:pt x="531685" y="11074"/>
                  </a:lnTo>
                  <a:lnTo>
                    <a:pt x="531685" y="0"/>
                  </a:lnTo>
                  <a:close/>
                </a:path>
                <a:path w="609600" h="22225">
                  <a:moveTo>
                    <a:pt x="564921" y="11074"/>
                  </a:moveTo>
                  <a:lnTo>
                    <a:pt x="553847" y="11074"/>
                  </a:lnTo>
                  <a:lnTo>
                    <a:pt x="553847" y="0"/>
                  </a:lnTo>
                  <a:lnTo>
                    <a:pt x="542772" y="0"/>
                  </a:lnTo>
                  <a:lnTo>
                    <a:pt x="531698" y="0"/>
                  </a:lnTo>
                  <a:lnTo>
                    <a:pt x="531698" y="11074"/>
                  </a:lnTo>
                  <a:lnTo>
                    <a:pt x="542772" y="11074"/>
                  </a:lnTo>
                  <a:lnTo>
                    <a:pt x="542772" y="22148"/>
                  </a:lnTo>
                  <a:lnTo>
                    <a:pt x="553847" y="22148"/>
                  </a:lnTo>
                  <a:lnTo>
                    <a:pt x="564921" y="22148"/>
                  </a:lnTo>
                  <a:lnTo>
                    <a:pt x="564921" y="11074"/>
                  </a:lnTo>
                  <a:close/>
                </a:path>
                <a:path w="609600" h="22225">
                  <a:moveTo>
                    <a:pt x="575995" y="0"/>
                  </a:moveTo>
                  <a:lnTo>
                    <a:pt x="564921" y="0"/>
                  </a:lnTo>
                  <a:lnTo>
                    <a:pt x="564921" y="11074"/>
                  </a:lnTo>
                  <a:lnTo>
                    <a:pt x="575995" y="11074"/>
                  </a:lnTo>
                  <a:lnTo>
                    <a:pt x="575995" y="0"/>
                  </a:lnTo>
                  <a:close/>
                </a:path>
                <a:path w="609600" h="22225">
                  <a:moveTo>
                    <a:pt x="609231" y="0"/>
                  </a:moveTo>
                  <a:lnTo>
                    <a:pt x="598157" y="0"/>
                  </a:lnTo>
                  <a:lnTo>
                    <a:pt x="598157" y="11074"/>
                  </a:lnTo>
                  <a:lnTo>
                    <a:pt x="587082" y="11074"/>
                  </a:lnTo>
                  <a:lnTo>
                    <a:pt x="587082" y="22148"/>
                  </a:lnTo>
                  <a:lnTo>
                    <a:pt x="598157" y="22148"/>
                  </a:lnTo>
                  <a:lnTo>
                    <a:pt x="609231" y="22148"/>
                  </a:lnTo>
                  <a:lnTo>
                    <a:pt x="609231" y="11074"/>
                  </a:lnTo>
                  <a:lnTo>
                    <a:pt x="60923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103009" y="4296575"/>
              <a:ext cx="144145" cy="0"/>
            </a:xfrm>
            <a:custGeom>
              <a:avLst/>
              <a:gdLst/>
              <a:ahLst/>
              <a:cxnLst/>
              <a:rect l="l" t="t" r="r" b="b"/>
              <a:pathLst>
                <a:path w="144145">
                  <a:moveTo>
                    <a:pt x="0" y="0"/>
                  </a:moveTo>
                  <a:lnTo>
                    <a:pt x="143992" y="0"/>
                  </a:lnTo>
                </a:path>
              </a:pathLst>
            </a:custGeom>
            <a:ln w="11074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280238" y="4291037"/>
              <a:ext cx="432434" cy="11430"/>
            </a:xfrm>
            <a:custGeom>
              <a:avLst/>
              <a:gdLst/>
              <a:ahLst/>
              <a:cxnLst/>
              <a:rect l="l" t="t" r="r" b="b"/>
              <a:pathLst>
                <a:path w="432434" h="11429">
                  <a:moveTo>
                    <a:pt x="22148" y="0"/>
                  </a:moveTo>
                  <a:lnTo>
                    <a:pt x="11074" y="0"/>
                  </a:lnTo>
                  <a:lnTo>
                    <a:pt x="0" y="0"/>
                  </a:lnTo>
                  <a:lnTo>
                    <a:pt x="0" y="11074"/>
                  </a:lnTo>
                  <a:lnTo>
                    <a:pt x="11074" y="11074"/>
                  </a:lnTo>
                  <a:lnTo>
                    <a:pt x="22148" y="11074"/>
                  </a:lnTo>
                  <a:lnTo>
                    <a:pt x="22148" y="0"/>
                  </a:lnTo>
                  <a:close/>
                </a:path>
                <a:path w="432434" h="11429">
                  <a:moveTo>
                    <a:pt x="44310" y="0"/>
                  </a:moveTo>
                  <a:lnTo>
                    <a:pt x="33235" y="0"/>
                  </a:lnTo>
                  <a:lnTo>
                    <a:pt x="33235" y="11074"/>
                  </a:lnTo>
                  <a:lnTo>
                    <a:pt x="44310" y="11074"/>
                  </a:lnTo>
                  <a:lnTo>
                    <a:pt x="44310" y="0"/>
                  </a:lnTo>
                  <a:close/>
                </a:path>
                <a:path w="432434" h="11429">
                  <a:moveTo>
                    <a:pt x="99695" y="0"/>
                  </a:moveTo>
                  <a:lnTo>
                    <a:pt x="88620" y="0"/>
                  </a:lnTo>
                  <a:lnTo>
                    <a:pt x="77546" y="0"/>
                  </a:lnTo>
                  <a:lnTo>
                    <a:pt x="77546" y="11074"/>
                  </a:lnTo>
                  <a:lnTo>
                    <a:pt x="88620" y="11074"/>
                  </a:lnTo>
                  <a:lnTo>
                    <a:pt x="99695" y="11074"/>
                  </a:lnTo>
                  <a:lnTo>
                    <a:pt x="99695" y="0"/>
                  </a:lnTo>
                  <a:close/>
                </a:path>
                <a:path w="432434" h="11429">
                  <a:moveTo>
                    <a:pt x="132918" y="0"/>
                  </a:moveTo>
                  <a:lnTo>
                    <a:pt x="121843" y="0"/>
                  </a:lnTo>
                  <a:lnTo>
                    <a:pt x="110769" y="0"/>
                  </a:lnTo>
                  <a:lnTo>
                    <a:pt x="110769" y="11074"/>
                  </a:lnTo>
                  <a:lnTo>
                    <a:pt x="121843" y="11074"/>
                  </a:lnTo>
                  <a:lnTo>
                    <a:pt x="132918" y="11074"/>
                  </a:lnTo>
                  <a:lnTo>
                    <a:pt x="132918" y="0"/>
                  </a:lnTo>
                  <a:close/>
                </a:path>
                <a:path w="432434" h="11429">
                  <a:moveTo>
                    <a:pt x="144005" y="0"/>
                  </a:moveTo>
                  <a:lnTo>
                    <a:pt x="132930" y="0"/>
                  </a:lnTo>
                  <a:lnTo>
                    <a:pt x="132930" y="11074"/>
                  </a:lnTo>
                  <a:lnTo>
                    <a:pt x="144005" y="11074"/>
                  </a:lnTo>
                  <a:lnTo>
                    <a:pt x="144005" y="0"/>
                  </a:lnTo>
                  <a:close/>
                </a:path>
                <a:path w="432434" h="11429">
                  <a:moveTo>
                    <a:pt x="166154" y="0"/>
                  </a:moveTo>
                  <a:lnTo>
                    <a:pt x="155079" y="0"/>
                  </a:lnTo>
                  <a:lnTo>
                    <a:pt x="155079" y="11074"/>
                  </a:lnTo>
                  <a:lnTo>
                    <a:pt x="166154" y="11074"/>
                  </a:lnTo>
                  <a:lnTo>
                    <a:pt x="166154" y="0"/>
                  </a:lnTo>
                  <a:close/>
                </a:path>
                <a:path w="432434" h="11429">
                  <a:moveTo>
                    <a:pt x="188302" y="0"/>
                  </a:moveTo>
                  <a:lnTo>
                    <a:pt x="177228" y="0"/>
                  </a:lnTo>
                  <a:lnTo>
                    <a:pt x="177228" y="11074"/>
                  </a:lnTo>
                  <a:lnTo>
                    <a:pt x="188302" y="11074"/>
                  </a:lnTo>
                  <a:lnTo>
                    <a:pt x="188302" y="0"/>
                  </a:lnTo>
                  <a:close/>
                </a:path>
                <a:path w="432434" h="11429">
                  <a:moveTo>
                    <a:pt x="199390" y="0"/>
                  </a:moveTo>
                  <a:lnTo>
                    <a:pt x="188315" y="0"/>
                  </a:lnTo>
                  <a:lnTo>
                    <a:pt x="188315" y="11074"/>
                  </a:lnTo>
                  <a:lnTo>
                    <a:pt x="199390" y="11074"/>
                  </a:lnTo>
                  <a:lnTo>
                    <a:pt x="199390" y="0"/>
                  </a:lnTo>
                  <a:close/>
                </a:path>
                <a:path w="432434" h="11429">
                  <a:moveTo>
                    <a:pt x="299072" y="0"/>
                  </a:moveTo>
                  <a:lnTo>
                    <a:pt x="287997" y="0"/>
                  </a:lnTo>
                  <a:lnTo>
                    <a:pt x="276923" y="0"/>
                  </a:lnTo>
                  <a:lnTo>
                    <a:pt x="265849" y="0"/>
                  </a:lnTo>
                  <a:lnTo>
                    <a:pt x="254774" y="0"/>
                  </a:lnTo>
                  <a:lnTo>
                    <a:pt x="254774" y="11074"/>
                  </a:lnTo>
                  <a:lnTo>
                    <a:pt x="265849" y="11074"/>
                  </a:lnTo>
                  <a:lnTo>
                    <a:pt x="276923" y="11074"/>
                  </a:lnTo>
                  <a:lnTo>
                    <a:pt x="287997" y="11074"/>
                  </a:lnTo>
                  <a:lnTo>
                    <a:pt x="299072" y="11074"/>
                  </a:lnTo>
                  <a:lnTo>
                    <a:pt x="299072" y="0"/>
                  </a:lnTo>
                  <a:close/>
                </a:path>
                <a:path w="432434" h="11429">
                  <a:moveTo>
                    <a:pt x="321233" y="0"/>
                  </a:moveTo>
                  <a:lnTo>
                    <a:pt x="310159" y="0"/>
                  </a:lnTo>
                  <a:lnTo>
                    <a:pt x="299085" y="0"/>
                  </a:lnTo>
                  <a:lnTo>
                    <a:pt x="299085" y="11074"/>
                  </a:lnTo>
                  <a:lnTo>
                    <a:pt x="310159" y="11074"/>
                  </a:lnTo>
                  <a:lnTo>
                    <a:pt x="321233" y="11074"/>
                  </a:lnTo>
                  <a:lnTo>
                    <a:pt x="321233" y="0"/>
                  </a:lnTo>
                  <a:close/>
                </a:path>
                <a:path w="432434" h="11429">
                  <a:moveTo>
                    <a:pt x="343382" y="0"/>
                  </a:moveTo>
                  <a:lnTo>
                    <a:pt x="332308" y="0"/>
                  </a:lnTo>
                  <a:lnTo>
                    <a:pt x="332308" y="11074"/>
                  </a:lnTo>
                  <a:lnTo>
                    <a:pt x="343382" y="11074"/>
                  </a:lnTo>
                  <a:lnTo>
                    <a:pt x="343382" y="0"/>
                  </a:lnTo>
                  <a:close/>
                </a:path>
                <a:path w="432434" h="11429">
                  <a:moveTo>
                    <a:pt x="409841" y="0"/>
                  </a:moveTo>
                  <a:lnTo>
                    <a:pt x="398767" y="0"/>
                  </a:lnTo>
                  <a:lnTo>
                    <a:pt x="387692" y="0"/>
                  </a:lnTo>
                  <a:lnTo>
                    <a:pt x="376618" y="0"/>
                  </a:lnTo>
                  <a:lnTo>
                    <a:pt x="365544" y="0"/>
                  </a:lnTo>
                  <a:lnTo>
                    <a:pt x="365544" y="11074"/>
                  </a:lnTo>
                  <a:lnTo>
                    <a:pt x="376618" y="11074"/>
                  </a:lnTo>
                  <a:lnTo>
                    <a:pt x="387692" y="11074"/>
                  </a:lnTo>
                  <a:lnTo>
                    <a:pt x="398767" y="11074"/>
                  </a:lnTo>
                  <a:lnTo>
                    <a:pt x="409841" y="11074"/>
                  </a:lnTo>
                  <a:lnTo>
                    <a:pt x="409841" y="0"/>
                  </a:lnTo>
                  <a:close/>
                </a:path>
                <a:path w="432434" h="11429">
                  <a:moveTo>
                    <a:pt x="432003" y="0"/>
                  </a:moveTo>
                  <a:lnTo>
                    <a:pt x="420928" y="0"/>
                  </a:lnTo>
                  <a:lnTo>
                    <a:pt x="409854" y="0"/>
                  </a:lnTo>
                  <a:lnTo>
                    <a:pt x="409854" y="11074"/>
                  </a:lnTo>
                  <a:lnTo>
                    <a:pt x="420928" y="11074"/>
                  </a:lnTo>
                  <a:lnTo>
                    <a:pt x="432003" y="11074"/>
                  </a:lnTo>
                  <a:lnTo>
                    <a:pt x="43200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91935" y="4307662"/>
              <a:ext cx="210820" cy="0"/>
            </a:xfrm>
            <a:custGeom>
              <a:avLst/>
              <a:gdLst/>
              <a:ahLst/>
              <a:cxnLst/>
              <a:rect l="l" t="t" r="r" b="b"/>
              <a:pathLst>
                <a:path w="210820">
                  <a:moveTo>
                    <a:pt x="0" y="0"/>
                  </a:moveTo>
                  <a:lnTo>
                    <a:pt x="210451" y="0"/>
                  </a:lnTo>
                </a:path>
              </a:pathLst>
            </a:custGeom>
            <a:ln w="11074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103009" y="4302124"/>
              <a:ext cx="620395" cy="33655"/>
            </a:xfrm>
            <a:custGeom>
              <a:avLst/>
              <a:gdLst/>
              <a:ahLst/>
              <a:cxnLst/>
              <a:rect l="l" t="t" r="r" b="b"/>
              <a:pathLst>
                <a:path w="620395" h="33654">
                  <a:moveTo>
                    <a:pt x="33223" y="11074"/>
                  </a:moveTo>
                  <a:lnTo>
                    <a:pt x="22148" y="11074"/>
                  </a:lnTo>
                  <a:lnTo>
                    <a:pt x="11074" y="11074"/>
                  </a:lnTo>
                  <a:lnTo>
                    <a:pt x="0" y="11074"/>
                  </a:lnTo>
                  <a:lnTo>
                    <a:pt x="0" y="22148"/>
                  </a:lnTo>
                  <a:lnTo>
                    <a:pt x="0" y="33235"/>
                  </a:lnTo>
                  <a:lnTo>
                    <a:pt x="11074" y="33235"/>
                  </a:lnTo>
                  <a:lnTo>
                    <a:pt x="11074" y="22148"/>
                  </a:lnTo>
                  <a:lnTo>
                    <a:pt x="22148" y="22148"/>
                  </a:lnTo>
                  <a:lnTo>
                    <a:pt x="22148" y="33235"/>
                  </a:lnTo>
                  <a:lnTo>
                    <a:pt x="33223" y="33235"/>
                  </a:lnTo>
                  <a:lnTo>
                    <a:pt x="33223" y="22148"/>
                  </a:lnTo>
                  <a:lnTo>
                    <a:pt x="33223" y="11074"/>
                  </a:lnTo>
                  <a:close/>
                </a:path>
                <a:path w="620395" h="33654">
                  <a:moveTo>
                    <a:pt x="88607" y="11074"/>
                  </a:moveTo>
                  <a:lnTo>
                    <a:pt x="77533" y="11074"/>
                  </a:lnTo>
                  <a:lnTo>
                    <a:pt x="77533" y="22148"/>
                  </a:lnTo>
                  <a:lnTo>
                    <a:pt x="66459" y="22148"/>
                  </a:lnTo>
                  <a:lnTo>
                    <a:pt x="55384" y="22148"/>
                  </a:lnTo>
                  <a:lnTo>
                    <a:pt x="44310" y="22148"/>
                  </a:lnTo>
                  <a:lnTo>
                    <a:pt x="33235" y="22148"/>
                  </a:lnTo>
                  <a:lnTo>
                    <a:pt x="33235" y="33235"/>
                  </a:lnTo>
                  <a:lnTo>
                    <a:pt x="88607" y="33235"/>
                  </a:lnTo>
                  <a:lnTo>
                    <a:pt x="88607" y="22148"/>
                  </a:lnTo>
                  <a:lnTo>
                    <a:pt x="88607" y="11074"/>
                  </a:lnTo>
                  <a:close/>
                </a:path>
                <a:path w="620395" h="33654">
                  <a:moveTo>
                    <a:pt x="132918" y="22148"/>
                  </a:moveTo>
                  <a:lnTo>
                    <a:pt x="121843" y="22148"/>
                  </a:lnTo>
                  <a:lnTo>
                    <a:pt x="121843" y="11074"/>
                  </a:lnTo>
                  <a:lnTo>
                    <a:pt x="110769" y="11074"/>
                  </a:lnTo>
                  <a:lnTo>
                    <a:pt x="110769" y="22148"/>
                  </a:lnTo>
                  <a:lnTo>
                    <a:pt x="99695" y="22148"/>
                  </a:lnTo>
                  <a:lnTo>
                    <a:pt x="99695" y="33235"/>
                  </a:lnTo>
                  <a:lnTo>
                    <a:pt x="110769" y="33235"/>
                  </a:lnTo>
                  <a:lnTo>
                    <a:pt x="121843" y="33235"/>
                  </a:lnTo>
                  <a:lnTo>
                    <a:pt x="132918" y="33235"/>
                  </a:lnTo>
                  <a:lnTo>
                    <a:pt x="132918" y="22148"/>
                  </a:lnTo>
                  <a:close/>
                </a:path>
                <a:path w="620395" h="33654">
                  <a:moveTo>
                    <a:pt x="166154" y="11074"/>
                  </a:moveTo>
                  <a:lnTo>
                    <a:pt x="155079" y="11074"/>
                  </a:lnTo>
                  <a:lnTo>
                    <a:pt x="144005" y="11074"/>
                  </a:lnTo>
                  <a:lnTo>
                    <a:pt x="144005" y="22148"/>
                  </a:lnTo>
                  <a:lnTo>
                    <a:pt x="155079" y="22148"/>
                  </a:lnTo>
                  <a:lnTo>
                    <a:pt x="166154" y="22148"/>
                  </a:lnTo>
                  <a:lnTo>
                    <a:pt x="166154" y="11074"/>
                  </a:lnTo>
                  <a:close/>
                </a:path>
                <a:path w="620395" h="33654">
                  <a:moveTo>
                    <a:pt x="199377" y="11074"/>
                  </a:moveTo>
                  <a:lnTo>
                    <a:pt x="188302" y="11074"/>
                  </a:lnTo>
                  <a:lnTo>
                    <a:pt x="188302" y="22148"/>
                  </a:lnTo>
                  <a:lnTo>
                    <a:pt x="199377" y="22148"/>
                  </a:lnTo>
                  <a:lnTo>
                    <a:pt x="199377" y="11074"/>
                  </a:lnTo>
                  <a:close/>
                </a:path>
                <a:path w="620395" h="33654">
                  <a:moveTo>
                    <a:pt x="221538" y="11074"/>
                  </a:moveTo>
                  <a:lnTo>
                    <a:pt x="210464" y="11074"/>
                  </a:lnTo>
                  <a:lnTo>
                    <a:pt x="199390" y="11074"/>
                  </a:lnTo>
                  <a:lnTo>
                    <a:pt x="199390" y="22148"/>
                  </a:lnTo>
                  <a:lnTo>
                    <a:pt x="210464" y="22148"/>
                  </a:lnTo>
                  <a:lnTo>
                    <a:pt x="210464" y="33235"/>
                  </a:lnTo>
                  <a:lnTo>
                    <a:pt x="221538" y="33235"/>
                  </a:lnTo>
                  <a:lnTo>
                    <a:pt x="221538" y="22148"/>
                  </a:lnTo>
                  <a:lnTo>
                    <a:pt x="221538" y="11074"/>
                  </a:lnTo>
                  <a:close/>
                </a:path>
                <a:path w="620395" h="33654">
                  <a:moveTo>
                    <a:pt x="254762" y="11074"/>
                  </a:moveTo>
                  <a:lnTo>
                    <a:pt x="243687" y="11074"/>
                  </a:lnTo>
                  <a:lnTo>
                    <a:pt x="232613" y="11074"/>
                  </a:lnTo>
                  <a:lnTo>
                    <a:pt x="232613" y="22148"/>
                  </a:lnTo>
                  <a:lnTo>
                    <a:pt x="243687" y="22148"/>
                  </a:lnTo>
                  <a:lnTo>
                    <a:pt x="243687" y="33235"/>
                  </a:lnTo>
                  <a:lnTo>
                    <a:pt x="254762" y="33235"/>
                  </a:lnTo>
                  <a:lnTo>
                    <a:pt x="254762" y="22148"/>
                  </a:lnTo>
                  <a:lnTo>
                    <a:pt x="254762" y="11074"/>
                  </a:lnTo>
                  <a:close/>
                </a:path>
                <a:path w="620395" h="33654">
                  <a:moveTo>
                    <a:pt x="310146" y="0"/>
                  </a:moveTo>
                  <a:lnTo>
                    <a:pt x="299072" y="0"/>
                  </a:lnTo>
                  <a:lnTo>
                    <a:pt x="287997" y="0"/>
                  </a:lnTo>
                  <a:lnTo>
                    <a:pt x="287997" y="11074"/>
                  </a:lnTo>
                  <a:lnTo>
                    <a:pt x="276923" y="11074"/>
                  </a:lnTo>
                  <a:lnTo>
                    <a:pt x="265849" y="11074"/>
                  </a:lnTo>
                  <a:lnTo>
                    <a:pt x="254774" y="11074"/>
                  </a:lnTo>
                  <a:lnTo>
                    <a:pt x="254774" y="22148"/>
                  </a:lnTo>
                  <a:lnTo>
                    <a:pt x="265849" y="22148"/>
                  </a:lnTo>
                  <a:lnTo>
                    <a:pt x="276923" y="22148"/>
                  </a:lnTo>
                  <a:lnTo>
                    <a:pt x="276923" y="33235"/>
                  </a:lnTo>
                  <a:lnTo>
                    <a:pt x="287997" y="33235"/>
                  </a:lnTo>
                  <a:lnTo>
                    <a:pt x="299072" y="33235"/>
                  </a:lnTo>
                  <a:lnTo>
                    <a:pt x="310146" y="33235"/>
                  </a:lnTo>
                  <a:lnTo>
                    <a:pt x="310146" y="22148"/>
                  </a:lnTo>
                  <a:lnTo>
                    <a:pt x="310146" y="11074"/>
                  </a:lnTo>
                  <a:lnTo>
                    <a:pt x="310146" y="0"/>
                  </a:lnTo>
                  <a:close/>
                </a:path>
                <a:path w="620395" h="33654">
                  <a:moveTo>
                    <a:pt x="365531" y="0"/>
                  </a:moveTo>
                  <a:lnTo>
                    <a:pt x="354457" y="0"/>
                  </a:lnTo>
                  <a:lnTo>
                    <a:pt x="343382" y="0"/>
                  </a:lnTo>
                  <a:lnTo>
                    <a:pt x="332308" y="0"/>
                  </a:lnTo>
                  <a:lnTo>
                    <a:pt x="332308" y="11074"/>
                  </a:lnTo>
                  <a:lnTo>
                    <a:pt x="321233" y="11074"/>
                  </a:lnTo>
                  <a:lnTo>
                    <a:pt x="310159" y="11074"/>
                  </a:lnTo>
                  <a:lnTo>
                    <a:pt x="310159" y="22148"/>
                  </a:lnTo>
                  <a:lnTo>
                    <a:pt x="310159" y="33235"/>
                  </a:lnTo>
                  <a:lnTo>
                    <a:pt x="321233" y="33235"/>
                  </a:lnTo>
                  <a:lnTo>
                    <a:pt x="332308" y="33235"/>
                  </a:lnTo>
                  <a:lnTo>
                    <a:pt x="332308" y="22148"/>
                  </a:lnTo>
                  <a:lnTo>
                    <a:pt x="343382" y="22148"/>
                  </a:lnTo>
                  <a:lnTo>
                    <a:pt x="343382" y="11074"/>
                  </a:lnTo>
                  <a:lnTo>
                    <a:pt x="354457" y="11074"/>
                  </a:lnTo>
                  <a:lnTo>
                    <a:pt x="354457" y="22148"/>
                  </a:lnTo>
                  <a:lnTo>
                    <a:pt x="365531" y="22148"/>
                  </a:lnTo>
                  <a:lnTo>
                    <a:pt x="365531" y="11074"/>
                  </a:lnTo>
                  <a:lnTo>
                    <a:pt x="365531" y="0"/>
                  </a:lnTo>
                  <a:close/>
                </a:path>
                <a:path w="620395" h="33654">
                  <a:moveTo>
                    <a:pt x="376618" y="22148"/>
                  </a:moveTo>
                  <a:lnTo>
                    <a:pt x="365544" y="22148"/>
                  </a:lnTo>
                  <a:lnTo>
                    <a:pt x="365544" y="33235"/>
                  </a:lnTo>
                  <a:lnTo>
                    <a:pt x="376618" y="33235"/>
                  </a:lnTo>
                  <a:lnTo>
                    <a:pt x="376618" y="22148"/>
                  </a:lnTo>
                  <a:close/>
                </a:path>
                <a:path w="620395" h="33654">
                  <a:moveTo>
                    <a:pt x="409841" y="11074"/>
                  </a:moveTo>
                  <a:lnTo>
                    <a:pt x="398767" y="11074"/>
                  </a:lnTo>
                  <a:lnTo>
                    <a:pt x="398767" y="0"/>
                  </a:lnTo>
                  <a:lnTo>
                    <a:pt x="387692" y="0"/>
                  </a:lnTo>
                  <a:lnTo>
                    <a:pt x="387692" y="11074"/>
                  </a:lnTo>
                  <a:lnTo>
                    <a:pt x="376618" y="11074"/>
                  </a:lnTo>
                  <a:lnTo>
                    <a:pt x="376618" y="22148"/>
                  </a:lnTo>
                  <a:lnTo>
                    <a:pt x="387692" y="22148"/>
                  </a:lnTo>
                  <a:lnTo>
                    <a:pt x="398767" y="22148"/>
                  </a:lnTo>
                  <a:lnTo>
                    <a:pt x="409841" y="22148"/>
                  </a:lnTo>
                  <a:lnTo>
                    <a:pt x="409841" y="11074"/>
                  </a:lnTo>
                  <a:close/>
                </a:path>
                <a:path w="620395" h="33654">
                  <a:moveTo>
                    <a:pt x="476300" y="11074"/>
                  </a:moveTo>
                  <a:lnTo>
                    <a:pt x="465226" y="11074"/>
                  </a:lnTo>
                  <a:lnTo>
                    <a:pt x="465226" y="0"/>
                  </a:lnTo>
                  <a:lnTo>
                    <a:pt x="454152" y="0"/>
                  </a:lnTo>
                  <a:lnTo>
                    <a:pt x="443077" y="0"/>
                  </a:lnTo>
                  <a:lnTo>
                    <a:pt x="432003" y="0"/>
                  </a:lnTo>
                  <a:lnTo>
                    <a:pt x="432003" y="11074"/>
                  </a:lnTo>
                  <a:lnTo>
                    <a:pt x="432003" y="22148"/>
                  </a:lnTo>
                  <a:lnTo>
                    <a:pt x="443077" y="22148"/>
                  </a:lnTo>
                  <a:lnTo>
                    <a:pt x="454152" y="22148"/>
                  </a:lnTo>
                  <a:lnTo>
                    <a:pt x="465226" y="22148"/>
                  </a:lnTo>
                  <a:lnTo>
                    <a:pt x="476300" y="22148"/>
                  </a:lnTo>
                  <a:lnTo>
                    <a:pt x="476300" y="11074"/>
                  </a:lnTo>
                  <a:close/>
                </a:path>
                <a:path w="620395" h="33654">
                  <a:moveTo>
                    <a:pt x="531685" y="11074"/>
                  </a:moveTo>
                  <a:lnTo>
                    <a:pt x="520611" y="11074"/>
                  </a:lnTo>
                  <a:lnTo>
                    <a:pt x="520611" y="0"/>
                  </a:lnTo>
                  <a:lnTo>
                    <a:pt x="509536" y="0"/>
                  </a:lnTo>
                  <a:lnTo>
                    <a:pt x="498462" y="0"/>
                  </a:lnTo>
                  <a:lnTo>
                    <a:pt x="487387" y="0"/>
                  </a:lnTo>
                  <a:lnTo>
                    <a:pt x="476313" y="0"/>
                  </a:lnTo>
                  <a:lnTo>
                    <a:pt x="476313" y="11074"/>
                  </a:lnTo>
                  <a:lnTo>
                    <a:pt x="487387" y="11074"/>
                  </a:lnTo>
                  <a:lnTo>
                    <a:pt x="487387" y="22148"/>
                  </a:lnTo>
                  <a:lnTo>
                    <a:pt x="498462" y="22148"/>
                  </a:lnTo>
                  <a:lnTo>
                    <a:pt x="498462" y="11074"/>
                  </a:lnTo>
                  <a:lnTo>
                    <a:pt x="509536" y="11074"/>
                  </a:lnTo>
                  <a:lnTo>
                    <a:pt x="509536" y="22148"/>
                  </a:lnTo>
                  <a:lnTo>
                    <a:pt x="520611" y="22148"/>
                  </a:lnTo>
                  <a:lnTo>
                    <a:pt x="531685" y="22148"/>
                  </a:lnTo>
                  <a:lnTo>
                    <a:pt x="531685" y="11074"/>
                  </a:lnTo>
                  <a:close/>
                </a:path>
                <a:path w="620395" h="33654">
                  <a:moveTo>
                    <a:pt x="542772" y="11074"/>
                  </a:moveTo>
                  <a:lnTo>
                    <a:pt x="531698" y="11074"/>
                  </a:lnTo>
                  <a:lnTo>
                    <a:pt x="531698" y="22148"/>
                  </a:lnTo>
                  <a:lnTo>
                    <a:pt x="542772" y="22148"/>
                  </a:lnTo>
                  <a:lnTo>
                    <a:pt x="542772" y="11074"/>
                  </a:lnTo>
                  <a:close/>
                </a:path>
                <a:path w="620395" h="33654">
                  <a:moveTo>
                    <a:pt x="553847" y="0"/>
                  </a:moveTo>
                  <a:lnTo>
                    <a:pt x="542772" y="0"/>
                  </a:lnTo>
                  <a:lnTo>
                    <a:pt x="542772" y="11074"/>
                  </a:lnTo>
                  <a:lnTo>
                    <a:pt x="553847" y="11074"/>
                  </a:lnTo>
                  <a:lnTo>
                    <a:pt x="553847" y="0"/>
                  </a:lnTo>
                  <a:close/>
                </a:path>
                <a:path w="620395" h="33654">
                  <a:moveTo>
                    <a:pt x="564921" y="11074"/>
                  </a:moveTo>
                  <a:lnTo>
                    <a:pt x="553847" y="11074"/>
                  </a:lnTo>
                  <a:lnTo>
                    <a:pt x="553847" y="22148"/>
                  </a:lnTo>
                  <a:lnTo>
                    <a:pt x="564921" y="22148"/>
                  </a:lnTo>
                  <a:lnTo>
                    <a:pt x="564921" y="11074"/>
                  </a:lnTo>
                  <a:close/>
                </a:path>
                <a:path w="620395" h="33654">
                  <a:moveTo>
                    <a:pt x="575995" y="0"/>
                  </a:moveTo>
                  <a:lnTo>
                    <a:pt x="564921" y="0"/>
                  </a:lnTo>
                  <a:lnTo>
                    <a:pt x="564921" y="11074"/>
                  </a:lnTo>
                  <a:lnTo>
                    <a:pt x="575995" y="11074"/>
                  </a:lnTo>
                  <a:lnTo>
                    <a:pt x="575995" y="0"/>
                  </a:lnTo>
                  <a:close/>
                </a:path>
                <a:path w="620395" h="33654">
                  <a:moveTo>
                    <a:pt x="587070" y="11074"/>
                  </a:moveTo>
                  <a:lnTo>
                    <a:pt x="575995" y="11074"/>
                  </a:lnTo>
                  <a:lnTo>
                    <a:pt x="575995" y="22148"/>
                  </a:lnTo>
                  <a:lnTo>
                    <a:pt x="587070" y="22148"/>
                  </a:lnTo>
                  <a:lnTo>
                    <a:pt x="587070" y="11074"/>
                  </a:lnTo>
                  <a:close/>
                </a:path>
                <a:path w="620395" h="33654">
                  <a:moveTo>
                    <a:pt x="620306" y="0"/>
                  </a:moveTo>
                  <a:lnTo>
                    <a:pt x="609231" y="0"/>
                  </a:lnTo>
                  <a:lnTo>
                    <a:pt x="609231" y="11074"/>
                  </a:lnTo>
                  <a:lnTo>
                    <a:pt x="598157" y="11074"/>
                  </a:lnTo>
                  <a:lnTo>
                    <a:pt x="587082" y="11074"/>
                  </a:lnTo>
                  <a:lnTo>
                    <a:pt x="587082" y="22148"/>
                  </a:lnTo>
                  <a:lnTo>
                    <a:pt x="598157" y="22148"/>
                  </a:lnTo>
                  <a:lnTo>
                    <a:pt x="609231" y="22148"/>
                  </a:lnTo>
                  <a:lnTo>
                    <a:pt x="620306" y="22148"/>
                  </a:lnTo>
                  <a:lnTo>
                    <a:pt x="620306" y="11074"/>
                  </a:lnTo>
                  <a:lnTo>
                    <a:pt x="62030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103009" y="4324273"/>
              <a:ext cx="609600" cy="22225"/>
            </a:xfrm>
            <a:custGeom>
              <a:avLst/>
              <a:gdLst/>
              <a:ahLst/>
              <a:cxnLst/>
              <a:rect l="l" t="t" r="r" b="b"/>
              <a:pathLst>
                <a:path w="609600" h="22225">
                  <a:moveTo>
                    <a:pt x="33223" y="11074"/>
                  </a:moveTo>
                  <a:lnTo>
                    <a:pt x="22148" y="11074"/>
                  </a:lnTo>
                  <a:lnTo>
                    <a:pt x="11074" y="11074"/>
                  </a:lnTo>
                  <a:lnTo>
                    <a:pt x="0" y="11074"/>
                  </a:lnTo>
                  <a:lnTo>
                    <a:pt x="0" y="22148"/>
                  </a:lnTo>
                  <a:lnTo>
                    <a:pt x="11074" y="22148"/>
                  </a:lnTo>
                  <a:lnTo>
                    <a:pt x="22148" y="22148"/>
                  </a:lnTo>
                  <a:lnTo>
                    <a:pt x="33223" y="22148"/>
                  </a:lnTo>
                  <a:lnTo>
                    <a:pt x="33223" y="11074"/>
                  </a:lnTo>
                  <a:close/>
                </a:path>
                <a:path w="609600" h="22225">
                  <a:moveTo>
                    <a:pt x="44310" y="11074"/>
                  </a:moveTo>
                  <a:lnTo>
                    <a:pt x="33235" y="11074"/>
                  </a:lnTo>
                  <a:lnTo>
                    <a:pt x="33235" y="22148"/>
                  </a:lnTo>
                  <a:lnTo>
                    <a:pt x="44310" y="22148"/>
                  </a:lnTo>
                  <a:lnTo>
                    <a:pt x="44310" y="11074"/>
                  </a:lnTo>
                  <a:close/>
                </a:path>
                <a:path w="609600" h="22225">
                  <a:moveTo>
                    <a:pt x="88607" y="11074"/>
                  </a:moveTo>
                  <a:lnTo>
                    <a:pt x="77533" y="11074"/>
                  </a:lnTo>
                  <a:lnTo>
                    <a:pt x="77533" y="22148"/>
                  </a:lnTo>
                  <a:lnTo>
                    <a:pt x="88607" y="22148"/>
                  </a:lnTo>
                  <a:lnTo>
                    <a:pt x="88607" y="11074"/>
                  </a:lnTo>
                  <a:close/>
                </a:path>
                <a:path w="609600" h="22225">
                  <a:moveTo>
                    <a:pt x="398767" y="0"/>
                  </a:moveTo>
                  <a:lnTo>
                    <a:pt x="387692" y="0"/>
                  </a:lnTo>
                  <a:lnTo>
                    <a:pt x="376618" y="0"/>
                  </a:lnTo>
                  <a:lnTo>
                    <a:pt x="365544" y="0"/>
                  </a:lnTo>
                  <a:lnTo>
                    <a:pt x="365544" y="11087"/>
                  </a:lnTo>
                  <a:lnTo>
                    <a:pt x="376618" y="11087"/>
                  </a:lnTo>
                  <a:lnTo>
                    <a:pt x="387692" y="11087"/>
                  </a:lnTo>
                  <a:lnTo>
                    <a:pt x="398767" y="11087"/>
                  </a:lnTo>
                  <a:lnTo>
                    <a:pt x="398767" y="0"/>
                  </a:lnTo>
                  <a:close/>
                </a:path>
                <a:path w="609600" h="22225">
                  <a:moveTo>
                    <a:pt x="420916" y="0"/>
                  </a:moveTo>
                  <a:lnTo>
                    <a:pt x="409841" y="0"/>
                  </a:lnTo>
                  <a:lnTo>
                    <a:pt x="409841" y="11087"/>
                  </a:lnTo>
                  <a:lnTo>
                    <a:pt x="420916" y="11087"/>
                  </a:lnTo>
                  <a:lnTo>
                    <a:pt x="420916" y="0"/>
                  </a:lnTo>
                  <a:close/>
                </a:path>
                <a:path w="609600" h="22225">
                  <a:moveTo>
                    <a:pt x="476300" y="0"/>
                  </a:moveTo>
                  <a:lnTo>
                    <a:pt x="465226" y="0"/>
                  </a:lnTo>
                  <a:lnTo>
                    <a:pt x="465226" y="11087"/>
                  </a:lnTo>
                  <a:lnTo>
                    <a:pt x="476300" y="11087"/>
                  </a:lnTo>
                  <a:lnTo>
                    <a:pt x="476300" y="0"/>
                  </a:lnTo>
                  <a:close/>
                </a:path>
                <a:path w="609600" h="22225">
                  <a:moveTo>
                    <a:pt x="509536" y="0"/>
                  </a:moveTo>
                  <a:lnTo>
                    <a:pt x="498462" y="0"/>
                  </a:lnTo>
                  <a:lnTo>
                    <a:pt x="498462" y="11087"/>
                  </a:lnTo>
                  <a:lnTo>
                    <a:pt x="509536" y="11087"/>
                  </a:lnTo>
                  <a:lnTo>
                    <a:pt x="509536" y="0"/>
                  </a:lnTo>
                  <a:close/>
                </a:path>
                <a:path w="609600" h="22225">
                  <a:moveTo>
                    <a:pt x="531685" y="0"/>
                  </a:moveTo>
                  <a:lnTo>
                    <a:pt x="520611" y="0"/>
                  </a:lnTo>
                  <a:lnTo>
                    <a:pt x="520611" y="11087"/>
                  </a:lnTo>
                  <a:lnTo>
                    <a:pt x="531685" y="11087"/>
                  </a:lnTo>
                  <a:lnTo>
                    <a:pt x="531685" y="0"/>
                  </a:lnTo>
                  <a:close/>
                </a:path>
                <a:path w="609600" h="22225">
                  <a:moveTo>
                    <a:pt x="587070" y="0"/>
                  </a:moveTo>
                  <a:lnTo>
                    <a:pt x="587070" y="0"/>
                  </a:lnTo>
                  <a:lnTo>
                    <a:pt x="531698" y="0"/>
                  </a:lnTo>
                  <a:lnTo>
                    <a:pt x="531698" y="11087"/>
                  </a:lnTo>
                  <a:lnTo>
                    <a:pt x="587070" y="11087"/>
                  </a:lnTo>
                  <a:lnTo>
                    <a:pt x="587070" y="0"/>
                  </a:lnTo>
                  <a:close/>
                </a:path>
                <a:path w="609600" h="22225">
                  <a:moveTo>
                    <a:pt x="609231" y="0"/>
                  </a:moveTo>
                  <a:lnTo>
                    <a:pt x="598157" y="0"/>
                  </a:lnTo>
                  <a:lnTo>
                    <a:pt x="587082" y="0"/>
                  </a:lnTo>
                  <a:lnTo>
                    <a:pt x="587082" y="11087"/>
                  </a:lnTo>
                  <a:lnTo>
                    <a:pt x="598157" y="11087"/>
                  </a:lnTo>
                  <a:lnTo>
                    <a:pt x="609231" y="11087"/>
                  </a:lnTo>
                  <a:lnTo>
                    <a:pt x="60923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191630" y="4340885"/>
              <a:ext cx="199390" cy="0"/>
            </a:xfrm>
            <a:custGeom>
              <a:avLst/>
              <a:gdLst/>
              <a:ahLst/>
              <a:cxnLst/>
              <a:rect l="l" t="t" r="r" b="b"/>
              <a:pathLst>
                <a:path w="199390">
                  <a:moveTo>
                    <a:pt x="0" y="0"/>
                  </a:moveTo>
                  <a:lnTo>
                    <a:pt x="199377" y="0"/>
                  </a:lnTo>
                </a:path>
              </a:pathLst>
            </a:custGeom>
            <a:ln w="11074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91935" y="4335347"/>
              <a:ext cx="631825" cy="33655"/>
            </a:xfrm>
            <a:custGeom>
              <a:avLst/>
              <a:gdLst/>
              <a:ahLst/>
              <a:cxnLst/>
              <a:rect l="l" t="t" r="r" b="b"/>
              <a:pathLst>
                <a:path w="631825" h="33654">
                  <a:moveTo>
                    <a:pt x="11074" y="22161"/>
                  </a:moveTo>
                  <a:lnTo>
                    <a:pt x="0" y="22161"/>
                  </a:lnTo>
                  <a:lnTo>
                    <a:pt x="0" y="33235"/>
                  </a:lnTo>
                  <a:lnTo>
                    <a:pt x="11074" y="33235"/>
                  </a:lnTo>
                  <a:lnTo>
                    <a:pt x="11074" y="22161"/>
                  </a:lnTo>
                  <a:close/>
                </a:path>
                <a:path w="631825" h="33654">
                  <a:moveTo>
                    <a:pt x="22148" y="11074"/>
                  </a:moveTo>
                  <a:lnTo>
                    <a:pt x="11074" y="11074"/>
                  </a:lnTo>
                  <a:lnTo>
                    <a:pt x="0" y="11074"/>
                  </a:lnTo>
                  <a:lnTo>
                    <a:pt x="0" y="22148"/>
                  </a:lnTo>
                  <a:lnTo>
                    <a:pt x="11074" y="22148"/>
                  </a:lnTo>
                  <a:lnTo>
                    <a:pt x="22148" y="22148"/>
                  </a:lnTo>
                  <a:lnTo>
                    <a:pt x="22148" y="11074"/>
                  </a:lnTo>
                  <a:close/>
                </a:path>
                <a:path w="631825" h="33654">
                  <a:moveTo>
                    <a:pt x="44297" y="22161"/>
                  </a:moveTo>
                  <a:lnTo>
                    <a:pt x="33223" y="22161"/>
                  </a:lnTo>
                  <a:lnTo>
                    <a:pt x="33223" y="33235"/>
                  </a:lnTo>
                  <a:lnTo>
                    <a:pt x="44297" y="33235"/>
                  </a:lnTo>
                  <a:lnTo>
                    <a:pt x="44297" y="22161"/>
                  </a:lnTo>
                  <a:close/>
                </a:path>
                <a:path w="631825" h="33654">
                  <a:moveTo>
                    <a:pt x="55384" y="22161"/>
                  </a:moveTo>
                  <a:lnTo>
                    <a:pt x="44310" y="22161"/>
                  </a:lnTo>
                  <a:lnTo>
                    <a:pt x="44310" y="33235"/>
                  </a:lnTo>
                  <a:lnTo>
                    <a:pt x="55384" y="33235"/>
                  </a:lnTo>
                  <a:lnTo>
                    <a:pt x="55384" y="22161"/>
                  </a:lnTo>
                  <a:close/>
                </a:path>
                <a:path w="631825" h="33654">
                  <a:moveTo>
                    <a:pt x="55384" y="11074"/>
                  </a:moveTo>
                  <a:lnTo>
                    <a:pt x="44310" y="11074"/>
                  </a:lnTo>
                  <a:lnTo>
                    <a:pt x="44310" y="22148"/>
                  </a:lnTo>
                  <a:lnTo>
                    <a:pt x="55384" y="22148"/>
                  </a:lnTo>
                  <a:lnTo>
                    <a:pt x="55384" y="11074"/>
                  </a:lnTo>
                  <a:close/>
                </a:path>
                <a:path w="631825" h="33654">
                  <a:moveTo>
                    <a:pt x="77533" y="11074"/>
                  </a:moveTo>
                  <a:lnTo>
                    <a:pt x="66459" y="11074"/>
                  </a:lnTo>
                  <a:lnTo>
                    <a:pt x="66459" y="22148"/>
                  </a:lnTo>
                  <a:lnTo>
                    <a:pt x="77533" y="22148"/>
                  </a:lnTo>
                  <a:lnTo>
                    <a:pt x="77533" y="11074"/>
                  </a:lnTo>
                  <a:close/>
                </a:path>
                <a:path w="631825" h="33654">
                  <a:moveTo>
                    <a:pt x="99682" y="22161"/>
                  </a:moveTo>
                  <a:lnTo>
                    <a:pt x="88607" y="22161"/>
                  </a:lnTo>
                  <a:lnTo>
                    <a:pt x="88607" y="33235"/>
                  </a:lnTo>
                  <a:lnTo>
                    <a:pt x="99682" y="33235"/>
                  </a:lnTo>
                  <a:lnTo>
                    <a:pt x="99682" y="22161"/>
                  </a:lnTo>
                  <a:close/>
                </a:path>
                <a:path w="631825" h="33654">
                  <a:moveTo>
                    <a:pt x="99682" y="11074"/>
                  </a:moveTo>
                  <a:lnTo>
                    <a:pt x="88607" y="11074"/>
                  </a:lnTo>
                  <a:lnTo>
                    <a:pt x="88607" y="22148"/>
                  </a:lnTo>
                  <a:lnTo>
                    <a:pt x="99682" y="22148"/>
                  </a:lnTo>
                  <a:lnTo>
                    <a:pt x="99682" y="11074"/>
                  </a:lnTo>
                  <a:close/>
                </a:path>
                <a:path w="631825" h="33654">
                  <a:moveTo>
                    <a:pt x="121843" y="22161"/>
                  </a:moveTo>
                  <a:lnTo>
                    <a:pt x="110769" y="22161"/>
                  </a:lnTo>
                  <a:lnTo>
                    <a:pt x="99695" y="22161"/>
                  </a:lnTo>
                  <a:lnTo>
                    <a:pt x="99695" y="33235"/>
                  </a:lnTo>
                  <a:lnTo>
                    <a:pt x="110769" y="33235"/>
                  </a:lnTo>
                  <a:lnTo>
                    <a:pt x="121843" y="33235"/>
                  </a:lnTo>
                  <a:lnTo>
                    <a:pt x="121843" y="22161"/>
                  </a:lnTo>
                  <a:close/>
                </a:path>
                <a:path w="631825" h="33654">
                  <a:moveTo>
                    <a:pt x="155054" y="22161"/>
                  </a:moveTo>
                  <a:lnTo>
                    <a:pt x="143992" y="22161"/>
                  </a:lnTo>
                  <a:lnTo>
                    <a:pt x="132918" y="22161"/>
                  </a:lnTo>
                  <a:lnTo>
                    <a:pt x="132918" y="33235"/>
                  </a:lnTo>
                  <a:lnTo>
                    <a:pt x="143992" y="33235"/>
                  </a:lnTo>
                  <a:lnTo>
                    <a:pt x="155054" y="33235"/>
                  </a:lnTo>
                  <a:lnTo>
                    <a:pt x="155054" y="22161"/>
                  </a:lnTo>
                  <a:close/>
                </a:path>
                <a:path w="631825" h="33654">
                  <a:moveTo>
                    <a:pt x="166154" y="11074"/>
                  </a:moveTo>
                  <a:lnTo>
                    <a:pt x="155079" y="11074"/>
                  </a:lnTo>
                  <a:lnTo>
                    <a:pt x="155079" y="22148"/>
                  </a:lnTo>
                  <a:lnTo>
                    <a:pt x="166154" y="22148"/>
                  </a:lnTo>
                  <a:lnTo>
                    <a:pt x="166154" y="11074"/>
                  </a:lnTo>
                  <a:close/>
                </a:path>
                <a:path w="631825" h="33654">
                  <a:moveTo>
                    <a:pt x="199377" y="22161"/>
                  </a:moveTo>
                  <a:lnTo>
                    <a:pt x="188302" y="22161"/>
                  </a:lnTo>
                  <a:lnTo>
                    <a:pt x="188302" y="33235"/>
                  </a:lnTo>
                  <a:lnTo>
                    <a:pt x="199377" y="33235"/>
                  </a:lnTo>
                  <a:lnTo>
                    <a:pt x="199377" y="22161"/>
                  </a:lnTo>
                  <a:close/>
                </a:path>
                <a:path w="631825" h="33654">
                  <a:moveTo>
                    <a:pt x="199377" y="11074"/>
                  </a:moveTo>
                  <a:lnTo>
                    <a:pt x="188302" y="11074"/>
                  </a:lnTo>
                  <a:lnTo>
                    <a:pt x="177228" y="11074"/>
                  </a:lnTo>
                  <a:lnTo>
                    <a:pt x="177228" y="22148"/>
                  </a:lnTo>
                  <a:lnTo>
                    <a:pt x="188302" y="22148"/>
                  </a:lnTo>
                  <a:lnTo>
                    <a:pt x="199377" y="22148"/>
                  </a:lnTo>
                  <a:lnTo>
                    <a:pt x="199377" y="11074"/>
                  </a:lnTo>
                  <a:close/>
                </a:path>
                <a:path w="631825" h="33654">
                  <a:moveTo>
                    <a:pt x="221538" y="11074"/>
                  </a:moveTo>
                  <a:lnTo>
                    <a:pt x="210464" y="11074"/>
                  </a:lnTo>
                  <a:lnTo>
                    <a:pt x="210464" y="22148"/>
                  </a:lnTo>
                  <a:lnTo>
                    <a:pt x="221538" y="22148"/>
                  </a:lnTo>
                  <a:lnTo>
                    <a:pt x="221538" y="11074"/>
                  </a:lnTo>
                  <a:close/>
                </a:path>
                <a:path w="631825" h="33654">
                  <a:moveTo>
                    <a:pt x="232613" y="22161"/>
                  </a:moveTo>
                  <a:lnTo>
                    <a:pt x="221538" y="22161"/>
                  </a:lnTo>
                  <a:lnTo>
                    <a:pt x="221538" y="33235"/>
                  </a:lnTo>
                  <a:lnTo>
                    <a:pt x="232613" y="33235"/>
                  </a:lnTo>
                  <a:lnTo>
                    <a:pt x="232613" y="22161"/>
                  </a:lnTo>
                  <a:close/>
                </a:path>
                <a:path w="631825" h="33654">
                  <a:moveTo>
                    <a:pt x="265836" y="22161"/>
                  </a:moveTo>
                  <a:lnTo>
                    <a:pt x="254762" y="22161"/>
                  </a:lnTo>
                  <a:lnTo>
                    <a:pt x="254762" y="33235"/>
                  </a:lnTo>
                  <a:lnTo>
                    <a:pt x="265836" y="33235"/>
                  </a:lnTo>
                  <a:lnTo>
                    <a:pt x="265836" y="22161"/>
                  </a:lnTo>
                  <a:close/>
                </a:path>
                <a:path w="631825" h="33654">
                  <a:moveTo>
                    <a:pt x="265836" y="11074"/>
                  </a:moveTo>
                  <a:lnTo>
                    <a:pt x="254762" y="11074"/>
                  </a:lnTo>
                  <a:lnTo>
                    <a:pt x="243687" y="11074"/>
                  </a:lnTo>
                  <a:lnTo>
                    <a:pt x="232613" y="11074"/>
                  </a:lnTo>
                  <a:lnTo>
                    <a:pt x="232613" y="22148"/>
                  </a:lnTo>
                  <a:lnTo>
                    <a:pt x="243687" y="22148"/>
                  </a:lnTo>
                  <a:lnTo>
                    <a:pt x="254762" y="22148"/>
                  </a:lnTo>
                  <a:lnTo>
                    <a:pt x="265836" y="22148"/>
                  </a:lnTo>
                  <a:lnTo>
                    <a:pt x="265836" y="11074"/>
                  </a:lnTo>
                  <a:close/>
                </a:path>
                <a:path w="631825" h="33654">
                  <a:moveTo>
                    <a:pt x="299072" y="22161"/>
                  </a:moveTo>
                  <a:lnTo>
                    <a:pt x="287997" y="22161"/>
                  </a:lnTo>
                  <a:lnTo>
                    <a:pt x="276923" y="22161"/>
                  </a:lnTo>
                  <a:lnTo>
                    <a:pt x="265849" y="22161"/>
                  </a:lnTo>
                  <a:lnTo>
                    <a:pt x="265849" y="33235"/>
                  </a:lnTo>
                  <a:lnTo>
                    <a:pt x="276923" y="33235"/>
                  </a:lnTo>
                  <a:lnTo>
                    <a:pt x="287997" y="33235"/>
                  </a:lnTo>
                  <a:lnTo>
                    <a:pt x="299072" y="33235"/>
                  </a:lnTo>
                  <a:lnTo>
                    <a:pt x="299072" y="22161"/>
                  </a:lnTo>
                  <a:close/>
                </a:path>
                <a:path w="631825" h="33654">
                  <a:moveTo>
                    <a:pt x="299072" y="11074"/>
                  </a:moveTo>
                  <a:lnTo>
                    <a:pt x="287997" y="11074"/>
                  </a:lnTo>
                  <a:lnTo>
                    <a:pt x="287997" y="22148"/>
                  </a:lnTo>
                  <a:lnTo>
                    <a:pt x="299072" y="22148"/>
                  </a:lnTo>
                  <a:lnTo>
                    <a:pt x="299072" y="11074"/>
                  </a:lnTo>
                  <a:close/>
                </a:path>
                <a:path w="631825" h="33654">
                  <a:moveTo>
                    <a:pt x="321221" y="11074"/>
                  </a:moveTo>
                  <a:lnTo>
                    <a:pt x="310146" y="11074"/>
                  </a:lnTo>
                  <a:lnTo>
                    <a:pt x="310146" y="22148"/>
                  </a:lnTo>
                  <a:lnTo>
                    <a:pt x="321221" y="22148"/>
                  </a:lnTo>
                  <a:lnTo>
                    <a:pt x="321221" y="11074"/>
                  </a:lnTo>
                  <a:close/>
                </a:path>
                <a:path w="631825" h="33654">
                  <a:moveTo>
                    <a:pt x="354457" y="11074"/>
                  </a:moveTo>
                  <a:lnTo>
                    <a:pt x="343382" y="11074"/>
                  </a:lnTo>
                  <a:lnTo>
                    <a:pt x="343382" y="0"/>
                  </a:lnTo>
                  <a:lnTo>
                    <a:pt x="332308" y="0"/>
                  </a:lnTo>
                  <a:lnTo>
                    <a:pt x="332308" y="11074"/>
                  </a:lnTo>
                  <a:lnTo>
                    <a:pt x="332308" y="22148"/>
                  </a:lnTo>
                  <a:lnTo>
                    <a:pt x="343382" y="22148"/>
                  </a:lnTo>
                  <a:lnTo>
                    <a:pt x="354457" y="22148"/>
                  </a:lnTo>
                  <a:lnTo>
                    <a:pt x="354457" y="11074"/>
                  </a:lnTo>
                  <a:close/>
                </a:path>
                <a:path w="631825" h="33654">
                  <a:moveTo>
                    <a:pt x="376605" y="22161"/>
                  </a:moveTo>
                  <a:lnTo>
                    <a:pt x="365531" y="22161"/>
                  </a:lnTo>
                  <a:lnTo>
                    <a:pt x="354457" y="22161"/>
                  </a:lnTo>
                  <a:lnTo>
                    <a:pt x="343382" y="22161"/>
                  </a:lnTo>
                  <a:lnTo>
                    <a:pt x="332308" y="22161"/>
                  </a:lnTo>
                  <a:lnTo>
                    <a:pt x="332308" y="33235"/>
                  </a:lnTo>
                  <a:lnTo>
                    <a:pt x="343382" y="33235"/>
                  </a:lnTo>
                  <a:lnTo>
                    <a:pt x="354457" y="33235"/>
                  </a:lnTo>
                  <a:lnTo>
                    <a:pt x="365531" y="33235"/>
                  </a:lnTo>
                  <a:lnTo>
                    <a:pt x="376605" y="33235"/>
                  </a:lnTo>
                  <a:lnTo>
                    <a:pt x="376605" y="22161"/>
                  </a:lnTo>
                  <a:close/>
                </a:path>
                <a:path w="631825" h="33654">
                  <a:moveTo>
                    <a:pt x="376605" y="0"/>
                  </a:moveTo>
                  <a:lnTo>
                    <a:pt x="365531" y="0"/>
                  </a:lnTo>
                  <a:lnTo>
                    <a:pt x="365531" y="11074"/>
                  </a:lnTo>
                  <a:lnTo>
                    <a:pt x="365531" y="22148"/>
                  </a:lnTo>
                  <a:lnTo>
                    <a:pt x="376605" y="22148"/>
                  </a:lnTo>
                  <a:lnTo>
                    <a:pt x="376605" y="11074"/>
                  </a:lnTo>
                  <a:lnTo>
                    <a:pt x="376605" y="0"/>
                  </a:lnTo>
                  <a:close/>
                </a:path>
                <a:path w="631825" h="33654">
                  <a:moveTo>
                    <a:pt x="398767" y="22161"/>
                  </a:moveTo>
                  <a:lnTo>
                    <a:pt x="387692" y="22161"/>
                  </a:lnTo>
                  <a:lnTo>
                    <a:pt x="376618" y="22161"/>
                  </a:lnTo>
                  <a:lnTo>
                    <a:pt x="376618" y="33235"/>
                  </a:lnTo>
                  <a:lnTo>
                    <a:pt x="387692" y="33235"/>
                  </a:lnTo>
                  <a:lnTo>
                    <a:pt x="398767" y="33235"/>
                  </a:lnTo>
                  <a:lnTo>
                    <a:pt x="398767" y="22161"/>
                  </a:lnTo>
                  <a:close/>
                </a:path>
                <a:path w="631825" h="33654">
                  <a:moveTo>
                    <a:pt x="409841" y="11074"/>
                  </a:moveTo>
                  <a:lnTo>
                    <a:pt x="398767" y="11074"/>
                  </a:lnTo>
                  <a:lnTo>
                    <a:pt x="398767" y="0"/>
                  </a:lnTo>
                  <a:lnTo>
                    <a:pt x="387692" y="0"/>
                  </a:lnTo>
                  <a:lnTo>
                    <a:pt x="387692" y="11074"/>
                  </a:lnTo>
                  <a:lnTo>
                    <a:pt x="376618" y="11074"/>
                  </a:lnTo>
                  <a:lnTo>
                    <a:pt x="376618" y="22148"/>
                  </a:lnTo>
                  <a:lnTo>
                    <a:pt x="387692" y="22148"/>
                  </a:lnTo>
                  <a:lnTo>
                    <a:pt x="398767" y="22148"/>
                  </a:lnTo>
                  <a:lnTo>
                    <a:pt x="409841" y="22148"/>
                  </a:lnTo>
                  <a:lnTo>
                    <a:pt x="409841" y="11074"/>
                  </a:lnTo>
                  <a:close/>
                </a:path>
                <a:path w="631825" h="33654">
                  <a:moveTo>
                    <a:pt x="420916" y="0"/>
                  </a:moveTo>
                  <a:lnTo>
                    <a:pt x="409841" y="0"/>
                  </a:lnTo>
                  <a:lnTo>
                    <a:pt x="409841" y="11074"/>
                  </a:lnTo>
                  <a:lnTo>
                    <a:pt x="420916" y="11074"/>
                  </a:lnTo>
                  <a:lnTo>
                    <a:pt x="420916" y="0"/>
                  </a:lnTo>
                  <a:close/>
                </a:path>
                <a:path w="631825" h="33654">
                  <a:moveTo>
                    <a:pt x="431990" y="11074"/>
                  </a:moveTo>
                  <a:lnTo>
                    <a:pt x="420916" y="11074"/>
                  </a:lnTo>
                  <a:lnTo>
                    <a:pt x="420916" y="22148"/>
                  </a:lnTo>
                  <a:lnTo>
                    <a:pt x="431990" y="22148"/>
                  </a:lnTo>
                  <a:lnTo>
                    <a:pt x="431990" y="11074"/>
                  </a:lnTo>
                  <a:close/>
                </a:path>
                <a:path w="631825" h="33654">
                  <a:moveTo>
                    <a:pt x="443077" y="22161"/>
                  </a:moveTo>
                  <a:lnTo>
                    <a:pt x="432003" y="22161"/>
                  </a:lnTo>
                  <a:lnTo>
                    <a:pt x="432003" y="33235"/>
                  </a:lnTo>
                  <a:lnTo>
                    <a:pt x="443077" y="33235"/>
                  </a:lnTo>
                  <a:lnTo>
                    <a:pt x="443077" y="22161"/>
                  </a:lnTo>
                  <a:close/>
                </a:path>
                <a:path w="631825" h="33654">
                  <a:moveTo>
                    <a:pt x="443077" y="0"/>
                  </a:moveTo>
                  <a:lnTo>
                    <a:pt x="432003" y="0"/>
                  </a:lnTo>
                  <a:lnTo>
                    <a:pt x="432003" y="11074"/>
                  </a:lnTo>
                  <a:lnTo>
                    <a:pt x="432003" y="22148"/>
                  </a:lnTo>
                  <a:lnTo>
                    <a:pt x="443077" y="22148"/>
                  </a:lnTo>
                  <a:lnTo>
                    <a:pt x="443077" y="11074"/>
                  </a:lnTo>
                  <a:lnTo>
                    <a:pt x="443077" y="0"/>
                  </a:lnTo>
                  <a:close/>
                </a:path>
                <a:path w="631825" h="33654">
                  <a:moveTo>
                    <a:pt x="465226" y="11074"/>
                  </a:moveTo>
                  <a:lnTo>
                    <a:pt x="454152" y="11074"/>
                  </a:lnTo>
                  <a:lnTo>
                    <a:pt x="454152" y="22148"/>
                  </a:lnTo>
                  <a:lnTo>
                    <a:pt x="465226" y="22148"/>
                  </a:lnTo>
                  <a:lnTo>
                    <a:pt x="465226" y="11074"/>
                  </a:lnTo>
                  <a:close/>
                </a:path>
                <a:path w="631825" h="33654">
                  <a:moveTo>
                    <a:pt x="476300" y="22161"/>
                  </a:moveTo>
                  <a:lnTo>
                    <a:pt x="465226" y="22161"/>
                  </a:lnTo>
                  <a:lnTo>
                    <a:pt x="454152" y="22161"/>
                  </a:lnTo>
                  <a:lnTo>
                    <a:pt x="454152" y="33235"/>
                  </a:lnTo>
                  <a:lnTo>
                    <a:pt x="465226" y="33235"/>
                  </a:lnTo>
                  <a:lnTo>
                    <a:pt x="476300" y="33235"/>
                  </a:lnTo>
                  <a:lnTo>
                    <a:pt x="476300" y="22161"/>
                  </a:lnTo>
                  <a:close/>
                </a:path>
                <a:path w="631825" h="33654">
                  <a:moveTo>
                    <a:pt x="476300" y="0"/>
                  </a:moveTo>
                  <a:lnTo>
                    <a:pt x="465226" y="0"/>
                  </a:lnTo>
                  <a:lnTo>
                    <a:pt x="465226" y="11074"/>
                  </a:lnTo>
                  <a:lnTo>
                    <a:pt x="476300" y="11074"/>
                  </a:lnTo>
                  <a:lnTo>
                    <a:pt x="476300" y="0"/>
                  </a:lnTo>
                  <a:close/>
                </a:path>
                <a:path w="631825" h="33654">
                  <a:moveTo>
                    <a:pt x="487375" y="11074"/>
                  </a:moveTo>
                  <a:lnTo>
                    <a:pt x="476300" y="11074"/>
                  </a:lnTo>
                  <a:lnTo>
                    <a:pt x="476300" y="22148"/>
                  </a:lnTo>
                  <a:lnTo>
                    <a:pt x="487375" y="22148"/>
                  </a:lnTo>
                  <a:lnTo>
                    <a:pt x="487375" y="11074"/>
                  </a:lnTo>
                  <a:close/>
                </a:path>
                <a:path w="631825" h="33654">
                  <a:moveTo>
                    <a:pt x="509536" y="22161"/>
                  </a:moveTo>
                  <a:lnTo>
                    <a:pt x="498462" y="22161"/>
                  </a:lnTo>
                  <a:lnTo>
                    <a:pt x="487387" y="22161"/>
                  </a:lnTo>
                  <a:lnTo>
                    <a:pt x="487387" y="33235"/>
                  </a:lnTo>
                  <a:lnTo>
                    <a:pt x="498462" y="33235"/>
                  </a:lnTo>
                  <a:lnTo>
                    <a:pt x="509536" y="33235"/>
                  </a:lnTo>
                  <a:lnTo>
                    <a:pt x="509536" y="22161"/>
                  </a:lnTo>
                  <a:close/>
                </a:path>
                <a:path w="631825" h="33654">
                  <a:moveTo>
                    <a:pt x="542759" y="0"/>
                  </a:moveTo>
                  <a:lnTo>
                    <a:pt x="542759" y="0"/>
                  </a:lnTo>
                  <a:lnTo>
                    <a:pt x="487387" y="0"/>
                  </a:lnTo>
                  <a:lnTo>
                    <a:pt x="487387" y="11074"/>
                  </a:lnTo>
                  <a:lnTo>
                    <a:pt x="487387" y="22148"/>
                  </a:lnTo>
                  <a:lnTo>
                    <a:pt x="498462" y="22148"/>
                  </a:lnTo>
                  <a:lnTo>
                    <a:pt x="509536" y="22148"/>
                  </a:lnTo>
                  <a:lnTo>
                    <a:pt x="509536" y="11074"/>
                  </a:lnTo>
                  <a:lnTo>
                    <a:pt x="520611" y="11074"/>
                  </a:lnTo>
                  <a:lnTo>
                    <a:pt x="531685" y="11074"/>
                  </a:lnTo>
                  <a:lnTo>
                    <a:pt x="531685" y="22148"/>
                  </a:lnTo>
                  <a:lnTo>
                    <a:pt x="542759" y="22148"/>
                  </a:lnTo>
                  <a:lnTo>
                    <a:pt x="542759" y="11074"/>
                  </a:lnTo>
                  <a:lnTo>
                    <a:pt x="542759" y="0"/>
                  </a:lnTo>
                  <a:close/>
                </a:path>
                <a:path w="631825" h="33654">
                  <a:moveTo>
                    <a:pt x="564921" y="11074"/>
                  </a:moveTo>
                  <a:lnTo>
                    <a:pt x="553847" y="11074"/>
                  </a:lnTo>
                  <a:lnTo>
                    <a:pt x="553847" y="22148"/>
                  </a:lnTo>
                  <a:lnTo>
                    <a:pt x="564921" y="22148"/>
                  </a:lnTo>
                  <a:lnTo>
                    <a:pt x="564921" y="11074"/>
                  </a:lnTo>
                  <a:close/>
                </a:path>
                <a:path w="631825" h="33654">
                  <a:moveTo>
                    <a:pt x="598144" y="0"/>
                  </a:moveTo>
                  <a:lnTo>
                    <a:pt x="587070" y="0"/>
                  </a:lnTo>
                  <a:lnTo>
                    <a:pt x="575995" y="0"/>
                  </a:lnTo>
                  <a:lnTo>
                    <a:pt x="575995" y="11074"/>
                  </a:lnTo>
                  <a:lnTo>
                    <a:pt x="575995" y="22148"/>
                  </a:lnTo>
                  <a:lnTo>
                    <a:pt x="587070" y="22148"/>
                  </a:lnTo>
                  <a:lnTo>
                    <a:pt x="587070" y="11074"/>
                  </a:lnTo>
                  <a:lnTo>
                    <a:pt x="598144" y="11074"/>
                  </a:lnTo>
                  <a:lnTo>
                    <a:pt x="598144" y="0"/>
                  </a:lnTo>
                  <a:close/>
                </a:path>
                <a:path w="631825" h="33654">
                  <a:moveTo>
                    <a:pt x="631380" y="0"/>
                  </a:moveTo>
                  <a:lnTo>
                    <a:pt x="620306" y="0"/>
                  </a:lnTo>
                  <a:lnTo>
                    <a:pt x="609231" y="0"/>
                  </a:lnTo>
                  <a:lnTo>
                    <a:pt x="598157" y="0"/>
                  </a:lnTo>
                  <a:lnTo>
                    <a:pt x="598157" y="11074"/>
                  </a:lnTo>
                  <a:lnTo>
                    <a:pt x="609231" y="11074"/>
                  </a:lnTo>
                  <a:lnTo>
                    <a:pt x="609231" y="22148"/>
                  </a:lnTo>
                  <a:lnTo>
                    <a:pt x="620306" y="22148"/>
                  </a:lnTo>
                  <a:lnTo>
                    <a:pt x="620306" y="11074"/>
                  </a:lnTo>
                  <a:lnTo>
                    <a:pt x="631380" y="11074"/>
                  </a:lnTo>
                  <a:lnTo>
                    <a:pt x="6313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91935" y="4357509"/>
              <a:ext cx="631825" cy="44450"/>
            </a:xfrm>
            <a:custGeom>
              <a:avLst/>
              <a:gdLst/>
              <a:ahLst/>
              <a:cxnLst/>
              <a:rect l="l" t="t" r="r" b="b"/>
              <a:pathLst>
                <a:path w="631825" h="44450">
                  <a:moveTo>
                    <a:pt x="22148" y="11074"/>
                  </a:moveTo>
                  <a:lnTo>
                    <a:pt x="11074" y="11074"/>
                  </a:lnTo>
                  <a:lnTo>
                    <a:pt x="0" y="11074"/>
                  </a:lnTo>
                  <a:lnTo>
                    <a:pt x="0" y="22148"/>
                  </a:lnTo>
                  <a:lnTo>
                    <a:pt x="11074" y="22148"/>
                  </a:lnTo>
                  <a:lnTo>
                    <a:pt x="22148" y="22148"/>
                  </a:lnTo>
                  <a:lnTo>
                    <a:pt x="22148" y="11074"/>
                  </a:lnTo>
                  <a:close/>
                </a:path>
                <a:path w="631825" h="44450">
                  <a:moveTo>
                    <a:pt x="33223" y="33223"/>
                  </a:moveTo>
                  <a:lnTo>
                    <a:pt x="22148" y="33223"/>
                  </a:lnTo>
                  <a:lnTo>
                    <a:pt x="11074" y="33223"/>
                  </a:lnTo>
                  <a:lnTo>
                    <a:pt x="11074" y="44297"/>
                  </a:lnTo>
                  <a:lnTo>
                    <a:pt x="22148" y="44297"/>
                  </a:lnTo>
                  <a:lnTo>
                    <a:pt x="33223" y="44297"/>
                  </a:lnTo>
                  <a:lnTo>
                    <a:pt x="33223" y="33223"/>
                  </a:lnTo>
                  <a:close/>
                </a:path>
                <a:path w="631825" h="44450">
                  <a:moveTo>
                    <a:pt x="99682" y="11074"/>
                  </a:moveTo>
                  <a:lnTo>
                    <a:pt x="99682" y="11074"/>
                  </a:lnTo>
                  <a:lnTo>
                    <a:pt x="44310" y="11074"/>
                  </a:lnTo>
                  <a:lnTo>
                    <a:pt x="44310" y="22148"/>
                  </a:lnTo>
                  <a:lnTo>
                    <a:pt x="44310" y="33235"/>
                  </a:lnTo>
                  <a:lnTo>
                    <a:pt x="55384" y="33235"/>
                  </a:lnTo>
                  <a:lnTo>
                    <a:pt x="55384" y="44297"/>
                  </a:lnTo>
                  <a:lnTo>
                    <a:pt x="66459" y="44297"/>
                  </a:lnTo>
                  <a:lnTo>
                    <a:pt x="66459" y="33223"/>
                  </a:lnTo>
                  <a:lnTo>
                    <a:pt x="55384" y="33223"/>
                  </a:lnTo>
                  <a:lnTo>
                    <a:pt x="55384" y="22148"/>
                  </a:lnTo>
                  <a:lnTo>
                    <a:pt x="66459" y="22148"/>
                  </a:lnTo>
                  <a:lnTo>
                    <a:pt x="77533" y="22148"/>
                  </a:lnTo>
                  <a:lnTo>
                    <a:pt x="88607" y="22148"/>
                  </a:lnTo>
                  <a:lnTo>
                    <a:pt x="88607" y="33235"/>
                  </a:lnTo>
                  <a:lnTo>
                    <a:pt x="99682" y="33235"/>
                  </a:lnTo>
                  <a:lnTo>
                    <a:pt x="99682" y="22148"/>
                  </a:lnTo>
                  <a:lnTo>
                    <a:pt x="99682" y="11074"/>
                  </a:lnTo>
                  <a:close/>
                </a:path>
                <a:path w="631825" h="44450">
                  <a:moveTo>
                    <a:pt x="132918" y="22148"/>
                  </a:moveTo>
                  <a:lnTo>
                    <a:pt x="121843" y="22148"/>
                  </a:lnTo>
                  <a:lnTo>
                    <a:pt x="110769" y="22148"/>
                  </a:lnTo>
                  <a:lnTo>
                    <a:pt x="110769" y="11074"/>
                  </a:lnTo>
                  <a:lnTo>
                    <a:pt x="99695" y="11074"/>
                  </a:lnTo>
                  <a:lnTo>
                    <a:pt x="99695" y="22148"/>
                  </a:lnTo>
                  <a:lnTo>
                    <a:pt x="99695" y="33235"/>
                  </a:lnTo>
                  <a:lnTo>
                    <a:pt x="110769" y="33235"/>
                  </a:lnTo>
                  <a:lnTo>
                    <a:pt x="121843" y="33235"/>
                  </a:lnTo>
                  <a:lnTo>
                    <a:pt x="132918" y="33235"/>
                  </a:lnTo>
                  <a:lnTo>
                    <a:pt x="132918" y="22148"/>
                  </a:lnTo>
                  <a:close/>
                </a:path>
                <a:path w="631825" h="44450">
                  <a:moveTo>
                    <a:pt x="143992" y="11074"/>
                  </a:moveTo>
                  <a:lnTo>
                    <a:pt x="132918" y="11074"/>
                  </a:lnTo>
                  <a:lnTo>
                    <a:pt x="132918" y="22148"/>
                  </a:lnTo>
                  <a:lnTo>
                    <a:pt x="143992" y="22148"/>
                  </a:lnTo>
                  <a:lnTo>
                    <a:pt x="143992" y="11074"/>
                  </a:lnTo>
                  <a:close/>
                </a:path>
                <a:path w="631825" h="44450">
                  <a:moveTo>
                    <a:pt x="155054" y="22148"/>
                  </a:moveTo>
                  <a:lnTo>
                    <a:pt x="143992" y="22148"/>
                  </a:lnTo>
                  <a:lnTo>
                    <a:pt x="143992" y="33235"/>
                  </a:lnTo>
                  <a:lnTo>
                    <a:pt x="155054" y="33235"/>
                  </a:lnTo>
                  <a:lnTo>
                    <a:pt x="155054" y="22148"/>
                  </a:lnTo>
                  <a:close/>
                </a:path>
                <a:path w="631825" h="44450">
                  <a:moveTo>
                    <a:pt x="199377" y="11074"/>
                  </a:moveTo>
                  <a:lnTo>
                    <a:pt x="188302" y="11074"/>
                  </a:lnTo>
                  <a:lnTo>
                    <a:pt x="177228" y="11074"/>
                  </a:lnTo>
                  <a:lnTo>
                    <a:pt x="166154" y="11074"/>
                  </a:lnTo>
                  <a:lnTo>
                    <a:pt x="166154" y="22148"/>
                  </a:lnTo>
                  <a:lnTo>
                    <a:pt x="166154" y="33235"/>
                  </a:lnTo>
                  <a:lnTo>
                    <a:pt x="177228" y="33235"/>
                  </a:lnTo>
                  <a:lnTo>
                    <a:pt x="177228" y="22148"/>
                  </a:lnTo>
                  <a:lnTo>
                    <a:pt x="188302" y="22148"/>
                  </a:lnTo>
                  <a:lnTo>
                    <a:pt x="199377" y="22148"/>
                  </a:lnTo>
                  <a:lnTo>
                    <a:pt x="199377" y="11074"/>
                  </a:lnTo>
                  <a:close/>
                </a:path>
                <a:path w="631825" h="44450">
                  <a:moveTo>
                    <a:pt x="210451" y="22148"/>
                  </a:moveTo>
                  <a:lnTo>
                    <a:pt x="199377" y="22148"/>
                  </a:lnTo>
                  <a:lnTo>
                    <a:pt x="199377" y="33235"/>
                  </a:lnTo>
                  <a:lnTo>
                    <a:pt x="210451" y="33235"/>
                  </a:lnTo>
                  <a:lnTo>
                    <a:pt x="210451" y="22148"/>
                  </a:lnTo>
                  <a:close/>
                </a:path>
                <a:path w="631825" h="44450">
                  <a:moveTo>
                    <a:pt x="265836" y="22148"/>
                  </a:moveTo>
                  <a:lnTo>
                    <a:pt x="254762" y="22148"/>
                  </a:lnTo>
                  <a:lnTo>
                    <a:pt x="254762" y="11074"/>
                  </a:lnTo>
                  <a:lnTo>
                    <a:pt x="243687" y="11074"/>
                  </a:lnTo>
                  <a:lnTo>
                    <a:pt x="243687" y="22148"/>
                  </a:lnTo>
                  <a:lnTo>
                    <a:pt x="232613" y="22148"/>
                  </a:lnTo>
                  <a:lnTo>
                    <a:pt x="232613" y="11074"/>
                  </a:lnTo>
                  <a:lnTo>
                    <a:pt x="221538" y="11074"/>
                  </a:lnTo>
                  <a:lnTo>
                    <a:pt x="221538" y="22148"/>
                  </a:lnTo>
                  <a:lnTo>
                    <a:pt x="221538" y="33235"/>
                  </a:lnTo>
                  <a:lnTo>
                    <a:pt x="232613" y="33235"/>
                  </a:lnTo>
                  <a:lnTo>
                    <a:pt x="243687" y="33235"/>
                  </a:lnTo>
                  <a:lnTo>
                    <a:pt x="254762" y="33235"/>
                  </a:lnTo>
                  <a:lnTo>
                    <a:pt x="265836" y="33235"/>
                  </a:lnTo>
                  <a:lnTo>
                    <a:pt x="265836" y="22148"/>
                  </a:lnTo>
                  <a:close/>
                </a:path>
                <a:path w="631825" h="44450">
                  <a:moveTo>
                    <a:pt x="276923" y="11074"/>
                  </a:moveTo>
                  <a:lnTo>
                    <a:pt x="265849" y="11074"/>
                  </a:lnTo>
                  <a:lnTo>
                    <a:pt x="265849" y="22148"/>
                  </a:lnTo>
                  <a:lnTo>
                    <a:pt x="276923" y="22148"/>
                  </a:lnTo>
                  <a:lnTo>
                    <a:pt x="276923" y="11074"/>
                  </a:lnTo>
                  <a:close/>
                </a:path>
                <a:path w="631825" h="44450">
                  <a:moveTo>
                    <a:pt x="321221" y="11074"/>
                  </a:moveTo>
                  <a:lnTo>
                    <a:pt x="310146" y="11074"/>
                  </a:lnTo>
                  <a:lnTo>
                    <a:pt x="299072" y="11074"/>
                  </a:lnTo>
                  <a:lnTo>
                    <a:pt x="287997" y="11074"/>
                  </a:lnTo>
                  <a:lnTo>
                    <a:pt x="287997" y="22148"/>
                  </a:lnTo>
                  <a:lnTo>
                    <a:pt x="299072" y="22148"/>
                  </a:lnTo>
                  <a:lnTo>
                    <a:pt x="299072" y="33235"/>
                  </a:lnTo>
                  <a:lnTo>
                    <a:pt x="310146" y="33235"/>
                  </a:lnTo>
                  <a:lnTo>
                    <a:pt x="321221" y="33235"/>
                  </a:lnTo>
                  <a:lnTo>
                    <a:pt x="321221" y="22148"/>
                  </a:lnTo>
                  <a:lnTo>
                    <a:pt x="321221" y="11074"/>
                  </a:lnTo>
                  <a:close/>
                </a:path>
                <a:path w="631825" h="44450">
                  <a:moveTo>
                    <a:pt x="376605" y="11074"/>
                  </a:moveTo>
                  <a:lnTo>
                    <a:pt x="376605" y="11074"/>
                  </a:lnTo>
                  <a:lnTo>
                    <a:pt x="321233" y="11074"/>
                  </a:lnTo>
                  <a:lnTo>
                    <a:pt x="321233" y="22148"/>
                  </a:lnTo>
                  <a:lnTo>
                    <a:pt x="321233" y="33235"/>
                  </a:lnTo>
                  <a:lnTo>
                    <a:pt x="332308" y="33235"/>
                  </a:lnTo>
                  <a:lnTo>
                    <a:pt x="332308" y="22148"/>
                  </a:lnTo>
                  <a:lnTo>
                    <a:pt x="343382" y="22148"/>
                  </a:lnTo>
                  <a:lnTo>
                    <a:pt x="354457" y="22148"/>
                  </a:lnTo>
                  <a:lnTo>
                    <a:pt x="354457" y="33235"/>
                  </a:lnTo>
                  <a:lnTo>
                    <a:pt x="365531" y="33235"/>
                  </a:lnTo>
                  <a:lnTo>
                    <a:pt x="376605" y="33235"/>
                  </a:lnTo>
                  <a:lnTo>
                    <a:pt x="376605" y="22148"/>
                  </a:lnTo>
                  <a:lnTo>
                    <a:pt x="376605" y="11074"/>
                  </a:lnTo>
                  <a:close/>
                </a:path>
                <a:path w="631825" h="44450">
                  <a:moveTo>
                    <a:pt x="420916" y="11074"/>
                  </a:moveTo>
                  <a:lnTo>
                    <a:pt x="409841" y="11074"/>
                  </a:lnTo>
                  <a:lnTo>
                    <a:pt x="409841" y="22148"/>
                  </a:lnTo>
                  <a:lnTo>
                    <a:pt x="398767" y="22148"/>
                  </a:lnTo>
                  <a:lnTo>
                    <a:pt x="387692" y="22148"/>
                  </a:lnTo>
                  <a:lnTo>
                    <a:pt x="387692" y="11074"/>
                  </a:lnTo>
                  <a:lnTo>
                    <a:pt x="376618" y="11074"/>
                  </a:lnTo>
                  <a:lnTo>
                    <a:pt x="376618" y="22148"/>
                  </a:lnTo>
                  <a:lnTo>
                    <a:pt x="376618" y="33235"/>
                  </a:lnTo>
                  <a:lnTo>
                    <a:pt x="387692" y="33235"/>
                  </a:lnTo>
                  <a:lnTo>
                    <a:pt x="398767" y="33235"/>
                  </a:lnTo>
                  <a:lnTo>
                    <a:pt x="409841" y="33235"/>
                  </a:lnTo>
                  <a:lnTo>
                    <a:pt x="420916" y="33235"/>
                  </a:lnTo>
                  <a:lnTo>
                    <a:pt x="420916" y="22148"/>
                  </a:lnTo>
                  <a:lnTo>
                    <a:pt x="420916" y="11074"/>
                  </a:lnTo>
                  <a:close/>
                </a:path>
                <a:path w="631825" h="44450">
                  <a:moveTo>
                    <a:pt x="454152" y="22148"/>
                  </a:moveTo>
                  <a:lnTo>
                    <a:pt x="443077" y="22148"/>
                  </a:lnTo>
                  <a:lnTo>
                    <a:pt x="443077" y="33235"/>
                  </a:lnTo>
                  <a:lnTo>
                    <a:pt x="454152" y="33235"/>
                  </a:lnTo>
                  <a:lnTo>
                    <a:pt x="454152" y="22148"/>
                  </a:lnTo>
                  <a:close/>
                </a:path>
                <a:path w="631825" h="44450">
                  <a:moveTo>
                    <a:pt x="476300" y="22148"/>
                  </a:moveTo>
                  <a:lnTo>
                    <a:pt x="465226" y="22148"/>
                  </a:lnTo>
                  <a:lnTo>
                    <a:pt x="465226" y="33235"/>
                  </a:lnTo>
                  <a:lnTo>
                    <a:pt x="476300" y="33235"/>
                  </a:lnTo>
                  <a:lnTo>
                    <a:pt x="476300" y="22148"/>
                  </a:lnTo>
                  <a:close/>
                </a:path>
                <a:path w="631825" h="44450">
                  <a:moveTo>
                    <a:pt x="520611" y="22148"/>
                  </a:moveTo>
                  <a:lnTo>
                    <a:pt x="509536" y="22148"/>
                  </a:lnTo>
                  <a:lnTo>
                    <a:pt x="509536" y="11074"/>
                  </a:lnTo>
                  <a:lnTo>
                    <a:pt x="509536" y="0"/>
                  </a:lnTo>
                  <a:lnTo>
                    <a:pt x="498462" y="0"/>
                  </a:lnTo>
                  <a:lnTo>
                    <a:pt x="498462" y="11074"/>
                  </a:lnTo>
                  <a:lnTo>
                    <a:pt x="498462" y="22148"/>
                  </a:lnTo>
                  <a:lnTo>
                    <a:pt x="487387" y="22148"/>
                  </a:lnTo>
                  <a:lnTo>
                    <a:pt x="487387" y="33235"/>
                  </a:lnTo>
                  <a:lnTo>
                    <a:pt x="498462" y="33235"/>
                  </a:lnTo>
                  <a:lnTo>
                    <a:pt x="509536" y="33235"/>
                  </a:lnTo>
                  <a:lnTo>
                    <a:pt x="520611" y="33235"/>
                  </a:lnTo>
                  <a:lnTo>
                    <a:pt x="520611" y="22148"/>
                  </a:lnTo>
                  <a:close/>
                </a:path>
                <a:path w="631825" h="44450">
                  <a:moveTo>
                    <a:pt x="542759" y="0"/>
                  </a:moveTo>
                  <a:lnTo>
                    <a:pt x="531685" y="0"/>
                  </a:lnTo>
                  <a:lnTo>
                    <a:pt x="531685" y="11074"/>
                  </a:lnTo>
                  <a:lnTo>
                    <a:pt x="531685" y="22148"/>
                  </a:lnTo>
                  <a:lnTo>
                    <a:pt x="542759" y="22148"/>
                  </a:lnTo>
                  <a:lnTo>
                    <a:pt x="542759" y="11074"/>
                  </a:lnTo>
                  <a:lnTo>
                    <a:pt x="542759" y="0"/>
                  </a:lnTo>
                  <a:close/>
                </a:path>
                <a:path w="631825" h="44450">
                  <a:moveTo>
                    <a:pt x="587070" y="0"/>
                  </a:moveTo>
                  <a:lnTo>
                    <a:pt x="575995" y="0"/>
                  </a:lnTo>
                  <a:lnTo>
                    <a:pt x="575995" y="11074"/>
                  </a:lnTo>
                  <a:lnTo>
                    <a:pt x="564921" y="11074"/>
                  </a:lnTo>
                  <a:lnTo>
                    <a:pt x="553847" y="11074"/>
                  </a:lnTo>
                  <a:lnTo>
                    <a:pt x="542772" y="11074"/>
                  </a:lnTo>
                  <a:lnTo>
                    <a:pt x="542772" y="22148"/>
                  </a:lnTo>
                  <a:lnTo>
                    <a:pt x="553847" y="22148"/>
                  </a:lnTo>
                  <a:lnTo>
                    <a:pt x="553847" y="33235"/>
                  </a:lnTo>
                  <a:lnTo>
                    <a:pt x="564921" y="33235"/>
                  </a:lnTo>
                  <a:lnTo>
                    <a:pt x="564921" y="22148"/>
                  </a:lnTo>
                  <a:lnTo>
                    <a:pt x="575995" y="22148"/>
                  </a:lnTo>
                  <a:lnTo>
                    <a:pt x="587070" y="22148"/>
                  </a:lnTo>
                  <a:lnTo>
                    <a:pt x="587070" y="11074"/>
                  </a:lnTo>
                  <a:lnTo>
                    <a:pt x="587070" y="0"/>
                  </a:lnTo>
                  <a:close/>
                </a:path>
                <a:path w="631825" h="44450">
                  <a:moveTo>
                    <a:pt x="598144" y="22148"/>
                  </a:moveTo>
                  <a:lnTo>
                    <a:pt x="587070" y="22148"/>
                  </a:lnTo>
                  <a:lnTo>
                    <a:pt x="587070" y="33235"/>
                  </a:lnTo>
                  <a:lnTo>
                    <a:pt x="598144" y="33235"/>
                  </a:lnTo>
                  <a:lnTo>
                    <a:pt x="598144" y="22148"/>
                  </a:lnTo>
                  <a:close/>
                </a:path>
                <a:path w="631825" h="44450">
                  <a:moveTo>
                    <a:pt x="620306" y="22148"/>
                  </a:moveTo>
                  <a:lnTo>
                    <a:pt x="609231" y="22148"/>
                  </a:lnTo>
                  <a:lnTo>
                    <a:pt x="598157" y="22148"/>
                  </a:lnTo>
                  <a:lnTo>
                    <a:pt x="598157" y="33235"/>
                  </a:lnTo>
                  <a:lnTo>
                    <a:pt x="609231" y="33235"/>
                  </a:lnTo>
                  <a:lnTo>
                    <a:pt x="620306" y="33235"/>
                  </a:lnTo>
                  <a:lnTo>
                    <a:pt x="620306" y="22148"/>
                  </a:lnTo>
                  <a:close/>
                </a:path>
                <a:path w="631825" h="44450">
                  <a:moveTo>
                    <a:pt x="631380" y="0"/>
                  </a:moveTo>
                  <a:lnTo>
                    <a:pt x="620306" y="0"/>
                  </a:lnTo>
                  <a:lnTo>
                    <a:pt x="609231" y="0"/>
                  </a:lnTo>
                  <a:lnTo>
                    <a:pt x="598157" y="0"/>
                  </a:lnTo>
                  <a:lnTo>
                    <a:pt x="598157" y="11074"/>
                  </a:lnTo>
                  <a:lnTo>
                    <a:pt x="609231" y="11074"/>
                  </a:lnTo>
                  <a:lnTo>
                    <a:pt x="620306" y="11074"/>
                  </a:lnTo>
                  <a:lnTo>
                    <a:pt x="620306" y="22148"/>
                  </a:lnTo>
                  <a:lnTo>
                    <a:pt x="631380" y="22148"/>
                  </a:lnTo>
                  <a:lnTo>
                    <a:pt x="631380" y="11074"/>
                  </a:lnTo>
                  <a:lnTo>
                    <a:pt x="6313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91935" y="4390732"/>
              <a:ext cx="631825" cy="33655"/>
            </a:xfrm>
            <a:custGeom>
              <a:avLst/>
              <a:gdLst/>
              <a:ahLst/>
              <a:cxnLst/>
              <a:rect l="l" t="t" r="r" b="b"/>
              <a:pathLst>
                <a:path w="631825" h="33654">
                  <a:moveTo>
                    <a:pt x="22148" y="11074"/>
                  </a:moveTo>
                  <a:lnTo>
                    <a:pt x="11074" y="11074"/>
                  </a:lnTo>
                  <a:lnTo>
                    <a:pt x="0" y="11074"/>
                  </a:lnTo>
                  <a:lnTo>
                    <a:pt x="0" y="22148"/>
                  </a:lnTo>
                  <a:lnTo>
                    <a:pt x="11074" y="22148"/>
                  </a:lnTo>
                  <a:lnTo>
                    <a:pt x="22148" y="22148"/>
                  </a:lnTo>
                  <a:lnTo>
                    <a:pt x="22148" y="11074"/>
                  </a:lnTo>
                  <a:close/>
                </a:path>
                <a:path w="631825" h="33654">
                  <a:moveTo>
                    <a:pt x="33223" y="22161"/>
                  </a:moveTo>
                  <a:lnTo>
                    <a:pt x="22148" y="22161"/>
                  </a:lnTo>
                  <a:lnTo>
                    <a:pt x="11074" y="22161"/>
                  </a:lnTo>
                  <a:lnTo>
                    <a:pt x="11074" y="33235"/>
                  </a:lnTo>
                  <a:lnTo>
                    <a:pt x="22148" y="33235"/>
                  </a:lnTo>
                  <a:lnTo>
                    <a:pt x="33223" y="33235"/>
                  </a:lnTo>
                  <a:lnTo>
                    <a:pt x="33223" y="22161"/>
                  </a:lnTo>
                  <a:close/>
                </a:path>
                <a:path w="631825" h="33654">
                  <a:moveTo>
                    <a:pt x="88607" y="22161"/>
                  </a:moveTo>
                  <a:lnTo>
                    <a:pt x="77533" y="22161"/>
                  </a:lnTo>
                  <a:lnTo>
                    <a:pt x="66459" y="22161"/>
                  </a:lnTo>
                  <a:lnTo>
                    <a:pt x="55384" y="22161"/>
                  </a:lnTo>
                  <a:lnTo>
                    <a:pt x="55384" y="33235"/>
                  </a:lnTo>
                  <a:lnTo>
                    <a:pt x="66459" y="33235"/>
                  </a:lnTo>
                  <a:lnTo>
                    <a:pt x="77533" y="33235"/>
                  </a:lnTo>
                  <a:lnTo>
                    <a:pt x="88607" y="33235"/>
                  </a:lnTo>
                  <a:lnTo>
                    <a:pt x="88607" y="22161"/>
                  </a:lnTo>
                  <a:close/>
                </a:path>
                <a:path w="631825" h="33654">
                  <a:moveTo>
                    <a:pt x="99682" y="11074"/>
                  </a:moveTo>
                  <a:lnTo>
                    <a:pt x="88607" y="11074"/>
                  </a:lnTo>
                  <a:lnTo>
                    <a:pt x="88607" y="0"/>
                  </a:lnTo>
                  <a:lnTo>
                    <a:pt x="77533" y="0"/>
                  </a:lnTo>
                  <a:lnTo>
                    <a:pt x="66459" y="0"/>
                  </a:lnTo>
                  <a:lnTo>
                    <a:pt x="55384" y="0"/>
                  </a:lnTo>
                  <a:lnTo>
                    <a:pt x="55384" y="11074"/>
                  </a:lnTo>
                  <a:lnTo>
                    <a:pt x="55384" y="22148"/>
                  </a:lnTo>
                  <a:lnTo>
                    <a:pt x="66459" y="22148"/>
                  </a:lnTo>
                  <a:lnTo>
                    <a:pt x="66459" y="11074"/>
                  </a:lnTo>
                  <a:lnTo>
                    <a:pt x="77533" y="11074"/>
                  </a:lnTo>
                  <a:lnTo>
                    <a:pt x="77533" y="22148"/>
                  </a:lnTo>
                  <a:lnTo>
                    <a:pt x="88607" y="22148"/>
                  </a:lnTo>
                  <a:lnTo>
                    <a:pt x="99682" y="22148"/>
                  </a:lnTo>
                  <a:lnTo>
                    <a:pt x="99682" y="11074"/>
                  </a:lnTo>
                  <a:close/>
                </a:path>
                <a:path w="631825" h="33654">
                  <a:moveTo>
                    <a:pt x="143992" y="22161"/>
                  </a:moveTo>
                  <a:lnTo>
                    <a:pt x="132918" y="22161"/>
                  </a:lnTo>
                  <a:lnTo>
                    <a:pt x="132918" y="33235"/>
                  </a:lnTo>
                  <a:lnTo>
                    <a:pt x="143992" y="33235"/>
                  </a:lnTo>
                  <a:lnTo>
                    <a:pt x="143992" y="22161"/>
                  </a:lnTo>
                  <a:close/>
                </a:path>
                <a:path w="631825" h="33654">
                  <a:moveTo>
                    <a:pt x="143992" y="0"/>
                  </a:moveTo>
                  <a:lnTo>
                    <a:pt x="132918" y="0"/>
                  </a:lnTo>
                  <a:lnTo>
                    <a:pt x="121843" y="0"/>
                  </a:lnTo>
                  <a:lnTo>
                    <a:pt x="110769" y="0"/>
                  </a:lnTo>
                  <a:lnTo>
                    <a:pt x="99695" y="0"/>
                  </a:lnTo>
                  <a:lnTo>
                    <a:pt x="99695" y="11074"/>
                  </a:lnTo>
                  <a:lnTo>
                    <a:pt x="110769" y="11074"/>
                  </a:lnTo>
                  <a:lnTo>
                    <a:pt x="121843" y="11074"/>
                  </a:lnTo>
                  <a:lnTo>
                    <a:pt x="132918" y="11074"/>
                  </a:lnTo>
                  <a:lnTo>
                    <a:pt x="143992" y="11074"/>
                  </a:lnTo>
                  <a:lnTo>
                    <a:pt x="143992" y="0"/>
                  </a:lnTo>
                  <a:close/>
                </a:path>
                <a:path w="631825" h="33654">
                  <a:moveTo>
                    <a:pt x="210451" y="22161"/>
                  </a:moveTo>
                  <a:lnTo>
                    <a:pt x="199377" y="22161"/>
                  </a:lnTo>
                  <a:lnTo>
                    <a:pt x="188302" y="22161"/>
                  </a:lnTo>
                  <a:lnTo>
                    <a:pt x="188302" y="33235"/>
                  </a:lnTo>
                  <a:lnTo>
                    <a:pt x="199377" y="33235"/>
                  </a:lnTo>
                  <a:lnTo>
                    <a:pt x="210451" y="33235"/>
                  </a:lnTo>
                  <a:lnTo>
                    <a:pt x="210451" y="22161"/>
                  </a:lnTo>
                  <a:close/>
                </a:path>
                <a:path w="631825" h="33654">
                  <a:moveTo>
                    <a:pt x="210451" y="0"/>
                  </a:moveTo>
                  <a:lnTo>
                    <a:pt x="199377" y="0"/>
                  </a:lnTo>
                  <a:lnTo>
                    <a:pt x="199377" y="11074"/>
                  </a:lnTo>
                  <a:lnTo>
                    <a:pt x="188302" y="11074"/>
                  </a:lnTo>
                  <a:lnTo>
                    <a:pt x="188302" y="0"/>
                  </a:lnTo>
                  <a:lnTo>
                    <a:pt x="177228" y="0"/>
                  </a:lnTo>
                  <a:lnTo>
                    <a:pt x="166154" y="0"/>
                  </a:lnTo>
                  <a:lnTo>
                    <a:pt x="155079" y="0"/>
                  </a:lnTo>
                  <a:lnTo>
                    <a:pt x="155079" y="11074"/>
                  </a:lnTo>
                  <a:lnTo>
                    <a:pt x="166154" y="11074"/>
                  </a:lnTo>
                  <a:lnTo>
                    <a:pt x="166154" y="22148"/>
                  </a:lnTo>
                  <a:lnTo>
                    <a:pt x="177228" y="22148"/>
                  </a:lnTo>
                  <a:lnTo>
                    <a:pt x="188302" y="22148"/>
                  </a:lnTo>
                  <a:lnTo>
                    <a:pt x="199377" y="22148"/>
                  </a:lnTo>
                  <a:lnTo>
                    <a:pt x="210451" y="22148"/>
                  </a:lnTo>
                  <a:lnTo>
                    <a:pt x="210451" y="11074"/>
                  </a:lnTo>
                  <a:lnTo>
                    <a:pt x="210451" y="0"/>
                  </a:lnTo>
                  <a:close/>
                </a:path>
                <a:path w="631825" h="33654">
                  <a:moveTo>
                    <a:pt x="232613" y="0"/>
                  </a:moveTo>
                  <a:lnTo>
                    <a:pt x="221538" y="0"/>
                  </a:lnTo>
                  <a:lnTo>
                    <a:pt x="221538" y="11074"/>
                  </a:lnTo>
                  <a:lnTo>
                    <a:pt x="232613" y="11074"/>
                  </a:lnTo>
                  <a:lnTo>
                    <a:pt x="232613" y="0"/>
                  </a:lnTo>
                  <a:close/>
                </a:path>
                <a:path w="631825" h="33654">
                  <a:moveTo>
                    <a:pt x="265836" y="11074"/>
                  </a:moveTo>
                  <a:lnTo>
                    <a:pt x="254762" y="11074"/>
                  </a:lnTo>
                  <a:lnTo>
                    <a:pt x="254762" y="0"/>
                  </a:lnTo>
                  <a:lnTo>
                    <a:pt x="243687" y="0"/>
                  </a:lnTo>
                  <a:lnTo>
                    <a:pt x="243687" y="11074"/>
                  </a:lnTo>
                  <a:lnTo>
                    <a:pt x="243687" y="22148"/>
                  </a:lnTo>
                  <a:lnTo>
                    <a:pt x="254762" y="22148"/>
                  </a:lnTo>
                  <a:lnTo>
                    <a:pt x="265836" y="22148"/>
                  </a:lnTo>
                  <a:lnTo>
                    <a:pt x="265836" y="11074"/>
                  </a:lnTo>
                  <a:close/>
                </a:path>
                <a:path w="631825" h="33654">
                  <a:moveTo>
                    <a:pt x="287997" y="22161"/>
                  </a:moveTo>
                  <a:lnTo>
                    <a:pt x="276923" y="22161"/>
                  </a:lnTo>
                  <a:lnTo>
                    <a:pt x="276923" y="33235"/>
                  </a:lnTo>
                  <a:lnTo>
                    <a:pt x="287997" y="33235"/>
                  </a:lnTo>
                  <a:lnTo>
                    <a:pt x="287997" y="22161"/>
                  </a:lnTo>
                  <a:close/>
                </a:path>
                <a:path w="631825" h="33654">
                  <a:moveTo>
                    <a:pt x="287997" y="0"/>
                  </a:moveTo>
                  <a:lnTo>
                    <a:pt x="276923" y="0"/>
                  </a:lnTo>
                  <a:lnTo>
                    <a:pt x="265849" y="0"/>
                  </a:lnTo>
                  <a:lnTo>
                    <a:pt x="265849" y="11074"/>
                  </a:lnTo>
                  <a:lnTo>
                    <a:pt x="276923" y="11074"/>
                  </a:lnTo>
                  <a:lnTo>
                    <a:pt x="287997" y="11074"/>
                  </a:lnTo>
                  <a:lnTo>
                    <a:pt x="287997" y="0"/>
                  </a:lnTo>
                  <a:close/>
                </a:path>
                <a:path w="631825" h="33654">
                  <a:moveTo>
                    <a:pt x="321221" y="22161"/>
                  </a:moveTo>
                  <a:lnTo>
                    <a:pt x="310146" y="22161"/>
                  </a:lnTo>
                  <a:lnTo>
                    <a:pt x="310146" y="33235"/>
                  </a:lnTo>
                  <a:lnTo>
                    <a:pt x="321221" y="33235"/>
                  </a:lnTo>
                  <a:lnTo>
                    <a:pt x="321221" y="22161"/>
                  </a:lnTo>
                  <a:close/>
                </a:path>
                <a:path w="631825" h="33654">
                  <a:moveTo>
                    <a:pt x="321221" y="0"/>
                  </a:moveTo>
                  <a:lnTo>
                    <a:pt x="310146" y="0"/>
                  </a:lnTo>
                  <a:lnTo>
                    <a:pt x="310146" y="11074"/>
                  </a:lnTo>
                  <a:lnTo>
                    <a:pt x="299072" y="11074"/>
                  </a:lnTo>
                  <a:lnTo>
                    <a:pt x="299072" y="22148"/>
                  </a:lnTo>
                  <a:lnTo>
                    <a:pt x="310146" y="22148"/>
                  </a:lnTo>
                  <a:lnTo>
                    <a:pt x="321221" y="22148"/>
                  </a:lnTo>
                  <a:lnTo>
                    <a:pt x="321221" y="11074"/>
                  </a:lnTo>
                  <a:lnTo>
                    <a:pt x="321221" y="0"/>
                  </a:lnTo>
                  <a:close/>
                </a:path>
                <a:path w="631825" h="33654">
                  <a:moveTo>
                    <a:pt x="343382" y="22161"/>
                  </a:moveTo>
                  <a:lnTo>
                    <a:pt x="332308" y="22161"/>
                  </a:lnTo>
                  <a:lnTo>
                    <a:pt x="321233" y="22161"/>
                  </a:lnTo>
                  <a:lnTo>
                    <a:pt x="321233" y="33235"/>
                  </a:lnTo>
                  <a:lnTo>
                    <a:pt x="332308" y="33235"/>
                  </a:lnTo>
                  <a:lnTo>
                    <a:pt x="343382" y="33235"/>
                  </a:lnTo>
                  <a:lnTo>
                    <a:pt x="343382" y="22161"/>
                  </a:lnTo>
                  <a:close/>
                </a:path>
                <a:path w="631825" h="33654">
                  <a:moveTo>
                    <a:pt x="376605" y="22161"/>
                  </a:moveTo>
                  <a:lnTo>
                    <a:pt x="365531" y="22161"/>
                  </a:lnTo>
                  <a:lnTo>
                    <a:pt x="365531" y="33235"/>
                  </a:lnTo>
                  <a:lnTo>
                    <a:pt x="376605" y="33235"/>
                  </a:lnTo>
                  <a:lnTo>
                    <a:pt x="376605" y="22161"/>
                  </a:lnTo>
                  <a:close/>
                </a:path>
                <a:path w="631825" h="33654">
                  <a:moveTo>
                    <a:pt x="376605" y="11074"/>
                  </a:moveTo>
                  <a:lnTo>
                    <a:pt x="365531" y="11074"/>
                  </a:lnTo>
                  <a:lnTo>
                    <a:pt x="354457" y="11074"/>
                  </a:lnTo>
                  <a:lnTo>
                    <a:pt x="354457" y="0"/>
                  </a:lnTo>
                  <a:lnTo>
                    <a:pt x="343382" y="0"/>
                  </a:lnTo>
                  <a:lnTo>
                    <a:pt x="332308" y="0"/>
                  </a:lnTo>
                  <a:lnTo>
                    <a:pt x="321233" y="0"/>
                  </a:lnTo>
                  <a:lnTo>
                    <a:pt x="321233" y="11074"/>
                  </a:lnTo>
                  <a:lnTo>
                    <a:pt x="332308" y="11074"/>
                  </a:lnTo>
                  <a:lnTo>
                    <a:pt x="332308" y="22148"/>
                  </a:lnTo>
                  <a:lnTo>
                    <a:pt x="343382" y="22148"/>
                  </a:lnTo>
                  <a:lnTo>
                    <a:pt x="354457" y="22148"/>
                  </a:lnTo>
                  <a:lnTo>
                    <a:pt x="365531" y="22148"/>
                  </a:lnTo>
                  <a:lnTo>
                    <a:pt x="376605" y="22148"/>
                  </a:lnTo>
                  <a:lnTo>
                    <a:pt x="376605" y="11074"/>
                  </a:lnTo>
                  <a:close/>
                </a:path>
                <a:path w="631825" h="33654">
                  <a:moveTo>
                    <a:pt x="431990" y="11074"/>
                  </a:moveTo>
                  <a:lnTo>
                    <a:pt x="420916" y="11074"/>
                  </a:lnTo>
                  <a:lnTo>
                    <a:pt x="409841" y="11074"/>
                  </a:lnTo>
                  <a:lnTo>
                    <a:pt x="409841" y="0"/>
                  </a:lnTo>
                  <a:lnTo>
                    <a:pt x="398767" y="0"/>
                  </a:lnTo>
                  <a:lnTo>
                    <a:pt x="398767" y="11074"/>
                  </a:lnTo>
                  <a:lnTo>
                    <a:pt x="387692" y="11074"/>
                  </a:lnTo>
                  <a:lnTo>
                    <a:pt x="387692" y="0"/>
                  </a:lnTo>
                  <a:lnTo>
                    <a:pt x="376618" y="0"/>
                  </a:lnTo>
                  <a:lnTo>
                    <a:pt x="376618" y="11074"/>
                  </a:lnTo>
                  <a:lnTo>
                    <a:pt x="376618" y="22148"/>
                  </a:lnTo>
                  <a:lnTo>
                    <a:pt x="431990" y="22148"/>
                  </a:lnTo>
                  <a:lnTo>
                    <a:pt x="431990" y="11074"/>
                  </a:lnTo>
                  <a:close/>
                </a:path>
                <a:path w="631825" h="33654">
                  <a:moveTo>
                    <a:pt x="487375" y="0"/>
                  </a:moveTo>
                  <a:lnTo>
                    <a:pt x="476300" y="0"/>
                  </a:lnTo>
                  <a:lnTo>
                    <a:pt x="465226" y="0"/>
                  </a:lnTo>
                  <a:lnTo>
                    <a:pt x="454152" y="0"/>
                  </a:lnTo>
                  <a:lnTo>
                    <a:pt x="454152" y="11074"/>
                  </a:lnTo>
                  <a:lnTo>
                    <a:pt x="465226" y="11074"/>
                  </a:lnTo>
                  <a:lnTo>
                    <a:pt x="465226" y="22148"/>
                  </a:lnTo>
                  <a:lnTo>
                    <a:pt x="476300" y="22148"/>
                  </a:lnTo>
                  <a:lnTo>
                    <a:pt x="487375" y="22148"/>
                  </a:lnTo>
                  <a:lnTo>
                    <a:pt x="487375" y="11074"/>
                  </a:lnTo>
                  <a:lnTo>
                    <a:pt x="487375" y="0"/>
                  </a:lnTo>
                  <a:close/>
                </a:path>
                <a:path w="631825" h="33654">
                  <a:moveTo>
                    <a:pt x="520611" y="11074"/>
                  </a:moveTo>
                  <a:lnTo>
                    <a:pt x="509536" y="11074"/>
                  </a:lnTo>
                  <a:lnTo>
                    <a:pt x="498462" y="11074"/>
                  </a:lnTo>
                  <a:lnTo>
                    <a:pt x="487387" y="11074"/>
                  </a:lnTo>
                  <a:lnTo>
                    <a:pt x="487387" y="22148"/>
                  </a:lnTo>
                  <a:lnTo>
                    <a:pt x="498462" y="22148"/>
                  </a:lnTo>
                  <a:lnTo>
                    <a:pt x="509536" y="22148"/>
                  </a:lnTo>
                  <a:lnTo>
                    <a:pt x="520611" y="22148"/>
                  </a:lnTo>
                  <a:lnTo>
                    <a:pt x="520611" y="11074"/>
                  </a:lnTo>
                  <a:close/>
                </a:path>
                <a:path w="631825" h="33654">
                  <a:moveTo>
                    <a:pt x="598144" y="11074"/>
                  </a:moveTo>
                  <a:lnTo>
                    <a:pt x="587070" y="11074"/>
                  </a:lnTo>
                  <a:lnTo>
                    <a:pt x="587070" y="0"/>
                  </a:lnTo>
                  <a:lnTo>
                    <a:pt x="575995" y="0"/>
                  </a:lnTo>
                  <a:lnTo>
                    <a:pt x="564921" y="0"/>
                  </a:lnTo>
                  <a:lnTo>
                    <a:pt x="564921" y="11074"/>
                  </a:lnTo>
                  <a:lnTo>
                    <a:pt x="564921" y="22148"/>
                  </a:lnTo>
                  <a:lnTo>
                    <a:pt x="575995" y="22148"/>
                  </a:lnTo>
                  <a:lnTo>
                    <a:pt x="587070" y="22148"/>
                  </a:lnTo>
                  <a:lnTo>
                    <a:pt x="598144" y="22148"/>
                  </a:lnTo>
                  <a:lnTo>
                    <a:pt x="598144" y="11074"/>
                  </a:lnTo>
                  <a:close/>
                </a:path>
                <a:path w="631825" h="33654">
                  <a:moveTo>
                    <a:pt x="620306" y="11074"/>
                  </a:moveTo>
                  <a:lnTo>
                    <a:pt x="609231" y="11074"/>
                  </a:lnTo>
                  <a:lnTo>
                    <a:pt x="609231" y="22148"/>
                  </a:lnTo>
                  <a:lnTo>
                    <a:pt x="620306" y="22148"/>
                  </a:lnTo>
                  <a:lnTo>
                    <a:pt x="620306" y="11074"/>
                  </a:lnTo>
                  <a:close/>
                </a:path>
                <a:path w="631825" h="33654">
                  <a:moveTo>
                    <a:pt x="631380" y="0"/>
                  </a:moveTo>
                  <a:lnTo>
                    <a:pt x="620306" y="0"/>
                  </a:lnTo>
                  <a:lnTo>
                    <a:pt x="620306" y="11074"/>
                  </a:lnTo>
                  <a:lnTo>
                    <a:pt x="631380" y="11074"/>
                  </a:lnTo>
                  <a:lnTo>
                    <a:pt x="6313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91935" y="4412894"/>
              <a:ext cx="631825" cy="33655"/>
            </a:xfrm>
            <a:custGeom>
              <a:avLst/>
              <a:gdLst/>
              <a:ahLst/>
              <a:cxnLst/>
              <a:rect l="l" t="t" r="r" b="b"/>
              <a:pathLst>
                <a:path w="631825" h="33654">
                  <a:moveTo>
                    <a:pt x="11074" y="22148"/>
                  </a:moveTo>
                  <a:lnTo>
                    <a:pt x="0" y="22148"/>
                  </a:lnTo>
                  <a:lnTo>
                    <a:pt x="0" y="33235"/>
                  </a:lnTo>
                  <a:lnTo>
                    <a:pt x="11074" y="33235"/>
                  </a:lnTo>
                  <a:lnTo>
                    <a:pt x="11074" y="22148"/>
                  </a:lnTo>
                  <a:close/>
                </a:path>
                <a:path w="631825" h="33654">
                  <a:moveTo>
                    <a:pt x="33223" y="11074"/>
                  </a:moveTo>
                  <a:lnTo>
                    <a:pt x="22148" y="11074"/>
                  </a:lnTo>
                  <a:lnTo>
                    <a:pt x="22148" y="22148"/>
                  </a:lnTo>
                  <a:lnTo>
                    <a:pt x="33223" y="22148"/>
                  </a:lnTo>
                  <a:lnTo>
                    <a:pt x="33223" y="11074"/>
                  </a:lnTo>
                  <a:close/>
                </a:path>
                <a:path w="631825" h="33654">
                  <a:moveTo>
                    <a:pt x="44297" y="22148"/>
                  </a:moveTo>
                  <a:lnTo>
                    <a:pt x="33223" y="22148"/>
                  </a:lnTo>
                  <a:lnTo>
                    <a:pt x="33223" y="33235"/>
                  </a:lnTo>
                  <a:lnTo>
                    <a:pt x="44297" y="33235"/>
                  </a:lnTo>
                  <a:lnTo>
                    <a:pt x="44297" y="22148"/>
                  </a:lnTo>
                  <a:close/>
                </a:path>
                <a:path w="631825" h="33654">
                  <a:moveTo>
                    <a:pt x="55384" y="22148"/>
                  </a:moveTo>
                  <a:lnTo>
                    <a:pt x="44310" y="22148"/>
                  </a:lnTo>
                  <a:lnTo>
                    <a:pt x="44310" y="33235"/>
                  </a:lnTo>
                  <a:lnTo>
                    <a:pt x="55384" y="33235"/>
                  </a:lnTo>
                  <a:lnTo>
                    <a:pt x="55384" y="22148"/>
                  </a:lnTo>
                  <a:close/>
                </a:path>
                <a:path w="631825" h="33654">
                  <a:moveTo>
                    <a:pt x="66459" y="11074"/>
                  </a:moveTo>
                  <a:lnTo>
                    <a:pt x="55384" y="11074"/>
                  </a:lnTo>
                  <a:lnTo>
                    <a:pt x="55384" y="22148"/>
                  </a:lnTo>
                  <a:lnTo>
                    <a:pt x="66459" y="22148"/>
                  </a:lnTo>
                  <a:lnTo>
                    <a:pt x="66459" y="11074"/>
                  </a:lnTo>
                  <a:close/>
                </a:path>
                <a:path w="631825" h="33654">
                  <a:moveTo>
                    <a:pt x="77533" y="22148"/>
                  </a:moveTo>
                  <a:lnTo>
                    <a:pt x="66459" y="22148"/>
                  </a:lnTo>
                  <a:lnTo>
                    <a:pt x="66459" y="33235"/>
                  </a:lnTo>
                  <a:lnTo>
                    <a:pt x="77533" y="33235"/>
                  </a:lnTo>
                  <a:lnTo>
                    <a:pt x="77533" y="22148"/>
                  </a:lnTo>
                  <a:close/>
                </a:path>
                <a:path w="631825" h="33654">
                  <a:moveTo>
                    <a:pt x="132918" y="11074"/>
                  </a:moveTo>
                  <a:lnTo>
                    <a:pt x="121843" y="11074"/>
                  </a:lnTo>
                  <a:lnTo>
                    <a:pt x="110769" y="11074"/>
                  </a:lnTo>
                  <a:lnTo>
                    <a:pt x="99695" y="11074"/>
                  </a:lnTo>
                  <a:lnTo>
                    <a:pt x="99695" y="22148"/>
                  </a:lnTo>
                  <a:lnTo>
                    <a:pt x="99695" y="33235"/>
                  </a:lnTo>
                  <a:lnTo>
                    <a:pt x="110769" y="33235"/>
                  </a:lnTo>
                  <a:lnTo>
                    <a:pt x="121843" y="33235"/>
                  </a:lnTo>
                  <a:lnTo>
                    <a:pt x="121843" y="22148"/>
                  </a:lnTo>
                  <a:lnTo>
                    <a:pt x="132918" y="22148"/>
                  </a:lnTo>
                  <a:lnTo>
                    <a:pt x="132918" y="11074"/>
                  </a:lnTo>
                  <a:close/>
                </a:path>
                <a:path w="631825" h="33654">
                  <a:moveTo>
                    <a:pt x="155054" y="22148"/>
                  </a:moveTo>
                  <a:lnTo>
                    <a:pt x="143992" y="22148"/>
                  </a:lnTo>
                  <a:lnTo>
                    <a:pt x="132918" y="22148"/>
                  </a:lnTo>
                  <a:lnTo>
                    <a:pt x="132918" y="33235"/>
                  </a:lnTo>
                  <a:lnTo>
                    <a:pt x="143992" y="33235"/>
                  </a:lnTo>
                  <a:lnTo>
                    <a:pt x="155054" y="33235"/>
                  </a:lnTo>
                  <a:lnTo>
                    <a:pt x="155054" y="22148"/>
                  </a:lnTo>
                  <a:close/>
                </a:path>
                <a:path w="631825" h="33654">
                  <a:moveTo>
                    <a:pt x="177228" y="11074"/>
                  </a:moveTo>
                  <a:lnTo>
                    <a:pt x="166154" y="11074"/>
                  </a:lnTo>
                  <a:lnTo>
                    <a:pt x="155079" y="11074"/>
                  </a:lnTo>
                  <a:lnTo>
                    <a:pt x="155079" y="22148"/>
                  </a:lnTo>
                  <a:lnTo>
                    <a:pt x="166154" y="22148"/>
                  </a:lnTo>
                  <a:lnTo>
                    <a:pt x="177228" y="22148"/>
                  </a:lnTo>
                  <a:lnTo>
                    <a:pt x="177228" y="11074"/>
                  </a:lnTo>
                  <a:close/>
                </a:path>
                <a:path w="631825" h="33654">
                  <a:moveTo>
                    <a:pt x="199377" y="11074"/>
                  </a:moveTo>
                  <a:lnTo>
                    <a:pt x="188302" y="11074"/>
                  </a:lnTo>
                  <a:lnTo>
                    <a:pt x="188302" y="22148"/>
                  </a:lnTo>
                  <a:lnTo>
                    <a:pt x="177228" y="22148"/>
                  </a:lnTo>
                  <a:lnTo>
                    <a:pt x="177228" y="33235"/>
                  </a:lnTo>
                  <a:lnTo>
                    <a:pt x="188302" y="33235"/>
                  </a:lnTo>
                  <a:lnTo>
                    <a:pt x="199377" y="33235"/>
                  </a:lnTo>
                  <a:lnTo>
                    <a:pt x="199377" y="22148"/>
                  </a:lnTo>
                  <a:lnTo>
                    <a:pt x="199377" y="11074"/>
                  </a:lnTo>
                  <a:close/>
                </a:path>
                <a:path w="631825" h="33654">
                  <a:moveTo>
                    <a:pt x="265836" y="11074"/>
                  </a:moveTo>
                  <a:lnTo>
                    <a:pt x="265836" y="11074"/>
                  </a:lnTo>
                  <a:lnTo>
                    <a:pt x="210464" y="11074"/>
                  </a:lnTo>
                  <a:lnTo>
                    <a:pt x="210464" y="22148"/>
                  </a:lnTo>
                  <a:lnTo>
                    <a:pt x="210464" y="33235"/>
                  </a:lnTo>
                  <a:lnTo>
                    <a:pt x="221538" y="33235"/>
                  </a:lnTo>
                  <a:lnTo>
                    <a:pt x="232613" y="33235"/>
                  </a:lnTo>
                  <a:lnTo>
                    <a:pt x="243687" y="33235"/>
                  </a:lnTo>
                  <a:lnTo>
                    <a:pt x="254762" y="33235"/>
                  </a:lnTo>
                  <a:lnTo>
                    <a:pt x="254762" y="22148"/>
                  </a:lnTo>
                  <a:lnTo>
                    <a:pt x="265836" y="22148"/>
                  </a:lnTo>
                  <a:lnTo>
                    <a:pt x="265836" y="11074"/>
                  </a:lnTo>
                  <a:close/>
                </a:path>
                <a:path w="631825" h="33654">
                  <a:moveTo>
                    <a:pt x="287997" y="11074"/>
                  </a:moveTo>
                  <a:lnTo>
                    <a:pt x="276923" y="11074"/>
                  </a:lnTo>
                  <a:lnTo>
                    <a:pt x="276923" y="22148"/>
                  </a:lnTo>
                  <a:lnTo>
                    <a:pt x="287997" y="22148"/>
                  </a:lnTo>
                  <a:lnTo>
                    <a:pt x="287997" y="11074"/>
                  </a:lnTo>
                  <a:close/>
                </a:path>
                <a:path w="631825" h="33654">
                  <a:moveTo>
                    <a:pt x="321221" y="11074"/>
                  </a:moveTo>
                  <a:lnTo>
                    <a:pt x="310146" y="11074"/>
                  </a:lnTo>
                  <a:lnTo>
                    <a:pt x="299072" y="11074"/>
                  </a:lnTo>
                  <a:lnTo>
                    <a:pt x="299072" y="22148"/>
                  </a:lnTo>
                  <a:lnTo>
                    <a:pt x="310146" y="22148"/>
                  </a:lnTo>
                  <a:lnTo>
                    <a:pt x="310146" y="33235"/>
                  </a:lnTo>
                  <a:lnTo>
                    <a:pt x="321221" y="33235"/>
                  </a:lnTo>
                  <a:lnTo>
                    <a:pt x="321221" y="22148"/>
                  </a:lnTo>
                  <a:lnTo>
                    <a:pt x="321221" y="11074"/>
                  </a:lnTo>
                  <a:close/>
                </a:path>
                <a:path w="631825" h="33654">
                  <a:moveTo>
                    <a:pt x="343382" y="22148"/>
                  </a:moveTo>
                  <a:lnTo>
                    <a:pt x="332308" y="22148"/>
                  </a:lnTo>
                  <a:lnTo>
                    <a:pt x="321233" y="22148"/>
                  </a:lnTo>
                  <a:lnTo>
                    <a:pt x="321233" y="33235"/>
                  </a:lnTo>
                  <a:lnTo>
                    <a:pt x="332308" y="33235"/>
                  </a:lnTo>
                  <a:lnTo>
                    <a:pt x="343382" y="33235"/>
                  </a:lnTo>
                  <a:lnTo>
                    <a:pt x="343382" y="22148"/>
                  </a:lnTo>
                  <a:close/>
                </a:path>
                <a:path w="631825" h="33654">
                  <a:moveTo>
                    <a:pt x="376605" y="22148"/>
                  </a:moveTo>
                  <a:lnTo>
                    <a:pt x="365531" y="22148"/>
                  </a:lnTo>
                  <a:lnTo>
                    <a:pt x="365531" y="11074"/>
                  </a:lnTo>
                  <a:lnTo>
                    <a:pt x="354457" y="11074"/>
                  </a:lnTo>
                  <a:lnTo>
                    <a:pt x="354457" y="22148"/>
                  </a:lnTo>
                  <a:lnTo>
                    <a:pt x="354457" y="33235"/>
                  </a:lnTo>
                  <a:lnTo>
                    <a:pt x="365531" y="33235"/>
                  </a:lnTo>
                  <a:lnTo>
                    <a:pt x="376605" y="33235"/>
                  </a:lnTo>
                  <a:lnTo>
                    <a:pt x="376605" y="22148"/>
                  </a:lnTo>
                  <a:close/>
                </a:path>
                <a:path w="631825" h="33654">
                  <a:moveTo>
                    <a:pt x="376605" y="0"/>
                  </a:moveTo>
                  <a:lnTo>
                    <a:pt x="365531" y="0"/>
                  </a:lnTo>
                  <a:lnTo>
                    <a:pt x="365531" y="11074"/>
                  </a:lnTo>
                  <a:lnTo>
                    <a:pt x="376605" y="11074"/>
                  </a:lnTo>
                  <a:lnTo>
                    <a:pt x="376605" y="0"/>
                  </a:lnTo>
                  <a:close/>
                </a:path>
                <a:path w="631825" h="33654">
                  <a:moveTo>
                    <a:pt x="387692" y="0"/>
                  </a:moveTo>
                  <a:lnTo>
                    <a:pt x="376618" y="0"/>
                  </a:lnTo>
                  <a:lnTo>
                    <a:pt x="376618" y="11074"/>
                  </a:lnTo>
                  <a:lnTo>
                    <a:pt x="376618" y="22148"/>
                  </a:lnTo>
                  <a:lnTo>
                    <a:pt x="376618" y="33235"/>
                  </a:lnTo>
                  <a:lnTo>
                    <a:pt x="387692" y="33235"/>
                  </a:lnTo>
                  <a:lnTo>
                    <a:pt x="387692" y="22148"/>
                  </a:lnTo>
                  <a:lnTo>
                    <a:pt x="387692" y="11074"/>
                  </a:lnTo>
                  <a:lnTo>
                    <a:pt x="387692" y="0"/>
                  </a:lnTo>
                  <a:close/>
                </a:path>
                <a:path w="631825" h="33654">
                  <a:moveTo>
                    <a:pt x="409841" y="22148"/>
                  </a:moveTo>
                  <a:lnTo>
                    <a:pt x="398767" y="22148"/>
                  </a:lnTo>
                  <a:lnTo>
                    <a:pt x="398767" y="33235"/>
                  </a:lnTo>
                  <a:lnTo>
                    <a:pt x="409841" y="33235"/>
                  </a:lnTo>
                  <a:lnTo>
                    <a:pt x="409841" y="22148"/>
                  </a:lnTo>
                  <a:close/>
                </a:path>
                <a:path w="631825" h="33654">
                  <a:moveTo>
                    <a:pt x="409841" y="0"/>
                  </a:moveTo>
                  <a:lnTo>
                    <a:pt x="398767" y="0"/>
                  </a:lnTo>
                  <a:lnTo>
                    <a:pt x="398767" y="11074"/>
                  </a:lnTo>
                  <a:lnTo>
                    <a:pt x="409841" y="11074"/>
                  </a:lnTo>
                  <a:lnTo>
                    <a:pt x="409841" y="0"/>
                  </a:lnTo>
                  <a:close/>
                </a:path>
                <a:path w="631825" h="33654">
                  <a:moveTo>
                    <a:pt x="431990" y="11074"/>
                  </a:moveTo>
                  <a:lnTo>
                    <a:pt x="420916" y="11074"/>
                  </a:lnTo>
                  <a:lnTo>
                    <a:pt x="420916" y="22148"/>
                  </a:lnTo>
                  <a:lnTo>
                    <a:pt x="431990" y="22148"/>
                  </a:lnTo>
                  <a:lnTo>
                    <a:pt x="431990" y="11074"/>
                  </a:lnTo>
                  <a:close/>
                </a:path>
                <a:path w="631825" h="33654">
                  <a:moveTo>
                    <a:pt x="476300" y="0"/>
                  </a:moveTo>
                  <a:lnTo>
                    <a:pt x="465226" y="0"/>
                  </a:lnTo>
                  <a:lnTo>
                    <a:pt x="454152" y="0"/>
                  </a:lnTo>
                  <a:lnTo>
                    <a:pt x="454152" y="11074"/>
                  </a:lnTo>
                  <a:lnTo>
                    <a:pt x="443077" y="11074"/>
                  </a:lnTo>
                  <a:lnTo>
                    <a:pt x="443077" y="0"/>
                  </a:lnTo>
                  <a:lnTo>
                    <a:pt x="432003" y="0"/>
                  </a:lnTo>
                  <a:lnTo>
                    <a:pt x="432003" y="11074"/>
                  </a:lnTo>
                  <a:lnTo>
                    <a:pt x="432003" y="22148"/>
                  </a:lnTo>
                  <a:lnTo>
                    <a:pt x="443077" y="22148"/>
                  </a:lnTo>
                  <a:lnTo>
                    <a:pt x="443077" y="33235"/>
                  </a:lnTo>
                  <a:lnTo>
                    <a:pt x="454152" y="33235"/>
                  </a:lnTo>
                  <a:lnTo>
                    <a:pt x="465226" y="33235"/>
                  </a:lnTo>
                  <a:lnTo>
                    <a:pt x="476300" y="33235"/>
                  </a:lnTo>
                  <a:lnTo>
                    <a:pt x="476300" y="22148"/>
                  </a:lnTo>
                  <a:lnTo>
                    <a:pt x="465226" y="22148"/>
                  </a:lnTo>
                  <a:lnTo>
                    <a:pt x="465226" y="11074"/>
                  </a:lnTo>
                  <a:lnTo>
                    <a:pt x="476300" y="11074"/>
                  </a:lnTo>
                  <a:lnTo>
                    <a:pt x="476300" y="0"/>
                  </a:lnTo>
                  <a:close/>
                </a:path>
                <a:path w="631825" h="33654">
                  <a:moveTo>
                    <a:pt x="542759" y="0"/>
                  </a:moveTo>
                  <a:lnTo>
                    <a:pt x="542759" y="0"/>
                  </a:lnTo>
                  <a:lnTo>
                    <a:pt x="487387" y="0"/>
                  </a:lnTo>
                  <a:lnTo>
                    <a:pt x="487387" y="11074"/>
                  </a:lnTo>
                  <a:lnTo>
                    <a:pt x="487387" y="22148"/>
                  </a:lnTo>
                  <a:lnTo>
                    <a:pt x="487387" y="33235"/>
                  </a:lnTo>
                  <a:lnTo>
                    <a:pt x="498462" y="33235"/>
                  </a:lnTo>
                  <a:lnTo>
                    <a:pt x="498462" y="22148"/>
                  </a:lnTo>
                  <a:lnTo>
                    <a:pt x="509536" y="22148"/>
                  </a:lnTo>
                  <a:lnTo>
                    <a:pt x="509536" y="11074"/>
                  </a:lnTo>
                  <a:lnTo>
                    <a:pt x="520611" y="11074"/>
                  </a:lnTo>
                  <a:lnTo>
                    <a:pt x="520611" y="22148"/>
                  </a:lnTo>
                  <a:lnTo>
                    <a:pt x="531685" y="22148"/>
                  </a:lnTo>
                  <a:lnTo>
                    <a:pt x="542759" y="22148"/>
                  </a:lnTo>
                  <a:lnTo>
                    <a:pt x="542759" y="11074"/>
                  </a:lnTo>
                  <a:lnTo>
                    <a:pt x="542759" y="0"/>
                  </a:lnTo>
                  <a:close/>
                </a:path>
                <a:path w="631825" h="33654">
                  <a:moveTo>
                    <a:pt x="553847" y="0"/>
                  </a:moveTo>
                  <a:lnTo>
                    <a:pt x="542772" y="0"/>
                  </a:lnTo>
                  <a:lnTo>
                    <a:pt x="542772" y="11074"/>
                  </a:lnTo>
                  <a:lnTo>
                    <a:pt x="553847" y="11074"/>
                  </a:lnTo>
                  <a:lnTo>
                    <a:pt x="553847" y="0"/>
                  </a:lnTo>
                  <a:close/>
                </a:path>
                <a:path w="631825" h="33654">
                  <a:moveTo>
                    <a:pt x="575995" y="0"/>
                  </a:moveTo>
                  <a:lnTo>
                    <a:pt x="564921" y="0"/>
                  </a:lnTo>
                  <a:lnTo>
                    <a:pt x="564921" y="11074"/>
                  </a:lnTo>
                  <a:lnTo>
                    <a:pt x="553847" y="11074"/>
                  </a:lnTo>
                  <a:lnTo>
                    <a:pt x="553847" y="22148"/>
                  </a:lnTo>
                  <a:lnTo>
                    <a:pt x="564921" y="22148"/>
                  </a:lnTo>
                  <a:lnTo>
                    <a:pt x="575995" y="22148"/>
                  </a:lnTo>
                  <a:lnTo>
                    <a:pt x="575995" y="11074"/>
                  </a:lnTo>
                  <a:lnTo>
                    <a:pt x="575995" y="0"/>
                  </a:lnTo>
                  <a:close/>
                </a:path>
                <a:path w="631825" h="33654">
                  <a:moveTo>
                    <a:pt x="598144" y="0"/>
                  </a:moveTo>
                  <a:lnTo>
                    <a:pt x="587070" y="0"/>
                  </a:lnTo>
                  <a:lnTo>
                    <a:pt x="587070" y="11074"/>
                  </a:lnTo>
                  <a:lnTo>
                    <a:pt x="587070" y="22148"/>
                  </a:lnTo>
                  <a:lnTo>
                    <a:pt x="598144" y="22148"/>
                  </a:lnTo>
                  <a:lnTo>
                    <a:pt x="598144" y="11074"/>
                  </a:lnTo>
                  <a:lnTo>
                    <a:pt x="598144" y="0"/>
                  </a:lnTo>
                  <a:close/>
                </a:path>
                <a:path w="631825" h="33654">
                  <a:moveTo>
                    <a:pt x="609231" y="0"/>
                  </a:moveTo>
                  <a:lnTo>
                    <a:pt x="598157" y="0"/>
                  </a:lnTo>
                  <a:lnTo>
                    <a:pt x="598157" y="11074"/>
                  </a:lnTo>
                  <a:lnTo>
                    <a:pt x="598157" y="22148"/>
                  </a:lnTo>
                  <a:lnTo>
                    <a:pt x="609231" y="22148"/>
                  </a:lnTo>
                  <a:lnTo>
                    <a:pt x="609231" y="11074"/>
                  </a:lnTo>
                  <a:lnTo>
                    <a:pt x="609231" y="0"/>
                  </a:lnTo>
                  <a:close/>
                </a:path>
                <a:path w="631825" h="33654">
                  <a:moveTo>
                    <a:pt x="631380" y="0"/>
                  </a:moveTo>
                  <a:lnTo>
                    <a:pt x="620306" y="0"/>
                  </a:lnTo>
                  <a:lnTo>
                    <a:pt x="620306" y="11074"/>
                  </a:lnTo>
                  <a:lnTo>
                    <a:pt x="631380" y="11074"/>
                  </a:lnTo>
                  <a:lnTo>
                    <a:pt x="6313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91935" y="4435042"/>
              <a:ext cx="631825" cy="44450"/>
            </a:xfrm>
            <a:custGeom>
              <a:avLst/>
              <a:gdLst/>
              <a:ahLst/>
              <a:cxnLst/>
              <a:rect l="l" t="t" r="r" b="b"/>
              <a:pathLst>
                <a:path w="631825" h="44450">
                  <a:moveTo>
                    <a:pt x="11074" y="33223"/>
                  </a:moveTo>
                  <a:lnTo>
                    <a:pt x="0" y="33223"/>
                  </a:lnTo>
                  <a:lnTo>
                    <a:pt x="0" y="44297"/>
                  </a:lnTo>
                  <a:lnTo>
                    <a:pt x="11074" y="44297"/>
                  </a:lnTo>
                  <a:lnTo>
                    <a:pt x="11074" y="33223"/>
                  </a:lnTo>
                  <a:close/>
                </a:path>
                <a:path w="631825" h="44450">
                  <a:moveTo>
                    <a:pt x="44297" y="11087"/>
                  </a:moveTo>
                  <a:lnTo>
                    <a:pt x="33223" y="11087"/>
                  </a:lnTo>
                  <a:lnTo>
                    <a:pt x="22148" y="11087"/>
                  </a:lnTo>
                  <a:lnTo>
                    <a:pt x="22148" y="22148"/>
                  </a:lnTo>
                  <a:lnTo>
                    <a:pt x="11074" y="22148"/>
                  </a:lnTo>
                  <a:lnTo>
                    <a:pt x="11074" y="11087"/>
                  </a:lnTo>
                  <a:lnTo>
                    <a:pt x="0" y="11087"/>
                  </a:lnTo>
                  <a:lnTo>
                    <a:pt x="0" y="22161"/>
                  </a:lnTo>
                  <a:lnTo>
                    <a:pt x="11074" y="22161"/>
                  </a:lnTo>
                  <a:lnTo>
                    <a:pt x="11074" y="33223"/>
                  </a:lnTo>
                  <a:lnTo>
                    <a:pt x="22148" y="33223"/>
                  </a:lnTo>
                  <a:lnTo>
                    <a:pt x="22148" y="22161"/>
                  </a:lnTo>
                  <a:lnTo>
                    <a:pt x="33223" y="22161"/>
                  </a:lnTo>
                  <a:lnTo>
                    <a:pt x="33223" y="33223"/>
                  </a:lnTo>
                  <a:lnTo>
                    <a:pt x="22148" y="33223"/>
                  </a:lnTo>
                  <a:lnTo>
                    <a:pt x="22148" y="44297"/>
                  </a:lnTo>
                  <a:lnTo>
                    <a:pt x="33223" y="44297"/>
                  </a:lnTo>
                  <a:lnTo>
                    <a:pt x="44297" y="44297"/>
                  </a:lnTo>
                  <a:lnTo>
                    <a:pt x="44297" y="33223"/>
                  </a:lnTo>
                  <a:lnTo>
                    <a:pt x="44297" y="22161"/>
                  </a:lnTo>
                  <a:lnTo>
                    <a:pt x="44297" y="11087"/>
                  </a:lnTo>
                  <a:close/>
                </a:path>
                <a:path w="631825" h="44450">
                  <a:moveTo>
                    <a:pt x="55384" y="11087"/>
                  </a:moveTo>
                  <a:lnTo>
                    <a:pt x="44310" y="11087"/>
                  </a:lnTo>
                  <a:lnTo>
                    <a:pt x="44310" y="22148"/>
                  </a:lnTo>
                  <a:lnTo>
                    <a:pt x="44310" y="33223"/>
                  </a:lnTo>
                  <a:lnTo>
                    <a:pt x="55384" y="33223"/>
                  </a:lnTo>
                  <a:lnTo>
                    <a:pt x="55384" y="22161"/>
                  </a:lnTo>
                  <a:lnTo>
                    <a:pt x="55384" y="11087"/>
                  </a:lnTo>
                  <a:close/>
                </a:path>
                <a:path w="631825" h="44450">
                  <a:moveTo>
                    <a:pt x="88607" y="11087"/>
                  </a:moveTo>
                  <a:lnTo>
                    <a:pt x="77533" y="11087"/>
                  </a:lnTo>
                  <a:lnTo>
                    <a:pt x="77533" y="22148"/>
                  </a:lnTo>
                  <a:lnTo>
                    <a:pt x="66459" y="22148"/>
                  </a:lnTo>
                  <a:lnTo>
                    <a:pt x="66459" y="33223"/>
                  </a:lnTo>
                  <a:lnTo>
                    <a:pt x="77533" y="33223"/>
                  </a:lnTo>
                  <a:lnTo>
                    <a:pt x="77533" y="22161"/>
                  </a:lnTo>
                  <a:lnTo>
                    <a:pt x="88607" y="22161"/>
                  </a:lnTo>
                  <a:lnTo>
                    <a:pt x="88607" y="11087"/>
                  </a:lnTo>
                  <a:close/>
                </a:path>
                <a:path w="631825" h="44450">
                  <a:moveTo>
                    <a:pt x="99682" y="33223"/>
                  </a:moveTo>
                  <a:lnTo>
                    <a:pt x="88607" y="33223"/>
                  </a:lnTo>
                  <a:lnTo>
                    <a:pt x="77533" y="33223"/>
                  </a:lnTo>
                  <a:lnTo>
                    <a:pt x="77533" y="44297"/>
                  </a:lnTo>
                  <a:lnTo>
                    <a:pt x="88607" y="44297"/>
                  </a:lnTo>
                  <a:lnTo>
                    <a:pt x="99682" y="44297"/>
                  </a:lnTo>
                  <a:lnTo>
                    <a:pt x="99682" y="33223"/>
                  </a:lnTo>
                  <a:close/>
                </a:path>
                <a:path w="631825" h="44450">
                  <a:moveTo>
                    <a:pt x="132918" y="33223"/>
                  </a:moveTo>
                  <a:lnTo>
                    <a:pt x="121843" y="33223"/>
                  </a:lnTo>
                  <a:lnTo>
                    <a:pt x="121843" y="22148"/>
                  </a:lnTo>
                  <a:lnTo>
                    <a:pt x="110769" y="22148"/>
                  </a:lnTo>
                  <a:lnTo>
                    <a:pt x="110769" y="11087"/>
                  </a:lnTo>
                  <a:lnTo>
                    <a:pt x="99695" y="11087"/>
                  </a:lnTo>
                  <a:lnTo>
                    <a:pt x="99695" y="22148"/>
                  </a:lnTo>
                  <a:lnTo>
                    <a:pt x="99695" y="33223"/>
                  </a:lnTo>
                  <a:lnTo>
                    <a:pt x="99695" y="44297"/>
                  </a:lnTo>
                  <a:lnTo>
                    <a:pt x="110769" y="44297"/>
                  </a:lnTo>
                  <a:lnTo>
                    <a:pt x="121843" y="44297"/>
                  </a:lnTo>
                  <a:lnTo>
                    <a:pt x="132918" y="44297"/>
                  </a:lnTo>
                  <a:lnTo>
                    <a:pt x="132918" y="33223"/>
                  </a:lnTo>
                  <a:close/>
                </a:path>
                <a:path w="631825" h="44450">
                  <a:moveTo>
                    <a:pt x="155054" y="11087"/>
                  </a:moveTo>
                  <a:lnTo>
                    <a:pt x="143992" y="11087"/>
                  </a:lnTo>
                  <a:lnTo>
                    <a:pt x="143992" y="22148"/>
                  </a:lnTo>
                  <a:lnTo>
                    <a:pt x="132918" y="22148"/>
                  </a:lnTo>
                  <a:lnTo>
                    <a:pt x="132918" y="33223"/>
                  </a:lnTo>
                  <a:lnTo>
                    <a:pt x="143992" y="33223"/>
                  </a:lnTo>
                  <a:lnTo>
                    <a:pt x="143992" y="22161"/>
                  </a:lnTo>
                  <a:lnTo>
                    <a:pt x="155054" y="22161"/>
                  </a:lnTo>
                  <a:lnTo>
                    <a:pt x="155054" y="11087"/>
                  </a:lnTo>
                  <a:close/>
                </a:path>
                <a:path w="631825" h="44450">
                  <a:moveTo>
                    <a:pt x="166154" y="22148"/>
                  </a:moveTo>
                  <a:lnTo>
                    <a:pt x="155079" y="22148"/>
                  </a:lnTo>
                  <a:lnTo>
                    <a:pt x="155079" y="33223"/>
                  </a:lnTo>
                  <a:lnTo>
                    <a:pt x="166154" y="33223"/>
                  </a:lnTo>
                  <a:lnTo>
                    <a:pt x="166154" y="22148"/>
                  </a:lnTo>
                  <a:close/>
                </a:path>
                <a:path w="631825" h="44450">
                  <a:moveTo>
                    <a:pt x="199377" y="22148"/>
                  </a:moveTo>
                  <a:lnTo>
                    <a:pt x="188302" y="22148"/>
                  </a:lnTo>
                  <a:lnTo>
                    <a:pt x="188302" y="33223"/>
                  </a:lnTo>
                  <a:lnTo>
                    <a:pt x="199377" y="33223"/>
                  </a:lnTo>
                  <a:lnTo>
                    <a:pt x="199377" y="22148"/>
                  </a:lnTo>
                  <a:close/>
                </a:path>
                <a:path w="631825" h="44450">
                  <a:moveTo>
                    <a:pt x="221538" y="11087"/>
                  </a:moveTo>
                  <a:lnTo>
                    <a:pt x="210464" y="11087"/>
                  </a:lnTo>
                  <a:lnTo>
                    <a:pt x="210464" y="22148"/>
                  </a:lnTo>
                  <a:lnTo>
                    <a:pt x="210464" y="33223"/>
                  </a:lnTo>
                  <a:lnTo>
                    <a:pt x="221538" y="33223"/>
                  </a:lnTo>
                  <a:lnTo>
                    <a:pt x="221538" y="22161"/>
                  </a:lnTo>
                  <a:lnTo>
                    <a:pt x="221538" y="11087"/>
                  </a:lnTo>
                  <a:close/>
                </a:path>
                <a:path w="631825" h="44450">
                  <a:moveTo>
                    <a:pt x="265836" y="11087"/>
                  </a:moveTo>
                  <a:lnTo>
                    <a:pt x="254762" y="11087"/>
                  </a:lnTo>
                  <a:lnTo>
                    <a:pt x="243687" y="11087"/>
                  </a:lnTo>
                  <a:lnTo>
                    <a:pt x="232613" y="11087"/>
                  </a:lnTo>
                  <a:lnTo>
                    <a:pt x="232613" y="22161"/>
                  </a:lnTo>
                  <a:lnTo>
                    <a:pt x="243687" y="22161"/>
                  </a:lnTo>
                  <a:lnTo>
                    <a:pt x="243687" y="33223"/>
                  </a:lnTo>
                  <a:lnTo>
                    <a:pt x="254762" y="33223"/>
                  </a:lnTo>
                  <a:lnTo>
                    <a:pt x="254762" y="22161"/>
                  </a:lnTo>
                  <a:lnTo>
                    <a:pt x="265836" y="22161"/>
                  </a:lnTo>
                  <a:lnTo>
                    <a:pt x="265836" y="11087"/>
                  </a:lnTo>
                  <a:close/>
                </a:path>
                <a:path w="631825" h="44450">
                  <a:moveTo>
                    <a:pt x="299072" y="22148"/>
                  </a:moveTo>
                  <a:lnTo>
                    <a:pt x="287997" y="22148"/>
                  </a:lnTo>
                  <a:lnTo>
                    <a:pt x="287997" y="11087"/>
                  </a:lnTo>
                  <a:lnTo>
                    <a:pt x="276923" y="11087"/>
                  </a:lnTo>
                  <a:lnTo>
                    <a:pt x="265849" y="11087"/>
                  </a:lnTo>
                  <a:lnTo>
                    <a:pt x="265849" y="22161"/>
                  </a:lnTo>
                  <a:lnTo>
                    <a:pt x="276923" y="22161"/>
                  </a:lnTo>
                  <a:lnTo>
                    <a:pt x="287997" y="22161"/>
                  </a:lnTo>
                  <a:lnTo>
                    <a:pt x="287997" y="33223"/>
                  </a:lnTo>
                  <a:lnTo>
                    <a:pt x="299072" y="33223"/>
                  </a:lnTo>
                  <a:lnTo>
                    <a:pt x="299072" y="22148"/>
                  </a:lnTo>
                  <a:close/>
                </a:path>
                <a:path w="631825" h="44450">
                  <a:moveTo>
                    <a:pt x="343382" y="11087"/>
                  </a:moveTo>
                  <a:lnTo>
                    <a:pt x="332308" y="11087"/>
                  </a:lnTo>
                  <a:lnTo>
                    <a:pt x="321233" y="11087"/>
                  </a:lnTo>
                  <a:lnTo>
                    <a:pt x="321233" y="22148"/>
                  </a:lnTo>
                  <a:lnTo>
                    <a:pt x="321233" y="33223"/>
                  </a:lnTo>
                  <a:lnTo>
                    <a:pt x="332308" y="33223"/>
                  </a:lnTo>
                  <a:lnTo>
                    <a:pt x="343382" y="33223"/>
                  </a:lnTo>
                  <a:lnTo>
                    <a:pt x="343382" y="22161"/>
                  </a:lnTo>
                  <a:lnTo>
                    <a:pt x="343382" y="11087"/>
                  </a:lnTo>
                  <a:close/>
                </a:path>
                <a:path w="631825" h="44450">
                  <a:moveTo>
                    <a:pt x="376605" y="11087"/>
                  </a:moveTo>
                  <a:lnTo>
                    <a:pt x="365531" y="11087"/>
                  </a:lnTo>
                  <a:lnTo>
                    <a:pt x="354457" y="11087"/>
                  </a:lnTo>
                  <a:lnTo>
                    <a:pt x="354457" y="22161"/>
                  </a:lnTo>
                  <a:lnTo>
                    <a:pt x="365531" y="22161"/>
                  </a:lnTo>
                  <a:lnTo>
                    <a:pt x="365531" y="33223"/>
                  </a:lnTo>
                  <a:lnTo>
                    <a:pt x="376605" y="33223"/>
                  </a:lnTo>
                  <a:lnTo>
                    <a:pt x="376605" y="22161"/>
                  </a:lnTo>
                  <a:lnTo>
                    <a:pt x="376605" y="11087"/>
                  </a:lnTo>
                  <a:close/>
                </a:path>
                <a:path w="631825" h="44450">
                  <a:moveTo>
                    <a:pt x="420916" y="11087"/>
                  </a:moveTo>
                  <a:lnTo>
                    <a:pt x="409841" y="11087"/>
                  </a:lnTo>
                  <a:lnTo>
                    <a:pt x="409841" y="22148"/>
                  </a:lnTo>
                  <a:lnTo>
                    <a:pt x="398767" y="22148"/>
                  </a:lnTo>
                  <a:lnTo>
                    <a:pt x="398767" y="11087"/>
                  </a:lnTo>
                  <a:lnTo>
                    <a:pt x="387692" y="11087"/>
                  </a:lnTo>
                  <a:lnTo>
                    <a:pt x="387692" y="22148"/>
                  </a:lnTo>
                  <a:lnTo>
                    <a:pt x="376618" y="22148"/>
                  </a:lnTo>
                  <a:lnTo>
                    <a:pt x="376618" y="33223"/>
                  </a:lnTo>
                  <a:lnTo>
                    <a:pt x="387692" y="33223"/>
                  </a:lnTo>
                  <a:lnTo>
                    <a:pt x="387692" y="22161"/>
                  </a:lnTo>
                  <a:lnTo>
                    <a:pt x="398767" y="22161"/>
                  </a:lnTo>
                  <a:lnTo>
                    <a:pt x="398767" y="33223"/>
                  </a:lnTo>
                  <a:lnTo>
                    <a:pt x="409841" y="33223"/>
                  </a:lnTo>
                  <a:lnTo>
                    <a:pt x="409841" y="22161"/>
                  </a:lnTo>
                  <a:lnTo>
                    <a:pt x="420916" y="22161"/>
                  </a:lnTo>
                  <a:lnTo>
                    <a:pt x="420916" y="11087"/>
                  </a:lnTo>
                  <a:close/>
                </a:path>
                <a:path w="631825" h="44450">
                  <a:moveTo>
                    <a:pt x="443077" y="11087"/>
                  </a:moveTo>
                  <a:lnTo>
                    <a:pt x="432003" y="11087"/>
                  </a:lnTo>
                  <a:lnTo>
                    <a:pt x="432003" y="22161"/>
                  </a:lnTo>
                  <a:lnTo>
                    <a:pt x="443077" y="22161"/>
                  </a:lnTo>
                  <a:lnTo>
                    <a:pt x="443077" y="11087"/>
                  </a:lnTo>
                  <a:close/>
                </a:path>
                <a:path w="631825" h="44450">
                  <a:moveTo>
                    <a:pt x="487375" y="11087"/>
                  </a:moveTo>
                  <a:lnTo>
                    <a:pt x="476300" y="11087"/>
                  </a:lnTo>
                  <a:lnTo>
                    <a:pt x="465226" y="11087"/>
                  </a:lnTo>
                  <a:lnTo>
                    <a:pt x="454152" y="11087"/>
                  </a:lnTo>
                  <a:lnTo>
                    <a:pt x="454152" y="22148"/>
                  </a:lnTo>
                  <a:lnTo>
                    <a:pt x="454152" y="33223"/>
                  </a:lnTo>
                  <a:lnTo>
                    <a:pt x="465226" y="33223"/>
                  </a:lnTo>
                  <a:lnTo>
                    <a:pt x="465226" y="22161"/>
                  </a:lnTo>
                  <a:lnTo>
                    <a:pt x="476300" y="22161"/>
                  </a:lnTo>
                  <a:lnTo>
                    <a:pt x="476300" y="33223"/>
                  </a:lnTo>
                  <a:lnTo>
                    <a:pt x="487375" y="33223"/>
                  </a:lnTo>
                  <a:lnTo>
                    <a:pt x="487375" y="22161"/>
                  </a:lnTo>
                  <a:lnTo>
                    <a:pt x="487375" y="11087"/>
                  </a:lnTo>
                  <a:close/>
                </a:path>
                <a:path w="631825" h="44450">
                  <a:moveTo>
                    <a:pt x="531685" y="0"/>
                  </a:moveTo>
                  <a:lnTo>
                    <a:pt x="520611" y="0"/>
                  </a:lnTo>
                  <a:lnTo>
                    <a:pt x="509536" y="0"/>
                  </a:lnTo>
                  <a:lnTo>
                    <a:pt x="498462" y="0"/>
                  </a:lnTo>
                  <a:lnTo>
                    <a:pt x="487387" y="0"/>
                  </a:lnTo>
                  <a:lnTo>
                    <a:pt x="487387" y="11087"/>
                  </a:lnTo>
                  <a:lnTo>
                    <a:pt x="487387" y="22148"/>
                  </a:lnTo>
                  <a:lnTo>
                    <a:pt x="487387" y="33223"/>
                  </a:lnTo>
                  <a:lnTo>
                    <a:pt x="498462" y="33223"/>
                  </a:lnTo>
                  <a:lnTo>
                    <a:pt x="509536" y="33223"/>
                  </a:lnTo>
                  <a:lnTo>
                    <a:pt x="520611" y="33223"/>
                  </a:lnTo>
                  <a:lnTo>
                    <a:pt x="520611" y="22148"/>
                  </a:lnTo>
                  <a:lnTo>
                    <a:pt x="509536" y="22148"/>
                  </a:lnTo>
                  <a:lnTo>
                    <a:pt x="509536" y="11087"/>
                  </a:lnTo>
                  <a:lnTo>
                    <a:pt x="520611" y="11087"/>
                  </a:lnTo>
                  <a:lnTo>
                    <a:pt x="531685" y="11087"/>
                  </a:lnTo>
                  <a:lnTo>
                    <a:pt x="531685" y="0"/>
                  </a:lnTo>
                  <a:close/>
                </a:path>
                <a:path w="631825" h="44450">
                  <a:moveTo>
                    <a:pt x="542759" y="22148"/>
                  </a:moveTo>
                  <a:lnTo>
                    <a:pt x="531685" y="22148"/>
                  </a:lnTo>
                  <a:lnTo>
                    <a:pt x="531685" y="33223"/>
                  </a:lnTo>
                  <a:lnTo>
                    <a:pt x="542759" y="33223"/>
                  </a:lnTo>
                  <a:lnTo>
                    <a:pt x="542759" y="22148"/>
                  </a:lnTo>
                  <a:close/>
                </a:path>
                <a:path w="631825" h="44450">
                  <a:moveTo>
                    <a:pt x="553847" y="22148"/>
                  </a:moveTo>
                  <a:lnTo>
                    <a:pt x="542772" y="22148"/>
                  </a:lnTo>
                  <a:lnTo>
                    <a:pt x="542772" y="33223"/>
                  </a:lnTo>
                  <a:lnTo>
                    <a:pt x="553847" y="33223"/>
                  </a:lnTo>
                  <a:lnTo>
                    <a:pt x="553847" y="22148"/>
                  </a:lnTo>
                  <a:close/>
                </a:path>
                <a:path w="631825" h="44450">
                  <a:moveTo>
                    <a:pt x="553847" y="0"/>
                  </a:moveTo>
                  <a:lnTo>
                    <a:pt x="542772" y="0"/>
                  </a:lnTo>
                  <a:lnTo>
                    <a:pt x="542772" y="11087"/>
                  </a:lnTo>
                  <a:lnTo>
                    <a:pt x="553847" y="11087"/>
                  </a:lnTo>
                  <a:lnTo>
                    <a:pt x="553847" y="0"/>
                  </a:lnTo>
                  <a:close/>
                </a:path>
                <a:path w="631825" h="44450">
                  <a:moveTo>
                    <a:pt x="575995" y="0"/>
                  </a:moveTo>
                  <a:lnTo>
                    <a:pt x="564921" y="0"/>
                  </a:lnTo>
                  <a:lnTo>
                    <a:pt x="564921" y="11087"/>
                  </a:lnTo>
                  <a:lnTo>
                    <a:pt x="564921" y="22161"/>
                  </a:lnTo>
                  <a:lnTo>
                    <a:pt x="575995" y="22161"/>
                  </a:lnTo>
                  <a:lnTo>
                    <a:pt x="575995" y="11087"/>
                  </a:lnTo>
                  <a:lnTo>
                    <a:pt x="575995" y="0"/>
                  </a:lnTo>
                  <a:close/>
                </a:path>
                <a:path w="631825" h="44450">
                  <a:moveTo>
                    <a:pt x="598144" y="11087"/>
                  </a:moveTo>
                  <a:lnTo>
                    <a:pt x="587070" y="11087"/>
                  </a:lnTo>
                  <a:lnTo>
                    <a:pt x="587070" y="22161"/>
                  </a:lnTo>
                  <a:lnTo>
                    <a:pt x="598144" y="22161"/>
                  </a:lnTo>
                  <a:lnTo>
                    <a:pt x="598144" y="11087"/>
                  </a:lnTo>
                  <a:close/>
                </a:path>
                <a:path w="631825" h="44450">
                  <a:moveTo>
                    <a:pt x="631380" y="0"/>
                  </a:moveTo>
                  <a:lnTo>
                    <a:pt x="620306" y="0"/>
                  </a:lnTo>
                  <a:lnTo>
                    <a:pt x="609231" y="0"/>
                  </a:lnTo>
                  <a:lnTo>
                    <a:pt x="598157" y="0"/>
                  </a:lnTo>
                  <a:lnTo>
                    <a:pt x="598157" y="11087"/>
                  </a:lnTo>
                  <a:lnTo>
                    <a:pt x="609231" y="11087"/>
                  </a:lnTo>
                  <a:lnTo>
                    <a:pt x="620306" y="11087"/>
                  </a:lnTo>
                  <a:lnTo>
                    <a:pt x="620306" y="22148"/>
                  </a:lnTo>
                  <a:lnTo>
                    <a:pt x="609231" y="22148"/>
                  </a:lnTo>
                  <a:lnTo>
                    <a:pt x="598157" y="22148"/>
                  </a:lnTo>
                  <a:lnTo>
                    <a:pt x="598157" y="33223"/>
                  </a:lnTo>
                  <a:lnTo>
                    <a:pt x="609231" y="33223"/>
                  </a:lnTo>
                  <a:lnTo>
                    <a:pt x="620306" y="33223"/>
                  </a:lnTo>
                  <a:lnTo>
                    <a:pt x="620306" y="22161"/>
                  </a:lnTo>
                  <a:lnTo>
                    <a:pt x="631380" y="22161"/>
                  </a:lnTo>
                  <a:lnTo>
                    <a:pt x="631380" y="11087"/>
                  </a:lnTo>
                  <a:lnTo>
                    <a:pt x="6313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213779" y="4468266"/>
              <a:ext cx="498475" cy="11430"/>
            </a:xfrm>
            <a:custGeom>
              <a:avLst/>
              <a:gdLst/>
              <a:ahLst/>
              <a:cxnLst/>
              <a:rect l="l" t="t" r="r" b="b"/>
              <a:pathLst>
                <a:path w="498475" h="11429">
                  <a:moveTo>
                    <a:pt x="11074" y="0"/>
                  </a:moveTo>
                  <a:lnTo>
                    <a:pt x="0" y="0"/>
                  </a:lnTo>
                  <a:lnTo>
                    <a:pt x="0" y="11074"/>
                  </a:lnTo>
                  <a:lnTo>
                    <a:pt x="11074" y="11074"/>
                  </a:lnTo>
                  <a:lnTo>
                    <a:pt x="11074" y="0"/>
                  </a:lnTo>
                  <a:close/>
                </a:path>
                <a:path w="498475" h="11429">
                  <a:moveTo>
                    <a:pt x="44310" y="0"/>
                  </a:moveTo>
                  <a:lnTo>
                    <a:pt x="33235" y="0"/>
                  </a:lnTo>
                  <a:lnTo>
                    <a:pt x="33235" y="11074"/>
                  </a:lnTo>
                  <a:lnTo>
                    <a:pt x="44310" y="11074"/>
                  </a:lnTo>
                  <a:lnTo>
                    <a:pt x="44310" y="0"/>
                  </a:lnTo>
                  <a:close/>
                </a:path>
                <a:path w="498475" h="11429">
                  <a:moveTo>
                    <a:pt x="88607" y="0"/>
                  </a:moveTo>
                  <a:lnTo>
                    <a:pt x="77533" y="0"/>
                  </a:lnTo>
                  <a:lnTo>
                    <a:pt x="66459" y="0"/>
                  </a:lnTo>
                  <a:lnTo>
                    <a:pt x="66459" y="11074"/>
                  </a:lnTo>
                  <a:lnTo>
                    <a:pt x="77533" y="11074"/>
                  </a:lnTo>
                  <a:lnTo>
                    <a:pt x="88607" y="11074"/>
                  </a:lnTo>
                  <a:lnTo>
                    <a:pt x="88607" y="0"/>
                  </a:lnTo>
                  <a:close/>
                </a:path>
                <a:path w="498475" h="11429">
                  <a:moveTo>
                    <a:pt x="110769" y="0"/>
                  </a:moveTo>
                  <a:lnTo>
                    <a:pt x="99695" y="0"/>
                  </a:lnTo>
                  <a:lnTo>
                    <a:pt x="99695" y="11074"/>
                  </a:lnTo>
                  <a:lnTo>
                    <a:pt x="110769" y="11074"/>
                  </a:lnTo>
                  <a:lnTo>
                    <a:pt x="110769" y="0"/>
                  </a:lnTo>
                  <a:close/>
                </a:path>
                <a:path w="498475" h="11429">
                  <a:moveTo>
                    <a:pt x="132918" y="0"/>
                  </a:moveTo>
                  <a:lnTo>
                    <a:pt x="121843" y="0"/>
                  </a:lnTo>
                  <a:lnTo>
                    <a:pt x="121843" y="11074"/>
                  </a:lnTo>
                  <a:lnTo>
                    <a:pt x="132918" y="11074"/>
                  </a:lnTo>
                  <a:lnTo>
                    <a:pt x="132918" y="0"/>
                  </a:lnTo>
                  <a:close/>
                </a:path>
                <a:path w="498475" h="11429">
                  <a:moveTo>
                    <a:pt x="177228" y="0"/>
                  </a:moveTo>
                  <a:lnTo>
                    <a:pt x="166154" y="0"/>
                  </a:lnTo>
                  <a:lnTo>
                    <a:pt x="155079" y="0"/>
                  </a:lnTo>
                  <a:lnTo>
                    <a:pt x="144005" y="0"/>
                  </a:lnTo>
                  <a:lnTo>
                    <a:pt x="144005" y="11074"/>
                  </a:lnTo>
                  <a:lnTo>
                    <a:pt x="155079" y="11074"/>
                  </a:lnTo>
                  <a:lnTo>
                    <a:pt x="166154" y="11074"/>
                  </a:lnTo>
                  <a:lnTo>
                    <a:pt x="177228" y="11074"/>
                  </a:lnTo>
                  <a:lnTo>
                    <a:pt x="177228" y="0"/>
                  </a:lnTo>
                  <a:close/>
                </a:path>
                <a:path w="498475" h="11429">
                  <a:moveTo>
                    <a:pt x="199377" y="0"/>
                  </a:moveTo>
                  <a:lnTo>
                    <a:pt x="188302" y="0"/>
                  </a:lnTo>
                  <a:lnTo>
                    <a:pt x="188302" y="11074"/>
                  </a:lnTo>
                  <a:lnTo>
                    <a:pt x="199377" y="11074"/>
                  </a:lnTo>
                  <a:lnTo>
                    <a:pt x="199377" y="0"/>
                  </a:lnTo>
                  <a:close/>
                </a:path>
                <a:path w="498475" h="11429">
                  <a:moveTo>
                    <a:pt x="254762" y="0"/>
                  </a:moveTo>
                  <a:lnTo>
                    <a:pt x="243687" y="0"/>
                  </a:lnTo>
                  <a:lnTo>
                    <a:pt x="243687" y="11074"/>
                  </a:lnTo>
                  <a:lnTo>
                    <a:pt x="254762" y="11074"/>
                  </a:lnTo>
                  <a:lnTo>
                    <a:pt x="254762" y="0"/>
                  </a:lnTo>
                  <a:close/>
                </a:path>
                <a:path w="498475" h="11429">
                  <a:moveTo>
                    <a:pt x="276923" y="0"/>
                  </a:moveTo>
                  <a:lnTo>
                    <a:pt x="265849" y="0"/>
                  </a:lnTo>
                  <a:lnTo>
                    <a:pt x="265849" y="11074"/>
                  </a:lnTo>
                  <a:lnTo>
                    <a:pt x="276923" y="11074"/>
                  </a:lnTo>
                  <a:lnTo>
                    <a:pt x="276923" y="0"/>
                  </a:lnTo>
                  <a:close/>
                </a:path>
                <a:path w="498475" h="11429">
                  <a:moveTo>
                    <a:pt x="310146" y="0"/>
                  </a:moveTo>
                  <a:lnTo>
                    <a:pt x="299072" y="0"/>
                  </a:lnTo>
                  <a:lnTo>
                    <a:pt x="299072" y="11074"/>
                  </a:lnTo>
                  <a:lnTo>
                    <a:pt x="310146" y="11074"/>
                  </a:lnTo>
                  <a:lnTo>
                    <a:pt x="310146" y="0"/>
                  </a:lnTo>
                  <a:close/>
                </a:path>
                <a:path w="498475" h="11429">
                  <a:moveTo>
                    <a:pt x="343382" y="0"/>
                  </a:moveTo>
                  <a:lnTo>
                    <a:pt x="332308" y="0"/>
                  </a:lnTo>
                  <a:lnTo>
                    <a:pt x="321233" y="0"/>
                  </a:lnTo>
                  <a:lnTo>
                    <a:pt x="310159" y="0"/>
                  </a:lnTo>
                  <a:lnTo>
                    <a:pt x="310159" y="11074"/>
                  </a:lnTo>
                  <a:lnTo>
                    <a:pt x="321233" y="11074"/>
                  </a:lnTo>
                  <a:lnTo>
                    <a:pt x="332308" y="11074"/>
                  </a:lnTo>
                  <a:lnTo>
                    <a:pt x="343382" y="11074"/>
                  </a:lnTo>
                  <a:lnTo>
                    <a:pt x="343382" y="0"/>
                  </a:lnTo>
                  <a:close/>
                </a:path>
                <a:path w="498475" h="11429">
                  <a:moveTo>
                    <a:pt x="409841" y="0"/>
                  </a:moveTo>
                  <a:lnTo>
                    <a:pt x="398767" y="0"/>
                  </a:lnTo>
                  <a:lnTo>
                    <a:pt x="387692" y="0"/>
                  </a:lnTo>
                  <a:lnTo>
                    <a:pt x="387692" y="11074"/>
                  </a:lnTo>
                  <a:lnTo>
                    <a:pt x="398767" y="11074"/>
                  </a:lnTo>
                  <a:lnTo>
                    <a:pt x="409841" y="11074"/>
                  </a:lnTo>
                  <a:lnTo>
                    <a:pt x="409841" y="0"/>
                  </a:lnTo>
                  <a:close/>
                </a:path>
                <a:path w="498475" h="11429">
                  <a:moveTo>
                    <a:pt x="454152" y="0"/>
                  </a:moveTo>
                  <a:lnTo>
                    <a:pt x="443077" y="0"/>
                  </a:lnTo>
                  <a:lnTo>
                    <a:pt x="443077" y="11074"/>
                  </a:lnTo>
                  <a:lnTo>
                    <a:pt x="454152" y="11074"/>
                  </a:lnTo>
                  <a:lnTo>
                    <a:pt x="454152" y="0"/>
                  </a:lnTo>
                  <a:close/>
                </a:path>
                <a:path w="498475" h="11429">
                  <a:moveTo>
                    <a:pt x="476300" y="0"/>
                  </a:moveTo>
                  <a:lnTo>
                    <a:pt x="465226" y="0"/>
                  </a:lnTo>
                  <a:lnTo>
                    <a:pt x="465226" y="11074"/>
                  </a:lnTo>
                  <a:lnTo>
                    <a:pt x="476300" y="11074"/>
                  </a:lnTo>
                  <a:lnTo>
                    <a:pt x="476300" y="0"/>
                  </a:lnTo>
                  <a:close/>
                </a:path>
                <a:path w="498475" h="11429">
                  <a:moveTo>
                    <a:pt x="498462" y="0"/>
                  </a:moveTo>
                  <a:lnTo>
                    <a:pt x="487387" y="0"/>
                  </a:lnTo>
                  <a:lnTo>
                    <a:pt x="476313" y="0"/>
                  </a:lnTo>
                  <a:lnTo>
                    <a:pt x="476313" y="11074"/>
                  </a:lnTo>
                  <a:lnTo>
                    <a:pt x="487387" y="11074"/>
                  </a:lnTo>
                  <a:lnTo>
                    <a:pt x="498462" y="11074"/>
                  </a:lnTo>
                  <a:lnTo>
                    <a:pt x="49846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91935" y="4484890"/>
              <a:ext cx="266065" cy="0"/>
            </a:xfrm>
            <a:custGeom>
              <a:avLst/>
              <a:gdLst/>
              <a:ahLst/>
              <a:cxnLst/>
              <a:rect l="l" t="t" r="r" b="b"/>
              <a:pathLst>
                <a:path w="266065">
                  <a:moveTo>
                    <a:pt x="0" y="0"/>
                  </a:moveTo>
                  <a:lnTo>
                    <a:pt x="265836" y="0"/>
                  </a:lnTo>
                </a:path>
              </a:pathLst>
            </a:custGeom>
            <a:ln w="11074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/>
            <p:cNvSpPr/>
            <p:nvPr/>
          </p:nvSpPr>
          <p:spPr>
            <a:xfrm>
              <a:off x="91935" y="4479353"/>
              <a:ext cx="620395" cy="22225"/>
            </a:xfrm>
            <a:custGeom>
              <a:avLst/>
              <a:gdLst/>
              <a:ahLst/>
              <a:cxnLst/>
              <a:rect l="l" t="t" r="r" b="b"/>
              <a:pathLst>
                <a:path w="620395" h="22225">
                  <a:moveTo>
                    <a:pt x="11074" y="11074"/>
                  </a:moveTo>
                  <a:lnTo>
                    <a:pt x="0" y="11074"/>
                  </a:lnTo>
                  <a:lnTo>
                    <a:pt x="0" y="22148"/>
                  </a:lnTo>
                  <a:lnTo>
                    <a:pt x="11074" y="22148"/>
                  </a:lnTo>
                  <a:lnTo>
                    <a:pt x="11074" y="11074"/>
                  </a:lnTo>
                  <a:close/>
                </a:path>
                <a:path w="620395" h="22225">
                  <a:moveTo>
                    <a:pt x="321221" y="0"/>
                  </a:moveTo>
                  <a:lnTo>
                    <a:pt x="310146" y="0"/>
                  </a:lnTo>
                  <a:lnTo>
                    <a:pt x="299072" y="0"/>
                  </a:lnTo>
                  <a:lnTo>
                    <a:pt x="299072" y="11074"/>
                  </a:lnTo>
                  <a:lnTo>
                    <a:pt x="310146" y="11074"/>
                  </a:lnTo>
                  <a:lnTo>
                    <a:pt x="321221" y="11074"/>
                  </a:lnTo>
                  <a:lnTo>
                    <a:pt x="321221" y="0"/>
                  </a:lnTo>
                  <a:close/>
                </a:path>
                <a:path w="620395" h="22225">
                  <a:moveTo>
                    <a:pt x="354457" y="0"/>
                  </a:moveTo>
                  <a:lnTo>
                    <a:pt x="343382" y="0"/>
                  </a:lnTo>
                  <a:lnTo>
                    <a:pt x="343382" y="11074"/>
                  </a:lnTo>
                  <a:lnTo>
                    <a:pt x="354457" y="11074"/>
                  </a:lnTo>
                  <a:lnTo>
                    <a:pt x="354457" y="0"/>
                  </a:lnTo>
                  <a:close/>
                </a:path>
                <a:path w="620395" h="22225">
                  <a:moveTo>
                    <a:pt x="420916" y="0"/>
                  </a:moveTo>
                  <a:lnTo>
                    <a:pt x="409841" y="0"/>
                  </a:lnTo>
                  <a:lnTo>
                    <a:pt x="398767" y="0"/>
                  </a:lnTo>
                  <a:lnTo>
                    <a:pt x="387692" y="0"/>
                  </a:lnTo>
                  <a:lnTo>
                    <a:pt x="376618" y="0"/>
                  </a:lnTo>
                  <a:lnTo>
                    <a:pt x="376618" y="11074"/>
                  </a:lnTo>
                  <a:lnTo>
                    <a:pt x="387692" y="11074"/>
                  </a:lnTo>
                  <a:lnTo>
                    <a:pt x="398767" y="11074"/>
                  </a:lnTo>
                  <a:lnTo>
                    <a:pt x="409841" y="11074"/>
                  </a:lnTo>
                  <a:lnTo>
                    <a:pt x="420916" y="11074"/>
                  </a:lnTo>
                  <a:lnTo>
                    <a:pt x="420916" y="0"/>
                  </a:lnTo>
                  <a:close/>
                </a:path>
                <a:path w="620395" h="22225">
                  <a:moveTo>
                    <a:pt x="443077" y="0"/>
                  </a:moveTo>
                  <a:lnTo>
                    <a:pt x="432003" y="0"/>
                  </a:lnTo>
                  <a:lnTo>
                    <a:pt x="432003" y="11074"/>
                  </a:lnTo>
                  <a:lnTo>
                    <a:pt x="443077" y="11074"/>
                  </a:lnTo>
                  <a:lnTo>
                    <a:pt x="443077" y="0"/>
                  </a:lnTo>
                  <a:close/>
                </a:path>
                <a:path w="620395" h="22225">
                  <a:moveTo>
                    <a:pt x="487375" y="0"/>
                  </a:moveTo>
                  <a:lnTo>
                    <a:pt x="476300" y="0"/>
                  </a:lnTo>
                  <a:lnTo>
                    <a:pt x="465226" y="0"/>
                  </a:lnTo>
                  <a:lnTo>
                    <a:pt x="454152" y="0"/>
                  </a:lnTo>
                  <a:lnTo>
                    <a:pt x="454152" y="11074"/>
                  </a:lnTo>
                  <a:lnTo>
                    <a:pt x="465226" y="11074"/>
                  </a:lnTo>
                  <a:lnTo>
                    <a:pt x="476300" y="11074"/>
                  </a:lnTo>
                  <a:lnTo>
                    <a:pt x="487375" y="11074"/>
                  </a:lnTo>
                  <a:lnTo>
                    <a:pt x="487375" y="0"/>
                  </a:lnTo>
                  <a:close/>
                </a:path>
                <a:path w="620395" h="22225">
                  <a:moveTo>
                    <a:pt x="509536" y="0"/>
                  </a:moveTo>
                  <a:lnTo>
                    <a:pt x="498462" y="0"/>
                  </a:lnTo>
                  <a:lnTo>
                    <a:pt x="498462" y="11074"/>
                  </a:lnTo>
                  <a:lnTo>
                    <a:pt x="509536" y="11074"/>
                  </a:lnTo>
                  <a:lnTo>
                    <a:pt x="509536" y="0"/>
                  </a:lnTo>
                  <a:close/>
                </a:path>
                <a:path w="620395" h="22225">
                  <a:moveTo>
                    <a:pt x="587070" y="0"/>
                  </a:moveTo>
                  <a:lnTo>
                    <a:pt x="575995" y="0"/>
                  </a:lnTo>
                  <a:lnTo>
                    <a:pt x="564921" y="0"/>
                  </a:lnTo>
                  <a:lnTo>
                    <a:pt x="553847" y="0"/>
                  </a:lnTo>
                  <a:lnTo>
                    <a:pt x="553847" y="11074"/>
                  </a:lnTo>
                  <a:lnTo>
                    <a:pt x="564921" y="11074"/>
                  </a:lnTo>
                  <a:lnTo>
                    <a:pt x="575995" y="11074"/>
                  </a:lnTo>
                  <a:lnTo>
                    <a:pt x="587070" y="11074"/>
                  </a:lnTo>
                  <a:lnTo>
                    <a:pt x="587070" y="0"/>
                  </a:lnTo>
                  <a:close/>
                </a:path>
                <a:path w="620395" h="22225">
                  <a:moveTo>
                    <a:pt x="620306" y="0"/>
                  </a:moveTo>
                  <a:lnTo>
                    <a:pt x="609231" y="0"/>
                  </a:lnTo>
                  <a:lnTo>
                    <a:pt x="609231" y="11074"/>
                  </a:lnTo>
                  <a:lnTo>
                    <a:pt x="620306" y="11074"/>
                  </a:lnTo>
                  <a:lnTo>
                    <a:pt x="62030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/>
            <p:cNvSpPr/>
            <p:nvPr/>
          </p:nvSpPr>
          <p:spPr>
            <a:xfrm>
              <a:off x="114084" y="4495965"/>
              <a:ext cx="177800" cy="0"/>
            </a:xfrm>
            <a:custGeom>
              <a:avLst/>
              <a:gdLst/>
              <a:ahLst/>
              <a:cxnLst/>
              <a:rect l="l" t="t" r="r" b="b"/>
              <a:pathLst>
                <a:path w="177800">
                  <a:moveTo>
                    <a:pt x="0" y="0"/>
                  </a:moveTo>
                  <a:lnTo>
                    <a:pt x="177228" y="0"/>
                  </a:lnTo>
                </a:path>
              </a:pathLst>
            </a:custGeom>
            <a:ln w="11074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91935" y="4490427"/>
              <a:ext cx="631825" cy="33655"/>
            </a:xfrm>
            <a:custGeom>
              <a:avLst/>
              <a:gdLst/>
              <a:ahLst/>
              <a:cxnLst/>
              <a:rect l="l" t="t" r="r" b="b"/>
              <a:pathLst>
                <a:path w="631825" h="33654">
                  <a:moveTo>
                    <a:pt x="33223" y="22161"/>
                  </a:moveTo>
                  <a:lnTo>
                    <a:pt x="22148" y="22161"/>
                  </a:lnTo>
                  <a:lnTo>
                    <a:pt x="22148" y="11074"/>
                  </a:lnTo>
                  <a:lnTo>
                    <a:pt x="11074" y="11074"/>
                  </a:lnTo>
                  <a:lnTo>
                    <a:pt x="0" y="11074"/>
                  </a:lnTo>
                  <a:lnTo>
                    <a:pt x="0" y="22161"/>
                  </a:lnTo>
                  <a:lnTo>
                    <a:pt x="11074" y="22161"/>
                  </a:lnTo>
                  <a:lnTo>
                    <a:pt x="11074" y="33235"/>
                  </a:lnTo>
                  <a:lnTo>
                    <a:pt x="22148" y="33235"/>
                  </a:lnTo>
                  <a:lnTo>
                    <a:pt x="33223" y="33235"/>
                  </a:lnTo>
                  <a:lnTo>
                    <a:pt x="33223" y="22161"/>
                  </a:lnTo>
                  <a:close/>
                </a:path>
                <a:path w="631825" h="33654">
                  <a:moveTo>
                    <a:pt x="66459" y="22161"/>
                  </a:moveTo>
                  <a:lnTo>
                    <a:pt x="55384" y="22161"/>
                  </a:lnTo>
                  <a:lnTo>
                    <a:pt x="55384" y="33235"/>
                  </a:lnTo>
                  <a:lnTo>
                    <a:pt x="66459" y="33235"/>
                  </a:lnTo>
                  <a:lnTo>
                    <a:pt x="66459" y="22161"/>
                  </a:lnTo>
                  <a:close/>
                </a:path>
                <a:path w="631825" h="33654">
                  <a:moveTo>
                    <a:pt x="77533" y="11074"/>
                  </a:moveTo>
                  <a:lnTo>
                    <a:pt x="66459" y="11074"/>
                  </a:lnTo>
                  <a:lnTo>
                    <a:pt x="66459" y="22161"/>
                  </a:lnTo>
                  <a:lnTo>
                    <a:pt x="77533" y="22161"/>
                  </a:lnTo>
                  <a:lnTo>
                    <a:pt x="77533" y="11074"/>
                  </a:lnTo>
                  <a:close/>
                </a:path>
                <a:path w="631825" h="33654">
                  <a:moveTo>
                    <a:pt x="99682" y="11074"/>
                  </a:moveTo>
                  <a:lnTo>
                    <a:pt x="88607" y="11074"/>
                  </a:lnTo>
                  <a:lnTo>
                    <a:pt x="88607" y="22161"/>
                  </a:lnTo>
                  <a:lnTo>
                    <a:pt x="88607" y="33235"/>
                  </a:lnTo>
                  <a:lnTo>
                    <a:pt x="99682" y="33235"/>
                  </a:lnTo>
                  <a:lnTo>
                    <a:pt x="99682" y="22161"/>
                  </a:lnTo>
                  <a:lnTo>
                    <a:pt x="99682" y="11074"/>
                  </a:lnTo>
                  <a:close/>
                </a:path>
                <a:path w="631825" h="33654">
                  <a:moveTo>
                    <a:pt x="132918" y="22161"/>
                  </a:moveTo>
                  <a:lnTo>
                    <a:pt x="121843" y="22161"/>
                  </a:lnTo>
                  <a:lnTo>
                    <a:pt x="121843" y="33235"/>
                  </a:lnTo>
                  <a:lnTo>
                    <a:pt x="132918" y="33235"/>
                  </a:lnTo>
                  <a:lnTo>
                    <a:pt x="132918" y="22161"/>
                  </a:lnTo>
                  <a:close/>
                </a:path>
                <a:path w="631825" h="33654">
                  <a:moveTo>
                    <a:pt x="155054" y="11074"/>
                  </a:moveTo>
                  <a:lnTo>
                    <a:pt x="143992" y="11074"/>
                  </a:lnTo>
                  <a:lnTo>
                    <a:pt x="132918" y="11074"/>
                  </a:lnTo>
                  <a:lnTo>
                    <a:pt x="132918" y="22161"/>
                  </a:lnTo>
                  <a:lnTo>
                    <a:pt x="143992" y="22161"/>
                  </a:lnTo>
                  <a:lnTo>
                    <a:pt x="143992" y="33235"/>
                  </a:lnTo>
                  <a:lnTo>
                    <a:pt x="155054" y="33235"/>
                  </a:lnTo>
                  <a:lnTo>
                    <a:pt x="155054" y="22161"/>
                  </a:lnTo>
                  <a:lnTo>
                    <a:pt x="155054" y="11074"/>
                  </a:lnTo>
                  <a:close/>
                </a:path>
                <a:path w="631825" h="33654">
                  <a:moveTo>
                    <a:pt x="210451" y="11074"/>
                  </a:moveTo>
                  <a:lnTo>
                    <a:pt x="199377" y="11074"/>
                  </a:lnTo>
                  <a:lnTo>
                    <a:pt x="188302" y="11074"/>
                  </a:lnTo>
                  <a:lnTo>
                    <a:pt x="177228" y="11074"/>
                  </a:lnTo>
                  <a:lnTo>
                    <a:pt x="177228" y="22161"/>
                  </a:lnTo>
                  <a:lnTo>
                    <a:pt x="166154" y="22161"/>
                  </a:lnTo>
                  <a:lnTo>
                    <a:pt x="166154" y="11074"/>
                  </a:lnTo>
                  <a:lnTo>
                    <a:pt x="155079" y="11074"/>
                  </a:lnTo>
                  <a:lnTo>
                    <a:pt x="155079" y="22161"/>
                  </a:lnTo>
                  <a:lnTo>
                    <a:pt x="155079" y="33235"/>
                  </a:lnTo>
                  <a:lnTo>
                    <a:pt x="166154" y="33235"/>
                  </a:lnTo>
                  <a:lnTo>
                    <a:pt x="177228" y="33235"/>
                  </a:lnTo>
                  <a:lnTo>
                    <a:pt x="188302" y="33235"/>
                  </a:lnTo>
                  <a:lnTo>
                    <a:pt x="199377" y="33235"/>
                  </a:lnTo>
                  <a:lnTo>
                    <a:pt x="199377" y="22161"/>
                  </a:lnTo>
                  <a:lnTo>
                    <a:pt x="210451" y="22161"/>
                  </a:lnTo>
                  <a:lnTo>
                    <a:pt x="210451" y="11074"/>
                  </a:lnTo>
                  <a:close/>
                </a:path>
                <a:path w="631825" h="33654">
                  <a:moveTo>
                    <a:pt x="232613" y="22161"/>
                  </a:moveTo>
                  <a:lnTo>
                    <a:pt x="221538" y="22161"/>
                  </a:lnTo>
                  <a:lnTo>
                    <a:pt x="221538" y="11074"/>
                  </a:lnTo>
                  <a:lnTo>
                    <a:pt x="210464" y="11074"/>
                  </a:lnTo>
                  <a:lnTo>
                    <a:pt x="210464" y="22161"/>
                  </a:lnTo>
                  <a:lnTo>
                    <a:pt x="210464" y="33235"/>
                  </a:lnTo>
                  <a:lnTo>
                    <a:pt x="221538" y="33235"/>
                  </a:lnTo>
                  <a:lnTo>
                    <a:pt x="232613" y="33235"/>
                  </a:lnTo>
                  <a:lnTo>
                    <a:pt x="232613" y="22161"/>
                  </a:lnTo>
                  <a:close/>
                </a:path>
                <a:path w="631825" h="33654">
                  <a:moveTo>
                    <a:pt x="265836" y="0"/>
                  </a:moveTo>
                  <a:lnTo>
                    <a:pt x="254762" y="0"/>
                  </a:lnTo>
                  <a:lnTo>
                    <a:pt x="243687" y="0"/>
                  </a:lnTo>
                  <a:lnTo>
                    <a:pt x="232613" y="0"/>
                  </a:lnTo>
                  <a:lnTo>
                    <a:pt x="232613" y="11074"/>
                  </a:lnTo>
                  <a:lnTo>
                    <a:pt x="232613" y="22161"/>
                  </a:lnTo>
                  <a:lnTo>
                    <a:pt x="243687" y="22161"/>
                  </a:lnTo>
                  <a:lnTo>
                    <a:pt x="243687" y="11074"/>
                  </a:lnTo>
                  <a:lnTo>
                    <a:pt x="254762" y="11074"/>
                  </a:lnTo>
                  <a:lnTo>
                    <a:pt x="265836" y="11074"/>
                  </a:lnTo>
                  <a:lnTo>
                    <a:pt x="265836" y="0"/>
                  </a:lnTo>
                  <a:close/>
                </a:path>
                <a:path w="631825" h="33654">
                  <a:moveTo>
                    <a:pt x="276923" y="0"/>
                  </a:moveTo>
                  <a:lnTo>
                    <a:pt x="265849" y="0"/>
                  </a:lnTo>
                  <a:lnTo>
                    <a:pt x="265849" y="11074"/>
                  </a:lnTo>
                  <a:lnTo>
                    <a:pt x="265849" y="22161"/>
                  </a:lnTo>
                  <a:lnTo>
                    <a:pt x="265849" y="33235"/>
                  </a:lnTo>
                  <a:lnTo>
                    <a:pt x="276923" y="33235"/>
                  </a:lnTo>
                  <a:lnTo>
                    <a:pt x="276923" y="22161"/>
                  </a:lnTo>
                  <a:lnTo>
                    <a:pt x="276923" y="11074"/>
                  </a:lnTo>
                  <a:lnTo>
                    <a:pt x="276923" y="0"/>
                  </a:lnTo>
                  <a:close/>
                </a:path>
                <a:path w="631825" h="33654">
                  <a:moveTo>
                    <a:pt x="299072" y="0"/>
                  </a:moveTo>
                  <a:lnTo>
                    <a:pt x="287997" y="0"/>
                  </a:lnTo>
                  <a:lnTo>
                    <a:pt x="287997" y="11074"/>
                  </a:lnTo>
                  <a:lnTo>
                    <a:pt x="299072" y="11074"/>
                  </a:lnTo>
                  <a:lnTo>
                    <a:pt x="299072" y="0"/>
                  </a:lnTo>
                  <a:close/>
                </a:path>
                <a:path w="631825" h="33654">
                  <a:moveTo>
                    <a:pt x="310146" y="11074"/>
                  </a:moveTo>
                  <a:lnTo>
                    <a:pt x="299072" y="11074"/>
                  </a:lnTo>
                  <a:lnTo>
                    <a:pt x="299072" y="22161"/>
                  </a:lnTo>
                  <a:lnTo>
                    <a:pt x="310146" y="22161"/>
                  </a:lnTo>
                  <a:lnTo>
                    <a:pt x="310146" y="11074"/>
                  </a:lnTo>
                  <a:close/>
                </a:path>
                <a:path w="631825" h="33654">
                  <a:moveTo>
                    <a:pt x="332308" y="22161"/>
                  </a:moveTo>
                  <a:lnTo>
                    <a:pt x="321233" y="22161"/>
                  </a:lnTo>
                  <a:lnTo>
                    <a:pt x="321233" y="33235"/>
                  </a:lnTo>
                  <a:lnTo>
                    <a:pt x="332308" y="33235"/>
                  </a:lnTo>
                  <a:lnTo>
                    <a:pt x="332308" y="22161"/>
                  </a:lnTo>
                  <a:close/>
                </a:path>
                <a:path w="631825" h="33654">
                  <a:moveTo>
                    <a:pt x="354457" y="0"/>
                  </a:moveTo>
                  <a:lnTo>
                    <a:pt x="343382" y="0"/>
                  </a:lnTo>
                  <a:lnTo>
                    <a:pt x="332308" y="0"/>
                  </a:lnTo>
                  <a:lnTo>
                    <a:pt x="321233" y="0"/>
                  </a:lnTo>
                  <a:lnTo>
                    <a:pt x="321233" y="11074"/>
                  </a:lnTo>
                  <a:lnTo>
                    <a:pt x="332308" y="11074"/>
                  </a:lnTo>
                  <a:lnTo>
                    <a:pt x="332308" y="22161"/>
                  </a:lnTo>
                  <a:lnTo>
                    <a:pt x="343382" y="22161"/>
                  </a:lnTo>
                  <a:lnTo>
                    <a:pt x="343382" y="11074"/>
                  </a:lnTo>
                  <a:lnTo>
                    <a:pt x="354457" y="11074"/>
                  </a:lnTo>
                  <a:lnTo>
                    <a:pt x="354457" y="0"/>
                  </a:lnTo>
                  <a:close/>
                </a:path>
                <a:path w="631825" h="33654">
                  <a:moveTo>
                    <a:pt x="376605" y="0"/>
                  </a:moveTo>
                  <a:lnTo>
                    <a:pt x="365531" y="0"/>
                  </a:lnTo>
                  <a:lnTo>
                    <a:pt x="365531" y="11074"/>
                  </a:lnTo>
                  <a:lnTo>
                    <a:pt x="354457" y="11074"/>
                  </a:lnTo>
                  <a:lnTo>
                    <a:pt x="354457" y="22161"/>
                  </a:lnTo>
                  <a:lnTo>
                    <a:pt x="365531" y="22161"/>
                  </a:lnTo>
                  <a:lnTo>
                    <a:pt x="365531" y="33235"/>
                  </a:lnTo>
                  <a:lnTo>
                    <a:pt x="376605" y="33235"/>
                  </a:lnTo>
                  <a:lnTo>
                    <a:pt x="376605" y="22161"/>
                  </a:lnTo>
                  <a:lnTo>
                    <a:pt x="376605" y="11074"/>
                  </a:lnTo>
                  <a:lnTo>
                    <a:pt x="376605" y="0"/>
                  </a:lnTo>
                  <a:close/>
                </a:path>
                <a:path w="631825" h="33654">
                  <a:moveTo>
                    <a:pt x="409841" y="11074"/>
                  </a:moveTo>
                  <a:lnTo>
                    <a:pt x="398767" y="11074"/>
                  </a:lnTo>
                  <a:lnTo>
                    <a:pt x="398767" y="22161"/>
                  </a:lnTo>
                  <a:lnTo>
                    <a:pt x="409841" y="22161"/>
                  </a:lnTo>
                  <a:lnTo>
                    <a:pt x="409841" y="11074"/>
                  </a:lnTo>
                  <a:close/>
                </a:path>
                <a:path w="631825" h="33654">
                  <a:moveTo>
                    <a:pt x="431990" y="11074"/>
                  </a:moveTo>
                  <a:lnTo>
                    <a:pt x="420916" y="11074"/>
                  </a:lnTo>
                  <a:lnTo>
                    <a:pt x="420916" y="22161"/>
                  </a:lnTo>
                  <a:lnTo>
                    <a:pt x="409841" y="22161"/>
                  </a:lnTo>
                  <a:lnTo>
                    <a:pt x="409841" y="33235"/>
                  </a:lnTo>
                  <a:lnTo>
                    <a:pt x="420916" y="33235"/>
                  </a:lnTo>
                  <a:lnTo>
                    <a:pt x="431990" y="33235"/>
                  </a:lnTo>
                  <a:lnTo>
                    <a:pt x="431990" y="22161"/>
                  </a:lnTo>
                  <a:lnTo>
                    <a:pt x="431990" y="11074"/>
                  </a:lnTo>
                  <a:close/>
                </a:path>
                <a:path w="631825" h="33654">
                  <a:moveTo>
                    <a:pt x="476300" y="0"/>
                  </a:moveTo>
                  <a:lnTo>
                    <a:pt x="465226" y="0"/>
                  </a:lnTo>
                  <a:lnTo>
                    <a:pt x="454152" y="0"/>
                  </a:lnTo>
                  <a:lnTo>
                    <a:pt x="454152" y="11074"/>
                  </a:lnTo>
                  <a:lnTo>
                    <a:pt x="443077" y="11074"/>
                  </a:lnTo>
                  <a:lnTo>
                    <a:pt x="443077" y="0"/>
                  </a:lnTo>
                  <a:lnTo>
                    <a:pt x="432003" y="0"/>
                  </a:lnTo>
                  <a:lnTo>
                    <a:pt x="432003" y="11074"/>
                  </a:lnTo>
                  <a:lnTo>
                    <a:pt x="432003" y="22161"/>
                  </a:lnTo>
                  <a:lnTo>
                    <a:pt x="432003" y="33235"/>
                  </a:lnTo>
                  <a:lnTo>
                    <a:pt x="443077" y="33235"/>
                  </a:lnTo>
                  <a:lnTo>
                    <a:pt x="454152" y="33235"/>
                  </a:lnTo>
                  <a:lnTo>
                    <a:pt x="454152" y="22161"/>
                  </a:lnTo>
                  <a:lnTo>
                    <a:pt x="465226" y="22161"/>
                  </a:lnTo>
                  <a:lnTo>
                    <a:pt x="465226" y="11074"/>
                  </a:lnTo>
                  <a:lnTo>
                    <a:pt x="476300" y="11074"/>
                  </a:lnTo>
                  <a:lnTo>
                    <a:pt x="476300" y="0"/>
                  </a:lnTo>
                  <a:close/>
                </a:path>
                <a:path w="631825" h="33654">
                  <a:moveTo>
                    <a:pt x="487375" y="11074"/>
                  </a:moveTo>
                  <a:lnTo>
                    <a:pt x="476300" y="11074"/>
                  </a:lnTo>
                  <a:lnTo>
                    <a:pt x="476300" y="22161"/>
                  </a:lnTo>
                  <a:lnTo>
                    <a:pt x="487375" y="22161"/>
                  </a:lnTo>
                  <a:lnTo>
                    <a:pt x="487375" y="11074"/>
                  </a:lnTo>
                  <a:close/>
                </a:path>
                <a:path w="631825" h="33654">
                  <a:moveTo>
                    <a:pt x="498462" y="22161"/>
                  </a:moveTo>
                  <a:lnTo>
                    <a:pt x="487387" y="22161"/>
                  </a:lnTo>
                  <a:lnTo>
                    <a:pt x="487387" y="33235"/>
                  </a:lnTo>
                  <a:lnTo>
                    <a:pt x="498462" y="33235"/>
                  </a:lnTo>
                  <a:lnTo>
                    <a:pt x="498462" y="22161"/>
                  </a:lnTo>
                  <a:close/>
                </a:path>
                <a:path w="631825" h="33654">
                  <a:moveTo>
                    <a:pt x="509536" y="0"/>
                  </a:moveTo>
                  <a:lnTo>
                    <a:pt x="498462" y="0"/>
                  </a:lnTo>
                  <a:lnTo>
                    <a:pt x="498462" y="11074"/>
                  </a:lnTo>
                  <a:lnTo>
                    <a:pt x="498462" y="22161"/>
                  </a:lnTo>
                  <a:lnTo>
                    <a:pt x="509536" y="22161"/>
                  </a:lnTo>
                  <a:lnTo>
                    <a:pt x="509536" y="11074"/>
                  </a:lnTo>
                  <a:lnTo>
                    <a:pt x="509536" y="0"/>
                  </a:lnTo>
                  <a:close/>
                </a:path>
                <a:path w="631825" h="33654">
                  <a:moveTo>
                    <a:pt x="542759" y="11074"/>
                  </a:moveTo>
                  <a:lnTo>
                    <a:pt x="531685" y="11074"/>
                  </a:lnTo>
                  <a:lnTo>
                    <a:pt x="520611" y="11074"/>
                  </a:lnTo>
                  <a:lnTo>
                    <a:pt x="520611" y="22161"/>
                  </a:lnTo>
                  <a:lnTo>
                    <a:pt x="531685" y="22161"/>
                  </a:lnTo>
                  <a:lnTo>
                    <a:pt x="542759" y="22161"/>
                  </a:lnTo>
                  <a:lnTo>
                    <a:pt x="542759" y="11074"/>
                  </a:lnTo>
                  <a:close/>
                </a:path>
                <a:path w="631825" h="33654">
                  <a:moveTo>
                    <a:pt x="575995" y="0"/>
                  </a:moveTo>
                  <a:lnTo>
                    <a:pt x="564921" y="0"/>
                  </a:lnTo>
                  <a:lnTo>
                    <a:pt x="553847" y="0"/>
                  </a:lnTo>
                  <a:lnTo>
                    <a:pt x="553847" y="11074"/>
                  </a:lnTo>
                  <a:lnTo>
                    <a:pt x="542772" y="11074"/>
                  </a:lnTo>
                  <a:lnTo>
                    <a:pt x="542772" y="22161"/>
                  </a:lnTo>
                  <a:lnTo>
                    <a:pt x="553847" y="22161"/>
                  </a:lnTo>
                  <a:lnTo>
                    <a:pt x="564921" y="22161"/>
                  </a:lnTo>
                  <a:lnTo>
                    <a:pt x="564921" y="11074"/>
                  </a:lnTo>
                  <a:lnTo>
                    <a:pt x="575995" y="11074"/>
                  </a:lnTo>
                  <a:lnTo>
                    <a:pt x="575995" y="0"/>
                  </a:lnTo>
                  <a:close/>
                </a:path>
                <a:path w="631825" h="33654">
                  <a:moveTo>
                    <a:pt x="598144" y="0"/>
                  </a:moveTo>
                  <a:lnTo>
                    <a:pt x="587070" y="0"/>
                  </a:lnTo>
                  <a:lnTo>
                    <a:pt x="587070" y="11074"/>
                  </a:lnTo>
                  <a:lnTo>
                    <a:pt x="575995" y="11074"/>
                  </a:lnTo>
                  <a:lnTo>
                    <a:pt x="575995" y="22161"/>
                  </a:lnTo>
                  <a:lnTo>
                    <a:pt x="587070" y="22161"/>
                  </a:lnTo>
                  <a:lnTo>
                    <a:pt x="598144" y="22161"/>
                  </a:lnTo>
                  <a:lnTo>
                    <a:pt x="598144" y="11074"/>
                  </a:lnTo>
                  <a:lnTo>
                    <a:pt x="598144" y="0"/>
                  </a:lnTo>
                  <a:close/>
                </a:path>
                <a:path w="631825" h="33654">
                  <a:moveTo>
                    <a:pt x="631380" y="0"/>
                  </a:moveTo>
                  <a:lnTo>
                    <a:pt x="620306" y="0"/>
                  </a:lnTo>
                  <a:lnTo>
                    <a:pt x="609231" y="0"/>
                  </a:lnTo>
                  <a:lnTo>
                    <a:pt x="598157" y="0"/>
                  </a:lnTo>
                  <a:lnTo>
                    <a:pt x="598157" y="11074"/>
                  </a:lnTo>
                  <a:lnTo>
                    <a:pt x="598157" y="22161"/>
                  </a:lnTo>
                  <a:lnTo>
                    <a:pt x="609231" y="22161"/>
                  </a:lnTo>
                  <a:lnTo>
                    <a:pt x="609231" y="11074"/>
                  </a:lnTo>
                  <a:lnTo>
                    <a:pt x="620306" y="11074"/>
                  </a:lnTo>
                  <a:lnTo>
                    <a:pt x="620306" y="22161"/>
                  </a:lnTo>
                  <a:lnTo>
                    <a:pt x="631380" y="22161"/>
                  </a:lnTo>
                  <a:lnTo>
                    <a:pt x="631380" y="11074"/>
                  </a:lnTo>
                  <a:lnTo>
                    <a:pt x="6313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91935" y="4512589"/>
              <a:ext cx="631825" cy="33655"/>
            </a:xfrm>
            <a:custGeom>
              <a:avLst/>
              <a:gdLst/>
              <a:ahLst/>
              <a:cxnLst/>
              <a:rect l="l" t="t" r="r" b="b"/>
              <a:pathLst>
                <a:path w="631825" h="33654">
                  <a:moveTo>
                    <a:pt x="11074" y="11061"/>
                  </a:moveTo>
                  <a:lnTo>
                    <a:pt x="0" y="11061"/>
                  </a:lnTo>
                  <a:lnTo>
                    <a:pt x="0" y="22148"/>
                  </a:lnTo>
                  <a:lnTo>
                    <a:pt x="0" y="33235"/>
                  </a:lnTo>
                  <a:lnTo>
                    <a:pt x="11074" y="33235"/>
                  </a:lnTo>
                  <a:lnTo>
                    <a:pt x="11074" y="22148"/>
                  </a:lnTo>
                  <a:lnTo>
                    <a:pt x="11074" y="11061"/>
                  </a:lnTo>
                  <a:close/>
                </a:path>
                <a:path w="631825" h="33654">
                  <a:moveTo>
                    <a:pt x="44297" y="22148"/>
                  </a:moveTo>
                  <a:lnTo>
                    <a:pt x="33223" y="22148"/>
                  </a:lnTo>
                  <a:lnTo>
                    <a:pt x="33223" y="11061"/>
                  </a:lnTo>
                  <a:lnTo>
                    <a:pt x="22148" y="11061"/>
                  </a:lnTo>
                  <a:lnTo>
                    <a:pt x="22148" y="22148"/>
                  </a:lnTo>
                  <a:lnTo>
                    <a:pt x="22148" y="33235"/>
                  </a:lnTo>
                  <a:lnTo>
                    <a:pt x="33223" y="33235"/>
                  </a:lnTo>
                  <a:lnTo>
                    <a:pt x="44297" y="33235"/>
                  </a:lnTo>
                  <a:lnTo>
                    <a:pt x="44297" y="22148"/>
                  </a:lnTo>
                  <a:close/>
                </a:path>
                <a:path w="631825" h="33654">
                  <a:moveTo>
                    <a:pt x="55384" y="22148"/>
                  </a:moveTo>
                  <a:lnTo>
                    <a:pt x="44310" y="22148"/>
                  </a:lnTo>
                  <a:lnTo>
                    <a:pt x="44310" y="33235"/>
                  </a:lnTo>
                  <a:lnTo>
                    <a:pt x="55384" y="33235"/>
                  </a:lnTo>
                  <a:lnTo>
                    <a:pt x="55384" y="22148"/>
                  </a:lnTo>
                  <a:close/>
                </a:path>
                <a:path w="631825" h="33654">
                  <a:moveTo>
                    <a:pt x="99682" y="22148"/>
                  </a:moveTo>
                  <a:lnTo>
                    <a:pt x="88607" y="22148"/>
                  </a:lnTo>
                  <a:lnTo>
                    <a:pt x="88607" y="11061"/>
                  </a:lnTo>
                  <a:lnTo>
                    <a:pt x="77533" y="11061"/>
                  </a:lnTo>
                  <a:lnTo>
                    <a:pt x="66459" y="11061"/>
                  </a:lnTo>
                  <a:lnTo>
                    <a:pt x="55384" y="11061"/>
                  </a:lnTo>
                  <a:lnTo>
                    <a:pt x="55384" y="22148"/>
                  </a:lnTo>
                  <a:lnTo>
                    <a:pt x="66459" y="22148"/>
                  </a:lnTo>
                  <a:lnTo>
                    <a:pt x="77533" y="22148"/>
                  </a:lnTo>
                  <a:lnTo>
                    <a:pt x="77533" y="33235"/>
                  </a:lnTo>
                  <a:lnTo>
                    <a:pt x="88607" y="33235"/>
                  </a:lnTo>
                  <a:lnTo>
                    <a:pt x="99682" y="33235"/>
                  </a:lnTo>
                  <a:lnTo>
                    <a:pt x="99682" y="22148"/>
                  </a:lnTo>
                  <a:close/>
                </a:path>
                <a:path w="631825" h="33654">
                  <a:moveTo>
                    <a:pt x="132918" y="11061"/>
                  </a:moveTo>
                  <a:lnTo>
                    <a:pt x="121843" y="11061"/>
                  </a:lnTo>
                  <a:lnTo>
                    <a:pt x="110769" y="11061"/>
                  </a:lnTo>
                  <a:lnTo>
                    <a:pt x="110769" y="22148"/>
                  </a:lnTo>
                  <a:lnTo>
                    <a:pt x="121843" y="22148"/>
                  </a:lnTo>
                  <a:lnTo>
                    <a:pt x="121843" y="33235"/>
                  </a:lnTo>
                  <a:lnTo>
                    <a:pt x="132918" y="33235"/>
                  </a:lnTo>
                  <a:lnTo>
                    <a:pt x="132918" y="22148"/>
                  </a:lnTo>
                  <a:lnTo>
                    <a:pt x="132918" y="11061"/>
                  </a:lnTo>
                  <a:close/>
                </a:path>
                <a:path w="631825" h="33654">
                  <a:moveTo>
                    <a:pt x="155054" y="11061"/>
                  </a:moveTo>
                  <a:lnTo>
                    <a:pt x="143992" y="11061"/>
                  </a:lnTo>
                  <a:lnTo>
                    <a:pt x="143992" y="22148"/>
                  </a:lnTo>
                  <a:lnTo>
                    <a:pt x="155054" y="22148"/>
                  </a:lnTo>
                  <a:lnTo>
                    <a:pt x="155054" y="11061"/>
                  </a:lnTo>
                  <a:close/>
                </a:path>
                <a:path w="631825" h="33654">
                  <a:moveTo>
                    <a:pt x="177228" y="11061"/>
                  </a:moveTo>
                  <a:lnTo>
                    <a:pt x="166154" y="11061"/>
                  </a:lnTo>
                  <a:lnTo>
                    <a:pt x="155079" y="11061"/>
                  </a:lnTo>
                  <a:lnTo>
                    <a:pt x="155079" y="22148"/>
                  </a:lnTo>
                  <a:lnTo>
                    <a:pt x="166154" y="22148"/>
                  </a:lnTo>
                  <a:lnTo>
                    <a:pt x="166154" y="33235"/>
                  </a:lnTo>
                  <a:lnTo>
                    <a:pt x="177228" y="33235"/>
                  </a:lnTo>
                  <a:lnTo>
                    <a:pt x="177228" y="22148"/>
                  </a:lnTo>
                  <a:lnTo>
                    <a:pt x="177228" y="11061"/>
                  </a:lnTo>
                  <a:close/>
                </a:path>
                <a:path w="631825" h="33654">
                  <a:moveTo>
                    <a:pt x="210451" y="11061"/>
                  </a:moveTo>
                  <a:lnTo>
                    <a:pt x="199377" y="11061"/>
                  </a:lnTo>
                  <a:lnTo>
                    <a:pt x="199377" y="22148"/>
                  </a:lnTo>
                  <a:lnTo>
                    <a:pt x="199377" y="33235"/>
                  </a:lnTo>
                  <a:lnTo>
                    <a:pt x="210451" y="33235"/>
                  </a:lnTo>
                  <a:lnTo>
                    <a:pt x="210451" y="22148"/>
                  </a:lnTo>
                  <a:lnTo>
                    <a:pt x="210451" y="11061"/>
                  </a:lnTo>
                  <a:close/>
                </a:path>
                <a:path w="631825" h="33654">
                  <a:moveTo>
                    <a:pt x="265836" y="11061"/>
                  </a:moveTo>
                  <a:lnTo>
                    <a:pt x="254762" y="11061"/>
                  </a:lnTo>
                  <a:lnTo>
                    <a:pt x="243687" y="11061"/>
                  </a:lnTo>
                  <a:lnTo>
                    <a:pt x="232613" y="11061"/>
                  </a:lnTo>
                  <a:lnTo>
                    <a:pt x="221538" y="11061"/>
                  </a:lnTo>
                  <a:lnTo>
                    <a:pt x="221538" y="22148"/>
                  </a:lnTo>
                  <a:lnTo>
                    <a:pt x="221538" y="33235"/>
                  </a:lnTo>
                  <a:lnTo>
                    <a:pt x="232613" y="33235"/>
                  </a:lnTo>
                  <a:lnTo>
                    <a:pt x="243687" y="33235"/>
                  </a:lnTo>
                  <a:lnTo>
                    <a:pt x="243687" y="22148"/>
                  </a:lnTo>
                  <a:lnTo>
                    <a:pt x="254762" y="22148"/>
                  </a:lnTo>
                  <a:lnTo>
                    <a:pt x="254762" y="33235"/>
                  </a:lnTo>
                  <a:lnTo>
                    <a:pt x="265836" y="33235"/>
                  </a:lnTo>
                  <a:lnTo>
                    <a:pt x="265836" y="22148"/>
                  </a:lnTo>
                  <a:lnTo>
                    <a:pt x="265836" y="11061"/>
                  </a:lnTo>
                  <a:close/>
                </a:path>
                <a:path w="631825" h="33654">
                  <a:moveTo>
                    <a:pt x="276923" y="11061"/>
                  </a:moveTo>
                  <a:lnTo>
                    <a:pt x="265849" y="11061"/>
                  </a:lnTo>
                  <a:lnTo>
                    <a:pt x="265849" y="22148"/>
                  </a:lnTo>
                  <a:lnTo>
                    <a:pt x="265849" y="33235"/>
                  </a:lnTo>
                  <a:lnTo>
                    <a:pt x="276923" y="33235"/>
                  </a:lnTo>
                  <a:lnTo>
                    <a:pt x="276923" y="22148"/>
                  </a:lnTo>
                  <a:lnTo>
                    <a:pt x="276923" y="11061"/>
                  </a:lnTo>
                  <a:close/>
                </a:path>
                <a:path w="631825" h="33654">
                  <a:moveTo>
                    <a:pt x="321221" y="11061"/>
                  </a:moveTo>
                  <a:lnTo>
                    <a:pt x="310146" y="11061"/>
                  </a:lnTo>
                  <a:lnTo>
                    <a:pt x="299072" y="11061"/>
                  </a:lnTo>
                  <a:lnTo>
                    <a:pt x="287997" y="11061"/>
                  </a:lnTo>
                  <a:lnTo>
                    <a:pt x="287997" y="22148"/>
                  </a:lnTo>
                  <a:lnTo>
                    <a:pt x="287997" y="33235"/>
                  </a:lnTo>
                  <a:lnTo>
                    <a:pt x="299072" y="33235"/>
                  </a:lnTo>
                  <a:lnTo>
                    <a:pt x="310146" y="33235"/>
                  </a:lnTo>
                  <a:lnTo>
                    <a:pt x="321221" y="33235"/>
                  </a:lnTo>
                  <a:lnTo>
                    <a:pt x="321221" y="22148"/>
                  </a:lnTo>
                  <a:lnTo>
                    <a:pt x="321221" y="11061"/>
                  </a:lnTo>
                  <a:close/>
                </a:path>
                <a:path w="631825" h="33654">
                  <a:moveTo>
                    <a:pt x="332308" y="11061"/>
                  </a:moveTo>
                  <a:lnTo>
                    <a:pt x="321233" y="11061"/>
                  </a:lnTo>
                  <a:lnTo>
                    <a:pt x="321233" y="22148"/>
                  </a:lnTo>
                  <a:lnTo>
                    <a:pt x="332308" y="22148"/>
                  </a:lnTo>
                  <a:lnTo>
                    <a:pt x="332308" y="11061"/>
                  </a:lnTo>
                  <a:close/>
                </a:path>
                <a:path w="631825" h="33654">
                  <a:moveTo>
                    <a:pt x="376605" y="11061"/>
                  </a:moveTo>
                  <a:lnTo>
                    <a:pt x="365531" y="11061"/>
                  </a:lnTo>
                  <a:lnTo>
                    <a:pt x="354457" y="11061"/>
                  </a:lnTo>
                  <a:lnTo>
                    <a:pt x="343382" y="11061"/>
                  </a:lnTo>
                  <a:lnTo>
                    <a:pt x="343382" y="22148"/>
                  </a:lnTo>
                  <a:lnTo>
                    <a:pt x="354457" y="22148"/>
                  </a:lnTo>
                  <a:lnTo>
                    <a:pt x="365531" y="22148"/>
                  </a:lnTo>
                  <a:lnTo>
                    <a:pt x="376605" y="22148"/>
                  </a:lnTo>
                  <a:lnTo>
                    <a:pt x="376605" y="11061"/>
                  </a:lnTo>
                  <a:close/>
                </a:path>
                <a:path w="631825" h="33654">
                  <a:moveTo>
                    <a:pt x="387692" y="22148"/>
                  </a:moveTo>
                  <a:lnTo>
                    <a:pt x="376618" y="22148"/>
                  </a:lnTo>
                  <a:lnTo>
                    <a:pt x="376618" y="33235"/>
                  </a:lnTo>
                  <a:lnTo>
                    <a:pt x="387692" y="33235"/>
                  </a:lnTo>
                  <a:lnTo>
                    <a:pt x="387692" y="22148"/>
                  </a:lnTo>
                  <a:close/>
                </a:path>
                <a:path w="631825" h="33654">
                  <a:moveTo>
                    <a:pt x="431990" y="11061"/>
                  </a:moveTo>
                  <a:lnTo>
                    <a:pt x="420916" y="11061"/>
                  </a:lnTo>
                  <a:lnTo>
                    <a:pt x="409841" y="11061"/>
                  </a:lnTo>
                  <a:lnTo>
                    <a:pt x="398767" y="11061"/>
                  </a:lnTo>
                  <a:lnTo>
                    <a:pt x="387692" y="11061"/>
                  </a:lnTo>
                  <a:lnTo>
                    <a:pt x="387692" y="22148"/>
                  </a:lnTo>
                  <a:lnTo>
                    <a:pt x="398767" y="22148"/>
                  </a:lnTo>
                  <a:lnTo>
                    <a:pt x="398767" y="33235"/>
                  </a:lnTo>
                  <a:lnTo>
                    <a:pt x="409841" y="33235"/>
                  </a:lnTo>
                  <a:lnTo>
                    <a:pt x="420916" y="33235"/>
                  </a:lnTo>
                  <a:lnTo>
                    <a:pt x="431990" y="33235"/>
                  </a:lnTo>
                  <a:lnTo>
                    <a:pt x="431990" y="22148"/>
                  </a:lnTo>
                  <a:lnTo>
                    <a:pt x="431990" y="11061"/>
                  </a:lnTo>
                  <a:close/>
                </a:path>
                <a:path w="631825" h="33654">
                  <a:moveTo>
                    <a:pt x="487375" y="11061"/>
                  </a:moveTo>
                  <a:lnTo>
                    <a:pt x="476300" y="11061"/>
                  </a:lnTo>
                  <a:lnTo>
                    <a:pt x="465226" y="11061"/>
                  </a:lnTo>
                  <a:lnTo>
                    <a:pt x="454152" y="11061"/>
                  </a:lnTo>
                  <a:lnTo>
                    <a:pt x="454152" y="22148"/>
                  </a:lnTo>
                  <a:lnTo>
                    <a:pt x="443077" y="22148"/>
                  </a:lnTo>
                  <a:lnTo>
                    <a:pt x="432003" y="22148"/>
                  </a:lnTo>
                  <a:lnTo>
                    <a:pt x="432003" y="33235"/>
                  </a:lnTo>
                  <a:lnTo>
                    <a:pt x="443077" y="33235"/>
                  </a:lnTo>
                  <a:lnTo>
                    <a:pt x="454152" y="33235"/>
                  </a:lnTo>
                  <a:lnTo>
                    <a:pt x="465226" y="33235"/>
                  </a:lnTo>
                  <a:lnTo>
                    <a:pt x="476300" y="33235"/>
                  </a:lnTo>
                  <a:lnTo>
                    <a:pt x="476300" y="22148"/>
                  </a:lnTo>
                  <a:lnTo>
                    <a:pt x="487375" y="22148"/>
                  </a:lnTo>
                  <a:lnTo>
                    <a:pt x="487375" y="11061"/>
                  </a:lnTo>
                  <a:close/>
                </a:path>
                <a:path w="631825" h="33654">
                  <a:moveTo>
                    <a:pt x="531685" y="22148"/>
                  </a:moveTo>
                  <a:lnTo>
                    <a:pt x="520611" y="22148"/>
                  </a:lnTo>
                  <a:lnTo>
                    <a:pt x="509536" y="22148"/>
                  </a:lnTo>
                  <a:lnTo>
                    <a:pt x="509536" y="11074"/>
                  </a:lnTo>
                  <a:lnTo>
                    <a:pt x="509536" y="0"/>
                  </a:lnTo>
                  <a:lnTo>
                    <a:pt x="498462" y="0"/>
                  </a:lnTo>
                  <a:lnTo>
                    <a:pt x="487387" y="0"/>
                  </a:lnTo>
                  <a:lnTo>
                    <a:pt x="487387" y="11074"/>
                  </a:lnTo>
                  <a:lnTo>
                    <a:pt x="498462" y="11074"/>
                  </a:lnTo>
                  <a:lnTo>
                    <a:pt x="498462" y="22148"/>
                  </a:lnTo>
                  <a:lnTo>
                    <a:pt x="498462" y="33235"/>
                  </a:lnTo>
                  <a:lnTo>
                    <a:pt x="509536" y="33235"/>
                  </a:lnTo>
                  <a:lnTo>
                    <a:pt x="520611" y="33235"/>
                  </a:lnTo>
                  <a:lnTo>
                    <a:pt x="531685" y="33235"/>
                  </a:lnTo>
                  <a:lnTo>
                    <a:pt x="531685" y="22148"/>
                  </a:lnTo>
                  <a:close/>
                </a:path>
                <a:path w="631825" h="33654">
                  <a:moveTo>
                    <a:pt x="542759" y="0"/>
                  </a:moveTo>
                  <a:lnTo>
                    <a:pt x="531685" y="0"/>
                  </a:lnTo>
                  <a:lnTo>
                    <a:pt x="520611" y="0"/>
                  </a:lnTo>
                  <a:lnTo>
                    <a:pt x="520611" y="11074"/>
                  </a:lnTo>
                  <a:lnTo>
                    <a:pt x="531685" y="11074"/>
                  </a:lnTo>
                  <a:lnTo>
                    <a:pt x="542759" y="11074"/>
                  </a:lnTo>
                  <a:lnTo>
                    <a:pt x="542759" y="0"/>
                  </a:lnTo>
                  <a:close/>
                </a:path>
                <a:path w="631825" h="33654">
                  <a:moveTo>
                    <a:pt x="598144" y="0"/>
                  </a:moveTo>
                  <a:lnTo>
                    <a:pt x="587070" y="0"/>
                  </a:lnTo>
                  <a:lnTo>
                    <a:pt x="575995" y="0"/>
                  </a:lnTo>
                  <a:lnTo>
                    <a:pt x="564921" y="0"/>
                  </a:lnTo>
                  <a:lnTo>
                    <a:pt x="553847" y="0"/>
                  </a:lnTo>
                  <a:lnTo>
                    <a:pt x="553847" y="11074"/>
                  </a:lnTo>
                  <a:lnTo>
                    <a:pt x="564921" y="11074"/>
                  </a:lnTo>
                  <a:lnTo>
                    <a:pt x="575995" y="11074"/>
                  </a:lnTo>
                  <a:lnTo>
                    <a:pt x="575995" y="22148"/>
                  </a:lnTo>
                  <a:lnTo>
                    <a:pt x="587070" y="22148"/>
                  </a:lnTo>
                  <a:lnTo>
                    <a:pt x="598144" y="22148"/>
                  </a:lnTo>
                  <a:lnTo>
                    <a:pt x="598144" y="11074"/>
                  </a:lnTo>
                  <a:lnTo>
                    <a:pt x="598144" y="0"/>
                  </a:lnTo>
                  <a:close/>
                </a:path>
                <a:path w="631825" h="33654">
                  <a:moveTo>
                    <a:pt x="631380" y="0"/>
                  </a:moveTo>
                  <a:lnTo>
                    <a:pt x="620306" y="0"/>
                  </a:lnTo>
                  <a:lnTo>
                    <a:pt x="620306" y="11061"/>
                  </a:lnTo>
                  <a:lnTo>
                    <a:pt x="609231" y="11061"/>
                  </a:lnTo>
                  <a:lnTo>
                    <a:pt x="609231" y="0"/>
                  </a:lnTo>
                  <a:lnTo>
                    <a:pt x="598157" y="0"/>
                  </a:lnTo>
                  <a:lnTo>
                    <a:pt x="598157" y="11074"/>
                  </a:lnTo>
                  <a:lnTo>
                    <a:pt x="609231" y="11074"/>
                  </a:lnTo>
                  <a:lnTo>
                    <a:pt x="609231" y="22148"/>
                  </a:lnTo>
                  <a:lnTo>
                    <a:pt x="620306" y="22148"/>
                  </a:lnTo>
                  <a:lnTo>
                    <a:pt x="620306" y="11074"/>
                  </a:lnTo>
                  <a:lnTo>
                    <a:pt x="631380" y="11074"/>
                  </a:lnTo>
                  <a:lnTo>
                    <a:pt x="6313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91935" y="4534737"/>
              <a:ext cx="631825" cy="44450"/>
            </a:xfrm>
            <a:custGeom>
              <a:avLst/>
              <a:gdLst/>
              <a:ahLst/>
              <a:cxnLst/>
              <a:rect l="l" t="t" r="r" b="b"/>
              <a:pathLst>
                <a:path w="631825" h="44450">
                  <a:moveTo>
                    <a:pt x="44297" y="22148"/>
                  </a:moveTo>
                  <a:lnTo>
                    <a:pt x="33223" y="22148"/>
                  </a:lnTo>
                  <a:lnTo>
                    <a:pt x="33223" y="11074"/>
                  </a:lnTo>
                  <a:lnTo>
                    <a:pt x="22148" y="11074"/>
                  </a:lnTo>
                  <a:lnTo>
                    <a:pt x="22148" y="22148"/>
                  </a:lnTo>
                  <a:lnTo>
                    <a:pt x="11074" y="22148"/>
                  </a:lnTo>
                  <a:lnTo>
                    <a:pt x="11074" y="11074"/>
                  </a:lnTo>
                  <a:lnTo>
                    <a:pt x="0" y="11074"/>
                  </a:lnTo>
                  <a:lnTo>
                    <a:pt x="0" y="22148"/>
                  </a:lnTo>
                  <a:lnTo>
                    <a:pt x="0" y="33235"/>
                  </a:lnTo>
                  <a:lnTo>
                    <a:pt x="11074" y="33235"/>
                  </a:lnTo>
                  <a:lnTo>
                    <a:pt x="22148" y="33235"/>
                  </a:lnTo>
                  <a:lnTo>
                    <a:pt x="33223" y="33235"/>
                  </a:lnTo>
                  <a:lnTo>
                    <a:pt x="44297" y="33235"/>
                  </a:lnTo>
                  <a:lnTo>
                    <a:pt x="44297" y="22148"/>
                  </a:lnTo>
                  <a:close/>
                </a:path>
                <a:path w="631825" h="44450">
                  <a:moveTo>
                    <a:pt x="55384" y="22148"/>
                  </a:moveTo>
                  <a:lnTo>
                    <a:pt x="44310" y="22148"/>
                  </a:lnTo>
                  <a:lnTo>
                    <a:pt x="44310" y="33235"/>
                  </a:lnTo>
                  <a:lnTo>
                    <a:pt x="55384" y="33235"/>
                  </a:lnTo>
                  <a:lnTo>
                    <a:pt x="55384" y="22148"/>
                  </a:lnTo>
                  <a:close/>
                </a:path>
                <a:path w="631825" h="44450">
                  <a:moveTo>
                    <a:pt x="77533" y="11074"/>
                  </a:moveTo>
                  <a:lnTo>
                    <a:pt x="66459" y="11074"/>
                  </a:lnTo>
                  <a:lnTo>
                    <a:pt x="55384" y="11074"/>
                  </a:lnTo>
                  <a:lnTo>
                    <a:pt x="55384" y="22148"/>
                  </a:lnTo>
                  <a:lnTo>
                    <a:pt x="66459" y="22148"/>
                  </a:lnTo>
                  <a:lnTo>
                    <a:pt x="77533" y="22148"/>
                  </a:lnTo>
                  <a:lnTo>
                    <a:pt x="77533" y="11074"/>
                  </a:lnTo>
                  <a:close/>
                </a:path>
                <a:path w="631825" h="44450">
                  <a:moveTo>
                    <a:pt x="99682" y="22148"/>
                  </a:moveTo>
                  <a:lnTo>
                    <a:pt x="88607" y="22148"/>
                  </a:lnTo>
                  <a:lnTo>
                    <a:pt x="77533" y="22148"/>
                  </a:lnTo>
                  <a:lnTo>
                    <a:pt x="77533" y="33223"/>
                  </a:lnTo>
                  <a:lnTo>
                    <a:pt x="66459" y="33223"/>
                  </a:lnTo>
                  <a:lnTo>
                    <a:pt x="66459" y="44297"/>
                  </a:lnTo>
                  <a:lnTo>
                    <a:pt x="77533" y="44297"/>
                  </a:lnTo>
                  <a:lnTo>
                    <a:pt x="88607" y="44297"/>
                  </a:lnTo>
                  <a:lnTo>
                    <a:pt x="88607" y="33235"/>
                  </a:lnTo>
                  <a:lnTo>
                    <a:pt x="99682" y="33235"/>
                  </a:lnTo>
                  <a:lnTo>
                    <a:pt x="99682" y="22148"/>
                  </a:lnTo>
                  <a:close/>
                </a:path>
                <a:path w="631825" h="44450">
                  <a:moveTo>
                    <a:pt x="143992" y="22148"/>
                  </a:moveTo>
                  <a:lnTo>
                    <a:pt x="132918" y="22148"/>
                  </a:lnTo>
                  <a:lnTo>
                    <a:pt x="132918" y="33223"/>
                  </a:lnTo>
                  <a:lnTo>
                    <a:pt x="121843" y="33223"/>
                  </a:lnTo>
                  <a:lnTo>
                    <a:pt x="121843" y="22148"/>
                  </a:lnTo>
                  <a:lnTo>
                    <a:pt x="132918" y="22148"/>
                  </a:lnTo>
                  <a:lnTo>
                    <a:pt x="132918" y="11074"/>
                  </a:lnTo>
                  <a:lnTo>
                    <a:pt x="121843" y="11074"/>
                  </a:lnTo>
                  <a:lnTo>
                    <a:pt x="110769" y="11074"/>
                  </a:lnTo>
                  <a:lnTo>
                    <a:pt x="110769" y="22148"/>
                  </a:lnTo>
                  <a:lnTo>
                    <a:pt x="110769" y="33223"/>
                  </a:lnTo>
                  <a:lnTo>
                    <a:pt x="99695" y="33223"/>
                  </a:lnTo>
                  <a:lnTo>
                    <a:pt x="99695" y="44297"/>
                  </a:lnTo>
                  <a:lnTo>
                    <a:pt x="110769" y="44297"/>
                  </a:lnTo>
                  <a:lnTo>
                    <a:pt x="110769" y="33235"/>
                  </a:lnTo>
                  <a:lnTo>
                    <a:pt x="121843" y="33235"/>
                  </a:lnTo>
                  <a:lnTo>
                    <a:pt x="121843" y="44297"/>
                  </a:lnTo>
                  <a:lnTo>
                    <a:pt x="132918" y="44297"/>
                  </a:lnTo>
                  <a:lnTo>
                    <a:pt x="143992" y="44297"/>
                  </a:lnTo>
                  <a:lnTo>
                    <a:pt x="143992" y="33235"/>
                  </a:lnTo>
                  <a:lnTo>
                    <a:pt x="143992" y="22148"/>
                  </a:lnTo>
                  <a:close/>
                </a:path>
                <a:path w="631825" h="44450">
                  <a:moveTo>
                    <a:pt x="155054" y="11074"/>
                  </a:moveTo>
                  <a:lnTo>
                    <a:pt x="143992" y="11074"/>
                  </a:lnTo>
                  <a:lnTo>
                    <a:pt x="143992" y="22148"/>
                  </a:lnTo>
                  <a:lnTo>
                    <a:pt x="155054" y="22148"/>
                  </a:lnTo>
                  <a:lnTo>
                    <a:pt x="155054" y="11074"/>
                  </a:lnTo>
                  <a:close/>
                </a:path>
                <a:path w="631825" h="44450">
                  <a:moveTo>
                    <a:pt x="188302" y="11074"/>
                  </a:moveTo>
                  <a:lnTo>
                    <a:pt x="177228" y="11074"/>
                  </a:lnTo>
                  <a:lnTo>
                    <a:pt x="166154" y="11074"/>
                  </a:lnTo>
                  <a:lnTo>
                    <a:pt x="166154" y="22148"/>
                  </a:lnTo>
                  <a:lnTo>
                    <a:pt x="166154" y="33235"/>
                  </a:lnTo>
                  <a:lnTo>
                    <a:pt x="177228" y="33235"/>
                  </a:lnTo>
                  <a:lnTo>
                    <a:pt x="177228" y="22148"/>
                  </a:lnTo>
                  <a:lnTo>
                    <a:pt x="188302" y="22148"/>
                  </a:lnTo>
                  <a:lnTo>
                    <a:pt x="188302" y="11074"/>
                  </a:lnTo>
                  <a:close/>
                </a:path>
                <a:path w="631825" h="44450">
                  <a:moveTo>
                    <a:pt x="210451" y="11074"/>
                  </a:moveTo>
                  <a:lnTo>
                    <a:pt x="199377" y="11074"/>
                  </a:lnTo>
                  <a:lnTo>
                    <a:pt x="199377" y="22148"/>
                  </a:lnTo>
                  <a:lnTo>
                    <a:pt x="210451" y="22148"/>
                  </a:lnTo>
                  <a:lnTo>
                    <a:pt x="210451" y="11074"/>
                  </a:lnTo>
                  <a:close/>
                </a:path>
                <a:path w="631825" h="44450">
                  <a:moveTo>
                    <a:pt x="221538" y="22148"/>
                  </a:moveTo>
                  <a:lnTo>
                    <a:pt x="210464" y="22148"/>
                  </a:lnTo>
                  <a:lnTo>
                    <a:pt x="210464" y="33235"/>
                  </a:lnTo>
                  <a:lnTo>
                    <a:pt x="221538" y="33235"/>
                  </a:lnTo>
                  <a:lnTo>
                    <a:pt x="221538" y="22148"/>
                  </a:lnTo>
                  <a:close/>
                </a:path>
                <a:path w="631825" h="44450">
                  <a:moveTo>
                    <a:pt x="243687" y="22148"/>
                  </a:moveTo>
                  <a:lnTo>
                    <a:pt x="232613" y="22148"/>
                  </a:lnTo>
                  <a:lnTo>
                    <a:pt x="232613" y="33235"/>
                  </a:lnTo>
                  <a:lnTo>
                    <a:pt x="243687" y="33235"/>
                  </a:lnTo>
                  <a:lnTo>
                    <a:pt x="243687" y="22148"/>
                  </a:lnTo>
                  <a:close/>
                </a:path>
                <a:path w="631825" h="44450">
                  <a:moveTo>
                    <a:pt x="265836" y="11074"/>
                  </a:moveTo>
                  <a:lnTo>
                    <a:pt x="254762" y="11074"/>
                  </a:lnTo>
                  <a:lnTo>
                    <a:pt x="243687" y="11074"/>
                  </a:lnTo>
                  <a:lnTo>
                    <a:pt x="243687" y="22148"/>
                  </a:lnTo>
                  <a:lnTo>
                    <a:pt x="254762" y="22148"/>
                  </a:lnTo>
                  <a:lnTo>
                    <a:pt x="254762" y="33235"/>
                  </a:lnTo>
                  <a:lnTo>
                    <a:pt x="265836" y="33235"/>
                  </a:lnTo>
                  <a:lnTo>
                    <a:pt x="265836" y="22148"/>
                  </a:lnTo>
                  <a:lnTo>
                    <a:pt x="265836" y="11074"/>
                  </a:lnTo>
                  <a:close/>
                </a:path>
                <a:path w="631825" h="44450">
                  <a:moveTo>
                    <a:pt x="299072" y="11074"/>
                  </a:moveTo>
                  <a:lnTo>
                    <a:pt x="287997" y="11074"/>
                  </a:lnTo>
                  <a:lnTo>
                    <a:pt x="276923" y="11074"/>
                  </a:lnTo>
                  <a:lnTo>
                    <a:pt x="265849" y="11074"/>
                  </a:lnTo>
                  <a:lnTo>
                    <a:pt x="265849" y="22148"/>
                  </a:lnTo>
                  <a:lnTo>
                    <a:pt x="276923" y="22148"/>
                  </a:lnTo>
                  <a:lnTo>
                    <a:pt x="287997" y="22148"/>
                  </a:lnTo>
                  <a:lnTo>
                    <a:pt x="299072" y="22148"/>
                  </a:lnTo>
                  <a:lnTo>
                    <a:pt x="299072" y="11074"/>
                  </a:lnTo>
                  <a:close/>
                </a:path>
                <a:path w="631825" h="44450">
                  <a:moveTo>
                    <a:pt x="321221" y="22148"/>
                  </a:moveTo>
                  <a:lnTo>
                    <a:pt x="310146" y="22148"/>
                  </a:lnTo>
                  <a:lnTo>
                    <a:pt x="310146" y="33235"/>
                  </a:lnTo>
                  <a:lnTo>
                    <a:pt x="321221" y="33235"/>
                  </a:lnTo>
                  <a:lnTo>
                    <a:pt x="321221" y="22148"/>
                  </a:lnTo>
                  <a:close/>
                </a:path>
                <a:path w="631825" h="44450">
                  <a:moveTo>
                    <a:pt x="332308" y="11074"/>
                  </a:moveTo>
                  <a:lnTo>
                    <a:pt x="321233" y="11074"/>
                  </a:lnTo>
                  <a:lnTo>
                    <a:pt x="321233" y="22148"/>
                  </a:lnTo>
                  <a:lnTo>
                    <a:pt x="332308" y="22148"/>
                  </a:lnTo>
                  <a:lnTo>
                    <a:pt x="332308" y="11074"/>
                  </a:lnTo>
                  <a:close/>
                </a:path>
                <a:path w="631825" h="44450">
                  <a:moveTo>
                    <a:pt x="343382" y="22148"/>
                  </a:moveTo>
                  <a:lnTo>
                    <a:pt x="332308" y="22148"/>
                  </a:lnTo>
                  <a:lnTo>
                    <a:pt x="332308" y="33235"/>
                  </a:lnTo>
                  <a:lnTo>
                    <a:pt x="343382" y="33235"/>
                  </a:lnTo>
                  <a:lnTo>
                    <a:pt x="343382" y="22148"/>
                  </a:lnTo>
                  <a:close/>
                </a:path>
                <a:path w="631825" h="44450">
                  <a:moveTo>
                    <a:pt x="376605" y="11074"/>
                  </a:moveTo>
                  <a:lnTo>
                    <a:pt x="365531" y="11074"/>
                  </a:lnTo>
                  <a:lnTo>
                    <a:pt x="354457" y="11074"/>
                  </a:lnTo>
                  <a:lnTo>
                    <a:pt x="343382" y="11074"/>
                  </a:lnTo>
                  <a:lnTo>
                    <a:pt x="343382" y="22148"/>
                  </a:lnTo>
                  <a:lnTo>
                    <a:pt x="354457" y="22148"/>
                  </a:lnTo>
                  <a:lnTo>
                    <a:pt x="365531" y="22148"/>
                  </a:lnTo>
                  <a:lnTo>
                    <a:pt x="376605" y="22148"/>
                  </a:lnTo>
                  <a:lnTo>
                    <a:pt x="376605" y="11074"/>
                  </a:lnTo>
                  <a:close/>
                </a:path>
                <a:path w="631825" h="44450">
                  <a:moveTo>
                    <a:pt x="398767" y="11074"/>
                  </a:moveTo>
                  <a:lnTo>
                    <a:pt x="387692" y="11074"/>
                  </a:lnTo>
                  <a:lnTo>
                    <a:pt x="376618" y="11074"/>
                  </a:lnTo>
                  <a:lnTo>
                    <a:pt x="376618" y="22148"/>
                  </a:lnTo>
                  <a:lnTo>
                    <a:pt x="387692" y="22148"/>
                  </a:lnTo>
                  <a:lnTo>
                    <a:pt x="398767" y="22148"/>
                  </a:lnTo>
                  <a:lnTo>
                    <a:pt x="398767" y="11074"/>
                  </a:lnTo>
                  <a:close/>
                </a:path>
                <a:path w="631825" h="44450">
                  <a:moveTo>
                    <a:pt x="431990" y="11074"/>
                  </a:moveTo>
                  <a:lnTo>
                    <a:pt x="420916" y="11074"/>
                  </a:lnTo>
                  <a:lnTo>
                    <a:pt x="420916" y="22148"/>
                  </a:lnTo>
                  <a:lnTo>
                    <a:pt x="409841" y="22148"/>
                  </a:lnTo>
                  <a:lnTo>
                    <a:pt x="409841" y="33235"/>
                  </a:lnTo>
                  <a:lnTo>
                    <a:pt x="420916" y="33235"/>
                  </a:lnTo>
                  <a:lnTo>
                    <a:pt x="431990" y="33235"/>
                  </a:lnTo>
                  <a:lnTo>
                    <a:pt x="431990" y="22148"/>
                  </a:lnTo>
                  <a:lnTo>
                    <a:pt x="431990" y="11074"/>
                  </a:lnTo>
                  <a:close/>
                </a:path>
                <a:path w="631825" h="44450">
                  <a:moveTo>
                    <a:pt x="476300" y="22148"/>
                  </a:moveTo>
                  <a:lnTo>
                    <a:pt x="465226" y="22148"/>
                  </a:lnTo>
                  <a:lnTo>
                    <a:pt x="465226" y="11074"/>
                  </a:lnTo>
                  <a:lnTo>
                    <a:pt x="454152" y="11074"/>
                  </a:lnTo>
                  <a:lnTo>
                    <a:pt x="443077" y="11074"/>
                  </a:lnTo>
                  <a:lnTo>
                    <a:pt x="432003" y="11074"/>
                  </a:lnTo>
                  <a:lnTo>
                    <a:pt x="432003" y="22148"/>
                  </a:lnTo>
                  <a:lnTo>
                    <a:pt x="443077" y="22148"/>
                  </a:lnTo>
                  <a:lnTo>
                    <a:pt x="443077" y="33235"/>
                  </a:lnTo>
                  <a:lnTo>
                    <a:pt x="454152" y="33235"/>
                  </a:lnTo>
                  <a:lnTo>
                    <a:pt x="465226" y="33235"/>
                  </a:lnTo>
                  <a:lnTo>
                    <a:pt x="476300" y="33235"/>
                  </a:lnTo>
                  <a:lnTo>
                    <a:pt x="476300" y="22148"/>
                  </a:lnTo>
                  <a:close/>
                </a:path>
                <a:path w="631825" h="44450">
                  <a:moveTo>
                    <a:pt x="487375" y="11074"/>
                  </a:moveTo>
                  <a:lnTo>
                    <a:pt x="476300" y="11074"/>
                  </a:lnTo>
                  <a:lnTo>
                    <a:pt x="476300" y="22148"/>
                  </a:lnTo>
                  <a:lnTo>
                    <a:pt x="487375" y="22148"/>
                  </a:lnTo>
                  <a:lnTo>
                    <a:pt x="487375" y="11074"/>
                  </a:lnTo>
                  <a:close/>
                </a:path>
                <a:path w="631825" h="44450">
                  <a:moveTo>
                    <a:pt x="531685" y="0"/>
                  </a:moveTo>
                  <a:lnTo>
                    <a:pt x="520611" y="0"/>
                  </a:lnTo>
                  <a:lnTo>
                    <a:pt x="520611" y="11074"/>
                  </a:lnTo>
                  <a:lnTo>
                    <a:pt x="509536" y="11074"/>
                  </a:lnTo>
                  <a:lnTo>
                    <a:pt x="498462" y="11074"/>
                  </a:lnTo>
                  <a:lnTo>
                    <a:pt x="498462" y="22148"/>
                  </a:lnTo>
                  <a:lnTo>
                    <a:pt x="498462" y="33235"/>
                  </a:lnTo>
                  <a:lnTo>
                    <a:pt x="509536" y="33235"/>
                  </a:lnTo>
                  <a:lnTo>
                    <a:pt x="509536" y="22148"/>
                  </a:lnTo>
                  <a:lnTo>
                    <a:pt x="520611" y="22148"/>
                  </a:lnTo>
                  <a:lnTo>
                    <a:pt x="520611" y="33235"/>
                  </a:lnTo>
                  <a:lnTo>
                    <a:pt x="531685" y="33235"/>
                  </a:lnTo>
                  <a:lnTo>
                    <a:pt x="531685" y="22148"/>
                  </a:lnTo>
                  <a:lnTo>
                    <a:pt x="531685" y="11087"/>
                  </a:lnTo>
                  <a:lnTo>
                    <a:pt x="531685" y="0"/>
                  </a:lnTo>
                  <a:close/>
                </a:path>
                <a:path w="631825" h="44450">
                  <a:moveTo>
                    <a:pt x="553847" y="0"/>
                  </a:moveTo>
                  <a:lnTo>
                    <a:pt x="542772" y="0"/>
                  </a:lnTo>
                  <a:lnTo>
                    <a:pt x="542772" y="11074"/>
                  </a:lnTo>
                  <a:lnTo>
                    <a:pt x="542772" y="22148"/>
                  </a:lnTo>
                  <a:lnTo>
                    <a:pt x="553847" y="22148"/>
                  </a:lnTo>
                  <a:lnTo>
                    <a:pt x="553847" y="11087"/>
                  </a:lnTo>
                  <a:lnTo>
                    <a:pt x="553847" y="0"/>
                  </a:lnTo>
                  <a:close/>
                </a:path>
                <a:path w="631825" h="44450">
                  <a:moveTo>
                    <a:pt x="598144" y="0"/>
                  </a:moveTo>
                  <a:lnTo>
                    <a:pt x="587070" y="0"/>
                  </a:lnTo>
                  <a:lnTo>
                    <a:pt x="575995" y="0"/>
                  </a:lnTo>
                  <a:lnTo>
                    <a:pt x="564921" y="0"/>
                  </a:lnTo>
                  <a:lnTo>
                    <a:pt x="564921" y="11074"/>
                  </a:lnTo>
                  <a:lnTo>
                    <a:pt x="564921" y="22148"/>
                  </a:lnTo>
                  <a:lnTo>
                    <a:pt x="553847" y="22148"/>
                  </a:lnTo>
                  <a:lnTo>
                    <a:pt x="553847" y="33235"/>
                  </a:lnTo>
                  <a:lnTo>
                    <a:pt x="564921" y="33235"/>
                  </a:lnTo>
                  <a:lnTo>
                    <a:pt x="575995" y="33235"/>
                  </a:lnTo>
                  <a:lnTo>
                    <a:pt x="575995" y="22148"/>
                  </a:lnTo>
                  <a:lnTo>
                    <a:pt x="575995" y="11087"/>
                  </a:lnTo>
                  <a:lnTo>
                    <a:pt x="587070" y="11087"/>
                  </a:lnTo>
                  <a:lnTo>
                    <a:pt x="598144" y="11087"/>
                  </a:lnTo>
                  <a:lnTo>
                    <a:pt x="598144" y="0"/>
                  </a:lnTo>
                  <a:close/>
                </a:path>
                <a:path w="631825" h="44450">
                  <a:moveTo>
                    <a:pt x="631380" y="22148"/>
                  </a:moveTo>
                  <a:lnTo>
                    <a:pt x="620306" y="22148"/>
                  </a:lnTo>
                  <a:lnTo>
                    <a:pt x="620306" y="11087"/>
                  </a:lnTo>
                  <a:lnTo>
                    <a:pt x="620306" y="0"/>
                  </a:lnTo>
                  <a:lnTo>
                    <a:pt x="609231" y="0"/>
                  </a:lnTo>
                  <a:lnTo>
                    <a:pt x="609231" y="11074"/>
                  </a:lnTo>
                  <a:lnTo>
                    <a:pt x="598157" y="11074"/>
                  </a:lnTo>
                  <a:lnTo>
                    <a:pt x="598157" y="22148"/>
                  </a:lnTo>
                  <a:lnTo>
                    <a:pt x="598157" y="33235"/>
                  </a:lnTo>
                  <a:lnTo>
                    <a:pt x="609231" y="33235"/>
                  </a:lnTo>
                  <a:lnTo>
                    <a:pt x="620306" y="33235"/>
                  </a:lnTo>
                  <a:lnTo>
                    <a:pt x="631380" y="33235"/>
                  </a:lnTo>
                  <a:lnTo>
                    <a:pt x="631380" y="2214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91935" y="4567961"/>
              <a:ext cx="631825" cy="33655"/>
            </a:xfrm>
            <a:custGeom>
              <a:avLst/>
              <a:gdLst/>
              <a:ahLst/>
              <a:cxnLst/>
              <a:rect l="l" t="t" r="r" b="b"/>
              <a:pathLst>
                <a:path w="631825" h="33654">
                  <a:moveTo>
                    <a:pt x="44297" y="22161"/>
                  </a:moveTo>
                  <a:lnTo>
                    <a:pt x="33223" y="22161"/>
                  </a:lnTo>
                  <a:lnTo>
                    <a:pt x="22148" y="22161"/>
                  </a:lnTo>
                  <a:lnTo>
                    <a:pt x="11074" y="22161"/>
                  </a:lnTo>
                  <a:lnTo>
                    <a:pt x="0" y="22161"/>
                  </a:lnTo>
                  <a:lnTo>
                    <a:pt x="0" y="33235"/>
                  </a:lnTo>
                  <a:lnTo>
                    <a:pt x="11074" y="33235"/>
                  </a:lnTo>
                  <a:lnTo>
                    <a:pt x="22148" y="33235"/>
                  </a:lnTo>
                  <a:lnTo>
                    <a:pt x="33223" y="33235"/>
                  </a:lnTo>
                  <a:lnTo>
                    <a:pt x="44297" y="33235"/>
                  </a:lnTo>
                  <a:lnTo>
                    <a:pt x="44297" y="22161"/>
                  </a:lnTo>
                  <a:close/>
                </a:path>
                <a:path w="631825" h="33654">
                  <a:moveTo>
                    <a:pt x="77533" y="22161"/>
                  </a:moveTo>
                  <a:lnTo>
                    <a:pt x="66459" y="22161"/>
                  </a:lnTo>
                  <a:lnTo>
                    <a:pt x="55384" y="22161"/>
                  </a:lnTo>
                  <a:lnTo>
                    <a:pt x="44310" y="22161"/>
                  </a:lnTo>
                  <a:lnTo>
                    <a:pt x="44310" y="33235"/>
                  </a:lnTo>
                  <a:lnTo>
                    <a:pt x="55384" y="33235"/>
                  </a:lnTo>
                  <a:lnTo>
                    <a:pt x="66459" y="33235"/>
                  </a:lnTo>
                  <a:lnTo>
                    <a:pt x="77533" y="33235"/>
                  </a:lnTo>
                  <a:lnTo>
                    <a:pt x="77533" y="22161"/>
                  </a:lnTo>
                  <a:close/>
                </a:path>
                <a:path w="631825" h="33654">
                  <a:moveTo>
                    <a:pt x="99682" y="11074"/>
                  </a:moveTo>
                  <a:lnTo>
                    <a:pt x="88607" y="11074"/>
                  </a:lnTo>
                  <a:lnTo>
                    <a:pt x="88607" y="22161"/>
                  </a:lnTo>
                  <a:lnTo>
                    <a:pt x="99682" y="22161"/>
                  </a:lnTo>
                  <a:lnTo>
                    <a:pt x="99682" y="11074"/>
                  </a:lnTo>
                  <a:close/>
                </a:path>
                <a:path w="631825" h="33654">
                  <a:moveTo>
                    <a:pt x="155054" y="0"/>
                  </a:moveTo>
                  <a:lnTo>
                    <a:pt x="143992" y="0"/>
                  </a:lnTo>
                  <a:lnTo>
                    <a:pt x="132918" y="0"/>
                  </a:lnTo>
                  <a:lnTo>
                    <a:pt x="132918" y="11074"/>
                  </a:lnTo>
                  <a:lnTo>
                    <a:pt x="121843" y="11074"/>
                  </a:lnTo>
                  <a:lnTo>
                    <a:pt x="110769" y="11074"/>
                  </a:lnTo>
                  <a:lnTo>
                    <a:pt x="99695" y="11074"/>
                  </a:lnTo>
                  <a:lnTo>
                    <a:pt x="99695" y="22161"/>
                  </a:lnTo>
                  <a:lnTo>
                    <a:pt x="110769" y="22161"/>
                  </a:lnTo>
                  <a:lnTo>
                    <a:pt x="110769" y="33235"/>
                  </a:lnTo>
                  <a:lnTo>
                    <a:pt x="121843" y="33235"/>
                  </a:lnTo>
                  <a:lnTo>
                    <a:pt x="121843" y="22161"/>
                  </a:lnTo>
                  <a:lnTo>
                    <a:pt x="132918" y="22161"/>
                  </a:lnTo>
                  <a:lnTo>
                    <a:pt x="143992" y="22161"/>
                  </a:lnTo>
                  <a:lnTo>
                    <a:pt x="155054" y="22161"/>
                  </a:lnTo>
                  <a:lnTo>
                    <a:pt x="155054" y="11074"/>
                  </a:lnTo>
                  <a:lnTo>
                    <a:pt x="155054" y="0"/>
                  </a:lnTo>
                  <a:close/>
                </a:path>
                <a:path w="631825" h="33654">
                  <a:moveTo>
                    <a:pt x="210451" y="0"/>
                  </a:moveTo>
                  <a:lnTo>
                    <a:pt x="210451" y="0"/>
                  </a:lnTo>
                  <a:lnTo>
                    <a:pt x="155079" y="0"/>
                  </a:lnTo>
                  <a:lnTo>
                    <a:pt x="155079" y="11074"/>
                  </a:lnTo>
                  <a:lnTo>
                    <a:pt x="155079" y="22161"/>
                  </a:lnTo>
                  <a:lnTo>
                    <a:pt x="166154" y="22161"/>
                  </a:lnTo>
                  <a:lnTo>
                    <a:pt x="166154" y="11074"/>
                  </a:lnTo>
                  <a:lnTo>
                    <a:pt x="177228" y="11074"/>
                  </a:lnTo>
                  <a:lnTo>
                    <a:pt x="177228" y="22161"/>
                  </a:lnTo>
                  <a:lnTo>
                    <a:pt x="188302" y="22161"/>
                  </a:lnTo>
                  <a:lnTo>
                    <a:pt x="199377" y="22161"/>
                  </a:lnTo>
                  <a:lnTo>
                    <a:pt x="199377" y="11074"/>
                  </a:lnTo>
                  <a:lnTo>
                    <a:pt x="210451" y="11074"/>
                  </a:lnTo>
                  <a:lnTo>
                    <a:pt x="210451" y="0"/>
                  </a:lnTo>
                  <a:close/>
                </a:path>
                <a:path w="631825" h="33654">
                  <a:moveTo>
                    <a:pt x="232613" y="0"/>
                  </a:moveTo>
                  <a:lnTo>
                    <a:pt x="221538" y="0"/>
                  </a:lnTo>
                  <a:lnTo>
                    <a:pt x="210464" y="0"/>
                  </a:lnTo>
                  <a:lnTo>
                    <a:pt x="210464" y="11074"/>
                  </a:lnTo>
                  <a:lnTo>
                    <a:pt x="221538" y="11074"/>
                  </a:lnTo>
                  <a:lnTo>
                    <a:pt x="232613" y="11074"/>
                  </a:lnTo>
                  <a:lnTo>
                    <a:pt x="232613" y="0"/>
                  </a:lnTo>
                  <a:close/>
                </a:path>
                <a:path w="631825" h="33654">
                  <a:moveTo>
                    <a:pt x="265836" y="0"/>
                  </a:moveTo>
                  <a:lnTo>
                    <a:pt x="254762" y="0"/>
                  </a:lnTo>
                  <a:lnTo>
                    <a:pt x="243687" y="0"/>
                  </a:lnTo>
                  <a:lnTo>
                    <a:pt x="243687" y="11074"/>
                  </a:lnTo>
                  <a:lnTo>
                    <a:pt x="243687" y="22161"/>
                  </a:lnTo>
                  <a:lnTo>
                    <a:pt x="254762" y="22161"/>
                  </a:lnTo>
                  <a:lnTo>
                    <a:pt x="254762" y="11074"/>
                  </a:lnTo>
                  <a:lnTo>
                    <a:pt x="265836" y="11074"/>
                  </a:lnTo>
                  <a:lnTo>
                    <a:pt x="265836" y="0"/>
                  </a:lnTo>
                  <a:close/>
                </a:path>
                <a:path w="631825" h="33654">
                  <a:moveTo>
                    <a:pt x="321221" y="0"/>
                  </a:moveTo>
                  <a:lnTo>
                    <a:pt x="310146" y="0"/>
                  </a:lnTo>
                  <a:lnTo>
                    <a:pt x="299072" y="0"/>
                  </a:lnTo>
                  <a:lnTo>
                    <a:pt x="287997" y="0"/>
                  </a:lnTo>
                  <a:lnTo>
                    <a:pt x="276923" y="0"/>
                  </a:lnTo>
                  <a:lnTo>
                    <a:pt x="276923" y="11074"/>
                  </a:lnTo>
                  <a:lnTo>
                    <a:pt x="265849" y="11074"/>
                  </a:lnTo>
                  <a:lnTo>
                    <a:pt x="265849" y="22161"/>
                  </a:lnTo>
                  <a:lnTo>
                    <a:pt x="276923" y="22161"/>
                  </a:lnTo>
                  <a:lnTo>
                    <a:pt x="287997" y="22161"/>
                  </a:lnTo>
                  <a:lnTo>
                    <a:pt x="299072" y="22161"/>
                  </a:lnTo>
                  <a:lnTo>
                    <a:pt x="299072" y="11074"/>
                  </a:lnTo>
                  <a:lnTo>
                    <a:pt x="310146" y="11074"/>
                  </a:lnTo>
                  <a:lnTo>
                    <a:pt x="321221" y="11074"/>
                  </a:lnTo>
                  <a:lnTo>
                    <a:pt x="321221" y="0"/>
                  </a:lnTo>
                  <a:close/>
                </a:path>
                <a:path w="631825" h="33654">
                  <a:moveTo>
                    <a:pt x="365531" y="0"/>
                  </a:moveTo>
                  <a:lnTo>
                    <a:pt x="354457" y="0"/>
                  </a:lnTo>
                  <a:lnTo>
                    <a:pt x="354457" y="11074"/>
                  </a:lnTo>
                  <a:lnTo>
                    <a:pt x="343382" y="11074"/>
                  </a:lnTo>
                  <a:lnTo>
                    <a:pt x="343382" y="0"/>
                  </a:lnTo>
                  <a:lnTo>
                    <a:pt x="332308" y="0"/>
                  </a:lnTo>
                  <a:lnTo>
                    <a:pt x="321233" y="0"/>
                  </a:lnTo>
                  <a:lnTo>
                    <a:pt x="321233" y="11074"/>
                  </a:lnTo>
                  <a:lnTo>
                    <a:pt x="332308" y="11074"/>
                  </a:lnTo>
                  <a:lnTo>
                    <a:pt x="332308" y="22161"/>
                  </a:lnTo>
                  <a:lnTo>
                    <a:pt x="343382" y="22161"/>
                  </a:lnTo>
                  <a:lnTo>
                    <a:pt x="354457" y="22161"/>
                  </a:lnTo>
                  <a:lnTo>
                    <a:pt x="365531" y="22161"/>
                  </a:lnTo>
                  <a:lnTo>
                    <a:pt x="365531" y="11074"/>
                  </a:lnTo>
                  <a:lnTo>
                    <a:pt x="365531" y="0"/>
                  </a:lnTo>
                  <a:close/>
                </a:path>
                <a:path w="631825" h="33654">
                  <a:moveTo>
                    <a:pt x="420916" y="11074"/>
                  </a:moveTo>
                  <a:lnTo>
                    <a:pt x="409841" y="11074"/>
                  </a:lnTo>
                  <a:lnTo>
                    <a:pt x="409841" y="0"/>
                  </a:lnTo>
                  <a:lnTo>
                    <a:pt x="398767" y="0"/>
                  </a:lnTo>
                  <a:lnTo>
                    <a:pt x="387692" y="0"/>
                  </a:lnTo>
                  <a:lnTo>
                    <a:pt x="376618" y="0"/>
                  </a:lnTo>
                  <a:lnTo>
                    <a:pt x="376618" y="11074"/>
                  </a:lnTo>
                  <a:lnTo>
                    <a:pt x="387692" y="11074"/>
                  </a:lnTo>
                  <a:lnTo>
                    <a:pt x="387692" y="22161"/>
                  </a:lnTo>
                  <a:lnTo>
                    <a:pt x="398767" y="22161"/>
                  </a:lnTo>
                  <a:lnTo>
                    <a:pt x="409841" y="22161"/>
                  </a:lnTo>
                  <a:lnTo>
                    <a:pt x="420916" y="22161"/>
                  </a:lnTo>
                  <a:lnTo>
                    <a:pt x="420916" y="11074"/>
                  </a:lnTo>
                  <a:close/>
                </a:path>
                <a:path w="631825" h="33654">
                  <a:moveTo>
                    <a:pt x="431990" y="0"/>
                  </a:moveTo>
                  <a:lnTo>
                    <a:pt x="420916" y="0"/>
                  </a:lnTo>
                  <a:lnTo>
                    <a:pt x="420916" y="11074"/>
                  </a:lnTo>
                  <a:lnTo>
                    <a:pt x="431990" y="11074"/>
                  </a:lnTo>
                  <a:lnTo>
                    <a:pt x="431990" y="0"/>
                  </a:lnTo>
                  <a:close/>
                </a:path>
                <a:path w="631825" h="33654">
                  <a:moveTo>
                    <a:pt x="443077" y="11074"/>
                  </a:moveTo>
                  <a:lnTo>
                    <a:pt x="432003" y="11074"/>
                  </a:lnTo>
                  <a:lnTo>
                    <a:pt x="432003" y="22161"/>
                  </a:lnTo>
                  <a:lnTo>
                    <a:pt x="443077" y="22161"/>
                  </a:lnTo>
                  <a:lnTo>
                    <a:pt x="443077" y="11074"/>
                  </a:lnTo>
                  <a:close/>
                </a:path>
                <a:path w="631825" h="33654">
                  <a:moveTo>
                    <a:pt x="454152" y="0"/>
                  </a:moveTo>
                  <a:lnTo>
                    <a:pt x="443077" y="0"/>
                  </a:lnTo>
                  <a:lnTo>
                    <a:pt x="443077" y="11074"/>
                  </a:lnTo>
                  <a:lnTo>
                    <a:pt x="454152" y="11074"/>
                  </a:lnTo>
                  <a:lnTo>
                    <a:pt x="454152" y="0"/>
                  </a:lnTo>
                  <a:close/>
                </a:path>
                <a:path w="631825" h="33654">
                  <a:moveTo>
                    <a:pt x="487375" y="0"/>
                  </a:moveTo>
                  <a:lnTo>
                    <a:pt x="476300" y="0"/>
                  </a:lnTo>
                  <a:lnTo>
                    <a:pt x="476300" y="11074"/>
                  </a:lnTo>
                  <a:lnTo>
                    <a:pt x="465226" y="11074"/>
                  </a:lnTo>
                  <a:lnTo>
                    <a:pt x="454152" y="11074"/>
                  </a:lnTo>
                  <a:lnTo>
                    <a:pt x="454152" y="22161"/>
                  </a:lnTo>
                  <a:lnTo>
                    <a:pt x="465226" y="22161"/>
                  </a:lnTo>
                  <a:lnTo>
                    <a:pt x="476300" y="22161"/>
                  </a:lnTo>
                  <a:lnTo>
                    <a:pt x="487375" y="22161"/>
                  </a:lnTo>
                  <a:lnTo>
                    <a:pt x="487375" y="11074"/>
                  </a:lnTo>
                  <a:lnTo>
                    <a:pt x="487375" y="0"/>
                  </a:lnTo>
                  <a:close/>
                </a:path>
                <a:path w="631825" h="33654">
                  <a:moveTo>
                    <a:pt x="498462" y="0"/>
                  </a:moveTo>
                  <a:lnTo>
                    <a:pt x="487387" y="0"/>
                  </a:lnTo>
                  <a:lnTo>
                    <a:pt x="487387" y="11074"/>
                  </a:lnTo>
                  <a:lnTo>
                    <a:pt x="498462" y="11074"/>
                  </a:lnTo>
                  <a:lnTo>
                    <a:pt x="498462" y="0"/>
                  </a:lnTo>
                  <a:close/>
                </a:path>
                <a:path w="631825" h="33654">
                  <a:moveTo>
                    <a:pt x="509536" y="11074"/>
                  </a:moveTo>
                  <a:lnTo>
                    <a:pt x="498462" y="11074"/>
                  </a:lnTo>
                  <a:lnTo>
                    <a:pt x="498462" y="22161"/>
                  </a:lnTo>
                  <a:lnTo>
                    <a:pt x="509536" y="22161"/>
                  </a:lnTo>
                  <a:lnTo>
                    <a:pt x="509536" y="11074"/>
                  </a:lnTo>
                  <a:close/>
                </a:path>
                <a:path w="631825" h="33654">
                  <a:moveTo>
                    <a:pt x="542759" y="0"/>
                  </a:moveTo>
                  <a:lnTo>
                    <a:pt x="531685" y="0"/>
                  </a:lnTo>
                  <a:lnTo>
                    <a:pt x="520611" y="0"/>
                  </a:lnTo>
                  <a:lnTo>
                    <a:pt x="509536" y="0"/>
                  </a:lnTo>
                  <a:lnTo>
                    <a:pt x="509536" y="11074"/>
                  </a:lnTo>
                  <a:lnTo>
                    <a:pt x="520611" y="11074"/>
                  </a:lnTo>
                  <a:lnTo>
                    <a:pt x="520611" y="22161"/>
                  </a:lnTo>
                  <a:lnTo>
                    <a:pt x="531685" y="22161"/>
                  </a:lnTo>
                  <a:lnTo>
                    <a:pt x="542759" y="22161"/>
                  </a:lnTo>
                  <a:lnTo>
                    <a:pt x="542759" y="11074"/>
                  </a:lnTo>
                  <a:lnTo>
                    <a:pt x="542759" y="0"/>
                  </a:lnTo>
                  <a:close/>
                </a:path>
                <a:path w="631825" h="33654">
                  <a:moveTo>
                    <a:pt x="598144" y="0"/>
                  </a:moveTo>
                  <a:lnTo>
                    <a:pt x="598144" y="0"/>
                  </a:lnTo>
                  <a:lnTo>
                    <a:pt x="542772" y="0"/>
                  </a:lnTo>
                  <a:lnTo>
                    <a:pt x="542772" y="11074"/>
                  </a:lnTo>
                  <a:lnTo>
                    <a:pt x="553847" y="11074"/>
                  </a:lnTo>
                  <a:lnTo>
                    <a:pt x="564921" y="11074"/>
                  </a:lnTo>
                  <a:lnTo>
                    <a:pt x="575995" y="11074"/>
                  </a:lnTo>
                  <a:lnTo>
                    <a:pt x="575995" y="22161"/>
                  </a:lnTo>
                  <a:lnTo>
                    <a:pt x="587070" y="22161"/>
                  </a:lnTo>
                  <a:lnTo>
                    <a:pt x="598144" y="22161"/>
                  </a:lnTo>
                  <a:lnTo>
                    <a:pt x="598144" y="11074"/>
                  </a:lnTo>
                  <a:lnTo>
                    <a:pt x="598144" y="0"/>
                  </a:lnTo>
                  <a:close/>
                </a:path>
                <a:path w="631825" h="33654">
                  <a:moveTo>
                    <a:pt x="609231" y="11074"/>
                  </a:moveTo>
                  <a:lnTo>
                    <a:pt x="598157" y="11074"/>
                  </a:lnTo>
                  <a:lnTo>
                    <a:pt x="598157" y="22161"/>
                  </a:lnTo>
                  <a:lnTo>
                    <a:pt x="609231" y="22161"/>
                  </a:lnTo>
                  <a:lnTo>
                    <a:pt x="609231" y="11074"/>
                  </a:lnTo>
                  <a:close/>
                </a:path>
                <a:path w="631825" h="33654">
                  <a:moveTo>
                    <a:pt x="631380" y="11074"/>
                  </a:moveTo>
                  <a:lnTo>
                    <a:pt x="620306" y="11074"/>
                  </a:lnTo>
                  <a:lnTo>
                    <a:pt x="620306" y="22161"/>
                  </a:lnTo>
                  <a:lnTo>
                    <a:pt x="631380" y="22161"/>
                  </a:lnTo>
                  <a:lnTo>
                    <a:pt x="631380" y="1107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91935" y="4590122"/>
              <a:ext cx="620395" cy="33655"/>
            </a:xfrm>
            <a:custGeom>
              <a:avLst/>
              <a:gdLst/>
              <a:ahLst/>
              <a:cxnLst/>
              <a:rect l="l" t="t" r="r" b="b"/>
              <a:pathLst>
                <a:path w="620395" h="33654">
                  <a:moveTo>
                    <a:pt x="11074" y="11074"/>
                  </a:moveTo>
                  <a:lnTo>
                    <a:pt x="0" y="11074"/>
                  </a:lnTo>
                  <a:lnTo>
                    <a:pt x="0" y="22148"/>
                  </a:lnTo>
                  <a:lnTo>
                    <a:pt x="0" y="33223"/>
                  </a:lnTo>
                  <a:lnTo>
                    <a:pt x="11074" y="33223"/>
                  </a:lnTo>
                  <a:lnTo>
                    <a:pt x="11074" y="22161"/>
                  </a:lnTo>
                  <a:lnTo>
                    <a:pt x="11074" y="11074"/>
                  </a:lnTo>
                  <a:close/>
                </a:path>
                <a:path w="620395" h="33654">
                  <a:moveTo>
                    <a:pt x="44297" y="22148"/>
                  </a:moveTo>
                  <a:lnTo>
                    <a:pt x="33223" y="22148"/>
                  </a:lnTo>
                  <a:lnTo>
                    <a:pt x="22148" y="22148"/>
                  </a:lnTo>
                  <a:lnTo>
                    <a:pt x="22148" y="33223"/>
                  </a:lnTo>
                  <a:lnTo>
                    <a:pt x="33223" y="33223"/>
                  </a:lnTo>
                  <a:lnTo>
                    <a:pt x="44297" y="33223"/>
                  </a:lnTo>
                  <a:lnTo>
                    <a:pt x="44297" y="22148"/>
                  </a:lnTo>
                  <a:close/>
                </a:path>
                <a:path w="620395" h="33654">
                  <a:moveTo>
                    <a:pt x="55384" y="22148"/>
                  </a:moveTo>
                  <a:lnTo>
                    <a:pt x="44310" y="22148"/>
                  </a:lnTo>
                  <a:lnTo>
                    <a:pt x="44310" y="33223"/>
                  </a:lnTo>
                  <a:lnTo>
                    <a:pt x="55384" y="33223"/>
                  </a:lnTo>
                  <a:lnTo>
                    <a:pt x="55384" y="22148"/>
                  </a:lnTo>
                  <a:close/>
                </a:path>
                <a:path w="620395" h="33654">
                  <a:moveTo>
                    <a:pt x="77533" y="11074"/>
                  </a:moveTo>
                  <a:lnTo>
                    <a:pt x="66459" y="11074"/>
                  </a:lnTo>
                  <a:lnTo>
                    <a:pt x="66459" y="22148"/>
                  </a:lnTo>
                  <a:lnTo>
                    <a:pt x="66459" y="33223"/>
                  </a:lnTo>
                  <a:lnTo>
                    <a:pt x="77533" y="33223"/>
                  </a:lnTo>
                  <a:lnTo>
                    <a:pt x="77533" y="22161"/>
                  </a:lnTo>
                  <a:lnTo>
                    <a:pt x="77533" y="11074"/>
                  </a:lnTo>
                  <a:close/>
                </a:path>
                <a:path w="620395" h="33654">
                  <a:moveTo>
                    <a:pt x="132918" y="11074"/>
                  </a:moveTo>
                  <a:lnTo>
                    <a:pt x="121843" y="11074"/>
                  </a:lnTo>
                  <a:lnTo>
                    <a:pt x="121843" y="0"/>
                  </a:lnTo>
                  <a:lnTo>
                    <a:pt x="110769" y="0"/>
                  </a:lnTo>
                  <a:lnTo>
                    <a:pt x="110769" y="11074"/>
                  </a:lnTo>
                  <a:lnTo>
                    <a:pt x="110769" y="22148"/>
                  </a:lnTo>
                  <a:lnTo>
                    <a:pt x="110769" y="33223"/>
                  </a:lnTo>
                  <a:lnTo>
                    <a:pt x="121843" y="33223"/>
                  </a:lnTo>
                  <a:lnTo>
                    <a:pt x="132918" y="33223"/>
                  </a:lnTo>
                  <a:lnTo>
                    <a:pt x="132918" y="22161"/>
                  </a:lnTo>
                  <a:lnTo>
                    <a:pt x="132918" y="11074"/>
                  </a:lnTo>
                  <a:close/>
                </a:path>
                <a:path w="620395" h="33654">
                  <a:moveTo>
                    <a:pt x="155054" y="11074"/>
                  </a:moveTo>
                  <a:lnTo>
                    <a:pt x="143992" y="11074"/>
                  </a:lnTo>
                  <a:lnTo>
                    <a:pt x="143992" y="22161"/>
                  </a:lnTo>
                  <a:lnTo>
                    <a:pt x="155054" y="22161"/>
                  </a:lnTo>
                  <a:lnTo>
                    <a:pt x="155054" y="11074"/>
                  </a:lnTo>
                  <a:close/>
                </a:path>
                <a:path w="620395" h="33654">
                  <a:moveTo>
                    <a:pt x="177228" y="22148"/>
                  </a:moveTo>
                  <a:lnTo>
                    <a:pt x="166154" y="22148"/>
                  </a:lnTo>
                  <a:lnTo>
                    <a:pt x="166154" y="11074"/>
                  </a:lnTo>
                  <a:lnTo>
                    <a:pt x="166154" y="0"/>
                  </a:lnTo>
                  <a:lnTo>
                    <a:pt x="155079" y="0"/>
                  </a:lnTo>
                  <a:lnTo>
                    <a:pt x="155079" y="11074"/>
                  </a:lnTo>
                  <a:lnTo>
                    <a:pt x="155079" y="22161"/>
                  </a:lnTo>
                  <a:lnTo>
                    <a:pt x="166154" y="22161"/>
                  </a:lnTo>
                  <a:lnTo>
                    <a:pt x="166154" y="33223"/>
                  </a:lnTo>
                  <a:lnTo>
                    <a:pt x="177228" y="33223"/>
                  </a:lnTo>
                  <a:lnTo>
                    <a:pt x="177228" y="22148"/>
                  </a:lnTo>
                  <a:close/>
                </a:path>
                <a:path w="620395" h="33654">
                  <a:moveTo>
                    <a:pt x="188302" y="0"/>
                  </a:moveTo>
                  <a:lnTo>
                    <a:pt x="177228" y="0"/>
                  </a:lnTo>
                  <a:lnTo>
                    <a:pt x="177228" y="11074"/>
                  </a:lnTo>
                  <a:lnTo>
                    <a:pt x="188302" y="11074"/>
                  </a:lnTo>
                  <a:lnTo>
                    <a:pt x="188302" y="0"/>
                  </a:lnTo>
                  <a:close/>
                </a:path>
                <a:path w="620395" h="33654">
                  <a:moveTo>
                    <a:pt x="210451" y="22148"/>
                  </a:moveTo>
                  <a:lnTo>
                    <a:pt x="199377" y="22148"/>
                  </a:lnTo>
                  <a:lnTo>
                    <a:pt x="199377" y="33223"/>
                  </a:lnTo>
                  <a:lnTo>
                    <a:pt x="210451" y="33223"/>
                  </a:lnTo>
                  <a:lnTo>
                    <a:pt x="210451" y="22148"/>
                  </a:lnTo>
                  <a:close/>
                </a:path>
                <a:path w="620395" h="33654">
                  <a:moveTo>
                    <a:pt x="210451" y="0"/>
                  </a:moveTo>
                  <a:lnTo>
                    <a:pt x="199377" y="0"/>
                  </a:lnTo>
                  <a:lnTo>
                    <a:pt x="199377" y="11074"/>
                  </a:lnTo>
                  <a:lnTo>
                    <a:pt x="210451" y="11074"/>
                  </a:lnTo>
                  <a:lnTo>
                    <a:pt x="210451" y="0"/>
                  </a:lnTo>
                  <a:close/>
                </a:path>
                <a:path w="620395" h="33654">
                  <a:moveTo>
                    <a:pt x="265836" y="22148"/>
                  </a:moveTo>
                  <a:lnTo>
                    <a:pt x="254762" y="22148"/>
                  </a:lnTo>
                  <a:lnTo>
                    <a:pt x="254762" y="11074"/>
                  </a:lnTo>
                  <a:lnTo>
                    <a:pt x="243687" y="11074"/>
                  </a:lnTo>
                  <a:lnTo>
                    <a:pt x="232613" y="11074"/>
                  </a:lnTo>
                  <a:lnTo>
                    <a:pt x="232613" y="0"/>
                  </a:lnTo>
                  <a:lnTo>
                    <a:pt x="221538" y="0"/>
                  </a:lnTo>
                  <a:lnTo>
                    <a:pt x="210464" y="0"/>
                  </a:lnTo>
                  <a:lnTo>
                    <a:pt x="210464" y="11074"/>
                  </a:lnTo>
                  <a:lnTo>
                    <a:pt x="210464" y="22148"/>
                  </a:lnTo>
                  <a:lnTo>
                    <a:pt x="210464" y="33223"/>
                  </a:lnTo>
                  <a:lnTo>
                    <a:pt x="221538" y="33223"/>
                  </a:lnTo>
                  <a:lnTo>
                    <a:pt x="221538" y="22161"/>
                  </a:lnTo>
                  <a:lnTo>
                    <a:pt x="232613" y="22161"/>
                  </a:lnTo>
                  <a:lnTo>
                    <a:pt x="232613" y="33223"/>
                  </a:lnTo>
                  <a:lnTo>
                    <a:pt x="243687" y="33223"/>
                  </a:lnTo>
                  <a:lnTo>
                    <a:pt x="254762" y="33223"/>
                  </a:lnTo>
                  <a:lnTo>
                    <a:pt x="265836" y="33223"/>
                  </a:lnTo>
                  <a:lnTo>
                    <a:pt x="265836" y="22148"/>
                  </a:lnTo>
                  <a:close/>
                </a:path>
                <a:path w="620395" h="33654">
                  <a:moveTo>
                    <a:pt x="265836" y="0"/>
                  </a:moveTo>
                  <a:lnTo>
                    <a:pt x="254762" y="0"/>
                  </a:lnTo>
                  <a:lnTo>
                    <a:pt x="254762" y="11074"/>
                  </a:lnTo>
                  <a:lnTo>
                    <a:pt x="265836" y="11074"/>
                  </a:lnTo>
                  <a:lnTo>
                    <a:pt x="265836" y="0"/>
                  </a:lnTo>
                  <a:close/>
                </a:path>
                <a:path w="620395" h="33654">
                  <a:moveTo>
                    <a:pt x="321221" y="22148"/>
                  </a:moveTo>
                  <a:lnTo>
                    <a:pt x="310146" y="22148"/>
                  </a:lnTo>
                  <a:lnTo>
                    <a:pt x="299072" y="22148"/>
                  </a:lnTo>
                  <a:lnTo>
                    <a:pt x="299072" y="11074"/>
                  </a:lnTo>
                  <a:lnTo>
                    <a:pt x="299072" y="0"/>
                  </a:lnTo>
                  <a:lnTo>
                    <a:pt x="287997" y="0"/>
                  </a:lnTo>
                  <a:lnTo>
                    <a:pt x="287997" y="11074"/>
                  </a:lnTo>
                  <a:lnTo>
                    <a:pt x="287997" y="22148"/>
                  </a:lnTo>
                  <a:lnTo>
                    <a:pt x="276923" y="22148"/>
                  </a:lnTo>
                  <a:lnTo>
                    <a:pt x="276923" y="11074"/>
                  </a:lnTo>
                  <a:lnTo>
                    <a:pt x="287997" y="11074"/>
                  </a:lnTo>
                  <a:lnTo>
                    <a:pt x="287997" y="0"/>
                  </a:lnTo>
                  <a:lnTo>
                    <a:pt x="276923" y="0"/>
                  </a:lnTo>
                  <a:lnTo>
                    <a:pt x="265849" y="0"/>
                  </a:lnTo>
                  <a:lnTo>
                    <a:pt x="265849" y="11074"/>
                  </a:lnTo>
                  <a:lnTo>
                    <a:pt x="265849" y="22148"/>
                  </a:lnTo>
                  <a:lnTo>
                    <a:pt x="265849" y="33223"/>
                  </a:lnTo>
                  <a:lnTo>
                    <a:pt x="276923" y="33223"/>
                  </a:lnTo>
                  <a:lnTo>
                    <a:pt x="287997" y="33223"/>
                  </a:lnTo>
                  <a:lnTo>
                    <a:pt x="299072" y="33223"/>
                  </a:lnTo>
                  <a:lnTo>
                    <a:pt x="310146" y="33223"/>
                  </a:lnTo>
                  <a:lnTo>
                    <a:pt x="321221" y="33223"/>
                  </a:lnTo>
                  <a:lnTo>
                    <a:pt x="321221" y="22148"/>
                  </a:lnTo>
                  <a:close/>
                </a:path>
                <a:path w="620395" h="33654">
                  <a:moveTo>
                    <a:pt x="321221" y="0"/>
                  </a:moveTo>
                  <a:lnTo>
                    <a:pt x="310146" y="0"/>
                  </a:lnTo>
                  <a:lnTo>
                    <a:pt x="310146" y="11074"/>
                  </a:lnTo>
                  <a:lnTo>
                    <a:pt x="321221" y="11074"/>
                  </a:lnTo>
                  <a:lnTo>
                    <a:pt x="321221" y="0"/>
                  </a:lnTo>
                  <a:close/>
                </a:path>
                <a:path w="620395" h="33654">
                  <a:moveTo>
                    <a:pt x="354457" y="22148"/>
                  </a:moveTo>
                  <a:lnTo>
                    <a:pt x="343382" y="22148"/>
                  </a:lnTo>
                  <a:lnTo>
                    <a:pt x="343382" y="11074"/>
                  </a:lnTo>
                  <a:lnTo>
                    <a:pt x="343382" y="0"/>
                  </a:lnTo>
                  <a:lnTo>
                    <a:pt x="332308" y="0"/>
                  </a:lnTo>
                  <a:lnTo>
                    <a:pt x="332308" y="11074"/>
                  </a:lnTo>
                  <a:lnTo>
                    <a:pt x="332308" y="22148"/>
                  </a:lnTo>
                  <a:lnTo>
                    <a:pt x="321233" y="22148"/>
                  </a:lnTo>
                  <a:lnTo>
                    <a:pt x="321233" y="33223"/>
                  </a:lnTo>
                  <a:lnTo>
                    <a:pt x="332308" y="33223"/>
                  </a:lnTo>
                  <a:lnTo>
                    <a:pt x="343382" y="33223"/>
                  </a:lnTo>
                  <a:lnTo>
                    <a:pt x="354457" y="33223"/>
                  </a:lnTo>
                  <a:lnTo>
                    <a:pt x="354457" y="22148"/>
                  </a:lnTo>
                  <a:close/>
                </a:path>
                <a:path w="620395" h="33654">
                  <a:moveTo>
                    <a:pt x="365531" y="0"/>
                  </a:moveTo>
                  <a:lnTo>
                    <a:pt x="354457" y="0"/>
                  </a:lnTo>
                  <a:lnTo>
                    <a:pt x="354457" y="11074"/>
                  </a:lnTo>
                  <a:lnTo>
                    <a:pt x="365531" y="11074"/>
                  </a:lnTo>
                  <a:lnTo>
                    <a:pt x="365531" y="0"/>
                  </a:lnTo>
                  <a:close/>
                </a:path>
                <a:path w="620395" h="33654">
                  <a:moveTo>
                    <a:pt x="376605" y="11074"/>
                  </a:moveTo>
                  <a:lnTo>
                    <a:pt x="365531" y="11074"/>
                  </a:lnTo>
                  <a:lnTo>
                    <a:pt x="365531" y="22148"/>
                  </a:lnTo>
                  <a:lnTo>
                    <a:pt x="365531" y="33223"/>
                  </a:lnTo>
                  <a:lnTo>
                    <a:pt x="376605" y="33223"/>
                  </a:lnTo>
                  <a:lnTo>
                    <a:pt x="376605" y="22161"/>
                  </a:lnTo>
                  <a:lnTo>
                    <a:pt x="376605" y="11074"/>
                  </a:lnTo>
                  <a:close/>
                </a:path>
                <a:path w="620395" h="33654">
                  <a:moveTo>
                    <a:pt x="387692" y="11074"/>
                  </a:moveTo>
                  <a:lnTo>
                    <a:pt x="376618" y="11074"/>
                  </a:lnTo>
                  <a:lnTo>
                    <a:pt x="376618" y="22161"/>
                  </a:lnTo>
                  <a:lnTo>
                    <a:pt x="387692" y="22161"/>
                  </a:lnTo>
                  <a:lnTo>
                    <a:pt x="387692" y="11074"/>
                  </a:lnTo>
                  <a:close/>
                </a:path>
                <a:path w="620395" h="33654">
                  <a:moveTo>
                    <a:pt x="398767" y="0"/>
                  </a:moveTo>
                  <a:lnTo>
                    <a:pt x="387692" y="0"/>
                  </a:lnTo>
                  <a:lnTo>
                    <a:pt x="387692" y="11074"/>
                  </a:lnTo>
                  <a:lnTo>
                    <a:pt x="398767" y="11074"/>
                  </a:lnTo>
                  <a:lnTo>
                    <a:pt x="398767" y="0"/>
                  </a:lnTo>
                  <a:close/>
                </a:path>
                <a:path w="620395" h="33654">
                  <a:moveTo>
                    <a:pt x="431990" y="0"/>
                  </a:moveTo>
                  <a:lnTo>
                    <a:pt x="420916" y="0"/>
                  </a:lnTo>
                  <a:lnTo>
                    <a:pt x="420916" y="11074"/>
                  </a:lnTo>
                  <a:lnTo>
                    <a:pt x="409841" y="11074"/>
                  </a:lnTo>
                  <a:lnTo>
                    <a:pt x="398767" y="11074"/>
                  </a:lnTo>
                  <a:lnTo>
                    <a:pt x="398767" y="22161"/>
                  </a:lnTo>
                  <a:lnTo>
                    <a:pt x="409841" y="22161"/>
                  </a:lnTo>
                  <a:lnTo>
                    <a:pt x="420916" y="22161"/>
                  </a:lnTo>
                  <a:lnTo>
                    <a:pt x="431990" y="22161"/>
                  </a:lnTo>
                  <a:lnTo>
                    <a:pt x="431990" y="11074"/>
                  </a:lnTo>
                  <a:lnTo>
                    <a:pt x="431990" y="0"/>
                  </a:lnTo>
                  <a:close/>
                </a:path>
                <a:path w="620395" h="33654">
                  <a:moveTo>
                    <a:pt x="443077" y="11074"/>
                  </a:moveTo>
                  <a:lnTo>
                    <a:pt x="432003" y="11074"/>
                  </a:lnTo>
                  <a:lnTo>
                    <a:pt x="432003" y="22161"/>
                  </a:lnTo>
                  <a:lnTo>
                    <a:pt x="443077" y="22161"/>
                  </a:lnTo>
                  <a:lnTo>
                    <a:pt x="443077" y="11074"/>
                  </a:lnTo>
                  <a:close/>
                </a:path>
                <a:path w="620395" h="33654">
                  <a:moveTo>
                    <a:pt x="465226" y="11074"/>
                  </a:moveTo>
                  <a:lnTo>
                    <a:pt x="454152" y="11074"/>
                  </a:lnTo>
                  <a:lnTo>
                    <a:pt x="454152" y="22161"/>
                  </a:lnTo>
                  <a:lnTo>
                    <a:pt x="465226" y="22161"/>
                  </a:lnTo>
                  <a:lnTo>
                    <a:pt x="465226" y="11074"/>
                  </a:lnTo>
                  <a:close/>
                </a:path>
                <a:path w="620395" h="33654">
                  <a:moveTo>
                    <a:pt x="487375" y="0"/>
                  </a:moveTo>
                  <a:lnTo>
                    <a:pt x="476300" y="0"/>
                  </a:lnTo>
                  <a:lnTo>
                    <a:pt x="476300" y="11074"/>
                  </a:lnTo>
                  <a:lnTo>
                    <a:pt x="487375" y="11074"/>
                  </a:lnTo>
                  <a:lnTo>
                    <a:pt x="487375" y="0"/>
                  </a:lnTo>
                  <a:close/>
                </a:path>
                <a:path w="620395" h="33654">
                  <a:moveTo>
                    <a:pt x="542759" y="0"/>
                  </a:moveTo>
                  <a:lnTo>
                    <a:pt x="531685" y="0"/>
                  </a:lnTo>
                  <a:lnTo>
                    <a:pt x="531685" y="11074"/>
                  </a:lnTo>
                  <a:lnTo>
                    <a:pt x="520611" y="11074"/>
                  </a:lnTo>
                  <a:lnTo>
                    <a:pt x="520611" y="0"/>
                  </a:lnTo>
                  <a:lnTo>
                    <a:pt x="509536" y="0"/>
                  </a:lnTo>
                  <a:lnTo>
                    <a:pt x="509536" y="11074"/>
                  </a:lnTo>
                  <a:lnTo>
                    <a:pt x="509536" y="22161"/>
                  </a:lnTo>
                  <a:lnTo>
                    <a:pt x="520611" y="22161"/>
                  </a:lnTo>
                  <a:lnTo>
                    <a:pt x="531685" y="22161"/>
                  </a:lnTo>
                  <a:lnTo>
                    <a:pt x="542759" y="22161"/>
                  </a:lnTo>
                  <a:lnTo>
                    <a:pt x="542759" y="11074"/>
                  </a:lnTo>
                  <a:lnTo>
                    <a:pt x="542759" y="0"/>
                  </a:lnTo>
                  <a:close/>
                </a:path>
                <a:path w="620395" h="33654">
                  <a:moveTo>
                    <a:pt x="564921" y="0"/>
                  </a:moveTo>
                  <a:lnTo>
                    <a:pt x="553847" y="0"/>
                  </a:lnTo>
                  <a:lnTo>
                    <a:pt x="553847" y="11074"/>
                  </a:lnTo>
                  <a:lnTo>
                    <a:pt x="564921" y="11074"/>
                  </a:lnTo>
                  <a:lnTo>
                    <a:pt x="564921" y="0"/>
                  </a:lnTo>
                  <a:close/>
                </a:path>
                <a:path w="620395" h="33654">
                  <a:moveTo>
                    <a:pt x="598144" y="0"/>
                  </a:moveTo>
                  <a:lnTo>
                    <a:pt x="587070" y="0"/>
                  </a:lnTo>
                  <a:lnTo>
                    <a:pt x="575995" y="0"/>
                  </a:lnTo>
                  <a:lnTo>
                    <a:pt x="575995" y="11074"/>
                  </a:lnTo>
                  <a:lnTo>
                    <a:pt x="575995" y="22161"/>
                  </a:lnTo>
                  <a:lnTo>
                    <a:pt x="587070" y="22161"/>
                  </a:lnTo>
                  <a:lnTo>
                    <a:pt x="587070" y="11074"/>
                  </a:lnTo>
                  <a:lnTo>
                    <a:pt x="598144" y="11074"/>
                  </a:lnTo>
                  <a:lnTo>
                    <a:pt x="598144" y="0"/>
                  </a:lnTo>
                  <a:close/>
                </a:path>
                <a:path w="620395" h="33654">
                  <a:moveTo>
                    <a:pt x="620306" y="0"/>
                  </a:moveTo>
                  <a:lnTo>
                    <a:pt x="609231" y="0"/>
                  </a:lnTo>
                  <a:lnTo>
                    <a:pt x="598157" y="0"/>
                  </a:lnTo>
                  <a:lnTo>
                    <a:pt x="598157" y="11074"/>
                  </a:lnTo>
                  <a:lnTo>
                    <a:pt x="598157" y="22161"/>
                  </a:lnTo>
                  <a:lnTo>
                    <a:pt x="609231" y="22161"/>
                  </a:lnTo>
                  <a:lnTo>
                    <a:pt x="620306" y="22161"/>
                  </a:lnTo>
                  <a:lnTo>
                    <a:pt x="620306" y="11074"/>
                  </a:lnTo>
                  <a:lnTo>
                    <a:pt x="62030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91935" y="4612271"/>
              <a:ext cx="631825" cy="44450"/>
            </a:xfrm>
            <a:custGeom>
              <a:avLst/>
              <a:gdLst/>
              <a:ahLst/>
              <a:cxnLst/>
              <a:rect l="l" t="t" r="r" b="b"/>
              <a:pathLst>
                <a:path w="631825" h="44450">
                  <a:moveTo>
                    <a:pt x="11074" y="33235"/>
                  </a:moveTo>
                  <a:lnTo>
                    <a:pt x="0" y="33235"/>
                  </a:lnTo>
                  <a:lnTo>
                    <a:pt x="0" y="44323"/>
                  </a:lnTo>
                  <a:lnTo>
                    <a:pt x="11074" y="44323"/>
                  </a:lnTo>
                  <a:lnTo>
                    <a:pt x="11074" y="33235"/>
                  </a:lnTo>
                  <a:close/>
                </a:path>
                <a:path w="631825" h="44450">
                  <a:moveTo>
                    <a:pt x="11074" y="11074"/>
                  </a:moveTo>
                  <a:lnTo>
                    <a:pt x="0" y="11074"/>
                  </a:lnTo>
                  <a:lnTo>
                    <a:pt x="0" y="22148"/>
                  </a:lnTo>
                  <a:lnTo>
                    <a:pt x="0" y="33223"/>
                  </a:lnTo>
                  <a:lnTo>
                    <a:pt x="11074" y="33223"/>
                  </a:lnTo>
                  <a:lnTo>
                    <a:pt x="11074" y="22161"/>
                  </a:lnTo>
                  <a:lnTo>
                    <a:pt x="11074" y="11074"/>
                  </a:lnTo>
                  <a:close/>
                </a:path>
                <a:path w="631825" h="44450">
                  <a:moveTo>
                    <a:pt x="44297" y="11074"/>
                  </a:moveTo>
                  <a:lnTo>
                    <a:pt x="33223" y="11074"/>
                  </a:lnTo>
                  <a:lnTo>
                    <a:pt x="22148" y="11074"/>
                  </a:lnTo>
                  <a:lnTo>
                    <a:pt x="22148" y="22148"/>
                  </a:lnTo>
                  <a:lnTo>
                    <a:pt x="22148" y="33223"/>
                  </a:lnTo>
                  <a:lnTo>
                    <a:pt x="33223" y="33223"/>
                  </a:lnTo>
                  <a:lnTo>
                    <a:pt x="44297" y="33223"/>
                  </a:lnTo>
                  <a:lnTo>
                    <a:pt x="44297" y="22161"/>
                  </a:lnTo>
                  <a:lnTo>
                    <a:pt x="44297" y="11074"/>
                  </a:lnTo>
                  <a:close/>
                </a:path>
                <a:path w="631825" h="44450">
                  <a:moveTo>
                    <a:pt x="55384" y="11074"/>
                  </a:moveTo>
                  <a:lnTo>
                    <a:pt x="44310" y="11074"/>
                  </a:lnTo>
                  <a:lnTo>
                    <a:pt x="44310" y="22148"/>
                  </a:lnTo>
                  <a:lnTo>
                    <a:pt x="44310" y="33223"/>
                  </a:lnTo>
                  <a:lnTo>
                    <a:pt x="55384" y="33223"/>
                  </a:lnTo>
                  <a:lnTo>
                    <a:pt x="55384" y="22161"/>
                  </a:lnTo>
                  <a:lnTo>
                    <a:pt x="55384" y="11074"/>
                  </a:lnTo>
                  <a:close/>
                </a:path>
                <a:path w="631825" h="44450">
                  <a:moveTo>
                    <a:pt x="77533" y="11074"/>
                  </a:moveTo>
                  <a:lnTo>
                    <a:pt x="66459" y="11074"/>
                  </a:lnTo>
                  <a:lnTo>
                    <a:pt x="66459" y="22148"/>
                  </a:lnTo>
                  <a:lnTo>
                    <a:pt x="66459" y="33223"/>
                  </a:lnTo>
                  <a:lnTo>
                    <a:pt x="77533" y="33223"/>
                  </a:lnTo>
                  <a:lnTo>
                    <a:pt x="77533" y="22161"/>
                  </a:lnTo>
                  <a:lnTo>
                    <a:pt x="77533" y="11074"/>
                  </a:lnTo>
                  <a:close/>
                </a:path>
                <a:path w="631825" h="44450">
                  <a:moveTo>
                    <a:pt x="143992" y="11074"/>
                  </a:moveTo>
                  <a:lnTo>
                    <a:pt x="132918" y="11074"/>
                  </a:lnTo>
                  <a:lnTo>
                    <a:pt x="132918" y="22148"/>
                  </a:lnTo>
                  <a:lnTo>
                    <a:pt x="121843" y="22148"/>
                  </a:lnTo>
                  <a:lnTo>
                    <a:pt x="121843" y="11074"/>
                  </a:lnTo>
                  <a:lnTo>
                    <a:pt x="110769" y="11074"/>
                  </a:lnTo>
                  <a:lnTo>
                    <a:pt x="110769" y="22161"/>
                  </a:lnTo>
                  <a:lnTo>
                    <a:pt x="121843" y="22161"/>
                  </a:lnTo>
                  <a:lnTo>
                    <a:pt x="121843" y="33223"/>
                  </a:lnTo>
                  <a:lnTo>
                    <a:pt x="132918" y="33223"/>
                  </a:lnTo>
                  <a:lnTo>
                    <a:pt x="143992" y="33223"/>
                  </a:lnTo>
                  <a:lnTo>
                    <a:pt x="143992" y="22161"/>
                  </a:lnTo>
                  <a:lnTo>
                    <a:pt x="143992" y="11074"/>
                  </a:lnTo>
                  <a:close/>
                </a:path>
                <a:path w="631825" h="44450">
                  <a:moveTo>
                    <a:pt x="188302" y="11074"/>
                  </a:moveTo>
                  <a:lnTo>
                    <a:pt x="177228" y="11074"/>
                  </a:lnTo>
                  <a:lnTo>
                    <a:pt x="166154" y="11074"/>
                  </a:lnTo>
                  <a:lnTo>
                    <a:pt x="166154" y="22148"/>
                  </a:lnTo>
                  <a:lnTo>
                    <a:pt x="155079" y="22148"/>
                  </a:lnTo>
                  <a:lnTo>
                    <a:pt x="155079" y="33223"/>
                  </a:lnTo>
                  <a:lnTo>
                    <a:pt x="166154" y="33223"/>
                  </a:lnTo>
                  <a:lnTo>
                    <a:pt x="166154" y="22161"/>
                  </a:lnTo>
                  <a:lnTo>
                    <a:pt x="177228" y="22161"/>
                  </a:lnTo>
                  <a:lnTo>
                    <a:pt x="177228" y="33223"/>
                  </a:lnTo>
                  <a:lnTo>
                    <a:pt x="188302" y="33223"/>
                  </a:lnTo>
                  <a:lnTo>
                    <a:pt x="188302" y="22161"/>
                  </a:lnTo>
                  <a:lnTo>
                    <a:pt x="188302" y="11074"/>
                  </a:lnTo>
                  <a:close/>
                </a:path>
                <a:path w="631825" h="44450">
                  <a:moveTo>
                    <a:pt x="210451" y="11074"/>
                  </a:moveTo>
                  <a:lnTo>
                    <a:pt x="199377" y="11074"/>
                  </a:lnTo>
                  <a:lnTo>
                    <a:pt x="199377" y="22161"/>
                  </a:lnTo>
                  <a:lnTo>
                    <a:pt x="210451" y="22161"/>
                  </a:lnTo>
                  <a:lnTo>
                    <a:pt x="210451" y="11074"/>
                  </a:lnTo>
                  <a:close/>
                </a:path>
                <a:path w="631825" h="44450">
                  <a:moveTo>
                    <a:pt x="232613" y="11074"/>
                  </a:moveTo>
                  <a:lnTo>
                    <a:pt x="221538" y="11074"/>
                  </a:lnTo>
                  <a:lnTo>
                    <a:pt x="210464" y="11074"/>
                  </a:lnTo>
                  <a:lnTo>
                    <a:pt x="210464" y="22148"/>
                  </a:lnTo>
                  <a:lnTo>
                    <a:pt x="210464" y="33223"/>
                  </a:lnTo>
                  <a:lnTo>
                    <a:pt x="221538" y="33223"/>
                  </a:lnTo>
                  <a:lnTo>
                    <a:pt x="221538" y="22161"/>
                  </a:lnTo>
                  <a:lnTo>
                    <a:pt x="232613" y="22161"/>
                  </a:lnTo>
                  <a:lnTo>
                    <a:pt x="232613" y="11074"/>
                  </a:lnTo>
                  <a:close/>
                </a:path>
                <a:path w="631825" h="44450">
                  <a:moveTo>
                    <a:pt x="254762" y="22148"/>
                  </a:moveTo>
                  <a:lnTo>
                    <a:pt x="243687" y="22148"/>
                  </a:lnTo>
                  <a:lnTo>
                    <a:pt x="243687" y="33223"/>
                  </a:lnTo>
                  <a:lnTo>
                    <a:pt x="254762" y="33223"/>
                  </a:lnTo>
                  <a:lnTo>
                    <a:pt x="254762" y="22148"/>
                  </a:lnTo>
                  <a:close/>
                </a:path>
                <a:path w="631825" h="44450">
                  <a:moveTo>
                    <a:pt x="321221" y="11074"/>
                  </a:moveTo>
                  <a:lnTo>
                    <a:pt x="310146" y="11074"/>
                  </a:lnTo>
                  <a:lnTo>
                    <a:pt x="310146" y="22148"/>
                  </a:lnTo>
                  <a:lnTo>
                    <a:pt x="299072" y="22148"/>
                  </a:lnTo>
                  <a:lnTo>
                    <a:pt x="299072" y="11074"/>
                  </a:lnTo>
                  <a:lnTo>
                    <a:pt x="287997" y="11074"/>
                  </a:lnTo>
                  <a:lnTo>
                    <a:pt x="287997" y="22148"/>
                  </a:lnTo>
                  <a:lnTo>
                    <a:pt x="276923" y="22148"/>
                  </a:lnTo>
                  <a:lnTo>
                    <a:pt x="276923" y="11074"/>
                  </a:lnTo>
                  <a:lnTo>
                    <a:pt x="265849" y="11074"/>
                  </a:lnTo>
                  <a:lnTo>
                    <a:pt x="265849" y="22148"/>
                  </a:lnTo>
                  <a:lnTo>
                    <a:pt x="265849" y="33223"/>
                  </a:lnTo>
                  <a:lnTo>
                    <a:pt x="276923" y="33223"/>
                  </a:lnTo>
                  <a:lnTo>
                    <a:pt x="287997" y="33223"/>
                  </a:lnTo>
                  <a:lnTo>
                    <a:pt x="287997" y="22161"/>
                  </a:lnTo>
                  <a:lnTo>
                    <a:pt x="299072" y="22161"/>
                  </a:lnTo>
                  <a:lnTo>
                    <a:pt x="299072" y="33223"/>
                  </a:lnTo>
                  <a:lnTo>
                    <a:pt x="310146" y="33223"/>
                  </a:lnTo>
                  <a:lnTo>
                    <a:pt x="321221" y="33223"/>
                  </a:lnTo>
                  <a:lnTo>
                    <a:pt x="321221" y="22161"/>
                  </a:lnTo>
                  <a:lnTo>
                    <a:pt x="321221" y="11074"/>
                  </a:lnTo>
                  <a:close/>
                </a:path>
                <a:path w="631825" h="44450">
                  <a:moveTo>
                    <a:pt x="376605" y="0"/>
                  </a:moveTo>
                  <a:lnTo>
                    <a:pt x="365531" y="0"/>
                  </a:lnTo>
                  <a:lnTo>
                    <a:pt x="365531" y="11074"/>
                  </a:lnTo>
                  <a:lnTo>
                    <a:pt x="354457" y="11074"/>
                  </a:lnTo>
                  <a:lnTo>
                    <a:pt x="343382" y="11074"/>
                  </a:lnTo>
                  <a:lnTo>
                    <a:pt x="332308" y="11074"/>
                  </a:lnTo>
                  <a:lnTo>
                    <a:pt x="332308" y="22161"/>
                  </a:lnTo>
                  <a:lnTo>
                    <a:pt x="343382" y="22161"/>
                  </a:lnTo>
                  <a:lnTo>
                    <a:pt x="343382" y="33223"/>
                  </a:lnTo>
                  <a:lnTo>
                    <a:pt x="354457" y="33223"/>
                  </a:lnTo>
                  <a:lnTo>
                    <a:pt x="365531" y="33223"/>
                  </a:lnTo>
                  <a:lnTo>
                    <a:pt x="365531" y="22161"/>
                  </a:lnTo>
                  <a:lnTo>
                    <a:pt x="376605" y="22161"/>
                  </a:lnTo>
                  <a:lnTo>
                    <a:pt x="376605" y="11074"/>
                  </a:lnTo>
                  <a:lnTo>
                    <a:pt x="376605" y="0"/>
                  </a:lnTo>
                  <a:close/>
                </a:path>
                <a:path w="631825" h="44450">
                  <a:moveTo>
                    <a:pt x="398767" y="0"/>
                  </a:moveTo>
                  <a:lnTo>
                    <a:pt x="387692" y="0"/>
                  </a:lnTo>
                  <a:lnTo>
                    <a:pt x="387692" y="11074"/>
                  </a:lnTo>
                  <a:lnTo>
                    <a:pt x="398767" y="11074"/>
                  </a:lnTo>
                  <a:lnTo>
                    <a:pt x="398767" y="0"/>
                  </a:lnTo>
                  <a:close/>
                </a:path>
                <a:path w="631825" h="44450">
                  <a:moveTo>
                    <a:pt x="420916" y="22148"/>
                  </a:moveTo>
                  <a:lnTo>
                    <a:pt x="409841" y="22148"/>
                  </a:lnTo>
                  <a:lnTo>
                    <a:pt x="409841" y="33223"/>
                  </a:lnTo>
                  <a:lnTo>
                    <a:pt x="420916" y="33223"/>
                  </a:lnTo>
                  <a:lnTo>
                    <a:pt x="420916" y="22148"/>
                  </a:lnTo>
                  <a:close/>
                </a:path>
                <a:path w="631825" h="44450">
                  <a:moveTo>
                    <a:pt x="431990" y="0"/>
                  </a:moveTo>
                  <a:lnTo>
                    <a:pt x="420916" y="0"/>
                  </a:lnTo>
                  <a:lnTo>
                    <a:pt x="420916" y="11074"/>
                  </a:lnTo>
                  <a:lnTo>
                    <a:pt x="431990" y="11074"/>
                  </a:lnTo>
                  <a:lnTo>
                    <a:pt x="431990" y="0"/>
                  </a:lnTo>
                  <a:close/>
                </a:path>
                <a:path w="631825" h="44450">
                  <a:moveTo>
                    <a:pt x="487375" y="22148"/>
                  </a:moveTo>
                  <a:lnTo>
                    <a:pt x="476300" y="22148"/>
                  </a:lnTo>
                  <a:lnTo>
                    <a:pt x="465226" y="22148"/>
                  </a:lnTo>
                  <a:lnTo>
                    <a:pt x="465226" y="11074"/>
                  </a:lnTo>
                  <a:lnTo>
                    <a:pt x="454152" y="11074"/>
                  </a:lnTo>
                  <a:lnTo>
                    <a:pt x="443077" y="11074"/>
                  </a:lnTo>
                  <a:lnTo>
                    <a:pt x="443077" y="22148"/>
                  </a:lnTo>
                  <a:lnTo>
                    <a:pt x="432003" y="22148"/>
                  </a:lnTo>
                  <a:lnTo>
                    <a:pt x="432003" y="33223"/>
                  </a:lnTo>
                  <a:lnTo>
                    <a:pt x="443077" y="33223"/>
                  </a:lnTo>
                  <a:lnTo>
                    <a:pt x="454152" y="33223"/>
                  </a:lnTo>
                  <a:lnTo>
                    <a:pt x="465226" y="33223"/>
                  </a:lnTo>
                  <a:lnTo>
                    <a:pt x="476300" y="33223"/>
                  </a:lnTo>
                  <a:lnTo>
                    <a:pt x="487375" y="33223"/>
                  </a:lnTo>
                  <a:lnTo>
                    <a:pt x="487375" y="22148"/>
                  </a:lnTo>
                  <a:close/>
                </a:path>
                <a:path w="631825" h="44450">
                  <a:moveTo>
                    <a:pt x="487375" y="0"/>
                  </a:moveTo>
                  <a:lnTo>
                    <a:pt x="476300" y="0"/>
                  </a:lnTo>
                  <a:lnTo>
                    <a:pt x="476300" y="11074"/>
                  </a:lnTo>
                  <a:lnTo>
                    <a:pt x="487375" y="11074"/>
                  </a:lnTo>
                  <a:lnTo>
                    <a:pt x="487375" y="0"/>
                  </a:lnTo>
                  <a:close/>
                </a:path>
                <a:path w="631825" h="44450">
                  <a:moveTo>
                    <a:pt x="509536" y="11074"/>
                  </a:moveTo>
                  <a:lnTo>
                    <a:pt x="498462" y="11074"/>
                  </a:lnTo>
                  <a:lnTo>
                    <a:pt x="498462" y="22148"/>
                  </a:lnTo>
                  <a:lnTo>
                    <a:pt x="498462" y="33223"/>
                  </a:lnTo>
                  <a:lnTo>
                    <a:pt x="509536" y="33223"/>
                  </a:lnTo>
                  <a:lnTo>
                    <a:pt x="509536" y="22161"/>
                  </a:lnTo>
                  <a:lnTo>
                    <a:pt x="509536" y="11074"/>
                  </a:lnTo>
                  <a:close/>
                </a:path>
                <a:path w="631825" h="44450">
                  <a:moveTo>
                    <a:pt x="520611" y="0"/>
                  </a:moveTo>
                  <a:lnTo>
                    <a:pt x="509536" y="0"/>
                  </a:lnTo>
                  <a:lnTo>
                    <a:pt x="509536" y="11074"/>
                  </a:lnTo>
                  <a:lnTo>
                    <a:pt x="520611" y="11074"/>
                  </a:lnTo>
                  <a:lnTo>
                    <a:pt x="520611" y="0"/>
                  </a:lnTo>
                  <a:close/>
                </a:path>
                <a:path w="631825" h="44450">
                  <a:moveTo>
                    <a:pt x="542759" y="22148"/>
                  </a:moveTo>
                  <a:lnTo>
                    <a:pt x="531685" y="22148"/>
                  </a:lnTo>
                  <a:lnTo>
                    <a:pt x="531685" y="11074"/>
                  </a:lnTo>
                  <a:lnTo>
                    <a:pt x="520611" y="11074"/>
                  </a:lnTo>
                  <a:lnTo>
                    <a:pt x="520611" y="22148"/>
                  </a:lnTo>
                  <a:lnTo>
                    <a:pt x="520611" y="33223"/>
                  </a:lnTo>
                  <a:lnTo>
                    <a:pt x="531685" y="33223"/>
                  </a:lnTo>
                  <a:lnTo>
                    <a:pt x="542759" y="33223"/>
                  </a:lnTo>
                  <a:lnTo>
                    <a:pt x="542759" y="22148"/>
                  </a:lnTo>
                  <a:close/>
                </a:path>
                <a:path w="631825" h="44450">
                  <a:moveTo>
                    <a:pt x="542759" y="0"/>
                  </a:moveTo>
                  <a:lnTo>
                    <a:pt x="531685" y="0"/>
                  </a:lnTo>
                  <a:lnTo>
                    <a:pt x="531685" y="11074"/>
                  </a:lnTo>
                  <a:lnTo>
                    <a:pt x="542759" y="11074"/>
                  </a:lnTo>
                  <a:lnTo>
                    <a:pt x="542759" y="0"/>
                  </a:lnTo>
                  <a:close/>
                </a:path>
                <a:path w="631825" h="44450">
                  <a:moveTo>
                    <a:pt x="598144" y="0"/>
                  </a:moveTo>
                  <a:lnTo>
                    <a:pt x="598144" y="0"/>
                  </a:lnTo>
                  <a:lnTo>
                    <a:pt x="542772" y="0"/>
                  </a:lnTo>
                  <a:lnTo>
                    <a:pt x="542772" y="11074"/>
                  </a:lnTo>
                  <a:lnTo>
                    <a:pt x="542772" y="22148"/>
                  </a:lnTo>
                  <a:lnTo>
                    <a:pt x="542772" y="33223"/>
                  </a:lnTo>
                  <a:lnTo>
                    <a:pt x="553847" y="33223"/>
                  </a:lnTo>
                  <a:lnTo>
                    <a:pt x="564921" y="33223"/>
                  </a:lnTo>
                  <a:lnTo>
                    <a:pt x="564921" y="22161"/>
                  </a:lnTo>
                  <a:lnTo>
                    <a:pt x="564921" y="11074"/>
                  </a:lnTo>
                  <a:lnTo>
                    <a:pt x="575995" y="11074"/>
                  </a:lnTo>
                  <a:lnTo>
                    <a:pt x="575995" y="22148"/>
                  </a:lnTo>
                  <a:lnTo>
                    <a:pt x="575995" y="33223"/>
                  </a:lnTo>
                  <a:lnTo>
                    <a:pt x="587070" y="33223"/>
                  </a:lnTo>
                  <a:lnTo>
                    <a:pt x="587070" y="22161"/>
                  </a:lnTo>
                  <a:lnTo>
                    <a:pt x="598144" y="22161"/>
                  </a:lnTo>
                  <a:lnTo>
                    <a:pt x="598144" y="11074"/>
                  </a:lnTo>
                  <a:lnTo>
                    <a:pt x="598144" y="0"/>
                  </a:lnTo>
                  <a:close/>
                </a:path>
                <a:path w="631825" h="44450">
                  <a:moveTo>
                    <a:pt x="620306" y="0"/>
                  </a:moveTo>
                  <a:lnTo>
                    <a:pt x="609231" y="0"/>
                  </a:lnTo>
                  <a:lnTo>
                    <a:pt x="609231" y="11074"/>
                  </a:lnTo>
                  <a:lnTo>
                    <a:pt x="620306" y="11074"/>
                  </a:lnTo>
                  <a:lnTo>
                    <a:pt x="620306" y="0"/>
                  </a:lnTo>
                  <a:close/>
                </a:path>
                <a:path w="631825" h="44450">
                  <a:moveTo>
                    <a:pt x="631380" y="22148"/>
                  </a:moveTo>
                  <a:lnTo>
                    <a:pt x="620306" y="22148"/>
                  </a:lnTo>
                  <a:lnTo>
                    <a:pt x="609231" y="22148"/>
                  </a:lnTo>
                  <a:lnTo>
                    <a:pt x="609231" y="33223"/>
                  </a:lnTo>
                  <a:lnTo>
                    <a:pt x="620306" y="33223"/>
                  </a:lnTo>
                  <a:lnTo>
                    <a:pt x="631380" y="33223"/>
                  </a:lnTo>
                  <a:lnTo>
                    <a:pt x="631380" y="2214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91935" y="4645507"/>
              <a:ext cx="620395" cy="22225"/>
            </a:xfrm>
            <a:custGeom>
              <a:avLst/>
              <a:gdLst/>
              <a:ahLst/>
              <a:cxnLst/>
              <a:rect l="l" t="t" r="r" b="b"/>
              <a:pathLst>
                <a:path w="620395" h="22225">
                  <a:moveTo>
                    <a:pt x="44297" y="11074"/>
                  </a:moveTo>
                  <a:lnTo>
                    <a:pt x="33223" y="11074"/>
                  </a:lnTo>
                  <a:lnTo>
                    <a:pt x="22148" y="11074"/>
                  </a:lnTo>
                  <a:lnTo>
                    <a:pt x="11074" y="11074"/>
                  </a:lnTo>
                  <a:lnTo>
                    <a:pt x="11074" y="0"/>
                  </a:lnTo>
                  <a:lnTo>
                    <a:pt x="0" y="0"/>
                  </a:lnTo>
                  <a:lnTo>
                    <a:pt x="0" y="11074"/>
                  </a:lnTo>
                  <a:lnTo>
                    <a:pt x="0" y="22148"/>
                  </a:lnTo>
                  <a:lnTo>
                    <a:pt x="11074" y="22148"/>
                  </a:lnTo>
                  <a:lnTo>
                    <a:pt x="22148" y="22148"/>
                  </a:lnTo>
                  <a:lnTo>
                    <a:pt x="33223" y="22148"/>
                  </a:lnTo>
                  <a:lnTo>
                    <a:pt x="44297" y="22148"/>
                  </a:lnTo>
                  <a:lnTo>
                    <a:pt x="44297" y="11074"/>
                  </a:lnTo>
                  <a:close/>
                </a:path>
                <a:path w="620395" h="22225">
                  <a:moveTo>
                    <a:pt x="77533" y="0"/>
                  </a:moveTo>
                  <a:lnTo>
                    <a:pt x="66459" y="0"/>
                  </a:lnTo>
                  <a:lnTo>
                    <a:pt x="66459" y="11074"/>
                  </a:lnTo>
                  <a:lnTo>
                    <a:pt x="55384" y="11074"/>
                  </a:lnTo>
                  <a:lnTo>
                    <a:pt x="44310" y="11074"/>
                  </a:lnTo>
                  <a:lnTo>
                    <a:pt x="44310" y="22148"/>
                  </a:lnTo>
                  <a:lnTo>
                    <a:pt x="55384" y="22148"/>
                  </a:lnTo>
                  <a:lnTo>
                    <a:pt x="66459" y="22148"/>
                  </a:lnTo>
                  <a:lnTo>
                    <a:pt x="77533" y="22148"/>
                  </a:lnTo>
                  <a:lnTo>
                    <a:pt x="77533" y="11087"/>
                  </a:lnTo>
                  <a:lnTo>
                    <a:pt x="77533" y="0"/>
                  </a:lnTo>
                  <a:close/>
                </a:path>
                <a:path w="620395" h="22225">
                  <a:moveTo>
                    <a:pt x="99682" y="11074"/>
                  </a:moveTo>
                  <a:lnTo>
                    <a:pt x="88607" y="11074"/>
                  </a:lnTo>
                  <a:lnTo>
                    <a:pt x="88607" y="22148"/>
                  </a:lnTo>
                  <a:lnTo>
                    <a:pt x="99682" y="22148"/>
                  </a:lnTo>
                  <a:lnTo>
                    <a:pt x="99682" y="11074"/>
                  </a:lnTo>
                  <a:close/>
                </a:path>
                <a:path w="620395" h="22225">
                  <a:moveTo>
                    <a:pt x="155054" y="11074"/>
                  </a:moveTo>
                  <a:lnTo>
                    <a:pt x="143992" y="11074"/>
                  </a:lnTo>
                  <a:lnTo>
                    <a:pt x="143992" y="0"/>
                  </a:lnTo>
                  <a:lnTo>
                    <a:pt x="132918" y="0"/>
                  </a:lnTo>
                  <a:lnTo>
                    <a:pt x="132918" y="11074"/>
                  </a:lnTo>
                  <a:lnTo>
                    <a:pt x="121843" y="11074"/>
                  </a:lnTo>
                  <a:lnTo>
                    <a:pt x="121843" y="0"/>
                  </a:lnTo>
                  <a:lnTo>
                    <a:pt x="110769" y="0"/>
                  </a:lnTo>
                  <a:lnTo>
                    <a:pt x="99695" y="0"/>
                  </a:lnTo>
                  <a:lnTo>
                    <a:pt x="99695" y="11074"/>
                  </a:lnTo>
                  <a:lnTo>
                    <a:pt x="99695" y="22148"/>
                  </a:lnTo>
                  <a:lnTo>
                    <a:pt x="110769" y="22148"/>
                  </a:lnTo>
                  <a:lnTo>
                    <a:pt x="110769" y="11087"/>
                  </a:lnTo>
                  <a:lnTo>
                    <a:pt x="121843" y="11087"/>
                  </a:lnTo>
                  <a:lnTo>
                    <a:pt x="121843" y="22148"/>
                  </a:lnTo>
                  <a:lnTo>
                    <a:pt x="132918" y="22148"/>
                  </a:lnTo>
                  <a:lnTo>
                    <a:pt x="132918" y="11087"/>
                  </a:lnTo>
                  <a:lnTo>
                    <a:pt x="143992" y="11087"/>
                  </a:lnTo>
                  <a:lnTo>
                    <a:pt x="143992" y="22148"/>
                  </a:lnTo>
                  <a:lnTo>
                    <a:pt x="155054" y="22148"/>
                  </a:lnTo>
                  <a:lnTo>
                    <a:pt x="155054" y="11074"/>
                  </a:lnTo>
                  <a:close/>
                </a:path>
                <a:path w="620395" h="22225">
                  <a:moveTo>
                    <a:pt x="210451" y="11074"/>
                  </a:moveTo>
                  <a:lnTo>
                    <a:pt x="199377" y="11074"/>
                  </a:lnTo>
                  <a:lnTo>
                    <a:pt x="199377" y="0"/>
                  </a:lnTo>
                  <a:lnTo>
                    <a:pt x="188302" y="0"/>
                  </a:lnTo>
                  <a:lnTo>
                    <a:pt x="188302" y="11074"/>
                  </a:lnTo>
                  <a:lnTo>
                    <a:pt x="177228" y="11074"/>
                  </a:lnTo>
                  <a:lnTo>
                    <a:pt x="177228" y="0"/>
                  </a:lnTo>
                  <a:lnTo>
                    <a:pt x="166154" y="0"/>
                  </a:lnTo>
                  <a:lnTo>
                    <a:pt x="166154" y="11074"/>
                  </a:lnTo>
                  <a:lnTo>
                    <a:pt x="166154" y="22148"/>
                  </a:lnTo>
                  <a:lnTo>
                    <a:pt x="177228" y="22148"/>
                  </a:lnTo>
                  <a:lnTo>
                    <a:pt x="188302" y="22148"/>
                  </a:lnTo>
                  <a:lnTo>
                    <a:pt x="188302" y="11087"/>
                  </a:lnTo>
                  <a:lnTo>
                    <a:pt x="199377" y="11087"/>
                  </a:lnTo>
                  <a:lnTo>
                    <a:pt x="199377" y="22148"/>
                  </a:lnTo>
                  <a:lnTo>
                    <a:pt x="210451" y="22148"/>
                  </a:lnTo>
                  <a:lnTo>
                    <a:pt x="210451" y="11074"/>
                  </a:lnTo>
                  <a:close/>
                </a:path>
                <a:path w="620395" h="22225">
                  <a:moveTo>
                    <a:pt x="221538" y="11074"/>
                  </a:moveTo>
                  <a:lnTo>
                    <a:pt x="210464" y="11074"/>
                  </a:lnTo>
                  <a:lnTo>
                    <a:pt x="210464" y="22148"/>
                  </a:lnTo>
                  <a:lnTo>
                    <a:pt x="221538" y="22148"/>
                  </a:lnTo>
                  <a:lnTo>
                    <a:pt x="221538" y="11074"/>
                  </a:lnTo>
                  <a:close/>
                </a:path>
                <a:path w="620395" h="22225">
                  <a:moveTo>
                    <a:pt x="254762" y="0"/>
                  </a:moveTo>
                  <a:lnTo>
                    <a:pt x="243687" y="0"/>
                  </a:lnTo>
                  <a:lnTo>
                    <a:pt x="232613" y="0"/>
                  </a:lnTo>
                  <a:lnTo>
                    <a:pt x="232613" y="11087"/>
                  </a:lnTo>
                  <a:lnTo>
                    <a:pt x="243687" y="11087"/>
                  </a:lnTo>
                  <a:lnTo>
                    <a:pt x="243687" y="22148"/>
                  </a:lnTo>
                  <a:lnTo>
                    <a:pt x="254762" y="22148"/>
                  </a:lnTo>
                  <a:lnTo>
                    <a:pt x="254762" y="11087"/>
                  </a:lnTo>
                  <a:lnTo>
                    <a:pt x="254762" y="0"/>
                  </a:lnTo>
                  <a:close/>
                </a:path>
                <a:path w="620395" h="22225">
                  <a:moveTo>
                    <a:pt x="310146" y="0"/>
                  </a:moveTo>
                  <a:lnTo>
                    <a:pt x="299072" y="0"/>
                  </a:lnTo>
                  <a:lnTo>
                    <a:pt x="287997" y="0"/>
                  </a:lnTo>
                  <a:lnTo>
                    <a:pt x="276923" y="0"/>
                  </a:lnTo>
                  <a:lnTo>
                    <a:pt x="265849" y="0"/>
                  </a:lnTo>
                  <a:lnTo>
                    <a:pt x="265849" y="11074"/>
                  </a:lnTo>
                  <a:lnTo>
                    <a:pt x="265849" y="22148"/>
                  </a:lnTo>
                  <a:lnTo>
                    <a:pt x="276923" y="22148"/>
                  </a:lnTo>
                  <a:lnTo>
                    <a:pt x="287997" y="22148"/>
                  </a:lnTo>
                  <a:lnTo>
                    <a:pt x="287997" y="11087"/>
                  </a:lnTo>
                  <a:lnTo>
                    <a:pt x="299072" y="11087"/>
                  </a:lnTo>
                  <a:lnTo>
                    <a:pt x="310146" y="11087"/>
                  </a:lnTo>
                  <a:lnTo>
                    <a:pt x="310146" y="0"/>
                  </a:lnTo>
                  <a:close/>
                </a:path>
                <a:path w="620395" h="22225">
                  <a:moveTo>
                    <a:pt x="376605" y="0"/>
                  </a:moveTo>
                  <a:lnTo>
                    <a:pt x="376605" y="0"/>
                  </a:lnTo>
                  <a:lnTo>
                    <a:pt x="321233" y="0"/>
                  </a:lnTo>
                  <a:lnTo>
                    <a:pt x="321233" y="11087"/>
                  </a:lnTo>
                  <a:lnTo>
                    <a:pt x="332308" y="11087"/>
                  </a:lnTo>
                  <a:lnTo>
                    <a:pt x="343382" y="11087"/>
                  </a:lnTo>
                  <a:lnTo>
                    <a:pt x="343382" y="22148"/>
                  </a:lnTo>
                  <a:lnTo>
                    <a:pt x="354457" y="22148"/>
                  </a:lnTo>
                  <a:lnTo>
                    <a:pt x="354457" y="11087"/>
                  </a:lnTo>
                  <a:lnTo>
                    <a:pt x="365531" y="11087"/>
                  </a:lnTo>
                  <a:lnTo>
                    <a:pt x="376605" y="11087"/>
                  </a:lnTo>
                  <a:lnTo>
                    <a:pt x="376605" y="0"/>
                  </a:lnTo>
                  <a:close/>
                </a:path>
                <a:path w="620395" h="22225">
                  <a:moveTo>
                    <a:pt x="420916" y="11074"/>
                  </a:moveTo>
                  <a:lnTo>
                    <a:pt x="409841" y="11074"/>
                  </a:lnTo>
                  <a:lnTo>
                    <a:pt x="398767" y="11074"/>
                  </a:lnTo>
                  <a:lnTo>
                    <a:pt x="387692" y="11074"/>
                  </a:lnTo>
                  <a:lnTo>
                    <a:pt x="387692" y="22148"/>
                  </a:lnTo>
                  <a:lnTo>
                    <a:pt x="398767" y="22148"/>
                  </a:lnTo>
                  <a:lnTo>
                    <a:pt x="409841" y="22148"/>
                  </a:lnTo>
                  <a:lnTo>
                    <a:pt x="420916" y="22148"/>
                  </a:lnTo>
                  <a:lnTo>
                    <a:pt x="420916" y="11074"/>
                  </a:lnTo>
                  <a:close/>
                </a:path>
                <a:path w="620395" h="22225">
                  <a:moveTo>
                    <a:pt x="487375" y="0"/>
                  </a:moveTo>
                  <a:lnTo>
                    <a:pt x="476300" y="0"/>
                  </a:lnTo>
                  <a:lnTo>
                    <a:pt x="465226" y="0"/>
                  </a:lnTo>
                  <a:lnTo>
                    <a:pt x="454152" y="0"/>
                  </a:lnTo>
                  <a:lnTo>
                    <a:pt x="443077" y="0"/>
                  </a:lnTo>
                  <a:lnTo>
                    <a:pt x="443077" y="11087"/>
                  </a:lnTo>
                  <a:lnTo>
                    <a:pt x="454152" y="11087"/>
                  </a:lnTo>
                  <a:lnTo>
                    <a:pt x="465226" y="11087"/>
                  </a:lnTo>
                  <a:lnTo>
                    <a:pt x="476300" y="11087"/>
                  </a:lnTo>
                  <a:lnTo>
                    <a:pt x="476300" y="22148"/>
                  </a:lnTo>
                  <a:lnTo>
                    <a:pt x="487375" y="22148"/>
                  </a:lnTo>
                  <a:lnTo>
                    <a:pt x="487375" y="11087"/>
                  </a:lnTo>
                  <a:lnTo>
                    <a:pt x="487375" y="0"/>
                  </a:lnTo>
                  <a:close/>
                </a:path>
                <a:path w="620395" h="22225">
                  <a:moveTo>
                    <a:pt x="542759" y="0"/>
                  </a:moveTo>
                  <a:lnTo>
                    <a:pt x="531685" y="0"/>
                  </a:lnTo>
                  <a:lnTo>
                    <a:pt x="520611" y="0"/>
                  </a:lnTo>
                  <a:lnTo>
                    <a:pt x="509536" y="0"/>
                  </a:lnTo>
                  <a:lnTo>
                    <a:pt x="498462" y="0"/>
                  </a:lnTo>
                  <a:lnTo>
                    <a:pt x="498462" y="11087"/>
                  </a:lnTo>
                  <a:lnTo>
                    <a:pt x="509536" y="11087"/>
                  </a:lnTo>
                  <a:lnTo>
                    <a:pt x="520611" y="11087"/>
                  </a:lnTo>
                  <a:lnTo>
                    <a:pt x="520611" y="22148"/>
                  </a:lnTo>
                  <a:lnTo>
                    <a:pt x="531685" y="22148"/>
                  </a:lnTo>
                  <a:lnTo>
                    <a:pt x="531685" y="11087"/>
                  </a:lnTo>
                  <a:lnTo>
                    <a:pt x="542759" y="11087"/>
                  </a:lnTo>
                  <a:lnTo>
                    <a:pt x="542759" y="0"/>
                  </a:lnTo>
                  <a:close/>
                </a:path>
                <a:path w="620395" h="22225">
                  <a:moveTo>
                    <a:pt x="575995" y="0"/>
                  </a:moveTo>
                  <a:lnTo>
                    <a:pt x="564921" y="0"/>
                  </a:lnTo>
                  <a:lnTo>
                    <a:pt x="564921" y="11074"/>
                  </a:lnTo>
                  <a:lnTo>
                    <a:pt x="553847" y="11074"/>
                  </a:lnTo>
                  <a:lnTo>
                    <a:pt x="553847" y="0"/>
                  </a:lnTo>
                  <a:lnTo>
                    <a:pt x="542772" y="0"/>
                  </a:lnTo>
                  <a:lnTo>
                    <a:pt x="542772" y="11087"/>
                  </a:lnTo>
                  <a:lnTo>
                    <a:pt x="553847" y="11087"/>
                  </a:lnTo>
                  <a:lnTo>
                    <a:pt x="553847" y="22148"/>
                  </a:lnTo>
                  <a:lnTo>
                    <a:pt x="564921" y="22148"/>
                  </a:lnTo>
                  <a:lnTo>
                    <a:pt x="564921" y="11087"/>
                  </a:lnTo>
                  <a:lnTo>
                    <a:pt x="575995" y="11087"/>
                  </a:lnTo>
                  <a:lnTo>
                    <a:pt x="575995" y="0"/>
                  </a:lnTo>
                  <a:close/>
                </a:path>
                <a:path w="620395" h="22225">
                  <a:moveTo>
                    <a:pt x="598144" y="0"/>
                  </a:moveTo>
                  <a:lnTo>
                    <a:pt x="587070" y="0"/>
                  </a:lnTo>
                  <a:lnTo>
                    <a:pt x="587070" y="11074"/>
                  </a:lnTo>
                  <a:lnTo>
                    <a:pt x="587070" y="22148"/>
                  </a:lnTo>
                  <a:lnTo>
                    <a:pt x="598144" y="22148"/>
                  </a:lnTo>
                  <a:lnTo>
                    <a:pt x="598144" y="11087"/>
                  </a:lnTo>
                  <a:lnTo>
                    <a:pt x="598144" y="0"/>
                  </a:lnTo>
                  <a:close/>
                </a:path>
                <a:path w="620395" h="22225">
                  <a:moveTo>
                    <a:pt x="620306" y="11074"/>
                  </a:moveTo>
                  <a:lnTo>
                    <a:pt x="609231" y="11074"/>
                  </a:lnTo>
                  <a:lnTo>
                    <a:pt x="609231" y="0"/>
                  </a:lnTo>
                  <a:lnTo>
                    <a:pt x="598157" y="0"/>
                  </a:lnTo>
                  <a:lnTo>
                    <a:pt x="598157" y="11087"/>
                  </a:lnTo>
                  <a:lnTo>
                    <a:pt x="609231" y="11087"/>
                  </a:lnTo>
                  <a:lnTo>
                    <a:pt x="609231" y="22148"/>
                  </a:lnTo>
                  <a:lnTo>
                    <a:pt x="620306" y="22148"/>
                  </a:lnTo>
                  <a:lnTo>
                    <a:pt x="620306" y="1107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4" name="object 54"/>
          <p:cNvSpPr txBox="1"/>
          <p:nvPr/>
        </p:nvSpPr>
        <p:spPr>
          <a:xfrm>
            <a:off x="152400" y="4694120"/>
            <a:ext cx="977265" cy="4851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50" b="1" dirty="0">
                <a:latin typeface="Raleway"/>
                <a:cs typeface="Raleway"/>
              </a:rPr>
              <a:t>Product Height:</a:t>
            </a:r>
            <a:r>
              <a:rPr sz="750" b="1" spc="-5" dirty="0">
                <a:latin typeface="Raleway"/>
                <a:cs typeface="Raleway"/>
              </a:rPr>
              <a:t> </a:t>
            </a:r>
            <a:r>
              <a:rPr sz="750" spc="-20" dirty="0">
                <a:latin typeface="Raleway"/>
                <a:cs typeface="Raleway"/>
              </a:rPr>
              <a:t>31.25</a:t>
            </a:r>
            <a:endParaRPr sz="75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z="750" b="1" dirty="0">
                <a:latin typeface="Raleway"/>
                <a:cs typeface="Raleway"/>
              </a:rPr>
              <a:t>Product Depth: </a:t>
            </a:r>
            <a:r>
              <a:rPr sz="750" spc="-25" dirty="0">
                <a:latin typeface="Raleway"/>
                <a:cs typeface="Raleway"/>
              </a:rPr>
              <a:t>29</a:t>
            </a:r>
            <a:endParaRPr sz="75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z="750" b="1" dirty="0">
                <a:latin typeface="Raleway"/>
                <a:cs typeface="Raleway"/>
              </a:rPr>
              <a:t>Product Length: </a:t>
            </a:r>
            <a:r>
              <a:rPr sz="750" spc="-25" dirty="0">
                <a:latin typeface="Raleway"/>
                <a:cs typeface="Raleway"/>
              </a:rPr>
              <a:t>29</a:t>
            </a:r>
            <a:endParaRPr sz="75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z="750" b="1" dirty="0">
                <a:latin typeface="Raleway"/>
                <a:cs typeface="Raleway"/>
              </a:rPr>
              <a:t>Cubes:</a:t>
            </a:r>
            <a:r>
              <a:rPr sz="750" b="1" spc="-5" dirty="0">
                <a:latin typeface="Raleway"/>
                <a:cs typeface="Raleway"/>
              </a:rPr>
              <a:t> </a:t>
            </a:r>
            <a:r>
              <a:rPr sz="750" spc="-20" dirty="0">
                <a:latin typeface="Raleway"/>
                <a:cs typeface="Raleway"/>
              </a:rPr>
              <a:t>13.37</a:t>
            </a:r>
            <a:endParaRPr sz="750">
              <a:latin typeface="Raleway"/>
              <a:cs typeface="Raleway"/>
            </a:endParaRPr>
          </a:p>
        </p:txBody>
      </p:sp>
      <p:pic>
        <p:nvPicPr>
          <p:cNvPr id="55" name="object 55">
            <a:hlinkClick r:id="rId3"/>
          </p:cNvPr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3468052" y="767626"/>
            <a:ext cx="5715000" cy="4446270"/>
          </a:xfrm>
          <a:prstGeom prst="rect">
            <a:avLst/>
          </a:prstGeom>
        </p:spPr>
      </p:pic>
      <p:sp>
        <p:nvSpPr>
          <p:cNvPr id="56" name="object 56"/>
          <p:cNvSpPr txBox="1">
            <a:spLocks noGrp="1"/>
          </p:cNvSpPr>
          <p:nvPr>
            <p:ph type="sldNum" sz="quarter" idx="4294967295"/>
          </p:nvPr>
        </p:nvSpPr>
        <p:spPr>
          <a:xfrm>
            <a:off x="9477375" y="7521575"/>
            <a:ext cx="581025" cy="16033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900" b="0" i="0">
                <a:solidFill>
                  <a:schemeClr val="bg1"/>
                </a:solidFill>
                <a:latin typeface="Raleway"/>
                <a:cs typeface="Raleway"/>
              </a:defRPr>
            </a:lvl1pPr>
          </a:lstStyle>
          <a:p>
            <a:pPr marL="12700">
              <a:lnSpc>
                <a:spcPct val="100000"/>
              </a:lnSpc>
              <a:spcBef>
                <a:spcPts val="45"/>
              </a:spcBef>
            </a:pPr>
            <a:r>
              <a:rPr lang="en-US"/>
              <a:t>Page: </a:t>
            </a:r>
            <a:fld id="{81D60167-4931-47E6-BA6A-407CBD079E47}" type="slidenum">
              <a:rPr spc="-25" smtClean="0"/>
              <a:pPr marL="12700">
                <a:lnSpc>
                  <a:spcPct val="100000"/>
                </a:lnSpc>
                <a:spcBef>
                  <a:spcPts val="45"/>
                </a:spcBef>
              </a:pPr>
              <a:t>105</a:t>
            </a:fld>
            <a:endParaRPr spc="-25" dirty="0"/>
          </a:p>
        </p:txBody>
      </p:sp>
      <p:graphicFrame>
        <p:nvGraphicFramePr>
          <p:cNvPr id="2" name="Object 1">
            <a:extLst>
              <a:ext uri="{FF2B5EF4-FFF2-40B4-BE49-F238E27FC236}">
                <a16:creationId xmlns:a16="http://schemas.microsoft.com/office/drawing/2014/main" id="{67B99C23-2D31-4AEB-E91D-CDC81E6DDEDB}"/>
              </a:ext>
            </a:extLst>
          </p:cNvPr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2027106027"/>
              </p:ext>
            </p:extLst>
          </p:nvPr>
        </p:nvGraphicFramePr>
        <p:xfrm>
          <a:off x="453389" y="5529554"/>
          <a:ext cx="8724900" cy="7747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Worksheet" r:id="rId5" imgW="8724900" imgH="774700" progId="Excel.Sheet.12">
                  <p:embed/>
                </p:oleObj>
              </mc:Choice>
              <mc:Fallback>
                <p:oleObj name="Worksheet" r:id="rId5" imgW="8724900" imgH="774700" progId="Excel.Sheet.12">
                  <p:embed/>
                  <p:pic>
                    <p:nvPicPr>
                      <p:cNvPr id="2" name="Object 1">
                        <a:extLst>
                          <a:ext uri="{FF2B5EF4-FFF2-40B4-BE49-F238E27FC236}">
                            <a16:creationId xmlns:a16="http://schemas.microsoft.com/office/drawing/2014/main" id="{67B99C23-2D31-4AEB-E91D-CDC81E6DDED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6"/>
                      <a:stretch>
                        <a:fillRect/>
                      </a:stretch>
                    </p:blipFill>
                    <p:spPr>
                      <a:xfrm>
                        <a:off x="453389" y="5529554"/>
                        <a:ext cx="8724900" cy="774700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3" name="Picture 2" descr="A picture containing logo&#10;&#10;Description automatically generated">
            <a:extLst>
              <a:ext uri="{FF2B5EF4-FFF2-40B4-BE49-F238E27FC236}">
                <a16:creationId xmlns:a16="http://schemas.microsoft.com/office/drawing/2014/main" id="{FF6990B8-F5C3-8D67-AD34-CC5AEC1B2DDB}"/>
              </a:ext>
            </a:extLst>
          </p:cNvPr>
          <p:cNvPicPr>
            <a:picLocks noChangeAspect="1"/>
          </p:cNvPicPr>
          <p:nvPr/>
        </p:nvPicPr>
        <p:blipFill rotWithShape="1"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6732"/>
          <a:stretch/>
        </p:blipFill>
        <p:spPr>
          <a:xfrm>
            <a:off x="8610600" y="6449545"/>
            <a:ext cx="1293202" cy="1232368"/>
          </a:xfrm>
          <a:prstGeom prst="rect">
            <a:avLst/>
          </a:prstGeom>
        </p:spPr>
      </p:pic>
      <p:sp>
        <p:nvSpPr>
          <p:cNvPr id="4" name="Rectangle 3">
            <a:extLst>
              <a:ext uri="{FF2B5EF4-FFF2-40B4-BE49-F238E27FC236}">
                <a16:creationId xmlns:a16="http://schemas.microsoft.com/office/drawing/2014/main" id="{18D4279F-8102-739F-7525-E908AD10775C}"/>
              </a:ext>
            </a:extLst>
          </p:cNvPr>
          <p:cNvSpPr/>
          <p:nvPr/>
        </p:nvSpPr>
        <p:spPr>
          <a:xfrm>
            <a:off x="8072437" y="5301989"/>
            <a:ext cx="1293202" cy="1002266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56889402"/>
      </p:ext>
    </p:extLst>
  </p:cSld>
  <p:clrMapOvr>
    <a:masterClrMapping/>
  </p:clrMapOvr>
</p:sld>
</file>

<file path=ppt/slides/slide1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object 5">
            <a:hlinkClick r:id="rId2"/>
          </p:cNvPr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47625" y="767626"/>
            <a:ext cx="5715000" cy="4446270"/>
          </a:xfrm>
          <a:prstGeom prst="rect">
            <a:avLst/>
          </a:prstGeom>
        </p:spPr>
      </p:pic>
      <p:sp>
        <p:nvSpPr>
          <p:cNvPr id="6" name="object 6"/>
          <p:cNvSpPr/>
          <p:nvPr/>
        </p:nvSpPr>
        <p:spPr>
          <a:xfrm>
            <a:off x="6176645" y="217364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6176645" y="228794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6176645" y="251654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6176645" y="285944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6176645" y="297374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6176645" y="308804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6176645" y="331664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6176645" y="343094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 txBox="1"/>
          <p:nvPr/>
        </p:nvSpPr>
        <p:spPr>
          <a:xfrm>
            <a:off x="5898515" y="848309"/>
            <a:ext cx="3157855" cy="3181350"/>
          </a:xfrm>
          <a:prstGeom prst="rect">
            <a:avLst/>
          </a:prstGeom>
        </p:spPr>
        <p:txBody>
          <a:bodyPr vert="horz" wrap="square" lIns="0" tIns="27940" rIns="0" bIns="0" rtlCol="0">
            <a:spAutoFit/>
          </a:bodyPr>
          <a:lstStyle/>
          <a:p>
            <a:pPr marL="12700" marR="405130">
              <a:lnSpc>
                <a:spcPts val="1350"/>
              </a:lnSpc>
              <a:spcBef>
                <a:spcPts val="220"/>
              </a:spcBef>
            </a:pPr>
            <a:r>
              <a:rPr sz="1200" b="1" spc="80" dirty="0">
                <a:latin typeface="Arial"/>
                <a:cs typeface="Arial"/>
              </a:rPr>
              <a:t>SOPHIA SWIVEL </a:t>
            </a:r>
            <a:r>
              <a:rPr sz="1200" b="1" spc="50" dirty="0">
                <a:latin typeface="Arial"/>
                <a:cs typeface="Arial"/>
              </a:rPr>
              <a:t>ACCENT</a:t>
            </a:r>
            <a:r>
              <a:rPr sz="1200" b="1" spc="80" dirty="0">
                <a:latin typeface="Arial"/>
                <a:cs typeface="Arial"/>
              </a:rPr>
              <a:t> </a:t>
            </a:r>
            <a:r>
              <a:rPr sz="1200" b="1" spc="70" dirty="0">
                <a:latin typeface="Arial"/>
                <a:cs typeface="Arial"/>
              </a:rPr>
              <a:t>CHAIR, </a:t>
            </a:r>
            <a:r>
              <a:rPr sz="1200" b="1" spc="50" dirty="0">
                <a:latin typeface="Arial"/>
                <a:cs typeface="Arial"/>
              </a:rPr>
              <a:t>GRAY</a:t>
            </a:r>
            <a:r>
              <a:rPr sz="1200" b="1" spc="85" dirty="0">
                <a:latin typeface="Arial"/>
                <a:cs typeface="Arial"/>
              </a:rPr>
              <a:t> </a:t>
            </a:r>
            <a:r>
              <a:rPr sz="1200" b="1" spc="40" dirty="0">
                <a:latin typeface="Arial"/>
                <a:cs typeface="Arial"/>
              </a:rPr>
              <a:t>LEATHERETTE</a:t>
            </a:r>
            <a:endParaRPr sz="1200" dirty="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760"/>
              </a:spcBef>
            </a:pPr>
            <a:r>
              <a:rPr sz="750" b="1" dirty="0">
                <a:latin typeface="Raleway"/>
                <a:cs typeface="Raleway"/>
              </a:rPr>
              <a:t>SKU:</a:t>
            </a:r>
            <a:r>
              <a:rPr sz="750" b="1" spc="10" dirty="0">
                <a:latin typeface="Raleway"/>
                <a:cs typeface="Raleway"/>
              </a:rPr>
              <a:t> </a:t>
            </a:r>
            <a:r>
              <a:rPr sz="750" spc="-10" dirty="0">
                <a:latin typeface="Raleway"/>
                <a:cs typeface="Raleway"/>
              </a:rPr>
              <a:t>SOH850GL</a:t>
            </a:r>
            <a:endParaRPr sz="750" dirty="0">
              <a:latin typeface="Raleway"/>
              <a:cs typeface="Raleway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700" dirty="0">
              <a:latin typeface="Raleway"/>
              <a:cs typeface="Raleway"/>
            </a:endParaRPr>
          </a:p>
          <a:p>
            <a:pPr marL="12700" marR="5080">
              <a:lnSpc>
                <a:spcPct val="100000"/>
              </a:lnSpc>
              <a:spcBef>
                <a:spcPts val="5"/>
              </a:spcBef>
            </a:pPr>
            <a:r>
              <a:rPr sz="750" dirty="0">
                <a:latin typeface="Raleway"/>
                <a:cs typeface="Raleway"/>
              </a:rPr>
              <a:t>Compact enough to fit anywhere and comfortable enough that </a:t>
            </a:r>
            <a:r>
              <a:rPr sz="750" spc="-10" dirty="0">
                <a:latin typeface="Raleway"/>
                <a:cs typeface="Raleway"/>
              </a:rPr>
              <a:t>you’ll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want to put one everywhere, the Sophia Swivel Accent Chair</a:t>
            </a:r>
            <a:r>
              <a:rPr sz="750" spc="19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comes </a:t>
            </a:r>
            <a:r>
              <a:rPr sz="750" spc="-25" dirty="0">
                <a:latin typeface="Raleway"/>
                <a:cs typeface="Raleway"/>
              </a:rPr>
              <a:t>in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five</a:t>
            </a:r>
            <a:r>
              <a:rPr sz="750" spc="-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different covers and sports a 360° swivel base and transitional </a:t>
            </a:r>
            <a:r>
              <a:rPr sz="750" spc="-10" dirty="0">
                <a:latin typeface="Raleway"/>
                <a:cs typeface="Raleway"/>
              </a:rPr>
              <a:t>style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that blends with any </a:t>
            </a:r>
            <a:r>
              <a:rPr sz="750" spc="-10" dirty="0">
                <a:latin typeface="Raleway"/>
                <a:cs typeface="Raleway"/>
              </a:rPr>
              <a:t>environment.</a:t>
            </a:r>
            <a:endParaRPr sz="750" dirty="0">
              <a:latin typeface="Raleway"/>
              <a:cs typeface="Raleway"/>
            </a:endParaRPr>
          </a:p>
          <a:p>
            <a:pPr marL="393700">
              <a:lnSpc>
                <a:spcPct val="100000"/>
              </a:lnSpc>
              <a:spcBef>
                <a:spcPts val="750"/>
              </a:spcBef>
            </a:pPr>
            <a:r>
              <a:rPr sz="750" dirty="0">
                <a:latin typeface="Raleway"/>
                <a:cs typeface="Raleway"/>
              </a:rPr>
              <a:t>360° </a:t>
            </a:r>
            <a:r>
              <a:rPr sz="750" spc="-10" dirty="0">
                <a:latin typeface="Raleway"/>
                <a:cs typeface="Raleway"/>
              </a:rPr>
              <a:t>Swivel</a:t>
            </a:r>
            <a:endParaRPr sz="750" dirty="0">
              <a:latin typeface="Raleway"/>
              <a:cs typeface="Raleway"/>
            </a:endParaRPr>
          </a:p>
          <a:p>
            <a:pPr marL="393700" marR="30099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Removable back makes it easy to move around in </a:t>
            </a:r>
            <a:r>
              <a:rPr sz="750" spc="-10" dirty="0">
                <a:latin typeface="Raleway"/>
                <a:cs typeface="Raleway"/>
              </a:rPr>
              <a:t>small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hallways, doors, </a:t>
            </a:r>
            <a:r>
              <a:rPr sz="750" spc="-25" dirty="0">
                <a:latin typeface="Raleway"/>
                <a:cs typeface="Raleway"/>
              </a:rPr>
              <a:t>etc</a:t>
            </a:r>
            <a:endParaRPr sz="750" dirty="0">
              <a:latin typeface="Raleway"/>
              <a:cs typeface="Raleway"/>
            </a:endParaRPr>
          </a:p>
          <a:p>
            <a:pPr marL="393700" marR="2286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Gray Leatherette cover simulates the look and feel of </a:t>
            </a:r>
            <a:r>
              <a:rPr sz="750" spc="-20" dirty="0">
                <a:latin typeface="Raleway"/>
                <a:cs typeface="Raleway"/>
              </a:rPr>
              <a:t>real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leather at a value price and cleans up with the wipe of a </a:t>
            </a:r>
            <a:r>
              <a:rPr sz="750" spc="-20" dirty="0">
                <a:latin typeface="Raleway"/>
                <a:cs typeface="Raleway"/>
              </a:rPr>
              <a:t>damp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spc="-10" dirty="0">
                <a:latin typeface="Raleway"/>
                <a:cs typeface="Raleway"/>
              </a:rPr>
              <a:t>cloth</a:t>
            </a:r>
            <a:endParaRPr sz="750" dirty="0">
              <a:latin typeface="Raleway"/>
              <a:cs typeface="Raleway"/>
            </a:endParaRPr>
          </a:p>
          <a:p>
            <a:pPr marL="39370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Available in five different </a:t>
            </a:r>
            <a:r>
              <a:rPr sz="750" spc="-10" dirty="0">
                <a:latin typeface="Raleway"/>
                <a:cs typeface="Raleway"/>
              </a:rPr>
              <a:t>covers</a:t>
            </a:r>
            <a:endParaRPr sz="750" dirty="0">
              <a:latin typeface="Raleway"/>
              <a:cs typeface="Raleway"/>
            </a:endParaRPr>
          </a:p>
          <a:p>
            <a:pPr marL="39370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Adjustable levelers add stability on uneven </a:t>
            </a:r>
            <a:r>
              <a:rPr sz="750" spc="-10" dirty="0">
                <a:latin typeface="Raleway"/>
                <a:cs typeface="Raleway"/>
              </a:rPr>
              <a:t>surfaces.</a:t>
            </a:r>
            <a:endParaRPr sz="750" dirty="0">
              <a:latin typeface="Raleway"/>
              <a:cs typeface="Raleway"/>
            </a:endParaRPr>
          </a:p>
          <a:p>
            <a:pPr marL="393700" marR="33655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Easy assembly, just attach legs, add top and the chair is </a:t>
            </a:r>
            <a:r>
              <a:rPr sz="750" spc="-10" dirty="0">
                <a:latin typeface="Raleway"/>
                <a:cs typeface="Raleway"/>
              </a:rPr>
              <a:t>ready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to </a:t>
            </a:r>
            <a:r>
              <a:rPr sz="750" spc="-25" dirty="0">
                <a:latin typeface="Raleway"/>
                <a:cs typeface="Raleway"/>
              </a:rPr>
              <a:t>use</a:t>
            </a:r>
            <a:endParaRPr sz="750" dirty="0">
              <a:latin typeface="Raleway"/>
              <a:cs typeface="Raleway"/>
            </a:endParaRPr>
          </a:p>
          <a:p>
            <a:pPr marL="39370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Removable</a:t>
            </a:r>
            <a:r>
              <a:rPr sz="750" spc="-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solid wood </a:t>
            </a:r>
            <a:r>
              <a:rPr sz="750" spc="-20" dirty="0">
                <a:latin typeface="Raleway"/>
                <a:cs typeface="Raleway"/>
              </a:rPr>
              <a:t>legs</a:t>
            </a:r>
            <a:endParaRPr sz="750" dirty="0">
              <a:latin typeface="Raleway"/>
              <a:cs typeface="Raleway"/>
            </a:endParaRPr>
          </a:p>
          <a:p>
            <a:pPr marL="393700">
              <a:lnSpc>
                <a:spcPct val="100000"/>
              </a:lnSpc>
            </a:pPr>
            <a:r>
              <a:rPr sz="750" b="1" u="sng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4"/>
              </a:rPr>
              <a:t>Download Sophia </a:t>
            </a:r>
            <a:r>
              <a:rPr sz="750" b="1" u="sng" spc="-10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4"/>
              </a:rPr>
              <a:t>Tearsheet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  <a:spcBef>
                <a:spcPts val="625"/>
              </a:spcBef>
            </a:pPr>
            <a:r>
              <a:rPr sz="750" u="sng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2"/>
              </a:rPr>
              <a:t>Read </a:t>
            </a:r>
            <a:r>
              <a:rPr sz="750" u="sng" spc="-20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2"/>
              </a:rPr>
              <a:t>More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</a:pPr>
            <a:r>
              <a:rPr sz="750" b="1" dirty="0">
                <a:latin typeface="Raleway"/>
                <a:cs typeface="Raleway"/>
              </a:rPr>
              <a:t>Price:</a:t>
            </a:r>
            <a:r>
              <a:rPr sz="750" b="1" spc="10" dirty="0">
                <a:latin typeface="Raleway"/>
                <a:cs typeface="Raleway"/>
              </a:rPr>
              <a:t> </a:t>
            </a:r>
            <a:r>
              <a:rPr sz="750" spc="-10" dirty="0">
                <a:latin typeface="Raleway"/>
                <a:cs typeface="Raleway"/>
              </a:rPr>
              <a:t>$119.00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ts val="1060"/>
              </a:lnSpc>
              <a:tabLst>
                <a:tab pos="1587500" algn="l"/>
              </a:tabLst>
            </a:pPr>
            <a:r>
              <a:rPr sz="900" spc="-10" dirty="0">
                <a:latin typeface="Raleway"/>
                <a:cs typeface="Raleway"/>
              </a:rPr>
              <a:t>Weight</a:t>
            </a:r>
            <a:r>
              <a:rPr sz="900" dirty="0">
                <a:latin typeface="Raleway"/>
                <a:cs typeface="Raleway"/>
              </a:rPr>
              <a:t>	59.4</a:t>
            </a:r>
            <a:r>
              <a:rPr sz="900" spc="-10" dirty="0">
                <a:latin typeface="Raleway"/>
                <a:cs typeface="Raleway"/>
              </a:rPr>
              <a:t> </a:t>
            </a:r>
            <a:r>
              <a:rPr sz="900" spc="-25" dirty="0">
                <a:latin typeface="Raleway"/>
                <a:cs typeface="Raleway"/>
              </a:rPr>
              <a:t>lbs</a:t>
            </a:r>
            <a:endParaRPr sz="900" dirty="0">
              <a:latin typeface="Raleway"/>
              <a:cs typeface="Raleway"/>
            </a:endParaRPr>
          </a:p>
        </p:txBody>
      </p:sp>
      <p:grpSp>
        <p:nvGrpSpPr>
          <p:cNvPr id="15" name="object 15"/>
          <p:cNvGrpSpPr/>
          <p:nvPr/>
        </p:nvGrpSpPr>
        <p:grpSpPr>
          <a:xfrm>
            <a:off x="5907614" y="4103414"/>
            <a:ext cx="727710" cy="727710"/>
            <a:chOff x="5907614" y="4103414"/>
            <a:chExt cx="727710" cy="727710"/>
          </a:xfrm>
        </p:grpSpPr>
        <p:sp>
          <p:nvSpPr>
            <p:cNvPr id="16" name="object 16"/>
            <p:cNvSpPr/>
            <p:nvPr/>
          </p:nvSpPr>
          <p:spPr>
            <a:xfrm>
              <a:off x="5911215" y="4107014"/>
              <a:ext cx="720090" cy="720090"/>
            </a:xfrm>
            <a:custGeom>
              <a:avLst/>
              <a:gdLst/>
              <a:ahLst/>
              <a:cxnLst/>
              <a:rect l="l" t="t" r="r" b="b"/>
              <a:pathLst>
                <a:path w="720090" h="720089">
                  <a:moveTo>
                    <a:pt x="0" y="0"/>
                  </a:moveTo>
                  <a:lnTo>
                    <a:pt x="720001" y="0"/>
                  </a:lnTo>
                  <a:lnTo>
                    <a:pt x="720001" y="720001"/>
                  </a:lnTo>
                  <a:lnTo>
                    <a:pt x="0" y="720001"/>
                  </a:lnTo>
                  <a:lnTo>
                    <a:pt x="0" y="0"/>
                  </a:lnTo>
                  <a:close/>
                </a:path>
              </a:pathLst>
            </a:custGeom>
            <a:ln w="72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5955525" y="4151324"/>
              <a:ext cx="631825" cy="33655"/>
            </a:xfrm>
            <a:custGeom>
              <a:avLst/>
              <a:gdLst/>
              <a:ahLst/>
              <a:cxnLst/>
              <a:rect l="l" t="t" r="r" b="b"/>
              <a:pathLst>
                <a:path w="631825" h="33654">
                  <a:moveTo>
                    <a:pt x="11074" y="22161"/>
                  </a:moveTo>
                  <a:lnTo>
                    <a:pt x="0" y="22161"/>
                  </a:lnTo>
                  <a:lnTo>
                    <a:pt x="0" y="33235"/>
                  </a:lnTo>
                  <a:lnTo>
                    <a:pt x="11074" y="33235"/>
                  </a:lnTo>
                  <a:lnTo>
                    <a:pt x="11074" y="22161"/>
                  </a:lnTo>
                  <a:close/>
                </a:path>
                <a:path w="631825" h="33654">
                  <a:moveTo>
                    <a:pt x="44297" y="22161"/>
                  </a:moveTo>
                  <a:lnTo>
                    <a:pt x="33223" y="22161"/>
                  </a:lnTo>
                  <a:lnTo>
                    <a:pt x="22148" y="22161"/>
                  </a:lnTo>
                  <a:lnTo>
                    <a:pt x="22148" y="33235"/>
                  </a:lnTo>
                  <a:lnTo>
                    <a:pt x="33223" y="33235"/>
                  </a:lnTo>
                  <a:lnTo>
                    <a:pt x="44297" y="33235"/>
                  </a:lnTo>
                  <a:lnTo>
                    <a:pt x="44297" y="22161"/>
                  </a:lnTo>
                  <a:close/>
                </a:path>
                <a:path w="631825" h="33654">
                  <a:moveTo>
                    <a:pt x="44297" y="0"/>
                  </a:moveTo>
                  <a:lnTo>
                    <a:pt x="33223" y="0"/>
                  </a:lnTo>
                  <a:lnTo>
                    <a:pt x="22148" y="0"/>
                  </a:lnTo>
                  <a:lnTo>
                    <a:pt x="11074" y="0"/>
                  </a:lnTo>
                  <a:lnTo>
                    <a:pt x="0" y="0"/>
                  </a:lnTo>
                  <a:lnTo>
                    <a:pt x="0" y="11074"/>
                  </a:lnTo>
                  <a:lnTo>
                    <a:pt x="0" y="22148"/>
                  </a:lnTo>
                  <a:lnTo>
                    <a:pt x="11074" y="22148"/>
                  </a:lnTo>
                  <a:lnTo>
                    <a:pt x="11074" y="11074"/>
                  </a:lnTo>
                  <a:lnTo>
                    <a:pt x="22148" y="11074"/>
                  </a:lnTo>
                  <a:lnTo>
                    <a:pt x="33223" y="11074"/>
                  </a:lnTo>
                  <a:lnTo>
                    <a:pt x="44297" y="11074"/>
                  </a:lnTo>
                  <a:lnTo>
                    <a:pt x="44297" y="0"/>
                  </a:lnTo>
                  <a:close/>
                </a:path>
                <a:path w="631825" h="33654">
                  <a:moveTo>
                    <a:pt x="55384" y="22161"/>
                  </a:moveTo>
                  <a:lnTo>
                    <a:pt x="44310" y="22161"/>
                  </a:lnTo>
                  <a:lnTo>
                    <a:pt x="44310" y="33235"/>
                  </a:lnTo>
                  <a:lnTo>
                    <a:pt x="55384" y="33235"/>
                  </a:lnTo>
                  <a:lnTo>
                    <a:pt x="55384" y="22161"/>
                  </a:lnTo>
                  <a:close/>
                </a:path>
                <a:path w="631825" h="33654">
                  <a:moveTo>
                    <a:pt x="77533" y="22161"/>
                  </a:moveTo>
                  <a:lnTo>
                    <a:pt x="66459" y="22161"/>
                  </a:lnTo>
                  <a:lnTo>
                    <a:pt x="66459" y="33235"/>
                  </a:lnTo>
                  <a:lnTo>
                    <a:pt x="77533" y="33235"/>
                  </a:lnTo>
                  <a:lnTo>
                    <a:pt x="77533" y="22161"/>
                  </a:lnTo>
                  <a:close/>
                </a:path>
                <a:path w="631825" h="33654">
                  <a:moveTo>
                    <a:pt x="77533" y="0"/>
                  </a:moveTo>
                  <a:lnTo>
                    <a:pt x="66459" y="0"/>
                  </a:lnTo>
                  <a:lnTo>
                    <a:pt x="55384" y="0"/>
                  </a:lnTo>
                  <a:lnTo>
                    <a:pt x="44310" y="0"/>
                  </a:lnTo>
                  <a:lnTo>
                    <a:pt x="44310" y="11074"/>
                  </a:lnTo>
                  <a:lnTo>
                    <a:pt x="55384" y="11074"/>
                  </a:lnTo>
                  <a:lnTo>
                    <a:pt x="66459" y="11074"/>
                  </a:lnTo>
                  <a:lnTo>
                    <a:pt x="66459" y="22148"/>
                  </a:lnTo>
                  <a:lnTo>
                    <a:pt x="77533" y="22148"/>
                  </a:lnTo>
                  <a:lnTo>
                    <a:pt x="77533" y="11074"/>
                  </a:lnTo>
                  <a:lnTo>
                    <a:pt x="77533" y="0"/>
                  </a:lnTo>
                  <a:close/>
                </a:path>
                <a:path w="631825" h="33654">
                  <a:moveTo>
                    <a:pt x="99682" y="0"/>
                  </a:moveTo>
                  <a:lnTo>
                    <a:pt x="88607" y="0"/>
                  </a:lnTo>
                  <a:lnTo>
                    <a:pt x="88607" y="11074"/>
                  </a:lnTo>
                  <a:lnTo>
                    <a:pt x="88607" y="22148"/>
                  </a:lnTo>
                  <a:lnTo>
                    <a:pt x="99682" y="22148"/>
                  </a:lnTo>
                  <a:lnTo>
                    <a:pt x="99682" y="11074"/>
                  </a:lnTo>
                  <a:lnTo>
                    <a:pt x="99682" y="0"/>
                  </a:lnTo>
                  <a:close/>
                </a:path>
                <a:path w="631825" h="33654">
                  <a:moveTo>
                    <a:pt x="110769" y="0"/>
                  </a:moveTo>
                  <a:lnTo>
                    <a:pt x="99695" y="0"/>
                  </a:lnTo>
                  <a:lnTo>
                    <a:pt x="99695" y="11074"/>
                  </a:lnTo>
                  <a:lnTo>
                    <a:pt x="99695" y="22148"/>
                  </a:lnTo>
                  <a:lnTo>
                    <a:pt x="110769" y="22148"/>
                  </a:lnTo>
                  <a:lnTo>
                    <a:pt x="110769" y="11074"/>
                  </a:lnTo>
                  <a:lnTo>
                    <a:pt x="110769" y="0"/>
                  </a:lnTo>
                  <a:close/>
                </a:path>
                <a:path w="631825" h="33654">
                  <a:moveTo>
                    <a:pt x="132918" y="22161"/>
                  </a:moveTo>
                  <a:lnTo>
                    <a:pt x="121843" y="22161"/>
                  </a:lnTo>
                  <a:lnTo>
                    <a:pt x="121843" y="33235"/>
                  </a:lnTo>
                  <a:lnTo>
                    <a:pt x="132918" y="33235"/>
                  </a:lnTo>
                  <a:lnTo>
                    <a:pt x="132918" y="22161"/>
                  </a:lnTo>
                  <a:close/>
                </a:path>
                <a:path w="631825" h="33654">
                  <a:moveTo>
                    <a:pt x="155067" y="22161"/>
                  </a:moveTo>
                  <a:lnTo>
                    <a:pt x="143992" y="22161"/>
                  </a:lnTo>
                  <a:lnTo>
                    <a:pt x="143992" y="33235"/>
                  </a:lnTo>
                  <a:lnTo>
                    <a:pt x="155067" y="33235"/>
                  </a:lnTo>
                  <a:lnTo>
                    <a:pt x="155067" y="22161"/>
                  </a:lnTo>
                  <a:close/>
                </a:path>
                <a:path w="631825" h="33654">
                  <a:moveTo>
                    <a:pt x="155067" y="0"/>
                  </a:moveTo>
                  <a:lnTo>
                    <a:pt x="143992" y="0"/>
                  </a:lnTo>
                  <a:lnTo>
                    <a:pt x="132918" y="0"/>
                  </a:lnTo>
                  <a:lnTo>
                    <a:pt x="121843" y="0"/>
                  </a:lnTo>
                  <a:lnTo>
                    <a:pt x="121843" y="11074"/>
                  </a:lnTo>
                  <a:lnTo>
                    <a:pt x="132918" y="11074"/>
                  </a:lnTo>
                  <a:lnTo>
                    <a:pt x="132918" y="22148"/>
                  </a:lnTo>
                  <a:lnTo>
                    <a:pt x="143992" y="22148"/>
                  </a:lnTo>
                  <a:lnTo>
                    <a:pt x="143992" y="11074"/>
                  </a:lnTo>
                  <a:lnTo>
                    <a:pt x="155067" y="11074"/>
                  </a:lnTo>
                  <a:lnTo>
                    <a:pt x="155067" y="0"/>
                  </a:lnTo>
                  <a:close/>
                </a:path>
                <a:path w="631825" h="33654">
                  <a:moveTo>
                    <a:pt x="188302" y="0"/>
                  </a:moveTo>
                  <a:lnTo>
                    <a:pt x="177228" y="0"/>
                  </a:lnTo>
                  <a:lnTo>
                    <a:pt x="177228" y="11074"/>
                  </a:lnTo>
                  <a:lnTo>
                    <a:pt x="166154" y="11074"/>
                  </a:lnTo>
                  <a:lnTo>
                    <a:pt x="166154" y="22148"/>
                  </a:lnTo>
                  <a:lnTo>
                    <a:pt x="177228" y="22148"/>
                  </a:lnTo>
                  <a:lnTo>
                    <a:pt x="188302" y="22148"/>
                  </a:lnTo>
                  <a:lnTo>
                    <a:pt x="188302" y="11074"/>
                  </a:lnTo>
                  <a:lnTo>
                    <a:pt x="188302" y="0"/>
                  </a:lnTo>
                  <a:close/>
                </a:path>
                <a:path w="631825" h="33654">
                  <a:moveTo>
                    <a:pt x="199377" y="22161"/>
                  </a:moveTo>
                  <a:lnTo>
                    <a:pt x="188302" y="22161"/>
                  </a:lnTo>
                  <a:lnTo>
                    <a:pt x="188302" y="33235"/>
                  </a:lnTo>
                  <a:lnTo>
                    <a:pt x="199377" y="33235"/>
                  </a:lnTo>
                  <a:lnTo>
                    <a:pt x="199377" y="22161"/>
                  </a:lnTo>
                  <a:close/>
                </a:path>
                <a:path w="631825" h="33654">
                  <a:moveTo>
                    <a:pt x="210451" y="0"/>
                  </a:moveTo>
                  <a:lnTo>
                    <a:pt x="199377" y="0"/>
                  </a:lnTo>
                  <a:lnTo>
                    <a:pt x="199377" y="11074"/>
                  </a:lnTo>
                  <a:lnTo>
                    <a:pt x="210451" y="11074"/>
                  </a:lnTo>
                  <a:lnTo>
                    <a:pt x="210451" y="0"/>
                  </a:lnTo>
                  <a:close/>
                </a:path>
                <a:path w="631825" h="33654">
                  <a:moveTo>
                    <a:pt x="232613" y="0"/>
                  </a:moveTo>
                  <a:lnTo>
                    <a:pt x="221538" y="0"/>
                  </a:lnTo>
                  <a:lnTo>
                    <a:pt x="221538" y="11074"/>
                  </a:lnTo>
                  <a:lnTo>
                    <a:pt x="232613" y="11074"/>
                  </a:lnTo>
                  <a:lnTo>
                    <a:pt x="232613" y="0"/>
                  </a:lnTo>
                  <a:close/>
                </a:path>
                <a:path w="631825" h="33654">
                  <a:moveTo>
                    <a:pt x="265836" y="22161"/>
                  </a:moveTo>
                  <a:lnTo>
                    <a:pt x="254762" y="22161"/>
                  </a:lnTo>
                  <a:lnTo>
                    <a:pt x="243687" y="22161"/>
                  </a:lnTo>
                  <a:lnTo>
                    <a:pt x="232613" y="22161"/>
                  </a:lnTo>
                  <a:lnTo>
                    <a:pt x="232613" y="33235"/>
                  </a:lnTo>
                  <a:lnTo>
                    <a:pt x="243687" y="33235"/>
                  </a:lnTo>
                  <a:lnTo>
                    <a:pt x="254762" y="33235"/>
                  </a:lnTo>
                  <a:lnTo>
                    <a:pt x="265836" y="33235"/>
                  </a:lnTo>
                  <a:lnTo>
                    <a:pt x="265836" y="22161"/>
                  </a:lnTo>
                  <a:close/>
                </a:path>
                <a:path w="631825" h="33654">
                  <a:moveTo>
                    <a:pt x="265836" y="0"/>
                  </a:moveTo>
                  <a:lnTo>
                    <a:pt x="254762" y="0"/>
                  </a:lnTo>
                  <a:lnTo>
                    <a:pt x="243687" y="0"/>
                  </a:lnTo>
                  <a:lnTo>
                    <a:pt x="243687" y="11074"/>
                  </a:lnTo>
                  <a:lnTo>
                    <a:pt x="243687" y="22148"/>
                  </a:lnTo>
                  <a:lnTo>
                    <a:pt x="254762" y="22148"/>
                  </a:lnTo>
                  <a:lnTo>
                    <a:pt x="265836" y="22148"/>
                  </a:lnTo>
                  <a:lnTo>
                    <a:pt x="265836" y="11074"/>
                  </a:lnTo>
                  <a:lnTo>
                    <a:pt x="265836" y="0"/>
                  </a:lnTo>
                  <a:close/>
                </a:path>
                <a:path w="631825" h="33654">
                  <a:moveTo>
                    <a:pt x="287997" y="0"/>
                  </a:moveTo>
                  <a:lnTo>
                    <a:pt x="276923" y="0"/>
                  </a:lnTo>
                  <a:lnTo>
                    <a:pt x="265849" y="0"/>
                  </a:lnTo>
                  <a:lnTo>
                    <a:pt x="265849" y="11074"/>
                  </a:lnTo>
                  <a:lnTo>
                    <a:pt x="265849" y="22148"/>
                  </a:lnTo>
                  <a:lnTo>
                    <a:pt x="276923" y="22148"/>
                  </a:lnTo>
                  <a:lnTo>
                    <a:pt x="287997" y="22148"/>
                  </a:lnTo>
                  <a:lnTo>
                    <a:pt x="287997" y="11074"/>
                  </a:lnTo>
                  <a:lnTo>
                    <a:pt x="287997" y="0"/>
                  </a:lnTo>
                  <a:close/>
                </a:path>
                <a:path w="631825" h="33654">
                  <a:moveTo>
                    <a:pt x="299072" y="22161"/>
                  </a:moveTo>
                  <a:lnTo>
                    <a:pt x="287997" y="22161"/>
                  </a:lnTo>
                  <a:lnTo>
                    <a:pt x="287997" y="33235"/>
                  </a:lnTo>
                  <a:lnTo>
                    <a:pt x="299072" y="33235"/>
                  </a:lnTo>
                  <a:lnTo>
                    <a:pt x="299072" y="22161"/>
                  </a:lnTo>
                  <a:close/>
                </a:path>
                <a:path w="631825" h="33654">
                  <a:moveTo>
                    <a:pt x="310146" y="11074"/>
                  </a:moveTo>
                  <a:lnTo>
                    <a:pt x="299072" y="11074"/>
                  </a:lnTo>
                  <a:lnTo>
                    <a:pt x="299072" y="22148"/>
                  </a:lnTo>
                  <a:lnTo>
                    <a:pt x="310146" y="22148"/>
                  </a:lnTo>
                  <a:lnTo>
                    <a:pt x="310146" y="11074"/>
                  </a:lnTo>
                  <a:close/>
                </a:path>
                <a:path w="631825" h="33654">
                  <a:moveTo>
                    <a:pt x="376605" y="11074"/>
                  </a:moveTo>
                  <a:lnTo>
                    <a:pt x="365531" y="11074"/>
                  </a:lnTo>
                  <a:lnTo>
                    <a:pt x="354457" y="11074"/>
                  </a:lnTo>
                  <a:lnTo>
                    <a:pt x="343382" y="11074"/>
                  </a:lnTo>
                  <a:lnTo>
                    <a:pt x="343382" y="0"/>
                  </a:lnTo>
                  <a:lnTo>
                    <a:pt x="332308" y="0"/>
                  </a:lnTo>
                  <a:lnTo>
                    <a:pt x="332308" y="11074"/>
                  </a:lnTo>
                  <a:lnTo>
                    <a:pt x="321233" y="11074"/>
                  </a:lnTo>
                  <a:lnTo>
                    <a:pt x="321233" y="22148"/>
                  </a:lnTo>
                  <a:lnTo>
                    <a:pt x="332308" y="22148"/>
                  </a:lnTo>
                  <a:lnTo>
                    <a:pt x="343382" y="22148"/>
                  </a:lnTo>
                  <a:lnTo>
                    <a:pt x="354457" y="22148"/>
                  </a:lnTo>
                  <a:lnTo>
                    <a:pt x="365531" y="22148"/>
                  </a:lnTo>
                  <a:lnTo>
                    <a:pt x="376605" y="22148"/>
                  </a:lnTo>
                  <a:lnTo>
                    <a:pt x="376605" y="11074"/>
                  </a:lnTo>
                  <a:close/>
                </a:path>
                <a:path w="631825" h="33654">
                  <a:moveTo>
                    <a:pt x="431990" y="11074"/>
                  </a:moveTo>
                  <a:lnTo>
                    <a:pt x="420916" y="11074"/>
                  </a:lnTo>
                  <a:lnTo>
                    <a:pt x="409841" y="11074"/>
                  </a:lnTo>
                  <a:lnTo>
                    <a:pt x="409841" y="0"/>
                  </a:lnTo>
                  <a:lnTo>
                    <a:pt x="398767" y="0"/>
                  </a:lnTo>
                  <a:lnTo>
                    <a:pt x="387692" y="0"/>
                  </a:lnTo>
                  <a:lnTo>
                    <a:pt x="387692" y="11074"/>
                  </a:lnTo>
                  <a:lnTo>
                    <a:pt x="398767" y="11074"/>
                  </a:lnTo>
                  <a:lnTo>
                    <a:pt x="398767" y="22148"/>
                  </a:lnTo>
                  <a:lnTo>
                    <a:pt x="409841" y="22148"/>
                  </a:lnTo>
                  <a:lnTo>
                    <a:pt x="420916" y="22148"/>
                  </a:lnTo>
                  <a:lnTo>
                    <a:pt x="431990" y="22148"/>
                  </a:lnTo>
                  <a:lnTo>
                    <a:pt x="431990" y="11074"/>
                  </a:lnTo>
                  <a:close/>
                </a:path>
                <a:path w="631825" h="33654">
                  <a:moveTo>
                    <a:pt x="487375" y="0"/>
                  </a:moveTo>
                  <a:lnTo>
                    <a:pt x="476300" y="0"/>
                  </a:lnTo>
                  <a:lnTo>
                    <a:pt x="465226" y="0"/>
                  </a:lnTo>
                  <a:lnTo>
                    <a:pt x="454152" y="0"/>
                  </a:lnTo>
                  <a:lnTo>
                    <a:pt x="454152" y="11074"/>
                  </a:lnTo>
                  <a:lnTo>
                    <a:pt x="465226" y="11074"/>
                  </a:lnTo>
                  <a:lnTo>
                    <a:pt x="465226" y="22148"/>
                  </a:lnTo>
                  <a:lnTo>
                    <a:pt x="476300" y="22148"/>
                  </a:lnTo>
                  <a:lnTo>
                    <a:pt x="476300" y="11074"/>
                  </a:lnTo>
                  <a:lnTo>
                    <a:pt x="487375" y="11074"/>
                  </a:lnTo>
                  <a:lnTo>
                    <a:pt x="487375" y="0"/>
                  </a:lnTo>
                  <a:close/>
                </a:path>
                <a:path w="631825" h="33654">
                  <a:moveTo>
                    <a:pt x="531685" y="0"/>
                  </a:moveTo>
                  <a:lnTo>
                    <a:pt x="520611" y="0"/>
                  </a:lnTo>
                  <a:lnTo>
                    <a:pt x="509536" y="0"/>
                  </a:lnTo>
                  <a:lnTo>
                    <a:pt x="498462" y="0"/>
                  </a:lnTo>
                  <a:lnTo>
                    <a:pt x="498462" y="11074"/>
                  </a:lnTo>
                  <a:lnTo>
                    <a:pt x="509536" y="11074"/>
                  </a:lnTo>
                  <a:lnTo>
                    <a:pt x="520611" y="11074"/>
                  </a:lnTo>
                  <a:lnTo>
                    <a:pt x="520611" y="22148"/>
                  </a:lnTo>
                  <a:lnTo>
                    <a:pt x="531685" y="22148"/>
                  </a:lnTo>
                  <a:lnTo>
                    <a:pt x="531685" y="11074"/>
                  </a:lnTo>
                  <a:lnTo>
                    <a:pt x="531685" y="0"/>
                  </a:lnTo>
                  <a:close/>
                </a:path>
                <a:path w="631825" h="33654">
                  <a:moveTo>
                    <a:pt x="564908" y="0"/>
                  </a:moveTo>
                  <a:lnTo>
                    <a:pt x="553847" y="0"/>
                  </a:lnTo>
                  <a:lnTo>
                    <a:pt x="553847" y="11074"/>
                  </a:lnTo>
                  <a:lnTo>
                    <a:pt x="553847" y="22148"/>
                  </a:lnTo>
                  <a:lnTo>
                    <a:pt x="564908" y="22148"/>
                  </a:lnTo>
                  <a:lnTo>
                    <a:pt x="564908" y="11074"/>
                  </a:lnTo>
                  <a:lnTo>
                    <a:pt x="564908" y="0"/>
                  </a:lnTo>
                  <a:close/>
                </a:path>
                <a:path w="631825" h="33654">
                  <a:moveTo>
                    <a:pt x="598131" y="0"/>
                  </a:moveTo>
                  <a:lnTo>
                    <a:pt x="587057" y="0"/>
                  </a:lnTo>
                  <a:lnTo>
                    <a:pt x="575995" y="0"/>
                  </a:lnTo>
                  <a:lnTo>
                    <a:pt x="564921" y="0"/>
                  </a:lnTo>
                  <a:lnTo>
                    <a:pt x="564921" y="11074"/>
                  </a:lnTo>
                  <a:lnTo>
                    <a:pt x="575995" y="11074"/>
                  </a:lnTo>
                  <a:lnTo>
                    <a:pt x="587057" y="11074"/>
                  </a:lnTo>
                  <a:lnTo>
                    <a:pt x="598131" y="11074"/>
                  </a:lnTo>
                  <a:lnTo>
                    <a:pt x="598131" y="0"/>
                  </a:lnTo>
                  <a:close/>
                </a:path>
                <a:path w="631825" h="33654">
                  <a:moveTo>
                    <a:pt x="620293" y="0"/>
                  </a:moveTo>
                  <a:lnTo>
                    <a:pt x="609219" y="0"/>
                  </a:lnTo>
                  <a:lnTo>
                    <a:pt x="598157" y="0"/>
                  </a:lnTo>
                  <a:lnTo>
                    <a:pt x="598157" y="11074"/>
                  </a:lnTo>
                  <a:lnTo>
                    <a:pt x="609219" y="11074"/>
                  </a:lnTo>
                  <a:lnTo>
                    <a:pt x="620293" y="11074"/>
                  </a:lnTo>
                  <a:lnTo>
                    <a:pt x="620293" y="0"/>
                  </a:lnTo>
                  <a:close/>
                </a:path>
                <a:path w="631825" h="33654">
                  <a:moveTo>
                    <a:pt x="631380" y="0"/>
                  </a:moveTo>
                  <a:lnTo>
                    <a:pt x="620306" y="0"/>
                  </a:lnTo>
                  <a:lnTo>
                    <a:pt x="620306" y="11074"/>
                  </a:lnTo>
                  <a:lnTo>
                    <a:pt x="620306" y="22148"/>
                  </a:lnTo>
                  <a:lnTo>
                    <a:pt x="631380" y="22148"/>
                  </a:lnTo>
                  <a:lnTo>
                    <a:pt x="631380" y="11074"/>
                  </a:lnTo>
                  <a:lnTo>
                    <a:pt x="6313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5955525" y="4173486"/>
              <a:ext cx="631825" cy="33655"/>
            </a:xfrm>
            <a:custGeom>
              <a:avLst/>
              <a:gdLst/>
              <a:ahLst/>
              <a:cxnLst/>
              <a:rect l="l" t="t" r="r" b="b"/>
              <a:pathLst>
                <a:path w="631825" h="33654">
                  <a:moveTo>
                    <a:pt x="11074" y="11074"/>
                  </a:moveTo>
                  <a:lnTo>
                    <a:pt x="0" y="11074"/>
                  </a:lnTo>
                  <a:lnTo>
                    <a:pt x="0" y="22148"/>
                  </a:lnTo>
                  <a:lnTo>
                    <a:pt x="0" y="33223"/>
                  </a:lnTo>
                  <a:lnTo>
                    <a:pt x="11074" y="33223"/>
                  </a:lnTo>
                  <a:lnTo>
                    <a:pt x="11074" y="22148"/>
                  </a:lnTo>
                  <a:lnTo>
                    <a:pt x="11074" y="11074"/>
                  </a:lnTo>
                  <a:close/>
                </a:path>
                <a:path w="631825" h="33654">
                  <a:moveTo>
                    <a:pt x="44297" y="11074"/>
                  </a:moveTo>
                  <a:lnTo>
                    <a:pt x="33223" y="11074"/>
                  </a:lnTo>
                  <a:lnTo>
                    <a:pt x="22148" y="11074"/>
                  </a:lnTo>
                  <a:lnTo>
                    <a:pt x="22148" y="22148"/>
                  </a:lnTo>
                  <a:lnTo>
                    <a:pt x="22148" y="33223"/>
                  </a:lnTo>
                  <a:lnTo>
                    <a:pt x="33223" y="33223"/>
                  </a:lnTo>
                  <a:lnTo>
                    <a:pt x="44297" y="33223"/>
                  </a:lnTo>
                  <a:lnTo>
                    <a:pt x="44297" y="22148"/>
                  </a:lnTo>
                  <a:lnTo>
                    <a:pt x="44297" y="11074"/>
                  </a:lnTo>
                  <a:close/>
                </a:path>
                <a:path w="631825" h="33654">
                  <a:moveTo>
                    <a:pt x="55384" y="11074"/>
                  </a:moveTo>
                  <a:lnTo>
                    <a:pt x="44310" y="11074"/>
                  </a:lnTo>
                  <a:lnTo>
                    <a:pt x="44310" y="22148"/>
                  </a:lnTo>
                  <a:lnTo>
                    <a:pt x="44310" y="33223"/>
                  </a:lnTo>
                  <a:lnTo>
                    <a:pt x="55384" y="33223"/>
                  </a:lnTo>
                  <a:lnTo>
                    <a:pt x="55384" y="22148"/>
                  </a:lnTo>
                  <a:lnTo>
                    <a:pt x="55384" y="11074"/>
                  </a:lnTo>
                  <a:close/>
                </a:path>
                <a:path w="631825" h="33654">
                  <a:moveTo>
                    <a:pt x="77533" y="11074"/>
                  </a:moveTo>
                  <a:lnTo>
                    <a:pt x="66459" y="11074"/>
                  </a:lnTo>
                  <a:lnTo>
                    <a:pt x="66459" y="22148"/>
                  </a:lnTo>
                  <a:lnTo>
                    <a:pt x="66459" y="33223"/>
                  </a:lnTo>
                  <a:lnTo>
                    <a:pt x="77533" y="33223"/>
                  </a:lnTo>
                  <a:lnTo>
                    <a:pt x="77533" y="22148"/>
                  </a:lnTo>
                  <a:lnTo>
                    <a:pt x="77533" y="11074"/>
                  </a:lnTo>
                  <a:close/>
                </a:path>
                <a:path w="631825" h="33654">
                  <a:moveTo>
                    <a:pt x="99682" y="11074"/>
                  </a:moveTo>
                  <a:lnTo>
                    <a:pt x="88607" y="11074"/>
                  </a:lnTo>
                  <a:lnTo>
                    <a:pt x="88607" y="22148"/>
                  </a:lnTo>
                  <a:lnTo>
                    <a:pt x="99682" y="22148"/>
                  </a:lnTo>
                  <a:lnTo>
                    <a:pt x="99682" y="11074"/>
                  </a:lnTo>
                  <a:close/>
                </a:path>
                <a:path w="631825" h="33654">
                  <a:moveTo>
                    <a:pt x="110769" y="11074"/>
                  </a:moveTo>
                  <a:lnTo>
                    <a:pt x="99695" y="11074"/>
                  </a:lnTo>
                  <a:lnTo>
                    <a:pt x="99695" y="22148"/>
                  </a:lnTo>
                  <a:lnTo>
                    <a:pt x="110769" y="22148"/>
                  </a:lnTo>
                  <a:lnTo>
                    <a:pt x="110769" y="11074"/>
                  </a:lnTo>
                  <a:close/>
                </a:path>
                <a:path w="631825" h="33654">
                  <a:moveTo>
                    <a:pt x="121843" y="22148"/>
                  </a:moveTo>
                  <a:lnTo>
                    <a:pt x="110769" y="22148"/>
                  </a:lnTo>
                  <a:lnTo>
                    <a:pt x="110769" y="33223"/>
                  </a:lnTo>
                  <a:lnTo>
                    <a:pt x="121843" y="33223"/>
                  </a:lnTo>
                  <a:lnTo>
                    <a:pt x="121843" y="22148"/>
                  </a:lnTo>
                  <a:close/>
                </a:path>
                <a:path w="631825" h="33654">
                  <a:moveTo>
                    <a:pt x="155067" y="22148"/>
                  </a:moveTo>
                  <a:lnTo>
                    <a:pt x="143992" y="22148"/>
                  </a:lnTo>
                  <a:lnTo>
                    <a:pt x="143992" y="11074"/>
                  </a:lnTo>
                  <a:lnTo>
                    <a:pt x="132918" y="11074"/>
                  </a:lnTo>
                  <a:lnTo>
                    <a:pt x="121843" y="11074"/>
                  </a:lnTo>
                  <a:lnTo>
                    <a:pt x="121843" y="22148"/>
                  </a:lnTo>
                  <a:lnTo>
                    <a:pt x="132918" y="22148"/>
                  </a:lnTo>
                  <a:lnTo>
                    <a:pt x="132918" y="33223"/>
                  </a:lnTo>
                  <a:lnTo>
                    <a:pt x="143992" y="33223"/>
                  </a:lnTo>
                  <a:lnTo>
                    <a:pt x="155067" y="33223"/>
                  </a:lnTo>
                  <a:lnTo>
                    <a:pt x="155067" y="22148"/>
                  </a:lnTo>
                  <a:close/>
                </a:path>
                <a:path w="631825" h="33654">
                  <a:moveTo>
                    <a:pt x="177228" y="22148"/>
                  </a:moveTo>
                  <a:lnTo>
                    <a:pt x="166154" y="22148"/>
                  </a:lnTo>
                  <a:lnTo>
                    <a:pt x="155079" y="22148"/>
                  </a:lnTo>
                  <a:lnTo>
                    <a:pt x="155079" y="33223"/>
                  </a:lnTo>
                  <a:lnTo>
                    <a:pt x="166154" y="33223"/>
                  </a:lnTo>
                  <a:lnTo>
                    <a:pt x="177228" y="33223"/>
                  </a:lnTo>
                  <a:lnTo>
                    <a:pt x="177228" y="22148"/>
                  </a:lnTo>
                  <a:close/>
                </a:path>
                <a:path w="631825" h="33654">
                  <a:moveTo>
                    <a:pt x="210451" y="11074"/>
                  </a:moveTo>
                  <a:lnTo>
                    <a:pt x="199377" y="11074"/>
                  </a:lnTo>
                  <a:lnTo>
                    <a:pt x="199377" y="22148"/>
                  </a:lnTo>
                  <a:lnTo>
                    <a:pt x="199377" y="33223"/>
                  </a:lnTo>
                  <a:lnTo>
                    <a:pt x="210451" y="33223"/>
                  </a:lnTo>
                  <a:lnTo>
                    <a:pt x="210451" y="22148"/>
                  </a:lnTo>
                  <a:lnTo>
                    <a:pt x="210451" y="11074"/>
                  </a:lnTo>
                  <a:close/>
                </a:path>
                <a:path w="631825" h="33654">
                  <a:moveTo>
                    <a:pt x="221538" y="22148"/>
                  </a:moveTo>
                  <a:lnTo>
                    <a:pt x="210464" y="22148"/>
                  </a:lnTo>
                  <a:lnTo>
                    <a:pt x="210464" y="33223"/>
                  </a:lnTo>
                  <a:lnTo>
                    <a:pt x="221538" y="33223"/>
                  </a:lnTo>
                  <a:lnTo>
                    <a:pt x="221538" y="22148"/>
                  </a:lnTo>
                  <a:close/>
                </a:path>
                <a:path w="631825" h="33654">
                  <a:moveTo>
                    <a:pt x="243687" y="11074"/>
                  </a:moveTo>
                  <a:lnTo>
                    <a:pt x="232613" y="11074"/>
                  </a:lnTo>
                  <a:lnTo>
                    <a:pt x="221538" y="11074"/>
                  </a:lnTo>
                  <a:lnTo>
                    <a:pt x="221538" y="22148"/>
                  </a:lnTo>
                  <a:lnTo>
                    <a:pt x="232613" y="22148"/>
                  </a:lnTo>
                  <a:lnTo>
                    <a:pt x="243687" y="22148"/>
                  </a:lnTo>
                  <a:lnTo>
                    <a:pt x="243687" y="11074"/>
                  </a:lnTo>
                  <a:close/>
                </a:path>
                <a:path w="631825" h="33654">
                  <a:moveTo>
                    <a:pt x="254762" y="22148"/>
                  </a:moveTo>
                  <a:lnTo>
                    <a:pt x="243687" y="22148"/>
                  </a:lnTo>
                  <a:lnTo>
                    <a:pt x="243687" y="33223"/>
                  </a:lnTo>
                  <a:lnTo>
                    <a:pt x="254762" y="33223"/>
                  </a:lnTo>
                  <a:lnTo>
                    <a:pt x="254762" y="22148"/>
                  </a:lnTo>
                  <a:close/>
                </a:path>
                <a:path w="631825" h="33654">
                  <a:moveTo>
                    <a:pt x="265836" y="11074"/>
                  </a:moveTo>
                  <a:lnTo>
                    <a:pt x="254762" y="11074"/>
                  </a:lnTo>
                  <a:lnTo>
                    <a:pt x="254762" y="22148"/>
                  </a:lnTo>
                  <a:lnTo>
                    <a:pt x="265836" y="22148"/>
                  </a:lnTo>
                  <a:lnTo>
                    <a:pt x="265836" y="11074"/>
                  </a:lnTo>
                  <a:close/>
                </a:path>
                <a:path w="631825" h="33654">
                  <a:moveTo>
                    <a:pt x="287997" y="11074"/>
                  </a:moveTo>
                  <a:lnTo>
                    <a:pt x="276923" y="11074"/>
                  </a:lnTo>
                  <a:lnTo>
                    <a:pt x="276923" y="22148"/>
                  </a:lnTo>
                  <a:lnTo>
                    <a:pt x="287997" y="22148"/>
                  </a:lnTo>
                  <a:lnTo>
                    <a:pt x="287997" y="11074"/>
                  </a:lnTo>
                  <a:close/>
                </a:path>
                <a:path w="631825" h="33654">
                  <a:moveTo>
                    <a:pt x="299072" y="0"/>
                  </a:moveTo>
                  <a:lnTo>
                    <a:pt x="287997" y="0"/>
                  </a:lnTo>
                  <a:lnTo>
                    <a:pt x="287997" y="11074"/>
                  </a:lnTo>
                  <a:lnTo>
                    <a:pt x="299072" y="11074"/>
                  </a:lnTo>
                  <a:lnTo>
                    <a:pt x="299072" y="0"/>
                  </a:lnTo>
                  <a:close/>
                </a:path>
                <a:path w="631825" h="33654">
                  <a:moveTo>
                    <a:pt x="321221" y="22148"/>
                  </a:moveTo>
                  <a:lnTo>
                    <a:pt x="310146" y="22148"/>
                  </a:lnTo>
                  <a:lnTo>
                    <a:pt x="299072" y="22148"/>
                  </a:lnTo>
                  <a:lnTo>
                    <a:pt x="287997" y="22148"/>
                  </a:lnTo>
                  <a:lnTo>
                    <a:pt x="287997" y="33223"/>
                  </a:lnTo>
                  <a:lnTo>
                    <a:pt x="299072" y="33223"/>
                  </a:lnTo>
                  <a:lnTo>
                    <a:pt x="310146" y="33223"/>
                  </a:lnTo>
                  <a:lnTo>
                    <a:pt x="321221" y="33223"/>
                  </a:lnTo>
                  <a:lnTo>
                    <a:pt x="321221" y="22148"/>
                  </a:lnTo>
                  <a:close/>
                </a:path>
                <a:path w="631825" h="33654">
                  <a:moveTo>
                    <a:pt x="332308" y="0"/>
                  </a:moveTo>
                  <a:lnTo>
                    <a:pt x="321233" y="0"/>
                  </a:lnTo>
                  <a:lnTo>
                    <a:pt x="321233" y="11074"/>
                  </a:lnTo>
                  <a:lnTo>
                    <a:pt x="332308" y="11074"/>
                  </a:lnTo>
                  <a:lnTo>
                    <a:pt x="332308" y="0"/>
                  </a:lnTo>
                  <a:close/>
                </a:path>
                <a:path w="631825" h="33654">
                  <a:moveTo>
                    <a:pt x="376605" y="0"/>
                  </a:moveTo>
                  <a:lnTo>
                    <a:pt x="365531" y="0"/>
                  </a:lnTo>
                  <a:lnTo>
                    <a:pt x="365531" y="11074"/>
                  </a:lnTo>
                  <a:lnTo>
                    <a:pt x="354457" y="11074"/>
                  </a:lnTo>
                  <a:lnTo>
                    <a:pt x="354457" y="0"/>
                  </a:lnTo>
                  <a:lnTo>
                    <a:pt x="343382" y="0"/>
                  </a:lnTo>
                  <a:lnTo>
                    <a:pt x="343382" y="11074"/>
                  </a:lnTo>
                  <a:lnTo>
                    <a:pt x="332308" y="11074"/>
                  </a:lnTo>
                  <a:lnTo>
                    <a:pt x="332308" y="22148"/>
                  </a:lnTo>
                  <a:lnTo>
                    <a:pt x="321233" y="22148"/>
                  </a:lnTo>
                  <a:lnTo>
                    <a:pt x="321233" y="33223"/>
                  </a:lnTo>
                  <a:lnTo>
                    <a:pt x="332308" y="33223"/>
                  </a:lnTo>
                  <a:lnTo>
                    <a:pt x="343382" y="33223"/>
                  </a:lnTo>
                  <a:lnTo>
                    <a:pt x="343382" y="22148"/>
                  </a:lnTo>
                  <a:lnTo>
                    <a:pt x="354457" y="22148"/>
                  </a:lnTo>
                  <a:lnTo>
                    <a:pt x="365531" y="22148"/>
                  </a:lnTo>
                  <a:lnTo>
                    <a:pt x="365531" y="33223"/>
                  </a:lnTo>
                  <a:lnTo>
                    <a:pt x="376605" y="33223"/>
                  </a:lnTo>
                  <a:lnTo>
                    <a:pt x="376605" y="22148"/>
                  </a:lnTo>
                  <a:lnTo>
                    <a:pt x="376605" y="11074"/>
                  </a:lnTo>
                  <a:lnTo>
                    <a:pt x="376605" y="0"/>
                  </a:lnTo>
                  <a:close/>
                </a:path>
                <a:path w="631825" h="33654">
                  <a:moveTo>
                    <a:pt x="409841" y="0"/>
                  </a:moveTo>
                  <a:lnTo>
                    <a:pt x="398767" y="0"/>
                  </a:lnTo>
                  <a:lnTo>
                    <a:pt x="398767" y="11074"/>
                  </a:lnTo>
                  <a:lnTo>
                    <a:pt x="387692" y="11074"/>
                  </a:lnTo>
                  <a:lnTo>
                    <a:pt x="376618" y="11074"/>
                  </a:lnTo>
                  <a:lnTo>
                    <a:pt x="376618" y="22148"/>
                  </a:lnTo>
                  <a:lnTo>
                    <a:pt x="387692" y="22148"/>
                  </a:lnTo>
                  <a:lnTo>
                    <a:pt x="387692" y="33223"/>
                  </a:lnTo>
                  <a:lnTo>
                    <a:pt x="398767" y="33223"/>
                  </a:lnTo>
                  <a:lnTo>
                    <a:pt x="398767" y="22148"/>
                  </a:lnTo>
                  <a:lnTo>
                    <a:pt x="409841" y="22148"/>
                  </a:lnTo>
                  <a:lnTo>
                    <a:pt x="409841" y="11074"/>
                  </a:lnTo>
                  <a:lnTo>
                    <a:pt x="409841" y="0"/>
                  </a:lnTo>
                  <a:close/>
                </a:path>
                <a:path w="631825" h="33654">
                  <a:moveTo>
                    <a:pt x="431990" y="0"/>
                  </a:moveTo>
                  <a:lnTo>
                    <a:pt x="420916" y="0"/>
                  </a:lnTo>
                  <a:lnTo>
                    <a:pt x="420916" y="11074"/>
                  </a:lnTo>
                  <a:lnTo>
                    <a:pt x="420916" y="22148"/>
                  </a:lnTo>
                  <a:lnTo>
                    <a:pt x="409841" y="22148"/>
                  </a:lnTo>
                  <a:lnTo>
                    <a:pt x="409841" y="33223"/>
                  </a:lnTo>
                  <a:lnTo>
                    <a:pt x="420916" y="33223"/>
                  </a:lnTo>
                  <a:lnTo>
                    <a:pt x="431990" y="33223"/>
                  </a:lnTo>
                  <a:lnTo>
                    <a:pt x="431990" y="22148"/>
                  </a:lnTo>
                  <a:lnTo>
                    <a:pt x="431990" y="11074"/>
                  </a:lnTo>
                  <a:lnTo>
                    <a:pt x="431990" y="0"/>
                  </a:lnTo>
                  <a:close/>
                </a:path>
                <a:path w="631825" h="33654">
                  <a:moveTo>
                    <a:pt x="443077" y="11074"/>
                  </a:moveTo>
                  <a:lnTo>
                    <a:pt x="432003" y="11074"/>
                  </a:lnTo>
                  <a:lnTo>
                    <a:pt x="432003" y="22148"/>
                  </a:lnTo>
                  <a:lnTo>
                    <a:pt x="443077" y="22148"/>
                  </a:lnTo>
                  <a:lnTo>
                    <a:pt x="443077" y="11074"/>
                  </a:lnTo>
                  <a:close/>
                </a:path>
                <a:path w="631825" h="33654">
                  <a:moveTo>
                    <a:pt x="465226" y="0"/>
                  </a:moveTo>
                  <a:lnTo>
                    <a:pt x="454152" y="0"/>
                  </a:lnTo>
                  <a:lnTo>
                    <a:pt x="454152" y="11074"/>
                  </a:lnTo>
                  <a:lnTo>
                    <a:pt x="465226" y="11074"/>
                  </a:lnTo>
                  <a:lnTo>
                    <a:pt x="465226" y="0"/>
                  </a:lnTo>
                  <a:close/>
                </a:path>
                <a:path w="631825" h="33654">
                  <a:moveTo>
                    <a:pt x="487375" y="0"/>
                  </a:moveTo>
                  <a:lnTo>
                    <a:pt x="476300" y="0"/>
                  </a:lnTo>
                  <a:lnTo>
                    <a:pt x="476300" y="11074"/>
                  </a:lnTo>
                  <a:lnTo>
                    <a:pt x="465226" y="11074"/>
                  </a:lnTo>
                  <a:lnTo>
                    <a:pt x="465226" y="22148"/>
                  </a:lnTo>
                  <a:lnTo>
                    <a:pt x="476300" y="22148"/>
                  </a:lnTo>
                  <a:lnTo>
                    <a:pt x="487375" y="22148"/>
                  </a:lnTo>
                  <a:lnTo>
                    <a:pt x="487375" y="11074"/>
                  </a:lnTo>
                  <a:lnTo>
                    <a:pt x="487375" y="0"/>
                  </a:lnTo>
                  <a:close/>
                </a:path>
                <a:path w="631825" h="33654">
                  <a:moveTo>
                    <a:pt x="498462" y="0"/>
                  </a:moveTo>
                  <a:lnTo>
                    <a:pt x="487387" y="0"/>
                  </a:lnTo>
                  <a:lnTo>
                    <a:pt x="487387" y="11074"/>
                  </a:lnTo>
                  <a:lnTo>
                    <a:pt x="498462" y="11074"/>
                  </a:lnTo>
                  <a:lnTo>
                    <a:pt x="498462" y="0"/>
                  </a:lnTo>
                  <a:close/>
                </a:path>
                <a:path w="631825" h="33654">
                  <a:moveTo>
                    <a:pt x="531685" y="0"/>
                  </a:moveTo>
                  <a:lnTo>
                    <a:pt x="520611" y="0"/>
                  </a:lnTo>
                  <a:lnTo>
                    <a:pt x="509536" y="0"/>
                  </a:lnTo>
                  <a:lnTo>
                    <a:pt x="509536" y="11074"/>
                  </a:lnTo>
                  <a:lnTo>
                    <a:pt x="520611" y="11074"/>
                  </a:lnTo>
                  <a:lnTo>
                    <a:pt x="520611" y="22148"/>
                  </a:lnTo>
                  <a:lnTo>
                    <a:pt x="531685" y="22148"/>
                  </a:lnTo>
                  <a:lnTo>
                    <a:pt x="531685" y="11074"/>
                  </a:lnTo>
                  <a:lnTo>
                    <a:pt x="531685" y="0"/>
                  </a:lnTo>
                  <a:close/>
                </a:path>
                <a:path w="631825" h="33654">
                  <a:moveTo>
                    <a:pt x="564908" y="0"/>
                  </a:moveTo>
                  <a:lnTo>
                    <a:pt x="553847" y="0"/>
                  </a:lnTo>
                  <a:lnTo>
                    <a:pt x="553847" y="11074"/>
                  </a:lnTo>
                  <a:lnTo>
                    <a:pt x="553847" y="22148"/>
                  </a:lnTo>
                  <a:lnTo>
                    <a:pt x="564908" y="22148"/>
                  </a:lnTo>
                  <a:lnTo>
                    <a:pt x="564908" y="11074"/>
                  </a:lnTo>
                  <a:lnTo>
                    <a:pt x="564908" y="0"/>
                  </a:lnTo>
                  <a:close/>
                </a:path>
                <a:path w="631825" h="33654">
                  <a:moveTo>
                    <a:pt x="598131" y="0"/>
                  </a:moveTo>
                  <a:lnTo>
                    <a:pt x="587057" y="0"/>
                  </a:lnTo>
                  <a:lnTo>
                    <a:pt x="575995" y="0"/>
                  </a:lnTo>
                  <a:lnTo>
                    <a:pt x="575995" y="11074"/>
                  </a:lnTo>
                  <a:lnTo>
                    <a:pt x="575995" y="22148"/>
                  </a:lnTo>
                  <a:lnTo>
                    <a:pt x="587057" y="22148"/>
                  </a:lnTo>
                  <a:lnTo>
                    <a:pt x="598131" y="22148"/>
                  </a:lnTo>
                  <a:lnTo>
                    <a:pt x="598131" y="11074"/>
                  </a:lnTo>
                  <a:lnTo>
                    <a:pt x="598131" y="0"/>
                  </a:lnTo>
                  <a:close/>
                </a:path>
                <a:path w="631825" h="33654">
                  <a:moveTo>
                    <a:pt x="609219" y="0"/>
                  </a:moveTo>
                  <a:lnTo>
                    <a:pt x="598157" y="0"/>
                  </a:lnTo>
                  <a:lnTo>
                    <a:pt x="598157" y="11074"/>
                  </a:lnTo>
                  <a:lnTo>
                    <a:pt x="598157" y="22148"/>
                  </a:lnTo>
                  <a:lnTo>
                    <a:pt x="609219" y="22148"/>
                  </a:lnTo>
                  <a:lnTo>
                    <a:pt x="609219" y="11074"/>
                  </a:lnTo>
                  <a:lnTo>
                    <a:pt x="609219" y="0"/>
                  </a:lnTo>
                  <a:close/>
                </a:path>
                <a:path w="631825" h="33654">
                  <a:moveTo>
                    <a:pt x="631380" y="0"/>
                  </a:moveTo>
                  <a:lnTo>
                    <a:pt x="620306" y="0"/>
                  </a:lnTo>
                  <a:lnTo>
                    <a:pt x="620306" y="11074"/>
                  </a:lnTo>
                  <a:lnTo>
                    <a:pt x="620306" y="22148"/>
                  </a:lnTo>
                  <a:lnTo>
                    <a:pt x="631380" y="22148"/>
                  </a:lnTo>
                  <a:lnTo>
                    <a:pt x="631380" y="11074"/>
                  </a:lnTo>
                  <a:lnTo>
                    <a:pt x="6313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6431826" y="4201172"/>
              <a:ext cx="155575" cy="0"/>
            </a:xfrm>
            <a:custGeom>
              <a:avLst/>
              <a:gdLst/>
              <a:ahLst/>
              <a:cxnLst/>
              <a:rect l="l" t="t" r="r" b="b"/>
              <a:pathLst>
                <a:path w="155575">
                  <a:moveTo>
                    <a:pt x="0" y="0"/>
                  </a:moveTo>
                  <a:lnTo>
                    <a:pt x="155079" y="0"/>
                  </a:lnTo>
                </a:path>
              </a:pathLst>
            </a:custGeom>
            <a:ln w="11074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5955525" y="4206709"/>
              <a:ext cx="631825" cy="22225"/>
            </a:xfrm>
            <a:custGeom>
              <a:avLst/>
              <a:gdLst/>
              <a:ahLst/>
              <a:cxnLst/>
              <a:rect l="l" t="t" r="r" b="b"/>
              <a:pathLst>
                <a:path w="631825" h="22225">
                  <a:moveTo>
                    <a:pt x="11074" y="0"/>
                  </a:moveTo>
                  <a:lnTo>
                    <a:pt x="0" y="0"/>
                  </a:lnTo>
                  <a:lnTo>
                    <a:pt x="0" y="11074"/>
                  </a:lnTo>
                  <a:lnTo>
                    <a:pt x="0" y="22148"/>
                  </a:lnTo>
                  <a:lnTo>
                    <a:pt x="11074" y="22148"/>
                  </a:lnTo>
                  <a:lnTo>
                    <a:pt x="11074" y="11087"/>
                  </a:lnTo>
                  <a:lnTo>
                    <a:pt x="11074" y="0"/>
                  </a:lnTo>
                  <a:close/>
                </a:path>
                <a:path w="631825" h="22225">
                  <a:moveTo>
                    <a:pt x="77533" y="0"/>
                  </a:moveTo>
                  <a:lnTo>
                    <a:pt x="66459" y="0"/>
                  </a:lnTo>
                  <a:lnTo>
                    <a:pt x="66459" y="11087"/>
                  </a:lnTo>
                  <a:lnTo>
                    <a:pt x="77533" y="11087"/>
                  </a:lnTo>
                  <a:lnTo>
                    <a:pt x="77533" y="0"/>
                  </a:lnTo>
                  <a:close/>
                </a:path>
                <a:path w="631825" h="22225">
                  <a:moveTo>
                    <a:pt x="110769" y="0"/>
                  </a:moveTo>
                  <a:lnTo>
                    <a:pt x="99695" y="0"/>
                  </a:lnTo>
                  <a:lnTo>
                    <a:pt x="99695" y="11087"/>
                  </a:lnTo>
                  <a:lnTo>
                    <a:pt x="110769" y="11087"/>
                  </a:lnTo>
                  <a:lnTo>
                    <a:pt x="110769" y="0"/>
                  </a:lnTo>
                  <a:close/>
                </a:path>
                <a:path w="631825" h="22225">
                  <a:moveTo>
                    <a:pt x="143992" y="0"/>
                  </a:moveTo>
                  <a:lnTo>
                    <a:pt x="132918" y="0"/>
                  </a:lnTo>
                  <a:lnTo>
                    <a:pt x="121843" y="0"/>
                  </a:lnTo>
                  <a:lnTo>
                    <a:pt x="121843" y="11087"/>
                  </a:lnTo>
                  <a:lnTo>
                    <a:pt x="132918" y="11087"/>
                  </a:lnTo>
                  <a:lnTo>
                    <a:pt x="143992" y="11087"/>
                  </a:lnTo>
                  <a:lnTo>
                    <a:pt x="143992" y="0"/>
                  </a:lnTo>
                  <a:close/>
                </a:path>
                <a:path w="631825" h="22225">
                  <a:moveTo>
                    <a:pt x="166154" y="0"/>
                  </a:moveTo>
                  <a:lnTo>
                    <a:pt x="155079" y="0"/>
                  </a:lnTo>
                  <a:lnTo>
                    <a:pt x="155079" y="11087"/>
                  </a:lnTo>
                  <a:lnTo>
                    <a:pt x="166154" y="11087"/>
                  </a:lnTo>
                  <a:lnTo>
                    <a:pt x="166154" y="0"/>
                  </a:lnTo>
                  <a:close/>
                </a:path>
                <a:path w="631825" h="22225">
                  <a:moveTo>
                    <a:pt x="188302" y="0"/>
                  </a:moveTo>
                  <a:lnTo>
                    <a:pt x="177228" y="0"/>
                  </a:lnTo>
                  <a:lnTo>
                    <a:pt x="177228" y="11087"/>
                  </a:lnTo>
                  <a:lnTo>
                    <a:pt x="188302" y="11087"/>
                  </a:lnTo>
                  <a:lnTo>
                    <a:pt x="188302" y="0"/>
                  </a:lnTo>
                  <a:close/>
                </a:path>
                <a:path w="631825" h="22225">
                  <a:moveTo>
                    <a:pt x="243687" y="0"/>
                  </a:moveTo>
                  <a:lnTo>
                    <a:pt x="232613" y="0"/>
                  </a:lnTo>
                  <a:lnTo>
                    <a:pt x="221538" y="0"/>
                  </a:lnTo>
                  <a:lnTo>
                    <a:pt x="221538" y="11087"/>
                  </a:lnTo>
                  <a:lnTo>
                    <a:pt x="232613" y="11087"/>
                  </a:lnTo>
                  <a:lnTo>
                    <a:pt x="243687" y="11087"/>
                  </a:lnTo>
                  <a:lnTo>
                    <a:pt x="243687" y="0"/>
                  </a:lnTo>
                  <a:close/>
                </a:path>
                <a:path w="631825" h="22225">
                  <a:moveTo>
                    <a:pt x="265836" y="0"/>
                  </a:moveTo>
                  <a:lnTo>
                    <a:pt x="254762" y="0"/>
                  </a:lnTo>
                  <a:lnTo>
                    <a:pt x="254762" y="11087"/>
                  </a:lnTo>
                  <a:lnTo>
                    <a:pt x="265836" y="11087"/>
                  </a:lnTo>
                  <a:lnTo>
                    <a:pt x="265836" y="0"/>
                  </a:lnTo>
                  <a:close/>
                </a:path>
                <a:path w="631825" h="22225">
                  <a:moveTo>
                    <a:pt x="276923" y="0"/>
                  </a:moveTo>
                  <a:lnTo>
                    <a:pt x="265849" y="0"/>
                  </a:lnTo>
                  <a:lnTo>
                    <a:pt x="265849" y="11087"/>
                  </a:lnTo>
                  <a:lnTo>
                    <a:pt x="276923" y="11087"/>
                  </a:lnTo>
                  <a:lnTo>
                    <a:pt x="276923" y="0"/>
                  </a:lnTo>
                  <a:close/>
                </a:path>
                <a:path w="631825" h="22225">
                  <a:moveTo>
                    <a:pt x="299072" y="0"/>
                  </a:moveTo>
                  <a:lnTo>
                    <a:pt x="287997" y="0"/>
                  </a:lnTo>
                  <a:lnTo>
                    <a:pt x="287997" y="11087"/>
                  </a:lnTo>
                  <a:lnTo>
                    <a:pt x="299072" y="11087"/>
                  </a:lnTo>
                  <a:lnTo>
                    <a:pt x="299072" y="0"/>
                  </a:lnTo>
                  <a:close/>
                </a:path>
                <a:path w="631825" h="22225">
                  <a:moveTo>
                    <a:pt x="343382" y="0"/>
                  </a:moveTo>
                  <a:lnTo>
                    <a:pt x="332308" y="0"/>
                  </a:lnTo>
                  <a:lnTo>
                    <a:pt x="332308" y="11087"/>
                  </a:lnTo>
                  <a:lnTo>
                    <a:pt x="343382" y="11087"/>
                  </a:lnTo>
                  <a:lnTo>
                    <a:pt x="343382" y="0"/>
                  </a:lnTo>
                  <a:close/>
                </a:path>
                <a:path w="631825" h="22225">
                  <a:moveTo>
                    <a:pt x="376605" y="0"/>
                  </a:moveTo>
                  <a:lnTo>
                    <a:pt x="365531" y="0"/>
                  </a:lnTo>
                  <a:lnTo>
                    <a:pt x="354457" y="0"/>
                  </a:lnTo>
                  <a:lnTo>
                    <a:pt x="354457" y="11087"/>
                  </a:lnTo>
                  <a:lnTo>
                    <a:pt x="365531" y="11087"/>
                  </a:lnTo>
                  <a:lnTo>
                    <a:pt x="376605" y="11087"/>
                  </a:lnTo>
                  <a:lnTo>
                    <a:pt x="376605" y="0"/>
                  </a:lnTo>
                  <a:close/>
                </a:path>
                <a:path w="631825" h="22225">
                  <a:moveTo>
                    <a:pt x="398767" y="0"/>
                  </a:moveTo>
                  <a:lnTo>
                    <a:pt x="387692" y="0"/>
                  </a:lnTo>
                  <a:lnTo>
                    <a:pt x="387692" y="11087"/>
                  </a:lnTo>
                  <a:lnTo>
                    <a:pt x="398767" y="11087"/>
                  </a:lnTo>
                  <a:lnTo>
                    <a:pt x="398767" y="0"/>
                  </a:lnTo>
                  <a:close/>
                </a:path>
                <a:path w="631825" h="22225">
                  <a:moveTo>
                    <a:pt x="431990" y="0"/>
                  </a:moveTo>
                  <a:lnTo>
                    <a:pt x="420916" y="0"/>
                  </a:lnTo>
                  <a:lnTo>
                    <a:pt x="409841" y="0"/>
                  </a:lnTo>
                  <a:lnTo>
                    <a:pt x="409841" y="11087"/>
                  </a:lnTo>
                  <a:lnTo>
                    <a:pt x="420916" y="11087"/>
                  </a:lnTo>
                  <a:lnTo>
                    <a:pt x="431990" y="11087"/>
                  </a:lnTo>
                  <a:lnTo>
                    <a:pt x="431990" y="0"/>
                  </a:lnTo>
                  <a:close/>
                </a:path>
                <a:path w="631825" h="22225">
                  <a:moveTo>
                    <a:pt x="443077" y="0"/>
                  </a:moveTo>
                  <a:lnTo>
                    <a:pt x="432003" y="0"/>
                  </a:lnTo>
                  <a:lnTo>
                    <a:pt x="432003" y="11087"/>
                  </a:lnTo>
                  <a:lnTo>
                    <a:pt x="443077" y="11087"/>
                  </a:lnTo>
                  <a:lnTo>
                    <a:pt x="443077" y="0"/>
                  </a:lnTo>
                  <a:close/>
                </a:path>
                <a:path w="631825" h="22225">
                  <a:moveTo>
                    <a:pt x="487375" y="0"/>
                  </a:moveTo>
                  <a:lnTo>
                    <a:pt x="476300" y="0"/>
                  </a:lnTo>
                  <a:lnTo>
                    <a:pt x="465226" y="0"/>
                  </a:lnTo>
                  <a:lnTo>
                    <a:pt x="465226" y="11087"/>
                  </a:lnTo>
                  <a:lnTo>
                    <a:pt x="476300" y="11087"/>
                  </a:lnTo>
                  <a:lnTo>
                    <a:pt x="487375" y="11087"/>
                  </a:lnTo>
                  <a:lnTo>
                    <a:pt x="487375" y="0"/>
                  </a:lnTo>
                  <a:close/>
                </a:path>
                <a:path w="631825" h="22225">
                  <a:moveTo>
                    <a:pt x="520611" y="0"/>
                  </a:moveTo>
                  <a:lnTo>
                    <a:pt x="509536" y="0"/>
                  </a:lnTo>
                  <a:lnTo>
                    <a:pt x="509536" y="11087"/>
                  </a:lnTo>
                  <a:lnTo>
                    <a:pt x="520611" y="11087"/>
                  </a:lnTo>
                  <a:lnTo>
                    <a:pt x="520611" y="0"/>
                  </a:lnTo>
                  <a:close/>
                </a:path>
                <a:path w="631825" h="22225">
                  <a:moveTo>
                    <a:pt x="564908" y="0"/>
                  </a:moveTo>
                  <a:lnTo>
                    <a:pt x="553847" y="0"/>
                  </a:lnTo>
                  <a:lnTo>
                    <a:pt x="553847" y="11087"/>
                  </a:lnTo>
                  <a:lnTo>
                    <a:pt x="564908" y="11087"/>
                  </a:lnTo>
                  <a:lnTo>
                    <a:pt x="564908" y="0"/>
                  </a:lnTo>
                  <a:close/>
                </a:path>
                <a:path w="631825" h="22225">
                  <a:moveTo>
                    <a:pt x="631380" y="0"/>
                  </a:moveTo>
                  <a:lnTo>
                    <a:pt x="620306" y="0"/>
                  </a:lnTo>
                  <a:lnTo>
                    <a:pt x="620306" y="11087"/>
                  </a:lnTo>
                  <a:lnTo>
                    <a:pt x="631380" y="11087"/>
                  </a:lnTo>
                  <a:lnTo>
                    <a:pt x="6313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5966599" y="4223321"/>
              <a:ext cx="620395" cy="0"/>
            </a:xfrm>
            <a:custGeom>
              <a:avLst/>
              <a:gdLst/>
              <a:ahLst/>
              <a:cxnLst/>
              <a:rect l="l" t="t" r="r" b="b"/>
              <a:pathLst>
                <a:path w="620395">
                  <a:moveTo>
                    <a:pt x="0" y="0"/>
                  </a:moveTo>
                  <a:lnTo>
                    <a:pt x="620306" y="0"/>
                  </a:lnTo>
                </a:path>
              </a:pathLst>
            </a:custGeom>
            <a:ln w="11074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5955525" y="4228871"/>
              <a:ext cx="631825" cy="33655"/>
            </a:xfrm>
            <a:custGeom>
              <a:avLst/>
              <a:gdLst/>
              <a:ahLst/>
              <a:cxnLst/>
              <a:rect l="l" t="t" r="r" b="b"/>
              <a:pathLst>
                <a:path w="631825" h="33654">
                  <a:moveTo>
                    <a:pt x="44297" y="11074"/>
                  </a:moveTo>
                  <a:lnTo>
                    <a:pt x="33223" y="11074"/>
                  </a:lnTo>
                  <a:lnTo>
                    <a:pt x="22148" y="11074"/>
                  </a:lnTo>
                  <a:lnTo>
                    <a:pt x="22148" y="22148"/>
                  </a:lnTo>
                  <a:lnTo>
                    <a:pt x="11074" y="22148"/>
                  </a:lnTo>
                  <a:lnTo>
                    <a:pt x="11074" y="11074"/>
                  </a:lnTo>
                  <a:lnTo>
                    <a:pt x="0" y="11074"/>
                  </a:lnTo>
                  <a:lnTo>
                    <a:pt x="0" y="22148"/>
                  </a:lnTo>
                  <a:lnTo>
                    <a:pt x="0" y="33223"/>
                  </a:lnTo>
                  <a:lnTo>
                    <a:pt x="11074" y="33223"/>
                  </a:lnTo>
                  <a:lnTo>
                    <a:pt x="22148" y="33223"/>
                  </a:lnTo>
                  <a:lnTo>
                    <a:pt x="33223" y="33223"/>
                  </a:lnTo>
                  <a:lnTo>
                    <a:pt x="33223" y="22148"/>
                  </a:lnTo>
                  <a:lnTo>
                    <a:pt x="44297" y="22148"/>
                  </a:lnTo>
                  <a:lnTo>
                    <a:pt x="44297" y="11074"/>
                  </a:lnTo>
                  <a:close/>
                </a:path>
                <a:path w="631825" h="33654">
                  <a:moveTo>
                    <a:pt x="99682" y="0"/>
                  </a:moveTo>
                  <a:lnTo>
                    <a:pt x="88607" y="0"/>
                  </a:lnTo>
                  <a:lnTo>
                    <a:pt x="88607" y="11074"/>
                  </a:lnTo>
                  <a:lnTo>
                    <a:pt x="77533" y="11074"/>
                  </a:lnTo>
                  <a:lnTo>
                    <a:pt x="66459" y="11074"/>
                  </a:lnTo>
                  <a:lnTo>
                    <a:pt x="55384" y="11074"/>
                  </a:lnTo>
                  <a:lnTo>
                    <a:pt x="55384" y="22148"/>
                  </a:lnTo>
                  <a:lnTo>
                    <a:pt x="44310" y="22148"/>
                  </a:lnTo>
                  <a:lnTo>
                    <a:pt x="44310" y="33223"/>
                  </a:lnTo>
                  <a:lnTo>
                    <a:pt x="55384" y="33223"/>
                  </a:lnTo>
                  <a:lnTo>
                    <a:pt x="66459" y="33223"/>
                  </a:lnTo>
                  <a:lnTo>
                    <a:pt x="66459" y="22148"/>
                  </a:lnTo>
                  <a:lnTo>
                    <a:pt x="77533" y="22148"/>
                  </a:lnTo>
                  <a:lnTo>
                    <a:pt x="88607" y="22148"/>
                  </a:lnTo>
                  <a:lnTo>
                    <a:pt x="88607" y="11087"/>
                  </a:lnTo>
                  <a:lnTo>
                    <a:pt x="99682" y="11087"/>
                  </a:lnTo>
                  <a:lnTo>
                    <a:pt x="99682" y="0"/>
                  </a:lnTo>
                  <a:close/>
                </a:path>
                <a:path w="631825" h="33654">
                  <a:moveTo>
                    <a:pt x="121843" y="0"/>
                  </a:moveTo>
                  <a:lnTo>
                    <a:pt x="110769" y="0"/>
                  </a:lnTo>
                  <a:lnTo>
                    <a:pt x="99695" y="0"/>
                  </a:lnTo>
                  <a:lnTo>
                    <a:pt x="99695" y="11074"/>
                  </a:lnTo>
                  <a:lnTo>
                    <a:pt x="99695" y="22148"/>
                  </a:lnTo>
                  <a:lnTo>
                    <a:pt x="110769" y="22148"/>
                  </a:lnTo>
                  <a:lnTo>
                    <a:pt x="110769" y="11087"/>
                  </a:lnTo>
                  <a:lnTo>
                    <a:pt x="121843" y="11087"/>
                  </a:lnTo>
                  <a:lnTo>
                    <a:pt x="121843" y="0"/>
                  </a:lnTo>
                  <a:close/>
                </a:path>
                <a:path w="631825" h="33654">
                  <a:moveTo>
                    <a:pt x="143992" y="22148"/>
                  </a:moveTo>
                  <a:lnTo>
                    <a:pt x="132918" y="22148"/>
                  </a:lnTo>
                  <a:lnTo>
                    <a:pt x="121843" y="22148"/>
                  </a:lnTo>
                  <a:lnTo>
                    <a:pt x="110769" y="22148"/>
                  </a:lnTo>
                  <a:lnTo>
                    <a:pt x="110769" y="33223"/>
                  </a:lnTo>
                  <a:lnTo>
                    <a:pt x="121843" y="33223"/>
                  </a:lnTo>
                  <a:lnTo>
                    <a:pt x="132918" y="33223"/>
                  </a:lnTo>
                  <a:lnTo>
                    <a:pt x="143992" y="33223"/>
                  </a:lnTo>
                  <a:lnTo>
                    <a:pt x="143992" y="22148"/>
                  </a:lnTo>
                  <a:close/>
                </a:path>
                <a:path w="631825" h="33654">
                  <a:moveTo>
                    <a:pt x="155067" y="11074"/>
                  </a:moveTo>
                  <a:lnTo>
                    <a:pt x="143992" y="11074"/>
                  </a:lnTo>
                  <a:lnTo>
                    <a:pt x="143992" y="22148"/>
                  </a:lnTo>
                  <a:lnTo>
                    <a:pt x="155067" y="22148"/>
                  </a:lnTo>
                  <a:lnTo>
                    <a:pt x="155067" y="11074"/>
                  </a:lnTo>
                  <a:close/>
                </a:path>
                <a:path w="631825" h="33654">
                  <a:moveTo>
                    <a:pt x="188302" y="0"/>
                  </a:moveTo>
                  <a:lnTo>
                    <a:pt x="177228" y="0"/>
                  </a:lnTo>
                  <a:lnTo>
                    <a:pt x="166154" y="0"/>
                  </a:lnTo>
                  <a:lnTo>
                    <a:pt x="166154" y="11074"/>
                  </a:lnTo>
                  <a:lnTo>
                    <a:pt x="155079" y="11074"/>
                  </a:lnTo>
                  <a:lnTo>
                    <a:pt x="155079" y="22148"/>
                  </a:lnTo>
                  <a:lnTo>
                    <a:pt x="166154" y="22148"/>
                  </a:lnTo>
                  <a:lnTo>
                    <a:pt x="166154" y="33223"/>
                  </a:lnTo>
                  <a:lnTo>
                    <a:pt x="177228" y="33223"/>
                  </a:lnTo>
                  <a:lnTo>
                    <a:pt x="188302" y="33223"/>
                  </a:lnTo>
                  <a:lnTo>
                    <a:pt x="188302" y="22148"/>
                  </a:lnTo>
                  <a:lnTo>
                    <a:pt x="177228" y="22148"/>
                  </a:lnTo>
                  <a:lnTo>
                    <a:pt x="177228" y="11087"/>
                  </a:lnTo>
                  <a:lnTo>
                    <a:pt x="188302" y="11087"/>
                  </a:lnTo>
                  <a:lnTo>
                    <a:pt x="188302" y="0"/>
                  </a:lnTo>
                  <a:close/>
                </a:path>
                <a:path w="631825" h="33654">
                  <a:moveTo>
                    <a:pt x="210451" y="22148"/>
                  </a:moveTo>
                  <a:lnTo>
                    <a:pt x="199377" y="22148"/>
                  </a:lnTo>
                  <a:lnTo>
                    <a:pt x="199377" y="33223"/>
                  </a:lnTo>
                  <a:lnTo>
                    <a:pt x="210451" y="33223"/>
                  </a:lnTo>
                  <a:lnTo>
                    <a:pt x="210451" y="22148"/>
                  </a:lnTo>
                  <a:close/>
                </a:path>
                <a:path w="631825" h="33654">
                  <a:moveTo>
                    <a:pt x="210451" y="0"/>
                  </a:moveTo>
                  <a:lnTo>
                    <a:pt x="199377" y="0"/>
                  </a:lnTo>
                  <a:lnTo>
                    <a:pt x="199377" y="11087"/>
                  </a:lnTo>
                  <a:lnTo>
                    <a:pt x="210451" y="11087"/>
                  </a:lnTo>
                  <a:lnTo>
                    <a:pt x="210451" y="0"/>
                  </a:lnTo>
                  <a:close/>
                </a:path>
                <a:path w="631825" h="33654">
                  <a:moveTo>
                    <a:pt x="265836" y="11074"/>
                  </a:moveTo>
                  <a:lnTo>
                    <a:pt x="254762" y="11074"/>
                  </a:lnTo>
                  <a:lnTo>
                    <a:pt x="254762" y="0"/>
                  </a:lnTo>
                  <a:lnTo>
                    <a:pt x="243687" y="0"/>
                  </a:lnTo>
                  <a:lnTo>
                    <a:pt x="243687" y="11074"/>
                  </a:lnTo>
                  <a:lnTo>
                    <a:pt x="232613" y="11074"/>
                  </a:lnTo>
                  <a:lnTo>
                    <a:pt x="232613" y="22148"/>
                  </a:lnTo>
                  <a:lnTo>
                    <a:pt x="221538" y="22148"/>
                  </a:lnTo>
                  <a:lnTo>
                    <a:pt x="221538" y="11087"/>
                  </a:lnTo>
                  <a:lnTo>
                    <a:pt x="221538" y="0"/>
                  </a:lnTo>
                  <a:lnTo>
                    <a:pt x="210464" y="0"/>
                  </a:lnTo>
                  <a:lnTo>
                    <a:pt x="210464" y="11074"/>
                  </a:lnTo>
                  <a:lnTo>
                    <a:pt x="210464" y="22148"/>
                  </a:lnTo>
                  <a:lnTo>
                    <a:pt x="210464" y="33223"/>
                  </a:lnTo>
                  <a:lnTo>
                    <a:pt x="221538" y="33223"/>
                  </a:lnTo>
                  <a:lnTo>
                    <a:pt x="232613" y="33223"/>
                  </a:lnTo>
                  <a:lnTo>
                    <a:pt x="243687" y="33223"/>
                  </a:lnTo>
                  <a:lnTo>
                    <a:pt x="243687" y="22148"/>
                  </a:lnTo>
                  <a:lnTo>
                    <a:pt x="243687" y="11087"/>
                  </a:lnTo>
                  <a:lnTo>
                    <a:pt x="254762" y="11087"/>
                  </a:lnTo>
                  <a:lnTo>
                    <a:pt x="254762" y="22148"/>
                  </a:lnTo>
                  <a:lnTo>
                    <a:pt x="254762" y="33223"/>
                  </a:lnTo>
                  <a:lnTo>
                    <a:pt x="265836" y="33223"/>
                  </a:lnTo>
                  <a:lnTo>
                    <a:pt x="265836" y="22148"/>
                  </a:lnTo>
                  <a:lnTo>
                    <a:pt x="265836" y="11074"/>
                  </a:lnTo>
                  <a:close/>
                </a:path>
                <a:path w="631825" h="33654">
                  <a:moveTo>
                    <a:pt x="321221" y="11074"/>
                  </a:moveTo>
                  <a:lnTo>
                    <a:pt x="310146" y="11074"/>
                  </a:lnTo>
                  <a:lnTo>
                    <a:pt x="299072" y="11074"/>
                  </a:lnTo>
                  <a:lnTo>
                    <a:pt x="299072" y="0"/>
                  </a:lnTo>
                  <a:lnTo>
                    <a:pt x="287997" y="0"/>
                  </a:lnTo>
                  <a:lnTo>
                    <a:pt x="276923" y="0"/>
                  </a:lnTo>
                  <a:lnTo>
                    <a:pt x="265849" y="0"/>
                  </a:lnTo>
                  <a:lnTo>
                    <a:pt x="265849" y="11074"/>
                  </a:lnTo>
                  <a:lnTo>
                    <a:pt x="265849" y="22148"/>
                  </a:lnTo>
                  <a:lnTo>
                    <a:pt x="265849" y="33223"/>
                  </a:lnTo>
                  <a:lnTo>
                    <a:pt x="276923" y="33223"/>
                  </a:lnTo>
                  <a:lnTo>
                    <a:pt x="276923" y="22148"/>
                  </a:lnTo>
                  <a:lnTo>
                    <a:pt x="287997" y="22148"/>
                  </a:lnTo>
                  <a:lnTo>
                    <a:pt x="299072" y="22148"/>
                  </a:lnTo>
                  <a:lnTo>
                    <a:pt x="299072" y="33223"/>
                  </a:lnTo>
                  <a:lnTo>
                    <a:pt x="310146" y="33223"/>
                  </a:lnTo>
                  <a:lnTo>
                    <a:pt x="310146" y="22148"/>
                  </a:lnTo>
                  <a:lnTo>
                    <a:pt x="321221" y="22148"/>
                  </a:lnTo>
                  <a:lnTo>
                    <a:pt x="321221" y="11074"/>
                  </a:lnTo>
                  <a:close/>
                </a:path>
                <a:path w="631825" h="33654">
                  <a:moveTo>
                    <a:pt x="354457" y="22148"/>
                  </a:moveTo>
                  <a:lnTo>
                    <a:pt x="343382" y="22148"/>
                  </a:lnTo>
                  <a:lnTo>
                    <a:pt x="343382" y="11087"/>
                  </a:lnTo>
                  <a:lnTo>
                    <a:pt x="343382" y="0"/>
                  </a:lnTo>
                  <a:lnTo>
                    <a:pt x="332308" y="0"/>
                  </a:lnTo>
                  <a:lnTo>
                    <a:pt x="332308" y="11074"/>
                  </a:lnTo>
                  <a:lnTo>
                    <a:pt x="321233" y="11074"/>
                  </a:lnTo>
                  <a:lnTo>
                    <a:pt x="321233" y="22148"/>
                  </a:lnTo>
                  <a:lnTo>
                    <a:pt x="321233" y="33223"/>
                  </a:lnTo>
                  <a:lnTo>
                    <a:pt x="332308" y="33223"/>
                  </a:lnTo>
                  <a:lnTo>
                    <a:pt x="343382" y="33223"/>
                  </a:lnTo>
                  <a:lnTo>
                    <a:pt x="354457" y="33223"/>
                  </a:lnTo>
                  <a:lnTo>
                    <a:pt x="354457" y="22148"/>
                  </a:lnTo>
                  <a:close/>
                </a:path>
                <a:path w="631825" h="33654">
                  <a:moveTo>
                    <a:pt x="376605" y="11074"/>
                  </a:moveTo>
                  <a:lnTo>
                    <a:pt x="365531" y="11074"/>
                  </a:lnTo>
                  <a:lnTo>
                    <a:pt x="365531" y="22148"/>
                  </a:lnTo>
                  <a:lnTo>
                    <a:pt x="376605" y="22148"/>
                  </a:lnTo>
                  <a:lnTo>
                    <a:pt x="376605" y="11074"/>
                  </a:lnTo>
                  <a:close/>
                </a:path>
                <a:path w="631825" h="33654">
                  <a:moveTo>
                    <a:pt x="409841" y="0"/>
                  </a:moveTo>
                  <a:lnTo>
                    <a:pt x="398767" y="0"/>
                  </a:lnTo>
                  <a:lnTo>
                    <a:pt x="398767" y="11074"/>
                  </a:lnTo>
                  <a:lnTo>
                    <a:pt x="387692" y="11074"/>
                  </a:lnTo>
                  <a:lnTo>
                    <a:pt x="376618" y="11074"/>
                  </a:lnTo>
                  <a:lnTo>
                    <a:pt x="376618" y="22148"/>
                  </a:lnTo>
                  <a:lnTo>
                    <a:pt x="387692" y="22148"/>
                  </a:lnTo>
                  <a:lnTo>
                    <a:pt x="398767" y="22148"/>
                  </a:lnTo>
                  <a:lnTo>
                    <a:pt x="398767" y="11087"/>
                  </a:lnTo>
                  <a:lnTo>
                    <a:pt x="409841" y="11087"/>
                  </a:lnTo>
                  <a:lnTo>
                    <a:pt x="409841" y="0"/>
                  </a:lnTo>
                  <a:close/>
                </a:path>
                <a:path w="631825" h="33654">
                  <a:moveTo>
                    <a:pt x="487375" y="0"/>
                  </a:moveTo>
                  <a:lnTo>
                    <a:pt x="476300" y="0"/>
                  </a:lnTo>
                  <a:lnTo>
                    <a:pt x="476300" y="11074"/>
                  </a:lnTo>
                  <a:lnTo>
                    <a:pt x="465226" y="11074"/>
                  </a:lnTo>
                  <a:lnTo>
                    <a:pt x="465226" y="0"/>
                  </a:lnTo>
                  <a:lnTo>
                    <a:pt x="454152" y="0"/>
                  </a:lnTo>
                  <a:lnTo>
                    <a:pt x="454152" y="11074"/>
                  </a:lnTo>
                  <a:lnTo>
                    <a:pt x="443077" y="11074"/>
                  </a:lnTo>
                  <a:lnTo>
                    <a:pt x="432003" y="11074"/>
                  </a:lnTo>
                  <a:lnTo>
                    <a:pt x="432003" y="22148"/>
                  </a:lnTo>
                  <a:lnTo>
                    <a:pt x="443077" y="22148"/>
                  </a:lnTo>
                  <a:lnTo>
                    <a:pt x="454152" y="22148"/>
                  </a:lnTo>
                  <a:lnTo>
                    <a:pt x="465226" y="22148"/>
                  </a:lnTo>
                  <a:lnTo>
                    <a:pt x="476300" y="22148"/>
                  </a:lnTo>
                  <a:lnTo>
                    <a:pt x="487375" y="22148"/>
                  </a:lnTo>
                  <a:lnTo>
                    <a:pt x="487375" y="11087"/>
                  </a:lnTo>
                  <a:lnTo>
                    <a:pt x="487375" y="0"/>
                  </a:lnTo>
                  <a:close/>
                </a:path>
                <a:path w="631825" h="33654">
                  <a:moveTo>
                    <a:pt x="509536" y="11074"/>
                  </a:moveTo>
                  <a:lnTo>
                    <a:pt x="498462" y="11074"/>
                  </a:lnTo>
                  <a:lnTo>
                    <a:pt x="498462" y="0"/>
                  </a:lnTo>
                  <a:lnTo>
                    <a:pt x="487387" y="0"/>
                  </a:lnTo>
                  <a:lnTo>
                    <a:pt x="487387" y="11087"/>
                  </a:lnTo>
                  <a:lnTo>
                    <a:pt x="498462" y="11087"/>
                  </a:lnTo>
                  <a:lnTo>
                    <a:pt x="498462" y="22148"/>
                  </a:lnTo>
                  <a:lnTo>
                    <a:pt x="509536" y="22148"/>
                  </a:lnTo>
                  <a:lnTo>
                    <a:pt x="509536" y="11074"/>
                  </a:lnTo>
                  <a:close/>
                </a:path>
                <a:path w="631825" h="33654">
                  <a:moveTo>
                    <a:pt x="542759" y="11074"/>
                  </a:moveTo>
                  <a:lnTo>
                    <a:pt x="531685" y="11074"/>
                  </a:lnTo>
                  <a:lnTo>
                    <a:pt x="520611" y="11074"/>
                  </a:lnTo>
                  <a:lnTo>
                    <a:pt x="520611" y="22148"/>
                  </a:lnTo>
                  <a:lnTo>
                    <a:pt x="531685" y="22148"/>
                  </a:lnTo>
                  <a:lnTo>
                    <a:pt x="542759" y="22148"/>
                  </a:lnTo>
                  <a:lnTo>
                    <a:pt x="542759" y="11074"/>
                  </a:lnTo>
                  <a:close/>
                </a:path>
                <a:path w="631825" h="33654">
                  <a:moveTo>
                    <a:pt x="564908" y="11074"/>
                  </a:moveTo>
                  <a:lnTo>
                    <a:pt x="553847" y="11074"/>
                  </a:lnTo>
                  <a:lnTo>
                    <a:pt x="553847" y="22148"/>
                  </a:lnTo>
                  <a:lnTo>
                    <a:pt x="564908" y="22148"/>
                  </a:lnTo>
                  <a:lnTo>
                    <a:pt x="564908" y="11074"/>
                  </a:lnTo>
                  <a:close/>
                </a:path>
                <a:path w="631825" h="33654">
                  <a:moveTo>
                    <a:pt x="598131" y="11074"/>
                  </a:moveTo>
                  <a:lnTo>
                    <a:pt x="587057" y="11074"/>
                  </a:lnTo>
                  <a:lnTo>
                    <a:pt x="587057" y="22148"/>
                  </a:lnTo>
                  <a:lnTo>
                    <a:pt x="598131" y="22148"/>
                  </a:lnTo>
                  <a:lnTo>
                    <a:pt x="598131" y="11074"/>
                  </a:lnTo>
                  <a:close/>
                </a:path>
                <a:path w="631825" h="33654">
                  <a:moveTo>
                    <a:pt x="620293" y="11074"/>
                  </a:moveTo>
                  <a:lnTo>
                    <a:pt x="609219" y="11074"/>
                  </a:lnTo>
                  <a:lnTo>
                    <a:pt x="609219" y="22148"/>
                  </a:lnTo>
                  <a:lnTo>
                    <a:pt x="620293" y="22148"/>
                  </a:lnTo>
                  <a:lnTo>
                    <a:pt x="620293" y="11074"/>
                  </a:lnTo>
                  <a:close/>
                </a:path>
                <a:path w="631825" h="33654">
                  <a:moveTo>
                    <a:pt x="631380" y="11074"/>
                  </a:moveTo>
                  <a:lnTo>
                    <a:pt x="620306" y="11074"/>
                  </a:lnTo>
                  <a:lnTo>
                    <a:pt x="620306" y="22148"/>
                  </a:lnTo>
                  <a:lnTo>
                    <a:pt x="631380" y="22148"/>
                  </a:lnTo>
                  <a:lnTo>
                    <a:pt x="631380" y="1107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6298908" y="4251019"/>
              <a:ext cx="288290" cy="11430"/>
            </a:xfrm>
            <a:custGeom>
              <a:avLst/>
              <a:gdLst/>
              <a:ahLst/>
              <a:cxnLst/>
              <a:rect l="l" t="t" r="r" b="b"/>
              <a:pathLst>
                <a:path w="288290" h="11429">
                  <a:moveTo>
                    <a:pt x="11074" y="0"/>
                  </a:moveTo>
                  <a:lnTo>
                    <a:pt x="0" y="0"/>
                  </a:lnTo>
                  <a:lnTo>
                    <a:pt x="0" y="11074"/>
                  </a:lnTo>
                  <a:lnTo>
                    <a:pt x="11074" y="11074"/>
                  </a:lnTo>
                  <a:lnTo>
                    <a:pt x="11074" y="0"/>
                  </a:lnTo>
                  <a:close/>
                </a:path>
                <a:path w="288290" h="11429">
                  <a:moveTo>
                    <a:pt x="33223" y="0"/>
                  </a:moveTo>
                  <a:lnTo>
                    <a:pt x="22148" y="0"/>
                  </a:lnTo>
                  <a:lnTo>
                    <a:pt x="22148" y="11074"/>
                  </a:lnTo>
                  <a:lnTo>
                    <a:pt x="33223" y="11074"/>
                  </a:lnTo>
                  <a:lnTo>
                    <a:pt x="33223" y="0"/>
                  </a:lnTo>
                  <a:close/>
                </a:path>
                <a:path w="288290" h="11429">
                  <a:moveTo>
                    <a:pt x="66459" y="0"/>
                  </a:moveTo>
                  <a:lnTo>
                    <a:pt x="55384" y="0"/>
                  </a:lnTo>
                  <a:lnTo>
                    <a:pt x="55384" y="11074"/>
                  </a:lnTo>
                  <a:lnTo>
                    <a:pt x="66459" y="11074"/>
                  </a:lnTo>
                  <a:lnTo>
                    <a:pt x="66459" y="0"/>
                  </a:lnTo>
                  <a:close/>
                </a:path>
                <a:path w="288290" h="11429">
                  <a:moveTo>
                    <a:pt x="99695" y="0"/>
                  </a:moveTo>
                  <a:lnTo>
                    <a:pt x="88620" y="0"/>
                  </a:lnTo>
                  <a:lnTo>
                    <a:pt x="88620" y="11074"/>
                  </a:lnTo>
                  <a:lnTo>
                    <a:pt x="99695" y="11074"/>
                  </a:lnTo>
                  <a:lnTo>
                    <a:pt x="99695" y="0"/>
                  </a:lnTo>
                  <a:close/>
                </a:path>
                <a:path w="288290" h="11429">
                  <a:moveTo>
                    <a:pt x="143992" y="0"/>
                  </a:moveTo>
                  <a:lnTo>
                    <a:pt x="132918" y="0"/>
                  </a:lnTo>
                  <a:lnTo>
                    <a:pt x="121843" y="0"/>
                  </a:lnTo>
                  <a:lnTo>
                    <a:pt x="110769" y="0"/>
                  </a:lnTo>
                  <a:lnTo>
                    <a:pt x="110769" y="11074"/>
                  </a:lnTo>
                  <a:lnTo>
                    <a:pt x="121843" y="11074"/>
                  </a:lnTo>
                  <a:lnTo>
                    <a:pt x="132918" y="11074"/>
                  </a:lnTo>
                  <a:lnTo>
                    <a:pt x="143992" y="11074"/>
                  </a:lnTo>
                  <a:lnTo>
                    <a:pt x="143992" y="0"/>
                  </a:lnTo>
                  <a:close/>
                </a:path>
                <a:path w="288290" h="11429">
                  <a:moveTo>
                    <a:pt x="199377" y="0"/>
                  </a:moveTo>
                  <a:lnTo>
                    <a:pt x="188302" y="0"/>
                  </a:lnTo>
                  <a:lnTo>
                    <a:pt x="177228" y="0"/>
                  </a:lnTo>
                  <a:lnTo>
                    <a:pt x="177228" y="11074"/>
                  </a:lnTo>
                  <a:lnTo>
                    <a:pt x="188302" y="11074"/>
                  </a:lnTo>
                  <a:lnTo>
                    <a:pt x="199377" y="11074"/>
                  </a:lnTo>
                  <a:lnTo>
                    <a:pt x="199377" y="0"/>
                  </a:lnTo>
                  <a:close/>
                </a:path>
                <a:path w="288290" h="11429">
                  <a:moveTo>
                    <a:pt x="210464" y="0"/>
                  </a:moveTo>
                  <a:lnTo>
                    <a:pt x="199390" y="0"/>
                  </a:lnTo>
                  <a:lnTo>
                    <a:pt x="199390" y="11074"/>
                  </a:lnTo>
                  <a:lnTo>
                    <a:pt x="210464" y="11074"/>
                  </a:lnTo>
                  <a:lnTo>
                    <a:pt x="210464" y="0"/>
                  </a:lnTo>
                  <a:close/>
                </a:path>
                <a:path w="288290" h="11429">
                  <a:moveTo>
                    <a:pt x="243674" y="0"/>
                  </a:moveTo>
                  <a:lnTo>
                    <a:pt x="232613" y="0"/>
                  </a:lnTo>
                  <a:lnTo>
                    <a:pt x="221538" y="0"/>
                  </a:lnTo>
                  <a:lnTo>
                    <a:pt x="221538" y="11074"/>
                  </a:lnTo>
                  <a:lnTo>
                    <a:pt x="232613" y="11074"/>
                  </a:lnTo>
                  <a:lnTo>
                    <a:pt x="243674" y="11074"/>
                  </a:lnTo>
                  <a:lnTo>
                    <a:pt x="243674" y="0"/>
                  </a:lnTo>
                  <a:close/>
                </a:path>
                <a:path w="288290" h="11429">
                  <a:moveTo>
                    <a:pt x="265836" y="0"/>
                  </a:moveTo>
                  <a:lnTo>
                    <a:pt x="254774" y="0"/>
                  </a:lnTo>
                  <a:lnTo>
                    <a:pt x="254774" y="11074"/>
                  </a:lnTo>
                  <a:lnTo>
                    <a:pt x="265836" y="11074"/>
                  </a:lnTo>
                  <a:lnTo>
                    <a:pt x="265836" y="0"/>
                  </a:lnTo>
                  <a:close/>
                </a:path>
                <a:path w="288290" h="11429">
                  <a:moveTo>
                    <a:pt x="287997" y="0"/>
                  </a:moveTo>
                  <a:lnTo>
                    <a:pt x="276923" y="0"/>
                  </a:lnTo>
                  <a:lnTo>
                    <a:pt x="276923" y="11074"/>
                  </a:lnTo>
                  <a:lnTo>
                    <a:pt x="287997" y="11074"/>
                  </a:lnTo>
                  <a:lnTo>
                    <a:pt x="28799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5966599" y="4267631"/>
              <a:ext cx="221615" cy="0"/>
            </a:xfrm>
            <a:custGeom>
              <a:avLst/>
              <a:gdLst/>
              <a:ahLst/>
              <a:cxnLst/>
              <a:rect l="l" t="t" r="r" b="b"/>
              <a:pathLst>
                <a:path w="221614">
                  <a:moveTo>
                    <a:pt x="0" y="0"/>
                  </a:moveTo>
                  <a:lnTo>
                    <a:pt x="221538" y="0"/>
                  </a:lnTo>
                </a:path>
              </a:pathLst>
            </a:custGeom>
            <a:ln w="11074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5955525" y="4262094"/>
              <a:ext cx="631825" cy="44450"/>
            </a:xfrm>
            <a:custGeom>
              <a:avLst/>
              <a:gdLst/>
              <a:ahLst/>
              <a:cxnLst/>
              <a:rect l="l" t="t" r="r" b="b"/>
              <a:pathLst>
                <a:path w="631825" h="44450">
                  <a:moveTo>
                    <a:pt x="44297" y="33235"/>
                  </a:moveTo>
                  <a:lnTo>
                    <a:pt x="33223" y="33235"/>
                  </a:lnTo>
                  <a:lnTo>
                    <a:pt x="33223" y="22161"/>
                  </a:lnTo>
                  <a:lnTo>
                    <a:pt x="22148" y="22161"/>
                  </a:lnTo>
                  <a:lnTo>
                    <a:pt x="11074" y="22161"/>
                  </a:lnTo>
                  <a:lnTo>
                    <a:pt x="0" y="22161"/>
                  </a:lnTo>
                  <a:lnTo>
                    <a:pt x="0" y="33248"/>
                  </a:lnTo>
                  <a:lnTo>
                    <a:pt x="11074" y="33248"/>
                  </a:lnTo>
                  <a:lnTo>
                    <a:pt x="22148" y="33248"/>
                  </a:lnTo>
                  <a:lnTo>
                    <a:pt x="33223" y="33248"/>
                  </a:lnTo>
                  <a:lnTo>
                    <a:pt x="33223" y="44310"/>
                  </a:lnTo>
                  <a:lnTo>
                    <a:pt x="44297" y="44310"/>
                  </a:lnTo>
                  <a:lnTo>
                    <a:pt x="44297" y="33235"/>
                  </a:lnTo>
                  <a:close/>
                </a:path>
                <a:path w="631825" h="44450">
                  <a:moveTo>
                    <a:pt x="99682" y="33235"/>
                  </a:moveTo>
                  <a:lnTo>
                    <a:pt x="88607" y="33235"/>
                  </a:lnTo>
                  <a:lnTo>
                    <a:pt x="88607" y="22161"/>
                  </a:lnTo>
                  <a:lnTo>
                    <a:pt x="77533" y="22161"/>
                  </a:lnTo>
                  <a:lnTo>
                    <a:pt x="66459" y="22161"/>
                  </a:lnTo>
                  <a:lnTo>
                    <a:pt x="55384" y="22161"/>
                  </a:lnTo>
                  <a:lnTo>
                    <a:pt x="44310" y="22161"/>
                  </a:lnTo>
                  <a:lnTo>
                    <a:pt x="44310" y="33235"/>
                  </a:lnTo>
                  <a:lnTo>
                    <a:pt x="44310" y="44310"/>
                  </a:lnTo>
                  <a:lnTo>
                    <a:pt x="55384" y="44310"/>
                  </a:lnTo>
                  <a:lnTo>
                    <a:pt x="66459" y="44310"/>
                  </a:lnTo>
                  <a:lnTo>
                    <a:pt x="66459" y="33248"/>
                  </a:lnTo>
                  <a:lnTo>
                    <a:pt x="77533" y="33248"/>
                  </a:lnTo>
                  <a:lnTo>
                    <a:pt x="88607" y="33248"/>
                  </a:lnTo>
                  <a:lnTo>
                    <a:pt x="88607" y="44310"/>
                  </a:lnTo>
                  <a:lnTo>
                    <a:pt x="99682" y="44310"/>
                  </a:lnTo>
                  <a:lnTo>
                    <a:pt x="99682" y="33235"/>
                  </a:lnTo>
                  <a:close/>
                </a:path>
                <a:path w="631825" h="44450">
                  <a:moveTo>
                    <a:pt x="155067" y="33235"/>
                  </a:moveTo>
                  <a:lnTo>
                    <a:pt x="143992" y="33235"/>
                  </a:lnTo>
                  <a:lnTo>
                    <a:pt x="143992" y="22161"/>
                  </a:lnTo>
                  <a:lnTo>
                    <a:pt x="143992" y="11074"/>
                  </a:lnTo>
                  <a:lnTo>
                    <a:pt x="132918" y="11074"/>
                  </a:lnTo>
                  <a:lnTo>
                    <a:pt x="132918" y="22161"/>
                  </a:lnTo>
                  <a:lnTo>
                    <a:pt x="121843" y="22161"/>
                  </a:lnTo>
                  <a:lnTo>
                    <a:pt x="110769" y="22161"/>
                  </a:lnTo>
                  <a:lnTo>
                    <a:pt x="110769" y="33248"/>
                  </a:lnTo>
                  <a:lnTo>
                    <a:pt x="121843" y="33248"/>
                  </a:lnTo>
                  <a:lnTo>
                    <a:pt x="132918" y="33248"/>
                  </a:lnTo>
                  <a:lnTo>
                    <a:pt x="143992" y="33248"/>
                  </a:lnTo>
                  <a:lnTo>
                    <a:pt x="143992" y="44310"/>
                  </a:lnTo>
                  <a:lnTo>
                    <a:pt x="155067" y="44310"/>
                  </a:lnTo>
                  <a:lnTo>
                    <a:pt x="155067" y="33235"/>
                  </a:lnTo>
                  <a:close/>
                </a:path>
                <a:path w="631825" h="44450">
                  <a:moveTo>
                    <a:pt x="166154" y="33235"/>
                  </a:moveTo>
                  <a:lnTo>
                    <a:pt x="155079" y="33235"/>
                  </a:lnTo>
                  <a:lnTo>
                    <a:pt x="155079" y="44310"/>
                  </a:lnTo>
                  <a:lnTo>
                    <a:pt x="166154" y="44310"/>
                  </a:lnTo>
                  <a:lnTo>
                    <a:pt x="166154" y="33235"/>
                  </a:lnTo>
                  <a:close/>
                </a:path>
                <a:path w="631825" h="44450">
                  <a:moveTo>
                    <a:pt x="188302" y="11074"/>
                  </a:moveTo>
                  <a:lnTo>
                    <a:pt x="177228" y="11074"/>
                  </a:lnTo>
                  <a:lnTo>
                    <a:pt x="166154" y="11074"/>
                  </a:lnTo>
                  <a:lnTo>
                    <a:pt x="155079" y="11074"/>
                  </a:lnTo>
                  <a:lnTo>
                    <a:pt x="155079" y="22161"/>
                  </a:lnTo>
                  <a:lnTo>
                    <a:pt x="166154" y="22161"/>
                  </a:lnTo>
                  <a:lnTo>
                    <a:pt x="177228" y="22161"/>
                  </a:lnTo>
                  <a:lnTo>
                    <a:pt x="188302" y="22161"/>
                  </a:lnTo>
                  <a:lnTo>
                    <a:pt x="188302" y="11074"/>
                  </a:lnTo>
                  <a:close/>
                </a:path>
                <a:path w="631825" h="44450">
                  <a:moveTo>
                    <a:pt x="210451" y="11074"/>
                  </a:moveTo>
                  <a:lnTo>
                    <a:pt x="199377" y="11074"/>
                  </a:lnTo>
                  <a:lnTo>
                    <a:pt x="199377" y="22161"/>
                  </a:lnTo>
                  <a:lnTo>
                    <a:pt x="199377" y="33248"/>
                  </a:lnTo>
                  <a:lnTo>
                    <a:pt x="210451" y="33248"/>
                  </a:lnTo>
                  <a:lnTo>
                    <a:pt x="210451" y="22161"/>
                  </a:lnTo>
                  <a:lnTo>
                    <a:pt x="210451" y="11074"/>
                  </a:lnTo>
                  <a:close/>
                </a:path>
                <a:path w="631825" h="44450">
                  <a:moveTo>
                    <a:pt x="221538" y="22161"/>
                  </a:moveTo>
                  <a:lnTo>
                    <a:pt x="210464" y="22161"/>
                  </a:lnTo>
                  <a:lnTo>
                    <a:pt x="210464" y="33248"/>
                  </a:lnTo>
                  <a:lnTo>
                    <a:pt x="221538" y="33248"/>
                  </a:lnTo>
                  <a:lnTo>
                    <a:pt x="221538" y="22161"/>
                  </a:lnTo>
                  <a:close/>
                </a:path>
                <a:path w="631825" h="44450">
                  <a:moveTo>
                    <a:pt x="254762" y="11074"/>
                  </a:moveTo>
                  <a:lnTo>
                    <a:pt x="243687" y="11074"/>
                  </a:lnTo>
                  <a:lnTo>
                    <a:pt x="232613" y="11074"/>
                  </a:lnTo>
                  <a:lnTo>
                    <a:pt x="232613" y="22161"/>
                  </a:lnTo>
                  <a:lnTo>
                    <a:pt x="232613" y="33248"/>
                  </a:lnTo>
                  <a:lnTo>
                    <a:pt x="243687" y="33248"/>
                  </a:lnTo>
                  <a:lnTo>
                    <a:pt x="243687" y="22161"/>
                  </a:lnTo>
                  <a:lnTo>
                    <a:pt x="254762" y="22161"/>
                  </a:lnTo>
                  <a:lnTo>
                    <a:pt x="254762" y="11074"/>
                  </a:lnTo>
                  <a:close/>
                </a:path>
                <a:path w="631825" h="44450">
                  <a:moveTo>
                    <a:pt x="265836" y="22161"/>
                  </a:moveTo>
                  <a:lnTo>
                    <a:pt x="254762" y="22161"/>
                  </a:lnTo>
                  <a:lnTo>
                    <a:pt x="254762" y="33248"/>
                  </a:lnTo>
                  <a:lnTo>
                    <a:pt x="265836" y="33248"/>
                  </a:lnTo>
                  <a:lnTo>
                    <a:pt x="265836" y="22161"/>
                  </a:lnTo>
                  <a:close/>
                </a:path>
                <a:path w="631825" h="44450">
                  <a:moveTo>
                    <a:pt x="276923" y="22161"/>
                  </a:moveTo>
                  <a:lnTo>
                    <a:pt x="265849" y="22161"/>
                  </a:lnTo>
                  <a:lnTo>
                    <a:pt x="265849" y="33248"/>
                  </a:lnTo>
                  <a:lnTo>
                    <a:pt x="276923" y="33248"/>
                  </a:lnTo>
                  <a:lnTo>
                    <a:pt x="276923" y="22161"/>
                  </a:lnTo>
                  <a:close/>
                </a:path>
                <a:path w="631825" h="44450">
                  <a:moveTo>
                    <a:pt x="287997" y="0"/>
                  </a:moveTo>
                  <a:lnTo>
                    <a:pt x="276923" y="0"/>
                  </a:lnTo>
                  <a:lnTo>
                    <a:pt x="265849" y="0"/>
                  </a:lnTo>
                  <a:lnTo>
                    <a:pt x="265849" y="11074"/>
                  </a:lnTo>
                  <a:lnTo>
                    <a:pt x="276923" y="11074"/>
                  </a:lnTo>
                  <a:lnTo>
                    <a:pt x="276923" y="22161"/>
                  </a:lnTo>
                  <a:lnTo>
                    <a:pt x="287997" y="22161"/>
                  </a:lnTo>
                  <a:lnTo>
                    <a:pt x="287997" y="11074"/>
                  </a:lnTo>
                  <a:lnTo>
                    <a:pt x="287997" y="0"/>
                  </a:lnTo>
                  <a:close/>
                </a:path>
                <a:path w="631825" h="44450">
                  <a:moveTo>
                    <a:pt x="299072" y="22161"/>
                  </a:moveTo>
                  <a:lnTo>
                    <a:pt x="287997" y="22161"/>
                  </a:lnTo>
                  <a:lnTo>
                    <a:pt x="287997" y="33248"/>
                  </a:lnTo>
                  <a:lnTo>
                    <a:pt x="299072" y="33248"/>
                  </a:lnTo>
                  <a:lnTo>
                    <a:pt x="299072" y="22161"/>
                  </a:lnTo>
                  <a:close/>
                </a:path>
                <a:path w="631825" h="44450">
                  <a:moveTo>
                    <a:pt x="321221" y="11074"/>
                  </a:moveTo>
                  <a:lnTo>
                    <a:pt x="310146" y="11074"/>
                  </a:lnTo>
                  <a:lnTo>
                    <a:pt x="310146" y="22161"/>
                  </a:lnTo>
                  <a:lnTo>
                    <a:pt x="310146" y="33248"/>
                  </a:lnTo>
                  <a:lnTo>
                    <a:pt x="321221" y="33248"/>
                  </a:lnTo>
                  <a:lnTo>
                    <a:pt x="321221" y="22161"/>
                  </a:lnTo>
                  <a:lnTo>
                    <a:pt x="321221" y="11074"/>
                  </a:lnTo>
                  <a:close/>
                </a:path>
                <a:path w="631825" h="44450">
                  <a:moveTo>
                    <a:pt x="343382" y="0"/>
                  </a:moveTo>
                  <a:lnTo>
                    <a:pt x="332308" y="0"/>
                  </a:lnTo>
                  <a:lnTo>
                    <a:pt x="321233" y="0"/>
                  </a:lnTo>
                  <a:lnTo>
                    <a:pt x="321233" y="11074"/>
                  </a:lnTo>
                  <a:lnTo>
                    <a:pt x="332308" y="11074"/>
                  </a:lnTo>
                  <a:lnTo>
                    <a:pt x="343382" y="11074"/>
                  </a:lnTo>
                  <a:lnTo>
                    <a:pt x="343382" y="0"/>
                  </a:lnTo>
                  <a:close/>
                </a:path>
                <a:path w="631825" h="44450">
                  <a:moveTo>
                    <a:pt x="376605" y="22161"/>
                  </a:moveTo>
                  <a:lnTo>
                    <a:pt x="365531" y="22161"/>
                  </a:lnTo>
                  <a:lnTo>
                    <a:pt x="365531" y="33248"/>
                  </a:lnTo>
                  <a:lnTo>
                    <a:pt x="376605" y="33248"/>
                  </a:lnTo>
                  <a:lnTo>
                    <a:pt x="376605" y="22161"/>
                  </a:lnTo>
                  <a:close/>
                </a:path>
                <a:path w="631825" h="44450">
                  <a:moveTo>
                    <a:pt x="376605" y="0"/>
                  </a:moveTo>
                  <a:lnTo>
                    <a:pt x="365531" y="0"/>
                  </a:lnTo>
                  <a:lnTo>
                    <a:pt x="354457" y="0"/>
                  </a:lnTo>
                  <a:lnTo>
                    <a:pt x="354457" y="11074"/>
                  </a:lnTo>
                  <a:lnTo>
                    <a:pt x="343382" y="11074"/>
                  </a:lnTo>
                  <a:lnTo>
                    <a:pt x="343382" y="22161"/>
                  </a:lnTo>
                  <a:lnTo>
                    <a:pt x="332308" y="22161"/>
                  </a:lnTo>
                  <a:lnTo>
                    <a:pt x="321233" y="22161"/>
                  </a:lnTo>
                  <a:lnTo>
                    <a:pt x="321233" y="33248"/>
                  </a:lnTo>
                  <a:lnTo>
                    <a:pt x="332308" y="33248"/>
                  </a:lnTo>
                  <a:lnTo>
                    <a:pt x="343382" y="33248"/>
                  </a:lnTo>
                  <a:lnTo>
                    <a:pt x="354457" y="33248"/>
                  </a:lnTo>
                  <a:lnTo>
                    <a:pt x="354457" y="22161"/>
                  </a:lnTo>
                  <a:lnTo>
                    <a:pt x="365531" y="22161"/>
                  </a:lnTo>
                  <a:lnTo>
                    <a:pt x="365531" y="11074"/>
                  </a:lnTo>
                  <a:lnTo>
                    <a:pt x="376605" y="11074"/>
                  </a:lnTo>
                  <a:lnTo>
                    <a:pt x="376605" y="0"/>
                  </a:lnTo>
                  <a:close/>
                </a:path>
                <a:path w="631825" h="44450">
                  <a:moveTo>
                    <a:pt x="398767" y="22161"/>
                  </a:moveTo>
                  <a:lnTo>
                    <a:pt x="387692" y="22161"/>
                  </a:lnTo>
                  <a:lnTo>
                    <a:pt x="387692" y="11074"/>
                  </a:lnTo>
                  <a:lnTo>
                    <a:pt x="376618" y="11074"/>
                  </a:lnTo>
                  <a:lnTo>
                    <a:pt x="376618" y="22161"/>
                  </a:lnTo>
                  <a:lnTo>
                    <a:pt x="376618" y="33248"/>
                  </a:lnTo>
                  <a:lnTo>
                    <a:pt x="387692" y="33248"/>
                  </a:lnTo>
                  <a:lnTo>
                    <a:pt x="398767" y="33248"/>
                  </a:lnTo>
                  <a:lnTo>
                    <a:pt x="398767" y="22161"/>
                  </a:lnTo>
                  <a:close/>
                </a:path>
                <a:path w="631825" h="44450">
                  <a:moveTo>
                    <a:pt x="398767" y="0"/>
                  </a:moveTo>
                  <a:lnTo>
                    <a:pt x="387692" y="0"/>
                  </a:lnTo>
                  <a:lnTo>
                    <a:pt x="387692" y="11074"/>
                  </a:lnTo>
                  <a:lnTo>
                    <a:pt x="398767" y="11074"/>
                  </a:lnTo>
                  <a:lnTo>
                    <a:pt x="398767" y="0"/>
                  </a:lnTo>
                  <a:close/>
                </a:path>
                <a:path w="631825" h="44450">
                  <a:moveTo>
                    <a:pt x="443077" y="11074"/>
                  </a:moveTo>
                  <a:lnTo>
                    <a:pt x="432003" y="11074"/>
                  </a:lnTo>
                  <a:lnTo>
                    <a:pt x="432003" y="22161"/>
                  </a:lnTo>
                  <a:lnTo>
                    <a:pt x="443077" y="22161"/>
                  </a:lnTo>
                  <a:lnTo>
                    <a:pt x="443077" y="11074"/>
                  </a:lnTo>
                  <a:close/>
                </a:path>
                <a:path w="631825" h="44450">
                  <a:moveTo>
                    <a:pt x="476300" y="0"/>
                  </a:moveTo>
                  <a:lnTo>
                    <a:pt x="465226" y="0"/>
                  </a:lnTo>
                  <a:lnTo>
                    <a:pt x="465226" y="11074"/>
                  </a:lnTo>
                  <a:lnTo>
                    <a:pt x="454152" y="11074"/>
                  </a:lnTo>
                  <a:lnTo>
                    <a:pt x="454152" y="22161"/>
                  </a:lnTo>
                  <a:lnTo>
                    <a:pt x="465226" y="22161"/>
                  </a:lnTo>
                  <a:lnTo>
                    <a:pt x="476300" y="22161"/>
                  </a:lnTo>
                  <a:lnTo>
                    <a:pt x="476300" y="11074"/>
                  </a:lnTo>
                  <a:lnTo>
                    <a:pt x="476300" y="0"/>
                  </a:lnTo>
                  <a:close/>
                </a:path>
                <a:path w="631825" h="44450">
                  <a:moveTo>
                    <a:pt x="487375" y="22161"/>
                  </a:moveTo>
                  <a:lnTo>
                    <a:pt x="476300" y="22161"/>
                  </a:lnTo>
                  <a:lnTo>
                    <a:pt x="476300" y="33248"/>
                  </a:lnTo>
                  <a:lnTo>
                    <a:pt x="487375" y="33248"/>
                  </a:lnTo>
                  <a:lnTo>
                    <a:pt x="487375" y="22161"/>
                  </a:lnTo>
                  <a:close/>
                </a:path>
                <a:path w="631825" h="44450">
                  <a:moveTo>
                    <a:pt x="542759" y="0"/>
                  </a:moveTo>
                  <a:lnTo>
                    <a:pt x="531685" y="0"/>
                  </a:lnTo>
                  <a:lnTo>
                    <a:pt x="531685" y="11074"/>
                  </a:lnTo>
                  <a:lnTo>
                    <a:pt x="520611" y="11074"/>
                  </a:lnTo>
                  <a:lnTo>
                    <a:pt x="520611" y="0"/>
                  </a:lnTo>
                  <a:lnTo>
                    <a:pt x="509536" y="0"/>
                  </a:lnTo>
                  <a:lnTo>
                    <a:pt x="498462" y="0"/>
                  </a:lnTo>
                  <a:lnTo>
                    <a:pt x="487387" y="0"/>
                  </a:lnTo>
                  <a:lnTo>
                    <a:pt x="487387" y="11074"/>
                  </a:lnTo>
                  <a:lnTo>
                    <a:pt x="498462" y="11074"/>
                  </a:lnTo>
                  <a:lnTo>
                    <a:pt x="498462" y="22161"/>
                  </a:lnTo>
                  <a:lnTo>
                    <a:pt x="498462" y="33248"/>
                  </a:lnTo>
                  <a:lnTo>
                    <a:pt x="509536" y="33248"/>
                  </a:lnTo>
                  <a:lnTo>
                    <a:pt x="509536" y="22161"/>
                  </a:lnTo>
                  <a:lnTo>
                    <a:pt x="520611" y="22161"/>
                  </a:lnTo>
                  <a:lnTo>
                    <a:pt x="520611" y="33248"/>
                  </a:lnTo>
                  <a:lnTo>
                    <a:pt x="531685" y="33248"/>
                  </a:lnTo>
                  <a:lnTo>
                    <a:pt x="531685" y="22161"/>
                  </a:lnTo>
                  <a:lnTo>
                    <a:pt x="542759" y="22161"/>
                  </a:lnTo>
                  <a:lnTo>
                    <a:pt x="542759" y="11074"/>
                  </a:lnTo>
                  <a:lnTo>
                    <a:pt x="542759" y="0"/>
                  </a:lnTo>
                  <a:close/>
                </a:path>
                <a:path w="631825" h="44450">
                  <a:moveTo>
                    <a:pt x="553847" y="22161"/>
                  </a:moveTo>
                  <a:lnTo>
                    <a:pt x="542772" y="22161"/>
                  </a:lnTo>
                  <a:lnTo>
                    <a:pt x="542772" y="33248"/>
                  </a:lnTo>
                  <a:lnTo>
                    <a:pt x="553847" y="33248"/>
                  </a:lnTo>
                  <a:lnTo>
                    <a:pt x="553847" y="22161"/>
                  </a:lnTo>
                  <a:close/>
                </a:path>
                <a:path w="631825" h="44450">
                  <a:moveTo>
                    <a:pt x="598131" y="11074"/>
                  </a:moveTo>
                  <a:lnTo>
                    <a:pt x="587057" y="11074"/>
                  </a:lnTo>
                  <a:lnTo>
                    <a:pt x="587057" y="22161"/>
                  </a:lnTo>
                  <a:lnTo>
                    <a:pt x="598131" y="22161"/>
                  </a:lnTo>
                  <a:lnTo>
                    <a:pt x="598131" y="11074"/>
                  </a:lnTo>
                  <a:close/>
                </a:path>
                <a:path w="631825" h="44450">
                  <a:moveTo>
                    <a:pt x="620293" y="0"/>
                  </a:moveTo>
                  <a:lnTo>
                    <a:pt x="609219" y="0"/>
                  </a:lnTo>
                  <a:lnTo>
                    <a:pt x="598157" y="0"/>
                  </a:lnTo>
                  <a:lnTo>
                    <a:pt x="598157" y="11074"/>
                  </a:lnTo>
                  <a:lnTo>
                    <a:pt x="609219" y="11074"/>
                  </a:lnTo>
                  <a:lnTo>
                    <a:pt x="609219" y="22161"/>
                  </a:lnTo>
                  <a:lnTo>
                    <a:pt x="609219" y="33248"/>
                  </a:lnTo>
                  <a:lnTo>
                    <a:pt x="620293" y="33248"/>
                  </a:lnTo>
                  <a:lnTo>
                    <a:pt x="620293" y="22161"/>
                  </a:lnTo>
                  <a:lnTo>
                    <a:pt x="620293" y="11074"/>
                  </a:lnTo>
                  <a:lnTo>
                    <a:pt x="620293" y="0"/>
                  </a:lnTo>
                  <a:close/>
                </a:path>
                <a:path w="631825" h="44450">
                  <a:moveTo>
                    <a:pt x="631380" y="0"/>
                  </a:moveTo>
                  <a:lnTo>
                    <a:pt x="620306" y="0"/>
                  </a:lnTo>
                  <a:lnTo>
                    <a:pt x="620306" y="11074"/>
                  </a:lnTo>
                  <a:lnTo>
                    <a:pt x="620306" y="22161"/>
                  </a:lnTo>
                  <a:lnTo>
                    <a:pt x="631380" y="22161"/>
                  </a:lnTo>
                  <a:lnTo>
                    <a:pt x="631380" y="11074"/>
                  </a:lnTo>
                  <a:lnTo>
                    <a:pt x="6313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5955525" y="4295330"/>
              <a:ext cx="609600" cy="33655"/>
            </a:xfrm>
            <a:custGeom>
              <a:avLst/>
              <a:gdLst/>
              <a:ahLst/>
              <a:cxnLst/>
              <a:rect l="l" t="t" r="r" b="b"/>
              <a:pathLst>
                <a:path w="609600" h="33654">
                  <a:moveTo>
                    <a:pt x="11074" y="22148"/>
                  </a:moveTo>
                  <a:lnTo>
                    <a:pt x="0" y="22148"/>
                  </a:lnTo>
                  <a:lnTo>
                    <a:pt x="0" y="33223"/>
                  </a:lnTo>
                  <a:lnTo>
                    <a:pt x="11074" y="33223"/>
                  </a:lnTo>
                  <a:lnTo>
                    <a:pt x="11074" y="22148"/>
                  </a:lnTo>
                  <a:close/>
                </a:path>
                <a:path w="609600" h="33654">
                  <a:moveTo>
                    <a:pt x="44297" y="11074"/>
                  </a:moveTo>
                  <a:lnTo>
                    <a:pt x="33223" y="11074"/>
                  </a:lnTo>
                  <a:lnTo>
                    <a:pt x="33223" y="22148"/>
                  </a:lnTo>
                  <a:lnTo>
                    <a:pt x="33223" y="33223"/>
                  </a:lnTo>
                  <a:lnTo>
                    <a:pt x="44297" y="33223"/>
                  </a:lnTo>
                  <a:lnTo>
                    <a:pt x="44297" y="22148"/>
                  </a:lnTo>
                  <a:lnTo>
                    <a:pt x="44297" y="11074"/>
                  </a:lnTo>
                  <a:close/>
                </a:path>
                <a:path w="609600" h="33654">
                  <a:moveTo>
                    <a:pt x="66459" y="22148"/>
                  </a:moveTo>
                  <a:lnTo>
                    <a:pt x="55384" y="22148"/>
                  </a:lnTo>
                  <a:lnTo>
                    <a:pt x="55384" y="11074"/>
                  </a:lnTo>
                  <a:lnTo>
                    <a:pt x="44310" y="11074"/>
                  </a:lnTo>
                  <a:lnTo>
                    <a:pt x="44310" y="22148"/>
                  </a:lnTo>
                  <a:lnTo>
                    <a:pt x="44310" y="33223"/>
                  </a:lnTo>
                  <a:lnTo>
                    <a:pt x="55384" y="33223"/>
                  </a:lnTo>
                  <a:lnTo>
                    <a:pt x="66459" y="33223"/>
                  </a:lnTo>
                  <a:lnTo>
                    <a:pt x="66459" y="22148"/>
                  </a:lnTo>
                  <a:close/>
                </a:path>
                <a:path w="609600" h="33654">
                  <a:moveTo>
                    <a:pt x="77533" y="11074"/>
                  </a:moveTo>
                  <a:lnTo>
                    <a:pt x="66459" y="11074"/>
                  </a:lnTo>
                  <a:lnTo>
                    <a:pt x="66459" y="22148"/>
                  </a:lnTo>
                  <a:lnTo>
                    <a:pt x="77533" y="22148"/>
                  </a:lnTo>
                  <a:lnTo>
                    <a:pt x="77533" y="11074"/>
                  </a:lnTo>
                  <a:close/>
                </a:path>
                <a:path w="609600" h="33654">
                  <a:moveTo>
                    <a:pt x="99682" y="11074"/>
                  </a:moveTo>
                  <a:lnTo>
                    <a:pt x="88607" y="11074"/>
                  </a:lnTo>
                  <a:lnTo>
                    <a:pt x="88607" y="22148"/>
                  </a:lnTo>
                  <a:lnTo>
                    <a:pt x="77533" y="22148"/>
                  </a:lnTo>
                  <a:lnTo>
                    <a:pt x="77533" y="33223"/>
                  </a:lnTo>
                  <a:lnTo>
                    <a:pt x="88607" y="33223"/>
                  </a:lnTo>
                  <a:lnTo>
                    <a:pt x="99682" y="33223"/>
                  </a:lnTo>
                  <a:lnTo>
                    <a:pt x="99682" y="22148"/>
                  </a:lnTo>
                  <a:lnTo>
                    <a:pt x="99682" y="11074"/>
                  </a:lnTo>
                  <a:close/>
                </a:path>
                <a:path w="609600" h="33654">
                  <a:moveTo>
                    <a:pt x="132918" y="22148"/>
                  </a:moveTo>
                  <a:lnTo>
                    <a:pt x="121843" y="22148"/>
                  </a:lnTo>
                  <a:lnTo>
                    <a:pt x="110769" y="22148"/>
                  </a:lnTo>
                  <a:lnTo>
                    <a:pt x="99695" y="22148"/>
                  </a:lnTo>
                  <a:lnTo>
                    <a:pt x="99695" y="33223"/>
                  </a:lnTo>
                  <a:lnTo>
                    <a:pt x="110769" y="33223"/>
                  </a:lnTo>
                  <a:lnTo>
                    <a:pt x="121843" y="33223"/>
                  </a:lnTo>
                  <a:lnTo>
                    <a:pt x="132918" y="33223"/>
                  </a:lnTo>
                  <a:lnTo>
                    <a:pt x="132918" y="22148"/>
                  </a:lnTo>
                  <a:close/>
                </a:path>
                <a:path w="609600" h="33654">
                  <a:moveTo>
                    <a:pt x="155067" y="11074"/>
                  </a:moveTo>
                  <a:lnTo>
                    <a:pt x="143992" y="11074"/>
                  </a:lnTo>
                  <a:lnTo>
                    <a:pt x="132918" y="11074"/>
                  </a:lnTo>
                  <a:lnTo>
                    <a:pt x="132918" y="22148"/>
                  </a:lnTo>
                  <a:lnTo>
                    <a:pt x="143992" y="22148"/>
                  </a:lnTo>
                  <a:lnTo>
                    <a:pt x="155067" y="22148"/>
                  </a:lnTo>
                  <a:lnTo>
                    <a:pt x="155067" y="11074"/>
                  </a:lnTo>
                  <a:close/>
                </a:path>
                <a:path w="609600" h="33654">
                  <a:moveTo>
                    <a:pt x="188302" y="11074"/>
                  </a:moveTo>
                  <a:lnTo>
                    <a:pt x="177228" y="11074"/>
                  </a:lnTo>
                  <a:lnTo>
                    <a:pt x="166154" y="11074"/>
                  </a:lnTo>
                  <a:lnTo>
                    <a:pt x="166154" y="0"/>
                  </a:lnTo>
                  <a:lnTo>
                    <a:pt x="155079" y="0"/>
                  </a:lnTo>
                  <a:lnTo>
                    <a:pt x="155079" y="11074"/>
                  </a:lnTo>
                  <a:lnTo>
                    <a:pt x="155079" y="22148"/>
                  </a:lnTo>
                  <a:lnTo>
                    <a:pt x="155079" y="33223"/>
                  </a:lnTo>
                  <a:lnTo>
                    <a:pt x="166154" y="33223"/>
                  </a:lnTo>
                  <a:lnTo>
                    <a:pt x="177228" y="33223"/>
                  </a:lnTo>
                  <a:lnTo>
                    <a:pt x="188302" y="33223"/>
                  </a:lnTo>
                  <a:lnTo>
                    <a:pt x="188302" y="22148"/>
                  </a:lnTo>
                  <a:lnTo>
                    <a:pt x="188302" y="11074"/>
                  </a:lnTo>
                  <a:close/>
                </a:path>
                <a:path w="609600" h="33654">
                  <a:moveTo>
                    <a:pt x="210451" y="22148"/>
                  </a:moveTo>
                  <a:lnTo>
                    <a:pt x="199377" y="22148"/>
                  </a:lnTo>
                  <a:lnTo>
                    <a:pt x="199377" y="33223"/>
                  </a:lnTo>
                  <a:lnTo>
                    <a:pt x="210451" y="33223"/>
                  </a:lnTo>
                  <a:lnTo>
                    <a:pt x="210451" y="22148"/>
                  </a:lnTo>
                  <a:close/>
                </a:path>
                <a:path w="609600" h="33654">
                  <a:moveTo>
                    <a:pt x="210451" y="0"/>
                  </a:moveTo>
                  <a:lnTo>
                    <a:pt x="199377" y="0"/>
                  </a:lnTo>
                  <a:lnTo>
                    <a:pt x="188302" y="0"/>
                  </a:lnTo>
                  <a:lnTo>
                    <a:pt x="188302" y="11074"/>
                  </a:lnTo>
                  <a:lnTo>
                    <a:pt x="199377" y="11074"/>
                  </a:lnTo>
                  <a:lnTo>
                    <a:pt x="210451" y="11074"/>
                  </a:lnTo>
                  <a:lnTo>
                    <a:pt x="210451" y="0"/>
                  </a:lnTo>
                  <a:close/>
                </a:path>
                <a:path w="609600" h="33654">
                  <a:moveTo>
                    <a:pt x="221538" y="11074"/>
                  </a:moveTo>
                  <a:lnTo>
                    <a:pt x="210464" y="11074"/>
                  </a:lnTo>
                  <a:lnTo>
                    <a:pt x="210464" y="22148"/>
                  </a:lnTo>
                  <a:lnTo>
                    <a:pt x="221538" y="22148"/>
                  </a:lnTo>
                  <a:lnTo>
                    <a:pt x="221538" y="11074"/>
                  </a:lnTo>
                  <a:close/>
                </a:path>
                <a:path w="609600" h="33654">
                  <a:moveTo>
                    <a:pt x="232613" y="22148"/>
                  </a:moveTo>
                  <a:lnTo>
                    <a:pt x="221538" y="22148"/>
                  </a:lnTo>
                  <a:lnTo>
                    <a:pt x="221538" y="33223"/>
                  </a:lnTo>
                  <a:lnTo>
                    <a:pt x="232613" y="33223"/>
                  </a:lnTo>
                  <a:lnTo>
                    <a:pt x="232613" y="22148"/>
                  </a:lnTo>
                  <a:close/>
                </a:path>
                <a:path w="609600" h="33654">
                  <a:moveTo>
                    <a:pt x="265836" y="0"/>
                  </a:moveTo>
                  <a:lnTo>
                    <a:pt x="254762" y="0"/>
                  </a:lnTo>
                  <a:lnTo>
                    <a:pt x="254762" y="11074"/>
                  </a:lnTo>
                  <a:lnTo>
                    <a:pt x="243687" y="11074"/>
                  </a:lnTo>
                  <a:lnTo>
                    <a:pt x="243687" y="0"/>
                  </a:lnTo>
                  <a:lnTo>
                    <a:pt x="232613" y="0"/>
                  </a:lnTo>
                  <a:lnTo>
                    <a:pt x="232613" y="11074"/>
                  </a:lnTo>
                  <a:lnTo>
                    <a:pt x="232613" y="22148"/>
                  </a:lnTo>
                  <a:lnTo>
                    <a:pt x="243687" y="22148"/>
                  </a:lnTo>
                  <a:lnTo>
                    <a:pt x="243687" y="33223"/>
                  </a:lnTo>
                  <a:lnTo>
                    <a:pt x="254762" y="33223"/>
                  </a:lnTo>
                  <a:lnTo>
                    <a:pt x="254762" y="22148"/>
                  </a:lnTo>
                  <a:lnTo>
                    <a:pt x="265836" y="22148"/>
                  </a:lnTo>
                  <a:lnTo>
                    <a:pt x="265836" y="11074"/>
                  </a:lnTo>
                  <a:lnTo>
                    <a:pt x="265836" y="0"/>
                  </a:lnTo>
                  <a:close/>
                </a:path>
                <a:path w="609600" h="33654">
                  <a:moveTo>
                    <a:pt x="276923" y="22148"/>
                  </a:moveTo>
                  <a:lnTo>
                    <a:pt x="265849" y="22148"/>
                  </a:lnTo>
                  <a:lnTo>
                    <a:pt x="265849" y="33223"/>
                  </a:lnTo>
                  <a:lnTo>
                    <a:pt x="276923" y="33223"/>
                  </a:lnTo>
                  <a:lnTo>
                    <a:pt x="276923" y="22148"/>
                  </a:lnTo>
                  <a:close/>
                </a:path>
                <a:path w="609600" h="33654">
                  <a:moveTo>
                    <a:pt x="299072" y="0"/>
                  </a:moveTo>
                  <a:lnTo>
                    <a:pt x="287997" y="0"/>
                  </a:lnTo>
                  <a:lnTo>
                    <a:pt x="287997" y="11074"/>
                  </a:lnTo>
                  <a:lnTo>
                    <a:pt x="299072" y="11074"/>
                  </a:lnTo>
                  <a:lnTo>
                    <a:pt x="299072" y="0"/>
                  </a:lnTo>
                  <a:close/>
                </a:path>
                <a:path w="609600" h="33654">
                  <a:moveTo>
                    <a:pt x="310146" y="11074"/>
                  </a:moveTo>
                  <a:lnTo>
                    <a:pt x="299072" y="11074"/>
                  </a:lnTo>
                  <a:lnTo>
                    <a:pt x="299072" y="22148"/>
                  </a:lnTo>
                  <a:lnTo>
                    <a:pt x="299072" y="33223"/>
                  </a:lnTo>
                  <a:lnTo>
                    <a:pt x="310146" y="33223"/>
                  </a:lnTo>
                  <a:lnTo>
                    <a:pt x="310146" y="22148"/>
                  </a:lnTo>
                  <a:lnTo>
                    <a:pt x="310146" y="11074"/>
                  </a:lnTo>
                  <a:close/>
                </a:path>
                <a:path w="609600" h="33654">
                  <a:moveTo>
                    <a:pt x="321221" y="0"/>
                  </a:moveTo>
                  <a:lnTo>
                    <a:pt x="310146" y="0"/>
                  </a:lnTo>
                  <a:lnTo>
                    <a:pt x="310146" y="11074"/>
                  </a:lnTo>
                  <a:lnTo>
                    <a:pt x="321221" y="11074"/>
                  </a:lnTo>
                  <a:lnTo>
                    <a:pt x="321221" y="0"/>
                  </a:lnTo>
                  <a:close/>
                </a:path>
                <a:path w="609600" h="33654">
                  <a:moveTo>
                    <a:pt x="376605" y="22148"/>
                  </a:moveTo>
                  <a:lnTo>
                    <a:pt x="365531" y="22148"/>
                  </a:lnTo>
                  <a:lnTo>
                    <a:pt x="354457" y="22148"/>
                  </a:lnTo>
                  <a:lnTo>
                    <a:pt x="354457" y="11074"/>
                  </a:lnTo>
                  <a:lnTo>
                    <a:pt x="343382" y="11074"/>
                  </a:lnTo>
                  <a:lnTo>
                    <a:pt x="332308" y="11074"/>
                  </a:lnTo>
                  <a:lnTo>
                    <a:pt x="332308" y="22148"/>
                  </a:lnTo>
                  <a:lnTo>
                    <a:pt x="343382" y="22148"/>
                  </a:lnTo>
                  <a:lnTo>
                    <a:pt x="343382" y="33223"/>
                  </a:lnTo>
                  <a:lnTo>
                    <a:pt x="354457" y="33223"/>
                  </a:lnTo>
                  <a:lnTo>
                    <a:pt x="365531" y="33223"/>
                  </a:lnTo>
                  <a:lnTo>
                    <a:pt x="376605" y="33223"/>
                  </a:lnTo>
                  <a:lnTo>
                    <a:pt x="376605" y="22148"/>
                  </a:lnTo>
                  <a:close/>
                </a:path>
                <a:path w="609600" h="33654">
                  <a:moveTo>
                    <a:pt x="376605" y="0"/>
                  </a:moveTo>
                  <a:lnTo>
                    <a:pt x="365531" y="0"/>
                  </a:lnTo>
                  <a:lnTo>
                    <a:pt x="354457" y="0"/>
                  </a:lnTo>
                  <a:lnTo>
                    <a:pt x="354457" y="11074"/>
                  </a:lnTo>
                  <a:lnTo>
                    <a:pt x="365531" y="11074"/>
                  </a:lnTo>
                  <a:lnTo>
                    <a:pt x="376605" y="11074"/>
                  </a:lnTo>
                  <a:lnTo>
                    <a:pt x="376605" y="0"/>
                  </a:lnTo>
                  <a:close/>
                </a:path>
                <a:path w="609600" h="33654">
                  <a:moveTo>
                    <a:pt x="387692" y="22148"/>
                  </a:moveTo>
                  <a:lnTo>
                    <a:pt x="376618" y="22148"/>
                  </a:lnTo>
                  <a:lnTo>
                    <a:pt x="376618" y="33223"/>
                  </a:lnTo>
                  <a:lnTo>
                    <a:pt x="387692" y="33223"/>
                  </a:lnTo>
                  <a:lnTo>
                    <a:pt x="387692" y="22148"/>
                  </a:lnTo>
                  <a:close/>
                </a:path>
                <a:path w="609600" h="33654">
                  <a:moveTo>
                    <a:pt x="431990" y="22148"/>
                  </a:moveTo>
                  <a:lnTo>
                    <a:pt x="420916" y="22148"/>
                  </a:lnTo>
                  <a:lnTo>
                    <a:pt x="420916" y="33223"/>
                  </a:lnTo>
                  <a:lnTo>
                    <a:pt x="431990" y="33223"/>
                  </a:lnTo>
                  <a:lnTo>
                    <a:pt x="431990" y="22148"/>
                  </a:lnTo>
                  <a:close/>
                </a:path>
                <a:path w="609600" h="33654">
                  <a:moveTo>
                    <a:pt x="431990" y="0"/>
                  </a:moveTo>
                  <a:lnTo>
                    <a:pt x="420916" y="0"/>
                  </a:lnTo>
                  <a:lnTo>
                    <a:pt x="409841" y="0"/>
                  </a:lnTo>
                  <a:lnTo>
                    <a:pt x="398767" y="0"/>
                  </a:lnTo>
                  <a:lnTo>
                    <a:pt x="387692" y="0"/>
                  </a:lnTo>
                  <a:lnTo>
                    <a:pt x="387692" y="11074"/>
                  </a:lnTo>
                  <a:lnTo>
                    <a:pt x="387692" y="22148"/>
                  </a:lnTo>
                  <a:lnTo>
                    <a:pt x="398767" y="22148"/>
                  </a:lnTo>
                  <a:lnTo>
                    <a:pt x="409841" y="22148"/>
                  </a:lnTo>
                  <a:lnTo>
                    <a:pt x="420916" y="22148"/>
                  </a:lnTo>
                  <a:lnTo>
                    <a:pt x="420916" y="11074"/>
                  </a:lnTo>
                  <a:lnTo>
                    <a:pt x="431990" y="11074"/>
                  </a:lnTo>
                  <a:lnTo>
                    <a:pt x="431990" y="0"/>
                  </a:lnTo>
                  <a:close/>
                </a:path>
                <a:path w="609600" h="33654">
                  <a:moveTo>
                    <a:pt x="443077" y="0"/>
                  </a:moveTo>
                  <a:lnTo>
                    <a:pt x="432003" y="0"/>
                  </a:lnTo>
                  <a:lnTo>
                    <a:pt x="432003" y="11074"/>
                  </a:lnTo>
                  <a:lnTo>
                    <a:pt x="443077" y="11074"/>
                  </a:lnTo>
                  <a:lnTo>
                    <a:pt x="443077" y="0"/>
                  </a:lnTo>
                  <a:close/>
                </a:path>
                <a:path w="609600" h="33654">
                  <a:moveTo>
                    <a:pt x="454152" y="11074"/>
                  </a:moveTo>
                  <a:lnTo>
                    <a:pt x="443077" y="11074"/>
                  </a:lnTo>
                  <a:lnTo>
                    <a:pt x="443077" y="22148"/>
                  </a:lnTo>
                  <a:lnTo>
                    <a:pt x="432003" y="22148"/>
                  </a:lnTo>
                  <a:lnTo>
                    <a:pt x="432003" y="33223"/>
                  </a:lnTo>
                  <a:lnTo>
                    <a:pt x="443077" y="33223"/>
                  </a:lnTo>
                  <a:lnTo>
                    <a:pt x="454152" y="33223"/>
                  </a:lnTo>
                  <a:lnTo>
                    <a:pt x="454152" y="22148"/>
                  </a:lnTo>
                  <a:lnTo>
                    <a:pt x="454152" y="11074"/>
                  </a:lnTo>
                  <a:close/>
                </a:path>
                <a:path w="609600" h="33654">
                  <a:moveTo>
                    <a:pt x="487375" y="0"/>
                  </a:moveTo>
                  <a:lnTo>
                    <a:pt x="476300" y="0"/>
                  </a:lnTo>
                  <a:lnTo>
                    <a:pt x="465226" y="0"/>
                  </a:lnTo>
                  <a:lnTo>
                    <a:pt x="465226" y="11074"/>
                  </a:lnTo>
                  <a:lnTo>
                    <a:pt x="476300" y="11074"/>
                  </a:lnTo>
                  <a:lnTo>
                    <a:pt x="476300" y="22148"/>
                  </a:lnTo>
                  <a:lnTo>
                    <a:pt x="487375" y="22148"/>
                  </a:lnTo>
                  <a:lnTo>
                    <a:pt x="487375" y="11074"/>
                  </a:lnTo>
                  <a:lnTo>
                    <a:pt x="487375" y="0"/>
                  </a:lnTo>
                  <a:close/>
                </a:path>
                <a:path w="609600" h="33654">
                  <a:moveTo>
                    <a:pt x="498462" y="11074"/>
                  </a:moveTo>
                  <a:lnTo>
                    <a:pt x="487387" y="11074"/>
                  </a:lnTo>
                  <a:lnTo>
                    <a:pt x="487387" y="22148"/>
                  </a:lnTo>
                  <a:lnTo>
                    <a:pt x="487387" y="33223"/>
                  </a:lnTo>
                  <a:lnTo>
                    <a:pt x="498462" y="33223"/>
                  </a:lnTo>
                  <a:lnTo>
                    <a:pt x="498462" y="22148"/>
                  </a:lnTo>
                  <a:lnTo>
                    <a:pt x="498462" y="11074"/>
                  </a:lnTo>
                  <a:close/>
                </a:path>
                <a:path w="609600" h="33654">
                  <a:moveTo>
                    <a:pt x="531685" y="11074"/>
                  </a:moveTo>
                  <a:lnTo>
                    <a:pt x="520611" y="11074"/>
                  </a:lnTo>
                  <a:lnTo>
                    <a:pt x="520611" y="22148"/>
                  </a:lnTo>
                  <a:lnTo>
                    <a:pt x="520611" y="33223"/>
                  </a:lnTo>
                  <a:lnTo>
                    <a:pt x="531685" y="33223"/>
                  </a:lnTo>
                  <a:lnTo>
                    <a:pt x="531685" y="22148"/>
                  </a:lnTo>
                  <a:lnTo>
                    <a:pt x="531685" y="11074"/>
                  </a:lnTo>
                  <a:close/>
                </a:path>
                <a:path w="609600" h="33654">
                  <a:moveTo>
                    <a:pt x="564908" y="0"/>
                  </a:moveTo>
                  <a:lnTo>
                    <a:pt x="553847" y="0"/>
                  </a:lnTo>
                  <a:lnTo>
                    <a:pt x="542772" y="0"/>
                  </a:lnTo>
                  <a:lnTo>
                    <a:pt x="542772" y="11074"/>
                  </a:lnTo>
                  <a:lnTo>
                    <a:pt x="553847" y="11074"/>
                  </a:lnTo>
                  <a:lnTo>
                    <a:pt x="553847" y="22148"/>
                  </a:lnTo>
                  <a:lnTo>
                    <a:pt x="564908" y="22148"/>
                  </a:lnTo>
                  <a:lnTo>
                    <a:pt x="564908" y="11074"/>
                  </a:lnTo>
                  <a:lnTo>
                    <a:pt x="564908" y="0"/>
                  </a:lnTo>
                  <a:close/>
                </a:path>
                <a:path w="609600" h="33654">
                  <a:moveTo>
                    <a:pt x="575995" y="0"/>
                  </a:moveTo>
                  <a:lnTo>
                    <a:pt x="564921" y="0"/>
                  </a:lnTo>
                  <a:lnTo>
                    <a:pt x="564921" y="11074"/>
                  </a:lnTo>
                  <a:lnTo>
                    <a:pt x="575995" y="11074"/>
                  </a:lnTo>
                  <a:lnTo>
                    <a:pt x="575995" y="0"/>
                  </a:lnTo>
                  <a:close/>
                </a:path>
                <a:path w="609600" h="33654">
                  <a:moveTo>
                    <a:pt x="598131" y="11074"/>
                  </a:moveTo>
                  <a:lnTo>
                    <a:pt x="587057" y="11074"/>
                  </a:lnTo>
                  <a:lnTo>
                    <a:pt x="587057" y="22148"/>
                  </a:lnTo>
                  <a:lnTo>
                    <a:pt x="598131" y="22148"/>
                  </a:lnTo>
                  <a:lnTo>
                    <a:pt x="598131" y="11074"/>
                  </a:lnTo>
                  <a:close/>
                </a:path>
                <a:path w="609600" h="33654">
                  <a:moveTo>
                    <a:pt x="609219" y="0"/>
                  </a:moveTo>
                  <a:lnTo>
                    <a:pt x="598157" y="0"/>
                  </a:lnTo>
                  <a:lnTo>
                    <a:pt x="598157" y="11074"/>
                  </a:lnTo>
                  <a:lnTo>
                    <a:pt x="609219" y="11074"/>
                  </a:lnTo>
                  <a:lnTo>
                    <a:pt x="60921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6476136" y="4317478"/>
              <a:ext cx="99695" cy="11430"/>
            </a:xfrm>
            <a:custGeom>
              <a:avLst/>
              <a:gdLst/>
              <a:ahLst/>
              <a:cxnLst/>
              <a:rect l="l" t="t" r="r" b="b"/>
              <a:pathLst>
                <a:path w="99695" h="11429">
                  <a:moveTo>
                    <a:pt x="22148" y="0"/>
                  </a:moveTo>
                  <a:lnTo>
                    <a:pt x="11074" y="0"/>
                  </a:lnTo>
                  <a:lnTo>
                    <a:pt x="0" y="0"/>
                  </a:lnTo>
                  <a:lnTo>
                    <a:pt x="0" y="11074"/>
                  </a:lnTo>
                  <a:lnTo>
                    <a:pt x="11074" y="11074"/>
                  </a:lnTo>
                  <a:lnTo>
                    <a:pt x="22148" y="11074"/>
                  </a:lnTo>
                  <a:lnTo>
                    <a:pt x="22148" y="0"/>
                  </a:lnTo>
                  <a:close/>
                </a:path>
                <a:path w="99695" h="11429">
                  <a:moveTo>
                    <a:pt x="77520" y="0"/>
                  </a:moveTo>
                  <a:lnTo>
                    <a:pt x="66446" y="0"/>
                  </a:lnTo>
                  <a:lnTo>
                    <a:pt x="55384" y="0"/>
                  </a:lnTo>
                  <a:lnTo>
                    <a:pt x="44310" y="0"/>
                  </a:lnTo>
                  <a:lnTo>
                    <a:pt x="44310" y="11074"/>
                  </a:lnTo>
                  <a:lnTo>
                    <a:pt x="55384" y="11074"/>
                  </a:lnTo>
                  <a:lnTo>
                    <a:pt x="66446" y="11074"/>
                  </a:lnTo>
                  <a:lnTo>
                    <a:pt x="77520" y="11074"/>
                  </a:lnTo>
                  <a:lnTo>
                    <a:pt x="77520" y="0"/>
                  </a:lnTo>
                  <a:close/>
                </a:path>
                <a:path w="99695" h="11429">
                  <a:moveTo>
                    <a:pt x="99682" y="0"/>
                  </a:moveTo>
                  <a:lnTo>
                    <a:pt x="88607" y="0"/>
                  </a:lnTo>
                  <a:lnTo>
                    <a:pt x="77546" y="0"/>
                  </a:lnTo>
                  <a:lnTo>
                    <a:pt x="77546" y="11074"/>
                  </a:lnTo>
                  <a:lnTo>
                    <a:pt x="88607" y="11074"/>
                  </a:lnTo>
                  <a:lnTo>
                    <a:pt x="99682" y="11074"/>
                  </a:lnTo>
                  <a:lnTo>
                    <a:pt x="9968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5966599" y="4334090"/>
              <a:ext cx="188595" cy="0"/>
            </a:xfrm>
            <a:custGeom>
              <a:avLst/>
              <a:gdLst/>
              <a:ahLst/>
              <a:cxnLst/>
              <a:rect l="l" t="t" r="r" b="b"/>
              <a:pathLst>
                <a:path w="188595">
                  <a:moveTo>
                    <a:pt x="0" y="0"/>
                  </a:moveTo>
                  <a:lnTo>
                    <a:pt x="188302" y="0"/>
                  </a:lnTo>
                </a:path>
              </a:pathLst>
            </a:custGeom>
            <a:ln w="11074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5955525" y="4328553"/>
              <a:ext cx="631825" cy="33655"/>
            </a:xfrm>
            <a:custGeom>
              <a:avLst/>
              <a:gdLst/>
              <a:ahLst/>
              <a:cxnLst/>
              <a:rect l="l" t="t" r="r" b="b"/>
              <a:pathLst>
                <a:path w="631825" h="33654">
                  <a:moveTo>
                    <a:pt x="22148" y="11087"/>
                  </a:moveTo>
                  <a:lnTo>
                    <a:pt x="11074" y="11087"/>
                  </a:lnTo>
                  <a:lnTo>
                    <a:pt x="11074" y="22161"/>
                  </a:lnTo>
                  <a:lnTo>
                    <a:pt x="0" y="22161"/>
                  </a:lnTo>
                  <a:lnTo>
                    <a:pt x="0" y="33248"/>
                  </a:lnTo>
                  <a:lnTo>
                    <a:pt x="11074" y="33248"/>
                  </a:lnTo>
                  <a:lnTo>
                    <a:pt x="22148" y="33248"/>
                  </a:lnTo>
                  <a:lnTo>
                    <a:pt x="22148" y="22161"/>
                  </a:lnTo>
                  <a:lnTo>
                    <a:pt x="22148" y="11087"/>
                  </a:lnTo>
                  <a:close/>
                </a:path>
                <a:path w="631825" h="33654">
                  <a:moveTo>
                    <a:pt x="77533" y="22161"/>
                  </a:moveTo>
                  <a:lnTo>
                    <a:pt x="66459" y="22161"/>
                  </a:lnTo>
                  <a:lnTo>
                    <a:pt x="66459" y="11087"/>
                  </a:lnTo>
                  <a:lnTo>
                    <a:pt x="55384" y="11087"/>
                  </a:lnTo>
                  <a:lnTo>
                    <a:pt x="44310" y="11087"/>
                  </a:lnTo>
                  <a:lnTo>
                    <a:pt x="44310" y="22161"/>
                  </a:lnTo>
                  <a:lnTo>
                    <a:pt x="55384" y="22161"/>
                  </a:lnTo>
                  <a:lnTo>
                    <a:pt x="55384" y="33248"/>
                  </a:lnTo>
                  <a:lnTo>
                    <a:pt x="66459" y="33248"/>
                  </a:lnTo>
                  <a:lnTo>
                    <a:pt x="77533" y="33248"/>
                  </a:lnTo>
                  <a:lnTo>
                    <a:pt x="77533" y="22161"/>
                  </a:lnTo>
                  <a:close/>
                </a:path>
                <a:path w="631825" h="33654">
                  <a:moveTo>
                    <a:pt x="99682" y="22161"/>
                  </a:moveTo>
                  <a:lnTo>
                    <a:pt x="88607" y="22161"/>
                  </a:lnTo>
                  <a:lnTo>
                    <a:pt x="88607" y="33248"/>
                  </a:lnTo>
                  <a:lnTo>
                    <a:pt x="99682" y="33248"/>
                  </a:lnTo>
                  <a:lnTo>
                    <a:pt x="99682" y="22161"/>
                  </a:lnTo>
                  <a:close/>
                </a:path>
                <a:path w="631825" h="33654">
                  <a:moveTo>
                    <a:pt x="132918" y="11087"/>
                  </a:moveTo>
                  <a:lnTo>
                    <a:pt x="121843" y="11087"/>
                  </a:lnTo>
                  <a:lnTo>
                    <a:pt x="121843" y="22161"/>
                  </a:lnTo>
                  <a:lnTo>
                    <a:pt x="132918" y="22161"/>
                  </a:lnTo>
                  <a:lnTo>
                    <a:pt x="132918" y="11087"/>
                  </a:lnTo>
                  <a:close/>
                </a:path>
                <a:path w="631825" h="33654">
                  <a:moveTo>
                    <a:pt x="177228" y="22161"/>
                  </a:moveTo>
                  <a:lnTo>
                    <a:pt x="166154" y="22161"/>
                  </a:lnTo>
                  <a:lnTo>
                    <a:pt x="166154" y="11087"/>
                  </a:lnTo>
                  <a:lnTo>
                    <a:pt x="155079" y="11087"/>
                  </a:lnTo>
                  <a:lnTo>
                    <a:pt x="155079" y="22161"/>
                  </a:lnTo>
                  <a:lnTo>
                    <a:pt x="155079" y="33248"/>
                  </a:lnTo>
                  <a:lnTo>
                    <a:pt x="166154" y="33248"/>
                  </a:lnTo>
                  <a:lnTo>
                    <a:pt x="177228" y="33248"/>
                  </a:lnTo>
                  <a:lnTo>
                    <a:pt x="177228" y="22161"/>
                  </a:lnTo>
                  <a:close/>
                </a:path>
                <a:path w="631825" h="33654">
                  <a:moveTo>
                    <a:pt x="210451" y="22161"/>
                  </a:moveTo>
                  <a:lnTo>
                    <a:pt x="199377" y="22161"/>
                  </a:lnTo>
                  <a:lnTo>
                    <a:pt x="199377" y="11087"/>
                  </a:lnTo>
                  <a:lnTo>
                    <a:pt x="188302" y="11087"/>
                  </a:lnTo>
                  <a:lnTo>
                    <a:pt x="188302" y="22161"/>
                  </a:lnTo>
                  <a:lnTo>
                    <a:pt x="188302" y="33248"/>
                  </a:lnTo>
                  <a:lnTo>
                    <a:pt x="199377" y="33248"/>
                  </a:lnTo>
                  <a:lnTo>
                    <a:pt x="210451" y="33248"/>
                  </a:lnTo>
                  <a:lnTo>
                    <a:pt x="210451" y="22161"/>
                  </a:lnTo>
                  <a:close/>
                </a:path>
                <a:path w="631825" h="33654">
                  <a:moveTo>
                    <a:pt x="221538" y="11087"/>
                  </a:moveTo>
                  <a:lnTo>
                    <a:pt x="210464" y="11087"/>
                  </a:lnTo>
                  <a:lnTo>
                    <a:pt x="210464" y="22161"/>
                  </a:lnTo>
                  <a:lnTo>
                    <a:pt x="221538" y="22161"/>
                  </a:lnTo>
                  <a:lnTo>
                    <a:pt x="221538" y="11087"/>
                  </a:lnTo>
                  <a:close/>
                </a:path>
                <a:path w="631825" h="33654">
                  <a:moveTo>
                    <a:pt x="265836" y="11087"/>
                  </a:moveTo>
                  <a:lnTo>
                    <a:pt x="254762" y="11087"/>
                  </a:lnTo>
                  <a:lnTo>
                    <a:pt x="254762" y="0"/>
                  </a:lnTo>
                  <a:lnTo>
                    <a:pt x="243687" y="0"/>
                  </a:lnTo>
                  <a:lnTo>
                    <a:pt x="243687" y="11087"/>
                  </a:lnTo>
                  <a:lnTo>
                    <a:pt x="232613" y="11087"/>
                  </a:lnTo>
                  <a:lnTo>
                    <a:pt x="232613" y="22161"/>
                  </a:lnTo>
                  <a:lnTo>
                    <a:pt x="243687" y="22161"/>
                  </a:lnTo>
                  <a:lnTo>
                    <a:pt x="243687" y="33248"/>
                  </a:lnTo>
                  <a:lnTo>
                    <a:pt x="254762" y="33248"/>
                  </a:lnTo>
                  <a:lnTo>
                    <a:pt x="265836" y="33248"/>
                  </a:lnTo>
                  <a:lnTo>
                    <a:pt x="265836" y="22161"/>
                  </a:lnTo>
                  <a:lnTo>
                    <a:pt x="265836" y="11087"/>
                  </a:lnTo>
                  <a:close/>
                </a:path>
                <a:path w="631825" h="33654">
                  <a:moveTo>
                    <a:pt x="276923" y="22161"/>
                  </a:moveTo>
                  <a:lnTo>
                    <a:pt x="265849" y="22161"/>
                  </a:lnTo>
                  <a:lnTo>
                    <a:pt x="265849" y="33248"/>
                  </a:lnTo>
                  <a:lnTo>
                    <a:pt x="276923" y="33248"/>
                  </a:lnTo>
                  <a:lnTo>
                    <a:pt x="276923" y="22161"/>
                  </a:lnTo>
                  <a:close/>
                </a:path>
                <a:path w="631825" h="33654">
                  <a:moveTo>
                    <a:pt x="310146" y="22161"/>
                  </a:moveTo>
                  <a:lnTo>
                    <a:pt x="299072" y="22161"/>
                  </a:lnTo>
                  <a:lnTo>
                    <a:pt x="299072" y="33248"/>
                  </a:lnTo>
                  <a:lnTo>
                    <a:pt x="310146" y="33248"/>
                  </a:lnTo>
                  <a:lnTo>
                    <a:pt x="310146" y="22161"/>
                  </a:lnTo>
                  <a:close/>
                </a:path>
                <a:path w="631825" h="33654">
                  <a:moveTo>
                    <a:pt x="310146" y="0"/>
                  </a:moveTo>
                  <a:lnTo>
                    <a:pt x="299072" y="0"/>
                  </a:lnTo>
                  <a:lnTo>
                    <a:pt x="287997" y="0"/>
                  </a:lnTo>
                  <a:lnTo>
                    <a:pt x="276923" y="0"/>
                  </a:lnTo>
                  <a:lnTo>
                    <a:pt x="265849" y="0"/>
                  </a:lnTo>
                  <a:lnTo>
                    <a:pt x="265849" y="11087"/>
                  </a:lnTo>
                  <a:lnTo>
                    <a:pt x="276923" y="11087"/>
                  </a:lnTo>
                  <a:lnTo>
                    <a:pt x="276923" y="22161"/>
                  </a:lnTo>
                  <a:lnTo>
                    <a:pt x="287997" y="22161"/>
                  </a:lnTo>
                  <a:lnTo>
                    <a:pt x="299072" y="22161"/>
                  </a:lnTo>
                  <a:lnTo>
                    <a:pt x="299072" y="11087"/>
                  </a:lnTo>
                  <a:lnTo>
                    <a:pt x="310146" y="11087"/>
                  </a:lnTo>
                  <a:lnTo>
                    <a:pt x="310146" y="0"/>
                  </a:lnTo>
                  <a:close/>
                </a:path>
                <a:path w="631825" h="33654">
                  <a:moveTo>
                    <a:pt x="332308" y="11087"/>
                  </a:moveTo>
                  <a:lnTo>
                    <a:pt x="321233" y="11087"/>
                  </a:lnTo>
                  <a:lnTo>
                    <a:pt x="321233" y="22161"/>
                  </a:lnTo>
                  <a:lnTo>
                    <a:pt x="321233" y="33248"/>
                  </a:lnTo>
                  <a:lnTo>
                    <a:pt x="332308" y="33248"/>
                  </a:lnTo>
                  <a:lnTo>
                    <a:pt x="332308" y="22161"/>
                  </a:lnTo>
                  <a:lnTo>
                    <a:pt x="332308" y="11087"/>
                  </a:lnTo>
                  <a:close/>
                </a:path>
                <a:path w="631825" h="33654">
                  <a:moveTo>
                    <a:pt x="365531" y="0"/>
                  </a:moveTo>
                  <a:lnTo>
                    <a:pt x="354457" y="0"/>
                  </a:lnTo>
                  <a:lnTo>
                    <a:pt x="343382" y="0"/>
                  </a:lnTo>
                  <a:lnTo>
                    <a:pt x="343382" y="11087"/>
                  </a:lnTo>
                  <a:lnTo>
                    <a:pt x="343382" y="22161"/>
                  </a:lnTo>
                  <a:lnTo>
                    <a:pt x="343382" y="33248"/>
                  </a:lnTo>
                  <a:lnTo>
                    <a:pt x="354457" y="33248"/>
                  </a:lnTo>
                  <a:lnTo>
                    <a:pt x="354457" y="22161"/>
                  </a:lnTo>
                  <a:lnTo>
                    <a:pt x="354457" y="11087"/>
                  </a:lnTo>
                  <a:lnTo>
                    <a:pt x="365531" y="11087"/>
                  </a:lnTo>
                  <a:lnTo>
                    <a:pt x="365531" y="0"/>
                  </a:lnTo>
                  <a:close/>
                </a:path>
                <a:path w="631825" h="33654">
                  <a:moveTo>
                    <a:pt x="376605" y="11087"/>
                  </a:moveTo>
                  <a:lnTo>
                    <a:pt x="365531" y="11087"/>
                  </a:lnTo>
                  <a:lnTo>
                    <a:pt x="365531" y="22161"/>
                  </a:lnTo>
                  <a:lnTo>
                    <a:pt x="365531" y="33248"/>
                  </a:lnTo>
                  <a:lnTo>
                    <a:pt x="376605" y="33248"/>
                  </a:lnTo>
                  <a:lnTo>
                    <a:pt x="376605" y="22161"/>
                  </a:lnTo>
                  <a:lnTo>
                    <a:pt x="376605" y="11087"/>
                  </a:lnTo>
                  <a:close/>
                </a:path>
                <a:path w="631825" h="33654">
                  <a:moveTo>
                    <a:pt x="409841" y="22161"/>
                  </a:moveTo>
                  <a:lnTo>
                    <a:pt x="398767" y="22161"/>
                  </a:lnTo>
                  <a:lnTo>
                    <a:pt x="398767" y="11087"/>
                  </a:lnTo>
                  <a:lnTo>
                    <a:pt x="387692" y="11087"/>
                  </a:lnTo>
                  <a:lnTo>
                    <a:pt x="376618" y="11087"/>
                  </a:lnTo>
                  <a:lnTo>
                    <a:pt x="376618" y="22161"/>
                  </a:lnTo>
                  <a:lnTo>
                    <a:pt x="376618" y="33248"/>
                  </a:lnTo>
                  <a:lnTo>
                    <a:pt x="387692" y="33248"/>
                  </a:lnTo>
                  <a:lnTo>
                    <a:pt x="398767" y="33248"/>
                  </a:lnTo>
                  <a:lnTo>
                    <a:pt x="409841" y="33248"/>
                  </a:lnTo>
                  <a:lnTo>
                    <a:pt x="409841" y="22161"/>
                  </a:lnTo>
                  <a:close/>
                </a:path>
                <a:path w="631825" h="33654">
                  <a:moveTo>
                    <a:pt x="420916" y="0"/>
                  </a:moveTo>
                  <a:lnTo>
                    <a:pt x="409841" y="0"/>
                  </a:lnTo>
                  <a:lnTo>
                    <a:pt x="409841" y="11087"/>
                  </a:lnTo>
                  <a:lnTo>
                    <a:pt x="420916" y="11087"/>
                  </a:lnTo>
                  <a:lnTo>
                    <a:pt x="420916" y="0"/>
                  </a:lnTo>
                  <a:close/>
                </a:path>
                <a:path w="631825" h="33654">
                  <a:moveTo>
                    <a:pt x="443077" y="22161"/>
                  </a:moveTo>
                  <a:lnTo>
                    <a:pt x="432003" y="22161"/>
                  </a:lnTo>
                  <a:lnTo>
                    <a:pt x="432003" y="33248"/>
                  </a:lnTo>
                  <a:lnTo>
                    <a:pt x="443077" y="33248"/>
                  </a:lnTo>
                  <a:lnTo>
                    <a:pt x="443077" y="22161"/>
                  </a:lnTo>
                  <a:close/>
                </a:path>
                <a:path w="631825" h="33654">
                  <a:moveTo>
                    <a:pt x="465226" y="11087"/>
                  </a:moveTo>
                  <a:lnTo>
                    <a:pt x="454152" y="11087"/>
                  </a:lnTo>
                  <a:lnTo>
                    <a:pt x="454152" y="22161"/>
                  </a:lnTo>
                  <a:lnTo>
                    <a:pt x="465226" y="22161"/>
                  </a:lnTo>
                  <a:lnTo>
                    <a:pt x="465226" y="11087"/>
                  </a:lnTo>
                  <a:close/>
                </a:path>
                <a:path w="631825" h="33654">
                  <a:moveTo>
                    <a:pt x="487375" y="22161"/>
                  </a:moveTo>
                  <a:lnTo>
                    <a:pt x="476300" y="22161"/>
                  </a:lnTo>
                  <a:lnTo>
                    <a:pt x="476300" y="33248"/>
                  </a:lnTo>
                  <a:lnTo>
                    <a:pt x="487375" y="33248"/>
                  </a:lnTo>
                  <a:lnTo>
                    <a:pt x="487375" y="22161"/>
                  </a:lnTo>
                  <a:close/>
                </a:path>
                <a:path w="631825" h="33654">
                  <a:moveTo>
                    <a:pt x="487375" y="0"/>
                  </a:moveTo>
                  <a:lnTo>
                    <a:pt x="476300" y="0"/>
                  </a:lnTo>
                  <a:lnTo>
                    <a:pt x="476300" y="11087"/>
                  </a:lnTo>
                  <a:lnTo>
                    <a:pt x="487375" y="11087"/>
                  </a:lnTo>
                  <a:lnTo>
                    <a:pt x="487375" y="0"/>
                  </a:lnTo>
                  <a:close/>
                </a:path>
                <a:path w="631825" h="33654">
                  <a:moveTo>
                    <a:pt x="498462" y="0"/>
                  </a:moveTo>
                  <a:lnTo>
                    <a:pt x="487387" y="0"/>
                  </a:lnTo>
                  <a:lnTo>
                    <a:pt x="487387" y="11087"/>
                  </a:lnTo>
                  <a:lnTo>
                    <a:pt x="498462" y="11087"/>
                  </a:lnTo>
                  <a:lnTo>
                    <a:pt x="498462" y="0"/>
                  </a:lnTo>
                  <a:close/>
                </a:path>
                <a:path w="631825" h="33654">
                  <a:moveTo>
                    <a:pt x="531685" y="11087"/>
                  </a:moveTo>
                  <a:lnTo>
                    <a:pt x="520611" y="11087"/>
                  </a:lnTo>
                  <a:lnTo>
                    <a:pt x="509536" y="11087"/>
                  </a:lnTo>
                  <a:lnTo>
                    <a:pt x="498462" y="11087"/>
                  </a:lnTo>
                  <a:lnTo>
                    <a:pt x="498462" y="22161"/>
                  </a:lnTo>
                  <a:lnTo>
                    <a:pt x="498462" y="33248"/>
                  </a:lnTo>
                  <a:lnTo>
                    <a:pt x="509536" y="33248"/>
                  </a:lnTo>
                  <a:lnTo>
                    <a:pt x="520611" y="33248"/>
                  </a:lnTo>
                  <a:lnTo>
                    <a:pt x="520611" y="22161"/>
                  </a:lnTo>
                  <a:lnTo>
                    <a:pt x="531685" y="22161"/>
                  </a:lnTo>
                  <a:lnTo>
                    <a:pt x="531685" y="11087"/>
                  </a:lnTo>
                  <a:close/>
                </a:path>
                <a:path w="631825" h="33654">
                  <a:moveTo>
                    <a:pt x="542759" y="0"/>
                  </a:moveTo>
                  <a:lnTo>
                    <a:pt x="531685" y="0"/>
                  </a:lnTo>
                  <a:lnTo>
                    <a:pt x="531685" y="11087"/>
                  </a:lnTo>
                  <a:lnTo>
                    <a:pt x="542759" y="11087"/>
                  </a:lnTo>
                  <a:lnTo>
                    <a:pt x="542759" y="0"/>
                  </a:lnTo>
                  <a:close/>
                </a:path>
                <a:path w="631825" h="33654">
                  <a:moveTo>
                    <a:pt x="564908" y="22161"/>
                  </a:moveTo>
                  <a:lnTo>
                    <a:pt x="553847" y="22161"/>
                  </a:lnTo>
                  <a:lnTo>
                    <a:pt x="553847" y="11087"/>
                  </a:lnTo>
                  <a:lnTo>
                    <a:pt x="553847" y="0"/>
                  </a:lnTo>
                  <a:lnTo>
                    <a:pt x="542772" y="0"/>
                  </a:lnTo>
                  <a:lnTo>
                    <a:pt x="542772" y="11087"/>
                  </a:lnTo>
                  <a:lnTo>
                    <a:pt x="542772" y="22161"/>
                  </a:lnTo>
                  <a:lnTo>
                    <a:pt x="542772" y="33248"/>
                  </a:lnTo>
                  <a:lnTo>
                    <a:pt x="553847" y="33248"/>
                  </a:lnTo>
                  <a:lnTo>
                    <a:pt x="564908" y="33248"/>
                  </a:lnTo>
                  <a:lnTo>
                    <a:pt x="564908" y="22161"/>
                  </a:lnTo>
                  <a:close/>
                </a:path>
                <a:path w="631825" h="33654">
                  <a:moveTo>
                    <a:pt x="598131" y="11087"/>
                  </a:moveTo>
                  <a:lnTo>
                    <a:pt x="587057" y="11087"/>
                  </a:lnTo>
                  <a:lnTo>
                    <a:pt x="575995" y="11087"/>
                  </a:lnTo>
                  <a:lnTo>
                    <a:pt x="575995" y="0"/>
                  </a:lnTo>
                  <a:lnTo>
                    <a:pt x="564921" y="0"/>
                  </a:lnTo>
                  <a:lnTo>
                    <a:pt x="564921" y="11087"/>
                  </a:lnTo>
                  <a:lnTo>
                    <a:pt x="564921" y="22161"/>
                  </a:lnTo>
                  <a:lnTo>
                    <a:pt x="564921" y="33248"/>
                  </a:lnTo>
                  <a:lnTo>
                    <a:pt x="575995" y="33248"/>
                  </a:lnTo>
                  <a:lnTo>
                    <a:pt x="575995" y="22161"/>
                  </a:lnTo>
                  <a:lnTo>
                    <a:pt x="587057" y="22161"/>
                  </a:lnTo>
                  <a:lnTo>
                    <a:pt x="587057" y="33248"/>
                  </a:lnTo>
                  <a:lnTo>
                    <a:pt x="598131" y="33248"/>
                  </a:lnTo>
                  <a:lnTo>
                    <a:pt x="598131" y="22161"/>
                  </a:lnTo>
                  <a:lnTo>
                    <a:pt x="598131" y="11087"/>
                  </a:lnTo>
                  <a:close/>
                </a:path>
                <a:path w="631825" h="33654">
                  <a:moveTo>
                    <a:pt x="620293" y="0"/>
                  </a:moveTo>
                  <a:lnTo>
                    <a:pt x="609219" y="0"/>
                  </a:lnTo>
                  <a:lnTo>
                    <a:pt x="609219" y="11087"/>
                  </a:lnTo>
                  <a:lnTo>
                    <a:pt x="609219" y="22161"/>
                  </a:lnTo>
                  <a:lnTo>
                    <a:pt x="598157" y="22161"/>
                  </a:lnTo>
                  <a:lnTo>
                    <a:pt x="598157" y="33248"/>
                  </a:lnTo>
                  <a:lnTo>
                    <a:pt x="609219" y="33248"/>
                  </a:lnTo>
                  <a:lnTo>
                    <a:pt x="620293" y="33248"/>
                  </a:lnTo>
                  <a:lnTo>
                    <a:pt x="620293" y="22161"/>
                  </a:lnTo>
                  <a:lnTo>
                    <a:pt x="620293" y="11087"/>
                  </a:lnTo>
                  <a:lnTo>
                    <a:pt x="620293" y="0"/>
                  </a:lnTo>
                  <a:close/>
                </a:path>
                <a:path w="631825" h="33654">
                  <a:moveTo>
                    <a:pt x="631380" y="0"/>
                  </a:moveTo>
                  <a:lnTo>
                    <a:pt x="620306" y="0"/>
                  </a:lnTo>
                  <a:lnTo>
                    <a:pt x="620306" y="11087"/>
                  </a:lnTo>
                  <a:lnTo>
                    <a:pt x="620306" y="22161"/>
                  </a:lnTo>
                  <a:lnTo>
                    <a:pt x="631380" y="22161"/>
                  </a:lnTo>
                  <a:lnTo>
                    <a:pt x="631380" y="11087"/>
                  </a:lnTo>
                  <a:lnTo>
                    <a:pt x="6313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5966600" y="4350714"/>
              <a:ext cx="620395" cy="44450"/>
            </a:xfrm>
            <a:custGeom>
              <a:avLst/>
              <a:gdLst/>
              <a:ahLst/>
              <a:cxnLst/>
              <a:rect l="l" t="t" r="r" b="b"/>
              <a:pathLst>
                <a:path w="620395" h="44450">
                  <a:moveTo>
                    <a:pt x="22148" y="33223"/>
                  </a:moveTo>
                  <a:lnTo>
                    <a:pt x="11074" y="33223"/>
                  </a:lnTo>
                  <a:lnTo>
                    <a:pt x="11074" y="22148"/>
                  </a:lnTo>
                  <a:lnTo>
                    <a:pt x="11074" y="11074"/>
                  </a:lnTo>
                  <a:lnTo>
                    <a:pt x="0" y="11074"/>
                  </a:lnTo>
                  <a:lnTo>
                    <a:pt x="0" y="22148"/>
                  </a:lnTo>
                  <a:lnTo>
                    <a:pt x="0" y="33223"/>
                  </a:lnTo>
                  <a:lnTo>
                    <a:pt x="0" y="44297"/>
                  </a:lnTo>
                  <a:lnTo>
                    <a:pt x="11074" y="44297"/>
                  </a:lnTo>
                  <a:lnTo>
                    <a:pt x="22148" y="44297"/>
                  </a:lnTo>
                  <a:lnTo>
                    <a:pt x="22148" y="33223"/>
                  </a:lnTo>
                  <a:close/>
                </a:path>
                <a:path w="620395" h="44450">
                  <a:moveTo>
                    <a:pt x="66459" y="22148"/>
                  </a:moveTo>
                  <a:lnTo>
                    <a:pt x="55384" y="22148"/>
                  </a:lnTo>
                  <a:lnTo>
                    <a:pt x="55384" y="11074"/>
                  </a:lnTo>
                  <a:lnTo>
                    <a:pt x="44310" y="11074"/>
                  </a:lnTo>
                  <a:lnTo>
                    <a:pt x="33235" y="11074"/>
                  </a:lnTo>
                  <a:lnTo>
                    <a:pt x="33235" y="22148"/>
                  </a:lnTo>
                  <a:lnTo>
                    <a:pt x="33235" y="33223"/>
                  </a:lnTo>
                  <a:lnTo>
                    <a:pt x="33235" y="44297"/>
                  </a:lnTo>
                  <a:lnTo>
                    <a:pt x="44310" y="44297"/>
                  </a:lnTo>
                  <a:lnTo>
                    <a:pt x="55384" y="44297"/>
                  </a:lnTo>
                  <a:lnTo>
                    <a:pt x="55384" y="33223"/>
                  </a:lnTo>
                  <a:lnTo>
                    <a:pt x="66459" y="33223"/>
                  </a:lnTo>
                  <a:lnTo>
                    <a:pt x="66459" y="22148"/>
                  </a:lnTo>
                  <a:close/>
                </a:path>
                <a:path w="620395" h="44450">
                  <a:moveTo>
                    <a:pt x="77533" y="33223"/>
                  </a:moveTo>
                  <a:lnTo>
                    <a:pt x="66459" y="33223"/>
                  </a:lnTo>
                  <a:lnTo>
                    <a:pt x="66459" y="44297"/>
                  </a:lnTo>
                  <a:lnTo>
                    <a:pt x="77533" y="44297"/>
                  </a:lnTo>
                  <a:lnTo>
                    <a:pt x="77533" y="33223"/>
                  </a:lnTo>
                  <a:close/>
                </a:path>
                <a:path w="620395" h="44450">
                  <a:moveTo>
                    <a:pt x="88607" y="11074"/>
                  </a:moveTo>
                  <a:lnTo>
                    <a:pt x="77533" y="11074"/>
                  </a:lnTo>
                  <a:lnTo>
                    <a:pt x="66459" y="11074"/>
                  </a:lnTo>
                  <a:lnTo>
                    <a:pt x="66459" y="22148"/>
                  </a:lnTo>
                  <a:lnTo>
                    <a:pt x="77533" y="22148"/>
                  </a:lnTo>
                  <a:lnTo>
                    <a:pt x="88607" y="22148"/>
                  </a:lnTo>
                  <a:lnTo>
                    <a:pt x="88607" y="11074"/>
                  </a:lnTo>
                  <a:close/>
                </a:path>
                <a:path w="620395" h="44450">
                  <a:moveTo>
                    <a:pt x="121843" y="11074"/>
                  </a:moveTo>
                  <a:lnTo>
                    <a:pt x="110769" y="11074"/>
                  </a:lnTo>
                  <a:lnTo>
                    <a:pt x="99695" y="11074"/>
                  </a:lnTo>
                  <a:lnTo>
                    <a:pt x="99695" y="22148"/>
                  </a:lnTo>
                  <a:lnTo>
                    <a:pt x="110769" y="22148"/>
                  </a:lnTo>
                  <a:lnTo>
                    <a:pt x="121843" y="22148"/>
                  </a:lnTo>
                  <a:lnTo>
                    <a:pt x="121843" y="11074"/>
                  </a:lnTo>
                  <a:close/>
                </a:path>
                <a:path w="620395" h="44450">
                  <a:moveTo>
                    <a:pt x="143992" y="11074"/>
                  </a:moveTo>
                  <a:lnTo>
                    <a:pt x="132918" y="11074"/>
                  </a:lnTo>
                  <a:lnTo>
                    <a:pt x="132918" y="22148"/>
                  </a:lnTo>
                  <a:lnTo>
                    <a:pt x="143992" y="22148"/>
                  </a:lnTo>
                  <a:lnTo>
                    <a:pt x="143992" y="11074"/>
                  </a:lnTo>
                  <a:close/>
                </a:path>
                <a:path w="620395" h="44450">
                  <a:moveTo>
                    <a:pt x="166154" y="11074"/>
                  </a:moveTo>
                  <a:lnTo>
                    <a:pt x="155079" y="11074"/>
                  </a:lnTo>
                  <a:lnTo>
                    <a:pt x="144005" y="11074"/>
                  </a:lnTo>
                  <a:lnTo>
                    <a:pt x="144005" y="22148"/>
                  </a:lnTo>
                  <a:lnTo>
                    <a:pt x="144005" y="33223"/>
                  </a:lnTo>
                  <a:lnTo>
                    <a:pt x="155079" y="33223"/>
                  </a:lnTo>
                  <a:lnTo>
                    <a:pt x="155079" y="22148"/>
                  </a:lnTo>
                  <a:lnTo>
                    <a:pt x="166154" y="22148"/>
                  </a:lnTo>
                  <a:lnTo>
                    <a:pt x="166154" y="11074"/>
                  </a:lnTo>
                  <a:close/>
                </a:path>
                <a:path w="620395" h="44450">
                  <a:moveTo>
                    <a:pt x="199377" y="11074"/>
                  </a:moveTo>
                  <a:lnTo>
                    <a:pt x="188302" y="11074"/>
                  </a:lnTo>
                  <a:lnTo>
                    <a:pt x="177228" y="11074"/>
                  </a:lnTo>
                  <a:lnTo>
                    <a:pt x="177228" y="22148"/>
                  </a:lnTo>
                  <a:lnTo>
                    <a:pt x="166154" y="22148"/>
                  </a:lnTo>
                  <a:lnTo>
                    <a:pt x="166154" y="33223"/>
                  </a:lnTo>
                  <a:lnTo>
                    <a:pt x="177228" y="33223"/>
                  </a:lnTo>
                  <a:lnTo>
                    <a:pt x="188302" y="33223"/>
                  </a:lnTo>
                  <a:lnTo>
                    <a:pt x="199377" y="33223"/>
                  </a:lnTo>
                  <a:lnTo>
                    <a:pt x="199377" y="22148"/>
                  </a:lnTo>
                  <a:lnTo>
                    <a:pt x="199377" y="11074"/>
                  </a:lnTo>
                  <a:close/>
                </a:path>
                <a:path w="620395" h="44450">
                  <a:moveTo>
                    <a:pt x="254762" y="11074"/>
                  </a:moveTo>
                  <a:lnTo>
                    <a:pt x="254762" y="11074"/>
                  </a:lnTo>
                  <a:lnTo>
                    <a:pt x="199390" y="11074"/>
                  </a:lnTo>
                  <a:lnTo>
                    <a:pt x="199390" y="22148"/>
                  </a:lnTo>
                  <a:lnTo>
                    <a:pt x="199390" y="33223"/>
                  </a:lnTo>
                  <a:lnTo>
                    <a:pt x="210464" y="33223"/>
                  </a:lnTo>
                  <a:lnTo>
                    <a:pt x="221538" y="33223"/>
                  </a:lnTo>
                  <a:lnTo>
                    <a:pt x="232613" y="33223"/>
                  </a:lnTo>
                  <a:lnTo>
                    <a:pt x="243687" y="33223"/>
                  </a:lnTo>
                  <a:lnTo>
                    <a:pt x="243687" y="22148"/>
                  </a:lnTo>
                  <a:lnTo>
                    <a:pt x="254762" y="22148"/>
                  </a:lnTo>
                  <a:lnTo>
                    <a:pt x="254762" y="11074"/>
                  </a:lnTo>
                  <a:close/>
                </a:path>
                <a:path w="620395" h="44450">
                  <a:moveTo>
                    <a:pt x="310146" y="11074"/>
                  </a:moveTo>
                  <a:lnTo>
                    <a:pt x="299072" y="11074"/>
                  </a:lnTo>
                  <a:lnTo>
                    <a:pt x="287997" y="11074"/>
                  </a:lnTo>
                  <a:lnTo>
                    <a:pt x="276923" y="11074"/>
                  </a:lnTo>
                  <a:lnTo>
                    <a:pt x="265849" y="11074"/>
                  </a:lnTo>
                  <a:lnTo>
                    <a:pt x="265849" y="22148"/>
                  </a:lnTo>
                  <a:lnTo>
                    <a:pt x="254774" y="22148"/>
                  </a:lnTo>
                  <a:lnTo>
                    <a:pt x="254774" y="33223"/>
                  </a:lnTo>
                  <a:lnTo>
                    <a:pt x="265849" y="33223"/>
                  </a:lnTo>
                  <a:lnTo>
                    <a:pt x="276923" y="33223"/>
                  </a:lnTo>
                  <a:lnTo>
                    <a:pt x="287997" y="33223"/>
                  </a:lnTo>
                  <a:lnTo>
                    <a:pt x="287997" y="22148"/>
                  </a:lnTo>
                  <a:lnTo>
                    <a:pt x="299072" y="22148"/>
                  </a:lnTo>
                  <a:lnTo>
                    <a:pt x="299072" y="33223"/>
                  </a:lnTo>
                  <a:lnTo>
                    <a:pt x="310146" y="33223"/>
                  </a:lnTo>
                  <a:lnTo>
                    <a:pt x="310146" y="22148"/>
                  </a:lnTo>
                  <a:lnTo>
                    <a:pt x="310146" y="11074"/>
                  </a:lnTo>
                  <a:close/>
                </a:path>
                <a:path w="620395" h="44450">
                  <a:moveTo>
                    <a:pt x="321233" y="11074"/>
                  </a:moveTo>
                  <a:lnTo>
                    <a:pt x="310159" y="11074"/>
                  </a:lnTo>
                  <a:lnTo>
                    <a:pt x="310159" y="22148"/>
                  </a:lnTo>
                  <a:lnTo>
                    <a:pt x="310159" y="33223"/>
                  </a:lnTo>
                  <a:lnTo>
                    <a:pt x="321233" y="33223"/>
                  </a:lnTo>
                  <a:lnTo>
                    <a:pt x="321233" y="22148"/>
                  </a:lnTo>
                  <a:lnTo>
                    <a:pt x="321233" y="11074"/>
                  </a:lnTo>
                  <a:close/>
                </a:path>
                <a:path w="620395" h="44450">
                  <a:moveTo>
                    <a:pt x="343382" y="11074"/>
                  </a:moveTo>
                  <a:lnTo>
                    <a:pt x="332308" y="11074"/>
                  </a:lnTo>
                  <a:lnTo>
                    <a:pt x="332308" y="22148"/>
                  </a:lnTo>
                  <a:lnTo>
                    <a:pt x="343382" y="22148"/>
                  </a:lnTo>
                  <a:lnTo>
                    <a:pt x="343382" y="11074"/>
                  </a:lnTo>
                  <a:close/>
                </a:path>
                <a:path w="620395" h="44450">
                  <a:moveTo>
                    <a:pt x="365531" y="11074"/>
                  </a:moveTo>
                  <a:lnTo>
                    <a:pt x="354457" y="11074"/>
                  </a:lnTo>
                  <a:lnTo>
                    <a:pt x="354457" y="22148"/>
                  </a:lnTo>
                  <a:lnTo>
                    <a:pt x="354457" y="33223"/>
                  </a:lnTo>
                  <a:lnTo>
                    <a:pt x="365531" y="33223"/>
                  </a:lnTo>
                  <a:lnTo>
                    <a:pt x="365531" y="22148"/>
                  </a:lnTo>
                  <a:lnTo>
                    <a:pt x="365531" y="11074"/>
                  </a:lnTo>
                  <a:close/>
                </a:path>
                <a:path w="620395" h="44450">
                  <a:moveTo>
                    <a:pt x="420916" y="22148"/>
                  </a:moveTo>
                  <a:lnTo>
                    <a:pt x="409841" y="22148"/>
                  </a:lnTo>
                  <a:lnTo>
                    <a:pt x="409841" y="11074"/>
                  </a:lnTo>
                  <a:lnTo>
                    <a:pt x="398767" y="11074"/>
                  </a:lnTo>
                  <a:lnTo>
                    <a:pt x="387692" y="11074"/>
                  </a:lnTo>
                  <a:lnTo>
                    <a:pt x="376618" y="11074"/>
                  </a:lnTo>
                  <a:lnTo>
                    <a:pt x="365544" y="11074"/>
                  </a:lnTo>
                  <a:lnTo>
                    <a:pt x="365544" y="22148"/>
                  </a:lnTo>
                  <a:lnTo>
                    <a:pt x="376618" y="22148"/>
                  </a:lnTo>
                  <a:lnTo>
                    <a:pt x="376618" y="33223"/>
                  </a:lnTo>
                  <a:lnTo>
                    <a:pt x="387692" y="33223"/>
                  </a:lnTo>
                  <a:lnTo>
                    <a:pt x="387692" y="22148"/>
                  </a:lnTo>
                  <a:lnTo>
                    <a:pt x="398767" y="22148"/>
                  </a:lnTo>
                  <a:lnTo>
                    <a:pt x="398767" y="33223"/>
                  </a:lnTo>
                  <a:lnTo>
                    <a:pt x="409841" y="33223"/>
                  </a:lnTo>
                  <a:lnTo>
                    <a:pt x="420916" y="33223"/>
                  </a:lnTo>
                  <a:lnTo>
                    <a:pt x="420916" y="22148"/>
                  </a:lnTo>
                  <a:close/>
                </a:path>
                <a:path w="620395" h="44450">
                  <a:moveTo>
                    <a:pt x="432003" y="22148"/>
                  </a:moveTo>
                  <a:lnTo>
                    <a:pt x="420928" y="22148"/>
                  </a:lnTo>
                  <a:lnTo>
                    <a:pt x="420928" y="33223"/>
                  </a:lnTo>
                  <a:lnTo>
                    <a:pt x="432003" y="33223"/>
                  </a:lnTo>
                  <a:lnTo>
                    <a:pt x="432003" y="22148"/>
                  </a:lnTo>
                  <a:close/>
                </a:path>
                <a:path w="620395" h="44450">
                  <a:moveTo>
                    <a:pt x="454152" y="11074"/>
                  </a:moveTo>
                  <a:lnTo>
                    <a:pt x="443077" y="11074"/>
                  </a:lnTo>
                  <a:lnTo>
                    <a:pt x="443077" y="22148"/>
                  </a:lnTo>
                  <a:lnTo>
                    <a:pt x="454152" y="22148"/>
                  </a:lnTo>
                  <a:lnTo>
                    <a:pt x="454152" y="11074"/>
                  </a:lnTo>
                  <a:close/>
                </a:path>
                <a:path w="620395" h="44450">
                  <a:moveTo>
                    <a:pt x="465226" y="22148"/>
                  </a:moveTo>
                  <a:lnTo>
                    <a:pt x="454152" y="22148"/>
                  </a:lnTo>
                  <a:lnTo>
                    <a:pt x="454152" y="33223"/>
                  </a:lnTo>
                  <a:lnTo>
                    <a:pt x="465226" y="33223"/>
                  </a:lnTo>
                  <a:lnTo>
                    <a:pt x="465226" y="22148"/>
                  </a:lnTo>
                  <a:close/>
                </a:path>
                <a:path w="620395" h="44450">
                  <a:moveTo>
                    <a:pt x="531685" y="11074"/>
                  </a:moveTo>
                  <a:lnTo>
                    <a:pt x="520611" y="11074"/>
                  </a:lnTo>
                  <a:lnTo>
                    <a:pt x="520611" y="22148"/>
                  </a:lnTo>
                  <a:lnTo>
                    <a:pt x="509536" y="22148"/>
                  </a:lnTo>
                  <a:lnTo>
                    <a:pt x="498462" y="22148"/>
                  </a:lnTo>
                  <a:lnTo>
                    <a:pt x="498462" y="33223"/>
                  </a:lnTo>
                  <a:lnTo>
                    <a:pt x="509536" y="33223"/>
                  </a:lnTo>
                  <a:lnTo>
                    <a:pt x="520611" y="33223"/>
                  </a:lnTo>
                  <a:lnTo>
                    <a:pt x="531685" y="33223"/>
                  </a:lnTo>
                  <a:lnTo>
                    <a:pt x="531685" y="22148"/>
                  </a:lnTo>
                  <a:lnTo>
                    <a:pt x="531685" y="11074"/>
                  </a:lnTo>
                  <a:close/>
                </a:path>
                <a:path w="620395" h="44450">
                  <a:moveTo>
                    <a:pt x="553834" y="11074"/>
                  </a:moveTo>
                  <a:lnTo>
                    <a:pt x="542772" y="11074"/>
                  </a:lnTo>
                  <a:lnTo>
                    <a:pt x="542772" y="22148"/>
                  </a:lnTo>
                  <a:lnTo>
                    <a:pt x="542772" y="33223"/>
                  </a:lnTo>
                  <a:lnTo>
                    <a:pt x="553834" y="33223"/>
                  </a:lnTo>
                  <a:lnTo>
                    <a:pt x="553834" y="22148"/>
                  </a:lnTo>
                  <a:lnTo>
                    <a:pt x="553834" y="11074"/>
                  </a:lnTo>
                  <a:close/>
                </a:path>
                <a:path w="620395" h="44450">
                  <a:moveTo>
                    <a:pt x="575983" y="11074"/>
                  </a:moveTo>
                  <a:lnTo>
                    <a:pt x="564921" y="11074"/>
                  </a:lnTo>
                  <a:lnTo>
                    <a:pt x="553847" y="11074"/>
                  </a:lnTo>
                  <a:lnTo>
                    <a:pt x="553847" y="22148"/>
                  </a:lnTo>
                  <a:lnTo>
                    <a:pt x="553847" y="33223"/>
                  </a:lnTo>
                  <a:lnTo>
                    <a:pt x="564921" y="33223"/>
                  </a:lnTo>
                  <a:lnTo>
                    <a:pt x="575983" y="33223"/>
                  </a:lnTo>
                  <a:lnTo>
                    <a:pt x="575983" y="22148"/>
                  </a:lnTo>
                  <a:lnTo>
                    <a:pt x="575983" y="11074"/>
                  </a:lnTo>
                  <a:close/>
                </a:path>
                <a:path w="620395" h="44450">
                  <a:moveTo>
                    <a:pt x="598144" y="22148"/>
                  </a:moveTo>
                  <a:lnTo>
                    <a:pt x="587082" y="22148"/>
                  </a:lnTo>
                  <a:lnTo>
                    <a:pt x="587082" y="33223"/>
                  </a:lnTo>
                  <a:lnTo>
                    <a:pt x="598144" y="33223"/>
                  </a:lnTo>
                  <a:lnTo>
                    <a:pt x="598144" y="22148"/>
                  </a:lnTo>
                  <a:close/>
                </a:path>
                <a:path w="620395" h="44450">
                  <a:moveTo>
                    <a:pt x="609219" y="0"/>
                  </a:moveTo>
                  <a:lnTo>
                    <a:pt x="598144" y="0"/>
                  </a:lnTo>
                  <a:lnTo>
                    <a:pt x="598144" y="11087"/>
                  </a:lnTo>
                  <a:lnTo>
                    <a:pt x="609219" y="11087"/>
                  </a:lnTo>
                  <a:lnTo>
                    <a:pt x="609219" y="0"/>
                  </a:lnTo>
                  <a:close/>
                </a:path>
                <a:path w="620395" h="44450">
                  <a:moveTo>
                    <a:pt x="620306" y="11074"/>
                  </a:moveTo>
                  <a:lnTo>
                    <a:pt x="609231" y="11074"/>
                  </a:lnTo>
                  <a:lnTo>
                    <a:pt x="609231" y="22148"/>
                  </a:lnTo>
                  <a:lnTo>
                    <a:pt x="609231" y="33223"/>
                  </a:lnTo>
                  <a:lnTo>
                    <a:pt x="620306" y="33223"/>
                  </a:lnTo>
                  <a:lnTo>
                    <a:pt x="620306" y="22148"/>
                  </a:lnTo>
                  <a:lnTo>
                    <a:pt x="620306" y="1107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5955525" y="4383938"/>
              <a:ext cx="631825" cy="33655"/>
            </a:xfrm>
            <a:custGeom>
              <a:avLst/>
              <a:gdLst/>
              <a:ahLst/>
              <a:cxnLst/>
              <a:rect l="l" t="t" r="r" b="b"/>
              <a:pathLst>
                <a:path w="631825" h="33654">
                  <a:moveTo>
                    <a:pt x="11074" y="11087"/>
                  </a:moveTo>
                  <a:lnTo>
                    <a:pt x="0" y="11087"/>
                  </a:lnTo>
                  <a:lnTo>
                    <a:pt x="0" y="22161"/>
                  </a:lnTo>
                  <a:lnTo>
                    <a:pt x="11074" y="22161"/>
                  </a:lnTo>
                  <a:lnTo>
                    <a:pt x="11074" y="11087"/>
                  </a:lnTo>
                  <a:close/>
                </a:path>
                <a:path w="631825" h="33654">
                  <a:moveTo>
                    <a:pt x="22148" y="22161"/>
                  </a:moveTo>
                  <a:lnTo>
                    <a:pt x="11074" y="22161"/>
                  </a:lnTo>
                  <a:lnTo>
                    <a:pt x="11074" y="33235"/>
                  </a:lnTo>
                  <a:lnTo>
                    <a:pt x="22148" y="33235"/>
                  </a:lnTo>
                  <a:lnTo>
                    <a:pt x="22148" y="22161"/>
                  </a:lnTo>
                  <a:close/>
                </a:path>
                <a:path w="631825" h="33654">
                  <a:moveTo>
                    <a:pt x="33223" y="11087"/>
                  </a:moveTo>
                  <a:lnTo>
                    <a:pt x="22148" y="11087"/>
                  </a:lnTo>
                  <a:lnTo>
                    <a:pt x="22148" y="22161"/>
                  </a:lnTo>
                  <a:lnTo>
                    <a:pt x="33223" y="22161"/>
                  </a:lnTo>
                  <a:lnTo>
                    <a:pt x="33223" y="11087"/>
                  </a:lnTo>
                  <a:close/>
                </a:path>
                <a:path w="631825" h="33654">
                  <a:moveTo>
                    <a:pt x="44297" y="22161"/>
                  </a:moveTo>
                  <a:lnTo>
                    <a:pt x="33223" y="22161"/>
                  </a:lnTo>
                  <a:lnTo>
                    <a:pt x="33223" y="33235"/>
                  </a:lnTo>
                  <a:lnTo>
                    <a:pt x="44297" y="33235"/>
                  </a:lnTo>
                  <a:lnTo>
                    <a:pt x="44297" y="22161"/>
                  </a:lnTo>
                  <a:close/>
                </a:path>
                <a:path w="631825" h="33654">
                  <a:moveTo>
                    <a:pt x="66459" y="22161"/>
                  </a:moveTo>
                  <a:lnTo>
                    <a:pt x="55384" y="22161"/>
                  </a:lnTo>
                  <a:lnTo>
                    <a:pt x="55384" y="11087"/>
                  </a:lnTo>
                  <a:lnTo>
                    <a:pt x="44310" y="11087"/>
                  </a:lnTo>
                  <a:lnTo>
                    <a:pt x="44310" y="22161"/>
                  </a:lnTo>
                  <a:lnTo>
                    <a:pt x="44310" y="33235"/>
                  </a:lnTo>
                  <a:lnTo>
                    <a:pt x="55384" y="33235"/>
                  </a:lnTo>
                  <a:lnTo>
                    <a:pt x="66459" y="33235"/>
                  </a:lnTo>
                  <a:lnTo>
                    <a:pt x="66459" y="22161"/>
                  </a:lnTo>
                  <a:close/>
                </a:path>
                <a:path w="631825" h="33654">
                  <a:moveTo>
                    <a:pt x="77533" y="11087"/>
                  </a:moveTo>
                  <a:lnTo>
                    <a:pt x="66459" y="11087"/>
                  </a:lnTo>
                  <a:lnTo>
                    <a:pt x="66459" y="22161"/>
                  </a:lnTo>
                  <a:lnTo>
                    <a:pt x="77533" y="22161"/>
                  </a:lnTo>
                  <a:lnTo>
                    <a:pt x="77533" y="11087"/>
                  </a:lnTo>
                  <a:close/>
                </a:path>
                <a:path w="631825" h="33654">
                  <a:moveTo>
                    <a:pt x="88607" y="0"/>
                  </a:moveTo>
                  <a:lnTo>
                    <a:pt x="77533" y="0"/>
                  </a:lnTo>
                  <a:lnTo>
                    <a:pt x="77533" y="11074"/>
                  </a:lnTo>
                  <a:lnTo>
                    <a:pt x="88607" y="11074"/>
                  </a:lnTo>
                  <a:lnTo>
                    <a:pt x="88607" y="0"/>
                  </a:lnTo>
                  <a:close/>
                </a:path>
                <a:path w="631825" h="33654">
                  <a:moveTo>
                    <a:pt x="99682" y="11087"/>
                  </a:moveTo>
                  <a:lnTo>
                    <a:pt x="88607" y="11087"/>
                  </a:lnTo>
                  <a:lnTo>
                    <a:pt x="88607" y="22161"/>
                  </a:lnTo>
                  <a:lnTo>
                    <a:pt x="88607" y="33235"/>
                  </a:lnTo>
                  <a:lnTo>
                    <a:pt x="99682" y="33235"/>
                  </a:lnTo>
                  <a:lnTo>
                    <a:pt x="99682" y="22161"/>
                  </a:lnTo>
                  <a:lnTo>
                    <a:pt x="99682" y="11087"/>
                  </a:lnTo>
                  <a:close/>
                </a:path>
                <a:path w="631825" h="33654">
                  <a:moveTo>
                    <a:pt x="110769" y="22161"/>
                  </a:moveTo>
                  <a:lnTo>
                    <a:pt x="99695" y="22161"/>
                  </a:lnTo>
                  <a:lnTo>
                    <a:pt x="99695" y="33235"/>
                  </a:lnTo>
                  <a:lnTo>
                    <a:pt x="110769" y="33235"/>
                  </a:lnTo>
                  <a:lnTo>
                    <a:pt x="110769" y="22161"/>
                  </a:lnTo>
                  <a:close/>
                </a:path>
                <a:path w="631825" h="33654">
                  <a:moveTo>
                    <a:pt x="110769" y="0"/>
                  </a:moveTo>
                  <a:lnTo>
                    <a:pt x="99695" y="0"/>
                  </a:lnTo>
                  <a:lnTo>
                    <a:pt x="99695" y="11074"/>
                  </a:lnTo>
                  <a:lnTo>
                    <a:pt x="110769" y="11074"/>
                  </a:lnTo>
                  <a:lnTo>
                    <a:pt x="110769" y="0"/>
                  </a:lnTo>
                  <a:close/>
                </a:path>
                <a:path w="631825" h="33654">
                  <a:moveTo>
                    <a:pt x="155067" y="11087"/>
                  </a:moveTo>
                  <a:lnTo>
                    <a:pt x="143992" y="11087"/>
                  </a:lnTo>
                  <a:lnTo>
                    <a:pt x="143992" y="22161"/>
                  </a:lnTo>
                  <a:lnTo>
                    <a:pt x="143992" y="33235"/>
                  </a:lnTo>
                  <a:lnTo>
                    <a:pt x="155067" y="33235"/>
                  </a:lnTo>
                  <a:lnTo>
                    <a:pt x="155067" y="22161"/>
                  </a:lnTo>
                  <a:lnTo>
                    <a:pt x="155067" y="11087"/>
                  </a:lnTo>
                  <a:close/>
                </a:path>
                <a:path w="631825" h="33654">
                  <a:moveTo>
                    <a:pt x="155067" y="0"/>
                  </a:moveTo>
                  <a:lnTo>
                    <a:pt x="143992" y="0"/>
                  </a:lnTo>
                  <a:lnTo>
                    <a:pt x="143992" y="11074"/>
                  </a:lnTo>
                  <a:lnTo>
                    <a:pt x="155067" y="11074"/>
                  </a:lnTo>
                  <a:lnTo>
                    <a:pt x="155067" y="0"/>
                  </a:lnTo>
                  <a:close/>
                </a:path>
                <a:path w="631825" h="33654">
                  <a:moveTo>
                    <a:pt x="166154" y="22161"/>
                  </a:moveTo>
                  <a:lnTo>
                    <a:pt x="155079" y="22161"/>
                  </a:lnTo>
                  <a:lnTo>
                    <a:pt x="155079" y="33235"/>
                  </a:lnTo>
                  <a:lnTo>
                    <a:pt x="166154" y="33235"/>
                  </a:lnTo>
                  <a:lnTo>
                    <a:pt x="166154" y="22161"/>
                  </a:lnTo>
                  <a:close/>
                </a:path>
                <a:path w="631825" h="33654">
                  <a:moveTo>
                    <a:pt x="188302" y="11087"/>
                  </a:moveTo>
                  <a:lnTo>
                    <a:pt x="177228" y="11087"/>
                  </a:lnTo>
                  <a:lnTo>
                    <a:pt x="166154" y="11087"/>
                  </a:lnTo>
                  <a:lnTo>
                    <a:pt x="166154" y="22161"/>
                  </a:lnTo>
                  <a:lnTo>
                    <a:pt x="177228" y="22161"/>
                  </a:lnTo>
                  <a:lnTo>
                    <a:pt x="188302" y="22161"/>
                  </a:lnTo>
                  <a:lnTo>
                    <a:pt x="188302" y="11087"/>
                  </a:lnTo>
                  <a:close/>
                </a:path>
                <a:path w="631825" h="33654">
                  <a:moveTo>
                    <a:pt x="188302" y="0"/>
                  </a:moveTo>
                  <a:lnTo>
                    <a:pt x="177228" y="0"/>
                  </a:lnTo>
                  <a:lnTo>
                    <a:pt x="166154" y="0"/>
                  </a:lnTo>
                  <a:lnTo>
                    <a:pt x="166154" y="11074"/>
                  </a:lnTo>
                  <a:lnTo>
                    <a:pt x="177228" y="11074"/>
                  </a:lnTo>
                  <a:lnTo>
                    <a:pt x="188302" y="11074"/>
                  </a:lnTo>
                  <a:lnTo>
                    <a:pt x="188302" y="0"/>
                  </a:lnTo>
                  <a:close/>
                </a:path>
                <a:path w="631825" h="33654">
                  <a:moveTo>
                    <a:pt x="210451" y="11087"/>
                  </a:moveTo>
                  <a:lnTo>
                    <a:pt x="199377" y="11087"/>
                  </a:lnTo>
                  <a:lnTo>
                    <a:pt x="199377" y="22161"/>
                  </a:lnTo>
                  <a:lnTo>
                    <a:pt x="199377" y="33235"/>
                  </a:lnTo>
                  <a:lnTo>
                    <a:pt x="210451" y="33235"/>
                  </a:lnTo>
                  <a:lnTo>
                    <a:pt x="210451" y="22161"/>
                  </a:lnTo>
                  <a:lnTo>
                    <a:pt x="210451" y="11087"/>
                  </a:lnTo>
                  <a:close/>
                </a:path>
                <a:path w="631825" h="33654">
                  <a:moveTo>
                    <a:pt x="221538" y="11087"/>
                  </a:moveTo>
                  <a:lnTo>
                    <a:pt x="210464" y="11087"/>
                  </a:lnTo>
                  <a:lnTo>
                    <a:pt x="210464" y="22161"/>
                  </a:lnTo>
                  <a:lnTo>
                    <a:pt x="221538" y="22161"/>
                  </a:lnTo>
                  <a:lnTo>
                    <a:pt x="221538" y="11087"/>
                  </a:lnTo>
                  <a:close/>
                </a:path>
                <a:path w="631825" h="33654">
                  <a:moveTo>
                    <a:pt x="232613" y="22161"/>
                  </a:moveTo>
                  <a:lnTo>
                    <a:pt x="221538" y="22161"/>
                  </a:lnTo>
                  <a:lnTo>
                    <a:pt x="221538" y="33235"/>
                  </a:lnTo>
                  <a:lnTo>
                    <a:pt x="232613" y="33235"/>
                  </a:lnTo>
                  <a:lnTo>
                    <a:pt x="232613" y="22161"/>
                  </a:lnTo>
                  <a:close/>
                </a:path>
                <a:path w="631825" h="33654">
                  <a:moveTo>
                    <a:pt x="254762" y="0"/>
                  </a:moveTo>
                  <a:lnTo>
                    <a:pt x="243687" y="0"/>
                  </a:lnTo>
                  <a:lnTo>
                    <a:pt x="232613" y="0"/>
                  </a:lnTo>
                  <a:lnTo>
                    <a:pt x="221538" y="0"/>
                  </a:lnTo>
                  <a:lnTo>
                    <a:pt x="210464" y="0"/>
                  </a:lnTo>
                  <a:lnTo>
                    <a:pt x="210464" y="11074"/>
                  </a:lnTo>
                  <a:lnTo>
                    <a:pt x="221538" y="11074"/>
                  </a:lnTo>
                  <a:lnTo>
                    <a:pt x="232613" y="11074"/>
                  </a:lnTo>
                  <a:lnTo>
                    <a:pt x="243687" y="11074"/>
                  </a:lnTo>
                  <a:lnTo>
                    <a:pt x="254762" y="11074"/>
                  </a:lnTo>
                  <a:lnTo>
                    <a:pt x="254762" y="0"/>
                  </a:lnTo>
                  <a:close/>
                </a:path>
                <a:path w="631825" h="33654">
                  <a:moveTo>
                    <a:pt x="265836" y="11087"/>
                  </a:moveTo>
                  <a:lnTo>
                    <a:pt x="254762" y="11087"/>
                  </a:lnTo>
                  <a:lnTo>
                    <a:pt x="243687" y="11087"/>
                  </a:lnTo>
                  <a:lnTo>
                    <a:pt x="243687" y="22161"/>
                  </a:lnTo>
                  <a:lnTo>
                    <a:pt x="254762" y="22161"/>
                  </a:lnTo>
                  <a:lnTo>
                    <a:pt x="254762" y="33235"/>
                  </a:lnTo>
                  <a:lnTo>
                    <a:pt x="265836" y="33235"/>
                  </a:lnTo>
                  <a:lnTo>
                    <a:pt x="265836" y="22161"/>
                  </a:lnTo>
                  <a:lnTo>
                    <a:pt x="265836" y="11087"/>
                  </a:lnTo>
                  <a:close/>
                </a:path>
                <a:path w="631825" h="33654">
                  <a:moveTo>
                    <a:pt x="287997" y="0"/>
                  </a:moveTo>
                  <a:lnTo>
                    <a:pt x="276923" y="0"/>
                  </a:lnTo>
                  <a:lnTo>
                    <a:pt x="265849" y="0"/>
                  </a:lnTo>
                  <a:lnTo>
                    <a:pt x="265849" y="11074"/>
                  </a:lnTo>
                  <a:lnTo>
                    <a:pt x="276923" y="11074"/>
                  </a:lnTo>
                  <a:lnTo>
                    <a:pt x="287997" y="11074"/>
                  </a:lnTo>
                  <a:lnTo>
                    <a:pt x="287997" y="0"/>
                  </a:lnTo>
                  <a:close/>
                </a:path>
                <a:path w="631825" h="33654">
                  <a:moveTo>
                    <a:pt x="321221" y="11087"/>
                  </a:moveTo>
                  <a:lnTo>
                    <a:pt x="310146" y="11087"/>
                  </a:lnTo>
                  <a:lnTo>
                    <a:pt x="299072" y="11087"/>
                  </a:lnTo>
                  <a:lnTo>
                    <a:pt x="287997" y="11087"/>
                  </a:lnTo>
                  <a:lnTo>
                    <a:pt x="287997" y="22161"/>
                  </a:lnTo>
                  <a:lnTo>
                    <a:pt x="299072" y="22161"/>
                  </a:lnTo>
                  <a:lnTo>
                    <a:pt x="299072" y="33235"/>
                  </a:lnTo>
                  <a:lnTo>
                    <a:pt x="310146" y="33235"/>
                  </a:lnTo>
                  <a:lnTo>
                    <a:pt x="310146" y="22161"/>
                  </a:lnTo>
                  <a:lnTo>
                    <a:pt x="321221" y="22161"/>
                  </a:lnTo>
                  <a:lnTo>
                    <a:pt x="321221" y="11087"/>
                  </a:lnTo>
                  <a:close/>
                </a:path>
                <a:path w="631825" h="33654">
                  <a:moveTo>
                    <a:pt x="321221" y="0"/>
                  </a:moveTo>
                  <a:lnTo>
                    <a:pt x="310146" y="0"/>
                  </a:lnTo>
                  <a:lnTo>
                    <a:pt x="299072" y="0"/>
                  </a:lnTo>
                  <a:lnTo>
                    <a:pt x="299072" y="11074"/>
                  </a:lnTo>
                  <a:lnTo>
                    <a:pt x="310146" y="11074"/>
                  </a:lnTo>
                  <a:lnTo>
                    <a:pt x="321221" y="11074"/>
                  </a:lnTo>
                  <a:lnTo>
                    <a:pt x="321221" y="0"/>
                  </a:lnTo>
                  <a:close/>
                </a:path>
                <a:path w="631825" h="33654">
                  <a:moveTo>
                    <a:pt x="343382" y="22161"/>
                  </a:moveTo>
                  <a:lnTo>
                    <a:pt x="332308" y="22161"/>
                  </a:lnTo>
                  <a:lnTo>
                    <a:pt x="321233" y="22161"/>
                  </a:lnTo>
                  <a:lnTo>
                    <a:pt x="321233" y="33235"/>
                  </a:lnTo>
                  <a:lnTo>
                    <a:pt x="332308" y="33235"/>
                  </a:lnTo>
                  <a:lnTo>
                    <a:pt x="343382" y="33235"/>
                  </a:lnTo>
                  <a:lnTo>
                    <a:pt x="343382" y="22161"/>
                  </a:lnTo>
                  <a:close/>
                </a:path>
                <a:path w="631825" h="33654">
                  <a:moveTo>
                    <a:pt x="365531" y="11087"/>
                  </a:moveTo>
                  <a:lnTo>
                    <a:pt x="354457" y="11087"/>
                  </a:lnTo>
                  <a:lnTo>
                    <a:pt x="354457" y="22161"/>
                  </a:lnTo>
                  <a:lnTo>
                    <a:pt x="365531" y="22161"/>
                  </a:lnTo>
                  <a:lnTo>
                    <a:pt x="365531" y="11087"/>
                  </a:lnTo>
                  <a:close/>
                </a:path>
                <a:path w="631825" h="33654">
                  <a:moveTo>
                    <a:pt x="365531" y="0"/>
                  </a:moveTo>
                  <a:lnTo>
                    <a:pt x="354457" y="0"/>
                  </a:lnTo>
                  <a:lnTo>
                    <a:pt x="343382" y="0"/>
                  </a:lnTo>
                  <a:lnTo>
                    <a:pt x="332308" y="0"/>
                  </a:lnTo>
                  <a:lnTo>
                    <a:pt x="332308" y="11074"/>
                  </a:lnTo>
                  <a:lnTo>
                    <a:pt x="343382" y="11074"/>
                  </a:lnTo>
                  <a:lnTo>
                    <a:pt x="354457" y="11074"/>
                  </a:lnTo>
                  <a:lnTo>
                    <a:pt x="365531" y="11074"/>
                  </a:lnTo>
                  <a:lnTo>
                    <a:pt x="365531" y="0"/>
                  </a:lnTo>
                  <a:close/>
                </a:path>
                <a:path w="631825" h="33654">
                  <a:moveTo>
                    <a:pt x="376605" y="22161"/>
                  </a:moveTo>
                  <a:lnTo>
                    <a:pt x="365531" y="22161"/>
                  </a:lnTo>
                  <a:lnTo>
                    <a:pt x="365531" y="33235"/>
                  </a:lnTo>
                  <a:lnTo>
                    <a:pt x="376605" y="33235"/>
                  </a:lnTo>
                  <a:lnTo>
                    <a:pt x="376605" y="22161"/>
                  </a:lnTo>
                  <a:close/>
                </a:path>
                <a:path w="631825" h="33654">
                  <a:moveTo>
                    <a:pt x="387692" y="11087"/>
                  </a:moveTo>
                  <a:lnTo>
                    <a:pt x="376618" y="11087"/>
                  </a:lnTo>
                  <a:lnTo>
                    <a:pt x="376618" y="22161"/>
                  </a:lnTo>
                  <a:lnTo>
                    <a:pt x="387692" y="22161"/>
                  </a:lnTo>
                  <a:lnTo>
                    <a:pt x="387692" y="11087"/>
                  </a:lnTo>
                  <a:close/>
                </a:path>
                <a:path w="631825" h="33654">
                  <a:moveTo>
                    <a:pt x="431990" y="11087"/>
                  </a:moveTo>
                  <a:lnTo>
                    <a:pt x="420916" y="11087"/>
                  </a:lnTo>
                  <a:lnTo>
                    <a:pt x="420916" y="22161"/>
                  </a:lnTo>
                  <a:lnTo>
                    <a:pt x="431990" y="22161"/>
                  </a:lnTo>
                  <a:lnTo>
                    <a:pt x="431990" y="11087"/>
                  </a:lnTo>
                  <a:close/>
                </a:path>
                <a:path w="631825" h="33654">
                  <a:moveTo>
                    <a:pt x="431990" y="0"/>
                  </a:moveTo>
                  <a:lnTo>
                    <a:pt x="420916" y="0"/>
                  </a:lnTo>
                  <a:lnTo>
                    <a:pt x="409841" y="0"/>
                  </a:lnTo>
                  <a:lnTo>
                    <a:pt x="398767" y="0"/>
                  </a:lnTo>
                  <a:lnTo>
                    <a:pt x="398767" y="11074"/>
                  </a:lnTo>
                  <a:lnTo>
                    <a:pt x="409841" y="11074"/>
                  </a:lnTo>
                  <a:lnTo>
                    <a:pt x="420916" y="11074"/>
                  </a:lnTo>
                  <a:lnTo>
                    <a:pt x="431990" y="11074"/>
                  </a:lnTo>
                  <a:lnTo>
                    <a:pt x="431990" y="0"/>
                  </a:lnTo>
                  <a:close/>
                </a:path>
                <a:path w="631825" h="33654">
                  <a:moveTo>
                    <a:pt x="454152" y="0"/>
                  </a:moveTo>
                  <a:lnTo>
                    <a:pt x="443077" y="0"/>
                  </a:lnTo>
                  <a:lnTo>
                    <a:pt x="432003" y="0"/>
                  </a:lnTo>
                  <a:lnTo>
                    <a:pt x="432003" y="11074"/>
                  </a:lnTo>
                  <a:lnTo>
                    <a:pt x="443077" y="11074"/>
                  </a:lnTo>
                  <a:lnTo>
                    <a:pt x="454152" y="11074"/>
                  </a:lnTo>
                  <a:lnTo>
                    <a:pt x="454152" y="0"/>
                  </a:lnTo>
                  <a:close/>
                </a:path>
                <a:path w="631825" h="33654">
                  <a:moveTo>
                    <a:pt x="476300" y="11087"/>
                  </a:moveTo>
                  <a:lnTo>
                    <a:pt x="465226" y="11087"/>
                  </a:lnTo>
                  <a:lnTo>
                    <a:pt x="454152" y="11087"/>
                  </a:lnTo>
                  <a:lnTo>
                    <a:pt x="443077" y="11087"/>
                  </a:lnTo>
                  <a:lnTo>
                    <a:pt x="432003" y="11087"/>
                  </a:lnTo>
                  <a:lnTo>
                    <a:pt x="432003" y="22161"/>
                  </a:lnTo>
                  <a:lnTo>
                    <a:pt x="443077" y="22161"/>
                  </a:lnTo>
                  <a:lnTo>
                    <a:pt x="454152" y="22161"/>
                  </a:lnTo>
                  <a:lnTo>
                    <a:pt x="465226" y="22161"/>
                  </a:lnTo>
                  <a:lnTo>
                    <a:pt x="476300" y="22161"/>
                  </a:lnTo>
                  <a:lnTo>
                    <a:pt x="476300" y="11087"/>
                  </a:lnTo>
                  <a:close/>
                </a:path>
                <a:path w="631825" h="33654">
                  <a:moveTo>
                    <a:pt x="487375" y="0"/>
                  </a:moveTo>
                  <a:lnTo>
                    <a:pt x="476300" y="0"/>
                  </a:lnTo>
                  <a:lnTo>
                    <a:pt x="465226" y="0"/>
                  </a:lnTo>
                  <a:lnTo>
                    <a:pt x="465226" y="11074"/>
                  </a:lnTo>
                  <a:lnTo>
                    <a:pt x="476300" y="11074"/>
                  </a:lnTo>
                  <a:lnTo>
                    <a:pt x="487375" y="11074"/>
                  </a:lnTo>
                  <a:lnTo>
                    <a:pt x="487375" y="0"/>
                  </a:lnTo>
                  <a:close/>
                </a:path>
                <a:path w="631825" h="33654">
                  <a:moveTo>
                    <a:pt x="498462" y="11087"/>
                  </a:moveTo>
                  <a:lnTo>
                    <a:pt x="487387" y="11087"/>
                  </a:lnTo>
                  <a:lnTo>
                    <a:pt x="487387" y="22161"/>
                  </a:lnTo>
                  <a:lnTo>
                    <a:pt x="498462" y="22161"/>
                  </a:lnTo>
                  <a:lnTo>
                    <a:pt x="498462" y="11087"/>
                  </a:lnTo>
                  <a:close/>
                </a:path>
                <a:path w="631825" h="33654">
                  <a:moveTo>
                    <a:pt x="520611" y="11087"/>
                  </a:moveTo>
                  <a:lnTo>
                    <a:pt x="509536" y="11087"/>
                  </a:lnTo>
                  <a:lnTo>
                    <a:pt x="509536" y="22161"/>
                  </a:lnTo>
                  <a:lnTo>
                    <a:pt x="520611" y="22161"/>
                  </a:lnTo>
                  <a:lnTo>
                    <a:pt x="520611" y="11087"/>
                  </a:lnTo>
                  <a:close/>
                </a:path>
                <a:path w="631825" h="33654">
                  <a:moveTo>
                    <a:pt x="542759" y="11087"/>
                  </a:moveTo>
                  <a:lnTo>
                    <a:pt x="531685" y="11087"/>
                  </a:lnTo>
                  <a:lnTo>
                    <a:pt x="531685" y="22161"/>
                  </a:lnTo>
                  <a:lnTo>
                    <a:pt x="542759" y="22161"/>
                  </a:lnTo>
                  <a:lnTo>
                    <a:pt x="542759" y="11087"/>
                  </a:lnTo>
                  <a:close/>
                </a:path>
                <a:path w="631825" h="33654">
                  <a:moveTo>
                    <a:pt x="542759" y="0"/>
                  </a:moveTo>
                  <a:lnTo>
                    <a:pt x="531685" y="0"/>
                  </a:lnTo>
                  <a:lnTo>
                    <a:pt x="520611" y="0"/>
                  </a:lnTo>
                  <a:lnTo>
                    <a:pt x="520611" y="11074"/>
                  </a:lnTo>
                  <a:lnTo>
                    <a:pt x="531685" y="11074"/>
                  </a:lnTo>
                  <a:lnTo>
                    <a:pt x="542759" y="11074"/>
                  </a:lnTo>
                  <a:lnTo>
                    <a:pt x="542759" y="0"/>
                  </a:lnTo>
                  <a:close/>
                </a:path>
                <a:path w="631825" h="33654">
                  <a:moveTo>
                    <a:pt x="553847" y="0"/>
                  </a:moveTo>
                  <a:lnTo>
                    <a:pt x="542772" y="0"/>
                  </a:lnTo>
                  <a:lnTo>
                    <a:pt x="542772" y="11074"/>
                  </a:lnTo>
                  <a:lnTo>
                    <a:pt x="553847" y="11074"/>
                  </a:lnTo>
                  <a:lnTo>
                    <a:pt x="553847" y="0"/>
                  </a:lnTo>
                  <a:close/>
                </a:path>
                <a:path w="631825" h="33654">
                  <a:moveTo>
                    <a:pt x="575995" y="0"/>
                  </a:moveTo>
                  <a:lnTo>
                    <a:pt x="564921" y="0"/>
                  </a:lnTo>
                  <a:lnTo>
                    <a:pt x="564921" y="11074"/>
                  </a:lnTo>
                  <a:lnTo>
                    <a:pt x="575995" y="11074"/>
                  </a:lnTo>
                  <a:lnTo>
                    <a:pt x="575995" y="0"/>
                  </a:lnTo>
                  <a:close/>
                </a:path>
                <a:path w="631825" h="33654">
                  <a:moveTo>
                    <a:pt x="598131" y="11087"/>
                  </a:moveTo>
                  <a:lnTo>
                    <a:pt x="587057" y="11087"/>
                  </a:lnTo>
                  <a:lnTo>
                    <a:pt x="587057" y="22161"/>
                  </a:lnTo>
                  <a:lnTo>
                    <a:pt x="598131" y="22161"/>
                  </a:lnTo>
                  <a:lnTo>
                    <a:pt x="598131" y="11087"/>
                  </a:lnTo>
                  <a:close/>
                </a:path>
                <a:path w="631825" h="33654">
                  <a:moveTo>
                    <a:pt x="620293" y="11087"/>
                  </a:moveTo>
                  <a:lnTo>
                    <a:pt x="609219" y="11087"/>
                  </a:lnTo>
                  <a:lnTo>
                    <a:pt x="609219" y="22161"/>
                  </a:lnTo>
                  <a:lnTo>
                    <a:pt x="620293" y="22161"/>
                  </a:lnTo>
                  <a:lnTo>
                    <a:pt x="620293" y="11087"/>
                  </a:lnTo>
                  <a:close/>
                </a:path>
                <a:path w="631825" h="33654">
                  <a:moveTo>
                    <a:pt x="631380" y="11087"/>
                  </a:moveTo>
                  <a:lnTo>
                    <a:pt x="620306" y="11087"/>
                  </a:lnTo>
                  <a:lnTo>
                    <a:pt x="620306" y="22161"/>
                  </a:lnTo>
                  <a:lnTo>
                    <a:pt x="631380" y="22161"/>
                  </a:lnTo>
                  <a:lnTo>
                    <a:pt x="631380" y="11087"/>
                  </a:lnTo>
                  <a:close/>
                </a:path>
                <a:path w="631825" h="33654">
                  <a:moveTo>
                    <a:pt x="631380" y="0"/>
                  </a:moveTo>
                  <a:lnTo>
                    <a:pt x="620306" y="0"/>
                  </a:lnTo>
                  <a:lnTo>
                    <a:pt x="620306" y="11074"/>
                  </a:lnTo>
                  <a:lnTo>
                    <a:pt x="631380" y="11074"/>
                  </a:lnTo>
                  <a:lnTo>
                    <a:pt x="6313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5955525" y="4406099"/>
              <a:ext cx="620395" cy="44450"/>
            </a:xfrm>
            <a:custGeom>
              <a:avLst/>
              <a:gdLst/>
              <a:ahLst/>
              <a:cxnLst/>
              <a:rect l="l" t="t" r="r" b="b"/>
              <a:pathLst>
                <a:path w="620395" h="44450">
                  <a:moveTo>
                    <a:pt x="33223" y="11074"/>
                  </a:moveTo>
                  <a:lnTo>
                    <a:pt x="22148" y="11074"/>
                  </a:lnTo>
                  <a:lnTo>
                    <a:pt x="11074" y="11074"/>
                  </a:lnTo>
                  <a:lnTo>
                    <a:pt x="0" y="11074"/>
                  </a:lnTo>
                  <a:lnTo>
                    <a:pt x="0" y="22161"/>
                  </a:lnTo>
                  <a:lnTo>
                    <a:pt x="11074" y="22161"/>
                  </a:lnTo>
                  <a:lnTo>
                    <a:pt x="22148" y="22161"/>
                  </a:lnTo>
                  <a:lnTo>
                    <a:pt x="33223" y="22161"/>
                  </a:lnTo>
                  <a:lnTo>
                    <a:pt x="33223" y="11074"/>
                  </a:lnTo>
                  <a:close/>
                </a:path>
                <a:path w="620395" h="44450">
                  <a:moveTo>
                    <a:pt x="44297" y="33223"/>
                  </a:moveTo>
                  <a:lnTo>
                    <a:pt x="33223" y="33223"/>
                  </a:lnTo>
                  <a:lnTo>
                    <a:pt x="22148" y="33223"/>
                  </a:lnTo>
                  <a:lnTo>
                    <a:pt x="11074" y="33223"/>
                  </a:lnTo>
                  <a:lnTo>
                    <a:pt x="0" y="33223"/>
                  </a:lnTo>
                  <a:lnTo>
                    <a:pt x="0" y="44297"/>
                  </a:lnTo>
                  <a:lnTo>
                    <a:pt x="11074" y="44297"/>
                  </a:lnTo>
                  <a:lnTo>
                    <a:pt x="22148" y="44297"/>
                  </a:lnTo>
                  <a:lnTo>
                    <a:pt x="33223" y="44297"/>
                  </a:lnTo>
                  <a:lnTo>
                    <a:pt x="44297" y="44297"/>
                  </a:lnTo>
                  <a:lnTo>
                    <a:pt x="44297" y="33223"/>
                  </a:lnTo>
                  <a:close/>
                </a:path>
                <a:path w="620395" h="44450">
                  <a:moveTo>
                    <a:pt x="99682" y="22148"/>
                  </a:moveTo>
                  <a:lnTo>
                    <a:pt x="88607" y="22148"/>
                  </a:lnTo>
                  <a:lnTo>
                    <a:pt x="88607" y="11074"/>
                  </a:lnTo>
                  <a:lnTo>
                    <a:pt x="77533" y="11074"/>
                  </a:lnTo>
                  <a:lnTo>
                    <a:pt x="66459" y="11074"/>
                  </a:lnTo>
                  <a:lnTo>
                    <a:pt x="66459" y="22148"/>
                  </a:lnTo>
                  <a:lnTo>
                    <a:pt x="55384" y="22148"/>
                  </a:lnTo>
                  <a:lnTo>
                    <a:pt x="55384" y="11074"/>
                  </a:lnTo>
                  <a:lnTo>
                    <a:pt x="44310" y="11074"/>
                  </a:lnTo>
                  <a:lnTo>
                    <a:pt x="44310" y="22148"/>
                  </a:lnTo>
                  <a:lnTo>
                    <a:pt x="44310" y="33223"/>
                  </a:lnTo>
                  <a:lnTo>
                    <a:pt x="44310" y="44297"/>
                  </a:lnTo>
                  <a:lnTo>
                    <a:pt x="55384" y="44297"/>
                  </a:lnTo>
                  <a:lnTo>
                    <a:pt x="66459" y="44297"/>
                  </a:lnTo>
                  <a:lnTo>
                    <a:pt x="77533" y="44297"/>
                  </a:lnTo>
                  <a:lnTo>
                    <a:pt x="77533" y="33223"/>
                  </a:lnTo>
                  <a:lnTo>
                    <a:pt x="66459" y="33223"/>
                  </a:lnTo>
                  <a:lnTo>
                    <a:pt x="66459" y="22161"/>
                  </a:lnTo>
                  <a:lnTo>
                    <a:pt x="77533" y="22161"/>
                  </a:lnTo>
                  <a:lnTo>
                    <a:pt x="88607" y="22161"/>
                  </a:lnTo>
                  <a:lnTo>
                    <a:pt x="88607" y="33223"/>
                  </a:lnTo>
                  <a:lnTo>
                    <a:pt x="99682" y="33223"/>
                  </a:lnTo>
                  <a:lnTo>
                    <a:pt x="99682" y="22148"/>
                  </a:lnTo>
                  <a:close/>
                </a:path>
                <a:path w="620395" h="44450">
                  <a:moveTo>
                    <a:pt x="143992" y="11074"/>
                  </a:moveTo>
                  <a:lnTo>
                    <a:pt x="132918" y="11074"/>
                  </a:lnTo>
                  <a:lnTo>
                    <a:pt x="132918" y="22148"/>
                  </a:lnTo>
                  <a:lnTo>
                    <a:pt x="121843" y="22148"/>
                  </a:lnTo>
                  <a:lnTo>
                    <a:pt x="121843" y="11074"/>
                  </a:lnTo>
                  <a:lnTo>
                    <a:pt x="110769" y="11074"/>
                  </a:lnTo>
                  <a:lnTo>
                    <a:pt x="110769" y="22161"/>
                  </a:lnTo>
                  <a:lnTo>
                    <a:pt x="121843" y="22161"/>
                  </a:lnTo>
                  <a:lnTo>
                    <a:pt x="121843" y="33223"/>
                  </a:lnTo>
                  <a:lnTo>
                    <a:pt x="132918" y="33223"/>
                  </a:lnTo>
                  <a:lnTo>
                    <a:pt x="132918" y="22161"/>
                  </a:lnTo>
                  <a:lnTo>
                    <a:pt x="143992" y="22161"/>
                  </a:lnTo>
                  <a:lnTo>
                    <a:pt x="143992" y="11074"/>
                  </a:lnTo>
                  <a:close/>
                </a:path>
                <a:path w="620395" h="44450">
                  <a:moveTo>
                    <a:pt x="188302" y="11074"/>
                  </a:moveTo>
                  <a:lnTo>
                    <a:pt x="177228" y="11074"/>
                  </a:lnTo>
                  <a:lnTo>
                    <a:pt x="166154" y="11074"/>
                  </a:lnTo>
                  <a:lnTo>
                    <a:pt x="155079" y="11074"/>
                  </a:lnTo>
                  <a:lnTo>
                    <a:pt x="155079" y="22148"/>
                  </a:lnTo>
                  <a:lnTo>
                    <a:pt x="155079" y="33223"/>
                  </a:lnTo>
                  <a:lnTo>
                    <a:pt x="166154" y="33223"/>
                  </a:lnTo>
                  <a:lnTo>
                    <a:pt x="177228" y="33223"/>
                  </a:lnTo>
                  <a:lnTo>
                    <a:pt x="188302" y="33223"/>
                  </a:lnTo>
                  <a:lnTo>
                    <a:pt x="188302" y="22161"/>
                  </a:lnTo>
                  <a:lnTo>
                    <a:pt x="188302" y="11074"/>
                  </a:lnTo>
                  <a:close/>
                </a:path>
                <a:path w="620395" h="44450">
                  <a:moveTo>
                    <a:pt x="210451" y="11074"/>
                  </a:moveTo>
                  <a:lnTo>
                    <a:pt x="199377" y="11074"/>
                  </a:lnTo>
                  <a:lnTo>
                    <a:pt x="199377" y="22148"/>
                  </a:lnTo>
                  <a:lnTo>
                    <a:pt x="199377" y="33223"/>
                  </a:lnTo>
                  <a:lnTo>
                    <a:pt x="210451" y="33223"/>
                  </a:lnTo>
                  <a:lnTo>
                    <a:pt x="210451" y="22161"/>
                  </a:lnTo>
                  <a:lnTo>
                    <a:pt x="210451" y="11074"/>
                  </a:lnTo>
                  <a:close/>
                </a:path>
                <a:path w="620395" h="44450">
                  <a:moveTo>
                    <a:pt x="232613" y="11074"/>
                  </a:moveTo>
                  <a:lnTo>
                    <a:pt x="221538" y="11074"/>
                  </a:lnTo>
                  <a:lnTo>
                    <a:pt x="210464" y="11074"/>
                  </a:lnTo>
                  <a:lnTo>
                    <a:pt x="210464" y="22148"/>
                  </a:lnTo>
                  <a:lnTo>
                    <a:pt x="210464" y="33223"/>
                  </a:lnTo>
                  <a:lnTo>
                    <a:pt x="221538" y="33223"/>
                  </a:lnTo>
                  <a:lnTo>
                    <a:pt x="232613" y="33223"/>
                  </a:lnTo>
                  <a:lnTo>
                    <a:pt x="232613" y="22161"/>
                  </a:lnTo>
                  <a:lnTo>
                    <a:pt x="232613" y="11074"/>
                  </a:lnTo>
                  <a:close/>
                </a:path>
                <a:path w="620395" h="44450">
                  <a:moveTo>
                    <a:pt x="254762" y="22148"/>
                  </a:moveTo>
                  <a:lnTo>
                    <a:pt x="243687" y="22148"/>
                  </a:lnTo>
                  <a:lnTo>
                    <a:pt x="243687" y="33223"/>
                  </a:lnTo>
                  <a:lnTo>
                    <a:pt x="254762" y="33223"/>
                  </a:lnTo>
                  <a:lnTo>
                    <a:pt x="254762" y="22148"/>
                  </a:lnTo>
                  <a:close/>
                </a:path>
                <a:path w="620395" h="44450">
                  <a:moveTo>
                    <a:pt x="321221" y="22148"/>
                  </a:moveTo>
                  <a:lnTo>
                    <a:pt x="310146" y="22148"/>
                  </a:lnTo>
                  <a:lnTo>
                    <a:pt x="299072" y="22148"/>
                  </a:lnTo>
                  <a:lnTo>
                    <a:pt x="299072" y="11074"/>
                  </a:lnTo>
                  <a:lnTo>
                    <a:pt x="287997" y="11074"/>
                  </a:lnTo>
                  <a:lnTo>
                    <a:pt x="287997" y="22148"/>
                  </a:lnTo>
                  <a:lnTo>
                    <a:pt x="287997" y="33223"/>
                  </a:lnTo>
                  <a:lnTo>
                    <a:pt x="299072" y="33223"/>
                  </a:lnTo>
                  <a:lnTo>
                    <a:pt x="310146" y="33223"/>
                  </a:lnTo>
                  <a:lnTo>
                    <a:pt x="321221" y="33223"/>
                  </a:lnTo>
                  <a:lnTo>
                    <a:pt x="321221" y="22148"/>
                  </a:lnTo>
                  <a:close/>
                </a:path>
                <a:path w="620395" h="44450">
                  <a:moveTo>
                    <a:pt x="332308" y="11074"/>
                  </a:moveTo>
                  <a:lnTo>
                    <a:pt x="321233" y="11074"/>
                  </a:lnTo>
                  <a:lnTo>
                    <a:pt x="321233" y="22161"/>
                  </a:lnTo>
                  <a:lnTo>
                    <a:pt x="332308" y="22161"/>
                  </a:lnTo>
                  <a:lnTo>
                    <a:pt x="332308" y="11074"/>
                  </a:lnTo>
                  <a:close/>
                </a:path>
                <a:path w="620395" h="44450">
                  <a:moveTo>
                    <a:pt x="376605" y="0"/>
                  </a:moveTo>
                  <a:lnTo>
                    <a:pt x="365531" y="0"/>
                  </a:lnTo>
                  <a:lnTo>
                    <a:pt x="365531" y="11074"/>
                  </a:lnTo>
                  <a:lnTo>
                    <a:pt x="365531" y="22148"/>
                  </a:lnTo>
                  <a:lnTo>
                    <a:pt x="354457" y="22148"/>
                  </a:lnTo>
                  <a:lnTo>
                    <a:pt x="343382" y="22148"/>
                  </a:lnTo>
                  <a:lnTo>
                    <a:pt x="343382" y="33223"/>
                  </a:lnTo>
                  <a:lnTo>
                    <a:pt x="354457" y="33223"/>
                  </a:lnTo>
                  <a:lnTo>
                    <a:pt x="365531" y="33223"/>
                  </a:lnTo>
                  <a:lnTo>
                    <a:pt x="365531" y="22161"/>
                  </a:lnTo>
                  <a:lnTo>
                    <a:pt x="376605" y="22161"/>
                  </a:lnTo>
                  <a:lnTo>
                    <a:pt x="376605" y="11074"/>
                  </a:lnTo>
                  <a:lnTo>
                    <a:pt x="376605" y="0"/>
                  </a:lnTo>
                  <a:close/>
                </a:path>
                <a:path w="620395" h="44450">
                  <a:moveTo>
                    <a:pt x="431990" y="11074"/>
                  </a:moveTo>
                  <a:lnTo>
                    <a:pt x="420916" y="11074"/>
                  </a:lnTo>
                  <a:lnTo>
                    <a:pt x="420916" y="0"/>
                  </a:lnTo>
                  <a:lnTo>
                    <a:pt x="409841" y="0"/>
                  </a:lnTo>
                  <a:lnTo>
                    <a:pt x="398767" y="0"/>
                  </a:lnTo>
                  <a:lnTo>
                    <a:pt x="387692" y="0"/>
                  </a:lnTo>
                  <a:lnTo>
                    <a:pt x="376618" y="0"/>
                  </a:lnTo>
                  <a:lnTo>
                    <a:pt x="376618" y="11074"/>
                  </a:lnTo>
                  <a:lnTo>
                    <a:pt x="387692" y="11074"/>
                  </a:lnTo>
                  <a:lnTo>
                    <a:pt x="387692" y="22161"/>
                  </a:lnTo>
                  <a:lnTo>
                    <a:pt x="398767" y="22161"/>
                  </a:lnTo>
                  <a:lnTo>
                    <a:pt x="409841" y="22161"/>
                  </a:lnTo>
                  <a:lnTo>
                    <a:pt x="409841" y="33223"/>
                  </a:lnTo>
                  <a:lnTo>
                    <a:pt x="420916" y="33223"/>
                  </a:lnTo>
                  <a:lnTo>
                    <a:pt x="431990" y="33223"/>
                  </a:lnTo>
                  <a:lnTo>
                    <a:pt x="431990" y="22161"/>
                  </a:lnTo>
                  <a:lnTo>
                    <a:pt x="431990" y="11074"/>
                  </a:lnTo>
                  <a:close/>
                </a:path>
                <a:path w="620395" h="44450">
                  <a:moveTo>
                    <a:pt x="443077" y="22148"/>
                  </a:moveTo>
                  <a:lnTo>
                    <a:pt x="432003" y="22148"/>
                  </a:lnTo>
                  <a:lnTo>
                    <a:pt x="432003" y="33223"/>
                  </a:lnTo>
                  <a:lnTo>
                    <a:pt x="443077" y="33223"/>
                  </a:lnTo>
                  <a:lnTo>
                    <a:pt x="443077" y="22148"/>
                  </a:lnTo>
                  <a:close/>
                </a:path>
                <a:path w="620395" h="44450">
                  <a:moveTo>
                    <a:pt x="487375" y="11074"/>
                  </a:moveTo>
                  <a:lnTo>
                    <a:pt x="476300" y="11074"/>
                  </a:lnTo>
                  <a:lnTo>
                    <a:pt x="476300" y="0"/>
                  </a:lnTo>
                  <a:lnTo>
                    <a:pt x="465226" y="0"/>
                  </a:lnTo>
                  <a:lnTo>
                    <a:pt x="465226" y="11074"/>
                  </a:lnTo>
                  <a:lnTo>
                    <a:pt x="454152" y="11074"/>
                  </a:lnTo>
                  <a:lnTo>
                    <a:pt x="454152" y="22161"/>
                  </a:lnTo>
                  <a:lnTo>
                    <a:pt x="465226" y="22161"/>
                  </a:lnTo>
                  <a:lnTo>
                    <a:pt x="476300" y="22161"/>
                  </a:lnTo>
                  <a:lnTo>
                    <a:pt x="476300" y="33223"/>
                  </a:lnTo>
                  <a:lnTo>
                    <a:pt x="487375" y="33223"/>
                  </a:lnTo>
                  <a:lnTo>
                    <a:pt x="487375" y="22161"/>
                  </a:lnTo>
                  <a:lnTo>
                    <a:pt x="487375" y="11074"/>
                  </a:lnTo>
                  <a:close/>
                </a:path>
                <a:path w="620395" h="44450">
                  <a:moveTo>
                    <a:pt x="498462" y="22148"/>
                  </a:moveTo>
                  <a:lnTo>
                    <a:pt x="487387" y="22148"/>
                  </a:lnTo>
                  <a:lnTo>
                    <a:pt x="487387" y="33223"/>
                  </a:lnTo>
                  <a:lnTo>
                    <a:pt x="498462" y="33223"/>
                  </a:lnTo>
                  <a:lnTo>
                    <a:pt x="498462" y="22148"/>
                  </a:lnTo>
                  <a:close/>
                </a:path>
                <a:path w="620395" h="44450">
                  <a:moveTo>
                    <a:pt x="542759" y="0"/>
                  </a:moveTo>
                  <a:lnTo>
                    <a:pt x="542759" y="0"/>
                  </a:lnTo>
                  <a:lnTo>
                    <a:pt x="487387" y="0"/>
                  </a:lnTo>
                  <a:lnTo>
                    <a:pt x="487387" y="11074"/>
                  </a:lnTo>
                  <a:lnTo>
                    <a:pt x="498462" y="11074"/>
                  </a:lnTo>
                  <a:lnTo>
                    <a:pt x="509536" y="11074"/>
                  </a:lnTo>
                  <a:lnTo>
                    <a:pt x="520611" y="11074"/>
                  </a:lnTo>
                  <a:lnTo>
                    <a:pt x="520611" y="22161"/>
                  </a:lnTo>
                  <a:lnTo>
                    <a:pt x="531685" y="22161"/>
                  </a:lnTo>
                  <a:lnTo>
                    <a:pt x="531685" y="11074"/>
                  </a:lnTo>
                  <a:lnTo>
                    <a:pt x="542759" y="11074"/>
                  </a:lnTo>
                  <a:lnTo>
                    <a:pt x="542759" y="0"/>
                  </a:lnTo>
                  <a:close/>
                </a:path>
                <a:path w="620395" h="44450">
                  <a:moveTo>
                    <a:pt x="564908" y="22148"/>
                  </a:moveTo>
                  <a:lnTo>
                    <a:pt x="553847" y="22148"/>
                  </a:lnTo>
                  <a:lnTo>
                    <a:pt x="542772" y="22148"/>
                  </a:lnTo>
                  <a:lnTo>
                    <a:pt x="542772" y="33223"/>
                  </a:lnTo>
                  <a:lnTo>
                    <a:pt x="553847" y="33223"/>
                  </a:lnTo>
                  <a:lnTo>
                    <a:pt x="564908" y="33223"/>
                  </a:lnTo>
                  <a:lnTo>
                    <a:pt x="564908" y="22148"/>
                  </a:lnTo>
                  <a:close/>
                </a:path>
                <a:path w="620395" h="44450">
                  <a:moveTo>
                    <a:pt x="564908" y="0"/>
                  </a:moveTo>
                  <a:lnTo>
                    <a:pt x="553847" y="0"/>
                  </a:lnTo>
                  <a:lnTo>
                    <a:pt x="553847" y="11074"/>
                  </a:lnTo>
                  <a:lnTo>
                    <a:pt x="564908" y="11074"/>
                  </a:lnTo>
                  <a:lnTo>
                    <a:pt x="564908" y="0"/>
                  </a:lnTo>
                  <a:close/>
                </a:path>
                <a:path w="620395" h="44450">
                  <a:moveTo>
                    <a:pt x="598131" y="0"/>
                  </a:moveTo>
                  <a:lnTo>
                    <a:pt x="587057" y="0"/>
                  </a:lnTo>
                  <a:lnTo>
                    <a:pt x="587057" y="11074"/>
                  </a:lnTo>
                  <a:lnTo>
                    <a:pt x="587057" y="22161"/>
                  </a:lnTo>
                  <a:lnTo>
                    <a:pt x="598131" y="22161"/>
                  </a:lnTo>
                  <a:lnTo>
                    <a:pt x="598131" y="11074"/>
                  </a:lnTo>
                  <a:lnTo>
                    <a:pt x="598131" y="0"/>
                  </a:lnTo>
                  <a:close/>
                </a:path>
                <a:path w="620395" h="44450">
                  <a:moveTo>
                    <a:pt x="620293" y="0"/>
                  </a:moveTo>
                  <a:lnTo>
                    <a:pt x="609219" y="0"/>
                  </a:lnTo>
                  <a:lnTo>
                    <a:pt x="609219" y="11074"/>
                  </a:lnTo>
                  <a:lnTo>
                    <a:pt x="609219" y="22161"/>
                  </a:lnTo>
                  <a:lnTo>
                    <a:pt x="620293" y="22161"/>
                  </a:lnTo>
                  <a:lnTo>
                    <a:pt x="620293" y="11074"/>
                  </a:lnTo>
                  <a:lnTo>
                    <a:pt x="62029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5955525" y="4439322"/>
              <a:ext cx="631825" cy="33655"/>
            </a:xfrm>
            <a:custGeom>
              <a:avLst/>
              <a:gdLst/>
              <a:ahLst/>
              <a:cxnLst/>
              <a:rect l="l" t="t" r="r" b="b"/>
              <a:pathLst>
                <a:path w="631825" h="33654">
                  <a:moveTo>
                    <a:pt x="44297" y="11087"/>
                  </a:moveTo>
                  <a:lnTo>
                    <a:pt x="33223" y="11087"/>
                  </a:lnTo>
                  <a:lnTo>
                    <a:pt x="22148" y="11087"/>
                  </a:lnTo>
                  <a:lnTo>
                    <a:pt x="11074" y="11087"/>
                  </a:lnTo>
                  <a:lnTo>
                    <a:pt x="11074" y="22161"/>
                  </a:lnTo>
                  <a:lnTo>
                    <a:pt x="0" y="22161"/>
                  </a:lnTo>
                  <a:lnTo>
                    <a:pt x="0" y="33248"/>
                  </a:lnTo>
                  <a:lnTo>
                    <a:pt x="11074" y="33248"/>
                  </a:lnTo>
                  <a:lnTo>
                    <a:pt x="22148" y="33248"/>
                  </a:lnTo>
                  <a:lnTo>
                    <a:pt x="22148" y="22161"/>
                  </a:lnTo>
                  <a:lnTo>
                    <a:pt x="33223" y="22161"/>
                  </a:lnTo>
                  <a:lnTo>
                    <a:pt x="33223" y="33248"/>
                  </a:lnTo>
                  <a:lnTo>
                    <a:pt x="44297" y="33248"/>
                  </a:lnTo>
                  <a:lnTo>
                    <a:pt x="44297" y="22161"/>
                  </a:lnTo>
                  <a:lnTo>
                    <a:pt x="44297" y="11087"/>
                  </a:lnTo>
                  <a:close/>
                </a:path>
                <a:path w="631825" h="33654">
                  <a:moveTo>
                    <a:pt x="55384" y="11087"/>
                  </a:moveTo>
                  <a:lnTo>
                    <a:pt x="44310" y="11087"/>
                  </a:lnTo>
                  <a:lnTo>
                    <a:pt x="44310" y="22161"/>
                  </a:lnTo>
                  <a:lnTo>
                    <a:pt x="44310" y="33248"/>
                  </a:lnTo>
                  <a:lnTo>
                    <a:pt x="55384" y="33248"/>
                  </a:lnTo>
                  <a:lnTo>
                    <a:pt x="55384" y="22161"/>
                  </a:lnTo>
                  <a:lnTo>
                    <a:pt x="55384" y="11087"/>
                  </a:lnTo>
                  <a:close/>
                </a:path>
                <a:path w="631825" h="33654">
                  <a:moveTo>
                    <a:pt x="77533" y="22161"/>
                  </a:moveTo>
                  <a:lnTo>
                    <a:pt x="66459" y="22161"/>
                  </a:lnTo>
                  <a:lnTo>
                    <a:pt x="66459" y="33248"/>
                  </a:lnTo>
                  <a:lnTo>
                    <a:pt x="77533" y="33248"/>
                  </a:lnTo>
                  <a:lnTo>
                    <a:pt x="77533" y="22161"/>
                  </a:lnTo>
                  <a:close/>
                </a:path>
                <a:path w="631825" h="33654">
                  <a:moveTo>
                    <a:pt x="99682" y="11087"/>
                  </a:moveTo>
                  <a:lnTo>
                    <a:pt x="88607" y="11087"/>
                  </a:lnTo>
                  <a:lnTo>
                    <a:pt x="88607" y="22161"/>
                  </a:lnTo>
                  <a:lnTo>
                    <a:pt x="88607" y="33248"/>
                  </a:lnTo>
                  <a:lnTo>
                    <a:pt x="99682" y="33248"/>
                  </a:lnTo>
                  <a:lnTo>
                    <a:pt x="99682" y="22161"/>
                  </a:lnTo>
                  <a:lnTo>
                    <a:pt x="99682" y="11087"/>
                  </a:lnTo>
                  <a:close/>
                </a:path>
                <a:path w="631825" h="33654">
                  <a:moveTo>
                    <a:pt x="99682" y="0"/>
                  </a:moveTo>
                  <a:lnTo>
                    <a:pt x="88607" y="0"/>
                  </a:lnTo>
                  <a:lnTo>
                    <a:pt x="77533" y="0"/>
                  </a:lnTo>
                  <a:lnTo>
                    <a:pt x="66459" y="0"/>
                  </a:lnTo>
                  <a:lnTo>
                    <a:pt x="66459" y="11074"/>
                  </a:lnTo>
                  <a:lnTo>
                    <a:pt x="77533" y="11074"/>
                  </a:lnTo>
                  <a:lnTo>
                    <a:pt x="88607" y="11074"/>
                  </a:lnTo>
                  <a:lnTo>
                    <a:pt x="99682" y="11074"/>
                  </a:lnTo>
                  <a:lnTo>
                    <a:pt x="99682" y="0"/>
                  </a:lnTo>
                  <a:close/>
                </a:path>
                <a:path w="631825" h="33654">
                  <a:moveTo>
                    <a:pt x="121843" y="22161"/>
                  </a:moveTo>
                  <a:lnTo>
                    <a:pt x="110769" y="22161"/>
                  </a:lnTo>
                  <a:lnTo>
                    <a:pt x="99695" y="22161"/>
                  </a:lnTo>
                  <a:lnTo>
                    <a:pt x="99695" y="33248"/>
                  </a:lnTo>
                  <a:lnTo>
                    <a:pt x="110769" y="33248"/>
                  </a:lnTo>
                  <a:lnTo>
                    <a:pt x="121843" y="33248"/>
                  </a:lnTo>
                  <a:lnTo>
                    <a:pt x="121843" y="22161"/>
                  </a:lnTo>
                  <a:close/>
                </a:path>
                <a:path w="631825" h="33654">
                  <a:moveTo>
                    <a:pt x="143992" y="0"/>
                  </a:moveTo>
                  <a:lnTo>
                    <a:pt x="132918" y="0"/>
                  </a:lnTo>
                  <a:lnTo>
                    <a:pt x="121843" y="0"/>
                  </a:lnTo>
                  <a:lnTo>
                    <a:pt x="110769" y="0"/>
                  </a:lnTo>
                  <a:lnTo>
                    <a:pt x="110769" y="11074"/>
                  </a:lnTo>
                  <a:lnTo>
                    <a:pt x="121843" y="11074"/>
                  </a:lnTo>
                  <a:lnTo>
                    <a:pt x="132918" y="11074"/>
                  </a:lnTo>
                  <a:lnTo>
                    <a:pt x="143992" y="11074"/>
                  </a:lnTo>
                  <a:lnTo>
                    <a:pt x="143992" y="0"/>
                  </a:lnTo>
                  <a:close/>
                </a:path>
                <a:path w="631825" h="33654">
                  <a:moveTo>
                    <a:pt x="155067" y="11087"/>
                  </a:moveTo>
                  <a:lnTo>
                    <a:pt x="143992" y="11087"/>
                  </a:lnTo>
                  <a:lnTo>
                    <a:pt x="132918" y="11087"/>
                  </a:lnTo>
                  <a:lnTo>
                    <a:pt x="132918" y="22161"/>
                  </a:lnTo>
                  <a:lnTo>
                    <a:pt x="143992" y="22161"/>
                  </a:lnTo>
                  <a:lnTo>
                    <a:pt x="155067" y="22161"/>
                  </a:lnTo>
                  <a:lnTo>
                    <a:pt x="155067" y="11087"/>
                  </a:lnTo>
                  <a:close/>
                </a:path>
                <a:path w="631825" h="33654">
                  <a:moveTo>
                    <a:pt x="166154" y="0"/>
                  </a:moveTo>
                  <a:lnTo>
                    <a:pt x="155079" y="0"/>
                  </a:lnTo>
                  <a:lnTo>
                    <a:pt x="155079" y="11074"/>
                  </a:lnTo>
                  <a:lnTo>
                    <a:pt x="166154" y="11074"/>
                  </a:lnTo>
                  <a:lnTo>
                    <a:pt x="166154" y="0"/>
                  </a:lnTo>
                  <a:close/>
                </a:path>
                <a:path w="631825" h="33654">
                  <a:moveTo>
                    <a:pt x="188302" y="22161"/>
                  </a:moveTo>
                  <a:lnTo>
                    <a:pt x="177228" y="22161"/>
                  </a:lnTo>
                  <a:lnTo>
                    <a:pt x="166154" y="22161"/>
                  </a:lnTo>
                  <a:lnTo>
                    <a:pt x="166154" y="11087"/>
                  </a:lnTo>
                  <a:lnTo>
                    <a:pt x="155079" y="11087"/>
                  </a:lnTo>
                  <a:lnTo>
                    <a:pt x="155079" y="22161"/>
                  </a:lnTo>
                  <a:lnTo>
                    <a:pt x="155079" y="33248"/>
                  </a:lnTo>
                  <a:lnTo>
                    <a:pt x="166154" y="33248"/>
                  </a:lnTo>
                  <a:lnTo>
                    <a:pt x="177228" y="33248"/>
                  </a:lnTo>
                  <a:lnTo>
                    <a:pt x="188302" y="33248"/>
                  </a:lnTo>
                  <a:lnTo>
                    <a:pt x="188302" y="22161"/>
                  </a:lnTo>
                  <a:close/>
                </a:path>
                <a:path w="631825" h="33654">
                  <a:moveTo>
                    <a:pt x="199377" y="0"/>
                  </a:moveTo>
                  <a:lnTo>
                    <a:pt x="188302" y="0"/>
                  </a:lnTo>
                  <a:lnTo>
                    <a:pt x="188302" y="11074"/>
                  </a:lnTo>
                  <a:lnTo>
                    <a:pt x="199377" y="11074"/>
                  </a:lnTo>
                  <a:lnTo>
                    <a:pt x="199377" y="0"/>
                  </a:lnTo>
                  <a:close/>
                </a:path>
                <a:path w="631825" h="33654">
                  <a:moveTo>
                    <a:pt x="232613" y="0"/>
                  </a:moveTo>
                  <a:lnTo>
                    <a:pt x="221538" y="0"/>
                  </a:lnTo>
                  <a:lnTo>
                    <a:pt x="210464" y="0"/>
                  </a:lnTo>
                  <a:lnTo>
                    <a:pt x="210464" y="11074"/>
                  </a:lnTo>
                  <a:lnTo>
                    <a:pt x="221538" y="11074"/>
                  </a:lnTo>
                  <a:lnTo>
                    <a:pt x="232613" y="11074"/>
                  </a:lnTo>
                  <a:lnTo>
                    <a:pt x="232613" y="0"/>
                  </a:lnTo>
                  <a:close/>
                </a:path>
                <a:path w="631825" h="33654">
                  <a:moveTo>
                    <a:pt x="243687" y="22161"/>
                  </a:moveTo>
                  <a:lnTo>
                    <a:pt x="232613" y="22161"/>
                  </a:lnTo>
                  <a:lnTo>
                    <a:pt x="221538" y="22161"/>
                  </a:lnTo>
                  <a:lnTo>
                    <a:pt x="221538" y="33248"/>
                  </a:lnTo>
                  <a:lnTo>
                    <a:pt x="232613" y="33248"/>
                  </a:lnTo>
                  <a:lnTo>
                    <a:pt x="243687" y="33248"/>
                  </a:lnTo>
                  <a:lnTo>
                    <a:pt x="243687" y="22161"/>
                  </a:lnTo>
                  <a:close/>
                </a:path>
                <a:path w="631825" h="33654">
                  <a:moveTo>
                    <a:pt x="254762" y="11087"/>
                  </a:moveTo>
                  <a:lnTo>
                    <a:pt x="243687" y="11087"/>
                  </a:lnTo>
                  <a:lnTo>
                    <a:pt x="243687" y="22161"/>
                  </a:lnTo>
                  <a:lnTo>
                    <a:pt x="254762" y="22161"/>
                  </a:lnTo>
                  <a:lnTo>
                    <a:pt x="254762" y="11087"/>
                  </a:lnTo>
                  <a:close/>
                </a:path>
                <a:path w="631825" h="33654">
                  <a:moveTo>
                    <a:pt x="265836" y="0"/>
                  </a:moveTo>
                  <a:lnTo>
                    <a:pt x="254762" y="0"/>
                  </a:lnTo>
                  <a:lnTo>
                    <a:pt x="254762" y="11074"/>
                  </a:lnTo>
                  <a:lnTo>
                    <a:pt x="265836" y="11074"/>
                  </a:lnTo>
                  <a:lnTo>
                    <a:pt x="265836" y="0"/>
                  </a:lnTo>
                  <a:close/>
                </a:path>
                <a:path w="631825" h="33654">
                  <a:moveTo>
                    <a:pt x="276923" y="0"/>
                  </a:moveTo>
                  <a:lnTo>
                    <a:pt x="265849" y="0"/>
                  </a:lnTo>
                  <a:lnTo>
                    <a:pt x="265849" y="11074"/>
                  </a:lnTo>
                  <a:lnTo>
                    <a:pt x="276923" y="11074"/>
                  </a:lnTo>
                  <a:lnTo>
                    <a:pt x="276923" y="0"/>
                  </a:lnTo>
                  <a:close/>
                </a:path>
                <a:path w="631825" h="33654">
                  <a:moveTo>
                    <a:pt x="299072" y="11087"/>
                  </a:moveTo>
                  <a:lnTo>
                    <a:pt x="287997" y="11087"/>
                  </a:lnTo>
                  <a:lnTo>
                    <a:pt x="276923" y="11087"/>
                  </a:lnTo>
                  <a:lnTo>
                    <a:pt x="265849" y="11087"/>
                  </a:lnTo>
                  <a:lnTo>
                    <a:pt x="265849" y="22161"/>
                  </a:lnTo>
                  <a:lnTo>
                    <a:pt x="265849" y="33248"/>
                  </a:lnTo>
                  <a:lnTo>
                    <a:pt x="276923" y="33248"/>
                  </a:lnTo>
                  <a:lnTo>
                    <a:pt x="276923" y="22161"/>
                  </a:lnTo>
                  <a:lnTo>
                    <a:pt x="287997" y="22161"/>
                  </a:lnTo>
                  <a:lnTo>
                    <a:pt x="287997" y="33248"/>
                  </a:lnTo>
                  <a:lnTo>
                    <a:pt x="299072" y="33248"/>
                  </a:lnTo>
                  <a:lnTo>
                    <a:pt x="299072" y="22161"/>
                  </a:lnTo>
                  <a:lnTo>
                    <a:pt x="299072" y="11087"/>
                  </a:lnTo>
                  <a:close/>
                </a:path>
                <a:path w="631825" h="33654">
                  <a:moveTo>
                    <a:pt x="321221" y="0"/>
                  </a:moveTo>
                  <a:lnTo>
                    <a:pt x="310146" y="0"/>
                  </a:lnTo>
                  <a:lnTo>
                    <a:pt x="299072" y="0"/>
                  </a:lnTo>
                  <a:lnTo>
                    <a:pt x="287997" y="0"/>
                  </a:lnTo>
                  <a:lnTo>
                    <a:pt x="287997" y="11074"/>
                  </a:lnTo>
                  <a:lnTo>
                    <a:pt x="299072" y="11074"/>
                  </a:lnTo>
                  <a:lnTo>
                    <a:pt x="310146" y="11074"/>
                  </a:lnTo>
                  <a:lnTo>
                    <a:pt x="321221" y="11074"/>
                  </a:lnTo>
                  <a:lnTo>
                    <a:pt x="321221" y="0"/>
                  </a:lnTo>
                  <a:close/>
                </a:path>
                <a:path w="631825" h="33654">
                  <a:moveTo>
                    <a:pt x="343382" y="11087"/>
                  </a:moveTo>
                  <a:lnTo>
                    <a:pt x="332308" y="11087"/>
                  </a:lnTo>
                  <a:lnTo>
                    <a:pt x="332308" y="22161"/>
                  </a:lnTo>
                  <a:lnTo>
                    <a:pt x="343382" y="22161"/>
                  </a:lnTo>
                  <a:lnTo>
                    <a:pt x="343382" y="11087"/>
                  </a:lnTo>
                  <a:close/>
                </a:path>
                <a:path w="631825" h="33654">
                  <a:moveTo>
                    <a:pt x="354457" y="0"/>
                  </a:moveTo>
                  <a:lnTo>
                    <a:pt x="343382" y="0"/>
                  </a:lnTo>
                  <a:lnTo>
                    <a:pt x="332308" y="0"/>
                  </a:lnTo>
                  <a:lnTo>
                    <a:pt x="321233" y="0"/>
                  </a:lnTo>
                  <a:lnTo>
                    <a:pt x="321233" y="11074"/>
                  </a:lnTo>
                  <a:lnTo>
                    <a:pt x="332308" y="11074"/>
                  </a:lnTo>
                  <a:lnTo>
                    <a:pt x="343382" y="11074"/>
                  </a:lnTo>
                  <a:lnTo>
                    <a:pt x="354457" y="11074"/>
                  </a:lnTo>
                  <a:lnTo>
                    <a:pt x="354457" y="0"/>
                  </a:lnTo>
                  <a:close/>
                </a:path>
                <a:path w="631825" h="33654">
                  <a:moveTo>
                    <a:pt x="365531" y="11087"/>
                  </a:moveTo>
                  <a:lnTo>
                    <a:pt x="354457" y="11087"/>
                  </a:lnTo>
                  <a:lnTo>
                    <a:pt x="354457" y="22161"/>
                  </a:lnTo>
                  <a:lnTo>
                    <a:pt x="365531" y="22161"/>
                  </a:lnTo>
                  <a:lnTo>
                    <a:pt x="365531" y="11087"/>
                  </a:lnTo>
                  <a:close/>
                </a:path>
                <a:path w="631825" h="33654">
                  <a:moveTo>
                    <a:pt x="398767" y="11087"/>
                  </a:moveTo>
                  <a:lnTo>
                    <a:pt x="387692" y="11087"/>
                  </a:lnTo>
                  <a:lnTo>
                    <a:pt x="376618" y="11087"/>
                  </a:lnTo>
                  <a:lnTo>
                    <a:pt x="376618" y="22161"/>
                  </a:lnTo>
                  <a:lnTo>
                    <a:pt x="387692" y="22161"/>
                  </a:lnTo>
                  <a:lnTo>
                    <a:pt x="398767" y="22161"/>
                  </a:lnTo>
                  <a:lnTo>
                    <a:pt x="398767" y="11087"/>
                  </a:lnTo>
                  <a:close/>
                </a:path>
                <a:path w="631825" h="33654">
                  <a:moveTo>
                    <a:pt x="431990" y="11087"/>
                  </a:moveTo>
                  <a:lnTo>
                    <a:pt x="420916" y="11087"/>
                  </a:lnTo>
                  <a:lnTo>
                    <a:pt x="409841" y="11087"/>
                  </a:lnTo>
                  <a:lnTo>
                    <a:pt x="409841" y="22161"/>
                  </a:lnTo>
                  <a:lnTo>
                    <a:pt x="420916" y="22161"/>
                  </a:lnTo>
                  <a:lnTo>
                    <a:pt x="431990" y="22161"/>
                  </a:lnTo>
                  <a:lnTo>
                    <a:pt x="431990" y="11087"/>
                  </a:lnTo>
                  <a:close/>
                </a:path>
                <a:path w="631825" h="33654">
                  <a:moveTo>
                    <a:pt x="431990" y="0"/>
                  </a:moveTo>
                  <a:lnTo>
                    <a:pt x="420916" y="0"/>
                  </a:lnTo>
                  <a:lnTo>
                    <a:pt x="409841" y="0"/>
                  </a:lnTo>
                  <a:lnTo>
                    <a:pt x="409841" y="11074"/>
                  </a:lnTo>
                  <a:lnTo>
                    <a:pt x="420916" y="11074"/>
                  </a:lnTo>
                  <a:lnTo>
                    <a:pt x="431990" y="11074"/>
                  </a:lnTo>
                  <a:lnTo>
                    <a:pt x="431990" y="0"/>
                  </a:lnTo>
                  <a:close/>
                </a:path>
                <a:path w="631825" h="33654">
                  <a:moveTo>
                    <a:pt x="476300" y="11087"/>
                  </a:moveTo>
                  <a:lnTo>
                    <a:pt x="465226" y="11087"/>
                  </a:lnTo>
                  <a:lnTo>
                    <a:pt x="454152" y="11087"/>
                  </a:lnTo>
                  <a:lnTo>
                    <a:pt x="454152" y="22161"/>
                  </a:lnTo>
                  <a:lnTo>
                    <a:pt x="465226" y="22161"/>
                  </a:lnTo>
                  <a:lnTo>
                    <a:pt x="476300" y="22161"/>
                  </a:lnTo>
                  <a:lnTo>
                    <a:pt x="476300" y="11087"/>
                  </a:lnTo>
                  <a:close/>
                </a:path>
                <a:path w="631825" h="33654">
                  <a:moveTo>
                    <a:pt x="476300" y="0"/>
                  </a:moveTo>
                  <a:lnTo>
                    <a:pt x="465226" y="0"/>
                  </a:lnTo>
                  <a:lnTo>
                    <a:pt x="454152" y="0"/>
                  </a:lnTo>
                  <a:lnTo>
                    <a:pt x="443077" y="0"/>
                  </a:lnTo>
                  <a:lnTo>
                    <a:pt x="432003" y="0"/>
                  </a:lnTo>
                  <a:lnTo>
                    <a:pt x="432003" y="11074"/>
                  </a:lnTo>
                  <a:lnTo>
                    <a:pt x="443077" y="11074"/>
                  </a:lnTo>
                  <a:lnTo>
                    <a:pt x="454152" y="11074"/>
                  </a:lnTo>
                  <a:lnTo>
                    <a:pt x="465226" y="11074"/>
                  </a:lnTo>
                  <a:lnTo>
                    <a:pt x="476300" y="11074"/>
                  </a:lnTo>
                  <a:lnTo>
                    <a:pt x="476300" y="0"/>
                  </a:lnTo>
                  <a:close/>
                </a:path>
                <a:path w="631825" h="33654">
                  <a:moveTo>
                    <a:pt x="520611" y="0"/>
                  </a:moveTo>
                  <a:lnTo>
                    <a:pt x="509536" y="0"/>
                  </a:lnTo>
                  <a:lnTo>
                    <a:pt x="509536" y="11074"/>
                  </a:lnTo>
                  <a:lnTo>
                    <a:pt x="520611" y="11074"/>
                  </a:lnTo>
                  <a:lnTo>
                    <a:pt x="520611" y="0"/>
                  </a:lnTo>
                  <a:close/>
                </a:path>
                <a:path w="631825" h="33654">
                  <a:moveTo>
                    <a:pt x="542759" y="11087"/>
                  </a:moveTo>
                  <a:lnTo>
                    <a:pt x="531685" y="11087"/>
                  </a:lnTo>
                  <a:lnTo>
                    <a:pt x="531685" y="22161"/>
                  </a:lnTo>
                  <a:lnTo>
                    <a:pt x="542759" y="22161"/>
                  </a:lnTo>
                  <a:lnTo>
                    <a:pt x="542759" y="11087"/>
                  </a:lnTo>
                  <a:close/>
                </a:path>
                <a:path w="631825" h="33654">
                  <a:moveTo>
                    <a:pt x="542759" y="0"/>
                  </a:moveTo>
                  <a:lnTo>
                    <a:pt x="531685" y="0"/>
                  </a:lnTo>
                  <a:lnTo>
                    <a:pt x="531685" y="11074"/>
                  </a:lnTo>
                  <a:lnTo>
                    <a:pt x="542759" y="11074"/>
                  </a:lnTo>
                  <a:lnTo>
                    <a:pt x="542759" y="0"/>
                  </a:lnTo>
                  <a:close/>
                </a:path>
                <a:path w="631825" h="33654">
                  <a:moveTo>
                    <a:pt x="564908" y="0"/>
                  </a:moveTo>
                  <a:lnTo>
                    <a:pt x="553847" y="0"/>
                  </a:lnTo>
                  <a:lnTo>
                    <a:pt x="542772" y="0"/>
                  </a:lnTo>
                  <a:lnTo>
                    <a:pt x="542772" y="11074"/>
                  </a:lnTo>
                  <a:lnTo>
                    <a:pt x="553847" y="11074"/>
                  </a:lnTo>
                  <a:lnTo>
                    <a:pt x="564908" y="11074"/>
                  </a:lnTo>
                  <a:lnTo>
                    <a:pt x="564908" y="0"/>
                  </a:lnTo>
                  <a:close/>
                </a:path>
                <a:path w="631825" h="33654">
                  <a:moveTo>
                    <a:pt x="598131" y="11087"/>
                  </a:moveTo>
                  <a:lnTo>
                    <a:pt x="587057" y="11087"/>
                  </a:lnTo>
                  <a:lnTo>
                    <a:pt x="575995" y="11087"/>
                  </a:lnTo>
                  <a:lnTo>
                    <a:pt x="575995" y="22161"/>
                  </a:lnTo>
                  <a:lnTo>
                    <a:pt x="587057" y="22161"/>
                  </a:lnTo>
                  <a:lnTo>
                    <a:pt x="598131" y="22161"/>
                  </a:lnTo>
                  <a:lnTo>
                    <a:pt x="598131" y="11087"/>
                  </a:lnTo>
                  <a:close/>
                </a:path>
                <a:path w="631825" h="33654">
                  <a:moveTo>
                    <a:pt x="598131" y="0"/>
                  </a:moveTo>
                  <a:lnTo>
                    <a:pt x="587057" y="0"/>
                  </a:lnTo>
                  <a:lnTo>
                    <a:pt x="575995" y="0"/>
                  </a:lnTo>
                  <a:lnTo>
                    <a:pt x="564921" y="0"/>
                  </a:lnTo>
                  <a:lnTo>
                    <a:pt x="564921" y="11074"/>
                  </a:lnTo>
                  <a:lnTo>
                    <a:pt x="575995" y="11074"/>
                  </a:lnTo>
                  <a:lnTo>
                    <a:pt x="587057" y="11074"/>
                  </a:lnTo>
                  <a:lnTo>
                    <a:pt x="598131" y="11074"/>
                  </a:lnTo>
                  <a:lnTo>
                    <a:pt x="598131" y="0"/>
                  </a:lnTo>
                  <a:close/>
                </a:path>
                <a:path w="631825" h="33654">
                  <a:moveTo>
                    <a:pt x="609219" y="11087"/>
                  </a:moveTo>
                  <a:lnTo>
                    <a:pt x="598157" y="11087"/>
                  </a:lnTo>
                  <a:lnTo>
                    <a:pt x="598157" y="22161"/>
                  </a:lnTo>
                  <a:lnTo>
                    <a:pt x="609219" y="22161"/>
                  </a:lnTo>
                  <a:lnTo>
                    <a:pt x="609219" y="11087"/>
                  </a:lnTo>
                  <a:close/>
                </a:path>
                <a:path w="631825" h="33654">
                  <a:moveTo>
                    <a:pt x="631380" y="11087"/>
                  </a:moveTo>
                  <a:lnTo>
                    <a:pt x="620306" y="11087"/>
                  </a:lnTo>
                  <a:lnTo>
                    <a:pt x="620306" y="22161"/>
                  </a:lnTo>
                  <a:lnTo>
                    <a:pt x="631380" y="22161"/>
                  </a:lnTo>
                  <a:lnTo>
                    <a:pt x="631380" y="1108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5955525" y="4461484"/>
              <a:ext cx="631825" cy="33655"/>
            </a:xfrm>
            <a:custGeom>
              <a:avLst/>
              <a:gdLst/>
              <a:ahLst/>
              <a:cxnLst/>
              <a:rect l="l" t="t" r="r" b="b"/>
              <a:pathLst>
                <a:path w="631825" h="33654">
                  <a:moveTo>
                    <a:pt x="11074" y="11087"/>
                  </a:moveTo>
                  <a:lnTo>
                    <a:pt x="0" y="11087"/>
                  </a:lnTo>
                  <a:lnTo>
                    <a:pt x="0" y="22148"/>
                  </a:lnTo>
                  <a:lnTo>
                    <a:pt x="0" y="33223"/>
                  </a:lnTo>
                  <a:lnTo>
                    <a:pt x="11074" y="33223"/>
                  </a:lnTo>
                  <a:lnTo>
                    <a:pt x="11074" y="22161"/>
                  </a:lnTo>
                  <a:lnTo>
                    <a:pt x="11074" y="11087"/>
                  </a:lnTo>
                  <a:close/>
                </a:path>
                <a:path w="631825" h="33654">
                  <a:moveTo>
                    <a:pt x="33223" y="11087"/>
                  </a:moveTo>
                  <a:lnTo>
                    <a:pt x="22148" y="11087"/>
                  </a:lnTo>
                  <a:lnTo>
                    <a:pt x="22148" y="22148"/>
                  </a:lnTo>
                  <a:lnTo>
                    <a:pt x="22148" y="33223"/>
                  </a:lnTo>
                  <a:lnTo>
                    <a:pt x="33223" y="33223"/>
                  </a:lnTo>
                  <a:lnTo>
                    <a:pt x="33223" y="22161"/>
                  </a:lnTo>
                  <a:lnTo>
                    <a:pt x="33223" y="11087"/>
                  </a:lnTo>
                  <a:close/>
                </a:path>
                <a:path w="631825" h="33654">
                  <a:moveTo>
                    <a:pt x="99682" y="11087"/>
                  </a:moveTo>
                  <a:lnTo>
                    <a:pt x="88607" y="11087"/>
                  </a:lnTo>
                  <a:lnTo>
                    <a:pt x="88607" y="22148"/>
                  </a:lnTo>
                  <a:lnTo>
                    <a:pt x="77533" y="22148"/>
                  </a:lnTo>
                  <a:lnTo>
                    <a:pt x="66459" y="22148"/>
                  </a:lnTo>
                  <a:lnTo>
                    <a:pt x="55384" y="22148"/>
                  </a:lnTo>
                  <a:lnTo>
                    <a:pt x="55384" y="11087"/>
                  </a:lnTo>
                  <a:lnTo>
                    <a:pt x="44310" y="11087"/>
                  </a:lnTo>
                  <a:lnTo>
                    <a:pt x="44310" y="22148"/>
                  </a:lnTo>
                  <a:lnTo>
                    <a:pt x="44310" y="33223"/>
                  </a:lnTo>
                  <a:lnTo>
                    <a:pt x="55384" y="33223"/>
                  </a:lnTo>
                  <a:lnTo>
                    <a:pt x="66459" y="33223"/>
                  </a:lnTo>
                  <a:lnTo>
                    <a:pt x="77533" y="33223"/>
                  </a:lnTo>
                  <a:lnTo>
                    <a:pt x="88607" y="33223"/>
                  </a:lnTo>
                  <a:lnTo>
                    <a:pt x="99682" y="33223"/>
                  </a:lnTo>
                  <a:lnTo>
                    <a:pt x="99682" y="22161"/>
                  </a:lnTo>
                  <a:lnTo>
                    <a:pt x="99682" y="11087"/>
                  </a:lnTo>
                  <a:close/>
                </a:path>
                <a:path w="631825" h="33654">
                  <a:moveTo>
                    <a:pt x="132918" y="11087"/>
                  </a:moveTo>
                  <a:lnTo>
                    <a:pt x="121843" y="11087"/>
                  </a:lnTo>
                  <a:lnTo>
                    <a:pt x="110769" y="11087"/>
                  </a:lnTo>
                  <a:lnTo>
                    <a:pt x="110769" y="22148"/>
                  </a:lnTo>
                  <a:lnTo>
                    <a:pt x="99695" y="22148"/>
                  </a:lnTo>
                  <a:lnTo>
                    <a:pt x="99695" y="33223"/>
                  </a:lnTo>
                  <a:lnTo>
                    <a:pt x="110769" y="33223"/>
                  </a:lnTo>
                  <a:lnTo>
                    <a:pt x="110769" y="22161"/>
                  </a:lnTo>
                  <a:lnTo>
                    <a:pt x="121843" y="22161"/>
                  </a:lnTo>
                  <a:lnTo>
                    <a:pt x="121843" y="33223"/>
                  </a:lnTo>
                  <a:lnTo>
                    <a:pt x="132918" y="33223"/>
                  </a:lnTo>
                  <a:lnTo>
                    <a:pt x="132918" y="22161"/>
                  </a:lnTo>
                  <a:lnTo>
                    <a:pt x="132918" y="11087"/>
                  </a:lnTo>
                  <a:close/>
                </a:path>
                <a:path w="631825" h="33654">
                  <a:moveTo>
                    <a:pt x="155067" y="22148"/>
                  </a:moveTo>
                  <a:lnTo>
                    <a:pt x="143992" y="22148"/>
                  </a:lnTo>
                  <a:lnTo>
                    <a:pt x="143992" y="33223"/>
                  </a:lnTo>
                  <a:lnTo>
                    <a:pt x="155067" y="33223"/>
                  </a:lnTo>
                  <a:lnTo>
                    <a:pt x="155067" y="22148"/>
                  </a:lnTo>
                  <a:close/>
                </a:path>
                <a:path w="631825" h="33654">
                  <a:moveTo>
                    <a:pt x="188302" y="22148"/>
                  </a:moveTo>
                  <a:lnTo>
                    <a:pt x="177228" y="22148"/>
                  </a:lnTo>
                  <a:lnTo>
                    <a:pt x="177228" y="11087"/>
                  </a:lnTo>
                  <a:lnTo>
                    <a:pt x="166154" y="11087"/>
                  </a:lnTo>
                  <a:lnTo>
                    <a:pt x="166154" y="22148"/>
                  </a:lnTo>
                  <a:lnTo>
                    <a:pt x="155079" y="22148"/>
                  </a:lnTo>
                  <a:lnTo>
                    <a:pt x="155079" y="33223"/>
                  </a:lnTo>
                  <a:lnTo>
                    <a:pt x="166154" y="33223"/>
                  </a:lnTo>
                  <a:lnTo>
                    <a:pt x="177228" y="33223"/>
                  </a:lnTo>
                  <a:lnTo>
                    <a:pt x="188302" y="33223"/>
                  </a:lnTo>
                  <a:lnTo>
                    <a:pt x="188302" y="22148"/>
                  </a:lnTo>
                  <a:close/>
                </a:path>
                <a:path w="631825" h="33654">
                  <a:moveTo>
                    <a:pt x="210451" y="22148"/>
                  </a:moveTo>
                  <a:lnTo>
                    <a:pt x="199377" y="22148"/>
                  </a:lnTo>
                  <a:lnTo>
                    <a:pt x="199377" y="33223"/>
                  </a:lnTo>
                  <a:lnTo>
                    <a:pt x="210451" y="33223"/>
                  </a:lnTo>
                  <a:lnTo>
                    <a:pt x="210451" y="22148"/>
                  </a:lnTo>
                  <a:close/>
                </a:path>
                <a:path w="631825" h="33654">
                  <a:moveTo>
                    <a:pt x="265836" y="11087"/>
                  </a:moveTo>
                  <a:lnTo>
                    <a:pt x="265836" y="11087"/>
                  </a:lnTo>
                  <a:lnTo>
                    <a:pt x="210464" y="11087"/>
                  </a:lnTo>
                  <a:lnTo>
                    <a:pt x="210464" y="22148"/>
                  </a:lnTo>
                  <a:lnTo>
                    <a:pt x="210464" y="33223"/>
                  </a:lnTo>
                  <a:lnTo>
                    <a:pt x="221538" y="33223"/>
                  </a:lnTo>
                  <a:lnTo>
                    <a:pt x="221538" y="22161"/>
                  </a:lnTo>
                  <a:lnTo>
                    <a:pt x="232613" y="22161"/>
                  </a:lnTo>
                  <a:lnTo>
                    <a:pt x="232613" y="33223"/>
                  </a:lnTo>
                  <a:lnTo>
                    <a:pt x="243687" y="33223"/>
                  </a:lnTo>
                  <a:lnTo>
                    <a:pt x="254762" y="33223"/>
                  </a:lnTo>
                  <a:lnTo>
                    <a:pt x="265836" y="33223"/>
                  </a:lnTo>
                  <a:lnTo>
                    <a:pt x="265836" y="22161"/>
                  </a:lnTo>
                  <a:lnTo>
                    <a:pt x="265836" y="11087"/>
                  </a:lnTo>
                  <a:close/>
                </a:path>
                <a:path w="631825" h="33654">
                  <a:moveTo>
                    <a:pt x="321221" y="22148"/>
                  </a:moveTo>
                  <a:lnTo>
                    <a:pt x="310146" y="22148"/>
                  </a:lnTo>
                  <a:lnTo>
                    <a:pt x="299072" y="22148"/>
                  </a:lnTo>
                  <a:lnTo>
                    <a:pt x="299072" y="11087"/>
                  </a:lnTo>
                  <a:lnTo>
                    <a:pt x="299072" y="0"/>
                  </a:lnTo>
                  <a:lnTo>
                    <a:pt x="287997" y="0"/>
                  </a:lnTo>
                  <a:lnTo>
                    <a:pt x="287997" y="11087"/>
                  </a:lnTo>
                  <a:lnTo>
                    <a:pt x="287997" y="22148"/>
                  </a:lnTo>
                  <a:lnTo>
                    <a:pt x="276923" y="22148"/>
                  </a:lnTo>
                  <a:lnTo>
                    <a:pt x="265849" y="22148"/>
                  </a:lnTo>
                  <a:lnTo>
                    <a:pt x="265849" y="33223"/>
                  </a:lnTo>
                  <a:lnTo>
                    <a:pt x="321221" y="33223"/>
                  </a:lnTo>
                  <a:lnTo>
                    <a:pt x="321221" y="22148"/>
                  </a:lnTo>
                  <a:close/>
                </a:path>
                <a:path w="631825" h="33654">
                  <a:moveTo>
                    <a:pt x="321221" y="0"/>
                  </a:moveTo>
                  <a:lnTo>
                    <a:pt x="310146" y="0"/>
                  </a:lnTo>
                  <a:lnTo>
                    <a:pt x="310146" y="11087"/>
                  </a:lnTo>
                  <a:lnTo>
                    <a:pt x="321221" y="11087"/>
                  </a:lnTo>
                  <a:lnTo>
                    <a:pt x="321221" y="0"/>
                  </a:lnTo>
                  <a:close/>
                </a:path>
                <a:path w="631825" h="33654">
                  <a:moveTo>
                    <a:pt x="365531" y="0"/>
                  </a:moveTo>
                  <a:lnTo>
                    <a:pt x="354457" y="0"/>
                  </a:lnTo>
                  <a:lnTo>
                    <a:pt x="343382" y="0"/>
                  </a:lnTo>
                  <a:lnTo>
                    <a:pt x="332308" y="0"/>
                  </a:lnTo>
                  <a:lnTo>
                    <a:pt x="332308" y="11087"/>
                  </a:lnTo>
                  <a:lnTo>
                    <a:pt x="332308" y="22148"/>
                  </a:lnTo>
                  <a:lnTo>
                    <a:pt x="321233" y="22148"/>
                  </a:lnTo>
                  <a:lnTo>
                    <a:pt x="321233" y="33223"/>
                  </a:lnTo>
                  <a:lnTo>
                    <a:pt x="332308" y="33223"/>
                  </a:lnTo>
                  <a:lnTo>
                    <a:pt x="343382" y="33223"/>
                  </a:lnTo>
                  <a:lnTo>
                    <a:pt x="343382" y="22161"/>
                  </a:lnTo>
                  <a:lnTo>
                    <a:pt x="354457" y="22161"/>
                  </a:lnTo>
                  <a:lnTo>
                    <a:pt x="354457" y="11087"/>
                  </a:lnTo>
                  <a:lnTo>
                    <a:pt x="365531" y="11087"/>
                  </a:lnTo>
                  <a:lnTo>
                    <a:pt x="365531" y="0"/>
                  </a:lnTo>
                  <a:close/>
                </a:path>
                <a:path w="631825" h="33654">
                  <a:moveTo>
                    <a:pt x="376605" y="11087"/>
                  </a:moveTo>
                  <a:lnTo>
                    <a:pt x="365531" y="11087"/>
                  </a:lnTo>
                  <a:lnTo>
                    <a:pt x="365531" y="22161"/>
                  </a:lnTo>
                  <a:lnTo>
                    <a:pt x="376605" y="22161"/>
                  </a:lnTo>
                  <a:lnTo>
                    <a:pt x="376605" y="11087"/>
                  </a:lnTo>
                  <a:close/>
                </a:path>
                <a:path w="631825" h="33654">
                  <a:moveTo>
                    <a:pt x="387692" y="0"/>
                  </a:moveTo>
                  <a:lnTo>
                    <a:pt x="376618" y="0"/>
                  </a:lnTo>
                  <a:lnTo>
                    <a:pt x="376618" y="11087"/>
                  </a:lnTo>
                  <a:lnTo>
                    <a:pt x="387692" y="11087"/>
                  </a:lnTo>
                  <a:lnTo>
                    <a:pt x="387692" y="0"/>
                  </a:lnTo>
                  <a:close/>
                </a:path>
                <a:path w="631825" h="33654">
                  <a:moveTo>
                    <a:pt x="409841" y="11087"/>
                  </a:moveTo>
                  <a:lnTo>
                    <a:pt x="398767" y="11087"/>
                  </a:lnTo>
                  <a:lnTo>
                    <a:pt x="387692" y="11087"/>
                  </a:lnTo>
                  <a:lnTo>
                    <a:pt x="387692" y="22161"/>
                  </a:lnTo>
                  <a:lnTo>
                    <a:pt x="398767" y="22161"/>
                  </a:lnTo>
                  <a:lnTo>
                    <a:pt x="409841" y="22161"/>
                  </a:lnTo>
                  <a:lnTo>
                    <a:pt x="409841" y="11087"/>
                  </a:lnTo>
                  <a:close/>
                </a:path>
                <a:path w="631825" h="33654">
                  <a:moveTo>
                    <a:pt x="431990" y="0"/>
                  </a:moveTo>
                  <a:lnTo>
                    <a:pt x="420916" y="0"/>
                  </a:lnTo>
                  <a:lnTo>
                    <a:pt x="409841" y="0"/>
                  </a:lnTo>
                  <a:lnTo>
                    <a:pt x="409841" y="11087"/>
                  </a:lnTo>
                  <a:lnTo>
                    <a:pt x="420916" y="11087"/>
                  </a:lnTo>
                  <a:lnTo>
                    <a:pt x="431990" y="11087"/>
                  </a:lnTo>
                  <a:lnTo>
                    <a:pt x="431990" y="0"/>
                  </a:lnTo>
                  <a:close/>
                </a:path>
                <a:path w="631825" h="33654">
                  <a:moveTo>
                    <a:pt x="465226" y="11087"/>
                  </a:moveTo>
                  <a:lnTo>
                    <a:pt x="454152" y="11087"/>
                  </a:lnTo>
                  <a:lnTo>
                    <a:pt x="443077" y="11087"/>
                  </a:lnTo>
                  <a:lnTo>
                    <a:pt x="443077" y="0"/>
                  </a:lnTo>
                  <a:lnTo>
                    <a:pt x="432003" y="0"/>
                  </a:lnTo>
                  <a:lnTo>
                    <a:pt x="432003" y="11087"/>
                  </a:lnTo>
                  <a:lnTo>
                    <a:pt x="432003" y="22161"/>
                  </a:lnTo>
                  <a:lnTo>
                    <a:pt x="443077" y="22161"/>
                  </a:lnTo>
                  <a:lnTo>
                    <a:pt x="454152" y="22161"/>
                  </a:lnTo>
                  <a:lnTo>
                    <a:pt x="465226" y="22161"/>
                  </a:lnTo>
                  <a:lnTo>
                    <a:pt x="465226" y="11087"/>
                  </a:lnTo>
                  <a:close/>
                </a:path>
                <a:path w="631825" h="33654">
                  <a:moveTo>
                    <a:pt x="487375" y="0"/>
                  </a:moveTo>
                  <a:lnTo>
                    <a:pt x="476300" y="0"/>
                  </a:lnTo>
                  <a:lnTo>
                    <a:pt x="465226" y="0"/>
                  </a:lnTo>
                  <a:lnTo>
                    <a:pt x="465226" y="11087"/>
                  </a:lnTo>
                  <a:lnTo>
                    <a:pt x="476300" y="11087"/>
                  </a:lnTo>
                  <a:lnTo>
                    <a:pt x="476300" y="22161"/>
                  </a:lnTo>
                  <a:lnTo>
                    <a:pt x="487375" y="22161"/>
                  </a:lnTo>
                  <a:lnTo>
                    <a:pt x="487375" y="11087"/>
                  </a:lnTo>
                  <a:lnTo>
                    <a:pt x="487375" y="0"/>
                  </a:lnTo>
                  <a:close/>
                </a:path>
                <a:path w="631825" h="33654">
                  <a:moveTo>
                    <a:pt x="520611" y="11087"/>
                  </a:moveTo>
                  <a:lnTo>
                    <a:pt x="509536" y="11087"/>
                  </a:lnTo>
                  <a:lnTo>
                    <a:pt x="498462" y="11087"/>
                  </a:lnTo>
                  <a:lnTo>
                    <a:pt x="487387" y="11087"/>
                  </a:lnTo>
                  <a:lnTo>
                    <a:pt x="487387" y="22161"/>
                  </a:lnTo>
                  <a:lnTo>
                    <a:pt x="498462" y="22161"/>
                  </a:lnTo>
                  <a:lnTo>
                    <a:pt x="509536" y="22161"/>
                  </a:lnTo>
                  <a:lnTo>
                    <a:pt x="520611" y="22161"/>
                  </a:lnTo>
                  <a:lnTo>
                    <a:pt x="520611" y="11087"/>
                  </a:lnTo>
                  <a:close/>
                </a:path>
                <a:path w="631825" h="33654">
                  <a:moveTo>
                    <a:pt x="542759" y="0"/>
                  </a:moveTo>
                  <a:lnTo>
                    <a:pt x="531685" y="0"/>
                  </a:lnTo>
                  <a:lnTo>
                    <a:pt x="531685" y="11087"/>
                  </a:lnTo>
                  <a:lnTo>
                    <a:pt x="531685" y="22161"/>
                  </a:lnTo>
                  <a:lnTo>
                    <a:pt x="542759" y="22161"/>
                  </a:lnTo>
                  <a:lnTo>
                    <a:pt x="542759" y="11087"/>
                  </a:lnTo>
                  <a:lnTo>
                    <a:pt x="542759" y="0"/>
                  </a:lnTo>
                  <a:close/>
                </a:path>
                <a:path w="631825" h="33654">
                  <a:moveTo>
                    <a:pt x="564908" y="0"/>
                  </a:moveTo>
                  <a:lnTo>
                    <a:pt x="553847" y="0"/>
                  </a:lnTo>
                  <a:lnTo>
                    <a:pt x="553847" y="11087"/>
                  </a:lnTo>
                  <a:lnTo>
                    <a:pt x="564908" y="11087"/>
                  </a:lnTo>
                  <a:lnTo>
                    <a:pt x="564908" y="0"/>
                  </a:lnTo>
                  <a:close/>
                </a:path>
                <a:path w="631825" h="33654">
                  <a:moveTo>
                    <a:pt x="598131" y="0"/>
                  </a:moveTo>
                  <a:lnTo>
                    <a:pt x="587057" y="0"/>
                  </a:lnTo>
                  <a:lnTo>
                    <a:pt x="575995" y="0"/>
                  </a:lnTo>
                  <a:lnTo>
                    <a:pt x="575995" y="11087"/>
                  </a:lnTo>
                  <a:lnTo>
                    <a:pt x="575995" y="22161"/>
                  </a:lnTo>
                  <a:lnTo>
                    <a:pt x="587057" y="22161"/>
                  </a:lnTo>
                  <a:lnTo>
                    <a:pt x="598131" y="22161"/>
                  </a:lnTo>
                  <a:lnTo>
                    <a:pt x="598131" y="11087"/>
                  </a:lnTo>
                  <a:lnTo>
                    <a:pt x="598131" y="0"/>
                  </a:lnTo>
                  <a:close/>
                </a:path>
                <a:path w="631825" h="33654">
                  <a:moveTo>
                    <a:pt x="609219" y="0"/>
                  </a:moveTo>
                  <a:lnTo>
                    <a:pt x="598157" y="0"/>
                  </a:lnTo>
                  <a:lnTo>
                    <a:pt x="598157" y="11087"/>
                  </a:lnTo>
                  <a:lnTo>
                    <a:pt x="609219" y="11087"/>
                  </a:lnTo>
                  <a:lnTo>
                    <a:pt x="609219" y="0"/>
                  </a:lnTo>
                  <a:close/>
                </a:path>
                <a:path w="631825" h="33654">
                  <a:moveTo>
                    <a:pt x="631380" y="0"/>
                  </a:moveTo>
                  <a:lnTo>
                    <a:pt x="620306" y="0"/>
                  </a:lnTo>
                  <a:lnTo>
                    <a:pt x="620306" y="11087"/>
                  </a:lnTo>
                  <a:lnTo>
                    <a:pt x="620306" y="22161"/>
                  </a:lnTo>
                  <a:lnTo>
                    <a:pt x="631380" y="22161"/>
                  </a:lnTo>
                  <a:lnTo>
                    <a:pt x="631380" y="11087"/>
                  </a:lnTo>
                  <a:lnTo>
                    <a:pt x="6313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5955525" y="4483633"/>
              <a:ext cx="631825" cy="33655"/>
            </a:xfrm>
            <a:custGeom>
              <a:avLst/>
              <a:gdLst/>
              <a:ahLst/>
              <a:cxnLst/>
              <a:rect l="l" t="t" r="r" b="b"/>
              <a:pathLst>
                <a:path w="631825" h="33654">
                  <a:moveTo>
                    <a:pt x="11074" y="22161"/>
                  </a:moveTo>
                  <a:lnTo>
                    <a:pt x="0" y="22161"/>
                  </a:lnTo>
                  <a:lnTo>
                    <a:pt x="0" y="33235"/>
                  </a:lnTo>
                  <a:lnTo>
                    <a:pt x="11074" y="33235"/>
                  </a:lnTo>
                  <a:lnTo>
                    <a:pt x="11074" y="22161"/>
                  </a:lnTo>
                  <a:close/>
                </a:path>
                <a:path w="631825" h="33654">
                  <a:moveTo>
                    <a:pt x="33223" y="22161"/>
                  </a:moveTo>
                  <a:lnTo>
                    <a:pt x="22148" y="22161"/>
                  </a:lnTo>
                  <a:lnTo>
                    <a:pt x="22148" y="33235"/>
                  </a:lnTo>
                  <a:lnTo>
                    <a:pt x="33223" y="33235"/>
                  </a:lnTo>
                  <a:lnTo>
                    <a:pt x="33223" y="22161"/>
                  </a:lnTo>
                  <a:close/>
                </a:path>
                <a:path w="631825" h="33654">
                  <a:moveTo>
                    <a:pt x="33223" y="11074"/>
                  </a:moveTo>
                  <a:lnTo>
                    <a:pt x="22148" y="11074"/>
                  </a:lnTo>
                  <a:lnTo>
                    <a:pt x="22148" y="22148"/>
                  </a:lnTo>
                  <a:lnTo>
                    <a:pt x="33223" y="22148"/>
                  </a:lnTo>
                  <a:lnTo>
                    <a:pt x="33223" y="11074"/>
                  </a:lnTo>
                  <a:close/>
                </a:path>
                <a:path w="631825" h="33654">
                  <a:moveTo>
                    <a:pt x="66459" y="11074"/>
                  </a:moveTo>
                  <a:lnTo>
                    <a:pt x="55384" y="11074"/>
                  </a:lnTo>
                  <a:lnTo>
                    <a:pt x="44310" y="11074"/>
                  </a:lnTo>
                  <a:lnTo>
                    <a:pt x="44310" y="22148"/>
                  </a:lnTo>
                  <a:lnTo>
                    <a:pt x="55384" y="22148"/>
                  </a:lnTo>
                  <a:lnTo>
                    <a:pt x="66459" y="22148"/>
                  </a:lnTo>
                  <a:lnTo>
                    <a:pt x="66459" y="11074"/>
                  </a:lnTo>
                  <a:close/>
                </a:path>
                <a:path w="631825" h="33654">
                  <a:moveTo>
                    <a:pt x="88607" y="11074"/>
                  </a:moveTo>
                  <a:lnTo>
                    <a:pt x="77533" y="11074"/>
                  </a:lnTo>
                  <a:lnTo>
                    <a:pt x="77533" y="22148"/>
                  </a:lnTo>
                  <a:lnTo>
                    <a:pt x="88607" y="22148"/>
                  </a:lnTo>
                  <a:lnTo>
                    <a:pt x="88607" y="11074"/>
                  </a:lnTo>
                  <a:close/>
                </a:path>
                <a:path w="631825" h="33654">
                  <a:moveTo>
                    <a:pt x="99682" y="22161"/>
                  </a:moveTo>
                  <a:lnTo>
                    <a:pt x="88607" y="22161"/>
                  </a:lnTo>
                  <a:lnTo>
                    <a:pt x="77533" y="22161"/>
                  </a:lnTo>
                  <a:lnTo>
                    <a:pt x="66459" y="22161"/>
                  </a:lnTo>
                  <a:lnTo>
                    <a:pt x="55384" y="22161"/>
                  </a:lnTo>
                  <a:lnTo>
                    <a:pt x="55384" y="33235"/>
                  </a:lnTo>
                  <a:lnTo>
                    <a:pt x="66459" y="33235"/>
                  </a:lnTo>
                  <a:lnTo>
                    <a:pt x="77533" y="33235"/>
                  </a:lnTo>
                  <a:lnTo>
                    <a:pt x="88607" y="33235"/>
                  </a:lnTo>
                  <a:lnTo>
                    <a:pt x="99682" y="33235"/>
                  </a:lnTo>
                  <a:lnTo>
                    <a:pt x="99682" y="22161"/>
                  </a:lnTo>
                  <a:close/>
                </a:path>
                <a:path w="631825" h="33654">
                  <a:moveTo>
                    <a:pt x="110769" y="11074"/>
                  </a:moveTo>
                  <a:lnTo>
                    <a:pt x="99695" y="11074"/>
                  </a:lnTo>
                  <a:lnTo>
                    <a:pt x="99695" y="22148"/>
                  </a:lnTo>
                  <a:lnTo>
                    <a:pt x="110769" y="22148"/>
                  </a:lnTo>
                  <a:lnTo>
                    <a:pt x="110769" y="11074"/>
                  </a:lnTo>
                  <a:close/>
                </a:path>
                <a:path w="631825" h="33654">
                  <a:moveTo>
                    <a:pt x="155067" y="22161"/>
                  </a:moveTo>
                  <a:lnTo>
                    <a:pt x="143992" y="22161"/>
                  </a:lnTo>
                  <a:lnTo>
                    <a:pt x="143992" y="33235"/>
                  </a:lnTo>
                  <a:lnTo>
                    <a:pt x="155067" y="33235"/>
                  </a:lnTo>
                  <a:lnTo>
                    <a:pt x="155067" y="22161"/>
                  </a:lnTo>
                  <a:close/>
                </a:path>
                <a:path w="631825" h="33654">
                  <a:moveTo>
                    <a:pt x="155067" y="11074"/>
                  </a:moveTo>
                  <a:lnTo>
                    <a:pt x="143992" y="11074"/>
                  </a:lnTo>
                  <a:lnTo>
                    <a:pt x="143992" y="22148"/>
                  </a:lnTo>
                  <a:lnTo>
                    <a:pt x="155067" y="22148"/>
                  </a:lnTo>
                  <a:lnTo>
                    <a:pt x="155067" y="11074"/>
                  </a:lnTo>
                  <a:close/>
                </a:path>
                <a:path w="631825" h="33654">
                  <a:moveTo>
                    <a:pt x="199377" y="11074"/>
                  </a:moveTo>
                  <a:lnTo>
                    <a:pt x="188302" y="11074"/>
                  </a:lnTo>
                  <a:lnTo>
                    <a:pt x="188302" y="22148"/>
                  </a:lnTo>
                  <a:lnTo>
                    <a:pt x="199377" y="22148"/>
                  </a:lnTo>
                  <a:lnTo>
                    <a:pt x="199377" y="11074"/>
                  </a:lnTo>
                  <a:close/>
                </a:path>
                <a:path w="631825" h="33654">
                  <a:moveTo>
                    <a:pt x="210451" y="22161"/>
                  </a:moveTo>
                  <a:lnTo>
                    <a:pt x="199377" y="22161"/>
                  </a:lnTo>
                  <a:lnTo>
                    <a:pt x="188302" y="22161"/>
                  </a:lnTo>
                  <a:lnTo>
                    <a:pt x="188302" y="33235"/>
                  </a:lnTo>
                  <a:lnTo>
                    <a:pt x="199377" y="33235"/>
                  </a:lnTo>
                  <a:lnTo>
                    <a:pt x="210451" y="33235"/>
                  </a:lnTo>
                  <a:lnTo>
                    <a:pt x="210451" y="22161"/>
                  </a:lnTo>
                  <a:close/>
                </a:path>
                <a:path w="631825" h="33654">
                  <a:moveTo>
                    <a:pt x="221538" y="11074"/>
                  </a:moveTo>
                  <a:lnTo>
                    <a:pt x="210464" y="11074"/>
                  </a:lnTo>
                  <a:lnTo>
                    <a:pt x="210464" y="22148"/>
                  </a:lnTo>
                  <a:lnTo>
                    <a:pt x="221538" y="22148"/>
                  </a:lnTo>
                  <a:lnTo>
                    <a:pt x="221538" y="11074"/>
                  </a:lnTo>
                  <a:close/>
                </a:path>
                <a:path w="631825" h="33654">
                  <a:moveTo>
                    <a:pt x="254762" y="22161"/>
                  </a:moveTo>
                  <a:lnTo>
                    <a:pt x="243687" y="22161"/>
                  </a:lnTo>
                  <a:lnTo>
                    <a:pt x="232613" y="22161"/>
                  </a:lnTo>
                  <a:lnTo>
                    <a:pt x="221538" y="22161"/>
                  </a:lnTo>
                  <a:lnTo>
                    <a:pt x="221538" y="33235"/>
                  </a:lnTo>
                  <a:lnTo>
                    <a:pt x="232613" y="33235"/>
                  </a:lnTo>
                  <a:lnTo>
                    <a:pt x="243687" y="33235"/>
                  </a:lnTo>
                  <a:lnTo>
                    <a:pt x="254762" y="33235"/>
                  </a:lnTo>
                  <a:lnTo>
                    <a:pt x="254762" y="22161"/>
                  </a:lnTo>
                  <a:close/>
                </a:path>
                <a:path w="631825" h="33654">
                  <a:moveTo>
                    <a:pt x="310146" y="22161"/>
                  </a:moveTo>
                  <a:lnTo>
                    <a:pt x="299072" y="22161"/>
                  </a:lnTo>
                  <a:lnTo>
                    <a:pt x="299072" y="33235"/>
                  </a:lnTo>
                  <a:lnTo>
                    <a:pt x="310146" y="33235"/>
                  </a:lnTo>
                  <a:lnTo>
                    <a:pt x="310146" y="22161"/>
                  </a:lnTo>
                  <a:close/>
                </a:path>
                <a:path w="631825" h="33654">
                  <a:moveTo>
                    <a:pt x="321221" y="11074"/>
                  </a:moveTo>
                  <a:lnTo>
                    <a:pt x="321221" y="11074"/>
                  </a:lnTo>
                  <a:lnTo>
                    <a:pt x="265849" y="11074"/>
                  </a:lnTo>
                  <a:lnTo>
                    <a:pt x="265849" y="22148"/>
                  </a:lnTo>
                  <a:lnTo>
                    <a:pt x="321221" y="22148"/>
                  </a:lnTo>
                  <a:lnTo>
                    <a:pt x="321221" y="11074"/>
                  </a:lnTo>
                  <a:close/>
                </a:path>
                <a:path w="631825" h="33654">
                  <a:moveTo>
                    <a:pt x="332308" y="22161"/>
                  </a:moveTo>
                  <a:lnTo>
                    <a:pt x="321233" y="22161"/>
                  </a:lnTo>
                  <a:lnTo>
                    <a:pt x="321233" y="33235"/>
                  </a:lnTo>
                  <a:lnTo>
                    <a:pt x="332308" y="33235"/>
                  </a:lnTo>
                  <a:lnTo>
                    <a:pt x="332308" y="22161"/>
                  </a:lnTo>
                  <a:close/>
                </a:path>
                <a:path w="631825" h="33654">
                  <a:moveTo>
                    <a:pt x="354457" y="11074"/>
                  </a:moveTo>
                  <a:lnTo>
                    <a:pt x="343382" y="11074"/>
                  </a:lnTo>
                  <a:lnTo>
                    <a:pt x="343382" y="0"/>
                  </a:lnTo>
                  <a:lnTo>
                    <a:pt x="332308" y="0"/>
                  </a:lnTo>
                  <a:lnTo>
                    <a:pt x="332308" y="11074"/>
                  </a:lnTo>
                  <a:lnTo>
                    <a:pt x="332308" y="22148"/>
                  </a:lnTo>
                  <a:lnTo>
                    <a:pt x="343382" y="22148"/>
                  </a:lnTo>
                  <a:lnTo>
                    <a:pt x="354457" y="22148"/>
                  </a:lnTo>
                  <a:lnTo>
                    <a:pt x="354457" y="11074"/>
                  </a:lnTo>
                  <a:close/>
                </a:path>
                <a:path w="631825" h="33654">
                  <a:moveTo>
                    <a:pt x="376605" y="22161"/>
                  </a:moveTo>
                  <a:lnTo>
                    <a:pt x="365531" y="22161"/>
                  </a:lnTo>
                  <a:lnTo>
                    <a:pt x="365531" y="33235"/>
                  </a:lnTo>
                  <a:lnTo>
                    <a:pt x="376605" y="33235"/>
                  </a:lnTo>
                  <a:lnTo>
                    <a:pt x="376605" y="22161"/>
                  </a:lnTo>
                  <a:close/>
                </a:path>
                <a:path w="631825" h="33654">
                  <a:moveTo>
                    <a:pt x="376605" y="0"/>
                  </a:moveTo>
                  <a:lnTo>
                    <a:pt x="365531" y="0"/>
                  </a:lnTo>
                  <a:lnTo>
                    <a:pt x="354457" y="0"/>
                  </a:lnTo>
                  <a:lnTo>
                    <a:pt x="354457" y="11074"/>
                  </a:lnTo>
                  <a:lnTo>
                    <a:pt x="365531" y="11074"/>
                  </a:lnTo>
                  <a:lnTo>
                    <a:pt x="365531" y="22148"/>
                  </a:lnTo>
                  <a:lnTo>
                    <a:pt x="376605" y="22148"/>
                  </a:lnTo>
                  <a:lnTo>
                    <a:pt x="376605" y="11074"/>
                  </a:lnTo>
                  <a:lnTo>
                    <a:pt x="376605" y="0"/>
                  </a:lnTo>
                  <a:close/>
                </a:path>
                <a:path w="631825" h="33654">
                  <a:moveTo>
                    <a:pt x="387692" y="11074"/>
                  </a:moveTo>
                  <a:lnTo>
                    <a:pt x="376618" y="11074"/>
                  </a:lnTo>
                  <a:lnTo>
                    <a:pt x="376618" y="22148"/>
                  </a:lnTo>
                  <a:lnTo>
                    <a:pt x="387692" y="22148"/>
                  </a:lnTo>
                  <a:lnTo>
                    <a:pt x="387692" y="11074"/>
                  </a:lnTo>
                  <a:close/>
                </a:path>
                <a:path w="631825" h="33654">
                  <a:moveTo>
                    <a:pt x="398767" y="0"/>
                  </a:moveTo>
                  <a:lnTo>
                    <a:pt x="387692" y="0"/>
                  </a:lnTo>
                  <a:lnTo>
                    <a:pt x="387692" y="11074"/>
                  </a:lnTo>
                  <a:lnTo>
                    <a:pt x="398767" y="11074"/>
                  </a:lnTo>
                  <a:lnTo>
                    <a:pt x="398767" y="0"/>
                  </a:lnTo>
                  <a:close/>
                </a:path>
                <a:path w="631825" h="33654">
                  <a:moveTo>
                    <a:pt x="431990" y="22161"/>
                  </a:moveTo>
                  <a:lnTo>
                    <a:pt x="420916" y="22161"/>
                  </a:lnTo>
                  <a:lnTo>
                    <a:pt x="409841" y="22161"/>
                  </a:lnTo>
                  <a:lnTo>
                    <a:pt x="409841" y="33235"/>
                  </a:lnTo>
                  <a:lnTo>
                    <a:pt x="420916" y="33235"/>
                  </a:lnTo>
                  <a:lnTo>
                    <a:pt x="431990" y="33235"/>
                  </a:lnTo>
                  <a:lnTo>
                    <a:pt x="431990" y="22161"/>
                  </a:lnTo>
                  <a:close/>
                </a:path>
                <a:path w="631825" h="33654">
                  <a:moveTo>
                    <a:pt x="431990" y="0"/>
                  </a:moveTo>
                  <a:lnTo>
                    <a:pt x="420916" y="0"/>
                  </a:lnTo>
                  <a:lnTo>
                    <a:pt x="420916" y="11074"/>
                  </a:lnTo>
                  <a:lnTo>
                    <a:pt x="409841" y="11074"/>
                  </a:lnTo>
                  <a:lnTo>
                    <a:pt x="409841" y="22148"/>
                  </a:lnTo>
                  <a:lnTo>
                    <a:pt x="420916" y="22148"/>
                  </a:lnTo>
                  <a:lnTo>
                    <a:pt x="431990" y="22148"/>
                  </a:lnTo>
                  <a:lnTo>
                    <a:pt x="431990" y="11074"/>
                  </a:lnTo>
                  <a:lnTo>
                    <a:pt x="431990" y="0"/>
                  </a:lnTo>
                  <a:close/>
                </a:path>
                <a:path w="631825" h="33654">
                  <a:moveTo>
                    <a:pt x="465226" y="22161"/>
                  </a:moveTo>
                  <a:lnTo>
                    <a:pt x="454152" y="22161"/>
                  </a:lnTo>
                  <a:lnTo>
                    <a:pt x="443077" y="22161"/>
                  </a:lnTo>
                  <a:lnTo>
                    <a:pt x="432003" y="22161"/>
                  </a:lnTo>
                  <a:lnTo>
                    <a:pt x="432003" y="33235"/>
                  </a:lnTo>
                  <a:lnTo>
                    <a:pt x="443077" y="33235"/>
                  </a:lnTo>
                  <a:lnTo>
                    <a:pt x="454152" y="33235"/>
                  </a:lnTo>
                  <a:lnTo>
                    <a:pt x="465226" y="33235"/>
                  </a:lnTo>
                  <a:lnTo>
                    <a:pt x="465226" y="22161"/>
                  </a:lnTo>
                  <a:close/>
                </a:path>
                <a:path w="631825" h="33654">
                  <a:moveTo>
                    <a:pt x="465226" y="11074"/>
                  </a:moveTo>
                  <a:lnTo>
                    <a:pt x="454152" y="11074"/>
                  </a:lnTo>
                  <a:lnTo>
                    <a:pt x="454152" y="0"/>
                  </a:lnTo>
                  <a:lnTo>
                    <a:pt x="443077" y="0"/>
                  </a:lnTo>
                  <a:lnTo>
                    <a:pt x="443077" y="11074"/>
                  </a:lnTo>
                  <a:lnTo>
                    <a:pt x="443077" y="22148"/>
                  </a:lnTo>
                  <a:lnTo>
                    <a:pt x="454152" y="22148"/>
                  </a:lnTo>
                  <a:lnTo>
                    <a:pt x="465226" y="22148"/>
                  </a:lnTo>
                  <a:lnTo>
                    <a:pt x="465226" y="11074"/>
                  </a:lnTo>
                  <a:close/>
                </a:path>
                <a:path w="631825" h="33654">
                  <a:moveTo>
                    <a:pt x="487375" y="22161"/>
                  </a:moveTo>
                  <a:lnTo>
                    <a:pt x="476300" y="22161"/>
                  </a:lnTo>
                  <a:lnTo>
                    <a:pt x="476300" y="33235"/>
                  </a:lnTo>
                  <a:lnTo>
                    <a:pt x="487375" y="33235"/>
                  </a:lnTo>
                  <a:lnTo>
                    <a:pt x="487375" y="22161"/>
                  </a:lnTo>
                  <a:close/>
                </a:path>
                <a:path w="631825" h="33654">
                  <a:moveTo>
                    <a:pt x="487375" y="0"/>
                  </a:moveTo>
                  <a:lnTo>
                    <a:pt x="476300" y="0"/>
                  </a:lnTo>
                  <a:lnTo>
                    <a:pt x="476300" y="11074"/>
                  </a:lnTo>
                  <a:lnTo>
                    <a:pt x="487375" y="11074"/>
                  </a:lnTo>
                  <a:lnTo>
                    <a:pt x="487375" y="0"/>
                  </a:lnTo>
                  <a:close/>
                </a:path>
                <a:path w="631825" h="33654">
                  <a:moveTo>
                    <a:pt x="520611" y="22161"/>
                  </a:moveTo>
                  <a:lnTo>
                    <a:pt x="509536" y="22161"/>
                  </a:lnTo>
                  <a:lnTo>
                    <a:pt x="498462" y="22161"/>
                  </a:lnTo>
                  <a:lnTo>
                    <a:pt x="498462" y="33235"/>
                  </a:lnTo>
                  <a:lnTo>
                    <a:pt x="509536" y="33235"/>
                  </a:lnTo>
                  <a:lnTo>
                    <a:pt x="520611" y="33235"/>
                  </a:lnTo>
                  <a:lnTo>
                    <a:pt x="520611" y="22161"/>
                  </a:lnTo>
                  <a:close/>
                </a:path>
                <a:path w="631825" h="33654">
                  <a:moveTo>
                    <a:pt x="520611" y="0"/>
                  </a:moveTo>
                  <a:lnTo>
                    <a:pt x="509536" y="0"/>
                  </a:lnTo>
                  <a:lnTo>
                    <a:pt x="498462" y="0"/>
                  </a:lnTo>
                  <a:lnTo>
                    <a:pt x="487387" y="0"/>
                  </a:lnTo>
                  <a:lnTo>
                    <a:pt x="487387" y="11074"/>
                  </a:lnTo>
                  <a:lnTo>
                    <a:pt x="498462" y="11074"/>
                  </a:lnTo>
                  <a:lnTo>
                    <a:pt x="498462" y="22148"/>
                  </a:lnTo>
                  <a:lnTo>
                    <a:pt x="509536" y="22148"/>
                  </a:lnTo>
                  <a:lnTo>
                    <a:pt x="520611" y="22148"/>
                  </a:lnTo>
                  <a:lnTo>
                    <a:pt x="520611" y="11074"/>
                  </a:lnTo>
                  <a:lnTo>
                    <a:pt x="520611" y="0"/>
                  </a:lnTo>
                  <a:close/>
                </a:path>
                <a:path w="631825" h="33654">
                  <a:moveTo>
                    <a:pt x="542759" y="22161"/>
                  </a:moveTo>
                  <a:lnTo>
                    <a:pt x="531685" y="22161"/>
                  </a:lnTo>
                  <a:lnTo>
                    <a:pt x="531685" y="33235"/>
                  </a:lnTo>
                  <a:lnTo>
                    <a:pt x="542759" y="33235"/>
                  </a:lnTo>
                  <a:lnTo>
                    <a:pt x="542759" y="22161"/>
                  </a:lnTo>
                  <a:close/>
                </a:path>
                <a:path w="631825" h="33654">
                  <a:moveTo>
                    <a:pt x="542759" y="0"/>
                  </a:moveTo>
                  <a:lnTo>
                    <a:pt x="531685" y="0"/>
                  </a:lnTo>
                  <a:lnTo>
                    <a:pt x="531685" y="11074"/>
                  </a:lnTo>
                  <a:lnTo>
                    <a:pt x="531685" y="22148"/>
                  </a:lnTo>
                  <a:lnTo>
                    <a:pt x="542759" y="22148"/>
                  </a:lnTo>
                  <a:lnTo>
                    <a:pt x="542759" y="11074"/>
                  </a:lnTo>
                  <a:lnTo>
                    <a:pt x="542759" y="0"/>
                  </a:lnTo>
                  <a:close/>
                </a:path>
                <a:path w="631825" h="33654">
                  <a:moveTo>
                    <a:pt x="564908" y="22161"/>
                  </a:moveTo>
                  <a:lnTo>
                    <a:pt x="553847" y="22161"/>
                  </a:lnTo>
                  <a:lnTo>
                    <a:pt x="553847" y="33235"/>
                  </a:lnTo>
                  <a:lnTo>
                    <a:pt x="564908" y="33235"/>
                  </a:lnTo>
                  <a:lnTo>
                    <a:pt x="564908" y="22161"/>
                  </a:lnTo>
                  <a:close/>
                </a:path>
                <a:path w="631825" h="33654">
                  <a:moveTo>
                    <a:pt x="564908" y="0"/>
                  </a:moveTo>
                  <a:lnTo>
                    <a:pt x="553847" y="0"/>
                  </a:lnTo>
                  <a:lnTo>
                    <a:pt x="542772" y="0"/>
                  </a:lnTo>
                  <a:lnTo>
                    <a:pt x="542772" y="11074"/>
                  </a:lnTo>
                  <a:lnTo>
                    <a:pt x="553847" y="11074"/>
                  </a:lnTo>
                  <a:lnTo>
                    <a:pt x="564908" y="11074"/>
                  </a:lnTo>
                  <a:lnTo>
                    <a:pt x="564908" y="0"/>
                  </a:lnTo>
                  <a:close/>
                </a:path>
                <a:path w="631825" h="33654">
                  <a:moveTo>
                    <a:pt x="598131" y="0"/>
                  </a:moveTo>
                  <a:lnTo>
                    <a:pt x="587057" y="0"/>
                  </a:lnTo>
                  <a:lnTo>
                    <a:pt x="575995" y="0"/>
                  </a:lnTo>
                  <a:lnTo>
                    <a:pt x="564921" y="0"/>
                  </a:lnTo>
                  <a:lnTo>
                    <a:pt x="564921" y="11074"/>
                  </a:lnTo>
                  <a:lnTo>
                    <a:pt x="575995" y="11074"/>
                  </a:lnTo>
                  <a:lnTo>
                    <a:pt x="575995" y="22148"/>
                  </a:lnTo>
                  <a:lnTo>
                    <a:pt x="587057" y="22148"/>
                  </a:lnTo>
                  <a:lnTo>
                    <a:pt x="598131" y="22148"/>
                  </a:lnTo>
                  <a:lnTo>
                    <a:pt x="598131" y="11074"/>
                  </a:lnTo>
                  <a:lnTo>
                    <a:pt x="598131" y="0"/>
                  </a:lnTo>
                  <a:close/>
                </a:path>
                <a:path w="631825" h="33654">
                  <a:moveTo>
                    <a:pt x="620293" y="0"/>
                  </a:moveTo>
                  <a:lnTo>
                    <a:pt x="609219" y="0"/>
                  </a:lnTo>
                  <a:lnTo>
                    <a:pt x="598157" y="0"/>
                  </a:lnTo>
                  <a:lnTo>
                    <a:pt x="598157" y="11074"/>
                  </a:lnTo>
                  <a:lnTo>
                    <a:pt x="609219" y="11074"/>
                  </a:lnTo>
                  <a:lnTo>
                    <a:pt x="609219" y="22148"/>
                  </a:lnTo>
                  <a:lnTo>
                    <a:pt x="620293" y="22148"/>
                  </a:lnTo>
                  <a:lnTo>
                    <a:pt x="620293" y="11074"/>
                  </a:lnTo>
                  <a:lnTo>
                    <a:pt x="620293" y="0"/>
                  </a:lnTo>
                  <a:close/>
                </a:path>
                <a:path w="631825" h="33654">
                  <a:moveTo>
                    <a:pt x="631380" y="11074"/>
                  </a:moveTo>
                  <a:lnTo>
                    <a:pt x="620306" y="11074"/>
                  </a:lnTo>
                  <a:lnTo>
                    <a:pt x="620306" y="22148"/>
                  </a:lnTo>
                  <a:lnTo>
                    <a:pt x="631380" y="22148"/>
                  </a:lnTo>
                  <a:lnTo>
                    <a:pt x="631380" y="1107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5955525" y="4505794"/>
              <a:ext cx="631825" cy="44450"/>
            </a:xfrm>
            <a:custGeom>
              <a:avLst/>
              <a:gdLst/>
              <a:ahLst/>
              <a:cxnLst/>
              <a:rect l="l" t="t" r="r" b="b"/>
              <a:pathLst>
                <a:path w="631825" h="44450">
                  <a:moveTo>
                    <a:pt x="44297" y="11074"/>
                  </a:moveTo>
                  <a:lnTo>
                    <a:pt x="33223" y="11074"/>
                  </a:lnTo>
                  <a:lnTo>
                    <a:pt x="22148" y="11074"/>
                  </a:lnTo>
                  <a:lnTo>
                    <a:pt x="11074" y="11074"/>
                  </a:lnTo>
                  <a:lnTo>
                    <a:pt x="0" y="11074"/>
                  </a:lnTo>
                  <a:lnTo>
                    <a:pt x="0" y="22148"/>
                  </a:lnTo>
                  <a:lnTo>
                    <a:pt x="11074" y="22148"/>
                  </a:lnTo>
                  <a:lnTo>
                    <a:pt x="22148" y="22148"/>
                  </a:lnTo>
                  <a:lnTo>
                    <a:pt x="33223" y="22148"/>
                  </a:lnTo>
                  <a:lnTo>
                    <a:pt x="33223" y="33223"/>
                  </a:lnTo>
                  <a:lnTo>
                    <a:pt x="22148" y="33223"/>
                  </a:lnTo>
                  <a:lnTo>
                    <a:pt x="11074" y="33223"/>
                  </a:lnTo>
                  <a:lnTo>
                    <a:pt x="11074" y="44297"/>
                  </a:lnTo>
                  <a:lnTo>
                    <a:pt x="22148" y="44297"/>
                  </a:lnTo>
                  <a:lnTo>
                    <a:pt x="33223" y="44297"/>
                  </a:lnTo>
                  <a:lnTo>
                    <a:pt x="44297" y="44297"/>
                  </a:lnTo>
                  <a:lnTo>
                    <a:pt x="44297" y="33235"/>
                  </a:lnTo>
                  <a:lnTo>
                    <a:pt x="44297" y="22148"/>
                  </a:lnTo>
                  <a:lnTo>
                    <a:pt x="44297" y="11074"/>
                  </a:lnTo>
                  <a:close/>
                </a:path>
                <a:path w="631825" h="44450">
                  <a:moveTo>
                    <a:pt x="99682" y="11074"/>
                  </a:moveTo>
                  <a:lnTo>
                    <a:pt x="88607" y="11074"/>
                  </a:lnTo>
                  <a:lnTo>
                    <a:pt x="77533" y="11074"/>
                  </a:lnTo>
                  <a:lnTo>
                    <a:pt x="77533" y="22148"/>
                  </a:lnTo>
                  <a:lnTo>
                    <a:pt x="66459" y="22148"/>
                  </a:lnTo>
                  <a:lnTo>
                    <a:pt x="66459" y="11074"/>
                  </a:lnTo>
                  <a:lnTo>
                    <a:pt x="55384" y="11074"/>
                  </a:lnTo>
                  <a:lnTo>
                    <a:pt x="44310" y="11074"/>
                  </a:lnTo>
                  <a:lnTo>
                    <a:pt x="44310" y="22148"/>
                  </a:lnTo>
                  <a:lnTo>
                    <a:pt x="55384" y="22148"/>
                  </a:lnTo>
                  <a:lnTo>
                    <a:pt x="55384" y="33235"/>
                  </a:lnTo>
                  <a:lnTo>
                    <a:pt x="66459" y="33235"/>
                  </a:lnTo>
                  <a:lnTo>
                    <a:pt x="77533" y="33235"/>
                  </a:lnTo>
                  <a:lnTo>
                    <a:pt x="88607" y="33235"/>
                  </a:lnTo>
                  <a:lnTo>
                    <a:pt x="88607" y="22148"/>
                  </a:lnTo>
                  <a:lnTo>
                    <a:pt x="99682" y="22148"/>
                  </a:lnTo>
                  <a:lnTo>
                    <a:pt x="99682" y="11074"/>
                  </a:lnTo>
                  <a:close/>
                </a:path>
                <a:path w="631825" h="44450">
                  <a:moveTo>
                    <a:pt x="132918" y="11074"/>
                  </a:moveTo>
                  <a:lnTo>
                    <a:pt x="121843" y="11074"/>
                  </a:lnTo>
                  <a:lnTo>
                    <a:pt x="110769" y="11074"/>
                  </a:lnTo>
                  <a:lnTo>
                    <a:pt x="99695" y="11074"/>
                  </a:lnTo>
                  <a:lnTo>
                    <a:pt x="99695" y="22148"/>
                  </a:lnTo>
                  <a:lnTo>
                    <a:pt x="99695" y="33235"/>
                  </a:lnTo>
                  <a:lnTo>
                    <a:pt x="110769" y="33235"/>
                  </a:lnTo>
                  <a:lnTo>
                    <a:pt x="121843" y="33235"/>
                  </a:lnTo>
                  <a:lnTo>
                    <a:pt x="132918" y="33235"/>
                  </a:lnTo>
                  <a:lnTo>
                    <a:pt x="132918" y="22148"/>
                  </a:lnTo>
                  <a:lnTo>
                    <a:pt x="132918" y="11074"/>
                  </a:lnTo>
                  <a:close/>
                </a:path>
                <a:path w="631825" h="44450">
                  <a:moveTo>
                    <a:pt x="155067" y="11074"/>
                  </a:moveTo>
                  <a:lnTo>
                    <a:pt x="143992" y="11074"/>
                  </a:lnTo>
                  <a:lnTo>
                    <a:pt x="143992" y="22148"/>
                  </a:lnTo>
                  <a:lnTo>
                    <a:pt x="143992" y="33235"/>
                  </a:lnTo>
                  <a:lnTo>
                    <a:pt x="155067" y="33235"/>
                  </a:lnTo>
                  <a:lnTo>
                    <a:pt x="155067" y="22148"/>
                  </a:lnTo>
                  <a:lnTo>
                    <a:pt x="155067" y="11074"/>
                  </a:lnTo>
                  <a:close/>
                </a:path>
                <a:path w="631825" h="44450">
                  <a:moveTo>
                    <a:pt x="177228" y="11074"/>
                  </a:moveTo>
                  <a:lnTo>
                    <a:pt x="166154" y="11074"/>
                  </a:lnTo>
                  <a:lnTo>
                    <a:pt x="155079" y="11074"/>
                  </a:lnTo>
                  <a:lnTo>
                    <a:pt x="155079" y="22148"/>
                  </a:lnTo>
                  <a:lnTo>
                    <a:pt x="166154" y="22148"/>
                  </a:lnTo>
                  <a:lnTo>
                    <a:pt x="166154" y="33235"/>
                  </a:lnTo>
                  <a:lnTo>
                    <a:pt x="177228" y="33235"/>
                  </a:lnTo>
                  <a:lnTo>
                    <a:pt x="177228" y="22148"/>
                  </a:lnTo>
                  <a:lnTo>
                    <a:pt x="177228" y="11074"/>
                  </a:lnTo>
                  <a:close/>
                </a:path>
                <a:path w="631825" h="44450">
                  <a:moveTo>
                    <a:pt x="210451" y="11074"/>
                  </a:moveTo>
                  <a:lnTo>
                    <a:pt x="199377" y="11074"/>
                  </a:lnTo>
                  <a:lnTo>
                    <a:pt x="188302" y="11074"/>
                  </a:lnTo>
                  <a:lnTo>
                    <a:pt x="188302" y="22148"/>
                  </a:lnTo>
                  <a:lnTo>
                    <a:pt x="188302" y="33235"/>
                  </a:lnTo>
                  <a:lnTo>
                    <a:pt x="199377" y="33235"/>
                  </a:lnTo>
                  <a:lnTo>
                    <a:pt x="210451" y="33235"/>
                  </a:lnTo>
                  <a:lnTo>
                    <a:pt x="210451" y="22148"/>
                  </a:lnTo>
                  <a:lnTo>
                    <a:pt x="210451" y="11074"/>
                  </a:lnTo>
                  <a:close/>
                </a:path>
                <a:path w="631825" h="44450">
                  <a:moveTo>
                    <a:pt x="221538" y="11074"/>
                  </a:moveTo>
                  <a:lnTo>
                    <a:pt x="210464" y="11074"/>
                  </a:lnTo>
                  <a:lnTo>
                    <a:pt x="210464" y="22148"/>
                  </a:lnTo>
                  <a:lnTo>
                    <a:pt x="210464" y="33235"/>
                  </a:lnTo>
                  <a:lnTo>
                    <a:pt x="221538" y="33235"/>
                  </a:lnTo>
                  <a:lnTo>
                    <a:pt x="221538" y="22148"/>
                  </a:lnTo>
                  <a:lnTo>
                    <a:pt x="221538" y="11074"/>
                  </a:lnTo>
                  <a:close/>
                </a:path>
                <a:path w="631825" h="44450">
                  <a:moveTo>
                    <a:pt x="243687" y="22148"/>
                  </a:moveTo>
                  <a:lnTo>
                    <a:pt x="232613" y="22148"/>
                  </a:lnTo>
                  <a:lnTo>
                    <a:pt x="232613" y="33235"/>
                  </a:lnTo>
                  <a:lnTo>
                    <a:pt x="243687" y="33235"/>
                  </a:lnTo>
                  <a:lnTo>
                    <a:pt x="243687" y="22148"/>
                  </a:lnTo>
                  <a:close/>
                </a:path>
                <a:path w="631825" h="44450">
                  <a:moveTo>
                    <a:pt x="265836" y="11074"/>
                  </a:moveTo>
                  <a:lnTo>
                    <a:pt x="254762" y="11074"/>
                  </a:lnTo>
                  <a:lnTo>
                    <a:pt x="254762" y="22148"/>
                  </a:lnTo>
                  <a:lnTo>
                    <a:pt x="254762" y="33235"/>
                  </a:lnTo>
                  <a:lnTo>
                    <a:pt x="265836" y="33235"/>
                  </a:lnTo>
                  <a:lnTo>
                    <a:pt x="265836" y="22148"/>
                  </a:lnTo>
                  <a:lnTo>
                    <a:pt x="265836" y="11074"/>
                  </a:lnTo>
                  <a:close/>
                </a:path>
                <a:path w="631825" h="44450">
                  <a:moveTo>
                    <a:pt x="276923" y="22148"/>
                  </a:moveTo>
                  <a:lnTo>
                    <a:pt x="265849" y="22148"/>
                  </a:lnTo>
                  <a:lnTo>
                    <a:pt x="265849" y="33235"/>
                  </a:lnTo>
                  <a:lnTo>
                    <a:pt x="276923" y="33235"/>
                  </a:lnTo>
                  <a:lnTo>
                    <a:pt x="276923" y="22148"/>
                  </a:lnTo>
                  <a:close/>
                </a:path>
                <a:path w="631825" h="44450">
                  <a:moveTo>
                    <a:pt x="299072" y="11074"/>
                  </a:moveTo>
                  <a:lnTo>
                    <a:pt x="287997" y="11074"/>
                  </a:lnTo>
                  <a:lnTo>
                    <a:pt x="287997" y="22148"/>
                  </a:lnTo>
                  <a:lnTo>
                    <a:pt x="299072" y="22148"/>
                  </a:lnTo>
                  <a:lnTo>
                    <a:pt x="299072" y="11074"/>
                  </a:lnTo>
                  <a:close/>
                </a:path>
                <a:path w="631825" h="44450">
                  <a:moveTo>
                    <a:pt x="321221" y="22148"/>
                  </a:moveTo>
                  <a:lnTo>
                    <a:pt x="310146" y="22148"/>
                  </a:lnTo>
                  <a:lnTo>
                    <a:pt x="299072" y="22148"/>
                  </a:lnTo>
                  <a:lnTo>
                    <a:pt x="299072" y="33235"/>
                  </a:lnTo>
                  <a:lnTo>
                    <a:pt x="310146" y="33235"/>
                  </a:lnTo>
                  <a:lnTo>
                    <a:pt x="321221" y="33235"/>
                  </a:lnTo>
                  <a:lnTo>
                    <a:pt x="321221" y="22148"/>
                  </a:lnTo>
                  <a:close/>
                </a:path>
                <a:path w="631825" h="44450">
                  <a:moveTo>
                    <a:pt x="354457" y="11074"/>
                  </a:moveTo>
                  <a:lnTo>
                    <a:pt x="343382" y="11074"/>
                  </a:lnTo>
                  <a:lnTo>
                    <a:pt x="332308" y="11074"/>
                  </a:lnTo>
                  <a:lnTo>
                    <a:pt x="321233" y="11074"/>
                  </a:lnTo>
                  <a:lnTo>
                    <a:pt x="321233" y="22148"/>
                  </a:lnTo>
                  <a:lnTo>
                    <a:pt x="321233" y="33235"/>
                  </a:lnTo>
                  <a:lnTo>
                    <a:pt x="332308" y="33235"/>
                  </a:lnTo>
                  <a:lnTo>
                    <a:pt x="332308" y="22148"/>
                  </a:lnTo>
                  <a:lnTo>
                    <a:pt x="343382" y="22148"/>
                  </a:lnTo>
                  <a:lnTo>
                    <a:pt x="343382" y="33235"/>
                  </a:lnTo>
                  <a:lnTo>
                    <a:pt x="354457" y="33235"/>
                  </a:lnTo>
                  <a:lnTo>
                    <a:pt x="354457" y="22148"/>
                  </a:lnTo>
                  <a:lnTo>
                    <a:pt x="354457" y="11074"/>
                  </a:lnTo>
                  <a:close/>
                </a:path>
                <a:path w="631825" h="44450">
                  <a:moveTo>
                    <a:pt x="409841" y="11074"/>
                  </a:moveTo>
                  <a:lnTo>
                    <a:pt x="398767" y="11074"/>
                  </a:lnTo>
                  <a:lnTo>
                    <a:pt x="387692" y="11074"/>
                  </a:lnTo>
                  <a:lnTo>
                    <a:pt x="387692" y="22148"/>
                  </a:lnTo>
                  <a:lnTo>
                    <a:pt x="376618" y="22148"/>
                  </a:lnTo>
                  <a:lnTo>
                    <a:pt x="376618" y="33235"/>
                  </a:lnTo>
                  <a:lnTo>
                    <a:pt x="387692" y="33235"/>
                  </a:lnTo>
                  <a:lnTo>
                    <a:pt x="398767" y="33235"/>
                  </a:lnTo>
                  <a:lnTo>
                    <a:pt x="398767" y="22148"/>
                  </a:lnTo>
                  <a:lnTo>
                    <a:pt x="409841" y="22148"/>
                  </a:lnTo>
                  <a:lnTo>
                    <a:pt x="409841" y="11074"/>
                  </a:lnTo>
                  <a:close/>
                </a:path>
                <a:path w="631825" h="44450">
                  <a:moveTo>
                    <a:pt x="454152" y="11074"/>
                  </a:moveTo>
                  <a:lnTo>
                    <a:pt x="443077" y="11074"/>
                  </a:lnTo>
                  <a:lnTo>
                    <a:pt x="432003" y="11074"/>
                  </a:lnTo>
                  <a:lnTo>
                    <a:pt x="432003" y="22148"/>
                  </a:lnTo>
                  <a:lnTo>
                    <a:pt x="443077" y="22148"/>
                  </a:lnTo>
                  <a:lnTo>
                    <a:pt x="454152" y="22148"/>
                  </a:lnTo>
                  <a:lnTo>
                    <a:pt x="454152" y="11074"/>
                  </a:lnTo>
                  <a:close/>
                </a:path>
                <a:path w="631825" h="44450">
                  <a:moveTo>
                    <a:pt x="487375" y="11074"/>
                  </a:moveTo>
                  <a:lnTo>
                    <a:pt x="476300" y="11074"/>
                  </a:lnTo>
                  <a:lnTo>
                    <a:pt x="465226" y="11074"/>
                  </a:lnTo>
                  <a:lnTo>
                    <a:pt x="465226" y="22148"/>
                  </a:lnTo>
                  <a:lnTo>
                    <a:pt x="476300" y="22148"/>
                  </a:lnTo>
                  <a:lnTo>
                    <a:pt x="487375" y="22148"/>
                  </a:lnTo>
                  <a:lnTo>
                    <a:pt x="487375" y="11074"/>
                  </a:lnTo>
                  <a:close/>
                </a:path>
                <a:path w="631825" h="44450">
                  <a:moveTo>
                    <a:pt x="498462" y="22148"/>
                  </a:moveTo>
                  <a:lnTo>
                    <a:pt x="487387" y="22148"/>
                  </a:lnTo>
                  <a:lnTo>
                    <a:pt x="487387" y="33235"/>
                  </a:lnTo>
                  <a:lnTo>
                    <a:pt x="498462" y="33235"/>
                  </a:lnTo>
                  <a:lnTo>
                    <a:pt x="498462" y="22148"/>
                  </a:lnTo>
                  <a:close/>
                </a:path>
                <a:path w="631825" h="44450">
                  <a:moveTo>
                    <a:pt x="542759" y="11074"/>
                  </a:moveTo>
                  <a:lnTo>
                    <a:pt x="531685" y="11074"/>
                  </a:lnTo>
                  <a:lnTo>
                    <a:pt x="520611" y="11074"/>
                  </a:lnTo>
                  <a:lnTo>
                    <a:pt x="520611" y="22148"/>
                  </a:lnTo>
                  <a:lnTo>
                    <a:pt x="509536" y="22148"/>
                  </a:lnTo>
                  <a:lnTo>
                    <a:pt x="509536" y="33235"/>
                  </a:lnTo>
                  <a:lnTo>
                    <a:pt x="520611" y="33235"/>
                  </a:lnTo>
                  <a:lnTo>
                    <a:pt x="531685" y="33235"/>
                  </a:lnTo>
                  <a:lnTo>
                    <a:pt x="542759" y="33235"/>
                  </a:lnTo>
                  <a:lnTo>
                    <a:pt x="542759" y="22148"/>
                  </a:lnTo>
                  <a:lnTo>
                    <a:pt x="542759" y="11074"/>
                  </a:lnTo>
                  <a:close/>
                </a:path>
                <a:path w="631825" h="44450">
                  <a:moveTo>
                    <a:pt x="553847" y="11074"/>
                  </a:moveTo>
                  <a:lnTo>
                    <a:pt x="542772" y="11074"/>
                  </a:lnTo>
                  <a:lnTo>
                    <a:pt x="542772" y="22148"/>
                  </a:lnTo>
                  <a:lnTo>
                    <a:pt x="553847" y="22148"/>
                  </a:lnTo>
                  <a:lnTo>
                    <a:pt x="553847" y="11074"/>
                  </a:lnTo>
                  <a:close/>
                </a:path>
                <a:path w="631825" h="44450">
                  <a:moveTo>
                    <a:pt x="564908" y="22148"/>
                  </a:moveTo>
                  <a:lnTo>
                    <a:pt x="553847" y="22148"/>
                  </a:lnTo>
                  <a:lnTo>
                    <a:pt x="553847" y="33235"/>
                  </a:lnTo>
                  <a:lnTo>
                    <a:pt x="564908" y="33235"/>
                  </a:lnTo>
                  <a:lnTo>
                    <a:pt x="564908" y="22148"/>
                  </a:lnTo>
                  <a:close/>
                </a:path>
                <a:path w="631825" h="44450">
                  <a:moveTo>
                    <a:pt x="564908" y="0"/>
                  </a:moveTo>
                  <a:lnTo>
                    <a:pt x="553847" y="0"/>
                  </a:lnTo>
                  <a:lnTo>
                    <a:pt x="553847" y="11074"/>
                  </a:lnTo>
                  <a:lnTo>
                    <a:pt x="564908" y="11074"/>
                  </a:lnTo>
                  <a:lnTo>
                    <a:pt x="564908" y="0"/>
                  </a:lnTo>
                  <a:close/>
                </a:path>
                <a:path w="631825" h="44450">
                  <a:moveTo>
                    <a:pt x="575995" y="22148"/>
                  </a:moveTo>
                  <a:lnTo>
                    <a:pt x="564921" y="22148"/>
                  </a:lnTo>
                  <a:lnTo>
                    <a:pt x="564921" y="33235"/>
                  </a:lnTo>
                  <a:lnTo>
                    <a:pt x="575995" y="33235"/>
                  </a:lnTo>
                  <a:lnTo>
                    <a:pt x="575995" y="22148"/>
                  </a:lnTo>
                  <a:close/>
                </a:path>
                <a:path w="631825" h="44450">
                  <a:moveTo>
                    <a:pt x="575995" y="0"/>
                  </a:moveTo>
                  <a:lnTo>
                    <a:pt x="564921" y="0"/>
                  </a:lnTo>
                  <a:lnTo>
                    <a:pt x="564921" y="11074"/>
                  </a:lnTo>
                  <a:lnTo>
                    <a:pt x="575995" y="11074"/>
                  </a:lnTo>
                  <a:lnTo>
                    <a:pt x="575995" y="0"/>
                  </a:lnTo>
                  <a:close/>
                </a:path>
                <a:path w="631825" h="44450">
                  <a:moveTo>
                    <a:pt x="598131" y="0"/>
                  </a:moveTo>
                  <a:lnTo>
                    <a:pt x="587057" y="0"/>
                  </a:lnTo>
                  <a:lnTo>
                    <a:pt x="587057" y="11074"/>
                  </a:lnTo>
                  <a:lnTo>
                    <a:pt x="587057" y="22148"/>
                  </a:lnTo>
                  <a:lnTo>
                    <a:pt x="598131" y="22148"/>
                  </a:lnTo>
                  <a:lnTo>
                    <a:pt x="598131" y="11074"/>
                  </a:lnTo>
                  <a:lnTo>
                    <a:pt x="598131" y="0"/>
                  </a:lnTo>
                  <a:close/>
                </a:path>
                <a:path w="631825" h="44450">
                  <a:moveTo>
                    <a:pt x="609219" y="22148"/>
                  </a:moveTo>
                  <a:lnTo>
                    <a:pt x="598157" y="22148"/>
                  </a:lnTo>
                  <a:lnTo>
                    <a:pt x="598157" y="33235"/>
                  </a:lnTo>
                  <a:lnTo>
                    <a:pt x="609219" y="33235"/>
                  </a:lnTo>
                  <a:lnTo>
                    <a:pt x="609219" y="22148"/>
                  </a:lnTo>
                  <a:close/>
                </a:path>
                <a:path w="631825" h="44450">
                  <a:moveTo>
                    <a:pt x="620293" y="0"/>
                  </a:moveTo>
                  <a:lnTo>
                    <a:pt x="609219" y="0"/>
                  </a:lnTo>
                  <a:lnTo>
                    <a:pt x="598157" y="0"/>
                  </a:lnTo>
                  <a:lnTo>
                    <a:pt x="598157" y="11074"/>
                  </a:lnTo>
                  <a:lnTo>
                    <a:pt x="609219" y="11074"/>
                  </a:lnTo>
                  <a:lnTo>
                    <a:pt x="609219" y="22148"/>
                  </a:lnTo>
                  <a:lnTo>
                    <a:pt x="620293" y="22148"/>
                  </a:lnTo>
                  <a:lnTo>
                    <a:pt x="620293" y="11074"/>
                  </a:lnTo>
                  <a:lnTo>
                    <a:pt x="620293" y="0"/>
                  </a:lnTo>
                  <a:close/>
                </a:path>
                <a:path w="631825" h="44450">
                  <a:moveTo>
                    <a:pt x="631380" y="0"/>
                  </a:moveTo>
                  <a:lnTo>
                    <a:pt x="620306" y="0"/>
                  </a:lnTo>
                  <a:lnTo>
                    <a:pt x="620306" y="11074"/>
                  </a:lnTo>
                  <a:lnTo>
                    <a:pt x="620306" y="22148"/>
                  </a:lnTo>
                  <a:lnTo>
                    <a:pt x="631380" y="22148"/>
                  </a:lnTo>
                  <a:lnTo>
                    <a:pt x="631380" y="11074"/>
                  </a:lnTo>
                  <a:lnTo>
                    <a:pt x="6313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5955525" y="4539017"/>
              <a:ext cx="620395" cy="33655"/>
            </a:xfrm>
            <a:custGeom>
              <a:avLst/>
              <a:gdLst/>
              <a:ahLst/>
              <a:cxnLst/>
              <a:rect l="l" t="t" r="r" b="b"/>
              <a:pathLst>
                <a:path w="620395" h="33654">
                  <a:moveTo>
                    <a:pt x="11074" y="11074"/>
                  </a:moveTo>
                  <a:lnTo>
                    <a:pt x="0" y="11074"/>
                  </a:lnTo>
                  <a:lnTo>
                    <a:pt x="0" y="22161"/>
                  </a:lnTo>
                  <a:lnTo>
                    <a:pt x="11074" y="22161"/>
                  </a:lnTo>
                  <a:lnTo>
                    <a:pt x="11074" y="11074"/>
                  </a:lnTo>
                  <a:close/>
                </a:path>
                <a:path w="620395" h="33654">
                  <a:moveTo>
                    <a:pt x="44297" y="22161"/>
                  </a:moveTo>
                  <a:lnTo>
                    <a:pt x="33223" y="22161"/>
                  </a:lnTo>
                  <a:lnTo>
                    <a:pt x="33223" y="33235"/>
                  </a:lnTo>
                  <a:lnTo>
                    <a:pt x="44297" y="33235"/>
                  </a:lnTo>
                  <a:lnTo>
                    <a:pt x="44297" y="22161"/>
                  </a:lnTo>
                  <a:close/>
                </a:path>
                <a:path w="620395" h="33654">
                  <a:moveTo>
                    <a:pt x="44297" y="0"/>
                  </a:moveTo>
                  <a:lnTo>
                    <a:pt x="33223" y="0"/>
                  </a:lnTo>
                  <a:lnTo>
                    <a:pt x="33223" y="11074"/>
                  </a:lnTo>
                  <a:lnTo>
                    <a:pt x="44297" y="11074"/>
                  </a:lnTo>
                  <a:lnTo>
                    <a:pt x="44297" y="0"/>
                  </a:lnTo>
                  <a:close/>
                </a:path>
                <a:path w="620395" h="33654">
                  <a:moveTo>
                    <a:pt x="55384" y="11074"/>
                  </a:moveTo>
                  <a:lnTo>
                    <a:pt x="44310" y="11074"/>
                  </a:lnTo>
                  <a:lnTo>
                    <a:pt x="44310" y="22161"/>
                  </a:lnTo>
                  <a:lnTo>
                    <a:pt x="55384" y="22161"/>
                  </a:lnTo>
                  <a:lnTo>
                    <a:pt x="55384" y="11074"/>
                  </a:lnTo>
                  <a:close/>
                </a:path>
                <a:path w="620395" h="33654">
                  <a:moveTo>
                    <a:pt x="66459" y="22161"/>
                  </a:moveTo>
                  <a:lnTo>
                    <a:pt x="55384" y="22161"/>
                  </a:lnTo>
                  <a:lnTo>
                    <a:pt x="55384" y="33235"/>
                  </a:lnTo>
                  <a:lnTo>
                    <a:pt x="66459" y="33235"/>
                  </a:lnTo>
                  <a:lnTo>
                    <a:pt x="66459" y="22161"/>
                  </a:lnTo>
                  <a:close/>
                </a:path>
                <a:path w="620395" h="33654">
                  <a:moveTo>
                    <a:pt x="99682" y="22161"/>
                  </a:moveTo>
                  <a:lnTo>
                    <a:pt x="88607" y="22161"/>
                  </a:lnTo>
                  <a:lnTo>
                    <a:pt x="88607" y="11074"/>
                  </a:lnTo>
                  <a:lnTo>
                    <a:pt x="88607" y="0"/>
                  </a:lnTo>
                  <a:lnTo>
                    <a:pt x="77533" y="0"/>
                  </a:lnTo>
                  <a:lnTo>
                    <a:pt x="77533" y="11074"/>
                  </a:lnTo>
                  <a:lnTo>
                    <a:pt x="66459" y="11074"/>
                  </a:lnTo>
                  <a:lnTo>
                    <a:pt x="66459" y="22161"/>
                  </a:lnTo>
                  <a:lnTo>
                    <a:pt x="77533" y="22161"/>
                  </a:lnTo>
                  <a:lnTo>
                    <a:pt x="77533" y="33235"/>
                  </a:lnTo>
                  <a:lnTo>
                    <a:pt x="88607" y="33235"/>
                  </a:lnTo>
                  <a:lnTo>
                    <a:pt x="99682" y="33235"/>
                  </a:lnTo>
                  <a:lnTo>
                    <a:pt x="99682" y="22161"/>
                  </a:lnTo>
                  <a:close/>
                </a:path>
                <a:path w="620395" h="33654">
                  <a:moveTo>
                    <a:pt x="132918" y="11074"/>
                  </a:moveTo>
                  <a:lnTo>
                    <a:pt x="121843" y="11074"/>
                  </a:lnTo>
                  <a:lnTo>
                    <a:pt x="121843" y="0"/>
                  </a:lnTo>
                  <a:lnTo>
                    <a:pt x="110769" y="0"/>
                  </a:lnTo>
                  <a:lnTo>
                    <a:pt x="110769" y="11074"/>
                  </a:lnTo>
                  <a:lnTo>
                    <a:pt x="99695" y="11074"/>
                  </a:lnTo>
                  <a:lnTo>
                    <a:pt x="99695" y="22161"/>
                  </a:lnTo>
                  <a:lnTo>
                    <a:pt x="99695" y="33235"/>
                  </a:lnTo>
                  <a:lnTo>
                    <a:pt x="110769" y="33235"/>
                  </a:lnTo>
                  <a:lnTo>
                    <a:pt x="121843" y="33235"/>
                  </a:lnTo>
                  <a:lnTo>
                    <a:pt x="132918" y="33235"/>
                  </a:lnTo>
                  <a:lnTo>
                    <a:pt x="132918" y="22161"/>
                  </a:lnTo>
                  <a:lnTo>
                    <a:pt x="132918" y="11074"/>
                  </a:lnTo>
                  <a:close/>
                </a:path>
                <a:path w="620395" h="33654">
                  <a:moveTo>
                    <a:pt x="155067" y="22161"/>
                  </a:moveTo>
                  <a:lnTo>
                    <a:pt x="143992" y="22161"/>
                  </a:lnTo>
                  <a:lnTo>
                    <a:pt x="143992" y="33235"/>
                  </a:lnTo>
                  <a:lnTo>
                    <a:pt x="155067" y="33235"/>
                  </a:lnTo>
                  <a:lnTo>
                    <a:pt x="155067" y="22161"/>
                  </a:lnTo>
                  <a:close/>
                </a:path>
                <a:path w="620395" h="33654">
                  <a:moveTo>
                    <a:pt x="166154" y="22161"/>
                  </a:moveTo>
                  <a:lnTo>
                    <a:pt x="155079" y="22161"/>
                  </a:lnTo>
                  <a:lnTo>
                    <a:pt x="155079" y="33235"/>
                  </a:lnTo>
                  <a:lnTo>
                    <a:pt x="166154" y="33235"/>
                  </a:lnTo>
                  <a:lnTo>
                    <a:pt x="166154" y="22161"/>
                  </a:lnTo>
                  <a:close/>
                </a:path>
                <a:path w="620395" h="33654">
                  <a:moveTo>
                    <a:pt x="177228" y="0"/>
                  </a:moveTo>
                  <a:lnTo>
                    <a:pt x="166154" y="0"/>
                  </a:lnTo>
                  <a:lnTo>
                    <a:pt x="166154" y="11074"/>
                  </a:lnTo>
                  <a:lnTo>
                    <a:pt x="166154" y="22161"/>
                  </a:lnTo>
                  <a:lnTo>
                    <a:pt x="177228" y="22161"/>
                  </a:lnTo>
                  <a:lnTo>
                    <a:pt x="177228" y="11074"/>
                  </a:lnTo>
                  <a:lnTo>
                    <a:pt x="177228" y="0"/>
                  </a:lnTo>
                  <a:close/>
                </a:path>
                <a:path w="620395" h="33654">
                  <a:moveTo>
                    <a:pt x="188302" y="22161"/>
                  </a:moveTo>
                  <a:lnTo>
                    <a:pt x="177228" y="22161"/>
                  </a:lnTo>
                  <a:lnTo>
                    <a:pt x="177228" y="33235"/>
                  </a:lnTo>
                  <a:lnTo>
                    <a:pt x="188302" y="33235"/>
                  </a:lnTo>
                  <a:lnTo>
                    <a:pt x="188302" y="22161"/>
                  </a:lnTo>
                  <a:close/>
                </a:path>
                <a:path w="620395" h="33654">
                  <a:moveTo>
                    <a:pt x="199377" y="0"/>
                  </a:moveTo>
                  <a:lnTo>
                    <a:pt x="188302" y="0"/>
                  </a:lnTo>
                  <a:lnTo>
                    <a:pt x="188302" y="11074"/>
                  </a:lnTo>
                  <a:lnTo>
                    <a:pt x="188302" y="22161"/>
                  </a:lnTo>
                  <a:lnTo>
                    <a:pt x="199377" y="22161"/>
                  </a:lnTo>
                  <a:lnTo>
                    <a:pt x="199377" y="11074"/>
                  </a:lnTo>
                  <a:lnTo>
                    <a:pt x="199377" y="0"/>
                  </a:lnTo>
                  <a:close/>
                </a:path>
                <a:path w="620395" h="33654">
                  <a:moveTo>
                    <a:pt x="210451" y="22161"/>
                  </a:moveTo>
                  <a:lnTo>
                    <a:pt x="199377" y="22161"/>
                  </a:lnTo>
                  <a:lnTo>
                    <a:pt x="199377" y="33235"/>
                  </a:lnTo>
                  <a:lnTo>
                    <a:pt x="210451" y="33235"/>
                  </a:lnTo>
                  <a:lnTo>
                    <a:pt x="210451" y="22161"/>
                  </a:lnTo>
                  <a:close/>
                </a:path>
                <a:path w="620395" h="33654">
                  <a:moveTo>
                    <a:pt x="232613" y="0"/>
                  </a:moveTo>
                  <a:lnTo>
                    <a:pt x="221538" y="0"/>
                  </a:lnTo>
                  <a:lnTo>
                    <a:pt x="210464" y="0"/>
                  </a:lnTo>
                  <a:lnTo>
                    <a:pt x="210464" y="11074"/>
                  </a:lnTo>
                  <a:lnTo>
                    <a:pt x="210464" y="22161"/>
                  </a:lnTo>
                  <a:lnTo>
                    <a:pt x="210464" y="33235"/>
                  </a:lnTo>
                  <a:lnTo>
                    <a:pt x="221538" y="33235"/>
                  </a:lnTo>
                  <a:lnTo>
                    <a:pt x="221538" y="22161"/>
                  </a:lnTo>
                  <a:lnTo>
                    <a:pt x="232613" y="22161"/>
                  </a:lnTo>
                  <a:lnTo>
                    <a:pt x="232613" y="11074"/>
                  </a:lnTo>
                  <a:lnTo>
                    <a:pt x="232613" y="0"/>
                  </a:lnTo>
                  <a:close/>
                </a:path>
                <a:path w="620395" h="33654">
                  <a:moveTo>
                    <a:pt x="265836" y="0"/>
                  </a:moveTo>
                  <a:lnTo>
                    <a:pt x="254762" y="0"/>
                  </a:lnTo>
                  <a:lnTo>
                    <a:pt x="243687" y="0"/>
                  </a:lnTo>
                  <a:lnTo>
                    <a:pt x="243687" y="11074"/>
                  </a:lnTo>
                  <a:lnTo>
                    <a:pt x="254762" y="11074"/>
                  </a:lnTo>
                  <a:lnTo>
                    <a:pt x="265836" y="11074"/>
                  </a:lnTo>
                  <a:lnTo>
                    <a:pt x="265836" y="0"/>
                  </a:lnTo>
                  <a:close/>
                </a:path>
                <a:path w="620395" h="33654">
                  <a:moveTo>
                    <a:pt x="276923" y="0"/>
                  </a:moveTo>
                  <a:lnTo>
                    <a:pt x="265849" y="0"/>
                  </a:lnTo>
                  <a:lnTo>
                    <a:pt x="265849" y="11074"/>
                  </a:lnTo>
                  <a:lnTo>
                    <a:pt x="276923" y="11074"/>
                  </a:lnTo>
                  <a:lnTo>
                    <a:pt x="276923" y="0"/>
                  </a:lnTo>
                  <a:close/>
                </a:path>
                <a:path w="620395" h="33654">
                  <a:moveTo>
                    <a:pt x="299072" y="11074"/>
                  </a:moveTo>
                  <a:lnTo>
                    <a:pt x="287997" y="11074"/>
                  </a:lnTo>
                  <a:lnTo>
                    <a:pt x="276923" y="11074"/>
                  </a:lnTo>
                  <a:lnTo>
                    <a:pt x="276923" y="22161"/>
                  </a:lnTo>
                  <a:lnTo>
                    <a:pt x="276923" y="33235"/>
                  </a:lnTo>
                  <a:lnTo>
                    <a:pt x="287997" y="33235"/>
                  </a:lnTo>
                  <a:lnTo>
                    <a:pt x="299072" y="33235"/>
                  </a:lnTo>
                  <a:lnTo>
                    <a:pt x="299072" y="22161"/>
                  </a:lnTo>
                  <a:lnTo>
                    <a:pt x="299072" y="11074"/>
                  </a:lnTo>
                  <a:close/>
                </a:path>
                <a:path w="620395" h="33654">
                  <a:moveTo>
                    <a:pt x="310146" y="0"/>
                  </a:moveTo>
                  <a:lnTo>
                    <a:pt x="299072" y="0"/>
                  </a:lnTo>
                  <a:lnTo>
                    <a:pt x="299072" y="11074"/>
                  </a:lnTo>
                  <a:lnTo>
                    <a:pt x="310146" y="11074"/>
                  </a:lnTo>
                  <a:lnTo>
                    <a:pt x="310146" y="0"/>
                  </a:lnTo>
                  <a:close/>
                </a:path>
                <a:path w="620395" h="33654">
                  <a:moveTo>
                    <a:pt x="343382" y="0"/>
                  </a:moveTo>
                  <a:lnTo>
                    <a:pt x="332308" y="0"/>
                  </a:lnTo>
                  <a:lnTo>
                    <a:pt x="332308" y="11074"/>
                  </a:lnTo>
                  <a:lnTo>
                    <a:pt x="343382" y="11074"/>
                  </a:lnTo>
                  <a:lnTo>
                    <a:pt x="343382" y="0"/>
                  </a:lnTo>
                  <a:close/>
                </a:path>
                <a:path w="620395" h="33654">
                  <a:moveTo>
                    <a:pt x="376605" y="22161"/>
                  </a:moveTo>
                  <a:lnTo>
                    <a:pt x="365531" y="22161"/>
                  </a:lnTo>
                  <a:lnTo>
                    <a:pt x="354457" y="22161"/>
                  </a:lnTo>
                  <a:lnTo>
                    <a:pt x="354457" y="11074"/>
                  </a:lnTo>
                  <a:lnTo>
                    <a:pt x="343382" y="11074"/>
                  </a:lnTo>
                  <a:lnTo>
                    <a:pt x="343382" y="22161"/>
                  </a:lnTo>
                  <a:lnTo>
                    <a:pt x="343382" y="33235"/>
                  </a:lnTo>
                  <a:lnTo>
                    <a:pt x="354457" y="33235"/>
                  </a:lnTo>
                  <a:lnTo>
                    <a:pt x="365531" y="33235"/>
                  </a:lnTo>
                  <a:lnTo>
                    <a:pt x="376605" y="33235"/>
                  </a:lnTo>
                  <a:lnTo>
                    <a:pt x="376605" y="22161"/>
                  </a:lnTo>
                  <a:close/>
                </a:path>
                <a:path w="620395" h="33654">
                  <a:moveTo>
                    <a:pt x="376605" y="0"/>
                  </a:moveTo>
                  <a:lnTo>
                    <a:pt x="365531" y="0"/>
                  </a:lnTo>
                  <a:lnTo>
                    <a:pt x="354457" y="0"/>
                  </a:lnTo>
                  <a:lnTo>
                    <a:pt x="354457" y="11074"/>
                  </a:lnTo>
                  <a:lnTo>
                    <a:pt x="365531" y="11074"/>
                  </a:lnTo>
                  <a:lnTo>
                    <a:pt x="376605" y="11074"/>
                  </a:lnTo>
                  <a:lnTo>
                    <a:pt x="376605" y="0"/>
                  </a:lnTo>
                  <a:close/>
                </a:path>
                <a:path w="620395" h="33654">
                  <a:moveTo>
                    <a:pt x="387692" y="0"/>
                  </a:moveTo>
                  <a:lnTo>
                    <a:pt x="376618" y="0"/>
                  </a:lnTo>
                  <a:lnTo>
                    <a:pt x="376618" y="11074"/>
                  </a:lnTo>
                  <a:lnTo>
                    <a:pt x="387692" y="11074"/>
                  </a:lnTo>
                  <a:lnTo>
                    <a:pt x="387692" y="0"/>
                  </a:lnTo>
                  <a:close/>
                </a:path>
                <a:path w="620395" h="33654">
                  <a:moveTo>
                    <a:pt x="420916" y="0"/>
                  </a:moveTo>
                  <a:lnTo>
                    <a:pt x="409841" y="0"/>
                  </a:lnTo>
                  <a:lnTo>
                    <a:pt x="398767" y="0"/>
                  </a:lnTo>
                  <a:lnTo>
                    <a:pt x="398767" y="11074"/>
                  </a:lnTo>
                  <a:lnTo>
                    <a:pt x="387692" y="11074"/>
                  </a:lnTo>
                  <a:lnTo>
                    <a:pt x="387692" y="22161"/>
                  </a:lnTo>
                  <a:lnTo>
                    <a:pt x="398767" y="22161"/>
                  </a:lnTo>
                  <a:lnTo>
                    <a:pt x="398767" y="33235"/>
                  </a:lnTo>
                  <a:lnTo>
                    <a:pt x="409841" y="33235"/>
                  </a:lnTo>
                  <a:lnTo>
                    <a:pt x="409841" y="22161"/>
                  </a:lnTo>
                  <a:lnTo>
                    <a:pt x="420916" y="22161"/>
                  </a:lnTo>
                  <a:lnTo>
                    <a:pt x="420916" y="11074"/>
                  </a:lnTo>
                  <a:lnTo>
                    <a:pt x="420916" y="0"/>
                  </a:lnTo>
                  <a:close/>
                </a:path>
                <a:path w="620395" h="33654">
                  <a:moveTo>
                    <a:pt x="443077" y="0"/>
                  </a:moveTo>
                  <a:lnTo>
                    <a:pt x="432003" y="0"/>
                  </a:lnTo>
                  <a:lnTo>
                    <a:pt x="432003" y="11074"/>
                  </a:lnTo>
                  <a:lnTo>
                    <a:pt x="443077" y="11074"/>
                  </a:lnTo>
                  <a:lnTo>
                    <a:pt x="443077" y="0"/>
                  </a:lnTo>
                  <a:close/>
                </a:path>
                <a:path w="620395" h="33654">
                  <a:moveTo>
                    <a:pt x="487375" y="0"/>
                  </a:moveTo>
                  <a:lnTo>
                    <a:pt x="476300" y="0"/>
                  </a:lnTo>
                  <a:lnTo>
                    <a:pt x="465226" y="0"/>
                  </a:lnTo>
                  <a:lnTo>
                    <a:pt x="454152" y="0"/>
                  </a:lnTo>
                  <a:lnTo>
                    <a:pt x="454152" y="11074"/>
                  </a:lnTo>
                  <a:lnTo>
                    <a:pt x="465226" y="11074"/>
                  </a:lnTo>
                  <a:lnTo>
                    <a:pt x="465226" y="22161"/>
                  </a:lnTo>
                  <a:lnTo>
                    <a:pt x="476300" y="22161"/>
                  </a:lnTo>
                  <a:lnTo>
                    <a:pt x="487375" y="22161"/>
                  </a:lnTo>
                  <a:lnTo>
                    <a:pt x="487375" y="11074"/>
                  </a:lnTo>
                  <a:lnTo>
                    <a:pt x="487375" y="0"/>
                  </a:lnTo>
                  <a:close/>
                </a:path>
                <a:path w="620395" h="33654">
                  <a:moveTo>
                    <a:pt x="509536" y="0"/>
                  </a:moveTo>
                  <a:lnTo>
                    <a:pt x="498462" y="0"/>
                  </a:lnTo>
                  <a:lnTo>
                    <a:pt x="487387" y="0"/>
                  </a:lnTo>
                  <a:lnTo>
                    <a:pt x="487387" y="11074"/>
                  </a:lnTo>
                  <a:lnTo>
                    <a:pt x="498462" y="11074"/>
                  </a:lnTo>
                  <a:lnTo>
                    <a:pt x="509536" y="11074"/>
                  </a:lnTo>
                  <a:lnTo>
                    <a:pt x="509536" y="0"/>
                  </a:lnTo>
                  <a:close/>
                </a:path>
                <a:path w="620395" h="33654">
                  <a:moveTo>
                    <a:pt x="542759" y="0"/>
                  </a:moveTo>
                  <a:lnTo>
                    <a:pt x="531685" y="0"/>
                  </a:lnTo>
                  <a:lnTo>
                    <a:pt x="520611" y="0"/>
                  </a:lnTo>
                  <a:lnTo>
                    <a:pt x="520611" y="11074"/>
                  </a:lnTo>
                  <a:lnTo>
                    <a:pt x="531685" y="11074"/>
                  </a:lnTo>
                  <a:lnTo>
                    <a:pt x="531685" y="22161"/>
                  </a:lnTo>
                  <a:lnTo>
                    <a:pt x="542759" y="22161"/>
                  </a:lnTo>
                  <a:lnTo>
                    <a:pt x="542759" y="11074"/>
                  </a:lnTo>
                  <a:lnTo>
                    <a:pt x="542759" y="0"/>
                  </a:lnTo>
                  <a:close/>
                </a:path>
                <a:path w="620395" h="33654">
                  <a:moveTo>
                    <a:pt x="564908" y="0"/>
                  </a:moveTo>
                  <a:lnTo>
                    <a:pt x="553847" y="0"/>
                  </a:lnTo>
                  <a:lnTo>
                    <a:pt x="553847" y="11074"/>
                  </a:lnTo>
                  <a:lnTo>
                    <a:pt x="564908" y="11074"/>
                  </a:lnTo>
                  <a:lnTo>
                    <a:pt x="564908" y="0"/>
                  </a:lnTo>
                  <a:close/>
                </a:path>
                <a:path w="620395" h="33654">
                  <a:moveTo>
                    <a:pt x="598131" y="0"/>
                  </a:moveTo>
                  <a:lnTo>
                    <a:pt x="587057" y="0"/>
                  </a:lnTo>
                  <a:lnTo>
                    <a:pt x="575995" y="0"/>
                  </a:lnTo>
                  <a:lnTo>
                    <a:pt x="564921" y="0"/>
                  </a:lnTo>
                  <a:lnTo>
                    <a:pt x="564921" y="11074"/>
                  </a:lnTo>
                  <a:lnTo>
                    <a:pt x="564921" y="22161"/>
                  </a:lnTo>
                  <a:lnTo>
                    <a:pt x="575995" y="22161"/>
                  </a:lnTo>
                  <a:lnTo>
                    <a:pt x="587057" y="22161"/>
                  </a:lnTo>
                  <a:lnTo>
                    <a:pt x="598131" y="22161"/>
                  </a:lnTo>
                  <a:lnTo>
                    <a:pt x="598131" y="11074"/>
                  </a:lnTo>
                  <a:lnTo>
                    <a:pt x="598131" y="0"/>
                  </a:lnTo>
                  <a:close/>
                </a:path>
                <a:path w="620395" h="33654">
                  <a:moveTo>
                    <a:pt x="620293" y="0"/>
                  </a:moveTo>
                  <a:lnTo>
                    <a:pt x="609219" y="0"/>
                  </a:lnTo>
                  <a:lnTo>
                    <a:pt x="609219" y="11074"/>
                  </a:lnTo>
                  <a:lnTo>
                    <a:pt x="620293" y="11074"/>
                  </a:lnTo>
                  <a:lnTo>
                    <a:pt x="62029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5955525" y="4561179"/>
              <a:ext cx="631825" cy="33655"/>
            </a:xfrm>
            <a:custGeom>
              <a:avLst/>
              <a:gdLst/>
              <a:ahLst/>
              <a:cxnLst/>
              <a:rect l="l" t="t" r="r" b="b"/>
              <a:pathLst>
                <a:path w="631825" h="33654">
                  <a:moveTo>
                    <a:pt x="11074" y="11074"/>
                  </a:moveTo>
                  <a:lnTo>
                    <a:pt x="0" y="11074"/>
                  </a:lnTo>
                  <a:lnTo>
                    <a:pt x="0" y="22148"/>
                  </a:lnTo>
                  <a:lnTo>
                    <a:pt x="0" y="33223"/>
                  </a:lnTo>
                  <a:lnTo>
                    <a:pt x="11074" y="33223"/>
                  </a:lnTo>
                  <a:lnTo>
                    <a:pt x="11074" y="22161"/>
                  </a:lnTo>
                  <a:lnTo>
                    <a:pt x="11074" y="11074"/>
                  </a:lnTo>
                  <a:close/>
                </a:path>
                <a:path w="631825" h="33654">
                  <a:moveTo>
                    <a:pt x="33223" y="11074"/>
                  </a:moveTo>
                  <a:lnTo>
                    <a:pt x="22148" y="11074"/>
                  </a:lnTo>
                  <a:lnTo>
                    <a:pt x="22148" y="22161"/>
                  </a:lnTo>
                  <a:lnTo>
                    <a:pt x="33223" y="22161"/>
                  </a:lnTo>
                  <a:lnTo>
                    <a:pt x="33223" y="11074"/>
                  </a:lnTo>
                  <a:close/>
                </a:path>
                <a:path w="631825" h="33654">
                  <a:moveTo>
                    <a:pt x="77533" y="11074"/>
                  </a:moveTo>
                  <a:lnTo>
                    <a:pt x="66459" y="11074"/>
                  </a:lnTo>
                  <a:lnTo>
                    <a:pt x="66459" y="22161"/>
                  </a:lnTo>
                  <a:lnTo>
                    <a:pt x="77533" y="22161"/>
                  </a:lnTo>
                  <a:lnTo>
                    <a:pt x="77533" y="11074"/>
                  </a:lnTo>
                  <a:close/>
                </a:path>
                <a:path w="631825" h="33654">
                  <a:moveTo>
                    <a:pt x="99682" y="11074"/>
                  </a:moveTo>
                  <a:lnTo>
                    <a:pt x="88607" y="11074"/>
                  </a:lnTo>
                  <a:lnTo>
                    <a:pt x="88607" y="22161"/>
                  </a:lnTo>
                  <a:lnTo>
                    <a:pt x="99682" y="22161"/>
                  </a:lnTo>
                  <a:lnTo>
                    <a:pt x="99682" y="11074"/>
                  </a:lnTo>
                  <a:close/>
                </a:path>
                <a:path w="631825" h="33654">
                  <a:moveTo>
                    <a:pt x="132918" y="11074"/>
                  </a:moveTo>
                  <a:lnTo>
                    <a:pt x="121843" y="11074"/>
                  </a:lnTo>
                  <a:lnTo>
                    <a:pt x="121843" y="22161"/>
                  </a:lnTo>
                  <a:lnTo>
                    <a:pt x="132918" y="22161"/>
                  </a:lnTo>
                  <a:lnTo>
                    <a:pt x="132918" y="11074"/>
                  </a:lnTo>
                  <a:close/>
                </a:path>
                <a:path w="631825" h="33654">
                  <a:moveTo>
                    <a:pt x="177228" y="11074"/>
                  </a:moveTo>
                  <a:lnTo>
                    <a:pt x="166154" y="11074"/>
                  </a:lnTo>
                  <a:lnTo>
                    <a:pt x="155079" y="11074"/>
                  </a:lnTo>
                  <a:lnTo>
                    <a:pt x="155079" y="22161"/>
                  </a:lnTo>
                  <a:lnTo>
                    <a:pt x="166154" y="22161"/>
                  </a:lnTo>
                  <a:lnTo>
                    <a:pt x="177228" y="22161"/>
                  </a:lnTo>
                  <a:lnTo>
                    <a:pt x="177228" y="11074"/>
                  </a:lnTo>
                  <a:close/>
                </a:path>
                <a:path w="631825" h="33654">
                  <a:moveTo>
                    <a:pt x="232613" y="11074"/>
                  </a:moveTo>
                  <a:lnTo>
                    <a:pt x="221538" y="11074"/>
                  </a:lnTo>
                  <a:lnTo>
                    <a:pt x="210464" y="11074"/>
                  </a:lnTo>
                  <a:lnTo>
                    <a:pt x="210464" y="22161"/>
                  </a:lnTo>
                  <a:lnTo>
                    <a:pt x="221538" y="22161"/>
                  </a:lnTo>
                  <a:lnTo>
                    <a:pt x="232613" y="22161"/>
                  </a:lnTo>
                  <a:lnTo>
                    <a:pt x="232613" y="11074"/>
                  </a:lnTo>
                  <a:close/>
                </a:path>
                <a:path w="631825" h="33654">
                  <a:moveTo>
                    <a:pt x="321221" y="11074"/>
                  </a:moveTo>
                  <a:lnTo>
                    <a:pt x="321221" y="11074"/>
                  </a:lnTo>
                  <a:lnTo>
                    <a:pt x="265849" y="11074"/>
                  </a:lnTo>
                  <a:lnTo>
                    <a:pt x="265849" y="22161"/>
                  </a:lnTo>
                  <a:lnTo>
                    <a:pt x="321221" y="22161"/>
                  </a:lnTo>
                  <a:lnTo>
                    <a:pt x="321221" y="11074"/>
                  </a:lnTo>
                  <a:close/>
                </a:path>
                <a:path w="631825" h="33654">
                  <a:moveTo>
                    <a:pt x="332308" y="11074"/>
                  </a:moveTo>
                  <a:lnTo>
                    <a:pt x="321233" y="11074"/>
                  </a:lnTo>
                  <a:lnTo>
                    <a:pt x="321233" y="22161"/>
                  </a:lnTo>
                  <a:lnTo>
                    <a:pt x="332308" y="22161"/>
                  </a:lnTo>
                  <a:lnTo>
                    <a:pt x="332308" y="11074"/>
                  </a:lnTo>
                  <a:close/>
                </a:path>
                <a:path w="631825" h="33654">
                  <a:moveTo>
                    <a:pt x="376605" y="11074"/>
                  </a:moveTo>
                  <a:lnTo>
                    <a:pt x="365531" y="11074"/>
                  </a:lnTo>
                  <a:lnTo>
                    <a:pt x="365531" y="22161"/>
                  </a:lnTo>
                  <a:lnTo>
                    <a:pt x="376605" y="22161"/>
                  </a:lnTo>
                  <a:lnTo>
                    <a:pt x="376605" y="11074"/>
                  </a:lnTo>
                  <a:close/>
                </a:path>
                <a:path w="631825" h="33654">
                  <a:moveTo>
                    <a:pt x="431990" y="0"/>
                  </a:moveTo>
                  <a:lnTo>
                    <a:pt x="420916" y="0"/>
                  </a:lnTo>
                  <a:lnTo>
                    <a:pt x="409841" y="0"/>
                  </a:lnTo>
                  <a:lnTo>
                    <a:pt x="398767" y="0"/>
                  </a:lnTo>
                  <a:lnTo>
                    <a:pt x="398767" y="11074"/>
                  </a:lnTo>
                  <a:lnTo>
                    <a:pt x="409841" y="11074"/>
                  </a:lnTo>
                  <a:lnTo>
                    <a:pt x="409841" y="22161"/>
                  </a:lnTo>
                  <a:lnTo>
                    <a:pt x="420916" y="22161"/>
                  </a:lnTo>
                  <a:lnTo>
                    <a:pt x="431990" y="22161"/>
                  </a:lnTo>
                  <a:lnTo>
                    <a:pt x="431990" y="11074"/>
                  </a:lnTo>
                  <a:lnTo>
                    <a:pt x="431990" y="0"/>
                  </a:lnTo>
                  <a:close/>
                </a:path>
                <a:path w="631825" h="33654">
                  <a:moveTo>
                    <a:pt x="476300" y="11074"/>
                  </a:moveTo>
                  <a:lnTo>
                    <a:pt x="465226" y="11074"/>
                  </a:lnTo>
                  <a:lnTo>
                    <a:pt x="454152" y="11074"/>
                  </a:lnTo>
                  <a:lnTo>
                    <a:pt x="443077" y="11074"/>
                  </a:lnTo>
                  <a:lnTo>
                    <a:pt x="443077" y="0"/>
                  </a:lnTo>
                  <a:lnTo>
                    <a:pt x="432003" y="0"/>
                  </a:lnTo>
                  <a:lnTo>
                    <a:pt x="432003" y="11074"/>
                  </a:lnTo>
                  <a:lnTo>
                    <a:pt x="432003" y="22161"/>
                  </a:lnTo>
                  <a:lnTo>
                    <a:pt x="443077" y="22161"/>
                  </a:lnTo>
                  <a:lnTo>
                    <a:pt x="454152" y="22161"/>
                  </a:lnTo>
                  <a:lnTo>
                    <a:pt x="465226" y="22161"/>
                  </a:lnTo>
                  <a:lnTo>
                    <a:pt x="476300" y="22161"/>
                  </a:lnTo>
                  <a:lnTo>
                    <a:pt x="476300" y="11074"/>
                  </a:lnTo>
                  <a:close/>
                </a:path>
                <a:path w="631825" h="33654">
                  <a:moveTo>
                    <a:pt x="487375" y="0"/>
                  </a:moveTo>
                  <a:lnTo>
                    <a:pt x="476300" y="0"/>
                  </a:lnTo>
                  <a:lnTo>
                    <a:pt x="476300" y="11074"/>
                  </a:lnTo>
                  <a:lnTo>
                    <a:pt x="487375" y="11074"/>
                  </a:lnTo>
                  <a:lnTo>
                    <a:pt x="487375" y="0"/>
                  </a:lnTo>
                  <a:close/>
                </a:path>
                <a:path w="631825" h="33654">
                  <a:moveTo>
                    <a:pt x="520611" y="11074"/>
                  </a:moveTo>
                  <a:lnTo>
                    <a:pt x="509536" y="11074"/>
                  </a:lnTo>
                  <a:lnTo>
                    <a:pt x="509536" y="0"/>
                  </a:lnTo>
                  <a:lnTo>
                    <a:pt x="498462" y="0"/>
                  </a:lnTo>
                  <a:lnTo>
                    <a:pt x="487387" y="0"/>
                  </a:lnTo>
                  <a:lnTo>
                    <a:pt x="487387" y="11074"/>
                  </a:lnTo>
                  <a:lnTo>
                    <a:pt x="487387" y="22161"/>
                  </a:lnTo>
                  <a:lnTo>
                    <a:pt x="498462" y="22161"/>
                  </a:lnTo>
                  <a:lnTo>
                    <a:pt x="509536" y="22161"/>
                  </a:lnTo>
                  <a:lnTo>
                    <a:pt x="520611" y="22161"/>
                  </a:lnTo>
                  <a:lnTo>
                    <a:pt x="520611" y="11074"/>
                  </a:lnTo>
                  <a:close/>
                </a:path>
                <a:path w="631825" h="33654">
                  <a:moveTo>
                    <a:pt x="542759" y="0"/>
                  </a:moveTo>
                  <a:lnTo>
                    <a:pt x="531685" y="0"/>
                  </a:lnTo>
                  <a:lnTo>
                    <a:pt x="531685" y="11074"/>
                  </a:lnTo>
                  <a:lnTo>
                    <a:pt x="542759" y="11074"/>
                  </a:lnTo>
                  <a:lnTo>
                    <a:pt x="542759" y="0"/>
                  </a:lnTo>
                  <a:close/>
                </a:path>
                <a:path w="631825" h="33654">
                  <a:moveTo>
                    <a:pt x="575995" y="0"/>
                  </a:moveTo>
                  <a:lnTo>
                    <a:pt x="564921" y="0"/>
                  </a:lnTo>
                  <a:lnTo>
                    <a:pt x="564921" y="11074"/>
                  </a:lnTo>
                  <a:lnTo>
                    <a:pt x="575995" y="11074"/>
                  </a:lnTo>
                  <a:lnTo>
                    <a:pt x="575995" y="0"/>
                  </a:lnTo>
                  <a:close/>
                </a:path>
                <a:path w="631825" h="33654">
                  <a:moveTo>
                    <a:pt x="598131" y="0"/>
                  </a:moveTo>
                  <a:lnTo>
                    <a:pt x="587057" y="0"/>
                  </a:lnTo>
                  <a:lnTo>
                    <a:pt x="587057" y="11074"/>
                  </a:lnTo>
                  <a:lnTo>
                    <a:pt x="587057" y="22161"/>
                  </a:lnTo>
                  <a:lnTo>
                    <a:pt x="598131" y="22161"/>
                  </a:lnTo>
                  <a:lnTo>
                    <a:pt x="598131" y="11074"/>
                  </a:lnTo>
                  <a:lnTo>
                    <a:pt x="598131" y="0"/>
                  </a:lnTo>
                  <a:close/>
                </a:path>
                <a:path w="631825" h="33654">
                  <a:moveTo>
                    <a:pt x="631380" y="0"/>
                  </a:moveTo>
                  <a:lnTo>
                    <a:pt x="620306" y="0"/>
                  </a:lnTo>
                  <a:lnTo>
                    <a:pt x="620306" y="11074"/>
                  </a:lnTo>
                  <a:lnTo>
                    <a:pt x="631380" y="11074"/>
                  </a:lnTo>
                  <a:lnTo>
                    <a:pt x="6313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6033058" y="4588865"/>
              <a:ext cx="233045" cy="0"/>
            </a:xfrm>
            <a:custGeom>
              <a:avLst/>
              <a:gdLst/>
              <a:ahLst/>
              <a:cxnLst/>
              <a:rect l="l" t="t" r="r" b="b"/>
              <a:pathLst>
                <a:path w="233045">
                  <a:moveTo>
                    <a:pt x="0" y="0"/>
                  </a:moveTo>
                  <a:lnTo>
                    <a:pt x="232613" y="0"/>
                  </a:lnTo>
                </a:path>
              </a:pathLst>
            </a:custGeom>
            <a:ln w="11074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5966600" y="4583328"/>
              <a:ext cx="620395" cy="33655"/>
            </a:xfrm>
            <a:custGeom>
              <a:avLst/>
              <a:gdLst/>
              <a:ahLst/>
              <a:cxnLst/>
              <a:rect l="l" t="t" r="r" b="b"/>
              <a:pathLst>
                <a:path w="620395" h="33654">
                  <a:moveTo>
                    <a:pt x="33223" y="22148"/>
                  </a:moveTo>
                  <a:lnTo>
                    <a:pt x="22148" y="22148"/>
                  </a:lnTo>
                  <a:lnTo>
                    <a:pt x="22148" y="11074"/>
                  </a:lnTo>
                  <a:lnTo>
                    <a:pt x="11074" y="11074"/>
                  </a:lnTo>
                  <a:lnTo>
                    <a:pt x="11074" y="22148"/>
                  </a:lnTo>
                  <a:lnTo>
                    <a:pt x="0" y="22148"/>
                  </a:lnTo>
                  <a:lnTo>
                    <a:pt x="0" y="33223"/>
                  </a:lnTo>
                  <a:lnTo>
                    <a:pt x="11074" y="33223"/>
                  </a:lnTo>
                  <a:lnTo>
                    <a:pt x="11074" y="22161"/>
                  </a:lnTo>
                  <a:lnTo>
                    <a:pt x="22148" y="22161"/>
                  </a:lnTo>
                  <a:lnTo>
                    <a:pt x="22148" y="33223"/>
                  </a:lnTo>
                  <a:lnTo>
                    <a:pt x="33223" y="33223"/>
                  </a:lnTo>
                  <a:lnTo>
                    <a:pt x="33223" y="22148"/>
                  </a:lnTo>
                  <a:close/>
                </a:path>
                <a:path w="620395" h="33654">
                  <a:moveTo>
                    <a:pt x="44310" y="22148"/>
                  </a:moveTo>
                  <a:lnTo>
                    <a:pt x="33235" y="22148"/>
                  </a:lnTo>
                  <a:lnTo>
                    <a:pt x="33235" y="33223"/>
                  </a:lnTo>
                  <a:lnTo>
                    <a:pt x="44310" y="33223"/>
                  </a:lnTo>
                  <a:lnTo>
                    <a:pt x="44310" y="22148"/>
                  </a:lnTo>
                  <a:close/>
                </a:path>
                <a:path w="620395" h="33654">
                  <a:moveTo>
                    <a:pt x="66459" y="11074"/>
                  </a:moveTo>
                  <a:lnTo>
                    <a:pt x="55384" y="11074"/>
                  </a:lnTo>
                  <a:lnTo>
                    <a:pt x="55384" y="22161"/>
                  </a:lnTo>
                  <a:lnTo>
                    <a:pt x="66459" y="22161"/>
                  </a:lnTo>
                  <a:lnTo>
                    <a:pt x="66459" y="11074"/>
                  </a:lnTo>
                  <a:close/>
                </a:path>
                <a:path w="620395" h="33654">
                  <a:moveTo>
                    <a:pt x="88607" y="11074"/>
                  </a:moveTo>
                  <a:lnTo>
                    <a:pt x="77533" y="11074"/>
                  </a:lnTo>
                  <a:lnTo>
                    <a:pt x="77533" y="22148"/>
                  </a:lnTo>
                  <a:lnTo>
                    <a:pt x="77533" y="33223"/>
                  </a:lnTo>
                  <a:lnTo>
                    <a:pt x="88607" y="33223"/>
                  </a:lnTo>
                  <a:lnTo>
                    <a:pt x="88607" y="22161"/>
                  </a:lnTo>
                  <a:lnTo>
                    <a:pt x="88607" y="11074"/>
                  </a:lnTo>
                  <a:close/>
                </a:path>
                <a:path w="620395" h="33654">
                  <a:moveTo>
                    <a:pt x="143992" y="11074"/>
                  </a:moveTo>
                  <a:lnTo>
                    <a:pt x="132918" y="11074"/>
                  </a:lnTo>
                  <a:lnTo>
                    <a:pt x="132918" y="22148"/>
                  </a:lnTo>
                  <a:lnTo>
                    <a:pt x="121843" y="22148"/>
                  </a:lnTo>
                  <a:lnTo>
                    <a:pt x="110769" y="22148"/>
                  </a:lnTo>
                  <a:lnTo>
                    <a:pt x="99695" y="22148"/>
                  </a:lnTo>
                  <a:lnTo>
                    <a:pt x="99695" y="11074"/>
                  </a:lnTo>
                  <a:lnTo>
                    <a:pt x="88620" y="11074"/>
                  </a:lnTo>
                  <a:lnTo>
                    <a:pt x="88620" y="22148"/>
                  </a:lnTo>
                  <a:lnTo>
                    <a:pt x="88620" y="33223"/>
                  </a:lnTo>
                  <a:lnTo>
                    <a:pt x="99695" y="33223"/>
                  </a:lnTo>
                  <a:lnTo>
                    <a:pt x="110769" y="33223"/>
                  </a:lnTo>
                  <a:lnTo>
                    <a:pt x="121843" y="33223"/>
                  </a:lnTo>
                  <a:lnTo>
                    <a:pt x="132918" y="33223"/>
                  </a:lnTo>
                  <a:lnTo>
                    <a:pt x="143992" y="33223"/>
                  </a:lnTo>
                  <a:lnTo>
                    <a:pt x="143992" y="22161"/>
                  </a:lnTo>
                  <a:lnTo>
                    <a:pt x="143992" y="11074"/>
                  </a:lnTo>
                  <a:close/>
                </a:path>
                <a:path w="620395" h="33654">
                  <a:moveTo>
                    <a:pt x="166154" y="11074"/>
                  </a:moveTo>
                  <a:lnTo>
                    <a:pt x="155079" y="11074"/>
                  </a:lnTo>
                  <a:lnTo>
                    <a:pt x="155079" y="22148"/>
                  </a:lnTo>
                  <a:lnTo>
                    <a:pt x="144005" y="22148"/>
                  </a:lnTo>
                  <a:lnTo>
                    <a:pt x="144005" y="33223"/>
                  </a:lnTo>
                  <a:lnTo>
                    <a:pt x="155079" y="33223"/>
                  </a:lnTo>
                  <a:lnTo>
                    <a:pt x="166154" y="33223"/>
                  </a:lnTo>
                  <a:lnTo>
                    <a:pt x="166154" y="22161"/>
                  </a:lnTo>
                  <a:lnTo>
                    <a:pt x="166154" y="11074"/>
                  </a:lnTo>
                  <a:close/>
                </a:path>
                <a:path w="620395" h="33654">
                  <a:moveTo>
                    <a:pt x="188302" y="11074"/>
                  </a:moveTo>
                  <a:lnTo>
                    <a:pt x="177228" y="11074"/>
                  </a:lnTo>
                  <a:lnTo>
                    <a:pt x="177228" y="22148"/>
                  </a:lnTo>
                  <a:lnTo>
                    <a:pt x="177228" y="33223"/>
                  </a:lnTo>
                  <a:lnTo>
                    <a:pt x="188302" y="33223"/>
                  </a:lnTo>
                  <a:lnTo>
                    <a:pt x="188302" y="22161"/>
                  </a:lnTo>
                  <a:lnTo>
                    <a:pt x="188302" y="11074"/>
                  </a:lnTo>
                  <a:close/>
                </a:path>
                <a:path w="620395" h="33654">
                  <a:moveTo>
                    <a:pt x="232613" y="11074"/>
                  </a:moveTo>
                  <a:lnTo>
                    <a:pt x="221538" y="11074"/>
                  </a:lnTo>
                  <a:lnTo>
                    <a:pt x="221538" y="22148"/>
                  </a:lnTo>
                  <a:lnTo>
                    <a:pt x="210464" y="22148"/>
                  </a:lnTo>
                  <a:lnTo>
                    <a:pt x="210464" y="11074"/>
                  </a:lnTo>
                  <a:lnTo>
                    <a:pt x="199390" y="11074"/>
                  </a:lnTo>
                  <a:lnTo>
                    <a:pt x="199390" y="22161"/>
                  </a:lnTo>
                  <a:lnTo>
                    <a:pt x="210464" y="22161"/>
                  </a:lnTo>
                  <a:lnTo>
                    <a:pt x="210464" y="33223"/>
                  </a:lnTo>
                  <a:lnTo>
                    <a:pt x="221538" y="33223"/>
                  </a:lnTo>
                  <a:lnTo>
                    <a:pt x="232613" y="33223"/>
                  </a:lnTo>
                  <a:lnTo>
                    <a:pt x="232613" y="22161"/>
                  </a:lnTo>
                  <a:lnTo>
                    <a:pt x="232613" y="11074"/>
                  </a:lnTo>
                  <a:close/>
                </a:path>
                <a:path w="620395" h="33654">
                  <a:moveTo>
                    <a:pt x="254762" y="22148"/>
                  </a:moveTo>
                  <a:lnTo>
                    <a:pt x="243687" y="22148"/>
                  </a:lnTo>
                  <a:lnTo>
                    <a:pt x="243687" y="33223"/>
                  </a:lnTo>
                  <a:lnTo>
                    <a:pt x="254762" y="33223"/>
                  </a:lnTo>
                  <a:lnTo>
                    <a:pt x="254762" y="22148"/>
                  </a:lnTo>
                  <a:close/>
                </a:path>
                <a:path w="620395" h="33654">
                  <a:moveTo>
                    <a:pt x="310146" y="11074"/>
                  </a:moveTo>
                  <a:lnTo>
                    <a:pt x="299072" y="11074"/>
                  </a:lnTo>
                  <a:lnTo>
                    <a:pt x="287997" y="11074"/>
                  </a:lnTo>
                  <a:lnTo>
                    <a:pt x="276923" y="11074"/>
                  </a:lnTo>
                  <a:lnTo>
                    <a:pt x="276923" y="22148"/>
                  </a:lnTo>
                  <a:lnTo>
                    <a:pt x="265849" y="22148"/>
                  </a:lnTo>
                  <a:lnTo>
                    <a:pt x="265849" y="11074"/>
                  </a:lnTo>
                  <a:lnTo>
                    <a:pt x="254774" y="11074"/>
                  </a:lnTo>
                  <a:lnTo>
                    <a:pt x="254774" y="22161"/>
                  </a:lnTo>
                  <a:lnTo>
                    <a:pt x="265849" y="22161"/>
                  </a:lnTo>
                  <a:lnTo>
                    <a:pt x="265849" y="33223"/>
                  </a:lnTo>
                  <a:lnTo>
                    <a:pt x="276923" y="33223"/>
                  </a:lnTo>
                  <a:lnTo>
                    <a:pt x="287997" y="33223"/>
                  </a:lnTo>
                  <a:lnTo>
                    <a:pt x="287997" y="22161"/>
                  </a:lnTo>
                  <a:lnTo>
                    <a:pt x="299072" y="22161"/>
                  </a:lnTo>
                  <a:lnTo>
                    <a:pt x="299072" y="33223"/>
                  </a:lnTo>
                  <a:lnTo>
                    <a:pt x="310146" y="33223"/>
                  </a:lnTo>
                  <a:lnTo>
                    <a:pt x="310146" y="22161"/>
                  </a:lnTo>
                  <a:lnTo>
                    <a:pt x="310146" y="11074"/>
                  </a:lnTo>
                  <a:close/>
                </a:path>
                <a:path w="620395" h="33654">
                  <a:moveTo>
                    <a:pt x="365531" y="0"/>
                  </a:moveTo>
                  <a:lnTo>
                    <a:pt x="354457" y="0"/>
                  </a:lnTo>
                  <a:lnTo>
                    <a:pt x="343382" y="0"/>
                  </a:lnTo>
                  <a:lnTo>
                    <a:pt x="343382" y="11074"/>
                  </a:lnTo>
                  <a:lnTo>
                    <a:pt x="332308" y="11074"/>
                  </a:lnTo>
                  <a:lnTo>
                    <a:pt x="332308" y="22148"/>
                  </a:lnTo>
                  <a:lnTo>
                    <a:pt x="321233" y="22148"/>
                  </a:lnTo>
                  <a:lnTo>
                    <a:pt x="321233" y="11074"/>
                  </a:lnTo>
                  <a:lnTo>
                    <a:pt x="310159" y="11074"/>
                  </a:lnTo>
                  <a:lnTo>
                    <a:pt x="310159" y="22161"/>
                  </a:lnTo>
                  <a:lnTo>
                    <a:pt x="321233" y="22161"/>
                  </a:lnTo>
                  <a:lnTo>
                    <a:pt x="321233" y="33223"/>
                  </a:lnTo>
                  <a:lnTo>
                    <a:pt x="332308" y="33223"/>
                  </a:lnTo>
                  <a:lnTo>
                    <a:pt x="332308" y="22161"/>
                  </a:lnTo>
                  <a:lnTo>
                    <a:pt x="343382" y="22161"/>
                  </a:lnTo>
                  <a:lnTo>
                    <a:pt x="354457" y="22161"/>
                  </a:lnTo>
                  <a:lnTo>
                    <a:pt x="354457" y="33223"/>
                  </a:lnTo>
                  <a:lnTo>
                    <a:pt x="365531" y="33223"/>
                  </a:lnTo>
                  <a:lnTo>
                    <a:pt x="365531" y="22161"/>
                  </a:lnTo>
                  <a:lnTo>
                    <a:pt x="365531" y="11074"/>
                  </a:lnTo>
                  <a:lnTo>
                    <a:pt x="365531" y="0"/>
                  </a:lnTo>
                  <a:close/>
                </a:path>
                <a:path w="620395" h="33654">
                  <a:moveTo>
                    <a:pt x="387692" y="22148"/>
                  </a:moveTo>
                  <a:lnTo>
                    <a:pt x="376618" y="22148"/>
                  </a:lnTo>
                  <a:lnTo>
                    <a:pt x="376618" y="11074"/>
                  </a:lnTo>
                  <a:lnTo>
                    <a:pt x="365544" y="11074"/>
                  </a:lnTo>
                  <a:lnTo>
                    <a:pt x="365544" y="22148"/>
                  </a:lnTo>
                  <a:lnTo>
                    <a:pt x="365544" y="33223"/>
                  </a:lnTo>
                  <a:lnTo>
                    <a:pt x="376618" y="33223"/>
                  </a:lnTo>
                  <a:lnTo>
                    <a:pt x="387692" y="33223"/>
                  </a:lnTo>
                  <a:lnTo>
                    <a:pt x="387692" y="22148"/>
                  </a:lnTo>
                  <a:close/>
                </a:path>
                <a:path w="620395" h="33654">
                  <a:moveTo>
                    <a:pt x="387692" y="0"/>
                  </a:moveTo>
                  <a:lnTo>
                    <a:pt x="376618" y="0"/>
                  </a:lnTo>
                  <a:lnTo>
                    <a:pt x="376618" y="11074"/>
                  </a:lnTo>
                  <a:lnTo>
                    <a:pt x="387692" y="11074"/>
                  </a:lnTo>
                  <a:lnTo>
                    <a:pt x="387692" y="0"/>
                  </a:lnTo>
                  <a:close/>
                </a:path>
                <a:path w="620395" h="33654">
                  <a:moveTo>
                    <a:pt x="420916" y="11074"/>
                  </a:moveTo>
                  <a:lnTo>
                    <a:pt x="409841" y="11074"/>
                  </a:lnTo>
                  <a:lnTo>
                    <a:pt x="398767" y="11074"/>
                  </a:lnTo>
                  <a:lnTo>
                    <a:pt x="398767" y="22148"/>
                  </a:lnTo>
                  <a:lnTo>
                    <a:pt x="398767" y="33223"/>
                  </a:lnTo>
                  <a:lnTo>
                    <a:pt x="409841" y="33223"/>
                  </a:lnTo>
                  <a:lnTo>
                    <a:pt x="409841" y="22161"/>
                  </a:lnTo>
                  <a:lnTo>
                    <a:pt x="420916" y="22161"/>
                  </a:lnTo>
                  <a:lnTo>
                    <a:pt x="420916" y="11074"/>
                  </a:lnTo>
                  <a:close/>
                </a:path>
                <a:path w="620395" h="33654">
                  <a:moveTo>
                    <a:pt x="454152" y="22148"/>
                  </a:moveTo>
                  <a:lnTo>
                    <a:pt x="443077" y="22148"/>
                  </a:lnTo>
                  <a:lnTo>
                    <a:pt x="432003" y="22148"/>
                  </a:lnTo>
                  <a:lnTo>
                    <a:pt x="420928" y="22148"/>
                  </a:lnTo>
                  <a:lnTo>
                    <a:pt x="420928" y="33223"/>
                  </a:lnTo>
                  <a:lnTo>
                    <a:pt x="432003" y="33223"/>
                  </a:lnTo>
                  <a:lnTo>
                    <a:pt x="443077" y="33223"/>
                  </a:lnTo>
                  <a:lnTo>
                    <a:pt x="454152" y="33223"/>
                  </a:lnTo>
                  <a:lnTo>
                    <a:pt x="454152" y="22148"/>
                  </a:lnTo>
                  <a:close/>
                </a:path>
                <a:path w="620395" h="33654">
                  <a:moveTo>
                    <a:pt x="454152" y="0"/>
                  </a:moveTo>
                  <a:lnTo>
                    <a:pt x="443077" y="0"/>
                  </a:lnTo>
                  <a:lnTo>
                    <a:pt x="443077" y="11074"/>
                  </a:lnTo>
                  <a:lnTo>
                    <a:pt x="454152" y="11074"/>
                  </a:lnTo>
                  <a:lnTo>
                    <a:pt x="454152" y="0"/>
                  </a:lnTo>
                  <a:close/>
                </a:path>
                <a:path w="620395" h="33654">
                  <a:moveTo>
                    <a:pt x="476300" y="11074"/>
                  </a:moveTo>
                  <a:lnTo>
                    <a:pt x="465226" y="11074"/>
                  </a:lnTo>
                  <a:lnTo>
                    <a:pt x="465226" y="22148"/>
                  </a:lnTo>
                  <a:lnTo>
                    <a:pt x="465226" y="33223"/>
                  </a:lnTo>
                  <a:lnTo>
                    <a:pt x="476300" y="33223"/>
                  </a:lnTo>
                  <a:lnTo>
                    <a:pt x="476300" y="22161"/>
                  </a:lnTo>
                  <a:lnTo>
                    <a:pt x="476300" y="11074"/>
                  </a:lnTo>
                  <a:close/>
                </a:path>
                <a:path w="620395" h="33654">
                  <a:moveTo>
                    <a:pt x="531685" y="11074"/>
                  </a:moveTo>
                  <a:lnTo>
                    <a:pt x="520611" y="11074"/>
                  </a:lnTo>
                  <a:lnTo>
                    <a:pt x="520611" y="0"/>
                  </a:lnTo>
                  <a:lnTo>
                    <a:pt x="509536" y="0"/>
                  </a:lnTo>
                  <a:lnTo>
                    <a:pt x="509536" y="11074"/>
                  </a:lnTo>
                  <a:lnTo>
                    <a:pt x="509536" y="22148"/>
                  </a:lnTo>
                  <a:lnTo>
                    <a:pt x="498462" y="22148"/>
                  </a:lnTo>
                  <a:lnTo>
                    <a:pt x="487387" y="22148"/>
                  </a:lnTo>
                  <a:lnTo>
                    <a:pt x="487387" y="11074"/>
                  </a:lnTo>
                  <a:lnTo>
                    <a:pt x="498462" y="11074"/>
                  </a:lnTo>
                  <a:lnTo>
                    <a:pt x="509536" y="11074"/>
                  </a:lnTo>
                  <a:lnTo>
                    <a:pt x="509536" y="0"/>
                  </a:lnTo>
                  <a:lnTo>
                    <a:pt x="498462" y="0"/>
                  </a:lnTo>
                  <a:lnTo>
                    <a:pt x="487387" y="0"/>
                  </a:lnTo>
                  <a:lnTo>
                    <a:pt x="476313" y="0"/>
                  </a:lnTo>
                  <a:lnTo>
                    <a:pt x="476313" y="11074"/>
                  </a:lnTo>
                  <a:lnTo>
                    <a:pt x="476313" y="22161"/>
                  </a:lnTo>
                  <a:lnTo>
                    <a:pt x="487387" y="22161"/>
                  </a:lnTo>
                  <a:lnTo>
                    <a:pt x="487387" y="33223"/>
                  </a:lnTo>
                  <a:lnTo>
                    <a:pt x="498462" y="33223"/>
                  </a:lnTo>
                  <a:lnTo>
                    <a:pt x="509536" y="33223"/>
                  </a:lnTo>
                  <a:lnTo>
                    <a:pt x="509536" y="22161"/>
                  </a:lnTo>
                  <a:lnTo>
                    <a:pt x="520611" y="22161"/>
                  </a:lnTo>
                  <a:lnTo>
                    <a:pt x="520611" y="33223"/>
                  </a:lnTo>
                  <a:lnTo>
                    <a:pt x="531685" y="33223"/>
                  </a:lnTo>
                  <a:lnTo>
                    <a:pt x="531685" y="22161"/>
                  </a:lnTo>
                  <a:lnTo>
                    <a:pt x="531685" y="11074"/>
                  </a:lnTo>
                  <a:close/>
                </a:path>
                <a:path w="620395" h="33654">
                  <a:moveTo>
                    <a:pt x="553834" y="22148"/>
                  </a:moveTo>
                  <a:lnTo>
                    <a:pt x="542772" y="22148"/>
                  </a:lnTo>
                  <a:lnTo>
                    <a:pt x="531698" y="22148"/>
                  </a:lnTo>
                  <a:lnTo>
                    <a:pt x="531698" y="33223"/>
                  </a:lnTo>
                  <a:lnTo>
                    <a:pt x="542772" y="33223"/>
                  </a:lnTo>
                  <a:lnTo>
                    <a:pt x="553834" y="33223"/>
                  </a:lnTo>
                  <a:lnTo>
                    <a:pt x="553834" y="22148"/>
                  </a:lnTo>
                  <a:close/>
                </a:path>
                <a:path w="620395" h="33654">
                  <a:moveTo>
                    <a:pt x="553834" y="0"/>
                  </a:moveTo>
                  <a:lnTo>
                    <a:pt x="542772" y="0"/>
                  </a:lnTo>
                  <a:lnTo>
                    <a:pt x="542772" y="11074"/>
                  </a:lnTo>
                  <a:lnTo>
                    <a:pt x="553834" y="11074"/>
                  </a:lnTo>
                  <a:lnTo>
                    <a:pt x="553834" y="0"/>
                  </a:lnTo>
                  <a:close/>
                </a:path>
                <a:path w="620395" h="33654">
                  <a:moveTo>
                    <a:pt x="575983" y="11074"/>
                  </a:moveTo>
                  <a:lnTo>
                    <a:pt x="564921" y="11074"/>
                  </a:lnTo>
                  <a:lnTo>
                    <a:pt x="564921" y="22161"/>
                  </a:lnTo>
                  <a:lnTo>
                    <a:pt x="575983" y="22161"/>
                  </a:lnTo>
                  <a:lnTo>
                    <a:pt x="575983" y="11074"/>
                  </a:lnTo>
                  <a:close/>
                </a:path>
                <a:path w="620395" h="33654">
                  <a:moveTo>
                    <a:pt x="587057" y="0"/>
                  </a:moveTo>
                  <a:lnTo>
                    <a:pt x="575983" y="0"/>
                  </a:lnTo>
                  <a:lnTo>
                    <a:pt x="575983" y="11074"/>
                  </a:lnTo>
                  <a:lnTo>
                    <a:pt x="587057" y="11074"/>
                  </a:lnTo>
                  <a:lnTo>
                    <a:pt x="587057" y="0"/>
                  </a:lnTo>
                  <a:close/>
                </a:path>
                <a:path w="620395" h="33654">
                  <a:moveTo>
                    <a:pt x="609219" y="0"/>
                  </a:moveTo>
                  <a:lnTo>
                    <a:pt x="598144" y="0"/>
                  </a:lnTo>
                  <a:lnTo>
                    <a:pt x="587082" y="0"/>
                  </a:lnTo>
                  <a:lnTo>
                    <a:pt x="587082" y="11074"/>
                  </a:lnTo>
                  <a:lnTo>
                    <a:pt x="587082" y="22161"/>
                  </a:lnTo>
                  <a:lnTo>
                    <a:pt x="598144" y="22161"/>
                  </a:lnTo>
                  <a:lnTo>
                    <a:pt x="598144" y="11074"/>
                  </a:lnTo>
                  <a:lnTo>
                    <a:pt x="609219" y="11074"/>
                  </a:lnTo>
                  <a:lnTo>
                    <a:pt x="609219" y="0"/>
                  </a:lnTo>
                  <a:close/>
                </a:path>
                <a:path w="620395" h="33654">
                  <a:moveTo>
                    <a:pt x="620306" y="0"/>
                  </a:moveTo>
                  <a:lnTo>
                    <a:pt x="609231" y="0"/>
                  </a:lnTo>
                  <a:lnTo>
                    <a:pt x="609231" y="11074"/>
                  </a:lnTo>
                  <a:lnTo>
                    <a:pt x="620306" y="11074"/>
                  </a:lnTo>
                  <a:lnTo>
                    <a:pt x="62030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5955525" y="4605476"/>
              <a:ext cx="631825" cy="44450"/>
            </a:xfrm>
            <a:custGeom>
              <a:avLst/>
              <a:gdLst/>
              <a:ahLst/>
              <a:cxnLst/>
              <a:rect l="l" t="t" r="r" b="b"/>
              <a:pathLst>
                <a:path w="631825" h="44450">
                  <a:moveTo>
                    <a:pt x="11074" y="22161"/>
                  </a:moveTo>
                  <a:lnTo>
                    <a:pt x="0" y="22161"/>
                  </a:lnTo>
                  <a:lnTo>
                    <a:pt x="0" y="33235"/>
                  </a:lnTo>
                  <a:lnTo>
                    <a:pt x="11074" y="33235"/>
                  </a:lnTo>
                  <a:lnTo>
                    <a:pt x="11074" y="22161"/>
                  </a:lnTo>
                  <a:close/>
                </a:path>
                <a:path w="631825" h="44450">
                  <a:moveTo>
                    <a:pt x="33223" y="11087"/>
                  </a:moveTo>
                  <a:lnTo>
                    <a:pt x="22148" y="11087"/>
                  </a:lnTo>
                  <a:lnTo>
                    <a:pt x="11074" y="11087"/>
                  </a:lnTo>
                  <a:lnTo>
                    <a:pt x="11074" y="22161"/>
                  </a:lnTo>
                  <a:lnTo>
                    <a:pt x="22148" y="22161"/>
                  </a:lnTo>
                  <a:lnTo>
                    <a:pt x="33223" y="22161"/>
                  </a:lnTo>
                  <a:lnTo>
                    <a:pt x="33223" y="11087"/>
                  </a:lnTo>
                  <a:close/>
                </a:path>
                <a:path w="631825" h="44450">
                  <a:moveTo>
                    <a:pt x="66459" y="22161"/>
                  </a:moveTo>
                  <a:lnTo>
                    <a:pt x="55384" y="22161"/>
                  </a:lnTo>
                  <a:lnTo>
                    <a:pt x="44310" y="22161"/>
                  </a:lnTo>
                  <a:lnTo>
                    <a:pt x="44310" y="33235"/>
                  </a:lnTo>
                  <a:lnTo>
                    <a:pt x="55384" y="33235"/>
                  </a:lnTo>
                  <a:lnTo>
                    <a:pt x="66459" y="33235"/>
                  </a:lnTo>
                  <a:lnTo>
                    <a:pt x="66459" y="22161"/>
                  </a:lnTo>
                  <a:close/>
                </a:path>
                <a:path w="631825" h="44450">
                  <a:moveTo>
                    <a:pt x="77533" y="11087"/>
                  </a:moveTo>
                  <a:lnTo>
                    <a:pt x="66459" y="11087"/>
                  </a:lnTo>
                  <a:lnTo>
                    <a:pt x="66459" y="22161"/>
                  </a:lnTo>
                  <a:lnTo>
                    <a:pt x="77533" y="22161"/>
                  </a:lnTo>
                  <a:lnTo>
                    <a:pt x="77533" y="11087"/>
                  </a:lnTo>
                  <a:close/>
                </a:path>
                <a:path w="631825" h="44450">
                  <a:moveTo>
                    <a:pt x="88607" y="22161"/>
                  </a:moveTo>
                  <a:lnTo>
                    <a:pt x="77533" y="22161"/>
                  </a:lnTo>
                  <a:lnTo>
                    <a:pt x="77533" y="33235"/>
                  </a:lnTo>
                  <a:lnTo>
                    <a:pt x="66459" y="33235"/>
                  </a:lnTo>
                  <a:lnTo>
                    <a:pt x="66459" y="44310"/>
                  </a:lnTo>
                  <a:lnTo>
                    <a:pt x="77533" y="44310"/>
                  </a:lnTo>
                  <a:lnTo>
                    <a:pt x="88607" y="44310"/>
                  </a:lnTo>
                  <a:lnTo>
                    <a:pt x="88607" y="33235"/>
                  </a:lnTo>
                  <a:lnTo>
                    <a:pt x="88607" y="22161"/>
                  </a:lnTo>
                  <a:close/>
                </a:path>
                <a:path w="631825" h="44450">
                  <a:moveTo>
                    <a:pt x="99682" y="11087"/>
                  </a:moveTo>
                  <a:lnTo>
                    <a:pt x="88607" y="11087"/>
                  </a:lnTo>
                  <a:lnTo>
                    <a:pt x="88607" y="22161"/>
                  </a:lnTo>
                  <a:lnTo>
                    <a:pt x="99682" y="22161"/>
                  </a:lnTo>
                  <a:lnTo>
                    <a:pt x="99682" y="11087"/>
                  </a:lnTo>
                  <a:close/>
                </a:path>
                <a:path w="631825" h="44450">
                  <a:moveTo>
                    <a:pt x="110769" y="11087"/>
                  </a:moveTo>
                  <a:lnTo>
                    <a:pt x="99695" y="11087"/>
                  </a:lnTo>
                  <a:lnTo>
                    <a:pt x="99695" y="22161"/>
                  </a:lnTo>
                  <a:lnTo>
                    <a:pt x="110769" y="22161"/>
                  </a:lnTo>
                  <a:lnTo>
                    <a:pt x="110769" y="11087"/>
                  </a:lnTo>
                  <a:close/>
                </a:path>
                <a:path w="631825" h="44450">
                  <a:moveTo>
                    <a:pt x="121843" y="33235"/>
                  </a:moveTo>
                  <a:lnTo>
                    <a:pt x="110769" y="33235"/>
                  </a:lnTo>
                  <a:lnTo>
                    <a:pt x="99695" y="33235"/>
                  </a:lnTo>
                  <a:lnTo>
                    <a:pt x="99695" y="44310"/>
                  </a:lnTo>
                  <a:lnTo>
                    <a:pt x="110769" y="44310"/>
                  </a:lnTo>
                  <a:lnTo>
                    <a:pt x="121843" y="44310"/>
                  </a:lnTo>
                  <a:lnTo>
                    <a:pt x="121843" y="33235"/>
                  </a:lnTo>
                  <a:close/>
                </a:path>
                <a:path w="631825" h="44450">
                  <a:moveTo>
                    <a:pt x="132918" y="22161"/>
                  </a:moveTo>
                  <a:lnTo>
                    <a:pt x="121843" y="22161"/>
                  </a:lnTo>
                  <a:lnTo>
                    <a:pt x="121843" y="33235"/>
                  </a:lnTo>
                  <a:lnTo>
                    <a:pt x="132918" y="33235"/>
                  </a:lnTo>
                  <a:lnTo>
                    <a:pt x="132918" y="22161"/>
                  </a:lnTo>
                  <a:close/>
                </a:path>
                <a:path w="631825" h="44450">
                  <a:moveTo>
                    <a:pt x="155067" y="33235"/>
                  </a:moveTo>
                  <a:lnTo>
                    <a:pt x="143992" y="33235"/>
                  </a:lnTo>
                  <a:lnTo>
                    <a:pt x="143992" y="44310"/>
                  </a:lnTo>
                  <a:lnTo>
                    <a:pt x="155067" y="44310"/>
                  </a:lnTo>
                  <a:lnTo>
                    <a:pt x="155067" y="33235"/>
                  </a:lnTo>
                  <a:close/>
                </a:path>
                <a:path w="631825" h="44450">
                  <a:moveTo>
                    <a:pt x="155067" y="11087"/>
                  </a:moveTo>
                  <a:lnTo>
                    <a:pt x="143992" y="11087"/>
                  </a:lnTo>
                  <a:lnTo>
                    <a:pt x="132918" y="11087"/>
                  </a:lnTo>
                  <a:lnTo>
                    <a:pt x="132918" y="22161"/>
                  </a:lnTo>
                  <a:lnTo>
                    <a:pt x="143992" y="22161"/>
                  </a:lnTo>
                  <a:lnTo>
                    <a:pt x="155067" y="22161"/>
                  </a:lnTo>
                  <a:lnTo>
                    <a:pt x="155067" y="11087"/>
                  </a:lnTo>
                  <a:close/>
                </a:path>
                <a:path w="631825" h="44450">
                  <a:moveTo>
                    <a:pt x="177228" y="11087"/>
                  </a:moveTo>
                  <a:lnTo>
                    <a:pt x="166154" y="11087"/>
                  </a:lnTo>
                  <a:lnTo>
                    <a:pt x="155079" y="11087"/>
                  </a:lnTo>
                  <a:lnTo>
                    <a:pt x="155079" y="22161"/>
                  </a:lnTo>
                  <a:lnTo>
                    <a:pt x="155079" y="33235"/>
                  </a:lnTo>
                  <a:lnTo>
                    <a:pt x="166154" y="33235"/>
                  </a:lnTo>
                  <a:lnTo>
                    <a:pt x="166154" y="44310"/>
                  </a:lnTo>
                  <a:lnTo>
                    <a:pt x="177228" y="44310"/>
                  </a:lnTo>
                  <a:lnTo>
                    <a:pt x="177228" y="33235"/>
                  </a:lnTo>
                  <a:lnTo>
                    <a:pt x="177228" y="22161"/>
                  </a:lnTo>
                  <a:lnTo>
                    <a:pt x="177228" y="11087"/>
                  </a:lnTo>
                  <a:close/>
                </a:path>
                <a:path w="631825" h="44450">
                  <a:moveTo>
                    <a:pt x="199377" y="22161"/>
                  </a:moveTo>
                  <a:lnTo>
                    <a:pt x="188302" y="22161"/>
                  </a:lnTo>
                  <a:lnTo>
                    <a:pt x="188302" y="33235"/>
                  </a:lnTo>
                  <a:lnTo>
                    <a:pt x="188302" y="44310"/>
                  </a:lnTo>
                  <a:lnTo>
                    <a:pt x="199377" y="44310"/>
                  </a:lnTo>
                  <a:lnTo>
                    <a:pt x="199377" y="33235"/>
                  </a:lnTo>
                  <a:lnTo>
                    <a:pt x="199377" y="22161"/>
                  </a:lnTo>
                  <a:close/>
                </a:path>
                <a:path w="631825" h="44450">
                  <a:moveTo>
                    <a:pt x="210451" y="11087"/>
                  </a:moveTo>
                  <a:lnTo>
                    <a:pt x="199377" y="11087"/>
                  </a:lnTo>
                  <a:lnTo>
                    <a:pt x="199377" y="22161"/>
                  </a:lnTo>
                  <a:lnTo>
                    <a:pt x="210451" y="22161"/>
                  </a:lnTo>
                  <a:lnTo>
                    <a:pt x="210451" y="11087"/>
                  </a:lnTo>
                  <a:close/>
                </a:path>
                <a:path w="631825" h="44450">
                  <a:moveTo>
                    <a:pt x="221538" y="11087"/>
                  </a:moveTo>
                  <a:lnTo>
                    <a:pt x="210464" y="11087"/>
                  </a:lnTo>
                  <a:lnTo>
                    <a:pt x="210464" y="22161"/>
                  </a:lnTo>
                  <a:lnTo>
                    <a:pt x="210464" y="33235"/>
                  </a:lnTo>
                  <a:lnTo>
                    <a:pt x="221538" y="33235"/>
                  </a:lnTo>
                  <a:lnTo>
                    <a:pt x="221538" y="22161"/>
                  </a:lnTo>
                  <a:lnTo>
                    <a:pt x="221538" y="11087"/>
                  </a:lnTo>
                  <a:close/>
                </a:path>
                <a:path w="631825" h="44450">
                  <a:moveTo>
                    <a:pt x="232613" y="33235"/>
                  </a:moveTo>
                  <a:lnTo>
                    <a:pt x="221538" y="33235"/>
                  </a:lnTo>
                  <a:lnTo>
                    <a:pt x="221538" y="44310"/>
                  </a:lnTo>
                  <a:lnTo>
                    <a:pt x="232613" y="44310"/>
                  </a:lnTo>
                  <a:lnTo>
                    <a:pt x="232613" y="33235"/>
                  </a:lnTo>
                  <a:close/>
                </a:path>
                <a:path w="631825" h="44450">
                  <a:moveTo>
                    <a:pt x="265836" y="22161"/>
                  </a:moveTo>
                  <a:lnTo>
                    <a:pt x="254762" y="22161"/>
                  </a:lnTo>
                  <a:lnTo>
                    <a:pt x="254762" y="11087"/>
                  </a:lnTo>
                  <a:lnTo>
                    <a:pt x="243687" y="11087"/>
                  </a:lnTo>
                  <a:lnTo>
                    <a:pt x="243687" y="22161"/>
                  </a:lnTo>
                  <a:lnTo>
                    <a:pt x="243687" y="33235"/>
                  </a:lnTo>
                  <a:lnTo>
                    <a:pt x="243687" y="44310"/>
                  </a:lnTo>
                  <a:lnTo>
                    <a:pt x="254762" y="44310"/>
                  </a:lnTo>
                  <a:lnTo>
                    <a:pt x="265836" y="44310"/>
                  </a:lnTo>
                  <a:lnTo>
                    <a:pt x="265836" y="33235"/>
                  </a:lnTo>
                  <a:lnTo>
                    <a:pt x="265836" y="22161"/>
                  </a:lnTo>
                  <a:close/>
                </a:path>
                <a:path w="631825" h="44450">
                  <a:moveTo>
                    <a:pt x="310146" y="22161"/>
                  </a:moveTo>
                  <a:lnTo>
                    <a:pt x="299072" y="22161"/>
                  </a:lnTo>
                  <a:lnTo>
                    <a:pt x="299072" y="11087"/>
                  </a:lnTo>
                  <a:lnTo>
                    <a:pt x="287997" y="11087"/>
                  </a:lnTo>
                  <a:lnTo>
                    <a:pt x="276923" y="11087"/>
                  </a:lnTo>
                  <a:lnTo>
                    <a:pt x="276923" y="22161"/>
                  </a:lnTo>
                  <a:lnTo>
                    <a:pt x="276923" y="33235"/>
                  </a:lnTo>
                  <a:lnTo>
                    <a:pt x="287997" y="33235"/>
                  </a:lnTo>
                  <a:lnTo>
                    <a:pt x="299072" y="33235"/>
                  </a:lnTo>
                  <a:lnTo>
                    <a:pt x="310146" y="33235"/>
                  </a:lnTo>
                  <a:lnTo>
                    <a:pt x="310146" y="22161"/>
                  </a:lnTo>
                  <a:close/>
                </a:path>
                <a:path w="631825" h="44450">
                  <a:moveTo>
                    <a:pt x="354457" y="11087"/>
                  </a:moveTo>
                  <a:lnTo>
                    <a:pt x="343382" y="11087"/>
                  </a:lnTo>
                  <a:lnTo>
                    <a:pt x="332308" y="11087"/>
                  </a:lnTo>
                  <a:lnTo>
                    <a:pt x="332308" y="22161"/>
                  </a:lnTo>
                  <a:lnTo>
                    <a:pt x="321233" y="22161"/>
                  </a:lnTo>
                  <a:lnTo>
                    <a:pt x="321233" y="33235"/>
                  </a:lnTo>
                  <a:lnTo>
                    <a:pt x="332308" y="33235"/>
                  </a:lnTo>
                  <a:lnTo>
                    <a:pt x="343382" y="33235"/>
                  </a:lnTo>
                  <a:lnTo>
                    <a:pt x="343382" y="22161"/>
                  </a:lnTo>
                  <a:lnTo>
                    <a:pt x="354457" y="22161"/>
                  </a:lnTo>
                  <a:lnTo>
                    <a:pt x="354457" y="11087"/>
                  </a:lnTo>
                  <a:close/>
                </a:path>
                <a:path w="631825" h="44450">
                  <a:moveTo>
                    <a:pt x="365531" y="22161"/>
                  </a:moveTo>
                  <a:lnTo>
                    <a:pt x="354457" y="22161"/>
                  </a:lnTo>
                  <a:lnTo>
                    <a:pt x="354457" y="33235"/>
                  </a:lnTo>
                  <a:lnTo>
                    <a:pt x="365531" y="33235"/>
                  </a:lnTo>
                  <a:lnTo>
                    <a:pt x="365531" y="22161"/>
                  </a:lnTo>
                  <a:close/>
                </a:path>
                <a:path w="631825" h="44450">
                  <a:moveTo>
                    <a:pt x="376605" y="11087"/>
                  </a:moveTo>
                  <a:lnTo>
                    <a:pt x="365531" y="11087"/>
                  </a:lnTo>
                  <a:lnTo>
                    <a:pt x="365531" y="22161"/>
                  </a:lnTo>
                  <a:lnTo>
                    <a:pt x="376605" y="22161"/>
                  </a:lnTo>
                  <a:lnTo>
                    <a:pt x="376605" y="11087"/>
                  </a:lnTo>
                  <a:close/>
                </a:path>
                <a:path w="631825" h="44450">
                  <a:moveTo>
                    <a:pt x="420916" y="11087"/>
                  </a:moveTo>
                  <a:lnTo>
                    <a:pt x="409841" y="11087"/>
                  </a:lnTo>
                  <a:lnTo>
                    <a:pt x="398767" y="11087"/>
                  </a:lnTo>
                  <a:lnTo>
                    <a:pt x="387692" y="11087"/>
                  </a:lnTo>
                  <a:lnTo>
                    <a:pt x="376618" y="11087"/>
                  </a:lnTo>
                  <a:lnTo>
                    <a:pt x="376618" y="22161"/>
                  </a:lnTo>
                  <a:lnTo>
                    <a:pt x="376618" y="33235"/>
                  </a:lnTo>
                  <a:lnTo>
                    <a:pt x="387692" y="33235"/>
                  </a:lnTo>
                  <a:lnTo>
                    <a:pt x="398767" y="33235"/>
                  </a:lnTo>
                  <a:lnTo>
                    <a:pt x="409841" y="33235"/>
                  </a:lnTo>
                  <a:lnTo>
                    <a:pt x="420916" y="33235"/>
                  </a:lnTo>
                  <a:lnTo>
                    <a:pt x="420916" y="22161"/>
                  </a:lnTo>
                  <a:lnTo>
                    <a:pt x="420916" y="11087"/>
                  </a:lnTo>
                  <a:close/>
                </a:path>
                <a:path w="631825" h="44450">
                  <a:moveTo>
                    <a:pt x="443077" y="11087"/>
                  </a:moveTo>
                  <a:lnTo>
                    <a:pt x="432003" y="11087"/>
                  </a:lnTo>
                  <a:lnTo>
                    <a:pt x="432003" y="22161"/>
                  </a:lnTo>
                  <a:lnTo>
                    <a:pt x="443077" y="22161"/>
                  </a:lnTo>
                  <a:lnTo>
                    <a:pt x="443077" y="11087"/>
                  </a:lnTo>
                  <a:close/>
                </a:path>
                <a:path w="631825" h="44450">
                  <a:moveTo>
                    <a:pt x="454152" y="22161"/>
                  </a:moveTo>
                  <a:lnTo>
                    <a:pt x="443077" y="22161"/>
                  </a:lnTo>
                  <a:lnTo>
                    <a:pt x="443077" y="33235"/>
                  </a:lnTo>
                  <a:lnTo>
                    <a:pt x="454152" y="33235"/>
                  </a:lnTo>
                  <a:lnTo>
                    <a:pt x="454152" y="22161"/>
                  </a:lnTo>
                  <a:close/>
                </a:path>
                <a:path w="631825" h="44450">
                  <a:moveTo>
                    <a:pt x="520611" y="11087"/>
                  </a:moveTo>
                  <a:lnTo>
                    <a:pt x="509536" y="11087"/>
                  </a:lnTo>
                  <a:lnTo>
                    <a:pt x="498462" y="11087"/>
                  </a:lnTo>
                  <a:lnTo>
                    <a:pt x="487387" y="11087"/>
                  </a:lnTo>
                  <a:lnTo>
                    <a:pt x="487387" y="22161"/>
                  </a:lnTo>
                  <a:lnTo>
                    <a:pt x="498462" y="22161"/>
                  </a:lnTo>
                  <a:lnTo>
                    <a:pt x="498462" y="33235"/>
                  </a:lnTo>
                  <a:lnTo>
                    <a:pt x="509536" y="33235"/>
                  </a:lnTo>
                  <a:lnTo>
                    <a:pt x="520611" y="33235"/>
                  </a:lnTo>
                  <a:lnTo>
                    <a:pt x="520611" y="22161"/>
                  </a:lnTo>
                  <a:lnTo>
                    <a:pt x="520611" y="11087"/>
                  </a:lnTo>
                  <a:close/>
                </a:path>
                <a:path w="631825" h="44450">
                  <a:moveTo>
                    <a:pt x="542759" y="11087"/>
                  </a:moveTo>
                  <a:lnTo>
                    <a:pt x="531685" y="11087"/>
                  </a:lnTo>
                  <a:lnTo>
                    <a:pt x="531685" y="22161"/>
                  </a:lnTo>
                  <a:lnTo>
                    <a:pt x="542759" y="22161"/>
                  </a:lnTo>
                  <a:lnTo>
                    <a:pt x="542759" y="11087"/>
                  </a:lnTo>
                  <a:close/>
                </a:path>
                <a:path w="631825" h="44450">
                  <a:moveTo>
                    <a:pt x="564908" y="0"/>
                  </a:moveTo>
                  <a:lnTo>
                    <a:pt x="553847" y="0"/>
                  </a:lnTo>
                  <a:lnTo>
                    <a:pt x="553847" y="11074"/>
                  </a:lnTo>
                  <a:lnTo>
                    <a:pt x="564908" y="11074"/>
                  </a:lnTo>
                  <a:lnTo>
                    <a:pt x="564908" y="0"/>
                  </a:lnTo>
                  <a:close/>
                </a:path>
                <a:path w="631825" h="44450">
                  <a:moveTo>
                    <a:pt x="587057" y="22161"/>
                  </a:moveTo>
                  <a:lnTo>
                    <a:pt x="575995" y="22161"/>
                  </a:lnTo>
                  <a:lnTo>
                    <a:pt x="564921" y="22161"/>
                  </a:lnTo>
                  <a:lnTo>
                    <a:pt x="564921" y="33235"/>
                  </a:lnTo>
                  <a:lnTo>
                    <a:pt x="575995" y="33235"/>
                  </a:lnTo>
                  <a:lnTo>
                    <a:pt x="587057" y="33235"/>
                  </a:lnTo>
                  <a:lnTo>
                    <a:pt x="587057" y="22161"/>
                  </a:lnTo>
                  <a:close/>
                </a:path>
                <a:path w="631825" h="44450">
                  <a:moveTo>
                    <a:pt x="598131" y="0"/>
                  </a:moveTo>
                  <a:lnTo>
                    <a:pt x="587057" y="0"/>
                  </a:lnTo>
                  <a:lnTo>
                    <a:pt x="575995" y="0"/>
                  </a:lnTo>
                  <a:lnTo>
                    <a:pt x="564921" y="0"/>
                  </a:lnTo>
                  <a:lnTo>
                    <a:pt x="564921" y="11074"/>
                  </a:lnTo>
                  <a:lnTo>
                    <a:pt x="575995" y="11074"/>
                  </a:lnTo>
                  <a:lnTo>
                    <a:pt x="587057" y="11074"/>
                  </a:lnTo>
                  <a:lnTo>
                    <a:pt x="598131" y="11074"/>
                  </a:lnTo>
                  <a:lnTo>
                    <a:pt x="598131" y="0"/>
                  </a:lnTo>
                  <a:close/>
                </a:path>
                <a:path w="631825" h="44450">
                  <a:moveTo>
                    <a:pt x="620293" y="11087"/>
                  </a:moveTo>
                  <a:lnTo>
                    <a:pt x="609219" y="11087"/>
                  </a:lnTo>
                  <a:lnTo>
                    <a:pt x="598157" y="11087"/>
                  </a:lnTo>
                  <a:lnTo>
                    <a:pt x="598157" y="22161"/>
                  </a:lnTo>
                  <a:lnTo>
                    <a:pt x="609219" y="22161"/>
                  </a:lnTo>
                  <a:lnTo>
                    <a:pt x="609219" y="33235"/>
                  </a:lnTo>
                  <a:lnTo>
                    <a:pt x="620293" y="33235"/>
                  </a:lnTo>
                  <a:lnTo>
                    <a:pt x="620293" y="22161"/>
                  </a:lnTo>
                  <a:lnTo>
                    <a:pt x="620293" y="11087"/>
                  </a:lnTo>
                  <a:close/>
                </a:path>
                <a:path w="631825" h="44450">
                  <a:moveTo>
                    <a:pt x="631380" y="22161"/>
                  </a:moveTo>
                  <a:lnTo>
                    <a:pt x="620306" y="22161"/>
                  </a:lnTo>
                  <a:lnTo>
                    <a:pt x="620306" y="33235"/>
                  </a:lnTo>
                  <a:lnTo>
                    <a:pt x="631380" y="33235"/>
                  </a:lnTo>
                  <a:lnTo>
                    <a:pt x="631380" y="22161"/>
                  </a:lnTo>
                  <a:close/>
                </a:path>
                <a:path w="631825" h="44450">
                  <a:moveTo>
                    <a:pt x="631380" y="0"/>
                  </a:moveTo>
                  <a:lnTo>
                    <a:pt x="620306" y="0"/>
                  </a:lnTo>
                  <a:lnTo>
                    <a:pt x="620306" y="11074"/>
                  </a:lnTo>
                  <a:lnTo>
                    <a:pt x="631380" y="11074"/>
                  </a:lnTo>
                  <a:lnTo>
                    <a:pt x="6313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5955525" y="4638712"/>
              <a:ext cx="631825" cy="44450"/>
            </a:xfrm>
            <a:custGeom>
              <a:avLst/>
              <a:gdLst/>
              <a:ahLst/>
              <a:cxnLst/>
              <a:rect l="l" t="t" r="r" b="b"/>
              <a:pathLst>
                <a:path w="631825" h="44450">
                  <a:moveTo>
                    <a:pt x="11074" y="22148"/>
                  </a:moveTo>
                  <a:lnTo>
                    <a:pt x="0" y="22148"/>
                  </a:lnTo>
                  <a:lnTo>
                    <a:pt x="0" y="33235"/>
                  </a:lnTo>
                  <a:lnTo>
                    <a:pt x="0" y="44323"/>
                  </a:lnTo>
                  <a:lnTo>
                    <a:pt x="11074" y="44323"/>
                  </a:lnTo>
                  <a:lnTo>
                    <a:pt x="11074" y="33235"/>
                  </a:lnTo>
                  <a:lnTo>
                    <a:pt x="11074" y="22148"/>
                  </a:lnTo>
                  <a:close/>
                </a:path>
                <a:path w="631825" h="44450">
                  <a:moveTo>
                    <a:pt x="44297" y="11074"/>
                  </a:moveTo>
                  <a:lnTo>
                    <a:pt x="33223" y="11074"/>
                  </a:lnTo>
                  <a:lnTo>
                    <a:pt x="22148" y="11074"/>
                  </a:lnTo>
                  <a:lnTo>
                    <a:pt x="11074" y="11074"/>
                  </a:lnTo>
                  <a:lnTo>
                    <a:pt x="11074" y="22148"/>
                  </a:lnTo>
                  <a:lnTo>
                    <a:pt x="22148" y="22148"/>
                  </a:lnTo>
                  <a:lnTo>
                    <a:pt x="22148" y="33235"/>
                  </a:lnTo>
                  <a:lnTo>
                    <a:pt x="33223" y="33235"/>
                  </a:lnTo>
                  <a:lnTo>
                    <a:pt x="33223" y="22148"/>
                  </a:lnTo>
                  <a:lnTo>
                    <a:pt x="44297" y="22148"/>
                  </a:lnTo>
                  <a:lnTo>
                    <a:pt x="44297" y="11074"/>
                  </a:lnTo>
                  <a:close/>
                </a:path>
                <a:path w="631825" h="44450">
                  <a:moveTo>
                    <a:pt x="88607" y="22148"/>
                  </a:moveTo>
                  <a:lnTo>
                    <a:pt x="77533" y="22148"/>
                  </a:lnTo>
                  <a:lnTo>
                    <a:pt x="66459" y="22148"/>
                  </a:lnTo>
                  <a:lnTo>
                    <a:pt x="55384" y="22148"/>
                  </a:lnTo>
                  <a:lnTo>
                    <a:pt x="55384" y="33235"/>
                  </a:lnTo>
                  <a:lnTo>
                    <a:pt x="66459" y="33235"/>
                  </a:lnTo>
                  <a:lnTo>
                    <a:pt x="77533" y="33235"/>
                  </a:lnTo>
                  <a:lnTo>
                    <a:pt x="88607" y="33235"/>
                  </a:lnTo>
                  <a:lnTo>
                    <a:pt x="88607" y="22148"/>
                  </a:lnTo>
                  <a:close/>
                </a:path>
                <a:path w="631825" h="44450">
                  <a:moveTo>
                    <a:pt x="121843" y="22148"/>
                  </a:moveTo>
                  <a:lnTo>
                    <a:pt x="110769" y="22148"/>
                  </a:lnTo>
                  <a:lnTo>
                    <a:pt x="110769" y="11074"/>
                  </a:lnTo>
                  <a:lnTo>
                    <a:pt x="99695" y="11074"/>
                  </a:lnTo>
                  <a:lnTo>
                    <a:pt x="99695" y="22148"/>
                  </a:lnTo>
                  <a:lnTo>
                    <a:pt x="99695" y="33235"/>
                  </a:lnTo>
                  <a:lnTo>
                    <a:pt x="110769" y="33235"/>
                  </a:lnTo>
                  <a:lnTo>
                    <a:pt x="121843" y="33235"/>
                  </a:lnTo>
                  <a:lnTo>
                    <a:pt x="121843" y="22148"/>
                  </a:lnTo>
                  <a:close/>
                </a:path>
                <a:path w="631825" h="44450">
                  <a:moveTo>
                    <a:pt x="155067" y="11074"/>
                  </a:moveTo>
                  <a:lnTo>
                    <a:pt x="143992" y="11074"/>
                  </a:lnTo>
                  <a:lnTo>
                    <a:pt x="143992" y="22148"/>
                  </a:lnTo>
                  <a:lnTo>
                    <a:pt x="143992" y="33235"/>
                  </a:lnTo>
                  <a:lnTo>
                    <a:pt x="155067" y="33235"/>
                  </a:lnTo>
                  <a:lnTo>
                    <a:pt x="155067" y="22148"/>
                  </a:lnTo>
                  <a:lnTo>
                    <a:pt x="155067" y="11074"/>
                  </a:lnTo>
                  <a:close/>
                </a:path>
                <a:path w="631825" h="44450">
                  <a:moveTo>
                    <a:pt x="166154" y="22148"/>
                  </a:moveTo>
                  <a:lnTo>
                    <a:pt x="155079" y="22148"/>
                  </a:lnTo>
                  <a:lnTo>
                    <a:pt x="155079" y="33235"/>
                  </a:lnTo>
                  <a:lnTo>
                    <a:pt x="166154" y="33235"/>
                  </a:lnTo>
                  <a:lnTo>
                    <a:pt x="166154" y="22148"/>
                  </a:lnTo>
                  <a:close/>
                </a:path>
                <a:path w="631825" h="44450">
                  <a:moveTo>
                    <a:pt x="199377" y="22148"/>
                  </a:moveTo>
                  <a:lnTo>
                    <a:pt x="188302" y="22148"/>
                  </a:lnTo>
                  <a:lnTo>
                    <a:pt x="188302" y="33235"/>
                  </a:lnTo>
                  <a:lnTo>
                    <a:pt x="199377" y="33235"/>
                  </a:lnTo>
                  <a:lnTo>
                    <a:pt x="199377" y="22148"/>
                  </a:lnTo>
                  <a:close/>
                </a:path>
                <a:path w="631825" h="44450">
                  <a:moveTo>
                    <a:pt x="265836" y="0"/>
                  </a:moveTo>
                  <a:lnTo>
                    <a:pt x="254762" y="0"/>
                  </a:lnTo>
                  <a:lnTo>
                    <a:pt x="254762" y="11074"/>
                  </a:lnTo>
                  <a:lnTo>
                    <a:pt x="243687" y="11074"/>
                  </a:lnTo>
                  <a:lnTo>
                    <a:pt x="232613" y="11074"/>
                  </a:lnTo>
                  <a:lnTo>
                    <a:pt x="232613" y="22148"/>
                  </a:lnTo>
                  <a:lnTo>
                    <a:pt x="243687" y="22148"/>
                  </a:lnTo>
                  <a:lnTo>
                    <a:pt x="254762" y="22148"/>
                  </a:lnTo>
                  <a:lnTo>
                    <a:pt x="265836" y="22148"/>
                  </a:lnTo>
                  <a:lnTo>
                    <a:pt x="265836" y="11074"/>
                  </a:lnTo>
                  <a:lnTo>
                    <a:pt x="265836" y="0"/>
                  </a:lnTo>
                  <a:close/>
                </a:path>
                <a:path w="631825" h="44450">
                  <a:moveTo>
                    <a:pt x="299072" y="0"/>
                  </a:moveTo>
                  <a:lnTo>
                    <a:pt x="287997" y="0"/>
                  </a:lnTo>
                  <a:lnTo>
                    <a:pt x="276923" y="0"/>
                  </a:lnTo>
                  <a:lnTo>
                    <a:pt x="265849" y="0"/>
                  </a:lnTo>
                  <a:lnTo>
                    <a:pt x="265849" y="11074"/>
                  </a:lnTo>
                  <a:lnTo>
                    <a:pt x="265849" y="22148"/>
                  </a:lnTo>
                  <a:lnTo>
                    <a:pt x="265849" y="33235"/>
                  </a:lnTo>
                  <a:lnTo>
                    <a:pt x="276923" y="33235"/>
                  </a:lnTo>
                  <a:lnTo>
                    <a:pt x="276923" y="22148"/>
                  </a:lnTo>
                  <a:lnTo>
                    <a:pt x="276923" y="11074"/>
                  </a:lnTo>
                  <a:lnTo>
                    <a:pt x="287997" y="11074"/>
                  </a:lnTo>
                  <a:lnTo>
                    <a:pt x="287997" y="22148"/>
                  </a:lnTo>
                  <a:lnTo>
                    <a:pt x="299072" y="22148"/>
                  </a:lnTo>
                  <a:lnTo>
                    <a:pt x="299072" y="11074"/>
                  </a:lnTo>
                  <a:lnTo>
                    <a:pt x="299072" y="0"/>
                  </a:lnTo>
                  <a:close/>
                </a:path>
                <a:path w="631825" h="44450">
                  <a:moveTo>
                    <a:pt x="321221" y="22148"/>
                  </a:moveTo>
                  <a:lnTo>
                    <a:pt x="310146" y="22148"/>
                  </a:lnTo>
                  <a:lnTo>
                    <a:pt x="299072" y="22148"/>
                  </a:lnTo>
                  <a:lnTo>
                    <a:pt x="299072" y="33235"/>
                  </a:lnTo>
                  <a:lnTo>
                    <a:pt x="310146" y="33235"/>
                  </a:lnTo>
                  <a:lnTo>
                    <a:pt x="321221" y="33235"/>
                  </a:lnTo>
                  <a:lnTo>
                    <a:pt x="321221" y="22148"/>
                  </a:lnTo>
                  <a:close/>
                </a:path>
                <a:path w="631825" h="44450">
                  <a:moveTo>
                    <a:pt x="343382" y="0"/>
                  </a:moveTo>
                  <a:lnTo>
                    <a:pt x="332308" y="0"/>
                  </a:lnTo>
                  <a:lnTo>
                    <a:pt x="321233" y="0"/>
                  </a:lnTo>
                  <a:lnTo>
                    <a:pt x="321233" y="11074"/>
                  </a:lnTo>
                  <a:lnTo>
                    <a:pt x="332308" y="11074"/>
                  </a:lnTo>
                  <a:lnTo>
                    <a:pt x="343382" y="11074"/>
                  </a:lnTo>
                  <a:lnTo>
                    <a:pt x="343382" y="0"/>
                  </a:lnTo>
                  <a:close/>
                </a:path>
                <a:path w="631825" h="44450">
                  <a:moveTo>
                    <a:pt x="354457" y="22148"/>
                  </a:moveTo>
                  <a:lnTo>
                    <a:pt x="343382" y="22148"/>
                  </a:lnTo>
                  <a:lnTo>
                    <a:pt x="332308" y="22148"/>
                  </a:lnTo>
                  <a:lnTo>
                    <a:pt x="332308" y="33235"/>
                  </a:lnTo>
                  <a:lnTo>
                    <a:pt x="343382" y="33235"/>
                  </a:lnTo>
                  <a:lnTo>
                    <a:pt x="354457" y="33235"/>
                  </a:lnTo>
                  <a:lnTo>
                    <a:pt x="354457" y="22148"/>
                  </a:lnTo>
                  <a:close/>
                </a:path>
                <a:path w="631825" h="44450">
                  <a:moveTo>
                    <a:pt x="376605" y="0"/>
                  </a:moveTo>
                  <a:lnTo>
                    <a:pt x="365531" y="0"/>
                  </a:lnTo>
                  <a:lnTo>
                    <a:pt x="354457" y="0"/>
                  </a:lnTo>
                  <a:lnTo>
                    <a:pt x="354457" y="11074"/>
                  </a:lnTo>
                  <a:lnTo>
                    <a:pt x="354457" y="22148"/>
                  </a:lnTo>
                  <a:lnTo>
                    <a:pt x="365531" y="22148"/>
                  </a:lnTo>
                  <a:lnTo>
                    <a:pt x="365531" y="11074"/>
                  </a:lnTo>
                  <a:lnTo>
                    <a:pt x="376605" y="11074"/>
                  </a:lnTo>
                  <a:lnTo>
                    <a:pt x="376605" y="0"/>
                  </a:lnTo>
                  <a:close/>
                </a:path>
                <a:path w="631825" h="44450">
                  <a:moveTo>
                    <a:pt x="420916" y="11074"/>
                  </a:moveTo>
                  <a:lnTo>
                    <a:pt x="409841" y="11074"/>
                  </a:lnTo>
                  <a:lnTo>
                    <a:pt x="398767" y="11074"/>
                  </a:lnTo>
                  <a:lnTo>
                    <a:pt x="398767" y="0"/>
                  </a:lnTo>
                  <a:lnTo>
                    <a:pt x="387692" y="0"/>
                  </a:lnTo>
                  <a:lnTo>
                    <a:pt x="387692" y="11074"/>
                  </a:lnTo>
                  <a:lnTo>
                    <a:pt x="387692" y="22148"/>
                  </a:lnTo>
                  <a:lnTo>
                    <a:pt x="398767" y="22148"/>
                  </a:lnTo>
                  <a:lnTo>
                    <a:pt x="409841" y="22148"/>
                  </a:lnTo>
                  <a:lnTo>
                    <a:pt x="420916" y="22148"/>
                  </a:lnTo>
                  <a:lnTo>
                    <a:pt x="420916" y="11074"/>
                  </a:lnTo>
                  <a:close/>
                </a:path>
                <a:path w="631825" h="44450">
                  <a:moveTo>
                    <a:pt x="431990" y="0"/>
                  </a:moveTo>
                  <a:lnTo>
                    <a:pt x="420916" y="0"/>
                  </a:lnTo>
                  <a:lnTo>
                    <a:pt x="420916" y="11074"/>
                  </a:lnTo>
                  <a:lnTo>
                    <a:pt x="431990" y="11074"/>
                  </a:lnTo>
                  <a:lnTo>
                    <a:pt x="431990" y="0"/>
                  </a:lnTo>
                  <a:close/>
                </a:path>
                <a:path w="631825" h="44450">
                  <a:moveTo>
                    <a:pt x="487375" y="22148"/>
                  </a:moveTo>
                  <a:lnTo>
                    <a:pt x="476300" y="22148"/>
                  </a:lnTo>
                  <a:lnTo>
                    <a:pt x="476300" y="11074"/>
                  </a:lnTo>
                  <a:lnTo>
                    <a:pt x="465226" y="11074"/>
                  </a:lnTo>
                  <a:lnTo>
                    <a:pt x="465226" y="0"/>
                  </a:lnTo>
                  <a:lnTo>
                    <a:pt x="454152" y="0"/>
                  </a:lnTo>
                  <a:lnTo>
                    <a:pt x="443077" y="0"/>
                  </a:lnTo>
                  <a:lnTo>
                    <a:pt x="432003" y="0"/>
                  </a:lnTo>
                  <a:lnTo>
                    <a:pt x="432003" y="11074"/>
                  </a:lnTo>
                  <a:lnTo>
                    <a:pt x="432003" y="22148"/>
                  </a:lnTo>
                  <a:lnTo>
                    <a:pt x="432003" y="33235"/>
                  </a:lnTo>
                  <a:lnTo>
                    <a:pt x="443077" y="33235"/>
                  </a:lnTo>
                  <a:lnTo>
                    <a:pt x="443077" y="22148"/>
                  </a:lnTo>
                  <a:lnTo>
                    <a:pt x="454152" y="22148"/>
                  </a:lnTo>
                  <a:lnTo>
                    <a:pt x="454152" y="33235"/>
                  </a:lnTo>
                  <a:lnTo>
                    <a:pt x="465226" y="33235"/>
                  </a:lnTo>
                  <a:lnTo>
                    <a:pt x="476300" y="33235"/>
                  </a:lnTo>
                  <a:lnTo>
                    <a:pt x="487375" y="33235"/>
                  </a:lnTo>
                  <a:lnTo>
                    <a:pt x="487375" y="22148"/>
                  </a:lnTo>
                  <a:close/>
                </a:path>
                <a:path w="631825" h="44450">
                  <a:moveTo>
                    <a:pt x="498462" y="11074"/>
                  </a:moveTo>
                  <a:lnTo>
                    <a:pt x="487387" y="11074"/>
                  </a:lnTo>
                  <a:lnTo>
                    <a:pt x="487387" y="22148"/>
                  </a:lnTo>
                  <a:lnTo>
                    <a:pt x="487387" y="33235"/>
                  </a:lnTo>
                  <a:lnTo>
                    <a:pt x="498462" y="33235"/>
                  </a:lnTo>
                  <a:lnTo>
                    <a:pt x="498462" y="22148"/>
                  </a:lnTo>
                  <a:lnTo>
                    <a:pt x="498462" y="11074"/>
                  </a:lnTo>
                  <a:close/>
                </a:path>
                <a:path w="631825" h="44450">
                  <a:moveTo>
                    <a:pt x="531685" y="11074"/>
                  </a:moveTo>
                  <a:lnTo>
                    <a:pt x="520611" y="11074"/>
                  </a:lnTo>
                  <a:lnTo>
                    <a:pt x="509536" y="11074"/>
                  </a:lnTo>
                  <a:lnTo>
                    <a:pt x="509536" y="22148"/>
                  </a:lnTo>
                  <a:lnTo>
                    <a:pt x="520611" y="22148"/>
                  </a:lnTo>
                  <a:lnTo>
                    <a:pt x="531685" y="22148"/>
                  </a:lnTo>
                  <a:lnTo>
                    <a:pt x="531685" y="11074"/>
                  </a:lnTo>
                  <a:close/>
                </a:path>
                <a:path w="631825" h="44450">
                  <a:moveTo>
                    <a:pt x="542759" y="22148"/>
                  </a:moveTo>
                  <a:lnTo>
                    <a:pt x="531685" y="22148"/>
                  </a:lnTo>
                  <a:lnTo>
                    <a:pt x="531685" y="33235"/>
                  </a:lnTo>
                  <a:lnTo>
                    <a:pt x="542759" y="33235"/>
                  </a:lnTo>
                  <a:lnTo>
                    <a:pt x="542759" y="22148"/>
                  </a:lnTo>
                  <a:close/>
                </a:path>
                <a:path w="631825" h="44450">
                  <a:moveTo>
                    <a:pt x="542759" y="0"/>
                  </a:moveTo>
                  <a:lnTo>
                    <a:pt x="531685" y="0"/>
                  </a:lnTo>
                  <a:lnTo>
                    <a:pt x="531685" y="11074"/>
                  </a:lnTo>
                  <a:lnTo>
                    <a:pt x="542759" y="11074"/>
                  </a:lnTo>
                  <a:lnTo>
                    <a:pt x="542759" y="0"/>
                  </a:lnTo>
                  <a:close/>
                </a:path>
                <a:path w="631825" h="44450">
                  <a:moveTo>
                    <a:pt x="564908" y="11074"/>
                  </a:moveTo>
                  <a:lnTo>
                    <a:pt x="553847" y="11074"/>
                  </a:lnTo>
                  <a:lnTo>
                    <a:pt x="553847" y="0"/>
                  </a:lnTo>
                  <a:lnTo>
                    <a:pt x="542772" y="0"/>
                  </a:lnTo>
                  <a:lnTo>
                    <a:pt x="542772" y="11074"/>
                  </a:lnTo>
                  <a:lnTo>
                    <a:pt x="542772" y="22148"/>
                  </a:lnTo>
                  <a:lnTo>
                    <a:pt x="542772" y="33235"/>
                  </a:lnTo>
                  <a:lnTo>
                    <a:pt x="553847" y="33235"/>
                  </a:lnTo>
                  <a:lnTo>
                    <a:pt x="564908" y="33235"/>
                  </a:lnTo>
                  <a:lnTo>
                    <a:pt x="564908" y="22148"/>
                  </a:lnTo>
                  <a:lnTo>
                    <a:pt x="564908" y="11074"/>
                  </a:lnTo>
                  <a:close/>
                </a:path>
                <a:path w="631825" h="44450">
                  <a:moveTo>
                    <a:pt x="575995" y="0"/>
                  </a:moveTo>
                  <a:lnTo>
                    <a:pt x="564921" y="0"/>
                  </a:lnTo>
                  <a:lnTo>
                    <a:pt x="564921" y="11074"/>
                  </a:lnTo>
                  <a:lnTo>
                    <a:pt x="575995" y="11074"/>
                  </a:lnTo>
                  <a:lnTo>
                    <a:pt x="575995" y="0"/>
                  </a:lnTo>
                  <a:close/>
                </a:path>
                <a:path w="631825" h="44450">
                  <a:moveTo>
                    <a:pt x="598131" y="0"/>
                  </a:moveTo>
                  <a:lnTo>
                    <a:pt x="587057" y="0"/>
                  </a:lnTo>
                  <a:lnTo>
                    <a:pt x="587057" y="11074"/>
                  </a:lnTo>
                  <a:lnTo>
                    <a:pt x="587057" y="22148"/>
                  </a:lnTo>
                  <a:lnTo>
                    <a:pt x="587057" y="33235"/>
                  </a:lnTo>
                  <a:lnTo>
                    <a:pt x="598131" y="33235"/>
                  </a:lnTo>
                  <a:lnTo>
                    <a:pt x="598131" y="22148"/>
                  </a:lnTo>
                  <a:lnTo>
                    <a:pt x="598131" y="11074"/>
                  </a:lnTo>
                  <a:lnTo>
                    <a:pt x="598131" y="0"/>
                  </a:lnTo>
                  <a:close/>
                </a:path>
                <a:path w="631825" h="44450">
                  <a:moveTo>
                    <a:pt x="609219" y="0"/>
                  </a:moveTo>
                  <a:lnTo>
                    <a:pt x="598157" y="0"/>
                  </a:lnTo>
                  <a:lnTo>
                    <a:pt x="598157" y="11074"/>
                  </a:lnTo>
                  <a:lnTo>
                    <a:pt x="609219" y="11074"/>
                  </a:lnTo>
                  <a:lnTo>
                    <a:pt x="609219" y="0"/>
                  </a:lnTo>
                  <a:close/>
                </a:path>
                <a:path w="631825" h="44450">
                  <a:moveTo>
                    <a:pt x="620293" y="11074"/>
                  </a:moveTo>
                  <a:lnTo>
                    <a:pt x="609219" y="11074"/>
                  </a:lnTo>
                  <a:lnTo>
                    <a:pt x="609219" y="22148"/>
                  </a:lnTo>
                  <a:lnTo>
                    <a:pt x="609219" y="33235"/>
                  </a:lnTo>
                  <a:lnTo>
                    <a:pt x="620293" y="33235"/>
                  </a:lnTo>
                  <a:lnTo>
                    <a:pt x="620293" y="22148"/>
                  </a:lnTo>
                  <a:lnTo>
                    <a:pt x="620293" y="11074"/>
                  </a:lnTo>
                  <a:close/>
                </a:path>
                <a:path w="631825" h="44450">
                  <a:moveTo>
                    <a:pt x="631380" y="11074"/>
                  </a:moveTo>
                  <a:lnTo>
                    <a:pt x="620306" y="11074"/>
                  </a:lnTo>
                  <a:lnTo>
                    <a:pt x="620306" y="22148"/>
                  </a:lnTo>
                  <a:lnTo>
                    <a:pt x="620306" y="33235"/>
                  </a:lnTo>
                  <a:lnTo>
                    <a:pt x="631380" y="33235"/>
                  </a:lnTo>
                  <a:lnTo>
                    <a:pt x="631380" y="22148"/>
                  </a:lnTo>
                  <a:lnTo>
                    <a:pt x="631380" y="1107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5955525" y="4671948"/>
              <a:ext cx="620395" cy="33655"/>
            </a:xfrm>
            <a:custGeom>
              <a:avLst/>
              <a:gdLst/>
              <a:ahLst/>
              <a:cxnLst/>
              <a:rect l="l" t="t" r="r" b="b"/>
              <a:pathLst>
                <a:path w="620395" h="33654">
                  <a:moveTo>
                    <a:pt x="44297" y="0"/>
                  </a:moveTo>
                  <a:lnTo>
                    <a:pt x="33223" y="0"/>
                  </a:lnTo>
                  <a:lnTo>
                    <a:pt x="22148" y="0"/>
                  </a:lnTo>
                  <a:lnTo>
                    <a:pt x="11074" y="0"/>
                  </a:lnTo>
                  <a:lnTo>
                    <a:pt x="0" y="0"/>
                  </a:lnTo>
                  <a:lnTo>
                    <a:pt x="0" y="11087"/>
                  </a:lnTo>
                  <a:lnTo>
                    <a:pt x="11074" y="11087"/>
                  </a:lnTo>
                  <a:lnTo>
                    <a:pt x="22148" y="11087"/>
                  </a:lnTo>
                  <a:lnTo>
                    <a:pt x="33223" y="11087"/>
                  </a:lnTo>
                  <a:lnTo>
                    <a:pt x="44297" y="11087"/>
                  </a:lnTo>
                  <a:lnTo>
                    <a:pt x="44297" y="0"/>
                  </a:lnTo>
                  <a:close/>
                </a:path>
                <a:path w="620395" h="33654">
                  <a:moveTo>
                    <a:pt x="55384" y="0"/>
                  </a:moveTo>
                  <a:lnTo>
                    <a:pt x="44310" y="0"/>
                  </a:lnTo>
                  <a:lnTo>
                    <a:pt x="44310" y="11087"/>
                  </a:lnTo>
                  <a:lnTo>
                    <a:pt x="55384" y="11087"/>
                  </a:lnTo>
                  <a:lnTo>
                    <a:pt x="55384" y="0"/>
                  </a:lnTo>
                  <a:close/>
                </a:path>
                <a:path w="620395" h="33654">
                  <a:moveTo>
                    <a:pt x="88607" y="11074"/>
                  </a:moveTo>
                  <a:lnTo>
                    <a:pt x="77533" y="11074"/>
                  </a:lnTo>
                  <a:lnTo>
                    <a:pt x="66459" y="11074"/>
                  </a:lnTo>
                  <a:lnTo>
                    <a:pt x="66459" y="22148"/>
                  </a:lnTo>
                  <a:lnTo>
                    <a:pt x="77533" y="22148"/>
                  </a:lnTo>
                  <a:lnTo>
                    <a:pt x="88607" y="22148"/>
                  </a:lnTo>
                  <a:lnTo>
                    <a:pt x="88607" y="11074"/>
                  </a:lnTo>
                  <a:close/>
                </a:path>
                <a:path w="620395" h="33654">
                  <a:moveTo>
                    <a:pt x="99682" y="22148"/>
                  </a:moveTo>
                  <a:lnTo>
                    <a:pt x="88607" y="22148"/>
                  </a:lnTo>
                  <a:lnTo>
                    <a:pt x="88607" y="33235"/>
                  </a:lnTo>
                  <a:lnTo>
                    <a:pt x="99682" y="33235"/>
                  </a:lnTo>
                  <a:lnTo>
                    <a:pt x="99682" y="22148"/>
                  </a:lnTo>
                  <a:close/>
                </a:path>
                <a:path w="620395" h="33654">
                  <a:moveTo>
                    <a:pt x="121843" y="22148"/>
                  </a:moveTo>
                  <a:lnTo>
                    <a:pt x="110769" y="22148"/>
                  </a:lnTo>
                  <a:lnTo>
                    <a:pt x="110769" y="33235"/>
                  </a:lnTo>
                  <a:lnTo>
                    <a:pt x="121843" y="33235"/>
                  </a:lnTo>
                  <a:lnTo>
                    <a:pt x="121843" y="22148"/>
                  </a:lnTo>
                  <a:close/>
                </a:path>
                <a:path w="620395" h="33654">
                  <a:moveTo>
                    <a:pt x="121843" y="0"/>
                  </a:moveTo>
                  <a:lnTo>
                    <a:pt x="110769" y="0"/>
                  </a:lnTo>
                  <a:lnTo>
                    <a:pt x="110769" y="11087"/>
                  </a:lnTo>
                  <a:lnTo>
                    <a:pt x="121843" y="11087"/>
                  </a:lnTo>
                  <a:lnTo>
                    <a:pt x="121843" y="0"/>
                  </a:lnTo>
                  <a:close/>
                </a:path>
                <a:path w="620395" h="33654">
                  <a:moveTo>
                    <a:pt x="155067" y="0"/>
                  </a:moveTo>
                  <a:lnTo>
                    <a:pt x="143992" y="0"/>
                  </a:lnTo>
                  <a:lnTo>
                    <a:pt x="143992" y="11074"/>
                  </a:lnTo>
                  <a:lnTo>
                    <a:pt x="143992" y="22148"/>
                  </a:lnTo>
                  <a:lnTo>
                    <a:pt x="155067" y="22148"/>
                  </a:lnTo>
                  <a:lnTo>
                    <a:pt x="155067" y="11087"/>
                  </a:lnTo>
                  <a:lnTo>
                    <a:pt x="155067" y="0"/>
                  </a:lnTo>
                  <a:close/>
                </a:path>
                <a:path w="620395" h="33654">
                  <a:moveTo>
                    <a:pt x="166154" y="22148"/>
                  </a:moveTo>
                  <a:lnTo>
                    <a:pt x="155079" y="22148"/>
                  </a:lnTo>
                  <a:lnTo>
                    <a:pt x="155079" y="33235"/>
                  </a:lnTo>
                  <a:lnTo>
                    <a:pt x="166154" y="33235"/>
                  </a:lnTo>
                  <a:lnTo>
                    <a:pt x="166154" y="22148"/>
                  </a:lnTo>
                  <a:close/>
                </a:path>
                <a:path w="620395" h="33654">
                  <a:moveTo>
                    <a:pt x="210451" y="0"/>
                  </a:moveTo>
                  <a:lnTo>
                    <a:pt x="199377" y="0"/>
                  </a:lnTo>
                  <a:lnTo>
                    <a:pt x="199377" y="11074"/>
                  </a:lnTo>
                  <a:lnTo>
                    <a:pt x="188302" y="11074"/>
                  </a:lnTo>
                  <a:lnTo>
                    <a:pt x="188302" y="0"/>
                  </a:lnTo>
                  <a:lnTo>
                    <a:pt x="177228" y="0"/>
                  </a:lnTo>
                  <a:lnTo>
                    <a:pt x="166154" y="0"/>
                  </a:lnTo>
                  <a:lnTo>
                    <a:pt x="155079" y="0"/>
                  </a:lnTo>
                  <a:lnTo>
                    <a:pt x="155079" y="11087"/>
                  </a:lnTo>
                  <a:lnTo>
                    <a:pt x="166154" y="11087"/>
                  </a:lnTo>
                  <a:lnTo>
                    <a:pt x="177228" y="11087"/>
                  </a:lnTo>
                  <a:lnTo>
                    <a:pt x="177228" y="22148"/>
                  </a:lnTo>
                  <a:lnTo>
                    <a:pt x="188302" y="22148"/>
                  </a:lnTo>
                  <a:lnTo>
                    <a:pt x="199377" y="22148"/>
                  </a:lnTo>
                  <a:lnTo>
                    <a:pt x="199377" y="11087"/>
                  </a:lnTo>
                  <a:lnTo>
                    <a:pt x="210451" y="11087"/>
                  </a:lnTo>
                  <a:lnTo>
                    <a:pt x="210451" y="0"/>
                  </a:lnTo>
                  <a:close/>
                </a:path>
                <a:path w="620395" h="33654">
                  <a:moveTo>
                    <a:pt x="265836" y="0"/>
                  </a:moveTo>
                  <a:lnTo>
                    <a:pt x="254762" y="0"/>
                  </a:lnTo>
                  <a:lnTo>
                    <a:pt x="254762" y="11074"/>
                  </a:lnTo>
                  <a:lnTo>
                    <a:pt x="243687" y="11074"/>
                  </a:lnTo>
                  <a:lnTo>
                    <a:pt x="243687" y="0"/>
                  </a:lnTo>
                  <a:lnTo>
                    <a:pt x="232613" y="0"/>
                  </a:lnTo>
                  <a:lnTo>
                    <a:pt x="221538" y="0"/>
                  </a:lnTo>
                  <a:lnTo>
                    <a:pt x="221538" y="11087"/>
                  </a:lnTo>
                  <a:lnTo>
                    <a:pt x="232613" y="11087"/>
                  </a:lnTo>
                  <a:lnTo>
                    <a:pt x="243687" y="11087"/>
                  </a:lnTo>
                  <a:lnTo>
                    <a:pt x="243687" y="22148"/>
                  </a:lnTo>
                  <a:lnTo>
                    <a:pt x="254762" y="22148"/>
                  </a:lnTo>
                  <a:lnTo>
                    <a:pt x="254762" y="11087"/>
                  </a:lnTo>
                  <a:lnTo>
                    <a:pt x="265836" y="11087"/>
                  </a:lnTo>
                  <a:lnTo>
                    <a:pt x="265836" y="0"/>
                  </a:lnTo>
                  <a:close/>
                </a:path>
                <a:path w="620395" h="33654">
                  <a:moveTo>
                    <a:pt x="321221" y="0"/>
                  </a:moveTo>
                  <a:lnTo>
                    <a:pt x="321221" y="0"/>
                  </a:lnTo>
                  <a:lnTo>
                    <a:pt x="265849" y="0"/>
                  </a:lnTo>
                  <a:lnTo>
                    <a:pt x="265849" y="11087"/>
                  </a:lnTo>
                  <a:lnTo>
                    <a:pt x="276923" y="11087"/>
                  </a:lnTo>
                  <a:lnTo>
                    <a:pt x="287997" y="11087"/>
                  </a:lnTo>
                  <a:lnTo>
                    <a:pt x="287997" y="22148"/>
                  </a:lnTo>
                  <a:lnTo>
                    <a:pt x="299072" y="22148"/>
                  </a:lnTo>
                  <a:lnTo>
                    <a:pt x="310146" y="22148"/>
                  </a:lnTo>
                  <a:lnTo>
                    <a:pt x="321221" y="22148"/>
                  </a:lnTo>
                  <a:lnTo>
                    <a:pt x="321221" y="11087"/>
                  </a:lnTo>
                  <a:lnTo>
                    <a:pt x="321221" y="0"/>
                  </a:lnTo>
                  <a:close/>
                </a:path>
                <a:path w="620395" h="33654">
                  <a:moveTo>
                    <a:pt x="365531" y="0"/>
                  </a:moveTo>
                  <a:lnTo>
                    <a:pt x="354457" y="0"/>
                  </a:lnTo>
                  <a:lnTo>
                    <a:pt x="343382" y="0"/>
                  </a:lnTo>
                  <a:lnTo>
                    <a:pt x="343382" y="11074"/>
                  </a:lnTo>
                  <a:lnTo>
                    <a:pt x="332308" y="11074"/>
                  </a:lnTo>
                  <a:lnTo>
                    <a:pt x="321233" y="11074"/>
                  </a:lnTo>
                  <a:lnTo>
                    <a:pt x="321233" y="22148"/>
                  </a:lnTo>
                  <a:lnTo>
                    <a:pt x="332308" y="22148"/>
                  </a:lnTo>
                  <a:lnTo>
                    <a:pt x="343382" y="22148"/>
                  </a:lnTo>
                  <a:lnTo>
                    <a:pt x="354457" y="22148"/>
                  </a:lnTo>
                  <a:lnTo>
                    <a:pt x="354457" y="11087"/>
                  </a:lnTo>
                  <a:lnTo>
                    <a:pt x="365531" y="11087"/>
                  </a:lnTo>
                  <a:lnTo>
                    <a:pt x="365531" y="0"/>
                  </a:lnTo>
                  <a:close/>
                </a:path>
                <a:path w="620395" h="33654">
                  <a:moveTo>
                    <a:pt x="387692" y="0"/>
                  </a:moveTo>
                  <a:lnTo>
                    <a:pt x="376618" y="0"/>
                  </a:lnTo>
                  <a:lnTo>
                    <a:pt x="376618" y="11087"/>
                  </a:lnTo>
                  <a:lnTo>
                    <a:pt x="387692" y="11087"/>
                  </a:lnTo>
                  <a:lnTo>
                    <a:pt x="387692" y="0"/>
                  </a:lnTo>
                  <a:close/>
                </a:path>
                <a:path w="620395" h="33654">
                  <a:moveTo>
                    <a:pt x="409841" y="0"/>
                  </a:moveTo>
                  <a:lnTo>
                    <a:pt x="398767" y="0"/>
                  </a:lnTo>
                  <a:lnTo>
                    <a:pt x="398767" y="11074"/>
                  </a:lnTo>
                  <a:lnTo>
                    <a:pt x="398767" y="22148"/>
                  </a:lnTo>
                  <a:lnTo>
                    <a:pt x="409841" y="22148"/>
                  </a:lnTo>
                  <a:lnTo>
                    <a:pt x="409841" y="11087"/>
                  </a:lnTo>
                  <a:lnTo>
                    <a:pt x="409841" y="0"/>
                  </a:lnTo>
                  <a:close/>
                </a:path>
                <a:path w="620395" h="33654">
                  <a:moveTo>
                    <a:pt x="431990" y="0"/>
                  </a:moveTo>
                  <a:lnTo>
                    <a:pt x="420916" y="0"/>
                  </a:lnTo>
                  <a:lnTo>
                    <a:pt x="420916" y="11087"/>
                  </a:lnTo>
                  <a:lnTo>
                    <a:pt x="431990" y="11087"/>
                  </a:lnTo>
                  <a:lnTo>
                    <a:pt x="431990" y="0"/>
                  </a:lnTo>
                  <a:close/>
                </a:path>
                <a:path w="620395" h="33654">
                  <a:moveTo>
                    <a:pt x="443077" y="0"/>
                  </a:moveTo>
                  <a:lnTo>
                    <a:pt x="432003" y="0"/>
                  </a:lnTo>
                  <a:lnTo>
                    <a:pt x="432003" y="11074"/>
                  </a:lnTo>
                  <a:lnTo>
                    <a:pt x="432003" y="22148"/>
                  </a:lnTo>
                  <a:lnTo>
                    <a:pt x="443077" y="22148"/>
                  </a:lnTo>
                  <a:lnTo>
                    <a:pt x="443077" y="11087"/>
                  </a:lnTo>
                  <a:lnTo>
                    <a:pt x="443077" y="0"/>
                  </a:lnTo>
                  <a:close/>
                </a:path>
                <a:path w="620395" h="33654">
                  <a:moveTo>
                    <a:pt x="476300" y="0"/>
                  </a:moveTo>
                  <a:lnTo>
                    <a:pt x="465226" y="0"/>
                  </a:lnTo>
                  <a:lnTo>
                    <a:pt x="465226" y="11074"/>
                  </a:lnTo>
                  <a:lnTo>
                    <a:pt x="454152" y="11074"/>
                  </a:lnTo>
                  <a:lnTo>
                    <a:pt x="454152" y="22148"/>
                  </a:lnTo>
                  <a:lnTo>
                    <a:pt x="465226" y="22148"/>
                  </a:lnTo>
                  <a:lnTo>
                    <a:pt x="476300" y="22148"/>
                  </a:lnTo>
                  <a:lnTo>
                    <a:pt x="476300" y="11087"/>
                  </a:lnTo>
                  <a:lnTo>
                    <a:pt x="476300" y="0"/>
                  </a:lnTo>
                  <a:close/>
                </a:path>
                <a:path w="620395" h="33654">
                  <a:moveTo>
                    <a:pt x="542759" y="0"/>
                  </a:moveTo>
                  <a:lnTo>
                    <a:pt x="531685" y="0"/>
                  </a:lnTo>
                  <a:lnTo>
                    <a:pt x="520611" y="0"/>
                  </a:lnTo>
                  <a:lnTo>
                    <a:pt x="509536" y="0"/>
                  </a:lnTo>
                  <a:lnTo>
                    <a:pt x="498462" y="0"/>
                  </a:lnTo>
                  <a:lnTo>
                    <a:pt x="498462" y="11087"/>
                  </a:lnTo>
                  <a:lnTo>
                    <a:pt x="509536" y="11087"/>
                  </a:lnTo>
                  <a:lnTo>
                    <a:pt x="520611" y="11087"/>
                  </a:lnTo>
                  <a:lnTo>
                    <a:pt x="531685" y="11087"/>
                  </a:lnTo>
                  <a:lnTo>
                    <a:pt x="531685" y="22148"/>
                  </a:lnTo>
                  <a:lnTo>
                    <a:pt x="542759" y="22148"/>
                  </a:lnTo>
                  <a:lnTo>
                    <a:pt x="542759" y="11087"/>
                  </a:lnTo>
                  <a:lnTo>
                    <a:pt x="542759" y="0"/>
                  </a:lnTo>
                  <a:close/>
                </a:path>
                <a:path w="620395" h="33654">
                  <a:moveTo>
                    <a:pt x="564908" y="0"/>
                  </a:moveTo>
                  <a:lnTo>
                    <a:pt x="553847" y="0"/>
                  </a:lnTo>
                  <a:lnTo>
                    <a:pt x="542772" y="0"/>
                  </a:lnTo>
                  <a:lnTo>
                    <a:pt x="542772" y="11074"/>
                  </a:lnTo>
                  <a:lnTo>
                    <a:pt x="542772" y="22148"/>
                  </a:lnTo>
                  <a:lnTo>
                    <a:pt x="553847" y="22148"/>
                  </a:lnTo>
                  <a:lnTo>
                    <a:pt x="564908" y="22148"/>
                  </a:lnTo>
                  <a:lnTo>
                    <a:pt x="564908" y="11087"/>
                  </a:lnTo>
                  <a:lnTo>
                    <a:pt x="564908" y="0"/>
                  </a:lnTo>
                  <a:close/>
                </a:path>
                <a:path w="620395" h="33654">
                  <a:moveTo>
                    <a:pt x="587057" y="0"/>
                  </a:moveTo>
                  <a:lnTo>
                    <a:pt x="575995" y="0"/>
                  </a:lnTo>
                  <a:lnTo>
                    <a:pt x="564921" y="0"/>
                  </a:lnTo>
                  <a:lnTo>
                    <a:pt x="564921" y="11074"/>
                  </a:lnTo>
                  <a:lnTo>
                    <a:pt x="564921" y="22148"/>
                  </a:lnTo>
                  <a:lnTo>
                    <a:pt x="575995" y="22148"/>
                  </a:lnTo>
                  <a:lnTo>
                    <a:pt x="587057" y="22148"/>
                  </a:lnTo>
                  <a:lnTo>
                    <a:pt x="587057" y="11087"/>
                  </a:lnTo>
                  <a:lnTo>
                    <a:pt x="587057" y="0"/>
                  </a:lnTo>
                  <a:close/>
                </a:path>
                <a:path w="620395" h="33654">
                  <a:moveTo>
                    <a:pt x="620293" y="11074"/>
                  </a:moveTo>
                  <a:lnTo>
                    <a:pt x="609219" y="11074"/>
                  </a:lnTo>
                  <a:lnTo>
                    <a:pt x="609219" y="22148"/>
                  </a:lnTo>
                  <a:lnTo>
                    <a:pt x="620293" y="22148"/>
                  </a:lnTo>
                  <a:lnTo>
                    <a:pt x="620293" y="1107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6132753" y="4699634"/>
              <a:ext cx="121920" cy="0"/>
            </a:xfrm>
            <a:custGeom>
              <a:avLst/>
              <a:gdLst/>
              <a:ahLst/>
              <a:cxnLst/>
              <a:rect l="l" t="t" r="r" b="b"/>
              <a:pathLst>
                <a:path w="121920">
                  <a:moveTo>
                    <a:pt x="0" y="0"/>
                  </a:moveTo>
                  <a:lnTo>
                    <a:pt x="121843" y="0"/>
                  </a:lnTo>
                </a:path>
              </a:pathLst>
            </a:custGeom>
            <a:ln w="11074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/>
            <p:cNvSpPr/>
            <p:nvPr/>
          </p:nvSpPr>
          <p:spPr>
            <a:xfrm>
              <a:off x="5955525" y="4694097"/>
              <a:ext cx="620395" cy="33655"/>
            </a:xfrm>
            <a:custGeom>
              <a:avLst/>
              <a:gdLst/>
              <a:ahLst/>
              <a:cxnLst/>
              <a:rect l="l" t="t" r="r" b="b"/>
              <a:pathLst>
                <a:path w="620395" h="33654">
                  <a:moveTo>
                    <a:pt x="44297" y="11074"/>
                  </a:moveTo>
                  <a:lnTo>
                    <a:pt x="33223" y="11074"/>
                  </a:lnTo>
                  <a:lnTo>
                    <a:pt x="22148" y="11074"/>
                  </a:lnTo>
                  <a:lnTo>
                    <a:pt x="11074" y="11074"/>
                  </a:lnTo>
                  <a:lnTo>
                    <a:pt x="0" y="11074"/>
                  </a:lnTo>
                  <a:lnTo>
                    <a:pt x="0" y="22148"/>
                  </a:lnTo>
                  <a:lnTo>
                    <a:pt x="0" y="33235"/>
                  </a:lnTo>
                  <a:lnTo>
                    <a:pt x="11074" y="33235"/>
                  </a:lnTo>
                  <a:lnTo>
                    <a:pt x="11074" y="22148"/>
                  </a:lnTo>
                  <a:lnTo>
                    <a:pt x="22148" y="22148"/>
                  </a:lnTo>
                  <a:lnTo>
                    <a:pt x="33223" y="22148"/>
                  </a:lnTo>
                  <a:lnTo>
                    <a:pt x="44297" y="22148"/>
                  </a:lnTo>
                  <a:lnTo>
                    <a:pt x="44297" y="11074"/>
                  </a:lnTo>
                  <a:close/>
                </a:path>
                <a:path w="620395" h="33654">
                  <a:moveTo>
                    <a:pt x="77533" y="11074"/>
                  </a:moveTo>
                  <a:lnTo>
                    <a:pt x="66459" y="11074"/>
                  </a:lnTo>
                  <a:lnTo>
                    <a:pt x="55384" y="11074"/>
                  </a:lnTo>
                  <a:lnTo>
                    <a:pt x="44310" y="11074"/>
                  </a:lnTo>
                  <a:lnTo>
                    <a:pt x="44310" y="22148"/>
                  </a:lnTo>
                  <a:lnTo>
                    <a:pt x="55384" y="22148"/>
                  </a:lnTo>
                  <a:lnTo>
                    <a:pt x="66459" y="22148"/>
                  </a:lnTo>
                  <a:lnTo>
                    <a:pt x="66459" y="33235"/>
                  </a:lnTo>
                  <a:lnTo>
                    <a:pt x="77533" y="33235"/>
                  </a:lnTo>
                  <a:lnTo>
                    <a:pt x="77533" y="22148"/>
                  </a:lnTo>
                  <a:lnTo>
                    <a:pt x="77533" y="11074"/>
                  </a:lnTo>
                  <a:close/>
                </a:path>
                <a:path w="620395" h="33654">
                  <a:moveTo>
                    <a:pt x="99682" y="11074"/>
                  </a:moveTo>
                  <a:lnTo>
                    <a:pt x="88607" y="11074"/>
                  </a:lnTo>
                  <a:lnTo>
                    <a:pt x="88607" y="22148"/>
                  </a:lnTo>
                  <a:lnTo>
                    <a:pt x="88607" y="33235"/>
                  </a:lnTo>
                  <a:lnTo>
                    <a:pt x="99682" y="33235"/>
                  </a:lnTo>
                  <a:lnTo>
                    <a:pt x="99682" y="22148"/>
                  </a:lnTo>
                  <a:lnTo>
                    <a:pt x="99682" y="11074"/>
                  </a:lnTo>
                  <a:close/>
                </a:path>
                <a:path w="620395" h="33654">
                  <a:moveTo>
                    <a:pt x="155067" y="11074"/>
                  </a:moveTo>
                  <a:lnTo>
                    <a:pt x="143992" y="11074"/>
                  </a:lnTo>
                  <a:lnTo>
                    <a:pt x="132918" y="11074"/>
                  </a:lnTo>
                  <a:lnTo>
                    <a:pt x="121843" y="11074"/>
                  </a:lnTo>
                  <a:lnTo>
                    <a:pt x="121843" y="22148"/>
                  </a:lnTo>
                  <a:lnTo>
                    <a:pt x="110769" y="22148"/>
                  </a:lnTo>
                  <a:lnTo>
                    <a:pt x="110769" y="33235"/>
                  </a:lnTo>
                  <a:lnTo>
                    <a:pt x="121843" y="33235"/>
                  </a:lnTo>
                  <a:lnTo>
                    <a:pt x="132918" y="33235"/>
                  </a:lnTo>
                  <a:lnTo>
                    <a:pt x="143992" y="33235"/>
                  </a:lnTo>
                  <a:lnTo>
                    <a:pt x="155067" y="33235"/>
                  </a:lnTo>
                  <a:lnTo>
                    <a:pt x="155067" y="22148"/>
                  </a:lnTo>
                  <a:lnTo>
                    <a:pt x="155067" y="11074"/>
                  </a:lnTo>
                  <a:close/>
                </a:path>
                <a:path w="620395" h="33654">
                  <a:moveTo>
                    <a:pt x="177228" y="11074"/>
                  </a:moveTo>
                  <a:lnTo>
                    <a:pt x="166154" y="11074"/>
                  </a:lnTo>
                  <a:lnTo>
                    <a:pt x="166154" y="22148"/>
                  </a:lnTo>
                  <a:lnTo>
                    <a:pt x="177228" y="22148"/>
                  </a:lnTo>
                  <a:lnTo>
                    <a:pt x="177228" y="11074"/>
                  </a:lnTo>
                  <a:close/>
                </a:path>
                <a:path w="620395" h="33654">
                  <a:moveTo>
                    <a:pt x="188302" y="22148"/>
                  </a:moveTo>
                  <a:lnTo>
                    <a:pt x="177228" y="22148"/>
                  </a:lnTo>
                  <a:lnTo>
                    <a:pt x="177228" y="33235"/>
                  </a:lnTo>
                  <a:lnTo>
                    <a:pt x="188302" y="33235"/>
                  </a:lnTo>
                  <a:lnTo>
                    <a:pt x="188302" y="22148"/>
                  </a:lnTo>
                  <a:close/>
                </a:path>
                <a:path w="620395" h="33654">
                  <a:moveTo>
                    <a:pt x="210451" y="22148"/>
                  </a:moveTo>
                  <a:lnTo>
                    <a:pt x="199377" y="22148"/>
                  </a:lnTo>
                  <a:lnTo>
                    <a:pt x="199377" y="33235"/>
                  </a:lnTo>
                  <a:lnTo>
                    <a:pt x="210451" y="33235"/>
                  </a:lnTo>
                  <a:lnTo>
                    <a:pt x="210451" y="22148"/>
                  </a:lnTo>
                  <a:close/>
                </a:path>
                <a:path w="620395" h="33654">
                  <a:moveTo>
                    <a:pt x="221538" y="22148"/>
                  </a:moveTo>
                  <a:lnTo>
                    <a:pt x="210464" y="22148"/>
                  </a:lnTo>
                  <a:lnTo>
                    <a:pt x="210464" y="33235"/>
                  </a:lnTo>
                  <a:lnTo>
                    <a:pt x="221538" y="33235"/>
                  </a:lnTo>
                  <a:lnTo>
                    <a:pt x="221538" y="22148"/>
                  </a:lnTo>
                  <a:close/>
                </a:path>
                <a:path w="620395" h="33654">
                  <a:moveTo>
                    <a:pt x="265836" y="11074"/>
                  </a:moveTo>
                  <a:lnTo>
                    <a:pt x="254762" y="11074"/>
                  </a:lnTo>
                  <a:lnTo>
                    <a:pt x="243687" y="11074"/>
                  </a:lnTo>
                  <a:lnTo>
                    <a:pt x="232613" y="11074"/>
                  </a:lnTo>
                  <a:lnTo>
                    <a:pt x="232613" y="22148"/>
                  </a:lnTo>
                  <a:lnTo>
                    <a:pt x="243687" y="22148"/>
                  </a:lnTo>
                  <a:lnTo>
                    <a:pt x="254762" y="22148"/>
                  </a:lnTo>
                  <a:lnTo>
                    <a:pt x="265836" y="22148"/>
                  </a:lnTo>
                  <a:lnTo>
                    <a:pt x="265836" y="11074"/>
                  </a:lnTo>
                  <a:close/>
                </a:path>
                <a:path w="620395" h="33654">
                  <a:moveTo>
                    <a:pt x="276923" y="22148"/>
                  </a:moveTo>
                  <a:lnTo>
                    <a:pt x="265849" y="22148"/>
                  </a:lnTo>
                  <a:lnTo>
                    <a:pt x="265849" y="33235"/>
                  </a:lnTo>
                  <a:lnTo>
                    <a:pt x="276923" y="33235"/>
                  </a:lnTo>
                  <a:lnTo>
                    <a:pt x="276923" y="22148"/>
                  </a:lnTo>
                  <a:close/>
                </a:path>
                <a:path w="620395" h="33654">
                  <a:moveTo>
                    <a:pt x="299072" y="11074"/>
                  </a:moveTo>
                  <a:lnTo>
                    <a:pt x="287997" y="11074"/>
                  </a:lnTo>
                  <a:lnTo>
                    <a:pt x="287997" y="22148"/>
                  </a:lnTo>
                  <a:lnTo>
                    <a:pt x="287997" y="33235"/>
                  </a:lnTo>
                  <a:lnTo>
                    <a:pt x="299072" y="33235"/>
                  </a:lnTo>
                  <a:lnTo>
                    <a:pt x="299072" y="22148"/>
                  </a:lnTo>
                  <a:lnTo>
                    <a:pt x="299072" y="11074"/>
                  </a:lnTo>
                  <a:close/>
                </a:path>
                <a:path w="620395" h="33654">
                  <a:moveTo>
                    <a:pt x="321221" y="11074"/>
                  </a:moveTo>
                  <a:lnTo>
                    <a:pt x="310146" y="11074"/>
                  </a:lnTo>
                  <a:lnTo>
                    <a:pt x="310146" y="22148"/>
                  </a:lnTo>
                  <a:lnTo>
                    <a:pt x="321221" y="22148"/>
                  </a:lnTo>
                  <a:lnTo>
                    <a:pt x="321221" y="11074"/>
                  </a:lnTo>
                  <a:close/>
                </a:path>
                <a:path w="620395" h="33654">
                  <a:moveTo>
                    <a:pt x="354457" y="0"/>
                  </a:moveTo>
                  <a:lnTo>
                    <a:pt x="343382" y="0"/>
                  </a:lnTo>
                  <a:lnTo>
                    <a:pt x="332308" y="0"/>
                  </a:lnTo>
                  <a:lnTo>
                    <a:pt x="332308" y="11074"/>
                  </a:lnTo>
                  <a:lnTo>
                    <a:pt x="332308" y="22148"/>
                  </a:lnTo>
                  <a:lnTo>
                    <a:pt x="332308" y="33235"/>
                  </a:lnTo>
                  <a:lnTo>
                    <a:pt x="343382" y="33235"/>
                  </a:lnTo>
                  <a:lnTo>
                    <a:pt x="343382" y="22148"/>
                  </a:lnTo>
                  <a:lnTo>
                    <a:pt x="354457" y="22148"/>
                  </a:lnTo>
                  <a:lnTo>
                    <a:pt x="354457" y="11087"/>
                  </a:lnTo>
                  <a:lnTo>
                    <a:pt x="354457" y="0"/>
                  </a:lnTo>
                  <a:close/>
                </a:path>
                <a:path w="620395" h="33654">
                  <a:moveTo>
                    <a:pt x="365531" y="22148"/>
                  </a:moveTo>
                  <a:lnTo>
                    <a:pt x="354457" y="22148"/>
                  </a:lnTo>
                  <a:lnTo>
                    <a:pt x="354457" y="33235"/>
                  </a:lnTo>
                  <a:lnTo>
                    <a:pt x="365531" y="33235"/>
                  </a:lnTo>
                  <a:lnTo>
                    <a:pt x="365531" y="22148"/>
                  </a:lnTo>
                  <a:close/>
                </a:path>
                <a:path w="620395" h="33654">
                  <a:moveTo>
                    <a:pt x="376605" y="11074"/>
                  </a:moveTo>
                  <a:lnTo>
                    <a:pt x="365531" y="11074"/>
                  </a:lnTo>
                  <a:lnTo>
                    <a:pt x="365531" y="22148"/>
                  </a:lnTo>
                  <a:lnTo>
                    <a:pt x="376605" y="22148"/>
                  </a:lnTo>
                  <a:lnTo>
                    <a:pt x="376605" y="11074"/>
                  </a:lnTo>
                  <a:close/>
                </a:path>
                <a:path w="620395" h="33654">
                  <a:moveTo>
                    <a:pt x="431990" y="0"/>
                  </a:moveTo>
                  <a:lnTo>
                    <a:pt x="420916" y="0"/>
                  </a:lnTo>
                  <a:lnTo>
                    <a:pt x="409841" y="0"/>
                  </a:lnTo>
                  <a:lnTo>
                    <a:pt x="409841" y="11074"/>
                  </a:lnTo>
                  <a:lnTo>
                    <a:pt x="398767" y="11074"/>
                  </a:lnTo>
                  <a:lnTo>
                    <a:pt x="387692" y="11074"/>
                  </a:lnTo>
                  <a:lnTo>
                    <a:pt x="376618" y="11074"/>
                  </a:lnTo>
                  <a:lnTo>
                    <a:pt x="376618" y="22148"/>
                  </a:lnTo>
                  <a:lnTo>
                    <a:pt x="387692" y="22148"/>
                  </a:lnTo>
                  <a:lnTo>
                    <a:pt x="398767" y="22148"/>
                  </a:lnTo>
                  <a:lnTo>
                    <a:pt x="398767" y="33235"/>
                  </a:lnTo>
                  <a:lnTo>
                    <a:pt x="409841" y="33235"/>
                  </a:lnTo>
                  <a:lnTo>
                    <a:pt x="420916" y="33235"/>
                  </a:lnTo>
                  <a:lnTo>
                    <a:pt x="420916" y="22148"/>
                  </a:lnTo>
                  <a:lnTo>
                    <a:pt x="431990" y="22148"/>
                  </a:lnTo>
                  <a:lnTo>
                    <a:pt x="431990" y="11087"/>
                  </a:lnTo>
                  <a:lnTo>
                    <a:pt x="431990" y="0"/>
                  </a:lnTo>
                  <a:close/>
                </a:path>
                <a:path w="620395" h="33654">
                  <a:moveTo>
                    <a:pt x="443077" y="0"/>
                  </a:moveTo>
                  <a:lnTo>
                    <a:pt x="432003" y="0"/>
                  </a:lnTo>
                  <a:lnTo>
                    <a:pt x="432003" y="11074"/>
                  </a:lnTo>
                  <a:lnTo>
                    <a:pt x="432003" y="22148"/>
                  </a:lnTo>
                  <a:lnTo>
                    <a:pt x="443077" y="22148"/>
                  </a:lnTo>
                  <a:lnTo>
                    <a:pt x="443077" y="11087"/>
                  </a:lnTo>
                  <a:lnTo>
                    <a:pt x="443077" y="0"/>
                  </a:lnTo>
                  <a:close/>
                </a:path>
                <a:path w="620395" h="33654">
                  <a:moveTo>
                    <a:pt x="487375" y="0"/>
                  </a:moveTo>
                  <a:lnTo>
                    <a:pt x="476300" y="0"/>
                  </a:lnTo>
                  <a:lnTo>
                    <a:pt x="476300" y="11074"/>
                  </a:lnTo>
                  <a:lnTo>
                    <a:pt x="465226" y="11074"/>
                  </a:lnTo>
                  <a:lnTo>
                    <a:pt x="454152" y="11074"/>
                  </a:lnTo>
                  <a:lnTo>
                    <a:pt x="454152" y="22148"/>
                  </a:lnTo>
                  <a:lnTo>
                    <a:pt x="443077" y="22148"/>
                  </a:lnTo>
                  <a:lnTo>
                    <a:pt x="443077" y="33235"/>
                  </a:lnTo>
                  <a:lnTo>
                    <a:pt x="454152" y="33235"/>
                  </a:lnTo>
                  <a:lnTo>
                    <a:pt x="465226" y="33235"/>
                  </a:lnTo>
                  <a:lnTo>
                    <a:pt x="465226" y="22148"/>
                  </a:lnTo>
                  <a:lnTo>
                    <a:pt x="476300" y="22148"/>
                  </a:lnTo>
                  <a:lnTo>
                    <a:pt x="487375" y="22148"/>
                  </a:lnTo>
                  <a:lnTo>
                    <a:pt x="487375" y="11087"/>
                  </a:lnTo>
                  <a:lnTo>
                    <a:pt x="487375" y="0"/>
                  </a:lnTo>
                  <a:close/>
                </a:path>
                <a:path w="620395" h="33654">
                  <a:moveTo>
                    <a:pt x="509536" y="0"/>
                  </a:moveTo>
                  <a:lnTo>
                    <a:pt x="498462" y="0"/>
                  </a:lnTo>
                  <a:lnTo>
                    <a:pt x="487387" y="0"/>
                  </a:lnTo>
                  <a:lnTo>
                    <a:pt x="487387" y="11087"/>
                  </a:lnTo>
                  <a:lnTo>
                    <a:pt x="498462" y="11087"/>
                  </a:lnTo>
                  <a:lnTo>
                    <a:pt x="498462" y="22148"/>
                  </a:lnTo>
                  <a:lnTo>
                    <a:pt x="487387" y="22148"/>
                  </a:lnTo>
                  <a:lnTo>
                    <a:pt x="487387" y="33235"/>
                  </a:lnTo>
                  <a:lnTo>
                    <a:pt x="498462" y="33235"/>
                  </a:lnTo>
                  <a:lnTo>
                    <a:pt x="509536" y="33235"/>
                  </a:lnTo>
                  <a:lnTo>
                    <a:pt x="509536" y="22148"/>
                  </a:lnTo>
                  <a:lnTo>
                    <a:pt x="509536" y="11087"/>
                  </a:lnTo>
                  <a:lnTo>
                    <a:pt x="509536" y="0"/>
                  </a:lnTo>
                  <a:close/>
                </a:path>
                <a:path w="620395" h="33654">
                  <a:moveTo>
                    <a:pt x="542759" y="0"/>
                  </a:moveTo>
                  <a:lnTo>
                    <a:pt x="531685" y="0"/>
                  </a:lnTo>
                  <a:lnTo>
                    <a:pt x="531685" y="11074"/>
                  </a:lnTo>
                  <a:lnTo>
                    <a:pt x="531685" y="22148"/>
                  </a:lnTo>
                  <a:lnTo>
                    <a:pt x="520611" y="22148"/>
                  </a:lnTo>
                  <a:lnTo>
                    <a:pt x="520611" y="33235"/>
                  </a:lnTo>
                  <a:lnTo>
                    <a:pt x="531685" y="33235"/>
                  </a:lnTo>
                  <a:lnTo>
                    <a:pt x="542759" y="33235"/>
                  </a:lnTo>
                  <a:lnTo>
                    <a:pt x="542759" y="22148"/>
                  </a:lnTo>
                  <a:lnTo>
                    <a:pt x="542759" y="11087"/>
                  </a:lnTo>
                  <a:lnTo>
                    <a:pt x="542759" y="0"/>
                  </a:lnTo>
                  <a:close/>
                </a:path>
                <a:path w="620395" h="33654">
                  <a:moveTo>
                    <a:pt x="564908" y="11074"/>
                  </a:moveTo>
                  <a:lnTo>
                    <a:pt x="553847" y="11074"/>
                  </a:lnTo>
                  <a:lnTo>
                    <a:pt x="553847" y="22148"/>
                  </a:lnTo>
                  <a:lnTo>
                    <a:pt x="564908" y="22148"/>
                  </a:lnTo>
                  <a:lnTo>
                    <a:pt x="564908" y="11074"/>
                  </a:lnTo>
                  <a:close/>
                </a:path>
                <a:path w="620395" h="33654">
                  <a:moveTo>
                    <a:pt x="598131" y="11074"/>
                  </a:moveTo>
                  <a:lnTo>
                    <a:pt x="587057" y="11074"/>
                  </a:lnTo>
                  <a:lnTo>
                    <a:pt x="587057" y="0"/>
                  </a:lnTo>
                  <a:lnTo>
                    <a:pt x="575995" y="0"/>
                  </a:lnTo>
                  <a:lnTo>
                    <a:pt x="575995" y="11074"/>
                  </a:lnTo>
                  <a:lnTo>
                    <a:pt x="575995" y="22148"/>
                  </a:lnTo>
                  <a:lnTo>
                    <a:pt x="575995" y="33235"/>
                  </a:lnTo>
                  <a:lnTo>
                    <a:pt x="587057" y="33235"/>
                  </a:lnTo>
                  <a:lnTo>
                    <a:pt x="598131" y="33235"/>
                  </a:lnTo>
                  <a:lnTo>
                    <a:pt x="598131" y="22148"/>
                  </a:lnTo>
                  <a:lnTo>
                    <a:pt x="598131" y="11074"/>
                  </a:lnTo>
                  <a:close/>
                </a:path>
                <a:path w="620395" h="33654">
                  <a:moveTo>
                    <a:pt x="609219" y="0"/>
                  </a:moveTo>
                  <a:lnTo>
                    <a:pt x="598157" y="0"/>
                  </a:lnTo>
                  <a:lnTo>
                    <a:pt x="598157" y="11087"/>
                  </a:lnTo>
                  <a:lnTo>
                    <a:pt x="609219" y="11087"/>
                  </a:lnTo>
                  <a:lnTo>
                    <a:pt x="609219" y="0"/>
                  </a:lnTo>
                  <a:close/>
                </a:path>
                <a:path w="620395" h="33654">
                  <a:moveTo>
                    <a:pt x="620293" y="22148"/>
                  </a:moveTo>
                  <a:lnTo>
                    <a:pt x="609219" y="22148"/>
                  </a:lnTo>
                  <a:lnTo>
                    <a:pt x="598157" y="22148"/>
                  </a:lnTo>
                  <a:lnTo>
                    <a:pt x="598157" y="33235"/>
                  </a:lnTo>
                  <a:lnTo>
                    <a:pt x="609219" y="33235"/>
                  </a:lnTo>
                  <a:lnTo>
                    <a:pt x="620293" y="33235"/>
                  </a:lnTo>
                  <a:lnTo>
                    <a:pt x="620293" y="2214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/>
            <p:cNvSpPr/>
            <p:nvPr/>
          </p:nvSpPr>
          <p:spPr>
            <a:xfrm>
              <a:off x="5955525" y="4716246"/>
              <a:ext cx="631825" cy="33655"/>
            </a:xfrm>
            <a:custGeom>
              <a:avLst/>
              <a:gdLst/>
              <a:ahLst/>
              <a:cxnLst/>
              <a:rect l="l" t="t" r="r" b="b"/>
              <a:pathLst>
                <a:path w="631825" h="33654">
                  <a:moveTo>
                    <a:pt x="11074" y="11087"/>
                  </a:moveTo>
                  <a:lnTo>
                    <a:pt x="0" y="11087"/>
                  </a:lnTo>
                  <a:lnTo>
                    <a:pt x="0" y="22161"/>
                  </a:lnTo>
                  <a:lnTo>
                    <a:pt x="0" y="33248"/>
                  </a:lnTo>
                  <a:lnTo>
                    <a:pt x="11074" y="33248"/>
                  </a:lnTo>
                  <a:lnTo>
                    <a:pt x="11074" y="22161"/>
                  </a:lnTo>
                  <a:lnTo>
                    <a:pt x="11074" y="11087"/>
                  </a:lnTo>
                  <a:close/>
                </a:path>
                <a:path w="631825" h="33654">
                  <a:moveTo>
                    <a:pt x="44297" y="11087"/>
                  </a:moveTo>
                  <a:lnTo>
                    <a:pt x="33223" y="11087"/>
                  </a:lnTo>
                  <a:lnTo>
                    <a:pt x="22148" y="11087"/>
                  </a:lnTo>
                  <a:lnTo>
                    <a:pt x="22148" y="22161"/>
                  </a:lnTo>
                  <a:lnTo>
                    <a:pt x="22148" y="33248"/>
                  </a:lnTo>
                  <a:lnTo>
                    <a:pt x="33223" y="33248"/>
                  </a:lnTo>
                  <a:lnTo>
                    <a:pt x="44297" y="33248"/>
                  </a:lnTo>
                  <a:lnTo>
                    <a:pt x="44297" y="22161"/>
                  </a:lnTo>
                  <a:lnTo>
                    <a:pt x="44297" y="11087"/>
                  </a:lnTo>
                  <a:close/>
                </a:path>
                <a:path w="631825" h="33654">
                  <a:moveTo>
                    <a:pt x="55384" y="11087"/>
                  </a:moveTo>
                  <a:lnTo>
                    <a:pt x="44310" y="11087"/>
                  </a:lnTo>
                  <a:lnTo>
                    <a:pt x="44310" y="22161"/>
                  </a:lnTo>
                  <a:lnTo>
                    <a:pt x="44310" y="33248"/>
                  </a:lnTo>
                  <a:lnTo>
                    <a:pt x="55384" y="33248"/>
                  </a:lnTo>
                  <a:lnTo>
                    <a:pt x="55384" y="22161"/>
                  </a:lnTo>
                  <a:lnTo>
                    <a:pt x="55384" y="11087"/>
                  </a:lnTo>
                  <a:close/>
                </a:path>
                <a:path w="631825" h="33654">
                  <a:moveTo>
                    <a:pt x="77533" y="11087"/>
                  </a:moveTo>
                  <a:lnTo>
                    <a:pt x="66459" y="11087"/>
                  </a:lnTo>
                  <a:lnTo>
                    <a:pt x="66459" y="22161"/>
                  </a:lnTo>
                  <a:lnTo>
                    <a:pt x="66459" y="33248"/>
                  </a:lnTo>
                  <a:lnTo>
                    <a:pt x="77533" y="33248"/>
                  </a:lnTo>
                  <a:lnTo>
                    <a:pt x="77533" y="22161"/>
                  </a:lnTo>
                  <a:lnTo>
                    <a:pt x="77533" y="11087"/>
                  </a:lnTo>
                  <a:close/>
                </a:path>
                <a:path w="631825" h="33654">
                  <a:moveTo>
                    <a:pt x="99682" y="22161"/>
                  </a:moveTo>
                  <a:lnTo>
                    <a:pt x="88607" y="22161"/>
                  </a:lnTo>
                  <a:lnTo>
                    <a:pt x="88607" y="33248"/>
                  </a:lnTo>
                  <a:lnTo>
                    <a:pt x="99682" y="33248"/>
                  </a:lnTo>
                  <a:lnTo>
                    <a:pt x="99682" y="22161"/>
                  </a:lnTo>
                  <a:close/>
                </a:path>
                <a:path w="631825" h="33654">
                  <a:moveTo>
                    <a:pt x="110769" y="11087"/>
                  </a:moveTo>
                  <a:lnTo>
                    <a:pt x="99695" y="11087"/>
                  </a:lnTo>
                  <a:lnTo>
                    <a:pt x="99695" y="22161"/>
                  </a:lnTo>
                  <a:lnTo>
                    <a:pt x="110769" y="22161"/>
                  </a:lnTo>
                  <a:lnTo>
                    <a:pt x="110769" y="11087"/>
                  </a:lnTo>
                  <a:close/>
                </a:path>
                <a:path w="631825" h="33654">
                  <a:moveTo>
                    <a:pt x="155067" y="11087"/>
                  </a:moveTo>
                  <a:lnTo>
                    <a:pt x="143992" y="11087"/>
                  </a:lnTo>
                  <a:lnTo>
                    <a:pt x="143992" y="22161"/>
                  </a:lnTo>
                  <a:lnTo>
                    <a:pt x="132918" y="22161"/>
                  </a:lnTo>
                  <a:lnTo>
                    <a:pt x="132918" y="11087"/>
                  </a:lnTo>
                  <a:lnTo>
                    <a:pt x="121843" y="11087"/>
                  </a:lnTo>
                  <a:lnTo>
                    <a:pt x="121843" y="22161"/>
                  </a:lnTo>
                  <a:lnTo>
                    <a:pt x="110769" y="22161"/>
                  </a:lnTo>
                  <a:lnTo>
                    <a:pt x="110769" y="33248"/>
                  </a:lnTo>
                  <a:lnTo>
                    <a:pt x="121843" y="33248"/>
                  </a:lnTo>
                  <a:lnTo>
                    <a:pt x="132918" y="33248"/>
                  </a:lnTo>
                  <a:lnTo>
                    <a:pt x="143992" y="33248"/>
                  </a:lnTo>
                  <a:lnTo>
                    <a:pt x="155067" y="33248"/>
                  </a:lnTo>
                  <a:lnTo>
                    <a:pt x="155067" y="22161"/>
                  </a:lnTo>
                  <a:lnTo>
                    <a:pt x="155067" y="11087"/>
                  </a:lnTo>
                  <a:close/>
                </a:path>
                <a:path w="631825" h="33654">
                  <a:moveTo>
                    <a:pt x="210451" y="11087"/>
                  </a:moveTo>
                  <a:lnTo>
                    <a:pt x="199377" y="11087"/>
                  </a:lnTo>
                  <a:lnTo>
                    <a:pt x="188302" y="11087"/>
                  </a:lnTo>
                  <a:lnTo>
                    <a:pt x="177228" y="11087"/>
                  </a:lnTo>
                  <a:lnTo>
                    <a:pt x="177228" y="22161"/>
                  </a:lnTo>
                  <a:lnTo>
                    <a:pt x="166154" y="22161"/>
                  </a:lnTo>
                  <a:lnTo>
                    <a:pt x="166154" y="11087"/>
                  </a:lnTo>
                  <a:lnTo>
                    <a:pt x="155079" y="11087"/>
                  </a:lnTo>
                  <a:lnTo>
                    <a:pt x="155079" y="22161"/>
                  </a:lnTo>
                  <a:lnTo>
                    <a:pt x="155079" y="33248"/>
                  </a:lnTo>
                  <a:lnTo>
                    <a:pt x="166154" y="33248"/>
                  </a:lnTo>
                  <a:lnTo>
                    <a:pt x="177228" y="33248"/>
                  </a:lnTo>
                  <a:lnTo>
                    <a:pt x="188302" y="33248"/>
                  </a:lnTo>
                  <a:lnTo>
                    <a:pt x="199377" y="33248"/>
                  </a:lnTo>
                  <a:lnTo>
                    <a:pt x="199377" y="22161"/>
                  </a:lnTo>
                  <a:lnTo>
                    <a:pt x="210451" y="22161"/>
                  </a:lnTo>
                  <a:lnTo>
                    <a:pt x="210451" y="11087"/>
                  </a:lnTo>
                  <a:close/>
                </a:path>
                <a:path w="631825" h="33654">
                  <a:moveTo>
                    <a:pt x="232613" y="11087"/>
                  </a:moveTo>
                  <a:lnTo>
                    <a:pt x="221538" y="11087"/>
                  </a:lnTo>
                  <a:lnTo>
                    <a:pt x="210464" y="11087"/>
                  </a:lnTo>
                  <a:lnTo>
                    <a:pt x="210464" y="22161"/>
                  </a:lnTo>
                  <a:lnTo>
                    <a:pt x="210464" y="33248"/>
                  </a:lnTo>
                  <a:lnTo>
                    <a:pt x="221538" y="33248"/>
                  </a:lnTo>
                  <a:lnTo>
                    <a:pt x="221538" y="22161"/>
                  </a:lnTo>
                  <a:lnTo>
                    <a:pt x="232613" y="22161"/>
                  </a:lnTo>
                  <a:lnTo>
                    <a:pt x="232613" y="11087"/>
                  </a:lnTo>
                  <a:close/>
                </a:path>
                <a:path w="631825" h="33654">
                  <a:moveTo>
                    <a:pt x="254762" y="11087"/>
                  </a:moveTo>
                  <a:lnTo>
                    <a:pt x="243687" y="11087"/>
                  </a:lnTo>
                  <a:lnTo>
                    <a:pt x="243687" y="22161"/>
                  </a:lnTo>
                  <a:lnTo>
                    <a:pt x="243687" y="33248"/>
                  </a:lnTo>
                  <a:lnTo>
                    <a:pt x="254762" y="33248"/>
                  </a:lnTo>
                  <a:lnTo>
                    <a:pt x="254762" y="22161"/>
                  </a:lnTo>
                  <a:lnTo>
                    <a:pt x="254762" y="11087"/>
                  </a:lnTo>
                  <a:close/>
                </a:path>
                <a:path w="631825" h="33654">
                  <a:moveTo>
                    <a:pt x="321221" y="11087"/>
                  </a:moveTo>
                  <a:lnTo>
                    <a:pt x="310146" y="11087"/>
                  </a:lnTo>
                  <a:lnTo>
                    <a:pt x="299072" y="11087"/>
                  </a:lnTo>
                  <a:lnTo>
                    <a:pt x="287997" y="11087"/>
                  </a:lnTo>
                  <a:lnTo>
                    <a:pt x="276923" y="11087"/>
                  </a:lnTo>
                  <a:lnTo>
                    <a:pt x="276923" y="22161"/>
                  </a:lnTo>
                  <a:lnTo>
                    <a:pt x="287997" y="22161"/>
                  </a:lnTo>
                  <a:lnTo>
                    <a:pt x="287997" y="33248"/>
                  </a:lnTo>
                  <a:lnTo>
                    <a:pt x="299072" y="33248"/>
                  </a:lnTo>
                  <a:lnTo>
                    <a:pt x="310146" y="33248"/>
                  </a:lnTo>
                  <a:lnTo>
                    <a:pt x="310146" y="22161"/>
                  </a:lnTo>
                  <a:lnTo>
                    <a:pt x="321221" y="22161"/>
                  </a:lnTo>
                  <a:lnTo>
                    <a:pt x="321221" y="11087"/>
                  </a:lnTo>
                  <a:close/>
                </a:path>
                <a:path w="631825" h="33654">
                  <a:moveTo>
                    <a:pt x="365531" y="11087"/>
                  </a:moveTo>
                  <a:lnTo>
                    <a:pt x="354457" y="11087"/>
                  </a:lnTo>
                  <a:lnTo>
                    <a:pt x="343382" y="11087"/>
                  </a:lnTo>
                  <a:lnTo>
                    <a:pt x="332308" y="11087"/>
                  </a:lnTo>
                  <a:lnTo>
                    <a:pt x="321233" y="11087"/>
                  </a:lnTo>
                  <a:lnTo>
                    <a:pt x="321233" y="22161"/>
                  </a:lnTo>
                  <a:lnTo>
                    <a:pt x="332308" y="22161"/>
                  </a:lnTo>
                  <a:lnTo>
                    <a:pt x="343382" y="22161"/>
                  </a:lnTo>
                  <a:lnTo>
                    <a:pt x="354457" y="22161"/>
                  </a:lnTo>
                  <a:lnTo>
                    <a:pt x="365531" y="22161"/>
                  </a:lnTo>
                  <a:lnTo>
                    <a:pt x="365531" y="11087"/>
                  </a:lnTo>
                  <a:close/>
                </a:path>
                <a:path w="631825" h="33654">
                  <a:moveTo>
                    <a:pt x="376605" y="22161"/>
                  </a:moveTo>
                  <a:lnTo>
                    <a:pt x="365531" y="22161"/>
                  </a:lnTo>
                  <a:lnTo>
                    <a:pt x="365531" y="33248"/>
                  </a:lnTo>
                  <a:lnTo>
                    <a:pt x="376605" y="33248"/>
                  </a:lnTo>
                  <a:lnTo>
                    <a:pt x="376605" y="22161"/>
                  </a:lnTo>
                  <a:close/>
                </a:path>
                <a:path w="631825" h="33654">
                  <a:moveTo>
                    <a:pt x="387692" y="22161"/>
                  </a:moveTo>
                  <a:lnTo>
                    <a:pt x="376618" y="22161"/>
                  </a:lnTo>
                  <a:lnTo>
                    <a:pt x="376618" y="33248"/>
                  </a:lnTo>
                  <a:lnTo>
                    <a:pt x="387692" y="33248"/>
                  </a:lnTo>
                  <a:lnTo>
                    <a:pt x="387692" y="22161"/>
                  </a:lnTo>
                  <a:close/>
                </a:path>
                <a:path w="631825" h="33654">
                  <a:moveTo>
                    <a:pt x="409841" y="11087"/>
                  </a:moveTo>
                  <a:lnTo>
                    <a:pt x="398767" y="11087"/>
                  </a:lnTo>
                  <a:lnTo>
                    <a:pt x="398767" y="22161"/>
                  </a:lnTo>
                  <a:lnTo>
                    <a:pt x="398767" y="33248"/>
                  </a:lnTo>
                  <a:lnTo>
                    <a:pt x="409841" y="33248"/>
                  </a:lnTo>
                  <a:lnTo>
                    <a:pt x="409841" y="22161"/>
                  </a:lnTo>
                  <a:lnTo>
                    <a:pt x="409841" y="11087"/>
                  </a:lnTo>
                  <a:close/>
                </a:path>
                <a:path w="631825" h="33654">
                  <a:moveTo>
                    <a:pt x="443077" y="11087"/>
                  </a:moveTo>
                  <a:lnTo>
                    <a:pt x="432003" y="11087"/>
                  </a:lnTo>
                  <a:lnTo>
                    <a:pt x="432003" y="22161"/>
                  </a:lnTo>
                  <a:lnTo>
                    <a:pt x="432003" y="33248"/>
                  </a:lnTo>
                  <a:lnTo>
                    <a:pt x="443077" y="33248"/>
                  </a:lnTo>
                  <a:lnTo>
                    <a:pt x="443077" y="22161"/>
                  </a:lnTo>
                  <a:lnTo>
                    <a:pt x="443077" y="11087"/>
                  </a:lnTo>
                  <a:close/>
                </a:path>
                <a:path w="631825" h="33654">
                  <a:moveTo>
                    <a:pt x="487375" y="11087"/>
                  </a:moveTo>
                  <a:lnTo>
                    <a:pt x="476300" y="11087"/>
                  </a:lnTo>
                  <a:lnTo>
                    <a:pt x="465226" y="11087"/>
                  </a:lnTo>
                  <a:lnTo>
                    <a:pt x="454152" y="11087"/>
                  </a:lnTo>
                  <a:lnTo>
                    <a:pt x="454152" y="22161"/>
                  </a:lnTo>
                  <a:lnTo>
                    <a:pt x="454152" y="33248"/>
                  </a:lnTo>
                  <a:lnTo>
                    <a:pt x="465226" y="33248"/>
                  </a:lnTo>
                  <a:lnTo>
                    <a:pt x="476300" y="33248"/>
                  </a:lnTo>
                  <a:lnTo>
                    <a:pt x="476300" y="22161"/>
                  </a:lnTo>
                  <a:lnTo>
                    <a:pt x="487375" y="22161"/>
                  </a:lnTo>
                  <a:lnTo>
                    <a:pt x="487375" y="11087"/>
                  </a:lnTo>
                  <a:close/>
                </a:path>
                <a:path w="631825" h="33654">
                  <a:moveTo>
                    <a:pt x="542759" y="11087"/>
                  </a:moveTo>
                  <a:lnTo>
                    <a:pt x="542759" y="11087"/>
                  </a:lnTo>
                  <a:lnTo>
                    <a:pt x="487387" y="11087"/>
                  </a:lnTo>
                  <a:lnTo>
                    <a:pt x="487387" y="22161"/>
                  </a:lnTo>
                  <a:lnTo>
                    <a:pt x="498462" y="22161"/>
                  </a:lnTo>
                  <a:lnTo>
                    <a:pt x="498462" y="33248"/>
                  </a:lnTo>
                  <a:lnTo>
                    <a:pt x="509536" y="33248"/>
                  </a:lnTo>
                  <a:lnTo>
                    <a:pt x="520611" y="33248"/>
                  </a:lnTo>
                  <a:lnTo>
                    <a:pt x="531685" y="33248"/>
                  </a:lnTo>
                  <a:lnTo>
                    <a:pt x="531685" y="22161"/>
                  </a:lnTo>
                  <a:lnTo>
                    <a:pt x="542759" y="22161"/>
                  </a:lnTo>
                  <a:lnTo>
                    <a:pt x="542759" y="11087"/>
                  </a:lnTo>
                  <a:close/>
                </a:path>
                <a:path w="631825" h="33654">
                  <a:moveTo>
                    <a:pt x="564908" y="11087"/>
                  </a:moveTo>
                  <a:lnTo>
                    <a:pt x="553847" y="11087"/>
                  </a:lnTo>
                  <a:lnTo>
                    <a:pt x="542772" y="11087"/>
                  </a:lnTo>
                  <a:lnTo>
                    <a:pt x="542772" y="22161"/>
                  </a:lnTo>
                  <a:lnTo>
                    <a:pt x="553847" y="22161"/>
                  </a:lnTo>
                  <a:lnTo>
                    <a:pt x="564908" y="22161"/>
                  </a:lnTo>
                  <a:lnTo>
                    <a:pt x="564908" y="11087"/>
                  </a:lnTo>
                  <a:close/>
                </a:path>
                <a:path w="631825" h="33654">
                  <a:moveTo>
                    <a:pt x="598131" y="11087"/>
                  </a:moveTo>
                  <a:lnTo>
                    <a:pt x="587057" y="11087"/>
                  </a:lnTo>
                  <a:lnTo>
                    <a:pt x="575995" y="11087"/>
                  </a:lnTo>
                  <a:lnTo>
                    <a:pt x="564921" y="11087"/>
                  </a:lnTo>
                  <a:lnTo>
                    <a:pt x="564921" y="22161"/>
                  </a:lnTo>
                  <a:lnTo>
                    <a:pt x="575995" y="22161"/>
                  </a:lnTo>
                  <a:lnTo>
                    <a:pt x="587057" y="22161"/>
                  </a:lnTo>
                  <a:lnTo>
                    <a:pt x="587057" y="33248"/>
                  </a:lnTo>
                  <a:lnTo>
                    <a:pt x="598131" y="33248"/>
                  </a:lnTo>
                  <a:lnTo>
                    <a:pt x="598131" y="22161"/>
                  </a:lnTo>
                  <a:lnTo>
                    <a:pt x="598131" y="11087"/>
                  </a:lnTo>
                  <a:close/>
                </a:path>
                <a:path w="631825" h="33654">
                  <a:moveTo>
                    <a:pt x="620293" y="0"/>
                  </a:moveTo>
                  <a:lnTo>
                    <a:pt x="609219" y="0"/>
                  </a:lnTo>
                  <a:lnTo>
                    <a:pt x="609219" y="11087"/>
                  </a:lnTo>
                  <a:lnTo>
                    <a:pt x="598157" y="11087"/>
                  </a:lnTo>
                  <a:lnTo>
                    <a:pt x="598157" y="22161"/>
                  </a:lnTo>
                  <a:lnTo>
                    <a:pt x="609219" y="22161"/>
                  </a:lnTo>
                  <a:lnTo>
                    <a:pt x="620293" y="22161"/>
                  </a:lnTo>
                  <a:lnTo>
                    <a:pt x="620293" y="11087"/>
                  </a:lnTo>
                  <a:lnTo>
                    <a:pt x="620293" y="0"/>
                  </a:lnTo>
                  <a:close/>
                </a:path>
                <a:path w="631825" h="33654">
                  <a:moveTo>
                    <a:pt x="631380" y="0"/>
                  </a:moveTo>
                  <a:lnTo>
                    <a:pt x="620306" y="0"/>
                  </a:lnTo>
                  <a:lnTo>
                    <a:pt x="620306" y="11087"/>
                  </a:lnTo>
                  <a:lnTo>
                    <a:pt x="620306" y="22161"/>
                  </a:lnTo>
                  <a:lnTo>
                    <a:pt x="631380" y="22161"/>
                  </a:lnTo>
                  <a:lnTo>
                    <a:pt x="631380" y="11087"/>
                  </a:lnTo>
                  <a:lnTo>
                    <a:pt x="6313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5955525" y="4738407"/>
              <a:ext cx="620395" cy="22225"/>
            </a:xfrm>
            <a:custGeom>
              <a:avLst/>
              <a:gdLst/>
              <a:ahLst/>
              <a:cxnLst/>
              <a:rect l="l" t="t" r="r" b="b"/>
              <a:pathLst>
                <a:path w="620395" h="22225">
                  <a:moveTo>
                    <a:pt x="11074" y="11074"/>
                  </a:moveTo>
                  <a:lnTo>
                    <a:pt x="0" y="11074"/>
                  </a:lnTo>
                  <a:lnTo>
                    <a:pt x="0" y="22148"/>
                  </a:lnTo>
                  <a:lnTo>
                    <a:pt x="11074" y="22148"/>
                  </a:lnTo>
                  <a:lnTo>
                    <a:pt x="11074" y="11074"/>
                  </a:lnTo>
                  <a:close/>
                </a:path>
                <a:path w="620395" h="22225">
                  <a:moveTo>
                    <a:pt x="44297" y="11074"/>
                  </a:moveTo>
                  <a:lnTo>
                    <a:pt x="33223" y="11074"/>
                  </a:lnTo>
                  <a:lnTo>
                    <a:pt x="22148" y="11074"/>
                  </a:lnTo>
                  <a:lnTo>
                    <a:pt x="22148" y="22148"/>
                  </a:lnTo>
                  <a:lnTo>
                    <a:pt x="33223" y="22148"/>
                  </a:lnTo>
                  <a:lnTo>
                    <a:pt x="44297" y="22148"/>
                  </a:lnTo>
                  <a:lnTo>
                    <a:pt x="44297" y="11074"/>
                  </a:lnTo>
                  <a:close/>
                </a:path>
                <a:path w="620395" h="22225">
                  <a:moveTo>
                    <a:pt x="55384" y="11074"/>
                  </a:moveTo>
                  <a:lnTo>
                    <a:pt x="44310" y="11074"/>
                  </a:lnTo>
                  <a:lnTo>
                    <a:pt x="44310" y="22148"/>
                  </a:lnTo>
                  <a:lnTo>
                    <a:pt x="55384" y="22148"/>
                  </a:lnTo>
                  <a:lnTo>
                    <a:pt x="55384" y="11074"/>
                  </a:lnTo>
                  <a:close/>
                </a:path>
                <a:path w="620395" h="22225">
                  <a:moveTo>
                    <a:pt x="77533" y="11074"/>
                  </a:moveTo>
                  <a:lnTo>
                    <a:pt x="66459" y="11074"/>
                  </a:lnTo>
                  <a:lnTo>
                    <a:pt x="66459" y="22148"/>
                  </a:lnTo>
                  <a:lnTo>
                    <a:pt x="77533" y="22148"/>
                  </a:lnTo>
                  <a:lnTo>
                    <a:pt x="77533" y="11074"/>
                  </a:lnTo>
                  <a:close/>
                </a:path>
                <a:path w="620395" h="22225">
                  <a:moveTo>
                    <a:pt x="99682" y="11074"/>
                  </a:moveTo>
                  <a:lnTo>
                    <a:pt x="88607" y="11074"/>
                  </a:lnTo>
                  <a:lnTo>
                    <a:pt x="88607" y="22148"/>
                  </a:lnTo>
                  <a:lnTo>
                    <a:pt x="99682" y="22148"/>
                  </a:lnTo>
                  <a:lnTo>
                    <a:pt x="99682" y="11074"/>
                  </a:lnTo>
                  <a:close/>
                </a:path>
                <a:path w="620395" h="22225">
                  <a:moveTo>
                    <a:pt x="121843" y="11074"/>
                  </a:moveTo>
                  <a:lnTo>
                    <a:pt x="110769" y="11074"/>
                  </a:lnTo>
                  <a:lnTo>
                    <a:pt x="99695" y="11074"/>
                  </a:lnTo>
                  <a:lnTo>
                    <a:pt x="99695" y="22148"/>
                  </a:lnTo>
                  <a:lnTo>
                    <a:pt x="110769" y="22148"/>
                  </a:lnTo>
                  <a:lnTo>
                    <a:pt x="121843" y="22148"/>
                  </a:lnTo>
                  <a:lnTo>
                    <a:pt x="121843" y="11074"/>
                  </a:lnTo>
                  <a:close/>
                </a:path>
                <a:path w="620395" h="22225">
                  <a:moveTo>
                    <a:pt x="598131" y="0"/>
                  </a:moveTo>
                  <a:lnTo>
                    <a:pt x="587057" y="0"/>
                  </a:lnTo>
                  <a:lnTo>
                    <a:pt x="587057" y="11087"/>
                  </a:lnTo>
                  <a:lnTo>
                    <a:pt x="598131" y="11087"/>
                  </a:lnTo>
                  <a:lnTo>
                    <a:pt x="598131" y="0"/>
                  </a:lnTo>
                  <a:close/>
                </a:path>
                <a:path w="620395" h="22225">
                  <a:moveTo>
                    <a:pt x="620293" y="0"/>
                  </a:moveTo>
                  <a:lnTo>
                    <a:pt x="609219" y="0"/>
                  </a:lnTo>
                  <a:lnTo>
                    <a:pt x="609219" y="11087"/>
                  </a:lnTo>
                  <a:lnTo>
                    <a:pt x="620293" y="11087"/>
                  </a:lnTo>
                  <a:lnTo>
                    <a:pt x="62029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6110605" y="4755019"/>
              <a:ext cx="177800" cy="0"/>
            </a:xfrm>
            <a:custGeom>
              <a:avLst/>
              <a:gdLst/>
              <a:ahLst/>
              <a:cxnLst/>
              <a:rect l="l" t="t" r="r" b="b"/>
              <a:pathLst>
                <a:path w="177800">
                  <a:moveTo>
                    <a:pt x="0" y="0"/>
                  </a:moveTo>
                  <a:lnTo>
                    <a:pt x="177228" y="0"/>
                  </a:lnTo>
                </a:path>
              </a:pathLst>
            </a:custGeom>
            <a:ln w="11074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5955525" y="4749482"/>
              <a:ext cx="609600" cy="22225"/>
            </a:xfrm>
            <a:custGeom>
              <a:avLst/>
              <a:gdLst/>
              <a:ahLst/>
              <a:cxnLst/>
              <a:rect l="l" t="t" r="r" b="b"/>
              <a:pathLst>
                <a:path w="609600" h="22225">
                  <a:moveTo>
                    <a:pt x="11074" y="11074"/>
                  </a:moveTo>
                  <a:lnTo>
                    <a:pt x="0" y="11074"/>
                  </a:lnTo>
                  <a:lnTo>
                    <a:pt x="0" y="22161"/>
                  </a:lnTo>
                  <a:lnTo>
                    <a:pt x="11074" y="22161"/>
                  </a:lnTo>
                  <a:lnTo>
                    <a:pt x="11074" y="11074"/>
                  </a:lnTo>
                  <a:close/>
                </a:path>
                <a:path w="609600" h="22225">
                  <a:moveTo>
                    <a:pt x="398767" y="0"/>
                  </a:moveTo>
                  <a:lnTo>
                    <a:pt x="387692" y="0"/>
                  </a:lnTo>
                  <a:lnTo>
                    <a:pt x="376618" y="0"/>
                  </a:lnTo>
                  <a:lnTo>
                    <a:pt x="376618" y="11074"/>
                  </a:lnTo>
                  <a:lnTo>
                    <a:pt x="387692" y="11074"/>
                  </a:lnTo>
                  <a:lnTo>
                    <a:pt x="398767" y="11074"/>
                  </a:lnTo>
                  <a:lnTo>
                    <a:pt x="398767" y="0"/>
                  </a:lnTo>
                  <a:close/>
                </a:path>
                <a:path w="609600" h="22225">
                  <a:moveTo>
                    <a:pt x="431990" y="0"/>
                  </a:moveTo>
                  <a:lnTo>
                    <a:pt x="420916" y="0"/>
                  </a:lnTo>
                  <a:lnTo>
                    <a:pt x="409841" y="0"/>
                  </a:lnTo>
                  <a:lnTo>
                    <a:pt x="409841" y="11074"/>
                  </a:lnTo>
                  <a:lnTo>
                    <a:pt x="420916" y="11074"/>
                  </a:lnTo>
                  <a:lnTo>
                    <a:pt x="431990" y="11074"/>
                  </a:lnTo>
                  <a:lnTo>
                    <a:pt x="431990" y="0"/>
                  </a:lnTo>
                  <a:close/>
                </a:path>
                <a:path w="609600" h="22225">
                  <a:moveTo>
                    <a:pt x="476300" y="0"/>
                  </a:moveTo>
                  <a:lnTo>
                    <a:pt x="465226" y="0"/>
                  </a:lnTo>
                  <a:lnTo>
                    <a:pt x="465226" y="11074"/>
                  </a:lnTo>
                  <a:lnTo>
                    <a:pt x="476300" y="11074"/>
                  </a:lnTo>
                  <a:lnTo>
                    <a:pt x="476300" y="0"/>
                  </a:lnTo>
                  <a:close/>
                </a:path>
                <a:path w="609600" h="22225">
                  <a:moveTo>
                    <a:pt x="542759" y="0"/>
                  </a:moveTo>
                  <a:lnTo>
                    <a:pt x="542759" y="0"/>
                  </a:lnTo>
                  <a:lnTo>
                    <a:pt x="487387" y="0"/>
                  </a:lnTo>
                  <a:lnTo>
                    <a:pt x="487387" y="11074"/>
                  </a:lnTo>
                  <a:lnTo>
                    <a:pt x="542759" y="11074"/>
                  </a:lnTo>
                  <a:lnTo>
                    <a:pt x="542759" y="0"/>
                  </a:lnTo>
                  <a:close/>
                </a:path>
                <a:path w="609600" h="22225">
                  <a:moveTo>
                    <a:pt x="553847" y="0"/>
                  </a:moveTo>
                  <a:lnTo>
                    <a:pt x="542772" y="0"/>
                  </a:lnTo>
                  <a:lnTo>
                    <a:pt x="542772" y="11074"/>
                  </a:lnTo>
                  <a:lnTo>
                    <a:pt x="553847" y="11074"/>
                  </a:lnTo>
                  <a:lnTo>
                    <a:pt x="553847" y="0"/>
                  </a:lnTo>
                  <a:close/>
                </a:path>
                <a:path w="609600" h="22225">
                  <a:moveTo>
                    <a:pt x="609219" y="0"/>
                  </a:moveTo>
                  <a:lnTo>
                    <a:pt x="598157" y="0"/>
                  </a:lnTo>
                  <a:lnTo>
                    <a:pt x="598157" y="11074"/>
                  </a:lnTo>
                  <a:lnTo>
                    <a:pt x="609219" y="11074"/>
                  </a:lnTo>
                  <a:lnTo>
                    <a:pt x="60921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6021984" y="4766093"/>
              <a:ext cx="255270" cy="0"/>
            </a:xfrm>
            <a:custGeom>
              <a:avLst/>
              <a:gdLst/>
              <a:ahLst/>
              <a:cxnLst/>
              <a:rect l="l" t="t" r="r" b="b"/>
              <a:pathLst>
                <a:path w="255270">
                  <a:moveTo>
                    <a:pt x="0" y="0"/>
                  </a:moveTo>
                  <a:lnTo>
                    <a:pt x="254762" y="0"/>
                  </a:lnTo>
                </a:path>
              </a:pathLst>
            </a:custGeom>
            <a:ln w="11074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5955525" y="4760556"/>
              <a:ext cx="631825" cy="22225"/>
            </a:xfrm>
            <a:custGeom>
              <a:avLst/>
              <a:gdLst/>
              <a:ahLst/>
              <a:cxnLst/>
              <a:rect l="l" t="t" r="r" b="b"/>
              <a:pathLst>
                <a:path w="631825" h="22225">
                  <a:moveTo>
                    <a:pt x="44297" y="11074"/>
                  </a:moveTo>
                  <a:lnTo>
                    <a:pt x="33223" y="11074"/>
                  </a:lnTo>
                  <a:lnTo>
                    <a:pt x="22148" y="11074"/>
                  </a:lnTo>
                  <a:lnTo>
                    <a:pt x="11074" y="11074"/>
                  </a:lnTo>
                  <a:lnTo>
                    <a:pt x="0" y="11074"/>
                  </a:lnTo>
                  <a:lnTo>
                    <a:pt x="0" y="22148"/>
                  </a:lnTo>
                  <a:lnTo>
                    <a:pt x="11074" y="22148"/>
                  </a:lnTo>
                  <a:lnTo>
                    <a:pt x="22148" y="22148"/>
                  </a:lnTo>
                  <a:lnTo>
                    <a:pt x="33223" y="22148"/>
                  </a:lnTo>
                  <a:lnTo>
                    <a:pt x="44297" y="22148"/>
                  </a:lnTo>
                  <a:lnTo>
                    <a:pt x="44297" y="11074"/>
                  </a:lnTo>
                  <a:close/>
                </a:path>
                <a:path w="631825" h="22225">
                  <a:moveTo>
                    <a:pt x="77533" y="11074"/>
                  </a:moveTo>
                  <a:lnTo>
                    <a:pt x="66459" y="11074"/>
                  </a:lnTo>
                  <a:lnTo>
                    <a:pt x="55384" y="11074"/>
                  </a:lnTo>
                  <a:lnTo>
                    <a:pt x="44310" y="11074"/>
                  </a:lnTo>
                  <a:lnTo>
                    <a:pt x="44310" y="22148"/>
                  </a:lnTo>
                  <a:lnTo>
                    <a:pt x="55384" y="22148"/>
                  </a:lnTo>
                  <a:lnTo>
                    <a:pt x="66459" y="22148"/>
                  </a:lnTo>
                  <a:lnTo>
                    <a:pt x="77533" y="22148"/>
                  </a:lnTo>
                  <a:lnTo>
                    <a:pt x="77533" y="11074"/>
                  </a:lnTo>
                  <a:close/>
                </a:path>
                <a:path w="631825" h="22225">
                  <a:moveTo>
                    <a:pt x="99682" y="11074"/>
                  </a:moveTo>
                  <a:lnTo>
                    <a:pt x="88607" y="11074"/>
                  </a:lnTo>
                  <a:lnTo>
                    <a:pt x="88607" y="22148"/>
                  </a:lnTo>
                  <a:lnTo>
                    <a:pt x="99682" y="22148"/>
                  </a:lnTo>
                  <a:lnTo>
                    <a:pt x="99682" y="11074"/>
                  </a:lnTo>
                  <a:close/>
                </a:path>
                <a:path w="631825" h="22225">
                  <a:moveTo>
                    <a:pt x="110769" y="11074"/>
                  </a:moveTo>
                  <a:lnTo>
                    <a:pt x="99695" y="11074"/>
                  </a:lnTo>
                  <a:lnTo>
                    <a:pt x="99695" y="22148"/>
                  </a:lnTo>
                  <a:lnTo>
                    <a:pt x="110769" y="22148"/>
                  </a:lnTo>
                  <a:lnTo>
                    <a:pt x="110769" y="11074"/>
                  </a:lnTo>
                  <a:close/>
                </a:path>
                <a:path w="631825" h="22225">
                  <a:moveTo>
                    <a:pt x="155067" y="11074"/>
                  </a:moveTo>
                  <a:lnTo>
                    <a:pt x="143992" y="11074"/>
                  </a:lnTo>
                  <a:lnTo>
                    <a:pt x="132918" y="11074"/>
                  </a:lnTo>
                  <a:lnTo>
                    <a:pt x="121843" y="11074"/>
                  </a:lnTo>
                  <a:lnTo>
                    <a:pt x="121843" y="22148"/>
                  </a:lnTo>
                  <a:lnTo>
                    <a:pt x="132918" y="22148"/>
                  </a:lnTo>
                  <a:lnTo>
                    <a:pt x="143992" y="22148"/>
                  </a:lnTo>
                  <a:lnTo>
                    <a:pt x="155067" y="22148"/>
                  </a:lnTo>
                  <a:lnTo>
                    <a:pt x="155067" y="11074"/>
                  </a:lnTo>
                  <a:close/>
                </a:path>
                <a:path w="631825" h="22225">
                  <a:moveTo>
                    <a:pt x="177228" y="11074"/>
                  </a:moveTo>
                  <a:lnTo>
                    <a:pt x="166154" y="11074"/>
                  </a:lnTo>
                  <a:lnTo>
                    <a:pt x="166154" y="22148"/>
                  </a:lnTo>
                  <a:lnTo>
                    <a:pt x="177228" y="22148"/>
                  </a:lnTo>
                  <a:lnTo>
                    <a:pt x="177228" y="11074"/>
                  </a:lnTo>
                  <a:close/>
                </a:path>
                <a:path w="631825" h="22225">
                  <a:moveTo>
                    <a:pt x="210451" y="11074"/>
                  </a:moveTo>
                  <a:lnTo>
                    <a:pt x="199377" y="11074"/>
                  </a:lnTo>
                  <a:lnTo>
                    <a:pt x="199377" y="22148"/>
                  </a:lnTo>
                  <a:lnTo>
                    <a:pt x="210451" y="22148"/>
                  </a:lnTo>
                  <a:lnTo>
                    <a:pt x="210451" y="11074"/>
                  </a:lnTo>
                  <a:close/>
                </a:path>
                <a:path w="631825" h="22225">
                  <a:moveTo>
                    <a:pt x="265836" y="11074"/>
                  </a:moveTo>
                  <a:lnTo>
                    <a:pt x="254762" y="11074"/>
                  </a:lnTo>
                  <a:lnTo>
                    <a:pt x="243687" y="11074"/>
                  </a:lnTo>
                  <a:lnTo>
                    <a:pt x="243687" y="22148"/>
                  </a:lnTo>
                  <a:lnTo>
                    <a:pt x="254762" y="22148"/>
                  </a:lnTo>
                  <a:lnTo>
                    <a:pt x="265836" y="22148"/>
                  </a:lnTo>
                  <a:lnTo>
                    <a:pt x="265836" y="11074"/>
                  </a:lnTo>
                  <a:close/>
                </a:path>
                <a:path w="631825" h="22225">
                  <a:moveTo>
                    <a:pt x="276923" y="11074"/>
                  </a:moveTo>
                  <a:lnTo>
                    <a:pt x="265849" y="11074"/>
                  </a:lnTo>
                  <a:lnTo>
                    <a:pt x="265849" y="22148"/>
                  </a:lnTo>
                  <a:lnTo>
                    <a:pt x="276923" y="22148"/>
                  </a:lnTo>
                  <a:lnTo>
                    <a:pt x="276923" y="11074"/>
                  </a:lnTo>
                  <a:close/>
                </a:path>
                <a:path w="631825" h="22225">
                  <a:moveTo>
                    <a:pt x="310146" y="11074"/>
                  </a:moveTo>
                  <a:lnTo>
                    <a:pt x="299072" y="11074"/>
                  </a:lnTo>
                  <a:lnTo>
                    <a:pt x="299072" y="22148"/>
                  </a:lnTo>
                  <a:lnTo>
                    <a:pt x="310146" y="22148"/>
                  </a:lnTo>
                  <a:lnTo>
                    <a:pt x="310146" y="11074"/>
                  </a:lnTo>
                  <a:close/>
                </a:path>
                <a:path w="631825" h="22225">
                  <a:moveTo>
                    <a:pt x="343382" y="11074"/>
                  </a:moveTo>
                  <a:lnTo>
                    <a:pt x="332308" y="11074"/>
                  </a:lnTo>
                  <a:lnTo>
                    <a:pt x="332308" y="22148"/>
                  </a:lnTo>
                  <a:lnTo>
                    <a:pt x="343382" y="22148"/>
                  </a:lnTo>
                  <a:lnTo>
                    <a:pt x="343382" y="11074"/>
                  </a:lnTo>
                  <a:close/>
                </a:path>
                <a:path w="631825" h="22225">
                  <a:moveTo>
                    <a:pt x="409841" y="0"/>
                  </a:moveTo>
                  <a:lnTo>
                    <a:pt x="398767" y="0"/>
                  </a:lnTo>
                  <a:lnTo>
                    <a:pt x="387692" y="0"/>
                  </a:lnTo>
                  <a:lnTo>
                    <a:pt x="387692" y="11074"/>
                  </a:lnTo>
                  <a:lnTo>
                    <a:pt x="387692" y="22148"/>
                  </a:lnTo>
                  <a:lnTo>
                    <a:pt x="398767" y="22148"/>
                  </a:lnTo>
                  <a:lnTo>
                    <a:pt x="398767" y="11087"/>
                  </a:lnTo>
                  <a:lnTo>
                    <a:pt x="409841" y="11087"/>
                  </a:lnTo>
                  <a:lnTo>
                    <a:pt x="409841" y="0"/>
                  </a:lnTo>
                  <a:close/>
                </a:path>
                <a:path w="631825" h="22225">
                  <a:moveTo>
                    <a:pt x="431990" y="0"/>
                  </a:moveTo>
                  <a:lnTo>
                    <a:pt x="420916" y="0"/>
                  </a:lnTo>
                  <a:lnTo>
                    <a:pt x="420916" y="11074"/>
                  </a:lnTo>
                  <a:lnTo>
                    <a:pt x="420916" y="22148"/>
                  </a:lnTo>
                  <a:lnTo>
                    <a:pt x="431990" y="22148"/>
                  </a:lnTo>
                  <a:lnTo>
                    <a:pt x="431990" y="11087"/>
                  </a:lnTo>
                  <a:lnTo>
                    <a:pt x="431990" y="0"/>
                  </a:lnTo>
                  <a:close/>
                </a:path>
                <a:path w="631825" h="22225">
                  <a:moveTo>
                    <a:pt x="454152" y="0"/>
                  </a:moveTo>
                  <a:lnTo>
                    <a:pt x="443077" y="0"/>
                  </a:lnTo>
                  <a:lnTo>
                    <a:pt x="443077" y="11074"/>
                  </a:lnTo>
                  <a:lnTo>
                    <a:pt x="432003" y="11074"/>
                  </a:lnTo>
                  <a:lnTo>
                    <a:pt x="432003" y="22148"/>
                  </a:lnTo>
                  <a:lnTo>
                    <a:pt x="443077" y="22148"/>
                  </a:lnTo>
                  <a:lnTo>
                    <a:pt x="454152" y="22148"/>
                  </a:lnTo>
                  <a:lnTo>
                    <a:pt x="454152" y="11087"/>
                  </a:lnTo>
                  <a:lnTo>
                    <a:pt x="454152" y="0"/>
                  </a:lnTo>
                  <a:close/>
                </a:path>
                <a:path w="631825" h="22225">
                  <a:moveTo>
                    <a:pt x="476300" y="11074"/>
                  </a:moveTo>
                  <a:lnTo>
                    <a:pt x="465226" y="11074"/>
                  </a:lnTo>
                  <a:lnTo>
                    <a:pt x="465226" y="22148"/>
                  </a:lnTo>
                  <a:lnTo>
                    <a:pt x="476300" y="22148"/>
                  </a:lnTo>
                  <a:lnTo>
                    <a:pt x="476300" y="11074"/>
                  </a:lnTo>
                  <a:close/>
                </a:path>
                <a:path w="631825" h="22225">
                  <a:moveTo>
                    <a:pt x="542759" y="11074"/>
                  </a:moveTo>
                  <a:lnTo>
                    <a:pt x="531685" y="11074"/>
                  </a:lnTo>
                  <a:lnTo>
                    <a:pt x="520611" y="11074"/>
                  </a:lnTo>
                  <a:lnTo>
                    <a:pt x="520611" y="0"/>
                  </a:lnTo>
                  <a:lnTo>
                    <a:pt x="509536" y="0"/>
                  </a:lnTo>
                  <a:lnTo>
                    <a:pt x="498462" y="0"/>
                  </a:lnTo>
                  <a:lnTo>
                    <a:pt x="498462" y="11074"/>
                  </a:lnTo>
                  <a:lnTo>
                    <a:pt x="498462" y="22148"/>
                  </a:lnTo>
                  <a:lnTo>
                    <a:pt x="509536" y="22148"/>
                  </a:lnTo>
                  <a:lnTo>
                    <a:pt x="509536" y="11087"/>
                  </a:lnTo>
                  <a:lnTo>
                    <a:pt x="520611" y="11087"/>
                  </a:lnTo>
                  <a:lnTo>
                    <a:pt x="520611" y="22148"/>
                  </a:lnTo>
                  <a:lnTo>
                    <a:pt x="531685" y="22148"/>
                  </a:lnTo>
                  <a:lnTo>
                    <a:pt x="542759" y="22148"/>
                  </a:lnTo>
                  <a:lnTo>
                    <a:pt x="542759" y="11074"/>
                  </a:lnTo>
                  <a:close/>
                </a:path>
                <a:path w="631825" h="22225">
                  <a:moveTo>
                    <a:pt x="564908" y="0"/>
                  </a:moveTo>
                  <a:lnTo>
                    <a:pt x="553847" y="0"/>
                  </a:lnTo>
                  <a:lnTo>
                    <a:pt x="553847" y="11074"/>
                  </a:lnTo>
                  <a:lnTo>
                    <a:pt x="542772" y="11074"/>
                  </a:lnTo>
                  <a:lnTo>
                    <a:pt x="542772" y="22148"/>
                  </a:lnTo>
                  <a:lnTo>
                    <a:pt x="553847" y="22148"/>
                  </a:lnTo>
                  <a:lnTo>
                    <a:pt x="564908" y="22148"/>
                  </a:lnTo>
                  <a:lnTo>
                    <a:pt x="564908" y="11087"/>
                  </a:lnTo>
                  <a:lnTo>
                    <a:pt x="564908" y="0"/>
                  </a:lnTo>
                  <a:close/>
                </a:path>
                <a:path w="631825" h="22225">
                  <a:moveTo>
                    <a:pt x="587057" y="11074"/>
                  </a:moveTo>
                  <a:lnTo>
                    <a:pt x="575995" y="11074"/>
                  </a:lnTo>
                  <a:lnTo>
                    <a:pt x="564921" y="11074"/>
                  </a:lnTo>
                  <a:lnTo>
                    <a:pt x="564921" y="22148"/>
                  </a:lnTo>
                  <a:lnTo>
                    <a:pt x="575995" y="22148"/>
                  </a:lnTo>
                  <a:lnTo>
                    <a:pt x="587057" y="22148"/>
                  </a:lnTo>
                  <a:lnTo>
                    <a:pt x="587057" y="11074"/>
                  </a:lnTo>
                  <a:close/>
                </a:path>
                <a:path w="631825" h="22225">
                  <a:moveTo>
                    <a:pt x="609219" y="11074"/>
                  </a:moveTo>
                  <a:lnTo>
                    <a:pt x="598157" y="11074"/>
                  </a:lnTo>
                  <a:lnTo>
                    <a:pt x="598157" y="22148"/>
                  </a:lnTo>
                  <a:lnTo>
                    <a:pt x="609219" y="22148"/>
                  </a:lnTo>
                  <a:lnTo>
                    <a:pt x="609219" y="11074"/>
                  </a:lnTo>
                  <a:close/>
                </a:path>
                <a:path w="631825" h="22225">
                  <a:moveTo>
                    <a:pt x="631380" y="0"/>
                  </a:moveTo>
                  <a:lnTo>
                    <a:pt x="620306" y="0"/>
                  </a:lnTo>
                  <a:lnTo>
                    <a:pt x="620306" y="11087"/>
                  </a:lnTo>
                  <a:lnTo>
                    <a:pt x="631380" y="11087"/>
                  </a:lnTo>
                  <a:lnTo>
                    <a:pt x="6313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2" name="object 52"/>
          <p:cNvSpPr txBox="1"/>
          <p:nvPr/>
        </p:nvSpPr>
        <p:spPr>
          <a:xfrm>
            <a:off x="5898515" y="4810035"/>
            <a:ext cx="977265" cy="4851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50" b="1" dirty="0">
                <a:latin typeface="Raleway"/>
                <a:cs typeface="Raleway"/>
              </a:rPr>
              <a:t>Product Height:</a:t>
            </a:r>
            <a:r>
              <a:rPr sz="750" b="1" spc="-5" dirty="0">
                <a:latin typeface="Raleway"/>
                <a:cs typeface="Raleway"/>
              </a:rPr>
              <a:t> </a:t>
            </a:r>
            <a:r>
              <a:rPr sz="750" spc="-20" dirty="0">
                <a:latin typeface="Raleway"/>
                <a:cs typeface="Raleway"/>
              </a:rPr>
              <a:t>31.25</a:t>
            </a:r>
            <a:endParaRPr sz="75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z="750" b="1" dirty="0">
                <a:latin typeface="Raleway"/>
                <a:cs typeface="Raleway"/>
              </a:rPr>
              <a:t>Product Depth: </a:t>
            </a:r>
            <a:r>
              <a:rPr sz="750" spc="-25" dirty="0">
                <a:latin typeface="Raleway"/>
                <a:cs typeface="Raleway"/>
              </a:rPr>
              <a:t>29</a:t>
            </a:r>
            <a:endParaRPr sz="75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z="750" b="1" dirty="0">
                <a:latin typeface="Raleway"/>
                <a:cs typeface="Raleway"/>
              </a:rPr>
              <a:t>Product Length: </a:t>
            </a:r>
            <a:r>
              <a:rPr sz="750" spc="-25" dirty="0">
                <a:latin typeface="Raleway"/>
                <a:cs typeface="Raleway"/>
              </a:rPr>
              <a:t>29</a:t>
            </a:r>
            <a:endParaRPr sz="75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z="750" b="1" dirty="0">
                <a:latin typeface="Raleway"/>
                <a:cs typeface="Raleway"/>
              </a:rPr>
              <a:t>Cubes: </a:t>
            </a:r>
            <a:r>
              <a:rPr sz="750" spc="-20" dirty="0">
                <a:latin typeface="Raleway"/>
                <a:cs typeface="Raleway"/>
              </a:rPr>
              <a:t>13.37</a:t>
            </a:r>
            <a:endParaRPr sz="750">
              <a:latin typeface="Raleway"/>
              <a:cs typeface="Raleway"/>
            </a:endParaRPr>
          </a:p>
        </p:txBody>
      </p:sp>
      <p:sp>
        <p:nvSpPr>
          <p:cNvPr id="53" name="object 53"/>
          <p:cNvSpPr txBox="1">
            <a:spLocks noGrp="1"/>
          </p:cNvSpPr>
          <p:nvPr>
            <p:ph type="sldNum" sz="quarter" idx="4294967295"/>
          </p:nvPr>
        </p:nvSpPr>
        <p:spPr>
          <a:xfrm>
            <a:off x="9477375" y="7521575"/>
            <a:ext cx="581025" cy="16033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900" b="0" i="0">
                <a:solidFill>
                  <a:schemeClr val="bg1"/>
                </a:solidFill>
                <a:latin typeface="Raleway"/>
                <a:cs typeface="Raleway"/>
              </a:defRPr>
            </a:lvl1pPr>
          </a:lstStyle>
          <a:p>
            <a:pPr marL="12700">
              <a:lnSpc>
                <a:spcPct val="100000"/>
              </a:lnSpc>
              <a:spcBef>
                <a:spcPts val="45"/>
              </a:spcBef>
            </a:pPr>
            <a:r>
              <a:rPr lang="en-US"/>
              <a:t>Page: </a:t>
            </a:r>
            <a:fld id="{81D60167-4931-47E6-BA6A-407CBD079E47}" type="slidenum">
              <a:rPr spc="-25" smtClean="0"/>
              <a:pPr marL="12700">
                <a:lnSpc>
                  <a:spcPct val="100000"/>
                </a:lnSpc>
                <a:spcBef>
                  <a:spcPts val="45"/>
                </a:spcBef>
              </a:pPr>
              <a:t>106</a:t>
            </a:fld>
            <a:endParaRPr spc="-25" dirty="0"/>
          </a:p>
        </p:txBody>
      </p:sp>
      <p:graphicFrame>
        <p:nvGraphicFramePr>
          <p:cNvPr id="2" name="Object 1">
            <a:extLst>
              <a:ext uri="{FF2B5EF4-FFF2-40B4-BE49-F238E27FC236}">
                <a16:creationId xmlns:a16="http://schemas.microsoft.com/office/drawing/2014/main" id="{7406CB5B-6884-263F-422E-BF0510686443}"/>
              </a:ext>
            </a:extLst>
          </p:cNvPr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2693990001"/>
              </p:ext>
            </p:extLst>
          </p:nvPr>
        </p:nvGraphicFramePr>
        <p:xfrm>
          <a:off x="331470" y="5628767"/>
          <a:ext cx="8724900" cy="6096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Worksheet" r:id="rId5" imgW="8724900" imgH="609600" progId="Excel.Sheet.12">
                  <p:embed/>
                </p:oleObj>
              </mc:Choice>
              <mc:Fallback>
                <p:oleObj name="Worksheet" r:id="rId5" imgW="8724900" imgH="609600" progId="Excel.Sheet.12">
                  <p:embed/>
                  <p:pic>
                    <p:nvPicPr>
                      <p:cNvPr id="2" name="Object 1">
                        <a:extLst>
                          <a:ext uri="{FF2B5EF4-FFF2-40B4-BE49-F238E27FC236}">
                            <a16:creationId xmlns:a16="http://schemas.microsoft.com/office/drawing/2014/main" id="{7406CB5B-6884-263F-422E-BF0510686443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6"/>
                      <a:stretch>
                        <a:fillRect/>
                      </a:stretch>
                    </p:blipFill>
                    <p:spPr>
                      <a:xfrm>
                        <a:off x="331470" y="5628767"/>
                        <a:ext cx="8724900" cy="609600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3" name="Picture 2" descr="A picture containing logo&#10;&#10;Description automatically generated">
            <a:extLst>
              <a:ext uri="{FF2B5EF4-FFF2-40B4-BE49-F238E27FC236}">
                <a16:creationId xmlns:a16="http://schemas.microsoft.com/office/drawing/2014/main" id="{B93A85AF-A2D2-09B5-5069-9B31600971D0}"/>
              </a:ext>
            </a:extLst>
          </p:cNvPr>
          <p:cNvPicPr>
            <a:picLocks noChangeAspect="1"/>
          </p:cNvPicPr>
          <p:nvPr/>
        </p:nvPicPr>
        <p:blipFill rotWithShape="1"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6732"/>
          <a:stretch/>
        </p:blipFill>
        <p:spPr>
          <a:xfrm>
            <a:off x="8610600" y="6449545"/>
            <a:ext cx="1293202" cy="1232368"/>
          </a:xfrm>
          <a:prstGeom prst="rect">
            <a:avLst/>
          </a:prstGeom>
        </p:spPr>
      </p:pic>
      <p:sp>
        <p:nvSpPr>
          <p:cNvPr id="4" name="Rectangle 3">
            <a:extLst>
              <a:ext uri="{FF2B5EF4-FFF2-40B4-BE49-F238E27FC236}">
                <a16:creationId xmlns:a16="http://schemas.microsoft.com/office/drawing/2014/main" id="{FC9146FF-C193-BA7D-B997-7290434029F8}"/>
              </a:ext>
            </a:extLst>
          </p:cNvPr>
          <p:cNvSpPr/>
          <p:nvPr/>
        </p:nvSpPr>
        <p:spPr>
          <a:xfrm>
            <a:off x="7980045" y="5486400"/>
            <a:ext cx="1076325" cy="91355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10689382"/>
      </p:ext>
    </p:extLst>
  </p:cSld>
  <p:clrMapOvr>
    <a:masterClrMapping/>
  </p:clrMapOvr>
</p:sld>
</file>

<file path=ppt/slides/slide1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object 5"/>
          <p:cNvSpPr txBox="1"/>
          <p:nvPr/>
        </p:nvSpPr>
        <p:spPr>
          <a:xfrm>
            <a:off x="4825047" y="7514882"/>
            <a:ext cx="408305" cy="1625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900" dirty="0">
                <a:solidFill>
                  <a:srgbClr val="FFFFFF"/>
                </a:solidFill>
                <a:latin typeface="Raleway"/>
                <a:cs typeface="Raleway"/>
              </a:rPr>
              <a:t>Page: </a:t>
            </a:r>
            <a:r>
              <a:rPr sz="900" spc="-50" dirty="0">
                <a:solidFill>
                  <a:srgbClr val="FFFFFF"/>
                </a:solidFill>
                <a:latin typeface="Raleway"/>
                <a:cs typeface="Raleway"/>
              </a:rPr>
              <a:t>7</a:t>
            </a:r>
            <a:endParaRPr sz="900">
              <a:latin typeface="Raleway"/>
              <a:cs typeface="Raleway"/>
            </a:endParaRPr>
          </a:p>
        </p:txBody>
      </p:sp>
      <p:pic>
        <p:nvPicPr>
          <p:cNvPr id="6" name="object 6">
            <a:hlinkClick r:id="rId2"/>
          </p:cNvPr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47625" y="767626"/>
            <a:ext cx="5715000" cy="4446270"/>
          </a:xfrm>
          <a:prstGeom prst="rect">
            <a:avLst/>
          </a:prstGeom>
        </p:spPr>
      </p:pic>
      <p:sp>
        <p:nvSpPr>
          <p:cNvPr id="7" name="object 7"/>
          <p:cNvSpPr/>
          <p:nvPr/>
        </p:nvSpPr>
        <p:spPr>
          <a:xfrm>
            <a:off x="6176645" y="217364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6176645" y="228794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6176645" y="251654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6176645" y="274514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6176645" y="285944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6176645" y="297374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6176645" y="320234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6176645" y="331664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 txBox="1"/>
          <p:nvPr/>
        </p:nvSpPr>
        <p:spPr>
          <a:xfrm>
            <a:off x="5898515" y="849713"/>
            <a:ext cx="3157855" cy="3066415"/>
          </a:xfrm>
          <a:prstGeom prst="rect">
            <a:avLst/>
          </a:prstGeom>
        </p:spPr>
        <p:txBody>
          <a:bodyPr vert="horz" wrap="square" lIns="0" tIns="27940" rIns="0" bIns="0" rtlCol="0">
            <a:spAutoFit/>
          </a:bodyPr>
          <a:lstStyle/>
          <a:p>
            <a:pPr marL="12700" marR="405130">
              <a:lnSpc>
                <a:spcPts val="1350"/>
              </a:lnSpc>
              <a:spcBef>
                <a:spcPts val="220"/>
              </a:spcBef>
            </a:pPr>
            <a:r>
              <a:rPr sz="1200" b="1" spc="80" dirty="0">
                <a:latin typeface="Arial"/>
                <a:cs typeface="Arial"/>
              </a:rPr>
              <a:t>SOPHIA SWIVEL </a:t>
            </a:r>
            <a:r>
              <a:rPr sz="1200" b="1" spc="50" dirty="0">
                <a:latin typeface="Arial"/>
                <a:cs typeface="Arial"/>
              </a:rPr>
              <a:t>ACCENT</a:t>
            </a:r>
            <a:r>
              <a:rPr sz="1200" b="1" spc="80" dirty="0">
                <a:latin typeface="Arial"/>
                <a:cs typeface="Arial"/>
              </a:rPr>
              <a:t> </a:t>
            </a:r>
            <a:r>
              <a:rPr sz="1200" b="1" spc="70" dirty="0">
                <a:latin typeface="Arial"/>
                <a:cs typeface="Arial"/>
              </a:rPr>
              <a:t>CHAIR, </a:t>
            </a:r>
            <a:r>
              <a:rPr sz="1200" b="1" spc="50" dirty="0">
                <a:latin typeface="Arial"/>
                <a:cs typeface="Arial"/>
              </a:rPr>
              <a:t>GRAY</a:t>
            </a:r>
            <a:r>
              <a:rPr sz="1200" b="1" spc="85" dirty="0">
                <a:latin typeface="Arial"/>
                <a:cs typeface="Arial"/>
              </a:rPr>
              <a:t> </a:t>
            </a:r>
            <a:r>
              <a:rPr sz="1200" b="1" spc="50" dirty="0">
                <a:latin typeface="Arial"/>
                <a:cs typeface="Arial"/>
              </a:rPr>
              <a:t>VELVET</a:t>
            </a:r>
            <a:endParaRPr sz="1200" dirty="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760"/>
              </a:spcBef>
            </a:pPr>
            <a:r>
              <a:rPr sz="750" b="1" dirty="0">
                <a:latin typeface="Raleway"/>
                <a:cs typeface="Raleway"/>
              </a:rPr>
              <a:t>SKU:</a:t>
            </a:r>
            <a:r>
              <a:rPr sz="750" b="1" spc="10" dirty="0">
                <a:latin typeface="Raleway"/>
                <a:cs typeface="Raleway"/>
              </a:rPr>
              <a:t> </a:t>
            </a:r>
            <a:r>
              <a:rPr sz="750" spc="-10" dirty="0">
                <a:latin typeface="Raleway"/>
                <a:cs typeface="Raleway"/>
              </a:rPr>
              <a:t>SOH850GV</a:t>
            </a:r>
            <a:endParaRPr sz="750" dirty="0">
              <a:latin typeface="Raleway"/>
              <a:cs typeface="Raleway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700" dirty="0">
              <a:latin typeface="Raleway"/>
              <a:cs typeface="Raleway"/>
            </a:endParaRPr>
          </a:p>
          <a:p>
            <a:pPr marL="12700" marR="5080">
              <a:lnSpc>
                <a:spcPct val="100000"/>
              </a:lnSpc>
              <a:spcBef>
                <a:spcPts val="5"/>
              </a:spcBef>
            </a:pPr>
            <a:r>
              <a:rPr sz="750" dirty="0">
                <a:latin typeface="Raleway"/>
                <a:cs typeface="Raleway"/>
              </a:rPr>
              <a:t>Compact enough to fit anywhere and comfortable enough that </a:t>
            </a:r>
            <a:r>
              <a:rPr sz="750" spc="-10" dirty="0">
                <a:latin typeface="Raleway"/>
                <a:cs typeface="Raleway"/>
              </a:rPr>
              <a:t>you’ll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want to put one everywhere, the Sophia Swivel Accent Chair</a:t>
            </a:r>
            <a:r>
              <a:rPr sz="750" spc="19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comes </a:t>
            </a:r>
            <a:r>
              <a:rPr sz="750" spc="-25" dirty="0">
                <a:latin typeface="Raleway"/>
                <a:cs typeface="Raleway"/>
              </a:rPr>
              <a:t>in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five</a:t>
            </a:r>
            <a:r>
              <a:rPr sz="750" spc="-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different covers and sports a 360° swivel base and transitional </a:t>
            </a:r>
            <a:r>
              <a:rPr sz="750" spc="-10" dirty="0">
                <a:latin typeface="Raleway"/>
                <a:cs typeface="Raleway"/>
              </a:rPr>
              <a:t>style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that blends with any </a:t>
            </a:r>
            <a:r>
              <a:rPr sz="750" spc="-10" dirty="0">
                <a:latin typeface="Raleway"/>
                <a:cs typeface="Raleway"/>
              </a:rPr>
              <a:t>environment.</a:t>
            </a:r>
            <a:endParaRPr sz="750" dirty="0">
              <a:latin typeface="Raleway"/>
              <a:cs typeface="Raleway"/>
            </a:endParaRPr>
          </a:p>
          <a:p>
            <a:pPr marL="393700">
              <a:lnSpc>
                <a:spcPct val="100000"/>
              </a:lnSpc>
              <a:spcBef>
                <a:spcPts val="750"/>
              </a:spcBef>
            </a:pPr>
            <a:r>
              <a:rPr sz="750" dirty="0">
                <a:latin typeface="Raleway"/>
                <a:cs typeface="Raleway"/>
              </a:rPr>
              <a:t>360° </a:t>
            </a:r>
            <a:r>
              <a:rPr sz="750" spc="-10" dirty="0">
                <a:latin typeface="Raleway"/>
                <a:cs typeface="Raleway"/>
              </a:rPr>
              <a:t>Swivel</a:t>
            </a:r>
            <a:endParaRPr sz="750" dirty="0">
              <a:latin typeface="Raleway"/>
              <a:cs typeface="Raleway"/>
            </a:endParaRPr>
          </a:p>
          <a:p>
            <a:pPr marL="393700" marR="30099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Removable back makes it easy to move around in </a:t>
            </a:r>
            <a:r>
              <a:rPr sz="750" spc="-10" dirty="0">
                <a:latin typeface="Raleway"/>
                <a:cs typeface="Raleway"/>
              </a:rPr>
              <a:t>small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hallways, doors, </a:t>
            </a:r>
            <a:r>
              <a:rPr sz="750" spc="-25" dirty="0">
                <a:latin typeface="Raleway"/>
                <a:cs typeface="Raleway"/>
              </a:rPr>
              <a:t>etc</a:t>
            </a:r>
            <a:endParaRPr sz="750" dirty="0">
              <a:latin typeface="Raleway"/>
              <a:cs typeface="Raleway"/>
            </a:endParaRPr>
          </a:p>
          <a:p>
            <a:pPr marL="393700" marR="310515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Gray velvet cover is butter-soft to the touch for an </a:t>
            </a:r>
            <a:r>
              <a:rPr sz="750" spc="-10" dirty="0">
                <a:latin typeface="Raleway"/>
                <a:cs typeface="Raleway"/>
              </a:rPr>
              <a:t>extra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comfortable </a:t>
            </a:r>
            <a:r>
              <a:rPr sz="750" spc="-20" dirty="0">
                <a:latin typeface="Raleway"/>
                <a:cs typeface="Raleway"/>
              </a:rPr>
              <a:t>seat</a:t>
            </a:r>
            <a:endParaRPr sz="750" dirty="0">
              <a:latin typeface="Raleway"/>
              <a:cs typeface="Raleway"/>
            </a:endParaRPr>
          </a:p>
          <a:p>
            <a:pPr marL="39370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Available in five different </a:t>
            </a:r>
            <a:r>
              <a:rPr sz="750" spc="-10" dirty="0">
                <a:latin typeface="Raleway"/>
                <a:cs typeface="Raleway"/>
              </a:rPr>
              <a:t>covers</a:t>
            </a:r>
            <a:endParaRPr sz="750" dirty="0">
              <a:latin typeface="Raleway"/>
              <a:cs typeface="Raleway"/>
            </a:endParaRPr>
          </a:p>
          <a:p>
            <a:pPr marL="39370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Adjustable levelers add stability on uneven </a:t>
            </a:r>
            <a:r>
              <a:rPr sz="750" spc="-10" dirty="0">
                <a:latin typeface="Raleway"/>
                <a:cs typeface="Raleway"/>
              </a:rPr>
              <a:t>surfaces.</a:t>
            </a:r>
            <a:endParaRPr sz="750" dirty="0">
              <a:latin typeface="Raleway"/>
              <a:cs typeface="Raleway"/>
            </a:endParaRPr>
          </a:p>
          <a:p>
            <a:pPr marL="393700" marR="33655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Easy assembly, just attach legs, add top and the chair is </a:t>
            </a:r>
            <a:r>
              <a:rPr sz="750" spc="-10" dirty="0">
                <a:latin typeface="Raleway"/>
                <a:cs typeface="Raleway"/>
              </a:rPr>
              <a:t>ready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to </a:t>
            </a:r>
            <a:r>
              <a:rPr sz="750" spc="-25" dirty="0">
                <a:latin typeface="Raleway"/>
                <a:cs typeface="Raleway"/>
              </a:rPr>
              <a:t>use</a:t>
            </a:r>
            <a:endParaRPr sz="750" dirty="0">
              <a:latin typeface="Raleway"/>
              <a:cs typeface="Raleway"/>
            </a:endParaRPr>
          </a:p>
          <a:p>
            <a:pPr marL="393700" marR="1509395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Removable</a:t>
            </a:r>
            <a:r>
              <a:rPr sz="750" spc="-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solid wood </a:t>
            </a:r>
            <a:r>
              <a:rPr sz="750" spc="-20" dirty="0">
                <a:latin typeface="Raleway"/>
                <a:cs typeface="Raleway"/>
              </a:rPr>
              <a:t>legs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u="sng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4"/>
              </a:rPr>
              <a:t>Download Sophia </a:t>
            </a:r>
            <a:r>
              <a:rPr sz="750" u="sng" spc="-10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4"/>
              </a:rPr>
              <a:t>Tearsheet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  <a:spcBef>
                <a:spcPts val="620"/>
              </a:spcBef>
            </a:pPr>
            <a:r>
              <a:rPr sz="750" u="sng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2"/>
              </a:rPr>
              <a:t>Read </a:t>
            </a:r>
            <a:r>
              <a:rPr sz="750" u="sng" spc="-20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2"/>
              </a:rPr>
              <a:t>More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</a:pPr>
            <a:r>
              <a:rPr sz="750" b="1" dirty="0">
                <a:latin typeface="Raleway"/>
                <a:cs typeface="Raleway"/>
              </a:rPr>
              <a:t>Price:</a:t>
            </a:r>
            <a:r>
              <a:rPr sz="750" b="1" spc="10" dirty="0">
                <a:latin typeface="Raleway"/>
                <a:cs typeface="Raleway"/>
              </a:rPr>
              <a:t> </a:t>
            </a:r>
            <a:r>
              <a:rPr sz="750" spc="-10" dirty="0">
                <a:latin typeface="Raleway"/>
                <a:cs typeface="Raleway"/>
              </a:rPr>
              <a:t>$119.00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ts val="880"/>
              </a:lnSpc>
              <a:spcBef>
                <a:spcPts val="5"/>
              </a:spcBef>
            </a:pPr>
            <a:r>
              <a:rPr sz="750" b="1" dirty="0">
                <a:latin typeface="Raleway"/>
                <a:cs typeface="Raleway"/>
              </a:rPr>
              <a:t>Stock: </a:t>
            </a:r>
            <a:r>
              <a:rPr sz="750" dirty="0">
                <a:latin typeface="Raleway"/>
                <a:cs typeface="Raleway"/>
              </a:rPr>
              <a:t>83 in </a:t>
            </a:r>
            <a:r>
              <a:rPr sz="750" spc="-10" dirty="0">
                <a:latin typeface="Raleway"/>
                <a:cs typeface="Raleway"/>
              </a:rPr>
              <a:t>stock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ts val="1060"/>
              </a:lnSpc>
              <a:tabLst>
                <a:tab pos="1587500" algn="l"/>
              </a:tabLst>
            </a:pPr>
            <a:r>
              <a:rPr sz="900" spc="-10" dirty="0">
                <a:latin typeface="Raleway"/>
                <a:cs typeface="Raleway"/>
              </a:rPr>
              <a:t>Weight</a:t>
            </a:r>
            <a:r>
              <a:rPr sz="900" dirty="0">
                <a:latin typeface="Raleway"/>
                <a:cs typeface="Raleway"/>
              </a:rPr>
              <a:t>	59.4</a:t>
            </a:r>
            <a:r>
              <a:rPr sz="900" spc="-10" dirty="0">
                <a:latin typeface="Raleway"/>
                <a:cs typeface="Raleway"/>
              </a:rPr>
              <a:t> </a:t>
            </a:r>
            <a:r>
              <a:rPr sz="900" spc="-25" dirty="0">
                <a:latin typeface="Raleway"/>
                <a:cs typeface="Raleway"/>
              </a:rPr>
              <a:t>lbs</a:t>
            </a:r>
            <a:endParaRPr sz="900" dirty="0">
              <a:latin typeface="Raleway"/>
              <a:cs typeface="Raleway"/>
            </a:endParaRPr>
          </a:p>
        </p:txBody>
      </p:sp>
      <p:grpSp>
        <p:nvGrpSpPr>
          <p:cNvPr id="16" name="object 16"/>
          <p:cNvGrpSpPr/>
          <p:nvPr/>
        </p:nvGrpSpPr>
        <p:grpSpPr>
          <a:xfrm>
            <a:off x="5907614" y="3988365"/>
            <a:ext cx="727710" cy="727710"/>
            <a:chOff x="5907614" y="3988365"/>
            <a:chExt cx="727710" cy="727710"/>
          </a:xfrm>
        </p:grpSpPr>
        <p:sp>
          <p:nvSpPr>
            <p:cNvPr id="17" name="object 17"/>
            <p:cNvSpPr/>
            <p:nvPr/>
          </p:nvSpPr>
          <p:spPr>
            <a:xfrm>
              <a:off x="5911215" y="3991965"/>
              <a:ext cx="720090" cy="720090"/>
            </a:xfrm>
            <a:custGeom>
              <a:avLst/>
              <a:gdLst/>
              <a:ahLst/>
              <a:cxnLst/>
              <a:rect l="l" t="t" r="r" b="b"/>
              <a:pathLst>
                <a:path w="720090" h="720089">
                  <a:moveTo>
                    <a:pt x="0" y="0"/>
                  </a:moveTo>
                  <a:lnTo>
                    <a:pt x="720001" y="0"/>
                  </a:lnTo>
                  <a:lnTo>
                    <a:pt x="720001" y="720001"/>
                  </a:lnTo>
                  <a:lnTo>
                    <a:pt x="0" y="720001"/>
                  </a:lnTo>
                  <a:lnTo>
                    <a:pt x="0" y="0"/>
                  </a:lnTo>
                  <a:close/>
                </a:path>
              </a:pathLst>
            </a:custGeom>
            <a:ln w="72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5958433" y="4039183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09" h="35560">
                  <a:moveTo>
                    <a:pt x="23583" y="0"/>
                  </a:moveTo>
                  <a:lnTo>
                    <a:pt x="11798" y="0"/>
                  </a:lnTo>
                  <a:lnTo>
                    <a:pt x="0" y="0"/>
                  </a:lnTo>
                  <a:lnTo>
                    <a:pt x="0" y="11798"/>
                  </a:lnTo>
                  <a:lnTo>
                    <a:pt x="0" y="23596"/>
                  </a:lnTo>
                  <a:lnTo>
                    <a:pt x="0" y="35394"/>
                  </a:lnTo>
                  <a:lnTo>
                    <a:pt x="11798" y="35394"/>
                  </a:lnTo>
                  <a:lnTo>
                    <a:pt x="11798" y="23596"/>
                  </a:lnTo>
                  <a:lnTo>
                    <a:pt x="11798" y="11798"/>
                  </a:lnTo>
                  <a:lnTo>
                    <a:pt x="23583" y="11798"/>
                  </a:lnTo>
                  <a:lnTo>
                    <a:pt x="23583" y="0"/>
                  </a:lnTo>
                  <a:close/>
                </a:path>
                <a:path w="626109" h="35560">
                  <a:moveTo>
                    <a:pt x="35394" y="23596"/>
                  </a:moveTo>
                  <a:lnTo>
                    <a:pt x="23596" y="23596"/>
                  </a:lnTo>
                  <a:lnTo>
                    <a:pt x="23596" y="35394"/>
                  </a:lnTo>
                  <a:lnTo>
                    <a:pt x="35394" y="35394"/>
                  </a:lnTo>
                  <a:lnTo>
                    <a:pt x="35394" y="23596"/>
                  </a:lnTo>
                  <a:close/>
                </a:path>
                <a:path w="626109" h="35560">
                  <a:moveTo>
                    <a:pt x="35394" y="0"/>
                  </a:moveTo>
                  <a:lnTo>
                    <a:pt x="23596" y="0"/>
                  </a:lnTo>
                  <a:lnTo>
                    <a:pt x="23596" y="11798"/>
                  </a:lnTo>
                  <a:lnTo>
                    <a:pt x="35394" y="11798"/>
                  </a:lnTo>
                  <a:lnTo>
                    <a:pt x="35394" y="0"/>
                  </a:lnTo>
                  <a:close/>
                </a:path>
                <a:path w="626109" h="35560">
                  <a:moveTo>
                    <a:pt x="58991" y="23596"/>
                  </a:moveTo>
                  <a:lnTo>
                    <a:pt x="47205" y="23596"/>
                  </a:lnTo>
                  <a:lnTo>
                    <a:pt x="35407" y="23596"/>
                  </a:lnTo>
                  <a:lnTo>
                    <a:pt x="35407" y="35394"/>
                  </a:lnTo>
                  <a:lnTo>
                    <a:pt x="47205" y="35394"/>
                  </a:lnTo>
                  <a:lnTo>
                    <a:pt x="58991" y="35394"/>
                  </a:lnTo>
                  <a:lnTo>
                    <a:pt x="58991" y="23596"/>
                  </a:lnTo>
                  <a:close/>
                </a:path>
                <a:path w="626109" h="35560">
                  <a:moveTo>
                    <a:pt x="58991" y="0"/>
                  </a:moveTo>
                  <a:lnTo>
                    <a:pt x="47205" y="0"/>
                  </a:lnTo>
                  <a:lnTo>
                    <a:pt x="35407" y="0"/>
                  </a:lnTo>
                  <a:lnTo>
                    <a:pt x="35407" y="11798"/>
                  </a:lnTo>
                  <a:lnTo>
                    <a:pt x="47205" y="11798"/>
                  </a:lnTo>
                  <a:lnTo>
                    <a:pt x="58991" y="11798"/>
                  </a:lnTo>
                  <a:lnTo>
                    <a:pt x="58991" y="0"/>
                  </a:lnTo>
                  <a:close/>
                </a:path>
                <a:path w="626109" h="35560">
                  <a:moveTo>
                    <a:pt x="82613" y="0"/>
                  </a:moveTo>
                  <a:lnTo>
                    <a:pt x="70815" y="0"/>
                  </a:lnTo>
                  <a:lnTo>
                    <a:pt x="59016" y="0"/>
                  </a:lnTo>
                  <a:lnTo>
                    <a:pt x="59016" y="11798"/>
                  </a:lnTo>
                  <a:lnTo>
                    <a:pt x="70815" y="11798"/>
                  </a:lnTo>
                  <a:lnTo>
                    <a:pt x="70815" y="23596"/>
                  </a:lnTo>
                  <a:lnTo>
                    <a:pt x="70815" y="35394"/>
                  </a:lnTo>
                  <a:lnTo>
                    <a:pt x="82613" y="35394"/>
                  </a:lnTo>
                  <a:lnTo>
                    <a:pt x="82613" y="23596"/>
                  </a:lnTo>
                  <a:lnTo>
                    <a:pt x="82613" y="11798"/>
                  </a:lnTo>
                  <a:lnTo>
                    <a:pt x="82613" y="0"/>
                  </a:lnTo>
                  <a:close/>
                </a:path>
                <a:path w="626109" h="35560">
                  <a:moveTo>
                    <a:pt x="118008" y="0"/>
                  </a:moveTo>
                  <a:lnTo>
                    <a:pt x="106222" y="0"/>
                  </a:lnTo>
                  <a:lnTo>
                    <a:pt x="106222" y="11798"/>
                  </a:lnTo>
                  <a:lnTo>
                    <a:pt x="106222" y="23596"/>
                  </a:lnTo>
                  <a:lnTo>
                    <a:pt x="106222" y="35394"/>
                  </a:lnTo>
                  <a:lnTo>
                    <a:pt x="118008" y="35394"/>
                  </a:lnTo>
                  <a:lnTo>
                    <a:pt x="118008" y="23596"/>
                  </a:lnTo>
                  <a:lnTo>
                    <a:pt x="118008" y="11798"/>
                  </a:lnTo>
                  <a:lnTo>
                    <a:pt x="118008" y="0"/>
                  </a:lnTo>
                  <a:close/>
                </a:path>
                <a:path w="626109" h="35560">
                  <a:moveTo>
                    <a:pt x="129819" y="11798"/>
                  </a:moveTo>
                  <a:lnTo>
                    <a:pt x="118021" y="11798"/>
                  </a:lnTo>
                  <a:lnTo>
                    <a:pt x="118021" y="23596"/>
                  </a:lnTo>
                  <a:lnTo>
                    <a:pt x="118021" y="35394"/>
                  </a:lnTo>
                  <a:lnTo>
                    <a:pt x="129819" y="35394"/>
                  </a:lnTo>
                  <a:lnTo>
                    <a:pt x="129819" y="23596"/>
                  </a:lnTo>
                  <a:lnTo>
                    <a:pt x="129819" y="11798"/>
                  </a:lnTo>
                  <a:close/>
                </a:path>
                <a:path w="626109" h="35560">
                  <a:moveTo>
                    <a:pt x="153416" y="0"/>
                  </a:moveTo>
                  <a:lnTo>
                    <a:pt x="141630" y="0"/>
                  </a:lnTo>
                  <a:lnTo>
                    <a:pt x="129832" y="0"/>
                  </a:lnTo>
                  <a:lnTo>
                    <a:pt x="129832" y="11798"/>
                  </a:lnTo>
                  <a:lnTo>
                    <a:pt x="141630" y="11798"/>
                  </a:lnTo>
                  <a:lnTo>
                    <a:pt x="141630" y="23596"/>
                  </a:lnTo>
                  <a:lnTo>
                    <a:pt x="153416" y="23596"/>
                  </a:lnTo>
                  <a:lnTo>
                    <a:pt x="153416" y="11798"/>
                  </a:lnTo>
                  <a:lnTo>
                    <a:pt x="153416" y="0"/>
                  </a:lnTo>
                  <a:close/>
                </a:path>
                <a:path w="626109" h="35560">
                  <a:moveTo>
                    <a:pt x="177025" y="23596"/>
                  </a:moveTo>
                  <a:lnTo>
                    <a:pt x="165239" y="23596"/>
                  </a:lnTo>
                  <a:lnTo>
                    <a:pt x="165239" y="35394"/>
                  </a:lnTo>
                  <a:lnTo>
                    <a:pt x="177025" y="35394"/>
                  </a:lnTo>
                  <a:lnTo>
                    <a:pt x="177025" y="23596"/>
                  </a:lnTo>
                  <a:close/>
                </a:path>
                <a:path w="626109" h="35560">
                  <a:moveTo>
                    <a:pt x="188836" y="11798"/>
                  </a:moveTo>
                  <a:lnTo>
                    <a:pt x="177038" y="11798"/>
                  </a:lnTo>
                  <a:lnTo>
                    <a:pt x="177038" y="23596"/>
                  </a:lnTo>
                  <a:lnTo>
                    <a:pt x="177038" y="35394"/>
                  </a:lnTo>
                  <a:lnTo>
                    <a:pt x="188836" y="35394"/>
                  </a:lnTo>
                  <a:lnTo>
                    <a:pt x="188836" y="23596"/>
                  </a:lnTo>
                  <a:lnTo>
                    <a:pt x="188836" y="11798"/>
                  </a:lnTo>
                  <a:close/>
                </a:path>
                <a:path w="626109" h="35560">
                  <a:moveTo>
                    <a:pt x="200647" y="0"/>
                  </a:moveTo>
                  <a:lnTo>
                    <a:pt x="188849" y="0"/>
                  </a:lnTo>
                  <a:lnTo>
                    <a:pt x="188849" y="11798"/>
                  </a:lnTo>
                  <a:lnTo>
                    <a:pt x="188849" y="23596"/>
                  </a:lnTo>
                  <a:lnTo>
                    <a:pt x="200647" y="23596"/>
                  </a:lnTo>
                  <a:lnTo>
                    <a:pt x="200647" y="11798"/>
                  </a:lnTo>
                  <a:lnTo>
                    <a:pt x="200647" y="0"/>
                  </a:lnTo>
                  <a:close/>
                </a:path>
                <a:path w="626109" h="35560">
                  <a:moveTo>
                    <a:pt x="224243" y="0"/>
                  </a:moveTo>
                  <a:lnTo>
                    <a:pt x="212458" y="0"/>
                  </a:lnTo>
                  <a:lnTo>
                    <a:pt x="212458" y="11798"/>
                  </a:lnTo>
                  <a:lnTo>
                    <a:pt x="212458" y="23596"/>
                  </a:lnTo>
                  <a:lnTo>
                    <a:pt x="212458" y="35394"/>
                  </a:lnTo>
                  <a:lnTo>
                    <a:pt x="224243" y="35394"/>
                  </a:lnTo>
                  <a:lnTo>
                    <a:pt x="224243" y="23596"/>
                  </a:lnTo>
                  <a:lnTo>
                    <a:pt x="224243" y="11798"/>
                  </a:lnTo>
                  <a:lnTo>
                    <a:pt x="224243" y="0"/>
                  </a:lnTo>
                  <a:close/>
                </a:path>
                <a:path w="626109" h="35560">
                  <a:moveTo>
                    <a:pt x="236054" y="23596"/>
                  </a:moveTo>
                  <a:lnTo>
                    <a:pt x="224256" y="23596"/>
                  </a:lnTo>
                  <a:lnTo>
                    <a:pt x="224256" y="35394"/>
                  </a:lnTo>
                  <a:lnTo>
                    <a:pt x="236054" y="35394"/>
                  </a:lnTo>
                  <a:lnTo>
                    <a:pt x="236054" y="23596"/>
                  </a:lnTo>
                  <a:close/>
                </a:path>
                <a:path w="626109" h="35560">
                  <a:moveTo>
                    <a:pt x="247840" y="11798"/>
                  </a:moveTo>
                  <a:lnTo>
                    <a:pt x="236054" y="11798"/>
                  </a:lnTo>
                  <a:lnTo>
                    <a:pt x="236054" y="23596"/>
                  </a:lnTo>
                  <a:lnTo>
                    <a:pt x="247840" y="23596"/>
                  </a:lnTo>
                  <a:lnTo>
                    <a:pt x="247840" y="11798"/>
                  </a:lnTo>
                  <a:close/>
                </a:path>
                <a:path w="626109" h="35560">
                  <a:moveTo>
                    <a:pt x="271449" y="0"/>
                  </a:moveTo>
                  <a:lnTo>
                    <a:pt x="259664" y="0"/>
                  </a:lnTo>
                  <a:lnTo>
                    <a:pt x="247865" y="0"/>
                  </a:lnTo>
                  <a:lnTo>
                    <a:pt x="247865" y="11798"/>
                  </a:lnTo>
                  <a:lnTo>
                    <a:pt x="247865" y="23596"/>
                  </a:lnTo>
                  <a:lnTo>
                    <a:pt x="259664" y="23596"/>
                  </a:lnTo>
                  <a:lnTo>
                    <a:pt x="271449" y="23596"/>
                  </a:lnTo>
                  <a:lnTo>
                    <a:pt x="271449" y="11798"/>
                  </a:lnTo>
                  <a:lnTo>
                    <a:pt x="271449" y="0"/>
                  </a:lnTo>
                  <a:close/>
                </a:path>
                <a:path w="626109" h="35560">
                  <a:moveTo>
                    <a:pt x="306857" y="0"/>
                  </a:moveTo>
                  <a:lnTo>
                    <a:pt x="295071" y="0"/>
                  </a:lnTo>
                  <a:lnTo>
                    <a:pt x="283273" y="0"/>
                  </a:lnTo>
                  <a:lnTo>
                    <a:pt x="283273" y="11798"/>
                  </a:lnTo>
                  <a:lnTo>
                    <a:pt x="295071" y="11798"/>
                  </a:lnTo>
                  <a:lnTo>
                    <a:pt x="306857" y="11798"/>
                  </a:lnTo>
                  <a:lnTo>
                    <a:pt x="306857" y="0"/>
                  </a:lnTo>
                  <a:close/>
                </a:path>
                <a:path w="626109" h="35560">
                  <a:moveTo>
                    <a:pt x="318668" y="0"/>
                  </a:moveTo>
                  <a:lnTo>
                    <a:pt x="306882" y="0"/>
                  </a:lnTo>
                  <a:lnTo>
                    <a:pt x="306882" y="11798"/>
                  </a:lnTo>
                  <a:lnTo>
                    <a:pt x="306882" y="23596"/>
                  </a:lnTo>
                  <a:lnTo>
                    <a:pt x="318668" y="23596"/>
                  </a:lnTo>
                  <a:lnTo>
                    <a:pt x="318668" y="11798"/>
                  </a:lnTo>
                  <a:lnTo>
                    <a:pt x="318668" y="0"/>
                  </a:lnTo>
                  <a:close/>
                </a:path>
                <a:path w="626109" h="35560">
                  <a:moveTo>
                    <a:pt x="330479" y="0"/>
                  </a:moveTo>
                  <a:lnTo>
                    <a:pt x="318681" y="0"/>
                  </a:lnTo>
                  <a:lnTo>
                    <a:pt x="318681" y="11798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26109" h="35560">
                  <a:moveTo>
                    <a:pt x="342277" y="11798"/>
                  </a:moveTo>
                  <a:lnTo>
                    <a:pt x="330492" y="11798"/>
                  </a:lnTo>
                  <a:lnTo>
                    <a:pt x="330492" y="23596"/>
                  </a:lnTo>
                  <a:lnTo>
                    <a:pt x="342277" y="23596"/>
                  </a:lnTo>
                  <a:lnTo>
                    <a:pt x="342277" y="11798"/>
                  </a:lnTo>
                  <a:close/>
                </a:path>
                <a:path w="626109" h="35560">
                  <a:moveTo>
                    <a:pt x="365874" y="0"/>
                  </a:moveTo>
                  <a:lnTo>
                    <a:pt x="354088" y="0"/>
                  </a:lnTo>
                  <a:lnTo>
                    <a:pt x="342290" y="0"/>
                  </a:lnTo>
                  <a:lnTo>
                    <a:pt x="342290" y="11798"/>
                  </a:lnTo>
                  <a:lnTo>
                    <a:pt x="354088" y="11798"/>
                  </a:lnTo>
                  <a:lnTo>
                    <a:pt x="354088" y="23596"/>
                  </a:lnTo>
                  <a:lnTo>
                    <a:pt x="365874" y="23596"/>
                  </a:lnTo>
                  <a:lnTo>
                    <a:pt x="365874" y="11798"/>
                  </a:lnTo>
                  <a:lnTo>
                    <a:pt x="365874" y="0"/>
                  </a:lnTo>
                  <a:close/>
                </a:path>
                <a:path w="626109" h="35560">
                  <a:moveTo>
                    <a:pt x="377685" y="0"/>
                  </a:moveTo>
                  <a:lnTo>
                    <a:pt x="365899" y="0"/>
                  </a:lnTo>
                  <a:lnTo>
                    <a:pt x="365899" y="11798"/>
                  </a:lnTo>
                  <a:lnTo>
                    <a:pt x="365899" y="23596"/>
                  </a:lnTo>
                  <a:lnTo>
                    <a:pt x="377685" y="23596"/>
                  </a:lnTo>
                  <a:lnTo>
                    <a:pt x="377685" y="11798"/>
                  </a:lnTo>
                  <a:lnTo>
                    <a:pt x="377685" y="0"/>
                  </a:lnTo>
                  <a:close/>
                </a:path>
                <a:path w="626109" h="35560">
                  <a:moveTo>
                    <a:pt x="401307" y="11798"/>
                  </a:moveTo>
                  <a:lnTo>
                    <a:pt x="389509" y="11798"/>
                  </a:lnTo>
                  <a:lnTo>
                    <a:pt x="389509" y="23596"/>
                  </a:lnTo>
                  <a:lnTo>
                    <a:pt x="401307" y="23596"/>
                  </a:lnTo>
                  <a:lnTo>
                    <a:pt x="401307" y="11798"/>
                  </a:lnTo>
                  <a:close/>
                </a:path>
                <a:path w="626109" h="35560">
                  <a:moveTo>
                    <a:pt x="413092" y="0"/>
                  </a:moveTo>
                  <a:lnTo>
                    <a:pt x="401307" y="0"/>
                  </a:lnTo>
                  <a:lnTo>
                    <a:pt x="401307" y="11798"/>
                  </a:lnTo>
                  <a:lnTo>
                    <a:pt x="413092" y="11798"/>
                  </a:lnTo>
                  <a:lnTo>
                    <a:pt x="413092" y="0"/>
                  </a:lnTo>
                  <a:close/>
                </a:path>
                <a:path w="626109" h="35560">
                  <a:moveTo>
                    <a:pt x="424903" y="11798"/>
                  </a:moveTo>
                  <a:lnTo>
                    <a:pt x="413105" y="11798"/>
                  </a:lnTo>
                  <a:lnTo>
                    <a:pt x="413105" y="23596"/>
                  </a:lnTo>
                  <a:lnTo>
                    <a:pt x="424903" y="23596"/>
                  </a:lnTo>
                  <a:lnTo>
                    <a:pt x="424903" y="11798"/>
                  </a:lnTo>
                  <a:close/>
                </a:path>
                <a:path w="626109" h="35560">
                  <a:moveTo>
                    <a:pt x="460298" y="0"/>
                  </a:moveTo>
                  <a:lnTo>
                    <a:pt x="448513" y="0"/>
                  </a:lnTo>
                  <a:lnTo>
                    <a:pt x="436714" y="0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48513" y="23596"/>
                  </a:lnTo>
                  <a:lnTo>
                    <a:pt x="460298" y="23596"/>
                  </a:lnTo>
                  <a:lnTo>
                    <a:pt x="460298" y="11798"/>
                  </a:lnTo>
                  <a:lnTo>
                    <a:pt x="460298" y="0"/>
                  </a:lnTo>
                  <a:close/>
                </a:path>
                <a:path w="626109" h="35560">
                  <a:moveTo>
                    <a:pt x="472109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60324" y="23596"/>
                  </a:lnTo>
                  <a:lnTo>
                    <a:pt x="472109" y="23596"/>
                  </a:lnTo>
                  <a:lnTo>
                    <a:pt x="472109" y="11798"/>
                  </a:lnTo>
                  <a:lnTo>
                    <a:pt x="472109" y="0"/>
                  </a:lnTo>
                  <a:close/>
                </a:path>
                <a:path w="626109" h="35560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72122" y="23596"/>
                  </a:lnTo>
                  <a:lnTo>
                    <a:pt x="483920" y="23596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09" h="35560">
                  <a:moveTo>
                    <a:pt x="519315" y="11798"/>
                  </a:moveTo>
                  <a:lnTo>
                    <a:pt x="507530" y="11798"/>
                  </a:lnTo>
                  <a:lnTo>
                    <a:pt x="507530" y="0"/>
                  </a:ln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83933" y="23596"/>
                  </a:lnTo>
                  <a:lnTo>
                    <a:pt x="495731" y="23596"/>
                  </a:lnTo>
                  <a:lnTo>
                    <a:pt x="507530" y="23596"/>
                  </a:lnTo>
                  <a:lnTo>
                    <a:pt x="519315" y="23596"/>
                  </a:lnTo>
                  <a:lnTo>
                    <a:pt x="519315" y="11798"/>
                  </a:lnTo>
                  <a:close/>
                </a:path>
                <a:path w="626109" h="35560">
                  <a:moveTo>
                    <a:pt x="601941" y="0"/>
                  </a:moveTo>
                  <a:lnTo>
                    <a:pt x="601941" y="0"/>
                  </a:lnTo>
                  <a:lnTo>
                    <a:pt x="542950" y="0"/>
                  </a:ln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90143" y="11798"/>
                  </a:lnTo>
                  <a:lnTo>
                    <a:pt x="601941" y="11798"/>
                  </a:lnTo>
                  <a:lnTo>
                    <a:pt x="601941" y="0"/>
                  </a:lnTo>
                  <a:close/>
                </a:path>
                <a:path w="626109" h="35560">
                  <a:moveTo>
                    <a:pt x="625551" y="0"/>
                  </a:moveTo>
                  <a:lnTo>
                    <a:pt x="613765" y="0"/>
                  </a:ln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13765" y="23596"/>
                  </a:lnTo>
                  <a:lnTo>
                    <a:pt x="625551" y="23596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5958433" y="4062780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09" h="35560">
                  <a:moveTo>
                    <a:pt x="11798" y="11811"/>
                  </a:moveTo>
                  <a:lnTo>
                    <a:pt x="0" y="11811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11798" y="23609"/>
                  </a:lnTo>
                  <a:lnTo>
                    <a:pt x="11798" y="11811"/>
                  </a:lnTo>
                  <a:close/>
                </a:path>
                <a:path w="626109" h="35560">
                  <a:moveTo>
                    <a:pt x="35394" y="11811"/>
                  </a:moveTo>
                  <a:lnTo>
                    <a:pt x="23596" y="11811"/>
                  </a:lnTo>
                  <a:lnTo>
                    <a:pt x="23596" y="23609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lnTo>
                    <a:pt x="35394" y="11811"/>
                  </a:lnTo>
                  <a:close/>
                </a:path>
                <a:path w="626109" h="35560">
                  <a:moveTo>
                    <a:pt x="58991" y="11811"/>
                  </a:moveTo>
                  <a:lnTo>
                    <a:pt x="47205" y="11811"/>
                  </a:lnTo>
                  <a:lnTo>
                    <a:pt x="35407" y="11811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58991" y="35407"/>
                  </a:lnTo>
                  <a:lnTo>
                    <a:pt x="58991" y="23609"/>
                  </a:lnTo>
                  <a:lnTo>
                    <a:pt x="58991" y="11811"/>
                  </a:lnTo>
                  <a:close/>
                </a:path>
                <a:path w="626109" h="35560">
                  <a:moveTo>
                    <a:pt x="82613" y="11811"/>
                  </a:moveTo>
                  <a:lnTo>
                    <a:pt x="70815" y="11811"/>
                  </a:lnTo>
                  <a:lnTo>
                    <a:pt x="70815" y="23609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09"/>
                  </a:lnTo>
                  <a:lnTo>
                    <a:pt x="82613" y="11811"/>
                  </a:lnTo>
                  <a:close/>
                </a:path>
                <a:path w="626109" h="35560">
                  <a:moveTo>
                    <a:pt x="118008" y="11811"/>
                  </a:moveTo>
                  <a:lnTo>
                    <a:pt x="106222" y="11811"/>
                  </a:lnTo>
                  <a:lnTo>
                    <a:pt x="106222" y="23609"/>
                  </a:lnTo>
                  <a:lnTo>
                    <a:pt x="118008" y="23609"/>
                  </a:lnTo>
                  <a:lnTo>
                    <a:pt x="118008" y="11811"/>
                  </a:lnTo>
                  <a:close/>
                </a:path>
                <a:path w="626109" h="35560">
                  <a:moveTo>
                    <a:pt x="153416" y="11811"/>
                  </a:moveTo>
                  <a:lnTo>
                    <a:pt x="141630" y="11811"/>
                  </a:lnTo>
                  <a:lnTo>
                    <a:pt x="141630" y="23609"/>
                  </a:lnTo>
                  <a:lnTo>
                    <a:pt x="141630" y="35407"/>
                  </a:lnTo>
                  <a:lnTo>
                    <a:pt x="153416" y="35407"/>
                  </a:lnTo>
                  <a:lnTo>
                    <a:pt x="153416" y="23609"/>
                  </a:lnTo>
                  <a:lnTo>
                    <a:pt x="153416" y="11811"/>
                  </a:lnTo>
                  <a:close/>
                </a:path>
                <a:path w="626109" h="35560">
                  <a:moveTo>
                    <a:pt x="165239" y="11811"/>
                  </a:moveTo>
                  <a:lnTo>
                    <a:pt x="153441" y="11811"/>
                  </a:ln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65239" y="23609"/>
                  </a:lnTo>
                  <a:lnTo>
                    <a:pt x="165239" y="11811"/>
                  </a:lnTo>
                  <a:close/>
                </a:path>
                <a:path w="626109" h="35560">
                  <a:moveTo>
                    <a:pt x="188836" y="11811"/>
                  </a:moveTo>
                  <a:lnTo>
                    <a:pt x="177038" y="11811"/>
                  </a:lnTo>
                  <a:lnTo>
                    <a:pt x="177038" y="23609"/>
                  </a:lnTo>
                  <a:lnTo>
                    <a:pt x="188836" y="23609"/>
                  </a:lnTo>
                  <a:lnTo>
                    <a:pt x="188836" y="11811"/>
                  </a:lnTo>
                  <a:close/>
                </a:path>
                <a:path w="626109" h="35560">
                  <a:moveTo>
                    <a:pt x="212432" y="23609"/>
                  </a:moveTo>
                  <a:lnTo>
                    <a:pt x="200647" y="23609"/>
                  </a:ln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close/>
                </a:path>
                <a:path w="626109" h="35560">
                  <a:moveTo>
                    <a:pt x="236054" y="0"/>
                  </a:moveTo>
                  <a:lnTo>
                    <a:pt x="224256" y="0"/>
                  </a:lnTo>
                  <a:lnTo>
                    <a:pt x="224256" y="11798"/>
                  </a:lnTo>
                  <a:lnTo>
                    <a:pt x="236054" y="11798"/>
                  </a:lnTo>
                  <a:lnTo>
                    <a:pt x="236054" y="0"/>
                  </a:lnTo>
                  <a:close/>
                </a:path>
                <a:path w="626109" h="35560">
                  <a:moveTo>
                    <a:pt x="247840" y="11811"/>
                  </a:moveTo>
                  <a:lnTo>
                    <a:pt x="236054" y="11811"/>
                  </a:lnTo>
                  <a:lnTo>
                    <a:pt x="224256" y="11811"/>
                  </a:lnTo>
                  <a:lnTo>
                    <a:pt x="224256" y="23609"/>
                  </a:lnTo>
                  <a:lnTo>
                    <a:pt x="236054" y="23609"/>
                  </a:lnTo>
                  <a:lnTo>
                    <a:pt x="236054" y="35407"/>
                  </a:lnTo>
                  <a:lnTo>
                    <a:pt x="247840" y="35407"/>
                  </a:lnTo>
                  <a:lnTo>
                    <a:pt x="247840" y="23609"/>
                  </a:lnTo>
                  <a:lnTo>
                    <a:pt x="247840" y="11811"/>
                  </a:lnTo>
                  <a:close/>
                </a:path>
                <a:path w="626109" h="35560">
                  <a:moveTo>
                    <a:pt x="259664" y="0"/>
                  </a:moveTo>
                  <a:lnTo>
                    <a:pt x="247865" y="0"/>
                  </a:lnTo>
                  <a:lnTo>
                    <a:pt x="247865" y="11798"/>
                  </a:lnTo>
                  <a:lnTo>
                    <a:pt x="259664" y="11798"/>
                  </a:lnTo>
                  <a:lnTo>
                    <a:pt x="259664" y="0"/>
                  </a:lnTo>
                  <a:close/>
                </a:path>
                <a:path w="626109" h="35560">
                  <a:moveTo>
                    <a:pt x="271449" y="23609"/>
                  </a:moveTo>
                  <a:lnTo>
                    <a:pt x="259664" y="23609"/>
                  </a:lnTo>
                  <a:lnTo>
                    <a:pt x="259664" y="35407"/>
                  </a:lnTo>
                  <a:lnTo>
                    <a:pt x="271449" y="35407"/>
                  </a:lnTo>
                  <a:lnTo>
                    <a:pt x="271449" y="23609"/>
                  </a:lnTo>
                  <a:close/>
                </a:path>
                <a:path w="626109" h="35560">
                  <a:moveTo>
                    <a:pt x="283260" y="11811"/>
                  </a:moveTo>
                  <a:lnTo>
                    <a:pt x="271475" y="11811"/>
                  </a:lnTo>
                  <a:lnTo>
                    <a:pt x="271475" y="23609"/>
                  </a:lnTo>
                  <a:lnTo>
                    <a:pt x="283260" y="23609"/>
                  </a:lnTo>
                  <a:lnTo>
                    <a:pt x="283260" y="11811"/>
                  </a:lnTo>
                  <a:close/>
                </a:path>
                <a:path w="626109" h="35560">
                  <a:moveTo>
                    <a:pt x="283260" y="0"/>
                  </a:moveTo>
                  <a:lnTo>
                    <a:pt x="271475" y="0"/>
                  </a:lnTo>
                  <a:lnTo>
                    <a:pt x="271475" y="11798"/>
                  </a:lnTo>
                  <a:lnTo>
                    <a:pt x="283260" y="11798"/>
                  </a:lnTo>
                  <a:lnTo>
                    <a:pt x="283260" y="0"/>
                  </a:lnTo>
                  <a:close/>
                </a:path>
                <a:path w="626109" h="35560">
                  <a:moveTo>
                    <a:pt x="306857" y="11811"/>
                  </a:moveTo>
                  <a:lnTo>
                    <a:pt x="295071" y="11811"/>
                  </a:lnTo>
                  <a:lnTo>
                    <a:pt x="283273" y="11811"/>
                  </a:ln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lnTo>
                    <a:pt x="306857" y="11811"/>
                  </a:lnTo>
                  <a:close/>
                </a:path>
                <a:path w="626109" h="35560">
                  <a:moveTo>
                    <a:pt x="306857" y="0"/>
                  </a:moveTo>
                  <a:lnTo>
                    <a:pt x="295071" y="0"/>
                  </a:lnTo>
                  <a:lnTo>
                    <a:pt x="283273" y="0"/>
                  </a:lnTo>
                  <a:lnTo>
                    <a:pt x="283273" y="11798"/>
                  </a:lnTo>
                  <a:lnTo>
                    <a:pt x="295071" y="11798"/>
                  </a:lnTo>
                  <a:lnTo>
                    <a:pt x="306857" y="11798"/>
                  </a:lnTo>
                  <a:lnTo>
                    <a:pt x="306857" y="0"/>
                  </a:lnTo>
                  <a:close/>
                </a:path>
                <a:path w="626109" h="35560">
                  <a:moveTo>
                    <a:pt x="318668" y="11811"/>
                  </a:moveTo>
                  <a:lnTo>
                    <a:pt x="306882" y="11811"/>
                  </a:lnTo>
                  <a:lnTo>
                    <a:pt x="306882" y="23609"/>
                  </a:lnTo>
                  <a:lnTo>
                    <a:pt x="306882" y="35407"/>
                  </a:lnTo>
                  <a:lnTo>
                    <a:pt x="318668" y="35407"/>
                  </a:lnTo>
                  <a:lnTo>
                    <a:pt x="318668" y="23609"/>
                  </a:lnTo>
                  <a:lnTo>
                    <a:pt x="318668" y="11811"/>
                  </a:lnTo>
                  <a:close/>
                </a:path>
                <a:path w="626109" h="35560">
                  <a:moveTo>
                    <a:pt x="330479" y="23609"/>
                  </a:moveTo>
                  <a:lnTo>
                    <a:pt x="318681" y="23609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close/>
                </a:path>
                <a:path w="626109" h="35560">
                  <a:moveTo>
                    <a:pt x="330479" y="0"/>
                  </a:moveTo>
                  <a:lnTo>
                    <a:pt x="318681" y="0"/>
                  </a:lnTo>
                  <a:lnTo>
                    <a:pt x="318681" y="11798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26109" h="35560">
                  <a:moveTo>
                    <a:pt x="342277" y="11811"/>
                  </a:moveTo>
                  <a:lnTo>
                    <a:pt x="330492" y="11811"/>
                  </a:lnTo>
                  <a:lnTo>
                    <a:pt x="330492" y="23609"/>
                  </a:lnTo>
                  <a:lnTo>
                    <a:pt x="330492" y="35407"/>
                  </a:lnTo>
                  <a:lnTo>
                    <a:pt x="342277" y="35407"/>
                  </a:lnTo>
                  <a:lnTo>
                    <a:pt x="342277" y="23609"/>
                  </a:lnTo>
                  <a:lnTo>
                    <a:pt x="342277" y="11811"/>
                  </a:lnTo>
                  <a:close/>
                </a:path>
                <a:path w="626109" h="35560">
                  <a:moveTo>
                    <a:pt x="354088" y="0"/>
                  </a:moveTo>
                  <a:lnTo>
                    <a:pt x="342290" y="0"/>
                  </a:lnTo>
                  <a:lnTo>
                    <a:pt x="342290" y="11798"/>
                  </a:lnTo>
                  <a:lnTo>
                    <a:pt x="354088" y="11798"/>
                  </a:lnTo>
                  <a:lnTo>
                    <a:pt x="354088" y="0"/>
                  </a:lnTo>
                  <a:close/>
                </a:path>
                <a:path w="626109" h="35560">
                  <a:moveTo>
                    <a:pt x="365874" y="23609"/>
                  </a:moveTo>
                  <a:lnTo>
                    <a:pt x="354088" y="23609"/>
                  </a:lnTo>
                  <a:lnTo>
                    <a:pt x="342290" y="23609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65874" y="35407"/>
                  </a:lnTo>
                  <a:lnTo>
                    <a:pt x="365874" y="23609"/>
                  </a:lnTo>
                  <a:close/>
                </a:path>
                <a:path w="626109" h="35560">
                  <a:moveTo>
                    <a:pt x="377685" y="0"/>
                  </a:moveTo>
                  <a:lnTo>
                    <a:pt x="365899" y="0"/>
                  </a:lnTo>
                  <a:lnTo>
                    <a:pt x="365899" y="11798"/>
                  </a:lnTo>
                  <a:lnTo>
                    <a:pt x="377685" y="11798"/>
                  </a:lnTo>
                  <a:lnTo>
                    <a:pt x="377685" y="0"/>
                  </a:lnTo>
                  <a:close/>
                </a:path>
                <a:path w="626109" h="35560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26109" h="35560">
                  <a:moveTo>
                    <a:pt x="401307" y="11811"/>
                  </a:moveTo>
                  <a:lnTo>
                    <a:pt x="389509" y="11811"/>
                  </a:ln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01307" y="23609"/>
                  </a:lnTo>
                  <a:lnTo>
                    <a:pt x="401307" y="11811"/>
                  </a:lnTo>
                  <a:close/>
                </a:path>
                <a:path w="626109" h="35560">
                  <a:moveTo>
                    <a:pt x="424903" y="11811"/>
                  </a:moveTo>
                  <a:lnTo>
                    <a:pt x="413105" y="11811"/>
                  </a:lnTo>
                  <a:lnTo>
                    <a:pt x="413105" y="23609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lnTo>
                    <a:pt x="424903" y="11811"/>
                  </a:lnTo>
                  <a:close/>
                </a:path>
                <a:path w="626109" h="35560">
                  <a:moveTo>
                    <a:pt x="424903" y="0"/>
                  </a:moveTo>
                  <a:lnTo>
                    <a:pt x="413105" y="0"/>
                  </a:lnTo>
                  <a:lnTo>
                    <a:pt x="413105" y="11798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26109" h="35560">
                  <a:moveTo>
                    <a:pt x="460298" y="11811"/>
                  </a:moveTo>
                  <a:lnTo>
                    <a:pt x="448513" y="11811"/>
                  </a:lnTo>
                  <a:lnTo>
                    <a:pt x="448513" y="23609"/>
                  </a:lnTo>
                  <a:lnTo>
                    <a:pt x="448513" y="35407"/>
                  </a:lnTo>
                  <a:lnTo>
                    <a:pt x="460298" y="35407"/>
                  </a:lnTo>
                  <a:lnTo>
                    <a:pt x="460298" y="23609"/>
                  </a:lnTo>
                  <a:lnTo>
                    <a:pt x="460298" y="11811"/>
                  </a:lnTo>
                  <a:close/>
                </a:path>
                <a:path w="626109" h="35560">
                  <a:moveTo>
                    <a:pt x="472109" y="23609"/>
                  </a:moveTo>
                  <a:lnTo>
                    <a:pt x="460324" y="23609"/>
                  </a:lnTo>
                  <a:lnTo>
                    <a:pt x="460324" y="35407"/>
                  </a:lnTo>
                  <a:lnTo>
                    <a:pt x="472109" y="35407"/>
                  </a:lnTo>
                  <a:lnTo>
                    <a:pt x="472109" y="23609"/>
                  </a:lnTo>
                  <a:close/>
                </a:path>
                <a:path w="626109" h="35560">
                  <a:moveTo>
                    <a:pt x="472109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72109" y="11798"/>
                  </a:lnTo>
                  <a:lnTo>
                    <a:pt x="472109" y="0"/>
                  </a:lnTo>
                  <a:close/>
                </a:path>
                <a:path w="626109" h="35560">
                  <a:moveTo>
                    <a:pt x="495731" y="0"/>
                  </a:move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495731" y="0"/>
                  </a:lnTo>
                  <a:close/>
                </a:path>
                <a:path w="626109" h="35560">
                  <a:moveTo>
                    <a:pt x="507530" y="11811"/>
                  </a:moveTo>
                  <a:lnTo>
                    <a:pt x="495731" y="11811"/>
                  </a:lnTo>
                  <a:lnTo>
                    <a:pt x="495731" y="23609"/>
                  </a:ln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507530" y="35407"/>
                  </a:lnTo>
                  <a:lnTo>
                    <a:pt x="507530" y="23609"/>
                  </a:lnTo>
                  <a:lnTo>
                    <a:pt x="507530" y="11811"/>
                  </a:lnTo>
                  <a:close/>
                </a:path>
                <a:path w="626109" h="35560">
                  <a:moveTo>
                    <a:pt x="519315" y="0"/>
                  </a:moveTo>
                  <a:lnTo>
                    <a:pt x="507530" y="0"/>
                  </a:lnTo>
                  <a:lnTo>
                    <a:pt x="507530" y="11798"/>
                  </a:lnTo>
                  <a:lnTo>
                    <a:pt x="519315" y="11798"/>
                  </a:lnTo>
                  <a:lnTo>
                    <a:pt x="519315" y="0"/>
                  </a:lnTo>
                  <a:close/>
                </a:path>
                <a:path w="626109" h="35560">
                  <a:moveTo>
                    <a:pt x="531126" y="11811"/>
                  </a:moveTo>
                  <a:lnTo>
                    <a:pt x="519341" y="11811"/>
                  </a:lnTo>
                  <a:lnTo>
                    <a:pt x="519341" y="23609"/>
                  </a:lnTo>
                  <a:lnTo>
                    <a:pt x="531126" y="23609"/>
                  </a:lnTo>
                  <a:lnTo>
                    <a:pt x="531126" y="11811"/>
                  </a:lnTo>
                  <a:close/>
                </a:path>
                <a:path w="626109" h="35560">
                  <a:moveTo>
                    <a:pt x="554748" y="11811"/>
                  </a:moveTo>
                  <a:lnTo>
                    <a:pt x="542950" y="11811"/>
                  </a:lnTo>
                  <a:lnTo>
                    <a:pt x="542950" y="23609"/>
                  </a:lnTo>
                  <a:lnTo>
                    <a:pt x="542950" y="35407"/>
                  </a:lnTo>
                  <a:lnTo>
                    <a:pt x="554748" y="35407"/>
                  </a:lnTo>
                  <a:lnTo>
                    <a:pt x="554748" y="23609"/>
                  </a:lnTo>
                  <a:lnTo>
                    <a:pt x="554748" y="11811"/>
                  </a:lnTo>
                  <a:close/>
                </a:path>
                <a:path w="626109" h="35560">
                  <a:moveTo>
                    <a:pt x="554748" y="0"/>
                  </a:move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54748" y="0"/>
                  </a:lnTo>
                  <a:close/>
                </a:path>
                <a:path w="626109" h="35560">
                  <a:moveTo>
                    <a:pt x="601941" y="11811"/>
                  </a:moveTo>
                  <a:lnTo>
                    <a:pt x="590143" y="11811"/>
                  </a:lnTo>
                  <a:lnTo>
                    <a:pt x="578345" y="11811"/>
                  </a:lnTo>
                  <a:lnTo>
                    <a:pt x="566547" y="11811"/>
                  </a:lnTo>
                  <a:lnTo>
                    <a:pt x="566547" y="23609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90143" y="35407"/>
                  </a:lnTo>
                  <a:lnTo>
                    <a:pt x="590143" y="23609"/>
                  </a:lnTo>
                  <a:lnTo>
                    <a:pt x="601941" y="23609"/>
                  </a:lnTo>
                  <a:lnTo>
                    <a:pt x="601941" y="11811"/>
                  </a:lnTo>
                  <a:close/>
                </a:path>
                <a:path w="626109" h="35560">
                  <a:moveTo>
                    <a:pt x="601941" y="0"/>
                  </a:moveTo>
                  <a:lnTo>
                    <a:pt x="590143" y="0"/>
                  </a:lnTo>
                  <a:lnTo>
                    <a:pt x="578345" y="0"/>
                  </a:lnTo>
                  <a:lnTo>
                    <a:pt x="566547" y="0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90143" y="11798"/>
                  </a:lnTo>
                  <a:lnTo>
                    <a:pt x="601941" y="11798"/>
                  </a:lnTo>
                  <a:lnTo>
                    <a:pt x="601941" y="0"/>
                  </a:lnTo>
                  <a:close/>
                </a:path>
                <a:path w="626109" h="35560">
                  <a:moveTo>
                    <a:pt x="625551" y="11811"/>
                  </a:moveTo>
                  <a:lnTo>
                    <a:pt x="613765" y="11811"/>
                  </a:lnTo>
                  <a:lnTo>
                    <a:pt x="613765" y="23609"/>
                  </a:lnTo>
                  <a:lnTo>
                    <a:pt x="625551" y="23609"/>
                  </a:lnTo>
                  <a:lnTo>
                    <a:pt x="625551" y="11811"/>
                  </a:lnTo>
                  <a:close/>
                </a:path>
                <a:path w="626109" h="35560">
                  <a:moveTo>
                    <a:pt x="625551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5958433" y="4086389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09" h="35560">
                  <a:moveTo>
                    <a:pt x="11798" y="23609"/>
                  </a:move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11798" y="23609"/>
                  </a:lnTo>
                  <a:close/>
                </a:path>
                <a:path w="626109" h="35560">
                  <a:moveTo>
                    <a:pt x="11798" y="11798"/>
                  </a:moveTo>
                  <a:lnTo>
                    <a:pt x="0" y="11798"/>
                  </a:lnTo>
                  <a:lnTo>
                    <a:pt x="0" y="23596"/>
                  </a:lnTo>
                  <a:lnTo>
                    <a:pt x="11798" y="23596"/>
                  </a:lnTo>
                  <a:lnTo>
                    <a:pt x="11798" y="11798"/>
                  </a:lnTo>
                  <a:close/>
                </a:path>
                <a:path w="626109" h="35560">
                  <a:moveTo>
                    <a:pt x="82613" y="11798"/>
                  </a:moveTo>
                  <a:lnTo>
                    <a:pt x="70815" y="11798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82613" y="11798"/>
                  </a:lnTo>
                  <a:close/>
                </a:path>
                <a:path w="626109" h="35560">
                  <a:moveTo>
                    <a:pt x="106222" y="11798"/>
                  </a:moveTo>
                  <a:lnTo>
                    <a:pt x="94424" y="11798"/>
                  </a:lnTo>
                  <a:lnTo>
                    <a:pt x="94424" y="23596"/>
                  </a:lnTo>
                  <a:lnTo>
                    <a:pt x="106222" y="23596"/>
                  </a:lnTo>
                  <a:lnTo>
                    <a:pt x="106222" y="11798"/>
                  </a:lnTo>
                  <a:close/>
                </a:path>
                <a:path w="626109" h="35560">
                  <a:moveTo>
                    <a:pt x="129819" y="11798"/>
                  </a:moveTo>
                  <a:lnTo>
                    <a:pt x="118021" y="11798"/>
                  </a:lnTo>
                  <a:lnTo>
                    <a:pt x="118021" y="23596"/>
                  </a:lnTo>
                  <a:lnTo>
                    <a:pt x="129819" y="23596"/>
                  </a:lnTo>
                  <a:lnTo>
                    <a:pt x="129819" y="11798"/>
                  </a:lnTo>
                  <a:close/>
                </a:path>
                <a:path w="626109" h="35560">
                  <a:moveTo>
                    <a:pt x="153416" y="11798"/>
                  </a:moveTo>
                  <a:lnTo>
                    <a:pt x="141630" y="11798"/>
                  </a:lnTo>
                  <a:lnTo>
                    <a:pt x="141630" y="23596"/>
                  </a:lnTo>
                  <a:lnTo>
                    <a:pt x="153416" y="23596"/>
                  </a:lnTo>
                  <a:lnTo>
                    <a:pt x="153416" y="11798"/>
                  </a:lnTo>
                  <a:close/>
                </a:path>
                <a:path w="626109" h="35560">
                  <a:moveTo>
                    <a:pt x="177025" y="11798"/>
                  </a:moveTo>
                  <a:lnTo>
                    <a:pt x="165239" y="11798"/>
                  </a:lnTo>
                  <a:lnTo>
                    <a:pt x="165239" y="23596"/>
                  </a:lnTo>
                  <a:lnTo>
                    <a:pt x="177025" y="23596"/>
                  </a:lnTo>
                  <a:lnTo>
                    <a:pt x="177025" y="11798"/>
                  </a:lnTo>
                  <a:close/>
                </a:path>
                <a:path w="626109" h="35560">
                  <a:moveTo>
                    <a:pt x="212432" y="11798"/>
                  </a:moveTo>
                  <a:lnTo>
                    <a:pt x="200647" y="11798"/>
                  </a:lnTo>
                  <a:lnTo>
                    <a:pt x="200647" y="23596"/>
                  </a:lnTo>
                  <a:lnTo>
                    <a:pt x="212432" y="23596"/>
                  </a:lnTo>
                  <a:lnTo>
                    <a:pt x="212432" y="11798"/>
                  </a:lnTo>
                  <a:close/>
                </a:path>
                <a:path w="626109" h="35560">
                  <a:moveTo>
                    <a:pt x="224243" y="11798"/>
                  </a:moveTo>
                  <a:lnTo>
                    <a:pt x="212458" y="11798"/>
                  </a:lnTo>
                  <a:lnTo>
                    <a:pt x="212458" y="23596"/>
                  </a:lnTo>
                  <a:lnTo>
                    <a:pt x="224243" y="23596"/>
                  </a:lnTo>
                  <a:lnTo>
                    <a:pt x="224243" y="11798"/>
                  </a:lnTo>
                  <a:close/>
                </a:path>
                <a:path w="626109" h="35560">
                  <a:moveTo>
                    <a:pt x="295071" y="11798"/>
                  </a:moveTo>
                  <a:lnTo>
                    <a:pt x="283273" y="11798"/>
                  </a:lnTo>
                  <a:lnTo>
                    <a:pt x="283273" y="23596"/>
                  </a:lnTo>
                  <a:lnTo>
                    <a:pt x="295071" y="23596"/>
                  </a:lnTo>
                  <a:lnTo>
                    <a:pt x="295071" y="11798"/>
                  </a:lnTo>
                  <a:close/>
                </a:path>
                <a:path w="626109" h="35560">
                  <a:moveTo>
                    <a:pt x="342277" y="11798"/>
                  </a:moveTo>
                  <a:lnTo>
                    <a:pt x="330492" y="11798"/>
                  </a:lnTo>
                  <a:lnTo>
                    <a:pt x="330492" y="23596"/>
                  </a:lnTo>
                  <a:lnTo>
                    <a:pt x="342277" y="23596"/>
                  </a:lnTo>
                  <a:lnTo>
                    <a:pt x="342277" y="11798"/>
                  </a:lnTo>
                  <a:close/>
                </a:path>
                <a:path w="626109" h="35560">
                  <a:moveTo>
                    <a:pt x="365874" y="11798"/>
                  </a:moveTo>
                  <a:lnTo>
                    <a:pt x="354088" y="11798"/>
                  </a:lnTo>
                  <a:lnTo>
                    <a:pt x="342290" y="11798"/>
                  </a:lnTo>
                  <a:lnTo>
                    <a:pt x="342290" y="23596"/>
                  </a:lnTo>
                  <a:lnTo>
                    <a:pt x="354088" y="23596"/>
                  </a:lnTo>
                  <a:lnTo>
                    <a:pt x="365874" y="23596"/>
                  </a:lnTo>
                  <a:lnTo>
                    <a:pt x="365874" y="11798"/>
                  </a:lnTo>
                  <a:close/>
                </a:path>
                <a:path w="626109" h="35560">
                  <a:moveTo>
                    <a:pt x="413092" y="11798"/>
                  </a:moveTo>
                  <a:lnTo>
                    <a:pt x="401307" y="11798"/>
                  </a:lnTo>
                  <a:lnTo>
                    <a:pt x="389509" y="11798"/>
                  </a:lnTo>
                  <a:lnTo>
                    <a:pt x="389509" y="23596"/>
                  </a:lnTo>
                  <a:lnTo>
                    <a:pt x="401307" y="23596"/>
                  </a:lnTo>
                  <a:lnTo>
                    <a:pt x="413092" y="23596"/>
                  </a:lnTo>
                  <a:lnTo>
                    <a:pt x="413092" y="11798"/>
                  </a:lnTo>
                  <a:close/>
                </a:path>
                <a:path w="626109" h="35560">
                  <a:moveTo>
                    <a:pt x="448513" y="11798"/>
                  </a:moveTo>
                  <a:lnTo>
                    <a:pt x="436714" y="11798"/>
                  </a:lnTo>
                  <a:lnTo>
                    <a:pt x="436714" y="23596"/>
                  </a:lnTo>
                  <a:lnTo>
                    <a:pt x="448513" y="23596"/>
                  </a:lnTo>
                  <a:lnTo>
                    <a:pt x="448513" y="11798"/>
                  </a:lnTo>
                  <a:close/>
                </a:path>
                <a:path w="626109" h="35560">
                  <a:moveTo>
                    <a:pt x="472109" y="11798"/>
                  </a:moveTo>
                  <a:lnTo>
                    <a:pt x="460324" y="11798"/>
                  </a:lnTo>
                  <a:lnTo>
                    <a:pt x="460324" y="23596"/>
                  </a:lnTo>
                  <a:lnTo>
                    <a:pt x="472109" y="23596"/>
                  </a:lnTo>
                  <a:lnTo>
                    <a:pt x="472109" y="11798"/>
                  </a:lnTo>
                  <a:close/>
                </a:path>
                <a:path w="626109" h="35560">
                  <a:moveTo>
                    <a:pt x="483920" y="11798"/>
                  </a:moveTo>
                  <a:lnTo>
                    <a:pt x="472122" y="11798"/>
                  </a:lnTo>
                  <a:lnTo>
                    <a:pt x="472122" y="23596"/>
                  </a:lnTo>
                  <a:lnTo>
                    <a:pt x="483920" y="23596"/>
                  </a:lnTo>
                  <a:lnTo>
                    <a:pt x="483920" y="11798"/>
                  </a:lnTo>
                  <a:close/>
                </a:path>
                <a:path w="626109" h="35560">
                  <a:moveTo>
                    <a:pt x="507530" y="11798"/>
                  </a:moveTo>
                  <a:lnTo>
                    <a:pt x="495731" y="11798"/>
                  </a:lnTo>
                  <a:lnTo>
                    <a:pt x="483933" y="11798"/>
                  </a:lnTo>
                  <a:lnTo>
                    <a:pt x="483933" y="23596"/>
                  </a:lnTo>
                  <a:lnTo>
                    <a:pt x="495731" y="23596"/>
                  </a:lnTo>
                  <a:lnTo>
                    <a:pt x="507530" y="23596"/>
                  </a:lnTo>
                  <a:lnTo>
                    <a:pt x="507530" y="11798"/>
                  </a:lnTo>
                  <a:close/>
                </a:path>
                <a:path w="626109" h="35560">
                  <a:moveTo>
                    <a:pt x="554748" y="11798"/>
                  </a:move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54748" y="11798"/>
                  </a:lnTo>
                  <a:close/>
                </a:path>
                <a:path w="626109" h="35560">
                  <a:moveTo>
                    <a:pt x="601941" y="0"/>
                  </a:moveTo>
                  <a:lnTo>
                    <a:pt x="590143" y="0"/>
                  </a:lnTo>
                  <a:lnTo>
                    <a:pt x="578345" y="0"/>
                  </a:lnTo>
                  <a:lnTo>
                    <a:pt x="578345" y="11798"/>
                  </a:lnTo>
                  <a:lnTo>
                    <a:pt x="590143" y="11798"/>
                  </a:lnTo>
                  <a:lnTo>
                    <a:pt x="601941" y="11798"/>
                  </a:lnTo>
                  <a:lnTo>
                    <a:pt x="601941" y="0"/>
                  </a:lnTo>
                  <a:close/>
                </a:path>
                <a:path w="626109" h="35560">
                  <a:moveTo>
                    <a:pt x="625551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13765" y="23596"/>
                  </a:lnTo>
                  <a:lnTo>
                    <a:pt x="625551" y="23596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5970231" y="4115898"/>
              <a:ext cx="614045" cy="0"/>
            </a:xfrm>
            <a:custGeom>
              <a:avLst/>
              <a:gdLst/>
              <a:ahLst/>
              <a:cxnLst/>
              <a:rect l="l" t="t" r="r" b="b"/>
              <a:pathLst>
                <a:path w="614045">
                  <a:moveTo>
                    <a:pt x="0" y="0"/>
                  </a:moveTo>
                  <a:lnTo>
                    <a:pt x="613765" y="0"/>
                  </a:lnTo>
                </a:path>
              </a:pathLst>
            </a:custGeom>
            <a:ln w="11798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5958433" y="4121797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09" h="47625">
                  <a:moveTo>
                    <a:pt x="11798" y="11811"/>
                  </a:moveTo>
                  <a:lnTo>
                    <a:pt x="0" y="11811"/>
                  </a:lnTo>
                  <a:lnTo>
                    <a:pt x="0" y="23609"/>
                  </a:lnTo>
                  <a:lnTo>
                    <a:pt x="11798" y="23609"/>
                  </a:lnTo>
                  <a:lnTo>
                    <a:pt x="11798" y="11811"/>
                  </a:lnTo>
                  <a:close/>
                </a:path>
                <a:path w="626109" h="47625">
                  <a:moveTo>
                    <a:pt x="23583" y="23609"/>
                  </a:moveTo>
                  <a:lnTo>
                    <a:pt x="11798" y="23609"/>
                  </a:lnTo>
                  <a:lnTo>
                    <a:pt x="11798" y="35407"/>
                  </a:lnTo>
                  <a:lnTo>
                    <a:pt x="23583" y="35407"/>
                  </a:lnTo>
                  <a:lnTo>
                    <a:pt x="23583" y="23609"/>
                  </a:lnTo>
                  <a:close/>
                </a:path>
                <a:path w="626109" h="47625">
                  <a:moveTo>
                    <a:pt x="58991" y="35407"/>
                  </a:moveTo>
                  <a:lnTo>
                    <a:pt x="47205" y="35407"/>
                  </a:lnTo>
                  <a:lnTo>
                    <a:pt x="47205" y="23609"/>
                  </a:lnTo>
                  <a:lnTo>
                    <a:pt x="47205" y="11811"/>
                  </a:lnTo>
                  <a:lnTo>
                    <a:pt x="35407" y="11811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35407" y="47205"/>
                  </a:lnTo>
                  <a:lnTo>
                    <a:pt x="47205" y="47205"/>
                  </a:lnTo>
                  <a:lnTo>
                    <a:pt x="58991" y="47205"/>
                  </a:lnTo>
                  <a:lnTo>
                    <a:pt x="58991" y="35407"/>
                  </a:lnTo>
                  <a:close/>
                </a:path>
                <a:path w="626109" h="47625">
                  <a:moveTo>
                    <a:pt x="82613" y="35407"/>
                  </a:moveTo>
                  <a:lnTo>
                    <a:pt x="70815" y="35407"/>
                  </a:lnTo>
                  <a:lnTo>
                    <a:pt x="70815" y="47205"/>
                  </a:lnTo>
                  <a:lnTo>
                    <a:pt x="82613" y="47205"/>
                  </a:lnTo>
                  <a:lnTo>
                    <a:pt x="82613" y="35407"/>
                  </a:lnTo>
                  <a:close/>
                </a:path>
                <a:path w="626109" h="47625">
                  <a:moveTo>
                    <a:pt x="82613" y="11811"/>
                  </a:moveTo>
                  <a:lnTo>
                    <a:pt x="70815" y="11811"/>
                  </a:lnTo>
                  <a:lnTo>
                    <a:pt x="59016" y="11811"/>
                  </a:lnTo>
                  <a:lnTo>
                    <a:pt x="59016" y="23609"/>
                  </a:lnTo>
                  <a:lnTo>
                    <a:pt x="70815" y="23609"/>
                  </a:lnTo>
                  <a:lnTo>
                    <a:pt x="82613" y="23609"/>
                  </a:lnTo>
                  <a:lnTo>
                    <a:pt x="82613" y="11811"/>
                  </a:lnTo>
                  <a:close/>
                </a:path>
                <a:path w="626109" h="47625">
                  <a:moveTo>
                    <a:pt x="118008" y="35407"/>
                  </a:moveTo>
                  <a:lnTo>
                    <a:pt x="106222" y="35407"/>
                  </a:lnTo>
                  <a:lnTo>
                    <a:pt x="106222" y="47205"/>
                  </a:lnTo>
                  <a:lnTo>
                    <a:pt x="118008" y="47205"/>
                  </a:lnTo>
                  <a:lnTo>
                    <a:pt x="118008" y="35407"/>
                  </a:lnTo>
                  <a:close/>
                </a:path>
                <a:path w="626109" h="47625">
                  <a:moveTo>
                    <a:pt x="118008" y="11811"/>
                  </a:moveTo>
                  <a:lnTo>
                    <a:pt x="106222" y="11811"/>
                  </a:lnTo>
                  <a:lnTo>
                    <a:pt x="94424" y="11811"/>
                  </a:lnTo>
                  <a:lnTo>
                    <a:pt x="94424" y="23609"/>
                  </a:lnTo>
                  <a:lnTo>
                    <a:pt x="106222" y="23609"/>
                  </a:lnTo>
                  <a:lnTo>
                    <a:pt x="118008" y="23609"/>
                  </a:lnTo>
                  <a:lnTo>
                    <a:pt x="118008" y="11811"/>
                  </a:lnTo>
                  <a:close/>
                </a:path>
                <a:path w="626109" h="47625">
                  <a:moveTo>
                    <a:pt x="129819" y="35407"/>
                  </a:moveTo>
                  <a:lnTo>
                    <a:pt x="118021" y="35407"/>
                  </a:lnTo>
                  <a:lnTo>
                    <a:pt x="118021" y="47205"/>
                  </a:lnTo>
                  <a:lnTo>
                    <a:pt x="129819" y="47205"/>
                  </a:lnTo>
                  <a:lnTo>
                    <a:pt x="129819" y="35407"/>
                  </a:lnTo>
                  <a:close/>
                </a:path>
                <a:path w="626109" h="47625">
                  <a:moveTo>
                    <a:pt x="129819" y="11811"/>
                  </a:moveTo>
                  <a:lnTo>
                    <a:pt x="118021" y="11811"/>
                  </a:lnTo>
                  <a:lnTo>
                    <a:pt x="118021" y="23609"/>
                  </a:lnTo>
                  <a:lnTo>
                    <a:pt x="129819" y="23609"/>
                  </a:lnTo>
                  <a:lnTo>
                    <a:pt x="129819" y="11811"/>
                  </a:lnTo>
                  <a:close/>
                </a:path>
                <a:path w="626109" h="47625">
                  <a:moveTo>
                    <a:pt x="129819" y="0"/>
                  </a:moveTo>
                  <a:lnTo>
                    <a:pt x="118021" y="0"/>
                  </a:lnTo>
                  <a:lnTo>
                    <a:pt x="118021" y="11798"/>
                  </a:lnTo>
                  <a:lnTo>
                    <a:pt x="129819" y="11798"/>
                  </a:lnTo>
                  <a:lnTo>
                    <a:pt x="129819" y="0"/>
                  </a:lnTo>
                  <a:close/>
                </a:path>
                <a:path w="626109" h="47625">
                  <a:moveTo>
                    <a:pt x="141630" y="11811"/>
                  </a:moveTo>
                  <a:lnTo>
                    <a:pt x="129832" y="11811"/>
                  </a:lnTo>
                  <a:lnTo>
                    <a:pt x="129832" y="23609"/>
                  </a:lnTo>
                  <a:lnTo>
                    <a:pt x="141630" y="23609"/>
                  </a:lnTo>
                  <a:lnTo>
                    <a:pt x="141630" y="11811"/>
                  </a:lnTo>
                  <a:close/>
                </a:path>
                <a:path w="626109" h="47625">
                  <a:moveTo>
                    <a:pt x="141630" y="0"/>
                  </a:moveTo>
                  <a:lnTo>
                    <a:pt x="129832" y="0"/>
                  </a:lnTo>
                  <a:lnTo>
                    <a:pt x="129832" y="11798"/>
                  </a:lnTo>
                  <a:lnTo>
                    <a:pt x="141630" y="11798"/>
                  </a:lnTo>
                  <a:lnTo>
                    <a:pt x="141630" y="0"/>
                  </a:lnTo>
                  <a:close/>
                </a:path>
                <a:path w="626109" h="47625">
                  <a:moveTo>
                    <a:pt x="153416" y="23609"/>
                  </a:moveTo>
                  <a:lnTo>
                    <a:pt x="141630" y="23609"/>
                  </a:lnTo>
                  <a:lnTo>
                    <a:pt x="141630" y="35407"/>
                  </a:lnTo>
                  <a:lnTo>
                    <a:pt x="129832" y="35407"/>
                  </a:lnTo>
                  <a:lnTo>
                    <a:pt x="129832" y="47205"/>
                  </a:lnTo>
                  <a:lnTo>
                    <a:pt x="141630" y="47205"/>
                  </a:lnTo>
                  <a:lnTo>
                    <a:pt x="153416" y="47205"/>
                  </a:lnTo>
                  <a:lnTo>
                    <a:pt x="153416" y="35407"/>
                  </a:lnTo>
                  <a:lnTo>
                    <a:pt x="153416" y="23609"/>
                  </a:lnTo>
                  <a:close/>
                </a:path>
                <a:path w="626109" h="47625">
                  <a:moveTo>
                    <a:pt x="165239" y="11811"/>
                  </a:moveTo>
                  <a:lnTo>
                    <a:pt x="153441" y="11811"/>
                  </a:lnTo>
                  <a:lnTo>
                    <a:pt x="153441" y="23609"/>
                  </a:lnTo>
                  <a:lnTo>
                    <a:pt x="165239" y="23609"/>
                  </a:lnTo>
                  <a:lnTo>
                    <a:pt x="165239" y="11811"/>
                  </a:lnTo>
                  <a:close/>
                </a:path>
                <a:path w="626109" h="47625">
                  <a:moveTo>
                    <a:pt x="165239" y="0"/>
                  </a:moveTo>
                  <a:lnTo>
                    <a:pt x="153441" y="0"/>
                  </a:lnTo>
                  <a:lnTo>
                    <a:pt x="153441" y="11798"/>
                  </a:lnTo>
                  <a:lnTo>
                    <a:pt x="165239" y="11798"/>
                  </a:lnTo>
                  <a:lnTo>
                    <a:pt x="165239" y="0"/>
                  </a:lnTo>
                  <a:close/>
                </a:path>
                <a:path w="626109" h="47625">
                  <a:moveTo>
                    <a:pt x="177025" y="35407"/>
                  </a:moveTo>
                  <a:lnTo>
                    <a:pt x="165239" y="35407"/>
                  </a:lnTo>
                  <a:lnTo>
                    <a:pt x="153441" y="35407"/>
                  </a:lnTo>
                  <a:lnTo>
                    <a:pt x="153441" y="47205"/>
                  </a:lnTo>
                  <a:lnTo>
                    <a:pt x="165239" y="47205"/>
                  </a:lnTo>
                  <a:lnTo>
                    <a:pt x="177025" y="47205"/>
                  </a:lnTo>
                  <a:lnTo>
                    <a:pt x="177025" y="35407"/>
                  </a:lnTo>
                  <a:close/>
                </a:path>
                <a:path w="626109" h="47625">
                  <a:moveTo>
                    <a:pt x="188836" y="23609"/>
                  </a:move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close/>
                </a:path>
                <a:path w="626109" h="47625">
                  <a:moveTo>
                    <a:pt x="212432" y="11811"/>
                  </a:moveTo>
                  <a:lnTo>
                    <a:pt x="200647" y="11811"/>
                  </a:lnTo>
                  <a:lnTo>
                    <a:pt x="188849" y="11811"/>
                  </a:lnTo>
                  <a:lnTo>
                    <a:pt x="188849" y="23609"/>
                  </a:lnTo>
                  <a:lnTo>
                    <a:pt x="200647" y="23609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lnTo>
                    <a:pt x="212432" y="11811"/>
                  </a:lnTo>
                  <a:close/>
                </a:path>
                <a:path w="626109" h="47625">
                  <a:moveTo>
                    <a:pt x="212432" y="0"/>
                  </a:moveTo>
                  <a:lnTo>
                    <a:pt x="200647" y="0"/>
                  </a:lnTo>
                  <a:lnTo>
                    <a:pt x="200647" y="11798"/>
                  </a:lnTo>
                  <a:lnTo>
                    <a:pt x="212432" y="11798"/>
                  </a:lnTo>
                  <a:lnTo>
                    <a:pt x="212432" y="0"/>
                  </a:lnTo>
                  <a:close/>
                </a:path>
                <a:path w="626109" h="47625">
                  <a:moveTo>
                    <a:pt x="224243" y="11811"/>
                  </a:moveTo>
                  <a:lnTo>
                    <a:pt x="212458" y="11811"/>
                  </a:ln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lnTo>
                    <a:pt x="224243" y="11811"/>
                  </a:lnTo>
                  <a:close/>
                </a:path>
                <a:path w="626109" h="47625">
                  <a:moveTo>
                    <a:pt x="224243" y="0"/>
                  </a:moveTo>
                  <a:lnTo>
                    <a:pt x="212458" y="0"/>
                  </a:lnTo>
                  <a:lnTo>
                    <a:pt x="212458" y="11798"/>
                  </a:lnTo>
                  <a:lnTo>
                    <a:pt x="224243" y="11798"/>
                  </a:lnTo>
                  <a:lnTo>
                    <a:pt x="224243" y="0"/>
                  </a:lnTo>
                  <a:close/>
                </a:path>
                <a:path w="626109" h="47625">
                  <a:moveTo>
                    <a:pt x="247840" y="23609"/>
                  </a:moveTo>
                  <a:lnTo>
                    <a:pt x="236054" y="23609"/>
                  </a:ln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47840" y="35407"/>
                  </a:lnTo>
                  <a:lnTo>
                    <a:pt x="247840" y="23609"/>
                  </a:lnTo>
                  <a:close/>
                </a:path>
                <a:path w="626109" h="47625">
                  <a:moveTo>
                    <a:pt x="271449" y="11811"/>
                  </a:moveTo>
                  <a:lnTo>
                    <a:pt x="259664" y="11811"/>
                  </a:lnTo>
                  <a:lnTo>
                    <a:pt x="247865" y="11811"/>
                  </a:lnTo>
                  <a:lnTo>
                    <a:pt x="247865" y="23609"/>
                  </a:lnTo>
                  <a:lnTo>
                    <a:pt x="259664" y="23609"/>
                  </a:lnTo>
                  <a:lnTo>
                    <a:pt x="259664" y="35407"/>
                  </a:lnTo>
                  <a:lnTo>
                    <a:pt x="271449" y="35407"/>
                  </a:lnTo>
                  <a:lnTo>
                    <a:pt x="271449" y="23609"/>
                  </a:lnTo>
                  <a:lnTo>
                    <a:pt x="271449" y="11811"/>
                  </a:lnTo>
                  <a:close/>
                </a:path>
                <a:path w="626109" h="47625">
                  <a:moveTo>
                    <a:pt x="271449" y="0"/>
                  </a:moveTo>
                  <a:lnTo>
                    <a:pt x="259664" y="0"/>
                  </a:lnTo>
                  <a:lnTo>
                    <a:pt x="259664" y="11798"/>
                  </a:lnTo>
                  <a:lnTo>
                    <a:pt x="271449" y="11798"/>
                  </a:lnTo>
                  <a:lnTo>
                    <a:pt x="271449" y="0"/>
                  </a:lnTo>
                  <a:close/>
                </a:path>
                <a:path w="626109" h="47625">
                  <a:moveTo>
                    <a:pt x="283260" y="11811"/>
                  </a:moveTo>
                  <a:lnTo>
                    <a:pt x="271475" y="11811"/>
                  </a:lnTo>
                  <a:lnTo>
                    <a:pt x="271475" y="23609"/>
                  </a:lnTo>
                  <a:lnTo>
                    <a:pt x="271475" y="35407"/>
                  </a:lnTo>
                  <a:lnTo>
                    <a:pt x="283260" y="35407"/>
                  </a:lnTo>
                  <a:lnTo>
                    <a:pt x="283260" y="23609"/>
                  </a:lnTo>
                  <a:lnTo>
                    <a:pt x="283260" y="11811"/>
                  </a:lnTo>
                  <a:close/>
                </a:path>
                <a:path w="626109" h="47625">
                  <a:moveTo>
                    <a:pt x="295071" y="0"/>
                  </a:moveTo>
                  <a:lnTo>
                    <a:pt x="283273" y="0"/>
                  </a:lnTo>
                  <a:lnTo>
                    <a:pt x="283273" y="11798"/>
                  </a:lnTo>
                  <a:lnTo>
                    <a:pt x="295071" y="11798"/>
                  </a:lnTo>
                  <a:lnTo>
                    <a:pt x="295071" y="0"/>
                  </a:lnTo>
                  <a:close/>
                </a:path>
                <a:path w="626109" h="47625">
                  <a:moveTo>
                    <a:pt x="306857" y="11811"/>
                  </a:moveTo>
                  <a:lnTo>
                    <a:pt x="295071" y="11811"/>
                  </a:lnTo>
                  <a:lnTo>
                    <a:pt x="283273" y="11811"/>
                  </a:lnTo>
                  <a:lnTo>
                    <a:pt x="283273" y="23609"/>
                  </a:lnTo>
                  <a:lnTo>
                    <a:pt x="295071" y="23609"/>
                  </a:lnTo>
                  <a:lnTo>
                    <a:pt x="306857" y="23609"/>
                  </a:lnTo>
                  <a:lnTo>
                    <a:pt x="306857" y="11811"/>
                  </a:lnTo>
                  <a:close/>
                </a:path>
                <a:path w="626109" h="47625">
                  <a:moveTo>
                    <a:pt x="318668" y="11811"/>
                  </a:moveTo>
                  <a:lnTo>
                    <a:pt x="306882" y="11811"/>
                  </a:lnTo>
                  <a:lnTo>
                    <a:pt x="306882" y="23609"/>
                  </a:lnTo>
                  <a:lnTo>
                    <a:pt x="318668" y="23609"/>
                  </a:lnTo>
                  <a:lnTo>
                    <a:pt x="318668" y="11811"/>
                  </a:lnTo>
                  <a:close/>
                </a:path>
                <a:path w="626109" h="47625">
                  <a:moveTo>
                    <a:pt x="330479" y="11811"/>
                  </a:moveTo>
                  <a:lnTo>
                    <a:pt x="318681" y="11811"/>
                  </a:lnTo>
                  <a:lnTo>
                    <a:pt x="318681" y="23609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lnTo>
                    <a:pt x="330479" y="11811"/>
                  </a:lnTo>
                  <a:close/>
                </a:path>
                <a:path w="626109" h="47625">
                  <a:moveTo>
                    <a:pt x="342277" y="11811"/>
                  </a:moveTo>
                  <a:lnTo>
                    <a:pt x="330492" y="11811"/>
                  </a:lnTo>
                  <a:lnTo>
                    <a:pt x="330492" y="23609"/>
                  </a:lnTo>
                  <a:lnTo>
                    <a:pt x="342277" y="23609"/>
                  </a:lnTo>
                  <a:lnTo>
                    <a:pt x="342277" y="11811"/>
                  </a:lnTo>
                  <a:close/>
                </a:path>
                <a:path w="626109" h="47625">
                  <a:moveTo>
                    <a:pt x="342277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42277" y="11798"/>
                  </a:lnTo>
                  <a:lnTo>
                    <a:pt x="342277" y="0"/>
                  </a:lnTo>
                  <a:close/>
                </a:path>
                <a:path w="626109" h="47625">
                  <a:moveTo>
                    <a:pt x="354088" y="11811"/>
                  </a:moveTo>
                  <a:lnTo>
                    <a:pt x="342290" y="11811"/>
                  </a:lnTo>
                  <a:lnTo>
                    <a:pt x="342290" y="23609"/>
                  </a:lnTo>
                  <a:lnTo>
                    <a:pt x="354088" y="23609"/>
                  </a:lnTo>
                  <a:lnTo>
                    <a:pt x="354088" y="11811"/>
                  </a:lnTo>
                  <a:close/>
                </a:path>
                <a:path w="626109" h="47625">
                  <a:moveTo>
                    <a:pt x="354088" y="0"/>
                  </a:moveTo>
                  <a:lnTo>
                    <a:pt x="342290" y="0"/>
                  </a:lnTo>
                  <a:lnTo>
                    <a:pt x="342290" y="11798"/>
                  </a:lnTo>
                  <a:lnTo>
                    <a:pt x="354088" y="11798"/>
                  </a:lnTo>
                  <a:lnTo>
                    <a:pt x="354088" y="0"/>
                  </a:lnTo>
                  <a:close/>
                </a:path>
                <a:path w="626109" h="47625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26109" h="47625">
                  <a:moveTo>
                    <a:pt x="413092" y="11811"/>
                  </a:moveTo>
                  <a:lnTo>
                    <a:pt x="401307" y="11811"/>
                  </a:lnTo>
                  <a:lnTo>
                    <a:pt x="389509" y="11811"/>
                  </a:lnTo>
                  <a:lnTo>
                    <a:pt x="389509" y="23609"/>
                  </a:lnTo>
                  <a:lnTo>
                    <a:pt x="401307" y="23609"/>
                  </a:lnTo>
                  <a:lnTo>
                    <a:pt x="413092" y="23609"/>
                  </a:lnTo>
                  <a:lnTo>
                    <a:pt x="413092" y="11811"/>
                  </a:lnTo>
                  <a:close/>
                </a:path>
                <a:path w="626109" h="47625">
                  <a:moveTo>
                    <a:pt x="436702" y="11811"/>
                  </a:moveTo>
                  <a:lnTo>
                    <a:pt x="424916" y="11811"/>
                  </a:lnTo>
                  <a:lnTo>
                    <a:pt x="424916" y="23609"/>
                  </a:lnTo>
                  <a:lnTo>
                    <a:pt x="436702" y="23609"/>
                  </a:lnTo>
                  <a:lnTo>
                    <a:pt x="436702" y="11811"/>
                  </a:lnTo>
                  <a:close/>
                </a:path>
                <a:path w="626109" h="47625">
                  <a:moveTo>
                    <a:pt x="436702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36702" y="11798"/>
                  </a:lnTo>
                  <a:lnTo>
                    <a:pt x="436702" y="0"/>
                  </a:lnTo>
                  <a:close/>
                </a:path>
                <a:path w="626109" h="47625">
                  <a:moveTo>
                    <a:pt x="448513" y="11811"/>
                  </a:moveTo>
                  <a:lnTo>
                    <a:pt x="436714" y="11811"/>
                  </a:lnTo>
                  <a:lnTo>
                    <a:pt x="436714" y="23609"/>
                  </a:lnTo>
                  <a:lnTo>
                    <a:pt x="448513" y="23609"/>
                  </a:lnTo>
                  <a:lnTo>
                    <a:pt x="448513" y="11811"/>
                  </a:lnTo>
                  <a:close/>
                </a:path>
                <a:path w="626109" h="47625">
                  <a:moveTo>
                    <a:pt x="448513" y="0"/>
                  </a:moveTo>
                  <a:lnTo>
                    <a:pt x="436714" y="0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48513" y="0"/>
                  </a:lnTo>
                  <a:close/>
                </a:path>
                <a:path w="626109" h="47625">
                  <a:moveTo>
                    <a:pt x="472109" y="11811"/>
                  </a:moveTo>
                  <a:lnTo>
                    <a:pt x="460324" y="11811"/>
                  </a:lnTo>
                  <a:lnTo>
                    <a:pt x="460324" y="23609"/>
                  </a:lnTo>
                  <a:lnTo>
                    <a:pt x="472109" y="23609"/>
                  </a:lnTo>
                  <a:lnTo>
                    <a:pt x="472109" y="11811"/>
                  </a:lnTo>
                  <a:close/>
                </a:path>
                <a:path w="626109" h="47625">
                  <a:moveTo>
                    <a:pt x="472109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72109" y="11798"/>
                  </a:lnTo>
                  <a:lnTo>
                    <a:pt x="472109" y="0"/>
                  </a:lnTo>
                  <a:close/>
                </a:path>
                <a:path w="626109" h="47625">
                  <a:moveTo>
                    <a:pt x="483920" y="11811"/>
                  </a:moveTo>
                  <a:lnTo>
                    <a:pt x="472122" y="11811"/>
                  </a:lnTo>
                  <a:lnTo>
                    <a:pt x="472122" y="23609"/>
                  </a:lnTo>
                  <a:lnTo>
                    <a:pt x="483920" y="23609"/>
                  </a:lnTo>
                  <a:lnTo>
                    <a:pt x="483920" y="11811"/>
                  </a:lnTo>
                  <a:close/>
                </a:path>
                <a:path w="626109" h="47625">
                  <a:moveTo>
                    <a:pt x="495731" y="0"/>
                  </a:move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495731" y="0"/>
                  </a:lnTo>
                  <a:close/>
                </a:path>
                <a:path w="626109" h="47625">
                  <a:moveTo>
                    <a:pt x="519315" y="0"/>
                  </a:moveTo>
                  <a:lnTo>
                    <a:pt x="507530" y="0"/>
                  </a:lnTo>
                  <a:lnTo>
                    <a:pt x="507530" y="11798"/>
                  </a:lnTo>
                  <a:lnTo>
                    <a:pt x="519315" y="11798"/>
                  </a:lnTo>
                  <a:lnTo>
                    <a:pt x="519315" y="0"/>
                  </a:lnTo>
                  <a:close/>
                </a:path>
                <a:path w="626109" h="47625">
                  <a:moveTo>
                    <a:pt x="531126" y="11811"/>
                  </a:moveTo>
                  <a:lnTo>
                    <a:pt x="519341" y="11811"/>
                  </a:lnTo>
                  <a:lnTo>
                    <a:pt x="519341" y="23609"/>
                  </a:lnTo>
                  <a:lnTo>
                    <a:pt x="531126" y="23609"/>
                  </a:lnTo>
                  <a:lnTo>
                    <a:pt x="531126" y="11811"/>
                  </a:lnTo>
                  <a:close/>
                </a:path>
                <a:path w="626109" h="47625">
                  <a:moveTo>
                    <a:pt x="531126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31126" y="11798"/>
                  </a:lnTo>
                  <a:lnTo>
                    <a:pt x="531126" y="0"/>
                  </a:lnTo>
                  <a:close/>
                </a:path>
                <a:path w="626109" h="47625">
                  <a:moveTo>
                    <a:pt x="542937" y="11811"/>
                  </a:moveTo>
                  <a:lnTo>
                    <a:pt x="531139" y="11811"/>
                  </a:lnTo>
                  <a:lnTo>
                    <a:pt x="531139" y="23609"/>
                  </a:lnTo>
                  <a:lnTo>
                    <a:pt x="531139" y="35407"/>
                  </a:lnTo>
                  <a:lnTo>
                    <a:pt x="542937" y="35407"/>
                  </a:lnTo>
                  <a:lnTo>
                    <a:pt x="542937" y="23609"/>
                  </a:lnTo>
                  <a:lnTo>
                    <a:pt x="542937" y="11811"/>
                  </a:lnTo>
                  <a:close/>
                </a:path>
                <a:path w="626109" h="47625">
                  <a:moveTo>
                    <a:pt x="566547" y="11811"/>
                  </a:moveTo>
                  <a:lnTo>
                    <a:pt x="554748" y="11811"/>
                  </a:lnTo>
                  <a:lnTo>
                    <a:pt x="554748" y="23609"/>
                  </a:lnTo>
                  <a:lnTo>
                    <a:pt x="566547" y="23609"/>
                  </a:lnTo>
                  <a:lnTo>
                    <a:pt x="566547" y="11811"/>
                  </a:lnTo>
                  <a:close/>
                </a:path>
                <a:path w="626109" h="47625">
                  <a:moveTo>
                    <a:pt x="601941" y="23609"/>
                  </a:moveTo>
                  <a:lnTo>
                    <a:pt x="590143" y="23609"/>
                  </a:lnTo>
                  <a:lnTo>
                    <a:pt x="578345" y="23609"/>
                  </a:lnTo>
                  <a:lnTo>
                    <a:pt x="566547" y="23609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90143" y="35407"/>
                  </a:lnTo>
                  <a:lnTo>
                    <a:pt x="601941" y="35407"/>
                  </a:lnTo>
                  <a:lnTo>
                    <a:pt x="601941" y="23609"/>
                  </a:lnTo>
                  <a:close/>
                </a:path>
                <a:path w="626109" h="47625">
                  <a:moveTo>
                    <a:pt x="625551" y="23609"/>
                  </a:moveTo>
                  <a:lnTo>
                    <a:pt x="613765" y="23609"/>
                  </a:lnTo>
                  <a:lnTo>
                    <a:pt x="613765" y="35407"/>
                  </a:lnTo>
                  <a:lnTo>
                    <a:pt x="625551" y="35407"/>
                  </a:lnTo>
                  <a:lnTo>
                    <a:pt x="625551" y="2360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5958433" y="4157205"/>
              <a:ext cx="614045" cy="35560"/>
            </a:xfrm>
            <a:custGeom>
              <a:avLst/>
              <a:gdLst/>
              <a:ahLst/>
              <a:cxnLst/>
              <a:rect l="l" t="t" r="r" b="b"/>
              <a:pathLst>
                <a:path w="614045" h="35560">
                  <a:moveTo>
                    <a:pt x="11798" y="23609"/>
                  </a:move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11798" y="23609"/>
                  </a:lnTo>
                  <a:close/>
                </a:path>
                <a:path w="614045" h="35560">
                  <a:moveTo>
                    <a:pt x="35394" y="23609"/>
                  </a:moveTo>
                  <a:lnTo>
                    <a:pt x="23596" y="23609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close/>
                </a:path>
                <a:path w="614045" h="35560">
                  <a:moveTo>
                    <a:pt x="47205" y="11811"/>
                  </a:moveTo>
                  <a:lnTo>
                    <a:pt x="35407" y="11811"/>
                  </a:lnTo>
                  <a:lnTo>
                    <a:pt x="35407" y="23609"/>
                  </a:lnTo>
                  <a:lnTo>
                    <a:pt x="47205" y="23609"/>
                  </a:lnTo>
                  <a:lnTo>
                    <a:pt x="47205" y="11811"/>
                  </a:lnTo>
                  <a:close/>
                </a:path>
                <a:path w="614045" h="35560">
                  <a:moveTo>
                    <a:pt x="58991" y="23609"/>
                  </a:moveTo>
                  <a:lnTo>
                    <a:pt x="47205" y="23609"/>
                  </a:lnTo>
                  <a:lnTo>
                    <a:pt x="47205" y="35407"/>
                  </a:lnTo>
                  <a:lnTo>
                    <a:pt x="58991" y="35407"/>
                  </a:lnTo>
                  <a:lnTo>
                    <a:pt x="58991" y="23609"/>
                  </a:lnTo>
                  <a:close/>
                </a:path>
                <a:path w="614045" h="35560">
                  <a:moveTo>
                    <a:pt x="82613" y="23609"/>
                  </a:moveTo>
                  <a:lnTo>
                    <a:pt x="70815" y="23609"/>
                  </a:ln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09"/>
                  </a:lnTo>
                  <a:close/>
                </a:path>
                <a:path w="614045" h="35560">
                  <a:moveTo>
                    <a:pt x="118008" y="23609"/>
                  </a:moveTo>
                  <a:lnTo>
                    <a:pt x="106222" y="23609"/>
                  </a:lnTo>
                  <a:lnTo>
                    <a:pt x="106222" y="11811"/>
                  </a:lnTo>
                  <a:lnTo>
                    <a:pt x="94424" y="11811"/>
                  </a:ln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18008" y="35407"/>
                  </a:lnTo>
                  <a:lnTo>
                    <a:pt x="118008" y="23609"/>
                  </a:lnTo>
                  <a:close/>
                </a:path>
                <a:path w="614045" h="35560">
                  <a:moveTo>
                    <a:pt x="129819" y="11811"/>
                  </a:moveTo>
                  <a:lnTo>
                    <a:pt x="118021" y="11811"/>
                  </a:lnTo>
                  <a:lnTo>
                    <a:pt x="118021" y="23609"/>
                  </a:lnTo>
                  <a:lnTo>
                    <a:pt x="118021" y="35407"/>
                  </a:lnTo>
                  <a:lnTo>
                    <a:pt x="129819" y="35407"/>
                  </a:lnTo>
                  <a:lnTo>
                    <a:pt x="129819" y="23609"/>
                  </a:lnTo>
                  <a:lnTo>
                    <a:pt x="129819" y="11811"/>
                  </a:lnTo>
                  <a:close/>
                </a:path>
                <a:path w="614045" h="35560">
                  <a:moveTo>
                    <a:pt x="177025" y="11811"/>
                  </a:moveTo>
                  <a:lnTo>
                    <a:pt x="165239" y="11811"/>
                  </a:lnTo>
                  <a:lnTo>
                    <a:pt x="153441" y="11811"/>
                  </a:lnTo>
                  <a:lnTo>
                    <a:pt x="153441" y="23609"/>
                  </a:lnTo>
                  <a:lnTo>
                    <a:pt x="165239" y="23609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lnTo>
                    <a:pt x="177025" y="11811"/>
                  </a:lnTo>
                  <a:close/>
                </a:path>
                <a:path w="614045" h="35560">
                  <a:moveTo>
                    <a:pt x="177025" y="0"/>
                  </a:moveTo>
                  <a:lnTo>
                    <a:pt x="165239" y="0"/>
                  </a:lnTo>
                  <a:lnTo>
                    <a:pt x="165239" y="11798"/>
                  </a:lnTo>
                  <a:lnTo>
                    <a:pt x="177025" y="11798"/>
                  </a:lnTo>
                  <a:lnTo>
                    <a:pt x="177025" y="0"/>
                  </a:lnTo>
                  <a:close/>
                </a:path>
                <a:path w="614045" h="35560">
                  <a:moveTo>
                    <a:pt x="188836" y="11811"/>
                  </a:moveTo>
                  <a:lnTo>
                    <a:pt x="177038" y="11811"/>
                  </a:ln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lnTo>
                    <a:pt x="188836" y="11811"/>
                  </a:lnTo>
                  <a:close/>
                </a:path>
                <a:path w="614045" h="35560">
                  <a:moveTo>
                    <a:pt x="200647" y="0"/>
                  </a:moveTo>
                  <a:lnTo>
                    <a:pt x="188849" y="0"/>
                  </a:lnTo>
                  <a:lnTo>
                    <a:pt x="188849" y="11798"/>
                  </a:lnTo>
                  <a:lnTo>
                    <a:pt x="200647" y="11798"/>
                  </a:lnTo>
                  <a:lnTo>
                    <a:pt x="200647" y="0"/>
                  </a:lnTo>
                  <a:close/>
                </a:path>
                <a:path w="614045" h="35560">
                  <a:moveTo>
                    <a:pt x="212432" y="23609"/>
                  </a:moveTo>
                  <a:lnTo>
                    <a:pt x="200647" y="23609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close/>
                </a:path>
                <a:path w="614045" h="35560">
                  <a:moveTo>
                    <a:pt x="224243" y="23609"/>
                  </a:move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close/>
                </a:path>
                <a:path w="614045" h="35560">
                  <a:moveTo>
                    <a:pt x="247840" y="11811"/>
                  </a:moveTo>
                  <a:lnTo>
                    <a:pt x="236054" y="11811"/>
                  </a:lnTo>
                  <a:lnTo>
                    <a:pt x="224256" y="11811"/>
                  </a:ln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47840" y="35407"/>
                  </a:lnTo>
                  <a:lnTo>
                    <a:pt x="247840" y="23609"/>
                  </a:lnTo>
                  <a:lnTo>
                    <a:pt x="247840" y="11811"/>
                  </a:lnTo>
                  <a:close/>
                </a:path>
                <a:path w="614045" h="35560">
                  <a:moveTo>
                    <a:pt x="259664" y="0"/>
                  </a:moveTo>
                  <a:lnTo>
                    <a:pt x="247865" y="0"/>
                  </a:lnTo>
                  <a:lnTo>
                    <a:pt x="247865" y="11798"/>
                  </a:lnTo>
                  <a:lnTo>
                    <a:pt x="259664" y="11798"/>
                  </a:lnTo>
                  <a:lnTo>
                    <a:pt x="259664" y="0"/>
                  </a:lnTo>
                  <a:close/>
                </a:path>
                <a:path w="614045" h="35560">
                  <a:moveTo>
                    <a:pt x="271449" y="23609"/>
                  </a:moveTo>
                  <a:lnTo>
                    <a:pt x="259664" y="23609"/>
                  </a:lnTo>
                  <a:lnTo>
                    <a:pt x="259664" y="11811"/>
                  </a:lnTo>
                  <a:lnTo>
                    <a:pt x="247865" y="11811"/>
                  </a:lnTo>
                  <a:lnTo>
                    <a:pt x="247865" y="23609"/>
                  </a:lnTo>
                  <a:lnTo>
                    <a:pt x="247865" y="35407"/>
                  </a:lnTo>
                  <a:lnTo>
                    <a:pt x="259664" y="35407"/>
                  </a:lnTo>
                  <a:lnTo>
                    <a:pt x="271449" y="35407"/>
                  </a:lnTo>
                  <a:lnTo>
                    <a:pt x="271449" y="23609"/>
                  </a:lnTo>
                  <a:close/>
                </a:path>
                <a:path w="614045" h="35560">
                  <a:moveTo>
                    <a:pt x="283260" y="11811"/>
                  </a:moveTo>
                  <a:lnTo>
                    <a:pt x="271475" y="11811"/>
                  </a:lnTo>
                  <a:lnTo>
                    <a:pt x="271475" y="23609"/>
                  </a:lnTo>
                  <a:lnTo>
                    <a:pt x="271475" y="35407"/>
                  </a:lnTo>
                  <a:lnTo>
                    <a:pt x="283260" y="35407"/>
                  </a:lnTo>
                  <a:lnTo>
                    <a:pt x="283260" y="23609"/>
                  </a:lnTo>
                  <a:lnTo>
                    <a:pt x="283260" y="11811"/>
                  </a:lnTo>
                  <a:close/>
                </a:path>
                <a:path w="614045" h="35560">
                  <a:moveTo>
                    <a:pt x="283260" y="0"/>
                  </a:moveTo>
                  <a:lnTo>
                    <a:pt x="271475" y="0"/>
                  </a:lnTo>
                  <a:lnTo>
                    <a:pt x="271475" y="11798"/>
                  </a:lnTo>
                  <a:lnTo>
                    <a:pt x="283260" y="11798"/>
                  </a:lnTo>
                  <a:lnTo>
                    <a:pt x="283260" y="0"/>
                  </a:lnTo>
                  <a:close/>
                </a:path>
                <a:path w="614045" h="35560">
                  <a:moveTo>
                    <a:pt x="295071" y="23609"/>
                  </a:move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295071" y="23609"/>
                  </a:lnTo>
                  <a:close/>
                </a:path>
                <a:path w="614045" h="35560">
                  <a:moveTo>
                    <a:pt x="318668" y="11811"/>
                  </a:moveTo>
                  <a:lnTo>
                    <a:pt x="306882" y="11811"/>
                  </a:lnTo>
                  <a:lnTo>
                    <a:pt x="306882" y="23609"/>
                  </a:lnTo>
                  <a:lnTo>
                    <a:pt x="318668" y="23609"/>
                  </a:lnTo>
                  <a:lnTo>
                    <a:pt x="318668" y="11811"/>
                  </a:lnTo>
                  <a:close/>
                </a:path>
                <a:path w="614045" h="35560">
                  <a:moveTo>
                    <a:pt x="318668" y="0"/>
                  </a:moveTo>
                  <a:lnTo>
                    <a:pt x="306882" y="0"/>
                  </a:lnTo>
                  <a:lnTo>
                    <a:pt x="306882" y="11798"/>
                  </a:lnTo>
                  <a:lnTo>
                    <a:pt x="318668" y="11798"/>
                  </a:lnTo>
                  <a:lnTo>
                    <a:pt x="318668" y="0"/>
                  </a:lnTo>
                  <a:close/>
                </a:path>
                <a:path w="614045" h="35560">
                  <a:moveTo>
                    <a:pt x="330479" y="11811"/>
                  </a:moveTo>
                  <a:lnTo>
                    <a:pt x="318681" y="11811"/>
                  </a:lnTo>
                  <a:lnTo>
                    <a:pt x="318681" y="23609"/>
                  </a:lnTo>
                  <a:lnTo>
                    <a:pt x="330479" y="23609"/>
                  </a:lnTo>
                  <a:lnTo>
                    <a:pt x="330479" y="11811"/>
                  </a:lnTo>
                  <a:close/>
                </a:path>
                <a:path w="614045" h="35560">
                  <a:moveTo>
                    <a:pt x="330479" y="0"/>
                  </a:moveTo>
                  <a:lnTo>
                    <a:pt x="318681" y="0"/>
                  </a:lnTo>
                  <a:lnTo>
                    <a:pt x="318681" y="11798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14045" h="35560">
                  <a:moveTo>
                    <a:pt x="342277" y="23609"/>
                  </a:moveTo>
                  <a:lnTo>
                    <a:pt x="330492" y="23609"/>
                  </a:lnTo>
                  <a:lnTo>
                    <a:pt x="330492" y="35407"/>
                  </a:lnTo>
                  <a:lnTo>
                    <a:pt x="342277" y="35407"/>
                  </a:lnTo>
                  <a:lnTo>
                    <a:pt x="342277" y="23609"/>
                  </a:lnTo>
                  <a:close/>
                </a:path>
                <a:path w="614045" h="35560">
                  <a:moveTo>
                    <a:pt x="354088" y="23609"/>
                  </a:moveTo>
                  <a:lnTo>
                    <a:pt x="342290" y="23609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54088" y="23609"/>
                  </a:lnTo>
                  <a:close/>
                </a:path>
                <a:path w="614045" h="35560">
                  <a:moveTo>
                    <a:pt x="365874" y="11811"/>
                  </a:moveTo>
                  <a:lnTo>
                    <a:pt x="354088" y="11811"/>
                  </a:lnTo>
                  <a:lnTo>
                    <a:pt x="354088" y="23609"/>
                  </a:lnTo>
                  <a:lnTo>
                    <a:pt x="365874" y="23609"/>
                  </a:lnTo>
                  <a:lnTo>
                    <a:pt x="365874" y="11811"/>
                  </a:lnTo>
                  <a:close/>
                </a:path>
                <a:path w="614045" h="35560">
                  <a:moveTo>
                    <a:pt x="377685" y="23609"/>
                  </a:moveTo>
                  <a:lnTo>
                    <a:pt x="365899" y="23609"/>
                  </a:lnTo>
                  <a:lnTo>
                    <a:pt x="365899" y="35407"/>
                  </a:lnTo>
                  <a:lnTo>
                    <a:pt x="377685" y="35407"/>
                  </a:lnTo>
                  <a:lnTo>
                    <a:pt x="377685" y="23609"/>
                  </a:lnTo>
                  <a:close/>
                </a:path>
                <a:path w="614045" h="35560">
                  <a:moveTo>
                    <a:pt x="377685" y="0"/>
                  </a:moveTo>
                  <a:lnTo>
                    <a:pt x="365899" y="0"/>
                  </a:lnTo>
                  <a:lnTo>
                    <a:pt x="365899" y="11798"/>
                  </a:lnTo>
                  <a:lnTo>
                    <a:pt x="377685" y="11798"/>
                  </a:lnTo>
                  <a:lnTo>
                    <a:pt x="377685" y="0"/>
                  </a:lnTo>
                  <a:close/>
                </a:path>
                <a:path w="614045" h="35560">
                  <a:moveTo>
                    <a:pt x="389496" y="23609"/>
                  </a:moveTo>
                  <a:lnTo>
                    <a:pt x="377698" y="23609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close/>
                </a:path>
                <a:path w="614045" h="35560">
                  <a:moveTo>
                    <a:pt x="401307" y="0"/>
                  </a:move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01307" y="0"/>
                  </a:lnTo>
                  <a:close/>
                </a:path>
                <a:path w="614045" h="35560">
                  <a:moveTo>
                    <a:pt x="413092" y="23609"/>
                  </a:moveTo>
                  <a:lnTo>
                    <a:pt x="401307" y="23609"/>
                  </a:lnTo>
                  <a:lnTo>
                    <a:pt x="401307" y="35407"/>
                  </a:lnTo>
                  <a:lnTo>
                    <a:pt x="413092" y="35407"/>
                  </a:lnTo>
                  <a:lnTo>
                    <a:pt x="413092" y="23609"/>
                  </a:lnTo>
                  <a:close/>
                </a:path>
                <a:path w="614045" h="35560">
                  <a:moveTo>
                    <a:pt x="424903" y="23609"/>
                  </a:moveTo>
                  <a:lnTo>
                    <a:pt x="413105" y="23609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close/>
                </a:path>
                <a:path w="614045" h="35560">
                  <a:moveTo>
                    <a:pt x="424903" y="0"/>
                  </a:moveTo>
                  <a:lnTo>
                    <a:pt x="413105" y="0"/>
                  </a:lnTo>
                  <a:lnTo>
                    <a:pt x="413105" y="11798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14045" h="35560">
                  <a:moveTo>
                    <a:pt x="436702" y="11811"/>
                  </a:moveTo>
                  <a:lnTo>
                    <a:pt x="424916" y="11811"/>
                  </a:lnTo>
                  <a:lnTo>
                    <a:pt x="424916" y="23609"/>
                  </a:lnTo>
                  <a:lnTo>
                    <a:pt x="424916" y="35407"/>
                  </a:lnTo>
                  <a:lnTo>
                    <a:pt x="436702" y="35407"/>
                  </a:lnTo>
                  <a:lnTo>
                    <a:pt x="436702" y="23609"/>
                  </a:lnTo>
                  <a:lnTo>
                    <a:pt x="436702" y="11811"/>
                  </a:lnTo>
                  <a:close/>
                </a:path>
                <a:path w="614045" h="35560">
                  <a:moveTo>
                    <a:pt x="436702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36702" y="11798"/>
                  </a:lnTo>
                  <a:lnTo>
                    <a:pt x="436702" y="0"/>
                  </a:lnTo>
                  <a:close/>
                </a:path>
                <a:path w="614045" h="35560">
                  <a:moveTo>
                    <a:pt x="448513" y="0"/>
                  </a:moveTo>
                  <a:lnTo>
                    <a:pt x="436714" y="0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48513" y="0"/>
                  </a:lnTo>
                  <a:close/>
                </a:path>
                <a:path w="614045" h="35560">
                  <a:moveTo>
                    <a:pt x="460298" y="23609"/>
                  </a:moveTo>
                  <a:lnTo>
                    <a:pt x="448513" y="23609"/>
                  </a:lnTo>
                  <a:lnTo>
                    <a:pt x="448513" y="35407"/>
                  </a:lnTo>
                  <a:lnTo>
                    <a:pt x="460298" y="35407"/>
                  </a:lnTo>
                  <a:lnTo>
                    <a:pt x="460298" y="23609"/>
                  </a:lnTo>
                  <a:close/>
                </a:path>
                <a:path w="614045" h="35560">
                  <a:moveTo>
                    <a:pt x="472109" y="11811"/>
                  </a:moveTo>
                  <a:lnTo>
                    <a:pt x="460324" y="11811"/>
                  </a:lnTo>
                  <a:lnTo>
                    <a:pt x="460324" y="23609"/>
                  </a:lnTo>
                  <a:lnTo>
                    <a:pt x="460324" y="35407"/>
                  </a:lnTo>
                  <a:lnTo>
                    <a:pt x="472109" y="35407"/>
                  </a:lnTo>
                  <a:lnTo>
                    <a:pt x="472109" y="23609"/>
                  </a:lnTo>
                  <a:lnTo>
                    <a:pt x="472109" y="11811"/>
                  </a:lnTo>
                  <a:close/>
                </a:path>
                <a:path w="614045" h="35560">
                  <a:moveTo>
                    <a:pt x="483920" y="11811"/>
                  </a:moveTo>
                  <a:lnTo>
                    <a:pt x="472122" y="11811"/>
                  </a:lnTo>
                  <a:lnTo>
                    <a:pt x="472122" y="23609"/>
                  </a:lnTo>
                  <a:lnTo>
                    <a:pt x="472122" y="35407"/>
                  </a:lnTo>
                  <a:lnTo>
                    <a:pt x="483920" y="35407"/>
                  </a:lnTo>
                  <a:lnTo>
                    <a:pt x="483920" y="23609"/>
                  </a:lnTo>
                  <a:lnTo>
                    <a:pt x="483920" y="11811"/>
                  </a:lnTo>
                  <a:close/>
                </a:path>
                <a:path w="614045" h="35560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14045" h="35560">
                  <a:moveTo>
                    <a:pt x="495731" y="0"/>
                  </a:move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495731" y="0"/>
                  </a:lnTo>
                  <a:close/>
                </a:path>
                <a:path w="614045" h="35560">
                  <a:moveTo>
                    <a:pt x="507530" y="11811"/>
                  </a:moveTo>
                  <a:lnTo>
                    <a:pt x="495731" y="11811"/>
                  </a:lnTo>
                  <a:lnTo>
                    <a:pt x="483933" y="11811"/>
                  </a:lnTo>
                  <a:lnTo>
                    <a:pt x="483933" y="23609"/>
                  </a:lnTo>
                  <a:lnTo>
                    <a:pt x="495731" y="23609"/>
                  </a:lnTo>
                  <a:lnTo>
                    <a:pt x="495731" y="35407"/>
                  </a:lnTo>
                  <a:lnTo>
                    <a:pt x="507530" y="35407"/>
                  </a:lnTo>
                  <a:lnTo>
                    <a:pt x="507530" y="23609"/>
                  </a:lnTo>
                  <a:lnTo>
                    <a:pt x="507530" y="11811"/>
                  </a:lnTo>
                  <a:close/>
                </a:path>
                <a:path w="614045" h="35560">
                  <a:moveTo>
                    <a:pt x="531126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31126" y="11798"/>
                  </a:lnTo>
                  <a:lnTo>
                    <a:pt x="531126" y="0"/>
                  </a:lnTo>
                  <a:close/>
                </a:path>
                <a:path w="614045" h="35560">
                  <a:moveTo>
                    <a:pt x="542937" y="23609"/>
                  </a:moveTo>
                  <a:lnTo>
                    <a:pt x="531139" y="23609"/>
                  </a:lnTo>
                  <a:lnTo>
                    <a:pt x="531139" y="35407"/>
                  </a:lnTo>
                  <a:lnTo>
                    <a:pt x="542937" y="35407"/>
                  </a:lnTo>
                  <a:lnTo>
                    <a:pt x="542937" y="23609"/>
                  </a:lnTo>
                  <a:close/>
                </a:path>
                <a:path w="614045" h="35560">
                  <a:moveTo>
                    <a:pt x="542937" y="0"/>
                  </a:moveTo>
                  <a:lnTo>
                    <a:pt x="531139" y="0"/>
                  </a:lnTo>
                  <a:lnTo>
                    <a:pt x="531139" y="11798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14045" h="35560">
                  <a:moveTo>
                    <a:pt x="554748" y="0"/>
                  </a:move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54748" y="0"/>
                  </a:lnTo>
                  <a:close/>
                </a:path>
                <a:path w="614045" h="35560">
                  <a:moveTo>
                    <a:pt x="566547" y="23609"/>
                  </a:moveTo>
                  <a:lnTo>
                    <a:pt x="554748" y="23609"/>
                  </a:lnTo>
                  <a:lnTo>
                    <a:pt x="554748" y="35407"/>
                  </a:lnTo>
                  <a:lnTo>
                    <a:pt x="566547" y="35407"/>
                  </a:lnTo>
                  <a:lnTo>
                    <a:pt x="566547" y="23609"/>
                  </a:lnTo>
                  <a:close/>
                </a:path>
                <a:path w="614045" h="35560">
                  <a:moveTo>
                    <a:pt x="578345" y="11811"/>
                  </a:moveTo>
                  <a:lnTo>
                    <a:pt x="566547" y="11811"/>
                  </a:lnTo>
                  <a:lnTo>
                    <a:pt x="566547" y="23609"/>
                  </a:lnTo>
                  <a:lnTo>
                    <a:pt x="578345" y="23609"/>
                  </a:lnTo>
                  <a:lnTo>
                    <a:pt x="578345" y="11811"/>
                  </a:lnTo>
                  <a:close/>
                </a:path>
                <a:path w="614045" h="35560">
                  <a:moveTo>
                    <a:pt x="578345" y="0"/>
                  </a:moveTo>
                  <a:lnTo>
                    <a:pt x="566547" y="0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14045" h="35560">
                  <a:moveTo>
                    <a:pt x="601941" y="11811"/>
                  </a:moveTo>
                  <a:lnTo>
                    <a:pt x="590143" y="11811"/>
                  </a:lnTo>
                  <a:lnTo>
                    <a:pt x="590143" y="23609"/>
                  </a:lnTo>
                  <a:lnTo>
                    <a:pt x="601941" y="23609"/>
                  </a:lnTo>
                  <a:lnTo>
                    <a:pt x="601941" y="11811"/>
                  </a:lnTo>
                  <a:close/>
                </a:path>
                <a:path w="614045" h="35560">
                  <a:moveTo>
                    <a:pt x="601941" y="0"/>
                  </a:moveTo>
                  <a:lnTo>
                    <a:pt x="590143" y="0"/>
                  </a:lnTo>
                  <a:lnTo>
                    <a:pt x="590143" y="11798"/>
                  </a:lnTo>
                  <a:lnTo>
                    <a:pt x="601941" y="11798"/>
                  </a:lnTo>
                  <a:lnTo>
                    <a:pt x="601941" y="0"/>
                  </a:lnTo>
                  <a:close/>
                </a:path>
                <a:path w="614045" h="35560">
                  <a:moveTo>
                    <a:pt x="613765" y="11811"/>
                  </a:moveTo>
                  <a:lnTo>
                    <a:pt x="601967" y="11811"/>
                  </a:lnTo>
                  <a:lnTo>
                    <a:pt x="601967" y="23609"/>
                  </a:lnTo>
                  <a:lnTo>
                    <a:pt x="613765" y="23609"/>
                  </a:lnTo>
                  <a:lnTo>
                    <a:pt x="613765" y="11811"/>
                  </a:lnTo>
                  <a:close/>
                </a:path>
                <a:path w="614045" h="35560">
                  <a:moveTo>
                    <a:pt x="613765" y="0"/>
                  </a:move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1376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5958433" y="4180814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09" h="47625">
                  <a:moveTo>
                    <a:pt x="11798" y="35407"/>
                  </a:moveTo>
                  <a:lnTo>
                    <a:pt x="0" y="35407"/>
                  </a:lnTo>
                  <a:lnTo>
                    <a:pt x="0" y="47205"/>
                  </a:lnTo>
                  <a:lnTo>
                    <a:pt x="11798" y="47205"/>
                  </a:lnTo>
                  <a:lnTo>
                    <a:pt x="11798" y="35407"/>
                  </a:lnTo>
                  <a:close/>
                </a:path>
                <a:path w="626109" h="47625">
                  <a:moveTo>
                    <a:pt x="23583" y="11811"/>
                  </a:moveTo>
                  <a:lnTo>
                    <a:pt x="11798" y="11811"/>
                  </a:lnTo>
                  <a:lnTo>
                    <a:pt x="11798" y="23609"/>
                  </a:lnTo>
                  <a:lnTo>
                    <a:pt x="23583" y="23609"/>
                  </a:lnTo>
                  <a:lnTo>
                    <a:pt x="23583" y="11811"/>
                  </a:lnTo>
                  <a:close/>
                </a:path>
                <a:path w="626109" h="47625">
                  <a:moveTo>
                    <a:pt x="35394" y="35407"/>
                  </a:moveTo>
                  <a:lnTo>
                    <a:pt x="23596" y="35407"/>
                  </a:lnTo>
                  <a:lnTo>
                    <a:pt x="23596" y="47205"/>
                  </a:lnTo>
                  <a:lnTo>
                    <a:pt x="35394" y="47205"/>
                  </a:lnTo>
                  <a:lnTo>
                    <a:pt x="35394" y="35407"/>
                  </a:lnTo>
                  <a:close/>
                </a:path>
                <a:path w="626109" h="47625">
                  <a:moveTo>
                    <a:pt x="58991" y="23609"/>
                  </a:moveTo>
                  <a:lnTo>
                    <a:pt x="47205" y="23609"/>
                  </a:lnTo>
                  <a:lnTo>
                    <a:pt x="47205" y="11811"/>
                  </a:lnTo>
                  <a:lnTo>
                    <a:pt x="35407" y="11811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35407" y="47205"/>
                  </a:lnTo>
                  <a:lnTo>
                    <a:pt x="47205" y="47205"/>
                  </a:lnTo>
                  <a:lnTo>
                    <a:pt x="58991" y="47205"/>
                  </a:lnTo>
                  <a:lnTo>
                    <a:pt x="58991" y="35407"/>
                  </a:lnTo>
                  <a:lnTo>
                    <a:pt x="58991" y="23609"/>
                  </a:lnTo>
                  <a:close/>
                </a:path>
                <a:path w="626109" h="47625">
                  <a:moveTo>
                    <a:pt x="82613" y="23609"/>
                  </a:moveTo>
                  <a:lnTo>
                    <a:pt x="70815" y="23609"/>
                  </a:ln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09"/>
                  </a:lnTo>
                  <a:close/>
                </a:path>
                <a:path w="626109" h="47625">
                  <a:moveTo>
                    <a:pt x="106222" y="11811"/>
                  </a:moveTo>
                  <a:lnTo>
                    <a:pt x="94424" y="11811"/>
                  </a:lnTo>
                  <a:lnTo>
                    <a:pt x="94424" y="23609"/>
                  </a:lnTo>
                  <a:lnTo>
                    <a:pt x="106222" y="23609"/>
                  </a:lnTo>
                  <a:lnTo>
                    <a:pt x="106222" y="11811"/>
                  </a:lnTo>
                  <a:close/>
                </a:path>
                <a:path w="626109" h="47625">
                  <a:moveTo>
                    <a:pt x="129819" y="35407"/>
                  </a:moveTo>
                  <a:lnTo>
                    <a:pt x="118021" y="35407"/>
                  </a:lnTo>
                  <a:lnTo>
                    <a:pt x="118021" y="47205"/>
                  </a:lnTo>
                  <a:lnTo>
                    <a:pt x="129819" y="47205"/>
                  </a:lnTo>
                  <a:lnTo>
                    <a:pt x="129819" y="35407"/>
                  </a:lnTo>
                  <a:close/>
                </a:path>
                <a:path w="626109" h="47625">
                  <a:moveTo>
                    <a:pt x="153416" y="35407"/>
                  </a:moveTo>
                  <a:lnTo>
                    <a:pt x="141630" y="35407"/>
                  </a:lnTo>
                  <a:lnTo>
                    <a:pt x="141630" y="47205"/>
                  </a:lnTo>
                  <a:lnTo>
                    <a:pt x="153416" y="47205"/>
                  </a:lnTo>
                  <a:lnTo>
                    <a:pt x="153416" y="35407"/>
                  </a:lnTo>
                  <a:close/>
                </a:path>
                <a:path w="626109" h="47625">
                  <a:moveTo>
                    <a:pt x="153416" y="11811"/>
                  </a:moveTo>
                  <a:lnTo>
                    <a:pt x="141630" y="11811"/>
                  </a:lnTo>
                  <a:lnTo>
                    <a:pt x="141630" y="23609"/>
                  </a:lnTo>
                  <a:lnTo>
                    <a:pt x="153416" y="23609"/>
                  </a:lnTo>
                  <a:lnTo>
                    <a:pt x="153416" y="11811"/>
                  </a:lnTo>
                  <a:close/>
                </a:path>
                <a:path w="626109" h="47625">
                  <a:moveTo>
                    <a:pt x="177025" y="11811"/>
                  </a:moveTo>
                  <a:lnTo>
                    <a:pt x="165239" y="11811"/>
                  </a:lnTo>
                  <a:lnTo>
                    <a:pt x="153441" y="11811"/>
                  </a:lnTo>
                  <a:lnTo>
                    <a:pt x="153441" y="23609"/>
                  </a:lnTo>
                  <a:lnTo>
                    <a:pt x="153441" y="35407"/>
                  </a:lnTo>
                  <a:lnTo>
                    <a:pt x="153441" y="47205"/>
                  </a:lnTo>
                  <a:lnTo>
                    <a:pt x="165239" y="47205"/>
                  </a:lnTo>
                  <a:lnTo>
                    <a:pt x="177025" y="47205"/>
                  </a:lnTo>
                  <a:lnTo>
                    <a:pt x="177025" y="35407"/>
                  </a:lnTo>
                  <a:lnTo>
                    <a:pt x="177025" y="23609"/>
                  </a:lnTo>
                  <a:lnTo>
                    <a:pt x="177025" y="11811"/>
                  </a:lnTo>
                  <a:close/>
                </a:path>
                <a:path w="626109" h="47625">
                  <a:moveTo>
                    <a:pt x="188836" y="11811"/>
                  </a:moveTo>
                  <a:lnTo>
                    <a:pt x="177038" y="11811"/>
                  </a:ln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lnTo>
                    <a:pt x="188836" y="11811"/>
                  </a:lnTo>
                  <a:close/>
                </a:path>
                <a:path w="626109" h="47625">
                  <a:moveTo>
                    <a:pt x="212432" y="35407"/>
                  </a:moveTo>
                  <a:lnTo>
                    <a:pt x="200647" y="35407"/>
                  </a:lnTo>
                  <a:lnTo>
                    <a:pt x="188849" y="35407"/>
                  </a:lnTo>
                  <a:lnTo>
                    <a:pt x="188849" y="47205"/>
                  </a:lnTo>
                  <a:lnTo>
                    <a:pt x="200647" y="47205"/>
                  </a:lnTo>
                  <a:lnTo>
                    <a:pt x="212432" y="47205"/>
                  </a:lnTo>
                  <a:lnTo>
                    <a:pt x="212432" y="35407"/>
                  </a:lnTo>
                  <a:close/>
                </a:path>
                <a:path w="626109" h="47625">
                  <a:moveTo>
                    <a:pt x="212432" y="11811"/>
                  </a:moveTo>
                  <a:lnTo>
                    <a:pt x="200647" y="11811"/>
                  </a:lnTo>
                  <a:lnTo>
                    <a:pt x="188849" y="11811"/>
                  </a:lnTo>
                  <a:lnTo>
                    <a:pt x="188849" y="23609"/>
                  </a:lnTo>
                  <a:lnTo>
                    <a:pt x="200647" y="23609"/>
                  </a:lnTo>
                  <a:lnTo>
                    <a:pt x="212432" y="23609"/>
                  </a:lnTo>
                  <a:lnTo>
                    <a:pt x="212432" y="11811"/>
                  </a:lnTo>
                  <a:close/>
                </a:path>
                <a:path w="626109" h="47625">
                  <a:moveTo>
                    <a:pt x="224243" y="11811"/>
                  </a:moveTo>
                  <a:lnTo>
                    <a:pt x="212458" y="11811"/>
                  </a:lnTo>
                  <a:lnTo>
                    <a:pt x="212458" y="23609"/>
                  </a:lnTo>
                  <a:lnTo>
                    <a:pt x="224243" y="23609"/>
                  </a:lnTo>
                  <a:lnTo>
                    <a:pt x="224243" y="11811"/>
                  </a:lnTo>
                  <a:close/>
                </a:path>
                <a:path w="626109" h="47625">
                  <a:moveTo>
                    <a:pt x="247840" y="11811"/>
                  </a:moveTo>
                  <a:lnTo>
                    <a:pt x="236054" y="11811"/>
                  </a:lnTo>
                  <a:lnTo>
                    <a:pt x="236054" y="23609"/>
                  </a:lnTo>
                  <a:lnTo>
                    <a:pt x="247840" y="23609"/>
                  </a:lnTo>
                  <a:lnTo>
                    <a:pt x="247840" y="11811"/>
                  </a:lnTo>
                  <a:close/>
                </a:path>
                <a:path w="626109" h="47625">
                  <a:moveTo>
                    <a:pt x="259664" y="11811"/>
                  </a:moveTo>
                  <a:lnTo>
                    <a:pt x="247865" y="11811"/>
                  </a:lnTo>
                  <a:lnTo>
                    <a:pt x="247865" y="23609"/>
                  </a:lnTo>
                  <a:lnTo>
                    <a:pt x="259664" y="23609"/>
                  </a:lnTo>
                  <a:lnTo>
                    <a:pt x="259664" y="11811"/>
                  </a:lnTo>
                  <a:close/>
                </a:path>
                <a:path w="626109" h="47625">
                  <a:moveTo>
                    <a:pt x="271449" y="35407"/>
                  </a:moveTo>
                  <a:lnTo>
                    <a:pt x="259664" y="35407"/>
                  </a:lnTo>
                  <a:lnTo>
                    <a:pt x="259664" y="47205"/>
                  </a:lnTo>
                  <a:lnTo>
                    <a:pt x="271449" y="47205"/>
                  </a:lnTo>
                  <a:lnTo>
                    <a:pt x="271449" y="35407"/>
                  </a:lnTo>
                  <a:close/>
                </a:path>
                <a:path w="626109" h="47625">
                  <a:moveTo>
                    <a:pt x="283260" y="23609"/>
                  </a:moveTo>
                  <a:lnTo>
                    <a:pt x="271475" y="23609"/>
                  </a:lnTo>
                  <a:lnTo>
                    <a:pt x="271475" y="35407"/>
                  </a:lnTo>
                  <a:lnTo>
                    <a:pt x="283260" y="35407"/>
                  </a:lnTo>
                  <a:lnTo>
                    <a:pt x="283260" y="23609"/>
                  </a:lnTo>
                  <a:close/>
                </a:path>
                <a:path w="626109" h="47625">
                  <a:moveTo>
                    <a:pt x="306857" y="11811"/>
                  </a:moveTo>
                  <a:lnTo>
                    <a:pt x="295071" y="11811"/>
                  </a:lnTo>
                  <a:lnTo>
                    <a:pt x="295071" y="23609"/>
                  </a:lnTo>
                  <a:lnTo>
                    <a:pt x="306857" y="23609"/>
                  </a:lnTo>
                  <a:lnTo>
                    <a:pt x="306857" y="11811"/>
                  </a:lnTo>
                  <a:close/>
                </a:path>
                <a:path w="626109" h="47625">
                  <a:moveTo>
                    <a:pt x="318668" y="23609"/>
                  </a:moveTo>
                  <a:lnTo>
                    <a:pt x="306882" y="23609"/>
                  </a:lnTo>
                  <a:lnTo>
                    <a:pt x="306882" y="35407"/>
                  </a:lnTo>
                  <a:lnTo>
                    <a:pt x="318668" y="35407"/>
                  </a:lnTo>
                  <a:lnTo>
                    <a:pt x="318668" y="23609"/>
                  </a:lnTo>
                  <a:close/>
                </a:path>
                <a:path w="626109" h="47625">
                  <a:moveTo>
                    <a:pt x="330479" y="23609"/>
                  </a:moveTo>
                  <a:lnTo>
                    <a:pt x="318681" y="23609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close/>
                </a:path>
                <a:path w="626109" h="47625">
                  <a:moveTo>
                    <a:pt x="342277" y="23609"/>
                  </a:moveTo>
                  <a:lnTo>
                    <a:pt x="330492" y="23609"/>
                  </a:lnTo>
                  <a:lnTo>
                    <a:pt x="330492" y="35407"/>
                  </a:lnTo>
                  <a:lnTo>
                    <a:pt x="342277" y="35407"/>
                  </a:lnTo>
                  <a:lnTo>
                    <a:pt x="342277" y="23609"/>
                  </a:lnTo>
                  <a:close/>
                </a:path>
                <a:path w="626109" h="47625">
                  <a:moveTo>
                    <a:pt x="354088" y="35407"/>
                  </a:moveTo>
                  <a:lnTo>
                    <a:pt x="342290" y="35407"/>
                  </a:lnTo>
                  <a:lnTo>
                    <a:pt x="342290" y="47205"/>
                  </a:lnTo>
                  <a:lnTo>
                    <a:pt x="354088" y="47205"/>
                  </a:lnTo>
                  <a:lnTo>
                    <a:pt x="354088" y="35407"/>
                  </a:lnTo>
                  <a:close/>
                </a:path>
                <a:path w="626109" h="47625">
                  <a:moveTo>
                    <a:pt x="365874" y="23609"/>
                  </a:moveTo>
                  <a:lnTo>
                    <a:pt x="354088" y="23609"/>
                  </a:lnTo>
                  <a:lnTo>
                    <a:pt x="354088" y="35407"/>
                  </a:lnTo>
                  <a:lnTo>
                    <a:pt x="365874" y="35407"/>
                  </a:lnTo>
                  <a:lnTo>
                    <a:pt x="365874" y="23609"/>
                  </a:lnTo>
                  <a:close/>
                </a:path>
                <a:path w="626109" h="47625">
                  <a:moveTo>
                    <a:pt x="377685" y="11811"/>
                  </a:moveTo>
                  <a:lnTo>
                    <a:pt x="365899" y="11811"/>
                  </a:lnTo>
                  <a:lnTo>
                    <a:pt x="365899" y="23609"/>
                  </a:lnTo>
                  <a:lnTo>
                    <a:pt x="365899" y="35407"/>
                  </a:lnTo>
                  <a:lnTo>
                    <a:pt x="365899" y="47205"/>
                  </a:lnTo>
                  <a:lnTo>
                    <a:pt x="377685" y="47205"/>
                  </a:lnTo>
                  <a:lnTo>
                    <a:pt x="377685" y="35407"/>
                  </a:lnTo>
                  <a:lnTo>
                    <a:pt x="377685" y="23609"/>
                  </a:lnTo>
                  <a:lnTo>
                    <a:pt x="377685" y="11811"/>
                  </a:lnTo>
                  <a:close/>
                </a:path>
                <a:path w="626109" h="47625">
                  <a:moveTo>
                    <a:pt x="389496" y="35407"/>
                  </a:moveTo>
                  <a:lnTo>
                    <a:pt x="377698" y="35407"/>
                  </a:lnTo>
                  <a:lnTo>
                    <a:pt x="377698" y="47205"/>
                  </a:lnTo>
                  <a:lnTo>
                    <a:pt x="389496" y="47205"/>
                  </a:lnTo>
                  <a:lnTo>
                    <a:pt x="389496" y="35407"/>
                  </a:lnTo>
                  <a:close/>
                </a:path>
                <a:path w="626109" h="47625">
                  <a:moveTo>
                    <a:pt x="413092" y="35407"/>
                  </a:moveTo>
                  <a:lnTo>
                    <a:pt x="401307" y="35407"/>
                  </a:lnTo>
                  <a:lnTo>
                    <a:pt x="389509" y="35407"/>
                  </a:lnTo>
                  <a:lnTo>
                    <a:pt x="389509" y="47205"/>
                  </a:lnTo>
                  <a:lnTo>
                    <a:pt x="401307" y="47205"/>
                  </a:lnTo>
                  <a:lnTo>
                    <a:pt x="413092" y="47205"/>
                  </a:lnTo>
                  <a:lnTo>
                    <a:pt x="413092" y="35407"/>
                  </a:lnTo>
                  <a:close/>
                </a:path>
                <a:path w="626109" h="47625">
                  <a:moveTo>
                    <a:pt x="413092" y="11811"/>
                  </a:moveTo>
                  <a:lnTo>
                    <a:pt x="401307" y="11811"/>
                  </a:lnTo>
                  <a:lnTo>
                    <a:pt x="401307" y="23609"/>
                  </a:lnTo>
                  <a:lnTo>
                    <a:pt x="413092" y="23609"/>
                  </a:lnTo>
                  <a:lnTo>
                    <a:pt x="413092" y="11811"/>
                  </a:lnTo>
                  <a:close/>
                </a:path>
                <a:path w="626109" h="47625">
                  <a:moveTo>
                    <a:pt x="424903" y="35407"/>
                  </a:moveTo>
                  <a:lnTo>
                    <a:pt x="413105" y="35407"/>
                  </a:lnTo>
                  <a:lnTo>
                    <a:pt x="413105" y="47205"/>
                  </a:lnTo>
                  <a:lnTo>
                    <a:pt x="424903" y="47205"/>
                  </a:lnTo>
                  <a:lnTo>
                    <a:pt x="424903" y="35407"/>
                  </a:lnTo>
                  <a:close/>
                </a:path>
                <a:path w="626109" h="47625">
                  <a:moveTo>
                    <a:pt x="424903" y="11811"/>
                  </a:moveTo>
                  <a:lnTo>
                    <a:pt x="413105" y="11811"/>
                  </a:lnTo>
                  <a:lnTo>
                    <a:pt x="413105" y="23609"/>
                  </a:lnTo>
                  <a:lnTo>
                    <a:pt x="424903" y="23609"/>
                  </a:lnTo>
                  <a:lnTo>
                    <a:pt x="424903" y="11811"/>
                  </a:lnTo>
                  <a:close/>
                </a:path>
                <a:path w="626109" h="47625">
                  <a:moveTo>
                    <a:pt x="436702" y="23609"/>
                  </a:moveTo>
                  <a:lnTo>
                    <a:pt x="424916" y="23609"/>
                  </a:lnTo>
                  <a:lnTo>
                    <a:pt x="424916" y="35407"/>
                  </a:lnTo>
                  <a:lnTo>
                    <a:pt x="424916" y="47205"/>
                  </a:lnTo>
                  <a:lnTo>
                    <a:pt x="436702" y="47205"/>
                  </a:lnTo>
                  <a:lnTo>
                    <a:pt x="436702" y="35407"/>
                  </a:lnTo>
                  <a:lnTo>
                    <a:pt x="436702" y="23609"/>
                  </a:lnTo>
                  <a:close/>
                </a:path>
                <a:path w="626109" h="47625">
                  <a:moveTo>
                    <a:pt x="448513" y="35407"/>
                  </a:moveTo>
                  <a:lnTo>
                    <a:pt x="436714" y="35407"/>
                  </a:lnTo>
                  <a:lnTo>
                    <a:pt x="436714" y="47205"/>
                  </a:lnTo>
                  <a:lnTo>
                    <a:pt x="448513" y="47205"/>
                  </a:lnTo>
                  <a:lnTo>
                    <a:pt x="448513" y="35407"/>
                  </a:lnTo>
                  <a:close/>
                </a:path>
                <a:path w="626109" h="47625">
                  <a:moveTo>
                    <a:pt x="448513" y="11811"/>
                  </a:moveTo>
                  <a:lnTo>
                    <a:pt x="436714" y="11811"/>
                  </a:lnTo>
                  <a:lnTo>
                    <a:pt x="436714" y="23609"/>
                  </a:lnTo>
                  <a:lnTo>
                    <a:pt x="448513" y="23609"/>
                  </a:lnTo>
                  <a:lnTo>
                    <a:pt x="448513" y="11811"/>
                  </a:lnTo>
                  <a:close/>
                </a:path>
                <a:path w="626109" h="47625">
                  <a:moveTo>
                    <a:pt x="460298" y="23609"/>
                  </a:moveTo>
                  <a:lnTo>
                    <a:pt x="448513" y="23609"/>
                  </a:lnTo>
                  <a:lnTo>
                    <a:pt x="448513" y="35407"/>
                  </a:lnTo>
                  <a:lnTo>
                    <a:pt x="460298" y="35407"/>
                  </a:lnTo>
                  <a:lnTo>
                    <a:pt x="460298" y="23609"/>
                  </a:lnTo>
                  <a:close/>
                </a:path>
                <a:path w="626109" h="47625">
                  <a:moveTo>
                    <a:pt x="483920" y="23609"/>
                  </a:moveTo>
                  <a:lnTo>
                    <a:pt x="472122" y="23609"/>
                  </a:lnTo>
                  <a:lnTo>
                    <a:pt x="472122" y="35407"/>
                  </a:lnTo>
                  <a:lnTo>
                    <a:pt x="472122" y="47205"/>
                  </a:lnTo>
                  <a:lnTo>
                    <a:pt x="483920" y="47205"/>
                  </a:lnTo>
                  <a:lnTo>
                    <a:pt x="483920" y="35407"/>
                  </a:lnTo>
                  <a:lnTo>
                    <a:pt x="483920" y="23609"/>
                  </a:lnTo>
                  <a:close/>
                </a:path>
                <a:path w="626109" h="47625">
                  <a:moveTo>
                    <a:pt x="495731" y="11811"/>
                  </a:moveTo>
                  <a:lnTo>
                    <a:pt x="483933" y="11811"/>
                  </a:lnTo>
                  <a:lnTo>
                    <a:pt x="483933" y="23609"/>
                  </a:lnTo>
                  <a:lnTo>
                    <a:pt x="483933" y="35407"/>
                  </a:lnTo>
                  <a:lnTo>
                    <a:pt x="483933" y="47205"/>
                  </a:lnTo>
                  <a:lnTo>
                    <a:pt x="495731" y="47205"/>
                  </a:lnTo>
                  <a:lnTo>
                    <a:pt x="495731" y="35407"/>
                  </a:lnTo>
                  <a:lnTo>
                    <a:pt x="495731" y="23609"/>
                  </a:lnTo>
                  <a:lnTo>
                    <a:pt x="495731" y="11811"/>
                  </a:lnTo>
                  <a:close/>
                </a:path>
                <a:path w="626109" h="47625">
                  <a:moveTo>
                    <a:pt x="519315" y="35407"/>
                  </a:moveTo>
                  <a:lnTo>
                    <a:pt x="507530" y="35407"/>
                  </a:lnTo>
                  <a:lnTo>
                    <a:pt x="507530" y="47205"/>
                  </a:lnTo>
                  <a:lnTo>
                    <a:pt x="519315" y="47205"/>
                  </a:lnTo>
                  <a:lnTo>
                    <a:pt x="519315" y="35407"/>
                  </a:lnTo>
                  <a:close/>
                </a:path>
                <a:path w="626109" h="47625">
                  <a:moveTo>
                    <a:pt x="519315" y="11811"/>
                  </a:moveTo>
                  <a:lnTo>
                    <a:pt x="507530" y="11811"/>
                  </a:lnTo>
                  <a:lnTo>
                    <a:pt x="507530" y="23609"/>
                  </a:lnTo>
                  <a:lnTo>
                    <a:pt x="519315" y="23609"/>
                  </a:lnTo>
                  <a:lnTo>
                    <a:pt x="519315" y="11811"/>
                  </a:lnTo>
                  <a:close/>
                </a:path>
                <a:path w="626109" h="47625">
                  <a:moveTo>
                    <a:pt x="531126" y="23609"/>
                  </a:moveTo>
                  <a:lnTo>
                    <a:pt x="519341" y="23609"/>
                  </a:lnTo>
                  <a:lnTo>
                    <a:pt x="519341" y="35407"/>
                  </a:lnTo>
                  <a:lnTo>
                    <a:pt x="531126" y="35407"/>
                  </a:lnTo>
                  <a:lnTo>
                    <a:pt x="531126" y="23609"/>
                  </a:lnTo>
                  <a:close/>
                </a:path>
                <a:path w="626109" h="47625">
                  <a:moveTo>
                    <a:pt x="542937" y="35407"/>
                  </a:moveTo>
                  <a:lnTo>
                    <a:pt x="531139" y="35407"/>
                  </a:lnTo>
                  <a:lnTo>
                    <a:pt x="531139" y="47205"/>
                  </a:lnTo>
                  <a:lnTo>
                    <a:pt x="542937" y="47205"/>
                  </a:lnTo>
                  <a:lnTo>
                    <a:pt x="542937" y="35407"/>
                  </a:lnTo>
                  <a:close/>
                </a:path>
                <a:path w="626109" h="47625">
                  <a:moveTo>
                    <a:pt x="554748" y="11811"/>
                  </a:moveTo>
                  <a:lnTo>
                    <a:pt x="542950" y="11811"/>
                  </a:lnTo>
                  <a:lnTo>
                    <a:pt x="542950" y="23609"/>
                  </a:lnTo>
                  <a:lnTo>
                    <a:pt x="554748" y="23609"/>
                  </a:lnTo>
                  <a:lnTo>
                    <a:pt x="554748" y="11811"/>
                  </a:lnTo>
                  <a:close/>
                </a:path>
                <a:path w="626109" h="47625">
                  <a:moveTo>
                    <a:pt x="578345" y="0"/>
                  </a:moveTo>
                  <a:lnTo>
                    <a:pt x="566547" y="0"/>
                  </a:lnTo>
                  <a:lnTo>
                    <a:pt x="554748" y="0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26109" h="47625">
                  <a:moveTo>
                    <a:pt x="590143" y="11811"/>
                  </a:moveTo>
                  <a:lnTo>
                    <a:pt x="578345" y="11811"/>
                  </a:lnTo>
                  <a:lnTo>
                    <a:pt x="578345" y="23609"/>
                  </a:lnTo>
                  <a:lnTo>
                    <a:pt x="566547" y="23609"/>
                  </a:lnTo>
                  <a:lnTo>
                    <a:pt x="554748" y="23609"/>
                  </a:lnTo>
                  <a:lnTo>
                    <a:pt x="554748" y="35407"/>
                  </a:lnTo>
                  <a:lnTo>
                    <a:pt x="554748" y="47205"/>
                  </a:lnTo>
                  <a:lnTo>
                    <a:pt x="566547" y="47205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90143" y="35407"/>
                  </a:lnTo>
                  <a:lnTo>
                    <a:pt x="590143" y="23609"/>
                  </a:lnTo>
                  <a:lnTo>
                    <a:pt x="590143" y="11811"/>
                  </a:lnTo>
                  <a:close/>
                </a:path>
                <a:path w="626109" h="47625">
                  <a:moveTo>
                    <a:pt x="625551" y="23609"/>
                  </a:moveTo>
                  <a:lnTo>
                    <a:pt x="613765" y="23609"/>
                  </a:lnTo>
                  <a:lnTo>
                    <a:pt x="613765" y="11811"/>
                  </a:lnTo>
                  <a:lnTo>
                    <a:pt x="601967" y="11811"/>
                  </a:lnTo>
                  <a:lnTo>
                    <a:pt x="601967" y="23609"/>
                  </a:lnTo>
                  <a:lnTo>
                    <a:pt x="601967" y="35407"/>
                  </a:lnTo>
                  <a:lnTo>
                    <a:pt x="613765" y="35407"/>
                  </a:lnTo>
                  <a:lnTo>
                    <a:pt x="625551" y="35407"/>
                  </a:lnTo>
                  <a:lnTo>
                    <a:pt x="625551" y="2360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5958433" y="4216221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09" h="47625">
                  <a:moveTo>
                    <a:pt x="11798" y="35420"/>
                  </a:moveTo>
                  <a:lnTo>
                    <a:pt x="0" y="35420"/>
                  </a:lnTo>
                  <a:lnTo>
                    <a:pt x="0" y="47218"/>
                  </a:lnTo>
                  <a:lnTo>
                    <a:pt x="11798" y="47218"/>
                  </a:lnTo>
                  <a:lnTo>
                    <a:pt x="11798" y="35420"/>
                  </a:lnTo>
                  <a:close/>
                </a:path>
                <a:path w="626109" h="47625">
                  <a:moveTo>
                    <a:pt x="11798" y="23609"/>
                  </a:move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11798" y="23609"/>
                  </a:lnTo>
                  <a:close/>
                </a:path>
                <a:path w="626109" h="47625">
                  <a:moveTo>
                    <a:pt x="23583" y="11811"/>
                  </a:moveTo>
                  <a:lnTo>
                    <a:pt x="11798" y="11811"/>
                  </a:lnTo>
                  <a:lnTo>
                    <a:pt x="11798" y="23609"/>
                  </a:lnTo>
                  <a:lnTo>
                    <a:pt x="23583" y="23609"/>
                  </a:lnTo>
                  <a:lnTo>
                    <a:pt x="23583" y="11811"/>
                  </a:lnTo>
                  <a:close/>
                </a:path>
                <a:path w="626109" h="47625">
                  <a:moveTo>
                    <a:pt x="35394" y="23609"/>
                  </a:moveTo>
                  <a:lnTo>
                    <a:pt x="23596" y="23609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close/>
                </a:path>
                <a:path w="626109" h="47625">
                  <a:moveTo>
                    <a:pt x="47205" y="23609"/>
                  </a:move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47205" y="23609"/>
                  </a:lnTo>
                  <a:close/>
                </a:path>
                <a:path w="626109" h="47625">
                  <a:moveTo>
                    <a:pt x="58991" y="35420"/>
                  </a:moveTo>
                  <a:lnTo>
                    <a:pt x="47205" y="35420"/>
                  </a:lnTo>
                  <a:lnTo>
                    <a:pt x="47205" y="47218"/>
                  </a:lnTo>
                  <a:lnTo>
                    <a:pt x="58991" y="47218"/>
                  </a:lnTo>
                  <a:lnTo>
                    <a:pt x="58991" y="35420"/>
                  </a:lnTo>
                  <a:close/>
                </a:path>
                <a:path w="626109" h="47625">
                  <a:moveTo>
                    <a:pt x="70815" y="23609"/>
                  </a:move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70815" y="23609"/>
                  </a:lnTo>
                  <a:close/>
                </a:path>
                <a:path w="626109" h="47625">
                  <a:moveTo>
                    <a:pt x="82613" y="11811"/>
                  </a:moveTo>
                  <a:lnTo>
                    <a:pt x="70815" y="11811"/>
                  </a:lnTo>
                  <a:lnTo>
                    <a:pt x="70815" y="23609"/>
                  </a:lnTo>
                  <a:lnTo>
                    <a:pt x="82613" y="23609"/>
                  </a:lnTo>
                  <a:lnTo>
                    <a:pt x="82613" y="11811"/>
                  </a:lnTo>
                  <a:close/>
                </a:path>
                <a:path w="626109" h="47625">
                  <a:moveTo>
                    <a:pt x="94411" y="35420"/>
                  </a:moveTo>
                  <a:lnTo>
                    <a:pt x="82613" y="35420"/>
                  </a:lnTo>
                  <a:lnTo>
                    <a:pt x="70815" y="35420"/>
                  </a:lnTo>
                  <a:lnTo>
                    <a:pt x="59016" y="35420"/>
                  </a:lnTo>
                  <a:lnTo>
                    <a:pt x="59016" y="47218"/>
                  </a:lnTo>
                  <a:lnTo>
                    <a:pt x="70815" y="47218"/>
                  </a:lnTo>
                  <a:lnTo>
                    <a:pt x="82613" y="47218"/>
                  </a:lnTo>
                  <a:lnTo>
                    <a:pt x="94411" y="47218"/>
                  </a:lnTo>
                  <a:lnTo>
                    <a:pt x="94411" y="35420"/>
                  </a:lnTo>
                  <a:close/>
                </a:path>
                <a:path w="626109" h="47625">
                  <a:moveTo>
                    <a:pt x="94411" y="23609"/>
                  </a:moveTo>
                  <a:lnTo>
                    <a:pt x="82613" y="23609"/>
                  </a:lnTo>
                  <a:lnTo>
                    <a:pt x="82613" y="35407"/>
                  </a:lnTo>
                  <a:lnTo>
                    <a:pt x="94411" y="35407"/>
                  </a:lnTo>
                  <a:lnTo>
                    <a:pt x="94411" y="23609"/>
                  </a:lnTo>
                  <a:close/>
                </a:path>
                <a:path w="626109" h="47625">
                  <a:moveTo>
                    <a:pt x="106222" y="23609"/>
                  </a:move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06222" y="23609"/>
                  </a:lnTo>
                  <a:close/>
                </a:path>
                <a:path w="626109" h="47625">
                  <a:moveTo>
                    <a:pt x="118008" y="11811"/>
                  </a:moveTo>
                  <a:lnTo>
                    <a:pt x="106222" y="11811"/>
                  </a:lnTo>
                  <a:lnTo>
                    <a:pt x="106222" y="23609"/>
                  </a:lnTo>
                  <a:lnTo>
                    <a:pt x="118008" y="23609"/>
                  </a:lnTo>
                  <a:lnTo>
                    <a:pt x="118008" y="11811"/>
                  </a:lnTo>
                  <a:close/>
                </a:path>
                <a:path w="626109" h="47625">
                  <a:moveTo>
                    <a:pt x="129819" y="11811"/>
                  </a:moveTo>
                  <a:lnTo>
                    <a:pt x="118021" y="11811"/>
                  </a:lnTo>
                  <a:lnTo>
                    <a:pt x="118021" y="23609"/>
                  </a:lnTo>
                  <a:lnTo>
                    <a:pt x="118021" y="35407"/>
                  </a:lnTo>
                  <a:lnTo>
                    <a:pt x="129819" y="35407"/>
                  </a:lnTo>
                  <a:lnTo>
                    <a:pt x="129819" y="23609"/>
                  </a:lnTo>
                  <a:lnTo>
                    <a:pt x="129819" y="11811"/>
                  </a:lnTo>
                  <a:close/>
                </a:path>
                <a:path w="626109" h="47625">
                  <a:moveTo>
                    <a:pt x="153416" y="35420"/>
                  </a:moveTo>
                  <a:lnTo>
                    <a:pt x="141630" y="35420"/>
                  </a:lnTo>
                  <a:lnTo>
                    <a:pt x="129832" y="35420"/>
                  </a:lnTo>
                  <a:lnTo>
                    <a:pt x="129832" y="47218"/>
                  </a:lnTo>
                  <a:lnTo>
                    <a:pt x="141630" y="47218"/>
                  </a:lnTo>
                  <a:lnTo>
                    <a:pt x="153416" y="47218"/>
                  </a:lnTo>
                  <a:lnTo>
                    <a:pt x="153416" y="35420"/>
                  </a:lnTo>
                  <a:close/>
                </a:path>
                <a:path w="626109" h="47625">
                  <a:moveTo>
                    <a:pt x="153416" y="23609"/>
                  </a:moveTo>
                  <a:lnTo>
                    <a:pt x="141630" y="23609"/>
                  </a:lnTo>
                  <a:lnTo>
                    <a:pt x="141630" y="11811"/>
                  </a:lnTo>
                  <a:lnTo>
                    <a:pt x="129832" y="11811"/>
                  </a:lnTo>
                  <a:lnTo>
                    <a:pt x="129832" y="23609"/>
                  </a:lnTo>
                  <a:lnTo>
                    <a:pt x="129832" y="35407"/>
                  </a:lnTo>
                  <a:lnTo>
                    <a:pt x="141630" y="35407"/>
                  </a:lnTo>
                  <a:lnTo>
                    <a:pt x="153416" y="35407"/>
                  </a:lnTo>
                  <a:lnTo>
                    <a:pt x="153416" y="23609"/>
                  </a:lnTo>
                  <a:close/>
                </a:path>
                <a:path w="626109" h="47625">
                  <a:moveTo>
                    <a:pt x="165239" y="23609"/>
                  </a:move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65239" y="23609"/>
                  </a:lnTo>
                  <a:close/>
                </a:path>
                <a:path w="626109" h="47625">
                  <a:moveTo>
                    <a:pt x="177025" y="35420"/>
                  </a:moveTo>
                  <a:lnTo>
                    <a:pt x="165239" y="35420"/>
                  </a:lnTo>
                  <a:lnTo>
                    <a:pt x="165239" y="47218"/>
                  </a:lnTo>
                  <a:lnTo>
                    <a:pt x="177025" y="47218"/>
                  </a:lnTo>
                  <a:lnTo>
                    <a:pt x="177025" y="35420"/>
                  </a:lnTo>
                  <a:close/>
                </a:path>
                <a:path w="626109" h="47625">
                  <a:moveTo>
                    <a:pt x="188836" y="35420"/>
                  </a:moveTo>
                  <a:lnTo>
                    <a:pt x="177038" y="35420"/>
                  </a:lnTo>
                  <a:lnTo>
                    <a:pt x="177038" y="47218"/>
                  </a:lnTo>
                  <a:lnTo>
                    <a:pt x="188836" y="47218"/>
                  </a:lnTo>
                  <a:lnTo>
                    <a:pt x="188836" y="35420"/>
                  </a:lnTo>
                  <a:close/>
                </a:path>
                <a:path w="626109" h="47625">
                  <a:moveTo>
                    <a:pt x="200647" y="23609"/>
                  </a:move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00647" y="23609"/>
                  </a:lnTo>
                  <a:close/>
                </a:path>
                <a:path w="626109" h="47625">
                  <a:moveTo>
                    <a:pt x="212432" y="35420"/>
                  </a:moveTo>
                  <a:lnTo>
                    <a:pt x="200647" y="35420"/>
                  </a:lnTo>
                  <a:lnTo>
                    <a:pt x="188849" y="35420"/>
                  </a:lnTo>
                  <a:lnTo>
                    <a:pt x="188849" y="47218"/>
                  </a:lnTo>
                  <a:lnTo>
                    <a:pt x="200647" y="47218"/>
                  </a:lnTo>
                  <a:lnTo>
                    <a:pt x="212432" y="47218"/>
                  </a:lnTo>
                  <a:lnTo>
                    <a:pt x="212432" y="35420"/>
                  </a:lnTo>
                  <a:close/>
                </a:path>
                <a:path w="626109" h="47625">
                  <a:moveTo>
                    <a:pt x="212432" y="11811"/>
                  </a:moveTo>
                  <a:lnTo>
                    <a:pt x="200647" y="11811"/>
                  </a:lnTo>
                  <a:lnTo>
                    <a:pt x="200647" y="23609"/>
                  </a:lnTo>
                  <a:lnTo>
                    <a:pt x="212432" y="23609"/>
                  </a:lnTo>
                  <a:lnTo>
                    <a:pt x="212432" y="11811"/>
                  </a:lnTo>
                  <a:close/>
                </a:path>
                <a:path w="626109" h="47625">
                  <a:moveTo>
                    <a:pt x="224243" y="11811"/>
                  </a:moveTo>
                  <a:lnTo>
                    <a:pt x="212458" y="11811"/>
                  </a:lnTo>
                  <a:lnTo>
                    <a:pt x="212458" y="23609"/>
                  </a:lnTo>
                  <a:lnTo>
                    <a:pt x="224243" y="23609"/>
                  </a:lnTo>
                  <a:lnTo>
                    <a:pt x="224243" y="11811"/>
                  </a:lnTo>
                  <a:close/>
                </a:path>
                <a:path w="626109" h="47625">
                  <a:moveTo>
                    <a:pt x="236054" y="23609"/>
                  </a:move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36054" y="23609"/>
                  </a:lnTo>
                  <a:close/>
                </a:path>
                <a:path w="626109" h="47625">
                  <a:moveTo>
                    <a:pt x="247840" y="11811"/>
                  </a:moveTo>
                  <a:lnTo>
                    <a:pt x="236054" y="11811"/>
                  </a:lnTo>
                  <a:lnTo>
                    <a:pt x="236054" y="23609"/>
                  </a:lnTo>
                  <a:lnTo>
                    <a:pt x="247840" y="23609"/>
                  </a:lnTo>
                  <a:lnTo>
                    <a:pt x="247840" y="11811"/>
                  </a:lnTo>
                  <a:close/>
                </a:path>
                <a:path w="626109" h="47625">
                  <a:moveTo>
                    <a:pt x="259664" y="11811"/>
                  </a:moveTo>
                  <a:lnTo>
                    <a:pt x="247865" y="11811"/>
                  </a:lnTo>
                  <a:lnTo>
                    <a:pt x="247865" y="23609"/>
                  </a:lnTo>
                  <a:lnTo>
                    <a:pt x="259664" y="23609"/>
                  </a:lnTo>
                  <a:lnTo>
                    <a:pt x="259664" y="11811"/>
                  </a:lnTo>
                  <a:close/>
                </a:path>
                <a:path w="626109" h="47625">
                  <a:moveTo>
                    <a:pt x="283260" y="23609"/>
                  </a:moveTo>
                  <a:lnTo>
                    <a:pt x="271475" y="23609"/>
                  </a:lnTo>
                  <a:lnTo>
                    <a:pt x="271475" y="35407"/>
                  </a:lnTo>
                  <a:lnTo>
                    <a:pt x="283260" y="35407"/>
                  </a:lnTo>
                  <a:lnTo>
                    <a:pt x="283260" y="23609"/>
                  </a:lnTo>
                  <a:close/>
                </a:path>
                <a:path w="626109" h="47625">
                  <a:moveTo>
                    <a:pt x="306857" y="11811"/>
                  </a:moveTo>
                  <a:lnTo>
                    <a:pt x="295071" y="11811"/>
                  </a:lnTo>
                  <a:lnTo>
                    <a:pt x="295071" y="23609"/>
                  </a:lnTo>
                  <a:lnTo>
                    <a:pt x="306857" y="23609"/>
                  </a:lnTo>
                  <a:lnTo>
                    <a:pt x="306857" y="11811"/>
                  </a:lnTo>
                  <a:close/>
                </a:path>
                <a:path w="626109" h="47625">
                  <a:moveTo>
                    <a:pt x="318668" y="23609"/>
                  </a:moveTo>
                  <a:lnTo>
                    <a:pt x="306882" y="23609"/>
                  </a:lnTo>
                  <a:lnTo>
                    <a:pt x="306882" y="35407"/>
                  </a:lnTo>
                  <a:lnTo>
                    <a:pt x="318668" y="35407"/>
                  </a:lnTo>
                  <a:lnTo>
                    <a:pt x="318668" y="23609"/>
                  </a:lnTo>
                  <a:close/>
                </a:path>
                <a:path w="626109" h="47625">
                  <a:moveTo>
                    <a:pt x="330479" y="11811"/>
                  </a:moveTo>
                  <a:lnTo>
                    <a:pt x="318681" y="11811"/>
                  </a:lnTo>
                  <a:lnTo>
                    <a:pt x="318681" y="23609"/>
                  </a:lnTo>
                  <a:lnTo>
                    <a:pt x="330479" y="23609"/>
                  </a:lnTo>
                  <a:lnTo>
                    <a:pt x="330479" y="11811"/>
                  </a:lnTo>
                  <a:close/>
                </a:path>
                <a:path w="626109" h="47625">
                  <a:moveTo>
                    <a:pt x="342277" y="11811"/>
                  </a:moveTo>
                  <a:lnTo>
                    <a:pt x="330492" y="11811"/>
                  </a:lnTo>
                  <a:lnTo>
                    <a:pt x="330492" y="23609"/>
                  </a:lnTo>
                  <a:lnTo>
                    <a:pt x="330492" y="35407"/>
                  </a:lnTo>
                  <a:lnTo>
                    <a:pt x="342277" y="35407"/>
                  </a:lnTo>
                  <a:lnTo>
                    <a:pt x="342277" y="23609"/>
                  </a:lnTo>
                  <a:lnTo>
                    <a:pt x="342277" y="11811"/>
                  </a:lnTo>
                  <a:close/>
                </a:path>
                <a:path w="626109" h="47625">
                  <a:moveTo>
                    <a:pt x="354088" y="23609"/>
                  </a:moveTo>
                  <a:lnTo>
                    <a:pt x="342290" y="23609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54088" y="23609"/>
                  </a:lnTo>
                  <a:close/>
                </a:path>
                <a:path w="626109" h="47625">
                  <a:moveTo>
                    <a:pt x="365874" y="11811"/>
                  </a:moveTo>
                  <a:lnTo>
                    <a:pt x="354088" y="11811"/>
                  </a:lnTo>
                  <a:lnTo>
                    <a:pt x="354088" y="23609"/>
                  </a:lnTo>
                  <a:lnTo>
                    <a:pt x="365874" y="23609"/>
                  </a:lnTo>
                  <a:lnTo>
                    <a:pt x="365874" y="11811"/>
                  </a:lnTo>
                  <a:close/>
                </a:path>
                <a:path w="626109" h="47625">
                  <a:moveTo>
                    <a:pt x="377685" y="23609"/>
                  </a:moveTo>
                  <a:lnTo>
                    <a:pt x="365899" y="23609"/>
                  </a:lnTo>
                  <a:lnTo>
                    <a:pt x="365899" y="35407"/>
                  </a:lnTo>
                  <a:lnTo>
                    <a:pt x="377685" y="35407"/>
                  </a:lnTo>
                  <a:lnTo>
                    <a:pt x="377685" y="23609"/>
                  </a:lnTo>
                  <a:close/>
                </a:path>
                <a:path w="626109" h="47625">
                  <a:moveTo>
                    <a:pt x="389496" y="11811"/>
                  </a:moveTo>
                  <a:lnTo>
                    <a:pt x="377698" y="11811"/>
                  </a:lnTo>
                  <a:lnTo>
                    <a:pt x="377698" y="23609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lnTo>
                    <a:pt x="389496" y="11811"/>
                  </a:lnTo>
                  <a:close/>
                </a:path>
                <a:path w="626109" h="47625">
                  <a:moveTo>
                    <a:pt x="413092" y="11811"/>
                  </a:moveTo>
                  <a:lnTo>
                    <a:pt x="401307" y="11811"/>
                  </a:lnTo>
                  <a:lnTo>
                    <a:pt x="389509" y="11811"/>
                  </a:lnTo>
                  <a:lnTo>
                    <a:pt x="389509" y="23609"/>
                  </a:lnTo>
                  <a:lnTo>
                    <a:pt x="401307" y="23609"/>
                  </a:lnTo>
                  <a:lnTo>
                    <a:pt x="413092" y="23609"/>
                  </a:lnTo>
                  <a:lnTo>
                    <a:pt x="413092" y="11811"/>
                  </a:lnTo>
                  <a:close/>
                </a:path>
                <a:path w="626109" h="47625">
                  <a:moveTo>
                    <a:pt x="424903" y="11811"/>
                  </a:moveTo>
                  <a:lnTo>
                    <a:pt x="413105" y="11811"/>
                  </a:lnTo>
                  <a:lnTo>
                    <a:pt x="413105" y="23609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lnTo>
                    <a:pt x="424903" y="11811"/>
                  </a:lnTo>
                  <a:close/>
                </a:path>
                <a:path w="626109" h="47625">
                  <a:moveTo>
                    <a:pt x="436702" y="11811"/>
                  </a:moveTo>
                  <a:lnTo>
                    <a:pt x="424916" y="11811"/>
                  </a:lnTo>
                  <a:lnTo>
                    <a:pt x="424916" y="23609"/>
                  </a:lnTo>
                  <a:lnTo>
                    <a:pt x="424916" y="35407"/>
                  </a:lnTo>
                  <a:lnTo>
                    <a:pt x="436702" y="35407"/>
                  </a:lnTo>
                  <a:lnTo>
                    <a:pt x="436702" y="23609"/>
                  </a:lnTo>
                  <a:lnTo>
                    <a:pt x="436702" y="11811"/>
                  </a:lnTo>
                  <a:close/>
                </a:path>
                <a:path w="626109" h="47625">
                  <a:moveTo>
                    <a:pt x="460298" y="11811"/>
                  </a:moveTo>
                  <a:lnTo>
                    <a:pt x="448513" y="11811"/>
                  </a:lnTo>
                  <a:lnTo>
                    <a:pt x="436714" y="11811"/>
                  </a:lnTo>
                  <a:lnTo>
                    <a:pt x="436714" y="23609"/>
                  </a:lnTo>
                  <a:lnTo>
                    <a:pt x="448513" y="23609"/>
                  </a:lnTo>
                  <a:lnTo>
                    <a:pt x="448513" y="35407"/>
                  </a:lnTo>
                  <a:lnTo>
                    <a:pt x="460298" y="35407"/>
                  </a:lnTo>
                  <a:lnTo>
                    <a:pt x="460298" y="23609"/>
                  </a:lnTo>
                  <a:lnTo>
                    <a:pt x="460298" y="11811"/>
                  </a:lnTo>
                  <a:close/>
                </a:path>
                <a:path w="626109" h="47625">
                  <a:moveTo>
                    <a:pt x="472109" y="11811"/>
                  </a:moveTo>
                  <a:lnTo>
                    <a:pt x="460324" y="11811"/>
                  </a:lnTo>
                  <a:lnTo>
                    <a:pt x="460324" y="23609"/>
                  </a:lnTo>
                  <a:lnTo>
                    <a:pt x="472109" y="23609"/>
                  </a:lnTo>
                  <a:lnTo>
                    <a:pt x="472109" y="11811"/>
                  </a:lnTo>
                  <a:close/>
                </a:path>
                <a:path w="626109" h="47625">
                  <a:moveTo>
                    <a:pt x="495731" y="11811"/>
                  </a:moveTo>
                  <a:lnTo>
                    <a:pt x="483933" y="11811"/>
                  </a:ln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495731" y="23609"/>
                  </a:lnTo>
                  <a:lnTo>
                    <a:pt x="495731" y="11811"/>
                  </a:lnTo>
                  <a:close/>
                </a:path>
                <a:path w="626109" h="47625">
                  <a:moveTo>
                    <a:pt x="519315" y="11811"/>
                  </a:moveTo>
                  <a:lnTo>
                    <a:pt x="507530" y="11811"/>
                  </a:lnTo>
                  <a:lnTo>
                    <a:pt x="507530" y="23609"/>
                  </a:lnTo>
                  <a:lnTo>
                    <a:pt x="519315" y="23609"/>
                  </a:lnTo>
                  <a:lnTo>
                    <a:pt x="519315" y="11811"/>
                  </a:lnTo>
                  <a:close/>
                </a:path>
                <a:path w="626109" h="47625">
                  <a:moveTo>
                    <a:pt x="531126" y="23609"/>
                  </a:moveTo>
                  <a:lnTo>
                    <a:pt x="519341" y="23609"/>
                  </a:lnTo>
                  <a:lnTo>
                    <a:pt x="519341" y="35407"/>
                  </a:lnTo>
                  <a:lnTo>
                    <a:pt x="531126" y="35407"/>
                  </a:lnTo>
                  <a:lnTo>
                    <a:pt x="531126" y="23609"/>
                  </a:lnTo>
                  <a:close/>
                </a:path>
                <a:path w="626109" h="47625">
                  <a:moveTo>
                    <a:pt x="542937" y="11811"/>
                  </a:moveTo>
                  <a:lnTo>
                    <a:pt x="531139" y="11811"/>
                  </a:lnTo>
                  <a:lnTo>
                    <a:pt x="531139" y="23609"/>
                  </a:lnTo>
                  <a:lnTo>
                    <a:pt x="542937" y="23609"/>
                  </a:lnTo>
                  <a:lnTo>
                    <a:pt x="542937" y="11811"/>
                  </a:lnTo>
                  <a:close/>
                </a:path>
                <a:path w="626109" h="47625">
                  <a:moveTo>
                    <a:pt x="578345" y="11811"/>
                  </a:moveTo>
                  <a:lnTo>
                    <a:pt x="566547" y="11811"/>
                  </a:lnTo>
                  <a:lnTo>
                    <a:pt x="554748" y="11811"/>
                  </a:lnTo>
                  <a:lnTo>
                    <a:pt x="542950" y="11811"/>
                  </a:lnTo>
                  <a:lnTo>
                    <a:pt x="542950" y="23609"/>
                  </a:lnTo>
                  <a:lnTo>
                    <a:pt x="554748" y="23609"/>
                  </a:lnTo>
                  <a:lnTo>
                    <a:pt x="554748" y="35407"/>
                  </a:lnTo>
                  <a:lnTo>
                    <a:pt x="566547" y="35407"/>
                  </a:lnTo>
                  <a:lnTo>
                    <a:pt x="566547" y="23609"/>
                  </a:lnTo>
                  <a:lnTo>
                    <a:pt x="578345" y="23609"/>
                  </a:lnTo>
                  <a:lnTo>
                    <a:pt x="578345" y="11811"/>
                  </a:lnTo>
                  <a:close/>
                </a:path>
                <a:path w="626109" h="47625">
                  <a:moveTo>
                    <a:pt x="578345" y="0"/>
                  </a:moveTo>
                  <a:lnTo>
                    <a:pt x="566547" y="0"/>
                  </a:lnTo>
                  <a:lnTo>
                    <a:pt x="554748" y="0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26109" h="47625">
                  <a:moveTo>
                    <a:pt x="601941" y="23609"/>
                  </a:moveTo>
                  <a:lnTo>
                    <a:pt x="590143" y="23609"/>
                  </a:lnTo>
                  <a:lnTo>
                    <a:pt x="578345" y="23609"/>
                  </a:lnTo>
                  <a:lnTo>
                    <a:pt x="578345" y="35407"/>
                  </a:lnTo>
                  <a:lnTo>
                    <a:pt x="590143" y="35407"/>
                  </a:lnTo>
                  <a:lnTo>
                    <a:pt x="601941" y="35407"/>
                  </a:lnTo>
                  <a:lnTo>
                    <a:pt x="601941" y="23609"/>
                  </a:lnTo>
                  <a:close/>
                </a:path>
                <a:path w="626109" h="47625">
                  <a:moveTo>
                    <a:pt x="625551" y="23609"/>
                  </a:moveTo>
                  <a:lnTo>
                    <a:pt x="613765" y="23609"/>
                  </a:lnTo>
                  <a:lnTo>
                    <a:pt x="613765" y="11811"/>
                  </a:lnTo>
                  <a:lnTo>
                    <a:pt x="601967" y="11811"/>
                  </a:lnTo>
                  <a:lnTo>
                    <a:pt x="601967" y="23609"/>
                  </a:lnTo>
                  <a:lnTo>
                    <a:pt x="601967" y="35407"/>
                  </a:lnTo>
                  <a:lnTo>
                    <a:pt x="613765" y="35407"/>
                  </a:lnTo>
                  <a:lnTo>
                    <a:pt x="625551" y="35407"/>
                  </a:lnTo>
                  <a:lnTo>
                    <a:pt x="625551" y="23609"/>
                  </a:lnTo>
                  <a:close/>
                </a:path>
                <a:path w="626109" h="47625">
                  <a:moveTo>
                    <a:pt x="625551" y="0"/>
                  </a:moveTo>
                  <a:lnTo>
                    <a:pt x="613765" y="0"/>
                  </a:ln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5958433" y="4251642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09" h="35560">
                  <a:moveTo>
                    <a:pt x="23583" y="23596"/>
                  </a:moveTo>
                  <a:lnTo>
                    <a:pt x="11798" y="23596"/>
                  </a:lnTo>
                  <a:lnTo>
                    <a:pt x="0" y="23596"/>
                  </a:lnTo>
                  <a:lnTo>
                    <a:pt x="0" y="35394"/>
                  </a:lnTo>
                  <a:lnTo>
                    <a:pt x="11798" y="35394"/>
                  </a:lnTo>
                  <a:lnTo>
                    <a:pt x="23583" y="35394"/>
                  </a:lnTo>
                  <a:lnTo>
                    <a:pt x="23583" y="23596"/>
                  </a:lnTo>
                  <a:close/>
                </a:path>
                <a:path w="626109" h="35560">
                  <a:moveTo>
                    <a:pt x="58991" y="11798"/>
                  </a:moveTo>
                  <a:lnTo>
                    <a:pt x="47205" y="11798"/>
                  </a:lnTo>
                  <a:lnTo>
                    <a:pt x="35407" y="11798"/>
                  </a:lnTo>
                  <a:lnTo>
                    <a:pt x="35407" y="23596"/>
                  </a:lnTo>
                  <a:lnTo>
                    <a:pt x="47205" y="23596"/>
                  </a:lnTo>
                  <a:lnTo>
                    <a:pt x="58991" y="23596"/>
                  </a:lnTo>
                  <a:lnTo>
                    <a:pt x="58991" y="11798"/>
                  </a:lnTo>
                  <a:close/>
                </a:path>
                <a:path w="626109" h="35560">
                  <a:moveTo>
                    <a:pt x="82613" y="23596"/>
                  </a:moveTo>
                  <a:lnTo>
                    <a:pt x="70815" y="23596"/>
                  </a:lnTo>
                  <a:lnTo>
                    <a:pt x="70815" y="11798"/>
                  </a:lnTo>
                  <a:lnTo>
                    <a:pt x="59016" y="11798"/>
                  </a:lnTo>
                  <a:lnTo>
                    <a:pt x="59016" y="23596"/>
                  </a:lnTo>
                  <a:lnTo>
                    <a:pt x="59016" y="35394"/>
                  </a:lnTo>
                  <a:lnTo>
                    <a:pt x="70815" y="35394"/>
                  </a:lnTo>
                  <a:lnTo>
                    <a:pt x="82613" y="35394"/>
                  </a:lnTo>
                  <a:lnTo>
                    <a:pt x="82613" y="23596"/>
                  </a:lnTo>
                  <a:close/>
                </a:path>
                <a:path w="626109" h="35560">
                  <a:moveTo>
                    <a:pt x="94411" y="11798"/>
                  </a:moveTo>
                  <a:lnTo>
                    <a:pt x="82613" y="11798"/>
                  </a:lnTo>
                  <a:lnTo>
                    <a:pt x="82613" y="23596"/>
                  </a:lnTo>
                  <a:lnTo>
                    <a:pt x="94411" y="23596"/>
                  </a:lnTo>
                  <a:lnTo>
                    <a:pt x="94411" y="11798"/>
                  </a:lnTo>
                  <a:close/>
                </a:path>
                <a:path w="626109" h="35560">
                  <a:moveTo>
                    <a:pt x="118008" y="11798"/>
                  </a:moveTo>
                  <a:lnTo>
                    <a:pt x="106222" y="11798"/>
                  </a:lnTo>
                  <a:lnTo>
                    <a:pt x="94424" y="11798"/>
                  </a:lnTo>
                  <a:lnTo>
                    <a:pt x="94424" y="23596"/>
                  </a:lnTo>
                  <a:lnTo>
                    <a:pt x="94424" y="35394"/>
                  </a:lnTo>
                  <a:lnTo>
                    <a:pt x="106222" y="35394"/>
                  </a:lnTo>
                  <a:lnTo>
                    <a:pt x="118008" y="35394"/>
                  </a:lnTo>
                  <a:lnTo>
                    <a:pt x="118008" y="23596"/>
                  </a:lnTo>
                  <a:lnTo>
                    <a:pt x="118008" y="11798"/>
                  </a:lnTo>
                  <a:close/>
                </a:path>
                <a:path w="626109" h="35560">
                  <a:moveTo>
                    <a:pt x="129819" y="11798"/>
                  </a:moveTo>
                  <a:lnTo>
                    <a:pt x="118021" y="11798"/>
                  </a:lnTo>
                  <a:lnTo>
                    <a:pt x="118021" y="23596"/>
                  </a:lnTo>
                  <a:lnTo>
                    <a:pt x="118021" y="35394"/>
                  </a:lnTo>
                  <a:lnTo>
                    <a:pt x="129819" y="35394"/>
                  </a:lnTo>
                  <a:lnTo>
                    <a:pt x="129819" y="23596"/>
                  </a:lnTo>
                  <a:lnTo>
                    <a:pt x="129819" y="11798"/>
                  </a:lnTo>
                  <a:close/>
                </a:path>
                <a:path w="626109" h="35560">
                  <a:moveTo>
                    <a:pt x="153416" y="23596"/>
                  </a:moveTo>
                  <a:lnTo>
                    <a:pt x="141630" y="23596"/>
                  </a:lnTo>
                  <a:lnTo>
                    <a:pt x="141630" y="35394"/>
                  </a:lnTo>
                  <a:lnTo>
                    <a:pt x="153416" y="35394"/>
                  </a:lnTo>
                  <a:lnTo>
                    <a:pt x="153416" y="23596"/>
                  </a:lnTo>
                  <a:close/>
                </a:path>
                <a:path w="626109" h="35560">
                  <a:moveTo>
                    <a:pt x="177025" y="11798"/>
                  </a:moveTo>
                  <a:lnTo>
                    <a:pt x="165239" y="11798"/>
                  </a:lnTo>
                  <a:lnTo>
                    <a:pt x="165239" y="23596"/>
                  </a:lnTo>
                  <a:lnTo>
                    <a:pt x="165239" y="35394"/>
                  </a:lnTo>
                  <a:lnTo>
                    <a:pt x="177025" y="35394"/>
                  </a:lnTo>
                  <a:lnTo>
                    <a:pt x="177025" y="23596"/>
                  </a:lnTo>
                  <a:lnTo>
                    <a:pt x="177025" y="11798"/>
                  </a:lnTo>
                  <a:close/>
                </a:path>
                <a:path w="626109" h="35560">
                  <a:moveTo>
                    <a:pt x="188836" y="11798"/>
                  </a:moveTo>
                  <a:lnTo>
                    <a:pt x="177038" y="11798"/>
                  </a:lnTo>
                  <a:lnTo>
                    <a:pt x="177038" y="23596"/>
                  </a:lnTo>
                  <a:lnTo>
                    <a:pt x="188836" y="23596"/>
                  </a:lnTo>
                  <a:lnTo>
                    <a:pt x="188836" y="11798"/>
                  </a:lnTo>
                  <a:close/>
                </a:path>
                <a:path w="626109" h="35560">
                  <a:moveTo>
                    <a:pt x="212432" y="23596"/>
                  </a:moveTo>
                  <a:lnTo>
                    <a:pt x="200647" y="23596"/>
                  </a:lnTo>
                  <a:lnTo>
                    <a:pt x="188849" y="23596"/>
                  </a:lnTo>
                  <a:lnTo>
                    <a:pt x="188849" y="35394"/>
                  </a:lnTo>
                  <a:lnTo>
                    <a:pt x="200647" y="35394"/>
                  </a:lnTo>
                  <a:lnTo>
                    <a:pt x="212432" y="35394"/>
                  </a:lnTo>
                  <a:lnTo>
                    <a:pt x="212432" y="23596"/>
                  </a:lnTo>
                  <a:close/>
                </a:path>
                <a:path w="626109" h="35560">
                  <a:moveTo>
                    <a:pt x="212432" y="0"/>
                  </a:moveTo>
                  <a:lnTo>
                    <a:pt x="200647" y="0"/>
                  </a:lnTo>
                  <a:lnTo>
                    <a:pt x="200647" y="11798"/>
                  </a:lnTo>
                  <a:lnTo>
                    <a:pt x="212432" y="11798"/>
                  </a:lnTo>
                  <a:lnTo>
                    <a:pt x="212432" y="0"/>
                  </a:lnTo>
                  <a:close/>
                </a:path>
                <a:path w="626109" h="35560">
                  <a:moveTo>
                    <a:pt x="224243" y="23596"/>
                  </a:moveTo>
                  <a:lnTo>
                    <a:pt x="212458" y="23596"/>
                  </a:lnTo>
                  <a:lnTo>
                    <a:pt x="212458" y="35394"/>
                  </a:lnTo>
                  <a:lnTo>
                    <a:pt x="224243" y="35394"/>
                  </a:lnTo>
                  <a:lnTo>
                    <a:pt x="224243" y="23596"/>
                  </a:lnTo>
                  <a:close/>
                </a:path>
                <a:path w="626109" h="35560">
                  <a:moveTo>
                    <a:pt x="224243" y="0"/>
                  </a:moveTo>
                  <a:lnTo>
                    <a:pt x="212458" y="0"/>
                  </a:lnTo>
                  <a:lnTo>
                    <a:pt x="212458" y="11798"/>
                  </a:lnTo>
                  <a:lnTo>
                    <a:pt x="224243" y="11798"/>
                  </a:lnTo>
                  <a:lnTo>
                    <a:pt x="224243" y="0"/>
                  </a:lnTo>
                  <a:close/>
                </a:path>
                <a:path w="626109" h="35560">
                  <a:moveTo>
                    <a:pt x="247840" y="11798"/>
                  </a:moveTo>
                  <a:lnTo>
                    <a:pt x="236054" y="11798"/>
                  </a:lnTo>
                  <a:lnTo>
                    <a:pt x="236054" y="0"/>
                  </a:lnTo>
                  <a:lnTo>
                    <a:pt x="224256" y="0"/>
                  </a:lnTo>
                  <a:lnTo>
                    <a:pt x="224256" y="11798"/>
                  </a:lnTo>
                  <a:lnTo>
                    <a:pt x="224256" y="23596"/>
                  </a:lnTo>
                  <a:lnTo>
                    <a:pt x="236054" y="23596"/>
                  </a:lnTo>
                  <a:lnTo>
                    <a:pt x="236054" y="35394"/>
                  </a:lnTo>
                  <a:lnTo>
                    <a:pt x="247840" y="35394"/>
                  </a:lnTo>
                  <a:lnTo>
                    <a:pt x="247840" y="23596"/>
                  </a:lnTo>
                  <a:lnTo>
                    <a:pt x="247840" y="11798"/>
                  </a:lnTo>
                  <a:close/>
                </a:path>
                <a:path w="626109" h="35560">
                  <a:moveTo>
                    <a:pt x="259664" y="0"/>
                  </a:moveTo>
                  <a:lnTo>
                    <a:pt x="247865" y="0"/>
                  </a:lnTo>
                  <a:lnTo>
                    <a:pt x="247865" y="11798"/>
                  </a:lnTo>
                  <a:lnTo>
                    <a:pt x="247865" y="23596"/>
                  </a:lnTo>
                  <a:lnTo>
                    <a:pt x="247865" y="35394"/>
                  </a:lnTo>
                  <a:lnTo>
                    <a:pt x="259664" y="35394"/>
                  </a:lnTo>
                  <a:lnTo>
                    <a:pt x="259664" y="23596"/>
                  </a:lnTo>
                  <a:lnTo>
                    <a:pt x="259664" y="11798"/>
                  </a:lnTo>
                  <a:lnTo>
                    <a:pt x="259664" y="0"/>
                  </a:lnTo>
                  <a:close/>
                </a:path>
                <a:path w="626109" h="35560">
                  <a:moveTo>
                    <a:pt x="283260" y="0"/>
                  </a:moveTo>
                  <a:lnTo>
                    <a:pt x="271475" y="0"/>
                  </a:lnTo>
                  <a:lnTo>
                    <a:pt x="271475" y="11798"/>
                  </a:lnTo>
                  <a:lnTo>
                    <a:pt x="283260" y="11798"/>
                  </a:lnTo>
                  <a:lnTo>
                    <a:pt x="283260" y="0"/>
                  </a:lnTo>
                  <a:close/>
                </a:path>
                <a:path w="626109" h="35560">
                  <a:moveTo>
                    <a:pt x="306857" y="11798"/>
                  </a:moveTo>
                  <a:lnTo>
                    <a:pt x="295071" y="11798"/>
                  </a:lnTo>
                  <a:lnTo>
                    <a:pt x="295071" y="23596"/>
                  </a:lnTo>
                  <a:lnTo>
                    <a:pt x="306857" y="23596"/>
                  </a:lnTo>
                  <a:lnTo>
                    <a:pt x="306857" y="11798"/>
                  </a:lnTo>
                  <a:close/>
                </a:path>
                <a:path w="626109" h="35560">
                  <a:moveTo>
                    <a:pt x="318668" y="0"/>
                  </a:moveTo>
                  <a:lnTo>
                    <a:pt x="306882" y="0"/>
                  </a:lnTo>
                  <a:lnTo>
                    <a:pt x="306882" y="11798"/>
                  </a:lnTo>
                  <a:lnTo>
                    <a:pt x="318668" y="11798"/>
                  </a:lnTo>
                  <a:lnTo>
                    <a:pt x="318668" y="0"/>
                  </a:lnTo>
                  <a:close/>
                </a:path>
                <a:path w="626109" h="35560">
                  <a:moveTo>
                    <a:pt x="330479" y="0"/>
                  </a:moveTo>
                  <a:lnTo>
                    <a:pt x="318681" y="0"/>
                  </a:lnTo>
                  <a:lnTo>
                    <a:pt x="318681" y="11798"/>
                  </a:lnTo>
                  <a:lnTo>
                    <a:pt x="318681" y="23596"/>
                  </a:lnTo>
                  <a:lnTo>
                    <a:pt x="318681" y="35394"/>
                  </a:lnTo>
                  <a:lnTo>
                    <a:pt x="330479" y="35394"/>
                  </a:lnTo>
                  <a:lnTo>
                    <a:pt x="330479" y="23596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26109" h="35560">
                  <a:moveTo>
                    <a:pt x="342277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30492" y="23596"/>
                  </a:lnTo>
                  <a:lnTo>
                    <a:pt x="330492" y="35394"/>
                  </a:lnTo>
                  <a:lnTo>
                    <a:pt x="342277" y="35394"/>
                  </a:lnTo>
                  <a:lnTo>
                    <a:pt x="342277" y="23596"/>
                  </a:lnTo>
                  <a:lnTo>
                    <a:pt x="342277" y="11798"/>
                  </a:lnTo>
                  <a:lnTo>
                    <a:pt x="342277" y="0"/>
                  </a:lnTo>
                  <a:close/>
                </a:path>
                <a:path w="626109" h="35560">
                  <a:moveTo>
                    <a:pt x="354088" y="0"/>
                  </a:moveTo>
                  <a:lnTo>
                    <a:pt x="342290" y="0"/>
                  </a:lnTo>
                  <a:lnTo>
                    <a:pt x="342290" y="11798"/>
                  </a:lnTo>
                  <a:lnTo>
                    <a:pt x="342290" y="23596"/>
                  </a:lnTo>
                  <a:lnTo>
                    <a:pt x="342290" y="35394"/>
                  </a:lnTo>
                  <a:lnTo>
                    <a:pt x="354088" y="35394"/>
                  </a:lnTo>
                  <a:lnTo>
                    <a:pt x="354088" y="23596"/>
                  </a:lnTo>
                  <a:lnTo>
                    <a:pt x="354088" y="11798"/>
                  </a:lnTo>
                  <a:lnTo>
                    <a:pt x="354088" y="0"/>
                  </a:lnTo>
                  <a:close/>
                </a:path>
                <a:path w="626109" h="35560">
                  <a:moveTo>
                    <a:pt x="377685" y="23596"/>
                  </a:moveTo>
                  <a:lnTo>
                    <a:pt x="365899" y="23596"/>
                  </a:lnTo>
                  <a:lnTo>
                    <a:pt x="365899" y="35394"/>
                  </a:lnTo>
                  <a:lnTo>
                    <a:pt x="377685" y="35394"/>
                  </a:lnTo>
                  <a:lnTo>
                    <a:pt x="377685" y="23596"/>
                  </a:lnTo>
                  <a:close/>
                </a:path>
                <a:path w="626109" h="35560">
                  <a:moveTo>
                    <a:pt x="377685" y="0"/>
                  </a:moveTo>
                  <a:lnTo>
                    <a:pt x="365899" y="0"/>
                  </a:lnTo>
                  <a:lnTo>
                    <a:pt x="365899" y="11798"/>
                  </a:lnTo>
                  <a:lnTo>
                    <a:pt x="377685" y="11798"/>
                  </a:lnTo>
                  <a:lnTo>
                    <a:pt x="377685" y="0"/>
                  </a:lnTo>
                  <a:close/>
                </a:path>
                <a:path w="626109" h="35560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77698" y="23596"/>
                  </a:lnTo>
                  <a:lnTo>
                    <a:pt x="389496" y="23596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26109" h="35560">
                  <a:moveTo>
                    <a:pt x="413092" y="0"/>
                  </a:moveTo>
                  <a:lnTo>
                    <a:pt x="401307" y="0"/>
                  </a:lnTo>
                  <a:lnTo>
                    <a:pt x="401307" y="11798"/>
                  </a:lnTo>
                  <a:lnTo>
                    <a:pt x="413092" y="11798"/>
                  </a:lnTo>
                  <a:lnTo>
                    <a:pt x="413092" y="0"/>
                  </a:lnTo>
                  <a:close/>
                </a:path>
                <a:path w="626109" h="35560">
                  <a:moveTo>
                    <a:pt x="436702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24916" y="23596"/>
                  </a:lnTo>
                  <a:lnTo>
                    <a:pt x="424916" y="35394"/>
                  </a:lnTo>
                  <a:lnTo>
                    <a:pt x="436702" y="35394"/>
                  </a:lnTo>
                  <a:lnTo>
                    <a:pt x="436702" y="23596"/>
                  </a:lnTo>
                  <a:lnTo>
                    <a:pt x="436702" y="11798"/>
                  </a:lnTo>
                  <a:lnTo>
                    <a:pt x="436702" y="0"/>
                  </a:lnTo>
                  <a:close/>
                </a:path>
                <a:path w="626109" h="35560">
                  <a:moveTo>
                    <a:pt x="448513" y="23596"/>
                  </a:moveTo>
                  <a:lnTo>
                    <a:pt x="436714" y="23596"/>
                  </a:lnTo>
                  <a:lnTo>
                    <a:pt x="436714" y="35394"/>
                  </a:lnTo>
                  <a:lnTo>
                    <a:pt x="448513" y="35394"/>
                  </a:lnTo>
                  <a:lnTo>
                    <a:pt x="448513" y="23596"/>
                  </a:lnTo>
                  <a:close/>
                </a:path>
                <a:path w="626109" h="35560">
                  <a:moveTo>
                    <a:pt x="460298" y="11798"/>
                  </a:moveTo>
                  <a:lnTo>
                    <a:pt x="448513" y="11798"/>
                  </a:lnTo>
                  <a:lnTo>
                    <a:pt x="448513" y="23596"/>
                  </a:lnTo>
                  <a:lnTo>
                    <a:pt x="460298" y="23596"/>
                  </a:lnTo>
                  <a:lnTo>
                    <a:pt x="460298" y="11798"/>
                  </a:lnTo>
                  <a:close/>
                </a:path>
                <a:path w="626109" h="35560">
                  <a:moveTo>
                    <a:pt x="472109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60324" y="23596"/>
                  </a:lnTo>
                  <a:lnTo>
                    <a:pt x="460324" y="35394"/>
                  </a:lnTo>
                  <a:lnTo>
                    <a:pt x="472109" y="35394"/>
                  </a:lnTo>
                  <a:lnTo>
                    <a:pt x="472109" y="23596"/>
                  </a:lnTo>
                  <a:lnTo>
                    <a:pt x="472109" y="11798"/>
                  </a:lnTo>
                  <a:lnTo>
                    <a:pt x="472109" y="0"/>
                  </a:lnTo>
                  <a:close/>
                </a:path>
                <a:path w="626109" h="35560">
                  <a:moveTo>
                    <a:pt x="483920" y="23596"/>
                  </a:moveTo>
                  <a:lnTo>
                    <a:pt x="472122" y="23596"/>
                  </a:lnTo>
                  <a:lnTo>
                    <a:pt x="472122" y="35394"/>
                  </a:lnTo>
                  <a:lnTo>
                    <a:pt x="483920" y="35394"/>
                  </a:lnTo>
                  <a:lnTo>
                    <a:pt x="483920" y="23596"/>
                  </a:lnTo>
                  <a:close/>
                </a:path>
                <a:path w="626109" h="35560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09" h="35560">
                  <a:moveTo>
                    <a:pt x="519315" y="0"/>
                  </a:moveTo>
                  <a:lnTo>
                    <a:pt x="507530" y="0"/>
                  </a:lnTo>
                  <a:lnTo>
                    <a:pt x="507530" y="11798"/>
                  </a:lnTo>
                  <a:lnTo>
                    <a:pt x="495731" y="11798"/>
                  </a:lnTo>
                  <a:lnTo>
                    <a:pt x="495731" y="23596"/>
                  </a:lnTo>
                  <a:lnTo>
                    <a:pt x="495731" y="35394"/>
                  </a:lnTo>
                  <a:lnTo>
                    <a:pt x="507530" y="35394"/>
                  </a:lnTo>
                  <a:lnTo>
                    <a:pt x="519315" y="35394"/>
                  </a:lnTo>
                  <a:lnTo>
                    <a:pt x="519315" y="23596"/>
                  </a:lnTo>
                  <a:lnTo>
                    <a:pt x="519315" y="11798"/>
                  </a:lnTo>
                  <a:lnTo>
                    <a:pt x="519315" y="0"/>
                  </a:lnTo>
                  <a:close/>
                </a:path>
                <a:path w="626109" h="35560">
                  <a:moveTo>
                    <a:pt x="531126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31126" y="11798"/>
                  </a:lnTo>
                  <a:lnTo>
                    <a:pt x="531126" y="0"/>
                  </a:lnTo>
                  <a:close/>
                </a:path>
                <a:path w="626109" h="35560">
                  <a:moveTo>
                    <a:pt x="542937" y="11798"/>
                  </a:moveTo>
                  <a:lnTo>
                    <a:pt x="531139" y="11798"/>
                  </a:lnTo>
                  <a:lnTo>
                    <a:pt x="531139" y="23596"/>
                  </a:lnTo>
                  <a:lnTo>
                    <a:pt x="542937" y="23596"/>
                  </a:lnTo>
                  <a:lnTo>
                    <a:pt x="542937" y="11798"/>
                  </a:lnTo>
                  <a:close/>
                </a:path>
                <a:path w="626109" h="35560">
                  <a:moveTo>
                    <a:pt x="601941" y="0"/>
                  </a:moveTo>
                  <a:lnTo>
                    <a:pt x="590143" y="0"/>
                  </a:lnTo>
                  <a:lnTo>
                    <a:pt x="578345" y="0"/>
                  </a:lnTo>
                  <a:lnTo>
                    <a:pt x="566547" y="0"/>
                  </a:lnTo>
                  <a:lnTo>
                    <a:pt x="566547" y="11798"/>
                  </a:lnTo>
                  <a:lnTo>
                    <a:pt x="566547" y="23596"/>
                  </a:lnTo>
                  <a:lnTo>
                    <a:pt x="578345" y="23596"/>
                  </a:lnTo>
                  <a:lnTo>
                    <a:pt x="590143" y="23596"/>
                  </a:lnTo>
                  <a:lnTo>
                    <a:pt x="590143" y="11798"/>
                  </a:lnTo>
                  <a:lnTo>
                    <a:pt x="601941" y="11798"/>
                  </a:lnTo>
                  <a:lnTo>
                    <a:pt x="601941" y="0"/>
                  </a:lnTo>
                  <a:close/>
                </a:path>
                <a:path w="626109" h="35560">
                  <a:moveTo>
                    <a:pt x="625551" y="0"/>
                  </a:moveTo>
                  <a:lnTo>
                    <a:pt x="613765" y="0"/>
                  </a:ln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5958433" y="4275238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09" h="47625">
                  <a:moveTo>
                    <a:pt x="11798" y="35420"/>
                  </a:moveTo>
                  <a:lnTo>
                    <a:pt x="0" y="35420"/>
                  </a:lnTo>
                  <a:lnTo>
                    <a:pt x="0" y="47218"/>
                  </a:lnTo>
                  <a:lnTo>
                    <a:pt x="11798" y="47218"/>
                  </a:lnTo>
                  <a:lnTo>
                    <a:pt x="11798" y="35420"/>
                  </a:lnTo>
                  <a:close/>
                </a:path>
                <a:path w="626109" h="47625">
                  <a:moveTo>
                    <a:pt x="11798" y="11811"/>
                  </a:moveTo>
                  <a:lnTo>
                    <a:pt x="0" y="11811"/>
                  </a:lnTo>
                  <a:lnTo>
                    <a:pt x="0" y="23609"/>
                  </a:lnTo>
                  <a:lnTo>
                    <a:pt x="11798" y="23609"/>
                  </a:lnTo>
                  <a:lnTo>
                    <a:pt x="11798" y="11811"/>
                  </a:lnTo>
                  <a:close/>
                </a:path>
                <a:path w="626109" h="47625">
                  <a:moveTo>
                    <a:pt x="35394" y="35420"/>
                  </a:moveTo>
                  <a:lnTo>
                    <a:pt x="23596" y="35420"/>
                  </a:lnTo>
                  <a:lnTo>
                    <a:pt x="23596" y="47218"/>
                  </a:lnTo>
                  <a:lnTo>
                    <a:pt x="35394" y="47218"/>
                  </a:lnTo>
                  <a:lnTo>
                    <a:pt x="35394" y="35420"/>
                  </a:lnTo>
                  <a:close/>
                </a:path>
                <a:path w="626109" h="47625">
                  <a:moveTo>
                    <a:pt x="35394" y="11811"/>
                  </a:moveTo>
                  <a:lnTo>
                    <a:pt x="23596" y="11811"/>
                  </a:lnTo>
                  <a:lnTo>
                    <a:pt x="23596" y="23609"/>
                  </a:lnTo>
                  <a:lnTo>
                    <a:pt x="35394" y="23609"/>
                  </a:lnTo>
                  <a:lnTo>
                    <a:pt x="35394" y="11811"/>
                  </a:lnTo>
                  <a:close/>
                </a:path>
                <a:path w="626109" h="47625">
                  <a:moveTo>
                    <a:pt x="47205" y="35420"/>
                  </a:moveTo>
                  <a:lnTo>
                    <a:pt x="35407" y="35420"/>
                  </a:lnTo>
                  <a:lnTo>
                    <a:pt x="35407" y="47218"/>
                  </a:lnTo>
                  <a:lnTo>
                    <a:pt x="47205" y="47218"/>
                  </a:lnTo>
                  <a:lnTo>
                    <a:pt x="47205" y="35420"/>
                  </a:lnTo>
                  <a:close/>
                </a:path>
                <a:path w="626109" h="47625">
                  <a:moveTo>
                    <a:pt x="58991" y="23609"/>
                  </a:moveTo>
                  <a:lnTo>
                    <a:pt x="47205" y="23609"/>
                  </a:lnTo>
                  <a:lnTo>
                    <a:pt x="47205" y="35407"/>
                  </a:lnTo>
                  <a:lnTo>
                    <a:pt x="58991" y="35407"/>
                  </a:lnTo>
                  <a:lnTo>
                    <a:pt x="58991" y="23609"/>
                  </a:lnTo>
                  <a:close/>
                </a:path>
                <a:path w="626109" h="47625">
                  <a:moveTo>
                    <a:pt x="70815" y="35420"/>
                  </a:moveTo>
                  <a:lnTo>
                    <a:pt x="59016" y="35420"/>
                  </a:lnTo>
                  <a:lnTo>
                    <a:pt x="59016" y="47218"/>
                  </a:lnTo>
                  <a:lnTo>
                    <a:pt x="70815" y="47218"/>
                  </a:lnTo>
                  <a:lnTo>
                    <a:pt x="70815" y="35420"/>
                  </a:lnTo>
                  <a:close/>
                </a:path>
                <a:path w="626109" h="47625">
                  <a:moveTo>
                    <a:pt x="82613" y="23609"/>
                  </a:moveTo>
                  <a:lnTo>
                    <a:pt x="70815" y="23609"/>
                  </a:lnTo>
                  <a:lnTo>
                    <a:pt x="70815" y="11811"/>
                  </a:lnTo>
                  <a:lnTo>
                    <a:pt x="59016" y="11811"/>
                  </a:ln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09"/>
                  </a:lnTo>
                  <a:close/>
                </a:path>
                <a:path w="626109" h="47625">
                  <a:moveTo>
                    <a:pt x="94411" y="35420"/>
                  </a:moveTo>
                  <a:lnTo>
                    <a:pt x="82613" y="35420"/>
                  </a:lnTo>
                  <a:lnTo>
                    <a:pt x="82613" y="47218"/>
                  </a:lnTo>
                  <a:lnTo>
                    <a:pt x="94411" y="47218"/>
                  </a:lnTo>
                  <a:lnTo>
                    <a:pt x="94411" y="35420"/>
                  </a:lnTo>
                  <a:close/>
                </a:path>
                <a:path w="626109" h="47625">
                  <a:moveTo>
                    <a:pt x="94411" y="11811"/>
                  </a:moveTo>
                  <a:lnTo>
                    <a:pt x="82613" y="11811"/>
                  </a:lnTo>
                  <a:lnTo>
                    <a:pt x="82613" y="23609"/>
                  </a:lnTo>
                  <a:lnTo>
                    <a:pt x="94411" y="23609"/>
                  </a:lnTo>
                  <a:lnTo>
                    <a:pt x="94411" y="11811"/>
                  </a:lnTo>
                  <a:close/>
                </a:path>
                <a:path w="626109" h="47625">
                  <a:moveTo>
                    <a:pt x="118008" y="35420"/>
                  </a:moveTo>
                  <a:lnTo>
                    <a:pt x="106222" y="35420"/>
                  </a:lnTo>
                  <a:lnTo>
                    <a:pt x="94424" y="35420"/>
                  </a:lnTo>
                  <a:lnTo>
                    <a:pt x="94424" y="47218"/>
                  </a:lnTo>
                  <a:lnTo>
                    <a:pt x="106222" y="47218"/>
                  </a:lnTo>
                  <a:lnTo>
                    <a:pt x="118008" y="47218"/>
                  </a:lnTo>
                  <a:lnTo>
                    <a:pt x="118008" y="35420"/>
                  </a:lnTo>
                  <a:close/>
                </a:path>
                <a:path w="626109" h="47625">
                  <a:moveTo>
                    <a:pt x="129819" y="35420"/>
                  </a:moveTo>
                  <a:lnTo>
                    <a:pt x="118021" y="35420"/>
                  </a:lnTo>
                  <a:lnTo>
                    <a:pt x="118021" y="47218"/>
                  </a:lnTo>
                  <a:lnTo>
                    <a:pt x="129819" y="47218"/>
                  </a:lnTo>
                  <a:lnTo>
                    <a:pt x="129819" y="35420"/>
                  </a:lnTo>
                  <a:close/>
                </a:path>
                <a:path w="626109" h="47625">
                  <a:moveTo>
                    <a:pt x="153416" y="35420"/>
                  </a:moveTo>
                  <a:lnTo>
                    <a:pt x="141630" y="35420"/>
                  </a:lnTo>
                  <a:lnTo>
                    <a:pt x="141630" y="47218"/>
                  </a:lnTo>
                  <a:lnTo>
                    <a:pt x="153416" y="47218"/>
                  </a:lnTo>
                  <a:lnTo>
                    <a:pt x="153416" y="35420"/>
                  </a:lnTo>
                  <a:close/>
                </a:path>
                <a:path w="626109" h="47625">
                  <a:moveTo>
                    <a:pt x="153416" y="11811"/>
                  </a:moveTo>
                  <a:lnTo>
                    <a:pt x="141630" y="11811"/>
                  </a:lnTo>
                  <a:lnTo>
                    <a:pt x="129832" y="11811"/>
                  </a:lnTo>
                  <a:lnTo>
                    <a:pt x="129832" y="23609"/>
                  </a:lnTo>
                  <a:lnTo>
                    <a:pt x="141630" y="23609"/>
                  </a:lnTo>
                  <a:lnTo>
                    <a:pt x="153416" y="23609"/>
                  </a:lnTo>
                  <a:lnTo>
                    <a:pt x="153416" y="11811"/>
                  </a:lnTo>
                  <a:close/>
                </a:path>
                <a:path w="626109" h="47625">
                  <a:moveTo>
                    <a:pt x="165239" y="23609"/>
                  </a:move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65239" y="23609"/>
                  </a:lnTo>
                  <a:close/>
                </a:path>
                <a:path w="626109" h="47625">
                  <a:moveTo>
                    <a:pt x="177025" y="35420"/>
                  </a:moveTo>
                  <a:lnTo>
                    <a:pt x="165239" y="35420"/>
                  </a:lnTo>
                  <a:lnTo>
                    <a:pt x="165239" y="47218"/>
                  </a:lnTo>
                  <a:lnTo>
                    <a:pt x="177025" y="47218"/>
                  </a:lnTo>
                  <a:lnTo>
                    <a:pt x="177025" y="35420"/>
                  </a:lnTo>
                  <a:close/>
                </a:path>
                <a:path w="626109" h="47625">
                  <a:moveTo>
                    <a:pt x="177025" y="11811"/>
                  </a:moveTo>
                  <a:lnTo>
                    <a:pt x="165239" y="11811"/>
                  </a:lnTo>
                  <a:lnTo>
                    <a:pt x="165239" y="23609"/>
                  </a:lnTo>
                  <a:lnTo>
                    <a:pt x="177025" y="23609"/>
                  </a:lnTo>
                  <a:lnTo>
                    <a:pt x="177025" y="11811"/>
                  </a:lnTo>
                  <a:close/>
                </a:path>
                <a:path w="626109" h="47625">
                  <a:moveTo>
                    <a:pt x="188836" y="35420"/>
                  </a:moveTo>
                  <a:lnTo>
                    <a:pt x="177038" y="35420"/>
                  </a:lnTo>
                  <a:lnTo>
                    <a:pt x="177038" y="47218"/>
                  </a:lnTo>
                  <a:lnTo>
                    <a:pt x="188836" y="47218"/>
                  </a:lnTo>
                  <a:lnTo>
                    <a:pt x="188836" y="35420"/>
                  </a:lnTo>
                  <a:close/>
                </a:path>
                <a:path w="626109" h="47625">
                  <a:moveTo>
                    <a:pt x="200647" y="35420"/>
                  </a:moveTo>
                  <a:lnTo>
                    <a:pt x="188849" y="35420"/>
                  </a:lnTo>
                  <a:lnTo>
                    <a:pt x="188849" y="47218"/>
                  </a:lnTo>
                  <a:lnTo>
                    <a:pt x="200647" y="47218"/>
                  </a:lnTo>
                  <a:lnTo>
                    <a:pt x="200647" y="35420"/>
                  </a:lnTo>
                  <a:close/>
                </a:path>
                <a:path w="626109" h="47625">
                  <a:moveTo>
                    <a:pt x="212432" y="11811"/>
                  </a:moveTo>
                  <a:lnTo>
                    <a:pt x="200647" y="11811"/>
                  </a:lnTo>
                  <a:lnTo>
                    <a:pt x="188849" y="11811"/>
                  </a:lnTo>
                  <a:lnTo>
                    <a:pt x="188849" y="23609"/>
                  </a:lnTo>
                  <a:lnTo>
                    <a:pt x="200647" y="23609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lnTo>
                    <a:pt x="212432" y="11811"/>
                  </a:lnTo>
                  <a:close/>
                </a:path>
                <a:path w="626109" h="47625">
                  <a:moveTo>
                    <a:pt x="224243" y="23609"/>
                  </a:move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close/>
                </a:path>
                <a:path w="626109" h="47625">
                  <a:moveTo>
                    <a:pt x="236054" y="23609"/>
                  </a:move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36054" y="23609"/>
                  </a:lnTo>
                  <a:close/>
                </a:path>
                <a:path w="626109" h="47625">
                  <a:moveTo>
                    <a:pt x="247840" y="35420"/>
                  </a:moveTo>
                  <a:lnTo>
                    <a:pt x="236054" y="35420"/>
                  </a:lnTo>
                  <a:lnTo>
                    <a:pt x="224256" y="35420"/>
                  </a:lnTo>
                  <a:lnTo>
                    <a:pt x="224256" y="47218"/>
                  </a:lnTo>
                  <a:lnTo>
                    <a:pt x="236054" y="47218"/>
                  </a:lnTo>
                  <a:lnTo>
                    <a:pt x="247840" y="47218"/>
                  </a:lnTo>
                  <a:lnTo>
                    <a:pt x="247840" y="35420"/>
                  </a:lnTo>
                  <a:close/>
                </a:path>
                <a:path w="626109" h="47625">
                  <a:moveTo>
                    <a:pt x="271449" y="35420"/>
                  </a:moveTo>
                  <a:lnTo>
                    <a:pt x="259664" y="35420"/>
                  </a:lnTo>
                  <a:lnTo>
                    <a:pt x="259664" y="47218"/>
                  </a:lnTo>
                  <a:lnTo>
                    <a:pt x="271449" y="47218"/>
                  </a:lnTo>
                  <a:lnTo>
                    <a:pt x="271449" y="35420"/>
                  </a:lnTo>
                  <a:close/>
                </a:path>
                <a:path w="626109" h="47625">
                  <a:moveTo>
                    <a:pt x="271449" y="23609"/>
                  </a:moveTo>
                  <a:lnTo>
                    <a:pt x="259664" y="23609"/>
                  </a:lnTo>
                  <a:lnTo>
                    <a:pt x="259664" y="11811"/>
                  </a:lnTo>
                  <a:lnTo>
                    <a:pt x="247865" y="11811"/>
                  </a:lnTo>
                  <a:lnTo>
                    <a:pt x="247865" y="23609"/>
                  </a:lnTo>
                  <a:lnTo>
                    <a:pt x="247865" y="35407"/>
                  </a:lnTo>
                  <a:lnTo>
                    <a:pt x="259664" y="35407"/>
                  </a:lnTo>
                  <a:lnTo>
                    <a:pt x="271449" y="35407"/>
                  </a:lnTo>
                  <a:lnTo>
                    <a:pt x="271449" y="23609"/>
                  </a:lnTo>
                  <a:close/>
                </a:path>
                <a:path w="626109" h="47625">
                  <a:moveTo>
                    <a:pt x="283260" y="35420"/>
                  </a:moveTo>
                  <a:lnTo>
                    <a:pt x="271475" y="35420"/>
                  </a:lnTo>
                  <a:lnTo>
                    <a:pt x="271475" y="47218"/>
                  </a:lnTo>
                  <a:lnTo>
                    <a:pt x="283260" y="47218"/>
                  </a:lnTo>
                  <a:lnTo>
                    <a:pt x="283260" y="35420"/>
                  </a:lnTo>
                  <a:close/>
                </a:path>
                <a:path w="626109" h="47625">
                  <a:moveTo>
                    <a:pt x="295071" y="35420"/>
                  </a:moveTo>
                  <a:lnTo>
                    <a:pt x="283273" y="35420"/>
                  </a:lnTo>
                  <a:lnTo>
                    <a:pt x="283273" y="47218"/>
                  </a:lnTo>
                  <a:lnTo>
                    <a:pt x="295071" y="47218"/>
                  </a:lnTo>
                  <a:lnTo>
                    <a:pt x="295071" y="35420"/>
                  </a:lnTo>
                  <a:close/>
                </a:path>
                <a:path w="626109" h="47625">
                  <a:moveTo>
                    <a:pt x="306857" y="11811"/>
                  </a:moveTo>
                  <a:lnTo>
                    <a:pt x="295071" y="11811"/>
                  </a:lnTo>
                  <a:lnTo>
                    <a:pt x="283273" y="11811"/>
                  </a:ln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lnTo>
                    <a:pt x="306857" y="11811"/>
                  </a:lnTo>
                  <a:close/>
                </a:path>
                <a:path w="626109" h="47625">
                  <a:moveTo>
                    <a:pt x="318668" y="35420"/>
                  </a:moveTo>
                  <a:lnTo>
                    <a:pt x="306882" y="35420"/>
                  </a:lnTo>
                  <a:lnTo>
                    <a:pt x="306882" y="47218"/>
                  </a:lnTo>
                  <a:lnTo>
                    <a:pt x="318668" y="47218"/>
                  </a:lnTo>
                  <a:lnTo>
                    <a:pt x="318668" y="35420"/>
                  </a:lnTo>
                  <a:close/>
                </a:path>
                <a:path w="626109" h="47625">
                  <a:moveTo>
                    <a:pt x="318668" y="23609"/>
                  </a:moveTo>
                  <a:lnTo>
                    <a:pt x="306882" y="23609"/>
                  </a:lnTo>
                  <a:lnTo>
                    <a:pt x="306882" y="35407"/>
                  </a:lnTo>
                  <a:lnTo>
                    <a:pt x="318668" y="35407"/>
                  </a:lnTo>
                  <a:lnTo>
                    <a:pt x="318668" y="23609"/>
                  </a:lnTo>
                  <a:close/>
                </a:path>
                <a:path w="626109" h="47625">
                  <a:moveTo>
                    <a:pt x="330479" y="35420"/>
                  </a:moveTo>
                  <a:lnTo>
                    <a:pt x="318681" y="35420"/>
                  </a:lnTo>
                  <a:lnTo>
                    <a:pt x="318681" y="47218"/>
                  </a:lnTo>
                  <a:lnTo>
                    <a:pt x="330479" y="47218"/>
                  </a:lnTo>
                  <a:lnTo>
                    <a:pt x="330479" y="35420"/>
                  </a:lnTo>
                  <a:close/>
                </a:path>
                <a:path w="626109" h="47625">
                  <a:moveTo>
                    <a:pt x="330479" y="23609"/>
                  </a:moveTo>
                  <a:lnTo>
                    <a:pt x="318681" y="23609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close/>
                </a:path>
                <a:path w="626109" h="47625">
                  <a:moveTo>
                    <a:pt x="342277" y="11811"/>
                  </a:moveTo>
                  <a:lnTo>
                    <a:pt x="330492" y="11811"/>
                  </a:lnTo>
                  <a:lnTo>
                    <a:pt x="330492" y="23609"/>
                  </a:lnTo>
                  <a:lnTo>
                    <a:pt x="342277" y="23609"/>
                  </a:lnTo>
                  <a:lnTo>
                    <a:pt x="342277" y="11811"/>
                  </a:lnTo>
                  <a:close/>
                </a:path>
                <a:path w="626109" h="47625">
                  <a:moveTo>
                    <a:pt x="354088" y="35420"/>
                  </a:moveTo>
                  <a:lnTo>
                    <a:pt x="342290" y="35420"/>
                  </a:lnTo>
                  <a:lnTo>
                    <a:pt x="342290" y="47218"/>
                  </a:lnTo>
                  <a:lnTo>
                    <a:pt x="354088" y="47218"/>
                  </a:lnTo>
                  <a:lnTo>
                    <a:pt x="354088" y="35420"/>
                  </a:lnTo>
                  <a:close/>
                </a:path>
                <a:path w="626109" h="47625">
                  <a:moveTo>
                    <a:pt x="377685" y="35420"/>
                  </a:moveTo>
                  <a:lnTo>
                    <a:pt x="365899" y="35420"/>
                  </a:lnTo>
                  <a:lnTo>
                    <a:pt x="365899" y="47218"/>
                  </a:lnTo>
                  <a:lnTo>
                    <a:pt x="377685" y="47218"/>
                  </a:lnTo>
                  <a:lnTo>
                    <a:pt x="377685" y="35420"/>
                  </a:lnTo>
                  <a:close/>
                </a:path>
                <a:path w="626109" h="47625">
                  <a:moveTo>
                    <a:pt x="401307" y="35420"/>
                  </a:moveTo>
                  <a:lnTo>
                    <a:pt x="389509" y="35420"/>
                  </a:lnTo>
                  <a:lnTo>
                    <a:pt x="389509" y="47218"/>
                  </a:lnTo>
                  <a:lnTo>
                    <a:pt x="401307" y="47218"/>
                  </a:lnTo>
                  <a:lnTo>
                    <a:pt x="401307" y="35420"/>
                  </a:lnTo>
                  <a:close/>
                </a:path>
                <a:path w="626109" h="47625">
                  <a:moveTo>
                    <a:pt x="413092" y="23609"/>
                  </a:moveTo>
                  <a:lnTo>
                    <a:pt x="401307" y="23609"/>
                  </a:lnTo>
                  <a:lnTo>
                    <a:pt x="401307" y="35407"/>
                  </a:lnTo>
                  <a:lnTo>
                    <a:pt x="413092" y="35407"/>
                  </a:lnTo>
                  <a:lnTo>
                    <a:pt x="413092" y="23609"/>
                  </a:lnTo>
                  <a:close/>
                </a:path>
                <a:path w="626109" h="47625">
                  <a:moveTo>
                    <a:pt x="424903" y="23609"/>
                  </a:moveTo>
                  <a:lnTo>
                    <a:pt x="413105" y="23609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close/>
                </a:path>
                <a:path w="626109" h="47625">
                  <a:moveTo>
                    <a:pt x="436702" y="23609"/>
                  </a:moveTo>
                  <a:lnTo>
                    <a:pt x="424916" y="23609"/>
                  </a:lnTo>
                  <a:lnTo>
                    <a:pt x="424916" y="35407"/>
                  </a:lnTo>
                  <a:lnTo>
                    <a:pt x="436702" y="35407"/>
                  </a:lnTo>
                  <a:lnTo>
                    <a:pt x="436702" y="23609"/>
                  </a:lnTo>
                  <a:close/>
                </a:path>
                <a:path w="626109" h="47625">
                  <a:moveTo>
                    <a:pt x="448513" y="35420"/>
                  </a:moveTo>
                  <a:lnTo>
                    <a:pt x="436714" y="35420"/>
                  </a:lnTo>
                  <a:lnTo>
                    <a:pt x="436714" y="47218"/>
                  </a:lnTo>
                  <a:lnTo>
                    <a:pt x="448513" y="47218"/>
                  </a:lnTo>
                  <a:lnTo>
                    <a:pt x="448513" y="35420"/>
                  </a:lnTo>
                  <a:close/>
                </a:path>
                <a:path w="626109" h="47625">
                  <a:moveTo>
                    <a:pt x="472109" y="35420"/>
                  </a:moveTo>
                  <a:lnTo>
                    <a:pt x="460324" y="35420"/>
                  </a:lnTo>
                  <a:lnTo>
                    <a:pt x="460324" y="47218"/>
                  </a:lnTo>
                  <a:lnTo>
                    <a:pt x="472109" y="47218"/>
                  </a:lnTo>
                  <a:lnTo>
                    <a:pt x="472109" y="35420"/>
                  </a:lnTo>
                  <a:close/>
                </a:path>
                <a:path w="626109" h="47625">
                  <a:moveTo>
                    <a:pt x="472109" y="11811"/>
                  </a:moveTo>
                  <a:lnTo>
                    <a:pt x="460324" y="11811"/>
                  </a:lnTo>
                  <a:lnTo>
                    <a:pt x="460324" y="23609"/>
                  </a:lnTo>
                  <a:lnTo>
                    <a:pt x="472109" y="23609"/>
                  </a:lnTo>
                  <a:lnTo>
                    <a:pt x="472109" y="11811"/>
                  </a:lnTo>
                  <a:close/>
                </a:path>
                <a:path w="626109" h="47625">
                  <a:moveTo>
                    <a:pt x="483920" y="35420"/>
                  </a:moveTo>
                  <a:lnTo>
                    <a:pt x="472122" y="35420"/>
                  </a:lnTo>
                  <a:lnTo>
                    <a:pt x="472122" y="47218"/>
                  </a:lnTo>
                  <a:lnTo>
                    <a:pt x="483920" y="47218"/>
                  </a:lnTo>
                  <a:lnTo>
                    <a:pt x="483920" y="35420"/>
                  </a:lnTo>
                  <a:close/>
                </a:path>
                <a:path w="626109" h="47625">
                  <a:moveTo>
                    <a:pt x="483920" y="23609"/>
                  </a:moveTo>
                  <a:lnTo>
                    <a:pt x="472122" y="23609"/>
                  </a:lnTo>
                  <a:lnTo>
                    <a:pt x="472122" y="35407"/>
                  </a:lnTo>
                  <a:lnTo>
                    <a:pt x="483920" y="35407"/>
                  </a:lnTo>
                  <a:lnTo>
                    <a:pt x="483920" y="23609"/>
                  </a:lnTo>
                  <a:close/>
                </a:path>
                <a:path w="626109" h="47625">
                  <a:moveTo>
                    <a:pt x="495731" y="35420"/>
                  </a:moveTo>
                  <a:lnTo>
                    <a:pt x="483933" y="35420"/>
                  </a:lnTo>
                  <a:lnTo>
                    <a:pt x="483933" y="47218"/>
                  </a:lnTo>
                  <a:lnTo>
                    <a:pt x="495731" y="47218"/>
                  </a:lnTo>
                  <a:lnTo>
                    <a:pt x="495731" y="35420"/>
                  </a:lnTo>
                  <a:close/>
                </a:path>
                <a:path w="626109" h="47625">
                  <a:moveTo>
                    <a:pt x="495731" y="23609"/>
                  </a:move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495731" y="23609"/>
                  </a:lnTo>
                  <a:close/>
                </a:path>
                <a:path w="626109" h="47625">
                  <a:moveTo>
                    <a:pt x="519315" y="0"/>
                  </a:moveTo>
                  <a:lnTo>
                    <a:pt x="507530" y="0"/>
                  </a:lnTo>
                  <a:lnTo>
                    <a:pt x="507530" y="11798"/>
                  </a:lnTo>
                  <a:lnTo>
                    <a:pt x="519315" y="11798"/>
                  </a:lnTo>
                  <a:lnTo>
                    <a:pt x="519315" y="0"/>
                  </a:lnTo>
                  <a:close/>
                </a:path>
                <a:path w="626109" h="47625">
                  <a:moveTo>
                    <a:pt x="531126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31126" y="11798"/>
                  </a:lnTo>
                  <a:lnTo>
                    <a:pt x="531126" y="0"/>
                  </a:lnTo>
                  <a:close/>
                </a:path>
                <a:path w="626109" h="47625">
                  <a:moveTo>
                    <a:pt x="542937" y="0"/>
                  </a:moveTo>
                  <a:lnTo>
                    <a:pt x="531139" y="0"/>
                  </a:lnTo>
                  <a:lnTo>
                    <a:pt x="531139" y="11798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26109" h="47625">
                  <a:moveTo>
                    <a:pt x="554748" y="0"/>
                  </a:move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54748" y="0"/>
                  </a:lnTo>
                  <a:close/>
                </a:path>
                <a:path w="626109" h="47625">
                  <a:moveTo>
                    <a:pt x="566547" y="23609"/>
                  </a:moveTo>
                  <a:lnTo>
                    <a:pt x="554748" y="23609"/>
                  </a:lnTo>
                  <a:lnTo>
                    <a:pt x="542950" y="23609"/>
                  </a:lnTo>
                  <a:lnTo>
                    <a:pt x="542950" y="35407"/>
                  </a:lnTo>
                  <a:lnTo>
                    <a:pt x="554748" y="35407"/>
                  </a:lnTo>
                  <a:lnTo>
                    <a:pt x="566547" y="35407"/>
                  </a:lnTo>
                  <a:lnTo>
                    <a:pt x="566547" y="23609"/>
                  </a:lnTo>
                  <a:close/>
                </a:path>
                <a:path w="626109" h="47625">
                  <a:moveTo>
                    <a:pt x="578345" y="11811"/>
                  </a:moveTo>
                  <a:lnTo>
                    <a:pt x="566547" y="11811"/>
                  </a:lnTo>
                  <a:lnTo>
                    <a:pt x="566547" y="23609"/>
                  </a:lnTo>
                  <a:lnTo>
                    <a:pt x="578345" y="23609"/>
                  </a:lnTo>
                  <a:lnTo>
                    <a:pt x="578345" y="11811"/>
                  </a:lnTo>
                  <a:close/>
                </a:path>
                <a:path w="626109" h="47625">
                  <a:moveTo>
                    <a:pt x="578345" y="0"/>
                  </a:moveTo>
                  <a:lnTo>
                    <a:pt x="566547" y="0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26109" h="47625">
                  <a:moveTo>
                    <a:pt x="601941" y="23609"/>
                  </a:moveTo>
                  <a:lnTo>
                    <a:pt x="590143" y="23609"/>
                  </a:lnTo>
                  <a:lnTo>
                    <a:pt x="590143" y="35407"/>
                  </a:lnTo>
                  <a:lnTo>
                    <a:pt x="601941" y="35407"/>
                  </a:lnTo>
                  <a:lnTo>
                    <a:pt x="601941" y="23609"/>
                  </a:lnTo>
                  <a:close/>
                </a:path>
                <a:path w="626109" h="47625">
                  <a:moveTo>
                    <a:pt x="601941" y="0"/>
                  </a:moveTo>
                  <a:lnTo>
                    <a:pt x="590143" y="0"/>
                  </a:lnTo>
                  <a:lnTo>
                    <a:pt x="590143" y="11798"/>
                  </a:lnTo>
                  <a:lnTo>
                    <a:pt x="601941" y="11798"/>
                  </a:lnTo>
                  <a:lnTo>
                    <a:pt x="601941" y="0"/>
                  </a:lnTo>
                  <a:close/>
                </a:path>
                <a:path w="626109" h="47625">
                  <a:moveTo>
                    <a:pt x="613765" y="23609"/>
                  </a:moveTo>
                  <a:lnTo>
                    <a:pt x="601967" y="23609"/>
                  </a:lnTo>
                  <a:lnTo>
                    <a:pt x="601967" y="35407"/>
                  </a:lnTo>
                  <a:lnTo>
                    <a:pt x="613765" y="35407"/>
                  </a:lnTo>
                  <a:lnTo>
                    <a:pt x="613765" y="23609"/>
                  </a:lnTo>
                  <a:close/>
                </a:path>
                <a:path w="626109" h="47625">
                  <a:moveTo>
                    <a:pt x="625551" y="11811"/>
                  </a:moveTo>
                  <a:lnTo>
                    <a:pt x="613765" y="11811"/>
                  </a:lnTo>
                  <a:lnTo>
                    <a:pt x="613765" y="23609"/>
                  </a:lnTo>
                  <a:lnTo>
                    <a:pt x="625551" y="23609"/>
                  </a:lnTo>
                  <a:lnTo>
                    <a:pt x="625551" y="11811"/>
                  </a:lnTo>
                  <a:close/>
                </a:path>
                <a:path w="626109" h="47625">
                  <a:moveTo>
                    <a:pt x="625551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5958433" y="4310659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09" h="47625">
                  <a:moveTo>
                    <a:pt x="23583" y="35407"/>
                  </a:moveTo>
                  <a:lnTo>
                    <a:pt x="11798" y="35407"/>
                  </a:lnTo>
                  <a:lnTo>
                    <a:pt x="11798" y="47205"/>
                  </a:lnTo>
                  <a:lnTo>
                    <a:pt x="23583" y="47205"/>
                  </a:lnTo>
                  <a:lnTo>
                    <a:pt x="23583" y="35407"/>
                  </a:lnTo>
                  <a:close/>
                </a:path>
                <a:path w="626109" h="47625">
                  <a:moveTo>
                    <a:pt x="23583" y="11798"/>
                  </a:moveTo>
                  <a:lnTo>
                    <a:pt x="11798" y="11798"/>
                  </a:lnTo>
                  <a:lnTo>
                    <a:pt x="11798" y="23596"/>
                  </a:lnTo>
                  <a:lnTo>
                    <a:pt x="0" y="23596"/>
                  </a:lnTo>
                  <a:lnTo>
                    <a:pt x="0" y="35394"/>
                  </a:lnTo>
                  <a:lnTo>
                    <a:pt x="11798" y="35394"/>
                  </a:lnTo>
                  <a:lnTo>
                    <a:pt x="23583" y="35394"/>
                  </a:lnTo>
                  <a:lnTo>
                    <a:pt x="23583" y="23596"/>
                  </a:lnTo>
                  <a:lnTo>
                    <a:pt x="23583" y="11798"/>
                  </a:lnTo>
                  <a:close/>
                </a:path>
                <a:path w="626109" h="47625">
                  <a:moveTo>
                    <a:pt x="35394" y="23596"/>
                  </a:moveTo>
                  <a:lnTo>
                    <a:pt x="23596" y="23596"/>
                  </a:lnTo>
                  <a:lnTo>
                    <a:pt x="23596" y="35394"/>
                  </a:lnTo>
                  <a:lnTo>
                    <a:pt x="35394" y="35394"/>
                  </a:lnTo>
                  <a:lnTo>
                    <a:pt x="35394" y="23596"/>
                  </a:lnTo>
                  <a:close/>
                </a:path>
                <a:path w="626109" h="47625">
                  <a:moveTo>
                    <a:pt x="58991" y="11798"/>
                  </a:moveTo>
                  <a:lnTo>
                    <a:pt x="47205" y="11798"/>
                  </a:lnTo>
                  <a:lnTo>
                    <a:pt x="35407" y="11798"/>
                  </a:lnTo>
                  <a:lnTo>
                    <a:pt x="35407" y="23596"/>
                  </a:lnTo>
                  <a:lnTo>
                    <a:pt x="35407" y="35394"/>
                  </a:lnTo>
                  <a:lnTo>
                    <a:pt x="47205" y="35394"/>
                  </a:lnTo>
                  <a:lnTo>
                    <a:pt x="58991" y="35394"/>
                  </a:lnTo>
                  <a:lnTo>
                    <a:pt x="58991" y="23596"/>
                  </a:lnTo>
                  <a:lnTo>
                    <a:pt x="58991" y="11798"/>
                  </a:lnTo>
                  <a:close/>
                </a:path>
                <a:path w="626109" h="47625">
                  <a:moveTo>
                    <a:pt x="94411" y="11798"/>
                  </a:moveTo>
                  <a:lnTo>
                    <a:pt x="82613" y="11798"/>
                  </a:lnTo>
                  <a:lnTo>
                    <a:pt x="70815" y="11798"/>
                  </a:lnTo>
                  <a:lnTo>
                    <a:pt x="59016" y="11798"/>
                  </a:lnTo>
                  <a:lnTo>
                    <a:pt x="59016" y="23596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94411" y="23596"/>
                  </a:lnTo>
                  <a:lnTo>
                    <a:pt x="94411" y="11798"/>
                  </a:lnTo>
                  <a:close/>
                </a:path>
                <a:path w="626109" h="47625">
                  <a:moveTo>
                    <a:pt x="118008" y="23596"/>
                  </a:moveTo>
                  <a:lnTo>
                    <a:pt x="106222" y="23596"/>
                  </a:lnTo>
                  <a:lnTo>
                    <a:pt x="106222" y="11798"/>
                  </a:lnTo>
                  <a:lnTo>
                    <a:pt x="94424" y="11798"/>
                  </a:lnTo>
                  <a:lnTo>
                    <a:pt x="94424" y="23596"/>
                  </a:lnTo>
                  <a:lnTo>
                    <a:pt x="94424" y="35394"/>
                  </a:lnTo>
                  <a:lnTo>
                    <a:pt x="106222" y="35394"/>
                  </a:lnTo>
                  <a:lnTo>
                    <a:pt x="118008" y="35394"/>
                  </a:lnTo>
                  <a:lnTo>
                    <a:pt x="118008" y="23596"/>
                  </a:lnTo>
                  <a:close/>
                </a:path>
                <a:path w="626109" h="47625">
                  <a:moveTo>
                    <a:pt x="129819" y="23596"/>
                  </a:moveTo>
                  <a:lnTo>
                    <a:pt x="118021" y="23596"/>
                  </a:lnTo>
                  <a:lnTo>
                    <a:pt x="118021" y="35394"/>
                  </a:lnTo>
                  <a:lnTo>
                    <a:pt x="129819" y="35394"/>
                  </a:lnTo>
                  <a:lnTo>
                    <a:pt x="129819" y="23596"/>
                  </a:lnTo>
                  <a:close/>
                </a:path>
                <a:path w="626109" h="47625">
                  <a:moveTo>
                    <a:pt x="153416" y="11798"/>
                  </a:moveTo>
                  <a:lnTo>
                    <a:pt x="141630" y="11798"/>
                  </a:lnTo>
                  <a:lnTo>
                    <a:pt x="129832" y="11798"/>
                  </a:lnTo>
                  <a:lnTo>
                    <a:pt x="129832" y="23596"/>
                  </a:lnTo>
                  <a:lnTo>
                    <a:pt x="141630" y="23596"/>
                  </a:lnTo>
                  <a:lnTo>
                    <a:pt x="153416" y="23596"/>
                  </a:lnTo>
                  <a:lnTo>
                    <a:pt x="153416" y="11798"/>
                  </a:lnTo>
                  <a:close/>
                </a:path>
                <a:path w="626109" h="47625">
                  <a:moveTo>
                    <a:pt x="177025" y="23596"/>
                  </a:moveTo>
                  <a:lnTo>
                    <a:pt x="165239" y="23596"/>
                  </a:lnTo>
                  <a:lnTo>
                    <a:pt x="153441" y="23596"/>
                  </a:lnTo>
                  <a:lnTo>
                    <a:pt x="153441" y="35394"/>
                  </a:lnTo>
                  <a:lnTo>
                    <a:pt x="165239" y="35394"/>
                  </a:lnTo>
                  <a:lnTo>
                    <a:pt x="177025" y="35394"/>
                  </a:lnTo>
                  <a:lnTo>
                    <a:pt x="177025" y="23596"/>
                  </a:lnTo>
                  <a:close/>
                </a:path>
                <a:path w="626109" h="47625">
                  <a:moveTo>
                    <a:pt x="188836" y="23596"/>
                  </a:moveTo>
                  <a:lnTo>
                    <a:pt x="177038" y="23596"/>
                  </a:lnTo>
                  <a:lnTo>
                    <a:pt x="177038" y="35394"/>
                  </a:lnTo>
                  <a:lnTo>
                    <a:pt x="188836" y="35394"/>
                  </a:lnTo>
                  <a:lnTo>
                    <a:pt x="188836" y="23596"/>
                  </a:lnTo>
                  <a:close/>
                </a:path>
                <a:path w="626109" h="47625">
                  <a:moveTo>
                    <a:pt x="200647" y="11798"/>
                  </a:moveTo>
                  <a:lnTo>
                    <a:pt x="188849" y="11798"/>
                  </a:lnTo>
                  <a:lnTo>
                    <a:pt x="188849" y="23596"/>
                  </a:lnTo>
                  <a:lnTo>
                    <a:pt x="188849" y="35394"/>
                  </a:lnTo>
                  <a:lnTo>
                    <a:pt x="200647" y="35394"/>
                  </a:lnTo>
                  <a:lnTo>
                    <a:pt x="200647" y="23596"/>
                  </a:lnTo>
                  <a:lnTo>
                    <a:pt x="200647" y="11798"/>
                  </a:lnTo>
                  <a:close/>
                </a:path>
                <a:path w="626109" h="47625">
                  <a:moveTo>
                    <a:pt x="224243" y="11798"/>
                  </a:moveTo>
                  <a:lnTo>
                    <a:pt x="212458" y="11798"/>
                  </a:lnTo>
                  <a:lnTo>
                    <a:pt x="212458" y="23596"/>
                  </a:lnTo>
                  <a:lnTo>
                    <a:pt x="224243" y="23596"/>
                  </a:lnTo>
                  <a:lnTo>
                    <a:pt x="224243" y="11798"/>
                  </a:lnTo>
                  <a:close/>
                </a:path>
                <a:path w="626109" h="47625">
                  <a:moveTo>
                    <a:pt x="236054" y="23596"/>
                  </a:moveTo>
                  <a:lnTo>
                    <a:pt x="224256" y="23596"/>
                  </a:lnTo>
                  <a:lnTo>
                    <a:pt x="224256" y="35394"/>
                  </a:lnTo>
                  <a:lnTo>
                    <a:pt x="236054" y="35394"/>
                  </a:lnTo>
                  <a:lnTo>
                    <a:pt x="236054" y="23596"/>
                  </a:lnTo>
                  <a:close/>
                </a:path>
                <a:path w="626109" h="47625">
                  <a:moveTo>
                    <a:pt x="271449" y="11798"/>
                  </a:moveTo>
                  <a:lnTo>
                    <a:pt x="259664" y="11798"/>
                  </a:lnTo>
                  <a:lnTo>
                    <a:pt x="247865" y="11798"/>
                  </a:lnTo>
                  <a:lnTo>
                    <a:pt x="247865" y="23596"/>
                  </a:lnTo>
                  <a:lnTo>
                    <a:pt x="259664" y="23596"/>
                  </a:lnTo>
                  <a:lnTo>
                    <a:pt x="271449" y="23596"/>
                  </a:lnTo>
                  <a:lnTo>
                    <a:pt x="271449" y="11798"/>
                  </a:lnTo>
                  <a:close/>
                </a:path>
                <a:path w="626109" h="47625">
                  <a:moveTo>
                    <a:pt x="306857" y="11798"/>
                  </a:moveTo>
                  <a:lnTo>
                    <a:pt x="295071" y="11798"/>
                  </a:lnTo>
                  <a:lnTo>
                    <a:pt x="283273" y="11798"/>
                  </a:lnTo>
                  <a:lnTo>
                    <a:pt x="283273" y="23596"/>
                  </a:lnTo>
                  <a:lnTo>
                    <a:pt x="283273" y="35394"/>
                  </a:lnTo>
                  <a:lnTo>
                    <a:pt x="295071" y="35394"/>
                  </a:lnTo>
                  <a:lnTo>
                    <a:pt x="295071" y="23596"/>
                  </a:lnTo>
                  <a:lnTo>
                    <a:pt x="306857" y="23596"/>
                  </a:lnTo>
                  <a:lnTo>
                    <a:pt x="306857" y="11798"/>
                  </a:lnTo>
                  <a:close/>
                </a:path>
                <a:path w="626109" h="47625">
                  <a:moveTo>
                    <a:pt x="318668" y="11798"/>
                  </a:moveTo>
                  <a:lnTo>
                    <a:pt x="306882" y="11798"/>
                  </a:lnTo>
                  <a:lnTo>
                    <a:pt x="306882" y="23596"/>
                  </a:lnTo>
                  <a:lnTo>
                    <a:pt x="318668" y="23596"/>
                  </a:lnTo>
                  <a:lnTo>
                    <a:pt x="318668" y="11798"/>
                  </a:lnTo>
                  <a:close/>
                </a:path>
                <a:path w="626109" h="47625">
                  <a:moveTo>
                    <a:pt x="330479" y="11798"/>
                  </a:moveTo>
                  <a:lnTo>
                    <a:pt x="318681" y="11798"/>
                  </a:lnTo>
                  <a:lnTo>
                    <a:pt x="318681" y="23596"/>
                  </a:lnTo>
                  <a:lnTo>
                    <a:pt x="330479" y="23596"/>
                  </a:lnTo>
                  <a:lnTo>
                    <a:pt x="330479" y="11798"/>
                  </a:lnTo>
                  <a:close/>
                </a:path>
                <a:path w="626109" h="47625">
                  <a:moveTo>
                    <a:pt x="342277" y="11798"/>
                  </a:moveTo>
                  <a:lnTo>
                    <a:pt x="330492" y="11798"/>
                  </a:lnTo>
                  <a:lnTo>
                    <a:pt x="330492" y="23596"/>
                  </a:lnTo>
                  <a:lnTo>
                    <a:pt x="330492" y="35394"/>
                  </a:lnTo>
                  <a:lnTo>
                    <a:pt x="342277" y="35394"/>
                  </a:lnTo>
                  <a:lnTo>
                    <a:pt x="342277" y="23596"/>
                  </a:lnTo>
                  <a:lnTo>
                    <a:pt x="342277" y="11798"/>
                  </a:lnTo>
                  <a:close/>
                </a:path>
                <a:path w="626109" h="47625">
                  <a:moveTo>
                    <a:pt x="365874" y="11798"/>
                  </a:moveTo>
                  <a:lnTo>
                    <a:pt x="354088" y="11798"/>
                  </a:lnTo>
                  <a:lnTo>
                    <a:pt x="342290" y="11798"/>
                  </a:lnTo>
                  <a:lnTo>
                    <a:pt x="342290" y="23596"/>
                  </a:lnTo>
                  <a:lnTo>
                    <a:pt x="354088" y="23596"/>
                  </a:lnTo>
                  <a:lnTo>
                    <a:pt x="365874" y="23596"/>
                  </a:lnTo>
                  <a:lnTo>
                    <a:pt x="365874" y="11798"/>
                  </a:lnTo>
                  <a:close/>
                </a:path>
                <a:path w="626109" h="47625">
                  <a:moveTo>
                    <a:pt x="377685" y="23596"/>
                  </a:moveTo>
                  <a:lnTo>
                    <a:pt x="365899" y="23596"/>
                  </a:lnTo>
                  <a:lnTo>
                    <a:pt x="365899" y="35394"/>
                  </a:lnTo>
                  <a:lnTo>
                    <a:pt x="377685" y="35394"/>
                  </a:lnTo>
                  <a:lnTo>
                    <a:pt x="377685" y="23596"/>
                  </a:lnTo>
                  <a:close/>
                </a:path>
                <a:path w="626109" h="47625">
                  <a:moveTo>
                    <a:pt x="389496" y="11798"/>
                  </a:moveTo>
                  <a:lnTo>
                    <a:pt x="377698" y="11798"/>
                  </a:lnTo>
                  <a:lnTo>
                    <a:pt x="377698" y="23596"/>
                  </a:lnTo>
                  <a:lnTo>
                    <a:pt x="389496" y="23596"/>
                  </a:lnTo>
                  <a:lnTo>
                    <a:pt x="389496" y="11798"/>
                  </a:lnTo>
                  <a:close/>
                </a:path>
                <a:path w="626109" h="47625">
                  <a:moveTo>
                    <a:pt x="413092" y="11798"/>
                  </a:moveTo>
                  <a:lnTo>
                    <a:pt x="401307" y="11798"/>
                  </a:lnTo>
                  <a:lnTo>
                    <a:pt x="389509" y="11798"/>
                  </a:lnTo>
                  <a:lnTo>
                    <a:pt x="389509" y="23596"/>
                  </a:lnTo>
                  <a:lnTo>
                    <a:pt x="401307" y="23596"/>
                  </a:lnTo>
                  <a:lnTo>
                    <a:pt x="401307" y="35394"/>
                  </a:lnTo>
                  <a:lnTo>
                    <a:pt x="413092" y="35394"/>
                  </a:lnTo>
                  <a:lnTo>
                    <a:pt x="413092" y="23596"/>
                  </a:lnTo>
                  <a:lnTo>
                    <a:pt x="413092" y="11798"/>
                  </a:lnTo>
                  <a:close/>
                </a:path>
                <a:path w="626109" h="47625">
                  <a:moveTo>
                    <a:pt x="424903" y="11798"/>
                  </a:moveTo>
                  <a:lnTo>
                    <a:pt x="413105" y="11798"/>
                  </a:lnTo>
                  <a:lnTo>
                    <a:pt x="413105" y="23596"/>
                  </a:lnTo>
                  <a:lnTo>
                    <a:pt x="413105" y="35394"/>
                  </a:lnTo>
                  <a:lnTo>
                    <a:pt x="424903" y="35394"/>
                  </a:lnTo>
                  <a:lnTo>
                    <a:pt x="424903" y="23596"/>
                  </a:lnTo>
                  <a:lnTo>
                    <a:pt x="424903" y="11798"/>
                  </a:lnTo>
                  <a:close/>
                </a:path>
                <a:path w="626109" h="47625">
                  <a:moveTo>
                    <a:pt x="436702" y="11798"/>
                  </a:moveTo>
                  <a:lnTo>
                    <a:pt x="424916" y="11798"/>
                  </a:lnTo>
                  <a:lnTo>
                    <a:pt x="424916" y="23596"/>
                  </a:lnTo>
                  <a:lnTo>
                    <a:pt x="424916" y="35394"/>
                  </a:lnTo>
                  <a:lnTo>
                    <a:pt x="436702" y="35394"/>
                  </a:lnTo>
                  <a:lnTo>
                    <a:pt x="436702" y="23596"/>
                  </a:lnTo>
                  <a:lnTo>
                    <a:pt x="436702" y="11798"/>
                  </a:lnTo>
                  <a:close/>
                </a:path>
                <a:path w="626109" h="47625">
                  <a:moveTo>
                    <a:pt x="460298" y="11798"/>
                  </a:moveTo>
                  <a:lnTo>
                    <a:pt x="448513" y="11798"/>
                  </a:lnTo>
                  <a:lnTo>
                    <a:pt x="436714" y="11798"/>
                  </a:lnTo>
                  <a:lnTo>
                    <a:pt x="436714" y="23596"/>
                  </a:lnTo>
                  <a:lnTo>
                    <a:pt x="436714" y="35394"/>
                  </a:lnTo>
                  <a:lnTo>
                    <a:pt x="448513" y="35394"/>
                  </a:lnTo>
                  <a:lnTo>
                    <a:pt x="448513" y="23596"/>
                  </a:lnTo>
                  <a:lnTo>
                    <a:pt x="460298" y="23596"/>
                  </a:lnTo>
                  <a:lnTo>
                    <a:pt x="460298" y="11798"/>
                  </a:lnTo>
                  <a:close/>
                </a:path>
                <a:path w="626109" h="47625">
                  <a:moveTo>
                    <a:pt x="472109" y="11798"/>
                  </a:moveTo>
                  <a:lnTo>
                    <a:pt x="460324" y="11798"/>
                  </a:lnTo>
                  <a:lnTo>
                    <a:pt x="460324" y="23596"/>
                  </a:lnTo>
                  <a:lnTo>
                    <a:pt x="460324" y="35394"/>
                  </a:lnTo>
                  <a:lnTo>
                    <a:pt x="472109" y="35394"/>
                  </a:lnTo>
                  <a:lnTo>
                    <a:pt x="472109" y="23596"/>
                  </a:lnTo>
                  <a:lnTo>
                    <a:pt x="472109" y="11798"/>
                  </a:lnTo>
                  <a:close/>
                </a:path>
                <a:path w="626109" h="47625">
                  <a:moveTo>
                    <a:pt x="483920" y="11798"/>
                  </a:moveTo>
                  <a:lnTo>
                    <a:pt x="472122" y="11798"/>
                  </a:lnTo>
                  <a:lnTo>
                    <a:pt x="472122" y="23596"/>
                  </a:lnTo>
                  <a:lnTo>
                    <a:pt x="472122" y="35394"/>
                  </a:lnTo>
                  <a:lnTo>
                    <a:pt x="483920" y="35394"/>
                  </a:lnTo>
                  <a:lnTo>
                    <a:pt x="483920" y="23596"/>
                  </a:lnTo>
                  <a:lnTo>
                    <a:pt x="483920" y="11798"/>
                  </a:lnTo>
                  <a:close/>
                </a:path>
                <a:path w="626109" h="47625">
                  <a:moveTo>
                    <a:pt x="495731" y="23596"/>
                  </a:moveTo>
                  <a:lnTo>
                    <a:pt x="483933" y="23596"/>
                  </a:lnTo>
                  <a:lnTo>
                    <a:pt x="483933" y="35394"/>
                  </a:lnTo>
                  <a:lnTo>
                    <a:pt x="495731" y="35394"/>
                  </a:lnTo>
                  <a:lnTo>
                    <a:pt x="495731" y="23596"/>
                  </a:lnTo>
                  <a:close/>
                </a:path>
                <a:path w="626109" h="47625">
                  <a:moveTo>
                    <a:pt x="495731" y="0"/>
                  </a:move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495731" y="0"/>
                  </a:lnTo>
                  <a:close/>
                </a:path>
                <a:path w="626109" h="47625">
                  <a:moveTo>
                    <a:pt x="507530" y="11798"/>
                  </a:moveTo>
                  <a:lnTo>
                    <a:pt x="495731" y="11798"/>
                  </a:lnTo>
                  <a:lnTo>
                    <a:pt x="495731" y="23596"/>
                  </a:lnTo>
                  <a:lnTo>
                    <a:pt x="507530" y="23596"/>
                  </a:lnTo>
                  <a:lnTo>
                    <a:pt x="507530" y="11798"/>
                  </a:lnTo>
                  <a:close/>
                </a:path>
                <a:path w="626109" h="47625">
                  <a:moveTo>
                    <a:pt x="519315" y="23596"/>
                  </a:moveTo>
                  <a:lnTo>
                    <a:pt x="507530" y="23596"/>
                  </a:lnTo>
                  <a:lnTo>
                    <a:pt x="507530" y="35394"/>
                  </a:lnTo>
                  <a:lnTo>
                    <a:pt x="519315" y="35394"/>
                  </a:lnTo>
                  <a:lnTo>
                    <a:pt x="519315" y="23596"/>
                  </a:lnTo>
                  <a:close/>
                </a:path>
                <a:path w="626109" h="47625">
                  <a:moveTo>
                    <a:pt x="531126" y="11798"/>
                  </a:moveTo>
                  <a:lnTo>
                    <a:pt x="519341" y="11798"/>
                  </a:lnTo>
                  <a:lnTo>
                    <a:pt x="519341" y="23596"/>
                  </a:lnTo>
                  <a:lnTo>
                    <a:pt x="519341" y="35394"/>
                  </a:lnTo>
                  <a:lnTo>
                    <a:pt x="531126" y="35394"/>
                  </a:lnTo>
                  <a:lnTo>
                    <a:pt x="531126" y="23596"/>
                  </a:lnTo>
                  <a:lnTo>
                    <a:pt x="531126" y="11798"/>
                  </a:lnTo>
                  <a:close/>
                </a:path>
                <a:path w="626109" h="47625">
                  <a:moveTo>
                    <a:pt x="542937" y="0"/>
                  </a:moveTo>
                  <a:lnTo>
                    <a:pt x="531139" y="0"/>
                  </a:lnTo>
                  <a:lnTo>
                    <a:pt x="531139" y="11798"/>
                  </a:lnTo>
                  <a:lnTo>
                    <a:pt x="531139" y="23596"/>
                  </a:lnTo>
                  <a:lnTo>
                    <a:pt x="542937" y="23596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26109" h="47625">
                  <a:moveTo>
                    <a:pt x="590143" y="23596"/>
                  </a:moveTo>
                  <a:lnTo>
                    <a:pt x="578345" y="23596"/>
                  </a:lnTo>
                  <a:lnTo>
                    <a:pt x="578345" y="11798"/>
                  </a:lnTo>
                  <a:lnTo>
                    <a:pt x="578345" y="0"/>
                  </a:lnTo>
                  <a:lnTo>
                    <a:pt x="566547" y="0"/>
                  </a:lnTo>
                  <a:lnTo>
                    <a:pt x="554748" y="0"/>
                  </a:lnTo>
                  <a:lnTo>
                    <a:pt x="554748" y="11798"/>
                  </a:ln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66547" y="23596"/>
                  </a:lnTo>
                  <a:lnTo>
                    <a:pt x="566547" y="35394"/>
                  </a:lnTo>
                  <a:lnTo>
                    <a:pt x="578345" y="35394"/>
                  </a:lnTo>
                  <a:lnTo>
                    <a:pt x="590143" y="35394"/>
                  </a:lnTo>
                  <a:lnTo>
                    <a:pt x="590143" y="23596"/>
                  </a:lnTo>
                  <a:close/>
                </a:path>
                <a:path w="626109" h="47625">
                  <a:moveTo>
                    <a:pt x="601941" y="0"/>
                  </a:moveTo>
                  <a:lnTo>
                    <a:pt x="590143" y="0"/>
                  </a:lnTo>
                  <a:lnTo>
                    <a:pt x="590143" y="11798"/>
                  </a:lnTo>
                  <a:lnTo>
                    <a:pt x="601941" y="11798"/>
                  </a:lnTo>
                  <a:lnTo>
                    <a:pt x="601941" y="0"/>
                  </a:lnTo>
                  <a:close/>
                </a:path>
                <a:path w="626109" h="47625">
                  <a:moveTo>
                    <a:pt x="613765" y="11798"/>
                  </a:moveTo>
                  <a:lnTo>
                    <a:pt x="601967" y="11798"/>
                  </a:lnTo>
                  <a:lnTo>
                    <a:pt x="601967" y="23596"/>
                  </a:lnTo>
                  <a:lnTo>
                    <a:pt x="601967" y="35394"/>
                  </a:lnTo>
                  <a:lnTo>
                    <a:pt x="613765" y="35394"/>
                  </a:lnTo>
                  <a:lnTo>
                    <a:pt x="613765" y="23596"/>
                  </a:lnTo>
                  <a:lnTo>
                    <a:pt x="613765" y="11798"/>
                  </a:lnTo>
                  <a:close/>
                </a:path>
                <a:path w="626109" h="47625">
                  <a:moveTo>
                    <a:pt x="625551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5958433" y="4346066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09" h="35560">
                  <a:moveTo>
                    <a:pt x="23583" y="0"/>
                  </a:moveTo>
                  <a:lnTo>
                    <a:pt x="11798" y="0"/>
                  </a:lnTo>
                  <a:lnTo>
                    <a:pt x="11798" y="11798"/>
                  </a:lnTo>
                  <a:lnTo>
                    <a:pt x="0" y="11798"/>
                  </a:lnTo>
                  <a:lnTo>
                    <a:pt x="0" y="23596"/>
                  </a:lnTo>
                  <a:lnTo>
                    <a:pt x="11798" y="23596"/>
                  </a:lnTo>
                  <a:lnTo>
                    <a:pt x="23583" y="23596"/>
                  </a:lnTo>
                  <a:lnTo>
                    <a:pt x="23583" y="11798"/>
                  </a:lnTo>
                  <a:lnTo>
                    <a:pt x="23583" y="0"/>
                  </a:lnTo>
                  <a:close/>
                </a:path>
                <a:path w="626109" h="35560">
                  <a:moveTo>
                    <a:pt x="35394" y="23596"/>
                  </a:moveTo>
                  <a:lnTo>
                    <a:pt x="23596" y="23596"/>
                  </a:lnTo>
                  <a:lnTo>
                    <a:pt x="23596" y="35394"/>
                  </a:lnTo>
                  <a:lnTo>
                    <a:pt x="35394" y="35394"/>
                  </a:lnTo>
                  <a:lnTo>
                    <a:pt x="35394" y="23596"/>
                  </a:lnTo>
                  <a:close/>
                </a:path>
                <a:path w="626109" h="35560">
                  <a:moveTo>
                    <a:pt x="58991" y="0"/>
                  </a:moveTo>
                  <a:lnTo>
                    <a:pt x="47205" y="0"/>
                  </a:lnTo>
                  <a:lnTo>
                    <a:pt x="35407" y="0"/>
                  </a:lnTo>
                  <a:lnTo>
                    <a:pt x="35407" y="11798"/>
                  </a:lnTo>
                  <a:lnTo>
                    <a:pt x="35407" y="23596"/>
                  </a:lnTo>
                  <a:lnTo>
                    <a:pt x="35407" y="35394"/>
                  </a:lnTo>
                  <a:lnTo>
                    <a:pt x="47205" y="35394"/>
                  </a:lnTo>
                  <a:lnTo>
                    <a:pt x="58991" y="35394"/>
                  </a:lnTo>
                  <a:lnTo>
                    <a:pt x="58991" y="23596"/>
                  </a:lnTo>
                  <a:lnTo>
                    <a:pt x="58991" y="11798"/>
                  </a:lnTo>
                  <a:lnTo>
                    <a:pt x="58991" y="0"/>
                  </a:lnTo>
                  <a:close/>
                </a:path>
                <a:path w="626109" h="35560">
                  <a:moveTo>
                    <a:pt x="82613" y="0"/>
                  </a:moveTo>
                  <a:lnTo>
                    <a:pt x="70815" y="0"/>
                  </a:lnTo>
                  <a:lnTo>
                    <a:pt x="70815" y="11798"/>
                  </a:lnTo>
                  <a:lnTo>
                    <a:pt x="82613" y="11798"/>
                  </a:lnTo>
                  <a:lnTo>
                    <a:pt x="82613" y="0"/>
                  </a:lnTo>
                  <a:close/>
                </a:path>
                <a:path w="626109" h="35560">
                  <a:moveTo>
                    <a:pt x="94411" y="23596"/>
                  </a:moveTo>
                  <a:lnTo>
                    <a:pt x="82613" y="23596"/>
                  </a:lnTo>
                  <a:lnTo>
                    <a:pt x="70815" y="23596"/>
                  </a:lnTo>
                  <a:lnTo>
                    <a:pt x="59016" y="23596"/>
                  </a:lnTo>
                  <a:lnTo>
                    <a:pt x="59016" y="35394"/>
                  </a:lnTo>
                  <a:lnTo>
                    <a:pt x="70815" y="35394"/>
                  </a:lnTo>
                  <a:lnTo>
                    <a:pt x="82613" y="35394"/>
                  </a:lnTo>
                  <a:lnTo>
                    <a:pt x="94411" y="35394"/>
                  </a:lnTo>
                  <a:lnTo>
                    <a:pt x="94411" y="23596"/>
                  </a:lnTo>
                  <a:close/>
                </a:path>
                <a:path w="626109" h="35560">
                  <a:moveTo>
                    <a:pt x="118008" y="0"/>
                  </a:moveTo>
                  <a:lnTo>
                    <a:pt x="106222" y="0"/>
                  </a:lnTo>
                  <a:lnTo>
                    <a:pt x="94424" y="0"/>
                  </a:lnTo>
                  <a:lnTo>
                    <a:pt x="94424" y="11798"/>
                  </a:lnTo>
                  <a:lnTo>
                    <a:pt x="94424" y="23596"/>
                  </a:lnTo>
                  <a:lnTo>
                    <a:pt x="94424" y="35394"/>
                  </a:lnTo>
                  <a:lnTo>
                    <a:pt x="106222" y="35394"/>
                  </a:lnTo>
                  <a:lnTo>
                    <a:pt x="118008" y="35394"/>
                  </a:lnTo>
                  <a:lnTo>
                    <a:pt x="118008" y="23596"/>
                  </a:lnTo>
                  <a:lnTo>
                    <a:pt x="118008" y="11798"/>
                  </a:lnTo>
                  <a:lnTo>
                    <a:pt x="118008" y="0"/>
                  </a:lnTo>
                  <a:close/>
                </a:path>
                <a:path w="626109" h="35560">
                  <a:moveTo>
                    <a:pt x="153416" y="0"/>
                  </a:moveTo>
                  <a:lnTo>
                    <a:pt x="141630" y="0"/>
                  </a:lnTo>
                  <a:lnTo>
                    <a:pt x="141630" y="11798"/>
                  </a:lnTo>
                  <a:lnTo>
                    <a:pt x="141630" y="23596"/>
                  </a:lnTo>
                  <a:lnTo>
                    <a:pt x="129832" y="23596"/>
                  </a:lnTo>
                  <a:lnTo>
                    <a:pt x="129832" y="35394"/>
                  </a:lnTo>
                  <a:lnTo>
                    <a:pt x="141630" y="35394"/>
                  </a:lnTo>
                  <a:lnTo>
                    <a:pt x="153416" y="35394"/>
                  </a:lnTo>
                  <a:lnTo>
                    <a:pt x="153416" y="23596"/>
                  </a:lnTo>
                  <a:lnTo>
                    <a:pt x="153416" y="11798"/>
                  </a:lnTo>
                  <a:lnTo>
                    <a:pt x="153416" y="0"/>
                  </a:lnTo>
                  <a:close/>
                </a:path>
                <a:path w="626109" h="35560">
                  <a:moveTo>
                    <a:pt x="177025" y="23596"/>
                  </a:moveTo>
                  <a:lnTo>
                    <a:pt x="165239" y="23596"/>
                  </a:lnTo>
                  <a:lnTo>
                    <a:pt x="153441" y="23596"/>
                  </a:lnTo>
                  <a:lnTo>
                    <a:pt x="153441" y="35394"/>
                  </a:lnTo>
                  <a:lnTo>
                    <a:pt x="165239" y="35394"/>
                  </a:lnTo>
                  <a:lnTo>
                    <a:pt x="177025" y="35394"/>
                  </a:lnTo>
                  <a:lnTo>
                    <a:pt x="177025" y="23596"/>
                  </a:lnTo>
                  <a:close/>
                </a:path>
                <a:path w="626109" h="35560">
                  <a:moveTo>
                    <a:pt x="177025" y="0"/>
                  </a:moveTo>
                  <a:lnTo>
                    <a:pt x="165239" y="0"/>
                  </a:lnTo>
                  <a:lnTo>
                    <a:pt x="153441" y="0"/>
                  </a:lnTo>
                  <a:lnTo>
                    <a:pt x="153441" y="11798"/>
                  </a:lnTo>
                  <a:lnTo>
                    <a:pt x="165239" y="11798"/>
                  </a:lnTo>
                  <a:lnTo>
                    <a:pt x="177025" y="11798"/>
                  </a:lnTo>
                  <a:lnTo>
                    <a:pt x="177025" y="0"/>
                  </a:lnTo>
                  <a:close/>
                </a:path>
                <a:path w="626109" h="35560">
                  <a:moveTo>
                    <a:pt x="212432" y="11798"/>
                  </a:moveTo>
                  <a:lnTo>
                    <a:pt x="200647" y="11798"/>
                  </a:lnTo>
                  <a:lnTo>
                    <a:pt x="188849" y="11798"/>
                  </a:lnTo>
                  <a:lnTo>
                    <a:pt x="188849" y="23596"/>
                  </a:lnTo>
                  <a:lnTo>
                    <a:pt x="200647" y="23596"/>
                  </a:lnTo>
                  <a:lnTo>
                    <a:pt x="200647" y="35394"/>
                  </a:lnTo>
                  <a:lnTo>
                    <a:pt x="212432" y="35394"/>
                  </a:lnTo>
                  <a:lnTo>
                    <a:pt x="212432" y="23596"/>
                  </a:lnTo>
                  <a:lnTo>
                    <a:pt x="212432" y="11798"/>
                  </a:lnTo>
                  <a:close/>
                </a:path>
                <a:path w="626109" h="35560">
                  <a:moveTo>
                    <a:pt x="224243" y="0"/>
                  </a:moveTo>
                  <a:lnTo>
                    <a:pt x="212458" y="0"/>
                  </a:lnTo>
                  <a:lnTo>
                    <a:pt x="212458" y="11798"/>
                  </a:lnTo>
                  <a:lnTo>
                    <a:pt x="224243" y="11798"/>
                  </a:lnTo>
                  <a:lnTo>
                    <a:pt x="224243" y="0"/>
                  </a:lnTo>
                  <a:close/>
                </a:path>
                <a:path w="626109" h="35560">
                  <a:moveTo>
                    <a:pt x="247840" y="0"/>
                  </a:moveTo>
                  <a:lnTo>
                    <a:pt x="236054" y="0"/>
                  </a:lnTo>
                  <a:lnTo>
                    <a:pt x="224256" y="0"/>
                  </a:lnTo>
                  <a:lnTo>
                    <a:pt x="224256" y="11798"/>
                  </a:lnTo>
                  <a:lnTo>
                    <a:pt x="224256" y="23596"/>
                  </a:lnTo>
                  <a:lnTo>
                    <a:pt x="236054" y="23596"/>
                  </a:lnTo>
                  <a:lnTo>
                    <a:pt x="236054" y="35394"/>
                  </a:lnTo>
                  <a:lnTo>
                    <a:pt x="247840" y="35394"/>
                  </a:lnTo>
                  <a:lnTo>
                    <a:pt x="247840" y="23596"/>
                  </a:lnTo>
                  <a:lnTo>
                    <a:pt x="247840" y="11798"/>
                  </a:lnTo>
                  <a:lnTo>
                    <a:pt x="247840" y="0"/>
                  </a:lnTo>
                  <a:close/>
                </a:path>
                <a:path w="626109" h="35560">
                  <a:moveTo>
                    <a:pt x="271449" y="0"/>
                  </a:moveTo>
                  <a:lnTo>
                    <a:pt x="259664" y="0"/>
                  </a:lnTo>
                  <a:lnTo>
                    <a:pt x="247865" y="0"/>
                  </a:lnTo>
                  <a:lnTo>
                    <a:pt x="247865" y="11798"/>
                  </a:lnTo>
                  <a:lnTo>
                    <a:pt x="247865" y="23596"/>
                  </a:lnTo>
                  <a:lnTo>
                    <a:pt x="259664" y="23596"/>
                  </a:lnTo>
                  <a:lnTo>
                    <a:pt x="259664" y="11798"/>
                  </a:lnTo>
                  <a:lnTo>
                    <a:pt x="271449" y="11798"/>
                  </a:lnTo>
                  <a:lnTo>
                    <a:pt x="271449" y="0"/>
                  </a:lnTo>
                  <a:close/>
                </a:path>
                <a:path w="626109" h="35560">
                  <a:moveTo>
                    <a:pt x="295071" y="0"/>
                  </a:moveTo>
                  <a:lnTo>
                    <a:pt x="283273" y="0"/>
                  </a:lnTo>
                  <a:lnTo>
                    <a:pt x="283273" y="11798"/>
                  </a:lnTo>
                  <a:lnTo>
                    <a:pt x="283273" y="23596"/>
                  </a:lnTo>
                  <a:lnTo>
                    <a:pt x="295071" y="23596"/>
                  </a:lnTo>
                  <a:lnTo>
                    <a:pt x="295071" y="11798"/>
                  </a:lnTo>
                  <a:lnTo>
                    <a:pt x="295071" y="0"/>
                  </a:lnTo>
                  <a:close/>
                </a:path>
                <a:path w="626109" h="35560">
                  <a:moveTo>
                    <a:pt x="318668" y="0"/>
                  </a:moveTo>
                  <a:lnTo>
                    <a:pt x="306882" y="0"/>
                  </a:lnTo>
                  <a:lnTo>
                    <a:pt x="306882" y="11798"/>
                  </a:lnTo>
                  <a:lnTo>
                    <a:pt x="318668" y="11798"/>
                  </a:lnTo>
                  <a:lnTo>
                    <a:pt x="318668" y="0"/>
                  </a:lnTo>
                  <a:close/>
                </a:path>
                <a:path w="626109" h="35560">
                  <a:moveTo>
                    <a:pt x="342277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30492" y="23596"/>
                  </a:lnTo>
                  <a:lnTo>
                    <a:pt x="342277" y="23596"/>
                  </a:lnTo>
                  <a:lnTo>
                    <a:pt x="342277" y="11798"/>
                  </a:lnTo>
                  <a:lnTo>
                    <a:pt x="342277" y="0"/>
                  </a:lnTo>
                  <a:close/>
                </a:path>
                <a:path w="626109" h="35560">
                  <a:moveTo>
                    <a:pt x="354088" y="0"/>
                  </a:moveTo>
                  <a:lnTo>
                    <a:pt x="342290" y="0"/>
                  </a:lnTo>
                  <a:lnTo>
                    <a:pt x="342290" y="11798"/>
                  </a:lnTo>
                  <a:lnTo>
                    <a:pt x="354088" y="11798"/>
                  </a:lnTo>
                  <a:lnTo>
                    <a:pt x="354088" y="0"/>
                  </a:lnTo>
                  <a:close/>
                </a:path>
                <a:path w="626109" h="35560">
                  <a:moveTo>
                    <a:pt x="365874" y="11798"/>
                  </a:moveTo>
                  <a:lnTo>
                    <a:pt x="354088" y="11798"/>
                  </a:lnTo>
                  <a:lnTo>
                    <a:pt x="354088" y="23596"/>
                  </a:lnTo>
                  <a:lnTo>
                    <a:pt x="365874" y="23596"/>
                  </a:lnTo>
                  <a:lnTo>
                    <a:pt x="365874" y="11798"/>
                  </a:lnTo>
                  <a:close/>
                </a:path>
                <a:path w="626109" h="35560">
                  <a:moveTo>
                    <a:pt x="377685" y="0"/>
                  </a:moveTo>
                  <a:lnTo>
                    <a:pt x="365899" y="0"/>
                  </a:lnTo>
                  <a:lnTo>
                    <a:pt x="365899" y="11798"/>
                  </a:lnTo>
                  <a:lnTo>
                    <a:pt x="377685" y="11798"/>
                  </a:lnTo>
                  <a:lnTo>
                    <a:pt x="377685" y="0"/>
                  </a:lnTo>
                  <a:close/>
                </a:path>
                <a:path w="626109" h="35560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77698" y="23596"/>
                  </a:lnTo>
                  <a:lnTo>
                    <a:pt x="389496" y="23596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26109" h="35560">
                  <a:moveTo>
                    <a:pt x="413092" y="11798"/>
                  </a:moveTo>
                  <a:lnTo>
                    <a:pt x="401307" y="11798"/>
                  </a:lnTo>
                  <a:lnTo>
                    <a:pt x="401307" y="23596"/>
                  </a:lnTo>
                  <a:lnTo>
                    <a:pt x="413092" y="23596"/>
                  </a:lnTo>
                  <a:lnTo>
                    <a:pt x="413092" y="11798"/>
                  </a:lnTo>
                  <a:close/>
                </a:path>
                <a:path w="626109" h="35560">
                  <a:moveTo>
                    <a:pt x="424903" y="0"/>
                  </a:moveTo>
                  <a:lnTo>
                    <a:pt x="413105" y="0"/>
                  </a:lnTo>
                  <a:lnTo>
                    <a:pt x="413105" y="11798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26109" h="35560">
                  <a:moveTo>
                    <a:pt x="436702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24916" y="23596"/>
                  </a:lnTo>
                  <a:lnTo>
                    <a:pt x="436702" y="23596"/>
                  </a:lnTo>
                  <a:lnTo>
                    <a:pt x="436702" y="11798"/>
                  </a:lnTo>
                  <a:lnTo>
                    <a:pt x="436702" y="0"/>
                  </a:lnTo>
                  <a:close/>
                </a:path>
                <a:path w="626109" h="35560">
                  <a:moveTo>
                    <a:pt x="460298" y="0"/>
                  </a:moveTo>
                  <a:lnTo>
                    <a:pt x="448513" y="0"/>
                  </a:lnTo>
                  <a:lnTo>
                    <a:pt x="448513" y="11798"/>
                  </a:lnTo>
                  <a:lnTo>
                    <a:pt x="448513" y="23596"/>
                  </a:lnTo>
                  <a:lnTo>
                    <a:pt x="460298" y="23596"/>
                  </a:lnTo>
                  <a:lnTo>
                    <a:pt x="460298" y="11798"/>
                  </a:lnTo>
                  <a:lnTo>
                    <a:pt x="460298" y="0"/>
                  </a:lnTo>
                  <a:close/>
                </a:path>
                <a:path w="626109" h="35560">
                  <a:moveTo>
                    <a:pt x="472109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60324" y="23596"/>
                  </a:lnTo>
                  <a:lnTo>
                    <a:pt x="472109" y="23596"/>
                  </a:lnTo>
                  <a:lnTo>
                    <a:pt x="472109" y="11798"/>
                  </a:lnTo>
                  <a:lnTo>
                    <a:pt x="472109" y="0"/>
                  </a:lnTo>
                  <a:close/>
                </a:path>
                <a:path w="626109" h="35560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72122" y="23596"/>
                  </a:lnTo>
                  <a:lnTo>
                    <a:pt x="483920" y="23596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09" h="35560">
                  <a:moveTo>
                    <a:pt x="495731" y="0"/>
                  </a:move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495731" y="0"/>
                  </a:lnTo>
                  <a:close/>
                </a:path>
                <a:path w="626109" h="35560">
                  <a:moveTo>
                    <a:pt x="519315" y="0"/>
                  </a:moveTo>
                  <a:lnTo>
                    <a:pt x="507530" y="0"/>
                  </a:lnTo>
                  <a:lnTo>
                    <a:pt x="507530" y="11798"/>
                  </a:lnTo>
                  <a:lnTo>
                    <a:pt x="507530" y="23596"/>
                  </a:lnTo>
                  <a:lnTo>
                    <a:pt x="519315" y="23596"/>
                  </a:lnTo>
                  <a:lnTo>
                    <a:pt x="519315" y="11798"/>
                  </a:lnTo>
                  <a:lnTo>
                    <a:pt x="519315" y="0"/>
                  </a:lnTo>
                  <a:close/>
                </a:path>
                <a:path w="626109" h="35560">
                  <a:moveTo>
                    <a:pt x="531126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19341" y="23596"/>
                  </a:lnTo>
                  <a:lnTo>
                    <a:pt x="531126" y="23596"/>
                  </a:lnTo>
                  <a:lnTo>
                    <a:pt x="531126" y="11798"/>
                  </a:lnTo>
                  <a:lnTo>
                    <a:pt x="531126" y="0"/>
                  </a:lnTo>
                  <a:close/>
                </a:path>
                <a:path w="626109" h="35560">
                  <a:moveTo>
                    <a:pt x="554748" y="0"/>
                  </a:move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54748" y="0"/>
                  </a:lnTo>
                  <a:close/>
                </a:path>
                <a:path w="626109" h="35560">
                  <a:moveTo>
                    <a:pt x="578345" y="0"/>
                  </a:moveTo>
                  <a:lnTo>
                    <a:pt x="566547" y="0"/>
                  </a:lnTo>
                  <a:lnTo>
                    <a:pt x="566547" y="11798"/>
                  </a:lnTo>
                  <a:lnTo>
                    <a:pt x="566547" y="23596"/>
                  </a:lnTo>
                  <a:lnTo>
                    <a:pt x="578345" y="23596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26109" h="35560">
                  <a:moveTo>
                    <a:pt x="625551" y="0"/>
                  </a:moveTo>
                  <a:lnTo>
                    <a:pt x="613765" y="0"/>
                  </a:lnTo>
                  <a:lnTo>
                    <a:pt x="601967" y="0"/>
                  </a:lnTo>
                  <a:lnTo>
                    <a:pt x="601967" y="11798"/>
                  </a:lnTo>
                  <a:lnTo>
                    <a:pt x="601967" y="23596"/>
                  </a:lnTo>
                  <a:lnTo>
                    <a:pt x="613765" y="23596"/>
                  </a:lnTo>
                  <a:lnTo>
                    <a:pt x="613765" y="11798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5958433" y="4369663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09" h="35560">
                  <a:moveTo>
                    <a:pt x="23583" y="11811"/>
                  </a:moveTo>
                  <a:lnTo>
                    <a:pt x="11798" y="11811"/>
                  </a:lnTo>
                  <a:lnTo>
                    <a:pt x="0" y="11811"/>
                  </a:lnTo>
                  <a:lnTo>
                    <a:pt x="0" y="23609"/>
                  </a:lnTo>
                  <a:lnTo>
                    <a:pt x="11798" y="23609"/>
                  </a:lnTo>
                  <a:lnTo>
                    <a:pt x="11798" y="35407"/>
                  </a:lnTo>
                  <a:lnTo>
                    <a:pt x="23583" y="35407"/>
                  </a:lnTo>
                  <a:lnTo>
                    <a:pt x="23583" y="23609"/>
                  </a:lnTo>
                  <a:lnTo>
                    <a:pt x="23583" y="11811"/>
                  </a:lnTo>
                  <a:close/>
                </a:path>
                <a:path w="626109" h="35560">
                  <a:moveTo>
                    <a:pt x="58991" y="23609"/>
                  </a:moveTo>
                  <a:lnTo>
                    <a:pt x="47205" y="23609"/>
                  </a:lnTo>
                  <a:lnTo>
                    <a:pt x="47205" y="35407"/>
                  </a:lnTo>
                  <a:lnTo>
                    <a:pt x="58991" y="35407"/>
                  </a:lnTo>
                  <a:lnTo>
                    <a:pt x="58991" y="23609"/>
                  </a:lnTo>
                  <a:close/>
                </a:path>
                <a:path w="626109" h="35560">
                  <a:moveTo>
                    <a:pt x="70815" y="11811"/>
                  </a:moveTo>
                  <a:lnTo>
                    <a:pt x="59016" y="11811"/>
                  </a:lnTo>
                  <a:lnTo>
                    <a:pt x="59016" y="23609"/>
                  </a:lnTo>
                  <a:lnTo>
                    <a:pt x="70815" y="23609"/>
                  </a:lnTo>
                  <a:lnTo>
                    <a:pt x="70815" y="11811"/>
                  </a:lnTo>
                  <a:close/>
                </a:path>
                <a:path w="626109" h="35560">
                  <a:moveTo>
                    <a:pt x="94411" y="11811"/>
                  </a:moveTo>
                  <a:lnTo>
                    <a:pt x="82613" y="11811"/>
                  </a:lnTo>
                  <a:lnTo>
                    <a:pt x="82613" y="23609"/>
                  </a:lnTo>
                  <a:lnTo>
                    <a:pt x="70815" y="23609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94411" y="35407"/>
                  </a:lnTo>
                  <a:lnTo>
                    <a:pt x="94411" y="23609"/>
                  </a:lnTo>
                  <a:lnTo>
                    <a:pt x="94411" y="11811"/>
                  </a:lnTo>
                  <a:close/>
                </a:path>
                <a:path w="626109" h="35560">
                  <a:moveTo>
                    <a:pt x="106222" y="11811"/>
                  </a:moveTo>
                  <a:lnTo>
                    <a:pt x="94424" y="11811"/>
                  </a:lnTo>
                  <a:lnTo>
                    <a:pt x="94424" y="23609"/>
                  </a:lnTo>
                  <a:lnTo>
                    <a:pt x="106222" y="23609"/>
                  </a:lnTo>
                  <a:lnTo>
                    <a:pt x="106222" y="11811"/>
                  </a:lnTo>
                  <a:close/>
                </a:path>
                <a:path w="626109" h="35560">
                  <a:moveTo>
                    <a:pt x="129819" y="23609"/>
                  </a:moveTo>
                  <a:lnTo>
                    <a:pt x="118021" y="23609"/>
                  </a:lnTo>
                  <a:lnTo>
                    <a:pt x="118021" y="35407"/>
                  </a:lnTo>
                  <a:lnTo>
                    <a:pt x="129819" y="35407"/>
                  </a:lnTo>
                  <a:lnTo>
                    <a:pt x="129819" y="23609"/>
                  </a:lnTo>
                  <a:close/>
                </a:path>
                <a:path w="626109" h="35560">
                  <a:moveTo>
                    <a:pt x="153416" y="23609"/>
                  </a:moveTo>
                  <a:lnTo>
                    <a:pt x="141630" y="23609"/>
                  </a:lnTo>
                  <a:lnTo>
                    <a:pt x="129832" y="23609"/>
                  </a:lnTo>
                  <a:lnTo>
                    <a:pt x="129832" y="35407"/>
                  </a:lnTo>
                  <a:lnTo>
                    <a:pt x="141630" y="35407"/>
                  </a:lnTo>
                  <a:lnTo>
                    <a:pt x="153416" y="35407"/>
                  </a:lnTo>
                  <a:lnTo>
                    <a:pt x="153416" y="23609"/>
                  </a:lnTo>
                  <a:close/>
                </a:path>
                <a:path w="626109" h="35560">
                  <a:moveTo>
                    <a:pt x="177025" y="11811"/>
                  </a:moveTo>
                  <a:lnTo>
                    <a:pt x="165239" y="11811"/>
                  </a:lnTo>
                  <a:lnTo>
                    <a:pt x="165239" y="23609"/>
                  </a:lnTo>
                  <a:lnTo>
                    <a:pt x="177025" y="23609"/>
                  </a:lnTo>
                  <a:lnTo>
                    <a:pt x="177025" y="11811"/>
                  </a:lnTo>
                  <a:close/>
                </a:path>
                <a:path w="626109" h="35560">
                  <a:moveTo>
                    <a:pt x="188836" y="11811"/>
                  </a:moveTo>
                  <a:lnTo>
                    <a:pt x="177038" y="11811"/>
                  </a:lnTo>
                  <a:lnTo>
                    <a:pt x="177038" y="23609"/>
                  </a:lnTo>
                  <a:lnTo>
                    <a:pt x="188836" y="23609"/>
                  </a:lnTo>
                  <a:lnTo>
                    <a:pt x="188836" y="11811"/>
                  </a:lnTo>
                  <a:close/>
                </a:path>
                <a:path w="626109" h="35560">
                  <a:moveTo>
                    <a:pt x="212432" y="11811"/>
                  </a:moveTo>
                  <a:lnTo>
                    <a:pt x="200647" y="11811"/>
                  </a:lnTo>
                  <a:lnTo>
                    <a:pt x="188849" y="11811"/>
                  </a:ln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00647" y="23609"/>
                  </a:lnTo>
                  <a:lnTo>
                    <a:pt x="212432" y="23609"/>
                  </a:lnTo>
                  <a:lnTo>
                    <a:pt x="212432" y="11811"/>
                  </a:lnTo>
                  <a:close/>
                </a:path>
                <a:path w="626109" h="35560">
                  <a:moveTo>
                    <a:pt x="224243" y="11811"/>
                  </a:moveTo>
                  <a:lnTo>
                    <a:pt x="212458" y="11811"/>
                  </a:lnTo>
                  <a:lnTo>
                    <a:pt x="212458" y="23609"/>
                  </a:lnTo>
                  <a:lnTo>
                    <a:pt x="224243" y="23609"/>
                  </a:lnTo>
                  <a:lnTo>
                    <a:pt x="224243" y="11811"/>
                  </a:lnTo>
                  <a:close/>
                </a:path>
                <a:path w="626109" h="35560">
                  <a:moveTo>
                    <a:pt x="247840" y="11811"/>
                  </a:moveTo>
                  <a:lnTo>
                    <a:pt x="236054" y="11811"/>
                  </a:lnTo>
                  <a:lnTo>
                    <a:pt x="224256" y="11811"/>
                  </a:ln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36054" y="23609"/>
                  </a:lnTo>
                  <a:lnTo>
                    <a:pt x="247840" y="23609"/>
                  </a:lnTo>
                  <a:lnTo>
                    <a:pt x="247840" y="11811"/>
                  </a:lnTo>
                  <a:close/>
                </a:path>
                <a:path w="626109" h="35560">
                  <a:moveTo>
                    <a:pt x="247840" y="0"/>
                  </a:moveTo>
                  <a:lnTo>
                    <a:pt x="236054" y="0"/>
                  </a:lnTo>
                  <a:lnTo>
                    <a:pt x="236054" y="11798"/>
                  </a:lnTo>
                  <a:lnTo>
                    <a:pt x="247840" y="11798"/>
                  </a:lnTo>
                  <a:lnTo>
                    <a:pt x="247840" y="0"/>
                  </a:lnTo>
                  <a:close/>
                </a:path>
                <a:path w="626109" h="35560">
                  <a:moveTo>
                    <a:pt x="271449" y="11811"/>
                  </a:moveTo>
                  <a:lnTo>
                    <a:pt x="259664" y="11811"/>
                  </a:lnTo>
                  <a:lnTo>
                    <a:pt x="247865" y="11811"/>
                  </a:lnTo>
                  <a:lnTo>
                    <a:pt x="247865" y="23609"/>
                  </a:lnTo>
                  <a:lnTo>
                    <a:pt x="247865" y="35407"/>
                  </a:lnTo>
                  <a:lnTo>
                    <a:pt x="259664" y="35407"/>
                  </a:lnTo>
                  <a:lnTo>
                    <a:pt x="259664" y="23609"/>
                  </a:lnTo>
                  <a:lnTo>
                    <a:pt x="271449" y="23609"/>
                  </a:lnTo>
                  <a:lnTo>
                    <a:pt x="271449" y="11811"/>
                  </a:lnTo>
                  <a:close/>
                </a:path>
                <a:path w="626109" h="35560">
                  <a:moveTo>
                    <a:pt x="283260" y="11811"/>
                  </a:moveTo>
                  <a:lnTo>
                    <a:pt x="271475" y="11811"/>
                  </a:lnTo>
                  <a:lnTo>
                    <a:pt x="271475" y="23609"/>
                  </a:lnTo>
                  <a:lnTo>
                    <a:pt x="283260" y="23609"/>
                  </a:lnTo>
                  <a:lnTo>
                    <a:pt x="283260" y="11811"/>
                  </a:lnTo>
                  <a:close/>
                </a:path>
                <a:path w="626109" h="35560">
                  <a:moveTo>
                    <a:pt x="306857" y="11811"/>
                  </a:moveTo>
                  <a:lnTo>
                    <a:pt x="295071" y="11811"/>
                  </a:lnTo>
                  <a:lnTo>
                    <a:pt x="283273" y="11811"/>
                  </a:lnTo>
                  <a:lnTo>
                    <a:pt x="283273" y="23609"/>
                  </a:lnTo>
                  <a:lnTo>
                    <a:pt x="295071" y="23609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lnTo>
                    <a:pt x="306857" y="11811"/>
                  </a:lnTo>
                  <a:close/>
                </a:path>
                <a:path w="626109" h="35560">
                  <a:moveTo>
                    <a:pt x="306857" y="0"/>
                  </a:moveTo>
                  <a:lnTo>
                    <a:pt x="295071" y="0"/>
                  </a:lnTo>
                  <a:lnTo>
                    <a:pt x="283273" y="0"/>
                  </a:lnTo>
                  <a:lnTo>
                    <a:pt x="283273" y="11798"/>
                  </a:lnTo>
                  <a:lnTo>
                    <a:pt x="295071" y="11798"/>
                  </a:lnTo>
                  <a:lnTo>
                    <a:pt x="306857" y="11798"/>
                  </a:lnTo>
                  <a:lnTo>
                    <a:pt x="306857" y="0"/>
                  </a:lnTo>
                  <a:close/>
                </a:path>
                <a:path w="626109" h="35560">
                  <a:moveTo>
                    <a:pt x="318668" y="23609"/>
                  </a:moveTo>
                  <a:lnTo>
                    <a:pt x="306882" y="23609"/>
                  </a:lnTo>
                  <a:lnTo>
                    <a:pt x="306882" y="35407"/>
                  </a:lnTo>
                  <a:lnTo>
                    <a:pt x="318668" y="35407"/>
                  </a:lnTo>
                  <a:lnTo>
                    <a:pt x="318668" y="23609"/>
                  </a:lnTo>
                  <a:close/>
                </a:path>
                <a:path w="626109" h="35560">
                  <a:moveTo>
                    <a:pt x="318668" y="0"/>
                  </a:moveTo>
                  <a:lnTo>
                    <a:pt x="306882" y="0"/>
                  </a:lnTo>
                  <a:lnTo>
                    <a:pt x="306882" y="11798"/>
                  </a:lnTo>
                  <a:lnTo>
                    <a:pt x="318668" y="11798"/>
                  </a:lnTo>
                  <a:lnTo>
                    <a:pt x="318668" y="0"/>
                  </a:lnTo>
                  <a:close/>
                </a:path>
                <a:path w="626109" h="35560">
                  <a:moveTo>
                    <a:pt x="330479" y="0"/>
                  </a:moveTo>
                  <a:lnTo>
                    <a:pt x="318681" y="0"/>
                  </a:lnTo>
                  <a:lnTo>
                    <a:pt x="318681" y="11798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26109" h="35560">
                  <a:moveTo>
                    <a:pt x="342277" y="11811"/>
                  </a:moveTo>
                  <a:lnTo>
                    <a:pt x="330492" y="11811"/>
                  </a:lnTo>
                  <a:lnTo>
                    <a:pt x="330492" y="23609"/>
                  </a:lnTo>
                  <a:lnTo>
                    <a:pt x="342277" y="23609"/>
                  </a:lnTo>
                  <a:lnTo>
                    <a:pt x="342277" y="11811"/>
                  </a:lnTo>
                  <a:close/>
                </a:path>
                <a:path w="626109" h="35560">
                  <a:moveTo>
                    <a:pt x="342277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42277" y="11798"/>
                  </a:lnTo>
                  <a:lnTo>
                    <a:pt x="342277" y="0"/>
                  </a:lnTo>
                  <a:close/>
                </a:path>
                <a:path w="626109" h="35560">
                  <a:moveTo>
                    <a:pt x="354088" y="23609"/>
                  </a:moveTo>
                  <a:lnTo>
                    <a:pt x="342290" y="23609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54088" y="23609"/>
                  </a:lnTo>
                  <a:close/>
                </a:path>
                <a:path w="626109" h="35560">
                  <a:moveTo>
                    <a:pt x="365874" y="0"/>
                  </a:moveTo>
                  <a:lnTo>
                    <a:pt x="354088" y="0"/>
                  </a:lnTo>
                  <a:lnTo>
                    <a:pt x="342290" y="0"/>
                  </a:lnTo>
                  <a:lnTo>
                    <a:pt x="342290" y="11798"/>
                  </a:lnTo>
                  <a:lnTo>
                    <a:pt x="354088" y="11798"/>
                  </a:lnTo>
                  <a:lnTo>
                    <a:pt x="365874" y="11798"/>
                  </a:lnTo>
                  <a:lnTo>
                    <a:pt x="365874" y="0"/>
                  </a:lnTo>
                  <a:close/>
                </a:path>
                <a:path w="626109" h="35560">
                  <a:moveTo>
                    <a:pt x="389496" y="11811"/>
                  </a:moveTo>
                  <a:lnTo>
                    <a:pt x="377698" y="11811"/>
                  </a:lnTo>
                  <a:lnTo>
                    <a:pt x="377698" y="23609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lnTo>
                    <a:pt x="389496" y="11811"/>
                  </a:lnTo>
                  <a:close/>
                </a:path>
                <a:path w="626109" h="35560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26109" h="35560">
                  <a:moveTo>
                    <a:pt x="413092" y="0"/>
                  </a:moveTo>
                  <a:lnTo>
                    <a:pt x="401307" y="0"/>
                  </a:ln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13092" y="11798"/>
                  </a:lnTo>
                  <a:lnTo>
                    <a:pt x="413092" y="0"/>
                  </a:lnTo>
                  <a:close/>
                </a:path>
                <a:path w="626109" h="35560">
                  <a:moveTo>
                    <a:pt x="424903" y="23609"/>
                  </a:moveTo>
                  <a:lnTo>
                    <a:pt x="413105" y="23609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close/>
                </a:path>
                <a:path w="626109" h="35560">
                  <a:moveTo>
                    <a:pt x="424903" y="0"/>
                  </a:moveTo>
                  <a:lnTo>
                    <a:pt x="413105" y="0"/>
                  </a:lnTo>
                  <a:lnTo>
                    <a:pt x="413105" y="11798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26109" h="35560">
                  <a:moveTo>
                    <a:pt x="436702" y="11811"/>
                  </a:moveTo>
                  <a:lnTo>
                    <a:pt x="424916" y="11811"/>
                  </a:lnTo>
                  <a:lnTo>
                    <a:pt x="424916" y="23609"/>
                  </a:lnTo>
                  <a:lnTo>
                    <a:pt x="424916" y="35407"/>
                  </a:lnTo>
                  <a:lnTo>
                    <a:pt x="436702" y="35407"/>
                  </a:lnTo>
                  <a:lnTo>
                    <a:pt x="436702" y="23609"/>
                  </a:lnTo>
                  <a:lnTo>
                    <a:pt x="436702" y="11811"/>
                  </a:lnTo>
                  <a:close/>
                </a:path>
                <a:path w="626109" h="35560">
                  <a:moveTo>
                    <a:pt x="436702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36702" y="11798"/>
                  </a:lnTo>
                  <a:lnTo>
                    <a:pt x="436702" y="0"/>
                  </a:lnTo>
                  <a:close/>
                </a:path>
                <a:path w="626109" h="35560">
                  <a:moveTo>
                    <a:pt x="448513" y="23609"/>
                  </a:moveTo>
                  <a:lnTo>
                    <a:pt x="436714" y="23609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48513" y="23609"/>
                  </a:lnTo>
                  <a:close/>
                </a:path>
                <a:path w="626109" h="35560">
                  <a:moveTo>
                    <a:pt x="448513" y="0"/>
                  </a:moveTo>
                  <a:lnTo>
                    <a:pt x="436714" y="0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48513" y="0"/>
                  </a:lnTo>
                  <a:close/>
                </a:path>
                <a:path w="626109" h="35560">
                  <a:moveTo>
                    <a:pt x="460298" y="11811"/>
                  </a:moveTo>
                  <a:lnTo>
                    <a:pt x="448513" y="11811"/>
                  </a:lnTo>
                  <a:lnTo>
                    <a:pt x="448513" y="23609"/>
                  </a:lnTo>
                  <a:lnTo>
                    <a:pt x="460298" y="23609"/>
                  </a:lnTo>
                  <a:lnTo>
                    <a:pt x="460298" y="11811"/>
                  </a:lnTo>
                  <a:close/>
                </a:path>
                <a:path w="626109" h="35560">
                  <a:moveTo>
                    <a:pt x="472109" y="11811"/>
                  </a:moveTo>
                  <a:lnTo>
                    <a:pt x="460324" y="11811"/>
                  </a:lnTo>
                  <a:lnTo>
                    <a:pt x="460324" y="23609"/>
                  </a:lnTo>
                  <a:lnTo>
                    <a:pt x="460324" y="35407"/>
                  </a:lnTo>
                  <a:lnTo>
                    <a:pt x="472109" y="35407"/>
                  </a:lnTo>
                  <a:lnTo>
                    <a:pt x="472109" y="23609"/>
                  </a:lnTo>
                  <a:lnTo>
                    <a:pt x="472109" y="11811"/>
                  </a:lnTo>
                  <a:close/>
                </a:path>
                <a:path w="626109" h="35560">
                  <a:moveTo>
                    <a:pt x="472109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72109" y="11798"/>
                  </a:lnTo>
                  <a:lnTo>
                    <a:pt x="472109" y="0"/>
                  </a:lnTo>
                  <a:close/>
                </a:path>
                <a:path w="626109" h="35560">
                  <a:moveTo>
                    <a:pt x="483920" y="11811"/>
                  </a:moveTo>
                  <a:lnTo>
                    <a:pt x="472122" y="11811"/>
                  </a:lnTo>
                  <a:lnTo>
                    <a:pt x="472122" y="23609"/>
                  </a:lnTo>
                  <a:lnTo>
                    <a:pt x="483920" y="23609"/>
                  </a:lnTo>
                  <a:lnTo>
                    <a:pt x="483920" y="11811"/>
                  </a:lnTo>
                  <a:close/>
                </a:path>
                <a:path w="626109" h="35560">
                  <a:moveTo>
                    <a:pt x="495731" y="11811"/>
                  </a:moveTo>
                  <a:lnTo>
                    <a:pt x="483933" y="11811"/>
                  </a:lnTo>
                  <a:lnTo>
                    <a:pt x="483933" y="23609"/>
                  </a:lnTo>
                  <a:lnTo>
                    <a:pt x="495731" y="23609"/>
                  </a:lnTo>
                  <a:lnTo>
                    <a:pt x="495731" y="11811"/>
                  </a:lnTo>
                  <a:close/>
                </a:path>
                <a:path w="626109" h="35560">
                  <a:moveTo>
                    <a:pt x="507530" y="0"/>
                  </a:moveTo>
                  <a:lnTo>
                    <a:pt x="495731" y="0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07530" y="0"/>
                  </a:lnTo>
                  <a:close/>
                </a:path>
                <a:path w="626109" h="35560">
                  <a:moveTo>
                    <a:pt x="519315" y="11811"/>
                  </a:moveTo>
                  <a:lnTo>
                    <a:pt x="507530" y="11811"/>
                  </a:lnTo>
                  <a:lnTo>
                    <a:pt x="507530" y="23609"/>
                  </a:lnTo>
                  <a:lnTo>
                    <a:pt x="519315" y="23609"/>
                  </a:lnTo>
                  <a:lnTo>
                    <a:pt x="519315" y="11811"/>
                  </a:lnTo>
                  <a:close/>
                </a:path>
                <a:path w="626109" h="35560">
                  <a:moveTo>
                    <a:pt x="531126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31126" y="11798"/>
                  </a:lnTo>
                  <a:lnTo>
                    <a:pt x="531126" y="0"/>
                  </a:lnTo>
                  <a:close/>
                </a:path>
                <a:path w="626109" h="35560">
                  <a:moveTo>
                    <a:pt x="542937" y="0"/>
                  </a:moveTo>
                  <a:lnTo>
                    <a:pt x="531139" y="0"/>
                  </a:lnTo>
                  <a:lnTo>
                    <a:pt x="531139" y="11798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26109" h="35560">
                  <a:moveTo>
                    <a:pt x="566547" y="11811"/>
                  </a:moveTo>
                  <a:lnTo>
                    <a:pt x="554748" y="11811"/>
                  </a:lnTo>
                  <a:lnTo>
                    <a:pt x="542950" y="11811"/>
                  </a:lnTo>
                  <a:lnTo>
                    <a:pt x="542950" y="23609"/>
                  </a:lnTo>
                  <a:lnTo>
                    <a:pt x="554748" y="23609"/>
                  </a:lnTo>
                  <a:lnTo>
                    <a:pt x="566547" y="23609"/>
                  </a:lnTo>
                  <a:lnTo>
                    <a:pt x="566547" y="11811"/>
                  </a:lnTo>
                  <a:close/>
                </a:path>
                <a:path w="626109" h="35560">
                  <a:moveTo>
                    <a:pt x="578345" y="0"/>
                  </a:moveTo>
                  <a:lnTo>
                    <a:pt x="566547" y="0"/>
                  </a:lnTo>
                  <a:lnTo>
                    <a:pt x="554748" y="0"/>
                  </a:ln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26109" h="35560">
                  <a:moveTo>
                    <a:pt x="601941" y="11811"/>
                  </a:moveTo>
                  <a:lnTo>
                    <a:pt x="590143" y="11811"/>
                  </a:lnTo>
                  <a:lnTo>
                    <a:pt x="578345" y="11811"/>
                  </a:lnTo>
                  <a:lnTo>
                    <a:pt x="578345" y="23609"/>
                  </a:lnTo>
                  <a:lnTo>
                    <a:pt x="590143" y="23609"/>
                  </a:lnTo>
                  <a:lnTo>
                    <a:pt x="601941" y="23609"/>
                  </a:lnTo>
                  <a:lnTo>
                    <a:pt x="601941" y="11811"/>
                  </a:lnTo>
                  <a:close/>
                </a:path>
                <a:path w="626109" h="35560">
                  <a:moveTo>
                    <a:pt x="625551" y="11811"/>
                  </a:moveTo>
                  <a:lnTo>
                    <a:pt x="613765" y="11811"/>
                  </a:lnTo>
                  <a:lnTo>
                    <a:pt x="601967" y="11811"/>
                  </a:lnTo>
                  <a:lnTo>
                    <a:pt x="601967" y="23609"/>
                  </a:lnTo>
                  <a:lnTo>
                    <a:pt x="613765" y="23609"/>
                  </a:lnTo>
                  <a:lnTo>
                    <a:pt x="625551" y="23609"/>
                  </a:lnTo>
                  <a:lnTo>
                    <a:pt x="625551" y="11811"/>
                  </a:lnTo>
                  <a:close/>
                </a:path>
                <a:path w="626109" h="35560">
                  <a:moveTo>
                    <a:pt x="625551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5958433" y="4393272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09" h="47625">
                  <a:moveTo>
                    <a:pt x="23583" y="11811"/>
                  </a:moveTo>
                  <a:lnTo>
                    <a:pt x="11798" y="11811"/>
                  </a:lnTo>
                  <a:lnTo>
                    <a:pt x="11798" y="23609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0" y="47205"/>
                  </a:lnTo>
                  <a:lnTo>
                    <a:pt x="11798" y="47205"/>
                  </a:lnTo>
                  <a:lnTo>
                    <a:pt x="11798" y="35407"/>
                  </a:lnTo>
                  <a:lnTo>
                    <a:pt x="23583" y="35407"/>
                  </a:lnTo>
                  <a:lnTo>
                    <a:pt x="23583" y="23609"/>
                  </a:lnTo>
                  <a:lnTo>
                    <a:pt x="23583" y="11811"/>
                  </a:lnTo>
                  <a:close/>
                </a:path>
                <a:path w="626109" h="47625">
                  <a:moveTo>
                    <a:pt x="35394" y="11811"/>
                  </a:moveTo>
                  <a:lnTo>
                    <a:pt x="23596" y="11811"/>
                  </a:lnTo>
                  <a:lnTo>
                    <a:pt x="23596" y="23609"/>
                  </a:lnTo>
                  <a:lnTo>
                    <a:pt x="23596" y="35407"/>
                  </a:lnTo>
                  <a:lnTo>
                    <a:pt x="23596" y="47205"/>
                  </a:lnTo>
                  <a:lnTo>
                    <a:pt x="35394" y="47205"/>
                  </a:lnTo>
                  <a:lnTo>
                    <a:pt x="35394" y="35407"/>
                  </a:lnTo>
                  <a:lnTo>
                    <a:pt x="35394" y="23609"/>
                  </a:lnTo>
                  <a:lnTo>
                    <a:pt x="35394" y="11811"/>
                  </a:lnTo>
                  <a:close/>
                </a:path>
                <a:path w="626109" h="47625">
                  <a:moveTo>
                    <a:pt x="58991" y="11811"/>
                  </a:moveTo>
                  <a:lnTo>
                    <a:pt x="47205" y="11811"/>
                  </a:lnTo>
                  <a:lnTo>
                    <a:pt x="47205" y="23609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35407" y="47205"/>
                  </a:lnTo>
                  <a:lnTo>
                    <a:pt x="47205" y="47205"/>
                  </a:lnTo>
                  <a:lnTo>
                    <a:pt x="47205" y="35407"/>
                  </a:lnTo>
                  <a:lnTo>
                    <a:pt x="58991" y="35407"/>
                  </a:lnTo>
                  <a:lnTo>
                    <a:pt x="58991" y="23609"/>
                  </a:lnTo>
                  <a:lnTo>
                    <a:pt x="58991" y="11811"/>
                  </a:lnTo>
                  <a:close/>
                </a:path>
                <a:path w="626109" h="47625">
                  <a:moveTo>
                    <a:pt x="70815" y="35407"/>
                  </a:moveTo>
                  <a:lnTo>
                    <a:pt x="59016" y="35407"/>
                  </a:lnTo>
                  <a:lnTo>
                    <a:pt x="59016" y="47205"/>
                  </a:lnTo>
                  <a:lnTo>
                    <a:pt x="70815" y="47205"/>
                  </a:lnTo>
                  <a:lnTo>
                    <a:pt x="70815" y="35407"/>
                  </a:lnTo>
                  <a:close/>
                </a:path>
                <a:path w="626109" h="47625">
                  <a:moveTo>
                    <a:pt x="82613" y="23609"/>
                  </a:moveTo>
                  <a:lnTo>
                    <a:pt x="70815" y="23609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09"/>
                  </a:lnTo>
                  <a:close/>
                </a:path>
                <a:path w="626109" h="47625">
                  <a:moveTo>
                    <a:pt x="94411" y="35407"/>
                  </a:moveTo>
                  <a:lnTo>
                    <a:pt x="82613" y="35407"/>
                  </a:lnTo>
                  <a:lnTo>
                    <a:pt x="82613" y="47205"/>
                  </a:lnTo>
                  <a:lnTo>
                    <a:pt x="94411" y="47205"/>
                  </a:lnTo>
                  <a:lnTo>
                    <a:pt x="94411" y="35407"/>
                  </a:lnTo>
                  <a:close/>
                </a:path>
                <a:path w="626109" h="47625">
                  <a:moveTo>
                    <a:pt x="118008" y="11811"/>
                  </a:moveTo>
                  <a:lnTo>
                    <a:pt x="106222" y="11811"/>
                  </a:lnTo>
                  <a:lnTo>
                    <a:pt x="94424" y="11811"/>
                  </a:lnTo>
                  <a:lnTo>
                    <a:pt x="94424" y="23609"/>
                  </a:lnTo>
                  <a:lnTo>
                    <a:pt x="106222" y="23609"/>
                  </a:lnTo>
                  <a:lnTo>
                    <a:pt x="106222" y="35407"/>
                  </a:lnTo>
                  <a:lnTo>
                    <a:pt x="106222" y="47205"/>
                  </a:lnTo>
                  <a:lnTo>
                    <a:pt x="118008" y="47205"/>
                  </a:lnTo>
                  <a:lnTo>
                    <a:pt x="118008" y="35407"/>
                  </a:lnTo>
                  <a:lnTo>
                    <a:pt x="118008" y="23609"/>
                  </a:lnTo>
                  <a:lnTo>
                    <a:pt x="118008" y="11811"/>
                  </a:lnTo>
                  <a:close/>
                </a:path>
                <a:path w="626109" h="47625">
                  <a:moveTo>
                    <a:pt x="129819" y="35407"/>
                  </a:moveTo>
                  <a:lnTo>
                    <a:pt x="118021" y="35407"/>
                  </a:lnTo>
                  <a:lnTo>
                    <a:pt x="118021" y="47205"/>
                  </a:lnTo>
                  <a:lnTo>
                    <a:pt x="129819" y="47205"/>
                  </a:lnTo>
                  <a:lnTo>
                    <a:pt x="129819" y="35407"/>
                  </a:lnTo>
                  <a:close/>
                </a:path>
                <a:path w="626109" h="47625">
                  <a:moveTo>
                    <a:pt x="129819" y="11811"/>
                  </a:moveTo>
                  <a:lnTo>
                    <a:pt x="118021" y="11811"/>
                  </a:lnTo>
                  <a:lnTo>
                    <a:pt x="118021" y="23609"/>
                  </a:lnTo>
                  <a:lnTo>
                    <a:pt x="129819" y="23609"/>
                  </a:lnTo>
                  <a:lnTo>
                    <a:pt x="129819" y="11811"/>
                  </a:lnTo>
                  <a:close/>
                </a:path>
                <a:path w="626109" h="47625">
                  <a:moveTo>
                    <a:pt x="141630" y="11811"/>
                  </a:moveTo>
                  <a:lnTo>
                    <a:pt x="129832" y="11811"/>
                  </a:lnTo>
                  <a:lnTo>
                    <a:pt x="129832" y="23609"/>
                  </a:lnTo>
                  <a:lnTo>
                    <a:pt x="129832" y="35407"/>
                  </a:lnTo>
                  <a:lnTo>
                    <a:pt x="129832" y="47205"/>
                  </a:lnTo>
                  <a:lnTo>
                    <a:pt x="141630" y="47205"/>
                  </a:lnTo>
                  <a:lnTo>
                    <a:pt x="141630" y="35407"/>
                  </a:lnTo>
                  <a:lnTo>
                    <a:pt x="141630" y="23609"/>
                  </a:lnTo>
                  <a:lnTo>
                    <a:pt x="141630" y="11811"/>
                  </a:lnTo>
                  <a:close/>
                </a:path>
                <a:path w="626109" h="47625">
                  <a:moveTo>
                    <a:pt x="165239" y="11811"/>
                  </a:moveTo>
                  <a:lnTo>
                    <a:pt x="153441" y="11811"/>
                  </a:lnTo>
                  <a:lnTo>
                    <a:pt x="153441" y="23609"/>
                  </a:lnTo>
                  <a:lnTo>
                    <a:pt x="153441" y="35407"/>
                  </a:lnTo>
                  <a:lnTo>
                    <a:pt x="153441" y="47205"/>
                  </a:lnTo>
                  <a:lnTo>
                    <a:pt x="165239" y="47205"/>
                  </a:lnTo>
                  <a:lnTo>
                    <a:pt x="165239" y="35407"/>
                  </a:lnTo>
                  <a:lnTo>
                    <a:pt x="165239" y="23609"/>
                  </a:lnTo>
                  <a:lnTo>
                    <a:pt x="165239" y="11811"/>
                  </a:lnTo>
                  <a:close/>
                </a:path>
                <a:path w="626109" h="47625">
                  <a:moveTo>
                    <a:pt x="188836" y="11811"/>
                  </a:moveTo>
                  <a:lnTo>
                    <a:pt x="177038" y="11811"/>
                  </a:ln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lnTo>
                    <a:pt x="188836" y="11811"/>
                  </a:lnTo>
                  <a:close/>
                </a:path>
                <a:path w="626109" h="47625">
                  <a:moveTo>
                    <a:pt x="212432" y="11811"/>
                  </a:moveTo>
                  <a:lnTo>
                    <a:pt x="200647" y="11811"/>
                  </a:lnTo>
                  <a:lnTo>
                    <a:pt x="188849" y="11811"/>
                  </a:ln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lnTo>
                    <a:pt x="212432" y="11811"/>
                  </a:lnTo>
                  <a:close/>
                </a:path>
                <a:path w="626109" h="47625">
                  <a:moveTo>
                    <a:pt x="224243" y="23609"/>
                  </a:move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close/>
                </a:path>
                <a:path w="626109" h="47625">
                  <a:moveTo>
                    <a:pt x="236054" y="11811"/>
                  </a:moveTo>
                  <a:lnTo>
                    <a:pt x="224256" y="11811"/>
                  </a:lnTo>
                  <a:lnTo>
                    <a:pt x="224256" y="23609"/>
                  </a:lnTo>
                  <a:lnTo>
                    <a:pt x="236054" y="23609"/>
                  </a:lnTo>
                  <a:lnTo>
                    <a:pt x="236054" y="11811"/>
                  </a:lnTo>
                  <a:close/>
                </a:path>
                <a:path w="626109" h="47625">
                  <a:moveTo>
                    <a:pt x="247840" y="23609"/>
                  </a:moveTo>
                  <a:lnTo>
                    <a:pt x="236054" y="23609"/>
                  </a:lnTo>
                  <a:lnTo>
                    <a:pt x="236054" y="35407"/>
                  </a:lnTo>
                  <a:lnTo>
                    <a:pt x="247840" y="35407"/>
                  </a:lnTo>
                  <a:lnTo>
                    <a:pt x="247840" y="23609"/>
                  </a:lnTo>
                  <a:close/>
                </a:path>
                <a:path w="626109" h="47625">
                  <a:moveTo>
                    <a:pt x="271449" y="11811"/>
                  </a:moveTo>
                  <a:lnTo>
                    <a:pt x="259664" y="11811"/>
                  </a:lnTo>
                  <a:lnTo>
                    <a:pt x="259664" y="23609"/>
                  </a:lnTo>
                  <a:lnTo>
                    <a:pt x="247865" y="23609"/>
                  </a:lnTo>
                  <a:lnTo>
                    <a:pt x="247865" y="35407"/>
                  </a:lnTo>
                  <a:lnTo>
                    <a:pt x="259664" y="35407"/>
                  </a:lnTo>
                  <a:lnTo>
                    <a:pt x="271449" y="35407"/>
                  </a:lnTo>
                  <a:lnTo>
                    <a:pt x="271449" y="23609"/>
                  </a:lnTo>
                  <a:lnTo>
                    <a:pt x="271449" y="11811"/>
                  </a:lnTo>
                  <a:close/>
                </a:path>
                <a:path w="626109" h="47625">
                  <a:moveTo>
                    <a:pt x="283260" y="11811"/>
                  </a:moveTo>
                  <a:lnTo>
                    <a:pt x="271475" y="11811"/>
                  </a:lnTo>
                  <a:lnTo>
                    <a:pt x="271475" y="23609"/>
                  </a:lnTo>
                  <a:lnTo>
                    <a:pt x="283260" y="23609"/>
                  </a:lnTo>
                  <a:lnTo>
                    <a:pt x="283260" y="11811"/>
                  </a:lnTo>
                  <a:close/>
                </a:path>
                <a:path w="626109" h="47625">
                  <a:moveTo>
                    <a:pt x="306857" y="11811"/>
                  </a:moveTo>
                  <a:lnTo>
                    <a:pt x="295071" y="11811"/>
                  </a:lnTo>
                  <a:lnTo>
                    <a:pt x="295071" y="23609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lnTo>
                    <a:pt x="306857" y="11811"/>
                  </a:lnTo>
                  <a:close/>
                </a:path>
                <a:path w="626109" h="47625">
                  <a:moveTo>
                    <a:pt x="330479" y="23609"/>
                  </a:moveTo>
                  <a:lnTo>
                    <a:pt x="318681" y="23609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close/>
                </a:path>
                <a:path w="626109" h="47625">
                  <a:moveTo>
                    <a:pt x="342277" y="11811"/>
                  </a:moveTo>
                  <a:lnTo>
                    <a:pt x="330492" y="11811"/>
                  </a:lnTo>
                  <a:lnTo>
                    <a:pt x="330492" y="23609"/>
                  </a:lnTo>
                  <a:lnTo>
                    <a:pt x="342277" y="23609"/>
                  </a:lnTo>
                  <a:lnTo>
                    <a:pt x="342277" y="11811"/>
                  </a:lnTo>
                  <a:close/>
                </a:path>
                <a:path w="626109" h="47625">
                  <a:moveTo>
                    <a:pt x="354088" y="23609"/>
                  </a:moveTo>
                  <a:lnTo>
                    <a:pt x="342290" y="23609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54088" y="23609"/>
                  </a:lnTo>
                  <a:close/>
                </a:path>
                <a:path w="626109" h="47625">
                  <a:moveTo>
                    <a:pt x="377685" y="23609"/>
                  </a:moveTo>
                  <a:lnTo>
                    <a:pt x="365899" y="23609"/>
                  </a:lnTo>
                  <a:lnTo>
                    <a:pt x="365899" y="35407"/>
                  </a:lnTo>
                  <a:lnTo>
                    <a:pt x="377685" y="35407"/>
                  </a:lnTo>
                  <a:lnTo>
                    <a:pt x="377685" y="23609"/>
                  </a:lnTo>
                  <a:close/>
                </a:path>
                <a:path w="626109" h="47625">
                  <a:moveTo>
                    <a:pt x="389496" y="11811"/>
                  </a:moveTo>
                  <a:lnTo>
                    <a:pt x="377698" y="11811"/>
                  </a:lnTo>
                  <a:lnTo>
                    <a:pt x="377698" y="23609"/>
                  </a:lnTo>
                  <a:lnTo>
                    <a:pt x="389496" y="23609"/>
                  </a:lnTo>
                  <a:lnTo>
                    <a:pt x="389496" y="11811"/>
                  </a:lnTo>
                  <a:close/>
                </a:path>
                <a:path w="626109" h="47625">
                  <a:moveTo>
                    <a:pt x="413092" y="23609"/>
                  </a:moveTo>
                  <a:lnTo>
                    <a:pt x="401307" y="23609"/>
                  </a:ln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13092" y="35407"/>
                  </a:lnTo>
                  <a:lnTo>
                    <a:pt x="413092" y="23609"/>
                  </a:lnTo>
                  <a:close/>
                </a:path>
                <a:path w="626109" h="47625">
                  <a:moveTo>
                    <a:pt x="436702" y="11811"/>
                  </a:moveTo>
                  <a:lnTo>
                    <a:pt x="424916" y="11811"/>
                  </a:lnTo>
                  <a:lnTo>
                    <a:pt x="424916" y="23609"/>
                  </a:lnTo>
                  <a:lnTo>
                    <a:pt x="424916" y="35407"/>
                  </a:lnTo>
                  <a:lnTo>
                    <a:pt x="436702" y="35407"/>
                  </a:lnTo>
                  <a:lnTo>
                    <a:pt x="436702" y="23609"/>
                  </a:lnTo>
                  <a:lnTo>
                    <a:pt x="436702" y="11811"/>
                  </a:lnTo>
                  <a:close/>
                </a:path>
                <a:path w="626109" h="47625">
                  <a:moveTo>
                    <a:pt x="448513" y="11811"/>
                  </a:moveTo>
                  <a:lnTo>
                    <a:pt x="436714" y="11811"/>
                  </a:lnTo>
                  <a:lnTo>
                    <a:pt x="436714" y="23609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48513" y="23609"/>
                  </a:lnTo>
                  <a:lnTo>
                    <a:pt x="448513" y="11811"/>
                  </a:lnTo>
                  <a:close/>
                </a:path>
                <a:path w="626109" h="47625">
                  <a:moveTo>
                    <a:pt x="472109" y="11811"/>
                  </a:moveTo>
                  <a:lnTo>
                    <a:pt x="460324" y="11811"/>
                  </a:lnTo>
                  <a:lnTo>
                    <a:pt x="460324" y="23609"/>
                  </a:lnTo>
                  <a:lnTo>
                    <a:pt x="460324" y="35407"/>
                  </a:lnTo>
                  <a:lnTo>
                    <a:pt x="472109" y="35407"/>
                  </a:lnTo>
                  <a:lnTo>
                    <a:pt x="472109" y="23609"/>
                  </a:lnTo>
                  <a:lnTo>
                    <a:pt x="472109" y="11811"/>
                  </a:lnTo>
                  <a:close/>
                </a:path>
                <a:path w="626109" h="47625">
                  <a:moveTo>
                    <a:pt x="472109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72109" y="11798"/>
                  </a:lnTo>
                  <a:lnTo>
                    <a:pt x="472109" y="0"/>
                  </a:lnTo>
                  <a:close/>
                </a:path>
                <a:path w="626109" h="47625">
                  <a:moveTo>
                    <a:pt x="483920" y="23609"/>
                  </a:moveTo>
                  <a:lnTo>
                    <a:pt x="472122" y="23609"/>
                  </a:lnTo>
                  <a:lnTo>
                    <a:pt x="472122" y="35407"/>
                  </a:lnTo>
                  <a:lnTo>
                    <a:pt x="483920" y="35407"/>
                  </a:lnTo>
                  <a:lnTo>
                    <a:pt x="483920" y="23609"/>
                  </a:lnTo>
                  <a:close/>
                </a:path>
                <a:path w="626109" h="47625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09" h="47625">
                  <a:moveTo>
                    <a:pt x="519315" y="11811"/>
                  </a:moveTo>
                  <a:lnTo>
                    <a:pt x="507530" y="11811"/>
                  </a:lnTo>
                  <a:lnTo>
                    <a:pt x="495731" y="11811"/>
                  </a:lnTo>
                  <a:lnTo>
                    <a:pt x="495731" y="23609"/>
                  </a:lnTo>
                  <a:lnTo>
                    <a:pt x="495731" y="35407"/>
                  </a:lnTo>
                  <a:lnTo>
                    <a:pt x="507530" y="35407"/>
                  </a:lnTo>
                  <a:lnTo>
                    <a:pt x="507530" y="23609"/>
                  </a:lnTo>
                  <a:lnTo>
                    <a:pt x="519315" y="23609"/>
                  </a:lnTo>
                  <a:lnTo>
                    <a:pt x="519315" y="11811"/>
                  </a:lnTo>
                  <a:close/>
                </a:path>
                <a:path w="626109" h="47625">
                  <a:moveTo>
                    <a:pt x="542937" y="11811"/>
                  </a:moveTo>
                  <a:lnTo>
                    <a:pt x="531139" y="11811"/>
                  </a:lnTo>
                  <a:lnTo>
                    <a:pt x="531139" y="23609"/>
                  </a:lnTo>
                  <a:lnTo>
                    <a:pt x="542937" y="23609"/>
                  </a:lnTo>
                  <a:lnTo>
                    <a:pt x="542937" y="11811"/>
                  </a:lnTo>
                  <a:close/>
                </a:path>
                <a:path w="626109" h="47625">
                  <a:moveTo>
                    <a:pt x="542937" y="0"/>
                  </a:moveTo>
                  <a:lnTo>
                    <a:pt x="531139" y="0"/>
                  </a:lnTo>
                  <a:lnTo>
                    <a:pt x="531139" y="11798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26109" h="47625">
                  <a:moveTo>
                    <a:pt x="566547" y="11811"/>
                  </a:moveTo>
                  <a:lnTo>
                    <a:pt x="554748" y="11811"/>
                  </a:lnTo>
                  <a:lnTo>
                    <a:pt x="554748" y="23609"/>
                  </a:lnTo>
                  <a:lnTo>
                    <a:pt x="566547" y="23609"/>
                  </a:lnTo>
                  <a:lnTo>
                    <a:pt x="566547" y="11811"/>
                  </a:lnTo>
                  <a:close/>
                </a:path>
                <a:path w="626109" h="47625">
                  <a:moveTo>
                    <a:pt x="566547" y="0"/>
                  </a:moveTo>
                  <a:lnTo>
                    <a:pt x="554748" y="0"/>
                  </a:ln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66547" y="0"/>
                  </a:lnTo>
                  <a:close/>
                </a:path>
                <a:path w="626109" h="47625">
                  <a:moveTo>
                    <a:pt x="601941" y="23609"/>
                  </a:moveTo>
                  <a:lnTo>
                    <a:pt x="590143" y="23609"/>
                  </a:lnTo>
                  <a:lnTo>
                    <a:pt x="590143" y="35407"/>
                  </a:lnTo>
                  <a:lnTo>
                    <a:pt x="601941" y="35407"/>
                  </a:lnTo>
                  <a:lnTo>
                    <a:pt x="601941" y="23609"/>
                  </a:lnTo>
                  <a:close/>
                </a:path>
                <a:path w="626109" h="47625">
                  <a:moveTo>
                    <a:pt x="601941" y="0"/>
                  </a:moveTo>
                  <a:lnTo>
                    <a:pt x="590143" y="0"/>
                  </a:lnTo>
                  <a:lnTo>
                    <a:pt x="578345" y="0"/>
                  </a:lnTo>
                  <a:lnTo>
                    <a:pt x="578345" y="11798"/>
                  </a:lnTo>
                  <a:lnTo>
                    <a:pt x="590143" y="11798"/>
                  </a:lnTo>
                  <a:lnTo>
                    <a:pt x="601941" y="11798"/>
                  </a:lnTo>
                  <a:lnTo>
                    <a:pt x="601941" y="0"/>
                  </a:lnTo>
                  <a:close/>
                </a:path>
                <a:path w="626109" h="47625">
                  <a:moveTo>
                    <a:pt x="613765" y="23609"/>
                  </a:moveTo>
                  <a:lnTo>
                    <a:pt x="601967" y="23609"/>
                  </a:lnTo>
                  <a:lnTo>
                    <a:pt x="601967" y="35407"/>
                  </a:lnTo>
                  <a:lnTo>
                    <a:pt x="613765" y="35407"/>
                  </a:lnTo>
                  <a:lnTo>
                    <a:pt x="613765" y="23609"/>
                  </a:lnTo>
                  <a:close/>
                </a:path>
                <a:path w="626109" h="47625">
                  <a:moveTo>
                    <a:pt x="625551" y="0"/>
                  </a:moveTo>
                  <a:lnTo>
                    <a:pt x="613765" y="0"/>
                  </a:ln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5958433" y="4428680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09" h="47625">
                  <a:moveTo>
                    <a:pt x="23583" y="35433"/>
                  </a:moveTo>
                  <a:lnTo>
                    <a:pt x="11798" y="35433"/>
                  </a:lnTo>
                  <a:lnTo>
                    <a:pt x="11798" y="47218"/>
                  </a:lnTo>
                  <a:lnTo>
                    <a:pt x="23583" y="47218"/>
                  </a:lnTo>
                  <a:lnTo>
                    <a:pt x="23583" y="35433"/>
                  </a:lnTo>
                  <a:close/>
                </a:path>
                <a:path w="626109" h="47625">
                  <a:moveTo>
                    <a:pt x="23583" y="23609"/>
                  </a:moveTo>
                  <a:lnTo>
                    <a:pt x="11798" y="23609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23583" y="35407"/>
                  </a:lnTo>
                  <a:lnTo>
                    <a:pt x="23583" y="23609"/>
                  </a:lnTo>
                  <a:close/>
                </a:path>
                <a:path w="626109" h="47625">
                  <a:moveTo>
                    <a:pt x="35394" y="35433"/>
                  </a:moveTo>
                  <a:lnTo>
                    <a:pt x="23596" y="35433"/>
                  </a:lnTo>
                  <a:lnTo>
                    <a:pt x="23596" y="47218"/>
                  </a:lnTo>
                  <a:lnTo>
                    <a:pt x="35394" y="47218"/>
                  </a:lnTo>
                  <a:lnTo>
                    <a:pt x="35394" y="35433"/>
                  </a:lnTo>
                  <a:close/>
                </a:path>
                <a:path w="626109" h="47625">
                  <a:moveTo>
                    <a:pt x="35394" y="23609"/>
                  </a:moveTo>
                  <a:lnTo>
                    <a:pt x="23596" y="23609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close/>
                </a:path>
                <a:path w="626109" h="47625">
                  <a:moveTo>
                    <a:pt x="47205" y="11811"/>
                  </a:moveTo>
                  <a:lnTo>
                    <a:pt x="35407" y="11811"/>
                  </a:lnTo>
                  <a:lnTo>
                    <a:pt x="35407" y="23609"/>
                  </a:lnTo>
                  <a:lnTo>
                    <a:pt x="47205" y="23609"/>
                  </a:lnTo>
                  <a:lnTo>
                    <a:pt x="47205" y="11811"/>
                  </a:lnTo>
                  <a:close/>
                </a:path>
                <a:path w="626109" h="47625">
                  <a:moveTo>
                    <a:pt x="58991" y="35433"/>
                  </a:moveTo>
                  <a:lnTo>
                    <a:pt x="47205" y="35433"/>
                  </a:lnTo>
                  <a:lnTo>
                    <a:pt x="47205" y="47218"/>
                  </a:lnTo>
                  <a:lnTo>
                    <a:pt x="58991" y="47218"/>
                  </a:lnTo>
                  <a:lnTo>
                    <a:pt x="58991" y="35433"/>
                  </a:lnTo>
                  <a:close/>
                </a:path>
                <a:path w="626109" h="47625">
                  <a:moveTo>
                    <a:pt x="94411" y="35433"/>
                  </a:moveTo>
                  <a:lnTo>
                    <a:pt x="82613" y="35433"/>
                  </a:lnTo>
                  <a:lnTo>
                    <a:pt x="70815" y="35433"/>
                  </a:lnTo>
                  <a:lnTo>
                    <a:pt x="70815" y="47218"/>
                  </a:lnTo>
                  <a:lnTo>
                    <a:pt x="82613" y="47218"/>
                  </a:lnTo>
                  <a:lnTo>
                    <a:pt x="94411" y="47218"/>
                  </a:lnTo>
                  <a:lnTo>
                    <a:pt x="94411" y="35433"/>
                  </a:lnTo>
                  <a:close/>
                </a:path>
                <a:path w="626109" h="47625">
                  <a:moveTo>
                    <a:pt x="94411" y="11811"/>
                  </a:moveTo>
                  <a:lnTo>
                    <a:pt x="82613" y="11811"/>
                  </a:lnTo>
                  <a:lnTo>
                    <a:pt x="70815" y="11811"/>
                  </a:lnTo>
                  <a:lnTo>
                    <a:pt x="70815" y="23609"/>
                  </a:lnTo>
                  <a:lnTo>
                    <a:pt x="82613" y="23609"/>
                  </a:lnTo>
                  <a:lnTo>
                    <a:pt x="82613" y="35407"/>
                  </a:lnTo>
                  <a:lnTo>
                    <a:pt x="94411" y="35407"/>
                  </a:lnTo>
                  <a:lnTo>
                    <a:pt x="94411" y="23609"/>
                  </a:lnTo>
                  <a:lnTo>
                    <a:pt x="94411" y="11811"/>
                  </a:lnTo>
                  <a:close/>
                </a:path>
                <a:path w="626109" h="47625">
                  <a:moveTo>
                    <a:pt x="118008" y="35433"/>
                  </a:moveTo>
                  <a:lnTo>
                    <a:pt x="106222" y="35433"/>
                  </a:lnTo>
                  <a:lnTo>
                    <a:pt x="94424" y="35433"/>
                  </a:lnTo>
                  <a:lnTo>
                    <a:pt x="94424" y="47218"/>
                  </a:lnTo>
                  <a:lnTo>
                    <a:pt x="106222" y="47218"/>
                  </a:lnTo>
                  <a:lnTo>
                    <a:pt x="118008" y="47218"/>
                  </a:lnTo>
                  <a:lnTo>
                    <a:pt x="118008" y="35433"/>
                  </a:lnTo>
                  <a:close/>
                </a:path>
                <a:path w="626109" h="47625">
                  <a:moveTo>
                    <a:pt x="118008" y="11811"/>
                  </a:moveTo>
                  <a:lnTo>
                    <a:pt x="106222" y="11811"/>
                  </a:lnTo>
                  <a:lnTo>
                    <a:pt x="94424" y="11811"/>
                  </a:lnTo>
                  <a:lnTo>
                    <a:pt x="94424" y="23609"/>
                  </a:lnTo>
                  <a:lnTo>
                    <a:pt x="106222" y="23609"/>
                  </a:lnTo>
                  <a:lnTo>
                    <a:pt x="106222" y="35407"/>
                  </a:lnTo>
                  <a:lnTo>
                    <a:pt x="118008" y="35407"/>
                  </a:lnTo>
                  <a:lnTo>
                    <a:pt x="118008" y="23609"/>
                  </a:lnTo>
                  <a:lnTo>
                    <a:pt x="118008" y="11811"/>
                  </a:lnTo>
                  <a:close/>
                </a:path>
                <a:path w="626109" h="47625">
                  <a:moveTo>
                    <a:pt x="129819" y="11811"/>
                  </a:moveTo>
                  <a:lnTo>
                    <a:pt x="118021" y="11811"/>
                  </a:lnTo>
                  <a:lnTo>
                    <a:pt x="118021" y="23609"/>
                  </a:lnTo>
                  <a:lnTo>
                    <a:pt x="118021" y="35407"/>
                  </a:lnTo>
                  <a:lnTo>
                    <a:pt x="129819" y="35407"/>
                  </a:lnTo>
                  <a:lnTo>
                    <a:pt x="129819" y="23609"/>
                  </a:lnTo>
                  <a:lnTo>
                    <a:pt x="129819" y="11811"/>
                  </a:lnTo>
                  <a:close/>
                </a:path>
                <a:path w="626109" h="47625">
                  <a:moveTo>
                    <a:pt x="141630" y="35433"/>
                  </a:moveTo>
                  <a:lnTo>
                    <a:pt x="129832" y="35433"/>
                  </a:lnTo>
                  <a:lnTo>
                    <a:pt x="129832" y="47218"/>
                  </a:lnTo>
                  <a:lnTo>
                    <a:pt x="141630" y="47218"/>
                  </a:lnTo>
                  <a:lnTo>
                    <a:pt x="141630" y="35433"/>
                  </a:lnTo>
                  <a:close/>
                </a:path>
                <a:path w="626109" h="47625">
                  <a:moveTo>
                    <a:pt x="153416" y="11811"/>
                  </a:moveTo>
                  <a:lnTo>
                    <a:pt x="141630" y="11811"/>
                  </a:lnTo>
                  <a:lnTo>
                    <a:pt x="141630" y="23609"/>
                  </a:lnTo>
                  <a:lnTo>
                    <a:pt x="129832" y="23609"/>
                  </a:lnTo>
                  <a:lnTo>
                    <a:pt x="129832" y="35407"/>
                  </a:lnTo>
                  <a:lnTo>
                    <a:pt x="141630" y="35407"/>
                  </a:lnTo>
                  <a:lnTo>
                    <a:pt x="153416" y="35407"/>
                  </a:lnTo>
                  <a:lnTo>
                    <a:pt x="153416" y="23609"/>
                  </a:lnTo>
                  <a:lnTo>
                    <a:pt x="153416" y="11811"/>
                  </a:lnTo>
                  <a:close/>
                </a:path>
                <a:path w="626109" h="47625">
                  <a:moveTo>
                    <a:pt x="165239" y="23609"/>
                  </a:move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65239" y="23609"/>
                  </a:lnTo>
                  <a:close/>
                </a:path>
                <a:path w="626109" h="47625">
                  <a:moveTo>
                    <a:pt x="165239" y="0"/>
                  </a:moveTo>
                  <a:lnTo>
                    <a:pt x="153441" y="0"/>
                  </a:lnTo>
                  <a:lnTo>
                    <a:pt x="153441" y="11798"/>
                  </a:lnTo>
                  <a:lnTo>
                    <a:pt x="165239" y="11798"/>
                  </a:lnTo>
                  <a:lnTo>
                    <a:pt x="165239" y="0"/>
                  </a:lnTo>
                  <a:close/>
                </a:path>
                <a:path w="626109" h="47625">
                  <a:moveTo>
                    <a:pt x="177025" y="35433"/>
                  </a:moveTo>
                  <a:lnTo>
                    <a:pt x="165239" y="35433"/>
                  </a:lnTo>
                  <a:lnTo>
                    <a:pt x="153441" y="35433"/>
                  </a:lnTo>
                  <a:lnTo>
                    <a:pt x="153441" y="47218"/>
                  </a:lnTo>
                  <a:lnTo>
                    <a:pt x="165239" y="47218"/>
                  </a:lnTo>
                  <a:lnTo>
                    <a:pt x="177025" y="47218"/>
                  </a:lnTo>
                  <a:lnTo>
                    <a:pt x="177025" y="35433"/>
                  </a:lnTo>
                  <a:close/>
                </a:path>
                <a:path w="626109" h="47625">
                  <a:moveTo>
                    <a:pt x="177025" y="11811"/>
                  </a:moveTo>
                  <a:lnTo>
                    <a:pt x="165239" y="11811"/>
                  </a:lnTo>
                  <a:lnTo>
                    <a:pt x="165239" y="23609"/>
                  </a:lnTo>
                  <a:lnTo>
                    <a:pt x="177025" y="23609"/>
                  </a:lnTo>
                  <a:lnTo>
                    <a:pt x="177025" y="11811"/>
                  </a:lnTo>
                  <a:close/>
                </a:path>
                <a:path w="626109" h="47625">
                  <a:moveTo>
                    <a:pt x="188836" y="35433"/>
                  </a:moveTo>
                  <a:lnTo>
                    <a:pt x="177038" y="35433"/>
                  </a:lnTo>
                  <a:lnTo>
                    <a:pt x="177038" y="47218"/>
                  </a:lnTo>
                  <a:lnTo>
                    <a:pt x="188836" y="47218"/>
                  </a:lnTo>
                  <a:lnTo>
                    <a:pt x="188836" y="35433"/>
                  </a:lnTo>
                  <a:close/>
                </a:path>
                <a:path w="626109" h="47625">
                  <a:moveTo>
                    <a:pt x="188836" y="11811"/>
                  </a:moveTo>
                  <a:lnTo>
                    <a:pt x="177038" y="11811"/>
                  </a:lnTo>
                  <a:lnTo>
                    <a:pt x="177038" y="23609"/>
                  </a:lnTo>
                  <a:lnTo>
                    <a:pt x="188836" y="23609"/>
                  </a:lnTo>
                  <a:lnTo>
                    <a:pt x="188836" y="11811"/>
                  </a:lnTo>
                  <a:close/>
                </a:path>
                <a:path w="626109" h="47625">
                  <a:moveTo>
                    <a:pt x="188836" y="0"/>
                  </a:moveTo>
                  <a:lnTo>
                    <a:pt x="177038" y="0"/>
                  </a:lnTo>
                  <a:lnTo>
                    <a:pt x="177038" y="11798"/>
                  </a:lnTo>
                  <a:lnTo>
                    <a:pt x="188836" y="11798"/>
                  </a:lnTo>
                  <a:lnTo>
                    <a:pt x="188836" y="0"/>
                  </a:lnTo>
                  <a:close/>
                </a:path>
                <a:path w="626109" h="47625">
                  <a:moveTo>
                    <a:pt x="212432" y="11811"/>
                  </a:moveTo>
                  <a:lnTo>
                    <a:pt x="200647" y="11811"/>
                  </a:lnTo>
                  <a:lnTo>
                    <a:pt x="200647" y="23609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lnTo>
                    <a:pt x="212432" y="11811"/>
                  </a:lnTo>
                  <a:close/>
                </a:path>
                <a:path w="626109" h="47625">
                  <a:moveTo>
                    <a:pt x="224243" y="11811"/>
                  </a:moveTo>
                  <a:lnTo>
                    <a:pt x="212458" y="11811"/>
                  </a:lnTo>
                  <a:lnTo>
                    <a:pt x="212458" y="23609"/>
                  </a:lnTo>
                  <a:lnTo>
                    <a:pt x="224243" y="23609"/>
                  </a:lnTo>
                  <a:lnTo>
                    <a:pt x="224243" y="11811"/>
                  </a:lnTo>
                  <a:close/>
                </a:path>
                <a:path w="626109" h="47625">
                  <a:moveTo>
                    <a:pt x="247840" y="11811"/>
                  </a:moveTo>
                  <a:lnTo>
                    <a:pt x="236054" y="11811"/>
                  </a:lnTo>
                  <a:lnTo>
                    <a:pt x="236054" y="23609"/>
                  </a:ln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47840" y="35407"/>
                  </a:lnTo>
                  <a:lnTo>
                    <a:pt x="247840" y="23609"/>
                  </a:lnTo>
                  <a:lnTo>
                    <a:pt x="247840" y="11811"/>
                  </a:lnTo>
                  <a:close/>
                </a:path>
                <a:path w="626109" h="47625">
                  <a:moveTo>
                    <a:pt x="271449" y="23609"/>
                  </a:moveTo>
                  <a:lnTo>
                    <a:pt x="259664" y="23609"/>
                  </a:lnTo>
                  <a:lnTo>
                    <a:pt x="259664" y="35407"/>
                  </a:lnTo>
                  <a:lnTo>
                    <a:pt x="271449" y="35407"/>
                  </a:lnTo>
                  <a:lnTo>
                    <a:pt x="271449" y="23609"/>
                  </a:lnTo>
                  <a:close/>
                </a:path>
                <a:path w="626109" h="47625">
                  <a:moveTo>
                    <a:pt x="283260" y="23609"/>
                  </a:moveTo>
                  <a:lnTo>
                    <a:pt x="271475" y="23609"/>
                  </a:lnTo>
                  <a:lnTo>
                    <a:pt x="271475" y="35407"/>
                  </a:lnTo>
                  <a:lnTo>
                    <a:pt x="283260" y="35407"/>
                  </a:lnTo>
                  <a:lnTo>
                    <a:pt x="283260" y="23609"/>
                  </a:lnTo>
                  <a:close/>
                </a:path>
                <a:path w="626109" h="47625">
                  <a:moveTo>
                    <a:pt x="295071" y="0"/>
                  </a:moveTo>
                  <a:lnTo>
                    <a:pt x="283273" y="0"/>
                  </a:lnTo>
                  <a:lnTo>
                    <a:pt x="283273" y="11798"/>
                  </a:lnTo>
                  <a:lnTo>
                    <a:pt x="295071" y="11798"/>
                  </a:lnTo>
                  <a:lnTo>
                    <a:pt x="295071" y="0"/>
                  </a:lnTo>
                  <a:close/>
                </a:path>
                <a:path w="626109" h="47625">
                  <a:moveTo>
                    <a:pt x="306857" y="11811"/>
                  </a:moveTo>
                  <a:lnTo>
                    <a:pt x="295071" y="11811"/>
                  </a:lnTo>
                  <a:lnTo>
                    <a:pt x="283273" y="11811"/>
                  </a:ln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295071" y="23609"/>
                  </a:lnTo>
                  <a:lnTo>
                    <a:pt x="306857" y="23609"/>
                  </a:lnTo>
                  <a:lnTo>
                    <a:pt x="306857" y="11811"/>
                  </a:lnTo>
                  <a:close/>
                </a:path>
                <a:path w="626109" h="47625">
                  <a:moveTo>
                    <a:pt x="318668" y="11811"/>
                  </a:moveTo>
                  <a:lnTo>
                    <a:pt x="306882" y="11811"/>
                  </a:lnTo>
                  <a:lnTo>
                    <a:pt x="306882" y="23609"/>
                  </a:lnTo>
                  <a:lnTo>
                    <a:pt x="318668" y="23609"/>
                  </a:lnTo>
                  <a:lnTo>
                    <a:pt x="318668" y="11811"/>
                  </a:lnTo>
                  <a:close/>
                </a:path>
                <a:path w="626109" h="47625">
                  <a:moveTo>
                    <a:pt x="318668" y="0"/>
                  </a:moveTo>
                  <a:lnTo>
                    <a:pt x="306882" y="0"/>
                  </a:lnTo>
                  <a:lnTo>
                    <a:pt x="306882" y="11798"/>
                  </a:lnTo>
                  <a:lnTo>
                    <a:pt x="318668" y="11798"/>
                  </a:lnTo>
                  <a:lnTo>
                    <a:pt x="318668" y="0"/>
                  </a:lnTo>
                  <a:close/>
                </a:path>
                <a:path w="626109" h="47625">
                  <a:moveTo>
                    <a:pt x="330479" y="11811"/>
                  </a:moveTo>
                  <a:lnTo>
                    <a:pt x="318681" y="11811"/>
                  </a:lnTo>
                  <a:lnTo>
                    <a:pt x="318681" y="23609"/>
                  </a:lnTo>
                  <a:lnTo>
                    <a:pt x="330479" y="23609"/>
                  </a:lnTo>
                  <a:lnTo>
                    <a:pt x="330479" y="11811"/>
                  </a:lnTo>
                  <a:close/>
                </a:path>
                <a:path w="626109" h="47625">
                  <a:moveTo>
                    <a:pt x="330479" y="0"/>
                  </a:moveTo>
                  <a:lnTo>
                    <a:pt x="318681" y="0"/>
                  </a:lnTo>
                  <a:lnTo>
                    <a:pt x="318681" y="11798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26109" h="47625">
                  <a:moveTo>
                    <a:pt x="377685" y="23609"/>
                  </a:moveTo>
                  <a:lnTo>
                    <a:pt x="365899" y="23609"/>
                  </a:lnTo>
                  <a:lnTo>
                    <a:pt x="365899" y="35407"/>
                  </a:lnTo>
                  <a:lnTo>
                    <a:pt x="377685" y="35407"/>
                  </a:lnTo>
                  <a:lnTo>
                    <a:pt x="377685" y="23609"/>
                  </a:lnTo>
                  <a:close/>
                </a:path>
                <a:path w="626109" h="47625">
                  <a:moveTo>
                    <a:pt x="377685" y="0"/>
                  </a:moveTo>
                  <a:lnTo>
                    <a:pt x="365899" y="0"/>
                  </a:lnTo>
                  <a:lnTo>
                    <a:pt x="365899" y="11798"/>
                  </a:lnTo>
                  <a:lnTo>
                    <a:pt x="377685" y="11798"/>
                  </a:lnTo>
                  <a:lnTo>
                    <a:pt x="377685" y="0"/>
                  </a:lnTo>
                  <a:close/>
                </a:path>
                <a:path w="626109" h="47625">
                  <a:moveTo>
                    <a:pt x="389496" y="11811"/>
                  </a:moveTo>
                  <a:lnTo>
                    <a:pt x="377698" y="11811"/>
                  </a:lnTo>
                  <a:lnTo>
                    <a:pt x="377698" y="23609"/>
                  </a:lnTo>
                  <a:lnTo>
                    <a:pt x="389496" y="23609"/>
                  </a:lnTo>
                  <a:lnTo>
                    <a:pt x="389496" y="11811"/>
                  </a:lnTo>
                  <a:close/>
                </a:path>
                <a:path w="626109" h="47625">
                  <a:moveTo>
                    <a:pt x="401307" y="11811"/>
                  </a:moveTo>
                  <a:lnTo>
                    <a:pt x="389509" y="11811"/>
                  </a:lnTo>
                  <a:lnTo>
                    <a:pt x="389509" y="23609"/>
                  </a:lnTo>
                  <a:lnTo>
                    <a:pt x="401307" y="23609"/>
                  </a:lnTo>
                  <a:lnTo>
                    <a:pt x="401307" y="11811"/>
                  </a:lnTo>
                  <a:close/>
                </a:path>
                <a:path w="626109" h="47625">
                  <a:moveTo>
                    <a:pt x="424903" y="11811"/>
                  </a:moveTo>
                  <a:lnTo>
                    <a:pt x="413105" y="11811"/>
                  </a:lnTo>
                  <a:lnTo>
                    <a:pt x="413105" y="23609"/>
                  </a:lnTo>
                  <a:lnTo>
                    <a:pt x="424903" y="23609"/>
                  </a:lnTo>
                  <a:lnTo>
                    <a:pt x="424903" y="11811"/>
                  </a:lnTo>
                  <a:close/>
                </a:path>
                <a:path w="626109" h="47625">
                  <a:moveTo>
                    <a:pt x="436702" y="11811"/>
                  </a:moveTo>
                  <a:lnTo>
                    <a:pt x="424916" y="11811"/>
                  </a:lnTo>
                  <a:lnTo>
                    <a:pt x="424916" y="23609"/>
                  </a:lnTo>
                  <a:lnTo>
                    <a:pt x="424916" y="35407"/>
                  </a:lnTo>
                  <a:lnTo>
                    <a:pt x="436702" y="35407"/>
                  </a:lnTo>
                  <a:lnTo>
                    <a:pt x="436702" y="23609"/>
                  </a:lnTo>
                  <a:lnTo>
                    <a:pt x="436702" y="11811"/>
                  </a:lnTo>
                  <a:close/>
                </a:path>
                <a:path w="626109" h="47625">
                  <a:moveTo>
                    <a:pt x="448513" y="11811"/>
                  </a:moveTo>
                  <a:lnTo>
                    <a:pt x="436714" y="11811"/>
                  </a:lnTo>
                  <a:lnTo>
                    <a:pt x="436714" y="23609"/>
                  </a:lnTo>
                  <a:lnTo>
                    <a:pt x="448513" y="23609"/>
                  </a:lnTo>
                  <a:lnTo>
                    <a:pt x="448513" y="11811"/>
                  </a:lnTo>
                  <a:close/>
                </a:path>
                <a:path w="626109" h="47625">
                  <a:moveTo>
                    <a:pt x="448513" y="0"/>
                  </a:moveTo>
                  <a:lnTo>
                    <a:pt x="436714" y="0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48513" y="0"/>
                  </a:lnTo>
                  <a:close/>
                </a:path>
                <a:path w="626109" h="47625">
                  <a:moveTo>
                    <a:pt x="472109" y="23609"/>
                  </a:moveTo>
                  <a:lnTo>
                    <a:pt x="460324" y="23609"/>
                  </a:lnTo>
                  <a:lnTo>
                    <a:pt x="460324" y="35407"/>
                  </a:lnTo>
                  <a:lnTo>
                    <a:pt x="472109" y="35407"/>
                  </a:lnTo>
                  <a:lnTo>
                    <a:pt x="472109" y="23609"/>
                  </a:lnTo>
                  <a:close/>
                </a:path>
                <a:path w="626109" h="47625">
                  <a:moveTo>
                    <a:pt x="483920" y="23609"/>
                  </a:moveTo>
                  <a:lnTo>
                    <a:pt x="472122" y="23609"/>
                  </a:lnTo>
                  <a:lnTo>
                    <a:pt x="472122" y="35407"/>
                  </a:lnTo>
                  <a:lnTo>
                    <a:pt x="483920" y="35407"/>
                  </a:lnTo>
                  <a:lnTo>
                    <a:pt x="483920" y="23609"/>
                  </a:lnTo>
                  <a:close/>
                </a:path>
                <a:path w="626109" h="47625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09" h="47625">
                  <a:moveTo>
                    <a:pt x="495731" y="23609"/>
                  </a:move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495731" y="23609"/>
                  </a:lnTo>
                  <a:close/>
                </a:path>
                <a:path w="626109" h="47625">
                  <a:moveTo>
                    <a:pt x="531126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31126" y="11798"/>
                  </a:lnTo>
                  <a:lnTo>
                    <a:pt x="531126" y="0"/>
                  </a:lnTo>
                  <a:close/>
                </a:path>
                <a:path w="626109" h="47625">
                  <a:moveTo>
                    <a:pt x="542937" y="23609"/>
                  </a:moveTo>
                  <a:lnTo>
                    <a:pt x="531139" y="23609"/>
                  </a:lnTo>
                  <a:lnTo>
                    <a:pt x="531139" y="35407"/>
                  </a:lnTo>
                  <a:lnTo>
                    <a:pt x="542937" y="35407"/>
                  </a:lnTo>
                  <a:lnTo>
                    <a:pt x="542937" y="23609"/>
                  </a:lnTo>
                  <a:close/>
                </a:path>
                <a:path w="626109" h="47625">
                  <a:moveTo>
                    <a:pt x="542937" y="0"/>
                  </a:moveTo>
                  <a:lnTo>
                    <a:pt x="531139" y="0"/>
                  </a:lnTo>
                  <a:lnTo>
                    <a:pt x="531139" y="11798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26109" h="47625">
                  <a:moveTo>
                    <a:pt x="554748" y="23609"/>
                  </a:moveTo>
                  <a:lnTo>
                    <a:pt x="542950" y="23609"/>
                  </a:lnTo>
                  <a:lnTo>
                    <a:pt x="542950" y="35407"/>
                  </a:lnTo>
                  <a:lnTo>
                    <a:pt x="554748" y="35407"/>
                  </a:lnTo>
                  <a:lnTo>
                    <a:pt x="554748" y="23609"/>
                  </a:lnTo>
                  <a:close/>
                </a:path>
                <a:path w="626109" h="47625">
                  <a:moveTo>
                    <a:pt x="554748" y="0"/>
                  </a:move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54748" y="0"/>
                  </a:lnTo>
                  <a:close/>
                </a:path>
                <a:path w="626109" h="47625">
                  <a:moveTo>
                    <a:pt x="601941" y="11811"/>
                  </a:moveTo>
                  <a:lnTo>
                    <a:pt x="590143" y="11811"/>
                  </a:lnTo>
                  <a:lnTo>
                    <a:pt x="578345" y="11811"/>
                  </a:lnTo>
                  <a:lnTo>
                    <a:pt x="566547" y="11811"/>
                  </a:lnTo>
                  <a:lnTo>
                    <a:pt x="566547" y="23609"/>
                  </a:lnTo>
                  <a:lnTo>
                    <a:pt x="578345" y="23609"/>
                  </a:lnTo>
                  <a:lnTo>
                    <a:pt x="590143" y="23609"/>
                  </a:lnTo>
                  <a:lnTo>
                    <a:pt x="590143" y="35407"/>
                  </a:lnTo>
                  <a:lnTo>
                    <a:pt x="601941" y="35407"/>
                  </a:lnTo>
                  <a:lnTo>
                    <a:pt x="601941" y="23609"/>
                  </a:lnTo>
                  <a:lnTo>
                    <a:pt x="601941" y="11811"/>
                  </a:lnTo>
                  <a:close/>
                </a:path>
                <a:path w="626109" h="47625">
                  <a:moveTo>
                    <a:pt x="613765" y="11811"/>
                  </a:moveTo>
                  <a:lnTo>
                    <a:pt x="601967" y="11811"/>
                  </a:lnTo>
                  <a:lnTo>
                    <a:pt x="601967" y="23609"/>
                  </a:lnTo>
                  <a:lnTo>
                    <a:pt x="613765" y="23609"/>
                  </a:lnTo>
                  <a:lnTo>
                    <a:pt x="613765" y="11811"/>
                  </a:lnTo>
                  <a:close/>
                </a:path>
                <a:path w="626109" h="47625">
                  <a:moveTo>
                    <a:pt x="625551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5958433" y="4464113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09" h="47625">
                  <a:moveTo>
                    <a:pt x="11798" y="35394"/>
                  </a:moveTo>
                  <a:lnTo>
                    <a:pt x="0" y="35394"/>
                  </a:lnTo>
                  <a:lnTo>
                    <a:pt x="0" y="47193"/>
                  </a:lnTo>
                  <a:lnTo>
                    <a:pt x="11798" y="47193"/>
                  </a:lnTo>
                  <a:lnTo>
                    <a:pt x="11798" y="35394"/>
                  </a:lnTo>
                  <a:close/>
                </a:path>
                <a:path w="626109" h="47625">
                  <a:moveTo>
                    <a:pt x="23583" y="23596"/>
                  </a:moveTo>
                  <a:lnTo>
                    <a:pt x="11798" y="23596"/>
                  </a:lnTo>
                  <a:lnTo>
                    <a:pt x="11798" y="35382"/>
                  </a:lnTo>
                  <a:lnTo>
                    <a:pt x="23583" y="35382"/>
                  </a:lnTo>
                  <a:lnTo>
                    <a:pt x="23583" y="23596"/>
                  </a:lnTo>
                  <a:close/>
                </a:path>
                <a:path w="626109" h="47625">
                  <a:moveTo>
                    <a:pt x="23583" y="11785"/>
                  </a:moveTo>
                  <a:lnTo>
                    <a:pt x="11798" y="11785"/>
                  </a:lnTo>
                  <a:lnTo>
                    <a:pt x="0" y="11785"/>
                  </a:lnTo>
                  <a:lnTo>
                    <a:pt x="0" y="23583"/>
                  </a:lnTo>
                  <a:lnTo>
                    <a:pt x="11798" y="23583"/>
                  </a:lnTo>
                  <a:lnTo>
                    <a:pt x="23583" y="23583"/>
                  </a:lnTo>
                  <a:lnTo>
                    <a:pt x="23583" y="11785"/>
                  </a:lnTo>
                  <a:close/>
                </a:path>
                <a:path w="626109" h="47625">
                  <a:moveTo>
                    <a:pt x="47205" y="11785"/>
                  </a:moveTo>
                  <a:lnTo>
                    <a:pt x="35407" y="11785"/>
                  </a:lnTo>
                  <a:lnTo>
                    <a:pt x="35407" y="23583"/>
                  </a:lnTo>
                  <a:lnTo>
                    <a:pt x="47205" y="23583"/>
                  </a:lnTo>
                  <a:lnTo>
                    <a:pt x="47205" y="11785"/>
                  </a:lnTo>
                  <a:close/>
                </a:path>
                <a:path w="626109" h="47625">
                  <a:moveTo>
                    <a:pt x="70815" y="35394"/>
                  </a:moveTo>
                  <a:lnTo>
                    <a:pt x="59016" y="35394"/>
                  </a:lnTo>
                  <a:lnTo>
                    <a:pt x="59016" y="47193"/>
                  </a:lnTo>
                  <a:lnTo>
                    <a:pt x="70815" y="47193"/>
                  </a:lnTo>
                  <a:lnTo>
                    <a:pt x="70815" y="35394"/>
                  </a:lnTo>
                  <a:close/>
                </a:path>
                <a:path w="626109" h="47625">
                  <a:moveTo>
                    <a:pt x="70815" y="11785"/>
                  </a:moveTo>
                  <a:lnTo>
                    <a:pt x="59016" y="11785"/>
                  </a:lnTo>
                  <a:lnTo>
                    <a:pt x="59016" y="23583"/>
                  </a:lnTo>
                  <a:lnTo>
                    <a:pt x="70815" y="23583"/>
                  </a:lnTo>
                  <a:lnTo>
                    <a:pt x="70815" y="11785"/>
                  </a:lnTo>
                  <a:close/>
                </a:path>
                <a:path w="626109" h="47625">
                  <a:moveTo>
                    <a:pt x="82613" y="23596"/>
                  </a:moveTo>
                  <a:lnTo>
                    <a:pt x="70815" y="23596"/>
                  </a:lnTo>
                  <a:lnTo>
                    <a:pt x="59016" y="23596"/>
                  </a:lnTo>
                  <a:lnTo>
                    <a:pt x="59016" y="35382"/>
                  </a:lnTo>
                  <a:lnTo>
                    <a:pt x="70815" y="35382"/>
                  </a:lnTo>
                  <a:lnTo>
                    <a:pt x="82613" y="35382"/>
                  </a:lnTo>
                  <a:lnTo>
                    <a:pt x="82613" y="23596"/>
                  </a:lnTo>
                  <a:close/>
                </a:path>
                <a:path w="626109" h="47625">
                  <a:moveTo>
                    <a:pt x="94411" y="35394"/>
                  </a:moveTo>
                  <a:lnTo>
                    <a:pt x="82613" y="35394"/>
                  </a:lnTo>
                  <a:lnTo>
                    <a:pt x="82613" y="47193"/>
                  </a:lnTo>
                  <a:lnTo>
                    <a:pt x="94411" y="47193"/>
                  </a:lnTo>
                  <a:lnTo>
                    <a:pt x="94411" y="35394"/>
                  </a:lnTo>
                  <a:close/>
                </a:path>
                <a:path w="626109" h="47625">
                  <a:moveTo>
                    <a:pt x="106222" y="35394"/>
                  </a:moveTo>
                  <a:lnTo>
                    <a:pt x="94424" y="35394"/>
                  </a:lnTo>
                  <a:lnTo>
                    <a:pt x="94424" y="47193"/>
                  </a:lnTo>
                  <a:lnTo>
                    <a:pt x="106222" y="47193"/>
                  </a:lnTo>
                  <a:lnTo>
                    <a:pt x="106222" y="35394"/>
                  </a:lnTo>
                  <a:close/>
                </a:path>
                <a:path w="626109" h="47625">
                  <a:moveTo>
                    <a:pt x="106222" y="11785"/>
                  </a:moveTo>
                  <a:lnTo>
                    <a:pt x="94424" y="11785"/>
                  </a:lnTo>
                  <a:lnTo>
                    <a:pt x="94424" y="23583"/>
                  </a:lnTo>
                  <a:lnTo>
                    <a:pt x="106222" y="23583"/>
                  </a:lnTo>
                  <a:lnTo>
                    <a:pt x="106222" y="11785"/>
                  </a:lnTo>
                  <a:close/>
                </a:path>
                <a:path w="626109" h="47625">
                  <a:moveTo>
                    <a:pt x="129819" y="11785"/>
                  </a:moveTo>
                  <a:lnTo>
                    <a:pt x="118021" y="11785"/>
                  </a:lnTo>
                  <a:lnTo>
                    <a:pt x="118021" y="23583"/>
                  </a:lnTo>
                  <a:lnTo>
                    <a:pt x="129819" y="23583"/>
                  </a:lnTo>
                  <a:lnTo>
                    <a:pt x="129819" y="11785"/>
                  </a:lnTo>
                  <a:close/>
                </a:path>
                <a:path w="626109" h="47625">
                  <a:moveTo>
                    <a:pt x="153416" y="23596"/>
                  </a:moveTo>
                  <a:lnTo>
                    <a:pt x="141630" y="23596"/>
                  </a:lnTo>
                  <a:lnTo>
                    <a:pt x="141630" y="35382"/>
                  </a:lnTo>
                  <a:lnTo>
                    <a:pt x="153416" y="35382"/>
                  </a:lnTo>
                  <a:lnTo>
                    <a:pt x="153416" y="23596"/>
                  </a:lnTo>
                  <a:close/>
                </a:path>
                <a:path w="626109" h="47625">
                  <a:moveTo>
                    <a:pt x="153416" y="11785"/>
                  </a:moveTo>
                  <a:lnTo>
                    <a:pt x="141630" y="11785"/>
                  </a:lnTo>
                  <a:lnTo>
                    <a:pt x="141630" y="23583"/>
                  </a:lnTo>
                  <a:lnTo>
                    <a:pt x="153416" y="23583"/>
                  </a:lnTo>
                  <a:lnTo>
                    <a:pt x="153416" y="11785"/>
                  </a:lnTo>
                  <a:close/>
                </a:path>
                <a:path w="626109" h="47625">
                  <a:moveTo>
                    <a:pt x="177025" y="11785"/>
                  </a:moveTo>
                  <a:lnTo>
                    <a:pt x="165239" y="11785"/>
                  </a:lnTo>
                  <a:lnTo>
                    <a:pt x="165239" y="23583"/>
                  </a:lnTo>
                  <a:lnTo>
                    <a:pt x="177025" y="23583"/>
                  </a:lnTo>
                  <a:lnTo>
                    <a:pt x="177025" y="11785"/>
                  </a:lnTo>
                  <a:close/>
                </a:path>
                <a:path w="626109" h="47625">
                  <a:moveTo>
                    <a:pt x="188836" y="23596"/>
                  </a:moveTo>
                  <a:lnTo>
                    <a:pt x="177038" y="23596"/>
                  </a:lnTo>
                  <a:lnTo>
                    <a:pt x="177038" y="35382"/>
                  </a:lnTo>
                  <a:lnTo>
                    <a:pt x="188836" y="35382"/>
                  </a:lnTo>
                  <a:lnTo>
                    <a:pt x="188836" y="23596"/>
                  </a:lnTo>
                  <a:close/>
                </a:path>
                <a:path w="626109" h="47625">
                  <a:moveTo>
                    <a:pt x="188836" y="0"/>
                  </a:moveTo>
                  <a:lnTo>
                    <a:pt x="177038" y="0"/>
                  </a:lnTo>
                  <a:lnTo>
                    <a:pt x="177038" y="11785"/>
                  </a:lnTo>
                  <a:lnTo>
                    <a:pt x="188836" y="11785"/>
                  </a:lnTo>
                  <a:lnTo>
                    <a:pt x="188836" y="0"/>
                  </a:lnTo>
                  <a:close/>
                </a:path>
                <a:path w="626109" h="47625">
                  <a:moveTo>
                    <a:pt x="200647" y="23596"/>
                  </a:moveTo>
                  <a:lnTo>
                    <a:pt x="188849" y="23596"/>
                  </a:lnTo>
                  <a:lnTo>
                    <a:pt x="188849" y="35382"/>
                  </a:lnTo>
                  <a:lnTo>
                    <a:pt x="200647" y="35382"/>
                  </a:lnTo>
                  <a:lnTo>
                    <a:pt x="200647" y="23596"/>
                  </a:lnTo>
                  <a:close/>
                </a:path>
                <a:path w="626109" h="47625">
                  <a:moveTo>
                    <a:pt x="212432" y="0"/>
                  </a:moveTo>
                  <a:lnTo>
                    <a:pt x="200647" y="0"/>
                  </a:lnTo>
                  <a:lnTo>
                    <a:pt x="200647" y="11785"/>
                  </a:lnTo>
                  <a:lnTo>
                    <a:pt x="188849" y="11785"/>
                  </a:lnTo>
                  <a:lnTo>
                    <a:pt x="188849" y="23583"/>
                  </a:lnTo>
                  <a:lnTo>
                    <a:pt x="200647" y="23583"/>
                  </a:lnTo>
                  <a:lnTo>
                    <a:pt x="212432" y="23583"/>
                  </a:lnTo>
                  <a:lnTo>
                    <a:pt x="212432" y="11785"/>
                  </a:lnTo>
                  <a:lnTo>
                    <a:pt x="212432" y="0"/>
                  </a:lnTo>
                  <a:close/>
                </a:path>
                <a:path w="626109" h="47625">
                  <a:moveTo>
                    <a:pt x="224243" y="23596"/>
                  </a:moveTo>
                  <a:lnTo>
                    <a:pt x="212458" y="23596"/>
                  </a:lnTo>
                  <a:lnTo>
                    <a:pt x="212458" y="35382"/>
                  </a:lnTo>
                  <a:lnTo>
                    <a:pt x="224243" y="35382"/>
                  </a:lnTo>
                  <a:lnTo>
                    <a:pt x="224243" y="23596"/>
                  </a:lnTo>
                  <a:close/>
                </a:path>
                <a:path w="626109" h="47625">
                  <a:moveTo>
                    <a:pt x="247840" y="0"/>
                  </a:moveTo>
                  <a:lnTo>
                    <a:pt x="236054" y="0"/>
                  </a:lnTo>
                  <a:lnTo>
                    <a:pt x="224256" y="0"/>
                  </a:lnTo>
                  <a:lnTo>
                    <a:pt x="224256" y="11785"/>
                  </a:lnTo>
                  <a:lnTo>
                    <a:pt x="236054" y="11785"/>
                  </a:lnTo>
                  <a:lnTo>
                    <a:pt x="236054" y="23583"/>
                  </a:lnTo>
                  <a:lnTo>
                    <a:pt x="247840" y="23583"/>
                  </a:lnTo>
                  <a:lnTo>
                    <a:pt x="247840" y="11785"/>
                  </a:lnTo>
                  <a:lnTo>
                    <a:pt x="247840" y="0"/>
                  </a:lnTo>
                  <a:close/>
                </a:path>
                <a:path w="626109" h="47625">
                  <a:moveTo>
                    <a:pt x="271449" y="23596"/>
                  </a:moveTo>
                  <a:lnTo>
                    <a:pt x="259664" y="23596"/>
                  </a:lnTo>
                  <a:lnTo>
                    <a:pt x="259664" y="35382"/>
                  </a:lnTo>
                  <a:lnTo>
                    <a:pt x="271449" y="35382"/>
                  </a:lnTo>
                  <a:lnTo>
                    <a:pt x="271449" y="23596"/>
                  </a:lnTo>
                  <a:close/>
                </a:path>
                <a:path w="626109" h="47625">
                  <a:moveTo>
                    <a:pt x="271449" y="0"/>
                  </a:moveTo>
                  <a:lnTo>
                    <a:pt x="259664" y="0"/>
                  </a:lnTo>
                  <a:lnTo>
                    <a:pt x="247865" y="0"/>
                  </a:lnTo>
                  <a:lnTo>
                    <a:pt x="247865" y="11785"/>
                  </a:lnTo>
                  <a:lnTo>
                    <a:pt x="259664" y="11785"/>
                  </a:lnTo>
                  <a:lnTo>
                    <a:pt x="271449" y="11785"/>
                  </a:lnTo>
                  <a:lnTo>
                    <a:pt x="271449" y="0"/>
                  </a:lnTo>
                  <a:close/>
                </a:path>
                <a:path w="626109" h="47625">
                  <a:moveTo>
                    <a:pt x="283260" y="23596"/>
                  </a:moveTo>
                  <a:lnTo>
                    <a:pt x="271475" y="23596"/>
                  </a:lnTo>
                  <a:lnTo>
                    <a:pt x="271475" y="35382"/>
                  </a:lnTo>
                  <a:lnTo>
                    <a:pt x="283260" y="35382"/>
                  </a:lnTo>
                  <a:lnTo>
                    <a:pt x="283260" y="23596"/>
                  </a:lnTo>
                  <a:close/>
                </a:path>
                <a:path w="626109" h="47625">
                  <a:moveTo>
                    <a:pt x="306857" y="23596"/>
                  </a:moveTo>
                  <a:lnTo>
                    <a:pt x="295071" y="23596"/>
                  </a:lnTo>
                  <a:lnTo>
                    <a:pt x="283273" y="23596"/>
                  </a:lnTo>
                  <a:lnTo>
                    <a:pt x="283273" y="35382"/>
                  </a:lnTo>
                  <a:lnTo>
                    <a:pt x="295071" y="35382"/>
                  </a:lnTo>
                  <a:lnTo>
                    <a:pt x="306857" y="35382"/>
                  </a:lnTo>
                  <a:lnTo>
                    <a:pt x="306857" y="23596"/>
                  </a:lnTo>
                  <a:close/>
                </a:path>
                <a:path w="626109" h="47625">
                  <a:moveTo>
                    <a:pt x="306857" y="0"/>
                  </a:moveTo>
                  <a:lnTo>
                    <a:pt x="295071" y="0"/>
                  </a:lnTo>
                  <a:lnTo>
                    <a:pt x="295071" y="11785"/>
                  </a:lnTo>
                  <a:lnTo>
                    <a:pt x="283273" y="11785"/>
                  </a:lnTo>
                  <a:lnTo>
                    <a:pt x="283273" y="23583"/>
                  </a:lnTo>
                  <a:lnTo>
                    <a:pt x="295071" y="23583"/>
                  </a:lnTo>
                  <a:lnTo>
                    <a:pt x="306857" y="23583"/>
                  </a:lnTo>
                  <a:lnTo>
                    <a:pt x="306857" y="11785"/>
                  </a:lnTo>
                  <a:lnTo>
                    <a:pt x="306857" y="0"/>
                  </a:lnTo>
                  <a:close/>
                </a:path>
                <a:path w="626109" h="47625">
                  <a:moveTo>
                    <a:pt x="318668" y="0"/>
                  </a:moveTo>
                  <a:lnTo>
                    <a:pt x="306882" y="0"/>
                  </a:lnTo>
                  <a:lnTo>
                    <a:pt x="306882" y="11785"/>
                  </a:lnTo>
                  <a:lnTo>
                    <a:pt x="306882" y="23583"/>
                  </a:lnTo>
                  <a:lnTo>
                    <a:pt x="318668" y="23583"/>
                  </a:lnTo>
                  <a:lnTo>
                    <a:pt x="318668" y="11785"/>
                  </a:lnTo>
                  <a:lnTo>
                    <a:pt x="318668" y="0"/>
                  </a:lnTo>
                  <a:close/>
                </a:path>
                <a:path w="626109" h="47625">
                  <a:moveTo>
                    <a:pt x="330479" y="0"/>
                  </a:moveTo>
                  <a:lnTo>
                    <a:pt x="318681" y="0"/>
                  </a:lnTo>
                  <a:lnTo>
                    <a:pt x="318681" y="11785"/>
                  </a:lnTo>
                  <a:lnTo>
                    <a:pt x="330479" y="11785"/>
                  </a:lnTo>
                  <a:lnTo>
                    <a:pt x="330479" y="0"/>
                  </a:lnTo>
                  <a:close/>
                </a:path>
                <a:path w="626109" h="47625">
                  <a:moveTo>
                    <a:pt x="342277" y="0"/>
                  </a:moveTo>
                  <a:lnTo>
                    <a:pt x="330492" y="0"/>
                  </a:lnTo>
                  <a:lnTo>
                    <a:pt x="330492" y="11785"/>
                  </a:lnTo>
                  <a:lnTo>
                    <a:pt x="342277" y="11785"/>
                  </a:lnTo>
                  <a:lnTo>
                    <a:pt x="342277" y="0"/>
                  </a:lnTo>
                  <a:close/>
                </a:path>
                <a:path w="626109" h="47625">
                  <a:moveTo>
                    <a:pt x="354088" y="23596"/>
                  </a:moveTo>
                  <a:lnTo>
                    <a:pt x="342290" y="23596"/>
                  </a:lnTo>
                  <a:lnTo>
                    <a:pt x="342290" y="35382"/>
                  </a:lnTo>
                  <a:lnTo>
                    <a:pt x="354088" y="35382"/>
                  </a:lnTo>
                  <a:lnTo>
                    <a:pt x="354088" y="23596"/>
                  </a:lnTo>
                  <a:close/>
                </a:path>
                <a:path w="626109" h="47625">
                  <a:moveTo>
                    <a:pt x="377685" y="23596"/>
                  </a:moveTo>
                  <a:lnTo>
                    <a:pt x="365899" y="23596"/>
                  </a:lnTo>
                  <a:lnTo>
                    <a:pt x="365899" y="35382"/>
                  </a:lnTo>
                  <a:lnTo>
                    <a:pt x="377685" y="35382"/>
                  </a:lnTo>
                  <a:lnTo>
                    <a:pt x="377685" y="23596"/>
                  </a:lnTo>
                  <a:close/>
                </a:path>
                <a:path w="626109" h="47625">
                  <a:moveTo>
                    <a:pt x="377685" y="0"/>
                  </a:moveTo>
                  <a:lnTo>
                    <a:pt x="365899" y="0"/>
                  </a:lnTo>
                  <a:lnTo>
                    <a:pt x="365899" y="11785"/>
                  </a:lnTo>
                  <a:lnTo>
                    <a:pt x="365899" y="23583"/>
                  </a:lnTo>
                  <a:lnTo>
                    <a:pt x="377685" y="23583"/>
                  </a:lnTo>
                  <a:lnTo>
                    <a:pt x="377685" y="11785"/>
                  </a:lnTo>
                  <a:lnTo>
                    <a:pt x="377685" y="0"/>
                  </a:lnTo>
                  <a:close/>
                </a:path>
                <a:path w="626109" h="47625">
                  <a:moveTo>
                    <a:pt x="389496" y="0"/>
                  </a:moveTo>
                  <a:lnTo>
                    <a:pt x="377698" y="0"/>
                  </a:lnTo>
                  <a:lnTo>
                    <a:pt x="377698" y="11785"/>
                  </a:lnTo>
                  <a:lnTo>
                    <a:pt x="389496" y="11785"/>
                  </a:lnTo>
                  <a:lnTo>
                    <a:pt x="389496" y="0"/>
                  </a:lnTo>
                  <a:close/>
                </a:path>
                <a:path w="626109" h="47625">
                  <a:moveTo>
                    <a:pt x="401307" y="23596"/>
                  </a:moveTo>
                  <a:lnTo>
                    <a:pt x="389509" y="23596"/>
                  </a:lnTo>
                  <a:lnTo>
                    <a:pt x="389509" y="35382"/>
                  </a:lnTo>
                  <a:lnTo>
                    <a:pt x="401307" y="35382"/>
                  </a:lnTo>
                  <a:lnTo>
                    <a:pt x="401307" y="23596"/>
                  </a:lnTo>
                  <a:close/>
                </a:path>
                <a:path w="626109" h="47625">
                  <a:moveTo>
                    <a:pt x="401307" y="0"/>
                  </a:moveTo>
                  <a:lnTo>
                    <a:pt x="389509" y="0"/>
                  </a:lnTo>
                  <a:lnTo>
                    <a:pt x="389509" y="11785"/>
                  </a:lnTo>
                  <a:lnTo>
                    <a:pt x="401307" y="11785"/>
                  </a:lnTo>
                  <a:lnTo>
                    <a:pt x="401307" y="0"/>
                  </a:lnTo>
                  <a:close/>
                </a:path>
                <a:path w="626109" h="47625">
                  <a:moveTo>
                    <a:pt x="413092" y="11785"/>
                  </a:moveTo>
                  <a:lnTo>
                    <a:pt x="401307" y="11785"/>
                  </a:lnTo>
                  <a:lnTo>
                    <a:pt x="401307" y="23583"/>
                  </a:lnTo>
                  <a:lnTo>
                    <a:pt x="413092" y="23583"/>
                  </a:lnTo>
                  <a:lnTo>
                    <a:pt x="413092" y="11785"/>
                  </a:lnTo>
                  <a:close/>
                </a:path>
                <a:path w="626109" h="47625">
                  <a:moveTo>
                    <a:pt x="424903" y="0"/>
                  </a:moveTo>
                  <a:lnTo>
                    <a:pt x="413105" y="0"/>
                  </a:lnTo>
                  <a:lnTo>
                    <a:pt x="413105" y="11785"/>
                  </a:lnTo>
                  <a:lnTo>
                    <a:pt x="424903" y="11785"/>
                  </a:lnTo>
                  <a:lnTo>
                    <a:pt x="424903" y="0"/>
                  </a:lnTo>
                  <a:close/>
                </a:path>
                <a:path w="626109" h="47625">
                  <a:moveTo>
                    <a:pt x="436702" y="0"/>
                  </a:moveTo>
                  <a:lnTo>
                    <a:pt x="424916" y="0"/>
                  </a:lnTo>
                  <a:lnTo>
                    <a:pt x="424916" y="11785"/>
                  </a:lnTo>
                  <a:lnTo>
                    <a:pt x="436702" y="11785"/>
                  </a:lnTo>
                  <a:lnTo>
                    <a:pt x="436702" y="0"/>
                  </a:lnTo>
                  <a:close/>
                </a:path>
                <a:path w="626109" h="47625">
                  <a:moveTo>
                    <a:pt x="448513" y="11785"/>
                  </a:moveTo>
                  <a:lnTo>
                    <a:pt x="436714" y="11785"/>
                  </a:lnTo>
                  <a:lnTo>
                    <a:pt x="436714" y="23583"/>
                  </a:lnTo>
                  <a:lnTo>
                    <a:pt x="448513" y="23583"/>
                  </a:lnTo>
                  <a:lnTo>
                    <a:pt x="448513" y="11785"/>
                  </a:lnTo>
                  <a:close/>
                </a:path>
                <a:path w="626109" h="47625">
                  <a:moveTo>
                    <a:pt x="460298" y="23596"/>
                  </a:moveTo>
                  <a:lnTo>
                    <a:pt x="448513" y="23596"/>
                  </a:lnTo>
                  <a:lnTo>
                    <a:pt x="448513" y="35382"/>
                  </a:lnTo>
                  <a:lnTo>
                    <a:pt x="460298" y="35382"/>
                  </a:lnTo>
                  <a:lnTo>
                    <a:pt x="460298" y="23596"/>
                  </a:lnTo>
                  <a:close/>
                </a:path>
                <a:path w="626109" h="47625">
                  <a:moveTo>
                    <a:pt x="460298" y="0"/>
                  </a:moveTo>
                  <a:lnTo>
                    <a:pt x="448513" y="0"/>
                  </a:lnTo>
                  <a:lnTo>
                    <a:pt x="448513" y="11785"/>
                  </a:lnTo>
                  <a:lnTo>
                    <a:pt x="460298" y="11785"/>
                  </a:lnTo>
                  <a:lnTo>
                    <a:pt x="460298" y="0"/>
                  </a:lnTo>
                  <a:close/>
                </a:path>
                <a:path w="626109" h="47625">
                  <a:moveTo>
                    <a:pt x="472109" y="23596"/>
                  </a:moveTo>
                  <a:lnTo>
                    <a:pt x="460324" y="23596"/>
                  </a:lnTo>
                  <a:lnTo>
                    <a:pt x="460324" y="35382"/>
                  </a:lnTo>
                  <a:lnTo>
                    <a:pt x="472109" y="35382"/>
                  </a:lnTo>
                  <a:lnTo>
                    <a:pt x="472109" y="23596"/>
                  </a:lnTo>
                  <a:close/>
                </a:path>
                <a:path w="626109" h="47625">
                  <a:moveTo>
                    <a:pt x="472109" y="0"/>
                  </a:moveTo>
                  <a:lnTo>
                    <a:pt x="460324" y="0"/>
                  </a:lnTo>
                  <a:lnTo>
                    <a:pt x="460324" y="11785"/>
                  </a:lnTo>
                  <a:lnTo>
                    <a:pt x="460324" y="23583"/>
                  </a:lnTo>
                  <a:lnTo>
                    <a:pt x="472109" y="23583"/>
                  </a:lnTo>
                  <a:lnTo>
                    <a:pt x="472109" y="11785"/>
                  </a:lnTo>
                  <a:lnTo>
                    <a:pt x="472109" y="0"/>
                  </a:lnTo>
                  <a:close/>
                </a:path>
                <a:path w="626109" h="47625">
                  <a:moveTo>
                    <a:pt x="483920" y="23596"/>
                  </a:moveTo>
                  <a:lnTo>
                    <a:pt x="472122" y="23596"/>
                  </a:lnTo>
                  <a:lnTo>
                    <a:pt x="472122" y="35382"/>
                  </a:lnTo>
                  <a:lnTo>
                    <a:pt x="483920" y="35382"/>
                  </a:lnTo>
                  <a:lnTo>
                    <a:pt x="483920" y="23596"/>
                  </a:lnTo>
                  <a:close/>
                </a:path>
                <a:path w="626109" h="47625">
                  <a:moveTo>
                    <a:pt x="483920" y="0"/>
                  </a:moveTo>
                  <a:lnTo>
                    <a:pt x="472122" y="0"/>
                  </a:lnTo>
                  <a:lnTo>
                    <a:pt x="472122" y="11785"/>
                  </a:lnTo>
                  <a:lnTo>
                    <a:pt x="483920" y="11785"/>
                  </a:lnTo>
                  <a:lnTo>
                    <a:pt x="483920" y="0"/>
                  </a:lnTo>
                  <a:close/>
                </a:path>
                <a:path w="626109" h="47625">
                  <a:moveTo>
                    <a:pt x="507530" y="0"/>
                  </a:moveTo>
                  <a:lnTo>
                    <a:pt x="495731" y="0"/>
                  </a:lnTo>
                  <a:lnTo>
                    <a:pt x="483933" y="0"/>
                  </a:lnTo>
                  <a:lnTo>
                    <a:pt x="483933" y="11785"/>
                  </a:lnTo>
                  <a:lnTo>
                    <a:pt x="483933" y="23583"/>
                  </a:lnTo>
                  <a:lnTo>
                    <a:pt x="495731" y="23583"/>
                  </a:lnTo>
                  <a:lnTo>
                    <a:pt x="495731" y="11785"/>
                  </a:lnTo>
                  <a:lnTo>
                    <a:pt x="507530" y="11785"/>
                  </a:lnTo>
                  <a:lnTo>
                    <a:pt x="507530" y="0"/>
                  </a:lnTo>
                  <a:close/>
                </a:path>
                <a:path w="626109" h="47625">
                  <a:moveTo>
                    <a:pt x="531126" y="11785"/>
                  </a:moveTo>
                  <a:lnTo>
                    <a:pt x="519341" y="11785"/>
                  </a:lnTo>
                  <a:lnTo>
                    <a:pt x="519341" y="23583"/>
                  </a:lnTo>
                  <a:lnTo>
                    <a:pt x="531126" y="23583"/>
                  </a:lnTo>
                  <a:lnTo>
                    <a:pt x="531126" y="11785"/>
                  </a:lnTo>
                  <a:close/>
                </a:path>
                <a:path w="626109" h="47625">
                  <a:moveTo>
                    <a:pt x="542937" y="23596"/>
                  </a:moveTo>
                  <a:lnTo>
                    <a:pt x="531139" y="23596"/>
                  </a:lnTo>
                  <a:lnTo>
                    <a:pt x="531139" y="35382"/>
                  </a:lnTo>
                  <a:lnTo>
                    <a:pt x="542937" y="35382"/>
                  </a:lnTo>
                  <a:lnTo>
                    <a:pt x="542937" y="23596"/>
                  </a:lnTo>
                  <a:close/>
                </a:path>
                <a:path w="626109" h="47625">
                  <a:moveTo>
                    <a:pt x="554748" y="23596"/>
                  </a:moveTo>
                  <a:lnTo>
                    <a:pt x="542950" y="23596"/>
                  </a:lnTo>
                  <a:lnTo>
                    <a:pt x="542950" y="35382"/>
                  </a:lnTo>
                  <a:lnTo>
                    <a:pt x="554748" y="35382"/>
                  </a:lnTo>
                  <a:lnTo>
                    <a:pt x="554748" y="23596"/>
                  </a:lnTo>
                  <a:close/>
                </a:path>
                <a:path w="626109" h="47625">
                  <a:moveTo>
                    <a:pt x="554748" y="11785"/>
                  </a:moveTo>
                  <a:lnTo>
                    <a:pt x="542950" y="11785"/>
                  </a:lnTo>
                  <a:lnTo>
                    <a:pt x="542950" y="23583"/>
                  </a:lnTo>
                  <a:lnTo>
                    <a:pt x="554748" y="23583"/>
                  </a:lnTo>
                  <a:lnTo>
                    <a:pt x="554748" y="11785"/>
                  </a:lnTo>
                  <a:close/>
                </a:path>
                <a:path w="626109" h="47625">
                  <a:moveTo>
                    <a:pt x="578345" y="0"/>
                  </a:moveTo>
                  <a:lnTo>
                    <a:pt x="566547" y="0"/>
                  </a:lnTo>
                  <a:lnTo>
                    <a:pt x="566547" y="11785"/>
                  </a:lnTo>
                  <a:lnTo>
                    <a:pt x="578345" y="11785"/>
                  </a:lnTo>
                  <a:lnTo>
                    <a:pt x="578345" y="0"/>
                  </a:lnTo>
                  <a:close/>
                </a:path>
                <a:path w="626109" h="47625">
                  <a:moveTo>
                    <a:pt x="590143" y="23596"/>
                  </a:moveTo>
                  <a:lnTo>
                    <a:pt x="578345" y="23596"/>
                  </a:lnTo>
                  <a:lnTo>
                    <a:pt x="578345" y="35382"/>
                  </a:lnTo>
                  <a:lnTo>
                    <a:pt x="590143" y="35382"/>
                  </a:lnTo>
                  <a:lnTo>
                    <a:pt x="590143" y="23596"/>
                  </a:lnTo>
                  <a:close/>
                </a:path>
                <a:path w="626109" h="47625">
                  <a:moveTo>
                    <a:pt x="601941" y="11785"/>
                  </a:moveTo>
                  <a:lnTo>
                    <a:pt x="590143" y="11785"/>
                  </a:lnTo>
                  <a:lnTo>
                    <a:pt x="578345" y="11785"/>
                  </a:lnTo>
                  <a:lnTo>
                    <a:pt x="578345" y="23583"/>
                  </a:lnTo>
                  <a:lnTo>
                    <a:pt x="590143" y="23583"/>
                  </a:lnTo>
                  <a:lnTo>
                    <a:pt x="601941" y="23583"/>
                  </a:lnTo>
                  <a:lnTo>
                    <a:pt x="601941" y="11785"/>
                  </a:lnTo>
                  <a:close/>
                </a:path>
                <a:path w="626109" h="47625">
                  <a:moveTo>
                    <a:pt x="613765" y="11785"/>
                  </a:moveTo>
                  <a:lnTo>
                    <a:pt x="601967" y="11785"/>
                  </a:lnTo>
                  <a:lnTo>
                    <a:pt x="601967" y="23583"/>
                  </a:lnTo>
                  <a:lnTo>
                    <a:pt x="613765" y="23583"/>
                  </a:lnTo>
                  <a:lnTo>
                    <a:pt x="613765" y="11785"/>
                  </a:lnTo>
                  <a:close/>
                </a:path>
                <a:path w="626109" h="47625">
                  <a:moveTo>
                    <a:pt x="625551" y="23596"/>
                  </a:moveTo>
                  <a:lnTo>
                    <a:pt x="613765" y="23596"/>
                  </a:lnTo>
                  <a:lnTo>
                    <a:pt x="601967" y="23596"/>
                  </a:lnTo>
                  <a:lnTo>
                    <a:pt x="601967" y="35382"/>
                  </a:lnTo>
                  <a:lnTo>
                    <a:pt x="613765" y="35382"/>
                  </a:lnTo>
                  <a:lnTo>
                    <a:pt x="625551" y="35382"/>
                  </a:lnTo>
                  <a:lnTo>
                    <a:pt x="625551" y="2359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5958433" y="4499508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09" h="35560">
                  <a:moveTo>
                    <a:pt x="11798" y="11798"/>
                  </a:moveTo>
                  <a:lnTo>
                    <a:pt x="0" y="11798"/>
                  </a:lnTo>
                  <a:lnTo>
                    <a:pt x="0" y="23596"/>
                  </a:lnTo>
                  <a:lnTo>
                    <a:pt x="11798" y="23596"/>
                  </a:lnTo>
                  <a:lnTo>
                    <a:pt x="11798" y="11798"/>
                  </a:lnTo>
                  <a:close/>
                </a:path>
                <a:path w="626109" h="35560">
                  <a:moveTo>
                    <a:pt x="23583" y="23609"/>
                  </a:moveTo>
                  <a:lnTo>
                    <a:pt x="11798" y="23609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23583" y="35407"/>
                  </a:lnTo>
                  <a:lnTo>
                    <a:pt x="23583" y="23609"/>
                  </a:lnTo>
                  <a:close/>
                </a:path>
                <a:path w="626109" h="35560">
                  <a:moveTo>
                    <a:pt x="35394" y="23609"/>
                  </a:moveTo>
                  <a:lnTo>
                    <a:pt x="23596" y="23609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close/>
                </a:path>
                <a:path w="626109" h="35560">
                  <a:moveTo>
                    <a:pt x="35394" y="11798"/>
                  </a:moveTo>
                  <a:lnTo>
                    <a:pt x="23596" y="11798"/>
                  </a:lnTo>
                  <a:lnTo>
                    <a:pt x="23596" y="23596"/>
                  </a:lnTo>
                  <a:lnTo>
                    <a:pt x="35394" y="23596"/>
                  </a:lnTo>
                  <a:lnTo>
                    <a:pt x="35394" y="11798"/>
                  </a:lnTo>
                  <a:close/>
                </a:path>
                <a:path w="626109" h="35560">
                  <a:moveTo>
                    <a:pt x="58991" y="23609"/>
                  </a:moveTo>
                  <a:lnTo>
                    <a:pt x="47205" y="23609"/>
                  </a:lnTo>
                  <a:lnTo>
                    <a:pt x="47205" y="35407"/>
                  </a:lnTo>
                  <a:lnTo>
                    <a:pt x="58991" y="35407"/>
                  </a:lnTo>
                  <a:lnTo>
                    <a:pt x="58991" y="23609"/>
                  </a:lnTo>
                  <a:close/>
                </a:path>
                <a:path w="626109" h="35560">
                  <a:moveTo>
                    <a:pt x="94411" y="11798"/>
                  </a:moveTo>
                  <a:lnTo>
                    <a:pt x="82613" y="11798"/>
                  </a:lnTo>
                  <a:lnTo>
                    <a:pt x="70815" y="11798"/>
                  </a:lnTo>
                  <a:lnTo>
                    <a:pt x="59016" y="11798"/>
                  </a:lnTo>
                  <a:lnTo>
                    <a:pt x="59016" y="23596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94411" y="23596"/>
                  </a:lnTo>
                  <a:lnTo>
                    <a:pt x="94411" y="11798"/>
                  </a:lnTo>
                  <a:close/>
                </a:path>
                <a:path w="626109" h="35560">
                  <a:moveTo>
                    <a:pt x="118008" y="0"/>
                  </a:moveTo>
                  <a:lnTo>
                    <a:pt x="106222" y="0"/>
                  </a:lnTo>
                  <a:lnTo>
                    <a:pt x="94424" y="0"/>
                  </a:lnTo>
                  <a:lnTo>
                    <a:pt x="94424" y="11798"/>
                  </a:lnTo>
                  <a:lnTo>
                    <a:pt x="106222" y="11798"/>
                  </a:lnTo>
                  <a:lnTo>
                    <a:pt x="106222" y="23596"/>
                  </a:lnTo>
                  <a:lnTo>
                    <a:pt x="118008" y="23596"/>
                  </a:lnTo>
                  <a:lnTo>
                    <a:pt x="118008" y="11798"/>
                  </a:lnTo>
                  <a:lnTo>
                    <a:pt x="118008" y="0"/>
                  </a:lnTo>
                  <a:close/>
                </a:path>
                <a:path w="626109" h="35560">
                  <a:moveTo>
                    <a:pt x="141630" y="23609"/>
                  </a:moveTo>
                  <a:lnTo>
                    <a:pt x="129832" y="23609"/>
                  </a:lnTo>
                  <a:lnTo>
                    <a:pt x="129832" y="35407"/>
                  </a:lnTo>
                  <a:lnTo>
                    <a:pt x="141630" y="35407"/>
                  </a:lnTo>
                  <a:lnTo>
                    <a:pt x="141630" y="23609"/>
                  </a:lnTo>
                  <a:close/>
                </a:path>
                <a:path w="626109" h="35560">
                  <a:moveTo>
                    <a:pt x="153416" y="0"/>
                  </a:moveTo>
                  <a:lnTo>
                    <a:pt x="141630" y="0"/>
                  </a:lnTo>
                  <a:lnTo>
                    <a:pt x="141630" y="11798"/>
                  </a:lnTo>
                  <a:lnTo>
                    <a:pt x="153416" y="11798"/>
                  </a:lnTo>
                  <a:lnTo>
                    <a:pt x="153416" y="0"/>
                  </a:lnTo>
                  <a:close/>
                </a:path>
                <a:path w="626109" h="35560">
                  <a:moveTo>
                    <a:pt x="165239" y="23609"/>
                  </a:move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65239" y="23609"/>
                  </a:lnTo>
                  <a:close/>
                </a:path>
                <a:path w="626109" h="35560">
                  <a:moveTo>
                    <a:pt x="177025" y="11798"/>
                  </a:moveTo>
                  <a:lnTo>
                    <a:pt x="165239" y="11798"/>
                  </a:lnTo>
                  <a:lnTo>
                    <a:pt x="165239" y="0"/>
                  </a:lnTo>
                  <a:lnTo>
                    <a:pt x="153441" y="0"/>
                  </a:lnTo>
                  <a:lnTo>
                    <a:pt x="153441" y="11798"/>
                  </a:lnTo>
                  <a:lnTo>
                    <a:pt x="153441" y="23596"/>
                  </a:lnTo>
                  <a:lnTo>
                    <a:pt x="165239" y="23596"/>
                  </a:lnTo>
                  <a:lnTo>
                    <a:pt x="177025" y="23596"/>
                  </a:lnTo>
                  <a:lnTo>
                    <a:pt x="177025" y="11798"/>
                  </a:lnTo>
                  <a:close/>
                </a:path>
                <a:path w="626109" h="35560">
                  <a:moveTo>
                    <a:pt x="188836" y="0"/>
                  </a:moveTo>
                  <a:lnTo>
                    <a:pt x="177038" y="0"/>
                  </a:lnTo>
                  <a:lnTo>
                    <a:pt x="177038" y="11798"/>
                  </a:lnTo>
                  <a:lnTo>
                    <a:pt x="177038" y="23596"/>
                  </a:lnTo>
                  <a:lnTo>
                    <a:pt x="188836" y="23596"/>
                  </a:lnTo>
                  <a:lnTo>
                    <a:pt x="188836" y="11798"/>
                  </a:lnTo>
                  <a:lnTo>
                    <a:pt x="188836" y="0"/>
                  </a:lnTo>
                  <a:close/>
                </a:path>
                <a:path w="626109" h="35560">
                  <a:moveTo>
                    <a:pt x="212432" y="23609"/>
                  </a:moveTo>
                  <a:lnTo>
                    <a:pt x="200647" y="23609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close/>
                </a:path>
                <a:path w="626109" h="35560">
                  <a:moveTo>
                    <a:pt x="212432" y="0"/>
                  </a:moveTo>
                  <a:lnTo>
                    <a:pt x="200647" y="0"/>
                  </a:lnTo>
                  <a:lnTo>
                    <a:pt x="188849" y="0"/>
                  </a:lnTo>
                  <a:lnTo>
                    <a:pt x="188849" y="11798"/>
                  </a:lnTo>
                  <a:lnTo>
                    <a:pt x="188849" y="23596"/>
                  </a:lnTo>
                  <a:lnTo>
                    <a:pt x="200647" y="23596"/>
                  </a:lnTo>
                  <a:lnTo>
                    <a:pt x="212432" y="23596"/>
                  </a:lnTo>
                  <a:lnTo>
                    <a:pt x="212432" y="11798"/>
                  </a:lnTo>
                  <a:lnTo>
                    <a:pt x="212432" y="0"/>
                  </a:lnTo>
                  <a:close/>
                </a:path>
                <a:path w="626109" h="35560">
                  <a:moveTo>
                    <a:pt x="224243" y="23609"/>
                  </a:move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close/>
                </a:path>
                <a:path w="626109" h="35560">
                  <a:moveTo>
                    <a:pt x="247840" y="23609"/>
                  </a:moveTo>
                  <a:lnTo>
                    <a:pt x="236054" y="23609"/>
                  </a:ln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47840" y="35407"/>
                  </a:lnTo>
                  <a:lnTo>
                    <a:pt x="247840" y="23609"/>
                  </a:lnTo>
                  <a:close/>
                </a:path>
                <a:path w="626109" h="35560">
                  <a:moveTo>
                    <a:pt x="247840" y="0"/>
                  </a:moveTo>
                  <a:lnTo>
                    <a:pt x="236054" y="0"/>
                  </a:lnTo>
                  <a:lnTo>
                    <a:pt x="236054" y="11798"/>
                  </a:lnTo>
                  <a:lnTo>
                    <a:pt x="224256" y="11798"/>
                  </a:lnTo>
                  <a:lnTo>
                    <a:pt x="224256" y="23596"/>
                  </a:lnTo>
                  <a:lnTo>
                    <a:pt x="236054" y="23596"/>
                  </a:lnTo>
                  <a:lnTo>
                    <a:pt x="247840" y="23596"/>
                  </a:lnTo>
                  <a:lnTo>
                    <a:pt x="247840" y="11798"/>
                  </a:lnTo>
                  <a:lnTo>
                    <a:pt x="247840" y="0"/>
                  </a:lnTo>
                  <a:close/>
                </a:path>
                <a:path w="626109" h="35560">
                  <a:moveTo>
                    <a:pt x="283260" y="23609"/>
                  </a:moveTo>
                  <a:lnTo>
                    <a:pt x="271475" y="23609"/>
                  </a:lnTo>
                  <a:lnTo>
                    <a:pt x="271475" y="35407"/>
                  </a:lnTo>
                  <a:lnTo>
                    <a:pt x="283260" y="35407"/>
                  </a:lnTo>
                  <a:lnTo>
                    <a:pt x="283260" y="23609"/>
                  </a:lnTo>
                  <a:close/>
                </a:path>
                <a:path w="626109" h="35560">
                  <a:moveTo>
                    <a:pt x="283260" y="0"/>
                  </a:moveTo>
                  <a:lnTo>
                    <a:pt x="271475" y="0"/>
                  </a:lnTo>
                  <a:lnTo>
                    <a:pt x="271475" y="11798"/>
                  </a:lnTo>
                  <a:lnTo>
                    <a:pt x="271475" y="23596"/>
                  </a:lnTo>
                  <a:lnTo>
                    <a:pt x="283260" y="23596"/>
                  </a:lnTo>
                  <a:lnTo>
                    <a:pt x="283260" y="11798"/>
                  </a:lnTo>
                  <a:lnTo>
                    <a:pt x="283260" y="0"/>
                  </a:lnTo>
                  <a:close/>
                </a:path>
                <a:path w="626109" h="35560">
                  <a:moveTo>
                    <a:pt x="295071" y="0"/>
                  </a:moveTo>
                  <a:lnTo>
                    <a:pt x="283273" y="0"/>
                  </a:lnTo>
                  <a:lnTo>
                    <a:pt x="283273" y="11798"/>
                  </a:lnTo>
                  <a:lnTo>
                    <a:pt x="283273" y="23596"/>
                  </a:lnTo>
                  <a:lnTo>
                    <a:pt x="295071" y="23596"/>
                  </a:lnTo>
                  <a:lnTo>
                    <a:pt x="295071" y="11798"/>
                  </a:lnTo>
                  <a:lnTo>
                    <a:pt x="295071" y="0"/>
                  </a:lnTo>
                  <a:close/>
                </a:path>
                <a:path w="626109" h="35560">
                  <a:moveTo>
                    <a:pt x="318668" y="11798"/>
                  </a:moveTo>
                  <a:lnTo>
                    <a:pt x="306882" y="11798"/>
                  </a:lnTo>
                  <a:lnTo>
                    <a:pt x="306882" y="23596"/>
                  </a:lnTo>
                  <a:lnTo>
                    <a:pt x="318668" y="23596"/>
                  </a:lnTo>
                  <a:lnTo>
                    <a:pt x="318668" y="11798"/>
                  </a:lnTo>
                  <a:close/>
                </a:path>
                <a:path w="626109" h="35560">
                  <a:moveTo>
                    <a:pt x="330479" y="0"/>
                  </a:moveTo>
                  <a:lnTo>
                    <a:pt x="318681" y="0"/>
                  </a:lnTo>
                  <a:lnTo>
                    <a:pt x="318681" y="11798"/>
                  </a:lnTo>
                  <a:lnTo>
                    <a:pt x="318681" y="23596"/>
                  </a:lnTo>
                  <a:lnTo>
                    <a:pt x="330479" y="23596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26109" h="35560">
                  <a:moveTo>
                    <a:pt x="365874" y="11798"/>
                  </a:moveTo>
                  <a:lnTo>
                    <a:pt x="354088" y="11798"/>
                  </a:lnTo>
                  <a:lnTo>
                    <a:pt x="354088" y="0"/>
                  </a:lnTo>
                  <a:lnTo>
                    <a:pt x="342290" y="0"/>
                  </a:lnTo>
                  <a:lnTo>
                    <a:pt x="342290" y="11798"/>
                  </a:lnTo>
                  <a:lnTo>
                    <a:pt x="342290" y="23596"/>
                  </a:lnTo>
                  <a:lnTo>
                    <a:pt x="354088" y="23596"/>
                  </a:lnTo>
                  <a:lnTo>
                    <a:pt x="365874" y="23596"/>
                  </a:lnTo>
                  <a:lnTo>
                    <a:pt x="365874" y="11798"/>
                  </a:lnTo>
                  <a:close/>
                </a:path>
                <a:path w="626109" h="35560">
                  <a:moveTo>
                    <a:pt x="377685" y="0"/>
                  </a:moveTo>
                  <a:lnTo>
                    <a:pt x="365899" y="0"/>
                  </a:lnTo>
                  <a:lnTo>
                    <a:pt x="365899" y="11798"/>
                  </a:lnTo>
                  <a:lnTo>
                    <a:pt x="365899" y="23596"/>
                  </a:lnTo>
                  <a:lnTo>
                    <a:pt x="377685" y="23596"/>
                  </a:lnTo>
                  <a:lnTo>
                    <a:pt x="377685" y="11798"/>
                  </a:lnTo>
                  <a:lnTo>
                    <a:pt x="377685" y="0"/>
                  </a:lnTo>
                  <a:close/>
                </a:path>
                <a:path w="626109" h="35560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77698" y="23596"/>
                  </a:lnTo>
                  <a:lnTo>
                    <a:pt x="389496" y="23596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26109" h="35560">
                  <a:moveTo>
                    <a:pt x="413092" y="11798"/>
                  </a:moveTo>
                  <a:lnTo>
                    <a:pt x="401307" y="11798"/>
                  </a:lnTo>
                  <a:lnTo>
                    <a:pt x="401307" y="0"/>
                  </a:lnTo>
                  <a:lnTo>
                    <a:pt x="389509" y="0"/>
                  </a:lnTo>
                  <a:lnTo>
                    <a:pt x="389509" y="11798"/>
                  </a:lnTo>
                  <a:lnTo>
                    <a:pt x="389509" y="23596"/>
                  </a:lnTo>
                  <a:lnTo>
                    <a:pt x="401307" y="23596"/>
                  </a:lnTo>
                  <a:lnTo>
                    <a:pt x="413092" y="23596"/>
                  </a:lnTo>
                  <a:lnTo>
                    <a:pt x="413092" y="11798"/>
                  </a:lnTo>
                  <a:close/>
                </a:path>
                <a:path w="626109" h="35560">
                  <a:moveTo>
                    <a:pt x="424903" y="0"/>
                  </a:moveTo>
                  <a:lnTo>
                    <a:pt x="413105" y="0"/>
                  </a:lnTo>
                  <a:lnTo>
                    <a:pt x="413105" y="11798"/>
                  </a:lnTo>
                  <a:lnTo>
                    <a:pt x="413105" y="23596"/>
                  </a:lnTo>
                  <a:lnTo>
                    <a:pt x="424903" y="23596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26109" h="35560">
                  <a:moveTo>
                    <a:pt x="436702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24916" y="23596"/>
                  </a:lnTo>
                  <a:lnTo>
                    <a:pt x="436702" y="23596"/>
                  </a:lnTo>
                  <a:lnTo>
                    <a:pt x="436702" y="11798"/>
                  </a:lnTo>
                  <a:lnTo>
                    <a:pt x="436702" y="0"/>
                  </a:lnTo>
                  <a:close/>
                </a:path>
                <a:path w="626109" h="35560">
                  <a:moveTo>
                    <a:pt x="448513" y="0"/>
                  </a:moveTo>
                  <a:lnTo>
                    <a:pt x="436714" y="0"/>
                  </a:lnTo>
                  <a:lnTo>
                    <a:pt x="436714" y="11798"/>
                  </a:lnTo>
                  <a:lnTo>
                    <a:pt x="436714" y="23596"/>
                  </a:lnTo>
                  <a:lnTo>
                    <a:pt x="448513" y="23596"/>
                  </a:lnTo>
                  <a:lnTo>
                    <a:pt x="448513" y="11798"/>
                  </a:lnTo>
                  <a:lnTo>
                    <a:pt x="448513" y="0"/>
                  </a:lnTo>
                  <a:close/>
                </a:path>
                <a:path w="626109" h="35560">
                  <a:moveTo>
                    <a:pt x="472109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60324" y="23596"/>
                  </a:lnTo>
                  <a:lnTo>
                    <a:pt x="472109" y="23596"/>
                  </a:lnTo>
                  <a:lnTo>
                    <a:pt x="472109" y="11798"/>
                  </a:lnTo>
                  <a:lnTo>
                    <a:pt x="472109" y="0"/>
                  </a:lnTo>
                  <a:close/>
                </a:path>
                <a:path w="626109" h="35560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09" h="35560">
                  <a:moveTo>
                    <a:pt x="519315" y="11798"/>
                  </a:moveTo>
                  <a:lnTo>
                    <a:pt x="507530" y="11798"/>
                  </a:lnTo>
                  <a:lnTo>
                    <a:pt x="495731" y="11798"/>
                  </a:lnTo>
                  <a:lnTo>
                    <a:pt x="483933" y="11798"/>
                  </a:lnTo>
                  <a:lnTo>
                    <a:pt x="483933" y="23596"/>
                  </a:lnTo>
                  <a:lnTo>
                    <a:pt x="495731" y="23596"/>
                  </a:lnTo>
                  <a:lnTo>
                    <a:pt x="507530" y="23596"/>
                  </a:lnTo>
                  <a:lnTo>
                    <a:pt x="519315" y="23596"/>
                  </a:lnTo>
                  <a:lnTo>
                    <a:pt x="519315" y="11798"/>
                  </a:lnTo>
                  <a:close/>
                </a:path>
                <a:path w="626109" h="35560">
                  <a:moveTo>
                    <a:pt x="531126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19341" y="23596"/>
                  </a:lnTo>
                  <a:lnTo>
                    <a:pt x="531126" y="23596"/>
                  </a:lnTo>
                  <a:lnTo>
                    <a:pt x="531126" y="11798"/>
                  </a:lnTo>
                  <a:lnTo>
                    <a:pt x="531126" y="0"/>
                  </a:lnTo>
                  <a:close/>
                </a:path>
                <a:path w="626109" h="35560">
                  <a:moveTo>
                    <a:pt x="542937" y="11798"/>
                  </a:moveTo>
                  <a:lnTo>
                    <a:pt x="531139" y="11798"/>
                  </a:lnTo>
                  <a:lnTo>
                    <a:pt x="531139" y="23596"/>
                  </a:lnTo>
                  <a:lnTo>
                    <a:pt x="542937" y="23596"/>
                  </a:lnTo>
                  <a:lnTo>
                    <a:pt x="542937" y="11798"/>
                  </a:lnTo>
                  <a:close/>
                </a:path>
                <a:path w="626109" h="35560">
                  <a:moveTo>
                    <a:pt x="578345" y="0"/>
                  </a:moveTo>
                  <a:lnTo>
                    <a:pt x="566547" y="0"/>
                  </a:lnTo>
                  <a:lnTo>
                    <a:pt x="554748" y="0"/>
                  </a:lnTo>
                  <a:lnTo>
                    <a:pt x="542950" y="0"/>
                  </a:ln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26109" h="35560">
                  <a:moveTo>
                    <a:pt x="625551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01967" y="11798"/>
                  </a:lnTo>
                  <a:lnTo>
                    <a:pt x="601967" y="23596"/>
                  </a:lnTo>
                  <a:lnTo>
                    <a:pt x="613765" y="23596"/>
                  </a:lnTo>
                  <a:lnTo>
                    <a:pt x="625551" y="23596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5958433" y="4523117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09" h="47625">
                  <a:moveTo>
                    <a:pt x="23583" y="11798"/>
                  </a:moveTo>
                  <a:lnTo>
                    <a:pt x="11798" y="11798"/>
                  </a:lnTo>
                  <a:lnTo>
                    <a:pt x="0" y="11798"/>
                  </a:lnTo>
                  <a:lnTo>
                    <a:pt x="0" y="23596"/>
                  </a:lnTo>
                  <a:lnTo>
                    <a:pt x="11798" y="23596"/>
                  </a:lnTo>
                  <a:lnTo>
                    <a:pt x="11798" y="35394"/>
                  </a:lnTo>
                  <a:lnTo>
                    <a:pt x="23583" y="35394"/>
                  </a:lnTo>
                  <a:lnTo>
                    <a:pt x="23583" y="23596"/>
                  </a:lnTo>
                  <a:lnTo>
                    <a:pt x="23583" y="11798"/>
                  </a:lnTo>
                  <a:close/>
                </a:path>
                <a:path w="626109" h="47625">
                  <a:moveTo>
                    <a:pt x="35394" y="23596"/>
                  </a:moveTo>
                  <a:lnTo>
                    <a:pt x="23596" y="23596"/>
                  </a:lnTo>
                  <a:lnTo>
                    <a:pt x="23596" y="35394"/>
                  </a:lnTo>
                  <a:lnTo>
                    <a:pt x="35394" y="35394"/>
                  </a:lnTo>
                  <a:lnTo>
                    <a:pt x="35394" y="23596"/>
                  </a:lnTo>
                  <a:close/>
                </a:path>
                <a:path w="626109" h="47625">
                  <a:moveTo>
                    <a:pt x="47205" y="35407"/>
                  </a:moveTo>
                  <a:lnTo>
                    <a:pt x="35407" y="35407"/>
                  </a:lnTo>
                  <a:lnTo>
                    <a:pt x="35407" y="47205"/>
                  </a:lnTo>
                  <a:lnTo>
                    <a:pt x="47205" y="47205"/>
                  </a:lnTo>
                  <a:lnTo>
                    <a:pt x="47205" y="35407"/>
                  </a:lnTo>
                  <a:close/>
                </a:path>
                <a:path w="626109" h="47625">
                  <a:moveTo>
                    <a:pt x="58991" y="11798"/>
                  </a:moveTo>
                  <a:lnTo>
                    <a:pt x="47205" y="11798"/>
                  </a:lnTo>
                  <a:lnTo>
                    <a:pt x="35407" y="11798"/>
                  </a:lnTo>
                  <a:lnTo>
                    <a:pt x="35407" y="23596"/>
                  </a:lnTo>
                  <a:lnTo>
                    <a:pt x="47205" y="23596"/>
                  </a:lnTo>
                  <a:lnTo>
                    <a:pt x="58991" y="23596"/>
                  </a:lnTo>
                  <a:lnTo>
                    <a:pt x="58991" y="11798"/>
                  </a:lnTo>
                  <a:close/>
                </a:path>
                <a:path w="626109" h="47625">
                  <a:moveTo>
                    <a:pt x="94411" y="35407"/>
                  </a:moveTo>
                  <a:lnTo>
                    <a:pt x="82613" y="35407"/>
                  </a:lnTo>
                  <a:lnTo>
                    <a:pt x="70815" y="35407"/>
                  </a:lnTo>
                  <a:lnTo>
                    <a:pt x="70815" y="47205"/>
                  </a:lnTo>
                  <a:lnTo>
                    <a:pt x="82613" y="47205"/>
                  </a:lnTo>
                  <a:lnTo>
                    <a:pt x="94411" y="47205"/>
                  </a:lnTo>
                  <a:lnTo>
                    <a:pt x="94411" y="35407"/>
                  </a:lnTo>
                  <a:close/>
                </a:path>
                <a:path w="626109" h="47625">
                  <a:moveTo>
                    <a:pt x="94411" y="11798"/>
                  </a:moveTo>
                  <a:lnTo>
                    <a:pt x="82613" y="11798"/>
                  </a:lnTo>
                  <a:lnTo>
                    <a:pt x="70815" y="11798"/>
                  </a:lnTo>
                  <a:lnTo>
                    <a:pt x="59016" y="11798"/>
                  </a:lnTo>
                  <a:lnTo>
                    <a:pt x="59016" y="23596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82613" y="35394"/>
                  </a:lnTo>
                  <a:lnTo>
                    <a:pt x="94411" y="35394"/>
                  </a:lnTo>
                  <a:lnTo>
                    <a:pt x="94411" y="23596"/>
                  </a:lnTo>
                  <a:lnTo>
                    <a:pt x="94411" y="11798"/>
                  </a:lnTo>
                  <a:close/>
                </a:path>
                <a:path w="626109" h="47625">
                  <a:moveTo>
                    <a:pt x="118008" y="35407"/>
                  </a:moveTo>
                  <a:lnTo>
                    <a:pt x="106222" y="35407"/>
                  </a:lnTo>
                  <a:lnTo>
                    <a:pt x="94424" y="35407"/>
                  </a:lnTo>
                  <a:lnTo>
                    <a:pt x="94424" y="47205"/>
                  </a:lnTo>
                  <a:lnTo>
                    <a:pt x="106222" y="47205"/>
                  </a:lnTo>
                  <a:lnTo>
                    <a:pt x="118008" y="47205"/>
                  </a:lnTo>
                  <a:lnTo>
                    <a:pt x="118008" y="35407"/>
                  </a:lnTo>
                  <a:close/>
                </a:path>
                <a:path w="626109" h="47625">
                  <a:moveTo>
                    <a:pt x="118008" y="11798"/>
                  </a:moveTo>
                  <a:lnTo>
                    <a:pt x="106222" y="11798"/>
                  </a:lnTo>
                  <a:lnTo>
                    <a:pt x="106222" y="23596"/>
                  </a:lnTo>
                  <a:lnTo>
                    <a:pt x="94424" y="23596"/>
                  </a:lnTo>
                  <a:lnTo>
                    <a:pt x="94424" y="35394"/>
                  </a:lnTo>
                  <a:lnTo>
                    <a:pt x="106222" y="35394"/>
                  </a:lnTo>
                  <a:lnTo>
                    <a:pt x="118008" y="35394"/>
                  </a:lnTo>
                  <a:lnTo>
                    <a:pt x="118008" y="23596"/>
                  </a:lnTo>
                  <a:lnTo>
                    <a:pt x="118008" y="11798"/>
                  </a:lnTo>
                  <a:close/>
                </a:path>
                <a:path w="626109" h="47625">
                  <a:moveTo>
                    <a:pt x="129819" y="11798"/>
                  </a:moveTo>
                  <a:lnTo>
                    <a:pt x="118021" y="11798"/>
                  </a:lnTo>
                  <a:lnTo>
                    <a:pt x="118021" y="23596"/>
                  </a:lnTo>
                  <a:lnTo>
                    <a:pt x="129819" y="23596"/>
                  </a:lnTo>
                  <a:lnTo>
                    <a:pt x="129819" y="11798"/>
                  </a:lnTo>
                  <a:close/>
                </a:path>
                <a:path w="626109" h="47625">
                  <a:moveTo>
                    <a:pt x="141630" y="35407"/>
                  </a:moveTo>
                  <a:lnTo>
                    <a:pt x="129832" y="35407"/>
                  </a:lnTo>
                  <a:lnTo>
                    <a:pt x="129832" y="47205"/>
                  </a:lnTo>
                  <a:lnTo>
                    <a:pt x="141630" y="47205"/>
                  </a:lnTo>
                  <a:lnTo>
                    <a:pt x="141630" y="35407"/>
                  </a:lnTo>
                  <a:close/>
                </a:path>
                <a:path w="626109" h="47625">
                  <a:moveTo>
                    <a:pt x="165239" y="11798"/>
                  </a:moveTo>
                  <a:lnTo>
                    <a:pt x="153441" y="11798"/>
                  </a:lnTo>
                  <a:lnTo>
                    <a:pt x="153441" y="23596"/>
                  </a:lnTo>
                  <a:lnTo>
                    <a:pt x="165239" y="23596"/>
                  </a:lnTo>
                  <a:lnTo>
                    <a:pt x="165239" y="11798"/>
                  </a:lnTo>
                  <a:close/>
                </a:path>
                <a:path w="626109" h="47625">
                  <a:moveTo>
                    <a:pt x="188836" y="11798"/>
                  </a:moveTo>
                  <a:lnTo>
                    <a:pt x="177038" y="11798"/>
                  </a:lnTo>
                  <a:lnTo>
                    <a:pt x="177038" y="23596"/>
                  </a:lnTo>
                  <a:lnTo>
                    <a:pt x="188836" y="23596"/>
                  </a:lnTo>
                  <a:lnTo>
                    <a:pt x="188836" y="11798"/>
                  </a:lnTo>
                  <a:close/>
                </a:path>
                <a:path w="626109" h="47625">
                  <a:moveTo>
                    <a:pt x="212432" y="11798"/>
                  </a:moveTo>
                  <a:lnTo>
                    <a:pt x="200647" y="11798"/>
                  </a:lnTo>
                  <a:lnTo>
                    <a:pt x="200647" y="23596"/>
                  </a:lnTo>
                  <a:lnTo>
                    <a:pt x="200647" y="35394"/>
                  </a:lnTo>
                  <a:lnTo>
                    <a:pt x="212432" y="35394"/>
                  </a:lnTo>
                  <a:lnTo>
                    <a:pt x="212432" y="23596"/>
                  </a:lnTo>
                  <a:lnTo>
                    <a:pt x="212432" y="11798"/>
                  </a:lnTo>
                  <a:close/>
                </a:path>
                <a:path w="626109" h="47625">
                  <a:moveTo>
                    <a:pt x="247840" y="11798"/>
                  </a:moveTo>
                  <a:lnTo>
                    <a:pt x="236054" y="11798"/>
                  </a:lnTo>
                  <a:lnTo>
                    <a:pt x="236054" y="23596"/>
                  </a:lnTo>
                  <a:lnTo>
                    <a:pt x="224256" y="23596"/>
                  </a:lnTo>
                  <a:lnTo>
                    <a:pt x="224256" y="35394"/>
                  </a:lnTo>
                  <a:lnTo>
                    <a:pt x="236054" y="35394"/>
                  </a:lnTo>
                  <a:lnTo>
                    <a:pt x="247840" y="35394"/>
                  </a:lnTo>
                  <a:lnTo>
                    <a:pt x="247840" y="23596"/>
                  </a:lnTo>
                  <a:lnTo>
                    <a:pt x="247840" y="11798"/>
                  </a:lnTo>
                  <a:close/>
                </a:path>
                <a:path w="626109" h="47625">
                  <a:moveTo>
                    <a:pt x="271449" y="11798"/>
                  </a:moveTo>
                  <a:lnTo>
                    <a:pt x="259664" y="11798"/>
                  </a:lnTo>
                  <a:lnTo>
                    <a:pt x="247865" y="11798"/>
                  </a:lnTo>
                  <a:lnTo>
                    <a:pt x="247865" y="23596"/>
                  </a:lnTo>
                  <a:lnTo>
                    <a:pt x="259664" y="23596"/>
                  </a:lnTo>
                  <a:lnTo>
                    <a:pt x="271449" y="23596"/>
                  </a:lnTo>
                  <a:lnTo>
                    <a:pt x="271449" y="11798"/>
                  </a:lnTo>
                  <a:close/>
                </a:path>
                <a:path w="626109" h="47625">
                  <a:moveTo>
                    <a:pt x="283260" y="23596"/>
                  </a:moveTo>
                  <a:lnTo>
                    <a:pt x="271475" y="23596"/>
                  </a:lnTo>
                  <a:lnTo>
                    <a:pt x="271475" y="35394"/>
                  </a:lnTo>
                  <a:lnTo>
                    <a:pt x="283260" y="35394"/>
                  </a:lnTo>
                  <a:lnTo>
                    <a:pt x="283260" y="23596"/>
                  </a:lnTo>
                  <a:close/>
                </a:path>
                <a:path w="626109" h="47625">
                  <a:moveTo>
                    <a:pt x="283260" y="0"/>
                  </a:moveTo>
                  <a:lnTo>
                    <a:pt x="271475" y="0"/>
                  </a:lnTo>
                  <a:lnTo>
                    <a:pt x="271475" y="11798"/>
                  </a:lnTo>
                  <a:lnTo>
                    <a:pt x="283260" y="11798"/>
                  </a:lnTo>
                  <a:lnTo>
                    <a:pt x="283260" y="0"/>
                  </a:lnTo>
                  <a:close/>
                </a:path>
                <a:path w="626109" h="47625">
                  <a:moveTo>
                    <a:pt x="306857" y="0"/>
                  </a:moveTo>
                  <a:lnTo>
                    <a:pt x="295071" y="0"/>
                  </a:lnTo>
                  <a:lnTo>
                    <a:pt x="295071" y="11798"/>
                  </a:lnTo>
                  <a:lnTo>
                    <a:pt x="283273" y="11798"/>
                  </a:lnTo>
                  <a:lnTo>
                    <a:pt x="283273" y="23596"/>
                  </a:lnTo>
                  <a:lnTo>
                    <a:pt x="283273" y="35394"/>
                  </a:lnTo>
                  <a:lnTo>
                    <a:pt x="295071" y="35394"/>
                  </a:lnTo>
                  <a:lnTo>
                    <a:pt x="295071" y="23596"/>
                  </a:lnTo>
                  <a:lnTo>
                    <a:pt x="306857" y="23596"/>
                  </a:lnTo>
                  <a:lnTo>
                    <a:pt x="306857" y="11798"/>
                  </a:lnTo>
                  <a:lnTo>
                    <a:pt x="306857" y="0"/>
                  </a:lnTo>
                  <a:close/>
                </a:path>
                <a:path w="626109" h="47625">
                  <a:moveTo>
                    <a:pt x="318668" y="11798"/>
                  </a:moveTo>
                  <a:lnTo>
                    <a:pt x="306882" y="11798"/>
                  </a:lnTo>
                  <a:lnTo>
                    <a:pt x="306882" y="23596"/>
                  </a:lnTo>
                  <a:lnTo>
                    <a:pt x="306882" y="35394"/>
                  </a:lnTo>
                  <a:lnTo>
                    <a:pt x="318668" y="35394"/>
                  </a:lnTo>
                  <a:lnTo>
                    <a:pt x="318668" y="23596"/>
                  </a:lnTo>
                  <a:lnTo>
                    <a:pt x="318668" y="11798"/>
                  </a:lnTo>
                  <a:close/>
                </a:path>
                <a:path w="626109" h="47625">
                  <a:moveTo>
                    <a:pt x="330479" y="0"/>
                  </a:moveTo>
                  <a:lnTo>
                    <a:pt x="318681" y="0"/>
                  </a:lnTo>
                  <a:lnTo>
                    <a:pt x="318681" y="11798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26109" h="47625">
                  <a:moveTo>
                    <a:pt x="342277" y="23596"/>
                  </a:moveTo>
                  <a:lnTo>
                    <a:pt x="330492" y="23596"/>
                  </a:lnTo>
                  <a:lnTo>
                    <a:pt x="330492" y="35394"/>
                  </a:lnTo>
                  <a:lnTo>
                    <a:pt x="342277" y="35394"/>
                  </a:lnTo>
                  <a:lnTo>
                    <a:pt x="342277" y="23596"/>
                  </a:lnTo>
                  <a:close/>
                </a:path>
                <a:path w="626109" h="47625">
                  <a:moveTo>
                    <a:pt x="342277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42277" y="11798"/>
                  </a:lnTo>
                  <a:lnTo>
                    <a:pt x="342277" y="0"/>
                  </a:lnTo>
                  <a:close/>
                </a:path>
                <a:path w="626109" h="47625">
                  <a:moveTo>
                    <a:pt x="354088" y="0"/>
                  </a:moveTo>
                  <a:lnTo>
                    <a:pt x="342290" y="0"/>
                  </a:lnTo>
                  <a:lnTo>
                    <a:pt x="342290" y="11798"/>
                  </a:lnTo>
                  <a:lnTo>
                    <a:pt x="342290" y="23596"/>
                  </a:lnTo>
                  <a:lnTo>
                    <a:pt x="354088" y="23596"/>
                  </a:lnTo>
                  <a:lnTo>
                    <a:pt x="354088" y="11798"/>
                  </a:lnTo>
                  <a:lnTo>
                    <a:pt x="354088" y="0"/>
                  </a:lnTo>
                  <a:close/>
                </a:path>
                <a:path w="626109" h="47625">
                  <a:moveTo>
                    <a:pt x="365874" y="23596"/>
                  </a:moveTo>
                  <a:lnTo>
                    <a:pt x="354088" y="23596"/>
                  </a:lnTo>
                  <a:lnTo>
                    <a:pt x="354088" y="35394"/>
                  </a:lnTo>
                  <a:lnTo>
                    <a:pt x="365874" y="35394"/>
                  </a:lnTo>
                  <a:lnTo>
                    <a:pt x="365874" y="23596"/>
                  </a:lnTo>
                  <a:close/>
                </a:path>
                <a:path w="626109" h="47625">
                  <a:moveTo>
                    <a:pt x="377685" y="0"/>
                  </a:moveTo>
                  <a:lnTo>
                    <a:pt x="365899" y="0"/>
                  </a:lnTo>
                  <a:lnTo>
                    <a:pt x="365899" y="11798"/>
                  </a:lnTo>
                  <a:lnTo>
                    <a:pt x="377685" y="11798"/>
                  </a:lnTo>
                  <a:lnTo>
                    <a:pt x="377685" y="0"/>
                  </a:lnTo>
                  <a:close/>
                </a:path>
                <a:path w="626109" h="47625">
                  <a:moveTo>
                    <a:pt x="389496" y="11798"/>
                  </a:moveTo>
                  <a:lnTo>
                    <a:pt x="377698" y="11798"/>
                  </a:lnTo>
                  <a:lnTo>
                    <a:pt x="377698" y="23596"/>
                  </a:lnTo>
                  <a:lnTo>
                    <a:pt x="377698" y="35394"/>
                  </a:lnTo>
                  <a:lnTo>
                    <a:pt x="389496" y="35394"/>
                  </a:lnTo>
                  <a:lnTo>
                    <a:pt x="389496" y="23596"/>
                  </a:lnTo>
                  <a:lnTo>
                    <a:pt x="389496" y="11798"/>
                  </a:lnTo>
                  <a:close/>
                </a:path>
                <a:path w="626109" h="47625">
                  <a:moveTo>
                    <a:pt x="401307" y="23596"/>
                  </a:moveTo>
                  <a:lnTo>
                    <a:pt x="389509" y="23596"/>
                  </a:lnTo>
                  <a:lnTo>
                    <a:pt x="389509" y="35394"/>
                  </a:lnTo>
                  <a:lnTo>
                    <a:pt x="401307" y="35394"/>
                  </a:lnTo>
                  <a:lnTo>
                    <a:pt x="401307" y="23596"/>
                  </a:lnTo>
                  <a:close/>
                </a:path>
                <a:path w="626109" h="47625">
                  <a:moveTo>
                    <a:pt x="424903" y="11798"/>
                  </a:moveTo>
                  <a:lnTo>
                    <a:pt x="413105" y="11798"/>
                  </a:lnTo>
                  <a:lnTo>
                    <a:pt x="413105" y="23596"/>
                  </a:lnTo>
                  <a:lnTo>
                    <a:pt x="424903" y="23596"/>
                  </a:lnTo>
                  <a:lnTo>
                    <a:pt x="424903" y="11798"/>
                  </a:lnTo>
                  <a:close/>
                </a:path>
                <a:path w="626109" h="47625">
                  <a:moveTo>
                    <a:pt x="436702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24916" y="23596"/>
                  </a:lnTo>
                  <a:lnTo>
                    <a:pt x="424916" y="35394"/>
                  </a:lnTo>
                  <a:lnTo>
                    <a:pt x="436702" y="35394"/>
                  </a:lnTo>
                  <a:lnTo>
                    <a:pt x="436702" y="23596"/>
                  </a:lnTo>
                  <a:lnTo>
                    <a:pt x="436702" y="11798"/>
                  </a:lnTo>
                  <a:lnTo>
                    <a:pt x="436702" y="0"/>
                  </a:lnTo>
                  <a:close/>
                </a:path>
                <a:path w="626109" h="47625">
                  <a:moveTo>
                    <a:pt x="460298" y="23596"/>
                  </a:moveTo>
                  <a:lnTo>
                    <a:pt x="448513" y="23596"/>
                  </a:lnTo>
                  <a:lnTo>
                    <a:pt x="436714" y="23596"/>
                  </a:lnTo>
                  <a:lnTo>
                    <a:pt x="436714" y="35394"/>
                  </a:lnTo>
                  <a:lnTo>
                    <a:pt x="448513" y="35394"/>
                  </a:lnTo>
                  <a:lnTo>
                    <a:pt x="460298" y="35394"/>
                  </a:lnTo>
                  <a:lnTo>
                    <a:pt x="460298" y="23596"/>
                  </a:lnTo>
                  <a:close/>
                </a:path>
                <a:path w="626109" h="47625">
                  <a:moveTo>
                    <a:pt x="460298" y="0"/>
                  </a:moveTo>
                  <a:lnTo>
                    <a:pt x="448513" y="0"/>
                  </a:lnTo>
                  <a:lnTo>
                    <a:pt x="436714" y="0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60298" y="11798"/>
                  </a:lnTo>
                  <a:lnTo>
                    <a:pt x="460298" y="0"/>
                  </a:lnTo>
                  <a:close/>
                </a:path>
                <a:path w="626109" h="47625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72122" y="23596"/>
                  </a:lnTo>
                  <a:lnTo>
                    <a:pt x="483920" y="23596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09" h="47625">
                  <a:moveTo>
                    <a:pt x="495731" y="0"/>
                  </a:move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495731" y="0"/>
                  </a:lnTo>
                  <a:close/>
                </a:path>
                <a:path w="626109" h="47625">
                  <a:moveTo>
                    <a:pt x="519315" y="23596"/>
                  </a:moveTo>
                  <a:lnTo>
                    <a:pt x="507530" y="23596"/>
                  </a:lnTo>
                  <a:lnTo>
                    <a:pt x="495731" y="23596"/>
                  </a:lnTo>
                  <a:lnTo>
                    <a:pt x="483933" y="23596"/>
                  </a:lnTo>
                  <a:lnTo>
                    <a:pt x="483933" y="35394"/>
                  </a:lnTo>
                  <a:lnTo>
                    <a:pt x="495731" y="35394"/>
                  </a:lnTo>
                  <a:lnTo>
                    <a:pt x="507530" y="35394"/>
                  </a:lnTo>
                  <a:lnTo>
                    <a:pt x="519315" y="35394"/>
                  </a:lnTo>
                  <a:lnTo>
                    <a:pt x="519315" y="23596"/>
                  </a:lnTo>
                  <a:close/>
                </a:path>
                <a:path w="626109" h="47625">
                  <a:moveTo>
                    <a:pt x="531126" y="11798"/>
                  </a:moveTo>
                  <a:lnTo>
                    <a:pt x="519341" y="11798"/>
                  </a:lnTo>
                  <a:lnTo>
                    <a:pt x="519341" y="23596"/>
                  </a:lnTo>
                  <a:lnTo>
                    <a:pt x="531126" y="23596"/>
                  </a:lnTo>
                  <a:lnTo>
                    <a:pt x="531126" y="11798"/>
                  </a:lnTo>
                  <a:close/>
                </a:path>
                <a:path w="626109" h="47625">
                  <a:moveTo>
                    <a:pt x="542937" y="11798"/>
                  </a:moveTo>
                  <a:lnTo>
                    <a:pt x="531139" y="11798"/>
                  </a:lnTo>
                  <a:lnTo>
                    <a:pt x="531139" y="23596"/>
                  </a:lnTo>
                  <a:lnTo>
                    <a:pt x="542937" y="23596"/>
                  </a:lnTo>
                  <a:lnTo>
                    <a:pt x="542937" y="11798"/>
                  </a:lnTo>
                  <a:close/>
                </a:path>
                <a:path w="626109" h="47625">
                  <a:moveTo>
                    <a:pt x="566547" y="23596"/>
                  </a:moveTo>
                  <a:lnTo>
                    <a:pt x="554748" y="23596"/>
                  </a:lnTo>
                  <a:lnTo>
                    <a:pt x="554748" y="35394"/>
                  </a:lnTo>
                  <a:lnTo>
                    <a:pt x="566547" y="35394"/>
                  </a:lnTo>
                  <a:lnTo>
                    <a:pt x="566547" y="23596"/>
                  </a:lnTo>
                  <a:close/>
                </a:path>
                <a:path w="626109" h="47625">
                  <a:moveTo>
                    <a:pt x="566547" y="0"/>
                  </a:moveTo>
                  <a:lnTo>
                    <a:pt x="554748" y="0"/>
                  </a:lnTo>
                  <a:lnTo>
                    <a:pt x="542950" y="0"/>
                  </a:ln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66547" y="0"/>
                  </a:lnTo>
                  <a:close/>
                </a:path>
                <a:path w="626109" h="47625">
                  <a:moveTo>
                    <a:pt x="578345" y="11798"/>
                  </a:moveTo>
                  <a:lnTo>
                    <a:pt x="566547" y="11798"/>
                  </a:lnTo>
                  <a:lnTo>
                    <a:pt x="566547" y="23596"/>
                  </a:lnTo>
                  <a:lnTo>
                    <a:pt x="578345" y="23596"/>
                  </a:lnTo>
                  <a:lnTo>
                    <a:pt x="578345" y="11798"/>
                  </a:lnTo>
                  <a:close/>
                </a:path>
                <a:path w="626109" h="47625">
                  <a:moveTo>
                    <a:pt x="601941" y="11798"/>
                  </a:moveTo>
                  <a:lnTo>
                    <a:pt x="590143" y="11798"/>
                  </a:lnTo>
                  <a:lnTo>
                    <a:pt x="590143" y="23596"/>
                  </a:lnTo>
                  <a:lnTo>
                    <a:pt x="601941" y="23596"/>
                  </a:lnTo>
                  <a:lnTo>
                    <a:pt x="601941" y="11798"/>
                  </a:lnTo>
                  <a:close/>
                </a:path>
                <a:path w="626109" h="47625">
                  <a:moveTo>
                    <a:pt x="625551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13765" y="23596"/>
                  </a:lnTo>
                  <a:lnTo>
                    <a:pt x="625551" y="23596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5958433" y="4558525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09" h="35560">
                  <a:moveTo>
                    <a:pt x="23583" y="23609"/>
                  </a:moveTo>
                  <a:lnTo>
                    <a:pt x="11798" y="23609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23583" y="35407"/>
                  </a:lnTo>
                  <a:lnTo>
                    <a:pt x="23583" y="23609"/>
                  </a:lnTo>
                  <a:close/>
                </a:path>
                <a:path w="626109" h="35560">
                  <a:moveTo>
                    <a:pt x="35394" y="23609"/>
                  </a:moveTo>
                  <a:lnTo>
                    <a:pt x="23596" y="23609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close/>
                </a:path>
                <a:path w="626109" h="35560">
                  <a:moveTo>
                    <a:pt x="58991" y="23609"/>
                  </a:moveTo>
                  <a:lnTo>
                    <a:pt x="47205" y="23609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58991" y="35407"/>
                  </a:lnTo>
                  <a:lnTo>
                    <a:pt x="58991" y="23609"/>
                  </a:lnTo>
                  <a:close/>
                </a:path>
                <a:path w="626109" h="35560">
                  <a:moveTo>
                    <a:pt x="82613" y="23609"/>
                  </a:moveTo>
                  <a:lnTo>
                    <a:pt x="70815" y="23609"/>
                  </a:ln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09"/>
                  </a:lnTo>
                  <a:close/>
                </a:path>
                <a:path w="626109" h="35560">
                  <a:moveTo>
                    <a:pt x="118008" y="23609"/>
                  </a:moveTo>
                  <a:lnTo>
                    <a:pt x="106222" y="23609"/>
                  </a:lnTo>
                  <a:lnTo>
                    <a:pt x="106222" y="35407"/>
                  </a:lnTo>
                  <a:lnTo>
                    <a:pt x="118008" y="35407"/>
                  </a:lnTo>
                  <a:lnTo>
                    <a:pt x="118008" y="23609"/>
                  </a:lnTo>
                  <a:close/>
                </a:path>
                <a:path w="626109" h="35560">
                  <a:moveTo>
                    <a:pt x="118008" y="11798"/>
                  </a:moveTo>
                  <a:lnTo>
                    <a:pt x="106222" y="11798"/>
                  </a:lnTo>
                  <a:lnTo>
                    <a:pt x="94424" y="11798"/>
                  </a:lnTo>
                  <a:lnTo>
                    <a:pt x="94424" y="23596"/>
                  </a:lnTo>
                  <a:lnTo>
                    <a:pt x="106222" y="23596"/>
                  </a:lnTo>
                  <a:lnTo>
                    <a:pt x="118008" y="23596"/>
                  </a:lnTo>
                  <a:lnTo>
                    <a:pt x="118008" y="11798"/>
                  </a:lnTo>
                  <a:close/>
                </a:path>
                <a:path w="626109" h="35560">
                  <a:moveTo>
                    <a:pt x="129819" y="23609"/>
                  </a:moveTo>
                  <a:lnTo>
                    <a:pt x="118021" y="23609"/>
                  </a:lnTo>
                  <a:lnTo>
                    <a:pt x="118021" y="35407"/>
                  </a:lnTo>
                  <a:lnTo>
                    <a:pt x="129819" y="35407"/>
                  </a:lnTo>
                  <a:lnTo>
                    <a:pt x="129819" y="23609"/>
                  </a:lnTo>
                  <a:close/>
                </a:path>
                <a:path w="626109" h="35560">
                  <a:moveTo>
                    <a:pt x="129819" y="11798"/>
                  </a:moveTo>
                  <a:lnTo>
                    <a:pt x="118021" y="11798"/>
                  </a:lnTo>
                  <a:lnTo>
                    <a:pt x="118021" y="23596"/>
                  </a:lnTo>
                  <a:lnTo>
                    <a:pt x="129819" y="23596"/>
                  </a:lnTo>
                  <a:lnTo>
                    <a:pt x="129819" y="11798"/>
                  </a:lnTo>
                  <a:close/>
                </a:path>
                <a:path w="626109" h="35560">
                  <a:moveTo>
                    <a:pt x="141630" y="23609"/>
                  </a:moveTo>
                  <a:lnTo>
                    <a:pt x="129832" y="23609"/>
                  </a:lnTo>
                  <a:lnTo>
                    <a:pt x="129832" y="35407"/>
                  </a:lnTo>
                  <a:lnTo>
                    <a:pt x="141630" y="35407"/>
                  </a:lnTo>
                  <a:lnTo>
                    <a:pt x="141630" y="23609"/>
                  </a:lnTo>
                  <a:close/>
                </a:path>
                <a:path w="626109" h="35560">
                  <a:moveTo>
                    <a:pt x="153416" y="0"/>
                  </a:moveTo>
                  <a:lnTo>
                    <a:pt x="141630" y="0"/>
                  </a:lnTo>
                  <a:lnTo>
                    <a:pt x="129832" y="0"/>
                  </a:lnTo>
                  <a:lnTo>
                    <a:pt x="129832" y="11798"/>
                  </a:lnTo>
                  <a:lnTo>
                    <a:pt x="129832" y="23596"/>
                  </a:lnTo>
                  <a:lnTo>
                    <a:pt x="141630" y="23596"/>
                  </a:lnTo>
                  <a:lnTo>
                    <a:pt x="153416" y="23596"/>
                  </a:lnTo>
                  <a:lnTo>
                    <a:pt x="153416" y="11798"/>
                  </a:lnTo>
                  <a:lnTo>
                    <a:pt x="153416" y="0"/>
                  </a:lnTo>
                  <a:close/>
                </a:path>
                <a:path w="626109" h="35560">
                  <a:moveTo>
                    <a:pt x="165239" y="23609"/>
                  </a:move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65239" y="23609"/>
                  </a:lnTo>
                  <a:close/>
                </a:path>
                <a:path w="626109" h="35560">
                  <a:moveTo>
                    <a:pt x="165239" y="0"/>
                  </a:moveTo>
                  <a:lnTo>
                    <a:pt x="153441" y="0"/>
                  </a:lnTo>
                  <a:lnTo>
                    <a:pt x="153441" y="11798"/>
                  </a:lnTo>
                  <a:lnTo>
                    <a:pt x="165239" y="11798"/>
                  </a:lnTo>
                  <a:lnTo>
                    <a:pt x="165239" y="0"/>
                  </a:lnTo>
                  <a:close/>
                </a:path>
                <a:path w="626109" h="35560">
                  <a:moveTo>
                    <a:pt x="188836" y="23609"/>
                  </a:move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close/>
                </a:path>
                <a:path w="626109" h="35560">
                  <a:moveTo>
                    <a:pt x="188836" y="11798"/>
                  </a:moveTo>
                  <a:lnTo>
                    <a:pt x="177038" y="11798"/>
                  </a:lnTo>
                  <a:lnTo>
                    <a:pt x="177038" y="23596"/>
                  </a:lnTo>
                  <a:lnTo>
                    <a:pt x="188836" y="23596"/>
                  </a:lnTo>
                  <a:lnTo>
                    <a:pt x="188836" y="11798"/>
                  </a:lnTo>
                  <a:close/>
                </a:path>
                <a:path w="626109" h="35560">
                  <a:moveTo>
                    <a:pt x="212432" y="23609"/>
                  </a:moveTo>
                  <a:lnTo>
                    <a:pt x="200647" y="23609"/>
                  </a:ln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close/>
                </a:path>
                <a:path w="626109" h="35560">
                  <a:moveTo>
                    <a:pt x="212432" y="0"/>
                  </a:moveTo>
                  <a:lnTo>
                    <a:pt x="200647" y="0"/>
                  </a:lnTo>
                  <a:lnTo>
                    <a:pt x="188849" y="0"/>
                  </a:lnTo>
                  <a:lnTo>
                    <a:pt x="188849" y="11798"/>
                  </a:lnTo>
                  <a:lnTo>
                    <a:pt x="188849" y="23596"/>
                  </a:lnTo>
                  <a:lnTo>
                    <a:pt x="200647" y="23596"/>
                  </a:lnTo>
                  <a:lnTo>
                    <a:pt x="212432" y="23596"/>
                  </a:lnTo>
                  <a:lnTo>
                    <a:pt x="212432" y="11798"/>
                  </a:lnTo>
                  <a:lnTo>
                    <a:pt x="212432" y="0"/>
                  </a:lnTo>
                  <a:close/>
                </a:path>
                <a:path w="626109" h="35560">
                  <a:moveTo>
                    <a:pt x="224243" y="0"/>
                  </a:moveTo>
                  <a:lnTo>
                    <a:pt x="212458" y="0"/>
                  </a:lnTo>
                  <a:lnTo>
                    <a:pt x="212458" y="11798"/>
                  </a:lnTo>
                  <a:lnTo>
                    <a:pt x="224243" y="11798"/>
                  </a:lnTo>
                  <a:lnTo>
                    <a:pt x="224243" y="0"/>
                  </a:lnTo>
                  <a:close/>
                </a:path>
                <a:path w="626109" h="35560">
                  <a:moveTo>
                    <a:pt x="247840" y="23609"/>
                  </a:moveTo>
                  <a:lnTo>
                    <a:pt x="236054" y="23609"/>
                  </a:lnTo>
                  <a:lnTo>
                    <a:pt x="236054" y="35407"/>
                  </a:lnTo>
                  <a:lnTo>
                    <a:pt x="247840" y="35407"/>
                  </a:lnTo>
                  <a:lnTo>
                    <a:pt x="247840" y="23609"/>
                  </a:lnTo>
                  <a:close/>
                </a:path>
                <a:path w="626109" h="35560">
                  <a:moveTo>
                    <a:pt x="247840" y="0"/>
                  </a:moveTo>
                  <a:lnTo>
                    <a:pt x="236054" y="0"/>
                  </a:lnTo>
                  <a:lnTo>
                    <a:pt x="236054" y="11798"/>
                  </a:lnTo>
                  <a:lnTo>
                    <a:pt x="236054" y="23596"/>
                  </a:lnTo>
                  <a:lnTo>
                    <a:pt x="247840" y="23596"/>
                  </a:lnTo>
                  <a:lnTo>
                    <a:pt x="247840" y="11798"/>
                  </a:lnTo>
                  <a:lnTo>
                    <a:pt x="247840" y="0"/>
                  </a:lnTo>
                  <a:close/>
                </a:path>
                <a:path w="626109" h="35560">
                  <a:moveTo>
                    <a:pt x="271449" y="23609"/>
                  </a:moveTo>
                  <a:lnTo>
                    <a:pt x="259664" y="23609"/>
                  </a:lnTo>
                  <a:lnTo>
                    <a:pt x="247865" y="23609"/>
                  </a:lnTo>
                  <a:lnTo>
                    <a:pt x="247865" y="35407"/>
                  </a:lnTo>
                  <a:lnTo>
                    <a:pt x="259664" y="35407"/>
                  </a:lnTo>
                  <a:lnTo>
                    <a:pt x="271449" y="35407"/>
                  </a:lnTo>
                  <a:lnTo>
                    <a:pt x="271449" y="23609"/>
                  </a:lnTo>
                  <a:close/>
                </a:path>
                <a:path w="626109" h="35560">
                  <a:moveTo>
                    <a:pt x="271449" y="0"/>
                  </a:moveTo>
                  <a:lnTo>
                    <a:pt x="259664" y="0"/>
                  </a:lnTo>
                  <a:lnTo>
                    <a:pt x="247865" y="0"/>
                  </a:lnTo>
                  <a:lnTo>
                    <a:pt x="247865" y="11798"/>
                  </a:lnTo>
                  <a:lnTo>
                    <a:pt x="247865" y="23596"/>
                  </a:lnTo>
                  <a:lnTo>
                    <a:pt x="259664" y="23596"/>
                  </a:lnTo>
                  <a:lnTo>
                    <a:pt x="271449" y="23596"/>
                  </a:lnTo>
                  <a:lnTo>
                    <a:pt x="271449" y="11798"/>
                  </a:lnTo>
                  <a:lnTo>
                    <a:pt x="271449" y="0"/>
                  </a:lnTo>
                  <a:close/>
                </a:path>
                <a:path w="626109" h="35560">
                  <a:moveTo>
                    <a:pt x="283260" y="0"/>
                  </a:moveTo>
                  <a:lnTo>
                    <a:pt x="271475" y="0"/>
                  </a:lnTo>
                  <a:lnTo>
                    <a:pt x="271475" y="11798"/>
                  </a:lnTo>
                  <a:lnTo>
                    <a:pt x="271475" y="23596"/>
                  </a:lnTo>
                  <a:lnTo>
                    <a:pt x="283260" y="23596"/>
                  </a:lnTo>
                  <a:lnTo>
                    <a:pt x="283260" y="11798"/>
                  </a:lnTo>
                  <a:lnTo>
                    <a:pt x="283260" y="0"/>
                  </a:lnTo>
                  <a:close/>
                </a:path>
                <a:path w="626109" h="35560">
                  <a:moveTo>
                    <a:pt x="295071" y="23609"/>
                  </a:move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295071" y="23609"/>
                  </a:lnTo>
                  <a:close/>
                </a:path>
                <a:path w="626109" h="35560">
                  <a:moveTo>
                    <a:pt x="306857" y="0"/>
                  </a:moveTo>
                  <a:lnTo>
                    <a:pt x="295071" y="0"/>
                  </a:lnTo>
                  <a:lnTo>
                    <a:pt x="283273" y="0"/>
                  </a:lnTo>
                  <a:lnTo>
                    <a:pt x="283273" y="11798"/>
                  </a:lnTo>
                  <a:lnTo>
                    <a:pt x="283273" y="23596"/>
                  </a:lnTo>
                  <a:lnTo>
                    <a:pt x="295071" y="23596"/>
                  </a:lnTo>
                  <a:lnTo>
                    <a:pt x="295071" y="11798"/>
                  </a:lnTo>
                  <a:lnTo>
                    <a:pt x="306857" y="11798"/>
                  </a:lnTo>
                  <a:lnTo>
                    <a:pt x="306857" y="0"/>
                  </a:lnTo>
                  <a:close/>
                </a:path>
                <a:path w="626109" h="35560">
                  <a:moveTo>
                    <a:pt x="318668" y="23609"/>
                  </a:moveTo>
                  <a:lnTo>
                    <a:pt x="306882" y="23609"/>
                  </a:lnTo>
                  <a:lnTo>
                    <a:pt x="306882" y="35407"/>
                  </a:lnTo>
                  <a:lnTo>
                    <a:pt x="318668" y="35407"/>
                  </a:lnTo>
                  <a:lnTo>
                    <a:pt x="318668" y="23609"/>
                  </a:lnTo>
                  <a:close/>
                </a:path>
                <a:path w="626109" h="35560">
                  <a:moveTo>
                    <a:pt x="318668" y="0"/>
                  </a:moveTo>
                  <a:lnTo>
                    <a:pt x="306882" y="0"/>
                  </a:lnTo>
                  <a:lnTo>
                    <a:pt x="306882" y="11798"/>
                  </a:lnTo>
                  <a:lnTo>
                    <a:pt x="318668" y="11798"/>
                  </a:lnTo>
                  <a:lnTo>
                    <a:pt x="318668" y="0"/>
                  </a:lnTo>
                  <a:close/>
                </a:path>
                <a:path w="626109" h="35560">
                  <a:moveTo>
                    <a:pt x="330479" y="0"/>
                  </a:moveTo>
                  <a:lnTo>
                    <a:pt x="318681" y="0"/>
                  </a:lnTo>
                  <a:lnTo>
                    <a:pt x="318681" y="11798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26109" h="35560">
                  <a:moveTo>
                    <a:pt x="342277" y="23609"/>
                  </a:moveTo>
                  <a:lnTo>
                    <a:pt x="330492" y="23609"/>
                  </a:lnTo>
                  <a:lnTo>
                    <a:pt x="330492" y="35407"/>
                  </a:lnTo>
                  <a:lnTo>
                    <a:pt x="342277" y="35407"/>
                  </a:lnTo>
                  <a:lnTo>
                    <a:pt x="342277" y="23609"/>
                  </a:lnTo>
                  <a:close/>
                </a:path>
                <a:path w="626109" h="35560">
                  <a:moveTo>
                    <a:pt x="342277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30492" y="23596"/>
                  </a:lnTo>
                  <a:lnTo>
                    <a:pt x="342277" y="23596"/>
                  </a:lnTo>
                  <a:lnTo>
                    <a:pt x="342277" y="11798"/>
                  </a:lnTo>
                  <a:lnTo>
                    <a:pt x="342277" y="0"/>
                  </a:lnTo>
                  <a:close/>
                </a:path>
                <a:path w="626109" h="35560">
                  <a:moveTo>
                    <a:pt x="354088" y="11798"/>
                  </a:moveTo>
                  <a:lnTo>
                    <a:pt x="342290" y="11798"/>
                  </a:lnTo>
                  <a:lnTo>
                    <a:pt x="342290" y="23596"/>
                  </a:lnTo>
                  <a:lnTo>
                    <a:pt x="354088" y="23596"/>
                  </a:lnTo>
                  <a:lnTo>
                    <a:pt x="354088" y="11798"/>
                  </a:lnTo>
                  <a:close/>
                </a:path>
                <a:path w="626109" h="35560">
                  <a:moveTo>
                    <a:pt x="365874" y="0"/>
                  </a:moveTo>
                  <a:lnTo>
                    <a:pt x="354088" y="0"/>
                  </a:lnTo>
                  <a:lnTo>
                    <a:pt x="354088" y="11798"/>
                  </a:lnTo>
                  <a:lnTo>
                    <a:pt x="365874" y="11798"/>
                  </a:lnTo>
                  <a:lnTo>
                    <a:pt x="365874" y="0"/>
                  </a:lnTo>
                  <a:close/>
                </a:path>
                <a:path w="626109" h="35560">
                  <a:moveTo>
                    <a:pt x="377685" y="0"/>
                  </a:moveTo>
                  <a:lnTo>
                    <a:pt x="365899" y="0"/>
                  </a:lnTo>
                  <a:lnTo>
                    <a:pt x="365899" y="11798"/>
                  </a:lnTo>
                  <a:lnTo>
                    <a:pt x="377685" y="11798"/>
                  </a:lnTo>
                  <a:lnTo>
                    <a:pt x="377685" y="0"/>
                  </a:lnTo>
                  <a:close/>
                </a:path>
                <a:path w="626109" h="35560">
                  <a:moveTo>
                    <a:pt x="389496" y="11798"/>
                  </a:moveTo>
                  <a:lnTo>
                    <a:pt x="377698" y="11798"/>
                  </a:lnTo>
                  <a:lnTo>
                    <a:pt x="377698" y="23596"/>
                  </a:lnTo>
                  <a:lnTo>
                    <a:pt x="389496" y="23596"/>
                  </a:lnTo>
                  <a:lnTo>
                    <a:pt x="389496" y="11798"/>
                  </a:lnTo>
                  <a:close/>
                </a:path>
                <a:path w="626109" h="35560">
                  <a:moveTo>
                    <a:pt x="413092" y="0"/>
                  </a:moveTo>
                  <a:lnTo>
                    <a:pt x="401307" y="0"/>
                  </a:ln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13092" y="11798"/>
                  </a:lnTo>
                  <a:lnTo>
                    <a:pt x="413092" y="0"/>
                  </a:lnTo>
                  <a:close/>
                </a:path>
                <a:path w="626109" h="35560">
                  <a:moveTo>
                    <a:pt x="424903" y="0"/>
                  </a:moveTo>
                  <a:lnTo>
                    <a:pt x="413105" y="0"/>
                  </a:lnTo>
                  <a:lnTo>
                    <a:pt x="413105" y="11798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26109" h="35560">
                  <a:moveTo>
                    <a:pt x="436702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36702" y="11798"/>
                  </a:lnTo>
                  <a:lnTo>
                    <a:pt x="436702" y="0"/>
                  </a:lnTo>
                  <a:close/>
                </a:path>
                <a:path w="626109" h="35560">
                  <a:moveTo>
                    <a:pt x="472109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60324" y="23596"/>
                  </a:lnTo>
                  <a:lnTo>
                    <a:pt x="472109" y="23596"/>
                  </a:lnTo>
                  <a:lnTo>
                    <a:pt x="472109" y="11798"/>
                  </a:lnTo>
                  <a:lnTo>
                    <a:pt x="472109" y="0"/>
                  </a:lnTo>
                  <a:close/>
                </a:path>
                <a:path w="626109" h="35560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09" h="35560">
                  <a:moveTo>
                    <a:pt x="531126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19341" y="23596"/>
                  </a:lnTo>
                  <a:lnTo>
                    <a:pt x="531126" y="23596"/>
                  </a:lnTo>
                  <a:lnTo>
                    <a:pt x="531126" y="11798"/>
                  </a:lnTo>
                  <a:lnTo>
                    <a:pt x="531126" y="0"/>
                  </a:lnTo>
                  <a:close/>
                </a:path>
                <a:path w="626109" h="35560">
                  <a:moveTo>
                    <a:pt x="542937" y="0"/>
                  </a:moveTo>
                  <a:lnTo>
                    <a:pt x="531139" y="0"/>
                  </a:lnTo>
                  <a:lnTo>
                    <a:pt x="531139" y="11798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26109" h="35560">
                  <a:moveTo>
                    <a:pt x="578345" y="0"/>
                  </a:moveTo>
                  <a:lnTo>
                    <a:pt x="566547" y="0"/>
                  </a:lnTo>
                  <a:lnTo>
                    <a:pt x="554748" y="0"/>
                  </a:ln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66547" y="23596"/>
                  </a:lnTo>
                  <a:lnTo>
                    <a:pt x="578345" y="23596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26109" h="35560">
                  <a:moveTo>
                    <a:pt x="601941" y="0"/>
                  </a:moveTo>
                  <a:lnTo>
                    <a:pt x="590143" y="0"/>
                  </a:lnTo>
                  <a:lnTo>
                    <a:pt x="590143" y="11798"/>
                  </a:lnTo>
                  <a:lnTo>
                    <a:pt x="601941" y="11798"/>
                  </a:lnTo>
                  <a:lnTo>
                    <a:pt x="601941" y="0"/>
                  </a:lnTo>
                  <a:close/>
                </a:path>
                <a:path w="626109" h="35560">
                  <a:moveTo>
                    <a:pt x="625551" y="11798"/>
                  </a:moveTo>
                  <a:lnTo>
                    <a:pt x="613765" y="11798"/>
                  </a:lnTo>
                  <a:lnTo>
                    <a:pt x="613765" y="0"/>
                  </a:lnTo>
                  <a:lnTo>
                    <a:pt x="601967" y="0"/>
                  </a:lnTo>
                  <a:lnTo>
                    <a:pt x="601967" y="11798"/>
                  </a:lnTo>
                  <a:lnTo>
                    <a:pt x="601967" y="23596"/>
                  </a:lnTo>
                  <a:lnTo>
                    <a:pt x="613765" y="23596"/>
                  </a:lnTo>
                  <a:lnTo>
                    <a:pt x="625551" y="23596"/>
                  </a:lnTo>
                  <a:lnTo>
                    <a:pt x="625551" y="117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5958433" y="4582134"/>
              <a:ext cx="614045" cy="35560"/>
            </a:xfrm>
            <a:custGeom>
              <a:avLst/>
              <a:gdLst/>
              <a:ahLst/>
              <a:cxnLst/>
              <a:rect l="l" t="t" r="r" b="b"/>
              <a:pathLst>
                <a:path w="614045" h="35560">
                  <a:moveTo>
                    <a:pt x="11798" y="11798"/>
                  </a:moveTo>
                  <a:lnTo>
                    <a:pt x="0" y="11798"/>
                  </a:lnTo>
                  <a:lnTo>
                    <a:pt x="0" y="23596"/>
                  </a:lnTo>
                  <a:lnTo>
                    <a:pt x="0" y="35394"/>
                  </a:lnTo>
                  <a:lnTo>
                    <a:pt x="11798" y="35394"/>
                  </a:lnTo>
                  <a:lnTo>
                    <a:pt x="11798" y="23596"/>
                  </a:lnTo>
                  <a:lnTo>
                    <a:pt x="11798" y="11798"/>
                  </a:lnTo>
                  <a:close/>
                </a:path>
                <a:path w="614045" h="35560">
                  <a:moveTo>
                    <a:pt x="35394" y="23596"/>
                  </a:moveTo>
                  <a:lnTo>
                    <a:pt x="23596" y="23596"/>
                  </a:lnTo>
                  <a:lnTo>
                    <a:pt x="23596" y="35394"/>
                  </a:lnTo>
                  <a:lnTo>
                    <a:pt x="35394" y="35394"/>
                  </a:lnTo>
                  <a:lnTo>
                    <a:pt x="35394" y="23596"/>
                  </a:lnTo>
                  <a:close/>
                </a:path>
                <a:path w="614045" h="35560">
                  <a:moveTo>
                    <a:pt x="58991" y="23596"/>
                  </a:moveTo>
                  <a:lnTo>
                    <a:pt x="47205" y="23596"/>
                  </a:lnTo>
                  <a:lnTo>
                    <a:pt x="35407" y="23596"/>
                  </a:lnTo>
                  <a:lnTo>
                    <a:pt x="35407" y="35394"/>
                  </a:lnTo>
                  <a:lnTo>
                    <a:pt x="47205" y="35394"/>
                  </a:lnTo>
                  <a:lnTo>
                    <a:pt x="58991" y="35394"/>
                  </a:lnTo>
                  <a:lnTo>
                    <a:pt x="58991" y="23596"/>
                  </a:lnTo>
                  <a:close/>
                </a:path>
                <a:path w="614045" h="35560">
                  <a:moveTo>
                    <a:pt x="82613" y="11798"/>
                  </a:moveTo>
                  <a:lnTo>
                    <a:pt x="70815" y="11798"/>
                  </a:lnTo>
                  <a:lnTo>
                    <a:pt x="70815" y="23596"/>
                  </a:lnTo>
                  <a:lnTo>
                    <a:pt x="70815" y="35394"/>
                  </a:lnTo>
                  <a:lnTo>
                    <a:pt x="82613" y="35394"/>
                  </a:lnTo>
                  <a:lnTo>
                    <a:pt x="82613" y="23596"/>
                  </a:lnTo>
                  <a:lnTo>
                    <a:pt x="82613" y="11798"/>
                  </a:lnTo>
                  <a:close/>
                </a:path>
                <a:path w="614045" h="35560">
                  <a:moveTo>
                    <a:pt x="106222" y="11798"/>
                  </a:moveTo>
                  <a:lnTo>
                    <a:pt x="94424" y="11798"/>
                  </a:lnTo>
                  <a:lnTo>
                    <a:pt x="94424" y="23596"/>
                  </a:lnTo>
                  <a:lnTo>
                    <a:pt x="106222" y="23596"/>
                  </a:lnTo>
                  <a:lnTo>
                    <a:pt x="106222" y="11798"/>
                  </a:lnTo>
                  <a:close/>
                </a:path>
                <a:path w="614045" h="35560">
                  <a:moveTo>
                    <a:pt x="118008" y="23596"/>
                  </a:moveTo>
                  <a:lnTo>
                    <a:pt x="106222" y="23596"/>
                  </a:lnTo>
                  <a:lnTo>
                    <a:pt x="106222" y="35394"/>
                  </a:lnTo>
                  <a:lnTo>
                    <a:pt x="118008" y="35394"/>
                  </a:lnTo>
                  <a:lnTo>
                    <a:pt x="118008" y="23596"/>
                  </a:lnTo>
                  <a:close/>
                </a:path>
                <a:path w="614045" h="35560">
                  <a:moveTo>
                    <a:pt x="129819" y="23596"/>
                  </a:moveTo>
                  <a:lnTo>
                    <a:pt x="118021" y="23596"/>
                  </a:lnTo>
                  <a:lnTo>
                    <a:pt x="118021" y="35394"/>
                  </a:lnTo>
                  <a:lnTo>
                    <a:pt x="129819" y="35394"/>
                  </a:lnTo>
                  <a:lnTo>
                    <a:pt x="129819" y="23596"/>
                  </a:lnTo>
                  <a:close/>
                </a:path>
                <a:path w="614045" h="35560">
                  <a:moveTo>
                    <a:pt x="141630" y="11798"/>
                  </a:moveTo>
                  <a:lnTo>
                    <a:pt x="129832" y="11798"/>
                  </a:lnTo>
                  <a:lnTo>
                    <a:pt x="129832" y="23596"/>
                  </a:lnTo>
                  <a:lnTo>
                    <a:pt x="141630" y="23596"/>
                  </a:lnTo>
                  <a:lnTo>
                    <a:pt x="141630" y="11798"/>
                  </a:lnTo>
                  <a:close/>
                </a:path>
                <a:path w="614045" h="35560">
                  <a:moveTo>
                    <a:pt x="153416" y="23596"/>
                  </a:moveTo>
                  <a:lnTo>
                    <a:pt x="141630" y="23596"/>
                  </a:lnTo>
                  <a:lnTo>
                    <a:pt x="141630" y="35394"/>
                  </a:lnTo>
                  <a:lnTo>
                    <a:pt x="153416" y="35394"/>
                  </a:lnTo>
                  <a:lnTo>
                    <a:pt x="153416" y="23596"/>
                  </a:lnTo>
                  <a:close/>
                </a:path>
                <a:path w="614045" h="35560">
                  <a:moveTo>
                    <a:pt x="165239" y="11798"/>
                  </a:moveTo>
                  <a:lnTo>
                    <a:pt x="153441" y="11798"/>
                  </a:lnTo>
                  <a:lnTo>
                    <a:pt x="153441" y="23596"/>
                  </a:lnTo>
                  <a:lnTo>
                    <a:pt x="165239" y="23596"/>
                  </a:lnTo>
                  <a:lnTo>
                    <a:pt x="165239" y="11798"/>
                  </a:lnTo>
                  <a:close/>
                </a:path>
                <a:path w="614045" h="35560">
                  <a:moveTo>
                    <a:pt x="177025" y="23596"/>
                  </a:moveTo>
                  <a:lnTo>
                    <a:pt x="165239" y="23596"/>
                  </a:lnTo>
                  <a:lnTo>
                    <a:pt x="165239" y="35394"/>
                  </a:lnTo>
                  <a:lnTo>
                    <a:pt x="177025" y="35394"/>
                  </a:lnTo>
                  <a:lnTo>
                    <a:pt x="177025" y="23596"/>
                  </a:lnTo>
                  <a:close/>
                </a:path>
                <a:path w="614045" h="35560">
                  <a:moveTo>
                    <a:pt x="212432" y="11798"/>
                  </a:moveTo>
                  <a:lnTo>
                    <a:pt x="200647" y="11798"/>
                  </a:lnTo>
                  <a:lnTo>
                    <a:pt x="188849" y="11798"/>
                  </a:lnTo>
                  <a:lnTo>
                    <a:pt x="188849" y="23596"/>
                  </a:lnTo>
                  <a:lnTo>
                    <a:pt x="200647" y="23596"/>
                  </a:lnTo>
                  <a:lnTo>
                    <a:pt x="212432" y="23596"/>
                  </a:lnTo>
                  <a:lnTo>
                    <a:pt x="212432" y="11798"/>
                  </a:lnTo>
                  <a:close/>
                </a:path>
                <a:path w="614045" h="35560">
                  <a:moveTo>
                    <a:pt x="224243" y="11798"/>
                  </a:moveTo>
                  <a:lnTo>
                    <a:pt x="212458" y="11798"/>
                  </a:lnTo>
                  <a:lnTo>
                    <a:pt x="212458" y="23596"/>
                  </a:lnTo>
                  <a:lnTo>
                    <a:pt x="224243" y="23596"/>
                  </a:lnTo>
                  <a:lnTo>
                    <a:pt x="224243" y="11798"/>
                  </a:lnTo>
                  <a:close/>
                </a:path>
                <a:path w="614045" h="35560">
                  <a:moveTo>
                    <a:pt x="247840" y="23596"/>
                  </a:moveTo>
                  <a:lnTo>
                    <a:pt x="236054" y="23596"/>
                  </a:lnTo>
                  <a:lnTo>
                    <a:pt x="224256" y="23596"/>
                  </a:lnTo>
                  <a:lnTo>
                    <a:pt x="224256" y="35394"/>
                  </a:lnTo>
                  <a:lnTo>
                    <a:pt x="236054" y="35394"/>
                  </a:lnTo>
                  <a:lnTo>
                    <a:pt x="247840" y="35394"/>
                  </a:lnTo>
                  <a:lnTo>
                    <a:pt x="247840" y="23596"/>
                  </a:lnTo>
                  <a:close/>
                </a:path>
                <a:path w="614045" h="35560">
                  <a:moveTo>
                    <a:pt x="271449" y="11798"/>
                  </a:moveTo>
                  <a:lnTo>
                    <a:pt x="259664" y="11798"/>
                  </a:lnTo>
                  <a:lnTo>
                    <a:pt x="247865" y="11798"/>
                  </a:lnTo>
                  <a:lnTo>
                    <a:pt x="247865" y="23596"/>
                  </a:lnTo>
                  <a:lnTo>
                    <a:pt x="247865" y="35394"/>
                  </a:lnTo>
                  <a:lnTo>
                    <a:pt x="259664" y="35394"/>
                  </a:lnTo>
                  <a:lnTo>
                    <a:pt x="259664" y="23596"/>
                  </a:lnTo>
                  <a:lnTo>
                    <a:pt x="271449" y="23596"/>
                  </a:lnTo>
                  <a:lnTo>
                    <a:pt x="271449" y="11798"/>
                  </a:lnTo>
                  <a:close/>
                </a:path>
                <a:path w="614045" h="35560">
                  <a:moveTo>
                    <a:pt x="306857" y="23596"/>
                  </a:moveTo>
                  <a:lnTo>
                    <a:pt x="295071" y="23596"/>
                  </a:lnTo>
                  <a:lnTo>
                    <a:pt x="295071" y="11798"/>
                  </a:lnTo>
                  <a:lnTo>
                    <a:pt x="283273" y="11798"/>
                  </a:lnTo>
                  <a:lnTo>
                    <a:pt x="283273" y="23596"/>
                  </a:lnTo>
                  <a:lnTo>
                    <a:pt x="283273" y="35394"/>
                  </a:lnTo>
                  <a:lnTo>
                    <a:pt x="295071" y="35394"/>
                  </a:lnTo>
                  <a:lnTo>
                    <a:pt x="306857" y="35394"/>
                  </a:lnTo>
                  <a:lnTo>
                    <a:pt x="306857" y="23596"/>
                  </a:lnTo>
                  <a:close/>
                </a:path>
                <a:path w="614045" h="35560">
                  <a:moveTo>
                    <a:pt x="318668" y="23596"/>
                  </a:moveTo>
                  <a:lnTo>
                    <a:pt x="306882" y="23596"/>
                  </a:lnTo>
                  <a:lnTo>
                    <a:pt x="306882" y="35394"/>
                  </a:lnTo>
                  <a:lnTo>
                    <a:pt x="318668" y="35394"/>
                  </a:lnTo>
                  <a:lnTo>
                    <a:pt x="318668" y="23596"/>
                  </a:lnTo>
                  <a:close/>
                </a:path>
                <a:path w="614045" h="35560">
                  <a:moveTo>
                    <a:pt x="330479" y="23596"/>
                  </a:moveTo>
                  <a:lnTo>
                    <a:pt x="318681" y="23596"/>
                  </a:lnTo>
                  <a:lnTo>
                    <a:pt x="318681" y="35394"/>
                  </a:lnTo>
                  <a:lnTo>
                    <a:pt x="330479" y="35394"/>
                  </a:lnTo>
                  <a:lnTo>
                    <a:pt x="330479" y="23596"/>
                  </a:lnTo>
                  <a:close/>
                </a:path>
                <a:path w="614045" h="35560">
                  <a:moveTo>
                    <a:pt x="342277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30492" y="23596"/>
                  </a:lnTo>
                  <a:lnTo>
                    <a:pt x="330492" y="35394"/>
                  </a:lnTo>
                  <a:lnTo>
                    <a:pt x="342277" y="35394"/>
                  </a:lnTo>
                  <a:lnTo>
                    <a:pt x="342277" y="23596"/>
                  </a:lnTo>
                  <a:lnTo>
                    <a:pt x="342277" y="11798"/>
                  </a:lnTo>
                  <a:lnTo>
                    <a:pt x="342277" y="0"/>
                  </a:lnTo>
                  <a:close/>
                </a:path>
                <a:path w="614045" h="35560">
                  <a:moveTo>
                    <a:pt x="365874" y="11798"/>
                  </a:moveTo>
                  <a:lnTo>
                    <a:pt x="354088" y="11798"/>
                  </a:lnTo>
                  <a:lnTo>
                    <a:pt x="354088" y="0"/>
                  </a:lnTo>
                  <a:lnTo>
                    <a:pt x="342290" y="0"/>
                  </a:lnTo>
                  <a:lnTo>
                    <a:pt x="342290" y="11798"/>
                  </a:lnTo>
                  <a:lnTo>
                    <a:pt x="342290" y="23596"/>
                  </a:lnTo>
                  <a:lnTo>
                    <a:pt x="342290" y="35394"/>
                  </a:lnTo>
                  <a:lnTo>
                    <a:pt x="354088" y="35394"/>
                  </a:lnTo>
                  <a:lnTo>
                    <a:pt x="365874" y="35394"/>
                  </a:lnTo>
                  <a:lnTo>
                    <a:pt x="365874" y="23596"/>
                  </a:lnTo>
                  <a:lnTo>
                    <a:pt x="365874" y="11798"/>
                  </a:lnTo>
                  <a:close/>
                </a:path>
                <a:path w="614045" h="35560">
                  <a:moveTo>
                    <a:pt x="377685" y="11798"/>
                  </a:moveTo>
                  <a:lnTo>
                    <a:pt x="365899" y="11798"/>
                  </a:lnTo>
                  <a:lnTo>
                    <a:pt x="365899" y="23596"/>
                  </a:lnTo>
                  <a:lnTo>
                    <a:pt x="365899" y="35394"/>
                  </a:lnTo>
                  <a:lnTo>
                    <a:pt x="377685" y="35394"/>
                  </a:lnTo>
                  <a:lnTo>
                    <a:pt x="377685" y="23596"/>
                  </a:lnTo>
                  <a:lnTo>
                    <a:pt x="377685" y="11798"/>
                  </a:lnTo>
                  <a:close/>
                </a:path>
                <a:path w="614045" h="35560">
                  <a:moveTo>
                    <a:pt x="389496" y="23596"/>
                  </a:moveTo>
                  <a:lnTo>
                    <a:pt x="377698" y="23596"/>
                  </a:lnTo>
                  <a:lnTo>
                    <a:pt x="377698" y="35394"/>
                  </a:lnTo>
                  <a:lnTo>
                    <a:pt x="389496" y="35394"/>
                  </a:lnTo>
                  <a:lnTo>
                    <a:pt x="389496" y="23596"/>
                  </a:lnTo>
                  <a:close/>
                </a:path>
                <a:path w="614045" h="35560">
                  <a:moveTo>
                    <a:pt x="413092" y="0"/>
                  </a:moveTo>
                  <a:lnTo>
                    <a:pt x="401307" y="0"/>
                  </a:ln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01307" y="23596"/>
                  </a:lnTo>
                  <a:lnTo>
                    <a:pt x="389509" y="23596"/>
                  </a:lnTo>
                  <a:lnTo>
                    <a:pt x="389509" y="35394"/>
                  </a:lnTo>
                  <a:lnTo>
                    <a:pt x="401307" y="35394"/>
                  </a:lnTo>
                  <a:lnTo>
                    <a:pt x="413092" y="35394"/>
                  </a:lnTo>
                  <a:lnTo>
                    <a:pt x="413092" y="23596"/>
                  </a:lnTo>
                  <a:lnTo>
                    <a:pt x="413092" y="11798"/>
                  </a:lnTo>
                  <a:lnTo>
                    <a:pt x="413092" y="0"/>
                  </a:lnTo>
                  <a:close/>
                </a:path>
                <a:path w="614045" h="35560">
                  <a:moveTo>
                    <a:pt x="424903" y="0"/>
                  </a:moveTo>
                  <a:lnTo>
                    <a:pt x="413105" y="0"/>
                  </a:lnTo>
                  <a:lnTo>
                    <a:pt x="413105" y="11798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14045" h="35560">
                  <a:moveTo>
                    <a:pt x="436702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24916" y="23596"/>
                  </a:lnTo>
                  <a:lnTo>
                    <a:pt x="424916" y="35394"/>
                  </a:lnTo>
                  <a:lnTo>
                    <a:pt x="436702" y="35394"/>
                  </a:lnTo>
                  <a:lnTo>
                    <a:pt x="436702" y="23596"/>
                  </a:lnTo>
                  <a:lnTo>
                    <a:pt x="436702" y="11798"/>
                  </a:lnTo>
                  <a:lnTo>
                    <a:pt x="436702" y="0"/>
                  </a:lnTo>
                  <a:close/>
                </a:path>
                <a:path w="614045" h="35560">
                  <a:moveTo>
                    <a:pt x="460298" y="11798"/>
                  </a:moveTo>
                  <a:lnTo>
                    <a:pt x="448513" y="11798"/>
                  </a:lnTo>
                  <a:lnTo>
                    <a:pt x="448513" y="23596"/>
                  </a:lnTo>
                  <a:lnTo>
                    <a:pt x="448513" y="35394"/>
                  </a:lnTo>
                  <a:lnTo>
                    <a:pt x="460298" y="35394"/>
                  </a:lnTo>
                  <a:lnTo>
                    <a:pt x="460298" y="23596"/>
                  </a:lnTo>
                  <a:lnTo>
                    <a:pt x="460298" y="11798"/>
                  </a:lnTo>
                  <a:close/>
                </a:path>
                <a:path w="614045" h="35560">
                  <a:moveTo>
                    <a:pt x="472109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60324" y="23596"/>
                  </a:lnTo>
                  <a:lnTo>
                    <a:pt x="460324" y="35394"/>
                  </a:lnTo>
                  <a:lnTo>
                    <a:pt x="472109" y="35394"/>
                  </a:lnTo>
                  <a:lnTo>
                    <a:pt x="472109" y="23596"/>
                  </a:lnTo>
                  <a:lnTo>
                    <a:pt x="472109" y="11798"/>
                  </a:lnTo>
                  <a:lnTo>
                    <a:pt x="472109" y="0"/>
                  </a:lnTo>
                  <a:close/>
                </a:path>
                <a:path w="614045" h="35560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72122" y="23596"/>
                  </a:lnTo>
                  <a:lnTo>
                    <a:pt x="472122" y="35394"/>
                  </a:lnTo>
                  <a:lnTo>
                    <a:pt x="483920" y="35394"/>
                  </a:lnTo>
                  <a:lnTo>
                    <a:pt x="483920" y="23596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14045" h="35560">
                  <a:moveTo>
                    <a:pt x="507530" y="0"/>
                  </a:moveTo>
                  <a:lnTo>
                    <a:pt x="495731" y="0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07530" y="0"/>
                  </a:lnTo>
                  <a:close/>
                </a:path>
                <a:path w="614045" h="35560">
                  <a:moveTo>
                    <a:pt x="519315" y="23596"/>
                  </a:moveTo>
                  <a:lnTo>
                    <a:pt x="507530" y="23596"/>
                  </a:lnTo>
                  <a:lnTo>
                    <a:pt x="495731" y="23596"/>
                  </a:lnTo>
                  <a:lnTo>
                    <a:pt x="495731" y="11798"/>
                  </a:lnTo>
                  <a:lnTo>
                    <a:pt x="483933" y="11798"/>
                  </a:lnTo>
                  <a:lnTo>
                    <a:pt x="483933" y="23596"/>
                  </a:lnTo>
                  <a:lnTo>
                    <a:pt x="483933" y="35394"/>
                  </a:lnTo>
                  <a:lnTo>
                    <a:pt x="495731" y="35394"/>
                  </a:lnTo>
                  <a:lnTo>
                    <a:pt x="507530" y="35394"/>
                  </a:lnTo>
                  <a:lnTo>
                    <a:pt x="519315" y="35394"/>
                  </a:lnTo>
                  <a:lnTo>
                    <a:pt x="519315" y="23596"/>
                  </a:lnTo>
                  <a:close/>
                </a:path>
                <a:path w="614045" h="35560">
                  <a:moveTo>
                    <a:pt x="531126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19341" y="23596"/>
                  </a:lnTo>
                  <a:lnTo>
                    <a:pt x="519341" y="35394"/>
                  </a:lnTo>
                  <a:lnTo>
                    <a:pt x="531126" y="35394"/>
                  </a:lnTo>
                  <a:lnTo>
                    <a:pt x="531126" y="23596"/>
                  </a:lnTo>
                  <a:lnTo>
                    <a:pt x="531126" y="11798"/>
                  </a:lnTo>
                  <a:lnTo>
                    <a:pt x="531126" y="0"/>
                  </a:lnTo>
                  <a:close/>
                </a:path>
                <a:path w="614045" h="35560">
                  <a:moveTo>
                    <a:pt x="554748" y="0"/>
                  </a:move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54748" y="0"/>
                  </a:lnTo>
                  <a:close/>
                </a:path>
                <a:path w="614045" h="35560">
                  <a:moveTo>
                    <a:pt x="601941" y="0"/>
                  </a:moveTo>
                  <a:lnTo>
                    <a:pt x="590143" y="0"/>
                  </a:lnTo>
                  <a:lnTo>
                    <a:pt x="578345" y="0"/>
                  </a:lnTo>
                  <a:lnTo>
                    <a:pt x="566547" y="0"/>
                  </a:lnTo>
                  <a:lnTo>
                    <a:pt x="566547" y="11798"/>
                  </a:lnTo>
                  <a:lnTo>
                    <a:pt x="566547" y="23596"/>
                  </a:lnTo>
                  <a:lnTo>
                    <a:pt x="578345" y="23596"/>
                  </a:lnTo>
                  <a:lnTo>
                    <a:pt x="578345" y="11798"/>
                  </a:lnTo>
                  <a:lnTo>
                    <a:pt x="590143" y="11798"/>
                  </a:lnTo>
                  <a:lnTo>
                    <a:pt x="590143" y="23596"/>
                  </a:lnTo>
                  <a:lnTo>
                    <a:pt x="601941" y="23596"/>
                  </a:lnTo>
                  <a:lnTo>
                    <a:pt x="601941" y="11798"/>
                  </a:lnTo>
                  <a:lnTo>
                    <a:pt x="601941" y="0"/>
                  </a:lnTo>
                  <a:close/>
                </a:path>
                <a:path w="614045" h="35560">
                  <a:moveTo>
                    <a:pt x="613765" y="0"/>
                  </a:moveTo>
                  <a:lnTo>
                    <a:pt x="601967" y="0"/>
                  </a:lnTo>
                  <a:lnTo>
                    <a:pt x="601967" y="11798"/>
                  </a:lnTo>
                  <a:lnTo>
                    <a:pt x="601967" y="23596"/>
                  </a:lnTo>
                  <a:lnTo>
                    <a:pt x="613765" y="23596"/>
                  </a:lnTo>
                  <a:lnTo>
                    <a:pt x="613765" y="11798"/>
                  </a:lnTo>
                  <a:lnTo>
                    <a:pt x="61376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5958433" y="4605730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09" h="47625">
                  <a:moveTo>
                    <a:pt x="11798" y="35420"/>
                  </a:moveTo>
                  <a:lnTo>
                    <a:pt x="0" y="35420"/>
                  </a:lnTo>
                  <a:lnTo>
                    <a:pt x="0" y="47218"/>
                  </a:lnTo>
                  <a:lnTo>
                    <a:pt x="11798" y="47218"/>
                  </a:lnTo>
                  <a:lnTo>
                    <a:pt x="11798" y="35420"/>
                  </a:lnTo>
                  <a:close/>
                </a:path>
                <a:path w="626109" h="47625">
                  <a:moveTo>
                    <a:pt x="11798" y="11811"/>
                  </a:moveTo>
                  <a:lnTo>
                    <a:pt x="0" y="11811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11798" y="23622"/>
                  </a:lnTo>
                  <a:lnTo>
                    <a:pt x="11798" y="11811"/>
                  </a:lnTo>
                  <a:close/>
                </a:path>
                <a:path w="626109" h="47625">
                  <a:moveTo>
                    <a:pt x="35394" y="11811"/>
                  </a:moveTo>
                  <a:lnTo>
                    <a:pt x="23596" y="11811"/>
                  </a:lnTo>
                  <a:lnTo>
                    <a:pt x="23596" y="23609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22"/>
                  </a:lnTo>
                  <a:lnTo>
                    <a:pt x="35394" y="11811"/>
                  </a:lnTo>
                  <a:close/>
                </a:path>
                <a:path w="626109" h="47625">
                  <a:moveTo>
                    <a:pt x="58991" y="11811"/>
                  </a:moveTo>
                  <a:lnTo>
                    <a:pt x="47205" y="11811"/>
                  </a:lnTo>
                  <a:lnTo>
                    <a:pt x="35407" y="11811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58991" y="35407"/>
                  </a:lnTo>
                  <a:lnTo>
                    <a:pt x="58991" y="23622"/>
                  </a:lnTo>
                  <a:lnTo>
                    <a:pt x="58991" y="11811"/>
                  </a:lnTo>
                  <a:close/>
                </a:path>
                <a:path w="626109" h="47625">
                  <a:moveTo>
                    <a:pt x="82613" y="35420"/>
                  </a:moveTo>
                  <a:lnTo>
                    <a:pt x="70815" y="35420"/>
                  </a:lnTo>
                  <a:lnTo>
                    <a:pt x="70815" y="47218"/>
                  </a:lnTo>
                  <a:lnTo>
                    <a:pt x="82613" y="47218"/>
                  </a:lnTo>
                  <a:lnTo>
                    <a:pt x="82613" y="35420"/>
                  </a:lnTo>
                  <a:close/>
                </a:path>
                <a:path w="626109" h="47625">
                  <a:moveTo>
                    <a:pt x="82613" y="11811"/>
                  </a:moveTo>
                  <a:lnTo>
                    <a:pt x="70815" y="11811"/>
                  </a:lnTo>
                  <a:lnTo>
                    <a:pt x="70815" y="23609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22"/>
                  </a:lnTo>
                  <a:lnTo>
                    <a:pt x="82613" y="11811"/>
                  </a:lnTo>
                  <a:close/>
                </a:path>
                <a:path w="626109" h="47625">
                  <a:moveTo>
                    <a:pt x="118008" y="35420"/>
                  </a:moveTo>
                  <a:lnTo>
                    <a:pt x="106222" y="35420"/>
                  </a:lnTo>
                  <a:lnTo>
                    <a:pt x="106222" y="47218"/>
                  </a:lnTo>
                  <a:lnTo>
                    <a:pt x="118008" y="47218"/>
                  </a:lnTo>
                  <a:lnTo>
                    <a:pt x="118008" y="35420"/>
                  </a:lnTo>
                  <a:close/>
                </a:path>
                <a:path w="626109" h="47625">
                  <a:moveTo>
                    <a:pt x="118008" y="11811"/>
                  </a:moveTo>
                  <a:lnTo>
                    <a:pt x="106222" y="11811"/>
                  </a:lnTo>
                  <a:lnTo>
                    <a:pt x="94424" y="11811"/>
                  </a:lnTo>
                  <a:lnTo>
                    <a:pt x="94424" y="23622"/>
                  </a:lnTo>
                  <a:lnTo>
                    <a:pt x="106222" y="23622"/>
                  </a:lnTo>
                  <a:lnTo>
                    <a:pt x="106222" y="35407"/>
                  </a:lnTo>
                  <a:lnTo>
                    <a:pt x="118008" y="35407"/>
                  </a:lnTo>
                  <a:lnTo>
                    <a:pt x="118008" y="23622"/>
                  </a:lnTo>
                  <a:lnTo>
                    <a:pt x="118008" y="11811"/>
                  </a:lnTo>
                  <a:close/>
                </a:path>
                <a:path w="626109" h="47625">
                  <a:moveTo>
                    <a:pt x="129819" y="35420"/>
                  </a:moveTo>
                  <a:lnTo>
                    <a:pt x="118021" y="35420"/>
                  </a:lnTo>
                  <a:lnTo>
                    <a:pt x="118021" y="47218"/>
                  </a:lnTo>
                  <a:lnTo>
                    <a:pt x="129819" y="47218"/>
                  </a:lnTo>
                  <a:lnTo>
                    <a:pt x="129819" y="35420"/>
                  </a:lnTo>
                  <a:close/>
                </a:path>
                <a:path w="626109" h="47625">
                  <a:moveTo>
                    <a:pt x="129819" y="23609"/>
                  </a:moveTo>
                  <a:lnTo>
                    <a:pt x="118021" y="23609"/>
                  </a:lnTo>
                  <a:lnTo>
                    <a:pt x="118021" y="35407"/>
                  </a:lnTo>
                  <a:lnTo>
                    <a:pt x="129819" y="35407"/>
                  </a:lnTo>
                  <a:lnTo>
                    <a:pt x="129819" y="23609"/>
                  </a:lnTo>
                  <a:close/>
                </a:path>
                <a:path w="626109" h="47625">
                  <a:moveTo>
                    <a:pt x="153416" y="35420"/>
                  </a:moveTo>
                  <a:lnTo>
                    <a:pt x="141630" y="35420"/>
                  </a:lnTo>
                  <a:lnTo>
                    <a:pt x="141630" y="47218"/>
                  </a:lnTo>
                  <a:lnTo>
                    <a:pt x="153416" y="47218"/>
                  </a:lnTo>
                  <a:lnTo>
                    <a:pt x="153416" y="35420"/>
                  </a:lnTo>
                  <a:close/>
                </a:path>
                <a:path w="626109" h="47625">
                  <a:moveTo>
                    <a:pt x="165239" y="35420"/>
                  </a:moveTo>
                  <a:lnTo>
                    <a:pt x="153441" y="35420"/>
                  </a:lnTo>
                  <a:lnTo>
                    <a:pt x="153441" y="47218"/>
                  </a:lnTo>
                  <a:lnTo>
                    <a:pt x="165239" y="47218"/>
                  </a:lnTo>
                  <a:lnTo>
                    <a:pt x="165239" y="35420"/>
                  </a:lnTo>
                  <a:close/>
                </a:path>
                <a:path w="626109" h="47625">
                  <a:moveTo>
                    <a:pt x="177025" y="11811"/>
                  </a:moveTo>
                  <a:lnTo>
                    <a:pt x="165239" y="11811"/>
                  </a:lnTo>
                  <a:lnTo>
                    <a:pt x="165239" y="23609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22"/>
                  </a:lnTo>
                  <a:lnTo>
                    <a:pt x="177025" y="11811"/>
                  </a:lnTo>
                  <a:close/>
                </a:path>
                <a:path w="626109" h="47625">
                  <a:moveTo>
                    <a:pt x="188836" y="35420"/>
                  </a:moveTo>
                  <a:lnTo>
                    <a:pt x="177038" y="35420"/>
                  </a:lnTo>
                  <a:lnTo>
                    <a:pt x="177038" y="47218"/>
                  </a:lnTo>
                  <a:lnTo>
                    <a:pt x="188836" y="47218"/>
                  </a:lnTo>
                  <a:lnTo>
                    <a:pt x="188836" y="35420"/>
                  </a:lnTo>
                  <a:close/>
                </a:path>
                <a:path w="626109" h="47625">
                  <a:moveTo>
                    <a:pt x="212432" y="35420"/>
                  </a:moveTo>
                  <a:lnTo>
                    <a:pt x="200647" y="35420"/>
                  </a:lnTo>
                  <a:lnTo>
                    <a:pt x="200647" y="47218"/>
                  </a:lnTo>
                  <a:lnTo>
                    <a:pt x="212432" y="47218"/>
                  </a:lnTo>
                  <a:lnTo>
                    <a:pt x="212432" y="35420"/>
                  </a:lnTo>
                  <a:close/>
                </a:path>
                <a:path w="626109" h="47625">
                  <a:moveTo>
                    <a:pt x="212432" y="11811"/>
                  </a:moveTo>
                  <a:lnTo>
                    <a:pt x="200647" y="11811"/>
                  </a:lnTo>
                  <a:lnTo>
                    <a:pt x="200647" y="23622"/>
                  </a:lnTo>
                  <a:lnTo>
                    <a:pt x="212432" y="23622"/>
                  </a:lnTo>
                  <a:lnTo>
                    <a:pt x="212432" y="11811"/>
                  </a:lnTo>
                  <a:close/>
                </a:path>
                <a:path w="626109" h="47625">
                  <a:moveTo>
                    <a:pt x="224243" y="35420"/>
                  </a:moveTo>
                  <a:lnTo>
                    <a:pt x="212458" y="35420"/>
                  </a:lnTo>
                  <a:lnTo>
                    <a:pt x="212458" y="47218"/>
                  </a:lnTo>
                  <a:lnTo>
                    <a:pt x="224243" y="47218"/>
                  </a:lnTo>
                  <a:lnTo>
                    <a:pt x="224243" y="35420"/>
                  </a:lnTo>
                  <a:close/>
                </a:path>
                <a:path w="626109" h="47625">
                  <a:moveTo>
                    <a:pt x="236054" y="35420"/>
                  </a:moveTo>
                  <a:lnTo>
                    <a:pt x="224256" y="35420"/>
                  </a:lnTo>
                  <a:lnTo>
                    <a:pt x="224256" y="47218"/>
                  </a:lnTo>
                  <a:lnTo>
                    <a:pt x="236054" y="47218"/>
                  </a:lnTo>
                  <a:lnTo>
                    <a:pt x="236054" y="35420"/>
                  </a:lnTo>
                  <a:close/>
                </a:path>
                <a:path w="626109" h="47625">
                  <a:moveTo>
                    <a:pt x="236054" y="11811"/>
                  </a:moveTo>
                  <a:lnTo>
                    <a:pt x="224256" y="11811"/>
                  </a:lnTo>
                  <a:lnTo>
                    <a:pt x="224256" y="23622"/>
                  </a:lnTo>
                  <a:lnTo>
                    <a:pt x="236054" y="23622"/>
                  </a:lnTo>
                  <a:lnTo>
                    <a:pt x="236054" y="11811"/>
                  </a:lnTo>
                  <a:close/>
                </a:path>
                <a:path w="626109" h="47625">
                  <a:moveTo>
                    <a:pt x="271449" y="35420"/>
                  </a:moveTo>
                  <a:lnTo>
                    <a:pt x="259664" y="35420"/>
                  </a:lnTo>
                  <a:lnTo>
                    <a:pt x="247865" y="35420"/>
                  </a:lnTo>
                  <a:lnTo>
                    <a:pt x="247865" y="47218"/>
                  </a:lnTo>
                  <a:lnTo>
                    <a:pt x="259664" y="47218"/>
                  </a:lnTo>
                  <a:lnTo>
                    <a:pt x="271449" y="47218"/>
                  </a:lnTo>
                  <a:lnTo>
                    <a:pt x="271449" y="35420"/>
                  </a:lnTo>
                  <a:close/>
                </a:path>
                <a:path w="626109" h="47625">
                  <a:moveTo>
                    <a:pt x="271449" y="11811"/>
                  </a:moveTo>
                  <a:lnTo>
                    <a:pt x="259664" y="11811"/>
                  </a:lnTo>
                  <a:lnTo>
                    <a:pt x="247865" y="11811"/>
                  </a:lnTo>
                  <a:lnTo>
                    <a:pt x="247865" y="23622"/>
                  </a:lnTo>
                  <a:lnTo>
                    <a:pt x="259664" y="23622"/>
                  </a:lnTo>
                  <a:lnTo>
                    <a:pt x="259664" y="35407"/>
                  </a:lnTo>
                  <a:lnTo>
                    <a:pt x="271449" y="35407"/>
                  </a:lnTo>
                  <a:lnTo>
                    <a:pt x="271449" y="23622"/>
                  </a:lnTo>
                  <a:lnTo>
                    <a:pt x="271449" y="11811"/>
                  </a:lnTo>
                  <a:close/>
                </a:path>
                <a:path w="626109" h="47625">
                  <a:moveTo>
                    <a:pt x="283260" y="35420"/>
                  </a:moveTo>
                  <a:lnTo>
                    <a:pt x="271475" y="35420"/>
                  </a:lnTo>
                  <a:lnTo>
                    <a:pt x="271475" y="47218"/>
                  </a:lnTo>
                  <a:lnTo>
                    <a:pt x="283260" y="47218"/>
                  </a:lnTo>
                  <a:lnTo>
                    <a:pt x="283260" y="35420"/>
                  </a:lnTo>
                  <a:close/>
                </a:path>
                <a:path w="626109" h="47625">
                  <a:moveTo>
                    <a:pt x="283260" y="11811"/>
                  </a:moveTo>
                  <a:lnTo>
                    <a:pt x="271475" y="11811"/>
                  </a:lnTo>
                  <a:lnTo>
                    <a:pt x="271475" y="23622"/>
                  </a:lnTo>
                  <a:lnTo>
                    <a:pt x="283260" y="23622"/>
                  </a:lnTo>
                  <a:lnTo>
                    <a:pt x="283260" y="11811"/>
                  </a:lnTo>
                  <a:close/>
                </a:path>
                <a:path w="626109" h="47625">
                  <a:moveTo>
                    <a:pt x="295071" y="23609"/>
                  </a:move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295071" y="23609"/>
                  </a:lnTo>
                  <a:close/>
                </a:path>
                <a:path w="626109" h="47625">
                  <a:moveTo>
                    <a:pt x="306857" y="35420"/>
                  </a:moveTo>
                  <a:lnTo>
                    <a:pt x="295071" y="35420"/>
                  </a:lnTo>
                  <a:lnTo>
                    <a:pt x="283273" y="35420"/>
                  </a:lnTo>
                  <a:lnTo>
                    <a:pt x="283273" y="47218"/>
                  </a:lnTo>
                  <a:lnTo>
                    <a:pt x="295071" y="47218"/>
                  </a:lnTo>
                  <a:lnTo>
                    <a:pt x="306857" y="47218"/>
                  </a:lnTo>
                  <a:lnTo>
                    <a:pt x="306857" y="35420"/>
                  </a:lnTo>
                  <a:close/>
                </a:path>
                <a:path w="626109" h="47625">
                  <a:moveTo>
                    <a:pt x="318668" y="35420"/>
                  </a:moveTo>
                  <a:lnTo>
                    <a:pt x="306882" y="35420"/>
                  </a:lnTo>
                  <a:lnTo>
                    <a:pt x="306882" y="47218"/>
                  </a:lnTo>
                  <a:lnTo>
                    <a:pt x="318668" y="47218"/>
                  </a:lnTo>
                  <a:lnTo>
                    <a:pt x="318668" y="35420"/>
                  </a:lnTo>
                  <a:close/>
                </a:path>
                <a:path w="626109" h="47625">
                  <a:moveTo>
                    <a:pt x="318668" y="23609"/>
                  </a:moveTo>
                  <a:lnTo>
                    <a:pt x="306882" y="23609"/>
                  </a:lnTo>
                  <a:lnTo>
                    <a:pt x="306882" y="35407"/>
                  </a:lnTo>
                  <a:lnTo>
                    <a:pt x="318668" y="35407"/>
                  </a:lnTo>
                  <a:lnTo>
                    <a:pt x="318668" y="23609"/>
                  </a:lnTo>
                  <a:close/>
                </a:path>
                <a:path w="626109" h="47625">
                  <a:moveTo>
                    <a:pt x="330479" y="35420"/>
                  </a:moveTo>
                  <a:lnTo>
                    <a:pt x="318681" y="35420"/>
                  </a:lnTo>
                  <a:lnTo>
                    <a:pt x="318681" y="47218"/>
                  </a:lnTo>
                  <a:lnTo>
                    <a:pt x="330479" y="47218"/>
                  </a:lnTo>
                  <a:lnTo>
                    <a:pt x="330479" y="35420"/>
                  </a:lnTo>
                  <a:close/>
                </a:path>
                <a:path w="626109" h="47625">
                  <a:moveTo>
                    <a:pt x="330479" y="23609"/>
                  </a:moveTo>
                  <a:lnTo>
                    <a:pt x="318681" y="23609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close/>
                </a:path>
                <a:path w="626109" h="47625">
                  <a:moveTo>
                    <a:pt x="342277" y="35420"/>
                  </a:moveTo>
                  <a:lnTo>
                    <a:pt x="330492" y="35420"/>
                  </a:lnTo>
                  <a:lnTo>
                    <a:pt x="330492" y="47218"/>
                  </a:lnTo>
                  <a:lnTo>
                    <a:pt x="342277" y="47218"/>
                  </a:lnTo>
                  <a:lnTo>
                    <a:pt x="342277" y="35420"/>
                  </a:lnTo>
                  <a:close/>
                </a:path>
                <a:path w="626109" h="47625">
                  <a:moveTo>
                    <a:pt x="365874" y="23609"/>
                  </a:moveTo>
                  <a:lnTo>
                    <a:pt x="354088" y="23609"/>
                  </a:lnTo>
                  <a:lnTo>
                    <a:pt x="354088" y="35407"/>
                  </a:lnTo>
                  <a:lnTo>
                    <a:pt x="365874" y="35407"/>
                  </a:lnTo>
                  <a:lnTo>
                    <a:pt x="365874" y="23609"/>
                  </a:lnTo>
                  <a:close/>
                </a:path>
                <a:path w="626109" h="47625">
                  <a:moveTo>
                    <a:pt x="389496" y="35420"/>
                  </a:moveTo>
                  <a:lnTo>
                    <a:pt x="377698" y="35420"/>
                  </a:lnTo>
                  <a:lnTo>
                    <a:pt x="377698" y="47218"/>
                  </a:lnTo>
                  <a:lnTo>
                    <a:pt x="389496" y="47218"/>
                  </a:lnTo>
                  <a:lnTo>
                    <a:pt x="389496" y="35420"/>
                  </a:lnTo>
                  <a:close/>
                </a:path>
                <a:path w="626109" h="47625">
                  <a:moveTo>
                    <a:pt x="389496" y="11811"/>
                  </a:moveTo>
                  <a:lnTo>
                    <a:pt x="377698" y="11811"/>
                  </a:lnTo>
                  <a:lnTo>
                    <a:pt x="377698" y="23622"/>
                  </a:lnTo>
                  <a:lnTo>
                    <a:pt x="389496" y="23622"/>
                  </a:lnTo>
                  <a:lnTo>
                    <a:pt x="389496" y="11811"/>
                  </a:lnTo>
                  <a:close/>
                </a:path>
                <a:path w="626109" h="47625">
                  <a:moveTo>
                    <a:pt x="413092" y="35420"/>
                  </a:moveTo>
                  <a:lnTo>
                    <a:pt x="401307" y="35420"/>
                  </a:lnTo>
                  <a:lnTo>
                    <a:pt x="401307" y="47218"/>
                  </a:lnTo>
                  <a:lnTo>
                    <a:pt x="413092" y="47218"/>
                  </a:lnTo>
                  <a:lnTo>
                    <a:pt x="413092" y="35420"/>
                  </a:lnTo>
                  <a:close/>
                </a:path>
                <a:path w="626109" h="47625">
                  <a:moveTo>
                    <a:pt x="413092" y="11811"/>
                  </a:moveTo>
                  <a:lnTo>
                    <a:pt x="401307" y="11811"/>
                  </a:lnTo>
                  <a:lnTo>
                    <a:pt x="401307" y="23622"/>
                  </a:lnTo>
                  <a:lnTo>
                    <a:pt x="413092" y="23622"/>
                  </a:lnTo>
                  <a:lnTo>
                    <a:pt x="413092" y="11811"/>
                  </a:lnTo>
                  <a:close/>
                </a:path>
                <a:path w="626109" h="47625">
                  <a:moveTo>
                    <a:pt x="436702" y="35420"/>
                  </a:moveTo>
                  <a:lnTo>
                    <a:pt x="424916" y="35420"/>
                  </a:lnTo>
                  <a:lnTo>
                    <a:pt x="424916" y="47218"/>
                  </a:lnTo>
                  <a:lnTo>
                    <a:pt x="436702" y="47218"/>
                  </a:lnTo>
                  <a:lnTo>
                    <a:pt x="436702" y="35420"/>
                  </a:lnTo>
                  <a:close/>
                </a:path>
                <a:path w="626109" h="47625">
                  <a:moveTo>
                    <a:pt x="436702" y="23609"/>
                  </a:moveTo>
                  <a:lnTo>
                    <a:pt x="424916" y="23609"/>
                  </a:lnTo>
                  <a:lnTo>
                    <a:pt x="424916" y="35407"/>
                  </a:lnTo>
                  <a:lnTo>
                    <a:pt x="436702" y="35407"/>
                  </a:lnTo>
                  <a:lnTo>
                    <a:pt x="436702" y="23609"/>
                  </a:lnTo>
                  <a:close/>
                </a:path>
                <a:path w="626109" h="47625">
                  <a:moveTo>
                    <a:pt x="460298" y="23609"/>
                  </a:moveTo>
                  <a:lnTo>
                    <a:pt x="448513" y="23609"/>
                  </a:lnTo>
                  <a:lnTo>
                    <a:pt x="448513" y="35407"/>
                  </a:lnTo>
                  <a:lnTo>
                    <a:pt x="460298" y="35407"/>
                  </a:lnTo>
                  <a:lnTo>
                    <a:pt x="460298" y="23609"/>
                  </a:lnTo>
                  <a:close/>
                </a:path>
                <a:path w="626109" h="47625">
                  <a:moveTo>
                    <a:pt x="472109" y="35420"/>
                  </a:moveTo>
                  <a:lnTo>
                    <a:pt x="460324" y="35420"/>
                  </a:lnTo>
                  <a:lnTo>
                    <a:pt x="460324" y="47218"/>
                  </a:lnTo>
                  <a:lnTo>
                    <a:pt x="472109" y="47218"/>
                  </a:lnTo>
                  <a:lnTo>
                    <a:pt x="472109" y="35420"/>
                  </a:lnTo>
                  <a:close/>
                </a:path>
                <a:path w="626109" h="47625">
                  <a:moveTo>
                    <a:pt x="472109" y="23609"/>
                  </a:moveTo>
                  <a:lnTo>
                    <a:pt x="460324" y="23609"/>
                  </a:lnTo>
                  <a:lnTo>
                    <a:pt x="460324" y="35407"/>
                  </a:lnTo>
                  <a:lnTo>
                    <a:pt x="472109" y="35407"/>
                  </a:lnTo>
                  <a:lnTo>
                    <a:pt x="472109" y="23609"/>
                  </a:lnTo>
                  <a:close/>
                </a:path>
                <a:path w="626109" h="47625">
                  <a:moveTo>
                    <a:pt x="483920" y="35420"/>
                  </a:moveTo>
                  <a:lnTo>
                    <a:pt x="472122" y="35420"/>
                  </a:lnTo>
                  <a:lnTo>
                    <a:pt x="472122" y="47218"/>
                  </a:lnTo>
                  <a:lnTo>
                    <a:pt x="483920" y="47218"/>
                  </a:lnTo>
                  <a:lnTo>
                    <a:pt x="483920" y="35420"/>
                  </a:lnTo>
                  <a:close/>
                </a:path>
                <a:path w="626109" h="47625">
                  <a:moveTo>
                    <a:pt x="483920" y="11811"/>
                  </a:moveTo>
                  <a:lnTo>
                    <a:pt x="472122" y="11811"/>
                  </a:lnTo>
                  <a:lnTo>
                    <a:pt x="472122" y="23622"/>
                  </a:lnTo>
                  <a:lnTo>
                    <a:pt x="483920" y="23622"/>
                  </a:lnTo>
                  <a:lnTo>
                    <a:pt x="483920" y="11811"/>
                  </a:lnTo>
                  <a:close/>
                </a:path>
                <a:path w="626109" h="47625">
                  <a:moveTo>
                    <a:pt x="519315" y="23609"/>
                  </a:moveTo>
                  <a:lnTo>
                    <a:pt x="507530" y="23609"/>
                  </a:lnTo>
                  <a:lnTo>
                    <a:pt x="507530" y="35407"/>
                  </a:lnTo>
                  <a:lnTo>
                    <a:pt x="519315" y="35407"/>
                  </a:lnTo>
                  <a:lnTo>
                    <a:pt x="519315" y="23609"/>
                  </a:lnTo>
                  <a:close/>
                </a:path>
                <a:path w="626109" h="47625">
                  <a:moveTo>
                    <a:pt x="531126" y="11811"/>
                  </a:moveTo>
                  <a:lnTo>
                    <a:pt x="519341" y="11811"/>
                  </a:lnTo>
                  <a:lnTo>
                    <a:pt x="519341" y="23622"/>
                  </a:lnTo>
                  <a:lnTo>
                    <a:pt x="531126" y="23622"/>
                  </a:lnTo>
                  <a:lnTo>
                    <a:pt x="531126" y="11811"/>
                  </a:lnTo>
                  <a:close/>
                </a:path>
                <a:path w="626109" h="47625">
                  <a:moveTo>
                    <a:pt x="531126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31126" y="11798"/>
                  </a:lnTo>
                  <a:lnTo>
                    <a:pt x="531126" y="0"/>
                  </a:lnTo>
                  <a:close/>
                </a:path>
                <a:path w="626109" h="47625">
                  <a:moveTo>
                    <a:pt x="542937" y="23609"/>
                  </a:moveTo>
                  <a:lnTo>
                    <a:pt x="531139" y="23609"/>
                  </a:lnTo>
                  <a:lnTo>
                    <a:pt x="531139" y="35407"/>
                  </a:lnTo>
                  <a:lnTo>
                    <a:pt x="542937" y="35407"/>
                  </a:lnTo>
                  <a:lnTo>
                    <a:pt x="542937" y="23609"/>
                  </a:lnTo>
                  <a:close/>
                </a:path>
                <a:path w="626109" h="47625">
                  <a:moveTo>
                    <a:pt x="542937" y="0"/>
                  </a:moveTo>
                  <a:lnTo>
                    <a:pt x="531139" y="0"/>
                  </a:lnTo>
                  <a:lnTo>
                    <a:pt x="531139" y="11798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26109" h="47625">
                  <a:moveTo>
                    <a:pt x="554748" y="11811"/>
                  </a:moveTo>
                  <a:lnTo>
                    <a:pt x="542950" y="11811"/>
                  </a:lnTo>
                  <a:lnTo>
                    <a:pt x="542950" y="23622"/>
                  </a:lnTo>
                  <a:lnTo>
                    <a:pt x="554748" y="23622"/>
                  </a:lnTo>
                  <a:lnTo>
                    <a:pt x="554748" y="11811"/>
                  </a:lnTo>
                  <a:close/>
                </a:path>
                <a:path w="626109" h="47625">
                  <a:moveTo>
                    <a:pt x="590143" y="0"/>
                  </a:moveTo>
                  <a:lnTo>
                    <a:pt x="578345" y="0"/>
                  </a:lnTo>
                  <a:lnTo>
                    <a:pt x="566547" y="0"/>
                  </a:lnTo>
                  <a:lnTo>
                    <a:pt x="554748" y="0"/>
                  </a:ln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90143" y="11798"/>
                  </a:lnTo>
                  <a:lnTo>
                    <a:pt x="590143" y="0"/>
                  </a:lnTo>
                  <a:close/>
                </a:path>
                <a:path w="626109" h="47625">
                  <a:moveTo>
                    <a:pt x="601941" y="11811"/>
                  </a:moveTo>
                  <a:lnTo>
                    <a:pt x="590143" y="11811"/>
                  </a:lnTo>
                  <a:lnTo>
                    <a:pt x="578345" y="11811"/>
                  </a:lnTo>
                  <a:lnTo>
                    <a:pt x="578345" y="23609"/>
                  </a:lnTo>
                  <a:lnTo>
                    <a:pt x="566547" y="23609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90143" y="35407"/>
                  </a:lnTo>
                  <a:lnTo>
                    <a:pt x="590143" y="23622"/>
                  </a:lnTo>
                  <a:lnTo>
                    <a:pt x="601941" y="23622"/>
                  </a:lnTo>
                  <a:lnTo>
                    <a:pt x="601941" y="11811"/>
                  </a:lnTo>
                  <a:close/>
                </a:path>
                <a:path w="626109" h="47625">
                  <a:moveTo>
                    <a:pt x="613765" y="11811"/>
                  </a:moveTo>
                  <a:lnTo>
                    <a:pt x="601967" y="11811"/>
                  </a:lnTo>
                  <a:lnTo>
                    <a:pt x="601967" y="23622"/>
                  </a:lnTo>
                  <a:lnTo>
                    <a:pt x="613765" y="23622"/>
                  </a:lnTo>
                  <a:lnTo>
                    <a:pt x="613765" y="11811"/>
                  </a:lnTo>
                  <a:close/>
                </a:path>
                <a:path w="626109" h="47625">
                  <a:moveTo>
                    <a:pt x="625551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5958433" y="4641151"/>
              <a:ext cx="614045" cy="24130"/>
            </a:xfrm>
            <a:custGeom>
              <a:avLst/>
              <a:gdLst/>
              <a:ahLst/>
              <a:cxnLst/>
              <a:rect l="l" t="t" r="r" b="b"/>
              <a:pathLst>
                <a:path w="614045" h="24129">
                  <a:moveTo>
                    <a:pt x="23583" y="11798"/>
                  </a:moveTo>
                  <a:lnTo>
                    <a:pt x="11798" y="11798"/>
                  </a:lnTo>
                  <a:lnTo>
                    <a:pt x="0" y="11798"/>
                  </a:lnTo>
                  <a:lnTo>
                    <a:pt x="0" y="23596"/>
                  </a:lnTo>
                  <a:lnTo>
                    <a:pt x="11798" y="23596"/>
                  </a:lnTo>
                  <a:lnTo>
                    <a:pt x="23583" y="23596"/>
                  </a:lnTo>
                  <a:lnTo>
                    <a:pt x="23583" y="11798"/>
                  </a:lnTo>
                  <a:close/>
                </a:path>
                <a:path w="614045" h="24129">
                  <a:moveTo>
                    <a:pt x="35394" y="11798"/>
                  </a:moveTo>
                  <a:lnTo>
                    <a:pt x="23596" y="11798"/>
                  </a:lnTo>
                  <a:lnTo>
                    <a:pt x="23596" y="23596"/>
                  </a:lnTo>
                  <a:lnTo>
                    <a:pt x="35394" y="23596"/>
                  </a:lnTo>
                  <a:lnTo>
                    <a:pt x="35394" y="11798"/>
                  </a:lnTo>
                  <a:close/>
                </a:path>
                <a:path w="614045" h="24129">
                  <a:moveTo>
                    <a:pt x="58991" y="11798"/>
                  </a:moveTo>
                  <a:lnTo>
                    <a:pt x="47205" y="11798"/>
                  </a:lnTo>
                  <a:lnTo>
                    <a:pt x="35407" y="11798"/>
                  </a:lnTo>
                  <a:lnTo>
                    <a:pt x="35407" y="23596"/>
                  </a:lnTo>
                  <a:lnTo>
                    <a:pt x="47205" y="23596"/>
                  </a:lnTo>
                  <a:lnTo>
                    <a:pt x="58991" y="23596"/>
                  </a:lnTo>
                  <a:lnTo>
                    <a:pt x="58991" y="11798"/>
                  </a:lnTo>
                  <a:close/>
                </a:path>
                <a:path w="614045" h="24129">
                  <a:moveTo>
                    <a:pt x="82613" y="11798"/>
                  </a:moveTo>
                  <a:lnTo>
                    <a:pt x="70815" y="11798"/>
                  </a:lnTo>
                  <a:lnTo>
                    <a:pt x="59016" y="11798"/>
                  </a:lnTo>
                  <a:lnTo>
                    <a:pt x="59016" y="23596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82613" y="11798"/>
                  </a:lnTo>
                  <a:close/>
                </a:path>
                <a:path w="614045" h="24129">
                  <a:moveTo>
                    <a:pt x="106222" y="11798"/>
                  </a:moveTo>
                  <a:lnTo>
                    <a:pt x="94424" y="11798"/>
                  </a:lnTo>
                  <a:lnTo>
                    <a:pt x="94424" y="23596"/>
                  </a:lnTo>
                  <a:lnTo>
                    <a:pt x="106222" y="23596"/>
                  </a:lnTo>
                  <a:lnTo>
                    <a:pt x="106222" y="11798"/>
                  </a:lnTo>
                  <a:close/>
                </a:path>
                <a:path w="614045" h="24129">
                  <a:moveTo>
                    <a:pt x="188836" y="11798"/>
                  </a:moveTo>
                  <a:lnTo>
                    <a:pt x="177038" y="11798"/>
                  </a:lnTo>
                  <a:lnTo>
                    <a:pt x="177038" y="23596"/>
                  </a:lnTo>
                  <a:lnTo>
                    <a:pt x="188836" y="23596"/>
                  </a:lnTo>
                  <a:lnTo>
                    <a:pt x="188836" y="11798"/>
                  </a:lnTo>
                  <a:close/>
                </a:path>
                <a:path w="614045" h="24129">
                  <a:moveTo>
                    <a:pt x="200647" y="11798"/>
                  </a:moveTo>
                  <a:lnTo>
                    <a:pt x="188849" y="11798"/>
                  </a:lnTo>
                  <a:lnTo>
                    <a:pt x="188849" y="23596"/>
                  </a:lnTo>
                  <a:lnTo>
                    <a:pt x="200647" y="23596"/>
                  </a:lnTo>
                  <a:lnTo>
                    <a:pt x="200647" y="11798"/>
                  </a:lnTo>
                  <a:close/>
                </a:path>
                <a:path w="614045" h="24129">
                  <a:moveTo>
                    <a:pt x="224243" y="11798"/>
                  </a:moveTo>
                  <a:lnTo>
                    <a:pt x="212458" y="11798"/>
                  </a:lnTo>
                  <a:lnTo>
                    <a:pt x="212458" y="23596"/>
                  </a:lnTo>
                  <a:lnTo>
                    <a:pt x="224243" y="23596"/>
                  </a:lnTo>
                  <a:lnTo>
                    <a:pt x="224243" y="11798"/>
                  </a:lnTo>
                  <a:close/>
                </a:path>
                <a:path w="614045" h="24129">
                  <a:moveTo>
                    <a:pt x="236054" y="11798"/>
                  </a:moveTo>
                  <a:lnTo>
                    <a:pt x="224256" y="11798"/>
                  </a:lnTo>
                  <a:lnTo>
                    <a:pt x="224256" y="23596"/>
                  </a:lnTo>
                  <a:lnTo>
                    <a:pt x="236054" y="23596"/>
                  </a:lnTo>
                  <a:lnTo>
                    <a:pt x="236054" y="11798"/>
                  </a:lnTo>
                  <a:close/>
                </a:path>
                <a:path w="614045" h="24129">
                  <a:moveTo>
                    <a:pt x="271449" y="11798"/>
                  </a:moveTo>
                  <a:lnTo>
                    <a:pt x="259664" y="11798"/>
                  </a:lnTo>
                  <a:lnTo>
                    <a:pt x="259664" y="23596"/>
                  </a:lnTo>
                  <a:lnTo>
                    <a:pt x="271449" y="23596"/>
                  </a:lnTo>
                  <a:lnTo>
                    <a:pt x="271449" y="11798"/>
                  </a:lnTo>
                  <a:close/>
                </a:path>
                <a:path w="614045" h="24129">
                  <a:moveTo>
                    <a:pt x="283260" y="11798"/>
                  </a:moveTo>
                  <a:lnTo>
                    <a:pt x="271475" y="11798"/>
                  </a:lnTo>
                  <a:lnTo>
                    <a:pt x="271475" y="23596"/>
                  </a:lnTo>
                  <a:lnTo>
                    <a:pt x="283260" y="23596"/>
                  </a:lnTo>
                  <a:lnTo>
                    <a:pt x="283260" y="11798"/>
                  </a:lnTo>
                  <a:close/>
                </a:path>
                <a:path w="614045" h="24129">
                  <a:moveTo>
                    <a:pt x="306857" y="11798"/>
                  </a:moveTo>
                  <a:lnTo>
                    <a:pt x="295071" y="11798"/>
                  </a:lnTo>
                  <a:lnTo>
                    <a:pt x="283273" y="11798"/>
                  </a:lnTo>
                  <a:lnTo>
                    <a:pt x="283273" y="23596"/>
                  </a:lnTo>
                  <a:lnTo>
                    <a:pt x="295071" y="23596"/>
                  </a:lnTo>
                  <a:lnTo>
                    <a:pt x="306857" y="23596"/>
                  </a:lnTo>
                  <a:lnTo>
                    <a:pt x="306857" y="11798"/>
                  </a:lnTo>
                  <a:close/>
                </a:path>
                <a:path w="614045" h="24129">
                  <a:moveTo>
                    <a:pt x="318668" y="11798"/>
                  </a:moveTo>
                  <a:lnTo>
                    <a:pt x="306882" y="11798"/>
                  </a:lnTo>
                  <a:lnTo>
                    <a:pt x="306882" y="23596"/>
                  </a:lnTo>
                  <a:lnTo>
                    <a:pt x="318668" y="23596"/>
                  </a:lnTo>
                  <a:lnTo>
                    <a:pt x="318668" y="11798"/>
                  </a:lnTo>
                  <a:close/>
                </a:path>
                <a:path w="614045" h="24129">
                  <a:moveTo>
                    <a:pt x="330479" y="11798"/>
                  </a:moveTo>
                  <a:lnTo>
                    <a:pt x="318681" y="11798"/>
                  </a:lnTo>
                  <a:lnTo>
                    <a:pt x="318681" y="23596"/>
                  </a:lnTo>
                  <a:lnTo>
                    <a:pt x="330479" y="23596"/>
                  </a:lnTo>
                  <a:lnTo>
                    <a:pt x="330479" y="11798"/>
                  </a:lnTo>
                  <a:close/>
                </a:path>
                <a:path w="614045" h="24129">
                  <a:moveTo>
                    <a:pt x="365874" y="11798"/>
                  </a:moveTo>
                  <a:lnTo>
                    <a:pt x="354088" y="11798"/>
                  </a:lnTo>
                  <a:lnTo>
                    <a:pt x="342290" y="11798"/>
                  </a:lnTo>
                  <a:lnTo>
                    <a:pt x="342290" y="23596"/>
                  </a:lnTo>
                  <a:lnTo>
                    <a:pt x="354088" y="23596"/>
                  </a:lnTo>
                  <a:lnTo>
                    <a:pt x="365874" y="23596"/>
                  </a:lnTo>
                  <a:lnTo>
                    <a:pt x="365874" y="11798"/>
                  </a:lnTo>
                  <a:close/>
                </a:path>
                <a:path w="614045" h="24129">
                  <a:moveTo>
                    <a:pt x="389496" y="11798"/>
                  </a:moveTo>
                  <a:lnTo>
                    <a:pt x="377698" y="11798"/>
                  </a:lnTo>
                  <a:lnTo>
                    <a:pt x="377698" y="23596"/>
                  </a:lnTo>
                  <a:lnTo>
                    <a:pt x="389496" y="23596"/>
                  </a:lnTo>
                  <a:lnTo>
                    <a:pt x="389496" y="11798"/>
                  </a:lnTo>
                  <a:close/>
                </a:path>
                <a:path w="614045" h="24129">
                  <a:moveTo>
                    <a:pt x="413092" y="11798"/>
                  </a:moveTo>
                  <a:lnTo>
                    <a:pt x="401307" y="11798"/>
                  </a:lnTo>
                  <a:lnTo>
                    <a:pt x="389509" y="11798"/>
                  </a:lnTo>
                  <a:lnTo>
                    <a:pt x="389509" y="23596"/>
                  </a:lnTo>
                  <a:lnTo>
                    <a:pt x="401307" y="23596"/>
                  </a:lnTo>
                  <a:lnTo>
                    <a:pt x="413092" y="23596"/>
                  </a:lnTo>
                  <a:lnTo>
                    <a:pt x="413092" y="11798"/>
                  </a:lnTo>
                  <a:close/>
                </a:path>
                <a:path w="614045" h="24129">
                  <a:moveTo>
                    <a:pt x="424903" y="11798"/>
                  </a:moveTo>
                  <a:lnTo>
                    <a:pt x="413105" y="11798"/>
                  </a:lnTo>
                  <a:lnTo>
                    <a:pt x="413105" y="23596"/>
                  </a:lnTo>
                  <a:lnTo>
                    <a:pt x="424903" y="23596"/>
                  </a:lnTo>
                  <a:lnTo>
                    <a:pt x="424903" y="11798"/>
                  </a:lnTo>
                  <a:close/>
                </a:path>
                <a:path w="614045" h="24129">
                  <a:moveTo>
                    <a:pt x="436702" y="11798"/>
                  </a:moveTo>
                  <a:lnTo>
                    <a:pt x="424916" y="11798"/>
                  </a:lnTo>
                  <a:lnTo>
                    <a:pt x="424916" y="23596"/>
                  </a:lnTo>
                  <a:lnTo>
                    <a:pt x="436702" y="23596"/>
                  </a:lnTo>
                  <a:lnTo>
                    <a:pt x="436702" y="11798"/>
                  </a:lnTo>
                  <a:close/>
                </a:path>
                <a:path w="614045" h="24129">
                  <a:moveTo>
                    <a:pt x="448513" y="11798"/>
                  </a:moveTo>
                  <a:lnTo>
                    <a:pt x="436714" y="11798"/>
                  </a:lnTo>
                  <a:lnTo>
                    <a:pt x="436714" y="23596"/>
                  </a:lnTo>
                  <a:lnTo>
                    <a:pt x="448513" y="23596"/>
                  </a:lnTo>
                  <a:lnTo>
                    <a:pt x="448513" y="11798"/>
                  </a:lnTo>
                  <a:close/>
                </a:path>
                <a:path w="614045" h="24129">
                  <a:moveTo>
                    <a:pt x="472109" y="11798"/>
                  </a:moveTo>
                  <a:lnTo>
                    <a:pt x="460324" y="11798"/>
                  </a:lnTo>
                  <a:lnTo>
                    <a:pt x="460324" y="23596"/>
                  </a:lnTo>
                  <a:lnTo>
                    <a:pt x="472109" y="23596"/>
                  </a:lnTo>
                  <a:lnTo>
                    <a:pt x="472109" y="11798"/>
                  </a:lnTo>
                  <a:close/>
                </a:path>
                <a:path w="614045" h="24129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14045" h="24129">
                  <a:moveTo>
                    <a:pt x="519315" y="11798"/>
                  </a:moveTo>
                  <a:lnTo>
                    <a:pt x="507530" y="11798"/>
                  </a:lnTo>
                  <a:lnTo>
                    <a:pt x="495731" y="11798"/>
                  </a:ln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83933" y="23596"/>
                  </a:lnTo>
                  <a:lnTo>
                    <a:pt x="495731" y="23596"/>
                  </a:lnTo>
                  <a:lnTo>
                    <a:pt x="507530" y="23596"/>
                  </a:lnTo>
                  <a:lnTo>
                    <a:pt x="519315" y="23596"/>
                  </a:lnTo>
                  <a:lnTo>
                    <a:pt x="519315" y="11798"/>
                  </a:lnTo>
                  <a:close/>
                </a:path>
                <a:path w="614045" h="24129">
                  <a:moveTo>
                    <a:pt x="531126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19341" y="23596"/>
                  </a:lnTo>
                  <a:lnTo>
                    <a:pt x="531126" y="23596"/>
                  </a:lnTo>
                  <a:lnTo>
                    <a:pt x="531126" y="11798"/>
                  </a:lnTo>
                  <a:lnTo>
                    <a:pt x="531126" y="0"/>
                  </a:lnTo>
                  <a:close/>
                </a:path>
                <a:path w="614045" h="24129">
                  <a:moveTo>
                    <a:pt x="566547" y="11798"/>
                  </a:moveTo>
                  <a:lnTo>
                    <a:pt x="554748" y="11798"/>
                  </a:ln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66547" y="23596"/>
                  </a:lnTo>
                  <a:lnTo>
                    <a:pt x="566547" y="11798"/>
                  </a:lnTo>
                  <a:close/>
                </a:path>
                <a:path w="614045" h="24129">
                  <a:moveTo>
                    <a:pt x="613765" y="0"/>
                  </a:moveTo>
                  <a:lnTo>
                    <a:pt x="601967" y="0"/>
                  </a:lnTo>
                  <a:lnTo>
                    <a:pt x="601967" y="11798"/>
                  </a:lnTo>
                  <a:lnTo>
                    <a:pt x="601967" y="23596"/>
                  </a:lnTo>
                  <a:lnTo>
                    <a:pt x="613765" y="23596"/>
                  </a:lnTo>
                  <a:lnTo>
                    <a:pt x="613765" y="11798"/>
                  </a:lnTo>
                  <a:lnTo>
                    <a:pt x="61376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0" name="object 40"/>
          <p:cNvSpPr txBox="1"/>
          <p:nvPr/>
        </p:nvSpPr>
        <p:spPr>
          <a:xfrm>
            <a:off x="5898515" y="4694973"/>
            <a:ext cx="977265" cy="4851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50" b="1" dirty="0">
                <a:latin typeface="Raleway"/>
                <a:cs typeface="Raleway"/>
              </a:rPr>
              <a:t>Product Height:</a:t>
            </a:r>
            <a:r>
              <a:rPr sz="750" b="1" spc="-5" dirty="0">
                <a:latin typeface="Raleway"/>
                <a:cs typeface="Raleway"/>
              </a:rPr>
              <a:t> </a:t>
            </a:r>
            <a:r>
              <a:rPr sz="750" spc="-20" dirty="0">
                <a:latin typeface="Raleway"/>
                <a:cs typeface="Raleway"/>
              </a:rPr>
              <a:t>31.25</a:t>
            </a:r>
            <a:endParaRPr sz="75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z="750" b="1" dirty="0">
                <a:latin typeface="Raleway"/>
                <a:cs typeface="Raleway"/>
              </a:rPr>
              <a:t>Product Depth: </a:t>
            </a:r>
            <a:r>
              <a:rPr sz="750" spc="-25" dirty="0">
                <a:latin typeface="Raleway"/>
                <a:cs typeface="Raleway"/>
              </a:rPr>
              <a:t>29</a:t>
            </a:r>
            <a:endParaRPr sz="75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z="750" b="1" dirty="0">
                <a:latin typeface="Raleway"/>
                <a:cs typeface="Raleway"/>
              </a:rPr>
              <a:t>Product Length: </a:t>
            </a:r>
            <a:r>
              <a:rPr sz="750" spc="-25" dirty="0">
                <a:latin typeface="Raleway"/>
                <a:cs typeface="Raleway"/>
              </a:rPr>
              <a:t>29</a:t>
            </a:r>
            <a:endParaRPr sz="75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z="750" b="1" dirty="0">
                <a:latin typeface="Raleway"/>
                <a:cs typeface="Raleway"/>
              </a:rPr>
              <a:t>Cubes: </a:t>
            </a:r>
            <a:r>
              <a:rPr sz="750" spc="-20" dirty="0">
                <a:latin typeface="Raleway"/>
                <a:cs typeface="Raleway"/>
              </a:rPr>
              <a:t>12.2</a:t>
            </a:r>
            <a:endParaRPr sz="750">
              <a:latin typeface="Raleway"/>
              <a:cs typeface="Raleway"/>
            </a:endParaRPr>
          </a:p>
        </p:txBody>
      </p:sp>
      <p:graphicFrame>
        <p:nvGraphicFramePr>
          <p:cNvPr id="4" name="Object 3">
            <a:extLst>
              <a:ext uri="{FF2B5EF4-FFF2-40B4-BE49-F238E27FC236}">
                <a16:creationId xmlns:a16="http://schemas.microsoft.com/office/drawing/2014/main" id="{63A73153-49E1-8057-40A7-8F0111A565F7}"/>
              </a:ext>
            </a:extLst>
          </p:cNvPr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1010930088"/>
              </p:ext>
            </p:extLst>
          </p:nvPr>
        </p:nvGraphicFramePr>
        <p:xfrm>
          <a:off x="462597" y="5515627"/>
          <a:ext cx="8724900" cy="7493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Worksheet" r:id="rId5" imgW="8724900" imgH="749300" progId="Excel.Sheet.12">
                  <p:embed/>
                </p:oleObj>
              </mc:Choice>
              <mc:Fallback>
                <p:oleObj name="Worksheet" r:id="rId5" imgW="8724900" imgH="749300" progId="Excel.Sheet.12">
                  <p:embed/>
                  <p:pic>
                    <p:nvPicPr>
                      <p:cNvPr id="4" name="Object 3">
                        <a:extLst>
                          <a:ext uri="{FF2B5EF4-FFF2-40B4-BE49-F238E27FC236}">
                            <a16:creationId xmlns:a16="http://schemas.microsoft.com/office/drawing/2014/main" id="{63A73153-49E1-8057-40A7-8F0111A565F7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6"/>
                      <a:stretch>
                        <a:fillRect/>
                      </a:stretch>
                    </p:blipFill>
                    <p:spPr>
                      <a:xfrm>
                        <a:off x="462597" y="5515627"/>
                        <a:ext cx="8724900" cy="749300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41" name="Picture 40" descr="A picture containing logo&#10;&#10;Description automatically generated">
            <a:extLst>
              <a:ext uri="{FF2B5EF4-FFF2-40B4-BE49-F238E27FC236}">
                <a16:creationId xmlns:a16="http://schemas.microsoft.com/office/drawing/2014/main" id="{C1A86FB7-1966-3755-B78C-B50D8D7DD6C9}"/>
              </a:ext>
            </a:extLst>
          </p:cNvPr>
          <p:cNvPicPr>
            <a:picLocks noChangeAspect="1"/>
          </p:cNvPicPr>
          <p:nvPr/>
        </p:nvPicPr>
        <p:blipFill rotWithShape="1"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6732"/>
          <a:stretch/>
        </p:blipFill>
        <p:spPr>
          <a:xfrm>
            <a:off x="8610600" y="6449545"/>
            <a:ext cx="1293202" cy="1232368"/>
          </a:xfrm>
          <a:prstGeom prst="rect">
            <a:avLst/>
          </a:prstGeom>
        </p:spPr>
      </p:pic>
      <p:sp>
        <p:nvSpPr>
          <p:cNvPr id="2" name="Rectangle 1">
            <a:extLst>
              <a:ext uri="{FF2B5EF4-FFF2-40B4-BE49-F238E27FC236}">
                <a16:creationId xmlns:a16="http://schemas.microsoft.com/office/drawing/2014/main" id="{A6E47205-BACE-4FCA-98FD-62DD80A616C1}"/>
              </a:ext>
            </a:extLst>
          </p:cNvPr>
          <p:cNvSpPr/>
          <p:nvPr/>
        </p:nvSpPr>
        <p:spPr>
          <a:xfrm>
            <a:off x="8111172" y="5180113"/>
            <a:ext cx="1076325" cy="111463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</p:cSld>
  <p:clrMapOvr>
    <a:masterClrMapping/>
  </p:clrMapOvr>
</p:sld>
</file>

<file path=ppt/slides/slide1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object 5"/>
          <p:cNvSpPr/>
          <p:nvPr/>
        </p:nvSpPr>
        <p:spPr>
          <a:xfrm>
            <a:off x="540759" y="2406879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540759" y="2635479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 txBox="1"/>
          <p:nvPr/>
        </p:nvSpPr>
        <p:spPr>
          <a:xfrm>
            <a:off x="262630" y="838200"/>
            <a:ext cx="3183255" cy="211201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spc="60" dirty="0">
                <a:latin typeface="Arial"/>
                <a:cs typeface="Arial"/>
              </a:rPr>
              <a:t>BENZARA</a:t>
            </a:r>
            <a:r>
              <a:rPr sz="1200" b="1" spc="85" dirty="0">
                <a:latin typeface="Arial"/>
                <a:cs typeface="Arial"/>
              </a:rPr>
              <a:t> </a:t>
            </a:r>
            <a:r>
              <a:rPr sz="1200" b="1" spc="50" dirty="0">
                <a:latin typeface="Arial"/>
                <a:cs typeface="Arial"/>
              </a:rPr>
              <a:t>ACCENT</a:t>
            </a:r>
            <a:r>
              <a:rPr sz="1200" b="1" spc="90" dirty="0">
                <a:latin typeface="Arial"/>
                <a:cs typeface="Arial"/>
              </a:rPr>
              <a:t> </a:t>
            </a:r>
            <a:r>
              <a:rPr sz="1200" b="1" spc="50" dirty="0">
                <a:latin typeface="Arial"/>
                <a:cs typeface="Arial"/>
              </a:rPr>
              <a:t>CABINET</a:t>
            </a:r>
            <a:endParaRPr sz="12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790"/>
              </a:spcBef>
            </a:pPr>
            <a:r>
              <a:rPr sz="750" b="1" dirty="0">
                <a:latin typeface="Raleway"/>
                <a:cs typeface="Raleway"/>
              </a:rPr>
              <a:t>SKU:</a:t>
            </a:r>
            <a:r>
              <a:rPr sz="750" b="1" spc="10" dirty="0">
                <a:latin typeface="Raleway"/>
                <a:cs typeface="Raleway"/>
              </a:rPr>
              <a:t> </a:t>
            </a:r>
            <a:r>
              <a:rPr sz="750" spc="-10" dirty="0">
                <a:latin typeface="Raleway"/>
                <a:cs typeface="Raleway"/>
              </a:rPr>
              <a:t>BZ200SB</a:t>
            </a:r>
            <a:endParaRPr sz="750">
              <a:latin typeface="Raleway"/>
              <a:cs typeface="Raleway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700">
              <a:latin typeface="Raleway"/>
              <a:cs typeface="Raleway"/>
            </a:endParaRPr>
          </a:p>
          <a:p>
            <a:pPr marL="12700" marR="5080">
              <a:lnSpc>
                <a:spcPct val="100000"/>
              </a:lnSpc>
              <a:spcBef>
                <a:spcPts val="5"/>
              </a:spcBef>
            </a:pPr>
            <a:r>
              <a:rPr sz="750" dirty="0">
                <a:latin typeface="Raleway"/>
                <a:cs typeface="Raleway"/>
              </a:rPr>
              <a:t>Modern elegance with an Art Deco design, Benzara represents </a:t>
            </a:r>
            <a:r>
              <a:rPr sz="750" spc="-50" dirty="0">
                <a:latin typeface="Raleway"/>
                <a:cs typeface="Raleway"/>
              </a:rPr>
              <a:t>a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timeless style in a functional Accent Cabinet. This piece is sure </a:t>
            </a:r>
            <a:r>
              <a:rPr sz="750" spc="-25" dirty="0">
                <a:latin typeface="Raleway"/>
                <a:cs typeface="Raleway"/>
              </a:rPr>
              <a:t>to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become the centerpiece of any room with its kaleidoscope of black </a:t>
            </a:r>
            <a:r>
              <a:rPr sz="750" spc="-25" dirty="0">
                <a:latin typeface="Raleway"/>
                <a:cs typeface="Raleway"/>
              </a:rPr>
              <a:t>and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white bone and resin shards that adorn the front doors. Brass </a:t>
            </a:r>
            <a:r>
              <a:rPr sz="750" spc="-10" dirty="0">
                <a:latin typeface="Raleway"/>
                <a:cs typeface="Raleway"/>
              </a:rPr>
              <a:t>tapered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legs and modern hardware warm the piece and enhance the feel of </a:t>
            </a:r>
            <a:r>
              <a:rPr sz="750" spc="-25" dirty="0">
                <a:latin typeface="Raleway"/>
                <a:cs typeface="Raleway"/>
              </a:rPr>
              <a:t>old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Hollywood glamour.</a:t>
            </a:r>
            <a:r>
              <a:rPr sz="750" spc="19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Two adjustable shelves provide storage </a:t>
            </a:r>
            <a:r>
              <a:rPr sz="750" spc="-25" dirty="0">
                <a:latin typeface="Raleway"/>
                <a:cs typeface="Raleway"/>
              </a:rPr>
              <a:t>for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sweaters, clothing or even electronics to provide the ultimate </a:t>
            </a:r>
            <a:r>
              <a:rPr sz="750" spc="-25" dirty="0">
                <a:latin typeface="Raleway"/>
                <a:cs typeface="Raleway"/>
              </a:rPr>
              <a:t>in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functionality and </a:t>
            </a:r>
            <a:r>
              <a:rPr sz="750" spc="-10" dirty="0">
                <a:latin typeface="Raleway"/>
                <a:cs typeface="Raleway"/>
              </a:rPr>
              <a:t>style.</a:t>
            </a:r>
            <a:endParaRPr sz="750">
              <a:latin typeface="Raleway"/>
              <a:cs typeface="Raleway"/>
            </a:endParaRPr>
          </a:p>
          <a:p>
            <a:pPr marL="393700" marR="105410">
              <a:lnSpc>
                <a:spcPct val="100000"/>
              </a:lnSpc>
              <a:spcBef>
                <a:spcPts val="750"/>
              </a:spcBef>
            </a:pPr>
            <a:r>
              <a:rPr sz="750" dirty="0">
                <a:latin typeface="Raleway"/>
                <a:cs typeface="Raleway"/>
              </a:rPr>
              <a:t>Constructed of bone, resin, brass-colored iron hardware, </a:t>
            </a:r>
            <a:r>
              <a:rPr sz="750" spc="-25" dirty="0">
                <a:latin typeface="Raleway"/>
                <a:cs typeface="Raleway"/>
              </a:rPr>
              <a:t>and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engineered </a:t>
            </a:r>
            <a:r>
              <a:rPr sz="750" spc="-10" dirty="0">
                <a:latin typeface="Raleway"/>
                <a:cs typeface="Raleway"/>
              </a:rPr>
              <a:t>hardwoods</a:t>
            </a:r>
            <a:endParaRPr sz="750">
              <a:latin typeface="Raleway"/>
              <a:cs typeface="Raleway"/>
            </a:endParaRPr>
          </a:p>
          <a:p>
            <a:pPr marL="393700" marR="32893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Neutral Art Deco styling for the look and feel of </a:t>
            </a:r>
            <a:r>
              <a:rPr sz="750" spc="-10" dirty="0">
                <a:latin typeface="Raleway"/>
                <a:cs typeface="Raleway"/>
              </a:rPr>
              <a:t>modern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elegance in an Accent </a:t>
            </a:r>
            <a:r>
              <a:rPr sz="750" spc="-10" dirty="0">
                <a:latin typeface="Raleway"/>
                <a:cs typeface="Raleway"/>
              </a:rPr>
              <a:t>package</a:t>
            </a:r>
            <a:endParaRPr sz="750">
              <a:latin typeface="Raleway"/>
              <a:cs typeface="Raleway"/>
            </a:endParaRPr>
          </a:p>
          <a:p>
            <a:pPr marL="39370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Two</a:t>
            </a:r>
            <a:r>
              <a:rPr sz="750" spc="-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Adjustable </a:t>
            </a:r>
            <a:r>
              <a:rPr sz="750" spc="-10" dirty="0">
                <a:latin typeface="Raleway"/>
                <a:cs typeface="Raleway"/>
              </a:rPr>
              <a:t>Shelves</a:t>
            </a:r>
            <a:endParaRPr sz="750">
              <a:latin typeface="Raleway"/>
              <a:cs typeface="Raleway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540759" y="2864079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262630" y="3240532"/>
            <a:ext cx="2118360" cy="377026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50" u="sng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2"/>
              </a:rPr>
              <a:t>Read </a:t>
            </a:r>
            <a:r>
              <a:rPr sz="750" u="sng" spc="-20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2"/>
              </a:rPr>
              <a:t>More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</a:pPr>
            <a:r>
              <a:rPr sz="750" b="1" dirty="0">
                <a:latin typeface="Raleway"/>
                <a:cs typeface="Raleway"/>
              </a:rPr>
              <a:t>Price:</a:t>
            </a:r>
            <a:r>
              <a:rPr sz="750" b="1" spc="10" dirty="0">
                <a:latin typeface="Raleway"/>
                <a:cs typeface="Raleway"/>
              </a:rPr>
              <a:t> </a:t>
            </a:r>
            <a:r>
              <a:rPr sz="750" spc="-10" dirty="0">
                <a:latin typeface="Raleway"/>
                <a:cs typeface="Raleway"/>
              </a:rPr>
              <a:t>$399.00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ts val="1060"/>
              </a:lnSpc>
              <a:tabLst>
                <a:tab pos="1587500" algn="l"/>
              </a:tabLst>
            </a:pPr>
            <a:r>
              <a:rPr sz="900" spc="-10" dirty="0">
                <a:latin typeface="Raleway"/>
                <a:cs typeface="Raleway"/>
              </a:rPr>
              <a:t>Weight</a:t>
            </a:r>
            <a:r>
              <a:rPr sz="900" dirty="0">
                <a:latin typeface="Raleway"/>
                <a:cs typeface="Raleway"/>
              </a:rPr>
              <a:t>	168.74</a:t>
            </a:r>
            <a:r>
              <a:rPr sz="900" spc="-10" dirty="0">
                <a:latin typeface="Raleway"/>
                <a:cs typeface="Raleway"/>
              </a:rPr>
              <a:t> </a:t>
            </a:r>
            <a:r>
              <a:rPr sz="900" spc="-25" dirty="0">
                <a:latin typeface="Raleway"/>
                <a:cs typeface="Raleway"/>
              </a:rPr>
              <a:t>lbs</a:t>
            </a:r>
            <a:endParaRPr sz="900" dirty="0">
              <a:latin typeface="Raleway"/>
              <a:cs typeface="Raleway"/>
            </a:endParaRPr>
          </a:p>
        </p:txBody>
      </p:sp>
      <p:grpSp>
        <p:nvGrpSpPr>
          <p:cNvPr id="10" name="object 10"/>
          <p:cNvGrpSpPr/>
          <p:nvPr/>
        </p:nvGrpSpPr>
        <p:grpSpPr>
          <a:xfrm>
            <a:off x="271729" y="3772986"/>
            <a:ext cx="727710" cy="727710"/>
            <a:chOff x="44024" y="3825500"/>
            <a:chExt cx="727710" cy="727710"/>
          </a:xfrm>
        </p:grpSpPr>
        <p:sp>
          <p:nvSpPr>
            <p:cNvPr id="11" name="object 11"/>
            <p:cNvSpPr/>
            <p:nvPr/>
          </p:nvSpPr>
          <p:spPr>
            <a:xfrm>
              <a:off x="47625" y="3829100"/>
              <a:ext cx="720090" cy="720090"/>
            </a:xfrm>
            <a:custGeom>
              <a:avLst/>
              <a:gdLst/>
              <a:ahLst/>
              <a:cxnLst/>
              <a:rect l="l" t="t" r="r" b="b"/>
              <a:pathLst>
                <a:path w="720090" h="720089">
                  <a:moveTo>
                    <a:pt x="0" y="0"/>
                  </a:moveTo>
                  <a:lnTo>
                    <a:pt x="720001" y="0"/>
                  </a:lnTo>
                  <a:lnTo>
                    <a:pt x="720001" y="720001"/>
                  </a:lnTo>
                  <a:lnTo>
                    <a:pt x="0" y="720001"/>
                  </a:lnTo>
                  <a:lnTo>
                    <a:pt x="0" y="0"/>
                  </a:lnTo>
                  <a:close/>
                </a:path>
              </a:pathLst>
            </a:custGeom>
            <a:ln w="72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98145" y="3879621"/>
              <a:ext cx="619125" cy="38100"/>
            </a:xfrm>
            <a:custGeom>
              <a:avLst/>
              <a:gdLst/>
              <a:ahLst/>
              <a:cxnLst/>
              <a:rect l="l" t="t" r="r" b="b"/>
              <a:pathLst>
                <a:path w="619125" h="38100">
                  <a:moveTo>
                    <a:pt x="12623" y="0"/>
                  </a:moveTo>
                  <a:lnTo>
                    <a:pt x="0" y="0"/>
                  </a:lnTo>
                  <a:lnTo>
                    <a:pt x="0" y="12636"/>
                  </a:lnTo>
                  <a:lnTo>
                    <a:pt x="0" y="25273"/>
                  </a:lnTo>
                  <a:lnTo>
                    <a:pt x="0" y="37909"/>
                  </a:lnTo>
                  <a:lnTo>
                    <a:pt x="12623" y="37909"/>
                  </a:lnTo>
                  <a:lnTo>
                    <a:pt x="12623" y="25273"/>
                  </a:lnTo>
                  <a:lnTo>
                    <a:pt x="12623" y="12649"/>
                  </a:lnTo>
                  <a:lnTo>
                    <a:pt x="12623" y="0"/>
                  </a:lnTo>
                  <a:close/>
                </a:path>
                <a:path w="619125" h="38100">
                  <a:moveTo>
                    <a:pt x="50520" y="25273"/>
                  </a:moveTo>
                  <a:lnTo>
                    <a:pt x="37909" y="25273"/>
                  </a:lnTo>
                  <a:lnTo>
                    <a:pt x="25273" y="25273"/>
                  </a:lnTo>
                  <a:lnTo>
                    <a:pt x="25273" y="37909"/>
                  </a:lnTo>
                  <a:lnTo>
                    <a:pt x="37896" y="37909"/>
                  </a:lnTo>
                  <a:lnTo>
                    <a:pt x="50520" y="37909"/>
                  </a:lnTo>
                  <a:lnTo>
                    <a:pt x="50520" y="25273"/>
                  </a:lnTo>
                  <a:close/>
                </a:path>
                <a:path w="619125" h="38100">
                  <a:moveTo>
                    <a:pt x="50520" y="0"/>
                  </a:moveTo>
                  <a:lnTo>
                    <a:pt x="37909" y="0"/>
                  </a:lnTo>
                  <a:lnTo>
                    <a:pt x="25273" y="0"/>
                  </a:lnTo>
                  <a:lnTo>
                    <a:pt x="12636" y="0"/>
                  </a:lnTo>
                  <a:lnTo>
                    <a:pt x="12636" y="12649"/>
                  </a:lnTo>
                  <a:lnTo>
                    <a:pt x="25273" y="12649"/>
                  </a:lnTo>
                  <a:lnTo>
                    <a:pt x="37896" y="12649"/>
                  </a:lnTo>
                  <a:lnTo>
                    <a:pt x="50520" y="12649"/>
                  </a:lnTo>
                  <a:lnTo>
                    <a:pt x="50520" y="0"/>
                  </a:lnTo>
                  <a:close/>
                </a:path>
                <a:path w="619125" h="38100">
                  <a:moveTo>
                    <a:pt x="63169" y="25273"/>
                  </a:moveTo>
                  <a:lnTo>
                    <a:pt x="50533" y="25273"/>
                  </a:lnTo>
                  <a:lnTo>
                    <a:pt x="50533" y="37909"/>
                  </a:lnTo>
                  <a:lnTo>
                    <a:pt x="63169" y="37909"/>
                  </a:lnTo>
                  <a:lnTo>
                    <a:pt x="63169" y="25273"/>
                  </a:lnTo>
                  <a:close/>
                </a:path>
                <a:path w="619125" h="38100">
                  <a:moveTo>
                    <a:pt x="88417" y="0"/>
                  </a:moveTo>
                  <a:lnTo>
                    <a:pt x="75806" y="0"/>
                  </a:lnTo>
                  <a:lnTo>
                    <a:pt x="63169" y="0"/>
                  </a:lnTo>
                  <a:lnTo>
                    <a:pt x="50533" y="0"/>
                  </a:lnTo>
                  <a:lnTo>
                    <a:pt x="50533" y="12649"/>
                  </a:lnTo>
                  <a:lnTo>
                    <a:pt x="63169" y="12649"/>
                  </a:lnTo>
                  <a:lnTo>
                    <a:pt x="75793" y="12649"/>
                  </a:lnTo>
                  <a:lnTo>
                    <a:pt x="75793" y="25273"/>
                  </a:lnTo>
                  <a:lnTo>
                    <a:pt x="75793" y="37909"/>
                  </a:lnTo>
                  <a:lnTo>
                    <a:pt x="88417" y="37909"/>
                  </a:lnTo>
                  <a:lnTo>
                    <a:pt x="88417" y="25273"/>
                  </a:lnTo>
                  <a:lnTo>
                    <a:pt x="88417" y="12649"/>
                  </a:lnTo>
                  <a:lnTo>
                    <a:pt x="88417" y="0"/>
                  </a:lnTo>
                  <a:close/>
                </a:path>
                <a:path w="619125" h="38100">
                  <a:moveTo>
                    <a:pt x="126326" y="0"/>
                  </a:moveTo>
                  <a:lnTo>
                    <a:pt x="113690" y="0"/>
                  </a:lnTo>
                  <a:lnTo>
                    <a:pt x="101053" y="0"/>
                  </a:lnTo>
                  <a:lnTo>
                    <a:pt x="101053" y="12636"/>
                  </a:lnTo>
                  <a:lnTo>
                    <a:pt x="101053" y="25273"/>
                  </a:lnTo>
                  <a:lnTo>
                    <a:pt x="113690" y="25273"/>
                  </a:lnTo>
                  <a:lnTo>
                    <a:pt x="113690" y="12649"/>
                  </a:lnTo>
                  <a:lnTo>
                    <a:pt x="126326" y="12649"/>
                  </a:lnTo>
                  <a:lnTo>
                    <a:pt x="126326" y="0"/>
                  </a:lnTo>
                  <a:close/>
                </a:path>
                <a:path w="619125" h="38100">
                  <a:moveTo>
                    <a:pt x="138963" y="25273"/>
                  </a:moveTo>
                  <a:lnTo>
                    <a:pt x="126326" y="25273"/>
                  </a:lnTo>
                  <a:lnTo>
                    <a:pt x="113690" y="25273"/>
                  </a:lnTo>
                  <a:lnTo>
                    <a:pt x="113690" y="37909"/>
                  </a:lnTo>
                  <a:lnTo>
                    <a:pt x="126326" y="37909"/>
                  </a:lnTo>
                  <a:lnTo>
                    <a:pt x="138963" y="37909"/>
                  </a:lnTo>
                  <a:lnTo>
                    <a:pt x="138963" y="25273"/>
                  </a:lnTo>
                  <a:close/>
                </a:path>
                <a:path w="619125" h="38100">
                  <a:moveTo>
                    <a:pt x="214744" y="12636"/>
                  </a:moveTo>
                  <a:lnTo>
                    <a:pt x="202120" y="12636"/>
                  </a:lnTo>
                  <a:lnTo>
                    <a:pt x="189484" y="12636"/>
                  </a:lnTo>
                  <a:lnTo>
                    <a:pt x="189484" y="25273"/>
                  </a:lnTo>
                  <a:lnTo>
                    <a:pt x="176847" y="25273"/>
                  </a:lnTo>
                  <a:lnTo>
                    <a:pt x="176847" y="12636"/>
                  </a:lnTo>
                  <a:lnTo>
                    <a:pt x="164211" y="12636"/>
                  </a:lnTo>
                  <a:lnTo>
                    <a:pt x="164211" y="25273"/>
                  </a:lnTo>
                  <a:lnTo>
                    <a:pt x="151587" y="25273"/>
                  </a:lnTo>
                  <a:lnTo>
                    <a:pt x="151587" y="37909"/>
                  </a:lnTo>
                  <a:lnTo>
                    <a:pt x="202120" y="37909"/>
                  </a:lnTo>
                  <a:lnTo>
                    <a:pt x="202120" y="25273"/>
                  </a:lnTo>
                  <a:lnTo>
                    <a:pt x="214744" y="25273"/>
                  </a:lnTo>
                  <a:lnTo>
                    <a:pt x="214744" y="12636"/>
                  </a:lnTo>
                  <a:close/>
                </a:path>
                <a:path w="619125" h="38100">
                  <a:moveTo>
                    <a:pt x="277901" y="25273"/>
                  </a:moveTo>
                  <a:lnTo>
                    <a:pt x="265277" y="25273"/>
                  </a:lnTo>
                  <a:lnTo>
                    <a:pt x="265277" y="12636"/>
                  </a:lnTo>
                  <a:lnTo>
                    <a:pt x="252641" y="12636"/>
                  </a:lnTo>
                  <a:lnTo>
                    <a:pt x="252641" y="0"/>
                  </a:lnTo>
                  <a:lnTo>
                    <a:pt x="240004" y="0"/>
                  </a:lnTo>
                  <a:lnTo>
                    <a:pt x="227368" y="0"/>
                  </a:lnTo>
                  <a:lnTo>
                    <a:pt x="227368" y="12636"/>
                  </a:lnTo>
                  <a:lnTo>
                    <a:pt x="227368" y="25273"/>
                  </a:lnTo>
                  <a:lnTo>
                    <a:pt x="214744" y="25273"/>
                  </a:lnTo>
                  <a:lnTo>
                    <a:pt x="214744" y="37909"/>
                  </a:lnTo>
                  <a:lnTo>
                    <a:pt x="227380" y="37909"/>
                  </a:lnTo>
                  <a:lnTo>
                    <a:pt x="227380" y="25273"/>
                  </a:lnTo>
                  <a:lnTo>
                    <a:pt x="240004" y="25273"/>
                  </a:lnTo>
                  <a:lnTo>
                    <a:pt x="240004" y="12649"/>
                  </a:lnTo>
                  <a:lnTo>
                    <a:pt x="252641" y="12649"/>
                  </a:lnTo>
                  <a:lnTo>
                    <a:pt x="252641" y="25273"/>
                  </a:lnTo>
                  <a:lnTo>
                    <a:pt x="240004" y="25273"/>
                  </a:lnTo>
                  <a:lnTo>
                    <a:pt x="240004" y="37909"/>
                  </a:lnTo>
                  <a:lnTo>
                    <a:pt x="252641" y="37909"/>
                  </a:lnTo>
                  <a:lnTo>
                    <a:pt x="265264" y="37909"/>
                  </a:lnTo>
                  <a:lnTo>
                    <a:pt x="277901" y="37909"/>
                  </a:lnTo>
                  <a:lnTo>
                    <a:pt x="277901" y="25273"/>
                  </a:lnTo>
                  <a:close/>
                </a:path>
                <a:path w="619125" h="38100">
                  <a:moveTo>
                    <a:pt x="341058" y="12636"/>
                  </a:moveTo>
                  <a:lnTo>
                    <a:pt x="328434" y="12636"/>
                  </a:lnTo>
                  <a:lnTo>
                    <a:pt x="315798" y="12636"/>
                  </a:lnTo>
                  <a:lnTo>
                    <a:pt x="303174" y="12636"/>
                  </a:lnTo>
                  <a:lnTo>
                    <a:pt x="303174" y="0"/>
                  </a:lnTo>
                  <a:lnTo>
                    <a:pt x="290537" y="0"/>
                  </a:lnTo>
                  <a:lnTo>
                    <a:pt x="290537" y="12636"/>
                  </a:lnTo>
                  <a:lnTo>
                    <a:pt x="277901" y="12636"/>
                  </a:lnTo>
                  <a:lnTo>
                    <a:pt x="277901" y="25273"/>
                  </a:lnTo>
                  <a:lnTo>
                    <a:pt x="290537" y="25273"/>
                  </a:lnTo>
                  <a:lnTo>
                    <a:pt x="290537" y="12649"/>
                  </a:lnTo>
                  <a:lnTo>
                    <a:pt x="303161" y="12649"/>
                  </a:lnTo>
                  <a:lnTo>
                    <a:pt x="303161" y="25273"/>
                  </a:lnTo>
                  <a:lnTo>
                    <a:pt x="290537" y="25273"/>
                  </a:lnTo>
                  <a:lnTo>
                    <a:pt x="290537" y="37909"/>
                  </a:lnTo>
                  <a:lnTo>
                    <a:pt x="303174" y="37909"/>
                  </a:lnTo>
                  <a:lnTo>
                    <a:pt x="303174" y="25273"/>
                  </a:lnTo>
                  <a:lnTo>
                    <a:pt x="315798" y="25273"/>
                  </a:lnTo>
                  <a:lnTo>
                    <a:pt x="328422" y="25273"/>
                  </a:lnTo>
                  <a:lnTo>
                    <a:pt x="341058" y="25273"/>
                  </a:lnTo>
                  <a:lnTo>
                    <a:pt x="341058" y="12636"/>
                  </a:lnTo>
                  <a:close/>
                </a:path>
                <a:path w="619125" h="38100">
                  <a:moveTo>
                    <a:pt x="353682" y="25273"/>
                  </a:moveTo>
                  <a:lnTo>
                    <a:pt x="341058" y="25273"/>
                  </a:lnTo>
                  <a:lnTo>
                    <a:pt x="341058" y="37909"/>
                  </a:lnTo>
                  <a:lnTo>
                    <a:pt x="353682" y="37909"/>
                  </a:lnTo>
                  <a:lnTo>
                    <a:pt x="353682" y="25273"/>
                  </a:lnTo>
                  <a:close/>
                </a:path>
                <a:path w="619125" h="38100">
                  <a:moveTo>
                    <a:pt x="416839" y="12636"/>
                  </a:moveTo>
                  <a:lnTo>
                    <a:pt x="404215" y="12636"/>
                  </a:lnTo>
                  <a:lnTo>
                    <a:pt x="391591" y="12636"/>
                  </a:lnTo>
                  <a:lnTo>
                    <a:pt x="391591" y="0"/>
                  </a:lnTo>
                  <a:lnTo>
                    <a:pt x="391579" y="12649"/>
                  </a:lnTo>
                  <a:lnTo>
                    <a:pt x="391579" y="25273"/>
                  </a:lnTo>
                  <a:lnTo>
                    <a:pt x="378955" y="25273"/>
                  </a:lnTo>
                  <a:lnTo>
                    <a:pt x="378955" y="12649"/>
                  </a:lnTo>
                  <a:lnTo>
                    <a:pt x="391579" y="12649"/>
                  </a:lnTo>
                  <a:lnTo>
                    <a:pt x="391579" y="0"/>
                  </a:lnTo>
                  <a:lnTo>
                    <a:pt x="378955" y="0"/>
                  </a:lnTo>
                  <a:lnTo>
                    <a:pt x="378955" y="12636"/>
                  </a:lnTo>
                  <a:lnTo>
                    <a:pt x="366318" y="12636"/>
                  </a:lnTo>
                  <a:lnTo>
                    <a:pt x="366318" y="25273"/>
                  </a:lnTo>
                  <a:lnTo>
                    <a:pt x="366318" y="37909"/>
                  </a:lnTo>
                  <a:lnTo>
                    <a:pt x="378955" y="37909"/>
                  </a:lnTo>
                  <a:lnTo>
                    <a:pt x="391579" y="37909"/>
                  </a:lnTo>
                  <a:lnTo>
                    <a:pt x="404215" y="37909"/>
                  </a:lnTo>
                  <a:lnTo>
                    <a:pt x="416839" y="37909"/>
                  </a:lnTo>
                  <a:lnTo>
                    <a:pt x="416839" y="25273"/>
                  </a:lnTo>
                  <a:lnTo>
                    <a:pt x="416839" y="12636"/>
                  </a:lnTo>
                  <a:close/>
                </a:path>
                <a:path w="619125" h="38100">
                  <a:moveTo>
                    <a:pt x="454748" y="0"/>
                  </a:moveTo>
                  <a:lnTo>
                    <a:pt x="442112" y="0"/>
                  </a:lnTo>
                  <a:lnTo>
                    <a:pt x="442112" y="12636"/>
                  </a:lnTo>
                  <a:lnTo>
                    <a:pt x="429475" y="12636"/>
                  </a:lnTo>
                  <a:lnTo>
                    <a:pt x="429475" y="25273"/>
                  </a:lnTo>
                  <a:lnTo>
                    <a:pt x="416852" y="25273"/>
                  </a:lnTo>
                  <a:lnTo>
                    <a:pt x="416852" y="37909"/>
                  </a:lnTo>
                  <a:lnTo>
                    <a:pt x="429488" y="37909"/>
                  </a:lnTo>
                  <a:lnTo>
                    <a:pt x="429488" y="25273"/>
                  </a:lnTo>
                  <a:lnTo>
                    <a:pt x="442112" y="25273"/>
                  </a:lnTo>
                  <a:lnTo>
                    <a:pt x="454748" y="25273"/>
                  </a:lnTo>
                  <a:lnTo>
                    <a:pt x="454748" y="12649"/>
                  </a:lnTo>
                  <a:lnTo>
                    <a:pt x="454748" y="0"/>
                  </a:lnTo>
                  <a:close/>
                </a:path>
                <a:path w="619125" h="38100">
                  <a:moveTo>
                    <a:pt x="480009" y="25273"/>
                  </a:moveTo>
                  <a:lnTo>
                    <a:pt x="467372" y="25273"/>
                  </a:lnTo>
                  <a:lnTo>
                    <a:pt x="454748" y="25273"/>
                  </a:lnTo>
                  <a:lnTo>
                    <a:pt x="454748" y="37909"/>
                  </a:lnTo>
                  <a:lnTo>
                    <a:pt x="467372" y="37909"/>
                  </a:lnTo>
                  <a:lnTo>
                    <a:pt x="480009" y="37909"/>
                  </a:lnTo>
                  <a:lnTo>
                    <a:pt x="480009" y="25273"/>
                  </a:lnTo>
                  <a:close/>
                </a:path>
                <a:path w="619125" h="38100">
                  <a:moveTo>
                    <a:pt x="517893" y="0"/>
                  </a:moveTo>
                  <a:lnTo>
                    <a:pt x="505269" y="0"/>
                  </a:lnTo>
                  <a:lnTo>
                    <a:pt x="505269" y="12636"/>
                  </a:lnTo>
                  <a:lnTo>
                    <a:pt x="492645" y="12636"/>
                  </a:lnTo>
                  <a:lnTo>
                    <a:pt x="480009" y="12636"/>
                  </a:lnTo>
                  <a:lnTo>
                    <a:pt x="480009" y="25273"/>
                  </a:lnTo>
                  <a:lnTo>
                    <a:pt x="492633" y="25273"/>
                  </a:lnTo>
                  <a:lnTo>
                    <a:pt x="492633" y="37909"/>
                  </a:lnTo>
                  <a:lnTo>
                    <a:pt x="505269" y="37909"/>
                  </a:lnTo>
                  <a:lnTo>
                    <a:pt x="517893" y="37909"/>
                  </a:lnTo>
                  <a:lnTo>
                    <a:pt x="517893" y="25273"/>
                  </a:lnTo>
                  <a:lnTo>
                    <a:pt x="517893" y="12649"/>
                  </a:lnTo>
                  <a:lnTo>
                    <a:pt x="517893" y="0"/>
                  </a:lnTo>
                  <a:close/>
                </a:path>
                <a:path w="619125" h="38100">
                  <a:moveTo>
                    <a:pt x="581050" y="0"/>
                  </a:moveTo>
                  <a:lnTo>
                    <a:pt x="581050" y="0"/>
                  </a:lnTo>
                  <a:lnTo>
                    <a:pt x="530529" y="0"/>
                  </a:lnTo>
                  <a:lnTo>
                    <a:pt x="530529" y="12636"/>
                  </a:lnTo>
                  <a:lnTo>
                    <a:pt x="530529" y="25273"/>
                  </a:lnTo>
                  <a:lnTo>
                    <a:pt x="530529" y="37909"/>
                  </a:lnTo>
                  <a:lnTo>
                    <a:pt x="543166" y="37909"/>
                  </a:lnTo>
                  <a:lnTo>
                    <a:pt x="543166" y="25273"/>
                  </a:lnTo>
                  <a:lnTo>
                    <a:pt x="543166" y="12649"/>
                  </a:lnTo>
                  <a:lnTo>
                    <a:pt x="555790" y="12649"/>
                  </a:lnTo>
                  <a:lnTo>
                    <a:pt x="568426" y="12649"/>
                  </a:lnTo>
                  <a:lnTo>
                    <a:pt x="581050" y="12649"/>
                  </a:lnTo>
                  <a:lnTo>
                    <a:pt x="581050" y="0"/>
                  </a:lnTo>
                  <a:close/>
                </a:path>
                <a:path w="619125" h="38100">
                  <a:moveTo>
                    <a:pt x="618947" y="0"/>
                  </a:moveTo>
                  <a:lnTo>
                    <a:pt x="606323" y="0"/>
                  </a:lnTo>
                  <a:lnTo>
                    <a:pt x="593699" y="0"/>
                  </a:lnTo>
                  <a:lnTo>
                    <a:pt x="581063" y="0"/>
                  </a:lnTo>
                  <a:lnTo>
                    <a:pt x="581063" y="12649"/>
                  </a:lnTo>
                  <a:lnTo>
                    <a:pt x="593686" y="12649"/>
                  </a:lnTo>
                  <a:lnTo>
                    <a:pt x="606323" y="12649"/>
                  </a:lnTo>
                  <a:lnTo>
                    <a:pt x="606323" y="25273"/>
                  </a:lnTo>
                  <a:lnTo>
                    <a:pt x="618947" y="25273"/>
                  </a:lnTo>
                  <a:lnTo>
                    <a:pt x="618947" y="12649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98145" y="3904894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23" y="12623"/>
                  </a:moveTo>
                  <a:lnTo>
                    <a:pt x="0" y="12623"/>
                  </a:lnTo>
                  <a:lnTo>
                    <a:pt x="0" y="25260"/>
                  </a:lnTo>
                  <a:lnTo>
                    <a:pt x="0" y="37896"/>
                  </a:lnTo>
                  <a:lnTo>
                    <a:pt x="0" y="50533"/>
                  </a:lnTo>
                  <a:lnTo>
                    <a:pt x="12623" y="50533"/>
                  </a:lnTo>
                  <a:lnTo>
                    <a:pt x="12623" y="37896"/>
                  </a:lnTo>
                  <a:lnTo>
                    <a:pt x="12623" y="25260"/>
                  </a:lnTo>
                  <a:lnTo>
                    <a:pt x="12623" y="12623"/>
                  </a:lnTo>
                  <a:close/>
                </a:path>
                <a:path w="619125" h="50800">
                  <a:moveTo>
                    <a:pt x="50520" y="12623"/>
                  </a:moveTo>
                  <a:lnTo>
                    <a:pt x="37909" y="12623"/>
                  </a:lnTo>
                  <a:lnTo>
                    <a:pt x="25273" y="12623"/>
                  </a:lnTo>
                  <a:lnTo>
                    <a:pt x="25273" y="25260"/>
                  </a:lnTo>
                  <a:lnTo>
                    <a:pt x="25273" y="37896"/>
                  </a:lnTo>
                  <a:lnTo>
                    <a:pt x="37896" y="37896"/>
                  </a:lnTo>
                  <a:lnTo>
                    <a:pt x="50520" y="37896"/>
                  </a:lnTo>
                  <a:lnTo>
                    <a:pt x="50520" y="25260"/>
                  </a:lnTo>
                  <a:lnTo>
                    <a:pt x="50520" y="12623"/>
                  </a:lnTo>
                  <a:close/>
                </a:path>
                <a:path w="619125" h="50800">
                  <a:moveTo>
                    <a:pt x="63169" y="12623"/>
                  </a:moveTo>
                  <a:lnTo>
                    <a:pt x="50533" y="12623"/>
                  </a:lnTo>
                  <a:lnTo>
                    <a:pt x="50533" y="25260"/>
                  </a:lnTo>
                  <a:lnTo>
                    <a:pt x="50533" y="37896"/>
                  </a:lnTo>
                  <a:lnTo>
                    <a:pt x="63169" y="37896"/>
                  </a:lnTo>
                  <a:lnTo>
                    <a:pt x="63169" y="25260"/>
                  </a:lnTo>
                  <a:lnTo>
                    <a:pt x="63169" y="12623"/>
                  </a:lnTo>
                  <a:close/>
                </a:path>
                <a:path w="619125" h="50800">
                  <a:moveTo>
                    <a:pt x="88417" y="12623"/>
                  </a:moveTo>
                  <a:lnTo>
                    <a:pt x="75793" y="12623"/>
                  </a:lnTo>
                  <a:lnTo>
                    <a:pt x="75793" y="25260"/>
                  </a:lnTo>
                  <a:lnTo>
                    <a:pt x="75793" y="37896"/>
                  </a:lnTo>
                  <a:lnTo>
                    <a:pt x="75793" y="50533"/>
                  </a:lnTo>
                  <a:lnTo>
                    <a:pt x="88417" y="50533"/>
                  </a:lnTo>
                  <a:lnTo>
                    <a:pt x="88417" y="37896"/>
                  </a:lnTo>
                  <a:lnTo>
                    <a:pt x="88417" y="25260"/>
                  </a:lnTo>
                  <a:lnTo>
                    <a:pt x="88417" y="12623"/>
                  </a:lnTo>
                  <a:close/>
                </a:path>
                <a:path w="619125" h="50800">
                  <a:moveTo>
                    <a:pt x="113690" y="12623"/>
                  </a:moveTo>
                  <a:lnTo>
                    <a:pt x="101053" y="12623"/>
                  </a:lnTo>
                  <a:lnTo>
                    <a:pt x="101053" y="25260"/>
                  </a:lnTo>
                  <a:lnTo>
                    <a:pt x="113690" y="25260"/>
                  </a:lnTo>
                  <a:lnTo>
                    <a:pt x="113690" y="12623"/>
                  </a:lnTo>
                  <a:close/>
                </a:path>
                <a:path w="619125" h="50800">
                  <a:moveTo>
                    <a:pt x="151587" y="12623"/>
                  </a:moveTo>
                  <a:lnTo>
                    <a:pt x="138963" y="12623"/>
                  </a:lnTo>
                  <a:lnTo>
                    <a:pt x="126326" y="12623"/>
                  </a:lnTo>
                  <a:lnTo>
                    <a:pt x="126326" y="25260"/>
                  </a:lnTo>
                  <a:lnTo>
                    <a:pt x="113690" y="25260"/>
                  </a:lnTo>
                  <a:lnTo>
                    <a:pt x="113690" y="37896"/>
                  </a:lnTo>
                  <a:lnTo>
                    <a:pt x="113690" y="50533"/>
                  </a:lnTo>
                  <a:lnTo>
                    <a:pt x="126326" y="50533"/>
                  </a:lnTo>
                  <a:lnTo>
                    <a:pt x="138963" y="50533"/>
                  </a:lnTo>
                  <a:lnTo>
                    <a:pt x="138963" y="37896"/>
                  </a:lnTo>
                  <a:lnTo>
                    <a:pt x="138963" y="25260"/>
                  </a:lnTo>
                  <a:lnTo>
                    <a:pt x="151587" y="25260"/>
                  </a:lnTo>
                  <a:lnTo>
                    <a:pt x="151587" y="12623"/>
                  </a:lnTo>
                  <a:close/>
                </a:path>
                <a:path w="619125" h="50800">
                  <a:moveTo>
                    <a:pt x="214744" y="25260"/>
                  </a:moveTo>
                  <a:lnTo>
                    <a:pt x="202120" y="25260"/>
                  </a:lnTo>
                  <a:lnTo>
                    <a:pt x="202120" y="12623"/>
                  </a:lnTo>
                  <a:lnTo>
                    <a:pt x="189484" y="12623"/>
                  </a:lnTo>
                  <a:lnTo>
                    <a:pt x="176847" y="12623"/>
                  </a:lnTo>
                  <a:lnTo>
                    <a:pt x="164211" y="12623"/>
                  </a:lnTo>
                  <a:lnTo>
                    <a:pt x="164211" y="25260"/>
                  </a:lnTo>
                  <a:lnTo>
                    <a:pt x="151587" y="25260"/>
                  </a:lnTo>
                  <a:lnTo>
                    <a:pt x="151587" y="37896"/>
                  </a:lnTo>
                  <a:lnTo>
                    <a:pt x="151587" y="50533"/>
                  </a:lnTo>
                  <a:lnTo>
                    <a:pt x="164223" y="50533"/>
                  </a:lnTo>
                  <a:lnTo>
                    <a:pt x="164223" y="37896"/>
                  </a:lnTo>
                  <a:lnTo>
                    <a:pt x="164223" y="25260"/>
                  </a:lnTo>
                  <a:lnTo>
                    <a:pt x="176847" y="25260"/>
                  </a:lnTo>
                  <a:lnTo>
                    <a:pt x="176847" y="37896"/>
                  </a:lnTo>
                  <a:lnTo>
                    <a:pt x="176847" y="50533"/>
                  </a:lnTo>
                  <a:lnTo>
                    <a:pt x="189484" y="50533"/>
                  </a:lnTo>
                  <a:lnTo>
                    <a:pt x="189484" y="37896"/>
                  </a:lnTo>
                  <a:lnTo>
                    <a:pt x="189484" y="25260"/>
                  </a:lnTo>
                  <a:lnTo>
                    <a:pt x="202107" y="25260"/>
                  </a:lnTo>
                  <a:lnTo>
                    <a:pt x="202107" y="37896"/>
                  </a:lnTo>
                  <a:lnTo>
                    <a:pt x="214744" y="37896"/>
                  </a:lnTo>
                  <a:lnTo>
                    <a:pt x="214744" y="25260"/>
                  </a:lnTo>
                  <a:close/>
                </a:path>
                <a:path w="619125" h="50800">
                  <a:moveTo>
                    <a:pt x="252641" y="12623"/>
                  </a:moveTo>
                  <a:lnTo>
                    <a:pt x="240004" y="12623"/>
                  </a:lnTo>
                  <a:lnTo>
                    <a:pt x="227368" y="12623"/>
                  </a:lnTo>
                  <a:lnTo>
                    <a:pt x="227368" y="25260"/>
                  </a:lnTo>
                  <a:lnTo>
                    <a:pt x="227368" y="37896"/>
                  </a:lnTo>
                  <a:lnTo>
                    <a:pt x="214744" y="37896"/>
                  </a:lnTo>
                  <a:lnTo>
                    <a:pt x="214744" y="50533"/>
                  </a:lnTo>
                  <a:lnTo>
                    <a:pt x="227380" y="50533"/>
                  </a:lnTo>
                  <a:lnTo>
                    <a:pt x="227380" y="37896"/>
                  </a:lnTo>
                  <a:lnTo>
                    <a:pt x="240004" y="37896"/>
                  </a:lnTo>
                  <a:lnTo>
                    <a:pt x="240004" y="25260"/>
                  </a:lnTo>
                  <a:lnTo>
                    <a:pt x="252641" y="25260"/>
                  </a:lnTo>
                  <a:lnTo>
                    <a:pt x="252641" y="12623"/>
                  </a:lnTo>
                  <a:close/>
                </a:path>
                <a:path w="619125" h="50800">
                  <a:moveTo>
                    <a:pt x="341058" y="25260"/>
                  </a:moveTo>
                  <a:lnTo>
                    <a:pt x="328434" y="25260"/>
                  </a:lnTo>
                  <a:lnTo>
                    <a:pt x="315798" y="25260"/>
                  </a:lnTo>
                  <a:lnTo>
                    <a:pt x="315798" y="12623"/>
                  </a:lnTo>
                  <a:lnTo>
                    <a:pt x="303161" y="12623"/>
                  </a:lnTo>
                  <a:lnTo>
                    <a:pt x="303161" y="25260"/>
                  </a:lnTo>
                  <a:lnTo>
                    <a:pt x="290537" y="25260"/>
                  </a:lnTo>
                  <a:lnTo>
                    <a:pt x="277901" y="25260"/>
                  </a:lnTo>
                  <a:lnTo>
                    <a:pt x="277901" y="37896"/>
                  </a:lnTo>
                  <a:lnTo>
                    <a:pt x="265277" y="37896"/>
                  </a:lnTo>
                  <a:lnTo>
                    <a:pt x="265277" y="25260"/>
                  </a:lnTo>
                  <a:lnTo>
                    <a:pt x="277901" y="25260"/>
                  </a:lnTo>
                  <a:lnTo>
                    <a:pt x="277901" y="12623"/>
                  </a:lnTo>
                  <a:lnTo>
                    <a:pt x="265264" y="12623"/>
                  </a:lnTo>
                  <a:lnTo>
                    <a:pt x="265264" y="25260"/>
                  </a:lnTo>
                  <a:lnTo>
                    <a:pt x="252641" y="25260"/>
                  </a:lnTo>
                  <a:lnTo>
                    <a:pt x="252641" y="37896"/>
                  </a:lnTo>
                  <a:lnTo>
                    <a:pt x="265264" y="37896"/>
                  </a:lnTo>
                  <a:lnTo>
                    <a:pt x="265264" y="50533"/>
                  </a:lnTo>
                  <a:lnTo>
                    <a:pt x="277901" y="50533"/>
                  </a:lnTo>
                  <a:lnTo>
                    <a:pt x="290537" y="50533"/>
                  </a:lnTo>
                  <a:lnTo>
                    <a:pt x="290537" y="37896"/>
                  </a:lnTo>
                  <a:lnTo>
                    <a:pt x="303161" y="37896"/>
                  </a:lnTo>
                  <a:lnTo>
                    <a:pt x="315798" y="37896"/>
                  </a:lnTo>
                  <a:lnTo>
                    <a:pt x="328422" y="37896"/>
                  </a:lnTo>
                  <a:lnTo>
                    <a:pt x="328422" y="50533"/>
                  </a:lnTo>
                  <a:lnTo>
                    <a:pt x="341058" y="50533"/>
                  </a:lnTo>
                  <a:lnTo>
                    <a:pt x="341058" y="37896"/>
                  </a:lnTo>
                  <a:lnTo>
                    <a:pt x="341058" y="25260"/>
                  </a:lnTo>
                  <a:close/>
                </a:path>
                <a:path w="619125" h="50800">
                  <a:moveTo>
                    <a:pt x="378955" y="12623"/>
                  </a:moveTo>
                  <a:lnTo>
                    <a:pt x="366318" y="12623"/>
                  </a:lnTo>
                  <a:lnTo>
                    <a:pt x="366318" y="25260"/>
                  </a:lnTo>
                  <a:lnTo>
                    <a:pt x="353695" y="25260"/>
                  </a:lnTo>
                  <a:lnTo>
                    <a:pt x="353695" y="37896"/>
                  </a:lnTo>
                  <a:lnTo>
                    <a:pt x="353695" y="50533"/>
                  </a:lnTo>
                  <a:lnTo>
                    <a:pt x="366331" y="50533"/>
                  </a:lnTo>
                  <a:lnTo>
                    <a:pt x="366331" y="37896"/>
                  </a:lnTo>
                  <a:lnTo>
                    <a:pt x="366331" y="25260"/>
                  </a:lnTo>
                  <a:lnTo>
                    <a:pt x="378955" y="25260"/>
                  </a:lnTo>
                  <a:lnTo>
                    <a:pt x="378955" y="12623"/>
                  </a:lnTo>
                  <a:close/>
                </a:path>
                <a:path w="619125" h="50800">
                  <a:moveTo>
                    <a:pt x="416839" y="25260"/>
                  </a:moveTo>
                  <a:lnTo>
                    <a:pt x="404215" y="25260"/>
                  </a:lnTo>
                  <a:lnTo>
                    <a:pt x="404215" y="12623"/>
                  </a:lnTo>
                  <a:lnTo>
                    <a:pt x="391579" y="12623"/>
                  </a:lnTo>
                  <a:lnTo>
                    <a:pt x="391579" y="25260"/>
                  </a:lnTo>
                  <a:lnTo>
                    <a:pt x="391579" y="37896"/>
                  </a:lnTo>
                  <a:lnTo>
                    <a:pt x="404215" y="37896"/>
                  </a:lnTo>
                  <a:lnTo>
                    <a:pt x="416839" y="37896"/>
                  </a:lnTo>
                  <a:lnTo>
                    <a:pt x="416839" y="25260"/>
                  </a:lnTo>
                  <a:close/>
                </a:path>
                <a:path w="619125" h="50800">
                  <a:moveTo>
                    <a:pt x="429488" y="12623"/>
                  </a:moveTo>
                  <a:lnTo>
                    <a:pt x="416852" y="12623"/>
                  </a:lnTo>
                  <a:lnTo>
                    <a:pt x="416852" y="25260"/>
                  </a:lnTo>
                  <a:lnTo>
                    <a:pt x="416852" y="37896"/>
                  </a:lnTo>
                  <a:lnTo>
                    <a:pt x="429488" y="37896"/>
                  </a:lnTo>
                  <a:lnTo>
                    <a:pt x="429488" y="25260"/>
                  </a:lnTo>
                  <a:lnTo>
                    <a:pt x="429488" y="12623"/>
                  </a:lnTo>
                  <a:close/>
                </a:path>
                <a:path w="619125" h="50800">
                  <a:moveTo>
                    <a:pt x="480009" y="12623"/>
                  </a:moveTo>
                  <a:lnTo>
                    <a:pt x="467372" y="12623"/>
                  </a:lnTo>
                  <a:lnTo>
                    <a:pt x="454748" y="12623"/>
                  </a:lnTo>
                  <a:lnTo>
                    <a:pt x="442112" y="12623"/>
                  </a:lnTo>
                  <a:lnTo>
                    <a:pt x="442112" y="25260"/>
                  </a:lnTo>
                  <a:lnTo>
                    <a:pt x="454748" y="25260"/>
                  </a:lnTo>
                  <a:lnTo>
                    <a:pt x="454748" y="37896"/>
                  </a:lnTo>
                  <a:lnTo>
                    <a:pt x="467372" y="37896"/>
                  </a:lnTo>
                  <a:lnTo>
                    <a:pt x="480009" y="37896"/>
                  </a:lnTo>
                  <a:lnTo>
                    <a:pt x="480009" y="25260"/>
                  </a:lnTo>
                  <a:lnTo>
                    <a:pt x="480009" y="12623"/>
                  </a:lnTo>
                  <a:close/>
                </a:path>
                <a:path w="619125" h="50800">
                  <a:moveTo>
                    <a:pt x="505269" y="12623"/>
                  </a:moveTo>
                  <a:lnTo>
                    <a:pt x="492633" y="12623"/>
                  </a:lnTo>
                  <a:lnTo>
                    <a:pt x="492633" y="25260"/>
                  </a:lnTo>
                  <a:lnTo>
                    <a:pt x="505269" y="25260"/>
                  </a:lnTo>
                  <a:lnTo>
                    <a:pt x="505269" y="12623"/>
                  </a:lnTo>
                  <a:close/>
                </a:path>
                <a:path w="619125" h="50800">
                  <a:moveTo>
                    <a:pt x="543166" y="0"/>
                  </a:moveTo>
                  <a:lnTo>
                    <a:pt x="530529" y="0"/>
                  </a:lnTo>
                  <a:lnTo>
                    <a:pt x="530529" y="12623"/>
                  </a:lnTo>
                  <a:lnTo>
                    <a:pt x="530529" y="25260"/>
                  </a:lnTo>
                  <a:lnTo>
                    <a:pt x="530529" y="37896"/>
                  </a:lnTo>
                  <a:lnTo>
                    <a:pt x="543166" y="37896"/>
                  </a:lnTo>
                  <a:lnTo>
                    <a:pt x="543166" y="25260"/>
                  </a:lnTo>
                  <a:lnTo>
                    <a:pt x="543166" y="12636"/>
                  </a:lnTo>
                  <a:lnTo>
                    <a:pt x="543166" y="0"/>
                  </a:lnTo>
                  <a:close/>
                </a:path>
                <a:path w="619125" h="50800">
                  <a:moveTo>
                    <a:pt x="581050" y="0"/>
                  </a:moveTo>
                  <a:lnTo>
                    <a:pt x="568426" y="0"/>
                  </a:lnTo>
                  <a:lnTo>
                    <a:pt x="555790" y="0"/>
                  </a:lnTo>
                  <a:lnTo>
                    <a:pt x="555790" y="12623"/>
                  </a:lnTo>
                  <a:lnTo>
                    <a:pt x="555790" y="25260"/>
                  </a:lnTo>
                  <a:lnTo>
                    <a:pt x="555790" y="37896"/>
                  </a:lnTo>
                  <a:lnTo>
                    <a:pt x="568426" y="37896"/>
                  </a:lnTo>
                  <a:lnTo>
                    <a:pt x="581050" y="37896"/>
                  </a:lnTo>
                  <a:lnTo>
                    <a:pt x="581050" y="25260"/>
                  </a:lnTo>
                  <a:lnTo>
                    <a:pt x="581050" y="12636"/>
                  </a:lnTo>
                  <a:lnTo>
                    <a:pt x="581050" y="0"/>
                  </a:lnTo>
                  <a:close/>
                </a:path>
                <a:path w="619125" h="50800">
                  <a:moveTo>
                    <a:pt x="593699" y="0"/>
                  </a:moveTo>
                  <a:lnTo>
                    <a:pt x="581063" y="0"/>
                  </a:lnTo>
                  <a:lnTo>
                    <a:pt x="581063" y="12623"/>
                  </a:lnTo>
                  <a:lnTo>
                    <a:pt x="581063" y="25260"/>
                  </a:lnTo>
                  <a:lnTo>
                    <a:pt x="581063" y="37896"/>
                  </a:lnTo>
                  <a:lnTo>
                    <a:pt x="593699" y="37896"/>
                  </a:lnTo>
                  <a:lnTo>
                    <a:pt x="593699" y="25260"/>
                  </a:lnTo>
                  <a:lnTo>
                    <a:pt x="593699" y="12636"/>
                  </a:lnTo>
                  <a:lnTo>
                    <a:pt x="593699" y="0"/>
                  </a:lnTo>
                  <a:close/>
                </a:path>
                <a:path w="619125" h="50800">
                  <a:moveTo>
                    <a:pt x="618947" y="0"/>
                  </a:moveTo>
                  <a:lnTo>
                    <a:pt x="606323" y="0"/>
                  </a:lnTo>
                  <a:lnTo>
                    <a:pt x="606323" y="12623"/>
                  </a:lnTo>
                  <a:lnTo>
                    <a:pt x="606323" y="25260"/>
                  </a:lnTo>
                  <a:lnTo>
                    <a:pt x="606323" y="37896"/>
                  </a:lnTo>
                  <a:lnTo>
                    <a:pt x="618947" y="37896"/>
                  </a:lnTo>
                  <a:lnTo>
                    <a:pt x="618947" y="25260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98145" y="3942790"/>
              <a:ext cx="619125" cy="25400"/>
            </a:xfrm>
            <a:custGeom>
              <a:avLst/>
              <a:gdLst/>
              <a:ahLst/>
              <a:cxnLst/>
              <a:rect l="l" t="t" r="r" b="b"/>
              <a:pathLst>
                <a:path w="619125" h="25400">
                  <a:moveTo>
                    <a:pt x="12623" y="12623"/>
                  </a:moveTo>
                  <a:lnTo>
                    <a:pt x="0" y="12623"/>
                  </a:lnTo>
                  <a:lnTo>
                    <a:pt x="0" y="25260"/>
                  </a:lnTo>
                  <a:lnTo>
                    <a:pt x="12623" y="25260"/>
                  </a:lnTo>
                  <a:lnTo>
                    <a:pt x="12623" y="12623"/>
                  </a:lnTo>
                  <a:close/>
                </a:path>
                <a:path w="619125" h="25400">
                  <a:moveTo>
                    <a:pt x="366331" y="0"/>
                  </a:moveTo>
                  <a:lnTo>
                    <a:pt x="353695" y="0"/>
                  </a:lnTo>
                  <a:lnTo>
                    <a:pt x="353695" y="12636"/>
                  </a:lnTo>
                  <a:lnTo>
                    <a:pt x="366331" y="12636"/>
                  </a:lnTo>
                  <a:lnTo>
                    <a:pt x="366331" y="0"/>
                  </a:lnTo>
                  <a:close/>
                </a:path>
                <a:path w="619125" h="25400">
                  <a:moveTo>
                    <a:pt x="416839" y="0"/>
                  </a:moveTo>
                  <a:lnTo>
                    <a:pt x="404215" y="0"/>
                  </a:lnTo>
                  <a:lnTo>
                    <a:pt x="391591" y="0"/>
                  </a:lnTo>
                  <a:lnTo>
                    <a:pt x="378955" y="0"/>
                  </a:lnTo>
                  <a:lnTo>
                    <a:pt x="378955" y="12636"/>
                  </a:lnTo>
                  <a:lnTo>
                    <a:pt x="391579" y="12636"/>
                  </a:lnTo>
                  <a:lnTo>
                    <a:pt x="404215" y="12636"/>
                  </a:lnTo>
                  <a:lnTo>
                    <a:pt x="416839" y="12636"/>
                  </a:lnTo>
                  <a:lnTo>
                    <a:pt x="416839" y="0"/>
                  </a:lnTo>
                  <a:close/>
                </a:path>
                <a:path w="619125" h="25400">
                  <a:moveTo>
                    <a:pt x="429488" y="0"/>
                  </a:moveTo>
                  <a:lnTo>
                    <a:pt x="416852" y="0"/>
                  </a:lnTo>
                  <a:lnTo>
                    <a:pt x="416852" y="12636"/>
                  </a:lnTo>
                  <a:lnTo>
                    <a:pt x="429488" y="12636"/>
                  </a:lnTo>
                  <a:lnTo>
                    <a:pt x="429488" y="0"/>
                  </a:lnTo>
                  <a:close/>
                </a:path>
                <a:path w="619125" h="25400">
                  <a:moveTo>
                    <a:pt x="492645" y="0"/>
                  </a:moveTo>
                  <a:lnTo>
                    <a:pt x="480009" y="0"/>
                  </a:lnTo>
                  <a:lnTo>
                    <a:pt x="467372" y="0"/>
                  </a:lnTo>
                  <a:lnTo>
                    <a:pt x="454748" y="0"/>
                  </a:lnTo>
                  <a:lnTo>
                    <a:pt x="442112" y="0"/>
                  </a:lnTo>
                  <a:lnTo>
                    <a:pt x="442112" y="12636"/>
                  </a:lnTo>
                  <a:lnTo>
                    <a:pt x="454748" y="12636"/>
                  </a:lnTo>
                  <a:lnTo>
                    <a:pt x="467372" y="12636"/>
                  </a:lnTo>
                  <a:lnTo>
                    <a:pt x="480009" y="12636"/>
                  </a:lnTo>
                  <a:lnTo>
                    <a:pt x="492645" y="12636"/>
                  </a:lnTo>
                  <a:lnTo>
                    <a:pt x="492645" y="0"/>
                  </a:lnTo>
                  <a:close/>
                </a:path>
                <a:path w="619125" h="25400">
                  <a:moveTo>
                    <a:pt x="543166" y="0"/>
                  </a:moveTo>
                  <a:lnTo>
                    <a:pt x="530529" y="0"/>
                  </a:lnTo>
                  <a:lnTo>
                    <a:pt x="530529" y="12636"/>
                  </a:lnTo>
                  <a:lnTo>
                    <a:pt x="543166" y="12636"/>
                  </a:lnTo>
                  <a:lnTo>
                    <a:pt x="543166" y="0"/>
                  </a:lnTo>
                  <a:close/>
                </a:path>
                <a:path w="619125" h="25400">
                  <a:moveTo>
                    <a:pt x="618947" y="0"/>
                  </a:moveTo>
                  <a:lnTo>
                    <a:pt x="606323" y="0"/>
                  </a:lnTo>
                  <a:lnTo>
                    <a:pt x="606323" y="12636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110782" y="3961733"/>
              <a:ext cx="606425" cy="0"/>
            </a:xfrm>
            <a:custGeom>
              <a:avLst/>
              <a:gdLst/>
              <a:ahLst/>
              <a:cxnLst/>
              <a:rect l="l" t="t" r="r" b="b"/>
              <a:pathLst>
                <a:path w="606425">
                  <a:moveTo>
                    <a:pt x="0" y="0"/>
                  </a:moveTo>
                  <a:lnTo>
                    <a:pt x="606323" y="0"/>
                  </a:lnTo>
                </a:path>
              </a:pathLst>
            </a:custGeom>
            <a:ln w="12636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98145" y="3968051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23" y="37896"/>
                  </a:moveTo>
                  <a:lnTo>
                    <a:pt x="0" y="37896"/>
                  </a:lnTo>
                  <a:lnTo>
                    <a:pt x="0" y="50533"/>
                  </a:lnTo>
                  <a:lnTo>
                    <a:pt x="12623" y="50533"/>
                  </a:lnTo>
                  <a:lnTo>
                    <a:pt x="12623" y="37896"/>
                  </a:lnTo>
                  <a:close/>
                </a:path>
                <a:path w="619125" h="50800">
                  <a:moveTo>
                    <a:pt x="12623" y="12623"/>
                  </a:moveTo>
                  <a:lnTo>
                    <a:pt x="0" y="12623"/>
                  </a:lnTo>
                  <a:lnTo>
                    <a:pt x="0" y="25260"/>
                  </a:lnTo>
                  <a:lnTo>
                    <a:pt x="12623" y="25260"/>
                  </a:lnTo>
                  <a:lnTo>
                    <a:pt x="12623" y="12623"/>
                  </a:lnTo>
                  <a:close/>
                </a:path>
                <a:path w="619125" h="50800">
                  <a:moveTo>
                    <a:pt x="50520" y="12623"/>
                  </a:moveTo>
                  <a:lnTo>
                    <a:pt x="37909" y="12623"/>
                  </a:lnTo>
                  <a:lnTo>
                    <a:pt x="25273" y="12623"/>
                  </a:lnTo>
                  <a:lnTo>
                    <a:pt x="25273" y="25260"/>
                  </a:lnTo>
                  <a:lnTo>
                    <a:pt x="12636" y="25260"/>
                  </a:lnTo>
                  <a:lnTo>
                    <a:pt x="12636" y="37896"/>
                  </a:lnTo>
                  <a:lnTo>
                    <a:pt x="12636" y="50533"/>
                  </a:lnTo>
                  <a:lnTo>
                    <a:pt x="25273" y="50533"/>
                  </a:lnTo>
                  <a:lnTo>
                    <a:pt x="25273" y="37909"/>
                  </a:lnTo>
                  <a:lnTo>
                    <a:pt x="37909" y="37909"/>
                  </a:lnTo>
                  <a:lnTo>
                    <a:pt x="37909" y="25260"/>
                  </a:lnTo>
                  <a:lnTo>
                    <a:pt x="50520" y="25260"/>
                  </a:lnTo>
                  <a:lnTo>
                    <a:pt x="50520" y="12623"/>
                  </a:lnTo>
                  <a:close/>
                </a:path>
                <a:path w="619125" h="50800">
                  <a:moveTo>
                    <a:pt x="88417" y="12623"/>
                  </a:moveTo>
                  <a:lnTo>
                    <a:pt x="75806" y="12623"/>
                  </a:lnTo>
                  <a:lnTo>
                    <a:pt x="63169" y="12623"/>
                  </a:lnTo>
                  <a:lnTo>
                    <a:pt x="63169" y="25260"/>
                  </a:lnTo>
                  <a:lnTo>
                    <a:pt x="63169" y="37896"/>
                  </a:lnTo>
                  <a:lnTo>
                    <a:pt x="50533" y="37896"/>
                  </a:lnTo>
                  <a:lnTo>
                    <a:pt x="50533" y="50533"/>
                  </a:lnTo>
                  <a:lnTo>
                    <a:pt x="63169" y="50533"/>
                  </a:lnTo>
                  <a:lnTo>
                    <a:pt x="63169" y="37909"/>
                  </a:lnTo>
                  <a:lnTo>
                    <a:pt x="75806" y="37909"/>
                  </a:lnTo>
                  <a:lnTo>
                    <a:pt x="75806" y="25260"/>
                  </a:lnTo>
                  <a:lnTo>
                    <a:pt x="88417" y="25260"/>
                  </a:lnTo>
                  <a:lnTo>
                    <a:pt x="88417" y="12623"/>
                  </a:lnTo>
                  <a:close/>
                </a:path>
                <a:path w="619125" h="50800">
                  <a:moveTo>
                    <a:pt x="138963" y="25260"/>
                  </a:moveTo>
                  <a:lnTo>
                    <a:pt x="126326" y="25260"/>
                  </a:lnTo>
                  <a:lnTo>
                    <a:pt x="126326" y="12623"/>
                  </a:lnTo>
                  <a:lnTo>
                    <a:pt x="113690" y="12623"/>
                  </a:lnTo>
                  <a:lnTo>
                    <a:pt x="113690" y="0"/>
                  </a:lnTo>
                  <a:lnTo>
                    <a:pt x="101053" y="0"/>
                  </a:lnTo>
                  <a:lnTo>
                    <a:pt x="101053" y="12623"/>
                  </a:lnTo>
                  <a:lnTo>
                    <a:pt x="88430" y="12623"/>
                  </a:lnTo>
                  <a:lnTo>
                    <a:pt x="88430" y="25260"/>
                  </a:lnTo>
                  <a:lnTo>
                    <a:pt x="101066" y="25260"/>
                  </a:lnTo>
                  <a:lnTo>
                    <a:pt x="101066" y="12636"/>
                  </a:lnTo>
                  <a:lnTo>
                    <a:pt x="113690" y="12636"/>
                  </a:lnTo>
                  <a:lnTo>
                    <a:pt x="113690" y="25260"/>
                  </a:lnTo>
                  <a:lnTo>
                    <a:pt x="113690" y="37909"/>
                  </a:lnTo>
                  <a:lnTo>
                    <a:pt x="126326" y="37909"/>
                  </a:lnTo>
                  <a:lnTo>
                    <a:pt x="138963" y="37909"/>
                  </a:lnTo>
                  <a:lnTo>
                    <a:pt x="138963" y="25260"/>
                  </a:lnTo>
                  <a:close/>
                </a:path>
                <a:path w="619125" h="50800">
                  <a:moveTo>
                    <a:pt x="202120" y="25260"/>
                  </a:moveTo>
                  <a:lnTo>
                    <a:pt x="202120" y="25260"/>
                  </a:lnTo>
                  <a:lnTo>
                    <a:pt x="151587" y="25260"/>
                  </a:lnTo>
                  <a:lnTo>
                    <a:pt x="151587" y="37909"/>
                  </a:lnTo>
                  <a:lnTo>
                    <a:pt x="202120" y="37909"/>
                  </a:lnTo>
                  <a:lnTo>
                    <a:pt x="202120" y="25260"/>
                  </a:lnTo>
                  <a:close/>
                </a:path>
                <a:path w="619125" h="50800">
                  <a:moveTo>
                    <a:pt x="214744" y="0"/>
                  </a:moveTo>
                  <a:lnTo>
                    <a:pt x="202120" y="0"/>
                  </a:lnTo>
                  <a:lnTo>
                    <a:pt x="189484" y="0"/>
                  </a:lnTo>
                  <a:lnTo>
                    <a:pt x="176847" y="0"/>
                  </a:lnTo>
                  <a:lnTo>
                    <a:pt x="176847" y="12636"/>
                  </a:lnTo>
                  <a:lnTo>
                    <a:pt x="189484" y="12636"/>
                  </a:lnTo>
                  <a:lnTo>
                    <a:pt x="202107" y="12636"/>
                  </a:lnTo>
                  <a:lnTo>
                    <a:pt x="214744" y="12636"/>
                  </a:lnTo>
                  <a:lnTo>
                    <a:pt x="214744" y="0"/>
                  </a:lnTo>
                  <a:close/>
                </a:path>
                <a:path w="619125" h="50800">
                  <a:moveTo>
                    <a:pt x="240004" y="25260"/>
                  </a:moveTo>
                  <a:lnTo>
                    <a:pt x="227380" y="25260"/>
                  </a:lnTo>
                  <a:lnTo>
                    <a:pt x="214744" y="25260"/>
                  </a:lnTo>
                  <a:lnTo>
                    <a:pt x="214744" y="37909"/>
                  </a:lnTo>
                  <a:lnTo>
                    <a:pt x="227368" y="37909"/>
                  </a:lnTo>
                  <a:lnTo>
                    <a:pt x="240004" y="37909"/>
                  </a:lnTo>
                  <a:lnTo>
                    <a:pt x="240004" y="25260"/>
                  </a:lnTo>
                  <a:close/>
                </a:path>
                <a:path w="619125" h="50800">
                  <a:moveTo>
                    <a:pt x="240004" y="0"/>
                  </a:moveTo>
                  <a:lnTo>
                    <a:pt x="227368" y="0"/>
                  </a:lnTo>
                  <a:lnTo>
                    <a:pt x="227368" y="12636"/>
                  </a:lnTo>
                  <a:lnTo>
                    <a:pt x="240004" y="12636"/>
                  </a:lnTo>
                  <a:lnTo>
                    <a:pt x="240004" y="0"/>
                  </a:lnTo>
                  <a:close/>
                </a:path>
                <a:path w="619125" h="50800">
                  <a:moveTo>
                    <a:pt x="353682" y="12623"/>
                  </a:moveTo>
                  <a:lnTo>
                    <a:pt x="341058" y="12623"/>
                  </a:lnTo>
                  <a:lnTo>
                    <a:pt x="341058" y="0"/>
                  </a:lnTo>
                  <a:lnTo>
                    <a:pt x="328422" y="0"/>
                  </a:lnTo>
                  <a:lnTo>
                    <a:pt x="328422" y="12623"/>
                  </a:lnTo>
                  <a:lnTo>
                    <a:pt x="315798" y="12623"/>
                  </a:lnTo>
                  <a:lnTo>
                    <a:pt x="303174" y="12623"/>
                  </a:lnTo>
                  <a:lnTo>
                    <a:pt x="290537" y="12623"/>
                  </a:lnTo>
                  <a:lnTo>
                    <a:pt x="290537" y="0"/>
                  </a:lnTo>
                  <a:lnTo>
                    <a:pt x="277901" y="0"/>
                  </a:lnTo>
                  <a:lnTo>
                    <a:pt x="265277" y="0"/>
                  </a:lnTo>
                  <a:lnTo>
                    <a:pt x="252641" y="0"/>
                  </a:lnTo>
                  <a:lnTo>
                    <a:pt x="252641" y="12623"/>
                  </a:lnTo>
                  <a:lnTo>
                    <a:pt x="252641" y="25260"/>
                  </a:lnTo>
                  <a:lnTo>
                    <a:pt x="265277" y="25260"/>
                  </a:lnTo>
                  <a:lnTo>
                    <a:pt x="265277" y="12636"/>
                  </a:lnTo>
                  <a:lnTo>
                    <a:pt x="277901" y="12636"/>
                  </a:lnTo>
                  <a:lnTo>
                    <a:pt x="277901" y="25260"/>
                  </a:lnTo>
                  <a:lnTo>
                    <a:pt x="277901" y="37909"/>
                  </a:lnTo>
                  <a:lnTo>
                    <a:pt x="328434" y="37909"/>
                  </a:lnTo>
                  <a:lnTo>
                    <a:pt x="328434" y="25260"/>
                  </a:lnTo>
                  <a:lnTo>
                    <a:pt x="341058" y="25260"/>
                  </a:lnTo>
                  <a:lnTo>
                    <a:pt x="353682" y="25260"/>
                  </a:lnTo>
                  <a:lnTo>
                    <a:pt x="353682" y="12623"/>
                  </a:lnTo>
                  <a:close/>
                </a:path>
                <a:path w="619125" h="50800">
                  <a:moveTo>
                    <a:pt x="416839" y="0"/>
                  </a:moveTo>
                  <a:lnTo>
                    <a:pt x="404215" y="0"/>
                  </a:lnTo>
                  <a:lnTo>
                    <a:pt x="391591" y="0"/>
                  </a:lnTo>
                  <a:lnTo>
                    <a:pt x="378955" y="0"/>
                  </a:lnTo>
                  <a:lnTo>
                    <a:pt x="378955" y="12623"/>
                  </a:lnTo>
                  <a:lnTo>
                    <a:pt x="366331" y="12623"/>
                  </a:lnTo>
                  <a:lnTo>
                    <a:pt x="366331" y="0"/>
                  </a:lnTo>
                  <a:lnTo>
                    <a:pt x="353695" y="0"/>
                  </a:lnTo>
                  <a:lnTo>
                    <a:pt x="353695" y="12623"/>
                  </a:lnTo>
                  <a:lnTo>
                    <a:pt x="353695" y="25260"/>
                  </a:lnTo>
                  <a:lnTo>
                    <a:pt x="353695" y="37909"/>
                  </a:lnTo>
                  <a:lnTo>
                    <a:pt x="366318" y="37909"/>
                  </a:lnTo>
                  <a:lnTo>
                    <a:pt x="404215" y="37909"/>
                  </a:lnTo>
                  <a:lnTo>
                    <a:pt x="404215" y="25260"/>
                  </a:lnTo>
                  <a:lnTo>
                    <a:pt x="391591" y="25260"/>
                  </a:lnTo>
                  <a:lnTo>
                    <a:pt x="391591" y="12636"/>
                  </a:lnTo>
                  <a:lnTo>
                    <a:pt x="404215" y="12636"/>
                  </a:lnTo>
                  <a:lnTo>
                    <a:pt x="416839" y="12636"/>
                  </a:lnTo>
                  <a:lnTo>
                    <a:pt x="416839" y="0"/>
                  </a:lnTo>
                  <a:close/>
                </a:path>
                <a:path w="619125" h="50800">
                  <a:moveTo>
                    <a:pt x="480009" y="25260"/>
                  </a:moveTo>
                  <a:lnTo>
                    <a:pt x="467372" y="25260"/>
                  </a:lnTo>
                  <a:lnTo>
                    <a:pt x="454748" y="25260"/>
                  </a:lnTo>
                  <a:lnTo>
                    <a:pt x="454748" y="12636"/>
                  </a:lnTo>
                  <a:lnTo>
                    <a:pt x="467372" y="12636"/>
                  </a:lnTo>
                  <a:lnTo>
                    <a:pt x="467372" y="0"/>
                  </a:lnTo>
                  <a:lnTo>
                    <a:pt x="454748" y="0"/>
                  </a:lnTo>
                  <a:lnTo>
                    <a:pt x="454748" y="12623"/>
                  </a:lnTo>
                  <a:lnTo>
                    <a:pt x="442112" y="12623"/>
                  </a:lnTo>
                  <a:lnTo>
                    <a:pt x="429488" y="12623"/>
                  </a:lnTo>
                  <a:lnTo>
                    <a:pt x="429488" y="0"/>
                  </a:lnTo>
                  <a:lnTo>
                    <a:pt x="416852" y="0"/>
                  </a:lnTo>
                  <a:lnTo>
                    <a:pt x="416852" y="12636"/>
                  </a:lnTo>
                  <a:lnTo>
                    <a:pt x="429475" y="12636"/>
                  </a:lnTo>
                  <a:lnTo>
                    <a:pt x="429475" y="25260"/>
                  </a:lnTo>
                  <a:lnTo>
                    <a:pt x="416852" y="25260"/>
                  </a:lnTo>
                  <a:lnTo>
                    <a:pt x="416852" y="37909"/>
                  </a:lnTo>
                  <a:lnTo>
                    <a:pt x="429488" y="37909"/>
                  </a:lnTo>
                  <a:lnTo>
                    <a:pt x="429488" y="25260"/>
                  </a:lnTo>
                  <a:lnTo>
                    <a:pt x="442112" y="25260"/>
                  </a:lnTo>
                  <a:lnTo>
                    <a:pt x="442112" y="37909"/>
                  </a:lnTo>
                  <a:lnTo>
                    <a:pt x="454748" y="37909"/>
                  </a:lnTo>
                  <a:lnTo>
                    <a:pt x="467372" y="37909"/>
                  </a:lnTo>
                  <a:lnTo>
                    <a:pt x="480009" y="37909"/>
                  </a:lnTo>
                  <a:lnTo>
                    <a:pt x="480009" y="25260"/>
                  </a:lnTo>
                  <a:close/>
                </a:path>
                <a:path w="619125" h="50800">
                  <a:moveTo>
                    <a:pt x="505269" y="0"/>
                  </a:moveTo>
                  <a:lnTo>
                    <a:pt x="492645" y="0"/>
                  </a:lnTo>
                  <a:lnTo>
                    <a:pt x="480009" y="0"/>
                  </a:lnTo>
                  <a:lnTo>
                    <a:pt x="480009" y="12623"/>
                  </a:lnTo>
                  <a:lnTo>
                    <a:pt x="480009" y="25260"/>
                  </a:lnTo>
                  <a:lnTo>
                    <a:pt x="492645" y="25260"/>
                  </a:lnTo>
                  <a:lnTo>
                    <a:pt x="492645" y="12636"/>
                  </a:lnTo>
                  <a:lnTo>
                    <a:pt x="505269" y="12636"/>
                  </a:lnTo>
                  <a:lnTo>
                    <a:pt x="505269" y="0"/>
                  </a:lnTo>
                  <a:close/>
                </a:path>
                <a:path w="619125" h="50800">
                  <a:moveTo>
                    <a:pt x="543166" y="12623"/>
                  </a:moveTo>
                  <a:lnTo>
                    <a:pt x="530529" y="12623"/>
                  </a:lnTo>
                  <a:lnTo>
                    <a:pt x="530529" y="25260"/>
                  </a:lnTo>
                  <a:lnTo>
                    <a:pt x="517906" y="25260"/>
                  </a:lnTo>
                  <a:lnTo>
                    <a:pt x="517906" y="37909"/>
                  </a:lnTo>
                  <a:lnTo>
                    <a:pt x="530529" y="37909"/>
                  </a:lnTo>
                  <a:lnTo>
                    <a:pt x="543166" y="37909"/>
                  </a:lnTo>
                  <a:lnTo>
                    <a:pt x="543166" y="25260"/>
                  </a:lnTo>
                  <a:lnTo>
                    <a:pt x="543166" y="12623"/>
                  </a:lnTo>
                  <a:close/>
                </a:path>
                <a:path w="619125" h="50800">
                  <a:moveTo>
                    <a:pt x="568426" y="25260"/>
                  </a:moveTo>
                  <a:lnTo>
                    <a:pt x="555790" y="25260"/>
                  </a:lnTo>
                  <a:lnTo>
                    <a:pt x="555790" y="37909"/>
                  </a:lnTo>
                  <a:lnTo>
                    <a:pt x="568426" y="37909"/>
                  </a:lnTo>
                  <a:lnTo>
                    <a:pt x="568426" y="25260"/>
                  </a:lnTo>
                  <a:close/>
                </a:path>
                <a:path w="619125" h="50800">
                  <a:moveTo>
                    <a:pt x="581050" y="12623"/>
                  </a:moveTo>
                  <a:lnTo>
                    <a:pt x="568426" y="12623"/>
                  </a:lnTo>
                  <a:lnTo>
                    <a:pt x="568426" y="25260"/>
                  </a:lnTo>
                  <a:lnTo>
                    <a:pt x="581050" y="25260"/>
                  </a:lnTo>
                  <a:lnTo>
                    <a:pt x="581050" y="12623"/>
                  </a:lnTo>
                  <a:close/>
                </a:path>
                <a:path w="619125" h="50800">
                  <a:moveTo>
                    <a:pt x="618947" y="12623"/>
                  </a:moveTo>
                  <a:lnTo>
                    <a:pt x="606323" y="12623"/>
                  </a:lnTo>
                  <a:lnTo>
                    <a:pt x="593686" y="12623"/>
                  </a:lnTo>
                  <a:lnTo>
                    <a:pt x="593686" y="25260"/>
                  </a:lnTo>
                  <a:lnTo>
                    <a:pt x="581063" y="25260"/>
                  </a:lnTo>
                  <a:lnTo>
                    <a:pt x="581063" y="37909"/>
                  </a:lnTo>
                  <a:lnTo>
                    <a:pt x="593699" y="37909"/>
                  </a:lnTo>
                  <a:lnTo>
                    <a:pt x="593699" y="25260"/>
                  </a:lnTo>
                  <a:lnTo>
                    <a:pt x="606323" y="25260"/>
                  </a:lnTo>
                  <a:lnTo>
                    <a:pt x="618947" y="25260"/>
                  </a:lnTo>
                  <a:lnTo>
                    <a:pt x="618947" y="126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98145" y="4005947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23" y="37884"/>
                  </a:moveTo>
                  <a:lnTo>
                    <a:pt x="0" y="37884"/>
                  </a:lnTo>
                  <a:lnTo>
                    <a:pt x="0" y="50520"/>
                  </a:lnTo>
                  <a:lnTo>
                    <a:pt x="12623" y="50520"/>
                  </a:lnTo>
                  <a:lnTo>
                    <a:pt x="12623" y="37884"/>
                  </a:lnTo>
                  <a:close/>
                </a:path>
                <a:path w="619125" h="50800">
                  <a:moveTo>
                    <a:pt x="50520" y="12623"/>
                  </a:moveTo>
                  <a:lnTo>
                    <a:pt x="37909" y="12623"/>
                  </a:lnTo>
                  <a:lnTo>
                    <a:pt x="25273" y="12623"/>
                  </a:lnTo>
                  <a:lnTo>
                    <a:pt x="25273" y="25260"/>
                  </a:lnTo>
                  <a:lnTo>
                    <a:pt x="37896" y="25260"/>
                  </a:lnTo>
                  <a:lnTo>
                    <a:pt x="37896" y="37896"/>
                  </a:lnTo>
                  <a:lnTo>
                    <a:pt x="50520" y="37896"/>
                  </a:lnTo>
                  <a:lnTo>
                    <a:pt x="50520" y="25260"/>
                  </a:lnTo>
                  <a:lnTo>
                    <a:pt x="50520" y="12623"/>
                  </a:lnTo>
                  <a:close/>
                </a:path>
                <a:path w="619125" h="50800">
                  <a:moveTo>
                    <a:pt x="88417" y="25260"/>
                  </a:moveTo>
                  <a:lnTo>
                    <a:pt x="75793" y="25260"/>
                  </a:lnTo>
                  <a:lnTo>
                    <a:pt x="75793" y="37896"/>
                  </a:lnTo>
                  <a:lnTo>
                    <a:pt x="88417" y="37896"/>
                  </a:lnTo>
                  <a:lnTo>
                    <a:pt x="88417" y="25260"/>
                  </a:lnTo>
                  <a:close/>
                </a:path>
                <a:path w="619125" h="50800">
                  <a:moveTo>
                    <a:pt x="88417" y="0"/>
                  </a:moveTo>
                  <a:lnTo>
                    <a:pt x="75806" y="0"/>
                  </a:lnTo>
                  <a:lnTo>
                    <a:pt x="63169" y="0"/>
                  </a:lnTo>
                  <a:lnTo>
                    <a:pt x="50533" y="0"/>
                  </a:lnTo>
                  <a:lnTo>
                    <a:pt x="50533" y="12623"/>
                  </a:lnTo>
                  <a:lnTo>
                    <a:pt x="50533" y="25260"/>
                  </a:lnTo>
                  <a:lnTo>
                    <a:pt x="63169" y="25260"/>
                  </a:lnTo>
                  <a:lnTo>
                    <a:pt x="63169" y="12636"/>
                  </a:lnTo>
                  <a:lnTo>
                    <a:pt x="75793" y="12636"/>
                  </a:lnTo>
                  <a:lnTo>
                    <a:pt x="88417" y="12636"/>
                  </a:lnTo>
                  <a:lnTo>
                    <a:pt x="88417" y="0"/>
                  </a:lnTo>
                  <a:close/>
                </a:path>
                <a:path w="619125" h="50800">
                  <a:moveTo>
                    <a:pt x="113690" y="12623"/>
                  </a:moveTo>
                  <a:lnTo>
                    <a:pt x="101066" y="12623"/>
                  </a:lnTo>
                  <a:lnTo>
                    <a:pt x="88430" y="12623"/>
                  </a:lnTo>
                  <a:lnTo>
                    <a:pt x="88430" y="25260"/>
                  </a:lnTo>
                  <a:lnTo>
                    <a:pt x="88430" y="37896"/>
                  </a:lnTo>
                  <a:lnTo>
                    <a:pt x="101066" y="37896"/>
                  </a:lnTo>
                  <a:lnTo>
                    <a:pt x="101066" y="25260"/>
                  </a:lnTo>
                  <a:lnTo>
                    <a:pt x="113690" y="25260"/>
                  </a:lnTo>
                  <a:lnTo>
                    <a:pt x="113690" y="12623"/>
                  </a:lnTo>
                  <a:close/>
                </a:path>
                <a:path w="619125" h="50800">
                  <a:moveTo>
                    <a:pt x="138963" y="0"/>
                  </a:moveTo>
                  <a:lnTo>
                    <a:pt x="126326" y="0"/>
                  </a:lnTo>
                  <a:lnTo>
                    <a:pt x="126326" y="12636"/>
                  </a:lnTo>
                  <a:lnTo>
                    <a:pt x="138963" y="12636"/>
                  </a:lnTo>
                  <a:lnTo>
                    <a:pt x="138963" y="0"/>
                  </a:lnTo>
                  <a:close/>
                </a:path>
                <a:path w="619125" h="50800">
                  <a:moveTo>
                    <a:pt x="151587" y="25260"/>
                  </a:moveTo>
                  <a:lnTo>
                    <a:pt x="138963" y="25260"/>
                  </a:lnTo>
                  <a:lnTo>
                    <a:pt x="126326" y="25260"/>
                  </a:lnTo>
                  <a:lnTo>
                    <a:pt x="113690" y="25260"/>
                  </a:lnTo>
                  <a:lnTo>
                    <a:pt x="113690" y="37896"/>
                  </a:lnTo>
                  <a:lnTo>
                    <a:pt x="126326" y="37896"/>
                  </a:lnTo>
                  <a:lnTo>
                    <a:pt x="138950" y="37896"/>
                  </a:lnTo>
                  <a:lnTo>
                    <a:pt x="151587" y="37896"/>
                  </a:lnTo>
                  <a:lnTo>
                    <a:pt x="151587" y="25260"/>
                  </a:lnTo>
                  <a:close/>
                </a:path>
                <a:path w="619125" h="50800">
                  <a:moveTo>
                    <a:pt x="328434" y="0"/>
                  </a:moveTo>
                  <a:lnTo>
                    <a:pt x="315798" y="0"/>
                  </a:lnTo>
                  <a:lnTo>
                    <a:pt x="315798" y="12623"/>
                  </a:lnTo>
                  <a:lnTo>
                    <a:pt x="303174" y="12623"/>
                  </a:lnTo>
                  <a:lnTo>
                    <a:pt x="303174" y="0"/>
                  </a:lnTo>
                  <a:lnTo>
                    <a:pt x="290537" y="0"/>
                  </a:lnTo>
                  <a:lnTo>
                    <a:pt x="290537" y="12623"/>
                  </a:lnTo>
                  <a:lnTo>
                    <a:pt x="277901" y="12623"/>
                  </a:lnTo>
                  <a:lnTo>
                    <a:pt x="277901" y="0"/>
                  </a:lnTo>
                  <a:lnTo>
                    <a:pt x="265277" y="0"/>
                  </a:lnTo>
                  <a:lnTo>
                    <a:pt x="252641" y="0"/>
                  </a:lnTo>
                  <a:lnTo>
                    <a:pt x="240004" y="0"/>
                  </a:lnTo>
                  <a:lnTo>
                    <a:pt x="240004" y="12623"/>
                  </a:lnTo>
                  <a:lnTo>
                    <a:pt x="227380" y="12623"/>
                  </a:lnTo>
                  <a:lnTo>
                    <a:pt x="214744" y="12623"/>
                  </a:lnTo>
                  <a:lnTo>
                    <a:pt x="202120" y="12623"/>
                  </a:lnTo>
                  <a:lnTo>
                    <a:pt x="202120" y="0"/>
                  </a:lnTo>
                  <a:lnTo>
                    <a:pt x="202107" y="12636"/>
                  </a:lnTo>
                  <a:lnTo>
                    <a:pt x="202107" y="25260"/>
                  </a:lnTo>
                  <a:lnTo>
                    <a:pt x="189484" y="25260"/>
                  </a:lnTo>
                  <a:lnTo>
                    <a:pt x="189484" y="12636"/>
                  </a:lnTo>
                  <a:lnTo>
                    <a:pt x="202107" y="12636"/>
                  </a:lnTo>
                  <a:lnTo>
                    <a:pt x="202107" y="0"/>
                  </a:lnTo>
                  <a:lnTo>
                    <a:pt x="189484" y="0"/>
                  </a:lnTo>
                  <a:lnTo>
                    <a:pt x="176847" y="0"/>
                  </a:lnTo>
                  <a:lnTo>
                    <a:pt x="176847" y="12623"/>
                  </a:lnTo>
                  <a:lnTo>
                    <a:pt x="164211" y="12623"/>
                  </a:lnTo>
                  <a:lnTo>
                    <a:pt x="164211" y="25260"/>
                  </a:lnTo>
                  <a:lnTo>
                    <a:pt x="176847" y="25260"/>
                  </a:lnTo>
                  <a:lnTo>
                    <a:pt x="176847" y="37896"/>
                  </a:lnTo>
                  <a:lnTo>
                    <a:pt x="189484" y="37896"/>
                  </a:lnTo>
                  <a:lnTo>
                    <a:pt x="202120" y="37896"/>
                  </a:lnTo>
                  <a:lnTo>
                    <a:pt x="202120" y="25260"/>
                  </a:lnTo>
                  <a:lnTo>
                    <a:pt x="214744" y="25260"/>
                  </a:lnTo>
                  <a:lnTo>
                    <a:pt x="227368" y="25260"/>
                  </a:lnTo>
                  <a:lnTo>
                    <a:pt x="227368" y="37896"/>
                  </a:lnTo>
                  <a:lnTo>
                    <a:pt x="240004" y="37896"/>
                  </a:lnTo>
                  <a:lnTo>
                    <a:pt x="240004" y="25260"/>
                  </a:lnTo>
                  <a:lnTo>
                    <a:pt x="240004" y="12636"/>
                  </a:lnTo>
                  <a:lnTo>
                    <a:pt x="252641" y="12636"/>
                  </a:lnTo>
                  <a:lnTo>
                    <a:pt x="252641" y="25260"/>
                  </a:lnTo>
                  <a:lnTo>
                    <a:pt x="265264" y="25260"/>
                  </a:lnTo>
                  <a:lnTo>
                    <a:pt x="277901" y="25260"/>
                  </a:lnTo>
                  <a:lnTo>
                    <a:pt x="290537" y="25260"/>
                  </a:lnTo>
                  <a:lnTo>
                    <a:pt x="290537" y="12636"/>
                  </a:lnTo>
                  <a:lnTo>
                    <a:pt x="303161" y="12636"/>
                  </a:lnTo>
                  <a:lnTo>
                    <a:pt x="303161" y="25260"/>
                  </a:lnTo>
                  <a:lnTo>
                    <a:pt x="290537" y="25260"/>
                  </a:lnTo>
                  <a:lnTo>
                    <a:pt x="290537" y="37896"/>
                  </a:lnTo>
                  <a:lnTo>
                    <a:pt x="303161" y="37896"/>
                  </a:lnTo>
                  <a:lnTo>
                    <a:pt x="315798" y="37896"/>
                  </a:lnTo>
                  <a:lnTo>
                    <a:pt x="328434" y="37896"/>
                  </a:lnTo>
                  <a:lnTo>
                    <a:pt x="328434" y="25260"/>
                  </a:lnTo>
                  <a:lnTo>
                    <a:pt x="315798" y="25260"/>
                  </a:lnTo>
                  <a:lnTo>
                    <a:pt x="315798" y="12636"/>
                  </a:lnTo>
                  <a:lnTo>
                    <a:pt x="328434" y="12636"/>
                  </a:lnTo>
                  <a:lnTo>
                    <a:pt x="328434" y="0"/>
                  </a:lnTo>
                  <a:close/>
                </a:path>
                <a:path w="619125" h="50800">
                  <a:moveTo>
                    <a:pt x="416839" y="12623"/>
                  </a:moveTo>
                  <a:lnTo>
                    <a:pt x="404215" y="12623"/>
                  </a:lnTo>
                  <a:lnTo>
                    <a:pt x="404215" y="0"/>
                  </a:lnTo>
                  <a:lnTo>
                    <a:pt x="391591" y="0"/>
                  </a:lnTo>
                  <a:lnTo>
                    <a:pt x="378955" y="0"/>
                  </a:lnTo>
                  <a:lnTo>
                    <a:pt x="378955" y="12623"/>
                  </a:lnTo>
                  <a:lnTo>
                    <a:pt x="366318" y="12623"/>
                  </a:lnTo>
                  <a:lnTo>
                    <a:pt x="366318" y="25260"/>
                  </a:lnTo>
                  <a:lnTo>
                    <a:pt x="366318" y="37896"/>
                  </a:lnTo>
                  <a:lnTo>
                    <a:pt x="378955" y="37896"/>
                  </a:lnTo>
                  <a:lnTo>
                    <a:pt x="378955" y="25260"/>
                  </a:lnTo>
                  <a:lnTo>
                    <a:pt x="378955" y="12636"/>
                  </a:lnTo>
                  <a:lnTo>
                    <a:pt x="391579" y="12636"/>
                  </a:lnTo>
                  <a:lnTo>
                    <a:pt x="391579" y="25260"/>
                  </a:lnTo>
                  <a:lnTo>
                    <a:pt x="391579" y="37896"/>
                  </a:lnTo>
                  <a:lnTo>
                    <a:pt x="404215" y="37896"/>
                  </a:lnTo>
                  <a:lnTo>
                    <a:pt x="404215" y="25260"/>
                  </a:lnTo>
                  <a:lnTo>
                    <a:pt x="416839" y="25260"/>
                  </a:lnTo>
                  <a:lnTo>
                    <a:pt x="416839" y="12623"/>
                  </a:lnTo>
                  <a:close/>
                </a:path>
                <a:path w="619125" h="50800">
                  <a:moveTo>
                    <a:pt x="467372" y="12623"/>
                  </a:moveTo>
                  <a:lnTo>
                    <a:pt x="454748" y="12623"/>
                  </a:lnTo>
                  <a:lnTo>
                    <a:pt x="454748" y="25260"/>
                  </a:lnTo>
                  <a:lnTo>
                    <a:pt x="442112" y="25260"/>
                  </a:lnTo>
                  <a:lnTo>
                    <a:pt x="442112" y="12636"/>
                  </a:lnTo>
                  <a:lnTo>
                    <a:pt x="442112" y="0"/>
                  </a:lnTo>
                  <a:lnTo>
                    <a:pt x="429475" y="0"/>
                  </a:lnTo>
                  <a:lnTo>
                    <a:pt x="429475" y="12623"/>
                  </a:lnTo>
                  <a:lnTo>
                    <a:pt x="429475" y="25260"/>
                  </a:lnTo>
                  <a:lnTo>
                    <a:pt x="429475" y="37896"/>
                  </a:lnTo>
                  <a:lnTo>
                    <a:pt x="442112" y="37896"/>
                  </a:lnTo>
                  <a:lnTo>
                    <a:pt x="454748" y="37896"/>
                  </a:lnTo>
                  <a:lnTo>
                    <a:pt x="467372" y="37896"/>
                  </a:lnTo>
                  <a:lnTo>
                    <a:pt x="467372" y="25260"/>
                  </a:lnTo>
                  <a:lnTo>
                    <a:pt x="467372" y="12623"/>
                  </a:lnTo>
                  <a:close/>
                </a:path>
                <a:path w="619125" h="50800">
                  <a:moveTo>
                    <a:pt x="505269" y="25260"/>
                  </a:moveTo>
                  <a:lnTo>
                    <a:pt x="492645" y="25260"/>
                  </a:lnTo>
                  <a:lnTo>
                    <a:pt x="480009" y="25260"/>
                  </a:lnTo>
                  <a:lnTo>
                    <a:pt x="480009" y="37896"/>
                  </a:lnTo>
                  <a:lnTo>
                    <a:pt x="492633" y="37896"/>
                  </a:lnTo>
                  <a:lnTo>
                    <a:pt x="505269" y="37896"/>
                  </a:lnTo>
                  <a:lnTo>
                    <a:pt x="505269" y="25260"/>
                  </a:lnTo>
                  <a:close/>
                </a:path>
                <a:path w="619125" h="50800">
                  <a:moveTo>
                    <a:pt x="517893" y="0"/>
                  </a:moveTo>
                  <a:lnTo>
                    <a:pt x="505269" y="0"/>
                  </a:lnTo>
                  <a:lnTo>
                    <a:pt x="492633" y="0"/>
                  </a:lnTo>
                  <a:lnTo>
                    <a:pt x="492633" y="12636"/>
                  </a:lnTo>
                  <a:lnTo>
                    <a:pt x="505269" y="12636"/>
                  </a:lnTo>
                  <a:lnTo>
                    <a:pt x="505269" y="25260"/>
                  </a:lnTo>
                  <a:lnTo>
                    <a:pt x="517893" y="25260"/>
                  </a:lnTo>
                  <a:lnTo>
                    <a:pt x="517893" y="12636"/>
                  </a:lnTo>
                  <a:lnTo>
                    <a:pt x="517893" y="0"/>
                  </a:lnTo>
                  <a:close/>
                </a:path>
                <a:path w="619125" h="50800">
                  <a:moveTo>
                    <a:pt x="581050" y="0"/>
                  </a:moveTo>
                  <a:lnTo>
                    <a:pt x="568426" y="0"/>
                  </a:lnTo>
                  <a:lnTo>
                    <a:pt x="555790" y="0"/>
                  </a:lnTo>
                  <a:lnTo>
                    <a:pt x="555790" y="12623"/>
                  </a:lnTo>
                  <a:lnTo>
                    <a:pt x="543166" y="12623"/>
                  </a:lnTo>
                  <a:lnTo>
                    <a:pt x="543166" y="0"/>
                  </a:lnTo>
                  <a:lnTo>
                    <a:pt x="530542" y="0"/>
                  </a:lnTo>
                  <a:lnTo>
                    <a:pt x="517906" y="0"/>
                  </a:lnTo>
                  <a:lnTo>
                    <a:pt x="517906" y="12636"/>
                  </a:lnTo>
                  <a:lnTo>
                    <a:pt x="530529" y="12636"/>
                  </a:lnTo>
                  <a:lnTo>
                    <a:pt x="530529" y="25260"/>
                  </a:lnTo>
                  <a:lnTo>
                    <a:pt x="543166" y="25260"/>
                  </a:lnTo>
                  <a:lnTo>
                    <a:pt x="543166" y="37896"/>
                  </a:lnTo>
                  <a:lnTo>
                    <a:pt x="555802" y="37896"/>
                  </a:lnTo>
                  <a:lnTo>
                    <a:pt x="555802" y="25260"/>
                  </a:lnTo>
                  <a:lnTo>
                    <a:pt x="568426" y="25260"/>
                  </a:lnTo>
                  <a:lnTo>
                    <a:pt x="568426" y="37896"/>
                  </a:lnTo>
                  <a:lnTo>
                    <a:pt x="581050" y="37896"/>
                  </a:lnTo>
                  <a:lnTo>
                    <a:pt x="581050" y="25260"/>
                  </a:lnTo>
                  <a:lnTo>
                    <a:pt x="581050" y="12636"/>
                  </a:lnTo>
                  <a:lnTo>
                    <a:pt x="581050" y="0"/>
                  </a:lnTo>
                  <a:close/>
                </a:path>
                <a:path w="619125" h="50800">
                  <a:moveTo>
                    <a:pt x="606323" y="0"/>
                  </a:moveTo>
                  <a:lnTo>
                    <a:pt x="593686" y="0"/>
                  </a:lnTo>
                  <a:lnTo>
                    <a:pt x="593686" y="12623"/>
                  </a:lnTo>
                  <a:lnTo>
                    <a:pt x="581063" y="12623"/>
                  </a:lnTo>
                  <a:lnTo>
                    <a:pt x="581063" y="25260"/>
                  </a:lnTo>
                  <a:lnTo>
                    <a:pt x="581063" y="37896"/>
                  </a:lnTo>
                  <a:lnTo>
                    <a:pt x="593699" y="37896"/>
                  </a:lnTo>
                  <a:lnTo>
                    <a:pt x="593699" y="25260"/>
                  </a:lnTo>
                  <a:lnTo>
                    <a:pt x="606323" y="25260"/>
                  </a:lnTo>
                  <a:lnTo>
                    <a:pt x="606323" y="12636"/>
                  </a:lnTo>
                  <a:lnTo>
                    <a:pt x="606323" y="0"/>
                  </a:lnTo>
                  <a:close/>
                </a:path>
                <a:path w="619125" h="50800">
                  <a:moveTo>
                    <a:pt x="618947" y="25260"/>
                  </a:moveTo>
                  <a:lnTo>
                    <a:pt x="606323" y="25260"/>
                  </a:lnTo>
                  <a:lnTo>
                    <a:pt x="606323" y="37896"/>
                  </a:lnTo>
                  <a:lnTo>
                    <a:pt x="618947" y="37896"/>
                  </a:lnTo>
                  <a:lnTo>
                    <a:pt x="618947" y="2526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98145" y="4043832"/>
              <a:ext cx="619125" cy="38100"/>
            </a:xfrm>
            <a:custGeom>
              <a:avLst/>
              <a:gdLst/>
              <a:ahLst/>
              <a:cxnLst/>
              <a:rect l="l" t="t" r="r" b="b"/>
              <a:pathLst>
                <a:path w="619125" h="38100">
                  <a:moveTo>
                    <a:pt x="12623" y="25273"/>
                  </a:moveTo>
                  <a:lnTo>
                    <a:pt x="0" y="25273"/>
                  </a:lnTo>
                  <a:lnTo>
                    <a:pt x="0" y="37909"/>
                  </a:lnTo>
                  <a:lnTo>
                    <a:pt x="12623" y="37909"/>
                  </a:lnTo>
                  <a:lnTo>
                    <a:pt x="12623" y="25273"/>
                  </a:lnTo>
                  <a:close/>
                </a:path>
                <a:path w="619125" h="38100">
                  <a:moveTo>
                    <a:pt x="12623" y="0"/>
                  </a:moveTo>
                  <a:lnTo>
                    <a:pt x="0" y="0"/>
                  </a:lnTo>
                  <a:lnTo>
                    <a:pt x="0" y="12636"/>
                  </a:lnTo>
                  <a:lnTo>
                    <a:pt x="12623" y="12636"/>
                  </a:lnTo>
                  <a:lnTo>
                    <a:pt x="12623" y="0"/>
                  </a:lnTo>
                  <a:close/>
                </a:path>
                <a:path w="619125" h="38100">
                  <a:moveTo>
                    <a:pt x="50520" y="0"/>
                  </a:moveTo>
                  <a:lnTo>
                    <a:pt x="37909" y="0"/>
                  </a:lnTo>
                  <a:lnTo>
                    <a:pt x="25273" y="0"/>
                  </a:lnTo>
                  <a:lnTo>
                    <a:pt x="25273" y="12636"/>
                  </a:lnTo>
                  <a:lnTo>
                    <a:pt x="37896" y="12636"/>
                  </a:lnTo>
                  <a:lnTo>
                    <a:pt x="37896" y="25273"/>
                  </a:lnTo>
                  <a:lnTo>
                    <a:pt x="25273" y="25273"/>
                  </a:lnTo>
                  <a:lnTo>
                    <a:pt x="12636" y="25273"/>
                  </a:lnTo>
                  <a:lnTo>
                    <a:pt x="12636" y="37909"/>
                  </a:lnTo>
                  <a:lnTo>
                    <a:pt x="25273" y="37909"/>
                  </a:lnTo>
                  <a:lnTo>
                    <a:pt x="37909" y="37909"/>
                  </a:lnTo>
                  <a:lnTo>
                    <a:pt x="37909" y="25273"/>
                  </a:lnTo>
                  <a:lnTo>
                    <a:pt x="50520" y="25273"/>
                  </a:lnTo>
                  <a:lnTo>
                    <a:pt x="50520" y="12636"/>
                  </a:lnTo>
                  <a:lnTo>
                    <a:pt x="50520" y="0"/>
                  </a:lnTo>
                  <a:close/>
                </a:path>
                <a:path w="619125" h="38100">
                  <a:moveTo>
                    <a:pt x="88417" y="12636"/>
                  </a:moveTo>
                  <a:lnTo>
                    <a:pt x="75806" y="12636"/>
                  </a:lnTo>
                  <a:lnTo>
                    <a:pt x="75806" y="0"/>
                  </a:lnTo>
                  <a:lnTo>
                    <a:pt x="63169" y="0"/>
                  </a:lnTo>
                  <a:lnTo>
                    <a:pt x="63169" y="12636"/>
                  </a:lnTo>
                  <a:lnTo>
                    <a:pt x="63169" y="25273"/>
                  </a:lnTo>
                  <a:lnTo>
                    <a:pt x="50533" y="25273"/>
                  </a:lnTo>
                  <a:lnTo>
                    <a:pt x="50533" y="37909"/>
                  </a:lnTo>
                  <a:lnTo>
                    <a:pt x="63169" y="37909"/>
                  </a:lnTo>
                  <a:lnTo>
                    <a:pt x="75806" y="37909"/>
                  </a:lnTo>
                  <a:lnTo>
                    <a:pt x="75806" y="25273"/>
                  </a:lnTo>
                  <a:lnTo>
                    <a:pt x="88417" y="25273"/>
                  </a:lnTo>
                  <a:lnTo>
                    <a:pt x="88417" y="12636"/>
                  </a:lnTo>
                  <a:close/>
                </a:path>
                <a:path w="619125" h="38100">
                  <a:moveTo>
                    <a:pt x="151587" y="0"/>
                  </a:moveTo>
                  <a:lnTo>
                    <a:pt x="151587" y="0"/>
                  </a:lnTo>
                  <a:lnTo>
                    <a:pt x="88430" y="0"/>
                  </a:lnTo>
                  <a:lnTo>
                    <a:pt x="88430" y="12636"/>
                  </a:lnTo>
                  <a:lnTo>
                    <a:pt x="88430" y="25273"/>
                  </a:lnTo>
                  <a:lnTo>
                    <a:pt x="88430" y="37909"/>
                  </a:lnTo>
                  <a:lnTo>
                    <a:pt x="101066" y="37909"/>
                  </a:lnTo>
                  <a:lnTo>
                    <a:pt x="101066" y="25273"/>
                  </a:lnTo>
                  <a:lnTo>
                    <a:pt x="101066" y="12636"/>
                  </a:lnTo>
                  <a:lnTo>
                    <a:pt x="113690" y="12636"/>
                  </a:lnTo>
                  <a:lnTo>
                    <a:pt x="113690" y="25273"/>
                  </a:lnTo>
                  <a:lnTo>
                    <a:pt x="113690" y="37909"/>
                  </a:lnTo>
                  <a:lnTo>
                    <a:pt x="126326" y="37909"/>
                  </a:lnTo>
                  <a:lnTo>
                    <a:pt x="138963" y="37909"/>
                  </a:lnTo>
                  <a:lnTo>
                    <a:pt x="138963" y="25273"/>
                  </a:lnTo>
                  <a:lnTo>
                    <a:pt x="151587" y="25273"/>
                  </a:lnTo>
                  <a:lnTo>
                    <a:pt x="151587" y="12636"/>
                  </a:lnTo>
                  <a:lnTo>
                    <a:pt x="151587" y="0"/>
                  </a:lnTo>
                  <a:close/>
                </a:path>
                <a:path w="619125" h="38100">
                  <a:moveTo>
                    <a:pt x="189484" y="12636"/>
                  </a:moveTo>
                  <a:lnTo>
                    <a:pt x="176847" y="12636"/>
                  </a:lnTo>
                  <a:lnTo>
                    <a:pt x="164211" y="12636"/>
                  </a:lnTo>
                  <a:lnTo>
                    <a:pt x="164211" y="25273"/>
                  </a:lnTo>
                  <a:lnTo>
                    <a:pt x="176847" y="25273"/>
                  </a:lnTo>
                  <a:lnTo>
                    <a:pt x="189484" y="25273"/>
                  </a:lnTo>
                  <a:lnTo>
                    <a:pt x="189484" y="12636"/>
                  </a:lnTo>
                  <a:close/>
                </a:path>
                <a:path w="619125" h="38100">
                  <a:moveTo>
                    <a:pt x="290537" y="25273"/>
                  </a:moveTo>
                  <a:lnTo>
                    <a:pt x="277901" y="25273"/>
                  </a:lnTo>
                  <a:lnTo>
                    <a:pt x="277901" y="37909"/>
                  </a:lnTo>
                  <a:lnTo>
                    <a:pt x="290537" y="37909"/>
                  </a:lnTo>
                  <a:lnTo>
                    <a:pt x="290537" y="25273"/>
                  </a:lnTo>
                  <a:close/>
                </a:path>
                <a:path w="619125" h="38100">
                  <a:moveTo>
                    <a:pt x="303174" y="0"/>
                  </a:moveTo>
                  <a:lnTo>
                    <a:pt x="290537" y="0"/>
                  </a:lnTo>
                  <a:lnTo>
                    <a:pt x="277901" y="0"/>
                  </a:lnTo>
                  <a:lnTo>
                    <a:pt x="265264" y="0"/>
                  </a:lnTo>
                  <a:lnTo>
                    <a:pt x="265264" y="12636"/>
                  </a:lnTo>
                  <a:lnTo>
                    <a:pt x="252641" y="12636"/>
                  </a:lnTo>
                  <a:lnTo>
                    <a:pt x="252641" y="0"/>
                  </a:lnTo>
                  <a:lnTo>
                    <a:pt x="240004" y="0"/>
                  </a:lnTo>
                  <a:lnTo>
                    <a:pt x="227368" y="0"/>
                  </a:lnTo>
                  <a:lnTo>
                    <a:pt x="227368" y="12636"/>
                  </a:lnTo>
                  <a:lnTo>
                    <a:pt x="214744" y="12636"/>
                  </a:lnTo>
                  <a:lnTo>
                    <a:pt x="214744" y="0"/>
                  </a:lnTo>
                  <a:lnTo>
                    <a:pt x="202107" y="0"/>
                  </a:lnTo>
                  <a:lnTo>
                    <a:pt x="202107" y="12636"/>
                  </a:lnTo>
                  <a:lnTo>
                    <a:pt x="202107" y="25273"/>
                  </a:lnTo>
                  <a:lnTo>
                    <a:pt x="214744" y="25273"/>
                  </a:lnTo>
                  <a:lnTo>
                    <a:pt x="214744" y="37909"/>
                  </a:lnTo>
                  <a:lnTo>
                    <a:pt x="227380" y="37909"/>
                  </a:lnTo>
                  <a:lnTo>
                    <a:pt x="227380" y="25273"/>
                  </a:lnTo>
                  <a:lnTo>
                    <a:pt x="240004" y="25273"/>
                  </a:lnTo>
                  <a:lnTo>
                    <a:pt x="240004" y="37909"/>
                  </a:lnTo>
                  <a:lnTo>
                    <a:pt x="252641" y="37909"/>
                  </a:lnTo>
                  <a:lnTo>
                    <a:pt x="265277" y="37909"/>
                  </a:lnTo>
                  <a:lnTo>
                    <a:pt x="265277" y="25273"/>
                  </a:lnTo>
                  <a:lnTo>
                    <a:pt x="265277" y="12636"/>
                  </a:lnTo>
                  <a:lnTo>
                    <a:pt x="277901" y="12636"/>
                  </a:lnTo>
                  <a:lnTo>
                    <a:pt x="290537" y="12636"/>
                  </a:lnTo>
                  <a:lnTo>
                    <a:pt x="290537" y="25273"/>
                  </a:lnTo>
                  <a:lnTo>
                    <a:pt x="303174" y="25273"/>
                  </a:lnTo>
                  <a:lnTo>
                    <a:pt x="303174" y="12636"/>
                  </a:lnTo>
                  <a:lnTo>
                    <a:pt x="303174" y="0"/>
                  </a:lnTo>
                  <a:close/>
                </a:path>
                <a:path w="619125" h="38100">
                  <a:moveTo>
                    <a:pt x="353682" y="0"/>
                  </a:moveTo>
                  <a:lnTo>
                    <a:pt x="341058" y="0"/>
                  </a:lnTo>
                  <a:lnTo>
                    <a:pt x="328422" y="0"/>
                  </a:lnTo>
                  <a:lnTo>
                    <a:pt x="328422" y="12636"/>
                  </a:lnTo>
                  <a:lnTo>
                    <a:pt x="328422" y="25273"/>
                  </a:lnTo>
                  <a:lnTo>
                    <a:pt x="315798" y="25273"/>
                  </a:lnTo>
                  <a:lnTo>
                    <a:pt x="315798" y="37909"/>
                  </a:lnTo>
                  <a:lnTo>
                    <a:pt x="328434" y="37909"/>
                  </a:lnTo>
                  <a:lnTo>
                    <a:pt x="328434" y="25273"/>
                  </a:lnTo>
                  <a:lnTo>
                    <a:pt x="341058" y="25273"/>
                  </a:lnTo>
                  <a:lnTo>
                    <a:pt x="341058" y="37909"/>
                  </a:lnTo>
                  <a:lnTo>
                    <a:pt x="353682" y="37909"/>
                  </a:lnTo>
                  <a:lnTo>
                    <a:pt x="353682" y="25273"/>
                  </a:lnTo>
                  <a:lnTo>
                    <a:pt x="353682" y="12636"/>
                  </a:lnTo>
                  <a:lnTo>
                    <a:pt x="353682" y="0"/>
                  </a:lnTo>
                  <a:close/>
                </a:path>
                <a:path w="619125" h="38100">
                  <a:moveTo>
                    <a:pt x="366331" y="0"/>
                  </a:moveTo>
                  <a:lnTo>
                    <a:pt x="353695" y="0"/>
                  </a:lnTo>
                  <a:lnTo>
                    <a:pt x="353695" y="12636"/>
                  </a:lnTo>
                  <a:lnTo>
                    <a:pt x="366331" y="12636"/>
                  </a:lnTo>
                  <a:lnTo>
                    <a:pt x="366331" y="0"/>
                  </a:lnTo>
                  <a:close/>
                </a:path>
                <a:path w="619125" h="38100">
                  <a:moveTo>
                    <a:pt x="378955" y="25273"/>
                  </a:moveTo>
                  <a:lnTo>
                    <a:pt x="366318" y="25273"/>
                  </a:lnTo>
                  <a:lnTo>
                    <a:pt x="366318" y="37909"/>
                  </a:lnTo>
                  <a:lnTo>
                    <a:pt x="378955" y="37909"/>
                  </a:lnTo>
                  <a:lnTo>
                    <a:pt x="378955" y="25273"/>
                  </a:lnTo>
                  <a:close/>
                </a:path>
                <a:path w="619125" h="38100">
                  <a:moveTo>
                    <a:pt x="416839" y="25273"/>
                  </a:moveTo>
                  <a:lnTo>
                    <a:pt x="404215" y="25273"/>
                  </a:lnTo>
                  <a:lnTo>
                    <a:pt x="404215" y="12636"/>
                  </a:lnTo>
                  <a:lnTo>
                    <a:pt x="404215" y="0"/>
                  </a:lnTo>
                  <a:lnTo>
                    <a:pt x="391579" y="0"/>
                  </a:lnTo>
                  <a:lnTo>
                    <a:pt x="391579" y="12636"/>
                  </a:lnTo>
                  <a:lnTo>
                    <a:pt x="378955" y="12636"/>
                  </a:lnTo>
                  <a:lnTo>
                    <a:pt x="378955" y="25273"/>
                  </a:lnTo>
                  <a:lnTo>
                    <a:pt x="391579" y="25273"/>
                  </a:lnTo>
                  <a:lnTo>
                    <a:pt x="391579" y="37909"/>
                  </a:lnTo>
                  <a:lnTo>
                    <a:pt x="404215" y="37909"/>
                  </a:lnTo>
                  <a:lnTo>
                    <a:pt x="416839" y="37909"/>
                  </a:lnTo>
                  <a:lnTo>
                    <a:pt x="416839" y="25273"/>
                  </a:lnTo>
                  <a:close/>
                </a:path>
                <a:path w="619125" h="38100">
                  <a:moveTo>
                    <a:pt x="429488" y="0"/>
                  </a:moveTo>
                  <a:lnTo>
                    <a:pt x="416852" y="0"/>
                  </a:lnTo>
                  <a:lnTo>
                    <a:pt x="416852" y="12636"/>
                  </a:lnTo>
                  <a:lnTo>
                    <a:pt x="429488" y="12636"/>
                  </a:lnTo>
                  <a:lnTo>
                    <a:pt x="429488" y="0"/>
                  </a:lnTo>
                  <a:close/>
                </a:path>
                <a:path w="619125" h="38100">
                  <a:moveTo>
                    <a:pt x="505269" y="0"/>
                  </a:moveTo>
                  <a:lnTo>
                    <a:pt x="492645" y="0"/>
                  </a:lnTo>
                  <a:lnTo>
                    <a:pt x="480009" y="0"/>
                  </a:lnTo>
                  <a:lnTo>
                    <a:pt x="480009" y="12636"/>
                  </a:lnTo>
                  <a:lnTo>
                    <a:pt x="467372" y="12636"/>
                  </a:lnTo>
                  <a:lnTo>
                    <a:pt x="454748" y="12636"/>
                  </a:lnTo>
                  <a:lnTo>
                    <a:pt x="454748" y="25273"/>
                  </a:lnTo>
                  <a:lnTo>
                    <a:pt x="467372" y="25273"/>
                  </a:lnTo>
                  <a:lnTo>
                    <a:pt x="480009" y="25273"/>
                  </a:lnTo>
                  <a:lnTo>
                    <a:pt x="492645" y="25273"/>
                  </a:lnTo>
                  <a:lnTo>
                    <a:pt x="492645" y="12636"/>
                  </a:lnTo>
                  <a:lnTo>
                    <a:pt x="505269" y="12636"/>
                  </a:lnTo>
                  <a:lnTo>
                    <a:pt x="505269" y="0"/>
                  </a:lnTo>
                  <a:close/>
                </a:path>
                <a:path w="619125" h="38100">
                  <a:moveTo>
                    <a:pt x="517893" y="12636"/>
                  </a:moveTo>
                  <a:lnTo>
                    <a:pt x="505269" y="12636"/>
                  </a:lnTo>
                  <a:lnTo>
                    <a:pt x="505269" y="25273"/>
                  </a:lnTo>
                  <a:lnTo>
                    <a:pt x="517893" y="25273"/>
                  </a:lnTo>
                  <a:lnTo>
                    <a:pt x="517893" y="12636"/>
                  </a:lnTo>
                  <a:close/>
                </a:path>
                <a:path w="619125" h="38100">
                  <a:moveTo>
                    <a:pt x="543166" y="12636"/>
                  </a:moveTo>
                  <a:lnTo>
                    <a:pt x="530542" y="12636"/>
                  </a:lnTo>
                  <a:lnTo>
                    <a:pt x="530542" y="0"/>
                  </a:lnTo>
                  <a:lnTo>
                    <a:pt x="517906" y="0"/>
                  </a:lnTo>
                  <a:lnTo>
                    <a:pt x="517906" y="12636"/>
                  </a:lnTo>
                  <a:lnTo>
                    <a:pt x="530529" y="12636"/>
                  </a:lnTo>
                  <a:lnTo>
                    <a:pt x="530529" y="25273"/>
                  </a:lnTo>
                  <a:lnTo>
                    <a:pt x="543166" y="25273"/>
                  </a:lnTo>
                  <a:lnTo>
                    <a:pt x="543166" y="12636"/>
                  </a:lnTo>
                  <a:close/>
                </a:path>
                <a:path w="619125" h="38100">
                  <a:moveTo>
                    <a:pt x="581050" y="0"/>
                  </a:moveTo>
                  <a:lnTo>
                    <a:pt x="568426" y="0"/>
                  </a:lnTo>
                  <a:lnTo>
                    <a:pt x="555802" y="0"/>
                  </a:lnTo>
                  <a:lnTo>
                    <a:pt x="543166" y="0"/>
                  </a:lnTo>
                  <a:lnTo>
                    <a:pt x="543166" y="12636"/>
                  </a:lnTo>
                  <a:lnTo>
                    <a:pt x="555790" y="12636"/>
                  </a:lnTo>
                  <a:lnTo>
                    <a:pt x="568426" y="12636"/>
                  </a:lnTo>
                  <a:lnTo>
                    <a:pt x="568426" y="25273"/>
                  </a:lnTo>
                  <a:lnTo>
                    <a:pt x="581050" y="25273"/>
                  </a:lnTo>
                  <a:lnTo>
                    <a:pt x="581050" y="12636"/>
                  </a:lnTo>
                  <a:lnTo>
                    <a:pt x="581050" y="0"/>
                  </a:lnTo>
                  <a:close/>
                </a:path>
                <a:path w="619125" h="38100">
                  <a:moveTo>
                    <a:pt x="606323" y="12636"/>
                  </a:moveTo>
                  <a:lnTo>
                    <a:pt x="593699" y="12636"/>
                  </a:lnTo>
                  <a:lnTo>
                    <a:pt x="581063" y="12636"/>
                  </a:lnTo>
                  <a:lnTo>
                    <a:pt x="581063" y="25273"/>
                  </a:lnTo>
                  <a:lnTo>
                    <a:pt x="593686" y="25273"/>
                  </a:lnTo>
                  <a:lnTo>
                    <a:pt x="606323" y="25273"/>
                  </a:lnTo>
                  <a:lnTo>
                    <a:pt x="606323" y="12636"/>
                  </a:lnTo>
                  <a:close/>
                </a:path>
                <a:path w="619125" h="38100">
                  <a:moveTo>
                    <a:pt x="618947" y="0"/>
                  </a:moveTo>
                  <a:lnTo>
                    <a:pt x="606323" y="0"/>
                  </a:lnTo>
                  <a:lnTo>
                    <a:pt x="606323" y="12636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98145" y="4069105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23" y="37884"/>
                  </a:moveTo>
                  <a:lnTo>
                    <a:pt x="0" y="37884"/>
                  </a:lnTo>
                  <a:lnTo>
                    <a:pt x="0" y="50520"/>
                  </a:lnTo>
                  <a:lnTo>
                    <a:pt x="12623" y="50520"/>
                  </a:lnTo>
                  <a:lnTo>
                    <a:pt x="12623" y="37884"/>
                  </a:lnTo>
                  <a:close/>
                </a:path>
                <a:path w="619125" h="50800">
                  <a:moveTo>
                    <a:pt x="25273" y="12623"/>
                  </a:moveTo>
                  <a:lnTo>
                    <a:pt x="12636" y="12623"/>
                  </a:lnTo>
                  <a:lnTo>
                    <a:pt x="12636" y="25260"/>
                  </a:lnTo>
                  <a:lnTo>
                    <a:pt x="12636" y="37896"/>
                  </a:lnTo>
                  <a:lnTo>
                    <a:pt x="25273" y="37896"/>
                  </a:lnTo>
                  <a:lnTo>
                    <a:pt x="25273" y="25260"/>
                  </a:lnTo>
                  <a:lnTo>
                    <a:pt x="25273" y="12623"/>
                  </a:lnTo>
                  <a:close/>
                </a:path>
                <a:path w="619125" h="50800">
                  <a:moveTo>
                    <a:pt x="50520" y="37884"/>
                  </a:moveTo>
                  <a:lnTo>
                    <a:pt x="37896" y="37884"/>
                  </a:lnTo>
                  <a:lnTo>
                    <a:pt x="37896" y="50520"/>
                  </a:lnTo>
                  <a:lnTo>
                    <a:pt x="50520" y="50520"/>
                  </a:lnTo>
                  <a:lnTo>
                    <a:pt x="50520" y="37884"/>
                  </a:lnTo>
                  <a:close/>
                </a:path>
                <a:path w="619125" h="50800">
                  <a:moveTo>
                    <a:pt x="88417" y="37884"/>
                  </a:moveTo>
                  <a:lnTo>
                    <a:pt x="75806" y="37884"/>
                  </a:lnTo>
                  <a:lnTo>
                    <a:pt x="63169" y="37884"/>
                  </a:lnTo>
                  <a:lnTo>
                    <a:pt x="63169" y="25260"/>
                  </a:lnTo>
                  <a:lnTo>
                    <a:pt x="50533" y="25260"/>
                  </a:lnTo>
                  <a:lnTo>
                    <a:pt x="50533" y="37896"/>
                  </a:lnTo>
                  <a:lnTo>
                    <a:pt x="63169" y="37896"/>
                  </a:lnTo>
                  <a:lnTo>
                    <a:pt x="63169" y="50520"/>
                  </a:lnTo>
                  <a:lnTo>
                    <a:pt x="75793" y="50520"/>
                  </a:lnTo>
                  <a:lnTo>
                    <a:pt x="88417" y="50520"/>
                  </a:lnTo>
                  <a:lnTo>
                    <a:pt x="88417" y="37884"/>
                  </a:lnTo>
                  <a:close/>
                </a:path>
                <a:path w="619125" h="50800">
                  <a:moveTo>
                    <a:pt x="88417" y="12623"/>
                  </a:moveTo>
                  <a:lnTo>
                    <a:pt x="75806" y="12623"/>
                  </a:lnTo>
                  <a:lnTo>
                    <a:pt x="63169" y="12623"/>
                  </a:lnTo>
                  <a:lnTo>
                    <a:pt x="63169" y="25260"/>
                  </a:lnTo>
                  <a:lnTo>
                    <a:pt x="75793" y="25260"/>
                  </a:lnTo>
                  <a:lnTo>
                    <a:pt x="88417" y="25260"/>
                  </a:lnTo>
                  <a:lnTo>
                    <a:pt x="88417" y="12623"/>
                  </a:lnTo>
                  <a:close/>
                </a:path>
                <a:path w="619125" h="50800">
                  <a:moveTo>
                    <a:pt x="151587" y="25260"/>
                  </a:moveTo>
                  <a:lnTo>
                    <a:pt x="138963" y="25260"/>
                  </a:lnTo>
                  <a:lnTo>
                    <a:pt x="138963" y="12623"/>
                  </a:lnTo>
                  <a:lnTo>
                    <a:pt x="126326" y="12623"/>
                  </a:lnTo>
                  <a:lnTo>
                    <a:pt x="113690" y="12623"/>
                  </a:lnTo>
                  <a:lnTo>
                    <a:pt x="101066" y="12623"/>
                  </a:lnTo>
                  <a:lnTo>
                    <a:pt x="88430" y="12623"/>
                  </a:lnTo>
                  <a:lnTo>
                    <a:pt x="88430" y="25260"/>
                  </a:lnTo>
                  <a:lnTo>
                    <a:pt x="101053" y="25260"/>
                  </a:lnTo>
                  <a:lnTo>
                    <a:pt x="101053" y="37884"/>
                  </a:lnTo>
                  <a:lnTo>
                    <a:pt x="88430" y="37884"/>
                  </a:lnTo>
                  <a:lnTo>
                    <a:pt x="88430" y="50520"/>
                  </a:lnTo>
                  <a:lnTo>
                    <a:pt x="101053" y="50520"/>
                  </a:lnTo>
                  <a:lnTo>
                    <a:pt x="113690" y="50520"/>
                  </a:lnTo>
                  <a:lnTo>
                    <a:pt x="113690" y="37896"/>
                  </a:lnTo>
                  <a:lnTo>
                    <a:pt x="126326" y="37896"/>
                  </a:lnTo>
                  <a:lnTo>
                    <a:pt x="126326" y="50520"/>
                  </a:lnTo>
                  <a:lnTo>
                    <a:pt x="138963" y="50520"/>
                  </a:lnTo>
                  <a:lnTo>
                    <a:pt x="138963" y="37896"/>
                  </a:lnTo>
                  <a:lnTo>
                    <a:pt x="151587" y="37896"/>
                  </a:lnTo>
                  <a:lnTo>
                    <a:pt x="151587" y="25260"/>
                  </a:lnTo>
                  <a:close/>
                </a:path>
                <a:path w="619125" h="50800">
                  <a:moveTo>
                    <a:pt x="240004" y="25260"/>
                  </a:moveTo>
                  <a:lnTo>
                    <a:pt x="227380" y="25260"/>
                  </a:lnTo>
                  <a:lnTo>
                    <a:pt x="227380" y="12623"/>
                  </a:lnTo>
                  <a:lnTo>
                    <a:pt x="214744" y="12623"/>
                  </a:lnTo>
                  <a:lnTo>
                    <a:pt x="202120" y="12623"/>
                  </a:lnTo>
                  <a:lnTo>
                    <a:pt x="189484" y="12623"/>
                  </a:lnTo>
                  <a:lnTo>
                    <a:pt x="189484" y="25260"/>
                  </a:lnTo>
                  <a:lnTo>
                    <a:pt x="202107" y="25260"/>
                  </a:lnTo>
                  <a:lnTo>
                    <a:pt x="214744" y="25260"/>
                  </a:lnTo>
                  <a:lnTo>
                    <a:pt x="214744" y="37884"/>
                  </a:lnTo>
                  <a:lnTo>
                    <a:pt x="202120" y="37884"/>
                  </a:lnTo>
                  <a:lnTo>
                    <a:pt x="189484" y="37884"/>
                  </a:lnTo>
                  <a:lnTo>
                    <a:pt x="189484" y="25260"/>
                  </a:lnTo>
                  <a:lnTo>
                    <a:pt x="176847" y="25260"/>
                  </a:lnTo>
                  <a:lnTo>
                    <a:pt x="164223" y="25260"/>
                  </a:lnTo>
                  <a:lnTo>
                    <a:pt x="164223" y="12623"/>
                  </a:lnTo>
                  <a:lnTo>
                    <a:pt x="151587" y="12623"/>
                  </a:lnTo>
                  <a:lnTo>
                    <a:pt x="151587" y="25260"/>
                  </a:lnTo>
                  <a:lnTo>
                    <a:pt x="164211" y="25260"/>
                  </a:lnTo>
                  <a:lnTo>
                    <a:pt x="164211" y="37884"/>
                  </a:lnTo>
                  <a:lnTo>
                    <a:pt x="164211" y="50520"/>
                  </a:lnTo>
                  <a:lnTo>
                    <a:pt x="176847" y="50520"/>
                  </a:lnTo>
                  <a:lnTo>
                    <a:pt x="227380" y="50520"/>
                  </a:lnTo>
                  <a:lnTo>
                    <a:pt x="227380" y="37896"/>
                  </a:lnTo>
                  <a:lnTo>
                    <a:pt x="240004" y="37896"/>
                  </a:lnTo>
                  <a:lnTo>
                    <a:pt x="240004" y="25260"/>
                  </a:lnTo>
                  <a:close/>
                </a:path>
                <a:path w="619125" h="50800">
                  <a:moveTo>
                    <a:pt x="303174" y="25260"/>
                  </a:moveTo>
                  <a:lnTo>
                    <a:pt x="290537" y="25260"/>
                  </a:lnTo>
                  <a:lnTo>
                    <a:pt x="277901" y="25260"/>
                  </a:lnTo>
                  <a:lnTo>
                    <a:pt x="277901" y="37896"/>
                  </a:lnTo>
                  <a:lnTo>
                    <a:pt x="290537" y="37896"/>
                  </a:lnTo>
                  <a:lnTo>
                    <a:pt x="303174" y="37896"/>
                  </a:lnTo>
                  <a:lnTo>
                    <a:pt x="303174" y="25260"/>
                  </a:lnTo>
                  <a:close/>
                </a:path>
                <a:path w="619125" h="50800">
                  <a:moveTo>
                    <a:pt x="353682" y="12623"/>
                  </a:moveTo>
                  <a:lnTo>
                    <a:pt x="341058" y="12623"/>
                  </a:lnTo>
                  <a:lnTo>
                    <a:pt x="328422" y="12623"/>
                  </a:lnTo>
                  <a:lnTo>
                    <a:pt x="328422" y="25260"/>
                  </a:lnTo>
                  <a:lnTo>
                    <a:pt x="315798" y="25260"/>
                  </a:lnTo>
                  <a:lnTo>
                    <a:pt x="315798" y="37896"/>
                  </a:lnTo>
                  <a:lnTo>
                    <a:pt x="328434" y="37896"/>
                  </a:lnTo>
                  <a:lnTo>
                    <a:pt x="328434" y="25260"/>
                  </a:lnTo>
                  <a:lnTo>
                    <a:pt x="341058" y="25260"/>
                  </a:lnTo>
                  <a:lnTo>
                    <a:pt x="353682" y="25260"/>
                  </a:lnTo>
                  <a:lnTo>
                    <a:pt x="353682" y="12623"/>
                  </a:lnTo>
                  <a:close/>
                </a:path>
                <a:path w="619125" h="50800">
                  <a:moveTo>
                    <a:pt x="416839" y="0"/>
                  </a:moveTo>
                  <a:lnTo>
                    <a:pt x="404215" y="0"/>
                  </a:lnTo>
                  <a:lnTo>
                    <a:pt x="404215" y="12623"/>
                  </a:lnTo>
                  <a:lnTo>
                    <a:pt x="391591" y="12623"/>
                  </a:lnTo>
                  <a:lnTo>
                    <a:pt x="353695" y="12623"/>
                  </a:lnTo>
                  <a:lnTo>
                    <a:pt x="353695" y="25260"/>
                  </a:lnTo>
                  <a:lnTo>
                    <a:pt x="366318" y="25260"/>
                  </a:lnTo>
                  <a:lnTo>
                    <a:pt x="366318" y="37896"/>
                  </a:lnTo>
                  <a:lnTo>
                    <a:pt x="378955" y="37896"/>
                  </a:lnTo>
                  <a:lnTo>
                    <a:pt x="391591" y="37896"/>
                  </a:lnTo>
                  <a:lnTo>
                    <a:pt x="391591" y="25260"/>
                  </a:lnTo>
                  <a:lnTo>
                    <a:pt x="404215" y="25260"/>
                  </a:lnTo>
                  <a:lnTo>
                    <a:pt x="416839" y="25260"/>
                  </a:lnTo>
                  <a:lnTo>
                    <a:pt x="416839" y="12636"/>
                  </a:lnTo>
                  <a:lnTo>
                    <a:pt x="416839" y="0"/>
                  </a:lnTo>
                  <a:close/>
                </a:path>
                <a:path w="619125" h="50800">
                  <a:moveTo>
                    <a:pt x="467372" y="25260"/>
                  </a:moveTo>
                  <a:lnTo>
                    <a:pt x="454748" y="25260"/>
                  </a:lnTo>
                  <a:lnTo>
                    <a:pt x="442112" y="25260"/>
                  </a:lnTo>
                  <a:lnTo>
                    <a:pt x="429488" y="25260"/>
                  </a:lnTo>
                  <a:lnTo>
                    <a:pt x="429488" y="12636"/>
                  </a:lnTo>
                  <a:lnTo>
                    <a:pt x="429488" y="0"/>
                  </a:lnTo>
                  <a:lnTo>
                    <a:pt x="416852" y="0"/>
                  </a:lnTo>
                  <a:lnTo>
                    <a:pt x="416852" y="12623"/>
                  </a:lnTo>
                  <a:lnTo>
                    <a:pt x="416852" y="25260"/>
                  </a:lnTo>
                  <a:lnTo>
                    <a:pt x="416852" y="37896"/>
                  </a:lnTo>
                  <a:lnTo>
                    <a:pt x="429475" y="37896"/>
                  </a:lnTo>
                  <a:lnTo>
                    <a:pt x="442112" y="37896"/>
                  </a:lnTo>
                  <a:lnTo>
                    <a:pt x="454748" y="37896"/>
                  </a:lnTo>
                  <a:lnTo>
                    <a:pt x="467372" y="37896"/>
                  </a:lnTo>
                  <a:lnTo>
                    <a:pt x="467372" y="25260"/>
                  </a:lnTo>
                  <a:close/>
                </a:path>
                <a:path w="619125" h="50800">
                  <a:moveTo>
                    <a:pt x="480009" y="12623"/>
                  </a:moveTo>
                  <a:lnTo>
                    <a:pt x="467372" y="12623"/>
                  </a:lnTo>
                  <a:lnTo>
                    <a:pt x="467372" y="0"/>
                  </a:lnTo>
                  <a:lnTo>
                    <a:pt x="454748" y="0"/>
                  </a:lnTo>
                  <a:lnTo>
                    <a:pt x="454748" y="12636"/>
                  </a:lnTo>
                  <a:lnTo>
                    <a:pt x="467372" y="12636"/>
                  </a:lnTo>
                  <a:lnTo>
                    <a:pt x="467372" y="25260"/>
                  </a:lnTo>
                  <a:lnTo>
                    <a:pt x="480009" y="25260"/>
                  </a:lnTo>
                  <a:lnTo>
                    <a:pt x="480009" y="12623"/>
                  </a:lnTo>
                  <a:close/>
                </a:path>
                <a:path w="619125" h="50800">
                  <a:moveTo>
                    <a:pt x="517893" y="12623"/>
                  </a:moveTo>
                  <a:lnTo>
                    <a:pt x="505269" y="12623"/>
                  </a:lnTo>
                  <a:lnTo>
                    <a:pt x="505269" y="25260"/>
                  </a:lnTo>
                  <a:lnTo>
                    <a:pt x="492633" y="25260"/>
                  </a:lnTo>
                  <a:lnTo>
                    <a:pt x="492633" y="37896"/>
                  </a:lnTo>
                  <a:lnTo>
                    <a:pt x="505269" y="37896"/>
                  </a:lnTo>
                  <a:lnTo>
                    <a:pt x="517893" y="37896"/>
                  </a:lnTo>
                  <a:lnTo>
                    <a:pt x="517893" y="25260"/>
                  </a:lnTo>
                  <a:lnTo>
                    <a:pt x="517893" y="12623"/>
                  </a:lnTo>
                  <a:close/>
                </a:path>
                <a:path w="619125" h="50800">
                  <a:moveTo>
                    <a:pt x="530542" y="25260"/>
                  </a:moveTo>
                  <a:lnTo>
                    <a:pt x="517906" y="25260"/>
                  </a:lnTo>
                  <a:lnTo>
                    <a:pt x="517906" y="37896"/>
                  </a:lnTo>
                  <a:lnTo>
                    <a:pt x="530542" y="37896"/>
                  </a:lnTo>
                  <a:lnTo>
                    <a:pt x="530542" y="25260"/>
                  </a:lnTo>
                  <a:close/>
                </a:path>
                <a:path w="619125" h="50800">
                  <a:moveTo>
                    <a:pt x="581050" y="25260"/>
                  </a:moveTo>
                  <a:lnTo>
                    <a:pt x="568426" y="25260"/>
                  </a:lnTo>
                  <a:lnTo>
                    <a:pt x="568426" y="12636"/>
                  </a:lnTo>
                  <a:lnTo>
                    <a:pt x="568426" y="0"/>
                  </a:lnTo>
                  <a:lnTo>
                    <a:pt x="555790" y="0"/>
                  </a:lnTo>
                  <a:lnTo>
                    <a:pt x="555790" y="12623"/>
                  </a:lnTo>
                  <a:lnTo>
                    <a:pt x="543166" y="12623"/>
                  </a:lnTo>
                  <a:lnTo>
                    <a:pt x="543166" y="0"/>
                  </a:lnTo>
                  <a:lnTo>
                    <a:pt x="530542" y="0"/>
                  </a:lnTo>
                  <a:lnTo>
                    <a:pt x="517906" y="0"/>
                  </a:lnTo>
                  <a:lnTo>
                    <a:pt x="517906" y="12636"/>
                  </a:lnTo>
                  <a:lnTo>
                    <a:pt x="530529" y="12636"/>
                  </a:lnTo>
                  <a:lnTo>
                    <a:pt x="543166" y="12636"/>
                  </a:lnTo>
                  <a:lnTo>
                    <a:pt x="543166" y="25260"/>
                  </a:lnTo>
                  <a:lnTo>
                    <a:pt x="555790" y="25260"/>
                  </a:lnTo>
                  <a:lnTo>
                    <a:pt x="555790" y="37896"/>
                  </a:lnTo>
                  <a:lnTo>
                    <a:pt x="568426" y="37896"/>
                  </a:lnTo>
                  <a:lnTo>
                    <a:pt x="581050" y="37896"/>
                  </a:lnTo>
                  <a:lnTo>
                    <a:pt x="581050" y="25260"/>
                  </a:lnTo>
                  <a:close/>
                </a:path>
                <a:path w="619125" h="50800">
                  <a:moveTo>
                    <a:pt x="618947" y="0"/>
                  </a:moveTo>
                  <a:lnTo>
                    <a:pt x="606323" y="0"/>
                  </a:lnTo>
                  <a:lnTo>
                    <a:pt x="606323" y="12623"/>
                  </a:lnTo>
                  <a:lnTo>
                    <a:pt x="593699" y="12623"/>
                  </a:lnTo>
                  <a:lnTo>
                    <a:pt x="581063" y="12623"/>
                  </a:lnTo>
                  <a:lnTo>
                    <a:pt x="581063" y="25260"/>
                  </a:lnTo>
                  <a:lnTo>
                    <a:pt x="581063" y="37896"/>
                  </a:lnTo>
                  <a:lnTo>
                    <a:pt x="593699" y="37896"/>
                  </a:lnTo>
                  <a:lnTo>
                    <a:pt x="593699" y="25260"/>
                  </a:lnTo>
                  <a:lnTo>
                    <a:pt x="606323" y="25260"/>
                  </a:lnTo>
                  <a:lnTo>
                    <a:pt x="606323" y="37896"/>
                  </a:lnTo>
                  <a:lnTo>
                    <a:pt x="618947" y="37896"/>
                  </a:lnTo>
                  <a:lnTo>
                    <a:pt x="618947" y="25260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98145" y="4106989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23" y="12636"/>
                  </a:moveTo>
                  <a:lnTo>
                    <a:pt x="0" y="12636"/>
                  </a:lnTo>
                  <a:lnTo>
                    <a:pt x="0" y="25273"/>
                  </a:lnTo>
                  <a:lnTo>
                    <a:pt x="12623" y="25273"/>
                  </a:lnTo>
                  <a:lnTo>
                    <a:pt x="12623" y="12636"/>
                  </a:lnTo>
                  <a:close/>
                </a:path>
                <a:path w="619125" h="50800">
                  <a:moveTo>
                    <a:pt x="50520" y="12636"/>
                  </a:moveTo>
                  <a:lnTo>
                    <a:pt x="37896" y="12636"/>
                  </a:lnTo>
                  <a:lnTo>
                    <a:pt x="37896" y="25273"/>
                  </a:lnTo>
                  <a:lnTo>
                    <a:pt x="25273" y="25273"/>
                  </a:lnTo>
                  <a:lnTo>
                    <a:pt x="12636" y="25273"/>
                  </a:lnTo>
                  <a:lnTo>
                    <a:pt x="12636" y="37909"/>
                  </a:lnTo>
                  <a:lnTo>
                    <a:pt x="25273" y="37909"/>
                  </a:lnTo>
                  <a:lnTo>
                    <a:pt x="25273" y="50546"/>
                  </a:lnTo>
                  <a:lnTo>
                    <a:pt x="37909" y="50546"/>
                  </a:lnTo>
                  <a:lnTo>
                    <a:pt x="37909" y="37909"/>
                  </a:lnTo>
                  <a:lnTo>
                    <a:pt x="50520" y="37909"/>
                  </a:lnTo>
                  <a:lnTo>
                    <a:pt x="50520" y="25273"/>
                  </a:lnTo>
                  <a:lnTo>
                    <a:pt x="50520" y="12636"/>
                  </a:lnTo>
                  <a:close/>
                </a:path>
                <a:path w="619125" h="50800">
                  <a:moveTo>
                    <a:pt x="88417" y="25273"/>
                  </a:moveTo>
                  <a:lnTo>
                    <a:pt x="75806" y="25273"/>
                  </a:lnTo>
                  <a:lnTo>
                    <a:pt x="75806" y="12636"/>
                  </a:lnTo>
                  <a:lnTo>
                    <a:pt x="63169" y="12636"/>
                  </a:lnTo>
                  <a:lnTo>
                    <a:pt x="63169" y="25273"/>
                  </a:lnTo>
                  <a:lnTo>
                    <a:pt x="50533" y="25273"/>
                  </a:lnTo>
                  <a:lnTo>
                    <a:pt x="50533" y="37909"/>
                  </a:lnTo>
                  <a:lnTo>
                    <a:pt x="63169" y="37909"/>
                  </a:lnTo>
                  <a:lnTo>
                    <a:pt x="75793" y="37909"/>
                  </a:lnTo>
                  <a:lnTo>
                    <a:pt x="88417" y="37909"/>
                  </a:lnTo>
                  <a:lnTo>
                    <a:pt x="88417" y="25273"/>
                  </a:lnTo>
                  <a:close/>
                </a:path>
                <a:path w="619125" h="50800">
                  <a:moveTo>
                    <a:pt x="113690" y="25273"/>
                  </a:moveTo>
                  <a:lnTo>
                    <a:pt x="101066" y="25273"/>
                  </a:lnTo>
                  <a:lnTo>
                    <a:pt x="101066" y="12636"/>
                  </a:lnTo>
                  <a:lnTo>
                    <a:pt x="88430" y="12636"/>
                  </a:lnTo>
                  <a:lnTo>
                    <a:pt x="88430" y="25273"/>
                  </a:lnTo>
                  <a:lnTo>
                    <a:pt x="88430" y="37896"/>
                  </a:lnTo>
                  <a:lnTo>
                    <a:pt x="88430" y="50546"/>
                  </a:lnTo>
                  <a:lnTo>
                    <a:pt x="101053" y="50546"/>
                  </a:lnTo>
                  <a:lnTo>
                    <a:pt x="113690" y="50546"/>
                  </a:lnTo>
                  <a:lnTo>
                    <a:pt x="113690" y="37909"/>
                  </a:lnTo>
                  <a:lnTo>
                    <a:pt x="113690" y="25273"/>
                  </a:lnTo>
                  <a:close/>
                </a:path>
                <a:path w="619125" h="50800">
                  <a:moveTo>
                    <a:pt x="151587" y="12636"/>
                  </a:moveTo>
                  <a:lnTo>
                    <a:pt x="138950" y="12636"/>
                  </a:lnTo>
                  <a:lnTo>
                    <a:pt x="138950" y="25273"/>
                  </a:lnTo>
                  <a:lnTo>
                    <a:pt x="151587" y="25273"/>
                  </a:lnTo>
                  <a:lnTo>
                    <a:pt x="151587" y="12636"/>
                  </a:lnTo>
                  <a:close/>
                </a:path>
                <a:path w="619125" h="50800">
                  <a:moveTo>
                    <a:pt x="176847" y="12636"/>
                  </a:moveTo>
                  <a:lnTo>
                    <a:pt x="164211" y="12636"/>
                  </a:lnTo>
                  <a:lnTo>
                    <a:pt x="164211" y="25273"/>
                  </a:lnTo>
                  <a:lnTo>
                    <a:pt x="151587" y="25273"/>
                  </a:lnTo>
                  <a:lnTo>
                    <a:pt x="151587" y="37896"/>
                  </a:lnTo>
                  <a:lnTo>
                    <a:pt x="138950" y="37896"/>
                  </a:lnTo>
                  <a:lnTo>
                    <a:pt x="138950" y="50546"/>
                  </a:lnTo>
                  <a:lnTo>
                    <a:pt x="151587" y="50546"/>
                  </a:lnTo>
                  <a:lnTo>
                    <a:pt x="151587" y="37909"/>
                  </a:lnTo>
                  <a:lnTo>
                    <a:pt x="164211" y="37909"/>
                  </a:lnTo>
                  <a:lnTo>
                    <a:pt x="164211" y="50546"/>
                  </a:lnTo>
                  <a:lnTo>
                    <a:pt x="176847" y="50546"/>
                  </a:lnTo>
                  <a:lnTo>
                    <a:pt x="176847" y="37909"/>
                  </a:lnTo>
                  <a:lnTo>
                    <a:pt x="176847" y="25273"/>
                  </a:lnTo>
                  <a:lnTo>
                    <a:pt x="176847" y="12636"/>
                  </a:lnTo>
                  <a:close/>
                </a:path>
                <a:path w="619125" h="50800">
                  <a:moveTo>
                    <a:pt x="214744" y="12636"/>
                  </a:moveTo>
                  <a:lnTo>
                    <a:pt x="202120" y="12636"/>
                  </a:lnTo>
                  <a:lnTo>
                    <a:pt x="189484" y="12636"/>
                  </a:lnTo>
                  <a:lnTo>
                    <a:pt x="189484" y="25273"/>
                  </a:lnTo>
                  <a:lnTo>
                    <a:pt x="189484" y="37909"/>
                  </a:lnTo>
                  <a:lnTo>
                    <a:pt x="202120" y="37909"/>
                  </a:lnTo>
                  <a:lnTo>
                    <a:pt x="202120" y="25273"/>
                  </a:lnTo>
                  <a:lnTo>
                    <a:pt x="214744" y="25273"/>
                  </a:lnTo>
                  <a:lnTo>
                    <a:pt x="214744" y="12636"/>
                  </a:lnTo>
                  <a:close/>
                </a:path>
                <a:path w="619125" h="50800">
                  <a:moveTo>
                    <a:pt x="240004" y="0"/>
                  </a:moveTo>
                  <a:lnTo>
                    <a:pt x="227380" y="0"/>
                  </a:lnTo>
                  <a:lnTo>
                    <a:pt x="214744" y="0"/>
                  </a:lnTo>
                  <a:lnTo>
                    <a:pt x="214744" y="12636"/>
                  </a:lnTo>
                  <a:lnTo>
                    <a:pt x="227368" y="12636"/>
                  </a:lnTo>
                  <a:lnTo>
                    <a:pt x="227368" y="25273"/>
                  </a:lnTo>
                  <a:lnTo>
                    <a:pt x="214744" y="25273"/>
                  </a:lnTo>
                  <a:lnTo>
                    <a:pt x="214744" y="37909"/>
                  </a:lnTo>
                  <a:lnTo>
                    <a:pt x="227380" y="37909"/>
                  </a:lnTo>
                  <a:lnTo>
                    <a:pt x="227380" y="25273"/>
                  </a:lnTo>
                  <a:lnTo>
                    <a:pt x="240004" y="25273"/>
                  </a:lnTo>
                  <a:lnTo>
                    <a:pt x="240004" y="12636"/>
                  </a:lnTo>
                  <a:lnTo>
                    <a:pt x="240004" y="0"/>
                  </a:lnTo>
                  <a:close/>
                </a:path>
                <a:path w="619125" h="50800">
                  <a:moveTo>
                    <a:pt x="290537" y="0"/>
                  </a:moveTo>
                  <a:lnTo>
                    <a:pt x="277901" y="0"/>
                  </a:lnTo>
                  <a:lnTo>
                    <a:pt x="265277" y="0"/>
                  </a:lnTo>
                  <a:lnTo>
                    <a:pt x="252641" y="0"/>
                  </a:lnTo>
                  <a:lnTo>
                    <a:pt x="252641" y="12636"/>
                  </a:lnTo>
                  <a:lnTo>
                    <a:pt x="252641" y="25273"/>
                  </a:lnTo>
                  <a:lnTo>
                    <a:pt x="240004" y="25273"/>
                  </a:lnTo>
                  <a:lnTo>
                    <a:pt x="240004" y="37909"/>
                  </a:lnTo>
                  <a:lnTo>
                    <a:pt x="252641" y="37909"/>
                  </a:lnTo>
                  <a:lnTo>
                    <a:pt x="265277" y="37909"/>
                  </a:lnTo>
                  <a:lnTo>
                    <a:pt x="265277" y="25273"/>
                  </a:lnTo>
                  <a:lnTo>
                    <a:pt x="277901" y="25273"/>
                  </a:lnTo>
                  <a:lnTo>
                    <a:pt x="277901" y="12636"/>
                  </a:lnTo>
                  <a:lnTo>
                    <a:pt x="290537" y="12636"/>
                  </a:lnTo>
                  <a:lnTo>
                    <a:pt x="290537" y="0"/>
                  </a:lnTo>
                  <a:close/>
                </a:path>
                <a:path w="619125" h="50800">
                  <a:moveTo>
                    <a:pt x="353682" y="12636"/>
                  </a:moveTo>
                  <a:lnTo>
                    <a:pt x="341058" y="12636"/>
                  </a:lnTo>
                  <a:lnTo>
                    <a:pt x="341058" y="25273"/>
                  </a:lnTo>
                  <a:lnTo>
                    <a:pt x="328434" y="25273"/>
                  </a:lnTo>
                  <a:lnTo>
                    <a:pt x="328434" y="12636"/>
                  </a:lnTo>
                  <a:lnTo>
                    <a:pt x="341058" y="12636"/>
                  </a:lnTo>
                  <a:lnTo>
                    <a:pt x="341058" y="0"/>
                  </a:lnTo>
                  <a:lnTo>
                    <a:pt x="328422" y="0"/>
                  </a:lnTo>
                  <a:lnTo>
                    <a:pt x="328422" y="12636"/>
                  </a:lnTo>
                  <a:lnTo>
                    <a:pt x="315798" y="12636"/>
                  </a:lnTo>
                  <a:lnTo>
                    <a:pt x="303174" y="12636"/>
                  </a:lnTo>
                  <a:lnTo>
                    <a:pt x="290537" y="12636"/>
                  </a:lnTo>
                  <a:lnTo>
                    <a:pt x="290537" y="25273"/>
                  </a:lnTo>
                  <a:lnTo>
                    <a:pt x="303161" y="25273"/>
                  </a:lnTo>
                  <a:lnTo>
                    <a:pt x="315798" y="25273"/>
                  </a:lnTo>
                  <a:lnTo>
                    <a:pt x="315798" y="37909"/>
                  </a:lnTo>
                  <a:lnTo>
                    <a:pt x="328422" y="37909"/>
                  </a:lnTo>
                  <a:lnTo>
                    <a:pt x="341058" y="37909"/>
                  </a:lnTo>
                  <a:lnTo>
                    <a:pt x="353682" y="37909"/>
                  </a:lnTo>
                  <a:lnTo>
                    <a:pt x="353682" y="25273"/>
                  </a:lnTo>
                  <a:lnTo>
                    <a:pt x="353682" y="12636"/>
                  </a:lnTo>
                  <a:close/>
                </a:path>
                <a:path w="619125" h="50800">
                  <a:moveTo>
                    <a:pt x="378955" y="25273"/>
                  </a:moveTo>
                  <a:lnTo>
                    <a:pt x="366331" y="25273"/>
                  </a:lnTo>
                  <a:lnTo>
                    <a:pt x="366331" y="12636"/>
                  </a:lnTo>
                  <a:lnTo>
                    <a:pt x="366331" y="0"/>
                  </a:lnTo>
                  <a:lnTo>
                    <a:pt x="353695" y="0"/>
                  </a:lnTo>
                  <a:lnTo>
                    <a:pt x="353695" y="12636"/>
                  </a:lnTo>
                  <a:lnTo>
                    <a:pt x="353695" y="25273"/>
                  </a:lnTo>
                  <a:lnTo>
                    <a:pt x="353695" y="37909"/>
                  </a:lnTo>
                  <a:lnTo>
                    <a:pt x="366318" y="37909"/>
                  </a:lnTo>
                  <a:lnTo>
                    <a:pt x="378955" y="37909"/>
                  </a:lnTo>
                  <a:lnTo>
                    <a:pt x="378955" y="25273"/>
                  </a:lnTo>
                  <a:close/>
                </a:path>
                <a:path w="619125" h="50800">
                  <a:moveTo>
                    <a:pt x="404215" y="0"/>
                  </a:moveTo>
                  <a:lnTo>
                    <a:pt x="391591" y="0"/>
                  </a:lnTo>
                  <a:lnTo>
                    <a:pt x="378955" y="0"/>
                  </a:lnTo>
                  <a:lnTo>
                    <a:pt x="378955" y="12636"/>
                  </a:lnTo>
                  <a:lnTo>
                    <a:pt x="378955" y="25273"/>
                  </a:lnTo>
                  <a:lnTo>
                    <a:pt x="391591" y="25273"/>
                  </a:lnTo>
                  <a:lnTo>
                    <a:pt x="391591" y="12636"/>
                  </a:lnTo>
                  <a:lnTo>
                    <a:pt x="404215" y="12636"/>
                  </a:lnTo>
                  <a:lnTo>
                    <a:pt x="404215" y="0"/>
                  </a:lnTo>
                  <a:close/>
                </a:path>
                <a:path w="619125" h="50800">
                  <a:moveTo>
                    <a:pt x="442112" y="0"/>
                  </a:moveTo>
                  <a:lnTo>
                    <a:pt x="429488" y="0"/>
                  </a:lnTo>
                  <a:lnTo>
                    <a:pt x="416852" y="0"/>
                  </a:lnTo>
                  <a:lnTo>
                    <a:pt x="416852" y="12636"/>
                  </a:lnTo>
                  <a:lnTo>
                    <a:pt x="416852" y="25273"/>
                  </a:lnTo>
                  <a:lnTo>
                    <a:pt x="429488" y="25273"/>
                  </a:lnTo>
                  <a:lnTo>
                    <a:pt x="429488" y="12636"/>
                  </a:lnTo>
                  <a:lnTo>
                    <a:pt x="442112" y="12636"/>
                  </a:lnTo>
                  <a:lnTo>
                    <a:pt x="442112" y="0"/>
                  </a:lnTo>
                  <a:close/>
                </a:path>
                <a:path w="619125" h="50800">
                  <a:moveTo>
                    <a:pt x="454748" y="25273"/>
                  </a:moveTo>
                  <a:lnTo>
                    <a:pt x="442112" y="25273"/>
                  </a:lnTo>
                  <a:lnTo>
                    <a:pt x="442112" y="37909"/>
                  </a:lnTo>
                  <a:lnTo>
                    <a:pt x="454748" y="37909"/>
                  </a:lnTo>
                  <a:lnTo>
                    <a:pt x="454748" y="25273"/>
                  </a:lnTo>
                  <a:close/>
                </a:path>
                <a:path w="619125" h="50800">
                  <a:moveTo>
                    <a:pt x="517893" y="12636"/>
                  </a:moveTo>
                  <a:lnTo>
                    <a:pt x="505269" y="12636"/>
                  </a:lnTo>
                  <a:lnTo>
                    <a:pt x="492645" y="12636"/>
                  </a:lnTo>
                  <a:lnTo>
                    <a:pt x="492645" y="0"/>
                  </a:lnTo>
                  <a:lnTo>
                    <a:pt x="480009" y="0"/>
                  </a:lnTo>
                  <a:lnTo>
                    <a:pt x="480009" y="12636"/>
                  </a:lnTo>
                  <a:lnTo>
                    <a:pt x="467372" y="12636"/>
                  </a:lnTo>
                  <a:lnTo>
                    <a:pt x="467372" y="25273"/>
                  </a:lnTo>
                  <a:lnTo>
                    <a:pt x="480009" y="25273"/>
                  </a:lnTo>
                  <a:lnTo>
                    <a:pt x="492633" y="25273"/>
                  </a:lnTo>
                  <a:lnTo>
                    <a:pt x="492633" y="37909"/>
                  </a:lnTo>
                  <a:lnTo>
                    <a:pt x="505269" y="37909"/>
                  </a:lnTo>
                  <a:lnTo>
                    <a:pt x="505269" y="25273"/>
                  </a:lnTo>
                  <a:lnTo>
                    <a:pt x="517893" y="25273"/>
                  </a:lnTo>
                  <a:lnTo>
                    <a:pt x="517893" y="12636"/>
                  </a:lnTo>
                  <a:close/>
                </a:path>
                <a:path w="619125" h="50800">
                  <a:moveTo>
                    <a:pt x="555802" y="12636"/>
                  </a:moveTo>
                  <a:lnTo>
                    <a:pt x="543166" y="12636"/>
                  </a:lnTo>
                  <a:lnTo>
                    <a:pt x="530529" y="12636"/>
                  </a:lnTo>
                  <a:lnTo>
                    <a:pt x="530529" y="25273"/>
                  </a:lnTo>
                  <a:lnTo>
                    <a:pt x="517906" y="25273"/>
                  </a:lnTo>
                  <a:lnTo>
                    <a:pt x="517906" y="37909"/>
                  </a:lnTo>
                  <a:lnTo>
                    <a:pt x="530542" y="37909"/>
                  </a:lnTo>
                  <a:lnTo>
                    <a:pt x="530542" y="25273"/>
                  </a:lnTo>
                  <a:lnTo>
                    <a:pt x="543166" y="25273"/>
                  </a:lnTo>
                  <a:lnTo>
                    <a:pt x="543166" y="37909"/>
                  </a:lnTo>
                  <a:lnTo>
                    <a:pt x="555802" y="37909"/>
                  </a:lnTo>
                  <a:lnTo>
                    <a:pt x="555802" y="25273"/>
                  </a:lnTo>
                  <a:lnTo>
                    <a:pt x="555802" y="12636"/>
                  </a:lnTo>
                  <a:close/>
                </a:path>
                <a:path w="619125" h="50800">
                  <a:moveTo>
                    <a:pt x="581050" y="0"/>
                  </a:moveTo>
                  <a:lnTo>
                    <a:pt x="568426" y="0"/>
                  </a:lnTo>
                  <a:lnTo>
                    <a:pt x="568426" y="12636"/>
                  </a:lnTo>
                  <a:lnTo>
                    <a:pt x="568426" y="25273"/>
                  </a:lnTo>
                  <a:lnTo>
                    <a:pt x="568426" y="37909"/>
                  </a:lnTo>
                  <a:lnTo>
                    <a:pt x="581050" y="37909"/>
                  </a:lnTo>
                  <a:lnTo>
                    <a:pt x="581050" y="25273"/>
                  </a:lnTo>
                  <a:lnTo>
                    <a:pt x="581050" y="12636"/>
                  </a:lnTo>
                  <a:lnTo>
                    <a:pt x="581050" y="0"/>
                  </a:lnTo>
                  <a:close/>
                </a:path>
                <a:path w="619125" h="50800">
                  <a:moveTo>
                    <a:pt x="618947" y="0"/>
                  </a:moveTo>
                  <a:lnTo>
                    <a:pt x="606323" y="0"/>
                  </a:lnTo>
                  <a:lnTo>
                    <a:pt x="593686" y="0"/>
                  </a:lnTo>
                  <a:lnTo>
                    <a:pt x="593686" y="12636"/>
                  </a:lnTo>
                  <a:lnTo>
                    <a:pt x="593686" y="25273"/>
                  </a:lnTo>
                  <a:lnTo>
                    <a:pt x="606323" y="25273"/>
                  </a:lnTo>
                  <a:lnTo>
                    <a:pt x="618947" y="25273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98145" y="4144886"/>
              <a:ext cx="593725" cy="38100"/>
            </a:xfrm>
            <a:custGeom>
              <a:avLst/>
              <a:gdLst/>
              <a:ahLst/>
              <a:cxnLst/>
              <a:rect l="l" t="t" r="r" b="b"/>
              <a:pathLst>
                <a:path w="593725" h="38100">
                  <a:moveTo>
                    <a:pt x="12623" y="12636"/>
                  </a:moveTo>
                  <a:lnTo>
                    <a:pt x="0" y="12636"/>
                  </a:lnTo>
                  <a:lnTo>
                    <a:pt x="0" y="25273"/>
                  </a:lnTo>
                  <a:lnTo>
                    <a:pt x="0" y="37909"/>
                  </a:lnTo>
                  <a:lnTo>
                    <a:pt x="12623" y="37909"/>
                  </a:lnTo>
                  <a:lnTo>
                    <a:pt x="12623" y="25273"/>
                  </a:lnTo>
                  <a:lnTo>
                    <a:pt x="12623" y="12636"/>
                  </a:lnTo>
                  <a:close/>
                </a:path>
                <a:path w="593725" h="38100">
                  <a:moveTo>
                    <a:pt x="50520" y="25273"/>
                  </a:moveTo>
                  <a:lnTo>
                    <a:pt x="37909" y="25273"/>
                  </a:lnTo>
                  <a:lnTo>
                    <a:pt x="37909" y="12636"/>
                  </a:lnTo>
                  <a:lnTo>
                    <a:pt x="25273" y="12636"/>
                  </a:lnTo>
                  <a:lnTo>
                    <a:pt x="12636" y="12636"/>
                  </a:lnTo>
                  <a:lnTo>
                    <a:pt x="12636" y="25273"/>
                  </a:lnTo>
                  <a:lnTo>
                    <a:pt x="12636" y="37909"/>
                  </a:lnTo>
                  <a:lnTo>
                    <a:pt x="25273" y="37909"/>
                  </a:lnTo>
                  <a:lnTo>
                    <a:pt x="37896" y="37909"/>
                  </a:lnTo>
                  <a:lnTo>
                    <a:pt x="50520" y="37909"/>
                  </a:lnTo>
                  <a:lnTo>
                    <a:pt x="50520" y="25273"/>
                  </a:lnTo>
                  <a:close/>
                </a:path>
                <a:path w="593725" h="38100">
                  <a:moveTo>
                    <a:pt x="88417" y="12636"/>
                  </a:moveTo>
                  <a:lnTo>
                    <a:pt x="75806" y="12636"/>
                  </a:lnTo>
                  <a:lnTo>
                    <a:pt x="63169" y="12636"/>
                  </a:lnTo>
                  <a:lnTo>
                    <a:pt x="50533" y="12636"/>
                  </a:lnTo>
                  <a:lnTo>
                    <a:pt x="50533" y="25273"/>
                  </a:lnTo>
                  <a:lnTo>
                    <a:pt x="50533" y="37909"/>
                  </a:lnTo>
                  <a:lnTo>
                    <a:pt x="63169" y="37909"/>
                  </a:lnTo>
                  <a:lnTo>
                    <a:pt x="63169" y="25273"/>
                  </a:lnTo>
                  <a:lnTo>
                    <a:pt x="75793" y="25273"/>
                  </a:lnTo>
                  <a:lnTo>
                    <a:pt x="88417" y="25273"/>
                  </a:lnTo>
                  <a:lnTo>
                    <a:pt x="88417" y="12636"/>
                  </a:lnTo>
                  <a:close/>
                </a:path>
                <a:path w="593725" h="38100">
                  <a:moveTo>
                    <a:pt x="138963" y="12636"/>
                  </a:moveTo>
                  <a:lnTo>
                    <a:pt x="138963" y="12636"/>
                  </a:lnTo>
                  <a:lnTo>
                    <a:pt x="88430" y="12636"/>
                  </a:lnTo>
                  <a:lnTo>
                    <a:pt x="88430" y="25273"/>
                  </a:lnTo>
                  <a:lnTo>
                    <a:pt x="101053" y="25273"/>
                  </a:lnTo>
                  <a:lnTo>
                    <a:pt x="101053" y="37909"/>
                  </a:lnTo>
                  <a:lnTo>
                    <a:pt x="113690" y="37909"/>
                  </a:lnTo>
                  <a:lnTo>
                    <a:pt x="113690" y="25273"/>
                  </a:lnTo>
                  <a:lnTo>
                    <a:pt x="126326" y="25273"/>
                  </a:lnTo>
                  <a:lnTo>
                    <a:pt x="126326" y="37909"/>
                  </a:lnTo>
                  <a:lnTo>
                    <a:pt x="138963" y="37909"/>
                  </a:lnTo>
                  <a:lnTo>
                    <a:pt x="138963" y="25273"/>
                  </a:lnTo>
                  <a:lnTo>
                    <a:pt x="138963" y="12636"/>
                  </a:lnTo>
                  <a:close/>
                </a:path>
                <a:path w="593725" h="38100">
                  <a:moveTo>
                    <a:pt x="176847" y="0"/>
                  </a:moveTo>
                  <a:lnTo>
                    <a:pt x="164211" y="0"/>
                  </a:lnTo>
                  <a:lnTo>
                    <a:pt x="164211" y="12649"/>
                  </a:lnTo>
                  <a:lnTo>
                    <a:pt x="176847" y="12649"/>
                  </a:lnTo>
                  <a:lnTo>
                    <a:pt x="176847" y="0"/>
                  </a:lnTo>
                  <a:close/>
                </a:path>
                <a:path w="593725" h="38100">
                  <a:moveTo>
                    <a:pt x="214744" y="0"/>
                  </a:moveTo>
                  <a:lnTo>
                    <a:pt x="202120" y="0"/>
                  </a:lnTo>
                  <a:lnTo>
                    <a:pt x="189484" y="0"/>
                  </a:lnTo>
                  <a:lnTo>
                    <a:pt x="189484" y="12636"/>
                  </a:lnTo>
                  <a:lnTo>
                    <a:pt x="189484" y="25273"/>
                  </a:lnTo>
                  <a:lnTo>
                    <a:pt x="176847" y="25273"/>
                  </a:lnTo>
                  <a:lnTo>
                    <a:pt x="164211" y="25273"/>
                  </a:lnTo>
                  <a:lnTo>
                    <a:pt x="164211" y="37909"/>
                  </a:lnTo>
                  <a:lnTo>
                    <a:pt x="176847" y="37909"/>
                  </a:lnTo>
                  <a:lnTo>
                    <a:pt x="189484" y="37909"/>
                  </a:lnTo>
                  <a:lnTo>
                    <a:pt x="202107" y="37909"/>
                  </a:lnTo>
                  <a:lnTo>
                    <a:pt x="214744" y="37909"/>
                  </a:lnTo>
                  <a:lnTo>
                    <a:pt x="214744" y="25273"/>
                  </a:lnTo>
                  <a:lnTo>
                    <a:pt x="202120" y="25273"/>
                  </a:lnTo>
                  <a:lnTo>
                    <a:pt x="202120" y="12649"/>
                  </a:lnTo>
                  <a:lnTo>
                    <a:pt x="214744" y="12649"/>
                  </a:lnTo>
                  <a:lnTo>
                    <a:pt x="214744" y="0"/>
                  </a:lnTo>
                  <a:close/>
                </a:path>
                <a:path w="593725" h="38100">
                  <a:moveTo>
                    <a:pt x="341058" y="0"/>
                  </a:moveTo>
                  <a:lnTo>
                    <a:pt x="328434" y="0"/>
                  </a:lnTo>
                  <a:lnTo>
                    <a:pt x="315798" y="0"/>
                  </a:lnTo>
                  <a:lnTo>
                    <a:pt x="303161" y="0"/>
                  </a:lnTo>
                  <a:lnTo>
                    <a:pt x="303161" y="12636"/>
                  </a:lnTo>
                  <a:lnTo>
                    <a:pt x="290537" y="12636"/>
                  </a:lnTo>
                  <a:lnTo>
                    <a:pt x="277901" y="12636"/>
                  </a:lnTo>
                  <a:lnTo>
                    <a:pt x="277901" y="25273"/>
                  </a:lnTo>
                  <a:lnTo>
                    <a:pt x="265277" y="25273"/>
                  </a:lnTo>
                  <a:lnTo>
                    <a:pt x="265277" y="12636"/>
                  </a:lnTo>
                  <a:lnTo>
                    <a:pt x="252641" y="12636"/>
                  </a:lnTo>
                  <a:lnTo>
                    <a:pt x="252641" y="0"/>
                  </a:lnTo>
                  <a:lnTo>
                    <a:pt x="240004" y="0"/>
                  </a:lnTo>
                  <a:lnTo>
                    <a:pt x="240004" y="12636"/>
                  </a:lnTo>
                  <a:lnTo>
                    <a:pt x="227368" y="12636"/>
                  </a:lnTo>
                  <a:lnTo>
                    <a:pt x="227368" y="25273"/>
                  </a:lnTo>
                  <a:lnTo>
                    <a:pt x="240004" y="25273"/>
                  </a:lnTo>
                  <a:lnTo>
                    <a:pt x="240004" y="12649"/>
                  </a:lnTo>
                  <a:lnTo>
                    <a:pt x="252641" y="12649"/>
                  </a:lnTo>
                  <a:lnTo>
                    <a:pt x="252641" y="25273"/>
                  </a:lnTo>
                  <a:lnTo>
                    <a:pt x="265264" y="25273"/>
                  </a:lnTo>
                  <a:lnTo>
                    <a:pt x="265264" y="37909"/>
                  </a:lnTo>
                  <a:lnTo>
                    <a:pt x="277901" y="37909"/>
                  </a:lnTo>
                  <a:lnTo>
                    <a:pt x="290537" y="37909"/>
                  </a:lnTo>
                  <a:lnTo>
                    <a:pt x="290537" y="25273"/>
                  </a:lnTo>
                  <a:lnTo>
                    <a:pt x="303161" y="25273"/>
                  </a:lnTo>
                  <a:lnTo>
                    <a:pt x="315798" y="25273"/>
                  </a:lnTo>
                  <a:lnTo>
                    <a:pt x="328422" y="25273"/>
                  </a:lnTo>
                  <a:lnTo>
                    <a:pt x="328422" y="37909"/>
                  </a:lnTo>
                  <a:lnTo>
                    <a:pt x="341058" y="37909"/>
                  </a:lnTo>
                  <a:lnTo>
                    <a:pt x="341058" y="25273"/>
                  </a:lnTo>
                  <a:lnTo>
                    <a:pt x="341058" y="12649"/>
                  </a:lnTo>
                  <a:lnTo>
                    <a:pt x="341058" y="0"/>
                  </a:lnTo>
                  <a:close/>
                </a:path>
                <a:path w="593725" h="38100">
                  <a:moveTo>
                    <a:pt x="416839" y="12636"/>
                  </a:moveTo>
                  <a:lnTo>
                    <a:pt x="404215" y="12636"/>
                  </a:lnTo>
                  <a:lnTo>
                    <a:pt x="404215" y="25273"/>
                  </a:lnTo>
                  <a:lnTo>
                    <a:pt x="391591" y="25273"/>
                  </a:lnTo>
                  <a:lnTo>
                    <a:pt x="391591" y="12649"/>
                  </a:lnTo>
                  <a:lnTo>
                    <a:pt x="404215" y="12649"/>
                  </a:lnTo>
                  <a:lnTo>
                    <a:pt x="404215" y="0"/>
                  </a:lnTo>
                  <a:lnTo>
                    <a:pt x="391591" y="0"/>
                  </a:lnTo>
                  <a:lnTo>
                    <a:pt x="378955" y="0"/>
                  </a:lnTo>
                  <a:lnTo>
                    <a:pt x="378955" y="12636"/>
                  </a:lnTo>
                  <a:lnTo>
                    <a:pt x="366318" y="12636"/>
                  </a:lnTo>
                  <a:lnTo>
                    <a:pt x="366318" y="25273"/>
                  </a:lnTo>
                  <a:lnTo>
                    <a:pt x="378955" y="25273"/>
                  </a:lnTo>
                  <a:lnTo>
                    <a:pt x="391579" y="25273"/>
                  </a:lnTo>
                  <a:lnTo>
                    <a:pt x="391579" y="37909"/>
                  </a:lnTo>
                  <a:lnTo>
                    <a:pt x="404215" y="37909"/>
                  </a:lnTo>
                  <a:lnTo>
                    <a:pt x="416839" y="37909"/>
                  </a:lnTo>
                  <a:lnTo>
                    <a:pt x="416839" y="25273"/>
                  </a:lnTo>
                  <a:lnTo>
                    <a:pt x="416839" y="12636"/>
                  </a:lnTo>
                  <a:close/>
                </a:path>
                <a:path w="593725" h="38100">
                  <a:moveTo>
                    <a:pt x="480009" y="0"/>
                  </a:moveTo>
                  <a:lnTo>
                    <a:pt x="467372" y="0"/>
                  </a:lnTo>
                  <a:lnTo>
                    <a:pt x="454748" y="0"/>
                  </a:lnTo>
                  <a:lnTo>
                    <a:pt x="442112" y="0"/>
                  </a:lnTo>
                  <a:lnTo>
                    <a:pt x="442112" y="12636"/>
                  </a:lnTo>
                  <a:lnTo>
                    <a:pt x="429475" y="12636"/>
                  </a:lnTo>
                  <a:lnTo>
                    <a:pt x="429475" y="25273"/>
                  </a:lnTo>
                  <a:lnTo>
                    <a:pt x="416852" y="25273"/>
                  </a:lnTo>
                  <a:lnTo>
                    <a:pt x="416852" y="37909"/>
                  </a:lnTo>
                  <a:lnTo>
                    <a:pt x="429488" y="37909"/>
                  </a:lnTo>
                  <a:lnTo>
                    <a:pt x="429488" y="25273"/>
                  </a:lnTo>
                  <a:lnTo>
                    <a:pt x="442112" y="25273"/>
                  </a:lnTo>
                  <a:lnTo>
                    <a:pt x="442112" y="12649"/>
                  </a:lnTo>
                  <a:lnTo>
                    <a:pt x="454748" y="12649"/>
                  </a:lnTo>
                  <a:lnTo>
                    <a:pt x="454748" y="25273"/>
                  </a:lnTo>
                  <a:lnTo>
                    <a:pt x="454748" y="37909"/>
                  </a:lnTo>
                  <a:lnTo>
                    <a:pt x="467372" y="37909"/>
                  </a:lnTo>
                  <a:lnTo>
                    <a:pt x="480009" y="37909"/>
                  </a:lnTo>
                  <a:lnTo>
                    <a:pt x="480009" y="25273"/>
                  </a:lnTo>
                  <a:lnTo>
                    <a:pt x="480009" y="12649"/>
                  </a:lnTo>
                  <a:lnTo>
                    <a:pt x="480009" y="0"/>
                  </a:lnTo>
                  <a:close/>
                </a:path>
                <a:path w="593725" h="38100">
                  <a:moveTo>
                    <a:pt x="517893" y="12636"/>
                  </a:moveTo>
                  <a:lnTo>
                    <a:pt x="505269" y="12636"/>
                  </a:lnTo>
                  <a:lnTo>
                    <a:pt x="492633" y="12636"/>
                  </a:lnTo>
                  <a:lnTo>
                    <a:pt x="492633" y="25273"/>
                  </a:lnTo>
                  <a:lnTo>
                    <a:pt x="492633" y="37909"/>
                  </a:lnTo>
                  <a:lnTo>
                    <a:pt x="505269" y="37909"/>
                  </a:lnTo>
                  <a:lnTo>
                    <a:pt x="517893" y="37909"/>
                  </a:lnTo>
                  <a:lnTo>
                    <a:pt x="517893" y="25273"/>
                  </a:lnTo>
                  <a:lnTo>
                    <a:pt x="517893" y="12636"/>
                  </a:lnTo>
                  <a:close/>
                </a:path>
                <a:path w="593725" h="38100">
                  <a:moveTo>
                    <a:pt x="581050" y="12636"/>
                  </a:moveTo>
                  <a:lnTo>
                    <a:pt x="568426" y="12636"/>
                  </a:lnTo>
                  <a:lnTo>
                    <a:pt x="568426" y="0"/>
                  </a:lnTo>
                  <a:lnTo>
                    <a:pt x="555802" y="0"/>
                  </a:lnTo>
                  <a:lnTo>
                    <a:pt x="543166" y="0"/>
                  </a:lnTo>
                  <a:lnTo>
                    <a:pt x="530529" y="0"/>
                  </a:lnTo>
                  <a:lnTo>
                    <a:pt x="530529" y="12636"/>
                  </a:lnTo>
                  <a:lnTo>
                    <a:pt x="517906" y="12636"/>
                  </a:lnTo>
                  <a:lnTo>
                    <a:pt x="517906" y="25273"/>
                  </a:lnTo>
                  <a:lnTo>
                    <a:pt x="530529" y="25273"/>
                  </a:lnTo>
                  <a:lnTo>
                    <a:pt x="543166" y="25273"/>
                  </a:lnTo>
                  <a:lnTo>
                    <a:pt x="555790" y="25273"/>
                  </a:lnTo>
                  <a:lnTo>
                    <a:pt x="555790" y="37909"/>
                  </a:lnTo>
                  <a:lnTo>
                    <a:pt x="568426" y="37909"/>
                  </a:lnTo>
                  <a:lnTo>
                    <a:pt x="581050" y="37909"/>
                  </a:lnTo>
                  <a:lnTo>
                    <a:pt x="581050" y="25273"/>
                  </a:lnTo>
                  <a:lnTo>
                    <a:pt x="581050" y="12636"/>
                  </a:lnTo>
                  <a:close/>
                </a:path>
                <a:path w="593725" h="38100">
                  <a:moveTo>
                    <a:pt x="593699" y="25273"/>
                  </a:moveTo>
                  <a:lnTo>
                    <a:pt x="581063" y="25273"/>
                  </a:lnTo>
                  <a:lnTo>
                    <a:pt x="581063" y="37909"/>
                  </a:lnTo>
                  <a:lnTo>
                    <a:pt x="593699" y="37909"/>
                  </a:lnTo>
                  <a:lnTo>
                    <a:pt x="593699" y="25273"/>
                  </a:lnTo>
                  <a:close/>
                </a:path>
                <a:path w="593725" h="38100">
                  <a:moveTo>
                    <a:pt x="593699" y="0"/>
                  </a:moveTo>
                  <a:lnTo>
                    <a:pt x="581063" y="0"/>
                  </a:lnTo>
                  <a:lnTo>
                    <a:pt x="581063" y="12649"/>
                  </a:lnTo>
                  <a:lnTo>
                    <a:pt x="593699" y="12649"/>
                  </a:lnTo>
                  <a:lnTo>
                    <a:pt x="59369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98145" y="4170158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23" y="25260"/>
                  </a:moveTo>
                  <a:lnTo>
                    <a:pt x="0" y="25260"/>
                  </a:lnTo>
                  <a:lnTo>
                    <a:pt x="0" y="37896"/>
                  </a:lnTo>
                  <a:lnTo>
                    <a:pt x="12623" y="37896"/>
                  </a:lnTo>
                  <a:lnTo>
                    <a:pt x="12623" y="25260"/>
                  </a:lnTo>
                  <a:close/>
                </a:path>
                <a:path w="619125" h="50800">
                  <a:moveTo>
                    <a:pt x="50520" y="12623"/>
                  </a:moveTo>
                  <a:lnTo>
                    <a:pt x="37896" y="12623"/>
                  </a:lnTo>
                  <a:lnTo>
                    <a:pt x="37896" y="25260"/>
                  </a:lnTo>
                  <a:lnTo>
                    <a:pt x="25273" y="25260"/>
                  </a:lnTo>
                  <a:lnTo>
                    <a:pt x="12636" y="25260"/>
                  </a:lnTo>
                  <a:lnTo>
                    <a:pt x="12636" y="37896"/>
                  </a:lnTo>
                  <a:lnTo>
                    <a:pt x="25273" y="37896"/>
                  </a:lnTo>
                  <a:lnTo>
                    <a:pt x="37896" y="37896"/>
                  </a:lnTo>
                  <a:lnTo>
                    <a:pt x="37896" y="50520"/>
                  </a:lnTo>
                  <a:lnTo>
                    <a:pt x="50520" y="50520"/>
                  </a:lnTo>
                  <a:lnTo>
                    <a:pt x="50520" y="37896"/>
                  </a:lnTo>
                  <a:lnTo>
                    <a:pt x="50520" y="25260"/>
                  </a:lnTo>
                  <a:lnTo>
                    <a:pt x="50520" y="12623"/>
                  </a:lnTo>
                  <a:close/>
                </a:path>
                <a:path w="619125" h="50800">
                  <a:moveTo>
                    <a:pt x="88417" y="37884"/>
                  </a:moveTo>
                  <a:lnTo>
                    <a:pt x="75806" y="37884"/>
                  </a:lnTo>
                  <a:lnTo>
                    <a:pt x="63169" y="37884"/>
                  </a:lnTo>
                  <a:lnTo>
                    <a:pt x="63169" y="25260"/>
                  </a:lnTo>
                  <a:lnTo>
                    <a:pt x="63169" y="12623"/>
                  </a:lnTo>
                  <a:lnTo>
                    <a:pt x="50533" y="12623"/>
                  </a:lnTo>
                  <a:lnTo>
                    <a:pt x="50533" y="25260"/>
                  </a:lnTo>
                  <a:lnTo>
                    <a:pt x="50533" y="37884"/>
                  </a:lnTo>
                  <a:lnTo>
                    <a:pt x="50533" y="50520"/>
                  </a:lnTo>
                  <a:lnTo>
                    <a:pt x="63169" y="50520"/>
                  </a:lnTo>
                  <a:lnTo>
                    <a:pt x="75793" y="50520"/>
                  </a:lnTo>
                  <a:lnTo>
                    <a:pt x="88417" y="50520"/>
                  </a:lnTo>
                  <a:lnTo>
                    <a:pt x="88417" y="37884"/>
                  </a:lnTo>
                  <a:close/>
                </a:path>
                <a:path w="619125" h="50800">
                  <a:moveTo>
                    <a:pt x="88417" y="12623"/>
                  </a:moveTo>
                  <a:lnTo>
                    <a:pt x="75793" y="12623"/>
                  </a:lnTo>
                  <a:lnTo>
                    <a:pt x="75793" y="25260"/>
                  </a:lnTo>
                  <a:lnTo>
                    <a:pt x="88417" y="25260"/>
                  </a:lnTo>
                  <a:lnTo>
                    <a:pt x="88417" y="12623"/>
                  </a:lnTo>
                  <a:close/>
                </a:path>
                <a:path w="619125" h="50800">
                  <a:moveTo>
                    <a:pt x="113690" y="12623"/>
                  </a:moveTo>
                  <a:lnTo>
                    <a:pt x="101053" y="12623"/>
                  </a:lnTo>
                  <a:lnTo>
                    <a:pt x="101053" y="25260"/>
                  </a:lnTo>
                  <a:lnTo>
                    <a:pt x="101053" y="37884"/>
                  </a:lnTo>
                  <a:lnTo>
                    <a:pt x="88430" y="37884"/>
                  </a:lnTo>
                  <a:lnTo>
                    <a:pt x="88430" y="50520"/>
                  </a:lnTo>
                  <a:lnTo>
                    <a:pt x="101053" y="50520"/>
                  </a:lnTo>
                  <a:lnTo>
                    <a:pt x="113690" y="50520"/>
                  </a:lnTo>
                  <a:lnTo>
                    <a:pt x="113690" y="37896"/>
                  </a:lnTo>
                  <a:lnTo>
                    <a:pt x="113690" y="25260"/>
                  </a:lnTo>
                  <a:lnTo>
                    <a:pt x="113690" y="12623"/>
                  </a:lnTo>
                  <a:close/>
                </a:path>
                <a:path w="619125" h="50800">
                  <a:moveTo>
                    <a:pt x="138963" y="37884"/>
                  </a:moveTo>
                  <a:lnTo>
                    <a:pt x="126326" y="37884"/>
                  </a:lnTo>
                  <a:lnTo>
                    <a:pt x="126326" y="50520"/>
                  </a:lnTo>
                  <a:lnTo>
                    <a:pt x="138963" y="50520"/>
                  </a:lnTo>
                  <a:lnTo>
                    <a:pt x="138963" y="37884"/>
                  </a:lnTo>
                  <a:close/>
                </a:path>
                <a:path w="619125" h="50800">
                  <a:moveTo>
                    <a:pt x="138963" y="12623"/>
                  </a:moveTo>
                  <a:lnTo>
                    <a:pt x="126326" y="12623"/>
                  </a:lnTo>
                  <a:lnTo>
                    <a:pt x="126326" y="25260"/>
                  </a:lnTo>
                  <a:lnTo>
                    <a:pt x="138963" y="25260"/>
                  </a:lnTo>
                  <a:lnTo>
                    <a:pt x="138963" y="12623"/>
                  </a:lnTo>
                  <a:close/>
                </a:path>
                <a:path w="619125" h="50800">
                  <a:moveTo>
                    <a:pt x="303174" y="37884"/>
                  </a:moveTo>
                  <a:lnTo>
                    <a:pt x="290537" y="37884"/>
                  </a:lnTo>
                  <a:lnTo>
                    <a:pt x="290537" y="25260"/>
                  </a:lnTo>
                  <a:lnTo>
                    <a:pt x="290537" y="12623"/>
                  </a:lnTo>
                  <a:lnTo>
                    <a:pt x="277901" y="12623"/>
                  </a:lnTo>
                  <a:lnTo>
                    <a:pt x="277901" y="25260"/>
                  </a:lnTo>
                  <a:lnTo>
                    <a:pt x="277901" y="37884"/>
                  </a:lnTo>
                  <a:lnTo>
                    <a:pt x="265277" y="37884"/>
                  </a:lnTo>
                  <a:lnTo>
                    <a:pt x="265277" y="25260"/>
                  </a:lnTo>
                  <a:lnTo>
                    <a:pt x="277901" y="25260"/>
                  </a:lnTo>
                  <a:lnTo>
                    <a:pt x="277901" y="12623"/>
                  </a:lnTo>
                  <a:lnTo>
                    <a:pt x="265277" y="12623"/>
                  </a:lnTo>
                  <a:lnTo>
                    <a:pt x="252641" y="12623"/>
                  </a:lnTo>
                  <a:lnTo>
                    <a:pt x="252641" y="25260"/>
                  </a:lnTo>
                  <a:lnTo>
                    <a:pt x="240004" y="25260"/>
                  </a:lnTo>
                  <a:lnTo>
                    <a:pt x="240004" y="37884"/>
                  </a:lnTo>
                  <a:lnTo>
                    <a:pt x="227380" y="37884"/>
                  </a:lnTo>
                  <a:lnTo>
                    <a:pt x="227380" y="25260"/>
                  </a:lnTo>
                  <a:lnTo>
                    <a:pt x="240004" y="25260"/>
                  </a:lnTo>
                  <a:lnTo>
                    <a:pt x="240004" y="12623"/>
                  </a:lnTo>
                  <a:lnTo>
                    <a:pt x="227380" y="12623"/>
                  </a:lnTo>
                  <a:lnTo>
                    <a:pt x="214744" y="12623"/>
                  </a:lnTo>
                  <a:lnTo>
                    <a:pt x="202107" y="12623"/>
                  </a:lnTo>
                  <a:lnTo>
                    <a:pt x="202107" y="25260"/>
                  </a:lnTo>
                  <a:lnTo>
                    <a:pt x="189484" y="25260"/>
                  </a:lnTo>
                  <a:lnTo>
                    <a:pt x="189484" y="12623"/>
                  </a:lnTo>
                  <a:lnTo>
                    <a:pt x="176847" y="12623"/>
                  </a:lnTo>
                  <a:lnTo>
                    <a:pt x="176847" y="25260"/>
                  </a:lnTo>
                  <a:lnTo>
                    <a:pt x="164211" y="25260"/>
                  </a:lnTo>
                  <a:lnTo>
                    <a:pt x="164211" y="37884"/>
                  </a:lnTo>
                  <a:lnTo>
                    <a:pt x="164211" y="50520"/>
                  </a:lnTo>
                  <a:lnTo>
                    <a:pt x="176847" y="50520"/>
                  </a:lnTo>
                  <a:lnTo>
                    <a:pt x="176847" y="37896"/>
                  </a:lnTo>
                  <a:lnTo>
                    <a:pt x="189484" y="37896"/>
                  </a:lnTo>
                  <a:lnTo>
                    <a:pt x="202107" y="37896"/>
                  </a:lnTo>
                  <a:lnTo>
                    <a:pt x="214744" y="37896"/>
                  </a:lnTo>
                  <a:lnTo>
                    <a:pt x="214744" y="50520"/>
                  </a:lnTo>
                  <a:lnTo>
                    <a:pt x="303174" y="50520"/>
                  </a:lnTo>
                  <a:lnTo>
                    <a:pt x="303174" y="37884"/>
                  </a:lnTo>
                  <a:close/>
                </a:path>
                <a:path w="619125" h="50800">
                  <a:moveTo>
                    <a:pt x="315798" y="12623"/>
                  </a:moveTo>
                  <a:lnTo>
                    <a:pt x="303161" y="12623"/>
                  </a:lnTo>
                  <a:lnTo>
                    <a:pt x="303161" y="25260"/>
                  </a:lnTo>
                  <a:lnTo>
                    <a:pt x="315798" y="25260"/>
                  </a:lnTo>
                  <a:lnTo>
                    <a:pt x="315798" y="12623"/>
                  </a:lnTo>
                  <a:close/>
                </a:path>
                <a:path w="619125" h="50800">
                  <a:moveTo>
                    <a:pt x="341058" y="12623"/>
                  </a:moveTo>
                  <a:lnTo>
                    <a:pt x="328422" y="12623"/>
                  </a:lnTo>
                  <a:lnTo>
                    <a:pt x="328422" y="25260"/>
                  </a:lnTo>
                  <a:lnTo>
                    <a:pt x="328422" y="37896"/>
                  </a:lnTo>
                  <a:lnTo>
                    <a:pt x="341058" y="37896"/>
                  </a:lnTo>
                  <a:lnTo>
                    <a:pt x="341058" y="25260"/>
                  </a:lnTo>
                  <a:lnTo>
                    <a:pt x="341058" y="12623"/>
                  </a:lnTo>
                  <a:close/>
                </a:path>
                <a:path w="619125" h="50800">
                  <a:moveTo>
                    <a:pt x="378955" y="12623"/>
                  </a:moveTo>
                  <a:lnTo>
                    <a:pt x="366318" y="12623"/>
                  </a:lnTo>
                  <a:lnTo>
                    <a:pt x="366318" y="25260"/>
                  </a:lnTo>
                  <a:lnTo>
                    <a:pt x="353695" y="25260"/>
                  </a:lnTo>
                  <a:lnTo>
                    <a:pt x="353695" y="37896"/>
                  </a:lnTo>
                  <a:lnTo>
                    <a:pt x="366331" y="37896"/>
                  </a:lnTo>
                  <a:lnTo>
                    <a:pt x="366331" y="25260"/>
                  </a:lnTo>
                  <a:lnTo>
                    <a:pt x="378955" y="25260"/>
                  </a:lnTo>
                  <a:lnTo>
                    <a:pt x="378955" y="12623"/>
                  </a:lnTo>
                  <a:close/>
                </a:path>
                <a:path w="619125" h="50800">
                  <a:moveTo>
                    <a:pt x="404215" y="12623"/>
                  </a:moveTo>
                  <a:lnTo>
                    <a:pt x="391579" y="12623"/>
                  </a:lnTo>
                  <a:lnTo>
                    <a:pt x="391579" y="25260"/>
                  </a:lnTo>
                  <a:lnTo>
                    <a:pt x="404215" y="25260"/>
                  </a:lnTo>
                  <a:lnTo>
                    <a:pt x="404215" y="12623"/>
                  </a:lnTo>
                  <a:close/>
                </a:path>
                <a:path w="619125" h="50800">
                  <a:moveTo>
                    <a:pt x="416839" y="25260"/>
                  </a:moveTo>
                  <a:lnTo>
                    <a:pt x="404215" y="25260"/>
                  </a:lnTo>
                  <a:lnTo>
                    <a:pt x="404215" y="37896"/>
                  </a:lnTo>
                  <a:lnTo>
                    <a:pt x="416839" y="37896"/>
                  </a:lnTo>
                  <a:lnTo>
                    <a:pt x="416839" y="25260"/>
                  </a:lnTo>
                  <a:close/>
                </a:path>
                <a:path w="619125" h="50800">
                  <a:moveTo>
                    <a:pt x="517893" y="12623"/>
                  </a:moveTo>
                  <a:lnTo>
                    <a:pt x="505269" y="12623"/>
                  </a:lnTo>
                  <a:lnTo>
                    <a:pt x="492633" y="12623"/>
                  </a:lnTo>
                  <a:lnTo>
                    <a:pt x="492633" y="25260"/>
                  </a:lnTo>
                  <a:lnTo>
                    <a:pt x="480009" y="25260"/>
                  </a:lnTo>
                  <a:lnTo>
                    <a:pt x="480009" y="12623"/>
                  </a:lnTo>
                  <a:lnTo>
                    <a:pt x="467372" y="12623"/>
                  </a:lnTo>
                  <a:lnTo>
                    <a:pt x="454748" y="12623"/>
                  </a:lnTo>
                  <a:lnTo>
                    <a:pt x="442112" y="12623"/>
                  </a:lnTo>
                  <a:lnTo>
                    <a:pt x="429475" y="12623"/>
                  </a:lnTo>
                  <a:lnTo>
                    <a:pt x="429475" y="25260"/>
                  </a:lnTo>
                  <a:lnTo>
                    <a:pt x="442112" y="25260"/>
                  </a:lnTo>
                  <a:lnTo>
                    <a:pt x="442112" y="37896"/>
                  </a:lnTo>
                  <a:lnTo>
                    <a:pt x="454748" y="37896"/>
                  </a:lnTo>
                  <a:lnTo>
                    <a:pt x="467372" y="37896"/>
                  </a:lnTo>
                  <a:lnTo>
                    <a:pt x="480009" y="37896"/>
                  </a:lnTo>
                  <a:lnTo>
                    <a:pt x="492645" y="37896"/>
                  </a:lnTo>
                  <a:lnTo>
                    <a:pt x="492645" y="25260"/>
                  </a:lnTo>
                  <a:lnTo>
                    <a:pt x="505269" y="25260"/>
                  </a:lnTo>
                  <a:lnTo>
                    <a:pt x="505269" y="37896"/>
                  </a:lnTo>
                  <a:lnTo>
                    <a:pt x="517893" y="37896"/>
                  </a:lnTo>
                  <a:lnTo>
                    <a:pt x="517893" y="25260"/>
                  </a:lnTo>
                  <a:lnTo>
                    <a:pt x="517893" y="12623"/>
                  </a:lnTo>
                  <a:close/>
                </a:path>
                <a:path w="619125" h="50800">
                  <a:moveTo>
                    <a:pt x="543166" y="12623"/>
                  </a:moveTo>
                  <a:lnTo>
                    <a:pt x="530529" y="12623"/>
                  </a:lnTo>
                  <a:lnTo>
                    <a:pt x="530529" y="25260"/>
                  </a:lnTo>
                  <a:lnTo>
                    <a:pt x="543166" y="25260"/>
                  </a:lnTo>
                  <a:lnTo>
                    <a:pt x="543166" y="12623"/>
                  </a:lnTo>
                  <a:close/>
                </a:path>
                <a:path w="619125" h="50800">
                  <a:moveTo>
                    <a:pt x="581050" y="12623"/>
                  </a:moveTo>
                  <a:lnTo>
                    <a:pt x="568426" y="12623"/>
                  </a:lnTo>
                  <a:lnTo>
                    <a:pt x="555790" y="12623"/>
                  </a:lnTo>
                  <a:lnTo>
                    <a:pt x="555790" y="25260"/>
                  </a:lnTo>
                  <a:lnTo>
                    <a:pt x="555790" y="37896"/>
                  </a:lnTo>
                  <a:lnTo>
                    <a:pt x="568426" y="37896"/>
                  </a:lnTo>
                  <a:lnTo>
                    <a:pt x="581050" y="37896"/>
                  </a:lnTo>
                  <a:lnTo>
                    <a:pt x="581050" y="25260"/>
                  </a:lnTo>
                  <a:lnTo>
                    <a:pt x="581050" y="12623"/>
                  </a:lnTo>
                  <a:close/>
                </a:path>
                <a:path w="619125" h="50800">
                  <a:moveTo>
                    <a:pt x="618947" y="0"/>
                  </a:moveTo>
                  <a:lnTo>
                    <a:pt x="606323" y="0"/>
                  </a:lnTo>
                  <a:lnTo>
                    <a:pt x="593699" y="0"/>
                  </a:lnTo>
                  <a:lnTo>
                    <a:pt x="581063" y="0"/>
                  </a:lnTo>
                  <a:lnTo>
                    <a:pt x="581063" y="12623"/>
                  </a:lnTo>
                  <a:lnTo>
                    <a:pt x="581063" y="25260"/>
                  </a:lnTo>
                  <a:lnTo>
                    <a:pt x="593686" y="25260"/>
                  </a:lnTo>
                  <a:lnTo>
                    <a:pt x="593686" y="37896"/>
                  </a:lnTo>
                  <a:lnTo>
                    <a:pt x="606323" y="37896"/>
                  </a:lnTo>
                  <a:lnTo>
                    <a:pt x="618947" y="37896"/>
                  </a:lnTo>
                  <a:lnTo>
                    <a:pt x="618947" y="25260"/>
                  </a:lnTo>
                  <a:lnTo>
                    <a:pt x="606323" y="25260"/>
                  </a:lnTo>
                  <a:lnTo>
                    <a:pt x="606323" y="12636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110782" y="4208043"/>
              <a:ext cx="593725" cy="50800"/>
            </a:xfrm>
            <a:custGeom>
              <a:avLst/>
              <a:gdLst/>
              <a:ahLst/>
              <a:cxnLst/>
              <a:rect l="l" t="t" r="r" b="b"/>
              <a:pathLst>
                <a:path w="593725" h="50800">
                  <a:moveTo>
                    <a:pt x="37884" y="12636"/>
                  </a:moveTo>
                  <a:lnTo>
                    <a:pt x="25273" y="12636"/>
                  </a:lnTo>
                  <a:lnTo>
                    <a:pt x="12636" y="12636"/>
                  </a:lnTo>
                  <a:lnTo>
                    <a:pt x="0" y="12636"/>
                  </a:lnTo>
                  <a:lnTo>
                    <a:pt x="0" y="25273"/>
                  </a:lnTo>
                  <a:lnTo>
                    <a:pt x="12636" y="25273"/>
                  </a:lnTo>
                  <a:lnTo>
                    <a:pt x="12636" y="37909"/>
                  </a:lnTo>
                  <a:lnTo>
                    <a:pt x="25260" y="37909"/>
                  </a:lnTo>
                  <a:lnTo>
                    <a:pt x="25260" y="50533"/>
                  </a:lnTo>
                  <a:lnTo>
                    <a:pt x="37884" y="50533"/>
                  </a:lnTo>
                  <a:lnTo>
                    <a:pt x="37884" y="37896"/>
                  </a:lnTo>
                  <a:lnTo>
                    <a:pt x="25273" y="37896"/>
                  </a:lnTo>
                  <a:lnTo>
                    <a:pt x="25273" y="25273"/>
                  </a:lnTo>
                  <a:lnTo>
                    <a:pt x="37884" y="25273"/>
                  </a:lnTo>
                  <a:lnTo>
                    <a:pt x="37884" y="12636"/>
                  </a:lnTo>
                  <a:close/>
                </a:path>
                <a:path w="593725" h="50800">
                  <a:moveTo>
                    <a:pt x="75780" y="25273"/>
                  </a:moveTo>
                  <a:lnTo>
                    <a:pt x="63169" y="25273"/>
                  </a:lnTo>
                  <a:lnTo>
                    <a:pt x="63169" y="12636"/>
                  </a:lnTo>
                  <a:lnTo>
                    <a:pt x="50533" y="12636"/>
                  </a:lnTo>
                  <a:lnTo>
                    <a:pt x="37896" y="12636"/>
                  </a:lnTo>
                  <a:lnTo>
                    <a:pt x="37896" y="25273"/>
                  </a:lnTo>
                  <a:lnTo>
                    <a:pt x="37896" y="37909"/>
                  </a:lnTo>
                  <a:lnTo>
                    <a:pt x="50533" y="37909"/>
                  </a:lnTo>
                  <a:lnTo>
                    <a:pt x="63157" y="37909"/>
                  </a:lnTo>
                  <a:lnTo>
                    <a:pt x="75780" y="37909"/>
                  </a:lnTo>
                  <a:lnTo>
                    <a:pt x="75780" y="25273"/>
                  </a:lnTo>
                  <a:close/>
                </a:path>
                <a:path w="593725" h="50800">
                  <a:moveTo>
                    <a:pt x="88430" y="25273"/>
                  </a:moveTo>
                  <a:lnTo>
                    <a:pt x="75793" y="25273"/>
                  </a:lnTo>
                  <a:lnTo>
                    <a:pt x="75793" y="37909"/>
                  </a:lnTo>
                  <a:lnTo>
                    <a:pt x="88430" y="37909"/>
                  </a:lnTo>
                  <a:lnTo>
                    <a:pt x="88430" y="25273"/>
                  </a:lnTo>
                  <a:close/>
                </a:path>
                <a:path w="593725" h="50800">
                  <a:moveTo>
                    <a:pt x="138950" y="25273"/>
                  </a:moveTo>
                  <a:lnTo>
                    <a:pt x="126326" y="25273"/>
                  </a:lnTo>
                  <a:lnTo>
                    <a:pt x="113690" y="25273"/>
                  </a:lnTo>
                  <a:lnTo>
                    <a:pt x="113690" y="12636"/>
                  </a:lnTo>
                  <a:lnTo>
                    <a:pt x="101053" y="12636"/>
                  </a:lnTo>
                  <a:lnTo>
                    <a:pt x="101053" y="25273"/>
                  </a:lnTo>
                  <a:lnTo>
                    <a:pt x="101053" y="37909"/>
                  </a:lnTo>
                  <a:lnTo>
                    <a:pt x="113690" y="37909"/>
                  </a:lnTo>
                  <a:lnTo>
                    <a:pt x="126314" y="37909"/>
                  </a:lnTo>
                  <a:lnTo>
                    <a:pt x="138950" y="37909"/>
                  </a:lnTo>
                  <a:lnTo>
                    <a:pt x="138950" y="25273"/>
                  </a:lnTo>
                  <a:close/>
                </a:path>
                <a:path w="593725" h="50800">
                  <a:moveTo>
                    <a:pt x="328422" y="0"/>
                  </a:moveTo>
                  <a:lnTo>
                    <a:pt x="328422" y="0"/>
                  </a:lnTo>
                  <a:lnTo>
                    <a:pt x="277901" y="0"/>
                  </a:lnTo>
                  <a:lnTo>
                    <a:pt x="277901" y="12636"/>
                  </a:lnTo>
                  <a:lnTo>
                    <a:pt x="277901" y="25273"/>
                  </a:lnTo>
                  <a:lnTo>
                    <a:pt x="265264" y="25273"/>
                  </a:lnTo>
                  <a:lnTo>
                    <a:pt x="252641" y="25273"/>
                  </a:lnTo>
                  <a:lnTo>
                    <a:pt x="252641" y="12636"/>
                  </a:lnTo>
                  <a:lnTo>
                    <a:pt x="240004" y="12636"/>
                  </a:lnTo>
                  <a:lnTo>
                    <a:pt x="240004" y="25273"/>
                  </a:lnTo>
                  <a:lnTo>
                    <a:pt x="227368" y="25273"/>
                  </a:lnTo>
                  <a:lnTo>
                    <a:pt x="214744" y="25273"/>
                  </a:lnTo>
                  <a:lnTo>
                    <a:pt x="214744" y="12636"/>
                  </a:lnTo>
                  <a:lnTo>
                    <a:pt x="202107" y="12636"/>
                  </a:lnTo>
                  <a:lnTo>
                    <a:pt x="189484" y="12636"/>
                  </a:lnTo>
                  <a:lnTo>
                    <a:pt x="176847" y="12636"/>
                  </a:lnTo>
                  <a:lnTo>
                    <a:pt x="164211" y="12636"/>
                  </a:lnTo>
                  <a:lnTo>
                    <a:pt x="164211" y="25273"/>
                  </a:lnTo>
                  <a:lnTo>
                    <a:pt x="151574" y="25273"/>
                  </a:lnTo>
                  <a:lnTo>
                    <a:pt x="151574" y="37909"/>
                  </a:lnTo>
                  <a:lnTo>
                    <a:pt x="164211" y="37909"/>
                  </a:lnTo>
                  <a:lnTo>
                    <a:pt x="176847" y="37909"/>
                  </a:lnTo>
                  <a:lnTo>
                    <a:pt x="176847" y="25273"/>
                  </a:lnTo>
                  <a:lnTo>
                    <a:pt x="189471" y="25273"/>
                  </a:lnTo>
                  <a:lnTo>
                    <a:pt x="189471" y="37909"/>
                  </a:lnTo>
                  <a:lnTo>
                    <a:pt x="202107" y="37909"/>
                  </a:lnTo>
                  <a:lnTo>
                    <a:pt x="202107" y="25273"/>
                  </a:lnTo>
                  <a:lnTo>
                    <a:pt x="214731" y="25273"/>
                  </a:lnTo>
                  <a:lnTo>
                    <a:pt x="214731" y="37909"/>
                  </a:lnTo>
                  <a:lnTo>
                    <a:pt x="227368" y="37909"/>
                  </a:lnTo>
                  <a:lnTo>
                    <a:pt x="290537" y="37909"/>
                  </a:lnTo>
                  <a:lnTo>
                    <a:pt x="290537" y="25273"/>
                  </a:lnTo>
                  <a:lnTo>
                    <a:pt x="303161" y="25273"/>
                  </a:lnTo>
                  <a:lnTo>
                    <a:pt x="303161" y="12636"/>
                  </a:lnTo>
                  <a:lnTo>
                    <a:pt x="315785" y="12636"/>
                  </a:lnTo>
                  <a:lnTo>
                    <a:pt x="328422" y="12636"/>
                  </a:lnTo>
                  <a:lnTo>
                    <a:pt x="328422" y="0"/>
                  </a:lnTo>
                  <a:close/>
                </a:path>
                <a:path w="593725" h="50800">
                  <a:moveTo>
                    <a:pt x="341045" y="12636"/>
                  </a:moveTo>
                  <a:lnTo>
                    <a:pt x="328422" y="12636"/>
                  </a:lnTo>
                  <a:lnTo>
                    <a:pt x="328422" y="25273"/>
                  </a:lnTo>
                  <a:lnTo>
                    <a:pt x="315798" y="25273"/>
                  </a:lnTo>
                  <a:lnTo>
                    <a:pt x="303161" y="25273"/>
                  </a:lnTo>
                  <a:lnTo>
                    <a:pt x="303161" y="37909"/>
                  </a:lnTo>
                  <a:lnTo>
                    <a:pt x="315785" y="37909"/>
                  </a:lnTo>
                  <a:lnTo>
                    <a:pt x="328422" y="37909"/>
                  </a:lnTo>
                  <a:lnTo>
                    <a:pt x="341045" y="37909"/>
                  </a:lnTo>
                  <a:lnTo>
                    <a:pt x="341045" y="25273"/>
                  </a:lnTo>
                  <a:lnTo>
                    <a:pt x="341045" y="12636"/>
                  </a:lnTo>
                  <a:close/>
                </a:path>
                <a:path w="593725" h="50800">
                  <a:moveTo>
                    <a:pt x="378955" y="0"/>
                  </a:moveTo>
                  <a:lnTo>
                    <a:pt x="366318" y="0"/>
                  </a:lnTo>
                  <a:lnTo>
                    <a:pt x="366318" y="12636"/>
                  </a:lnTo>
                  <a:lnTo>
                    <a:pt x="378955" y="12636"/>
                  </a:lnTo>
                  <a:lnTo>
                    <a:pt x="378955" y="0"/>
                  </a:lnTo>
                  <a:close/>
                </a:path>
                <a:path w="593725" h="50800">
                  <a:moveTo>
                    <a:pt x="404202" y="12636"/>
                  </a:moveTo>
                  <a:lnTo>
                    <a:pt x="391579" y="12636"/>
                  </a:lnTo>
                  <a:lnTo>
                    <a:pt x="391579" y="25273"/>
                  </a:lnTo>
                  <a:lnTo>
                    <a:pt x="378955" y="25273"/>
                  </a:lnTo>
                  <a:lnTo>
                    <a:pt x="366318" y="25273"/>
                  </a:lnTo>
                  <a:lnTo>
                    <a:pt x="366318" y="12636"/>
                  </a:lnTo>
                  <a:lnTo>
                    <a:pt x="353695" y="12636"/>
                  </a:lnTo>
                  <a:lnTo>
                    <a:pt x="353695" y="0"/>
                  </a:lnTo>
                  <a:lnTo>
                    <a:pt x="341058" y="0"/>
                  </a:lnTo>
                  <a:lnTo>
                    <a:pt x="341058" y="12636"/>
                  </a:lnTo>
                  <a:lnTo>
                    <a:pt x="341058" y="25273"/>
                  </a:lnTo>
                  <a:lnTo>
                    <a:pt x="353682" y="25273"/>
                  </a:lnTo>
                  <a:lnTo>
                    <a:pt x="353682" y="37909"/>
                  </a:lnTo>
                  <a:lnTo>
                    <a:pt x="366318" y="37909"/>
                  </a:lnTo>
                  <a:lnTo>
                    <a:pt x="378942" y="37909"/>
                  </a:lnTo>
                  <a:lnTo>
                    <a:pt x="391579" y="37909"/>
                  </a:lnTo>
                  <a:lnTo>
                    <a:pt x="404202" y="37909"/>
                  </a:lnTo>
                  <a:lnTo>
                    <a:pt x="404202" y="25273"/>
                  </a:lnTo>
                  <a:lnTo>
                    <a:pt x="404202" y="12636"/>
                  </a:lnTo>
                  <a:close/>
                </a:path>
                <a:path w="593725" h="50800">
                  <a:moveTo>
                    <a:pt x="416852" y="0"/>
                  </a:moveTo>
                  <a:lnTo>
                    <a:pt x="404215" y="0"/>
                  </a:lnTo>
                  <a:lnTo>
                    <a:pt x="404215" y="12636"/>
                  </a:lnTo>
                  <a:lnTo>
                    <a:pt x="404215" y="25273"/>
                  </a:lnTo>
                  <a:lnTo>
                    <a:pt x="404215" y="37909"/>
                  </a:lnTo>
                  <a:lnTo>
                    <a:pt x="416852" y="37909"/>
                  </a:lnTo>
                  <a:lnTo>
                    <a:pt x="416852" y="25273"/>
                  </a:lnTo>
                  <a:lnTo>
                    <a:pt x="416852" y="12636"/>
                  </a:lnTo>
                  <a:lnTo>
                    <a:pt x="416852" y="0"/>
                  </a:lnTo>
                  <a:close/>
                </a:path>
                <a:path w="593725" h="50800">
                  <a:moveTo>
                    <a:pt x="480009" y="0"/>
                  </a:moveTo>
                  <a:lnTo>
                    <a:pt x="467372" y="0"/>
                  </a:lnTo>
                  <a:lnTo>
                    <a:pt x="454736" y="0"/>
                  </a:lnTo>
                  <a:lnTo>
                    <a:pt x="442112" y="0"/>
                  </a:lnTo>
                  <a:lnTo>
                    <a:pt x="429475" y="0"/>
                  </a:lnTo>
                  <a:lnTo>
                    <a:pt x="429475" y="12636"/>
                  </a:lnTo>
                  <a:lnTo>
                    <a:pt x="442112" y="12636"/>
                  </a:lnTo>
                  <a:lnTo>
                    <a:pt x="454736" y="12636"/>
                  </a:lnTo>
                  <a:lnTo>
                    <a:pt x="454736" y="25273"/>
                  </a:lnTo>
                  <a:lnTo>
                    <a:pt x="467372" y="25273"/>
                  </a:lnTo>
                  <a:lnTo>
                    <a:pt x="467372" y="12636"/>
                  </a:lnTo>
                  <a:lnTo>
                    <a:pt x="480009" y="12636"/>
                  </a:lnTo>
                  <a:lnTo>
                    <a:pt x="480009" y="0"/>
                  </a:lnTo>
                  <a:close/>
                </a:path>
                <a:path w="593725" h="50800">
                  <a:moveTo>
                    <a:pt x="505256" y="0"/>
                  </a:moveTo>
                  <a:lnTo>
                    <a:pt x="492633" y="0"/>
                  </a:lnTo>
                  <a:lnTo>
                    <a:pt x="492633" y="12636"/>
                  </a:lnTo>
                  <a:lnTo>
                    <a:pt x="492633" y="25273"/>
                  </a:lnTo>
                  <a:lnTo>
                    <a:pt x="492633" y="37909"/>
                  </a:lnTo>
                  <a:lnTo>
                    <a:pt x="505256" y="37909"/>
                  </a:lnTo>
                  <a:lnTo>
                    <a:pt x="505256" y="25273"/>
                  </a:lnTo>
                  <a:lnTo>
                    <a:pt x="505256" y="12636"/>
                  </a:lnTo>
                  <a:lnTo>
                    <a:pt x="505256" y="0"/>
                  </a:lnTo>
                  <a:close/>
                </a:path>
                <a:path w="593725" h="50800">
                  <a:moveTo>
                    <a:pt x="543166" y="25273"/>
                  </a:moveTo>
                  <a:lnTo>
                    <a:pt x="530529" y="25273"/>
                  </a:lnTo>
                  <a:lnTo>
                    <a:pt x="530529" y="37909"/>
                  </a:lnTo>
                  <a:lnTo>
                    <a:pt x="543166" y="37909"/>
                  </a:lnTo>
                  <a:lnTo>
                    <a:pt x="543166" y="25273"/>
                  </a:lnTo>
                  <a:close/>
                </a:path>
                <a:path w="593725" h="50800">
                  <a:moveTo>
                    <a:pt x="568413" y="0"/>
                  </a:moveTo>
                  <a:lnTo>
                    <a:pt x="568413" y="0"/>
                  </a:lnTo>
                  <a:lnTo>
                    <a:pt x="505269" y="0"/>
                  </a:lnTo>
                  <a:lnTo>
                    <a:pt x="505269" y="12636"/>
                  </a:lnTo>
                  <a:lnTo>
                    <a:pt x="505269" y="25273"/>
                  </a:lnTo>
                  <a:lnTo>
                    <a:pt x="505269" y="37909"/>
                  </a:lnTo>
                  <a:lnTo>
                    <a:pt x="517906" y="37909"/>
                  </a:lnTo>
                  <a:lnTo>
                    <a:pt x="517906" y="25273"/>
                  </a:lnTo>
                  <a:lnTo>
                    <a:pt x="517906" y="12636"/>
                  </a:lnTo>
                  <a:lnTo>
                    <a:pt x="530529" y="12636"/>
                  </a:lnTo>
                  <a:lnTo>
                    <a:pt x="543153" y="12636"/>
                  </a:lnTo>
                  <a:lnTo>
                    <a:pt x="555790" y="12636"/>
                  </a:lnTo>
                  <a:lnTo>
                    <a:pt x="568413" y="12636"/>
                  </a:lnTo>
                  <a:lnTo>
                    <a:pt x="568413" y="0"/>
                  </a:lnTo>
                  <a:close/>
                </a:path>
                <a:path w="593725" h="50800">
                  <a:moveTo>
                    <a:pt x="593686" y="25273"/>
                  </a:moveTo>
                  <a:lnTo>
                    <a:pt x="581063" y="25273"/>
                  </a:lnTo>
                  <a:lnTo>
                    <a:pt x="568426" y="25273"/>
                  </a:lnTo>
                  <a:lnTo>
                    <a:pt x="568426" y="37909"/>
                  </a:lnTo>
                  <a:lnTo>
                    <a:pt x="581050" y="37909"/>
                  </a:lnTo>
                  <a:lnTo>
                    <a:pt x="593686" y="37909"/>
                  </a:lnTo>
                  <a:lnTo>
                    <a:pt x="593686" y="25273"/>
                  </a:lnTo>
                  <a:close/>
                </a:path>
                <a:path w="593725" h="50800">
                  <a:moveTo>
                    <a:pt x="593686" y="0"/>
                  </a:moveTo>
                  <a:lnTo>
                    <a:pt x="581063" y="0"/>
                  </a:lnTo>
                  <a:lnTo>
                    <a:pt x="568426" y="0"/>
                  </a:lnTo>
                  <a:lnTo>
                    <a:pt x="568426" y="12636"/>
                  </a:lnTo>
                  <a:lnTo>
                    <a:pt x="581050" y="12636"/>
                  </a:lnTo>
                  <a:lnTo>
                    <a:pt x="593686" y="12636"/>
                  </a:lnTo>
                  <a:lnTo>
                    <a:pt x="59368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98145" y="4245939"/>
              <a:ext cx="619125" cy="38100"/>
            </a:xfrm>
            <a:custGeom>
              <a:avLst/>
              <a:gdLst/>
              <a:ahLst/>
              <a:cxnLst/>
              <a:rect l="l" t="t" r="r" b="b"/>
              <a:pathLst>
                <a:path w="619125" h="38100">
                  <a:moveTo>
                    <a:pt x="12623" y="12636"/>
                  </a:moveTo>
                  <a:lnTo>
                    <a:pt x="0" y="12636"/>
                  </a:lnTo>
                  <a:lnTo>
                    <a:pt x="0" y="25260"/>
                  </a:lnTo>
                  <a:lnTo>
                    <a:pt x="0" y="37896"/>
                  </a:lnTo>
                  <a:lnTo>
                    <a:pt x="12623" y="37896"/>
                  </a:lnTo>
                  <a:lnTo>
                    <a:pt x="12623" y="25285"/>
                  </a:lnTo>
                  <a:lnTo>
                    <a:pt x="12623" y="12636"/>
                  </a:lnTo>
                  <a:close/>
                </a:path>
                <a:path w="619125" h="38100">
                  <a:moveTo>
                    <a:pt x="50520" y="0"/>
                  </a:moveTo>
                  <a:lnTo>
                    <a:pt x="37896" y="0"/>
                  </a:lnTo>
                  <a:lnTo>
                    <a:pt x="37896" y="12636"/>
                  </a:lnTo>
                  <a:lnTo>
                    <a:pt x="25273" y="12636"/>
                  </a:lnTo>
                  <a:lnTo>
                    <a:pt x="12636" y="12636"/>
                  </a:lnTo>
                  <a:lnTo>
                    <a:pt x="12636" y="25285"/>
                  </a:lnTo>
                  <a:lnTo>
                    <a:pt x="25273" y="25285"/>
                  </a:lnTo>
                  <a:lnTo>
                    <a:pt x="25273" y="37896"/>
                  </a:lnTo>
                  <a:lnTo>
                    <a:pt x="37909" y="37896"/>
                  </a:lnTo>
                  <a:lnTo>
                    <a:pt x="37909" y="25285"/>
                  </a:lnTo>
                  <a:lnTo>
                    <a:pt x="37909" y="12636"/>
                  </a:lnTo>
                  <a:lnTo>
                    <a:pt x="50520" y="12636"/>
                  </a:lnTo>
                  <a:lnTo>
                    <a:pt x="50520" y="0"/>
                  </a:lnTo>
                  <a:close/>
                </a:path>
                <a:path w="619125" h="38100">
                  <a:moveTo>
                    <a:pt x="88417" y="12636"/>
                  </a:moveTo>
                  <a:lnTo>
                    <a:pt x="75806" y="12636"/>
                  </a:lnTo>
                  <a:lnTo>
                    <a:pt x="63169" y="12636"/>
                  </a:lnTo>
                  <a:lnTo>
                    <a:pt x="63169" y="25260"/>
                  </a:lnTo>
                  <a:lnTo>
                    <a:pt x="63169" y="37896"/>
                  </a:lnTo>
                  <a:lnTo>
                    <a:pt x="75806" y="37896"/>
                  </a:lnTo>
                  <a:lnTo>
                    <a:pt x="75806" y="25285"/>
                  </a:lnTo>
                  <a:lnTo>
                    <a:pt x="88417" y="25285"/>
                  </a:lnTo>
                  <a:lnTo>
                    <a:pt x="88417" y="12636"/>
                  </a:lnTo>
                  <a:close/>
                </a:path>
                <a:path w="619125" h="38100">
                  <a:moveTo>
                    <a:pt x="126326" y="25260"/>
                  </a:moveTo>
                  <a:lnTo>
                    <a:pt x="113690" y="25260"/>
                  </a:lnTo>
                  <a:lnTo>
                    <a:pt x="113690" y="12636"/>
                  </a:lnTo>
                  <a:lnTo>
                    <a:pt x="113690" y="0"/>
                  </a:lnTo>
                  <a:lnTo>
                    <a:pt x="101066" y="0"/>
                  </a:lnTo>
                  <a:lnTo>
                    <a:pt x="88430" y="0"/>
                  </a:lnTo>
                  <a:lnTo>
                    <a:pt x="88430" y="12636"/>
                  </a:lnTo>
                  <a:lnTo>
                    <a:pt x="88430" y="25285"/>
                  </a:lnTo>
                  <a:lnTo>
                    <a:pt x="101053" y="25285"/>
                  </a:lnTo>
                  <a:lnTo>
                    <a:pt x="113690" y="25285"/>
                  </a:lnTo>
                  <a:lnTo>
                    <a:pt x="113690" y="37896"/>
                  </a:lnTo>
                  <a:lnTo>
                    <a:pt x="126326" y="37896"/>
                  </a:lnTo>
                  <a:lnTo>
                    <a:pt x="126326" y="25260"/>
                  </a:lnTo>
                  <a:close/>
                </a:path>
                <a:path w="619125" h="38100">
                  <a:moveTo>
                    <a:pt x="151587" y="0"/>
                  </a:moveTo>
                  <a:lnTo>
                    <a:pt x="138963" y="0"/>
                  </a:lnTo>
                  <a:lnTo>
                    <a:pt x="126326" y="0"/>
                  </a:lnTo>
                  <a:lnTo>
                    <a:pt x="126326" y="12636"/>
                  </a:lnTo>
                  <a:lnTo>
                    <a:pt x="138950" y="12636"/>
                  </a:lnTo>
                  <a:lnTo>
                    <a:pt x="151587" y="12636"/>
                  </a:lnTo>
                  <a:lnTo>
                    <a:pt x="151587" y="0"/>
                  </a:lnTo>
                  <a:close/>
                </a:path>
                <a:path w="619125" h="38100">
                  <a:moveTo>
                    <a:pt x="164223" y="25260"/>
                  </a:moveTo>
                  <a:lnTo>
                    <a:pt x="151587" y="25260"/>
                  </a:lnTo>
                  <a:lnTo>
                    <a:pt x="138950" y="25260"/>
                  </a:lnTo>
                  <a:lnTo>
                    <a:pt x="138950" y="37896"/>
                  </a:lnTo>
                  <a:lnTo>
                    <a:pt x="151587" y="37896"/>
                  </a:lnTo>
                  <a:lnTo>
                    <a:pt x="164223" y="37896"/>
                  </a:lnTo>
                  <a:lnTo>
                    <a:pt x="164223" y="25260"/>
                  </a:lnTo>
                  <a:close/>
                </a:path>
                <a:path w="619125" h="38100">
                  <a:moveTo>
                    <a:pt x="202120" y="12636"/>
                  </a:moveTo>
                  <a:lnTo>
                    <a:pt x="189484" y="12636"/>
                  </a:lnTo>
                  <a:lnTo>
                    <a:pt x="189484" y="0"/>
                  </a:lnTo>
                  <a:lnTo>
                    <a:pt x="176847" y="0"/>
                  </a:lnTo>
                  <a:lnTo>
                    <a:pt x="176847" y="12636"/>
                  </a:lnTo>
                  <a:lnTo>
                    <a:pt x="176847" y="25285"/>
                  </a:lnTo>
                  <a:lnTo>
                    <a:pt x="189484" y="25285"/>
                  </a:lnTo>
                  <a:lnTo>
                    <a:pt x="202120" y="25285"/>
                  </a:lnTo>
                  <a:lnTo>
                    <a:pt x="202120" y="12636"/>
                  </a:lnTo>
                  <a:close/>
                </a:path>
                <a:path w="619125" h="38100">
                  <a:moveTo>
                    <a:pt x="265277" y="25260"/>
                  </a:moveTo>
                  <a:lnTo>
                    <a:pt x="252641" y="25260"/>
                  </a:lnTo>
                  <a:lnTo>
                    <a:pt x="252641" y="12636"/>
                  </a:lnTo>
                  <a:lnTo>
                    <a:pt x="252641" y="0"/>
                  </a:lnTo>
                  <a:lnTo>
                    <a:pt x="240004" y="0"/>
                  </a:lnTo>
                  <a:lnTo>
                    <a:pt x="227368" y="0"/>
                  </a:lnTo>
                  <a:lnTo>
                    <a:pt x="227368" y="12636"/>
                  </a:lnTo>
                  <a:lnTo>
                    <a:pt x="227368" y="25260"/>
                  </a:lnTo>
                  <a:lnTo>
                    <a:pt x="214744" y="25260"/>
                  </a:lnTo>
                  <a:lnTo>
                    <a:pt x="214744" y="37896"/>
                  </a:lnTo>
                  <a:lnTo>
                    <a:pt x="227380" y="37896"/>
                  </a:lnTo>
                  <a:lnTo>
                    <a:pt x="227380" y="25285"/>
                  </a:lnTo>
                  <a:lnTo>
                    <a:pt x="240004" y="25285"/>
                  </a:lnTo>
                  <a:lnTo>
                    <a:pt x="252641" y="25285"/>
                  </a:lnTo>
                  <a:lnTo>
                    <a:pt x="252641" y="37896"/>
                  </a:lnTo>
                  <a:lnTo>
                    <a:pt x="265277" y="37896"/>
                  </a:lnTo>
                  <a:lnTo>
                    <a:pt x="265277" y="25260"/>
                  </a:lnTo>
                  <a:close/>
                </a:path>
                <a:path w="619125" h="38100">
                  <a:moveTo>
                    <a:pt x="290537" y="12636"/>
                  </a:moveTo>
                  <a:lnTo>
                    <a:pt x="277901" y="12636"/>
                  </a:lnTo>
                  <a:lnTo>
                    <a:pt x="277901" y="25260"/>
                  </a:lnTo>
                  <a:lnTo>
                    <a:pt x="277901" y="37896"/>
                  </a:lnTo>
                  <a:lnTo>
                    <a:pt x="290537" y="37896"/>
                  </a:lnTo>
                  <a:lnTo>
                    <a:pt x="290537" y="25285"/>
                  </a:lnTo>
                  <a:lnTo>
                    <a:pt x="290537" y="12636"/>
                  </a:lnTo>
                  <a:close/>
                </a:path>
                <a:path w="619125" h="38100">
                  <a:moveTo>
                    <a:pt x="315798" y="0"/>
                  </a:moveTo>
                  <a:lnTo>
                    <a:pt x="303174" y="0"/>
                  </a:lnTo>
                  <a:lnTo>
                    <a:pt x="290537" y="0"/>
                  </a:lnTo>
                  <a:lnTo>
                    <a:pt x="290537" y="12636"/>
                  </a:lnTo>
                  <a:lnTo>
                    <a:pt x="303161" y="12636"/>
                  </a:lnTo>
                  <a:lnTo>
                    <a:pt x="315798" y="12636"/>
                  </a:lnTo>
                  <a:lnTo>
                    <a:pt x="315798" y="0"/>
                  </a:lnTo>
                  <a:close/>
                </a:path>
                <a:path w="619125" h="38100">
                  <a:moveTo>
                    <a:pt x="328434" y="12636"/>
                  </a:moveTo>
                  <a:lnTo>
                    <a:pt x="315798" y="12636"/>
                  </a:lnTo>
                  <a:lnTo>
                    <a:pt x="315798" y="25260"/>
                  </a:lnTo>
                  <a:lnTo>
                    <a:pt x="303161" y="25260"/>
                  </a:lnTo>
                  <a:lnTo>
                    <a:pt x="303161" y="37896"/>
                  </a:lnTo>
                  <a:lnTo>
                    <a:pt x="315798" y="37896"/>
                  </a:lnTo>
                  <a:lnTo>
                    <a:pt x="315798" y="25285"/>
                  </a:lnTo>
                  <a:lnTo>
                    <a:pt x="328434" y="25285"/>
                  </a:lnTo>
                  <a:lnTo>
                    <a:pt x="328434" y="12636"/>
                  </a:lnTo>
                  <a:close/>
                </a:path>
                <a:path w="619125" h="38100">
                  <a:moveTo>
                    <a:pt x="353682" y="12636"/>
                  </a:moveTo>
                  <a:lnTo>
                    <a:pt x="341058" y="12636"/>
                  </a:lnTo>
                  <a:lnTo>
                    <a:pt x="341058" y="25260"/>
                  </a:lnTo>
                  <a:lnTo>
                    <a:pt x="341058" y="37896"/>
                  </a:lnTo>
                  <a:lnTo>
                    <a:pt x="353682" y="37896"/>
                  </a:lnTo>
                  <a:lnTo>
                    <a:pt x="353682" y="25285"/>
                  </a:lnTo>
                  <a:lnTo>
                    <a:pt x="353682" y="12636"/>
                  </a:lnTo>
                  <a:close/>
                </a:path>
                <a:path w="619125" h="38100">
                  <a:moveTo>
                    <a:pt x="378955" y="12636"/>
                  </a:moveTo>
                  <a:lnTo>
                    <a:pt x="366318" y="12636"/>
                  </a:lnTo>
                  <a:lnTo>
                    <a:pt x="366318" y="25260"/>
                  </a:lnTo>
                  <a:lnTo>
                    <a:pt x="366318" y="37896"/>
                  </a:lnTo>
                  <a:lnTo>
                    <a:pt x="378955" y="37896"/>
                  </a:lnTo>
                  <a:lnTo>
                    <a:pt x="378955" y="25285"/>
                  </a:lnTo>
                  <a:lnTo>
                    <a:pt x="378955" y="12636"/>
                  </a:lnTo>
                  <a:close/>
                </a:path>
                <a:path w="619125" h="38100">
                  <a:moveTo>
                    <a:pt x="416839" y="0"/>
                  </a:moveTo>
                  <a:lnTo>
                    <a:pt x="404215" y="0"/>
                  </a:lnTo>
                  <a:lnTo>
                    <a:pt x="391579" y="0"/>
                  </a:lnTo>
                  <a:lnTo>
                    <a:pt x="391579" y="12636"/>
                  </a:lnTo>
                  <a:lnTo>
                    <a:pt x="391579" y="25285"/>
                  </a:lnTo>
                  <a:lnTo>
                    <a:pt x="404215" y="25285"/>
                  </a:lnTo>
                  <a:lnTo>
                    <a:pt x="416839" y="25285"/>
                  </a:lnTo>
                  <a:lnTo>
                    <a:pt x="416839" y="12636"/>
                  </a:lnTo>
                  <a:lnTo>
                    <a:pt x="416839" y="0"/>
                  </a:lnTo>
                  <a:close/>
                </a:path>
                <a:path w="619125" h="38100">
                  <a:moveTo>
                    <a:pt x="517893" y="25260"/>
                  </a:moveTo>
                  <a:lnTo>
                    <a:pt x="505269" y="25260"/>
                  </a:lnTo>
                  <a:lnTo>
                    <a:pt x="505269" y="12636"/>
                  </a:lnTo>
                  <a:lnTo>
                    <a:pt x="492645" y="12636"/>
                  </a:lnTo>
                  <a:lnTo>
                    <a:pt x="480009" y="12636"/>
                  </a:lnTo>
                  <a:lnTo>
                    <a:pt x="467372" y="12636"/>
                  </a:lnTo>
                  <a:lnTo>
                    <a:pt x="467372" y="0"/>
                  </a:lnTo>
                  <a:lnTo>
                    <a:pt x="454748" y="0"/>
                  </a:lnTo>
                  <a:lnTo>
                    <a:pt x="454748" y="12636"/>
                  </a:lnTo>
                  <a:lnTo>
                    <a:pt x="454748" y="25260"/>
                  </a:lnTo>
                  <a:lnTo>
                    <a:pt x="442112" y="25260"/>
                  </a:lnTo>
                  <a:lnTo>
                    <a:pt x="442112" y="12636"/>
                  </a:lnTo>
                  <a:lnTo>
                    <a:pt x="454748" y="12636"/>
                  </a:lnTo>
                  <a:lnTo>
                    <a:pt x="454748" y="0"/>
                  </a:lnTo>
                  <a:lnTo>
                    <a:pt x="442112" y="0"/>
                  </a:lnTo>
                  <a:lnTo>
                    <a:pt x="429488" y="0"/>
                  </a:lnTo>
                  <a:lnTo>
                    <a:pt x="416852" y="0"/>
                  </a:lnTo>
                  <a:lnTo>
                    <a:pt x="416852" y="12636"/>
                  </a:lnTo>
                  <a:lnTo>
                    <a:pt x="416852" y="25285"/>
                  </a:lnTo>
                  <a:lnTo>
                    <a:pt x="429475" y="25285"/>
                  </a:lnTo>
                  <a:lnTo>
                    <a:pt x="442112" y="25285"/>
                  </a:lnTo>
                  <a:lnTo>
                    <a:pt x="442112" y="37896"/>
                  </a:lnTo>
                  <a:lnTo>
                    <a:pt x="454748" y="37896"/>
                  </a:lnTo>
                  <a:lnTo>
                    <a:pt x="467372" y="37896"/>
                  </a:lnTo>
                  <a:lnTo>
                    <a:pt x="480009" y="37896"/>
                  </a:lnTo>
                  <a:lnTo>
                    <a:pt x="492645" y="37896"/>
                  </a:lnTo>
                  <a:lnTo>
                    <a:pt x="492645" y="25285"/>
                  </a:lnTo>
                  <a:lnTo>
                    <a:pt x="505269" y="25285"/>
                  </a:lnTo>
                  <a:lnTo>
                    <a:pt x="505269" y="37896"/>
                  </a:lnTo>
                  <a:lnTo>
                    <a:pt x="517893" y="37896"/>
                  </a:lnTo>
                  <a:lnTo>
                    <a:pt x="517893" y="25260"/>
                  </a:lnTo>
                  <a:close/>
                </a:path>
                <a:path w="619125" h="38100">
                  <a:moveTo>
                    <a:pt x="517893" y="0"/>
                  </a:moveTo>
                  <a:lnTo>
                    <a:pt x="505269" y="0"/>
                  </a:lnTo>
                  <a:lnTo>
                    <a:pt x="505269" y="12636"/>
                  </a:lnTo>
                  <a:lnTo>
                    <a:pt x="517893" y="12636"/>
                  </a:lnTo>
                  <a:lnTo>
                    <a:pt x="517893" y="0"/>
                  </a:lnTo>
                  <a:close/>
                </a:path>
                <a:path w="619125" h="38100">
                  <a:moveTo>
                    <a:pt x="581050" y="0"/>
                  </a:moveTo>
                  <a:lnTo>
                    <a:pt x="568426" y="0"/>
                  </a:lnTo>
                  <a:lnTo>
                    <a:pt x="568426" y="12636"/>
                  </a:lnTo>
                  <a:lnTo>
                    <a:pt x="568426" y="25260"/>
                  </a:lnTo>
                  <a:lnTo>
                    <a:pt x="555802" y="25260"/>
                  </a:lnTo>
                  <a:lnTo>
                    <a:pt x="555802" y="12636"/>
                  </a:lnTo>
                  <a:lnTo>
                    <a:pt x="543166" y="12636"/>
                  </a:lnTo>
                  <a:lnTo>
                    <a:pt x="530542" y="12636"/>
                  </a:lnTo>
                  <a:lnTo>
                    <a:pt x="530542" y="0"/>
                  </a:lnTo>
                  <a:lnTo>
                    <a:pt x="517906" y="0"/>
                  </a:lnTo>
                  <a:lnTo>
                    <a:pt x="517906" y="12636"/>
                  </a:lnTo>
                  <a:lnTo>
                    <a:pt x="530529" y="12636"/>
                  </a:lnTo>
                  <a:lnTo>
                    <a:pt x="530529" y="25260"/>
                  </a:lnTo>
                  <a:lnTo>
                    <a:pt x="517906" y="25260"/>
                  </a:lnTo>
                  <a:lnTo>
                    <a:pt x="517906" y="37896"/>
                  </a:lnTo>
                  <a:lnTo>
                    <a:pt x="530529" y="37896"/>
                  </a:lnTo>
                  <a:lnTo>
                    <a:pt x="543166" y="37896"/>
                  </a:lnTo>
                  <a:lnTo>
                    <a:pt x="543166" y="25285"/>
                  </a:lnTo>
                  <a:lnTo>
                    <a:pt x="555790" y="25285"/>
                  </a:lnTo>
                  <a:lnTo>
                    <a:pt x="555790" y="37896"/>
                  </a:lnTo>
                  <a:lnTo>
                    <a:pt x="568426" y="37896"/>
                  </a:lnTo>
                  <a:lnTo>
                    <a:pt x="581050" y="37896"/>
                  </a:lnTo>
                  <a:lnTo>
                    <a:pt x="581050" y="25285"/>
                  </a:lnTo>
                  <a:lnTo>
                    <a:pt x="581050" y="12636"/>
                  </a:lnTo>
                  <a:lnTo>
                    <a:pt x="581050" y="0"/>
                  </a:lnTo>
                  <a:close/>
                </a:path>
                <a:path w="619125" h="38100">
                  <a:moveTo>
                    <a:pt x="618947" y="0"/>
                  </a:moveTo>
                  <a:lnTo>
                    <a:pt x="606323" y="0"/>
                  </a:lnTo>
                  <a:lnTo>
                    <a:pt x="606323" y="12636"/>
                  </a:lnTo>
                  <a:lnTo>
                    <a:pt x="593699" y="12636"/>
                  </a:lnTo>
                  <a:lnTo>
                    <a:pt x="581063" y="12636"/>
                  </a:lnTo>
                  <a:lnTo>
                    <a:pt x="581063" y="25285"/>
                  </a:lnTo>
                  <a:lnTo>
                    <a:pt x="593686" y="25285"/>
                  </a:lnTo>
                  <a:lnTo>
                    <a:pt x="593686" y="37896"/>
                  </a:lnTo>
                  <a:lnTo>
                    <a:pt x="606323" y="37896"/>
                  </a:lnTo>
                  <a:lnTo>
                    <a:pt x="606323" y="25285"/>
                  </a:lnTo>
                  <a:lnTo>
                    <a:pt x="618947" y="25285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123418" y="4271200"/>
              <a:ext cx="593725" cy="63500"/>
            </a:xfrm>
            <a:custGeom>
              <a:avLst/>
              <a:gdLst/>
              <a:ahLst/>
              <a:cxnLst/>
              <a:rect l="l" t="t" r="r" b="b"/>
              <a:pathLst>
                <a:path w="593725" h="63500">
                  <a:moveTo>
                    <a:pt x="25247" y="25273"/>
                  </a:moveTo>
                  <a:lnTo>
                    <a:pt x="12636" y="25273"/>
                  </a:lnTo>
                  <a:lnTo>
                    <a:pt x="12636" y="12636"/>
                  </a:lnTo>
                  <a:lnTo>
                    <a:pt x="0" y="12636"/>
                  </a:lnTo>
                  <a:lnTo>
                    <a:pt x="0" y="25273"/>
                  </a:lnTo>
                  <a:lnTo>
                    <a:pt x="0" y="37896"/>
                  </a:lnTo>
                  <a:lnTo>
                    <a:pt x="0" y="50533"/>
                  </a:lnTo>
                  <a:lnTo>
                    <a:pt x="12623" y="50533"/>
                  </a:lnTo>
                  <a:lnTo>
                    <a:pt x="12623" y="63169"/>
                  </a:lnTo>
                  <a:lnTo>
                    <a:pt x="25247" y="63169"/>
                  </a:lnTo>
                  <a:lnTo>
                    <a:pt x="25247" y="50533"/>
                  </a:lnTo>
                  <a:lnTo>
                    <a:pt x="25247" y="37909"/>
                  </a:lnTo>
                  <a:lnTo>
                    <a:pt x="25247" y="25273"/>
                  </a:lnTo>
                  <a:close/>
                </a:path>
                <a:path w="593725" h="63500">
                  <a:moveTo>
                    <a:pt x="63144" y="12636"/>
                  </a:moveTo>
                  <a:lnTo>
                    <a:pt x="50520" y="12636"/>
                  </a:lnTo>
                  <a:lnTo>
                    <a:pt x="50520" y="25273"/>
                  </a:lnTo>
                  <a:lnTo>
                    <a:pt x="37896" y="25273"/>
                  </a:lnTo>
                  <a:lnTo>
                    <a:pt x="37896" y="37909"/>
                  </a:lnTo>
                  <a:lnTo>
                    <a:pt x="50520" y="37909"/>
                  </a:lnTo>
                  <a:lnTo>
                    <a:pt x="50520" y="50533"/>
                  </a:lnTo>
                  <a:lnTo>
                    <a:pt x="37896" y="50533"/>
                  </a:lnTo>
                  <a:lnTo>
                    <a:pt x="37896" y="63169"/>
                  </a:lnTo>
                  <a:lnTo>
                    <a:pt x="50533" y="63169"/>
                  </a:lnTo>
                  <a:lnTo>
                    <a:pt x="50533" y="50533"/>
                  </a:lnTo>
                  <a:lnTo>
                    <a:pt x="63144" y="50533"/>
                  </a:lnTo>
                  <a:lnTo>
                    <a:pt x="63144" y="37896"/>
                  </a:lnTo>
                  <a:lnTo>
                    <a:pt x="50533" y="37896"/>
                  </a:lnTo>
                  <a:lnTo>
                    <a:pt x="50533" y="25273"/>
                  </a:lnTo>
                  <a:lnTo>
                    <a:pt x="63144" y="25273"/>
                  </a:lnTo>
                  <a:lnTo>
                    <a:pt x="63144" y="12636"/>
                  </a:lnTo>
                  <a:close/>
                </a:path>
                <a:path w="593725" h="63500">
                  <a:moveTo>
                    <a:pt x="151574" y="12636"/>
                  </a:moveTo>
                  <a:lnTo>
                    <a:pt x="138950" y="12636"/>
                  </a:lnTo>
                  <a:lnTo>
                    <a:pt x="126314" y="12636"/>
                  </a:lnTo>
                  <a:lnTo>
                    <a:pt x="113677" y="12636"/>
                  </a:lnTo>
                  <a:lnTo>
                    <a:pt x="113677" y="25273"/>
                  </a:lnTo>
                  <a:lnTo>
                    <a:pt x="113677" y="37896"/>
                  </a:lnTo>
                  <a:lnTo>
                    <a:pt x="101053" y="37896"/>
                  </a:lnTo>
                  <a:lnTo>
                    <a:pt x="88417" y="37896"/>
                  </a:lnTo>
                  <a:lnTo>
                    <a:pt x="75793" y="37896"/>
                  </a:lnTo>
                  <a:lnTo>
                    <a:pt x="75793" y="25273"/>
                  </a:lnTo>
                  <a:lnTo>
                    <a:pt x="88417" y="25273"/>
                  </a:lnTo>
                  <a:lnTo>
                    <a:pt x="101053" y="25273"/>
                  </a:lnTo>
                  <a:lnTo>
                    <a:pt x="101053" y="12636"/>
                  </a:lnTo>
                  <a:lnTo>
                    <a:pt x="88417" y="12636"/>
                  </a:lnTo>
                  <a:lnTo>
                    <a:pt x="75780" y="12636"/>
                  </a:lnTo>
                  <a:lnTo>
                    <a:pt x="75780" y="25273"/>
                  </a:lnTo>
                  <a:lnTo>
                    <a:pt x="63157" y="25273"/>
                  </a:lnTo>
                  <a:lnTo>
                    <a:pt x="63157" y="37909"/>
                  </a:lnTo>
                  <a:lnTo>
                    <a:pt x="75780" y="37909"/>
                  </a:lnTo>
                  <a:lnTo>
                    <a:pt x="75780" y="50533"/>
                  </a:lnTo>
                  <a:lnTo>
                    <a:pt x="63157" y="50533"/>
                  </a:lnTo>
                  <a:lnTo>
                    <a:pt x="63157" y="63169"/>
                  </a:lnTo>
                  <a:lnTo>
                    <a:pt x="75793" y="63169"/>
                  </a:lnTo>
                  <a:lnTo>
                    <a:pt x="75793" y="50533"/>
                  </a:lnTo>
                  <a:lnTo>
                    <a:pt x="88417" y="50533"/>
                  </a:lnTo>
                  <a:lnTo>
                    <a:pt x="101053" y="50533"/>
                  </a:lnTo>
                  <a:lnTo>
                    <a:pt x="113677" y="50533"/>
                  </a:lnTo>
                  <a:lnTo>
                    <a:pt x="113677" y="63169"/>
                  </a:lnTo>
                  <a:lnTo>
                    <a:pt x="126314" y="63169"/>
                  </a:lnTo>
                  <a:lnTo>
                    <a:pt x="138950" y="63169"/>
                  </a:lnTo>
                  <a:lnTo>
                    <a:pt x="138950" y="50533"/>
                  </a:lnTo>
                  <a:lnTo>
                    <a:pt x="126314" y="50533"/>
                  </a:lnTo>
                  <a:lnTo>
                    <a:pt x="126314" y="37909"/>
                  </a:lnTo>
                  <a:lnTo>
                    <a:pt x="126314" y="25273"/>
                  </a:lnTo>
                  <a:lnTo>
                    <a:pt x="138938" y="25273"/>
                  </a:lnTo>
                  <a:lnTo>
                    <a:pt x="151574" y="25273"/>
                  </a:lnTo>
                  <a:lnTo>
                    <a:pt x="151574" y="12636"/>
                  </a:lnTo>
                  <a:close/>
                </a:path>
                <a:path w="593725" h="63500">
                  <a:moveTo>
                    <a:pt x="277901" y="50533"/>
                  </a:moveTo>
                  <a:lnTo>
                    <a:pt x="265264" y="50533"/>
                  </a:lnTo>
                  <a:lnTo>
                    <a:pt x="265264" y="63169"/>
                  </a:lnTo>
                  <a:lnTo>
                    <a:pt x="277901" y="63169"/>
                  </a:lnTo>
                  <a:lnTo>
                    <a:pt x="277901" y="50533"/>
                  </a:lnTo>
                  <a:close/>
                </a:path>
                <a:path w="593725" h="63500">
                  <a:moveTo>
                    <a:pt x="315785" y="12636"/>
                  </a:moveTo>
                  <a:lnTo>
                    <a:pt x="303149" y="12636"/>
                  </a:lnTo>
                  <a:lnTo>
                    <a:pt x="303149" y="25273"/>
                  </a:lnTo>
                  <a:lnTo>
                    <a:pt x="290525" y="25273"/>
                  </a:lnTo>
                  <a:lnTo>
                    <a:pt x="290525" y="12636"/>
                  </a:lnTo>
                  <a:lnTo>
                    <a:pt x="277901" y="12636"/>
                  </a:lnTo>
                  <a:lnTo>
                    <a:pt x="265264" y="12636"/>
                  </a:lnTo>
                  <a:lnTo>
                    <a:pt x="252628" y="12636"/>
                  </a:lnTo>
                  <a:lnTo>
                    <a:pt x="252628" y="25273"/>
                  </a:lnTo>
                  <a:lnTo>
                    <a:pt x="240004" y="25273"/>
                  </a:lnTo>
                  <a:lnTo>
                    <a:pt x="240004" y="12636"/>
                  </a:lnTo>
                  <a:lnTo>
                    <a:pt x="227368" y="12636"/>
                  </a:lnTo>
                  <a:lnTo>
                    <a:pt x="227368" y="25273"/>
                  </a:lnTo>
                  <a:lnTo>
                    <a:pt x="239991" y="25273"/>
                  </a:lnTo>
                  <a:lnTo>
                    <a:pt x="239991" y="37896"/>
                  </a:lnTo>
                  <a:lnTo>
                    <a:pt x="227368" y="37896"/>
                  </a:lnTo>
                  <a:lnTo>
                    <a:pt x="227368" y="25273"/>
                  </a:lnTo>
                  <a:lnTo>
                    <a:pt x="214731" y="25273"/>
                  </a:lnTo>
                  <a:lnTo>
                    <a:pt x="214731" y="12636"/>
                  </a:lnTo>
                  <a:lnTo>
                    <a:pt x="202107" y="12636"/>
                  </a:lnTo>
                  <a:lnTo>
                    <a:pt x="189471" y="12636"/>
                  </a:lnTo>
                  <a:lnTo>
                    <a:pt x="189471" y="25273"/>
                  </a:lnTo>
                  <a:lnTo>
                    <a:pt x="189471" y="37896"/>
                  </a:lnTo>
                  <a:lnTo>
                    <a:pt x="176847" y="37896"/>
                  </a:lnTo>
                  <a:lnTo>
                    <a:pt x="176847" y="25273"/>
                  </a:lnTo>
                  <a:lnTo>
                    <a:pt x="189471" y="25273"/>
                  </a:lnTo>
                  <a:lnTo>
                    <a:pt x="189471" y="12636"/>
                  </a:lnTo>
                  <a:lnTo>
                    <a:pt x="176834" y="12636"/>
                  </a:lnTo>
                  <a:lnTo>
                    <a:pt x="176834" y="25273"/>
                  </a:lnTo>
                  <a:lnTo>
                    <a:pt x="164211" y="25273"/>
                  </a:lnTo>
                  <a:lnTo>
                    <a:pt x="164211" y="37909"/>
                  </a:lnTo>
                  <a:lnTo>
                    <a:pt x="176834" y="37909"/>
                  </a:lnTo>
                  <a:lnTo>
                    <a:pt x="176834" y="50533"/>
                  </a:lnTo>
                  <a:lnTo>
                    <a:pt x="164211" y="50533"/>
                  </a:lnTo>
                  <a:lnTo>
                    <a:pt x="151574" y="50533"/>
                  </a:lnTo>
                  <a:lnTo>
                    <a:pt x="151574" y="63169"/>
                  </a:lnTo>
                  <a:lnTo>
                    <a:pt x="164211" y="63169"/>
                  </a:lnTo>
                  <a:lnTo>
                    <a:pt x="176847" y="63169"/>
                  </a:lnTo>
                  <a:lnTo>
                    <a:pt x="176847" y="50533"/>
                  </a:lnTo>
                  <a:lnTo>
                    <a:pt x="189471" y="50533"/>
                  </a:lnTo>
                  <a:lnTo>
                    <a:pt x="189471" y="37909"/>
                  </a:lnTo>
                  <a:lnTo>
                    <a:pt x="202095" y="37909"/>
                  </a:lnTo>
                  <a:lnTo>
                    <a:pt x="214731" y="37909"/>
                  </a:lnTo>
                  <a:lnTo>
                    <a:pt x="214731" y="50533"/>
                  </a:lnTo>
                  <a:lnTo>
                    <a:pt x="227368" y="50533"/>
                  </a:lnTo>
                  <a:lnTo>
                    <a:pt x="240004" y="50533"/>
                  </a:lnTo>
                  <a:lnTo>
                    <a:pt x="240004" y="37909"/>
                  </a:lnTo>
                  <a:lnTo>
                    <a:pt x="290525" y="37909"/>
                  </a:lnTo>
                  <a:lnTo>
                    <a:pt x="290525" y="50533"/>
                  </a:lnTo>
                  <a:lnTo>
                    <a:pt x="303149" y="50533"/>
                  </a:lnTo>
                  <a:lnTo>
                    <a:pt x="315785" y="50533"/>
                  </a:lnTo>
                  <a:lnTo>
                    <a:pt x="315785" y="37896"/>
                  </a:lnTo>
                  <a:lnTo>
                    <a:pt x="303161" y="37896"/>
                  </a:lnTo>
                  <a:lnTo>
                    <a:pt x="303161" y="25273"/>
                  </a:lnTo>
                  <a:lnTo>
                    <a:pt x="315785" y="25273"/>
                  </a:lnTo>
                  <a:lnTo>
                    <a:pt x="315785" y="12636"/>
                  </a:lnTo>
                  <a:close/>
                </a:path>
                <a:path w="593725" h="63500">
                  <a:moveTo>
                    <a:pt x="353682" y="12636"/>
                  </a:moveTo>
                  <a:lnTo>
                    <a:pt x="341058" y="12636"/>
                  </a:lnTo>
                  <a:lnTo>
                    <a:pt x="328422" y="12636"/>
                  </a:lnTo>
                  <a:lnTo>
                    <a:pt x="328422" y="25273"/>
                  </a:lnTo>
                  <a:lnTo>
                    <a:pt x="341045" y="25273"/>
                  </a:lnTo>
                  <a:lnTo>
                    <a:pt x="353682" y="25273"/>
                  </a:lnTo>
                  <a:lnTo>
                    <a:pt x="353682" y="12636"/>
                  </a:lnTo>
                  <a:close/>
                </a:path>
                <a:path w="593725" h="63500">
                  <a:moveTo>
                    <a:pt x="391566" y="25273"/>
                  </a:moveTo>
                  <a:lnTo>
                    <a:pt x="378942" y="25273"/>
                  </a:lnTo>
                  <a:lnTo>
                    <a:pt x="378942" y="37896"/>
                  </a:lnTo>
                  <a:lnTo>
                    <a:pt x="366318" y="37896"/>
                  </a:lnTo>
                  <a:lnTo>
                    <a:pt x="366318" y="25273"/>
                  </a:lnTo>
                  <a:lnTo>
                    <a:pt x="353682" y="25273"/>
                  </a:lnTo>
                  <a:lnTo>
                    <a:pt x="353682" y="37909"/>
                  </a:lnTo>
                  <a:lnTo>
                    <a:pt x="366306" y="37909"/>
                  </a:lnTo>
                  <a:lnTo>
                    <a:pt x="366306" y="50533"/>
                  </a:lnTo>
                  <a:lnTo>
                    <a:pt x="378942" y="50533"/>
                  </a:lnTo>
                  <a:lnTo>
                    <a:pt x="378942" y="37909"/>
                  </a:lnTo>
                  <a:lnTo>
                    <a:pt x="391566" y="37909"/>
                  </a:lnTo>
                  <a:lnTo>
                    <a:pt x="391566" y="25273"/>
                  </a:lnTo>
                  <a:close/>
                </a:path>
                <a:path w="593725" h="63500">
                  <a:moveTo>
                    <a:pt x="416839" y="37896"/>
                  </a:moveTo>
                  <a:lnTo>
                    <a:pt x="404202" y="37896"/>
                  </a:lnTo>
                  <a:lnTo>
                    <a:pt x="404202" y="50533"/>
                  </a:lnTo>
                  <a:lnTo>
                    <a:pt x="416839" y="50533"/>
                  </a:lnTo>
                  <a:lnTo>
                    <a:pt x="416839" y="37896"/>
                  </a:lnTo>
                  <a:close/>
                </a:path>
                <a:path w="593725" h="63500">
                  <a:moveTo>
                    <a:pt x="454736" y="25273"/>
                  </a:moveTo>
                  <a:lnTo>
                    <a:pt x="442099" y="25273"/>
                  </a:lnTo>
                  <a:lnTo>
                    <a:pt x="429475" y="25273"/>
                  </a:lnTo>
                  <a:lnTo>
                    <a:pt x="429475" y="37909"/>
                  </a:lnTo>
                  <a:lnTo>
                    <a:pt x="442099" y="37909"/>
                  </a:lnTo>
                  <a:lnTo>
                    <a:pt x="454736" y="37909"/>
                  </a:lnTo>
                  <a:lnTo>
                    <a:pt x="454736" y="25273"/>
                  </a:lnTo>
                  <a:close/>
                </a:path>
                <a:path w="593725" h="63500">
                  <a:moveTo>
                    <a:pt x="479996" y="25273"/>
                  </a:moveTo>
                  <a:lnTo>
                    <a:pt x="467360" y="25273"/>
                  </a:lnTo>
                  <a:lnTo>
                    <a:pt x="467360" y="37909"/>
                  </a:lnTo>
                  <a:lnTo>
                    <a:pt x="479996" y="37909"/>
                  </a:lnTo>
                  <a:lnTo>
                    <a:pt x="479996" y="25273"/>
                  </a:lnTo>
                  <a:close/>
                </a:path>
                <a:path w="593725" h="63500">
                  <a:moveTo>
                    <a:pt x="492620" y="12636"/>
                  </a:moveTo>
                  <a:lnTo>
                    <a:pt x="479996" y="12636"/>
                  </a:lnTo>
                  <a:lnTo>
                    <a:pt x="479996" y="25273"/>
                  </a:lnTo>
                  <a:lnTo>
                    <a:pt x="492620" y="25273"/>
                  </a:lnTo>
                  <a:lnTo>
                    <a:pt x="492620" y="12636"/>
                  </a:lnTo>
                  <a:close/>
                </a:path>
                <a:path w="593725" h="63500">
                  <a:moveTo>
                    <a:pt x="517893" y="12636"/>
                  </a:moveTo>
                  <a:lnTo>
                    <a:pt x="505269" y="12636"/>
                  </a:lnTo>
                  <a:lnTo>
                    <a:pt x="492633" y="12636"/>
                  </a:lnTo>
                  <a:lnTo>
                    <a:pt x="492633" y="25273"/>
                  </a:lnTo>
                  <a:lnTo>
                    <a:pt x="492633" y="37896"/>
                  </a:lnTo>
                  <a:lnTo>
                    <a:pt x="492633" y="50533"/>
                  </a:lnTo>
                  <a:lnTo>
                    <a:pt x="505269" y="50533"/>
                  </a:lnTo>
                  <a:lnTo>
                    <a:pt x="505269" y="37909"/>
                  </a:lnTo>
                  <a:lnTo>
                    <a:pt x="505269" y="25273"/>
                  </a:lnTo>
                  <a:lnTo>
                    <a:pt x="517893" y="25273"/>
                  </a:lnTo>
                  <a:lnTo>
                    <a:pt x="517893" y="12636"/>
                  </a:lnTo>
                  <a:close/>
                </a:path>
                <a:path w="593725" h="63500">
                  <a:moveTo>
                    <a:pt x="555777" y="12636"/>
                  </a:moveTo>
                  <a:lnTo>
                    <a:pt x="543153" y="12636"/>
                  </a:lnTo>
                  <a:lnTo>
                    <a:pt x="530517" y="12636"/>
                  </a:lnTo>
                  <a:lnTo>
                    <a:pt x="530517" y="25273"/>
                  </a:lnTo>
                  <a:lnTo>
                    <a:pt x="517893" y="25273"/>
                  </a:lnTo>
                  <a:lnTo>
                    <a:pt x="517893" y="37896"/>
                  </a:lnTo>
                  <a:lnTo>
                    <a:pt x="517893" y="50533"/>
                  </a:lnTo>
                  <a:lnTo>
                    <a:pt x="530517" y="50533"/>
                  </a:lnTo>
                  <a:lnTo>
                    <a:pt x="543153" y="50533"/>
                  </a:lnTo>
                  <a:lnTo>
                    <a:pt x="543153" y="37896"/>
                  </a:lnTo>
                  <a:lnTo>
                    <a:pt x="530529" y="37896"/>
                  </a:lnTo>
                  <a:lnTo>
                    <a:pt x="530529" y="25273"/>
                  </a:lnTo>
                  <a:lnTo>
                    <a:pt x="543153" y="25273"/>
                  </a:lnTo>
                  <a:lnTo>
                    <a:pt x="555777" y="25273"/>
                  </a:lnTo>
                  <a:lnTo>
                    <a:pt x="555777" y="12636"/>
                  </a:lnTo>
                  <a:close/>
                </a:path>
                <a:path w="593725" h="63500">
                  <a:moveTo>
                    <a:pt x="581050" y="0"/>
                  </a:moveTo>
                  <a:lnTo>
                    <a:pt x="568413" y="0"/>
                  </a:lnTo>
                  <a:lnTo>
                    <a:pt x="568413" y="12636"/>
                  </a:lnTo>
                  <a:lnTo>
                    <a:pt x="581050" y="12636"/>
                  </a:lnTo>
                  <a:lnTo>
                    <a:pt x="581050" y="0"/>
                  </a:lnTo>
                  <a:close/>
                </a:path>
                <a:path w="593725" h="63500">
                  <a:moveTo>
                    <a:pt x="593674" y="12636"/>
                  </a:moveTo>
                  <a:lnTo>
                    <a:pt x="581050" y="12636"/>
                  </a:lnTo>
                  <a:lnTo>
                    <a:pt x="581050" y="25273"/>
                  </a:lnTo>
                  <a:lnTo>
                    <a:pt x="581050" y="37909"/>
                  </a:lnTo>
                  <a:lnTo>
                    <a:pt x="593674" y="37909"/>
                  </a:lnTo>
                  <a:lnTo>
                    <a:pt x="593674" y="25273"/>
                  </a:lnTo>
                  <a:lnTo>
                    <a:pt x="593674" y="1263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110782" y="4321733"/>
              <a:ext cx="593725" cy="50800"/>
            </a:xfrm>
            <a:custGeom>
              <a:avLst/>
              <a:gdLst/>
              <a:ahLst/>
              <a:cxnLst/>
              <a:rect l="l" t="t" r="r" b="b"/>
              <a:pathLst>
                <a:path w="593725" h="50800">
                  <a:moveTo>
                    <a:pt x="12636" y="37896"/>
                  </a:moveTo>
                  <a:lnTo>
                    <a:pt x="0" y="37896"/>
                  </a:lnTo>
                  <a:lnTo>
                    <a:pt x="0" y="50533"/>
                  </a:lnTo>
                  <a:lnTo>
                    <a:pt x="12636" y="50533"/>
                  </a:lnTo>
                  <a:lnTo>
                    <a:pt x="12636" y="37896"/>
                  </a:lnTo>
                  <a:close/>
                </a:path>
                <a:path w="593725" h="50800">
                  <a:moveTo>
                    <a:pt x="37884" y="12636"/>
                  </a:moveTo>
                  <a:lnTo>
                    <a:pt x="25273" y="12636"/>
                  </a:lnTo>
                  <a:lnTo>
                    <a:pt x="12636" y="12636"/>
                  </a:lnTo>
                  <a:lnTo>
                    <a:pt x="0" y="12636"/>
                  </a:lnTo>
                  <a:lnTo>
                    <a:pt x="0" y="25273"/>
                  </a:lnTo>
                  <a:lnTo>
                    <a:pt x="12636" y="25273"/>
                  </a:lnTo>
                  <a:lnTo>
                    <a:pt x="12636" y="37896"/>
                  </a:lnTo>
                  <a:lnTo>
                    <a:pt x="25273" y="37896"/>
                  </a:lnTo>
                  <a:lnTo>
                    <a:pt x="25273" y="25273"/>
                  </a:lnTo>
                  <a:lnTo>
                    <a:pt x="37884" y="25273"/>
                  </a:lnTo>
                  <a:lnTo>
                    <a:pt x="37884" y="12636"/>
                  </a:lnTo>
                  <a:close/>
                </a:path>
                <a:path w="593725" h="50800">
                  <a:moveTo>
                    <a:pt x="75780" y="12636"/>
                  </a:moveTo>
                  <a:lnTo>
                    <a:pt x="63169" y="12636"/>
                  </a:lnTo>
                  <a:lnTo>
                    <a:pt x="50533" y="12636"/>
                  </a:lnTo>
                  <a:lnTo>
                    <a:pt x="37896" y="12636"/>
                  </a:lnTo>
                  <a:lnTo>
                    <a:pt x="37896" y="25273"/>
                  </a:lnTo>
                  <a:lnTo>
                    <a:pt x="50533" y="25273"/>
                  </a:lnTo>
                  <a:lnTo>
                    <a:pt x="50533" y="37896"/>
                  </a:lnTo>
                  <a:lnTo>
                    <a:pt x="50533" y="50533"/>
                  </a:lnTo>
                  <a:lnTo>
                    <a:pt x="63157" y="50533"/>
                  </a:lnTo>
                  <a:lnTo>
                    <a:pt x="75780" y="50533"/>
                  </a:lnTo>
                  <a:lnTo>
                    <a:pt x="75780" y="37896"/>
                  </a:lnTo>
                  <a:lnTo>
                    <a:pt x="63169" y="37896"/>
                  </a:lnTo>
                  <a:lnTo>
                    <a:pt x="63169" y="25273"/>
                  </a:lnTo>
                  <a:lnTo>
                    <a:pt x="75780" y="25273"/>
                  </a:lnTo>
                  <a:lnTo>
                    <a:pt x="75780" y="12636"/>
                  </a:lnTo>
                  <a:close/>
                </a:path>
                <a:path w="593725" h="50800">
                  <a:moveTo>
                    <a:pt x="151587" y="37896"/>
                  </a:moveTo>
                  <a:lnTo>
                    <a:pt x="138950" y="37896"/>
                  </a:lnTo>
                  <a:lnTo>
                    <a:pt x="126326" y="37896"/>
                  </a:lnTo>
                  <a:lnTo>
                    <a:pt x="126326" y="25260"/>
                  </a:lnTo>
                  <a:lnTo>
                    <a:pt x="113690" y="25260"/>
                  </a:lnTo>
                  <a:lnTo>
                    <a:pt x="113690" y="37896"/>
                  </a:lnTo>
                  <a:lnTo>
                    <a:pt x="113690" y="50533"/>
                  </a:lnTo>
                  <a:lnTo>
                    <a:pt x="126314" y="50533"/>
                  </a:lnTo>
                  <a:lnTo>
                    <a:pt x="138950" y="50533"/>
                  </a:lnTo>
                  <a:lnTo>
                    <a:pt x="151587" y="50533"/>
                  </a:lnTo>
                  <a:lnTo>
                    <a:pt x="151587" y="37896"/>
                  </a:lnTo>
                  <a:close/>
                </a:path>
                <a:path w="593725" h="50800">
                  <a:moveTo>
                    <a:pt x="151587" y="12636"/>
                  </a:moveTo>
                  <a:lnTo>
                    <a:pt x="138950" y="12636"/>
                  </a:lnTo>
                  <a:lnTo>
                    <a:pt x="138950" y="25273"/>
                  </a:lnTo>
                  <a:lnTo>
                    <a:pt x="151587" y="25273"/>
                  </a:lnTo>
                  <a:lnTo>
                    <a:pt x="151587" y="12636"/>
                  </a:lnTo>
                  <a:close/>
                </a:path>
                <a:path w="593725" h="50800">
                  <a:moveTo>
                    <a:pt x="277901" y="12636"/>
                  </a:moveTo>
                  <a:lnTo>
                    <a:pt x="277901" y="12636"/>
                  </a:lnTo>
                  <a:lnTo>
                    <a:pt x="227368" y="12636"/>
                  </a:lnTo>
                  <a:lnTo>
                    <a:pt x="227368" y="25260"/>
                  </a:lnTo>
                  <a:lnTo>
                    <a:pt x="214744" y="25260"/>
                  </a:lnTo>
                  <a:lnTo>
                    <a:pt x="202107" y="25260"/>
                  </a:lnTo>
                  <a:lnTo>
                    <a:pt x="202107" y="12636"/>
                  </a:lnTo>
                  <a:lnTo>
                    <a:pt x="189471" y="12636"/>
                  </a:lnTo>
                  <a:lnTo>
                    <a:pt x="189471" y="25260"/>
                  </a:lnTo>
                  <a:lnTo>
                    <a:pt x="176847" y="25260"/>
                  </a:lnTo>
                  <a:lnTo>
                    <a:pt x="176847" y="12636"/>
                  </a:lnTo>
                  <a:lnTo>
                    <a:pt x="164211" y="12636"/>
                  </a:lnTo>
                  <a:lnTo>
                    <a:pt x="164211" y="25260"/>
                  </a:lnTo>
                  <a:lnTo>
                    <a:pt x="164211" y="37896"/>
                  </a:lnTo>
                  <a:lnTo>
                    <a:pt x="176847" y="37896"/>
                  </a:lnTo>
                  <a:lnTo>
                    <a:pt x="189471" y="37896"/>
                  </a:lnTo>
                  <a:lnTo>
                    <a:pt x="252641" y="37896"/>
                  </a:lnTo>
                  <a:lnTo>
                    <a:pt x="252641" y="25273"/>
                  </a:lnTo>
                  <a:lnTo>
                    <a:pt x="265264" y="25273"/>
                  </a:lnTo>
                  <a:lnTo>
                    <a:pt x="265264" y="37896"/>
                  </a:lnTo>
                  <a:lnTo>
                    <a:pt x="277901" y="37896"/>
                  </a:lnTo>
                  <a:lnTo>
                    <a:pt x="277901" y="25273"/>
                  </a:lnTo>
                  <a:lnTo>
                    <a:pt x="277901" y="12636"/>
                  </a:lnTo>
                  <a:close/>
                </a:path>
                <a:path w="593725" h="50800">
                  <a:moveTo>
                    <a:pt x="290537" y="0"/>
                  </a:moveTo>
                  <a:lnTo>
                    <a:pt x="277901" y="0"/>
                  </a:lnTo>
                  <a:lnTo>
                    <a:pt x="277901" y="12636"/>
                  </a:lnTo>
                  <a:lnTo>
                    <a:pt x="290537" y="12636"/>
                  </a:lnTo>
                  <a:lnTo>
                    <a:pt x="290537" y="0"/>
                  </a:lnTo>
                  <a:close/>
                </a:path>
                <a:path w="593725" h="50800">
                  <a:moveTo>
                    <a:pt x="328422" y="0"/>
                  </a:moveTo>
                  <a:lnTo>
                    <a:pt x="315798" y="0"/>
                  </a:lnTo>
                  <a:lnTo>
                    <a:pt x="303161" y="0"/>
                  </a:lnTo>
                  <a:lnTo>
                    <a:pt x="303161" y="12636"/>
                  </a:lnTo>
                  <a:lnTo>
                    <a:pt x="303161" y="25273"/>
                  </a:lnTo>
                  <a:lnTo>
                    <a:pt x="315798" y="25273"/>
                  </a:lnTo>
                  <a:lnTo>
                    <a:pt x="315798" y="12636"/>
                  </a:lnTo>
                  <a:lnTo>
                    <a:pt x="328422" y="12636"/>
                  </a:lnTo>
                  <a:lnTo>
                    <a:pt x="328422" y="0"/>
                  </a:lnTo>
                  <a:close/>
                </a:path>
                <a:path w="593725" h="50800">
                  <a:moveTo>
                    <a:pt x="341045" y="25260"/>
                  </a:moveTo>
                  <a:lnTo>
                    <a:pt x="328422" y="25260"/>
                  </a:lnTo>
                  <a:lnTo>
                    <a:pt x="328422" y="37896"/>
                  </a:lnTo>
                  <a:lnTo>
                    <a:pt x="341045" y="37896"/>
                  </a:lnTo>
                  <a:lnTo>
                    <a:pt x="341045" y="25260"/>
                  </a:lnTo>
                  <a:close/>
                </a:path>
                <a:path w="593725" h="50800">
                  <a:moveTo>
                    <a:pt x="404202" y="0"/>
                  </a:moveTo>
                  <a:lnTo>
                    <a:pt x="404202" y="0"/>
                  </a:lnTo>
                  <a:lnTo>
                    <a:pt x="353682" y="0"/>
                  </a:lnTo>
                  <a:lnTo>
                    <a:pt x="353682" y="12636"/>
                  </a:lnTo>
                  <a:lnTo>
                    <a:pt x="353682" y="25260"/>
                  </a:lnTo>
                  <a:lnTo>
                    <a:pt x="341058" y="25260"/>
                  </a:lnTo>
                  <a:lnTo>
                    <a:pt x="341058" y="37896"/>
                  </a:lnTo>
                  <a:lnTo>
                    <a:pt x="353695" y="37896"/>
                  </a:lnTo>
                  <a:lnTo>
                    <a:pt x="353695" y="25273"/>
                  </a:lnTo>
                  <a:lnTo>
                    <a:pt x="366318" y="25273"/>
                  </a:lnTo>
                  <a:lnTo>
                    <a:pt x="366318" y="12636"/>
                  </a:lnTo>
                  <a:lnTo>
                    <a:pt x="378942" y="12636"/>
                  </a:lnTo>
                  <a:lnTo>
                    <a:pt x="378942" y="25273"/>
                  </a:lnTo>
                  <a:lnTo>
                    <a:pt x="391579" y="25273"/>
                  </a:lnTo>
                  <a:lnTo>
                    <a:pt x="391579" y="37896"/>
                  </a:lnTo>
                  <a:lnTo>
                    <a:pt x="404202" y="37896"/>
                  </a:lnTo>
                  <a:lnTo>
                    <a:pt x="404202" y="25260"/>
                  </a:lnTo>
                  <a:lnTo>
                    <a:pt x="391579" y="25260"/>
                  </a:lnTo>
                  <a:lnTo>
                    <a:pt x="391579" y="12636"/>
                  </a:lnTo>
                  <a:lnTo>
                    <a:pt x="404202" y="12636"/>
                  </a:lnTo>
                  <a:lnTo>
                    <a:pt x="404202" y="0"/>
                  </a:lnTo>
                  <a:close/>
                </a:path>
                <a:path w="593725" h="50800">
                  <a:moveTo>
                    <a:pt x="416852" y="25260"/>
                  </a:moveTo>
                  <a:lnTo>
                    <a:pt x="404215" y="25260"/>
                  </a:lnTo>
                  <a:lnTo>
                    <a:pt x="404215" y="37896"/>
                  </a:lnTo>
                  <a:lnTo>
                    <a:pt x="416852" y="37896"/>
                  </a:lnTo>
                  <a:lnTo>
                    <a:pt x="416852" y="25260"/>
                  </a:lnTo>
                  <a:close/>
                </a:path>
                <a:path w="593725" h="50800">
                  <a:moveTo>
                    <a:pt x="429475" y="0"/>
                  </a:moveTo>
                  <a:lnTo>
                    <a:pt x="416852" y="0"/>
                  </a:lnTo>
                  <a:lnTo>
                    <a:pt x="404215" y="0"/>
                  </a:lnTo>
                  <a:lnTo>
                    <a:pt x="404215" y="12636"/>
                  </a:lnTo>
                  <a:lnTo>
                    <a:pt x="416839" y="12636"/>
                  </a:lnTo>
                  <a:lnTo>
                    <a:pt x="429475" y="12636"/>
                  </a:lnTo>
                  <a:lnTo>
                    <a:pt x="429475" y="0"/>
                  </a:lnTo>
                  <a:close/>
                </a:path>
                <a:path w="593725" h="50800">
                  <a:moveTo>
                    <a:pt x="505256" y="0"/>
                  </a:moveTo>
                  <a:lnTo>
                    <a:pt x="492633" y="0"/>
                  </a:lnTo>
                  <a:lnTo>
                    <a:pt x="479996" y="0"/>
                  </a:lnTo>
                  <a:lnTo>
                    <a:pt x="479996" y="12636"/>
                  </a:lnTo>
                  <a:lnTo>
                    <a:pt x="467372" y="12636"/>
                  </a:lnTo>
                  <a:lnTo>
                    <a:pt x="467372" y="25260"/>
                  </a:lnTo>
                  <a:lnTo>
                    <a:pt x="454736" y="25260"/>
                  </a:lnTo>
                  <a:lnTo>
                    <a:pt x="454736" y="12636"/>
                  </a:lnTo>
                  <a:lnTo>
                    <a:pt x="454736" y="0"/>
                  </a:lnTo>
                  <a:lnTo>
                    <a:pt x="442112" y="0"/>
                  </a:lnTo>
                  <a:lnTo>
                    <a:pt x="442112" y="12636"/>
                  </a:lnTo>
                  <a:lnTo>
                    <a:pt x="429475" y="12636"/>
                  </a:lnTo>
                  <a:lnTo>
                    <a:pt x="429475" y="25260"/>
                  </a:lnTo>
                  <a:lnTo>
                    <a:pt x="429475" y="37896"/>
                  </a:lnTo>
                  <a:lnTo>
                    <a:pt x="442112" y="37896"/>
                  </a:lnTo>
                  <a:lnTo>
                    <a:pt x="442112" y="25273"/>
                  </a:lnTo>
                  <a:lnTo>
                    <a:pt x="454736" y="25273"/>
                  </a:lnTo>
                  <a:lnTo>
                    <a:pt x="454736" y="37896"/>
                  </a:lnTo>
                  <a:lnTo>
                    <a:pt x="467372" y="37896"/>
                  </a:lnTo>
                  <a:lnTo>
                    <a:pt x="480009" y="37896"/>
                  </a:lnTo>
                  <a:lnTo>
                    <a:pt x="480009" y="25273"/>
                  </a:lnTo>
                  <a:lnTo>
                    <a:pt x="492633" y="25273"/>
                  </a:lnTo>
                  <a:lnTo>
                    <a:pt x="492633" y="37896"/>
                  </a:lnTo>
                  <a:lnTo>
                    <a:pt x="505256" y="37896"/>
                  </a:lnTo>
                  <a:lnTo>
                    <a:pt x="505256" y="25260"/>
                  </a:lnTo>
                  <a:lnTo>
                    <a:pt x="492633" y="25260"/>
                  </a:lnTo>
                  <a:lnTo>
                    <a:pt x="492633" y="12636"/>
                  </a:lnTo>
                  <a:lnTo>
                    <a:pt x="505256" y="12636"/>
                  </a:lnTo>
                  <a:lnTo>
                    <a:pt x="505256" y="0"/>
                  </a:lnTo>
                  <a:close/>
                </a:path>
                <a:path w="593725" h="50800">
                  <a:moveTo>
                    <a:pt x="568413" y="0"/>
                  </a:moveTo>
                  <a:lnTo>
                    <a:pt x="555790" y="0"/>
                  </a:lnTo>
                  <a:lnTo>
                    <a:pt x="543166" y="0"/>
                  </a:lnTo>
                  <a:lnTo>
                    <a:pt x="543153" y="12636"/>
                  </a:lnTo>
                  <a:lnTo>
                    <a:pt x="543153" y="25260"/>
                  </a:lnTo>
                  <a:lnTo>
                    <a:pt x="530529" y="25260"/>
                  </a:lnTo>
                  <a:lnTo>
                    <a:pt x="517906" y="25260"/>
                  </a:lnTo>
                  <a:lnTo>
                    <a:pt x="517906" y="12636"/>
                  </a:lnTo>
                  <a:lnTo>
                    <a:pt x="530529" y="12636"/>
                  </a:lnTo>
                  <a:lnTo>
                    <a:pt x="543153" y="12636"/>
                  </a:lnTo>
                  <a:lnTo>
                    <a:pt x="543153" y="0"/>
                  </a:lnTo>
                  <a:lnTo>
                    <a:pt x="530529" y="0"/>
                  </a:lnTo>
                  <a:lnTo>
                    <a:pt x="517893" y="0"/>
                  </a:lnTo>
                  <a:lnTo>
                    <a:pt x="517893" y="12636"/>
                  </a:lnTo>
                  <a:lnTo>
                    <a:pt x="505269" y="12636"/>
                  </a:lnTo>
                  <a:lnTo>
                    <a:pt x="505269" y="25260"/>
                  </a:lnTo>
                  <a:lnTo>
                    <a:pt x="505269" y="37896"/>
                  </a:lnTo>
                  <a:lnTo>
                    <a:pt x="517893" y="37896"/>
                  </a:lnTo>
                  <a:lnTo>
                    <a:pt x="555790" y="37896"/>
                  </a:lnTo>
                  <a:lnTo>
                    <a:pt x="555790" y="25273"/>
                  </a:lnTo>
                  <a:lnTo>
                    <a:pt x="555790" y="12636"/>
                  </a:lnTo>
                  <a:lnTo>
                    <a:pt x="568413" y="12636"/>
                  </a:lnTo>
                  <a:lnTo>
                    <a:pt x="568413" y="0"/>
                  </a:lnTo>
                  <a:close/>
                </a:path>
                <a:path w="593725" h="50800">
                  <a:moveTo>
                    <a:pt x="593686" y="0"/>
                  </a:moveTo>
                  <a:lnTo>
                    <a:pt x="581063" y="0"/>
                  </a:lnTo>
                  <a:lnTo>
                    <a:pt x="568426" y="0"/>
                  </a:lnTo>
                  <a:lnTo>
                    <a:pt x="568426" y="12636"/>
                  </a:lnTo>
                  <a:lnTo>
                    <a:pt x="568426" y="25273"/>
                  </a:lnTo>
                  <a:lnTo>
                    <a:pt x="581050" y="25273"/>
                  </a:lnTo>
                  <a:lnTo>
                    <a:pt x="593686" y="25273"/>
                  </a:lnTo>
                  <a:lnTo>
                    <a:pt x="593686" y="12636"/>
                  </a:lnTo>
                  <a:lnTo>
                    <a:pt x="59368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98145" y="4359630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23" y="25260"/>
                  </a:moveTo>
                  <a:lnTo>
                    <a:pt x="0" y="25260"/>
                  </a:lnTo>
                  <a:lnTo>
                    <a:pt x="0" y="37896"/>
                  </a:lnTo>
                  <a:lnTo>
                    <a:pt x="12623" y="37896"/>
                  </a:lnTo>
                  <a:lnTo>
                    <a:pt x="12623" y="25260"/>
                  </a:lnTo>
                  <a:close/>
                </a:path>
                <a:path w="619125" h="50800">
                  <a:moveTo>
                    <a:pt x="50520" y="12623"/>
                  </a:moveTo>
                  <a:lnTo>
                    <a:pt x="37909" y="12623"/>
                  </a:lnTo>
                  <a:lnTo>
                    <a:pt x="25273" y="12623"/>
                  </a:lnTo>
                  <a:lnTo>
                    <a:pt x="12636" y="12623"/>
                  </a:lnTo>
                  <a:lnTo>
                    <a:pt x="12636" y="25260"/>
                  </a:lnTo>
                  <a:lnTo>
                    <a:pt x="12636" y="37896"/>
                  </a:lnTo>
                  <a:lnTo>
                    <a:pt x="25273" y="37896"/>
                  </a:lnTo>
                  <a:lnTo>
                    <a:pt x="37909" y="37896"/>
                  </a:lnTo>
                  <a:lnTo>
                    <a:pt x="37909" y="25260"/>
                  </a:lnTo>
                  <a:lnTo>
                    <a:pt x="50520" y="25260"/>
                  </a:lnTo>
                  <a:lnTo>
                    <a:pt x="50520" y="12623"/>
                  </a:lnTo>
                  <a:close/>
                </a:path>
                <a:path w="619125" h="50800">
                  <a:moveTo>
                    <a:pt x="88417" y="25260"/>
                  </a:moveTo>
                  <a:lnTo>
                    <a:pt x="75793" y="25260"/>
                  </a:lnTo>
                  <a:lnTo>
                    <a:pt x="75793" y="37896"/>
                  </a:lnTo>
                  <a:lnTo>
                    <a:pt x="88417" y="37896"/>
                  </a:lnTo>
                  <a:lnTo>
                    <a:pt x="88417" y="25260"/>
                  </a:lnTo>
                  <a:close/>
                </a:path>
                <a:path w="619125" h="50800">
                  <a:moveTo>
                    <a:pt x="126326" y="37896"/>
                  </a:moveTo>
                  <a:lnTo>
                    <a:pt x="113690" y="37896"/>
                  </a:lnTo>
                  <a:lnTo>
                    <a:pt x="101066" y="37896"/>
                  </a:lnTo>
                  <a:lnTo>
                    <a:pt x="101066" y="25260"/>
                  </a:lnTo>
                  <a:lnTo>
                    <a:pt x="101066" y="12623"/>
                  </a:lnTo>
                  <a:lnTo>
                    <a:pt x="88430" y="12623"/>
                  </a:lnTo>
                  <a:lnTo>
                    <a:pt x="88430" y="25260"/>
                  </a:lnTo>
                  <a:lnTo>
                    <a:pt x="88430" y="37896"/>
                  </a:lnTo>
                  <a:lnTo>
                    <a:pt x="101053" y="37896"/>
                  </a:lnTo>
                  <a:lnTo>
                    <a:pt x="101053" y="50533"/>
                  </a:lnTo>
                  <a:lnTo>
                    <a:pt x="113690" y="50533"/>
                  </a:lnTo>
                  <a:lnTo>
                    <a:pt x="126326" y="50533"/>
                  </a:lnTo>
                  <a:lnTo>
                    <a:pt x="126326" y="37896"/>
                  </a:lnTo>
                  <a:close/>
                </a:path>
                <a:path w="619125" h="50800">
                  <a:moveTo>
                    <a:pt x="164223" y="0"/>
                  </a:moveTo>
                  <a:lnTo>
                    <a:pt x="151587" y="0"/>
                  </a:lnTo>
                  <a:lnTo>
                    <a:pt x="151587" y="12623"/>
                  </a:lnTo>
                  <a:lnTo>
                    <a:pt x="138963" y="12623"/>
                  </a:lnTo>
                  <a:lnTo>
                    <a:pt x="126326" y="12623"/>
                  </a:lnTo>
                  <a:lnTo>
                    <a:pt x="113690" y="12623"/>
                  </a:lnTo>
                  <a:lnTo>
                    <a:pt x="113690" y="25260"/>
                  </a:lnTo>
                  <a:lnTo>
                    <a:pt x="126326" y="25260"/>
                  </a:lnTo>
                  <a:lnTo>
                    <a:pt x="126326" y="37896"/>
                  </a:lnTo>
                  <a:lnTo>
                    <a:pt x="138950" y="37896"/>
                  </a:lnTo>
                  <a:lnTo>
                    <a:pt x="151587" y="37896"/>
                  </a:lnTo>
                  <a:lnTo>
                    <a:pt x="164223" y="37896"/>
                  </a:lnTo>
                  <a:lnTo>
                    <a:pt x="164223" y="25260"/>
                  </a:lnTo>
                  <a:lnTo>
                    <a:pt x="164223" y="12636"/>
                  </a:lnTo>
                  <a:lnTo>
                    <a:pt x="164223" y="0"/>
                  </a:lnTo>
                  <a:close/>
                </a:path>
                <a:path w="619125" h="50800">
                  <a:moveTo>
                    <a:pt x="214744" y="25260"/>
                  </a:moveTo>
                  <a:lnTo>
                    <a:pt x="202107" y="25260"/>
                  </a:lnTo>
                  <a:lnTo>
                    <a:pt x="202107" y="37896"/>
                  </a:lnTo>
                  <a:lnTo>
                    <a:pt x="214744" y="37896"/>
                  </a:lnTo>
                  <a:lnTo>
                    <a:pt x="214744" y="25260"/>
                  </a:lnTo>
                  <a:close/>
                </a:path>
                <a:path w="619125" h="50800">
                  <a:moveTo>
                    <a:pt x="214744" y="0"/>
                  </a:moveTo>
                  <a:lnTo>
                    <a:pt x="202107" y="0"/>
                  </a:lnTo>
                  <a:lnTo>
                    <a:pt x="202107" y="12636"/>
                  </a:lnTo>
                  <a:lnTo>
                    <a:pt x="214744" y="12636"/>
                  </a:lnTo>
                  <a:lnTo>
                    <a:pt x="214744" y="0"/>
                  </a:lnTo>
                  <a:close/>
                </a:path>
                <a:path w="619125" h="50800">
                  <a:moveTo>
                    <a:pt x="252641" y="12623"/>
                  </a:moveTo>
                  <a:lnTo>
                    <a:pt x="240004" y="12623"/>
                  </a:lnTo>
                  <a:lnTo>
                    <a:pt x="240004" y="25260"/>
                  </a:lnTo>
                  <a:lnTo>
                    <a:pt x="240004" y="37896"/>
                  </a:lnTo>
                  <a:lnTo>
                    <a:pt x="252641" y="37896"/>
                  </a:lnTo>
                  <a:lnTo>
                    <a:pt x="252641" y="25260"/>
                  </a:lnTo>
                  <a:lnTo>
                    <a:pt x="252641" y="12623"/>
                  </a:lnTo>
                  <a:close/>
                </a:path>
                <a:path w="619125" h="50800">
                  <a:moveTo>
                    <a:pt x="353682" y="25260"/>
                  </a:moveTo>
                  <a:lnTo>
                    <a:pt x="341058" y="25260"/>
                  </a:lnTo>
                  <a:lnTo>
                    <a:pt x="341058" y="12623"/>
                  </a:lnTo>
                  <a:lnTo>
                    <a:pt x="328434" y="12623"/>
                  </a:lnTo>
                  <a:lnTo>
                    <a:pt x="315798" y="12623"/>
                  </a:lnTo>
                  <a:lnTo>
                    <a:pt x="315798" y="0"/>
                  </a:lnTo>
                  <a:lnTo>
                    <a:pt x="303161" y="0"/>
                  </a:lnTo>
                  <a:lnTo>
                    <a:pt x="303161" y="12623"/>
                  </a:lnTo>
                  <a:lnTo>
                    <a:pt x="290537" y="12623"/>
                  </a:lnTo>
                  <a:lnTo>
                    <a:pt x="290537" y="25260"/>
                  </a:lnTo>
                  <a:lnTo>
                    <a:pt x="277901" y="25260"/>
                  </a:lnTo>
                  <a:lnTo>
                    <a:pt x="277901" y="12636"/>
                  </a:lnTo>
                  <a:lnTo>
                    <a:pt x="277901" y="0"/>
                  </a:lnTo>
                  <a:lnTo>
                    <a:pt x="265264" y="0"/>
                  </a:lnTo>
                  <a:lnTo>
                    <a:pt x="265264" y="12623"/>
                  </a:lnTo>
                  <a:lnTo>
                    <a:pt x="265264" y="25260"/>
                  </a:lnTo>
                  <a:lnTo>
                    <a:pt x="265264" y="37896"/>
                  </a:lnTo>
                  <a:lnTo>
                    <a:pt x="277901" y="37896"/>
                  </a:lnTo>
                  <a:lnTo>
                    <a:pt x="353682" y="37896"/>
                  </a:lnTo>
                  <a:lnTo>
                    <a:pt x="353682" y="25260"/>
                  </a:lnTo>
                  <a:close/>
                </a:path>
                <a:path w="619125" h="50800">
                  <a:moveTo>
                    <a:pt x="416839" y="12623"/>
                  </a:moveTo>
                  <a:lnTo>
                    <a:pt x="404215" y="12623"/>
                  </a:lnTo>
                  <a:lnTo>
                    <a:pt x="404215" y="0"/>
                  </a:lnTo>
                  <a:lnTo>
                    <a:pt x="391591" y="0"/>
                  </a:lnTo>
                  <a:lnTo>
                    <a:pt x="353695" y="0"/>
                  </a:lnTo>
                  <a:lnTo>
                    <a:pt x="353695" y="12623"/>
                  </a:lnTo>
                  <a:lnTo>
                    <a:pt x="353695" y="25260"/>
                  </a:lnTo>
                  <a:lnTo>
                    <a:pt x="366318" y="25260"/>
                  </a:lnTo>
                  <a:lnTo>
                    <a:pt x="378955" y="25260"/>
                  </a:lnTo>
                  <a:lnTo>
                    <a:pt x="378955" y="12636"/>
                  </a:lnTo>
                  <a:lnTo>
                    <a:pt x="391579" y="12636"/>
                  </a:lnTo>
                  <a:lnTo>
                    <a:pt x="391579" y="25260"/>
                  </a:lnTo>
                  <a:lnTo>
                    <a:pt x="378955" y="25260"/>
                  </a:lnTo>
                  <a:lnTo>
                    <a:pt x="378955" y="37896"/>
                  </a:lnTo>
                  <a:lnTo>
                    <a:pt x="391579" y="37896"/>
                  </a:lnTo>
                  <a:lnTo>
                    <a:pt x="404215" y="37896"/>
                  </a:lnTo>
                  <a:lnTo>
                    <a:pt x="416839" y="37896"/>
                  </a:lnTo>
                  <a:lnTo>
                    <a:pt x="416839" y="25260"/>
                  </a:lnTo>
                  <a:lnTo>
                    <a:pt x="416839" y="12623"/>
                  </a:lnTo>
                  <a:close/>
                </a:path>
                <a:path w="619125" h="50800">
                  <a:moveTo>
                    <a:pt x="454748" y="0"/>
                  </a:moveTo>
                  <a:lnTo>
                    <a:pt x="442112" y="0"/>
                  </a:lnTo>
                  <a:lnTo>
                    <a:pt x="442112" y="12623"/>
                  </a:lnTo>
                  <a:lnTo>
                    <a:pt x="429488" y="12623"/>
                  </a:lnTo>
                  <a:lnTo>
                    <a:pt x="429488" y="0"/>
                  </a:lnTo>
                  <a:lnTo>
                    <a:pt x="416852" y="0"/>
                  </a:lnTo>
                  <a:lnTo>
                    <a:pt x="416852" y="12636"/>
                  </a:lnTo>
                  <a:lnTo>
                    <a:pt x="429475" y="12636"/>
                  </a:lnTo>
                  <a:lnTo>
                    <a:pt x="429475" y="25260"/>
                  </a:lnTo>
                  <a:lnTo>
                    <a:pt x="416852" y="25260"/>
                  </a:lnTo>
                  <a:lnTo>
                    <a:pt x="416852" y="37896"/>
                  </a:lnTo>
                  <a:lnTo>
                    <a:pt x="429475" y="37896"/>
                  </a:lnTo>
                  <a:lnTo>
                    <a:pt x="442112" y="37896"/>
                  </a:lnTo>
                  <a:lnTo>
                    <a:pt x="442112" y="25260"/>
                  </a:lnTo>
                  <a:lnTo>
                    <a:pt x="442112" y="12636"/>
                  </a:lnTo>
                  <a:lnTo>
                    <a:pt x="454748" y="12636"/>
                  </a:lnTo>
                  <a:lnTo>
                    <a:pt x="454748" y="0"/>
                  </a:lnTo>
                  <a:close/>
                </a:path>
                <a:path w="619125" h="50800">
                  <a:moveTo>
                    <a:pt x="492645" y="0"/>
                  </a:moveTo>
                  <a:lnTo>
                    <a:pt x="480009" y="0"/>
                  </a:lnTo>
                  <a:lnTo>
                    <a:pt x="467372" y="0"/>
                  </a:lnTo>
                  <a:lnTo>
                    <a:pt x="467372" y="12636"/>
                  </a:lnTo>
                  <a:lnTo>
                    <a:pt x="480009" y="12636"/>
                  </a:lnTo>
                  <a:lnTo>
                    <a:pt x="492645" y="12636"/>
                  </a:lnTo>
                  <a:lnTo>
                    <a:pt x="492645" y="0"/>
                  </a:lnTo>
                  <a:close/>
                </a:path>
                <a:path w="619125" h="50800">
                  <a:moveTo>
                    <a:pt x="517893" y="12623"/>
                  </a:moveTo>
                  <a:lnTo>
                    <a:pt x="505269" y="12623"/>
                  </a:lnTo>
                  <a:lnTo>
                    <a:pt x="505269" y="25260"/>
                  </a:lnTo>
                  <a:lnTo>
                    <a:pt x="505269" y="37896"/>
                  </a:lnTo>
                  <a:lnTo>
                    <a:pt x="517893" y="37896"/>
                  </a:lnTo>
                  <a:lnTo>
                    <a:pt x="517893" y="25260"/>
                  </a:lnTo>
                  <a:lnTo>
                    <a:pt x="517893" y="12623"/>
                  </a:lnTo>
                  <a:close/>
                </a:path>
                <a:path w="619125" h="50800">
                  <a:moveTo>
                    <a:pt x="568426" y="25260"/>
                  </a:moveTo>
                  <a:lnTo>
                    <a:pt x="555802" y="25260"/>
                  </a:lnTo>
                  <a:lnTo>
                    <a:pt x="543166" y="25260"/>
                  </a:lnTo>
                  <a:lnTo>
                    <a:pt x="530542" y="25260"/>
                  </a:lnTo>
                  <a:lnTo>
                    <a:pt x="530542" y="12636"/>
                  </a:lnTo>
                  <a:lnTo>
                    <a:pt x="530542" y="0"/>
                  </a:lnTo>
                  <a:lnTo>
                    <a:pt x="517906" y="0"/>
                  </a:lnTo>
                  <a:lnTo>
                    <a:pt x="517906" y="12623"/>
                  </a:lnTo>
                  <a:lnTo>
                    <a:pt x="517906" y="25260"/>
                  </a:lnTo>
                  <a:lnTo>
                    <a:pt x="517906" y="37896"/>
                  </a:lnTo>
                  <a:lnTo>
                    <a:pt x="530529" y="37896"/>
                  </a:lnTo>
                  <a:lnTo>
                    <a:pt x="568426" y="37896"/>
                  </a:lnTo>
                  <a:lnTo>
                    <a:pt x="568426" y="25260"/>
                  </a:lnTo>
                  <a:close/>
                </a:path>
                <a:path w="619125" h="50800">
                  <a:moveTo>
                    <a:pt x="581050" y="0"/>
                  </a:moveTo>
                  <a:lnTo>
                    <a:pt x="568426" y="0"/>
                  </a:lnTo>
                  <a:lnTo>
                    <a:pt x="555790" y="0"/>
                  </a:lnTo>
                  <a:lnTo>
                    <a:pt x="555790" y="12636"/>
                  </a:lnTo>
                  <a:lnTo>
                    <a:pt x="568426" y="12636"/>
                  </a:lnTo>
                  <a:lnTo>
                    <a:pt x="581050" y="12636"/>
                  </a:lnTo>
                  <a:lnTo>
                    <a:pt x="581050" y="0"/>
                  </a:lnTo>
                  <a:close/>
                </a:path>
                <a:path w="619125" h="50800">
                  <a:moveTo>
                    <a:pt x="618947" y="12623"/>
                  </a:moveTo>
                  <a:lnTo>
                    <a:pt x="606323" y="12623"/>
                  </a:lnTo>
                  <a:lnTo>
                    <a:pt x="606323" y="0"/>
                  </a:lnTo>
                  <a:lnTo>
                    <a:pt x="593699" y="0"/>
                  </a:lnTo>
                  <a:lnTo>
                    <a:pt x="581063" y="0"/>
                  </a:lnTo>
                  <a:lnTo>
                    <a:pt x="581063" y="12636"/>
                  </a:lnTo>
                  <a:lnTo>
                    <a:pt x="593686" y="12636"/>
                  </a:lnTo>
                  <a:lnTo>
                    <a:pt x="593686" y="25260"/>
                  </a:lnTo>
                  <a:lnTo>
                    <a:pt x="581063" y="25260"/>
                  </a:lnTo>
                  <a:lnTo>
                    <a:pt x="581063" y="37896"/>
                  </a:lnTo>
                  <a:lnTo>
                    <a:pt x="593699" y="37896"/>
                  </a:lnTo>
                  <a:lnTo>
                    <a:pt x="593699" y="25260"/>
                  </a:lnTo>
                  <a:lnTo>
                    <a:pt x="606323" y="25260"/>
                  </a:lnTo>
                  <a:lnTo>
                    <a:pt x="606323" y="37896"/>
                  </a:lnTo>
                  <a:lnTo>
                    <a:pt x="618947" y="37896"/>
                  </a:lnTo>
                  <a:lnTo>
                    <a:pt x="618947" y="25260"/>
                  </a:lnTo>
                  <a:lnTo>
                    <a:pt x="618947" y="126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98145" y="4397527"/>
              <a:ext cx="619125" cy="38100"/>
            </a:xfrm>
            <a:custGeom>
              <a:avLst/>
              <a:gdLst/>
              <a:ahLst/>
              <a:cxnLst/>
              <a:rect l="l" t="t" r="r" b="b"/>
              <a:pathLst>
                <a:path w="619125" h="38100">
                  <a:moveTo>
                    <a:pt x="12623" y="12623"/>
                  </a:moveTo>
                  <a:lnTo>
                    <a:pt x="0" y="12623"/>
                  </a:lnTo>
                  <a:lnTo>
                    <a:pt x="0" y="25260"/>
                  </a:lnTo>
                  <a:lnTo>
                    <a:pt x="0" y="37896"/>
                  </a:lnTo>
                  <a:lnTo>
                    <a:pt x="12623" y="37896"/>
                  </a:lnTo>
                  <a:lnTo>
                    <a:pt x="12623" y="25260"/>
                  </a:lnTo>
                  <a:lnTo>
                    <a:pt x="12623" y="12623"/>
                  </a:lnTo>
                  <a:close/>
                </a:path>
                <a:path w="619125" h="38100">
                  <a:moveTo>
                    <a:pt x="50520" y="12623"/>
                  </a:moveTo>
                  <a:lnTo>
                    <a:pt x="37909" y="12623"/>
                  </a:lnTo>
                  <a:lnTo>
                    <a:pt x="25273" y="12623"/>
                  </a:lnTo>
                  <a:lnTo>
                    <a:pt x="12636" y="12623"/>
                  </a:lnTo>
                  <a:lnTo>
                    <a:pt x="12636" y="25260"/>
                  </a:lnTo>
                  <a:lnTo>
                    <a:pt x="25273" y="25260"/>
                  </a:lnTo>
                  <a:lnTo>
                    <a:pt x="37896" y="25260"/>
                  </a:lnTo>
                  <a:lnTo>
                    <a:pt x="50520" y="25260"/>
                  </a:lnTo>
                  <a:lnTo>
                    <a:pt x="50520" y="12623"/>
                  </a:lnTo>
                  <a:close/>
                </a:path>
                <a:path w="619125" h="38100">
                  <a:moveTo>
                    <a:pt x="88417" y="12623"/>
                  </a:moveTo>
                  <a:lnTo>
                    <a:pt x="75806" y="12623"/>
                  </a:lnTo>
                  <a:lnTo>
                    <a:pt x="63169" y="12623"/>
                  </a:lnTo>
                  <a:lnTo>
                    <a:pt x="50533" y="12623"/>
                  </a:lnTo>
                  <a:lnTo>
                    <a:pt x="50533" y="25260"/>
                  </a:lnTo>
                  <a:lnTo>
                    <a:pt x="63169" y="25260"/>
                  </a:lnTo>
                  <a:lnTo>
                    <a:pt x="75793" y="25260"/>
                  </a:lnTo>
                  <a:lnTo>
                    <a:pt x="75793" y="37896"/>
                  </a:lnTo>
                  <a:lnTo>
                    <a:pt x="88417" y="37896"/>
                  </a:lnTo>
                  <a:lnTo>
                    <a:pt x="88417" y="25260"/>
                  </a:lnTo>
                  <a:lnTo>
                    <a:pt x="88417" y="12623"/>
                  </a:lnTo>
                  <a:close/>
                </a:path>
                <a:path w="619125" h="38100">
                  <a:moveTo>
                    <a:pt x="126326" y="0"/>
                  </a:moveTo>
                  <a:lnTo>
                    <a:pt x="113690" y="0"/>
                  </a:lnTo>
                  <a:lnTo>
                    <a:pt x="113690" y="12623"/>
                  </a:lnTo>
                  <a:lnTo>
                    <a:pt x="101053" y="12623"/>
                  </a:lnTo>
                  <a:lnTo>
                    <a:pt x="101053" y="25260"/>
                  </a:lnTo>
                  <a:lnTo>
                    <a:pt x="101053" y="37896"/>
                  </a:lnTo>
                  <a:lnTo>
                    <a:pt x="113690" y="37896"/>
                  </a:lnTo>
                  <a:lnTo>
                    <a:pt x="126326" y="37896"/>
                  </a:lnTo>
                  <a:lnTo>
                    <a:pt x="126326" y="25260"/>
                  </a:lnTo>
                  <a:lnTo>
                    <a:pt x="113690" y="25260"/>
                  </a:lnTo>
                  <a:lnTo>
                    <a:pt x="113690" y="12636"/>
                  </a:lnTo>
                  <a:lnTo>
                    <a:pt x="126326" y="12636"/>
                  </a:lnTo>
                  <a:lnTo>
                    <a:pt x="126326" y="0"/>
                  </a:lnTo>
                  <a:close/>
                </a:path>
                <a:path w="619125" h="38100">
                  <a:moveTo>
                    <a:pt x="164223" y="25260"/>
                  </a:moveTo>
                  <a:lnTo>
                    <a:pt x="151587" y="25260"/>
                  </a:lnTo>
                  <a:lnTo>
                    <a:pt x="138950" y="25260"/>
                  </a:lnTo>
                  <a:lnTo>
                    <a:pt x="138950" y="37896"/>
                  </a:lnTo>
                  <a:lnTo>
                    <a:pt x="151587" y="37896"/>
                  </a:lnTo>
                  <a:lnTo>
                    <a:pt x="164223" y="37896"/>
                  </a:lnTo>
                  <a:lnTo>
                    <a:pt x="164223" y="25260"/>
                  </a:lnTo>
                  <a:close/>
                </a:path>
                <a:path w="619125" h="38100">
                  <a:moveTo>
                    <a:pt x="164223" y="0"/>
                  </a:moveTo>
                  <a:lnTo>
                    <a:pt x="151587" y="0"/>
                  </a:lnTo>
                  <a:lnTo>
                    <a:pt x="151587" y="12636"/>
                  </a:lnTo>
                  <a:lnTo>
                    <a:pt x="164223" y="12636"/>
                  </a:lnTo>
                  <a:lnTo>
                    <a:pt x="164223" y="0"/>
                  </a:lnTo>
                  <a:close/>
                </a:path>
                <a:path w="619125" h="38100">
                  <a:moveTo>
                    <a:pt x="240004" y="0"/>
                  </a:moveTo>
                  <a:lnTo>
                    <a:pt x="227368" y="0"/>
                  </a:lnTo>
                  <a:lnTo>
                    <a:pt x="227368" y="12623"/>
                  </a:lnTo>
                  <a:lnTo>
                    <a:pt x="214744" y="12623"/>
                  </a:lnTo>
                  <a:lnTo>
                    <a:pt x="202120" y="12623"/>
                  </a:lnTo>
                  <a:lnTo>
                    <a:pt x="189484" y="12623"/>
                  </a:lnTo>
                  <a:lnTo>
                    <a:pt x="189484" y="0"/>
                  </a:lnTo>
                  <a:lnTo>
                    <a:pt x="176847" y="0"/>
                  </a:lnTo>
                  <a:lnTo>
                    <a:pt x="176847" y="12623"/>
                  </a:lnTo>
                  <a:lnTo>
                    <a:pt x="176847" y="25260"/>
                  </a:lnTo>
                  <a:lnTo>
                    <a:pt x="176847" y="37896"/>
                  </a:lnTo>
                  <a:lnTo>
                    <a:pt x="189484" y="37896"/>
                  </a:lnTo>
                  <a:lnTo>
                    <a:pt x="202120" y="37896"/>
                  </a:lnTo>
                  <a:lnTo>
                    <a:pt x="202120" y="25260"/>
                  </a:lnTo>
                  <a:lnTo>
                    <a:pt x="214744" y="25260"/>
                  </a:lnTo>
                  <a:lnTo>
                    <a:pt x="214744" y="37896"/>
                  </a:lnTo>
                  <a:lnTo>
                    <a:pt x="227380" y="37896"/>
                  </a:lnTo>
                  <a:lnTo>
                    <a:pt x="227380" y="25260"/>
                  </a:lnTo>
                  <a:lnTo>
                    <a:pt x="227380" y="12636"/>
                  </a:lnTo>
                  <a:lnTo>
                    <a:pt x="240004" y="12636"/>
                  </a:lnTo>
                  <a:lnTo>
                    <a:pt x="240004" y="0"/>
                  </a:lnTo>
                  <a:close/>
                </a:path>
                <a:path w="619125" h="38100">
                  <a:moveTo>
                    <a:pt x="252641" y="25260"/>
                  </a:moveTo>
                  <a:lnTo>
                    <a:pt x="240004" y="25260"/>
                  </a:lnTo>
                  <a:lnTo>
                    <a:pt x="240004" y="37896"/>
                  </a:lnTo>
                  <a:lnTo>
                    <a:pt x="252641" y="37896"/>
                  </a:lnTo>
                  <a:lnTo>
                    <a:pt x="252641" y="25260"/>
                  </a:lnTo>
                  <a:close/>
                </a:path>
                <a:path w="619125" h="38100">
                  <a:moveTo>
                    <a:pt x="290537" y="0"/>
                  </a:moveTo>
                  <a:lnTo>
                    <a:pt x="277901" y="0"/>
                  </a:lnTo>
                  <a:lnTo>
                    <a:pt x="265264" y="0"/>
                  </a:lnTo>
                  <a:lnTo>
                    <a:pt x="265264" y="12623"/>
                  </a:lnTo>
                  <a:lnTo>
                    <a:pt x="252641" y="12623"/>
                  </a:lnTo>
                  <a:lnTo>
                    <a:pt x="252641" y="25260"/>
                  </a:lnTo>
                  <a:lnTo>
                    <a:pt x="265264" y="25260"/>
                  </a:lnTo>
                  <a:lnTo>
                    <a:pt x="277901" y="25260"/>
                  </a:lnTo>
                  <a:lnTo>
                    <a:pt x="277901" y="37896"/>
                  </a:lnTo>
                  <a:lnTo>
                    <a:pt x="290537" y="37896"/>
                  </a:lnTo>
                  <a:lnTo>
                    <a:pt x="290537" y="25260"/>
                  </a:lnTo>
                  <a:lnTo>
                    <a:pt x="290537" y="12636"/>
                  </a:lnTo>
                  <a:lnTo>
                    <a:pt x="290537" y="0"/>
                  </a:lnTo>
                  <a:close/>
                </a:path>
                <a:path w="619125" h="38100">
                  <a:moveTo>
                    <a:pt x="315798" y="12623"/>
                  </a:moveTo>
                  <a:lnTo>
                    <a:pt x="303161" y="12623"/>
                  </a:lnTo>
                  <a:lnTo>
                    <a:pt x="303161" y="25260"/>
                  </a:lnTo>
                  <a:lnTo>
                    <a:pt x="315798" y="25260"/>
                  </a:lnTo>
                  <a:lnTo>
                    <a:pt x="315798" y="12623"/>
                  </a:lnTo>
                  <a:close/>
                </a:path>
                <a:path w="619125" h="38100">
                  <a:moveTo>
                    <a:pt x="353682" y="0"/>
                  </a:moveTo>
                  <a:lnTo>
                    <a:pt x="341058" y="0"/>
                  </a:lnTo>
                  <a:lnTo>
                    <a:pt x="328422" y="0"/>
                  </a:lnTo>
                  <a:lnTo>
                    <a:pt x="328422" y="12623"/>
                  </a:lnTo>
                  <a:lnTo>
                    <a:pt x="328422" y="25260"/>
                  </a:lnTo>
                  <a:lnTo>
                    <a:pt x="328422" y="37896"/>
                  </a:lnTo>
                  <a:lnTo>
                    <a:pt x="341058" y="37896"/>
                  </a:lnTo>
                  <a:lnTo>
                    <a:pt x="353682" y="37896"/>
                  </a:lnTo>
                  <a:lnTo>
                    <a:pt x="353682" y="25260"/>
                  </a:lnTo>
                  <a:lnTo>
                    <a:pt x="341058" y="25260"/>
                  </a:lnTo>
                  <a:lnTo>
                    <a:pt x="341058" y="12636"/>
                  </a:lnTo>
                  <a:lnTo>
                    <a:pt x="353682" y="12636"/>
                  </a:lnTo>
                  <a:lnTo>
                    <a:pt x="353682" y="0"/>
                  </a:lnTo>
                  <a:close/>
                </a:path>
                <a:path w="619125" h="38100">
                  <a:moveTo>
                    <a:pt x="378955" y="0"/>
                  </a:moveTo>
                  <a:lnTo>
                    <a:pt x="366331" y="0"/>
                  </a:lnTo>
                  <a:lnTo>
                    <a:pt x="353695" y="0"/>
                  </a:lnTo>
                  <a:lnTo>
                    <a:pt x="353695" y="12636"/>
                  </a:lnTo>
                  <a:lnTo>
                    <a:pt x="366318" y="12636"/>
                  </a:lnTo>
                  <a:lnTo>
                    <a:pt x="366318" y="25260"/>
                  </a:lnTo>
                  <a:lnTo>
                    <a:pt x="353695" y="25260"/>
                  </a:lnTo>
                  <a:lnTo>
                    <a:pt x="353695" y="37896"/>
                  </a:lnTo>
                  <a:lnTo>
                    <a:pt x="366331" y="37896"/>
                  </a:lnTo>
                  <a:lnTo>
                    <a:pt x="366331" y="25260"/>
                  </a:lnTo>
                  <a:lnTo>
                    <a:pt x="378955" y="25260"/>
                  </a:lnTo>
                  <a:lnTo>
                    <a:pt x="378955" y="12636"/>
                  </a:lnTo>
                  <a:lnTo>
                    <a:pt x="378955" y="0"/>
                  </a:lnTo>
                  <a:close/>
                </a:path>
                <a:path w="619125" h="38100">
                  <a:moveTo>
                    <a:pt x="404215" y="12623"/>
                  </a:moveTo>
                  <a:lnTo>
                    <a:pt x="391579" y="12623"/>
                  </a:lnTo>
                  <a:lnTo>
                    <a:pt x="391579" y="25260"/>
                  </a:lnTo>
                  <a:lnTo>
                    <a:pt x="378955" y="25260"/>
                  </a:lnTo>
                  <a:lnTo>
                    <a:pt x="378955" y="37896"/>
                  </a:lnTo>
                  <a:lnTo>
                    <a:pt x="391591" y="37896"/>
                  </a:lnTo>
                  <a:lnTo>
                    <a:pt x="391591" y="25260"/>
                  </a:lnTo>
                  <a:lnTo>
                    <a:pt x="404215" y="25260"/>
                  </a:lnTo>
                  <a:lnTo>
                    <a:pt x="404215" y="12623"/>
                  </a:lnTo>
                  <a:close/>
                </a:path>
                <a:path w="619125" h="38100">
                  <a:moveTo>
                    <a:pt x="454748" y="0"/>
                  </a:moveTo>
                  <a:lnTo>
                    <a:pt x="442112" y="0"/>
                  </a:lnTo>
                  <a:lnTo>
                    <a:pt x="429488" y="0"/>
                  </a:lnTo>
                  <a:lnTo>
                    <a:pt x="416852" y="0"/>
                  </a:lnTo>
                  <a:lnTo>
                    <a:pt x="416852" y="12636"/>
                  </a:lnTo>
                  <a:lnTo>
                    <a:pt x="429475" y="12636"/>
                  </a:lnTo>
                  <a:lnTo>
                    <a:pt x="429475" y="25260"/>
                  </a:lnTo>
                  <a:lnTo>
                    <a:pt x="416852" y="25260"/>
                  </a:lnTo>
                  <a:lnTo>
                    <a:pt x="416852" y="37896"/>
                  </a:lnTo>
                  <a:lnTo>
                    <a:pt x="429475" y="37896"/>
                  </a:lnTo>
                  <a:lnTo>
                    <a:pt x="442112" y="37896"/>
                  </a:lnTo>
                  <a:lnTo>
                    <a:pt x="442112" y="25260"/>
                  </a:lnTo>
                  <a:lnTo>
                    <a:pt x="442112" y="12636"/>
                  </a:lnTo>
                  <a:lnTo>
                    <a:pt x="454748" y="12636"/>
                  </a:lnTo>
                  <a:lnTo>
                    <a:pt x="454748" y="0"/>
                  </a:lnTo>
                  <a:close/>
                </a:path>
                <a:path w="619125" h="38100">
                  <a:moveTo>
                    <a:pt x="517893" y="0"/>
                  </a:moveTo>
                  <a:lnTo>
                    <a:pt x="505269" y="0"/>
                  </a:lnTo>
                  <a:lnTo>
                    <a:pt x="505269" y="12636"/>
                  </a:lnTo>
                  <a:lnTo>
                    <a:pt x="505269" y="25260"/>
                  </a:lnTo>
                  <a:lnTo>
                    <a:pt x="492645" y="25260"/>
                  </a:lnTo>
                  <a:lnTo>
                    <a:pt x="492645" y="12636"/>
                  </a:lnTo>
                  <a:lnTo>
                    <a:pt x="505269" y="12636"/>
                  </a:lnTo>
                  <a:lnTo>
                    <a:pt x="505269" y="0"/>
                  </a:lnTo>
                  <a:lnTo>
                    <a:pt x="492633" y="0"/>
                  </a:lnTo>
                  <a:lnTo>
                    <a:pt x="492633" y="12623"/>
                  </a:lnTo>
                  <a:lnTo>
                    <a:pt x="480009" y="12623"/>
                  </a:lnTo>
                  <a:lnTo>
                    <a:pt x="480009" y="25260"/>
                  </a:lnTo>
                  <a:lnTo>
                    <a:pt x="467372" y="25260"/>
                  </a:lnTo>
                  <a:lnTo>
                    <a:pt x="454748" y="25260"/>
                  </a:lnTo>
                  <a:lnTo>
                    <a:pt x="454748" y="37896"/>
                  </a:lnTo>
                  <a:lnTo>
                    <a:pt x="467372" y="37896"/>
                  </a:lnTo>
                  <a:lnTo>
                    <a:pt x="480009" y="37896"/>
                  </a:lnTo>
                  <a:lnTo>
                    <a:pt x="492633" y="37896"/>
                  </a:lnTo>
                  <a:lnTo>
                    <a:pt x="505269" y="37896"/>
                  </a:lnTo>
                  <a:lnTo>
                    <a:pt x="517893" y="37896"/>
                  </a:lnTo>
                  <a:lnTo>
                    <a:pt x="517893" y="25260"/>
                  </a:lnTo>
                  <a:lnTo>
                    <a:pt x="517893" y="12636"/>
                  </a:lnTo>
                  <a:lnTo>
                    <a:pt x="517893" y="0"/>
                  </a:lnTo>
                  <a:close/>
                </a:path>
                <a:path w="619125" h="38100">
                  <a:moveTo>
                    <a:pt x="543166" y="12623"/>
                  </a:moveTo>
                  <a:lnTo>
                    <a:pt x="530529" y="12623"/>
                  </a:lnTo>
                  <a:lnTo>
                    <a:pt x="530529" y="25260"/>
                  </a:lnTo>
                  <a:lnTo>
                    <a:pt x="543166" y="25260"/>
                  </a:lnTo>
                  <a:lnTo>
                    <a:pt x="543166" y="12623"/>
                  </a:lnTo>
                  <a:close/>
                </a:path>
                <a:path w="619125" h="38100">
                  <a:moveTo>
                    <a:pt x="581050" y="0"/>
                  </a:moveTo>
                  <a:lnTo>
                    <a:pt x="568426" y="0"/>
                  </a:lnTo>
                  <a:lnTo>
                    <a:pt x="555790" y="0"/>
                  </a:lnTo>
                  <a:lnTo>
                    <a:pt x="555790" y="12623"/>
                  </a:lnTo>
                  <a:lnTo>
                    <a:pt x="555790" y="25260"/>
                  </a:lnTo>
                  <a:lnTo>
                    <a:pt x="555790" y="37896"/>
                  </a:lnTo>
                  <a:lnTo>
                    <a:pt x="568426" y="37896"/>
                  </a:lnTo>
                  <a:lnTo>
                    <a:pt x="581050" y="37896"/>
                  </a:lnTo>
                  <a:lnTo>
                    <a:pt x="581050" y="25260"/>
                  </a:lnTo>
                  <a:lnTo>
                    <a:pt x="581050" y="12636"/>
                  </a:lnTo>
                  <a:lnTo>
                    <a:pt x="581050" y="0"/>
                  </a:lnTo>
                  <a:close/>
                </a:path>
                <a:path w="619125" h="38100">
                  <a:moveTo>
                    <a:pt x="618947" y="0"/>
                  </a:moveTo>
                  <a:lnTo>
                    <a:pt x="606323" y="0"/>
                  </a:lnTo>
                  <a:lnTo>
                    <a:pt x="593699" y="0"/>
                  </a:lnTo>
                  <a:lnTo>
                    <a:pt x="581063" y="0"/>
                  </a:lnTo>
                  <a:lnTo>
                    <a:pt x="581063" y="12636"/>
                  </a:lnTo>
                  <a:lnTo>
                    <a:pt x="593686" y="12636"/>
                  </a:lnTo>
                  <a:lnTo>
                    <a:pt x="593686" y="25260"/>
                  </a:lnTo>
                  <a:lnTo>
                    <a:pt x="606323" y="25260"/>
                  </a:lnTo>
                  <a:lnTo>
                    <a:pt x="618947" y="25260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98145" y="4422787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23" y="12623"/>
                  </a:moveTo>
                  <a:lnTo>
                    <a:pt x="0" y="12623"/>
                  </a:lnTo>
                  <a:lnTo>
                    <a:pt x="0" y="25260"/>
                  </a:lnTo>
                  <a:lnTo>
                    <a:pt x="0" y="37896"/>
                  </a:lnTo>
                  <a:lnTo>
                    <a:pt x="0" y="50546"/>
                  </a:lnTo>
                  <a:lnTo>
                    <a:pt x="12623" y="50546"/>
                  </a:lnTo>
                  <a:lnTo>
                    <a:pt x="12623" y="37896"/>
                  </a:lnTo>
                  <a:lnTo>
                    <a:pt x="12623" y="25260"/>
                  </a:lnTo>
                  <a:lnTo>
                    <a:pt x="12623" y="12623"/>
                  </a:lnTo>
                  <a:close/>
                </a:path>
                <a:path w="619125" h="50800">
                  <a:moveTo>
                    <a:pt x="50520" y="12623"/>
                  </a:moveTo>
                  <a:lnTo>
                    <a:pt x="37909" y="12623"/>
                  </a:lnTo>
                  <a:lnTo>
                    <a:pt x="25273" y="12623"/>
                  </a:lnTo>
                  <a:lnTo>
                    <a:pt x="25273" y="25260"/>
                  </a:lnTo>
                  <a:lnTo>
                    <a:pt x="25273" y="37896"/>
                  </a:lnTo>
                  <a:lnTo>
                    <a:pt x="25273" y="50546"/>
                  </a:lnTo>
                  <a:lnTo>
                    <a:pt x="37896" y="50546"/>
                  </a:lnTo>
                  <a:lnTo>
                    <a:pt x="50520" y="50546"/>
                  </a:lnTo>
                  <a:lnTo>
                    <a:pt x="50520" y="37896"/>
                  </a:lnTo>
                  <a:lnTo>
                    <a:pt x="50520" y="25260"/>
                  </a:lnTo>
                  <a:lnTo>
                    <a:pt x="50520" y="12623"/>
                  </a:lnTo>
                  <a:close/>
                </a:path>
                <a:path w="619125" h="50800">
                  <a:moveTo>
                    <a:pt x="63169" y="12623"/>
                  </a:moveTo>
                  <a:lnTo>
                    <a:pt x="50533" y="12623"/>
                  </a:lnTo>
                  <a:lnTo>
                    <a:pt x="50533" y="25260"/>
                  </a:lnTo>
                  <a:lnTo>
                    <a:pt x="50533" y="37896"/>
                  </a:lnTo>
                  <a:lnTo>
                    <a:pt x="50533" y="50546"/>
                  </a:lnTo>
                  <a:lnTo>
                    <a:pt x="63169" y="50546"/>
                  </a:lnTo>
                  <a:lnTo>
                    <a:pt x="63169" y="37896"/>
                  </a:lnTo>
                  <a:lnTo>
                    <a:pt x="63169" y="25260"/>
                  </a:lnTo>
                  <a:lnTo>
                    <a:pt x="63169" y="12623"/>
                  </a:lnTo>
                  <a:close/>
                </a:path>
                <a:path w="619125" h="50800">
                  <a:moveTo>
                    <a:pt x="88417" y="12623"/>
                  </a:moveTo>
                  <a:lnTo>
                    <a:pt x="75793" y="12623"/>
                  </a:lnTo>
                  <a:lnTo>
                    <a:pt x="75793" y="25260"/>
                  </a:lnTo>
                  <a:lnTo>
                    <a:pt x="75793" y="37896"/>
                  </a:lnTo>
                  <a:lnTo>
                    <a:pt x="75793" y="50546"/>
                  </a:lnTo>
                  <a:lnTo>
                    <a:pt x="88417" y="50546"/>
                  </a:lnTo>
                  <a:lnTo>
                    <a:pt x="88417" y="37896"/>
                  </a:lnTo>
                  <a:lnTo>
                    <a:pt x="88417" y="25260"/>
                  </a:lnTo>
                  <a:lnTo>
                    <a:pt x="88417" y="12623"/>
                  </a:lnTo>
                  <a:close/>
                </a:path>
                <a:path w="619125" h="50800">
                  <a:moveTo>
                    <a:pt x="164223" y="12623"/>
                  </a:moveTo>
                  <a:lnTo>
                    <a:pt x="164223" y="12623"/>
                  </a:lnTo>
                  <a:lnTo>
                    <a:pt x="113690" y="12623"/>
                  </a:lnTo>
                  <a:lnTo>
                    <a:pt x="113690" y="25260"/>
                  </a:lnTo>
                  <a:lnTo>
                    <a:pt x="101053" y="25260"/>
                  </a:lnTo>
                  <a:lnTo>
                    <a:pt x="101053" y="37896"/>
                  </a:lnTo>
                  <a:lnTo>
                    <a:pt x="101053" y="50546"/>
                  </a:lnTo>
                  <a:lnTo>
                    <a:pt x="151587" y="50546"/>
                  </a:lnTo>
                  <a:lnTo>
                    <a:pt x="151587" y="37896"/>
                  </a:lnTo>
                  <a:lnTo>
                    <a:pt x="151587" y="25260"/>
                  </a:lnTo>
                  <a:lnTo>
                    <a:pt x="164223" y="25260"/>
                  </a:lnTo>
                  <a:lnTo>
                    <a:pt x="164223" y="12623"/>
                  </a:lnTo>
                  <a:close/>
                </a:path>
                <a:path w="619125" h="50800">
                  <a:moveTo>
                    <a:pt x="214744" y="12623"/>
                  </a:moveTo>
                  <a:lnTo>
                    <a:pt x="202120" y="12623"/>
                  </a:lnTo>
                  <a:lnTo>
                    <a:pt x="189484" y="12623"/>
                  </a:lnTo>
                  <a:lnTo>
                    <a:pt x="176847" y="12623"/>
                  </a:lnTo>
                  <a:lnTo>
                    <a:pt x="176847" y="25260"/>
                  </a:lnTo>
                  <a:lnTo>
                    <a:pt x="176847" y="37896"/>
                  </a:lnTo>
                  <a:lnTo>
                    <a:pt x="189484" y="37896"/>
                  </a:lnTo>
                  <a:lnTo>
                    <a:pt x="189484" y="25260"/>
                  </a:lnTo>
                  <a:lnTo>
                    <a:pt x="202107" y="25260"/>
                  </a:lnTo>
                  <a:lnTo>
                    <a:pt x="214744" y="25260"/>
                  </a:lnTo>
                  <a:lnTo>
                    <a:pt x="214744" y="12623"/>
                  </a:lnTo>
                  <a:close/>
                </a:path>
                <a:path w="619125" h="50800">
                  <a:moveTo>
                    <a:pt x="227380" y="25260"/>
                  </a:moveTo>
                  <a:lnTo>
                    <a:pt x="214744" y="25260"/>
                  </a:lnTo>
                  <a:lnTo>
                    <a:pt x="214744" y="37896"/>
                  </a:lnTo>
                  <a:lnTo>
                    <a:pt x="227380" y="37896"/>
                  </a:lnTo>
                  <a:lnTo>
                    <a:pt x="227380" y="25260"/>
                  </a:lnTo>
                  <a:close/>
                </a:path>
                <a:path w="619125" h="50800">
                  <a:moveTo>
                    <a:pt x="353682" y="12623"/>
                  </a:moveTo>
                  <a:lnTo>
                    <a:pt x="353682" y="12623"/>
                  </a:lnTo>
                  <a:lnTo>
                    <a:pt x="265264" y="12623"/>
                  </a:lnTo>
                  <a:lnTo>
                    <a:pt x="265264" y="25260"/>
                  </a:lnTo>
                  <a:lnTo>
                    <a:pt x="252641" y="25260"/>
                  </a:lnTo>
                  <a:lnTo>
                    <a:pt x="252641" y="12623"/>
                  </a:lnTo>
                  <a:lnTo>
                    <a:pt x="240004" y="12623"/>
                  </a:lnTo>
                  <a:lnTo>
                    <a:pt x="240004" y="25260"/>
                  </a:lnTo>
                  <a:lnTo>
                    <a:pt x="240004" y="37896"/>
                  </a:lnTo>
                  <a:lnTo>
                    <a:pt x="252641" y="37896"/>
                  </a:lnTo>
                  <a:lnTo>
                    <a:pt x="265277" y="37896"/>
                  </a:lnTo>
                  <a:lnTo>
                    <a:pt x="265277" y="25260"/>
                  </a:lnTo>
                  <a:lnTo>
                    <a:pt x="277901" y="25260"/>
                  </a:lnTo>
                  <a:lnTo>
                    <a:pt x="277901" y="37896"/>
                  </a:lnTo>
                  <a:lnTo>
                    <a:pt x="290537" y="37896"/>
                  </a:lnTo>
                  <a:lnTo>
                    <a:pt x="303174" y="37896"/>
                  </a:lnTo>
                  <a:lnTo>
                    <a:pt x="303174" y="25260"/>
                  </a:lnTo>
                  <a:lnTo>
                    <a:pt x="315798" y="25260"/>
                  </a:lnTo>
                  <a:lnTo>
                    <a:pt x="328422" y="25260"/>
                  </a:lnTo>
                  <a:lnTo>
                    <a:pt x="341058" y="25260"/>
                  </a:lnTo>
                  <a:lnTo>
                    <a:pt x="341058" y="37896"/>
                  </a:lnTo>
                  <a:lnTo>
                    <a:pt x="353682" y="37896"/>
                  </a:lnTo>
                  <a:lnTo>
                    <a:pt x="353682" y="25260"/>
                  </a:lnTo>
                  <a:lnTo>
                    <a:pt x="353682" y="12623"/>
                  </a:lnTo>
                  <a:close/>
                </a:path>
                <a:path w="619125" h="50800">
                  <a:moveTo>
                    <a:pt x="404215" y="12623"/>
                  </a:moveTo>
                  <a:lnTo>
                    <a:pt x="391579" y="12623"/>
                  </a:lnTo>
                  <a:lnTo>
                    <a:pt x="391579" y="25260"/>
                  </a:lnTo>
                  <a:lnTo>
                    <a:pt x="378955" y="25260"/>
                  </a:lnTo>
                  <a:lnTo>
                    <a:pt x="378955" y="12623"/>
                  </a:lnTo>
                  <a:lnTo>
                    <a:pt x="366331" y="12623"/>
                  </a:lnTo>
                  <a:lnTo>
                    <a:pt x="353695" y="12623"/>
                  </a:lnTo>
                  <a:lnTo>
                    <a:pt x="353695" y="25260"/>
                  </a:lnTo>
                  <a:lnTo>
                    <a:pt x="366318" y="25260"/>
                  </a:lnTo>
                  <a:lnTo>
                    <a:pt x="366318" y="37896"/>
                  </a:lnTo>
                  <a:lnTo>
                    <a:pt x="378955" y="37896"/>
                  </a:lnTo>
                  <a:lnTo>
                    <a:pt x="391591" y="37896"/>
                  </a:lnTo>
                  <a:lnTo>
                    <a:pt x="391591" y="25260"/>
                  </a:lnTo>
                  <a:lnTo>
                    <a:pt x="404215" y="25260"/>
                  </a:lnTo>
                  <a:lnTo>
                    <a:pt x="404215" y="12623"/>
                  </a:lnTo>
                  <a:close/>
                </a:path>
                <a:path w="619125" h="50800">
                  <a:moveTo>
                    <a:pt x="416839" y="25260"/>
                  </a:moveTo>
                  <a:lnTo>
                    <a:pt x="404215" y="25260"/>
                  </a:lnTo>
                  <a:lnTo>
                    <a:pt x="404215" y="37896"/>
                  </a:lnTo>
                  <a:lnTo>
                    <a:pt x="416839" y="37896"/>
                  </a:lnTo>
                  <a:lnTo>
                    <a:pt x="416839" y="25260"/>
                  </a:lnTo>
                  <a:close/>
                </a:path>
                <a:path w="619125" h="50800">
                  <a:moveTo>
                    <a:pt x="480009" y="25260"/>
                  </a:moveTo>
                  <a:lnTo>
                    <a:pt x="467372" y="25260"/>
                  </a:lnTo>
                  <a:lnTo>
                    <a:pt x="454748" y="25260"/>
                  </a:lnTo>
                  <a:lnTo>
                    <a:pt x="454748" y="12623"/>
                  </a:lnTo>
                  <a:lnTo>
                    <a:pt x="442112" y="12623"/>
                  </a:lnTo>
                  <a:lnTo>
                    <a:pt x="429488" y="12623"/>
                  </a:lnTo>
                  <a:lnTo>
                    <a:pt x="416852" y="12623"/>
                  </a:lnTo>
                  <a:lnTo>
                    <a:pt x="416852" y="25260"/>
                  </a:lnTo>
                  <a:lnTo>
                    <a:pt x="429475" y="25260"/>
                  </a:lnTo>
                  <a:lnTo>
                    <a:pt x="442112" y="25260"/>
                  </a:lnTo>
                  <a:lnTo>
                    <a:pt x="442112" y="37896"/>
                  </a:lnTo>
                  <a:lnTo>
                    <a:pt x="454748" y="37896"/>
                  </a:lnTo>
                  <a:lnTo>
                    <a:pt x="467372" y="37896"/>
                  </a:lnTo>
                  <a:lnTo>
                    <a:pt x="480009" y="37896"/>
                  </a:lnTo>
                  <a:lnTo>
                    <a:pt x="480009" y="25260"/>
                  </a:lnTo>
                  <a:close/>
                </a:path>
                <a:path w="619125" h="50800">
                  <a:moveTo>
                    <a:pt x="517893" y="12623"/>
                  </a:moveTo>
                  <a:lnTo>
                    <a:pt x="505269" y="12623"/>
                  </a:lnTo>
                  <a:lnTo>
                    <a:pt x="492633" y="12623"/>
                  </a:lnTo>
                  <a:lnTo>
                    <a:pt x="492633" y="25260"/>
                  </a:lnTo>
                  <a:lnTo>
                    <a:pt x="492633" y="37896"/>
                  </a:lnTo>
                  <a:lnTo>
                    <a:pt x="505269" y="37896"/>
                  </a:lnTo>
                  <a:lnTo>
                    <a:pt x="505269" y="25260"/>
                  </a:lnTo>
                  <a:lnTo>
                    <a:pt x="517893" y="25260"/>
                  </a:lnTo>
                  <a:lnTo>
                    <a:pt x="517893" y="12623"/>
                  </a:lnTo>
                  <a:close/>
                </a:path>
                <a:path w="619125" h="50800">
                  <a:moveTo>
                    <a:pt x="581050" y="0"/>
                  </a:moveTo>
                  <a:lnTo>
                    <a:pt x="568426" y="0"/>
                  </a:lnTo>
                  <a:lnTo>
                    <a:pt x="568426" y="12623"/>
                  </a:lnTo>
                  <a:lnTo>
                    <a:pt x="555802" y="12623"/>
                  </a:lnTo>
                  <a:lnTo>
                    <a:pt x="517906" y="12623"/>
                  </a:lnTo>
                  <a:lnTo>
                    <a:pt x="517906" y="25260"/>
                  </a:lnTo>
                  <a:lnTo>
                    <a:pt x="517906" y="37896"/>
                  </a:lnTo>
                  <a:lnTo>
                    <a:pt x="530542" y="37896"/>
                  </a:lnTo>
                  <a:lnTo>
                    <a:pt x="530542" y="25260"/>
                  </a:lnTo>
                  <a:lnTo>
                    <a:pt x="543166" y="25260"/>
                  </a:lnTo>
                  <a:lnTo>
                    <a:pt x="543166" y="37896"/>
                  </a:lnTo>
                  <a:lnTo>
                    <a:pt x="555790" y="37896"/>
                  </a:lnTo>
                  <a:lnTo>
                    <a:pt x="568426" y="37896"/>
                  </a:lnTo>
                  <a:lnTo>
                    <a:pt x="581050" y="37896"/>
                  </a:lnTo>
                  <a:lnTo>
                    <a:pt x="581050" y="25260"/>
                  </a:lnTo>
                  <a:lnTo>
                    <a:pt x="568426" y="25260"/>
                  </a:lnTo>
                  <a:lnTo>
                    <a:pt x="568426" y="12636"/>
                  </a:lnTo>
                  <a:lnTo>
                    <a:pt x="581050" y="12636"/>
                  </a:lnTo>
                  <a:lnTo>
                    <a:pt x="581050" y="0"/>
                  </a:lnTo>
                  <a:close/>
                </a:path>
                <a:path w="619125" h="50800">
                  <a:moveTo>
                    <a:pt x="593699" y="25260"/>
                  </a:moveTo>
                  <a:lnTo>
                    <a:pt x="581063" y="25260"/>
                  </a:lnTo>
                  <a:lnTo>
                    <a:pt x="581063" y="37896"/>
                  </a:lnTo>
                  <a:lnTo>
                    <a:pt x="593699" y="37896"/>
                  </a:lnTo>
                  <a:lnTo>
                    <a:pt x="593699" y="25260"/>
                  </a:lnTo>
                  <a:close/>
                </a:path>
                <a:path w="619125" h="50800">
                  <a:moveTo>
                    <a:pt x="618947" y="25260"/>
                  </a:moveTo>
                  <a:lnTo>
                    <a:pt x="606323" y="25260"/>
                  </a:lnTo>
                  <a:lnTo>
                    <a:pt x="606323" y="37896"/>
                  </a:lnTo>
                  <a:lnTo>
                    <a:pt x="618947" y="37896"/>
                  </a:lnTo>
                  <a:lnTo>
                    <a:pt x="618947" y="2526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98145" y="4460684"/>
              <a:ext cx="619125" cy="38100"/>
            </a:xfrm>
            <a:custGeom>
              <a:avLst/>
              <a:gdLst/>
              <a:ahLst/>
              <a:cxnLst/>
              <a:rect l="l" t="t" r="r" b="b"/>
              <a:pathLst>
                <a:path w="619125" h="38100">
                  <a:moveTo>
                    <a:pt x="12623" y="12623"/>
                  </a:moveTo>
                  <a:lnTo>
                    <a:pt x="0" y="12623"/>
                  </a:lnTo>
                  <a:lnTo>
                    <a:pt x="0" y="25260"/>
                  </a:lnTo>
                  <a:lnTo>
                    <a:pt x="0" y="37896"/>
                  </a:lnTo>
                  <a:lnTo>
                    <a:pt x="12623" y="37896"/>
                  </a:lnTo>
                  <a:lnTo>
                    <a:pt x="12623" y="25260"/>
                  </a:lnTo>
                  <a:lnTo>
                    <a:pt x="12623" y="12623"/>
                  </a:lnTo>
                  <a:close/>
                </a:path>
                <a:path w="619125" h="38100">
                  <a:moveTo>
                    <a:pt x="50520" y="25260"/>
                  </a:moveTo>
                  <a:lnTo>
                    <a:pt x="37909" y="25260"/>
                  </a:lnTo>
                  <a:lnTo>
                    <a:pt x="25273" y="25260"/>
                  </a:lnTo>
                  <a:lnTo>
                    <a:pt x="12636" y="25260"/>
                  </a:lnTo>
                  <a:lnTo>
                    <a:pt x="12636" y="37896"/>
                  </a:lnTo>
                  <a:lnTo>
                    <a:pt x="25273" y="37896"/>
                  </a:lnTo>
                  <a:lnTo>
                    <a:pt x="37896" y="37896"/>
                  </a:lnTo>
                  <a:lnTo>
                    <a:pt x="50520" y="37896"/>
                  </a:lnTo>
                  <a:lnTo>
                    <a:pt x="50520" y="25260"/>
                  </a:lnTo>
                  <a:close/>
                </a:path>
                <a:path w="619125" h="38100">
                  <a:moveTo>
                    <a:pt x="88417" y="12623"/>
                  </a:moveTo>
                  <a:lnTo>
                    <a:pt x="75793" y="12623"/>
                  </a:lnTo>
                  <a:lnTo>
                    <a:pt x="75793" y="25260"/>
                  </a:lnTo>
                  <a:lnTo>
                    <a:pt x="63169" y="25260"/>
                  </a:lnTo>
                  <a:lnTo>
                    <a:pt x="50533" y="25260"/>
                  </a:lnTo>
                  <a:lnTo>
                    <a:pt x="50533" y="37896"/>
                  </a:lnTo>
                  <a:lnTo>
                    <a:pt x="63169" y="37896"/>
                  </a:lnTo>
                  <a:lnTo>
                    <a:pt x="75793" y="37896"/>
                  </a:lnTo>
                  <a:lnTo>
                    <a:pt x="88417" y="37896"/>
                  </a:lnTo>
                  <a:lnTo>
                    <a:pt x="88417" y="25260"/>
                  </a:lnTo>
                  <a:lnTo>
                    <a:pt x="88417" y="12623"/>
                  </a:lnTo>
                  <a:close/>
                </a:path>
                <a:path w="619125" h="38100">
                  <a:moveTo>
                    <a:pt x="113690" y="25260"/>
                  </a:moveTo>
                  <a:lnTo>
                    <a:pt x="101053" y="25260"/>
                  </a:lnTo>
                  <a:lnTo>
                    <a:pt x="101053" y="37896"/>
                  </a:lnTo>
                  <a:lnTo>
                    <a:pt x="113690" y="37896"/>
                  </a:lnTo>
                  <a:lnTo>
                    <a:pt x="113690" y="25260"/>
                  </a:lnTo>
                  <a:close/>
                </a:path>
                <a:path w="619125" h="38100">
                  <a:moveTo>
                    <a:pt x="126326" y="12623"/>
                  </a:moveTo>
                  <a:lnTo>
                    <a:pt x="113690" y="12623"/>
                  </a:lnTo>
                  <a:lnTo>
                    <a:pt x="113690" y="25260"/>
                  </a:lnTo>
                  <a:lnTo>
                    <a:pt x="126326" y="25260"/>
                  </a:lnTo>
                  <a:lnTo>
                    <a:pt x="126326" y="12623"/>
                  </a:lnTo>
                  <a:close/>
                </a:path>
                <a:path w="619125" h="38100">
                  <a:moveTo>
                    <a:pt x="138963" y="25260"/>
                  </a:moveTo>
                  <a:lnTo>
                    <a:pt x="126326" y="25260"/>
                  </a:lnTo>
                  <a:lnTo>
                    <a:pt x="126326" y="37896"/>
                  </a:lnTo>
                  <a:lnTo>
                    <a:pt x="138963" y="37896"/>
                  </a:lnTo>
                  <a:lnTo>
                    <a:pt x="138963" y="25260"/>
                  </a:lnTo>
                  <a:close/>
                </a:path>
                <a:path w="619125" h="38100">
                  <a:moveTo>
                    <a:pt x="151587" y="0"/>
                  </a:moveTo>
                  <a:lnTo>
                    <a:pt x="138950" y="0"/>
                  </a:lnTo>
                  <a:lnTo>
                    <a:pt x="138950" y="12649"/>
                  </a:lnTo>
                  <a:lnTo>
                    <a:pt x="151587" y="12649"/>
                  </a:lnTo>
                  <a:lnTo>
                    <a:pt x="151587" y="0"/>
                  </a:lnTo>
                  <a:close/>
                </a:path>
                <a:path w="619125" h="38100">
                  <a:moveTo>
                    <a:pt x="240004" y="0"/>
                  </a:moveTo>
                  <a:lnTo>
                    <a:pt x="240004" y="0"/>
                  </a:lnTo>
                  <a:lnTo>
                    <a:pt x="164211" y="0"/>
                  </a:lnTo>
                  <a:lnTo>
                    <a:pt x="164211" y="12623"/>
                  </a:lnTo>
                  <a:lnTo>
                    <a:pt x="164211" y="25260"/>
                  </a:lnTo>
                  <a:lnTo>
                    <a:pt x="151587" y="25260"/>
                  </a:lnTo>
                  <a:lnTo>
                    <a:pt x="151587" y="37896"/>
                  </a:lnTo>
                  <a:lnTo>
                    <a:pt x="164211" y="37896"/>
                  </a:lnTo>
                  <a:lnTo>
                    <a:pt x="176847" y="37896"/>
                  </a:lnTo>
                  <a:lnTo>
                    <a:pt x="189484" y="37896"/>
                  </a:lnTo>
                  <a:lnTo>
                    <a:pt x="189484" y="25260"/>
                  </a:lnTo>
                  <a:lnTo>
                    <a:pt x="176847" y="25260"/>
                  </a:lnTo>
                  <a:lnTo>
                    <a:pt x="176847" y="12649"/>
                  </a:lnTo>
                  <a:lnTo>
                    <a:pt x="189484" y="12649"/>
                  </a:lnTo>
                  <a:lnTo>
                    <a:pt x="202107" y="12649"/>
                  </a:lnTo>
                  <a:lnTo>
                    <a:pt x="214744" y="12649"/>
                  </a:lnTo>
                  <a:lnTo>
                    <a:pt x="227368" y="12649"/>
                  </a:lnTo>
                  <a:lnTo>
                    <a:pt x="227368" y="25260"/>
                  </a:lnTo>
                  <a:lnTo>
                    <a:pt x="227368" y="37896"/>
                  </a:lnTo>
                  <a:lnTo>
                    <a:pt x="240004" y="37896"/>
                  </a:lnTo>
                  <a:lnTo>
                    <a:pt x="240004" y="25260"/>
                  </a:lnTo>
                  <a:lnTo>
                    <a:pt x="240004" y="12649"/>
                  </a:lnTo>
                  <a:lnTo>
                    <a:pt x="240004" y="0"/>
                  </a:lnTo>
                  <a:close/>
                </a:path>
                <a:path w="619125" h="38100">
                  <a:moveTo>
                    <a:pt x="341058" y="0"/>
                  </a:moveTo>
                  <a:lnTo>
                    <a:pt x="328434" y="0"/>
                  </a:lnTo>
                  <a:lnTo>
                    <a:pt x="315798" y="0"/>
                  </a:lnTo>
                  <a:lnTo>
                    <a:pt x="315798" y="12623"/>
                  </a:lnTo>
                  <a:lnTo>
                    <a:pt x="303174" y="12623"/>
                  </a:lnTo>
                  <a:lnTo>
                    <a:pt x="290537" y="12623"/>
                  </a:lnTo>
                  <a:lnTo>
                    <a:pt x="277901" y="12623"/>
                  </a:lnTo>
                  <a:lnTo>
                    <a:pt x="277901" y="0"/>
                  </a:lnTo>
                  <a:lnTo>
                    <a:pt x="265264" y="0"/>
                  </a:lnTo>
                  <a:lnTo>
                    <a:pt x="265264" y="12623"/>
                  </a:lnTo>
                  <a:lnTo>
                    <a:pt x="252641" y="12623"/>
                  </a:lnTo>
                  <a:lnTo>
                    <a:pt x="252641" y="25260"/>
                  </a:lnTo>
                  <a:lnTo>
                    <a:pt x="252641" y="37896"/>
                  </a:lnTo>
                  <a:lnTo>
                    <a:pt x="265277" y="37896"/>
                  </a:lnTo>
                  <a:lnTo>
                    <a:pt x="265277" y="25260"/>
                  </a:lnTo>
                  <a:lnTo>
                    <a:pt x="265277" y="12649"/>
                  </a:lnTo>
                  <a:lnTo>
                    <a:pt x="277901" y="12649"/>
                  </a:lnTo>
                  <a:lnTo>
                    <a:pt x="277901" y="25260"/>
                  </a:lnTo>
                  <a:lnTo>
                    <a:pt x="290537" y="25260"/>
                  </a:lnTo>
                  <a:lnTo>
                    <a:pt x="303161" y="25260"/>
                  </a:lnTo>
                  <a:lnTo>
                    <a:pt x="303161" y="37896"/>
                  </a:lnTo>
                  <a:lnTo>
                    <a:pt x="315798" y="37896"/>
                  </a:lnTo>
                  <a:lnTo>
                    <a:pt x="328434" y="37896"/>
                  </a:lnTo>
                  <a:lnTo>
                    <a:pt x="328434" y="25260"/>
                  </a:lnTo>
                  <a:lnTo>
                    <a:pt x="328434" y="12649"/>
                  </a:lnTo>
                  <a:lnTo>
                    <a:pt x="341058" y="12649"/>
                  </a:lnTo>
                  <a:lnTo>
                    <a:pt x="341058" y="0"/>
                  </a:lnTo>
                  <a:close/>
                </a:path>
                <a:path w="619125" h="38100">
                  <a:moveTo>
                    <a:pt x="416839" y="0"/>
                  </a:moveTo>
                  <a:lnTo>
                    <a:pt x="404215" y="0"/>
                  </a:lnTo>
                  <a:lnTo>
                    <a:pt x="404215" y="12623"/>
                  </a:lnTo>
                  <a:lnTo>
                    <a:pt x="391591" y="12623"/>
                  </a:lnTo>
                  <a:lnTo>
                    <a:pt x="391591" y="0"/>
                  </a:lnTo>
                  <a:lnTo>
                    <a:pt x="378955" y="0"/>
                  </a:lnTo>
                  <a:lnTo>
                    <a:pt x="366318" y="0"/>
                  </a:lnTo>
                  <a:lnTo>
                    <a:pt x="366318" y="12623"/>
                  </a:lnTo>
                  <a:lnTo>
                    <a:pt x="353695" y="12623"/>
                  </a:lnTo>
                  <a:lnTo>
                    <a:pt x="353695" y="25260"/>
                  </a:lnTo>
                  <a:lnTo>
                    <a:pt x="353695" y="37896"/>
                  </a:lnTo>
                  <a:lnTo>
                    <a:pt x="366331" y="37896"/>
                  </a:lnTo>
                  <a:lnTo>
                    <a:pt x="366331" y="25260"/>
                  </a:lnTo>
                  <a:lnTo>
                    <a:pt x="378955" y="25260"/>
                  </a:lnTo>
                  <a:lnTo>
                    <a:pt x="391579" y="25260"/>
                  </a:lnTo>
                  <a:lnTo>
                    <a:pt x="391579" y="37896"/>
                  </a:lnTo>
                  <a:lnTo>
                    <a:pt x="404215" y="37896"/>
                  </a:lnTo>
                  <a:lnTo>
                    <a:pt x="404215" y="25260"/>
                  </a:lnTo>
                  <a:lnTo>
                    <a:pt x="416839" y="25260"/>
                  </a:lnTo>
                  <a:lnTo>
                    <a:pt x="416839" y="12649"/>
                  </a:lnTo>
                  <a:lnTo>
                    <a:pt x="416839" y="0"/>
                  </a:lnTo>
                  <a:close/>
                </a:path>
                <a:path w="619125" h="38100">
                  <a:moveTo>
                    <a:pt x="517893" y="25260"/>
                  </a:moveTo>
                  <a:lnTo>
                    <a:pt x="505269" y="25260"/>
                  </a:lnTo>
                  <a:lnTo>
                    <a:pt x="505269" y="12649"/>
                  </a:lnTo>
                  <a:lnTo>
                    <a:pt x="505269" y="0"/>
                  </a:lnTo>
                  <a:lnTo>
                    <a:pt x="492633" y="0"/>
                  </a:lnTo>
                  <a:lnTo>
                    <a:pt x="492633" y="12623"/>
                  </a:lnTo>
                  <a:lnTo>
                    <a:pt x="480009" y="12623"/>
                  </a:lnTo>
                  <a:lnTo>
                    <a:pt x="480009" y="0"/>
                  </a:lnTo>
                  <a:lnTo>
                    <a:pt x="467372" y="0"/>
                  </a:lnTo>
                  <a:lnTo>
                    <a:pt x="467372" y="12623"/>
                  </a:lnTo>
                  <a:lnTo>
                    <a:pt x="454748" y="12623"/>
                  </a:lnTo>
                  <a:lnTo>
                    <a:pt x="442112" y="12623"/>
                  </a:lnTo>
                  <a:lnTo>
                    <a:pt x="442112" y="0"/>
                  </a:lnTo>
                  <a:lnTo>
                    <a:pt x="429488" y="0"/>
                  </a:lnTo>
                  <a:lnTo>
                    <a:pt x="416852" y="0"/>
                  </a:lnTo>
                  <a:lnTo>
                    <a:pt x="416852" y="12649"/>
                  </a:lnTo>
                  <a:lnTo>
                    <a:pt x="429475" y="12649"/>
                  </a:lnTo>
                  <a:lnTo>
                    <a:pt x="442112" y="12649"/>
                  </a:lnTo>
                  <a:lnTo>
                    <a:pt x="442112" y="25260"/>
                  </a:lnTo>
                  <a:lnTo>
                    <a:pt x="442112" y="37896"/>
                  </a:lnTo>
                  <a:lnTo>
                    <a:pt x="454748" y="37896"/>
                  </a:lnTo>
                  <a:lnTo>
                    <a:pt x="467372" y="37896"/>
                  </a:lnTo>
                  <a:lnTo>
                    <a:pt x="467372" y="25260"/>
                  </a:lnTo>
                  <a:lnTo>
                    <a:pt x="467372" y="12649"/>
                  </a:lnTo>
                  <a:lnTo>
                    <a:pt x="480009" y="12649"/>
                  </a:lnTo>
                  <a:lnTo>
                    <a:pt x="480009" y="25260"/>
                  </a:lnTo>
                  <a:lnTo>
                    <a:pt x="480009" y="37896"/>
                  </a:lnTo>
                  <a:lnTo>
                    <a:pt x="492633" y="37896"/>
                  </a:lnTo>
                  <a:lnTo>
                    <a:pt x="505269" y="37896"/>
                  </a:lnTo>
                  <a:lnTo>
                    <a:pt x="517893" y="37896"/>
                  </a:lnTo>
                  <a:lnTo>
                    <a:pt x="517893" y="25260"/>
                  </a:lnTo>
                  <a:close/>
                </a:path>
                <a:path w="619125" h="38100">
                  <a:moveTo>
                    <a:pt x="543166" y="25260"/>
                  </a:moveTo>
                  <a:lnTo>
                    <a:pt x="530542" y="25260"/>
                  </a:lnTo>
                  <a:lnTo>
                    <a:pt x="530542" y="12623"/>
                  </a:lnTo>
                  <a:lnTo>
                    <a:pt x="517906" y="12623"/>
                  </a:lnTo>
                  <a:lnTo>
                    <a:pt x="517906" y="25260"/>
                  </a:lnTo>
                  <a:lnTo>
                    <a:pt x="517906" y="37896"/>
                  </a:lnTo>
                  <a:lnTo>
                    <a:pt x="530529" y="37896"/>
                  </a:lnTo>
                  <a:lnTo>
                    <a:pt x="543166" y="37896"/>
                  </a:lnTo>
                  <a:lnTo>
                    <a:pt x="543166" y="25260"/>
                  </a:lnTo>
                  <a:close/>
                </a:path>
                <a:path w="619125" h="38100">
                  <a:moveTo>
                    <a:pt x="581050" y="12623"/>
                  </a:moveTo>
                  <a:lnTo>
                    <a:pt x="568426" y="12623"/>
                  </a:lnTo>
                  <a:lnTo>
                    <a:pt x="568426" y="0"/>
                  </a:lnTo>
                  <a:lnTo>
                    <a:pt x="555802" y="0"/>
                  </a:lnTo>
                  <a:lnTo>
                    <a:pt x="543166" y="0"/>
                  </a:lnTo>
                  <a:lnTo>
                    <a:pt x="543166" y="12623"/>
                  </a:lnTo>
                  <a:lnTo>
                    <a:pt x="543166" y="25260"/>
                  </a:lnTo>
                  <a:lnTo>
                    <a:pt x="555802" y="25260"/>
                  </a:lnTo>
                  <a:lnTo>
                    <a:pt x="555802" y="12649"/>
                  </a:lnTo>
                  <a:lnTo>
                    <a:pt x="568426" y="12649"/>
                  </a:lnTo>
                  <a:lnTo>
                    <a:pt x="568426" y="25260"/>
                  </a:lnTo>
                  <a:lnTo>
                    <a:pt x="568426" y="37896"/>
                  </a:lnTo>
                  <a:lnTo>
                    <a:pt x="581050" y="37896"/>
                  </a:lnTo>
                  <a:lnTo>
                    <a:pt x="581050" y="25260"/>
                  </a:lnTo>
                  <a:lnTo>
                    <a:pt x="581050" y="12623"/>
                  </a:lnTo>
                  <a:close/>
                </a:path>
                <a:path w="619125" h="38100">
                  <a:moveTo>
                    <a:pt x="618947" y="0"/>
                  </a:moveTo>
                  <a:lnTo>
                    <a:pt x="606323" y="0"/>
                  </a:lnTo>
                  <a:lnTo>
                    <a:pt x="593699" y="0"/>
                  </a:lnTo>
                  <a:lnTo>
                    <a:pt x="581063" y="0"/>
                  </a:lnTo>
                  <a:lnTo>
                    <a:pt x="581063" y="12623"/>
                  </a:lnTo>
                  <a:lnTo>
                    <a:pt x="581063" y="25260"/>
                  </a:lnTo>
                  <a:lnTo>
                    <a:pt x="593699" y="25260"/>
                  </a:lnTo>
                  <a:lnTo>
                    <a:pt x="593699" y="12649"/>
                  </a:lnTo>
                  <a:lnTo>
                    <a:pt x="606323" y="12649"/>
                  </a:lnTo>
                  <a:lnTo>
                    <a:pt x="618947" y="12649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666572" y="4485944"/>
              <a:ext cx="50800" cy="12700"/>
            </a:xfrm>
            <a:custGeom>
              <a:avLst/>
              <a:gdLst/>
              <a:ahLst/>
              <a:cxnLst/>
              <a:rect l="l" t="t" r="r" b="b"/>
              <a:pathLst>
                <a:path w="50800" h="12700">
                  <a:moveTo>
                    <a:pt x="12623" y="0"/>
                  </a:moveTo>
                  <a:lnTo>
                    <a:pt x="0" y="0"/>
                  </a:lnTo>
                  <a:lnTo>
                    <a:pt x="0" y="12636"/>
                  </a:lnTo>
                  <a:lnTo>
                    <a:pt x="12623" y="12636"/>
                  </a:lnTo>
                  <a:lnTo>
                    <a:pt x="12623" y="0"/>
                  </a:lnTo>
                  <a:close/>
                </a:path>
                <a:path w="50800" h="12700">
                  <a:moveTo>
                    <a:pt x="50520" y="0"/>
                  </a:moveTo>
                  <a:lnTo>
                    <a:pt x="37896" y="0"/>
                  </a:lnTo>
                  <a:lnTo>
                    <a:pt x="25273" y="0"/>
                  </a:lnTo>
                  <a:lnTo>
                    <a:pt x="12636" y="0"/>
                  </a:lnTo>
                  <a:lnTo>
                    <a:pt x="12636" y="12636"/>
                  </a:lnTo>
                  <a:lnTo>
                    <a:pt x="25260" y="12636"/>
                  </a:lnTo>
                  <a:lnTo>
                    <a:pt x="37896" y="12636"/>
                  </a:lnTo>
                  <a:lnTo>
                    <a:pt x="50520" y="12636"/>
                  </a:lnTo>
                  <a:lnTo>
                    <a:pt x="5052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2" name="object 32"/>
          <p:cNvSpPr txBox="1"/>
          <p:nvPr/>
        </p:nvSpPr>
        <p:spPr>
          <a:xfrm>
            <a:off x="262630" y="4479595"/>
            <a:ext cx="1006475" cy="4851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50" b="1" dirty="0">
                <a:latin typeface="Raleway"/>
                <a:cs typeface="Raleway"/>
              </a:rPr>
              <a:t>Product Height:</a:t>
            </a:r>
            <a:r>
              <a:rPr sz="750" b="1" spc="-5" dirty="0">
                <a:latin typeface="Raleway"/>
                <a:cs typeface="Raleway"/>
              </a:rPr>
              <a:t> </a:t>
            </a:r>
            <a:r>
              <a:rPr sz="750" spc="-20" dirty="0">
                <a:latin typeface="Raleway"/>
                <a:cs typeface="Raleway"/>
              </a:rPr>
              <a:t>36.5</a:t>
            </a:r>
            <a:endParaRPr sz="75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z="750" b="1" dirty="0">
                <a:latin typeface="Raleway"/>
                <a:cs typeface="Raleway"/>
              </a:rPr>
              <a:t>Product Depth: </a:t>
            </a:r>
            <a:r>
              <a:rPr sz="750" spc="-10" dirty="0">
                <a:latin typeface="Raleway"/>
                <a:cs typeface="Raleway"/>
              </a:rPr>
              <a:t>19.75</a:t>
            </a:r>
            <a:endParaRPr sz="75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z="750" b="1" dirty="0">
                <a:latin typeface="Raleway"/>
                <a:cs typeface="Raleway"/>
              </a:rPr>
              <a:t>Product</a:t>
            </a:r>
            <a:r>
              <a:rPr sz="750" b="1" spc="-10" dirty="0">
                <a:latin typeface="Raleway"/>
                <a:cs typeface="Raleway"/>
              </a:rPr>
              <a:t> </a:t>
            </a:r>
            <a:r>
              <a:rPr sz="750" b="1" dirty="0">
                <a:latin typeface="Raleway"/>
                <a:cs typeface="Raleway"/>
              </a:rPr>
              <a:t>Length: </a:t>
            </a:r>
            <a:r>
              <a:rPr sz="750" spc="-10" dirty="0">
                <a:latin typeface="Raleway"/>
                <a:cs typeface="Raleway"/>
              </a:rPr>
              <a:t>43.25</a:t>
            </a:r>
            <a:endParaRPr sz="75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z="750" b="1" dirty="0">
                <a:latin typeface="Raleway"/>
                <a:cs typeface="Raleway"/>
              </a:rPr>
              <a:t>Cubes:</a:t>
            </a:r>
            <a:r>
              <a:rPr sz="750" b="1" spc="-5" dirty="0">
                <a:latin typeface="Raleway"/>
                <a:cs typeface="Raleway"/>
              </a:rPr>
              <a:t> </a:t>
            </a:r>
            <a:r>
              <a:rPr sz="750" spc="-10" dirty="0">
                <a:latin typeface="Raleway"/>
                <a:cs typeface="Raleway"/>
              </a:rPr>
              <a:t>20.56</a:t>
            </a:r>
            <a:endParaRPr sz="750">
              <a:latin typeface="Raleway"/>
              <a:cs typeface="Raleway"/>
            </a:endParaRPr>
          </a:p>
        </p:txBody>
      </p:sp>
      <p:pic>
        <p:nvPicPr>
          <p:cNvPr id="33" name="object 33">
            <a:hlinkClick r:id="rId2"/>
          </p:cNvPr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3468052" y="767626"/>
            <a:ext cx="5715000" cy="4446270"/>
          </a:xfrm>
          <a:prstGeom prst="rect">
            <a:avLst/>
          </a:prstGeom>
        </p:spPr>
      </p:pic>
      <p:sp>
        <p:nvSpPr>
          <p:cNvPr id="34" name="object 34"/>
          <p:cNvSpPr txBox="1">
            <a:spLocks noGrp="1"/>
          </p:cNvSpPr>
          <p:nvPr>
            <p:ph type="sldNum" sz="quarter" idx="4294967295"/>
          </p:nvPr>
        </p:nvSpPr>
        <p:spPr>
          <a:xfrm>
            <a:off x="9477375" y="7521575"/>
            <a:ext cx="581025" cy="16033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900" b="0" i="0">
                <a:solidFill>
                  <a:schemeClr val="bg1"/>
                </a:solidFill>
                <a:latin typeface="Raleway"/>
                <a:cs typeface="Raleway"/>
              </a:defRPr>
            </a:lvl1pPr>
          </a:lstStyle>
          <a:p>
            <a:pPr marL="12700">
              <a:lnSpc>
                <a:spcPct val="100000"/>
              </a:lnSpc>
              <a:spcBef>
                <a:spcPts val="45"/>
              </a:spcBef>
            </a:pPr>
            <a:r>
              <a:rPr lang="en-US"/>
              <a:t>Page: </a:t>
            </a:r>
            <a:fld id="{81D60167-4931-47E6-BA6A-407CBD079E47}" type="slidenum">
              <a:rPr spc="-25" smtClean="0"/>
              <a:pPr marL="12700">
                <a:lnSpc>
                  <a:spcPct val="100000"/>
                </a:lnSpc>
                <a:spcBef>
                  <a:spcPts val="45"/>
                </a:spcBef>
              </a:pPr>
              <a:t>108</a:t>
            </a:fld>
            <a:endParaRPr spc="-25" dirty="0"/>
          </a:p>
        </p:txBody>
      </p:sp>
      <p:graphicFrame>
        <p:nvGraphicFramePr>
          <p:cNvPr id="2" name="Object 1">
            <a:extLst>
              <a:ext uri="{FF2B5EF4-FFF2-40B4-BE49-F238E27FC236}">
                <a16:creationId xmlns:a16="http://schemas.microsoft.com/office/drawing/2014/main" id="{944234E8-7C54-47FB-7D22-2BDB54A34A01}"/>
              </a:ext>
            </a:extLst>
          </p:cNvPr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3501845189"/>
              </p:ext>
            </p:extLst>
          </p:nvPr>
        </p:nvGraphicFramePr>
        <p:xfrm>
          <a:off x="538162" y="5612105"/>
          <a:ext cx="8724900" cy="6096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Worksheet" r:id="rId4" imgW="8724900" imgH="609600" progId="Excel.Sheet.12">
                  <p:embed/>
                </p:oleObj>
              </mc:Choice>
              <mc:Fallback>
                <p:oleObj name="Worksheet" r:id="rId4" imgW="8724900" imgH="609600" progId="Excel.Sheet.12">
                  <p:embed/>
                  <p:pic>
                    <p:nvPicPr>
                      <p:cNvPr id="2" name="Object 1">
                        <a:extLst>
                          <a:ext uri="{FF2B5EF4-FFF2-40B4-BE49-F238E27FC236}">
                            <a16:creationId xmlns:a16="http://schemas.microsoft.com/office/drawing/2014/main" id="{944234E8-7C54-47FB-7D22-2BDB54A34A01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538162" y="5612105"/>
                        <a:ext cx="8724900" cy="609600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3" name="Picture 2" descr="A picture containing logo&#10;&#10;Description automatically generated">
            <a:extLst>
              <a:ext uri="{FF2B5EF4-FFF2-40B4-BE49-F238E27FC236}">
                <a16:creationId xmlns:a16="http://schemas.microsoft.com/office/drawing/2014/main" id="{A4DF18AB-4CBD-09EA-4A87-A3B7060226FB}"/>
              </a:ext>
            </a:extLst>
          </p:cNvPr>
          <p:cNvPicPr>
            <a:picLocks noChangeAspect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6732"/>
          <a:stretch/>
        </p:blipFill>
        <p:spPr>
          <a:xfrm>
            <a:off x="8610600" y="6449545"/>
            <a:ext cx="1293202" cy="1232368"/>
          </a:xfrm>
          <a:prstGeom prst="rect">
            <a:avLst/>
          </a:prstGeom>
        </p:spPr>
      </p:pic>
      <p:sp>
        <p:nvSpPr>
          <p:cNvPr id="4" name="Rectangle 3">
            <a:extLst>
              <a:ext uri="{FF2B5EF4-FFF2-40B4-BE49-F238E27FC236}">
                <a16:creationId xmlns:a16="http://schemas.microsoft.com/office/drawing/2014/main" id="{491E5F44-5F25-305B-AC1B-BA8FB7ABA68C}"/>
              </a:ext>
            </a:extLst>
          </p:cNvPr>
          <p:cNvSpPr/>
          <p:nvPr/>
        </p:nvSpPr>
        <p:spPr>
          <a:xfrm>
            <a:off x="8180876" y="5441736"/>
            <a:ext cx="1191724" cy="822798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02071933"/>
      </p:ext>
    </p:extLst>
  </p:cSld>
  <p:clrMapOvr>
    <a:masterClrMapping/>
  </p:clrMapOvr>
</p:sld>
</file>

<file path=ppt/slides/slide1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object 5">
            <a:hlinkClick r:id="rId2"/>
          </p:cNvPr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47625" y="767626"/>
            <a:ext cx="5715000" cy="4446270"/>
          </a:xfrm>
          <a:prstGeom prst="rect">
            <a:avLst/>
          </a:prstGeom>
        </p:spPr>
      </p:pic>
      <p:sp>
        <p:nvSpPr>
          <p:cNvPr id="6" name="object 6"/>
          <p:cNvSpPr/>
          <p:nvPr/>
        </p:nvSpPr>
        <p:spPr>
          <a:xfrm>
            <a:off x="6176645" y="234509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6176645" y="257369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6176645" y="280229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5911215" y="879399"/>
            <a:ext cx="3170555" cy="2451953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spc="90" dirty="0">
                <a:latin typeface="Arial"/>
                <a:cs typeface="Arial"/>
              </a:rPr>
              <a:t>AMIKA </a:t>
            </a:r>
            <a:r>
              <a:rPr sz="1200" b="1" spc="50" dirty="0">
                <a:latin typeface="Arial"/>
                <a:cs typeface="Arial"/>
              </a:rPr>
              <a:t>ACCENT</a:t>
            </a:r>
            <a:r>
              <a:rPr sz="1200" b="1" spc="90" dirty="0">
                <a:latin typeface="Arial"/>
                <a:cs typeface="Arial"/>
              </a:rPr>
              <a:t> </a:t>
            </a:r>
            <a:r>
              <a:rPr sz="1200" b="1" spc="50" dirty="0">
                <a:latin typeface="Arial"/>
                <a:cs typeface="Arial"/>
              </a:rPr>
              <a:t>CABINET</a:t>
            </a:r>
            <a:endParaRPr sz="1200" dirty="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790"/>
              </a:spcBef>
            </a:pPr>
            <a:r>
              <a:rPr sz="750" b="1" dirty="0">
                <a:latin typeface="Raleway"/>
                <a:cs typeface="Raleway"/>
              </a:rPr>
              <a:t>SKU:</a:t>
            </a:r>
            <a:r>
              <a:rPr sz="750" b="1" spc="10" dirty="0">
                <a:latin typeface="Raleway"/>
                <a:cs typeface="Raleway"/>
              </a:rPr>
              <a:t> </a:t>
            </a:r>
            <a:r>
              <a:rPr sz="750" spc="-10" dirty="0">
                <a:latin typeface="Raleway"/>
                <a:cs typeface="Raleway"/>
              </a:rPr>
              <a:t>AM200SB</a:t>
            </a:r>
            <a:endParaRPr sz="750" dirty="0">
              <a:latin typeface="Raleway"/>
              <a:cs typeface="Raleway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700" dirty="0">
              <a:latin typeface="Raleway"/>
              <a:cs typeface="Raleway"/>
            </a:endParaRPr>
          </a:p>
          <a:p>
            <a:pPr marL="12700" marR="5080">
              <a:lnSpc>
                <a:spcPct val="100000"/>
              </a:lnSpc>
              <a:spcBef>
                <a:spcPts val="5"/>
              </a:spcBef>
            </a:pPr>
            <a:r>
              <a:rPr sz="750" dirty="0">
                <a:latin typeface="Raleway"/>
                <a:cs typeface="Raleway"/>
              </a:rPr>
              <a:t>Modern</a:t>
            </a:r>
            <a:r>
              <a:rPr sz="750" spc="-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elegance with an Art Deco design, Amika represents a </a:t>
            </a:r>
            <a:r>
              <a:rPr sz="750" spc="-10" dirty="0">
                <a:latin typeface="Raleway"/>
                <a:cs typeface="Raleway"/>
              </a:rPr>
              <a:t>timeless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style in a functional Accent Cabinet. This piece is sure to become </a:t>
            </a:r>
            <a:r>
              <a:rPr sz="750" spc="-25" dirty="0">
                <a:latin typeface="Raleway"/>
                <a:cs typeface="Raleway"/>
              </a:rPr>
              <a:t>the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centerpiece of any room with its sunburst of black and white bone </a:t>
            </a:r>
            <a:r>
              <a:rPr sz="750" spc="-25" dirty="0">
                <a:latin typeface="Raleway"/>
                <a:cs typeface="Raleway"/>
              </a:rPr>
              <a:t>and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resin shards that adorn the front doors. A contemporary brass base </a:t>
            </a:r>
            <a:r>
              <a:rPr sz="750" spc="-25" dirty="0">
                <a:latin typeface="Raleway"/>
                <a:cs typeface="Raleway"/>
              </a:rPr>
              <a:t>and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neutral hardware give the piece the feel of old Hollywood </a:t>
            </a:r>
            <a:r>
              <a:rPr sz="750" spc="-10" dirty="0">
                <a:latin typeface="Raleway"/>
                <a:cs typeface="Raleway"/>
              </a:rPr>
              <a:t>glamour.</a:t>
            </a:r>
            <a:endParaRPr sz="750" dirty="0">
              <a:latin typeface="Raleway"/>
              <a:cs typeface="Raleway"/>
            </a:endParaRPr>
          </a:p>
          <a:p>
            <a:pPr marL="12700" marR="38735" indent="2413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Two adjustable shelves provide storage for sweaters, clothing or </a:t>
            </a:r>
            <a:r>
              <a:rPr sz="750" spc="-20" dirty="0">
                <a:latin typeface="Raleway"/>
                <a:cs typeface="Raleway"/>
              </a:rPr>
              <a:t>even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electronics to provide the ultimate in functionality and </a:t>
            </a:r>
            <a:r>
              <a:rPr sz="750" spc="-10" dirty="0">
                <a:latin typeface="Raleway"/>
                <a:cs typeface="Raleway"/>
              </a:rPr>
              <a:t>style.</a:t>
            </a:r>
            <a:endParaRPr sz="750" dirty="0">
              <a:latin typeface="Raleway"/>
              <a:cs typeface="Raleway"/>
            </a:endParaRPr>
          </a:p>
          <a:p>
            <a:pPr marL="393700" marR="92710">
              <a:lnSpc>
                <a:spcPct val="100000"/>
              </a:lnSpc>
              <a:spcBef>
                <a:spcPts val="750"/>
              </a:spcBef>
            </a:pPr>
            <a:r>
              <a:rPr sz="750" dirty="0">
                <a:latin typeface="Raleway"/>
                <a:cs typeface="Raleway"/>
              </a:rPr>
              <a:t>Constructed of bone, resin, brass-colored iron hardware, </a:t>
            </a:r>
            <a:r>
              <a:rPr sz="750" spc="-25" dirty="0">
                <a:latin typeface="Raleway"/>
                <a:cs typeface="Raleway"/>
              </a:rPr>
              <a:t>and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engineered </a:t>
            </a:r>
            <a:r>
              <a:rPr sz="750" spc="-10" dirty="0">
                <a:latin typeface="Raleway"/>
                <a:cs typeface="Raleway"/>
              </a:rPr>
              <a:t>hardwoods</a:t>
            </a:r>
            <a:endParaRPr sz="750" dirty="0">
              <a:latin typeface="Raleway"/>
              <a:cs typeface="Raleway"/>
            </a:endParaRPr>
          </a:p>
          <a:p>
            <a:pPr marL="393700" marR="315595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Neutral Art Deco styling for the look and feel of </a:t>
            </a:r>
            <a:r>
              <a:rPr sz="750" spc="-10" dirty="0">
                <a:latin typeface="Raleway"/>
                <a:cs typeface="Raleway"/>
              </a:rPr>
              <a:t>modern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elegance in an Accent </a:t>
            </a:r>
            <a:r>
              <a:rPr sz="750" spc="-10" dirty="0">
                <a:latin typeface="Raleway"/>
                <a:cs typeface="Raleway"/>
              </a:rPr>
              <a:t>package</a:t>
            </a:r>
            <a:endParaRPr sz="750" dirty="0">
              <a:latin typeface="Raleway"/>
              <a:cs typeface="Raleway"/>
            </a:endParaRPr>
          </a:p>
          <a:p>
            <a:pPr marL="39370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Two</a:t>
            </a:r>
            <a:r>
              <a:rPr sz="750" spc="-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Adjustable </a:t>
            </a:r>
            <a:r>
              <a:rPr sz="750" spc="-10" dirty="0">
                <a:latin typeface="Raleway"/>
                <a:cs typeface="Raleway"/>
              </a:rPr>
              <a:t>Shelves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  <a:spcBef>
                <a:spcPts val="620"/>
              </a:spcBef>
            </a:pPr>
            <a:r>
              <a:rPr sz="750" u="sng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2"/>
              </a:rPr>
              <a:t>Read </a:t>
            </a:r>
            <a:r>
              <a:rPr sz="750" u="sng" spc="-20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2"/>
              </a:rPr>
              <a:t>More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</a:pPr>
            <a:r>
              <a:rPr sz="750" b="1" dirty="0">
                <a:latin typeface="Raleway"/>
                <a:cs typeface="Raleway"/>
              </a:rPr>
              <a:t>Price:</a:t>
            </a:r>
            <a:r>
              <a:rPr sz="750" b="1" spc="10" dirty="0">
                <a:latin typeface="Raleway"/>
                <a:cs typeface="Raleway"/>
              </a:rPr>
              <a:t> </a:t>
            </a:r>
            <a:r>
              <a:rPr sz="750" spc="-10" dirty="0">
                <a:latin typeface="Raleway"/>
                <a:cs typeface="Raleway"/>
              </a:rPr>
              <a:t>$279.00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ts val="1060"/>
              </a:lnSpc>
              <a:tabLst>
                <a:tab pos="1587500" algn="l"/>
              </a:tabLst>
            </a:pPr>
            <a:r>
              <a:rPr sz="900" spc="-10" dirty="0">
                <a:latin typeface="Raleway"/>
                <a:cs typeface="Raleway"/>
              </a:rPr>
              <a:t>Weight</a:t>
            </a:r>
            <a:r>
              <a:rPr sz="900" dirty="0">
                <a:latin typeface="Raleway"/>
                <a:cs typeface="Raleway"/>
              </a:rPr>
              <a:t>	130 </a:t>
            </a:r>
            <a:r>
              <a:rPr sz="900" spc="-25" dirty="0">
                <a:latin typeface="Raleway"/>
                <a:cs typeface="Raleway"/>
              </a:rPr>
              <a:t>lbs</a:t>
            </a:r>
            <a:endParaRPr sz="900" dirty="0">
              <a:latin typeface="Raleway"/>
              <a:cs typeface="Raleway"/>
            </a:endParaRPr>
          </a:p>
        </p:txBody>
      </p:sp>
      <p:grpSp>
        <p:nvGrpSpPr>
          <p:cNvPr id="10" name="object 10"/>
          <p:cNvGrpSpPr/>
          <p:nvPr/>
        </p:nvGrpSpPr>
        <p:grpSpPr>
          <a:xfrm>
            <a:off x="5907614" y="3474002"/>
            <a:ext cx="727710" cy="727710"/>
            <a:chOff x="5907614" y="3474002"/>
            <a:chExt cx="727710" cy="727710"/>
          </a:xfrm>
        </p:grpSpPr>
        <p:sp>
          <p:nvSpPr>
            <p:cNvPr id="11" name="object 11"/>
            <p:cNvSpPr/>
            <p:nvPr/>
          </p:nvSpPr>
          <p:spPr>
            <a:xfrm>
              <a:off x="5911215" y="3477602"/>
              <a:ext cx="720090" cy="720090"/>
            </a:xfrm>
            <a:custGeom>
              <a:avLst/>
              <a:gdLst/>
              <a:ahLst/>
              <a:cxnLst/>
              <a:rect l="l" t="t" r="r" b="b"/>
              <a:pathLst>
                <a:path w="720090" h="720089">
                  <a:moveTo>
                    <a:pt x="0" y="0"/>
                  </a:moveTo>
                  <a:lnTo>
                    <a:pt x="720001" y="0"/>
                  </a:lnTo>
                  <a:lnTo>
                    <a:pt x="720001" y="720001"/>
                  </a:lnTo>
                  <a:lnTo>
                    <a:pt x="0" y="720001"/>
                  </a:lnTo>
                  <a:lnTo>
                    <a:pt x="0" y="0"/>
                  </a:lnTo>
                  <a:close/>
                </a:path>
              </a:pathLst>
            </a:custGeom>
            <a:ln w="72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5961735" y="3528123"/>
              <a:ext cx="619125" cy="38100"/>
            </a:xfrm>
            <a:custGeom>
              <a:avLst/>
              <a:gdLst/>
              <a:ahLst/>
              <a:cxnLst/>
              <a:rect l="l" t="t" r="r" b="b"/>
              <a:pathLst>
                <a:path w="619125" h="38100">
                  <a:moveTo>
                    <a:pt x="63169" y="25260"/>
                  </a:moveTo>
                  <a:lnTo>
                    <a:pt x="50533" y="25260"/>
                  </a:lnTo>
                  <a:lnTo>
                    <a:pt x="37909" y="25260"/>
                  </a:lnTo>
                  <a:lnTo>
                    <a:pt x="25273" y="25260"/>
                  </a:lnTo>
                  <a:lnTo>
                    <a:pt x="25273" y="37896"/>
                  </a:lnTo>
                  <a:lnTo>
                    <a:pt x="37896" y="37896"/>
                  </a:lnTo>
                  <a:lnTo>
                    <a:pt x="50533" y="37896"/>
                  </a:lnTo>
                  <a:lnTo>
                    <a:pt x="63169" y="37896"/>
                  </a:lnTo>
                  <a:lnTo>
                    <a:pt x="63169" y="25260"/>
                  </a:lnTo>
                  <a:close/>
                </a:path>
                <a:path w="619125" h="38100">
                  <a:moveTo>
                    <a:pt x="88430" y="0"/>
                  </a:moveTo>
                  <a:lnTo>
                    <a:pt x="88430" y="0"/>
                  </a:lnTo>
                  <a:lnTo>
                    <a:pt x="0" y="0"/>
                  </a:lnTo>
                  <a:lnTo>
                    <a:pt x="0" y="12636"/>
                  </a:lnTo>
                  <a:lnTo>
                    <a:pt x="0" y="25260"/>
                  </a:lnTo>
                  <a:lnTo>
                    <a:pt x="0" y="37896"/>
                  </a:lnTo>
                  <a:lnTo>
                    <a:pt x="12636" y="37896"/>
                  </a:lnTo>
                  <a:lnTo>
                    <a:pt x="12636" y="25273"/>
                  </a:lnTo>
                  <a:lnTo>
                    <a:pt x="12636" y="12636"/>
                  </a:lnTo>
                  <a:lnTo>
                    <a:pt x="25273" y="12636"/>
                  </a:lnTo>
                  <a:lnTo>
                    <a:pt x="75793" y="12636"/>
                  </a:lnTo>
                  <a:lnTo>
                    <a:pt x="75793" y="25260"/>
                  </a:lnTo>
                  <a:lnTo>
                    <a:pt x="75793" y="37896"/>
                  </a:lnTo>
                  <a:lnTo>
                    <a:pt x="88430" y="37896"/>
                  </a:lnTo>
                  <a:lnTo>
                    <a:pt x="88430" y="25273"/>
                  </a:lnTo>
                  <a:lnTo>
                    <a:pt x="88430" y="12636"/>
                  </a:lnTo>
                  <a:lnTo>
                    <a:pt x="88430" y="0"/>
                  </a:lnTo>
                  <a:close/>
                </a:path>
                <a:path w="619125" h="38100">
                  <a:moveTo>
                    <a:pt x="113690" y="0"/>
                  </a:moveTo>
                  <a:lnTo>
                    <a:pt x="101053" y="0"/>
                  </a:lnTo>
                  <a:lnTo>
                    <a:pt x="101053" y="12636"/>
                  </a:lnTo>
                  <a:lnTo>
                    <a:pt x="101053" y="25273"/>
                  </a:lnTo>
                  <a:lnTo>
                    <a:pt x="113690" y="25273"/>
                  </a:lnTo>
                  <a:lnTo>
                    <a:pt x="113690" y="12636"/>
                  </a:lnTo>
                  <a:lnTo>
                    <a:pt x="113690" y="0"/>
                  </a:lnTo>
                  <a:close/>
                </a:path>
                <a:path w="619125" h="38100">
                  <a:moveTo>
                    <a:pt x="164223" y="0"/>
                  </a:moveTo>
                  <a:lnTo>
                    <a:pt x="151587" y="0"/>
                  </a:lnTo>
                  <a:lnTo>
                    <a:pt x="151587" y="12636"/>
                  </a:lnTo>
                  <a:lnTo>
                    <a:pt x="138963" y="12636"/>
                  </a:lnTo>
                  <a:lnTo>
                    <a:pt x="138963" y="0"/>
                  </a:lnTo>
                  <a:lnTo>
                    <a:pt x="126326" y="0"/>
                  </a:lnTo>
                  <a:lnTo>
                    <a:pt x="126326" y="12636"/>
                  </a:lnTo>
                  <a:lnTo>
                    <a:pt x="138950" y="12636"/>
                  </a:lnTo>
                  <a:lnTo>
                    <a:pt x="138950" y="25260"/>
                  </a:lnTo>
                  <a:lnTo>
                    <a:pt x="126326" y="25260"/>
                  </a:lnTo>
                  <a:lnTo>
                    <a:pt x="126326" y="37896"/>
                  </a:lnTo>
                  <a:lnTo>
                    <a:pt x="138963" y="37896"/>
                  </a:lnTo>
                  <a:lnTo>
                    <a:pt x="138963" y="25273"/>
                  </a:lnTo>
                  <a:lnTo>
                    <a:pt x="151587" y="25273"/>
                  </a:lnTo>
                  <a:lnTo>
                    <a:pt x="151587" y="37896"/>
                  </a:lnTo>
                  <a:lnTo>
                    <a:pt x="164223" y="37896"/>
                  </a:lnTo>
                  <a:lnTo>
                    <a:pt x="164223" y="25273"/>
                  </a:lnTo>
                  <a:lnTo>
                    <a:pt x="164223" y="12636"/>
                  </a:lnTo>
                  <a:lnTo>
                    <a:pt x="164223" y="0"/>
                  </a:lnTo>
                  <a:close/>
                </a:path>
                <a:path w="619125" h="38100">
                  <a:moveTo>
                    <a:pt x="252641" y="25260"/>
                  </a:moveTo>
                  <a:lnTo>
                    <a:pt x="240004" y="25260"/>
                  </a:lnTo>
                  <a:lnTo>
                    <a:pt x="240004" y="12636"/>
                  </a:lnTo>
                  <a:lnTo>
                    <a:pt x="240004" y="0"/>
                  </a:lnTo>
                  <a:lnTo>
                    <a:pt x="227368" y="0"/>
                  </a:lnTo>
                  <a:lnTo>
                    <a:pt x="227368" y="12636"/>
                  </a:lnTo>
                  <a:lnTo>
                    <a:pt x="214744" y="12636"/>
                  </a:lnTo>
                  <a:lnTo>
                    <a:pt x="214744" y="25260"/>
                  </a:lnTo>
                  <a:lnTo>
                    <a:pt x="202120" y="25260"/>
                  </a:lnTo>
                  <a:lnTo>
                    <a:pt x="202120" y="12636"/>
                  </a:lnTo>
                  <a:lnTo>
                    <a:pt x="202120" y="0"/>
                  </a:lnTo>
                  <a:lnTo>
                    <a:pt x="189484" y="0"/>
                  </a:lnTo>
                  <a:lnTo>
                    <a:pt x="189484" y="12636"/>
                  </a:lnTo>
                  <a:lnTo>
                    <a:pt x="189484" y="25260"/>
                  </a:lnTo>
                  <a:lnTo>
                    <a:pt x="189484" y="37896"/>
                  </a:lnTo>
                  <a:lnTo>
                    <a:pt x="202107" y="37896"/>
                  </a:lnTo>
                  <a:lnTo>
                    <a:pt x="214744" y="37896"/>
                  </a:lnTo>
                  <a:lnTo>
                    <a:pt x="214744" y="25273"/>
                  </a:lnTo>
                  <a:lnTo>
                    <a:pt x="227368" y="25273"/>
                  </a:lnTo>
                  <a:lnTo>
                    <a:pt x="240004" y="25273"/>
                  </a:lnTo>
                  <a:lnTo>
                    <a:pt x="240004" y="37896"/>
                  </a:lnTo>
                  <a:lnTo>
                    <a:pt x="252641" y="37896"/>
                  </a:lnTo>
                  <a:lnTo>
                    <a:pt x="252641" y="25260"/>
                  </a:lnTo>
                  <a:close/>
                </a:path>
                <a:path w="619125" h="38100">
                  <a:moveTo>
                    <a:pt x="265277" y="0"/>
                  </a:moveTo>
                  <a:lnTo>
                    <a:pt x="252641" y="0"/>
                  </a:lnTo>
                  <a:lnTo>
                    <a:pt x="252641" y="12636"/>
                  </a:lnTo>
                  <a:lnTo>
                    <a:pt x="265277" y="12636"/>
                  </a:lnTo>
                  <a:lnTo>
                    <a:pt x="265277" y="0"/>
                  </a:lnTo>
                  <a:close/>
                </a:path>
                <a:path w="619125" h="38100">
                  <a:moveTo>
                    <a:pt x="353695" y="25260"/>
                  </a:moveTo>
                  <a:lnTo>
                    <a:pt x="341058" y="25260"/>
                  </a:lnTo>
                  <a:lnTo>
                    <a:pt x="341058" y="12636"/>
                  </a:lnTo>
                  <a:lnTo>
                    <a:pt x="328434" y="12636"/>
                  </a:lnTo>
                  <a:lnTo>
                    <a:pt x="315798" y="12636"/>
                  </a:lnTo>
                  <a:lnTo>
                    <a:pt x="303174" y="12636"/>
                  </a:lnTo>
                  <a:lnTo>
                    <a:pt x="303174" y="0"/>
                  </a:lnTo>
                  <a:lnTo>
                    <a:pt x="290537" y="0"/>
                  </a:lnTo>
                  <a:lnTo>
                    <a:pt x="290537" y="12636"/>
                  </a:lnTo>
                  <a:lnTo>
                    <a:pt x="303161" y="12636"/>
                  </a:lnTo>
                  <a:lnTo>
                    <a:pt x="303161" y="25260"/>
                  </a:lnTo>
                  <a:lnTo>
                    <a:pt x="290537" y="25260"/>
                  </a:lnTo>
                  <a:lnTo>
                    <a:pt x="290537" y="12636"/>
                  </a:lnTo>
                  <a:lnTo>
                    <a:pt x="277901" y="12636"/>
                  </a:lnTo>
                  <a:lnTo>
                    <a:pt x="277901" y="25260"/>
                  </a:lnTo>
                  <a:lnTo>
                    <a:pt x="265264" y="25260"/>
                  </a:lnTo>
                  <a:lnTo>
                    <a:pt x="265264" y="37896"/>
                  </a:lnTo>
                  <a:lnTo>
                    <a:pt x="277901" y="37896"/>
                  </a:lnTo>
                  <a:lnTo>
                    <a:pt x="290537" y="37896"/>
                  </a:lnTo>
                  <a:lnTo>
                    <a:pt x="303174" y="37896"/>
                  </a:lnTo>
                  <a:lnTo>
                    <a:pt x="303174" y="25273"/>
                  </a:lnTo>
                  <a:lnTo>
                    <a:pt x="315798" y="25273"/>
                  </a:lnTo>
                  <a:lnTo>
                    <a:pt x="328422" y="25273"/>
                  </a:lnTo>
                  <a:lnTo>
                    <a:pt x="341058" y="25273"/>
                  </a:lnTo>
                  <a:lnTo>
                    <a:pt x="341058" y="37896"/>
                  </a:lnTo>
                  <a:lnTo>
                    <a:pt x="353695" y="37896"/>
                  </a:lnTo>
                  <a:lnTo>
                    <a:pt x="353695" y="25260"/>
                  </a:lnTo>
                  <a:close/>
                </a:path>
                <a:path w="619125" h="38100">
                  <a:moveTo>
                    <a:pt x="391591" y="25260"/>
                  </a:moveTo>
                  <a:lnTo>
                    <a:pt x="378955" y="25260"/>
                  </a:lnTo>
                  <a:lnTo>
                    <a:pt x="366318" y="25260"/>
                  </a:lnTo>
                  <a:lnTo>
                    <a:pt x="366318" y="37896"/>
                  </a:lnTo>
                  <a:lnTo>
                    <a:pt x="378955" y="37896"/>
                  </a:lnTo>
                  <a:lnTo>
                    <a:pt x="391591" y="37896"/>
                  </a:lnTo>
                  <a:lnTo>
                    <a:pt x="391591" y="25260"/>
                  </a:lnTo>
                  <a:close/>
                </a:path>
                <a:path w="619125" h="38100">
                  <a:moveTo>
                    <a:pt x="404215" y="0"/>
                  </a:moveTo>
                  <a:lnTo>
                    <a:pt x="391591" y="0"/>
                  </a:lnTo>
                  <a:lnTo>
                    <a:pt x="378955" y="0"/>
                  </a:lnTo>
                  <a:lnTo>
                    <a:pt x="378955" y="12636"/>
                  </a:lnTo>
                  <a:lnTo>
                    <a:pt x="391579" y="12636"/>
                  </a:lnTo>
                  <a:lnTo>
                    <a:pt x="404215" y="12636"/>
                  </a:lnTo>
                  <a:lnTo>
                    <a:pt x="404215" y="0"/>
                  </a:lnTo>
                  <a:close/>
                </a:path>
                <a:path w="619125" h="38100">
                  <a:moveTo>
                    <a:pt x="442112" y="12636"/>
                  </a:moveTo>
                  <a:lnTo>
                    <a:pt x="429475" y="12636"/>
                  </a:lnTo>
                  <a:lnTo>
                    <a:pt x="429475" y="25260"/>
                  </a:lnTo>
                  <a:lnTo>
                    <a:pt x="416852" y="25260"/>
                  </a:lnTo>
                  <a:lnTo>
                    <a:pt x="416852" y="12636"/>
                  </a:lnTo>
                  <a:lnTo>
                    <a:pt x="404215" y="12636"/>
                  </a:lnTo>
                  <a:lnTo>
                    <a:pt x="404215" y="25260"/>
                  </a:lnTo>
                  <a:lnTo>
                    <a:pt x="404215" y="37896"/>
                  </a:lnTo>
                  <a:lnTo>
                    <a:pt x="416852" y="37896"/>
                  </a:lnTo>
                  <a:lnTo>
                    <a:pt x="429488" y="37896"/>
                  </a:lnTo>
                  <a:lnTo>
                    <a:pt x="429488" y="25273"/>
                  </a:lnTo>
                  <a:lnTo>
                    <a:pt x="442112" y="25273"/>
                  </a:lnTo>
                  <a:lnTo>
                    <a:pt x="442112" y="12636"/>
                  </a:lnTo>
                  <a:close/>
                </a:path>
                <a:path w="619125" h="38100">
                  <a:moveTo>
                    <a:pt x="517906" y="0"/>
                  </a:moveTo>
                  <a:lnTo>
                    <a:pt x="505269" y="0"/>
                  </a:lnTo>
                  <a:lnTo>
                    <a:pt x="505269" y="12636"/>
                  </a:lnTo>
                  <a:lnTo>
                    <a:pt x="492645" y="12636"/>
                  </a:lnTo>
                  <a:lnTo>
                    <a:pt x="480009" y="12636"/>
                  </a:lnTo>
                  <a:lnTo>
                    <a:pt x="480009" y="25260"/>
                  </a:lnTo>
                  <a:lnTo>
                    <a:pt x="467385" y="25260"/>
                  </a:lnTo>
                  <a:lnTo>
                    <a:pt x="467385" y="12636"/>
                  </a:lnTo>
                  <a:lnTo>
                    <a:pt x="454748" y="12636"/>
                  </a:lnTo>
                  <a:lnTo>
                    <a:pt x="454748" y="25260"/>
                  </a:lnTo>
                  <a:lnTo>
                    <a:pt x="454748" y="37896"/>
                  </a:lnTo>
                  <a:lnTo>
                    <a:pt x="467372" y="37896"/>
                  </a:lnTo>
                  <a:lnTo>
                    <a:pt x="480009" y="37896"/>
                  </a:lnTo>
                  <a:lnTo>
                    <a:pt x="480009" y="25273"/>
                  </a:lnTo>
                  <a:lnTo>
                    <a:pt x="492633" y="25273"/>
                  </a:lnTo>
                  <a:lnTo>
                    <a:pt x="492633" y="37896"/>
                  </a:lnTo>
                  <a:lnTo>
                    <a:pt x="505269" y="37896"/>
                  </a:lnTo>
                  <a:lnTo>
                    <a:pt x="517906" y="37896"/>
                  </a:lnTo>
                  <a:lnTo>
                    <a:pt x="517906" y="25273"/>
                  </a:lnTo>
                  <a:lnTo>
                    <a:pt x="517906" y="12636"/>
                  </a:lnTo>
                  <a:lnTo>
                    <a:pt x="517906" y="0"/>
                  </a:lnTo>
                  <a:close/>
                </a:path>
                <a:path w="619125" h="38100">
                  <a:moveTo>
                    <a:pt x="593699" y="25260"/>
                  </a:moveTo>
                  <a:lnTo>
                    <a:pt x="581063" y="25260"/>
                  </a:lnTo>
                  <a:lnTo>
                    <a:pt x="568426" y="25260"/>
                  </a:lnTo>
                  <a:lnTo>
                    <a:pt x="555790" y="25260"/>
                  </a:lnTo>
                  <a:lnTo>
                    <a:pt x="555790" y="37896"/>
                  </a:lnTo>
                  <a:lnTo>
                    <a:pt x="568426" y="37896"/>
                  </a:lnTo>
                  <a:lnTo>
                    <a:pt x="581063" y="37896"/>
                  </a:lnTo>
                  <a:lnTo>
                    <a:pt x="593699" y="37896"/>
                  </a:lnTo>
                  <a:lnTo>
                    <a:pt x="593699" y="25260"/>
                  </a:lnTo>
                  <a:close/>
                </a:path>
                <a:path w="619125" h="38100">
                  <a:moveTo>
                    <a:pt x="618947" y="0"/>
                  </a:moveTo>
                  <a:lnTo>
                    <a:pt x="618947" y="0"/>
                  </a:lnTo>
                  <a:lnTo>
                    <a:pt x="530529" y="0"/>
                  </a:lnTo>
                  <a:lnTo>
                    <a:pt x="530529" y="12636"/>
                  </a:lnTo>
                  <a:lnTo>
                    <a:pt x="530529" y="25260"/>
                  </a:lnTo>
                  <a:lnTo>
                    <a:pt x="530529" y="37896"/>
                  </a:lnTo>
                  <a:lnTo>
                    <a:pt x="543166" y="37896"/>
                  </a:lnTo>
                  <a:lnTo>
                    <a:pt x="543166" y="25273"/>
                  </a:lnTo>
                  <a:lnTo>
                    <a:pt x="543166" y="12636"/>
                  </a:lnTo>
                  <a:lnTo>
                    <a:pt x="555790" y="12636"/>
                  </a:lnTo>
                  <a:lnTo>
                    <a:pt x="606310" y="12636"/>
                  </a:lnTo>
                  <a:lnTo>
                    <a:pt x="606310" y="25260"/>
                  </a:lnTo>
                  <a:lnTo>
                    <a:pt x="606310" y="37896"/>
                  </a:lnTo>
                  <a:lnTo>
                    <a:pt x="618947" y="37896"/>
                  </a:lnTo>
                  <a:lnTo>
                    <a:pt x="618947" y="25273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5961735" y="3553383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36" y="12636"/>
                  </a:moveTo>
                  <a:lnTo>
                    <a:pt x="0" y="12636"/>
                  </a:lnTo>
                  <a:lnTo>
                    <a:pt x="0" y="25260"/>
                  </a:lnTo>
                  <a:lnTo>
                    <a:pt x="0" y="37896"/>
                  </a:lnTo>
                  <a:lnTo>
                    <a:pt x="0" y="50533"/>
                  </a:lnTo>
                  <a:lnTo>
                    <a:pt x="12636" y="50533"/>
                  </a:lnTo>
                  <a:lnTo>
                    <a:pt x="12636" y="37896"/>
                  </a:lnTo>
                  <a:lnTo>
                    <a:pt x="12636" y="25273"/>
                  </a:lnTo>
                  <a:lnTo>
                    <a:pt x="12636" y="12636"/>
                  </a:lnTo>
                  <a:close/>
                </a:path>
                <a:path w="619125" h="50800">
                  <a:moveTo>
                    <a:pt x="63169" y="12636"/>
                  </a:moveTo>
                  <a:lnTo>
                    <a:pt x="50533" y="12636"/>
                  </a:lnTo>
                  <a:lnTo>
                    <a:pt x="37909" y="12636"/>
                  </a:lnTo>
                  <a:lnTo>
                    <a:pt x="25273" y="12636"/>
                  </a:lnTo>
                  <a:lnTo>
                    <a:pt x="25273" y="25260"/>
                  </a:lnTo>
                  <a:lnTo>
                    <a:pt x="25273" y="37896"/>
                  </a:lnTo>
                  <a:lnTo>
                    <a:pt x="37896" y="37896"/>
                  </a:lnTo>
                  <a:lnTo>
                    <a:pt x="50533" y="37896"/>
                  </a:lnTo>
                  <a:lnTo>
                    <a:pt x="63169" y="37896"/>
                  </a:lnTo>
                  <a:lnTo>
                    <a:pt x="63169" y="25273"/>
                  </a:lnTo>
                  <a:lnTo>
                    <a:pt x="63169" y="12636"/>
                  </a:lnTo>
                  <a:close/>
                </a:path>
                <a:path w="619125" h="50800">
                  <a:moveTo>
                    <a:pt x="88430" y="12636"/>
                  </a:moveTo>
                  <a:lnTo>
                    <a:pt x="75793" y="12636"/>
                  </a:lnTo>
                  <a:lnTo>
                    <a:pt x="75793" y="25260"/>
                  </a:lnTo>
                  <a:lnTo>
                    <a:pt x="75793" y="37896"/>
                  </a:lnTo>
                  <a:lnTo>
                    <a:pt x="75793" y="50533"/>
                  </a:lnTo>
                  <a:lnTo>
                    <a:pt x="88430" y="50533"/>
                  </a:lnTo>
                  <a:lnTo>
                    <a:pt x="88430" y="37896"/>
                  </a:lnTo>
                  <a:lnTo>
                    <a:pt x="88430" y="25273"/>
                  </a:lnTo>
                  <a:lnTo>
                    <a:pt x="88430" y="12636"/>
                  </a:lnTo>
                  <a:close/>
                </a:path>
                <a:path w="619125" h="50800">
                  <a:moveTo>
                    <a:pt x="113690" y="12636"/>
                  </a:moveTo>
                  <a:lnTo>
                    <a:pt x="101053" y="12636"/>
                  </a:lnTo>
                  <a:lnTo>
                    <a:pt x="101053" y="25273"/>
                  </a:lnTo>
                  <a:lnTo>
                    <a:pt x="113690" y="25273"/>
                  </a:lnTo>
                  <a:lnTo>
                    <a:pt x="113690" y="12636"/>
                  </a:lnTo>
                  <a:close/>
                </a:path>
                <a:path w="619125" h="50800">
                  <a:moveTo>
                    <a:pt x="126326" y="37896"/>
                  </a:moveTo>
                  <a:lnTo>
                    <a:pt x="113690" y="37896"/>
                  </a:lnTo>
                  <a:lnTo>
                    <a:pt x="113690" y="50533"/>
                  </a:lnTo>
                  <a:lnTo>
                    <a:pt x="126326" y="50533"/>
                  </a:lnTo>
                  <a:lnTo>
                    <a:pt x="126326" y="37896"/>
                  </a:lnTo>
                  <a:close/>
                </a:path>
                <a:path w="619125" h="50800">
                  <a:moveTo>
                    <a:pt x="176847" y="12636"/>
                  </a:moveTo>
                  <a:lnTo>
                    <a:pt x="176847" y="12636"/>
                  </a:lnTo>
                  <a:lnTo>
                    <a:pt x="126326" y="12636"/>
                  </a:lnTo>
                  <a:lnTo>
                    <a:pt x="126326" y="25260"/>
                  </a:lnTo>
                  <a:lnTo>
                    <a:pt x="126326" y="37896"/>
                  </a:lnTo>
                  <a:lnTo>
                    <a:pt x="138963" y="37896"/>
                  </a:lnTo>
                  <a:lnTo>
                    <a:pt x="138963" y="25273"/>
                  </a:lnTo>
                  <a:lnTo>
                    <a:pt x="151587" y="25273"/>
                  </a:lnTo>
                  <a:lnTo>
                    <a:pt x="151587" y="37896"/>
                  </a:lnTo>
                  <a:lnTo>
                    <a:pt x="164211" y="37896"/>
                  </a:lnTo>
                  <a:lnTo>
                    <a:pt x="176847" y="37896"/>
                  </a:lnTo>
                  <a:lnTo>
                    <a:pt x="176847" y="25273"/>
                  </a:lnTo>
                  <a:lnTo>
                    <a:pt x="176847" y="12636"/>
                  </a:lnTo>
                  <a:close/>
                </a:path>
                <a:path w="619125" h="50800">
                  <a:moveTo>
                    <a:pt x="227380" y="12636"/>
                  </a:moveTo>
                  <a:lnTo>
                    <a:pt x="214744" y="12636"/>
                  </a:lnTo>
                  <a:lnTo>
                    <a:pt x="202120" y="12636"/>
                  </a:lnTo>
                  <a:lnTo>
                    <a:pt x="189484" y="12636"/>
                  </a:lnTo>
                  <a:lnTo>
                    <a:pt x="189484" y="25273"/>
                  </a:lnTo>
                  <a:lnTo>
                    <a:pt x="202107" y="25273"/>
                  </a:lnTo>
                  <a:lnTo>
                    <a:pt x="202107" y="37896"/>
                  </a:lnTo>
                  <a:lnTo>
                    <a:pt x="189484" y="37896"/>
                  </a:lnTo>
                  <a:lnTo>
                    <a:pt x="176847" y="37896"/>
                  </a:lnTo>
                  <a:lnTo>
                    <a:pt x="176847" y="50533"/>
                  </a:lnTo>
                  <a:lnTo>
                    <a:pt x="189484" y="50533"/>
                  </a:lnTo>
                  <a:lnTo>
                    <a:pt x="202107" y="50533"/>
                  </a:lnTo>
                  <a:lnTo>
                    <a:pt x="214744" y="50533"/>
                  </a:lnTo>
                  <a:lnTo>
                    <a:pt x="214744" y="37896"/>
                  </a:lnTo>
                  <a:lnTo>
                    <a:pt x="214744" y="25273"/>
                  </a:lnTo>
                  <a:lnTo>
                    <a:pt x="227380" y="25273"/>
                  </a:lnTo>
                  <a:lnTo>
                    <a:pt x="227380" y="12636"/>
                  </a:lnTo>
                  <a:close/>
                </a:path>
                <a:path w="619125" h="50800">
                  <a:moveTo>
                    <a:pt x="378955" y="12636"/>
                  </a:moveTo>
                  <a:lnTo>
                    <a:pt x="366318" y="12636"/>
                  </a:lnTo>
                  <a:lnTo>
                    <a:pt x="366318" y="25260"/>
                  </a:lnTo>
                  <a:lnTo>
                    <a:pt x="353695" y="25260"/>
                  </a:lnTo>
                  <a:lnTo>
                    <a:pt x="353695" y="37896"/>
                  </a:lnTo>
                  <a:lnTo>
                    <a:pt x="341058" y="37896"/>
                  </a:lnTo>
                  <a:lnTo>
                    <a:pt x="341058" y="25260"/>
                  </a:lnTo>
                  <a:lnTo>
                    <a:pt x="328434" y="25260"/>
                  </a:lnTo>
                  <a:lnTo>
                    <a:pt x="315798" y="25260"/>
                  </a:lnTo>
                  <a:lnTo>
                    <a:pt x="315798" y="12636"/>
                  </a:lnTo>
                  <a:lnTo>
                    <a:pt x="303161" y="12636"/>
                  </a:lnTo>
                  <a:lnTo>
                    <a:pt x="303161" y="25260"/>
                  </a:lnTo>
                  <a:lnTo>
                    <a:pt x="290537" y="25260"/>
                  </a:lnTo>
                  <a:lnTo>
                    <a:pt x="290537" y="12636"/>
                  </a:lnTo>
                  <a:lnTo>
                    <a:pt x="277901" y="12636"/>
                  </a:lnTo>
                  <a:lnTo>
                    <a:pt x="277901" y="25273"/>
                  </a:lnTo>
                  <a:lnTo>
                    <a:pt x="277901" y="37896"/>
                  </a:lnTo>
                  <a:lnTo>
                    <a:pt x="265277" y="37896"/>
                  </a:lnTo>
                  <a:lnTo>
                    <a:pt x="265277" y="25273"/>
                  </a:lnTo>
                  <a:lnTo>
                    <a:pt x="277901" y="25273"/>
                  </a:lnTo>
                  <a:lnTo>
                    <a:pt x="277901" y="12636"/>
                  </a:lnTo>
                  <a:lnTo>
                    <a:pt x="265264" y="12636"/>
                  </a:lnTo>
                  <a:lnTo>
                    <a:pt x="265264" y="25260"/>
                  </a:lnTo>
                  <a:lnTo>
                    <a:pt x="252641" y="25260"/>
                  </a:lnTo>
                  <a:lnTo>
                    <a:pt x="252641" y="12636"/>
                  </a:lnTo>
                  <a:lnTo>
                    <a:pt x="240004" y="12636"/>
                  </a:lnTo>
                  <a:lnTo>
                    <a:pt x="240004" y="25273"/>
                  </a:lnTo>
                  <a:lnTo>
                    <a:pt x="252641" y="25273"/>
                  </a:lnTo>
                  <a:lnTo>
                    <a:pt x="252641" y="37896"/>
                  </a:lnTo>
                  <a:lnTo>
                    <a:pt x="265264" y="37896"/>
                  </a:lnTo>
                  <a:lnTo>
                    <a:pt x="265264" y="50533"/>
                  </a:lnTo>
                  <a:lnTo>
                    <a:pt x="277901" y="50533"/>
                  </a:lnTo>
                  <a:lnTo>
                    <a:pt x="290537" y="50533"/>
                  </a:lnTo>
                  <a:lnTo>
                    <a:pt x="290537" y="37896"/>
                  </a:lnTo>
                  <a:lnTo>
                    <a:pt x="303161" y="37896"/>
                  </a:lnTo>
                  <a:lnTo>
                    <a:pt x="315798" y="37896"/>
                  </a:lnTo>
                  <a:lnTo>
                    <a:pt x="328422" y="37896"/>
                  </a:lnTo>
                  <a:lnTo>
                    <a:pt x="328422" y="50533"/>
                  </a:lnTo>
                  <a:lnTo>
                    <a:pt x="341058" y="50533"/>
                  </a:lnTo>
                  <a:lnTo>
                    <a:pt x="353695" y="50533"/>
                  </a:lnTo>
                  <a:lnTo>
                    <a:pt x="366331" y="50533"/>
                  </a:lnTo>
                  <a:lnTo>
                    <a:pt x="366331" y="37896"/>
                  </a:lnTo>
                  <a:lnTo>
                    <a:pt x="366331" y="25273"/>
                  </a:lnTo>
                  <a:lnTo>
                    <a:pt x="378955" y="25273"/>
                  </a:lnTo>
                  <a:lnTo>
                    <a:pt x="378955" y="12636"/>
                  </a:lnTo>
                  <a:close/>
                </a:path>
                <a:path w="619125" h="50800">
                  <a:moveTo>
                    <a:pt x="391591" y="37896"/>
                  </a:moveTo>
                  <a:lnTo>
                    <a:pt x="378955" y="37896"/>
                  </a:lnTo>
                  <a:lnTo>
                    <a:pt x="378955" y="50533"/>
                  </a:lnTo>
                  <a:lnTo>
                    <a:pt x="391591" y="50533"/>
                  </a:lnTo>
                  <a:lnTo>
                    <a:pt x="391591" y="37896"/>
                  </a:lnTo>
                  <a:close/>
                </a:path>
                <a:path w="619125" h="50800">
                  <a:moveTo>
                    <a:pt x="429488" y="12636"/>
                  </a:moveTo>
                  <a:lnTo>
                    <a:pt x="416852" y="12636"/>
                  </a:lnTo>
                  <a:lnTo>
                    <a:pt x="416852" y="25260"/>
                  </a:lnTo>
                  <a:lnTo>
                    <a:pt x="416852" y="37896"/>
                  </a:lnTo>
                  <a:lnTo>
                    <a:pt x="404215" y="37896"/>
                  </a:lnTo>
                  <a:lnTo>
                    <a:pt x="404215" y="50533"/>
                  </a:lnTo>
                  <a:lnTo>
                    <a:pt x="416852" y="50533"/>
                  </a:lnTo>
                  <a:lnTo>
                    <a:pt x="429488" y="50533"/>
                  </a:lnTo>
                  <a:lnTo>
                    <a:pt x="429488" y="37896"/>
                  </a:lnTo>
                  <a:lnTo>
                    <a:pt x="429488" y="25273"/>
                  </a:lnTo>
                  <a:lnTo>
                    <a:pt x="429488" y="12636"/>
                  </a:lnTo>
                  <a:close/>
                </a:path>
                <a:path w="619125" h="50800">
                  <a:moveTo>
                    <a:pt x="492645" y="37896"/>
                  </a:moveTo>
                  <a:lnTo>
                    <a:pt x="480009" y="37896"/>
                  </a:lnTo>
                  <a:lnTo>
                    <a:pt x="480009" y="25273"/>
                  </a:lnTo>
                  <a:lnTo>
                    <a:pt x="480009" y="12636"/>
                  </a:lnTo>
                  <a:lnTo>
                    <a:pt x="467385" y="12636"/>
                  </a:lnTo>
                  <a:lnTo>
                    <a:pt x="454748" y="12636"/>
                  </a:lnTo>
                  <a:lnTo>
                    <a:pt x="442112" y="12636"/>
                  </a:lnTo>
                  <a:lnTo>
                    <a:pt x="442112" y="25273"/>
                  </a:lnTo>
                  <a:lnTo>
                    <a:pt x="454748" y="25273"/>
                  </a:lnTo>
                  <a:lnTo>
                    <a:pt x="467372" y="25273"/>
                  </a:lnTo>
                  <a:lnTo>
                    <a:pt x="467372" y="37896"/>
                  </a:lnTo>
                  <a:lnTo>
                    <a:pt x="467372" y="50533"/>
                  </a:lnTo>
                  <a:lnTo>
                    <a:pt x="480009" y="50533"/>
                  </a:lnTo>
                  <a:lnTo>
                    <a:pt x="492645" y="50533"/>
                  </a:lnTo>
                  <a:lnTo>
                    <a:pt x="492645" y="37896"/>
                  </a:lnTo>
                  <a:close/>
                </a:path>
                <a:path w="619125" h="50800">
                  <a:moveTo>
                    <a:pt x="505269" y="12636"/>
                  </a:moveTo>
                  <a:lnTo>
                    <a:pt x="492633" y="12636"/>
                  </a:lnTo>
                  <a:lnTo>
                    <a:pt x="492633" y="25273"/>
                  </a:lnTo>
                  <a:lnTo>
                    <a:pt x="505269" y="25273"/>
                  </a:lnTo>
                  <a:lnTo>
                    <a:pt x="505269" y="12636"/>
                  </a:lnTo>
                  <a:close/>
                </a:path>
                <a:path w="619125" h="50800">
                  <a:moveTo>
                    <a:pt x="543166" y="12636"/>
                  </a:moveTo>
                  <a:lnTo>
                    <a:pt x="530529" y="12636"/>
                  </a:lnTo>
                  <a:lnTo>
                    <a:pt x="530529" y="25260"/>
                  </a:lnTo>
                  <a:lnTo>
                    <a:pt x="530529" y="37896"/>
                  </a:lnTo>
                  <a:lnTo>
                    <a:pt x="530529" y="50533"/>
                  </a:lnTo>
                  <a:lnTo>
                    <a:pt x="543166" y="50533"/>
                  </a:lnTo>
                  <a:lnTo>
                    <a:pt x="543166" y="37896"/>
                  </a:lnTo>
                  <a:lnTo>
                    <a:pt x="543166" y="25273"/>
                  </a:lnTo>
                  <a:lnTo>
                    <a:pt x="543166" y="12636"/>
                  </a:lnTo>
                  <a:close/>
                </a:path>
                <a:path w="619125" h="50800">
                  <a:moveTo>
                    <a:pt x="593699" y="12636"/>
                  </a:moveTo>
                  <a:lnTo>
                    <a:pt x="581063" y="12636"/>
                  </a:lnTo>
                  <a:lnTo>
                    <a:pt x="568426" y="12636"/>
                  </a:lnTo>
                  <a:lnTo>
                    <a:pt x="555790" y="12636"/>
                  </a:lnTo>
                  <a:lnTo>
                    <a:pt x="555790" y="25260"/>
                  </a:lnTo>
                  <a:lnTo>
                    <a:pt x="555790" y="37896"/>
                  </a:lnTo>
                  <a:lnTo>
                    <a:pt x="568426" y="37896"/>
                  </a:lnTo>
                  <a:lnTo>
                    <a:pt x="581063" y="37896"/>
                  </a:lnTo>
                  <a:lnTo>
                    <a:pt x="593699" y="37896"/>
                  </a:lnTo>
                  <a:lnTo>
                    <a:pt x="593699" y="25273"/>
                  </a:lnTo>
                  <a:lnTo>
                    <a:pt x="593699" y="12636"/>
                  </a:lnTo>
                  <a:close/>
                </a:path>
                <a:path w="619125" h="50800">
                  <a:moveTo>
                    <a:pt x="618947" y="0"/>
                  </a:moveTo>
                  <a:lnTo>
                    <a:pt x="606310" y="0"/>
                  </a:lnTo>
                  <a:lnTo>
                    <a:pt x="606310" y="12636"/>
                  </a:lnTo>
                  <a:lnTo>
                    <a:pt x="606310" y="25260"/>
                  </a:lnTo>
                  <a:lnTo>
                    <a:pt x="606310" y="37896"/>
                  </a:lnTo>
                  <a:lnTo>
                    <a:pt x="606310" y="50533"/>
                  </a:lnTo>
                  <a:lnTo>
                    <a:pt x="618947" y="50533"/>
                  </a:lnTo>
                  <a:lnTo>
                    <a:pt x="618947" y="37896"/>
                  </a:lnTo>
                  <a:lnTo>
                    <a:pt x="618947" y="25273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5961735" y="3610235"/>
              <a:ext cx="619125" cy="0"/>
            </a:xfrm>
            <a:custGeom>
              <a:avLst/>
              <a:gdLst/>
              <a:ahLst/>
              <a:cxnLst/>
              <a:rect l="l" t="t" r="r" b="b"/>
              <a:pathLst>
                <a:path w="619125">
                  <a:moveTo>
                    <a:pt x="0" y="0"/>
                  </a:moveTo>
                  <a:lnTo>
                    <a:pt x="618959" y="0"/>
                  </a:lnTo>
                </a:path>
              </a:pathLst>
            </a:custGeom>
            <a:ln w="12636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5961735" y="3616540"/>
              <a:ext cx="619125" cy="38100"/>
            </a:xfrm>
            <a:custGeom>
              <a:avLst/>
              <a:gdLst/>
              <a:ahLst/>
              <a:cxnLst/>
              <a:rect l="l" t="t" r="r" b="b"/>
              <a:pathLst>
                <a:path w="619125" h="38100">
                  <a:moveTo>
                    <a:pt x="50533" y="12636"/>
                  </a:moveTo>
                  <a:lnTo>
                    <a:pt x="37909" y="12636"/>
                  </a:lnTo>
                  <a:lnTo>
                    <a:pt x="25273" y="12636"/>
                  </a:lnTo>
                  <a:lnTo>
                    <a:pt x="25273" y="25260"/>
                  </a:lnTo>
                  <a:lnTo>
                    <a:pt x="12636" y="25260"/>
                  </a:lnTo>
                  <a:lnTo>
                    <a:pt x="12636" y="12636"/>
                  </a:lnTo>
                  <a:lnTo>
                    <a:pt x="0" y="12636"/>
                  </a:lnTo>
                  <a:lnTo>
                    <a:pt x="0" y="25260"/>
                  </a:lnTo>
                  <a:lnTo>
                    <a:pt x="0" y="37896"/>
                  </a:lnTo>
                  <a:lnTo>
                    <a:pt x="12636" y="37896"/>
                  </a:lnTo>
                  <a:lnTo>
                    <a:pt x="25273" y="37896"/>
                  </a:lnTo>
                  <a:lnTo>
                    <a:pt x="37896" y="37896"/>
                  </a:lnTo>
                  <a:lnTo>
                    <a:pt x="50533" y="37896"/>
                  </a:lnTo>
                  <a:lnTo>
                    <a:pt x="50533" y="25273"/>
                  </a:lnTo>
                  <a:lnTo>
                    <a:pt x="50533" y="12636"/>
                  </a:lnTo>
                  <a:close/>
                </a:path>
                <a:path w="619125" h="38100">
                  <a:moveTo>
                    <a:pt x="151587" y="0"/>
                  </a:moveTo>
                  <a:lnTo>
                    <a:pt x="138963" y="0"/>
                  </a:lnTo>
                  <a:lnTo>
                    <a:pt x="126326" y="0"/>
                  </a:lnTo>
                  <a:lnTo>
                    <a:pt x="126326" y="12636"/>
                  </a:lnTo>
                  <a:lnTo>
                    <a:pt x="113690" y="12636"/>
                  </a:lnTo>
                  <a:lnTo>
                    <a:pt x="113690" y="25260"/>
                  </a:lnTo>
                  <a:lnTo>
                    <a:pt x="101066" y="25260"/>
                  </a:lnTo>
                  <a:lnTo>
                    <a:pt x="101066" y="12636"/>
                  </a:lnTo>
                  <a:lnTo>
                    <a:pt x="113690" y="12636"/>
                  </a:lnTo>
                  <a:lnTo>
                    <a:pt x="113690" y="0"/>
                  </a:lnTo>
                  <a:lnTo>
                    <a:pt x="101053" y="0"/>
                  </a:lnTo>
                  <a:lnTo>
                    <a:pt x="101053" y="12636"/>
                  </a:lnTo>
                  <a:lnTo>
                    <a:pt x="88430" y="12636"/>
                  </a:lnTo>
                  <a:lnTo>
                    <a:pt x="75806" y="12636"/>
                  </a:lnTo>
                  <a:lnTo>
                    <a:pt x="63169" y="12636"/>
                  </a:lnTo>
                  <a:lnTo>
                    <a:pt x="63169" y="25260"/>
                  </a:lnTo>
                  <a:lnTo>
                    <a:pt x="63169" y="37896"/>
                  </a:lnTo>
                  <a:lnTo>
                    <a:pt x="75806" y="37896"/>
                  </a:lnTo>
                  <a:lnTo>
                    <a:pt x="75806" y="25273"/>
                  </a:lnTo>
                  <a:lnTo>
                    <a:pt x="88430" y="25273"/>
                  </a:lnTo>
                  <a:lnTo>
                    <a:pt x="101053" y="25273"/>
                  </a:lnTo>
                  <a:lnTo>
                    <a:pt x="101053" y="37896"/>
                  </a:lnTo>
                  <a:lnTo>
                    <a:pt x="113690" y="37896"/>
                  </a:lnTo>
                  <a:lnTo>
                    <a:pt x="126326" y="37896"/>
                  </a:lnTo>
                  <a:lnTo>
                    <a:pt x="126326" y="25273"/>
                  </a:lnTo>
                  <a:lnTo>
                    <a:pt x="138963" y="25273"/>
                  </a:lnTo>
                  <a:lnTo>
                    <a:pt x="138963" y="12636"/>
                  </a:lnTo>
                  <a:lnTo>
                    <a:pt x="151587" y="12636"/>
                  </a:lnTo>
                  <a:lnTo>
                    <a:pt x="151587" y="0"/>
                  </a:lnTo>
                  <a:close/>
                </a:path>
                <a:path w="619125" h="38100">
                  <a:moveTo>
                    <a:pt x="214744" y="0"/>
                  </a:moveTo>
                  <a:lnTo>
                    <a:pt x="202107" y="0"/>
                  </a:lnTo>
                  <a:lnTo>
                    <a:pt x="202107" y="12636"/>
                  </a:lnTo>
                  <a:lnTo>
                    <a:pt x="189484" y="12636"/>
                  </a:lnTo>
                  <a:lnTo>
                    <a:pt x="189484" y="0"/>
                  </a:lnTo>
                  <a:lnTo>
                    <a:pt x="176847" y="0"/>
                  </a:lnTo>
                  <a:lnTo>
                    <a:pt x="164211" y="0"/>
                  </a:lnTo>
                  <a:lnTo>
                    <a:pt x="164211" y="12636"/>
                  </a:lnTo>
                  <a:lnTo>
                    <a:pt x="151587" y="12636"/>
                  </a:lnTo>
                  <a:lnTo>
                    <a:pt x="151587" y="25273"/>
                  </a:lnTo>
                  <a:lnTo>
                    <a:pt x="164211" y="25273"/>
                  </a:lnTo>
                  <a:lnTo>
                    <a:pt x="164211" y="37896"/>
                  </a:lnTo>
                  <a:lnTo>
                    <a:pt x="176847" y="37896"/>
                  </a:lnTo>
                  <a:lnTo>
                    <a:pt x="176847" y="25273"/>
                  </a:lnTo>
                  <a:lnTo>
                    <a:pt x="189484" y="25273"/>
                  </a:lnTo>
                  <a:lnTo>
                    <a:pt x="189484" y="37896"/>
                  </a:lnTo>
                  <a:lnTo>
                    <a:pt x="202120" y="37896"/>
                  </a:lnTo>
                  <a:lnTo>
                    <a:pt x="202120" y="25273"/>
                  </a:lnTo>
                  <a:lnTo>
                    <a:pt x="202120" y="12636"/>
                  </a:lnTo>
                  <a:lnTo>
                    <a:pt x="214744" y="12636"/>
                  </a:lnTo>
                  <a:lnTo>
                    <a:pt x="214744" y="0"/>
                  </a:lnTo>
                  <a:close/>
                </a:path>
                <a:path w="619125" h="38100">
                  <a:moveTo>
                    <a:pt x="442112" y="0"/>
                  </a:moveTo>
                  <a:lnTo>
                    <a:pt x="429488" y="0"/>
                  </a:lnTo>
                  <a:lnTo>
                    <a:pt x="416852" y="0"/>
                  </a:lnTo>
                  <a:lnTo>
                    <a:pt x="416852" y="12636"/>
                  </a:lnTo>
                  <a:lnTo>
                    <a:pt x="416852" y="25260"/>
                  </a:lnTo>
                  <a:lnTo>
                    <a:pt x="404215" y="25260"/>
                  </a:lnTo>
                  <a:lnTo>
                    <a:pt x="391591" y="25260"/>
                  </a:lnTo>
                  <a:lnTo>
                    <a:pt x="391591" y="12636"/>
                  </a:lnTo>
                  <a:lnTo>
                    <a:pt x="391591" y="0"/>
                  </a:lnTo>
                  <a:lnTo>
                    <a:pt x="378955" y="0"/>
                  </a:lnTo>
                  <a:lnTo>
                    <a:pt x="378955" y="12636"/>
                  </a:lnTo>
                  <a:lnTo>
                    <a:pt x="366331" y="12636"/>
                  </a:lnTo>
                  <a:lnTo>
                    <a:pt x="366331" y="0"/>
                  </a:lnTo>
                  <a:lnTo>
                    <a:pt x="353695" y="0"/>
                  </a:lnTo>
                  <a:lnTo>
                    <a:pt x="353695" y="12636"/>
                  </a:lnTo>
                  <a:lnTo>
                    <a:pt x="341058" y="12636"/>
                  </a:lnTo>
                  <a:lnTo>
                    <a:pt x="341058" y="0"/>
                  </a:lnTo>
                  <a:lnTo>
                    <a:pt x="328422" y="0"/>
                  </a:lnTo>
                  <a:lnTo>
                    <a:pt x="328422" y="12636"/>
                  </a:lnTo>
                  <a:lnTo>
                    <a:pt x="315798" y="12636"/>
                  </a:lnTo>
                  <a:lnTo>
                    <a:pt x="303174" y="12636"/>
                  </a:lnTo>
                  <a:lnTo>
                    <a:pt x="290537" y="12636"/>
                  </a:lnTo>
                  <a:lnTo>
                    <a:pt x="290537" y="0"/>
                  </a:lnTo>
                  <a:lnTo>
                    <a:pt x="277901" y="0"/>
                  </a:lnTo>
                  <a:lnTo>
                    <a:pt x="265277" y="0"/>
                  </a:lnTo>
                  <a:lnTo>
                    <a:pt x="252641" y="0"/>
                  </a:lnTo>
                  <a:lnTo>
                    <a:pt x="252641" y="12636"/>
                  </a:lnTo>
                  <a:lnTo>
                    <a:pt x="240004" y="12636"/>
                  </a:lnTo>
                  <a:lnTo>
                    <a:pt x="240004" y="0"/>
                  </a:lnTo>
                  <a:lnTo>
                    <a:pt x="227368" y="0"/>
                  </a:lnTo>
                  <a:lnTo>
                    <a:pt x="227368" y="12636"/>
                  </a:lnTo>
                  <a:lnTo>
                    <a:pt x="227368" y="25260"/>
                  </a:lnTo>
                  <a:lnTo>
                    <a:pt x="214744" y="25260"/>
                  </a:lnTo>
                  <a:lnTo>
                    <a:pt x="214744" y="37896"/>
                  </a:lnTo>
                  <a:lnTo>
                    <a:pt x="227368" y="37896"/>
                  </a:lnTo>
                  <a:lnTo>
                    <a:pt x="240004" y="37896"/>
                  </a:lnTo>
                  <a:lnTo>
                    <a:pt x="252641" y="37896"/>
                  </a:lnTo>
                  <a:lnTo>
                    <a:pt x="252641" y="25273"/>
                  </a:lnTo>
                  <a:lnTo>
                    <a:pt x="265264" y="25273"/>
                  </a:lnTo>
                  <a:lnTo>
                    <a:pt x="277901" y="25273"/>
                  </a:lnTo>
                  <a:lnTo>
                    <a:pt x="290537" y="25273"/>
                  </a:lnTo>
                  <a:lnTo>
                    <a:pt x="290537" y="37896"/>
                  </a:lnTo>
                  <a:lnTo>
                    <a:pt x="303161" y="37896"/>
                  </a:lnTo>
                  <a:lnTo>
                    <a:pt x="315798" y="37896"/>
                  </a:lnTo>
                  <a:lnTo>
                    <a:pt x="328434" y="37896"/>
                  </a:lnTo>
                  <a:lnTo>
                    <a:pt x="328434" y="25273"/>
                  </a:lnTo>
                  <a:lnTo>
                    <a:pt x="341058" y="25273"/>
                  </a:lnTo>
                  <a:lnTo>
                    <a:pt x="353695" y="25273"/>
                  </a:lnTo>
                  <a:lnTo>
                    <a:pt x="366318" y="25273"/>
                  </a:lnTo>
                  <a:lnTo>
                    <a:pt x="366318" y="37896"/>
                  </a:lnTo>
                  <a:lnTo>
                    <a:pt x="416852" y="37896"/>
                  </a:lnTo>
                  <a:lnTo>
                    <a:pt x="416852" y="25273"/>
                  </a:lnTo>
                  <a:lnTo>
                    <a:pt x="429488" y="25273"/>
                  </a:lnTo>
                  <a:lnTo>
                    <a:pt x="429488" y="12636"/>
                  </a:lnTo>
                  <a:lnTo>
                    <a:pt x="442112" y="12636"/>
                  </a:lnTo>
                  <a:lnTo>
                    <a:pt x="442112" y="0"/>
                  </a:lnTo>
                  <a:close/>
                </a:path>
                <a:path w="619125" h="38100">
                  <a:moveTo>
                    <a:pt x="454748" y="25260"/>
                  </a:moveTo>
                  <a:lnTo>
                    <a:pt x="442112" y="25260"/>
                  </a:lnTo>
                  <a:lnTo>
                    <a:pt x="442112" y="37896"/>
                  </a:lnTo>
                  <a:lnTo>
                    <a:pt x="454748" y="37896"/>
                  </a:lnTo>
                  <a:lnTo>
                    <a:pt x="454748" y="25260"/>
                  </a:lnTo>
                  <a:close/>
                </a:path>
                <a:path w="619125" h="38100">
                  <a:moveTo>
                    <a:pt x="505269" y="0"/>
                  </a:moveTo>
                  <a:lnTo>
                    <a:pt x="492645" y="0"/>
                  </a:lnTo>
                  <a:lnTo>
                    <a:pt x="480009" y="0"/>
                  </a:lnTo>
                  <a:lnTo>
                    <a:pt x="480009" y="12636"/>
                  </a:lnTo>
                  <a:lnTo>
                    <a:pt x="467385" y="12636"/>
                  </a:lnTo>
                  <a:lnTo>
                    <a:pt x="467385" y="0"/>
                  </a:lnTo>
                  <a:lnTo>
                    <a:pt x="454748" y="0"/>
                  </a:lnTo>
                  <a:lnTo>
                    <a:pt x="454748" y="12636"/>
                  </a:lnTo>
                  <a:lnTo>
                    <a:pt x="467372" y="12636"/>
                  </a:lnTo>
                  <a:lnTo>
                    <a:pt x="467372" y="25260"/>
                  </a:lnTo>
                  <a:lnTo>
                    <a:pt x="467372" y="37896"/>
                  </a:lnTo>
                  <a:lnTo>
                    <a:pt x="480009" y="37896"/>
                  </a:lnTo>
                  <a:lnTo>
                    <a:pt x="480009" y="25273"/>
                  </a:lnTo>
                  <a:lnTo>
                    <a:pt x="492645" y="25273"/>
                  </a:lnTo>
                  <a:lnTo>
                    <a:pt x="492645" y="12636"/>
                  </a:lnTo>
                  <a:lnTo>
                    <a:pt x="505269" y="12636"/>
                  </a:lnTo>
                  <a:lnTo>
                    <a:pt x="505269" y="0"/>
                  </a:lnTo>
                  <a:close/>
                </a:path>
                <a:path w="619125" h="38100">
                  <a:moveTo>
                    <a:pt x="543166" y="12636"/>
                  </a:moveTo>
                  <a:lnTo>
                    <a:pt x="530529" y="12636"/>
                  </a:lnTo>
                  <a:lnTo>
                    <a:pt x="530529" y="25273"/>
                  </a:lnTo>
                  <a:lnTo>
                    <a:pt x="543166" y="25273"/>
                  </a:lnTo>
                  <a:lnTo>
                    <a:pt x="543166" y="12636"/>
                  </a:lnTo>
                  <a:close/>
                </a:path>
                <a:path w="619125" h="38100">
                  <a:moveTo>
                    <a:pt x="581063" y="12636"/>
                  </a:moveTo>
                  <a:lnTo>
                    <a:pt x="568426" y="12636"/>
                  </a:lnTo>
                  <a:lnTo>
                    <a:pt x="568426" y="25273"/>
                  </a:lnTo>
                  <a:lnTo>
                    <a:pt x="581063" y="25273"/>
                  </a:lnTo>
                  <a:lnTo>
                    <a:pt x="581063" y="12636"/>
                  </a:lnTo>
                  <a:close/>
                </a:path>
                <a:path w="619125" h="38100">
                  <a:moveTo>
                    <a:pt x="618947" y="12636"/>
                  </a:moveTo>
                  <a:lnTo>
                    <a:pt x="606310" y="12636"/>
                  </a:lnTo>
                  <a:lnTo>
                    <a:pt x="593674" y="12636"/>
                  </a:lnTo>
                  <a:lnTo>
                    <a:pt x="593674" y="25273"/>
                  </a:lnTo>
                  <a:lnTo>
                    <a:pt x="606310" y="25273"/>
                  </a:lnTo>
                  <a:lnTo>
                    <a:pt x="618947" y="25273"/>
                  </a:lnTo>
                  <a:lnTo>
                    <a:pt x="618947" y="1263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5961735" y="3641800"/>
              <a:ext cx="606425" cy="50800"/>
            </a:xfrm>
            <a:custGeom>
              <a:avLst/>
              <a:gdLst/>
              <a:ahLst/>
              <a:cxnLst/>
              <a:rect l="l" t="t" r="r" b="b"/>
              <a:pathLst>
                <a:path w="606425" h="50800">
                  <a:moveTo>
                    <a:pt x="37909" y="12636"/>
                  </a:moveTo>
                  <a:lnTo>
                    <a:pt x="25273" y="12636"/>
                  </a:lnTo>
                  <a:lnTo>
                    <a:pt x="12636" y="12636"/>
                  </a:lnTo>
                  <a:lnTo>
                    <a:pt x="0" y="12636"/>
                  </a:lnTo>
                  <a:lnTo>
                    <a:pt x="0" y="25273"/>
                  </a:lnTo>
                  <a:lnTo>
                    <a:pt x="0" y="37909"/>
                  </a:lnTo>
                  <a:lnTo>
                    <a:pt x="12636" y="37909"/>
                  </a:lnTo>
                  <a:lnTo>
                    <a:pt x="12636" y="25273"/>
                  </a:lnTo>
                  <a:lnTo>
                    <a:pt x="25273" y="25273"/>
                  </a:lnTo>
                  <a:lnTo>
                    <a:pt x="37909" y="25273"/>
                  </a:lnTo>
                  <a:lnTo>
                    <a:pt x="37909" y="12636"/>
                  </a:lnTo>
                  <a:close/>
                </a:path>
                <a:path w="606425" h="50800">
                  <a:moveTo>
                    <a:pt x="101066" y="12636"/>
                  </a:moveTo>
                  <a:lnTo>
                    <a:pt x="88430" y="12636"/>
                  </a:lnTo>
                  <a:lnTo>
                    <a:pt x="88430" y="25273"/>
                  </a:lnTo>
                  <a:lnTo>
                    <a:pt x="88430" y="37896"/>
                  </a:lnTo>
                  <a:lnTo>
                    <a:pt x="75806" y="37896"/>
                  </a:lnTo>
                  <a:lnTo>
                    <a:pt x="75806" y="25273"/>
                  </a:lnTo>
                  <a:lnTo>
                    <a:pt x="88430" y="25273"/>
                  </a:lnTo>
                  <a:lnTo>
                    <a:pt x="88430" y="12636"/>
                  </a:lnTo>
                  <a:lnTo>
                    <a:pt x="75806" y="12636"/>
                  </a:lnTo>
                  <a:lnTo>
                    <a:pt x="63169" y="12636"/>
                  </a:lnTo>
                  <a:lnTo>
                    <a:pt x="50533" y="12636"/>
                  </a:lnTo>
                  <a:lnTo>
                    <a:pt x="50533" y="25273"/>
                  </a:lnTo>
                  <a:lnTo>
                    <a:pt x="63169" y="25273"/>
                  </a:lnTo>
                  <a:lnTo>
                    <a:pt x="63169" y="37896"/>
                  </a:lnTo>
                  <a:lnTo>
                    <a:pt x="50533" y="37896"/>
                  </a:lnTo>
                  <a:lnTo>
                    <a:pt x="37909" y="37896"/>
                  </a:lnTo>
                  <a:lnTo>
                    <a:pt x="25273" y="37896"/>
                  </a:lnTo>
                  <a:lnTo>
                    <a:pt x="25273" y="50533"/>
                  </a:lnTo>
                  <a:lnTo>
                    <a:pt x="88430" y="50533"/>
                  </a:lnTo>
                  <a:lnTo>
                    <a:pt x="88430" y="37909"/>
                  </a:lnTo>
                  <a:lnTo>
                    <a:pt x="101066" y="37909"/>
                  </a:lnTo>
                  <a:lnTo>
                    <a:pt x="101066" y="25273"/>
                  </a:lnTo>
                  <a:lnTo>
                    <a:pt x="101066" y="12636"/>
                  </a:lnTo>
                  <a:close/>
                </a:path>
                <a:path w="606425" h="50800">
                  <a:moveTo>
                    <a:pt x="214744" y="37896"/>
                  </a:moveTo>
                  <a:lnTo>
                    <a:pt x="202120" y="37896"/>
                  </a:lnTo>
                  <a:lnTo>
                    <a:pt x="202120" y="25273"/>
                  </a:lnTo>
                  <a:lnTo>
                    <a:pt x="202120" y="12636"/>
                  </a:lnTo>
                  <a:lnTo>
                    <a:pt x="189484" y="12636"/>
                  </a:lnTo>
                  <a:lnTo>
                    <a:pt x="189484" y="25273"/>
                  </a:lnTo>
                  <a:lnTo>
                    <a:pt x="176847" y="25273"/>
                  </a:lnTo>
                  <a:lnTo>
                    <a:pt x="176847" y="12636"/>
                  </a:lnTo>
                  <a:lnTo>
                    <a:pt x="164211" y="12636"/>
                  </a:lnTo>
                  <a:lnTo>
                    <a:pt x="164211" y="25273"/>
                  </a:lnTo>
                  <a:lnTo>
                    <a:pt x="164211" y="37896"/>
                  </a:lnTo>
                  <a:lnTo>
                    <a:pt x="151587" y="37896"/>
                  </a:lnTo>
                  <a:lnTo>
                    <a:pt x="151587" y="25273"/>
                  </a:lnTo>
                  <a:lnTo>
                    <a:pt x="138963" y="25273"/>
                  </a:lnTo>
                  <a:lnTo>
                    <a:pt x="138963" y="12636"/>
                  </a:lnTo>
                  <a:lnTo>
                    <a:pt x="138950" y="25273"/>
                  </a:lnTo>
                  <a:lnTo>
                    <a:pt x="138950" y="37896"/>
                  </a:lnTo>
                  <a:lnTo>
                    <a:pt x="126326" y="37896"/>
                  </a:lnTo>
                  <a:lnTo>
                    <a:pt x="126326" y="25273"/>
                  </a:lnTo>
                  <a:lnTo>
                    <a:pt x="138950" y="25273"/>
                  </a:lnTo>
                  <a:lnTo>
                    <a:pt x="138950" y="12636"/>
                  </a:lnTo>
                  <a:lnTo>
                    <a:pt x="126326" y="12636"/>
                  </a:lnTo>
                  <a:lnTo>
                    <a:pt x="113690" y="12636"/>
                  </a:lnTo>
                  <a:lnTo>
                    <a:pt x="113690" y="25273"/>
                  </a:lnTo>
                  <a:lnTo>
                    <a:pt x="113690" y="37909"/>
                  </a:lnTo>
                  <a:lnTo>
                    <a:pt x="126326" y="37909"/>
                  </a:lnTo>
                  <a:lnTo>
                    <a:pt x="126326" y="50533"/>
                  </a:lnTo>
                  <a:lnTo>
                    <a:pt x="138950" y="50533"/>
                  </a:lnTo>
                  <a:lnTo>
                    <a:pt x="151587" y="50533"/>
                  </a:lnTo>
                  <a:lnTo>
                    <a:pt x="164223" y="50533"/>
                  </a:lnTo>
                  <a:lnTo>
                    <a:pt x="164223" y="37909"/>
                  </a:lnTo>
                  <a:lnTo>
                    <a:pt x="176847" y="37909"/>
                  </a:lnTo>
                  <a:lnTo>
                    <a:pt x="176847" y="50533"/>
                  </a:lnTo>
                  <a:lnTo>
                    <a:pt x="189484" y="50533"/>
                  </a:lnTo>
                  <a:lnTo>
                    <a:pt x="189484" y="37909"/>
                  </a:lnTo>
                  <a:lnTo>
                    <a:pt x="202107" y="37909"/>
                  </a:lnTo>
                  <a:lnTo>
                    <a:pt x="202107" y="50533"/>
                  </a:lnTo>
                  <a:lnTo>
                    <a:pt x="214744" y="50533"/>
                  </a:lnTo>
                  <a:lnTo>
                    <a:pt x="214744" y="37896"/>
                  </a:lnTo>
                  <a:close/>
                </a:path>
                <a:path w="606425" h="50800">
                  <a:moveTo>
                    <a:pt x="315798" y="25273"/>
                  </a:moveTo>
                  <a:lnTo>
                    <a:pt x="303174" y="25273"/>
                  </a:lnTo>
                  <a:lnTo>
                    <a:pt x="303174" y="12636"/>
                  </a:lnTo>
                  <a:lnTo>
                    <a:pt x="290537" y="12636"/>
                  </a:lnTo>
                  <a:lnTo>
                    <a:pt x="290537" y="25273"/>
                  </a:lnTo>
                  <a:lnTo>
                    <a:pt x="277901" y="25273"/>
                  </a:lnTo>
                  <a:lnTo>
                    <a:pt x="265277" y="25273"/>
                  </a:lnTo>
                  <a:lnTo>
                    <a:pt x="265277" y="12636"/>
                  </a:lnTo>
                  <a:lnTo>
                    <a:pt x="252641" y="12636"/>
                  </a:lnTo>
                  <a:lnTo>
                    <a:pt x="240004" y="12636"/>
                  </a:lnTo>
                  <a:lnTo>
                    <a:pt x="227380" y="12636"/>
                  </a:lnTo>
                  <a:lnTo>
                    <a:pt x="214744" y="12636"/>
                  </a:lnTo>
                  <a:lnTo>
                    <a:pt x="214744" y="25273"/>
                  </a:lnTo>
                  <a:lnTo>
                    <a:pt x="227368" y="25273"/>
                  </a:lnTo>
                  <a:lnTo>
                    <a:pt x="227368" y="37896"/>
                  </a:lnTo>
                  <a:lnTo>
                    <a:pt x="227368" y="50533"/>
                  </a:lnTo>
                  <a:lnTo>
                    <a:pt x="240004" y="50533"/>
                  </a:lnTo>
                  <a:lnTo>
                    <a:pt x="240004" y="37909"/>
                  </a:lnTo>
                  <a:lnTo>
                    <a:pt x="252641" y="37909"/>
                  </a:lnTo>
                  <a:lnTo>
                    <a:pt x="252641" y="25273"/>
                  </a:lnTo>
                  <a:lnTo>
                    <a:pt x="265264" y="25273"/>
                  </a:lnTo>
                  <a:lnTo>
                    <a:pt x="265264" y="37896"/>
                  </a:lnTo>
                  <a:lnTo>
                    <a:pt x="265264" y="50533"/>
                  </a:lnTo>
                  <a:lnTo>
                    <a:pt x="277901" y="50533"/>
                  </a:lnTo>
                  <a:lnTo>
                    <a:pt x="277901" y="37909"/>
                  </a:lnTo>
                  <a:lnTo>
                    <a:pt x="290537" y="37909"/>
                  </a:lnTo>
                  <a:lnTo>
                    <a:pt x="303161" y="37909"/>
                  </a:lnTo>
                  <a:lnTo>
                    <a:pt x="315798" y="37909"/>
                  </a:lnTo>
                  <a:lnTo>
                    <a:pt x="315798" y="25273"/>
                  </a:lnTo>
                  <a:close/>
                </a:path>
                <a:path w="606425" h="50800">
                  <a:moveTo>
                    <a:pt x="328434" y="12636"/>
                  </a:moveTo>
                  <a:lnTo>
                    <a:pt x="315798" y="12636"/>
                  </a:lnTo>
                  <a:lnTo>
                    <a:pt x="315798" y="25273"/>
                  </a:lnTo>
                  <a:lnTo>
                    <a:pt x="328434" y="25273"/>
                  </a:lnTo>
                  <a:lnTo>
                    <a:pt x="328434" y="12636"/>
                  </a:lnTo>
                  <a:close/>
                </a:path>
                <a:path w="606425" h="50800">
                  <a:moveTo>
                    <a:pt x="442112" y="12636"/>
                  </a:moveTo>
                  <a:lnTo>
                    <a:pt x="429488" y="12636"/>
                  </a:lnTo>
                  <a:lnTo>
                    <a:pt x="416852" y="12636"/>
                  </a:lnTo>
                  <a:lnTo>
                    <a:pt x="404215" y="12636"/>
                  </a:lnTo>
                  <a:lnTo>
                    <a:pt x="404215" y="25273"/>
                  </a:lnTo>
                  <a:lnTo>
                    <a:pt x="391591" y="25273"/>
                  </a:lnTo>
                  <a:lnTo>
                    <a:pt x="391591" y="12636"/>
                  </a:lnTo>
                  <a:lnTo>
                    <a:pt x="378955" y="12636"/>
                  </a:lnTo>
                  <a:lnTo>
                    <a:pt x="378955" y="25273"/>
                  </a:lnTo>
                  <a:lnTo>
                    <a:pt x="366331" y="25273"/>
                  </a:lnTo>
                  <a:lnTo>
                    <a:pt x="366331" y="12636"/>
                  </a:lnTo>
                  <a:lnTo>
                    <a:pt x="353695" y="12636"/>
                  </a:lnTo>
                  <a:lnTo>
                    <a:pt x="341058" y="12636"/>
                  </a:lnTo>
                  <a:lnTo>
                    <a:pt x="341058" y="25273"/>
                  </a:lnTo>
                  <a:lnTo>
                    <a:pt x="353695" y="25273"/>
                  </a:lnTo>
                  <a:lnTo>
                    <a:pt x="366318" y="25273"/>
                  </a:lnTo>
                  <a:lnTo>
                    <a:pt x="366318" y="37909"/>
                  </a:lnTo>
                  <a:lnTo>
                    <a:pt x="378955" y="37909"/>
                  </a:lnTo>
                  <a:lnTo>
                    <a:pt x="391579" y="37909"/>
                  </a:lnTo>
                  <a:lnTo>
                    <a:pt x="404215" y="37909"/>
                  </a:lnTo>
                  <a:lnTo>
                    <a:pt x="416852" y="37909"/>
                  </a:lnTo>
                  <a:lnTo>
                    <a:pt x="429488" y="37909"/>
                  </a:lnTo>
                  <a:lnTo>
                    <a:pt x="429488" y="25273"/>
                  </a:lnTo>
                  <a:lnTo>
                    <a:pt x="442112" y="25273"/>
                  </a:lnTo>
                  <a:lnTo>
                    <a:pt x="442112" y="12636"/>
                  </a:lnTo>
                  <a:close/>
                </a:path>
                <a:path w="606425" h="50800">
                  <a:moveTo>
                    <a:pt x="480009" y="0"/>
                  </a:moveTo>
                  <a:lnTo>
                    <a:pt x="467372" y="0"/>
                  </a:lnTo>
                  <a:lnTo>
                    <a:pt x="467372" y="12636"/>
                  </a:lnTo>
                  <a:lnTo>
                    <a:pt x="454748" y="12636"/>
                  </a:lnTo>
                  <a:lnTo>
                    <a:pt x="454748" y="25273"/>
                  </a:lnTo>
                  <a:lnTo>
                    <a:pt x="454748" y="37909"/>
                  </a:lnTo>
                  <a:lnTo>
                    <a:pt x="467385" y="37909"/>
                  </a:lnTo>
                  <a:lnTo>
                    <a:pt x="467385" y="25273"/>
                  </a:lnTo>
                  <a:lnTo>
                    <a:pt x="467385" y="12636"/>
                  </a:lnTo>
                  <a:lnTo>
                    <a:pt x="480009" y="12636"/>
                  </a:lnTo>
                  <a:lnTo>
                    <a:pt x="480009" y="0"/>
                  </a:lnTo>
                  <a:close/>
                </a:path>
                <a:path w="606425" h="50800">
                  <a:moveTo>
                    <a:pt x="505269" y="0"/>
                  </a:moveTo>
                  <a:lnTo>
                    <a:pt x="492633" y="0"/>
                  </a:lnTo>
                  <a:lnTo>
                    <a:pt x="492633" y="12636"/>
                  </a:lnTo>
                  <a:lnTo>
                    <a:pt x="505269" y="12636"/>
                  </a:lnTo>
                  <a:lnTo>
                    <a:pt x="505269" y="0"/>
                  </a:lnTo>
                  <a:close/>
                </a:path>
                <a:path w="606425" h="50800">
                  <a:moveTo>
                    <a:pt x="517906" y="25273"/>
                  </a:moveTo>
                  <a:lnTo>
                    <a:pt x="505269" y="25273"/>
                  </a:lnTo>
                  <a:lnTo>
                    <a:pt x="492633" y="25273"/>
                  </a:lnTo>
                  <a:lnTo>
                    <a:pt x="492633" y="37909"/>
                  </a:lnTo>
                  <a:lnTo>
                    <a:pt x="505269" y="37909"/>
                  </a:lnTo>
                  <a:lnTo>
                    <a:pt x="517906" y="37909"/>
                  </a:lnTo>
                  <a:lnTo>
                    <a:pt x="517906" y="25273"/>
                  </a:lnTo>
                  <a:close/>
                </a:path>
                <a:path w="606425" h="50800">
                  <a:moveTo>
                    <a:pt x="568426" y="0"/>
                  </a:moveTo>
                  <a:lnTo>
                    <a:pt x="568426" y="0"/>
                  </a:lnTo>
                  <a:lnTo>
                    <a:pt x="517906" y="0"/>
                  </a:lnTo>
                  <a:lnTo>
                    <a:pt x="517906" y="12636"/>
                  </a:lnTo>
                  <a:lnTo>
                    <a:pt x="517906" y="25273"/>
                  </a:lnTo>
                  <a:lnTo>
                    <a:pt x="530529" y="25273"/>
                  </a:lnTo>
                  <a:lnTo>
                    <a:pt x="530529" y="37909"/>
                  </a:lnTo>
                  <a:lnTo>
                    <a:pt x="543166" y="37909"/>
                  </a:lnTo>
                  <a:lnTo>
                    <a:pt x="543166" y="25273"/>
                  </a:lnTo>
                  <a:lnTo>
                    <a:pt x="543166" y="12636"/>
                  </a:lnTo>
                  <a:lnTo>
                    <a:pt x="555790" y="12636"/>
                  </a:lnTo>
                  <a:lnTo>
                    <a:pt x="555790" y="25273"/>
                  </a:lnTo>
                  <a:lnTo>
                    <a:pt x="568426" y="25273"/>
                  </a:lnTo>
                  <a:lnTo>
                    <a:pt x="568426" y="12636"/>
                  </a:lnTo>
                  <a:lnTo>
                    <a:pt x="568426" y="0"/>
                  </a:lnTo>
                  <a:close/>
                </a:path>
                <a:path w="606425" h="50800">
                  <a:moveTo>
                    <a:pt x="606310" y="25273"/>
                  </a:moveTo>
                  <a:lnTo>
                    <a:pt x="593699" y="25273"/>
                  </a:lnTo>
                  <a:lnTo>
                    <a:pt x="581063" y="25273"/>
                  </a:lnTo>
                  <a:lnTo>
                    <a:pt x="568426" y="25273"/>
                  </a:lnTo>
                  <a:lnTo>
                    <a:pt x="568426" y="37909"/>
                  </a:lnTo>
                  <a:lnTo>
                    <a:pt x="581063" y="37909"/>
                  </a:lnTo>
                  <a:lnTo>
                    <a:pt x="593674" y="37909"/>
                  </a:lnTo>
                  <a:lnTo>
                    <a:pt x="606310" y="37909"/>
                  </a:lnTo>
                  <a:lnTo>
                    <a:pt x="606310" y="2527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5961735" y="3679697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63169" y="25273"/>
                  </a:moveTo>
                  <a:lnTo>
                    <a:pt x="50533" y="25273"/>
                  </a:lnTo>
                  <a:lnTo>
                    <a:pt x="50533" y="37896"/>
                  </a:lnTo>
                  <a:lnTo>
                    <a:pt x="37909" y="37896"/>
                  </a:lnTo>
                  <a:lnTo>
                    <a:pt x="37909" y="25273"/>
                  </a:lnTo>
                  <a:lnTo>
                    <a:pt x="25273" y="25273"/>
                  </a:lnTo>
                  <a:lnTo>
                    <a:pt x="12636" y="25273"/>
                  </a:lnTo>
                  <a:lnTo>
                    <a:pt x="12636" y="12636"/>
                  </a:lnTo>
                  <a:lnTo>
                    <a:pt x="0" y="12636"/>
                  </a:lnTo>
                  <a:lnTo>
                    <a:pt x="0" y="25273"/>
                  </a:lnTo>
                  <a:lnTo>
                    <a:pt x="0" y="37909"/>
                  </a:lnTo>
                  <a:lnTo>
                    <a:pt x="12636" y="37909"/>
                  </a:lnTo>
                  <a:lnTo>
                    <a:pt x="25273" y="37909"/>
                  </a:lnTo>
                  <a:lnTo>
                    <a:pt x="25273" y="50533"/>
                  </a:lnTo>
                  <a:lnTo>
                    <a:pt x="37896" y="50533"/>
                  </a:lnTo>
                  <a:lnTo>
                    <a:pt x="50533" y="50533"/>
                  </a:lnTo>
                  <a:lnTo>
                    <a:pt x="63169" y="50533"/>
                  </a:lnTo>
                  <a:lnTo>
                    <a:pt x="63169" y="37909"/>
                  </a:lnTo>
                  <a:lnTo>
                    <a:pt x="63169" y="25273"/>
                  </a:lnTo>
                  <a:close/>
                </a:path>
                <a:path w="619125" h="50800">
                  <a:moveTo>
                    <a:pt x="88430" y="25273"/>
                  </a:moveTo>
                  <a:lnTo>
                    <a:pt x="75793" y="25273"/>
                  </a:lnTo>
                  <a:lnTo>
                    <a:pt x="75793" y="37909"/>
                  </a:lnTo>
                  <a:lnTo>
                    <a:pt x="88430" y="37909"/>
                  </a:lnTo>
                  <a:lnTo>
                    <a:pt x="88430" y="25273"/>
                  </a:lnTo>
                  <a:close/>
                </a:path>
                <a:path w="619125" h="50800">
                  <a:moveTo>
                    <a:pt x="113690" y="12636"/>
                  </a:moveTo>
                  <a:lnTo>
                    <a:pt x="101053" y="12636"/>
                  </a:lnTo>
                  <a:lnTo>
                    <a:pt x="101053" y="25273"/>
                  </a:lnTo>
                  <a:lnTo>
                    <a:pt x="113690" y="25273"/>
                  </a:lnTo>
                  <a:lnTo>
                    <a:pt x="113690" y="12636"/>
                  </a:lnTo>
                  <a:close/>
                </a:path>
                <a:path w="619125" h="50800">
                  <a:moveTo>
                    <a:pt x="151587" y="12636"/>
                  </a:moveTo>
                  <a:lnTo>
                    <a:pt x="138963" y="12636"/>
                  </a:lnTo>
                  <a:lnTo>
                    <a:pt x="126326" y="12636"/>
                  </a:lnTo>
                  <a:lnTo>
                    <a:pt x="126326" y="25273"/>
                  </a:lnTo>
                  <a:lnTo>
                    <a:pt x="113690" y="25273"/>
                  </a:lnTo>
                  <a:lnTo>
                    <a:pt x="113690" y="37909"/>
                  </a:lnTo>
                  <a:lnTo>
                    <a:pt x="126326" y="37909"/>
                  </a:lnTo>
                  <a:lnTo>
                    <a:pt x="138950" y="37909"/>
                  </a:lnTo>
                  <a:lnTo>
                    <a:pt x="151587" y="37909"/>
                  </a:lnTo>
                  <a:lnTo>
                    <a:pt x="151587" y="25273"/>
                  </a:lnTo>
                  <a:lnTo>
                    <a:pt x="151587" y="12636"/>
                  </a:lnTo>
                  <a:close/>
                </a:path>
                <a:path w="619125" h="50800">
                  <a:moveTo>
                    <a:pt x="176847" y="12636"/>
                  </a:moveTo>
                  <a:lnTo>
                    <a:pt x="164211" y="12636"/>
                  </a:lnTo>
                  <a:lnTo>
                    <a:pt x="164211" y="25273"/>
                  </a:lnTo>
                  <a:lnTo>
                    <a:pt x="164211" y="37909"/>
                  </a:lnTo>
                  <a:lnTo>
                    <a:pt x="176847" y="37909"/>
                  </a:lnTo>
                  <a:lnTo>
                    <a:pt x="176847" y="25273"/>
                  </a:lnTo>
                  <a:lnTo>
                    <a:pt x="176847" y="12636"/>
                  </a:lnTo>
                  <a:close/>
                </a:path>
                <a:path w="619125" h="50800">
                  <a:moveTo>
                    <a:pt x="202120" y="25273"/>
                  </a:moveTo>
                  <a:lnTo>
                    <a:pt x="189484" y="25273"/>
                  </a:lnTo>
                  <a:lnTo>
                    <a:pt x="189484" y="37909"/>
                  </a:lnTo>
                  <a:lnTo>
                    <a:pt x="202120" y="37909"/>
                  </a:lnTo>
                  <a:lnTo>
                    <a:pt x="202120" y="25273"/>
                  </a:lnTo>
                  <a:close/>
                </a:path>
                <a:path w="619125" h="50800">
                  <a:moveTo>
                    <a:pt x="404215" y="0"/>
                  </a:moveTo>
                  <a:lnTo>
                    <a:pt x="391591" y="0"/>
                  </a:lnTo>
                  <a:lnTo>
                    <a:pt x="378955" y="0"/>
                  </a:lnTo>
                  <a:lnTo>
                    <a:pt x="366318" y="0"/>
                  </a:lnTo>
                  <a:lnTo>
                    <a:pt x="366318" y="12636"/>
                  </a:lnTo>
                  <a:lnTo>
                    <a:pt x="353695" y="12636"/>
                  </a:lnTo>
                  <a:lnTo>
                    <a:pt x="341058" y="12636"/>
                  </a:lnTo>
                  <a:lnTo>
                    <a:pt x="341058" y="0"/>
                  </a:lnTo>
                  <a:lnTo>
                    <a:pt x="328422" y="0"/>
                  </a:lnTo>
                  <a:lnTo>
                    <a:pt x="328422" y="12636"/>
                  </a:lnTo>
                  <a:lnTo>
                    <a:pt x="315798" y="12636"/>
                  </a:lnTo>
                  <a:lnTo>
                    <a:pt x="315798" y="0"/>
                  </a:lnTo>
                  <a:lnTo>
                    <a:pt x="303174" y="0"/>
                  </a:lnTo>
                  <a:lnTo>
                    <a:pt x="290537" y="0"/>
                  </a:lnTo>
                  <a:lnTo>
                    <a:pt x="277901" y="0"/>
                  </a:lnTo>
                  <a:lnTo>
                    <a:pt x="265264" y="0"/>
                  </a:lnTo>
                  <a:lnTo>
                    <a:pt x="265264" y="12636"/>
                  </a:lnTo>
                  <a:lnTo>
                    <a:pt x="265264" y="25273"/>
                  </a:lnTo>
                  <a:lnTo>
                    <a:pt x="252641" y="25273"/>
                  </a:lnTo>
                  <a:lnTo>
                    <a:pt x="252641" y="12636"/>
                  </a:lnTo>
                  <a:lnTo>
                    <a:pt x="240004" y="12636"/>
                  </a:lnTo>
                  <a:lnTo>
                    <a:pt x="227380" y="12636"/>
                  </a:lnTo>
                  <a:lnTo>
                    <a:pt x="214744" y="12636"/>
                  </a:lnTo>
                  <a:lnTo>
                    <a:pt x="214744" y="25273"/>
                  </a:lnTo>
                  <a:lnTo>
                    <a:pt x="227368" y="25273"/>
                  </a:lnTo>
                  <a:lnTo>
                    <a:pt x="227368" y="37909"/>
                  </a:lnTo>
                  <a:lnTo>
                    <a:pt x="240004" y="37909"/>
                  </a:lnTo>
                  <a:lnTo>
                    <a:pt x="252641" y="37909"/>
                  </a:lnTo>
                  <a:lnTo>
                    <a:pt x="265277" y="37909"/>
                  </a:lnTo>
                  <a:lnTo>
                    <a:pt x="265277" y="25273"/>
                  </a:lnTo>
                  <a:lnTo>
                    <a:pt x="277901" y="25273"/>
                  </a:lnTo>
                  <a:lnTo>
                    <a:pt x="290537" y="25273"/>
                  </a:lnTo>
                  <a:lnTo>
                    <a:pt x="290537" y="12636"/>
                  </a:lnTo>
                  <a:lnTo>
                    <a:pt x="303161" y="12636"/>
                  </a:lnTo>
                  <a:lnTo>
                    <a:pt x="303161" y="25273"/>
                  </a:lnTo>
                  <a:lnTo>
                    <a:pt x="290537" y="25273"/>
                  </a:lnTo>
                  <a:lnTo>
                    <a:pt x="290537" y="37909"/>
                  </a:lnTo>
                  <a:lnTo>
                    <a:pt x="353695" y="37909"/>
                  </a:lnTo>
                  <a:lnTo>
                    <a:pt x="353695" y="25273"/>
                  </a:lnTo>
                  <a:lnTo>
                    <a:pt x="366331" y="25273"/>
                  </a:lnTo>
                  <a:lnTo>
                    <a:pt x="366331" y="12636"/>
                  </a:lnTo>
                  <a:lnTo>
                    <a:pt x="378955" y="12636"/>
                  </a:lnTo>
                  <a:lnTo>
                    <a:pt x="391579" y="12636"/>
                  </a:lnTo>
                  <a:lnTo>
                    <a:pt x="391579" y="25273"/>
                  </a:lnTo>
                  <a:lnTo>
                    <a:pt x="378955" y="25273"/>
                  </a:lnTo>
                  <a:lnTo>
                    <a:pt x="378955" y="37909"/>
                  </a:lnTo>
                  <a:lnTo>
                    <a:pt x="391579" y="37909"/>
                  </a:lnTo>
                  <a:lnTo>
                    <a:pt x="404215" y="37909"/>
                  </a:lnTo>
                  <a:lnTo>
                    <a:pt x="404215" y="25273"/>
                  </a:lnTo>
                  <a:lnTo>
                    <a:pt x="404215" y="12636"/>
                  </a:lnTo>
                  <a:lnTo>
                    <a:pt x="404215" y="0"/>
                  </a:lnTo>
                  <a:close/>
                </a:path>
                <a:path w="619125" h="50800">
                  <a:moveTo>
                    <a:pt x="429488" y="12636"/>
                  </a:moveTo>
                  <a:lnTo>
                    <a:pt x="416852" y="12636"/>
                  </a:lnTo>
                  <a:lnTo>
                    <a:pt x="416852" y="25273"/>
                  </a:lnTo>
                  <a:lnTo>
                    <a:pt x="416852" y="37909"/>
                  </a:lnTo>
                  <a:lnTo>
                    <a:pt x="429488" y="37909"/>
                  </a:lnTo>
                  <a:lnTo>
                    <a:pt x="429488" y="25273"/>
                  </a:lnTo>
                  <a:lnTo>
                    <a:pt x="429488" y="12636"/>
                  </a:lnTo>
                  <a:close/>
                </a:path>
                <a:path w="619125" h="50800">
                  <a:moveTo>
                    <a:pt x="505269" y="12636"/>
                  </a:moveTo>
                  <a:lnTo>
                    <a:pt x="492645" y="12636"/>
                  </a:lnTo>
                  <a:lnTo>
                    <a:pt x="480009" y="12636"/>
                  </a:lnTo>
                  <a:lnTo>
                    <a:pt x="480009" y="0"/>
                  </a:lnTo>
                  <a:lnTo>
                    <a:pt x="467385" y="0"/>
                  </a:lnTo>
                  <a:lnTo>
                    <a:pt x="454748" y="0"/>
                  </a:lnTo>
                  <a:lnTo>
                    <a:pt x="442112" y="0"/>
                  </a:lnTo>
                  <a:lnTo>
                    <a:pt x="442112" y="12636"/>
                  </a:lnTo>
                  <a:lnTo>
                    <a:pt x="454748" y="12636"/>
                  </a:lnTo>
                  <a:lnTo>
                    <a:pt x="467372" y="12636"/>
                  </a:lnTo>
                  <a:lnTo>
                    <a:pt x="467372" y="25273"/>
                  </a:lnTo>
                  <a:lnTo>
                    <a:pt x="454748" y="25273"/>
                  </a:lnTo>
                  <a:lnTo>
                    <a:pt x="454748" y="37909"/>
                  </a:lnTo>
                  <a:lnTo>
                    <a:pt x="467385" y="37909"/>
                  </a:lnTo>
                  <a:lnTo>
                    <a:pt x="467385" y="25273"/>
                  </a:lnTo>
                  <a:lnTo>
                    <a:pt x="480009" y="25273"/>
                  </a:lnTo>
                  <a:lnTo>
                    <a:pt x="480009" y="37909"/>
                  </a:lnTo>
                  <a:lnTo>
                    <a:pt x="492645" y="37909"/>
                  </a:lnTo>
                  <a:lnTo>
                    <a:pt x="492645" y="25273"/>
                  </a:lnTo>
                  <a:lnTo>
                    <a:pt x="505269" y="25273"/>
                  </a:lnTo>
                  <a:lnTo>
                    <a:pt x="505269" y="12636"/>
                  </a:lnTo>
                  <a:close/>
                </a:path>
                <a:path w="619125" h="50800">
                  <a:moveTo>
                    <a:pt x="517906" y="0"/>
                  </a:moveTo>
                  <a:lnTo>
                    <a:pt x="505269" y="0"/>
                  </a:lnTo>
                  <a:lnTo>
                    <a:pt x="505269" y="12636"/>
                  </a:lnTo>
                  <a:lnTo>
                    <a:pt x="517906" y="12636"/>
                  </a:lnTo>
                  <a:lnTo>
                    <a:pt x="517906" y="0"/>
                  </a:lnTo>
                  <a:close/>
                </a:path>
                <a:path w="619125" h="50800">
                  <a:moveTo>
                    <a:pt x="543166" y="25273"/>
                  </a:moveTo>
                  <a:lnTo>
                    <a:pt x="530542" y="25273"/>
                  </a:lnTo>
                  <a:lnTo>
                    <a:pt x="530542" y="12636"/>
                  </a:lnTo>
                  <a:lnTo>
                    <a:pt x="517906" y="12636"/>
                  </a:lnTo>
                  <a:lnTo>
                    <a:pt x="517906" y="25273"/>
                  </a:lnTo>
                  <a:lnTo>
                    <a:pt x="530529" y="25273"/>
                  </a:lnTo>
                  <a:lnTo>
                    <a:pt x="530529" y="37909"/>
                  </a:lnTo>
                  <a:lnTo>
                    <a:pt x="543166" y="37909"/>
                  </a:lnTo>
                  <a:lnTo>
                    <a:pt x="543166" y="25273"/>
                  </a:lnTo>
                  <a:close/>
                </a:path>
                <a:path w="619125" h="50800">
                  <a:moveTo>
                    <a:pt x="581063" y="25273"/>
                  </a:moveTo>
                  <a:lnTo>
                    <a:pt x="568426" y="25273"/>
                  </a:lnTo>
                  <a:lnTo>
                    <a:pt x="568426" y="12636"/>
                  </a:lnTo>
                  <a:lnTo>
                    <a:pt x="555802" y="12636"/>
                  </a:lnTo>
                  <a:lnTo>
                    <a:pt x="555802" y="0"/>
                  </a:lnTo>
                  <a:lnTo>
                    <a:pt x="543166" y="0"/>
                  </a:lnTo>
                  <a:lnTo>
                    <a:pt x="543166" y="12636"/>
                  </a:lnTo>
                  <a:lnTo>
                    <a:pt x="543166" y="25273"/>
                  </a:lnTo>
                  <a:lnTo>
                    <a:pt x="555790" y="25273"/>
                  </a:lnTo>
                  <a:lnTo>
                    <a:pt x="555790" y="37909"/>
                  </a:lnTo>
                  <a:lnTo>
                    <a:pt x="568426" y="37909"/>
                  </a:lnTo>
                  <a:lnTo>
                    <a:pt x="581063" y="37909"/>
                  </a:lnTo>
                  <a:lnTo>
                    <a:pt x="581063" y="25273"/>
                  </a:lnTo>
                  <a:close/>
                </a:path>
                <a:path w="619125" h="50800">
                  <a:moveTo>
                    <a:pt x="606310" y="25273"/>
                  </a:moveTo>
                  <a:lnTo>
                    <a:pt x="593699" y="25273"/>
                  </a:lnTo>
                  <a:lnTo>
                    <a:pt x="593699" y="12636"/>
                  </a:lnTo>
                  <a:lnTo>
                    <a:pt x="593699" y="0"/>
                  </a:lnTo>
                  <a:lnTo>
                    <a:pt x="581063" y="0"/>
                  </a:lnTo>
                  <a:lnTo>
                    <a:pt x="568426" y="0"/>
                  </a:lnTo>
                  <a:lnTo>
                    <a:pt x="568426" y="12636"/>
                  </a:lnTo>
                  <a:lnTo>
                    <a:pt x="581063" y="12636"/>
                  </a:lnTo>
                  <a:lnTo>
                    <a:pt x="581063" y="25273"/>
                  </a:lnTo>
                  <a:lnTo>
                    <a:pt x="593674" y="25273"/>
                  </a:lnTo>
                  <a:lnTo>
                    <a:pt x="593674" y="37909"/>
                  </a:lnTo>
                  <a:lnTo>
                    <a:pt x="606310" y="37909"/>
                  </a:lnTo>
                  <a:lnTo>
                    <a:pt x="606310" y="25273"/>
                  </a:lnTo>
                  <a:close/>
                </a:path>
                <a:path w="619125" h="50800">
                  <a:moveTo>
                    <a:pt x="618947" y="0"/>
                  </a:moveTo>
                  <a:lnTo>
                    <a:pt x="606310" y="0"/>
                  </a:lnTo>
                  <a:lnTo>
                    <a:pt x="606310" y="12636"/>
                  </a:lnTo>
                  <a:lnTo>
                    <a:pt x="606310" y="25273"/>
                  </a:lnTo>
                  <a:lnTo>
                    <a:pt x="618947" y="25273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5961735" y="3717594"/>
              <a:ext cx="619125" cy="38100"/>
            </a:xfrm>
            <a:custGeom>
              <a:avLst/>
              <a:gdLst/>
              <a:ahLst/>
              <a:cxnLst/>
              <a:rect l="l" t="t" r="r" b="b"/>
              <a:pathLst>
                <a:path w="619125" h="38100">
                  <a:moveTo>
                    <a:pt x="113690" y="12636"/>
                  </a:moveTo>
                  <a:lnTo>
                    <a:pt x="101066" y="12636"/>
                  </a:lnTo>
                  <a:lnTo>
                    <a:pt x="88430" y="12636"/>
                  </a:lnTo>
                  <a:lnTo>
                    <a:pt x="75806" y="12636"/>
                  </a:lnTo>
                  <a:lnTo>
                    <a:pt x="75806" y="0"/>
                  </a:lnTo>
                  <a:lnTo>
                    <a:pt x="63169" y="0"/>
                  </a:lnTo>
                  <a:lnTo>
                    <a:pt x="50533" y="0"/>
                  </a:lnTo>
                  <a:lnTo>
                    <a:pt x="50533" y="12636"/>
                  </a:lnTo>
                  <a:lnTo>
                    <a:pt x="50533" y="25260"/>
                  </a:lnTo>
                  <a:lnTo>
                    <a:pt x="37909" y="25260"/>
                  </a:lnTo>
                  <a:lnTo>
                    <a:pt x="25273" y="25260"/>
                  </a:lnTo>
                  <a:lnTo>
                    <a:pt x="25273" y="12636"/>
                  </a:lnTo>
                  <a:lnTo>
                    <a:pt x="12636" y="12636"/>
                  </a:lnTo>
                  <a:lnTo>
                    <a:pt x="0" y="12636"/>
                  </a:lnTo>
                  <a:lnTo>
                    <a:pt x="0" y="25260"/>
                  </a:lnTo>
                  <a:lnTo>
                    <a:pt x="0" y="37896"/>
                  </a:lnTo>
                  <a:lnTo>
                    <a:pt x="12636" y="37896"/>
                  </a:lnTo>
                  <a:lnTo>
                    <a:pt x="25273" y="37896"/>
                  </a:lnTo>
                  <a:lnTo>
                    <a:pt x="37896" y="37896"/>
                  </a:lnTo>
                  <a:lnTo>
                    <a:pt x="50533" y="37896"/>
                  </a:lnTo>
                  <a:lnTo>
                    <a:pt x="63169" y="37896"/>
                  </a:lnTo>
                  <a:lnTo>
                    <a:pt x="63169" y="25273"/>
                  </a:lnTo>
                  <a:lnTo>
                    <a:pt x="113690" y="25273"/>
                  </a:lnTo>
                  <a:lnTo>
                    <a:pt x="113690" y="12636"/>
                  </a:lnTo>
                  <a:close/>
                </a:path>
                <a:path w="619125" h="38100">
                  <a:moveTo>
                    <a:pt x="138963" y="25260"/>
                  </a:moveTo>
                  <a:lnTo>
                    <a:pt x="126326" y="25260"/>
                  </a:lnTo>
                  <a:lnTo>
                    <a:pt x="126326" y="37896"/>
                  </a:lnTo>
                  <a:lnTo>
                    <a:pt x="138963" y="37896"/>
                  </a:lnTo>
                  <a:lnTo>
                    <a:pt x="138963" y="25260"/>
                  </a:lnTo>
                  <a:close/>
                </a:path>
                <a:path w="619125" h="38100">
                  <a:moveTo>
                    <a:pt x="138963" y="0"/>
                  </a:moveTo>
                  <a:lnTo>
                    <a:pt x="126326" y="0"/>
                  </a:lnTo>
                  <a:lnTo>
                    <a:pt x="126326" y="12636"/>
                  </a:lnTo>
                  <a:lnTo>
                    <a:pt x="138963" y="12636"/>
                  </a:lnTo>
                  <a:lnTo>
                    <a:pt x="138963" y="0"/>
                  </a:lnTo>
                  <a:close/>
                </a:path>
                <a:path w="619125" h="38100">
                  <a:moveTo>
                    <a:pt x="265277" y="0"/>
                  </a:moveTo>
                  <a:lnTo>
                    <a:pt x="252641" y="0"/>
                  </a:lnTo>
                  <a:lnTo>
                    <a:pt x="240004" y="0"/>
                  </a:lnTo>
                  <a:lnTo>
                    <a:pt x="227368" y="0"/>
                  </a:lnTo>
                  <a:lnTo>
                    <a:pt x="227368" y="12636"/>
                  </a:lnTo>
                  <a:lnTo>
                    <a:pt x="227368" y="25260"/>
                  </a:lnTo>
                  <a:lnTo>
                    <a:pt x="214744" y="25260"/>
                  </a:lnTo>
                  <a:lnTo>
                    <a:pt x="214744" y="12636"/>
                  </a:lnTo>
                  <a:lnTo>
                    <a:pt x="202120" y="12636"/>
                  </a:lnTo>
                  <a:lnTo>
                    <a:pt x="202120" y="0"/>
                  </a:lnTo>
                  <a:lnTo>
                    <a:pt x="189484" y="0"/>
                  </a:lnTo>
                  <a:lnTo>
                    <a:pt x="176847" y="0"/>
                  </a:lnTo>
                  <a:lnTo>
                    <a:pt x="176847" y="12636"/>
                  </a:lnTo>
                  <a:lnTo>
                    <a:pt x="189484" y="12636"/>
                  </a:lnTo>
                  <a:lnTo>
                    <a:pt x="189484" y="25260"/>
                  </a:lnTo>
                  <a:lnTo>
                    <a:pt x="176847" y="25260"/>
                  </a:lnTo>
                  <a:lnTo>
                    <a:pt x="176847" y="12636"/>
                  </a:lnTo>
                  <a:lnTo>
                    <a:pt x="164211" y="12636"/>
                  </a:lnTo>
                  <a:lnTo>
                    <a:pt x="164211" y="25260"/>
                  </a:lnTo>
                  <a:lnTo>
                    <a:pt x="151587" y="25260"/>
                  </a:lnTo>
                  <a:lnTo>
                    <a:pt x="151587" y="37896"/>
                  </a:lnTo>
                  <a:lnTo>
                    <a:pt x="164211" y="37896"/>
                  </a:lnTo>
                  <a:lnTo>
                    <a:pt x="176847" y="37896"/>
                  </a:lnTo>
                  <a:lnTo>
                    <a:pt x="189484" y="37896"/>
                  </a:lnTo>
                  <a:lnTo>
                    <a:pt x="189484" y="25273"/>
                  </a:lnTo>
                  <a:lnTo>
                    <a:pt x="202107" y="25273"/>
                  </a:lnTo>
                  <a:lnTo>
                    <a:pt x="214744" y="25273"/>
                  </a:lnTo>
                  <a:lnTo>
                    <a:pt x="214744" y="37896"/>
                  </a:lnTo>
                  <a:lnTo>
                    <a:pt x="227380" y="37896"/>
                  </a:lnTo>
                  <a:lnTo>
                    <a:pt x="227380" y="25273"/>
                  </a:lnTo>
                  <a:lnTo>
                    <a:pt x="240004" y="25273"/>
                  </a:lnTo>
                  <a:lnTo>
                    <a:pt x="240004" y="12636"/>
                  </a:lnTo>
                  <a:lnTo>
                    <a:pt x="252641" y="12636"/>
                  </a:lnTo>
                  <a:lnTo>
                    <a:pt x="252641" y="25273"/>
                  </a:lnTo>
                  <a:lnTo>
                    <a:pt x="265277" y="25273"/>
                  </a:lnTo>
                  <a:lnTo>
                    <a:pt x="265277" y="12636"/>
                  </a:lnTo>
                  <a:lnTo>
                    <a:pt x="265277" y="0"/>
                  </a:lnTo>
                  <a:close/>
                </a:path>
                <a:path w="619125" h="38100">
                  <a:moveTo>
                    <a:pt x="290537" y="0"/>
                  </a:moveTo>
                  <a:lnTo>
                    <a:pt x="277901" y="0"/>
                  </a:lnTo>
                  <a:lnTo>
                    <a:pt x="277901" y="12636"/>
                  </a:lnTo>
                  <a:lnTo>
                    <a:pt x="290537" y="12636"/>
                  </a:lnTo>
                  <a:lnTo>
                    <a:pt x="290537" y="0"/>
                  </a:lnTo>
                  <a:close/>
                </a:path>
                <a:path w="619125" h="38100">
                  <a:moveTo>
                    <a:pt x="303174" y="12636"/>
                  </a:moveTo>
                  <a:lnTo>
                    <a:pt x="290537" y="12636"/>
                  </a:lnTo>
                  <a:lnTo>
                    <a:pt x="290537" y="25260"/>
                  </a:lnTo>
                  <a:lnTo>
                    <a:pt x="277901" y="25260"/>
                  </a:lnTo>
                  <a:lnTo>
                    <a:pt x="277901" y="37896"/>
                  </a:lnTo>
                  <a:lnTo>
                    <a:pt x="290537" y="37896"/>
                  </a:lnTo>
                  <a:lnTo>
                    <a:pt x="303174" y="37896"/>
                  </a:lnTo>
                  <a:lnTo>
                    <a:pt x="303174" y="25273"/>
                  </a:lnTo>
                  <a:lnTo>
                    <a:pt x="303174" y="12636"/>
                  </a:lnTo>
                  <a:close/>
                </a:path>
                <a:path w="619125" h="38100">
                  <a:moveTo>
                    <a:pt x="454748" y="25260"/>
                  </a:moveTo>
                  <a:lnTo>
                    <a:pt x="442112" y="25260"/>
                  </a:lnTo>
                  <a:lnTo>
                    <a:pt x="429488" y="25260"/>
                  </a:lnTo>
                  <a:lnTo>
                    <a:pt x="429488" y="12636"/>
                  </a:lnTo>
                  <a:lnTo>
                    <a:pt x="416852" y="12636"/>
                  </a:lnTo>
                  <a:lnTo>
                    <a:pt x="416852" y="25260"/>
                  </a:lnTo>
                  <a:lnTo>
                    <a:pt x="404215" y="25260"/>
                  </a:lnTo>
                  <a:lnTo>
                    <a:pt x="404215" y="12636"/>
                  </a:lnTo>
                  <a:lnTo>
                    <a:pt x="391591" y="12636"/>
                  </a:lnTo>
                  <a:lnTo>
                    <a:pt x="378955" y="12636"/>
                  </a:lnTo>
                  <a:lnTo>
                    <a:pt x="378955" y="0"/>
                  </a:lnTo>
                  <a:lnTo>
                    <a:pt x="366318" y="0"/>
                  </a:lnTo>
                  <a:lnTo>
                    <a:pt x="366318" y="12636"/>
                  </a:lnTo>
                  <a:lnTo>
                    <a:pt x="353695" y="12636"/>
                  </a:lnTo>
                  <a:lnTo>
                    <a:pt x="353695" y="0"/>
                  </a:lnTo>
                  <a:lnTo>
                    <a:pt x="341058" y="0"/>
                  </a:lnTo>
                  <a:lnTo>
                    <a:pt x="341058" y="12636"/>
                  </a:lnTo>
                  <a:lnTo>
                    <a:pt x="328434" y="12636"/>
                  </a:lnTo>
                  <a:lnTo>
                    <a:pt x="328434" y="0"/>
                  </a:lnTo>
                  <a:lnTo>
                    <a:pt x="315798" y="0"/>
                  </a:lnTo>
                  <a:lnTo>
                    <a:pt x="315798" y="12636"/>
                  </a:lnTo>
                  <a:lnTo>
                    <a:pt x="315798" y="25273"/>
                  </a:lnTo>
                  <a:lnTo>
                    <a:pt x="328422" y="25273"/>
                  </a:lnTo>
                  <a:lnTo>
                    <a:pt x="341058" y="25273"/>
                  </a:lnTo>
                  <a:lnTo>
                    <a:pt x="353695" y="25273"/>
                  </a:lnTo>
                  <a:lnTo>
                    <a:pt x="366318" y="25273"/>
                  </a:lnTo>
                  <a:lnTo>
                    <a:pt x="366318" y="37896"/>
                  </a:lnTo>
                  <a:lnTo>
                    <a:pt x="454748" y="37896"/>
                  </a:lnTo>
                  <a:lnTo>
                    <a:pt x="454748" y="25260"/>
                  </a:lnTo>
                  <a:close/>
                </a:path>
                <a:path w="619125" h="38100">
                  <a:moveTo>
                    <a:pt x="480009" y="12636"/>
                  </a:moveTo>
                  <a:lnTo>
                    <a:pt x="467372" y="12636"/>
                  </a:lnTo>
                  <a:lnTo>
                    <a:pt x="467372" y="25273"/>
                  </a:lnTo>
                  <a:lnTo>
                    <a:pt x="480009" y="25273"/>
                  </a:lnTo>
                  <a:lnTo>
                    <a:pt x="480009" y="12636"/>
                  </a:lnTo>
                  <a:close/>
                </a:path>
                <a:path w="619125" h="38100">
                  <a:moveTo>
                    <a:pt x="492645" y="0"/>
                  </a:moveTo>
                  <a:lnTo>
                    <a:pt x="480009" y="0"/>
                  </a:lnTo>
                  <a:lnTo>
                    <a:pt x="480009" y="12636"/>
                  </a:lnTo>
                  <a:lnTo>
                    <a:pt x="492645" y="12636"/>
                  </a:lnTo>
                  <a:lnTo>
                    <a:pt x="492645" y="0"/>
                  </a:lnTo>
                  <a:close/>
                </a:path>
                <a:path w="619125" h="38100">
                  <a:moveTo>
                    <a:pt x="618947" y="0"/>
                  </a:moveTo>
                  <a:lnTo>
                    <a:pt x="606310" y="0"/>
                  </a:lnTo>
                  <a:lnTo>
                    <a:pt x="606310" y="12636"/>
                  </a:lnTo>
                  <a:lnTo>
                    <a:pt x="593699" y="12636"/>
                  </a:lnTo>
                  <a:lnTo>
                    <a:pt x="581063" y="12636"/>
                  </a:lnTo>
                  <a:lnTo>
                    <a:pt x="581063" y="25260"/>
                  </a:lnTo>
                  <a:lnTo>
                    <a:pt x="568426" y="25260"/>
                  </a:lnTo>
                  <a:lnTo>
                    <a:pt x="568426" y="12636"/>
                  </a:lnTo>
                  <a:lnTo>
                    <a:pt x="568426" y="0"/>
                  </a:lnTo>
                  <a:lnTo>
                    <a:pt x="517906" y="0"/>
                  </a:lnTo>
                  <a:lnTo>
                    <a:pt x="517906" y="12636"/>
                  </a:lnTo>
                  <a:lnTo>
                    <a:pt x="505269" y="12636"/>
                  </a:lnTo>
                  <a:lnTo>
                    <a:pt x="505269" y="25260"/>
                  </a:lnTo>
                  <a:lnTo>
                    <a:pt x="492633" y="25260"/>
                  </a:lnTo>
                  <a:lnTo>
                    <a:pt x="492633" y="37896"/>
                  </a:lnTo>
                  <a:lnTo>
                    <a:pt x="505269" y="37896"/>
                  </a:lnTo>
                  <a:lnTo>
                    <a:pt x="517906" y="37896"/>
                  </a:lnTo>
                  <a:lnTo>
                    <a:pt x="517906" y="25273"/>
                  </a:lnTo>
                  <a:lnTo>
                    <a:pt x="530542" y="25273"/>
                  </a:lnTo>
                  <a:lnTo>
                    <a:pt x="530542" y="12636"/>
                  </a:lnTo>
                  <a:lnTo>
                    <a:pt x="543166" y="12636"/>
                  </a:lnTo>
                  <a:lnTo>
                    <a:pt x="543166" y="25260"/>
                  </a:lnTo>
                  <a:lnTo>
                    <a:pt x="543166" y="37896"/>
                  </a:lnTo>
                  <a:lnTo>
                    <a:pt x="555790" y="37896"/>
                  </a:lnTo>
                  <a:lnTo>
                    <a:pt x="568426" y="37896"/>
                  </a:lnTo>
                  <a:lnTo>
                    <a:pt x="581063" y="37896"/>
                  </a:lnTo>
                  <a:lnTo>
                    <a:pt x="581063" y="25273"/>
                  </a:lnTo>
                  <a:lnTo>
                    <a:pt x="593674" y="25273"/>
                  </a:lnTo>
                  <a:lnTo>
                    <a:pt x="606310" y="25273"/>
                  </a:lnTo>
                  <a:lnTo>
                    <a:pt x="618947" y="25273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5961735" y="3742854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36" y="12636"/>
                  </a:moveTo>
                  <a:lnTo>
                    <a:pt x="0" y="12636"/>
                  </a:lnTo>
                  <a:lnTo>
                    <a:pt x="0" y="25285"/>
                  </a:lnTo>
                  <a:lnTo>
                    <a:pt x="12636" y="25285"/>
                  </a:lnTo>
                  <a:lnTo>
                    <a:pt x="12636" y="12636"/>
                  </a:lnTo>
                  <a:close/>
                </a:path>
                <a:path w="619125" h="50800">
                  <a:moveTo>
                    <a:pt x="88430" y="37896"/>
                  </a:moveTo>
                  <a:lnTo>
                    <a:pt x="75793" y="37896"/>
                  </a:lnTo>
                  <a:lnTo>
                    <a:pt x="75793" y="50533"/>
                  </a:lnTo>
                  <a:lnTo>
                    <a:pt x="88430" y="50533"/>
                  </a:lnTo>
                  <a:lnTo>
                    <a:pt x="88430" y="37896"/>
                  </a:lnTo>
                  <a:close/>
                </a:path>
                <a:path w="619125" h="50800">
                  <a:moveTo>
                    <a:pt x="88430" y="12636"/>
                  </a:moveTo>
                  <a:lnTo>
                    <a:pt x="75806" y="12636"/>
                  </a:lnTo>
                  <a:lnTo>
                    <a:pt x="63169" y="12636"/>
                  </a:lnTo>
                  <a:lnTo>
                    <a:pt x="63169" y="25273"/>
                  </a:lnTo>
                  <a:lnTo>
                    <a:pt x="50533" y="25273"/>
                  </a:lnTo>
                  <a:lnTo>
                    <a:pt x="37909" y="25273"/>
                  </a:lnTo>
                  <a:lnTo>
                    <a:pt x="25273" y="25273"/>
                  </a:lnTo>
                  <a:lnTo>
                    <a:pt x="25273" y="37896"/>
                  </a:lnTo>
                  <a:lnTo>
                    <a:pt x="12636" y="37896"/>
                  </a:lnTo>
                  <a:lnTo>
                    <a:pt x="0" y="37896"/>
                  </a:lnTo>
                  <a:lnTo>
                    <a:pt x="0" y="50533"/>
                  </a:lnTo>
                  <a:lnTo>
                    <a:pt x="63169" y="50533"/>
                  </a:lnTo>
                  <a:lnTo>
                    <a:pt x="63169" y="37909"/>
                  </a:lnTo>
                  <a:lnTo>
                    <a:pt x="63169" y="25285"/>
                  </a:lnTo>
                  <a:lnTo>
                    <a:pt x="75793" y="25285"/>
                  </a:lnTo>
                  <a:lnTo>
                    <a:pt x="88430" y="25285"/>
                  </a:lnTo>
                  <a:lnTo>
                    <a:pt x="88430" y="12636"/>
                  </a:lnTo>
                  <a:close/>
                </a:path>
                <a:path w="619125" h="50800">
                  <a:moveTo>
                    <a:pt x="189484" y="12636"/>
                  </a:moveTo>
                  <a:lnTo>
                    <a:pt x="189484" y="12636"/>
                  </a:lnTo>
                  <a:lnTo>
                    <a:pt x="113690" y="12636"/>
                  </a:lnTo>
                  <a:lnTo>
                    <a:pt x="113690" y="25285"/>
                  </a:lnTo>
                  <a:lnTo>
                    <a:pt x="126326" y="25285"/>
                  </a:lnTo>
                  <a:lnTo>
                    <a:pt x="138950" y="25285"/>
                  </a:lnTo>
                  <a:lnTo>
                    <a:pt x="138950" y="37896"/>
                  </a:lnTo>
                  <a:lnTo>
                    <a:pt x="126326" y="37896"/>
                  </a:lnTo>
                  <a:lnTo>
                    <a:pt x="126326" y="50533"/>
                  </a:lnTo>
                  <a:lnTo>
                    <a:pt x="138963" y="50533"/>
                  </a:lnTo>
                  <a:lnTo>
                    <a:pt x="138963" y="37909"/>
                  </a:lnTo>
                  <a:lnTo>
                    <a:pt x="151587" y="37909"/>
                  </a:lnTo>
                  <a:lnTo>
                    <a:pt x="164211" y="37909"/>
                  </a:lnTo>
                  <a:lnTo>
                    <a:pt x="164211" y="50533"/>
                  </a:lnTo>
                  <a:lnTo>
                    <a:pt x="176847" y="50533"/>
                  </a:lnTo>
                  <a:lnTo>
                    <a:pt x="176847" y="37896"/>
                  </a:lnTo>
                  <a:lnTo>
                    <a:pt x="164223" y="37896"/>
                  </a:lnTo>
                  <a:lnTo>
                    <a:pt x="164223" y="25285"/>
                  </a:lnTo>
                  <a:lnTo>
                    <a:pt x="176847" y="25285"/>
                  </a:lnTo>
                  <a:lnTo>
                    <a:pt x="189484" y="25285"/>
                  </a:lnTo>
                  <a:lnTo>
                    <a:pt x="189484" y="12636"/>
                  </a:lnTo>
                  <a:close/>
                </a:path>
                <a:path w="619125" h="50800">
                  <a:moveTo>
                    <a:pt x="277901" y="25273"/>
                  </a:moveTo>
                  <a:lnTo>
                    <a:pt x="265264" y="25273"/>
                  </a:lnTo>
                  <a:lnTo>
                    <a:pt x="265264" y="37896"/>
                  </a:lnTo>
                  <a:lnTo>
                    <a:pt x="252641" y="37896"/>
                  </a:lnTo>
                  <a:lnTo>
                    <a:pt x="252641" y="25285"/>
                  </a:lnTo>
                  <a:lnTo>
                    <a:pt x="252641" y="12636"/>
                  </a:lnTo>
                  <a:lnTo>
                    <a:pt x="240004" y="12636"/>
                  </a:lnTo>
                  <a:lnTo>
                    <a:pt x="240004" y="25273"/>
                  </a:lnTo>
                  <a:lnTo>
                    <a:pt x="240004" y="37896"/>
                  </a:lnTo>
                  <a:lnTo>
                    <a:pt x="227380" y="37896"/>
                  </a:lnTo>
                  <a:lnTo>
                    <a:pt x="227380" y="25285"/>
                  </a:lnTo>
                  <a:lnTo>
                    <a:pt x="227380" y="12636"/>
                  </a:lnTo>
                  <a:lnTo>
                    <a:pt x="214744" y="12636"/>
                  </a:lnTo>
                  <a:lnTo>
                    <a:pt x="202107" y="12636"/>
                  </a:lnTo>
                  <a:lnTo>
                    <a:pt x="202107" y="25273"/>
                  </a:lnTo>
                  <a:lnTo>
                    <a:pt x="202107" y="37909"/>
                  </a:lnTo>
                  <a:lnTo>
                    <a:pt x="214744" y="37909"/>
                  </a:lnTo>
                  <a:lnTo>
                    <a:pt x="227368" y="37909"/>
                  </a:lnTo>
                  <a:lnTo>
                    <a:pt x="227368" y="50533"/>
                  </a:lnTo>
                  <a:lnTo>
                    <a:pt x="240004" y="50533"/>
                  </a:lnTo>
                  <a:lnTo>
                    <a:pt x="252641" y="50533"/>
                  </a:lnTo>
                  <a:lnTo>
                    <a:pt x="265277" y="50533"/>
                  </a:lnTo>
                  <a:lnTo>
                    <a:pt x="265277" y="37909"/>
                  </a:lnTo>
                  <a:lnTo>
                    <a:pt x="277901" y="37909"/>
                  </a:lnTo>
                  <a:lnTo>
                    <a:pt x="277901" y="25273"/>
                  </a:lnTo>
                  <a:close/>
                </a:path>
                <a:path w="619125" h="50800">
                  <a:moveTo>
                    <a:pt x="341058" y="12636"/>
                  </a:moveTo>
                  <a:lnTo>
                    <a:pt x="341058" y="12636"/>
                  </a:lnTo>
                  <a:lnTo>
                    <a:pt x="290537" y="12636"/>
                  </a:lnTo>
                  <a:lnTo>
                    <a:pt x="290537" y="25273"/>
                  </a:lnTo>
                  <a:lnTo>
                    <a:pt x="290537" y="37909"/>
                  </a:lnTo>
                  <a:lnTo>
                    <a:pt x="303161" y="37909"/>
                  </a:lnTo>
                  <a:lnTo>
                    <a:pt x="315798" y="37909"/>
                  </a:lnTo>
                  <a:lnTo>
                    <a:pt x="315798" y="50533"/>
                  </a:lnTo>
                  <a:lnTo>
                    <a:pt x="328422" y="50533"/>
                  </a:lnTo>
                  <a:lnTo>
                    <a:pt x="341058" y="50533"/>
                  </a:lnTo>
                  <a:lnTo>
                    <a:pt x="341058" y="37896"/>
                  </a:lnTo>
                  <a:lnTo>
                    <a:pt x="328434" y="37896"/>
                  </a:lnTo>
                  <a:lnTo>
                    <a:pt x="328434" y="25285"/>
                  </a:lnTo>
                  <a:lnTo>
                    <a:pt x="341058" y="25285"/>
                  </a:lnTo>
                  <a:lnTo>
                    <a:pt x="341058" y="12636"/>
                  </a:lnTo>
                  <a:close/>
                </a:path>
                <a:path w="619125" h="50800">
                  <a:moveTo>
                    <a:pt x="505269" y="37896"/>
                  </a:moveTo>
                  <a:lnTo>
                    <a:pt x="492645" y="37896"/>
                  </a:lnTo>
                  <a:lnTo>
                    <a:pt x="492645" y="25273"/>
                  </a:lnTo>
                  <a:lnTo>
                    <a:pt x="480009" y="25273"/>
                  </a:lnTo>
                  <a:lnTo>
                    <a:pt x="467385" y="25273"/>
                  </a:lnTo>
                  <a:lnTo>
                    <a:pt x="454748" y="25273"/>
                  </a:lnTo>
                  <a:lnTo>
                    <a:pt x="442112" y="25273"/>
                  </a:lnTo>
                  <a:lnTo>
                    <a:pt x="442112" y="12636"/>
                  </a:lnTo>
                  <a:lnTo>
                    <a:pt x="429475" y="12636"/>
                  </a:lnTo>
                  <a:lnTo>
                    <a:pt x="429475" y="25273"/>
                  </a:lnTo>
                  <a:lnTo>
                    <a:pt x="416852" y="25273"/>
                  </a:lnTo>
                  <a:lnTo>
                    <a:pt x="416852" y="12636"/>
                  </a:lnTo>
                  <a:lnTo>
                    <a:pt x="404215" y="12636"/>
                  </a:lnTo>
                  <a:lnTo>
                    <a:pt x="391591" y="12636"/>
                  </a:lnTo>
                  <a:lnTo>
                    <a:pt x="378955" y="12636"/>
                  </a:lnTo>
                  <a:lnTo>
                    <a:pt x="378955" y="25273"/>
                  </a:lnTo>
                  <a:lnTo>
                    <a:pt x="378955" y="37896"/>
                  </a:lnTo>
                  <a:lnTo>
                    <a:pt x="366331" y="37896"/>
                  </a:lnTo>
                  <a:lnTo>
                    <a:pt x="366331" y="25285"/>
                  </a:lnTo>
                  <a:lnTo>
                    <a:pt x="366331" y="12636"/>
                  </a:lnTo>
                  <a:lnTo>
                    <a:pt x="353695" y="12636"/>
                  </a:lnTo>
                  <a:lnTo>
                    <a:pt x="353695" y="50533"/>
                  </a:lnTo>
                  <a:lnTo>
                    <a:pt x="366318" y="50533"/>
                  </a:lnTo>
                  <a:lnTo>
                    <a:pt x="378955" y="50533"/>
                  </a:lnTo>
                  <a:lnTo>
                    <a:pt x="378955" y="37909"/>
                  </a:lnTo>
                  <a:lnTo>
                    <a:pt x="391591" y="37909"/>
                  </a:lnTo>
                  <a:lnTo>
                    <a:pt x="391591" y="25285"/>
                  </a:lnTo>
                  <a:lnTo>
                    <a:pt x="404215" y="25285"/>
                  </a:lnTo>
                  <a:lnTo>
                    <a:pt x="416852" y="25285"/>
                  </a:lnTo>
                  <a:lnTo>
                    <a:pt x="416852" y="37909"/>
                  </a:lnTo>
                  <a:lnTo>
                    <a:pt x="429488" y="37909"/>
                  </a:lnTo>
                  <a:lnTo>
                    <a:pt x="429488" y="25285"/>
                  </a:lnTo>
                  <a:lnTo>
                    <a:pt x="442112" y="25285"/>
                  </a:lnTo>
                  <a:lnTo>
                    <a:pt x="442112" y="37896"/>
                  </a:lnTo>
                  <a:lnTo>
                    <a:pt x="442112" y="50533"/>
                  </a:lnTo>
                  <a:lnTo>
                    <a:pt x="454748" y="50533"/>
                  </a:lnTo>
                  <a:lnTo>
                    <a:pt x="454748" y="37909"/>
                  </a:lnTo>
                  <a:lnTo>
                    <a:pt x="467372" y="37909"/>
                  </a:lnTo>
                  <a:lnTo>
                    <a:pt x="480009" y="37909"/>
                  </a:lnTo>
                  <a:lnTo>
                    <a:pt x="492633" y="37909"/>
                  </a:lnTo>
                  <a:lnTo>
                    <a:pt x="492633" y="50533"/>
                  </a:lnTo>
                  <a:lnTo>
                    <a:pt x="505269" y="50533"/>
                  </a:lnTo>
                  <a:lnTo>
                    <a:pt x="505269" y="37896"/>
                  </a:lnTo>
                  <a:close/>
                </a:path>
                <a:path w="619125" h="50800">
                  <a:moveTo>
                    <a:pt x="530542" y="25273"/>
                  </a:moveTo>
                  <a:lnTo>
                    <a:pt x="517906" y="25273"/>
                  </a:lnTo>
                  <a:lnTo>
                    <a:pt x="517906" y="37909"/>
                  </a:lnTo>
                  <a:lnTo>
                    <a:pt x="530542" y="37909"/>
                  </a:lnTo>
                  <a:lnTo>
                    <a:pt x="530542" y="25273"/>
                  </a:lnTo>
                  <a:close/>
                </a:path>
                <a:path w="619125" h="50800">
                  <a:moveTo>
                    <a:pt x="618947" y="37896"/>
                  </a:moveTo>
                  <a:lnTo>
                    <a:pt x="606310" y="37896"/>
                  </a:lnTo>
                  <a:lnTo>
                    <a:pt x="606310" y="50533"/>
                  </a:lnTo>
                  <a:lnTo>
                    <a:pt x="618947" y="50533"/>
                  </a:lnTo>
                  <a:lnTo>
                    <a:pt x="618947" y="37896"/>
                  </a:lnTo>
                  <a:close/>
                </a:path>
                <a:path w="619125" h="50800">
                  <a:moveTo>
                    <a:pt x="618947" y="0"/>
                  </a:moveTo>
                  <a:lnTo>
                    <a:pt x="606310" y="0"/>
                  </a:lnTo>
                  <a:lnTo>
                    <a:pt x="606310" y="12636"/>
                  </a:lnTo>
                  <a:lnTo>
                    <a:pt x="593699" y="12636"/>
                  </a:lnTo>
                  <a:lnTo>
                    <a:pt x="593699" y="0"/>
                  </a:lnTo>
                  <a:lnTo>
                    <a:pt x="581063" y="0"/>
                  </a:lnTo>
                  <a:lnTo>
                    <a:pt x="568426" y="0"/>
                  </a:lnTo>
                  <a:lnTo>
                    <a:pt x="568426" y="12636"/>
                  </a:lnTo>
                  <a:lnTo>
                    <a:pt x="555802" y="12636"/>
                  </a:lnTo>
                  <a:lnTo>
                    <a:pt x="543166" y="12636"/>
                  </a:lnTo>
                  <a:lnTo>
                    <a:pt x="543166" y="25273"/>
                  </a:lnTo>
                  <a:lnTo>
                    <a:pt x="543166" y="37896"/>
                  </a:lnTo>
                  <a:lnTo>
                    <a:pt x="543166" y="50533"/>
                  </a:lnTo>
                  <a:lnTo>
                    <a:pt x="555802" y="50533"/>
                  </a:lnTo>
                  <a:lnTo>
                    <a:pt x="555802" y="37909"/>
                  </a:lnTo>
                  <a:lnTo>
                    <a:pt x="555802" y="25285"/>
                  </a:lnTo>
                  <a:lnTo>
                    <a:pt x="568426" y="25285"/>
                  </a:lnTo>
                  <a:lnTo>
                    <a:pt x="568426" y="37896"/>
                  </a:lnTo>
                  <a:lnTo>
                    <a:pt x="568426" y="50533"/>
                  </a:lnTo>
                  <a:lnTo>
                    <a:pt x="581063" y="50533"/>
                  </a:lnTo>
                  <a:lnTo>
                    <a:pt x="581063" y="12636"/>
                  </a:lnTo>
                  <a:lnTo>
                    <a:pt x="593674" y="12636"/>
                  </a:lnTo>
                  <a:lnTo>
                    <a:pt x="593674" y="25285"/>
                  </a:lnTo>
                  <a:lnTo>
                    <a:pt x="606310" y="25285"/>
                  </a:lnTo>
                  <a:lnTo>
                    <a:pt x="618947" y="25285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5974372" y="3780751"/>
              <a:ext cx="606425" cy="50800"/>
            </a:xfrm>
            <a:custGeom>
              <a:avLst/>
              <a:gdLst/>
              <a:ahLst/>
              <a:cxnLst/>
              <a:rect l="l" t="t" r="r" b="b"/>
              <a:pathLst>
                <a:path w="606425" h="50800">
                  <a:moveTo>
                    <a:pt x="164211" y="25260"/>
                  </a:moveTo>
                  <a:lnTo>
                    <a:pt x="151574" y="25260"/>
                  </a:lnTo>
                  <a:lnTo>
                    <a:pt x="151574" y="37896"/>
                  </a:lnTo>
                  <a:lnTo>
                    <a:pt x="138950" y="37896"/>
                  </a:lnTo>
                  <a:lnTo>
                    <a:pt x="138950" y="25273"/>
                  </a:lnTo>
                  <a:lnTo>
                    <a:pt x="138950" y="12636"/>
                  </a:lnTo>
                  <a:lnTo>
                    <a:pt x="126314" y="12636"/>
                  </a:lnTo>
                  <a:lnTo>
                    <a:pt x="126314" y="25260"/>
                  </a:lnTo>
                  <a:lnTo>
                    <a:pt x="126314" y="37896"/>
                  </a:lnTo>
                  <a:lnTo>
                    <a:pt x="113690" y="37896"/>
                  </a:lnTo>
                  <a:lnTo>
                    <a:pt x="101053" y="37896"/>
                  </a:lnTo>
                  <a:lnTo>
                    <a:pt x="101053" y="25273"/>
                  </a:lnTo>
                  <a:lnTo>
                    <a:pt x="113690" y="25273"/>
                  </a:lnTo>
                  <a:lnTo>
                    <a:pt x="113690" y="12636"/>
                  </a:lnTo>
                  <a:lnTo>
                    <a:pt x="101053" y="12636"/>
                  </a:lnTo>
                  <a:lnTo>
                    <a:pt x="101053" y="25260"/>
                  </a:lnTo>
                  <a:lnTo>
                    <a:pt x="88430" y="25260"/>
                  </a:lnTo>
                  <a:lnTo>
                    <a:pt x="88430" y="12636"/>
                  </a:lnTo>
                  <a:lnTo>
                    <a:pt x="75793" y="12636"/>
                  </a:lnTo>
                  <a:lnTo>
                    <a:pt x="75793" y="25260"/>
                  </a:lnTo>
                  <a:lnTo>
                    <a:pt x="63169" y="25260"/>
                  </a:lnTo>
                  <a:lnTo>
                    <a:pt x="63169" y="12636"/>
                  </a:lnTo>
                  <a:lnTo>
                    <a:pt x="50533" y="12636"/>
                  </a:lnTo>
                  <a:lnTo>
                    <a:pt x="37896" y="12636"/>
                  </a:lnTo>
                  <a:lnTo>
                    <a:pt x="25260" y="12636"/>
                  </a:lnTo>
                  <a:lnTo>
                    <a:pt x="25260" y="25260"/>
                  </a:lnTo>
                  <a:lnTo>
                    <a:pt x="12636" y="25260"/>
                  </a:lnTo>
                  <a:lnTo>
                    <a:pt x="12636" y="12636"/>
                  </a:lnTo>
                  <a:lnTo>
                    <a:pt x="0" y="12636"/>
                  </a:lnTo>
                  <a:lnTo>
                    <a:pt x="0" y="25273"/>
                  </a:lnTo>
                  <a:lnTo>
                    <a:pt x="12636" y="25273"/>
                  </a:lnTo>
                  <a:lnTo>
                    <a:pt x="12636" y="37896"/>
                  </a:lnTo>
                  <a:lnTo>
                    <a:pt x="0" y="37896"/>
                  </a:lnTo>
                  <a:lnTo>
                    <a:pt x="0" y="50533"/>
                  </a:lnTo>
                  <a:lnTo>
                    <a:pt x="12636" y="50533"/>
                  </a:lnTo>
                  <a:lnTo>
                    <a:pt x="25260" y="50533"/>
                  </a:lnTo>
                  <a:lnTo>
                    <a:pt x="37896" y="50533"/>
                  </a:lnTo>
                  <a:lnTo>
                    <a:pt x="50533" y="50533"/>
                  </a:lnTo>
                  <a:lnTo>
                    <a:pt x="50533" y="37896"/>
                  </a:lnTo>
                  <a:lnTo>
                    <a:pt x="63157" y="37896"/>
                  </a:lnTo>
                  <a:lnTo>
                    <a:pt x="75793" y="37896"/>
                  </a:lnTo>
                  <a:lnTo>
                    <a:pt x="88417" y="37896"/>
                  </a:lnTo>
                  <a:lnTo>
                    <a:pt x="88417" y="50533"/>
                  </a:lnTo>
                  <a:lnTo>
                    <a:pt x="151587" y="50533"/>
                  </a:lnTo>
                  <a:lnTo>
                    <a:pt x="151587" y="37896"/>
                  </a:lnTo>
                  <a:lnTo>
                    <a:pt x="164211" y="37896"/>
                  </a:lnTo>
                  <a:lnTo>
                    <a:pt x="164211" y="25260"/>
                  </a:lnTo>
                  <a:close/>
                </a:path>
                <a:path w="606425" h="50800">
                  <a:moveTo>
                    <a:pt x="176847" y="37896"/>
                  </a:moveTo>
                  <a:lnTo>
                    <a:pt x="164211" y="37896"/>
                  </a:lnTo>
                  <a:lnTo>
                    <a:pt x="164211" y="50533"/>
                  </a:lnTo>
                  <a:lnTo>
                    <a:pt x="176847" y="50533"/>
                  </a:lnTo>
                  <a:lnTo>
                    <a:pt x="176847" y="37896"/>
                  </a:lnTo>
                  <a:close/>
                </a:path>
                <a:path w="606425" h="50800">
                  <a:moveTo>
                    <a:pt x="240004" y="12636"/>
                  </a:moveTo>
                  <a:lnTo>
                    <a:pt x="227368" y="12636"/>
                  </a:lnTo>
                  <a:lnTo>
                    <a:pt x="214731" y="12636"/>
                  </a:lnTo>
                  <a:lnTo>
                    <a:pt x="214731" y="25260"/>
                  </a:lnTo>
                  <a:lnTo>
                    <a:pt x="202107" y="25260"/>
                  </a:lnTo>
                  <a:lnTo>
                    <a:pt x="202107" y="12636"/>
                  </a:lnTo>
                  <a:lnTo>
                    <a:pt x="189484" y="12636"/>
                  </a:lnTo>
                  <a:lnTo>
                    <a:pt x="176847" y="12636"/>
                  </a:lnTo>
                  <a:lnTo>
                    <a:pt x="176847" y="25273"/>
                  </a:lnTo>
                  <a:lnTo>
                    <a:pt x="189471" y="25273"/>
                  </a:lnTo>
                  <a:lnTo>
                    <a:pt x="189471" y="37896"/>
                  </a:lnTo>
                  <a:lnTo>
                    <a:pt x="189471" y="50533"/>
                  </a:lnTo>
                  <a:lnTo>
                    <a:pt x="202107" y="50533"/>
                  </a:lnTo>
                  <a:lnTo>
                    <a:pt x="202107" y="37896"/>
                  </a:lnTo>
                  <a:lnTo>
                    <a:pt x="214744" y="37896"/>
                  </a:lnTo>
                  <a:lnTo>
                    <a:pt x="214744" y="25273"/>
                  </a:lnTo>
                  <a:lnTo>
                    <a:pt x="227368" y="25273"/>
                  </a:lnTo>
                  <a:lnTo>
                    <a:pt x="227368" y="37896"/>
                  </a:lnTo>
                  <a:lnTo>
                    <a:pt x="240004" y="37896"/>
                  </a:lnTo>
                  <a:lnTo>
                    <a:pt x="240004" y="25273"/>
                  </a:lnTo>
                  <a:lnTo>
                    <a:pt x="240004" y="12636"/>
                  </a:lnTo>
                  <a:close/>
                </a:path>
                <a:path w="606425" h="50800">
                  <a:moveTo>
                    <a:pt x="252641" y="37896"/>
                  </a:moveTo>
                  <a:lnTo>
                    <a:pt x="240004" y="37896"/>
                  </a:lnTo>
                  <a:lnTo>
                    <a:pt x="240004" y="50533"/>
                  </a:lnTo>
                  <a:lnTo>
                    <a:pt x="252641" y="50533"/>
                  </a:lnTo>
                  <a:lnTo>
                    <a:pt x="252641" y="37896"/>
                  </a:lnTo>
                  <a:close/>
                </a:path>
                <a:path w="606425" h="50800">
                  <a:moveTo>
                    <a:pt x="341058" y="12636"/>
                  </a:moveTo>
                  <a:lnTo>
                    <a:pt x="341058" y="12636"/>
                  </a:lnTo>
                  <a:lnTo>
                    <a:pt x="290525" y="12636"/>
                  </a:lnTo>
                  <a:lnTo>
                    <a:pt x="290525" y="25260"/>
                  </a:lnTo>
                  <a:lnTo>
                    <a:pt x="277901" y="25260"/>
                  </a:lnTo>
                  <a:lnTo>
                    <a:pt x="265264" y="25260"/>
                  </a:lnTo>
                  <a:lnTo>
                    <a:pt x="265264" y="37896"/>
                  </a:lnTo>
                  <a:lnTo>
                    <a:pt x="341058" y="37896"/>
                  </a:lnTo>
                  <a:lnTo>
                    <a:pt x="341058" y="25273"/>
                  </a:lnTo>
                  <a:lnTo>
                    <a:pt x="341058" y="12636"/>
                  </a:lnTo>
                  <a:close/>
                </a:path>
                <a:path w="606425" h="50800">
                  <a:moveTo>
                    <a:pt x="404215" y="12636"/>
                  </a:moveTo>
                  <a:lnTo>
                    <a:pt x="391579" y="12636"/>
                  </a:lnTo>
                  <a:lnTo>
                    <a:pt x="378955" y="12636"/>
                  </a:lnTo>
                  <a:lnTo>
                    <a:pt x="366318" y="12636"/>
                  </a:lnTo>
                  <a:lnTo>
                    <a:pt x="366318" y="25260"/>
                  </a:lnTo>
                  <a:lnTo>
                    <a:pt x="353682" y="25260"/>
                  </a:lnTo>
                  <a:lnTo>
                    <a:pt x="353682" y="37896"/>
                  </a:lnTo>
                  <a:lnTo>
                    <a:pt x="366318" y="37896"/>
                  </a:lnTo>
                  <a:lnTo>
                    <a:pt x="378942" y="37896"/>
                  </a:lnTo>
                  <a:lnTo>
                    <a:pt x="391579" y="37896"/>
                  </a:lnTo>
                  <a:lnTo>
                    <a:pt x="404215" y="37896"/>
                  </a:lnTo>
                  <a:lnTo>
                    <a:pt x="404215" y="25273"/>
                  </a:lnTo>
                  <a:lnTo>
                    <a:pt x="404215" y="12636"/>
                  </a:lnTo>
                  <a:close/>
                </a:path>
                <a:path w="606425" h="50800">
                  <a:moveTo>
                    <a:pt x="442112" y="12636"/>
                  </a:moveTo>
                  <a:lnTo>
                    <a:pt x="429475" y="12636"/>
                  </a:lnTo>
                  <a:lnTo>
                    <a:pt x="429475" y="25260"/>
                  </a:lnTo>
                  <a:lnTo>
                    <a:pt x="416839" y="25260"/>
                  </a:lnTo>
                  <a:lnTo>
                    <a:pt x="416839" y="37896"/>
                  </a:lnTo>
                  <a:lnTo>
                    <a:pt x="429475" y="37896"/>
                  </a:lnTo>
                  <a:lnTo>
                    <a:pt x="442112" y="37896"/>
                  </a:lnTo>
                  <a:lnTo>
                    <a:pt x="442112" y="25273"/>
                  </a:lnTo>
                  <a:lnTo>
                    <a:pt x="442112" y="12636"/>
                  </a:lnTo>
                  <a:close/>
                </a:path>
                <a:path w="606425" h="50800">
                  <a:moveTo>
                    <a:pt x="467372" y="12636"/>
                  </a:moveTo>
                  <a:lnTo>
                    <a:pt x="454736" y="12636"/>
                  </a:lnTo>
                  <a:lnTo>
                    <a:pt x="454736" y="25260"/>
                  </a:lnTo>
                  <a:lnTo>
                    <a:pt x="454736" y="37896"/>
                  </a:lnTo>
                  <a:lnTo>
                    <a:pt x="467372" y="37896"/>
                  </a:lnTo>
                  <a:lnTo>
                    <a:pt x="467372" y="25273"/>
                  </a:lnTo>
                  <a:lnTo>
                    <a:pt x="467372" y="12636"/>
                  </a:lnTo>
                  <a:close/>
                </a:path>
                <a:path w="606425" h="50800">
                  <a:moveTo>
                    <a:pt x="581063" y="25260"/>
                  </a:moveTo>
                  <a:lnTo>
                    <a:pt x="568426" y="25260"/>
                  </a:lnTo>
                  <a:lnTo>
                    <a:pt x="568426" y="12636"/>
                  </a:lnTo>
                  <a:lnTo>
                    <a:pt x="555790" y="12636"/>
                  </a:lnTo>
                  <a:lnTo>
                    <a:pt x="505269" y="12636"/>
                  </a:lnTo>
                  <a:lnTo>
                    <a:pt x="505269" y="25260"/>
                  </a:lnTo>
                  <a:lnTo>
                    <a:pt x="492633" y="25260"/>
                  </a:lnTo>
                  <a:lnTo>
                    <a:pt x="479996" y="25260"/>
                  </a:lnTo>
                  <a:lnTo>
                    <a:pt x="479996" y="37896"/>
                  </a:lnTo>
                  <a:lnTo>
                    <a:pt x="581063" y="37896"/>
                  </a:lnTo>
                  <a:lnTo>
                    <a:pt x="581063" y="25260"/>
                  </a:lnTo>
                  <a:close/>
                </a:path>
                <a:path w="606425" h="50800">
                  <a:moveTo>
                    <a:pt x="606310" y="0"/>
                  </a:moveTo>
                  <a:lnTo>
                    <a:pt x="593674" y="0"/>
                  </a:lnTo>
                  <a:lnTo>
                    <a:pt x="593674" y="12636"/>
                  </a:lnTo>
                  <a:lnTo>
                    <a:pt x="606310" y="12636"/>
                  </a:lnTo>
                  <a:lnTo>
                    <a:pt x="60631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5961735" y="3818648"/>
              <a:ext cx="619125" cy="38100"/>
            </a:xfrm>
            <a:custGeom>
              <a:avLst/>
              <a:gdLst/>
              <a:ahLst/>
              <a:cxnLst/>
              <a:rect l="l" t="t" r="r" b="b"/>
              <a:pathLst>
                <a:path w="619125" h="38100">
                  <a:moveTo>
                    <a:pt x="63169" y="12636"/>
                  </a:moveTo>
                  <a:lnTo>
                    <a:pt x="63169" y="12636"/>
                  </a:lnTo>
                  <a:lnTo>
                    <a:pt x="0" y="12636"/>
                  </a:lnTo>
                  <a:lnTo>
                    <a:pt x="0" y="25260"/>
                  </a:lnTo>
                  <a:lnTo>
                    <a:pt x="0" y="37896"/>
                  </a:lnTo>
                  <a:lnTo>
                    <a:pt x="12636" y="37896"/>
                  </a:lnTo>
                  <a:lnTo>
                    <a:pt x="25273" y="37896"/>
                  </a:lnTo>
                  <a:lnTo>
                    <a:pt x="25273" y="25273"/>
                  </a:lnTo>
                  <a:lnTo>
                    <a:pt x="37896" y="25273"/>
                  </a:lnTo>
                  <a:lnTo>
                    <a:pt x="37896" y="37896"/>
                  </a:lnTo>
                  <a:lnTo>
                    <a:pt x="50533" y="37896"/>
                  </a:lnTo>
                  <a:lnTo>
                    <a:pt x="63169" y="37896"/>
                  </a:lnTo>
                  <a:lnTo>
                    <a:pt x="63169" y="25273"/>
                  </a:lnTo>
                  <a:lnTo>
                    <a:pt x="63169" y="12636"/>
                  </a:lnTo>
                  <a:close/>
                </a:path>
                <a:path w="619125" h="38100">
                  <a:moveTo>
                    <a:pt x="88430" y="12636"/>
                  </a:moveTo>
                  <a:lnTo>
                    <a:pt x="75793" y="12636"/>
                  </a:lnTo>
                  <a:lnTo>
                    <a:pt x="75793" y="25273"/>
                  </a:lnTo>
                  <a:lnTo>
                    <a:pt x="88430" y="25273"/>
                  </a:lnTo>
                  <a:lnTo>
                    <a:pt x="88430" y="12636"/>
                  </a:lnTo>
                  <a:close/>
                </a:path>
                <a:path w="619125" h="38100">
                  <a:moveTo>
                    <a:pt x="113690" y="12636"/>
                  </a:moveTo>
                  <a:lnTo>
                    <a:pt x="101053" y="12636"/>
                  </a:lnTo>
                  <a:lnTo>
                    <a:pt x="101053" y="25260"/>
                  </a:lnTo>
                  <a:lnTo>
                    <a:pt x="101053" y="37896"/>
                  </a:lnTo>
                  <a:lnTo>
                    <a:pt x="113690" y="37896"/>
                  </a:lnTo>
                  <a:lnTo>
                    <a:pt x="113690" y="25273"/>
                  </a:lnTo>
                  <a:lnTo>
                    <a:pt x="113690" y="12636"/>
                  </a:lnTo>
                  <a:close/>
                </a:path>
                <a:path w="619125" h="38100">
                  <a:moveTo>
                    <a:pt x="151587" y="25260"/>
                  </a:moveTo>
                  <a:lnTo>
                    <a:pt x="138950" y="25260"/>
                  </a:lnTo>
                  <a:lnTo>
                    <a:pt x="138950" y="37896"/>
                  </a:lnTo>
                  <a:lnTo>
                    <a:pt x="151587" y="37896"/>
                  </a:lnTo>
                  <a:lnTo>
                    <a:pt x="151587" y="25260"/>
                  </a:lnTo>
                  <a:close/>
                </a:path>
                <a:path w="619125" h="38100">
                  <a:moveTo>
                    <a:pt x="189484" y="25260"/>
                  </a:moveTo>
                  <a:lnTo>
                    <a:pt x="176847" y="25260"/>
                  </a:lnTo>
                  <a:lnTo>
                    <a:pt x="164211" y="25260"/>
                  </a:lnTo>
                  <a:lnTo>
                    <a:pt x="164211" y="37896"/>
                  </a:lnTo>
                  <a:lnTo>
                    <a:pt x="176847" y="37896"/>
                  </a:lnTo>
                  <a:lnTo>
                    <a:pt x="189484" y="37896"/>
                  </a:lnTo>
                  <a:lnTo>
                    <a:pt x="189484" y="25260"/>
                  </a:lnTo>
                  <a:close/>
                </a:path>
                <a:path w="619125" h="38100">
                  <a:moveTo>
                    <a:pt x="290537" y="0"/>
                  </a:moveTo>
                  <a:lnTo>
                    <a:pt x="277901" y="0"/>
                  </a:lnTo>
                  <a:lnTo>
                    <a:pt x="265277" y="0"/>
                  </a:lnTo>
                  <a:lnTo>
                    <a:pt x="252641" y="0"/>
                  </a:lnTo>
                  <a:lnTo>
                    <a:pt x="252641" y="12636"/>
                  </a:lnTo>
                  <a:lnTo>
                    <a:pt x="252641" y="25260"/>
                  </a:lnTo>
                  <a:lnTo>
                    <a:pt x="240004" y="25260"/>
                  </a:lnTo>
                  <a:lnTo>
                    <a:pt x="240004" y="12636"/>
                  </a:lnTo>
                  <a:lnTo>
                    <a:pt x="227380" y="12636"/>
                  </a:lnTo>
                  <a:lnTo>
                    <a:pt x="214744" y="12636"/>
                  </a:lnTo>
                  <a:lnTo>
                    <a:pt x="202107" y="12636"/>
                  </a:lnTo>
                  <a:lnTo>
                    <a:pt x="202107" y="25260"/>
                  </a:lnTo>
                  <a:lnTo>
                    <a:pt x="202107" y="37896"/>
                  </a:lnTo>
                  <a:lnTo>
                    <a:pt x="214744" y="37896"/>
                  </a:lnTo>
                  <a:lnTo>
                    <a:pt x="214744" y="25273"/>
                  </a:lnTo>
                  <a:lnTo>
                    <a:pt x="227368" y="25273"/>
                  </a:lnTo>
                  <a:lnTo>
                    <a:pt x="240004" y="25273"/>
                  </a:lnTo>
                  <a:lnTo>
                    <a:pt x="240004" y="37896"/>
                  </a:lnTo>
                  <a:lnTo>
                    <a:pt x="252641" y="37896"/>
                  </a:lnTo>
                  <a:lnTo>
                    <a:pt x="265264" y="37896"/>
                  </a:lnTo>
                  <a:lnTo>
                    <a:pt x="277901" y="37896"/>
                  </a:lnTo>
                  <a:lnTo>
                    <a:pt x="290537" y="37896"/>
                  </a:lnTo>
                  <a:lnTo>
                    <a:pt x="290537" y="25273"/>
                  </a:lnTo>
                  <a:lnTo>
                    <a:pt x="290537" y="12636"/>
                  </a:lnTo>
                  <a:lnTo>
                    <a:pt x="290537" y="0"/>
                  </a:lnTo>
                  <a:close/>
                </a:path>
                <a:path w="619125" h="38100">
                  <a:moveTo>
                    <a:pt x="315798" y="12636"/>
                  </a:moveTo>
                  <a:lnTo>
                    <a:pt x="303161" y="12636"/>
                  </a:lnTo>
                  <a:lnTo>
                    <a:pt x="303161" y="25273"/>
                  </a:lnTo>
                  <a:lnTo>
                    <a:pt x="315798" y="25273"/>
                  </a:lnTo>
                  <a:lnTo>
                    <a:pt x="315798" y="12636"/>
                  </a:lnTo>
                  <a:close/>
                </a:path>
                <a:path w="619125" h="38100">
                  <a:moveTo>
                    <a:pt x="353695" y="0"/>
                  </a:moveTo>
                  <a:lnTo>
                    <a:pt x="341058" y="0"/>
                  </a:lnTo>
                  <a:lnTo>
                    <a:pt x="328422" y="0"/>
                  </a:lnTo>
                  <a:lnTo>
                    <a:pt x="328422" y="12636"/>
                  </a:lnTo>
                  <a:lnTo>
                    <a:pt x="328422" y="25260"/>
                  </a:lnTo>
                  <a:lnTo>
                    <a:pt x="328422" y="37896"/>
                  </a:lnTo>
                  <a:lnTo>
                    <a:pt x="341058" y="37896"/>
                  </a:lnTo>
                  <a:lnTo>
                    <a:pt x="353695" y="37896"/>
                  </a:lnTo>
                  <a:lnTo>
                    <a:pt x="353695" y="25273"/>
                  </a:lnTo>
                  <a:lnTo>
                    <a:pt x="353695" y="12636"/>
                  </a:lnTo>
                  <a:lnTo>
                    <a:pt x="353695" y="0"/>
                  </a:lnTo>
                  <a:close/>
                </a:path>
                <a:path w="619125" h="38100">
                  <a:moveTo>
                    <a:pt x="404215" y="12636"/>
                  </a:moveTo>
                  <a:lnTo>
                    <a:pt x="391591" y="12636"/>
                  </a:lnTo>
                  <a:lnTo>
                    <a:pt x="378955" y="12636"/>
                  </a:lnTo>
                  <a:lnTo>
                    <a:pt x="378955" y="0"/>
                  </a:lnTo>
                  <a:lnTo>
                    <a:pt x="366318" y="0"/>
                  </a:lnTo>
                  <a:lnTo>
                    <a:pt x="366318" y="12636"/>
                  </a:lnTo>
                  <a:lnTo>
                    <a:pt x="366318" y="25273"/>
                  </a:lnTo>
                  <a:lnTo>
                    <a:pt x="378955" y="25273"/>
                  </a:lnTo>
                  <a:lnTo>
                    <a:pt x="391579" y="25273"/>
                  </a:lnTo>
                  <a:lnTo>
                    <a:pt x="391579" y="37896"/>
                  </a:lnTo>
                  <a:lnTo>
                    <a:pt x="404215" y="37896"/>
                  </a:lnTo>
                  <a:lnTo>
                    <a:pt x="404215" y="25273"/>
                  </a:lnTo>
                  <a:lnTo>
                    <a:pt x="404215" y="12636"/>
                  </a:lnTo>
                  <a:close/>
                </a:path>
                <a:path w="619125" h="38100">
                  <a:moveTo>
                    <a:pt x="429488" y="25260"/>
                  </a:moveTo>
                  <a:lnTo>
                    <a:pt x="416852" y="25260"/>
                  </a:lnTo>
                  <a:lnTo>
                    <a:pt x="416852" y="37896"/>
                  </a:lnTo>
                  <a:lnTo>
                    <a:pt x="429488" y="37896"/>
                  </a:lnTo>
                  <a:lnTo>
                    <a:pt x="429488" y="25260"/>
                  </a:lnTo>
                  <a:close/>
                </a:path>
                <a:path w="619125" h="38100">
                  <a:moveTo>
                    <a:pt x="442112" y="0"/>
                  </a:moveTo>
                  <a:lnTo>
                    <a:pt x="429488" y="0"/>
                  </a:lnTo>
                  <a:lnTo>
                    <a:pt x="416852" y="0"/>
                  </a:lnTo>
                  <a:lnTo>
                    <a:pt x="404215" y="0"/>
                  </a:lnTo>
                  <a:lnTo>
                    <a:pt x="404215" y="12636"/>
                  </a:lnTo>
                  <a:lnTo>
                    <a:pt x="416852" y="12636"/>
                  </a:lnTo>
                  <a:lnTo>
                    <a:pt x="429475" y="12636"/>
                  </a:lnTo>
                  <a:lnTo>
                    <a:pt x="442112" y="12636"/>
                  </a:lnTo>
                  <a:lnTo>
                    <a:pt x="442112" y="0"/>
                  </a:lnTo>
                  <a:close/>
                </a:path>
                <a:path w="619125" h="38100">
                  <a:moveTo>
                    <a:pt x="517906" y="0"/>
                  </a:moveTo>
                  <a:lnTo>
                    <a:pt x="505269" y="0"/>
                  </a:lnTo>
                  <a:lnTo>
                    <a:pt x="492645" y="0"/>
                  </a:lnTo>
                  <a:lnTo>
                    <a:pt x="492633" y="12636"/>
                  </a:lnTo>
                  <a:lnTo>
                    <a:pt x="492633" y="25260"/>
                  </a:lnTo>
                  <a:lnTo>
                    <a:pt x="480009" y="25260"/>
                  </a:lnTo>
                  <a:lnTo>
                    <a:pt x="480009" y="12636"/>
                  </a:lnTo>
                  <a:lnTo>
                    <a:pt x="492633" y="12636"/>
                  </a:lnTo>
                  <a:lnTo>
                    <a:pt x="492633" y="0"/>
                  </a:lnTo>
                  <a:lnTo>
                    <a:pt x="480009" y="0"/>
                  </a:lnTo>
                  <a:lnTo>
                    <a:pt x="467385" y="0"/>
                  </a:lnTo>
                  <a:lnTo>
                    <a:pt x="454748" y="0"/>
                  </a:lnTo>
                  <a:lnTo>
                    <a:pt x="454748" y="12636"/>
                  </a:lnTo>
                  <a:lnTo>
                    <a:pt x="454748" y="25260"/>
                  </a:lnTo>
                  <a:lnTo>
                    <a:pt x="442112" y="25260"/>
                  </a:lnTo>
                  <a:lnTo>
                    <a:pt x="442112" y="37896"/>
                  </a:lnTo>
                  <a:lnTo>
                    <a:pt x="454748" y="37896"/>
                  </a:lnTo>
                  <a:lnTo>
                    <a:pt x="454748" y="25273"/>
                  </a:lnTo>
                  <a:lnTo>
                    <a:pt x="467372" y="25273"/>
                  </a:lnTo>
                  <a:lnTo>
                    <a:pt x="467372" y="37896"/>
                  </a:lnTo>
                  <a:lnTo>
                    <a:pt x="480009" y="37896"/>
                  </a:lnTo>
                  <a:lnTo>
                    <a:pt x="492645" y="37896"/>
                  </a:lnTo>
                  <a:lnTo>
                    <a:pt x="492645" y="25273"/>
                  </a:lnTo>
                  <a:lnTo>
                    <a:pt x="505269" y="25273"/>
                  </a:lnTo>
                  <a:lnTo>
                    <a:pt x="505269" y="37896"/>
                  </a:lnTo>
                  <a:lnTo>
                    <a:pt x="517906" y="37896"/>
                  </a:lnTo>
                  <a:lnTo>
                    <a:pt x="517906" y="25273"/>
                  </a:lnTo>
                  <a:lnTo>
                    <a:pt x="517906" y="12636"/>
                  </a:lnTo>
                  <a:lnTo>
                    <a:pt x="517906" y="0"/>
                  </a:lnTo>
                  <a:close/>
                </a:path>
                <a:path w="619125" h="38100">
                  <a:moveTo>
                    <a:pt x="543166" y="12636"/>
                  </a:moveTo>
                  <a:lnTo>
                    <a:pt x="530529" y="12636"/>
                  </a:lnTo>
                  <a:lnTo>
                    <a:pt x="530529" y="25273"/>
                  </a:lnTo>
                  <a:lnTo>
                    <a:pt x="543166" y="25273"/>
                  </a:lnTo>
                  <a:lnTo>
                    <a:pt x="543166" y="12636"/>
                  </a:lnTo>
                  <a:close/>
                </a:path>
                <a:path w="619125" h="38100">
                  <a:moveTo>
                    <a:pt x="618947" y="12636"/>
                  </a:moveTo>
                  <a:lnTo>
                    <a:pt x="606310" y="12636"/>
                  </a:lnTo>
                  <a:lnTo>
                    <a:pt x="606310" y="0"/>
                  </a:lnTo>
                  <a:lnTo>
                    <a:pt x="593699" y="0"/>
                  </a:lnTo>
                  <a:lnTo>
                    <a:pt x="581063" y="0"/>
                  </a:lnTo>
                  <a:lnTo>
                    <a:pt x="568426" y="0"/>
                  </a:lnTo>
                  <a:lnTo>
                    <a:pt x="555790" y="0"/>
                  </a:lnTo>
                  <a:lnTo>
                    <a:pt x="555790" y="12636"/>
                  </a:lnTo>
                  <a:lnTo>
                    <a:pt x="555790" y="25260"/>
                  </a:lnTo>
                  <a:lnTo>
                    <a:pt x="555790" y="37896"/>
                  </a:lnTo>
                  <a:lnTo>
                    <a:pt x="568426" y="37896"/>
                  </a:lnTo>
                  <a:lnTo>
                    <a:pt x="568426" y="25273"/>
                  </a:lnTo>
                  <a:lnTo>
                    <a:pt x="581063" y="25273"/>
                  </a:lnTo>
                  <a:lnTo>
                    <a:pt x="581063" y="37896"/>
                  </a:lnTo>
                  <a:lnTo>
                    <a:pt x="593674" y="37896"/>
                  </a:lnTo>
                  <a:lnTo>
                    <a:pt x="606310" y="37896"/>
                  </a:lnTo>
                  <a:lnTo>
                    <a:pt x="606310" y="25273"/>
                  </a:lnTo>
                  <a:lnTo>
                    <a:pt x="618947" y="25273"/>
                  </a:lnTo>
                  <a:lnTo>
                    <a:pt x="618947" y="1263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5961735" y="3843908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13690" y="12636"/>
                  </a:moveTo>
                  <a:lnTo>
                    <a:pt x="113690" y="12636"/>
                  </a:lnTo>
                  <a:lnTo>
                    <a:pt x="50533" y="12636"/>
                  </a:lnTo>
                  <a:lnTo>
                    <a:pt x="50533" y="25273"/>
                  </a:lnTo>
                  <a:lnTo>
                    <a:pt x="50533" y="37896"/>
                  </a:lnTo>
                  <a:lnTo>
                    <a:pt x="37909" y="37896"/>
                  </a:lnTo>
                  <a:lnTo>
                    <a:pt x="37909" y="25273"/>
                  </a:lnTo>
                  <a:lnTo>
                    <a:pt x="37909" y="12636"/>
                  </a:lnTo>
                  <a:lnTo>
                    <a:pt x="25273" y="12636"/>
                  </a:lnTo>
                  <a:lnTo>
                    <a:pt x="12636" y="12636"/>
                  </a:lnTo>
                  <a:lnTo>
                    <a:pt x="0" y="12636"/>
                  </a:lnTo>
                  <a:lnTo>
                    <a:pt x="0" y="25273"/>
                  </a:lnTo>
                  <a:lnTo>
                    <a:pt x="12636" y="25273"/>
                  </a:lnTo>
                  <a:lnTo>
                    <a:pt x="12636" y="37896"/>
                  </a:lnTo>
                  <a:lnTo>
                    <a:pt x="12636" y="50533"/>
                  </a:lnTo>
                  <a:lnTo>
                    <a:pt x="25273" y="50533"/>
                  </a:lnTo>
                  <a:lnTo>
                    <a:pt x="25273" y="37922"/>
                  </a:lnTo>
                  <a:lnTo>
                    <a:pt x="37896" y="37922"/>
                  </a:lnTo>
                  <a:lnTo>
                    <a:pt x="37896" y="50533"/>
                  </a:lnTo>
                  <a:lnTo>
                    <a:pt x="50533" y="50533"/>
                  </a:lnTo>
                  <a:lnTo>
                    <a:pt x="63169" y="50533"/>
                  </a:lnTo>
                  <a:lnTo>
                    <a:pt x="63169" y="37922"/>
                  </a:lnTo>
                  <a:lnTo>
                    <a:pt x="63169" y="25273"/>
                  </a:lnTo>
                  <a:lnTo>
                    <a:pt x="75793" y="25273"/>
                  </a:lnTo>
                  <a:lnTo>
                    <a:pt x="88430" y="25273"/>
                  </a:lnTo>
                  <a:lnTo>
                    <a:pt x="88430" y="37896"/>
                  </a:lnTo>
                  <a:lnTo>
                    <a:pt x="75793" y="37896"/>
                  </a:lnTo>
                  <a:lnTo>
                    <a:pt x="75793" y="50533"/>
                  </a:lnTo>
                  <a:lnTo>
                    <a:pt x="88430" y="50533"/>
                  </a:lnTo>
                  <a:lnTo>
                    <a:pt x="101066" y="50533"/>
                  </a:lnTo>
                  <a:lnTo>
                    <a:pt x="101066" y="37922"/>
                  </a:lnTo>
                  <a:lnTo>
                    <a:pt x="113690" y="37922"/>
                  </a:lnTo>
                  <a:lnTo>
                    <a:pt x="113690" y="25273"/>
                  </a:lnTo>
                  <a:lnTo>
                    <a:pt x="113690" y="12636"/>
                  </a:lnTo>
                  <a:close/>
                </a:path>
                <a:path w="619125" h="50800">
                  <a:moveTo>
                    <a:pt x="151587" y="25273"/>
                  </a:moveTo>
                  <a:lnTo>
                    <a:pt x="138950" y="25273"/>
                  </a:lnTo>
                  <a:lnTo>
                    <a:pt x="138950" y="37922"/>
                  </a:lnTo>
                  <a:lnTo>
                    <a:pt x="151587" y="37922"/>
                  </a:lnTo>
                  <a:lnTo>
                    <a:pt x="151587" y="25273"/>
                  </a:lnTo>
                  <a:close/>
                </a:path>
                <a:path w="619125" h="50800">
                  <a:moveTo>
                    <a:pt x="240004" y="25273"/>
                  </a:moveTo>
                  <a:lnTo>
                    <a:pt x="227380" y="25273"/>
                  </a:lnTo>
                  <a:lnTo>
                    <a:pt x="227380" y="12636"/>
                  </a:lnTo>
                  <a:lnTo>
                    <a:pt x="214744" y="12636"/>
                  </a:lnTo>
                  <a:lnTo>
                    <a:pt x="202120" y="12636"/>
                  </a:lnTo>
                  <a:lnTo>
                    <a:pt x="189484" y="12636"/>
                  </a:lnTo>
                  <a:lnTo>
                    <a:pt x="189484" y="25273"/>
                  </a:lnTo>
                  <a:lnTo>
                    <a:pt x="176847" y="25273"/>
                  </a:lnTo>
                  <a:lnTo>
                    <a:pt x="176847" y="12636"/>
                  </a:lnTo>
                  <a:lnTo>
                    <a:pt x="164223" y="12636"/>
                  </a:lnTo>
                  <a:lnTo>
                    <a:pt x="151587" y="12636"/>
                  </a:lnTo>
                  <a:lnTo>
                    <a:pt x="151587" y="25273"/>
                  </a:lnTo>
                  <a:lnTo>
                    <a:pt x="164211" y="25273"/>
                  </a:lnTo>
                  <a:lnTo>
                    <a:pt x="164211" y="37922"/>
                  </a:lnTo>
                  <a:lnTo>
                    <a:pt x="176847" y="37922"/>
                  </a:lnTo>
                  <a:lnTo>
                    <a:pt x="189484" y="37922"/>
                  </a:lnTo>
                  <a:lnTo>
                    <a:pt x="202107" y="37922"/>
                  </a:lnTo>
                  <a:lnTo>
                    <a:pt x="214744" y="37922"/>
                  </a:lnTo>
                  <a:lnTo>
                    <a:pt x="214744" y="25273"/>
                  </a:lnTo>
                  <a:lnTo>
                    <a:pt x="227368" y="25273"/>
                  </a:lnTo>
                  <a:lnTo>
                    <a:pt x="227368" y="37922"/>
                  </a:lnTo>
                  <a:lnTo>
                    <a:pt x="240004" y="37922"/>
                  </a:lnTo>
                  <a:lnTo>
                    <a:pt x="240004" y="25273"/>
                  </a:lnTo>
                  <a:close/>
                </a:path>
                <a:path w="619125" h="50800">
                  <a:moveTo>
                    <a:pt x="391591" y="12636"/>
                  </a:moveTo>
                  <a:lnTo>
                    <a:pt x="391591" y="12636"/>
                  </a:lnTo>
                  <a:lnTo>
                    <a:pt x="252641" y="12636"/>
                  </a:lnTo>
                  <a:lnTo>
                    <a:pt x="252641" y="25273"/>
                  </a:lnTo>
                  <a:lnTo>
                    <a:pt x="252641" y="37922"/>
                  </a:lnTo>
                  <a:lnTo>
                    <a:pt x="265264" y="37922"/>
                  </a:lnTo>
                  <a:lnTo>
                    <a:pt x="265277" y="37922"/>
                  </a:lnTo>
                  <a:lnTo>
                    <a:pt x="315798" y="37922"/>
                  </a:lnTo>
                  <a:lnTo>
                    <a:pt x="315798" y="25273"/>
                  </a:lnTo>
                  <a:lnTo>
                    <a:pt x="328422" y="25273"/>
                  </a:lnTo>
                  <a:lnTo>
                    <a:pt x="341058" y="25273"/>
                  </a:lnTo>
                  <a:lnTo>
                    <a:pt x="341058" y="37922"/>
                  </a:lnTo>
                  <a:lnTo>
                    <a:pt x="353695" y="37922"/>
                  </a:lnTo>
                  <a:lnTo>
                    <a:pt x="366331" y="37922"/>
                  </a:lnTo>
                  <a:lnTo>
                    <a:pt x="366331" y="25273"/>
                  </a:lnTo>
                  <a:lnTo>
                    <a:pt x="378955" y="25273"/>
                  </a:lnTo>
                  <a:lnTo>
                    <a:pt x="378955" y="37922"/>
                  </a:lnTo>
                  <a:lnTo>
                    <a:pt x="391591" y="37922"/>
                  </a:lnTo>
                  <a:lnTo>
                    <a:pt x="391591" y="25273"/>
                  </a:lnTo>
                  <a:lnTo>
                    <a:pt x="391591" y="12636"/>
                  </a:lnTo>
                  <a:close/>
                </a:path>
                <a:path w="619125" h="50800">
                  <a:moveTo>
                    <a:pt x="429488" y="12636"/>
                  </a:moveTo>
                  <a:lnTo>
                    <a:pt x="416852" y="12636"/>
                  </a:lnTo>
                  <a:lnTo>
                    <a:pt x="404215" y="12636"/>
                  </a:lnTo>
                  <a:lnTo>
                    <a:pt x="404215" y="25273"/>
                  </a:lnTo>
                  <a:lnTo>
                    <a:pt x="404215" y="37922"/>
                  </a:lnTo>
                  <a:lnTo>
                    <a:pt x="416852" y="37922"/>
                  </a:lnTo>
                  <a:lnTo>
                    <a:pt x="429488" y="37922"/>
                  </a:lnTo>
                  <a:lnTo>
                    <a:pt x="429488" y="25273"/>
                  </a:lnTo>
                  <a:lnTo>
                    <a:pt x="429488" y="12636"/>
                  </a:lnTo>
                  <a:close/>
                </a:path>
                <a:path w="619125" h="50800">
                  <a:moveTo>
                    <a:pt x="454748" y="12636"/>
                  </a:moveTo>
                  <a:lnTo>
                    <a:pt x="442112" y="12636"/>
                  </a:lnTo>
                  <a:lnTo>
                    <a:pt x="442112" y="25273"/>
                  </a:lnTo>
                  <a:lnTo>
                    <a:pt x="454748" y="25273"/>
                  </a:lnTo>
                  <a:lnTo>
                    <a:pt x="454748" y="12636"/>
                  </a:lnTo>
                  <a:close/>
                </a:path>
                <a:path w="619125" h="50800">
                  <a:moveTo>
                    <a:pt x="618947" y="0"/>
                  </a:moveTo>
                  <a:lnTo>
                    <a:pt x="606310" y="0"/>
                  </a:lnTo>
                  <a:lnTo>
                    <a:pt x="593674" y="0"/>
                  </a:lnTo>
                  <a:lnTo>
                    <a:pt x="593674" y="12636"/>
                  </a:lnTo>
                  <a:lnTo>
                    <a:pt x="467372" y="12636"/>
                  </a:lnTo>
                  <a:lnTo>
                    <a:pt x="467372" y="25273"/>
                  </a:lnTo>
                  <a:lnTo>
                    <a:pt x="467372" y="37922"/>
                  </a:lnTo>
                  <a:lnTo>
                    <a:pt x="480009" y="37922"/>
                  </a:lnTo>
                  <a:lnTo>
                    <a:pt x="480009" y="25273"/>
                  </a:lnTo>
                  <a:lnTo>
                    <a:pt x="492633" y="25273"/>
                  </a:lnTo>
                  <a:lnTo>
                    <a:pt x="505269" y="25273"/>
                  </a:lnTo>
                  <a:lnTo>
                    <a:pt x="505269" y="37922"/>
                  </a:lnTo>
                  <a:lnTo>
                    <a:pt x="517906" y="37922"/>
                  </a:lnTo>
                  <a:lnTo>
                    <a:pt x="517906" y="25273"/>
                  </a:lnTo>
                  <a:lnTo>
                    <a:pt x="530529" y="25273"/>
                  </a:lnTo>
                  <a:lnTo>
                    <a:pt x="530529" y="37922"/>
                  </a:lnTo>
                  <a:lnTo>
                    <a:pt x="543166" y="37922"/>
                  </a:lnTo>
                  <a:lnTo>
                    <a:pt x="543166" y="25273"/>
                  </a:lnTo>
                  <a:lnTo>
                    <a:pt x="555790" y="25273"/>
                  </a:lnTo>
                  <a:lnTo>
                    <a:pt x="568426" y="25273"/>
                  </a:lnTo>
                  <a:lnTo>
                    <a:pt x="581063" y="25273"/>
                  </a:lnTo>
                  <a:lnTo>
                    <a:pt x="593674" y="25273"/>
                  </a:lnTo>
                  <a:lnTo>
                    <a:pt x="593674" y="37922"/>
                  </a:lnTo>
                  <a:lnTo>
                    <a:pt x="606310" y="37922"/>
                  </a:lnTo>
                  <a:lnTo>
                    <a:pt x="618947" y="37922"/>
                  </a:lnTo>
                  <a:lnTo>
                    <a:pt x="618947" y="25273"/>
                  </a:lnTo>
                  <a:lnTo>
                    <a:pt x="606310" y="25273"/>
                  </a:lnTo>
                  <a:lnTo>
                    <a:pt x="606310" y="12636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5961735" y="3881805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50533" y="12636"/>
                  </a:moveTo>
                  <a:lnTo>
                    <a:pt x="50533" y="12636"/>
                  </a:lnTo>
                  <a:lnTo>
                    <a:pt x="0" y="12636"/>
                  </a:lnTo>
                  <a:lnTo>
                    <a:pt x="0" y="25260"/>
                  </a:lnTo>
                  <a:lnTo>
                    <a:pt x="0" y="37896"/>
                  </a:lnTo>
                  <a:lnTo>
                    <a:pt x="12636" y="37896"/>
                  </a:lnTo>
                  <a:lnTo>
                    <a:pt x="12636" y="25273"/>
                  </a:lnTo>
                  <a:lnTo>
                    <a:pt x="25273" y="25273"/>
                  </a:lnTo>
                  <a:lnTo>
                    <a:pt x="25273" y="37896"/>
                  </a:lnTo>
                  <a:lnTo>
                    <a:pt x="37909" y="37896"/>
                  </a:lnTo>
                  <a:lnTo>
                    <a:pt x="37909" y="25273"/>
                  </a:lnTo>
                  <a:lnTo>
                    <a:pt x="50533" y="25273"/>
                  </a:lnTo>
                  <a:lnTo>
                    <a:pt x="50533" y="12636"/>
                  </a:lnTo>
                  <a:close/>
                </a:path>
                <a:path w="619125" h="50800">
                  <a:moveTo>
                    <a:pt x="63169" y="37896"/>
                  </a:moveTo>
                  <a:lnTo>
                    <a:pt x="50533" y="37896"/>
                  </a:lnTo>
                  <a:lnTo>
                    <a:pt x="50533" y="50533"/>
                  </a:lnTo>
                  <a:lnTo>
                    <a:pt x="63169" y="50533"/>
                  </a:lnTo>
                  <a:lnTo>
                    <a:pt x="63169" y="37896"/>
                  </a:lnTo>
                  <a:close/>
                </a:path>
                <a:path w="619125" h="50800">
                  <a:moveTo>
                    <a:pt x="126326" y="0"/>
                  </a:moveTo>
                  <a:lnTo>
                    <a:pt x="113690" y="0"/>
                  </a:lnTo>
                  <a:lnTo>
                    <a:pt x="101066" y="0"/>
                  </a:lnTo>
                  <a:lnTo>
                    <a:pt x="88430" y="0"/>
                  </a:lnTo>
                  <a:lnTo>
                    <a:pt x="88430" y="12636"/>
                  </a:lnTo>
                  <a:lnTo>
                    <a:pt x="88430" y="25260"/>
                  </a:lnTo>
                  <a:lnTo>
                    <a:pt x="75806" y="25260"/>
                  </a:lnTo>
                  <a:lnTo>
                    <a:pt x="75806" y="12636"/>
                  </a:lnTo>
                  <a:lnTo>
                    <a:pt x="63169" y="12636"/>
                  </a:lnTo>
                  <a:lnTo>
                    <a:pt x="63169" y="25260"/>
                  </a:lnTo>
                  <a:lnTo>
                    <a:pt x="63169" y="37896"/>
                  </a:lnTo>
                  <a:lnTo>
                    <a:pt x="75793" y="37896"/>
                  </a:lnTo>
                  <a:lnTo>
                    <a:pt x="88430" y="37896"/>
                  </a:lnTo>
                  <a:lnTo>
                    <a:pt x="88430" y="25273"/>
                  </a:lnTo>
                  <a:lnTo>
                    <a:pt x="101053" y="25273"/>
                  </a:lnTo>
                  <a:lnTo>
                    <a:pt x="113690" y="25273"/>
                  </a:lnTo>
                  <a:lnTo>
                    <a:pt x="113690" y="12636"/>
                  </a:lnTo>
                  <a:lnTo>
                    <a:pt x="126326" y="12636"/>
                  </a:lnTo>
                  <a:lnTo>
                    <a:pt x="126326" y="0"/>
                  </a:lnTo>
                  <a:close/>
                </a:path>
                <a:path w="619125" h="50800">
                  <a:moveTo>
                    <a:pt x="138963" y="12636"/>
                  </a:moveTo>
                  <a:lnTo>
                    <a:pt x="126326" y="12636"/>
                  </a:lnTo>
                  <a:lnTo>
                    <a:pt x="126326" y="25273"/>
                  </a:lnTo>
                  <a:lnTo>
                    <a:pt x="138963" y="25273"/>
                  </a:lnTo>
                  <a:lnTo>
                    <a:pt x="138963" y="12636"/>
                  </a:lnTo>
                  <a:close/>
                </a:path>
                <a:path w="619125" h="50800">
                  <a:moveTo>
                    <a:pt x="176847" y="25260"/>
                  </a:moveTo>
                  <a:lnTo>
                    <a:pt x="164211" y="25260"/>
                  </a:lnTo>
                  <a:lnTo>
                    <a:pt x="164211" y="37896"/>
                  </a:lnTo>
                  <a:lnTo>
                    <a:pt x="176847" y="37896"/>
                  </a:lnTo>
                  <a:lnTo>
                    <a:pt x="176847" y="25260"/>
                  </a:lnTo>
                  <a:close/>
                </a:path>
                <a:path w="619125" h="50800">
                  <a:moveTo>
                    <a:pt x="265277" y="0"/>
                  </a:moveTo>
                  <a:lnTo>
                    <a:pt x="252641" y="0"/>
                  </a:lnTo>
                  <a:lnTo>
                    <a:pt x="240004" y="0"/>
                  </a:lnTo>
                  <a:lnTo>
                    <a:pt x="240004" y="12636"/>
                  </a:lnTo>
                  <a:lnTo>
                    <a:pt x="227380" y="12636"/>
                  </a:lnTo>
                  <a:lnTo>
                    <a:pt x="227380" y="0"/>
                  </a:lnTo>
                  <a:lnTo>
                    <a:pt x="214744" y="0"/>
                  </a:lnTo>
                  <a:lnTo>
                    <a:pt x="202120" y="0"/>
                  </a:lnTo>
                  <a:lnTo>
                    <a:pt x="189484" y="0"/>
                  </a:lnTo>
                  <a:lnTo>
                    <a:pt x="176847" y="0"/>
                  </a:lnTo>
                  <a:lnTo>
                    <a:pt x="176847" y="12636"/>
                  </a:lnTo>
                  <a:lnTo>
                    <a:pt x="189484" y="12636"/>
                  </a:lnTo>
                  <a:lnTo>
                    <a:pt x="202107" y="12636"/>
                  </a:lnTo>
                  <a:lnTo>
                    <a:pt x="214744" y="12636"/>
                  </a:lnTo>
                  <a:lnTo>
                    <a:pt x="214744" y="25260"/>
                  </a:lnTo>
                  <a:lnTo>
                    <a:pt x="202107" y="25260"/>
                  </a:lnTo>
                  <a:lnTo>
                    <a:pt x="202107" y="37896"/>
                  </a:lnTo>
                  <a:lnTo>
                    <a:pt x="214744" y="37896"/>
                  </a:lnTo>
                  <a:lnTo>
                    <a:pt x="227368" y="37896"/>
                  </a:lnTo>
                  <a:lnTo>
                    <a:pt x="240004" y="37896"/>
                  </a:lnTo>
                  <a:lnTo>
                    <a:pt x="252641" y="37896"/>
                  </a:lnTo>
                  <a:lnTo>
                    <a:pt x="252641" y="25273"/>
                  </a:lnTo>
                  <a:lnTo>
                    <a:pt x="252641" y="12636"/>
                  </a:lnTo>
                  <a:lnTo>
                    <a:pt x="265277" y="12636"/>
                  </a:lnTo>
                  <a:lnTo>
                    <a:pt x="265277" y="0"/>
                  </a:lnTo>
                  <a:close/>
                </a:path>
                <a:path w="619125" h="50800">
                  <a:moveTo>
                    <a:pt x="328434" y="25260"/>
                  </a:moveTo>
                  <a:lnTo>
                    <a:pt x="315798" y="25260"/>
                  </a:lnTo>
                  <a:lnTo>
                    <a:pt x="315798" y="12636"/>
                  </a:lnTo>
                  <a:lnTo>
                    <a:pt x="303174" y="12636"/>
                  </a:lnTo>
                  <a:lnTo>
                    <a:pt x="303174" y="0"/>
                  </a:lnTo>
                  <a:lnTo>
                    <a:pt x="290537" y="0"/>
                  </a:lnTo>
                  <a:lnTo>
                    <a:pt x="277901" y="0"/>
                  </a:lnTo>
                  <a:lnTo>
                    <a:pt x="277901" y="12636"/>
                  </a:lnTo>
                  <a:lnTo>
                    <a:pt x="290537" y="12636"/>
                  </a:lnTo>
                  <a:lnTo>
                    <a:pt x="290537" y="25260"/>
                  </a:lnTo>
                  <a:lnTo>
                    <a:pt x="277901" y="25260"/>
                  </a:lnTo>
                  <a:lnTo>
                    <a:pt x="277901" y="37896"/>
                  </a:lnTo>
                  <a:lnTo>
                    <a:pt x="290537" y="37896"/>
                  </a:lnTo>
                  <a:lnTo>
                    <a:pt x="290537" y="25273"/>
                  </a:lnTo>
                  <a:lnTo>
                    <a:pt x="303161" y="25273"/>
                  </a:lnTo>
                  <a:lnTo>
                    <a:pt x="315798" y="25273"/>
                  </a:lnTo>
                  <a:lnTo>
                    <a:pt x="315798" y="37896"/>
                  </a:lnTo>
                  <a:lnTo>
                    <a:pt x="328434" y="37896"/>
                  </a:lnTo>
                  <a:lnTo>
                    <a:pt x="328434" y="25260"/>
                  </a:lnTo>
                  <a:close/>
                </a:path>
                <a:path w="619125" h="50800">
                  <a:moveTo>
                    <a:pt x="353695" y="25260"/>
                  </a:moveTo>
                  <a:lnTo>
                    <a:pt x="341058" y="25260"/>
                  </a:lnTo>
                  <a:lnTo>
                    <a:pt x="341058" y="37896"/>
                  </a:lnTo>
                  <a:lnTo>
                    <a:pt x="353695" y="37896"/>
                  </a:lnTo>
                  <a:lnTo>
                    <a:pt x="353695" y="25260"/>
                  </a:lnTo>
                  <a:close/>
                </a:path>
                <a:path w="619125" h="50800">
                  <a:moveTo>
                    <a:pt x="353695" y="0"/>
                  </a:moveTo>
                  <a:lnTo>
                    <a:pt x="341058" y="0"/>
                  </a:lnTo>
                  <a:lnTo>
                    <a:pt x="328434" y="0"/>
                  </a:lnTo>
                  <a:lnTo>
                    <a:pt x="315798" y="0"/>
                  </a:lnTo>
                  <a:lnTo>
                    <a:pt x="315798" y="12636"/>
                  </a:lnTo>
                  <a:lnTo>
                    <a:pt x="328422" y="12636"/>
                  </a:lnTo>
                  <a:lnTo>
                    <a:pt x="341058" y="12636"/>
                  </a:lnTo>
                  <a:lnTo>
                    <a:pt x="353695" y="12636"/>
                  </a:lnTo>
                  <a:lnTo>
                    <a:pt x="353695" y="0"/>
                  </a:lnTo>
                  <a:close/>
                </a:path>
                <a:path w="619125" h="50800">
                  <a:moveTo>
                    <a:pt x="378955" y="12636"/>
                  </a:moveTo>
                  <a:lnTo>
                    <a:pt x="366318" y="12636"/>
                  </a:lnTo>
                  <a:lnTo>
                    <a:pt x="366318" y="25273"/>
                  </a:lnTo>
                  <a:lnTo>
                    <a:pt x="378955" y="25273"/>
                  </a:lnTo>
                  <a:lnTo>
                    <a:pt x="378955" y="12636"/>
                  </a:lnTo>
                  <a:close/>
                </a:path>
                <a:path w="619125" h="50800">
                  <a:moveTo>
                    <a:pt x="467385" y="12636"/>
                  </a:moveTo>
                  <a:lnTo>
                    <a:pt x="467385" y="12636"/>
                  </a:lnTo>
                  <a:lnTo>
                    <a:pt x="416852" y="12636"/>
                  </a:lnTo>
                  <a:lnTo>
                    <a:pt x="416852" y="0"/>
                  </a:lnTo>
                  <a:lnTo>
                    <a:pt x="404215" y="0"/>
                  </a:lnTo>
                  <a:lnTo>
                    <a:pt x="391591" y="0"/>
                  </a:lnTo>
                  <a:lnTo>
                    <a:pt x="378955" y="0"/>
                  </a:lnTo>
                  <a:lnTo>
                    <a:pt x="378955" y="12636"/>
                  </a:lnTo>
                  <a:lnTo>
                    <a:pt x="391579" y="12636"/>
                  </a:lnTo>
                  <a:lnTo>
                    <a:pt x="391579" y="25260"/>
                  </a:lnTo>
                  <a:lnTo>
                    <a:pt x="391579" y="37896"/>
                  </a:lnTo>
                  <a:lnTo>
                    <a:pt x="404215" y="37896"/>
                  </a:lnTo>
                  <a:lnTo>
                    <a:pt x="416852" y="37896"/>
                  </a:lnTo>
                  <a:lnTo>
                    <a:pt x="429475" y="37896"/>
                  </a:lnTo>
                  <a:lnTo>
                    <a:pt x="442112" y="37896"/>
                  </a:lnTo>
                  <a:lnTo>
                    <a:pt x="442112" y="25273"/>
                  </a:lnTo>
                  <a:lnTo>
                    <a:pt x="454748" y="25273"/>
                  </a:lnTo>
                  <a:lnTo>
                    <a:pt x="454748" y="37896"/>
                  </a:lnTo>
                  <a:lnTo>
                    <a:pt x="467385" y="37896"/>
                  </a:lnTo>
                  <a:lnTo>
                    <a:pt x="467385" y="25273"/>
                  </a:lnTo>
                  <a:lnTo>
                    <a:pt x="467385" y="12636"/>
                  </a:lnTo>
                  <a:close/>
                </a:path>
                <a:path w="619125" h="50800">
                  <a:moveTo>
                    <a:pt x="505269" y="12636"/>
                  </a:moveTo>
                  <a:lnTo>
                    <a:pt x="492645" y="12636"/>
                  </a:lnTo>
                  <a:lnTo>
                    <a:pt x="492645" y="0"/>
                  </a:lnTo>
                  <a:lnTo>
                    <a:pt x="480009" y="0"/>
                  </a:lnTo>
                  <a:lnTo>
                    <a:pt x="480009" y="12636"/>
                  </a:lnTo>
                  <a:lnTo>
                    <a:pt x="492633" y="12636"/>
                  </a:lnTo>
                  <a:lnTo>
                    <a:pt x="492633" y="25260"/>
                  </a:lnTo>
                  <a:lnTo>
                    <a:pt x="480009" y="25260"/>
                  </a:lnTo>
                  <a:lnTo>
                    <a:pt x="480009" y="37896"/>
                  </a:lnTo>
                  <a:lnTo>
                    <a:pt x="492645" y="37896"/>
                  </a:lnTo>
                  <a:lnTo>
                    <a:pt x="492645" y="25273"/>
                  </a:lnTo>
                  <a:lnTo>
                    <a:pt x="505269" y="25273"/>
                  </a:lnTo>
                  <a:lnTo>
                    <a:pt x="505269" y="12636"/>
                  </a:lnTo>
                  <a:close/>
                </a:path>
                <a:path w="619125" h="50800">
                  <a:moveTo>
                    <a:pt x="555802" y="25260"/>
                  </a:moveTo>
                  <a:lnTo>
                    <a:pt x="543166" y="25260"/>
                  </a:lnTo>
                  <a:lnTo>
                    <a:pt x="543166" y="12636"/>
                  </a:lnTo>
                  <a:lnTo>
                    <a:pt x="530542" y="12636"/>
                  </a:lnTo>
                  <a:lnTo>
                    <a:pt x="530542" y="0"/>
                  </a:lnTo>
                  <a:lnTo>
                    <a:pt x="517906" y="0"/>
                  </a:lnTo>
                  <a:lnTo>
                    <a:pt x="517906" y="12636"/>
                  </a:lnTo>
                  <a:lnTo>
                    <a:pt x="517906" y="25260"/>
                  </a:lnTo>
                  <a:lnTo>
                    <a:pt x="517906" y="37896"/>
                  </a:lnTo>
                  <a:lnTo>
                    <a:pt x="530529" y="37896"/>
                  </a:lnTo>
                  <a:lnTo>
                    <a:pt x="543166" y="37896"/>
                  </a:lnTo>
                  <a:lnTo>
                    <a:pt x="555802" y="37896"/>
                  </a:lnTo>
                  <a:lnTo>
                    <a:pt x="555802" y="25260"/>
                  </a:lnTo>
                  <a:close/>
                </a:path>
                <a:path w="619125" h="50800">
                  <a:moveTo>
                    <a:pt x="618947" y="0"/>
                  </a:moveTo>
                  <a:lnTo>
                    <a:pt x="606310" y="0"/>
                  </a:lnTo>
                  <a:lnTo>
                    <a:pt x="606310" y="12636"/>
                  </a:lnTo>
                  <a:lnTo>
                    <a:pt x="606310" y="25260"/>
                  </a:lnTo>
                  <a:lnTo>
                    <a:pt x="593699" y="25260"/>
                  </a:lnTo>
                  <a:lnTo>
                    <a:pt x="593699" y="12636"/>
                  </a:lnTo>
                  <a:lnTo>
                    <a:pt x="593699" y="0"/>
                  </a:lnTo>
                  <a:lnTo>
                    <a:pt x="581063" y="0"/>
                  </a:lnTo>
                  <a:lnTo>
                    <a:pt x="568426" y="0"/>
                  </a:lnTo>
                  <a:lnTo>
                    <a:pt x="568426" y="12636"/>
                  </a:lnTo>
                  <a:lnTo>
                    <a:pt x="581063" y="12636"/>
                  </a:lnTo>
                  <a:lnTo>
                    <a:pt x="581063" y="25273"/>
                  </a:lnTo>
                  <a:lnTo>
                    <a:pt x="593674" y="25273"/>
                  </a:lnTo>
                  <a:lnTo>
                    <a:pt x="593674" y="37896"/>
                  </a:lnTo>
                  <a:lnTo>
                    <a:pt x="606310" y="37896"/>
                  </a:lnTo>
                  <a:lnTo>
                    <a:pt x="618947" y="37896"/>
                  </a:lnTo>
                  <a:lnTo>
                    <a:pt x="618947" y="25273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5987008" y="3919702"/>
              <a:ext cx="581660" cy="38100"/>
            </a:xfrm>
            <a:custGeom>
              <a:avLst/>
              <a:gdLst/>
              <a:ahLst/>
              <a:cxnLst/>
              <a:rect l="l" t="t" r="r" b="b"/>
              <a:pathLst>
                <a:path w="581659" h="38100">
                  <a:moveTo>
                    <a:pt x="63157" y="12636"/>
                  </a:moveTo>
                  <a:lnTo>
                    <a:pt x="50533" y="12636"/>
                  </a:lnTo>
                  <a:lnTo>
                    <a:pt x="50533" y="0"/>
                  </a:lnTo>
                  <a:lnTo>
                    <a:pt x="37896" y="0"/>
                  </a:lnTo>
                  <a:lnTo>
                    <a:pt x="25260" y="0"/>
                  </a:lnTo>
                  <a:lnTo>
                    <a:pt x="25260" y="12636"/>
                  </a:lnTo>
                  <a:lnTo>
                    <a:pt x="12623" y="12636"/>
                  </a:lnTo>
                  <a:lnTo>
                    <a:pt x="12623" y="25260"/>
                  </a:lnTo>
                  <a:lnTo>
                    <a:pt x="0" y="25260"/>
                  </a:lnTo>
                  <a:lnTo>
                    <a:pt x="0" y="37896"/>
                  </a:lnTo>
                  <a:lnTo>
                    <a:pt x="12636" y="37896"/>
                  </a:lnTo>
                  <a:lnTo>
                    <a:pt x="12636" y="25273"/>
                  </a:lnTo>
                  <a:lnTo>
                    <a:pt x="25260" y="25273"/>
                  </a:lnTo>
                  <a:lnTo>
                    <a:pt x="25260" y="37896"/>
                  </a:lnTo>
                  <a:lnTo>
                    <a:pt x="37896" y="37896"/>
                  </a:lnTo>
                  <a:lnTo>
                    <a:pt x="37896" y="25273"/>
                  </a:lnTo>
                  <a:lnTo>
                    <a:pt x="37896" y="12636"/>
                  </a:lnTo>
                  <a:lnTo>
                    <a:pt x="50520" y="12636"/>
                  </a:lnTo>
                  <a:lnTo>
                    <a:pt x="50520" y="25273"/>
                  </a:lnTo>
                  <a:lnTo>
                    <a:pt x="63157" y="25273"/>
                  </a:lnTo>
                  <a:lnTo>
                    <a:pt x="63157" y="12636"/>
                  </a:lnTo>
                  <a:close/>
                </a:path>
                <a:path w="581659" h="38100">
                  <a:moveTo>
                    <a:pt x="88417" y="0"/>
                  </a:moveTo>
                  <a:lnTo>
                    <a:pt x="75793" y="0"/>
                  </a:lnTo>
                  <a:lnTo>
                    <a:pt x="63157" y="0"/>
                  </a:lnTo>
                  <a:lnTo>
                    <a:pt x="63157" y="12636"/>
                  </a:lnTo>
                  <a:lnTo>
                    <a:pt x="75780" y="12636"/>
                  </a:lnTo>
                  <a:lnTo>
                    <a:pt x="88417" y="12636"/>
                  </a:lnTo>
                  <a:lnTo>
                    <a:pt x="88417" y="0"/>
                  </a:lnTo>
                  <a:close/>
                </a:path>
                <a:path w="581659" h="38100">
                  <a:moveTo>
                    <a:pt x="214731" y="0"/>
                  </a:moveTo>
                  <a:lnTo>
                    <a:pt x="202107" y="0"/>
                  </a:lnTo>
                  <a:lnTo>
                    <a:pt x="189471" y="0"/>
                  </a:lnTo>
                  <a:lnTo>
                    <a:pt x="189471" y="12636"/>
                  </a:lnTo>
                  <a:lnTo>
                    <a:pt x="176847" y="12636"/>
                  </a:lnTo>
                  <a:lnTo>
                    <a:pt x="164211" y="12636"/>
                  </a:lnTo>
                  <a:lnTo>
                    <a:pt x="164211" y="0"/>
                  </a:lnTo>
                  <a:lnTo>
                    <a:pt x="151574" y="0"/>
                  </a:lnTo>
                  <a:lnTo>
                    <a:pt x="151574" y="12636"/>
                  </a:lnTo>
                  <a:lnTo>
                    <a:pt x="151574" y="25260"/>
                  </a:lnTo>
                  <a:lnTo>
                    <a:pt x="138950" y="25260"/>
                  </a:lnTo>
                  <a:lnTo>
                    <a:pt x="126314" y="25260"/>
                  </a:lnTo>
                  <a:lnTo>
                    <a:pt x="126314" y="12636"/>
                  </a:lnTo>
                  <a:lnTo>
                    <a:pt x="138950" y="12636"/>
                  </a:lnTo>
                  <a:lnTo>
                    <a:pt x="138950" y="0"/>
                  </a:lnTo>
                  <a:lnTo>
                    <a:pt x="126314" y="0"/>
                  </a:lnTo>
                  <a:lnTo>
                    <a:pt x="113677" y="0"/>
                  </a:lnTo>
                  <a:lnTo>
                    <a:pt x="113677" y="12636"/>
                  </a:lnTo>
                  <a:lnTo>
                    <a:pt x="101053" y="12636"/>
                  </a:lnTo>
                  <a:lnTo>
                    <a:pt x="88417" y="12636"/>
                  </a:lnTo>
                  <a:lnTo>
                    <a:pt x="88417" y="25260"/>
                  </a:lnTo>
                  <a:lnTo>
                    <a:pt x="88417" y="37896"/>
                  </a:lnTo>
                  <a:lnTo>
                    <a:pt x="101053" y="37896"/>
                  </a:lnTo>
                  <a:lnTo>
                    <a:pt x="101053" y="25273"/>
                  </a:lnTo>
                  <a:lnTo>
                    <a:pt x="113677" y="25273"/>
                  </a:lnTo>
                  <a:lnTo>
                    <a:pt x="126314" y="25273"/>
                  </a:lnTo>
                  <a:lnTo>
                    <a:pt x="126314" y="37896"/>
                  </a:lnTo>
                  <a:lnTo>
                    <a:pt x="138938" y="37896"/>
                  </a:lnTo>
                  <a:lnTo>
                    <a:pt x="151574" y="37896"/>
                  </a:lnTo>
                  <a:lnTo>
                    <a:pt x="164211" y="37896"/>
                  </a:lnTo>
                  <a:lnTo>
                    <a:pt x="176847" y="37896"/>
                  </a:lnTo>
                  <a:lnTo>
                    <a:pt x="176847" y="25273"/>
                  </a:lnTo>
                  <a:lnTo>
                    <a:pt x="189471" y="25273"/>
                  </a:lnTo>
                  <a:lnTo>
                    <a:pt x="189471" y="37896"/>
                  </a:lnTo>
                  <a:lnTo>
                    <a:pt x="202095" y="37896"/>
                  </a:lnTo>
                  <a:lnTo>
                    <a:pt x="214731" y="37896"/>
                  </a:lnTo>
                  <a:lnTo>
                    <a:pt x="214731" y="25273"/>
                  </a:lnTo>
                  <a:lnTo>
                    <a:pt x="214731" y="12636"/>
                  </a:lnTo>
                  <a:lnTo>
                    <a:pt x="214731" y="0"/>
                  </a:lnTo>
                  <a:close/>
                </a:path>
                <a:path w="581659" h="38100">
                  <a:moveTo>
                    <a:pt x="315785" y="12636"/>
                  </a:moveTo>
                  <a:lnTo>
                    <a:pt x="303161" y="12636"/>
                  </a:lnTo>
                  <a:lnTo>
                    <a:pt x="290525" y="12636"/>
                  </a:lnTo>
                  <a:lnTo>
                    <a:pt x="290525" y="25260"/>
                  </a:lnTo>
                  <a:lnTo>
                    <a:pt x="277901" y="25260"/>
                  </a:lnTo>
                  <a:lnTo>
                    <a:pt x="277901" y="12636"/>
                  </a:lnTo>
                  <a:lnTo>
                    <a:pt x="290525" y="12636"/>
                  </a:lnTo>
                  <a:lnTo>
                    <a:pt x="290525" y="0"/>
                  </a:lnTo>
                  <a:lnTo>
                    <a:pt x="277888" y="0"/>
                  </a:lnTo>
                  <a:lnTo>
                    <a:pt x="277888" y="12636"/>
                  </a:lnTo>
                  <a:lnTo>
                    <a:pt x="265264" y="12636"/>
                  </a:lnTo>
                  <a:lnTo>
                    <a:pt x="265264" y="0"/>
                  </a:lnTo>
                  <a:lnTo>
                    <a:pt x="252628" y="0"/>
                  </a:lnTo>
                  <a:lnTo>
                    <a:pt x="252628" y="12636"/>
                  </a:lnTo>
                  <a:lnTo>
                    <a:pt x="252628" y="25260"/>
                  </a:lnTo>
                  <a:lnTo>
                    <a:pt x="240004" y="25260"/>
                  </a:lnTo>
                  <a:lnTo>
                    <a:pt x="240004" y="12636"/>
                  </a:lnTo>
                  <a:lnTo>
                    <a:pt x="240004" y="0"/>
                  </a:lnTo>
                  <a:lnTo>
                    <a:pt x="227368" y="0"/>
                  </a:lnTo>
                  <a:lnTo>
                    <a:pt x="227368" y="12636"/>
                  </a:lnTo>
                  <a:lnTo>
                    <a:pt x="227368" y="25273"/>
                  </a:lnTo>
                  <a:lnTo>
                    <a:pt x="239991" y="25273"/>
                  </a:lnTo>
                  <a:lnTo>
                    <a:pt x="239991" y="37896"/>
                  </a:lnTo>
                  <a:lnTo>
                    <a:pt x="252628" y="37896"/>
                  </a:lnTo>
                  <a:lnTo>
                    <a:pt x="303161" y="37896"/>
                  </a:lnTo>
                  <a:lnTo>
                    <a:pt x="303161" y="25273"/>
                  </a:lnTo>
                  <a:lnTo>
                    <a:pt x="315785" y="25273"/>
                  </a:lnTo>
                  <a:lnTo>
                    <a:pt x="315785" y="12636"/>
                  </a:lnTo>
                  <a:close/>
                </a:path>
                <a:path w="581659" h="38100">
                  <a:moveTo>
                    <a:pt x="328422" y="0"/>
                  </a:moveTo>
                  <a:lnTo>
                    <a:pt x="315785" y="0"/>
                  </a:lnTo>
                  <a:lnTo>
                    <a:pt x="315785" y="12636"/>
                  </a:lnTo>
                  <a:lnTo>
                    <a:pt x="328422" y="12636"/>
                  </a:lnTo>
                  <a:lnTo>
                    <a:pt x="328422" y="0"/>
                  </a:lnTo>
                  <a:close/>
                </a:path>
                <a:path w="581659" h="38100">
                  <a:moveTo>
                    <a:pt x="442112" y="0"/>
                  </a:moveTo>
                  <a:lnTo>
                    <a:pt x="429475" y="0"/>
                  </a:lnTo>
                  <a:lnTo>
                    <a:pt x="416839" y="0"/>
                  </a:lnTo>
                  <a:lnTo>
                    <a:pt x="416839" y="12636"/>
                  </a:lnTo>
                  <a:lnTo>
                    <a:pt x="404215" y="12636"/>
                  </a:lnTo>
                  <a:lnTo>
                    <a:pt x="404215" y="0"/>
                  </a:lnTo>
                  <a:lnTo>
                    <a:pt x="391579" y="0"/>
                  </a:lnTo>
                  <a:lnTo>
                    <a:pt x="378942" y="0"/>
                  </a:lnTo>
                  <a:lnTo>
                    <a:pt x="366306" y="0"/>
                  </a:lnTo>
                  <a:lnTo>
                    <a:pt x="366306" y="12636"/>
                  </a:lnTo>
                  <a:lnTo>
                    <a:pt x="366306" y="25260"/>
                  </a:lnTo>
                  <a:lnTo>
                    <a:pt x="353682" y="25260"/>
                  </a:lnTo>
                  <a:lnTo>
                    <a:pt x="353682" y="12636"/>
                  </a:lnTo>
                  <a:lnTo>
                    <a:pt x="353682" y="0"/>
                  </a:lnTo>
                  <a:lnTo>
                    <a:pt x="341045" y="0"/>
                  </a:lnTo>
                  <a:lnTo>
                    <a:pt x="341045" y="12636"/>
                  </a:lnTo>
                  <a:lnTo>
                    <a:pt x="328422" y="12636"/>
                  </a:lnTo>
                  <a:lnTo>
                    <a:pt x="328422" y="25273"/>
                  </a:lnTo>
                  <a:lnTo>
                    <a:pt x="341045" y="25273"/>
                  </a:lnTo>
                  <a:lnTo>
                    <a:pt x="353682" y="25273"/>
                  </a:lnTo>
                  <a:lnTo>
                    <a:pt x="353682" y="37896"/>
                  </a:lnTo>
                  <a:lnTo>
                    <a:pt x="366306" y="37896"/>
                  </a:lnTo>
                  <a:lnTo>
                    <a:pt x="378942" y="37896"/>
                  </a:lnTo>
                  <a:lnTo>
                    <a:pt x="378942" y="25273"/>
                  </a:lnTo>
                  <a:lnTo>
                    <a:pt x="378942" y="12636"/>
                  </a:lnTo>
                  <a:lnTo>
                    <a:pt x="391579" y="12636"/>
                  </a:lnTo>
                  <a:lnTo>
                    <a:pt x="404202" y="12636"/>
                  </a:lnTo>
                  <a:lnTo>
                    <a:pt x="404202" y="25260"/>
                  </a:lnTo>
                  <a:lnTo>
                    <a:pt x="391579" y="25260"/>
                  </a:lnTo>
                  <a:lnTo>
                    <a:pt x="391579" y="37896"/>
                  </a:lnTo>
                  <a:lnTo>
                    <a:pt x="404215" y="37896"/>
                  </a:lnTo>
                  <a:lnTo>
                    <a:pt x="404215" y="25273"/>
                  </a:lnTo>
                  <a:lnTo>
                    <a:pt x="416839" y="25273"/>
                  </a:lnTo>
                  <a:lnTo>
                    <a:pt x="429475" y="25273"/>
                  </a:lnTo>
                  <a:lnTo>
                    <a:pt x="429475" y="12636"/>
                  </a:lnTo>
                  <a:lnTo>
                    <a:pt x="442112" y="12636"/>
                  </a:lnTo>
                  <a:lnTo>
                    <a:pt x="442112" y="0"/>
                  </a:lnTo>
                  <a:close/>
                </a:path>
                <a:path w="581659" h="38100">
                  <a:moveTo>
                    <a:pt x="479996" y="0"/>
                  </a:moveTo>
                  <a:lnTo>
                    <a:pt x="467372" y="0"/>
                  </a:lnTo>
                  <a:lnTo>
                    <a:pt x="454736" y="0"/>
                  </a:lnTo>
                  <a:lnTo>
                    <a:pt x="454736" y="12636"/>
                  </a:lnTo>
                  <a:lnTo>
                    <a:pt x="454736" y="25260"/>
                  </a:lnTo>
                  <a:lnTo>
                    <a:pt x="442099" y="25260"/>
                  </a:lnTo>
                  <a:lnTo>
                    <a:pt x="442099" y="37896"/>
                  </a:lnTo>
                  <a:lnTo>
                    <a:pt x="454736" y="37896"/>
                  </a:lnTo>
                  <a:lnTo>
                    <a:pt x="454736" y="25273"/>
                  </a:lnTo>
                  <a:lnTo>
                    <a:pt x="467372" y="25273"/>
                  </a:lnTo>
                  <a:lnTo>
                    <a:pt x="467372" y="12636"/>
                  </a:lnTo>
                  <a:lnTo>
                    <a:pt x="479996" y="12636"/>
                  </a:lnTo>
                  <a:lnTo>
                    <a:pt x="479996" y="0"/>
                  </a:lnTo>
                  <a:close/>
                </a:path>
                <a:path w="581659" h="38100">
                  <a:moveTo>
                    <a:pt x="517893" y="0"/>
                  </a:moveTo>
                  <a:lnTo>
                    <a:pt x="505269" y="0"/>
                  </a:lnTo>
                  <a:lnTo>
                    <a:pt x="492633" y="0"/>
                  </a:lnTo>
                  <a:lnTo>
                    <a:pt x="492633" y="12636"/>
                  </a:lnTo>
                  <a:lnTo>
                    <a:pt x="479996" y="12636"/>
                  </a:lnTo>
                  <a:lnTo>
                    <a:pt x="479996" y="25260"/>
                  </a:lnTo>
                  <a:lnTo>
                    <a:pt x="479996" y="37896"/>
                  </a:lnTo>
                  <a:lnTo>
                    <a:pt x="492633" y="37896"/>
                  </a:lnTo>
                  <a:lnTo>
                    <a:pt x="492633" y="25273"/>
                  </a:lnTo>
                  <a:lnTo>
                    <a:pt x="505256" y="25273"/>
                  </a:lnTo>
                  <a:lnTo>
                    <a:pt x="517893" y="25273"/>
                  </a:lnTo>
                  <a:lnTo>
                    <a:pt x="517893" y="12636"/>
                  </a:lnTo>
                  <a:lnTo>
                    <a:pt x="517893" y="0"/>
                  </a:lnTo>
                  <a:close/>
                </a:path>
                <a:path w="581659" h="38100">
                  <a:moveTo>
                    <a:pt x="543153" y="0"/>
                  </a:moveTo>
                  <a:lnTo>
                    <a:pt x="530517" y="0"/>
                  </a:lnTo>
                  <a:lnTo>
                    <a:pt x="530517" y="12636"/>
                  </a:lnTo>
                  <a:lnTo>
                    <a:pt x="530517" y="25273"/>
                  </a:lnTo>
                  <a:lnTo>
                    <a:pt x="543153" y="25273"/>
                  </a:lnTo>
                  <a:lnTo>
                    <a:pt x="543153" y="12636"/>
                  </a:lnTo>
                  <a:lnTo>
                    <a:pt x="543153" y="0"/>
                  </a:lnTo>
                  <a:close/>
                </a:path>
                <a:path w="581659" h="38100">
                  <a:moveTo>
                    <a:pt x="581037" y="0"/>
                  </a:moveTo>
                  <a:lnTo>
                    <a:pt x="568401" y="0"/>
                  </a:lnTo>
                  <a:lnTo>
                    <a:pt x="568401" y="12636"/>
                  </a:lnTo>
                  <a:lnTo>
                    <a:pt x="568401" y="25273"/>
                  </a:lnTo>
                  <a:lnTo>
                    <a:pt x="581037" y="25273"/>
                  </a:lnTo>
                  <a:lnTo>
                    <a:pt x="581037" y="12636"/>
                  </a:lnTo>
                  <a:lnTo>
                    <a:pt x="58103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5961735" y="3944962"/>
              <a:ext cx="606425" cy="50800"/>
            </a:xfrm>
            <a:custGeom>
              <a:avLst/>
              <a:gdLst/>
              <a:ahLst/>
              <a:cxnLst/>
              <a:rect l="l" t="t" r="r" b="b"/>
              <a:pathLst>
                <a:path w="606425" h="50800">
                  <a:moveTo>
                    <a:pt x="214744" y="25260"/>
                  </a:moveTo>
                  <a:lnTo>
                    <a:pt x="202120" y="25260"/>
                  </a:lnTo>
                  <a:lnTo>
                    <a:pt x="202120" y="12636"/>
                  </a:lnTo>
                  <a:lnTo>
                    <a:pt x="189484" y="12636"/>
                  </a:lnTo>
                  <a:lnTo>
                    <a:pt x="176847" y="12636"/>
                  </a:lnTo>
                  <a:lnTo>
                    <a:pt x="176847" y="25260"/>
                  </a:lnTo>
                  <a:lnTo>
                    <a:pt x="176847" y="37896"/>
                  </a:lnTo>
                  <a:lnTo>
                    <a:pt x="164223" y="37896"/>
                  </a:lnTo>
                  <a:lnTo>
                    <a:pt x="164223" y="25260"/>
                  </a:lnTo>
                  <a:lnTo>
                    <a:pt x="151587" y="25260"/>
                  </a:lnTo>
                  <a:lnTo>
                    <a:pt x="151587" y="12636"/>
                  </a:lnTo>
                  <a:lnTo>
                    <a:pt x="138950" y="12636"/>
                  </a:lnTo>
                  <a:lnTo>
                    <a:pt x="138950" y="25260"/>
                  </a:lnTo>
                  <a:lnTo>
                    <a:pt x="126326" y="25260"/>
                  </a:lnTo>
                  <a:lnTo>
                    <a:pt x="126326" y="12636"/>
                  </a:lnTo>
                  <a:lnTo>
                    <a:pt x="113690" y="12636"/>
                  </a:lnTo>
                  <a:lnTo>
                    <a:pt x="101053" y="12636"/>
                  </a:lnTo>
                  <a:lnTo>
                    <a:pt x="101053" y="25260"/>
                  </a:lnTo>
                  <a:lnTo>
                    <a:pt x="88430" y="25260"/>
                  </a:lnTo>
                  <a:lnTo>
                    <a:pt x="88430" y="37896"/>
                  </a:lnTo>
                  <a:lnTo>
                    <a:pt x="75806" y="37896"/>
                  </a:lnTo>
                  <a:lnTo>
                    <a:pt x="75806" y="25273"/>
                  </a:lnTo>
                  <a:lnTo>
                    <a:pt x="88430" y="25273"/>
                  </a:lnTo>
                  <a:lnTo>
                    <a:pt x="88430" y="12636"/>
                  </a:lnTo>
                  <a:lnTo>
                    <a:pt x="75793" y="12636"/>
                  </a:lnTo>
                  <a:lnTo>
                    <a:pt x="75793" y="25260"/>
                  </a:lnTo>
                  <a:lnTo>
                    <a:pt x="63169" y="25260"/>
                  </a:lnTo>
                  <a:lnTo>
                    <a:pt x="63169" y="12636"/>
                  </a:lnTo>
                  <a:lnTo>
                    <a:pt x="50533" y="12636"/>
                  </a:lnTo>
                  <a:lnTo>
                    <a:pt x="37909" y="12636"/>
                  </a:lnTo>
                  <a:lnTo>
                    <a:pt x="25273" y="12636"/>
                  </a:lnTo>
                  <a:lnTo>
                    <a:pt x="12636" y="12636"/>
                  </a:lnTo>
                  <a:lnTo>
                    <a:pt x="12636" y="25260"/>
                  </a:lnTo>
                  <a:lnTo>
                    <a:pt x="0" y="25260"/>
                  </a:lnTo>
                  <a:lnTo>
                    <a:pt x="0" y="37896"/>
                  </a:lnTo>
                  <a:lnTo>
                    <a:pt x="0" y="50533"/>
                  </a:lnTo>
                  <a:lnTo>
                    <a:pt x="12636" y="50533"/>
                  </a:lnTo>
                  <a:lnTo>
                    <a:pt x="25273" y="50533"/>
                  </a:lnTo>
                  <a:lnTo>
                    <a:pt x="25273" y="37896"/>
                  </a:lnTo>
                  <a:lnTo>
                    <a:pt x="12636" y="37896"/>
                  </a:lnTo>
                  <a:lnTo>
                    <a:pt x="12636" y="25273"/>
                  </a:lnTo>
                  <a:lnTo>
                    <a:pt x="25273" y="25273"/>
                  </a:lnTo>
                  <a:lnTo>
                    <a:pt x="37896" y="25273"/>
                  </a:lnTo>
                  <a:lnTo>
                    <a:pt x="37896" y="37896"/>
                  </a:lnTo>
                  <a:lnTo>
                    <a:pt x="50533" y="37896"/>
                  </a:lnTo>
                  <a:lnTo>
                    <a:pt x="50533" y="25273"/>
                  </a:lnTo>
                  <a:lnTo>
                    <a:pt x="63169" y="25273"/>
                  </a:lnTo>
                  <a:lnTo>
                    <a:pt x="63169" y="37896"/>
                  </a:lnTo>
                  <a:lnTo>
                    <a:pt x="63169" y="50533"/>
                  </a:lnTo>
                  <a:lnTo>
                    <a:pt x="75793" y="50533"/>
                  </a:lnTo>
                  <a:lnTo>
                    <a:pt x="88430" y="50533"/>
                  </a:lnTo>
                  <a:lnTo>
                    <a:pt x="101066" y="50533"/>
                  </a:lnTo>
                  <a:lnTo>
                    <a:pt x="101066" y="37896"/>
                  </a:lnTo>
                  <a:lnTo>
                    <a:pt x="113690" y="37896"/>
                  </a:lnTo>
                  <a:lnTo>
                    <a:pt x="126326" y="37896"/>
                  </a:lnTo>
                  <a:lnTo>
                    <a:pt x="126326" y="50533"/>
                  </a:lnTo>
                  <a:lnTo>
                    <a:pt x="138950" y="50533"/>
                  </a:lnTo>
                  <a:lnTo>
                    <a:pt x="151587" y="50533"/>
                  </a:lnTo>
                  <a:lnTo>
                    <a:pt x="151587" y="37896"/>
                  </a:lnTo>
                  <a:lnTo>
                    <a:pt x="164211" y="37896"/>
                  </a:lnTo>
                  <a:lnTo>
                    <a:pt x="164211" y="50533"/>
                  </a:lnTo>
                  <a:lnTo>
                    <a:pt x="176847" y="50533"/>
                  </a:lnTo>
                  <a:lnTo>
                    <a:pt x="189484" y="50533"/>
                  </a:lnTo>
                  <a:lnTo>
                    <a:pt x="202120" y="50533"/>
                  </a:lnTo>
                  <a:lnTo>
                    <a:pt x="202120" y="37896"/>
                  </a:lnTo>
                  <a:lnTo>
                    <a:pt x="214744" y="37896"/>
                  </a:lnTo>
                  <a:lnTo>
                    <a:pt x="214744" y="25260"/>
                  </a:lnTo>
                  <a:close/>
                </a:path>
                <a:path w="606425" h="50800">
                  <a:moveTo>
                    <a:pt x="227380" y="37896"/>
                  </a:moveTo>
                  <a:lnTo>
                    <a:pt x="214744" y="37896"/>
                  </a:lnTo>
                  <a:lnTo>
                    <a:pt x="214744" y="50533"/>
                  </a:lnTo>
                  <a:lnTo>
                    <a:pt x="227380" y="50533"/>
                  </a:lnTo>
                  <a:lnTo>
                    <a:pt x="227380" y="37896"/>
                  </a:lnTo>
                  <a:close/>
                </a:path>
                <a:path w="606425" h="50800">
                  <a:moveTo>
                    <a:pt x="252641" y="37896"/>
                  </a:moveTo>
                  <a:lnTo>
                    <a:pt x="240004" y="37896"/>
                  </a:lnTo>
                  <a:lnTo>
                    <a:pt x="240004" y="50533"/>
                  </a:lnTo>
                  <a:lnTo>
                    <a:pt x="252641" y="50533"/>
                  </a:lnTo>
                  <a:lnTo>
                    <a:pt x="252641" y="37896"/>
                  </a:lnTo>
                  <a:close/>
                </a:path>
                <a:path w="606425" h="50800">
                  <a:moveTo>
                    <a:pt x="290537" y="37896"/>
                  </a:moveTo>
                  <a:lnTo>
                    <a:pt x="277901" y="37896"/>
                  </a:lnTo>
                  <a:lnTo>
                    <a:pt x="277901" y="25260"/>
                  </a:lnTo>
                  <a:lnTo>
                    <a:pt x="265277" y="25260"/>
                  </a:lnTo>
                  <a:lnTo>
                    <a:pt x="265277" y="12636"/>
                  </a:lnTo>
                  <a:lnTo>
                    <a:pt x="252641" y="12636"/>
                  </a:lnTo>
                  <a:lnTo>
                    <a:pt x="240004" y="12636"/>
                  </a:lnTo>
                  <a:lnTo>
                    <a:pt x="240004" y="25273"/>
                  </a:lnTo>
                  <a:lnTo>
                    <a:pt x="252641" y="25273"/>
                  </a:lnTo>
                  <a:lnTo>
                    <a:pt x="252641" y="37896"/>
                  </a:lnTo>
                  <a:lnTo>
                    <a:pt x="265264" y="37896"/>
                  </a:lnTo>
                  <a:lnTo>
                    <a:pt x="265264" y="50533"/>
                  </a:lnTo>
                  <a:lnTo>
                    <a:pt x="277901" y="50533"/>
                  </a:lnTo>
                  <a:lnTo>
                    <a:pt x="290537" y="50533"/>
                  </a:lnTo>
                  <a:lnTo>
                    <a:pt x="290537" y="37896"/>
                  </a:lnTo>
                  <a:close/>
                </a:path>
                <a:path w="606425" h="50800">
                  <a:moveTo>
                    <a:pt x="353695" y="25260"/>
                  </a:moveTo>
                  <a:lnTo>
                    <a:pt x="341058" y="25260"/>
                  </a:lnTo>
                  <a:lnTo>
                    <a:pt x="341058" y="12636"/>
                  </a:lnTo>
                  <a:lnTo>
                    <a:pt x="328434" y="12636"/>
                  </a:lnTo>
                  <a:lnTo>
                    <a:pt x="315798" y="12636"/>
                  </a:lnTo>
                  <a:lnTo>
                    <a:pt x="315798" y="25260"/>
                  </a:lnTo>
                  <a:lnTo>
                    <a:pt x="303174" y="25260"/>
                  </a:lnTo>
                  <a:lnTo>
                    <a:pt x="290537" y="25260"/>
                  </a:lnTo>
                  <a:lnTo>
                    <a:pt x="290537" y="37896"/>
                  </a:lnTo>
                  <a:lnTo>
                    <a:pt x="303161" y="37896"/>
                  </a:lnTo>
                  <a:lnTo>
                    <a:pt x="315798" y="37896"/>
                  </a:lnTo>
                  <a:lnTo>
                    <a:pt x="315798" y="50533"/>
                  </a:lnTo>
                  <a:lnTo>
                    <a:pt x="328434" y="50533"/>
                  </a:lnTo>
                  <a:lnTo>
                    <a:pt x="328434" y="37896"/>
                  </a:lnTo>
                  <a:lnTo>
                    <a:pt x="341058" y="37896"/>
                  </a:lnTo>
                  <a:lnTo>
                    <a:pt x="353695" y="37896"/>
                  </a:lnTo>
                  <a:lnTo>
                    <a:pt x="353695" y="25260"/>
                  </a:lnTo>
                  <a:close/>
                </a:path>
                <a:path w="606425" h="50800">
                  <a:moveTo>
                    <a:pt x="454748" y="37896"/>
                  </a:moveTo>
                  <a:lnTo>
                    <a:pt x="442112" y="37896"/>
                  </a:lnTo>
                  <a:lnTo>
                    <a:pt x="442112" y="50533"/>
                  </a:lnTo>
                  <a:lnTo>
                    <a:pt x="454748" y="50533"/>
                  </a:lnTo>
                  <a:lnTo>
                    <a:pt x="454748" y="37896"/>
                  </a:lnTo>
                  <a:close/>
                </a:path>
                <a:path w="606425" h="50800">
                  <a:moveTo>
                    <a:pt x="467385" y="25260"/>
                  </a:moveTo>
                  <a:lnTo>
                    <a:pt x="454748" y="25260"/>
                  </a:lnTo>
                  <a:lnTo>
                    <a:pt x="454748" y="12636"/>
                  </a:lnTo>
                  <a:lnTo>
                    <a:pt x="442112" y="12636"/>
                  </a:lnTo>
                  <a:lnTo>
                    <a:pt x="442112" y="25260"/>
                  </a:lnTo>
                  <a:lnTo>
                    <a:pt x="429488" y="25260"/>
                  </a:lnTo>
                  <a:lnTo>
                    <a:pt x="416852" y="25260"/>
                  </a:lnTo>
                  <a:lnTo>
                    <a:pt x="416852" y="12636"/>
                  </a:lnTo>
                  <a:lnTo>
                    <a:pt x="404215" y="12636"/>
                  </a:lnTo>
                  <a:lnTo>
                    <a:pt x="404215" y="25260"/>
                  </a:lnTo>
                  <a:lnTo>
                    <a:pt x="391591" y="25260"/>
                  </a:lnTo>
                  <a:lnTo>
                    <a:pt x="378955" y="25260"/>
                  </a:lnTo>
                  <a:lnTo>
                    <a:pt x="366318" y="25260"/>
                  </a:lnTo>
                  <a:lnTo>
                    <a:pt x="366318" y="37896"/>
                  </a:lnTo>
                  <a:lnTo>
                    <a:pt x="366318" y="50533"/>
                  </a:lnTo>
                  <a:lnTo>
                    <a:pt x="378955" y="50533"/>
                  </a:lnTo>
                  <a:lnTo>
                    <a:pt x="378955" y="37896"/>
                  </a:lnTo>
                  <a:lnTo>
                    <a:pt x="391579" y="37896"/>
                  </a:lnTo>
                  <a:lnTo>
                    <a:pt x="391579" y="50533"/>
                  </a:lnTo>
                  <a:lnTo>
                    <a:pt x="404215" y="50533"/>
                  </a:lnTo>
                  <a:lnTo>
                    <a:pt x="404215" y="37896"/>
                  </a:lnTo>
                  <a:lnTo>
                    <a:pt x="416852" y="37896"/>
                  </a:lnTo>
                  <a:lnTo>
                    <a:pt x="429475" y="37896"/>
                  </a:lnTo>
                  <a:lnTo>
                    <a:pt x="442112" y="37896"/>
                  </a:lnTo>
                  <a:lnTo>
                    <a:pt x="442112" y="25273"/>
                  </a:lnTo>
                  <a:lnTo>
                    <a:pt x="454748" y="25273"/>
                  </a:lnTo>
                  <a:lnTo>
                    <a:pt x="454748" y="37896"/>
                  </a:lnTo>
                  <a:lnTo>
                    <a:pt x="467385" y="37896"/>
                  </a:lnTo>
                  <a:lnTo>
                    <a:pt x="467385" y="25260"/>
                  </a:lnTo>
                  <a:close/>
                </a:path>
                <a:path w="606425" h="50800">
                  <a:moveTo>
                    <a:pt x="505269" y="25260"/>
                  </a:moveTo>
                  <a:lnTo>
                    <a:pt x="492633" y="25260"/>
                  </a:lnTo>
                  <a:lnTo>
                    <a:pt x="492633" y="37896"/>
                  </a:lnTo>
                  <a:lnTo>
                    <a:pt x="505269" y="37896"/>
                  </a:lnTo>
                  <a:lnTo>
                    <a:pt x="505269" y="25260"/>
                  </a:lnTo>
                  <a:close/>
                </a:path>
                <a:path w="606425" h="50800">
                  <a:moveTo>
                    <a:pt x="606310" y="25260"/>
                  </a:moveTo>
                  <a:lnTo>
                    <a:pt x="593699" y="25260"/>
                  </a:lnTo>
                  <a:lnTo>
                    <a:pt x="581063" y="25260"/>
                  </a:lnTo>
                  <a:lnTo>
                    <a:pt x="568426" y="25260"/>
                  </a:lnTo>
                  <a:lnTo>
                    <a:pt x="568426" y="12636"/>
                  </a:lnTo>
                  <a:lnTo>
                    <a:pt x="555802" y="12636"/>
                  </a:lnTo>
                  <a:lnTo>
                    <a:pt x="543166" y="12636"/>
                  </a:lnTo>
                  <a:lnTo>
                    <a:pt x="543166" y="25260"/>
                  </a:lnTo>
                  <a:lnTo>
                    <a:pt x="530542" y="25260"/>
                  </a:lnTo>
                  <a:lnTo>
                    <a:pt x="530542" y="12636"/>
                  </a:lnTo>
                  <a:lnTo>
                    <a:pt x="530542" y="0"/>
                  </a:lnTo>
                  <a:lnTo>
                    <a:pt x="517906" y="0"/>
                  </a:lnTo>
                  <a:lnTo>
                    <a:pt x="505269" y="0"/>
                  </a:lnTo>
                  <a:lnTo>
                    <a:pt x="505269" y="12636"/>
                  </a:lnTo>
                  <a:lnTo>
                    <a:pt x="517906" y="12636"/>
                  </a:lnTo>
                  <a:lnTo>
                    <a:pt x="517906" y="25273"/>
                  </a:lnTo>
                  <a:lnTo>
                    <a:pt x="530529" y="25273"/>
                  </a:lnTo>
                  <a:lnTo>
                    <a:pt x="530529" y="37896"/>
                  </a:lnTo>
                  <a:lnTo>
                    <a:pt x="543166" y="37896"/>
                  </a:lnTo>
                  <a:lnTo>
                    <a:pt x="543166" y="25273"/>
                  </a:lnTo>
                  <a:lnTo>
                    <a:pt x="555790" y="25273"/>
                  </a:lnTo>
                  <a:lnTo>
                    <a:pt x="555790" y="37896"/>
                  </a:lnTo>
                  <a:lnTo>
                    <a:pt x="568426" y="37896"/>
                  </a:lnTo>
                  <a:lnTo>
                    <a:pt x="581063" y="37896"/>
                  </a:lnTo>
                  <a:lnTo>
                    <a:pt x="593674" y="37896"/>
                  </a:lnTo>
                  <a:lnTo>
                    <a:pt x="606310" y="37896"/>
                  </a:lnTo>
                  <a:lnTo>
                    <a:pt x="606310" y="2526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5974372" y="3982859"/>
              <a:ext cx="606425" cy="50800"/>
            </a:xfrm>
            <a:custGeom>
              <a:avLst/>
              <a:gdLst/>
              <a:ahLst/>
              <a:cxnLst/>
              <a:rect l="l" t="t" r="r" b="b"/>
              <a:pathLst>
                <a:path w="606425" h="50800">
                  <a:moveTo>
                    <a:pt x="37896" y="37896"/>
                  </a:moveTo>
                  <a:lnTo>
                    <a:pt x="25273" y="37896"/>
                  </a:lnTo>
                  <a:lnTo>
                    <a:pt x="12636" y="37896"/>
                  </a:lnTo>
                  <a:lnTo>
                    <a:pt x="12636" y="25273"/>
                  </a:lnTo>
                  <a:lnTo>
                    <a:pt x="25273" y="25273"/>
                  </a:lnTo>
                  <a:lnTo>
                    <a:pt x="25273" y="12636"/>
                  </a:lnTo>
                  <a:lnTo>
                    <a:pt x="12636" y="12636"/>
                  </a:lnTo>
                  <a:lnTo>
                    <a:pt x="12636" y="25260"/>
                  </a:lnTo>
                  <a:lnTo>
                    <a:pt x="0" y="25260"/>
                  </a:lnTo>
                  <a:lnTo>
                    <a:pt x="0" y="37896"/>
                  </a:lnTo>
                  <a:lnTo>
                    <a:pt x="0" y="50546"/>
                  </a:lnTo>
                  <a:lnTo>
                    <a:pt x="12636" y="50546"/>
                  </a:lnTo>
                  <a:lnTo>
                    <a:pt x="25260" y="50546"/>
                  </a:lnTo>
                  <a:lnTo>
                    <a:pt x="37896" y="50546"/>
                  </a:lnTo>
                  <a:lnTo>
                    <a:pt x="37896" y="37896"/>
                  </a:lnTo>
                  <a:close/>
                </a:path>
                <a:path w="606425" h="50800">
                  <a:moveTo>
                    <a:pt x="176847" y="37896"/>
                  </a:moveTo>
                  <a:lnTo>
                    <a:pt x="164211" y="37896"/>
                  </a:lnTo>
                  <a:lnTo>
                    <a:pt x="151587" y="37896"/>
                  </a:lnTo>
                  <a:lnTo>
                    <a:pt x="151587" y="25273"/>
                  </a:lnTo>
                  <a:lnTo>
                    <a:pt x="151587" y="12636"/>
                  </a:lnTo>
                  <a:lnTo>
                    <a:pt x="138950" y="12636"/>
                  </a:lnTo>
                  <a:lnTo>
                    <a:pt x="138950" y="25260"/>
                  </a:lnTo>
                  <a:lnTo>
                    <a:pt x="126326" y="25260"/>
                  </a:lnTo>
                  <a:lnTo>
                    <a:pt x="126326" y="12636"/>
                  </a:lnTo>
                  <a:lnTo>
                    <a:pt x="113690" y="12636"/>
                  </a:lnTo>
                  <a:lnTo>
                    <a:pt x="101053" y="12636"/>
                  </a:lnTo>
                  <a:lnTo>
                    <a:pt x="88430" y="12636"/>
                  </a:lnTo>
                  <a:lnTo>
                    <a:pt x="75793" y="12636"/>
                  </a:lnTo>
                  <a:lnTo>
                    <a:pt x="75793" y="25260"/>
                  </a:lnTo>
                  <a:lnTo>
                    <a:pt x="63169" y="25260"/>
                  </a:lnTo>
                  <a:lnTo>
                    <a:pt x="50533" y="25260"/>
                  </a:lnTo>
                  <a:lnTo>
                    <a:pt x="50533" y="12636"/>
                  </a:lnTo>
                  <a:lnTo>
                    <a:pt x="37896" y="12636"/>
                  </a:lnTo>
                  <a:lnTo>
                    <a:pt x="37896" y="25273"/>
                  </a:lnTo>
                  <a:lnTo>
                    <a:pt x="50533" y="25273"/>
                  </a:lnTo>
                  <a:lnTo>
                    <a:pt x="50533" y="37896"/>
                  </a:lnTo>
                  <a:lnTo>
                    <a:pt x="63157" y="37896"/>
                  </a:lnTo>
                  <a:lnTo>
                    <a:pt x="75793" y="37896"/>
                  </a:lnTo>
                  <a:lnTo>
                    <a:pt x="75793" y="50546"/>
                  </a:lnTo>
                  <a:lnTo>
                    <a:pt x="88417" y="50546"/>
                  </a:lnTo>
                  <a:lnTo>
                    <a:pt x="101053" y="50546"/>
                  </a:lnTo>
                  <a:lnTo>
                    <a:pt x="101053" y="37896"/>
                  </a:lnTo>
                  <a:lnTo>
                    <a:pt x="88430" y="37896"/>
                  </a:lnTo>
                  <a:lnTo>
                    <a:pt x="88430" y="25273"/>
                  </a:lnTo>
                  <a:lnTo>
                    <a:pt x="101053" y="25273"/>
                  </a:lnTo>
                  <a:lnTo>
                    <a:pt x="101053" y="37896"/>
                  </a:lnTo>
                  <a:lnTo>
                    <a:pt x="113690" y="37896"/>
                  </a:lnTo>
                  <a:lnTo>
                    <a:pt x="113690" y="25273"/>
                  </a:lnTo>
                  <a:lnTo>
                    <a:pt x="126314" y="25273"/>
                  </a:lnTo>
                  <a:lnTo>
                    <a:pt x="126314" y="37896"/>
                  </a:lnTo>
                  <a:lnTo>
                    <a:pt x="113690" y="37896"/>
                  </a:lnTo>
                  <a:lnTo>
                    <a:pt x="113690" y="50546"/>
                  </a:lnTo>
                  <a:lnTo>
                    <a:pt x="126314" y="50546"/>
                  </a:lnTo>
                  <a:lnTo>
                    <a:pt x="138950" y="50546"/>
                  </a:lnTo>
                  <a:lnTo>
                    <a:pt x="138950" y="37896"/>
                  </a:lnTo>
                  <a:lnTo>
                    <a:pt x="151574" y="37896"/>
                  </a:lnTo>
                  <a:lnTo>
                    <a:pt x="151574" y="50546"/>
                  </a:lnTo>
                  <a:lnTo>
                    <a:pt x="164211" y="50546"/>
                  </a:lnTo>
                  <a:lnTo>
                    <a:pt x="176847" y="50546"/>
                  </a:lnTo>
                  <a:lnTo>
                    <a:pt x="176847" y="37896"/>
                  </a:lnTo>
                  <a:close/>
                </a:path>
                <a:path w="606425" h="50800">
                  <a:moveTo>
                    <a:pt x="176847" y="12636"/>
                  </a:moveTo>
                  <a:lnTo>
                    <a:pt x="164211" y="12636"/>
                  </a:lnTo>
                  <a:lnTo>
                    <a:pt x="164211" y="25273"/>
                  </a:lnTo>
                  <a:lnTo>
                    <a:pt x="176847" y="25273"/>
                  </a:lnTo>
                  <a:lnTo>
                    <a:pt x="176847" y="12636"/>
                  </a:lnTo>
                  <a:close/>
                </a:path>
                <a:path w="606425" h="50800">
                  <a:moveTo>
                    <a:pt x="277901" y="12636"/>
                  </a:moveTo>
                  <a:lnTo>
                    <a:pt x="265264" y="12636"/>
                  </a:lnTo>
                  <a:lnTo>
                    <a:pt x="265264" y="25260"/>
                  </a:lnTo>
                  <a:lnTo>
                    <a:pt x="252641" y="25260"/>
                  </a:lnTo>
                  <a:lnTo>
                    <a:pt x="252641" y="12636"/>
                  </a:lnTo>
                  <a:lnTo>
                    <a:pt x="240004" y="12636"/>
                  </a:lnTo>
                  <a:lnTo>
                    <a:pt x="227368" y="12636"/>
                  </a:lnTo>
                  <a:lnTo>
                    <a:pt x="214744" y="12636"/>
                  </a:lnTo>
                  <a:lnTo>
                    <a:pt x="202107" y="12636"/>
                  </a:lnTo>
                  <a:lnTo>
                    <a:pt x="189471" y="12636"/>
                  </a:lnTo>
                  <a:lnTo>
                    <a:pt x="189471" y="25273"/>
                  </a:lnTo>
                  <a:lnTo>
                    <a:pt x="252628" y="25273"/>
                  </a:lnTo>
                  <a:lnTo>
                    <a:pt x="252628" y="37896"/>
                  </a:lnTo>
                  <a:lnTo>
                    <a:pt x="202107" y="37896"/>
                  </a:lnTo>
                  <a:lnTo>
                    <a:pt x="202107" y="50546"/>
                  </a:lnTo>
                  <a:lnTo>
                    <a:pt x="265264" y="50546"/>
                  </a:lnTo>
                  <a:lnTo>
                    <a:pt x="265264" y="37896"/>
                  </a:lnTo>
                  <a:lnTo>
                    <a:pt x="265264" y="25273"/>
                  </a:lnTo>
                  <a:lnTo>
                    <a:pt x="277901" y="25273"/>
                  </a:lnTo>
                  <a:lnTo>
                    <a:pt x="277901" y="12636"/>
                  </a:lnTo>
                  <a:close/>
                </a:path>
                <a:path w="606425" h="50800">
                  <a:moveTo>
                    <a:pt x="328422" y="12636"/>
                  </a:moveTo>
                  <a:lnTo>
                    <a:pt x="315785" y="12636"/>
                  </a:lnTo>
                  <a:lnTo>
                    <a:pt x="315785" y="25273"/>
                  </a:lnTo>
                  <a:lnTo>
                    <a:pt x="328422" y="25273"/>
                  </a:lnTo>
                  <a:lnTo>
                    <a:pt x="328422" y="12636"/>
                  </a:lnTo>
                  <a:close/>
                </a:path>
                <a:path w="606425" h="50800">
                  <a:moveTo>
                    <a:pt x="416852" y="12636"/>
                  </a:moveTo>
                  <a:lnTo>
                    <a:pt x="404215" y="12636"/>
                  </a:lnTo>
                  <a:lnTo>
                    <a:pt x="391579" y="12636"/>
                  </a:lnTo>
                  <a:lnTo>
                    <a:pt x="378942" y="12636"/>
                  </a:lnTo>
                  <a:lnTo>
                    <a:pt x="378942" y="25260"/>
                  </a:lnTo>
                  <a:lnTo>
                    <a:pt x="366318" y="25260"/>
                  </a:lnTo>
                  <a:lnTo>
                    <a:pt x="353695" y="25260"/>
                  </a:lnTo>
                  <a:lnTo>
                    <a:pt x="353695" y="12636"/>
                  </a:lnTo>
                  <a:lnTo>
                    <a:pt x="341058" y="12636"/>
                  </a:lnTo>
                  <a:lnTo>
                    <a:pt x="341058" y="25260"/>
                  </a:lnTo>
                  <a:lnTo>
                    <a:pt x="341058" y="37896"/>
                  </a:lnTo>
                  <a:lnTo>
                    <a:pt x="353682" y="37896"/>
                  </a:lnTo>
                  <a:lnTo>
                    <a:pt x="353695" y="37896"/>
                  </a:lnTo>
                  <a:lnTo>
                    <a:pt x="416852" y="37896"/>
                  </a:lnTo>
                  <a:lnTo>
                    <a:pt x="416852" y="25273"/>
                  </a:lnTo>
                  <a:lnTo>
                    <a:pt x="416852" y="12636"/>
                  </a:lnTo>
                  <a:close/>
                </a:path>
                <a:path w="606425" h="50800">
                  <a:moveTo>
                    <a:pt x="517906" y="25260"/>
                  </a:moveTo>
                  <a:lnTo>
                    <a:pt x="505269" y="25260"/>
                  </a:lnTo>
                  <a:lnTo>
                    <a:pt x="505269" y="37896"/>
                  </a:lnTo>
                  <a:lnTo>
                    <a:pt x="517906" y="37896"/>
                  </a:lnTo>
                  <a:lnTo>
                    <a:pt x="517906" y="25260"/>
                  </a:lnTo>
                  <a:close/>
                </a:path>
                <a:path w="606425" h="50800">
                  <a:moveTo>
                    <a:pt x="517906" y="0"/>
                  </a:moveTo>
                  <a:lnTo>
                    <a:pt x="517906" y="0"/>
                  </a:lnTo>
                  <a:lnTo>
                    <a:pt x="467372" y="0"/>
                  </a:lnTo>
                  <a:lnTo>
                    <a:pt x="467372" y="12636"/>
                  </a:lnTo>
                  <a:lnTo>
                    <a:pt x="454748" y="12636"/>
                  </a:lnTo>
                  <a:lnTo>
                    <a:pt x="454748" y="0"/>
                  </a:lnTo>
                  <a:lnTo>
                    <a:pt x="442112" y="0"/>
                  </a:lnTo>
                  <a:lnTo>
                    <a:pt x="429475" y="0"/>
                  </a:lnTo>
                  <a:lnTo>
                    <a:pt x="429475" y="12636"/>
                  </a:lnTo>
                  <a:lnTo>
                    <a:pt x="442112" y="12636"/>
                  </a:lnTo>
                  <a:lnTo>
                    <a:pt x="442112" y="25260"/>
                  </a:lnTo>
                  <a:lnTo>
                    <a:pt x="429475" y="25260"/>
                  </a:lnTo>
                  <a:lnTo>
                    <a:pt x="429475" y="37896"/>
                  </a:lnTo>
                  <a:lnTo>
                    <a:pt x="442112" y="37896"/>
                  </a:lnTo>
                  <a:lnTo>
                    <a:pt x="454736" y="37896"/>
                  </a:lnTo>
                  <a:lnTo>
                    <a:pt x="467372" y="37896"/>
                  </a:lnTo>
                  <a:lnTo>
                    <a:pt x="480009" y="37896"/>
                  </a:lnTo>
                  <a:lnTo>
                    <a:pt x="480009" y="25273"/>
                  </a:lnTo>
                  <a:lnTo>
                    <a:pt x="492633" y="25273"/>
                  </a:lnTo>
                  <a:lnTo>
                    <a:pt x="492633" y="12636"/>
                  </a:lnTo>
                  <a:lnTo>
                    <a:pt x="505269" y="12636"/>
                  </a:lnTo>
                  <a:lnTo>
                    <a:pt x="517906" y="12636"/>
                  </a:lnTo>
                  <a:lnTo>
                    <a:pt x="517906" y="0"/>
                  </a:lnTo>
                  <a:close/>
                </a:path>
                <a:path w="606425" h="50800">
                  <a:moveTo>
                    <a:pt x="568426" y="25260"/>
                  </a:moveTo>
                  <a:lnTo>
                    <a:pt x="555790" y="25260"/>
                  </a:lnTo>
                  <a:lnTo>
                    <a:pt x="555790" y="12636"/>
                  </a:lnTo>
                  <a:lnTo>
                    <a:pt x="555790" y="0"/>
                  </a:lnTo>
                  <a:lnTo>
                    <a:pt x="543153" y="0"/>
                  </a:lnTo>
                  <a:lnTo>
                    <a:pt x="543153" y="12636"/>
                  </a:lnTo>
                  <a:lnTo>
                    <a:pt x="530529" y="12636"/>
                  </a:lnTo>
                  <a:lnTo>
                    <a:pt x="530529" y="25273"/>
                  </a:lnTo>
                  <a:lnTo>
                    <a:pt x="543153" y="25273"/>
                  </a:lnTo>
                  <a:lnTo>
                    <a:pt x="555790" y="25273"/>
                  </a:lnTo>
                  <a:lnTo>
                    <a:pt x="555790" y="37896"/>
                  </a:lnTo>
                  <a:lnTo>
                    <a:pt x="568426" y="37896"/>
                  </a:lnTo>
                  <a:lnTo>
                    <a:pt x="568426" y="25260"/>
                  </a:lnTo>
                  <a:close/>
                </a:path>
                <a:path w="606425" h="50800">
                  <a:moveTo>
                    <a:pt x="606310" y="12636"/>
                  </a:moveTo>
                  <a:lnTo>
                    <a:pt x="593674" y="12636"/>
                  </a:lnTo>
                  <a:lnTo>
                    <a:pt x="593674" y="0"/>
                  </a:lnTo>
                  <a:lnTo>
                    <a:pt x="581063" y="0"/>
                  </a:lnTo>
                  <a:lnTo>
                    <a:pt x="568426" y="0"/>
                  </a:lnTo>
                  <a:lnTo>
                    <a:pt x="568426" y="12636"/>
                  </a:lnTo>
                  <a:lnTo>
                    <a:pt x="581037" y="12636"/>
                  </a:lnTo>
                  <a:lnTo>
                    <a:pt x="581037" y="25260"/>
                  </a:lnTo>
                  <a:lnTo>
                    <a:pt x="581037" y="37896"/>
                  </a:lnTo>
                  <a:lnTo>
                    <a:pt x="593674" y="37896"/>
                  </a:lnTo>
                  <a:lnTo>
                    <a:pt x="593674" y="25273"/>
                  </a:lnTo>
                  <a:lnTo>
                    <a:pt x="606310" y="25273"/>
                  </a:lnTo>
                  <a:lnTo>
                    <a:pt x="606310" y="1263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5961735" y="4020756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37909" y="12623"/>
                  </a:moveTo>
                  <a:lnTo>
                    <a:pt x="25273" y="12623"/>
                  </a:lnTo>
                  <a:lnTo>
                    <a:pt x="12636" y="12623"/>
                  </a:lnTo>
                  <a:lnTo>
                    <a:pt x="0" y="12623"/>
                  </a:lnTo>
                  <a:lnTo>
                    <a:pt x="0" y="25260"/>
                  </a:lnTo>
                  <a:lnTo>
                    <a:pt x="12636" y="25260"/>
                  </a:lnTo>
                  <a:lnTo>
                    <a:pt x="25273" y="25260"/>
                  </a:lnTo>
                  <a:lnTo>
                    <a:pt x="37909" y="25260"/>
                  </a:lnTo>
                  <a:lnTo>
                    <a:pt x="37909" y="12623"/>
                  </a:lnTo>
                  <a:close/>
                </a:path>
                <a:path w="619125" h="50800">
                  <a:moveTo>
                    <a:pt x="88430" y="37896"/>
                  </a:moveTo>
                  <a:lnTo>
                    <a:pt x="88430" y="37896"/>
                  </a:lnTo>
                  <a:lnTo>
                    <a:pt x="0" y="37896"/>
                  </a:lnTo>
                  <a:lnTo>
                    <a:pt x="0" y="50533"/>
                  </a:lnTo>
                  <a:lnTo>
                    <a:pt x="88430" y="50533"/>
                  </a:lnTo>
                  <a:lnTo>
                    <a:pt x="88430" y="37896"/>
                  </a:lnTo>
                  <a:close/>
                </a:path>
                <a:path w="619125" h="50800">
                  <a:moveTo>
                    <a:pt x="126326" y="25260"/>
                  </a:moveTo>
                  <a:lnTo>
                    <a:pt x="113690" y="25260"/>
                  </a:lnTo>
                  <a:lnTo>
                    <a:pt x="113690" y="12623"/>
                  </a:lnTo>
                  <a:lnTo>
                    <a:pt x="101066" y="12623"/>
                  </a:lnTo>
                  <a:lnTo>
                    <a:pt x="88430" y="12623"/>
                  </a:lnTo>
                  <a:lnTo>
                    <a:pt x="75793" y="12623"/>
                  </a:lnTo>
                  <a:lnTo>
                    <a:pt x="75793" y="25260"/>
                  </a:lnTo>
                  <a:lnTo>
                    <a:pt x="88430" y="25260"/>
                  </a:lnTo>
                  <a:lnTo>
                    <a:pt x="101053" y="25260"/>
                  </a:lnTo>
                  <a:lnTo>
                    <a:pt x="101053" y="37896"/>
                  </a:lnTo>
                  <a:lnTo>
                    <a:pt x="101053" y="50533"/>
                  </a:lnTo>
                  <a:lnTo>
                    <a:pt x="113690" y="50533"/>
                  </a:lnTo>
                  <a:lnTo>
                    <a:pt x="113690" y="37896"/>
                  </a:lnTo>
                  <a:lnTo>
                    <a:pt x="126326" y="37896"/>
                  </a:lnTo>
                  <a:lnTo>
                    <a:pt x="126326" y="25260"/>
                  </a:lnTo>
                  <a:close/>
                </a:path>
                <a:path w="619125" h="50800">
                  <a:moveTo>
                    <a:pt x="151587" y="12623"/>
                  </a:moveTo>
                  <a:lnTo>
                    <a:pt x="138963" y="12623"/>
                  </a:lnTo>
                  <a:lnTo>
                    <a:pt x="126326" y="12623"/>
                  </a:lnTo>
                  <a:lnTo>
                    <a:pt x="126326" y="25260"/>
                  </a:lnTo>
                  <a:lnTo>
                    <a:pt x="138950" y="25260"/>
                  </a:lnTo>
                  <a:lnTo>
                    <a:pt x="151587" y="25260"/>
                  </a:lnTo>
                  <a:lnTo>
                    <a:pt x="151587" y="12623"/>
                  </a:lnTo>
                  <a:close/>
                </a:path>
                <a:path w="619125" h="50800">
                  <a:moveTo>
                    <a:pt x="189484" y="12623"/>
                  </a:moveTo>
                  <a:lnTo>
                    <a:pt x="176847" y="12623"/>
                  </a:lnTo>
                  <a:lnTo>
                    <a:pt x="164211" y="12623"/>
                  </a:lnTo>
                  <a:lnTo>
                    <a:pt x="164211" y="25260"/>
                  </a:lnTo>
                  <a:lnTo>
                    <a:pt x="164211" y="37896"/>
                  </a:lnTo>
                  <a:lnTo>
                    <a:pt x="176847" y="37896"/>
                  </a:lnTo>
                  <a:lnTo>
                    <a:pt x="189484" y="37896"/>
                  </a:lnTo>
                  <a:lnTo>
                    <a:pt x="189484" y="25260"/>
                  </a:lnTo>
                  <a:lnTo>
                    <a:pt x="189484" y="12623"/>
                  </a:lnTo>
                  <a:close/>
                </a:path>
                <a:path w="619125" h="50800">
                  <a:moveTo>
                    <a:pt x="240004" y="25260"/>
                  </a:moveTo>
                  <a:lnTo>
                    <a:pt x="227380" y="25260"/>
                  </a:lnTo>
                  <a:lnTo>
                    <a:pt x="227380" y="12623"/>
                  </a:lnTo>
                  <a:lnTo>
                    <a:pt x="214744" y="12623"/>
                  </a:lnTo>
                  <a:lnTo>
                    <a:pt x="202107" y="12623"/>
                  </a:lnTo>
                  <a:lnTo>
                    <a:pt x="202107" y="25260"/>
                  </a:lnTo>
                  <a:lnTo>
                    <a:pt x="202107" y="37896"/>
                  </a:lnTo>
                  <a:lnTo>
                    <a:pt x="214744" y="37896"/>
                  </a:lnTo>
                  <a:lnTo>
                    <a:pt x="214744" y="25260"/>
                  </a:lnTo>
                  <a:lnTo>
                    <a:pt x="227368" y="25260"/>
                  </a:lnTo>
                  <a:lnTo>
                    <a:pt x="227368" y="37896"/>
                  </a:lnTo>
                  <a:lnTo>
                    <a:pt x="240004" y="37896"/>
                  </a:lnTo>
                  <a:lnTo>
                    <a:pt x="240004" y="25260"/>
                  </a:lnTo>
                  <a:close/>
                </a:path>
                <a:path w="619125" h="50800">
                  <a:moveTo>
                    <a:pt x="416852" y="12623"/>
                  </a:moveTo>
                  <a:lnTo>
                    <a:pt x="404215" y="12623"/>
                  </a:lnTo>
                  <a:lnTo>
                    <a:pt x="404215" y="0"/>
                  </a:lnTo>
                  <a:lnTo>
                    <a:pt x="391591" y="0"/>
                  </a:lnTo>
                  <a:lnTo>
                    <a:pt x="378955" y="0"/>
                  </a:lnTo>
                  <a:lnTo>
                    <a:pt x="378955" y="12623"/>
                  </a:lnTo>
                  <a:lnTo>
                    <a:pt x="366331" y="12623"/>
                  </a:lnTo>
                  <a:lnTo>
                    <a:pt x="366331" y="0"/>
                  </a:lnTo>
                  <a:lnTo>
                    <a:pt x="353695" y="0"/>
                  </a:lnTo>
                  <a:lnTo>
                    <a:pt x="341058" y="0"/>
                  </a:lnTo>
                  <a:lnTo>
                    <a:pt x="328422" y="0"/>
                  </a:lnTo>
                  <a:lnTo>
                    <a:pt x="328422" y="12623"/>
                  </a:lnTo>
                  <a:lnTo>
                    <a:pt x="315798" y="12623"/>
                  </a:lnTo>
                  <a:lnTo>
                    <a:pt x="303174" y="12623"/>
                  </a:lnTo>
                  <a:lnTo>
                    <a:pt x="303174" y="0"/>
                  </a:lnTo>
                  <a:lnTo>
                    <a:pt x="290537" y="0"/>
                  </a:lnTo>
                  <a:lnTo>
                    <a:pt x="290537" y="12623"/>
                  </a:lnTo>
                  <a:lnTo>
                    <a:pt x="277901" y="12623"/>
                  </a:lnTo>
                  <a:lnTo>
                    <a:pt x="277901" y="0"/>
                  </a:lnTo>
                  <a:lnTo>
                    <a:pt x="265264" y="0"/>
                  </a:lnTo>
                  <a:lnTo>
                    <a:pt x="265264" y="12623"/>
                  </a:lnTo>
                  <a:lnTo>
                    <a:pt x="265264" y="25260"/>
                  </a:lnTo>
                  <a:lnTo>
                    <a:pt x="277901" y="25260"/>
                  </a:lnTo>
                  <a:lnTo>
                    <a:pt x="277901" y="37896"/>
                  </a:lnTo>
                  <a:lnTo>
                    <a:pt x="290537" y="37896"/>
                  </a:lnTo>
                  <a:lnTo>
                    <a:pt x="290537" y="25260"/>
                  </a:lnTo>
                  <a:lnTo>
                    <a:pt x="303161" y="25260"/>
                  </a:lnTo>
                  <a:lnTo>
                    <a:pt x="315798" y="25260"/>
                  </a:lnTo>
                  <a:lnTo>
                    <a:pt x="328422" y="25260"/>
                  </a:lnTo>
                  <a:lnTo>
                    <a:pt x="328422" y="37896"/>
                  </a:lnTo>
                  <a:lnTo>
                    <a:pt x="341058" y="37896"/>
                  </a:lnTo>
                  <a:lnTo>
                    <a:pt x="353695" y="37896"/>
                  </a:lnTo>
                  <a:lnTo>
                    <a:pt x="353695" y="25260"/>
                  </a:lnTo>
                  <a:lnTo>
                    <a:pt x="353695" y="12649"/>
                  </a:lnTo>
                  <a:lnTo>
                    <a:pt x="366318" y="12649"/>
                  </a:lnTo>
                  <a:lnTo>
                    <a:pt x="366318" y="25260"/>
                  </a:lnTo>
                  <a:lnTo>
                    <a:pt x="366318" y="37896"/>
                  </a:lnTo>
                  <a:lnTo>
                    <a:pt x="378955" y="37896"/>
                  </a:lnTo>
                  <a:lnTo>
                    <a:pt x="378955" y="25260"/>
                  </a:lnTo>
                  <a:lnTo>
                    <a:pt x="391579" y="25260"/>
                  </a:lnTo>
                  <a:lnTo>
                    <a:pt x="404215" y="25260"/>
                  </a:lnTo>
                  <a:lnTo>
                    <a:pt x="416852" y="25260"/>
                  </a:lnTo>
                  <a:lnTo>
                    <a:pt x="416852" y="12623"/>
                  </a:lnTo>
                  <a:close/>
                </a:path>
                <a:path w="619125" h="50800">
                  <a:moveTo>
                    <a:pt x="454748" y="25260"/>
                  </a:moveTo>
                  <a:lnTo>
                    <a:pt x="442112" y="25260"/>
                  </a:lnTo>
                  <a:lnTo>
                    <a:pt x="429488" y="25260"/>
                  </a:lnTo>
                  <a:lnTo>
                    <a:pt x="416852" y="25260"/>
                  </a:lnTo>
                  <a:lnTo>
                    <a:pt x="416852" y="37896"/>
                  </a:lnTo>
                  <a:lnTo>
                    <a:pt x="429475" y="37896"/>
                  </a:lnTo>
                  <a:lnTo>
                    <a:pt x="442112" y="37896"/>
                  </a:lnTo>
                  <a:lnTo>
                    <a:pt x="454748" y="37896"/>
                  </a:lnTo>
                  <a:lnTo>
                    <a:pt x="454748" y="25260"/>
                  </a:lnTo>
                  <a:close/>
                </a:path>
                <a:path w="619125" h="50800">
                  <a:moveTo>
                    <a:pt x="454748" y="0"/>
                  </a:moveTo>
                  <a:lnTo>
                    <a:pt x="442112" y="0"/>
                  </a:lnTo>
                  <a:lnTo>
                    <a:pt x="442112" y="12649"/>
                  </a:lnTo>
                  <a:lnTo>
                    <a:pt x="454748" y="12649"/>
                  </a:lnTo>
                  <a:lnTo>
                    <a:pt x="454748" y="0"/>
                  </a:lnTo>
                  <a:close/>
                </a:path>
                <a:path w="619125" h="50800">
                  <a:moveTo>
                    <a:pt x="492645" y="0"/>
                  </a:moveTo>
                  <a:lnTo>
                    <a:pt x="480009" y="0"/>
                  </a:lnTo>
                  <a:lnTo>
                    <a:pt x="467372" y="0"/>
                  </a:lnTo>
                  <a:lnTo>
                    <a:pt x="467372" y="12649"/>
                  </a:lnTo>
                  <a:lnTo>
                    <a:pt x="480009" y="12649"/>
                  </a:lnTo>
                  <a:lnTo>
                    <a:pt x="492645" y="12649"/>
                  </a:lnTo>
                  <a:lnTo>
                    <a:pt x="492645" y="0"/>
                  </a:lnTo>
                  <a:close/>
                </a:path>
                <a:path w="619125" h="50800">
                  <a:moveTo>
                    <a:pt x="618947" y="0"/>
                  </a:moveTo>
                  <a:lnTo>
                    <a:pt x="606310" y="0"/>
                  </a:lnTo>
                  <a:lnTo>
                    <a:pt x="593674" y="0"/>
                  </a:lnTo>
                  <a:lnTo>
                    <a:pt x="593674" y="12623"/>
                  </a:lnTo>
                  <a:lnTo>
                    <a:pt x="581063" y="12623"/>
                  </a:lnTo>
                  <a:lnTo>
                    <a:pt x="581063" y="25260"/>
                  </a:lnTo>
                  <a:lnTo>
                    <a:pt x="568426" y="25260"/>
                  </a:lnTo>
                  <a:lnTo>
                    <a:pt x="568426" y="12623"/>
                  </a:lnTo>
                  <a:lnTo>
                    <a:pt x="555802" y="12623"/>
                  </a:lnTo>
                  <a:lnTo>
                    <a:pt x="555802" y="0"/>
                  </a:lnTo>
                  <a:lnTo>
                    <a:pt x="543166" y="0"/>
                  </a:lnTo>
                  <a:lnTo>
                    <a:pt x="543166" y="12623"/>
                  </a:lnTo>
                  <a:lnTo>
                    <a:pt x="530542" y="12623"/>
                  </a:lnTo>
                  <a:lnTo>
                    <a:pt x="517906" y="12623"/>
                  </a:lnTo>
                  <a:lnTo>
                    <a:pt x="517906" y="0"/>
                  </a:lnTo>
                  <a:lnTo>
                    <a:pt x="505269" y="0"/>
                  </a:lnTo>
                  <a:lnTo>
                    <a:pt x="505269" y="12623"/>
                  </a:lnTo>
                  <a:lnTo>
                    <a:pt x="505269" y="25260"/>
                  </a:lnTo>
                  <a:lnTo>
                    <a:pt x="492633" y="25260"/>
                  </a:lnTo>
                  <a:lnTo>
                    <a:pt x="492633" y="37896"/>
                  </a:lnTo>
                  <a:lnTo>
                    <a:pt x="505269" y="37896"/>
                  </a:lnTo>
                  <a:lnTo>
                    <a:pt x="517906" y="37896"/>
                  </a:lnTo>
                  <a:lnTo>
                    <a:pt x="517906" y="25260"/>
                  </a:lnTo>
                  <a:lnTo>
                    <a:pt x="530529" y="25260"/>
                  </a:lnTo>
                  <a:lnTo>
                    <a:pt x="543166" y="25260"/>
                  </a:lnTo>
                  <a:lnTo>
                    <a:pt x="555790" y="25260"/>
                  </a:lnTo>
                  <a:lnTo>
                    <a:pt x="555790" y="37896"/>
                  </a:lnTo>
                  <a:lnTo>
                    <a:pt x="568426" y="37896"/>
                  </a:lnTo>
                  <a:lnTo>
                    <a:pt x="581063" y="37896"/>
                  </a:lnTo>
                  <a:lnTo>
                    <a:pt x="593699" y="37896"/>
                  </a:lnTo>
                  <a:lnTo>
                    <a:pt x="593699" y="25260"/>
                  </a:lnTo>
                  <a:lnTo>
                    <a:pt x="593699" y="12649"/>
                  </a:lnTo>
                  <a:lnTo>
                    <a:pt x="606310" y="12649"/>
                  </a:lnTo>
                  <a:lnTo>
                    <a:pt x="606310" y="25260"/>
                  </a:lnTo>
                  <a:lnTo>
                    <a:pt x="606310" y="37896"/>
                  </a:lnTo>
                  <a:lnTo>
                    <a:pt x="618947" y="37896"/>
                  </a:lnTo>
                  <a:lnTo>
                    <a:pt x="618947" y="25260"/>
                  </a:lnTo>
                  <a:lnTo>
                    <a:pt x="618947" y="12649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5961735" y="4058652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36" y="12623"/>
                  </a:moveTo>
                  <a:lnTo>
                    <a:pt x="0" y="12623"/>
                  </a:lnTo>
                  <a:lnTo>
                    <a:pt x="0" y="25260"/>
                  </a:lnTo>
                  <a:lnTo>
                    <a:pt x="0" y="37896"/>
                  </a:lnTo>
                  <a:lnTo>
                    <a:pt x="0" y="50533"/>
                  </a:lnTo>
                  <a:lnTo>
                    <a:pt x="12636" y="50533"/>
                  </a:lnTo>
                  <a:lnTo>
                    <a:pt x="12636" y="37896"/>
                  </a:lnTo>
                  <a:lnTo>
                    <a:pt x="12636" y="25260"/>
                  </a:lnTo>
                  <a:lnTo>
                    <a:pt x="12636" y="12623"/>
                  </a:lnTo>
                  <a:close/>
                </a:path>
                <a:path w="619125" h="50800">
                  <a:moveTo>
                    <a:pt x="63169" y="25260"/>
                  </a:moveTo>
                  <a:lnTo>
                    <a:pt x="50533" y="25260"/>
                  </a:lnTo>
                  <a:lnTo>
                    <a:pt x="37909" y="25260"/>
                  </a:lnTo>
                  <a:lnTo>
                    <a:pt x="25273" y="25260"/>
                  </a:lnTo>
                  <a:lnTo>
                    <a:pt x="25273" y="37896"/>
                  </a:lnTo>
                  <a:lnTo>
                    <a:pt x="25273" y="50533"/>
                  </a:lnTo>
                  <a:lnTo>
                    <a:pt x="37896" y="50533"/>
                  </a:lnTo>
                  <a:lnTo>
                    <a:pt x="50533" y="50533"/>
                  </a:lnTo>
                  <a:lnTo>
                    <a:pt x="50533" y="37896"/>
                  </a:lnTo>
                  <a:lnTo>
                    <a:pt x="63169" y="37896"/>
                  </a:lnTo>
                  <a:lnTo>
                    <a:pt x="63169" y="25260"/>
                  </a:lnTo>
                  <a:close/>
                </a:path>
                <a:path w="619125" h="50800">
                  <a:moveTo>
                    <a:pt x="88430" y="12623"/>
                  </a:moveTo>
                  <a:lnTo>
                    <a:pt x="75793" y="12623"/>
                  </a:lnTo>
                  <a:lnTo>
                    <a:pt x="75793" y="25260"/>
                  </a:lnTo>
                  <a:lnTo>
                    <a:pt x="75793" y="37896"/>
                  </a:lnTo>
                  <a:lnTo>
                    <a:pt x="88430" y="37896"/>
                  </a:lnTo>
                  <a:lnTo>
                    <a:pt x="88430" y="25260"/>
                  </a:lnTo>
                  <a:lnTo>
                    <a:pt x="88430" y="12623"/>
                  </a:lnTo>
                  <a:close/>
                </a:path>
                <a:path w="619125" h="50800">
                  <a:moveTo>
                    <a:pt x="113690" y="0"/>
                  </a:moveTo>
                  <a:lnTo>
                    <a:pt x="101053" y="0"/>
                  </a:lnTo>
                  <a:lnTo>
                    <a:pt x="101053" y="12623"/>
                  </a:lnTo>
                  <a:lnTo>
                    <a:pt x="101053" y="25260"/>
                  </a:lnTo>
                  <a:lnTo>
                    <a:pt x="113690" y="25260"/>
                  </a:lnTo>
                  <a:lnTo>
                    <a:pt x="113690" y="12636"/>
                  </a:lnTo>
                  <a:lnTo>
                    <a:pt x="113690" y="0"/>
                  </a:lnTo>
                  <a:close/>
                </a:path>
                <a:path w="619125" h="50800">
                  <a:moveTo>
                    <a:pt x="126326" y="25260"/>
                  </a:moveTo>
                  <a:lnTo>
                    <a:pt x="113690" y="25260"/>
                  </a:lnTo>
                  <a:lnTo>
                    <a:pt x="113690" y="37896"/>
                  </a:lnTo>
                  <a:lnTo>
                    <a:pt x="126326" y="37896"/>
                  </a:lnTo>
                  <a:lnTo>
                    <a:pt x="126326" y="25260"/>
                  </a:lnTo>
                  <a:close/>
                </a:path>
                <a:path w="619125" h="50800">
                  <a:moveTo>
                    <a:pt x="176847" y="12623"/>
                  </a:moveTo>
                  <a:lnTo>
                    <a:pt x="164223" y="12623"/>
                  </a:lnTo>
                  <a:lnTo>
                    <a:pt x="151587" y="12623"/>
                  </a:lnTo>
                  <a:lnTo>
                    <a:pt x="151587" y="0"/>
                  </a:lnTo>
                  <a:lnTo>
                    <a:pt x="138950" y="0"/>
                  </a:lnTo>
                  <a:lnTo>
                    <a:pt x="138950" y="12623"/>
                  </a:lnTo>
                  <a:lnTo>
                    <a:pt x="126326" y="12623"/>
                  </a:lnTo>
                  <a:lnTo>
                    <a:pt x="126326" y="25260"/>
                  </a:lnTo>
                  <a:lnTo>
                    <a:pt x="138950" y="25260"/>
                  </a:lnTo>
                  <a:lnTo>
                    <a:pt x="151587" y="25260"/>
                  </a:lnTo>
                  <a:lnTo>
                    <a:pt x="164211" y="25260"/>
                  </a:lnTo>
                  <a:lnTo>
                    <a:pt x="164211" y="37896"/>
                  </a:lnTo>
                  <a:lnTo>
                    <a:pt x="176847" y="37896"/>
                  </a:lnTo>
                  <a:lnTo>
                    <a:pt x="176847" y="25260"/>
                  </a:lnTo>
                  <a:lnTo>
                    <a:pt x="176847" y="12623"/>
                  </a:lnTo>
                  <a:close/>
                </a:path>
                <a:path w="619125" h="50800">
                  <a:moveTo>
                    <a:pt x="252641" y="25260"/>
                  </a:moveTo>
                  <a:lnTo>
                    <a:pt x="240004" y="25260"/>
                  </a:lnTo>
                  <a:lnTo>
                    <a:pt x="240004" y="37896"/>
                  </a:lnTo>
                  <a:lnTo>
                    <a:pt x="252641" y="37896"/>
                  </a:lnTo>
                  <a:lnTo>
                    <a:pt x="252641" y="25260"/>
                  </a:lnTo>
                  <a:close/>
                </a:path>
                <a:path w="619125" h="50800">
                  <a:moveTo>
                    <a:pt x="252641" y="0"/>
                  </a:moveTo>
                  <a:lnTo>
                    <a:pt x="240004" y="0"/>
                  </a:lnTo>
                  <a:lnTo>
                    <a:pt x="227380" y="0"/>
                  </a:lnTo>
                  <a:lnTo>
                    <a:pt x="214744" y="0"/>
                  </a:lnTo>
                  <a:lnTo>
                    <a:pt x="214744" y="12623"/>
                  </a:lnTo>
                  <a:lnTo>
                    <a:pt x="214744" y="25260"/>
                  </a:lnTo>
                  <a:lnTo>
                    <a:pt x="214744" y="37896"/>
                  </a:lnTo>
                  <a:lnTo>
                    <a:pt x="227380" y="37896"/>
                  </a:lnTo>
                  <a:lnTo>
                    <a:pt x="227380" y="25260"/>
                  </a:lnTo>
                  <a:lnTo>
                    <a:pt x="227380" y="12636"/>
                  </a:lnTo>
                  <a:lnTo>
                    <a:pt x="240004" y="12636"/>
                  </a:lnTo>
                  <a:lnTo>
                    <a:pt x="252641" y="12636"/>
                  </a:lnTo>
                  <a:lnTo>
                    <a:pt x="252641" y="0"/>
                  </a:lnTo>
                  <a:close/>
                </a:path>
                <a:path w="619125" h="50800">
                  <a:moveTo>
                    <a:pt x="315798" y="0"/>
                  </a:moveTo>
                  <a:lnTo>
                    <a:pt x="303161" y="0"/>
                  </a:lnTo>
                  <a:lnTo>
                    <a:pt x="303161" y="12636"/>
                  </a:lnTo>
                  <a:lnTo>
                    <a:pt x="315798" y="12636"/>
                  </a:lnTo>
                  <a:lnTo>
                    <a:pt x="315798" y="0"/>
                  </a:lnTo>
                  <a:close/>
                </a:path>
                <a:path w="619125" h="50800">
                  <a:moveTo>
                    <a:pt x="378955" y="12623"/>
                  </a:moveTo>
                  <a:lnTo>
                    <a:pt x="366331" y="12623"/>
                  </a:lnTo>
                  <a:lnTo>
                    <a:pt x="353695" y="12623"/>
                  </a:lnTo>
                  <a:lnTo>
                    <a:pt x="353695" y="0"/>
                  </a:lnTo>
                  <a:lnTo>
                    <a:pt x="341058" y="0"/>
                  </a:lnTo>
                  <a:lnTo>
                    <a:pt x="328422" y="0"/>
                  </a:lnTo>
                  <a:lnTo>
                    <a:pt x="328422" y="12623"/>
                  </a:lnTo>
                  <a:lnTo>
                    <a:pt x="328422" y="25260"/>
                  </a:lnTo>
                  <a:lnTo>
                    <a:pt x="315798" y="25260"/>
                  </a:lnTo>
                  <a:lnTo>
                    <a:pt x="303174" y="25260"/>
                  </a:lnTo>
                  <a:lnTo>
                    <a:pt x="290537" y="25260"/>
                  </a:lnTo>
                  <a:lnTo>
                    <a:pt x="290537" y="12636"/>
                  </a:lnTo>
                  <a:lnTo>
                    <a:pt x="290537" y="0"/>
                  </a:lnTo>
                  <a:lnTo>
                    <a:pt x="277901" y="0"/>
                  </a:lnTo>
                  <a:lnTo>
                    <a:pt x="265264" y="0"/>
                  </a:lnTo>
                  <a:lnTo>
                    <a:pt x="265264" y="12636"/>
                  </a:lnTo>
                  <a:lnTo>
                    <a:pt x="277901" y="12636"/>
                  </a:lnTo>
                  <a:lnTo>
                    <a:pt x="277901" y="25260"/>
                  </a:lnTo>
                  <a:lnTo>
                    <a:pt x="265264" y="25260"/>
                  </a:lnTo>
                  <a:lnTo>
                    <a:pt x="265264" y="37896"/>
                  </a:lnTo>
                  <a:lnTo>
                    <a:pt x="277901" y="37896"/>
                  </a:lnTo>
                  <a:lnTo>
                    <a:pt x="290537" y="37896"/>
                  </a:lnTo>
                  <a:lnTo>
                    <a:pt x="378955" y="37896"/>
                  </a:lnTo>
                  <a:lnTo>
                    <a:pt x="378955" y="25260"/>
                  </a:lnTo>
                  <a:lnTo>
                    <a:pt x="378955" y="12623"/>
                  </a:lnTo>
                  <a:close/>
                </a:path>
                <a:path w="619125" h="50800">
                  <a:moveTo>
                    <a:pt x="404215" y="25260"/>
                  </a:moveTo>
                  <a:lnTo>
                    <a:pt x="391579" y="25260"/>
                  </a:lnTo>
                  <a:lnTo>
                    <a:pt x="391579" y="37896"/>
                  </a:lnTo>
                  <a:lnTo>
                    <a:pt x="404215" y="37896"/>
                  </a:lnTo>
                  <a:lnTo>
                    <a:pt x="404215" y="25260"/>
                  </a:lnTo>
                  <a:close/>
                </a:path>
                <a:path w="619125" h="50800">
                  <a:moveTo>
                    <a:pt x="454748" y="25260"/>
                  </a:moveTo>
                  <a:lnTo>
                    <a:pt x="442112" y="25260"/>
                  </a:lnTo>
                  <a:lnTo>
                    <a:pt x="429488" y="25260"/>
                  </a:lnTo>
                  <a:lnTo>
                    <a:pt x="416852" y="25260"/>
                  </a:lnTo>
                  <a:lnTo>
                    <a:pt x="416852" y="37896"/>
                  </a:lnTo>
                  <a:lnTo>
                    <a:pt x="429475" y="37896"/>
                  </a:lnTo>
                  <a:lnTo>
                    <a:pt x="442112" y="37896"/>
                  </a:lnTo>
                  <a:lnTo>
                    <a:pt x="454748" y="37896"/>
                  </a:lnTo>
                  <a:lnTo>
                    <a:pt x="454748" y="25260"/>
                  </a:lnTo>
                  <a:close/>
                </a:path>
                <a:path w="619125" h="50800">
                  <a:moveTo>
                    <a:pt x="543166" y="0"/>
                  </a:moveTo>
                  <a:lnTo>
                    <a:pt x="530529" y="0"/>
                  </a:lnTo>
                  <a:lnTo>
                    <a:pt x="530529" y="12636"/>
                  </a:lnTo>
                  <a:lnTo>
                    <a:pt x="543166" y="12636"/>
                  </a:lnTo>
                  <a:lnTo>
                    <a:pt x="543166" y="0"/>
                  </a:lnTo>
                  <a:close/>
                </a:path>
                <a:path w="619125" h="50800">
                  <a:moveTo>
                    <a:pt x="581063" y="12623"/>
                  </a:moveTo>
                  <a:lnTo>
                    <a:pt x="568426" y="12623"/>
                  </a:lnTo>
                  <a:lnTo>
                    <a:pt x="568426" y="0"/>
                  </a:lnTo>
                  <a:lnTo>
                    <a:pt x="555790" y="0"/>
                  </a:lnTo>
                  <a:lnTo>
                    <a:pt x="555790" y="12623"/>
                  </a:lnTo>
                  <a:lnTo>
                    <a:pt x="555790" y="25260"/>
                  </a:lnTo>
                  <a:lnTo>
                    <a:pt x="543166" y="25260"/>
                  </a:lnTo>
                  <a:lnTo>
                    <a:pt x="530542" y="25260"/>
                  </a:lnTo>
                  <a:lnTo>
                    <a:pt x="517906" y="25260"/>
                  </a:lnTo>
                  <a:lnTo>
                    <a:pt x="517906" y="12636"/>
                  </a:lnTo>
                  <a:lnTo>
                    <a:pt x="517906" y="0"/>
                  </a:lnTo>
                  <a:lnTo>
                    <a:pt x="505269" y="0"/>
                  </a:lnTo>
                  <a:lnTo>
                    <a:pt x="505269" y="12623"/>
                  </a:lnTo>
                  <a:lnTo>
                    <a:pt x="492645" y="12623"/>
                  </a:lnTo>
                  <a:lnTo>
                    <a:pt x="492645" y="0"/>
                  </a:lnTo>
                  <a:lnTo>
                    <a:pt x="480009" y="0"/>
                  </a:lnTo>
                  <a:lnTo>
                    <a:pt x="480009" y="12623"/>
                  </a:lnTo>
                  <a:lnTo>
                    <a:pt x="467385" y="12623"/>
                  </a:lnTo>
                  <a:lnTo>
                    <a:pt x="467385" y="0"/>
                  </a:lnTo>
                  <a:lnTo>
                    <a:pt x="454748" y="0"/>
                  </a:lnTo>
                  <a:lnTo>
                    <a:pt x="391579" y="0"/>
                  </a:lnTo>
                  <a:lnTo>
                    <a:pt x="391579" y="12636"/>
                  </a:lnTo>
                  <a:lnTo>
                    <a:pt x="454748" y="12636"/>
                  </a:lnTo>
                  <a:lnTo>
                    <a:pt x="454748" y="25260"/>
                  </a:lnTo>
                  <a:lnTo>
                    <a:pt x="467372" y="25260"/>
                  </a:lnTo>
                  <a:lnTo>
                    <a:pt x="480009" y="25260"/>
                  </a:lnTo>
                  <a:lnTo>
                    <a:pt x="480009" y="12636"/>
                  </a:lnTo>
                  <a:lnTo>
                    <a:pt x="492633" y="12636"/>
                  </a:lnTo>
                  <a:lnTo>
                    <a:pt x="492633" y="25260"/>
                  </a:lnTo>
                  <a:lnTo>
                    <a:pt x="492633" y="37896"/>
                  </a:lnTo>
                  <a:lnTo>
                    <a:pt x="568426" y="37896"/>
                  </a:lnTo>
                  <a:lnTo>
                    <a:pt x="568426" y="25260"/>
                  </a:lnTo>
                  <a:lnTo>
                    <a:pt x="581063" y="25260"/>
                  </a:lnTo>
                  <a:lnTo>
                    <a:pt x="581063" y="12623"/>
                  </a:lnTo>
                  <a:close/>
                </a:path>
                <a:path w="619125" h="50800">
                  <a:moveTo>
                    <a:pt x="618947" y="0"/>
                  </a:moveTo>
                  <a:lnTo>
                    <a:pt x="606310" y="0"/>
                  </a:lnTo>
                  <a:lnTo>
                    <a:pt x="606310" y="12636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5961735" y="4096549"/>
              <a:ext cx="619125" cy="38100"/>
            </a:xfrm>
            <a:custGeom>
              <a:avLst/>
              <a:gdLst/>
              <a:ahLst/>
              <a:cxnLst/>
              <a:rect l="l" t="t" r="r" b="b"/>
              <a:pathLst>
                <a:path w="619125" h="38100">
                  <a:moveTo>
                    <a:pt x="12636" y="12623"/>
                  </a:moveTo>
                  <a:lnTo>
                    <a:pt x="0" y="12623"/>
                  </a:lnTo>
                  <a:lnTo>
                    <a:pt x="0" y="25260"/>
                  </a:lnTo>
                  <a:lnTo>
                    <a:pt x="0" y="37896"/>
                  </a:lnTo>
                  <a:lnTo>
                    <a:pt x="12636" y="37896"/>
                  </a:lnTo>
                  <a:lnTo>
                    <a:pt x="12636" y="25260"/>
                  </a:lnTo>
                  <a:lnTo>
                    <a:pt x="12636" y="12623"/>
                  </a:lnTo>
                  <a:close/>
                </a:path>
                <a:path w="619125" h="38100">
                  <a:moveTo>
                    <a:pt x="63169" y="0"/>
                  </a:moveTo>
                  <a:lnTo>
                    <a:pt x="50533" y="0"/>
                  </a:lnTo>
                  <a:lnTo>
                    <a:pt x="37896" y="0"/>
                  </a:lnTo>
                  <a:lnTo>
                    <a:pt x="37896" y="12623"/>
                  </a:lnTo>
                  <a:lnTo>
                    <a:pt x="25273" y="12623"/>
                  </a:lnTo>
                  <a:lnTo>
                    <a:pt x="25273" y="25260"/>
                  </a:lnTo>
                  <a:lnTo>
                    <a:pt x="37896" y="25260"/>
                  </a:lnTo>
                  <a:lnTo>
                    <a:pt x="50533" y="25260"/>
                  </a:lnTo>
                  <a:lnTo>
                    <a:pt x="63169" y="25260"/>
                  </a:lnTo>
                  <a:lnTo>
                    <a:pt x="63169" y="12636"/>
                  </a:lnTo>
                  <a:lnTo>
                    <a:pt x="63169" y="0"/>
                  </a:lnTo>
                  <a:close/>
                </a:path>
                <a:path w="619125" h="38100">
                  <a:moveTo>
                    <a:pt x="88430" y="0"/>
                  </a:moveTo>
                  <a:lnTo>
                    <a:pt x="75793" y="0"/>
                  </a:lnTo>
                  <a:lnTo>
                    <a:pt x="75793" y="12623"/>
                  </a:lnTo>
                  <a:lnTo>
                    <a:pt x="75793" y="25260"/>
                  </a:lnTo>
                  <a:lnTo>
                    <a:pt x="75793" y="37896"/>
                  </a:lnTo>
                  <a:lnTo>
                    <a:pt x="88430" y="37896"/>
                  </a:lnTo>
                  <a:lnTo>
                    <a:pt x="88430" y="25260"/>
                  </a:lnTo>
                  <a:lnTo>
                    <a:pt x="88430" y="12636"/>
                  </a:lnTo>
                  <a:lnTo>
                    <a:pt x="88430" y="0"/>
                  </a:lnTo>
                  <a:close/>
                </a:path>
                <a:path w="619125" h="38100">
                  <a:moveTo>
                    <a:pt x="189484" y="0"/>
                  </a:moveTo>
                  <a:lnTo>
                    <a:pt x="176847" y="0"/>
                  </a:lnTo>
                  <a:lnTo>
                    <a:pt x="164223" y="0"/>
                  </a:lnTo>
                  <a:lnTo>
                    <a:pt x="151587" y="0"/>
                  </a:lnTo>
                  <a:lnTo>
                    <a:pt x="151587" y="12623"/>
                  </a:lnTo>
                  <a:lnTo>
                    <a:pt x="138963" y="12623"/>
                  </a:lnTo>
                  <a:lnTo>
                    <a:pt x="138963" y="0"/>
                  </a:lnTo>
                  <a:lnTo>
                    <a:pt x="126326" y="0"/>
                  </a:lnTo>
                  <a:lnTo>
                    <a:pt x="126326" y="12623"/>
                  </a:lnTo>
                  <a:lnTo>
                    <a:pt x="113690" y="12623"/>
                  </a:lnTo>
                  <a:lnTo>
                    <a:pt x="113690" y="0"/>
                  </a:lnTo>
                  <a:lnTo>
                    <a:pt x="101053" y="0"/>
                  </a:lnTo>
                  <a:lnTo>
                    <a:pt x="101053" y="12623"/>
                  </a:lnTo>
                  <a:lnTo>
                    <a:pt x="101053" y="25260"/>
                  </a:lnTo>
                  <a:lnTo>
                    <a:pt x="113690" y="25260"/>
                  </a:lnTo>
                  <a:lnTo>
                    <a:pt x="113690" y="37896"/>
                  </a:lnTo>
                  <a:lnTo>
                    <a:pt x="126326" y="37896"/>
                  </a:lnTo>
                  <a:lnTo>
                    <a:pt x="138963" y="37896"/>
                  </a:lnTo>
                  <a:lnTo>
                    <a:pt x="138963" y="25260"/>
                  </a:lnTo>
                  <a:lnTo>
                    <a:pt x="151587" y="25260"/>
                  </a:lnTo>
                  <a:lnTo>
                    <a:pt x="151587" y="12636"/>
                  </a:lnTo>
                  <a:lnTo>
                    <a:pt x="164211" y="12636"/>
                  </a:lnTo>
                  <a:lnTo>
                    <a:pt x="176847" y="12636"/>
                  </a:lnTo>
                  <a:lnTo>
                    <a:pt x="189484" y="12636"/>
                  </a:lnTo>
                  <a:lnTo>
                    <a:pt x="189484" y="0"/>
                  </a:lnTo>
                  <a:close/>
                </a:path>
                <a:path w="619125" h="38100">
                  <a:moveTo>
                    <a:pt x="265277" y="25260"/>
                  </a:moveTo>
                  <a:lnTo>
                    <a:pt x="252641" y="25260"/>
                  </a:lnTo>
                  <a:lnTo>
                    <a:pt x="252641" y="37896"/>
                  </a:lnTo>
                  <a:lnTo>
                    <a:pt x="265277" y="37896"/>
                  </a:lnTo>
                  <a:lnTo>
                    <a:pt x="265277" y="25260"/>
                  </a:lnTo>
                  <a:close/>
                </a:path>
                <a:path w="619125" h="38100">
                  <a:moveTo>
                    <a:pt x="303174" y="0"/>
                  </a:moveTo>
                  <a:lnTo>
                    <a:pt x="303174" y="0"/>
                  </a:lnTo>
                  <a:lnTo>
                    <a:pt x="240004" y="0"/>
                  </a:lnTo>
                  <a:lnTo>
                    <a:pt x="240004" y="12623"/>
                  </a:lnTo>
                  <a:lnTo>
                    <a:pt x="227380" y="12623"/>
                  </a:lnTo>
                  <a:lnTo>
                    <a:pt x="227380" y="0"/>
                  </a:lnTo>
                  <a:lnTo>
                    <a:pt x="214744" y="0"/>
                  </a:lnTo>
                  <a:lnTo>
                    <a:pt x="214744" y="12623"/>
                  </a:lnTo>
                  <a:lnTo>
                    <a:pt x="202107" y="12623"/>
                  </a:lnTo>
                  <a:lnTo>
                    <a:pt x="202107" y="25260"/>
                  </a:lnTo>
                  <a:lnTo>
                    <a:pt x="189484" y="25260"/>
                  </a:lnTo>
                  <a:lnTo>
                    <a:pt x="176847" y="25260"/>
                  </a:lnTo>
                  <a:lnTo>
                    <a:pt x="176847" y="37896"/>
                  </a:lnTo>
                  <a:lnTo>
                    <a:pt x="189484" y="37896"/>
                  </a:lnTo>
                  <a:lnTo>
                    <a:pt x="202120" y="37896"/>
                  </a:lnTo>
                  <a:lnTo>
                    <a:pt x="202120" y="25260"/>
                  </a:lnTo>
                  <a:lnTo>
                    <a:pt x="214744" y="25260"/>
                  </a:lnTo>
                  <a:lnTo>
                    <a:pt x="227368" y="25260"/>
                  </a:lnTo>
                  <a:lnTo>
                    <a:pt x="240004" y="25260"/>
                  </a:lnTo>
                  <a:lnTo>
                    <a:pt x="240004" y="12636"/>
                  </a:lnTo>
                  <a:lnTo>
                    <a:pt x="303174" y="12636"/>
                  </a:lnTo>
                  <a:lnTo>
                    <a:pt x="303174" y="0"/>
                  </a:lnTo>
                  <a:close/>
                </a:path>
                <a:path w="619125" h="38100">
                  <a:moveTo>
                    <a:pt x="353695" y="0"/>
                  </a:moveTo>
                  <a:lnTo>
                    <a:pt x="341058" y="0"/>
                  </a:lnTo>
                  <a:lnTo>
                    <a:pt x="341058" y="12623"/>
                  </a:lnTo>
                  <a:lnTo>
                    <a:pt x="328434" y="12623"/>
                  </a:lnTo>
                  <a:lnTo>
                    <a:pt x="315798" y="12623"/>
                  </a:lnTo>
                  <a:lnTo>
                    <a:pt x="315798" y="25260"/>
                  </a:lnTo>
                  <a:lnTo>
                    <a:pt x="303174" y="25260"/>
                  </a:lnTo>
                  <a:lnTo>
                    <a:pt x="290537" y="25260"/>
                  </a:lnTo>
                  <a:lnTo>
                    <a:pt x="290537" y="37896"/>
                  </a:lnTo>
                  <a:lnTo>
                    <a:pt x="303161" y="37896"/>
                  </a:lnTo>
                  <a:lnTo>
                    <a:pt x="315798" y="37896"/>
                  </a:lnTo>
                  <a:lnTo>
                    <a:pt x="328434" y="37896"/>
                  </a:lnTo>
                  <a:lnTo>
                    <a:pt x="328434" y="25260"/>
                  </a:lnTo>
                  <a:lnTo>
                    <a:pt x="341058" y="25260"/>
                  </a:lnTo>
                  <a:lnTo>
                    <a:pt x="341058" y="12636"/>
                  </a:lnTo>
                  <a:lnTo>
                    <a:pt x="353695" y="12636"/>
                  </a:lnTo>
                  <a:lnTo>
                    <a:pt x="353695" y="0"/>
                  </a:lnTo>
                  <a:close/>
                </a:path>
                <a:path w="619125" h="38100">
                  <a:moveTo>
                    <a:pt x="404215" y="25260"/>
                  </a:moveTo>
                  <a:lnTo>
                    <a:pt x="391591" y="25260"/>
                  </a:lnTo>
                  <a:lnTo>
                    <a:pt x="391591" y="12636"/>
                  </a:lnTo>
                  <a:lnTo>
                    <a:pt x="391591" y="0"/>
                  </a:lnTo>
                  <a:lnTo>
                    <a:pt x="378955" y="0"/>
                  </a:lnTo>
                  <a:lnTo>
                    <a:pt x="366318" y="0"/>
                  </a:lnTo>
                  <a:lnTo>
                    <a:pt x="366318" y="12636"/>
                  </a:lnTo>
                  <a:lnTo>
                    <a:pt x="378955" y="12636"/>
                  </a:lnTo>
                  <a:lnTo>
                    <a:pt x="378955" y="25260"/>
                  </a:lnTo>
                  <a:lnTo>
                    <a:pt x="366331" y="25260"/>
                  </a:lnTo>
                  <a:lnTo>
                    <a:pt x="353695" y="25260"/>
                  </a:lnTo>
                  <a:lnTo>
                    <a:pt x="353695" y="37896"/>
                  </a:lnTo>
                  <a:lnTo>
                    <a:pt x="404215" y="37896"/>
                  </a:lnTo>
                  <a:lnTo>
                    <a:pt x="404215" y="25260"/>
                  </a:lnTo>
                  <a:close/>
                </a:path>
                <a:path w="619125" h="38100">
                  <a:moveTo>
                    <a:pt x="416852" y="0"/>
                  </a:moveTo>
                  <a:lnTo>
                    <a:pt x="404215" y="0"/>
                  </a:lnTo>
                  <a:lnTo>
                    <a:pt x="404215" y="12623"/>
                  </a:lnTo>
                  <a:lnTo>
                    <a:pt x="404215" y="25260"/>
                  </a:lnTo>
                  <a:lnTo>
                    <a:pt x="416852" y="25260"/>
                  </a:lnTo>
                  <a:lnTo>
                    <a:pt x="416852" y="12636"/>
                  </a:lnTo>
                  <a:lnTo>
                    <a:pt x="416852" y="0"/>
                  </a:lnTo>
                  <a:close/>
                </a:path>
                <a:path w="619125" h="38100">
                  <a:moveTo>
                    <a:pt x="618947" y="0"/>
                  </a:moveTo>
                  <a:lnTo>
                    <a:pt x="606310" y="0"/>
                  </a:lnTo>
                  <a:lnTo>
                    <a:pt x="606310" y="12623"/>
                  </a:lnTo>
                  <a:lnTo>
                    <a:pt x="593699" y="12623"/>
                  </a:lnTo>
                  <a:lnTo>
                    <a:pt x="593699" y="0"/>
                  </a:lnTo>
                  <a:lnTo>
                    <a:pt x="581063" y="0"/>
                  </a:lnTo>
                  <a:lnTo>
                    <a:pt x="568426" y="0"/>
                  </a:lnTo>
                  <a:lnTo>
                    <a:pt x="492633" y="0"/>
                  </a:lnTo>
                  <a:lnTo>
                    <a:pt x="492633" y="12623"/>
                  </a:lnTo>
                  <a:lnTo>
                    <a:pt x="480009" y="12623"/>
                  </a:lnTo>
                  <a:lnTo>
                    <a:pt x="480009" y="0"/>
                  </a:lnTo>
                  <a:lnTo>
                    <a:pt x="467385" y="0"/>
                  </a:lnTo>
                  <a:lnTo>
                    <a:pt x="454748" y="0"/>
                  </a:lnTo>
                  <a:lnTo>
                    <a:pt x="442112" y="0"/>
                  </a:lnTo>
                  <a:lnTo>
                    <a:pt x="442112" y="12623"/>
                  </a:lnTo>
                  <a:lnTo>
                    <a:pt x="429475" y="12623"/>
                  </a:lnTo>
                  <a:lnTo>
                    <a:pt x="429475" y="25260"/>
                  </a:lnTo>
                  <a:lnTo>
                    <a:pt x="442112" y="25260"/>
                  </a:lnTo>
                  <a:lnTo>
                    <a:pt x="442112" y="12636"/>
                  </a:lnTo>
                  <a:lnTo>
                    <a:pt x="454748" y="12636"/>
                  </a:lnTo>
                  <a:lnTo>
                    <a:pt x="467372" y="12636"/>
                  </a:lnTo>
                  <a:lnTo>
                    <a:pt x="467372" y="25260"/>
                  </a:lnTo>
                  <a:lnTo>
                    <a:pt x="480009" y="25260"/>
                  </a:lnTo>
                  <a:lnTo>
                    <a:pt x="492633" y="25260"/>
                  </a:lnTo>
                  <a:lnTo>
                    <a:pt x="505269" y="25260"/>
                  </a:lnTo>
                  <a:lnTo>
                    <a:pt x="505269" y="12636"/>
                  </a:lnTo>
                  <a:lnTo>
                    <a:pt x="517906" y="12636"/>
                  </a:lnTo>
                  <a:lnTo>
                    <a:pt x="517906" y="25260"/>
                  </a:lnTo>
                  <a:lnTo>
                    <a:pt x="530542" y="25260"/>
                  </a:lnTo>
                  <a:lnTo>
                    <a:pt x="530542" y="12636"/>
                  </a:lnTo>
                  <a:lnTo>
                    <a:pt x="543166" y="12636"/>
                  </a:lnTo>
                  <a:lnTo>
                    <a:pt x="543166" y="25260"/>
                  </a:lnTo>
                  <a:lnTo>
                    <a:pt x="555790" y="25260"/>
                  </a:lnTo>
                  <a:lnTo>
                    <a:pt x="618947" y="25260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5961735" y="4121810"/>
              <a:ext cx="619125" cy="25400"/>
            </a:xfrm>
            <a:custGeom>
              <a:avLst/>
              <a:gdLst/>
              <a:ahLst/>
              <a:cxnLst/>
              <a:rect l="l" t="t" r="r" b="b"/>
              <a:pathLst>
                <a:path w="619125" h="25400">
                  <a:moveTo>
                    <a:pt x="88430" y="12623"/>
                  </a:moveTo>
                  <a:lnTo>
                    <a:pt x="88430" y="12623"/>
                  </a:lnTo>
                  <a:lnTo>
                    <a:pt x="0" y="12623"/>
                  </a:lnTo>
                  <a:lnTo>
                    <a:pt x="0" y="25260"/>
                  </a:lnTo>
                  <a:lnTo>
                    <a:pt x="88430" y="25260"/>
                  </a:lnTo>
                  <a:lnTo>
                    <a:pt x="88430" y="12623"/>
                  </a:lnTo>
                  <a:close/>
                </a:path>
                <a:path w="619125" h="25400">
                  <a:moveTo>
                    <a:pt x="126326" y="12623"/>
                  </a:moveTo>
                  <a:lnTo>
                    <a:pt x="113690" y="12623"/>
                  </a:lnTo>
                  <a:lnTo>
                    <a:pt x="101053" y="12623"/>
                  </a:lnTo>
                  <a:lnTo>
                    <a:pt x="101053" y="25260"/>
                  </a:lnTo>
                  <a:lnTo>
                    <a:pt x="113690" y="25260"/>
                  </a:lnTo>
                  <a:lnTo>
                    <a:pt x="126326" y="25260"/>
                  </a:lnTo>
                  <a:lnTo>
                    <a:pt x="126326" y="12623"/>
                  </a:lnTo>
                  <a:close/>
                </a:path>
                <a:path w="619125" h="25400">
                  <a:moveTo>
                    <a:pt x="176847" y="12623"/>
                  </a:moveTo>
                  <a:lnTo>
                    <a:pt x="164211" y="12623"/>
                  </a:lnTo>
                  <a:lnTo>
                    <a:pt x="164211" y="25260"/>
                  </a:lnTo>
                  <a:lnTo>
                    <a:pt x="176847" y="25260"/>
                  </a:lnTo>
                  <a:lnTo>
                    <a:pt x="176847" y="12623"/>
                  </a:lnTo>
                  <a:close/>
                </a:path>
                <a:path w="619125" h="25400">
                  <a:moveTo>
                    <a:pt x="240004" y="12623"/>
                  </a:moveTo>
                  <a:lnTo>
                    <a:pt x="227380" y="12623"/>
                  </a:lnTo>
                  <a:lnTo>
                    <a:pt x="214744" y="12623"/>
                  </a:lnTo>
                  <a:lnTo>
                    <a:pt x="214744" y="25260"/>
                  </a:lnTo>
                  <a:lnTo>
                    <a:pt x="227368" y="25260"/>
                  </a:lnTo>
                  <a:lnTo>
                    <a:pt x="240004" y="25260"/>
                  </a:lnTo>
                  <a:lnTo>
                    <a:pt x="240004" y="12623"/>
                  </a:lnTo>
                  <a:close/>
                </a:path>
                <a:path w="619125" h="25400">
                  <a:moveTo>
                    <a:pt x="265277" y="12623"/>
                  </a:moveTo>
                  <a:lnTo>
                    <a:pt x="252641" y="12623"/>
                  </a:lnTo>
                  <a:lnTo>
                    <a:pt x="252641" y="25260"/>
                  </a:lnTo>
                  <a:lnTo>
                    <a:pt x="265277" y="25260"/>
                  </a:lnTo>
                  <a:lnTo>
                    <a:pt x="265277" y="12623"/>
                  </a:lnTo>
                  <a:close/>
                </a:path>
                <a:path w="619125" h="25400">
                  <a:moveTo>
                    <a:pt x="328434" y="12623"/>
                  </a:moveTo>
                  <a:lnTo>
                    <a:pt x="315798" y="12623"/>
                  </a:lnTo>
                  <a:lnTo>
                    <a:pt x="303161" y="12623"/>
                  </a:lnTo>
                  <a:lnTo>
                    <a:pt x="303161" y="25260"/>
                  </a:lnTo>
                  <a:lnTo>
                    <a:pt x="315798" y="25260"/>
                  </a:lnTo>
                  <a:lnTo>
                    <a:pt x="328434" y="25260"/>
                  </a:lnTo>
                  <a:lnTo>
                    <a:pt x="328434" y="12623"/>
                  </a:lnTo>
                  <a:close/>
                </a:path>
                <a:path w="619125" h="25400">
                  <a:moveTo>
                    <a:pt x="366331" y="12623"/>
                  </a:moveTo>
                  <a:lnTo>
                    <a:pt x="353695" y="12623"/>
                  </a:lnTo>
                  <a:lnTo>
                    <a:pt x="353695" y="25260"/>
                  </a:lnTo>
                  <a:lnTo>
                    <a:pt x="366331" y="25260"/>
                  </a:lnTo>
                  <a:lnTo>
                    <a:pt x="366331" y="12623"/>
                  </a:lnTo>
                  <a:close/>
                </a:path>
                <a:path w="619125" h="25400">
                  <a:moveTo>
                    <a:pt x="480009" y="0"/>
                  </a:moveTo>
                  <a:lnTo>
                    <a:pt x="467385" y="0"/>
                  </a:lnTo>
                  <a:lnTo>
                    <a:pt x="454748" y="0"/>
                  </a:lnTo>
                  <a:lnTo>
                    <a:pt x="454748" y="12623"/>
                  </a:lnTo>
                  <a:lnTo>
                    <a:pt x="442112" y="12623"/>
                  </a:lnTo>
                  <a:lnTo>
                    <a:pt x="429488" y="12623"/>
                  </a:lnTo>
                  <a:lnTo>
                    <a:pt x="429488" y="0"/>
                  </a:lnTo>
                  <a:lnTo>
                    <a:pt x="416852" y="0"/>
                  </a:lnTo>
                  <a:lnTo>
                    <a:pt x="416852" y="12623"/>
                  </a:lnTo>
                  <a:lnTo>
                    <a:pt x="404215" y="12623"/>
                  </a:lnTo>
                  <a:lnTo>
                    <a:pt x="404215" y="0"/>
                  </a:lnTo>
                  <a:lnTo>
                    <a:pt x="391579" y="0"/>
                  </a:lnTo>
                  <a:lnTo>
                    <a:pt x="391579" y="12623"/>
                  </a:lnTo>
                  <a:lnTo>
                    <a:pt x="391579" y="25260"/>
                  </a:lnTo>
                  <a:lnTo>
                    <a:pt x="404215" y="25260"/>
                  </a:lnTo>
                  <a:lnTo>
                    <a:pt x="416852" y="25260"/>
                  </a:lnTo>
                  <a:lnTo>
                    <a:pt x="480009" y="25260"/>
                  </a:lnTo>
                  <a:lnTo>
                    <a:pt x="480009" y="12636"/>
                  </a:lnTo>
                  <a:lnTo>
                    <a:pt x="480009" y="0"/>
                  </a:lnTo>
                  <a:close/>
                </a:path>
                <a:path w="619125" h="25400">
                  <a:moveTo>
                    <a:pt x="555802" y="0"/>
                  </a:moveTo>
                  <a:lnTo>
                    <a:pt x="543166" y="0"/>
                  </a:lnTo>
                  <a:lnTo>
                    <a:pt x="543166" y="12623"/>
                  </a:lnTo>
                  <a:lnTo>
                    <a:pt x="530542" y="12623"/>
                  </a:lnTo>
                  <a:lnTo>
                    <a:pt x="530542" y="0"/>
                  </a:lnTo>
                  <a:lnTo>
                    <a:pt x="517906" y="0"/>
                  </a:lnTo>
                  <a:lnTo>
                    <a:pt x="505269" y="0"/>
                  </a:lnTo>
                  <a:lnTo>
                    <a:pt x="492633" y="0"/>
                  </a:lnTo>
                  <a:lnTo>
                    <a:pt x="492633" y="12636"/>
                  </a:lnTo>
                  <a:lnTo>
                    <a:pt x="505269" y="12636"/>
                  </a:lnTo>
                  <a:lnTo>
                    <a:pt x="517906" y="12636"/>
                  </a:lnTo>
                  <a:lnTo>
                    <a:pt x="530529" y="12636"/>
                  </a:lnTo>
                  <a:lnTo>
                    <a:pt x="530529" y="25260"/>
                  </a:lnTo>
                  <a:lnTo>
                    <a:pt x="543166" y="25260"/>
                  </a:lnTo>
                  <a:lnTo>
                    <a:pt x="543166" y="12636"/>
                  </a:lnTo>
                  <a:lnTo>
                    <a:pt x="555802" y="12636"/>
                  </a:lnTo>
                  <a:lnTo>
                    <a:pt x="555802" y="0"/>
                  </a:lnTo>
                  <a:close/>
                </a:path>
                <a:path w="619125" h="25400">
                  <a:moveTo>
                    <a:pt x="618947" y="12623"/>
                  </a:moveTo>
                  <a:lnTo>
                    <a:pt x="606310" y="12623"/>
                  </a:lnTo>
                  <a:lnTo>
                    <a:pt x="593699" y="12623"/>
                  </a:lnTo>
                  <a:lnTo>
                    <a:pt x="593699" y="0"/>
                  </a:lnTo>
                  <a:lnTo>
                    <a:pt x="581063" y="0"/>
                  </a:lnTo>
                  <a:lnTo>
                    <a:pt x="568426" y="0"/>
                  </a:lnTo>
                  <a:lnTo>
                    <a:pt x="568426" y="12623"/>
                  </a:lnTo>
                  <a:lnTo>
                    <a:pt x="568426" y="25260"/>
                  </a:lnTo>
                  <a:lnTo>
                    <a:pt x="581063" y="25260"/>
                  </a:lnTo>
                  <a:lnTo>
                    <a:pt x="581063" y="12636"/>
                  </a:lnTo>
                  <a:lnTo>
                    <a:pt x="593674" y="12636"/>
                  </a:lnTo>
                  <a:lnTo>
                    <a:pt x="593674" y="25260"/>
                  </a:lnTo>
                  <a:lnTo>
                    <a:pt x="606310" y="25260"/>
                  </a:lnTo>
                  <a:lnTo>
                    <a:pt x="618947" y="25260"/>
                  </a:lnTo>
                  <a:lnTo>
                    <a:pt x="618947" y="126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1" name="object 31"/>
          <p:cNvSpPr txBox="1"/>
          <p:nvPr/>
        </p:nvSpPr>
        <p:spPr>
          <a:xfrm>
            <a:off x="5898515" y="4180611"/>
            <a:ext cx="884555" cy="4851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50" b="1" dirty="0">
                <a:latin typeface="Raleway"/>
                <a:cs typeface="Raleway"/>
              </a:rPr>
              <a:t>Product Height:</a:t>
            </a:r>
            <a:r>
              <a:rPr sz="750" b="1" spc="-5" dirty="0">
                <a:latin typeface="Raleway"/>
                <a:cs typeface="Raleway"/>
              </a:rPr>
              <a:t> </a:t>
            </a:r>
            <a:r>
              <a:rPr sz="750" spc="-25" dirty="0">
                <a:latin typeface="Raleway"/>
                <a:cs typeface="Raleway"/>
              </a:rPr>
              <a:t>33</a:t>
            </a:r>
            <a:endParaRPr sz="75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z="750" b="1" dirty="0">
                <a:latin typeface="Raleway"/>
                <a:cs typeface="Raleway"/>
              </a:rPr>
              <a:t>Product Depth: </a:t>
            </a:r>
            <a:r>
              <a:rPr sz="750" spc="-35" dirty="0">
                <a:latin typeface="Raleway"/>
                <a:cs typeface="Raleway"/>
              </a:rPr>
              <a:t>16</a:t>
            </a:r>
            <a:endParaRPr sz="75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z="750" b="1" dirty="0">
                <a:latin typeface="Raleway"/>
                <a:cs typeface="Raleway"/>
              </a:rPr>
              <a:t>Product Length: </a:t>
            </a:r>
            <a:r>
              <a:rPr sz="750" spc="-25" dirty="0">
                <a:latin typeface="Raleway"/>
                <a:cs typeface="Raleway"/>
              </a:rPr>
              <a:t>32</a:t>
            </a:r>
            <a:endParaRPr sz="75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z="750" b="1" dirty="0">
                <a:latin typeface="Raleway"/>
                <a:cs typeface="Raleway"/>
              </a:rPr>
              <a:t>Cubes: </a:t>
            </a:r>
            <a:r>
              <a:rPr sz="750" spc="-20" dirty="0">
                <a:latin typeface="Raleway"/>
                <a:cs typeface="Raleway"/>
              </a:rPr>
              <a:t>14.92</a:t>
            </a:r>
            <a:endParaRPr sz="750">
              <a:latin typeface="Raleway"/>
              <a:cs typeface="Raleway"/>
            </a:endParaRPr>
          </a:p>
        </p:txBody>
      </p:sp>
      <p:sp>
        <p:nvSpPr>
          <p:cNvPr id="32" name="object 32"/>
          <p:cNvSpPr txBox="1">
            <a:spLocks noGrp="1"/>
          </p:cNvSpPr>
          <p:nvPr>
            <p:ph type="sldNum" sz="quarter" idx="4294967295"/>
          </p:nvPr>
        </p:nvSpPr>
        <p:spPr>
          <a:xfrm>
            <a:off x="9477375" y="7521575"/>
            <a:ext cx="581025" cy="16033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900" b="0" i="0">
                <a:solidFill>
                  <a:schemeClr val="bg1"/>
                </a:solidFill>
                <a:latin typeface="Raleway"/>
                <a:cs typeface="Raleway"/>
              </a:defRPr>
            </a:lvl1pPr>
          </a:lstStyle>
          <a:p>
            <a:pPr marL="12700">
              <a:lnSpc>
                <a:spcPct val="100000"/>
              </a:lnSpc>
              <a:spcBef>
                <a:spcPts val="45"/>
              </a:spcBef>
            </a:pPr>
            <a:r>
              <a:rPr lang="en-US"/>
              <a:t>Page: </a:t>
            </a:r>
            <a:fld id="{81D60167-4931-47E6-BA6A-407CBD079E47}" type="slidenum">
              <a:rPr spc="-25" smtClean="0"/>
              <a:pPr marL="12700">
                <a:lnSpc>
                  <a:spcPct val="100000"/>
                </a:lnSpc>
                <a:spcBef>
                  <a:spcPts val="45"/>
                </a:spcBef>
              </a:pPr>
              <a:t>109</a:t>
            </a:fld>
            <a:endParaRPr spc="-25" dirty="0"/>
          </a:p>
        </p:txBody>
      </p:sp>
      <p:graphicFrame>
        <p:nvGraphicFramePr>
          <p:cNvPr id="2" name="Object 1">
            <a:extLst>
              <a:ext uri="{FF2B5EF4-FFF2-40B4-BE49-F238E27FC236}">
                <a16:creationId xmlns:a16="http://schemas.microsoft.com/office/drawing/2014/main" id="{A8E64745-9ACE-28A3-4423-8E29FA00A768}"/>
              </a:ext>
            </a:extLst>
          </p:cNvPr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639895726"/>
              </p:ext>
            </p:extLst>
          </p:nvPr>
        </p:nvGraphicFramePr>
        <p:xfrm>
          <a:off x="351097" y="5537759"/>
          <a:ext cx="8724900" cy="6096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Worksheet" r:id="rId4" imgW="8724900" imgH="609600" progId="Excel.Sheet.12">
                  <p:embed/>
                </p:oleObj>
              </mc:Choice>
              <mc:Fallback>
                <p:oleObj name="Worksheet" r:id="rId4" imgW="8724900" imgH="609600" progId="Excel.Sheet.12">
                  <p:embed/>
                  <p:pic>
                    <p:nvPicPr>
                      <p:cNvPr id="2" name="Object 1">
                        <a:extLst>
                          <a:ext uri="{FF2B5EF4-FFF2-40B4-BE49-F238E27FC236}">
                            <a16:creationId xmlns:a16="http://schemas.microsoft.com/office/drawing/2014/main" id="{A8E64745-9ACE-28A3-4423-8E29FA00A768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351097" y="5537759"/>
                        <a:ext cx="8724900" cy="609600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3" name="Picture 2" descr="A picture containing logo&#10;&#10;Description automatically generated">
            <a:extLst>
              <a:ext uri="{FF2B5EF4-FFF2-40B4-BE49-F238E27FC236}">
                <a16:creationId xmlns:a16="http://schemas.microsoft.com/office/drawing/2014/main" id="{09789984-3180-2A9A-2BBC-932C3F193AEC}"/>
              </a:ext>
            </a:extLst>
          </p:cNvPr>
          <p:cNvPicPr>
            <a:picLocks noChangeAspect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6732"/>
          <a:stretch/>
        </p:blipFill>
        <p:spPr>
          <a:xfrm>
            <a:off x="8610600" y="6449545"/>
            <a:ext cx="1293202" cy="1232368"/>
          </a:xfrm>
          <a:prstGeom prst="rect">
            <a:avLst/>
          </a:prstGeom>
        </p:spPr>
      </p:pic>
      <p:sp>
        <p:nvSpPr>
          <p:cNvPr id="4" name="Rectangle 3">
            <a:extLst>
              <a:ext uri="{FF2B5EF4-FFF2-40B4-BE49-F238E27FC236}">
                <a16:creationId xmlns:a16="http://schemas.microsoft.com/office/drawing/2014/main" id="{255DCBAE-9C7E-3D47-D1F9-406D4FB85055}"/>
              </a:ext>
            </a:extLst>
          </p:cNvPr>
          <p:cNvSpPr/>
          <p:nvPr/>
        </p:nvSpPr>
        <p:spPr>
          <a:xfrm>
            <a:off x="7999672" y="5410200"/>
            <a:ext cx="1076325" cy="79792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18388503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object 5">
            <a:hlinkClick r:id="rId2"/>
          </p:cNvPr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47625" y="914400"/>
            <a:ext cx="5715000" cy="4446270"/>
          </a:xfrm>
          <a:prstGeom prst="rect">
            <a:avLst/>
          </a:prstGeom>
        </p:spPr>
      </p:pic>
      <p:sp>
        <p:nvSpPr>
          <p:cNvPr id="6" name="object 6"/>
          <p:cNvSpPr/>
          <p:nvPr/>
        </p:nvSpPr>
        <p:spPr>
          <a:xfrm>
            <a:off x="6176645" y="240224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6176645" y="251654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6176645" y="274514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6176645" y="285944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6176645" y="308804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6176645" y="331664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6176645" y="343094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 txBox="1"/>
          <p:nvPr/>
        </p:nvSpPr>
        <p:spPr>
          <a:xfrm>
            <a:off x="5911215" y="1088725"/>
            <a:ext cx="3202305" cy="2752035"/>
          </a:xfrm>
          <a:prstGeom prst="rect">
            <a:avLst/>
          </a:prstGeom>
        </p:spPr>
        <p:txBody>
          <a:bodyPr vert="horz" wrap="square" lIns="0" tIns="27940" rIns="0" bIns="0" rtlCol="0">
            <a:spAutoFit/>
          </a:bodyPr>
          <a:lstStyle/>
          <a:p>
            <a:pPr marL="12700" marR="487680">
              <a:lnSpc>
                <a:spcPts val="1350"/>
              </a:lnSpc>
              <a:spcBef>
                <a:spcPts val="220"/>
              </a:spcBef>
            </a:pPr>
            <a:r>
              <a:rPr sz="1200" b="1" spc="55" dirty="0">
                <a:latin typeface="Arial"/>
                <a:cs typeface="Arial"/>
              </a:rPr>
              <a:t>PASCO</a:t>
            </a:r>
            <a:r>
              <a:rPr sz="1200" b="1" spc="90" dirty="0">
                <a:latin typeface="Arial"/>
                <a:cs typeface="Arial"/>
              </a:rPr>
              <a:t> </a:t>
            </a:r>
            <a:r>
              <a:rPr sz="1200" b="1" spc="50" dirty="0">
                <a:latin typeface="Arial"/>
                <a:cs typeface="Arial"/>
              </a:rPr>
              <a:t>4-</a:t>
            </a:r>
            <a:r>
              <a:rPr sz="1200" b="1" spc="70" dirty="0">
                <a:latin typeface="Arial"/>
                <a:cs typeface="Arial"/>
              </a:rPr>
              <a:t>PIECE</a:t>
            </a:r>
            <a:r>
              <a:rPr sz="1200" b="1" spc="90" dirty="0">
                <a:latin typeface="Arial"/>
                <a:cs typeface="Arial"/>
              </a:rPr>
              <a:t> KING </a:t>
            </a:r>
            <a:r>
              <a:rPr sz="1200" b="1" spc="50" dirty="0">
                <a:latin typeface="Arial"/>
                <a:cs typeface="Arial"/>
              </a:rPr>
              <a:t>SET</a:t>
            </a:r>
            <a:r>
              <a:rPr sz="1200" b="1" spc="90" dirty="0">
                <a:latin typeface="Arial"/>
                <a:cs typeface="Arial"/>
              </a:rPr>
              <a:t> (KING </a:t>
            </a:r>
            <a:r>
              <a:rPr sz="1200" b="1" spc="80" dirty="0">
                <a:latin typeface="Arial"/>
                <a:cs typeface="Arial"/>
              </a:rPr>
              <a:t>BED/DR/MR/NS)</a:t>
            </a:r>
            <a:endParaRPr sz="1200" dirty="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700" dirty="0">
              <a:latin typeface="Raleway"/>
              <a:cs typeface="Raleway"/>
            </a:endParaRPr>
          </a:p>
          <a:p>
            <a:pPr marL="12700" marR="38100">
              <a:lnSpc>
                <a:spcPct val="100000"/>
              </a:lnSpc>
              <a:spcBef>
                <a:spcPts val="5"/>
              </a:spcBef>
            </a:pPr>
            <a:r>
              <a:rPr sz="750" dirty="0">
                <a:latin typeface="Raleway"/>
                <a:cs typeface="Raleway"/>
              </a:rPr>
              <a:t>Pasco perfectly combines elements of exotic styling and </a:t>
            </a:r>
            <a:r>
              <a:rPr sz="750" spc="-10" dirty="0">
                <a:latin typeface="Raleway"/>
                <a:cs typeface="Raleway"/>
              </a:rPr>
              <a:t>contemporary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design in a solid wood bedroom collection that is both modern </a:t>
            </a:r>
            <a:r>
              <a:rPr sz="750" spc="-25" dirty="0">
                <a:latin typeface="Raleway"/>
                <a:cs typeface="Raleway"/>
              </a:rPr>
              <a:t>and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rustic simultaneously. Drawers feature a live edge that is beautiful </a:t>
            </a:r>
            <a:r>
              <a:rPr sz="750" spc="-25" dirty="0">
                <a:latin typeface="Raleway"/>
                <a:cs typeface="Raleway"/>
              </a:rPr>
              <a:t>and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functional for use a a drawer pull. You will find aspects of mission </a:t>
            </a:r>
            <a:r>
              <a:rPr sz="750" spc="-25" dirty="0">
                <a:latin typeface="Raleway"/>
                <a:cs typeface="Raleway"/>
              </a:rPr>
              <a:t>and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mid-century</a:t>
            </a:r>
            <a:r>
              <a:rPr sz="750" spc="-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modern style in the bed and storage pieces with </a:t>
            </a:r>
            <a:r>
              <a:rPr sz="750" spc="-10" dirty="0">
                <a:latin typeface="Raleway"/>
                <a:cs typeface="Raleway"/>
              </a:rPr>
              <a:t>bowtie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accents used to embellish the priimitive </a:t>
            </a:r>
            <a:r>
              <a:rPr sz="750" spc="-10" dirty="0">
                <a:latin typeface="Raleway"/>
                <a:cs typeface="Raleway"/>
              </a:rPr>
              <a:t>styling.</a:t>
            </a:r>
            <a:endParaRPr sz="750" dirty="0">
              <a:latin typeface="Raleway"/>
              <a:cs typeface="Raleway"/>
            </a:endParaRPr>
          </a:p>
          <a:p>
            <a:pPr marL="393700">
              <a:lnSpc>
                <a:spcPct val="100000"/>
              </a:lnSpc>
              <a:spcBef>
                <a:spcPts val="750"/>
              </a:spcBef>
            </a:pPr>
            <a:r>
              <a:rPr sz="750" dirty="0">
                <a:latin typeface="Raleway"/>
                <a:cs typeface="Raleway"/>
              </a:rPr>
              <a:t>Constructed of solid pine with black metal </a:t>
            </a:r>
            <a:r>
              <a:rPr sz="750" spc="-10" dirty="0">
                <a:latin typeface="Raleway"/>
                <a:cs typeface="Raleway"/>
              </a:rPr>
              <a:t>accents</a:t>
            </a:r>
            <a:endParaRPr sz="750" dirty="0">
              <a:latin typeface="Raleway"/>
              <a:cs typeface="Raleway"/>
            </a:endParaRPr>
          </a:p>
          <a:p>
            <a:pPr marL="393700" marR="23114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Styling details include rustic live edge treatment with </a:t>
            </a:r>
            <a:r>
              <a:rPr sz="750" spc="-20" dirty="0">
                <a:latin typeface="Raleway"/>
                <a:cs typeface="Raleway"/>
              </a:rPr>
              <a:t>mid-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century modern styling and mission bowtie </a:t>
            </a:r>
            <a:r>
              <a:rPr sz="750" spc="-10" dirty="0">
                <a:latin typeface="Raleway"/>
                <a:cs typeface="Raleway"/>
              </a:rPr>
              <a:t>accents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Distressed finish adds to primitive style of the </a:t>
            </a:r>
            <a:r>
              <a:rPr sz="750" spc="-10" dirty="0">
                <a:latin typeface="Raleway"/>
                <a:cs typeface="Raleway"/>
              </a:rPr>
              <a:t>bedroom</a:t>
            </a:r>
            <a:endParaRPr sz="750" dirty="0">
              <a:latin typeface="Raleway"/>
              <a:cs typeface="Raleway"/>
            </a:endParaRPr>
          </a:p>
          <a:p>
            <a:pPr marL="393700" marR="10922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The contemporary platform bed has metal supports legs </a:t>
            </a:r>
            <a:r>
              <a:rPr sz="750" spc="-25" dirty="0">
                <a:latin typeface="Raleway"/>
                <a:cs typeface="Raleway"/>
              </a:rPr>
              <a:t>and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multi-slat base for solid mattress </a:t>
            </a:r>
            <a:r>
              <a:rPr sz="750" spc="-10" dirty="0">
                <a:latin typeface="Raleway"/>
                <a:cs typeface="Raleway"/>
              </a:rPr>
              <a:t>support</a:t>
            </a:r>
            <a:endParaRPr sz="750" dirty="0">
              <a:latin typeface="Raleway"/>
              <a:cs typeface="Raleway"/>
            </a:endParaRPr>
          </a:p>
          <a:p>
            <a:pPr marL="393700" marR="508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Bachelors Chest features drawers and shelves behind doors </a:t>
            </a:r>
            <a:r>
              <a:rPr sz="750" spc="-25" dirty="0">
                <a:latin typeface="Raleway"/>
                <a:cs typeface="Raleway"/>
              </a:rPr>
              <a:t>for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clothes or other bulky </a:t>
            </a:r>
            <a:r>
              <a:rPr sz="750" spc="-10" dirty="0">
                <a:latin typeface="Raleway"/>
                <a:cs typeface="Raleway"/>
              </a:rPr>
              <a:t>items</a:t>
            </a:r>
            <a:endParaRPr sz="750" dirty="0">
              <a:latin typeface="Raleway"/>
              <a:cs typeface="Raleway"/>
            </a:endParaRPr>
          </a:p>
          <a:p>
            <a:pPr marL="393700" marR="522605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Dresser has six drawers for generous storage </a:t>
            </a:r>
            <a:r>
              <a:rPr sz="750" spc="-20" dirty="0">
                <a:latin typeface="Raleway"/>
                <a:cs typeface="Raleway"/>
              </a:rPr>
              <a:t>space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Cocoa </a:t>
            </a:r>
            <a:r>
              <a:rPr sz="750" spc="-10" dirty="0">
                <a:latin typeface="Raleway"/>
                <a:cs typeface="Raleway"/>
              </a:rPr>
              <a:t>finish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  <a:spcBef>
                <a:spcPts val="620"/>
              </a:spcBef>
            </a:pPr>
            <a:r>
              <a:rPr sz="750" u="sng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2"/>
              </a:rPr>
              <a:t>Read </a:t>
            </a:r>
            <a:r>
              <a:rPr sz="750" u="sng" spc="-20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2"/>
              </a:rPr>
              <a:t>More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</a:pPr>
            <a:r>
              <a:rPr sz="750" b="1" dirty="0">
                <a:latin typeface="Raleway"/>
                <a:cs typeface="Raleway"/>
              </a:rPr>
              <a:t>Price:</a:t>
            </a:r>
            <a:r>
              <a:rPr sz="750" b="1" spc="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From: </a:t>
            </a:r>
            <a:r>
              <a:rPr sz="750" spc="-10" dirty="0">
                <a:latin typeface="Raleway"/>
                <a:cs typeface="Raleway"/>
              </a:rPr>
              <a:t>$999.00</a:t>
            </a:r>
            <a:endParaRPr sz="750" dirty="0">
              <a:latin typeface="Raleway"/>
              <a:cs typeface="Raleway"/>
            </a:endParaRPr>
          </a:p>
        </p:txBody>
      </p:sp>
      <p:grpSp>
        <p:nvGrpSpPr>
          <p:cNvPr id="14" name="object 14"/>
          <p:cNvGrpSpPr/>
          <p:nvPr/>
        </p:nvGrpSpPr>
        <p:grpSpPr>
          <a:xfrm>
            <a:off x="5907614" y="3928040"/>
            <a:ext cx="727710" cy="727710"/>
            <a:chOff x="5907614" y="3928040"/>
            <a:chExt cx="727710" cy="727710"/>
          </a:xfrm>
        </p:grpSpPr>
        <p:sp>
          <p:nvSpPr>
            <p:cNvPr id="15" name="object 15"/>
            <p:cNvSpPr/>
            <p:nvPr/>
          </p:nvSpPr>
          <p:spPr>
            <a:xfrm>
              <a:off x="5911215" y="3931640"/>
              <a:ext cx="720090" cy="720090"/>
            </a:xfrm>
            <a:custGeom>
              <a:avLst/>
              <a:gdLst/>
              <a:ahLst/>
              <a:cxnLst/>
              <a:rect l="l" t="t" r="r" b="b"/>
              <a:pathLst>
                <a:path w="720090" h="720089">
                  <a:moveTo>
                    <a:pt x="0" y="0"/>
                  </a:moveTo>
                  <a:lnTo>
                    <a:pt x="720001" y="0"/>
                  </a:lnTo>
                  <a:lnTo>
                    <a:pt x="720001" y="720001"/>
                  </a:lnTo>
                  <a:lnTo>
                    <a:pt x="0" y="720001"/>
                  </a:lnTo>
                  <a:lnTo>
                    <a:pt x="0" y="0"/>
                  </a:lnTo>
                  <a:close/>
                </a:path>
              </a:pathLst>
            </a:custGeom>
            <a:ln w="72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5958433" y="3978858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09" h="35560">
                  <a:moveTo>
                    <a:pt x="23583" y="0"/>
                  </a:moveTo>
                  <a:lnTo>
                    <a:pt x="11798" y="0"/>
                  </a:lnTo>
                  <a:lnTo>
                    <a:pt x="0" y="0"/>
                  </a:lnTo>
                  <a:lnTo>
                    <a:pt x="0" y="11798"/>
                  </a:lnTo>
                  <a:lnTo>
                    <a:pt x="0" y="23596"/>
                  </a:lnTo>
                  <a:lnTo>
                    <a:pt x="0" y="35394"/>
                  </a:lnTo>
                  <a:lnTo>
                    <a:pt x="11798" y="35394"/>
                  </a:lnTo>
                  <a:lnTo>
                    <a:pt x="11798" y="23596"/>
                  </a:lnTo>
                  <a:lnTo>
                    <a:pt x="11798" y="11798"/>
                  </a:lnTo>
                  <a:lnTo>
                    <a:pt x="23583" y="11798"/>
                  </a:lnTo>
                  <a:lnTo>
                    <a:pt x="23583" y="0"/>
                  </a:lnTo>
                  <a:close/>
                </a:path>
                <a:path w="626109" h="35560">
                  <a:moveTo>
                    <a:pt x="35394" y="23596"/>
                  </a:moveTo>
                  <a:lnTo>
                    <a:pt x="23596" y="23596"/>
                  </a:lnTo>
                  <a:lnTo>
                    <a:pt x="23596" y="35394"/>
                  </a:lnTo>
                  <a:lnTo>
                    <a:pt x="35394" y="35394"/>
                  </a:lnTo>
                  <a:lnTo>
                    <a:pt x="35394" y="23596"/>
                  </a:lnTo>
                  <a:close/>
                </a:path>
                <a:path w="626109" h="35560">
                  <a:moveTo>
                    <a:pt x="35394" y="0"/>
                  </a:moveTo>
                  <a:lnTo>
                    <a:pt x="23596" y="0"/>
                  </a:lnTo>
                  <a:lnTo>
                    <a:pt x="23596" y="11798"/>
                  </a:lnTo>
                  <a:lnTo>
                    <a:pt x="35394" y="11798"/>
                  </a:lnTo>
                  <a:lnTo>
                    <a:pt x="35394" y="0"/>
                  </a:lnTo>
                  <a:close/>
                </a:path>
                <a:path w="626109" h="35560">
                  <a:moveTo>
                    <a:pt x="58991" y="23596"/>
                  </a:moveTo>
                  <a:lnTo>
                    <a:pt x="47205" y="23596"/>
                  </a:lnTo>
                  <a:lnTo>
                    <a:pt x="35407" y="23596"/>
                  </a:lnTo>
                  <a:lnTo>
                    <a:pt x="35407" y="35394"/>
                  </a:lnTo>
                  <a:lnTo>
                    <a:pt x="47205" y="35394"/>
                  </a:lnTo>
                  <a:lnTo>
                    <a:pt x="58991" y="35394"/>
                  </a:lnTo>
                  <a:lnTo>
                    <a:pt x="58991" y="23596"/>
                  </a:lnTo>
                  <a:close/>
                </a:path>
                <a:path w="626109" h="35560">
                  <a:moveTo>
                    <a:pt x="58991" y="0"/>
                  </a:moveTo>
                  <a:lnTo>
                    <a:pt x="47205" y="0"/>
                  </a:lnTo>
                  <a:lnTo>
                    <a:pt x="35407" y="0"/>
                  </a:lnTo>
                  <a:lnTo>
                    <a:pt x="35407" y="11798"/>
                  </a:lnTo>
                  <a:lnTo>
                    <a:pt x="47205" y="11798"/>
                  </a:lnTo>
                  <a:lnTo>
                    <a:pt x="58991" y="11798"/>
                  </a:lnTo>
                  <a:lnTo>
                    <a:pt x="58991" y="0"/>
                  </a:lnTo>
                  <a:close/>
                </a:path>
                <a:path w="626109" h="35560">
                  <a:moveTo>
                    <a:pt x="82613" y="0"/>
                  </a:moveTo>
                  <a:lnTo>
                    <a:pt x="70815" y="0"/>
                  </a:lnTo>
                  <a:lnTo>
                    <a:pt x="59016" y="0"/>
                  </a:lnTo>
                  <a:lnTo>
                    <a:pt x="59016" y="11798"/>
                  </a:lnTo>
                  <a:lnTo>
                    <a:pt x="70815" y="11798"/>
                  </a:lnTo>
                  <a:lnTo>
                    <a:pt x="70815" y="23596"/>
                  </a:lnTo>
                  <a:lnTo>
                    <a:pt x="70815" y="35394"/>
                  </a:lnTo>
                  <a:lnTo>
                    <a:pt x="82613" y="35394"/>
                  </a:lnTo>
                  <a:lnTo>
                    <a:pt x="82613" y="23596"/>
                  </a:lnTo>
                  <a:lnTo>
                    <a:pt x="82613" y="11798"/>
                  </a:lnTo>
                  <a:lnTo>
                    <a:pt x="82613" y="0"/>
                  </a:lnTo>
                  <a:close/>
                </a:path>
                <a:path w="626109" h="35560">
                  <a:moveTo>
                    <a:pt x="118008" y="11798"/>
                  </a:moveTo>
                  <a:lnTo>
                    <a:pt x="106222" y="11798"/>
                  </a:lnTo>
                  <a:lnTo>
                    <a:pt x="106222" y="0"/>
                  </a:lnTo>
                  <a:lnTo>
                    <a:pt x="94424" y="0"/>
                  </a:lnTo>
                  <a:lnTo>
                    <a:pt x="94424" y="11798"/>
                  </a:lnTo>
                  <a:lnTo>
                    <a:pt x="94424" y="23596"/>
                  </a:lnTo>
                  <a:lnTo>
                    <a:pt x="106222" y="23596"/>
                  </a:lnTo>
                  <a:lnTo>
                    <a:pt x="118008" y="23596"/>
                  </a:lnTo>
                  <a:lnTo>
                    <a:pt x="118008" y="11798"/>
                  </a:lnTo>
                  <a:close/>
                </a:path>
                <a:path w="626109" h="35560">
                  <a:moveTo>
                    <a:pt x="129819" y="23596"/>
                  </a:moveTo>
                  <a:lnTo>
                    <a:pt x="118021" y="23596"/>
                  </a:lnTo>
                  <a:lnTo>
                    <a:pt x="118021" y="35394"/>
                  </a:lnTo>
                  <a:lnTo>
                    <a:pt x="129819" y="35394"/>
                  </a:lnTo>
                  <a:lnTo>
                    <a:pt x="129819" y="23596"/>
                  </a:lnTo>
                  <a:close/>
                </a:path>
                <a:path w="626109" h="35560">
                  <a:moveTo>
                    <a:pt x="141630" y="11798"/>
                  </a:moveTo>
                  <a:lnTo>
                    <a:pt x="129832" y="11798"/>
                  </a:lnTo>
                  <a:lnTo>
                    <a:pt x="129832" y="23596"/>
                  </a:lnTo>
                  <a:lnTo>
                    <a:pt x="129832" y="35394"/>
                  </a:lnTo>
                  <a:lnTo>
                    <a:pt x="141630" y="35394"/>
                  </a:lnTo>
                  <a:lnTo>
                    <a:pt x="141630" y="23596"/>
                  </a:lnTo>
                  <a:lnTo>
                    <a:pt x="141630" y="11798"/>
                  </a:lnTo>
                  <a:close/>
                </a:path>
                <a:path w="626109" h="35560">
                  <a:moveTo>
                    <a:pt x="165239" y="23596"/>
                  </a:moveTo>
                  <a:lnTo>
                    <a:pt x="153441" y="23596"/>
                  </a:lnTo>
                  <a:lnTo>
                    <a:pt x="153441" y="35394"/>
                  </a:lnTo>
                  <a:lnTo>
                    <a:pt x="165239" y="35394"/>
                  </a:lnTo>
                  <a:lnTo>
                    <a:pt x="165239" y="23596"/>
                  </a:lnTo>
                  <a:close/>
                </a:path>
                <a:path w="626109" h="35560">
                  <a:moveTo>
                    <a:pt x="177025" y="0"/>
                  </a:moveTo>
                  <a:lnTo>
                    <a:pt x="165239" y="0"/>
                  </a:lnTo>
                  <a:lnTo>
                    <a:pt x="153441" y="0"/>
                  </a:lnTo>
                  <a:lnTo>
                    <a:pt x="153441" y="11798"/>
                  </a:lnTo>
                  <a:lnTo>
                    <a:pt x="165239" y="11798"/>
                  </a:lnTo>
                  <a:lnTo>
                    <a:pt x="177025" y="11798"/>
                  </a:lnTo>
                  <a:lnTo>
                    <a:pt x="177025" y="0"/>
                  </a:lnTo>
                  <a:close/>
                </a:path>
                <a:path w="626109" h="35560">
                  <a:moveTo>
                    <a:pt x="212432" y="11798"/>
                  </a:moveTo>
                  <a:lnTo>
                    <a:pt x="200647" y="11798"/>
                  </a:lnTo>
                  <a:lnTo>
                    <a:pt x="188849" y="11798"/>
                  </a:lnTo>
                  <a:lnTo>
                    <a:pt x="188849" y="23596"/>
                  </a:lnTo>
                  <a:lnTo>
                    <a:pt x="188849" y="35394"/>
                  </a:lnTo>
                  <a:lnTo>
                    <a:pt x="200647" y="35394"/>
                  </a:lnTo>
                  <a:lnTo>
                    <a:pt x="212432" y="35394"/>
                  </a:lnTo>
                  <a:lnTo>
                    <a:pt x="212432" y="23596"/>
                  </a:lnTo>
                  <a:lnTo>
                    <a:pt x="212432" y="11798"/>
                  </a:lnTo>
                  <a:close/>
                </a:path>
                <a:path w="626109" h="35560">
                  <a:moveTo>
                    <a:pt x="224243" y="0"/>
                  </a:moveTo>
                  <a:lnTo>
                    <a:pt x="212458" y="0"/>
                  </a:lnTo>
                  <a:lnTo>
                    <a:pt x="212458" y="11798"/>
                  </a:lnTo>
                  <a:lnTo>
                    <a:pt x="212458" y="23596"/>
                  </a:lnTo>
                  <a:lnTo>
                    <a:pt x="224243" y="23596"/>
                  </a:lnTo>
                  <a:lnTo>
                    <a:pt x="224243" y="11798"/>
                  </a:lnTo>
                  <a:lnTo>
                    <a:pt x="224243" y="0"/>
                  </a:lnTo>
                  <a:close/>
                </a:path>
                <a:path w="626109" h="35560">
                  <a:moveTo>
                    <a:pt x="236054" y="23596"/>
                  </a:moveTo>
                  <a:lnTo>
                    <a:pt x="224256" y="23596"/>
                  </a:lnTo>
                  <a:lnTo>
                    <a:pt x="224256" y="35394"/>
                  </a:lnTo>
                  <a:lnTo>
                    <a:pt x="236054" y="35394"/>
                  </a:lnTo>
                  <a:lnTo>
                    <a:pt x="236054" y="23596"/>
                  </a:lnTo>
                  <a:close/>
                </a:path>
                <a:path w="626109" h="35560">
                  <a:moveTo>
                    <a:pt x="271449" y="23596"/>
                  </a:moveTo>
                  <a:lnTo>
                    <a:pt x="259664" y="23596"/>
                  </a:lnTo>
                  <a:lnTo>
                    <a:pt x="259664" y="35394"/>
                  </a:lnTo>
                  <a:lnTo>
                    <a:pt x="271449" y="35394"/>
                  </a:lnTo>
                  <a:lnTo>
                    <a:pt x="271449" y="23596"/>
                  </a:lnTo>
                  <a:close/>
                </a:path>
                <a:path w="626109" h="35560">
                  <a:moveTo>
                    <a:pt x="271449" y="0"/>
                  </a:moveTo>
                  <a:lnTo>
                    <a:pt x="259664" y="0"/>
                  </a:lnTo>
                  <a:lnTo>
                    <a:pt x="259664" y="11798"/>
                  </a:lnTo>
                  <a:lnTo>
                    <a:pt x="271449" y="11798"/>
                  </a:lnTo>
                  <a:lnTo>
                    <a:pt x="271449" y="0"/>
                  </a:lnTo>
                  <a:close/>
                </a:path>
                <a:path w="626109" h="35560">
                  <a:moveTo>
                    <a:pt x="283260" y="11798"/>
                  </a:moveTo>
                  <a:lnTo>
                    <a:pt x="271475" y="11798"/>
                  </a:lnTo>
                  <a:lnTo>
                    <a:pt x="271475" y="23596"/>
                  </a:lnTo>
                  <a:lnTo>
                    <a:pt x="283260" y="23596"/>
                  </a:lnTo>
                  <a:lnTo>
                    <a:pt x="283260" y="11798"/>
                  </a:lnTo>
                  <a:close/>
                </a:path>
                <a:path w="626109" h="35560">
                  <a:moveTo>
                    <a:pt x="306857" y="0"/>
                  </a:moveTo>
                  <a:lnTo>
                    <a:pt x="295071" y="0"/>
                  </a:lnTo>
                  <a:lnTo>
                    <a:pt x="283273" y="0"/>
                  </a:lnTo>
                  <a:lnTo>
                    <a:pt x="283273" y="11798"/>
                  </a:lnTo>
                  <a:lnTo>
                    <a:pt x="283273" y="23596"/>
                  </a:lnTo>
                  <a:lnTo>
                    <a:pt x="295071" y="23596"/>
                  </a:lnTo>
                  <a:lnTo>
                    <a:pt x="295071" y="11798"/>
                  </a:lnTo>
                  <a:lnTo>
                    <a:pt x="306857" y="11798"/>
                  </a:lnTo>
                  <a:lnTo>
                    <a:pt x="306857" y="0"/>
                  </a:lnTo>
                  <a:close/>
                </a:path>
                <a:path w="626109" h="35560">
                  <a:moveTo>
                    <a:pt x="330479" y="0"/>
                  </a:moveTo>
                  <a:lnTo>
                    <a:pt x="318681" y="0"/>
                  </a:lnTo>
                  <a:lnTo>
                    <a:pt x="318681" y="11798"/>
                  </a:lnTo>
                  <a:lnTo>
                    <a:pt x="318681" y="23596"/>
                  </a:lnTo>
                  <a:lnTo>
                    <a:pt x="318681" y="35394"/>
                  </a:lnTo>
                  <a:lnTo>
                    <a:pt x="330479" y="35394"/>
                  </a:lnTo>
                  <a:lnTo>
                    <a:pt x="330479" y="23596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26109" h="35560">
                  <a:moveTo>
                    <a:pt x="342277" y="23596"/>
                  </a:moveTo>
                  <a:lnTo>
                    <a:pt x="330492" y="23596"/>
                  </a:lnTo>
                  <a:lnTo>
                    <a:pt x="330492" y="35394"/>
                  </a:lnTo>
                  <a:lnTo>
                    <a:pt x="342277" y="35394"/>
                  </a:lnTo>
                  <a:lnTo>
                    <a:pt x="342277" y="23596"/>
                  </a:lnTo>
                  <a:close/>
                </a:path>
                <a:path w="626109" h="35560">
                  <a:moveTo>
                    <a:pt x="342277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42277" y="11798"/>
                  </a:lnTo>
                  <a:lnTo>
                    <a:pt x="342277" y="0"/>
                  </a:lnTo>
                  <a:close/>
                </a:path>
                <a:path w="626109" h="35560">
                  <a:moveTo>
                    <a:pt x="365874" y="0"/>
                  </a:moveTo>
                  <a:lnTo>
                    <a:pt x="354088" y="0"/>
                  </a:lnTo>
                  <a:lnTo>
                    <a:pt x="342290" y="0"/>
                  </a:lnTo>
                  <a:lnTo>
                    <a:pt x="342290" y="11798"/>
                  </a:lnTo>
                  <a:lnTo>
                    <a:pt x="342290" y="23596"/>
                  </a:lnTo>
                  <a:lnTo>
                    <a:pt x="342290" y="35394"/>
                  </a:lnTo>
                  <a:lnTo>
                    <a:pt x="354088" y="35394"/>
                  </a:lnTo>
                  <a:lnTo>
                    <a:pt x="354088" y="23596"/>
                  </a:lnTo>
                  <a:lnTo>
                    <a:pt x="365874" y="23596"/>
                  </a:lnTo>
                  <a:lnTo>
                    <a:pt x="365874" y="11798"/>
                  </a:lnTo>
                  <a:lnTo>
                    <a:pt x="365874" y="0"/>
                  </a:lnTo>
                  <a:close/>
                </a:path>
                <a:path w="626109" h="35560">
                  <a:moveTo>
                    <a:pt x="377685" y="0"/>
                  </a:moveTo>
                  <a:lnTo>
                    <a:pt x="365899" y="0"/>
                  </a:lnTo>
                  <a:lnTo>
                    <a:pt x="365899" y="11798"/>
                  </a:lnTo>
                  <a:lnTo>
                    <a:pt x="377685" y="11798"/>
                  </a:lnTo>
                  <a:lnTo>
                    <a:pt x="377685" y="0"/>
                  </a:lnTo>
                  <a:close/>
                </a:path>
                <a:path w="626109" h="35560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77698" y="23596"/>
                  </a:lnTo>
                  <a:lnTo>
                    <a:pt x="377698" y="35394"/>
                  </a:lnTo>
                  <a:lnTo>
                    <a:pt x="389496" y="35394"/>
                  </a:lnTo>
                  <a:lnTo>
                    <a:pt x="389496" y="23596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26109" h="35560">
                  <a:moveTo>
                    <a:pt x="401307" y="0"/>
                  </a:move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01307" y="0"/>
                  </a:lnTo>
                  <a:close/>
                </a:path>
                <a:path w="626109" h="35560">
                  <a:moveTo>
                    <a:pt x="413092" y="11798"/>
                  </a:moveTo>
                  <a:lnTo>
                    <a:pt x="401307" y="11798"/>
                  </a:lnTo>
                  <a:lnTo>
                    <a:pt x="401307" y="23596"/>
                  </a:lnTo>
                  <a:lnTo>
                    <a:pt x="401307" y="35394"/>
                  </a:lnTo>
                  <a:lnTo>
                    <a:pt x="413092" y="35394"/>
                  </a:lnTo>
                  <a:lnTo>
                    <a:pt x="413092" y="23596"/>
                  </a:lnTo>
                  <a:lnTo>
                    <a:pt x="413092" y="11798"/>
                  </a:lnTo>
                  <a:close/>
                </a:path>
                <a:path w="626109" h="35560">
                  <a:moveTo>
                    <a:pt x="424903" y="11798"/>
                  </a:moveTo>
                  <a:lnTo>
                    <a:pt x="413105" y="11798"/>
                  </a:lnTo>
                  <a:lnTo>
                    <a:pt x="413105" y="23596"/>
                  </a:lnTo>
                  <a:lnTo>
                    <a:pt x="424903" y="23596"/>
                  </a:lnTo>
                  <a:lnTo>
                    <a:pt x="424903" y="11798"/>
                  </a:lnTo>
                  <a:close/>
                </a:path>
                <a:path w="626109" h="35560">
                  <a:moveTo>
                    <a:pt x="448513" y="23596"/>
                  </a:moveTo>
                  <a:lnTo>
                    <a:pt x="436714" y="23596"/>
                  </a:lnTo>
                  <a:lnTo>
                    <a:pt x="436714" y="35394"/>
                  </a:lnTo>
                  <a:lnTo>
                    <a:pt x="448513" y="35394"/>
                  </a:lnTo>
                  <a:lnTo>
                    <a:pt x="448513" y="23596"/>
                  </a:lnTo>
                  <a:close/>
                </a:path>
                <a:path w="626109" h="35560">
                  <a:moveTo>
                    <a:pt x="448513" y="0"/>
                  </a:moveTo>
                  <a:lnTo>
                    <a:pt x="436714" y="0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48513" y="0"/>
                  </a:lnTo>
                  <a:close/>
                </a:path>
                <a:path w="626109" h="35560">
                  <a:moveTo>
                    <a:pt x="472109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72109" y="11798"/>
                  </a:lnTo>
                  <a:lnTo>
                    <a:pt x="472109" y="0"/>
                  </a:lnTo>
                  <a:close/>
                </a:path>
                <a:path w="626109" h="35560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09" h="35560">
                  <a:moveTo>
                    <a:pt x="519315" y="11798"/>
                  </a:moveTo>
                  <a:lnTo>
                    <a:pt x="507530" y="11798"/>
                  </a:lnTo>
                  <a:lnTo>
                    <a:pt x="507530" y="0"/>
                  </a:ln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495731" y="23596"/>
                  </a:lnTo>
                  <a:lnTo>
                    <a:pt x="507530" y="23596"/>
                  </a:lnTo>
                  <a:lnTo>
                    <a:pt x="519315" y="23596"/>
                  </a:lnTo>
                  <a:lnTo>
                    <a:pt x="519315" y="11798"/>
                  </a:lnTo>
                  <a:close/>
                </a:path>
                <a:path w="626109" h="35560">
                  <a:moveTo>
                    <a:pt x="601941" y="0"/>
                  </a:moveTo>
                  <a:lnTo>
                    <a:pt x="601941" y="0"/>
                  </a:lnTo>
                  <a:lnTo>
                    <a:pt x="542950" y="0"/>
                  </a:ln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90143" y="11798"/>
                  </a:lnTo>
                  <a:lnTo>
                    <a:pt x="601941" y="11798"/>
                  </a:lnTo>
                  <a:lnTo>
                    <a:pt x="601941" y="0"/>
                  </a:lnTo>
                  <a:close/>
                </a:path>
                <a:path w="626109" h="35560">
                  <a:moveTo>
                    <a:pt x="625551" y="0"/>
                  </a:moveTo>
                  <a:lnTo>
                    <a:pt x="613765" y="0"/>
                  </a:ln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13765" y="23596"/>
                  </a:lnTo>
                  <a:lnTo>
                    <a:pt x="625551" y="23596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5958433" y="4002455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09" h="35560">
                  <a:moveTo>
                    <a:pt x="11798" y="11811"/>
                  </a:moveTo>
                  <a:lnTo>
                    <a:pt x="0" y="11811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11798" y="23609"/>
                  </a:lnTo>
                  <a:lnTo>
                    <a:pt x="11798" y="11811"/>
                  </a:lnTo>
                  <a:close/>
                </a:path>
                <a:path w="626109" h="35560">
                  <a:moveTo>
                    <a:pt x="35394" y="11811"/>
                  </a:moveTo>
                  <a:lnTo>
                    <a:pt x="23596" y="11811"/>
                  </a:lnTo>
                  <a:lnTo>
                    <a:pt x="23596" y="23609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lnTo>
                    <a:pt x="35394" y="11811"/>
                  </a:lnTo>
                  <a:close/>
                </a:path>
                <a:path w="626109" h="35560">
                  <a:moveTo>
                    <a:pt x="58991" y="11811"/>
                  </a:moveTo>
                  <a:lnTo>
                    <a:pt x="47205" y="11811"/>
                  </a:lnTo>
                  <a:lnTo>
                    <a:pt x="35407" y="11811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58991" y="35407"/>
                  </a:lnTo>
                  <a:lnTo>
                    <a:pt x="58991" y="23609"/>
                  </a:lnTo>
                  <a:lnTo>
                    <a:pt x="58991" y="11811"/>
                  </a:lnTo>
                  <a:close/>
                </a:path>
                <a:path w="626109" h="35560">
                  <a:moveTo>
                    <a:pt x="82613" y="11811"/>
                  </a:moveTo>
                  <a:lnTo>
                    <a:pt x="70815" y="11811"/>
                  </a:lnTo>
                  <a:lnTo>
                    <a:pt x="70815" y="23609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09"/>
                  </a:lnTo>
                  <a:lnTo>
                    <a:pt x="82613" y="11811"/>
                  </a:lnTo>
                  <a:close/>
                </a:path>
                <a:path w="626109" h="35560">
                  <a:moveTo>
                    <a:pt x="118008" y="11811"/>
                  </a:moveTo>
                  <a:lnTo>
                    <a:pt x="106222" y="11811"/>
                  </a:lnTo>
                  <a:lnTo>
                    <a:pt x="94424" y="11811"/>
                  </a:lnTo>
                  <a:lnTo>
                    <a:pt x="94424" y="23609"/>
                  </a:lnTo>
                  <a:lnTo>
                    <a:pt x="106222" y="23609"/>
                  </a:lnTo>
                  <a:lnTo>
                    <a:pt x="118008" y="23609"/>
                  </a:lnTo>
                  <a:lnTo>
                    <a:pt x="118008" y="11811"/>
                  </a:lnTo>
                  <a:close/>
                </a:path>
                <a:path w="626109" h="35560">
                  <a:moveTo>
                    <a:pt x="129819" y="23609"/>
                  </a:moveTo>
                  <a:lnTo>
                    <a:pt x="118021" y="23609"/>
                  </a:lnTo>
                  <a:lnTo>
                    <a:pt x="118021" y="35407"/>
                  </a:lnTo>
                  <a:lnTo>
                    <a:pt x="129819" y="35407"/>
                  </a:lnTo>
                  <a:lnTo>
                    <a:pt x="129819" y="23609"/>
                  </a:lnTo>
                  <a:close/>
                </a:path>
                <a:path w="626109" h="35560">
                  <a:moveTo>
                    <a:pt x="141630" y="11811"/>
                  </a:moveTo>
                  <a:lnTo>
                    <a:pt x="129832" y="11811"/>
                  </a:lnTo>
                  <a:lnTo>
                    <a:pt x="129832" y="23609"/>
                  </a:lnTo>
                  <a:lnTo>
                    <a:pt x="129832" y="35407"/>
                  </a:lnTo>
                  <a:lnTo>
                    <a:pt x="141630" y="35407"/>
                  </a:lnTo>
                  <a:lnTo>
                    <a:pt x="141630" y="23609"/>
                  </a:lnTo>
                  <a:lnTo>
                    <a:pt x="141630" y="11811"/>
                  </a:lnTo>
                  <a:close/>
                </a:path>
                <a:path w="626109" h="35560">
                  <a:moveTo>
                    <a:pt x="177025" y="11811"/>
                  </a:moveTo>
                  <a:lnTo>
                    <a:pt x="165239" y="11811"/>
                  </a:lnTo>
                  <a:lnTo>
                    <a:pt x="153441" y="11811"/>
                  </a:ln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65239" y="23609"/>
                  </a:lnTo>
                  <a:lnTo>
                    <a:pt x="177025" y="23609"/>
                  </a:lnTo>
                  <a:lnTo>
                    <a:pt x="177025" y="11811"/>
                  </a:lnTo>
                  <a:close/>
                </a:path>
                <a:path w="626109" h="35560">
                  <a:moveTo>
                    <a:pt x="188836" y="23609"/>
                  </a:move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close/>
                </a:path>
                <a:path w="626109" h="35560">
                  <a:moveTo>
                    <a:pt x="212432" y="11811"/>
                  </a:moveTo>
                  <a:lnTo>
                    <a:pt x="200647" y="11811"/>
                  </a:lnTo>
                  <a:lnTo>
                    <a:pt x="188849" y="11811"/>
                  </a:ln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lnTo>
                    <a:pt x="212432" y="11811"/>
                  </a:lnTo>
                  <a:close/>
                </a:path>
                <a:path w="626109" h="35560">
                  <a:moveTo>
                    <a:pt x="224243" y="23609"/>
                  </a:move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close/>
                </a:path>
                <a:path w="626109" h="35560">
                  <a:moveTo>
                    <a:pt x="236054" y="23609"/>
                  </a:move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36054" y="23609"/>
                  </a:lnTo>
                  <a:close/>
                </a:path>
                <a:path w="626109" h="35560">
                  <a:moveTo>
                    <a:pt x="247840" y="11811"/>
                  </a:moveTo>
                  <a:lnTo>
                    <a:pt x="236054" y="11811"/>
                  </a:lnTo>
                  <a:lnTo>
                    <a:pt x="236054" y="23609"/>
                  </a:lnTo>
                  <a:lnTo>
                    <a:pt x="247840" y="23609"/>
                  </a:lnTo>
                  <a:lnTo>
                    <a:pt x="247840" y="11811"/>
                  </a:lnTo>
                  <a:close/>
                </a:path>
                <a:path w="626109" h="35560">
                  <a:moveTo>
                    <a:pt x="271449" y="23609"/>
                  </a:moveTo>
                  <a:lnTo>
                    <a:pt x="259664" y="23609"/>
                  </a:lnTo>
                  <a:lnTo>
                    <a:pt x="259664" y="35407"/>
                  </a:lnTo>
                  <a:lnTo>
                    <a:pt x="271449" y="35407"/>
                  </a:lnTo>
                  <a:lnTo>
                    <a:pt x="271449" y="23609"/>
                  </a:lnTo>
                  <a:close/>
                </a:path>
                <a:path w="626109" h="35560">
                  <a:moveTo>
                    <a:pt x="306857" y="23609"/>
                  </a:moveTo>
                  <a:lnTo>
                    <a:pt x="295071" y="23609"/>
                  </a:lnTo>
                  <a:lnTo>
                    <a:pt x="295071" y="11811"/>
                  </a:lnTo>
                  <a:lnTo>
                    <a:pt x="283273" y="11811"/>
                  </a:ln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close/>
                </a:path>
                <a:path w="626109" h="35560">
                  <a:moveTo>
                    <a:pt x="318668" y="23609"/>
                  </a:moveTo>
                  <a:lnTo>
                    <a:pt x="306882" y="23609"/>
                  </a:lnTo>
                  <a:lnTo>
                    <a:pt x="306882" y="35407"/>
                  </a:lnTo>
                  <a:lnTo>
                    <a:pt x="318668" y="35407"/>
                  </a:lnTo>
                  <a:lnTo>
                    <a:pt x="318668" y="23609"/>
                  </a:lnTo>
                  <a:close/>
                </a:path>
                <a:path w="626109" h="35560">
                  <a:moveTo>
                    <a:pt x="330479" y="11811"/>
                  </a:moveTo>
                  <a:lnTo>
                    <a:pt x="318681" y="11811"/>
                  </a:lnTo>
                  <a:lnTo>
                    <a:pt x="318681" y="23609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lnTo>
                    <a:pt x="330479" y="11811"/>
                  </a:lnTo>
                  <a:close/>
                </a:path>
                <a:path w="626109" h="35560">
                  <a:moveTo>
                    <a:pt x="342277" y="11811"/>
                  </a:moveTo>
                  <a:lnTo>
                    <a:pt x="330492" y="11811"/>
                  </a:lnTo>
                  <a:lnTo>
                    <a:pt x="330492" y="23609"/>
                  </a:lnTo>
                  <a:lnTo>
                    <a:pt x="330492" y="35407"/>
                  </a:lnTo>
                  <a:lnTo>
                    <a:pt x="342277" y="35407"/>
                  </a:lnTo>
                  <a:lnTo>
                    <a:pt x="342277" y="23609"/>
                  </a:lnTo>
                  <a:lnTo>
                    <a:pt x="342277" y="11811"/>
                  </a:lnTo>
                  <a:close/>
                </a:path>
                <a:path w="626109" h="35560">
                  <a:moveTo>
                    <a:pt x="365874" y="11811"/>
                  </a:moveTo>
                  <a:lnTo>
                    <a:pt x="354088" y="11811"/>
                  </a:lnTo>
                  <a:lnTo>
                    <a:pt x="342290" y="11811"/>
                  </a:lnTo>
                  <a:lnTo>
                    <a:pt x="342290" y="23609"/>
                  </a:lnTo>
                  <a:lnTo>
                    <a:pt x="354088" y="23609"/>
                  </a:lnTo>
                  <a:lnTo>
                    <a:pt x="365874" y="23609"/>
                  </a:lnTo>
                  <a:lnTo>
                    <a:pt x="365874" y="11811"/>
                  </a:lnTo>
                  <a:close/>
                </a:path>
                <a:path w="626109" h="35560">
                  <a:moveTo>
                    <a:pt x="377685" y="11811"/>
                  </a:moveTo>
                  <a:lnTo>
                    <a:pt x="365899" y="11811"/>
                  </a:lnTo>
                  <a:lnTo>
                    <a:pt x="365899" y="23609"/>
                  </a:lnTo>
                  <a:lnTo>
                    <a:pt x="365899" y="35407"/>
                  </a:lnTo>
                  <a:lnTo>
                    <a:pt x="377685" y="35407"/>
                  </a:lnTo>
                  <a:lnTo>
                    <a:pt x="377685" y="23609"/>
                  </a:lnTo>
                  <a:lnTo>
                    <a:pt x="377685" y="11811"/>
                  </a:lnTo>
                  <a:close/>
                </a:path>
                <a:path w="626109" h="35560">
                  <a:moveTo>
                    <a:pt x="413092" y="11811"/>
                  </a:moveTo>
                  <a:lnTo>
                    <a:pt x="401307" y="11811"/>
                  </a:lnTo>
                  <a:lnTo>
                    <a:pt x="389509" y="11811"/>
                  </a:ln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01307" y="23609"/>
                  </a:lnTo>
                  <a:lnTo>
                    <a:pt x="413092" y="23609"/>
                  </a:lnTo>
                  <a:lnTo>
                    <a:pt x="413092" y="11811"/>
                  </a:lnTo>
                  <a:close/>
                </a:path>
                <a:path w="626109" h="35560">
                  <a:moveTo>
                    <a:pt x="424903" y="11811"/>
                  </a:moveTo>
                  <a:lnTo>
                    <a:pt x="413105" y="11811"/>
                  </a:lnTo>
                  <a:lnTo>
                    <a:pt x="413105" y="23609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lnTo>
                    <a:pt x="424903" y="11811"/>
                  </a:lnTo>
                  <a:close/>
                </a:path>
                <a:path w="626109" h="35560">
                  <a:moveTo>
                    <a:pt x="436702" y="11811"/>
                  </a:moveTo>
                  <a:lnTo>
                    <a:pt x="424916" y="11811"/>
                  </a:lnTo>
                  <a:lnTo>
                    <a:pt x="424916" y="23609"/>
                  </a:lnTo>
                  <a:lnTo>
                    <a:pt x="424916" y="35407"/>
                  </a:lnTo>
                  <a:lnTo>
                    <a:pt x="436702" y="35407"/>
                  </a:lnTo>
                  <a:lnTo>
                    <a:pt x="436702" y="23609"/>
                  </a:lnTo>
                  <a:lnTo>
                    <a:pt x="436702" y="11811"/>
                  </a:lnTo>
                  <a:close/>
                </a:path>
                <a:path w="626109" h="35560">
                  <a:moveTo>
                    <a:pt x="448513" y="0"/>
                  </a:moveTo>
                  <a:lnTo>
                    <a:pt x="436714" y="0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48513" y="0"/>
                  </a:lnTo>
                  <a:close/>
                </a:path>
                <a:path w="626109" h="35560">
                  <a:moveTo>
                    <a:pt x="460298" y="11811"/>
                  </a:moveTo>
                  <a:lnTo>
                    <a:pt x="448513" y="11811"/>
                  </a:lnTo>
                  <a:lnTo>
                    <a:pt x="436714" y="11811"/>
                  </a:lnTo>
                  <a:lnTo>
                    <a:pt x="436714" y="23609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60298" y="35407"/>
                  </a:lnTo>
                  <a:lnTo>
                    <a:pt x="460298" y="23609"/>
                  </a:lnTo>
                  <a:lnTo>
                    <a:pt x="460298" y="11811"/>
                  </a:lnTo>
                  <a:close/>
                </a:path>
                <a:path w="626109" h="35560">
                  <a:moveTo>
                    <a:pt x="472109" y="23609"/>
                  </a:moveTo>
                  <a:lnTo>
                    <a:pt x="460324" y="23609"/>
                  </a:lnTo>
                  <a:lnTo>
                    <a:pt x="460324" y="35407"/>
                  </a:lnTo>
                  <a:lnTo>
                    <a:pt x="472109" y="35407"/>
                  </a:lnTo>
                  <a:lnTo>
                    <a:pt x="472109" y="23609"/>
                  </a:lnTo>
                  <a:close/>
                </a:path>
                <a:path w="626109" h="35560">
                  <a:moveTo>
                    <a:pt x="472109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72109" y="11798"/>
                  </a:lnTo>
                  <a:lnTo>
                    <a:pt x="472109" y="0"/>
                  </a:lnTo>
                  <a:close/>
                </a:path>
                <a:path w="626109" h="35560">
                  <a:moveTo>
                    <a:pt x="483920" y="23609"/>
                  </a:moveTo>
                  <a:lnTo>
                    <a:pt x="472122" y="23609"/>
                  </a:lnTo>
                  <a:lnTo>
                    <a:pt x="472122" y="35407"/>
                  </a:lnTo>
                  <a:lnTo>
                    <a:pt x="483920" y="35407"/>
                  </a:lnTo>
                  <a:lnTo>
                    <a:pt x="483920" y="23609"/>
                  </a:lnTo>
                  <a:close/>
                </a:path>
                <a:path w="626109" h="35560">
                  <a:moveTo>
                    <a:pt x="507530" y="11811"/>
                  </a:moveTo>
                  <a:lnTo>
                    <a:pt x="495731" y="11811"/>
                  </a:lnTo>
                  <a:lnTo>
                    <a:pt x="483933" y="11811"/>
                  </a:lnTo>
                  <a:lnTo>
                    <a:pt x="483933" y="23609"/>
                  </a:lnTo>
                  <a:lnTo>
                    <a:pt x="495731" y="23609"/>
                  </a:lnTo>
                  <a:lnTo>
                    <a:pt x="495731" y="35407"/>
                  </a:lnTo>
                  <a:lnTo>
                    <a:pt x="507530" y="35407"/>
                  </a:lnTo>
                  <a:lnTo>
                    <a:pt x="507530" y="23609"/>
                  </a:lnTo>
                  <a:lnTo>
                    <a:pt x="507530" y="11811"/>
                  </a:lnTo>
                  <a:close/>
                </a:path>
                <a:path w="626109" h="35560">
                  <a:moveTo>
                    <a:pt x="519315" y="0"/>
                  </a:moveTo>
                  <a:lnTo>
                    <a:pt x="507530" y="0"/>
                  </a:lnTo>
                  <a:lnTo>
                    <a:pt x="507530" y="11798"/>
                  </a:lnTo>
                  <a:lnTo>
                    <a:pt x="519315" y="11798"/>
                  </a:lnTo>
                  <a:lnTo>
                    <a:pt x="519315" y="0"/>
                  </a:lnTo>
                  <a:close/>
                </a:path>
                <a:path w="626109" h="35560">
                  <a:moveTo>
                    <a:pt x="531126" y="11811"/>
                  </a:moveTo>
                  <a:lnTo>
                    <a:pt x="519341" y="11811"/>
                  </a:lnTo>
                  <a:lnTo>
                    <a:pt x="519341" y="23609"/>
                  </a:lnTo>
                  <a:lnTo>
                    <a:pt x="531126" y="23609"/>
                  </a:lnTo>
                  <a:lnTo>
                    <a:pt x="531126" y="11811"/>
                  </a:lnTo>
                  <a:close/>
                </a:path>
                <a:path w="626109" h="35560">
                  <a:moveTo>
                    <a:pt x="554748" y="11811"/>
                  </a:moveTo>
                  <a:lnTo>
                    <a:pt x="542950" y="11811"/>
                  </a:lnTo>
                  <a:lnTo>
                    <a:pt x="542950" y="23609"/>
                  </a:lnTo>
                  <a:lnTo>
                    <a:pt x="542950" y="35407"/>
                  </a:lnTo>
                  <a:lnTo>
                    <a:pt x="554748" y="35407"/>
                  </a:lnTo>
                  <a:lnTo>
                    <a:pt x="554748" y="23609"/>
                  </a:lnTo>
                  <a:lnTo>
                    <a:pt x="554748" y="11811"/>
                  </a:lnTo>
                  <a:close/>
                </a:path>
                <a:path w="626109" h="35560">
                  <a:moveTo>
                    <a:pt x="554748" y="0"/>
                  </a:move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54748" y="0"/>
                  </a:lnTo>
                  <a:close/>
                </a:path>
                <a:path w="626109" h="35560">
                  <a:moveTo>
                    <a:pt x="601941" y="11811"/>
                  </a:moveTo>
                  <a:lnTo>
                    <a:pt x="590143" y="11811"/>
                  </a:lnTo>
                  <a:lnTo>
                    <a:pt x="578345" y="11811"/>
                  </a:lnTo>
                  <a:lnTo>
                    <a:pt x="566547" y="11811"/>
                  </a:lnTo>
                  <a:lnTo>
                    <a:pt x="566547" y="23609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78345" y="23609"/>
                  </a:lnTo>
                  <a:lnTo>
                    <a:pt x="590143" y="23609"/>
                  </a:lnTo>
                  <a:lnTo>
                    <a:pt x="601941" y="23609"/>
                  </a:lnTo>
                  <a:lnTo>
                    <a:pt x="601941" y="11811"/>
                  </a:lnTo>
                  <a:close/>
                </a:path>
                <a:path w="626109" h="35560">
                  <a:moveTo>
                    <a:pt x="601941" y="0"/>
                  </a:moveTo>
                  <a:lnTo>
                    <a:pt x="590143" y="0"/>
                  </a:lnTo>
                  <a:lnTo>
                    <a:pt x="578345" y="0"/>
                  </a:lnTo>
                  <a:lnTo>
                    <a:pt x="566547" y="0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90143" y="11798"/>
                  </a:lnTo>
                  <a:lnTo>
                    <a:pt x="601941" y="11798"/>
                  </a:lnTo>
                  <a:lnTo>
                    <a:pt x="601941" y="0"/>
                  </a:lnTo>
                  <a:close/>
                </a:path>
                <a:path w="626109" h="35560">
                  <a:moveTo>
                    <a:pt x="625551" y="11811"/>
                  </a:moveTo>
                  <a:lnTo>
                    <a:pt x="613765" y="11811"/>
                  </a:lnTo>
                  <a:lnTo>
                    <a:pt x="613765" y="23609"/>
                  </a:lnTo>
                  <a:lnTo>
                    <a:pt x="625551" y="23609"/>
                  </a:lnTo>
                  <a:lnTo>
                    <a:pt x="625551" y="11811"/>
                  </a:lnTo>
                  <a:close/>
                </a:path>
                <a:path w="626109" h="35560">
                  <a:moveTo>
                    <a:pt x="625551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5958433" y="4026064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09" h="35560">
                  <a:moveTo>
                    <a:pt x="11798" y="23609"/>
                  </a:move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11798" y="23609"/>
                  </a:lnTo>
                  <a:close/>
                </a:path>
                <a:path w="626109" h="35560">
                  <a:moveTo>
                    <a:pt x="11798" y="11798"/>
                  </a:moveTo>
                  <a:lnTo>
                    <a:pt x="0" y="11798"/>
                  </a:lnTo>
                  <a:lnTo>
                    <a:pt x="0" y="23596"/>
                  </a:lnTo>
                  <a:lnTo>
                    <a:pt x="11798" y="23596"/>
                  </a:lnTo>
                  <a:lnTo>
                    <a:pt x="11798" y="11798"/>
                  </a:lnTo>
                  <a:close/>
                </a:path>
                <a:path w="626109" h="35560">
                  <a:moveTo>
                    <a:pt x="82613" y="11798"/>
                  </a:moveTo>
                  <a:lnTo>
                    <a:pt x="70815" y="11798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82613" y="11798"/>
                  </a:lnTo>
                  <a:close/>
                </a:path>
                <a:path w="626109" h="35560">
                  <a:moveTo>
                    <a:pt x="129819" y="11798"/>
                  </a:moveTo>
                  <a:lnTo>
                    <a:pt x="118021" y="11798"/>
                  </a:lnTo>
                  <a:lnTo>
                    <a:pt x="118021" y="23596"/>
                  </a:lnTo>
                  <a:lnTo>
                    <a:pt x="129819" y="23596"/>
                  </a:lnTo>
                  <a:lnTo>
                    <a:pt x="129819" y="11798"/>
                  </a:lnTo>
                  <a:close/>
                </a:path>
                <a:path w="626109" h="35560">
                  <a:moveTo>
                    <a:pt x="177025" y="11798"/>
                  </a:moveTo>
                  <a:lnTo>
                    <a:pt x="165239" y="11798"/>
                  </a:lnTo>
                  <a:lnTo>
                    <a:pt x="165239" y="23596"/>
                  </a:lnTo>
                  <a:lnTo>
                    <a:pt x="177025" y="23596"/>
                  </a:lnTo>
                  <a:lnTo>
                    <a:pt x="177025" y="11798"/>
                  </a:lnTo>
                  <a:close/>
                </a:path>
                <a:path w="626109" h="35560">
                  <a:moveTo>
                    <a:pt x="224243" y="11798"/>
                  </a:moveTo>
                  <a:lnTo>
                    <a:pt x="212458" y="11798"/>
                  </a:lnTo>
                  <a:lnTo>
                    <a:pt x="212458" y="23596"/>
                  </a:lnTo>
                  <a:lnTo>
                    <a:pt x="224243" y="23596"/>
                  </a:lnTo>
                  <a:lnTo>
                    <a:pt x="224243" y="11798"/>
                  </a:lnTo>
                  <a:close/>
                </a:path>
                <a:path w="626109" h="35560">
                  <a:moveTo>
                    <a:pt x="236054" y="11798"/>
                  </a:moveTo>
                  <a:lnTo>
                    <a:pt x="224256" y="11798"/>
                  </a:lnTo>
                  <a:lnTo>
                    <a:pt x="224256" y="23596"/>
                  </a:lnTo>
                  <a:lnTo>
                    <a:pt x="236054" y="23596"/>
                  </a:lnTo>
                  <a:lnTo>
                    <a:pt x="236054" y="11798"/>
                  </a:lnTo>
                  <a:close/>
                </a:path>
                <a:path w="626109" h="35560">
                  <a:moveTo>
                    <a:pt x="271449" y="11798"/>
                  </a:moveTo>
                  <a:lnTo>
                    <a:pt x="259664" y="11798"/>
                  </a:lnTo>
                  <a:lnTo>
                    <a:pt x="259664" y="23596"/>
                  </a:lnTo>
                  <a:lnTo>
                    <a:pt x="271449" y="23596"/>
                  </a:lnTo>
                  <a:lnTo>
                    <a:pt x="271449" y="11798"/>
                  </a:lnTo>
                  <a:close/>
                </a:path>
                <a:path w="626109" h="35560">
                  <a:moveTo>
                    <a:pt x="295071" y="11798"/>
                  </a:moveTo>
                  <a:lnTo>
                    <a:pt x="283273" y="11798"/>
                  </a:lnTo>
                  <a:lnTo>
                    <a:pt x="283273" y="23596"/>
                  </a:lnTo>
                  <a:lnTo>
                    <a:pt x="295071" y="23596"/>
                  </a:lnTo>
                  <a:lnTo>
                    <a:pt x="295071" y="11798"/>
                  </a:lnTo>
                  <a:close/>
                </a:path>
                <a:path w="626109" h="35560">
                  <a:moveTo>
                    <a:pt x="342277" y="11798"/>
                  </a:moveTo>
                  <a:lnTo>
                    <a:pt x="330492" y="11798"/>
                  </a:lnTo>
                  <a:lnTo>
                    <a:pt x="330492" y="23596"/>
                  </a:lnTo>
                  <a:lnTo>
                    <a:pt x="342277" y="23596"/>
                  </a:lnTo>
                  <a:lnTo>
                    <a:pt x="342277" y="11798"/>
                  </a:lnTo>
                  <a:close/>
                </a:path>
                <a:path w="626109" h="35560">
                  <a:moveTo>
                    <a:pt x="365874" y="11798"/>
                  </a:moveTo>
                  <a:lnTo>
                    <a:pt x="354088" y="11798"/>
                  </a:lnTo>
                  <a:lnTo>
                    <a:pt x="342290" y="11798"/>
                  </a:lnTo>
                  <a:lnTo>
                    <a:pt x="342290" y="23596"/>
                  </a:lnTo>
                  <a:lnTo>
                    <a:pt x="354088" y="23596"/>
                  </a:lnTo>
                  <a:lnTo>
                    <a:pt x="365874" y="23596"/>
                  </a:lnTo>
                  <a:lnTo>
                    <a:pt x="365874" y="11798"/>
                  </a:lnTo>
                  <a:close/>
                </a:path>
                <a:path w="626109" h="35560">
                  <a:moveTo>
                    <a:pt x="389496" y="11798"/>
                  </a:moveTo>
                  <a:lnTo>
                    <a:pt x="377698" y="11798"/>
                  </a:lnTo>
                  <a:lnTo>
                    <a:pt x="377698" y="23596"/>
                  </a:lnTo>
                  <a:lnTo>
                    <a:pt x="389496" y="23596"/>
                  </a:lnTo>
                  <a:lnTo>
                    <a:pt x="389496" y="11798"/>
                  </a:lnTo>
                  <a:close/>
                </a:path>
                <a:path w="626109" h="35560">
                  <a:moveTo>
                    <a:pt x="424903" y="11798"/>
                  </a:moveTo>
                  <a:lnTo>
                    <a:pt x="413105" y="11798"/>
                  </a:lnTo>
                  <a:lnTo>
                    <a:pt x="413105" y="23596"/>
                  </a:lnTo>
                  <a:lnTo>
                    <a:pt x="424903" y="23596"/>
                  </a:lnTo>
                  <a:lnTo>
                    <a:pt x="424903" y="11798"/>
                  </a:lnTo>
                  <a:close/>
                </a:path>
                <a:path w="626109" h="35560">
                  <a:moveTo>
                    <a:pt x="460298" y="11798"/>
                  </a:moveTo>
                  <a:lnTo>
                    <a:pt x="448513" y="11798"/>
                  </a:lnTo>
                  <a:lnTo>
                    <a:pt x="436714" y="11798"/>
                  </a:lnTo>
                  <a:lnTo>
                    <a:pt x="436714" y="23596"/>
                  </a:lnTo>
                  <a:lnTo>
                    <a:pt x="448513" y="23596"/>
                  </a:lnTo>
                  <a:lnTo>
                    <a:pt x="460298" y="23596"/>
                  </a:lnTo>
                  <a:lnTo>
                    <a:pt x="460298" y="11798"/>
                  </a:lnTo>
                  <a:close/>
                </a:path>
                <a:path w="626109" h="35560">
                  <a:moveTo>
                    <a:pt x="472109" y="11798"/>
                  </a:moveTo>
                  <a:lnTo>
                    <a:pt x="460324" y="11798"/>
                  </a:lnTo>
                  <a:lnTo>
                    <a:pt x="460324" y="23596"/>
                  </a:lnTo>
                  <a:lnTo>
                    <a:pt x="472109" y="23596"/>
                  </a:lnTo>
                  <a:lnTo>
                    <a:pt x="472109" y="11798"/>
                  </a:lnTo>
                  <a:close/>
                </a:path>
                <a:path w="626109" h="35560">
                  <a:moveTo>
                    <a:pt x="507530" y="11798"/>
                  </a:moveTo>
                  <a:lnTo>
                    <a:pt x="495731" y="11798"/>
                  </a:lnTo>
                  <a:lnTo>
                    <a:pt x="495731" y="23596"/>
                  </a:lnTo>
                  <a:lnTo>
                    <a:pt x="507530" y="23596"/>
                  </a:lnTo>
                  <a:lnTo>
                    <a:pt x="507530" y="11798"/>
                  </a:lnTo>
                  <a:close/>
                </a:path>
                <a:path w="626109" h="35560">
                  <a:moveTo>
                    <a:pt x="554748" y="11798"/>
                  </a:move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54748" y="11798"/>
                  </a:lnTo>
                  <a:close/>
                </a:path>
                <a:path w="626109" h="35560">
                  <a:moveTo>
                    <a:pt x="601941" y="0"/>
                  </a:moveTo>
                  <a:lnTo>
                    <a:pt x="590143" y="0"/>
                  </a:lnTo>
                  <a:lnTo>
                    <a:pt x="578345" y="0"/>
                  </a:lnTo>
                  <a:lnTo>
                    <a:pt x="566547" y="0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90143" y="11798"/>
                  </a:lnTo>
                  <a:lnTo>
                    <a:pt x="601941" y="11798"/>
                  </a:lnTo>
                  <a:lnTo>
                    <a:pt x="601941" y="0"/>
                  </a:lnTo>
                  <a:close/>
                </a:path>
                <a:path w="626109" h="35560">
                  <a:moveTo>
                    <a:pt x="625551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13765" y="23596"/>
                  </a:lnTo>
                  <a:lnTo>
                    <a:pt x="625551" y="23596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5970231" y="4055573"/>
              <a:ext cx="614045" cy="0"/>
            </a:xfrm>
            <a:custGeom>
              <a:avLst/>
              <a:gdLst/>
              <a:ahLst/>
              <a:cxnLst/>
              <a:rect l="l" t="t" r="r" b="b"/>
              <a:pathLst>
                <a:path w="614045">
                  <a:moveTo>
                    <a:pt x="0" y="0"/>
                  </a:moveTo>
                  <a:lnTo>
                    <a:pt x="613765" y="0"/>
                  </a:lnTo>
                </a:path>
              </a:pathLst>
            </a:custGeom>
            <a:ln w="11798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5958433" y="4061472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09" h="35560">
                  <a:moveTo>
                    <a:pt x="11798" y="11811"/>
                  </a:moveTo>
                  <a:lnTo>
                    <a:pt x="0" y="11811"/>
                  </a:lnTo>
                  <a:lnTo>
                    <a:pt x="0" y="23609"/>
                  </a:lnTo>
                  <a:lnTo>
                    <a:pt x="11798" y="23609"/>
                  </a:lnTo>
                  <a:lnTo>
                    <a:pt x="11798" y="11811"/>
                  </a:lnTo>
                  <a:close/>
                </a:path>
                <a:path w="626109" h="35560">
                  <a:moveTo>
                    <a:pt x="23583" y="23609"/>
                  </a:moveTo>
                  <a:lnTo>
                    <a:pt x="11798" y="23609"/>
                  </a:lnTo>
                  <a:lnTo>
                    <a:pt x="11798" y="35407"/>
                  </a:lnTo>
                  <a:lnTo>
                    <a:pt x="23583" y="35407"/>
                  </a:lnTo>
                  <a:lnTo>
                    <a:pt x="23583" y="23609"/>
                  </a:lnTo>
                  <a:close/>
                </a:path>
                <a:path w="626109" h="35560">
                  <a:moveTo>
                    <a:pt x="35394" y="11811"/>
                  </a:moveTo>
                  <a:lnTo>
                    <a:pt x="23596" y="11811"/>
                  </a:lnTo>
                  <a:lnTo>
                    <a:pt x="23596" y="23609"/>
                  </a:lnTo>
                  <a:lnTo>
                    <a:pt x="35394" y="23609"/>
                  </a:lnTo>
                  <a:lnTo>
                    <a:pt x="35394" y="11811"/>
                  </a:lnTo>
                  <a:close/>
                </a:path>
                <a:path w="626109" h="35560">
                  <a:moveTo>
                    <a:pt x="47205" y="11811"/>
                  </a:moveTo>
                  <a:lnTo>
                    <a:pt x="35407" y="11811"/>
                  </a:lnTo>
                  <a:lnTo>
                    <a:pt x="35407" y="23609"/>
                  </a:lnTo>
                  <a:lnTo>
                    <a:pt x="47205" y="23609"/>
                  </a:lnTo>
                  <a:lnTo>
                    <a:pt x="47205" y="11811"/>
                  </a:lnTo>
                  <a:close/>
                </a:path>
                <a:path w="626109" h="35560">
                  <a:moveTo>
                    <a:pt x="58991" y="23609"/>
                  </a:moveTo>
                  <a:lnTo>
                    <a:pt x="47205" y="23609"/>
                  </a:lnTo>
                  <a:lnTo>
                    <a:pt x="47205" y="35407"/>
                  </a:lnTo>
                  <a:lnTo>
                    <a:pt x="58991" y="35407"/>
                  </a:lnTo>
                  <a:lnTo>
                    <a:pt x="58991" y="23609"/>
                  </a:lnTo>
                  <a:close/>
                </a:path>
                <a:path w="626109" h="35560">
                  <a:moveTo>
                    <a:pt x="94411" y="11811"/>
                  </a:moveTo>
                  <a:lnTo>
                    <a:pt x="82613" y="11811"/>
                  </a:lnTo>
                  <a:lnTo>
                    <a:pt x="70815" y="11811"/>
                  </a:lnTo>
                  <a:lnTo>
                    <a:pt x="59016" y="11811"/>
                  </a:lnTo>
                  <a:lnTo>
                    <a:pt x="59016" y="23609"/>
                  </a:lnTo>
                  <a:lnTo>
                    <a:pt x="70815" y="23609"/>
                  </a:lnTo>
                  <a:lnTo>
                    <a:pt x="82613" y="23609"/>
                  </a:lnTo>
                  <a:lnTo>
                    <a:pt x="94411" y="23609"/>
                  </a:lnTo>
                  <a:lnTo>
                    <a:pt x="94411" y="11811"/>
                  </a:lnTo>
                  <a:close/>
                </a:path>
                <a:path w="626109" h="35560">
                  <a:moveTo>
                    <a:pt x="118008" y="11811"/>
                  </a:moveTo>
                  <a:lnTo>
                    <a:pt x="106222" y="11811"/>
                  </a:lnTo>
                  <a:lnTo>
                    <a:pt x="106222" y="23609"/>
                  </a:ln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18008" y="35407"/>
                  </a:lnTo>
                  <a:lnTo>
                    <a:pt x="118008" y="23609"/>
                  </a:lnTo>
                  <a:lnTo>
                    <a:pt x="118008" y="11811"/>
                  </a:lnTo>
                  <a:close/>
                </a:path>
                <a:path w="626109" h="35560">
                  <a:moveTo>
                    <a:pt x="118008" y="0"/>
                  </a:moveTo>
                  <a:lnTo>
                    <a:pt x="106222" y="0"/>
                  </a:lnTo>
                  <a:lnTo>
                    <a:pt x="94424" y="0"/>
                  </a:lnTo>
                  <a:lnTo>
                    <a:pt x="94424" y="11798"/>
                  </a:lnTo>
                  <a:lnTo>
                    <a:pt x="106222" y="11798"/>
                  </a:lnTo>
                  <a:lnTo>
                    <a:pt x="118008" y="11798"/>
                  </a:lnTo>
                  <a:lnTo>
                    <a:pt x="118008" y="0"/>
                  </a:lnTo>
                  <a:close/>
                </a:path>
                <a:path w="626109" h="35560">
                  <a:moveTo>
                    <a:pt x="129819" y="11811"/>
                  </a:moveTo>
                  <a:lnTo>
                    <a:pt x="118021" y="11811"/>
                  </a:lnTo>
                  <a:lnTo>
                    <a:pt x="118021" y="23609"/>
                  </a:lnTo>
                  <a:lnTo>
                    <a:pt x="118021" y="35407"/>
                  </a:lnTo>
                  <a:lnTo>
                    <a:pt x="129819" y="35407"/>
                  </a:lnTo>
                  <a:lnTo>
                    <a:pt x="129819" y="23609"/>
                  </a:lnTo>
                  <a:lnTo>
                    <a:pt x="129819" y="11811"/>
                  </a:lnTo>
                  <a:close/>
                </a:path>
                <a:path w="626109" h="35560">
                  <a:moveTo>
                    <a:pt x="129819" y="0"/>
                  </a:moveTo>
                  <a:lnTo>
                    <a:pt x="118021" y="0"/>
                  </a:lnTo>
                  <a:lnTo>
                    <a:pt x="118021" y="11798"/>
                  </a:lnTo>
                  <a:lnTo>
                    <a:pt x="129819" y="11798"/>
                  </a:lnTo>
                  <a:lnTo>
                    <a:pt x="129819" y="0"/>
                  </a:lnTo>
                  <a:close/>
                </a:path>
                <a:path w="626109" h="35560">
                  <a:moveTo>
                    <a:pt x="141630" y="11811"/>
                  </a:moveTo>
                  <a:lnTo>
                    <a:pt x="129832" y="11811"/>
                  </a:lnTo>
                  <a:lnTo>
                    <a:pt x="129832" y="23609"/>
                  </a:lnTo>
                  <a:lnTo>
                    <a:pt x="141630" y="23609"/>
                  </a:lnTo>
                  <a:lnTo>
                    <a:pt x="141630" y="11811"/>
                  </a:lnTo>
                  <a:close/>
                </a:path>
                <a:path w="626109" h="35560">
                  <a:moveTo>
                    <a:pt x="153416" y="0"/>
                  </a:moveTo>
                  <a:lnTo>
                    <a:pt x="141630" y="0"/>
                  </a:lnTo>
                  <a:lnTo>
                    <a:pt x="129832" y="0"/>
                  </a:lnTo>
                  <a:lnTo>
                    <a:pt x="129832" y="11798"/>
                  </a:lnTo>
                  <a:lnTo>
                    <a:pt x="141630" y="11798"/>
                  </a:lnTo>
                  <a:lnTo>
                    <a:pt x="153416" y="11798"/>
                  </a:lnTo>
                  <a:lnTo>
                    <a:pt x="153416" y="0"/>
                  </a:lnTo>
                  <a:close/>
                </a:path>
                <a:path w="626109" h="35560">
                  <a:moveTo>
                    <a:pt x="165239" y="11811"/>
                  </a:moveTo>
                  <a:lnTo>
                    <a:pt x="153441" y="11811"/>
                  </a:lnTo>
                  <a:lnTo>
                    <a:pt x="153441" y="23609"/>
                  </a:lnTo>
                  <a:lnTo>
                    <a:pt x="165239" y="23609"/>
                  </a:lnTo>
                  <a:lnTo>
                    <a:pt x="165239" y="11811"/>
                  </a:lnTo>
                  <a:close/>
                </a:path>
                <a:path w="626109" h="35560">
                  <a:moveTo>
                    <a:pt x="165239" y="0"/>
                  </a:moveTo>
                  <a:lnTo>
                    <a:pt x="153441" y="0"/>
                  </a:lnTo>
                  <a:lnTo>
                    <a:pt x="153441" y="11798"/>
                  </a:lnTo>
                  <a:lnTo>
                    <a:pt x="165239" y="11798"/>
                  </a:lnTo>
                  <a:lnTo>
                    <a:pt x="165239" y="0"/>
                  </a:lnTo>
                  <a:close/>
                </a:path>
                <a:path w="626109" h="35560">
                  <a:moveTo>
                    <a:pt x="177025" y="23609"/>
                  </a:moveTo>
                  <a:lnTo>
                    <a:pt x="165239" y="23609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close/>
                </a:path>
                <a:path w="626109" h="35560">
                  <a:moveTo>
                    <a:pt x="188836" y="23609"/>
                  </a:move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close/>
                </a:path>
                <a:path w="626109" h="35560">
                  <a:moveTo>
                    <a:pt x="212432" y="11811"/>
                  </a:moveTo>
                  <a:lnTo>
                    <a:pt x="200647" y="11811"/>
                  </a:lnTo>
                  <a:lnTo>
                    <a:pt x="200647" y="23609"/>
                  </a:ln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lnTo>
                    <a:pt x="212432" y="11811"/>
                  </a:lnTo>
                  <a:close/>
                </a:path>
                <a:path w="626109" h="35560">
                  <a:moveTo>
                    <a:pt x="212432" y="0"/>
                  </a:moveTo>
                  <a:lnTo>
                    <a:pt x="200647" y="0"/>
                  </a:lnTo>
                  <a:lnTo>
                    <a:pt x="188849" y="0"/>
                  </a:lnTo>
                  <a:lnTo>
                    <a:pt x="188849" y="11798"/>
                  </a:lnTo>
                  <a:lnTo>
                    <a:pt x="200647" y="11798"/>
                  </a:lnTo>
                  <a:lnTo>
                    <a:pt x="212432" y="11798"/>
                  </a:lnTo>
                  <a:lnTo>
                    <a:pt x="212432" y="0"/>
                  </a:lnTo>
                  <a:close/>
                </a:path>
                <a:path w="626109" h="35560">
                  <a:moveTo>
                    <a:pt x="224243" y="11811"/>
                  </a:moveTo>
                  <a:lnTo>
                    <a:pt x="212458" y="11811"/>
                  </a:lnTo>
                  <a:lnTo>
                    <a:pt x="212458" y="23609"/>
                  </a:lnTo>
                  <a:lnTo>
                    <a:pt x="224243" y="23609"/>
                  </a:lnTo>
                  <a:lnTo>
                    <a:pt x="224243" y="11811"/>
                  </a:lnTo>
                  <a:close/>
                </a:path>
                <a:path w="626109" h="35560">
                  <a:moveTo>
                    <a:pt x="224243" y="0"/>
                  </a:moveTo>
                  <a:lnTo>
                    <a:pt x="212458" y="0"/>
                  </a:lnTo>
                  <a:lnTo>
                    <a:pt x="212458" y="11798"/>
                  </a:lnTo>
                  <a:lnTo>
                    <a:pt x="224243" y="11798"/>
                  </a:lnTo>
                  <a:lnTo>
                    <a:pt x="224243" y="0"/>
                  </a:lnTo>
                  <a:close/>
                </a:path>
                <a:path w="626109" h="35560">
                  <a:moveTo>
                    <a:pt x="236054" y="11811"/>
                  </a:moveTo>
                  <a:lnTo>
                    <a:pt x="224256" y="11811"/>
                  </a:lnTo>
                  <a:lnTo>
                    <a:pt x="224256" y="23609"/>
                  </a:lnTo>
                  <a:lnTo>
                    <a:pt x="236054" y="23609"/>
                  </a:lnTo>
                  <a:lnTo>
                    <a:pt x="236054" y="11811"/>
                  </a:lnTo>
                  <a:close/>
                </a:path>
                <a:path w="626109" h="35560">
                  <a:moveTo>
                    <a:pt x="247840" y="23609"/>
                  </a:moveTo>
                  <a:lnTo>
                    <a:pt x="236054" y="23609"/>
                  </a:lnTo>
                  <a:lnTo>
                    <a:pt x="236054" y="35407"/>
                  </a:lnTo>
                  <a:lnTo>
                    <a:pt x="247840" y="35407"/>
                  </a:lnTo>
                  <a:lnTo>
                    <a:pt x="247840" y="23609"/>
                  </a:lnTo>
                  <a:close/>
                </a:path>
                <a:path w="626109" h="35560">
                  <a:moveTo>
                    <a:pt x="247840" y="0"/>
                  </a:moveTo>
                  <a:lnTo>
                    <a:pt x="236054" y="0"/>
                  </a:lnTo>
                  <a:lnTo>
                    <a:pt x="224256" y="0"/>
                  </a:lnTo>
                  <a:lnTo>
                    <a:pt x="224256" y="11798"/>
                  </a:lnTo>
                  <a:lnTo>
                    <a:pt x="236054" y="11798"/>
                  </a:lnTo>
                  <a:lnTo>
                    <a:pt x="247840" y="11798"/>
                  </a:lnTo>
                  <a:lnTo>
                    <a:pt x="247840" y="0"/>
                  </a:lnTo>
                  <a:close/>
                </a:path>
                <a:path w="626109" h="35560">
                  <a:moveTo>
                    <a:pt x="271449" y="11811"/>
                  </a:moveTo>
                  <a:lnTo>
                    <a:pt x="259664" y="11811"/>
                  </a:lnTo>
                  <a:lnTo>
                    <a:pt x="247865" y="11811"/>
                  </a:lnTo>
                  <a:lnTo>
                    <a:pt x="247865" y="23609"/>
                  </a:lnTo>
                  <a:lnTo>
                    <a:pt x="247865" y="35407"/>
                  </a:lnTo>
                  <a:lnTo>
                    <a:pt x="259664" y="35407"/>
                  </a:lnTo>
                  <a:lnTo>
                    <a:pt x="259664" y="23609"/>
                  </a:lnTo>
                  <a:lnTo>
                    <a:pt x="271449" y="23609"/>
                  </a:lnTo>
                  <a:lnTo>
                    <a:pt x="271449" y="11811"/>
                  </a:lnTo>
                  <a:close/>
                </a:path>
                <a:path w="626109" h="35560">
                  <a:moveTo>
                    <a:pt x="271449" y="0"/>
                  </a:moveTo>
                  <a:lnTo>
                    <a:pt x="259664" y="0"/>
                  </a:lnTo>
                  <a:lnTo>
                    <a:pt x="247865" y="0"/>
                  </a:lnTo>
                  <a:lnTo>
                    <a:pt x="247865" y="11798"/>
                  </a:lnTo>
                  <a:lnTo>
                    <a:pt x="259664" y="11798"/>
                  </a:lnTo>
                  <a:lnTo>
                    <a:pt x="271449" y="11798"/>
                  </a:lnTo>
                  <a:lnTo>
                    <a:pt x="271449" y="0"/>
                  </a:lnTo>
                  <a:close/>
                </a:path>
                <a:path w="626109" h="35560">
                  <a:moveTo>
                    <a:pt x="283260" y="11811"/>
                  </a:moveTo>
                  <a:lnTo>
                    <a:pt x="271475" y="11811"/>
                  </a:lnTo>
                  <a:lnTo>
                    <a:pt x="271475" y="23609"/>
                  </a:lnTo>
                  <a:lnTo>
                    <a:pt x="283260" y="23609"/>
                  </a:lnTo>
                  <a:lnTo>
                    <a:pt x="283260" y="11811"/>
                  </a:lnTo>
                  <a:close/>
                </a:path>
                <a:path w="626109" h="35560">
                  <a:moveTo>
                    <a:pt x="295071" y="0"/>
                  </a:moveTo>
                  <a:lnTo>
                    <a:pt x="283273" y="0"/>
                  </a:lnTo>
                  <a:lnTo>
                    <a:pt x="283273" y="11798"/>
                  </a:lnTo>
                  <a:lnTo>
                    <a:pt x="295071" y="11798"/>
                  </a:lnTo>
                  <a:lnTo>
                    <a:pt x="295071" y="0"/>
                  </a:lnTo>
                  <a:close/>
                </a:path>
                <a:path w="626109" h="35560">
                  <a:moveTo>
                    <a:pt x="306857" y="11811"/>
                  </a:moveTo>
                  <a:lnTo>
                    <a:pt x="295071" y="11811"/>
                  </a:lnTo>
                  <a:lnTo>
                    <a:pt x="283273" y="11811"/>
                  </a:lnTo>
                  <a:lnTo>
                    <a:pt x="283273" y="23609"/>
                  </a:lnTo>
                  <a:lnTo>
                    <a:pt x="295071" y="23609"/>
                  </a:lnTo>
                  <a:lnTo>
                    <a:pt x="306857" y="23609"/>
                  </a:lnTo>
                  <a:lnTo>
                    <a:pt x="306857" y="11811"/>
                  </a:lnTo>
                  <a:close/>
                </a:path>
                <a:path w="626109" h="35560">
                  <a:moveTo>
                    <a:pt x="318668" y="11811"/>
                  </a:moveTo>
                  <a:lnTo>
                    <a:pt x="306882" y="11811"/>
                  </a:lnTo>
                  <a:lnTo>
                    <a:pt x="306882" y="23609"/>
                  </a:lnTo>
                  <a:lnTo>
                    <a:pt x="318668" y="23609"/>
                  </a:lnTo>
                  <a:lnTo>
                    <a:pt x="318668" y="11811"/>
                  </a:lnTo>
                  <a:close/>
                </a:path>
                <a:path w="626109" h="35560">
                  <a:moveTo>
                    <a:pt x="330479" y="11811"/>
                  </a:moveTo>
                  <a:lnTo>
                    <a:pt x="318681" y="11811"/>
                  </a:lnTo>
                  <a:lnTo>
                    <a:pt x="318681" y="23609"/>
                  </a:lnTo>
                  <a:lnTo>
                    <a:pt x="330479" y="23609"/>
                  </a:lnTo>
                  <a:lnTo>
                    <a:pt x="330479" y="11811"/>
                  </a:lnTo>
                  <a:close/>
                </a:path>
                <a:path w="626109" h="35560">
                  <a:moveTo>
                    <a:pt x="342277" y="11811"/>
                  </a:moveTo>
                  <a:lnTo>
                    <a:pt x="330492" y="11811"/>
                  </a:lnTo>
                  <a:lnTo>
                    <a:pt x="330492" y="23609"/>
                  </a:lnTo>
                  <a:lnTo>
                    <a:pt x="342277" y="23609"/>
                  </a:lnTo>
                  <a:lnTo>
                    <a:pt x="342277" y="11811"/>
                  </a:lnTo>
                  <a:close/>
                </a:path>
                <a:path w="626109" h="35560">
                  <a:moveTo>
                    <a:pt x="342277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42277" y="11798"/>
                  </a:lnTo>
                  <a:lnTo>
                    <a:pt x="342277" y="0"/>
                  </a:lnTo>
                  <a:close/>
                </a:path>
                <a:path w="626109" h="35560">
                  <a:moveTo>
                    <a:pt x="365874" y="11811"/>
                  </a:moveTo>
                  <a:lnTo>
                    <a:pt x="354088" y="11811"/>
                  </a:lnTo>
                  <a:lnTo>
                    <a:pt x="342290" y="11811"/>
                  </a:lnTo>
                  <a:lnTo>
                    <a:pt x="342290" y="23609"/>
                  </a:lnTo>
                  <a:lnTo>
                    <a:pt x="354088" y="23609"/>
                  </a:lnTo>
                  <a:lnTo>
                    <a:pt x="365874" y="23609"/>
                  </a:lnTo>
                  <a:lnTo>
                    <a:pt x="365874" y="11811"/>
                  </a:lnTo>
                  <a:close/>
                </a:path>
                <a:path w="626109" h="35560">
                  <a:moveTo>
                    <a:pt x="365874" y="0"/>
                  </a:moveTo>
                  <a:lnTo>
                    <a:pt x="354088" y="0"/>
                  </a:lnTo>
                  <a:lnTo>
                    <a:pt x="342290" y="0"/>
                  </a:lnTo>
                  <a:lnTo>
                    <a:pt x="342290" y="11798"/>
                  </a:lnTo>
                  <a:lnTo>
                    <a:pt x="354088" y="11798"/>
                  </a:lnTo>
                  <a:lnTo>
                    <a:pt x="365874" y="11798"/>
                  </a:lnTo>
                  <a:lnTo>
                    <a:pt x="365874" y="0"/>
                  </a:lnTo>
                  <a:close/>
                </a:path>
                <a:path w="626109" h="35560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26109" h="35560">
                  <a:moveTo>
                    <a:pt x="413092" y="11811"/>
                  </a:moveTo>
                  <a:lnTo>
                    <a:pt x="401307" y="11811"/>
                  </a:lnTo>
                  <a:lnTo>
                    <a:pt x="389509" y="11811"/>
                  </a:lnTo>
                  <a:lnTo>
                    <a:pt x="389509" y="23609"/>
                  </a:lnTo>
                  <a:lnTo>
                    <a:pt x="401307" y="23609"/>
                  </a:lnTo>
                  <a:lnTo>
                    <a:pt x="413092" y="23609"/>
                  </a:lnTo>
                  <a:lnTo>
                    <a:pt x="413092" y="11811"/>
                  </a:lnTo>
                  <a:close/>
                </a:path>
                <a:path w="626109" h="35560">
                  <a:moveTo>
                    <a:pt x="413092" y="0"/>
                  </a:moveTo>
                  <a:lnTo>
                    <a:pt x="401307" y="0"/>
                  </a:ln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13092" y="11798"/>
                  </a:lnTo>
                  <a:lnTo>
                    <a:pt x="413092" y="0"/>
                  </a:lnTo>
                  <a:close/>
                </a:path>
                <a:path w="626109" h="35560">
                  <a:moveTo>
                    <a:pt x="424903" y="11811"/>
                  </a:moveTo>
                  <a:lnTo>
                    <a:pt x="413105" y="11811"/>
                  </a:lnTo>
                  <a:lnTo>
                    <a:pt x="413105" y="23609"/>
                  </a:lnTo>
                  <a:lnTo>
                    <a:pt x="424903" y="23609"/>
                  </a:lnTo>
                  <a:lnTo>
                    <a:pt x="424903" y="11811"/>
                  </a:lnTo>
                  <a:close/>
                </a:path>
                <a:path w="626109" h="35560">
                  <a:moveTo>
                    <a:pt x="460298" y="0"/>
                  </a:moveTo>
                  <a:lnTo>
                    <a:pt x="448513" y="0"/>
                  </a:lnTo>
                  <a:lnTo>
                    <a:pt x="436714" y="0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60298" y="11798"/>
                  </a:lnTo>
                  <a:lnTo>
                    <a:pt x="460298" y="0"/>
                  </a:lnTo>
                  <a:close/>
                </a:path>
                <a:path w="626109" h="35560">
                  <a:moveTo>
                    <a:pt x="472109" y="11811"/>
                  </a:moveTo>
                  <a:lnTo>
                    <a:pt x="460324" y="11811"/>
                  </a:lnTo>
                  <a:lnTo>
                    <a:pt x="460324" y="23609"/>
                  </a:lnTo>
                  <a:lnTo>
                    <a:pt x="472109" y="23609"/>
                  </a:lnTo>
                  <a:lnTo>
                    <a:pt x="472109" y="11811"/>
                  </a:lnTo>
                  <a:close/>
                </a:path>
                <a:path w="626109" h="35560">
                  <a:moveTo>
                    <a:pt x="483920" y="11811"/>
                  </a:moveTo>
                  <a:lnTo>
                    <a:pt x="472122" y="11811"/>
                  </a:lnTo>
                  <a:lnTo>
                    <a:pt x="472122" y="23609"/>
                  </a:lnTo>
                  <a:lnTo>
                    <a:pt x="483920" y="23609"/>
                  </a:lnTo>
                  <a:lnTo>
                    <a:pt x="483920" y="11811"/>
                  </a:lnTo>
                  <a:close/>
                </a:path>
                <a:path w="626109" h="35560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09" h="35560">
                  <a:moveTo>
                    <a:pt x="495731" y="0"/>
                  </a:move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495731" y="0"/>
                  </a:lnTo>
                  <a:close/>
                </a:path>
                <a:path w="626109" h="35560">
                  <a:moveTo>
                    <a:pt x="519315" y="11811"/>
                  </a:moveTo>
                  <a:lnTo>
                    <a:pt x="507530" y="11811"/>
                  </a:lnTo>
                  <a:lnTo>
                    <a:pt x="495731" y="11811"/>
                  </a:lnTo>
                  <a:lnTo>
                    <a:pt x="483933" y="11811"/>
                  </a:lnTo>
                  <a:lnTo>
                    <a:pt x="483933" y="23609"/>
                  </a:lnTo>
                  <a:lnTo>
                    <a:pt x="495731" y="23609"/>
                  </a:lnTo>
                  <a:lnTo>
                    <a:pt x="507530" y="23609"/>
                  </a:lnTo>
                  <a:lnTo>
                    <a:pt x="519315" y="23609"/>
                  </a:lnTo>
                  <a:lnTo>
                    <a:pt x="519315" y="11811"/>
                  </a:lnTo>
                  <a:close/>
                </a:path>
                <a:path w="626109" h="35560">
                  <a:moveTo>
                    <a:pt x="531126" y="11811"/>
                  </a:moveTo>
                  <a:lnTo>
                    <a:pt x="519341" y="11811"/>
                  </a:lnTo>
                  <a:lnTo>
                    <a:pt x="519341" y="23609"/>
                  </a:lnTo>
                  <a:lnTo>
                    <a:pt x="531126" y="23609"/>
                  </a:lnTo>
                  <a:lnTo>
                    <a:pt x="531126" y="11811"/>
                  </a:lnTo>
                  <a:close/>
                </a:path>
                <a:path w="626109" h="35560">
                  <a:moveTo>
                    <a:pt x="554748" y="11811"/>
                  </a:moveTo>
                  <a:lnTo>
                    <a:pt x="542950" y="11811"/>
                  </a:lnTo>
                  <a:lnTo>
                    <a:pt x="542950" y="23609"/>
                  </a:lnTo>
                  <a:lnTo>
                    <a:pt x="554748" y="23609"/>
                  </a:lnTo>
                  <a:lnTo>
                    <a:pt x="554748" y="11811"/>
                  </a:lnTo>
                  <a:close/>
                </a:path>
                <a:path w="626109" h="35560">
                  <a:moveTo>
                    <a:pt x="590143" y="11811"/>
                  </a:moveTo>
                  <a:lnTo>
                    <a:pt x="578345" y="11811"/>
                  </a:lnTo>
                  <a:lnTo>
                    <a:pt x="578345" y="23609"/>
                  </a:lnTo>
                  <a:lnTo>
                    <a:pt x="590143" y="23609"/>
                  </a:lnTo>
                  <a:lnTo>
                    <a:pt x="590143" y="11811"/>
                  </a:lnTo>
                  <a:close/>
                </a:path>
                <a:path w="626109" h="35560">
                  <a:moveTo>
                    <a:pt x="625551" y="11811"/>
                  </a:moveTo>
                  <a:lnTo>
                    <a:pt x="613765" y="11811"/>
                  </a:lnTo>
                  <a:lnTo>
                    <a:pt x="601967" y="11811"/>
                  </a:lnTo>
                  <a:lnTo>
                    <a:pt x="601967" y="23609"/>
                  </a:lnTo>
                  <a:lnTo>
                    <a:pt x="613765" y="23609"/>
                  </a:lnTo>
                  <a:lnTo>
                    <a:pt x="625551" y="23609"/>
                  </a:lnTo>
                  <a:lnTo>
                    <a:pt x="625551" y="118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5958433" y="4085081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09" h="35560">
                  <a:moveTo>
                    <a:pt x="11798" y="23609"/>
                  </a:move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11798" y="23609"/>
                  </a:lnTo>
                  <a:close/>
                </a:path>
                <a:path w="626109" h="35560">
                  <a:moveTo>
                    <a:pt x="23583" y="11798"/>
                  </a:moveTo>
                  <a:lnTo>
                    <a:pt x="11798" y="11798"/>
                  </a:lnTo>
                  <a:lnTo>
                    <a:pt x="11798" y="23596"/>
                  </a:lnTo>
                  <a:lnTo>
                    <a:pt x="23583" y="23596"/>
                  </a:lnTo>
                  <a:lnTo>
                    <a:pt x="23583" y="11798"/>
                  </a:lnTo>
                  <a:close/>
                </a:path>
                <a:path w="626109" h="35560">
                  <a:moveTo>
                    <a:pt x="47205" y="23609"/>
                  </a:move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47205" y="23609"/>
                  </a:lnTo>
                  <a:close/>
                </a:path>
                <a:path w="626109" h="35560">
                  <a:moveTo>
                    <a:pt x="58991" y="11798"/>
                  </a:moveTo>
                  <a:lnTo>
                    <a:pt x="47205" y="11798"/>
                  </a:lnTo>
                  <a:lnTo>
                    <a:pt x="47205" y="23596"/>
                  </a:lnTo>
                  <a:lnTo>
                    <a:pt x="58991" y="23596"/>
                  </a:lnTo>
                  <a:lnTo>
                    <a:pt x="58991" y="11798"/>
                  </a:lnTo>
                  <a:close/>
                </a:path>
                <a:path w="626109" h="35560">
                  <a:moveTo>
                    <a:pt x="70815" y="23609"/>
                  </a:move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70815" y="23609"/>
                  </a:lnTo>
                  <a:close/>
                </a:path>
                <a:path w="626109" h="35560">
                  <a:moveTo>
                    <a:pt x="94411" y="23609"/>
                  </a:moveTo>
                  <a:lnTo>
                    <a:pt x="82613" y="23609"/>
                  </a:lnTo>
                  <a:lnTo>
                    <a:pt x="82613" y="35407"/>
                  </a:lnTo>
                  <a:lnTo>
                    <a:pt x="94411" y="35407"/>
                  </a:lnTo>
                  <a:lnTo>
                    <a:pt x="94411" y="23609"/>
                  </a:lnTo>
                  <a:close/>
                </a:path>
                <a:path w="626109" h="35560">
                  <a:moveTo>
                    <a:pt x="94411" y="11798"/>
                  </a:moveTo>
                  <a:lnTo>
                    <a:pt x="82613" y="11798"/>
                  </a:lnTo>
                  <a:lnTo>
                    <a:pt x="70815" y="11798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94411" y="23596"/>
                  </a:lnTo>
                  <a:lnTo>
                    <a:pt x="94411" y="11798"/>
                  </a:lnTo>
                  <a:close/>
                </a:path>
                <a:path w="626109" h="35560">
                  <a:moveTo>
                    <a:pt x="118008" y="23609"/>
                  </a:moveTo>
                  <a:lnTo>
                    <a:pt x="106222" y="23609"/>
                  </a:ln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18008" y="35407"/>
                  </a:lnTo>
                  <a:lnTo>
                    <a:pt x="118008" y="23609"/>
                  </a:lnTo>
                  <a:close/>
                </a:path>
                <a:path w="626109" h="35560">
                  <a:moveTo>
                    <a:pt x="118008" y="11798"/>
                  </a:moveTo>
                  <a:lnTo>
                    <a:pt x="106222" y="11798"/>
                  </a:lnTo>
                  <a:lnTo>
                    <a:pt x="106222" y="23596"/>
                  </a:lnTo>
                  <a:lnTo>
                    <a:pt x="118008" y="23596"/>
                  </a:lnTo>
                  <a:lnTo>
                    <a:pt x="118008" y="11798"/>
                  </a:lnTo>
                  <a:close/>
                </a:path>
                <a:path w="626109" h="35560">
                  <a:moveTo>
                    <a:pt x="129819" y="11798"/>
                  </a:moveTo>
                  <a:lnTo>
                    <a:pt x="118021" y="11798"/>
                  </a:lnTo>
                  <a:lnTo>
                    <a:pt x="118021" y="23596"/>
                  </a:lnTo>
                  <a:lnTo>
                    <a:pt x="129819" y="23596"/>
                  </a:lnTo>
                  <a:lnTo>
                    <a:pt x="129819" y="11798"/>
                  </a:lnTo>
                  <a:close/>
                </a:path>
                <a:path w="626109" h="35560">
                  <a:moveTo>
                    <a:pt x="141630" y="23609"/>
                  </a:moveTo>
                  <a:lnTo>
                    <a:pt x="129832" y="23609"/>
                  </a:lnTo>
                  <a:lnTo>
                    <a:pt x="129832" y="35407"/>
                  </a:lnTo>
                  <a:lnTo>
                    <a:pt x="141630" y="35407"/>
                  </a:lnTo>
                  <a:lnTo>
                    <a:pt x="141630" y="23609"/>
                  </a:lnTo>
                  <a:close/>
                </a:path>
                <a:path w="626109" h="35560">
                  <a:moveTo>
                    <a:pt x="153416" y="11798"/>
                  </a:moveTo>
                  <a:lnTo>
                    <a:pt x="141630" y="11798"/>
                  </a:lnTo>
                  <a:lnTo>
                    <a:pt x="141630" y="23596"/>
                  </a:lnTo>
                  <a:lnTo>
                    <a:pt x="153416" y="23596"/>
                  </a:lnTo>
                  <a:lnTo>
                    <a:pt x="153416" y="11798"/>
                  </a:lnTo>
                  <a:close/>
                </a:path>
                <a:path w="626109" h="35560">
                  <a:moveTo>
                    <a:pt x="165239" y="11798"/>
                  </a:moveTo>
                  <a:lnTo>
                    <a:pt x="153441" y="11798"/>
                  </a:lnTo>
                  <a:lnTo>
                    <a:pt x="153441" y="23596"/>
                  </a:lnTo>
                  <a:lnTo>
                    <a:pt x="165239" y="23596"/>
                  </a:lnTo>
                  <a:lnTo>
                    <a:pt x="165239" y="11798"/>
                  </a:lnTo>
                  <a:close/>
                </a:path>
                <a:path w="626109" h="35560">
                  <a:moveTo>
                    <a:pt x="177025" y="23609"/>
                  </a:moveTo>
                  <a:lnTo>
                    <a:pt x="165239" y="23609"/>
                  </a:ln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close/>
                </a:path>
                <a:path w="626109" h="35560">
                  <a:moveTo>
                    <a:pt x="188836" y="23609"/>
                  </a:move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close/>
                </a:path>
                <a:path w="626109" h="35560">
                  <a:moveTo>
                    <a:pt x="212432" y="11798"/>
                  </a:moveTo>
                  <a:lnTo>
                    <a:pt x="200647" y="11798"/>
                  </a:lnTo>
                  <a:lnTo>
                    <a:pt x="188849" y="11798"/>
                  </a:lnTo>
                  <a:lnTo>
                    <a:pt x="188849" y="23596"/>
                  </a:lnTo>
                  <a:lnTo>
                    <a:pt x="200647" y="23596"/>
                  </a:lnTo>
                  <a:lnTo>
                    <a:pt x="212432" y="23596"/>
                  </a:lnTo>
                  <a:lnTo>
                    <a:pt x="212432" y="11798"/>
                  </a:lnTo>
                  <a:close/>
                </a:path>
                <a:path w="626109" h="35560">
                  <a:moveTo>
                    <a:pt x="247840" y="23609"/>
                  </a:moveTo>
                  <a:lnTo>
                    <a:pt x="236054" y="23609"/>
                  </a:ln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47840" y="35407"/>
                  </a:lnTo>
                  <a:lnTo>
                    <a:pt x="247840" y="23609"/>
                  </a:lnTo>
                  <a:close/>
                </a:path>
                <a:path w="626109" h="35560">
                  <a:moveTo>
                    <a:pt x="247840" y="11798"/>
                  </a:moveTo>
                  <a:lnTo>
                    <a:pt x="236054" y="11798"/>
                  </a:lnTo>
                  <a:lnTo>
                    <a:pt x="236054" y="23596"/>
                  </a:lnTo>
                  <a:lnTo>
                    <a:pt x="247840" y="23596"/>
                  </a:lnTo>
                  <a:lnTo>
                    <a:pt x="247840" y="11798"/>
                  </a:lnTo>
                  <a:close/>
                </a:path>
                <a:path w="626109" h="35560">
                  <a:moveTo>
                    <a:pt x="271449" y="23609"/>
                  </a:moveTo>
                  <a:lnTo>
                    <a:pt x="259664" y="23609"/>
                  </a:lnTo>
                  <a:lnTo>
                    <a:pt x="247865" y="23609"/>
                  </a:lnTo>
                  <a:lnTo>
                    <a:pt x="247865" y="35407"/>
                  </a:lnTo>
                  <a:lnTo>
                    <a:pt x="259664" y="35407"/>
                  </a:lnTo>
                  <a:lnTo>
                    <a:pt x="271449" y="35407"/>
                  </a:lnTo>
                  <a:lnTo>
                    <a:pt x="271449" y="23609"/>
                  </a:lnTo>
                  <a:close/>
                </a:path>
                <a:path w="626109" h="35560">
                  <a:moveTo>
                    <a:pt x="271449" y="0"/>
                  </a:moveTo>
                  <a:lnTo>
                    <a:pt x="259664" y="0"/>
                  </a:lnTo>
                  <a:lnTo>
                    <a:pt x="247865" y="0"/>
                  </a:lnTo>
                  <a:lnTo>
                    <a:pt x="247865" y="11798"/>
                  </a:lnTo>
                  <a:lnTo>
                    <a:pt x="259664" y="11798"/>
                  </a:lnTo>
                  <a:lnTo>
                    <a:pt x="259664" y="23596"/>
                  </a:lnTo>
                  <a:lnTo>
                    <a:pt x="271449" y="23596"/>
                  </a:lnTo>
                  <a:lnTo>
                    <a:pt x="271449" y="11798"/>
                  </a:lnTo>
                  <a:lnTo>
                    <a:pt x="271449" y="0"/>
                  </a:lnTo>
                  <a:close/>
                </a:path>
                <a:path w="626109" h="35560">
                  <a:moveTo>
                    <a:pt x="283260" y="23609"/>
                  </a:moveTo>
                  <a:lnTo>
                    <a:pt x="271475" y="23609"/>
                  </a:lnTo>
                  <a:lnTo>
                    <a:pt x="271475" y="35407"/>
                  </a:lnTo>
                  <a:lnTo>
                    <a:pt x="283260" y="35407"/>
                  </a:lnTo>
                  <a:lnTo>
                    <a:pt x="283260" y="23609"/>
                  </a:lnTo>
                  <a:close/>
                </a:path>
                <a:path w="626109" h="35560">
                  <a:moveTo>
                    <a:pt x="283260" y="11798"/>
                  </a:moveTo>
                  <a:lnTo>
                    <a:pt x="271475" y="11798"/>
                  </a:lnTo>
                  <a:lnTo>
                    <a:pt x="271475" y="23596"/>
                  </a:lnTo>
                  <a:lnTo>
                    <a:pt x="283260" y="23596"/>
                  </a:lnTo>
                  <a:lnTo>
                    <a:pt x="283260" y="11798"/>
                  </a:lnTo>
                  <a:close/>
                </a:path>
                <a:path w="626109" h="35560">
                  <a:moveTo>
                    <a:pt x="306857" y="0"/>
                  </a:moveTo>
                  <a:lnTo>
                    <a:pt x="295071" y="0"/>
                  </a:lnTo>
                  <a:lnTo>
                    <a:pt x="295071" y="11798"/>
                  </a:lnTo>
                  <a:lnTo>
                    <a:pt x="283273" y="11798"/>
                  </a:lnTo>
                  <a:lnTo>
                    <a:pt x="283273" y="23596"/>
                  </a:lnTo>
                  <a:lnTo>
                    <a:pt x="295071" y="23596"/>
                  </a:lnTo>
                  <a:lnTo>
                    <a:pt x="306857" y="23596"/>
                  </a:lnTo>
                  <a:lnTo>
                    <a:pt x="306857" y="11798"/>
                  </a:lnTo>
                  <a:lnTo>
                    <a:pt x="306857" y="0"/>
                  </a:lnTo>
                  <a:close/>
                </a:path>
                <a:path w="626109" h="35560">
                  <a:moveTo>
                    <a:pt x="318668" y="11798"/>
                  </a:moveTo>
                  <a:lnTo>
                    <a:pt x="306882" y="11798"/>
                  </a:lnTo>
                  <a:lnTo>
                    <a:pt x="306882" y="23596"/>
                  </a:lnTo>
                  <a:lnTo>
                    <a:pt x="318668" y="23596"/>
                  </a:lnTo>
                  <a:lnTo>
                    <a:pt x="318668" y="11798"/>
                  </a:lnTo>
                  <a:close/>
                </a:path>
                <a:path w="626109" h="35560">
                  <a:moveTo>
                    <a:pt x="330479" y="23609"/>
                  </a:moveTo>
                  <a:lnTo>
                    <a:pt x="318681" y="23609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close/>
                </a:path>
                <a:path w="626109" h="35560">
                  <a:moveTo>
                    <a:pt x="330479" y="0"/>
                  </a:moveTo>
                  <a:lnTo>
                    <a:pt x="318681" y="0"/>
                  </a:lnTo>
                  <a:lnTo>
                    <a:pt x="318681" y="11798"/>
                  </a:lnTo>
                  <a:lnTo>
                    <a:pt x="318681" y="23596"/>
                  </a:lnTo>
                  <a:lnTo>
                    <a:pt x="330479" y="23596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26109" h="35560">
                  <a:moveTo>
                    <a:pt x="342277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42277" y="11798"/>
                  </a:lnTo>
                  <a:lnTo>
                    <a:pt x="342277" y="0"/>
                  </a:lnTo>
                  <a:close/>
                </a:path>
                <a:path w="626109" h="35560">
                  <a:moveTo>
                    <a:pt x="365874" y="23609"/>
                  </a:moveTo>
                  <a:lnTo>
                    <a:pt x="354088" y="23609"/>
                  </a:lnTo>
                  <a:lnTo>
                    <a:pt x="342290" y="23609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65874" y="35407"/>
                  </a:lnTo>
                  <a:lnTo>
                    <a:pt x="365874" y="23609"/>
                  </a:lnTo>
                  <a:close/>
                </a:path>
                <a:path w="626109" h="35560">
                  <a:moveTo>
                    <a:pt x="365874" y="0"/>
                  </a:moveTo>
                  <a:lnTo>
                    <a:pt x="354088" y="0"/>
                  </a:lnTo>
                  <a:lnTo>
                    <a:pt x="354088" y="11798"/>
                  </a:lnTo>
                  <a:lnTo>
                    <a:pt x="354088" y="23596"/>
                  </a:lnTo>
                  <a:lnTo>
                    <a:pt x="365874" y="23596"/>
                  </a:lnTo>
                  <a:lnTo>
                    <a:pt x="365874" y="11798"/>
                  </a:lnTo>
                  <a:lnTo>
                    <a:pt x="365874" y="0"/>
                  </a:lnTo>
                  <a:close/>
                </a:path>
                <a:path w="626109" h="35560">
                  <a:moveTo>
                    <a:pt x="377685" y="23609"/>
                  </a:moveTo>
                  <a:lnTo>
                    <a:pt x="365899" y="23609"/>
                  </a:lnTo>
                  <a:lnTo>
                    <a:pt x="365899" y="35407"/>
                  </a:lnTo>
                  <a:lnTo>
                    <a:pt x="377685" y="35407"/>
                  </a:lnTo>
                  <a:lnTo>
                    <a:pt x="377685" y="23609"/>
                  </a:lnTo>
                  <a:close/>
                </a:path>
                <a:path w="626109" h="35560">
                  <a:moveTo>
                    <a:pt x="377685" y="11798"/>
                  </a:moveTo>
                  <a:lnTo>
                    <a:pt x="365899" y="11798"/>
                  </a:lnTo>
                  <a:lnTo>
                    <a:pt x="365899" y="23596"/>
                  </a:lnTo>
                  <a:lnTo>
                    <a:pt x="377685" y="23596"/>
                  </a:lnTo>
                  <a:lnTo>
                    <a:pt x="377685" y="11798"/>
                  </a:lnTo>
                  <a:close/>
                </a:path>
                <a:path w="626109" h="35560">
                  <a:moveTo>
                    <a:pt x="389496" y="23609"/>
                  </a:moveTo>
                  <a:lnTo>
                    <a:pt x="377698" y="23609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close/>
                </a:path>
                <a:path w="626109" h="35560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77698" y="23596"/>
                  </a:lnTo>
                  <a:lnTo>
                    <a:pt x="389496" y="23596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26109" h="35560">
                  <a:moveTo>
                    <a:pt x="401307" y="11798"/>
                  </a:moveTo>
                  <a:lnTo>
                    <a:pt x="389509" y="11798"/>
                  </a:lnTo>
                  <a:lnTo>
                    <a:pt x="389509" y="23596"/>
                  </a:lnTo>
                  <a:lnTo>
                    <a:pt x="401307" y="23596"/>
                  </a:lnTo>
                  <a:lnTo>
                    <a:pt x="401307" y="11798"/>
                  </a:lnTo>
                  <a:close/>
                </a:path>
                <a:path w="626109" h="35560">
                  <a:moveTo>
                    <a:pt x="413092" y="23609"/>
                  </a:moveTo>
                  <a:lnTo>
                    <a:pt x="401307" y="23609"/>
                  </a:lnTo>
                  <a:lnTo>
                    <a:pt x="401307" y="35407"/>
                  </a:lnTo>
                  <a:lnTo>
                    <a:pt x="413092" y="35407"/>
                  </a:lnTo>
                  <a:lnTo>
                    <a:pt x="413092" y="23609"/>
                  </a:lnTo>
                  <a:close/>
                </a:path>
                <a:path w="626109" h="35560">
                  <a:moveTo>
                    <a:pt x="424903" y="23609"/>
                  </a:moveTo>
                  <a:lnTo>
                    <a:pt x="413105" y="23609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close/>
                </a:path>
                <a:path w="626109" h="35560">
                  <a:moveTo>
                    <a:pt x="424903" y="0"/>
                  </a:moveTo>
                  <a:lnTo>
                    <a:pt x="413105" y="0"/>
                  </a:lnTo>
                  <a:lnTo>
                    <a:pt x="413105" y="11798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26109" h="35560">
                  <a:moveTo>
                    <a:pt x="436702" y="23609"/>
                  </a:moveTo>
                  <a:lnTo>
                    <a:pt x="424916" y="23609"/>
                  </a:lnTo>
                  <a:lnTo>
                    <a:pt x="424916" y="35407"/>
                  </a:lnTo>
                  <a:lnTo>
                    <a:pt x="436702" y="35407"/>
                  </a:lnTo>
                  <a:lnTo>
                    <a:pt x="436702" y="23609"/>
                  </a:lnTo>
                  <a:close/>
                </a:path>
                <a:path w="626109" h="35560">
                  <a:moveTo>
                    <a:pt x="436702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24916" y="23596"/>
                  </a:lnTo>
                  <a:lnTo>
                    <a:pt x="436702" y="23596"/>
                  </a:lnTo>
                  <a:lnTo>
                    <a:pt x="436702" y="11798"/>
                  </a:lnTo>
                  <a:lnTo>
                    <a:pt x="436702" y="0"/>
                  </a:lnTo>
                  <a:close/>
                </a:path>
                <a:path w="626109" h="35560">
                  <a:moveTo>
                    <a:pt x="472109" y="11798"/>
                  </a:moveTo>
                  <a:lnTo>
                    <a:pt x="460324" y="11798"/>
                  </a:lnTo>
                  <a:lnTo>
                    <a:pt x="460324" y="23596"/>
                  </a:lnTo>
                  <a:lnTo>
                    <a:pt x="472109" y="23596"/>
                  </a:lnTo>
                  <a:lnTo>
                    <a:pt x="472109" y="11798"/>
                  </a:lnTo>
                  <a:close/>
                </a:path>
                <a:path w="626109" h="35560">
                  <a:moveTo>
                    <a:pt x="483920" y="11798"/>
                  </a:moveTo>
                  <a:lnTo>
                    <a:pt x="472122" y="11798"/>
                  </a:lnTo>
                  <a:lnTo>
                    <a:pt x="472122" y="23596"/>
                  </a:lnTo>
                  <a:lnTo>
                    <a:pt x="483920" y="23596"/>
                  </a:lnTo>
                  <a:lnTo>
                    <a:pt x="483920" y="11798"/>
                  </a:lnTo>
                  <a:close/>
                </a:path>
                <a:path w="626109" h="35560">
                  <a:moveTo>
                    <a:pt x="519315" y="11798"/>
                  </a:moveTo>
                  <a:lnTo>
                    <a:pt x="507530" y="11798"/>
                  </a:lnTo>
                  <a:lnTo>
                    <a:pt x="507530" y="0"/>
                  </a:ln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495731" y="23596"/>
                  </a:lnTo>
                  <a:lnTo>
                    <a:pt x="507530" y="23596"/>
                  </a:lnTo>
                  <a:lnTo>
                    <a:pt x="519315" y="23596"/>
                  </a:lnTo>
                  <a:lnTo>
                    <a:pt x="519315" y="11798"/>
                  </a:lnTo>
                  <a:close/>
                </a:path>
                <a:path w="626109" h="35560">
                  <a:moveTo>
                    <a:pt x="531126" y="11798"/>
                  </a:moveTo>
                  <a:lnTo>
                    <a:pt x="519341" y="11798"/>
                  </a:lnTo>
                  <a:lnTo>
                    <a:pt x="519341" y="23596"/>
                  </a:lnTo>
                  <a:lnTo>
                    <a:pt x="531126" y="23596"/>
                  </a:lnTo>
                  <a:lnTo>
                    <a:pt x="531126" y="11798"/>
                  </a:lnTo>
                  <a:close/>
                </a:path>
                <a:path w="626109" h="35560">
                  <a:moveTo>
                    <a:pt x="542937" y="0"/>
                  </a:moveTo>
                  <a:lnTo>
                    <a:pt x="531139" y="0"/>
                  </a:lnTo>
                  <a:lnTo>
                    <a:pt x="531139" y="11798"/>
                  </a:lnTo>
                  <a:lnTo>
                    <a:pt x="531139" y="23596"/>
                  </a:lnTo>
                  <a:lnTo>
                    <a:pt x="542937" y="23596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26109" h="35560">
                  <a:moveTo>
                    <a:pt x="566547" y="0"/>
                  </a:moveTo>
                  <a:lnTo>
                    <a:pt x="554748" y="0"/>
                  </a:lnTo>
                  <a:lnTo>
                    <a:pt x="554748" y="11798"/>
                  </a:ln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66547" y="23596"/>
                  </a:lnTo>
                  <a:lnTo>
                    <a:pt x="566547" y="11798"/>
                  </a:lnTo>
                  <a:lnTo>
                    <a:pt x="566547" y="0"/>
                  </a:lnTo>
                  <a:close/>
                </a:path>
                <a:path w="626109" h="35560">
                  <a:moveTo>
                    <a:pt x="601941" y="0"/>
                  </a:moveTo>
                  <a:lnTo>
                    <a:pt x="590143" y="0"/>
                  </a:lnTo>
                  <a:lnTo>
                    <a:pt x="578345" y="0"/>
                  </a:lnTo>
                  <a:lnTo>
                    <a:pt x="578345" y="11798"/>
                  </a:lnTo>
                  <a:lnTo>
                    <a:pt x="578345" y="23596"/>
                  </a:lnTo>
                  <a:lnTo>
                    <a:pt x="590143" y="23596"/>
                  </a:lnTo>
                  <a:lnTo>
                    <a:pt x="590143" y="11798"/>
                  </a:lnTo>
                  <a:lnTo>
                    <a:pt x="601941" y="11798"/>
                  </a:lnTo>
                  <a:lnTo>
                    <a:pt x="601941" y="0"/>
                  </a:lnTo>
                  <a:close/>
                </a:path>
                <a:path w="626109" h="35560">
                  <a:moveTo>
                    <a:pt x="613765" y="11798"/>
                  </a:moveTo>
                  <a:lnTo>
                    <a:pt x="601967" y="11798"/>
                  </a:lnTo>
                  <a:lnTo>
                    <a:pt x="601967" y="23596"/>
                  </a:lnTo>
                  <a:lnTo>
                    <a:pt x="613765" y="23596"/>
                  </a:lnTo>
                  <a:lnTo>
                    <a:pt x="613765" y="11798"/>
                  </a:lnTo>
                  <a:close/>
                </a:path>
                <a:path w="626109" h="35560">
                  <a:moveTo>
                    <a:pt x="625551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5958433" y="4108691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09" h="47625">
                  <a:moveTo>
                    <a:pt x="23583" y="35407"/>
                  </a:moveTo>
                  <a:lnTo>
                    <a:pt x="11798" y="35407"/>
                  </a:lnTo>
                  <a:lnTo>
                    <a:pt x="0" y="35407"/>
                  </a:lnTo>
                  <a:lnTo>
                    <a:pt x="0" y="47205"/>
                  </a:lnTo>
                  <a:lnTo>
                    <a:pt x="11798" y="47205"/>
                  </a:lnTo>
                  <a:lnTo>
                    <a:pt x="23583" y="47205"/>
                  </a:lnTo>
                  <a:lnTo>
                    <a:pt x="23583" y="35407"/>
                  </a:lnTo>
                  <a:close/>
                </a:path>
                <a:path w="626109" h="47625">
                  <a:moveTo>
                    <a:pt x="23583" y="11798"/>
                  </a:moveTo>
                  <a:lnTo>
                    <a:pt x="11798" y="11798"/>
                  </a:lnTo>
                  <a:lnTo>
                    <a:pt x="11798" y="23596"/>
                  </a:lnTo>
                  <a:lnTo>
                    <a:pt x="23583" y="23596"/>
                  </a:lnTo>
                  <a:lnTo>
                    <a:pt x="23583" y="11798"/>
                  </a:lnTo>
                  <a:close/>
                </a:path>
                <a:path w="626109" h="47625">
                  <a:moveTo>
                    <a:pt x="35394" y="23609"/>
                  </a:moveTo>
                  <a:lnTo>
                    <a:pt x="23596" y="23609"/>
                  </a:lnTo>
                  <a:lnTo>
                    <a:pt x="23596" y="35407"/>
                  </a:lnTo>
                  <a:lnTo>
                    <a:pt x="23596" y="47205"/>
                  </a:lnTo>
                  <a:lnTo>
                    <a:pt x="35394" y="47205"/>
                  </a:lnTo>
                  <a:lnTo>
                    <a:pt x="35394" y="35407"/>
                  </a:lnTo>
                  <a:lnTo>
                    <a:pt x="35394" y="23609"/>
                  </a:lnTo>
                  <a:close/>
                </a:path>
                <a:path w="626109" h="47625">
                  <a:moveTo>
                    <a:pt x="35394" y="11798"/>
                  </a:moveTo>
                  <a:lnTo>
                    <a:pt x="23596" y="11798"/>
                  </a:lnTo>
                  <a:lnTo>
                    <a:pt x="23596" y="23596"/>
                  </a:lnTo>
                  <a:lnTo>
                    <a:pt x="35394" y="23596"/>
                  </a:lnTo>
                  <a:lnTo>
                    <a:pt x="35394" y="11798"/>
                  </a:lnTo>
                  <a:close/>
                </a:path>
                <a:path w="626109" h="47625">
                  <a:moveTo>
                    <a:pt x="58991" y="11798"/>
                  </a:moveTo>
                  <a:lnTo>
                    <a:pt x="47205" y="11798"/>
                  </a:lnTo>
                  <a:lnTo>
                    <a:pt x="47205" y="23596"/>
                  </a:lnTo>
                  <a:lnTo>
                    <a:pt x="58991" y="23596"/>
                  </a:lnTo>
                  <a:lnTo>
                    <a:pt x="58991" y="11798"/>
                  </a:lnTo>
                  <a:close/>
                </a:path>
                <a:path w="626109" h="47625">
                  <a:moveTo>
                    <a:pt x="70815" y="23609"/>
                  </a:move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70815" y="23609"/>
                  </a:lnTo>
                  <a:close/>
                </a:path>
                <a:path w="626109" h="47625">
                  <a:moveTo>
                    <a:pt x="82613" y="35407"/>
                  </a:moveTo>
                  <a:lnTo>
                    <a:pt x="70815" y="35407"/>
                  </a:lnTo>
                  <a:lnTo>
                    <a:pt x="70815" y="47205"/>
                  </a:lnTo>
                  <a:lnTo>
                    <a:pt x="82613" y="47205"/>
                  </a:lnTo>
                  <a:lnTo>
                    <a:pt x="82613" y="35407"/>
                  </a:lnTo>
                  <a:close/>
                </a:path>
                <a:path w="626109" h="47625">
                  <a:moveTo>
                    <a:pt x="82613" y="11798"/>
                  </a:moveTo>
                  <a:lnTo>
                    <a:pt x="70815" y="11798"/>
                  </a:lnTo>
                  <a:lnTo>
                    <a:pt x="59016" y="11798"/>
                  </a:lnTo>
                  <a:lnTo>
                    <a:pt x="59016" y="23596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82613" y="11798"/>
                  </a:lnTo>
                  <a:close/>
                </a:path>
                <a:path w="626109" h="47625">
                  <a:moveTo>
                    <a:pt x="118008" y="23609"/>
                  </a:moveTo>
                  <a:lnTo>
                    <a:pt x="106222" y="23609"/>
                  </a:lnTo>
                  <a:lnTo>
                    <a:pt x="94424" y="23609"/>
                  </a:lnTo>
                  <a:lnTo>
                    <a:pt x="94424" y="35407"/>
                  </a:lnTo>
                  <a:lnTo>
                    <a:pt x="94424" y="47205"/>
                  </a:lnTo>
                  <a:lnTo>
                    <a:pt x="106222" y="47205"/>
                  </a:lnTo>
                  <a:lnTo>
                    <a:pt x="118008" y="47205"/>
                  </a:lnTo>
                  <a:lnTo>
                    <a:pt x="118008" y="35407"/>
                  </a:lnTo>
                  <a:lnTo>
                    <a:pt x="118008" y="23609"/>
                  </a:lnTo>
                  <a:close/>
                </a:path>
                <a:path w="626109" h="47625">
                  <a:moveTo>
                    <a:pt x="118008" y="11798"/>
                  </a:moveTo>
                  <a:lnTo>
                    <a:pt x="106222" y="11798"/>
                  </a:lnTo>
                  <a:lnTo>
                    <a:pt x="106222" y="23596"/>
                  </a:lnTo>
                  <a:lnTo>
                    <a:pt x="118008" y="23596"/>
                  </a:lnTo>
                  <a:lnTo>
                    <a:pt x="118008" y="11798"/>
                  </a:lnTo>
                  <a:close/>
                </a:path>
                <a:path w="626109" h="47625">
                  <a:moveTo>
                    <a:pt x="129819" y="35407"/>
                  </a:moveTo>
                  <a:lnTo>
                    <a:pt x="118021" y="35407"/>
                  </a:lnTo>
                  <a:lnTo>
                    <a:pt x="118021" y="47205"/>
                  </a:lnTo>
                  <a:lnTo>
                    <a:pt x="129819" y="47205"/>
                  </a:lnTo>
                  <a:lnTo>
                    <a:pt x="129819" y="35407"/>
                  </a:lnTo>
                  <a:close/>
                </a:path>
                <a:path w="626109" h="47625">
                  <a:moveTo>
                    <a:pt x="141630" y="11798"/>
                  </a:moveTo>
                  <a:lnTo>
                    <a:pt x="129832" y="11798"/>
                  </a:lnTo>
                  <a:lnTo>
                    <a:pt x="129832" y="23596"/>
                  </a:lnTo>
                  <a:lnTo>
                    <a:pt x="141630" y="23596"/>
                  </a:lnTo>
                  <a:lnTo>
                    <a:pt x="141630" y="11798"/>
                  </a:lnTo>
                  <a:close/>
                </a:path>
                <a:path w="626109" h="47625">
                  <a:moveTo>
                    <a:pt x="165239" y="11798"/>
                  </a:moveTo>
                  <a:lnTo>
                    <a:pt x="153441" y="11798"/>
                  </a:lnTo>
                  <a:lnTo>
                    <a:pt x="153441" y="23596"/>
                  </a:lnTo>
                  <a:lnTo>
                    <a:pt x="165239" y="23596"/>
                  </a:lnTo>
                  <a:lnTo>
                    <a:pt x="165239" y="11798"/>
                  </a:lnTo>
                  <a:close/>
                </a:path>
                <a:path w="626109" h="47625">
                  <a:moveTo>
                    <a:pt x="177025" y="23609"/>
                  </a:moveTo>
                  <a:lnTo>
                    <a:pt x="165239" y="23609"/>
                  </a:lnTo>
                  <a:lnTo>
                    <a:pt x="165239" y="35407"/>
                  </a:lnTo>
                  <a:lnTo>
                    <a:pt x="153441" y="35407"/>
                  </a:lnTo>
                  <a:lnTo>
                    <a:pt x="153441" y="47205"/>
                  </a:lnTo>
                  <a:lnTo>
                    <a:pt x="165239" y="47205"/>
                  </a:lnTo>
                  <a:lnTo>
                    <a:pt x="177025" y="47205"/>
                  </a:lnTo>
                  <a:lnTo>
                    <a:pt x="177025" y="35407"/>
                  </a:lnTo>
                  <a:lnTo>
                    <a:pt x="177025" y="23609"/>
                  </a:lnTo>
                  <a:close/>
                </a:path>
                <a:path w="626109" h="47625">
                  <a:moveTo>
                    <a:pt x="188836" y="23609"/>
                  </a:move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close/>
                </a:path>
                <a:path w="626109" h="47625">
                  <a:moveTo>
                    <a:pt x="200647" y="23609"/>
                  </a:move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00647" y="23609"/>
                  </a:lnTo>
                  <a:close/>
                </a:path>
                <a:path w="626109" h="47625">
                  <a:moveTo>
                    <a:pt x="212432" y="11798"/>
                  </a:moveTo>
                  <a:lnTo>
                    <a:pt x="200647" y="11798"/>
                  </a:lnTo>
                  <a:lnTo>
                    <a:pt x="188849" y="11798"/>
                  </a:lnTo>
                  <a:lnTo>
                    <a:pt x="188849" y="23596"/>
                  </a:lnTo>
                  <a:lnTo>
                    <a:pt x="200647" y="23596"/>
                  </a:lnTo>
                  <a:lnTo>
                    <a:pt x="212432" y="23596"/>
                  </a:lnTo>
                  <a:lnTo>
                    <a:pt x="212432" y="11798"/>
                  </a:lnTo>
                  <a:close/>
                </a:path>
                <a:path w="626109" h="47625">
                  <a:moveTo>
                    <a:pt x="247840" y="23609"/>
                  </a:moveTo>
                  <a:lnTo>
                    <a:pt x="236054" y="23609"/>
                  </a:lnTo>
                  <a:lnTo>
                    <a:pt x="236054" y="35407"/>
                  </a:lnTo>
                  <a:lnTo>
                    <a:pt x="247840" y="35407"/>
                  </a:lnTo>
                  <a:lnTo>
                    <a:pt x="247840" y="23609"/>
                  </a:lnTo>
                  <a:close/>
                </a:path>
                <a:path w="626109" h="47625">
                  <a:moveTo>
                    <a:pt x="271449" y="23609"/>
                  </a:moveTo>
                  <a:lnTo>
                    <a:pt x="259664" y="23609"/>
                  </a:lnTo>
                  <a:lnTo>
                    <a:pt x="259664" y="35407"/>
                  </a:lnTo>
                  <a:lnTo>
                    <a:pt x="271449" y="35407"/>
                  </a:lnTo>
                  <a:lnTo>
                    <a:pt x="271449" y="23609"/>
                  </a:lnTo>
                  <a:close/>
                </a:path>
                <a:path w="626109" h="47625">
                  <a:moveTo>
                    <a:pt x="283260" y="23609"/>
                  </a:moveTo>
                  <a:lnTo>
                    <a:pt x="271475" y="23609"/>
                  </a:lnTo>
                  <a:lnTo>
                    <a:pt x="271475" y="35407"/>
                  </a:lnTo>
                  <a:lnTo>
                    <a:pt x="283260" y="35407"/>
                  </a:lnTo>
                  <a:lnTo>
                    <a:pt x="283260" y="23609"/>
                  </a:lnTo>
                  <a:close/>
                </a:path>
                <a:path w="626109" h="47625">
                  <a:moveTo>
                    <a:pt x="283260" y="11798"/>
                  </a:moveTo>
                  <a:lnTo>
                    <a:pt x="271475" y="11798"/>
                  </a:lnTo>
                  <a:lnTo>
                    <a:pt x="271475" y="23596"/>
                  </a:lnTo>
                  <a:lnTo>
                    <a:pt x="283260" y="23596"/>
                  </a:lnTo>
                  <a:lnTo>
                    <a:pt x="283260" y="11798"/>
                  </a:lnTo>
                  <a:close/>
                </a:path>
                <a:path w="626109" h="47625">
                  <a:moveTo>
                    <a:pt x="295071" y="11798"/>
                  </a:moveTo>
                  <a:lnTo>
                    <a:pt x="283273" y="11798"/>
                  </a:lnTo>
                  <a:lnTo>
                    <a:pt x="283273" y="23596"/>
                  </a:lnTo>
                  <a:lnTo>
                    <a:pt x="295071" y="23596"/>
                  </a:lnTo>
                  <a:lnTo>
                    <a:pt x="295071" y="11798"/>
                  </a:lnTo>
                  <a:close/>
                </a:path>
                <a:path w="626109" h="47625">
                  <a:moveTo>
                    <a:pt x="306857" y="23609"/>
                  </a:moveTo>
                  <a:lnTo>
                    <a:pt x="295071" y="23609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close/>
                </a:path>
                <a:path w="626109" h="47625">
                  <a:moveTo>
                    <a:pt x="318668" y="23609"/>
                  </a:moveTo>
                  <a:lnTo>
                    <a:pt x="306882" y="23609"/>
                  </a:lnTo>
                  <a:lnTo>
                    <a:pt x="306882" y="35407"/>
                  </a:lnTo>
                  <a:lnTo>
                    <a:pt x="318668" y="35407"/>
                  </a:lnTo>
                  <a:lnTo>
                    <a:pt x="318668" y="23609"/>
                  </a:lnTo>
                  <a:close/>
                </a:path>
                <a:path w="626109" h="47625">
                  <a:moveTo>
                    <a:pt x="318668" y="11798"/>
                  </a:moveTo>
                  <a:lnTo>
                    <a:pt x="306882" y="11798"/>
                  </a:lnTo>
                  <a:lnTo>
                    <a:pt x="306882" y="23596"/>
                  </a:lnTo>
                  <a:lnTo>
                    <a:pt x="318668" y="23596"/>
                  </a:lnTo>
                  <a:lnTo>
                    <a:pt x="318668" y="11798"/>
                  </a:lnTo>
                  <a:close/>
                </a:path>
                <a:path w="626109" h="47625">
                  <a:moveTo>
                    <a:pt x="330479" y="23609"/>
                  </a:moveTo>
                  <a:lnTo>
                    <a:pt x="318681" y="23609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close/>
                </a:path>
                <a:path w="626109" h="47625">
                  <a:moveTo>
                    <a:pt x="330479" y="11798"/>
                  </a:moveTo>
                  <a:lnTo>
                    <a:pt x="318681" y="11798"/>
                  </a:lnTo>
                  <a:lnTo>
                    <a:pt x="318681" y="23596"/>
                  </a:lnTo>
                  <a:lnTo>
                    <a:pt x="330479" y="23596"/>
                  </a:lnTo>
                  <a:lnTo>
                    <a:pt x="330479" y="11798"/>
                  </a:lnTo>
                  <a:close/>
                </a:path>
                <a:path w="626109" h="47625">
                  <a:moveTo>
                    <a:pt x="342277" y="23609"/>
                  </a:moveTo>
                  <a:lnTo>
                    <a:pt x="330492" y="23609"/>
                  </a:lnTo>
                  <a:lnTo>
                    <a:pt x="330492" y="35407"/>
                  </a:lnTo>
                  <a:lnTo>
                    <a:pt x="342277" y="35407"/>
                  </a:lnTo>
                  <a:lnTo>
                    <a:pt x="342277" y="23609"/>
                  </a:lnTo>
                  <a:close/>
                </a:path>
                <a:path w="626109" h="47625">
                  <a:moveTo>
                    <a:pt x="365874" y="11798"/>
                  </a:moveTo>
                  <a:lnTo>
                    <a:pt x="354088" y="11798"/>
                  </a:lnTo>
                  <a:lnTo>
                    <a:pt x="342290" y="11798"/>
                  </a:lnTo>
                  <a:lnTo>
                    <a:pt x="342290" y="23596"/>
                  </a:lnTo>
                  <a:lnTo>
                    <a:pt x="354088" y="23596"/>
                  </a:lnTo>
                  <a:lnTo>
                    <a:pt x="365874" y="23596"/>
                  </a:lnTo>
                  <a:lnTo>
                    <a:pt x="365874" y="11798"/>
                  </a:lnTo>
                  <a:close/>
                </a:path>
                <a:path w="626109" h="47625">
                  <a:moveTo>
                    <a:pt x="377685" y="23609"/>
                  </a:moveTo>
                  <a:lnTo>
                    <a:pt x="365899" y="23609"/>
                  </a:lnTo>
                  <a:lnTo>
                    <a:pt x="365899" y="35407"/>
                  </a:lnTo>
                  <a:lnTo>
                    <a:pt x="377685" y="35407"/>
                  </a:lnTo>
                  <a:lnTo>
                    <a:pt x="377685" y="23609"/>
                  </a:lnTo>
                  <a:close/>
                </a:path>
                <a:path w="626109" h="47625">
                  <a:moveTo>
                    <a:pt x="401307" y="23609"/>
                  </a:move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01307" y="23609"/>
                  </a:lnTo>
                  <a:close/>
                </a:path>
                <a:path w="626109" h="47625">
                  <a:moveTo>
                    <a:pt x="401307" y="11798"/>
                  </a:moveTo>
                  <a:lnTo>
                    <a:pt x="389509" y="11798"/>
                  </a:lnTo>
                  <a:lnTo>
                    <a:pt x="389509" y="23596"/>
                  </a:lnTo>
                  <a:lnTo>
                    <a:pt x="401307" y="23596"/>
                  </a:lnTo>
                  <a:lnTo>
                    <a:pt x="401307" y="11798"/>
                  </a:lnTo>
                  <a:close/>
                </a:path>
                <a:path w="626109" h="47625">
                  <a:moveTo>
                    <a:pt x="436702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24916" y="23596"/>
                  </a:lnTo>
                  <a:lnTo>
                    <a:pt x="436702" y="23596"/>
                  </a:lnTo>
                  <a:lnTo>
                    <a:pt x="436702" y="11798"/>
                  </a:lnTo>
                  <a:lnTo>
                    <a:pt x="436702" y="0"/>
                  </a:lnTo>
                  <a:close/>
                </a:path>
                <a:path w="626109" h="47625">
                  <a:moveTo>
                    <a:pt x="448513" y="11798"/>
                  </a:moveTo>
                  <a:lnTo>
                    <a:pt x="436714" y="11798"/>
                  </a:lnTo>
                  <a:lnTo>
                    <a:pt x="436714" y="23596"/>
                  </a:lnTo>
                  <a:lnTo>
                    <a:pt x="448513" y="23596"/>
                  </a:lnTo>
                  <a:lnTo>
                    <a:pt x="448513" y="11798"/>
                  </a:lnTo>
                  <a:close/>
                </a:path>
                <a:path w="626109" h="47625">
                  <a:moveTo>
                    <a:pt x="460298" y="23609"/>
                  </a:moveTo>
                  <a:lnTo>
                    <a:pt x="448513" y="23609"/>
                  </a:lnTo>
                  <a:lnTo>
                    <a:pt x="436714" y="23609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60298" y="35407"/>
                  </a:lnTo>
                  <a:lnTo>
                    <a:pt x="460298" y="23609"/>
                  </a:lnTo>
                  <a:close/>
                </a:path>
                <a:path w="626109" h="47625">
                  <a:moveTo>
                    <a:pt x="472109" y="23609"/>
                  </a:moveTo>
                  <a:lnTo>
                    <a:pt x="460324" y="23609"/>
                  </a:lnTo>
                  <a:lnTo>
                    <a:pt x="460324" y="35407"/>
                  </a:lnTo>
                  <a:lnTo>
                    <a:pt x="472109" y="35407"/>
                  </a:lnTo>
                  <a:lnTo>
                    <a:pt x="472109" y="23609"/>
                  </a:lnTo>
                  <a:close/>
                </a:path>
                <a:path w="626109" h="47625">
                  <a:moveTo>
                    <a:pt x="483920" y="23609"/>
                  </a:moveTo>
                  <a:lnTo>
                    <a:pt x="472122" y="23609"/>
                  </a:lnTo>
                  <a:lnTo>
                    <a:pt x="472122" y="35407"/>
                  </a:lnTo>
                  <a:lnTo>
                    <a:pt x="483920" y="35407"/>
                  </a:lnTo>
                  <a:lnTo>
                    <a:pt x="483920" y="23609"/>
                  </a:lnTo>
                  <a:close/>
                </a:path>
                <a:path w="626109" h="47625">
                  <a:moveTo>
                    <a:pt x="519315" y="23609"/>
                  </a:moveTo>
                  <a:lnTo>
                    <a:pt x="507530" y="23609"/>
                  </a:lnTo>
                  <a:lnTo>
                    <a:pt x="507530" y="35407"/>
                  </a:lnTo>
                  <a:lnTo>
                    <a:pt x="519315" y="35407"/>
                  </a:lnTo>
                  <a:lnTo>
                    <a:pt x="519315" y="23609"/>
                  </a:lnTo>
                  <a:close/>
                </a:path>
                <a:path w="626109" h="47625">
                  <a:moveTo>
                    <a:pt x="519315" y="11798"/>
                  </a:moveTo>
                  <a:lnTo>
                    <a:pt x="507530" y="11798"/>
                  </a:lnTo>
                  <a:lnTo>
                    <a:pt x="507530" y="0"/>
                  </a:ln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83933" y="23596"/>
                  </a:lnTo>
                  <a:lnTo>
                    <a:pt x="495731" y="23596"/>
                  </a:lnTo>
                  <a:lnTo>
                    <a:pt x="507530" y="23596"/>
                  </a:lnTo>
                  <a:lnTo>
                    <a:pt x="519315" y="23596"/>
                  </a:lnTo>
                  <a:lnTo>
                    <a:pt x="519315" y="11798"/>
                  </a:lnTo>
                  <a:close/>
                </a:path>
                <a:path w="626109" h="47625">
                  <a:moveTo>
                    <a:pt x="531126" y="23609"/>
                  </a:moveTo>
                  <a:lnTo>
                    <a:pt x="519341" y="23609"/>
                  </a:lnTo>
                  <a:lnTo>
                    <a:pt x="519341" y="35407"/>
                  </a:lnTo>
                  <a:lnTo>
                    <a:pt x="531126" y="35407"/>
                  </a:lnTo>
                  <a:lnTo>
                    <a:pt x="531126" y="23609"/>
                  </a:lnTo>
                  <a:close/>
                </a:path>
                <a:path w="626109" h="47625">
                  <a:moveTo>
                    <a:pt x="531126" y="11798"/>
                  </a:moveTo>
                  <a:lnTo>
                    <a:pt x="519341" y="11798"/>
                  </a:lnTo>
                  <a:lnTo>
                    <a:pt x="519341" y="23596"/>
                  </a:lnTo>
                  <a:lnTo>
                    <a:pt x="531126" y="23596"/>
                  </a:lnTo>
                  <a:lnTo>
                    <a:pt x="531126" y="11798"/>
                  </a:lnTo>
                  <a:close/>
                </a:path>
                <a:path w="626109" h="47625">
                  <a:moveTo>
                    <a:pt x="542937" y="23609"/>
                  </a:moveTo>
                  <a:lnTo>
                    <a:pt x="531139" y="23609"/>
                  </a:lnTo>
                  <a:lnTo>
                    <a:pt x="531139" y="35407"/>
                  </a:lnTo>
                  <a:lnTo>
                    <a:pt x="542937" y="35407"/>
                  </a:lnTo>
                  <a:lnTo>
                    <a:pt x="542937" y="23609"/>
                  </a:lnTo>
                  <a:close/>
                </a:path>
                <a:path w="626109" h="47625">
                  <a:moveTo>
                    <a:pt x="542937" y="0"/>
                  </a:moveTo>
                  <a:lnTo>
                    <a:pt x="531139" y="0"/>
                  </a:lnTo>
                  <a:lnTo>
                    <a:pt x="531139" y="11798"/>
                  </a:lnTo>
                  <a:lnTo>
                    <a:pt x="531139" y="23596"/>
                  </a:lnTo>
                  <a:lnTo>
                    <a:pt x="542937" y="23596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26109" h="47625">
                  <a:moveTo>
                    <a:pt x="554748" y="11798"/>
                  </a:move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54748" y="11798"/>
                  </a:lnTo>
                  <a:close/>
                </a:path>
                <a:path w="626109" h="47625">
                  <a:moveTo>
                    <a:pt x="578345" y="23609"/>
                  </a:moveTo>
                  <a:lnTo>
                    <a:pt x="566547" y="23609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78345" y="23609"/>
                  </a:lnTo>
                  <a:close/>
                </a:path>
                <a:path w="626109" h="47625">
                  <a:moveTo>
                    <a:pt x="590143" y="0"/>
                  </a:moveTo>
                  <a:lnTo>
                    <a:pt x="578345" y="0"/>
                  </a:lnTo>
                  <a:lnTo>
                    <a:pt x="566547" y="0"/>
                  </a:lnTo>
                  <a:lnTo>
                    <a:pt x="566547" y="11798"/>
                  </a:lnTo>
                  <a:lnTo>
                    <a:pt x="566547" y="23596"/>
                  </a:lnTo>
                  <a:lnTo>
                    <a:pt x="578345" y="23596"/>
                  </a:lnTo>
                  <a:lnTo>
                    <a:pt x="578345" y="11798"/>
                  </a:lnTo>
                  <a:lnTo>
                    <a:pt x="590143" y="11798"/>
                  </a:lnTo>
                  <a:lnTo>
                    <a:pt x="590143" y="0"/>
                  </a:lnTo>
                  <a:close/>
                </a:path>
                <a:path w="626109" h="47625">
                  <a:moveTo>
                    <a:pt x="601941" y="23609"/>
                  </a:moveTo>
                  <a:lnTo>
                    <a:pt x="590143" y="23609"/>
                  </a:lnTo>
                  <a:lnTo>
                    <a:pt x="590143" y="35407"/>
                  </a:lnTo>
                  <a:lnTo>
                    <a:pt x="601941" y="35407"/>
                  </a:lnTo>
                  <a:lnTo>
                    <a:pt x="601941" y="23609"/>
                  </a:lnTo>
                  <a:close/>
                </a:path>
                <a:path w="626109" h="47625">
                  <a:moveTo>
                    <a:pt x="601941" y="11798"/>
                  </a:moveTo>
                  <a:lnTo>
                    <a:pt x="590143" y="11798"/>
                  </a:lnTo>
                  <a:lnTo>
                    <a:pt x="590143" y="23596"/>
                  </a:lnTo>
                  <a:lnTo>
                    <a:pt x="601941" y="23596"/>
                  </a:lnTo>
                  <a:lnTo>
                    <a:pt x="601941" y="11798"/>
                  </a:lnTo>
                  <a:close/>
                </a:path>
                <a:path w="626109" h="47625">
                  <a:moveTo>
                    <a:pt x="613765" y="23609"/>
                  </a:moveTo>
                  <a:lnTo>
                    <a:pt x="601967" y="23609"/>
                  </a:lnTo>
                  <a:lnTo>
                    <a:pt x="601967" y="35407"/>
                  </a:lnTo>
                  <a:lnTo>
                    <a:pt x="613765" y="35407"/>
                  </a:lnTo>
                  <a:lnTo>
                    <a:pt x="613765" y="23609"/>
                  </a:lnTo>
                  <a:close/>
                </a:path>
                <a:path w="626109" h="47625">
                  <a:moveTo>
                    <a:pt x="625551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01967" y="11798"/>
                  </a:lnTo>
                  <a:lnTo>
                    <a:pt x="601967" y="23596"/>
                  </a:lnTo>
                  <a:lnTo>
                    <a:pt x="613765" y="23596"/>
                  </a:lnTo>
                  <a:lnTo>
                    <a:pt x="625551" y="23596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5958433" y="4144098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09" h="35560">
                  <a:moveTo>
                    <a:pt x="23583" y="23609"/>
                  </a:moveTo>
                  <a:lnTo>
                    <a:pt x="11798" y="23609"/>
                  </a:lnTo>
                  <a:lnTo>
                    <a:pt x="11798" y="35407"/>
                  </a:lnTo>
                  <a:lnTo>
                    <a:pt x="23583" y="35407"/>
                  </a:lnTo>
                  <a:lnTo>
                    <a:pt x="23583" y="23609"/>
                  </a:lnTo>
                  <a:close/>
                </a:path>
                <a:path w="626109" h="35560">
                  <a:moveTo>
                    <a:pt x="23583" y="11798"/>
                  </a:moveTo>
                  <a:lnTo>
                    <a:pt x="11798" y="11798"/>
                  </a:lnTo>
                  <a:lnTo>
                    <a:pt x="0" y="11798"/>
                  </a:lnTo>
                  <a:lnTo>
                    <a:pt x="0" y="23596"/>
                  </a:lnTo>
                  <a:lnTo>
                    <a:pt x="11798" y="23596"/>
                  </a:lnTo>
                  <a:lnTo>
                    <a:pt x="23583" y="23596"/>
                  </a:lnTo>
                  <a:lnTo>
                    <a:pt x="23583" y="11798"/>
                  </a:lnTo>
                  <a:close/>
                </a:path>
                <a:path w="626109" h="35560">
                  <a:moveTo>
                    <a:pt x="35394" y="23609"/>
                  </a:moveTo>
                  <a:lnTo>
                    <a:pt x="23596" y="23609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close/>
                </a:path>
                <a:path w="626109" h="35560">
                  <a:moveTo>
                    <a:pt x="47205" y="11798"/>
                  </a:moveTo>
                  <a:lnTo>
                    <a:pt x="35407" y="11798"/>
                  </a:lnTo>
                  <a:lnTo>
                    <a:pt x="35407" y="23596"/>
                  </a:lnTo>
                  <a:lnTo>
                    <a:pt x="47205" y="23596"/>
                  </a:lnTo>
                  <a:lnTo>
                    <a:pt x="47205" y="11798"/>
                  </a:lnTo>
                  <a:close/>
                </a:path>
                <a:path w="626109" h="35560">
                  <a:moveTo>
                    <a:pt x="58991" y="23609"/>
                  </a:moveTo>
                  <a:lnTo>
                    <a:pt x="47205" y="23609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58991" y="35407"/>
                  </a:lnTo>
                  <a:lnTo>
                    <a:pt x="58991" y="23609"/>
                  </a:lnTo>
                  <a:close/>
                </a:path>
                <a:path w="626109" h="35560">
                  <a:moveTo>
                    <a:pt x="94411" y="23609"/>
                  </a:moveTo>
                  <a:lnTo>
                    <a:pt x="82613" y="23609"/>
                  </a:lnTo>
                  <a:lnTo>
                    <a:pt x="70815" y="23609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94411" y="35407"/>
                  </a:lnTo>
                  <a:lnTo>
                    <a:pt x="94411" y="23609"/>
                  </a:lnTo>
                  <a:close/>
                </a:path>
                <a:path w="626109" h="35560">
                  <a:moveTo>
                    <a:pt x="94411" y="11798"/>
                  </a:moveTo>
                  <a:lnTo>
                    <a:pt x="82613" y="11798"/>
                  </a:lnTo>
                  <a:lnTo>
                    <a:pt x="82613" y="23596"/>
                  </a:lnTo>
                  <a:lnTo>
                    <a:pt x="94411" y="23596"/>
                  </a:lnTo>
                  <a:lnTo>
                    <a:pt x="94411" y="11798"/>
                  </a:lnTo>
                  <a:close/>
                </a:path>
                <a:path w="626109" h="35560">
                  <a:moveTo>
                    <a:pt x="118008" y="23609"/>
                  </a:moveTo>
                  <a:lnTo>
                    <a:pt x="106222" y="23609"/>
                  </a:lnTo>
                  <a:lnTo>
                    <a:pt x="106222" y="35407"/>
                  </a:lnTo>
                  <a:lnTo>
                    <a:pt x="118008" y="35407"/>
                  </a:lnTo>
                  <a:lnTo>
                    <a:pt x="118008" y="23609"/>
                  </a:lnTo>
                  <a:close/>
                </a:path>
                <a:path w="626109" h="35560">
                  <a:moveTo>
                    <a:pt x="118008" y="11798"/>
                  </a:moveTo>
                  <a:lnTo>
                    <a:pt x="106222" y="11798"/>
                  </a:lnTo>
                  <a:lnTo>
                    <a:pt x="94424" y="11798"/>
                  </a:lnTo>
                  <a:lnTo>
                    <a:pt x="94424" y="23596"/>
                  </a:lnTo>
                  <a:lnTo>
                    <a:pt x="106222" y="23596"/>
                  </a:lnTo>
                  <a:lnTo>
                    <a:pt x="118008" y="23596"/>
                  </a:lnTo>
                  <a:lnTo>
                    <a:pt x="118008" y="11798"/>
                  </a:lnTo>
                  <a:close/>
                </a:path>
                <a:path w="626109" h="35560">
                  <a:moveTo>
                    <a:pt x="141630" y="11798"/>
                  </a:moveTo>
                  <a:lnTo>
                    <a:pt x="129832" y="11798"/>
                  </a:lnTo>
                  <a:lnTo>
                    <a:pt x="129832" y="23596"/>
                  </a:lnTo>
                  <a:lnTo>
                    <a:pt x="141630" y="23596"/>
                  </a:lnTo>
                  <a:lnTo>
                    <a:pt x="141630" y="11798"/>
                  </a:lnTo>
                  <a:close/>
                </a:path>
                <a:path w="626109" h="35560">
                  <a:moveTo>
                    <a:pt x="153416" y="23609"/>
                  </a:moveTo>
                  <a:lnTo>
                    <a:pt x="141630" y="23609"/>
                  </a:lnTo>
                  <a:lnTo>
                    <a:pt x="129832" y="23609"/>
                  </a:lnTo>
                  <a:lnTo>
                    <a:pt x="129832" y="35407"/>
                  </a:lnTo>
                  <a:lnTo>
                    <a:pt x="141630" y="35407"/>
                  </a:lnTo>
                  <a:lnTo>
                    <a:pt x="153416" y="35407"/>
                  </a:lnTo>
                  <a:lnTo>
                    <a:pt x="153416" y="23609"/>
                  </a:lnTo>
                  <a:close/>
                </a:path>
                <a:path w="626109" h="35560">
                  <a:moveTo>
                    <a:pt x="177025" y="23609"/>
                  </a:moveTo>
                  <a:lnTo>
                    <a:pt x="165239" y="23609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close/>
                </a:path>
                <a:path w="626109" h="35560">
                  <a:moveTo>
                    <a:pt x="177025" y="0"/>
                  </a:moveTo>
                  <a:lnTo>
                    <a:pt x="165239" y="0"/>
                  </a:lnTo>
                  <a:lnTo>
                    <a:pt x="165239" y="11798"/>
                  </a:lnTo>
                  <a:lnTo>
                    <a:pt x="153441" y="11798"/>
                  </a:lnTo>
                  <a:lnTo>
                    <a:pt x="153441" y="23596"/>
                  </a:lnTo>
                  <a:lnTo>
                    <a:pt x="165239" y="23596"/>
                  </a:lnTo>
                  <a:lnTo>
                    <a:pt x="177025" y="23596"/>
                  </a:lnTo>
                  <a:lnTo>
                    <a:pt x="177025" y="11798"/>
                  </a:lnTo>
                  <a:lnTo>
                    <a:pt x="177025" y="0"/>
                  </a:lnTo>
                  <a:close/>
                </a:path>
                <a:path w="626109" h="35560">
                  <a:moveTo>
                    <a:pt x="212432" y="23609"/>
                  </a:moveTo>
                  <a:lnTo>
                    <a:pt x="200647" y="23609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close/>
                </a:path>
                <a:path w="626109" h="35560">
                  <a:moveTo>
                    <a:pt x="212432" y="0"/>
                  </a:moveTo>
                  <a:lnTo>
                    <a:pt x="200647" y="0"/>
                  </a:lnTo>
                  <a:lnTo>
                    <a:pt x="188849" y="0"/>
                  </a:lnTo>
                  <a:lnTo>
                    <a:pt x="188849" y="11798"/>
                  </a:lnTo>
                  <a:lnTo>
                    <a:pt x="200647" y="11798"/>
                  </a:lnTo>
                  <a:lnTo>
                    <a:pt x="212432" y="11798"/>
                  </a:lnTo>
                  <a:lnTo>
                    <a:pt x="212432" y="0"/>
                  </a:lnTo>
                  <a:close/>
                </a:path>
                <a:path w="626109" h="35560">
                  <a:moveTo>
                    <a:pt x="224243" y="0"/>
                  </a:moveTo>
                  <a:lnTo>
                    <a:pt x="212458" y="0"/>
                  </a:lnTo>
                  <a:lnTo>
                    <a:pt x="212458" y="11798"/>
                  </a:lnTo>
                  <a:lnTo>
                    <a:pt x="212458" y="23596"/>
                  </a:lnTo>
                  <a:lnTo>
                    <a:pt x="224243" y="23596"/>
                  </a:lnTo>
                  <a:lnTo>
                    <a:pt x="224243" y="11798"/>
                  </a:lnTo>
                  <a:lnTo>
                    <a:pt x="224243" y="0"/>
                  </a:lnTo>
                  <a:close/>
                </a:path>
                <a:path w="626109" h="35560">
                  <a:moveTo>
                    <a:pt x="236054" y="23609"/>
                  </a:move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36054" y="23609"/>
                  </a:lnTo>
                  <a:close/>
                </a:path>
                <a:path w="626109" h="35560">
                  <a:moveTo>
                    <a:pt x="247840" y="0"/>
                  </a:moveTo>
                  <a:lnTo>
                    <a:pt x="236054" y="0"/>
                  </a:lnTo>
                  <a:lnTo>
                    <a:pt x="236054" y="11798"/>
                  </a:lnTo>
                  <a:lnTo>
                    <a:pt x="247840" y="11798"/>
                  </a:lnTo>
                  <a:lnTo>
                    <a:pt x="247840" y="0"/>
                  </a:lnTo>
                  <a:close/>
                </a:path>
                <a:path w="626109" h="35560">
                  <a:moveTo>
                    <a:pt x="259664" y="23609"/>
                  </a:moveTo>
                  <a:lnTo>
                    <a:pt x="247865" y="23609"/>
                  </a:lnTo>
                  <a:lnTo>
                    <a:pt x="247865" y="35407"/>
                  </a:lnTo>
                  <a:lnTo>
                    <a:pt x="259664" y="35407"/>
                  </a:lnTo>
                  <a:lnTo>
                    <a:pt x="259664" y="23609"/>
                  </a:lnTo>
                  <a:close/>
                </a:path>
                <a:path w="626109" h="35560">
                  <a:moveTo>
                    <a:pt x="271449" y="11798"/>
                  </a:moveTo>
                  <a:lnTo>
                    <a:pt x="259664" y="11798"/>
                  </a:lnTo>
                  <a:lnTo>
                    <a:pt x="259664" y="23596"/>
                  </a:lnTo>
                  <a:lnTo>
                    <a:pt x="271449" y="23596"/>
                  </a:lnTo>
                  <a:lnTo>
                    <a:pt x="271449" y="11798"/>
                  </a:lnTo>
                  <a:close/>
                </a:path>
                <a:path w="626109" h="35560">
                  <a:moveTo>
                    <a:pt x="283260" y="0"/>
                  </a:moveTo>
                  <a:lnTo>
                    <a:pt x="271475" y="0"/>
                  </a:lnTo>
                  <a:lnTo>
                    <a:pt x="271475" y="11798"/>
                  </a:lnTo>
                  <a:lnTo>
                    <a:pt x="271475" y="23596"/>
                  </a:lnTo>
                  <a:lnTo>
                    <a:pt x="283260" y="23596"/>
                  </a:lnTo>
                  <a:lnTo>
                    <a:pt x="283260" y="11798"/>
                  </a:lnTo>
                  <a:lnTo>
                    <a:pt x="283260" y="0"/>
                  </a:lnTo>
                  <a:close/>
                </a:path>
                <a:path w="626109" h="35560">
                  <a:moveTo>
                    <a:pt x="306857" y="23609"/>
                  </a:moveTo>
                  <a:lnTo>
                    <a:pt x="295071" y="23609"/>
                  </a:ln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close/>
                </a:path>
                <a:path w="626109" h="35560">
                  <a:moveTo>
                    <a:pt x="306857" y="11798"/>
                  </a:moveTo>
                  <a:lnTo>
                    <a:pt x="295071" y="11798"/>
                  </a:lnTo>
                  <a:lnTo>
                    <a:pt x="295071" y="0"/>
                  </a:lnTo>
                  <a:lnTo>
                    <a:pt x="283273" y="0"/>
                  </a:lnTo>
                  <a:lnTo>
                    <a:pt x="283273" y="11798"/>
                  </a:lnTo>
                  <a:lnTo>
                    <a:pt x="283273" y="23596"/>
                  </a:lnTo>
                  <a:lnTo>
                    <a:pt x="295071" y="23596"/>
                  </a:lnTo>
                  <a:lnTo>
                    <a:pt x="306857" y="23596"/>
                  </a:lnTo>
                  <a:lnTo>
                    <a:pt x="306857" y="11798"/>
                  </a:lnTo>
                  <a:close/>
                </a:path>
                <a:path w="626109" h="35560">
                  <a:moveTo>
                    <a:pt x="330479" y="23609"/>
                  </a:moveTo>
                  <a:lnTo>
                    <a:pt x="318681" y="23609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close/>
                </a:path>
                <a:path w="626109" h="35560">
                  <a:moveTo>
                    <a:pt x="330479" y="0"/>
                  </a:moveTo>
                  <a:lnTo>
                    <a:pt x="318681" y="0"/>
                  </a:lnTo>
                  <a:lnTo>
                    <a:pt x="318681" y="11798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26109" h="35560">
                  <a:moveTo>
                    <a:pt x="342277" y="23609"/>
                  </a:moveTo>
                  <a:lnTo>
                    <a:pt x="330492" y="23609"/>
                  </a:lnTo>
                  <a:lnTo>
                    <a:pt x="330492" y="35407"/>
                  </a:lnTo>
                  <a:lnTo>
                    <a:pt x="342277" y="35407"/>
                  </a:lnTo>
                  <a:lnTo>
                    <a:pt x="342277" y="23609"/>
                  </a:lnTo>
                  <a:close/>
                </a:path>
                <a:path w="626109" h="35560">
                  <a:moveTo>
                    <a:pt x="342277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30492" y="23596"/>
                  </a:lnTo>
                  <a:lnTo>
                    <a:pt x="342277" y="23596"/>
                  </a:lnTo>
                  <a:lnTo>
                    <a:pt x="342277" y="11798"/>
                  </a:lnTo>
                  <a:lnTo>
                    <a:pt x="342277" y="0"/>
                  </a:lnTo>
                  <a:close/>
                </a:path>
                <a:path w="626109" h="35560">
                  <a:moveTo>
                    <a:pt x="354088" y="23609"/>
                  </a:moveTo>
                  <a:lnTo>
                    <a:pt x="342290" y="23609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54088" y="23609"/>
                  </a:lnTo>
                  <a:close/>
                </a:path>
                <a:path w="626109" h="35560">
                  <a:moveTo>
                    <a:pt x="354088" y="0"/>
                  </a:moveTo>
                  <a:lnTo>
                    <a:pt x="342290" y="0"/>
                  </a:lnTo>
                  <a:lnTo>
                    <a:pt x="342290" y="11798"/>
                  </a:lnTo>
                  <a:lnTo>
                    <a:pt x="354088" y="11798"/>
                  </a:lnTo>
                  <a:lnTo>
                    <a:pt x="354088" y="0"/>
                  </a:lnTo>
                  <a:close/>
                </a:path>
                <a:path w="626109" h="35560">
                  <a:moveTo>
                    <a:pt x="365874" y="11798"/>
                  </a:moveTo>
                  <a:lnTo>
                    <a:pt x="354088" y="11798"/>
                  </a:lnTo>
                  <a:lnTo>
                    <a:pt x="354088" y="23596"/>
                  </a:lnTo>
                  <a:lnTo>
                    <a:pt x="365874" y="23596"/>
                  </a:lnTo>
                  <a:lnTo>
                    <a:pt x="365874" y="11798"/>
                  </a:lnTo>
                  <a:close/>
                </a:path>
                <a:path w="626109" h="35560">
                  <a:moveTo>
                    <a:pt x="377685" y="23609"/>
                  </a:moveTo>
                  <a:lnTo>
                    <a:pt x="365899" y="23609"/>
                  </a:lnTo>
                  <a:lnTo>
                    <a:pt x="365899" y="35407"/>
                  </a:lnTo>
                  <a:lnTo>
                    <a:pt x="377685" y="35407"/>
                  </a:lnTo>
                  <a:lnTo>
                    <a:pt x="377685" y="23609"/>
                  </a:lnTo>
                  <a:close/>
                </a:path>
                <a:path w="626109" h="35560">
                  <a:moveTo>
                    <a:pt x="377685" y="11798"/>
                  </a:moveTo>
                  <a:lnTo>
                    <a:pt x="365899" y="11798"/>
                  </a:lnTo>
                  <a:lnTo>
                    <a:pt x="365899" y="23596"/>
                  </a:lnTo>
                  <a:lnTo>
                    <a:pt x="377685" y="23596"/>
                  </a:lnTo>
                  <a:lnTo>
                    <a:pt x="377685" y="11798"/>
                  </a:lnTo>
                  <a:close/>
                </a:path>
                <a:path w="626109" h="35560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77698" y="23596"/>
                  </a:lnTo>
                  <a:lnTo>
                    <a:pt x="389496" y="23596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26109" h="35560">
                  <a:moveTo>
                    <a:pt x="424903" y="0"/>
                  </a:moveTo>
                  <a:lnTo>
                    <a:pt x="413105" y="0"/>
                  </a:lnTo>
                  <a:lnTo>
                    <a:pt x="413105" y="11798"/>
                  </a:lnTo>
                  <a:lnTo>
                    <a:pt x="413105" y="23596"/>
                  </a:lnTo>
                  <a:lnTo>
                    <a:pt x="424903" y="23596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26109" h="35560">
                  <a:moveTo>
                    <a:pt x="436702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36702" y="11798"/>
                  </a:lnTo>
                  <a:lnTo>
                    <a:pt x="436702" y="0"/>
                  </a:lnTo>
                  <a:close/>
                </a:path>
                <a:path w="626109" h="35560">
                  <a:moveTo>
                    <a:pt x="460298" y="0"/>
                  </a:moveTo>
                  <a:lnTo>
                    <a:pt x="448513" y="0"/>
                  </a:lnTo>
                  <a:lnTo>
                    <a:pt x="436714" y="0"/>
                  </a:lnTo>
                  <a:lnTo>
                    <a:pt x="436714" y="11798"/>
                  </a:lnTo>
                  <a:lnTo>
                    <a:pt x="436714" y="23596"/>
                  </a:lnTo>
                  <a:lnTo>
                    <a:pt x="448513" y="23596"/>
                  </a:lnTo>
                  <a:lnTo>
                    <a:pt x="448513" y="11798"/>
                  </a:lnTo>
                  <a:lnTo>
                    <a:pt x="460298" y="11798"/>
                  </a:lnTo>
                  <a:lnTo>
                    <a:pt x="460298" y="0"/>
                  </a:lnTo>
                  <a:close/>
                </a:path>
                <a:path w="626109" h="35560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72122" y="23596"/>
                  </a:lnTo>
                  <a:lnTo>
                    <a:pt x="483920" y="23596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09" h="35560">
                  <a:moveTo>
                    <a:pt x="519315" y="0"/>
                  </a:moveTo>
                  <a:lnTo>
                    <a:pt x="507530" y="0"/>
                  </a:ln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83933" y="23596"/>
                  </a:lnTo>
                  <a:lnTo>
                    <a:pt x="495731" y="23596"/>
                  </a:lnTo>
                  <a:lnTo>
                    <a:pt x="507530" y="23596"/>
                  </a:lnTo>
                  <a:lnTo>
                    <a:pt x="519315" y="23596"/>
                  </a:lnTo>
                  <a:lnTo>
                    <a:pt x="519315" y="11798"/>
                  </a:lnTo>
                  <a:lnTo>
                    <a:pt x="519315" y="0"/>
                  </a:lnTo>
                  <a:close/>
                </a:path>
                <a:path w="626109" h="35560">
                  <a:moveTo>
                    <a:pt x="531126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31126" y="11798"/>
                  </a:lnTo>
                  <a:lnTo>
                    <a:pt x="531126" y="0"/>
                  </a:lnTo>
                  <a:close/>
                </a:path>
                <a:path w="626109" h="35560">
                  <a:moveTo>
                    <a:pt x="542937" y="11798"/>
                  </a:moveTo>
                  <a:lnTo>
                    <a:pt x="531139" y="11798"/>
                  </a:lnTo>
                  <a:lnTo>
                    <a:pt x="531139" y="23596"/>
                  </a:lnTo>
                  <a:lnTo>
                    <a:pt x="542937" y="23596"/>
                  </a:lnTo>
                  <a:lnTo>
                    <a:pt x="542937" y="11798"/>
                  </a:lnTo>
                  <a:close/>
                </a:path>
                <a:path w="626109" h="35560">
                  <a:moveTo>
                    <a:pt x="554748" y="11798"/>
                  </a:move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54748" y="11798"/>
                  </a:lnTo>
                  <a:close/>
                </a:path>
                <a:path w="626109" h="35560">
                  <a:moveTo>
                    <a:pt x="578345" y="0"/>
                  </a:moveTo>
                  <a:lnTo>
                    <a:pt x="566547" y="0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26109" h="35560">
                  <a:moveTo>
                    <a:pt x="590143" y="11798"/>
                  </a:moveTo>
                  <a:lnTo>
                    <a:pt x="578345" y="11798"/>
                  </a:lnTo>
                  <a:lnTo>
                    <a:pt x="578345" y="23596"/>
                  </a:lnTo>
                  <a:lnTo>
                    <a:pt x="590143" y="23596"/>
                  </a:lnTo>
                  <a:lnTo>
                    <a:pt x="590143" y="11798"/>
                  </a:lnTo>
                  <a:close/>
                </a:path>
                <a:path w="626109" h="35560">
                  <a:moveTo>
                    <a:pt x="601941" y="0"/>
                  </a:moveTo>
                  <a:lnTo>
                    <a:pt x="590143" y="0"/>
                  </a:lnTo>
                  <a:lnTo>
                    <a:pt x="590143" y="11798"/>
                  </a:lnTo>
                  <a:lnTo>
                    <a:pt x="601941" y="11798"/>
                  </a:lnTo>
                  <a:lnTo>
                    <a:pt x="601941" y="0"/>
                  </a:lnTo>
                  <a:close/>
                </a:path>
                <a:path w="626109" h="35560">
                  <a:moveTo>
                    <a:pt x="625551" y="0"/>
                  </a:moveTo>
                  <a:lnTo>
                    <a:pt x="613765" y="0"/>
                  </a:ln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13765" y="23596"/>
                  </a:lnTo>
                  <a:lnTo>
                    <a:pt x="625551" y="23596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5970232" y="4167707"/>
              <a:ext cx="614045" cy="47625"/>
            </a:xfrm>
            <a:custGeom>
              <a:avLst/>
              <a:gdLst/>
              <a:ahLst/>
              <a:cxnLst/>
              <a:rect l="l" t="t" r="r" b="b"/>
              <a:pathLst>
                <a:path w="614045" h="47625">
                  <a:moveTo>
                    <a:pt x="11785" y="23609"/>
                  </a:moveTo>
                  <a:lnTo>
                    <a:pt x="0" y="23609"/>
                  </a:lnTo>
                  <a:lnTo>
                    <a:pt x="0" y="35407"/>
                  </a:lnTo>
                  <a:lnTo>
                    <a:pt x="0" y="47205"/>
                  </a:lnTo>
                  <a:lnTo>
                    <a:pt x="11785" y="47205"/>
                  </a:lnTo>
                  <a:lnTo>
                    <a:pt x="11785" y="35407"/>
                  </a:lnTo>
                  <a:lnTo>
                    <a:pt x="11785" y="23609"/>
                  </a:lnTo>
                  <a:close/>
                </a:path>
                <a:path w="614045" h="47625">
                  <a:moveTo>
                    <a:pt x="11785" y="11798"/>
                  </a:moveTo>
                  <a:lnTo>
                    <a:pt x="0" y="11798"/>
                  </a:lnTo>
                  <a:lnTo>
                    <a:pt x="0" y="23596"/>
                  </a:lnTo>
                  <a:lnTo>
                    <a:pt x="11785" y="23596"/>
                  </a:lnTo>
                  <a:lnTo>
                    <a:pt x="11785" y="11798"/>
                  </a:lnTo>
                  <a:close/>
                </a:path>
                <a:path w="614045" h="47625">
                  <a:moveTo>
                    <a:pt x="23596" y="11798"/>
                  </a:moveTo>
                  <a:lnTo>
                    <a:pt x="11798" y="11798"/>
                  </a:lnTo>
                  <a:lnTo>
                    <a:pt x="11798" y="23596"/>
                  </a:lnTo>
                  <a:lnTo>
                    <a:pt x="23596" y="23596"/>
                  </a:lnTo>
                  <a:lnTo>
                    <a:pt x="23596" y="11798"/>
                  </a:lnTo>
                  <a:close/>
                </a:path>
                <a:path w="614045" h="47625">
                  <a:moveTo>
                    <a:pt x="35407" y="11798"/>
                  </a:moveTo>
                  <a:lnTo>
                    <a:pt x="23609" y="11798"/>
                  </a:lnTo>
                  <a:lnTo>
                    <a:pt x="23609" y="23596"/>
                  </a:lnTo>
                  <a:lnTo>
                    <a:pt x="35407" y="23596"/>
                  </a:lnTo>
                  <a:lnTo>
                    <a:pt x="35407" y="11798"/>
                  </a:lnTo>
                  <a:close/>
                </a:path>
                <a:path w="614045" h="47625">
                  <a:moveTo>
                    <a:pt x="47193" y="23609"/>
                  </a:moveTo>
                  <a:lnTo>
                    <a:pt x="35407" y="23609"/>
                  </a:lnTo>
                  <a:lnTo>
                    <a:pt x="35407" y="35407"/>
                  </a:lnTo>
                  <a:lnTo>
                    <a:pt x="47193" y="35407"/>
                  </a:lnTo>
                  <a:lnTo>
                    <a:pt x="47193" y="23609"/>
                  </a:lnTo>
                  <a:close/>
                </a:path>
                <a:path w="614045" h="47625">
                  <a:moveTo>
                    <a:pt x="59016" y="11798"/>
                  </a:moveTo>
                  <a:lnTo>
                    <a:pt x="47218" y="11798"/>
                  </a:lnTo>
                  <a:lnTo>
                    <a:pt x="47218" y="23596"/>
                  </a:lnTo>
                  <a:lnTo>
                    <a:pt x="59016" y="23596"/>
                  </a:lnTo>
                  <a:lnTo>
                    <a:pt x="59016" y="11798"/>
                  </a:lnTo>
                  <a:close/>
                </a:path>
                <a:path w="614045" h="47625">
                  <a:moveTo>
                    <a:pt x="82613" y="23609"/>
                  </a:moveTo>
                  <a:lnTo>
                    <a:pt x="70815" y="23609"/>
                  </a:lnTo>
                  <a:lnTo>
                    <a:pt x="59016" y="23609"/>
                  </a:lnTo>
                  <a:lnTo>
                    <a:pt x="47218" y="23609"/>
                  </a:lnTo>
                  <a:lnTo>
                    <a:pt x="47218" y="35407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09"/>
                  </a:lnTo>
                  <a:close/>
                </a:path>
                <a:path w="614045" h="47625">
                  <a:moveTo>
                    <a:pt x="106210" y="35407"/>
                  </a:moveTo>
                  <a:lnTo>
                    <a:pt x="94424" y="35407"/>
                  </a:lnTo>
                  <a:lnTo>
                    <a:pt x="94424" y="23609"/>
                  </a:lnTo>
                  <a:lnTo>
                    <a:pt x="82626" y="23609"/>
                  </a:lnTo>
                  <a:lnTo>
                    <a:pt x="82626" y="35407"/>
                  </a:lnTo>
                  <a:lnTo>
                    <a:pt x="82626" y="47205"/>
                  </a:lnTo>
                  <a:lnTo>
                    <a:pt x="94424" y="47205"/>
                  </a:lnTo>
                  <a:lnTo>
                    <a:pt x="106210" y="47205"/>
                  </a:lnTo>
                  <a:lnTo>
                    <a:pt x="106210" y="35407"/>
                  </a:lnTo>
                  <a:close/>
                </a:path>
                <a:path w="614045" h="47625">
                  <a:moveTo>
                    <a:pt x="106210" y="11798"/>
                  </a:moveTo>
                  <a:lnTo>
                    <a:pt x="94424" y="11798"/>
                  </a:lnTo>
                  <a:lnTo>
                    <a:pt x="94424" y="23596"/>
                  </a:lnTo>
                  <a:lnTo>
                    <a:pt x="106210" y="23596"/>
                  </a:lnTo>
                  <a:lnTo>
                    <a:pt x="106210" y="11798"/>
                  </a:lnTo>
                  <a:close/>
                </a:path>
                <a:path w="614045" h="47625">
                  <a:moveTo>
                    <a:pt x="118021" y="23609"/>
                  </a:moveTo>
                  <a:lnTo>
                    <a:pt x="106222" y="23609"/>
                  </a:lnTo>
                  <a:lnTo>
                    <a:pt x="106222" y="35407"/>
                  </a:lnTo>
                  <a:lnTo>
                    <a:pt x="106222" y="47205"/>
                  </a:lnTo>
                  <a:lnTo>
                    <a:pt x="118021" y="47205"/>
                  </a:lnTo>
                  <a:lnTo>
                    <a:pt x="118021" y="35407"/>
                  </a:lnTo>
                  <a:lnTo>
                    <a:pt x="118021" y="23609"/>
                  </a:lnTo>
                  <a:close/>
                </a:path>
                <a:path w="614045" h="47625">
                  <a:moveTo>
                    <a:pt x="118021" y="11798"/>
                  </a:moveTo>
                  <a:lnTo>
                    <a:pt x="106222" y="11798"/>
                  </a:lnTo>
                  <a:lnTo>
                    <a:pt x="106222" y="23596"/>
                  </a:lnTo>
                  <a:lnTo>
                    <a:pt x="118021" y="23596"/>
                  </a:lnTo>
                  <a:lnTo>
                    <a:pt x="118021" y="11798"/>
                  </a:lnTo>
                  <a:close/>
                </a:path>
                <a:path w="614045" h="47625">
                  <a:moveTo>
                    <a:pt x="129832" y="35407"/>
                  </a:moveTo>
                  <a:lnTo>
                    <a:pt x="118033" y="35407"/>
                  </a:lnTo>
                  <a:lnTo>
                    <a:pt x="118033" y="47205"/>
                  </a:lnTo>
                  <a:lnTo>
                    <a:pt x="129832" y="47205"/>
                  </a:lnTo>
                  <a:lnTo>
                    <a:pt x="129832" y="35407"/>
                  </a:lnTo>
                  <a:close/>
                </a:path>
                <a:path w="614045" h="47625">
                  <a:moveTo>
                    <a:pt x="129832" y="11798"/>
                  </a:moveTo>
                  <a:lnTo>
                    <a:pt x="118033" y="11798"/>
                  </a:lnTo>
                  <a:lnTo>
                    <a:pt x="118033" y="23596"/>
                  </a:lnTo>
                  <a:lnTo>
                    <a:pt x="129832" y="23596"/>
                  </a:lnTo>
                  <a:lnTo>
                    <a:pt x="129832" y="11798"/>
                  </a:lnTo>
                  <a:close/>
                </a:path>
                <a:path w="614045" h="47625">
                  <a:moveTo>
                    <a:pt x="153441" y="35407"/>
                  </a:moveTo>
                  <a:lnTo>
                    <a:pt x="141643" y="35407"/>
                  </a:lnTo>
                  <a:lnTo>
                    <a:pt x="141643" y="47205"/>
                  </a:lnTo>
                  <a:lnTo>
                    <a:pt x="153441" y="47205"/>
                  </a:lnTo>
                  <a:lnTo>
                    <a:pt x="153441" y="35407"/>
                  </a:lnTo>
                  <a:close/>
                </a:path>
                <a:path w="614045" h="47625">
                  <a:moveTo>
                    <a:pt x="165227" y="11798"/>
                  </a:moveTo>
                  <a:lnTo>
                    <a:pt x="153441" y="11798"/>
                  </a:lnTo>
                  <a:lnTo>
                    <a:pt x="141643" y="11798"/>
                  </a:lnTo>
                  <a:lnTo>
                    <a:pt x="141643" y="23596"/>
                  </a:lnTo>
                  <a:lnTo>
                    <a:pt x="153441" y="23596"/>
                  </a:lnTo>
                  <a:lnTo>
                    <a:pt x="165227" y="23596"/>
                  </a:lnTo>
                  <a:lnTo>
                    <a:pt x="165227" y="11798"/>
                  </a:lnTo>
                  <a:close/>
                </a:path>
                <a:path w="614045" h="47625">
                  <a:moveTo>
                    <a:pt x="177038" y="23609"/>
                  </a:moveTo>
                  <a:lnTo>
                    <a:pt x="165239" y="23609"/>
                  </a:lnTo>
                  <a:lnTo>
                    <a:pt x="165239" y="35407"/>
                  </a:lnTo>
                  <a:lnTo>
                    <a:pt x="177038" y="35407"/>
                  </a:lnTo>
                  <a:lnTo>
                    <a:pt x="177038" y="23609"/>
                  </a:lnTo>
                  <a:close/>
                </a:path>
                <a:path w="614045" h="47625">
                  <a:moveTo>
                    <a:pt x="177038" y="11798"/>
                  </a:moveTo>
                  <a:lnTo>
                    <a:pt x="165239" y="11798"/>
                  </a:lnTo>
                  <a:lnTo>
                    <a:pt x="165239" y="23596"/>
                  </a:lnTo>
                  <a:lnTo>
                    <a:pt x="177038" y="23596"/>
                  </a:lnTo>
                  <a:lnTo>
                    <a:pt x="177038" y="11798"/>
                  </a:lnTo>
                  <a:close/>
                </a:path>
                <a:path w="614045" h="47625">
                  <a:moveTo>
                    <a:pt x="200634" y="23609"/>
                  </a:moveTo>
                  <a:lnTo>
                    <a:pt x="188849" y="23609"/>
                  </a:lnTo>
                  <a:lnTo>
                    <a:pt x="177050" y="23609"/>
                  </a:lnTo>
                  <a:lnTo>
                    <a:pt x="177050" y="35407"/>
                  </a:lnTo>
                  <a:lnTo>
                    <a:pt x="177050" y="47205"/>
                  </a:lnTo>
                  <a:lnTo>
                    <a:pt x="188849" y="47205"/>
                  </a:lnTo>
                  <a:lnTo>
                    <a:pt x="200634" y="47205"/>
                  </a:lnTo>
                  <a:lnTo>
                    <a:pt x="200634" y="35407"/>
                  </a:lnTo>
                  <a:lnTo>
                    <a:pt x="200634" y="23609"/>
                  </a:lnTo>
                  <a:close/>
                </a:path>
                <a:path w="614045" h="47625">
                  <a:moveTo>
                    <a:pt x="212445" y="35407"/>
                  </a:moveTo>
                  <a:lnTo>
                    <a:pt x="200660" y="35407"/>
                  </a:lnTo>
                  <a:lnTo>
                    <a:pt x="200660" y="47205"/>
                  </a:lnTo>
                  <a:lnTo>
                    <a:pt x="212445" y="47205"/>
                  </a:lnTo>
                  <a:lnTo>
                    <a:pt x="212445" y="35407"/>
                  </a:lnTo>
                  <a:close/>
                </a:path>
                <a:path w="614045" h="47625">
                  <a:moveTo>
                    <a:pt x="212445" y="11798"/>
                  </a:moveTo>
                  <a:lnTo>
                    <a:pt x="200660" y="11798"/>
                  </a:lnTo>
                  <a:lnTo>
                    <a:pt x="200660" y="23596"/>
                  </a:lnTo>
                  <a:lnTo>
                    <a:pt x="212445" y="23596"/>
                  </a:lnTo>
                  <a:lnTo>
                    <a:pt x="212445" y="11798"/>
                  </a:lnTo>
                  <a:close/>
                </a:path>
                <a:path w="614045" h="47625">
                  <a:moveTo>
                    <a:pt x="224256" y="11798"/>
                  </a:moveTo>
                  <a:lnTo>
                    <a:pt x="212458" y="11798"/>
                  </a:lnTo>
                  <a:lnTo>
                    <a:pt x="212458" y="23596"/>
                  </a:lnTo>
                  <a:lnTo>
                    <a:pt x="224256" y="23596"/>
                  </a:lnTo>
                  <a:lnTo>
                    <a:pt x="224256" y="11798"/>
                  </a:lnTo>
                  <a:close/>
                </a:path>
                <a:path w="614045" h="47625">
                  <a:moveTo>
                    <a:pt x="259651" y="23609"/>
                  </a:moveTo>
                  <a:lnTo>
                    <a:pt x="247865" y="23609"/>
                  </a:lnTo>
                  <a:lnTo>
                    <a:pt x="236067" y="23609"/>
                  </a:lnTo>
                  <a:lnTo>
                    <a:pt x="236067" y="35407"/>
                  </a:lnTo>
                  <a:lnTo>
                    <a:pt x="236067" y="47205"/>
                  </a:lnTo>
                  <a:lnTo>
                    <a:pt x="247865" y="47205"/>
                  </a:lnTo>
                  <a:lnTo>
                    <a:pt x="247865" y="35407"/>
                  </a:lnTo>
                  <a:lnTo>
                    <a:pt x="259651" y="35407"/>
                  </a:lnTo>
                  <a:lnTo>
                    <a:pt x="259651" y="23609"/>
                  </a:lnTo>
                  <a:close/>
                </a:path>
                <a:path w="614045" h="47625">
                  <a:moveTo>
                    <a:pt x="271462" y="23609"/>
                  </a:moveTo>
                  <a:lnTo>
                    <a:pt x="259676" y="23609"/>
                  </a:lnTo>
                  <a:lnTo>
                    <a:pt x="259676" y="35407"/>
                  </a:lnTo>
                  <a:lnTo>
                    <a:pt x="271462" y="35407"/>
                  </a:lnTo>
                  <a:lnTo>
                    <a:pt x="271462" y="23609"/>
                  </a:lnTo>
                  <a:close/>
                </a:path>
                <a:path w="614045" h="47625">
                  <a:moveTo>
                    <a:pt x="271462" y="11798"/>
                  </a:moveTo>
                  <a:lnTo>
                    <a:pt x="259676" y="11798"/>
                  </a:lnTo>
                  <a:lnTo>
                    <a:pt x="259676" y="23596"/>
                  </a:lnTo>
                  <a:lnTo>
                    <a:pt x="271462" y="23596"/>
                  </a:lnTo>
                  <a:lnTo>
                    <a:pt x="271462" y="11798"/>
                  </a:lnTo>
                  <a:close/>
                </a:path>
                <a:path w="614045" h="47625">
                  <a:moveTo>
                    <a:pt x="295059" y="23609"/>
                  </a:moveTo>
                  <a:lnTo>
                    <a:pt x="283273" y="23609"/>
                  </a:lnTo>
                  <a:lnTo>
                    <a:pt x="283273" y="35407"/>
                  </a:lnTo>
                  <a:lnTo>
                    <a:pt x="283273" y="47205"/>
                  </a:lnTo>
                  <a:lnTo>
                    <a:pt x="295059" y="47205"/>
                  </a:lnTo>
                  <a:lnTo>
                    <a:pt x="295059" y="35407"/>
                  </a:lnTo>
                  <a:lnTo>
                    <a:pt x="295059" y="23609"/>
                  </a:lnTo>
                  <a:close/>
                </a:path>
                <a:path w="614045" h="47625">
                  <a:moveTo>
                    <a:pt x="295059" y="11798"/>
                  </a:moveTo>
                  <a:lnTo>
                    <a:pt x="283273" y="11798"/>
                  </a:lnTo>
                  <a:lnTo>
                    <a:pt x="271475" y="11798"/>
                  </a:lnTo>
                  <a:lnTo>
                    <a:pt x="271475" y="23596"/>
                  </a:lnTo>
                  <a:lnTo>
                    <a:pt x="283273" y="23596"/>
                  </a:lnTo>
                  <a:lnTo>
                    <a:pt x="295059" y="23596"/>
                  </a:lnTo>
                  <a:lnTo>
                    <a:pt x="295059" y="11798"/>
                  </a:lnTo>
                  <a:close/>
                </a:path>
                <a:path w="614045" h="47625">
                  <a:moveTo>
                    <a:pt x="306870" y="35407"/>
                  </a:moveTo>
                  <a:lnTo>
                    <a:pt x="295084" y="35407"/>
                  </a:lnTo>
                  <a:lnTo>
                    <a:pt x="295084" y="47205"/>
                  </a:lnTo>
                  <a:lnTo>
                    <a:pt x="306870" y="47205"/>
                  </a:lnTo>
                  <a:lnTo>
                    <a:pt x="306870" y="35407"/>
                  </a:lnTo>
                  <a:close/>
                </a:path>
                <a:path w="614045" h="47625">
                  <a:moveTo>
                    <a:pt x="318681" y="11798"/>
                  </a:moveTo>
                  <a:lnTo>
                    <a:pt x="306882" y="11798"/>
                  </a:lnTo>
                  <a:lnTo>
                    <a:pt x="306882" y="23596"/>
                  </a:lnTo>
                  <a:lnTo>
                    <a:pt x="318681" y="23596"/>
                  </a:lnTo>
                  <a:lnTo>
                    <a:pt x="318681" y="11798"/>
                  </a:lnTo>
                  <a:close/>
                </a:path>
                <a:path w="614045" h="47625">
                  <a:moveTo>
                    <a:pt x="342290" y="23609"/>
                  </a:moveTo>
                  <a:lnTo>
                    <a:pt x="330492" y="23609"/>
                  </a:lnTo>
                  <a:lnTo>
                    <a:pt x="330492" y="35407"/>
                  </a:lnTo>
                  <a:lnTo>
                    <a:pt x="342290" y="35407"/>
                  </a:lnTo>
                  <a:lnTo>
                    <a:pt x="342290" y="23609"/>
                  </a:lnTo>
                  <a:close/>
                </a:path>
                <a:path w="614045" h="47625">
                  <a:moveTo>
                    <a:pt x="342290" y="11798"/>
                  </a:moveTo>
                  <a:lnTo>
                    <a:pt x="330492" y="11798"/>
                  </a:lnTo>
                  <a:lnTo>
                    <a:pt x="330492" y="23596"/>
                  </a:lnTo>
                  <a:lnTo>
                    <a:pt x="342290" y="23596"/>
                  </a:lnTo>
                  <a:lnTo>
                    <a:pt x="342290" y="11798"/>
                  </a:lnTo>
                  <a:close/>
                </a:path>
                <a:path w="614045" h="47625">
                  <a:moveTo>
                    <a:pt x="365887" y="23609"/>
                  </a:moveTo>
                  <a:lnTo>
                    <a:pt x="354101" y="23609"/>
                  </a:lnTo>
                  <a:lnTo>
                    <a:pt x="354101" y="35407"/>
                  </a:lnTo>
                  <a:lnTo>
                    <a:pt x="365887" y="35407"/>
                  </a:lnTo>
                  <a:lnTo>
                    <a:pt x="365887" y="23609"/>
                  </a:lnTo>
                  <a:close/>
                </a:path>
                <a:path w="614045" h="47625">
                  <a:moveTo>
                    <a:pt x="365887" y="0"/>
                  </a:moveTo>
                  <a:lnTo>
                    <a:pt x="354101" y="0"/>
                  </a:lnTo>
                  <a:lnTo>
                    <a:pt x="354101" y="11798"/>
                  </a:lnTo>
                  <a:lnTo>
                    <a:pt x="354101" y="23596"/>
                  </a:lnTo>
                  <a:lnTo>
                    <a:pt x="365887" y="23596"/>
                  </a:lnTo>
                  <a:lnTo>
                    <a:pt x="365887" y="11798"/>
                  </a:lnTo>
                  <a:lnTo>
                    <a:pt x="365887" y="0"/>
                  </a:lnTo>
                  <a:close/>
                </a:path>
                <a:path w="614045" h="47625">
                  <a:moveTo>
                    <a:pt x="377698" y="0"/>
                  </a:moveTo>
                  <a:lnTo>
                    <a:pt x="365899" y="0"/>
                  </a:lnTo>
                  <a:lnTo>
                    <a:pt x="365899" y="11798"/>
                  </a:lnTo>
                  <a:lnTo>
                    <a:pt x="365899" y="23596"/>
                  </a:lnTo>
                  <a:lnTo>
                    <a:pt x="377698" y="23596"/>
                  </a:lnTo>
                  <a:lnTo>
                    <a:pt x="377698" y="11798"/>
                  </a:lnTo>
                  <a:lnTo>
                    <a:pt x="377698" y="0"/>
                  </a:lnTo>
                  <a:close/>
                </a:path>
                <a:path w="614045" h="47625">
                  <a:moveTo>
                    <a:pt x="401294" y="11798"/>
                  </a:moveTo>
                  <a:lnTo>
                    <a:pt x="389509" y="11798"/>
                  </a:lnTo>
                  <a:lnTo>
                    <a:pt x="377710" y="11798"/>
                  </a:lnTo>
                  <a:lnTo>
                    <a:pt x="377710" y="23596"/>
                  </a:lnTo>
                  <a:lnTo>
                    <a:pt x="389509" y="23596"/>
                  </a:lnTo>
                  <a:lnTo>
                    <a:pt x="401294" y="23596"/>
                  </a:lnTo>
                  <a:lnTo>
                    <a:pt x="401294" y="11798"/>
                  </a:lnTo>
                  <a:close/>
                </a:path>
                <a:path w="614045" h="47625">
                  <a:moveTo>
                    <a:pt x="413105" y="23609"/>
                  </a:moveTo>
                  <a:lnTo>
                    <a:pt x="401307" y="23609"/>
                  </a:lnTo>
                  <a:lnTo>
                    <a:pt x="401307" y="35407"/>
                  </a:lnTo>
                  <a:lnTo>
                    <a:pt x="413105" y="35407"/>
                  </a:lnTo>
                  <a:lnTo>
                    <a:pt x="413105" y="23609"/>
                  </a:lnTo>
                  <a:close/>
                </a:path>
                <a:path w="614045" h="47625">
                  <a:moveTo>
                    <a:pt x="424903" y="23609"/>
                  </a:moveTo>
                  <a:lnTo>
                    <a:pt x="413118" y="23609"/>
                  </a:lnTo>
                  <a:lnTo>
                    <a:pt x="413118" y="35407"/>
                  </a:lnTo>
                  <a:lnTo>
                    <a:pt x="424903" y="35407"/>
                  </a:lnTo>
                  <a:lnTo>
                    <a:pt x="424903" y="23609"/>
                  </a:lnTo>
                  <a:close/>
                </a:path>
                <a:path w="614045" h="47625">
                  <a:moveTo>
                    <a:pt x="448500" y="23609"/>
                  </a:moveTo>
                  <a:lnTo>
                    <a:pt x="436714" y="23609"/>
                  </a:lnTo>
                  <a:lnTo>
                    <a:pt x="436714" y="35407"/>
                  </a:lnTo>
                  <a:lnTo>
                    <a:pt x="448500" y="35407"/>
                  </a:lnTo>
                  <a:lnTo>
                    <a:pt x="448500" y="23609"/>
                  </a:lnTo>
                  <a:close/>
                </a:path>
                <a:path w="614045" h="47625">
                  <a:moveTo>
                    <a:pt x="448500" y="0"/>
                  </a:moveTo>
                  <a:lnTo>
                    <a:pt x="436714" y="0"/>
                  </a:lnTo>
                  <a:lnTo>
                    <a:pt x="436714" y="11798"/>
                  </a:lnTo>
                  <a:lnTo>
                    <a:pt x="448500" y="11798"/>
                  </a:lnTo>
                  <a:lnTo>
                    <a:pt x="448500" y="0"/>
                  </a:lnTo>
                  <a:close/>
                </a:path>
                <a:path w="614045" h="47625">
                  <a:moveTo>
                    <a:pt x="460311" y="0"/>
                  </a:moveTo>
                  <a:lnTo>
                    <a:pt x="448525" y="0"/>
                  </a:lnTo>
                  <a:lnTo>
                    <a:pt x="448525" y="11798"/>
                  </a:lnTo>
                  <a:lnTo>
                    <a:pt x="448525" y="23596"/>
                  </a:lnTo>
                  <a:lnTo>
                    <a:pt x="460311" y="23596"/>
                  </a:lnTo>
                  <a:lnTo>
                    <a:pt x="460311" y="11798"/>
                  </a:lnTo>
                  <a:lnTo>
                    <a:pt x="460311" y="0"/>
                  </a:lnTo>
                  <a:close/>
                </a:path>
                <a:path w="614045" h="47625">
                  <a:moveTo>
                    <a:pt x="472122" y="11798"/>
                  </a:moveTo>
                  <a:lnTo>
                    <a:pt x="460324" y="11798"/>
                  </a:lnTo>
                  <a:lnTo>
                    <a:pt x="460324" y="23596"/>
                  </a:lnTo>
                  <a:lnTo>
                    <a:pt x="472122" y="23596"/>
                  </a:lnTo>
                  <a:lnTo>
                    <a:pt x="472122" y="11798"/>
                  </a:lnTo>
                  <a:close/>
                </a:path>
                <a:path w="614045" h="47625">
                  <a:moveTo>
                    <a:pt x="483933" y="23609"/>
                  </a:moveTo>
                  <a:lnTo>
                    <a:pt x="472135" y="23609"/>
                  </a:lnTo>
                  <a:lnTo>
                    <a:pt x="472135" y="35407"/>
                  </a:lnTo>
                  <a:lnTo>
                    <a:pt x="483933" y="35407"/>
                  </a:lnTo>
                  <a:lnTo>
                    <a:pt x="483933" y="23609"/>
                  </a:lnTo>
                  <a:close/>
                </a:path>
                <a:path w="614045" h="47625">
                  <a:moveTo>
                    <a:pt x="483933" y="11798"/>
                  </a:moveTo>
                  <a:lnTo>
                    <a:pt x="472135" y="11798"/>
                  </a:lnTo>
                  <a:lnTo>
                    <a:pt x="472135" y="23596"/>
                  </a:lnTo>
                  <a:lnTo>
                    <a:pt x="483933" y="23596"/>
                  </a:lnTo>
                  <a:lnTo>
                    <a:pt x="483933" y="11798"/>
                  </a:lnTo>
                  <a:close/>
                </a:path>
                <a:path w="614045" h="47625">
                  <a:moveTo>
                    <a:pt x="507517" y="11798"/>
                  </a:moveTo>
                  <a:lnTo>
                    <a:pt x="495731" y="11798"/>
                  </a:lnTo>
                  <a:lnTo>
                    <a:pt x="495731" y="23596"/>
                  </a:lnTo>
                  <a:lnTo>
                    <a:pt x="507517" y="23596"/>
                  </a:lnTo>
                  <a:lnTo>
                    <a:pt x="507517" y="11798"/>
                  </a:lnTo>
                  <a:close/>
                </a:path>
                <a:path w="614045" h="47625">
                  <a:moveTo>
                    <a:pt x="531139" y="23609"/>
                  </a:moveTo>
                  <a:lnTo>
                    <a:pt x="519341" y="23609"/>
                  </a:lnTo>
                  <a:lnTo>
                    <a:pt x="519341" y="35407"/>
                  </a:lnTo>
                  <a:lnTo>
                    <a:pt x="531139" y="35407"/>
                  </a:lnTo>
                  <a:lnTo>
                    <a:pt x="531139" y="23609"/>
                  </a:lnTo>
                  <a:close/>
                </a:path>
                <a:path w="614045" h="47625">
                  <a:moveTo>
                    <a:pt x="531139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19341" y="23596"/>
                  </a:lnTo>
                  <a:lnTo>
                    <a:pt x="531139" y="23596"/>
                  </a:lnTo>
                  <a:lnTo>
                    <a:pt x="531139" y="11798"/>
                  </a:lnTo>
                  <a:lnTo>
                    <a:pt x="531139" y="0"/>
                  </a:lnTo>
                  <a:close/>
                </a:path>
                <a:path w="614045" h="47625">
                  <a:moveTo>
                    <a:pt x="542950" y="11798"/>
                  </a:moveTo>
                  <a:lnTo>
                    <a:pt x="531152" y="11798"/>
                  </a:lnTo>
                  <a:lnTo>
                    <a:pt x="531152" y="23596"/>
                  </a:lnTo>
                  <a:lnTo>
                    <a:pt x="542950" y="23596"/>
                  </a:lnTo>
                  <a:lnTo>
                    <a:pt x="542950" y="11798"/>
                  </a:lnTo>
                  <a:close/>
                </a:path>
                <a:path w="614045" h="47625">
                  <a:moveTo>
                    <a:pt x="578345" y="23609"/>
                  </a:moveTo>
                  <a:lnTo>
                    <a:pt x="566547" y="23609"/>
                  </a:lnTo>
                  <a:lnTo>
                    <a:pt x="554748" y="23609"/>
                  </a:lnTo>
                  <a:lnTo>
                    <a:pt x="542950" y="23609"/>
                  </a:lnTo>
                  <a:lnTo>
                    <a:pt x="531152" y="23609"/>
                  </a:lnTo>
                  <a:lnTo>
                    <a:pt x="531152" y="35407"/>
                  </a:lnTo>
                  <a:lnTo>
                    <a:pt x="542950" y="35407"/>
                  </a:lnTo>
                  <a:lnTo>
                    <a:pt x="554748" y="35407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78345" y="23609"/>
                  </a:lnTo>
                  <a:close/>
                </a:path>
                <a:path w="614045" h="47625">
                  <a:moveTo>
                    <a:pt x="590143" y="11798"/>
                  </a:moveTo>
                  <a:lnTo>
                    <a:pt x="578345" y="11798"/>
                  </a:lnTo>
                  <a:lnTo>
                    <a:pt x="578345" y="23596"/>
                  </a:lnTo>
                  <a:lnTo>
                    <a:pt x="590143" y="23596"/>
                  </a:lnTo>
                  <a:lnTo>
                    <a:pt x="590143" y="11798"/>
                  </a:lnTo>
                  <a:close/>
                </a:path>
                <a:path w="614045" h="47625">
                  <a:moveTo>
                    <a:pt x="613752" y="0"/>
                  </a:moveTo>
                  <a:lnTo>
                    <a:pt x="601967" y="0"/>
                  </a:lnTo>
                  <a:lnTo>
                    <a:pt x="601967" y="11798"/>
                  </a:lnTo>
                  <a:lnTo>
                    <a:pt x="613752" y="11798"/>
                  </a:lnTo>
                  <a:lnTo>
                    <a:pt x="61375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5958433" y="4203115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09" h="47625">
                  <a:moveTo>
                    <a:pt x="23583" y="23609"/>
                  </a:moveTo>
                  <a:lnTo>
                    <a:pt x="11798" y="23609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23583" y="35407"/>
                  </a:lnTo>
                  <a:lnTo>
                    <a:pt x="23583" y="23609"/>
                  </a:lnTo>
                  <a:close/>
                </a:path>
                <a:path w="626109" h="47625">
                  <a:moveTo>
                    <a:pt x="35394" y="23609"/>
                  </a:moveTo>
                  <a:lnTo>
                    <a:pt x="23596" y="23609"/>
                  </a:lnTo>
                  <a:lnTo>
                    <a:pt x="23596" y="35407"/>
                  </a:lnTo>
                  <a:lnTo>
                    <a:pt x="23596" y="47205"/>
                  </a:lnTo>
                  <a:lnTo>
                    <a:pt x="35394" y="47205"/>
                  </a:lnTo>
                  <a:lnTo>
                    <a:pt x="35394" y="35407"/>
                  </a:lnTo>
                  <a:lnTo>
                    <a:pt x="35394" y="23609"/>
                  </a:lnTo>
                  <a:close/>
                </a:path>
                <a:path w="626109" h="47625">
                  <a:moveTo>
                    <a:pt x="35394" y="11798"/>
                  </a:moveTo>
                  <a:lnTo>
                    <a:pt x="23596" y="11798"/>
                  </a:lnTo>
                  <a:lnTo>
                    <a:pt x="23596" y="23596"/>
                  </a:lnTo>
                  <a:lnTo>
                    <a:pt x="35394" y="23596"/>
                  </a:lnTo>
                  <a:lnTo>
                    <a:pt x="35394" y="11798"/>
                  </a:lnTo>
                  <a:close/>
                </a:path>
                <a:path w="626109" h="47625">
                  <a:moveTo>
                    <a:pt x="47205" y="23609"/>
                  </a:move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47205" y="23609"/>
                  </a:lnTo>
                  <a:close/>
                </a:path>
                <a:path w="626109" h="47625">
                  <a:moveTo>
                    <a:pt x="58991" y="11798"/>
                  </a:moveTo>
                  <a:lnTo>
                    <a:pt x="47205" y="11798"/>
                  </a:lnTo>
                  <a:lnTo>
                    <a:pt x="35407" y="11798"/>
                  </a:lnTo>
                  <a:lnTo>
                    <a:pt x="35407" y="23596"/>
                  </a:lnTo>
                  <a:lnTo>
                    <a:pt x="47205" y="23596"/>
                  </a:lnTo>
                  <a:lnTo>
                    <a:pt x="58991" y="23596"/>
                  </a:lnTo>
                  <a:lnTo>
                    <a:pt x="58991" y="11798"/>
                  </a:lnTo>
                  <a:close/>
                </a:path>
                <a:path w="626109" h="47625">
                  <a:moveTo>
                    <a:pt x="82613" y="11798"/>
                  </a:moveTo>
                  <a:lnTo>
                    <a:pt x="70815" y="11798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82613" y="11798"/>
                  </a:lnTo>
                  <a:close/>
                </a:path>
                <a:path w="626109" h="47625">
                  <a:moveTo>
                    <a:pt x="106222" y="23609"/>
                  </a:move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06222" y="23609"/>
                  </a:lnTo>
                  <a:close/>
                </a:path>
                <a:path w="626109" h="47625">
                  <a:moveTo>
                    <a:pt x="106222" y="11798"/>
                  </a:moveTo>
                  <a:lnTo>
                    <a:pt x="94424" y="11798"/>
                  </a:lnTo>
                  <a:lnTo>
                    <a:pt x="94424" y="23596"/>
                  </a:lnTo>
                  <a:lnTo>
                    <a:pt x="106222" y="23596"/>
                  </a:lnTo>
                  <a:lnTo>
                    <a:pt x="106222" y="11798"/>
                  </a:lnTo>
                  <a:close/>
                </a:path>
                <a:path w="626109" h="47625">
                  <a:moveTo>
                    <a:pt x="129819" y="23609"/>
                  </a:moveTo>
                  <a:lnTo>
                    <a:pt x="118021" y="23609"/>
                  </a:lnTo>
                  <a:lnTo>
                    <a:pt x="118021" y="35407"/>
                  </a:lnTo>
                  <a:lnTo>
                    <a:pt x="129819" y="35407"/>
                  </a:lnTo>
                  <a:lnTo>
                    <a:pt x="129819" y="23609"/>
                  </a:lnTo>
                  <a:close/>
                </a:path>
                <a:path w="626109" h="47625">
                  <a:moveTo>
                    <a:pt x="141630" y="23609"/>
                  </a:moveTo>
                  <a:lnTo>
                    <a:pt x="129832" y="23609"/>
                  </a:lnTo>
                  <a:lnTo>
                    <a:pt x="129832" y="35407"/>
                  </a:lnTo>
                  <a:lnTo>
                    <a:pt x="141630" y="35407"/>
                  </a:lnTo>
                  <a:lnTo>
                    <a:pt x="141630" y="23609"/>
                  </a:lnTo>
                  <a:close/>
                </a:path>
                <a:path w="626109" h="47625">
                  <a:moveTo>
                    <a:pt x="141630" y="11798"/>
                  </a:moveTo>
                  <a:lnTo>
                    <a:pt x="129832" y="11798"/>
                  </a:lnTo>
                  <a:lnTo>
                    <a:pt x="129832" y="23596"/>
                  </a:lnTo>
                  <a:lnTo>
                    <a:pt x="141630" y="23596"/>
                  </a:lnTo>
                  <a:lnTo>
                    <a:pt x="141630" y="11798"/>
                  </a:lnTo>
                  <a:close/>
                </a:path>
                <a:path w="626109" h="47625">
                  <a:moveTo>
                    <a:pt x="177025" y="23609"/>
                  </a:moveTo>
                  <a:lnTo>
                    <a:pt x="165239" y="23609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close/>
                </a:path>
                <a:path w="626109" h="47625">
                  <a:moveTo>
                    <a:pt x="177025" y="11798"/>
                  </a:moveTo>
                  <a:lnTo>
                    <a:pt x="165239" y="11798"/>
                  </a:lnTo>
                  <a:lnTo>
                    <a:pt x="153441" y="11798"/>
                  </a:lnTo>
                  <a:lnTo>
                    <a:pt x="153441" y="23596"/>
                  </a:lnTo>
                  <a:lnTo>
                    <a:pt x="165239" y="23596"/>
                  </a:lnTo>
                  <a:lnTo>
                    <a:pt x="177025" y="23596"/>
                  </a:lnTo>
                  <a:lnTo>
                    <a:pt x="177025" y="11798"/>
                  </a:lnTo>
                  <a:close/>
                </a:path>
                <a:path w="626109" h="47625">
                  <a:moveTo>
                    <a:pt x="200647" y="23609"/>
                  </a:move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00647" y="23609"/>
                  </a:lnTo>
                  <a:close/>
                </a:path>
                <a:path w="626109" h="47625">
                  <a:moveTo>
                    <a:pt x="212432" y="11798"/>
                  </a:moveTo>
                  <a:lnTo>
                    <a:pt x="200647" y="11798"/>
                  </a:lnTo>
                  <a:lnTo>
                    <a:pt x="200647" y="23596"/>
                  </a:lnTo>
                  <a:lnTo>
                    <a:pt x="212432" y="23596"/>
                  </a:lnTo>
                  <a:lnTo>
                    <a:pt x="212432" y="11798"/>
                  </a:lnTo>
                  <a:close/>
                </a:path>
                <a:path w="626109" h="47625">
                  <a:moveTo>
                    <a:pt x="224243" y="11798"/>
                  </a:moveTo>
                  <a:lnTo>
                    <a:pt x="212458" y="11798"/>
                  </a:lnTo>
                  <a:lnTo>
                    <a:pt x="212458" y="23596"/>
                  </a:lnTo>
                  <a:lnTo>
                    <a:pt x="224243" y="23596"/>
                  </a:lnTo>
                  <a:lnTo>
                    <a:pt x="224243" y="11798"/>
                  </a:lnTo>
                  <a:close/>
                </a:path>
                <a:path w="626109" h="47625">
                  <a:moveTo>
                    <a:pt x="247840" y="11798"/>
                  </a:moveTo>
                  <a:lnTo>
                    <a:pt x="236054" y="11798"/>
                  </a:lnTo>
                  <a:lnTo>
                    <a:pt x="224256" y="11798"/>
                  </a:lnTo>
                  <a:lnTo>
                    <a:pt x="224256" y="23596"/>
                  </a:lnTo>
                  <a:lnTo>
                    <a:pt x="236054" y="23596"/>
                  </a:lnTo>
                  <a:lnTo>
                    <a:pt x="247840" y="23596"/>
                  </a:lnTo>
                  <a:lnTo>
                    <a:pt x="247840" y="11798"/>
                  </a:lnTo>
                  <a:close/>
                </a:path>
                <a:path w="626109" h="47625">
                  <a:moveTo>
                    <a:pt x="259664" y="23609"/>
                  </a:moveTo>
                  <a:lnTo>
                    <a:pt x="247865" y="23609"/>
                  </a:lnTo>
                  <a:lnTo>
                    <a:pt x="247865" y="35407"/>
                  </a:lnTo>
                  <a:lnTo>
                    <a:pt x="259664" y="35407"/>
                  </a:lnTo>
                  <a:lnTo>
                    <a:pt x="259664" y="23609"/>
                  </a:lnTo>
                  <a:close/>
                </a:path>
                <a:path w="626109" h="47625">
                  <a:moveTo>
                    <a:pt x="271449" y="11798"/>
                  </a:moveTo>
                  <a:lnTo>
                    <a:pt x="259664" y="11798"/>
                  </a:lnTo>
                  <a:lnTo>
                    <a:pt x="259664" y="23596"/>
                  </a:lnTo>
                  <a:lnTo>
                    <a:pt x="271449" y="23596"/>
                  </a:lnTo>
                  <a:lnTo>
                    <a:pt x="271449" y="11798"/>
                  </a:lnTo>
                  <a:close/>
                </a:path>
                <a:path w="626109" h="47625">
                  <a:moveTo>
                    <a:pt x="283260" y="23609"/>
                  </a:moveTo>
                  <a:lnTo>
                    <a:pt x="271475" y="23609"/>
                  </a:lnTo>
                  <a:lnTo>
                    <a:pt x="271475" y="35407"/>
                  </a:lnTo>
                  <a:lnTo>
                    <a:pt x="283260" y="35407"/>
                  </a:lnTo>
                  <a:lnTo>
                    <a:pt x="283260" y="23609"/>
                  </a:lnTo>
                  <a:close/>
                </a:path>
                <a:path w="626109" h="47625">
                  <a:moveTo>
                    <a:pt x="283260" y="11798"/>
                  </a:moveTo>
                  <a:lnTo>
                    <a:pt x="271475" y="11798"/>
                  </a:lnTo>
                  <a:lnTo>
                    <a:pt x="271475" y="23596"/>
                  </a:lnTo>
                  <a:lnTo>
                    <a:pt x="283260" y="23596"/>
                  </a:lnTo>
                  <a:lnTo>
                    <a:pt x="283260" y="11798"/>
                  </a:lnTo>
                  <a:close/>
                </a:path>
                <a:path w="626109" h="47625">
                  <a:moveTo>
                    <a:pt x="306857" y="23609"/>
                  </a:moveTo>
                  <a:lnTo>
                    <a:pt x="295071" y="23609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close/>
                </a:path>
                <a:path w="626109" h="47625">
                  <a:moveTo>
                    <a:pt x="306857" y="11798"/>
                  </a:moveTo>
                  <a:lnTo>
                    <a:pt x="295071" y="11798"/>
                  </a:lnTo>
                  <a:lnTo>
                    <a:pt x="283273" y="11798"/>
                  </a:lnTo>
                  <a:lnTo>
                    <a:pt x="283273" y="23596"/>
                  </a:lnTo>
                  <a:lnTo>
                    <a:pt x="295071" y="23596"/>
                  </a:lnTo>
                  <a:lnTo>
                    <a:pt x="306857" y="23596"/>
                  </a:lnTo>
                  <a:lnTo>
                    <a:pt x="306857" y="11798"/>
                  </a:lnTo>
                  <a:close/>
                </a:path>
                <a:path w="626109" h="47625">
                  <a:moveTo>
                    <a:pt x="318668" y="0"/>
                  </a:moveTo>
                  <a:lnTo>
                    <a:pt x="306882" y="0"/>
                  </a:lnTo>
                  <a:lnTo>
                    <a:pt x="306882" y="11798"/>
                  </a:lnTo>
                  <a:lnTo>
                    <a:pt x="306882" y="23596"/>
                  </a:lnTo>
                  <a:lnTo>
                    <a:pt x="318668" y="23596"/>
                  </a:lnTo>
                  <a:lnTo>
                    <a:pt x="318668" y="11798"/>
                  </a:lnTo>
                  <a:lnTo>
                    <a:pt x="318668" y="0"/>
                  </a:lnTo>
                  <a:close/>
                </a:path>
                <a:path w="626109" h="47625">
                  <a:moveTo>
                    <a:pt x="330479" y="23609"/>
                  </a:moveTo>
                  <a:lnTo>
                    <a:pt x="318681" y="23609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close/>
                </a:path>
                <a:path w="626109" h="47625">
                  <a:moveTo>
                    <a:pt x="330479" y="11798"/>
                  </a:moveTo>
                  <a:lnTo>
                    <a:pt x="318681" y="11798"/>
                  </a:lnTo>
                  <a:lnTo>
                    <a:pt x="318681" y="23596"/>
                  </a:lnTo>
                  <a:lnTo>
                    <a:pt x="330479" y="23596"/>
                  </a:lnTo>
                  <a:lnTo>
                    <a:pt x="330479" y="11798"/>
                  </a:lnTo>
                  <a:close/>
                </a:path>
                <a:path w="626109" h="47625">
                  <a:moveTo>
                    <a:pt x="342277" y="11798"/>
                  </a:moveTo>
                  <a:lnTo>
                    <a:pt x="330492" y="11798"/>
                  </a:lnTo>
                  <a:lnTo>
                    <a:pt x="330492" y="23596"/>
                  </a:lnTo>
                  <a:lnTo>
                    <a:pt x="342277" y="23596"/>
                  </a:lnTo>
                  <a:lnTo>
                    <a:pt x="342277" y="11798"/>
                  </a:lnTo>
                  <a:close/>
                </a:path>
                <a:path w="626109" h="47625">
                  <a:moveTo>
                    <a:pt x="354088" y="11798"/>
                  </a:moveTo>
                  <a:lnTo>
                    <a:pt x="342290" y="11798"/>
                  </a:lnTo>
                  <a:lnTo>
                    <a:pt x="342290" y="23596"/>
                  </a:lnTo>
                  <a:lnTo>
                    <a:pt x="354088" y="23596"/>
                  </a:lnTo>
                  <a:lnTo>
                    <a:pt x="354088" y="11798"/>
                  </a:lnTo>
                  <a:close/>
                </a:path>
                <a:path w="626109" h="47625">
                  <a:moveTo>
                    <a:pt x="365874" y="23609"/>
                  </a:moveTo>
                  <a:lnTo>
                    <a:pt x="354088" y="23609"/>
                  </a:lnTo>
                  <a:lnTo>
                    <a:pt x="342290" y="23609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65874" y="35407"/>
                  </a:lnTo>
                  <a:lnTo>
                    <a:pt x="365874" y="23609"/>
                  </a:lnTo>
                  <a:close/>
                </a:path>
                <a:path w="626109" h="47625">
                  <a:moveTo>
                    <a:pt x="377685" y="23609"/>
                  </a:moveTo>
                  <a:lnTo>
                    <a:pt x="365899" y="23609"/>
                  </a:lnTo>
                  <a:lnTo>
                    <a:pt x="365899" y="35407"/>
                  </a:lnTo>
                  <a:lnTo>
                    <a:pt x="377685" y="35407"/>
                  </a:lnTo>
                  <a:lnTo>
                    <a:pt x="377685" y="23609"/>
                  </a:lnTo>
                  <a:close/>
                </a:path>
                <a:path w="626109" h="47625">
                  <a:moveTo>
                    <a:pt x="377685" y="0"/>
                  </a:moveTo>
                  <a:lnTo>
                    <a:pt x="365899" y="0"/>
                  </a:lnTo>
                  <a:lnTo>
                    <a:pt x="365899" y="11798"/>
                  </a:lnTo>
                  <a:lnTo>
                    <a:pt x="377685" y="11798"/>
                  </a:lnTo>
                  <a:lnTo>
                    <a:pt x="377685" y="0"/>
                  </a:lnTo>
                  <a:close/>
                </a:path>
                <a:path w="626109" h="47625">
                  <a:moveTo>
                    <a:pt x="413092" y="0"/>
                  </a:moveTo>
                  <a:lnTo>
                    <a:pt x="401307" y="0"/>
                  </a:ln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13092" y="11798"/>
                  </a:lnTo>
                  <a:lnTo>
                    <a:pt x="413092" y="0"/>
                  </a:lnTo>
                  <a:close/>
                </a:path>
                <a:path w="626109" h="47625">
                  <a:moveTo>
                    <a:pt x="424903" y="23609"/>
                  </a:moveTo>
                  <a:lnTo>
                    <a:pt x="413105" y="23609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close/>
                </a:path>
                <a:path w="626109" h="47625">
                  <a:moveTo>
                    <a:pt x="424903" y="11798"/>
                  </a:moveTo>
                  <a:lnTo>
                    <a:pt x="413105" y="11798"/>
                  </a:lnTo>
                  <a:lnTo>
                    <a:pt x="413105" y="23596"/>
                  </a:lnTo>
                  <a:lnTo>
                    <a:pt x="424903" y="23596"/>
                  </a:lnTo>
                  <a:lnTo>
                    <a:pt x="424903" y="11798"/>
                  </a:lnTo>
                  <a:close/>
                </a:path>
                <a:path w="626109" h="47625">
                  <a:moveTo>
                    <a:pt x="436702" y="23609"/>
                  </a:moveTo>
                  <a:lnTo>
                    <a:pt x="424916" y="23609"/>
                  </a:lnTo>
                  <a:lnTo>
                    <a:pt x="424916" y="35407"/>
                  </a:lnTo>
                  <a:lnTo>
                    <a:pt x="436702" y="35407"/>
                  </a:lnTo>
                  <a:lnTo>
                    <a:pt x="436702" y="23609"/>
                  </a:lnTo>
                  <a:close/>
                </a:path>
                <a:path w="626109" h="47625">
                  <a:moveTo>
                    <a:pt x="436702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36702" y="11798"/>
                  </a:lnTo>
                  <a:lnTo>
                    <a:pt x="436702" y="0"/>
                  </a:lnTo>
                  <a:close/>
                </a:path>
                <a:path w="626109" h="47625">
                  <a:moveTo>
                    <a:pt x="448513" y="23609"/>
                  </a:moveTo>
                  <a:lnTo>
                    <a:pt x="436714" y="23609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48513" y="23609"/>
                  </a:lnTo>
                  <a:close/>
                </a:path>
                <a:path w="626109" h="47625">
                  <a:moveTo>
                    <a:pt x="460298" y="0"/>
                  </a:moveTo>
                  <a:lnTo>
                    <a:pt x="448513" y="0"/>
                  </a:lnTo>
                  <a:lnTo>
                    <a:pt x="436714" y="0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60298" y="11798"/>
                  </a:lnTo>
                  <a:lnTo>
                    <a:pt x="460298" y="0"/>
                  </a:lnTo>
                  <a:close/>
                </a:path>
                <a:path w="626109" h="47625">
                  <a:moveTo>
                    <a:pt x="472109" y="11798"/>
                  </a:moveTo>
                  <a:lnTo>
                    <a:pt x="460324" y="11798"/>
                  </a:lnTo>
                  <a:lnTo>
                    <a:pt x="460324" y="23596"/>
                  </a:lnTo>
                  <a:lnTo>
                    <a:pt x="472109" y="23596"/>
                  </a:lnTo>
                  <a:lnTo>
                    <a:pt x="472109" y="11798"/>
                  </a:lnTo>
                  <a:close/>
                </a:path>
                <a:path w="626109" h="47625">
                  <a:moveTo>
                    <a:pt x="483920" y="23609"/>
                  </a:moveTo>
                  <a:lnTo>
                    <a:pt x="472122" y="23609"/>
                  </a:lnTo>
                  <a:lnTo>
                    <a:pt x="472122" y="35407"/>
                  </a:lnTo>
                  <a:lnTo>
                    <a:pt x="483920" y="35407"/>
                  </a:lnTo>
                  <a:lnTo>
                    <a:pt x="483920" y="23609"/>
                  </a:lnTo>
                  <a:close/>
                </a:path>
                <a:path w="626109" h="47625">
                  <a:moveTo>
                    <a:pt x="483920" y="11798"/>
                  </a:moveTo>
                  <a:lnTo>
                    <a:pt x="472122" y="11798"/>
                  </a:lnTo>
                  <a:lnTo>
                    <a:pt x="472122" y="23596"/>
                  </a:lnTo>
                  <a:lnTo>
                    <a:pt x="483920" y="23596"/>
                  </a:lnTo>
                  <a:lnTo>
                    <a:pt x="483920" y="11798"/>
                  </a:lnTo>
                  <a:close/>
                </a:path>
                <a:path w="626109" h="47625">
                  <a:moveTo>
                    <a:pt x="507530" y="11798"/>
                  </a:moveTo>
                  <a:lnTo>
                    <a:pt x="495731" y="11798"/>
                  </a:lnTo>
                  <a:lnTo>
                    <a:pt x="495731" y="23596"/>
                  </a:lnTo>
                  <a:lnTo>
                    <a:pt x="507530" y="23596"/>
                  </a:lnTo>
                  <a:lnTo>
                    <a:pt x="507530" y="11798"/>
                  </a:lnTo>
                  <a:close/>
                </a:path>
                <a:path w="626109" h="47625">
                  <a:moveTo>
                    <a:pt x="519315" y="23609"/>
                  </a:moveTo>
                  <a:lnTo>
                    <a:pt x="507530" y="23609"/>
                  </a:lnTo>
                  <a:lnTo>
                    <a:pt x="495731" y="23609"/>
                  </a:ln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507530" y="35407"/>
                  </a:lnTo>
                  <a:lnTo>
                    <a:pt x="519315" y="35407"/>
                  </a:lnTo>
                  <a:lnTo>
                    <a:pt x="519315" y="23609"/>
                  </a:lnTo>
                  <a:close/>
                </a:path>
                <a:path w="626109" h="47625">
                  <a:moveTo>
                    <a:pt x="519315" y="0"/>
                  </a:moveTo>
                  <a:lnTo>
                    <a:pt x="507530" y="0"/>
                  </a:lnTo>
                  <a:lnTo>
                    <a:pt x="507530" y="11798"/>
                  </a:lnTo>
                  <a:lnTo>
                    <a:pt x="519315" y="11798"/>
                  </a:lnTo>
                  <a:lnTo>
                    <a:pt x="519315" y="0"/>
                  </a:lnTo>
                  <a:close/>
                </a:path>
                <a:path w="626109" h="47625">
                  <a:moveTo>
                    <a:pt x="531126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19341" y="23596"/>
                  </a:lnTo>
                  <a:lnTo>
                    <a:pt x="531126" y="23596"/>
                  </a:lnTo>
                  <a:lnTo>
                    <a:pt x="531126" y="11798"/>
                  </a:lnTo>
                  <a:lnTo>
                    <a:pt x="531126" y="0"/>
                  </a:lnTo>
                  <a:close/>
                </a:path>
                <a:path w="626109" h="47625">
                  <a:moveTo>
                    <a:pt x="542937" y="11798"/>
                  </a:moveTo>
                  <a:lnTo>
                    <a:pt x="531139" y="11798"/>
                  </a:lnTo>
                  <a:lnTo>
                    <a:pt x="531139" y="23596"/>
                  </a:lnTo>
                  <a:lnTo>
                    <a:pt x="542937" y="23596"/>
                  </a:lnTo>
                  <a:lnTo>
                    <a:pt x="542937" y="11798"/>
                  </a:lnTo>
                  <a:close/>
                </a:path>
                <a:path w="626109" h="47625">
                  <a:moveTo>
                    <a:pt x="601941" y="0"/>
                  </a:moveTo>
                  <a:lnTo>
                    <a:pt x="601941" y="0"/>
                  </a:lnTo>
                  <a:lnTo>
                    <a:pt x="542950" y="0"/>
                  </a:ln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66547" y="23596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90143" y="11798"/>
                  </a:lnTo>
                  <a:lnTo>
                    <a:pt x="590143" y="23596"/>
                  </a:lnTo>
                  <a:lnTo>
                    <a:pt x="601941" y="23596"/>
                  </a:lnTo>
                  <a:lnTo>
                    <a:pt x="601941" y="11798"/>
                  </a:lnTo>
                  <a:lnTo>
                    <a:pt x="601941" y="0"/>
                  </a:lnTo>
                  <a:close/>
                </a:path>
                <a:path w="626109" h="47625">
                  <a:moveTo>
                    <a:pt x="613765" y="0"/>
                  </a:moveTo>
                  <a:lnTo>
                    <a:pt x="601967" y="0"/>
                  </a:lnTo>
                  <a:lnTo>
                    <a:pt x="601967" y="11798"/>
                  </a:lnTo>
                  <a:lnTo>
                    <a:pt x="601967" y="23596"/>
                  </a:lnTo>
                  <a:lnTo>
                    <a:pt x="613765" y="23596"/>
                  </a:lnTo>
                  <a:lnTo>
                    <a:pt x="613765" y="11798"/>
                  </a:lnTo>
                  <a:lnTo>
                    <a:pt x="613765" y="0"/>
                  </a:lnTo>
                  <a:close/>
                </a:path>
                <a:path w="626109" h="47625">
                  <a:moveTo>
                    <a:pt x="625551" y="23609"/>
                  </a:moveTo>
                  <a:lnTo>
                    <a:pt x="613765" y="23609"/>
                  </a:lnTo>
                  <a:lnTo>
                    <a:pt x="601967" y="23609"/>
                  </a:lnTo>
                  <a:lnTo>
                    <a:pt x="601967" y="35407"/>
                  </a:lnTo>
                  <a:lnTo>
                    <a:pt x="613765" y="35407"/>
                  </a:lnTo>
                  <a:lnTo>
                    <a:pt x="625551" y="35407"/>
                  </a:lnTo>
                  <a:lnTo>
                    <a:pt x="625551" y="2360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5970232" y="4238523"/>
              <a:ext cx="601980" cy="35560"/>
            </a:xfrm>
            <a:custGeom>
              <a:avLst/>
              <a:gdLst/>
              <a:ahLst/>
              <a:cxnLst/>
              <a:rect l="l" t="t" r="r" b="b"/>
              <a:pathLst>
                <a:path w="601979" h="35560">
                  <a:moveTo>
                    <a:pt x="11785" y="23609"/>
                  </a:moveTo>
                  <a:lnTo>
                    <a:pt x="0" y="23609"/>
                  </a:lnTo>
                  <a:lnTo>
                    <a:pt x="0" y="35407"/>
                  </a:lnTo>
                  <a:lnTo>
                    <a:pt x="11785" y="35407"/>
                  </a:lnTo>
                  <a:lnTo>
                    <a:pt x="11785" y="23609"/>
                  </a:lnTo>
                  <a:close/>
                </a:path>
                <a:path w="601979" h="35560">
                  <a:moveTo>
                    <a:pt x="23596" y="11811"/>
                  </a:moveTo>
                  <a:lnTo>
                    <a:pt x="11798" y="11811"/>
                  </a:lnTo>
                  <a:lnTo>
                    <a:pt x="11798" y="23609"/>
                  </a:lnTo>
                  <a:lnTo>
                    <a:pt x="23596" y="23609"/>
                  </a:lnTo>
                  <a:lnTo>
                    <a:pt x="23596" y="11811"/>
                  </a:lnTo>
                  <a:close/>
                </a:path>
                <a:path w="601979" h="35560">
                  <a:moveTo>
                    <a:pt x="23596" y="0"/>
                  </a:moveTo>
                  <a:lnTo>
                    <a:pt x="11798" y="0"/>
                  </a:lnTo>
                  <a:lnTo>
                    <a:pt x="11798" y="11798"/>
                  </a:lnTo>
                  <a:lnTo>
                    <a:pt x="23596" y="11798"/>
                  </a:lnTo>
                  <a:lnTo>
                    <a:pt x="23596" y="0"/>
                  </a:lnTo>
                  <a:close/>
                </a:path>
                <a:path w="601979" h="35560">
                  <a:moveTo>
                    <a:pt x="35407" y="11811"/>
                  </a:moveTo>
                  <a:lnTo>
                    <a:pt x="23609" y="11811"/>
                  </a:lnTo>
                  <a:lnTo>
                    <a:pt x="23609" y="23609"/>
                  </a:lnTo>
                  <a:lnTo>
                    <a:pt x="35407" y="23609"/>
                  </a:lnTo>
                  <a:lnTo>
                    <a:pt x="35407" y="11811"/>
                  </a:lnTo>
                  <a:close/>
                </a:path>
                <a:path w="601979" h="35560">
                  <a:moveTo>
                    <a:pt x="47193" y="23609"/>
                  </a:moveTo>
                  <a:lnTo>
                    <a:pt x="35407" y="23609"/>
                  </a:lnTo>
                  <a:lnTo>
                    <a:pt x="35407" y="35407"/>
                  </a:lnTo>
                  <a:lnTo>
                    <a:pt x="47193" y="35407"/>
                  </a:lnTo>
                  <a:lnTo>
                    <a:pt x="47193" y="23609"/>
                  </a:lnTo>
                  <a:close/>
                </a:path>
                <a:path w="601979" h="35560">
                  <a:moveTo>
                    <a:pt x="82613" y="11811"/>
                  </a:moveTo>
                  <a:lnTo>
                    <a:pt x="70815" y="11811"/>
                  </a:lnTo>
                  <a:lnTo>
                    <a:pt x="70815" y="23609"/>
                  </a:lnTo>
                  <a:lnTo>
                    <a:pt x="59016" y="23609"/>
                  </a:lnTo>
                  <a:lnTo>
                    <a:pt x="59016" y="11811"/>
                  </a:lnTo>
                  <a:lnTo>
                    <a:pt x="47218" y="11811"/>
                  </a:lnTo>
                  <a:lnTo>
                    <a:pt x="47218" y="23609"/>
                  </a:lnTo>
                  <a:lnTo>
                    <a:pt x="47218" y="35407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09"/>
                  </a:lnTo>
                  <a:lnTo>
                    <a:pt x="82613" y="11811"/>
                  </a:lnTo>
                  <a:close/>
                </a:path>
                <a:path w="601979" h="35560">
                  <a:moveTo>
                    <a:pt x="82613" y="0"/>
                  </a:moveTo>
                  <a:lnTo>
                    <a:pt x="70815" y="0"/>
                  </a:lnTo>
                  <a:lnTo>
                    <a:pt x="59016" y="0"/>
                  </a:lnTo>
                  <a:lnTo>
                    <a:pt x="47218" y="0"/>
                  </a:lnTo>
                  <a:lnTo>
                    <a:pt x="47218" y="11798"/>
                  </a:lnTo>
                  <a:lnTo>
                    <a:pt x="59016" y="11798"/>
                  </a:lnTo>
                  <a:lnTo>
                    <a:pt x="70815" y="11798"/>
                  </a:lnTo>
                  <a:lnTo>
                    <a:pt x="82613" y="11798"/>
                  </a:lnTo>
                  <a:lnTo>
                    <a:pt x="82613" y="0"/>
                  </a:lnTo>
                  <a:close/>
                </a:path>
                <a:path w="601979" h="35560">
                  <a:moveTo>
                    <a:pt x="94424" y="11811"/>
                  </a:moveTo>
                  <a:lnTo>
                    <a:pt x="82626" y="11811"/>
                  </a:lnTo>
                  <a:lnTo>
                    <a:pt x="82626" y="23609"/>
                  </a:lnTo>
                  <a:lnTo>
                    <a:pt x="82626" y="35407"/>
                  </a:lnTo>
                  <a:lnTo>
                    <a:pt x="94424" y="35407"/>
                  </a:lnTo>
                  <a:lnTo>
                    <a:pt x="94424" y="23609"/>
                  </a:lnTo>
                  <a:lnTo>
                    <a:pt x="94424" y="11811"/>
                  </a:lnTo>
                  <a:close/>
                </a:path>
                <a:path w="601979" h="35560">
                  <a:moveTo>
                    <a:pt x="106210" y="0"/>
                  </a:moveTo>
                  <a:lnTo>
                    <a:pt x="94424" y="0"/>
                  </a:lnTo>
                  <a:lnTo>
                    <a:pt x="82626" y="0"/>
                  </a:lnTo>
                  <a:lnTo>
                    <a:pt x="82626" y="11798"/>
                  </a:lnTo>
                  <a:lnTo>
                    <a:pt x="94424" y="11798"/>
                  </a:lnTo>
                  <a:lnTo>
                    <a:pt x="106210" y="11798"/>
                  </a:lnTo>
                  <a:lnTo>
                    <a:pt x="106210" y="0"/>
                  </a:lnTo>
                  <a:close/>
                </a:path>
                <a:path w="601979" h="35560">
                  <a:moveTo>
                    <a:pt x="118021" y="11811"/>
                  </a:moveTo>
                  <a:lnTo>
                    <a:pt x="106222" y="11811"/>
                  </a:lnTo>
                  <a:lnTo>
                    <a:pt x="106222" y="23609"/>
                  </a:lnTo>
                  <a:lnTo>
                    <a:pt x="118021" y="23609"/>
                  </a:lnTo>
                  <a:lnTo>
                    <a:pt x="118021" y="11811"/>
                  </a:lnTo>
                  <a:close/>
                </a:path>
                <a:path w="601979" h="35560">
                  <a:moveTo>
                    <a:pt x="141617" y="11811"/>
                  </a:moveTo>
                  <a:lnTo>
                    <a:pt x="129832" y="11811"/>
                  </a:lnTo>
                  <a:lnTo>
                    <a:pt x="129832" y="23609"/>
                  </a:lnTo>
                  <a:lnTo>
                    <a:pt x="118033" y="23609"/>
                  </a:lnTo>
                  <a:lnTo>
                    <a:pt x="118033" y="35407"/>
                  </a:lnTo>
                  <a:lnTo>
                    <a:pt x="129832" y="35407"/>
                  </a:lnTo>
                  <a:lnTo>
                    <a:pt x="141617" y="35407"/>
                  </a:lnTo>
                  <a:lnTo>
                    <a:pt x="141617" y="23609"/>
                  </a:lnTo>
                  <a:lnTo>
                    <a:pt x="141617" y="11811"/>
                  </a:lnTo>
                  <a:close/>
                </a:path>
                <a:path w="601979" h="35560">
                  <a:moveTo>
                    <a:pt x="165227" y="23609"/>
                  </a:moveTo>
                  <a:lnTo>
                    <a:pt x="153441" y="23609"/>
                  </a:lnTo>
                  <a:lnTo>
                    <a:pt x="153441" y="35407"/>
                  </a:lnTo>
                  <a:lnTo>
                    <a:pt x="165227" y="35407"/>
                  </a:lnTo>
                  <a:lnTo>
                    <a:pt x="165227" y="23609"/>
                  </a:lnTo>
                  <a:close/>
                </a:path>
                <a:path w="601979" h="35560">
                  <a:moveTo>
                    <a:pt x="165227" y="0"/>
                  </a:moveTo>
                  <a:lnTo>
                    <a:pt x="153441" y="0"/>
                  </a:lnTo>
                  <a:lnTo>
                    <a:pt x="153441" y="11798"/>
                  </a:lnTo>
                  <a:lnTo>
                    <a:pt x="165227" y="11798"/>
                  </a:lnTo>
                  <a:lnTo>
                    <a:pt x="165227" y="0"/>
                  </a:lnTo>
                  <a:close/>
                </a:path>
                <a:path w="601979" h="35560">
                  <a:moveTo>
                    <a:pt x="177038" y="11811"/>
                  </a:moveTo>
                  <a:lnTo>
                    <a:pt x="165239" y="11811"/>
                  </a:lnTo>
                  <a:lnTo>
                    <a:pt x="165239" y="23609"/>
                  </a:lnTo>
                  <a:lnTo>
                    <a:pt x="177038" y="23609"/>
                  </a:lnTo>
                  <a:lnTo>
                    <a:pt x="177038" y="11811"/>
                  </a:lnTo>
                  <a:close/>
                </a:path>
                <a:path w="601979" h="35560">
                  <a:moveTo>
                    <a:pt x="177038" y="0"/>
                  </a:moveTo>
                  <a:lnTo>
                    <a:pt x="165239" y="0"/>
                  </a:lnTo>
                  <a:lnTo>
                    <a:pt x="165239" y="11798"/>
                  </a:lnTo>
                  <a:lnTo>
                    <a:pt x="177038" y="11798"/>
                  </a:lnTo>
                  <a:lnTo>
                    <a:pt x="177038" y="0"/>
                  </a:lnTo>
                  <a:close/>
                </a:path>
                <a:path w="601979" h="35560">
                  <a:moveTo>
                    <a:pt x="200634" y="11811"/>
                  </a:moveTo>
                  <a:lnTo>
                    <a:pt x="188849" y="11811"/>
                  </a:lnTo>
                  <a:lnTo>
                    <a:pt x="177050" y="11811"/>
                  </a:lnTo>
                  <a:lnTo>
                    <a:pt x="177050" y="23609"/>
                  </a:lnTo>
                  <a:lnTo>
                    <a:pt x="177050" y="35407"/>
                  </a:lnTo>
                  <a:lnTo>
                    <a:pt x="188849" y="35407"/>
                  </a:lnTo>
                  <a:lnTo>
                    <a:pt x="188849" y="23609"/>
                  </a:lnTo>
                  <a:lnTo>
                    <a:pt x="200634" y="23609"/>
                  </a:lnTo>
                  <a:lnTo>
                    <a:pt x="200634" y="11811"/>
                  </a:lnTo>
                  <a:close/>
                </a:path>
                <a:path w="601979" h="35560">
                  <a:moveTo>
                    <a:pt x="200634" y="0"/>
                  </a:moveTo>
                  <a:lnTo>
                    <a:pt x="188849" y="0"/>
                  </a:lnTo>
                  <a:lnTo>
                    <a:pt x="177050" y="0"/>
                  </a:lnTo>
                  <a:lnTo>
                    <a:pt x="177050" y="11798"/>
                  </a:lnTo>
                  <a:lnTo>
                    <a:pt x="188849" y="11798"/>
                  </a:lnTo>
                  <a:lnTo>
                    <a:pt x="200634" y="11798"/>
                  </a:lnTo>
                  <a:lnTo>
                    <a:pt x="200634" y="0"/>
                  </a:lnTo>
                  <a:close/>
                </a:path>
                <a:path w="601979" h="35560">
                  <a:moveTo>
                    <a:pt x="224256" y="23609"/>
                  </a:moveTo>
                  <a:lnTo>
                    <a:pt x="212458" y="23609"/>
                  </a:lnTo>
                  <a:lnTo>
                    <a:pt x="212458" y="35407"/>
                  </a:lnTo>
                  <a:lnTo>
                    <a:pt x="224256" y="35407"/>
                  </a:lnTo>
                  <a:lnTo>
                    <a:pt x="224256" y="23609"/>
                  </a:lnTo>
                  <a:close/>
                </a:path>
                <a:path w="601979" h="35560">
                  <a:moveTo>
                    <a:pt x="236042" y="11811"/>
                  </a:moveTo>
                  <a:lnTo>
                    <a:pt x="224256" y="11811"/>
                  </a:lnTo>
                  <a:lnTo>
                    <a:pt x="224256" y="23609"/>
                  </a:lnTo>
                  <a:lnTo>
                    <a:pt x="236042" y="23609"/>
                  </a:lnTo>
                  <a:lnTo>
                    <a:pt x="236042" y="11811"/>
                  </a:lnTo>
                  <a:close/>
                </a:path>
                <a:path w="601979" h="35560">
                  <a:moveTo>
                    <a:pt x="259651" y="11811"/>
                  </a:moveTo>
                  <a:lnTo>
                    <a:pt x="247865" y="11811"/>
                  </a:lnTo>
                  <a:lnTo>
                    <a:pt x="236067" y="11811"/>
                  </a:lnTo>
                  <a:lnTo>
                    <a:pt x="236067" y="23609"/>
                  </a:lnTo>
                  <a:lnTo>
                    <a:pt x="247865" y="23609"/>
                  </a:lnTo>
                  <a:lnTo>
                    <a:pt x="259651" y="23609"/>
                  </a:lnTo>
                  <a:lnTo>
                    <a:pt x="259651" y="11811"/>
                  </a:lnTo>
                  <a:close/>
                </a:path>
                <a:path w="601979" h="35560">
                  <a:moveTo>
                    <a:pt x="271462" y="23609"/>
                  </a:moveTo>
                  <a:lnTo>
                    <a:pt x="259676" y="23609"/>
                  </a:lnTo>
                  <a:lnTo>
                    <a:pt x="259676" y="35407"/>
                  </a:lnTo>
                  <a:lnTo>
                    <a:pt x="271462" y="35407"/>
                  </a:lnTo>
                  <a:lnTo>
                    <a:pt x="271462" y="23609"/>
                  </a:lnTo>
                  <a:close/>
                </a:path>
                <a:path w="601979" h="35560">
                  <a:moveTo>
                    <a:pt x="295059" y="23609"/>
                  </a:moveTo>
                  <a:lnTo>
                    <a:pt x="283273" y="23609"/>
                  </a:lnTo>
                  <a:lnTo>
                    <a:pt x="271475" y="23609"/>
                  </a:lnTo>
                  <a:lnTo>
                    <a:pt x="271475" y="35407"/>
                  </a:lnTo>
                  <a:lnTo>
                    <a:pt x="283273" y="35407"/>
                  </a:lnTo>
                  <a:lnTo>
                    <a:pt x="295059" y="35407"/>
                  </a:lnTo>
                  <a:lnTo>
                    <a:pt x="295059" y="23609"/>
                  </a:lnTo>
                  <a:close/>
                </a:path>
                <a:path w="601979" h="35560">
                  <a:moveTo>
                    <a:pt x="295059" y="0"/>
                  </a:moveTo>
                  <a:lnTo>
                    <a:pt x="283273" y="0"/>
                  </a:lnTo>
                  <a:lnTo>
                    <a:pt x="271475" y="0"/>
                  </a:lnTo>
                  <a:lnTo>
                    <a:pt x="271475" y="11798"/>
                  </a:lnTo>
                  <a:lnTo>
                    <a:pt x="283273" y="11798"/>
                  </a:lnTo>
                  <a:lnTo>
                    <a:pt x="295059" y="11798"/>
                  </a:lnTo>
                  <a:lnTo>
                    <a:pt x="295059" y="0"/>
                  </a:lnTo>
                  <a:close/>
                </a:path>
                <a:path w="601979" h="35560">
                  <a:moveTo>
                    <a:pt x="306870" y="23609"/>
                  </a:moveTo>
                  <a:lnTo>
                    <a:pt x="295084" y="23609"/>
                  </a:lnTo>
                  <a:lnTo>
                    <a:pt x="295084" y="35407"/>
                  </a:lnTo>
                  <a:lnTo>
                    <a:pt x="306870" y="35407"/>
                  </a:lnTo>
                  <a:lnTo>
                    <a:pt x="306870" y="23609"/>
                  </a:lnTo>
                  <a:close/>
                </a:path>
                <a:path w="601979" h="35560">
                  <a:moveTo>
                    <a:pt x="306870" y="0"/>
                  </a:moveTo>
                  <a:lnTo>
                    <a:pt x="295084" y="0"/>
                  </a:lnTo>
                  <a:lnTo>
                    <a:pt x="295084" y="11798"/>
                  </a:lnTo>
                  <a:lnTo>
                    <a:pt x="306870" y="11798"/>
                  </a:lnTo>
                  <a:lnTo>
                    <a:pt x="306870" y="0"/>
                  </a:lnTo>
                  <a:close/>
                </a:path>
                <a:path w="601979" h="35560">
                  <a:moveTo>
                    <a:pt x="318681" y="23609"/>
                  </a:moveTo>
                  <a:lnTo>
                    <a:pt x="306882" y="23609"/>
                  </a:lnTo>
                  <a:lnTo>
                    <a:pt x="306882" y="35407"/>
                  </a:lnTo>
                  <a:lnTo>
                    <a:pt x="318681" y="35407"/>
                  </a:lnTo>
                  <a:lnTo>
                    <a:pt x="318681" y="23609"/>
                  </a:lnTo>
                  <a:close/>
                </a:path>
                <a:path w="601979" h="35560">
                  <a:moveTo>
                    <a:pt x="318681" y="0"/>
                  </a:moveTo>
                  <a:lnTo>
                    <a:pt x="306882" y="0"/>
                  </a:lnTo>
                  <a:lnTo>
                    <a:pt x="306882" y="11798"/>
                  </a:lnTo>
                  <a:lnTo>
                    <a:pt x="318681" y="11798"/>
                  </a:lnTo>
                  <a:lnTo>
                    <a:pt x="318681" y="0"/>
                  </a:lnTo>
                  <a:close/>
                </a:path>
                <a:path w="601979" h="35560">
                  <a:moveTo>
                    <a:pt x="330479" y="23609"/>
                  </a:moveTo>
                  <a:lnTo>
                    <a:pt x="318693" y="23609"/>
                  </a:lnTo>
                  <a:lnTo>
                    <a:pt x="318693" y="35407"/>
                  </a:lnTo>
                  <a:lnTo>
                    <a:pt x="330479" y="35407"/>
                  </a:lnTo>
                  <a:lnTo>
                    <a:pt x="330479" y="23609"/>
                  </a:lnTo>
                  <a:close/>
                </a:path>
                <a:path w="601979" h="35560">
                  <a:moveTo>
                    <a:pt x="342290" y="11811"/>
                  </a:moveTo>
                  <a:lnTo>
                    <a:pt x="330492" y="11811"/>
                  </a:lnTo>
                  <a:lnTo>
                    <a:pt x="330492" y="23609"/>
                  </a:lnTo>
                  <a:lnTo>
                    <a:pt x="342290" y="23609"/>
                  </a:lnTo>
                  <a:lnTo>
                    <a:pt x="342290" y="11811"/>
                  </a:lnTo>
                  <a:close/>
                </a:path>
                <a:path w="601979" h="35560">
                  <a:moveTo>
                    <a:pt x="354076" y="23609"/>
                  </a:moveTo>
                  <a:lnTo>
                    <a:pt x="342290" y="23609"/>
                  </a:lnTo>
                  <a:lnTo>
                    <a:pt x="342290" y="35407"/>
                  </a:lnTo>
                  <a:lnTo>
                    <a:pt x="354076" y="35407"/>
                  </a:lnTo>
                  <a:lnTo>
                    <a:pt x="354076" y="23609"/>
                  </a:lnTo>
                  <a:close/>
                </a:path>
                <a:path w="601979" h="35560">
                  <a:moveTo>
                    <a:pt x="354076" y="0"/>
                  </a:moveTo>
                  <a:lnTo>
                    <a:pt x="342290" y="0"/>
                  </a:lnTo>
                  <a:lnTo>
                    <a:pt x="342290" y="11798"/>
                  </a:lnTo>
                  <a:lnTo>
                    <a:pt x="354076" y="11798"/>
                  </a:lnTo>
                  <a:lnTo>
                    <a:pt x="354076" y="0"/>
                  </a:lnTo>
                  <a:close/>
                </a:path>
                <a:path w="601979" h="35560">
                  <a:moveTo>
                    <a:pt x="365887" y="11811"/>
                  </a:moveTo>
                  <a:lnTo>
                    <a:pt x="354101" y="11811"/>
                  </a:lnTo>
                  <a:lnTo>
                    <a:pt x="354101" y="23609"/>
                  </a:lnTo>
                  <a:lnTo>
                    <a:pt x="365887" y="23609"/>
                  </a:lnTo>
                  <a:lnTo>
                    <a:pt x="365887" y="11811"/>
                  </a:lnTo>
                  <a:close/>
                </a:path>
                <a:path w="601979" h="35560">
                  <a:moveTo>
                    <a:pt x="365887" y="0"/>
                  </a:moveTo>
                  <a:lnTo>
                    <a:pt x="354101" y="0"/>
                  </a:lnTo>
                  <a:lnTo>
                    <a:pt x="354101" y="11798"/>
                  </a:lnTo>
                  <a:lnTo>
                    <a:pt x="365887" y="11798"/>
                  </a:lnTo>
                  <a:lnTo>
                    <a:pt x="365887" y="0"/>
                  </a:lnTo>
                  <a:close/>
                </a:path>
                <a:path w="601979" h="35560">
                  <a:moveTo>
                    <a:pt x="377698" y="11811"/>
                  </a:moveTo>
                  <a:lnTo>
                    <a:pt x="365899" y="11811"/>
                  </a:lnTo>
                  <a:lnTo>
                    <a:pt x="365899" y="23609"/>
                  </a:lnTo>
                  <a:lnTo>
                    <a:pt x="377698" y="23609"/>
                  </a:lnTo>
                  <a:lnTo>
                    <a:pt x="377698" y="11811"/>
                  </a:lnTo>
                  <a:close/>
                </a:path>
                <a:path w="601979" h="35560">
                  <a:moveTo>
                    <a:pt x="389509" y="11811"/>
                  </a:moveTo>
                  <a:lnTo>
                    <a:pt x="377710" y="11811"/>
                  </a:lnTo>
                  <a:lnTo>
                    <a:pt x="377710" y="23609"/>
                  </a:lnTo>
                  <a:lnTo>
                    <a:pt x="389509" y="23609"/>
                  </a:lnTo>
                  <a:lnTo>
                    <a:pt x="389509" y="11811"/>
                  </a:lnTo>
                  <a:close/>
                </a:path>
                <a:path w="601979" h="35560">
                  <a:moveTo>
                    <a:pt x="401294" y="23609"/>
                  </a:moveTo>
                  <a:lnTo>
                    <a:pt x="389509" y="23609"/>
                  </a:lnTo>
                  <a:lnTo>
                    <a:pt x="389509" y="35407"/>
                  </a:lnTo>
                  <a:lnTo>
                    <a:pt x="401294" y="35407"/>
                  </a:lnTo>
                  <a:lnTo>
                    <a:pt x="401294" y="23609"/>
                  </a:lnTo>
                  <a:close/>
                </a:path>
                <a:path w="601979" h="35560">
                  <a:moveTo>
                    <a:pt x="401294" y="0"/>
                  </a:moveTo>
                  <a:lnTo>
                    <a:pt x="389509" y="0"/>
                  </a:lnTo>
                  <a:lnTo>
                    <a:pt x="389509" y="11798"/>
                  </a:lnTo>
                  <a:lnTo>
                    <a:pt x="401294" y="11798"/>
                  </a:lnTo>
                  <a:lnTo>
                    <a:pt x="401294" y="0"/>
                  </a:lnTo>
                  <a:close/>
                </a:path>
                <a:path w="601979" h="35560">
                  <a:moveTo>
                    <a:pt x="413105" y="23609"/>
                  </a:moveTo>
                  <a:lnTo>
                    <a:pt x="401307" y="23609"/>
                  </a:lnTo>
                  <a:lnTo>
                    <a:pt x="401307" y="35407"/>
                  </a:lnTo>
                  <a:lnTo>
                    <a:pt x="413105" y="35407"/>
                  </a:lnTo>
                  <a:lnTo>
                    <a:pt x="413105" y="23609"/>
                  </a:lnTo>
                  <a:close/>
                </a:path>
                <a:path w="601979" h="35560">
                  <a:moveTo>
                    <a:pt x="424903" y="23609"/>
                  </a:moveTo>
                  <a:lnTo>
                    <a:pt x="413118" y="23609"/>
                  </a:lnTo>
                  <a:lnTo>
                    <a:pt x="413118" y="35407"/>
                  </a:lnTo>
                  <a:lnTo>
                    <a:pt x="424903" y="35407"/>
                  </a:lnTo>
                  <a:lnTo>
                    <a:pt x="424903" y="23609"/>
                  </a:lnTo>
                  <a:close/>
                </a:path>
                <a:path w="601979" h="35560">
                  <a:moveTo>
                    <a:pt x="448500" y="11811"/>
                  </a:moveTo>
                  <a:lnTo>
                    <a:pt x="436714" y="11811"/>
                  </a:lnTo>
                  <a:lnTo>
                    <a:pt x="424916" y="11811"/>
                  </a:lnTo>
                  <a:lnTo>
                    <a:pt x="424916" y="23609"/>
                  </a:lnTo>
                  <a:lnTo>
                    <a:pt x="436714" y="23609"/>
                  </a:lnTo>
                  <a:lnTo>
                    <a:pt x="448500" y="23609"/>
                  </a:lnTo>
                  <a:lnTo>
                    <a:pt x="448500" y="11811"/>
                  </a:lnTo>
                  <a:close/>
                </a:path>
                <a:path w="601979" h="35560">
                  <a:moveTo>
                    <a:pt x="460311" y="11811"/>
                  </a:moveTo>
                  <a:lnTo>
                    <a:pt x="448525" y="11811"/>
                  </a:lnTo>
                  <a:lnTo>
                    <a:pt x="448525" y="23609"/>
                  </a:lnTo>
                  <a:lnTo>
                    <a:pt x="460311" y="23609"/>
                  </a:lnTo>
                  <a:lnTo>
                    <a:pt x="460311" y="11811"/>
                  </a:lnTo>
                  <a:close/>
                </a:path>
                <a:path w="601979" h="35560">
                  <a:moveTo>
                    <a:pt x="472122" y="11811"/>
                  </a:moveTo>
                  <a:lnTo>
                    <a:pt x="460324" y="11811"/>
                  </a:lnTo>
                  <a:lnTo>
                    <a:pt x="460324" y="23609"/>
                  </a:lnTo>
                  <a:lnTo>
                    <a:pt x="472122" y="23609"/>
                  </a:lnTo>
                  <a:lnTo>
                    <a:pt x="472122" y="11811"/>
                  </a:lnTo>
                  <a:close/>
                </a:path>
                <a:path w="601979" h="35560">
                  <a:moveTo>
                    <a:pt x="472122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72122" y="11798"/>
                  </a:lnTo>
                  <a:lnTo>
                    <a:pt x="472122" y="0"/>
                  </a:lnTo>
                  <a:close/>
                </a:path>
                <a:path w="601979" h="35560">
                  <a:moveTo>
                    <a:pt x="495731" y="11811"/>
                  </a:moveTo>
                  <a:lnTo>
                    <a:pt x="483933" y="11811"/>
                  </a:lnTo>
                  <a:lnTo>
                    <a:pt x="483933" y="23609"/>
                  </a:lnTo>
                  <a:lnTo>
                    <a:pt x="495731" y="23609"/>
                  </a:lnTo>
                  <a:lnTo>
                    <a:pt x="495731" y="11811"/>
                  </a:lnTo>
                  <a:close/>
                </a:path>
                <a:path w="601979" h="35560">
                  <a:moveTo>
                    <a:pt x="507517" y="0"/>
                  </a:move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507517" y="11798"/>
                  </a:lnTo>
                  <a:lnTo>
                    <a:pt x="507517" y="0"/>
                  </a:lnTo>
                  <a:close/>
                </a:path>
                <a:path w="601979" h="35560">
                  <a:moveTo>
                    <a:pt x="519328" y="11811"/>
                  </a:moveTo>
                  <a:lnTo>
                    <a:pt x="507542" y="11811"/>
                  </a:lnTo>
                  <a:lnTo>
                    <a:pt x="507542" y="23609"/>
                  </a:lnTo>
                  <a:lnTo>
                    <a:pt x="519328" y="23609"/>
                  </a:lnTo>
                  <a:lnTo>
                    <a:pt x="519328" y="11811"/>
                  </a:lnTo>
                  <a:close/>
                </a:path>
                <a:path w="601979" h="35560">
                  <a:moveTo>
                    <a:pt x="531139" y="11811"/>
                  </a:moveTo>
                  <a:lnTo>
                    <a:pt x="519341" y="11811"/>
                  </a:lnTo>
                  <a:lnTo>
                    <a:pt x="519341" y="23609"/>
                  </a:lnTo>
                  <a:lnTo>
                    <a:pt x="531139" y="23609"/>
                  </a:lnTo>
                  <a:lnTo>
                    <a:pt x="531139" y="11811"/>
                  </a:lnTo>
                  <a:close/>
                </a:path>
                <a:path w="601979" h="35560">
                  <a:moveTo>
                    <a:pt x="531139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31139" y="11798"/>
                  </a:lnTo>
                  <a:lnTo>
                    <a:pt x="531139" y="0"/>
                  </a:lnTo>
                  <a:close/>
                </a:path>
                <a:path w="601979" h="35560">
                  <a:moveTo>
                    <a:pt x="542950" y="11811"/>
                  </a:moveTo>
                  <a:lnTo>
                    <a:pt x="531152" y="11811"/>
                  </a:lnTo>
                  <a:lnTo>
                    <a:pt x="531152" y="23609"/>
                  </a:lnTo>
                  <a:lnTo>
                    <a:pt x="542950" y="23609"/>
                  </a:lnTo>
                  <a:lnTo>
                    <a:pt x="542950" y="11811"/>
                  </a:lnTo>
                  <a:close/>
                </a:path>
                <a:path w="601979" h="35560">
                  <a:moveTo>
                    <a:pt x="542950" y="0"/>
                  </a:moveTo>
                  <a:lnTo>
                    <a:pt x="531152" y="0"/>
                  </a:lnTo>
                  <a:lnTo>
                    <a:pt x="531152" y="11798"/>
                  </a:lnTo>
                  <a:lnTo>
                    <a:pt x="542950" y="11798"/>
                  </a:lnTo>
                  <a:lnTo>
                    <a:pt x="542950" y="0"/>
                  </a:lnTo>
                  <a:close/>
                </a:path>
                <a:path w="601979" h="35560">
                  <a:moveTo>
                    <a:pt x="566547" y="11811"/>
                  </a:moveTo>
                  <a:lnTo>
                    <a:pt x="554748" y="11811"/>
                  </a:lnTo>
                  <a:lnTo>
                    <a:pt x="554748" y="23609"/>
                  </a:lnTo>
                  <a:lnTo>
                    <a:pt x="566547" y="23609"/>
                  </a:lnTo>
                  <a:lnTo>
                    <a:pt x="566547" y="11811"/>
                  </a:lnTo>
                  <a:close/>
                </a:path>
                <a:path w="601979" h="35560">
                  <a:moveTo>
                    <a:pt x="578345" y="0"/>
                  </a:moveTo>
                  <a:lnTo>
                    <a:pt x="566547" y="0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01979" h="35560">
                  <a:moveTo>
                    <a:pt x="601967" y="0"/>
                  </a:moveTo>
                  <a:lnTo>
                    <a:pt x="590169" y="0"/>
                  </a:lnTo>
                  <a:lnTo>
                    <a:pt x="590169" y="11798"/>
                  </a:lnTo>
                  <a:lnTo>
                    <a:pt x="601967" y="11798"/>
                  </a:lnTo>
                  <a:lnTo>
                    <a:pt x="60196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5958433" y="4262132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09" h="47625">
                  <a:moveTo>
                    <a:pt x="23583" y="23609"/>
                  </a:moveTo>
                  <a:lnTo>
                    <a:pt x="11798" y="23609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0" y="47205"/>
                  </a:lnTo>
                  <a:lnTo>
                    <a:pt x="11798" y="47205"/>
                  </a:lnTo>
                  <a:lnTo>
                    <a:pt x="11798" y="35407"/>
                  </a:lnTo>
                  <a:lnTo>
                    <a:pt x="23583" y="35407"/>
                  </a:lnTo>
                  <a:lnTo>
                    <a:pt x="23583" y="23609"/>
                  </a:lnTo>
                  <a:close/>
                </a:path>
                <a:path w="626109" h="47625">
                  <a:moveTo>
                    <a:pt x="23583" y="11798"/>
                  </a:moveTo>
                  <a:lnTo>
                    <a:pt x="11798" y="11798"/>
                  </a:lnTo>
                  <a:lnTo>
                    <a:pt x="11798" y="23596"/>
                  </a:lnTo>
                  <a:lnTo>
                    <a:pt x="23583" y="23596"/>
                  </a:lnTo>
                  <a:lnTo>
                    <a:pt x="23583" y="11798"/>
                  </a:lnTo>
                  <a:close/>
                </a:path>
                <a:path w="626109" h="47625">
                  <a:moveTo>
                    <a:pt x="35394" y="23609"/>
                  </a:moveTo>
                  <a:lnTo>
                    <a:pt x="23596" y="23609"/>
                  </a:lnTo>
                  <a:lnTo>
                    <a:pt x="23596" y="35407"/>
                  </a:lnTo>
                  <a:lnTo>
                    <a:pt x="23596" y="47205"/>
                  </a:lnTo>
                  <a:lnTo>
                    <a:pt x="35394" y="47205"/>
                  </a:lnTo>
                  <a:lnTo>
                    <a:pt x="35394" y="35407"/>
                  </a:lnTo>
                  <a:lnTo>
                    <a:pt x="35394" y="23609"/>
                  </a:lnTo>
                  <a:close/>
                </a:path>
                <a:path w="626109" h="47625">
                  <a:moveTo>
                    <a:pt x="58991" y="23609"/>
                  </a:moveTo>
                  <a:lnTo>
                    <a:pt x="47205" y="23609"/>
                  </a:lnTo>
                  <a:lnTo>
                    <a:pt x="47205" y="35407"/>
                  </a:lnTo>
                  <a:lnTo>
                    <a:pt x="47205" y="47205"/>
                  </a:lnTo>
                  <a:lnTo>
                    <a:pt x="58991" y="47205"/>
                  </a:lnTo>
                  <a:lnTo>
                    <a:pt x="58991" y="35407"/>
                  </a:lnTo>
                  <a:lnTo>
                    <a:pt x="58991" y="23609"/>
                  </a:lnTo>
                  <a:close/>
                </a:path>
                <a:path w="626109" h="47625">
                  <a:moveTo>
                    <a:pt x="58991" y="11798"/>
                  </a:moveTo>
                  <a:lnTo>
                    <a:pt x="47205" y="11798"/>
                  </a:lnTo>
                  <a:lnTo>
                    <a:pt x="35407" y="11798"/>
                  </a:lnTo>
                  <a:lnTo>
                    <a:pt x="35407" y="23596"/>
                  </a:lnTo>
                  <a:lnTo>
                    <a:pt x="47205" y="23596"/>
                  </a:lnTo>
                  <a:lnTo>
                    <a:pt x="58991" y="23596"/>
                  </a:lnTo>
                  <a:lnTo>
                    <a:pt x="58991" y="11798"/>
                  </a:lnTo>
                  <a:close/>
                </a:path>
                <a:path w="626109" h="47625">
                  <a:moveTo>
                    <a:pt x="82613" y="23609"/>
                  </a:moveTo>
                  <a:lnTo>
                    <a:pt x="70815" y="23609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09"/>
                  </a:lnTo>
                  <a:close/>
                </a:path>
                <a:path w="626109" h="47625">
                  <a:moveTo>
                    <a:pt x="106222" y="23609"/>
                  </a:moveTo>
                  <a:lnTo>
                    <a:pt x="94424" y="23609"/>
                  </a:lnTo>
                  <a:lnTo>
                    <a:pt x="94424" y="35407"/>
                  </a:lnTo>
                  <a:lnTo>
                    <a:pt x="94424" y="47205"/>
                  </a:lnTo>
                  <a:lnTo>
                    <a:pt x="106222" y="47205"/>
                  </a:lnTo>
                  <a:lnTo>
                    <a:pt x="106222" y="35407"/>
                  </a:lnTo>
                  <a:lnTo>
                    <a:pt x="106222" y="23609"/>
                  </a:lnTo>
                  <a:close/>
                </a:path>
                <a:path w="626109" h="47625">
                  <a:moveTo>
                    <a:pt x="118008" y="11798"/>
                  </a:moveTo>
                  <a:lnTo>
                    <a:pt x="106222" y="11798"/>
                  </a:lnTo>
                  <a:lnTo>
                    <a:pt x="94424" y="11798"/>
                  </a:lnTo>
                  <a:lnTo>
                    <a:pt x="94424" y="23596"/>
                  </a:lnTo>
                  <a:lnTo>
                    <a:pt x="106222" y="23596"/>
                  </a:lnTo>
                  <a:lnTo>
                    <a:pt x="118008" y="23596"/>
                  </a:lnTo>
                  <a:lnTo>
                    <a:pt x="118008" y="11798"/>
                  </a:lnTo>
                  <a:close/>
                </a:path>
                <a:path w="626109" h="47625">
                  <a:moveTo>
                    <a:pt x="129819" y="23609"/>
                  </a:moveTo>
                  <a:lnTo>
                    <a:pt x="118021" y="23609"/>
                  </a:lnTo>
                  <a:lnTo>
                    <a:pt x="118021" y="35407"/>
                  </a:lnTo>
                  <a:lnTo>
                    <a:pt x="129819" y="35407"/>
                  </a:lnTo>
                  <a:lnTo>
                    <a:pt x="129819" y="23609"/>
                  </a:lnTo>
                  <a:close/>
                </a:path>
                <a:path w="626109" h="47625">
                  <a:moveTo>
                    <a:pt x="129819" y="11798"/>
                  </a:moveTo>
                  <a:lnTo>
                    <a:pt x="118021" y="11798"/>
                  </a:lnTo>
                  <a:lnTo>
                    <a:pt x="118021" y="23596"/>
                  </a:lnTo>
                  <a:lnTo>
                    <a:pt x="129819" y="23596"/>
                  </a:lnTo>
                  <a:lnTo>
                    <a:pt x="129819" y="11798"/>
                  </a:lnTo>
                  <a:close/>
                </a:path>
                <a:path w="626109" h="47625">
                  <a:moveTo>
                    <a:pt x="153416" y="11798"/>
                  </a:moveTo>
                  <a:lnTo>
                    <a:pt x="141630" y="11798"/>
                  </a:lnTo>
                  <a:lnTo>
                    <a:pt x="141630" y="23596"/>
                  </a:lnTo>
                  <a:lnTo>
                    <a:pt x="153416" y="23596"/>
                  </a:lnTo>
                  <a:lnTo>
                    <a:pt x="153416" y="11798"/>
                  </a:lnTo>
                  <a:close/>
                </a:path>
                <a:path w="626109" h="47625">
                  <a:moveTo>
                    <a:pt x="165239" y="23609"/>
                  </a:move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65239" y="23609"/>
                  </a:lnTo>
                  <a:close/>
                </a:path>
                <a:path w="626109" h="47625">
                  <a:moveTo>
                    <a:pt x="165239" y="11798"/>
                  </a:moveTo>
                  <a:lnTo>
                    <a:pt x="153441" y="11798"/>
                  </a:lnTo>
                  <a:lnTo>
                    <a:pt x="153441" y="23596"/>
                  </a:lnTo>
                  <a:lnTo>
                    <a:pt x="165239" y="23596"/>
                  </a:lnTo>
                  <a:lnTo>
                    <a:pt x="165239" y="11798"/>
                  </a:lnTo>
                  <a:close/>
                </a:path>
                <a:path w="626109" h="47625">
                  <a:moveTo>
                    <a:pt x="188836" y="11798"/>
                  </a:moveTo>
                  <a:lnTo>
                    <a:pt x="177038" y="11798"/>
                  </a:lnTo>
                  <a:lnTo>
                    <a:pt x="177038" y="23596"/>
                  </a:lnTo>
                  <a:lnTo>
                    <a:pt x="188836" y="23596"/>
                  </a:lnTo>
                  <a:lnTo>
                    <a:pt x="188836" y="11798"/>
                  </a:lnTo>
                  <a:close/>
                </a:path>
                <a:path w="626109" h="47625">
                  <a:moveTo>
                    <a:pt x="200647" y="11798"/>
                  </a:moveTo>
                  <a:lnTo>
                    <a:pt x="188849" y="11798"/>
                  </a:lnTo>
                  <a:lnTo>
                    <a:pt x="188849" y="23596"/>
                  </a:lnTo>
                  <a:lnTo>
                    <a:pt x="200647" y="23596"/>
                  </a:lnTo>
                  <a:lnTo>
                    <a:pt x="200647" y="11798"/>
                  </a:lnTo>
                  <a:close/>
                </a:path>
                <a:path w="626109" h="47625">
                  <a:moveTo>
                    <a:pt x="224243" y="11798"/>
                  </a:moveTo>
                  <a:lnTo>
                    <a:pt x="212458" y="11798"/>
                  </a:lnTo>
                  <a:lnTo>
                    <a:pt x="212458" y="23596"/>
                  </a:lnTo>
                  <a:lnTo>
                    <a:pt x="224243" y="23596"/>
                  </a:lnTo>
                  <a:lnTo>
                    <a:pt x="224243" y="11798"/>
                  </a:lnTo>
                  <a:close/>
                </a:path>
                <a:path w="626109" h="47625">
                  <a:moveTo>
                    <a:pt x="236054" y="23609"/>
                  </a:move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36054" y="23609"/>
                  </a:lnTo>
                  <a:close/>
                </a:path>
                <a:path w="626109" h="47625">
                  <a:moveTo>
                    <a:pt x="247840" y="11798"/>
                  </a:moveTo>
                  <a:lnTo>
                    <a:pt x="236054" y="11798"/>
                  </a:lnTo>
                  <a:lnTo>
                    <a:pt x="236054" y="23596"/>
                  </a:lnTo>
                  <a:lnTo>
                    <a:pt x="247840" y="23596"/>
                  </a:lnTo>
                  <a:lnTo>
                    <a:pt x="247840" y="11798"/>
                  </a:lnTo>
                  <a:close/>
                </a:path>
                <a:path w="626109" h="47625">
                  <a:moveTo>
                    <a:pt x="259664" y="23609"/>
                  </a:moveTo>
                  <a:lnTo>
                    <a:pt x="247865" y="23609"/>
                  </a:lnTo>
                  <a:lnTo>
                    <a:pt x="247865" y="35407"/>
                  </a:lnTo>
                  <a:lnTo>
                    <a:pt x="259664" y="35407"/>
                  </a:lnTo>
                  <a:lnTo>
                    <a:pt x="259664" y="23609"/>
                  </a:lnTo>
                  <a:close/>
                </a:path>
                <a:path w="626109" h="47625">
                  <a:moveTo>
                    <a:pt x="271449" y="11798"/>
                  </a:moveTo>
                  <a:lnTo>
                    <a:pt x="259664" y="11798"/>
                  </a:lnTo>
                  <a:lnTo>
                    <a:pt x="247865" y="11798"/>
                  </a:lnTo>
                  <a:lnTo>
                    <a:pt x="247865" y="23596"/>
                  </a:lnTo>
                  <a:lnTo>
                    <a:pt x="259664" y="23596"/>
                  </a:lnTo>
                  <a:lnTo>
                    <a:pt x="271449" y="23596"/>
                  </a:lnTo>
                  <a:lnTo>
                    <a:pt x="271449" y="11798"/>
                  </a:lnTo>
                  <a:close/>
                </a:path>
                <a:path w="626109" h="47625">
                  <a:moveTo>
                    <a:pt x="283260" y="23609"/>
                  </a:moveTo>
                  <a:lnTo>
                    <a:pt x="271475" y="23609"/>
                  </a:lnTo>
                  <a:lnTo>
                    <a:pt x="271475" y="35407"/>
                  </a:lnTo>
                  <a:lnTo>
                    <a:pt x="283260" y="35407"/>
                  </a:lnTo>
                  <a:lnTo>
                    <a:pt x="283260" y="23609"/>
                  </a:lnTo>
                  <a:close/>
                </a:path>
                <a:path w="626109" h="47625">
                  <a:moveTo>
                    <a:pt x="283260" y="11798"/>
                  </a:moveTo>
                  <a:lnTo>
                    <a:pt x="271475" y="11798"/>
                  </a:lnTo>
                  <a:lnTo>
                    <a:pt x="271475" y="23596"/>
                  </a:lnTo>
                  <a:lnTo>
                    <a:pt x="283260" y="23596"/>
                  </a:lnTo>
                  <a:lnTo>
                    <a:pt x="283260" y="11798"/>
                  </a:lnTo>
                  <a:close/>
                </a:path>
                <a:path w="626109" h="47625">
                  <a:moveTo>
                    <a:pt x="295071" y="23609"/>
                  </a:move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295071" y="23609"/>
                  </a:lnTo>
                  <a:close/>
                </a:path>
                <a:path w="626109" h="47625">
                  <a:moveTo>
                    <a:pt x="295071" y="11798"/>
                  </a:moveTo>
                  <a:lnTo>
                    <a:pt x="283273" y="11798"/>
                  </a:lnTo>
                  <a:lnTo>
                    <a:pt x="283273" y="23596"/>
                  </a:lnTo>
                  <a:lnTo>
                    <a:pt x="295071" y="23596"/>
                  </a:lnTo>
                  <a:lnTo>
                    <a:pt x="295071" y="11798"/>
                  </a:lnTo>
                  <a:close/>
                </a:path>
                <a:path w="626109" h="47625">
                  <a:moveTo>
                    <a:pt x="318668" y="23609"/>
                  </a:moveTo>
                  <a:lnTo>
                    <a:pt x="306882" y="23609"/>
                  </a:lnTo>
                  <a:lnTo>
                    <a:pt x="306882" y="35407"/>
                  </a:lnTo>
                  <a:lnTo>
                    <a:pt x="318668" y="35407"/>
                  </a:lnTo>
                  <a:lnTo>
                    <a:pt x="318668" y="23609"/>
                  </a:lnTo>
                  <a:close/>
                </a:path>
                <a:path w="626109" h="47625">
                  <a:moveTo>
                    <a:pt x="342277" y="23609"/>
                  </a:moveTo>
                  <a:lnTo>
                    <a:pt x="330492" y="23609"/>
                  </a:lnTo>
                  <a:lnTo>
                    <a:pt x="330492" y="35407"/>
                  </a:lnTo>
                  <a:lnTo>
                    <a:pt x="342277" y="35407"/>
                  </a:lnTo>
                  <a:lnTo>
                    <a:pt x="342277" y="23609"/>
                  </a:lnTo>
                  <a:close/>
                </a:path>
                <a:path w="626109" h="47625">
                  <a:moveTo>
                    <a:pt x="342277" y="11798"/>
                  </a:moveTo>
                  <a:lnTo>
                    <a:pt x="330492" y="11798"/>
                  </a:lnTo>
                  <a:lnTo>
                    <a:pt x="330492" y="23596"/>
                  </a:lnTo>
                  <a:lnTo>
                    <a:pt x="342277" y="23596"/>
                  </a:lnTo>
                  <a:lnTo>
                    <a:pt x="342277" y="11798"/>
                  </a:lnTo>
                  <a:close/>
                </a:path>
                <a:path w="626109" h="47625">
                  <a:moveTo>
                    <a:pt x="365874" y="23609"/>
                  </a:moveTo>
                  <a:lnTo>
                    <a:pt x="354088" y="23609"/>
                  </a:lnTo>
                  <a:lnTo>
                    <a:pt x="354088" y="35407"/>
                  </a:lnTo>
                  <a:lnTo>
                    <a:pt x="365874" y="35407"/>
                  </a:lnTo>
                  <a:lnTo>
                    <a:pt x="365874" y="23609"/>
                  </a:lnTo>
                  <a:close/>
                </a:path>
                <a:path w="626109" h="47625">
                  <a:moveTo>
                    <a:pt x="377685" y="11798"/>
                  </a:moveTo>
                  <a:lnTo>
                    <a:pt x="365899" y="11798"/>
                  </a:lnTo>
                  <a:lnTo>
                    <a:pt x="365899" y="23596"/>
                  </a:lnTo>
                  <a:lnTo>
                    <a:pt x="377685" y="23596"/>
                  </a:lnTo>
                  <a:lnTo>
                    <a:pt x="377685" y="11798"/>
                  </a:lnTo>
                  <a:close/>
                </a:path>
                <a:path w="626109" h="47625">
                  <a:moveTo>
                    <a:pt x="389496" y="23609"/>
                  </a:moveTo>
                  <a:lnTo>
                    <a:pt x="377698" y="23609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close/>
                </a:path>
                <a:path w="626109" h="47625">
                  <a:moveTo>
                    <a:pt x="389496" y="11798"/>
                  </a:moveTo>
                  <a:lnTo>
                    <a:pt x="377698" y="11798"/>
                  </a:lnTo>
                  <a:lnTo>
                    <a:pt x="377698" y="23596"/>
                  </a:lnTo>
                  <a:lnTo>
                    <a:pt x="389496" y="23596"/>
                  </a:lnTo>
                  <a:lnTo>
                    <a:pt x="389496" y="11798"/>
                  </a:lnTo>
                  <a:close/>
                </a:path>
                <a:path w="626109" h="47625">
                  <a:moveTo>
                    <a:pt x="401307" y="11798"/>
                  </a:moveTo>
                  <a:lnTo>
                    <a:pt x="389509" y="11798"/>
                  </a:lnTo>
                  <a:lnTo>
                    <a:pt x="389509" y="23596"/>
                  </a:lnTo>
                  <a:lnTo>
                    <a:pt x="401307" y="23596"/>
                  </a:lnTo>
                  <a:lnTo>
                    <a:pt x="401307" y="11798"/>
                  </a:lnTo>
                  <a:close/>
                </a:path>
                <a:path w="626109" h="47625">
                  <a:moveTo>
                    <a:pt x="424903" y="11798"/>
                  </a:moveTo>
                  <a:lnTo>
                    <a:pt x="413105" y="11798"/>
                  </a:lnTo>
                  <a:lnTo>
                    <a:pt x="413105" y="23596"/>
                  </a:lnTo>
                  <a:lnTo>
                    <a:pt x="424903" y="23596"/>
                  </a:lnTo>
                  <a:lnTo>
                    <a:pt x="424903" y="11798"/>
                  </a:lnTo>
                  <a:close/>
                </a:path>
                <a:path w="626109" h="47625">
                  <a:moveTo>
                    <a:pt x="436702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24916" y="23596"/>
                  </a:lnTo>
                  <a:lnTo>
                    <a:pt x="436702" y="23596"/>
                  </a:lnTo>
                  <a:lnTo>
                    <a:pt x="436702" y="11798"/>
                  </a:lnTo>
                  <a:lnTo>
                    <a:pt x="436702" y="0"/>
                  </a:lnTo>
                  <a:close/>
                </a:path>
                <a:path w="626109" h="47625">
                  <a:moveTo>
                    <a:pt x="460298" y="23609"/>
                  </a:moveTo>
                  <a:lnTo>
                    <a:pt x="448513" y="23609"/>
                  </a:lnTo>
                  <a:lnTo>
                    <a:pt x="436714" y="23609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60298" y="35407"/>
                  </a:lnTo>
                  <a:lnTo>
                    <a:pt x="460298" y="23609"/>
                  </a:lnTo>
                  <a:close/>
                </a:path>
                <a:path w="626109" h="47625">
                  <a:moveTo>
                    <a:pt x="460298" y="11798"/>
                  </a:moveTo>
                  <a:lnTo>
                    <a:pt x="448513" y="11798"/>
                  </a:lnTo>
                  <a:lnTo>
                    <a:pt x="448513" y="0"/>
                  </a:lnTo>
                  <a:lnTo>
                    <a:pt x="436714" y="0"/>
                  </a:lnTo>
                  <a:lnTo>
                    <a:pt x="436714" y="11798"/>
                  </a:lnTo>
                  <a:lnTo>
                    <a:pt x="436714" y="23596"/>
                  </a:lnTo>
                  <a:lnTo>
                    <a:pt x="448513" y="23596"/>
                  </a:lnTo>
                  <a:lnTo>
                    <a:pt x="460298" y="23596"/>
                  </a:lnTo>
                  <a:lnTo>
                    <a:pt x="460298" y="11798"/>
                  </a:lnTo>
                  <a:close/>
                </a:path>
                <a:path w="626109" h="47625">
                  <a:moveTo>
                    <a:pt x="472109" y="23609"/>
                  </a:moveTo>
                  <a:lnTo>
                    <a:pt x="460324" y="23609"/>
                  </a:lnTo>
                  <a:lnTo>
                    <a:pt x="460324" y="35407"/>
                  </a:lnTo>
                  <a:lnTo>
                    <a:pt x="472109" y="35407"/>
                  </a:lnTo>
                  <a:lnTo>
                    <a:pt x="472109" y="23609"/>
                  </a:lnTo>
                  <a:close/>
                </a:path>
                <a:path w="626109" h="47625">
                  <a:moveTo>
                    <a:pt x="472109" y="11798"/>
                  </a:moveTo>
                  <a:lnTo>
                    <a:pt x="460324" y="11798"/>
                  </a:lnTo>
                  <a:lnTo>
                    <a:pt x="460324" y="23596"/>
                  </a:lnTo>
                  <a:lnTo>
                    <a:pt x="472109" y="23596"/>
                  </a:lnTo>
                  <a:lnTo>
                    <a:pt x="472109" y="11798"/>
                  </a:lnTo>
                  <a:close/>
                </a:path>
                <a:path w="626109" h="47625">
                  <a:moveTo>
                    <a:pt x="507530" y="23609"/>
                  </a:moveTo>
                  <a:lnTo>
                    <a:pt x="495731" y="23609"/>
                  </a:lnTo>
                  <a:lnTo>
                    <a:pt x="495731" y="35407"/>
                  </a:lnTo>
                  <a:lnTo>
                    <a:pt x="507530" y="35407"/>
                  </a:lnTo>
                  <a:lnTo>
                    <a:pt x="507530" y="23609"/>
                  </a:lnTo>
                  <a:close/>
                </a:path>
                <a:path w="626109" h="47625">
                  <a:moveTo>
                    <a:pt x="507530" y="0"/>
                  </a:move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07530" y="0"/>
                  </a:lnTo>
                  <a:close/>
                </a:path>
                <a:path w="626109" h="47625">
                  <a:moveTo>
                    <a:pt x="531126" y="23609"/>
                  </a:moveTo>
                  <a:lnTo>
                    <a:pt x="519341" y="23609"/>
                  </a:lnTo>
                  <a:lnTo>
                    <a:pt x="519341" y="35407"/>
                  </a:lnTo>
                  <a:lnTo>
                    <a:pt x="531126" y="35407"/>
                  </a:lnTo>
                  <a:lnTo>
                    <a:pt x="531126" y="23609"/>
                  </a:lnTo>
                  <a:close/>
                </a:path>
                <a:path w="626109" h="47625">
                  <a:moveTo>
                    <a:pt x="531126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19341" y="23596"/>
                  </a:lnTo>
                  <a:lnTo>
                    <a:pt x="531126" y="23596"/>
                  </a:lnTo>
                  <a:lnTo>
                    <a:pt x="531126" y="11798"/>
                  </a:lnTo>
                  <a:lnTo>
                    <a:pt x="531126" y="0"/>
                  </a:lnTo>
                  <a:close/>
                </a:path>
                <a:path w="626109" h="47625">
                  <a:moveTo>
                    <a:pt x="542937" y="0"/>
                  </a:moveTo>
                  <a:lnTo>
                    <a:pt x="531139" y="0"/>
                  </a:lnTo>
                  <a:lnTo>
                    <a:pt x="531139" y="11798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26109" h="47625">
                  <a:moveTo>
                    <a:pt x="554748" y="23609"/>
                  </a:moveTo>
                  <a:lnTo>
                    <a:pt x="542950" y="23609"/>
                  </a:lnTo>
                  <a:lnTo>
                    <a:pt x="542950" y="35407"/>
                  </a:lnTo>
                  <a:lnTo>
                    <a:pt x="554748" y="35407"/>
                  </a:lnTo>
                  <a:lnTo>
                    <a:pt x="554748" y="23609"/>
                  </a:lnTo>
                  <a:close/>
                </a:path>
                <a:path w="626109" h="47625">
                  <a:moveTo>
                    <a:pt x="590143" y="23609"/>
                  </a:moveTo>
                  <a:lnTo>
                    <a:pt x="578345" y="23609"/>
                  </a:lnTo>
                  <a:lnTo>
                    <a:pt x="566547" y="23609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90143" y="35407"/>
                  </a:lnTo>
                  <a:lnTo>
                    <a:pt x="590143" y="23609"/>
                  </a:lnTo>
                  <a:close/>
                </a:path>
                <a:path w="626109" h="47625">
                  <a:moveTo>
                    <a:pt x="601941" y="0"/>
                  </a:moveTo>
                  <a:lnTo>
                    <a:pt x="590143" y="0"/>
                  </a:lnTo>
                  <a:lnTo>
                    <a:pt x="590143" y="11798"/>
                  </a:lnTo>
                  <a:lnTo>
                    <a:pt x="578345" y="11798"/>
                  </a:lnTo>
                  <a:lnTo>
                    <a:pt x="578345" y="0"/>
                  </a:lnTo>
                  <a:lnTo>
                    <a:pt x="566547" y="0"/>
                  </a:lnTo>
                  <a:lnTo>
                    <a:pt x="554748" y="0"/>
                  </a:ln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66547" y="23596"/>
                  </a:lnTo>
                  <a:lnTo>
                    <a:pt x="578345" y="23596"/>
                  </a:lnTo>
                  <a:lnTo>
                    <a:pt x="590143" y="23596"/>
                  </a:lnTo>
                  <a:lnTo>
                    <a:pt x="601941" y="23596"/>
                  </a:lnTo>
                  <a:lnTo>
                    <a:pt x="601941" y="11798"/>
                  </a:lnTo>
                  <a:lnTo>
                    <a:pt x="601941" y="0"/>
                  </a:lnTo>
                  <a:close/>
                </a:path>
                <a:path w="626109" h="47625">
                  <a:moveTo>
                    <a:pt x="613765" y="0"/>
                  </a:move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13765" y="0"/>
                  </a:lnTo>
                  <a:close/>
                </a:path>
                <a:path w="626109" h="47625">
                  <a:moveTo>
                    <a:pt x="625551" y="23609"/>
                  </a:moveTo>
                  <a:lnTo>
                    <a:pt x="613765" y="23609"/>
                  </a:lnTo>
                  <a:lnTo>
                    <a:pt x="601967" y="23609"/>
                  </a:lnTo>
                  <a:lnTo>
                    <a:pt x="601967" y="35407"/>
                  </a:lnTo>
                  <a:lnTo>
                    <a:pt x="613765" y="35407"/>
                  </a:lnTo>
                  <a:lnTo>
                    <a:pt x="625551" y="35407"/>
                  </a:lnTo>
                  <a:lnTo>
                    <a:pt x="625551" y="23609"/>
                  </a:lnTo>
                  <a:close/>
                </a:path>
                <a:path w="626109" h="47625">
                  <a:moveTo>
                    <a:pt x="625551" y="11798"/>
                  </a:moveTo>
                  <a:lnTo>
                    <a:pt x="613765" y="11798"/>
                  </a:lnTo>
                  <a:lnTo>
                    <a:pt x="613765" y="23596"/>
                  </a:lnTo>
                  <a:lnTo>
                    <a:pt x="625551" y="23596"/>
                  </a:lnTo>
                  <a:lnTo>
                    <a:pt x="625551" y="117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5958433" y="4297540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09" h="35560">
                  <a:moveTo>
                    <a:pt x="23583" y="23609"/>
                  </a:moveTo>
                  <a:lnTo>
                    <a:pt x="11798" y="23609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23583" y="35407"/>
                  </a:lnTo>
                  <a:lnTo>
                    <a:pt x="23583" y="23609"/>
                  </a:lnTo>
                  <a:close/>
                </a:path>
                <a:path w="626109" h="35560">
                  <a:moveTo>
                    <a:pt x="23583" y="11798"/>
                  </a:moveTo>
                  <a:lnTo>
                    <a:pt x="11798" y="11798"/>
                  </a:lnTo>
                  <a:lnTo>
                    <a:pt x="0" y="11798"/>
                  </a:lnTo>
                  <a:lnTo>
                    <a:pt x="0" y="23596"/>
                  </a:lnTo>
                  <a:lnTo>
                    <a:pt x="11798" y="23596"/>
                  </a:lnTo>
                  <a:lnTo>
                    <a:pt x="23583" y="23596"/>
                  </a:lnTo>
                  <a:lnTo>
                    <a:pt x="23583" y="11798"/>
                  </a:lnTo>
                  <a:close/>
                </a:path>
                <a:path w="626109" h="35560">
                  <a:moveTo>
                    <a:pt x="58991" y="23609"/>
                  </a:moveTo>
                  <a:lnTo>
                    <a:pt x="47205" y="23609"/>
                  </a:lnTo>
                  <a:lnTo>
                    <a:pt x="47205" y="35407"/>
                  </a:lnTo>
                  <a:lnTo>
                    <a:pt x="58991" y="35407"/>
                  </a:lnTo>
                  <a:lnTo>
                    <a:pt x="58991" y="23609"/>
                  </a:lnTo>
                  <a:close/>
                </a:path>
                <a:path w="626109" h="35560">
                  <a:moveTo>
                    <a:pt x="58991" y="11798"/>
                  </a:moveTo>
                  <a:lnTo>
                    <a:pt x="47205" y="11798"/>
                  </a:lnTo>
                  <a:lnTo>
                    <a:pt x="47205" y="23596"/>
                  </a:lnTo>
                  <a:lnTo>
                    <a:pt x="58991" y="23596"/>
                  </a:lnTo>
                  <a:lnTo>
                    <a:pt x="58991" y="11798"/>
                  </a:lnTo>
                  <a:close/>
                </a:path>
                <a:path w="626109" h="35560">
                  <a:moveTo>
                    <a:pt x="94411" y="11798"/>
                  </a:moveTo>
                  <a:lnTo>
                    <a:pt x="82613" y="11798"/>
                  </a:lnTo>
                  <a:lnTo>
                    <a:pt x="70815" y="11798"/>
                  </a:lnTo>
                  <a:lnTo>
                    <a:pt x="59016" y="11798"/>
                  </a:lnTo>
                  <a:lnTo>
                    <a:pt x="59016" y="23596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94411" y="23596"/>
                  </a:lnTo>
                  <a:lnTo>
                    <a:pt x="94411" y="11798"/>
                  </a:lnTo>
                  <a:close/>
                </a:path>
                <a:path w="626109" h="35560">
                  <a:moveTo>
                    <a:pt x="118008" y="23609"/>
                  </a:moveTo>
                  <a:lnTo>
                    <a:pt x="106222" y="23609"/>
                  </a:lnTo>
                  <a:lnTo>
                    <a:pt x="106222" y="35407"/>
                  </a:lnTo>
                  <a:lnTo>
                    <a:pt x="118008" y="35407"/>
                  </a:lnTo>
                  <a:lnTo>
                    <a:pt x="118008" y="23609"/>
                  </a:lnTo>
                  <a:close/>
                </a:path>
                <a:path w="626109" h="35560">
                  <a:moveTo>
                    <a:pt x="118008" y="0"/>
                  </a:moveTo>
                  <a:lnTo>
                    <a:pt x="106222" y="0"/>
                  </a:lnTo>
                  <a:lnTo>
                    <a:pt x="94424" y="0"/>
                  </a:lnTo>
                  <a:lnTo>
                    <a:pt x="94424" y="11798"/>
                  </a:lnTo>
                  <a:lnTo>
                    <a:pt x="94424" y="23596"/>
                  </a:lnTo>
                  <a:lnTo>
                    <a:pt x="106222" y="23596"/>
                  </a:lnTo>
                  <a:lnTo>
                    <a:pt x="118008" y="23596"/>
                  </a:lnTo>
                  <a:lnTo>
                    <a:pt x="118008" y="11798"/>
                  </a:lnTo>
                  <a:lnTo>
                    <a:pt x="118008" y="0"/>
                  </a:lnTo>
                  <a:close/>
                </a:path>
                <a:path w="626109" h="35560">
                  <a:moveTo>
                    <a:pt x="129819" y="23609"/>
                  </a:moveTo>
                  <a:lnTo>
                    <a:pt x="118021" y="23609"/>
                  </a:lnTo>
                  <a:lnTo>
                    <a:pt x="118021" y="35407"/>
                  </a:lnTo>
                  <a:lnTo>
                    <a:pt x="129819" y="35407"/>
                  </a:lnTo>
                  <a:lnTo>
                    <a:pt x="129819" y="23609"/>
                  </a:lnTo>
                  <a:close/>
                </a:path>
                <a:path w="626109" h="35560">
                  <a:moveTo>
                    <a:pt x="141630" y="23609"/>
                  </a:moveTo>
                  <a:lnTo>
                    <a:pt x="129832" y="23609"/>
                  </a:lnTo>
                  <a:lnTo>
                    <a:pt x="129832" y="35407"/>
                  </a:lnTo>
                  <a:lnTo>
                    <a:pt x="141630" y="35407"/>
                  </a:lnTo>
                  <a:lnTo>
                    <a:pt x="141630" y="23609"/>
                  </a:lnTo>
                  <a:close/>
                </a:path>
                <a:path w="626109" h="35560">
                  <a:moveTo>
                    <a:pt x="153416" y="0"/>
                  </a:moveTo>
                  <a:lnTo>
                    <a:pt x="141630" y="0"/>
                  </a:lnTo>
                  <a:lnTo>
                    <a:pt x="129832" y="0"/>
                  </a:lnTo>
                  <a:lnTo>
                    <a:pt x="129832" y="11798"/>
                  </a:lnTo>
                  <a:lnTo>
                    <a:pt x="129832" y="23596"/>
                  </a:lnTo>
                  <a:lnTo>
                    <a:pt x="141630" y="23596"/>
                  </a:lnTo>
                  <a:lnTo>
                    <a:pt x="141630" y="11798"/>
                  </a:lnTo>
                  <a:lnTo>
                    <a:pt x="153416" y="11798"/>
                  </a:lnTo>
                  <a:lnTo>
                    <a:pt x="153416" y="0"/>
                  </a:lnTo>
                  <a:close/>
                </a:path>
                <a:path w="626109" h="35560">
                  <a:moveTo>
                    <a:pt x="177025" y="23609"/>
                  </a:moveTo>
                  <a:lnTo>
                    <a:pt x="165239" y="23609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close/>
                </a:path>
                <a:path w="626109" h="35560">
                  <a:moveTo>
                    <a:pt x="177025" y="11798"/>
                  </a:moveTo>
                  <a:lnTo>
                    <a:pt x="165239" y="11798"/>
                  </a:lnTo>
                  <a:lnTo>
                    <a:pt x="165239" y="23596"/>
                  </a:lnTo>
                  <a:lnTo>
                    <a:pt x="177025" y="23596"/>
                  </a:lnTo>
                  <a:lnTo>
                    <a:pt x="177025" y="11798"/>
                  </a:lnTo>
                  <a:close/>
                </a:path>
                <a:path w="626109" h="35560">
                  <a:moveTo>
                    <a:pt x="188836" y="23609"/>
                  </a:move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close/>
                </a:path>
                <a:path w="626109" h="35560">
                  <a:moveTo>
                    <a:pt x="188836" y="0"/>
                  </a:moveTo>
                  <a:lnTo>
                    <a:pt x="177038" y="0"/>
                  </a:lnTo>
                  <a:lnTo>
                    <a:pt x="177038" y="11798"/>
                  </a:lnTo>
                  <a:lnTo>
                    <a:pt x="177038" y="23596"/>
                  </a:lnTo>
                  <a:lnTo>
                    <a:pt x="188836" y="23596"/>
                  </a:lnTo>
                  <a:lnTo>
                    <a:pt x="188836" y="11798"/>
                  </a:lnTo>
                  <a:lnTo>
                    <a:pt x="188836" y="0"/>
                  </a:lnTo>
                  <a:close/>
                </a:path>
                <a:path w="626109" h="35560">
                  <a:moveTo>
                    <a:pt x="212432" y="23609"/>
                  </a:moveTo>
                  <a:lnTo>
                    <a:pt x="200647" y="23609"/>
                  </a:ln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close/>
                </a:path>
                <a:path w="626109" h="35560">
                  <a:moveTo>
                    <a:pt x="212432" y="0"/>
                  </a:moveTo>
                  <a:lnTo>
                    <a:pt x="200647" y="0"/>
                  </a:lnTo>
                  <a:lnTo>
                    <a:pt x="188849" y="0"/>
                  </a:lnTo>
                  <a:lnTo>
                    <a:pt x="188849" y="11798"/>
                  </a:lnTo>
                  <a:lnTo>
                    <a:pt x="188849" y="23596"/>
                  </a:lnTo>
                  <a:lnTo>
                    <a:pt x="200647" y="23596"/>
                  </a:lnTo>
                  <a:lnTo>
                    <a:pt x="212432" y="23596"/>
                  </a:lnTo>
                  <a:lnTo>
                    <a:pt x="212432" y="11798"/>
                  </a:lnTo>
                  <a:lnTo>
                    <a:pt x="212432" y="0"/>
                  </a:lnTo>
                  <a:close/>
                </a:path>
                <a:path w="626109" h="35560">
                  <a:moveTo>
                    <a:pt x="224243" y="0"/>
                  </a:moveTo>
                  <a:lnTo>
                    <a:pt x="212458" y="0"/>
                  </a:lnTo>
                  <a:lnTo>
                    <a:pt x="212458" y="11798"/>
                  </a:lnTo>
                  <a:lnTo>
                    <a:pt x="224243" y="11798"/>
                  </a:lnTo>
                  <a:lnTo>
                    <a:pt x="224243" y="0"/>
                  </a:lnTo>
                  <a:close/>
                </a:path>
                <a:path w="626109" h="35560">
                  <a:moveTo>
                    <a:pt x="247840" y="11798"/>
                  </a:moveTo>
                  <a:lnTo>
                    <a:pt x="236054" y="11798"/>
                  </a:lnTo>
                  <a:lnTo>
                    <a:pt x="224256" y="11798"/>
                  </a:lnTo>
                  <a:lnTo>
                    <a:pt x="224256" y="23596"/>
                  </a:lnTo>
                  <a:lnTo>
                    <a:pt x="236054" y="23596"/>
                  </a:lnTo>
                  <a:lnTo>
                    <a:pt x="247840" y="23596"/>
                  </a:lnTo>
                  <a:lnTo>
                    <a:pt x="247840" y="11798"/>
                  </a:lnTo>
                  <a:close/>
                </a:path>
                <a:path w="626109" h="35560">
                  <a:moveTo>
                    <a:pt x="259664" y="11798"/>
                  </a:moveTo>
                  <a:lnTo>
                    <a:pt x="247865" y="11798"/>
                  </a:lnTo>
                  <a:lnTo>
                    <a:pt x="247865" y="23596"/>
                  </a:lnTo>
                  <a:lnTo>
                    <a:pt x="259664" y="23596"/>
                  </a:lnTo>
                  <a:lnTo>
                    <a:pt x="259664" y="11798"/>
                  </a:lnTo>
                  <a:close/>
                </a:path>
                <a:path w="626109" h="35560">
                  <a:moveTo>
                    <a:pt x="271449" y="0"/>
                  </a:moveTo>
                  <a:lnTo>
                    <a:pt x="259664" y="0"/>
                  </a:lnTo>
                  <a:lnTo>
                    <a:pt x="259664" y="11798"/>
                  </a:lnTo>
                  <a:lnTo>
                    <a:pt x="271449" y="11798"/>
                  </a:lnTo>
                  <a:lnTo>
                    <a:pt x="271449" y="0"/>
                  </a:lnTo>
                  <a:close/>
                </a:path>
                <a:path w="626109" h="35560">
                  <a:moveTo>
                    <a:pt x="283260" y="11798"/>
                  </a:moveTo>
                  <a:lnTo>
                    <a:pt x="271475" y="11798"/>
                  </a:lnTo>
                  <a:lnTo>
                    <a:pt x="271475" y="23596"/>
                  </a:lnTo>
                  <a:lnTo>
                    <a:pt x="283260" y="23596"/>
                  </a:lnTo>
                  <a:lnTo>
                    <a:pt x="283260" y="11798"/>
                  </a:lnTo>
                  <a:close/>
                </a:path>
                <a:path w="626109" h="35560">
                  <a:moveTo>
                    <a:pt x="306857" y="11798"/>
                  </a:moveTo>
                  <a:lnTo>
                    <a:pt x="295071" y="11798"/>
                  </a:lnTo>
                  <a:lnTo>
                    <a:pt x="295071" y="0"/>
                  </a:lnTo>
                  <a:lnTo>
                    <a:pt x="283273" y="0"/>
                  </a:lnTo>
                  <a:lnTo>
                    <a:pt x="283273" y="11798"/>
                  </a:lnTo>
                  <a:lnTo>
                    <a:pt x="283273" y="23596"/>
                  </a:lnTo>
                  <a:lnTo>
                    <a:pt x="295071" y="23596"/>
                  </a:lnTo>
                  <a:lnTo>
                    <a:pt x="306857" y="23596"/>
                  </a:lnTo>
                  <a:lnTo>
                    <a:pt x="306857" y="11798"/>
                  </a:lnTo>
                  <a:close/>
                </a:path>
                <a:path w="626109" h="35560">
                  <a:moveTo>
                    <a:pt x="318668" y="11798"/>
                  </a:moveTo>
                  <a:lnTo>
                    <a:pt x="306882" y="11798"/>
                  </a:lnTo>
                  <a:lnTo>
                    <a:pt x="306882" y="23596"/>
                  </a:lnTo>
                  <a:lnTo>
                    <a:pt x="318668" y="23596"/>
                  </a:lnTo>
                  <a:lnTo>
                    <a:pt x="318668" y="11798"/>
                  </a:lnTo>
                  <a:close/>
                </a:path>
                <a:path w="626109" h="35560">
                  <a:moveTo>
                    <a:pt x="330479" y="11798"/>
                  </a:moveTo>
                  <a:lnTo>
                    <a:pt x="318681" y="11798"/>
                  </a:lnTo>
                  <a:lnTo>
                    <a:pt x="318681" y="23596"/>
                  </a:lnTo>
                  <a:lnTo>
                    <a:pt x="330479" y="23596"/>
                  </a:lnTo>
                  <a:lnTo>
                    <a:pt x="330479" y="11798"/>
                  </a:lnTo>
                  <a:close/>
                </a:path>
                <a:path w="626109" h="35560">
                  <a:moveTo>
                    <a:pt x="342277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30492" y="23596"/>
                  </a:lnTo>
                  <a:lnTo>
                    <a:pt x="342277" y="23596"/>
                  </a:lnTo>
                  <a:lnTo>
                    <a:pt x="342277" y="11798"/>
                  </a:lnTo>
                  <a:lnTo>
                    <a:pt x="342277" y="0"/>
                  </a:lnTo>
                  <a:close/>
                </a:path>
                <a:path w="626109" h="35560">
                  <a:moveTo>
                    <a:pt x="365874" y="0"/>
                  </a:moveTo>
                  <a:lnTo>
                    <a:pt x="354088" y="0"/>
                  </a:lnTo>
                  <a:lnTo>
                    <a:pt x="342290" y="0"/>
                  </a:lnTo>
                  <a:lnTo>
                    <a:pt x="342290" y="11798"/>
                  </a:lnTo>
                  <a:lnTo>
                    <a:pt x="342290" y="23596"/>
                  </a:lnTo>
                  <a:lnTo>
                    <a:pt x="354088" y="23596"/>
                  </a:lnTo>
                  <a:lnTo>
                    <a:pt x="354088" y="11798"/>
                  </a:lnTo>
                  <a:lnTo>
                    <a:pt x="365874" y="11798"/>
                  </a:lnTo>
                  <a:lnTo>
                    <a:pt x="365874" y="0"/>
                  </a:lnTo>
                  <a:close/>
                </a:path>
                <a:path w="626109" h="35560">
                  <a:moveTo>
                    <a:pt x="377685" y="11798"/>
                  </a:moveTo>
                  <a:lnTo>
                    <a:pt x="365899" y="11798"/>
                  </a:lnTo>
                  <a:lnTo>
                    <a:pt x="365899" y="23596"/>
                  </a:lnTo>
                  <a:lnTo>
                    <a:pt x="377685" y="23596"/>
                  </a:lnTo>
                  <a:lnTo>
                    <a:pt x="377685" y="11798"/>
                  </a:lnTo>
                  <a:close/>
                </a:path>
                <a:path w="626109" h="35560">
                  <a:moveTo>
                    <a:pt x="389496" y="11798"/>
                  </a:moveTo>
                  <a:lnTo>
                    <a:pt x="377698" y="11798"/>
                  </a:lnTo>
                  <a:lnTo>
                    <a:pt x="377698" y="23596"/>
                  </a:lnTo>
                  <a:lnTo>
                    <a:pt x="389496" y="23596"/>
                  </a:lnTo>
                  <a:lnTo>
                    <a:pt x="389496" y="11798"/>
                  </a:lnTo>
                  <a:close/>
                </a:path>
                <a:path w="626109" h="35560">
                  <a:moveTo>
                    <a:pt x="401307" y="0"/>
                  </a:move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01307" y="0"/>
                  </a:lnTo>
                  <a:close/>
                </a:path>
                <a:path w="626109" h="35560">
                  <a:moveTo>
                    <a:pt x="424903" y="0"/>
                  </a:moveTo>
                  <a:lnTo>
                    <a:pt x="413105" y="0"/>
                  </a:lnTo>
                  <a:lnTo>
                    <a:pt x="413105" y="11798"/>
                  </a:lnTo>
                  <a:lnTo>
                    <a:pt x="413105" y="23596"/>
                  </a:lnTo>
                  <a:lnTo>
                    <a:pt x="424903" y="23596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26109" h="35560">
                  <a:moveTo>
                    <a:pt x="460298" y="0"/>
                  </a:moveTo>
                  <a:lnTo>
                    <a:pt x="448513" y="0"/>
                  </a:lnTo>
                  <a:lnTo>
                    <a:pt x="436714" y="0"/>
                  </a:lnTo>
                  <a:lnTo>
                    <a:pt x="436714" y="11798"/>
                  </a:lnTo>
                  <a:lnTo>
                    <a:pt x="436714" y="23596"/>
                  </a:lnTo>
                  <a:lnTo>
                    <a:pt x="448513" y="23596"/>
                  </a:lnTo>
                  <a:lnTo>
                    <a:pt x="460298" y="23596"/>
                  </a:lnTo>
                  <a:lnTo>
                    <a:pt x="460298" y="11798"/>
                  </a:lnTo>
                  <a:lnTo>
                    <a:pt x="460298" y="0"/>
                  </a:lnTo>
                  <a:close/>
                </a:path>
                <a:path w="626109" h="35560">
                  <a:moveTo>
                    <a:pt x="472109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60324" y="23596"/>
                  </a:lnTo>
                  <a:lnTo>
                    <a:pt x="472109" y="23596"/>
                  </a:lnTo>
                  <a:lnTo>
                    <a:pt x="472109" y="11798"/>
                  </a:lnTo>
                  <a:lnTo>
                    <a:pt x="472109" y="0"/>
                  </a:lnTo>
                  <a:close/>
                </a:path>
                <a:path w="626109" h="35560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09" h="35560">
                  <a:moveTo>
                    <a:pt x="507530" y="0"/>
                  </a:move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83933" y="23596"/>
                  </a:lnTo>
                  <a:lnTo>
                    <a:pt x="495731" y="23596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07530" y="0"/>
                  </a:lnTo>
                  <a:close/>
                </a:path>
                <a:path w="626109" h="35560">
                  <a:moveTo>
                    <a:pt x="531126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19341" y="23596"/>
                  </a:lnTo>
                  <a:lnTo>
                    <a:pt x="531126" y="23596"/>
                  </a:lnTo>
                  <a:lnTo>
                    <a:pt x="531126" y="11798"/>
                  </a:lnTo>
                  <a:lnTo>
                    <a:pt x="531126" y="0"/>
                  </a:lnTo>
                  <a:close/>
                </a:path>
                <a:path w="626109" h="35560">
                  <a:moveTo>
                    <a:pt x="542937" y="11798"/>
                  </a:moveTo>
                  <a:lnTo>
                    <a:pt x="531139" y="11798"/>
                  </a:lnTo>
                  <a:lnTo>
                    <a:pt x="531139" y="23596"/>
                  </a:lnTo>
                  <a:lnTo>
                    <a:pt x="542937" y="23596"/>
                  </a:lnTo>
                  <a:lnTo>
                    <a:pt x="542937" y="11798"/>
                  </a:lnTo>
                  <a:close/>
                </a:path>
                <a:path w="626109" h="35560">
                  <a:moveTo>
                    <a:pt x="590143" y="0"/>
                  </a:moveTo>
                  <a:lnTo>
                    <a:pt x="578345" y="0"/>
                  </a:lnTo>
                  <a:lnTo>
                    <a:pt x="566547" y="0"/>
                  </a:lnTo>
                  <a:lnTo>
                    <a:pt x="566547" y="11798"/>
                  </a:lnTo>
                  <a:lnTo>
                    <a:pt x="554748" y="11798"/>
                  </a:ln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66547" y="23596"/>
                  </a:lnTo>
                  <a:lnTo>
                    <a:pt x="578345" y="23596"/>
                  </a:lnTo>
                  <a:lnTo>
                    <a:pt x="590143" y="23596"/>
                  </a:lnTo>
                  <a:lnTo>
                    <a:pt x="590143" y="11798"/>
                  </a:lnTo>
                  <a:lnTo>
                    <a:pt x="590143" y="0"/>
                  </a:lnTo>
                  <a:close/>
                </a:path>
                <a:path w="626109" h="35560">
                  <a:moveTo>
                    <a:pt x="625551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5958433" y="4321149"/>
              <a:ext cx="601980" cy="35560"/>
            </a:xfrm>
            <a:custGeom>
              <a:avLst/>
              <a:gdLst/>
              <a:ahLst/>
              <a:cxnLst/>
              <a:rect l="l" t="t" r="r" b="b"/>
              <a:pathLst>
                <a:path w="601979" h="35560">
                  <a:moveTo>
                    <a:pt x="11798" y="11798"/>
                  </a:moveTo>
                  <a:lnTo>
                    <a:pt x="0" y="11798"/>
                  </a:lnTo>
                  <a:lnTo>
                    <a:pt x="0" y="23596"/>
                  </a:lnTo>
                  <a:lnTo>
                    <a:pt x="11798" y="23596"/>
                  </a:lnTo>
                  <a:lnTo>
                    <a:pt x="11798" y="11798"/>
                  </a:lnTo>
                  <a:close/>
                </a:path>
                <a:path w="601979" h="35560">
                  <a:moveTo>
                    <a:pt x="23583" y="23609"/>
                  </a:moveTo>
                  <a:lnTo>
                    <a:pt x="11798" y="23609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23583" y="35407"/>
                  </a:lnTo>
                  <a:lnTo>
                    <a:pt x="23583" y="23609"/>
                  </a:lnTo>
                  <a:close/>
                </a:path>
                <a:path w="601979" h="35560">
                  <a:moveTo>
                    <a:pt x="47205" y="11798"/>
                  </a:moveTo>
                  <a:lnTo>
                    <a:pt x="35407" y="11798"/>
                  </a:lnTo>
                  <a:lnTo>
                    <a:pt x="35407" y="23596"/>
                  </a:lnTo>
                  <a:lnTo>
                    <a:pt x="47205" y="23596"/>
                  </a:lnTo>
                  <a:lnTo>
                    <a:pt x="47205" y="11798"/>
                  </a:lnTo>
                  <a:close/>
                </a:path>
                <a:path w="601979" h="35560">
                  <a:moveTo>
                    <a:pt x="58991" y="23609"/>
                  </a:moveTo>
                  <a:lnTo>
                    <a:pt x="47205" y="23609"/>
                  </a:lnTo>
                  <a:lnTo>
                    <a:pt x="47205" y="35407"/>
                  </a:lnTo>
                  <a:lnTo>
                    <a:pt x="58991" y="35407"/>
                  </a:lnTo>
                  <a:lnTo>
                    <a:pt x="58991" y="23609"/>
                  </a:lnTo>
                  <a:close/>
                </a:path>
                <a:path w="601979" h="35560">
                  <a:moveTo>
                    <a:pt x="82613" y="11798"/>
                  </a:moveTo>
                  <a:lnTo>
                    <a:pt x="70815" y="11798"/>
                  </a:lnTo>
                  <a:lnTo>
                    <a:pt x="59016" y="11798"/>
                  </a:lnTo>
                  <a:lnTo>
                    <a:pt x="59016" y="23596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82613" y="11798"/>
                  </a:lnTo>
                  <a:close/>
                </a:path>
                <a:path w="601979" h="35560">
                  <a:moveTo>
                    <a:pt x="94411" y="23609"/>
                  </a:moveTo>
                  <a:lnTo>
                    <a:pt x="82613" y="23609"/>
                  </a:lnTo>
                  <a:lnTo>
                    <a:pt x="82613" y="35407"/>
                  </a:lnTo>
                  <a:lnTo>
                    <a:pt x="94411" y="35407"/>
                  </a:lnTo>
                  <a:lnTo>
                    <a:pt x="94411" y="23609"/>
                  </a:lnTo>
                  <a:close/>
                </a:path>
                <a:path w="601979" h="35560">
                  <a:moveTo>
                    <a:pt x="118008" y="23609"/>
                  </a:moveTo>
                  <a:lnTo>
                    <a:pt x="106222" y="23609"/>
                  </a:ln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18008" y="35407"/>
                  </a:lnTo>
                  <a:lnTo>
                    <a:pt x="118008" y="23609"/>
                  </a:lnTo>
                  <a:close/>
                </a:path>
                <a:path w="601979" h="35560">
                  <a:moveTo>
                    <a:pt x="129819" y="23609"/>
                  </a:moveTo>
                  <a:lnTo>
                    <a:pt x="118021" y="23609"/>
                  </a:lnTo>
                  <a:lnTo>
                    <a:pt x="118021" y="35407"/>
                  </a:lnTo>
                  <a:lnTo>
                    <a:pt x="129819" y="35407"/>
                  </a:lnTo>
                  <a:lnTo>
                    <a:pt x="129819" y="23609"/>
                  </a:lnTo>
                  <a:close/>
                </a:path>
                <a:path w="601979" h="35560">
                  <a:moveTo>
                    <a:pt x="129819" y="11798"/>
                  </a:moveTo>
                  <a:lnTo>
                    <a:pt x="118021" y="11798"/>
                  </a:lnTo>
                  <a:lnTo>
                    <a:pt x="118021" y="23596"/>
                  </a:lnTo>
                  <a:lnTo>
                    <a:pt x="129819" y="23596"/>
                  </a:lnTo>
                  <a:lnTo>
                    <a:pt x="129819" y="11798"/>
                  </a:lnTo>
                  <a:close/>
                </a:path>
                <a:path w="601979" h="35560">
                  <a:moveTo>
                    <a:pt x="153416" y="11798"/>
                  </a:moveTo>
                  <a:lnTo>
                    <a:pt x="141630" y="11798"/>
                  </a:lnTo>
                  <a:lnTo>
                    <a:pt x="141630" y="23596"/>
                  </a:lnTo>
                  <a:lnTo>
                    <a:pt x="153416" y="23596"/>
                  </a:lnTo>
                  <a:lnTo>
                    <a:pt x="153416" y="11798"/>
                  </a:lnTo>
                  <a:close/>
                </a:path>
                <a:path w="601979" h="35560">
                  <a:moveTo>
                    <a:pt x="177025" y="23609"/>
                  </a:moveTo>
                  <a:lnTo>
                    <a:pt x="165239" y="23609"/>
                  </a:ln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close/>
                </a:path>
                <a:path w="601979" h="35560">
                  <a:moveTo>
                    <a:pt x="188836" y="23609"/>
                  </a:move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close/>
                </a:path>
                <a:path w="601979" h="35560">
                  <a:moveTo>
                    <a:pt x="212432" y="23609"/>
                  </a:moveTo>
                  <a:lnTo>
                    <a:pt x="200647" y="23609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close/>
                </a:path>
                <a:path w="601979" h="35560">
                  <a:moveTo>
                    <a:pt x="212432" y="0"/>
                  </a:moveTo>
                  <a:lnTo>
                    <a:pt x="200647" y="0"/>
                  </a:lnTo>
                  <a:lnTo>
                    <a:pt x="200647" y="11798"/>
                  </a:lnTo>
                  <a:lnTo>
                    <a:pt x="188849" y="11798"/>
                  </a:lnTo>
                  <a:lnTo>
                    <a:pt x="188849" y="23596"/>
                  </a:lnTo>
                  <a:lnTo>
                    <a:pt x="200647" y="23596"/>
                  </a:lnTo>
                  <a:lnTo>
                    <a:pt x="212432" y="23596"/>
                  </a:lnTo>
                  <a:lnTo>
                    <a:pt x="212432" y="11798"/>
                  </a:lnTo>
                  <a:lnTo>
                    <a:pt x="212432" y="0"/>
                  </a:lnTo>
                  <a:close/>
                </a:path>
                <a:path w="601979" h="35560">
                  <a:moveTo>
                    <a:pt x="224243" y="23609"/>
                  </a:move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close/>
                </a:path>
                <a:path w="601979" h="35560">
                  <a:moveTo>
                    <a:pt x="224243" y="11798"/>
                  </a:moveTo>
                  <a:lnTo>
                    <a:pt x="212458" y="11798"/>
                  </a:lnTo>
                  <a:lnTo>
                    <a:pt x="212458" y="23596"/>
                  </a:lnTo>
                  <a:lnTo>
                    <a:pt x="224243" y="23596"/>
                  </a:lnTo>
                  <a:lnTo>
                    <a:pt x="224243" y="11798"/>
                  </a:lnTo>
                  <a:close/>
                </a:path>
                <a:path w="601979" h="35560">
                  <a:moveTo>
                    <a:pt x="247840" y="23609"/>
                  </a:moveTo>
                  <a:lnTo>
                    <a:pt x="236054" y="23609"/>
                  </a:lnTo>
                  <a:lnTo>
                    <a:pt x="236054" y="35407"/>
                  </a:lnTo>
                  <a:lnTo>
                    <a:pt x="247840" y="35407"/>
                  </a:lnTo>
                  <a:lnTo>
                    <a:pt x="247840" y="23609"/>
                  </a:lnTo>
                  <a:close/>
                </a:path>
                <a:path w="601979" h="35560">
                  <a:moveTo>
                    <a:pt x="247840" y="0"/>
                  </a:moveTo>
                  <a:lnTo>
                    <a:pt x="236054" y="0"/>
                  </a:lnTo>
                  <a:lnTo>
                    <a:pt x="224256" y="0"/>
                  </a:lnTo>
                  <a:lnTo>
                    <a:pt x="224256" y="11798"/>
                  </a:lnTo>
                  <a:lnTo>
                    <a:pt x="224256" y="23596"/>
                  </a:lnTo>
                  <a:lnTo>
                    <a:pt x="236054" y="23596"/>
                  </a:lnTo>
                  <a:lnTo>
                    <a:pt x="247840" y="23596"/>
                  </a:lnTo>
                  <a:lnTo>
                    <a:pt x="247840" y="11798"/>
                  </a:lnTo>
                  <a:lnTo>
                    <a:pt x="247840" y="0"/>
                  </a:lnTo>
                  <a:close/>
                </a:path>
                <a:path w="601979" h="35560">
                  <a:moveTo>
                    <a:pt x="259664" y="0"/>
                  </a:moveTo>
                  <a:lnTo>
                    <a:pt x="247865" y="0"/>
                  </a:lnTo>
                  <a:lnTo>
                    <a:pt x="247865" y="11798"/>
                  </a:lnTo>
                  <a:lnTo>
                    <a:pt x="259664" y="11798"/>
                  </a:lnTo>
                  <a:lnTo>
                    <a:pt x="259664" y="0"/>
                  </a:lnTo>
                  <a:close/>
                </a:path>
                <a:path w="601979" h="35560">
                  <a:moveTo>
                    <a:pt x="271449" y="23609"/>
                  </a:moveTo>
                  <a:lnTo>
                    <a:pt x="259664" y="23609"/>
                  </a:lnTo>
                  <a:lnTo>
                    <a:pt x="247865" y="23609"/>
                  </a:lnTo>
                  <a:lnTo>
                    <a:pt x="247865" y="35407"/>
                  </a:lnTo>
                  <a:lnTo>
                    <a:pt x="259664" y="35407"/>
                  </a:lnTo>
                  <a:lnTo>
                    <a:pt x="271449" y="35407"/>
                  </a:lnTo>
                  <a:lnTo>
                    <a:pt x="271449" y="23609"/>
                  </a:lnTo>
                  <a:close/>
                </a:path>
                <a:path w="601979" h="35560">
                  <a:moveTo>
                    <a:pt x="283260" y="23609"/>
                  </a:moveTo>
                  <a:lnTo>
                    <a:pt x="271475" y="23609"/>
                  </a:lnTo>
                  <a:lnTo>
                    <a:pt x="271475" y="35407"/>
                  </a:lnTo>
                  <a:lnTo>
                    <a:pt x="283260" y="35407"/>
                  </a:lnTo>
                  <a:lnTo>
                    <a:pt x="283260" y="23609"/>
                  </a:lnTo>
                  <a:close/>
                </a:path>
                <a:path w="601979" h="35560">
                  <a:moveTo>
                    <a:pt x="283260" y="0"/>
                  </a:moveTo>
                  <a:lnTo>
                    <a:pt x="271475" y="0"/>
                  </a:lnTo>
                  <a:lnTo>
                    <a:pt x="271475" y="11798"/>
                  </a:lnTo>
                  <a:lnTo>
                    <a:pt x="283260" y="11798"/>
                  </a:lnTo>
                  <a:lnTo>
                    <a:pt x="283260" y="0"/>
                  </a:lnTo>
                  <a:close/>
                </a:path>
                <a:path w="601979" h="35560">
                  <a:moveTo>
                    <a:pt x="295071" y="23609"/>
                  </a:move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295071" y="23609"/>
                  </a:lnTo>
                  <a:close/>
                </a:path>
                <a:path w="601979" h="35560">
                  <a:moveTo>
                    <a:pt x="306857" y="0"/>
                  </a:moveTo>
                  <a:lnTo>
                    <a:pt x="295071" y="0"/>
                  </a:lnTo>
                  <a:lnTo>
                    <a:pt x="295071" y="11798"/>
                  </a:lnTo>
                  <a:lnTo>
                    <a:pt x="295071" y="23596"/>
                  </a:lnTo>
                  <a:lnTo>
                    <a:pt x="306857" y="23596"/>
                  </a:lnTo>
                  <a:lnTo>
                    <a:pt x="306857" y="11798"/>
                  </a:lnTo>
                  <a:lnTo>
                    <a:pt x="306857" y="0"/>
                  </a:lnTo>
                  <a:close/>
                </a:path>
                <a:path w="601979" h="35560">
                  <a:moveTo>
                    <a:pt x="318668" y="0"/>
                  </a:moveTo>
                  <a:lnTo>
                    <a:pt x="306882" y="0"/>
                  </a:lnTo>
                  <a:lnTo>
                    <a:pt x="306882" y="11798"/>
                  </a:lnTo>
                  <a:lnTo>
                    <a:pt x="306882" y="23596"/>
                  </a:lnTo>
                  <a:lnTo>
                    <a:pt x="318668" y="23596"/>
                  </a:lnTo>
                  <a:lnTo>
                    <a:pt x="318668" y="11798"/>
                  </a:lnTo>
                  <a:lnTo>
                    <a:pt x="318668" y="0"/>
                  </a:lnTo>
                  <a:close/>
                </a:path>
                <a:path w="601979" h="35560">
                  <a:moveTo>
                    <a:pt x="330479" y="23609"/>
                  </a:moveTo>
                  <a:lnTo>
                    <a:pt x="318681" y="23609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close/>
                </a:path>
                <a:path w="601979" h="35560">
                  <a:moveTo>
                    <a:pt x="330479" y="11798"/>
                  </a:moveTo>
                  <a:lnTo>
                    <a:pt x="318681" y="11798"/>
                  </a:lnTo>
                  <a:lnTo>
                    <a:pt x="318681" y="23596"/>
                  </a:lnTo>
                  <a:lnTo>
                    <a:pt x="330479" y="23596"/>
                  </a:lnTo>
                  <a:lnTo>
                    <a:pt x="330479" y="11798"/>
                  </a:lnTo>
                  <a:close/>
                </a:path>
                <a:path w="601979" h="35560">
                  <a:moveTo>
                    <a:pt x="342277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30492" y="23596"/>
                  </a:lnTo>
                  <a:lnTo>
                    <a:pt x="342277" y="23596"/>
                  </a:lnTo>
                  <a:lnTo>
                    <a:pt x="342277" y="11798"/>
                  </a:lnTo>
                  <a:lnTo>
                    <a:pt x="342277" y="0"/>
                  </a:lnTo>
                  <a:close/>
                </a:path>
                <a:path w="601979" h="35560">
                  <a:moveTo>
                    <a:pt x="354088" y="23609"/>
                  </a:moveTo>
                  <a:lnTo>
                    <a:pt x="342290" y="23609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54088" y="23609"/>
                  </a:lnTo>
                  <a:close/>
                </a:path>
                <a:path w="601979" h="35560">
                  <a:moveTo>
                    <a:pt x="377685" y="0"/>
                  </a:moveTo>
                  <a:lnTo>
                    <a:pt x="365899" y="0"/>
                  </a:lnTo>
                  <a:lnTo>
                    <a:pt x="365899" y="11798"/>
                  </a:lnTo>
                  <a:lnTo>
                    <a:pt x="377685" y="11798"/>
                  </a:lnTo>
                  <a:lnTo>
                    <a:pt x="377685" y="0"/>
                  </a:lnTo>
                  <a:close/>
                </a:path>
                <a:path w="601979" h="35560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01979" h="35560">
                  <a:moveTo>
                    <a:pt x="413092" y="0"/>
                  </a:moveTo>
                  <a:lnTo>
                    <a:pt x="401307" y="0"/>
                  </a:lnTo>
                  <a:lnTo>
                    <a:pt x="389509" y="0"/>
                  </a:lnTo>
                  <a:lnTo>
                    <a:pt x="389509" y="11798"/>
                  </a:lnTo>
                  <a:lnTo>
                    <a:pt x="389509" y="23596"/>
                  </a:lnTo>
                  <a:lnTo>
                    <a:pt x="401307" y="23596"/>
                  </a:lnTo>
                  <a:lnTo>
                    <a:pt x="401307" y="11798"/>
                  </a:lnTo>
                  <a:lnTo>
                    <a:pt x="413092" y="11798"/>
                  </a:lnTo>
                  <a:lnTo>
                    <a:pt x="413092" y="0"/>
                  </a:lnTo>
                  <a:close/>
                </a:path>
                <a:path w="601979" h="35560">
                  <a:moveTo>
                    <a:pt x="424903" y="23609"/>
                  </a:moveTo>
                  <a:lnTo>
                    <a:pt x="413105" y="23609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close/>
                </a:path>
                <a:path w="601979" h="35560">
                  <a:moveTo>
                    <a:pt x="424903" y="0"/>
                  </a:moveTo>
                  <a:lnTo>
                    <a:pt x="413105" y="0"/>
                  </a:lnTo>
                  <a:lnTo>
                    <a:pt x="413105" y="11798"/>
                  </a:lnTo>
                  <a:lnTo>
                    <a:pt x="413105" y="23596"/>
                  </a:lnTo>
                  <a:lnTo>
                    <a:pt x="424903" y="23596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01979" h="35560">
                  <a:moveTo>
                    <a:pt x="436702" y="23609"/>
                  </a:moveTo>
                  <a:lnTo>
                    <a:pt x="424916" y="23609"/>
                  </a:lnTo>
                  <a:lnTo>
                    <a:pt x="424916" y="35407"/>
                  </a:lnTo>
                  <a:lnTo>
                    <a:pt x="436702" y="35407"/>
                  </a:lnTo>
                  <a:lnTo>
                    <a:pt x="436702" y="23609"/>
                  </a:lnTo>
                  <a:close/>
                </a:path>
                <a:path w="601979" h="35560">
                  <a:moveTo>
                    <a:pt x="460298" y="23609"/>
                  </a:moveTo>
                  <a:lnTo>
                    <a:pt x="448513" y="23609"/>
                  </a:lnTo>
                  <a:lnTo>
                    <a:pt x="436714" y="23609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60298" y="35407"/>
                  </a:lnTo>
                  <a:lnTo>
                    <a:pt x="460298" y="23609"/>
                  </a:lnTo>
                  <a:close/>
                </a:path>
                <a:path w="601979" h="35560">
                  <a:moveTo>
                    <a:pt x="460298" y="11798"/>
                  </a:moveTo>
                  <a:lnTo>
                    <a:pt x="448513" y="11798"/>
                  </a:lnTo>
                  <a:lnTo>
                    <a:pt x="448513" y="23596"/>
                  </a:lnTo>
                  <a:lnTo>
                    <a:pt x="460298" y="23596"/>
                  </a:lnTo>
                  <a:lnTo>
                    <a:pt x="460298" y="11798"/>
                  </a:lnTo>
                  <a:close/>
                </a:path>
                <a:path w="601979" h="35560">
                  <a:moveTo>
                    <a:pt x="472109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72109" y="11798"/>
                  </a:lnTo>
                  <a:lnTo>
                    <a:pt x="472109" y="0"/>
                  </a:lnTo>
                  <a:close/>
                </a:path>
                <a:path w="601979" h="35560">
                  <a:moveTo>
                    <a:pt x="483920" y="23609"/>
                  </a:moveTo>
                  <a:lnTo>
                    <a:pt x="472122" y="23609"/>
                  </a:lnTo>
                  <a:lnTo>
                    <a:pt x="472122" y="35407"/>
                  </a:lnTo>
                  <a:lnTo>
                    <a:pt x="483920" y="35407"/>
                  </a:lnTo>
                  <a:lnTo>
                    <a:pt x="483920" y="23609"/>
                  </a:lnTo>
                  <a:close/>
                </a:path>
                <a:path w="601979" h="35560">
                  <a:moveTo>
                    <a:pt x="483920" y="11798"/>
                  </a:moveTo>
                  <a:lnTo>
                    <a:pt x="472122" y="11798"/>
                  </a:lnTo>
                  <a:lnTo>
                    <a:pt x="472122" y="23596"/>
                  </a:lnTo>
                  <a:lnTo>
                    <a:pt x="483920" y="23596"/>
                  </a:lnTo>
                  <a:lnTo>
                    <a:pt x="483920" y="11798"/>
                  </a:lnTo>
                  <a:close/>
                </a:path>
                <a:path w="601979" h="35560">
                  <a:moveTo>
                    <a:pt x="495731" y="23609"/>
                  </a:move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495731" y="23609"/>
                  </a:lnTo>
                  <a:close/>
                </a:path>
                <a:path w="601979" h="35560">
                  <a:moveTo>
                    <a:pt x="495731" y="0"/>
                  </a:move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495731" y="0"/>
                  </a:lnTo>
                  <a:close/>
                </a:path>
                <a:path w="601979" h="35560">
                  <a:moveTo>
                    <a:pt x="519315" y="23609"/>
                  </a:moveTo>
                  <a:lnTo>
                    <a:pt x="507530" y="23609"/>
                  </a:lnTo>
                  <a:lnTo>
                    <a:pt x="507530" y="35407"/>
                  </a:lnTo>
                  <a:lnTo>
                    <a:pt x="519315" y="35407"/>
                  </a:lnTo>
                  <a:lnTo>
                    <a:pt x="519315" y="23609"/>
                  </a:lnTo>
                  <a:close/>
                </a:path>
                <a:path w="601979" h="35560">
                  <a:moveTo>
                    <a:pt x="519315" y="0"/>
                  </a:moveTo>
                  <a:lnTo>
                    <a:pt x="507530" y="0"/>
                  </a:lnTo>
                  <a:lnTo>
                    <a:pt x="507530" y="11798"/>
                  </a:lnTo>
                  <a:lnTo>
                    <a:pt x="507530" y="23596"/>
                  </a:lnTo>
                  <a:lnTo>
                    <a:pt x="519315" y="23596"/>
                  </a:lnTo>
                  <a:lnTo>
                    <a:pt x="519315" y="11798"/>
                  </a:lnTo>
                  <a:lnTo>
                    <a:pt x="519315" y="0"/>
                  </a:lnTo>
                  <a:close/>
                </a:path>
                <a:path w="601979" h="35560">
                  <a:moveTo>
                    <a:pt x="542937" y="23609"/>
                  </a:moveTo>
                  <a:lnTo>
                    <a:pt x="531139" y="23609"/>
                  </a:lnTo>
                  <a:lnTo>
                    <a:pt x="531139" y="35407"/>
                  </a:lnTo>
                  <a:lnTo>
                    <a:pt x="542937" y="35407"/>
                  </a:lnTo>
                  <a:lnTo>
                    <a:pt x="542937" y="23609"/>
                  </a:lnTo>
                  <a:close/>
                </a:path>
                <a:path w="601979" h="35560">
                  <a:moveTo>
                    <a:pt x="542937" y="0"/>
                  </a:moveTo>
                  <a:lnTo>
                    <a:pt x="531139" y="0"/>
                  </a:lnTo>
                  <a:lnTo>
                    <a:pt x="531139" y="11798"/>
                  </a:lnTo>
                  <a:lnTo>
                    <a:pt x="531139" y="23596"/>
                  </a:lnTo>
                  <a:lnTo>
                    <a:pt x="542937" y="23596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01979" h="35560">
                  <a:moveTo>
                    <a:pt x="590143" y="11798"/>
                  </a:moveTo>
                  <a:lnTo>
                    <a:pt x="578345" y="11798"/>
                  </a:lnTo>
                  <a:lnTo>
                    <a:pt x="566547" y="11798"/>
                  </a:lnTo>
                  <a:lnTo>
                    <a:pt x="566547" y="0"/>
                  </a:lnTo>
                  <a:lnTo>
                    <a:pt x="554748" y="0"/>
                  </a:ln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54748" y="23596"/>
                  </a:lnTo>
                  <a:lnTo>
                    <a:pt x="566547" y="23596"/>
                  </a:lnTo>
                  <a:lnTo>
                    <a:pt x="578345" y="23596"/>
                  </a:lnTo>
                  <a:lnTo>
                    <a:pt x="590143" y="23596"/>
                  </a:lnTo>
                  <a:lnTo>
                    <a:pt x="590143" y="11798"/>
                  </a:lnTo>
                  <a:close/>
                </a:path>
                <a:path w="601979" h="35560">
                  <a:moveTo>
                    <a:pt x="601941" y="0"/>
                  </a:moveTo>
                  <a:lnTo>
                    <a:pt x="590143" y="0"/>
                  </a:lnTo>
                  <a:lnTo>
                    <a:pt x="590143" y="11798"/>
                  </a:lnTo>
                  <a:lnTo>
                    <a:pt x="601941" y="11798"/>
                  </a:lnTo>
                  <a:lnTo>
                    <a:pt x="60194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5958433" y="4344758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09" h="47625">
                  <a:moveTo>
                    <a:pt x="11798" y="23596"/>
                  </a:moveTo>
                  <a:lnTo>
                    <a:pt x="0" y="23596"/>
                  </a:lnTo>
                  <a:lnTo>
                    <a:pt x="0" y="35394"/>
                  </a:lnTo>
                  <a:lnTo>
                    <a:pt x="11798" y="35394"/>
                  </a:lnTo>
                  <a:lnTo>
                    <a:pt x="11798" y="23596"/>
                  </a:lnTo>
                  <a:close/>
                </a:path>
                <a:path w="626109" h="47625">
                  <a:moveTo>
                    <a:pt x="23583" y="35407"/>
                  </a:moveTo>
                  <a:lnTo>
                    <a:pt x="11798" y="35407"/>
                  </a:lnTo>
                  <a:lnTo>
                    <a:pt x="0" y="35407"/>
                  </a:lnTo>
                  <a:lnTo>
                    <a:pt x="0" y="47205"/>
                  </a:lnTo>
                  <a:lnTo>
                    <a:pt x="11798" y="47205"/>
                  </a:lnTo>
                  <a:lnTo>
                    <a:pt x="23583" y="47205"/>
                  </a:lnTo>
                  <a:lnTo>
                    <a:pt x="23583" y="35407"/>
                  </a:lnTo>
                  <a:close/>
                </a:path>
                <a:path w="626109" h="47625">
                  <a:moveTo>
                    <a:pt x="23583" y="11798"/>
                  </a:moveTo>
                  <a:lnTo>
                    <a:pt x="11798" y="11798"/>
                  </a:lnTo>
                  <a:lnTo>
                    <a:pt x="11798" y="23596"/>
                  </a:lnTo>
                  <a:lnTo>
                    <a:pt x="23583" y="23596"/>
                  </a:lnTo>
                  <a:lnTo>
                    <a:pt x="23583" y="11798"/>
                  </a:lnTo>
                  <a:close/>
                </a:path>
                <a:path w="626109" h="47625">
                  <a:moveTo>
                    <a:pt x="35394" y="35407"/>
                  </a:moveTo>
                  <a:lnTo>
                    <a:pt x="23596" y="35407"/>
                  </a:lnTo>
                  <a:lnTo>
                    <a:pt x="23596" y="47205"/>
                  </a:lnTo>
                  <a:lnTo>
                    <a:pt x="35394" y="47205"/>
                  </a:lnTo>
                  <a:lnTo>
                    <a:pt x="35394" y="35407"/>
                  </a:lnTo>
                  <a:close/>
                </a:path>
                <a:path w="626109" h="47625">
                  <a:moveTo>
                    <a:pt x="58991" y="23596"/>
                  </a:moveTo>
                  <a:lnTo>
                    <a:pt x="47205" y="23596"/>
                  </a:lnTo>
                  <a:lnTo>
                    <a:pt x="47205" y="11798"/>
                  </a:lnTo>
                  <a:lnTo>
                    <a:pt x="35407" y="11798"/>
                  </a:lnTo>
                  <a:lnTo>
                    <a:pt x="35407" y="23596"/>
                  </a:lnTo>
                  <a:lnTo>
                    <a:pt x="35407" y="35394"/>
                  </a:lnTo>
                  <a:lnTo>
                    <a:pt x="47205" y="35394"/>
                  </a:lnTo>
                  <a:lnTo>
                    <a:pt x="58991" y="35394"/>
                  </a:lnTo>
                  <a:lnTo>
                    <a:pt x="58991" y="23596"/>
                  </a:lnTo>
                  <a:close/>
                </a:path>
                <a:path w="626109" h="47625">
                  <a:moveTo>
                    <a:pt x="94411" y="35407"/>
                  </a:moveTo>
                  <a:lnTo>
                    <a:pt x="82613" y="35407"/>
                  </a:lnTo>
                  <a:lnTo>
                    <a:pt x="70815" y="35407"/>
                  </a:lnTo>
                  <a:lnTo>
                    <a:pt x="70815" y="47205"/>
                  </a:lnTo>
                  <a:lnTo>
                    <a:pt x="82613" y="47205"/>
                  </a:lnTo>
                  <a:lnTo>
                    <a:pt x="94411" y="47205"/>
                  </a:lnTo>
                  <a:lnTo>
                    <a:pt x="94411" y="35407"/>
                  </a:lnTo>
                  <a:close/>
                </a:path>
                <a:path w="626109" h="47625">
                  <a:moveTo>
                    <a:pt x="94411" y="11798"/>
                  </a:moveTo>
                  <a:lnTo>
                    <a:pt x="82613" y="11798"/>
                  </a:lnTo>
                  <a:lnTo>
                    <a:pt x="70815" y="11798"/>
                  </a:lnTo>
                  <a:lnTo>
                    <a:pt x="59016" y="11798"/>
                  </a:lnTo>
                  <a:lnTo>
                    <a:pt x="59016" y="23596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94411" y="23596"/>
                  </a:lnTo>
                  <a:lnTo>
                    <a:pt x="94411" y="11798"/>
                  </a:lnTo>
                  <a:close/>
                </a:path>
                <a:path w="626109" h="47625">
                  <a:moveTo>
                    <a:pt x="118008" y="11798"/>
                  </a:moveTo>
                  <a:lnTo>
                    <a:pt x="106222" y="11798"/>
                  </a:lnTo>
                  <a:lnTo>
                    <a:pt x="94424" y="11798"/>
                  </a:lnTo>
                  <a:lnTo>
                    <a:pt x="94424" y="23596"/>
                  </a:lnTo>
                  <a:lnTo>
                    <a:pt x="94424" y="35394"/>
                  </a:lnTo>
                  <a:lnTo>
                    <a:pt x="106222" y="35394"/>
                  </a:lnTo>
                  <a:lnTo>
                    <a:pt x="106222" y="23596"/>
                  </a:lnTo>
                  <a:lnTo>
                    <a:pt x="118008" y="23596"/>
                  </a:lnTo>
                  <a:lnTo>
                    <a:pt x="118008" y="11798"/>
                  </a:lnTo>
                  <a:close/>
                </a:path>
                <a:path w="626109" h="47625">
                  <a:moveTo>
                    <a:pt x="129819" y="35407"/>
                  </a:moveTo>
                  <a:lnTo>
                    <a:pt x="118021" y="35407"/>
                  </a:lnTo>
                  <a:lnTo>
                    <a:pt x="118021" y="47205"/>
                  </a:lnTo>
                  <a:lnTo>
                    <a:pt x="129819" y="47205"/>
                  </a:lnTo>
                  <a:lnTo>
                    <a:pt x="129819" y="35407"/>
                  </a:lnTo>
                  <a:close/>
                </a:path>
                <a:path w="626109" h="47625">
                  <a:moveTo>
                    <a:pt x="141630" y="35407"/>
                  </a:moveTo>
                  <a:lnTo>
                    <a:pt x="129832" y="35407"/>
                  </a:lnTo>
                  <a:lnTo>
                    <a:pt x="129832" y="47205"/>
                  </a:lnTo>
                  <a:lnTo>
                    <a:pt x="141630" y="47205"/>
                  </a:lnTo>
                  <a:lnTo>
                    <a:pt x="141630" y="35407"/>
                  </a:lnTo>
                  <a:close/>
                </a:path>
                <a:path w="626109" h="47625">
                  <a:moveTo>
                    <a:pt x="141630" y="11798"/>
                  </a:moveTo>
                  <a:lnTo>
                    <a:pt x="129832" y="11798"/>
                  </a:lnTo>
                  <a:lnTo>
                    <a:pt x="129832" y="23596"/>
                  </a:lnTo>
                  <a:lnTo>
                    <a:pt x="141630" y="23596"/>
                  </a:lnTo>
                  <a:lnTo>
                    <a:pt x="141630" y="11798"/>
                  </a:lnTo>
                  <a:close/>
                </a:path>
                <a:path w="626109" h="47625">
                  <a:moveTo>
                    <a:pt x="153416" y="23596"/>
                  </a:moveTo>
                  <a:lnTo>
                    <a:pt x="141630" y="23596"/>
                  </a:lnTo>
                  <a:lnTo>
                    <a:pt x="141630" y="35394"/>
                  </a:lnTo>
                  <a:lnTo>
                    <a:pt x="153416" y="35394"/>
                  </a:lnTo>
                  <a:lnTo>
                    <a:pt x="153416" y="23596"/>
                  </a:lnTo>
                  <a:close/>
                </a:path>
                <a:path w="626109" h="47625">
                  <a:moveTo>
                    <a:pt x="177025" y="11798"/>
                  </a:moveTo>
                  <a:lnTo>
                    <a:pt x="165239" y="11798"/>
                  </a:lnTo>
                  <a:lnTo>
                    <a:pt x="165239" y="23596"/>
                  </a:lnTo>
                  <a:lnTo>
                    <a:pt x="153441" y="23596"/>
                  </a:lnTo>
                  <a:lnTo>
                    <a:pt x="153441" y="35394"/>
                  </a:lnTo>
                  <a:lnTo>
                    <a:pt x="165239" y="35394"/>
                  </a:lnTo>
                  <a:lnTo>
                    <a:pt x="177025" y="35394"/>
                  </a:lnTo>
                  <a:lnTo>
                    <a:pt x="177025" y="23596"/>
                  </a:lnTo>
                  <a:lnTo>
                    <a:pt x="177025" y="11798"/>
                  </a:lnTo>
                  <a:close/>
                </a:path>
                <a:path w="626109" h="47625">
                  <a:moveTo>
                    <a:pt x="188836" y="23596"/>
                  </a:moveTo>
                  <a:lnTo>
                    <a:pt x="177038" y="23596"/>
                  </a:lnTo>
                  <a:lnTo>
                    <a:pt x="177038" y="35394"/>
                  </a:lnTo>
                  <a:lnTo>
                    <a:pt x="188836" y="35394"/>
                  </a:lnTo>
                  <a:lnTo>
                    <a:pt x="188836" y="23596"/>
                  </a:lnTo>
                  <a:close/>
                </a:path>
                <a:path w="626109" h="47625">
                  <a:moveTo>
                    <a:pt x="224243" y="11798"/>
                  </a:moveTo>
                  <a:lnTo>
                    <a:pt x="212458" y="11798"/>
                  </a:lnTo>
                  <a:lnTo>
                    <a:pt x="212458" y="23596"/>
                  </a:lnTo>
                  <a:lnTo>
                    <a:pt x="224243" y="23596"/>
                  </a:lnTo>
                  <a:lnTo>
                    <a:pt x="224243" y="11798"/>
                  </a:lnTo>
                  <a:close/>
                </a:path>
                <a:path w="626109" h="47625">
                  <a:moveTo>
                    <a:pt x="247840" y="11798"/>
                  </a:moveTo>
                  <a:lnTo>
                    <a:pt x="236054" y="11798"/>
                  </a:lnTo>
                  <a:lnTo>
                    <a:pt x="236054" y="23596"/>
                  </a:lnTo>
                  <a:lnTo>
                    <a:pt x="236054" y="35394"/>
                  </a:lnTo>
                  <a:lnTo>
                    <a:pt x="247840" y="35394"/>
                  </a:lnTo>
                  <a:lnTo>
                    <a:pt x="247840" y="23596"/>
                  </a:lnTo>
                  <a:lnTo>
                    <a:pt x="247840" y="11798"/>
                  </a:lnTo>
                  <a:close/>
                </a:path>
                <a:path w="626109" h="47625">
                  <a:moveTo>
                    <a:pt x="271449" y="11798"/>
                  </a:moveTo>
                  <a:lnTo>
                    <a:pt x="259664" y="11798"/>
                  </a:lnTo>
                  <a:lnTo>
                    <a:pt x="247865" y="11798"/>
                  </a:lnTo>
                  <a:lnTo>
                    <a:pt x="247865" y="23596"/>
                  </a:lnTo>
                  <a:lnTo>
                    <a:pt x="247865" y="35394"/>
                  </a:lnTo>
                  <a:lnTo>
                    <a:pt x="259664" y="35394"/>
                  </a:lnTo>
                  <a:lnTo>
                    <a:pt x="271449" y="35394"/>
                  </a:lnTo>
                  <a:lnTo>
                    <a:pt x="271449" y="23596"/>
                  </a:lnTo>
                  <a:lnTo>
                    <a:pt x="271449" y="11798"/>
                  </a:lnTo>
                  <a:close/>
                </a:path>
                <a:path w="626109" h="47625">
                  <a:moveTo>
                    <a:pt x="283260" y="23596"/>
                  </a:moveTo>
                  <a:lnTo>
                    <a:pt x="271475" y="23596"/>
                  </a:lnTo>
                  <a:lnTo>
                    <a:pt x="271475" y="35394"/>
                  </a:lnTo>
                  <a:lnTo>
                    <a:pt x="283260" y="35394"/>
                  </a:lnTo>
                  <a:lnTo>
                    <a:pt x="283260" y="23596"/>
                  </a:lnTo>
                  <a:close/>
                </a:path>
                <a:path w="626109" h="47625">
                  <a:moveTo>
                    <a:pt x="306857" y="23596"/>
                  </a:moveTo>
                  <a:lnTo>
                    <a:pt x="295071" y="23596"/>
                  </a:lnTo>
                  <a:lnTo>
                    <a:pt x="295071" y="35394"/>
                  </a:lnTo>
                  <a:lnTo>
                    <a:pt x="306857" y="35394"/>
                  </a:lnTo>
                  <a:lnTo>
                    <a:pt x="306857" y="23596"/>
                  </a:lnTo>
                  <a:close/>
                </a:path>
                <a:path w="626109" h="47625">
                  <a:moveTo>
                    <a:pt x="330479" y="23596"/>
                  </a:moveTo>
                  <a:lnTo>
                    <a:pt x="318681" y="23596"/>
                  </a:lnTo>
                  <a:lnTo>
                    <a:pt x="318681" y="35394"/>
                  </a:lnTo>
                  <a:lnTo>
                    <a:pt x="330479" y="35394"/>
                  </a:lnTo>
                  <a:lnTo>
                    <a:pt x="330479" y="23596"/>
                  </a:lnTo>
                  <a:close/>
                </a:path>
                <a:path w="626109" h="47625">
                  <a:moveTo>
                    <a:pt x="342277" y="11798"/>
                  </a:moveTo>
                  <a:lnTo>
                    <a:pt x="330492" y="11798"/>
                  </a:lnTo>
                  <a:lnTo>
                    <a:pt x="330492" y="23596"/>
                  </a:lnTo>
                  <a:lnTo>
                    <a:pt x="342277" y="23596"/>
                  </a:lnTo>
                  <a:lnTo>
                    <a:pt x="342277" y="11798"/>
                  </a:lnTo>
                  <a:close/>
                </a:path>
                <a:path w="626109" h="47625">
                  <a:moveTo>
                    <a:pt x="365874" y="11798"/>
                  </a:moveTo>
                  <a:lnTo>
                    <a:pt x="354088" y="11798"/>
                  </a:lnTo>
                  <a:lnTo>
                    <a:pt x="354088" y="23596"/>
                  </a:lnTo>
                  <a:lnTo>
                    <a:pt x="354088" y="35394"/>
                  </a:lnTo>
                  <a:lnTo>
                    <a:pt x="365874" y="35394"/>
                  </a:lnTo>
                  <a:lnTo>
                    <a:pt x="365874" y="23596"/>
                  </a:lnTo>
                  <a:lnTo>
                    <a:pt x="365874" y="11798"/>
                  </a:lnTo>
                  <a:close/>
                </a:path>
                <a:path w="626109" h="47625">
                  <a:moveTo>
                    <a:pt x="377685" y="23596"/>
                  </a:moveTo>
                  <a:lnTo>
                    <a:pt x="365899" y="23596"/>
                  </a:lnTo>
                  <a:lnTo>
                    <a:pt x="365899" y="35394"/>
                  </a:lnTo>
                  <a:lnTo>
                    <a:pt x="377685" y="35394"/>
                  </a:lnTo>
                  <a:lnTo>
                    <a:pt x="377685" y="23596"/>
                  </a:lnTo>
                  <a:close/>
                </a:path>
                <a:path w="626109" h="47625">
                  <a:moveTo>
                    <a:pt x="389496" y="23596"/>
                  </a:moveTo>
                  <a:lnTo>
                    <a:pt x="377698" y="23596"/>
                  </a:lnTo>
                  <a:lnTo>
                    <a:pt x="377698" y="35394"/>
                  </a:lnTo>
                  <a:lnTo>
                    <a:pt x="389496" y="35394"/>
                  </a:lnTo>
                  <a:lnTo>
                    <a:pt x="389496" y="23596"/>
                  </a:lnTo>
                  <a:close/>
                </a:path>
                <a:path w="626109" h="47625">
                  <a:moveTo>
                    <a:pt x="413092" y="11798"/>
                  </a:moveTo>
                  <a:lnTo>
                    <a:pt x="401307" y="11798"/>
                  </a:lnTo>
                  <a:lnTo>
                    <a:pt x="389509" y="11798"/>
                  </a:lnTo>
                  <a:lnTo>
                    <a:pt x="389509" y="23596"/>
                  </a:lnTo>
                  <a:lnTo>
                    <a:pt x="401307" y="23596"/>
                  </a:lnTo>
                  <a:lnTo>
                    <a:pt x="413092" y="23596"/>
                  </a:lnTo>
                  <a:lnTo>
                    <a:pt x="413092" y="11798"/>
                  </a:lnTo>
                  <a:close/>
                </a:path>
                <a:path w="626109" h="47625">
                  <a:moveTo>
                    <a:pt x="424903" y="11798"/>
                  </a:moveTo>
                  <a:lnTo>
                    <a:pt x="413105" y="11798"/>
                  </a:lnTo>
                  <a:lnTo>
                    <a:pt x="413105" y="23596"/>
                  </a:lnTo>
                  <a:lnTo>
                    <a:pt x="413105" y="35394"/>
                  </a:lnTo>
                  <a:lnTo>
                    <a:pt x="424903" y="35394"/>
                  </a:lnTo>
                  <a:lnTo>
                    <a:pt x="424903" y="23596"/>
                  </a:lnTo>
                  <a:lnTo>
                    <a:pt x="424903" y="11798"/>
                  </a:lnTo>
                  <a:close/>
                </a:path>
                <a:path w="626109" h="47625">
                  <a:moveTo>
                    <a:pt x="436702" y="23596"/>
                  </a:moveTo>
                  <a:lnTo>
                    <a:pt x="424916" y="23596"/>
                  </a:lnTo>
                  <a:lnTo>
                    <a:pt x="424916" y="35394"/>
                  </a:lnTo>
                  <a:lnTo>
                    <a:pt x="436702" y="35394"/>
                  </a:lnTo>
                  <a:lnTo>
                    <a:pt x="436702" y="23596"/>
                  </a:lnTo>
                  <a:close/>
                </a:path>
                <a:path w="626109" h="47625">
                  <a:moveTo>
                    <a:pt x="448513" y="11798"/>
                  </a:moveTo>
                  <a:lnTo>
                    <a:pt x="436714" y="11798"/>
                  </a:lnTo>
                  <a:lnTo>
                    <a:pt x="436714" y="23596"/>
                  </a:lnTo>
                  <a:lnTo>
                    <a:pt x="436714" y="35394"/>
                  </a:lnTo>
                  <a:lnTo>
                    <a:pt x="448513" y="35394"/>
                  </a:lnTo>
                  <a:lnTo>
                    <a:pt x="448513" y="23596"/>
                  </a:lnTo>
                  <a:lnTo>
                    <a:pt x="448513" y="11798"/>
                  </a:lnTo>
                  <a:close/>
                </a:path>
                <a:path w="626109" h="47625">
                  <a:moveTo>
                    <a:pt x="472109" y="11798"/>
                  </a:moveTo>
                  <a:lnTo>
                    <a:pt x="460324" y="11798"/>
                  </a:lnTo>
                  <a:lnTo>
                    <a:pt x="460324" y="23596"/>
                  </a:lnTo>
                  <a:lnTo>
                    <a:pt x="472109" y="23596"/>
                  </a:lnTo>
                  <a:lnTo>
                    <a:pt x="472109" y="11798"/>
                  </a:lnTo>
                  <a:close/>
                </a:path>
                <a:path w="626109" h="47625">
                  <a:moveTo>
                    <a:pt x="483920" y="11798"/>
                  </a:moveTo>
                  <a:lnTo>
                    <a:pt x="472122" y="11798"/>
                  </a:lnTo>
                  <a:lnTo>
                    <a:pt x="472122" y="23596"/>
                  </a:lnTo>
                  <a:lnTo>
                    <a:pt x="483920" y="23596"/>
                  </a:lnTo>
                  <a:lnTo>
                    <a:pt x="483920" y="11798"/>
                  </a:lnTo>
                  <a:close/>
                </a:path>
                <a:path w="626109" h="47625">
                  <a:moveTo>
                    <a:pt x="507530" y="23596"/>
                  </a:moveTo>
                  <a:lnTo>
                    <a:pt x="495731" y="23596"/>
                  </a:lnTo>
                  <a:lnTo>
                    <a:pt x="483933" y="23596"/>
                  </a:lnTo>
                  <a:lnTo>
                    <a:pt x="483933" y="35394"/>
                  </a:lnTo>
                  <a:lnTo>
                    <a:pt x="495731" y="35394"/>
                  </a:lnTo>
                  <a:lnTo>
                    <a:pt x="507530" y="35394"/>
                  </a:lnTo>
                  <a:lnTo>
                    <a:pt x="507530" y="23596"/>
                  </a:lnTo>
                  <a:close/>
                </a:path>
                <a:path w="626109" h="47625">
                  <a:moveTo>
                    <a:pt x="519315" y="11798"/>
                  </a:moveTo>
                  <a:lnTo>
                    <a:pt x="507530" y="11798"/>
                  </a:lnTo>
                  <a:lnTo>
                    <a:pt x="507530" y="23596"/>
                  </a:lnTo>
                  <a:lnTo>
                    <a:pt x="519315" y="23596"/>
                  </a:lnTo>
                  <a:lnTo>
                    <a:pt x="519315" y="11798"/>
                  </a:lnTo>
                  <a:close/>
                </a:path>
                <a:path w="626109" h="47625">
                  <a:moveTo>
                    <a:pt x="531126" y="23596"/>
                  </a:moveTo>
                  <a:lnTo>
                    <a:pt x="519341" y="23596"/>
                  </a:lnTo>
                  <a:lnTo>
                    <a:pt x="519341" y="35394"/>
                  </a:lnTo>
                  <a:lnTo>
                    <a:pt x="531126" y="35394"/>
                  </a:lnTo>
                  <a:lnTo>
                    <a:pt x="531126" y="23596"/>
                  </a:lnTo>
                  <a:close/>
                </a:path>
                <a:path w="626109" h="47625">
                  <a:moveTo>
                    <a:pt x="542937" y="23596"/>
                  </a:moveTo>
                  <a:lnTo>
                    <a:pt x="531139" y="23596"/>
                  </a:lnTo>
                  <a:lnTo>
                    <a:pt x="531139" y="35394"/>
                  </a:lnTo>
                  <a:lnTo>
                    <a:pt x="542937" y="35394"/>
                  </a:lnTo>
                  <a:lnTo>
                    <a:pt x="542937" y="23596"/>
                  </a:lnTo>
                  <a:close/>
                </a:path>
                <a:path w="626109" h="47625">
                  <a:moveTo>
                    <a:pt x="542937" y="0"/>
                  </a:moveTo>
                  <a:lnTo>
                    <a:pt x="531139" y="0"/>
                  </a:lnTo>
                  <a:lnTo>
                    <a:pt x="531139" y="11798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26109" h="47625">
                  <a:moveTo>
                    <a:pt x="601941" y="0"/>
                  </a:moveTo>
                  <a:lnTo>
                    <a:pt x="601941" y="0"/>
                  </a:ln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54748" y="23596"/>
                  </a:lnTo>
                  <a:lnTo>
                    <a:pt x="542950" y="23596"/>
                  </a:lnTo>
                  <a:lnTo>
                    <a:pt x="542950" y="35394"/>
                  </a:lnTo>
                  <a:lnTo>
                    <a:pt x="554748" y="35394"/>
                  </a:lnTo>
                  <a:lnTo>
                    <a:pt x="566547" y="35394"/>
                  </a:lnTo>
                  <a:lnTo>
                    <a:pt x="578345" y="35394"/>
                  </a:lnTo>
                  <a:lnTo>
                    <a:pt x="590143" y="35394"/>
                  </a:lnTo>
                  <a:lnTo>
                    <a:pt x="590143" y="23596"/>
                  </a:lnTo>
                  <a:lnTo>
                    <a:pt x="601941" y="23596"/>
                  </a:lnTo>
                  <a:lnTo>
                    <a:pt x="601941" y="11798"/>
                  </a:lnTo>
                  <a:lnTo>
                    <a:pt x="601941" y="0"/>
                  </a:lnTo>
                  <a:close/>
                </a:path>
                <a:path w="626109" h="47625">
                  <a:moveTo>
                    <a:pt x="625551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13765" y="23596"/>
                  </a:lnTo>
                  <a:lnTo>
                    <a:pt x="601967" y="23596"/>
                  </a:lnTo>
                  <a:lnTo>
                    <a:pt x="601967" y="35394"/>
                  </a:lnTo>
                  <a:lnTo>
                    <a:pt x="613765" y="35394"/>
                  </a:lnTo>
                  <a:lnTo>
                    <a:pt x="625551" y="35394"/>
                  </a:lnTo>
                  <a:lnTo>
                    <a:pt x="625551" y="23596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5970232" y="4380166"/>
              <a:ext cx="601980" cy="47625"/>
            </a:xfrm>
            <a:custGeom>
              <a:avLst/>
              <a:gdLst/>
              <a:ahLst/>
              <a:cxnLst/>
              <a:rect l="l" t="t" r="r" b="b"/>
              <a:pathLst>
                <a:path w="601979" h="47625">
                  <a:moveTo>
                    <a:pt x="11785" y="23609"/>
                  </a:moveTo>
                  <a:lnTo>
                    <a:pt x="0" y="23609"/>
                  </a:lnTo>
                  <a:lnTo>
                    <a:pt x="0" y="35407"/>
                  </a:lnTo>
                  <a:lnTo>
                    <a:pt x="11785" y="35407"/>
                  </a:lnTo>
                  <a:lnTo>
                    <a:pt x="11785" y="23609"/>
                  </a:lnTo>
                  <a:close/>
                </a:path>
                <a:path w="601979" h="47625">
                  <a:moveTo>
                    <a:pt x="23596" y="23609"/>
                  </a:moveTo>
                  <a:lnTo>
                    <a:pt x="11798" y="23609"/>
                  </a:lnTo>
                  <a:lnTo>
                    <a:pt x="11798" y="35407"/>
                  </a:lnTo>
                  <a:lnTo>
                    <a:pt x="11798" y="47205"/>
                  </a:lnTo>
                  <a:lnTo>
                    <a:pt x="23596" y="47205"/>
                  </a:lnTo>
                  <a:lnTo>
                    <a:pt x="23596" y="35407"/>
                  </a:lnTo>
                  <a:lnTo>
                    <a:pt x="23596" y="23609"/>
                  </a:lnTo>
                  <a:close/>
                </a:path>
                <a:path w="601979" h="47625">
                  <a:moveTo>
                    <a:pt x="23596" y="11798"/>
                  </a:moveTo>
                  <a:lnTo>
                    <a:pt x="11798" y="11798"/>
                  </a:lnTo>
                  <a:lnTo>
                    <a:pt x="11798" y="23596"/>
                  </a:lnTo>
                  <a:lnTo>
                    <a:pt x="23596" y="23596"/>
                  </a:lnTo>
                  <a:lnTo>
                    <a:pt x="23596" y="11798"/>
                  </a:lnTo>
                  <a:close/>
                </a:path>
                <a:path w="601979" h="47625">
                  <a:moveTo>
                    <a:pt x="47193" y="11798"/>
                  </a:moveTo>
                  <a:lnTo>
                    <a:pt x="35407" y="11798"/>
                  </a:lnTo>
                  <a:lnTo>
                    <a:pt x="35407" y="23596"/>
                  </a:lnTo>
                  <a:lnTo>
                    <a:pt x="47193" y="23596"/>
                  </a:lnTo>
                  <a:lnTo>
                    <a:pt x="47193" y="11798"/>
                  </a:lnTo>
                  <a:close/>
                </a:path>
                <a:path w="601979" h="47625">
                  <a:moveTo>
                    <a:pt x="82613" y="23609"/>
                  </a:moveTo>
                  <a:lnTo>
                    <a:pt x="70815" y="23609"/>
                  </a:lnTo>
                  <a:lnTo>
                    <a:pt x="59016" y="23609"/>
                  </a:lnTo>
                  <a:lnTo>
                    <a:pt x="47218" y="23609"/>
                  </a:lnTo>
                  <a:lnTo>
                    <a:pt x="47218" y="35407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70815" y="47205"/>
                  </a:lnTo>
                  <a:lnTo>
                    <a:pt x="82613" y="47205"/>
                  </a:lnTo>
                  <a:lnTo>
                    <a:pt x="82613" y="35407"/>
                  </a:lnTo>
                  <a:lnTo>
                    <a:pt x="82613" y="23609"/>
                  </a:lnTo>
                  <a:close/>
                </a:path>
                <a:path w="601979" h="47625">
                  <a:moveTo>
                    <a:pt x="94424" y="23609"/>
                  </a:moveTo>
                  <a:lnTo>
                    <a:pt x="82626" y="23609"/>
                  </a:lnTo>
                  <a:lnTo>
                    <a:pt x="82626" y="35407"/>
                  </a:lnTo>
                  <a:lnTo>
                    <a:pt x="94424" y="35407"/>
                  </a:lnTo>
                  <a:lnTo>
                    <a:pt x="94424" y="23609"/>
                  </a:lnTo>
                  <a:close/>
                </a:path>
                <a:path w="601979" h="47625">
                  <a:moveTo>
                    <a:pt x="106210" y="11798"/>
                  </a:moveTo>
                  <a:lnTo>
                    <a:pt x="94424" y="11798"/>
                  </a:lnTo>
                  <a:lnTo>
                    <a:pt x="82626" y="11798"/>
                  </a:lnTo>
                  <a:lnTo>
                    <a:pt x="82626" y="23596"/>
                  </a:lnTo>
                  <a:lnTo>
                    <a:pt x="94424" y="23596"/>
                  </a:lnTo>
                  <a:lnTo>
                    <a:pt x="106210" y="23596"/>
                  </a:lnTo>
                  <a:lnTo>
                    <a:pt x="106210" y="11798"/>
                  </a:lnTo>
                  <a:close/>
                </a:path>
                <a:path w="601979" h="47625">
                  <a:moveTo>
                    <a:pt x="118021" y="23609"/>
                  </a:moveTo>
                  <a:lnTo>
                    <a:pt x="106222" y="23609"/>
                  </a:lnTo>
                  <a:lnTo>
                    <a:pt x="106222" y="35407"/>
                  </a:lnTo>
                  <a:lnTo>
                    <a:pt x="106222" y="47205"/>
                  </a:lnTo>
                  <a:lnTo>
                    <a:pt x="118021" y="47205"/>
                  </a:lnTo>
                  <a:lnTo>
                    <a:pt x="118021" y="35407"/>
                  </a:lnTo>
                  <a:lnTo>
                    <a:pt x="118021" y="23609"/>
                  </a:lnTo>
                  <a:close/>
                </a:path>
                <a:path w="601979" h="47625">
                  <a:moveTo>
                    <a:pt x="118021" y="11798"/>
                  </a:moveTo>
                  <a:lnTo>
                    <a:pt x="106222" y="11798"/>
                  </a:lnTo>
                  <a:lnTo>
                    <a:pt x="106222" y="23596"/>
                  </a:lnTo>
                  <a:lnTo>
                    <a:pt x="118021" y="23596"/>
                  </a:lnTo>
                  <a:lnTo>
                    <a:pt x="118021" y="11798"/>
                  </a:lnTo>
                  <a:close/>
                </a:path>
                <a:path w="601979" h="47625">
                  <a:moveTo>
                    <a:pt x="141617" y="23609"/>
                  </a:moveTo>
                  <a:lnTo>
                    <a:pt x="129832" y="23609"/>
                  </a:lnTo>
                  <a:lnTo>
                    <a:pt x="129832" y="35407"/>
                  </a:lnTo>
                  <a:lnTo>
                    <a:pt x="118033" y="35407"/>
                  </a:lnTo>
                  <a:lnTo>
                    <a:pt x="118033" y="47205"/>
                  </a:lnTo>
                  <a:lnTo>
                    <a:pt x="129832" y="47205"/>
                  </a:lnTo>
                  <a:lnTo>
                    <a:pt x="141617" y="47205"/>
                  </a:lnTo>
                  <a:lnTo>
                    <a:pt x="141617" y="35407"/>
                  </a:lnTo>
                  <a:lnTo>
                    <a:pt x="141617" y="23609"/>
                  </a:lnTo>
                  <a:close/>
                </a:path>
                <a:path w="601979" h="47625">
                  <a:moveTo>
                    <a:pt x="141617" y="0"/>
                  </a:moveTo>
                  <a:lnTo>
                    <a:pt x="129832" y="0"/>
                  </a:lnTo>
                  <a:lnTo>
                    <a:pt x="118033" y="0"/>
                  </a:lnTo>
                  <a:lnTo>
                    <a:pt x="118033" y="11798"/>
                  </a:lnTo>
                  <a:lnTo>
                    <a:pt x="118033" y="23596"/>
                  </a:lnTo>
                  <a:lnTo>
                    <a:pt x="129832" y="23596"/>
                  </a:lnTo>
                  <a:lnTo>
                    <a:pt x="129832" y="11798"/>
                  </a:lnTo>
                  <a:lnTo>
                    <a:pt x="141617" y="11798"/>
                  </a:lnTo>
                  <a:lnTo>
                    <a:pt x="141617" y="0"/>
                  </a:lnTo>
                  <a:close/>
                </a:path>
                <a:path w="601979" h="47625">
                  <a:moveTo>
                    <a:pt x="165227" y="0"/>
                  </a:moveTo>
                  <a:lnTo>
                    <a:pt x="153441" y="0"/>
                  </a:lnTo>
                  <a:lnTo>
                    <a:pt x="153441" y="11798"/>
                  </a:lnTo>
                  <a:lnTo>
                    <a:pt x="165227" y="11798"/>
                  </a:lnTo>
                  <a:lnTo>
                    <a:pt x="165227" y="0"/>
                  </a:lnTo>
                  <a:close/>
                </a:path>
                <a:path w="601979" h="47625">
                  <a:moveTo>
                    <a:pt x="177038" y="23609"/>
                  </a:moveTo>
                  <a:lnTo>
                    <a:pt x="165239" y="23609"/>
                  </a:lnTo>
                  <a:lnTo>
                    <a:pt x="165239" y="35407"/>
                  </a:lnTo>
                  <a:lnTo>
                    <a:pt x="177038" y="35407"/>
                  </a:lnTo>
                  <a:lnTo>
                    <a:pt x="177038" y="23609"/>
                  </a:lnTo>
                  <a:close/>
                </a:path>
                <a:path w="601979" h="47625">
                  <a:moveTo>
                    <a:pt x="177038" y="0"/>
                  </a:moveTo>
                  <a:lnTo>
                    <a:pt x="165239" y="0"/>
                  </a:lnTo>
                  <a:lnTo>
                    <a:pt x="165239" y="11798"/>
                  </a:lnTo>
                  <a:lnTo>
                    <a:pt x="177038" y="11798"/>
                  </a:lnTo>
                  <a:lnTo>
                    <a:pt x="177038" y="0"/>
                  </a:lnTo>
                  <a:close/>
                </a:path>
                <a:path w="601979" h="47625">
                  <a:moveTo>
                    <a:pt x="188849" y="11798"/>
                  </a:moveTo>
                  <a:lnTo>
                    <a:pt x="177050" y="11798"/>
                  </a:lnTo>
                  <a:lnTo>
                    <a:pt x="177050" y="23596"/>
                  </a:lnTo>
                  <a:lnTo>
                    <a:pt x="188849" y="23596"/>
                  </a:lnTo>
                  <a:lnTo>
                    <a:pt x="188849" y="11798"/>
                  </a:lnTo>
                  <a:close/>
                </a:path>
                <a:path w="601979" h="47625">
                  <a:moveTo>
                    <a:pt x="200634" y="23609"/>
                  </a:moveTo>
                  <a:lnTo>
                    <a:pt x="188849" y="23609"/>
                  </a:lnTo>
                  <a:lnTo>
                    <a:pt x="188849" y="35407"/>
                  </a:lnTo>
                  <a:lnTo>
                    <a:pt x="200634" y="35407"/>
                  </a:lnTo>
                  <a:lnTo>
                    <a:pt x="200634" y="23609"/>
                  </a:lnTo>
                  <a:close/>
                </a:path>
                <a:path w="601979" h="47625">
                  <a:moveTo>
                    <a:pt x="200634" y="0"/>
                  </a:moveTo>
                  <a:lnTo>
                    <a:pt x="188849" y="0"/>
                  </a:lnTo>
                  <a:lnTo>
                    <a:pt x="188849" y="11798"/>
                  </a:lnTo>
                  <a:lnTo>
                    <a:pt x="200634" y="11798"/>
                  </a:lnTo>
                  <a:lnTo>
                    <a:pt x="200634" y="0"/>
                  </a:lnTo>
                  <a:close/>
                </a:path>
                <a:path w="601979" h="47625">
                  <a:moveTo>
                    <a:pt x="212445" y="23609"/>
                  </a:moveTo>
                  <a:lnTo>
                    <a:pt x="200660" y="23609"/>
                  </a:lnTo>
                  <a:lnTo>
                    <a:pt x="200660" y="35407"/>
                  </a:lnTo>
                  <a:lnTo>
                    <a:pt x="212445" y="35407"/>
                  </a:lnTo>
                  <a:lnTo>
                    <a:pt x="212445" y="23609"/>
                  </a:lnTo>
                  <a:close/>
                </a:path>
                <a:path w="601979" h="47625">
                  <a:moveTo>
                    <a:pt x="212445" y="11798"/>
                  </a:moveTo>
                  <a:lnTo>
                    <a:pt x="200660" y="11798"/>
                  </a:lnTo>
                  <a:lnTo>
                    <a:pt x="200660" y="23596"/>
                  </a:lnTo>
                  <a:lnTo>
                    <a:pt x="212445" y="23596"/>
                  </a:lnTo>
                  <a:lnTo>
                    <a:pt x="212445" y="11798"/>
                  </a:lnTo>
                  <a:close/>
                </a:path>
                <a:path w="601979" h="47625">
                  <a:moveTo>
                    <a:pt x="224256" y="0"/>
                  </a:moveTo>
                  <a:lnTo>
                    <a:pt x="212458" y="0"/>
                  </a:lnTo>
                  <a:lnTo>
                    <a:pt x="212458" y="11798"/>
                  </a:lnTo>
                  <a:lnTo>
                    <a:pt x="212458" y="23596"/>
                  </a:lnTo>
                  <a:lnTo>
                    <a:pt x="224256" y="23596"/>
                  </a:lnTo>
                  <a:lnTo>
                    <a:pt x="224256" y="11798"/>
                  </a:lnTo>
                  <a:lnTo>
                    <a:pt x="224256" y="0"/>
                  </a:lnTo>
                  <a:close/>
                </a:path>
                <a:path w="601979" h="47625">
                  <a:moveTo>
                    <a:pt x="259651" y="0"/>
                  </a:moveTo>
                  <a:lnTo>
                    <a:pt x="247865" y="0"/>
                  </a:lnTo>
                  <a:lnTo>
                    <a:pt x="247865" y="11798"/>
                  </a:lnTo>
                  <a:lnTo>
                    <a:pt x="236067" y="11798"/>
                  </a:lnTo>
                  <a:lnTo>
                    <a:pt x="236067" y="23596"/>
                  </a:lnTo>
                  <a:lnTo>
                    <a:pt x="247865" y="23596"/>
                  </a:lnTo>
                  <a:lnTo>
                    <a:pt x="259651" y="23596"/>
                  </a:lnTo>
                  <a:lnTo>
                    <a:pt x="259651" y="11798"/>
                  </a:lnTo>
                  <a:lnTo>
                    <a:pt x="259651" y="0"/>
                  </a:lnTo>
                  <a:close/>
                </a:path>
                <a:path w="601979" h="47625">
                  <a:moveTo>
                    <a:pt x="271462" y="0"/>
                  </a:moveTo>
                  <a:lnTo>
                    <a:pt x="259676" y="0"/>
                  </a:lnTo>
                  <a:lnTo>
                    <a:pt x="259676" y="11798"/>
                  </a:lnTo>
                  <a:lnTo>
                    <a:pt x="271462" y="11798"/>
                  </a:lnTo>
                  <a:lnTo>
                    <a:pt x="271462" y="0"/>
                  </a:lnTo>
                  <a:close/>
                </a:path>
                <a:path w="601979" h="47625">
                  <a:moveTo>
                    <a:pt x="295059" y="23609"/>
                  </a:moveTo>
                  <a:lnTo>
                    <a:pt x="283273" y="23609"/>
                  </a:lnTo>
                  <a:lnTo>
                    <a:pt x="283273" y="35407"/>
                  </a:lnTo>
                  <a:lnTo>
                    <a:pt x="295059" y="35407"/>
                  </a:lnTo>
                  <a:lnTo>
                    <a:pt x="295059" y="23609"/>
                  </a:lnTo>
                  <a:close/>
                </a:path>
                <a:path w="601979" h="47625">
                  <a:moveTo>
                    <a:pt x="306870" y="0"/>
                  </a:moveTo>
                  <a:lnTo>
                    <a:pt x="295084" y="0"/>
                  </a:lnTo>
                  <a:lnTo>
                    <a:pt x="295084" y="11798"/>
                  </a:lnTo>
                  <a:lnTo>
                    <a:pt x="295084" y="23596"/>
                  </a:lnTo>
                  <a:lnTo>
                    <a:pt x="306870" y="23596"/>
                  </a:lnTo>
                  <a:lnTo>
                    <a:pt x="306870" y="11798"/>
                  </a:lnTo>
                  <a:lnTo>
                    <a:pt x="306870" y="0"/>
                  </a:lnTo>
                  <a:close/>
                </a:path>
                <a:path w="601979" h="47625">
                  <a:moveTo>
                    <a:pt x="318681" y="11798"/>
                  </a:moveTo>
                  <a:lnTo>
                    <a:pt x="306882" y="11798"/>
                  </a:lnTo>
                  <a:lnTo>
                    <a:pt x="306882" y="23596"/>
                  </a:lnTo>
                  <a:lnTo>
                    <a:pt x="318681" y="23596"/>
                  </a:lnTo>
                  <a:lnTo>
                    <a:pt x="318681" y="11798"/>
                  </a:lnTo>
                  <a:close/>
                </a:path>
                <a:path w="601979" h="47625">
                  <a:moveTo>
                    <a:pt x="330479" y="23609"/>
                  </a:moveTo>
                  <a:lnTo>
                    <a:pt x="318693" y="23609"/>
                  </a:lnTo>
                  <a:lnTo>
                    <a:pt x="318693" y="35407"/>
                  </a:lnTo>
                  <a:lnTo>
                    <a:pt x="330479" y="35407"/>
                  </a:lnTo>
                  <a:lnTo>
                    <a:pt x="330479" y="23609"/>
                  </a:lnTo>
                  <a:close/>
                </a:path>
                <a:path w="601979" h="47625">
                  <a:moveTo>
                    <a:pt x="330479" y="0"/>
                  </a:moveTo>
                  <a:lnTo>
                    <a:pt x="318693" y="0"/>
                  </a:lnTo>
                  <a:lnTo>
                    <a:pt x="318693" y="11798"/>
                  </a:lnTo>
                  <a:lnTo>
                    <a:pt x="318693" y="23596"/>
                  </a:lnTo>
                  <a:lnTo>
                    <a:pt x="330479" y="23596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01979" h="47625">
                  <a:moveTo>
                    <a:pt x="354076" y="0"/>
                  </a:moveTo>
                  <a:lnTo>
                    <a:pt x="342290" y="0"/>
                  </a:lnTo>
                  <a:lnTo>
                    <a:pt x="330492" y="0"/>
                  </a:lnTo>
                  <a:lnTo>
                    <a:pt x="330492" y="11798"/>
                  </a:lnTo>
                  <a:lnTo>
                    <a:pt x="342290" y="11798"/>
                  </a:lnTo>
                  <a:lnTo>
                    <a:pt x="354076" y="11798"/>
                  </a:lnTo>
                  <a:lnTo>
                    <a:pt x="354076" y="0"/>
                  </a:lnTo>
                  <a:close/>
                </a:path>
                <a:path w="601979" h="47625">
                  <a:moveTo>
                    <a:pt x="365887" y="11798"/>
                  </a:moveTo>
                  <a:lnTo>
                    <a:pt x="354101" y="11798"/>
                  </a:lnTo>
                  <a:lnTo>
                    <a:pt x="354101" y="23596"/>
                  </a:lnTo>
                  <a:lnTo>
                    <a:pt x="365887" y="23596"/>
                  </a:lnTo>
                  <a:lnTo>
                    <a:pt x="365887" y="11798"/>
                  </a:lnTo>
                  <a:close/>
                </a:path>
                <a:path w="601979" h="47625">
                  <a:moveTo>
                    <a:pt x="377698" y="0"/>
                  </a:moveTo>
                  <a:lnTo>
                    <a:pt x="365899" y="0"/>
                  </a:lnTo>
                  <a:lnTo>
                    <a:pt x="365899" y="11798"/>
                  </a:lnTo>
                  <a:lnTo>
                    <a:pt x="365899" y="23596"/>
                  </a:lnTo>
                  <a:lnTo>
                    <a:pt x="377698" y="23596"/>
                  </a:lnTo>
                  <a:lnTo>
                    <a:pt x="377698" y="11798"/>
                  </a:lnTo>
                  <a:lnTo>
                    <a:pt x="377698" y="0"/>
                  </a:lnTo>
                  <a:close/>
                </a:path>
                <a:path w="601979" h="47625">
                  <a:moveTo>
                    <a:pt x="401294" y="23609"/>
                  </a:moveTo>
                  <a:lnTo>
                    <a:pt x="389509" y="23609"/>
                  </a:lnTo>
                  <a:lnTo>
                    <a:pt x="377710" y="23609"/>
                  </a:lnTo>
                  <a:lnTo>
                    <a:pt x="377710" y="35407"/>
                  </a:lnTo>
                  <a:lnTo>
                    <a:pt x="389509" y="35407"/>
                  </a:lnTo>
                  <a:lnTo>
                    <a:pt x="401294" y="35407"/>
                  </a:lnTo>
                  <a:lnTo>
                    <a:pt x="401294" y="23609"/>
                  </a:lnTo>
                  <a:close/>
                </a:path>
                <a:path w="601979" h="47625">
                  <a:moveTo>
                    <a:pt x="401294" y="0"/>
                  </a:moveTo>
                  <a:lnTo>
                    <a:pt x="389509" y="0"/>
                  </a:lnTo>
                  <a:lnTo>
                    <a:pt x="377710" y="0"/>
                  </a:lnTo>
                  <a:lnTo>
                    <a:pt x="377710" y="11798"/>
                  </a:lnTo>
                  <a:lnTo>
                    <a:pt x="389509" y="11798"/>
                  </a:lnTo>
                  <a:lnTo>
                    <a:pt x="389509" y="23596"/>
                  </a:lnTo>
                  <a:lnTo>
                    <a:pt x="401294" y="23596"/>
                  </a:lnTo>
                  <a:lnTo>
                    <a:pt x="401294" y="11798"/>
                  </a:lnTo>
                  <a:lnTo>
                    <a:pt x="401294" y="0"/>
                  </a:lnTo>
                  <a:close/>
                </a:path>
                <a:path w="601979" h="47625">
                  <a:moveTo>
                    <a:pt x="413105" y="23609"/>
                  </a:moveTo>
                  <a:lnTo>
                    <a:pt x="401307" y="23609"/>
                  </a:lnTo>
                  <a:lnTo>
                    <a:pt x="401307" y="35407"/>
                  </a:lnTo>
                  <a:lnTo>
                    <a:pt x="413105" y="35407"/>
                  </a:lnTo>
                  <a:lnTo>
                    <a:pt x="413105" y="23609"/>
                  </a:lnTo>
                  <a:close/>
                </a:path>
                <a:path w="601979" h="47625">
                  <a:moveTo>
                    <a:pt x="424903" y="23609"/>
                  </a:moveTo>
                  <a:lnTo>
                    <a:pt x="413118" y="23609"/>
                  </a:lnTo>
                  <a:lnTo>
                    <a:pt x="413118" y="35407"/>
                  </a:lnTo>
                  <a:lnTo>
                    <a:pt x="424903" y="35407"/>
                  </a:lnTo>
                  <a:lnTo>
                    <a:pt x="424903" y="23609"/>
                  </a:lnTo>
                  <a:close/>
                </a:path>
                <a:path w="601979" h="47625">
                  <a:moveTo>
                    <a:pt x="424903" y="11798"/>
                  </a:moveTo>
                  <a:lnTo>
                    <a:pt x="413118" y="11798"/>
                  </a:lnTo>
                  <a:lnTo>
                    <a:pt x="413118" y="23596"/>
                  </a:lnTo>
                  <a:lnTo>
                    <a:pt x="424903" y="23596"/>
                  </a:lnTo>
                  <a:lnTo>
                    <a:pt x="424903" y="11798"/>
                  </a:lnTo>
                  <a:close/>
                </a:path>
                <a:path w="601979" h="47625">
                  <a:moveTo>
                    <a:pt x="436714" y="23609"/>
                  </a:moveTo>
                  <a:lnTo>
                    <a:pt x="424916" y="23609"/>
                  </a:lnTo>
                  <a:lnTo>
                    <a:pt x="424916" y="35407"/>
                  </a:lnTo>
                  <a:lnTo>
                    <a:pt x="436714" y="35407"/>
                  </a:lnTo>
                  <a:lnTo>
                    <a:pt x="436714" y="23609"/>
                  </a:lnTo>
                  <a:close/>
                </a:path>
                <a:path w="601979" h="47625">
                  <a:moveTo>
                    <a:pt x="460311" y="0"/>
                  </a:moveTo>
                  <a:lnTo>
                    <a:pt x="448525" y="0"/>
                  </a:lnTo>
                  <a:lnTo>
                    <a:pt x="448525" y="11798"/>
                  </a:lnTo>
                  <a:lnTo>
                    <a:pt x="460311" y="11798"/>
                  </a:lnTo>
                  <a:lnTo>
                    <a:pt x="460311" y="0"/>
                  </a:lnTo>
                  <a:close/>
                </a:path>
                <a:path w="601979" h="47625">
                  <a:moveTo>
                    <a:pt x="495731" y="23609"/>
                  </a:move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495731" y="23609"/>
                  </a:lnTo>
                  <a:close/>
                </a:path>
                <a:path w="601979" h="47625">
                  <a:moveTo>
                    <a:pt x="507517" y="0"/>
                  </a:moveTo>
                  <a:lnTo>
                    <a:pt x="495731" y="0"/>
                  </a:lnTo>
                  <a:lnTo>
                    <a:pt x="483933" y="0"/>
                  </a:lnTo>
                  <a:lnTo>
                    <a:pt x="472135" y="0"/>
                  </a:lnTo>
                  <a:lnTo>
                    <a:pt x="472135" y="11798"/>
                  </a:lnTo>
                  <a:lnTo>
                    <a:pt x="472135" y="23596"/>
                  </a:lnTo>
                  <a:lnTo>
                    <a:pt x="483933" y="23596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507517" y="11798"/>
                  </a:lnTo>
                  <a:lnTo>
                    <a:pt x="507517" y="0"/>
                  </a:lnTo>
                  <a:close/>
                </a:path>
                <a:path w="601979" h="47625">
                  <a:moveTo>
                    <a:pt x="519328" y="23609"/>
                  </a:moveTo>
                  <a:lnTo>
                    <a:pt x="507542" y="23609"/>
                  </a:lnTo>
                  <a:lnTo>
                    <a:pt x="507542" y="35407"/>
                  </a:lnTo>
                  <a:lnTo>
                    <a:pt x="519328" y="35407"/>
                  </a:lnTo>
                  <a:lnTo>
                    <a:pt x="519328" y="23609"/>
                  </a:lnTo>
                  <a:close/>
                </a:path>
                <a:path w="601979" h="47625">
                  <a:moveTo>
                    <a:pt x="519328" y="0"/>
                  </a:moveTo>
                  <a:lnTo>
                    <a:pt x="507542" y="0"/>
                  </a:lnTo>
                  <a:lnTo>
                    <a:pt x="507542" y="11798"/>
                  </a:lnTo>
                  <a:lnTo>
                    <a:pt x="519328" y="11798"/>
                  </a:lnTo>
                  <a:lnTo>
                    <a:pt x="519328" y="0"/>
                  </a:lnTo>
                  <a:close/>
                </a:path>
                <a:path w="601979" h="47625">
                  <a:moveTo>
                    <a:pt x="554748" y="0"/>
                  </a:move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54748" y="0"/>
                  </a:lnTo>
                  <a:close/>
                </a:path>
                <a:path w="601979" h="47625">
                  <a:moveTo>
                    <a:pt x="590143" y="23609"/>
                  </a:moveTo>
                  <a:lnTo>
                    <a:pt x="578345" y="23609"/>
                  </a:lnTo>
                  <a:lnTo>
                    <a:pt x="566547" y="23609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90143" y="35407"/>
                  </a:lnTo>
                  <a:lnTo>
                    <a:pt x="590143" y="23609"/>
                  </a:lnTo>
                  <a:close/>
                </a:path>
                <a:path w="601979" h="47625">
                  <a:moveTo>
                    <a:pt x="590143" y="0"/>
                  </a:moveTo>
                  <a:lnTo>
                    <a:pt x="578345" y="0"/>
                  </a:lnTo>
                  <a:lnTo>
                    <a:pt x="566547" y="0"/>
                  </a:lnTo>
                  <a:lnTo>
                    <a:pt x="566547" y="11798"/>
                  </a:lnTo>
                  <a:lnTo>
                    <a:pt x="566547" y="23596"/>
                  </a:lnTo>
                  <a:lnTo>
                    <a:pt x="578345" y="23596"/>
                  </a:lnTo>
                  <a:lnTo>
                    <a:pt x="578345" y="11798"/>
                  </a:lnTo>
                  <a:lnTo>
                    <a:pt x="590143" y="11798"/>
                  </a:lnTo>
                  <a:lnTo>
                    <a:pt x="590143" y="0"/>
                  </a:lnTo>
                  <a:close/>
                </a:path>
                <a:path w="601979" h="47625">
                  <a:moveTo>
                    <a:pt x="601967" y="11798"/>
                  </a:moveTo>
                  <a:lnTo>
                    <a:pt x="590169" y="11798"/>
                  </a:lnTo>
                  <a:lnTo>
                    <a:pt x="590169" y="23596"/>
                  </a:lnTo>
                  <a:lnTo>
                    <a:pt x="601967" y="23596"/>
                  </a:lnTo>
                  <a:lnTo>
                    <a:pt x="601967" y="117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5970232" y="4415573"/>
              <a:ext cx="614045" cy="35560"/>
            </a:xfrm>
            <a:custGeom>
              <a:avLst/>
              <a:gdLst/>
              <a:ahLst/>
              <a:cxnLst/>
              <a:rect l="l" t="t" r="r" b="b"/>
              <a:pathLst>
                <a:path w="614045" h="35560">
                  <a:moveTo>
                    <a:pt x="11785" y="23609"/>
                  </a:moveTo>
                  <a:lnTo>
                    <a:pt x="0" y="23609"/>
                  </a:lnTo>
                  <a:lnTo>
                    <a:pt x="0" y="35407"/>
                  </a:lnTo>
                  <a:lnTo>
                    <a:pt x="11785" y="35407"/>
                  </a:lnTo>
                  <a:lnTo>
                    <a:pt x="11785" y="23609"/>
                  </a:lnTo>
                  <a:close/>
                </a:path>
                <a:path w="614045" h="35560">
                  <a:moveTo>
                    <a:pt x="11785" y="11798"/>
                  </a:moveTo>
                  <a:lnTo>
                    <a:pt x="0" y="11798"/>
                  </a:lnTo>
                  <a:lnTo>
                    <a:pt x="0" y="23596"/>
                  </a:lnTo>
                  <a:lnTo>
                    <a:pt x="11785" y="23596"/>
                  </a:lnTo>
                  <a:lnTo>
                    <a:pt x="11785" y="11798"/>
                  </a:lnTo>
                  <a:close/>
                </a:path>
                <a:path w="614045" h="35560">
                  <a:moveTo>
                    <a:pt x="23596" y="23609"/>
                  </a:moveTo>
                  <a:lnTo>
                    <a:pt x="11798" y="23609"/>
                  </a:lnTo>
                  <a:lnTo>
                    <a:pt x="11798" y="35407"/>
                  </a:lnTo>
                  <a:lnTo>
                    <a:pt x="23596" y="35407"/>
                  </a:lnTo>
                  <a:lnTo>
                    <a:pt x="23596" y="23609"/>
                  </a:lnTo>
                  <a:close/>
                </a:path>
                <a:path w="614045" h="35560">
                  <a:moveTo>
                    <a:pt x="47193" y="11798"/>
                  </a:moveTo>
                  <a:lnTo>
                    <a:pt x="35407" y="11798"/>
                  </a:lnTo>
                  <a:lnTo>
                    <a:pt x="23609" y="11798"/>
                  </a:lnTo>
                  <a:lnTo>
                    <a:pt x="23609" y="23596"/>
                  </a:lnTo>
                  <a:lnTo>
                    <a:pt x="35407" y="23596"/>
                  </a:lnTo>
                  <a:lnTo>
                    <a:pt x="47193" y="23596"/>
                  </a:lnTo>
                  <a:lnTo>
                    <a:pt x="47193" y="11798"/>
                  </a:lnTo>
                  <a:close/>
                </a:path>
                <a:path w="614045" h="35560">
                  <a:moveTo>
                    <a:pt x="59016" y="23609"/>
                  </a:moveTo>
                  <a:lnTo>
                    <a:pt x="47218" y="23609"/>
                  </a:lnTo>
                  <a:lnTo>
                    <a:pt x="47218" y="35407"/>
                  </a:lnTo>
                  <a:lnTo>
                    <a:pt x="59016" y="35407"/>
                  </a:lnTo>
                  <a:lnTo>
                    <a:pt x="59016" y="23609"/>
                  </a:lnTo>
                  <a:close/>
                </a:path>
                <a:path w="614045" h="35560">
                  <a:moveTo>
                    <a:pt x="70815" y="11798"/>
                  </a:moveTo>
                  <a:lnTo>
                    <a:pt x="59016" y="11798"/>
                  </a:lnTo>
                  <a:lnTo>
                    <a:pt x="47218" y="11798"/>
                  </a:lnTo>
                  <a:lnTo>
                    <a:pt x="47218" y="23596"/>
                  </a:lnTo>
                  <a:lnTo>
                    <a:pt x="59016" y="23596"/>
                  </a:lnTo>
                  <a:lnTo>
                    <a:pt x="70815" y="23596"/>
                  </a:lnTo>
                  <a:lnTo>
                    <a:pt x="70815" y="11798"/>
                  </a:lnTo>
                  <a:close/>
                </a:path>
                <a:path w="614045" h="35560">
                  <a:moveTo>
                    <a:pt x="82613" y="23609"/>
                  </a:moveTo>
                  <a:lnTo>
                    <a:pt x="70815" y="23609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09"/>
                  </a:lnTo>
                  <a:close/>
                </a:path>
                <a:path w="614045" h="35560">
                  <a:moveTo>
                    <a:pt x="106210" y="11798"/>
                  </a:moveTo>
                  <a:lnTo>
                    <a:pt x="94424" y="11798"/>
                  </a:lnTo>
                  <a:lnTo>
                    <a:pt x="94424" y="23596"/>
                  </a:lnTo>
                  <a:lnTo>
                    <a:pt x="106210" y="23596"/>
                  </a:lnTo>
                  <a:lnTo>
                    <a:pt x="106210" y="11798"/>
                  </a:lnTo>
                  <a:close/>
                </a:path>
                <a:path w="614045" h="35560">
                  <a:moveTo>
                    <a:pt x="141617" y="23609"/>
                  </a:moveTo>
                  <a:lnTo>
                    <a:pt x="129832" y="23609"/>
                  </a:lnTo>
                  <a:lnTo>
                    <a:pt x="118033" y="23609"/>
                  </a:lnTo>
                  <a:lnTo>
                    <a:pt x="118033" y="35407"/>
                  </a:lnTo>
                  <a:lnTo>
                    <a:pt x="129832" y="35407"/>
                  </a:lnTo>
                  <a:lnTo>
                    <a:pt x="141617" y="35407"/>
                  </a:lnTo>
                  <a:lnTo>
                    <a:pt x="141617" y="23609"/>
                  </a:lnTo>
                  <a:close/>
                </a:path>
                <a:path w="614045" h="35560">
                  <a:moveTo>
                    <a:pt x="141617" y="0"/>
                  </a:moveTo>
                  <a:lnTo>
                    <a:pt x="129832" y="0"/>
                  </a:lnTo>
                  <a:lnTo>
                    <a:pt x="129832" y="11798"/>
                  </a:lnTo>
                  <a:lnTo>
                    <a:pt x="118033" y="11798"/>
                  </a:lnTo>
                  <a:lnTo>
                    <a:pt x="118033" y="23596"/>
                  </a:lnTo>
                  <a:lnTo>
                    <a:pt x="129832" y="23596"/>
                  </a:lnTo>
                  <a:lnTo>
                    <a:pt x="141617" y="23596"/>
                  </a:lnTo>
                  <a:lnTo>
                    <a:pt x="141617" y="11798"/>
                  </a:lnTo>
                  <a:lnTo>
                    <a:pt x="141617" y="0"/>
                  </a:lnTo>
                  <a:close/>
                </a:path>
                <a:path w="614045" h="35560">
                  <a:moveTo>
                    <a:pt x="165227" y="23609"/>
                  </a:moveTo>
                  <a:lnTo>
                    <a:pt x="153441" y="23609"/>
                  </a:lnTo>
                  <a:lnTo>
                    <a:pt x="141643" y="23609"/>
                  </a:lnTo>
                  <a:lnTo>
                    <a:pt x="141643" y="35407"/>
                  </a:lnTo>
                  <a:lnTo>
                    <a:pt x="153441" y="35407"/>
                  </a:lnTo>
                  <a:lnTo>
                    <a:pt x="165227" y="35407"/>
                  </a:lnTo>
                  <a:lnTo>
                    <a:pt x="165227" y="23609"/>
                  </a:lnTo>
                  <a:close/>
                </a:path>
                <a:path w="614045" h="35560">
                  <a:moveTo>
                    <a:pt x="165227" y="11798"/>
                  </a:moveTo>
                  <a:lnTo>
                    <a:pt x="153441" y="11798"/>
                  </a:lnTo>
                  <a:lnTo>
                    <a:pt x="153441" y="0"/>
                  </a:lnTo>
                  <a:lnTo>
                    <a:pt x="141643" y="0"/>
                  </a:lnTo>
                  <a:lnTo>
                    <a:pt x="141643" y="11798"/>
                  </a:lnTo>
                  <a:lnTo>
                    <a:pt x="141643" y="23596"/>
                  </a:lnTo>
                  <a:lnTo>
                    <a:pt x="153441" y="23596"/>
                  </a:lnTo>
                  <a:lnTo>
                    <a:pt x="165227" y="23596"/>
                  </a:lnTo>
                  <a:lnTo>
                    <a:pt x="165227" y="11798"/>
                  </a:lnTo>
                  <a:close/>
                </a:path>
                <a:path w="614045" h="35560">
                  <a:moveTo>
                    <a:pt x="200634" y="23609"/>
                  </a:moveTo>
                  <a:lnTo>
                    <a:pt x="188849" y="23609"/>
                  </a:lnTo>
                  <a:lnTo>
                    <a:pt x="177050" y="23609"/>
                  </a:lnTo>
                  <a:lnTo>
                    <a:pt x="177050" y="35407"/>
                  </a:lnTo>
                  <a:lnTo>
                    <a:pt x="188849" y="35407"/>
                  </a:lnTo>
                  <a:lnTo>
                    <a:pt x="200634" y="35407"/>
                  </a:lnTo>
                  <a:lnTo>
                    <a:pt x="200634" y="23609"/>
                  </a:lnTo>
                  <a:close/>
                </a:path>
                <a:path w="614045" h="35560">
                  <a:moveTo>
                    <a:pt x="200634" y="0"/>
                  </a:moveTo>
                  <a:lnTo>
                    <a:pt x="188849" y="0"/>
                  </a:lnTo>
                  <a:lnTo>
                    <a:pt x="188849" y="11798"/>
                  </a:lnTo>
                  <a:lnTo>
                    <a:pt x="188849" y="23596"/>
                  </a:lnTo>
                  <a:lnTo>
                    <a:pt x="200634" y="23596"/>
                  </a:lnTo>
                  <a:lnTo>
                    <a:pt x="200634" y="11798"/>
                  </a:lnTo>
                  <a:lnTo>
                    <a:pt x="200634" y="0"/>
                  </a:lnTo>
                  <a:close/>
                </a:path>
                <a:path w="614045" h="35560">
                  <a:moveTo>
                    <a:pt x="212445" y="0"/>
                  </a:moveTo>
                  <a:lnTo>
                    <a:pt x="200660" y="0"/>
                  </a:lnTo>
                  <a:lnTo>
                    <a:pt x="200660" y="11798"/>
                  </a:lnTo>
                  <a:lnTo>
                    <a:pt x="200660" y="23596"/>
                  </a:lnTo>
                  <a:lnTo>
                    <a:pt x="212445" y="23596"/>
                  </a:lnTo>
                  <a:lnTo>
                    <a:pt x="212445" y="11798"/>
                  </a:lnTo>
                  <a:lnTo>
                    <a:pt x="212445" y="0"/>
                  </a:lnTo>
                  <a:close/>
                </a:path>
                <a:path w="614045" h="35560">
                  <a:moveTo>
                    <a:pt x="224256" y="23609"/>
                  </a:moveTo>
                  <a:lnTo>
                    <a:pt x="212458" y="23609"/>
                  </a:lnTo>
                  <a:lnTo>
                    <a:pt x="212458" y="35407"/>
                  </a:lnTo>
                  <a:lnTo>
                    <a:pt x="224256" y="35407"/>
                  </a:lnTo>
                  <a:lnTo>
                    <a:pt x="224256" y="23609"/>
                  </a:lnTo>
                  <a:close/>
                </a:path>
                <a:path w="614045" h="35560">
                  <a:moveTo>
                    <a:pt x="236042" y="11798"/>
                  </a:moveTo>
                  <a:lnTo>
                    <a:pt x="224256" y="11798"/>
                  </a:lnTo>
                  <a:lnTo>
                    <a:pt x="224256" y="23596"/>
                  </a:lnTo>
                  <a:lnTo>
                    <a:pt x="236042" y="23596"/>
                  </a:lnTo>
                  <a:lnTo>
                    <a:pt x="236042" y="11798"/>
                  </a:lnTo>
                  <a:close/>
                </a:path>
                <a:path w="614045" h="35560">
                  <a:moveTo>
                    <a:pt x="247865" y="11798"/>
                  </a:moveTo>
                  <a:lnTo>
                    <a:pt x="236067" y="11798"/>
                  </a:lnTo>
                  <a:lnTo>
                    <a:pt x="236067" y="23596"/>
                  </a:lnTo>
                  <a:lnTo>
                    <a:pt x="247865" y="23596"/>
                  </a:lnTo>
                  <a:lnTo>
                    <a:pt x="247865" y="11798"/>
                  </a:lnTo>
                  <a:close/>
                </a:path>
                <a:path w="614045" h="35560">
                  <a:moveTo>
                    <a:pt x="259651" y="23609"/>
                  </a:moveTo>
                  <a:lnTo>
                    <a:pt x="247865" y="23609"/>
                  </a:lnTo>
                  <a:lnTo>
                    <a:pt x="236067" y="23609"/>
                  </a:lnTo>
                  <a:lnTo>
                    <a:pt x="236067" y="35407"/>
                  </a:lnTo>
                  <a:lnTo>
                    <a:pt x="247865" y="35407"/>
                  </a:lnTo>
                  <a:lnTo>
                    <a:pt x="259651" y="35407"/>
                  </a:lnTo>
                  <a:lnTo>
                    <a:pt x="259651" y="23609"/>
                  </a:lnTo>
                  <a:close/>
                </a:path>
                <a:path w="614045" h="35560">
                  <a:moveTo>
                    <a:pt x="259651" y="0"/>
                  </a:moveTo>
                  <a:lnTo>
                    <a:pt x="247865" y="0"/>
                  </a:lnTo>
                  <a:lnTo>
                    <a:pt x="247865" y="11798"/>
                  </a:lnTo>
                  <a:lnTo>
                    <a:pt x="259651" y="11798"/>
                  </a:lnTo>
                  <a:lnTo>
                    <a:pt x="259651" y="0"/>
                  </a:lnTo>
                  <a:close/>
                </a:path>
                <a:path w="614045" h="35560">
                  <a:moveTo>
                    <a:pt x="271462" y="0"/>
                  </a:moveTo>
                  <a:lnTo>
                    <a:pt x="259676" y="0"/>
                  </a:lnTo>
                  <a:lnTo>
                    <a:pt x="259676" y="11798"/>
                  </a:lnTo>
                  <a:lnTo>
                    <a:pt x="271462" y="11798"/>
                  </a:lnTo>
                  <a:lnTo>
                    <a:pt x="271462" y="0"/>
                  </a:lnTo>
                  <a:close/>
                </a:path>
                <a:path w="614045" h="35560">
                  <a:moveTo>
                    <a:pt x="295059" y="0"/>
                  </a:moveTo>
                  <a:lnTo>
                    <a:pt x="283273" y="0"/>
                  </a:lnTo>
                  <a:lnTo>
                    <a:pt x="271475" y="0"/>
                  </a:lnTo>
                  <a:lnTo>
                    <a:pt x="271475" y="11798"/>
                  </a:lnTo>
                  <a:lnTo>
                    <a:pt x="271475" y="23596"/>
                  </a:lnTo>
                  <a:lnTo>
                    <a:pt x="283273" y="23596"/>
                  </a:lnTo>
                  <a:lnTo>
                    <a:pt x="283273" y="11798"/>
                  </a:lnTo>
                  <a:lnTo>
                    <a:pt x="295059" y="11798"/>
                  </a:lnTo>
                  <a:lnTo>
                    <a:pt x="295059" y="0"/>
                  </a:lnTo>
                  <a:close/>
                </a:path>
                <a:path w="614045" h="35560">
                  <a:moveTo>
                    <a:pt x="318681" y="23609"/>
                  </a:moveTo>
                  <a:lnTo>
                    <a:pt x="306882" y="23609"/>
                  </a:lnTo>
                  <a:lnTo>
                    <a:pt x="306882" y="35407"/>
                  </a:lnTo>
                  <a:lnTo>
                    <a:pt x="318681" y="35407"/>
                  </a:lnTo>
                  <a:lnTo>
                    <a:pt x="318681" y="23609"/>
                  </a:lnTo>
                  <a:close/>
                </a:path>
                <a:path w="614045" h="35560">
                  <a:moveTo>
                    <a:pt x="318681" y="0"/>
                  </a:moveTo>
                  <a:lnTo>
                    <a:pt x="306882" y="0"/>
                  </a:lnTo>
                  <a:lnTo>
                    <a:pt x="306882" y="11798"/>
                  </a:lnTo>
                  <a:lnTo>
                    <a:pt x="306882" y="23596"/>
                  </a:lnTo>
                  <a:lnTo>
                    <a:pt x="318681" y="23596"/>
                  </a:lnTo>
                  <a:lnTo>
                    <a:pt x="318681" y="11798"/>
                  </a:lnTo>
                  <a:lnTo>
                    <a:pt x="318681" y="0"/>
                  </a:lnTo>
                  <a:close/>
                </a:path>
                <a:path w="614045" h="35560">
                  <a:moveTo>
                    <a:pt x="330479" y="0"/>
                  </a:moveTo>
                  <a:lnTo>
                    <a:pt x="318693" y="0"/>
                  </a:lnTo>
                  <a:lnTo>
                    <a:pt x="318693" y="11798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14045" h="35560">
                  <a:moveTo>
                    <a:pt x="354076" y="23609"/>
                  </a:moveTo>
                  <a:lnTo>
                    <a:pt x="342290" y="23609"/>
                  </a:lnTo>
                  <a:lnTo>
                    <a:pt x="330492" y="23609"/>
                  </a:lnTo>
                  <a:lnTo>
                    <a:pt x="330492" y="35407"/>
                  </a:lnTo>
                  <a:lnTo>
                    <a:pt x="342290" y="35407"/>
                  </a:lnTo>
                  <a:lnTo>
                    <a:pt x="354076" y="35407"/>
                  </a:lnTo>
                  <a:lnTo>
                    <a:pt x="354076" y="23609"/>
                  </a:lnTo>
                  <a:close/>
                </a:path>
                <a:path w="614045" h="35560">
                  <a:moveTo>
                    <a:pt x="354076" y="11798"/>
                  </a:moveTo>
                  <a:lnTo>
                    <a:pt x="342290" y="11798"/>
                  </a:lnTo>
                  <a:lnTo>
                    <a:pt x="342290" y="23596"/>
                  </a:lnTo>
                  <a:lnTo>
                    <a:pt x="354076" y="23596"/>
                  </a:lnTo>
                  <a:lnTo>
                    <a:pt x="354076" y="11798"/>
                  </a:lnTo>
                  <a:close/>
                </a:path>
                <a:path w="614045" h="35560">
                  <a:moveTo>
                    <a:pt x="377698" y="23609"/>
                  </a:moveTo>
                  <a:lnTo>
                    <a:pt x="365899" y="23609"/>
                  </a:lnTo>
                  <a:lnTo>
                    <a:pt x="365899" y="35407"/>
                  </a:lnTo>
                  <a:lnTo>
                    <a:pt x="377698" y="35407"/>
                  </a:lnTo>
                  <a:lnTo>
                    <a:pt x="377698" y="23609"/>
                  </a:lnTo>
                  <a:close/>
                </a:path>
                <a:path w="614045" h="35560">
                  <a:moveTo>
                    <a:pt x="389509" y="23609"/>
                  </a:moveTo>
                  <a:lnTo>
                    <a:pt x="377710" y="23609"/>
                  </a:lnTo>
                  <a:lnTo>
                    <a:pt x="377710" y="35407"/>
                  </a:lnTo>
                  <a:lnTo>
                    <a:pt x="389509" y="35407"/>
                  </a:lnTo>
                  <a:lnTo>
                    <a:pt x="389509" y="23609"/>
                  </a:lnTo>
                  <a:close/>
                </a:path>
                <a:path w="614045" h="35560">
                  <a:moveTo>
                    <a:pt x="413105" y="11798"/>
                  </a:moveTo>
                  <a:lnTo>
                    <a:pt x="401307" y="11798"/>
                  </a:lnTo>
                  <a:lnTo>
                    <a:pt x="401307" y="23596"/>
                  </a:lnTo>
                  <a:lnTo>
                    <a:pt x="413105" y="23596"/>
                  </a:lnTo>
                  <a:lnTo>
                    <a:pt x="413105" y="11798"/>
                  </a:lnTo>
                  <a:close/>
                </a:path>
                <a:path w="614045" h="35560">
                  <a:moveTo>
                    <a:pt x="436714" y="23609"/>
                  </a:moveTo>
                  <a:lnTo>
                    <a:pt x="424916" y="23609"/>
                  </a:lnTo>
                  <a:lnTo>
                    <a:pt x="424916" y="35407"/>
                  </a:lnTo>
                  <a:lnTo>
                    <a:pt x="436714" y="35407"/>
                  </a:lnTo>
                  <a:lnTo>
                    <a:pt x="436714" y="23609"/>
                  </a:lnTo>
                  <a:close/>
                </a:path>
                <a:path w="614045" h="35560">
                  <a:moveTo>
                    <a:pt x="448500" y="0"/>
                  </a:moveTo>
                  <a:lnTo>
                    <a:pt x="436714" y="0"/>
                  </a:lnTo>
                  <a:lnTo>
                    <a:pt x="424916" y="0"/>
                  </a:lnTo>
                  <a:lnTo>
                    <a:pt x="424916" y="11798"/>
                  </a:lnTo>
                  <a:lnTo>
                    <a:pt x="436714" y="11798"/>
                  </a:lnTo>
                  <a:lnTo>
                    <a:pt x="436714" y="23596"/>
                  </a:lnTo>
                  <a:lnTo>
                    <a:pt x="448500" y="23596"/>
                  </a:lnTo>
                  <a:lnTo>
                    <a:pt x="448500" y="11798"/>
                  </a:lnTo>
                  <a:lnTo>
                    <a:pt x="448500" y="0"/>
                  </a:lnTo>
                  <a:close/>
                </a:path>
                <a:path w="614045" h="35560">
                  <a:moveTo>
                    <a:pt x="460311" y="23609"/>
                  </a:moveTo>
                  <a:lnTo>
                    <a:pt x="448525" y="23609"/>
                  </a:lnTo>
                  <a:lnTo>
                    <a:pt x="448525" y="35407"/>
                  </a:lnTo>
                  <a:lnTo>
                    <a:pt x="460311" y="35407"/>
                  </a:lnTo>
                  <a:lnTo>
                    <a:pt x="460311" y="23609"/>
                  </a:lnTo>
                  <a:close/>
                </a:path>
                <a:path w="614045" h="35560">
                  <a:moveTo>
                    <a:pt x="460311" y="11798"/>
                  </a:moveTo>
                  <a:lnTo>
                    <a:pt x="448525" y="11798"/>
                  </a:lnTo>
                  <a:lnTo>
                    <a:pt x="448525" y="23596"/>
                  </a:lnTo>
                  <a:lnTo>
                    <a:pt x="460311" y="23596"/>
                  </a:lnTo>
                  <a:lnTo>
                    <a:pt x="460311" y="11798"/>
                  </a:lnTo>
                  <a:close/>
                </a:path>
                <a:path w="614045" h="35560">
                  <a:moveTo>
                    <a:pt x="472122" y="23609"/>
                  </a:moveTo>
                  <a:lnTo>
                    <a:pt x="460324" y="23609"/>
                  </a:lnTo>
                  <a:lnTo>
                    <a:pt x="460324" y="35407"/>
                  </a:lnTo>
                  <a:lnTo>
                    <a:pt x="472122" y="35407"/>
                  </a:lnTo>
                  <a:lnTo>
                    <a:pt x="472122" y="23609"/>
                  </a:lnTo>
                  <a:close/>
                </a:path>
                <a:path w="614045" h="35560">
                  <a:moveTo>
                    <a:pt x="472122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60324" y="23596"/>
                  </a:lnTo>
                  <a:lnTo>
                    <a:pt x="472122" y="23596"/>
                  </a:lnTo>
                  <a:lnTo>
                    <a:pt x="472122" y="11798"/>
                  </a:lnTo>
                  <a:lnTo>
                    <a:pt x="472122" y="0"/>
                  </a:lnTo>
                  <a:close/>
                </a:path>
                <a:path w="614045" h="35560">
                  <a:moveTo>
                    <a:pt x="507517" y="23609"/>
                  </a:moveTo>
                  <a:lnTo>
                    <a:pt x="495731" y="23609"/>
                  </a:lnTo>
                  <a:lnTo>
                    <a:pt x="483933" y="23609"/>
                  </a:lnTo>
                  <a:lnTo>
                    <a:pt x="472135" y="23609"/>
                  </a:lnTo>
                  <a:lnTo>
                    <a:pt x="472135" y="35407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507517" y="35407"/>
                  </a:lnTo>
                  <a:lnTo>
                    <a:pt x="507517" y="23609"/>
                  </a:lnTo>
                  <a:close/>
                </a:path>
                <a:path w="614045" h="35560">
                  <a:moveTo>
                    <a:pt x="507517" y="11798"/>
                  </a:moveTo>
                  <a:lnTo>
                    <a:pt x="495731" y="11798"/>
                  </a:lnTo>
                  <a:lnTo>
                    <a:pt x="483933" y="11798"/>
                  </a:lnTo>
                  <a:lnTo>
                    <a:pt x="483933" y="23596"/>
                  </a:lnTo>
                  <a:lnTo>
                    <a:pt x="495731" y="23596"/>
                  </a:lnTo>
                  <a:lnTo>
                    <a:pt x="507517" y="23596"/>
                  </a:lnTo>
                  <a:lnTo>
                    <a:pt x="507517" y="11798"/>
                  </a:lnTo>
                  <a:close/>
                </a:path>
                <a:path w="614045" h="35560">
                  <a:moveTo>
                    <a:pt x="519328" y="11798"/>
                  </a:moveTo>
                  <a:lnTo>
                    <a:pt x="507542" y="11798"/>
                  </a:lnTo>
                  <a:lnTo>
                    <a:pt x="507542" y="23596"/>
                  </a:lnTo>
                  <a:lnTo>
                    <a:pt x="519328" y="23596"/>
                  </a:lnTo>
                  <a:lnTo>
                    <a:pt x="519328" y="11798"/>
                  </a:lnTo>
                  <a:close/>
                </a:path>
                <a:path w="614045" h="35560">
                  <a:moveTo>
                    <a:pt x="531139" y="23609"/>
                  </a:moveTo>
                  <a:lnTo>
                    <a:pt x="519341" y="23609"/>
                  </a:lnTo>
                  <a:lnTo>
                    <a:pt x="519341" y="35407"/>
                  </a:lnTo>
                  <a:lnTo>
                    <a:pt x="531139" y="35407"/>
                  </a:lnTo>
                  <a:lnTo>
                    <a:pt x="531139" y="23609"/>
                  </a:lnTo>
                  <a:close/>
                </a:path>
                <a:path w="614045" h="35560">
                  <a:moveTo>
                    <a:pt x="531139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31139" y="11798"/>
                  </a:lnTo>
                  <a:lnTo>
                    <a:pt x="531139" y="0"/>
                  </a:lnTo>
                  <a:close/>
                </a:path>
                <a:path w="614045" h="35560">
                  <a:moveTo>
                    <a:pt x="554748" y="0"/>
                  </a:moveTo>
                  <a:lnTo>
                    <a:pt x="542950" y="0"/>
                  </a:lnTo>
                  <a:lnTo>
                    <a:pt x="531152" y="0"/>
                  </a:lnTo>
                  <a:lnTo>
                    <a:pt x="531152" y="11798"/>
                  </a:lnTo>
                  <a:lnTo>
                    <a:pt x="531152" y="23596"/>
                  </a:lnTo>
                  <a:lnTo>
                    <a:pt x="542950" y="23596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54748" y="0"/>
                  </a:lnTo>
                  <a:close/>
                </a:path>
                <a:path w="614045" h="35560">
                  <a:moveTo>
                    <a:pt x="590143" y="0"/>
                  </a:moveTo>
                  <a:lnTo>
                    <a:pt x="578345" y="0"/>
                  </a:lnTo>
                  <a:lnTo>
                    <a:pt x="566547" y="0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90143" y="11798"/>
                  </a:lnTo>
                  <a:lnTo>
                    <a:pt x="590143" y="0"/>
                  </a:lnTo>
                  <a:close/>
                </a:path>
                <a:path w="614045" h="35560">
                  <a:moveTo>
                    <a:pt x="613752" y="0"/>
                  </a:moveTo>
                  <a:lnTo>
                    <a:pt x="601967" y="0"/>
                  </a:lnTo>
                  <a:lnTo>
                    <a:pt x="590169" y="0"/>
                  </a:lnTo>
                  <a:lnTo>
                    <a:pt x="590169" y="11798"/>
                  </a:lnTo>
                  <a:lnTo>
                    <a:pt x="601967" y="11798"/>
                  </a:lnTo>
                  <a:lnTo>
                    <a:pt x="601967" y="23596"/>
                  </a:lnTo>
                  <a:lnTo>
                    <a:pt x="613752" y="23596"/>
                  </a:lnTo>
                  <a:lnTo>
                    <a:pt x="613752" y="11798"/>
                  </a:lnTo>
                  <a:lnTo>
                    <a:pt x="61375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5958433" y="4439183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09" h="47625">
                  <a:moveTo>
                    <a:pt x="23583" y="23609"/>
                  </a:moveTo>
                  <a:lnTo>
                    <a:pt x="11798" y="23609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0" y="47205"/>
                  </a:lnTo>
                  <a:lnTo>
                    <a:pt x="11798" y="47205"/>
                  </a:lnTo>
                  <a:lnTo>
                    <a:pt x="23583" y="47205"/>
                  </a:lnTo>
                  <a:lnTo>
                    <a:pt x="23583" y="35407"/>
                  </a:lnTo>
                  <a:lnTo>
                    <a:pt x="23583" y="23609"/>
                  </a:lnTo>
                  <a:close/>
                </a:path>
                <a:path w="626109" h="47625">
                  <a:moveTo>
                    <a:pt x="23583" y="11798"/>
                  </a:moveTo>
                  <a:lnTo>
                    <a:pt x="11798" y="11798"/>
                  </a:lnTo>
                  <a:lnTo>
                    <a:pt x="11798" y="23596"/>
                  </a:lnTo>
                  <a:lnTo>
                    <a:pt x="23583" y="23596"/>
                  </a:lnTo>
                  <a:lnTo>
                    <a:pt x="23583" y="11798"/>
                  </a:lnTo>
                  <a:close/>
                </a:path>
                <a:path w="626109" h="47625">
                  <a:moveTo>
                    <a:pt x="35394" y="23609"/>
                  </a:moveTo>
                  <a:lnTo>
                    <a:pt x="23596" y="23609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close/>
                </a:path>
                <a:path w="626109" h="47625">
                  <a:moveTo>
                    <a:pt x="35394" y="11798"/>
                  </a:moveTo>
                  <a:lnTo>
                    <a:pt x="23596" y="11798"/>
                  </a:lnTo>
                  <a:lnTo>
                    <a:pt x="23596" y="23596"/>
                  </a:lnTo>
                  <a:lnTo>
                    <a:pt x="35394" y="23596"/>
                  </a:lnTo>
                  <a:lnTo>
                    <a:pt x="35394" y="11798"/>
                  </a:lnTo>
                  <a:close/>
                </a:path>
                <a:path w="626109" h="47625">
                  <a:moveTo>
                    <a:pt x="58991" y="23609"/>
                  </a:moveTo>
                  <a:lnTo>
                    <a:pt x="47205" y="23609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35407" y="47205"/>
                  </a:lnTo>
                  <a:lnTo>
                    <a:pt x="47205" y="47205"/>
                  </a:lnTo>
                  <a:lnTo>
                    <a:pt x="58991" y="47205"/>
                  </a:lnTo>
                  <a:lnTo>
                    <a:pt x="58991" y="35407"/>
                  </a:lnTo>
                  <a:lnTo>
                    <a:pt x="58991" y="23609"/>
                  </a:lnTo>
                  <a:close/>
                </a:path>
                <a:path w="626109" h="47625">
                  <a:moveTo>
                    <a:pt x="58991" y="11798"/>
                  </a:moveTo>
                  <a:lnTo>
                    <a:pt x="47205" y="11798"/>
                  </a:lnTo>
                  <a:lnTo>
                    <a:pt x="35407" y="11798"/>
                  </a:lnTo>
                  <a:lnTo>
                    <a:pt x="35407" y="23596"/>
                  </a:lnTo>
                  <a:lnTo>
                    <a:pt x="47205" y="23596"/>
                  </a:lnTo>
                  <a:lnTo>
                    <a:pt x="58991" y="23596"/>
                  </a:lnTo>
                  <a:lnTo>
                    <a:pt x="58991" y="11798"/>
                  </a:lnTo>
                  <a:close/>
                </a:path>
                <a:path w="626109" h="47625">
                  <a:moveTo>
                    <a:pt x="70815" y="35407"/>
                  </a:moveTo>
                  <a:lnTo>
                    <a:pt x="59016" y="35407"/>
                  </a:lnTo>
                  <a:lnTo>
                    <a:pt x="59016" y="47205"/>
                  </a:lnTo>
                  <a:lnTo>
                    <a:pt x="70815" y="47205"/>
                  </a:lnTo>
                  <a:lnTo>
                    <a:pt x="70815" y="35407"/>
                  </a:lnTo>
                  <a:close/>
                </a:path>
                <a:path w="626109" h="47625">
                  <a:moveTo>
                    <a:pt x="94411" y="23609"/>
                  </a:moveTo>
                  <a:lnTo>
                    <a:pt x="82613" y="23609"/>
                  </a:lnTo>
                  <a:lnTo>
                    <a:pt x="82613" y="35407"/>
                  </a:lnTo>
                  <a:lnTo>
                    <a:pt x="94411" y="35407"/>
                  </a:lnTo>
                  <a:lnTo>
                    <a:pt x="94411" y="23609"/>
                  </a:lnTo>
                  <a:close/>
                </a:path>
                <a:path w="626109" h="47625">
                  <a:moveTo>
                    <a:pt x="94411" y="11798"/>
                  </a:moveTo>
                  <a:lnTo>
                    <a:pt x="82613" y="11798"/>
                  </a:lnTo>
                  <a:lnTo>
                    <a:pt x="70815" y="11798"/>
                  </a:lnTo>
                  <a:lnTo>
                    <a:pt x="59016" y="11798"/>
                  </a:lnTo>
                  <a:lnTo>
                    <a:pt x="59016" y="23596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94411" y="23596"/>
                  </a:lnTo>
                  <a:lnTo>
                    <a:pt x="94411" y="11798"/>
                  </a:lnTo>
                  <a:close/>
                </a:path>
                <a:path w="626109" h="47625">
                  <a:moveTo>
                    <a:pt x="118008" y="23609"/>
                  </a:moveTo>
                  <a:lnTo>
                    <a:pt x="106222" y="23609"/>
                  </a:ln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18008" y="35407"/>
                  </a:lnTo>
                  <a:lnTo>
                    <a:pt x="118008" y="23609"/>
                  </a:lnTo>
                  <a:close/>
                </a:path>
                <a:path w="626109" h="47625">
                  <a:moveTo>
                    <a:pt x="118008" y="11798"/>
                  </a:moveTo>
                  <a:lnTo>
                    <a:pt x="106222" y="11798"/>
                  </a:lnTo>
                  <a:lnTo>
                    <a:pt x="106222" y="23596"/>
                  </a:lnTo>
                  <a:lnTo>
                    <a:pt x="118008" y="23596"/>
                  </a:lnTo>
                  <a:lnTo>
                    <a:pt x="118008" y="11798"/>
                  </a:lnTo>
                  <a:close/>
                </a:path>
                <a:path w="626109" h="47625">
                  <a:moveTo>
                    <a:pt x="153416" y="23609"/>
                  </a:moveTo>
                  <a:lnTo>
                    <a:pt x="141630" y="23609"/>
                  </a:lnTo>
                  <a:lnTo>
                    <a:pt x="129832" y="23609"/>
                  </a:lnTo>
                  <a:lnTo>
                    <a:pt x="129832" y="35407"/>
                  </a:lnTo>
                  <a:lnTo>
                    <a:pt x="141630" y="35407"/>
                  </a:lnTo>
                  <a:lnTo>
                    <a:pt x="153416" y="35407"/>
                  </a:lnTo>
                  <a:lnTo>
                    <a:pt x="153416" y="23609"/>
                  </a:lnTo>
                  <a:close/>
                </a:path>
                <a:path w="626109" h="47625">
                  <a:moveTo>
                    <a:pt x="153416" y="11798"/>
                  </a:moveTo>
                  <a:lnTo>
                    <a:pt x="141630" y="11798"/>
                  </a:lnTo>
                  <a:lnTo>
                    <a:pt x="129832" y="11798"/>
                  </a:lnTo>
                  <a:lnTo>
                    <a:pt x="129832" y="23596"/>
                  </a:lnTo>
                  <a:lnTo>
                    <a:pt x="141630" y="23596"/>
                  </a:lnTo>
                  <a:lnTo>
                    <a:pt x="153416" y="23596"/>
                  </a:lnTo>
                  <a:lnTo>
                    <a:pt x="153416" y="11798"/>
                  </a:lnTo>
                  <a:close/>
                </a:path>
                <a:path w="626109" h="47625">
                  <a:moveTo>
                    <a:pt x="165239" y="11798"/>
                  </a:moveTo>
                  <a:lnTo>
                    <a:pt x="153441" y="11798"/>
                  </a:lnTo>
                  <a:lnTo>
                    <a:pt x="153441" y="23596"/>
                  </a:lnTo>
                  <a:lnTo>
                    <a:pt x="165239" y="23596"/>
                  </a:lnTo>
                  <a:lnTo>
                    <a:pt x="165239" y="11798"/>
                  </a:lnTo>
                  <a:close/>
                </a:path>
                <a:path w="626109" h="47625">
                  <a:moveTo>
                    <a:pt x="177025" y="23609"/>
                  </a:moveTo>
                  <a:lnTo>
                    <a:pt x="165239" y="23609"/>
                  </a:ln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close/>
                </a:path>
                <a:path w="626109" h="47625">
                  <a:moveTo>
                    <a:pt x="200647" y="23609"/>
                  </a:move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00647" y="23609"/>
                  </a:lnTo>
                  <a:close/>
                </a:path>
                <a:path w="626109" h="47625">
                  <a:moveTo>
                    <a:pt x="224243" y="11798"/>
                  </a:moveTo>
                  <a:lnTo>
                    <a:pt x="212458" y="11798"/>
                  </a:lnTo>
                  <a:lnTo>
                    <a:pt x="212458" y="23596"/>
                  </a:lnTo>
                  <a:lnTo>
                    <a:pt x="224243" y="23596"/>
                  </a:lnTo>
                  <a:lnTo>
                    <a:pt x="224243" y="11798"/>
                  </a:lnTo>
                  <a:close/>
                </a:path>
                <a:path w="626109" h="47625">
                  <a:moveTo>
                    <a:pt x="236054" y="23609"/>
                  </a:move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36054" y="23609"/>
                  </a:lnTo>
                  <a:close/>
                </a:path>
                <a:path w="626109" h="47625">
                  <a:moveTo>
                    <a:pt x="247840" y="11798"/>
                  </a:moveTo>
                  <a:lnTo>
                    <a:pt x="236054" y="11798"/>
                  </a:lnTo>
                  <a:lnTo>
                    <a:pt x="236054" y="23596"/>
                  </a:lnTo>
                  <a:lnTo>
                    <a:pt x="247840" y="23596"/>
                  </a:lnTo>
                  <a:lnTo>
                    <a:pt x="247840" y="11798"/>
                  </a:lnTo>
                  <a:close/>
                </a:path>
                <a:path w="626109" h="47625">
                  <a:moveTo>
                    <a:pt x="271449" y="23609"/>
                  </a:moveTo>
                  <a:lnTo>
                    <a:pt x="259664" y="23609"/>
                  </a:lnTo>
                  <a:lnTo>
                    <a:pt x="259664" y="35407"/>
                  </a:lnTo>
                  <a:lnTo>
                    <a:pt x="271449" y="35407"/>
                  </a:lnTo>
                  <a:lnTo>
                    <a:pt x="271449" y="23609"/>
                  </a:lnTo>
                  <a:close/>
                </a:path>
                <a:path w="626109" h="47625">
                  <a:moveTo>
                    <a:pt x="271449" y="11798"/>
                  </a:moveTo>
                  <a:lnTo>
                    <a:pt x="259664" y="11798"/>
                  </a:lnTo>
                  <a:lnTo>
                    <a:pt x="247865" y="11798"/>
                  </a:lnTo>
                  <a:lnTo>
                    <a:pt x="247865" y="23596"/>
                  </a:lnTo>
                  <a:lnTo>
                    <a:pt x="259664" y="23596"/>
                  </a:lnTo>
                  <a:lnTo>
                    <a:pt x="271449" y="23596"/>
                  </a:lnTo>
                  <a:lnTo>
                    <a:pt x="271449" y="11798"/>
                  </a:lnTo>
                  <a:close/>
                </a:path>
                <a:path w="626109" h="47625">
                  <a:moveTo>
                    <a:pt x="283260" y="23609"/>
                  </a:moveTo>
                  <a:lnTo>
                    <a:pt x="271475" y="23609"/>
                  </a:lnTo>
                  <a:lnTo>
                    <a:pt x="271475" y="35407"/>
                  </a:lnTo>
                  <a:lnTo>
                    <a:pt x="283260" y="35407"/>
                  </a:lnTo>
                  <a:lnTo>
                    <a:pt x="283260" y="23609"/>
                  </a:lnTo>
                  <a:close/>
                </a:path>
                <a:path w="626109" h="47625">
                  <a:moveTo>
                    <a:pt x="306857" y="23609"/>
                  </a:moveTo>
                  <a:lnTo>
                    <a:pt x="295071" y="23609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close/>
                </a:path>
                <a:path w="626109" h="47625">
                  <a:moveTo>
                    <a:pt x="306857" y="11798"/>
                  </a:moveTo>
                  <a:lnTo>
                    <a:pt x="295071" y="11798"/>
                  </a:lnTo>
                  <a:lnTo>
                    <a:pt x="295071" y="23596"/>
                  </a:lnTo>
                  <a:lnTo>
                    <a:pt x="306857" y="23596"/>
                  </a:lnTo>
                  <a:lnTo>
                    <a:pt x="306857" y="11798"/>
                  </a:lnTo>
                  <a:close/>
                </a:path>
                <a:path w="626109" h="47625">
                  <a:moveTo>
                    <a:pt x="318668" y="23609"/>
                  </a:moveTo>
                  <a:lnTo>
                    <a:pt x="306882" y="23609"/>
                  </a:lnTo>
                  <a:lnTo>
                    <a:pt x="306882" y="35407"/>
                  </a:lnTo>
                  <a:lnTo>
                    <a:pt x="318668" y="35407"/>
                  </a:lnTo>
                  <a:lnTo>
                    <a:pt x="318668" y="23609"/>
                  </a:lnTo>
                  <a:close/>
                </a:path>
                <a:path w="626109" h="47625">
                  <a:moveTo>
                    <a:pt x="318668" y="11798"/>
                  </a:moveTo>
                  <a:lnTo>
                    <a:pt x="306882" y="11798"/>
                  </a:lnTo>
                  <a:lnTo>
                    <a:pt x="306882" y="23596"/>
                  </a:lnTo>
                  <a:lnTo>
                    <a:pt x="318668" y="23596"/>
                  </a:lnTo>
                  <a:lnTo>
                    <a:pt x="318668" y="11798"/>
                  </a:lnTo>
                  <a:close/>
                </a:path>
                <a:path w="626109" h="47625">
                  <a:moveTo>
                    <a:pt x="330479" y="23609"/>
                  </a:moveTo>
                  <a:lnTo>
                    <a:pt x="318681" y="23609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close/>
                </a:path>
                <a:path w="626109" h="47625">
                  <a:moveTo>
                    <a:pt x="330479" y="11798"/>
                  </a:moveTo>
                  <a:lnTo>
                    <a:pt x="318681" y="11798"/>
                  </a:lnTo>
                  <a:lnTo>
                    <a:pt x="318681" y="23596"/>
                  </a:lnTo>
                  <a:lnTo>
                    <a:pt x="330479" y="23596"/>
                  </a:lnTo>
                  <a:lnTo>
                    <a:pt x="330479" y="11798"/>
                  </a:lnTo>
                  <a:close/>
                </a:path>
                <a:path w="626109" h="47625">
                  <a:moveTo>
                    <a:pt x="342277" y="11798"/>
                  </a:moveTo>
                  <a:lnTo>
                    <a:pt x="330492" y="11798"/>
                  </a:lnTo>
                  <a:lnTo>
                    <a:pt x="330492" y="23596"/>
                  </a:lnTo>
                  <a:lnTo>
                    <a:pt x="342277" y="23596"/>
                  </a:lnTo>
                  <a:lnTo>
                    <a:pt x="342277" y="11798"/>
                  </a:lnTo>
                  <a:close/>
                </a:path>
                <a:path w="626109" h="47625">
                  <a:moveTo>
                    <a:pt x="354088" y="11798"/>
                  </a:moveTo>
                  <a:lnTo>
                    <a:pt x="342290" y="11798"/>
                  </a:lnTo>
                  <a:lnTo>
                    <a:pt x="342290" y="23596"/>
                  </a:lnTo>
                  <a:lnTo>
                    <a:pt x="354088" y="23596"/>
                  </a:lnTo>
                  <a:lnTo>
                    <a:pt x="354088" y="11798"/>
                  </a:lnTo>
                  <a:close/>
                </a:path>
                <a:path w="626109" h="47625">
                  <a:moveTo>
                    <a:pt x="389496" y="11798"/>
                  </a:moveTo>
                  <a:lnTo>
                    <a:pt x="377698" y="11798"/>
                  </a:lnTo>
                  <a:lnTo>
                    <a:pt x="377698" y="23596"/>
                  </a:lnTo>
                  <a:lnTo>
                    <a:pt x="389496" y="23596"/>
                  </a:lnTo>
                  <a:lnTo>
                    <a:pt x="389496" y="11798"/>
                  </a:lnTo>
                  <a:close/>
                </a:path>
                <a:path w="626109" h="47625">
                  <a:moveTo>
                    <a:pt x="413092" y="23609"/>
                  </a:moveTo>
                  <a:lnTo>
                    <a:pt x="401307" y="23609"/>
                  </a:ln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13092" y="35407"/>
                  </a:lnTo>
                  <a:lnTo>
                    <a:pt x="413092" y="23609"/>
                  </a:lnTo>
                  <a:close/>
                </a:path>
                <a:path w="626109" h="47625">
                  <a:moveTo>
                    <a:pt x="413092" y="11798"/>
                  </a:moveTo>
                  <a:lnTo>
                    <a:pt x="401307" y="11798"/>
                  </a:lnTo>
                  <a:lnTo>
                    <a:pt x="389509" y="11798"/>
                  </a:lnTo>
                  <a:lnTo>
                    <a:pt x="389509" y="23596"/>
                  </a:lnTo>
                  <a:lnTo>
                    <a:pt x="401307" y="23596"/>
                  </a:lnTo>
                  <a:lnTo>
                    <a:pt x="413092" y="23596"/>
                  </a:lnTo>
                  <a:lnTo>
                    <a:pt x="413092" y="11798"/>
                  </a:lnTo>
                  <a:close/>
                </a:path>
                <a:path w="626109" h="47625">
                  <a:moveTo>
                    <a:pt x="436702" y="23609"/>
                  </a:moveTo>
                  <a:lnTo>
                    <a:pt x="424916" y="23609"/>
                  </a:lnTo>
                  <a:lnTo>
                    <a:pt x="424916" y="35407"/>
                  </a:lnTo>
                  <a:lnTo>
                    <a:pt x="436702" y="35407"/>
                  </a:lnTo>
                  <a:lnTo>
                    <a:pt x="436702" y="23609"/>
                  </a:lnTo>
                  <a:close/>
                </a:path>
                <a:path w="626109" h="47625">
                  <a:moveTo>
                    <a:pt x="448513" y="23609"/>
                  </a:moveTo>
                  <a:lnTo>
                    <a:pt x="436714" y="23609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48513" y="23609"/>
                  </a:lnTo>
                  <a:close/>
                </a:path>
                <a:path w="626109" h="47625">
                  <a:moveTo>
                    <a:pt x="460298" y="11798"/>
                  </a:moveTo>
                  <a:lnTo>
                    <a:pt x="448513" y="11798"/>
                  </a:lnTo>
                  <a:lnTo>
                    <a:pt x="448513" y="23596"/>
                  </a:lnTo>
                  <a:lnTo>
                    <a:pt x="460298" y="23596"/>
                  </a:lnTo>
                  <a:lnTo>
                    <a:pt x="460298" y="11798"/>
                  </a:lnTo>
                  <a:close/>
                </a:path>
                <a:path w="626109" h="47625">
                  <a:moveTo>
                    <a:pt x="472109" y="23609"/>
                  </a:moveTo>
                  <a:lnTo>
                    <a:pt x="460324" y="23609"/>
                  </a:lnTo>
                  <a:lnTo>
                    <a:pt x="460324" y="35407"/>
                  </a:lnTo>
                  <a:lnTo>
                    <a:pt x="472109" y="35407"/>
                  </a:lnTo>
                  <a:lnTo>
                    <a:pt x="472109" y="23609"/>
                  </a:lnTo>
                  <a:close/>
                </a:path>
                <a:path w="626109" h="47625">
                  <a:moveTo>
                    <a:pt x="495731" y="23609"/>
                  </a:move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495731" y="23609"/>
                  </a:lnTo>
                  <a:close/>
                </a:path>
                <a:path w="626109" h="47625">
                  <a:moveTo>
                    <a:pt x="519315" y="23609"/>
                  </a:moveTo>
                  <a:lnTo>
                    <a:pt x="507530" y="23609"/>
                  </a:lnTo>
                  <a:lnTo>
                    <a:pt x="507530" y="35407"/>
                  </a:lnTo>
                  <a:lnTo>
                    <a:pt x="519315" y="35407"/>
                  </a:lnTo>
                  <a:lnTo>
                    <a:pt x="519315" y="23609"/>
                  </a:lnTo>
                  <a:close/>
                </a:path>
                <a:path w="626109" h="47625">
                  <a:moveTo>
                    <a:pt x="531126" y="23609"/>
                  </a:moveTo>
                  <a:lnTo>
                    <a:pt x="519341" y="23609"/>
                  </a:lnTo>
                  <a:lnTo>
                    <a:pt x="519341" y="35407"/>
                  </a:lnTo>
                  <a:lnTo>
                    <a:pt x="531126" y="35407"/>
                  </a:lnTo>
                  <a:lnTo>
                    <a:pt x="531126" y="23609"/>
                  </a:lnTo>
                  <a:close/>
                </a:path>
                <a:path w="626109" h="47625">
                  <a:moveTo>
                    <a:pt x="542937" y="0"/>
                  </a:moveTo>
                  <a:lnTo>
                    <a:pt x="531139" y="0"/>
                  </a:lnTo>
                  <a:lnTo>
                    <a:pt x="531139" y="11798"/>
                  </a:lnTo>
                  <a:lnTo>
                    <a:pt x="531139" y="23596"/>
                  </a:lnTo>
                  <a:lnTo>
                    <a:pt x="542937" y="23596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26109" h="47625">
                  <a:moveTo>
                    <a:pt x="566547" y="23609"/>
                  </a:moveTo>
                  <a:lnTo>
                    <a:pt x="554748" y="23609"/>
                  </a:lnTo>
                  <a:lnTo>
                    <a:pt x="542950" y="23609"/>
                  </a:lnTo>
                  <a:lnTo>
                    <a:pt x="542950" y="35407"/>
                  </a:lnTo>
                  <a:lnTo>
                    <a:pt x="554748" y="35407"/>
                  </a:lnTo>
                  <a:lnTo>
                    <a:pt x="566547" y="35407"/>
                  </a:lnTo>
                  <a:lnTo>
                    <a:pt x="566547" y="23609"/>
                  </a:lnTo>
                  <a:close/>
                </a:path>
                <a:path w="626109" h="47625">
                  <a:moveTo>
                    <a:pt x="590143" y="0"/>
                  </a:moveTo>
                  <a:lnTo>
                    <a:pt x="578345" y="0"/>
                  </a:lnTo>
                  <a:lnTo>
                    <a:pt x="566547" y="0"/>
                  </a:lnTo>
                  <a:lnTo>
                    <a:pt x="554748" y="0"/>
                  </a:lnTo>
                  <a:lnTo>
                    <a:pt x="542950" y="0"/>
                  </a:ln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66547" y="23596"/>
                  </a:lnTo>
                  <a:lnTo>
                    <a:pt x="578345" y="23596"/>
                  </a:lnTo>
                  <a:lnTo>
                    <a:pt x="578345" y="11798"/>
                  </a:lnTo>
                  <a:lnTo>
                    <a:pt x="590143" y="11798"/>
                  </a:lnTo>
                  <a:lnTo>
                    <a:pt x="590143" y="0"/>
                  </a:lnTo>
                  <a:close/>
                </a:path>
                <a:path w="626109" h="47625">
                  <a:moveTo>
                    <a:pt x="613765" y="23609"/>
                  </a:moveTo>
                  <a:lnTo>
                    <a:pt x="601967" y="23609"/>
                  </a:lnTo>
                  <a:lnTo>
                    <a:pt x="601967" y="35407"/>
                  </a:lnTo>
                  <a:lnTo>
                    <a:pt x="613765" y="35407"/>
                  </a:lnTo>
                  <a:lnTo>
                    <a:pt x="613765" y="23609"/>
                  </a:lnTo>
                  <a:close/>
                </a:path>
                <a:path w="626109" h="47625">
                  <a:moveTo>
                    <a:pt x="625551" y="0"/>
                  </a:moveTo>
                  <a:lnTo>
                    <a:pt x="613765" y="0"/>
                  </a:lnTo>
                  <a:lnTo>
                    <a:pt x="601967" y="0"/>
                  </a:lnTo>
                  <a:lnTo>
                    <a:pt x="601967" y="11798"/>
                  </a:lnTo>
                  <a:lnTo>
                    <a:pt x="601967" y="23596"/>
                  </a:lnTo>
                  <a:lnTo>
                    <a:pt x="613765" y="23596"/>
                  </a:lnTo>
                  <a:lnTo>
                    <a:pt x="625551" y="23596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5970232" y="4474590"/>
              <a:ext cx="601980" cy="35560"/>
            </a:xfrm>
            <a:custGeom>
              <a:avLst/>
              <a:gdLst/>
              <a:ahLst/>
              <a:cxnLst/>
              <a:rect l="l" t="t" r="r" b="b"/>
              <a:pathLst>
                <a:path w="601979" h="35560">
                  <a:moveTo>
                    <a:pt x="11785" y="11798"/>
                  </a:moveTo>
                  <a:lnTo>
                    <a:pt x="0" y="11798"/>
                  </a:lnTo>
                  <a:lnTo>
                    <a:pt x="0" y="23596"/>
                  </a:lnTo>
                  <a:lnTo>
                    <a:pt x="11785" y="23596"/>
                  </a:lnTo>
                  <a:lnTo>
                    <a:pt x="11785" y="11798"/>
                  </a:lnTo>
                  <a:close/>
                </a:path>
                <a:path w="601979" h="35560">
                  <a:moveTo>
                    <a:pt x="23596" y="11798"/>
                  </a:moveTo>
                  <a:lnTo>
                    <a:pt x="11798" y="11798"/>
                  </a:lnTo>
                  <a:lnTo>
                    <a:pt x="11798" y="23596"/>
                  </a:lnTo>
                  <a:lnTo>
                    <a:pt x="23596" y="23596"/>
                  </a:lnTo>
                  <a:lnTo>
                    <a:pt x="23596" y="11798"/>
                  </a:lnTo>
                  <a:close/>
                </a:path>
                <a:path w="601979" h="35560">
                  <a:moveTo>
                    <a:pt x="35407" y="23622"/>
                  </a:moveTo>
                  <a:lnTo>
                    <a:pt x="23609" y="23622"/>
                  </a:lnTo>
                  <a:lnTo>
                    <a:pt x="23609" y="35407"/>
                  </a:lnTo>
                  <a:lnTo>
                    <a:pt x="35407" y="35407"/>
                  </a:lnTo>
                  <a:lnTo>
                    <a:pt x="35407" y="23622"/>
                  </a:lnTo>
                  <a:close/>
                </a:path>
                <a:path w="601979" h="35560">
                  <a:moveTo>
                    <a:pt x="70815" y="23622"/>
                  </a:moveTo>
                  <a:lnTo>
                    <a:pt x="59016" y="23622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70815" y="23622"/>
                  </a:lnTo>
                  <a:close/>
                </a:path>
                <a:path w="601979" h="35560">
                  <a:moveTo>
                    <a:pt x="70815" y="0"/>
                  </a:moveTo>
                  <a:lnTo>
                    <a:pt x="59016" y="0"/>
                  </a:lnTo>
                  <a:lnTo>
                    <a:pt x="47218" y="0"/>
                  </a:lnTo>
                  <a:lnTo>
                    <a:pt x="47218" y="11798"/>
                  </a:lnTo>
                  <a:lnTo>
                    <a:pt x="59016" y="11798"/>
                  </a:lnTo>
                  <a:lnTo>
                    <a:pt x="70815" y="11798"/>
                  </a:lnTo>
                  <a:lnTo>
                    <a:pt x="70815" y="0"/>
                  </a:lnTo>
                  <a:close/>
                </a:path>
                <a:path w="601979" h="35560">
                  <a:moveTo>
                    <a:pt x="106210" y="23622"/>
                  </a:moveTo>
                  <a:lnTo>
                    <a:pt x="94424" y="23622"/>
                  </a:lnTo>
                  <a:lnTo>
                    <a:pt x="82626" y="23622"/>
                  </a:lnTo>
                  <a:lnTo>
                    <a:pt x="82626" y="35407"/>
                  </a:lnTo>
                  <a:lnTo>
                    <a:pt x="94424" y="35407"/>
                  </a:lnTo>
                  <a:lnTo>
                    <a:pt x="106210" y="35407"/>
                  </a:lnTo>
                  <a:lnTo>
                    <a:pt x="106210" y="23622"/>
                  </a:lnTo>
                  <a:close/>
                </a:path>
                <a:path w="601979" h="35560">
                  <a:moveTo>
                    <a:pt x="106210" y="0"/>
                  </a:moveTo>
                  <a:lnTo>
                    <a:pt x="94424" y="0"/>
                  </a:lnTo>
                  <a:lnTo>
                    <a:pt x="94424" y="11798"/>
                  </a:lnTo>
                  <a:lnTo>
                    <a:pt x="106210" y="11798"/>
                  </a:lnTo>
                  <a:lnTo>
                    <a:pt x="106210" y="0"/>
                  </a:lnTo>
                  <a:close/>
                </a:path>
                <a:path w="601979" h="35560">
                  <a:moveTo>
                    <a:pt x="118021" y="11798"/>
                  </a:moveTo>
                  <a:lnTo>
                    <a:pt x="106222" y="11798"/>
                  </a:lnTo>
                  <a:lnTo>
                    <a:pt x="106222" y="23596"/>
                  </a:lnTo>
                  <a:lnTo>
                    <a:pt x="118021" y="23596"/>
                  </a:lnTo>
                  <a:lnTo>
                    <a:pt x="118021" y="11798"/>
                  </a:lnTo>
                  <a:close/>
                </a:path>
                <a:path w="601979" h="35560">
                  <a:moveTo>
                    <a:pt x="141617" y="0"/>
                  </a:moveTo>
                  <a:lnTo>
                    <a:pt x="129832" y="0"/>
                  </a:lnTo>
                  <a:lnTo>
                    <a:pt x="129832" y="11798"/>
                  </a:lnTo>
                  <a:lnTo>
                    <a:pt x="118033" y="11798"/>
                  </a:lnTo>
                  <a:lnTo>
                    <a:pt x="118033" y="23596"/>
                  </a:lnTo>
                  <a:lnTo>
                    <a:pt x="129832" y="23596"/>
                  </a:lnTo>
                  <a:lnTo>
                    <a:pt x="141617" y="23596"/>
                  </a:lnTo>
                  <a:lnTo>
                    <a:pt x="141617" y="11798"/>
                  </a:lnTo>
                  <a:lnTo>
                    <a:pt x="141617" y="0"/>
                  </a:lnTo>
                  <a:close/>
                </a:path>
                <a:path w="601979" h="35560">
                  <a:moveTo>
                    <a:pt x="165227" y="0"/>
                  </a:moveTo>
                  <a:lnTo>
                    <a:pt x="153441" y="0"/>
                  </a:lnTo>
                  <a:lnTo>
                    <a:pt x="153441" y="11798"/>
                  </a:lnTo>
                  <a:lnTo>
                    <a:pt x="141643" y="11798"/>
                  </a:lnTo>
                  <a:lnTo>
                    <a:pt x="141643" y="23596"/>
                  </a:lnTo>
                  <a:lnTo>
                    <a:pt x="153441" y="23596"/>
                  </a:lnTo>
                  <a:lnTo>
                    <a:pt x="165227" y="23596"/>
                  </a:lnTo>
                  <a:lnTo>
                    <a:pt x="165227" y="11798"/>
                  </a:lnTo>
                  <a:lnTo>
                    <a:pt x="165227" y="0"/>
                  </a:lnTo>
                  <a:close/>
                </a:path>
                <a:path w="601979" h="35560">
                  <a:moveTo>
                    <a:pt x="177038" y="23622"/>
                  </a:moveTo>
                  <a:lnTo>
                    <a:pt x="165239" y="23622"/>
                  </a:lnTo>
                  <a:lnTo>
                    <a:pt x="165239" y="35407"/>
                  </a:lnTo>
                  <a:lnTo>
                    <a:pt x="177038" y="35407"/>
                  </a:lnTo>
                  <a:lnTo>
                    <a:pt x="177038" y="23622"/>
                  </a:lnTo>
                  <a:close/>
                </a:path>
                <a:path w="601979" h="35560">
                  <a:moveTo>
                    <a:pt x="177038" y="0"/>
                  </a:moveTo>
                  <a:lnTo>
                    <a:pt x="165239" y="0"/>
                  </a:lnTo>
                  <a:lnTo>
                    <a:pt x="165239" y="11798"/>
                  </a:lnTo>
                  <a:lnTo>
                    <a:pt x="165239" y="23596"/>
                  </a:lnTo>
                  <a:lnTo>
                    <a:pt x="177038" y="23596"/>
                  </a:lnTo>
                  <a:lnTo>
                    <a:pt x="177038" y="11798"/>
                  </a:lnTo>
                  <a:lnTo>
                    <a:pt x="177038" y="0"/>
                  </a:lnTo>
                  <a:close/>
                </a:path>
                <a:path w="601979" h="35560">
                  <a:moveTo>
                    <a:pt x="188849" y="23622"/>
                  </a:moveTo>
                  <a:lnTo>
                    <a:pt x="177050" y="23622"/>
                  </a:lnTo>
                  <a:lnTo>
                    <a:pt x="177050" y="35407"/>
                  </a:lnTo>
                  <a:lnTo>
                    <a:pt x="188849" y="35407"/>
                  </a:lnTo>
                  <a:lnTo>
                    <a:pt x="188849" y="23622"/>
                  </a:lnTo>
                  <a:close/>
                </a:path>
                <a:path w="601979" h="35560">
                  <a:moveTo>
                    <a:pt x="188849" y="0"/>
                  </a:moveTo>
                  <a:lnTo>
                    <a:pt x="177050" y="0"/>
                  </a:lnTo>
                  <a:lnTo>
                    <a:pt x="177050" y="11798"/>
                  </a:lnTo>
                  <a:lnTo>
                    <a:pt x="188849" y="11798"/>
                  </a:lnTo>
                  <a:lnTo>
                    <a:pt x="188849" y="0"/>
                  </a:lnTo>
                  <a:close/>
                </a:path>
                <a:path w="601979" h="35560">
                  <a:moveTo>
                    <a:pt x="200634" y="11798"/>
                  </a:moveTo>
                  <a:lnTo>
                    <a:pt x="188849" y="11798"/>
                  </a:lnTo>
                  <a:lnTo>
                    <a:pt x="188849" y="23596"/>
                  </a:lnTo>
                  <a:lnTo>
                    <a:pt x="200634" y="23596"/>
                  </a:lnTo>
                  <a:lnTo>
                    <a:pt x="200634" y="11798"/>
                  </a:lnTo>
                  <a:close/>
                </a:path>
                <a:path w="601979" h="35560">
                  <a:moveTo>
                    <a:pt x="212445" y="0"/>
                  </a:moveTo>
                  <a:lnTo>
                    <a:pt x="200660" y="0"/>
                  </a:lnTo>
                  <a:lnTo>
                    <a:pt x="200660" y="11798"/>
                  </a:lnTo>
                  <a:lnTo>
                    <a:pt x="212445" y="11798"/>
                  </a:lnTo>
                  <a:lnTo>
                    <a:pt x="212445" y="0"/>
                  </a:lnTo>
                  <a:close/>
                </a:path>
                <a:path w="601979" h="35560">
                  <a:moveTo>
                    <a:pt x="236042" y="23622"/>
                  </a:moveTo>
                  <a:lnTo>
                    <a:pt x="224256" y="23622"/>
                  </a:lnTo>
                  <a:lnTo>
                    <a:pt x="224256" y="35407"/>
                  </a:lnTo>
                  <a:lnTo>
                    <a:pt x="236042" y="35407"/>
                  </a:lnTo>
                  <a:lnTo>
                    <a:pt x="236042" y="23622"/>
                  </a:lnTo>
                  <a:close/>
                </a:path>
                <a:path w="601979" h="35560">
                  <a:moveTo>
                    <a:pt x="236042" y="11798"/>
                  </a:moveTo>
                  <a:lnTo>
                    <a:pt x="224256" y="11798"/>
                  </a:lnTo>
                  <a:lnTo>
                    <a:pt x="224256" y="23596"/>
                  </a:lnTo>
                  <a:lnTo>
                    <a:pt x="236042" y="23596"/>
                  </a:lnTo>
                  <a:lnTo>
                    <a:pt x="236042" y="11798"/>
                  </a:lnTo>
                  <a:close/>
                </a:path>
                <a:path w="601979" h="35560">
                  <a:moveTo>
                    <a:pt x="259651" y="23622"/>
                  </a:moveTo>
                  <a:lnTo>
                    <a:pt x="247865" y="23622"/>
                  </a:lnTo>
                  <a:lnTo>
                    <a:pt x="236067" y="23622"/>
                  </a:lnTo>
                  <a:lnTo>
                    <a:pt x="236067" y="35407"/>
                  </a:lnTo>
                  <a:lnTo>
                    <a:pt x="247865" y="35407"/>
                  </a:lnTo>
                  <a:lnTo>
                    <a:pt x="259651" y="35407"/>
                  </a:lnTo>
                  <a:lnTo>
                    <a:pt x="259651" y="23622"/>
                  </a:lnTo>
                  <a:close/>
                </a:path>
                <a:path w="601979" h="35560">
                  <a:moveTo>
                    <a:pt x="259651" y="0"/>
                  </a:moveTo>
                  <a:lnTo>
                    <a:pt x="247865" y="0"/>
                  </a:lnTo>
                  <a:lnTo>
                    <a:pt x="247865" y="11798"/>
                  </a:lnTo>
                  <a:lnTo>
                    <a:pt x="247865" y="23596"/>
                  </a:lnTo>
                  <a:lnTo>
                    <a:pt x="259651" y="23596"/>
                  </a:lnTo>
                  <a:lnTo>
                    <a:pt x="259651" y="11798"/>
                  </a:lnTo>
                  <a:lnTo>
                    <a:pt x="259651" y="0"/>
                  </a:lnTo>
                  <a:close/>
                </a:path>
                <a:path w="601979" h="35560">
                  <a:moveTo>
                    <a:pt x="271462" y="11798"/>
                  </a:moveTo>
                  <a:lnTo>
                    <a:pt x="259676" y="11798"/>
                  </a:lnTo>
                  <a:lnTo>
                    <a:pt x="259676" y="23596"/>
                  </a:lnTo>
                  <a:lnTo>
                    <a:pt x="271462" y="23596"/>
                  </a:lnTo>
                  <a:lnTo>
                    <a:pt x="271462" y="11798"/>
                  </a:lnTo>
                  <a:close/>
                </a:path>
                <a:path w="601979" h="35560">
                  <a:moveTo>
                    <a:pt x="295059" y="23622"/>
                  </a:moveTo>
                  <a:lnTo>
                    <a:pt x="283273" y="23622"/>
                  </a:lnTo>
                  <a:lnTo>
                    <a:pt x="271475" y="23622"/>
                  </a:lnTo>
                  <a:lnTo>
                    <a:pt x="271475" y="35407"/>
                  </a:lnTo>
                  <a:lnTo>
                    <a:pt x="283273" y="35407"/>
                  </a:lnTo>
                  <a:lnTo>
                    <a:pt x="295059" y="35407"/>
                  </a:lnTo>
                  <a:lnTo>
                    <a:pt x="295059" y="23622"/>
                  </a:lnTo>
                  <a:close/>
                </a:path>
                <a:path w="601979" h="35560">
                  <a:moveTo>
                    <a:pt x="295059" y="0"/>
                  </a:moveTo>
                  <a:lnTo>
                    <a:pt x="283273" y="0"/>
                  </a:lnTo>
                  <a:lnTo>
                    <a:pt x="271475" y="0"/>
                  </a:lnTo>
                  <a:lnTo>
                    <a:pt x="271475" y="11798"/>
                  </a:lnTo>
                  <a:lnTo>
                    <a:pt x="271475" y="23596"/>
                  </a:lnTo>
                  <a:lnTo>
                    <a:pt x="283273" y="23596"/>
                  </a:lnTo>
                  <a:lnTo>
                    <a:pt x="295059" y="23596"/>
                  </a:lnTo>
                  <a:lnTo>
                    <a:pt x="295059" y="11798"/>
                  </a:lnTo>
                  <a:lnTo>
                    <a:pt x="295059" y="0"/>
                  </a:lnTo>
                  <a:close/>
                </a:path>
                <a:path w="601979" h="35560">
                  <a:moveTo>
                    <a:pt x="306870" y="23622"/>
                  </a:moveTo>
                  <a:lnTo>
                    <a:pt x="295084" y="23622"/>
                  </a:lnTo>
                  <a:lnTo>
                    <a:pt x="295084" y="35407"/>
                  </a:lnTo>
                  <a:lnTo>
                    <a:pt x="306870" y="35407"/>
                  </a:lnTo>
                  <a:lnTo>
                    <a:pt x="306870" y="23622"/>
                  </a:lnTo>
                  <a:close/>
                </a:path>
                <a:path w="601979" h="35560">
                  <a:moveTo>
                    <a:pt x="306870" y="0"/>
                  </a:moveTo>
                  <a:lnTo>
                    <a:pt x="295084" y="0"/>
                  </a:lnTo>
                  <a:lnTo>
                    <a:pt x="295084" y="11798"/>
                  </a:lnTo>
                  <a:lnTo>
                    <a:pt x="295084" y="23596"/>
                  </a:lnTo>
                  <a:lnTo>
                    <a:pt x="306870" y="23596"/>
                  </a:lnTo>
                  <a:lnTo>
                    <a:pt x="306870" y="11798"/>
                  </a:lnTo>
                  <a:lnTo>
                    <a:pt x="306870" y="0"/>
                  </a:lnTo>
                  <a:close/>
                </a:path>
                <a:path w="601979" h="35560">
                  <a:moveTo>
                    <a:pt x="318681" y="23622"/>
                  </a:moveTo>
                  <a:lnTo>
                    <a:pt x="306882" y="23622"/>
                  </a:lnTo>
                  <a:lnTo>
                    <a:pt x="306882" y="35407"/>
                  </a:lnTo>
                  <a:lnTo>
                    <a:pt x="318681" y="35407"/>
                  </a:lnTo>
                  <a:lnTo>
                    <a:pt x="318681" y="23622"/>
                  </a:lnTo>
                  <a:close/>
                </a:path>
                <a:path w="601979" h="35560">
                  <a:moveTo>
                    <a:pt x="318681" y="0"/>
                  </a:moveTo>
                  <a:lnTo>
                    <a:pt x="306882" y="0"/>
                  </a:lnTo>
                  <a:lnTo>
                    <a:pt x="306882" y="11798"/>
                  </a:lnTo>
                  <a:lnTo>
                    <a:pt x="306882" y="23596"/>
                  </a:lnTo>
                  <a:lnTo>
                    <a:pt x="318681" y="23596"/>
                  </a:lnTo>
                  <a:lnTo>
                    <a:pt x="318681" y="11798"/>
                  </a:lnTo>
                  <a:lnTo>
                    <a:pt x="318681" y="0"/>
                  </a:lnTo>
                  <a:close/>
                </a:path>
                <a:path w="601979" h="35560">
                  <a:moveTo>
                    <a:pt x="330479" y="23622"/>
                  </a:moveTo>
                  <a:lnTo>
                    <a:pt x="318693" y="23622"/>
                  </a:lnTo>
                  <a:lnTo>
                    <a:pt x="318693" y="35407"/>
                  </a:lnTo>
                  <a:lnTo>
                    <a:pt x="330479" y="35407"/>
                  </a:lnTo>
                  <a:lnTo>
                    <a:pt x="330479" y="23622"/>
                  </a:lnTo>
                  <a:close/>
                </a:path>
                <a:path w="601979" h="35560">
                  <a:moveTo>
                    <a:pt x="330479" y="0"/>
                  </a:moveTo>
                  <a:lnTo>
                    <a:pt x="318693" y="0"/>
                  </a:lnTo>
                  <a:lnTo>
                    <a:pt x="318693" y="11798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01979" h="35560">
                  <a:moveTo>
                    <a:pt x="342290" y="23622"/>
                  </a:moveTo>
                  <a:lnTo>
                    <a:pt x="330492" y="23622"/>
                  </a:lnTo>
                  <a:lnTo>
                    <a:pt x="330492" y="35407"/>
                  </a:lnTo>
                  <a:lnTo>
                    <a:pt x="342290" y="35407"/>
                  </a:lnTo>
                  <a:lnTo>
                    <a:pt x="342290" y="23622"/>
                  </a:lnTo>
                  <a:close/>
                </a:path>
                <a:path w="601979" h="35560">
                  <a:moveTo>
                    <a:pt x="354076" y="11798"/>
                  </a:moveTo>
                  <a:lnTo>
                    <a:pt x="342290" y="11798"/>
                  </a:lnTo>
                  <a:lnTo>
                    <a:pt x="342290" y="23596"/>
                  </a:lnTo>
                  <a:lnTo>
                    <a:pt x="354076" y="23596"/>
                  </a:lnTo>
                  <a:lnTo>
                    <a:pt x="354076" y="11798"/>
                  </a:lnTo>
                  <a:close/>
                </a:path>
                <a:path w="601979" h="35560">
                  <a:moveTo>
                    <a:pt x="365887" y="0"/>
                  </a:moveTo>
                  <a:lnTo>
                    <a:pt x="354101" y="0"/>
                  </a:lnTo>
                  <a:lnTo>
                    <a:pt x="354101" y="11798"/>
                  </a:lnTo>
                  <a:lnTo>
                    <a:pt x="365887" y="11798"/>
                  </a:lnTo>
                  <a:lnTo>
                    <a:pt x="365887" y="0"/>
                  </a:lnTo>
                  <a:close/>
                </a:path>
                <a:path w="601979" h="35560">
                  <a:moveTo>
                    <a:pt x="377698" y="0"/>
                  </a:moveTo>
                  <a:lnTo>
                    <a:pt x="365899" y="0"/>
                  </a:lnTo>
                  <a:lnTo>
                    <a:pt x="365899" y="11798"/>
                  </a:lnTo>
                  <a:lnTo>
                    <a:pt x="377698" y="11798"/>
                  </a:lnTo>
                  <a:lnTo>
                    <a:pt x="377698" y="0"/>
                  </a:lnTo>
                  <a:close/>
                </a:path>
                <a:path w="601979" h="35560">
                  <a:moveTo>
                    <a:pt x="389509" y="23622"/>
                  </a:moveTo>
                  <a:lnTo>
                    <a:pt x="377710" y="23622"/>
                  </a:lnTo>
                  <a:lnTo>
                    <a:pt x="377710" y="35407"/>
                  </a:lnTo>
                  <a:lnTo>
                    <a:pt x="389509" y="35407"/>
                  </a:lnTo>
                  <a:lnTo>
                    <a:pt x="389509" y="23622"/>
                  </a:lnTo>
                  <a:close/>
                </a:path>
                <a:path w="601979" h="35560">
                  <a:moveTo>
                    <a:pt x="401294" y="0"/>
                  </a:moveTo>
                  <a:lnTo>
                    <a:pt x="389509" y="0"/>
                  </a:lnTo>
                  <a:lnTo>
                    <a:pt x="377710" y="0"/>
                  </a:lnTo>
                  <a:lnTo>
                    <a:pt x="377710" y="11798"/>
                  </a:lnTo>
                  <a:lnTo>
                    <a:pt x="377710" y="23596"/>
                  </a:lnTo>
                  <a:lnTo>
                    <a:pt x="389509" y="23596"/>
                  </a:lnTo>
                  <a:lnTo>
                    <a:pt x="401294" y="23596"/>
                  </a:lnTo>
                  <a:lnTo>
                    <a:pt x="401294" y="11798"/>
                  </a:lnTo>
                  <a:lnTo>
                    <a:pt x="401294" y="0"/>
                  </a:lnTo>
                  <a:close/>
                </a:path>
                <a:path w="601979" h="35560">
                  <a:moveTo>
                    <a:pt x="413105" y="0"/>
                  </a:moveTo>
                  <a:lnTo>
                    <a:pt x="401307" y="0"/>
                  </a:lnTo>
                  <a:lnTo>
                    <a:pt x="401307" y="11798"/>
                  </a:lnTo>
                  <a:lnTo>
                    <a:pt x="413105" y="11798"/>
                  </a:lnTo>
                  <a:lnTo>
                    <a:pt x="413105" y="0"/>
                  </a:lnTo>
                  <a:close/>
                </a:path>
                <a:path w="601979" h="35560">
                  <a:moveTo>
                    <a:pt x="424903" y="0"/>
                  </a:moveTo>
                  <a:lnTo>
                    <a:pt x="413118" y="0"/>
                  </a:lnTo>
                  <a:lnTo>
                    <a:pt x="413118" y="11798"/>
                  </a:lnTo>
                  <a:lnTo>
                    <a:pt x="413118" y="23596"/>
                  </a:lnTo>
                  <a:lnTo>
                    <a:pt x="424903" y="23596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01979" h="35560">
                  <a:moveTo>
                    <a:pt x="436714" y="11798"/>
                  </a:moveTo>
                  <a:lnTo>
                    <a:pt x="424916" y="11798"/>
                  </a:lnTo>
                  <a:lnTo>
                    <a:pt x="424916" y="23596"/>
                  </a:lnTo>
                  <a:lnTo>
                    <a:pt x="436714" y="23596"/>
                  </a:lnTo>
                  <a:lnTo>
                    <a:pt x="436714" y="11798"/>
                  </a:lnTo>
                  <a:close/>
                </a:path>
                <a:path w="601979" h="35560">
                  <a:moveTo>
                    <a:pt x="448500" y="0"/>
                  </a:moveTo>
                  <a:lnTo>
                    <a:pt x="436714" y="0"/>
                  </a:lnTo>
                  <a:lnTo>
                    <a:pt x="436714" y="11798"/>
                  </a:lnTo>
                  <a:lnTo>
                    <a:pt x="448500" y="11798"/>
                  </a:lnTo>
                  <a:lnTo>
                    <a:pt x="448500" y="0"/>
                  </a:lnTo>
                  <a:close/>
                </a:path>
                <a:path w="601979" h="35560">
                  <a:moveTo>
                    <a:pt x="472122" y="11798"/>
                  </a:moveTo>
                  <a:lnTo>
                    <a:pt x="460324" y="11798"/>
                  </a:lnTo>
                  <a:lnTo>
                    <a:pt x="460324" y="23596"/>
                  </a:lnTo>
                  <a:lnTo>
                    <a:pt x="472122" y="23596"/>
                  </a:lnTo>
                  <a:lnTo>
                    <a:pt x="472122" y="11798"/>
                  </a:lnTo>
                  <a:close/>
                </a:path>
                <a:path w="601979" h="35560">
                  <a:moveTo>
                    <a:pt x="483933" y="0"/>
                  </a:moveTo>
                  <a:lnTo>
                    <a:pt x="472135" y="0"/>
                  </a:lnTo>
                  <a:lnTo>
                    <a:pt x="472135" y="11798"/>
                  </a:lnTo>
                  <a:lnTo>
                    <a:pt x="483933" y="11798"/>
                  </a:lnTo>
                  <a:lnTo>
                    <a:pt x="483933" y="0"/>
                  </a:lnTo>
                  <a:close/>
                </a:path>
                <a:path w="601979" h="35560">
                  <a:moveTo>
                    <a:pt x="507517" y="0"/>
                  </a:moveTo>
                  <a:lnTo>
                    <a:pt x="495731" y="0"/>
                  </a:lnTo>
                  <a:lnTo>
                    <a:pt x="495731" y="11798"/>
                  </a:lnTo>
                  <a:lnTo>
                    <a:pt x="483933" y="11798"/>
                  </a:lnTo>
                  <a:lnTo>
                    <a:pt x="483933" y="23596"/>
                  </a:lnTo>
                  <a:lnTo>
                    <a:pt x="495731" y="23596"/>
                  </a:lnTo>
                  <a:lnTo>
                    <a:pt x="507517" y="23596"/>
                  </a:lnTo>
                  <a:lnTo>
                    <a:pt x="507517" y="11798"/>
                  </a:lnTo>
                  <a:lnTo>
                    <a:pt x="507517" y="0"/>
                  </a:lnTo>
                  <a:close/>
                </a:path>
                <a:path w="601979" h="35560">
                  <a:moveTo>
                    <a:pt x="519328" y="11798"/>
                  </a:moveTo>
                  <a:lnTo>
                    <a:pt x="507542" y="11798"/>
                  </a:lnTo>
                  <a:lnTo>
                    <a:pt x="507542" y="23596"/>
                  </a:lnTo>
                  <a:lnTo>
                    <a:pt x="519328" y="23596"/>
                  </a:lnTo>
                  <a:lnTo>
                    <a:pt x="519328" y="11798"/>
                  </a:lnTo>
                  <a:close/>
                </a:path>
                <a:path w="601979" h="35560">
                  <a:moveTo>
                    <a:pt x="542950" y="11798"/>
                  </a:moveTo>
                  <a:lnTo>
                    <a:pt x="531152" y="11798"/>
                  </a:lnTo>
                  <a:lnTo>
                    <a:pt x="531152" y="23596"/>
                  </a:lnTo>
                  <a:lnTo>
                    <a:pt x="542950" y="23596"/>
                  </a:lnTo>
                  <a:lnTo>
                    <a:pt x="542950" y="11798"/>
                  </a:lnTo>
                  <a:close/>
                </a:path>
                <a:path w="601979" h="35560">
                  <a:moveTo>
                    <a:pt x="590143" y="11798"/>
                  </a:moveTo>
                  <a:lnTo>
                    <a:pt x="578345" y="11798"/>
                  </a:lnTo>
                  <a:lnTo>
                    <a:pt x="578345" y="0"/>
                  </a:lnTo>
                  <a:lnTo>
                    <a:pt x="566547" y="0"/>
                  </a:lnTo>
                  <a:lnTo>
                    <a:pt x="554748" y="0"/>
                  </a:lnTo>
                  <a:lnTo>
                    <a:pt x="554748" y="11798"/>
                  </a:lnTo>
                  <a:lnTo>
                    <a:pt x="554748" y="23596"/>
                  </a:lnTo>
                  <a:lnTo>
                    <a:pt x="566547" y="23596"/>
                  </a:lnTo>
                  <a:lnTo>
                    <a:pt x="578345" y="23596"/>
                  </a:lnTo>
                  <a:lnTo>
                    <a:pt x="590143" y="23596"/>
                  </a:lnTo>
                  <a:lnTo>
                    <a:pt x="590143" y="11798"/>
                  </a:lnTo>
                  <a:close/>
                </a:path>
                <a:path w="601979" h="35560">
                  <a:moveTo>
                    <a:pt x="601967" y="11798"/>
                  </a:moveTo>
                  <a:lnTo>
                    <a:pt x="590169" y="11798"/>
                  </a:lnTo>
                  <a:lnTo>
                    <a:pt x="590169" y="23596"/>
                  </a:lnTo>
                  <a:lnTo>
                    <a:pt x="601967" y="23596"/>
                  </a:lnTo>
                  <a:lnTo>
                    <a:pt x="601967" y="117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5958433" y="4498212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09" h="35560">
                  <a:moveTo>
                    <a:pt x="23583" y="23596"/>
                  </a:moveTo>
                  <a:lnTo>
                    <a:pt x="11798" y="23596"/>
                  </a:lnTo>
                  <a:lnTo>
                    <a:pt x="0" y="23596"/>
                  </a:lnTo>
                  <a:lnTo>
                    <a:pt x="0" y="35394"/>
                  </a:lnTo>
                  <a:lnTo>
                    <a:pt x="11798" y="35394"/>
                  </a:lnTo>
                  <a:lnTo>
                    <a:pt x="23583" y="35394"/>
                  </a:lnTo>
                  <a:lnTo>
                    <a:pt x="23583" y="23596"/>
                  </a:lnTo>
                  <a:close/>
                </a:path>
                <a:path w="626109" h="35560">
                  <a:moveTo>
                    <a:pt x="35394" y="23596"/>
                  </a:moveTo>
                  <a:lnTo>
                    <a:pt x="23596" y="23596"/>
                  </a:lnTo>
                  <a:lnTo>
                    <a:pt x="23596" y="35394"/>
                  </a:lnTo>
                  <a:lnTo>
                    <a:pt x="35394" y="35394"/>
                  </a:lnTo>
                  <a:lnTo>
                    <a:pt x="35394" y="23596"/>
                  </a:lnTo>
                  <a:close/>
                </a:path>
                <a:path w="626109" h="35560">
                  <a:moveTo>
                    <a:pt x="58991" y="23596"/>
                  </a:moveTo>
                  <a:lnTo>
                    <a:pt x="47205" y="23596"/>
                  </a:lnTo>
                  <a:lnTo>
                    <a:pt x="35407" y="23596"/>
                  </a:lnTo>
                  <a:lnTo>
                    <a:pt x="35407" y="35394"/>
                  </a:lnTo>
                  <a:lnTo>
                    <a:pt x="47205" y="35394"/>
                  </a:lnTo>
                  <a:lnTo>
                    <a:pt x="58991" y="35394"/>
                  </a:lnTo>
                  <a:lnTo>
                    <a:pt x="58991" y="23596"/>
                  </a:lnTo>
                  <a:close/>
                </a:path>
                <a:path w="626109" h="35560">
                  <a:moveTo>
                    <a:pt x="82613" y="23596"/>
                  </a:moveTo>
                  <a:lnTo>
                    <a:pt x="70815" y="23596"/>
                  </a:lnTo>
                  <a:lnTo>
                    <a:pt x="59016" y="23596"/>
                  </a:lnTo>
                  <a:lnTo>
                    <a:pt x="59016" y="35394"/>
                  </a:lnTo>
                  <a:lnTo>
                    <a:pt x="70815" y="35394"/>
                  </a:lnTo>
                  <a:lnTo>
                    <a:pt x="82613" y="35394"/>
                  </a:lnTo>
                  <a:lnTo>
                    <a:pt x="82613" y="23596"/>
                  </a:lnTo>
                  <a:close/>
                </a:path>
                <a:path w="626109" h="35560">
                  <a:moveTo>
                    <a:pt x="118008" y="23596"/>
                  </a:moveTo>
                  <a:lnTo>
                    <a:pt x="106222" y="23596"/>
                  </a:lnTo>
                  <a:lnTo>
                    <a:pt x="94424" y="23596"/>
                  </a:lnTo>
                  <a:lnTo>
                    <a:pt x="94424" y="35394"/>
                  </a:lnTo>
                  <a:lnTo>
                    <a:pt x="106222" y="35394"/>
                  </a:lnTo>
                  <a:lnTo>
                    <a:pt x="118008" y="35394"/>
                  </a:lnTo>
                  <a:lnTo>
                    <a:pt x="118008" y="23596"/>
                  </a:lnTo>
                  <a:close/>
                </a:path>
                <a:path w="626109" h="35560">
                  <a:moveTo>
                    <a:pt x="118008" y="11785"/>
                  </a:moveTo>
                  <a:lnTo>
                    <a:pt x="106222" y="11785"/>
                  </a:lnTo>
                  <a:lnTo>
                    <a:pt x="94424" y="11785"/>
                  </a:lnTo>
                  <a:lnTo>
                    <a:pt x="94424" y="23583"/>
                  </a:lnTo>
                  <a:lnTo>
                    <a:pt x="106222" y="23583"/>
                  </a:lnTo>
                  <a:lnTo>
                    <a:pt x="118008" y="23583"/>
                  </a:lnTo>
                  <a:lnTo>
                    <a:pt x="118008" y="11785"/>
                  </a:lnTo>
                  <a:close/>
                </a:path>
                <a:path w="626109" h="35560">
                  <a:moveTo>
                    <a:pt x="129819" y="23596"/>
                  </a:moveTo>
                  <a:lnTo>
                    <a:pt x="118021" y="23596"/>
                  </a:lnTo>
                  <a:lnTo>
                    <a:pt x="118021" y="35394"/>
                  </a:lnTo>
                  <a:lnTo>
                    <a:pt x="129819" y="35394"/>
                  </a:lnTo>
                  <a:lnTo>
                    <a:pt x="129819" y="23596"/>
                  </a:lnTo>
                  <a:close/>
                </a:path>
                <a:path w="626109" h="35560">
                  <a:moveTo>
                    <a:pt x="129819" y="11785"/>
                  </a:moveTo>
                  <a:lnTo>
                    <a:pt x="118021" y="11785"/>
                  </a:lnTo>
                  <a:lnTo>
                    <a:pt x="118021" y="23583"/>
                  </a:lnTo>
                  <a:lnTo>
                    <a:pt x="129819" y="23583"/>
                  </a:lnTo>
                  <a:lnTo>
                    <a:pt x="129819" y="11785"/>
                  </a:lnTo>
                  <a:close/>
                </a:path>
                <a:path w="626109" h="35560">
                  <a:moveTo>
                    <a:pt x="141630" y="23596"/>
                  </a:moveTo>
                  <a:lnTo>
                    <a:pt x="129832" y="23596"/>
                  </a:lnTo>
                  <a:lnTo>
                    <a:pt x="129832" y="35394"/>
                  </a:lnTo>
                  <a:lnTo>
                    <a:pt x="141630" y="35394"/>
                  </a:lnTo>
                  <a:lnTo>
                    <a:pt x="141630" y="23596"/>
                  </a:lnTo>
                  <a:close/>
                </a:path>
                <a:path w="626109" h="35560">
                  <a:moveTo>
                    <a:pt x="153416" y="11785"/>
                  </a:moveTo>
                  <a:lnTo>
                    <a:pt x="141630" y="11785"/>
                  </a:lnTo>
                  <a:lnTo>
                    <a:pt x="129832" y="11785"/>
                  </a:lnTo>
                  <a:lnTo>
                    <a:pt x="129832" y="23583"/>
                  </a:lnTo>
                  <a:lnTo>
                    <a:pt x="141630" y="23583"/>
                  </a:lnTo>
                  <a:lnTo>
                    <a:pt x="153416" y="23583"/>
                  </a:lnTo>
                  <a:lnTo>
                    <a:pt x="153416" y="11785"/>
                  </a:lnTo>
                  <a:close/>
                </a:path>
                <a:path w="626109" h="35560">
                  <a:moveTo>
                    <a:pt x="177025" y="11785"/>
                  </a:moveTo>
                  <a:lnTo>
                    <a:pt x="165239" y="11785"/>
                  </a:lnTo>
                  <a:lnTo>
                    <a:pt x="153441" y="11785"/>
                  </a:lnTo>
                  <a:lnTo>
                    <a:pt x="153441" y="23583"/>
                  </a:lnTo>
                  <a:lnTo>
                    <a:pt x="165239" y="23583"/>
                  </a:lnTo>
                  <a:lnTo>
                    <a:pt x="177025" y="23583"/>
                  </a:lnTo>
                  <a:lnTo>
                    <a:pt x="177025" y="11785"/>
                  </a:lnTo>
                  <a:close/>
                </a:path>
                <a:path w="626109" h="35560">
                  <a:moveTo>
                    <a:pt x="200647" y="23596"/>
                  </a:moveTo>
                  <a:lnTo>
                    <a:pt x="188849" y="23596"/>
                  </a:lnTo>
                  <a:lnTo>
                    <a:pt x="188849" y="35394"/>
                  </a:lnTo>
                  <a:lnTo>
                    <a:pt x="200647" y="35394"/>
                  </a:lnTo>
                  <a:lnTo>
                    <a:pt x="200647" y="23596"/>
                  </a:lnTo>
                  <a:close/>
                </a:path>
                <a:path w="626109" h="35560">
                  <a:moveTo>
                    <a:pt x="212432" y="11785"/>
                  </a:moveTo>
                  <a:lnTo>
                    <a:pt x="200647" y="11785"/>
                  </a:lnTo>
                  <a:lnTo>
                    <a:pt x="188849" y="11785"/>
                  </a:lnTo>
                  <a:lnTo>
                    <a:pt x="188849" y="23583"/>
                  </a:lnTo>
                  <a:lnTo>
                    <a:pt x="200647" y="23583"/>
                  </a:lnTo>
                  <a:lnTo>
                    <a:pt x="212432" y="23583"/>
                  </a:lnTo>
                  <a:lnTo>
                    <a:pt x="212432" y="11785"/>
                  </a:lnTo>
                  <a:close/>
                </a:path>
                <a:path w="626109" h="35560">
                  <a:moveTo>
                    <a:pt x="224243" y="23596"/>
                  </a:moveTo>
                  <a:lnTo>
                    <a:pt x="212458" y="23596"/>
                  </a:lnTo>
                  <a:lnTo>
                    <a:pt x="212458" y="35394"/>
                  </a:lnTo>
                  <a:lnTo>
                    <a:pt x="224243" y="35394"/>
                  </a:lnTo>
                  <a:lnTo>
                    <a:pt x="224243" y="23596"/>
                  </a:lnTo>
                  <a:close/>
                </a:path>
                <a:path w="626109" h="35560">
                  <a:moveTo>
                    <a:pt x="224243" y="11785"/>
                  </a:moveTo>
                  <a:lnTo>
                    <a:pt x="212458" y="11785"/>
                  </a:lnTo>
                  <a:lnTo>
                    <a:pt x="212458" y="23583"/>
                  </a:lnTo>
                  <a:lnTo>
                    <a:pt x="224243" y="23583"/>
                  </a:lnTo>
                  <a:lnTo>
                    <a:pt x="224243" y="11785"/>
                  </a:lnTo>
                  <a:close/>
                </a:path>
                <a:path w="626109" h="35560">
                  <a:moveTo>
                    <a:pt x="247840" y="11785"/>
                  </a:moveTo>
                  <a:lnTo>
                    <a:pt x="236054" y="11785"/>
                  </a:lnTo>
                  <a:lnTo>
                    <a:pt x="224256" y="11785"/>
                  </a:lnTo>
                  <a:lnTo>
                    <a:pt x="224256" y="23583"/>
                  </a:lnTo>
                  <a:lnTo>
                    <a:pt x="236054" y="23583"/>
                  </a:lnTo>
                  <a:lnTo>
                    <a:pt x="247840" y="23583"/>
                  </a:lnTo>
                  <a:lnTo>
                    <a:pt x="247840" y="11785"/>
                  </a:lnTo>
                  <a:close/>
                </a:path>
                <a:path w="626109" h="35560">
                  <a:moveTo>
                    <a:pt x="271449" y="11785"/>
                  </a:moveTo>
                  <a:lnTo>
                    <a:pt x="259664" y="11785"/>
                  </a:lnTo>
                  <a:lnTo>
                    <a:pt x="247865" y="11785"/>
                  </a:lnTo>
                  <a:lnTo>
                    <a:pt x="247865" y="23583"/>
                  </a:lnTo>
                  <a:lnTo>
                    <a:pt x="259664" y="23583"/>
                  </a:lnTo>
                  <a:lnTo>
                    <a:pt x="271449" y="23583"/>
                  </a:lnTo>
                  <a:lnTo>
                    <a:pt x="271449" y="11785"/>
                  </a:lnTo>
                  <a:close/>
                </a:path>
                <a:path w="626109" h="35560">
                  <a:moveTo>
                    <a:pt x="295071" y="23596"/>
                  </a:moveTo>
                  <a:lnTo>
                    <a:pt x="283273" y="23596"/>
                  </a:lnTo>
                  <a:lnTo>
                    <a:pt x="283273" y="35394"/>
                  </a:lnTo>
                  <a:lnTo>
                    <a:pt x="295071" y="35394"/>
                  </a:lnTo>
                  <a:lnTo>
                    <a:pt x="295071" y="23596"/>
                  </a:lnTo>
                  <a:close/>
                </a:path>
                <a:path w="626109" h="35560">
                  <a:moveTo>
                    <a:pt x="295071" y="11785"/>
                  </a:moveTo>
                  <a:lnTo>
                    <a:pt x="283273" y="11785"/>
                  </a:lnTo>
                  <a:lnTo>
                    <a:pt x="283273" y="23583"/>
                  </a:lnTo>
                  <a:lnTo>
                    <a:pt x="295071" y="23583"/>
                  </a:lnTo>
                  <a:lnTo>
                    <a:pt x="295071" y="11785"/>
                  </a:lnTo>
                  <a:close/>
                </a:path>
                <a:path w="626109" h="35560">
                  <a:moveTo>
                    <a:pt x="318668" y="23596"/>
                  </a:moveTo>
                  <a:lnTo>
                    <a:pt x="306882" y="23596"/>
                  </a:lnTo>
                  <a:lnTo>
                    <a:pt x="306882" y="35394"/>
                  </a:lnTo>
                  <a:lnTo>
                    <a:pt x="318668" y="35394"/>
                  </a:lnTo>
                  <a:lnTo>
                    <a:pt x="318668" y="23596"/>
                  </a:lnTo>
                  <a:close/>
                </a:path>
                <a:path w="626109" h="35560">
                  <a:moveTo>
                    <a:pt x="342277" y="23596"/>
                  </a:moveTo>
                  <a:lnTo>
                    <a:pt x="330492" y="23596"/>
                  </a:lnTo>
                  <a:lnTo>
                    <a:pt x="330492" y="35394"/>
                  </a:lnTo>
                  <a:lnTo>
                    <a:pt x="342277" y="35394"/>
                  </a:lnTo>
                  <a:lnTo>
                    <a:pt x="342277" y="23596"/>
                  </a:lnTo>
                  <a:close/>
                </a:path>
                <a:path w="626109" h="35560">
                  <a:moveTo>
                    <a:pt x="342277" y="11785"/>
                  </a:moveTo>
                  <a:lnTo>
                    <a:pt x="330492" y="11785"/>
                  </a:lnTo>
                  <a:lnTo>
                    <a:pt x="330492" y="23583"/>
                  </a:lnTo>
                  <a:lnTo>
                    <a:pt x="342277" y="23583"/>
                  </a:lnTo>
                  <a:lnTo>
                    <a:pt x="342277" y="11785"/>
                  </a:lnTo>
                  <a:close/>
                </a:path>
                <a:path w="626109" h="35560">
                  <a:moveTo>
                    <a:pt x="365874" y="11785"/>
                  </a:moveTo>
                  <a:lnTo>
                    <a:pt x="354088" y="11785"/>
                  </a:lnTo>
                  <a:lnTo>
                    <a:pt x="342290" y="11785"/>
                  </a:lnTo>
                  <a:lnTo>
                    <a:pt x="342290" y="23583"/>
                  </a:lnTo>
                  <a:lnTo>
                    <a:pt x="354088" y="23583"/>
                  </a:lnTo>
                  <a:lnTo>
                    <a:pt x="365874" y="23583"/>
                  </a:lnTo>
                  <a:lnTo>
                    <a:pt x="365874" y="11785"/>
                  </a:lnTo>
                  <a:close/>
                </a:path>
                <a:path w="626109" h="35560">
                  <a:moveTo>
                    <a:pt x="377685" y="23596"/>
                  </a:moveTo>
                  <a:lnTo>
                    <a:pt x="365899" y="23596"/>
                  </a:lnTo>
                  <a:lnTo>
                    <a:pt x="365899" y="35394"/>
                  </a:lnTo>
                  <a:lnTo>
                    <a:pt x="377685" y="35394"/>
                  </a:lnTo>
                  <a:lnTo>
                    <a:pt x="377685" y="23596"/>
                  </a:lnTo>
                  <a:close/>
                </a:path>
                <a:path w="626109" h="35560">
                  <a:moveTo>
                    <a:pt x="377685" y="11785"/>
                  </a:moveTo>
                  <a:lnTo>
                    <a:pt x="365899" y="11785"/>
                  </a:lnTo>
                  <a:lnTo>
                    <a:pt x="365899" y="23583"/>
                  </a:lnTo>
                  <a:lnTo>
                    <a:pt x="377685" y="23583"/>
                  </a:lnTo>
                  <a:lnTo>
                    <a:pt x="377685" y="11785"/>
                  </a:lnTo>
                  <a:close/>
                </a:path>
                <a:path w="626109" h="35560">
                  <a:moveTo>
                    <a:pt x="389496" y="11785"/>
                  </a:moveTo>
                  <a:lnTo>
                    <a:pt x="377698" y="11785"/>
                  </a:lnTo>
                  <a:lnTo>
                    <a:pt x="377698" y="23583"/>
                  </a:lnTo>
                  <a:lnTo>
                    <a:pt x="389496" y="23583"/>
                  </a:lnTo>
                  <a:lnTo>
                    <a:pt x="389496" y="11785"/>
                  </a:lnTo>
                  <a:close/>
                </a:path>
                <a:path w="626109" h="35560">
                  <a:moveTo>
                    <a:pt x="401307" y="0"/>
                  </a:moveTo>
                  <a:lnTo>
                    <a:pt x="389509" y="0"/>
                  </a:lnTo>
                  <a:lnTo>
                    <a:pt x="389509" y="11785"/>
                  </a:lnTo>
                  <a:lnTo>
                    <a:pt x="401307" y="11785"/>
                  </a:lnTo>
                  <a:lnTo>
                    <a:pt x="401307" y="0"/>
                  </a:lnTo>
                  <a:close/>
                </a:path>
                <a:path w="626109" h="35560">
                  <a:moveTo>
                    <a:pt x="413092" y="23596"/>
                  </a:moveTo>
                  <a:lnTo>
                    <a:pt x="401307" y="23596"/>
                  </a:lnTo>
                  <a:lnTo>
                    <a:pt x="401307" y="35394"/>
                  </a:lnTo>
                  <a:lnTo>
                    <a:pt x="413092" y="35394"/>
                  </a:lnTo>
                  <a:lnTo>
                    <a:pt x="413092" y="23596"/>
                  </a:lnTo>
                  <a:close/>
                </a:path>
                <a:path w="626109" h="35560">
                  <a:moveTo>
                    <a:pt x="424903" y="11785"/>
                  </a:moveTo>
                  <a:lnTo>
                    <a:pt x="413105" y="11785"/>
                  </a:lnTo>
                  <a:lnTo>
                    <a:pt x="413105" y="23583"/>
                  </a:lnTo>
                  <a:lnTo>
                    <a:pt x="424903" y="23583"/>
                  </a:lnTo>
                  <a:lnTo>
                    <a:pt x="424903" y="11785"/>
                  </a:lnTo>
                  <a:close/>
                </a:path>
                <a:path w="626109" h="35560">
                  <a:moveTo>
                    <a:pt x="436702" y="11785"/>
                  </a:moveTo>
                  <a:lnTo>
                    <a:pt x="424916" y="11785"/>
                  </a:lnTo>
                  <a:lnTo>
                    <a:pt x="424916" y="23583"/>
                  </a:lnTo>
                  <a:lnTo>
                    <a:pt x="436702" y="23583"/>
                  </a:lnTo>
                  <a:lnTo>
                    <a:pt x="436702" y="11785"/>
                  </a:lnTo>
                  <a:close/>
                </a:path>
                <a:path w="626109" h="35560">
                  <a:moveTo>
                    <a:pt x="448513" y="23596"/>
                  </a:moveTo>
                  <a:lnTo>
                    <a:pt x="436714" y="23596"/>
                  </a:lnTo>
                  <a:lnTo>
                    <a:pt x="436714" y="35394"/>
                  </a:lnTo>
                  <a:lnTo>
                    <a:pt x="448513" y="35394"/>
                  </a:lnTo>
                  <a:lnTo>
                    <a:pt x="448513" y="23596"/>
                  </a:lnTo>
                  <a:close/>
                </a:path>
                <a:path w="626109" h="35560">
                  <a:moveTo>
                    <a:pt x="448513" y="0"/>
                  </a:moveTo>
                  <a:lnTo>
                    <a:pt x="436714" y="0"/>
                  </a:lnTo>
                  <a:lnTo>
                    <a:pt x="436714" y="11785"/>
                  </a:lnTo>
                  <a:lnTo>
                    <a:pt x="436714" y="23583"/>
                  </a:lnTo>
                  <a:lnTo>
                    <a:pt x="448513" y="23583"/>
                  </a:lnTo>
                  <a:lnTo>
                    <a:pt x="448513" y="11785"/>
                  </a:lnTo>
                  <a:lnTo>
                    <a:pt x="448513" y="0"/>
                  </a:lnTo>
                  <a:close/>
                </a:path>
                <a:path w="626109" h="35560">
                  <a:moveTo>
                    <a:pt x="472109" y="23596"/>
                  </a:moveTo>
                  <a:lnTo>
                    <a:pt x="460324" y="23596"/>
                  </a:lnTo>
                  <a:lnTo>
                    <a:pt x="460324" y="35394"/>
                  </a:lnTo>
                  <a:lnTo>
                    <a:pt x="472109" y="35394"/>
                  </a:lnTo>
                  <a:lnTo>
                    <a:pt x="472109" y="23596"/>
                  </a:lnTo>
                  <a:close/>
                </a:path>
                <a:path w="626109" h="35560">
                  <a:moveTo>
                    <a:pt x="472109" y="0"/>
                  </a:moveTo>
                  <a:lnTo>
                    <a:pt x="460324" y="0"/>
                  </a:lnTo>
                  <a:lnTo>
                    <a:pt x="460324" y="11785"/>
                  </a:lnTo>
                  <a:lnTo>
                    <a:pt x="460324" y="23583"/>
                  </a:lnTo>
                  <a:lnTo>
                    <a:pt x="472109" y="23583"/>
                  </a:lnTo>
                  <a:lnTo>
                    <a:pt x="472109" y="11785"/>
                  </a:lnTo>
                  <a:lnTo>
                    <a:pt x="472109" y="0"/>
                  </a:lnTo>
                  <a:close/>
                </a:path>
                <a:path w="626109" h="35560">
                  <a:moveTo>
                    <a:pt x="483920" y="0"/>
                  </a:moveTo>
                  <a:lnTo>
                    <a:pt x="472122" y="0"/>
                  </a:lnTo>
                  <a:lnTo>
                    <a:pt x="472122" y="11785"/>
                  </a:lnTo>
                  <a:lnTo>
                    <a:pt x="483920" y="11785"/>
                  </a:lnTo>
                  <a:lnTo>
                    <a:pt x="483920" y="0"/>
                  </a:lnTo>
                  <a:close/>
                </a:path>
                <a:path w="626109" h="35560">
                  <a:moveTo>
                    <a:pt x="519315" y="23596"/>
                  </a:moveTo>
                  <a:lnTo>
                    <a:pt x="507530" y="23596"/>
                  </a:lnTo>
                  <a:lnTo>
                    <a:pt x="495731" y="23596"/>
                  </a:lnTo>
                  <a:lnTo>
                    <a:pt x="483933" y="23596"/>
                  </a:lnTo>
                  <a:lnTo>
                    <a:pt x="483933" y="35394"/>
                  </a:lnTo>
                  <a:lnTo>
                    <a:pt x="495731" y="35394"/>
                  </a:lnTo>
                  <a:lnTo>
                    <a:pt x="507530" y="35394"/>
                  </a:lnTo>
                  <a:lnTo>
                    <a:pt x="519315" y="35394"/>
                  </a:lnTo>
                  <a:lnTo>
                    <a:pt x="519315" y="23596"/>
                  </a:lnTo>
                  <a:close/>
                </a:path>
                <a:path w="626109" h="35560">
                  <a:moveTo>
                    <a:pt x="519315" y="0"/>
                  </a:moveTo>
                  <a:lnTo>
                    <a:pt x="507530" y="0"/>
                  </a:lnTo>
                  <a:lnTo>
                    <a:pt x="495731" y="0"/>
                  </a:lnTo>
                  <a:lnTo>
                    <a:pt x="495731" y="11785"/>
                  </a:lnTo>
                  <a:lnTo>
                    <a:pt x="483933" y="11785"/>
                  </a:lnTo>
                  <a:lnTo>
                    <a:pt x="483933" y="23583"/>
                  </a:lnTo>
                  <a:lnTo>
                    <a:pt x="495731" y="23583"/>
                  </a:lnTo>
                  <a:lnTo>
                    <a:pt x="507530" y="23583"/>
                  </a:lnTo>
                  <a:lnTo>
                    <a:pt x="519315" y="23583"/>
                  </a:lnTo>
                  <a:lnTo>
                    <a:pt x="519315" y="11785"/>
                  </a:lnTo>
                  <a:lnTo>
                    <a:pt x="519315" y="0"/>
                  </a:lnTo>
                  <a:close/>
                </a:path>
                <a:path w="626109" h="35560">
                  <a:moveTo>
                    <a:pt x="531126" y="23596"/>
                  </a:moveTo>
                  <a:lnTo>
                    <a:pt x="519341" y="23596"/>
                  </a:lnTo>
                  <a:lnTo>
                    <a:pt x="519341" y="35394"/>
                  </a:lnTo>
                  <a:lnTo>
                    <a:pt x="531126" y="35394"/>
                  </a:lnTo>
                  <a:lnTo>
                    <a:pt x="531126" y="23596"/>
                  </a:lnTo>
                  <a:close/>
                </a:path>
                <a:path w="626109" h="35560">
                  <a:moveTo>
                    <a:pt x="531126" y="0"/>
                  </a:moveTo>
                  <a:lnTo>
                    <a:pt x="519341" y="0"/>
                  </a:lnTo>
                  <a:lnTo>
                    <a:pt x="519341" y="11785"/>
                  </a:lnTo>
                  <a:lnTo>
                    <a:pt x="519341" y="23583"/>
                  </a:lnTo>
                  <a:lnTo>
                    <a:pt x="531126" y="23583"/>
                  </a:lnTo>
                  <a:lnTo>
                    <a:pt x="531126" y="11785"/>
                  </a:lnTo>
                  <a:lnTo>
                    <a:pt x="531126" y="0"/>
                  </a:lnTo>
                  <a:close/>
                </a:path>
                <a:path w="626109" h="35560">
                  <a:moveTo>
                    <a:pt x="542937" y="0"/>
                  </a:moveTo>
                  <a:lnTo>
                    <a:pt x="531139" y="0"/>
                  </a:lnTo>
                  <a:lnTo>
                    <a:pt x="531139" y="11785"/>
                  </a:lnTo>
                  <a:lnTo>
                    <a:pt x="542937" y="11785"/>
                  </a:lnTo>
                  <a:lnTo>
                    <a:pt x="542937" y="0"/>
                  </a:lnTo>
                  <a:close/>
                </a:path>
                <a:path w="626109" h="35560">
                  <a:moveTo>
                    <a:pt x="554748" y="23596"/>
                  </a:moveTo>
                  <a:lnTo>
                    <a:pt x="542950" y="23596"/>
                  </a:lnTo>
                  <a:lnTo>
                    <a:pt x="542950" y="35394"/>
                  </a:lnTo>
                  <a:lnTo>
                    <a:pt x="554748" y="35394"/>
                  </a:lnTo>
                  <a:lnTo>
                    <a:pt x="554748" y="23596"/>
                  </a:lnTo>
                  <a:close/>
                </a:path>
                <a:path w="626109" h="35560">
                  <a:moveTo>
                    <a:pt x="590143" y="11785"/>
                  </a:moveTo>
                  <a:lnTo>
                    <a:pt x="578345" y="11785"/>
                  </a:lnTo>
                  <a:lnTo>
                    <a:pt x="578345" y="0"/>
                  </a:lnTo>
                  <a:lnTo>
                    <a:pt x="566547" y="0"/>
                  </a:lnTo>
                  <a:lnTo>
                    <a:pt x="554748" y="0"/>
                  </a:lnTo>
                  <a:lnTo>
                    <a:pt x="542950" y="0"/>
                  </a:lnTo>
                  <a:lnTo>
                    <a:pt x="542950" y="11785"/>
                  </a:lnTo>
                  <a:lnTo>
                    <a:pt x="554748" y="11785"/>
                  </a:lnTo>
                  <a:lnTo>
                    <a:pt x="566547" y="11785"/>
                  </a:lnTo>
                  <a:lnTo>
                    <a:pt x="566547" y="23583"/>
                  </a:lnTo>
                  <a:lnTo>
                    <a:pt x="578345" y="23583"/>
                  </a:lnTo>
                  <a:lnTo>
                    <a:pt x="590143" y="23583"/>
                  </a:lnTo>
                  <a:lnTo>
                    <a:pt x="590143" y="11785"/>
                  </a:lnTo>
                  <a:close/>
                </a:path>
                <a:path w="626109" h="35560">
                  <a:moveTo>
                    <a:pt x="601941" y="0"/>
                  </a:moveTo>
                  <a:lnTo>
                    <a:pt x="590143" y="0"/>
                  </a:lnTo>
                  <a:lnTo>
                    <a:pt x="590143" y="11785"/>
                  </a:lnTo>
                  <a:lnTo>
                    <a:pt x="601941" y="11785"/>
                  </a:lnTo>
                  <a:lnTo>
                    <a:pt x="601941" y="0"/>
                  </a:lnTo>
                  <a:close/>
                </a:path>
                <a:path w="626109" h="35560">
                  <a:moveTo>
                    <a:pt x="625551" y="0"/>
                  </a:moveTo>
                  <a:lnTo>
                    <a:pt x="613765" y="0"/>
                  </a:lnTo>
                  <a:lnTo>
                    <a:pt x="601967" y="0"/>
                  </a:lnTo>
                  <a:lnTo>
                    <a:pt x="601967" y="11785"/>
                  </a:lnTo>
                  <a:lnTo>
                    <a:pt x="601967" y="23583"/>
                  </a:lnTo>
                  <a:lnTo>
                    <a:pt x="613765" y="23583"/>
                  </a:lnTo>
                  <a:lnTo>
                    <a:pt x="625551" y="23583"/>
                  </a:lnTo>
                  <a:lnTo>
                    <a:pt x="625551" y="11785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5958433" y="4521809"/>
              <a:ext cx="614045" cy="47625"/>
            </a:xfrm>
            <a:custGeom>
              <a:avLst/>
              <a:gdLst/>
              <a:ahLst/>
              <a:cxnLst/>
              <a:rect l="l" t="t" r="r" b="b"/>
              <a:pathLst>
                <a:path w="614045" h="47625">
                  <a:moveTo>
                    <a:pt x="11798" y="35407"/>
                  </a:moveTo>
                  <a:lnTo>
                    <a:pt x="0" y="35407"/>
                  </a:lnTo>
                  <a:lnTo>
                    <a:pt x="0" y="47218"/>
                  </a:lnTo>
                  <a:lnTo>
                    <a:pt x="11798" y="47218"/>
                  </a:lnTo>
                  <a:lnTo>
                    <a:pt x="11798" y="35407"/>
                  </a:lnTo>
                  <a:close/>
                </a:path>
                <a:path w="614045" h="47625">
                  <a:moveTo>
                    <a:pt x="11798" y="11798"/>
                  </a:moveTo>
                  <a:lnTo>
                    <a:pt x="0" y="11798"/>
                  </a:lnTo>
                  <a:lnTo>
                    <a:pt x="0" y="23596"/>
                  </a:lnTo>
                  <a:lnTo>
                    <a:pt x="0" y="35394"/>
                  </a:lnTo>
                  <a:lnTo>
                    <a:pt x="11798" y="35394"/>
                  </a:lnTo>
                  <a:lnTo>
                    <a:pt x="11798" y="23596"/>
                  </a:lnTo>
                  <a:lnTo>
                    <a:pt x="11798" y="11798"/>
                  </a:lnTo>
                  <a:close/>
                </a:path>
                <a:path w="614045" h="47625">
                  <a:moveTo>
                    <a:pt x="35394" y="35407"/>
                  </a:moveTo>
                  <a:lnTo>
                    <a:pt x="23596" y="35407"/>
                  </a:lnTo>
                  <a:lnTo>
                    <a:pt x="23596" y="47218"/>
                  </a:lnTo>
                  <a:lnTo>
                    <a:pt x="35394" y="47218"/>
                  </a:lnTo>
                  <a:lnTo>
                    <a:pt x="35394" y="35407"/>
                  </a:lnTo>
                  <a:close/>
                </a:path>
                <a:path w="614045" h="47625">
                  <a:moveTo>
                    <a:pt x="35394" y="23596"/>
                  </a:moveTo>
                  <a:lnTo>
                    <a:pt x="23596" y="23596"/>
                  </a:lnTo>
                  <a:lnTo>
                    <a:pt x="23596" y="35394"/>
                  </a:lnTo>
                  <a:lnTo>
                    <a:pt x="35394" y="35394"/>
                  </a:lnTo>
                  <a:lnTo>
                    <a:pt x="35394" y="23596"/>
                  </a:lnTo>
                  <a:close/>
                </a:path>
                <a:path w="614045" h="47625">
                  <a:moveTo>
                    <a:pt x="58991" y="35407"/>
                  </a:moveTo>
                  <a:lnTo>
                    <a:pt x="47205" y="35407"/>
                  </a:lnTo>
                  <a:lnTo>
                    <a:pt x="35407" y="35407"/>
                  </a:lnTo>
                  <a:lnTo>
                    <a:pt x="35407" y="47218"/>
                  </a:lnTo>
                  <a:lnTo>
                    <a:pt x="47205" y="47218"/>
                  </a:lnTo>
                  <a:lnTo>
                    <a:pt x="58991" y="47218"/>
                  </a:lnTo>
                  <a:lnTo>
                    <a:pt x="58991" y="35407"/>
                  </a:lnTo>
                  <a:close/>
                </a:path>
                <a:path w="614045" h="47625">
                  <a:moveTo>
                    <a:pt x="58991" y="23596"/>
                  </a:moveTo>
                  <a:lnTo>
                    <a:pt x="47205" y="23596"/>
                  </a:lnTo>
                  <a:lnTo>
                    <a:pt x="35407" y="23596"/>
                  </a:lnTo>
                  <a:lnTo>
                    <a:pt x="35407" y="35394"/>
                  </a:lnTo>
                  <a:lnTo>
                    <a:pt x="47205" y="35394"/>
                  </a:lnTo>
                  <a:lnTo>
                    <a:pt x="58991" y="35394"/>
                  </a:lnTo>
                  <a:lnTo>
                    <a:pt x="58991" y="23596"/>
                  </a:lnTo>
                  <a:close/>
                </a:path>
                <a:path w="614045" h="47625">
                  <a:moveTo>
                    <a:pt x="82613" y="35407"/>
                  </a:moveTo>
                  <a:lnTo>
                    <a:pt x="70815" y="35407"/>
                  </a:lnTo>
                  <a:lnTo>
                    <a:pt x="70815" y="47218"/>
                  </a:lnTo>
                  <a:lnTo>
                    <a:pt x="82613" y="47218"/>
                  </a:lnTo>
                  <a:lnTo>
                    <a:pt x="82613" y="35407"/>
                  </a:lnTo>
                  <a:close/>
                </a:path>
                <a:path w="614045" h="47625">
                  <a:moveTo>
                    <a:pt x="82613" y="11798"/>
                  </a:moveTo>
                  <a:lnTo>
                    <a:pt x="70815" y="11798"/>
                  </a:lnTo>
                  <a:lnTo>
                    <a:pt x="70815" y="23596"/>
                  </a:lnTo>
                  <a:lnTo>
                    <a:pt x="70815" y="35394"/>
                  </a:lnTo>
                  <a:lnTo>
                    <a:pt x="82613" y="35394"/>
                  </a:lnTo>
                  <a:lnTo>
                    <a:pt x="82613" y="23596"/>
                  </a:lnTo>
                  <a:lnTo>
                    <a:pt x="82613" y="11798"/>
                  </a:lnTo>
                  <a:close/>
                </a:path>
                <a:path w="614045" h="47625">
                  <a:moveTo>
                    <a:pt x="106222" y="35407"/>
                  </a:moveTo>
                  <a:lnTo>
                    <a:pt x="94424" y="35407"/>
                  </a:lnTo>
                  <a:lnTo>
                    <a:pt x="94424" y="47218"/>
                  </a:lnTo>
                  <a:lnTo>
                    <a:pt x="106222" y="47218"/>
                  </a:lnTo>
                  <a:lnTo>
                    <a:pt x="106222" y="35407"/>
                  </a:lnTo>
                  <a:close/>
                </a:path>
                <a:path w="614045" h="47625">
                  <a:moveTo>
                    <a:pt x="118008" y="11798"/>
                  </a:moveTo>
                  <a:lnTo>
                    <a:pt x="106222" y="11798"/>
                  </a:lnTo>
                  <a:lnTo>
                    <a:pt x="94424" y="11798"/>
                  </a:lnTo>
                  <a:lnTo>
                    <a:pt x="94424" y="23596"/>
                  </a:lnTo>
                  <a:lnTo>
                    <a:pt x="106222" y="23596"/>
                  </a:lnTo>
                  <a:lnTo>
                    <a:pt x="106222" y="35394"/>
                  </a:lnTo>
                  <a:lnTo>
                    <a:pt x="118008" y="35394"/>
                  </a:lnTo>
                  <a:lnTo>
                    <a:pt x="118008" y="23596"/>
                  </a:lnTo>
                  <a:lnTo>
                    <a:pt x="118008" y="11798"/>
                  </a:lnTo>
                  <a:close/>
                </a:path>
                <a:path w="614045" h="47625">
                  <a:moveTo>
                    <a:pt x="129819" y="35407"/>
                  </a:moveTo>
                  <a:lnTo>
                    <a:pt x="118021" y="35407"/>
                  </a:lnTo>
                  <a:lnTo>
                    <a:pt x="118021" y="47218"/>
                  </a:lnTo>
                  <a:lnTo>
                    <a:pt x="129819" y="47218"/>
                  </a:lnTo>
                  <a:lnTo>
                    <a:pt x="129819" y="35407"/>
                  </a:lnTo>
                  <a:close/>
                </a:path>
                <a:path w="614045" h="47625">
                  <a:moveTo>
                    <a:pt x="141630" y="35407"/>
                  </a:moveTo>
                  <a:lnTo>
                    <a:pt x="129832" y="35407"/>
                  </a:lnTo>
                  <a:lnTo>
                    <a:pt x="129832" y="47218"/>
                  </a:lnTo>
                  <a:lnTo>
                    <a:pt x="141630" y="47218"/>
                  </a:lnTo>
                  <a:lnTo>
                    <a:pt x="141630" y="35407"/>
                  </a:lnTo>
                  <a:close/>
                </a:path>
                <a:path w="614045" h="47625">
                  <a:moveTo>
                    <a:pt x="153416" y="11798"/>
                  </a:moveTo>
                  <a:lnTo>
                    <a:pt x="141630" y="11798"/>
                  </a:lnTo>
                  <a:lnTo>
                    <a:pt x="141630" y="23596"/>
                  </a:lnTo>
                  <a:lnTo>
                    <a:pt x="153416" y="23596"/>
                  </a:lnTo>
                  <a:lnTo>
                    <a:pt x="153416" y="11798"/>
                  </a:lnTo>
                  <a:close/>
                </a:path>
                <a:path w="614045" h="47625">
                  <a:moveTo>
                    <a:pt x="177025" y="11798"/>
                  </a:moveTo>
                  <a:lnTo>
                    <a:pt x="165239" y="11798"/>
                  </a:lnTo>
                  <a:lnTo>
                    <a:pt x="165239" y="23596"/>
                  </a:lnTo>
                  <a:lnTo>
                    <a:pt x="153441" y="23596"/>
                  </a:lnTo>
                  <a:lnTo>
                    <a:pt x="153441" y="35394"/>
                  </a:lnTo>
                  <a:lnTo>
                    <a:pt x="165239" y="35394"/>
                  </a:lnTo>
                  <a:lnTo>
                    <a:pt x="177025" y="35394"/>
                  </a:lnTo>
                  <a:lnTo>
                    <a:pt x="177025" y="23596"/>
                  </a:lnTo>
                  <a:lnTo>
                    <a:pt x="177025" y="11798"/>
                  </a:lnTo>
                  <a:close/>
                </a:path>
                <a:path w="614045" h="47625">
                  <a:moveTo>
                    <a:pt x="188836" y="23596"/>
                  </a:moveTo>
                  <a:lnTo>
                    <a:pt x="177038" y="23596"/>
                  </a:lnTo>
                  <a:lnTo>
                    <a:pt x="177038" y="35394"/>
                  </a:lnTo>
                  <a:lnTo>
                    <a:pt x="188836" y="35394"/>
                  </a:lnTo>
                  <a:lnTo>
                    <a:pt x="188836" y="23596"/>
                  </a:lnTo>
                  <a:close/>
                </a:path>
                <a:path w="614045" h="47625">
                  <a:moveTo>
                    <a:pt x="200647" y="11798"/>
                  </a:moveTo>
                  <a:lnTo>
                    <a:pt x="188849" y="11798"/>
                  </a:lnTo>
                  <a:lnTo>
                    <a:pt x="188849" y="23596"/>
                  </a:lnTo>
                  <a:lnTo>
                    <a:pt x="200647" y="23596"/>
                  </a:lnTo>
                  <a:lnTo>
                    <a:pt x="200647" y="11798"/>
                  </a:lnTo>
                  <a:close/>
                </a:path>
                <a:path w="614045" h="47625">
                  <a:moveTo>
                    <a:pt x="224243" y="11798"/>
                  </a:moveTo>
                  <a:lnTo>
                    <a:pt x="212458" y="11798"/>
                  </a:lnTo>
                  <a:lnTo>
                    <a:pt x="212458" y="23596"/>
                  </a:lnTo>
                  <a:lnTo>
                    <a:pt x="224243" y="23596"/>
                  </a:lnTo>
                  <a:lnTo>
                    <a:pt x="224243" y="11798"/>
                  </a:lnTo>
                  <a:close/>
                </a:path>
                <a:path w="614045" h="47625">
                  <a:moveTo>
                    <a:pt x="236054" y="11798"/>
                  </a:moveTo>
                  <a:lnTo>
                    <a:pt x="224256" y="11798"/>
                  </a:lnTo>
                  <a:lnTo>
                    <a:pt x="224256" y="23596"/>
                  </a:lnTo>
                  <a:lnTo>
                    <a:pt x="236054" y="23596"/>
                  </a:lnTo>
                  <a:lnTo>
                    <a:pt x="236054" y="11798"/>
                  </a:lnTo>
                  <a:close/>
                </a:path>
                <a:path w="614045" h="47625">
                  <a:moveTo>
                    <a:pt x="247840" y="23596"/>
                  </a:moveTo>
                  <a:lnTo>
                    <a:pt x="236054" y="23596"/>
                  </a:lnTo>
                  <a:lnTo>
                    <a:pt x="236054" y="35394"/>
                  </a:lnTo>
                  <a:lnTo>
                    <a:pt x="247840" y="35394"/>
                  </a:lnTo>
                  <a:lnTo>
                    <a:pt x="247840" y="23596"/>
                  </a:lnTo>
                  <a:close/>
                </a:path>
                <a:path w="614045" h="47625">
                  <a:moveTo>
                    <a:pt x="271449" y="11798"/>
                  </a:moveTo>
                  <a:lnTo>
                    <a:pt x="259664" y="11798"/>
                  </a:lnTo>
                  <a:lnTo>
                    <a:pt x="247865" y="11798"/>
                  </a:lnTo>
                  <a:lnTo>
                    <a:pt x="247865" y="23596"/>
                  </a:lnTo>
                  <a:lnTo>
                    <a:pt x="247865" y="35394"/>
                  </a:lnTo>
                  <a:lnTo>
                    <a:pt x="259664" y="35394"/>
                  </a:lnTo>
                  <a:lnTo>
                    <a:pt x="259664" y="23596"/>
                  </a:lnTo>
                  <a:lnTo>
                    <a:pt x="271449" y="23596"/>
                  </a:lnTo>
                  <a:lnTo>
                    <a:pt x="271449" y="11798"/>
                  </a:lnTo>
                  <a:close/>
                </a:path>
                <a:path w="614045" h="47625">
                  <a:moveTo>
                    <a:pt x="306857" y="23596"/>
                  </a:moveTo>
                  <a:lnTo>
                    <a:pt x="295071" y="23596"/>
                  </a:lnTo>
                  <a:lnTo>
                    <a:pt x="295071" y="11798"/>
                  </a:lnTo>
                  <a:lnTo>
                    <a:pt x="283273" y="11798"/>
                  </a:lnTo>
                  <a:lnTo>
                    <a:pt x="283273" y="23596"/>
                  </a:lnTo>
                  <a:lnTo>
                    <a:pt x="283273" y="35394"/>
                  </a:lnTo>
                  <a:lnTo>
                    <a:pt x="295071" y="35394"/>
                  </a:lnTo>
                  <a:lnTo>
                    <a:pt x="306857" y="35394"/>
                  </a:lnTo>
                  <a:lnTo>
                    <a:pt x="306857" y="23596"/>
                  </a:lnTo>
                  <a:close/>
                </a:path>
                <a:path w="614045" h="47625">
                  <a:moveTo>
                    <a:pt x="318668" y="23596"/>
                  </a:moveTo>
                  <a:lnTo>
                    <a:pt x="306882" y="23596"/>
                  </a:lnTo>
                  <a:lnTo>
                    <a:pt x="306882" y="35394"/>
                  </a:lnTo>
                  <a:lnTo>
                    <a:pt x="318668" y="35394"/>
                  </a:lnTo>
                  <a:lnTo>
                    <a:pt x="318668" y="23596"/>
                  </a:lnTo>
                  <a:close/>
                </a:path>
                <a:path w="614045" h="47625">
                  <a:moveTo>
                    <a:pt x="330479" y="23596"/>
                  </a:moveTo>
                  <a:lnTo>
                    <a:pt x="318681" y="23596"/>
                  </a:lnTo>
                  <a:lnTo>
                    <a:pt x="318681" y="35394"/>
                  </a:lnTo>
                  <a:lnTo>
                    <a:pt x="330479" y="35394"/>
                  </a:lnTo>
                  <a:lnTo>
                    <a:pt x="330479" y="23596"/>
                  </a:lnTo>
                  <a:close/>
                </a:path>
                <a:path w="614045" h="47625">
                  <a:moveTo>
                    <a:pt x="342277" y="11798"/>
                  </a:moveTo>
                  <a:lnTo>
                    <a:pt x="330492" y="11798"/>
                  </a:lnTo>
                  <a:lnTo>
                    <a:pt x="330492" y="23596"/>
                  </a:lnTo>
                  <a:lnTo>
                    <a:pt x="330492" y="35394"/>
                  </a:lnTo>
                  <a:lnTo>
                    <a:pt x="342277" y="35394"/>
                  </a:lnTo>
                  <a:lnTo>
                    <a:pt x="342277" y="23596"/>
                  </a:lnTo>
                  <a:lnTo>
                    <a:pt x="342277" y="11798"/>
                  </a:lnTo>
                  <a:close/>
                </a:path>
                <a:path w="614045" h="47625">
                  <a:moveTo>
                    <a:pt x="365874" y="11798"/>
                  </a:moveTo>
                  <a:lnTo>
                    <a:pt x="354088" y="11798"/>
                  </a:lnTo>
                  <a:lnTo>
                    <a:pt x="342290" y="11798"/>
                  </a:lnTo>
                  <a:lnTo>
                    <a:pt x="342290" y="23596"/>
                  </a:lnTo>
                  <a:lnTo>
                    <a:pt x="342290" y="35394"/>
                  </a:lnTo>
                  <a:lnTo>
                    <a:pt x="354088" y="35394"/>
                  </a:lnTo>
                  <a:lnTo>
                    <a:pt x="365874" y="35394"/>
                  </a:lnTo>
                  <a:lnTo>
                    <a:pt x="365874" y="23596"/>
                  </a:lnTo>
                  <a:lnTo>
                    <a:pt x="365874" y="11798"/>
                  </a:lnTo>
                  <a:close/>
                </a:path>
                <a:path w="614045" h="47625">
                  <a:moveTo>
                    <a:pt x="389496" y="11798"/>
                  </a:moveTo>
                  <a:lnTo>
                    <a:pt x="377698" y="11798"/>
                  </a:lnTo>
                  <a:lnTo>
                    <a:pt x="377698" y="23596"/>
                  </a:lnTo>
                  <a:lnTo>
                    <a:pt x="389496" y="23596"/>
                  </a:lnTo>
                  <a:lnTo>
                    <a:pt x="389496" y="11798"/>
                  </a:lnTo>
                  <a:close/>
                </a:path>
                <a:path w="614045" h="47625">
                  <a:moveTo>
                    <a:pt x="413092" y="11798"/>
                  </a:moveTo>
                  <a:lnTo>
                    <a:pt x="401307" y="11798"/>
                  </a:lnTo>
                  <a:lnTo>
                    <a:pt x="389509" y="11798"/>
                  </a:lnTo>
                  <a:lnTo>
                    <a:pt x="389509" y="23596"/>
                  </a:lnTo>
                  <a:lnTo>
                    <a:pt x="389509" y="35394"/>
                  </a:lnTo>
                  <a:lnTo>
                    <a:pt x="401307" y="35394"/>
                  </a:lnTo>
                  <a:lnTo>
                    <a:pt x="401307" y="23596"/>
                  </a:lnTo>
                  <a:lnTo>
                    <a:pt x="413092" y="23596"/>
                  </a:lnTo>
                  <a:lnTo>
                    <a:pt x="413092" y="11798"/>
                  </a:lnTo>
                  <a:close/>
                </a:path>
                <a:path w="614045" h="47625">
                  <a:moveTo>
                    <a:pt x="424903" y="23596"/>
                  </a:moveTo>
                  <a:lnTo>
                    <a:pt x="413105" y="23596"/>
                  </a:lnTo>
                  <a:lnTo>
                    <a:pt x="413105" y="35394"/>
                  </a:lnTo>
                  <a:lnTo>
                    <a:pt x="424903" y="35394"/>
                  </a:lnTo>
                  <a:lnTo>
                    <a:pt x="424903" y="23596"/>
                  </a:lnTo>
                  <a:close/>
                </a:path>
                <a:path w="614045" h="47625">
                  <a:moveTo>
                    <a:pt x="436702" y="11798"/>
                  </a:moveTo>
                  <a:lnTo>
                    <a:pt x="424916" y="11798"/>
                  </a:lnTo>
                  <a:lnTo>
                    <a:pt x="424916" y="23596"/>
                  </a:lnTo>
                  <a:lnTo>
                    <a:pt x="424916" y="35394"/>
                  </a:lnTo>
                  <a:lnTo>
                    <a:pt x="436702" y="35394"/>
                  </a:lnTo>
                  <a:lnTo>
                    <a:pt x="436702" y="23596"/>
                  </a:lnTo>
                  <a:lnTo>
                    <a:pt x="436702" y="11798"/>
                  </a:lnTo>
                  <a:close/>
                </a:path>
                <a:path w="614045" h="47625">
                  <a:moveTo>
                    <a:pt x="448513" y="11798"/>
                  </a:moveTo>
                  <a:lnTo>
                    <a:pt x="436714" y="11798"/>
                  </a:lnTo>
                  <a:lnTo>
                    <a:pt x="436714" y="23596"/>
                  </a:lnTo>
                  <a:lnTo>
                    <a:pt x="448513" y="23596"/>
                  </a:lnTo>
                  <a:lnTo>
                    <a:pt x="448513" y="11798"/>
                  </a:lnTo>
                  <a:close/>
                </a:path>
                <a:path w="614045" h="47625">
                  <a:moveTo>
                    <a:pt x="460298" y="23596"/>
                  </a:moveTo>
                  <a:lnTo>
                    <a:pt x="448513" y="23596"/>
                  </a:lnTo>
                  <a:lnTo>
                    <a:pt x="448513" y="35394"/>
                  </a:lnTo>
                  <a:lnTo>
                    <a:pt x="460298" y="35394"/>
                  </a:lnTo>
                  <a:lnTo>
                    <a:pt x="460298" y="23596"/>
                  </a:lnTo>
                  <a:close/>
                </a:path>
                <a:path w="614045" h="47625">
                  <a:moveTo>
                    <a:pt x="472109" y="11798"/>
                  </a:moveTo>
                  <a:lnTo>
                    <a:pt x="460324" y="11798"/>
                  </a:lnTo>
                  <a:lnTo>
                    <a:pt x="460324" y="23596"/>
                  </a:lnTo>
                  <a:lnTo>
                    <a:pt x="472109" y="23596"/>
                  </a:lnTo>
                  <a:lnTo>
                    <a:pt x="472109" y="11798"/>
                  </a:lnTo>
                  <a:close/>
                </a:path>
                <a:path w="614045" h="47625">
                  <a:moveTo>
                    <a:pt x="483920" y="11798"/>
                  </a:moveTo>
                  <a:lnTo>
                    <a:pt x="472122" y="11798"/>
                  </a:lnTo>
                  <a:lnTo>
                    <a:pt x="472122" y="23596"/>
                  </a:lnTo>
                  <a:lnTo>
                    <a:pt x="483920" y="23596"/>
                  </a:lnTo>
                  <a:lnTo>
                    <a:pt x="483920" y="11798"/>
                  </a:lnTo>
                  <a:close/>
                </a:path>
                <a:path w="614045" h="47625">
                  <a:moveTo>
                    <a:pt x="519315" y="23596"/>
                  </a:moveTo>
                  <a:lnTo>
                    <a:pt x="507530" y="23596"/>
                  </a:lnTo>
                  <a:lnTo>
                    <a:pt x="495731" y="23596"/>
                  </a:lnTo>
                  <a:lnTo>
                    <a:pt x="495731" y="11798"/>
                  </a:lnTo>
                  <a:lnTo>
                    <a:pt x="483933" y="11798"/>
                  </a:lnTo>
                  <a:lnTo>
                    <a:pt x="483933" y="23596"/>
                  </a:lnTo>
                  <a:lnTo>
                    <a:pt x="483933" y="35394"/>
                  </a:lnTo>
                  <a:lnTo>
                    <a:pt x="495731" y="35394"/>
                  </a:lnTo>
                  <a:lnTo>
                    <a:pt x="507530" y="35394"/>
                  </a:lnTo>
                  <a:lnTo>
                    <a:pt x="519315" y="35394"/>
                  </a:lnTo>
                  <a:lnTo>
                    <a:pt x="519315" y="23596"/>
                  </a:lnTo>
                  <a:close/>
                </a:path>
                <a:path w="614045" h="47625">
                  <a:moveTo>
                    <a:pt x="531126" y="11798"/>
                  </a:moveTo>
                  <a:lnTo>
                    <a:pt x="519341" y="11798"/>
                  </a:lnTo>
                  <a:lnTo>
                    <a:pt x="519341" y="23596"/>
                  </a:lnTo>
                  <a:lnTo>
                    <a:pt x="519341" y="35394"/>
                  </a:lnTo>
                  <a:lnTo>
                    <a:pt x="531126" y="35394"/>
                  </a:lnTo>
                  <a:lnTo>
                    <a:pt x="531126" y="23596"/>
                  </a:lnTo>
                  <a:lnTo>
                    <a:pt x="531126" y="11798"/>
                  </a:lnTo>
                  <a:close/>
                </a:path>
                <a:path w="614045" h="47625">
                  <a:moveTo>
                    <a:pt x="542937" y="23596"/>
                  </a:moveTo>
                  <a:lnTo>
                    <a:pt x="531139" y="23596"/>
                  </a:lnTo>
                  <a:lnTo>
                    <a:pt x="531139" y="35394"/>
                  </a:lnTo>
                  <a:lnTo>
                    <a:pt x="542937" y="35394"/>
                  </a:lnTo>
                  <a:lnTo>
                    <a:pt x="542937" y="23596"/>
                  </a:lnTo>
                  <a:close/>
                </a:path>
                <a:path w="614045" h="47625">
                  <a:moveTo>
                    <a:pt x="554748" y="0"/>
                  </a:move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54748" y="0"/>
                  </a:lnTo>
                  <a:close/>
                </a:path>
                <a:path w="614045" h="47625">
                  <a:moveTo>
                    <a:pt x="601941" y="23596"/>
                  </a:moveTo>
                  <a:lnTo>
                    <a:pt x="590143" y="23596"/>
                  </a:lnTo>
                  <a:lnTo>
                    <a:pt x="578345" y="23596"/>
                  </a:lnTo>
                  <a:lnTo>
                    <a:pt x="578345" y="11798"/>
                  </a:lnTo>
                  <a:lnTo>
                    <a:pt x="578345" y="0"/>
                  </a:lnTo>
                  <a:lnTo>
                    <a:pt x="566547" y="0"/>
                  </a:lnTo>
                  <a:lnTo>
                    <a:pt x="566547" y="11798"/>
                  </a:lnTo>
                  <a:lnTo>
                    <a:pt x="566547" y="23596"/>
                  </a:lnTo>
                  <a:lnTo>
                    <a:pt x="554748" y="23596"/>
                  </a:lnTo>
                  <a:lnTo>
                    <a:pt x="542950" y="23596"/>
                  </a:lnTo>
                  <a:lnTo>
                    <a:pt x="542950" y="35394"/>
                  </a:lnTo>
                  <a:lnTo>
                    <a:pt x="601941" y="35394"/>
                  </a:lnTo>
                  <a:lnTo>
                    <a:pt x="601941" y="23596"/>
                  </a:lnTo>
                  <a:close/>
                </a:path>
                <a:path w="614045" h="47625">
                  <a:moveTo>
                    <a:pt x="601941" y="0"/>
                  </a:moveTo>
                  <a:lnTo>
                    <a:pt x="590143" y="0"/>
                  </a:lnTo>
                  <a:lnTo>
                    <a:pt x="590143" y="11798"/>
                  </a:lnTo>
                  <a:lnTo>
                    <a:pt x="601941" y="11798"/>
                  </a:lnTo>
                  <a:lnTo>
                    <a:pt x="601941" y="0"/>
                  </a:lnTo>
                  <a:close/>
                </a:path>
                <a:path w="614045" h="47625">
                  <a:moveTo>
                    <a:pt x="613765" y="0"/>
                  </a:moveTo>
                  <a:lnTo>
                    <a:pt x="601967" y="0"/>
                  </a:lnTo>
                  <a:lnTo>
                    <a:pt x="601967" y="11798"/>
                  </a:lnTo>
                  <a:lnTo>
                    <a:pt x="601967" y="23596"/>
                  </a:lnTo>
                  <a:lnTo>
                    <a:pt x="601967" y="35394"/>
                  </a:lnTo>
                  <a:lnTo>
                    <a:pt x="613765" y="35394"/>
                  </a:lnTo>
                  <a:lnTo>
                    <a:pt x="613765" y="23596"/>
                  </a:lnTo>
                  <a:lnTo>
                    <a:pt x="613765" y="11798"/>
                  </a:lnTo>
                  <a:lnTo>
                    <a:pt x="61376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5958433" y="4557216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09" h="35560">
                  <a:moveTo>
                    <a:pt x="11798" y="23609"/>
                  </a:move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11798" y="23609"/>
                  </a:lnTo>
                  <a:close/>
                </a:path>
                <a:path w="626109" h="35560">
                  <a:moveTo>
                    <a:pt x="11798" y="11798"/>
                  </a:moveTo>
                  <a:lnTo>
                    <a:pt x="0" y="11798"/>
                  </a:lnTo>
                  <a:lnTo>
                    <a:pt x="0" y="23596"/>
                  </a:lnTo>
                  <a:lnTo>
                    <a:pt x="11798" y="23596"/>
                  </a:lnTo>
                  <a:lnTo>
                    <a:pt x="11798" y="11798"/>
                  </a:lnTo>
                  <a:close/>
                </a:path>
                <a:path w="626109" h="35560">
                  <a:moveTo>
                    <a:pt x="35394" y="11798"/>
                  </a:moveTo>
                  <a:lnTo>
                    <a:pt x="23596" y="11798"/>
                  </a:lnTo>
                  <a:lnTo>
                    <a:pt x="23596" y="23596"/>
                  </a:lnTo>
                  <a:lnTo>
                    <a:pt x="35394" y="23596"/>
                  </a:lnTo>
                  <a:lnTo>
                    <a:pt x="35394" y="11798"/>
                  </a:lnTo>
                  <a:close/>
                </a:path>
                <a:path w="626109" h="35560">
                  <a:moveTo>
                    <a:pt x="58991" y="11798"/>
                  </a:moveTo>
                  <a:lnTo>
                    <a:pt x="47205" y="11798"/>
                  </a:lnTo>
                  <a:lnTo>
                    <a:pt x="35407" y="11798"/>
                  </a:lnTo>
                  <a:lnTo>
                    <a:pt x="35407" y="23596"/>
                  </a:lnTo>
                  <a:lnTo>
                    <a:pt x="47205" y="23596"/>
                  </a:lnTo>
                  <a:lnTo>
                    <a:pt x="58991" y="23596"/>
                  </a:lnTo>
                  <a:lnTo>
                    <a:pt x="58991" y="11798"/>
                  </a:lnTo>
                  <a:close/>
                </a:path>
                <a:path w="626109" h="35560">
                  <a:moveTo>
                    <a:pt x="82613" y="23609"/>
                  </a:moveTo>
                  <a:lnTo>
                    <a:pt x="70815" y="23609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09"/>
                  </a:lnTo>
                  <a:close/>
                </a:path>
                <a:path w="626109" h="35560">
                  <a:moveTo>
                    <a:pt x="82613" y="11798"/>
                  </a:moveTo>
                  <a:lnTo>
                    <a:pt x="70815" y="11798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82613" y="11798"/>
                  </a:lnTo>
                  <a:close/>
                </a:path>
                <a:path w="626109" h="35560">
                  <a:moveTo>
                    <a:pt x="118008" y="11798"/>
                  </a:moveTo>
                  <a:lnTo>
                    <a:pt x="106222" y="11798"/>
                  </a:lnTo>
                  <a:lnTo>
                    <a:pt x="94424" y="11798"/>
                  </a:lnTo>
                  <a:lnTo>
                    <a:pt x="94424" y="23596"/>
                  </a:lnTo>
                  <a:lnTo>
                    <a:pt x="106222" y="23596"/>
                  </a:lnTo>
                  <a:lnTo>
                    <a:pt x="118008" y="23596"/>
                  </a:lnTo>
                  <a:lnTo>
                    <a:pt x="118008" y="11798"/>
                  </a:lnTo>
                  <a:close/>
                </a:path>
                <a:path w="626109" h="35560">
                  <a:moveTo>
                    <a:pt x="129819" y="23609"/>
                  </a:moveTo>
                  <a:lnTo>
                    <a:pt x="118021" y="23609"/>
                  </a:lnTo>
                  <a:lnTo>
                    <a:pt x="118021" y="35407"/>
                  </a:lnTo>
                  <a:lnTo>
                    <a:pt x="129819" y="35407"/>
                  </a:lnTo>
                  <a:lnTo>
                    <a:pt x="129819" y="23609"/>
                  </a:lnTo>
                  <a:close/>
                </a:path>
                <a:path w="626109" h="35560">
                  <a:moveTo>
                    <a:pt x="129819" y="11798"/>
                  </a:moveTo>
                  <a:lnTo>
                    <a:pt x="118021" y="11798"/>
                  </a:lnTo>
                  <a:lnTo>
                    <a:pt x="118021" y="23596"/>
                  </a:lnTo>
                  <a:lnTo>
                    <a:pt x="129819" y="23596"/>
                  </a:lnTo>
                  <a:lnTo>
                    <a:pt x="129819" y="11798"/>
                  </a:lnTo>
                  <a:close/>
                </a:path>
                <a:path w="626109" h="35560">
                  <a:moveTo>
                    <a:pt x="153416" y="23609"/>
                  </a:moveTo>
                  <a:lnTo>
                    <a:pt x="141630" y="23609"/>
                  </a:lnTo>
                  <a:lnTo>
                    <a:pt x="141630" y="35407"/>
                  </a:lnTo>
                  <a:lnTo>
                    <a:pt x="153416" y="35407"/>
                  </a:lnTo>
                  <a:lnTo>
                    <a:pt x="153416" y="23609"/>
                  </a:lnTo>
                  <a:close/>
                </a:path>
                <a:path w="626109" h="35560">
                  <a:moveTo>
                    <a:pt x="153416" y="0"/>
                  </a:moveTo>
                  <a:lnTo>
                    <a:pt x="141630" y="0"/>
                  </a:lnTo>
                  <a:lnTo>
                    <a:pt x="129832" y="0"/>
                  </a:lnTo>
                  <a:lnTo>
                    <a:pt x="129832" y="11811"/>
                  </a:lnTo>
                  <a:lnTo>
                    <a:pt x="141630" y="11811"/>
                  </a:lnTo>
                  <a:lnTo>
                    <a:pt x="153416" y="11811"/>
                  </a:lnTo>
                  <a:lnTo>
                    <a:pt x="153416" y="0"/>
                  </a:lnTo>
                  <a:close/>
                </a:path>
                <a:path w="626109" h="35560">
                  <a:moveTo>
                    <a:pt x="177025" y="23609"/>
                  </a:moveTo>
                  <a:lnTo>
                    <a:pt x="165239" y="23609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close/>
                </a:path>
                <a:path w="626109" h="35560">
                  <a:moveTo>
                    <a:pt x="177025" y="0"/>
                  </a:moveTo>
                  <a:lnTo>
                    <a:pt x="165239" y="0"/>
                  </a:lnTo>
                  <a:lnTo>
                    <a:pt x="153441" y="0"/>
                  </a:lnTo>
                  <a:lnTo>
                    <a:pt x="153441" y="11798"/>
                  </a:lnTo>
                  <a:lnTo>
                    <a:pt x="153441" y="23596"/>
                  </a:lnTo>
                  <a:lnTo>
                    <a:pt x="165239" y="23596"/>
                  </a:lnTo>
                  <a:lnTo>
                    <a:pt x="177025" y="23596"/>
                  </a:lnTo>
                  <a:lnTo>
                    <a:pt x="177025" y="11811"/>
                  </a:lnTo>
                  <a:lnTo>
                    <a:pt x="177025" y="0"/>
                  </a:lnTo>
                  <a:close/>
                </a:path>
                <a:path w="626109" h="35560">
                  <a:moveTo>
                    <a:pt x="200647" y="23609"/>
                  </a:move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00647" y="23609"/>
                  </a:lnTo>
                  <a:close/>
                </a:path>
                <a:path w="626109" h="35560">
                  <a:moveTo>
                    <a:pt x="224243" y="23609"/>
                  </a:move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close/>
                </a:path>
                <a:path w="626109" h="35560">
                  <a:moveTo>
                    <a:pt x="236054" y="0"/>
                  </a:moveTo>
                  <a:lnTo>
                    <a:pt x="224256" y="0"/>
                  </a:lnTo>
                  <a:lnTo>
                    <a:pt x="224256" y="11798"/>
                  </a:lnTo>
                  <a:lnTo>
                    <a:pt x="224256" y="23596"/>
                  </a:lnTo>
                  <a:lnTo>
                    <a:pt x="236054" y="23596"/>
                  </a:lnTo>
                  <a:lnTo>
                    <a:pt x="236054" y="11811"/>
                  </a:lnTo>
                  <a:lnTo>
                    <a:pt x="236054" y="0"/>
                  </a:lnTo>
                  <a:close/>
                </a:path>
                <a:path w="626109" h="35560">
                  <a:moveTo>
                    <a:pt x="247840" y="23609"/>
                  </a:moveTo>
                  <a:lnTo>
                    <a:pt x="236054" y="23609"/>
                  </a:lnTo>
                  <a:lnTo>
                    <a:pt x="236054" y="35407"/>
                  </a:lnTo>
                  <a:lnTo>
                    <a:pt x="247840" y="35407"/>
                  </a:lnTo>
                  <a:lnTo>
                    <a:pt x="247840" y="23609"/>
                  </a:lnTo>
                  <a:close/>
                </a:path>
                <a:path w="626109" h="35560">
                  <a:moveTo>
                    <a:pt x="259664" y="23609"/>
                  </a:moveTo>
                  <a:lnTo>
                    <a:pt x="247865" y="23609"/>
                  </a:lnTo>
                  <a:lnTo>
                    <a:pt x="247865" y="35407"/>
                  </a:lnTo>
                  <a:lnTo>
                    <a:pt x="259664" y="35407"/>
                  </a:lnTo>
                  <a:lnTo>
                    <a:pt x="259664" y="23609"/>
                  </a:lnTo>
                  <a:close/>
                </a:path>
                <a:path w="626109" h="35560">
                  <a:moveTo>
                    <a:pt x="271449" y="11798"/>
                  </a:moveTo>
                  <a:lnTo>
                    <a:pt x="259664" y="11798"/>
                  </a:lnTo>
                  <a:lnTo>
                    <a:pt x="259664" y="0"/>
                  </a:lnTo>
                  <a:lnTo>
                    <a:pt x="247865" y="0"/>
                  </a:lnTo>
                  <a:lnTo>
                    <a:pt x="247865" y="11811"/>
                  </a:lnTo>
                  <a:lnTo>
                    <a:pt x="259664" y="11811"/>
                  </a:lnTo>
                  <a:lnTo>
                    <a:pt x="259664" y="23596"/>
                  </a:lnTo>
                  <a:lnTo>
                    <a:pt x="271449" y="23596"/>
                  </a:lnTo>
                  <a:lnTo>
                    <a:pt x="271449" y="11798"/>
                  </a:lnTo>
                  <a:close/>
                </a:path>
                <a:path w="626109" h="35560">
                  <a:moveTo>
                    <a:pt x="306857" y="0"/>
                  </a:moveTo>
                  <a:lnTo>
                    <a:pt x="295071" y="0"/>
                  </a:lnTo>
                  <a:lnTo>
                    <a:pt x="283273" y="0"/>
                  </a:lnTo>
                  <a:lnTo>
                    <a:pt x="283273" y="11811"/>
                  </a:lnTo>
                  <a:lnTo>
                    <a:pt x="295071" y="11811"/>
                  </a:lnTo>
                  <a:lnTo>
                    <a:pt x="306857" y="11811"/>
                  </a:lnTo>
                  <a:lnTo>
                    <a:pt x="306857" y="0"/>
                  </a:lnTo>
                  <a:close/>
                </a:path>
                <a:path w="626109" h="35560">
                  <a:moveTo>
                    <a:pt x="318668" y="0"/>
                  </a:moveTo>
                  <a:lnTo>
                    <a:pt x="306882" y="0"/>
                  </a:lnTo>
                  <a:lnTo>
                    <a:pt x="306882" y="11798"/>
                  </a:lnTo>
                  <a:lnTo>
                    <a:pt x="306882" y="23596"/>
                  </a:lnTo>
                  <a:lnTo>
                    <a:pt x="318668" y="23596"/>
                  </a:lnTo>
                  <a:lnTo>
                    <a:pt x="318668" y="11811"/>
                  </a:lnTo>
                  <a:lnTo>
                    <a:pt x="318668" y="0"/>
                  </a:lnTo>
                  <a:close/>
                </a:path>
                <a:path w="626109" h="35560">
                  <a:moveTo>
                    <a:pt x="330479" y="0"/>
                  </a:moveTo>
                  <a:lnTo>
                    <a:pt x="318681" y="0"/>
                  </a:lnTo>
                  <a:lnTo>
                    <a:pt x="318681" y="11798"/>
                  </a:lnTo>
                  <a:lnTo>
                    <a:pt x="318681" y="23596"/>
                  </a:lnTo>
                  <a:lnTo>
                    <a:pt x="330479" y="23596"/>
                  </a:lnTo>
                  <a:lnTo>
                    <a:pt x="330479" y="11811"/>
                  </a:lnTo>
                  <a:lnTo>
                    <a:pt x="330479" y="0"/>
                  </a:lnTo>
                  <a:close/>
                </a:path>
                <a:path w="626109" h="35560">
                  <a:moveTo>
                    <a:pt x="342277" y="23609"/>
                  </a:moveTo>
                  <a:lnTo>
                    <a:pt x="330492" y="23609"/>
                  </a:lnTo>
                  <a:lnTo>
                    <a:pt x="330492" y="35407"/>
                  </a:lnTo>
                  <a:lnTo>
                    <a:pt x="342277" y="35407"/>
                  </a:lnTo>
                  <a:lnTo>
                    <a:pt x="342277" y="23609"/>
                  </a:lnTo>
                  <a:close/>
                </a:path>
                <a:path w="626109" h="35560">
                  <a:moveTo>
                    <a:pt x="342277" y="0"/>
                  </a:moveTo>
                  <a:lnTo>
                    <a:pt x="330492" y="0"/>
                  </a:lnTo>
                  <a:lnTo>
                    <a:pt x="330492" y="11811"/>
                  </a:lnTo>
                  <a:lnTo>
                    <a:pt x="342277" y="11811"/>
                  </a:lnTo>
                  <a:lnTo>
                    <a:pt x="342277" y="0"/>
                  </a:lnTo>
                  <a:close/>
                </a:path>
                <a:path w="626109" h="35560">
                  <a:moveTo>
                    <a:pt x="354088" y="11798"/>
                  </a:moveTo>
                  <a:lnTo>
                    <a:pt x="342290" y="11798"/>
                  </a:lnTo>
                  <a:lnTo>
                    <a:pt x="342290" y="23596"/>
                  </a:lnTo>
                  <a:lnTo>
                    <a:pt x="354088" y="23596"/>
                  </a:lnTo>
                  <a:lnTo>
                    <a:pt x="354088" y="11798"/>
                  </a:lnTo>
                  <a:close/>
                </a:path>
                <a:path w="626109" h="35560">
                  <a:moveTo>
                    <a:pt x="365874" y="23609"/>
                  </a:moveTo>
                  <a:lnTo>
                    <a:pt x="354088" y="23609"/>
                  </a:lnTo>
                  <a:lnTo>
                    <a:pt x="342290" y="23609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65874" y="35407"/>
                  </a:lnTo>
                  <a:lnTo>
                    <a:pt x="365874" y="23609"/>
                  </a:lnTo>
                  <a:close/>
                </a:path>
                <a:path w="626109" h="35560">
                  <a:moveTo>
                    <a:pt x="377685" y="0"/>
                  </a:moveTo>
                  <a:lnTo>
                    <a:pt x="365899" y="0"/>
                  </a:lnTo>
                  <a:lnTo>
                    <a:pt x="365899" y="11811"/>
                  </a:lnTo>
                  <a:lnTo>
                    <a:pt x="377685" y="11811"/>
                  </a:lnTo>
                  <a:lnTo>
                    <a:pt x="377685" y="0"/>
                  </a:lnTo>
                  <a:close/>
                </a:path>
                <a:path w="626109" h="35560">
                  <a:moveTo>
                    <a:pt x="389496" y="23609"/>
                  </a:moveTo>
                  <a:lnTo>
                    <a:pt x="377698" y="23609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close/>
                </a:path>
                <a:path w="626109" h="35560">
                  <a:moveTo>
                    <a:pt x="389496" y="0"/>
                  </a:moveTo>
                  <a:lnTo>
                    <a:pt x="377698" y="0"/>
                  </a:lnTo>
                  <a:lnTo>
                    <a:pt x="377698" y="11811"/>
                  </a:lnTo>
                  <a:lnTo>
                    <a:pt x="389496" y="11811"/>
                  </a:lnTo>
                  <a:lnTo>
                    <a:pt x="389496" y="0"/>
                  </a:lnTo>
                  <a:close/>
                </a:path>
                <a:path w="626109" h="35560">
                  <a:moveTo>
                    <a:pt x="401307" y="23609"/>
                  </a:move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01307" y="23609"/>
                  </a:lnTo>
                  <a:close/>
                </a:path>
                <a:path w="626109" h="35560">
                  <a:moveTo>
                    <a:pt x="413092" y="11798"/>
                  </a:moveTo>
                  <a:lnTo>
                    <a:pt x="401307" y="11798"/>
                  </a:lnTo>
                  <a:lnTo>
                    <a:pt x="401307" y="0"/>
                  </a:lnTo>
                  <a:lnTo>
                    <a:pt x="389509" y="0"/>
                  </a:lnTo>
                  <a:lnTo>
                    <a:pt x="389509" y="11811"/>
                  </a:lnTo>
                  <a:lnTo>
                    <a:pt x="401307" y="11811"/>
                  </a:lnTo>
                  <a:lnTo>
                    <a:pt x="401307" y="23596"/>
                  </a:lnTo>
                  <a:lnTo>
                    <a:pt x="413092" y="23596"/>
                  </a:lnTo>
                  <a:lnTo>
                    <a:pt x="413092" y="11798"/>
                  </a:lnTo>
                  <a:close/>
                </a:path>
                <a:path w="626109" h="35560">
                  <a:moveTo>
                    <a:pt x="424903" y="23609"/>
                  </a:moveTo>
                  <a:lnTo>
                    <a:pt x="413105" y="23609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close/>
                </a:path>
                <a:path w="626109" h="35560">
                  <a:moveTo>
                    <a:pt x="424903" y="0"/>
                  </a:moveTo>
                  <a:lnTo>
                    <a:pt x="413105" y="0"/>
                  </a:lnTo>
                  <a:lnTo>
                    <a:pt x="413105" y="11811"/>
                  </a:lnTo>
                  <a:lnTo>
                    <a:pt x="424903" y="11811"/>
                  </a:lnTo>
                  <a:lnTo>
                    <a:pt x="424903" y="0"/>
                  </a:lnTo>
                  <a:close/>
                </a:path>
                <a:path w="626109" h="35560">
                  <a:moveTo>
                    <a:pt x="436702" y="0"/>
                  </a:moveTo>
                  <a:lnTo>
                    <a:pt x="424916" y="0"/>
                  </a:lnTo>
                  <a:lnTo>
                    <a:pt x="424916" y="11811"/>
                  </a:lnTo>
                  <a:lnTo>
                    <a:pt x="436702" y="11811"/>
                  </a:lnTo>
                  <a:lnTo>
                    <a:pt x="436702" y="0"/>
                  </a:lnTo>
                  <a:close/>
                </a:path>
                <a:path w="626109" h="35560">
                  <a:moveTo>
                    <a:pt x="460298" y="23609"/>
                  </a:moveTo>
                  <a:lnTo>
                    <a:pt x="448513" y="23609"/>
                  </a:lnTo>
                  <a:lnTo>
                    <a:pt x="448513" y="35407"/>
                  </a:lnTo>
                  <a:lnTo>
                    <a:pt x="460298" y="35407"/>
                  </a:lnTo>
                  <a:lnTo>
                    <a:pt x="460298" y="23609"/>
                  </a:lnTo>
                  <a:close/>
                </a:path>
                <a:path w="626109" h="35560">
                  <a:moveTo>
                    <a:pt x="460298" y="0"/>
                  </a:moveTo>
                  <a:lnTo>
                    <a:pt x="448513" y="0"/>
                  </a:lnTo>
                  <a:lnTo>
                    <a:pt x="436714" y="0"/>
                  </a:lnTo>
                  <a:lnTo>
                    <a:pt x="436714" y="11798"/>
                  </a:lnTo>
                  <a:lnTo>
                    <a:pt x="436714" y="23596"/>
                  </a:lnTo>
                  <a:lnTo>
                    <a:pt x="448513" y="23596"/>
                  </a:lnTo>
                  <a:lnTo>
                    <a:pt x="460298" y="23596"/>
                  </a:lnTo>
                  <a:lnTo>
                    <a:pt x="460298" y="11811"/>
                  </a:lnTo>
                  <a:lnTo>
                    <a:pt x="460298" y="0"/>
                  </a:lnTo>
                  <a:close/>
                </a:path>
                <a:path w="626109" h="35560">
                  <a:moveTo>
                    <a:pt x="472109" y="23609"/>
                  </a:moveTo>
                  <a:lnTo>
                    <a:pt x="460324" y="23609"/>
                  </a:lnTo>
                  <a:lnTo>
                    <a:pt x="460324" y="35407"/>
                  </a:lnTo>
                  <a:lnTo>
                    <a:pt x="472109" y="35407"/>
                  </a:lnTo>
                  <a:lnTo>
                    <a:pt x="472109" y="23609"/>
                  </a:lnTo>
                  <a:close/>
                </a:path>
                <a:path w="626109" h="35560">
                  <a:moveTo>
                    <a:pt x="472109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60324" y="23596"/>
                  </a:lnTo>
                  <a:lnTo>
                    <a:pt x="472109" y="23596"/>
                  </a:lnTo>
                  <a:lnTo>
                    <a:pt x="472109" y="11811"/>
                  </a:lnTo>
                  <a:lnTo>
                    <a:pt x="472109" y="0"/>
                  </a:lnTo>
                  <a:close/>
                </a:path>
                <a:path w="626109" h="35560">
                  <a:moveTo>
                    <a:pt x="483920" y="23609"/>
                  </a:moveTo>
                  <a:lnTo>
                    <a:pt x="472122" y="23609"/>
                  </a:lnTo>
                  <a:lnTo>
                    <a:pt x="472122" y="35407"/>
                  </a:lnTo>
                  <a:lnTo>
                    <a:pt x="483920" y="35407"/>
                  </a:lnTo>
                  <a:lnTo>
                    <a:pt x="483920" y="23609"/>
                  </a:lnTo>
                  <a:close/>
                </a:path>
                <a:path w="626109" h="35560">
                  <a:moveTo>
                    <a:pt x="519315" y="0"/>
                  </a:moveTo>
                  <a:lnTo>
                    <a:pt x="507530" y="0"/>
                  </a:lnTo>
                  <a:lnTo>
                    <a:pt x="507530" y="11798"/>
                  </a:lnTo>
                  <a:lnTo>
                    <a:pt x="495731" y="11798"/>
                  </a:lnTo>
                  <a:lnTo>
                    <a:pt x="483933" y="11798"/>
                  </a:lnTo>
                  <a:lnTo>
                    <a:pt x="483933" y="23596"/>
                  </a:lnTo>
                  <a:lnTo>
                    <a:pt x="495731" y="23596"/>
                  </a:lnTo>
                  <a:lnTo>
                    <a:pt x="507530" y="23596"/>
                  </a:lnTo>
                  <a:lnTo>
                    <a:pt x="519315" y="23596"/>
                  </a:lnTo>
                  <a:lnTo>
                    <a:pt x="519315" y="11811"/>
                  </a:lnTo>
                  <a:lnTo>
                    <a:pt x="519315" y="0"/>
                  </a:lnTo>
                  <a:close/>
                </a:path>
                <a:path w="626109" h="35560">
                  <a:moveTo>
                    <a:pt x="531126" y="23609"/>
                  </a:moveTo>
                  <a:lnTo>
                    <a:pt x="519341" y="23609"/>
                  </a:lnTo>
                  <a:lnTo>
                    <a:pt x="519341" y="35407"/>
                  </a:lnTo>
                  <a:lnTo>
                    <a:pt x="531126" y="35407"/>
                  </a:lnTo>
                  <a:lnTo>
                    <a:pt x="531126" y="23609"/>
                  </a:lnTo>
                  <a:close/>
                </a:path>
                <a:path w="626109" h="35560">
                  <a:moveTo>
                    <a:pt x="578345" y="0"/>
                  </a:moveTo>
                  <a:lnTo>
                    <a:pt x="566547" y="0"/>
                  </a:lnTo>
                  <a:lnTo>
                    <a:pt x="554748" y="0"/>
                  </a:lnTo>
                  <a:lnTo>
                    <a:pt x="554748" y="11798"/>
                  </a:ln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66547" y="23596"/>
                  </a:lnTo>
                  <a:lnTo>
                    <a:pt x="566547" y="11811"/>
                  </a:lnTo>
                  <a:lnTo>
                    <a:pt x="578345" y="11811"/>
                  </a:lnTo>
                  <a:lnTo>
                    <a:pt x="578345" y="0"/>
                  </a:lnTo>
                  <a:close/>
                </a:path>
                <a:path w="626109" h="35560">
                  <a:moveTo>
                    <a:pt x="590143" y="23609"/>
                  </a:moveTo>
                  <a:lnTo>
                    <a:pt x="578345" y="23609"/>
                  </a:lnTo>
                  <a:lnTo>
                    <a:pt x="566547" y="23609"/>
                  </a:lnTo>
                  <a:lnTo>
                    <a:pt x="554748" y="23609"/>
                  </a:lnTo>
                  <a:lnTo>
                    <a:pt x="554748" y="35407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90143" y="35407"/>
                  </a:lnTo>
                  <a:lnTo>
                    <a:pt x="590143" y="23609"/>
                  </a:lnTo>
                  <a:close/>
                </a:path>
                <a:path w="626109" h="35560">
                  <a:moveTo>
                    <a:pt x="601941" y="11798"/>
                  </a:moveTo>
                  <a:lnTo>
                    <a:pt x="590143" y="11798"/>
                  </a:lnTo>
                  <a:lnTo>
                    <a:pt x="590143" y="23596"/>
                  </a:lnTo>
                  <a:lnTo>
                    <a:pt x="601941" y="23596"/>
                  </a:lnTo>
                  <a:lnTo>
                    <a:pt x="601941" y="11798"/>
                  </a:lnTo>
                  <a:close/>
                </a:path>
                <a:path w="626109" h="35560">
                  <a:moveTo>
                    <a:pt x="625551" y="0"/>
                  </a:moveTo>
                  <a:lnTo>
                    <a:pt x="613765" y="0"/>
                  </a:lnTo>
                  <a:lnTo>
                    <a:pt x="601967" y="0"/>
                  </a:lnTo>
                  <a:lnTo>
                    <a:pt x="601967" y="11811"/>
                  </a:lnTo>
                  <a:lnTo>
                    <a:pt x="613765" y="11811"/>
                  </a:lnTo>
                  <a:lnTo>
                    <a:pt x="625551" y="11811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5958433" y="4580826"/>
              <a:ext cx="614045" cy="24130"/>
            </a:xfrm>
            <a:custGeom>
              <a:avLst/>
              <a:gdLst/>
              <a:ahLst/>
              <a:cxnLst/>
              <a:rect l="l" t="t" r="r" b="b"/>
              <a:pathLst>
                <a:path w="614045" h="24129">
                  <a:moveTo>
                    <a:pt x="23583" y="11798"/>
                  </a:moveTo>
                  <a:lnTo>
                    <a:pt x="11798" y="11798"/>
                  </a:lnTo>
                  <a:lnTo>
                    <a:pt x="0" y="11798"/>
                  </a:lnTo>
                  <a:lnTo>
                    <a:pt x="0" y="23596"/>
                  </a:lnTo>
                  <a:lnTo>
                    <a:pt x="11798" y="23596"/>
                  </a:lnTo>
                  <a:lnTo>
                    <a:pt x="23583" y="23596"/>
                  </a:lnTo>
                  <a:lnTo>
                    <a:pt x="23583" y="11798"/>
                  </a:lnTo>
                  <a:close/>
                </a:path>
                <a:path w="614045" h="24129">
                  <a:moveTo>
                    <a:pt x="35394" y="11798"/>
                  </a:moveTo>
                  <a:lnTo>
                    <a:pt x="23596" y="11798"/>
                  </a:lnTo>
                  <a:lnTo>
                    <a:pt x="23596" y="23596"/>
                  </a:lnTo>
                  <a:lnTo>
                    <a:pt x="35394" y="23596"/>
                  </a:lnTo>
                  <a:lnTo>
                    <a:pt x="35394" y="11798"/>
                  </a:lnTo>
                  <a:close/>
                </a:path>
                <a:path w="614045" h="24129">
                  <a:moveTo>
                    <a:pt x="58991" y="11798"/>
                  </a:moveTo>
                  <a:lnTo>
                    <a:pt x="47205" y="11798"/>
                  </a:lnTo>
                  <a:lnTo>
                    <a:pt x="35407" y="11798"/>
                  </a:lnTo>
                  <a:lnTo>
                    <a:pt x="35407" y="23596"/>
                  </a:lnTo>
                  <a:lnTo>
                    <a:pt x="47205" y="23596"/>
                  </a:lnTo>
                  <a:lnTo>
                    <a:pt x="58991" y="23596"/>
                  </a:lnTo>
                  <a:lnTo>
                    <a:pt x="58991" y="11798"/>
                  </a:lnTo>
                  <a:close/>
                </a:path>
                <a:path w="614045" h="24129">
                  <a:moveTo>
                    <a:pt x="82613" y="11798"/>
                  </a:moveTo>
                  <a:lnTo>
                    <a:pt x="70815" y="11798"/>
                  </a:lnTo>
                  <a:lnTo>
                    <a:pt x="59016" y="11798"/>
                  </a:lnTo>
                  <a:lnTo>
                    <a:pt x="59016" y="23596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82613" y="11798"/>
                  </a:lnTo>
                  <a:close/>
                </a:path>
                <a:path w="614045" h="24129">
                  <a:moveTo>
                    <a:pt x="106222" y="11798"/>
                  </a:moveTo>
                  <a:lnTo>
                    <a:pt x="94424" y="11798"/>
                  </a:lnTo>
                  <a:lnTo>
                    <a:pt x="94424" y="23596"/>
                  </a:lnTo>
                  <a:lnTo>
                    <a:pt x="106222" y="23596"/>
                  </a:lnTo>
                  <a:lnTo>
                    <a:pt x="106222" y="11798"/>
                  </a:lnTo>
                  <a:close/>
                </a:path>
                <a:path w="614045" h="24129">
                  <a:moveTo>
                    <a:pt x="129819" y="11798"/>
                  </a:moveTo>
                  <a:lnTo>
                    <a:pt x="118021" y="11798"/>
                  </a:lnTo>
                  <a:lnTo>
                    <a:pt x="118021" y="23596"/>
                  </a:lnTo>
                  <a:lnTo>
                    <a:pt x="129819" y="23596"/>
                  </a:lnTo>
                  <a:lnTo>
                    <a:pt x="129819" y="11798"/>
                  </a:lnTo>
                  <a:close/>
                </a:path>
                <a:path w="614045" h="24129">
                  <a:moveTo>
                    <a:pt x="141630" y="11798"/>
                  </a:moveTo>
                  <a:lnTo>
                    <a:pt x="129832" y="11798"/>
                  </a:lnTo>
                  <a:lnTo>
                    <a:pt x="129832" y="23596"/>
                  </a:lnTo>
                  <a:lnTo>
                    <a:pt x="141630" y="23596"/>
                  </a:lnTo>
                  <a:lnTo>
                    <a:pt x="141630" y="11798"/>
                  </a:lnTo>
                  <a:close/>
                </a:path>
                <a:path w="614045" h="24129">
                  <a:moveTo>
                    <a:pt x="188836" y="11798"/>
                  </a:moveTo>
                  <a:lnTo>
                    <a:pt x="177038" y="11798"/>
                  </a:lnTo>
                  <a:lnTo>
                    <a:pt x="177038" y="23596"/>
                  </a:lnTo>
                  <a:lnTo>
                    <a:pt x="188836" y="23596"/>
                  </a:lnTo>
                  <a:lnTo>
                    <a:pt x="188836" y="11798"/>
                  </a:lnTo>
                  <a:close/>
                </a:path>
                <a:path w="614045" h="24129">
                  <a:moveTo>
                    <a:pt x="224243" y="11798"/>
                  </a:moveTo>
                  <a:lnTo>
                    <a:pt x="212458" y="11798"/>
                  </a:lnTo>
                  <a:lnTo>
                    <a:pt x="212458" y="23596"/>
                  </a:lnTo>
                  <a:lnTo>
                    <a:pt x="224243" y="23596"/>
                  </a:lnTo>
                  <a:lnTo>
                    <a:pt x="224243" y="11798"/>
                  </a:lnTo>
                  <a:close/>
                </a:path>
                <a:path w="614045" h="24129">
                  <a:moveTo>
                    <a:pt x="247840" y="11798"/>
                  </a:moveTo>
                  <a:lnTo>
                    <a:pt x="236054" y="11798"/>
                  </a:lnTo>
                  <a:lnTo>
                    <a:pt x="236054" y="23596"/>
                  </a:lnTo>
                  <a:lnTo>
                    <a:pt x="247840" y="23596"/>
                  </a:lnTo>
                  <a:lnTo>
                    <a:pt x="247840" y="11798"/>
                  </a:lnTo>
                  <a:close/>
                </a:path>
                <a:path w="614045" h="24129">
                  <a:moveTo>
                    <a:pt x="306857" y="11798"/>
                  </a:moveTo>
                  <a:lnTo>
                    <a:pt x="295071" y="11798"/>
                  </a:lnTo>
                  <a:lnTo>
                    <a:pt x="295071" y="23596"/>
                  </a:lnTo>
                  <a:lnTo>
                    <a:pt x="306857" y="23596"/>
                  </a:lnTo>
                  <a:lnTo>
                    <a:pt x="306857" y="11798"/>
                  </a:lnTo>
                  <a:close/>
                </a:path>
                <a:path w="614045" h="24129">
                  <a:moveTo>
                    <a:pt x="377685" y="11798"/>
                  </a:moveTo>
                  <a:lnTo>
                    <a:pt x="365899" y="11798"/>
                  </a:lnTo>
                  <a:lnTo>
                    <a:pt x="365899" y="23596"/>
                  </a:lnTo>
                  <a:lnTo>
                    <a:pt x="377685" y="23596"/>
                  </a:lnTo>
                  <a:lnTo>
                    <a:pt x="377685" y="11798"/>
                  </a:lnTo>
                  <a:close/>
                </a:path>
                <a:path w="614045" h="24129">
                  <a:moveTo>
                    <a:pt x="389496" y="11798"/>
                  </a:moveTo>
                  <a:lnTo>
                    <a:pt x="377698" y="11798"/>
                  </a:lnTo>
                  <a:lnTo>
                    <a:pt x="377698" y="23596"/>
                  </a:lnTo>
                  <a:lnTo>
                    <a:pt x="389496" y="23596"/>
                  </a:lnTo>
                  <a:lnTo>
                    <a:pt x="389496" y="11798"/>
                  </a:lnTo>
                  <a:close/>
                </a:path>
                <a:path w="614045" h="24129">
                  <a:moveTo>
                    <a:pt x="413092" y="11798"/>
                  </a:moveTo>
                  <a:lnTo>
                    <a:pt x="401307" y="11798"/>
                  </a:lnTo>
                  <a:lnTo>
                    <a:pt x="389509" y="11798"/>
                  </a:lnTo>
                  <a:lnTo>
                    <a:pt x="389509" y="23596"/>
                  </a:lnTo>
                  <a:lnTo>
                    <a:pt x="401307" y="23596"/>
                  </a:lnTo>
                  <a:lnTo>
                    <a:pt x="413092" y="23596"/>
                  </a:lnTo>
                  <a:lnTo>
                    <a:pt x="413092" y="11798"/>
                  </a:lnTo>
                  <a:close/>
                </a:path>
                <a:path w="614045" h="24129">
                  <a:moveTo>
                    <a:pt x="460298" y="11798"/>
                  </a:moveTo>
                  <a:lnTo>
                    <a:pt x="448513" y="11798"/>
                  </a:lnTo>
                  <a:lnTo>
                    <a:pt x="436714" y="11798"/>
                  </a:lnTo>
                  <a:lnTo>
                    <a:pt x="436714" y="23596"/>
                  </a:lnTo>
                  <a:lnTo>
                    <a:pt x="448513" y="23596"/>
                  </a:lnTo>
                  <a:lnTo>
                    <a:pt x="460298" y="23596"/>
                  </a:lnTo>
                  <a:lnTo>
                    <a:pt x="460298" y="11798"/>
                  </a:lnTo>
                  <a:close/>
                </a:path>
                <a:path w="614045" h="24129">
                  <a:moveTo>
                    <a:pt x="472109" y="11798"/>
                  </a:moveTo>
                  <a:lnTo>
                    <a:pt x="460324" y="11798"/>
                  </a:lnTo>
                  <a:lnTo>
                    <a:pt x="460324" y="23596"/>
                  </a:lnTo>
                  <a:lnTo>
                    <a:pt x="472109" y="23596"/>
                  </a:lnTo>
                  <a:lnTo>
                    <a:pt x="472109" y="11798"/>
                  </a:lnTo>
                  <a:close/>
                </a:path>
                <a:path w="614045" h="24129">
                  <a:moveTo>
                    <a:pt x="531126" y="11798"/>
                  </a:moveTo>
                  <a:lnTo>
                    <a:pt x="519341" y="11798"/>
                  </a:lnTo>
                  <a:lnTo>
                    <a:pt x="519341" y="23596"/>
                  </a:lnTo>
                  <a:lnTo>
                    <a:pt x="531126" y="23596"/>
                  </a:lnTo>
                  <a:lnTo>
                    <a:pt x="531126" y="11798"/>
                  </a:lnTo>
                  <a:close/>
                </a:path>
                <a:path w="614045" h="24129">
                  <a:moveTo>
                    <a:pt x="554748" y="11798"/>
                  </a:move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54748" y="11798"/>
                  </a:lnTo>
                  <a:close/>
                </a:path>
                <a:path w="614045" h="24129">
                  <a:moveTo>
                    <a:pt x="578345" y="11798"/>
                  </a:moveTo>
                  <a:lnTo>
                    <a:pt x="566547" y="11798"/>
                  </a:lnTo>
                  <a:lnTo>
                    <a:pt x="566547" y="23596"/>
                  </a:lnTo>
                  <a:lnTo>
                    <a:pt x="578345" y="23596"/>
                  </a:lnTo>
                  <a:lnTo>
                    <a:pt x="578345" y="11798"/>
                  </a:lnTo>
                  <a:close/>
                </a:path>
                <a:path w="614045" h="24129">
                  <a:moveTo>
                    <a:pt x="590143" y="0"/>
                  </a:moveTo>
                  <a:lnTo>
                    <a:pt x="578345" y="0"/>
                  </a:lnTo>
                  <a:lnTo>
                    <a:pt x="578345" y="11798"/>
                  </a:lnTo>
                  <a:lnTo>
                    <a:pt x="590143" y="11798"/>
                  </a:lnTo>
                  <a:lnTo>
                    <a:pt x="590143" y="0"/>
                  </a:lnTo>
                  <a:close/>
                </a:path>
                <a:path w="614045" h="24129">
                  <a:moveTo>
                    <a:pt x="613765" y="0"/>
                  </a:moveTo>
                  <a:lnTo>
                    <a:pt x="601967" y="0"/>
                  </a:lnTo>
                  <a:lnTo>
                    <a:pt x="601967" y="11798"/>
                  </a:lnTo>
                  <a:lnTo>
                    <a:pt x="601967" y="23596"/>
                  </a:lnTo>
                  <a:lnTo>
                    <a:pt x="613765" y="23596"/>
                  </a:lnTo>
                  <a:lnTo>
                    <a:pt x="613765" y="11798"/>
                  </a:lnTo>
                  <a:lnTo>
                    <a:pt x="61376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9" name="object 39"/>
          <p:cNvSpPr txBox="1">
            <a:spLocks noGrp="1"/>
          </p:cNvSpPr>
          <p:nvPr>
            <p:ph type="sldNum" sz="quarter" idx="4294967295"/>
          </p:nvPr>
        </p:nvSpPr>
        <p:spPr>
          <a:xfrm>
            <a:off x="9483725" y="7521575"/>
            <a:ext cx="574675" cy="16033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900" b="0" i="0">
                <a:solidFill>
                  <a:schemeClr val="bg1"/>
                </a:solidFill>
                <a:latin typeface="Raleway"/>
                <a:cs typeface="Raleway"/>
              </a:defRPr>
            </a:lvl1pPr>
          </a:lstStyle>
          <a:p>
            <a:pPr marL="48260">
              <a:lnSpc>
                <a:spcPct val="100000"/>
              </a:lnSpc>
              <a:spcBef>
                <a:spcPts val="45"/>
              </a:spcBef>
            </a:pPr>
            <a:r>
              <a:rPr lang="en-US"/>
              <a:t>Page: </a:t>
            </a:r>
            <a:fld id="{81D60167-4931-47E6-BA6A-407CBD079E47}" type="slidenum">
              <a:rPr spc="-25" smtClean="0"/>
              <a:pPr marL="48260">
                <a:lnSpc>
                  <a:spcPct val="100000"/>
                </a:lnSpc>
                <a:spcBef>
                  <a:spcPts val="45"/>
                </a:spcBef>
              </a:pPr>
              <a:t>11</a:t>
            </a:fld>
            <a:endParaRPr spc="-25" dirty="0"/>
          </a:p>
        </p:txBody>
      </p:sp>
      <p:pic>
        <p:nvPicPr>
          <p:cNvPr id="2" name="Picture 1" descr="A picture containing logo&#10;&#10;Description automatically generated">
            <a:extLst>
              <a:ext uri="{FF2B5EF4-FFF2-40B4-BE49-F238E27FC236}">
                <a16:creationId xmlns:a16="http://schemas.microsoft.com/office/drawing/2014/main" id="{82DDF512-4928-775C-C065-14C20A7B4928}"/>
              </a:ext>
            </a:extLst>
          </p:cNvPr>
          <p:cNvPicPr>
            <a:picLocks noChangeAspect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6732"/>
          <a:stretch/>
        </p:blipFill>
        <p:spPr>
          <a:xfrm>
            <a:off x="8610600" y="6449545"/>
            <a:ext cx="1293202" cy="1232368"/>
          </a:xfrm>
          <a:prstGeom prst="rect">
            <a:avLst/>
          </a:prstGeom>
        </p:spPr>
      </p:pic>
      <p:graphicFrame>
        <p:nvGraphicFramePr>
          <p:cNvPr id="4" name="Object 3">
            <a:extLst>
              <a:ext uri="{FF2B5EF4-FFF2-40B4-BE49-F238E27FC236}">
                <a16:creationId xmlns:a16="http://schemas.microsoft.com/office/drawing/2014/main" id="{96EB7137-DF63-4C0A-2D4F-EAFE87B12F36}"/>
              </a:ext>
            </a:extLst>
          </p:cNvPr>
          <p:cNvGraphicFramePr>
            <a:graphicFrameLocks noChangeAspect="1"/>
          </p:cNvGraphicFramePr>
          <p:nvPr/>
        </p:nvGraphicFramePr>
        <p:xfrm>
          <a:off x="912202" y="5556657"/>
          <a:ext cx="7543800" cy="194151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Worksheet" r:id="rId5" imgW="10312400" imgH="2654300" progId="Excel.Sheet.12">
                  <p:embed/>
                </p:oleObj>
              </mc:Choice>
              <mc:Fallback>
                <p:oleObj name="Worksheet" r:id="rId5" imgW="10312400" imgH="2654300" progId="Excel.Sheet.12">
                  <p:embed/>
                  <p:pic>
                    <p:nvPicPr>
                      <p:cNvPr id="4" name="Object 3">
                        <a:extLst>
                          <a:ext uri="{FF2B5EF4-FFF2-40B4-BE49-F238E27FC236}">
                            <a16:creationId xmlns:a16="http://schemas.microsoft.com/office/drawing/2014/main" id="{96EB7137-DF63-4C0A-2D4F-EAFE87B12F36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6"/>
                      <a:stretch>
                        <a:fillRect/>
                      </a:stretch>
                    </p:blipFill>
                    <p:spPr>
                      <a:xfrm>
                        <a:off x="912202" y="5556657"/>
                        <a:ext cx="7543800" cy="1941513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>
            <a:extLst>
              <a:ext uri="{FF2B5EF4-FFF2-40B4-BE49-F238E27FC236}">
                <a16:creationId xmlns:a16="http://schemas.microsoft.com/office/drawing/2014/main" id="{6D72EE7A-A0AB-749A-53D0-F57391F7F0D1}"/>
              </a:ext>
            </a:extLst>
          </p:cNvPr>
          <p:cNvSpPr/>
          <p:nvPr/>
        </p:nvSpPr>
        <p:spPr>
          <a:xfrm>
            <a:off x="7620000" y="5514938"/>
            <a:ext cx="836002" cy="203517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07550515"/>
      </p:ext>
    </p:extLst>
  </p:cSld>
  <p:clrMapOvr>
    <a:masterClrMapping/>
  </p:clrMapOvr>
</p:sld>
</file>

<file path=ppt/slides/slide1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object 5">
            <a:hlinkClick r:id="rId2"/>
          </p:cNvPr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47625" y="767626"/>
            <a:ext cx="5715000" cy="4446270"/>
          </a:xfrm>
          <a:prstGeom prst="rect">
            <a:avLst/>
          </a:prstGeom>
        </p:spPr>
      </p:pic>
      <p:sp>
        <p:nvSpPr>
          <p:cNvPr id="6" name="object 6"/>
          <p:cNvSpPr/>
          <p:nvPr/>
        </p:nvSpPr>
        <p:spPr>
          <a:xfrm>
            <a:off x="6176645" y="263084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6176645" y="274514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6176645" y="285944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6176645" y="297374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6176645" y="308804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6176645" y="320234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 txBox="1"/>
          <p:nvPr/>
        </p:nvSpPr>
        <p:spPr>
          <a:xfrm>
            <a:off x="5898515" y="861269"/>
            <a:ext cx="3182620" cy="3067050"/>
          </a:xfrm>
          <a:prstGeom prst="rect">
            <a:avLst/>
          </a:prstGeom>
        </p:spPr>
        <p:txBody>
          <a:bodyPr vert="horz" wrap="square" lIns="0" tIns="27940" rIns="0" bIns="0" rtlCol="0">
            <a:spAutoFit/>
          </a:bodyPr>
          <a:lstStyle/>
          <a:p>
            <a:pPr marL="12700" marR="88265">
              <a:lnSpc>
                <a:spcPts val="1350"/>
              </a:lnSpc>
              <a:spcBef>
                <a:spcPts val="220"/>
              </a:spcBef>
            </a:pPr>
            <a:r>
              <a:rPr sz="1200" b="1" spc="90" dirty="0">
                <a:latin typeface="Arial"/>
                <a:cs typeface="Arial"/>
              </a:rPr>
              <a:t>LIMA</a:t>
            </a:r>
            <a:r>
              <a:rPr sz="1200" b="1" spc="135" dirty="0">
                <a:latin typeface="Arial"/>
                <a:cs typeface="Arial"/>
              </a:rPr>
              <a:t> </a:t>
            </a:r>
            <a:r>
              <a:rPr sz="1200" b="1" spc="65" dirty="0">
                <a:latin typeface="Arial"/>
                <a:cs typeface="Arial"/>
              </a:rPr>
              <a:t>SLING</a:t>
            </a:r>
            <a:r>
              <a:rPr sz="1200" b="1" spc="140" dirty="0">
                <a:latin typeface="Arial"/>
                <a:cs typeface="Arial"/>
              </a:rPr>
              <a:t> </a:t>
            </a:r>
            <a:r>
              <a:rPr sz="1200" b="1" spc="80" dirty="0">
                <a:latin typeface="Arial"/>
                <a:cs typeface="Arial"/>
              </a:rPr>
              <a:t>CHAIR,</a:t>
            </a:r>
            <a:r>
              <a:rPr sz="1200" b="1" spc="14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BLACK</a:t>
            </a:r>
            <a:r>
              <a:rPr sz="1200" b="1" spc="135" dirty="0">
                <a:latin typeface="Arial"/>
                <a:cs typeface="Arial"/>
              </a:rPr>
              <a:t> </a:t>
            </a:r>
            <a:r>
              <a:rPr sz="1200" b="1" spc="40" dirty="0">
                <a:latin typeface="Arial"/>
                <a:cs typeface="Arial"/>
              </a:rPr>
              <a:t>LEATHER </a:t>
            </a:r>
            <a:r>
              <a:rPr sz="1200" b="1" spc="125" dirty="0">
                <a:latin typeface="Arial"/>
                <a:cs typeface="Arial"/>
              </a:rPr>
              <a:t>WITH</a:t>
            </a:r>
            <a:r>
              <a:rPr sz="1200" b="1" spc="95" dirty="0">
                <a:latin typeface="Arial"/>
                <a:cs typeface="Arial"/>
              </a:rPr>
              <a:t> </a:t>
            </a:r>
            <a:r>
              <a:rPr sz="1200" b="1" spc="70" dirty="0">
                <a:latin typeface="Arial"/>
                <a:cs typeface="Arial"/>
              </a:rPr>
              <a:t>NATURAL</a:t>
            </a:r>
            <a:r>
              <a:rPr sz="1200" b="1" spc="100" dirty="0">
                <a:latin typeface="Arial"/>
                <a:cs typeface="Arial"/>
              </a:rPr>
              <a:t> </a:t>
            </a:r>
            <a:r>
              <a:rPr sz="1200" b="1" spc="60" dirty="0">
                <a:latin typeface="Arial"/>
                <a:cs typeface="Arial"/>
              </a:rPr>
              <a:t>FRAME</a:t>
            </a:r>
            <a:endParaRPr sz="1200" dirty="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760"/>
              </a:spcBef>
            </a:pPr>
            <a:r>
              <a:rPr sz="750" b="1" dirty="0">
                <a:latin typeface="Raleway"/>
                <a:cs typeface="Raleway"/>
              </a:rPr>
              <a:t>SKU:</a:t>
            </a:r>
            <a:r>
              <a:rPr sz="750" b="1" spc="10" dirty="0">
                <a:latin typeface="Raleway"/>
                <a:cs typeface="Raleway"/>
              </a:rPr>
              <a:t> </a:t>
            </a:r>
            <a:r>
              <a:rPr sz="750" spc="-10" dirty="0">
                <a:latin typeface="Raleway"/>
                <a:cs typeface="Raleway"/>
              </a:rPr>
              <a:t>LI150BNSC</a:t>
            </a:r>
            <a:endParaRPr sz="750" dirty="0">
              <a:latin typeface="Raleway"/>
              <a:cs typeface="Raleway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700" dirty="0">
              <a:latin typeface="Raleway"/>
              <a:cs typeface="Raleway"/>
            </a:endParaRPr>
          </a:p>
          <a:p>
            <a:pPr marL="12700" marR="5080">
              <a:lnSpc>
                <a:spcPct val="100000"/>
              </a:lnSpc>
              <a:spcBef>
                <a:spcPts val="5"/>
              </a:spcBef>
            </a:pPr>
            <a:r>
              <a:rPr sz="750" dirty="0">
                <a:latin typeface="Raleway"/>
                <a:cs typeface="Raleway"/>
              </a:rPr>
              <a:t>Bring the rugged outdoors into your den with a chair carved </a:t>
            </a:r>
            <a:r>
              <a:rPr sz="750" spc="-20" dirty="0">
                <a:latin typeface="Raleway"/>
                <a:cs typeface="Raleway"/>
              </a:rPr>
              <a:t>from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nature. Natural woods and natural leathers make this </a:t>
            </a:r>
            <a:r>
              <a:rPr sz="750" spc="-10" dirty="0">
                <a:latin typeface="Raleway"/>
                <a:cs typeface="Raleway"/>
              </a:rPr>
              <a:t>personal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hammock a natural beauty to add texture and comfort to any room. </a:t>
            </a:r>
            <a:r>
              <a:rPr sz="750" spc="-50" dirty="0">
                <a:latin typeface="Raleway"/>
                <a:cs typeface="Raleway"/>
              </a:rPr>
              <a:t>A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decadent</a:t>
            </a:r>
            <a:r>
              <a:rPr sz="750" spc="-5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natural leather cover is suspended over a wood frame </a:t>
            </a:r>
            <a:r>
              <a:rPr sz="750" spc="-20" dirty="0">
                <a:latin typeface="Raleway"/>
                <a:cs typeface="Raleway"/>
              </a:rPr>
              <a:t>with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steam bent wood arms to naturally conform perfectly to your body. </a:t>
            </a:r>
            <a:r>
              <a:rPr sz="750" spc="-25" dirty="0">
                <a:latin typeface="Raleway"/>
                <a:cs typeface="Raleway"/>
              </a:rPr>
              <a:t>The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natural suspension makes the chair a comfortable choice </a:t>
            </a:r>
            <a:r>
              <a:rPr sz="750" spc="-25" dirty="0">
                <a:latin typeface="Raleway"/>
                <a:cs typeface="Raleway"/>
              </a:rPr>
              <a:t>to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complement any interior decor. A choice of four styles ensures </a:t>
            </a:r>
            <a:r>
              <a:rPr sz="750" spc="-20" dirty="0">
                <a:latin typeface="Raleway"/>
                <a:cs typeface="Raleway"/>
              </a:rPr>
              <a:t>your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new favorite chair will fit its new environment </a:t>
            </a:r>
            <a:r>
              <a:rPr sz="750" spc="-10" dirty="0">
                <a:latin typeface="Raleway"/>
                <a:cs typeface="Raleway"/>
              </a:rPr>
              <a:t>perfectly.</a:t>
            </a:r>
            <a:endParaRPr sz="750" dirty="0">
              <a:latin typeface="Raleway"/>
              <a:cs typeface="Raleway"/>
            </a:endParaRPr>
          </a:p>
          <a:p>
            <a:pPr marL="393700" marR="421640">
              <a:lnSpc>
                <a:spcPct val="100000"/>
              </a:lnSpc>
              <a:spcBef>
                <a:spcPts val="750"/>
              </a:spcBef>
            </a:pPr>
            <a:r>
              <a:rPr sz="750" dirty="0">
                <a:latin typeface="Raleway"/>
                <a:cs typeface="Raleway"/>
              </a:rPr>
              <a:t>Constructed of Oak solids and pressed wood </a:t>
            </a:r>
            <a:r>
              <a:rPr sz="750" spc="-10" dirty="0">
                <a:latin typeface="Raleway"/>
                <a:cs typeface="Raleway"/>
              </a:rPr>
              <a:t>veneers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Natural </a:t>
            </a:r>
            <a:r>
              <a:rPr sz="750" spc="-10" dirty="0">
                <a:latin typeface="Raleway"/>
                <a:cs typeface="Raleway"/>
              </a:rPr>
              <a:t>leather</a:t>
            </a:r>
            <a:endParaRPr sz="750" dirty="0">
              <a:latin typeface="Raleway"/>
              <a:cs typeface="Raleway"/>
            </a:endParaRPr>
          </a:p>
          <a:p>
            <a:pPr marL="393700" marR="17907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Steam bent arms add comfort and refinement to the </a:t>
            </a:r>
            <a:r>
              <a:rPr sz="750" spc="-10" dirty="0">
                <a:latin typeface="Raleway"/>
                <a:cs typeface="Raleway"/>
              </a:rPr>
              <a:t>Chair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Stretchers add structural support and integrity to the </a:t>
            </a:r>
            <a:r>
              <a:rPr sz="750" spc="-10" dirty="0">
                <a:latin typeface="Raleway"/>
                <a:cs typeface="Raleway"/>
              </a:rPr>
              <a:t>frame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Black </a:t>
            </a:r>
            <a:r>
              <a:rPr sz="750" spc="-10" dirty="0">
                <a:latin typeface="Raleway"/>
                <a:cs typeface="Raleway"/>
              </a:rPr>
              <a:t>leather</a:t>
            </a:r>
            <a:endParaRPr sz="750" dirty="0">
              <a:latin typeface="Raleway"/>
              <a:cs typeface="Raleway"/>
            </a:endParaRPr>
          </a:p>
          <a:p>
            <a:pPr marL="39370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Natural</a:t>
            </a:r>
            <a:r>
              <a:rPr sz="750" spc="-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wood finish </a:t>
            </a:r>
            <a:r>
              <a:rPr sz="750" spc="-10" dirty="0">
                <a:latin typeface="Raleway"/>
                <a:cs typeface="Raleway"/>
              </a:rPr>
              <a:t>frame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  <a:spcBef>
                <a:spcPts val="620"/>
              </a:spcBef>
            </a:pPr>
            <a:r>
              <a:rPr sz="750" u="sng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2"/>
              </a:rPr>
              <a:t>Read </a:t>
            </a:r>
            <a:r>
              <a:rPr sz="750" u="sng" spc="-20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2"/>
              </a:rPr>
              <a:t>More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</a:pPr>
            <a:r>
              <a:rPr sz="750" b="1" dirty="0">
                <a:latin typeface="Raleway"/>
                <a:cs typeface="Raleway"/>
              </a:rPr>
              <a:t>Price:</a:t>
            </a:r>
            <a:r>
              <a:rPr sz="750" b="1" spc="10" dirty="0">
                <a:latin typeface="Raleway"/>
                <a:cs typeface="Raleway"/>
              </a:rPr>
              <a:t> </a:t>
            </a:r>
            <a:r>
              <a:rPr sz="750" spc="-10" dirty="0">
                <a:latin typeface="Raleway"/>
                <a:cs typeface="Raleway"/>
              </a:rPr>
              <a:t>$249.00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ts val="880"/>
              </a:lnSpc>
              <a:spcBef>
                <a:spcPts val="5"/>
              </a:spcBef>
            </a:pPr>
            <a:r>
              <a:rPr sz="750" b="1" dirty="0">
                <a:latin typeface="Raleway"/>
                <a:cs typeface="Raleway"/>
              </a:rPr>
              <a:t>Tags:</a:t>
            </a:r>
            <a:r>
              <a:rPr sz="750" b="1" spc="5" dirty="0">
                <a:latin typeface="Raleway"/>
                <a:cs typeface="Raleway"/>
              </a:rPr>
              <a:t> </a:t>
            </a:r>
            <a:r>
              <a:rPr sz="750" u="sng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4"/>
              </a:rPr>
              <a:t>Accent Chair</a:t>
            </a:r>
            <a:r>
              <a:rPr sz="750" dirty="0">
                <a:latin typeface="Raleway"/>
                <a:cs typeface="Raleway"/>
              </a:rPr>
              <a:t>, </a:t>
            </a:r>
            <a:r>
              <a:rPr sz="750" u="sng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5"/>
              </a:rPr>
              <a:t>Leather Accent Chair</a:t>
            </a:r>
            <a:r>
              <a:rPr sz="750" dirty="0">
                <a:latin typeface="Raleway"/>
                <a:cs typeface="Raleway"/>
              </a:rPr>
              <a:t>, </a:t>
            </a:r>
            <a:r>
              <a:rPr sz="750" u="sng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6"/>
              </a:rPr>
              <a:t>Wood Frame Accent </a:t>
            </a:r>
            <a:r>
              <a:rPr sz="750" u="sng" spc="-10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6"/>
              </a:rPr>
              <a:t>Chair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ts val="1060"/>
              </a:lnSpc>
              <a:tabLst>
                <a:tab pos="1587500" algn="l"/>
              </a:tabLst>
            </a:pPr>
            <a:r>
              <a:rPr sz="900" spc="-10" dirty="0">
                <a:latin typeface="Raleway"/>
                <a:cs typeface="Raleway"/>
              </a:rPr>
              <a:t>Weight</a:t>
            </a:r>
            <a:r>
              <a:rPr sz="900" dirty="0">
                <a:latin typeface="Raleway"/>
                <a:cs typeface="Raleway"/>
              </a:rPr>
              <a:t>	33</a:t>
            </a:r>
            <a:r>
              <a:rPr sz="900" spc="-10" dirty="0">
                <a:latin typeface="Raleway"/>
                <a:cs typeface="Raleway"/>
              </a:rPr>
              <a:t> </a:t>
            </a:r>
            <a:r>
              <a:rPr sz="900" spc="-25" dirty="0">
                <a:latin typeface="Raleway"/>
                <a:cs typeface="Raleway"/>
              </a:rPr>
              <a:t>lbs</a:t>
            </a:r>
            <a:endParaRPr sz="900" dirty="0">
              <a:latin typeface="Raleway"/>
              <a:cs typeface="Raleway"/>
            </a:endParaRPr>
          </a:p>
        </p:txBody>
      </p:sp>
      <p:grpSp>
        <p:nvGrpSpPr>
          <p:cNvPr id="13" name="object 13"/>
          <p:cNvGrpSpPr/>
          <p:nvPr/>
        </p:nvGrpSpPr>
        <p:grpSpPr>
          <a:xfrm>
            <a:off x="5907614" y="3989114"/>
            <a:ext cx="727710" cy="727710"/>
            <a:chOff x="5907614" y="3989114"/>
            <a:chExt cx="727710" cy="727710"/>
          </a:xfrm>
        </p:grpSpPr>
        <p:sp>
          <p:nvSpPr>
            <p:cNvPr id="14" name="object 14"/>
            <p:cNvSpPr/>
            <p:nvPr/>
          </p:nvSpPr>
          <p:spPr>
            <a:xfrm>
              <a:off x="5911215" y="3992714"/>
              <a:ext cx="720090" cy="720090"/>
            </a:xfrm>
            <a:custGeom>
              <a:avLst/>
              <a:gdLst/>
              <a:ahLst/>
              <a:cxnLst/>
              <a:rect l="l" t="t" r="r" b="b"/>
              <a:pathLst>
                <a:path w="720090" h="720089">
                  <a:moveTo>
                    <a:pt x="0" y="0"/>
                  </a:moveTo>
                  <a:lnTo>
                    <a:pt x="720001" y="0"/>
                  </a:lnTo>
                  <a:lnTo>
                    <a:pt x="720001" y="720001"/>
                  </a:lnTo>
                  <a:lnTo>
                    <a:pt x="0" y="720001"/>
                  </a:lnTo>
                  <a:lnTo>
                    <a:pt x="0" y="0"/>
                  </a:lnTo>
                  <a:close/>
                </a:path>
              </a:pathLst>
            </a:custGeom>
            <a:ln w="72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5955525" y="4037024"/>
              <a:ext cx="631825" cy="33655"/>
            </a:xfrm>
            <a:custGeom>
              <a:avLst/>
              <a:gdLst/>
              <a:ahLst/>
              <a:cxnLst/>
              <a:rect l="l" t="t" r="r" b="b"/>
              <a:pathLst>
                <a:path w="631825" h="33654">
                  <a:moveTo>
                    <a:pt x="11074" y="22161"/>
                  </a:moveTo>
                  <a:lnTo>
                    <a:pt x="0" y="22161"/>
                  </a:lnTo>
                  <a:lnTo>
                    <a:pt x="0" y="33235"/>
                  </a:lnTo>
                  <a:lnTo>
                    <a:pt x="11074" y="33235"/>
                  </a:lnTo>
                  <a:lnTo>
                    <a:pt x="11074" y="22161"/>
                  </a:lnTo>
                  <a:close/>
                </a:path>
                <a:path w="631825" h="33654">
                  <a:moveTo>
                    <a:pt x="44297" y="22161"/>
                  </a:moveTo>
                  <a:lnTo>
                    <a:pt x="33223" y="22161"/>
                  </a:lnTo>
                  <a:lnTo>
                    <a:pt x="22148" y="22161"/>
                  </a:lnTo>
                  <a:lnTo>
                    <a:pt x="22148" y="33235"/>
                  </a:lnTo>
                  <a:lnTo>
                    <a:pt x="33223" y="33235"/>
                  </a:lnTo>
                  <a:lnTo>
                    <a:pt x="44297" y="33235"/>
                  </a:lnTo>
                  <a:lnTo>
                    <a:pt x="44297" y="22161"/>
                  </a:lnTo>
                  <a:close/>
                </a:path>
                <a:path w="631825" h="33654">
                  <a:moveTo>
                    <a:pt x="44297" y="0"/>
                  </a:moveTo>
                  <a:lnTo>
                    <a:pt x="33223" y="0"/>
                  </a:lnTo>
                  <a:lnTo>
                    <a:pt x="22148" y="0"/>
                  </a:lnTo>
                  <a:lnTo>
                    <a:pt x="11074" y="0"/>
                  </a:lnTo>
                  <a:lnTo>
                    <a:pt x="0" y="0"/>
                  </a:lnTo>
                  <a:lnTo>
                    <a:pt x="0" y="11074"/>
                  </a:lnTo>
                  <a:lnTo>
                    <a:pt x="0" y="22148"/>
                  </a:lnTo>
                  <a:lnTo>
                    <a:pt x="11074" y="22148"/>
                  </a:lnTo>
                  <a:lnTo>
                    <a:pt x="11074" y="11074"/>
                  </a:lnTo>
                  <a:lnTo>
                    <a:pt x="22148" y="11074"/>
                  </a:lnTo>
                  <a:lnTo>
                    <a:pt x="33223" y="11074"/>
                  </a:lnTo>
                  <a:lnTo>
                    <a:pt x="44297" y="11074"/>
                  </a:lnTo>
                  <a:lnTo>
                    <a:pt x="44297" y="0"/>
                  </a:lnTo>
                  <a:close/>
                </a:path>
                <a:path w="631825" h="33654">
                  <a:moveTo>
                    <a:pt x="55384" y="22161"/>
                  </a:moveTo>
                  <a:lnTo>
                    <a:pt x="44310" y="22161"/>
                  </a:lnTo>
                  <a:lnTo>
                    <a:pt x="44310" y="33235"/>
                  </a:lnTo>
                  <a:lnTo>
                    <a:pt x="55384" y="33235"/>
                  </a:lnTo>
                  <a:lnTo>
                    <a:pt x="55384" y="22161"/>
                  </a:lnTo>
                  <a:close/>
                </a:path>
                <a:path w="631825" h="33654">
                  <a:moveTo>
                    <a:pt x="77533" y="22161"/>
                  </a:moveTo>
                  <a:lnTo>
                    <a:pt x="66459" y="22161"/>
                  </a:lnTo>
                  <a:lnTo>
                    <a:pt x="66459" y="33235"/>
                  </a:lnTo>
                  <a:lnTo>
                    <a:pt x="77533" y="33235"/>
                  </a:lnTo>
                  <a:lnTo>
                    <a:pt x="77533" y="22161"/>
                  </a:lnTo>
                  <a:close/>
                </a:path>
                <a:path w="631825" h="33654">
                  <a:moveTo>
                    <a:pt x="77533" y="0"/>
                  </a:moveTo>
                  <a:lnTo>
                    <a:pt x="66459" y="0"/>
                  </a:lnTo>
                  <a:lnTo>
                    <a:pt x="55384" y="0"/>
                  </a:lnTo>
                  <a:lnTo>
                    <a:pt x="44310" y="0"/>
                  </a:lnTo>
                  <a:lnTo>
                    <a:pt x="44310" y="11074"/>
                  </a:lnTo>
                  <a:lnTo>
                    <a:pt x="55384" y="11074"/>
                  </a:lnTo>
                  <a:lnTo>
                    <a:pt x="66459" y="11074"/>
                  </a:lnTo>
                  <a:lnTo>
                    <a:pt x="66459" y="22148"/>
                  </a:lnTo>
                  <a:lnTo>
                    <a:pt x="77533" y="22148"/>
                  </a:lnTo>
                  <a:lnTo>
                    <a:pt x="77533" y="11074"/>
                  </a:lnTo>
                  <a:lnTo>
                    <a:pt x="77533" y="0"/>
                  </a:lnTo>
                  <a:close/>
                </a:path>
                <a:path w="631825" h="33654">
                  <a:moveTo>
                    <a:pt x="99682" y="0"/>
                  </a:moveTo>
                  <a:lnTo>
                    <a:pt x="88607" y="0"/>
                  </a:lnTo>
                  <a:lnTo>
                    <a:pt x="88607" y="11074"/>
                  </a:lnTo>
                  <a:lnTo>
                    <a:pt x="88607" y="22148"/>
                  </a:lnTo>
                  <a:lnTo>
                    <a:pt x="99682" y="22148"/>
                  </a:lnTo>
                  <a:lnTo>
                    <a:pt x="99682" y="11074"/>
                  </a:lnTo>
                  <a:lnTo>
                    <a:pt x="99682" y="0"/>
                  </a:lnTo>
                  <a:close/>
                </a:path>
                <a:path w="631825" h="33654">
                  <a:moveTo>
                    <a:pt x="132918" y="22161"/>
                  </a:moveTo>
                  <a:lnTo>
                    <a:pt x="121843" y="22161"/>
                  </a:lnTo>
                  <a:lnTo>
                    <a:pt x="110769" y="22161"/>
                  </a:lnTo>
                  <a:lnTo>
                    <a:pt x="110769" y="33235"/>
                  </a:lnTo>
                  <a:lnTo>
                    <a:pt x="121843" y="33235"/>
                  </a:lnTo>
                  <a:lnTo>
                    <a:pt x="132918" y="33235"/>
                  </a:lnTo>
                  <a:lnTo>
                    <a:pt x="132918" y="22161"/>
                  </a:lnTo>
                  <a:close/>
                </a:path>
                <a:path w="631825" h="33654">
                  <a:moveTo>
                    <a:pt x="132918" y="0"/>
                  </a:moveTo>
                  <a:lnTo>
                    <a:pt x="121843" y="0"/>
                  </a:lnTo>
                  <a:lnTo>
                    <a:pt x="110769" y="0"/>
                  </a:lnTo>
                  <a:lnTo>
                    <a:pt x="99695" y="0"/>
                  </a:lnTo>
                  <a:lnTo>
                    <a:pt x="99695" y="11074"/>
                  </a:lnTo>
                  <a:lnTo>
                    <a:pt x="110769" y="11074"/>
                  </a:lnTo>
                  <a:lnTo>
                    <a:pt x="121843" y="11074"/>
                  </a:lnTo>
                  <a:lnTo>
                    <a:pt x="121843" y="22148"/>
                  </a:lnTo>
                  <a:lnTo>
                    <a:pt x="132918" y="22148"/>
                  </a:lnTo>
                  <a:lnTo>
                    <a:pt x="132918" y="11074"/>
                  </a:lnTo>
                  <a:lnTo>
                    <a:pt x="132918" y="0"/>
                  </a:lnTo>
                  <a:close/>
                </a:path>
                <a:path w="631825" h="33654">
                  <a:moveTo>
                    <a:pt x="155067" y="22161"/>
                  </a:moveTo>
                  <a:lnTo>
                    <a:pt x="143992" y="22161"/>
                  </a:lnTo>
                  <a:lnTo>
                    <a:pt x="143992" y="33235"/>
                  </a:lnTo>
                  <a:lnTo>
                    <a:pt x="155067" y="33235"/>
                  </a:lnTo>
                  <a:lnTo>
                    <a:pt x="155067" y="22161"/>
                  </a:lnTo>
                  <a:close/>
                </a:path>
                <a:path w="631825" h="33654">
                  <a:moveTo>
                    <a:pt x="155067" y="0"/>
                  </a:moveTo>
                  <a:lnTo>
                    <a:pt x="143992" y="0"/>
                  </a:lnTo>
                  <a:lnTo>
                    <a:pt x="143992" y="11074"/>
                  </a:lnTo>
                  <a:lnTo>
                    <a:pt x="155067" y="11074"/>
                  </a:lnTo>
                  <a:lnTo>
                    <a:pt x="155067" y="0"/>
                  </a:lnTo>
                  <a:close/>
                </a:path>
                <a:path w="631825" h="33654">
                  <a:moveTo>
                    <a:pt x="177228" y="22161"/>
                  </a:moveTo>
                  <a:lnTo>
                    <a:pt x="166154" y="22161"/>
                  </a:lnTo>
                  <a:lnTo>
                    <a:pt x="166154" y="33235"/>
                  </a:lnTo>
                  <a:lnTo>
                    <a:pt x="177228" y="33235"/>
                  </a:lnTo>
                  <a:lnTo>
                    <a:pt x="177228" y="22161"/>
                  </a:lnTo>
                  <a:close/>
                </a:path>
                <a:path w="631825" h="33654">
                  <a:moveTo>
                    <a:pt x="188302" y="0"/>
                  </a:moveTo>
                  <a:lnTo>
                    <a:pt x="177228" y="0"/>
                  </a:lnTo>
                  <a:lnTo>
                    <a:pt x="177228" y="11074"/>
                  </a:lnTo>
                  <a:lnTo>
                    <a:pt x="166154" y="11074"/>
                  </a:lnTo>
                  <a:lnTo>
                    <a:pt x="166154" y="0"/>
                  </a:lnTo>
                  <a:lnTo>
                    <a:pt x="155079" y="0"/>
                  </a:lnTo>
                  <a:lnTo>
                    <a:pt x="155079" y="11074"/>
                  </a:lnTo>
                  <a:lnTo>
                    <a:pt x="155079" y="22148"/>
                  </a:lnTo>
                  <a:lnTo>
                    <a:pt x="166154" y="22148"/>
                  </a:lnTo>
                  <a:lnTo>
                    <a:pt x="177228" y="22148"/>
                  </a:lnTo>
                  <a:lnTo>
                    <a:pt x="188302" y="22148"/>
                  </a:lnTo>
                  <a:lnTo>
                    <a:pt x="188302" y="11074"/>
                  </a:lnTo>
                  <a:lnTo>
                    <a:pt x="188302" y="0"/>
                  </a:lnTo>
                  <a:close/>
                </a:path>
                <a:path w="631825" h="33654">
                  <a:moveTo>
                    <a:pt x="210451" y="0"/>
                  </a:moveTo>
                  <a:lnTo>
                    <a:pt x="199377" y="0"/>
                  </a:lnTo>
                  <a:lnTo>
                    <a:pt x="199377" y="11074"/>
                  </a:lnTo>
                  <a:lnTo>
                    <a:pt x="199377" y="22148"/>
                  </a:lnTo>
                  <a:lnTo>
                    <a:pt x="210451" y="22148"/>
                  </a:lnTo>
                  <a:lnTo>
                    <a:pt x="210451" y="11074"/>
                  </a:lnTo>
                  <a:lnTo>
                    <a:pt x="210451" y="0"/>
                  </a:lnTo>
                  <a:close/>
                </a:path>
                <a:path w="631825" h="33654">
                  <a:moveTo>
                    <a:pt x="221538" y="0"/>
                  </a:moveTo>
                  <a:lnTo>
                    <a:pt x="210464" y="0"/>
                  </a:lnTo>
                  <a:lnTo>
                    <a:pt x="210464" y="11074"/>
                  </a:lnTo>
                  <a:lnTo>
                    <a:pt x="221538" y="11074"/>
                  </a:lnTo>
                  <a:lnTo>
                    <a:pt x="221538" y="0"/>
                  </a:lnTo>
                  <a:close/>
                </a:path>
                <a:path w="631825" h="33654">
                  <a:moveTo>
                    <a:pt x="232613" y="11074"/>
                  </a:moveTo>
                  <a:lnTo>
                    <a:pt x="221538" y="11074"/>
                  </a:lnTo>
                  <a:lnTo>
                    <a:pt x="221538" y="22148"/>
                  </a:lnTo>
                  <a:lnTo>
                    <a:pt x="232613" y="22148"/>
                  </a:lnTo>
                  <a:lnTo>
                    <a:pt x="232613" y="11074"/>
                  </a:lnTo>
                  <a:close/>
                </a:path>
                <a:path w="631825" h="33654">
                  <a:moveTo>
                    <a:pt x="254762" y="0"/>
                  </a:moveTo>
                  <a:lnTo>
                    <a:pt x="243687" y="0"/>
                  </a:lnTo>
                  <a:lnTo>
                    <a:pt x="243687" y="11074"/>
                  </a:lnTo>
                  <a:lnTo>
                    <a:pt x="254762" y="11074"/>
                  </a:lnTo>
                  <a:lnTo>
                    <a:pt x="254762" y="0"/>
                  </a:lnTo>
                  <a:close/>
                </a:path>
                <a:path w="631825" h="33654">
                  <a:moveTo>
                    <a:pt x="265836" y="11074"/>
                  </a:moveTo>
                  <a:lnTo>
                    <a:pt x="254762" y="11074"/>
                  </a:lnTo>
                  <a:lnTo>
                    <a:pt x="254762" y="22148"/>
                  </a:lnTo>
                  <a:lnTo>
                    <a:pt x="265836" y="22148"/>
                  </a:lnTo>
                  <a:lnTo>
                    <a:pt x="265836" y="11074"/>
                  </a:lnTo>
                  <a:close/>
                </a:path>
                <a:path w="631825" h="33654">
                  <a:moveTo>
                    <a:pt x="287997" y="0"/>
                  </a:moveTo>
                  <a:lnTo>
                    <a:pt x="276923" y="0"/>
                  </a:lnTo>
                  <a:lnTo>
                    <a:pt x="265849" y="0"/>
                  </a:lnTo>
                  <a:lnTo>
                    <a:pt x="265849" y="11074"/>
                  </a:lnTo>
                  <a:lnTo>
                    <a:pt x="265849" y="22148"/>
                  </a:lnTo>
                  <a:lnTo>
                    <a:pt x="276923" y="22148"/>
                  </a:lnTo>
                  <a:lnTo>
                    <a:pt x="276923" y="11074"/>
                  </a:lnTo>
                  <a:lnTo>
                    <a:pt x="287997" y="11074"/>
                  </a:lnTo>
                  <a:lnTo>
                    <a:pt x="287997" y="0"/>
                  </a:lnTo>
                  <a:close/>
                </a:path>
                <a:path w="631825" h="33654">
                  <a:moveTo>
                    <a:pt x="321221" y="0"/>
                  </a:moveTo>
                  <a:lnTo>
                    <a:pt x="310146" y="0"/>
                  </a:lnTo>
                  <a:lnTo>
                    <a:pt x="299072" y="0"/>
                  </a:lnTo>
                  <a:lnTo>
                    <a:pt x="299072" y="11074"/>
                  </a:lnTo>
                  <a:lnTo>
                    <a:pt x="310146" y="11074"/>
                  </a:lnTo>
                  <a:lnTo>
                    <a:pt x="321221" y="11074"/>
                  </a:lnTo>
                  <a:lnTo>
                    <a:pt x="321221" y="0"/>
                  </a:lnTo>
                  <a:close/>
                </a:path>
                <a:path w="631825" h="33654">
                  <a:moveTo>
                    <a:pt x="365531" y="11074"/>
                  </a:moveTo>
                  <a:lnTo>
                    <a:pt x="354457" y="11074"/>
                  </a:lnTo>
                  <a:lnTo>
                    <a:pt x="343382" y="11074"/>
                  </a:lnTo>
                  <a:lnTo>
                    <a:pt x="343382" y="0"/>
                  </a:lnTo>
                  <a:lnTo>
                    <a:pt x="332308" y="0"/>
                  </a:lnTo>
                  <a:lnTo>
                    <a:pt x="332308" y="11074"/>
                  </a:lnTo>
                  <a:lnTo>
                    <a:pt x="321233" y="11074"/>
                  </a:lnTo>
                  <a:lnTo>
                    <a:pt x="321233" y="22148"/>
                  </a:lnTo>
                  <a:lnTo>
                    <a:pt x="332308" y="22148"/>
                  </a:lnTo>
                  <a:lnTo>
                    <a:pt x="343382" y="22148"/>
                  </a:lnTo>
                  <a:lnTo>
                    <a:pt x="354457" y="22148"/>
                  </a:lnTo>
                  <a:lnTo>
                    <a:pt x="365531" y="22148"/>
                  </a:lnTo>
                  <a:lnTo>
                    <a:pt x="365531" y="11074"/>
                  </a:lnTo>
                  <a:close/>
                </a:path>
                <a:path w="631825" h="33654">
                  <a:moveTo>
                    <a:pt x="398767" y="11074"/>
                  </a:moveTo>
                  <a:lnTo>
                    <a:pt x="387692" y="11074"/>
                  </a:lnTo>
                  <a:lnTo>
                    <a:pt x="387692" y="22148"/>
                  </a:lnTo>
                  <a:lnTo>
                    <a:pt x="398767" y="22148"/>
                  </a:lnTo>
                  <a:lnTo>
                    <a:pt x="398767" y="11074"/>
                  </a:lnTo>
                  <a:close/>
                </a:path>
                <a:path w="631825" h="33654">
                  <a:moveTo>
                    <a:pt x="409841" y="0"/>
                  </a:moveTo>
                  <a:lnTo>
                    <a:pt x="398767" y="0"/>
                  </a:lnTo>
                  <a:lnTo>
                    <a:pt x="398767" y="11074"/>
                  </a:lnTo>
                  <a:lnTo>
                    <a:pt x="409841" y="11074"/>
                  </a:lnTo>
                  <a:lnTo>
                    <a:pt x="409841" y="0"/>
                  </a:lnTo>
                  <a:close/>
                </a:path>
                <a:path w="631825" h="33654">
                  <a:moveTo>
                    <a:pt x="487375" y="0"/>
                  </a:moveTo>
                  <a:lnTo>
                    <a:pt x="476300" y="0"/>
                  </a:lnTo>
                  <a:lnTo>
                    <a:pt x="465226" y="0"/>
                  </a:lnTo>
                  <a:lnTo>
                    <a:pt x="454152" y="0"/>
                  </a:lnTo>
                  <a:lnTo>
                    <a:pt x="454152" y="11074"/>
                  </a:lnTo>
                  <a:lnTo>
                    <a:pt x="443077" y="11074"/>
                  </a:lnTo>
                  <a:lnTo>
                    <a:pt x="443077" y="0"/>
                  </a:lnTo>
                  <a:lnTo>
                    <a:pt x="432003" y="0"/>
                  </a:lnTo>
                  <a:lnTo>
                    <a:pt x="432003" y="11074"/>
                  </a:lnTo>
                  <a:lnTo>
                    <a:pt x="432003" y="22148"/>
                  </a:lnTo>
                  <a:lnTo>
                    <a:pt x="443077" y="22148"/>
                  </a:lnTo>
                  <a:lnTo>
                    <a:pt x="454152" y="22148"/>
                  </a:lnTo>
                  <a:lnTo>
                    <a:pt x="465226" y="22148"/>
                  </a:lnTo>
                  <a:lnTo>
                    <a:pt x="476300" y="22148"/>
                  </a:lnTo>
                  <a:lnTo>
                    <a:pt x="487375" y="22148"/>
                  </a:lnTo>
                  <a:lnTo>
                    <a:pt x="487375" y="11074"/>
                  </a:lnTo>
                  <a:lnTo>
                    <a:pt x="487375" y="0"/>
                  </a:lnTo>
                  <a:close/>
                </a:path>
                <a:path w="631825" h="33654">
                  <a:moveTo>
                    <a:pt x="509536" y="11074"/>
                  </a:moveTo>
                  <a:lnTo>
                    <a:pt x="498462" y="11074"/>
                  </a:lnTo>
                  <a:lnTo>
                    <a:pt x="487387" y="11074"/>
                  </a:lnTo>
                  <a:lnTo>
                    <a:pt x="487387" y="22148"/>
                  </a:lnTo>
                  <a:lnTo>
                    <a:pt x="498462" y="22148"/>
                  </a:lnTo>
                  <a:lnTo>
                    <a:pt x="509536" y="22148"/>
                  </a:lnTo>
                  <a:lnTo>
                    <a:pt x="509536" y="11074"/>
                  </a:lnTo>
                  <a:close/>
                </a:path>
                <a:path w="631825" h="33654">
                  <a:moveTo>
                    <a:pt x="531685" y="0"/>
                  </a:moveTo>
                  <a:lnTo>
                    <a:pt x="520611" y="0"/>
                  </a:lnTo>
                  <a:lnTo>
                    <a:pt x="509536" y="0"/>
                  </a:lnTo>
                  <a:lnTo>
                    <a:pt x="509536" y="11074"/>
                  </a:lnTo>
                  <a:lnTo>
                    <a:pt x="520611" y="11074"/>
                  </a:lnTo>
                  <a:lnTo>
                    <a:pt x="520611" y="22148"/>
                  </a:lnTo>
                  <a:lnTo>
                    <a:pt x="531685" y="22148"/>
                  </a:lnTo>
                  <a:lnTo>
                    <a:pt x="531685" y="11074"/>
                  </a:lnTo>
                  <a:lnTo>
                    <a:pt x="531685" y="0"/>
                  </a:lnTo>
                  <a:close/>
                </a:path>
                <a:path w="631825" h="33654">
                  <a:moveTo>
                    <a:pt x="564908" y="0"/>
                  </a:moveTo>
                  <a:lnTo>
                    <a:pt x="553847" y="0"/>
                  </a:lnTo>
                  <a:lnTo>
                    <a:pt x="553847" y="11074"/>
                  </a:lnTo>
                  <a:lnTo>
                    <a:pt x="553847" y="22148"/>
                  </a:lnTo>
                  <a:lnTo>
                    <a:pt x="564908" y="22148"/>
                  </a:lnTo>
                  <a:lnTo>
                    <a:pt x="564908" y="11074"/>
                  </a:lnTo>
                  <a:lnTo>
                    <a:pt x="564908" y="0"/>
                  </a:lnTo>
                  <a:close/>
                </a:path>
                <a:path w="631825" h="33654">
                  <a:moveTo>
                    <a:pt x="598131" y="0"/>
                  </a:moveTo>
                  <a:lnTo>
                    <a:pt x="587057" y="0"/>
                  </a:lnTo>
                  <a:lnTo>
                    <a:pt x="575995" y="0"/>
                  </a:lnTo>
                  <a:lnTo>
                    <a:pt x="564921" y="0"/>
                  </a:lnTo>
                  <a:lnTo>
                    <a:pt x="564921" y="11074"/>
                  </a:lnTo>
                  <a:lnTo>
                    <a:pt x="575995" y="11074"/>
                  </a:lnTo>
                  <a:lnTo>
                    <a:pt x="587057" y="11074"/>
                  </a:lnTo>
                  <a:lnTo>
                    <a:pt x="598131" y="11074"/>
                  </a:lnTo>
                  <a:lnTo>
                    <a:pt x="598131" y="0"/>
                  </a:lnTo>
                  <a:close/>
                </a:path>
                <a:path w="631825" h="33654">
                  <a:moveTo>
                    <a:pt x="620293" y="0"/>
                  </a:moveTo>
                  <a:lnTo>
                    <a:pt x="609219" y="0"/>
                  </a:lnTo>
                  <a:lnTo>
                    <a:pt x="598157" y="0"/>
                  </a:lnTo>
                  <a:lnTo>
                    <a:pt x="598157" y="11074"/>
                  </a:lnTo>
                  <a:lnTo>
                    <a:pt x="609219" y="11074"/>
                  </a:lnTo>
                  <a:lnTo>
                    <a:pt x="620293" y="11074"/>
                  </a:lnTo>
                  <a:lnTo>
                    <a:pt x="620293" y="0"/>
                  </a:lnTo>
                  <a:close/>
                </a:path>
                <a:path w="631825" h="33654">
                  <a:moveTo>
                    <a:pt x="631380" y="0"/>
                  </a:moveTo>
                  <a:lnTo>
                    <a:pt x="620306" y="0"/>
                  </a:lnTo>
                  <a:lnTo>
                    <a:pt x="620306" y="11074"/>
                  </a:lnTo>
                  <a:lnTo>
                    <a:pt x="620306" y="22148"/>
                  </a:lnTo>
                  <a:lnTo>
                    <a:pt x="631380" y="22148"/>
                  </a:lnTo>
                  <a:lnTo>
                    <a:pt x="631380" y="11074"/>
                  </a:lnTo>
                  <a:lnTo>
                    <a:pt x="6313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5955525" y="4059186"/>
              <a:ext cx="631825" cy="33655"/>
            </a:xfrm>
            <a:custGeom>
              <a:avLst/>
              <a:gdLst/>
              <a:ahLst/>
              <a:cxnLst/>
              <a:rect l="l" t="t" r="r" b="b"/>
              <a:pathLst>
                <a:path w="631825" h="33654">
                  <a:moveTo>
                    <a:pt x="11074" y="11074"/>
                  </a:moveTo>
                  <a:lnTo>
                    <a:pt x="0" y="11074"/>
                  </a:lnTo>
                  <a:lnTo>
                    <a:pt x="0" y="22148"/>
                  </a:lnTo>
                  <a:lnTo>
                    <a:pt x="0" y="33223"/>
                  </a:lnTo>
                  <a:lnTo>
                    <a:pt x="11074" y="33223"/>
                  </a:lnTo>
                  <a:lnTo>
                    <a:pt x="11074" y="22148"/>
                  </a:lnTo>
                  <a:lnTo>
                    <a:pt x="11074" y="11074"/>
                  </a:lnTo>
                  <a:close/>
                </a:path>
                <a:path w="631825" h="33654">
                  <a:moveTo>
                    <a:pt x="44297" y="11074"/>
                  </a:moveTo>
                  <a:lnTo>
                    <a:pt x="33223" y="11074"/>
                  </a:lnTo>
                  <a:lnTo>
                    <a:pt x="22148" y="11074"/>
                  </a:lnTo>
                  <a:lnTo>
                    <a:pt x="22148" y="22148"/>
                  </a:lnTo>
                  <a:lnTo>
                    <a:pt x="22148" y="33223"/>
                  </a:lnTo>
                  <a:lnTo>
                    <a:pt x="33223" y="33223"/>
                  </a:lnTo>
                  <a:lnTo>
                    <a:pt x="44297" y="33223"/>
                  </a:lnTo>
                  <a:lnTo>
                    <a:pt x="44297" y="22148"/>
                  </a:lnTo>
                  <a:lnTo>
                    <a:pt x="44297" y="11074"/>
                  </a:lnTo>
                  <a:close/>
                </a:path>
                <a:path w="631825" h="33654">
                  <a:moveTo>
                    <a:pt x="55384" y="11074"/>
                  </a:moveTo>
                  <a:lnTo>
                    <a:pt x="44310" y="11074"/>
                  </a:lnTo>
                  <a:lnTo>
                    <a:pt x="44310" y="22148"/>
                  </a:lnTo>
                  <a:lnTo>
                    <a:pt x="44310" y="33223"/>
                  </a:lnTo>
                  <a:lnTo>
                    <a:pt x="55384" y="33223"/>
                  </a:lnTo>
                  <a:lnTo>
                    <a:pt x="55384" y="22148"/>
                  </a:lnTo>
                  <a:lnTo>
                    <a:pt x="55384" y="11074"/>
                  </a:lnTo>
                  <a:close/>
                </a:path>
                <a:path w="631825" h="33654">
                  <a:moveTo>
                    <a:pt x="77533" y="11074"/>
                  </a:moveTo>
                  <a:lnTo>
                    <a:pt x="66459" y="11074"/>
                  </a:lnTo>
                  <a:lnTo>
                    <a:pt x="66459" y="22148"/>
                  </a:lnTo>
                  <a:lnTo>
                    <a:pt x="66459" y="33223"/>
                  </a:lnTo>
                  <a:lnTo>
                    <a:pt x="77533" y="33223"/>
                  </a:lnTo>
                  <a:lnTo>
                    <a:pt x="77533" y="22148"/>
                  </a:lnTo>
                  <a:lnTo>
                    <a:pt x="77533" y="11074"/>
                  </a:lnTo>
                  <a:close/>
                </a:path>
                <a:path w="631825" h="33654">
                  <a:moveTo>
                    <a:pt x="99682" y="11074"/>
                  </a:moveTo>
                  <a:lnTo>
                    <a:pt x="88607" y="11074"/>
                  </a:lnTo>
                  <a:lnTo>
                    <a:pt x="88607" y="22148"/>
                  </a:lnTo>
                  <a:lnTo>
                    <a:pt x="99682" y="22148"/>
                  </a:lnTo>
                  <a:lnTo>
                    <a:pt x="99682" y="11074"/>
                  </a:lnTo>
                  <a:close/>
                </a:path>
                <a:path w="631825" h="33654">
                  <a:moveTo>
                    <a:pt x="132918" y="11074"/>
                  </a:moveTo>
                  <a:lnTo>
                    <a:pt x="121843" y="11074"/>
                  </a:lnTo>
                  <a:lnTo>
                    <a:pt x="110769" y="11074"/>
                  </a:lnTo>
                  <a:lnTo>
                    <a:pt x="99695" y="11074"/>
                  </a:lnTo>
                  <a:lnTo>
                    <a:pt x="99695" y="22148"/>
                  </a:lnTo>
                  <a:lnTo>
                    <a:pt x="110769" y="22148"/>
                  </a:lnTo>
                  <a:lnTo>
                    <a:pt x="121843" y="22148"/>
                  </a:lnTo>
                  <a:lnTo>
                    <a:pt x="132918" y="22148"/>
                  </a:lnTo>
                  <a:lnTo>
                    <a:pt x="132918" y="11074"/>
                  </a:lnTo>
                  <a:close/>
                </a:path>
                <a:path w="631825" h="33654">
                  <a:moveTo>
                    <a:pt x="210451" y="11074"/>
                  </a:moveTo>
                  <a:lnTo>
                    <a:pt x="199377" y="11074"/>
                  </a:lnTo>
                  <a:lnTo>
                    <a:pt x="188302" y="11074"/>
                  </a:lnTo>
                  <a:lnTo>
                    <a:pt x="177228" y="11074"/>
                  </a:lnTo>
                  <a:lnTo>
                    <a:pt x="177228" y="0"/>
                  </a:lnTo>
                  <a:lnTo>
                    <a:pt x="166154" y="0"/>
                  </a:lnTo>
                  <a:lnTo>
                    <a:pt x="166154" y="11074"/>
                  </a:lnTo>
                  <a:lnTo>
                    <a:pt x="155079" y="11074"/>
                  </a:lnTo>
                  <a:lnTo>
                    <a:pt x="155079" y="22148"/>
                  </a:lnTo>
                  <a:lnTo>
                    <a:pt x="166154" y="22148"/>
                  </a:lnTo>
                  <a:lnTo>
                    <a:pt x="177228" y="22148"/>
                  </a:lnTo>
                  <a:lnTo>
                    <a:pt x="188302" y="22148"/>
                  </a:lnTo>
                  <a:lnTo>
                    <a:pt x="199377" y="22148"/>
                  </a:lnTo>
                  <a:lnTo>
                    <a:pt x="210451" y="22148"/>
                  </a:lnTo>
                  <a:lnTo>
                    <a:pt x="210451" y="11074"/>
                  </a:lnTo>
                  <a:close/>
                </a:path>
                <a:path w="631825" h="33654">
                  <a:moveTo>
                    <a:pt x="243687" y="0"/>
                  </a:moveTo>
                  <a:lnTo>
                    <a:pt x="232613" y="0"/>
                  </a:lnTo>
                  <a:lnTo>
                    <a:pt x="221538" y="0"/>
                  </a:lnTo>
                  <a:lnTo>
                    <a:pt x="210464" y="0"/>
                  </a:lnTo>
                  <a:lnTo>
                    <a:pt x="210464" y="11074"/>
                  </a:lnTo>
                  <a:lnTo>
                    <a:pt x="210464" y="22148"/>
                  </a:lnTo>
                  <a:lnTo>
                    <a:pt x="221538" y="22148"/>
                  </a:lnTo>
                  <a:lnTo>
                    <a:pt x="221538" y="11074"/>
                  </a:lnTo>
                  <a:lnTo>
                    <a:pt x="232613" y="11074"/>
                  </a:lnTo>
                  <a:lnTo>
                    <a:pt x="243687" y="11074"/>
                  </a:lnTo>
                  <a:lnTo>
                    <a:pt x="243687" y="0"/>
                  </a:lnTo>
                  <a:close/>
                </a:path>
                <a:path w="631825" h="33654">
                  <a:moveTo>
                    <a:pt x="265836" y="0"/>
                  </a:moveTo>
                  <a:lnTo>
                    <a:pt x="254762" y="0"/>
                  </a:lnTo>
                  <a:lnTo>
                    <a:pt x="254762" y="11074"/>
                  </a:lnTo>
                  <a:lnTo>
                    <a:pt x="254762" y="22148"/>
                  </a:lnTo>
                  <a:lnTo>
                    <a:pt x="265836" y="22148"/>
                  </a:lnTo>
                  <a:lnTo>
                    <a:pt x="265836" y="11074"/>
                  </a:lnTo>
                  <a:lnTo>
                    <a:pt x="265836" y="0"/>
                  </a:lnTo>
                  <a:close/>
                </a:path>
                <a:path w="631825" h="33654">
                  <a:moveTo>
                    <a:pt x="276923" y="0"/>
                  </a:moveTo>
                  <a:lnTo>
                    <a:pt x="265849" y="0"/>
                  </a:lnTo>
                  <a:lnTo>
                    <a:pt x="265849" y="11074"/>
                  </a:lnTo>
                  <a:lnTo>
                    <a:pt x="276923" y="11074"/>
                  </a:lnTo>
                  <a:lnTo>
                    <a:pt x="276923" y="0"/>
                  </a:lnTo>
                  <a:close/>
                </a:path>
                <a:path w="631825" h="33654">
                  <a:moveTo>
                    <a:pt x="287997" y="11074"/>
                  </a:moveTo>
                  <a:lnTo>
                    <a:pt x="276923" y="11074"/>
                  </a:lnTo>
                  <a:lnTo>
                    <a:pt x="276923" y="22148"/>
                  </a:lnTo>
                  <a:lnTo>
                    <a:pt x="287997" y="22148"/>
                  </a:lnTo>
                  <a:lnTo>
                    <a:pt x="287997" y="11074"/>
                  </a:lnTo>
                  <a:close/>
                </a:path>
                <a:path w="631825" h="33654">
                  <a:moveTo>
                    <a:pt x="299072" y="0"/>
                  </a:moveTo>
                  <a:lnTo>
                    <a:pt x="287997" y="0"/>
                  </a:lnTo>
                  <a:lnTo>
                    <a:pt x="287997" y="11074"/>
                  </a:lnTo>
                  <a:lnTo>
                    <a:pt x="299072" y="11074"/>
                  </a:lnTo>
                  <a:lnTo>
                    <a:pt x="299072" y="0"/>
                  </a:lnTo>
                  <a:close/>
                </a:path>
                <a:path w="631825" h="33654">
                  <a:moveTo>
                    <a:pt x="376605" y="0"/>
                  </a:moveTo>
                  <a:lnTo>
                    <a:pt x="365531" y="0"/>
                  </a:lnTo>
                  <a:lnTo>
                    <a:pt x="365531" y="11074"/>
                  </a:lnTo>
                  <a:lnTo>
                    <a:pt x="354457" y="11074"/>
                  </a:lnTo>
                  <a:lnTo>
                    <a:pt x="354457" y="0"/>
                  </a:lnTo>
                  <a:lnTo>
                    <a:pt x="343382" y="0"/>
                  </a:lnTo>
                  <a:lnTo>
                    <a:pt x="343382" y="11074"/>
                  </a:lnTo>
                  <a:lnTo>
                    <a:pt x="332308" y="11074"/>
                  </a:lnTo>
                  <a:lnTo>
                    <a:pt x="321233" y="11074"/>
                  </a:lnTo>
                  <a:lnTo>
                    <a:pt x="321233" y="22148"/>
                  </a:lnTo>
                  <a:lnTo>
                    <a:pt x="332308" y="22148"/>
                  </a:lnTo>
                  <a:lnTo>
                    <a:pt x="343382" y="22148"/>
                  </a:lnTo>
                  <a:lnTo>
                    <a:pt x="354457" y="22148"/>
                  </a:lnTo>
                  <a:lnTo>
                    <a:pt x="365531" y="22148"/>
                  </a:lnTo>
                  <a:lnTo>
                    <a:pt x="376605" y="22148"/>
                  </a:lnTo>
                  <a:lnTo>
                    <a:pt x="376605" y="11074"/>
                  </a:lnTo>
                  <a:lnTo>
                    <a:pt x="376605" y="0"/>
                  </a:lnTo>
                  <a:close/>
                </a:path>
                <a:path w="631825" h="33654">
                  <a:moveTo>
                    <a:pt x="409841" y="0"/>
                  </a:moveTo>
                  <a:lnTo>
                    <a:pt x="398767" y="0"/>
                  </a:lnTo>
                  <a:lnTo>
                    <a:pt x="398767" y="11074"/>
                  </a:lnTo>
                  <a:lnTo>
                    <a:pt x="387692" y="11074"/>
                  </a:lnTo>
                  <a:lnTo>
                    <a:pt x="376618" y="11074"/>
                  </a:lnTo>
                  <a:lnTo>
                    <a:pt x="376618" y="22148"/>
                  </a:lnTo>
                  <a:lnTo>
                    <a:pt x="387692" y="22148"/>
                  </a:lnTo>
                  <a:lnTo>
                    <a:pt x="398767" y="22148"/>
                  </a:lnTo>
                  <a:lnTo>
                    <a:pt x="409841" y="22148"/>
                  </a:lnTo>
                  <a:lnTo>
                    <a:pt x="409841" y="11074"/>
                  </a:lnTo>
                  <a:lnTo>
                    <a:pt x="409841" y="0"/>
                  </a:lnTo>
                  <a:close/>
                </a:path>
                <a:path w="631825" h="33654">
                  <a:moveTo>
                    <a:pt x="431990" y="0"/>
                  </a:moveTo>
                  <a:lnTo>
                    <a:pt x="420916" y="0"/>
                  </a:lnTo>
                  <a:lnTo>
                    <a:pt x="420916" y="11074"/>
                  </a:lnTo>
                  <a:lnTo>
                    <a:pt x="420916" y="22148"/>
                  </a:lnTo>
                  <a:lnTo>
                    <a:pt x="431990" y="22148"/>
                  </a:lnTo>
                  <a:lnTo>
                    <a:pt x="431990" y="11074"/>
                  </a:lnTo>
                  <a:lnTo>
                    <a:pt x="431990" y="0"/>
                  </a:lnTo>
                  <a:close/>
                </a:path>
                <a:path w="631825" h="33654">
                  <a:moveTo>
                    <a:pt x="487375" y="0"/>
                  </a:moveTo>
                  <a:lnTo>
                    <a:pt x="476300" y="0"/>
                  </a:lnTo>
                  <a:lnTo>
                    <a:pt x="476300" y="11074"/>
                  </a:lnTo>
                  <a:lnTo>
                    <a:pt x="465226" y="11074"/>
                  </a:lnTo>
                  <a:lnTo>
                    <a:pt x="465226" y="0"/>
                  </a:lnTo>
                  <a:lnTo>
                    <a:pt x="454152" y="0"/>
                  </a:lnTo>
                  <a:lnTo>
                    <a:pt x="454152" y="11074"/>
                  </a:lnTo>
                  <a:lnTo>
                    <a:pt x="454152" y="22148"/>
                  </a:lnTo>
                  <a:lnTo>
                    <a:pt x="465226" y="22148"/>
                  </a:lnTo>
                  <a:lnTo>
                    <a:pt x="476300" y="22148"/>
                  </a:lnTo>
                  <a:lnTo>
                    <a:pt x="487375" y="22148"/>
                  </a:lnTo>
                  <a:lnTo>
                    <a:pt x="487375" y="11074"/>
                  </a:lnTo>
                  <a:lnTo>
                    <a:pt x="487375" y="0"/>
                  </a:lnTo>
                  <a:close/>
                </a:path>
                <a:path w="631825" h="33654">
                  <a:moveTo>
                    <a:pt x="498462" y="0"/>
                  </a:moveTo>
                  <a:lnTo>
                    <a:pt x="487387" y="0"/>
                  </a:lnTo>
                  <a:lnTo>
                    <a:pt x="487387" y="11074"/>
                  </a:lnTo>
                  <a:lnTo>
                    <a:pt x="498462" y="11074"/>
                  </a:lnTo>
                  <a:lnTo>
                    <a:pt x="498462" y="0"/>
                  </a:lnTo>
                  <a:close/>
                </a:path>
                <a:path w="631825" h="33654">
                  <a:moveTo>
                    <a:pt x="531685" y="0"/>
                  </a:moveTo>
                  <a:lnTo>
                    <a:pt x="520611" y="0"/>
                  </a:lnTo>
                  <a:lnTo>
                    <a:pt x="509536" y="0"/>
                  </a:lnTo>
                  <a:lnTo>
                    <a:pt x="509536" y="11074"/>
                  </a:lnTo>
                  <a:lnTo>
                    <a:pt x="520611" y="11074"/>
                  </a:lnTo>
                  <a:lnTo>
                    <a:pt x="520611" y="22148"/>
                  </a:lnTo>
                  <a:lnTo>
                    <a:pt x="531685" y="22148"/>
                  </a:lnTo>
                  <a:lnTo>
                    <a:pt x="531685" y="11074"/>
                  </a:lnTo>
                  <a:lnTo>
                    <a:pt x="531685" y="0"/>
                  </a:lnTo>
                  <a:close/>
                </a:path>
                <a:path w="631825" h="33654">
                  <a:moveTo>
                    <a:pt x="564908" y="0"/>
                  </a:moveTo>
                  <a:lnTo>
                    <a:pt x="553847" y="0"/>
                  </a:lnTo>
                  <a:lnTo>
                    <a:pt x="553847" y="11074"/>
                  </a:lnTo>
                  <a:lnTo>
                    <a:pt x="553847" y="22148"/>
                  </a:lnTo>
                  <a:lnTo>
                    <a:pt x="564908" y="22148"/>
                  </a:lnTo>
                  <a:lnTo>
                    <a:pt x="564908" y="11074"/>
                  </a:lnTo>
                  <a:lnTo>
                    <a:pt x="564908" y="0"/>
                  </a:lnTo>
                  <a:close/>
                </a:path>
                <a:path w="631825" h="33654">
                  <a:moveTo>
                    <a:pt x="598131" y="0"/>
                  </a:moveTo>
                  <a:lnTo>
                    <a:pt x="587057" y="0"/>
                  </a:lnTo>
                  <a:lnTo>
                    <a:pt x="575995" y="0"/>
                  </a:lnTo>
                  <a:lnTo>
                    <a:pt x="575995" y="11074"/>
                  </a:lnTo>
                  <a:lnTo>
                    <a:pt x="575995" y="22148"/>
                  </a:lnTo>
                  <a:lnTo>
                    <a:pt x="587057" y="22148"/>
                  </a:lnTo>
                  <a:lnTo>
                    <a:pt x="598131" y="22148"/>
                  </a:lnTo>
                  <a:lnTo>
                    <a:pt x="598131" y="11074"/>
                  </a:lnTo>
                  <a:lnTo>
                    <a:pt x="598131" y="0"/>
                  </a:lnTo>
                  <a:close/>
                </a:path>
                <a:path w="631825" h="33654">
                  <a:moveTo>
                    <a:pt x="609219" y="0"/>
                  </a:moveTo>
                  <a:lnTo>
                    <a:pt x="598157" y="0"/>
                  </a:lnTo>
                  <a:lnTo>
                    <a:pt x="598157" y="11074"/>
                  </a:lnTo>
                  <a:lnTo>
                    <a:pt x="598157" y="22148"/>
                  </a:lnTo>
                  <a:lnTo>
                    <a:pt x="609219" y="22148"/>
                  </a:lnTo>
                  <a:lnTo>
                    <a:pt x="609219" y="11074"/>
                  </a:lnTo>
                  <a:lnTo>
                    <a:pt x="609219" y="0"/>
                  </a:lnTo>
                  <a:close/>
                </a:path>
                <a:path w="631825" h="33654">
                  <a:moveTo>
                    <a:pt x="631380" y="0"/>
                  </a:moveTo>
                  <a:lnTo>
                    <a:pt x="620306" y="0"/>
                  </a:lnTo>
                  <a:lnTo>
                    <a:pt x="620306" y="11074"/>
                  </a:lnTo>
                  <a:lnTo>
                    <a:pt x="620306" y="22148"/>
                  </a:lnTo>
                  <a:lnTo>
                    <a:pt x="631380" y="22148"/>
                  </a:lnTo>
                  <a:lnTo>
                    <a:pt x="631380" y="11074"/>
                  </a:lnTo>
                  <a:lnTo>
                    <a:pt x="6313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6088443" y="4086872"/>
              <a:ext cx="121920" cy="0"/>
            </a:xfrm>
            <a:custGeom>
              <a:avLst/>
              <a:gdLst/>
              <a:ahLst/>
              <a:cxnLst/>
              <a:rect l="l" t="t" r="r" b="b"/>
              <a:pathLst>
                <a:path w="121920">
                  <a:moveTo>
                    <a:pt x="0" y="0"/>
                  </a:moveTo>
                  <a:lnTo>
                    <a:pt x="121843" y="0"/>
                  </a:lnTo>
                </a:path>
              </a:pathLst>
            </a:custGeom>
            <a:ln w="11074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6243523" y="4081335"/>
              <a:ext cx="199390" cy="11430"/>
            </a:xfrm>
            <a:custGeom>
              <a:avLst/>
              <a:gdLst/>
              <a:ahLst/>
              <a:cxnLst/>
              <a:rect l="l" t="t" r="r" b="b"/>
              <a:pathLst>
                <a:path w="199389" h="11429">
                  <a:moveTo>
                    <a:pt x="33223" y="0"/>
                  </a:moveTo>
                  <a:lnTo>
                    <a:pt x="22148" y="0"/>
                  </a:lnTo>
                  <a:lnTo>
                    <a:pt x="11074" y="0"/>
                  </a:lnTo>
                  <a:lnTo>
                    <a:pt x="0" y="0"/>
                  </a:lnTo>
                  <a:lnTo>
                    <a:pt x="0" y="11074"/>
                  </a:lnTo>
                  <a:lnTo>
                    <a:pt x="11074" y="11074"/>
                  </a:lnTo>
                  <a:lnTo>
                    <a:pt x="22148" y="11074"/>
                  </a:lnTo>
                  <a:lnTo>
                    <a:pt x="33223" y="11074"/>
                  </a:lnTo>
                  <a:lnTo>
                    <a:pt x="33223" y="0"/>
                  </a:lnTo>
                  <a:close/>
                </a:path>
                <a:path w="199389" h="11429">
                  <a:moveTo>
                    <a:pt x="55384" y="0"/>
                  </a:moveTo>
                  <a:lnTo>
                    <a:pt x="44310" y="0"/>
                  </a:lnTo>
                  <a:lnTo>
                    <a:pt x="33235" y="0"/>
                  </a:lnTo>
                  <a:lnTo>
                    <a:pt x="33235" y="11074"/>
                  </a:lnTo>
                  <a:lnTo>
                    <a:pt x="44310" y="11074"/>
                  </a:lnTo>
                  <a:lnTo>
                    <a:pt x="55384" y="11074"/>
                  </a:lnTo>
                  <a:lnTo>
                    <a:pt x="55384" y="0"/>
                  </a:lnTo>
                  <a:close/>
                </a:path>
                <a:path w="199389" h="11429">
                  <a:moveTo>
                    <a:pt x="88607" y="0"/>
                  </a:moveTo>
                  <a:lnTo>
                    <a:pt x="77533" y="0"/>
                  </a:lnTo>
                  <a:lnTo>
                    <a:pt x="77533" y="11074"/>
                  </a:lnTo>
                  <a:lnTo>
                    <a:pt x="88607" y="11074"/>
                  </a:lnTo>
                  <a:lnTo>
                    <a:pt x="88607" y="0"/>
                  </a:lnTo>
                  <a:close/>
                </a:path>
                <a:path w="199389" h="11429">
                  <a:moveTo>
                    <a:pt x="143992" y="0"/>
                  </a:moveTo>
                  <a:lnTo>
                    <a:pt x="132918" y="0"/>
                  </a:lnTo>
                  <a:lnTo>
                    <a:pt x="121843" y="0"/>
                  </a:lnTo>
                  <a:lnTo>
                    <a:pt x="121843" y="11074"/>
                  </a:lnTo>
                  <a:lnTo>
                    <a:pt x="132918" y="11074"/>
                  </a:lnTo>
                  <a:lnTo>
                    <a:pt x="143992" y="11074"/>
                  </a:lnTo>
                  <a:lnTo>
                    <a:pt x="143992" y="0"/>
                  </a:lnTo>
                  <a:close/>
                </a:path>
                <a:path w="199389" h="11429">
                  <a:moveTo>
                    <a:pt x="155079" y="0"/>
                  </a:moveTo>
                  <a:lnTo>
                    <a:pt x="144005" y="0"/>
                  </a:lnTo>
                  <a:lnTo>
                    <a:pt x="144005" y="11074"/>
                  </a:lnTo>
                  <a:lnTo>
                    <a:pt x="155079" y="11074"/>
                  </a:lnTo>
                  <a:lnTo>
                    <a:pt x="155079" y="0"/>
                  </a:lnTo>
                  <a:close/>
                </a:path>
                <a:path w="199389" h="11429">
                  <a:moveTo>
                    <a:pt x="199377" y="0"/>
                  </a:moveTo>
                  <a:lnTo>
                    <a:pt x="188302" y="0"/>
                  </a:lnTo>
                  <a:lnTo>
                    <a:pt x="188302" y="11074"/>
                  </a:lnTo>
                  <a:lnTo>
                    <a:pt x="199377" y="11074"/>
                  </a:lnTo>
                  <a:lnTo>
                    <a:pt x="19937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6453987" y="4086872"/>
              <a:ext cx="133350" cy="0"/>
            </a:xfrm>
            <a:custGeom>
              <a:avLst/>
              <a:gdLst/>
              <a:ahLst/>
              <a:cxnLst/>
              <a:rect l="l" t="t" r="r" b="b"/>
              <a:pathLst>
                <a:path w="133350">
                  <a:moveTo>
                    <a:pt x="0" y="0"/>
                  </a:moveTo>
                  <a:lnTo>
                    <a:pt x="132918" y="0"/>
                  </a:lnTo>
                </a:path>
              </a:pathLst>
            </a:custGeom>
            <a:ln w="11074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5955525" y="4092409"/>
              <a:ext cx="631825" cy="22225"/>
            </a:xfrm>
            <a:custGeom>
              <a:avLst/>
              <a:gdLst/>
              <a:ahLst/>
              <a:cxnLst/>
              <a:rect l="l" t="t" r="r" b="b"/>
              <a:pathLst>
                <a:path w="631825" h="22225">
                  <a:moveTo>
                    <a:pt x="11074" y="0"/>
                  </a:moveTo>
                  <a:lnTo>
                    <a:pt x="0" y="0"/>
                  </a:lnTo>
                  <a:lnTo>
                    <a:pt x="0" y="11074"/>
                  </a:lnTo>
                  <a:lnTo>
                    <a:pt x="0" y="22148"/>
                  </a:lnTo>
                  <a:lnTo>
                    <a:pt x="11074" y="22148"/>
                  </a:lnTo>
                  <a:lnTo>
                    <a:pt x="11074" y="11087"/>
                  </a:lnTo>
                  <a:lnTo>
                    <a:pt x="11074" y="0"/>
                  </a:lnTo>
                  <a:close/>
                </a:path>
                <a:path w="631825" h="22225">
                  <a:moveTo>
                    <a:pt x="77533" y="0"/>
                  </a:moveTo>
                  <a:lnTo>
                    <a:pt x="66459" y="0"/>
                  </a:lnTo>
                  <a:lnTo>
                    <a:pt x="66459" y="11087"/>
                  </a:lnTo>
                  <a:lnTo>
                    <a:pt x="77533" y="11087"/>
                  </a:lnTo>
                  <a:lnTo>
                    <a:pt x="77533" y="0"/>
                  </a:lnTo>
                  <a:close/>
                </a:path>
                <a:path w="631825" h="22225">
                  <a:moveTo>
                    <a:pt x="132918" y="0"/>
                  </a:moveTo>
                  <a:lnTo>
                    <a:pt x="121843" y="0"/>
                  </a:lnTo>
                  <a:lnTo>
                    <a:pt x="110769" y="0"/>
                  </a:lnTo>
                  <a:lnTo>
                    <a:pt x="110769" y="11087"/>
                  </a:lnTo>
                  <a:lnTo>
                    <a:pt x="121843" y="11087"/>
                  </a:lnTo>
                  <a:lnTo>
                    <a:pt x="132918" y="11087"/>
                  </a:lnTo>
                  <a:lnTo>
                    <a:pt x="132918" y="0"/>
                  </a:lnTo>
                  <a:close/>
                </a:path>
                <a:path w="631825" h="22225">
                  <a:moveTo>
                    <a:pt x="177228" y="0"/>
                  </a:moveTo>
                  <a:lnTo>
                    <a:pt x="166154" y="0"/>
                  </a:lnTo>
                  <a:lnTo>
                    <a:pt x="166154" y="11087"/>
                  </a:lnTo>
                  <a:lnTo>
                    <a:pt x="177228" y="11087"/>
                  </a:lnTo>
                  <a:lnTo>
                    <a:pt x="177228" y="0"/>
                  </a:lnTo>
                  <a:close/>
                </a:path>
                <a:path w="631825" h="22225">
                  <a:moveTo>
                    <a:pt x="210451" y="0"/>
                  </a:moveTo>
                  <a:lnTo>
                    <a:pt x="199377" y="0"/>
                  </a:lnTo>
                  <a:lnTo>
                    <a:pt x="199377" y="11087"/>
                  </a:lnTo>
                  <a:lnTo>
                    <a:pt x="210451" y="11087"/>
                  </a:lnTo>
                  <a:lnTo>
                    <a:pt x="210451" y="0"/>
                  </a:lnTo>
                  <a:close/>
                </a:path>
                <a:path w="631825" h="22225">
                  <a:moveTo>
                    <a:pt x="243687" y="0"/>
                  </a:moveTo>
                  <a:lnTo>
                    <a:pt x="232613" y="0"/>
                  </a:lnTo>
                  <a:lnTo>
                    <a:pt x="221538" y="0"/>
                  </a:lnTo>
                  <a:lnTo>
                    <a:pt x="210464" y="0"/>
                  </a:lnTo>
                  <a:lnTo>
                    <a:pt x="210464" y="11087"/>
                  </a:lnTo>
                  <a:lnTo>
                    <a:pt x="221538" y="11087"/>
                  </a:lnTo>
                  <a:lnTo>
                    <a:pt x="232613" y="11087"/>
                  </a:lnTo>
                  <a:lnTo>
                    <a:pt x="243687" y="11087"/>
                  </a:lnTo>
                  <a:lnTo>
                    <a:pt x="243687" y="0"/>
                  </a:lnTo>
                  <a:close/>
                </a:path>
                <a:path w="631825" h="22225">
                  <a:moveTo>
                    <a:pt x="265836" y="0"/>
                  </a:moveTo>
                  <a:lnTo>
                    <a:pt x="254762" y="0"/>
                  </a:lnTo>
                  <a:lnTo>
                    <a:pt x="254762" y="11087"/>
                  </a:lnTo>
                  <a:lnTo>
                    <a:pt x="265836" y="11087"/>
                  </a:lnTo>
                  <a:lnTo>
                    <a:pt x="265836" y="0"/>
                  </a:lnTo>
                  <a:close/>
                </a:path>
                <a:path w="631825" h="22225">
                  <a:moveTo>
                    <a:pt x="276923" y="0"/>
                  </a:moveTo>
                  <a:lnTo>
                    <a:pt x="265849" y="0"/>
                  </a:lnTo>
                  <a:lnTo>
                    <a:pt x="265849" y="11087"/>
                  </a:lnTo>
                  <a:lnTo>
                    <a:pt x="276923" y="11087"/>
                  </a:lnTo>
                  <a:lnTo>
                    <a:pt x="276923" y="0"/>
                  </a:lnTo>
                  <a:close/>
                </a:path>
                <a:path w="631825" h="22225">
                  <a:moveTo>
                    <a:pt x="299072" y="0"/>
                  </a:moveTo>
                  <a:lnTo>
                    <a:pt x="287997" y="0"/>
                  </a:lnTo>
                  <a:lnTo>
                    <a:pt x="287997" y="11087"/>
                  </a:lnTo>
                  <a:lnTo>
                    <a:pt x="299072" y="11087"/>
                  </a:lnTo>
                  <a:lnTo>
                    <a:pt x="299072" y="0"/>
                  </a:lnTo>
                  <a:close/>
                </a:path>
                <a:path w="631825" h="22225">
                  <a:moveTo>
                    <a:pt x="343382" y="0"/>
                  </a:moveTo>
                  <a:lnTo>
                    <a:pt x="332308" y="0"/>
                  </a:lnTo>
                  <a:lnTo>
                    <a:pt x="332308" y="11087"/>
                  </a:lnTo>
                  <a:lnTo>
                    <a:pt x="343382" y="11087"/>
                  </a:lnTo>
                  <a:lnTo>
                    <a:pt x="343382" y="0"/>
                  </a:lnTo>
                  <a:close/>
                </a:path>
                <a:path w="631825" h="22225">
                  <a:moveTo>
                    <a:pt x="365531" y="0"/>
                  </a:moveTo>
                  <a:lnTo>
                    <a:pt x="354457" y="0"/>
                  </a:lnTo>
                  <a:lnTo>
                    <a:pt x="354457" y="11087"/>
                  </a:lnTo>
                  <a:lnTo>
                    <a:pt x="365531" y="11087"/>
                  </a:lnTo>
                  <a:lnTo>
                    <a:pt x="365531" y="0"/>
                  </a:lnTo>
                  <a:close/>
                </a:path>
                <a:path w="631825" h="22225">
                  <a:moveTo>
                    <a:pt x="431990" y="0"/>
                  </a:moveTo>
                  <a:lnTo>
                    <a:pt x="420916" y="0"/>
                  </a:lnTo>
                  <a:lnTo>
                    <a:pt x="409841" y="0"/>
                  </a:lnTo>
                  <a:lnTo>
                    <a:pt x="398767" y="0"/>
                  </a:lnTo>
                  <a:lnTo>
                    <a:pt x="387692" y="0"/>
                  </a:lnTo>
                  <a:lnTo>
                    <a:pt x="387692" y="11087"/>
                  </a:lnTo>
                  <a:lnTo>
                    <a:pt x="398767" y="11087"/>
                  </a:lnTo>
                  <a:lnTo>
                    <a:pt x="409841" y="11087"/>
                  </a:lnTo>
                  <a:lnTo>
                    <a:pt x="420916" y="11087"/>
                  </a:lnTo>
                  <a:lnTo>
                    <a:pt x="431990" y="11087"/>
                  </a:lnTo>
                  <a:lnTo>
                    <a:pt x="431990" y="0"/>
                  </a:lnTo>
                  <a:close/>
                </a:path>
                <a:path w="631825" h="22225">
                  <a:moveTo>
                    <a:pt x="443077" y="0"/>
                  </a:moveTo>
                  <a:lnTo>
                    <a:pt x="432003" y="0"/>
                  </a:lnTo>
                  <a:lnTo>
                    <a:pt x="432003" y="11087"/>
                  </a:lnTo>
                  <a:lnTo>
                    <a:pt x="443077" y="11087"/>
                  </a:lnTo>
                  <a:lnTo>
                    <a:pt x="443077" y="0"/>
                  </a:lnTo>
                  <a:close/>
                </a:path>
                <a:path w="631825" h="22225">
                  <a:moveTo>
                    <a:pt x="487375" y="0"/>
                  </a:moveTo>
                  <a:lnTo>
                    <a:pt x="476300" y="0"/>
                  </a:lnTo>
                  <a:lnTo>
                    <a:pt x="465226" y="0"/>
                  </a:lnTo>
                  <a:lnTo>
                    <a:pt x="454152" y="0"/>
                  </a:lnTo>
                  <a:lnTo>
                    <a:pt x="454152" y="11087"/>
                  </a:lnTo>
                  <a:lnTo>
                    <a:pt x="465226" y="11087"/>
                  </a:lnTo>
                  <a:lnTo>
                    <a:pt x="476300" y="11087"/>
                  </a:lnTo>
                  <a:lnTo>
                    <a:pt x="487375" y="11087"/>
                  </a:lnTo>
                  <a:lnTo>
                    <a:pt x="487375" y="0"/>
                  </a:lnTo>
                  <a:close/>
                </a:path>
                <a:path w="631825" h="22225">
                  <a:moveTo>
                    <a:pt x="520611" y="0"/>
                  </a:moveTo>
                  <a:lnTo>
                    <a:pt x="509536" y="0"/>
                  </a:lnTo>
                  <a:lnTo>
                    <a:pt x="509536" y="11087"/>
                  </a:lnTo>
                  <a:lnTo>
                    <a:pt x="520611" y="11087"/>
                  </a:lnTo>
                  <a:lnTo>
                    <a:pt x="520611" y="0"/>
                  </a:lnTo>
                  <a:close/>
                </a:path>
                <a:path w="631825" h="22225">
                  <a:moveTo>
                    <a:pt x="564908" y="0"/>
                  </a:moveTo>
                  <a:lnTo>
                    <a:pt x="553847" y="0"/>
                  </a:lnTo>
                  <a:lnTo>
                    <a:pt x="553847" y="11087"/>
                  </a:lnTo>
                  <a:lnTo>
                    <a:pt x="564908" y="11087"/>
                  </a:lnTo>
                  <a:lnTo>
                    <a:pt x="564908" y="0"/>
                  </a:lnTo>
                  <a:close/>
                </a:path>
                <a:path w="631825" h="22225">
                  <a:moveTo>
                    <a:pt x="631380" y="0"/>
                  </a:moveTo>
                  <a:lnTo>
                    <a:pt x="620306" y="0"/>
                  </a:lnTo>
                  <a:lnTo>
                    <a:pt x="620306" y="11087"/>
                  </a:lnTo>
                  <a:lnTo>
                    <a:pt x="631380" y="11087"/>
                  </a:lnTo>
                  <a:lnTo>
                    <a:pt x="6313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5966599" y="4109021"/>
              <a:ext cx="620395" cy="0"/>
            </a:xfrm>
            <a:custGeom>
              <a:avLst/>
              <a:gdLst/>
              <a:ahLst/>
              <a:cxnLst/>
              <a:rect l="l" t="t" r="r" b="b"/>
              <a:pathLst>
                <a:path w="620395">
                  <a:moveTo>
                    <a:pt x="0" y="0"/>
                  </a:moveTo>
                  <a:lnTo>
                    <a:pt x="620306" y="0"/>
                  </a:lnTo>
                </a:path>
              </a:pathLst>
            </a:custGeom>
            <a:ln w="11074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5955525" y="4114571"/>
              <a:ext cx="631825" cy="33655"/>
            </a:xfrm>
            <a:custGeom>
              <a:avLst/>
              <a:gdLst/>
              <a:ahLst/>
              <a:cxnLst/>
              <a:rect l="l" t="t" r="r" b="b"/>
              <a:pathLst>
                <a:path w="631825" h="33654">
                  <a:moveTo>
                    <a:pt x="22148" y="22148"/>
                  </a:moveTo>
                  <a:lnTo>
                    <a:pt x="11074" y="22148"/>
                  </a:lnTo>
                  <a:lnTo>
                    <a:pt x="11074" y="11074"/>
                  </a:lnTo>
                  <a:lnTo>
                    <a:pt x="0" y="11074"/>
                  </a:lnTo>
                  <a:lnTo>
                    <a:pt x="0" y="22148"/>
                  </a:lnTo>
                  <a:lnTo>
                    <a:pt x="0" y="33223"/>
                  </a:lnTo>
                  <a:lnTo>
                    <a:pt x="11074" y="33223"/>
                  </a:lnTo>
                  <a:lnTo>
                    <a:pt x="22148" y="33223"/>
                  </a:lnTo>
                  <a:lnTo>
                    <a:pt x="22148" y="22148"/>
                  </a:lnTo>
                  <a:close/>
                </a:path>
                <a:path w="631825" h="33654">
                  <a:moveTo>
                    <a:pt x="44297" y="11074"/>
                  </a:moveTo>
                  <a:lnTo>
                    <a:pt x="33223" y="11074"/>
                  </a:lnTo>
                  <a:lnTo>
                    <a:pt x="22148" y="11074"/>
                  </a:lnTo>
                  <a:lnTo>
                    <a:pt x="22148" y="22148"/>
                  </a:lnTo>
                  <a:lnTo>
                    <a:pt x="33223" y="22148"/>
                  </a:lnTo>
                  <a:lnTo>
                    <a:pt x="44297" y="22148"/>
                  </a:lnTo>
                  <a:lnTo>
                    <a:pt x="44297" y="11074"/>
                  </a:lnTo>
                  <a:close/>
                </a:path>
                <a:path w="631825" h="33654">
                  <a:moveTo>
                    <a:pt x="99682" y="0"/>
                  </a:moveTo>
                  <a:lnTo>
                    <a:pt x="88607" y="0"/>
                  </a:lnTo>
                  <a:lnTo>
                    <a:pt x="88607" y="11074"/>
                  </a:lnTo>
                  <a:lnTo>
                    <a:pt x="77533" y="11074"/>
                  </a:lnTo>
                  <a:lnTo>
                    <a:pt x="66459" y="11074"/>
                  </a:lnTo>
                  <a:lnTo>
                    <a:pt x="55384" y="11074"/>
                  </a:lnTo>
                  <a:lnTo>
                    <a:pt x="55384" y="22148"/>
                  </a:lnTo>
                  <a:lnTo>
                    <a:pt x="44310" y="22148"/>
                  </a:lnTo>
                  <a:lnTo>
                    <a:pt x="44310" y="33223"/>
                  </a:lnTo>
                  <a:lnTo>
                    <a:pt x="55384" y="33223"/>
                  </a:lnTo>
                  <a:lnTo>
                    <a:pt x="66459" y="33223"/>
                  </a:lnTo>
                  <a:lnTo>
                    <a:pt x="66459" y="22148"/>
                  </a:lnTo>
                  <a:lnTo>
                    <a:pt x="77533" y="22148"/>
                  </a:lnTo>
                  <a:lnTo>
                    <a:pt x="77533" y="33223"/>
                  </a:lnTo>
                  <a:lnTo>
                    <a:pt x="88607" y="33223"/>
                  </a:lnTo>
                  <a:lnTo>
                    <a:pt x="99682" y="33223"/>
                  </a:lnTo>
                  <a:lnTo>
                    <a:pt x="99682" y="22148"/>
                  </a:lnTo>
                  <a:lnTo>
                    <a:pt x="88607" y="22148"/>
                  </a:lnTo>
                  <a:lnTo>
                    <a:pt x="88607" y="11087"/>
                  </a:lnTo>
                  <a:lnTo>
                    <a:pt x="99682" y="11087"/>
                  </a:lnTo>
                  <a:lnTo>
                    <a:pt x="99682" y="0"/>
                  </a:lnTo>
                  <a:close/>
                </a:path>
                <a:path w="631825" h="33654">
                  <a:moveTo>
                    <a:pt x="121843" y="22148"/>
                  </a:moveTo>
                  <a:lnTo>
                    <a:pt x="110769" y="22148"/>
                  </a:lnTo>
                  <a:lnTo>
                    <a:pt x="110769" y="11074"/>
                  </a:lnTo>
                  <a:lnTo>
                    <a:pt x="99695" y="11074"/>
                  </a:lnTo>
                  <a:lnTo>
                    <a:pt x="99695" y="22148"/>
                  </a:lnTo>
                  <a:lnTo>
                    <a:pt x="99695" y="33223"/>
                  </a:lnTo>
                  <a:lnTo>
                    <a:pt x="110769" y="33223"/>
                  </a:lnTo>
                  <a:lnTo>
                    <a:pt x="121843" y="33223"/>
                  </a:lnTo>
                  <a:lnTo>
                    <a:pt x="121843" y="22148"/>
                  </a:lnTo>
                  <a:close/>
                </a:path>
                <a:path w="631825" h="33654">
                  <a:moveTo>
                    <a:pt x="155067" y="0"/>
                  </a:moveTo>
                  <a:lnTo>
                    <a:pt x="143992" y="0"/>
                  </a:lnTo>
                  <a:lnTo>
                    <a:pt x="132918" y="0"/>
                  </a:lnTo>
                  <a:lnTo>
                    <a:pt x="132918" y="11074"/>
                  </a:lnTo>
                  <a:lnTo>
                    <a:pt x="121843" y="11074"/>
                  </a:lnTo>
                  <a:lnTo>
                    <a:pt x="121843" y="22148"/>
                  </a:lnTo>
                  <a:lnTo>
                    <a:pt x="132918" y="22148"/>
                  </a:lnTo>
                  <a:lnTo>
                    <a:pt x="143992" y="22148"/>
                  </a:lnTo>
                  <a:lnTo>
                    <a:pt x="143992" y="11087"/>
                  </a:lnTo>
                  <a:lnTo>
                    <a:pt x="155067" y="11087"/>
                  </a:lnTo>
                  <a:lnTo>
                    <a:pt x="155067" y="0"/>
                  </a:lnTo>
                  <a:close/>
                </a:path>
                <a:path w="631825" h="33654">
                  <a:moveTo>
                    <a:pt x="166154" y="22148"/>
                  </a:moveTo>
                  <a:lnTo>
                    <a:pt x="155079" y="22148"/>
                  </a:lnTo>
                  <a:lnTo>
                    <a:pt x="155079" y="33223"/>
                  </a:lnTo>
                  <a:lnTo>
                    <a:pt x="166154" y="33223"/>
                  </a:lnTo>
                  <a:lnTo>
                    <a:pt x="166154" y="22148"/>
                  </a:lnTo>
                  <a:close/>
                </a:path>
                <a:path w="631825" h="33654">
                  <a:moveTo>
                    <a:pt x="210451" y="0"/>
                  </a:moveTo>
                  <a:lnTo>
                    <a:pt x="199377" y="0"/>
                  </a:lnTo>
                  <a:lnTo>
                    <a:pt x="188302" y="0"/>
                  </a:lnTo>
                  <a:lnTo>
                    <a:pt x="177228" y="0"/>
                  </a:lnTo>
                  <a:lnTo>
                    <a:pt x="166154" y="0"/>
                  </a:lnTo>
                  <a:lnTo>
                    <a:pt x="166154" y="11087"/>
                  </a:lnTo>
                  <a:lnTo>
                    <a:pt x="177228" y="11087"/>
                  </a:lnTo>
                  <a:lnTo>
                    <a:pt x="177228" y="22148"/>
                  </a:lnTo>
                  <a:lnTo>
                    <a:pt x="188302" y="22148"/>
                  </a:lnTo>
                  <a:lnTo>
                    <a:pt x="188302" y="33223"/>
                  </a:lnTo>
                  <a:lnTo>
                    <a:pt x="199377" y="33223"/>
                  </a:lnTo>
                  <a:lnTo>
                    <a:pt x="210451" y="33223"/>
                  </a:lnTo>
                  <a:lnTo>
                    <a:pt x="210451" y="22148"/>
                  </a:lnTo>
                  <a:lnTo>
                    <a:pt x="199377" y="22148"/>
                  </a:lnTo>
                  <a:lnTo>
                    <a:pt x="199377" y="11087"/>
                  </a:lnTo>
                  <a:lnTo>
                    <a:pt x="210451" y="11087"/>
                  </a:lnTo>
                  <a:lnTo>
                    <a:pt x="210451" y="0"/>
                  </a:lnTo>
                  <a:close/>
                </a:path>
                <a:path w="631825" h="33654">
                  <a:moveTo>
                    <a:pt x="254762" y="0"/>
                  </a:moveTo>
                  <a:lnTo>
                    <a:pt x="243687" y="0"/>
                  </a:lnTo>
                  <a:lnTo>
                    <a:pt x="243687" y="11074"/>
                  </a:lnTo>
                  <a:lnTo>
                    <a:pt x="232613" y="11074"/>
                  </a:lnTo>
                  <a:lnTo>
                    <a:pt x="232613" y="22148"/>
                  </a:lnTo>
                  <a:lnTo>
                    <a:pt x="221538" y="22148"/>
                  </a:lnTo>
                  <a:lnTo>
                    <a:pt x="210464" y="22148"/>
                  </a:lnTo>
                  <a:lnTo>
                    <a:pt x="210464" y="33223"/>
                  </a:lnTo>
                  <a:lnTo>
                    <a:pt x="221538" y="33223"/>
                  </a:lnTo>
                  <a:lnTo>
                    <a:pt x="232613" y="33223"/>
                  </a:lnTo>
                  <a:lnTo>
                    <a:pt x="243687" y="33223"/>
                  </a:lnTo>
                  <a:lnTo>
                    <a:pt x="243687" y="22148"/>
                  </a:lnTo>
                  <a:lnTo>
                    <a:pt x="243687" y="11087"/>
                  </a:lnTo>
                  <a:lnTo>
                    <a:pt x="254762" y="11087"/>
                  </a:lnTo>
                  <a:lnTo>
                    <a:pt x="254762" y="0"/>
                  </a:lnTo>
                  <a:close/>
                </a:path>
                <a:path w="631825" h="33654">
                  <a:moveTo>
                    <a:pt x="265836" y="22148"/>
                  </a:moveTo>
                  <a:lnTo>
                    <a:pt x="254762" y="22148"/>
                  </a:lnTo>
                  <a:lnTo>
                    <a:pt x="254762" y="33223"/>
                  </a:lnTo>
                  <a:lnTo>
                    <a:pt x="265836" y="33223"/>
                  </a:lnTo>
                  <a:lnTo>
                    <a:pt x="265836" y="22148"/>
                  </a:lnTo>
                  <a:close/>
                </a:path>
                <a:path w="631825" h="33654">
                  <a:moveTo>
                    <a:pt x="321221" y="11074"/>
                  </a:moveTo>
                  <a:lnTo>
                    <a:pt x="310146" y="11074"/>
                  </a:lnTo>
                  <a:lnTo>
                    <a:pt x="299072" y="11074"/>
                  </a:lnTo>
                  <a:lnTo>
                    <a:pt x="299072" y="0"/>
                  </a:lnTo>
                  <a:lnTo>
                    <a:pt x="287997" y="0"/>
                  </a:lnTo>
                  <a:lnTo>
                    <a:pt x="276923" y="0"/>
                  </a:lnTo>
                  <a:lnTo>
                    <a:pt x="265849" y="0"/>
                  </a:lnTo>
                  <a:lnTo>
                    <a:pt x="265849" y="11074"/>
                  </a:lnTo>
                  <a:lnTo>
                    <a:pt x="265849" y="22148"/>
                  </a:lnTo>
                  <a:lnTo>
                    <a:pt x="265849" y="33223"/>
                  </a:lnTo>
                  <a:lnTo>
                    <a:pt x="276923" y="33223"/>
                  </a:lnTo>
                  <a:lnTo>
                    <a:pt x="276923" y="22148"/>
                  </a:lnTo>
                  <a:lnTo>
                    <a:pt x="276923" y="11087"/>
                  </a:lnTo>
                  <a:lnTo>
                    <a:pt x="287997" y="11087"/>
                  </a:lnTo>
                  <a:lnTo>
                    <a:pt x="287997" y="22148"/>
                  </a:lnTo>
                  <a:lnTo>
                    <a:pt x="299072" y="22148"/>
                  </a:lnTo>
                  <a:lnTo>
                    <a:pt x="310146" y="22148"/>
                  </a:lnTo>
                  <a:lnTo>
                    <a:pt x="321221" y="22148"/>
                  </a:lnTo>
                  <a:lnTo>
                    <a:pt x="321221" y="11074"/>
                  </a:lnTo>
                  <a:close/>
                </a:path>
                <a:path w="631825" h="33654">
                  <a:moveTo>
                    <a:pt x="354457" y="22148"/>
                  </a:moveTo>
                  <a:lnTo>
                    <a:pt x="343382" y="22148"/>
                  </a:lnTo>
                  <a:lnTo>
                    <a:pt x="343382" y="11087"/>
                  </a:lnTo>
                  <a:lnTo>
                    <a:pt x="343382" y="0"/>
                  </a:lnTo>
                  <a:lnTo>
                    <a:pt x="332308" y="0"/>
                  </a:lnTo>
                  <a:lnTo>
                    <a:pt x="332308" y="11074"/>
                  </a:lnTo>
                  <a:lnTo>
                    <a:pt x="321233" y="11074"/>
                  </a:lnTo>
                  <a:lnTo>
                    <a:pt x="321233" y="22148"/>
                  </a:lnTo>
                  <a:lnTo>
                    <a:pt x="321233" y="33223"/>
                  </a:lnTo>
                  <a:lnTo>
                    <a:pt x="332308" y="33223"/>
                  </a:lnTo>
                  <a:lnTo>
                    <a:pt x="343382" y="33223"/>
                  </a:lnTo>
                  <a:lnTo>
                    <a:pt x="354457" y="33223"/>
                  </a:lnTo>
                  <a:lnTo>
                    <a:pt x="354457" y="22148"/>
                  </a:lnTo>
                  <a:close/>
                </a:path>
                <a:path w="631825" h="33654">
                  <a:moveTo>
                    <a:pt x="376605" y="0"/>
                  </a:moveTo>
                  <a:lnTo>
                    <a:pt x="365531" y="0"/>
                  </a:lnTo>
                  <a:lnTo>
                    <a:pt x="365531" y="11074"/>
                  </a:lnTo>
                  <a:lnTo>
                    <a:pt x="365531" y="22148"/>
                  </a:lnTo>
                  <a:lnTo>
                    <a:pt x="365531" y="33223"/>
                  </a:lnTo>
                  <a:lnTo>
                    <a:pt x="376605" y="33223"/>
                  </a:lnTo>
                  <a:lnTo>
                    <a:pt x="376605" y="22148"/>
                  </a:lnTo>
                  <a:lnTo>
                    <a:pt x="376605" y="11087"/>
                  </a:lnTo>
                  <a:lnTo>
                    <a:pt x="376605" y="0"/>
                  </a:lnTo>
                  <a:close/>
                </a:path>
                <a:path w="631825" h="33654">
                  <a:moveTo>
                    <a:pt x="420916" y="22148"/>
                  </a:moveTo>
                  <a:lnTo>
                    <a:pt x="409841" y="22148"/>
                  </a:lnTo>
                  <a:lnTo>
                    <a:pt x="398767" y="22148"/>
                  </a:lnTo>
                  <a:lnTo>
                    <a:pt x="398767" y="33223"/>
                  </a:lnTo>
                  <a:lnTo>
                    <a:pt x="409841" y="33223"/>
                  </a:lnTo>
                  <a:lnTo>
                    <a:pt x="420916" y="33223"/>
                  </a:lnTo>
                  <a:lnTo>
                    <a:pt x="420916" y="22148"/>
                  </a:lnTo>
                  <a:close/>
                </a:path>
                <a:path w="631825" h="33654">
                  <a:moveTo>
                    <a:pt x="420916" y="0"/>
                  </a:moveTo>
                  <a:lnTo>
                    <a:pt x="409841" y="0"/>
                  </a:lnTo>
                  <a:lnTo>
                    <a:pt x="398767" y="0"/>
                  </a:lnTo>
                  <a:lnTo>
                    <a:pt x="398767" y="11074"/>
                  </a:lnTo>
                  <a:lnTo>
                    <a:pt x="387692" y="11074"/>
                  </a:lnTo>
                  <a:lnTo>
                    <a:pt x="376618" y="11074"/>
                  </a:lnTo>
                  <a:lnTo>
                    <a:pt x="376618" y="22148"/>
                  </a:lnTo>
                  <a:lnTo>
                    <a:pt x="387692" y="22148"/>
                  </a:lnTo>
                  <a:lnTo>
                    <a:pt x="398767" y="22148"/>
                  </a:lnTo>
                  <a:lnTo>
                    <a:pt x="398767" y="11087"/>
                  </a:lnTo>
                  <a:lnTo>
                    <a:pt x="409841" y="11087"/>
                  </a:lnTo>
                  <a:lnTo>
                    <a:pt x="420916" y="11087"/>
                  </a:lnTo>
                  <a:lnTo>
                    <a:pt x="420916" y="0"/>
                  </a:lnTo>
                  <a:close/>
                </a:path>
                <a:path w="631825" h="33654">
                  <a:moveTo>
                    <a:pt x="465226" y="22148"/>
                  </a:moveTo>
                  <a:lnTo>
                    <a:pt x="454152" y="22148"/>
                  </a:lnTo>
                  <a:lnTo>
                    <a:pt x="454152" y="33223"/>
                  </a:lnTo>
                  <a:lnTo>
                    <a:pt x="465226" y="33223"/>
                  </a:lnTo>
                  <a:lnTo>
                    <a:pt x="465226" y="22148"/>
                  </a:lnTo>
                  <a:close/>
                </a:path>
                <a:path w="631825" h="33654">
                  <a:moveTo>
                    <a:pt x="476300" y="11074"/>
                  </a:moveTo>
                  <a:lnTo>
                    <a:pt x="465226" y="11074"/>
                  </a:lnTo>
                  <a:lnTo>
                    <a:pt x="465226" y="0"/>
                  </a:lnTo>
                  <a:lnTo>
                    <a:pt x="454152" y="0"/>
                  </a:lnTo>
                  <a:lnTo>
                    <a:pt x="443077" y="0"/>
                  </a:lnTo>
                  <a:lnTo>
                    <a:pt x="443077" y="11074"/>
                  </a:lnTo>
                  <a:lnTo>
                    <a:pt x="432003" y="11074"/>
                  </a:lnTo>
                  <a:lnTo>
                    <a:pt x="432003" y="22148"/>
                  </a:lnTo>
                  <a:lnTo>
                    <a:pt x="443077" y="22148"/>
                  </a:lnTo>
                  <a:lnTo>
                    <a:pt x="454152" y="22148"/>
                  </a:lnTo>
                  <a:lnTo>
                    <a:pt x="454152" y="11087"/>
                  </a:lnTo>
                  <a:lnTo>
                    <a:pt x="465226" y="11087"/>
                  </a:lnTo>
                  <a:lnTo>
                    <a:pt x="465226" y="22148"/>
                  </a:lnTo>
                  <a:lnTo>
                    <a:pt x="476300" y="22148"/>
                  </a:lnTo>
                  <a:lnTo>
                    <a:pt x="476300" y="11074"/>
                  </a:lnTo>
                  <a:close/>
                </a:path>
                <a:path w="631825" h="33654">
                  <a:moveTo>
                    <a:pt x="509536" y="11074"/>
                  </a:moveTo>
                  <a:lnTo>
                    <a:pt x="498462" y="11074"/>
                  </a:lnTo>
                  <a:lnTo>
                    <a:pt x="498462" y="22148"/>
                  </a:lnTo>
                  <a:lnTo>
                    <a:pt x="509536" y="22148"/>
                  </a:lnTo>
                  <a:lnTo>
                    <a:pt x="509536" y="11074"/>
                  </a:lnTo>
                  <a:close/>
                </a:path>
                <a:path w="631825" h="33654">
                  <a:moveTo>
                    <a:pt x="542759" y="11074"/>
                  </a:moveTo>
                  <a:lnTo>
                    <a:pt x="531685" y="11074"/>
                  </a:lnTo>
                  <a:lnTo>
                    <a:pt x="520611" y="11074"/>
                  </a:lnTo>
                  <a:lnTo>
                    <a:pt x="520611" y="22148"/>
                  </a:lnTo>
                  <a:lnTo>
                    <a:pt x="531685" y="22148"/>
                  </a:lnTo>
                  <a:lnTo>
                    <a:pt x="542759" y="22148"/>
                  </a:lnTo>
                  <a:lnTo>
                    <a:pt x="542759" y="11074"/>
                  </a:lnTo>
                  <a:close/>
                </a:path>
                <a:path w="631825" h="33654">
                  <a:moveTo>
                    <a:pt x="564908" y="11074"/>
                  </a:moveTo>
                  <a:lnTo>
                    <a:pt x="553847" y="11074"/>
                  </a:lnTo>
                  <a:lnTo>
                    <a:pt x="553847" y="22148"/>
                  </a:lnTo>
                  <a:lnTo>
                    <a:pt x="564908" y="22148"/>
                  </a:lnTo>
                  <a:lnTo>
                    <a:pt x="564908" y="11074"/>
                  </a:lnTo>
                  <a:close/>
                </a:path>
                <a:path w="631825" h="33654">
                  <a:moveTo>
                    <a:pt x="598131" y="11074"/>
                  </a:moveTo>
                  <a:lnTo>
                    <a:pt x="587057" y="11074"/>
                  </a:lnTo>
                  <a:lnTo>
                    <a:pt x="587057" y="22148"/>
                  </a:lnTo>
                  <a:lnTo>
                    <a:pt x="598131" y="22148"/>
                  </a:lnTo>
                  <a:lnTo>
                    <a:pt x="598131" y="11074"/>
                  </a:lnTo>
                  <a:close/>
                </a:path>
                <a:path w="631825" h="33654">
                  <a:moveTo>
                    <a:pt x="620293" y="11074"/>
                  </a:moveTo>
                  <a:lnTo>
                    <a:pt x="609219" y="11074"/>
                  </a:lnTo>
                  <a:lnTo>
                    <a:pt x="609219" y="22148"/>
                  </a:lnTo>
                  <a:lnTo>
                    <a:pt x="620293" y="22148"/>
                  </a:lnTo>
                  <a:lnTo>
                    <a:pt x="620293" y="11074"/>
                  </a:lnTo>
                  <a:close/>
                </a:path>
                <a:path w="631825" h="33654">
                  <a:moveTo>
                    <a:pt x="631380" y="11074"/>
                  </a:moveTo>
                  <a:lnTo>
                    <a:pt x="620306" y="11074"/>
                  </a:lnTo>
                  <a:lnTo>
                    <a:pt x="620306" y="22148"/>
                  </a:lnTo>
                  <a:lnTo>
                    <a:pt x="631380" y="22148"/>
                  </a:lnTo>
                  <a:lnTo>
                    <a:pt x="631380" y="1107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5966600" y="4136719"/>
              <a:ext cx="620395" cy="44450"/>
            </a:xfrm>
            <a:custGeom>
              <a:avLst/>
              <a:gdLst/>
              <a:ahLst/>
              <a:cxnLst/>
              <a:rect l="l" t="t" r="r" b="b"/>
              <a:pathLst>
                <a:path w="620395" h="44450">
                  <a:moveTo>
                    <a:pt x="33223" y="11074"/>
                  </a:moveTo>
                  <a:lnTo>
                    <a:pt x="22148" y="11074"/>
                  </a:lnTo>
                  <a:lnTo>
                    <a:pt x="11074" y="11074"/>
                  </a:lnTo>
                  <a:lnTo>
                    <a:pt x="0" y="11074"/>
                  </a:lnTo>
                  <a:lnTo>
                    <a:pt x="0" y="22148"/>
                  </a:lnTo>
                  <a:lnTo>
                    <a:pt x="0" y="33235"/>
                  </a:lnTo>
                  <a:lnTo>
                    <a:pt x="0" y="44323"/>
                  </a:lnTo>
                  <a:lnTo>
                    <a:pt x="11074" y="44323"/>
                  </a:lnTo>
                  <a:lnTo>
                    <a:pt x="22148" y="44323"/>
                  </a:lnTo>
                  <a:lnTo>
                    <a:pt x="22148" y="33235"/>
                  </a:lnTo>
                  <a:lnTo>
                    <a:pt x="33223" y="33235"/>
                  </a:lnTo>
                  <a:lnTo>
                    <a:pt x="33223" y="22148"/>
                  </a:lnTo>
                  <a:lnTo>
                    <a:pt x="33223" y="11074"/>
                  </a:lnTo>
                  <a:close/>
                </a:path>
                <a:path w="620395" h="44450">
                  <a:moveTo>
                    <a:pt x="88607" y="11074"/>
                  </a:moveTo>
                  <a:lnTo>
                    <a:pt x="88607" y="11074"/>
                  </a:lnTo>
                  <a:lnTo>
                    <a:pt x="33235" y="11074"/>
                  </a:lnTo>
                  <a:lnTo>
                    <a:pt x="33235" y="22148"/>
                  </a:lnTo>
                  <a:lnTo>
                    <a:pt x="33235" y="33235"/>
                  </a:lnTo>
                  <a:lnTo>
                    <a:pt x="44310" y="33235"/>
                  </a:lnTo>
                  <a:lnTo>
                    <a:pt x="44310" y="22148"/>
                  </a:lnTo>
                  <a:lnTo>
                    <a:pt x="55384" y="22148"/>
                  </a:lnTo>
                  <a:lnTo>
                    <a:pt x="66459" y="22148"/>
                  </a:lnTo>
                  <a:lnTo>
                    <a:pt x="77533" y="22148"/>
                  </a:lnTo>
                  <a:lnTo>
                    <a:pt x="88607" y="22148"/>
                  </a:lnTo>
                  <a:lnTo>
                    <a:pt x="88607" y="11074"/>
                  </a:lnTo>
                  <a:close/>
                </a:path>
                <a:path w="620395" h="44450">
                  <a:moveTo>
                    <a:pt x="121843" y="22148"/>
                  </a:moveTo>
                  <a:lnTo>
                    <a:pt x="110769" y="22148"/>
                  </a:lnTo>
                  <a:lnTo>
                    <a:pt x="99695" y="22148"/>
                  </a:lnTo>
                  <a:lnTo>
                    <a:pt x="88620" y="22148"/>
                  </a:lnTo>
                  <a:lnTo>
                    <a:pt x="88620" y="33235"/>
                  </a:lnTo>
                  <a:lnTo>
                    <a:pt x="99695" y="33235"/>
                  </a:lnTo>
                  <a:lnTo>
                    <a:pt x="110769" y="33235"/>
                  </a:lnTo>
                  <a:lnTo>
                    <a:pt x="121843" y="33235"/>
                  </a:lnTo>
                  <a:lnTo>
                    <a:pt x="121843" y="22148"/>
                  </a:lnTo>
                  <a:close/>
                </a:path>
                <a:path w="620395" h="44450">
                  <a:moveTo>
                    <a:pt x="143992" y="22148"/>
                  </a:moveTo>
                  <a:lnTo>
                    <a:pt x="132918" y="22148"/>
                  </a:lnTo>
                  <a:lnTo>
                    <a:pt x="132918" y="33235"/>
                  </a:lnTo>
                  <a:lnTo>
                    <a:pt x="143992" y="33235"/>
                  </a:lnTo>
                  <a:lnTo>
                    <a:pt x="143992" y="22148"/>
                  </a:lnTo>
                  <a:close/>
                </a:path>
                <a:path w="620395" h="44450">
                  <a:moveTo>
                    <a:pt x="199377" y="11074"/>
                  </a:moveTo>
                  <a:lnTo>
                    <a:pt x="188302" y="11074"/>
                  </a:lnTo>
                  <a:lnTo>
                    <a:pt x="188302" y="22148"/>
                  </a:lnTo>
                  <a:lnTo>
                    <a:pt x="177228" y="22148"/>
                  </a:lnTo>
                  <a:lnTo>
                    <a:pt x="166154" y="22148"/>
                  </a:lnTo>
                  <a:lnTo>
                    <a:pt x="166154" y="11074"/>
                  </a:lnTo>
                  <a:lnTo>
                    <a:pt x="155079" y="11074"/>
                  </a:lnTo>
                  <a:lnTo>
                    <a:pt x="144005" y="11074"/>
                  </a:lnTo>
                  <a:lnTo>
                    <a:pt x="144005" y="22148"/>
                  </a:lnTo>
                  <a:lnTo>
                    <a:pt x="144005" y="33235"/>
                  </a:lnTo>
                  <a:lnTo>
                    <a:pt x="199377" y="33235"/>
                  </a:lnTo>
                  <a:lnTo>
                    <a:pt x="199377" y="22148"/>
                  </a:lnTo>
                  <a:lnTo>
                    <a:pt x="199377" y="11074"/>
                  </a:lnTo>
                  <a:close/>
                </a:path>
                <a:path w="620395" h="44450">
                  <a:moveTo>
                    <a:pt x="243687" y="22148"/>
                  </a:moveTo>
                  <a:lnTo>
                    <a:pt x="232613" y="22148"/>
                  </a:lnTo>
                  <a:lnTo>
                    <a:pt x="221538" y="22148"/>
                  </a:lnTo>
                  <a:lnTo>
                    <a:pt x="221538" y="11074"/>
                  </a:lnTo>
                  <a:lnTo>
                    <a:pt x="210464" y="11074"/>
                  </a:lnTo>
                  <a:lnTo>
                    <a:pt x="210464" y="22148"/>
                  </a:lnTo>
                  <a:lnTo>
                    <a:pt x="210464" y="33235"/>
                  </a:lnTo>
                  <a:lnTo>
                    <a:pt x="221538" y="33235"/>
                  </a:lnTo>
                  <a:lnTo>
                    <a:pt x="232613" y="33235"/>
                  </a:lnTo>
                  <a:lnTo>
                    <a:pt x="243687" y="33235"/>
                  </a:lnTo>
                  <a:lnTo>
                    <a:pt x="243687" y="22148"/>
                  </a:lnTo>
                  <a:close/>
                </a:path>
                <a:path w="620395" h="44450">
                  <a:moveTo>
                    <a:pt x="276923" y="11074"/>
                  </a:moveTo>
                  <a:lnTo>
                    <a:pt x="265849" y="11074"/>
                  </a:lnTo>
                  <a:lnTo>
                    <a:pt x="265849" y="22148"/>
                  </a:lnTo>
                  <a:lnTo>
                    <a:pt x="254774" y="22148"/>
                  </a:lnTo>
                  <a:lnTo>
                    <a:pt x="254774" y="33235"/>
                  </a:lnTo>
                  <a:lnTo>
                    <a:pt x="265849" y="33235"/>
                  </a:lnTo>
                  <a:lnTo>
                    <a:pt x="276923" y="33235"/>
                  </a:lnTo>
                  <a:lnTo>
                    <a:pt x="276923" y="22148"/>
                  </a:lnTo>
                  <a:lnTo>
                    <a:pt x="276923" y="11074"/>
                  </a:lnTo>
                  <a:close/>
                </a:path>
                <a:path w="620395" h="44450">
                  <a:moveTo>
                    <a:pt x="310146" y="11074"/>
                  </a:moveTo>
                  <a:lnTo>
                    <a:pt x="299072" y="11074"/>
                  </a:lnTo>
                  <a:lnTo>
                    <a:pt x="287997" y="11074"/>
                  </a:lnTo>
                  <a:lnTo>
                    <a:pt x="287997" y="22148"/>
                  </a:lnTo>
                  <a:lnTo>
                    <a:pt x="299072" y="22148"/>
                  </a:lnTo>
                  <a:lnTo>
                    <a:pt x="299072" y="33235"/>
                  </a:lnTo>
                  <a:lnTo>
                    <a:pt x="310146" y="33235"/>
                  </a:lnTo>
                  <a:lnTo>
                    <a:pt x="310146" y="22148"/>
                  </a:lnTo>
                  <a:lnTo>
                    <a:pt x="310146" y="11074"/>
                  </a:lnTo>
                  <a:close/>
                </a:path>
                <a:path w="620395" h="44450">
                  <a:moveTo>
                    <a:pt x="354457" y="11074"/>
                  </a:moveTo>
                  <a:lnTo>
                    <a:pt x="343382" y="11074"/>
                  </a:lnTo>
                  <a:lnTo>
                    <a:pt x="343382" y="22148"/>
                  </a:lnTo>
                  <a:lnTo>
                    <a:pt x="332308" y="22148"/>
                  </a:lnTo>
                  <a:lnTo>
                    <a:pt x="332308" y="11074"/>
                  </a:lnTo>
                  <a:lnTo>
                    <a:pt x="321233" y="11074"/>
                  </a:lnTo>
                  <a:lnTo>
                    <a:pt x="310159" y="11074"/>
                  </a:lnTo>
                  <a:lnTo>
                    <a:pt x="310159" y="22148"/>
                  </a:lnTo>
                  <a:lnTo>
                    <a:pt x="310159" y="33235"/>
                  </a:lnTo>
                  <a:lnTo>
                    <a:pt x="321233" y="33235"/>
                  </a:lnTo>
                  <a:lnTo>
                    <a:pt x="332308" y="33235"/>
                  </a:lnTo>
                  <a:lnTo>
                    <a:pt x="343382" y="33235"/>
                  </a:lnTo>
                  <a:lnTo>
                    <a:pt x="354457" y="33235"/>
                  </a:lnTo>
                  <a:lnTo>
                    <a:pt x="354457" y="22148"/>
                  </a:lnTo>
                  <a:lnTo>
                    <a:pt x="354457" y="11074"/>
                  </a:lnTo>
                  <a:close/>
                </a:path>
                <a:path w="620395" h="44450">
                  <a:moveTo>
                    <a:pt x="376618" y="22148"/>
                  </a:moveTo>
                  <a:lnTo>
                    <a:pt x="365544" y="22148"/>
                  </a:lnTo>
                  <a:lnTo>
                    <a:pt x="365544" y="33235"/>
                  </a:lnTo>
                  <a:lnTo>
                    <a:pt x="376618" y="33235"/>
                  </a:lnTo>
                  <a:lnTo>
                    <a:pt x="376618" y="22148"/>
                  </a:lnTo>
                  <a:close/>
                </a:path>
                <a:path w="620395" h="44450">
                  <a:moveTo>
                    <a:pt x="387692" y="11074"/>
                  </a:moveTo>
                  <a:lnTo>
                    <a:pt x="376618" y="11074"/>
                  </a:lnTo>
                  <a:lnTo>
                    <a:pt x="376618" y="22148"/>
                  </a:lnTo>
                  <a:lnTo>
                    <a:pt x="387692" y="22148"/>
                  </a:lnTo>
                  <a:lnTo>
                    <a:pt x="387692" y="11074"/>
                  </a:lnTo>
                  <a:close/>
                </a:path>
                <a:path w="620395" h="44450">
                  <a:moveTo>
                    <a:pt x="398767" y="22148"/>
                  </a:moveTo>
                  <a:lnTo>
                    <a:pt x="387692" y="22148"/>
                  </a:lnTo>
                  <a:lnTo>
                    <a:pt x="387692" y="33235"/>
                  </a:lnTo>
                  <a:lnTo>
                    <a:pt x="398767" y="33235"/>
                  </a:lnTo>
                  <a:lnTo>
                    <a:pt x="398767" y="22148"/>
                  </a:lnTo>
                  <a:close/>
                </a:path>
                <a:path w="620395" h="44450">
                  <a:moveTo>
                    <a:pt x="409841" y="11074"/>
                  </a:moveTo>
                  <a:lnTo>
                    <a:pt x="398767" y="11074"/>
                  </a:lnTo>
                  <a:lnTo>
                    <a:pt x="398767" y="22148"/>
                  </a:lnTo>
                  <a:lnTo>
                    <a:pt x="409841" y="22148"/>
                  </a:lnTo>
                  <a:lnTo>
                    <a:pt x="409841" y="11074"/>
                  </a:lnTo>
                  <a:close/>
                </a:path>
                <a:path w="620395" h="44450">
                  <a:moveTo>
                    <a:pt x="432003" y="11074"/>
                  </a:moveTo>
                  <a:lnTo>
                    <a:pt x="420928" y="11074"/>
                  </a:lnTo>
                  <a:lnTo>
                    <a:pt x="420928" y="22148"/>
                  </a:lnTo>
                  <a:lnTo>
                    <a:pt x="432003" y="22148"/>
                  </a:lnTo>
                  <a:lnTo>
                    <a:pt x="432003" y="11074"/>
                  </a:lnTo>
                  <a:close/>
                </a:path>
                <a:path w="620395" h="44450">
                  <a:moveTo>
                    <a:pt x="476300" y="11074"/>
                  </a:moveTo>
                  <a:lnTo>
                    <a:pt x="465226" y="11074"/>
                  </a:lnTo>
                  <a:lnTo>
                    <a:pt x="465226" y="0"/>
                  </a:lnTo>
                  <a:lnTo>
                    <a:pt x="454152" y="0"/>
                  </a:lnTo>
                  <a:lnTo>
                    <a:pt x="443077" y="0"/>
                  </a:lnTo>
                  <a:lnTo>
                    <a:pt x="443077" y="11074"/>
                  </a:lnTo>
                  <a:lnTo>
                    <a:pt x="443077" y="22148"/>
                  </a:lnTo>
                  <a:lnTo>
                    <a:pt x="454152" y="22148"/>
                  </a:lnTo>
                  <a:lnTo>
                    <a:pt x="465226" y="22148"/>
                  </a:lnTo>
                  <a:lnTo>
                    <a:pt x="476300" y="22148"/>
                  </a:lnTo>
                  <a:lnTo>
                    <a:pt x="476300" y="11074"/>
                  </a:lnTo>
                  <a:close/>
                </a:path>
                <a:path w="620395" h="44450">
                  <a:moveTo>
                    <a:pt x="487387" y="22148"/>
                  </a:moveTo>
                  <a:lnTo>
                    <a:pt x="476313" y="22148"/>
                  </a:lnTo>
                  <a:lnTo>
                    <a:pt x="476313" y="33235"/>
                  </a:lnTo>
                  <a:lnTo>
                    <a:pt x="487387" y="33235"/>
                  </a:lnTo>
                  <a:lnTo>
                    <a:pt x="487387" y="22148"/>
                  </a:lnTo>
                  <a:close/>
                </a:path>
                <a:path w="620395" h="44450">
                  <a:moveTo>
                    <a:pt x="487387" y="0"/>
                  </a:moveTo>
                  <a:lnTo>
                    <a:pt x="476313" y="0"/>
                  </a:lnTo>
                  <a:lnTo>
                    <a:pt x="476313" y="11074"/>
                  </a:lnTo>
                  <a:lnTo>
                    <a:pt x="487387" y="11074"/>
                  </a:lnTo>
                  <a:lnTo>
                    <a:pt x="487387" y="0"/>
                  </a:lnTo>
                  <a:close/>
                </a:path>
                <a:path w="620395" h="44450">
                  <a:moveTo>
                    <a:pt x="520611" y="22148"/>
                  </a:moveTo>
                  <a:lnTo>
                    <a:pt x="509536" y="22148"/>
                  </a:lnTo>
                  <a:lnTo>
                    <a:pt x="509536" y="11074"/>
                  </a:lnTo>
                  <a:lnTo>
                    <a:pt x="498462" y="11074"/>
                  </a:lnTo>
                  <a:lnTo>
                    <a:pt x="487387" y="11074"/>
                  </a:lnTo>
                  <a:lnTo>
                    <a:pt x="487387" y="22148"/>
                  </a:lnTo>
                  <a:lnTo>
                    <a:pt x="498462" y="22148"/>
                  </a:lnTo>
                  <a:lnTo>
                    <a:pt x="498462" y="33235"/>
                  </a:lnTo>
                  <a:lnTo>
                    <a:pt x="509536" y="33235"/>
                  </a:lnTo>
                  <a:lnTo>
                    <a:pt x="520611" y="33235"/>
                  </a:lnTo>
                  <a:lnTo>
                    <a:pt x="520611" y="22148"/>
                  </a:lnTo>
                  <a:close/>
                </a:path>
                <a:path w="620395" h="44450">
                  <a:moveTo>
                    <a:pt x="531685" y="0"/>
                  </a:moveTo>
                  <a:lnTo>
                    <a:pt x="520611" y="0"/>
                  </a:lnTo>
                  <a:lnTo>
                    <a:pt x="509536" y="0"/>
                  </a:lnTo>
                  <a:lnTo>
                    <a:pt x="509536" y="11074"/>
                  </a:lnTo>
                  <a:lnTo>
                    <a:pt x="520611" y="11074"/>
                  </a:lnTo>
                  <a:lnTo>
                    <a:pt x="531685" y="11074"/>
                  </a:lnTo>
                  <a:lnTo>
                    <a:pt x="531685" y="0"/>
                  </a:lnTo>
                  <a:close/>
                </a:path>
                <a:path w="620395" h="44450">
                  <a:moveTo>
                    <a:pt x="542772" y="0"/>
                  </a:moveTo>
                  <a:lnTo>
                    <a:pt x="531698" y="0"/>
                  </a:lnTo>
                  <a:lnTo>
                    <a:pt x="531698" y="11074"/>
                  </a:lnTo>
                  <a:lnTo>
                    <a:pt x="542772" y="11074"/>
                  </a:lnTo>
                  <a:lnTo>
                    <a:pt x="542772" y="0"/>
                  </a:lnTo>
                  <a:close/>
                </a:path>
                <a:path w="620395" h="44450">
                  <a:moveTo>
                    <a:pt x="553834" y="22148"/>
                  </a:moveTo>
                  <a:lnTo>
                    <a:pt x="542772" y="22148"/>
                  </a:lnTo>
                  <a:lnTo>
                    <a:pt x="531698" y="22148"/>
                  </a:lnTo>
                  <a:lnTo>
                    <a:pt x="531698" y="33235"/>
                  </a:lnTo>
                  <a:lnTo>
                    <a:pt x="542772" y="33235"/>
                  </a:lnTo>
                  <a:lnTo>
                    <a:pt x="553834" y="33235"/>
                  </a:lnTo>
                  <a:lnTo>
                    <a:pt x="553834" y="22148"/>
                  </a:lnTo>
                  <a:close/>
                </a:path>
                <a:path w="620395" h="44450">
                  <a:moveTo>
                    <a:pt x="564921" y="22148"/>
                  </a:moveTo>
                  <a:lnTo>
                    <a:pt x="553847" y="22148"/>
                  </a:lnTo>
                  <a:lnTo>
                    <a:pt x="553847" y="33235"/>
                  </a:lnTo>
                  <a:lnTo>
                    <a:pt x="564921" y="33235"/>
                  </a:lnTo>
                  <a:lnTo>
                    <a:pt x="564921" y="22148"/>
                  </a:lnTo>
                  <a:close/>
                </a:path>
                <a:path w="620395" h="44450">
                  <a:moveTo>
                    <a:pt x="564921" y="0"/>
                  </a:moveTo>
                  <a:lnTo>
                    <a:pt x="553847" y="0"/>
                  </a:lnTo>
                  <a:lnTo>
                    <a:pt x="553847" y="11074"/>
                  </a:lnTo>
                  <a:lnTo>
                    <a:pt x="564921" y="11074"/>
                  </a:lnTo>
                  <a:lnTo>
                    <a:pt x="564921" y="0"/>
                  </a:lnTo>
                  <a:close/>
                </a:path>
                <a:path w="620395" h="44450">
                  <a:moveTo>
                    <a:pt x="587057" y="22148"/>
                  </a:moveTo>
                  <a:lnTo>
                    <a:pt x="575983" y="22148"/>
                  </a:lnTo>
                  <a:lnTo>
                    <a:pt x="575983" y="33235"/>
                  </a:lnTo>
                  <a:lnTo>
                    <a:pt x="587057" y="33235"/>
                  </a:lnTo>
                  <a:lnTo>
                    <a:pt x="587057" y="22148"/>
                  </a:lnTo>
                  <a:close/>
                </a:path>
                <a:path w="620395" h="44450">
                  <a:moveTo>
                    <a:pt x="587057" y="0"/>
                  </a:moveTo>
                  <a:lnTo>
                    <a:pt x="575983" y="0"/>
                  </a:lnTo>
                  <a:lnTo>
                    <a:pt x="575983" y="11074"/>
                  </a:lnTo>
                  <a:lnTo>
                    <a:pt x="587057" y="11074"/>
                  </a:lnTo>
                  <a:lnTo>
                    <a:pt x="587057" y="0"/>
                  </a:lnTo>
                  <a:close/>
                </a:path>
                <a:path w="620395" h="44450">
                  <a:moveTo>
                    <a:pt x="609219" y="11074"/>
                  </a:moveTo>
                  <a:lnTo>
                    <a:pt x="598144" y="11074"/>
                  </a:lnTo>
                  <a:lnTo>
                    <a:pt x="598144" y="22148"/>
                  </a:lnTo>
                  <a:lnTo>
                    <a:pt x="609219" y="22148"/>
                  </a:lnTo>
                  <a:lnTo>
                    <a:pt x="609219" y="11074"/>
                  </a:lnTo>
                  <a:close/>
                </a:path>
                <a:path w="620395" h="44450">
                  <a:moveTo>
                    <a:pt x="620306" y="0"/>
                  </a:moveTo>
                  <a:lnTo>
                    <a:pt x="609231" y="0"/>
                  </a:lnTo>
                  <a:lnTo>
                    <a:pt x="609231" y="11074"/>
                  </a:lnTo>
                  <a:lnTo>
                    <a:pt x="609231" y="22148"/>
                  </a:lnTo>
                  <a:lnTo>
                    <a:pt x="620306" y="22148"/>
                  </a:lnTo>
                  <a:lnTo>
                    <a:pt x="620306" y="11074"/>
                  </a:lnTo>
                  <a:lnTo>
                    <a:pt x="62030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5955525" y="4169955"/>
              <a:ext cx="631825" cy="33655"/>
            </a:xfrm>
            <a:custGeom>
              <a:avLst/>
              <a:gdLst/>
              <a:ahLst/>
              <a:cxnLst/>
              <a:rect l="l" t="t" r="r" b="b"/>
              <a:pathLst>
                <a:path w="631825" h="33654">
                  <a:moveTo>
                    <a:pt x="44297" y="11074"/>
                  </a:moveTo>
                  <a:lnTo>
                    <a:pt x="33223" y="11074"/>
                  </a:lnTo>
                  <a:lnTo>
                    <a:pt x="33223" y="0"/>
                  </a:lnTo>
                  <a:lnTo>
                    <a:pt x="22148" y="0"/>
                  </a:lnTo>
                  <a:lnTo>
                    <a:pt x="22148" y="11074"/>
                  </a:lnTo>
                  <a:lnTo>
                    <a:pt x="11074" y="11074"/>
                  </a:lnTo>
                  <a:lnTo>
                    <a:pt x="0" y="11074"/>
                  </a:lnTo>
                  <a:lnTo>
                    <a:pt x="0" y="22148"/>
                  </a:lnTo>
                  <a:lnTo>
                    <a:pt x="0" y="33223"/>
                  </a:lnTo>
                  <a:lnTo>
                    <a:pt x="11074" y="33223"/>
                  </a:lnTo>
                  <a:lnTo>
                    <a:pt x="11074" y="22148"/>
                  </a:lnTo>
                  <a:lnTo>
                    <a:pt x="22148" y="22148"/>
                  </a:lnTo>
                  <a:lnTo>
                    <a:pt x="22148" y="11087"/>
                  </a:lnTo>
                  <a:lnTo>
                    <a:pt x="33223" y="11087"/>
                  </a:lnTo>
                  <a:lnTo>
                    <a:pt x="33223" y="22148"/>
                  </a:lnTo>
                  <a:lnTo>
                    <a:pt x="44297" y="22148"/>
                  </a:lnTo>
                  <a:lnTo>
                    <a:pt x="44297" y="11074"/>
                  </a:lnTo>
                  <a:close/>
                </a:path>
                <a:path w="631825" h="33654">
                  <a:moveTo>
                    <a:pt x="99682" y="0"/>
                  </a:moveTo>
                  <a:lnTo>
                    <a:pt x="88607" y="0"/>
                  </a:lnTo>
                  <a:lnTo>
                    <a:pt x="77533" y="0"/>
                  </a:lnTo>
                  <a:lnTo>
                    <a:pt x="66459" y="0"/>
                  </a:lnTo>
                  <a:lnTo>
                    <a:pt x="66459" y="11074"/>
                  </a:lnTo>
                  <a:lnTo>
                    <a:pt x="55384" y="11074"/>
                  </a:lnTo>
                  <a:lnTo>
                    <a:pt x="55384" y="0"/>
                  </a:lnTo>
                  <a:lnTo>
                    <a:pt x="44310" y="0"/>
                  </a:lnTo>
                  <a:lnTo>
                    <a:pt x="44310" y="11087"/>
                  </a:lnTo>
                  <a:lnTo>
                    <a:pt x="55384" y="11087"/>
                  </a:lnTo>
                  <a:lnTo>
                    <a:pt x="55384" y="22148"/>
                  </a:lnTo>
                  <a:lnTo>
                    <a:pt x="66459" y="22148"/>
                  </a:lnTo>
                  <a:lnTo>
                    <a:pt x="66459" y="11087"/>
                  </a:lnTo>
                  <a:lnTo>
                    <a:pt x="77533" y="11087"/>
                  </a:lnTo>
                  <a:lnTo>
                    <a:pt x="77533" y="22148"/>
                  </a:lnTo>
                  <a:lnTo>
                    <a:pt x="66459" y="22148"/>
                  </a:lnTo>
                  <a:lnTo>
                    <a:pt x="66459" y="33223"/>
                  </a:lnTo>
                  <a:lnTo>
                    <a:pt x="77533" y="33223"/>
                  </a:lnTo>
                  <a:lnTo>
                    <a:pt x="88607" y="33223"/>
                  </a:lnTo>
                  <a:lnTo>
                    <a:pt x="99682" y="33223"/>
                  </a:lnTo>
                  <a:lnTo>
                    <a:pt x="99682" y="22148"/>
                  </a:lnTo>
                  <a:lnTo>
                    <a:pt x="88607" y="22148"/>
                  </a:lnTo>
                  <a:lnTo>
                    <a:pt x="88607" y="11087"/>
                  </a:lnTo>
                  <a:lnTo>
                    <a:pt x="99682" y="11087"/>
                  </a:lnTo>
                  <a:lnTo>
                    <a:pt x="99682" y="0"/>
                  </a:lnTo>
                  <a:close/>
                </a:path>
                <a:path w="631825" h="33654">
                  <a:moveTo>
                    <a:pt x="110769" y="22148"/>
                  </a:moveTo>
                  <a:lnTo>
                    <a:pt x="99695" y="22148"/>
                  </a:lnTo>
                  <a:lnTo>
                    <a:pt x="99695" y="33223"/>
                  </a:lnTo>
                  <a:lnTo>
                    <a:pt x="110769" y="33223"/>
                  </a:lnTo>
                  <a:lnTo>
                    <a:pt x="110769" y="22148"/>
                  </a:lnTo>
                  <a:close/>
                </a:path>
                <a:path w="631825" h="33654">
                  <a:moveTo>
                    <a:pt x="121843" y="0"/>
                  </a:moveTo>
                  <a:lnTo>
                    <a:pt x="110769" y="0"/>
                  </a:lnTo>
                  <a:lnTo>
                    <a:pt x="110769" y="11087"/>
                  </a:lnTo>
                  <a:lnTo>
                    <a:pt x="121843" y="11087"/>
                  </a:lnTo>
                  <a:lnTo>
                    <a:pt x="121843" y="0"/>
                  </a:lnTo>
                  <a:close/>
                </a:path>
                <a:path w="631825" h="33654">
                  <a:moveTo>
                    <a:pt x="155067" y="0"/>
                  </a:moveTo>
                  <a:lnTo>
                    <a:pt x="143992" y="0"/>
                  </a:lnTo>
                  <a:lnTo>
                    <a:pt x="143992" y="11074"/>
                  </a:lnTo>
                  <a:lnTo>
                    <a:pt x="143992" y="22148"/>
                  </a:lnTo>
                  <a:lnTo>
                    <a:pt x="155067" y="22148"/>
                  </a:lnTo>
                  <a:lnTo>
                    <a:pt x="155067" y="11087"/>
                  </a:lnTo>
                  <a:lnTo>
                    <a:pt x="155067" y="0"/>
                  </a:lnTo>
                  <a:close/>
                </a:path>
                <a:path w="631825" h="33654">
                  <a:moveTo>
                    <a:pt x="177228" y="0"/>
                  </a:moveTo>
                  <a:lnTo>
                    <a:pt x="166154" y="0"/>
                  </a:lnTo>
                  <a:lnTo>
                    <a:pt x="155079" y="0"/>
                  </a:lnTo>
                  <a:lnTo>
                    <a:pt x="155079" y="11087"/>
                  </a:lnTo>
                  <a:lnTo>
                    <a:pt x="166154" y="11087"/>
                  </a:lnTo>
                  <a:lnTo>
                    <a:pt x="177228" y="11087"/>
                  </a:lnTo>
                  <a:lnTo>
                    <a:pt x="177228" y="0"/>
                  </a:lnTo>
                  <a:close/>
                </a:path>
                <a:path w="631825" h="33654">
                  <a:moveTo>
                    <a:pt x="188302" y="22148"/>
                  </a:moveTo>
                  <a:lnTo>
                    <a:pt x="177228" y="22148"/>
                  </a:lnTo>
                  <a:lnTo>
                    <a:pt x="166154" y="22148"/>
                  </a:lnTo>
                  <a:lnTo>
                    <a:pt x="166154" y="33223"/>
                  </a:lnTo>
                  <a:lnTo>
                    <a:pt x="177228" y="33223"/>
                  </a:lnTo>
                  <a:lnTo>
                    <a:pt x="188302" y="33223"/>
                  </a:lnTo>
                  <a:lnTo>
                    <a:pt x="188302" y="22148"/>
                  </a:lnTo>
                  <a:close/>
                </a:path>
                <a:path w="631825" h="33654">
                  <a:moveTo>
                    <a:pt x="210451" y="11074"/>
                  </a:moveTo>
                  <a:lnTo>
                    <a:pt x="199377" y="11074"/>
                  </a:lnTo>
                  <a:lnTo>
                    <a:pt x="199377" y="0"/>
                  </a:lnTo>
                  <a:lnTo>
                    <a:pt x="188302" y="0"/>
                  </a:lnTo>
                  <a:lnTo>
                    <a:pt x="188302" y="11074"/>
                  </a:lnTo>
                  <a:lnTo>
                    <a:pt x="188302" y="22148"/>
                  </a:lnTo>
                  <a:lnTo>
                    <a:pt x="199377" y="22148"/>
                  </a:lnTo>
                  <a:lnTo>
                    <a:pt x="199377" y="33223"/>
                  </a:lnTo>
                  <a:lnTo>
                    <a:pt x="210451" y="33223"/>
                  </a:lnTo>
                  <a:lnTo>
                    <a:pt x="210451" y="22148"/>
                  </a:lnTo>
                  <a:lnTo>
                    <a:pt x="210451" y="11074"/>
                  </a:lnTo>
                  <a:close/>
                </a:path>
                <a:path w="631825" h="33654">
                  <a:moveTo>
                    <a:pt x="243687" y="0"/>
                  </a:moveTo>
                  <a:lnTo>
                    <a:pt x="232613" y="0"/>
                  </a:lnTo>
                  <a:lnTo>
                    <a:pt x="221538" y="0"/>
                  </a:lnTo>
                  <a:lnTo>
                    <a:pt x="221538" y="11087"/>
                  </a:lnTo>
                  <a:lnTo>
                    <a:pt x="232613" y="11087"/>
                  </a:lnTo>
                  <a:lnTo>
                    <a:pt x="232613" y="22148"/>
                  </a:lnTo>
                  <a:lnTo>
                    <a:pt x="221538" y="22148"/>
                  </a:lnTo>
                  <a:lnTo>
                    <a:pt x="221538" y="33223"/>
                  </a:lnTo>
                  <a:lnTo>
                    <a:pt x="232613" y="33223"/>
                  </a:lnTo>
                  <a:lnTo>
                    <a:pt x="243687" y="33223"/>
                  </a:lnTo>
                  <a:lnTo>
                    <a:pt x="243687" y="22148"/>
                  </a:lnTo>
                  <a:lnTo>
                    <a:pt x="243687" y="11087"/>
                  </a:lnTo>
                  <a:lnTo>
                    <a:pt x="243687" y="0"/>
                  </a:lnTo>
                  <a:close/>
                </a:path>
                <a:path w="631825" h="33654">
                  <a:moveTo>
                    <a:pt x="265836" y="0"/>
                  </a:moveTo>
                  <a:lnTo>
                    <a:pt x="254762" y="0"/>
                  </a:lnTo>
                  <a:lnTo>
                    <a:pt x="254762" y="11074"/>
                  </a:lnTo>
                  <a:lnTo>
                    <a:pt x="254762" y="22148"/>
                  </a:lnTo>
                  <a:lnTo>
                    <a:pt x="254762" y="33223"/>
                  </a:lnTo>
                  <a:lnTo>
                    <a:pt x="265836" y="33223"/>
                  </a:lnTo>
                  <a:lnTo>
                    <a:pt x="265836" y="22148"/>
                  </a:lnTo>
                  <a:lnTo>
                    <a:pt x="265836" y="11087"/>
                  </a:lnTo>
                  <a:lnTo>
                    <a:pt x="265836" y="0"/>
                  </a:lnTo>
                  <a:close/>
                </a:path>
                <a:path w="631825" h="33654">
                  <a:moveTo>
                    <a:pt x="276923" y="0"/>
                  </a:moveTo>
                  <a:lnTo>
                    <a:pt x="265849" y="0"/>
                  </a:lnTo>
                  <a:lnTo>
                    <a:pt x="265849" y="11087"/>
                  </a:lnTo>
                  <a:lnTo>
                    <a:pt x="276923" y="11087"/>
                  </a:lnTo>
                  <a:lnTo>
                    <a:pt x="276923" y="0"/>
                  </a:lnTo>
                  <a:close/>
                </a:path>
                <a:path w="631825" h="33654">
                  <a:moveTo>
                    <a:pt x="299072" y="0"/>
                  </a:moveTo>
                  <a:lnTo>
                    <a:pt x="287997" y="0"/>
                  </a:lnTo>
                  <a:lnTo>
                    <a:pt x="287997" y="11074"/>
                  </a:lnTo>
                  <a:lnTo>
                    <a:pt x="287997" y="22148"/>
                  </a:lnTo>
                  <a:lnTo>
                    <a:pt x="299072" y="22148"/>
                  </a:lnTo>
                  <a:lnTo>
                    <a:pt x="299072" y="11087"/>
                  </a:lnTo>
                  <a:lnTo>
                    <a:pt x="299072" y="0"/>
                  </a:lnTo>
                  <a:close/>
                </a:path>
                <a:path w="631825" h="33654">
                  <a:moveTo>
                    <a:pt x="310146" y="22148"/>
                  </a:moveTo>
                  <a:lnTo>
                    <a:pt x="299072" y="22148"/>
                  </a:lnTo>
                  <a:lnTo>
                    <a:pt x="299072" y="33223"/>
                  </a:lnTo>
                  <a:lnTo>
                    <a:pt x="310146" y="33223"/>
                  </a:lnTo>
                  <a:lnTo>
                    <a:pt x="310146" y="22148"/>
                  </a:lnTo>
                  <a:close/>
                </a:path>
                <a:path w="631825" h="33654">
                  <a:moveTo>
                    <a:pt x="321221" y="0"/>
                  </a:moveTo>
                  <a:lnTo>
                    <a:pt x="310146" y="0"/>
                  </a:lnTo>
                  <a:lnTo>
                    <a:pt x="310146" y="11074"/>
                  </a:lnTo>
                  <a:lnTo>
                    <a:pt x="310146" y="22148"/>
                  </a:lnTo>
                  <a:lnTo>
                    <a:pt x="321221" y="22148"/>
                  </a:lnTo>
                  <a:lnTo>
                    <a:pt x="321221" y="11087"/>
                  </a:lnTo>
                  <a:lnTo>
                    <a:pt x="321221" y="0"/>
                  </a:lnTo>
                  <a:close/>
                </a:path>
                <a:path w="631825" h="33654">
                  <a:moveTo>
                    <a:pt x="332308" y="22148"/>
                  </a:moveTo>
                  <a:lnTo>
                    <a:pt x="321233" y="22148"/>
                  </a:lnTo>
                  <a:lnTo>
                    <a:pt x="321233" y="33223"/>
                  </a:lnTo>
                  <a:lnTo>
                    <a:pt x="332308" y="33223"/>
                  </a:lnTo>
                  <a:lnTo>
                    <a:pt x="332308" y="22148"/>
                  </a:lnTo>
                  <a:close/>
                </a:path>
                <a:path w="631825" h="33654">
                  <a:moveTo>
                    <a:pt x="376605" y="0"/>
                  </a:moveTo>
                  <a:lnTo>
                    <a:pt x="365531" y="0"/>
                  </a:lnTo>
                  <a:lnTo>
                    <a:pt x="365531" y="11074"/>
                  </a:lnTo>
                  <a:lnTo>
                    <a:pt x="354457" y="11074"/>
                  </a:lnTo>
                  <a:lnTo>
                    <a:pt x="354457" y="0"/>
                  </a:lnTo>
                  <a:lnTo>
                    <a:pt x="343382" y="0"/>
                  </a:lnTo>
                  <a:lnTo>
                    <a:pt x="332308" y="0"/>
                  </a:lnTo>
                  <a:lnTo>
                    <a:pt x="321233" y="0"/>
                  </a:lnTo>
                  <a:lnTo>
                    <a:pt x="321233" y="11087"/>
                  </a:lnTo>
                  <a:lnTo>
                    <a:pt x="332308" y="11087"/>
                  </a:lnTo>
                  <a:lnTo>
                    <a:pt x="343382" y="11087"/>
                  </a:lnTo>
                  <a:lnTo>
                    <a:pt x="354457" y="11087"/>
                  </a:lnTo>
                  <a:lnTo>
                    <a:pt x="354457" y="22148"/>
                  </a:lnTo>
                  <a:lnTo>
                    <a:pt x="365531" y="22148"/>
                  </a:lnTo>
                  <a:lnTo>
                    <a:pt x="376605" y="22148"/>
                  </a:lnTo>
                  <a:lnTo>
                    <a:pt x="376605" y="11087"/>
                  </a:lnTo>
                  <a:lnTo>
                    <a:pt x="376605" y="0"/>
                  </a:lnTo>
                  <a:close/>
                </a:path>
                <a:path w="631825" h="33654">
                  <a:moveTo>
                    <a:pt x="431990" y="11074"/>
                  </a:moveTo>
                  <a:lnTo>
                    <a:pt x="420916" y="11074"/>
                  </a:lnTo>
                  <a:lnTo>
                    <a:pt x="409841" y="11074"/>
                  </a:lnTo>
                  <a:lnTo>
                    <a:pt x="409841" y="0"/>
                  </a:lnTo>
                  <a:lnTo>
                    <a:pt x="398767" y="0"/>
                  </a:lnTo>
                  <a:lnTo>
                    <a:pt x="387692" y="0"/>
                  </a:lnTo>
                  <a:lnTo>
                    <a:pt x="376618" y="0"/>
                  </a:lnTo>
                  <a:lnTo>
                    <a:pt x="376618" y="11087"/>
                  </a:lnTo>
                  <a:lnTo>
                    <a:pt x="387692" y="11087"/>
                  </a:lnTo>
                  <a:lnTo>
                    <a:pt x="398767" y="11087"/>
                  </a:lnTo>
                  <a:lnTo>
                    <a:pt x="409841" y="11087"/>
                  </a:lnTo>
                  <a:lnTo>
                    <a:pt x="409841" y="22148"/>
                  </a:lnTo>
                  <a:lnTo>
                    <a:pt x="398767" y="22148"/>
                  </a:lnTo>
                  <a:lnTo>
                    <a:pt x="387692" y="22148"/>
                  </a:lnTo>
                  <a:lnTo>
                    <a:pt x="387692" y="33223"/>
                  </a:lnTo>
                  <a:lnTo>
                    <a:pt x="398767" y="33223"/>
                  </a:lnTo>
                  <a:lnTo>
                    <a:pt x="409841" y="33223"/>
                  </a:lnTo>
                  <a:lnTo>
                    <a:pt x="420916" y="33223"/>
                  </a:lnTo>
                  <a:lnTo>
                    <a:pt x="431990" y="33223"/>
                  </a:lnTo>
                  <a:lnTo>
                    <a:pt x="431990" y="22148"/>
                  </a:lnTo>
                  <a:lnTo>
                    <a:pt x="431990" y="11074"/>
                  </a:lnTo>
                  <a:close/>
                </a:path>
                <a:path w="631825" h="33654">
                  <a:moveTo>
                    <a:pt x="487375" y="0"/>
                  </a:moveTo>
                  <a:lnTo>
                    <a:pt x="476300" y="0"/>
                  </a:lnTo>
                  <a:lnTo>
                    <a:pt x="465226" y="0"/>
                  </a:lnTo>
                  <a:lnTo>
                    <a:pt x="454152" y="0"/>
                  </a:lnTo>
                  <a:lnTo>
                    <a:pt x="454152" y="11074"/>
                  </a:lnTo>
                  <a:lnTo>
                    <a:pt x="443077" y="11074"/>
                  </a:lnTo>
                  <a:lnTo>
                    <a:pt x="443077" y="0"/>
                  </a:lnTo>
                  <a:lnTo>
                    <a:pt x="432003" y="0"/>
                  </a:lnTo>
                  <a:lnTo>
                    <a:pt x="432003" y="11087"/>
                  </a:lnTo>
                  <a:lnTo>
                    <a:pt x="443077" y="11087"/>
                  </a:lnTo>
                  <a:lnTo>
                    <a:pt x="443077" y="22148"/>
                  </a:lnTo>
                  <a:lnTo>
                    <a:pt x="454152" y="22148"/>
                  </a:lnTo>
                  <a:lnTo>
                    <a:pt x="454152" y="11087"/>
                  </a:lnTo>
                  <a:lnTo>
                    <a:pt x="465226" y="11087"/>
                  </a:lnTo>
                  <a:lnTo>
                    <a:pt x="476300" y="11087"/>
                  </a:lnTo>
                  <a:lnTo>
                    <a:pt x="476300" y="22148"/>
                  </a:lnTo>
                  <a:lnTo>
                    <a:pt x="487375" y="22148"/>
                  </a:lnTo>
                  <a:lnTo>
                    <a:pt x="487375" y="11087"/>
                  </a:lnTo>
                  <a:lnTo>
                    <a:pt x="487375" y="0"/>
                  </a:lnTo>
                  <a:close/>
                </a:path>
                <a:path w="631825" h="33654">
                  <a:moveTo>
                    <a:pt x="509536" y="11074"/>
                  </a:moveTo>
                  <a:lnTo>
                    <a:pt x="498462" y="11074"/>
                  </a:lnTo>
                  <a:lnTo>
                    <a:pt x="487387" y="11074"/>
                  </a:lnTo>
                  <a:lnTo>
                    <a:pt x="487387" y="22148"/>
                  </a:lnTo>
                  <a:lnTo>
                    <a:pt x="498462" y="22148"/>
                  </a:lnTo>
                  <a:lnTo>
                    <a:pt x="509536" y="22148"/>
                  </a:lnTo>
                  <a:lnTo>
                    <a:pt x="509536" y="11074"/>
                  </a:lnTo>
                  <a:close/>
                </a:path>
                <a:path w="631825" h="33654">
                  <a:moveTo>
                    <a:pt x="564908" y="11074"/>
                  </a:moveTo>
                  <a:lnTo>
                    <a:pt x="553847" y="11074"/>
                  </a:lnTo>
                  <a:lnTo>
                    <a:pt x="542772" y="11074"/>
                  </a:lnTo>
                  <a:lnTo>
                    <a:pt x="542772" y="22148"/>
                  </a:lnTo>
                  <a:lnTo>
                    <a:pt x="553847" y="22148"/>
                  </a:lnTo>
                  <a:lnTo>
                    <a:pt x="564908" y="22148"/>
                  </a:lnTo>
                  <a:lnTo>
                    <a:pt x="564908" y="11074"/>
                  </a:lnTo>
                  <a:close/>
                </a:path>
                <a:path w="631825" h="33654">
                  <a:moveTo>
                    <a:pt x="575995" y="11074"/>
                  </a:moveTo>
                  <a:lnTo>
                    <a:pt x="564921" y="11074"/>
                  </a:lnTo>
                  <a:lnTo>
                    <a:pt x="564921" y="22148"/>
                  </a:lnTo>
                  <a:lnTo>
                    <a:pt x="575995" y="22148"/>
                  </a:lnTo>
                  <a:lnTo>
                    <a:pt x="575995" y="11074"/>
                  </a:lnTo>
                  <a:close/>
                </a:path>
                <a:path w="631825" h="33654">
                  <a:moveTo>
                    <a:pt x="598131" y="0"/>
                  </a:moveTo>
                  <a:lnTo>
                    <a:pt x="587057" y="0"/>
                  </a:lnTo>
                  <a:lnTo>
                    <a:pt x="587057" y="11087"/>
                  </a:lnTo>
                  <a:lnTo>
                    <a:pt x="598131" y="11087"/>
                  </a:lnTo>
                  <a:lnTo>
                    <a:pt x="598131" y="0"/>
                  </a:lnTo>
                  <a:close/>
                </a:path>
                <a:path w="631825" h="33654">
                  <a:moveTo>
                    <a:pt x="620293" y="0"/>
                  </a:moveTo>
                  <a:lnTo>
                    <a:pt x="609219" y="0"/>
                  </a:lnTo>
                  <a:lnTo>
                    <a:pt x="598157" y="0"/>
                  </a:lnTo>
                  <a:lnTo>
                    <a:pt x="598157" y="11087"/>
                  </a:lnTo>
                  <a:lnTo>
                    <a:pt x="609219" y="11087"/>
                  </a:lnTo>
                  <a:lnTo>
                    <a:pt x="620293" y="11087"/>
                  </a:lnTo>
                  <a:lnTo>
                    <a:pt x="620293" y="0"/>
                  </a:lnTo>
                  <a:close/>
                </a:path>
                <a:path w="631825" h="33654">
                  <a:moveTo>
                    <a:pt x="631380" y="0"/>
                  </a:moveTo>
                  <a:lnTo>
                    <a:pt x="620306" y="0"/>
                  </a:lnTo>
                  <a:lnTo>
                    <a:pt x="620306" y="11087"/>
                  </a:lnTo>
                  <a:lnTo>
                    <a:pt x="631380" y="11087"/>
                  </a:lnTo>
                  <a:lnTo>
                    <a:pt x="6313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5955525" y="4192104"/>
              <a:ext cx="631825" cy="44450"/>
            </a:xfrm>
            <a:custGeom>
              <a:avLst/>
              <a:gdLst/>
              <a:ahLst/>
              <a:cxnLst/>
              <a:rect l="l" t="t" r="r" b="b"/>
              <a:pathLst>
                <a:path w="631825" h="44450">
                  <a:moveTo>
                    <a:pt x="44297" y="33235"/>
                  </a:moveTo>
                  <a:lnTo>
                    <a:pt x="33223" y="33235"/>
                  </a:lnTo>
                  <a:lnTo>
                    <a:pt x="33223" y="44310"/>
                  </a:lnTo>
                  <a:lnTo>
                    <a:pt x="44297" y="44310"/>
                  </a:lnTo>
                  <a:lnTo>
                    <a:pt x="44297" y="33235"/>
                  </a:lnTo>
                  <a:close/>
                </a:path>
                <a:path w="631825" h="44450">
                  <a:moveTo>
                    <a:pt x="44297" y="11074"/>
                  </a:moveTo>
                  <a:lnTo>
                    <a:pt x="33223" y="11074"/>
                  </a:lnTo>
                  <a:lnTo>
                    <a:pt x="22148" y="11074"/>
                  </a:lnTo>
                  <a:lnTo>
                    <a:pt x="11074" y="11074"/>
                  </a:lnTo>
                  <a:lnTo>
                    <a:pt x="0" y="11074"/>
                  </a:lnTo>
                  <a:lnTo>
                    <a:pt x="0" y="22148"/>
                  </a:lnTo>
                  <a:lnTo>
                    <a:pt x="0" y="33235"/>
                  </a:lnTo>
                  <a:lnTo>
                    <a:pt x="11074" y="33235"/>
                  </a:lnTo>
                  <a:lnTo>
                    <a:pt x="22148" y="33235"/>
                  </a:lnTo>
                  <a:lnTo>
                    <a:pt x="33223" y="33235"/>
                  </a:lnTo>
                  <a:lnTo>
                    <a:pt x="33223" y="22148"/>
                  </a:lnTo>
                  <a:lnTo>
                    <a:pt x="44297" y="22148"/>
                  </a:lnTo>
                  <a:lnTo>
                    <a:pt x="44297" y="11074"/>
                  </a:lnTo>
                  <a:close/>
                </a:path>
                <a:path w="631825" h="44450">
                  <a:moveTo>
                    <a:pt x="55384" y="22148"/>
                  </a:moveTo>
                  <a:lnTo>
                    <a:pt x="44310" y="22148"/>
                  </a:lnTo>
                  <a:lnTo>
                    <a:pt x="44310" y="33235"/>
                  </a:lnTo>
                  <a:lnTo>
                    <a:pt x="55384" y="33235"/>
                  </a:lnTo>
                  <a:lnTo>
                    <a:pt x="55384" y="22148"/>
                  </a:lnTo>
                  <a:close/>
                </a:path>
                <a:path w="631825" h="44450">
                  <a:moveTo>
                    <a:pt x="66459" y="11074"/>
                  </a:moveTo>
                  <a:lnTo>
                    <a:pt x="55384" y="11074"/>
                  </a:lnTo>
                  <a:lnTo>
                    <a:pt x="55384" y="22148"/>
                  </a:lnTo>
                  <a:lnTo>
                    <a:pt x="66459" y="22148"/>
                  </a:lnTo>
                  <a:lnTo>
                    <a:pt x="66459" y="11074"/>
                  </a:lnTo>
                  <a:close/>
                </a:path>
                <a:path w="631825" h="44450">
                  <a:moveTo>
                    <a:pt x="77533" y="22148"/>
                  </a:moveTo>
                  <a:lnTo>
                    <a:pt x="66459" y="22148"/>
                  </a:lnTo>
                  <a:lnTo>
                    <a:pt x="66459" y="33235"/>
                  </a:lnTo>
                  <a:lnTo>
                    <a:pt x="77533" y="33235"/>
                  </a:lnTo>
                  <a:lnTo>
                    <a:pt x="77533" y="22148"/>
                  </a:lnTo>
                  <a:close/>
                </a:path>
                <a:path w="631825" h="44450">
                  <a:moveTo>
                    <a:pt x="155067" y="11074"/>
                  </a:moveTo>
                  <a:lnTo>
                    <a:pt x="143992" y="11074"/>
                  </a:lnTo>
                  <a:lnTo>
                    <a:pt x="132918" y="11074"/>
                  </a:lnTo>
                  <a:lnTo>
                    <a:pt x="121843" y="11074"/>
                  </a:lnTo>
                  <a:lnTo>
                    <a:pt x="121843" y="22148"/>
                  </a:lnTo>
                  <a:lnTo>
                    <a:pt x="121843" y="33235"/>
                  </a:lnTo>
                  <a:lnTo>
                    <a:pt x="132918" y="33235"/>
                  </a:lnTo>
                  <a:lnTo>
                    <a:pt x="143992" y="33235"/>
                  </a:lnTo>
                  <a:lnTo>
                    <a:pt x="143992" y="22148"/>
                  </a:lnTo>
                  <a:lnTo>
                    <a:pt x="155067" y="22148"/>
                  </a:lnTo>
                  <a:lnTo>
                    <a:pt x="155067" y="11074"/>
                  </a:lnTo>
                  <a:close/>
                </a:path>
                <a:path w="631825" h="44450">
                  <a:moveTo>
                    <a:pt x="199377" y="11074"/>
                  </a:moveTo>
                  <a:lnTo>
                    <a:pt x="188302" y="11074"/>
                  </a:lnTo>
                  <a:lnTo>
                    <a:pt x="177228" y="11074"/>
                  </a:lnTo>
                  <a:lnTo>
                    <a:pt x="177228" y="22148"/>
                  </a:lnTo>
                  <a:lnTo>
                    <a:pt x="166154" y="22148"/>
                  </a:lnTo>
                  <a:lnTo>
                    <a:pt x="166154" y="11074"/>
                  </a:lnTo>
                  <a:lnTo>
                    <a:pt x="155079" y="11074"/>
                  </a:lnTo>
                  <a:lnTo>
                    <a:pt x="155079" y="22148"/>
                  </a:lnTo>
                  <a:lnTo>
                    <a:pt x="155079" y="33235"/>
                  </a:lnTo>
                  <a:lnTo>
                    <a:pt x="166154" y="33235"/>
                  </a:lnTo>
                  <a:lnTo>
                    <a:pt x="177228" y="33235"/>
                  </a:lnTo>
                  <a:lnTo>
                    <a:pt x="188302" y="33235"/>
                  </a:lnTo>
                  <a:lnTo>
                    <a:pt x="199377" y="33235"/>
                  </a:lnTo>
                  <a:lnTo>
                    <a:pt x="199377" y="22148"/>
                  </a:lnTo>
                  <a:lnTo>
                    <a:pt x="199377" y="11074"/>
                  </a:lnTo>
                  <a:close/>
                </a:path>
                <a:path w="631825" h="44450">
                  <a:moveTo>
                    <a:pt x="221538" y="22148"/>
                  </a:moveTo>
                  <a:lnTo>
                    <a:pt x="210464" y="22148"/>
                  </a:lnTo>
                  <a:lnTo>
                    <a:pt x="210464" y="33235"/>
                  </a:lnTo>
                  <a:lnTo>
                    <a:pt x="221538" y="33235"/>
                  </a:lnTo>
                  <a:lnTo>
                    <a:pt x="221538" y="22148"/>
                  </a:lnTo>
                  <a:close/>
                </a:path>
                <a:path w="631825" h="44450">
                  <a:moveTo>
                    <a:pt x="265836" y="22148"/>
                  </a:moveTo>
                  <a:lnTo>
                    <a:pt x="254762" y="22148"/>
                  </a:lnTo>
                  <a:lnTo>
                    <a:pt x="254762" y="11074"/>
                  </a:lnTo>
                  <a:lnTo>
                    <a:pt x="243687" y="11074"/>
                  </a:lnTo>
                  <a:lnTo>
                    <a:pt x="232613" y="11074"/>
                  </a:lnTo>
                  <a:lnTo>
                    <a:pt x="232613" y="22148"/>
                  </a:lnTo>
                  <a:lnTo>
                    <a:pt x="243687" y="22148"/>
                  </a:lnTo>
                  <a:lnTo>
                    <a:pt x="243687" y="33235"/>
                  </a:lnTo>
                  <a:lnTo>
                    <a:pt x="254762" y="33235"/>
                  </a:lnTo>
                  <a:lnTo>
                    <a:pt x="265836" y="33235"/>
                  </a:lnTo>
                  <a:lnTo>
                    <a:pt x="265836" y="22148"/>
                  </a:lnTo>
                  <a:close/>
                </a:path>
                <a:path w="631825" h="44450">
                  <a:moveTo>
                    <a:pt x="310146" y="11074"/>
                  </a:moveTo>
                  <a:lnTo>
                    <a:pt x="299072" y="11074"/>
                  </a:lnTo>
                  <a:lnTo>
                    <a:pt x="299072" y="22148"/>
                  </a:lnTo>
                  <a:lnTo>
                    <a:pt x="287997" y="22148"/>
                  </a:lnTo>
                  <a:lnTo>
                    <a:pt x="276923" y="22148"/>
                  </a:lnTo>
                  <a:lnTo>
                    <a:pt x="276923" y="11074"/>
                  </a:lnTo>
                  <a:lnTo>
                    <a:pt x="265849" y="11074"/>
                  </a:lnTo>
                  <a:lnTo>
                    <a:pt x="265849" y="22148"/>
                  </a:lnTo>
                  <a:lnTo>
                    <a:pt x="265849" y="33235"/>
                  </a:lnTo>
                  <a:lnTo>
                    <a:pt x="276923" y="33235"/>
                  </a:lnTo>
                  <a:lnTo>
                    <a:pt x="287997" y="33235"/>
                  </a:lnTo>
                  <a:lnTo>
                    <a:pt x="299072" y="33235"/>
                  </a:lnTo>
                  <a:lnTo>
                    <a:pt x="310146" y="33235"/>
                  </a:lnTo>
                  <a:lnTo>
                    <a:pt x="310146" y="22148"/>
                  </a:lnTo>
                  <a:lnTo>
                    <a:pt x="310146" y="11074"/>
                  </a:lnTo>
                  <a:close/>
                </a:path>
                <a:path w="631825" h="44450">
                  <a:moveTo>
                    <a:pt x="365531" y="11074"/>
                  </a:moveTo>
                  <a:lnTo>
                    <a:pt x="354457" y="11074"/>
                  </a:lnTo>
                  <a:lnTo>
                    <a:pt x="354457" y="22148"/>
                  </a:lnTo>
                  <a:lnTo>
                    <a:pt x="343382" y="22148"/>
                  </a:lnTo>
                  <a:lnTo>
                    <a:pt x="343382" y="33235"/>
                  </a:lnTo>
                  <a:lnTo>
                    <a:pt x="354457" y="33235"/>
                  </a:lnTo>
                  <a:lnTo>
                    <a:pt x="365531" y="33235"/>
                  </a:lnTo>
                  <a:lnTo>
                    <a:pt x="365531" y="22148"/>
                  </a:lnTo>
                  <a:lnTo>
                    <a:pt x="365531" y="11074"/>
                  </a:lnTo>
                  <a:close/>
                </a:path>
                <a:path w="631825" h="44450">
                  <a:moveTo>
                    <a:pt x="387692" y="11074"/>
                  </a:moveTo>
                  <a:lnTo>
                    <a:pt x="376618" y="11074"/>
                  </a:lnTo>
                  <a:lnTo>
                    <a:pt x="376618" y="22148"/>
                  </a:lnTo>
                  <a:lnTo>
                    <a:pt x="376618" y="33235"/>
                  </a:lnTo>
                  <a:lnTo>
                    <a:pt x="387692" y="33235"/>
                  </a:lnTo>
                  <a:lnTo>
                    <a:pt x="387692" y="22148"/>
                  </a:lnTo>
                  <a:lnTo>
                    <a:pt x="387692" y="11074"/>
                  </a:lnTo>
                  <a:close/>
                </a:path>
                <a:path w="631825" h="44450">
                  <a:moveTo>
                    <a:pt x="431990" y="22148"/>
                  </a:moveTo>
                  <a:lnTo>
                    <a:pt x="420916" y="22148"/>
                  </a:lnTo>
                  <a:lnTo>
                    <a:pt x="409841" y="22148"/>
                  </a:lnTo>
                  <a:lnTo>
                    <a:pt x="409841" y="33235"/>
                  </a:lnTo>
                  <a:lnTo>
                    <a:pt x="420916" y="33235"/>
                  </a:lnTo>
                  <a:lnTo>
                    <a:pt x="431990" y="33235"/>
                  </a:lnTo>
                  <a:lnTo>
                    <a:pt x="431990" y="22148"/>
                  </a:lnTo>
                  <a:close/>
                </a:path>
                <a:path w="631825" h="44450">
                  <a:moveTo>
                    <a:pt x="431990" y="0"/>
                  </a:moveTo>
                  <a:lnTo>
                    <a:pt x="420916" y="0"/>
                  </a:lnTo>
                  <a:lnTo>
                    <a:pt x="420916" y="11074"/>
                  </a:lnTo>
                  <a:lnTo>
                    <a:pt x="431990" y="11074"/>
                  </a:lnTo>
                  <a:lnTo>
                    <a:pt x="431990" y="0"/>
                  </a:lnTo>
                  <a:close/>
                </a:path>
                <a:path w="631825" h="44450">
                  <a:moveTo>
                    <a:pt x="476300" y="0"/>
                  </a:moveTo>
                  <a:lnTo>
                    <a:pt x="465226" y="0"/>
                  </a:lnTo>
                  <a:lnTo>
                    <a:pt x="454152" y="0"/>
                  </a:lnTo>
                  <a:lnTo>
                    <a:pt x="443077" y="0"/>
                  </a:lnTo>
                  <a:lnTo>
                    <a:pt x="443077" y="11074"/>
                  </a:lnTo>
                  <a:lnTo>
                    <a:pt x="432003" y="11074"/>
                  </a:lnTo>
                  <a:lnTo>
                    <a:pt x="432003" y="22148"/>
                  </a:lnTo>
                  <a:lnTo>
                    <a:pt x="443077" y="22148"/>
                  </a:lnTo>
                  <a:lnTo>
                    <a:pt x="454152" y="22148"/>
                  </a:lnTo>
                  <a:lnTo>
                    <a:pt x="454152" y="11074"/>
                  </a:lnTo>
                  <a:lnTo>
                    <a:pt x="465226" y="11074"/>
                  </a:lnTo>
                  <a:lnTo>
                    <a:pt x="476300" y="11074"/>
                  </a:lnTo>
                  <a:lnTo>
                    <a:pt x="476300" y="0"/>
                  </a:lnTo>
                  <a:close/>
                </a:path>
                <a:path w="631825" h="44450">
                  <a:moveTo>
                    <a:pt x="487375" y="11074"/>
                  </a:moveTo>
                  <a:lnTo>
                    <a:pt x="476300" y="11074"/>
                  </a:lnTo>
                  <a:lnTo>
                    <a:pt x="476300" y="22148"/>
                  </a:lnTo>
                  <a:lnTo>
                    <a:pt x="476300" y="33235"/>
                  </a:lnTo>
                  <a:lnTo>
                    <a:pt x="487375" y="33235"/>
                  </a:lnTo>
                  <a:lnTo>
                    <a:pt x="487375" y="22148"/>
                  </a:lnTo>
                  <a:lnTo>
                    <a:pt x="487375" y="11074"/>
                  </a:lnTo>
                  <a:close/>
                </a:path>
                <a:path w="631825" h="44450">
                  <a:moveTo>
                    <a:pt x="498462" y="11074"/>
                  </a:moveTo>
                  <a:lnTo>
                    <a:pt x="487387" y="11074"/>
                  </a:lnTo>
                  <a:lnTo>
                    <a:pt x="487387" y="22148"/>
                  </a:lnTo>
                  <a:lnTo>
                    <a:pt x="487387" y="33235"/>
                  </a:lnTo>
                  <a:lnTo>
                    <a:pt x="498462" y="33235"/>
                  </a:lnTo>
                  <a:lnTo>
                    <a:pt x="498462" y="22148"/>
                  </a:lnTo>
                  <a:lnTo>
                    <a:pt x="498462" y="11074"/>
                  </a:lnTo>
                  <a:close/>
                </a:path>
                <a:path w="631825" h="44450">
                  <a:moveTo>
                    <a:pt x="542759" y="22148"/>
                  </a:moveTo>
                  <a:lnTo>
                    <a:pt x="531685" y="22148"/>
                  </a:lnTo>
                  <a:lnTo>
                    <a:pt x="531685" y="11074"/>
                  </a:lnTo>
                  <a:lnTo>
                    <a:pt x="531685" y="0"/>
                  </a:lnTo>
                  <a:lnTo>
                    <a:pt x="520611" y="0"/>
                  </a:lnTo>
                  <a:lnTo>
                    <a:pt x="520611" y="11074"/>
                  </a:lnTo>
                  <a:lnTo>
                    <a:pt x="520611" y="22148"/>
                  </a:lnTo>
                  <a:lnTo>
                    <a:pt x="509536" y="22148"/>
                  </a:lnTo>
                  <a:lnTo>
                    <a:pt x="509536" y="33235"/>
                  </a:lnTo>
                  <a:lnTo>
                    <a:pt x="520611" y="33235"/>
                  </a:lnTo>
                  <a:lnTo>
                    <a:pt x="531685" y="33235"/>
                  </a:lnTo>
                  <a:lnTo>
                    <a:pt x="542759" y="33235"/>
                  </a:lnTo>
                  <a:lnTo>
                    <a:pt x="542759" y="22148"/>
                  </a:lnTo>
                  <a:close/>
                </a:path>
                <a:path w="631825" h="44450">
                  <a:moveTo>
                    <a:pt x="553847" y="22148"/>
                  </a:moveTo>
                  <a:lnTo>
                    <a:pt x="542772" y="22148"/>
                  </a:lnTo>
                  <a:lnTo>
                    <a:pt x="542772" y="33235"/>
                  </a:lnTo>
                  <a:lnTo>
                    <a:pt x="553847" y="33235"/>
                  </a:lnTo>
                  <a:lnTo>
                    <a:pt x="553847" y="22148"/>
                  </a:lnTo>
                  <a:close/>
                </a:path>
                <a:path w="631825" h="44450">
                  <a:moveTo>
                    <a:pt x="564908" y="0"/>
                  </a:moveTo>
                  <a:lnTo>
                    <a:pt x="553847" y="0"/>
                  </a:lnTo>
                  <a:lnTo>
                    <a:pt x="542772" y="0"/>
                  </a:lnTo>
                  <a:lnTo>
                    <a:pt x="542772" y="11074"/>
                  </a:lnTo>
                  <a:lnTo>
                    <a:pt x="553847" y="11074"/>
                  </a:lnTo>
                  <a:lnTo>
                    <a:pt x="564908" y="11074"/>
                  </a:lnTo>
                  <a:lnTo>
                    <a:pt x="564908" y="0"/>
                  </a:lnTo>
                  <a:close/>
                </a:path>
                <a:path w="631825" h="44450">
                  <a:moveTo>
                    <a:pt x="575995" y="22148"/>
                  </a:moveTo>
                  <a:lnTo>
                    <a:pt x="564921" y="22148"/>
                  </a:lnTo>
                  <a:lnTo>
                    <a:pt x="564921" y="33235"/>
                  </a:lnTo>
                  <a:lnTo>
                    <a:pt x="575995" y="33235"/>
                  </a:lnTo>
                  <a:lnTo>
                    <a:pt x="575995" y="22148"/>
                  </a:lnTo>
                  <a:close/>
                </a:path>
                <a:path w="631825" h="44450">
                  <a:moveTo>
                    <a:pt x="598131" y="0"/>
                  </a:moveTo>
                  <a:lnTo>
                    <a:pt x="587057" y="0"/>
                  </a:lnTo>
                  <a:lnTo>
                    <a:pt x="575995" y="0"/>
                  </a:lnTo>
                  <a:lnTo>
                    <a:pt x="564921" y="0"/>
                  </a:lnTo>
                  <a:lnTo>
                    <a:pt x="564921" y="11074"/>
                  </a:lnTo>
                  <a:lnTo>
                    <a:pt x="575995" y="11074"/>
                  </a:lnTo>
                  <a:lnTo>
                    <a:pt x="575995" y="22148"/>
                  </a:lnTo>
                  <a:lnTo>
                    <a:pt x="587057" y="22148"/>
                  </a:lnTo>
                  <a:lnTo>
                    <a:pt x="587057" y="33235"/>
                  </a:lnTo>
                  <a:lnTo>
                    <a:pt x="598131" y="33235"/>
                  </a:lnTo>
                  <a:lnTo>
                    <a:pt x="598131" y="22148"/>
                  </a:lnTo>
                  <a:lnTo>
                    <a:pt x="598131" y="11074"/>
                  </a:lnTo>
                  <a:lnTo>
                    <a:pt x="598131" y="0"/>
                  </a:lnTo>
                  <a:close/>
                </a:path>
                <a:path w="631825" h="44450">
                  <a:moveTo>
                    <a:pt x="620293" y="11074"/>
                  </a:moveTo>
                  <a:lnTo>
                    <a:pt x="609219" y="11074"/>
                  </a:lnTo>
                  <a:lnTo>
                    <a:pt x="598157" y="11074"/>
                  </a:lnTo>
                  <a:lnTo>
                    <a:pt x="598157" y="22148"/>
                  </a:lnTo>
                  <a:lnTo>
                    <a:pt x="598157" y="33235"/>
                  </a:lnTo>
                  <a:lnTo>
                    <a:pt x="609219" y="33235"/>
                  </a:lnTo>
                  <a:lnTo>
                    <a:pt x="620293" y="33235"/>
                  </a:lnTo>
                  <a:lnTo>
                    <a:pt x="620293" y="22148"/>
                  </a:lnTo>
                  <a:lnTo>
                    <a:pt x="620293" y="11074"/>
                  </a:lnTo>
                  <a:close/>
                </a:path>
                <a:path w="631825" h="44450">
                  <a:moveTo>
                    <a:pt x="631380" y="22148"/>
                  </a:moveTo>
                  <a:lnTo>
                    <a:pt x="620306" y="22148"/>
                  </a:lnTo>
                  <a:lnTo>
                    <a:pt x="620306" y="33235"/>
                  </a:lnTo>
                  <a:lnTo>
                    <a:pt x="631380" y="33235"/>
                  </a:lnTo>
                  <a:lnTo>
                    <a:pt x="631380" y="2214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5955525" y="4225340"/>
              <a:ext cx="620395" cy="33655"/>
            </a:xfrm>
            <a:custGeom>
              <a:avLst/>
              <a:gdLst/>
              <a:ahLst/>
              <a:cxnLst/>
              <a:rect l="l" t="t" r="r" b="b"/>
              <a:pathLst>
                <a:path w="620395" h="33654">
                  <a:moveTo>
                    <a:pt x="33223" y="22148"/>
                  </a:moveTo>
                  <a:lnTo>
                    <a:pt x="22148" y="22148"/>
                  </a:lnTo>
                  <a:lnTo>
                    <a:pt x="11074" y="22148"/>
                  </a:lnTo>
                  <a:lnTo>
                    <a:pt x="11074" y="11074"/>
                  </a:lnTo>
                  <a:lnTo>
                    <a:pt x="0" y="11074"/>
                  </a:lnTo>
                  <a:lnTo>
                    <a:pt x="0" y="22161"/>
                  </a:lnTo>
                  <a:lnTo>
                    <a:pt x="11074" y="22161"/>
                  </a:lnTo>
                  <a:lnTo>
                    <a:pt x="11074" y="33223"/>
                  </a:lnTo>
                  <a:lnTo>
                    <a:pt x="22148" y="33223"/>
                  </a:lnTo>
                  <a:lnTo>
                    <a:pt x="33223" y="33223"/>
                  </a:lnTo>
                  <a:lnTo>
                    <a:pt x="33223" y="22148"/>
                  </a:lnTo>
                  <a:close/>
                </a:path>
                <a:path w="620395" h="33654">
                  <a:moveTo>
                    <a:pt x="44297" y="0"/>
                  </a:moveTo>
                  <a:lnTo>
                    <a:pt x="33223" y="0"/>
                  </a:lnTo>
                  <a:lnTo>
                    <a:pt x="33223" y="11074"/>
                  </a:lnTo>
                  <a:lnTo>
                    <a:pt x="44297" y="11074"/>
                  </a:lnTo>
                  <a:lnTo>
                    <a:pt x="44297" y="0"/>
                  </a:lnTo>
                  <a:close/>
                </a:path>
                <a:path w="620395" h="33654">
                  <a:moveTo>
                    <a:pt x="99682" y="0"/>
                  </a:moveTo>
                  <a:lnTo>
                    <a:pt x="88607" y="0"/>
                  </a:lnTo>
                  <a:lnTo>
                    <a:pt x="77533" y="0"/>
                  </a:lnTo>
                  <a:lnTo>
                    <a:pt x="77533" y="11074"/>
                  </a:lnTo>
                  <a:lnTo>
                    <a:pt x="88607" y="11074"/>
                  </a:lnTo>
                  <a:lnTo>
                    <a:pt x="88607" y="22148"/>
                  </a:lnTo>
                  <a:lnTo>
                    <a:pt x="77533" y="22148"/>
                  </a:lnTo>
                  <a:lnTo>
                    <a:pt x="77533" y="11074"/>
                  </a:lnTo>
                  <a:lnTo>
                    <a:pt x="66459" y="11074"/>
                  </a:lnTo>
                  <a:lnTo>
                    <a:pt x="55384" y="11074"/>
                  </a:lnTo>
                  <a:lnTo>
                    <a:pt x="55384" y="22161"/>
                  </a:lnTo>
                  <a:lnTo>
                    <a:pt x="66459" y="22161"/>
                  </a:lnTo>
                  <a:lnTo>
                    <a:pt x="77533" y="22161"/>
                  </a:lnTo>
                  <a:lnTo>
                    <a:pt x="77533" y="33223"/>
                  </a:lnTo>
                  <a:lnTo>
                    <a:pt x="88607" y="33223"/>
                  </a:lnTo>
                  <a:lnTo>
                    <a:pt x="99682" y="33223"/>
                  </a:lnTo>
                  <a:lnTo>
                    <a:pt x="99682" y="22161"/>
                  </a:lnTo>
                  <a:lnTo>
                    <a:pt x="99682" y="11074"/>
                  </a:lnTo>
                  <a:lnTo>
                    <a:pt x="99682" y="0"/>
                  </a:lnTo>
                  <a:close/>
                </a:path>
                <a:path w="620395" h="33654">
                  <a:moveTo>
                    <a:pt x="121843" y="0"/>
                  </a:moveTo>
                  <a:lnTo>
                    <a:pt x="110769" y="0"/>
                  </a:lnTo>
                  <a:lnTo>
                    <a:pt x="99695" y="0"/>
                  </a:lnTo>
                  <a:lnTo>
                    <a:pt x="99695" y="11074"/>
                  </a:lnTo>
                  <a:lnTo>
                    <a:pt x="110769" y="11074"/>
                  </a:lnTo>
                  <a:lnTo>
                    <a:pt x="121843" y="11074"/>
                  </a:lnTo>
                  <a:lnTo>
                    <a:pt x="121843" y="0"/>
                  </a:lnTo>
                  <a:close/>
                </a:path>
                <a:path w="620395" h="33654">
                  <a:moveTo>
                    <a:pt x="132918" y="11074"/>
                  </a:moveTo>
                  <a:lnTo>
                    <a:pt x="121843" y="11074"/>
                  </a:lnTo>
                  <a:lnTo>
                    <a:pt x="121843" y="22148"/>
                  </a:lnTo>
                  <a:lnTo>
                    <a:pt x="110769" y="22148"/>
                  </a:lnTo>
                  <a:lnTo>
                    <a:pt x="99695" y="22148"/>
                  </a:lnTo>
                  <a:lnTo>
                    <a:pt x="99695" y="33223"/>
                  </a:lnTo>
                  <a:lnTo>
                    <a:pt x="110769" y="33223"/>
                  </a:lnTo>
                  <a:lnTo>
                    <a:pt x="121843" y="33223"/>
                  </a:lnTo>
                  <a:lnTo>
                    <a:pt x="132918" y="33223"/>
                  </a:lnTo>
                  <a:lnTo>
                    <a:pt x="132918" y="22161"/>
                  </a:lnTo>
                  <a:lnTo>
                    <a:pt x="132918" y="11074"/>
                  </a:lnTo>
                  <a:close/>
                </a:path>
                <a:path w="620395" h="33654">
                  <a:moveTo>
                    <a:pt x="155067" y="11074"/>
                  </a:moveTo>
                  <a:lnTo>
                    <a:pt x="143992" y="11074"/>
                  </a:lnTo>
                  <a:lnTo>
                    <a:pt x="143992" y="22161"/>
                  </a:lnTo>
                  <a:lnTo>
                    <a:pt x="155067" y="22161"/>
                  </a:lnTo>
                  <a:lnTo>
                    <a:pt x="155067" y="11074"/>
                  </a:lnTo>
                  <a:close/>
                </a:path>
                <a:path w="620395" h="33654">
                  <a:moveTo>
                    <a:pt x="166154" y="0"/>
                  </a:moveTo>
                  <a:lnTo>
                    <a:pt x="155079" y="0"/>
                  </a:lnTo>
                  <a:lnTo>
                    <a:pt x="155079" y="11074"/>
                  </a:lnTo>
                  <a:lnTo>
                    <a:pt x="155079" y="22161"/>
                  </a:lnTo>
                  <a:lnTo>
                    <a:pt x="166154" y="22161"/>
                  </a:lnTo>
                  <a:lnTo>
                    <a:pt x="166154" y="11074"/>
                  </a:lnTo>
                  <a:lnTo>
                    <a:pt x="166154" y="0"/>
                  </a:lnTo>
                  <a:close/>
                </a:path>
                <a:path w="620395" h="33654">
                  <a:moveTo>
                    <a:pt x="210451" y="0"/>
                  </a:moveTo>
                  <a:lnTo>
                    <a:pt x="199377" y="0"/>
                  </a:lnTo>
                  <a:lnTo>
                    <a:pt x="199377" y="11074"/>
                  </a:lnTo>
                  <a:lnTo>
                    <a:pt x="188302" y="11074"/>
                  </a:lnTo>
                  <a:lnTo>
                    <a:pt x="177228" y="11074"/>
                  </a:lnTo>
                  <a:lnTo>
                    <a:pt x="177228" y="22161"/>
                  </a:lnTo>
                  <a:lnTo>
                    <a:pt x="188302" y="22161"/>
                  </a:lnTo>
                  <a:lnTo>
                    <a:pt x="188302" y="33223"/>
                  </a:lnTo>
                  <a:lnTo>
                    <a:pt x="199377" y="33223"/>
                  </a:lnTo>
                  <a:lnTo>
                    <a:pt x="210451" y="33223"/>
                  </a:lnTo>
                  <a:lnTo>
                    <a:pt x="210451" y="22161"/>
                  </a:lnTo>
                  <a:lnTo>
                    <a:pt x="210451" y="11074"/>
                  </a:lnTo>
                  <a:lnTo>
                    <a:pt x="210451" y="0"/>
                  </a:lnTo>
                  <a:close/>
                </a:path>
                <a:path w="620395" h="33654">
                  <a:moveTo>
                    <a:pt x="221538" y="0"/>
                  </a:moveTo>
                  <a:lnTo>
                    <a:pt x="210464" y="0"/>
                  </a:lnTo>
                  <a:lnTo>
                    <a:pt x="210464" y="11074"/>
                  </a:lnTo>
                  <a:lnTo>
                    <a:pt x="221538" y="11074"/>
                  </a:lnTo>
                  <a:lnTo>
                    <a:pt x="221538" y="0"/>
                  </a:lnTo>
                  <a:close/>
                </a:path>
                <a:path w="620395" h="33654">
                  <a:moveTo>
                    <a:pt x="265836" y="0"/>
                  </a:moveTo>
                  <a:lnTo>
                    <a:pt x="254762" y="0"/>
                  </a:lnTo>
                  <a:lnTo>
                    <a:pt x="254762" y="11074"/>
                  </a:lnTo>
                  <a:lnTo>
                    <a:pt x="254762" y="22148"/>
                  </a:lnTo>
                  <a:lnTo>
                    <a:pt x="243687" y="22148"/>
                  </a:lnTo>
                  <a:lnTo>
                    <a:pt x="243687" y="11074"/>
                  </a:lnTo>
                  <a:lnTo>
                    <a:pt x="232613" y="11074"/>
                  </a:lnTo>
                  <a:lnTo>
                    <a:pt x="232613" y="22148"/>
                  </a:lnTo>
                  <a:lnTo>
                    <a:pt x="221538" y="22148"/>
                  </a:lnTo>
                  <a:lnTo>
                    <a:pt x="221538" y="33223"/>
                  </a:lnTo>
                  <a:lnTo>
                    <a:pt x="232613" y="33223"/>
                  </a:lnTo>
                  <a:lnTo>
                    <a:pt x="243687" y="33223"/>
                  </a:lnTo>
                  <a:lnTo>
                    <a:pt x="254762" y="33223"/>
                  </a:lnTo>
                  <a:lnTo>
                    <a:pt x="254762" y="22161"/>
                  </a:lnTo>
                  <a:lnTo>
                    <a:pt x="265836" y="22161"/>
                  </a:lnTo>
                  <a:lnTo>
                    <a:pt x="265836" y="11074"/>
                  </a:lnTo>
                  <a:lnTo>
                    <a:pt x="265836" y="0"/>
                  </a:lnTo>
                  <a:close/>
                </a:path>
                <a:path w="620395" h="33654">
                  <a:moveTo>
                    <a:pt x="287997" y="0"/>
                  </a:moveTo>
                  <a:lnTo>
                    <a:pt x="276923" y="0"/>
                  </a:lnTo>
                  <a:lnTo>
                    <a:pt x="276923" y="11074"/>
                  </a:lnTo>
                  <a:lnTo>
                    <a:pt x="265849" y="11074"/>
                  </a:lnTo>
                  <a:lnTo>
                    <a:pt x="265849" y="22161"/>
                  </a:lnTo>
                  <a:lnTo>
                    <a:pt x="276923" y="22161"/>
                  </a:lnTo>
                  <a:lnTo>
                    <a:pt x="287997" y="22161"/>
                  </a:lnTo>
                  <a:lnTo>
                    <a:pt x="287997" y="11074"/>
                  </a:lnTo>
                  <a:lnTo>
                    <a:pt x="287997" y="0"/>
                  </a:lnTo>
                  <a:close/>
                </a:path>
                <a:path w="620395" h="33654">
                  <a:moveTo>
                    <a:pt x="310146" y="11074"/>
                  </a:moveTo>
                  <a:lnTo>
                    <a:pt x="299072" y="11074"/>
                  </a:lnTo>
                  <a:lnTo>
                    <a:pt x="299072" y="22161"/>
                  </a:lnTo>
                  <a:lnTo>
                    <a:pt x="310146" y="22161"/>
                  </a:lnTo>
                  <a:lnTo>
                    <a:pt x="310146" y="11074"/>
                  </a:lnTo>
                  <a:close/>
                </a:path>
                <a:path w="620395" h="33654">
                  <a:moveTo>
                    <a:pt x="332308" y="0"/>
                  </a:moveTo>
                  <a:lnTo>
                    <a:pt x="321233" y="0"/>
                  </a:lnTo>
                  <a:lnTo>
                    <a:pt x="321233" y="11074"/>
                  </a:lnTo>
                  <a:lnTo>
                    <a:pt x="321233" y="22161"/>
                  </a:lnTo>
                  <a:lnTo>
                    <a:pt x="332308" y="22161"/>
                  </a:lnTo>
                  <a:lnTo>
                    <a:pt x="332308" y="11074"/>
                  </a:lnTo>
                  <a:lnTo>
                    <a:pt x="332308" y="0"/>
                  </a:lnTo>
                  <a:close/>
                </a:path>
                <a:path w="620395" h="33654">
                  <a:moveTo>
                    <a:pt x="376605" y="0"/>
                  </a:moveTo>
                  <a:lnTo>
                    <a:pt x="365531" y="0"/>
                  </a:lnTo>
                  <a:lnTo>
                    <a:pt x="354457" y="0"/>
                  </a:lnTo>
                  <a:lnTo>
                    <a:pt x="343382" y="0"/>
                  </a:lnTo>
                  <a:lnTo>
                    <a:pt x="343382" y="11074"/>
                  </a:lnTo>
                  <a:lnTo>
                    <a:pt x="354457" y="11074"/>
                  </a:lnTo>
                  <a:lnTo>
                    <a:pt x="365531" y="11074"/>
                  </a:lnTo>
                  <a:lnTo>
                    <a:pt x="365531" y="22161"/>
                  </a:lnTo>
                  <a:lnTo>
                    <a:pt x="376605" y="22161"/>
                  </a:lnTo>
                  <a:lnTo>
                    <a:pt x="376605" y="11074"/>
                  </a:lnTo>
                  <a:lnTo>
                    <a:pt x="376605" y="0"/>
                  </a:lnTo>
                  <a:close/>
                </a:path>
                <a:path w="620395" h="33654">
                  <a:moveTo>
                    <a:pt x="398767" y="0"/>
                  </a:moveTo>
                  <a:lnTo>
                    <a:pt x="387692" y="0"/>
                  </a:lnTo>
                  <a:lnTo>
                    <a:pt x="376618" y="0"/>
                  </a:lnTo>
                  <a:lnTo>
                    <a:pt x="376618" y="11074"/>
                  </a:lnTo>
                  <a:lnTo>
                    <a:pt x="376618" y="22161"/>
                  </a:lnTo>
                  <a:lnTo>
                    <a:pt x="387692" y="22161"/>
                  </a:lnTo>
                  <a:lnTo>
                    <a:pt x="387692" y="11074"/>
                  </a:lnTo>
                  <a:lnTo>
                    <a:pt x="398767" y="11074"/>
                  </a:lnTo>
                  <a:lnTo>
                    <a:pt x="398767" y="0"/>
                  </a:lnTo>
                  <a:close/>
                </a:path>
                <a:path w="620395" h="33654">
                  <a:moveTo>
                    <a:pt x="420916" y="0"/>
                  </a:moveTo>
                  <a:lnTo>
                    <a:pt x="409841" y="0"/>
                  </a:lnTo>
                  <a:lnTo>
                    <a:pt x="409841" y="11074"/>
                  </a:lnTo>
                  <a:lnTo>
                    <a:pt x="420916" y="11074"/>
                  </a:lnTo>
                  <a:lnTo>
                    <a:pt x="420916" y="0"/>
                  </a:lnTo>
                  <a:close/>
                </a:path>
                <a:path w="620395" h="33654">
                  <a:moveTo>
                    <a:pt x="431990" y="11074"/>
                  </a:moveTo>
                  <a:lnTo>
                    <a:pt x="420916" y="11074"/>
                  </a:lnTo>
                  <a:lnTo>
                    <a:pt x="420916" y="22161"/>
                  </a:lnTo>
                  <a:lnTo>
                    <a:pt x="431990" y="22161"/>
                  </a:lnTo>
                  <a:lnTo>
                    <a:pt x="431990" y="11074"/>
                  </a:lnTo>
                  <a:close/>
                </a:path>
                <a:path w="620395" h="33654">
                  <a:moveTo>
                    <a:pt x="443077" y="11074"/>
                  </a:moveTo>
                  <a:lnTo>
                    <a:pt x="432003" y="11074"/>
                  </a:lnTo>
                  <a:lnTo>
                    <a:pt x="432003" y="22161"/>
                  </a:lnTo>
                  <a:lnTo>
                    <a:pt x="443077" y="22161"/>
                  </a:lnTo>
                  <a:lnTo>
                    <a:pt x="443077" y="11074"/>
                  </a:lnTo>
                  <a:close/>
                </a:path>
                <a:path w="620395" h="33654">
                  <a:moveTo>
                    <a:pt x="465226" y="0"/>
                  </a:moveTo>
                  <a:lnTo>
                    <a:pt x="454152" y="0"/>
                  </a:lnTo>
                  <a:lnTo>
                    <a:pt x="454152" y="11074"/>
                  </a:lnTo>
                  <a:lnTo>
                    <a:pt x="465226" y="11074"/>
                  </a:lnTo>
                  <a:lnTo>
                    <a:pt x="465226" y="0"/>
                  </a:lnTo>
                  <a:close/>
                </a:path>
                <a:path w="620395" h="33654">
                  <a:moveTo>
                    <a:pt x="487375" y="0"/>
                  </a:moveTo>
                  <a:lnTo>
                    <a:pt x="476300" y="0"/>
                  </a:lnTo>
                  <a:lnTo>
                    <a:pt x="476300" y="11074"/>
                  </a:lnTo>
                  <a:lnTo>
                    <a:pt x="476300" y="22161"/>
                  </a:lnTo>
                  <a:lnTo>
                    <a:pt x="487375" y="22161"/>
                  </a:lnTo>
                  <a:lnTo>
                    <a:pt x="487375" y="11074"/>
                  </a:lnTo>
                  <a:lnTo>
                    <a:pt x="487375" y="0"/>
                  </a:lnTo>
                  <a:close/>
                </a:path>
                <a:path w="620395" h="33654">
                  <a:moveTo>
                    <a:pt x="531685" y="0"/>
                  </a:moveTo>
                  <a:lnTo>
                    <a:pt x="520611" y="0"/>
                  </a:lnTo>
                  <a:lnTo>
                    <a:pt x="509536" y="0"/>
                  </a:lnTo>
                  <a:lnTo>
                    <a:pt x="498462" y="0"/>
                  </a:lnTo>
                  <a:lnTo>
                    <a:pt x="487387" y="0"/>
                  </a:lnTo>
                  <a:lnTo>
                    <a:pt x="487387" y="11074"/>
                  </a:lnTo>
                  <a:lnTo>
                    <a:pt x="498462" y="11074"/>
                  </a:lnTo>
                  <a:lnTo>
                    <a:pt x="498462" y="22161"/>
                  </a:lnTo>
                  <a:lnTo>
                    <a:pt x="509536" y="22161"/>
                  </a:lnTo>
                  <a:lnTo>
                    <a:pt x="520611" y="22161"/>
                  </a:lnTo>
                  <a:lnTo>
                    <a:pt x="520611" y="11074"/>
                  </a:lnTo>
                  <a:lnTo>
                    <a:pt x="531685" y="11074"/>
                  </a:lnTo>
                  <a:lnTo>
                    <a:pt x="531685" y="0"/>
                  </a:lnTo>
                  <a:close/>
                </a:path>
                <a:path w="620395" h="33654">
                  <a:moveTo>
                    <a:pt x="542759" y="11074"/>
                  </a:moveTo>
                  <a:lnTo>
                    <a:pt x="531685" y="11074"/>
                  </a:lnTo>
                  <a:lnTo>
                    <a:pt x="531685" y="22161"/>
                  </a:lnTo>
                  <a:lnTo>
                    <a:pt x="542759" y="22161"/>
                  </a:lnTo>
                  <a:lnTo>
                    <a:pt x="542759" y="11074"/>
                  </a:lnTo>
                  <a:close/>
                </a:path>
                <a:path w="620395" h="33654">
                  <a:moveTo>
                    <a:pt x="564908" y="11074"/>
                  </a:moveTo>
                  <a:lnTo>
                    <a:pt x="553847" y="11074"/>
                  </a:lnTo>
                  <a:lnTo>
                    <a:pt x="553847" y="0"/>
                  </a:lnTo>
                  <a:lnTo>
                    <a:pt x="542772" y="0"/>
                  </a:lnTo>
                  <a:lnTo>
                    <a:pt x="542772" y="11074"/>
                  </a:lnTo>
                  <a:lnTo>
                    <a:pt x="542772" y="22161"/>
                  </a:lnTo>
                  <a:lnTo>
                    <a:pt x="553847" y="22161"/>
                  </a:lnTo>
                  <a:lnTo>
                    <a:pt x="564908" y="22161"/>
                  </a:lnTo>
                  <a:lnTo>
                    <a:pt x="564908" y="11074"/>
                  </a:lnTo>
                  <a:close/>
                </a:path>
                <a:path w="620395" h="33654">
                  <a:moveTo>
                    <a:pt x="598131" y="0"/>
                  </a:moveTo>
                  <a:lnTo>
                    <a:pt x="587057" y="0"/>
                  </a:lnTo>
                  <a:lnTo>
                    <a:pt x="575995" y="0"/>
                  </a:lnTo>
                  <a:lnTo>
                    <a:pt x="564921" y="0"/>
                  </a:lnTo>
                  <a:lnTo>
                    <a:pt x="564921" y="11074"/>
                  </a:lnTo>
                  <a:lnTo>
                    <a:pt x="564921" y="22161"/>
                  </a:lnTo>
                  <a:lnTo>
                    <a:pt x="575995" y="22161"/>
                  </a:lnTo>
                  <a:lnTo>
                    <a:pt x="587057" y="22161"/>
                  </a:lnTo>
                  <a:lnTo>
                    <a:pt x="587057" y="11074"/>
                  </a:lnTo>
                  <a:lnTo>
                    <a:pt x="598131" y="11074"/>
                  </a:lnTo>
                  <a:lnTo>
                    <a:pt x="598131" y="0"/>
                  </a:lnTo>
                  <a:close/>
                </a:path>
                <a:path w="620395" h="33654">
                  <a:moveTo>
                    <a:pt x="620293" y="0"/>
                  </a:moveTo>
                  <a:lnTo>
                    <a:pt x="609219" y="0"/>
                  </a:lnTo>
                  <a:lnTo>
                    <a:pt x="598157" y="0"/>
                  </a:lnTo>
                  <a:lnTo>
                    <a:pt x="598157" y="11074"/>
                  </a:lnTo>
                  <a:lnTo>
                    <a:pt x="598157" y="22161"/>
                  </a:lnTo>
                  <a:lnTo>
                    <a:pt x="609219" y="22161"/>
                  </a:lnTo>
                  <a:lnTo>
                    <a:pt x="620293" y="22161"/>
                  </a:lnTo>
                  <a:lnTo>
                    <a:pt x="620293" y="11074"/>
                  </a:lnTo>
                  <a:lnTo>
                    <a:pt x="62029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5955525" y="4247489"/>
              <a:ext cx="631825" cy="33655"/>
            </a:xfrm>
            <a:custGeom>
              <a:avLst/>
              <a:gdLst/>
              <a:ahLst/>
              <a:cxnLst/>
              <a:rect l="l" t="t" r="r" b="b"/>
              <a:pathLst>
                <a:path w="631825" h="33654">
                  <a:moveTo>
                    <a:pt x="11074" y="22148"/>
                  </a:moveTo>
                  <a:lnTo>
                    <a:pt x="0" y="22148"/>
                  </a:lnTo>
                  <a:lnTo>
                    <a:pt x="0" y="33223"/>
                  </a:lnTo>
                  <a:lnTo>
                    <a:pt x="11074" y="33223"/>
                  </a:lnTo>
                  <a:lnTo>
                    <a:pt x="11074" y="22148"/>
                  </a:lnTo>
                  <a:close/>
                </a:path>
                <a:path w="631825" h="33654">
                  <a:moveTo>
                    <a:pt x="33223" y="11074"/>
                  </a:moveTo>
                  <a:lnTo>
                    <a:pt x="22148" y="11074"/>
                  </a:lnTo>
                  <a:lnTo>
                    <a:pt x="22148" y="22148"/>
                  </a:lnTo>
                  <a:lnTo>
                    <a:pt x="33223" y="22148"/>
                  </a:lnTo>
                  <a:lnTo>
                    <a:pt x="33223" y="11074"/>
                  </a:lnTo>
                  <a:close/>
                </a:path>
                <a:path w="631825" h="33654">
                  <a:moveTo>
                    <a:pt x="88607" y="11074"/>
                  </a:moveTo>
                  <a:lnTo>
                    <a:pt x="77533" y="11074"/>
                  </a:lnTo>
                  <a:lnTo>
                    <a:pt x="66459" y="11074"/>
                  </a:lnTo>
                  <a:lnTo>
                    <a:pt x="55384" y="11074"/>
                  </a:lnTo>
                  <a:lnTo>
                    <a:pt x="44310" y="11074"/>
                  </a:lnTo>
                  <a:lnTo>
                    <a:pt x="44310" y="22148"/>
                  </a:lnTo>
                  <a:lnTo>
                    <a:pt x="55384" y="22148"/>
                  </a:lnTo>
                  <a:lnTo>
                    <a:pt x="55384" y="33223"/>
                  </a:lnTo>
                  <a:lnTo>
                    <a:pt x="66459" y="33223"/>
                  </a:lnTo>
                  <a:lnTo>
                    <a:pt x="66459" y="22148"/>
                  </a:lnTo>
                  <a:lnTo>
                    <a:pt x="77533" y="22148"/>
                  </a:lnTo>
                  <a:lnTo>
                    <a:pt x="88607" y="22148"/>
                  </a:lnTo>
                  <a:lnTo>
                    <a:pt x="88607" y="11074"/>
                  </a:lnTo>
                  <a:close/>
                </a:path>
                <a:path w="631825" h="33654">
                  <a:moveTo>
                    <a:pt x="155067" y="11074"/>
                  </a:moveTo>
                  <a:lnTo>
                    <a:pt x="143992" y="11074"/>
                  </a:lnTo>
                  <a:lnTo>
                    <a:pt x="132918" y="11074"/>
                  </a:lnTo>
                  <a:lnTo>
                    <a:pt x="121843" y="11074"/>
                  </a:lnTo>
                  <a:lnTo>
                    <a:pt x="110769" y="11074"/>
                  </a:lnTo>
                  <a:lnTo>
                    <a:pt x="110769" y="22148"/>
                  </a:lnTo>
                  <a:lnTo>
                    <a:pt x="110769" y="33223"/>
                  </a:lnTo>
                  <a:lnTo>
                    <a:pt x="121843" y="33223"/>
                  </a:lnTo>
                  <a:lnTo>
                    <a:pt x="132918" y="33223"/>
                  </a:lnTo>
                  <a:lnTo>
                    <a:pt x="132918" y="22148"/>
                  </a:lnTo>
                  <a:lnTo>
                    <a:pt x="143992" y="22148"/>
                  </a:lnTo>
                  <a:lnTo>
                    <a:pt x="143992" y="33223"/>
                  </a:lnTo>
                  <a:lnTo>
                    <a:pt x="155067" y="33223"/>
                  </a:lnTo>
                  <a:lnTo>
                    <a:pt x="155067" y="22148"/>
                  </a:lnTo>
                  <a:lnTo>
                    <a:pt x="155067" y="11074"/>
                  </a:lnTo>
                  <a:close/>
                </a:path>
                <a:path w="631825" h="33654">
                  <a:moveTo>
                    <a:pt x="210451" y="22148"/>
                  </a:moveTo>
                  <a:lnTo>
                    <a:pt x="199377" y="22148"/>
                  </a:lnTo>
                  <a:lnTo>
                    <a:pt x="199377" y="11074"/>
                  </a:lnTo>
                  <a:lnTo>
                    <a:pt x="188302" y="11074"/>
                  </a:lnTo>
                  <a:lnTo>
                    <a:pt x="177228" y="11074"/>
                  </a:lnTo>
                  <a:lnTo>
                    <a:pt x="177228" y="22148"/>
                  </a:lnTo>
                  <a:lnTo>
                    <a:pt x="188302" y="22148"/>
                  </a:lnTo>
                  <a:lnTo>
                    <a:pt x="188302" y="33223"/>
                  </a:lnTo>
                  <a:lnTo>
                    <a:pt x="199377" y="33223"/>
                  </a:lnTo>
                  <a:lnTo>
                    <a:pt x="210451" y="33223"/>
                  </a:lnTo>
                  <a:lnTo>
                    <a:pt x="210451" y="22148"/>
                  </a:lnTo>
                  <a:close/>
                </a:path>
                <a:path w="631825" h="33654">
                  <a:moveTo>
                    <a:pt x="221538" y="11074"/>
                  </a:moveTo>
                  <a:lnTo>
                    <a:pt x="210464" y="11074"/>
                  </a:lnTo>
                  <a:lnTo>
                    <a:pt x="210464" y="22148"/>
                  </a:lnTo>
                  <a:lnTo>
                    <a:pt x="221538" y="22148"/>
                  </a:lnTo>
                  <a:lnTo>
                    <a:pt x="221538" y="11074"/>
                  </a:lnTo>
                  <a:close/>
                </a:path>
                <a:path w="631825" h="33654">
                  <a:moveTo>
                    <a:pt x="265836" y="22148"/>
                  </a:moveTo>
                  <a:lnTo>
                    <a:pt x="254762" y="22148"/>
                  </a:lnTo>
                  <a:lnTo>
                    <a:pt x="243687" y="22148"/>
                  </a:lnTo>
                  <a:lnTo>
                    <a:pt x="232613" y="22148"/>
                  </a:lnTo>
                  <a:lnTo>
                    <a:pt x="232613" y="33223"/>
                  </a:lnTo>
                  <a:lnTo>
                    <a:pt x="243687" y="33223"/>
                  </a:lnTo>
                  <a:lnTo>
                    <a:pt x="254762" y="33223"/>
                  </a:lnTo>
                  <a:lnTo>
                    <a:pt x="265836" y="33223"/>
                  </a:lnTo>
                  <a:lnTo>
                    <a:pt x="265836" y="22148"/>
                  </a:lnTo>
                  <a:close/>
                </a:path>
                <a:path w="631825" h="33654">
                  <a:moveTo>
                    <a:pt x="265836" y="0"/>
                  </a:moveTo>
                  <a:lnTo>
                    <a:pt x="254762" y="0"/>
                  </a:lnTo>
                  <a:lnTo>
                    <a:pt x="243687" y="0"/>
                  </a:lnTo>
                  <a:lnTo>
                    <a:pt x="243687" y="11074"/>
                  </a:lnTo>
                  <a:lnTo>
                    <a:pt x="254762" y="11074"/>
                  </a:lnTo>
                  <a:lnTo>
                    <a:pt x="265836" y="11074"/>
                  </a:lnTo>
                  <a:lnTo>
                    <a:pt x="265836" y="0"/>
                  </a:lnTo>
                  <a:close/>
                </a:path>
                <a:path w="631825" h="33654">
                  <a:moveTo>
                    <a:pt x="321221" y="0"/>
                  </a:moveTo>
                  <a:lnTo>
                    <a:pt x="310146" y="0"/>
                  </a:lnTo>
                  <a:lnTo>
                    <a:pt x="310146" y="11074"/>
                  </a:lnTo>
                  <a:lnTo>
                    <a:pt x="299072" y="11074"/>
                  </a:lnTo>
                  <a:lnTo>
                    <a:pt x="299072" y="0"/>
                  </a:lnTo>
                  <a:lnTo>
                    <a:pt x="287997" y="0"/>
                  </a:lnTo>
                  <a:lnTo>
                    <a:pt x="287997" y="11074"/>
                  </a:lnTo>
                  <a:lnTo>
                    <a:pt x="276923" y="11074"/>
                  </a:lnTo>
                  <a:lnTo>
                    <a:pt x="265849" y="11074"/>
                  </a:lnTo>
                  <a:lnTo>
                    <a:pt x="265849" y="22148"/>
                  </a:lnTo>
                  <a:lnTo>
                    <a:pt x="265849" y="33223"/>
                  </a:lnTo>
                  <a:lnTo>
                    <a:pt x="276923" y="33223"/>
                  </a:lnTo>
                  <a:lnTo>
                    <a:pt x="276923" y="22148"/>
                  </a:lnTo>
                  <a:lnTo>
                    <a:pt x="287997" y="22148"/>
                  </a:lnTo>
                  <a:lnTo>
                    <a:pt x="299072" y="22148"/>
                  </a:lnTo>
                  <a:lnTo>
                    <a:pt x="310146" y="22148"/>
                  </a:lnTo>
                  <a:lnTo>
                    <a:pt x="321221" y="22148"/>
                  </a:lnTo>
                  <a:lnTo>
                    <a:pt x="321221" y="11074"/>
                  </a:lnTo>
                  <a:lnTo>
                    <a:pt x="321221" y="0"/>
                  </a:lnTo>
                  <a:close/>
                </a:path>
                <a:path w="631825" h="33654">
                  <a:moveTo>
                    <a:pt x="332308" y="0"/>
                  </a:moveTo>
                  <a:lnTo>
                    <a:pt x="321233" y="0"/>
                  </a:lnTo>
                  <a:lnTo>
                    <a:pt x="321233" y="11074"/>
                  </a:lnTo>
                  <a:lnTo>
                    <a:pt x="321233" y="22148"/>
                  </a:lnTo>
                  <a:lnTo>
                    <a:pt x="332308" y="22148"/>
                  </a:lnTo>
                  <a:lnTo>
                    <a:pt x="332308" y="11074"/>
                  </a:lnTo>
                  <a:lnTo>
                    <a:pt x="332308" y="0"/>
                  </a:lnTo>
                  <a:close/>
                </a:path>
                <a:path w="631825" h="33654">
                  <a:moveTo>
                    <a:pt x="354457" y="0"/>
                  </a:moveTo>
                  <a:lnTo>
                    <a:pt x="343382" y="0"/>
                  </a:lnTo>
                  <a:lnTo>
                    <a:pt x="343382" y="11074"/>
                  </a:lnTo>
                  <a:lnTo>
                    <a:pt x="354457" y="11074"/>
                  </a:lnTo>
                  <a:lnTo>
                    <a:pt x="354457" y="0"/>
                  </a:lnTo>
                  <a:close/>
                </a:path>
                <a:path w="631825" h="33654">
                  <a:moveTo>
                    <a:pt x="365531" y="22148"/>
                  </a:moveTo>
                  <a:lnTo>
                    <a:pt x="354457" y="22148"/>
                  </a:lnTo>
                  <a:lnTo>
                    <a:pt x="343382" y="22148"/>
                  </a:lnTo>
                  <a:lnTo>
                    <a:pt x="332308" y="22148"/>
                  </a:lnTo>
                  <a:lnTo>
                    <a:pt x="332308" y="33223"/>
                  </a:lnTo>
                  <a:lnTo>
                    <a:pt x="343382" y="33223"/>
                  </a:lnTo>
                  <a:lnTo>
                    <a:pt x="354457" y="33223"/>
                  </a:lnTo>
                  <a:lnTo>
                    <a:pt x="365531" y="33223"/>
                  </a:lnTo>
                  <a:lnTo>
                    <a:pt x="365531" y="22148"/>
                  </a:lnTo>
                  <a:close/>
                </a:path>
                <a:path w="631825" h="33654">
                  <a:moveTo>
                    <a:pt x="376605" y="0"/>
                  </a:moveTo>
                  <a:lnTo>
                    <a:pt x="365531" y="0"/>
                  </a:lnTo>
                  <a:lnTo>
                    <a:pt x="365531" y="11074"/>
                  </a:lnTo>
                  <a:lnTo>
                    <a:pt x="376605" y="11074"/>
                  </a:lnTo>
                  <a:lnTo>
                    <a:pt x="376605" y="0"/>
                  </a:lnTo>
                  <a:close/>
                </a:path>
                <a:path w="631825" h="33654">
                  <a:moveTo>
                    <a:pt x="420916" y="22148"/>
                  </a:moveTo>
                  <a:lnTo>
                    <a:pt x="409841" y="22148"/>
                  </a:lnTo>
                  <a:lnTo>
                    <a:pt x="398767" y="22148"/>
                  </a:lnTo>
                  <a:lnTo>
                    <a:pt x="398767" y="11074"/>
                  </a:lnTo>
                  <a:lnTo>
                    <a:pt x="387692" y="11074"/>
                  </a:lnTo>
                  <a:lnTo>
                    <a:pt x="376618" y="11074"/>
                  </a:lnTo>
                  <a:lnTo>
                    <a:pt x="376618" y="22148"/>
                  </a:lnTo>
                  <a:lnTo>
                    <a:pt x="387692" y="22148"/>
                  </a:lnTo>
                  <a:lnTo>
                    <a:pt x="387692" y="33223"/>
                  </a:lnTo>
                  <a:lnTo>
                    <a:pt x="398767" y="33223"/>
                  </a:lnTo>
                  <a:lnTo>
                    <a:pt x="409841" y="33223"/>
                  </a:lnTo>
                  <a:lnTo>
                    <a:pt x="420916" y="33223"/>
                  </a:lnTo>
                  <a:lnTo>
                    <a:pt x="420916" y="22148"/>
                  </a:lnTo>
                  <a:close/>
                </a:path>
                <a:path w="631825" h="33654">
                  <a:moveTo>
                    <a:pt x="431990" y="11074"/>
                  </a:moveTo>
                  <a:lnTo>
                    <a:pt x="420916" y="11074"/>
                  </a:lnTo>
                  <a:lnTo>
                    <a:pt x="420916" y="22148"/>
                  </a:lnTo>
                  <a:lnTo>
                    <a:pt x="431990" y="22148"/>
                  </a:lnTo>
                  <a:lnTo>
                    <a:pt x="431990" y="11074"/>
                  </a:lnTo>
                  <a:close/>
                </a:path>
                <a:path w="631825" h="33654">
                  <a:moveTo>
                    <a:pt x="476300" y="22148"/>
                  </a:moveTo>
                  <a:lnTo>
                    <a:pt x="465226" y="22148"/>
                  </a:lnTo>
                  <a:lnTo>
                    <a:pt x="465226" y="11074"/>
                  </a:lnTo>
                  <a:lnTo>
                    <a:pt x="465226" y="0"/>
                  </a:lnTo>
                  <a:lnTo>
                    <a:pt x="454152" y="0"/>
                  </a:lnTo>
                  <a:lnTo>
                    <a:pt x="443077" y="0"/>
                  </a:lnTo>
                  <a:lnTo>
                    <a:pt x="443077" y="11074"/>
                  </a:lnTo>
                  <a:lnTo>
                    <a:pt x="432003" y="11074"/>
                  </a:lnTo>
                  <a:lnTo>
                    <a:pt x="432003" y="22148"/>
                  </a:lnTo>
                  <a:lnTo>
                    <a:pt x="443077" y="22148"/>
                  </a:lnTo>
                  <a:lnTo>
                    <a:pt x="454152" y="22148"/>
                  </a:lnTo>
                  <a:lnTo>
                    <a:pt x="454152" y="33223"/>
                  </a:lnTo>
                  <a:lnTo>
                    <a:pt x="465226" y="33223"/>
                  </a:lnTo>
                  <a:lnTo>
                    <a:pt x="476300" y="33223"/>
                  </a:lnTo>
                  <a:lnTo>
                    <a:pt x="476300" y="22148"/>
                  </a:lnTo>
                  <a:close/>
                </a:path>
                <a:path w="631825" h="33654">
                  <a:moveTo>
                    <a:pt x="509536" y="0"/>
                  </a:moveTo>
                  <a:lnTo>
                    <a:pt x="498462" y="0"/>
                  </a:lnTo>
                  <a:lnTo>
                    <a:pt x="498462" y="11074"/>
                  </a:lnTo>
                  <a:lnTo>
                    <a:pt x="509536" y="11074"/>
                  </a:lnTo>
                  <a:lnTo>
                    <a:pt x="509536" y="0"/>
                  </a:lnTo>
                  <a:close/>
                </a:path>
                <a:path w="631825" h="33654">
                  <a:moveTo>
                    <a:pt x="542759" y="0"/>
                  </a:moveTo>
                  <a:lnTo>
                    <a:pt x="531685" y="0"/>
                  </a:lnTo>
                  <a:lnTo>
                    <a:pt x="531685" y="11074"/>
                  </a:lnTo>
                  <a:lnTo>
                    <a:pt x="520611" y="11074"/>
                  </a:lnTo>
                  <a:lnTo>
                    <a:pt x="509536" y="11074"/>
                  </a:lnTo>
                  <a:lnTo>
                    <a:pt x="509536" y="22148"/>
                  </a:lnTo>
                  <a:lnTo>
                    <a:pt x="520611" y="22148"/>
                  </a:lnTo>
                  <a:lnTo>
                    <a:pt x="520611" y="33223"/>
                  </a:lnTo>
                  <a:lnTo>
                    <a:pt x="531685" y="33223"/>
                  </a:lnTo>
                  <a:lnTo>
                    <a:pt x="542759" y="33223"/>
                  </a:lnTo>
                  <a:lnTo>
                    <a:pt x="542759" y="22148"/>
                  </a:lnTo>
                  <a:lnTo>
                    <a:pt x="542759" y="11074"/>
                  </a:lnTo>
                  <a:lnTo>
                    <a:pt x="542759" y="0"/>
                  </a:lnTo>
                  <a:close/>
                </a:path>
                <a:path w="631825" h="33654">
                  <a:moveTo>
                    <a:pt x="564908" y="0"/>
                  </a:moveTo>
                  <a:lnTo>
                    <a:pt x="553847" y="0"/>
                  </a:lnTo>
                  <a:lnTo>
                    <a:pt x="553847" y="11074"/>
                  </a:lnTo>
                  <a:lnTo>
                    <a:pt x="542772" y="11074"/>
                  </a:lnTo>
                  <a:lnTo>
                    <a:pt x="542772" y="22148"/>
                  </a:lnTo>
                  <a:lnTo>
                    <a:pt x="553847" y="22148"/>
                  </a:lnTo>
                  <a:lnTo>
                    <a:pt x="564908" y="22148"/>
                  </a:lnTo>
                  <a:lnTo>
                    <a:pt x="564908" y="11074"/>
                  </a:lnTo>
                  <a:lnTo>
                    <a:pt x="564908" y="0"/>
                  </a:lnTo>
                  <a:close/>
                </a:path>
                <a:path w="631825" h="33654">
                  <a:moveTo>
                    <a:pt x="587057" y="0"/>
                  </a:moveTo>
                  <a:lnTo>
                    <a:pt x="575995" y="0"/>
                  </a:lnTo>
                  <a:lnTo>
                    <a:pt x="564921" y="0"/>
                  </a:lnTo>
                  <a:lnTo>
                    <a:pt x="564921" y="11074"/>
                  </a:lnTo>
                  <a:lnTo>
                    <a:pt x="564921" y="22148"/>
                  </a:lnTo>
                  <a:lnTo>
                    <a:pt x="564921" y="33223"/>
                  </a:lnTo>
                  <a:lnTo>
                    <a:pt x="575995" y="33223"/>
                  </a:lnTo>
                  <a:lnTo>
                    <a:pt x="575995" y="22148"/>
                  </a:lnTo>
                  <a:lnTo>
                    <a:pt x="587057" y="22148"/>
                  </a:lnTo>
                  <a:lnTo>
                    <a:pt x="587057" y="11074"/>
                  </a:lnTo>
                  <a:lnTo>
                    <a:pt x="587057" y="0"/>
                  </a:lnTo>
                  <a:close/>
                </a:path>
                <a:path w="631825" h="33654">
                  <a:moveTo>
                    <a:pt x="620293" y="0"/>
                  </a:moveTo>
                  <a:lnTo>
                    <a:pt x="609219" y="0"/>
                  </a:lnTo>
                  <a:lnTo>
                    <a:pt x="609219" y="11074"/>
                  </a:lnTo>
                  <a:lnTo>
                    <a:pt x="598157" y="11074"/>
                  </a:lnTo>
                  <a:lnTo>
                    <a:pt x="598157" y="22148"/>
                  </a:lnTo>
                  <a:lnTo>
                    <a:pt x="609219" y="22148"/>
                  </a:lnTo>
                  <a:lnTo>
                    <a:pt x="620293" y="22148"/>
                  </a:lnTo>
                  <a:lnTo>
                    <a:pt x="620293" y="11074"/>
                  </a:lnTo>
                  <a:lnTo>
                    <a:pt x="620293" y="0"/>
                  </a:lnTo>
                  <a:close/>
                </a:path>
                <a:path w="631825" h="33654">
                  <a:moveTo>
                    <a:pt x="631380" y="11074"/>
                  </a:moveTo>
                  <a:lnTo>
                    <a:pt x="620306" y="11074"/>
                  </a:lnTo>
                  <a:lnTo>
                    <a:pt x="620306" y="22148"/>
                  </a:lnTo>
                  <a:lnTo>
                    <a:pt x="631380" y="22148"/>
                  </a:lnTo>
                  <a:lnTo>
                    <a:pt x="631380" y="1107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5955525" y="4269638"/>
              <a:ext cx="631825" cy="44450"/>
            </a:xfrm>
            <a:custGeom>
              <a:avLst/>
              <a:gdLst/>
              <a:ahLst/>
              <a:cxnLst/>
              <a:rect l="l" t="t" r="r" b="b"/>
              <a:pathLst>
                <a:path w="631825" h="44450">
                  <a:moveTo>
                    <a:pt x="11074" y="11087"/>
                  </a:moveTo>
                  <a:lnTo>
                    <a:pt x="0" y="11087"/>
                  </a:lnTo>
                  <a:lnTo>
                    <a:pt x="0" y="22161"/>
                  </a:lnTo>
                  <a:lnTo>
                    <a:pt x="0" y="33235"/>
                  </a:lnTo>
                  <a:lnTo>
                    <a:pt x="0" y="44323"/>
                  </a:lnTo>
                  <a:lnTo>
                    <a:pt x="11074" y="44323"/>
                  </a:lnTo>
                  <a:lnTo>
                    <a:pt x="11074" y="33235"/>
                  </a:lnTo>
                  <a:lnTo>
                    <a:pt x="11074" y="22161"/>
                  </a:lnTo>
                  <a:lnTo>
                    <a:pt x="11074" y="11087"/>
                  </a:lnTo>
                  <a:close/>
                </a:path>
                <a:path w="631825" h="44450">
                  <a:moveTo>
                    <a:pt x="44297" y="33235"/>
                  </a:moveTo>
                  <a:lnTo>
                    <a:pt x="33223" y="33235"/>
                  </a:lnTo>
                  <a:lnTo>
                    <a:pt x="22148" y="33235"/>
                  </a:lnTo>
                  <a:lnTo>
                    <a:pt x="22148" y="44323"/>
                  </a:lnTo>
                  <a:lnTo>
                    <a:pt x="33223" y="44323"/>
                  </a:lnTo>
                  <a:lnTo>
                    <a:pt x="44297" y="44323"/>
                  </a:lnTo>
                  <a:lnTo>
                    <a:pt x="44297" y="33235"/>
                  </a:lnTo>
                  <a:close/>
                </a:path>
                <a:path w="631825" h="44450">
                  <a:moveTo>
                    <a:pt x="44297" y="11087"/>
                  </a:moveTo>
                  <a:lnTo>
                    <a:pt x="33223" y="11087"/>
                  </a:lnTo>
                  <a:lnTo>
                    <a:pt x="22148" y="11087"/>
                  </a:lnTo>
                  <a:lnTo>
                    <a:pt x="22148" y="22161"/>
                  </a:lnTo>
                  <a:lnTo>
                    <a:pt x="33223" y="22161"/>
                  </a:lnTo>
                  <a:lnTo>
                    <a:pt x="44297" y="22161"/>
                  </a:lnTo>
                  <a:lnTo>
                    <a:pt x="44297" y="11087"/>
                  </a:lnTo>
                  <a:close/>
                </a:path>
                <a:path w="631825" h="44450">
                  <a:moveTo>
                    <a:pt x="55384" y="33235"/>
                  </a:moveTo>
                  <a:lnTo>
                    <a:pt x="44310" y="33235"/>
                  </a:lnTo>
                  <a:lnTo>
                    <a:pt x="44310" y="44323"/>
                  </a:lnTo>
                  <a:lnTo>
                    <a:pt x="55384" y="44323"/>
                  </a:lnTo>
                  <a:lnTo>
                    <a:pt x="55384" y="33235"/>
                  </a:lnTo>
                  <a:close/>
                </a:path>
                <a:path w="631825" h="44450">
                  <a:moveTo>
                    <a:pt x="66459" y="22161"/>
                  </a:moveTo>
                  <a:lnTo>
                    <a:pt x="55384" y="22161"/>
                  </a:lnTo>
                  <a:lnTo>
                    <a:pt x="55384" y="33235"/>
                  </a:lnTo>
                  <a:lnTo>
                    <a:pt x="66459" y="33235"/>
                  </a:lnTo>
                  <a:lnTo>
                    <a:pt x="66459" y="22161"/>
                  </a:lnTo>
                  <a:close/>
                </a:path>
                <a:path w="631825" h="44450">
                  <a:moveTo>
                    <a:pt x="77533" y="11087"/>
                  </a:moveTo>
                  <a:lnTo>
                    <a:pt x="66459" y="11087"/>
                  </a:lnTo>
                  <a:lnTo>
                    <a:pt x="66459" y="22161"/>
                  </a:lnTo>
                  <a:lnTo>
                    <a:pt x="77533" y="22161"/>
                  </a:lnTo>
                  <a:lnTo>
                    <a:pt x="77533" y="11087"/>
                  </a:lnTo>
                  <a:close/>
                </a:path>
                <a:path w="631825" h="44450">
                  <a:moveTo>
                    <a:pt x="99682" y="11087"/>
                  </a:moveTo>
                  <a:lnTo>
                    <a:pt x="88607" y="11087"/>
                  </a:lnTo>
                  <a:lnTo>
                    <a:pt x="88607" y="22161"/>
                  </a:lnTo>
                  <a:lnTo>
                    <a:pt x="77533" y="22161"/>
                  </a:lnTo>
                  <a:lnTo>
                    <a:pt x="77533" y="33235"/>
                  </a:lnTo>
                  <a:lnTo>
                    <a:pt x="66459" y="33235"/>
                  </a:lnTo>
                  <a:lnTo>
                    <a:pt x="66459" y="44323"/>
                  </a:lnTo>
                  <a:lnTo>
                    <a:pt x="77533" y="44323"/>
                  </a:lnTo>
                  <a:lnTo>
                    <a:pt x="88607" y="44323"/>
                  </a:lnTo>
                  <a:lnTo>
                    <a:pt x="99682" y="44323"/>
                  </a:lnTo>
                  <a:lnTo>
                    <a:pt x="99682" y="33235"/>
                  </a:lnTo>
                  <a:lnTo>
                    <a:pt x="99682" y="22161"/>
                  </a:lnTo>
                  <a:lnTo>
                    <a:pt x="99682" y="11087"/>
                  </a:lnTo>
                  <a:close/>
                </a:path>
                <a:path w="631825" h="44450">
                  <a:moveTo>
                    <a:pt x="110769" y="33235"/>
                  </a:moveTo>
                  <a:lnTo>
                    <a:pt x="99695" y="33235"/>
                  </a:lnTo>
                  <a:lnTo>
                    <a:pt x="99695" y="44323"/>
                  </a:lnTo>
                  <a:lnTo>
                    <a:pt x="110769" y="44323"/>
                  </a:lnTo>
                  <a:lnTo>
                    <a:pt x="110769" y="33235"/>
                  </a:lnTo>
                  <a:close/>
                </a:path>
                <a:path w="631825" h="44450">
                  <a:moveTo>
                    <a:pt x="143992" y="11087"/>
                  </a:moveTo>
                  <a:lnTo>
                    <a:pt x="132918" y="11087"/>
                  </a:lnTo>
                  <a:lnTo>
                    <a:pt x="132918" y="22161"/>
                  </a:lnTo>
                  <a:lnTo>
                    <a:pt x="143992" y="22161"/>
                  </a:lnTo>
                  <a:lnTo>
                    <a:pt x="143992" y="11087"/>
                  </a:lnTo>
                  <a:close/>
                </a:path>
                <a:path w="631825" h="44450">
                  <a:moveTo>
                    <a:pt x="155067" y="33235"/>
                  </a:moveTo>
                  <a:lnTo>
                    <a:pt x="143992" y="33235"/>
                  </a:lnTo>
                  <a:lnTo>
                    <a:pt x="132918" y="33235"/>
                  </a:lnTo>
                  <a:lnTo>
                    <a:pt x="132918" y="22161"/>
                  </a:lnTo>
                  <a:lnTo>
                    <a:pt x="121843" y="22161"/>
                  </a:lnTo>
                  <a:lnTo>
                    <a:pt x="121843" y="33235"/>
                  </a:lnTo>
                  <a:lnTo>
                    <a:pt x="121843" y="44323"/>
                  </a:lnTo>
                  <a:lnTo>
                    <a:pt x="132918" y="44323"/>
                  </a:lnTo>
                  <a:lnTo>
                    <a:pt x="143992" y="44323"/>
                  </a:lnTo>
                  <a:lnTo>
                    <a:pt x="155067" y="44323"/>
                  </a:lnTo>
                  <a:lnTo>
                    <a:pt x="155067" y="33235"/>
                  </a:lnTo>
                  <a:close/>
                </a:path>
                <a:path w="631825" h="44450">
                  <a:moveTo>
                    <a:pt x="166154" y="11087"/>
                  </a:moveTo>
                  <a:lnTo>
                    <a:pt x="155079" y="11087"/>
                  </a:lnTo>
                  <a:lnTo>
                    <a:pt x="155079" y="22161"/>
                  </a:lnTo>
                  <a:lnTo>
                    <a:pt x="155079" y="33235"/>
                  </a:lnTo>
                  <a:lnTo>
                    <a:pt x="166154" y="33235"/>
                  </a:lnTo>
                  <a:lnTo>
                    <a:pt x="166154" y="22161"/>
                  </a:lnTo>
                  <a:lnTo>
                    <a:pt x="166154" y="11087"/>
                  </a:lnTo>
                  <a:close/>
                </a:path>
                <a:path w="631825" h="44450">
                  <a:moveTo>
                    <a:pt x="210451" y="33235"/>
                  </a:moveTo>
                  <a:lnTo>
                    <a:pt x="199377" y="33235"/>
                  </a:lnTo>
                  <a:lnTo>
                    <a:pt x="199377" y="44323"/>
                  </a:lnTo>
                  <a:lnTo>
                    <a:pt x="210451" y="44323"/>
                  </a:lnTo>
                  <a:lnTo>
                    <a:pt x="210451" y="33235"/>
                  </a:lnTo>
                  <a:close/>
                </a:path>
                <a:path w="631825" h="44450">
                  <a:moveTo>
                    <a:pt x="210451" y="11087"/>
                  </a:moveTo>
                  <a:lnTo>
                    <a:pt x="199377" y="11087"/>
                  </a:lnTo>
                  <a:lnTo>
                    <a:pt x="188302" y="11087"/>
                  </a:lnTo>
                  <a:lnTo>
                    <a:pt x="188302" y="22161"/>
                  </a:lnTo>
                  <a:lnTo>
                    <a:pt x="177228" y="22161"/>
                  </a:lnTo>
                  <a:lnTo>
                    <a:pt x="177228" y="33235"/>
                  </a:lnTo>
                  <a:lnTo>
                    <a:pt x="166154" y="33235"/>
                  </a:lnTo>
                  <a:lnTo>
                    <a:pt x="166154" y="44323"/>
                  </a:lnTo>
                  <a:lnTo>
                    <a:pt x="177228" y="44323"/>
                  </a:lnTo>
                  <a:lnTo>
                    <a:pt x="188302" y="44323"/>
                  </a:lnTo>
                  <a:lnTo>
                    <a:pt x="188302" y="33235"/>
                  </a:lnTo>
                  <a:lnTo>
                    <a:pt x="199377" y="33235"/>
                  </a:lnTo>
                  <a:lnTo>
                    <a:pt x="199377" y="22161"/>
                  </a:lnTo>
                  <a:lnTo>
                    <a:pt x="210451" y="22161"/>
                  </a:lnTo>
                  <a:lnTo>
                    <a:pt x="210451" y="11087"/>
                  </a:lnTo>
                  <a:close/>
                </a:path>
                <a:path w="631825" h="44450">
                  <a:moveTo>
                    <a:pt x="221538" y="11087"/>
                  </a:moveTo>
                  <a:lnTo>
                    <a:pt x="210464" y="11087"/>
                  </a:lnTo>
                  <a:lnTo>
                    <a:pt x="210464" y="22161"/>
                  </a:lnTo>
                  <a:lnTo>
                    <a:pt x="221538" y="22161"/>
                  </a:lnTo>
                  <a:lnTo>
                    <a:pt x="221538" y="11087"/>
                  </a:lnTo>
                  <a:close/>
                </a:path>
                <a:path w="631825" h="44450">
                  <a:moveTo>
                    <a:pt x="232613" y="33235"/>
                  </a:moveTo>
                  <a:lnTo>
                    <a:pt x="221538" y="33235"/>
                  </a:lnTo>
                  <a:lnTo>
                    <a:pt x="210464" y="33235"/>
                  </a:lnTo>
                  <a:lnTo>
                    <a:pt x="210464" y="44323"/>
                  </a:lnTo>
                  <a:lnTo>
                    <a:pt x="221538" y="44323"/>
                  </a:lnTo>
                  <a:lnTo>
                    <a:pt x="232613" y="44323"/>
                  </a:lnTo>
                  <a:lnTo>
                    <a:pt x="232613" y="33235"/>
                  </a:lnTo>
                  <a:close/>
                </a:path>
                <a:path w="631825" h="44450">
                  <a:moveTo>
                    <a:pt x="265836" y="22161"/>
                  </a:moveTo>
                  <a:lnTo>
                    <a:pt x="254762" y="22161"/>
                  </a:lnTo>
                  <a:lnTo>
                    <a:pt x="254762" y="11087"/>
                  </a:lnTo>
                  <a:lnTo>
                    <a:pt x="243687" y="11087"/>
                  </a:lnTo>
                  <a:lnTo>
                    <a:pt x="232613" y="11087"/>
                  </a:lnTo>
                  <a:lnTo>
                    <a:pt x="232613" y="22161"/>
                  </a:lnTo>
                  <a:lnTo>
                    <a:pt x="243687" y="22161"/>
                  </a:lnTo>
                  <a:lnTo>
                    <a:pt x="243687" y="33235"/>
                  </a:lnTo>
                  <a:lnTo>
                    <a:pt x="254762" y="33235"/>
                  </a:lnTo>
                  <a:lnTo>
                    <a:pt x="254762" y="44323"/>
                  </a:lnTo>
                  <a:lnTo>
                    <a:pt x="265836" y="44323"/>
                  </a:lnTo>
                  <a:lnTo>
                    <a:pt x="265836" y="33235"/>
                  </a:lnTo>
                  <a:lnTo>
                    <a:pt x="265836" y="22161"/>
                  </a:lnTo>
                  <a:close/>
                </a:path>
                <a:path w="631825" h="44450">
                  <a:moveTo>
                    <a:pt x="299072" y="33235"/>
                  </a:moveTo>
                  <a:lnTo>
                    <a:pt x="287997" y="33235"/>
                  </a:lnTo>
                  <a:lnTo>
                    <a:pt x="287997" y="44323"/>
                  </a:lnTo>
                  <a:lnTo>
                    <a:pt x="299072" y="44323"/>
                  </a:lnTo>
                  <a:lnTo>
                    <a:pt x="299072" y="33235"/>
                  </a:lnTo>
                  <a:close/>
                </a:path>
                <a:path w="631825" h="44450">
                  <a:moveTo>
                    <a:pt x="299072" y="11087"/>
                  </a:moveTo>
                  <a:lnTo>
                    <a:pt x="287997" y="11087"/>
                  </a:lnTo>
                  <a:lnTo>
                    <a:pt x="276923" y="11087"/>
                  </a:lnTo>
                  <a:lnTo>
                    <a:pt x="265849" y="11087"/>
                  </a:lnTo>
                  <a:lnTo>
                    <a:pt x="265849" y="22161"/>
                  </a:lnTo>
                  <a:lnTo>
                    <a:pt x="276923" y="22161"/>
                  </a:lnTo>
                  <a:lnTo>
                    <a:pt x="287997" y="22161"/>
                  </a:lnTo>
                  <a:lnTo>
                    <a:pt x="299072" y="22161"/>
                  </a:lnTo>
                  <a:lnTo>
                    <a:pt x="299072" y="11087"/>
                  </a:lnTo>
                  <a:close/>
                </a:path>
                <a:path w="631825" h="44450">
                  <a:moveTo>
                    <a:pt x="310146" y="22161"/>
                  </a:moveTo>
                  <a:lnTo>
                    <a:pt x="299072" y="22161"/>
                  </a:lnTo>
                  <a:lnTo>
                    <a:pt x="299072" y="33235"/>
                  </a:lnTo>
                  <a:lnTo>
                    <a:pt x="310146" y="33235"/>
                  </a:lnTo>
                  <a:lnTo>
                    <a:pt x="310146" y="22161"/>
                  </a:lnTo>
                  <a:close/>
                </a:path>
                <a:path w="631825" h="44450">
                  <a:moveTo>
                    <a:pt x="343382" y="22161"/>
                  </a:moveTo>
                  <a:lnTo>
                    <a:pt x="332308" y="22161"/>
                  </a:lnTo>
                  <a:lnTo>
                    <a:pt x="321233" y="22161"/>
                  </a:lnTo>
                  <a:lnTo>
                    <a:pt x="321233" y="33235"/>
                  </a:lnTo>
                  <a:lnTo>
                    <a:pt x="321233" y="44323"/>
                  </a:lnTo>
                  <a:lnTo>
                    <a:pt x="332308" y="44323"/>
                  </a:lnTo>
                  <a:lnTo>
                    <a:pt x="332308" y="33235"/>
                  </a:lnTo>
                  <a:lnTo>
                    <a:pt x="343382" y="33235"/>
                  </a:lnTo>
                  <a:lnTo>
                    <a:pt x="343382" y="22161"/>
                  </a:lnTo>
                  <a:close/>
                </a:path>
                <a:path w="631825" h="44450">
                  <a:moveTo>
                    <a:pt x="365531" y="11087"/>
                  </a:moveTo>
                  <a:lnTo>
                    <a:pt x="354457" y="11087"/>
                  </a:lnTo>
                  <a:lnTo>
                    <a:pt x="354457" y="22161"/>
                  </a:lnTo>
                  <a:lnTo>
                    <a:pt x="365531" y="22161"/>
                  </a:lnTo>
                  <a:lnTo>
                    <a:pt x="365531" y="11087"/>
                  </a:lnTo>
                  <a:close/>
                </a:path>
                <a:path w="631825" h="44450">
                  <a:moveTo>
                    <a:pt x="376605" y="22161"/>
                  </a:moveTo>
                  <a:lnTo>
                    <a:pt x="365531" y="22161"/>
                  </a:lnTo>
                  <a:lnTo>
                    <a:pt x="365531" y="33235"/>
                  </a:lnTo>
                  <a:lnTo>
                    <a:pt x="376605" y="33235"/>
                  </a:lnTo>
                  <a:lnTo>
                    <a:pt x="376605" y="22161"/>
                  </a:lnTo>
                  <a:close/>
                </a:path>
                <a:path w="631825" h="44450">
                  <a:moveTo>
                    <a:pt x="387692" y="22161"/>
                  </a:moveTo>
                  <a:lnTo>
                    <a:pt x="376618" y="22161"/>
                  </a:lnTo>
                  <a:lnTo>
                    <a:pt x="376618" y="33235"/>
                  </a:lnTo>
                  <a:lnTo>
                    <a:pt x="376618" y="44323"/>
                  </a:lnTo>
                  <a:lnTo>
                    <a:pt x="387692" y="44323"/>
                  </a:lnTo>
                  <a:lnTo>
                    <a:pt x="387692" y="33235"/>
                  </a:lnTo>
                  <a:lnTo>
                    <a:pt x="387692" y="22161"/>
                  </a:lnTo>
                  <a:close/>
                </a:path>
                <a:path w="631825" h="44450">
                  <a:moveTo>
                    <a:pt x="420916" y="22161"/>
                  </a:moveTo>
                  <a:lnTo>
                    <a:pt x="409841" y="22161"/>
                  </a:lnTo>
                  <a:lnTo>
                    <a:pt x="409841" y="11087"/>
                  </a:lnTo>
                  <a:lnTo>
                    <a:pt x="398767" y="11087"/>
                  </a:lnTo>
                  <a:lnTo>
                    <a:pt x="398767" y="22161"/>
                  </a:lnTo>
                  <a:lnTo>
                    <a:pt x="398767" y="33235"/>
                  </a:lnTo>
                  <a:lnTo>
                    <a:pt x="409841" y="33235"/>
                  </a:lnTo>
                  <a:lnTo>
                    <a:pt x="420916" y="33235"/>
                  </a:lnTo>
                  <a:lnTo>
                    <a:pt x="420916" y="22161"/>
                  </a:lnTo>
                  <a:close/>
                </a:path>
                <a:path w="631825" h="44450">
                  <a:moveTo>
                    <a:pt x="431990" y="11087"/>
                  </a:moveTo>
                  <a:lnTo>
                    <a:pt x="420916" y="11087"/>
                  </a:lnTo>
                  <a:lnTo>
                    <a:pt x="420916" y="22161"/>
                  </a:lnTo>
                  <a:lnTo>
                    <a:pt x="431990" y="22161"/>
                  </a:lnTo>
                  <a:lnTo>
                    <a:pt x="431990" y="11087"/>
                  </a:lnTo>
                  <a:close/>
                </a:path>
                <a:path w="631825" h="44450">
                  <a:moveTo>
                    <a:pt x="465226" y="22161"/>
                  </a:moveTo>
                  <a:lnTo>
                    <a:pt x="454152" y="22161"/>
                  </a:lnTo>
                  <a:lnTo>
                    <a:pt x="454152" y="33235"/>
                  </a:lnTo>
                  <a:lnTo>
                    <a:pt x="465226" y="33235"/>
                  </a:lnTo>
                  <a:lnTo>
                    <a:pt x="465226" y="22161"/>
                  </a:lnTo>
                  <a:close/>
                </a:path>
                <a:path w="631825" h="44450">
                  <a:moveTo>
                    <a:pt x="487375" y="11087"/>
                  </a:moveTo>
                  <a:lnTo>
                    <a:pt x="476300" y="11087"/>
                  </a:lnTo>
                  <a:lnTo>
                    <a:pt x="465226" y="11087"/>
                  </a:lnTo>
                  <a:lnTo>
                    <a:pt x="465226" y="22161"/>
                  </a:lnTo>
                  <a:lnTo>
                    <a:pt x="476300" y="22161"/>
                  </a:lnTo>
                  <a:lnTo>
                    <a:pt x="487375" y="22161"/>
                  </a:lnTo>
                  <a:lnTo>
                    <a:pt x="487375" y="11087"/>
                  </a:lnTo>
                  <a:close/>
                </a:path>
                <a:path w="631825" h="44450">
                  <a:moveTo>
                    <a:pt x="498462" y="22161"/>
                  </a:moveTo>
                  <a:lnTo>
                    <a:pt x="487387" y="22161"/>
                  </a:lnTo>
                  <a:lnTo>
                    <a:pt x="487387" y="33235"/>
                  </a:lnTo>
                  <a:lnTo>
                    <a:pt x="498462" y="33235"/>
                  </a:lnTo>
                  <a:lnTo>
                    <a:pt x="498462" y="22161"/>
                  </a:lnTo>
                  <a:close/>
                </a:path>
                <a:path w="631825" h="44450">
                  <a:moveTo>
                    <a:pt x="520611" y="11087"/>
                  </a:moveTo>
                  <a:lnTo>
                    <a:pt x="509536" y="11087"/>
                  </a:lnTo>
                  <a:lnTo>
                    <a:pt x="509536" y="22161"/>
                  </a:lnTo>
                  <a:lnTo>
                    <a:pt x="520611" y="22161"/>
                  </a:lnTo>
                  <a:lnTo>
                    <a:pt x="520611" y="11087"/>
                  </a:lnTo>
                  <a:close/>
                </a:path>
                <a:path w="631825" h="44450">
                  <a:moveTo>
                    <a:pt x="542759" y="11087"/>
                  </a:moveTo>
                  <a:lnTo>
                    <a:pt x="531685" y="11087"/>
                  </a:lnTo>
                  <a:lnTo>
                    <a:pt x="531685" y="22161"/>
                  </a:lnTo>
                  <a:lnTo>
                    <a:pt x="520611" y="22161"/>
                  </a:lnTo>
                  <a:lnTo>
                    <a:pt x="520611" y="33235"/>
                  </a:lnTo>
                  <a:lnTo>
                    <a:pt x="531685" y="33235"/>
                  </a:lnTo>
                  <a:lnTo>
                    <a:pt x="542759" y="33235"/>
                  </a:lnTo>
                  <a:lnTo>
                    <a:pt x="542759" y="22161"/>
                  </a:lnTo>
                  <a:lnTo>
                    <a:pt x="542759" y="11087"/>
                  </a:lnTo>
                  <a:close/>
                </a:path>
                <a:path w="631825" h="44450">
                  <a:moveTo>
                    <a:pt x="553847" y="22161"/>
                  </a:moveTo>
                  <a:lnTo>
                    <a:pt x="542772" y="22161"/>
                  </a:lnTo>
                  <a:lnTo>
                    <a:pt x="542772" y="33235"/>
                  </a:lnTo>
                  <a:lnTo>
                    <a:pt x="553847" y="33235"/>
                  </a:lnTo>
                  <a:lnTo>
                    <a:pt x="553847" y="22161"/>
                  </a:lnTo>
                  <a:close/>
                </a:path>
                <a:path w="631825" h="44450">
                  <a:moveTo>
                    <a:pt x="575995" y="0"/>
                  </a:moveTo>
                  <a:lnTo>
                    <a:pt x="564921" y="0"/>
                  </a:lnTo>
                  <a:lnTo>
                    <a:pt x="564921" y="11074"/>
                  </a:lnTo>
                  <a:lnTo>
                    <a:pt x="575995" y="11074"/>
                  </a:lnTo>
                  <a:lnTo>
                    <a:pt x="575995" y="0"/>
                  </a:lnTo>
                  <a:close/>
                </a:path>
                <a:path w="631825" h="44450">
                  <a:moveTo>
                    <a:pt x="598131" y="11087"/>
                  </a:moveTo>
                  <a:lnTo>
                    <a:pt x="587057" y="11087"/>
                  </a:lnTo>
                  <a:lnTo>
                    <a:pt x="587057" y="22161"/>
                  </a:lnTo>
                  <a:lnTo>
                    <a:pt x="587057" y="33235"/>
                  </a:lnTo>
                  <a:lnTo>
                    <a:pt x="598131" y="33235"/>
                  </a:lnTo>
                  <a:lnTo>
                    <a:pt x="598131" y="22161"/>
                  </a:lnTo>
                  <a:lnTo>
                    <a:pt x="598131" y="11087"/>
                  </a:lnTo>
                  <a:close/>
                </a:path>
                <a:path w="631825" h="44450">
                  <a:moveTo>
                    <a:pt x="620293" y="11087"/>
                  </a:moveTo>
                  <a:lnTo>
                    <a:pt x="609219" y="11087"/>
                  </a:lnTo>
                  <a:lnTo>
                    <a:pt x="609219" y="22161"/>
                  </a:lnTo>
                  <a:lnTo>
                    <a:pt x="620293" y="22161"/>
                  </a:lnTo>
                  <a:lnTo>
                    <a:pt x="620293" y="11087"/>
                  </a:lnTo>
                  <a:close/>
                </a:path>
                <a:path w="631825" h="44450">
                  <a:moveTo>
                    <a:pt x="620293" y="0"/>
                  </a:moveTo>
                  <a:lnTo>
                    <a:pt x="609219" y="0"/>
                  </a:lnTo>
                  <a:lnTo>
                    <a:pt x="609219" y="11074"/>
                  </a:lnTo>
                  <a:lnTo>
                    <a:pt x="620293" y="11074"/>
                  </a:lnTo>
                  <a:lnTo>
                    <a:pt x="620293" y="0"/>
                  </a:lnTo>
                  <a:close/>
                </a:path>
                <a:path w="631825" h="44450">
                  <a:moveTo>
                    <a:pt x="631380" y="11087"/>
                  </a:moveTo>
                  <a:lnTo>
                    <a:pt x="620306" y="11087"/>
                  </a:lnTo>
                  <a:lnTo>
                    <a:pt x="620306" y="22161"/>
                  </a:lnTo>
                  <a:lnTo>
                    <a:pt x="631380" y="22161"/>
                  </a:lnTo>
                  <a:lnTo>
                    <a:pt x="631380" y="11087"/>
                  </a:lnTo>
                  <a:close/>
                </a:path>
                <a:path w="631825" h="44450">
                  <a:moveTo>
                    <a:pt x="631380" y="0"/>
                  </a:moveTo>
                  <a:lnTo>
                    <a:pt x="620306" y="0"/>
                  </a:lnTo>
                  <a:lnTo>
                    <a:pt x="620306" y="11074"/>
                  </a:lnTo>
                  <a:lnTo>
                    <a:pt x="631380" y="11074"/>
                  </a:lnTo>
                  <a:lnTo>
                    <a:pt x="6313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5955525" y="4302873"/>
              <a:ext cx="631825" cy="44450"/>
            </a:xfrm>
            <a:custGeom>
              <a:avLst/>
              <a:gdLst/>
              <a:ahLst/>
              <a:cxnLst/>
              <a:rect l="l" t="t" r="r" b="b"/>
              <a:pathLst>
                <a:path w="631825" h="44450">
                  <a:moveTo>
                    <a:pt x="11074" y="33235"/>
                  </a:moveTo>
                  <a:lnTo>
                    <a:pt x="0" y="33235"/>
                  </a:lnTo>
                  <a:lnTo>
                    <a:pt x="0" y="44310"/>
                  </a:lnTo>
                  <a:lnTo>
                    <a:pt x="11074" y="44310"/>
                  </a:lnTo>
                  <a:lnTo>
                    <a:pt x="11074" y="33235"/>
                  </a:lnTo>
                  <a:close/>
                </a:path>
                <a:path w="631825" h="44450">
                  <a:moveTo>
                    <a:pt x="11074" y="22148"/>
                  </a:moveTo>
                  <a:lnTo>
                    <a:pt x="0" y="22148"/>
                  </a:lnTo>
                  <a:lnTo>
                    <a:pt x="0" y="33223"/>
                  </a:lnTo>
                  <a:lnTo>
                    <a:pt x="11074" y="33223"/>
                  </a:lnTo>
                  <a:lnTo>
                    <a:pt x="11074" y="22148"/>
                  </a:lnTo>
                  <a:close/>
                </a:path>
                <a:path w="631825" h="44450">
                  <a:moveTo>
                    <a:pt x="44297" y="33235"/>
                  </a:moveTo>
                  <a:lnTo>
                    <a:pt x="33223" y="33235"/>
                  </a:lnTo>
                  <a:lnTo>
                    <a:pt x="33223" y="44310"/>
                  </a:lnTo>
                  <a:lnTo>
                    <a:pt x="44297" y="44310"/>
                  </a:lnTo>
                  <a:lnTo>
                    <a:pt x="44297" y="33235"/>
                  </a:lnTo>
                  <a:close/>
                </a:path>
                <a:path w="631825" h="44450">
                  <a:moveTo>
                    <a:pt x="44297" y="11074"/>
                  </a:moveTo>
                  <a:lnTo>
                    <a:pt x="33223" y="11074"/>
                  </a:lnTo>
                  <a:lnTo>
                    <a:pt x="33223" y="22148"/>
                  </a:lnTo>
                  <a:lnTo>
                    <a:pt x="33223" y="33223"/>
                  </a:lnTo>
                  <a:lnTo>
                    <a:pt x="44297" y="33223"/>
                  </a:lnTo>
                  <a:lnTo>
                    <a:pt x="44297" y="22148"/>
                  </a:lnTo>
                  <a:lnTo>
                    <a:pt x="44297" y="11074"/>
                  </a:lnTo>
                  <a:close/>
                </a:path>
                <a:path w="631825" h="44450">
                  <a:moveTo>
                    <a:pt x="99682" y="22148"/>
                  </a:moveTo>
                  <a:lnTo>
                    <a:pt x="88607" y="22148"/>
                  </a:lnTo>
                  <a:lnTo>
                    <a:pt x="88607" y="11074"/>
                  </a:lnTo>
                  <a:lnTo>
                    <a:pt x="77533" y="11074"/>
                  </a:lnTo>
                  <a:lnTo>
                    <a:pt x="77533" y="22148"/>
                  </a:lnTo>
                  <a:lnTo>
                    <a:pt x="66459" y="22148"/>
                  </a:lnTo>
                  <a:lnTo>
                    <a:pt x="55384" y="22148"/>
                  </a:lnTo>
                  <a:lnTo>
                    <a:pt x="55384" y="11074"/>
                  </a:lnTo>
                  <a:lnTo>
                    <a:pt x="44310" y="11074"/>
                  </a:lnTo>
                  <a:lnTo>
                    <a:pt x="44310" y="22148"/>
                  </a:lnTo>
                  <a:lnTo>
                    <a:pt x="44310" y="33223"/>
                  </a:lnTo>
                  <a:lnTo>
                    <a:pt x="99682" y="33223"/>
                  </a:lnTo>
                  <a:lnTo>
                    <a:pt x="99682" y="22148"/>
                  </a:lnTo>
                  <a:close/>
                </a:path>
                <a:path w="631825" h="44450">
                  <a:moveTo>
                    <a:pt x="110769" y="22148"/>
                  </a:moveTo>
                  <a:lnTo>
                    <a:pt x="99695" y="22148"/>
                  </a:lnTo>
                  <a:lnTo>
                    <a:pt x="99695" y="33223"/>
                  </a:lnTo>
                  <a:lnTo>
                    <a:pt x="110769" y="33223"/>
                  </a:lnTo>
                  <a:lnTo>
                    <a:pt x="110769" y="22148"/>
                  </a:lnTo>
                  <a:close/>
                </a:path>
                <a:path w="631825" h="44450">
                  <a:moveTo>
                    <a:pt x="121843" y="11074"/>
                  </a:moveTo>
                  <a:lnTo>
                    <a:pt x="110769" y="11074"/>
                  </a:lnTo>
                  <a:lnTo>
                    <a:pt x="110769" y="22148"/>
                  </a:lnTo>
                  <a:lnTo>
                    <a:pt x="121843" y="22148"/>
                  </a:lnTo>
                  <a:lnTo>
                    <a:pt x="121843" y="11074"/>
                  </a:lnTo>
                  <a:close/>
                </a:path>
                <a:path w="631825" h="44450">
                  <a:moveTo>
                    <a:pt x="143992" y="22148"/>
                  </a:moveTo>
                  <a:lnTo>
                    <a:pt x="132918" y="22148"/>
                  </a:lnTo>
                  <a:lnTo>
                    <a:pt x="132918" y="33223"/>
                  </a:lnTo>
                  <a:lnTo>
                    <a:pt x="143992" y="33223"/>
                  </a:lnTo>
                  <a:lnTo>
                    <a:pt x="143992" y="22148"/>
                  </a:lnTo>
                  <a:close/>
                </a:path>
                <a:path w="631825" h="44450">
                  <a:moveTo>
                    <a:pt x="188302" y="22148"/>
                  </a:moveTo>
                  <a:lnTo>
                    <a:pt x="177228" y="22148"/>
                  </a:lnTo>
                  <a:lnTo>
                    <a:pt x="177228" y="33223"/>
                  </a:lnTo>
                  <a:lnTo>
                    <a:pt x="188302" y="33223"/>
                  </a:lnTo>
                  <a:lnTo>
                    <a:pt x="188302" y="22148"/>
                  </a:lnTo>
                  <a:close/>
                </a:path>
                <a:path w="631825" h="44450">
                  <a:moveTo>
                    <a:pt x="210451" y="11074"/>
                  </a:moveTo>
                  <a:lnTo>
                    <a:pt x="199377" y="11074"/>
                  </a:lnTo>
                  <a:lnTo>
                    <a:pt x="188302" y="11074"/>
                  </a:lnTo>
                  <a:lnTo>
                    <a:pt x="188302" y="22148"/>
                  </a:lnTo>
                  <a:lnTo>
                    <a:pt x="199377" y="22148"/>
                  </a:lnTo>
                  <a:lnTo>
                    <a:pt x="210451" y="22148"/>
                  </a:lnTo>
                  <a:lnTo>
                    <a:pt x="210451" y="11074"/>
                  </a:lnTo>
                  <a:close/>
                </a:path>
                <a:path w="631825" h="44450">
                  <a:moveTo>
                    <a:pt x="232613" y="11074"/>
                  </a:moveTo>
                  <a:lnTo>
                    <a:pt x="221538" y="11074"/>
                  </a:lnTo>
                  <a:lnTo>
                    <a:pt x="210464" y="11074"/>
                  </a:lnTo>
                  <a:lnTo>
                    <a:pt x="210464" y="22148"/>
                  </a:lnTo>
                  <a:lnTo>
                    <a:pt x="210464" y="33223"/>
                  </a:lnTo>
                  <a:lnTo>
                    <a:pt x="221538" y="33223"/>
                  </a:lnTo>
                  <a:lnTo>
                    <a:pt x="232613" y="33223"/>
                  </a:lnTo>
                  <a:lnTo>
                    <a:pt x="232613" y="22148"/>
                  </a:lnTo>
                  <a:lnTo>
                    <a:pt x="232613" y="11074"/>
                  </a:lnTo>
                  <a:close/>
                </a:path>
                <a:path w="631825" h="44450">
                  <a:moveTo>
                    <a:pt x="265836" y="11074"/>
                  </a:moveTo>
                  <a:lnTo>
                    <a:pt x="254762" y="11074"/>
                  </a:lnTo>
                  <a:lnTo>
                    <a:pt x="254762" y="22148"/>
                  </a:lnTo>
                  <a:lnTo>
                    <a:pt x="243687" y="22148"/>
                  </a:lnTo>
                  <a:lnTo>
                    <a:pt x="243687" y="33223"/>
                  </a:lnTo>
                  <a:lnTo>
                    <a:pt x="254762" y="33223"/>
                  </a:lnTo>
                  <a:lnTo>
                    <a:pt x="265836" y="33223"/>
                  </a:lnTo>
                  <a:lnTo>
                    <a:pt x="265836" y="22148"/>
                  </a:lnTo>
                  <a:lnTo>
                    <a:pt x="265836" y="11074"/>
                  </a:lnTo>
                  <a:close/>
                </a:path>
                <a:path w="631825" h="44450">
                  <a:moveTo>
                    <a:pt x="321221" y="11074"/>
                  </a:moveTo>
                  <a:lnTo>
                    <a:pt x="310146" y="11074"/>
                  </a:lnTo>
                  <a:lnTo>
                    <a:pt x="310146" y="22148"/>
                  </a:lnTo>
                  <a:lnTo>
                    <a:pt x="299072" y="22148"/>
                  </a:lnTo>
                  <a:lnTo>
                    <a:pt x="299072" y="11074"/>
                  </a:lnTo>
                  <a:lnTo>
                    <a:pt x="287997" y="11074"/>
                  </a:lnTo>
                  <a:lnTo>
                    <a:pt x="287997" y="22148"/>
                  </a:lnTo>
                  <a:lnTo>
                    <a:pt x="276923" y="22148"/>
                  </a:lnTo>
                  <a:lnTo>
                    <a:pt x="265849" y="22148"/>
                  </a:lnTo>
                  <a:lnTo>
                    <a:pt x="265849" y="33223"/>
                  </a:lnTo>
                  <a:lnTo>
                    <a:pt x="276923" y="33223"/>
                  </a:lnTo>
                  <a:lnTo>
                    <a:pt x="287997" y="33223"/>
                  </a:lnTo>
                  <a:lnTo>
                    <a:pt x="299072" y="33223"/>
                  </a:lnTo>
                  <a:lnTo>
                    <a:pt x="310146" y="33223"/>
                  </a:lnTo>
                  <a:lnTo>
                    <a:pt x="321221" y="33223"/>
                  </a:lnTo>
                  <a:lnTo>
                    <a:pt x="321221" y="22148"/>
                  </a:lnTo>
                  <a:lnTo>
                    <a:pt x="321221" y="11074"/>
                  </a:lnTo>
                  <a:close/>
                </a:path>
                <a:path w="631825" h="44450">
                  <a:moveTo>
                    <a:pt x="365531" y="11074"/>
                  </a:moveTo>
                  <a:lnTo>
                    <a:pt x="354457" y="11074"/>
                  </a:lnTo>
                  <a:lnTo>
                    <a:pt x="343382" y="11074"/>
                  </a:lnTo>
                  <a:lnTo>
                    <a:pt x="343382" y="22148"/>
                  </a:lnTo>
                  <a:lnTo>
                    <a:pt x="332308" y="22148"/>
                  </a:lnTo>
                  <a:lnTo>
                    <a:pt x="321233" y="22148"/>
                  </a:lnTo>
                  <a:lnTo>
                    <a:pt x="321233" y="33223"/>
                  </a:lnTo>
                  <a:lnTo>
                    <a:pt x="332308" y="33223"/>
                  </a:lnTo>
                  <a:lnTo>
                    <a:pt x="343382" y="33223"/>
                  </a:lnTo>
                  <a:lnTo>
                    <a:pt x="354457" y="33223"/>
                  </a:lnTo>
                  <a:lnTo>
                    <a:pt x="354457" y="22148"/>
                  </a:lnTo>
                  <a:lnTo>
                    <a:pt x="365531" y="22148"/>
                  </a:lnTo>
                  <a:lnTo>
                    <a:pt x="365531" y="11074"/>
                  </a:lnTo>
                  <a:close/>
                </a:path>
                <a:path w="631825" h="44450">
                  <a:moveTo>
                    <a:pt x="431990" y="0"/>
                  </a:moveTo>
                  <a:lnTo>
                    <a:pt x="420916" y="0"/>
                  </a:lnTo>
                  <a:lnTo>
                    <a:pt x="409841" y="0"/>
                  </a:lnTo>
                  <a:lnTo>
                    <a:pt x="398767" y="0"/>
                  </a:lnTo>
                  <a:lnTo>
                    <a:pt x="398767" y="11074"/>
                  </a:lnTo>
                  <a:lnTo>
                    <a:pt x="387692" y="11074"/>
                  </a:lnTo>
                  <a:lnTo>
                    <a:pt x="387692" y="0"/>
                  </a:lnTo>
                  <a:lnTo>
                    <a:pt x="376618" y="0"/>
                  </a:lnTo>
                  <a:lnTo>
                    <a:pt x="376618" y="11087"/>
                  </a:lnTo>
                  <a:lnTo>
                    <a:pt x="387692" y="11087"/>
                  </a:lnTo>
                  <a:lnTo>
                    <a:pt x="387692" y="22148"/>
                  </a:lnTo>
                  <a:lnTo>
                    <a:pt x="398767" y="22148"/>
                  </a:lnTo>
                  <a:lnTo>
                    <a:pt x="398767" y="11087"/>
                  </a:lnTo>
                  <a:lnTo>
                    <a:pt x="409841" y="11087"/>
                  </a:lnTo>
                  <a:lnTo>
                    <a:pt x="409841" y="22148"/>
                  </a:lnTo>
                  <a:lnTo>
                    <a:pt x="398767" y="22148"/>
                  </a:lnTo>
                  <a:lnTo>
                    <a:pt x="398767" y="33223"/>
                  </a:lnTo>
                  <a:lnTo>
                    <a:pt x="409841" y="33223"/>
                  </a:lnTo>
                  <a:lnTo>
                    <a:pt x="420916" y="33223"/>
                  </a:lnTo>
                  <a:lnTo>
                    <a:pt x="431990" y="33223"/>
                  </a:lnTo>
                  <a:lnTo>
                    <a:pt x="431990" y="22148"/>
                  </a:lnTo>
                  <a:lnTo>
                    <a:pt x="431990" y="11087"/>
                  </a:lnTo>
                  <a:lnTo>
                    <a:pt x="431990" y="0"/>
                  </a:lnTo>
                  <a:close/>
                </a:path>
                <a:path w="631825" h="44450">
                  <a:moveTo>
                    <a:pt x="443077" y="11074"/>
                  </a:moveTo>
                  <a:lnTo>
                    <a:pt x="432003" y="11074"/>
                  </a:lnTo>
                  <a:lnTo>
                    <a:pt x="432003" y="22148"/>
                  </a:lnTo>
                  <a:lnTo>
                    <a:pt x="443077" y="22148"/>
                  </a:lnTo>
                  <a:lnTo>
                    <a:pt x="443077" y="11074"/>
                  </a:lnTo>
                  <a:close/>
                </a:path>
                <a:path w="631825" h="44450">
                  <a:moveTo>
                    <a:pt x="476300" y="22148"/>
                  </a:moveTo>
                  <a:lnTo>
                    <a:pt x="465226" y="22148"/>
                  </a:lnTo>
                  <a:lnTo>
                    <a:pt x="465226" y="33223"/>
                  </a:lnTo>
                  <a:lnTo>
                    <a:pt x="476300" y="33223"/>
                  </a:lnTo>
                  <a:lnTo>
                    <a:pt x="476300" y="22148"/>
                  </a:lnTo>
                  <a:close/>
                </a:path>
                <a:path w="631825" h="44450">
                  <a:moveTo>
                    <a:pt x="487375" y="0"/>
                  </a:moveTo>
                  <a:lnTo>
                    <a:pt x="476300" y="0"/>
                  </a:lnTo>
                  <a:lnTo>
                    <a:pt x="465226" y="0"/>
                  </a:lnTo>
                  <a:lnTo>
                    <a:pt x="465226" y="11087"/>
                  </a:lnTo>
                  <a:lnTo>
                    <a:pt x="476300" y="11087"/>
                  </a:lnTo>
                  <a:lnTo>
                    <a:pt x="476300" y="22148"/>
                  </a:lnTo>
                  <a:lnTo>
                    <a:pt x="487375" y="22148"/>
                  </a:lnTo>
                  <a:lnTo>
                    <a:pt x="487375" y="11087"/>
                  </a:lnTo>
                  <a:lnTo>
                    <a:pt x="487375" y="0"/>
                  </a:lnTo>
                  <a:close/>
                </a:path>
                <a:path w="631825" h="44450">
                  <a:moveTo>
                    <a:pt x="509536" y="11074"/>
                  </a:moveTo>
                  <a:lnTo>
                    <a:pt x="498462" y="11074"/>
                  </a:lnTo>
                  <a:lnTo>
                    <a:pt x="487387" y="11074"/>
                  </a:lnTo>
                  <a:lnTo>
                    <a:pt x="487387" y="22148"/>
                  </a:lnTo>
                  <a:lnTo>
                    <a:pt x="498462" y="22148"/>
                  </a:lnTo>
                  <a:lnTo>
                    <a:pt x="498462" y="33223"/>
                  </a:lnTo>
                  <a:lnTo>
                    <a:pt x="509536" y="33223"/>
                  </a:lnTo>
                  <a:lnTo>
                    <a:pt x="509536" y="22148"/>
                  </a:lnTo>
                  <a:lnTo>
                    <a:pt x="509536" y="11074"/>
                  </a:lnTo>
                  <a:close/>
                </a:path>
                <a:path w="631825" h="44450">
                  <a:moveTo>
                    <a:pt x="531685" y="0"/>
                  </a:moveTo>
                  <a:lnTo>
                    <a:pt x="520611" y="0"/>
                  </a:lnTo>
                  <a:lnTo>
                    <a:pt x="520611" y="11087"/>
                  </a:lnTo>
                  <a:lnTo>
                    <a:pt x="531685" y="11087"/>
                  </a:lnTo>
                  <a:lnTo>
                    <a:pt x="531685" y="0"/>
                  </a:lnTo>
                  <a:close/>
                </a:path>
                <a:path w="631825" h="44450">
                  <a:moveTo>
                    <a:pt x="542759" y="22148"/>
                  </a:moveTo>
                  <a:lnTo>
                    <a:pt x="531685" y="22148"/>
                  </a:lnTo>
                  <a:lnTo>
                    <a:pt x="520611" y="22148"/>
                  </a:lnTo>
                  <a:lnTo>
                    <a:pt x="520611" y="33223"/>
                  </a:lnTo>
                  <a:lnTo>
                    <a:pt x="531685" y="33223"/>
                  </a:lnTo>
                  <a:lnTo>
                    <a:pt x="542759" y="33223"/>
                  </a:lnTo>
                  <a:lnTo>
                    <a:pt x="542759" y="22148"/>
                  </a:lnTo>
                  <a:close/>
                </a:path>
                <a:path w="631825" h="44450">
                  <a:moveTo>
                    <a:pt x="564908" y="0"/>
                  </a:moveTo>
                  <a:lnTo>
                    <a:pt x="553847" y="0"/>
                  </a:lnTo>
                  <a:lnTo>
                    <a:pt x="553847" y="11074"/>
                  </a:lnTo>
                  <a:lnTo>
                    <a:pt x="542772" y="11074"/>
                  </a:lnTo>
                  <a:lnTo>
                    <a:pt x="542772" y="22148"/>
                  </a:lnTo>
                  <a:lnTo>
                    <a:pt x="542772" y="33223"/>
                  </a:lnTo>
                  <a:lnTo>
                    <a:pt x="553847" y="33223"/>
                  </a:lnTo>
                  <a:lnTo>
                    <a:pt x="564908" y="33223"/>
                  </a:lnTo>
                  <a:lnTo>
                    <a:pt x="564908" y="22148"/>
                  </a:lnTo>
                  <a:lnTo>
                    <a:pt x="564908" y="11087"/>
                  </a:lnTo>
                  <a:lnTo>
                    <a:pt x="564908" y="0"/>
                  </a:lnTo>
                  <a:close/>
                </a:path>
                <a:path w="631825" h="44450">
                  <a:moveTo>
                    <a:pt x="598131" y="0"/>
                  </a:moveTo>
                  <a:lnTo>
                    <a:pt x="587057" y="0"/>
                  </a:lnTo>
                  <a:lnTo>
                    <a:pt x="587057" y="11074"/>
                  </a:lnTo>
                  <a:lnTo>
                    <a:pt x="587057" y="22148"/>
                  </a:lnTo>
                  <a:lnTo>
                    <a:pt x="575995" y="22148"/>
                  </a:lnTo>
                  <a:lnTo>
                    <a:pt x="564921" y="22148"/>
                  </a:lnTo>
                  <a:lnTo>
                    <a:pt x="564921" y="33223"/>
                  </a:lnTo>
                  <a:lnTo>
                    <a:pt x="575995" y="33223"/>
                  </a:lnTo>
                  <a:lnTo>
                    <a:pt x="587057" y="33223"/>
                  </a:lnTo>
                  <a:lnTo>
                    <a:pt x="598131" y="33223"/>
                  </a:lnTo>
                  <a:lnTo>
                    <a:pt x="598131" y="22148"/>
                  </a:lnTo>
                  <a:lnTo>
                    <a:pt x="598131" y="11087"/>
                  </a:lnTo>
                  <a:lnTo>
                    <a:pt x="598131" y="0"/>
                  </a:lnTo>
                  <a:close/>
                </a:path>
                <a:path w="631825" h="44450">
                  <a:moveTo>
                    <a:pt x="609219" y="22148"/>
                  </a:moveTo>
                  <a:lnTo>
                    <a:pt x="598157" y="22148"/>
                  </a:lnTo>
                  <a:lnTo>
                    <a:pt x="598157" y="33223"/>
                  </a:lnTo>
                  <a:lnTo>
                    <a:pt x="609219" y="33223"/>
                  </a:lnTo>
                  <a:lnTo>
                    <a:pt x="609219" y="22148"/>
                  </a:lnTo>
                  <a:close/>
                </a:path>
                <a:path w="631825" h="44450">
                  <a:moveTo>
                    <a:pt x="620293" y="0"/>
                  </a:moveTo>
                  <a:lnTo>
                    <a:pt x="609219" y="0"/>
                  </a:lnTo>
                  <a:lnTo>
                    <a:pt x="609219" y="11087"/>
                  </a:lnTo>
                  <a:lnTo>
                    <a:pt x="620293" y="11087"/>
                  </a:lnTo>
                  <a:lnTo>
                    <a:pt x="620293" y="0"/>
                  </a:lnTo>
                  <a:close/>
                </a:path>
                <a:path w="631825" h="44450">
                  <a:moveTo>
                    <a:pt x="631380" y="0"/>
                  </a:moveTo>
                  <a:lnTo>
                    <a:pt x="620306" y="0"/>
                  </a:lnTo>
                  <a:lnTo>
                    <a:pt x="620306" y="11087"/>
                  </a:lnTo>
                  <a:lnTo>
                    <a:pt x="631380" y="11087"/>
                  </a:lnTo>
                  <a:lnTo>
                    <a:pt x="6313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5988748" y="4336109"/>
              <a:ext cx="576580" cy="11430"/>
            </a:xfrm>
            <a:custGeom>
              <a:avLst/>
              <a:gdLst/>
              <a:ahLst/>
              <a:cxnLst/>
              <a:rect l="l" t="t" r="r" b="b"/>
              <a:pathLst>
                <a:path w="576579" h="11429">
                  <a:moveTo>
                    <a:pt x="11074" y="0"/>
                  </a:moveTo>
                  <a:lnTo>
                    <a:pt x="0" y="0"/>
                  </a:lnTo>
                  <a:lnTo>
                    <a:pt x="0" y="11074"/>
                  </a:lnTo>
                  <a:lnTo>
                    <a:pt x="11074" y="11074"/>
                  </a:lnTo>
                  <a:lnTo>
                    <a:pt x="11074" y="0"/>
                  </a:lnTo>
                  <a:close/>
                </a:path>
                <a:path w="576579" h="11429">
                  <a:moveTo>
                    <a:pt x="22161" y="0"/>
                  </a:moveTo>
                  <a:lnTo>
                    <a:pt x="11087" y="0"/>
                  </a:lnTo>
                  <a:lnTo>
                    <a:pt x="11087" y="11074"/>
                  </a:lnTo>
                  <a:lnTo>
                    <a:pt x="22161" y="11074"/>
                  </a:lnTo>
                  <a:lnTo>
                    <a:pt x="22161" y="0"/>
                  </a:lnTo>
                  <a:close/>
                </a:path>
                <a:path w="576579" h="11429">
                  <a:moveTo>
                    <a:pt x="66459" y="0"/>
                  </a:moveTo>
                  <a:lnTo>
                    <a:pt x="55384" y="0"/>
                  </a:lnTo>
                  <a:lnTo>
                    <a:pt x="55384" y="11074"/>
                  </a:lnTo>
                  <a:lnTo>
                    <a:pt x="66459" y="11074"/>
                  </a:lnTo>
                  <a:lnTo>
                    <a:pt x="66459" y="0"/>
                  </a:lnTo>
                  <a:close/>
                </a:path>
                <a:path w="576579" h="11429">
                  <a:moveTo>
                    <a:pt x="110769" y="0"/>
                  </a:moveTo>
                  <a:lnTo>
                    <a:pt x="99695" y="0"/>
                  </a:lnTo>
                  <a:lnTo>
                    <a:pt x="99695" y="11074"/>
                  </a:lnTo>
                  <a:lnTo>
                    <a:pt x="110769" y="11074"/>
                  </a:lnTo>
                  <a:lnTo>
                    <a:pt x="110769" y="0"/>
                  </a:lnTo>
                  <a:close/>
                </a:path>
                <a:path w="576579" h="11429">
                  <a:moveTo>
                    <a:pt x="166154" y="0"/>
                  </a:moveTo>
                  <a:lnTo>
                    <a:pt x="155079" y="0"/>
                  </a:lnTo>
                  <a:lnTo>
                    <a:pt x="144005" y="0"/>
                  </a:lnTo>
                  <a:lnTo>
                    <a:pt x="144005" y="11074"/>
                  </a:lnTo>
                  <a:lnTo>
                    <a:pt x="155079" y="11074"/>
                  </a:lnTo>
                  <a:lnTo>
                    <a:pt x="166154" y="11074"/>
                  </a:lnTo>
                  <a:lnTo>
                    <a:pt x="166154" y="0"/>
                  </a:lnTo>
                  <a:close/>
                </a:path>
                <a:path w="576579" h="11429">
                  <a:moveTo>
                    <a:pt x="232613" y="0"/>
                  </a:moveTo>
                  <a:lnTo>
                    <a:pt x="221538" y="0"/>
                  </a:lnTo>
                  <a:lnTo>
                    <a:pt x="210464" y="0"/>
                  </a:lnTo>
                  <a:lnTo>
                    <a:pt x="199390" y="0"/>
                  </a:lnTo>
                  <a:lnTo>
                    <a:pt x="199390" y="11074"/>
                  </a:lnTo>
                  <a:lnTo>
                    <a:pt x="210464" y="11074"/>
                  </a:lnTo>
                  <a:lnTo>
                    <a:pt x="221538" y="11074"/>
                  </a:lnTo>
                  <a:lnTo>
                    <a:pt x="232613" y="11074"/>
                  </a:lnTo>
                  <a:lnTo>
                    <a:pt x="232613" y="0"/>
                  </a:lnTo>
                  <a:close/>
                </a:path>
                <a:path w="576579" h="11429">
                  <a:moveTo>
                    <a:pt x="265849" y="0"/>
                  </a:moveTo>
                  <a:lnTo>
                    <a:pt x="254774" y="0"/>
                  </a:lnTo>
                  <a:lnTo>
                    <a:pt x="254774" y="11074"/>
                  </a:lnTo>
                  <a:lnTo>
                    <a:pt x="265849" y="11074"/>
                  </a:lnTo>
                  <a:lnTo>
                    <a:pt x="265849" y="0"/>
                  </a:lnTo>
                  <a:close/>
                </a:path>
                <a:path w="576579" h="11429">
                  <a:moveTo>
                    <a:pt x="310159" y="0"/>
                  </a:moveTo>
                  <a:lnTo>
                    <a:pt x="299085" y="0"/>
                  </a:lnTo>
                  <a:lnTo>
                    <a:pt x="299085" y="11074"/>
                  </a:lnTo>
                  <a:lnTo>
                    <a:pt x="310159" y="11074"/>
                  </a:lnTo>
                  <a:lnTo>
                    <a:pt x="310159" y="0"/>
                  </a:lnTo>
                  <a:close/>
                </a:path>
                <a:path w="576579" h="11429">
                  <a:moveTo>
                    <a:pt x="332308" y="0"/>
                  </a:moveTo>
                  <a:lnTo>
                    <a:pt x="321233" y="0"/>
                  </a:lnTo>
                  <a:lnTo>
                    <a:pt x="321233" y="11074"/>
                  </a:lnTo>
                  <a:lnTo>
                    <a:pt x="332308" y="11074"/>
                  </a:lnTo>
                  <a:lnTo>
                    <a:pt x="332308" y="0"/>
                  </a:lnTo>
                  <a:close/>
                </a:path>
                <a:path w="576579" h="11429">
                  <a:moveTo>
                    <a:pt x="365544" y="0"/>
                  </a:moveTo>
                  <a:lnTo>
                    <a:pt x="354469" y="0"/>
                  </a:lnTo>
                  <a:lnTo>
                    <a:pt x="343395" y="0"/>
                  </a:lnTo>
                  <a:lnTo>
                    <a:pt x="343395" y="11074"/>
                  </a:lnTo>
                  <a:lnTo>
                    <a:pt x="354469" y="11074"/>
                  </a:lnTo>
                  <a:lnTo>
                    <a:pt x="365544" y="11074"/>
                  </a:lnTo>
                  <a:lnTo>
                    <a:pt x="365544" y="0"/>
                  </a:lnTo>
                  <a:close/>
                </a:path>
                <a:path w="576579" h="11429">
                  <a:moveTo>
                    <a:pt x="387692" y="0"/>
                  </a:moveTo>
                  <a:lnTo>
                    <a:pt x="376618" y="0"/>
                  </a:lnTo>
                  <a:lnTo>
                    <a:pt x="376618" y="11074"/>
                  </a:lnTo>
                  <a:lnTo>
                    <a:pt x="387692" y="11074"/>
                  </a:lnTo>
                  <a:lnTo>
                    <a:pt x="387692" y="0"/>
                  </a:lnTo>
                  <a:close/>
                </a:path>
                <a:path w="576579" h="11429">
                  <a:moveTo>
                    <a:pt x="432003" y="0"/>
                  </a:moveTo>
                  <a:lnTo>
                    <a:pt x="420928" y="0"/>
                  </a:lnTo>
                  <a:lnTo>
                    <a:pt x="409854" y="0"/>
                  </a:lnTo>
                  <a:lnTo>
                    <a:pt x="398780" y="0"/>
                  </a:lnTo>
                  <a:lnTo>
                    <a:pt x="398780" y="11074"/>
                  </a:lnTo>
                  <a:lnTo>
                    <a:pt x="409854" y="11074"/>
                  </a:lnTo>
                  <a:lnTo>
                    <a:pt x="420928" y="11074"/>
                  </a:lnTo>
                  <a:lnTo>
                    <a:pt x="432003" y="11074"/>
                  </a:lnTo>
                  <a:lnTo>
                    <a:pt x="432003" y="0"/>
                  </a:lnTo>
                  <a:close/>
                </a:path>
                <a:path w="576579" h="11429">
                  <a:moveTo>
                    <a:pt x="509536" y="0"/>
                  </a:moveTo>
                  <a:lnTo>
                    <a:pt x="498462" y="0"/>
                  </a:lnTo>
                  <a:lnTo>
                    <a:pt x="487387" y="0"/>
                  </a:lnTo>
                  <a:lnTo>
                    <a:pt x="487387" y="11074"/>
                  </a:lnTo>
                  <a:lnTo>
                    <a:pt x="498462" y="11074"/>
                  </a:lnTo>
                  <a:lnTo>
                    <a:pt x="509536" y="11074"/>
                  </a:lnTo>
                  <a:lnTo>
                    <a:pt x="509536" y="0"/>
                  </a:lnTo>
                  <a:close/>
                </a:path>
                <a:path w="576579" h="11429">
                  <a:moveTo>
                    <a:pt x="564908" y="0"/>
                  </a:moveTo>
                  <a:lnTo>
                    <a:pt x="553834" y="0"/>
                  </a:lnTo>
                  <a:lnTo>
                    <a:pt x="542772" y="0"/>
                  </a:lnTo>
                  <a:lnTo>
                    <a:pt x="542772" y="11074"/>
                  </a:lnTo>
                  <a:lnTo>
                    <a:pt x="553834" y="11074"/>
                  </a:lnTo>
                  <a:lnTo>
                    <a:pt x="564908" y="11074"/>
                  </a:lnTo>
                  <a:lnTo>
                    <a:pt x="564908" y="0"/>
                  </a:lnTo>
                  <a:close/>
                </a:path>
                <a:path w="576579" h="11429">
                  <a:moveTo>
                    <a:pt x="575995" y="0"/>
                  </a:moveTo>
                  <a:lnTo>
                    <a:pt x="564934" y="0"/>
                  </a:lnTo>
                  <a:lnTo>
                    <a:pt x="564934" y="11074"/>
                  </a:lnTo>
                  <a:lnTo>
                    <a:pt x="575995" y="11074"/>
                  </a:lnTo>
                  <a:lnTo>
                    <a:pt x="57599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5955525" y="4352721"/>
              <a:ext cx="443230" cy="0"/>
            </a:xfrm>
            <a:custGeom>
              <a:avLst/>
              <a:gdLst/>
              <a:ahLst/>
              <a:cxnLst/>
              <a:rect l="l" t="t" r="r" b="b"/>
              <a:pathLst>
                <a:path w="443229">
                  <a:moveTo>
                    <a:pt x="0" y="0"/>
                  </a:moveTo>
                  <a:lnTo>
                    <a:pt x="443077" y="0"/>
                  </a:lnTo>
                </a:path>
              </a:pathLst>
            </a:custGeom>
            <a:ln w="11074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5955525" y="4347184"/>
              <a:ext cx="631825" cy="33655"/>
            </a:xfrm>
            <a:custGeom>
              <a:avLst/>
              <a:gdLst/>
              <a:ahLst/>
              <a:cxnLst/>
              <a:rect l="l" t="t" r="r" b="b"/>
              <a:pathLst>
                <a:path w="631825" h="33654">
                  <a:moveTo>
                    <a:pt x="11074" y="11074"/>
                  </a:moveTo>
                  <a:lnTo>
                    <a:pt x="0" y="11074"/>
                  </a:lnTo>
                  <a:lnTo>
                    <a:pt x="0" y="22148"/>
                  </a:lnTo>
                  <a:lnTo>
                    <a:pt x="0" y="33223"/>
                  </a:lnTo>
                  <a:lnTo>
                    <a:pt x="11074" y="33223"/>
                  </a:lnTo>
                  <a:lnTo>
                    <a:pt x="11074" y="22161"/>
                  </a:lnTo>
                  <a:lnTo>
                    <a:pt x="11074" y="11074"/>
                  </a:lnTo>
                  <a:close/>
                </a:path>
                <a:path w="631825" h="33654">
                  <a:moveTo>
                    <a:pt x="44297" y="22148"/>
                  </a:moveTo>
                  <a:lnTo>
                    <a:pt x="33223" y="22148"/>
                  </a:lnTo>
                  <a:lnTo>
                    <a:pt x="22148" y="22148"/>
                  </a:lnTo>
                  <a:lnTo>
                    <a:pt x="22148" y="33223"/>
                  </a:lnTo>
                  <a:lnTo>
                    <a:pt x="33223" y="33223"/>
                  </a:lnTo>
                  <a:lnTo>
                    <a:pt x="44297" y="33223"/>
                  </a:lnTo>
                  <a:lnTo>
                    <a:pt x="44297" y="22148"/>
                  </a:lnTo>
                  <a:close/>
                </a:path>
                <a:path w="631825" h="33654">
                  <a:moveTo>
                    <a:pt x="99682" y="11074"/>
                  </a:moveTo>
                  <a:lnTo>
                    <a:pt x="88607" y="11074"/>
                  </a:lnTo>
                  <a:lnTo>
                    <a:pt x="88607" y="22148"/>
                  </a:lnTo>
                  <a:lnTo>
                    <a:pt x="77533" y="22148"/>
                  </a:lnTo>
                  <a:lnTo>
                    <a:pt x="66459" y="22148"/>
                  </a:lnTo>
                  <a:lnTo>
                    <a:pt x="55384" y="22148"/>
                  </a:lnTo>
                  <a:lnTo>
                    <a:pt x="55384" y="11074"/>
                  </a:lnTo>
                  <a:lnTo>
                    <a:pt x="44310" y="11074"/>
                  </a:lnTo>
                  <a:lnTo>
                    <a:pt x="44310" y="22148"/>
                  </a:lnTo>
                  <a:lnTo>
                    <a:pt x="44310" y="33223"/>
                  </a:lnTo>
                  <a:lnTo>
                    <a:pt x="55384" y="33223"/>
                  </a:lnTo>
                  <a:lnTo>
                    <a:pt x="66459" y="33223"/>
                  </a:lnTo>
                  <a:lnTo>
                    <a:pt x="77533" y="33223"/>
                  </a:lnTo>
                  <a:lnTo>
                    <a:pt x="88607" y="33223"/>
                  </a:lnTo>
                  <a:lnTo>
                    <a:pt x="99682" y="33223"/>
                  </a:lnTo>
                  <a:lnTo>
                    <a:pt x="99682" y="22161"/>
                  </a:lnTo>
                  <a:lnTo>
                    <a:pt x="99682" y="11074"/>
                  </a:lnTo>
                  <a:close/>
                </a:path>
                <a:path w="631825" h="33654">
                  <a:moveTo>
                    <a:pt x="121843" y="11074"/>
                  </a:moveTo>
                  <a:lnTo>
                    <a:pt x="110769" y="11074"/>
                  </a:lnTo>
                  <a:lnTo>
                    <a:pt x="110769" y="22148"/>
                  </a:lnTo>
                  <a:lnTo>
                    <a:pt x="99695" y="22148"/>
                  </a:lnTo>
                  <a:lnTo>
                    <a:pt x="99695" y="33223"/>
                  </a:lnTo>
                  <a:lnTo>
                    <a:pt x="110769" y="33223"/>
                  </a:lnTo>
                  <a:lnTo>
                    <a:pt x="121843" y="33223"/>
                  </a:lnTo>
                  <a:lnTo>
                    <a:pt x="121843" y="22161"/>
                  </a:lnTo>
                  <a:lnTo>
                    <a:pt x="121843" y="11074"/>
                  </a:lnTo>
                  <a:close/>
                </a:path>
                <a:path w="631825" h="33654">
                  <a:moveTo>
                    <a:pt x="155067" y="11074"/>
                  </a:moveTo>
                  <a:lnTo>
                    <a:pt x="143992" y="11074"/>
                  </a:lnTo>
                  <a:lnTo>
                    <a:pt x="132918" y="11074"/>
                  </a:lnTo>
                  <a:lnTo>
                    <a:pt x="132918" y="22161"/>
                  </a:lnTo>
                  <a:lnTo>
                    <a:pt x="143992" y="22161"/>
                  </a:lnTo>
                  <a:lnTo>
                    <a:pt x="143992" y="33223"/>
                  </a:lnTo>
                  <a:lnTo>
                    <a:pt x="155067" y="33223"/>
                  </a:lnTo>
                  <a:lnTo>
                    <a:pt x="155067" y="22161"/>
                  </a:lnTo>
                  <a:lnTo>
                    <a:pt x="155067" y="11074"/>
                  </a:lnTo>
                  <a:close/>
                </a:path>
                <a:path w="631825" h="33654">
                  <a:moveTo>
                    <a:pt x="210451" y="11074"/>
                  </a:moveTo>
                  <a:lnTo>
                    <a:pt x="199377" y="11074"/>
                  </a:lnTo>
                  <a:lnTo>
                    <a:pt x="188302" y="11074"/>
                  </a:lnTo>
                  <a:lnTo>
                    <a:pt x="177228" y="11074"/>
                  </a:lnTo>
                  <a:lnTo>
                    <a:pt x="177228" y="22148"/>
                  </a:lnTo>
                  <a:lnTo>
                    <a:pt x="166154" y="22148"/>
                  </a:lnTo>
                  <a:lnTo>
                    <a:pt x="166154" y="11074"/>
                  </a:lnTo>
                  <a:lnTo>
                    <a:pt x="155079" y="11074"/>
                  </a:lnTo>
                  <a:lnTo>
                    <a:pt x="155079" y="22161"/>
                  </a:lnTo>
                  <a:lnTo>
                    <a:pt x="166154" y="22161"/>
                  </a:lnTo>
                  <a:lnTo>
                    <a:pt x="166154" y="33223"/>
                  </a:lnTo>
                  <a:lnTo>
                    <a:pt x="177228" y="33223"/>
                  </a:lnTo>
                  <a:lnTo>
                    <a:pt x="188302" y="33223"/>
                  </a:lnTo>
                  <a:lnTo>
                    <a:pt x="188302" y="22161"/>
                  </a:lnTo>
                  <a:lnTo>
                    <a:pt x="199377" y="22161"/>
                  </a:lnTo>
                  <a:lnTo>
                    <a:pt x="210451" y="22161"/>
                  </a:lnTo>
                  <a:lnTo>
                    <a:pt x="210451" y="11074"/>
                  </a:lnTo>
                  <a:close/>
                </a:path>
                <a:path w="631825" h="33654">
                  <a:moveTo>
                    <a:pt x="243687" y="11074"/>
                  </a:moveTo>
                  <a:lnTo>
                    <a:pt x="232613" y="11074"/>
                  </a:lnTo>
                  <a:lnTo>
                    <a:pt x="232613" y="22161"/>
                  </a:lnTo>
                  <a:lnTo>
                    <a:pt x="243687" y="22161"/>
                  </a:lnTo>
                  <a:lnTo>
                    <a:pt x="243687" y="11074"/>
                  </a:lnTo>
                  <a:close/>
                </a:path>
                <a:path w="631825" h="33654">
                  <a:moveTo>
                    <a:pt x="265836" y="11074"/>
                  </a:moveTo>
                  <a:lnTo>
                    <a:pt x="254762" y="11074"/>
                  </a:lnTo>
                  <a:lnTo>
                    <a:pt x="254762" y="22161"/>
                  </a:lnTo>
                  <a:lnTo>
                    <a:pt x="265836" y="22161"/>
                  </a:lnTo>
                  <a:lnTo>
                    <a:pt x="265836" y="11074"/>
                  </a:lnTo>
                  <a:close/>
                </a:path>
                <a:path w="631825" h="33654">
                  <a:moveTo>
                    <a:pt x="321221" y="22148"/>
                  </a:moveTo>
                  <a:lnTo>
                    <a:pt x="310146" y="22148"/>
                  </a:lnTo>
                  <a:lnTo>
                    <a:pt x="299072" y="22148"/>
                  </a:lnTo>
                  <a:lnTo>
                    <a:pt x="299072" y="11074"/>
                  </a:lnTo>
                  <a:lnTo>
                    <a:pt x="287997" y="11074"/>
                  </a:lnTo>
                  <a:lnTo>
                    <a:pt x="287997" y="22148"/>
                  </a:lnTo>
                  <a:lnTo>
                    <a:pt x="276923" y="22148"/>
                  </a:lnTo>
                  <a:lnTo>
                    <a:pt x="265849" y="22148"/>
                  </a:lnTo>
                  <a:lnTo>
                    <a:pt x="265849" y="33223"/>
                  </a:lnTo>
                  <a:lnTo>
                    <a:pt x="276923" y="33223"/>
                  </a:lnTo>
                  <a:lnTo>
                    <a:pt x="287997" y="33223"/>
                  </a:lnTo>
                  <a:lnTo>
                    <a:pt x="299072" y="33223"/>
                  </a:lnTo>
                  <a:lnTo>
                    <a:pt x="310146" y="33223"/>
                  </a:lnTo>
                  <a:lnTo>
                    <a:pt x="321221" y="33223"/>
                  </a:lnTo>
                  <a:lnTo>
                    <a:pt x="321221" y="22148"/>
                  </a:lnTo>
                  <a:close/>
                </a:path>
                <a:path w="631825" h="33654">
                  <a:moveTo>
                    <a:pt x="376605" y="11074"/>
                  </a:moveTo>
                  <a:lnTo>
                    <a:pt x="365531" y="11074"/>
                  </a:lnTo>
                  <a:lnTo>
                    <a:pt x="365531" y="22148"/>
                  </a:lnTo>
                  <a:lnTo>
                    <a:pt x="354457" y="22148"/>
                  </a:lnTo>
                  <a:lnTo>
                    <a:pt x="354457" y="11074"/>
                  </a:lnTo>
                  <a:lnTo>
                    <a:pt x="343382" y="11074"/>
                  </a:lnTo>
                  <a:lnTo>
                    <a:pt x="332308" y="11074"/>
                  </a:lnTo>
                  <a:lnTo>
                    <a:pt x="332308" y="22148"/>
                  </a:lnTo>
                  <a:lnTo>
                    <a:pt x="321233" y="22148"/>
                  </a:lnTo>
                  <a:lnTo>
                    <a:pt x="321233" y="33223"/>
                  </a:lnTo>
                  <a:lnTo>
                    <a:pt x="332308" y="33223"/>
                  </a:lnTo>
                  <a:lnTo>
                    <a:pt x="343382" y="33223"/>
                  </a:lnTo>
                  <a:lnTo>
                    <a:pt x="343382" y="22161"/>
                  </a:lnTo>
                  <a:lnTo>
                    <a:pt x="354457" y="22161"/>
                  </a:lnTo>
                  <a:lnTo>
                    <a:pt x="354457" y="33223"/>
                  </a:lnTo>
                  <a:lnTo>
                    <a:pt x="365531" y="33223"/>
                  </a:lnTo>
                  <a:lnTo>
                    <a:pt x="376605" y="33223"/>
                  </a:lnTo>
                  <a:lnTo>
                    <a:pt x="376605" y="22161"/>
                  </a:lnTo>
                  <a:lnTo>
                    <a:pt x="376605" y="11074"/>
                  </a:lnTo>
                  <a:close/>
                </a:path>
                <a:path w="631825" h="33654">
                  <a:moveTo>
                    <a:pt x="409841" y="11074"/>
                  </a:moveTo>
                  <a:lnTo>
                    <a:pt x="398767" y="11074"/>
                  </a:lnTo>
                  <a:lnTo>
                    <a:pt x="387692" y="11074"/>
                  </a:lnTo>
                  <a:lnTo>
                    <a:pt x="387692" y="22148"/>
                  </a:lnTo>
                  <a:lnTo>
                    <a:pt x="387692" y="33223"/>
                  </a:lnTo>
                  <a:lnTo>
                    <a:pt x="398767" y="33223"/>
                  </a:lnTo>
                  <a:lnTo>
                    <a:pt x="398767" y="22161"/>
                  </a:lnTo>
                  <a:lnTo>
                    <a:pt x="409841" y="22161"/>
                  </a:lnTo>
                  <a:lnTo>
                    <a:pt x="409841" y="11074"/>
                  </a:lnTo>
                  <a:close/>
                </a:path>
                <a:path w="631825" h="33654">
                  <a:moveTo>
                    <a:pt x="431990" y="22148"/>
                  </a:moveTo>
                  <a:lnTo>
                    <a:pt x="420916" y="22148"/>
                  </a:lnTo>
                  <a:lnTo>
                    <a:pt x="420916" y="33223"/>
                  </a:lnTo>
                  <a:lnTo>
                    <a:pt x="431990" y="33223"/>
                  </a:lnTo>
                  <a:lnTo>
                    <a:pt x="431990" y="22148"/>
                  </a:lnTo>
                  <a:close/>
                </a:path>
                <a:path w="631825" h="33654">
                  <a:moveTo>
                    <a:pt x="465226" y="22148"/>
                  </a:moveTo>
                  <a:lnTo>
                    <a:pt x="454152" y="22148"/>
                  </a:lnTo>
                  <a:lnTo>
                    <a:pt x="454152" y="11074"/>
                  </a:lnTo>
                  <a:lnTo>
                    <a:pt x="443077" y="11074"/>
                  </a:lnTo>
                  <a:lnTo>
                    <a:pt x="432003" y="11074"/>
                  </a:lnTo>
                  <a:lnTo>
                    <a:pt x="432003" y="22161"/>
                  </a:lnTo>
                  <a:lnTo>
                    <a:pt x="443077" y="22161"/>
                  </a:lnTo>
                  <a:lnTo>
                    <a:pt x="443077" y="33223"/>
                  </a:lnTo>
                  <a:lnTo>
                    <a:pt x="454152" y="33223"/>
                  </a:lnTo>
                  <a:lnTo>
                    <a:pt x="465226" y="33223"/>
                  </a:lnTo>
                  <a:lnTo>
                    <a:pt x="465226" y="22148"/>
                  </a:lnTo>
                  <a:close/>
                </a:path>
                <a:path w="631825" h="33654">
                  <a:moveTo>
                    <a:pt x="487375" y="0"/>
                  </a:moveTo>
                  <a:lnTo>
                    <a:pt x="476300" y="0"/>
                  </a:lnTo>
                  <a:lnTo>
                    <a:pt x="476300" y="11074"/>
                  </a:lnTo>
                  <a:lnTo>
                    <a:pt x="487375" y="11074"/>
                  </a:lnTo>
                  <a:lnTo>
                    <a:pt x="487375" y="0"/>
                  </a:lnTo>
                  <a:close/>
                </a:path>
                <a:path w="631825" h="33654">
                  <a:moveTo>
                    <a:pt x="542759" y="0"/>
                  </a:moveTo>
                  <a:lnTo>
                    <a:pt x="531685" y="0"/>
                  </a:lnTo>
                  <a:lnTo>
                    <a:pt x="520611" y="0"/>
                  </a:lnTo>
                  <a:lnTo>
                    <a:pt x="520611" y="11074"/>
                  </a:lnTo>
                  <a:lnTo>
                    <a:pt x="509536" y="11074"/>
                  </a:lnTo>
                  <a:lnTo>
                    <a:pt x="498462" y="11074"/>
                  </a:lnTo>
                  <a:lnTo>
                    <a:pt x="498462" y="0"/>
                  </a:lnTo>
                  <a:lnTo>
                    <a:pt x="487387" y="0"/>
                  </a:lnTo>
                  <a:lnTo>
                    <a:pt x="487387" y="11074"/>
                  </a:lnTo>
                  <a:lnTo>
                    <a:pt x="487387" y="22148"/>
                  </a:lnTo>
                  <a:lnTo>
                    <a:pt x="487387" y="33223"/>
                  </a:lnTo>
                  <a:lnTo>
                    <a:pt x="498462" y="33223"/>
                  </a:lnTo>
                  <a:lnTo>
                    <a:pt x="509536" y="33223"/>
                  </a:lnTo>
                  <a:lnTo>
                    <a:pt x="520611" y="33223"/>
                  </a:lnTo>
                  <a:lnTo>
                    <a:pt x="531685" y="33223"/>
                  </a:lnTo>
                  <a:lnTo>
                    <a:pt x="542759" y="33223"/>
                  </a:lnTo>
                  <a:lnTo>
                    <a:pt x="542759" y="22161"/>
                  </a:lnTo>
                  <a:lnTo>
                    <a:pt x="542759" y="11074"/>
                  </a:lnTo>
                  <a:lnTo>
                    <a:pt x="542759" y="0"/>
                  </a:lnTo>
                  <a:close/>
                </a:path>
                <a:path w="631825" h="33654">
                  <a:moveTo>
                    <a:pt x="564908" y="0"/>
                  </a:moveTo>
                  <a:lnTo>
                    <a:pt x="553847" y="0"/>
                  </a:lnTo>
                  <a:lnTo>
                    <a:pt x="553847" y="11074"/>
                  </a:lnTo>
                  <a:lnTo>
                    <a:pt x="564908" y="11074"/>
                  </a:lnTo>
                  <a:lnTo>
                    <a:pt x="564908" y="0"/>
                  </a:lnTo>
                  <a:close/>
                </a:path>
                <a:path w="631825" h="33654">
                  <a:moveTo>
                    <a:pt x="598131" y="0"/>
                  </a:moveTo>
                  <a:lnTo>
                    <a:pt x="587057" y="0"/>
                  </a:lnTo>
                  <a:lnTo>
                    <a:pt x="575995" y="0"/>
                  </a:lnTo>
                  <a:lnTo>
                    <a:pt x="575995" y="11074"/>
                  </a:lnTo>
                  <a:lnTo>
                    <a:pt x="575995" y="22161"/>
                  </a:lnTo>
                  <a:lnTo>
                    <a:pt x="587057" y="22161"/>
                  </a:lnTo>
                  <a:lnTo>
                    <a:pt x="598131" y="22161"/>
                  </a:lnTo>
                  <a:lnTo>
                    <a:pt x="598131" y="11074"/>
                  </a:lnTo>
                  <a:lnTo>
                    <a:pt x="598131" y="0"/>
                  </a:lnTo>
                  <a:close/>
                </a:path>
                <a:path w="631825" h="33654">
                  <a:moveTo>
                    <a:pt x="620293" y="0"/>
                  </a:moveTo>
                  <a:lnTo>
                    <a:pt x="609219" y="0"/>
                  </a:lnTo>
                  <a:lnTo>
                    <a:pt x="598157" y="0"/>
                  </a:lnTo>
                  <a:lnTo>
                    <a:pt x="598157" y="11074"/>
                  </a:lnTo>
                  <a:lnTo>
                    <a:pt x="598157" y="22161"/>
                  </a:lnTo>
                  <a:lnTo>
                    <a:pt x="609219" y="22161"/>
                  </a:lnTo>
                  <a:lnTo>
                    <a:pt x="620293" y="22161"/>
                  </a:lnTo>
                  <a:lnTo>
                    <a:pt x="620293" y="11074"/>
                  </a:lnTo>
                  <a:lnTo>
                    <a:pt x="620293" y="0"/>
                  </a:lnTo>
                  <a:close/>
                </a:path>
                <a:path w="631825" h="33654">
                  <a:moveTo>
                    <a:pt x="631380" y="0"/>
                  </a:moveTo>
                  <a:lnTo>
                    <a:pt x="620306" y="0"/>
                  </a:lnTo>
                  <a:lnTo>
                    <a:pt x="620306" y="11074"/>
                  </a:lnTo>
                  <a:lnTo>
                    <a:pt x="620306" y="22161"/>
                  </a:lnTo>
                  <a:lnTo>
                    <a:pt x="631380" y="22161"/>
                  </a:lnTo>
                  <a:lnTo>
                    <a:pt x="631380" y="11074"/>
                  </a:lnTo>
                  <a:lnTo>
                    <a:pt x="6313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5955525" y="4369333"/>
              <a:ext cx="620395" cy="44450"/>
            </a:xfrm>
            <a:custGeom>
              <a:avLst/>
              <a:gdLst/>
              <a:ahLst/>
              <a:cxnLst/>
              <a:rect l="l" t="t" r="r" b="b"/>
              <a:pathLst>
                <a:path w="620395" h="44450">
                  <a:moveTo>
                    <a:pt x="11074" y="11074"/>
                  </a:moveTo>
                  <a:lnTo>
                    <a:pt x="0" y="11074"/>
                  </a:lnTo>
                  <a:lnTo>
                    <a:pt x="0" y="22148"/>
                  </a:lnTo>
                  <a:lnTo>
                    <a:pt x="11074" y="22148"/>
                  </a:lnTo>
                  <a:lnTo>
                    <a:pt x="11074" y="11074"/>
                  </a:lnTo>
                  <a:close/>
                </a:path>
                <a:path w="620395" h="44450">
                  <a:moveTo>
                    <a:pt x="33223" y="22161"/>
                  </a:moveTo>
                  <a:lnTo>
                    <a:pt x="22148" y="22161"/>
                  </a:lnTo>
                  <a:lnTo>
                    <a:pt x="22148" y="33235"/>
                  </a:lnTo>
                  <a:lnTo>
                    <a:pt x="11074" y="33235"/>
                  </a:lnTo>
                  <a:lnTo>
                    <a:pt x="11074" y="44310"/>
                  </a:lnTo>
                  <a:lnTo>
                    <a:pt x="22148" y="44310"/>
                  </a:lnTo>
                  <a:lnTo>
                    <a:pt x="33223" y="44310"/>
                  </a:lnTo>
                  <a:lnTo>
                    <a:pt x="33223" y="33235"/>
                  </a:lnTo>
                  <a:lnTo>
                    <a:pt x="33223" y="22161"/>
                  </a:lnTo>
                  <a:close/>
                </a:path>
                <a:path w="620395" h="44450">
                  <a:moveTo>
                    <a:pt x="55384" y="11074"/>
                  </a:moveTo>
                  <a:lnTo>
                    <a:pt x="44310" y="11074"/>
                  </a:lnTo>
                  <a:lnTo>
                    <a:pt x="44310" y="22148"/>
                  </a:lnTo>
                  <a:lnTo>
                    <a:pt x="55384" y="22148"/>
                  </a:lnTo>
                  <a:lnTo>
                    <a:pt x="55384" y="11074"/>
                  </a:lnTo>
                  <a:close/>
                </a:path>
                <a:path w="620395" h="44450">
                  <a:moveTo>
                    <a:pt x="99682" y="22161"/>
                  </a:moveTo>
                  <a:lnTo>
                    <a:pt x="88607" y="22161"/>
                  </a:lnTo>
                  <a:lnTo>
                    <a:pt x="77533" y="22161"/>
                  </a:lnTo>
                  <a:lnTo>
                    <a:pt x="66459" y="22161"/>
                  </a:lnTo>
                  <a:lnTo>
                    <a:pt x="55384" y="22161"/>
                  </a:lnTo>
                  <a:lnTo>
                    <a:pt x="55384" y="33235"/>
                  </a:lnTo>
                  <a:lnTo>
                    <a:pt x="55384" y="44310"/>
                  </a:lnTo>
                  <a:lnTo>
                    <a:pt x="66459" y="44310"/>
                  </a:lnTo>
                  <a:lnTo>
                    <a:pt x="66459" y="33235"/>
                  </a:lnTo>
                  <a:lnTo>
                    <a:pt x="77533" y="33235"/>
                  </a:lnTo>
                  <a:lnTo>
                    <a:pt x="77533" y="44310"/>
                  </a:lnTo>
                  <a:lnTo>
                    <a:pt x="88607" y="44310"/>
                  </a:lnTo>
                  <a:lnTo>
                    <a:pt x="99682" y="44310"/>
                  </a:lnTo>
                  <a:lnTo>
                    <a:pt x="99682" y="33235"/>
                  </a:lnTo>
                  <a:lnTo>
                    <a:pt x="99682" y="22161"/>
                  </a:lnTo>
                  <a:close/>
                </a:path>
                <a:path w="620395" h="44450">
                  <a:moveTo>
                    <a:pt x="121843" y="22161"/>
                  </a:moveTo>
                  <a:lnTo>
                    <a:pt x="110769" y="22161"/>
                  </a:lnTo>
                  <a:lnTo>
                    <a:pt x="99695" y="22161"/>
                  </a:lnTo>
                  <a:lnTo>
                    <a:pt x="99695" y="33235"/>
                  </a:lnTo>
                  <a:lnTo>
                    <a:pt x="99695" y="44310"/>
                  </a:lnTo>
                  <a:lnTo>
                    <a:pt x="110769" y="44310"/>
                  </a:lnTo>
                  <a:lnTo>
                    <a:pt x="110769" y="33235"/>
                  </a:lnTo>
                  <a:lnTo>
                    <a:pt x="121843" y="33235"/>
                  </a:lnTo>
                  <a:lnTo>
                    <a:pt x="121843" y="22161"/>
                  </a:lnTo>
                  <a:close/>
                </a:path>
                <a:path w="620395" h="44450">
                  <a:moveTo>
                    <a:pt x="132918" y="11074"/>
                  </a:moveTo>
                  <a:lnTo>
                    <a:pt x="121843" y="11074"/>
                  </a:lnTo>
                  <a:lnTo>
                    <a:pt x="110769" y="11074"/>
                  </a:lnTo>
                  <a:lnTo>
                    <a:pt x="110769" y="22148"/>
                  </a:lnTo>
                  <a:lnTo>
                    <a:pt x="121843" y="22148"/>
                  </a:lnTo>
                  <a:lnTo>
                    <a:pt x="132918" y="22148"/>
                  </a:lnTo>
                  <a:lnTo>
                    <a:pt x="132918" y="11074"/>
                  </a:lnTo>
                  <a:close/>
                </a:path>
                <a:path w="620395" h="44450">
                  <a:moveTo>
                    <a:pt x="143992" y="33235"/>
                  </a:moveTo>
                  <a:lnTo>
                    <a:pt x="132918" y="33235"/>
                  </a:lnTo>
                  <a:lnTo>
                    <a:pt x="121843" y="33235"/>
                  </a:lnTo>
                  <a:lnTo>
                    <a:pt x="121843" y="44310"/>
                  </a:lnTo>
                  <a:lnTo>
                    <a:pt x="132918" y="44310"/>
                  </a:lnTo>
                  <a:lnTo>
                    <a:pt x="143992" y="44310"/>
                  </a:lnTo>
                  <a:lnTo>
                    <a:pt x="143992" y="33235"/>
                  </a:lnTo>
                  <a:close/>
                </a:path>
                <a:path w="620395" h="44450">
                  <a:moveTo>
                    <a:pt x="155067" y="22161"/>
                  </a:moveTo>
                  <a:lnTo>
                    <a:pt x="143992" y="22161"/>
                  </a:lnTo>
                  <a:lnTo>
                    <a:pt x="143992" y="33235"/>
                  </a:lnTo>
                  <a:lnTo>
                    <a:pt x="155067" y="33235"/>
                  </a:lnTo>
                  <a:lnTo>
                    <a:pt x="155067" y="22161"/>
                  </a:lnTo>
                  <a:close/>
                </a:path>
                <a:path w="620395" h="44450">
                  <a:moveTo>
                    <a:pt x="155067" y="11074"/>
                  </a:moveTo>
                  <a:lnTo>
                    <a:pt x="143992" y="11074"/>
                  </a:lnTo>
                  <a:lnTo>
                    <a:pt x="143992" y="22148"/>
                  </a:lnTo>
                  <a:lnTo>
                    <a:pt x="155067" y="22148"/>
                  </a:lnTo>
                  <a:lnTo>
                    <a:pt x="155067" y="11074"/>
                  </a:lnTo>
                  <a:close/>
                </a:path>
                <a:path w="620395" h="44450">
                  <a:moveTo>
                    <a:pt x="166154" y="33235"/>
                  </a:moveTo>
                  <a:lnTo>
                    <a:pt x="155079" y="33235"/>
                  </a:lnTo>
                  <a:lnTo>
                    <a:pt x="155079" y="44310"/>
                  </a:lnTo>
                  <a:lnTo>
                    <a:pt x="166154" y="44310"/>
                  </a:lnTo>
                  <a:lnTo>
                    <a:pt x="166154" y="33235"/>
                  </a:lnTo>
                  <a:close/>
                </a:path>
                <a:path w="620395" h="44450">
                  <a:moveTo>
                    <a:pt x="177228" y="11074"/>
                  </a:moveTo>
                  <a:lnTo>
                    <a:pt x="166154" y="11074"/>
                  </a:lnTo>
                  <a:lnTo>
                    <a:pt x="155079" y="11074"/>
                  </a:lnTo>
                  <a:lnTo>
                    <a:pt x="155079" y="22148"/>
                  </a:lnTo>
                  <a:lnTo>
                    <a:pt x="166154" y="22148"/>
                  </a:lnTo>
                  <a:lnTo>
                    <a:pt x="177228" y="22148"/>
                  </a:lnTo>
                  <a:lnTo>
                    <a:pt x="177228" y="11074"/>
                  </a:lnTo>
                  <a:close/>
                </a:path>
                <a:path w="620395" h="44450">
                  <a:moveTo>
                    <a:pt x="210451" y="22161"/>
                  </a:moveTo>
                  <a:lnTo>
                    <a:pt x="199377" y="22161"/>
                  </a:lnTo>
                  <a:lnTo>
                    <a:pt x="188302" y="22161"/>
                  </a:lnTo>
                  <a:lnTo>
                    <a:pt x="177228" y="22161"/>
                  </a:lnTo>
                  <a:lnTo>
                    <a:pt x="166154" y="22161"/>
                  </a:lnTo>
                  <a:lnTo>
                    <a:pt x="166154" y="33235"/>
                  </a:lnTo>
                  <a:lnTo>
                    <a:pt x="177228" y="33235"/>
                  </a:lnTo>
                  <a:lnTo>
                    <a:pt x="177228" y="44310"/>
                  </a:lnTo>
                  <a:lnTo>
                    <a:pt x="188302" y="44310"/>
                  </a:lnTo>
                  <a:lnTo>
                    <a:pt x="199377" y="44310"/>
                  </a:lnTo>
                  <a:lnTo>
                    <a:pt x="199377" y="33235"/>
                  </a:lnTo>
                  <a:lnTo>
                    <a:pt x="210451" y="33235"/>
                  </a:lnTo>
                  <a:lnTo>
                    <a:pt x="210451" y="22161"/>
                  </a:lnTo>
                  <a:close/>
                </a:path>
                <a:path w="620395" h="44450">
                  <a:moveTo>
                    <a:pt x="210451" y="11074"/>
                  </a:moveTo>
                  <a:lnTo>
                    <a:pt x="199377" y="11074"/>
                  </a:lnTo>
                  <a:lnTo>
                    <a:pt x="199377" y="22148"/>
                  </a:lnTo>
                  <a:lnTo>
                    <a:pt x="210451" y="22148"/>
                  </a:lnTo>
                  <a:lnTo>
                    <a:pt x="210451" y="11074"/>
                  </a:lnTo>
                  <a:close/>
                </a:path>
                <a:path w="620395" h="44450">
                  <a:moveTo>
                    <a:pt x="243687" y="11074"/>
                  </a:moveTo>
                  <a:lnTo>
                    <a:pt x="232613" y="11074"/>
                  </a:lnTo>
                  <a:lnTo>
                    <a:pt x="221538" y="11074"/>
                  </a:lnTo>
                  <a:lnTo>
                    <a:pt x="210464" y="11074"/>
                  </a:lnTo>
                  <a:lnTo>
                    <a:pt x="210464" y="22148"/>
                  </a:lnTo>
                  <a:lnTo>
                    <a:pt x="221538" y="22148"/>
                  </a:lnTo>
                  <a:lnTo>
                    <a:pt x="232613" y="22148"/>
                  </a:lnTo>
                  <a:lnTo>
                    <a:pt x="243687" y="22148"/>
                  </a:lnTo>
                  <a:lnTo>
                    <a:pt x="243687" y="11074"/>
                  </a:lnTo>
                  <a:close/>
                </a:path>
                <a:path w="620395" h="44450">
                  <a:moveTo>
                    <a:pt x="254762" y="22161"/>
                  </a:moveTo>
                  <a:lnTo>
                    <a:pt x="243687" y="22161"/>
                  </a:lnTo>
                  <a:lnTo>
                    <a:pt x="232613" y="22161"/>
                  </a:lnTo>
                  <a:lnTo>
                    <a:pt x="232613" y="33235"/>
                  </a:lnTo>
                  <a:lnTo>
                    <a:pt x="232613" y="44310"/>
                  </a:lnTo>
                  <a:lnTo>
                    <a:pt x="243687" y="44310"/>
                  </a:lnTo>
                  <a:lnTo>
                    <a:pt x="243687" y="33235"/>
                  </a:lnTo>
                  <a:lnTo>
                    <a:pt x="254762" y="33235"/>
                  </a:lnTo>
                  <a:lnTo>
                    <a:pt x="254762" y="22161"/>
                  </a:lnTo>
                  <a:close/>
                </a:path>
                <a:path w="620395" h="44450">
                  <a:moveTo>
                    <a:pt x="265836" y="33235"/>
                  </a:moveTo>
                  <a:lnTo>
                    <a:pt x="254762" y="33235"/>
                  </a:lnTo>
                  <a:lnTo>
                    <a:pt x="254762" y="44310"/>
                  </a:lnTo>
                  <a:lnTo>
                    <a:pt x="265836" y="44310"/>
                  </a:lnTo>
                  <a:lnTo>
                    <a:pt x="265836" y="33235"/>
                  </a:lnTo>
                  <a:close/>
                </a:path>
                <a:path w="620395" h="44450">
                  <a:moveTo>
                    <a:pt x="310146" y="11074"/>
                  </a:moveTo>
                  <a:lnTo>
                    <a:pt x="299072" y="11074"/>
                  </a:lnTo>
                  <a:lnTo>
                    <a:pt x="287997" y="11074"/>
                  </a:lnTo>
                  <a:lnTo>
                    <a:pt x="276923" y="11074"/>
                  </a:lnTo>
                  <a:lnTo>
                    <a:pt x="265849" y="11074"/>
                  </a:lnTo>
                  <a:lnTo>
                    <a:pt x="265849" y="22148"/>
                  </a:lnTo>
                  <a:lnTo>
                    <a:pt x="276923" y="22148"/>
                  </a:lnTo>
                  <a:lnTo>
                    <a:pt x="287997" y="22148"/>
                  </a:lnTo>
                  <a:lnTo>
                    <a:pt x="299072" y="22148"/>
                  </a:lnTo>
                  <a:lnTo>
                    <a:pt x="310146" y="22148"/>
                  </a:lnTo>
                  <a:lnTo>
                    <a:pt x="310146" y="11074"/>
                  </a:lnTo>
                  <a:close/>
                </a:path>
                <a:path w="620395" h="44450">
                  <a:moveTo>
                    <a:pt x="343382" y="22161"/>
                  </a:moveTo>
                  <a:lnTo>
                    <a:pt x="332308" y="22161"/>
                  </a:lnTo>
                  <a:lnTo>
                    <a:pt x="321233" y="22161"/>
                  </a:lnTo>
                  <a:lnTo>
                    <a:pt x="321233" y="33235"/>
                  </a:lnTo>
                  <a:lnTo>
                    <a:pt x="332308" y="33235"/>
                  </a:lnTo>
                  <a:lnTo>
                    <a:pt x="343382" y="33235"/>
                  </a:lnTo>
                  <a:lnTo>
                    <a:pt x="343382" y="22161"/>
                  </a:lnTo>
                  <a:close/>
                </a:path>
                <a:path w="620395" h="44450">
                  <a:moveTo>
                    <a:pt x="354457" y="11074"/>
                  </a:moveTo>
                  <a:lnTo>
                    <a:pt x="343382" y="11074"/>
                  </a:lnTo>
                  <a:lnTo>
                    <a:pt x="332308" y="11074"/>
                  </a:lnTo>
                  <a:lnTo>
                    <a:pt x="321233" y="11074"/>
                  </a:lnTo>
                  <a:lnTo>
                    <a:pt x="321233" y="22148"/>
                  </a:lnTo>
                  <a:lnTo>
                    <a:pt x="332308" y="22148"/>
                  </a:lnTo>
                  <a:lnTo>
                    <a:pt x="343382" y="22148"/>
                  </a:lnTo>
                  <a:lnTo>
                    <a:pt x="354457" y="22148"/>
                  </a:lnTo>
                  <a:lnTo>
                    <a:pt x="354457" y="11074"/>
                  </a:lnTo>
                  <a:close/>
                </a:path>
                <a:path w="620395" h="44450">
                  <a:moveTo>
                    <a:pt x="376605" y="22161"/>
                  </a:moveTo>
                  <a:lnTo>
                    <a:pt x="365531" y="22161"/>
                  </a:lnTo>
                  <a:lnTo>
                    <a:pt x="365531" y="33235"/>
                  </a:lnTo>
                  <a:lnTo>
                    <a:pt x="376605" y="33235"/>
                  </a:lnTo>
                  <a:lnTo>
                    <a:pt x="376605" y="22161"/>
                  </a:lnTo>
                  <a:close/>
                </a:path>
                <a:path w="620395" h="44450">
                  <a:moveTo>
                    <a:pt x="376605" y="11074"/>
                  </a:moveTo>
                  <a:lnTo>
                    <a:pt x="365531" y="11074"/>
                  </a:lnTo>
                  <a:lnTo>
                    <a:pt x="365531" y="22148"/>
                  </a:lnTo>
                  <a:lnTo>
                    <a:pt x="376605" y="22148"/>
                  </a:lnTo>
                  <a:lnTo>
                    <a:pt x="376605" y="11074"/>
                  </a:lnTo>
                  <a:close/>
                </a:path>
                <a:path w="620395" h="44450">
                  <a:moveTo>
                    <a:pt x="398767" y="22161"/>
                  </a:moveTo>
                  <a:lnTo>
                    <a:pt x="387692" y="22161"/>
                  </a:lnTo>
                  <a:lnTo>
                    <a:pt x="387692" y="33235"/>
                  </a:lnTo>
                  <a:lnTo>
                    <a:pt x="398767" y="33235"/>
                  </a:lnTo>
                  <a:lnTo>
                    <a:pt x="398767" y="22161"/>
                  </a:lnTo>
                  <a:close/>
                </a:path>
                <a:path w="620395" h="44450">
                  <a:moveTo>
                    <a:pt x="409841" y="11074"/>
                  </a:moveTo>
                  <a:lnTo>
                    <a:pt x="398767" y="11074"/>
                  </a:lnTo>
                  <a:lnTo>
                    <a:pt x="387692" y="11074"/>
                  </a:lnTo>
                  <a:lnTo>
                    <a:pt x="376618" y="11074"/>
                  </a:lnTo>
                  <a:lnTo>
                    <a:pt x="376618" y="22148"/>
                  </a:lnTo>
                  <a:lnTo>
                    <a:pt x="387692" y="22148"/>
                  </a:lnTo>
                  <a:lnTo>
                    <a:pt x="398767" y="22148"/>
                  </a:lnTo>
                  <a:lnTo>
                    <a:pt x="409841" y="22148"/>
                  </a:lnTo>
                  <a:lnTo>
                    <a:pt x="409841" y="11074"/>
                  </a:lnTo>
                  <a:close/>
                </a:path>
                <a:path w="620395" h="44450">
                  <a:moveTo>
                    <a:pt x="454152" y="22161"/>
                  </a:moveTo>
                  <a:lnTo>
                    <a:pt x="443077" y="22161"/>
                  </a:lnTo>
                  <a:lnTo>
                    <a:pt x="432003" y="22161"/>
                  </a:lnTo>
                  <a:lnTo>
                    <a:pt x="432003" y="33235"/>
                  </a:lnTo>
                  <a:lnTo>
                    <a:pt x="443077" y="33235"/>
                  </a:lnTo>
                  <a:lnTo>
                    <a:pt x="454152" y="33235"/>
                  </a:lnTo>
                  <a:lnTo>
                    <a:pt x="454152" y="22161"/>
                  </a:lnTo>
                  <a:close/>
                </a:path>
                <a:path w="620395" h="44450">
                  <a:moveTo>
                    <a:pt x="454152" y="11074"/>
                  </a:moveTo>
                  <a:lnTo>
                    <a:pt x="443077" y="11074"/>
                  </a:lnTo>
                  <a:lnTo>
                    <a:pt x="432003" y="11074"/>
                  </a:lnTo>
                  <a:lnTo>
                    <a:pt x="432003" y="22148"/>
                  </a:lnTo>
                  <a:lnTo>
                    <a:pt x="443077" y="22148"/>
                  </a:lnTo>
                  <a:lnTo>
                    <a:pt x="454152" y="22148"/>
                  </a:lnTo>
                  <a:lnTo>
                    <a:pt x="454152" y="11074"/>
                  </a:lnTo>
                  <a:close/>
                </a:path>
                <a:path w="620395" h="44450">
                  <a:moveTo>
                    <a:pt x="509536" y="22161"/>
                  </a:moveTo>
                  <a:lnTo>
                    <a:pt x="498462" y="22161"/>
                  </a:lnTo>
                  <a:lnTo>
                    <a:pt x="498462" y="33235"/>
                  </a:lnTo>
                  <a:lnTo>
                    <a:pt x="509536" y="33235"/>
                  </a:lnTo>
                  <a:lnTo>
                    <a:pt x="509536" y="22161"/>
                  </a:lnTo>
                  <a:close/>
                </a:path>
                <a:path w="620395" h="44450">
                  <a:moveTo>
                    <a:pt x="542759" y="0"/>
                  </a:moveTo>
                  <a:lnTo>
                    <a:pt x="531685" y="0"/>
                  </a:lnTo>
                  <a:lnTo>
                    <a:pt x="531685" y="11074"/>
                  </a:lnTo>
                  <a:lnTo>
                    <a:pt x="531685" y="22148"/>
                  </a:lnTo>
                  <a:lnTo>
                    <a:pt x="542759" y="22148"/>
                  </a:lnTo>
                  <a:lnTo>
                    <a:pt x="542759" y="11074"/>
                  </a:lnTo>
                  <a:lnTo>
                    <a:pt x="542759" y="0"/>
                  </a:lnTo>
                  <a:close/>
                </a:path>
                <a:path w="620395" h="44450">
                  <a:moveTo>
                    <a:pt x="564908" y="22161"/>
                  </a:moveTo>
                  <a:lnTo>
                    <a:pt x="553847" y="22161"/>
                  </a:lnTo>
                  <a:lnTo>
                    <a:pt x="553847" y="33235"/>
                  </a:lnTo>
                  <a:lnTo>
                    <a:pt x="564908" y="33235"/>
                  </a:lnTo>
                  <a:lnTo>
                    <a:pt x="564908" y="22161"/>
                  </a:lnTo>
                  <a:close/>
                </a:path>
                <a:path w="620395" h="44450">
                  <a:moveTo>
                    <a:pt x="564908" y="0"/>
                  </a:moveTo>
                  <a:lnTo>
                    <a:pt x="553847" y="0"/>
                  </a:lnTo>
                  <a:lnTo>
                    <a:pt x="542772" y="0"/>
                  </a:lnTo>
                  <a:lnTo>
                    <a:pt x="542772" y="11074"/>
                  </a:lnTo>
                  <a:lnTo>
                    <a:pt x="553847" y="11074"/>
                  </a:lnTo>
                  <a:lnTo>
                    <a:pt x="564908" y="11074"/>
                  </a:lnTo>
                  <a:lnTo>
                    <a:pt x="564908" y="0"/>
                  </a:lnTo>
                  <a:close/>
                </a:path>
                <a:path w="620395" h="44450">
                  <a:moveTo>
                    <a:pt x="575995" y="22161"/>
                  </a:moveTo>
                  <a:lnTo>
                    <a:pt x="564921" y="22161"/>
                  </a:lnTo>
                  <a:lnTo>
                    <a:pt x="564921" y="33235"/>
                  </a:lnTo>
                  <a:lnTo>
                    <a:pt x="575995" y="33235"/>
                  </a:lnTo>
                  <a:lnTo>
                    <a:pt x="575995" y="22161"/>
                  </a:lnTo>
                  <a:close/>
                </a:path>
                <a:path w="620395" h="44450">
                  <a:moveTo>
                    <a:pt x="598131" y="22161"/>
                  </a:moveTo>
                  <a:lnTo>
                    <a:pt x="587057" y="22161"/>
                  </a:lnTo>
                  <a:lnTo>
                    <a:pt x="587057" y="33235"/>
                  </a:lnTo>
                  <a:lnTo>
                    <a:pt x="598131" y="33235"/>
                  </a:lnTo>
                  <a:lnTo>
                    <a:pt x="598131" y="22161"/>
                  </a:lnTo>
                  <a:close/>
                </a:path>
                <a:path w="620395" h="44450">
                  <a:moveTo>
                    <a:pt x="598131" y="0"/>
                  </a:moveTo>
                  <a:lnTo>
                    <a:pt x="587057" y="0"/>
                  </a:lnTo>
                  <a:lnTo>
                    <a:pt x="575995" y="0"/>
                  </a:lnTo>
                  <a:lnTo>
                    <a:pt x="564921" y="0"/>
                  </a:lnTo>
                  <a:lnTo>
                    <a:pt x="564921" y="11074"/>
                  </a:lnTo>
                  <a:lnTo>
                    <a:pt x="564921" y="22148"/>
                  </a:lnTo>
                  <a:lnTo>
                    <a:pt x="575995" y="22148"/>
                  </a:lnTo>
                  <a:lnTo>
                    <a:pt x="575995" y="11074"/>
                  </a:lnTo>
                  <a:lnTo>
                    <a:pt x="587057" y="11074"/>
                  </a:lnTo>
                  <a:lnTo>
                    <a:pt x="598131" y="11074"/>
                  </a:lnTo>
                  <a:lnTo>
                    <a:pt x="598131" y="0"/>
                  </a:lnTo>
                  <a:close/>
                </a:path>
                <a:path w="620395" h="44450">
                  <a:moveTo>
                    <a:pt x="609219" y="22161"/>
                  </a:moveTo>
                  <a:lnTo>
                    <a:pt x="598157" y="22161"/>
                  </a:lnTo>
                  <a:lnTo>
                    <a:pt x="598157" y="33235"/>
                  </a:lnTo>
                  <a:lnTo>
                    <a:pt x="609219" y="33235"/>
                  </a:lnTo>
                  <a:lnTo>
                    <a:pt x="609219" y="22161"/>
                  </a:lnTo>
                  <a:close/>
                </a:path>
                <a:path w="620395" h="44450">
                  <a:moveTo>
                    <a:pt x="620293" y="11074"/>
                  </a:moveTo>
                  <a:lnTo>
                    <a:pt x="609219" y="11074"/>
                  </a:lnTo>
                  <a:lnTo>
                    <a:pt x="609219" y="22148"/>
                  </a:lnTo>
                  <a:lnTo>
                    <a:pt x="620293" y="22148"/>
                  </a:lnTo>
                  <a:lnTo>
                    <a:pt x="620293" y="1107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5955525" y="4402568"/>
              <a:ext cx="620395" cy="33655"/>
            </a:xfrm>
            <a:custGeom>
              <a:avLst/>
              <a:gdLst/>
              <a:ahLst/>
              <a:cxnLst/>
              <a:rect l="l" t="t" r="r" b="b"/>
              <a:pathLst>
                <a:path w="620395" h="33654">
                  <a:moveTo>
                    <a:pt x="11074" y="11074"/>
                  </a:moveTo>
                  <a:lnTo>
                    <a:pt x="0" y="11074"/>
                  </a:lnTo>
                  <a:lnTo>
                    <a:pt x="0" y="22148"/>
                  </a:lnTo>
                  <a:lnTo>
                    <a:pt x="11074" y="22148"/>
                  </a:lnTo>
                  <a:lnTo>
                    <a:pt x="11074" y="11074"/>
                  </a:lnTo>
                  <a:close/>
                </a:path>
                <a:path w="620395" h="33654">
                  <a:moveTo>
                    <a:pt x="44297" y="11074"/>
                  </a:moveTo>
                  <a:lnTo>
                    <a:pt x="33223" y="11074"/>
                  </a:lnTo>
                  <a:lnTo>
                    <a:pt x="33223" y="22148"/>
                  </a:lnTo>
                  <a:lnTo>
                    <a:pt x="22148" y="22148"/>
                  </a:lnTo>
                  <a:lnTo>
                    <a:pt x="11074" y="22148"/>
                  </a:lnTo>
                  <a:lnTo>
                    <a:pt x="11074" y="33235"/>
                  </a:lnTo>
                  <a:lnTo>
                    <a:pt x="22148" y="33235"/>
                  </a:lnTo>
                  <a:lnTo>
                    <a:pt x="33223" y="33235"/>
                  </a:lnTo>
                  <a:lnTo>
                    <a:pt x="44297" y="33235"/>
                  </a:lnTo>
                  <a:lnTo>
                    <a:pt x="44297" y="22148"/>
                  </a:lnTo>
                  <a:lnTo>
                    <a:pt x="44297" y="11074"/>
                  </a:lnTo>
                  <a:close/>
                </a:path>
                <a:path w="620395" h="33654">
                  <a:moveTo>
                    <a:pt x="88607" y="11074"/>
                  </a:moveTo>
                  <a:lnTo>
                    <a:pt x="77533" y="11074"/>
                  </a:lnTo>
                  <a:lnTo>
                    <a:pt x="66459" y="11074"/>
                  </a:lnTo>
                  <a:lnTo>
                    <a:pt x="55384" y="11074"/>
                  </a:lnTo>
                  <a:lnTo>
                    <a:pt x="44310" y="11074"/>
                  </a:lnTo>
                  <a:lnTo>
                    <a:pt x="44310" y="22148"/>
                  </a:lnTo>
                  <a:lnTo>
                    <a:pt x="55384" y="22148"/>
                  </a:lnTo>
                  <a:lnTo>
                    <a:pt x="55384" y="33235"/>
                  </a:lnTo>
                  <a:lnTo>
                    <a:pt x="66459" y="33235"/>
                  </a:lnTo>
                  <a:lnTo>
                    <a:pt x="66459" y="22148"/>
                  </a:lnTo>
                  <a:lnTo>
                    <a:pt x="77533" y="22148"/>
                  </a:lnTo>
                  <a:lnTo>
                    <a:pt x="88607" y="22148"/>
                  </a:lnTo>
                  <a:lnTo>
                    <a:pt x="88607" y="11074"/>
                  </a:lnTo>
                  <a:close/>
                </a:path>
                <a:path w="620395" h="33654">
                  <a:moveTo>
                    <a:pt x="110769" y="22148"/>
                  </a:moveTo>
                  <a:lnTo>
                    <a:pt x="99695" y="22148"/>
                  </a:lnTo>
                  <a:lnTo>
                    <a:pt x="99695" y="33235"/>
                  </a:lnTo>
                  <a:lnTo>
                    <a:pt x="110769" y="33235"/>
                  </a:lnTo>
                  <a:lnTo>
                    <a:pt x="110769" y="22148"/>
                  </a:lnTo>
                  <a:close/>
                </a:path>
                <a:path w="620395" h="33654">
                  <a:moveTo>
                    <a:pt x="155067" y="11074"/>
                  </a:moveTo>
                  <a:lnTo>
                    <a:pt x="143992" y="11074"/>
                  </a:lnTo>
                  <a:lnTo>
                    <a:pt x="132918" y="11074"/>
                  </a:lnTo>
                  <a:lnTo>
                    <a:pt x="132918" y="22148"/>
                  </a:lnTo>
                  <a:lnTo>
                    <a:pt x="143992" y="22148"/>
                  </a:lnTo>
                  <a:lnTo>
                    <a:pt x="155067" y="22148"/>
                  </a:lnTo>
                  <a:lnTo>
                    <a:pt x="155067" y="11074"/>
                  </a:lnTo>
                  <a:close/>
                </a:path>
                <a:path w="620395" h="33654">
                  <a:moveTo>
                    <a:pt x="210451" y="22148"/>
                  </a:moveTo>
                  <a:lnTo>
                    <a:pt x="199377" y="22148"/>
                  </a:lnTo>
                  <a:lnTo>
                    <a:pt x="188302" y="22148"/>
                  </a:lnTo>
                  <a:lnTo>
                    <a:pt x="177228" y="22148"/>
                  </a:lnTo>
                  <a:lnTo>
                    <a:pt x="177228" y="11074"/>
                  </a:lnTo>
                  <a:lnTo>
                    <a:pt x="166154" y="11074"/>
                  </a:lnTo>
                  <a:lnTo>
                    <a:pt x="166154" y="22148"/>
                  </a:lnTo>
                  <a:lnTo>
                    <a:pt x="155079" y="22148"/>
                  </a:lnTo>
                  <a:lnTo>
                    <a:pt x="155079" y="33235"/>
                  </a:lnTo>
                  <a:lnTo>
                    <a:pt x="166154" y="33235"/>
                  </a:lnTo>
                  <a:lnTo>
                    <a:pt x="177228" y="33235"/>
                  </a:lnTo>
                  <a:lnTo>
                    <a:pt x="188302" y="33235"/>
                  </a:lnTo>
                  <a:lnTo>
                    <a:pt x="199377" y="33235"/>
                  </a:lnTo>
                  <a:lnTo>
                    <a:pt x="210451" y="33235"/>
                  </a:lnTo>
                  <a:lnTo>
                    <a:pt x="210451" y="22148"/>
                  </a:lnTo>
                  <a:close/>
                </a:path>
                <a:path w="620395" h="33654">
                  <a:moveTo>
                    <a:pt x="265836" y="0"/>
                  </a:moveTo>
                  <a:lnTo>
                    <a:pt x="254762" y="0"/>
                  </a:lnTo>
                  <a:lnTo>
                    <a:pt x="254762" y="11074"/>
                  </a:lnTo>
                  <a:lnTo>
                    <a:pt x="243687" y="11074"/>
                  </a:lnTo>
                  <a:lnTo>
                    <a:pt x="232613" y="11074"/>
                  </a:lnTo>
                  <a:lnTo>
                    <a:pt x="221538" y="11074"/>
                  </a:lnTo>
                  <a:lnTo>
                    <a:pt x="221538" y="22148"/>
                  </a:lnTo>
                  <a:lnTo>
                    <a:pt x="210464" y="22148"/>
                  </a:lnTo>
                  <a:lnTo>
                    <a:pt x="210464" y="33235"/>
                  </a:lnTo>
                  <a:lnTo>
                    <a:pt x="221538" y="33235"/>
                  </a:lnTo>
                  <a:lnTo>
                    <a:pt x="232613" y="33235"/>
                  </a:lnTo>
                  <a:lnTo>
                    <a:pt x="232613" y="22148"/>
                  </a:lnTo>
                  <a:lnTo>
                    <a:pt x="243687" y="22148"/>
                  </a:lnTo>
                  <a:lnTo>
                    <a:pt x="254762" y="22148"/>
                  </a:lnTo>
                  <a:lnTo>
                    <a:pt x="254762" y="33235"/>
                  </a:lnTo>
                  <a:lnTo>
                    <a:pt x="265836" y="33235"/>
                  </a:lnTo>
                  <a:lnTo>
                    <a:pt x="265836" y="22148"/>
                  </a:lnTo>
                  <a:lnTo>
                    <a:pt x="265836" y="11074"/>
                  </a:lnTo>
                  <a:lnTo>
                    <a:pt x="265836" y="0"/>
                  </a:lnTo>
                  <a:close/>
                </a:path>
                <a:path w="620395" h="33654">
                  <a:moveTo>
                    <a:pt x="276923" y="11074"/>
                  </a:moveTo>
                  <a:lnTo>
                    <a:pt x="265849" y="11074"/>
                  </a:lnTo>
                  <a:lnTo>
                    <a:pt x="265849" y="22148"/>
                  </a:lnTo>
                  <a:lnTo>
                    <a:pt x="265849" y="33235"/>
                  </a:lnTo>
                  <a:lnTo>
                    <a:pt x="276923" y="33235"/>
                  </a:lnTo>
                  <a:lnTo>
                    <a:pt x="276923" y="22148"/>
                  </a:lnTo>
                  <a:lnTo>
                    <a:pt x="276923" y="11074"/>
                  </a:lnTo>
                  <a:close/>
                </a:path>
                <a:path w="620395" h="33654">
                  <a:moveTo>
                    <a:pt x="299072" y="0"/>
                  </a:moveTo>
                  <a:lnTo>
                    <a:pt x="287997" y="0"/>
                  </a:lnTo>
                  <a:lnTo>
                    <a:pt x="287997" y="11074"/>
                  </a:lnTo>
                  <a:lnTo>
                    <a:pt x="299072" y="11074"/>
                  </a:lnTo>
                  <a:lnTo>
                    <a:pt x="299072" y="0"/>
                  </a:lnTo>
                  <a:close/>
                </a:path>
                <a:path w="620395" h="33654">
                  <a:moveTo>
                    <a:pt x="310146" y="11074"/>
                  </a:moveTo>
                  <a:lnTo>
                    <a:pt x="299072" y="11074"/>
                  </a:lnTo>
                  <a:lnTo>
                    <a:pt x="299072" y="22148"/>
                  </a:lnTo>
                  <a:lnTo>
                    <a:pt x="310146" y="22148"/>
                  </a:lnTo>
                  <a:lnTo>
                    <a:pt x="310146" y="11074"/>
                  </a:lnTo>
                  <a:close/>
                </a:path>
                <a:path w="620395" h="33654">
                  <a:moveTo>
                    <a:pt x="332308" y="11074"/>
                  </a:moveTo>
                  <a:lnTo>
                    <a:pt x="321233" y="11074"/>
                  </a:lnTo>
                  <a:lnTo>
                    <a:pt x="321233" y="22148"/>
                  </a:lnTo>
                  <a:lnTo>
                    <a:pt x="332308" y="22148"/>
                  </a:lnTo>
                  <a:lnTo>
                    <a:pt x="332308" y="11074"/>
                  </a:lnTo>
                  <a:close/>
                </a:path>
                <a:path w="620395" h="33654">
                  <a:moveTo>
                    <a:pt x="343382" y="22148"/>
                  </a:moveTo>
                  <a:lnTo>
                    <a:pt x="332308" y="22148"/>
                  </a:lnTo>
                  <a:lnTo>
                    <a:pt x="332308" y="33235"/>
                  </a:lnTo>
                  <a:lnTo>
                    <a:pt x="343382" y="33235"/>
                  </a:lnTo>
                  <a:lnTo>
                    <a:pt x="343382" y="22148"/>
                  </a:lnTo>
                  <a:close/>
                </a:path>
                <a:path w="620395" h="33654">
                  <a:moveTo>
                    <a:pt x="365531" y="11074"/>
                  </a:moveTo>
                  <a:lnTo>
                    <a:pt x="354457" y="11074"/>
                  </a:lnTo>
                  <a:lnTo>
                    <a:pt x="354457" y="0"/>
                  </a:lnTo>
                  <a:lnTo>
                    <a:pt x="343382" y="0"/>
                  </a:lnTo>
                  <a:lnTo>
                    <a:pt x="332308" y="0"/>
                  </a:lnTo>
                  <a:lnTo>
                    <a:pt x="332308" y="11074"/>
                  </a:lnTo>
                  <a:lnTo>
                    <a:pt x="343382" y="11074"/>
                  </a:lnTo>
                  <a:lnTo>
                    <a:pt x="343382" y="22148"/>
                  </a:lnTo>
                  <a:lnTo>
                    <a:pt x="354457" y="22148"/>
                  </a:lnTo>
                  <a:lnTo>
                    <a:pt x="354457" y="33235"/>
                  </a:lnTo>
                  <a:lnTo>
                    <a:pt x="365531" y="33235"/>
                  </a:lnTo>
                  <a:lnTo>
                    <a:pt x="365531" y="22148"/>
                  </a:lnTo>
                  <a:lnTo>
                    <a:pt x="365531" y="11074"/>
                  </a:lnTo>
                  <a:close/>
                </a:path>
                <a:path w="620395" h="33654">
                  <a:moveTo>
                    <a:pt x="431990" y="22148"/>
                  </a:moveTo>
                  <a:lnTo>
                    <a:pt x="420916" y="22148"/>
                  </a:lnTo>
                  <a:lnTo>
                    <a:pt x="420916" y="11074"/>
                  </a:lnTo>
                  <a:lnTo>
                    <a:pt x="420916" y="0"/>
                  </a:lnTo>
                  <a:lnTo>
                    <a:pt x="409841" y="0"/>
                  </a:lnTo>
                  <a:lnTo>
                    <a:pt x="398767" y="0"/>
                  </a:lnTo>
                  <a:lnTo>
                    <a:pt x="387692" y="0"/>
                  </a:lnTo>
                  <a:lnTo>
                    <a:pt x="387692" y="11074"/>
                  </a:lnTo>
                  <a:lnTo>
                    <a:pt x="376618" y="11074"/>
                  </a:lnTo>
                  <a:lnTo>
                    <a:pt x="376618" y="22148"/>
                  </a:lnTo>
                  <a:lnTo>
                    <a:pt x="376618" y="33235"/>
                  </a:lnTo>
                  <a:lnTo>
                    <a:pt x="387692" y="33235"/>
                  </a:lnTo>
                  <a:lnTo>
                    <a:pt x="387692" y="22148"/>
                  </a:lnTo>
                  <a:lnTo>
                    <a:pt x="398767" y="22148"/>
                  </a:lnTo>
                  <a:lnTo>
                    <a:pt x="398767" y="11074"/>
                  </a:lnTo>
                  <a:lnTo>
                    <a:pt x="409841" y="11074"/>
                  </a:lnTo>
                  <a:lnTo>
                    <a:pt x="409841" y="22148"/>
                  </a:lnTo>
                  <a:lnTo>
                    <a:pt x="398767" y="22148"/>
                  </a:lnTo>
                  <a:lnTo>
                    <a:pt x="398767" y="33235"/>
                  </a:lnTo>
                  <a:lnTo>
                    <a:pt x="409841" y="33235"/>
                  </a:lnTo>
                  <a:lnTo>
                    <a:pt x="420916" y="33235"/>
                  </a:lnTo>
                  <a:lnTo>
                    <a:pt x="431990" y="33235"/>
                  </a:lnTo>
                  <a:lnTo>
                    <a:pt x="431990" y="22148"/>
                  </a:lnTo>
                  <a:close/>
                </a:path>
                <a:path w="620395" h="33654">
                  <a:moveTo>
                    <a:pt x="443077" y="11074"/>
                  </a:moveTo>
                  <a:lnTo>
                    <a:pt x="432003" y="11074"/>
                  </a:lnTo>
                  <a:lnTo>
                    <a:pt x="432003" y="22148"/>
                  </a:lnTo>
                  <a:lnTo>
                    <a:pt x="432003" y="33235"/>
                  </a:lnTo>
                  <a:lnTo>
                    <a:pt x="443077" y="33235"/>
                  </a:lnTo>
                  <a:lnTo>
                    <a:pt x="443077" y="22148"/>
                  </a:lnTo>
                  <a:lnTo>
                    <a:pt x="443077" y="11074"/>
                  </a:lnTo>
                  <a:close/>
                </a:path>
                <a:path w="620395" h="33654">
                  <a:moveTo>
                    <a:pt x="487375" y="11074"/>
                  </a:moveTo>
                  <a:lnTo>
                    <a:pt x="476300" y="11074"/>
                  </a:lnTo>
                  <a:lnTo>
                    <a:pt x="476300" y="0"/>
                  </a:lnTo>
                  <a:lnTo>
                    <a:pt x="465226" y="0"/>
                  </a:lnTo>
                  <a:lnTo>
                    <a:pt x="454152" y="0"/>
                  </a:lnTo>
                  <a:lnTo>
                    <a:pt x="454152" y="11074"/>
                  </a:lnTo>
                  <a:lnTo>
                    <a:pt x="465226" y="11074"/>
                  </a:lnTo>
                  <a:lnTo>
                    <a:pt x="465226" y="22148"/>
                  </a:lnTo>
                  <a:lnTo>
                    <a:pt x="454152" y="22148"/>
                  </a:lnTo>
                  <a:lnTo>
                    <a:pt x="454152" y="33235"/>
                  </a:lnTo>
                  <a:lnTo>
                    <a:pt x="465226" y="33235"/>
                  </a:lnTo>
                  <a:lnTo>
                    <a:pt x="476300" y="33235"/>
                  </a:lnTo>
                  <a:lnTo>
                    <a:pt x="487375" y="33235"/>
                  </a:lnTo>
                  <a:lnTo>
                    <a:pt x="487375" y="22148"/>
                  </a:lnTo>
                  <a:lnTo>
                    <a:pt x="487375" y="11074"/>
                  </a:lnTo>
                  <a:close/>
                </a:path>
                <a:path w="620395" h="33654">
                  <a:moveTo>
                    <a:pt x="498462" y="11074"/>
                  </a:moveTo>
                  <a:lnTo>
                    <a:pt x="487387" y="11074"/>
                  </a:lnTo>
                  <a:lnTo>
                    <a:pt x="487387" y="22148"/>
                  </a:lnTo>
                  <a:lnTo>
                    <a:pt x="487387" y="33235"/>
                  </a:lnTo>
                  <a:lnTo>
                    <a:pt x="498462" y="33235"/>
                  </a:lnTo>
                  <a:lnTo>
                    <a:pt x="498462" y="22148"/>
                  </a:lnTo>
                  <a:lnTo>
                    <a:pt x="498462" y="11074"/>
                  </a:lnTo>
                  <a:close/>
                </a:path>
                <a:path w="620395" h="33654">
                  <a:moveTo>
                    <a:pt x="542759" y="11074"/>
                  </a:moveTo>
                  <a:lnTo>
                    <a:pt x="531685" y="11074"/>
                  </a:lnTo>
                  <a:lnTo>
                    <a:pt x="531685" y="0"/>
                  </a:lnTo>
                  <a:lnTo>
                    <a:pt x="520611" y="0"/>
                  </a:lnTo>
                  <a:lnTo>
                    <a:pt x="520611" y="11074"/>
                  </a:lnTo>
                  <a:lnTo>
                    <a:pt x="509536" y="11074"/>
                  </a:lnTo>
                  <a:lnTo>
                    <a:pt x="509536" y="22148"/>
                  </a:lnTo>
                  <a:lnTo>
                    <a:pt x="520611" y="22148"/>
                  </a:lnTo>
                  <a:lnTo>
                    <a:pt x="520611" y="33235"/>
                  </a:lnTo>
                  <a:lnTo>
                    <a:pt x="531685" y="33235"/>
                  </a:lnTo>
                  <a:lnTo>
                    <a:pt x="531685" y="22148"/>
                  </a:lnTo>
                  <a:lnTo>
                    <a:pt x="542759" y="22148"/>
                  </a:lnTo>
                  <a:lnTo>
                    <a:pt x="542759" y="11074"/>
                  </a:lnTo>
                  <a:close/>
                </a:path>
                <a:path w="620395" h="33654">
                  <a:moveTo>
                    <a:pt x="564908" y="11074"/>
                  </a:moveTo>
                  <a:lnTo>
                    <a:pt x="553847" y="11074"/>
                  </a:lnTo>
                  <a:lnTo>
                    <a:pt x="542772" y="11074"/>
                  </a:lnTo>
                  <a:lnTo>
                    <a:pt x="542772" y="22148"/>
                  </a:lnTo>
                  <a:lnTo>
                    <a:pt x="542772" y="33235"/>
                  </a:lnTo>
                  <a:lnTo>
                    <a:pt x="553847" y="33235"/>
                  </a:lnTo>
                  <a:lnTo>
                    <a:pt x="553847" y="22148"/>
                  </a:lnTo>
                  <a:lnTo>
                    <a:pt x="564908" y="22148"/>
                  </a:lnTo>
                  <a:lnTo>
                    <a:pt x="564908" y="11074"/>
                  </a:lnTo>
                  <a:close/>
                </a:path>
                <a:path w="620395" h="33654">
                  <a:moveTo>
                    <a:pt x="575995" y="11074"/>
                  </a:moveTo>
                  <a:lnTo>
                    <a:pt x="564921" y="11074"/>
                  </a:lnTo>
                  <a:lnTo>
                    <a:pt x="564921" y="22148"/>
                  </a:lnTo>
                  <a:lnTo>
                    <a:pt x="575995" y="22148"/>
                  </a:lnTo>
                  <a:lnTo>
                    <a:pt x="575995" y="11074"/>
                  </a:lnTo>
                  <a:close/>
                </a:path>
                <a:path w="620395" h="33654">
                  <a:moveTo>
                    <a:pt x="598131" y="0"/>
                  </a:moveTo>
                  <a:lnTo>
                    <a:pt x="587057" y="0"/>
                  </a:lnTo>
                  <a:lnTo>
                    <a:pt x="587057" y="11074"/>
                  </a:lnTo>
                  <a:lnTo>
                    <a:pt x="587057" y="22148"/>
                  </a:lnTo>
                  <a:lnTo>
                    <a:pt x="598131" y="22148"/>
                  </a:lnTo>
                  <a:lnTo>
                    <a:pt x="598131" y="11074"/>
                  </a:lnTo>
                  <a:lnTo>
                    <a:pt x="598131" y="0"/>
                  </a:lnTo>
                  <a:close/>
                </a:path>
                <a:path w="620395" h="33654">
                  <a:moveTo>
                    <a:pt x="620293" y="11074"/>
                  </a:moveTo>
                  <a:lnTo>
                    <a:pt x="609219" y="11074"/>
                  </a:lnTo>
                  <a:lnTo>
                    <a:pt x="609219" y="22148"/>
                  </a:lnTo>
                  <a:lnTo>
                    <a:pt x="620293" y="22148"/>
                  </a:lnTo>
                  <a:lnTo>
                    <a:pt x="620293" y="1107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5955525" y="4424717"/>
              <a:ext cx="620395" cy="44450"/>
            </a:xfrm>
            <a:custGeom>
              <a:avLst/>
              <a:gdLst/>
              <a:ahLst/>
              <a:cxnLst/>
              <a:rect l="l" t="t" r="r" b="b"/>
              <a:pathLst>
                <a:path w="620395" h="44450">
                  <a:moveTo>
                    <a:pt x="22148" y="33235"/>
                  </a:moveTo>
                  <a:lnTo>
                    <a:pt x="11074" y="33235"/>
                  </a:lnTo>
                  <a:lnTo>
                    <a:pt x="11074" y="22174"/>
                  </a:lnTo>
                  <a:lnTo>
                    <a:pt x="0" y="22174"/>
                  </a:lnTo>
                  <a:lnTo>
                    <a:pt x="0" y="33248"/>
                  </a:lnTo>
                  <a:lnTo>
                    <a:pt x="11074" y="33248"/>
                  </a:lnTo>
                  <a:lnTo>
                    <a:pt x="11074" y="44310"/>
                  </a:lnTo>
                  <a:lnTo>
                    <a:pt x="22148" y="44310"/>
                  </a:lnTo>
                  <a:lnTo>
                    <a:pt x="22148" y="33235"/>
                  </a:lnTo>
                  <a:close/>
                </a:path>
                <a:path w="620395" h="44450">
                  <a:moveTo>
                    <a:pt x="33223" y="11074"/>
                  </a:moveTo>
                  <a:lnTo>
                    <a:pt x="22148" y="11074"/>
                  </a:lnTo>
                  <a:lnTo>
                    <a:pt x="11074" y="11074"/>
                  </a:lnTo>
                  <a:lnTo>
                    <a:pt x="11074" y="22148"/>
                  </a:lnTo>
                  <a:lnTo>
                    <a:pt x="22148" y="22148"/>
                  </a:lnTo>
                  <a:lnTo>
                    <a:pt x="33223" y="22148"/>
                  </a:lnTo>
                  <a:lnTo>
                    <a:pt x="33223" y="11074"/>
                  </a:lnTo>
                  <a:close/>
                </a:path>
                <a:path w="620395" h="44450">
                  <a:moveTo>
                    <a:pt x="44297" y="33235"/>
                  </a:moveTo>
                  <a:lnTo>
                    <a:pt x="33223" y="33235"/>
                  </a:lnTo>
                  <a:lnTo>
                    <a:pt x="33223" y="44310"/>
                  </a:lnTo>
                  <a:lnTo>
                    <a:pt x="44297" y="44310"/>
                  </a:lnTo>
                  <a:lnTo>
                    <a:pt x="44297" y="33235"/>
                  </a:lnTo>
                  <a:close/>
                </a:path>
                <a:path w="620395" h="44450">
                  <a:moveTo>
                    <a:pt x="55384" y="22174"/>
                  </a:moveTo>
                  <a:lnTo>
                    <a:pt x="44310" y="22174"/>
                  </a:lnTo>
                  <a:lnTo>
                    <a:pt x="44310" y="33235"/>
                  </a:lnTo>
                  <a:lnTo>
                    <a:pt x="44310" y="44310"/>
                  </a:lnTo>
                  <a:lnTo>
                    <a:pt x="55384" y="44310"/>
                  </a:lnTo>
                  <a:lnTo>
                    <a:pt x="55384" y="33248"/>
                  </a:lnTo>
                  <a:lnTo>
                    <a:pt x="55384" y="22174"/>
                  </a:lnTo>
                  <a:close/>
                </a:path>
                <a:path w="620395" h="44450">
                  <a:moveTo>
                    <a:pt x="55384" y="11074"/>
                  </a:moveTo>
                  <a:lnTo>
                    <a:pt x="44310" y="11074"/>
                  </a:lnTo>
                  <a:lnTo>
                    <a:pt x="44310" y="22148"/>
                  </a:lnTo>
                  <a:lnTo>
                    <a:pt x="55384" y="22148"/>
                  </a:lnTo>
                  <a:lnTo>
                    <a:pt x="55384" y="11074"/>
                  </a:lnTo>
                  <a:close/>
                </a:path>
                <a:path w="620395" h="44450">
                  <a:moveTo>
                    <a:pt x="77533" y="33235"/>
                  </a:moveTo>
                  <a:lnTo>
                    <a:pt x="66459" y="33235"/>
                  </a:lnTo>
                  <a:lnTo>
                    <a:pt x="66459" y="44310"/>
                  </a:lnTo>
                  <a:lnTo>
                    <a:pt x="77533" y="44310"/>
                  </a:lnTo>
                  <a:lnTo>
                    <a:pt x="77533" y="33235"/>
                  </a:lnTo>
                  <a:close/>
                </a:path>
                <a:path w="620395" h="44450">
                  <a:moveTo>
                    <a:pt x="77533" y="11074"/>
                  </a:moveTo>
                  <a:lnTo>
                    <a:pt x="66459" y="11074"/>
                  </a:lnTo>
                  <a:lnTo>
                    <a:pt x="66459" y="22148"/>
                  </a:lnTo>
                  <a:lnTo>
                    <a:pt x="77533" y="22148"/>
                  </a:lnTo>
                  <a:lnTo>
                    <a:pt x="77533" y="11074"/>
                  </a:lnTo>
                  <a:close/>
                </a:path>
                <a:path w="620395" h="44450">
                  <a:moveTo>
                    <a:pt x="99682" y="33235"/>
                  </a:moveTo>
                  <a:lnTo>
                    <a:pt x="88607" y="33235"/>
                  </a:lnTo>
                  <a:lnTo>
                    <a:pt x="88607" y="44310"/>
                  </a:lnTo>
                  <a:lnTo>
                    <a:pt x="99682" y="44310"/>
                  </a:lnTo>
                  <a:lnTo>
                    <a:pt x="99682" y="33235"/>
                  </a:lnTo>
                  <a:close/>
                </a:path>
                <a:path w="620395" h="44450">
                  <a:moveTo>
                    <a:pt x="99682" y="11074"/>
                  </a:moveTo>
                  <a:lnTo>
                    <a:pt x="88607" y="11074"/>
                  </a:lnTo>
                  <a:lnTo>
                    <a:pt x="88607" y="22148"/>
                  </a:lnTo>
                  <a:lnTo>
                    <a:pt x="99682" y="22148"/>
                  </a:lnTo>
                  <a:lnTo>
                    <a:pt x="99682" y="11074"/>
                  </a:lnTo>
                  <a:close/>
                </a:path>
                <a:path w="620395" h="44450">
                  <a:moveTo>
                    <a:pt x="110769" y="11074"/>
                  </a:moveTo>
                  <a:lnTo>
                    <a:pt x="99695" y="11074"/>
                  </a:lnTo>
                  <a:lnTo>
                    <a:pt x="99695" y="22148"/>
                  </a:lnTo>
                  <a:lnTo>
                    <a:pt x="110769" y="22148"/>
                  </a:lnTo>
                  <a:lnTo>
                    <a:pt x="110769" y="11074"/>
                  </a:lnTo>
                  <a:close/>
                </a:path>
                <a:path w="620395" h="44450">
                  <a:moveTo>
                    <a:pt x="155067" y="33235"/>
                  </a:moveTo>
                  <a:lnTo>
                    <a:pt x="143992" y="33235"/>
                  </a:lnTo>
                  <a:lnTo>
                    <a:pt x="132918" y="33235"/>
                  </a:lnTo>
                  <a:lnTo>
                    <a:pt x="132918" y="22174"/>
                  </a:lnTo>
                  <a:lnTo>
                    <a:pt x="121843" y="22174"/>
                  </a:lnTo>
                  <a:lnTo>
                    <a:pt x="110769" y="22174"/>
                  </a:lnTo>
                  <a:lnTo>
                    <a:pt x="99695" y="22174"/>
                  </a:lnTo>
                  <a:lnTo>
                    <a:pt x="99695" y="33248"/>
                  </a:lnTo>
                  <a:lnTo>
                    <a:pt x="110769" y="33248"/>
                  </a:lnTo>
                  <a:lnTo>
                    <a:pt x="110769" y="44310"/>
                  </a:lnTo>
                  <a:lnTo>
                    <a:pt x="121843" y="44310"/>
                  </a:lnTo>
                  <a:lnTo>
                    <a:pt x="121843" y="33248"/>
                  </a:lnTo>
                  <a:lnTo>
                    <a:pt x="132918" y="33248"/>
                  </a:lnTo>
                  <a:lnTo>
                    <a:pt x="132918" y="44310"/>
                  </a:lnTo>
                  <a:lnTo>
                    <a:pt x="143992" y="44310"/>
                  </a:lnTo>
                  <a:lnTo>
                    <a:pt x="155067" y="44310"/>
                  </a:lnTo>
                  <a:lnTo>
                    <a:pt x="155067" y="33235"/>
                  </a:lnTo>
                  <a:close/>
                </a:path>
                <a:path w="620395" h="44450">
                  <a:moveTo>
                    <a:pt x="155067" y="11074"/>
                  </a:moveTo>
                  <a:lnTo>
                    <a:pt x="143992" y="11074"/>
                  </a:lnTo>
                  <a:lnTo>
                    <a:pt x="132918" y="11074"/>
                  </a:lnTo>
                  <a:lnTo>
                    <a:pt x="132918" y="22148"/>
                  </a:lnTo>
                  <a:lnTo>
                    <a:pt x="143992" y="22148"/>
                  </a:lnTo>
                  <a:lnTo>
                    <a:pt x="155067" y="22148"/>
                  </a:lnTo>
                  <a:lnTo>
                    <a:pt x="155067" y="11074"/>
                  </a:lnTo>
                  <a:close/>
                </a:path>
                <a:path w="620395" h="44450">
                  <a:moveTo>
                    <a:pt x="188302" y="33235"/>
                  </a:moveTo>
                  <a:lnTo>
                    <a:pt x="177228" y="33235"/>
                  </a:lnTo>
                  <a:lnTo>
                    <a:pt x="177228" y="22174"/>
                  </a:lnTo>
                  <a:lnTo>
                    <a:pt x="166154" y="22174"/>
                  </a:lnTo>
                  <a:lnTo>
                    <a:pt x="166154" y="33248"/>
                  </a:lnTo>
                  <a:lnTo>
                    <a:pt x="177228" y="33248"/>
                  </a:lnTo>
                  <a:lnTo>
                    <a:pt x="177228" y="44310"/>
                  </a:lnTo>
                  <a:lnTo>
                    <a:pt x="188302" y="44310"/>
                  </a:lnTo>
                  <a:lnTo>
                    <a:pt x="188302" y="33235"/>
                  </a:lnTo>
                  <a:close/>
                </a:path>
                <a:path w="620395" h="44450">
                  <a:moveTo>
                    <a:pt x="210451" y="11074"/>
                  </a:moveTo>
                  <a:lnTo>
                    <a:pt x="210451" y="11074"/>
                  </a:lnTo>
                  <a:lnTo>
                    <a:pt x="155079" y="11074"/>
                  </a:lnTo>
                  <a:lnTo>
                    <a:pt x="155079" y="22148"/>
                  </a:lnTo>
                  <a:lnTo>
                    <a:pt x="210451" y="22148"/>
                  </a:lnTo>
                  <a:lnTo>
                    <a:pt x="210451" y="11074"/>
                  </a:lnTo>
                  <a:close/>
                </a:path>
                <a:path w="620395" h="44450">
                  <a:moveTo>
                    <a:pt x="232613" y="33235"/>
                  </a:moveTo>
                  <a:lnTo>
                    <a:pt x="221538" y="33235"/>
                  </a:lnTo>
                  <a:lnTo>
                    <a:pt x="221538" y="44310"/>
                  </a:lnTo>
                  <a:lnTo>
                    <a:pt x="232613" y="44310"/>
                  </a:lnTo>
                  <a:lnTo>
                    <a:pt x="232613" y="33235"/>
                  </a:lnTo>
                  <a:close/>
                </a:path>
                <a:path w="620395" h="44450">
                  <a:moveTo>
                    <a:pt x="254762" y="33235"/>
                  </a:moveTo>
                  <a:lnTo>
                    <a:pt x="243687" y="33235"/>
                  </a:lnTo>
                  <a:lnTo>
                    <a:pt x="243687" y="44310"/>
                  </a:lnTo>
                  <a:lnTo>
                    <a:pt x="254762" y="44310"/>
                  </a:lnTo>
                  <a:lnTo>
                    <a:pt x="254762" y="33235"/>
                  </a:lnTo>
                  <a:close/>
                </a:path>
                <a:path w="620395" h="44450">
                  <a:moveTo>
                    <a:pt x="254762" y="11074"/>
                  </a:moveTo>
                  <a:lnTo>
                    <a:pt x="243687" y="11074"/>
                  </a:lnTo>
                  <a:lnTo>
                    <a:pt x="232613" y="11074"/>
                  </a:lnTo>
                  <a:lnTo>
                    <a:pt x="221538" y="11074"/>
                  </a:lnTo>
                  <a:lnTo>
                    <a:pt x="210464" y="11074"/>
                  </a:lnTo>
                  <a:lnTo>
                    <a:pt x="210464" y="22148"/>
                  </a:lnTo>
                  <a:lnTo>
                    <a:pt x="221538" y="22148"/>
                  </a:lnTo>
                  <a:lnTo>
                    <a:pt x="232613" y="22148"/>
                  </a:lnTo>
                  <a:lnTo>
                    <a:pt x="243687" y="22148"/>
                  </a:lnTo>
                  <a:lnTo>
                    <a:pt x="254762" y="22148"/>
                  </a:lnTo>
                  <a:lnTo>
                    <a:pt x="254762" y="11074"/>
                  </a:lnTo>
                  <a:close/>
                </a:path>
                <a:path w="620395" h="44450">
                  <a:moveTo>
                    <a:pt x="299072" y="11074"/>
                  </a:moveTo>
                  <a:lnTo>
                    <a:pt x="287997" y="11074"/>
                  </a:lnTo>
                  <a:lnTo>
                    <a:pt x="276923" y="11074"/>
                  </a:lnTo>
                  <a:lnTo>
                    <a:pt x="276923" y="22148"/>
                  </a:lnTo>
                  <a:lnTo>
                    <a:pt x="287997" y="22148"/>
                  </a:lnTo>
                  <a:lnTo>
                    <a:pt x="299072" y="22148"/>
                  </a:lnTo>
                  <a:lnTo>
                    <a:pt x="299072" y="11074"/>
                  </a:lnTo>
                  <a:close/>
                </a:path>
                <a:path w="620395" h="44450">
                  <a:moveTo>
                    <a:pt x="310146" y="33235"/>
                  </a:moveTo>
                  <a:lnTo>
                    <a:pt x="299072" y="33235"/>
                  </a:lnTo>
                  <a:lnTo>
                    <a:pt x="299072" y="22174"/>
                  </a:lnTo>
                  <a:lnTo>
                    <a:pt x="287997" y="22174"/>
                  </a:lnTo>
                  <a:lnTo>
                    <a:pt x="276923" y="22174"/>
                  </a:lnTo>
                  <a:lnTo>
                    <a:pt x="276923" y="33235"/>
                  </a:lnTo>
                  <a:lnTo>
                    <a:pt x="276923" y="44310"/>
                  </a:lnTo>
                  <a:lnTo>
                    <a:pt x="287997" y="44310"/>
                  </a:lnTo>
                  <a:lnTo>
                    <a:pt x="299072" y="44310"/>
                  </a:lnTo>
                  <a:lnTo>
                    <a:pt x="310146" y="44310"/>
                  </a:lnTo>
                  <a:lnTo>
                    <a:pt x="310146" y="33235"/>
                  </a:lnTo>
                  <a:close/>
                </a:path>
                <a:path w="620395" h="44450">
                  <a:moveTo>
                    <a:pt x="332308" y="11074"/>
                  </a:moveTo>
                  <a:lnTo>
                    <a:pt x="321233" y="11074"/>
                  </a:lnTo>
                  <a:lnTo>
                    <a:pt x="321233" y="22148"/>
                  </a:lnTo>
                  <a:lnTo>
                    <a:pt x="332308" y="22148"/>
                  </a:lnTo>
                  <a:lnTo>
                    <a:pt x="332308" y="11074"/>
                  </a:lnTo>
                  <a:close/>
                </a:path>
                <a:path w="620395" h="44450">
                  <a:moveTo>
                    <a:pt x="354457" y="11074"/>
                  </a:moveTo>
                  <a:lnTo>
                    <a:pt x="343382" y="11074"/>
                  </a:lnTo>
                  <a:lnTo>
                    <a:pt x="343382" y="22148"/>
                  </a:lnTo>
                  <a:lnTo>
                    <a:pt x="354457" y="22148"/>
                  </a:lnTo>
                  <a:lnTo>
                    <a:pt x="354457" y="11074"/>
                  </a:lnTo>
                  <a:close/>
                </a:path>
                <a:path w="620395" h="44450">
                  <a:moveTo>
                    <a:pt x="376605" y="22174"/>
                  </a:moveTo>
                  <a:lnTo>
                    <a:pt x="365531" y="22174"/>
                  </a:lnTo>
                  <a:lnTo>
                    <a:pt x="354457" y="22174"/>
                  </a:lnTo>
                  <a:lnTo>
                    <a:pt x="343382" y="22174"/>
                  </a:lnTo>
                  <a:lnTo>
                    <a:pt x="332308" y="22174"/>
                  </a:lnTo>
                  <a:lnTo>
                    <a:pt x="332308" y="33248"/>
                  </a:lnTo>
                  <a:lnTo>
                    <a:pt x="343382" y="33248"/>
                  </a:lnTo>
                  <a:lnTo>
                    <a:pt x="354457" y="33248"/>
                  </a:lnTo>
                  <a:lnTo>
                    <a:pt x="365531" y="33248"/>
                  </a:lnTo>
                  <a:lnTo>
                    <a:pt x="376605" y="33248"/>
                  </a:lnTo>
                  <a:lnTo>
                    <a:pt x="376605" y="22174"/>
                  </a:lnTo>
                  <a:close/>
                </a:path>
                <a:path w="620395" h="44450">
                  <a:moveTo>
                    <a:pt x="398767" y="22174"/>
                  </a:moveTo>
                  <a:lnTo>
                    <a:pt x="387692" y="22174"/>
                  </a:lnTo>
                  <a:lnTo>
                    <a:pt x="387692" y="33248"/>
                  </a:lnTo>
                  <a:lnTo>
                    <a:pt x="398767" y="33248"/>
                  </a:lnTo>
                  <a:lnTo>
                    <a:pt x="398767" y="22174"/>
                  </a:lnTo>
                  <a:close/>
                </a:path>
                <a:path w="620395" h="44450">
                  <a:moveTo>
                    <a:pt x="431990" y="22174"/>
                  </a:moveTo>
                  <a:lnTo>
                    <a:pt x="420916" y="22174"/>
                  </a:lnTo>
                  <a:lnTo>
                    <a:pt x="409841" y="22174"/>
                  </a:lnTo>
                  <a:lnTo>
                    <a:pt x="409841" y="33248"/>
                  </a:lnTo>
                  <a:lnTo>
                    <a:pt x="420916" y="33248"/>
                  </a:lnTo>
                  <a:lnTo>
                    <a:pt x="431990" y="33248"/>
                  </a:lnTo>
                  <a:lnTo>
                    <a:pt x="431990" y="22174"/>
                  </a:lnTo>
                  <a:close/>
                </a:path>
                <a:path w="620395" h="44450">
                  <a:moveTo>
                    <a:pt x="431990" y="11074"/>
                  </a:moveTo>
                  <a:lnTo>
                    <a:pt x="420916" y="11074"/>
                  </a:lnTo>
                  <a:lnTo>
                    <a:pt x="409841" y="11074"/>
                  </a:lnTo>
                  <a:lnTo>
                    <a:pt x="398767" y="11074"/>
                  </a:lnTo>
                  <a:lnTo>
                    <a:pt x="387692" y="11074"/>
                  </a:lnTo>
                  <a:lnTo>
                    <a:pt x="387692" y="22148"/>
                  </a:lnTo>
                  <a:lnTo>
                    <a:pt x="398767" y="22148"/>
                  </a:lnTo>
                  <a:lnTo>
                    <a:pt x="409841" y="22148"/>
                  </a:lnTo>
                  <a:lnTo>
                    <a:pt x="420916" y="22148"/>
                  </a:lnTo>
                  <a:lnTo>
                    <a:pt x="431990" y="22148"/>
                  </a:lnTo>
                  <a:lnTo>
                    <a:pt x="431990" y="11074"/>
                  </a:lnTo>
                  <a:close/>
                </a:path>
                <a:path w="620395" h="44450">
                  <a:moveTo>
                    <a:pt x="443077" y="22174"/>
                  </a:moveTo>
                  <a:lnTo>
                    <a:pt x="432003" y="22174"/>
                  </a:lnTo>
                  <a:lnTo>
                    <a:pt x="432003" y="33248"/>
                  </a:lnTo>
                  <a:lnTo>
                    <a:pt x="443077" y="33248"/>
                  </a:lnTo>
                  <a:lnTo>
                    <a:pt x="443077" y="22174"/>
                  </a:lnTo>
                  <a:close/>
                </a:path>
                <a:path w="620395" h="44450">
                  <a:moveTo>
                    <a:pt x="476300" y="11074"/>
                  </a:moveTo>
                  <a:lnTo>
                    <a:pt x="465226" y="11074"/>
                  </a:lnTo>
                  <a:lnTo>
                    <a:pt x="465226" y="22148"/>
                  </a:lnTo>
                  <a:lnTo>
                    <a:pt x="476300" y="22148"/>
                  </a:lnTo>
                  <a:lnTo>
                    <a:pt x="476300" y="11074"/>
                  </a:lnTo>
                  <a:close/>
                </a:path>
                <a:path w="620395" h="44450">
                  <a:moveTo>
                    <a:pt x="487375" y="22174"/>
                  </a:moveTo>
                  <a:lnTo>
                    <a:pt x="476300" y="22174"/>
                  </a:lnTo>
                  <a:lnTo>
                    <a:pt x="476300" y="33248"/>
                  </a:lnTo>
                  <a:lnTo>
                    <a:pt x="487375" y="33248"/>
                  </a:lnTo>
                  <a:lnTo>
                    <a:pt x="487375" y="22174"/>
                  </a:lnTo>
                  <a:close/>
                </a:path>
                <a:path w="620395" h="44450">
                  <a:moveTo>
                    <a:pt x="509536" y="22174"/>
                  </a:moveTo>
                  <a:lnTo>
                    <a:pt x="498462" y="22174"/>
                  </a:lnTo>
                  <a:lnTo>
                    <a:pt x="487387" y="22174"/>
                  </a:lnTo>
                  <a:lnTo>
                    <a:pt x="487387" y="33248"/>
                  </a:lnTo>
                  <a:lnTo>
                    <a:pt x="498462" y="33248"/>
                  </a:lnTo>
                  <a:lnTo>
                    <a:pt x="509536" y="33248"/>
                  </a:lnTo>
                  <a:lnTo>
                    <a:pt x="509536" y="22174"/>
                  </a:lnTo>
                  <a:close/>
                </a:path>
                <a:path w="620395" h="44450">
                  <a:moveTo>
                    <a:pt x="542759" y="22174"/>
                  </a:moveTo>
                  <a:lnTo>
                    <a:pt x="531685" y="22174"/>
                  </a:lnTo>
                  <a:lnTo>
                    <a:pt x="520611" y="22174"/>
                  </a:lnTo>
                  <a:lnTo>
                    <a:pt x="520611" y="33248"/>
                  </a:lnTo>
                  <a:lnTo>
                    <a:pt x="531685" y="33248"/>
                  </a:lnTo>
                  <a:lnTo>
                    <a:pt x="542759" y="33248"/>
                  </a:lnTo>
                  <a:lnTo>
                    <a:pt x="542759" y="22174"/>
                  </a:lnTo>
                  <a:close/>
                </a:path>
                <a:path w="620395" h="44450">
                  <a:moveTo>
                    <a:pt x="564908" y="22174"/>
                  </a:moveTo>
                  <a:lnTo>
                    <a:pt x="553847" y="22174"/>
                  </a:lnTo>
                  <a:lnTo>
                    <a:pt x="542772" y="22174"/>
                  </a:lnTo>
                  <a:lnTo>
                    <a:pt x="542772" y="33248"/>
                  </a:lnTo>
                  <a:lnTo>
                    <a:pt x="553847" y="33248"/>
                  </a:lnTo>
                  <a:lnTo>
                    <a:pt x="564908" y="33248"/>
                  </a:lnTo>
                  <a:lnTo>
                    <a:pt x="564908" y="22174"/>
                  </a:lnTo>
                  <a:close/>
                </a:path>
                <a:path w="620395" h="44450">
                  <a:moveTo>
                    <a:pt x="564908" y="0"/>
                  </a:moveTo>
                  <a:lnTo>
                    <a:pt x="553847" y="0"/>
                  </a:lnTo>
                  <a:lnTo>
                    <a:pt x="542772" y="0"/>
                  </a:lnTo>
                  <a:lnTo>
                    <a:pt x="542772" y="11074"/>
                  </a:lnTo>
                  <a:lnTo>
                    <a:pt x="542772" y="22148"/>
                  </a:lnTo>
                  <a:lnTo>
                    <a:pt x="553847" y="22148"/>
                  </a:lnTo>
                  <a:lnTo>
                    <a:pt x="553847" y="11087"/>
                  </a:lnTo>
                  <a:lnTo>
                    <a:pt x="564908" y="11087"/>
                  </a:lnTo>
                  <a:lnTo>
                    <a:pt x="564908" y="0"/>
                  </a:lnTo>
                  <a:close/>
                </a:path>
                <a:path w="620395" h="44450">
                  <a:moveTo>
                    <a:pt x="575995" y="22174"/>
                  </a:moveTo>
                  <a:lnTo>
                    <a:pt x="564921" y="22174"/>
                  </a:lnTo>
                  <a:lnTo>
                    <a:pt x="564921" y="33248"/>
                  </a:lnTo>
                  <a:lnTo>
                    <a:pt x="575995" y="33248"/>
                  </a:lnTo>
                  <a:lnTo>
                    <a:pt x="575995" y="22174"/>
                  </a:lnTo>
                  <a:close/>
                </a:path>
                <a:path w="620395" h="44450">
                  <a:moveTo>
                    <a:pt x="598131" y="0"/>
                  </a:moveTo>
                  <a:lnTo>
                    <a:pt x="587057" y="0"/>
                  </a:lnTo>
                  <a:lnTo>
                    <a:pt x="587057" y="11074"/>
                  </a:lnTo>
                  <a:lnTo>
                    <a:pt x="575995" y="11074"/>
                  </a:lnTo>
                  <a:lnTo>
                    <a:pt x="575995" y="22148"/>
                  </a:lnTo>
                  <a:lnTo>
                    <a:pt x="587057" y="22148"/>
                  </a:lnTo>
                  <a:lnTo>
                    <a:pt x="598131" y="22148"/>
                  </a:lnTo>
                  <a:lnTo>
                    <a:pt x="598131" y="11087"/>
                  </a:lnTo>
                  <a:lnTo>
                    <a:pt x="598131" y="0"/>
                  </a:lnTo>
                  <a:close/>
                </a:path>
                <a:path w="620395" h="44450">
                  <a:moveTo>
                    <a:pt x="620293" y="0"/>
                  </a:moveTo>
                  <a:lnTo>
                    <a:pt x="609219" y="0"/>
                  </a:lnTo>
                  <a:lnTo>
                    <a:pt x="609219" y="11087"/>
                  </a:lnTo>
                  <a:lnTo>
                    <a:pt x="620293" y="11087"/>
                  </a:lnTo>
                  <a:lnTo>
                    <a:pt x="62029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5955525" y="4457953"/>
              <a:ext cx="631825" cy="33655"/>
            </a:xfrm>
            <a:custGeom>
              <a:avLst/>
              <a:gdLst/>
              <a:ahLst/>
              <a:cxnLst/>
              <a:rect l="l" t="t" r="r" b="b"/>
              <a:pathLst>
                <a:path w="631825" h="33654">
                  <a:moveTo>
                    <a:pt x="44297" y="22148"/>
                  </a:moveTo>
                  <a:lnTo>
                    <a:pt x="33223" y="22148"/>
                  </a:lnTo>
                  <a:lnTo>
                    <a:pt x="22148" y="22148"/>
                  </a:lnTo>
                  <a:lnTo>
                    <a:pt x="22148" y="11074"/>
                  </a:lnTo>
                  <a:lnTo>
                    <a:pt x="11074" y="11074"/>
                  </a:lnTo>
                  <a:lnTo>
                    <a:pt x="11074" y="22148"/>
                  </a:lnTo>
                  <a:lnTo>
                    <a:pt x="0" y="22148"/>
                  </a:lnTo>
                  <a:lnTo>
                    <a:pt x="0" y="33235"/>
                  </a:lnTo>
                  <a:lnTo>
                    <a:pt x="11074" y="33235"/>
                  </a:lnTo>
                  <a:lnTo>
                    <a:pt x="22148" y="33235"/>
                  </a:lnTo>
                  <a:lnTo>
                    <a:pt x="33223" y="33235"/>
                  </a:lnTo>
                  <a:lnTo>
                    <a:pt x="44297" y="33235"/>
                  </a:lnTo>
                  <a:lnTo>
                    <a:pt x="44297" y="22148"/>
                  </a:lnTo>
                  <a:close/>
                </a:path>
                <a:path w="631825" h="33654">
                  <a:moveTo>
                    <a:pt x="77533" y="22148"/>
                  </a:moveTo>
                  <a:lnTo>
                    <a:pt x="66459" y="22148"/>
                  </a:lnTo>
                  <a:lnTo>
                    <a:pt x="66459" y="11074"/>
                  </a:lnTo>
                  <a:lnTo>
                    <a:pt x="55384" y="11074"/>
                  </a:lnTo>
                  <a:lnTo>
                    <a:pt x="55384" y="22148"/>
                  </a:lnTo>
                  <a:lnTo>
                    <a:pt x="55384" y="33235"/>
                  </a:lnTo>
                  <a:lnTo>
                    <a:pt x="66459" y="33235"/>
                  </a:lnTo>
                  <a:lnTo>
                    <a:pt x="77533" y="33235"/>
                  </a:lnTo>
                  <a:lnTo>
                    <a:pt x="77533" y="22148"/>
                  </a:lnTo>
                  <a:close/>
                </a:path>
                <a:path w="631825" h="33654">
                  <a:moveTo>
                    <a:pt x="99682" y="22148"/>
                  </a:moveTo>
                  <a:lnTo>
                    <a:pt x="88607" y="22148"/>
                  </a:lnTo>
                  <a:lnTo>
                    <a:pt x="88607" y="33235"/>
                  </a:lnTo>
                  <a:lnTo>
                    <a:pt x="99682" y="33235"/>
                  </a:lnTo>
                  <a:lnTo>
                    <a:pt x="99682" y="22148"/>
                  </a:lnTo>
                  <a:close/>
                </a:path>
                <a:path w="631825" h="33654">
                  <a:moveTo>
                    <a:pt x="121843" y="11074"/>
                  </a:moveTo>
                  <a:lnTo>
                    <a:pt x="110769" y="11074"/>
                  </a:lnTo>
                  <a:lnTo>
                    <a:pt x="110769" y="22148"/>
                  </a:lnTo>
                  <a:lnTo>
                    <a:pt x="121843" y="22148"/>
                  </a:lnTo>
                  <a:lnTo>
                    <a:pt x="121843" y="11074"/>
                  </a:lnTo>
                  <a:close/>
                </a:path>
                <a:path w="631825" h="33654">
                  <a:moveTo>
                    <a:pt x="143992" y="22148"/>
                  </a:moveTo>
                  <a:lnTo>
                    <a:pt x="132918" y="22148"/>
                  </a:lnTo>
                  <a:lnTo>
                    <a:pt x="121843" y="22148"/>
                  </a:lnTo>
                  <a:lnTo>
                    <a:pt x="121843" y="33235"/>
                  </a:lnTo>
                  <a:lnTo>
                    <a:pt x="132918" y="33235"/>
                  </a:lnTo>
                  <a:lnTo>
                    <a:pt x="143992" y="33235"/>
                  </a:lnTo>
                  <a:lnTo>
                    <a:pt x="143992" y="22148"/>
                  </a:lnTo>
                  <a:close/>
                </a:path>
                <a:path w="631825" h="33654">
                  <a:moveTo>
                    <a:pt x="210451" y="22148"/>
                  </a:moveTo>
                  <a:lnTo>
                    <a:pt x="199377" y="22148"/>
                  </a:lnTo>
                  <a:lnTo>
                    <a:pt x="188302" y="22148"/>
                  </a:lnTo>
                  <a:lnTo>
                    <a:pt x="188302" y="11074"/>
                  </a:lnTo>
                  <a:lnTo>
                    <a:pt x="177228" y="11074"/>
                  </a:lnTo>
                  <a:lnTo>
                    <a:pt x="166154" y="11074"/>
                  </a:lnTo>
                  <a:lnTo>
                    <a:pt x="155079" y="11074"/>
                  </a:lnTo>
                  <a:lnTo>
                    <a:pt x="155079" y="22148"/>
                  </a:lnTo>
                  <a:lnTo>
                    <a:pt x="166154" y="22148"/>
                  </a:lnTo>
                  <a:lnTo>
                    <a:pt x="166154" y="33235"/>
                  </a:lnTo>
                  <a:lnTo>
                    <a:pt x="177228" y="33235"/>
                  </a:lnTo>
                  <a:lnTo>
                    <a:pt x="188302" y="33235"/>
                  </a:lnTo>
                  <a:lnTo>
                    <a:pt x="199377" y="33235"/>
                  </a:lnTo>
                  <a:lnTo>
                    <a:pt x="210451" y="33235"/>
                  </a:lnTo>
                  <a:lnTo>
                    <a:pt x="210451" y="22148"/>
                  </a:lnTo>
                  <a:close/>
                </a:path>
                <a:path w="631825" h="33654">
                  <a:moveTo>
                    <a:pt x="265836" y="11074"/>
                  </a:moveTo>
                  <a:lnTo>
                    <a:pt x="265836" y="11074"/>
                  </a:lnTo>
                  <a:lnTo>
                    <a:pt x="210464" y="11074"/>
                  </a:lnTo>
                  <a:lnTo>
                    <a:pt x="210464" y="22148"/>
                  </a:lnTo>
                  <a:lnTo>
                    <a:pt x="210464" y="33235"/>
                  </a:lnTo>
                  <a:lnTo>
                    <a:pt x="221538" y="33235"/>
                  </a:lnTo>
                  <a:lnTo>
                    <a:pt x="232613" y="33235"/>
                  </a:lnTo>
                  <a:lnTo>
                    <a:pt x="243687" y="33235"/>
                  </a:lnTo>
                  <a:lnTo>
                    <a:pt x="243687" y="22148"/>
                  </a:lnTo>
                  <a:lnTo>
                    <a:pt x="254762" y="22148"/>
                  </a:lnTo>
                  <a:lnTo>
                    <a:pt x="254762" y="33235"/>
                  </a:lnTo>
                  <a:lnTo>
                    <a:pt x="265836" y="33235"/>
                  </a:lnTo>
                  <a:lnTo>
                    <a:pt x="265836" y="22148"/>
                  </a:lnTo>
                  <a:lnTo>
                    <a:pt x="265836" y="11074"/>
                  </a:lnTo>
                  <a:close/>
                </a:path>
                <a:path w="631825" h="33654">
                  <a:moveTo>
                    <a:pt x="276923" y="22148"/>
                  </a:moveTo>
                  <a:lnTo>
                    <a:pt x="265849" y="22148"/>
                  </a:lnTo>
                  <a:lnTo>
                    <a:pt x="265849" y="33235"/>
                  </a:lnTo>
                  <a:lnTo>
                    <a:pt x="276923" y="33235"/>
                  </a:lnTo>
                  <a:lnTo>
                    <a:pt x="276923" y="22148"/>
                  </a:lnTo>
                  <a:close/>
                </a:path>
                <a:path w="631825" h="33654">
                  <a:moveTo>
                    <a:pt x="287997" y="11074"/>
                  </a:moveTo>
                  <a:lnTo>
                    <a:pt x="276923" y="11074"/>
                  </a:lnTo>
                  <a:lnTo>
                    <a:pt x="276923" y="22148"/>
                  </a:lnTo>
                  <a:lnTo>
                    <a:pt x="287997" y="22148"/>
                  </a:lnTo>
                  <a:lnTo>
                    <a:pt x="287997" y="11074"/>
                  </a:lnTo>
                  <a:close/>
                </a:path>
                <a:path w="631825" h="33654">
                  <a:moveTo>
                    <a:pt x="321221" y="0"/>
                  </a:moveTo>
                  <a:lnTo>
                    <a:pt x="310146" y="0"/>
                  </a:lnTo>
                  <a:lnTo>
                    <a:pt x="299072" y="0"/>
                  </a:lnTo>
                  <a:lnTo>
                    <a:pt x="299072" y="11074"/>
                  </a:lnTo>
                  <a:lnTo>
                    <a:pt x="299072" y="22148"/>
                  </a:lnTo>
                  <a:lnTo>
                    <a:pt x="299072" y="33235"/>
                  </a:lnTo>
                  <a:lnTo>
                    <a:pt x="310146" y="33235"/>
                  </a:lnTo>
                  <a:lnTo>
                    <a:pt x="321221" y="33235"/>
                  </a:lnTo>
                  <a:lnTo>
                    <a:pt x="321221" y="22148"/>
                  </a:lnTo>
                  <a:lnTo>
                    <a:pt x="310146" y="22148"/>
                  </a:lnTo>
                  <a:lnTo>
                    <a:pt x="310146" y="11074"/>
                  </a:lnTo>
                  <a:lnTo>
                    <a:pt x="321221" y="11074"/>
                  </a:lnTo>
                  <a:lnTo>
                    <a:pt x="321221" y="0"/>
                  </a:lnTo>
                  <a:close/>
                </a:path>
                <a:path w="631825" h="33654">
                  <a:moveTo>
                    <a:pt x="332308" y="22148"/>
                  </a:moveTo>
                  <a:lnTo>
                    <a:pt x="321233" y="22148"/>
                  </a:lnTo>
                  <a:lnTo>
                    <a:pt x="321233" y="33235"/>
                  </a:lnTo>
                  <a:lnTo>
                    <a:pt x="332308" y="33235"/>
                  </a:lnTo>
                  <a:lnTo>
                    <a:pt x="332308" y="22148"/>
                  </a:lnTo>
                  <a:close/>
                </a:path>
                <a:path w="631825" h="33654">
                  <a:moveTo>
                    <a:pt x="332308" y="0"/>
                  </a:moveTo>
                  <a:lnTo>
                    <a:pt x="321233" y="0"/>
                  </a:lnTo>
                  <a:lnTo>
                    <a:pt x="321233" y="11074"/>
                  </a:lnTo>
                  <a:lnTo>
                    <a:pt x="332308" y="11074"/>
                  </a:lnTo>
                  <a:lnTo>
                    <a:pt x="332308" y="0"/>
                  </a:lnTo>
                  <a:close/>
                </a:path>
                <a:path w="631825" h="33654">
                  <a:moveTo>
                    <a:pt x="365531" y="11074"/>
                  </a:moveTo>
                  <a:lnTo>
                    <a:pt x="354457" y="11074"/>
                  </a:lnTo>
                  <a:lnTo>
                    <a:pt x="354457" y="22148"/>
                  </a:lnTo>
                  <a:lnTo>
                    <a:pt x="343382" y="22148"/>
                  </a:lnTo>
                  <a:lnTo>
                    <a:pt x="343382" y="33235"/>
                  </a:lnTo>
                  <a:lnTo>
                    <a:pt x="354457" y="33235"/>
                  </a:lnTo>
                  <a:lnTo>
                    <a:pt x="365531" y="33235"/>
                  </a:lnTo>
                  <a:lnTo>
                    <a:pt x="365531" y="22148"/>
                  </a:lnTo>
                  <a:lnTo>
                    <a:pt x="365531" y="11074"/>
                  </a:lnTo>
                  <a:close/>
                </a:path>
                <a:path w="631825" h="33654">
                  <a:moveTo>
                    <a:pt x="376605" y="0"/>
                  </a:moveTo>
                  <a:lnTo>
                    <a:pt x="365531" y="0"/>
                  </a:lnTo>
                  <a:lnTo>
                    <a:pt x="365531" y="11074"/>
                  </a:lnTo>
                  <a:lnTo>
                    <a:pt x="376605" y="11074"/>
                  </a:lnTo>
                  <a:lnTo>
                    <a:pt x="376605" y="0"/>
                  </a:lnTo>
                  <a:close/>
                </a:path>
                <a:path w="631825" h="33654">
                  <a:moveTo>
                    <a:pt x="409841" y="0"/>
                  </a:moveTo>
                  <a:lnTo>
                    <a:pt x="398767" y="0"/>
                  </a:lnTo>
                  <a:lnTo>
                    <a:pt x="387692" y="0"/>
                  </a:lnTo>
                  <a:lnTo>
                    <a:pt x="387692" y="11074"/>
                  </a:lnTo>
                  <a:lnTo>
                    <a:pt x="387692" y="22148"/>
                  </a:lnTo>
                  <a:lnTo>
                    <a:pt x="376618" y="22148"/>
                  </a:lnTo>
                  <a:lnTo>
                    <a:pt x="376618" y="33235"/>
                  </a:lnTo>
                  <a:lnTo>
                    <a:pt x="387692" y="33235"/>
                  </a:lnTo>
                  <a:lnTo>
                    <a:pt x="398767" y="33235"/>
                  </a:lnTo>
                  <a:lnTo>
                    <a:pt x="398767" y="22148"/>
                  </a:lnTo>
                  <a:lnTo>
                    <a:pt x="398767" y="11074"/>
                  </a:lnTo>
                  <a:lnTo>
                    <a:pt x="409841" y="11074"/>
                  </a:lnTo>
                  <a:lnTo>
                    <a:pt x="409841" y="0"/>
                  </a:lnTo>
                  <a:close/>
                </a:path>
                <a:path w="631825" h="33654">
                  <a:moveTo>
                    <a:pt x="420916" y="11074"/>
                  </a:moveTo>
                  <a:lnTo>
                    <a:pt x="409841" y="11074"/>
                  </a:lnTo>
                  <a:lnTo>
                    <a:pt x="409841" y="22148"/>
                  </a:lnTo>
                  <a:lnTo>
                    <a:pt x="420916" y="22148"/>
                  </a:lnTo>
                  <a:lnTo>
                    <a:pt x="420916" y="11074"/>
                  </a:lnTo>
                  <a:close/>
                </a:path>
                <a:path w="631825" h="33654">
                  <a:moveTo>
                    <a:pt x="476300" y="0"/>
                  </a:moveTo>
                  <a:lnTo>
                    <a:pt x="465226" y="0"/>
                  </a:lnTo>
                  <a:lnTo>
                    <a:pt x="454152" y="0"/>
                  </a:lnTo>
                  <a:lnTo>
                    <a:pt x="443077" y="0"/>
                  </a:lnTo>
                  <a:lnTo>
                    <a:pt x="432003" y="0"/>
                  </a:lnTo>
                  <a:lnTo>
                    <a:pt x="432003" y="11074"/>
                  </a:lnTo>
                  <a:lnTo>
                    <a:pt x="432003" y="22148"/>
                  </a:lnTo>
                  <a:lnTo>
                    <a:pt x="432003" y="33235"/>
                  </a:lnTo>
                  <a:lnTo>
                    <a:pt x="443077" y="33235"/>
                  </a:lnTo>
                  <a:lnTo>
                    <a:pt x="443077" y="22148"/>
                  </a:lnTo>
                  <a:lnTo>
                    <a:pt x="454152" y="22148"/>
                  </a:lnTo>
                  <a:lnTo>
                    <a:pt x="454152" y="33235"/>
                  </a:lnTo>
                  <a:lnTo>
                    <a:pt x="465226" y="33235"/>
                  </a:lnTo>
                  <a:lnTo>
                    <a:pt x="465226" y="22148"/>
                  </a:lnTo>
                  <a:lnTo>
                    <a:pt x="476300" y="22148"/>
                  </a:lnTo>
                  <a:lnTo>
                    <a:pt x="476300" y="11074"/>
                  </a:lnTo>
                  <a:lnTo>
                    <a:pt x="476300" y="0"/>
                  </a:lnTo>
                  <a:close/>
                </a:path>
                <a:path w="631825" h="33654">
                  <a:moveTo>
                    <a:pt x="487375" y="22148"/>
                  </a:moveTo>
                  <a:lnTo>
                    <a:pt x="476300" y="22148"/>
                  </a:lnTo>
                  <a:lnTo>
                    <a:pt x="476300" y="33235"/>
                  </a:lnTo>
                  <a:lnTo>
                    <a:pt x="487375" y="33235"/>
                  </a:lnTo>
                  <a:lnTo>
                    <a:pt x="487375" y="22148"/>
                  </a:lnTo>
                  <a:close/>
                </a:path>
                <a:path w="631825" h="33654">
                  <a:moveTo>
                    <a:pt x="498462" y="11074"/>
                  </a:moveTo>
                  <a:lnTo>
                    <a:pt x="487387" y="11074"/>
                  </a:lnTo>
                  <a:lnTo>
                    <a:pt x="487387" y="22148"/>
                  </a:lnTo>
                  <a:lnTo>
                    <a:pt x="498462" y="22148"/>
                  </a:lnTo>
                  <a:lnTo>
                    <a:pt x="498462" y="11074"/>
                  </a:lnTo>
                  <a:close/>
                </a:path>
                <a:path w="631825" h="33654">
                  <a:moveTo>
                    <a:pt x="531685" y="11074"/>
                  </a:moveTo>
                  <a:lnTo>
                    <a:pt x="520611" y="11074"/>
                  </a:lnTo>
                  <a:lnTo>
                    <a:pt x="509536" y="11074"/>
                  </a:lnTo>
                  <a:lnTo>
                    <a:pt x="509536" y="22148"/>
                  </a:lnTo>
                  <a:lnTo>
                    <a:pt x="520611" y="22148"/>
                  </a:lnTo>
                  <a:lnTo>
                    <a:pt x="531685" y="22148"/>
                  </a:lnTo>
                  <a:lnTo>
                    <a:pt x="531685" y="11074"/>
                  </a:lnTo>
                  <a:close/>
                </a:path>
                <a:path w="631825" h="33654">
                  <a:moveTo>
                    <a:pt x="564908" y="11074"/>
                  </a:moveTo>
                  <a:lnTo>
                    <a:pt x="553847" y="11074"/>
                  </a:lnTo>
                  <a:lnTo>
                    <a:pt x="542772" y="11074"/>
                  </a:lnTo>
                  <a:lnTo>
                    <a:pt x="542772" y="22148"/>
                  </a:lnTo>
                  <a:lnTo>
                    <a:pt x="553847" y="22148"/>
                  </a:lnTo>
                  <a:lnTo>
                    <a:pt x="564908" y="22148"/>
                  </a:lnTo>
                  <a:lnTo>
                    <a:pt x="564908" y="11074"/>
                  </a:lnTo>
                  <a:close/>
                </a:path>
                <a:path w="631825" h="33654">
                  <a:moveTo>
                    <a:pt x="575995" y="0"/>
                  </a:moveTo>
                  <a:lnTo>
                    <a:pt x="564921" y="0"/>
                  </a:lnTo>
                  <a:lnTo>
                    <a:pt x="564921" y="11074"/>
                  </a:lnTo>
                  <a:lnTo>
                    <a:pt x="575995" y="11074"/>
                  </a:lnTo>
                  <a:lnTo>
                    <a:pt x="575995" y="0"/>
                  </a:lnTo>
                  <a:close/>
                </a:path>
                <a:path w="631825" h="33654">
                  <a:moveTo>
                    <a:pt x="598131" y="0"/>
                  </a:moveTo>
                  <a:lnTo>
                    <a:pt x="587057" y="0"/>
                  </a:lnTo>
                  <a:lnTo>
                    <a:pt x="587057" y="11074"/>
                  </a:lnTo>
                  <a:lnTo>
                    <a:pt x="575995" y="11074"/>
                  </a:lnTo>
                  <a:lnTo>
                    <a:pt x="575995" y="22148"/>
                  </a:lnTo>
                  <a:lnTo>
                    <a:pt x="587057" y="22148"/>
                  </a:lnTo>
                  <a:lnTo>
                    <a:pt x="598131" y="22148"/>
                  </a:lnTo>
                  <a:lnTo>
                    <a:pt x="598131" y="11074"/>
                  </a:lnTo>
                  <a:lnTo>
                    <a:pt x="598131" y="0"/>
                  </a:lnTo>
                  <a:close/>
                </a:path>
                <a:path w="631825" h="33654">
                  <a:moveTo>
                    <a:pt x="620293" y="0"/>
                  </a:moveTo>
                  <a:lnTo>
                    <a:pt x="609219" y="0"/>
                  </a:lnTo>
                  <a:lnTo>
                    <a:pt x="609219" y="11074"/>
                  </a:lnTo>
                  <a:lnTo>
                    <a:pt x="598157" y="11074"/>
                  </a:lnTo>
                  <a:lnTo>
                    <a:pt x="598157" y="22148"/>
                  </a:lnTo>
                  <a:lnTo>
                    <a:pt x="609219" y="22148"/>
                  </a:lnTo>
                  <a:lnTo>
                    <a:pt x="620293" y="22148"/>
                  </a:lnTo>
                  <a:lnTo>
                    <a:pt x="620293" y="11074"/>
                  </a:lnTo>
                  <a:lnTo>
                    <a:pt x="620293" y="0"/>
                  </a:lnTo>
                  <a:close/>
                </a:path>
                <a:path w="631825" h="33654">
                  <a:moveTo>
                    <a:pt x="631380" y="11074"/>
                  </a:moveTo>
                  <a:lnTo>
                    <a:pt x="620306" y="11074"/>
                  </a:lnTo>
                  <a:lnTo>
                    <a:pt x="620306" y="22148"/>
                  </a:lnTo>
                  <a:lnTo>
                    <a:pt x="631380" y="22148"/>
                  </a:lnTo>
                  <a:lnTo>
                    <a:pt x="631380" y="1107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5955525" y="4480102"/>
              <a:ext cx="631825" cy="44450"/>
            </a:xfrm>
            <a:custGeom>
              <a:avLst/>
              <a:gdLst/>
              <a:ahLst/>
              <a:cxnLst/>
              <a:rect l="l" t="t" r="r" b="b"/>
              <a:pathLst>
                <a:path w="631825" h="44450">
                  <a:moveTo>
                    <a:pt x="11074" y="11087"/>
                  </a:moveTo>
                  <a:lnTo>
                    <a:pt x="0" y="11087"/>
                  </a:lnTo>
                  <a:lnTo>
                    <a:pt x="0" y="22161"/>
                  </a:lnTo>
                  <a:lnTo>
                    <a:pt x="11074" y="22161"/>
                  </a:lnTo>
                  <a:lnTo>
                    <a:pt x="11074" y="11087"/>
                  </a:lnTo>
                  <a:close/>
                </a:path>
                <a:path w="631825" h="44450">
                  <a:moveTo>
                    <a:pt x="44297" y="11087"/>
                  </a:moveTo>
                  <a:lnTo>
                    <a:pt x="33223" y="11087"/>
                  </a:lnTo>
                  <a:lnTo>
                    <a:pt x="33223" y="22161"/>
                  </a:lnTo>
                  <a:lnTo>
                    <a:pt x="33223" y="33235"/>
                  </a:lnTo>
                  <a:lnTo>
                    <a:pt x="22148" y="33235"/>
                  </a:lnTo>
                  <a:lnTo>
                    <a:pt x="11074" y="33235"/>
                  </a:lnTo>
                  <a:lnTo>
                    <a:pt x="11074" y="44310"/>
                  </a:lnTo>
                  <a:lnTo>
                    <a:pt x="22148" y="44310"/>
                  </a:lnTo>
                  <a:lnTo>
                    <a:pt x="33223" y="44310"/>
                  </a:lnTo>
                  <a:lnTo>
                    <a:pt x="44297" y="44310"/>
                  </a:lnTo>
                  <a:lnTo>
                    <a:pt x="44297" y="33248"/>
                  </a:lnTo>
                  <a:lnTo>
                    <a:pt x="44297" y="22161"/>
                  </a:lnTo>
                  <a:lnTo>
                    <a:pt x="44297" y="11087"/>
                  </a:lnTo>
                  <a:close/>
                </a:path>
                <a:path w="631825" h="44450">
                  <a:moveTo>
                    <a:pt x="77533" y="22161"/>
                  </a:moveTo>
                  <a:lnTo>
                    <a:pt x="66459" y="22161"/>
                  </a:lnTo>
                  <a:lnTo>
                    <a:pt x="55384" y="22161"/>
                  </a:lnTo>
                  <a:lnTo>
                    <a:pt x="55384" y="33235"/>
                  </a:lnTo>
                  <a:lnTo>
                    <a:pt x="44310" y="33235"/>
                  </a:lnTo>
                  <a:lnTo>
                    <a:pt x="44310" y="44310"/>
                  </a:lnTo>
                  <a:lnTo>
                    <a:pt x="55384" y="44310"/>
                  </a:lnTo>
                  <a:lnTo>
                    <a:pt x="66459" y="44310"/>
                  </a:lnTo>
                  <a:lnTo>
                    <a:pt x="66459" y="33248"/>
                  </a:lnTo>
                  <a:lnTo>
                    <a:pt x="77533" y="33248"/>
                  </a:lnTo>
                  <a:lnTo>
                    <a:pt x="77533" y="22161"/>
                  </a:lnTo>
                  <a:close/>
                </a:path>
                <a:path w="631825" h="44450">
                  <a:moveTo>
                    <a:pt x="88607" y="11087"/>
                  </a:moveTo>
                  <a:lnTo>
                    <a:pt x="77533" y="11087"/>
                  </a:lnTo>
                  <a:lnTo>
                    <a:pt x="77533" y="22161"/>
                  </a:lnTo>
                  <a:lnTo>
                    <a:pt x="88607" y="22161"/>
                  </a:lnTo>
                  <a:lnTo>
                    <a:pt x="88607" y="11087"/>
                  </a:lnTo>
                  <a:close/>
                </a:path>
                <a:path w="631825" h="44450">
                  <a:moveTo>
                    <a:pt x="99682" y="22161"/>
                  </a:moveTo>
                  <a:lnTo>
                    <a:pt x="88607" y="22161"/>
                  </a:lnTo>
                  <a:lnTo>
                    <a:pt x="88607" y="33248"/>
                  </a:lnTo>
                  <a:lnTo>
                    <a:pt x="99682" y="33248"/>
                  </a:lnTo>
                  <a:lnTo>
                    <a:pt x="99682" y="22161"/>
                  </a:lnTo>
                  <a:close/>
                </a:path>
                <a:path w="631825" h="44450">
                  <a:moveTo>
                    <a:pt x="155067" y="22161"/>
                  </a:moveTo>
                  <a:lnTo>
                    <a:pt x="143992" y="22161"/>
                  </a:lnTo>
                  <a:lnTo>
                    <a:pt x="143992" y="11087"/>
                  </a:lnTo>
                  <a:lnTo>
                    <a:pt x="132918" y="11087"/>
                  </a:lnTo>
                  <a:lnTo>
                    <a:pt x="121843" y="11087"/>
                  </a:lnTo>
                  <a:lnTo>
                    <a:pt x="110769" y="11087"/>
                  </a:lnTo>
                  <a:lnTo>
                    <a:pt x="99695" y="11087"/>
                  </a:lnTo>
                  <a:lnTo>
                    <a:pt x="99695" y="22161"/>
                  </a:lnTo>
                  <a:lnTo>
                    <a:pt x="99695" y="33248"/>
                  </a:lnTo>
                  <a:lnTo>
                    <a:pt x="110769" y="33248"/>
                  </a:lnTo>
                  <a:lnTo>
                    <a:pt x="110769" y="22161"/>
                  </a:lnTo>
                  <a:lnTo>
                    <a:pt x="121843" y="22161"/>
                  </a:lnTo>
                  <a:lnTo>
                    <a:pt x="132918" y="22161"/>
                  </a:lnTo>
                  <a:lnTo>
                    <a:pt x="132918" y="33248"/>
                  </a:lnTo>
                  <a:lnTo>
                    <a:pt x="143992" y="33248"/>
                  </a:lnTo>
                  <a:lnTo>
                    <a:pt x="155067" y="33248"/>
                  </a:lnTo>
                  <a:lnTo>
                    <a:pt x="155067" y="22161"/>
                  </a:lnTo>
                  <a:close/>
                </a:path>
                <a:path w="631825" h="44450">
                  <a:moveTo>
                    <a:pt x="177228" y="22161"/>
                  </a:moveTo>
                  <a:lnTo>
                    <a:pt x="166154" y="22161"/>
                  </a:lnTo>
                  <a:lnTo>
                    <a:pt x="166154" y="33248"/>
                  </a:lnTo>
                  <a:lnTo>
                    <a:pt x="177228" y="33248"/>
                  </a:lnTo>
                  <a:lnTo>
                    <a:pt x="177228" y="22161"/>
                  </a:lnTo>
                  <a:close/>
                </a:path>
                <a:path w="631825" h="44450">
                  <a:moveTo>
                    <a:pt x="210451" y="11087"/>
                  </a:moveTo>
                  <a:lnTo>
                    <a:pt x="199377" y="11087"/>
                  </a:lnTo>
                  <a:lnTo>
                    <a:pt x="199377" y="22161"/>
                  </a:lnTo>
                  <a:lnTo>
                    <a:pt x="188302" y="22161"/>
                  </a:lnTo>
                  <a:lnTo>
                    <a:pt x="188302" y="33248"/>
                  </a:lnTo>
                  <a:lnTo>
                    <a:pt x="199377" y="33248"/>
                  </a:lnTo>
                  <a:lnTo>
                    <a:pt x="210451" y="33248"/>
                  </a:lnTo>
                  <a:lnTo>
                    <a:pt x="210451" y="22161"/>
                  </a:lnTo>
                  <a:lnTo>
                    <a:pt x="210451" y="11087"/>
                  </a:lnTo>
                  <a:close/>
                </a:path>
                <a:path w="631825" h="44450">
                  <a:moveTo>
                    <a:pt x="265836" y="11087"/>
                  </a:moveTo>
                  <a:lnTo>
                    <a:pt x="254762" y="11087"/>
                  </a:lnTo>
                  <a:lnTo>
                    <a:pt x="254762" y="22161"/>
                  </a:lnTo>
                  <a:lnTo>
                    <a:pt x="243687" y="22161"/>
                  </a:lnTo>
                  <a:lnTo>
                    <a:pt x="243687" y="11087"/>
                  </a:lnTo>
                  <a:lnTo>
                    <a:pt x="232613" y="11087"/>
                  </a:lnTo>
                  <a:lnTo>
                    <a:pt x="221538" y="11087"/>
                  </a:lnTo>
                  <a:lnTo>
                    <a:pt x="210464" y="11087"/>
                  </a:lnTo>
                  <a:lnTo>
                    <a:pt x="210464" y="22161"/>
                  </a:lnTo>
                  <a:lnTo>
                    <a:pt x="210464" y="33248"/>
                  </a:lnTo>
                  <a:lnTo>
                    <a:pt x="221538" y="33248"/>
                  </a:lnTo>
                  <a:lnTo>
                    <a:pt x="221538" y="22161"/>
                  </a:lnTo>
                  <a:lnTo>
                    <a:pt x="232613" y="22161"/>
                  </a:lnTo>
                  <a:lnTo>
                    <a:pt x="232613" y="33248"/>
                  </a:lnTo>
                  <a:lnTo>
                    <a:pt x="243687" y="33248"/>
                  </a:lnTo>
                  <a:lnTo>
                    <a:pt x="254762" y="33248"/>
                  </a:lnTo>
                  <a:lnTo>
                    <a:pt x="265836" y="33248"/>
                  </a:lnTo>
                  <a:lnTo>
                    <a:pt x="265836" y="22161"/>
                  </a:lnTo>
                  <a:lnTo>
                    <a:pt x="265836" y="11087"/>
                  </a:lnTo>
                  <a:close/>
                </a:path>
                <a:path w="631825" h="44450">
                  <a:moveTo>
                    <a:pt x="299072" y="11087"/>
                  </a:moveTo>
                  <a:lnTo>
                    <a:pt x="287997" y="11087"/>
                  </a:lnTo>
                  <a:lnTo>
                    <a:pt x="276923" y="11087"/>
                  </a:lnTo>
                  <a:lnTo>
                    <a:pt x="276923" y="22161"/>
                  </a:lnTo>
                  <a:lnTo>
                    <a:pt x="265849" y="22161"/>
                  </a:lnTo>
                  <a:lnTo>
                    <a:pt x="265849" y="33248"/>
                  </a:lnTo>
                  <a:lnTo>
                    <a:pt x="276923" y="33248"/>
                  </a:lnTo>
                  <a:lnTo>
                    <a:pt x="287997" y="33248"/>
                  </a:lnTo>
                  <a:lnTo>
                    <a:pt x="299072" y="33248"/>
                  </a:lnTo>
                  <a:lnTo>
                    <a:pt x="299072" y="22161"/>
                  </a:lnTo>
                  <a:lnTo>
                    <a:pt x="299072" y="11087"/>
                  </a:lnTo>
                  <a:close/>
                </a:path>
                <a:path w="631825" h="44450">
                  <a:moveTo>
                    <a:pt x="321221" y="11087"/>
                  </a:moveTo>
                  <a:lnTo>
                    <a:pt x="310146" y="11087"/>
                  </a:lnTo>
                  <a:lnTo>
                    <a:pt x="310146" y="22161"/>
                  </a:lnTo>
                  <a:lnTo>
                    <a:pt x="321221" y="22161"/>
                  </a:lnTo>
                  <a:lnTo>
                    <a:pt x="321221" y="11087"/>
                  </a:lnTo>
                  <a:close/>
                </a:path>
                <a:path w="631825" h="44450">
                  <a:moveTo>
                    <a:pt x="354457" y="22161"/>
                  </a:moveTo>
                  <a:lnTo>
                    <a:pt x="343382" y="22161"/>
                  </a:lnTo>
                  <a:lnTo>
                    <a:pt x="343382" y="11087"/>
                  </a:lnTo>
                  <a:lnTo>
                    <a:pt x="332308" y="11087"/>
                  </a:lnTo>
                  <a:lnTo>
                    <a:pt x="332308" y="22161"/>
                  </a:lnTo>
                  <a:lnTo>
                    <a:pt x="332308" y="33248"/>
                  </a:lnTo>
                  <a:lnTo>
                    <a:pt x="343382" y="33248"/>
                  </a:lnTo>
                  <a:lnTo>
                    <a:pt x="354457" y="33248"/>
                  </a:lnTo>
                  <a:lnTo>
                    <a:pt x="354457" y="22161"/>
                  </a:lnTo>
                  <a:close/>
                </a:path>
                <a:path w="631825" h="44450">
                  <a:moveTo>
                    <a:pt x="376605" y="22161"/>
                  </a:moveTo>
                  <a:lnTo>
                    <a:pt x="365531" y="22161"/>
                  </a:lnTo>
                  <a:lnTo>
                    <a:pt x="365531" y="33248"/>
                  </a:lnTo>
                  <a:lnTo>
                    <a:pt x="376605" y="33248"/>
                  </a:lnTo>
                  <a:lnTo>
                    <a:pt x="376605" y="22161"/>
                  </a:lnTo>
                  <a:close/>
                </a:path>
                <a:path w="631825" h="44450">
                  <a:moveTo>
                    <a:pt x="398767" y="11087"/>
                  </a:moveTo>
                  <a:lnTo>
                    <a:pt x="387692" y="11087"/>
                  </a:lnTo>
                  <a:lnTo>
                    <a:pt x="376618" y="11087"/>
                  </a:lnTo>
                  <a:lnTo>
                    <a:pt x="376618" y="22161"/>
                  </a:lnTo>
                  <a:lnTo>
                    <a:pt x="376618" y="33248"/>
                  </a:lnTo>
                  <a:lnTo>
                    <a:pt x="387692" y="33248"/>
                  </a:lnTo>
                  <a:lnTo>
                    <a:pt x="398767" y="33248"/>
                  </a:lnTo>
                  <a:lnTo>
                    <a:pt x="398767" y="22161"/>
                  </a:lnTo>
                  <a:lnTo>
                    <a:pt x="398767" y="11087"/>
                  </a:lnTo>
                  <a:close/>
                </a:path>
                <a:path w="631825" h="44450">
                  <a:moveTo>
                    <a:pt x="431990" y="22161"/>
                  </a:moveTo>
                  <a:lnTo>
                    <a:pt x="420916" y="22161"/>
                  </a:lnTo>
                  <a:lnTo>
                    <a:pt x="409841" y="22161"/>
                  </a:lnTo>
                  <a:lnTo>
                    <a:pt x="409841" y="33248"/>
                  </a:lnTo>
                  <a:lnTo>
                    <a:pt x="420916" y="33248"/>
                  </a:lnTo>
                  <a:lnTo>
                    <a:pt x="431990" y="33248"/>
                  </a:lnTo>
                  <a:lnTo>
                    <a:pt x="431990" y="22161"/>
                  </a:lnTo>
                  <a:close/>
                </a:path>
                <a:path w="631825" h="44450">
                  <a:moveTo>
                    <a:pt x="443077" y="22161"/>
                  </a:moveTo>
                  <a:lnTo>
                    <a:pt x="432003" y="22161"/>
                  </a:lnTo>
                  <a:lnTo>
                    <a:pt x="432003" y="33248"/>
                  </a:lnTo>
                  <a:lnTo>
                    <a:pt x="443077" y="33248"/>
                  </a:lnTo>
                  <a:lnTo>
                    <a:pt x="443077" y="22161"/>
                  </a:lnTo>
                  <a:close/>
                </a:path>
                <a:path w="631825" h="44450">
                  <a:moveTo>
                    <a:pt x="465226" y="11087"/>
                  </a:moveTo>
                  <a:lnTo>
                    <a:pt x="454152" y="11087"/>
                  </a:lnTo>
                  <a:lnTo>
                    <a:pt x="454152" y="22161"/>
                  </a:lnTo>
                  <a:lnTo>
                    <a:pt x="465226" y="22161"/>
                  </a:lnTo>
                  <a:lnTo>
                    <a:pt x="465226" y="11087"/>
                  </a:lnTo>
                  <a:close/>
                </a:path>
                <a:path w="631825" h="44450">
                  <a:moveTo>
                    <a:pt x="487375" y="22161"/>
                  </a:moveTo>
                  <a:lnTo>
                    <a:pt x="476300" y="22161"/>
                  </a:lnTo>
                  <a:lnTo>
                    <a:pt x="476300" y="33248"/>
                  </a:lnTo>
                  <a:lnTo>
                    <a:pt x="487375" y="33248"/>
                  </a:lnTo>
                  <a:lnTo>
                    <a:pt x="487375" y="22161"/>
                  </a:lnTo>
                  <a:close/>
                </a:path>
                <a:path w="631825" h="44450">
                  <a:moveTo>
                    <a:pt x="487375" y="0"/>
                  </a:moveTo>
                  <a:lnTo>
                    <a:pt x="476300" y="0"/>
                  </a:lnTo>
                  <a:lnTo>
                    <a:pt x="476300" y="11087"/>
                  </a:lnTo>
                  <a:lnTo>
                    <a:pt x="487375" y="11087"/>
                  </a:lnTo>
                  <a:lnTo>
                    <a:pt x="487375" y="0"/>
                  </a:lnTo>
                  <a:close/>
                </a:path>
                <a:path w="631825" h="44450">
                  <a:moveTo>
                    <a:pt x="498462" y="22161"/>
                  </a:moveTo>
                  <a:lnTo>
                    <a:pt x="487387" y="22161"/>
                  </a:lnTo>
                  <a:lnTo>
                    <a:pt x="487387" y="33248"/>
                  </a:lnTo>
                  <a:lnTo>
                    <a:pt x="498462" y="33248"/>
                  </a:lnTo>
                  <a:lnTo>
                    <a:pt x="498462" y="22161"/>
                  </a:lnTo>
                  <a:close/>
                </a:path>
                <a:path w="631825" h="44450">
                  <a:moveTo>
                    <a:pt x="531685" y="0"/>
                  </a:moveTo>
                  <a:lnTo>
                    <a:pt x="520611" y="0"/>
                  </a:lnTo>
                  <a:lnTo>
                    <a:pt x="520611" y="11087"/>
                  </a:lnTo>
                  <a:lnTo>
                    <a:pt x="509536" y="11087"/>
                  </a:lnTo>
                  <a:lnTo>
                    <a:pt x="509536" y="0"/>
                  </a:lnTo>
                  <a:lnTo>
                    <a:pt x="498462" y="0"/>
                  </a:lnTo>
                  <a:lnTo>
                    <a:pt x="487387" y="0"/>
                  </a:lnTo>
                  <a:lnTo>
                    <a:pt x="487387" y="11087"/>
                  </a:lnTo>
                  <a:lnTo>
                    <a:pt x="498462" y="11087"/>
                  </a:lnTo>
                  <a:lnTo>
                    <a:pt x="498462" y="22161"/>
                  </a:lnTo>
                  <a:lnTo>
                    <a:pt x="509536" y="22161"/>
                  </a:lnTo>
                  <a:lnTo>
                    <a:pt x="520611" y="22161"/>
                  </a:lnTo>
                  <a:lnTo>
                    <a:pt x="531685" y="22161"/>
                  </a:lnTo>
                  <a:lnTo>
                    <a:pt x="531685" y="11087"/>
                  </a:lnTo>
                  <a:lnTo>
                    <a:pt x="531685" y="0"/>
                  </a:lnTo>
                  <a:close/>
                </a:path>
                <a:path w="631825" h="44450">
                  <a:moveTo>
                    <a:pt x="542759" y="22161"/>
                  </a:moveTo>
                  <a:lnTo>
                    <a:pt x="531685" y="22161"/>
                  </a:lnTo>
                  <a:lnTo>
                    <a:pt x="531685" y="33248"/>
                  </a:lnTo>
                  <a:lnTo>
                    <a:pt x="542759" y="33248"/>
                  </a:lnTo>
                  <a:lnTo>
                    <a:pt x="542759" y="22161"/>
                  </a:lnTo>
                  <a:close/>
                </a:path>
                <a:path w="631825" h="44450">
                  <a:moveTo>
                    <a:pt x="564908" y="11087"/>
                  </a:moveTo>
                  <a:lnTo>
                    <a:pt x="553847" y="11087"/>
                  </a:lnTo>
                  <a:lnTo>
                    <a:pt x="542772" y="11087"/>
                  </a:lnTo>
                  <a:lnTo>
                    <a:pt x="542772" y="22161"/>
                  </a:lnTo>
                  <a:lnTo>
                    <a:pt x="553847" y="22161"/>
                  </a:lnTo>
                  <a:lnTo>
                    <a:pt x="564908" y="22161"/>
                  </a:lnTo>
                  <a:lnTo>
                    <a:pt x="564908" y="11087"/>
                  </a:lnTo>
                  <a:close/>
                </a:path>
                <a:path w="631825" h="44450">
                  <a:moveTo>
                    <a:pt x="598131" y="0"/>
                  </a:moveTo>
                  <a:lnTo>
                    <a:pt x="587057" y="0"/>
                  </a:lnTo>
                  <a:lnTo>
                    <a:pt x="575995" y="0"/>
                  </a:lnTo>
                  <a:lnTo>
                    <a:pt x="575995" y="11087"/>
                  </a:lnTo>
                  <a:lnTo>
                    <a:pt x="564921" y="11087"/>
                  </a:lnTo>
                  <a:lnTo>
                    <a:pt x="564921" y="22161"/>
                  </a:lnTo>
                  <a:lnTo>
                    <a:pt x="575995" y="22161"/>
                  </a:lnTo>
                  <a:lnTo>
                    <a:pt x="587057" y="22161"/>
                  </a:lnTo>
                  <a:lnTo>
                    <a:pt x="598131" y="22161"/>
                  </a:lnTo>
                  <a:lnTo>
                    <a:pt x="598131" y="11087"/>
                  </a:lnTo>
                  <a:lnTo>
                    <a:pt x="598131" y="0"/>
                  </a:lnTo>
                  <a:close/>
                </a:path>
                <a:path w="631825" h="44450">
                  <a:moveTo>
                    <a:pt x="609219" y="0"/>
                  </a:moveTo>
                  <a:lnTo>
                    <a:pt x="598157" y="0"/>
                  </a:lnTo>
                  <a:lnTo>
                    <a:pt x="598157" y="11087"/>
                  </a:lnTo>
                  <a:lnTo>
                    <a:pt x="609219" y="11087"/>
                  </a:lnTo>
                  <a:lnTo>
                    <a:pt x="609219" y="0"/>
                  </a:lnTo>
                  <a:close/>
                </a:path>
                <a:path w="631825" h="44450">
                  <a:moveTo>
                    <a:pt x="620293" y="11087"/>
                  </a:moveTo>
                  <a:lnTo>
                    <a:pt x="609219" y="11087"/>
                  </a:lnTo>
                  <a:lnTo>
                    <a:pt x="609219" y="22161"/>
                  </a:lnTo>
                  <a:lnTo>
                    <a:pt x="598157" y="22161"/>
                  </a:lnTo>
                  <a:lnTo>
                    <a:pt x="598157" y="33248"/>
                  </a:lnTo>
                  <a:lnTo>
                    <a:pt x="609219" y="33248"/>
                  </a:lnTo>
                  <a:lnTo>
                    <a:pt x="620293" y="33248"/>
                  </a:lnTo>
                  <a:lnTo>
                    <a:pt x="620293" y="22161"/>
                  </a:lnTo>
                  <a:lnTo>
                    <a:pt x="620293" y="11087"/>
                  </a:lnTo>
                  <a:close/>
                </a:path>
                <a:path w="631825" h="44450">
                  <a:moveTo>
                    <a:pt x="631380" y="11087"/>
                  </a:moveTo>
                  <a:lnTo>
                    <a:pt x="620306" y="11087"/>
                  </a:lnTo>
                  <a:lnTo>
                    <a:pt x="620306" y="22161"/>
                  </a:lnTo>
                  <a:lnTo>
                    <a:pt x="631380" y="22161"/>
                  </a:lnTo>
                  <a:lnTo>
                    <a:pt x="631380" y="1108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5955525" y="4513338"/>
              <a:ext cx="631825" cy="22225"/>
            </a:xfrm>
            <a:custGeom>
              <a:avLst/>
              <a:gdLst/>
              <a:ahLst/>
              <a:cxnLst/>
              <a:rect l="l" t="t" r="r" b="b"/>
              <a:pathLst>
                <a:path w="631825" h="22225">
                  <a:moveTo>
                    <a:pt x="11074" y="11074"/>
                  </a:moveTo>
                  <a:lnTo>
                    <a:pt x="0" y="11074"/>
                  </a:lnTo>
                  <a:lnTo>
                    <a:pt x="0" y="22148"/>
                  </a:lnTo>
                  <a:lnTo>
                    <a:pt x="11074" y="22148"/>
                  </a:lnTo>
                  <a:lnTo>
                    <a:pt x="11074" y="11074"/>
                  </a:lnTo>
                  <a:close/>
                </a:path>
                <a:path w="631825" h="22225">
                  <a:moveTo>
                    <a:pt x="99682" y="0"/>
                  </a:moveTo>
                  <a:lnTo>
                    <a:pt x="88607" y="0"/>
                  </a:lnTo>
                  <a:lnTo>
                    <a:pt x="88607" y="11074"/>
                  </a:lnTo>
                  <a:lnTo>
                    <a:pt x="77533" y="11074"/>
                  </a:lnTo>
                  <a:lnTo>
                    <a:pt x="66459" y="11074"/>
                  </a:lnTo>
                  <a:lnTo>
                    <a:pt x="66459" y="0"/>
                  </a:lnTo>
                  <a:lnTo>
                    <a:pt x="55384" y="0"/>
                  </a:lnTo>
                  <a:lnTo>
                    <a:pt x="55384" y="11074"/>
                  </a:lnTo>
                  <a:lnTo>
                    <a:pt x="55384" y="22148"/>
                  </a:lnTo>
                  <a:lnTo>
                    <a:pt x="66459" y="22148"/>
                  </a:lnTo>
                  <a:lnTo>
                    <a:pt x="77533" y="22148"/>
                  </a:lnTo>
                  <a:lnTo>
                    <a:pt x="88607" y="22148"/>
                  </a:lnTo>
                  <a:lnTo>
                    <a:pt x="99682" y="22148"/>
                  </a:lnTo>
                  <a:lnTo>
                    <a:pt x="99682" y="11074"/>
                  </a:lnTo>
                  <a:lnTo>
                    <a:pt x="99682" y="0"/>
                  </a:lnTo>
                  <a:close/>
                </a:path>
                <a:path w="631825" h="22225">
                  <a:moveTo>
                    <a:pt x="121843" y="0"/>
                  </a:moveTo>
                  <a:lnTo>
                    <a:pt x="110769" y="0"/>
                  </a:lnTo>
                  <a:lnTo>
                    <a:pt x="110769" y="11074"/>
                  </a:lnTo>
                  <a:lnTo>
                    <a:pt x="110769" y="22148"/>
                  </a:lnTo>
                  <a:lnTo>
                    <a:pt x="121843" y="22148"/>
                  </a:lnTo>
                  <a:lnTo>
                    <a:pt x="121843" y="11074"/>
                  </a:lnTo>
                  <a:lnTo>
                    <a:pt x="121843" y="0"/>
                  </a:lnTo>
                  <a:close/>
                </a:path>
                <a:path w="631825" h="22225">
                  <a:moveTo>
                    <a:pt x="155067" y="0"/>
                  </a:moveTo>
                  <a:lnTo>
                    <a:pt x="143992" y="0"/>
                  </a:lnTo>
                  <a:lnTo>
                    <a:pt x="132918" y="0"/>
                  </a:lnTo>
                  <a:lnTo>
                    <a:pt x="132918" y="11074"/>
                  </a:lnTo>
                  <a:lnTo>
                    <a:pt x="143992" y="11074"/>
                  </a:lnTo>
                  <a:lnTo>
                    <a:pt x="143992" y="22148"/>
                  </a:lnTo>
                  <a:lnTo>
                    <a:pt x="155067" y="22148"/>
                  </a:lnTo>
                  <a:lnTo>
                    <a:pt x="155067" y="11074"/>
                  </a:lnTo>
                  <a:lnTo>
                    <a:pt x="155067" y="0"/>
                  </a:lnTo>
                  <a:close/>
                </a:path>
                <a:path w="631825" h="22225">
                  <a:moveTo>
                    <a:pt x="166154" y="0"/>
                  </a:moveTo>
                  <a:lnTo>
                    <a:pt x="155079" y="0"/>
                  </a:lnTo>
                  <a:lnTo>
                    <a:pt x="155079" y="11074"/>
                  </a:lnTo>
                  <a:lnTo>
                    <a:pt x="166154" y="11074"/>
                  </a:lnTo>
                  <a:lnTo>
                    <a:pt x="166154" y="0"/>
                  </a:lnTo>
                  <a:close/>
                </a:path>
                <a:path w="631825" h="22225">
                  <a:moveTo>
                    <a:pt x="188302" y="0"/>
                  </a:moveTo>
                  <a:lnTo>
                    <a:pt x="177228" y="0"/>
                  </a:lnTo>
                  <a:lnTo>
                    <a:pt x="177228" y="11074"/>
                  </a:lnTo>
                  <a:lnTo>
                    <a:pt x="166154" y="11074"/>
                  </a:lnTo>
                  <a:lnTo>
                    <a:pt x="166154" y="22148"/>
                  </a:lnTo>
                  <a:lnTo>
                    <a:pt x="177228" y="22148"/>
                  </a:lnTo>
                  <a:lnTo>
                    <a:pt x="188302" y="22148"/>
                  </a:lnTo>
                  <a:lnTo>
                    <a:pt x="188302" y="11074"/>
                  </a:lnTo>
                  <a:lnTo>
                    <a:pt x="188302" y="0"/>
                  </a:lnTo>
                  <a:close/>
                </a:path>
                <a:path w="631825" h="22225">
                  <a:moveTo>
                    <a:pt x="210451" y="11074"/>
                  </a:moveTo>
                  <a:lnTo>
                    <a:pt x="199377" y="11074"/>
                  </a:lnTo>
                  <a:lnTo>
                    <a:pt x="199377" y="22148"/>
                  </a:lnTo>
                  <a:lnTo>
                    <a:pt x="210451" y="22148"/>
                  </a:lnTo>
                  <a:lnTo>
                    <a:pt x="210451" y="11074"/>
                  </a:lnTo>
                  <a:close/>
                </a:path>
                <a:path w="631825" h="22225">
                  <a:moveTo>
                    <a:pt x="221538" y="0"/>
                  </a:moveTo>
                  <a:lnTo>
                    <a:pt x="210464" y="0"/>
                  </a:lnTo>
                  <a:lnTo>
                    <a:pt x="210464" y="11074"/>
                  </a:lnTo>
                  <a:lnTo>
                    <a:pt x="221538" y="11074"/>
                  </a:lnTo>
                  <a:lnTo>
                    <a:pt x="221538" y="0"/>
                  </a:lnTo>
                  <a:close/>
                </a:path>
                <a:path w="631825" h="22225">
                  <a:moveTo>
                    <a:pt x="265836" y="0"/>
                  </a:moveTo>
                  <a:lnTo>
                    <a:pt x="254762" y="0"/>
                  </a:lnTo>
                  <a:lnTo>
                    <a:pt x="243687" y="0"/>
                  </a:lnTo>
                  <a:lnTo>
                    <a:pt x="232613" y="0"/>
                  </a:lnTo>
                  <a:lnTo>
                    <a:pt x="232613" y="11074"/>
                  </a:lnTo>
                  <a:lnTo>
                    <a:pt x="232613" y="22148"/>
                  </a:lnTo>
                  <a:lnTo>
                    <a:pt x="243687" y="22148"/>
                  </a:lnTo>
                  <a:lnTo>
                    <a:pt x="254762" y="22148"/>
                  </a:lnTo>
                  <a:lnTo>
                    <a:pt x="254762" y="11074"/>
                  </a:lnTo>
                  <a:lnTo>
                    <a:pt x="265836" y="11074"/>
                  </a:lnTo>
                  <a:lnTo>
                    <a:pt x="265836" y="0"/>
                  </a:lnTo>
                  <a:close/>
                </a:path>
                <a:path w="631825" h="22225">
                  <a:moveTo>
                    <a:pt x="299072" y="11074"/>
                  </a:moveTo>
                  <a:lnTo>
                    <a:pt x="287997" y="11074"/>
                  </a:lnTo>
                  <a:lnTo>
                    <a:pt x="287997" y="0"/>
                  </a:lnTo>
                  <a:lnTo>
                    <a:pt x="276923" y="0"/>
                  </a:lnTo>
                  <a:lnTo>
                    <a:pt x="265849" y="0"/>
                  </a:lnTo>
                  <a:lnTo>
                    <a:pt x="265849" y="11074"/>
                  </a:lnTo>
                  <a:lnTo>
                    <a:pt x="265849" y="22148"/>
                  </a:lnTo>
                  <a:lnTo>
                    <a:pt x="276923" y="22148"/>
                  </a:lnTo>
                  <a:lnTo>
                    <a:pt x="287997" y="22148"/>
                  </a:lnTo>
                  <a:lnTo>
                    <a:pt x="299072" y="22148"/>
                  </a:lnTo>
                  <a:lnTo>
                    <a:pt x="299072" y="11074"/>
                  </a:lnTo>
                  <a:close/>
                </a:path>
                <a:path w="631825" h="22225">
                  <a:moveTo>
                    <a:pt x="310146" y="0"/>
                  </a:moveTo>
                  <a:lnTo>
                    <a:pt x="299072" y="0"/>
                  </a:lnTo>
                  <a:lnTo>
                    <a:pt x="299072" y="11074"/>
                  </a:lnTo>
                  <a:lnTo>
                    <a:pt x="310146" y="11074"/>
                  </a:lnTo>
                  <a:lnTo>
                    <a:pt x="310146" y="0"/>
                  </a:lnTo>
                  <a:close/>
                </a:path>
                <a:path w="631825" h="22225">
                  <a:moveTo>
                    <a:pt x="343382" y="0"/>
                  </a:moveTo>
                  <a:lnTo>
                    <a:pt x="332308" y="0"/>
                  </a:lnTo>
                  <a:lnTo>
                    <a:pt x="321233" y="0"/>
                  </a:lnTo>
                  <a:lnTo>
                    <a:pt x="321233" y="11074"/>
                  </a:lnTo>
                  <a:lnTo>
                    <a:pt x="321233" y="22148"/>
                  </a:lnTo>
                  <a:lnTo>
                    <a:pt x="332308" y="22148"/>
                  </a:lnTo>
                  <a:lnTo>
                    <a:pt x="343382" y="22148"/>
                  </a:lnTo>
                  <a:lnTo>
                    <a:pt x="343382" y="11074"/>
                  </a:lnTo>
                  <a:lnTo>
                    <a:pt x="343382" y="0"/>
                  </a:lnTo>
                  <a:close/>
                </a:path>
                <a:path w="631825" h="22225">
                  <a:moveTo>
                    <a:pt x="376605" y="11074"/>
                  </a:moveTo>
                  <a:lnTo>
                    <a:pt x="365531" y="11074"/>
                  </a:lnTo>
                  <a:lnTo>
                    <a:pt x="365531" y="0"/>
                  </a:lnTo>
                  <a:lnTo>
                    <a:pt x="354457" y="0"/>
                  </a:lnTo>
                  <a:lnTo>
                    <a:pt x="354457" y="11074"/>
                  </a:lnTo>
                  <a:lnTo>
                    <a:pt x="354457" y="22148"/>
                  </a:lnTo>
                  <a:lnTo>
                    <a:pt x="365531" y="22148"/>
                  </a:lnTo>
                  <a:lnTo>
                    <a:pt x="376605" y="22148"/>
                  </a:lnTo>
                  <a:lnTo>
                    <a:pt x="376605" y="11074"/>
                  </a:lnTo>
                  <a:close/>
                </a:path>
                <a:path w="631825" h="22225">
                  <a:moveTo>
                    <a:pt x="420916" y="0"/>
                  </a:moveTo>
                  <a:lnTo>
                    <a:pt x="409841" y="0"/>
                  </a:lnTo>
                  <a:lnTo>
                    <a:pt x="398767" y="0"/>
                  </a:lnTo>
                  <a:lnTo>
                    <a:pt x="387692" y="0"/>
                  </a:lnTo>
                  <a:lnTo>
                    <a:pt x="376618" y="0"/>
                  </a:lnTo>
                  <a:lnTo>
                    <a:pt x="376618" y="11074"/>
                  </a:lnTo>
                  <a:lnTo>
                    <a:pt x="387692" y="11074"/>
                  </a:lnTo>
                  <a:lnTo>
                    <a:pt x="387692" y="22148"/>
                  </a:lnTo>
                  <a:lnTo>
                    <a:pt x="398767" y="22148"/>
                  </a:lnTo>
                  <a:lnTo>
                    <a:pt x="398767" y="11074"/>
                  </a:lnTo>
                  <a:lnTo>
                    <a:pt x="409841" y="11074"/>
                  </a:lnTo>
                  <a:lnTo>
                    <a:pt x="420916" y="11074"/>
                  </a:lnTo>
                  <a:lnTo>
                    <a:pt x="420916" y="0"/>
                  </a:lnTo>
                  <a:close/>
                </a:path>
                <a:path w="631825" h="22225">
                  <a:moveTo>
                    <a:pt x="431990" y="11074"/>
                  </a:moveTo>
                  <a:lnTo>
                    <a:pt x="420916" y="11074"/>
                  </a:lnTo>
                  <a:lnTo>
                    <a:pt x="420916" y="22148"/>
                  </a:lnTo>
                  <a:lnTo>
                    <a:pt x="431990" y="22148"/>
                  </a:lnTo>
                  <a:lnTo>
                    <a:pt x="431990" y="11074"/>
                  </a:lnTo>
                  <a:close/>
                </a:path>
                <a:path w="631825" h="22225">
                  <a:moveTo>
                    <a:pt x="465226" y="11074"/>
                  </a:moveTo>
                  <a:lnTo>
                    <a:pt x="454152" y="11074"/>
                  </a:lnTo>
                  <a:lnTo>
                    <a:pt x="454152" y="0"/>
                  </a:lnTo>
                  <a:lnTo>
                    <a:pt x="443077" y="0"/>
                  </a:lnTo>
                  <a:lnTo>
                    <a:pt x="443077" y="11074"/>
                  </a:lnTo>
                  <a:lnTo>
                    <a:pt x="432003" y="11074"/>
                  </a:lnTo>
                  <a:lnTo>
                    <a:pt x="432003" y="22148"/>
                  </a:lnTo>
                  <a:lnTo>
                    <a:pt x="443077" y="22148"/>
                  </a:lnTo>
                  <a:lnTo>
                    <a:pt x="454152" y="22148"/>
                  </a:lnTo>
                  <a:lnTo>
                    <a:pt x="465226" y="22148"/>
                  </a:lnTo>
                  <a:lnTo>
                    <a:pt x="465226" y="11074"/>
                  </a:lnTo>
                  <a:close/>
                </a:path>
                <a:path w="631825" h="22225">
                  <a:moveTo>
                    <a:pt x="476300" y="0"/>
                  </a:moveTo>
                  <a:lnTo>
                    <a:pt x="465226" y="0"/>
                  </a:lnTo>
                  <a:lnTo>
                    <a:pt x="465226" y="11074"/>
                  </a:lnTo>
                  <a:lnTo>
                    <a:pt x="476300" y="11074"/>
                  </a:lnTo>
                  <a:lnTo>
                    <a:pt x="476300" y="0"/>
                  </a:lnTo>
                  <a:close/>
                </a:path>
                <a:path w="631825" h="22225">
                  <a:moveTo>
                    <a:pt x="509536" y="0"/>
                  </a:moveTo>
                  <a:lnTo>
                    <a:pt x="498462" y="0"/>
                  </a:lnTo>
                  <a:lnTo>
                    <a:pt x="498462" y="11074"/>
                  </a:lnTo>
                  <a:lnTo>
                    <a:pt x="509536" y="11074"/>
                  </a:lnTo>
                  <a:lnTo>
                    <a:pt x="509536" y="0"/>
                  </a:lnTo>
                  <a:close/>
                </a:path>
                <a:path w="631825" h="22225">
                  <a:moveTo>
                    <a:pt x="620293" y="0"/>
                  </a:moveTo>
                  <a:lnTo>
                    <a:pt x="609219" y="0"/>
                  </a:lnTo>
                  <a:lnTo>
                    <a:pt x="609219" y="11074"/>
                  </a:lnTo>
                  <a:lnTo>
                    <a:pt x="620293" y="11074"/>
                  </a:lnTo>
                  <a:lnTo>
                    <a:pt x="620293" y="0"/>
                  </a:lnTo>
                  <a:close/>
                </a:path>
                <a:path w="631825" h="22225">
                  <a:moveTo>
                    <a:pt x="631380" y="0"/>
                  </a:moveTo>
                  <a:lnTo>
                    <a:pt x="620306" y="0"/>
                  </a:lnTo>
                  <a:lnTo>
                    <a:pt x="620306" y="11074"/>
                  </a:lnTo>
                  <a:lnTo>
                    <a:pt x="631380" y="11074"/>
                  </a:lnTo>
                  <a:lnTo>
                    <a:pt x="6313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6465062" y="4529950"/>
              <a:ext cx="121920" cy="0"/>
            </a:xfrm>
            <a:custGeom>
              <a:avLst/>
              <a:gdLst/>
              <a:ahLst/>
              <a:cxnLst/>
              <a:rect l="l" t="t" r="r" b="b"/>
              <a:pathLst>
                <a:path w="121920">
                  <a:moveTo>
                    <a:pt x="0" y="0"/>
                  </a:moveTo>
                  <a:lnTo>
                    <a:pt x="121843" y="0"/>
                  </a:lnTo>
                </a:path>
              </a:pathLst>
            </a:custGeom>
            <a:ln w="11074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6033059" y="4535487"/>
              <a:ext cx="288290" cy="11430"/>
            </a:xfrm>
            <a:custGeom>
              <a:avLst/>
              <a:gdLst/>
              <a:ahLst/>
              <a:cxnLst/>
              <a:rect l="l" t="t" r="r" b="b"/>
              <a:pathLst>
                <a:path w="288289" h="11429">
                  <a:moveTo>
                    <a:pt x="11074" y="0"/>
                  </a:moveTo>
                  <a:lnTo>
                    <a:pt x="0" y="0"/>
                  </a:lnTo>
                  <a:lnTo>
                    <a:pt x="0" y="11074"/>
                  </a:lnTo>
                  <a:lnTo>
                    <a:pt x="11074" y="11074"/>
                  </a:lnTo>
                  <a:lnTo>
                    <a:pt x="11074" y="0"/>
                  </a:lnTo>
                  <a:close/>
                </a:path>
                <a:path w="288289" h="11429">
                  <a:moveTo>
                    <a:pt x="44310" y="0"/>
                  </a:moveTo>
                  <a:lnTo>
                    <a:pt x="33235" y="0"/>
                  </a:lnTo>
                  <a:lnTo>
                    <a:pt x="33235" y="11074"/>
                  </a:lnTo>
                  <a:lnTo>
                    <a:pt x="44310" y="11074"/>
                  </a:lnTo>
                  <a:lnTo>
                    <a:pt x="44310" y="0"/>
                  </a:lnTo>
                  <a:close/>
                </a:path>
                <a:path w="288289" h="11429">
                  <a:moveTo>
                    <a:pt x="66459" y="0"/>
                  </a:moveTo>
                  <a:lnTo>
                    <a:pt x="55384" y="0"/>
                  </a:lnTo>
                  <a:lnTo>
                    <a:pt x="55384" y="11074"/>
                  </a:lnTo>
                  <a:lnTo>
                    <a:pt x="66459" y="11074"/>
                  </a:lnTo>
                  <a:lnTo>
                    <a:pt x="66459" y="0"/>
                  </a:lnTo>
                  <a:close/>
                </a:path>
                <a:path w="288289" h="11429">
                  <a:moveTo>
                    <a:pt x="132918" y="0"/>
                  </a:moveTo>
                  <a:lnTo>
                    <a:pt x="121843" y="0"/>
                  </a:lnTo>
                  <a:lnTo>
                    <a:pt x="110769" y="0"/>
                  </a:lnTo>
                  <a:lnTo>
                    <a:pt x="99695" y="0"/>
                  </a:lnTo>
                  <a:lnTo>
                    <a:pt x="99695" y="11074"/>
                  </a:lnTo>
                  <a:lnTo>
                    <a:pt x="110769" y="11074"/>
                  </a:lnTo>
                  <a:lnTo>
                    <a:pt x="121843" y="11074"/>
                  </a:lnTo>
                  <a:lnTo>
                    <a:pt x="132918" y="11074"/>
                  </a:lnTo>
                  <a:lnTo>
                    <a:pt x="132918" y="0"/>
                  </a:lnTo>
                  <a:close/>
                </a:path>
                <a:path w="288289" h="11429">
                  <a:moveTo>
                    <a:pt x="199390" y="0"/>
                  </a:moveTo>
                  <a:lnTo>
                    <a:pt x="188315" y="0"/>
                  </a:lnTo>
                  <a:lnTo>
                    <a:pt x="188315" y="11074"/>
                  </a:lnTo>
                  <a:lnTo>
                    <a:pt x="199390" y="11074"/>
                  </a:lnTo>
                  <a:lnTo>
                    <a:pt x="199390" y="0"/>
                  </a:lnTo>
                  <a:close/>
                </a:path>
                <a:path w="288289" h="11429">
                  <a:moveTo>
                    <a:pt x="221538" y="0"/>
                  </a:moveTo>
                  <a:lnTo>
                    <a:pt x="210464" y="0"/>
                  </a:lnTo>
                  <a:lnTo>
                    <a:pt x="210464" y="11074"/>
                  </a:lnTo>
                  <a:lnTo>
                    <a:pt x="221538" y="11074"/>
                  </a:lnTo>
                  <a:lnTo>
                    <a:pt x="221538" y="0"/>
                  </a:lnTo>
                  <a:close/>
                </a:path>
                <a:path w="288289" h="11429">
                  <a:moveTo>
                    <a:pt x="287997" y="0"/>
                  </a:moveTo>
                  <a:lnTo>
                    <a:pt x="276923" y="0"/>
                  </a:lnTo>
                  <a:lnTo>
                    <a:pt x="276923" y="11074"/>
                  </a:lnTo>
                  <a:lnTo>
                    <a:pt x="287997" y="11074"/>
                  </a:lnTo>
                  <a:lnTo>
                    <a:pt x="28799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6354292" y="4541024"/>
              <a:ext cx="155575" cy="0"/>
            </a:xfrm>
            <a:custGeom>
              <a:avLst/>
              <a:gdLst/>
              <a:ahLst/>
              <a:cxnLst/>
              <a:rect l="l" t="t" r="r" b="b"/>
              <a:pathLst>
                <a:path w="155575">
                  <a:moveTo>
                    <a:pt x="0" y="0"/>
                  </a:moveTo>
                  <a:lnTo>
                    <a:pt x="155079" y="0"/>
                  </a:lnTo>
                </a:path>
              </a:pathLst>
            </a:custGeom>
            <a:ln w="11074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5955525" y="4535487"/>
              <a:ext cx="631825" cy="44450"/>
            </a:xfrm>
            <a:custGeom>
              <a:avLst/>
              <a:gdLst/>
              <a:ahLst/>
              <a:cxnLst/>
              <a:rect l="l" t="t" r="r" b="b"/>
              <a:pathLst>
                <a:path w="631825" h="44450">
                  <a:moveTo>
                    <a:pt x="44297" y="22161"/>
                  </a:moveTo>
                  <a:lnTo>
                    <a:pt x="33223" y="22161"/>
                  </a:lnTo>
                  <a:lnTo>
                    <a:pt x="33223" y="11074"/>
                  </a:lnTo>
                  <a:lnTo>
                    <a:pt x="22148" y="11074"/>
                  </a:lnTo>
                  <a:lnTo>
                    <a:pt x="22148" y="22161"/>
                  </a:lnTo>
                  <a:lnTo>
                    <a:pt x="11074" y="22161"/>
                  </a:lnTo>
                  <a:lnTo>
                    <a:pt x="11074" y="11074"/>
                  </a:lnTo>
                  <a:lnTo>
                    <a:pt x="0" y="11074"/>
                  </a:lnTo>
                  <a:lnTo>
                    <a:pt x="0" y="22161"/>
                  </a:lnTo>
                  <a:lnTo>
                    <a:pt x="0" y="33248"/>
                  </a:lnTo>
                  <a:lnTo>
                    <a:pt x="11074" y="33248"/>
                  </a:lnTo>
                  <a:lnTo>
                    <a:pt x="22148" y="33248"/>
                  </a:lnTo>
                  <a:lnTo>
                    <a:pt x="33223" y="33248"/>
                  </a:lnTo>
                  <a:lnTo>
                    <a:pt x="44297" y="33248"/>
                  </a:lnTo>
                  <a:lnTo>
                    <a:pt x="44297" y="22161"/>
                  </a:lnTo>
                  <a:close/>
                </a:path>
                <a:path w="631825" h="44450">
                  <a:moveTo>
                    <a:pt x="55384" y="22161"/>
                  </a:moveTo>
                  <a:lnTo>
                    <a:pt x="44310" y="22161"/>
                  </a:lnTo>
                  <a:lnTo>
                    <a:pt x="44310" y="33248"/>
                  </a:lnTo>
                  <a:lnTo>
                    <a:pt x="55384" y="33248"/>
                  </a:lnTo>
                  <a:lnTo>
                    <a:pt x="55384" y="22161"/>
                  </a:lnTo>
                  <a:close/>
                </a:path>
                <a:path w="631825" h="44450">
                  <a:moveTo>
                    <a:pt x="77533" y="33235"/>
                  </a:moveTo>
                  <a:lnTo>
                    <a:pt x="66459" y="33235"/>
                  </a:lnTo>
                  <a:lnTo>
                    <a:pt x="66459" y="44310"/>
                  </a:lnTo>
                  <a:lnTo>
                    <a:pt x="77533" y="44310"/>
                  </a:lnTo>
                  <a:lnTo>
                    <a:pt x="77533" y="33235"/>
                  </a:lnTo>
                  <a:close/>
                </a:path>
                <a:path w="631825" h="44450">
                  <a:moveTo>
                    <a:pt x="77533" y="11074"/>
                  </a:moveTo>
                  <a:lnTo>
                    <a:pt x="66459" y="11074"/>
                  </a:lnTo>
                  <a:lnTo>
                    <a:pt x="55384" y="11074"/>
                  </a:lnTo>
                  <a:lnTo>
                    <a:pt x="55384" y="22161"/>
                  </a:lnTo>
                  <a:lnTo>
                    <a:pt x="66459" y="22161"/>
                  </a:lnTo>
                  <a:lnTo>
                    <a:pt x="77533" y="22161"/>
                  </a:lnTo>
                  <a:lnTo>
                    <a:pt x="77533" y="11074"/>
                  </a:lnTo>
                  <a:close/>
                </a:path>
                <a:path w="631825" h="44450">
                  <a:moveTo>
                    <a:pt x="132918" y="33235"/>
                  </a:moveTo>
                  <a:lnTo>
                    <a:pt x="121843" y="33235"/>
                  </a:lnTo>
                  <a:lnTo>
                    <a:pt x="110769" y="33235"/>
                  </a:lnTo>
                  <a:lnTo>
                    <a:pt x="99695" y="33235"/>
                  </a:lnTo>
                  <a:lnTo>
                    <a:pt x="99695" y="44310"/>
                  </a:lnTo>
                  <a:lnTo>
                    <a:pt x="110769" y="44310"/>
                  </a:lnTo>
                  <a:lnTo>
                    <a:pt x="121843" y="44310"/>
                  </a:lnTo>
                  <a:lnTo>
                    <a:pt x="132918" y="44310"/>
                  </a:lnTo>
                  <a:lnTo>
                    <a:pt x="132918" y="33235"/>
                  </a:lnTo>
                  <a:close/>
                </a:path>
                <a:path w="631825" h="44450">
                  <a:moveTo>
                    <a:pt x="132918" y="11074"/>
                  </a:moveTo>
                  <a:lnTo>
                    <a:pt x="121843" y="11074"/>
                  </a:lnTo>
                  <a:lnTo>
                    <a:pt x="110769" y="11074"/>
                  </a:lnTo>
                  <a:lnTo>
                    <a:pt x="110769" y="22161"/>
                  </a:lnTo>
                  <a:lnTo>
                    <a:pt x="121843" y="22161"/>
                  </a:lnTo>
                  <a:lnTo>
                    <a:pt x="132918" y="22161"/>
                  </a:lnTo>
                  <a:lnTo>
                    <a:pt x="132918" y="11074"/>
                  </a:lnTo>
                  <a:close/>
                </a:path>
                <a:path w="631825" h="44450">
                  <a:moveTo>
                    <a:pt x="155067" y="11074"/>
                  </a:moveTo>
                  <a:lnTo>
                    <a:pt x="143992" y="11074"/>
                  </a:lnTo>
                  <a:lnTo>
                    <a:pt x="143992" y="22161"/>
                  </a:lnTo>
                  <a:lnTo>
                    <a:pt x="143992" y="33235"/>
                  </a:lnTo>
                  <a:lnTo>
                    <a:pt x="143992" y="44310"/>
                  </a:lnTo>
                  <a:lnTo>
                    <a:pt x="155067" y="44310"/>
                  </a:lnTo>
                  <a:lnTo>
                    <a:pt x="155067" y="33248"/>
                  </a:lnTo>
                  <a:lnTo>
                    <a:pt x="155067" y="22161"/>
                  </a:lnTo>
                  <a:lnTo>
                    <a:pt x="155067" y="11074"/>
                  </a:lnTo>
                  <a:close/>
                </a:path>
                <a:path w="631825" h="44450">
                  <a:moveTo>
                    <a:pt x="177228" y="22161"/>
                  </a:moveTo>
                  <a:lnTo>
                    <a:pt x="166154" y="22161"/>
                  </a:lnTo>
                  <a:lnTo>
                    <a:pt x="166154" y="33235"/>
                  </a:lnTo>
                  <a:lnTo>
                    <a:pt x="166154" y="44310"/>
                  </a:lnTo>
                  <a:lnTo>
                    <a:pt x="177228" y="44310"/>
                  </a:lnTo>
                  <a:lnTo>
                    <a:pt x="177228" y="33248"/>
                  </a:lnTo>
                  <a:lnTo>
                    <a:pt x="177228" y="22161"/>
                  </a:lnTo>
                  <a:close/>
                </a:path>
                <a:path w="631825" h="44450">
                  <a:moveTo>
                    <a:pt x="210451" y="11074"/>
                  </a:moveTo>
                  <a:lnTo>
                    <a:pt x="199377" y="11074"/>
                  </a:lnTo>
                  <a:lnTo>
                    <a:pt x="188302" y="11074"/>
                  </a:lnTo>
                  <a:lnTo>
                    <a:pt x="188302" y="22161"/>
                  </a:lnTo>
                  <a:lnTo>
                    <a:pt x="188302" y="33235"/>
                  </a:lnTo>
                  <a:lnTo>
                    <a:pt x="188302" y="44310"/>
                  </a:lnTo>
                  <a:lnTo>
                    <a:pt x="199377" y="44310"/>
                  </a:lnTo>
                  <a:lnTo>
                    <a:pt x="199377" y="33248"/>
                  </a:lnTo>
                  <a:lnTo>
                    <a:pt x="199377" y="22161"/>
                  </a:lnTo>
                  <a:lnTo>
                    <a:pt x="210451" y="22161"/>
                  </a:lnTo>
                  <a:lnTo>
                    <a:pt x="210451" y="11074"/>
                  </a:lnTo>
                  <a:close/>
                </a:path>
                <a:path w="631825" h="44450">
                  <a:moveTo>
                    <a:pt x="232613" y="22161"/>
                  </a:moveTo>
                  <a:lnTo>
                    <a:pt x="221538" y="22161"/>
                  </a:lnTo>
                  <a:lnTo>
                    <a:pt x="221538" y="11074"/>
                  </a:lnTo>
                  <a:lnTo>
                    <a:pt x="210464" y="11074"/>
                  </a:lnTo>
                  <a:lnTo>
                    <a:pt x="210464" y="22161"/>
                  </a:lnTo>
                  <a:lnTo>
                    <a:pt x="210464" y="33235"/>
                  </a:lnTo>
                  <a:lnTo>
                    <a:pt x="210464" y="44310"/>
                  </a:lnTo>
                  <a:lnTo>
                    <a:pt x="221538" y="44310"/>
                  </a:lnTo>
                  <a:lnTo>
                    <a:pt x="232613" y="44310"/>
                  </a:lnTo>
                  <a:lnTo>
                    <a:pt x="232613" y="33248"/>
                  </a:lnTo>
                  <a:lnTo>
                    <a:pt x="232613" y="22161"/>
                  </a:lnTo>
                  <a:close/>
                </a:path>
                <a:path w="631825" h="44450">
                  <a:moveTo>
                    <a:pt x="243687" y="11074"/>
                  </a:moveTo>
                  <a:lnTo>
                    <a:pt x="232613" y="11074"/>
                  </a:lnTo>
                  <a:lnTo>
                    <a:pt x="232613" y="22161"/>
                  </a:lnTo>
                  <a:lnTo>
                    <a:pt x="243687" y="22161"/>
                  </a:lnTo>
                  <a:lnTo>
                    <a:pt x="243687" y="11074"/>
                  </a:lnTo>
                  <a:close/>
                </a:path>
                <a:path w="631825" h="44450">
                  <a:moveTo>
                    <a:pt x="265836" y="22161"/>
                  </a:moveTo>
                  <a:lnTo>
                    <a:pt x="254762" y="22161"/>
                  </a:lnTo>
                  <a:lnTo>
                    <a:pt x="254762" y="33248"/>
                  </a:lnTo>
                  <a:lnTo>
                    <a:pt x="265836" y="33248"/>
                  </a:lnTo>
                  <a:lnTo>
                    <a:pt x="265836" y="22161"/>
                  </a:lnTo>
                  <a:close/>
                </a:path>
                <a:path w="631825" h="44450">
                  <a:moveTo>
                    <a:pt x="321221" y="11074"/>
                  </a:moveTo>
                  <a:lnTo>
                    <a:pt x="310146" y="11074"/>
                  </a:lnTo>
                  <a:lnTo>
                    <a:pt x="299072" y="11074"/>
                  </a:lnTo>
                  <a:lnTo>
                    <a:pt x="299072" y="22161"/>
                  </a:lnTo>
                  <a:lnTo>
                    <a:pt x="310146" y="22161"/>
                  </a:lnTo>
                  <a:lnTo>
                    <a:pt x="310146" y="33235"/>
                  </a:lnTo>
                  <a:lnTo>
                    <a:pt x="299072" y="33235"/>
                  </a:lnTo>
                  <a:lnTo>
                    <a:pt x="287997" y="33235"/>
                  </a:lnTo>
                  <a:lnTo>
                    <a:pt x="287997" y="22161"/>
                  </a:lnTo>
                  <a:lnTo>
                    <a:pt x="287997" y="11074"/>
                  </a:lnTo>
                  <a:lnTo>
                    <a:pt x="276923" y="11074"/>
                  </a:lnTo>
                  <a:lnTo>
                    <a:pt x="276923" y="22161"/>
                  </a:lnTo>
                  <a:lnTo>
                    <a:pt x="276923" y="33248"/>
                  </a:lnTo>
                  <a:lnTo>
                    <a:pt x="287997" y="33248"/>
                  </a:lnTo>
                  <a:lnTo>
                    <a:pt x="287997" y="44310"/>
                  </a:lnTo>
                  <a:lnTo>
                    <a:pt x="299072" y="44310"/>
                  </a:lnTo>
                  <a:lnTo>
                    <a:pt x="310146" y="44310"/>
                  </a:lnTo>
                  <a:lnTo>
                    <a:pt x="321221" y="44310"/>
                  </a:lnTo>
                  <a:lnTo>
                    <a:pt x="321221" y="33248"/>
                  </a:lnTo>
                  <a:lnTo>
                    <a:pt x="321221" y="22161"/>
                  </a:lnTo>
                  <a:lnTo>
                    <a:pt x="321221" y="11074"/>
                  </a:lnTo>
                  <a:close/>
                </a:path>
                <a:path w="631825" h="44450">
                  <a:moveTo>
                    <a:pt x="365531" y="22161"/>
                  </a:moveTo>
                  <a:lnTo>
                    <a:pt x="354457" y="22161"/>
                  </a:lnTo>
                  <a:lnTo>
                    <a:pt x="354457" y="11074"/>
                  </a:lnTo>
                  <a:lnTo>
                    <a:pt x="343382" y="11074"/>
                  </a:lnTo>
                  <a:lnTo>
                    <a:pt x="332308" y="11074"/>
                  </a:lnTo>
                  <a:lnTo>
                    <a:pt x="332308" y="22161"/>
                  </a:lnTo>
                  <a:lnTo>
                    <a:pt x="343382" y="22161"/>
                  </a:lnTo>
                  <a:lnTo>
                    <a:pt x="343382" y="33248"/>
                  </a:lnTo>
                  <a:lnTo>
                    <a:pt x="354457" y="33248"/>
                  </a:lnTo>
                  <a:lnTo>
                    <a:pt x="365531" y="33248"/>
                  </a:lnTo>
                  <a:lnTo>
                    <a:pt x="365531" y="22161"/>
                  </a:lnTo>
                  <a:close/>
                </a:path>
                <a:path w="631825" h="44450">
                  <a:moveTo>
                    <a:pt x="387692" y="22161"/>
                  </a:moveTo>
                  <a:lnTo>
                    <a:pt x="376618" y="22161"/>
                  </a:lnTo>
                  <a:lnTo>
                    <a:pt x="376618" y="33248"/>
                  </a:lnTo>
                  <a:lnTo>
                    <a:pt x="387692" y="33248"/>
                  </a:lnTo>
                  <a:lnTo>
                    <a:pt x="387692" y="22161"/>
                  </a:lnTo>
                  <a:close/>
                </a:path>
                <a:path w="631825" h="44450">
                  <a:moveTo>
                    <a:pt x="431990" y="22161"/>
                  </a:moveTo>
                  <a:lnTo>
                    <a:pt x="420916" y="22161"/>
                  </a:lnTo>
                  <a:lnTo>
                    <a:pt x="409841" y="22161"/>
                  </a:lnTo>
                  <a:lnTo>
                    <a:pt x="398767" y="22161"/>
                  </a:lnTo>
                  <a:lnTo>
                    <a:pt x="398767" y="33248"/>
                  </a:lnTo>
                  <a:lnTo>
                    <a:pt x="409841" y="33248"/>
                  </a:lnTo>
                  <a:lnTo>
                    <a:pt x="420916" y="33248"/>
                  </a:lnTo>
                  <a:lnTo>
                    <a:pt x="431990" y="33248"/>
                  </a:lnTo>
                  <a:lnTo>
                    <a:pt x="431990" y="22161"/>
                  </a:lnTo>
                  <a:close/>
                </a:path>
                <a:path w="631825" h="44450">
                  <a:moveTo>
                    <a:pt x="454152" y="11074"/>
                  </a:moveTo>
                  <a:lnTo>
                    <a:pt x="443077" y="11074"/>
                  </a:lnTo>
                  <a:lnTo>
                    <a:pt x="432003" y="11074"/>
                  </a:lnTo>
                  <a:lnTo>
                    <a:pt x="432003" y="22161"/>
                  </a:lnTo>
                  <a:lnTo>
                    <a:pt x="443077" y="22161"/>
                  </a:lnTo>
                  <a:lnTo>
                    <a:pt x="454152" y="22161"/>
                  </a:lnTo>
                  <a:lnTo>
                    <a:pt x="454152" y="11074"/>
                  </a:lnTo>
                  <a:close/>
                </a:path>
                <a:path w="631825" h="44450">
                  <a:moveTo>
                    <a:pt x="487375" y="11074"/>
                  </a:moveTo>
                  <a:lnTo>
                    <a:pt x="476300" y="11074"/>
                  </a:lnTo>
                  <a:lnTo>
                    <a:pt x="476300" y="22161"/>
                  </a:lnTo>
                  <a:lnTo>
                    <a:pt x="465226" y="22161"/>
                  </a:lnTo>
                  <a:lnTo>
                    <a:pt x="454152" y="22161"/>
                  </a:lnTo>
                  <a:lnTo>
                    <a:pt x="454152" y="33248"/>
                  </a:lnTo>
                  <a:lnTo>
                    <a:pt x="465226" y="33248"/>
                  </a:lnTo>
                  <a:lnTo>
                    <a:pt x="476300" y="33248"/>
                  </a:lnTo>
                  <a:lnTo>
                    <a:pt x="487375" y="33248"/>
                  </a:lnTo>
                  <a:lnTo>
                    <a:pt x="487375" y="22161"/>
                  </a:lnTo>
                  <a:lnTo>
                    <a:pt x="487375" y="11074"/>
                  </a:lnTo>
                  <a:close/>
                </a:path>
                <a:path w="631825" h="44450">
                  <a:moveTo>
                    <a:pt x="531685" y="22161"/>
                  </a:moveTo>
                  <a:lnTo>
                    <a:pt x="520611" y="22161"/>
                  </a:lnTo>
                  <a:lnTo>
                    <a:pt x="520611" y="11074"/>
                  </a:lnTo>
                  <a:lnTo>
                    <a:pt x="509536" y="11074"/>
                  </a:lnTo>
                  <a:lnTo>
                    <a:pt x="509536" y="22161"/>
                  </a:lnTo>
                  <a:lnTo>
                    <a:pt x="498462" y="22161"/>
                  </a:lnTo>
                  <a:lnTo>
                    <a:pt x="498462" y="11074"/>
                  </a:lnTo>
                  <a:lnTo>
                    <a:pt x="487387" y="11074"/>
                  </a:lnTo>
                  <a:lnTo>
                    <a:pt x="487387" y="22161"/>
                  </a:lnTo>
                  <a:lnTo>
                    <a:pt x="487387" y="33248"/>
                  </a:lnTo>
                  <a:lnTo>
                    <a:pt x="498462" y="33248"/>
                  </a:lnTo>
                  <a:lnTo>
                    <a:pt x="509536" y="33248"/>
                  </a:lnTo>
                  <a:lnTo>
                    <a:pt x="520611" y="33248"/>
                  </a:lnTo>
                  <a:lnTo>
                    <a:pt x="531685" y="33248"/>
                  </a:lnTo>
                  <a:lnTo>
                    <a:pt x="531685" y="22161"/>
                  </a:lnTo>
                  <a:close/>
                </a:path>
                <a:path w="631825" h="44450">
                  <a:moveTo>
                    <a:pt x="564908" y="11074"/>
                  </a:moveTo>
                  <a:lnTo>
                    <a:pt x="553847" y="11074"/>
                  </a:lnTo>
                  <a:lnTo>
                    <a:pt x="542772" y="11074"/>
                  </a:lnTo>
                  <a:lnTo>
                    <a:pt x="542772" y="22161"/>
                  </a:lnTo>
                  <a:lnTo>
                    <a:pt x="542772" y="33248"/>
                  </a:lnTo>
                  <a:lnTo>
                    <a:pt x="553847" y="33248"/>
                  </a:lnTo>
                  <a:lnTo>
                    <a:pt x="564908" y="33248"/>
                  </a:lnTo>
                  <a:lnTo>
                    <a:pt x="564908" y="22161"/>
                  </a:lnTo>
                  <a:lnTo>
                    <a:pt x="564908" y="11074"/>
                  </a:lnTo>
                  <a:close/>
                </a:path>
                <a:path w="631825" h="44450">
                  <a:moveTo>
                    <a:pt x="598131" y="11074"/>
                  </a:moveTo>
                  <a:lnTo>
                    <a:pt x="587057" y="11074"/>
                  </a:lnTo>
                  <a:lnTo>
                    <a:pt x="587057" y="22161"/>
                  </a:lnTo>
                  <a:lnTo>
                    <a:pt x="575995" y="22161"/>
                  </a:lnTo>
                  <a:lnTo>
                    <a:pt x="564921" y="22161"/>
                  </a:lnTo>
                  <a:lnTo>
                    <a:pt x="564921" y="33248"/>
                  </a:lnTo>
                  <a:lnTo>
                    <a:pt x="575995" y="33248"/>
                  </a:lnTo>
                  <a:lnTo>
                    <a:pt x="587057" y="33248"/>
                  </a:lnTo>
                  <a:lnTo>
                    <a:pt x="598131" y="33248"/>
                  </a:lnTo>
                  <a:lnTo>
                    <a:pt x="598131" y="22161"/>
                  </a:lnTo>
                  <a:lnTo>
                    <a:pt x="598131" y="11074"/>
                  </a:lnTo>
                  <a:close/>
                </a:path>
                <a:path w="631825" h="44450">
                  <a:moveTo>
                    <a:pt x="620293" y="0"/>
                  </a:moveTo>
                  <a:lnTo>
                    <a:pt x="609219" y="0"/>
                  </a:lnTo>
                  <a:lnTo>
                    <a:pt x="609219" y="11074"/>
                  </a:lnTo>
                  <a:lnTo>
                    <a:pt x="609219" y="22161"/>
                  </a:lnTo>
                  <a:lnTo>
                    <a:pt x="620293" y="22161"/>
                  </a:lnTo>
                  <a:lnTo>
                    <a:pt x="620293" y="11074"/>
                  </a:lnTo>
                  <a:lnTo>
                    <a:pt x="620293" y="0"/>
                  </a:lnTo>
                  <a:close/>
                </a:path>
                <a:path w="631825" h="44450">
                  <a:moveTo>
                    <a:pt x="631380" y="0"/>
                  </a:moveTo>
                  <a:lnTo>
                    <a:pt x="620306" y="0"/>
                  </a:lnTo>
                  <a:lnTo>
                    <a:pt x="620306" y="11074"/>
                  </a:lnTo>
                  <a:lnTo>
                    <a:pt x="620306" y="22161"/>
                  </a:lnTo>
                  <a:lnTo>
                    <a:pt x="631380" y="22161"/>
                  </a:lnTo>
                  <a:lnTo>
                    <a:pt x="631380" y="11074"/>
                  </a:lnTo>
                  <a:lnTo>
                    <a:pt x="6313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5955525" y="4568723"/>
              <a:ext cx="620395" cy="44450"/>
            </a:xfrm>
            <a:custGeom>
              <a:avLst/>
              <a:gdLst/>
              <a:ahLst/>
              <a:cxnLst/>
              <a:rect l="l" t="t" r="r" b="b"/>
              <a:pathLst>
                <a:path w="620395" h="44450">
                  <a:moveTo>
                    <a:pt x="44297" y="22148"/>
                  </a:moveTo>
                  <a:lnTo>
                    <a:pt x="33223" y="22148"/>
                  </a:lnTo>
                  <a:lnTo>
                    <a:pt x="22148" y="22148"/>
                  </a:lnTo>
                  <a:lnTo>
                    <a:pt x="11074" y="22148"/>
                  </a:lnTo>
                  <a:lnTo>
                    <a:pt x="0" y="22148"/>
                  </a:lnTo>
                  <a:lnTo>
                    <a:pt x="0" y="33223"/>
                  </a:lnTo>
                  <a:lnTo>
                    <a:pt x="0" y="44310"/>
                  </a:lnTo>
                  <a:lnTo>
                    <a:pt x="11074" y="44310"/>
                  </a:lnTo>
                  <a:lnTo>
                    <a:pt x="11074" y="33223"/>
                  </a:lnTo>
                  <a:lnTo>
                    <a:pt x="22148" y="33223"/>
                  </a:lnTo>
                  <a:lnTo>
                    <a:pt x="33223" y="33223"/>
                  </a:lnTo>
                  <a:lnTo>
                    <a:pt x="44297" y="33223"/>
                  </a:lnTo>
                  <a:lnTo>
                    <a:pt x="44297" y="22148"/>
                  </a:lnTo>
                  <a:close/>
                </a:path>
                <a:path w="620395" h="44450">
                  <a:moveTo>
                    <a:pt x="77533" y="22148"/>
                  </a:moveTo>
                  <a:lnTo>
                    <a:pt x="66459" y="22148"/>
                  </a:lnTo>
                  <a:lnTo>
                    <a:pt x="55384" y="22148"/>
                  </a:lnTo>
                  <a:lnTo>
                    <a:pt x="44310" y="22148"/>
                  </a:lnTo>
                  <a:lnTo>
                    <a:pt x="44310" y="33223"/>
                  </a:lnTo>
                  <a:lnTo>
                    <a:pt x="55384" y="33223"/>
                  </a:lnTo>
                  <a:lnTo>
                    <a:pt x="66459" y="33223"/>
                  </a:lnTo>
                  <a:lnTo>
                    <a:pt x="66459" y="44310"/>
                  </a:lnTo>
                  <a:lnTo>
                    <a:pt x="77533" y="44310"/>
                  </a:lnTo>
                  <a:lnTo>
                    <a:pt x="77533" y="33223"/>
                  </a:lnTo>
                  <a:lnTo>
                    <a:pt x="77533" y="22148"/>
                  </a:lnTo>
                  <a:close/>
                </a:path>
                <a:path w="620395" h="44450">
                  <a:moveTo>
                    <a:pt x="99682" y="11074"/>
                  </a:moveTo>
                  <a:lnTo>
                    <a:pt x="88607" y="11074"/>
                  </a:lnTo>
                  <a:lnTo>
                    <a:pt x="88607" y="22148"/>
                  </a:lnTo>
                  <a:lnTo>
                    <a:pt x="88607" y="33223"/>
                  </a:lnTo>
                  <a:lnTo>
                    <a:pt x="88607" y="44310"/>
                  </a:lnTo>
                  <a:lnTo>
                    <a:pt x="99682" y="44310"/>
                  </a:lnTo>
                  <a:lnTo>
                    <a:pt x="99682" y="33223"/>
                  </a:lnTo>
                  <a:lnTo>
                    <a:pt x="99682" y="22161"/>
                  </a:lnTo>
                  <a:lnTo>
                    <a:pt x="99682" y="11074"/>
                  </a:lnTo>
                  <a:close/>
                </a:path>
                <a:path w="620395" h="44450">
                  <a:moveTo>
                    <a:pt x="110769" y="11074"/>
                  </a:moveTo>
                  <a:lnTo>
                    <a:pt x="99695" y="11074"/>
                  </a:lnTo>
                  <a:lnTo>
                    <a:pt x="99695" y="22148"/>
                  </a:lnTo>
                  <a:lnTo>
                    <a:pt x="99695" y="33223"/>
                  </a:lnTo>
                  <a:lnTo>
                    <a:pt x="110769" y="33223"/>
                  </a:lnTo>
                  <a:lnTo>
                    <a:pt x="110769" y="22161"/>
                  </a:lnTo>
                  <a:lnTo>
                    <a:pt x="110769" y="11074"/>
                  </a:lnTo>
                  <a:close/>
                </a:path>
                <a:path w="620395" h="44450">
                  <a:moveTo>
                    <a:pt x="143992" y="11074"/>
                  </a:moveTo>
                  <a:lnTo>
                    <a:pt x="132918" y="11074"/>
                  </a:lnTo>
                  <a:lnTo>
                    <a:pt x="132918" y="22148"/>
                  </a:lnTo>
                  <a:lnTo>
                    <a:pt x="121843" y="22148"/>
                  </a:lnTo>
                  <a:lnTo>
                    <a:pt x="121843" y="33223"/>
                  </a:lnTo>
                  <a:lnTo>
                    <a:pt x="121843" y="44310"/>
                  </a:lnTo>
                  <a:lnTo>
                    <a:pt x="132918" y="44310"/>
                  </a:lnTo>
                  <a:lnTo>
                    <a:pt x="132918" y="33223"/>
                  </a:lnTo>
                  <a:lnTo>
                    <a:pt x="143992" y="33223"/>
                  </a:lnTo>
                  <a:lnTo>
                    <a:pt x="143992" y="22161"/>
                  </a:lnTo>
                  <a:lnTo>
                    <a:pt x="143992" y="11074"/>
                  </a:lnTo>
                  <a:close/>
                </a:path>
                <a:path w="620395" h="44450">
                  <a:moveTo>
                    <a:pt x="166154" y="33223"/>
                  </a:moveTo>
                  <a:lnTo>
                    <a:pt x="155079" y="33223"/>
                  </a:lnTo>
                  <a:lnTo>
                    <a:pt x="155079" y="44310"/>
                  </a:lnTo>
                  <a:lnTo>
                    <a:pt x="166154" y="44310"/>
                  </a:lnTo>
                  <a:lnTo>
                    <a:pt x="166154" y="33223"/>
                  </a:lnTo>
                  <a:close/>
                </a:path>
                <a:path w="620395" h="44450">
                  <a:moveTo>
                    <a:pt x="188302" y="33223"/>
                  </a:moveTo>
                  <a:lnTo>
                    <a:pt x="177228" y="33223"/>
                  </a:lnTo>
                  <a:lnTo>
                    <a:pt x="177228" y="44310"/>
                  </a:lnTo>
                  <a:lnTo>
                    <a:pt x="188302" y="44310"/>
                  </a:lnTo>
                  <a:lnTo>
                    <a:pt x="188302" y="33223"/>
                  </a:lnTo>
                  <a:close/>
                </a:path>
                <a:path w="620395" h="44450">
                  <a:moveTo>
                    <a:pt x="210451" y="22148"/>
                  </a:moveTo>
                  <a:lnTo>
                    <a:pt x="199377" y="22148"/>
                  </a:lnTo>
                  <a:lnTo>
                    <a:pt x="188302" y="22148"/>
                  </a:lnTo>
                  <a:lnTo>
                    <a:pt x="188302" y="33223"/>
                  </a:lnTo>
                  <a:lnTo>
                    <a:pt x="199377" y="33223"/>
                  </a:lnTo>
                  <a:lnTo>
                    <a:pt x="210451" y="33223"/>
                  </a:lnTo>
                  <a:lnTo>
                    <a:pt x="210451" y="22148"/>
                  </a:lnTo>
                  <a:close/>
                </a:path>
                <a:path w="620395" h="44450">
                  <a:moveTo>
                    <a:pt x="265836" y="22148"/>
                  </a:moveTo>
                  <a:lnTo>
                    <a:pt x="254762" y="22148"/>
                  </a:lnTo>
                  <a:lnTo>
                    <a:pt x="243687" y="22148"/>
                  </a:lnTo>
                  <a:lnTo>
                    <a:pt x="243687" y="33223"/>
                  </a:lnTo>
                  <a:lnTo>
                    <a:pt x="254762" y="33223"/>
                  </a:lnTo>
                  <a:lnTo>
                    <a:pt x="265836" y="33223"/>
                  </a:lnTo>
                  <a:lnTo>
                    <a:pt x="265836" y="22148"/>
                  </a:lnTo>
                  <a:close/>
                </a:path>
                <a:path w="620395" h="44450">
                  <a:moveTo>
                    <a:pt x="276923" y="22148"/>
                  </a:moveTo>
                  <a:lnTo>
                    <a:pt x="265849" y="22148"/>
                  </a:lnTo>
                  <a:lnTo>
                    <a:pt x="265849" y="33223"/>
                  </a:lnTo>
                  <a:lnTo>
                    <a:pt x="276923" y="33223"/>
                  </a:lnTo>
                  <a:lnTo>
                    <a:pt x="276923" y="22148"/>
                  </a:lnTo>
                  <a:close/>
                </a:path>
                <a:path w="620395" h="44450">
                  <a:moveTo>
                    <a:pt x="299072" y="11074"/>
                  </a:moveTo>
                  <a:lnTo>
                    <a:pt x="287997" y="11074"/>
                  </a:lnTo>
                  <a:lnTo>
                    <a:pt x="287997" y="22148"/>
                  </a:lnTo>
                  <a:lnTo>
                    <a:pt x="287997" y="33223"/>
                  </a:lnTo>
                  <a:lnTo>
                    <a:pt x="299072" y="33223"/>
                  </a:lnTo>
                  <a:lnTo>
                    <a:pt x="299072" y="22161"/>
                  </a:lnTo>
                  <a:lnTo>
                    <a:pt x="299072" y="11074"/>
                  </a:lnTo>
                  <a:close/>
                </a:path>
                <a:path w="620395" h="44450">
                  <a:moveTo>
                    <a:pt x="321221" y="22148"/>
                  </a:moveTo>
                  <a:lnTo>
                    <a:pt x="310146" y="22148"/>
                  </a:lnTo>
                  <a:lnTo>
                    <a:pt x="310146" y="33223"/>
                  </a:lnTo>
                  <a:lnTo>
                    <a:pt x="321221" y="33223"/>
                  </a:lnTo>
                  <a:lnTo>
                    <a:pt x="321221" y="22148"/>
                  </a:lnTo>
                  <a:close/>
                </a:path>
                <a:path w="620395" h="44450">
                  <a:moveTo>
                    <a:pt x="321221" y="0"/>
                  </a:moveTo>
                  <a:lnTo>
                    <a:pt x="310146" y="0"/>
                  </a:lnTo>
                  <a:lnTo>
                    <a:pt x="310146" y="11074"/>
                  </a:lnTo>
                  <a:lnTo>
                    <a:pt x="321221" y="11074"/>
                  </a:lnTo>
                  <a:lnTo>
                    <a:pt x="321221" y="0"/>
                  </a:lnTo>
                  <a:close/>
                </a:path>
                <a:path w="620395" h="44450">
                  <a:moveTo>
                    <a:pt x="354457" y="0"/>
                  </a:moveTo>
                  <a:lnTo>
                    <a:pt x="343382" y="0"/>
                  </a:lnTo>
                  <a:lnTo>
                    <a:pt x="332308" y="0"/>
                  </a:lnTo>
                  <a:lnTo>
                    <a:pt x="321233" y="0"/>
                  </a:lnTo>
                  <a:lnTo>
                    <a:pt x="321233" y="11074"/>
                  </a:lnTo>
                  <a:lnTo>
                    <a:pt x="332308" y="11074"/>
                  </a:lnTo>
                  <a:lnTo>
                    <a:pt x="332308" y="22148"/>
                  </a:lnTo>
                  <a:lnTo>
                    <a:pt x="332308" y="33223"/>
                  </a:lnTo>
                  <a:lnTo>
                    <a:pt x="343382" y="33223"/>
                  </a:lnTo>
                  <a:lnTo>
                    <a:pt x="354457" y="33223"/>
                  </a:lnTo>
                  <a:lnTo>
                    <a:pt x="354457" y="22161"/>
                  </a:lnTo>
                  <a:lnTo>
                    <a:pt x="354457" y="11074"/>
                  </a:lnTo>
                  <a:lnTo>
                    <a:pt x="354457" y="0"/>
                  </a:lnTo>
                  <a:close/>
                </a:path>
                <a:path w="620395" h="44450">
                  <a:moveTo>
                    <a:pt x="376605" y="22148"/>
                  </a:moveTo>
                  <a:lnTo>
                    <a:pt x="365531" y="22148"/>
                  </a:lnTo>
                  <a:lnTo>
                    <a:pt x="365531" y="33223"/>
                  </a:lnTo>
                  <a:lnTo>
                    <a:pt x="376605" y="33223"/>
                  </a:lnTo>
                  <a:lnTo>
                    <a:pt x="376605" y="22148"/>
                  </a:lnTo>
                  <a:close/>
                </a:path>
                <a:path w="620395" h="44450">
                  <a:moveTo>
                    <a:pt x="431990" y="11074"/>
                  </a:moveTo>
                  <a:lnTo>
                    <a:pt x="420916" y="11074"/>
                  </a:lnTo>
                  <a:lnTo>
                    <a:pt x="420916" y="0"/>
                  </a:lnTo>
                  <a:lnTo>
                    <a:pt x="409841" y="0"/>
                  </a:lnTo>
                  <a:lnTo>
                    <a:pt x="398767" y="0"/>
                  </a:lnTo>
                  <a:lnTo>
                    <a:pt x="398767" y="11074"/>
                  </a:lnTo>
                  <a:lnTo>
                    <a:pt x="409841" y="11074"/>
                  </a:lnTo>
                  <a:lnTo>
                    <a:pt x="409841" y="22148"/>
                  </a:lnTo>
                  <a:lnTo>
                    <a:pt x="398767" y="22148"/>
                  </a:lnTo>
                  <a:lnTo>
                    <a:pt x="387692" y="22148"/>
                  </a:lnTo>
                  <a:lnTo>
                    <a:pt x="376618" y="22148"/>
                  </a:lnTo>
                  <a:lnTo>
                    <a:pt x="376618" y="33223"/>
                  </a:lnTo>
                  <a:lnTo>
                    <a:pt x="387692" y="33223"/>
                  </a:lnTo>
                  <a:lnTo>
                    <a:pt x="398767" y="33223"/>
                  </a:lnTo>
                  <a:lnTo>
                    <a:pt x="409841" y="33223"/>
                  </a:lnTo>
                  <a:lnTo>
                    <a:pt x="409841" y="22161"/>
                  </a:lnTo>
                  <a:lnTo>
                    <a:pt x="420916" y="22161"/>
                  </a:lnTo>
                  <a:lnTo>
                    <a:pt x="420916" y="33223"/>
                  </a:lnTo>
                  <a:lnTo>
                    <a:pt x="431990" y="33223"/>
                  </a:lnTo>
                  <a:lnTo>
                    <a:pt x="431990" y="22161"/>
                  </a:lnTo>
                  <a:lnTo>
                    <a:pt x="431990" y="11074"/>
                  </a:lnTo>
                  <a:close/>
                </a:path>
                <a:path w="620395" h="44450">
                  <a:moveTo>
                    <a:pt x="454152" y="11074"/>
                  </a:moveTo>
                  <a:lnTo>
                    <a:pt x="443077" y="11074"/>
                  </a:lnTo>
                  <a:lnTo>
                    <a:pt x="432003" y="11074"/>
                  </a:lnTo>
                  <a:lnTo>
                    <a:pt x="432003" y="22148"/>
                  </a:lnTo>
                  <a:lnTo>
                    <a:pt x="432003" y="33223"/>
                  </a:lnTo>
                  <a:lnTo>
                    <a:pt x="443077" y="33223"/>
                  </a:lnTo>
                  <a:lnTo>
                    <a:pt x="443077" y="22161"/>
                  </a:lnTo>
                  <a:lnTo>
                    <a:pt x="454152" y="22161"/>
                  </a:lnTo>
                  <a:lnTo>
                    <a:pt x="454152" y="11074"/>
                  </a:lnTo>
                  <a:close/>
                </a:path>
                <a:path w="620395" h="44450">
                  <a:moveTo>
                    <a:pt x="476300" y="0"/>
                  </a:moveTo>
                  <a:lnTo>
                    <a:pt x="465226" y="0"/>
                  </a:lnTo>
                  <a:lnTo>
                    <a:pt x="454152" y="0"/>
                  </a:lnTo>
                  <a:lnTo>
                    <a:pt x="454152" y="11074"/>
                  </a:lnTo>
                  <a:lnTo>
                    <a:pt x="465226" y="11074"/>
                  </a:lnTo>
                  <a:lnTo>
                    <a:pt x="476300" y="11074"/>
                  </a:lnTo>
                  <a:lnTo>
                    <a:pt x="476300" y="0"/>
                  </a:lnTo>
                  <a:close/>
                </a:path>
                <a:path w="620395" h="44450">
                  <a:moveTo>
                    <a:pt x="487375" y="22148"/>
                  </a:moveTo>
                  <a:lnTo>
                    <a:pt x="476300" y="22148"/>
                  </a:lnTo>
                  <a:lnTo>
                    <a:pt x="476300" y="33223"/>
                  </a:lnTo>
                  <a:lnTo>
                    <a:pt x="487375" y="33223"/>
                  </a:lnTo>
                  <a:lnTo>
                    <a:pt x="487375" y="22148"/>
                  </a:lnTo>
                  <a:close/>
                </a:path>
                <a:path w="620395" h="44450">
                  <a:moveTo>
                    <a:pt x="509536" y="11074"/>
                  </a:moveTo>
                  <a:lnTo>
                    <a:pt x="498462" y="11074"/>
                  </a:lnTo>
                  <a:lnTo>
                    <a:pt x="487387" y="11074"/>
                  </a:lnTo>
                  <a:lnTo>
                    <a:pt x="487387" y="22148"/>
                  </a:lnTo>
                  <a:lnTo>
                    <a:pt x="487387" y="33223"/>
                  </a:lnTo>
                  <a:lnTo>
                    <a:pt x="498462" y="33223"/>
                  </a:lnTo>
                  <a:lnTo>
                    <a:pt x="509536" y="33223"/>
                  </a:lnTo>
                  <a:lnTo>
                    <a:pt x="509536" y="22161"/>
                  </a:lnTo>
                  <a:lnTo>
                    <a:pt x="509536" y="11074"/>
                  </a:lnTo>
                  <a:close/>
                </a:path>
                <a:path w="620395" h="44450">
                  <a:moveTo>
                    <a:pt x="542759" y="0"/>
                  </a:moveTo>
                  <a:lnTo>
                    <a:pt x="531685" y="0"/>
                  </a:lnTo>
                  <a:lnTo>
                    <a:pt x="531685" y="11074"/>
                  </a:lnTo>
                  <a:lnTo>
                    <a:pt x="520611" y="11074"/>
                  </a:lnTo>
                  <a:lnTo>
                    <a:pt x="520611" y="22148"/>
                  </a:lnTo>
                  <a:lnTo>
                    <a:pt x="520611" y="33223"/>
                  </a:lnTo>
                  <a:lnTo>
                    <a:pt x="531685" y="33223"/>
                  </a:lnTo>
                  <a:lnTo>
                    <a:pt x="542759" y="33223"/>
                  </a:lnTo>
                  <a:lnTo>
                    <a:pt x="542759" y="22161"/>
                  </a:lnTo>
                  <a:lnTo>
                    <a:pt x="542759" y="11074"/>
                  </a:lnTo>
                  <a:lnTo>
                    <a:pt x="542759" y="0"/>
                  </a:lnTo>
                  <a:close/>
                </a:path>
                <a:path w="620395" h="44450">
                  <a:moveTo>
                    <a:pt x="564908" y="22148"/>
                  </a:moveTo>
                  <a:lnTo>
                    <a:pt x="553847" y="22148"/>
                  </a:lnTo>
                  <a:lnTo>
                    <a:pt x="553847" y="33223"/>
                  </a:lnTo>
                  <a:lnTo>
                    <a:pt x="564908" y="33223"/>
                  </a:lnTo>
                  <a:lnTo>
                    <a:pt x="564908" y="22148"/>
                  </a:lnTo>
                  <a:close/>
                </a:path>
                <a:path w="620395" h="44450">
                  <a:moveTo>
                    <a:pt x="564908" y="0"/>
                  </a:moveTo>
                  <a:lnTo>
                    <a:pt x="553847" y="0"/>
                  </a:lnTo>
                  <a:lnTo>
                    <a:pt x="542772" y="0"/>
                  </a:lnTo>
                  <a:lnTo>
                    <a:pt x="542772" y="11074"/>
                  </a:lnTo>
                  <a:lnTo>
                    <a:pt x="553847" y="11074"/>
                  </a:lnTo>
                  <a:lnTo>
                    <a:pt x="564908" y="11074"/>
                  </a:lnTo>
                  <a:lnTo>
                    <a:pt x="564908" y="0"/>
                  </a:lnTo>
                  <a:close/>
                </a:path>
                <a:path w="620395" h="44450">
                  <a:moveTo>
                    <a:pt x="598131" y="11074"/>
                  </a:moveTo>
                  <a:lnTo>
                    <a:pt x="587057" y="11074"/>
                  </a:lnTo>
                  <a:lnTo>
                    <a:pt x="587057" y="0"/>
                  </a:lnTo>
                  <a:lnTo>
                    <a:pt x="575995" y="0"/>
                  </a:lnTo>
                  <a:lnTo>
                    <a:pt x="564921" y="0"/>
                  </a:lnTo>
                  <a:lnTo>
                    <a:pt x="564921" y="11074"/>
                  </a:lnTo>
                  <a:lnTo>
                    <a:pt x="575995" y="11074"/>
                  </a:lnTo>
                  <a:lnTo>
                    <a:pt x="575995" y="22148"/>
                  </a:lnTo>
                  <a:lnTo>
                    <a:pt x="575995" y="33223"/>
                  </a:lnTo>
                  <a:lnTo>
                    <a:pt x="587057" y="33223"/>
                  </a:lnTo>
                  <a:lnTo>
                    <a:pt x="598131" y="33223"/>
                  </a:lnTo>
                  <a:lnTo>
                    <a:pt x="598131" y="22161"/>
                  </a:lnTo>
                  <a:lnTo>
                    <a:pt x="598131" y="11074"/>
                  </a:lnTo>
                  <a:close/>
                </a:path>
                <a:path w="620395" h="44450">
                  <a:moveTo>
                    <a:pt x="609219" y="22148"/>
                  </a:moveTo>
                  <a:lnTo>
                    <a:pt x="598157" y="22148"/>
                  </a:lnTo>
                  <a:lnTo>
                    <a:pt x="598157" y="33223"/>
                  </a:lnTo>
                  <a:lnTo>
                    <a:pt x="609219" y="33223"/>
                  </a:lnTo>
                  <a:lnTo>
                    <a:pt x="609219" y="22148"/>
                  </a:lnTo>
                  <a:close/>
                </a:path>
                <a:path w="620395" h="44450">
                  <a:moveTo>
                    <a:pt x="620293" y="0"/>
                  </a:moveTo>
                  <a:lnTo>
                    <a:pt x="609219" y="0"/>
                  </a:lnTo>
                  <a:lnTo>
                    <a:pt x="609219" y="11074"/>
                  </a:lnTo>
                  <a:lnTo>
                    <a:pt x="620293" y="11074"/>
                  </a:lnTo>
                  <a:lnTo>
                    <a:pt x="62029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5955525" y="4601946"/>
              <a:ext cx="631825" cy="33655"/>
            </a:xfrm>
            <a:custGeom>
              <a:avLst/>
              <a:gdLst/>
              <a:ahLst/>
              <a:cxnLst/>
              <a:rect l="l" t="t" r="r" b="b"/>
              <a:pathLst>
                <a:path w="631825" h="33654">
                  <a:moveTo>
                    <a:pt x="11074" y="11087"/>
                  </a:moveTo>
                  <a:lnTo>
                    <a:pt x="0" y="11087"/>
                  </a:lnTo>
                  <a:lnTo>
                    <a:pt x="0" y="22161"/>
                  </a:lnTo>
                  <a:lnTo>
                    <a:pt x="0" y="33248"/>
                  </a:lnTo>
                  <a:lnTo>
                    <a:pt x="11074" y="33248"/>
                  </a:lnTo>
                  <a:lnTo>
                    <a:pt x="11074" y="22161"/>
                  </a:lnTo>
                  <a:lnTo>
                    <a:pt x="11074" y="11087"/>
                  </a:lnTo>
                  <a:close/>
                </a:path>
                <a:path w="631825" h="33654">
                  <a:moveTo>
                    <a:pt x="44297" y="11087"/>
                  </a:moveTo>
                  <a:lnTo>
                    <a:pt x="33223" y="11087"/>
                  </a:lnTo>
                  <a:lnTo>
                    <a:pt x="22148" y="11087"/>
                  </a:lnTo>
                  <a:lnTo>
                    <a:pt x="22148" y="22161"/>
                  </a:lnTo>
                  <a:lnTo>
                    <a:pt x="22148" y="33248"/>
                  </a:lnTo>
                  <a:lnTo>
                    <a:pt x="33223" y="33248"/>
                  </a:lnTo>
                  <a:lnTo>
                    <a:pt x="44297" y="33248"/>
                  </a:lnTo>
                  <a:lnTo>
                    <a:pt x="44297" y="22161"/>
                  </a:lnTo>
                  <a:lnTo>
                    <a:pt x="44297" y="11087"/>
                  </a:lnTo>
                  <a:close/>
                </a:path>
                <a:path w="631825" h="33654">
                  <a:moveTo>
                    <a:pt x="55384" y="11087"/>
                  </a:moveTo>
                  <a:lnTo>
                    <a:pt x="44310" y="11087"/>
                  </a:lnTo>
                  <a:lnTo>
                    <a:pt x="44310" y="22161"/>
                  </a:lnTo>
                  <a:lnTo>
                    <a:pt x="44310" y="33248"/>
                  </a:lnTo>
                  <a:lnTo>
                    <a:pt x="55384" y="33248"/>
                  </a:lnTo>
                  <a:lnTo>
                    <a:pt x="55384" y="22161"/>
                  </a:lnTo>
                  <a:lnTo>
                    <a:pt x="55384" y="11087"/>
                  </a:lnTo>
                  <a:close/>
                </a:path>
                <a:path w="631825" h="33654">
                  <a:moveTo>
                    <a:pt x="77533" y="11087"/>
                  </a:moveTo>
                  <a:lnTo>
                    <a:pt x="66459" y="11087"/>
                  </a:lnTo>
                  <a:lnTo>
                    <a:pt x="66459" y="22161"/>
                  </a:lnTo>
                  <a:lnTo>
                    <a:pt x="66459" y="33248"/>
                  </a:lnTo>
                  <a:lnTo>
                    <a:pt x="77533" y="33248"/>
                  </a:lnTo>
                  <a:lnTo>
                    <a:pt x="77533" y="22161"/>
                  </a:lnTo>
                  <a:lnTo>
                    <a:pt x="77533" y="11087"/>
                  </a:lnTo>
                  <a:close/>
                </a:path>
                <a:path w="631825" h="33654">
                  <a:moveTo>
                    <a:pt x="99682" y="22161"/>
                  </a:moveTo>
                  <a:lnTo>
                    <a:pt x="88607" y="22161"/>
                  </a:lnTo>
                  <a:lnTo>
                    <a:pt x="88607" y="33248"/>
                  </a:lnTo>
                  <a:lnTo>
                    <a:pt x="99682" y="33248"/>
                  </a:lnTo>
                  <a:lnTo>
                    <a:pt x="99682" y="22161"/>
                  </a:lnTo>
                  <a:close/>
                </a:path>
                <a:path w="631825" h="33654">
                  <a:moveTo>
                    <a:pt x="132918" y="22161"/>
                  </a:moveTo>
                  <a:lnTo>
                    <a:pt x="121843" y="22161"/>
                  </a:lnTo>
                  <a:lnTo>
                    <a:pt x="110769" y="22161"/>
                  </a:lnTo>
                  <a:lnTo>
                    <a:pt x="99695" y="22161"/>
                  </a:lnTo>
                  <a:lnTo>
                    <a:pt x="99695" y="33248"/>
                  </a:lnTo>
                  <a:lnTo>
                    <a:pt x="110769" y="33248"/>
                  </a:lnTo>
                  <a:lnTo>
                    <a:pt x="121843" y="33248"/>
                  </a:lnTo>
                  <a:lnTo>
                    <a:pt x="132918" y="33248"/>
                  </a:lnTo>
                  <a:lnTo>
                    <a:pt x="132918" y="22161"/>
                  </a:lnTo>
                  <a:close/>
                </a:path>
                <a:path w="631825" h="33654">
                  <a:moveTo>
                    <a:pt x="155067" y="11087"/>
                  </a:moveTo>
                  <a:lnTo>
                    <a:pt x="143992" y="11087"/>
                  </a:lnTo>
                  <a:lnTo>
                    <a:pt x="132918" y="11087"/>
                  </a:lnTo>
                  <a:lnTo>
                    <a:pt x="132918" y="22161"/>
                  </a:lnTo>
                  <a:lnTo>
                    <a:pt x="143992" y="22161"/>
                  </a:lnTo>
                  <a:lnTo>
                    <a:pt x="155067" y="22161"/>
                  </a:lnTo>
                  <a:lnTo>
                    <a:pt x="155067" y="11087"/>
                  </a:lnTo>
                  <a:close/>
                </a:path>
                <a:path w="631825" h="33654">
                  <a:moveTo>
                    <a:pt x="188302" y="22161"/>
                  </a:moveTo>
                  <a:lnTo>
                    <a:pt x="177228" y="22161"/>
                  </a:lnTo>
                  <a:lnTo>
                    <a:pt x="177228" y="11087"/>
                  </a:lnTo>
                  <a:lnTo>
                    <a:pt x="166154" y="11087"/>
                  </a:lnTo>
                  <a:lnTo>
                    <a:pt x="155079" y="11087"/>
                  </a:lnTo>
                  <a:lnTo>
                    <a:pt x="155079" y="22161"/>
                  </a:lnTo>
                  <a:lnTo>
                    <a:pt x="155079" y="33248"/>
                  </a:lnTo>
                  <a:lnTo>
                    <a:pt x="166154" y="33248"/>
                  </a:lnTo>
                  <a:lnTo>
                    <a:pt x="177228" y="33248"/>
                  </a:lnTo>
                  <a:lnTo>
                    <a:pt x="188302" y="33248"/>
                  </a:lnTo>
                  <a:lnTo>
                    <a:pt x="188302" y="22161"/>
                  </a:lnTo>
                  <a:close/>
                </a:path>
                <a:path w="631825" h="33654">
                  <a:moveTo>
                    <a:pt x="210451" y="0"/>
                  </a:moveTo>
                  <a:lnTo>
                    <a:pt x="199377" y="0"/>
                  </a:lnTo>
                  <a:lnTo>
                    <a:pt x="188302" y="0"/>
                  </a:lnTo>
                  <a:lnTo>
                    <a:pt x="177228" y="0"/>
                  </a:lnTo>
                  <a:lnTo>
                    <a:pt x="177228" y="11087"/>
                  </a:lnTo>
                  <a:lnTo>
                    <a:pt x="188302" y="11087"/>
                  </a:lnTo>
                  <a:lnTo>
                    <a:pt x="188302" y="22161"/>
                  </a:lnTo>
                  <a:lnTo>
                    <a:pt x="199377" y="22161"/>
                  </a:lnTo>
                  <a:lnTo>
                    <a:pt x="199377" y="11087"/>
                  </a:lnTo>
                  <a:lnTo>
                    <a:pt x="210451" y="11087"/>
                  </a:lnTo>
                  <a:lnTo>
                    <a:pt x="210451" y="0"/>
                  </a:lnTo>
                  <a:close/>
                </a:path>
                <a:path w="631825" h="33654">
                  <a:moveTo>
                    <a:pt x="254762" y="0"/>
                  </a:moveTo>
                  <a:lnTo>
                    <a:pt x="243687" y="0"/>
                  </a:lnTo>
                  <a:lnTo>
                    <a:pt x="232613" y="0"/>
                  </a:lnTo>
                  <a:lnTo>
                    <a:pt x="232613" y="11087"/>
                  </a:lnTo>
                  <a:lnTo>
                    <a:pt x="232613" y="22161"/>
                  </a:lnTo>
                  <a:lnTo>
                    <a:pt x="243687" y="22161"/>
                  </a:lnTo>
                  <a:lnTo>
                    <a:pt x="243687" y="11087"/>
                  </a:lnTo>
                  <a:lnTo>
                    <a:pt x="254762" y="11087"/>
                  </a:lnTo>
                  <a:lnTo>
                    <a:pt x="254762" y="0"/>
                  </a:lnTo>
                  <a:close/>
                </a:path>
                <a:path w="631825" h="33654">
                  <a:moveTo>
                    <a:pt x="276923" y="0"/>
                  </a:moveTo>
                  <a:lnTo>
                    <a:pt x="265849" y="0"/>
                  </a:lnTo>
                  <a:lnTo>
                    <a:pt x="265849" y="11087"/>
                  </a:lnTo>
                  <a:lnTo>
                    <a:pt x="276923" y="11087"/>
                  </a:lnTo>
                  <a:lnTo>
                    <a:pt x="276923" y="0"/>
                  </a:lnTo>
                  <a:close/>
                </a:path>
                <a:path w="631825" h="33654">
                  <a:moveTo>
                    <a:pt x="321221" y="11087"/>
                  </a:moveTo>
                  <a:lnTo>
                    <a:pt x="310146" y="11087"/>
                  </a:lnTo>
                  <a:lnTo>
                    <a:pt x="299072" y="11087"/>
                  </a:lnTo>
                  <a:lnTo>
                    <a:pt x="299072" y="0"/>
                  </a:lnTo>
                  <a:lnTo>
                    <a:pt x="287997" y="0"/>
                  </a:lnTo>
                  <a:lnTo>
                    <a:pt x="287997" y="11087"/>
                  </a:lnTo>
                  <a:lnTo>
                    <a:pt x="276923" y="11087"/>
                  </a:lnTo>
                  <a:lnTo>
                    <a:pt x="276923" y="22161"/>
                  </a:lnTo>
                  <a:lnTo>
                    <a:pt x="287997" y="22161"/>
                  </a:lnTo>
                  <a:lnTo>
                    <a:pt x="299072" y="22161"/>
                  </a:lnTo>
                  <a:lnTo>
                    <a:pt x="310146" y="22161"/>
                  </a:lnTo>
                  <a:lnTo>
                    <a:pt x="321221" y="22161"/>
                  </a:lnTo>
                  <a:lnTo>
                    <a:pt x="321221" y="11087"/>
                  </a:lnTo>
                  <a:close/>
                </a:path>
                <a:path w="631825" h="33654">
                  <a:moveTo>
                    <a:pt x="365531" y="0"/>
                  </a:moveTo>
                  <a:lnTo>
                    <a:pt x="354457" y="0"/>
                  </a:lnTo>
                  <a:lnTo>
                    <a:pt x="343382" y="0"/>
                  </a:lnTo>
                  <a:lnTo>
                    <a:pt x="332308" y="0"/>
                  </a:lnTo>
                  <a:lnTo>
                    <a:pt x="332308" y="11087"/>
                  </a:lnTo>
                  <a:lnTo>
                    <a:pt x="321233" y="11087"/>
                  </a:lnTo>
                  <a:lnTo>
                    <a:pt x="321233" y="22161"/>
                  </a:lnTo>
                  <a:lnTo>
                    <a:pt x="332308" y="22161"/>
                  </a:lnTo>
                  <a:lnTo>
                    <a:pt x="343382" y="22161"/>
                  </a:lnTo>
                  <a:lnTo>
                    <a:pt x="354457" y="22161"/>
                  </a:lnTo>
                  <a:lnTo>
                    <a:pt x="365531" y="22161"/>
                  </a:lnTo>
                  <a:lnTo>
                    <a:pt x="365531" y="11087"/>
                  </a:lnTo>
                  <a:lnTo>
                    <a:pt x="365531" y="0"/>
                  </a:lnTo>
                  <a:close/>
                </a:path>
                <a:path w="631825" h="33654">
                  <a:moveTo>
                    <a:pt x="431990" y="11087"/>
                  </a:moveTo>
                  <a:lnTo>
                    <a:pt x="420916" y="11087"/>
                  </a:lnTo>
                  <a:lnTo>
                    <a:pt x="420916" y="0"/>
                  </a:lnTo>
                  <a:lnTo>
                    <a:pt x="409841" y="0"/>
                  </a:lnTo>
                  <a:lnTo>
                    <a:pt x="409841" y="11087"/>
                  </a:lnTo>
                  <a:lnTo>
                    <a:pt x="409841" y="22161"/>
                  </a:lnTo>
                  <a:lnTo>
                    <a:pt x="420916" y="22161"/>
                  </a:lnTo>
                  <a:lnTo>
                    <a:pt x="431990" y="22161"/>
                  </a:lnTo>
                  <a:lnTo>
                    <a:pt x="431990" y="11087"/>
                  </a:lnTo>
                  <a:close/>
                </a:path>
                <a:path w="631825" h="33654">
                  <a:moveTo>
                    <a:pt x="487375" y="0"/>
                  </a:moveTo>
                  <a:lnTo>
                    <a:pt x="487375" y="0"/>
                  </a:lnTo>
                  <a:lnTo>
                    <a:pt x="432003" y="0"/>
                  </a:lnTo>
                  <a:lnTo>
                    <a:pt x="432003" y="11087"/>
                  </a:lnTo>
                  <a:lnTo>
                    <a:pt x="432003" y="22161"/>
                  </a:lnTo>
                  <a:lnTo>
                    <a:pt x="443077" y="22161"/>
                  </a:lnTo>
                  <a:lnTo>
                    <a:pt x="443077" y="11087"/>
                  </a:lnTo>
                  <a:lnTo>
                    <a:pt x="454152" y="11087"/>
                  </a:lnTo>
                  <a:lnTo>
                    <a:pt x="465226" y="11087"/>
                  </a:lnTo>
                  <a:lnTo>
                    <a:pt x="476300" y="11087"/>
                  </a:lnTo>
                  <a:lnTo>
                    <a:pt x="476300" y="22161"/>
                  </a:lnTo>
                  <a:lnTo>
                    <a:pt x="487375" y="22161"/>
                  </a:lnTo>
                  <a:lnTo>
                    <a:pt x="487375" y="11087"/>
                  </a:lnTo>
                  <a:lnTo>
                    <a:pt x="487375" y="0"/>
                  </a:lnTo>
                  <a:close/>
                </a:path>
                <a:path w="631825" h="33654">
                  <a:moveTo>
                    <a:pt x="542759" y="0"/>
                  </a:moveTo>
                  <a:lnTo>
                    <a:pt x="531685" y="0"/>
                  </a:lnTo>
                  <a:lnTo>
                    <a:pt x="531685" y="11087"/>
                  </a:lnTo>
                  <a:lnTo>
                    <a:pt x="520611" y="11087"/>
                  </a:lnTo>
                  <a:lnTo>
                    <a:pt x="520611" y="0"/>
                  </a:lnTo>
                  <a:lnTo>
                    <a:pt x="509536" y="0"/>
                  </a:lnTo>
                  <a:lnTo>
                    <a:pt x="498462" y="0"/>
                  </a:lnTo>
                  <a:lnTo>
                    <a:pt x="487387" y="0"/>
                  </a:lnTo>
                  <a:lnTo>
                    <a:pt x="487387" y="11087"/>
                  </a:lnTo>
                  <a:lnTo>
                    <a:pt x="487387" y="22161"/>
                  </a:lnTo>
                  <a:lnTo>
                    <a:pt x="542759" y="22161"/>
                  </a:lnTo>
                  <a:lnTo>
                    <a:pt x="542759" y="11087"/>
                  </a:lnTo>
                  <a:lnTo>
                    <a:pt x="542759" y="0"/>
                  </a:lnTo>
                  <a:close/>
                </a:path>
                <a:path w="631825" h="33654">
                  <a:moveTo>
                    <a:pt x="564908" y="11087"/>
                  </a:moveTo>
                  <a:lnTo>
                    <a:pt x="553847" y="11087"/>
                  </a:lnTo>
                  <a:lnTo>
                    <a:pt x="542772" y="11087"/>
                  </a:lnTo>
                  <a:lnTo>
                    <a:pt x="542772" y="22161"/>
                  </a:lnTo>
                  <a:lnTo>
                    <a:pt x="553847" y="22161"/>
                  </a:lnTo>
                  <a:lnTo>
                    <a:pt x="564908" y="22161"/>
                  </a:lnTo>
                  <a:lnTo>
                    <a:pt x="564908" y="11087"/>
                  </a:lnTo>
                  <a:close/>
                </a:path>
                <a:path w="631825" h="33654">
                  <a:moveTo>
                    <a:pt x="598131" y="0"/>
                  </a:moveTo>
                  <a:lnTo>
                    <a:pt x="587057" y="0"/>
                  </a:lnTo>
                  <a:lnTo>
                    <a:pt x="575995" y="0"/>
                  </a:lnTo>
                  <a:lnTo>
                    <a:pt x="575995" y="11087"/>
                  </a:lnTo>
                  <a:lnTo>
                    <a:pt x="564921" y="11087"/>
                  </a:lnTo>
                  <a:lnTo>
                    <a:pt x="564921" y="22161"/>
                  </a:lnTo>
                  <a:lnTo>
                    <a:pt x="575995" y="22161"/>
                  </a:lnTo>
                  <a:lnTo>
                    <a:pt x="587057" y="22161"/>
                  </a:lnTo>
                  <a:lnTo>
                    <a:pt x="598131" y="22161"/>
                  </a:lnTo>
                  <a:lnTo>
                    <a:pt x="598131" y="11087"/>
                  </a:lnTo>
                  <a:lnTo>
                    <a:pt x="598131" y="0"/>
                  </a:lnTo>
                  <a:close/>
                </a:path>
                <a:path w="631825" h="33654">
                  <a:moveTo>
                    <a:pt x="620293" y="11087"/>
                  </a:moveTo>
                  <a:lnTo>
                    <a:pt x="609219" y="11087"/>
                  </a:lnTo>
                  <a:lnTo>
                    <a:pt x="609219" y="0"/>
                  </a:lnTo>
                  <a:lnTo>
                    <a:pt x="598157" y="0"/>
                  </a:lnTo>
                  <a:lnTo>
                    <a:pt x="598157" y="11087"/>
                  </a:lnTo>
                  <a:lnTo>
                    <a:pt x="598157" y="22161"/>
                  </a:lnTo>
                  <a:lnTo>
                    <a:pt x="609219" y="22161"/>
                  </a:lnTo>
                  <a:lnTo>
                    <a:pt x="620293" y="22161"/>
                  </a:lnTo>
                  <a:lnTo>
                    <a:pt x="620293" y="11087"/>
                  </a:lnTo>
                  <a:close/>
                </a:path>
                <a:path w="631825" h="33654">
                  <a:moveTo>
                    <a:pt x="631380" y="0"/>
                  </a:moveTo>
                  <a:lnTo>
                    <a:pt x="620306" y="0"/>
                  </a:lnTo>
                  <a:lnTo>
                    <a:pt x="620306" y="11087"/>
                  </a:lnTo>
                  <a:lnTo>
                    <a:pt x="631380" y="11087"/>
                  </a:lnTo>
                  <a:lnTo>
                    <a:pt x="6313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/>
            <p:cNvSpPr/>
            <p:nvPr/>
          </p:nvSpPr>
          <p:spPr>
            <a:xfrm>
              <a:off x="5955525" y="4624107"/>
              <a:ext cx="620395" cy="33655"/>
            </a:xfrm>
            <a:custGeom>
              <a:avLst/>
              <a:gdLst/>
              <a:ahLst/>
              <a:cxnLst/>
              <a:rect l="l" t="t" r="r" b="b"/>
              <a:pathLst>
                <a:path w="620395" h="33654">
                  <a:moveTo>
                    <a:pt x="11074" y="11074"/>
                  </a:moveTo>
                  <a:lnTo>
                    <a:pt x="0" y="11074"/>
                  </a:lnTo>
                  <a:lnTo>
                    <a:pt x="0" y="22148"/>
                  </a:lnTo>
                  <a:lnTo>
                    <a:pt x="0" y="33235"/>
                  </a:lnTo>
                  <a:lnTo>
                    <a:pt x="11074" y="33235"/>
                  </a:lnTo>
                  <a:lnTo>
                    <a:pt x="11074" y="22148"/>
                  </a:lnTo>
                  <a:lnTo>
                    <a:pt x="11074" y="11074"/>
                  </a:lnTo>
                  <a:close/>
                </a:path>
                <a:path w="620395" h="33654">
                  <a:moveTo>
                    <a:pt x="44297" y="11074"/>
                  </a:moveTo>
                  <a:lnTo>
                    <a:pt x="33223" y="11074"/>
                  </a:lnTo>
                  <a:lnTo>
                    <a:pt x="22148" y="11074"/>
                  </a:lnTo>
                  <a:lnTo>
                    <a:pt x="22148" y="22148"/>
                  </a:lnTo>
                  <a:lnTo>
                    <a:pt x="33223" y="22148"/>
                  </a:lnTo>
                  <a:lnTo>
                    <a:pt x="44297" y="22148"/>
                  </a:lnTo>
                  <a:lnTo>
                    <a:pt x="44297" y="11074"/>
                  </a:lnTo>
                  <a:close/>
                </a:path>
                <a:path w="620395" h="33654">
                  <a:moveTo>
                    <a:pt x="55384" y="11074"/>
                  </a:moveTo>
                  <a:lnTo>
                    <a:pt x="44310" y="11074"/>
                  </a:lnTo>
                  <a:lnTo>
                    <a:pt x="44310" y="22148"/>
                  </a:lnTo>
                  <a:lnTo>
                    <a:pt x="55384" y="22148"/>
                  </a:lnTo>
                  <a:lnTo>
                    <a:pt x="55384" y="11074"/>
                  </a:lnTo>
                  <a:close/>
                </a:path>
                <a:path w="620395" h="33654">
                  <a:moveTo>
                    <a:pt x="77533" y="11074"/>
                  </a:moveTo>
                  <a:lnTo>
                    <a:pt x="66459" y="11074"/>
                  </a:lnTo>
                  <a:lnTo>
                    <a:pt x="66459" y="22148"/>
                  </a:lnTo>
                  <a:lnTo>
                    <a:pt x="66459" y="33235"/>
                  </a:lnTo>
                  <a:lnTo>
                    <a:pt x="77533" y="33235"/>
                  </a:lnTo>
                  <a:lnTo>
                    <a:pt x="77533" y="22148"/>
                  </a:lnTo>
                  <a:lnTo>
                    <a:pt x="77533" y="11074"/>
                  </a:lnTo>
                  <a:close/>
                </a:path>
                <a:path w="620395" h="33654">
                  <a:moveTo>
                    <a:pt x="99682" y="11074"/>
                  </a:moveTo>
                  <a:lnTo>
                    <a:pt x="88607" y="11074"/>
                  </a:lnTo>
                  <a:lnTo>
                    <a:pt x="88607" y="22148"/>
                  </a:lnTo>
                  <a:lnTo>
                    <a:pt x="99682" y="22148"/>
                  </a:lnTo>
                  <a:lnTo>
                    <a:pt x="99682" y="11074"/>
                  </a:lnTo>
                  <a:close/>
                </a:path>
                <a:path w="620395" h="33654">
                  <a:moveTo>
                    <a:pt x="132918" y="22148"/>
                  </a:moveTo>
                  <a:lnTo>
                    <a:pt x="121843" y="22148"/>
                  </a:lnTo>
                  <a:lnTo>
                    <a:pt x="110769" y="22148"/>
                  </a:lnTo>
                  <a:lnTo>
                    <a:pt x="110769" y="11074"/>
                  </a:lnTo>
                  <a:lnTo>
                    <a:pt x="99695" y="11074"/>
                  </a:lnTo>
                  <a:lnTo>
                    <a:pt x="99695" y="22148"/>
                  </a:lnTo>
                  <a:lnTo>
                    <a:pt x="99695" y="33235"/>
                  </a:lnTo>
                  <a:lnTo>
                    <a:pt x="110769" y="33235"/>
                  </a:lnTo>
                  <a:lnTo>
                    <a:pt x="121843" y="33235"/>
                  </a:lnTo>
                  <a:lnTo>
                    <a:pt x="132918" y="33235"/>
                  </a:lnTo>
                  <a:lnTo>
                    <a:pt x="132918" y="22148"/>
                  </a:lnTo>
                  <a:close/>
                </a:path>
                <a:path w="620395" h="33654">
                  <a:moveTo>
                    <a:pt x="155067" y="11074"/>
                  </a:moveTo>
                  <a:lnTo>
                    <a:pt x="143992" y="11074"/>
                  </a:lnTo>
                  <a:lnTo>
                    <a:pt x="132918" y="11074"/>
                  </a:lnTo>
                  <a:lnTo>
                    <a:pt x="132918" y="22148"/>
                  </a:lnTo>
                  <a:lnTo>
                    <a:pt x="143992" y="22148"/>
                  </a:lnTo>
                  <a:lnTo>
                    <a:pt x="143992" y="33235"/>
                  </a:lnTo>
                  <a:lnTo>
                    <a:pt x="155067" y="33235"/>
                  </a:lnTo>
                  <a:lnTo>
                    <a:pt x="155067" y="22148"/>
                  </a:lnTo>
                  <a:lnTo>
                    <a:pt x="155067" y="11074"/>
                  </a:lnTo>
                  <a:close/>
                </a:path>
                <a:path w="620395" h="33654">
                  <a:moveTo>
                    <a:pt x="177228" y="22148"/>
                  </a:moveTo>
                  <a:lnTo>
                    <a:pt x="166154" y="22148"/>
                  </a:lnTo>
                  <a:lnTo>
                    <a:pt x="166154" y="11074"/>
                  </a:lnTo>
                  <a:lnTo>
                    <a:pt x="155079" y="11074"/>
                  </a:lnTo>
                  <a:lnTo>
                    <a:pt x="155079" y="22148"/>
                  </a:lnTo>
                  <a:lnTo>
                    <a:pt x="155079" y="33235"/>
                  </a:lnTo>
                  <a:lnTo>
                    <a:pt x="166154" y="33235"/>
                  </a:lnTo>
                  <a:lnTo>
                    <a:pt x="177228" y="33235"/>
                  </a:lnTo>
                  <a:lnTo>
                    <a:pt x="177228" y="22148"/>
                  </a:lnTo>
                  <a:close/>
                </a:path>
                <a:path w="620395" h="33654">
                  <a:moveTo>
                    <a:pt x="199377" y="22148"/>
                  </a:moveTo>
                  <a:lnTo>
                    <a:pt x="188302" y="22148"/>
                  </a:lnTo>
                  <a:lnTo>
                    <a:pt x="188302" y="33235"/>
                  </a:lnTo>
                  <a:lnTo>
                    <a:pt x="199377" y="33235"/>
                  </a:lnTo>
                  <a:lnTo>
                    <a:pt x="199377" y="22148"/>
                  </a:lnTo>
                  <a:close/>
                </a:path>
                <a:path w="620395" h="33654">
                  <a:moveTo>
                    <a:pt x="210451" y="0"/>
                  </a:moveTo>
                  <a:lnTo>
                    <a:pt x="199377" y="0"/>
                  </a:lnTo>
                  <a:lnTo>
                    <a:pt x="188302" y="0"/>
                  </a:lnTo>
                  <a:lnTo>
                    <a:pt x="177228" y="0"/>
                  </a:lnTo>
                  <a:lnTo>
                    <a:pt x="177228" y="11087"/>
                  </a:lnTo>
                  <a:lnTo>
                    <a:pt x="188302" y="11087"/>
                  </a:lnTo>
                  <a:lnTo>
                    <a:pt x="199377" y="11087"/>
                  </a:lnTo>
                  <a:lnTo>
                    <a:pt x="199377" y="22148"/>
                  </a:lnTo>
                  <a:lnTo>
                    <a:pt x="210451" y="22148"/>
                  </a:lnTo>
                  <a:lnTo>
                    <a:pt x="210451" y="11087"/>
                  </a:lnTo>
                  <a:lnTo>
                    <a:pt x="210451" y="0"/>
                  </a:lnTo>
                  <a:close/>
                </a:path>
                <a:path w="620395" h="33654">
                  <a:moveTo>
                    <a:pt x="221538" y="22148"/>
                  </a:moveTo>
                  <a:lnTo>
                    <a:pt x="210464" y="22148"/>
                  </a:lnTo>
                  <a:lnTo>
                    <a:pt x="210464" y="33235"/>
                  </a:lnTo>
                  <a:lnTo>
                    <a:pt x="221538" y="33235"/>
                  </a:lnTo>
                  <a:lnTo>
                    <a:pt x="221538" y="22148"/>
                  </a:lnTo>
                  <a:close/>
                </a:path>
                <a:path w="620395" h="33654">
                  <a:moveTo>
                    <a:pt x="265836" y="11074"/>
                  </a:moveTo>
                  <a:lnTo>
                    <a:pt x="254762" y="11074"/>
                  </a:lnTo>
                  <a:lnTo>
                    <a:pt x="254762" y="22148"/>
                  </a:lnTo>
                  <a:lnTo>
                    <a:pt x="243687" y="22148"/>
                  </a:lnTo>
                  <a:lnTo>
                    <a:pt x="243687" y="11074"/>
                  </a:lnTo>
                  <a:lnTo>
                    <a:pt x="232613" y="11074"/>
                  </a:lnTo>
                  <a:lnTo>
                    <a:pt x="221538" y="11074"/>
                  </a:lnTo>
                  <a:lnTo>
                    <a:pt x="221538" y="22148"/>
                  </a:lnTo>
                  <a:lnTo>
                    <a:pt x="232613" y="22148"/>
                  </a:lnTo>
                  <a:lnTo>
                    <a:pt x="232613" y="33235"/>
                  </a:lnTo>
                  <a:lnTo>
                    <a:pt x="243687" y="33235"/>
                  </a:lnTo>
                  <a:lnTo>
                    <a:pt x="254762" y="33235"/>
                  </a:lnTo>
                  <a:lnTo>
                    <a:pt x="265836" y="33235"/>
                  </a:lnTo>
                  <a:lnTo>
                    <a:pt x="265836" y="22148"/>
                  </a:lnTo>
                  <a:lnTo>
                    <a:pt x="265836" y="11074"/>
                  </a:lnTo>
                  <a:close/>
                </a:path>
                <a:path w="620395" h="33654">
                  <a:moveTo>
                    <a:pt x="299072" y="0"/>
                  </a:moveTo>
                  <a:lnTo>
                    <a:pt x="287997" y="0"/>
                  </a:lnTo>
                  <a:lnTo>
                    <a:pt x="276923" y="0"/>
                  </a:lnTo>
                  <a:lnTo>
                    <a:pt x="276923" y="11074"/>
                  </a:lnTo>
                  <a:lnTo>
                    <a:pt x="265849" y="11074"/>
                  </a:lnTo>
                  <a:lnTo>
                    <a:pt x="265849" y="22148"/>
                  </a:lnTo>
                  <a:lnTo>
                    <a:pt x="276923" y="22148"/>
                  </a:lnTo>
                  <a:lnTo>
                    <a:pt x="276923" y="11087"/>
                  </a:lnTo>
                  <a:lnTo>
                    <a:pt x="287997" y="11087"/>
                  </a:lnTo>
                  <a:lnTo>
                    <a:pt x="299072" y="11087"/>
                  </a:lnTo>
                  <a:lnTo>
                    <a:pt x="299072" y="0"/>
                  </a:lnTo>
                  <a:close/>
                </a:path>
                <a:path w="620395" h="33654">
                  <a:moveTo>
                    <a:pt x="310146" y="22148"/>
                  </a:moveTo>
                  <a:lnTo>
                    <a:pt x="299072" y="22148"/>
                  </a:lnTo>
                  <a:lnTo>
                    <a:pt x="299072" y="33235"/>
                  </a:lnTo>
                  <a:lnTo>
                    <a:pt x="310146" y="33235"/>
                  </a:lnTo>
                  <a:lnTo>
                    <a:pt x="310146" y="22148"/>
                  </a:lnTo>
                  <a:close/>
                </a:path>
                <a:path w="620395" h="33654">
                  <a:moveTo>
                    <a:pt x="376605" y="22148"/>
                  </a:moveTo>
                  <a:lnTo>
                    <a:pt x="365531" y="22148"/>
                  </a:lnTo>
                  <a:lnTo>
                    <a:pt x="365531" y="33235"/>
                  </a:lnTo>
                  <a:lnTo>
                    <a:pt x="376605" y="33235"/>
                  </a:lnTo>
                  <a:lnTo>
                    <a:pt x="376605" y="22148"/>
                  </a:lnTo>
                  <a:close/>
                </a:path>
                <a:path w="620395" h="33654">
                  <a:moveTo>
                    <a:pt x="376605" y="0"/>
                  </a:moveTo>
                  <a:lnTo>
                    <a:pt x="376605" y="0"/>
                  </a:lnTo>
                  <a:lnTo>
                    <a:pt x="321233" y="0"/>
                  </a:lnTo>
                  <a:lnTo>
                    <a:pt x="321233" y="11087"/>
                  </a:lnTo>
                  <a:lnTo>
                    <a:pt x="332308" y="11087"/>
                  </a:lnTo>
                  <a:lnTo>
                    <a:pt x="332308" y="22148"/>
                  </a:lnTo>
                  <a:lnTo>
                    <a:pt x="343382" y="22148"/>
                  </a:lnTo>
                  <a:lnTo>
                    <a:pt x="343382" y="33235"/>
                  </a:lnTo>
                  <a:lnTo>
                    <a:pt x="354457" y="33235"/>
                  </a:lnTo>
                  <a:lnTo>
                    <a:pt x="354457" y="22148"/>
                  </a:lnTo>
                  <a:lnTo>
                    <a:pt x="354457" y="11087"/>
                  </a:lnTo>
                  <a:lnTo>
                    <a:pt x="365531" y="11087"/>
                  </a:lnTo>
                  <a:lnTo>
                    <a:pt x="376605" y="11087"/>
                  </a:lnTo>
                  <a:lnTo>
                    <a:pt x="376605" y="0"/>
                  </a:lnTo>
                  <a:close/>
                </a:path>
                <a:path w="620395" h="33654">
                  <a:moveTo>
                    <a:pt x="387692" y="0"/>
                  </a:moveTo>
                  <a:lnTo>
                    <a:pt x="376618" y="0"/>
                  </a:lnTo>
                  <a:lnTo>
                    <a:pt x="376618" y="11074"/>
                  </a:lnTo>
                  <a:lnTo>
                    <a:pt x="376618" y="22148"/>
                  </a:lnTo>
                  <a:lnTo>
                    <a:pt x="387692" y="22148"/>
                  </a:lnTo>
                  <a:lnTo>
                    <a:pt x="387692" y="11087"/>
                  </a:lnTo>
                  <a:lnTo>
                    <a:pt x="387692" y="0"/>
                  </a:lnTo>
                  <a:close/>
                </a:path>
                <a:path w="620395" h="33654">
                  <a:moveTo>
                    <a:pt x="409841" y="0"/>
                  </a:moveTo>
                  <a:lnTo>
                    <a:pt x="398767" y="0"/>
                  </a:lnTo>
                  <a:lnTo>
                    <a:pt x="398767" y="11074"/>
                  </a:lnTo>
                  <a:lnTo>
                    <a:pt x="398767" y="22148"/>
                  </a:lnTo>
                  <a:lnTo>
                    <a:pt x="387692" y="22148"/>
                  </a:lnTo>
                  <a:lnTo>
                    <a:pt x="387692" y="33235"/>
                  </a:lnTo>
                  <a:lnTo>
                    <a:pt x="398767" y="33235"/>
                  </a:lnTo>
                  <a:lnTo>
                    <a:pt x="409841" y="33235"/>
                  </a:lnTo>
                  <a:lnTo>
                    <a:pt x="409841" y="22148"/>
                  </a:lnTo>
                  <a:lnTo>
                    <a:pt x="409841" y="11087"/>
                  </a:lnTo>
                  <a:lnTo>
                    <a:pt x="409841" y="0"/>
                  </a:lnTo>
                  <a:close/>
                </a:path>
                <a:path w="620395" h="33654">
                  <a:moveTo>
                    <a:pt x="431990" y="11074"/>
                  </a:moveTo>
                  <a:lnTo>
                    <a:pt x="420916" y="11074"/>
                  </a:lnTo>
                  <a:lnTo>
                    <a:pt x="420916" y="22148"/>
                  </a:lnTo>
                  <a:lnTo>
                    <a:pt x="420916" y="33235"/>
                  </a:lnTo>
                  <a:lnTo>
                    <a:pt x="431990" y="33235"/>
                  </a:lnTo>
                  <a:lnTo>
                    <a:pt x="431990" y="22148"/>
                  </a:lnTo>
                  <a:lnTo>
                    <a:pt x="431990" y="11074"/>
                  </a:lnTo>
                  <a:close/>
                </a:path>
                <a:path w="620395" h="33654">
                  <a:moveTo>
                    <a:pt x="465226" y="0"/>
                  </a:moveTo>
                  <a:lnTo>
                    <a:pt x="454152" y="0"/>
                  </a:lnTo>
                  <a:lnTo>
                    <a:pt x="443077" y="0"/>
                  </a:lnTo>
                  <a:lnTo>
                    <a:pt x="443077" y="11074"/>
                  </a:lnTo>
                  <a:lnTo>
                    <a:pt x="432003" y="11074"/>
                  </a:lnTo>
                  <a:lnTo>
                    <a:pt x="432003" y="22148"/>
                  </a:lnTo>
                  <a:lnTo>
                    <a:pt x="443077" y="22148"/>
                  </a:lnTo>
                  <a:lnTo>
                    <a:pt x="454152" y="22148"/>
                  </a:lnTo>
                  <a:lnTo>
                    <a:pt x="465226" y="22148"/>
                  </a:lnTo>
                  <a:lnTo>
                    <a:pt x="465226" y="11087"/>
                  </a:lnTo>
                  <a:lnTo>
                    <a:pt x="465226" y="0"/>
                  </a:lnTo>
                  <a:close/>
                </a:path>
                <a:path w="620395" h="33654">
                  <a:moveTo>
                    <a:pt x="487375" y="11074"/>
                  </a:moveTo>
                  <a:lnTo>
                    <a:pt x="476300" y="11074"/>
                  </a:lnTo>
                  <a:lnTo>
                    <a:pt x="476300" y="22148"/>
                  </a:lnTo>
                  <a:lnTo>
                    <a:pt x="487375" y="22148"/>
                  </a:lnTo>
                  <a:lnTo>
                    <a:pt x="487375" y="11074"/>
                  </a:lnTo>
                  <a:close/>
                </a:path>
                <a:path w="620395" h="33654">
                  <a:moveTo>
                    <a:pt x="520611" y="0"/>
                  </a:moveTo>
                  <a:lnTo>
                    <a:pt x="509536" y="0"/>
                  </a:lnTo>
                  <a:lnTo>
                    <a:pt x="509536" y="11074"/>
                  </a:lnTo>
                  <a:lnTo>
                    <a:pt x="498462" y="11074"/>
                  </a:lnTo>
                  <a:lnTo>
                    <a:pt x="498462" y="0"/>
                  </a:lnTo>
                  <a:lnTo>
                    <a:pt x="487387" y="0"/>
                  </a:lnTo>
                  <a:lnTo>
                    <a:pt x="487387" y="11074"/>
                  </a:lnTo>
                  <a:lnTo>
                    <a:pt x="487387" y="22148"/>
                  </a:lnTo>
                  <a:lnTo>
                    <a:pt x="498462" y="22148"/>
                  </a:lnTo>
                  <a:lnTo>
                    <a:pt x="509536" y="22148"/>
                  </a:lnTo>
                  <a:lnTo>
                    <a:pt x="520611" y="22148"/>
                  </a:lnTo>
                  <a:lnTo>
                    <a:pt x="520611" y="11087"/>
                  </a:lnTo>
                  <a:lnTo>
                    <a:pt x="520611" y="0"/>
                  </a:lnTo>
                  <a:close/>
                </a:path>
                <a:path w="620395" h="33654">
                  <a:moveTo>
                    <a:pt x="542759" y="0"/>
                  </a:moveTo>
                  <a:lnTo>
                    <a:pt x="531685" y="0"/>
                  </a:lnTo>
                  <a:lnTo>
                    <a:pt x="531685" y="11074"/>
                  </a:lnTo>
                  <a:lnTo>
                    <a:pt x="531685" y="22148"/>
                  </a:lnTo>
                  <a:lnTo>
                    <a:pt x="542759" y="22148"/>
                  </a:lnTo>
                  <a:lnTo>
                    <a:pt x="542759" y="11087"/>
                  </a:lnTo>
                  <a:lnTo>
                    <a:pt x="542759" y="0"/>
                  </a:lnTo>
                  <a:close/>
                </a:path>
                <a:path w="620395" h="33654">
                  <a:moveTo>
                    <a:pt x="564908" y="11074"/>
                  </a:moveTo>
                  <a:lnTo>
                    <a:pt x="553847" y="11074"/>
                  </a:lnTo>
                  <a:lnTo>
                    <a:pt x="553847" y="0"/>
                  </a:lnTo>
                  <a:lnTo>
                    <a:pt x="542772" y="0"/>
                  </a:lnTo>
                  <a:lnTo>
                    <a:pt x="542772" y="11074"/>
                  </a:lnTo>
                  <a:lnTo>
                    <a:pt x="542772" y="22148"/>
                  </a:lnTo>
                  <a:lnTo>
                    <a:pt x="553847" y="22148"/>
                  </a:lnTo>
                  <a:lnTo>
                    <a:pt x="564908" y="22148"/>
                  </a:lnTo>
                  <a:lnTo>
                    <a:pt x="564908" y="11074"/>
                  </a:lnTo>
                  <a:close/>
                </a:path>
                <a:path w="620395" h="33654">
                  <a:moveTo>
                    <a:pt x="575995" y="0"/>
                  </a:moveTo>
                  <a:lnTo>
                    <a:pt x="564921" y="0"/>
                  </a:lnTo>
                  <a:lnTo>
                    <a:pt x="564921" y="11087"/>
                  </a:lnTo>
                  <a:lnTo>
                    <a:pt x="575995" y="11087"/>
                  </a:lnTo>
                  <a:lnTo>
                    <a:pt x="575995" y="0"/>
                  </a:lnTo>
                  <a:close/>
                </a:path>
                <a:path w="620395" h="33654">
                  <a:moveTo>
                    <a:pt x="598131" y="0"/>
                  </a:moveTo>
                  <a:lnTo>
                    <a:pt x="587057" y="0"/>
                  </a:lnTo>
                  <a:lnTo>
                    <a:pt x="587057" y="11087"/>
                  </a:lnTo>
                  <a:lnTo>
                    <a:pt x="598131" y="11087"/>
                  </a:lnTo>
                  <a:lnTo>
                    <a:pt x="598131" y="0"/>
                  </a:lnTo>
                  <a:close/>
                </a:path>
                <a:path w="620395" h="33654">
                  <a:moveTo>
                    <a:pt x="620293" y="0"/>
                  </a:moveTo>
                  <a:lnTo>
                    <a:pt x="609219" y="0"/>
                  </a:lnTo>
                  <a:lnTo>
                    <a:pt x="609219" y="11074"/>
                  </a:lnTo>
                  <a:lnTo>
                    <a:pt x="598157" y="11074"/>
                  </a:lnTo>
                  <a:lnTo>
                    <a:pt x="598157" y="22148"/>
                  </a:lnTo>
                  <a:lnTo>
                    <a:pt x="609219" y="22148"/>
                  </a:lnTo>
                  <a:lnTo>
                    <a:pt x="609219" y="11087"/>
                  </a:lnTo>
                  <a:lnTo>
                    <a:pt x="620293" y="11087"/>
                  </a:lnTo>
                  <a:lnTo>
                    <a:pt x="62029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/>
            <p:cNvSpPr/>
            <p:nvPr/>
          </p:nvSpPr>
          <p:spPr>
            <a:xfrm>
              <a:off x="5955525" y="4646256"/>
              <a:ext cx="631825" cy="22225"/>
            </a:xfrm>
            <a:custGeom>
              <a:avLst/>
              <a:gdLst/>
              <a:ahLst/>
              <a:cxnLst/>
              <a:rect l="l" t="t" r="r" b="b"/>
              <a:pathLst>
                <a:path w="631825" h="22225">
                  <a:moveTo>
                    <a:pt x="44297" y="11074"/>
                  </a:moveTo>
                  <a:lnTo>
                    <a:pt x="33223" y="11074"/>
                  </a:lnTo>
                  <a:lnTo>
                    <a:pt x="22148" y="11074"/>
                  </a:lnTo>
                  <a:lnTo>
                    <a:pt x="11074" y="11074"/>
                  </a:lnTo>
                  <a:lnTo>
                    <a:pt x="0" y="11074"/>
                  </a:lnTo>
                  <a:lnTo>
                    <a:pt x="0" y="22148"/>
                  </a:lnTo>
                  <a:lnTo>
                    <a:pt x="11074" y="22148"/>
                  </a:lnTo>
                  <a:lnTo>
                    <a:pt x="22148" y="22148"/>
                  </a:lnTo>
                  <a:lnTo>
                    <a:pt x="33223" y="22148"/>
                  </a:lnTo>
                  <a:lnTo>
                    <a:pt x="44297" y="22148"/>
                  </a:lnTo>
                  <a:lnTo>
                    <a:pt x="44297" y="11074"/>
                  </a:lnTo>
                  <a:close/>
                </a:path>
                <a:path w="631825" h="22225">
                  <a:moveTo>
                    <a:pt x="77533" y="11074"/>
                  </a:moveTo>
                  <a:lnTo>
                    <a:pt x="66459" y="11074"/>
                  </a:lnTo>
                  <a:lnTo>
                    <a:pt x="55384" y="11074"/>
                  </a:lnTo>
                  <a:lnTo>
                    <a:pt x="44310" y="11074"/>
                  </a:lnTo>
                  <a:lnTo>
                    <a:pt x="44310" y="22148"/>
                  </a:lnTo>
                  <a:lnTo>
                    <a:pt x="55384" y="22148"/>
                  </a:lnTo>
                  <a:lnTo>
                    <a:pt x="66459" y="22148"/>
                  </a:lnTo>
                  <a:lnTo>
                    <a:pt x="77533" y="22148"/>
                  </a:lnTo>
                  <a:lnTo>
                    <a:pt x="77533" y="11074"/>
                  </a:lnTo>
                  <a:close/>
                </a:path>
                <a:path w="631825" h="22225">
                  <a:moveTo>
                    <a:pt x="99682" y="11074"/>
                  </a:moveTo>
                  <a:lnTo>
                    <a:pt x="88607" y="11074"/>
                  </a:lnTo>
                  <a:lnTo>
                    <a:pt x="88607" y="22148"/>
                  </a:lnTo>
                  <a:lnTo>
                    <a:pt x="99682" y="22148"/>
                  </a:lnTo>
                  <a:lnTo>
                    <a:pt x="99682" y="11074"/>
                  </a:lnTo>
                  <a:close/>
                </a:path>
                <a:path w="631825" h="22225">
                  <a:moveTo>
                    <a:pt x="121843" y="11074"/>
                  </a:moveTo>
                  <a:lnTo>
                    <a:pt x="110769" y="11074"/>
                  </a:lnTo>
                  <a:lnTo>
                    <a:pt x="99695" y="11074"/>
                  </a:lnTo>
                  <a:lnTo>
                    <a:pt x="99695" y="22148"/>
                  </a:lnTo>
                  <a:lnTo>
                    <a:pt x="110769" y="22148"/>
                  </a:lnTo>
                  <a:lnTo>
                    <a:pt x="121843" y="22148"/>
                  </a:lnTo>
                  <a:lnTo>
                    <a:pt x="121843" y="11074"/>
                  </a:lnTo>
                  <a:close/>
                </a:path>
                <a:path w="631825" h="22225">
                  <a:moveTo>
                    <a:pt x="155067" y="11074"/>
                  </a:moveTo>
                  <a:lnTo>
                    <a:pt x="143992" y="11074"/>
                  </a:lnTo>
                  <a:lnTo>
                    <a:pt x="143992" y="22148"/>
                  </a:lnTo>
                  <a:lnTo>
                    <a:pt x="155067" y="22148"/>
                  </a:lnTo>
                  <a:lnTo>
                    <a:pt x="155067" y="11074"/>
                  </a:lnTo>
                  <a:close/>
                </a:path>
                <a:path w="631825" h="22225">
                  <a:moveTo>
                    <a:pt x="199377" y="11074"/>
                  </a:moveTo>
                  <a:lnTo>
                    <a:pt x="188302" y="11074"/>
                  </a:lnTo>
                  <a:lnTo>
                    <a:pt x="188302" y="22148"/>
                  </a:lnTo>
                  <a:lnTo>
                    <a:pt x="199377" y="22148"/>
                  </a:lnTo>
                  <a:lnTo>
                    <a:pt x="199377" y="11074"/>
                  </a:lnTo>
                  <a:close/>
                </a:path>
                <a:path w="631825" h="22225">
                  <a:moveTo>
                    <a:pt x="254762" y="11074"/>
                  </a:moveTo>
                  <a:lnTo>
                    <a:pt x="243687" y="11074"/>
                  </a:lnTo>
                  <a:lnTo>
                    <a:pt x="232613" y="11074"/>
                  </a:lnTo>
                  <a:lnTo>
                    <a:pt x="221538" y="11074"/>
                  </a:lnTo>
                  <a:lnTo>
                    <a:pt x="210464" y="11074"/>
                  </a:lnTo>
                  <a:lnTo>
                    <a:pt x="210464" y="22148"/>
                  </a:lnTo>
                  <a:lnTo>
                    <a:pt x="221538" y="22148"/>
                  </a:lnTo>
                  <a:lnTo>
                    <a:pt x="232613" y="22148"/>
                  </a:lnTo>
                  <a:lnTo>
                    <a:pt x="243687" y="22148"/>
                  </a:lnTo>
                  <a:lnTo>
                    <a:pt x="254762" y="22148"/>
                  </a:lnTo>
                  <a:lnTo>
                    <a:pt x="254762" y="11074"/>
                  </a:lnTo>
                  <a:close/>
                </a:path>
                <a:path w="631825" h="22225">
                  <a:moveTo>
                    <a:pt x="276923" y="11074"/>
                  </a:moveTo>
                  <a:lnTo>
                    <a:pt x="265849" y="11074"/>
                  </a:lnTo>
                  <a:lnTo>
                    <a:pt x="265849" y="22148"/>
                  </a:lnTo>
                  <a:lnTo>
                    <a:pt x="276923" y="22148"/>
                  </a:lnTo>
                  <a:lnTo>
                    <a:pt x="276923" y="11074"/>
                  </a:lnTo>
                  <a:close/>
                </a:path>
                <a:path w="631825" h="22225">
                  <a:moveTo>
                    <a:pt x="310146" y="11074"/>
                  </a:moveTo>
                  <a:lnTo>
                    <a:pt x="299072" y="11074"/>
                  </a:lnTo>
                  <a:lnTo>
                    <a:pt x="299072" y="22148"/>
                  </a:lnTo>
                  <a:lnTo>
                    <a:pt x="310146" y="22148"/>
                  </a:lnTo>
                  <a:lnTo>
                    <a:pt x="310146" y="11074"/>
                  </a:lnTo>
                  <a:close/>
                </a:path>
                <a:path w="631825" h="22225">
                  <a:moveTo>
                    <a:pt x="343382" y="11074"/>
                  </a:moveTo>
                  <a:lnTo>
                    <a:pt x="332308" y="11074"/>
                  </a:lnTo>
                  <a:lnTo>
                    <a:pt x="332308" y="22148"/>
                  </a:lnTo>
                  <a:lnTo>
                    <a:pt x="343382" y="22148"/>
                  </a:lnTo>
                  <a:lnTo>
                    <a:pt x="343382" y="11074"/>
                  </a:lnTo>
                  <a:close/>
                </a:path>
                <a:path w="631825" h="22225">
                  <a:moveTo>
                    <a:pt x="398767" y="11074"/>
                  </a:moveTo>
                  <a:lnTo>
                    <a:pt x="387692" y="11074"/>
                  </a:lnTo>
                  <a:lnTo>
                    <a:pt x="376618" y="11074"/>
                  </a:lnTo>
                  <a:lnTo>
                    <a:pt x="376618" y="22148"/>
                  </a:lnTo>
                  <a:lnTo>
                    <a:pt x="387692" y="22148"/>
                  </a:lnTo>
                  <a:lnTo>
                    <a:pt x="398767" y="22148"/>
                  </a:lnTo>
                  <a:lnTo>
                    <a:pt x="398767" y="11074"/>
                  </a:lnTo>
                  <a:close/>
                </a:path>
                <a:path w="631825" h="22225">
                  <a:moveTo>
                    <a:pt x="431990" y="0"/>
                  </a:moveTo>
                  <a:lnTo>
                    <a:pt x="420916" y="0"/>
                  </a:lnTo>
                  <a:lnTo>
                    <a:pt x="420916" y="11074"/>
                  </a:lnTo>
                  <a:lnTo>
                    <a:pt x="420916" y="22148"/>
                  </a:lnTo>
                  <a:lnTo>
                    <a:pt x="431990" y="22148"/>
                  </a:lnTo>
                  <a:lnTo>
                    <a:pt x="431990" y="11087"/>
                  </a:lnTo>
                  <a:lnTo>
                    <a:pt x="431990" y="0"/>
                  </a:lnTo>
                  <a:close/>
                </a:path>
                <a:path w="631825" h="22225">
                  <a:moveTo>
                    <a:pt x="454152" y="0"/>
                  </a:moveTo>
                  <a:lnTo>
                    <a:pt x="443077" y="0"/>
                  </a:lnTo>
                  <a:lnTo>
                    <a:pt x="443077" y="11074"/>
                  </a:lnTo>
                  <a:lnTo>
                    <a:pt x="432003" y="11074"/>
                  </a:lnTo>
                  <a:lnTo>
                    <a:pt x="432003" y="22148"/>
                  </a:lnTo>
                  <a:lnTo>
                    <a:pt x="443077" y="22148"/>
                  </a:lnTo>
                  <a:lnTo>
                    <a:pt x="454152" y="22148"/>
                  </a:lnTo>
                  <a:lnTo>
                    <a:pt x="454152" y="11087"/>
                  </a:lnTo>
                  <a:lnTo>
                    <a:pt x="454152" y="0"/>
                  </a:lnTo>
                  <a:close/>
                </a:path>
                <a:path w="631825" h="22225">
                  <a:moveTo>
                    <a:pt x="476300" y="11074"/>
                  </a:moveTo>
                  <a:lnTo>
                    <a:pt x="465226" y="11074"/>
                  </a:lnTo>
                  <a:lnTo>
                    <a:pt x="465226" y="22148"/>
                  </a:lnTo>
                  <a:lnTo>
                    <a:pt x="476300" y="22148"/>
                  </a:lnTo>
                  <a:lnTo>
                    <a:pt x="476300" y="11074"/>
                  </a:lnTo>
                  <a:close/>
                </a:path>
                <a:path w="631825" h="22225">
                  <a:moveTo>
                    <a:pt x="531685" y="11074"/>
                  </a:moveTo>
                  <a:lnTo>
                    <a:pt x="520611" y="11074"/>
                  </a:lnTo>
                  <a:lnTo>
                    <a:pt x="520611" y="0"/>
                  </a:lnTo>
                  <a:lnTo>
                    <a:pt x="509536" y="0"/>
                  </a:lnTo>
                  <a:lnTo>
                    <a:pt x="498462" y="0"/>
                  </a:lnTo>
                  <a:lnTo>
                    <a:pt x="498462" y="11087"/>
                  </a:lnTo>
                  <a:lnTo>
                    <a:pt x="509536" y="11087"/>
                  </a:lnTo>
                  <a:lnTo>
                    <a:pt x="509536" y="22148"/>
                  </a:lnTo>
                  <a:lnTo>
                    <a:pt x="520611" y="22148"/>
                  </a:lnTo>
                  <a:lnTo>
                    <a:pt x="531685" y="22148"/>
                  </a:lnTo>
                  <a:lnTo>
                    <a:pt x="531685" y="11074"/>
                  </a:lnTo>
                  <a:close/>
                </a:path>
                <a:path w="631825" h="22225">
                  <a:moveTo>
                    <a:pt x="564908" y="0"/>
                  </a:moveTo>
                  <a:lnTo>
                    <a:pt x="553847" y="0"/>
                  </a:lnTo>
                  <a:lnTo>
                    <a:pt x="542772" y="0"/>
                  </a:lnTo>
                  <a:lnTo>
                    <a:pt x="542772" y="11074"/>
                  </a:lnTo>
                  <a:lnTo>
                    <a:pt x="542772" y="22148"/>
                  </a:lnTo>
                  <a:lnTo>
                    <a:pt x="553847" y="22148"/>
                  </a:lnTo>
                  <a:lnTo>
                    <a:pt x="564908" y="22148"/>
                  </a:lnTo>
                  <a:lnTo>
                    <a:pt x="564908" y="11087"/>
                  </a:lnTo>
                  <a:lnTo>
                    <a:pt x="564908" y="0"/>
                  </a:lnTo>
                  <a:close/>
                </a:path>
                <a:path w="631825" h="22225">
                  <a:moveTo>
                    <a:pt x="587057" y="11074"/>
                  </a:moveTo>
                  <a:lnTo>
                    <a:pt x="575995" y="11074"/>
                  </a:lnTo>
                  <a:lnTo>
                    <a:pt x="575995" y="0"/>
                  </a:lnTo>
                  <a:lnTo>
                    <a:pt x="564921" y="0"/>
                  </a:lnTo>
                  <a:lnTo>
                    <a:pt x="564921" y="11087"/>
                  </a:lnTo>
                  <a:lnTo>
                    <a:pt x="575995" y="11087"/>
                  </a:lnTo>
                  <a:lnTo>
                    <a:pt x="575995" y="22148"/>
                  </a:lnTo>
                  <a:lnTo>
                    <a:pt x="587057" y="22148"/>
                  </a:lnTo>
                  <a:lnTo>
                    <a:pt x="587057" y="11074"/>
                  </a:lnTo>
                  <a:close/>
                </a:path>
                <a:path w="631825" h="22225">
                  <a:moveTo>
                    <a:pt x="609219" y="11074"/>
                  </a:moveTo>
                  <a:lnTo>
                    <a:pt x="598157" y="11074"/>
                  </a:lnTo>
                  <a:lnTo>
                    <a:pt x="598157" y="22148"/>
                  </a:lnTo>
                  <a:lnTo>
                    <a:pt x="609219" y="22148"/>
                  </a:lnTo>
                  <a:lnTo>
                    <a:pt x="609219" y="11074"/>
                  </a:lnTo>
                  <a:close/>
                </a:path>
                <a:path w="631825" h="22225">
                  <a:moveTo>
                    <a:pt x="631380" y="0"/>
                  </a:moveTo>
                  <a:lnTo>
                    <a:pt x="620306" y="0"/>
                  </a:lnTo>
                  <a:lnTo>
                    <a:pt x="620306" y="11087"/>
                  </a:lnTo>
                  <a:lnTo>
                    <a:pt x="631380" y="11087"/>
                  </a:lnTo>
                  <a:lnTo>
                    <a:pt x="6313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7" name="object 47"/>
          <p:cNvSpPr txBox="1"/>
          <p:nvPr/>
        </p:nvSpPr>
        <p:spPr>
          <a:xfrm>
            <a:off x="5898515" y="4695735"/>
            <a:ext cx="961390" cy="4851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50" b="1" dirty="0">
                <a:latin typeface="Raleway"/>
                <a:cs typeface="Raleway"/>
              </a:rPr>
              <a:t>Product Height:</a:t>
            </a:r>
            <a:r>
              <a:rPr sz="750" b="1" spc="-5" dirty="0">
                <a:latin typeface="Raleway"/>
                <a:cs typeface="Raleway"/>
              </a:rPr>
              <a:t> </a:t>
            </a:r>
            <a:r>
              <a:rPr sz="750" spc="-25" dirty="0">
                <a:latin typeface="Raleway"/>
                <a:cs typeface="Raleway"/>
              </a:rPr>
              <a:t>37</a:t>
            </a:r>
            <a:endParaRPr sz="75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z="750" b="1" dirty="0">
                <a:latin typeface="Raleway"/>
                <a:cs typeface="Raleway"/>
              </a:rPr>
              <a:t>Product Depth: </a:t>
            </a:r>
            <a:r>
              <a:rPr sz="750" spc="-20" dirty="0">
                <a:latin typeface="Raleway"/>
                <a:cs typeface="Raleway"/>
              </a:rPr>
              <a:t>28.5</a:t>
            </a:r>
            <a:endParaRPr sz="75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z="750" b="1" dirty="0">
                <a:latin typeface="Raleway"/>
                <a:cs typeface="Raleway"/>
              </a:rPr>
              <a:t>Product Length: </a:t>
            </a:r>
            <a:r>
              <a:rPr sz="750" spc="-20" dirty="0">
                <a:latin typeface="Raleway"/>
                <a:cs typeface="Raleway"/>
              </a:rPr>
              <a:t>26.5</a:t>
            </a:r>
            <a:endParaRPr sz="75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z="750" b="1" dirty="0">
                <a:latin typeface="Raleway"/>
                <a:cs typeface="Raleway"/>
              </a:rPr>
              <a:t>Cubes: </a:t>
            </a:r>
            <a:r>
              <a:rPr sz="750" spc="-60" dirty="0">
                <a:latin typeface="Raleway"/>
                <a:cs typeface="Raleway"/>
              </a:rPr>
              <a:t>5</a:t>
            </a:r>
            <a:endParaRPr sz="750">
              <a:latin typeface="Raleway"/>
              <a:cs typeface="Raleway"/>
            </a:endParaRPr>
          </a:p>
        </p:txBody>
      </p:sp>
      <p:sp>
        <p:nvSpPr>
          <p:cNvPr id="48" name="object 48"/>
          <p:cNvSpPr txBox="1">
            <a:spLocks noGrp="1"/>
          </p:cNvSpPr>
          <p:nvPr>
            <p:ph type="sldNum" sz="quarter" idx="4294967295"/>
          </p:nvPr>
        </p:nvSpPr>
        <p:spPr>
          <a:xfrm>
            <a:off x="9542463" y="7521575"/>
            <a:ext cx="515937" cy="16033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900" b="0" i="0">
                <a:solidFill>
                  <a:schemeClr val="bg1"/>
                </a:solidFill>
                <a:latin typeface="Raleway"/>
                <a:cs typeface="Raleway"/>
              </a:defRPr>
            </a:lvl1pPr>
          </a:lstStyle>
          <a:p>
            <a:pPr marL="12700">
              <a:lnSpc>
                <a:spcPct val="100000"/>
              </a:lnSpc>
              <a:spcBef>
                <a:spcPts val="45"/>
              </a:spcBef>
            </a:pPr>
            <a:r>
              <a:rPr lang="en-US"/>
              <a:t>Page: </a:t>
            </a:r>
            <a:fld id="{81D60167-4931-47E6-BA6A-407CBD079E47}" type="slidenum">
              <a:rPr spc="-25" smtClean="0"/>
              <a:pPr marL="12700">
                <a:lnSpc>
                  <a:spcPct val="100000"/>
                </a:lnSpc>
                <a:spcBef>
                  <a:spcPts val="45"/>
                </a:spcBef>
              </a:pPr>
              <a:t>110</a:t>
            </a:fld>
            <a:endParaRPr spc="-25" dirty="0"/>
          </a:p>
        </p:txBody>
      </p:sp>
      <p:pic>
        <p:nvPicPr>
          <p:cNvPr id="3" name="Picture 2" descr="A picture containing logo&#10;&#10;Description automatically generated">
            <a:extLst>
              <a:ext uri="{FF2B5EF4-FFF2-40B4-BE49-F238E27FC236}">
                <a16:creationId xmlns:a16="http://schemas.microsoft.com/office/drawing/2014/main" id="{71DD1376-08BD-0230-2578-E785E6B66D71}"/>
              </a:ext>
            </a:extLst>
          </p:cNvPr>
          <p:cNvPicPr>
            <a:picLocks noChangeAspect="1"/>
          </p:cNvPicPr>
          <p:nvPr/>
        </p:nvPicPr>
        <p:blipFill rotWithShape="1"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6732"/>
          <a:stretch/>
        </p:blipFill>
        <p:spPr>
          <a:xfrm>
            <a:off x="8610600" y="6449545"/>
            <a:ext cx="1293202" cy="1232368"/>
          </a:xfrm>
          <a:prstGeom prst="rect">
            <a:avLst/>
          </a:prstGeom>
        </p:spPr>
      </p:pic>
      <p:graphicFrame>
        <p:nvGraphicFramePr>
          <p:cNvPr id="4" name="Object 3">
            <a:extLst>
              <a:ext uri="{FF2B5EF4-FFF2-40B4-BE49-F238E27FC236}">
                <a16:creationId xmlns:a16="http://schemas.microsoft.com/office/drawing/2014/main" id="{727FCE86-4CF6-4CCB-4DF8-6C762B4E0383}"/>
              </a:ext>
            </a:extLst>
          </p:cNvPr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2488552314"/>
              </p:ext>
            </p:extLst>
          </p:nvPr>
        </p:nvGraphicFramePr>
        <p:xfrm>
          <a:off x="152400" y="5575300"/>
          <a:ext cx="8724900" cy="6731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Worksheet" r:id="rId8" imgW="8724900" imgH="673100" progId="Excel.Sheet.12">
                  <p:embed/>
                </p:oleObj>
              </mc:Choice>
              <mc:Fallback>
                <p:oleObj name="Worksheet" r:id="rId8" imgW="8724900" imgH="673100" progId="Excel.Sheet.12">
                  <p:embed/>
                  <p:pic>
                    <p:nvPicPr>
                      <p:cNvPr id="4" name="Object 3">
                        <a:extLst>
                          <a:ext uri="{FF2B5EF4-FFF2-40B4-BE49-F238E27FC236}">
                            <a16:creationId xmlns:a16="http://schemas.microsoft.com/office/drawing/2014/main" id="{727FCE86-4CF6-4CCB-4DF8-6C762B4E0383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9"/>
                      <a:stretch>
                        <a:fillRect/>
                      </a:stretch>
                    </p:blipFill>
                    <p:spPr>
                      <a:xfrm>
                        <a:off x="152400" y="5575300"/>
                        <a:ext cx="8724900" cy="673100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Rectangle 1">
            <a:extLst>
              <a:ext uri="{FF2B5EF4-FFF2-40B4-BE49-F238E27FC236}">
                <a16:creationId xmlns:a16="http://schemas.microsoft.com/office/drawing/2014/main" id="{467085C5-7F0C-1533-A488-B56ACD8F0C87}"/>
              </a:ext>
            </a:extLst>
          </p:cNvPr>
          <p:cNvSpPr/>
          <p:nvPr/>
        </p:nvSpPr>
        <p:spPr>
          <a:xfrm>
            <a:off x="7800975" y="5410200"/>
            <a:ext cx="1076325" cy="878103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</p:cSld>
  <p:clrMapOvr>
    <a:masterClrMapping/>
  </p:clrMapOvr>
</p:sld>
</file>

<file path=ppt/slides/slide1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object 5"/>
          <p:cNvSpPr/>
          <p:nvPr/>
        </p:nvSpPr>
        <p:spPr>
          <a:xfrm>
            <a:off x="430529" y="2654166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430529" y="2768466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430529" y="2882766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430529" y="2997066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430529" y="3111366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430529" y="3225666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 txBox="1"/>
          <p:nvPr/>
        </p:nvSpPr>
        <p:spPr>
          <a:xfrm>
            <a:off x="152400" y="893787"/>
            <a:ext cx="3182620" cy="3067050"/>
          </a:xfrm>
          <a:prstGeom prst="rect">
            <a:avLst/>
          </a:prstGeom>
        </p:spPr>
        <p:txBody>
          <a:bodyPr vert="horz" wrap="square" lIns="0" tIns="27940" rIns="0" bIns="0" rtlCol="0">
            <a:spAutoFit/>
          </a:bodyPr>
          <a:lstStyle/>
          <a:p>
            <a:pPr marL="12700" marR="619125">
              <a:lnSpc>
                <a:spcPts val="1350"/>
              </a:lnSpc>
              <a:spcBef>
                <a:spcPts val="220"/>
              </a:spcBef>
            </a:pPr>
            <a:r>
              <a:rPr sz="1200" b="1" spc="90" dirty="0">
                <a:latin typeface="Arial"/>
                <a:cs typeface="Arial"/>
              </a:rPr>
              <a:t>LIMA </a:t>
            </a:r>
            <a:r>
              <a:rPr sz="1200" b="1" spc="65" dirty="0">
                <a:latin typeface="Arial"/>
                <a:cs typeface="Arial"/>
              </a:rPr>
              <a:t>SLING</a:t>
            </a:r>
            <a:r>
              <a:rPr sz="1200" b="1" spc="95" dirty="0">
                <a:latin typeface="Arial"/>
                <a:cs typeface="Arial"/>
              </a:rPr>
              <a:t> </a:t>
            </a:r>
            <a:r>
              <a:rPr sz="1200" b="1" spc="80" dirty="0">
                <a:latin typeface="Arial"/>
                <a:cs typeface="Arial"/>
              </a:rPr>
              <a:t>CHAIR,</a:t>
            </a:r>
            <a:r>
              <a:rPr sz="1200" b="1" spc="95" dirty="0">
                <a:latin typeface="Arial"/>
                <a:cs typeface="Arial"/>
              </a:rPr>
              <a:t> </a:t>
            </a:r>
            <a:r>
              <a:rPr sz="1200" b="1" spc="60" dirty="0">
                <a:latin typeface="Arial"/>
                <a:cs typeface="Arial"/>
              </a:rPr>
              <a:t>NATURAL </a:t>
            </a:r>
            <a:r>
              <a:rPr sz="1200" b="1" spc="50" dirty="0">
                <a:latin typeface="Arial"/>
                <a:cs typeface="Arial"/>
              </a:rPr>
              <a:t>LEATHER</a:t>
            </a:r>
            <a:r>
              <a:rPr sz="1200" b="1" spc="150" dirty="0">
                <a:latin typeface="Arial"/>
                <a:cs typeface="Arial"/>
              </a:rPr>
              <a:t> </a:t>
            </a:r>
            <a:r>
              <a:rPr sz="1200" b="1" spc="125" dirty="0">
                <a:latin typeface="Arial"/>
                <a:cs typeface="Arial"/>
              </a:rPr>
              <a:t>WITH</a:t>
            </a:r>
            <a:r>
              <a:rPr sz="1200" b="1" spc="15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BLACK</a:t>
            </a:r>
            <a:r>
              <a:rPr sz="1200" b="1" spc="150" dirty="0">
                <a:latin typeface="Arial"/>
                <a:cs typeface="Arial"/>
              </a:rPr>
              <a:t> </a:t>
            </a:r>
            <a:r>
              <a:rPr sz="1200" b="1" spc="60" dirty="0">
                <a:latin typeface="Arial"/>
                <a:cs typeface="Arial"/>
              </a:rPr>
              <a:t>FRAME</a:t>
            </a:r>
            <a:endParaRPr sz="1200" dirty="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760"/>
              </a:spcBef>
            </a:pPr>
            <a:r>
              <a:rPr sz="750" b="1" dirty="0">
                <a:latin typeface="Raleway"/>
                <a:cs typeface="Raleway"/>
              </a:rPr>
              <a:t>SKU:</a:t>
            </a:r>
            <a:r>
              <a:rPr sz="750" b="1" spc="10" dirty="0">
                <a:latin typeface="Raleway"/>
                <a:cs typeface="Raleway"/>
              </a:rPr>
              <a:t> </a:t>
            </a:r>
            <a:r>
              <a:rPr sz="750" spc="-10" dirty="0">
                <a:latin typeface="Raleway"/>
                <a:cs typeface="Raleway"/>
              </a:rPr>
              <a:t>LI150NBSC</a:t>
            </a:r>
            <a:endParaRPr sz="750" dirty="0">
              <a:latin typeface="Raleway"/>
              <a:cs typeface="Raleway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700" dirty="0">
              <a:latin typeface="Raleway"/>
              <a:cs typeface="Raleway"/>
            </a:endParaRPr>
          </a:p>
          <a:p>
            <a:pPr marL="12700" marR="5080">
              <a:lnSpc>
                <a:spcPct val="100000"/>
              </a:lnSpc>
              <a:spcBef>
                <a:spcPts val="5"/>
              </a:spcBef>
            </a:pPr>
            <a:r>
              <a:rPr sz="750" dirty="0">
                <a:latin typeface="Raleway"/>
                <a:cs typeface="Raleway"/>
              </a:rPr>
              <a:t>Bring the rugged outdoors into your den with a chair carved </a:t>
            </a:r>
            <a:r>
              <a:rPr sz="750" spc="-20" dirty="0">
                <a:latin typeface="Raleway"/>
                <a:cs typeface="Raleway"/>
              </a:rPr>
              <a:t>from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nature. Natural woods and natural leathers make this </a:t>
            </a:r>
            <a:r>
              <a:rPr sz="750" spc="-10" dirty="0">
                <a:latin typeface="Raleway"/>
                <a:cs typeface="Raleway"/>
              </a:rPr>
              <a:t>personal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hammock a natural beauty to add texture and comfort to any room. </a:t>
            </a:r>
            <a:r>
              <a:rPr sz="750" spc="-50" dirty="0">
                <a:latin typeface="Raleway"/>
                <a:cs typeface="Raleway"/>
              </a:rPr>
              <a:t>A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decadent natural leather cover is suspended over a wood frame </a:t>
            </a:r>
            <a:r>
              <a:rPr sz="750" spc="-20" dirty="0">
                <a:latin typeface="Raleway"/>
                <a:cs typeface="Raleway"/>
              </a:rPr>
              <a:t>with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steam bent wood arms to naturally conform perfectly to your body. </a:t>
            </a:r>
            <a:r>
              <a:rPr sz="750" spc="-25" dirty="0">
                <a:latin typeface="Raleway"/>
                <a:cs typeface="Raleway"/>
              </a:rPr>
              <a:t>The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natural suspension makes the chair a comfortable choice </a:t>
            </a:r>
            <a:r>
              <a:rPr sz="750" spc="-25" dirty="0">
                <a:latin typeface="Raleway"/>
                <a:cs typeface="Raleway"/>
              </a:rPr>
              <a:t>to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complement any interior decor. A choice of four styles</a:t>
            </a:r>
            <a:r>
              <a:rPr sz="750" spc="-5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ensures </a:t>
            </a:r>
            <a:r>
              <a:rPr sz="750" spc="-20" dirty="0">
                <a:latin typeface="Raleway"/>
                <a:cs typeface="Raleway"/>
              </a:rPr>
              <a:t>your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new favorite chair will fit its new environment </a:t>
            </a:r>
            <a:r>
              <a:rPr sz="750" spc="-10" dirty="0">
                <a:latin typeface="Raleway"/>
                <a:cs typeface="Raleway"/>
              </a:rPr>
              <a:t>perfectly.</a:t>
            </a:r>
            <a:endParaRPr sz="750" dirty="0">
              <a:latin typeface="Raleway"/>
              <a:cs typeface="Raleway"/>
            </a:endParaRPr>
          </a:p>
          <a:p>
            <a:pPr marL="393700" marR="421640">
              <a:lnSpc>
                <a:spcPct val="100000"/>
              </a:lnSpc>
              <a:spcBef>
                <a:spcPts val="750"/>
              </a:spcBef>
            </a:pPr>
            <a:r>
              <a:rPr sz="750" dirty="0">
                <a:latin typeface="Raleway"/>
                <a:cs typeface="Raleway"/>
              </a:rPr>
              <a:t>Constructed of Oak solids and pressed wood </a:t>
            </a:r>
            <a:r>
              <a:rPr sz="750" spc="-10" dirty="0">
                <a:latin typeface="Raleway"/>
                <a:cs typeface="Raleway"/>
              </a:rPr>
              <a:t>veneers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Natural </a:t>
            </a:r>
            <a:r>
              <a:rPr sz="750" spc="-10" dirty="0">
                <a:latin typeface="Raleway"/>
                <a:cs typeface="Raleway"/>
              </a:rPr>
              <a:t>leather</a:t>
            </a:r>
            <a:endParaRPr sz="750" dirty="0">
              <a:latin typeface="Raleway"/>
              <a:cs typeface="Raleway"/>
            </a:endParaRPr>
          </a:p>
          <a:p>
            <a:pPr marL="393700" marR="17907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Steam bent arms add comfort and refinement to the </a:t>
            </a:r>
            <a:r>
              <a:rPr sz="750" spc="-10" dirty="0">
                <a:latin typeface="Raleway"/>
                <a:cs typeface="Raleway"/>
              </a:rPr>
              <a:t>Chair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Stretchers add structural support and integrity to the </a:t>
            </a:r>
            <a:r>
              <a:rPr sz="750" spc="-10" dirty="0">
                <a:latin typeface="Raleway"/>
                <a:cs typeface="Raleway"/>
              </a:rPr>
              <a:t>frame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Natural </a:t>
            </a:r>
            <a:r>
              <a:rPr sz="750" spc="-10" dirty="0">
                <a:latin typeface="Raleway"/>
                <a:cs typeface="Raleway"/>
              </a:rPr>
              <a:t>leather</a:t>
            </a:r>
            <a:endParaRPr sz="750" dirty="0">
              <a:latin typeface="Raleway"/>
              <a:cs typeface="Raleway"/>
            </a:endParaRPr>
          </a:p>
          <a:p>
            <a:pPr marL="39370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Black wood finish </a:t>
            </a:r>
            <a:r>
              <a:rPr sz="750" spc="-20" dirty="0">
                <a:latin typeface="Raleway"/>
                <a:cs typeface="Raleway"/>
              </a:rPr>
              <a:t>frame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  <a:spcBef>
                <a:spcPts val="620"/>
              </a:spcBef>
            </a:pPr>
            <a:r>
              <a:rPr sz="750" u="sng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2"/>
              </a:rPr>
              <a:t>Read </a:t>
            </a:r>
            <a:r>
              <a:rPr sz="750" u="sng" spc="-20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2"/>
              </a:rPr>
              <a:t>More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</a:pPr>
            <a:r>
              <a:rPr sz="750" b="1" dirty="0">
                <a:latin typeface="Raleway"/>
                <a:cs typeface="Raleway"/>
              </a:rPr>
              <a:t>Price:</a:t>
            </a:r>
            <a:r>
              <a:rPr sz="750" b="1" spc="10" dirty="0">
                <a:latin typeface="Raleway"/>
                <a:cs typeface="Raleway"/>
              </a:rPr>
              <a:t> </a:t>
            </a:r>
            <a:r>
              <a:rPr sz="750" spc="-10" dirty="0">
                <a:latin typeface="Raleway"/>
                <a:cs typeface="Raleway"/>
              </a:rPr>
              <a:t>$249.00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ts val="880"/>
              </a:lnSpc>
              <a:spcBef>
                <a:spcPts val="5"/>
              </a:spcBef>
            </a:pPr>
            <a:r>
              <a:rPr sz="750" b="1" dirty="0">
                <a:latin typeface="Raleway"/>
                <a:cs typeface="Raleway"/>
              </a:rPr>
              <a:t>Tags:</a:t>
            </a:r>
            <a:r>
              <a:rPr sz="750" b="1" spc="5" dirty="0">
                <a:latin typeface="Raleway"/>
                <a:cs typeface="Raleway"/>
              </a:rPr>
              <a:t> </a:t>
            </a:r>
            <a:r>
              <a:rPr sz="750" u="sng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3"/>
              </a:rPr>
              <a:t>Accent Chair</a:t>
            </a:r>
            <a:r>
              <a:rPr sz="750" dirty="0">
                <a:latin typeface="Raleway"/>
                <a:cs typeface="Raleway"/>
              </a:rPr>
              <a:t>, </a:t>
            </a:r>
            <a:r>
              <a:rPr sz="750" u="sng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4"/>
              </a:rPr>
              <a:t>Leather Accent Chair</a:t>
            </a:r>
            <a:r>
              <a:rPr sz="750" dirty="0">
                <a:latin typeface="Raleway"/>
                <a:cs typeface="Raleway"/>
              </a:rPr>
              <a:t>, </a:t>
            </a:r>
            <a:r>
              <a:rPr sz="750" u="sng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5"/>
              </a:rPr>
              <a:t>Wood Frame Accent </a:t>
            </a:r>
            <a:r>
              <a:rPr sz="750" u="sng" spc="-10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5"/>
              </a:rPr>
              <a:t>Chair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ts val="1060"/>
              </a:lnSpc>
              <a:tabLst>
                <a:tab pos="1587500" algn="l"/>
              </a:tabLst>
            </a:pPr>
            <a:r>
              <a:rPr sz="900" spc="-10" dirty="0">
                <a:latin typeface="Raleway"/>
                <a:cs typeface="Raleway"/>
              </a:rPr>
              <a:t>Weight</a:t>
            </a:r>
            <a:r>
              <a:rPr sz="900" dirty="0">
                <a:latin typeface="Raleway"/>
                <a:cs typeface="Raleway"/>
              </a:rPr>
              <a:t>	28 </a:t>
            </a:r>
            <a:r>
              <a:rPr sz="900" spc="-25" dirty="0">
                <a:latin typeface="Raleway"/>
                <a:cs typeface="Raleway"/>
              </a:rPr>
              <a:t>lbs</a:t>
            </a:r>
            <a:endParaRPr sz="900" dirty="0">
              <a:latin typeface="Raleway"/>
              <a:cs typeface="Raleway"/>
            </a:endParaRPr>
          </a:p>
        </p:txBody>
      </p:sp>
      <p:grpSp>
        <p:nvGrpSpPr>
          <p:cNvPr id="12" name="object 12"/>
          <p:cNvGrpSpPr/>
          <p:nvPr/>
        </p:nvGrpSpPr>
        <p:grpSpPr>
          <a:xfrm>
            <a:off x="161499" y="4012437"/>
            <a:ext cx="727710" cy="727710"/>
            <a:chOff x="44024" y="3989114"/>
            <a:chExt cx="727710" cy="727710"/>
          </a:xfrm>
        </p:grpSpPr>
        <p:sp>
          <p:nvSpPr>
            <p:cNvPr id="13" name="object 13"/>
            <p:cNvSpPr/>
            <p:nvPr/>
          </p:nvSpPr>
          <p:spPr>
            <a:xfrm>
              <a:off x="47625" y="3992714"/>
              <a:ext cx="720090" cy="720090"/>
            </a:xfrm>
            <a:custGeom>
              <a:avLst/>
              <a:gdLst/>
              <a:ahLst/>
              <a:cxnLst/>
              <a:rect l="l" t="t" r="r" b="b"/>
              <a:pathLst>
                <a:path w="720090" h="720089">
                  <a:moveTo>
                    <a:pt x="0" y="0"/>
                  </a:moveTo>
                  <a:lnTo>
                    <a:pt x="720001" y="0"/>
                  </a:lnTo>
                  <a:lnTo>
                    <a:pt x="720001" y="720001"/>
                  </a:lnTo>
                  <a:lnTo>
                    <a:pt x="0" y="720001"/>
                  </a:lnTo>
                  <a:lnTo>
                    <a:pt x="0" y="0"/>
                  </a:lnTo>
                  <a:close/>
                </a:path>
              </a:pathLst>
            </a:custGeom>
            <a:ln w="72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91935" y="4037024"/>
              <a:ext cx="631825" cy="33655"/>
            </a:xfrm>
            <a:custGeom>
              <a:avLst/>
              <a:gdLst/>
              <a:ahLst/>
              <a:cxnLst/>
              <a:rect l="l" t="t" r="r" b="b"/>
              <a:pathLst>
                <a:path w="631825" h="33654">
                  <a:moveTo>
                    <a:pt x="11074" y="22161"/>
                  </a:moveTo>
                  <a:lnTo>
                    <a:pt x="0" y="22161"/>
                  </a:lnTo>
                  <a:lnTo>
                    <a:pt x="0" y="33235"/>
                  </a:lnTo>
                  <a:lnTo>
                    <a:pt x="11074" y="33235"/>
                  </a:lnTo>
                  <a:lnTo>
                    <a:pt x="11074" y="22161"/>
                  </a:lnTo>
                  <a:close/>
                </a:path>
                <a:path w="631825" h="33654">
                  <a:moveTo>
                    <a:pt x="44297" y="22161"/>
                  </a:moveTo>
                  <a:lnTo>
                    <a:pt x="33223" y="22161"/>
                  </a:lnTo>
                  <a:lnTo>
                    <a:pt x="22148" y="22161"/>
                  </a:lnTo>
                  <a:lnTo>
                    <a:pt x="22148" y="33235"/>
                  </a:lnTo>
                  <a:lnTo>
                    <a:pt x="33223" y="33235"/>
                  </a:lnTo>
                  <a:lnTo>
                    <a:pt x="44297" y="33235"/>
                  </a:lnTo>
                  <a:lnTo>
                    <a:pt x="44297" y="22161"/>
                  </a:lnTo>
                  <a:close/>
                </a:path>
                <a:path w="631825" h="33654">
                  <a:moveTo>
                    <a:pt x="44297" y="0"/>
                  </a:moveTo>
                  <a:lnTo>
                    <a:pt x="33223" y="0"/>
                  </a:lnTo>
                  <a:lnTo>
                    <a:pt x="22148" y="0"/>
                  </a:lnTo>
                  <a:lnTo>
                    <a:pt x="11074" y="0"/>
                  </a:lnTo>
                  <a:lnTo>
                    <a:pt x="0" y="0"/>
                  </a:lnTo>
                  <a:lnTo>
                    <a:pt x="0" y="11074"/>
                  </a:lnTo>
                  <a:lnTo>
                    <a:pt x="0" y="22148"/>
                  </a:lnTo>
                  <a:lnTo>
                    <a:pt x="11074" y="22148"/>
                  </a:lnTo>
                  <a:lnTo>
                    <a:pt x="11074" y="11074"/>
                  </a:lnTo>
                  <a:lnTo>
                    <a:pt x="22148" y="11074"/>
                  </a:lnTo>
                  <a:lnTo>
                    <a:pt x="33223" y="11074"/>
                  </a:lnTo>
                  <a:lnTo>
                    <a:pt x="44297" y="11074"/>
                  </a:lnTo>
                  <a:lnTo>
                    <a:pt x="44297" y="0"/>
                  </a:lnTo>
                  <a:close/>
                </a:path>
                <a:path w="631825" h="33654">
                  <a:moveTo>
                    <a:pt x="55384" y="22161"/>
                  </a:moveTo>
                  <a:lnTo>
                    <a:pt x="44310" y="22161"/>
                  </a:lnTo>
                  <a:lnTo>
                    <a:pt x="44310" y="33235"/>
                  </a:lnTo>
                  <a:lnTo>
                    <a:pt x="55384" y="33235"/>
                  </a:lnTo>
                  <a:lnTo>
                    <a:pt x="55384" y="22161"/>
                  </a:lnTo>
                  <a:close/>
                </a:path>
                <a:path w="631825" h="33654">
                  <a:moveTo>
                    <a:pt x="77533" y="22161"/>
                  </a:moveTo>
                  <a:lnTo>
                    <a:pt x="66459" y="22161"/>
                  </a:lnTo>
                  <a:lnTo>
                    <a:pt x="66459" y="33235"/>
                  </a:lnTo>
                  <a:lnTo>
                    <a:pt x="77533" y="33235"/>
                  </a:lnTo>
                  <a:lnTo>
                    <a:pt x="77533" y="22161"/>
                  </a:lnTo>
                  <a:close/>
                </a:path>
                <a:path w="631825" h="33654">
                  <a:moveTo>
                    <a:pt x="77533" y="0"/>
                  </a:moveTo>
                  <a:lnTo>
                    <a:pt x="66459" y="0"/>
                  </a:lnTo>
                  <a:lnTo>
                    <a:pt x="55384" y="0"/>
                  </a:lnTo>
                  <a:lnTo>
                    <a:pt x="44310" y="0"/>
                  </a:lnTo>
                  <a:lnTo>
                    <a:pt x="44310" y="11074"/>
                  </a:lnTo>
                  <a:lnTo>
                    <a:pt x="55384" y="11074"/>
                  </a:lnTo>
                  <a:lnTo>
                    <a:pt x="66459" y="11074"/>
                  </a:lnTo>
                  <a:lnTo>
                    <a:pt x="66459" y="22148"/>
                  </a:lnTo>
                  <a:lnTo>
                    <a:pt x="77533" y="22148"/>
                  </a:lnTo>
                  <a:lnTo>
                    <a:pt x="77533" y="11074"/>
                  </a:lnTo>
                  <a:lnTo>
                    <a:pt x="77533" y="0"/>
                  </a:lnTo>
                  <a:close/>
                </a:path>
                <a:path w="631825" h="33654">
                  <a:moveTo>
                    <a:pt x="99682" y="0"/>
                  </a:moveTo>
                  <a:lnTo>
                    <a:pt x="88607" y="0"/>
                  </a:lnTo>
                  <a:lnTo>
                    <a:pt x="88607" y="11074"/>
                  </a:lnTo>
                  <a:lnTo>
                    <a:pt x="88607" y="22148"/>
                  </a:lnTo>
                  <a:lnTo>
                    <a:pt x="99682" y="22148"/>
                  </a:lnTo>
                  <a:lnTo>
                    <a:pt x="99682" y="11074"/>
                  </a:lnTo>
                  <a:lnTo>
                    <a:pt x="99682" y="0"/>
                  </a:lnTo>
                  <a:close/>
                </a:path>
                <a:path w="631825" h="33654">
                  <a:moveTo>
                    <a:pt x="132918" y="22161"/>
                  </a:moveTo>
                  <a:lnTo>
                    <a:pt x="121843" y="22161"/>
                  </a:lnTo>
                  <a:lnTo>
                    <a:pt x="121843" y="33235"/>
                  </a:lnTo>
                  <a:lnTo>
                    <a:pt x="132918" y="33235"/>
                  </a:lnTo>
                  <a:lnTo>
                    <a:pt x="132918" y="22161"/>
                  </a:lnTo>
                  <a:close/>
                </a:path>
                <a:path w="631825" h="33654">
                  <a:moveTo>
                    <a:pt x="132918" y="0"/>
                  </a:moveTo>
                  <a:lnTo>
                    <a:pt x="121843" y="0"/>
                  </a:lnTo>
                  <a:lnTo>
                    <a:pt x="110769" y="0"/>
                  </a:lnTo>
                  <a:lnTo>
                    <a:pt x="99695" y="0"/>
                  </a:lnTo>
                  <a:lnTo>
                    <a:pt x="99695" y="11074"/>
                  </a:lnTo>
                  <a:lnTo>
                    <a:pt x="110769" y="11074"/>
                  </a:lnTo>
                  <a:lnTo>
                    <a:pt x="121843" y="11074"/>
                  </a:lnTo>
                  <a:lnTo>
                    <a:pt x="121843" y="22148"/>
                  </a:lnTo>
                  <a:lnTo>
                    <a:pt x="132918" y="22148"/>
                  </a:lnTo>
                  <a:lnTo>
                    <a:pt x="132918" y="11074"/>
                  </a:lnTo>
                  <a:lnTo>
                    <a:pt x="132918" y="0"/>
                  </a:lnTo>
                  <a:close/>
                </a:path>
                <a:path w="631825" h="33654">
                  <a:moveTo>
                    <a:pt x="155054" y="22161"/>
                  </a:moveTo>
                  <a:lnTo>
                    <a:pt x="143992" y="22161"/>
                  </a:lnTo>
                  <a:lnTo>
                    <a:pt x="143992" y="33235"/>
                  </a:lnTo>
                  <a:lnTo>
                    <a:pt x="155054" y="33235"/>
                  </a:lnTo>
                  <a:lnTo>
                    <a:pt x="155054" y="22161"/>
                  </a:lnTo>
                  <a:close/>
                </a:path>
                <a:path w="631825" h="33654">
                  <a:moveTo>
                    <a:pt x="155054" y="0"/>
                  </a:moveTo>
                  <a:lnTo>
                    <a:pt x="143992" y="0"/>
                  </a:lnTo>
                  <a:lnTo>
                    <a:pt x="143992" y="11074"/>
                  </a:lnTo>
                  <a:lnTo>
                    <a:pt x="143992" y="22148"/>
                  </a:lnTo>
                  <a:lnTo>
                    <a:pt x="155054" y="22148"/>
                  </a:lnTo>
                  <a:lnTo>
                    <a:pt x="155054" y="11074"/>
                  </a:lnTo>
                  <a:lnTo>
                    <a:pt x="155054" y="0"/>
                  </a:lnTo>
                  <a:close/>
                </a:path>
                <a:path w="631825" h="33654">
                  <a:moveTo>
                    <a:pt x="177228" y="22161"/>
                  </a:moveTo>
                  <a:lnTo>
                    <a:pt x="166154" y="22161"/>
                  </a:lnTo>
                  <a:lnTo>
                    <a:pt x="166154" y="33235"/>
                  </a:lnTo>
                  <a:lnTo>
                    <a:pt x="177228" y="33235"/>
                  </a:lnTo>
                  <a:lnTo>
                    <a:pt x="177228" y="22161"/>
                  </a:lnTo>
                  <a:close/>
                </a:path>
                <a:path w="631825" h="33654">
                  <a:moveTo>
                    <a:pt x="210451" y="0"/>
                  </a:moveTo>
                  <a:lnTo>
                    <a:pt x="199377" y="0"/>
                  </a:lnTo>
                  <a:lnTo>
                    <a:pt x="188302" y="0"/>
                  </a:lnTo>
                  <a:lnTo>
                    <a:pt x="177228" y="0"/>
                  </a:lnTo>
                  <a:lnTo>
                    <a:pt x="177228" y="11074"/>
                  </a:lnTo>
                  <a:lnTo>
                    <a:pt x="166154" y="11074"/>
                  </a:lnTo>
                  <a:lnTo>
                    <a:pt x="166154" y="0"/>
                  </a:lnTo>
                  <a:lnTo>
                    <a:pt x="155079" y="0"/>
                  </a:lnTo>
                  <a:lnTo>
                    <a:pt x="155079" y="11074"/>
                  </a:lnTo>
                  <a:lnTo>
                    <a:pt x="155079" y="22148"/>
                  </a:lnTo>
                  <a:lnTo>
                    <a:pt x="166154" y="22148"/>
                  </a:lnTo>
                  <a:lnTo>
                    <a:pt x="177228" y="22148"/>
                  </a:lnTo>
                  <a:lnTo>
                    <a:pt x="188302" y="22148"/>
                  </a:lnTo>
                  <a:lnTo>
                    <a:pt x="188302" y="11074"/>
                  </a:lnTo>
                  <a:lnTo>
                    <a:pt x="199377" y="11074"/>
                  </a:lnTo>
                  <a:lnTo>
                    <a:pt x="199377" y="22148"/>
                  </a:lnTo>
                  <a:lnTo>
                    <a:pt x="210451" y="22148"/>
                  </a:lnTo>
                  <a:lnTo>
                    <a:pt x="210451" y="11074"/>
                  </a:lnTo>
                  <a:lnTo>
                    <a:pt x="210451" y="0"/>
                  </a:lnTo>
                  <a:close/>
                </a:path>
                <a:path w="631825" h="33654">
                  <a:moveTo>
                    <a:pt x="221538" y="22161"/>
                  </a:moveTo>
                  <a:lnTo>
                    <a:pt x="210464" y="22161"/>
                  </a:lnTo>
                  <a:lnTo>
                    <a:pt x="210464" y="33235"/>
                  </a:lnTo>
                  <a:lnTo>
                    <a:pt x="221538" y="33235"/>
                  </a:lnTo>
                  <a:lnTo>
                    <a:pt x="221538" y="22161"/>
                  </a:lnTo>
                  <a:close/>
                </a:path>
                <a:path w="631825" h="33654">
                  <a:moveTo>
                    <a:pt x="221538" y="0"/>
                  </a:moveTo>
                  <a:lnTo>
                    <a:pt x="210464" y="0"/>
                  </a:lnTo>
                  <a:lnTo>
                    <a:pt x="210464" y="11074"/>
                  </a:lnTo>
                  <a:lnTo>
                    <a:pt x="221538" y="11074"/>
                  </a:lnTo>
                  <a:lnTo>
                    <a:pt x="221538" y="0"/>
                  </a:lnTo>
                  <a:close/>
                </a:path>
                <a:path w="631825" h="33654">
                  <a:moveTo>
                    <a:pt x="243687" y="11074"/>
                  </a:moveTo>
                  <a:lnTo>
                    <a:pt x="232613" y="11074"/>
                  </a:lnTo>
                  <a:lnTo>
                    <a:pt x="221538" y="11074"/>
                  </a:lnTo>
                  <a:lnTo>
                    <a:pt x="221538" y="22148"/>
                  </a:lnTo>
                  <a:lnTo>
                    <a:pt x="232613" y="22148"/>
                  </a:lnTo>
                  <a:lnTo>
                    <a:pt x="243687" y="22148"/>
                  </a:lnTo>
                  <a:lnTo>
                    <a:pt x="243687" y="11074"/>
                  </a:lnTo>
                  <a:close/>
                </a:path>
                <a:path w="631825" h="33654">
                  <a:moveTo>
                    <a:pt x="254762" y="0"/>
                  </a:moveTo>
                  <a:lnTo>
                    <a:pt x="243687" y="0"/>
                  </a:lnTo>
                  <a:lnTo>
                    <a:pt x="243687" y="11074"/>
                  </a:lnTo>
                  <a:lnTo>
                    <a:pt x="254762" y="11074"/>
                  </a:lnTo>
                  <a:lnTo>
                    <a:pt x="254762" y="0"/>
                  </a:lnTo>
                  <a:close/>
                </a:path>
                <a:path w="631825" h="33654">
                  <a:moveTo>
                    <a:pt x="265836" y="11074"/>
                  </a:moveTo>
                  <a:lnTo>
                    <a:pt x="254762" y="11074"/>
                  </a:lnTo>
                  <a:lnTo>
                    <a:pt x="254762" y="22148"/>
                  </a:lnTo>
                  <a:lnTo>
                    <a:pt x="265836" y="22148"/>
                  </a:lnTo>
                  <a:lnTo>
                    <a:pt x="265836" y="11074"/>
                  </a:lnTo>
                  <a:close/>
                </a:path>
                <a:path w="631825" h="33654">
                  <a:moveTo>
                    <a:pt x="287997" y="0"/>
                  </a:moveTo>
                  <a:lnTo>
                    <a:pt x="276923" y="0"/>
                  </a:lnTo>
                  <a:lnTo>
                    <a:pt x="265849" y="0"/>
                  </a:lnTo>
                  <a:lnTo>
                    <a:pt x="265849" y="11074"/>
                  </a:lnTo>
                  <a:lnTo>
                    <a:pt x="265849" y="22148"/>
                  </a:lnTo>
                  <a:lnTo>
                    <a:pt x="276923" y="22148"/>
                  </a:lnTo>
                  <a:lnTo>
                    <a:pt x="276923" y="11074"/>
                  </a:lnTo>
                  <a:lnTo>
                    <a:pt x="287997" y="11074"/>
                  </a:lnTo>
                  <a:lnTo>
                    <a:pt x="287997" y="0"/>
                  </a:lnTo>
                  <a:close/>
                </a:path>
                <a:path w="631825" h="33654">
                  <a:moveTo>
                    <a:pt x="321221" y="0"/>
                  </a:moveTo>
                  <a:lnTo>
                    <a:pt x="310146" y="0"/>
                  </a:lnTo>
                  <a:lnTo>
                    <a:pt x="299072" y="0"/>
                  </a:lnTo>
                  <a:lnTo>
                    <a:pt x="299072" y="11074"/>
                  </a:lnTo>
                  <a:lnTo>
                    <a:pt x="310146" y="11074"/>
                  </a:lnTo>
                  <a:lnTo>
                    <a:pt x="321221" y="11074"/>
                  </a:lnTo>
                  <a:lnTo>
                    <a:pt x="321221" y="0"/>
                  </a:lnTo>
                  <a:close/>
                </a:path>
                <a:path w="631825" h="33654">
                  <a:moveTo>
                    <a:pt x="365531" y="11074"/>
                  </a:moveTo>
                  <a:lnTo>
                    <a:pt x="354457" y="11074"/>
                  </a:lnTo>
                  <a:lnTo>
                    <a:pt x="343382" y="11074"/>
                  </a:lnTo>
                  <a:lnTo>
                    <a:pt x="343382" y="0"/>
                  </a:lnTo>
                  <a:lnTo>
                    <a:pt x="332308" y="0"/>
                  </a:lnTo>
                  <a:lnTo>
                    <a:pt x="332308" y="11074"/>
                  </a:lnTo>
                  <a:lnTo>
                    <a:pt x="321233" y="11074"/>
                  </a:lnTo>
                  <a:lnTo>
                    <a:pt x="321233" y="22148"/>
                  </a:lnTo>
                  <a:lnTo>
                    <a:pt x="332308" y="22148"/>
                  </a:lnTo>
                  <a:lnTo>
                    <a:pt x="343382" y="22148"/>
                  </a:lnTo>
                  <a:lnTo>
                    <a:pt x="354457" y="22148"/>
                  </a:lnTo>
                  <a:lnTo>
                    <a:pt x="365531" y="22148"/>
                  </a:lnTo>
                  <a:lnTo>
                    <a:pt x="365531" y="11074"/>
                  </a:lnTo>
                  <a:close/>
                </a:path>
                <a:path w="631825" h="33654">
                  <a:moveTo>
                    <a:pt x="398767" y="11074"/>
                  </a:moveTo>
                  <a:lnTo>
                    <a:pt x="387692" y="11074"/>
                  </a:lnTo>
                  <a:lnTo>
                    <a:pt x="387692" y="22148"/>
                  </a:lnTo>
                  <a:lnTo>
                    <a:pt x="398767" y="22148"/>
                  </a:lnTo>
                  <a:lnTo>
                    <a:pt x="398767" y="11074"/>
                  </a:lnTo>
                  <a:close/>
                </a:path>
                <a:path w="631825" h="33654">
                  <a:moveTo>
                    <a:pt x="409841" y="0"/>
                  </a:moveTo>
                  <a:lnTo>
                    <a:pt x="398767" y="0"/>
                  </a:lnTo>
                  <a:lnTo>
                    <a:pt x="398767" y="11074"/>
                  </a:lnTo>
                  <a:lnTo>
                    <a:pt x="409841" y="11074"/>
                  </a:lnTo>
                  <a:lnTo>
                    <a:pt x="409841" y="0"/>
                  </a:lnTo>
                  <a:close/>
                </a:path>
                <a:path w="631825" h="33654">
                  <a:moveTo>
                    <a:pt x="487375" y="0"/>
                  </a:moveTo>
                  <a:lnTo>
                    <a:pt x="476300" y="0"/>
                  </a:lnTo>
                  <a:lnTo>
                    <a:pt x="465226" y="0"/>
                  </a:lnTo>
                  <a:lnTo>
                    <a:pt x="454152" y="0"/>
                  </a:lnTo>
                  <a:lnTo>
                    <a:pt x="443077" y="0"/>
                  </a:lnTo>
                  <a:lnTo>
                    <a:pt x="443077" y="11074"/>
                  </a:lnTo>
                  <a:lnTo>
                    <a:pt x="443077" y="22148"/>
                  </a:lnTo>
                  <a:lnTo>
                    <a:pt x="454152" y="22148"/>
                  </a:lnTo>
                  <a:lnTo>
                    <a:pt x="465226" y="22148"/>
                  </a:lnTo>
                  <a:lnTo>
                    <a:pt x="476300" y="22148"/>
                  </a:lnTo>
                  <a:lnTo>
                    <a:pt x="487375" y="22148"/>
                  </a:lnTo>
                  <a:lnTo>
                    <a:pt x="487375" y="11074"/>
                  </a:lnTo>
                  <a:lnTo>
                    <a:pt x="487375" y="0"/>
                  </a:lnTo>
                  <a:close/>
                </a:path>
                <a:path w="631825" h="33654">
                  <a:moveTo>
                    <a:pt x="531685" y="0"/>
                  </a:moveTo>
                  <a:lnTo>
                    <a:pt x="520611" y="0"/>
                  </a:lnTo>
                  <a:lnTo>
                    <a:pt x="509536" y="0"/>
                  </a:lnTo>
                  <a:lnTo>
                    <a:pt x="509536" y="11074"/>
                  </a:lnTo>
                  <a:lnTo>
                    <a:pt x="520611" y="11074"/>
                  </a:lnTo>
                  <a:lnTo>
                    <a:pt x="520611" y="22148"/>
                  </a:lnTo>
                  <a:lnTo>
                    <a:pt x="531685" y="22148"/>
                  </a:lnTo>
                  <a:lnTo>
                    <a:pt x="531685" y="11074"/>
                  </a:lnTo>
                  <a:lnTo>
                    <a:pt x="531685" y="0"/>
                  </a:lnTo>
                  <a:close/>
                </a:path>
                <a:path w="631825" h="33654">
                  <a:moveTo>
                    <a:pt x="598144" y="0"/>
                  </a:moveTo>
                  <a:lnTo>
                    <a:pt x="587070" y="0"/>
                  </a:lnTo>
                  <a:lnTo>
                    <a:pt x="575995" y="0"/>
                  </a:lnTo>
                  <a:lnTo>
                    <a:pt x="564921" y="0"/>
                  </a:lnTo>
                  <a:lnTo>
                    <a:pt x="553847" y="0"/>
                  </a:lnTo>
                  <a:lnTo>
                    <a:pt x="553847" y="11074"/>
                  </a:lnTo>
                  <a:lnTo>
                    <a:pt x="553847" y="22148"/>
                  </a:lnTo>
                  <a:lnTo>
                    <a:pt x="564921" y="22148"/>
                  </a:lnTo>
                  <a:lnTo>
                    <a:pt x="564921" y="11074"/>
                  </a:lnTo>
                  <a:lnTo>
                    <a:pt x="575995" y="11074"/>
                  </a:lnTo>
                  <a:lnTo>
                    <a:pt x="587070" y="11074"/>
                  </a:lnTo>
                  <a:lnTo>
                    <a:pt x="598144" y="11074"/>
                  </a:lnTo>
                  <a:lnTo>
                    <a:pt x="598144" y="0"/>
                  </a:lnTo>
                  <a:close/>
                </a:path>
                <a:path w="631825" h="33654">
                  <a:moveTo>
                    <a:pt x="631380" y="0"/>
                  </a:moveTo>
                  <a:lnTo>
                    <a:pt x="620306" y="0"/>
                  </a:lnTo>
                  <a:lnTo>
                    <a:pt x="609231" y="0"/>
                  </a:lnTo>
                  <a:lnTo>
                    <a:pt x="598157" y="0"/>
                  </a:lnTo>
                  <a:lnTo>
                    <a:pt x="598157" y="11074"/>
                  </a:lnTo>
                  <a:lnTo>
                    <a:pt x="609231" y="11074"/>
                  </a:lnTo>
                  <a:lnTo>
                    <a:pt x="620306" y="11074"/>
                  </a:lnTo>
                  <a:lnTo>
                    <a:pt x="620306" y="22148"/>
                  </a:lnTo>
                  <a:lnTo>
                    <a:pt x="631380" y="22148"/>
                  </a:lnTo>
                  <a:lnTo>
                    <a:pt x="631380" y="11074"/>
                  </a:lnTo>
                  <a:lnTo>
                    <a:pt x="6313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91935" y="4059186"/>
              <a:ext cx="631825" cy="33655"/>
            </a:xfrm>
            <a:custGeom>
              <a:avLst/>
              <a:gdLst/>
              <a:ahLst/>
              <a:cxnLst/>
              <a:rect l="l" t="t" r="r" b="b"/>
              <a:pathLst>
                <a:path w="631825" h="33654">
                  <a:moveTo>
                    <a:pt x="11074" y="11074"/>
                  </a:moveTo>
                  <a:lnTo>
                    <a:pt x="0" y="11074"/>
                  </a:lnTo>
                  <a:lnTo>
                    <a:pt x="0" y="22148"/>
                  </a:lnTo>
                  <a:lnTo>
                    <a:pt x="0" y="33223"/>
                  </a:lnTo>
                  <a:lnTo>
                    <a:pt x="11074" y="33223"/>
                  </a:lnTo>
                  <a:lnTo>
                    <a:pt x="11074" y="22148"/>
                  </a:lnTo>
                  <a:lnTo>
                    <a:pt x="11074" y="11074"/>
                  </a:lnTo>
                  <a:close/>
                </a:path>
                <a:path w="631825" h="33654">
                  <a:moveTo>
                    <a:pt x="44297" y="11074"/>
                  </a:moveTo>
                  <a:lnTo>
                    <a:pt x="33223" y="11074"/>
                  </a:lnTo>
                  <a:lnTo>
                    <a:pt x="22148" y="11074"/>
                  </a:lnTo>
                  <a:lnTo>
                    <a:pt x="22148" y="22148"/>
                  </a:lnTo>
                  <a:lnTo>
                    <a:pt x="22148" y="33223"/>
                  </a:lnTo>
                  <a:lnTo>
                    <a:pt x="33223" y="33223"/>
                  </a:lnTo>
                  <a:lnTo>
                    <a:pt x="44297" y="33223"/>
                  </a:lnTo>
                  <a:lnTo>
                    <a:pt x="44297" y="22148"/>
                  </a:lnTo>
                  <a:lnTo>
                    <a:pt x="44297" y="11074"/>
                  </a:lnTo>
                  <a:close/>
                </a:path>
                <a:path w="631825" h="33654">
                  <a:moveTo>
                    <a:pt x="55384" y="11074"/>
                  </a:moveTo>
                  <a:lnTo>
                    <a:pt x="44310" y="11074"/>
                  </a:lnTo>
                  <a:lnTo>
                    <a:pt x="44310" y="22148"/>
                  </a:lnTo>
                  <a:lnTo>
                    <a:pt x="44310" y="33223"/>
                  </a:lnTo>
                  <a:lnTo>
                    <a:pt x="55384" y="33223"/>
                  </a:lnTo>
                  <a:lnTo>
                    <a:pt x="55384" y="22148"/>
                  </a:lnTo>
                  <a:lnTo>
                    <a:pt x="55384" y="11074"/>
                  </a:lnTo>
                  <a:close/>
                </a:path>
                <a:path w="631825" h="33654">
                  <a:moveTo>
                    <a:pt x="77533" y="11074"/>
                  </a:moveTo>
                  <a:lnTo>
                    <a:pt x="66459" y="11074"/>
                  </a:lnTo>
                  <a:lnTo>
                    <a:pt x="66459" y="22148"/>
                  </a:lnTo>
                  <a:lnTo>
                    <a:pt x="66459" y="33223"/>
                  </a:lnTo>
                  <a:lnTo>
                    <a:pt x="77533" y="33223"/>
                  </a:lnTo>
                  <a:lnTo>
                    <a:pt x="77533" y="22148"/>
                  </a:lnTo>
                  <a:lnTo>
                    <a:pt x="77533" y="11074"/>
                  </a:lnTo>
                  <a:close/>
                </a:path>
                <a:path w="631825" h="33654">
                  <a:moveTo>
                    <a:pt x="99682" y="11074"/>
                  </a:moveTo>
                  <a:lnTo>
                    <a:pt x="88607" y="11074"/>
                  </a:lnTo>
                  <a:lnTo>
                    <a:pt x="88607" y="22148"/>
                  </a:lnTo>
                  <a:lnTo>
                    <a:pt x="99682" y="22148"/>
                  </a:lnTo>
                  <a:lnTo>
                    <a:pt x="99682" y="11074"/>
                  </a:lnTo>
                  <a:close/>
                </a:path>
                <a:path w="631825" h="33654">
                  <a:moveTo>
                    <a:pt x="110769" y="11074"/>
                  </a:moveTo>
                  <a:lnTo>
                    <a:pt x="99695" y="11074"/>
                  </a:lnTo>
                  <a:lnTo>
                    <a:pt x="99695" y="22148"/>
                  </a:lnTo>
                  <a:lnTo>
                    <a:pt x="110769" y="22148"/>
                  </a:lnTo>
                  <a:lnTo>
                    <a:pt x="110769" y="11074"/>
                  </a:lnTo>
                  <a:close/>
                </a:path>
                <a:path w="631825" h="33654">
                  <a:moveTo>
                    <a:pt x="143992" y="22148"/>
                  </a:moveTo>
                  <a:lnTo>
                    <a:pt x="132918" y="22148"/>
                  </a:lnTo>
                  <a:lnTo>
                    <a:pt x="121843" y="22148"/>
                  </a:lnTo>
                  <a:lnTo>
                    <a:pt x="110769" y="22148"/>
                  </a:lnTo>
                  <a:lnTo>
                    <a:pt x="110769" y="33223"/>
                  </a:lnTo>
                  <a:lnTo>
                    <a:pt x="121843" y="33223"/>
                  </a:lnTo>
                  <a:lnTo>
                    <a:pt x="132918" y="33223"/>
                  </a:lnTo>
                  <a:lnTo>
                    <a:pt x="143992" y="33223"/>
                  </a:lnTo>
                  <a:lnTo>
                    <a:pt x="143992" y="22148"/>
                  </a:lnTo>
                  <a:close/>
                </a:path>
                <a:path w="631825" h="33654">
                  <a:moveTo>
                    <a:pt x="210451" y="11074"/>
                  </a:moveTo>
                  <a:lnTo>
                    <a:pt x="199377" y="11074"/>
                  </a:lnTo>
                  <a:lnTo>
                    <a:pt x="188302" y="11074"/>
                  </a:lnTo>
                  <a:lnTo>
                    <a:pt x="177228" y="11074"/>
                  </a:lnTo>
                  <a:lnTo>
                    <a:pt x="177228" y="22148"/>
                  </a:lnTo>
                  <a:lnTo>
                    <a:pt x="166154" y="22148"/>
                  </a:lnTo>
                  <a:lnTo>
                    <a:pt x="155079" y="22148"/>
                  </a:lnTo>
                  <a:lnTo>
                    <a:pt x="155079" y="33223"/>
                  </a:lnTo>
                  <a:lnTo>
                    <a:pt x="210451" y="33223"/>
                  </a:lnTo>
                  <a:lnTo>
                    <a:pt x="210451" y="22148"/>
                  </a:lnTo>
                  <a:lnTo>
                    <a:pt x="210451" y="11074"/>
                  </a:lnTo>
                  <a:close/>
                </a:path>
                <a:path w="631825" h="33654">
                  <a:moveTo>
                    <a:pt x="221538" y="22148"/>
                  </a:moveTo>
                  <a:lnTo>
                    <a:pt x="210464" y="22148"/>
                  </a:lnTo>
                  <a:lnTo>
                    <a:pt x="210464" y="33223"/>
                  </a:lnTo>
                  <a:lnTo>
                    <a:pt x="221538" y="33223"/>
                  </a:lnTo>
                  <a:lnTo>
                    <a:pt x="221538" y="22148"/>
                  </a:lnTo>
                  <a:close/>
                </a:path>
                <a:path w="631825" h="33654">
                  <a:moveTo>
                    <a:pt x="254762" y="22148"/>
                  </a:moveTo>
                  <a:lnTo>
                    <a:pt x="243687" y="22148"/>
                  </a:lnTo>
                  <a:lnTo>
                    <a:pt x="232613" y="22148"/>
                  </a:lnTo>
                  <a:lnTo>
                    <a:pt x="232613" y="33223"/>
                  </a:lnTo>
                  <a:lnTo>
                    <a:pt x="243687" y="33223"/>
                  </a:lnTo>
                  <a:lnTo>
                    <a:pt x="254762" y="33223"/>
                  </a:lnTo>
                  <a:lnTo>
                    <a:pt x="254762" y="22148"/>
                  </a:lnTo>
                  <a:close/>
                </a:path>
                <a:path w="631825" h="33654">
                  <a:moveTo>
                    <a:pt x="265836" y="0"/>
                  </a:moveTo>
                  <a:lnTo>
                    <a:pt x="265836" y="0"/>
                  </a:lnTo>
                  <a:lnTo>
                    <a:pt x="210464" y="0"/>
                  </a:lnTo>
                  <a:lnTo>
                    <a:pt x="210464" y="11074"/>
                  </a:lnTo>
                  <a:lnTo>
                    <a:pt x="221538" y="11074"/>
                  </a:lnTo>
                  <a:lnTo>
                    <a:pt x="221538" y="22148"/>
                  </a:lnTo>
                  <a:lnTo>
                    <a:pt x="232613" y="22148"/>
                  </a:lnTo>
                  <a:lnTo>
                    <a:pt x="232613" y="11074"/>
                  </a:lnTo>
                  <a:lnTo>
                    <a:pt x="243687" y="11074"/>
                  </a:lnTo>
                  <a:lnTo>
                    <a:pt x="254762" y="11074"/>
                  </a:lnTo>
                  <a:lnTo>
                    <a:pt x="254762" y="22148"/>
                  </a:lnTo>
                  <a:lnTo>
                    <a:pt x="265836" y="22148"/>
                  </a:lnTo>
                  <a:lnTo>
                    <a:pt x="265836" y="11074"/>
                  </a:lnTo>
                  <a:lnTo>
                    <a:pt x="265836" y="0"/>
                  </a:lnTo>
                  <a:close/>
                </a:path>
                <a:path w="631825" h="33654">
                  <a:moveTo>
                    <a:pt x="276923" y="0"/>
                  </a:moveTo>
                  <a:lnTo>
                    <a:pt x="265849" y="0"/>
                  </a:lnTo>
                  <a:lnTo>
                    <a:pt x="265849" y="11074"/>
                  </a:lnTo>
                  <a:lnTo>
                    <a:pt x="276923" y="11074"/>
                  </a:lnTo>
                  <a:lnTo>
                    <a:pt x="276923" y="0"/>
                  </a:lnTo>
                  <a:close/>
                </a:path>
                <a:path w="631825" h="33654">
                  <a:moveTo>
                    <a:pt x="287997" y="11074"/>
                  </a:moveTo>
                  <a:lnTo>
                    <a:pt x="276923" y="11074"/>
                  </a:lnTo>
                  <a:lnTo>
                    <a:pt x="276923" y="22148"/>
                  </a:lnTo>
                  <a:lnTo>
                    <a:pt x="287997" y="22148"/>
                  </a:lnTo>
                  <a:lnTo>
                    <a:pt x="287997" y="11074"/>
                  </a:lnTo>
                  <a:close/>
                </a:path>
                <a:path w="631825" h="33654">
                  <a:moveTo>
                    <a:pt x="299072" y="0"/>
                  </a:moveTo>
                  <a:lnTo>
                    <a:pt x="287997" y="0"/>
                  </a:lnTo>
                  <a:lnTo>
                    <a:pt x="287997" y="11074"/>
                  </a:lnTo>
                  <a:lnTo>
                    <a:pt x="299072" y="11074"/>
                  </a:lnTo>
                  <a:lnTo>
                    <a:pt x="299072" y="0"/>
                  </a:lnTo>
                  <a:close/>
                </a:path>
                <a:path w="631825" h="33654">
                  <a:moveTo>
                    <a:pt x="321221" y="22148"/>
                  </a:moveTo>
                  <a:lnTo>
                    <a:pt x="310146" y="22148"/>
                  </a:lnTo>
                  <a:lnTo>
                    <a:pt x="299072" y="22148"/>
                  </a:lnTo>
                  <a:lnTo>
                    <a:pt x="287997" y="22148"/>
                  </a:lnTo>
                  <a:lnTo>
                    <a:pt x="287997" y="33223"/>
                  </a:lnTo>
                  <a:lnTo>
                    <a:pt x="299072" y="33223"/>
                  </a:lnTo>
                  <a:lnTo>
                    <a:pt x="310146" y="33223"/>
                  </a:lnTo>
                  <a:lnTo>
                    <a:pt x="321221" y="33223"/>
                  </a:lnTo>
                  <a:lnTo>
                    <a:pt x="321221" y="22148"/>
                  </a:lnTo>
                  <a:close/>
                </a:path>
                <a:path w="631825" h="33654">
                  <a:moveTo>
                    <a:pt x="332308" y="11074"/>
                  </a:moveTo>
                  <a:lnTo>
                    <a:pt x="321233" y="11074"/>
                  </a:lnTo>
                  <a:lnTo>
                    <a:pt x="321233" y="22148"/>
                  </a:lnTo>
                  <a:lnTo>
                    <a:pt x="332308" y="22148"/>
                  </a:lnTo>
                  <a:lnTo>
                    <a:pt x="332308" y="11074"/>
                  </a:lnTo>
                  <a:close/>
                </a:path>
                <a:path w="631825" h="33654">
                  <a:moveTo>
                    <a:pt x="376605" y="0"/>
                  </a:moveTo>
                  <a:lnTo>
                    <a:pt x="365531" y="0"/>
                  </a:lnTo>
                  <a:lnTo>
                    <a:pt x="365531" y="11074"/>
                  </a:lnTo>
                  <a:lnTo>
                    <a:pt x="354457" y="11074"/>
                  </a:lnTo>
                  <a:lnTo>
                    <a:pt x="354457" y="0"/>
                  </a:lnTo>
                  <a:lnTo>
                    <a:pt x="343382" y="0"/>
                  </a:lnTo>
                  <a:lnTo>
                    <a:pt x="343382" y="11074"/>
                  </a:lnTo>
                  <a:lnTo>
                    <a:pt x="343382" y="22148"/>
                  </a:lnTo>
                  <a:lnTo>
                    <a:pt x="354457" y="22148"/>
                  </a:lnTo>
                  <a:lnTo>
                    <a:pt x="365531" y="22148"/>
                  </a:lnTo>
                  <a:lnTo>
                    <a:pt x="376605" y="22148"/>
                  </a:lnTo>
                  <a:lnTo>
                    <a:pt x="376605" y="11074"/>
                  </a:lnTo>
                  <a:lnTo>
                    <a:pt x="376605" y="0"/>
                  </a:lnTo>
                  <a:close/>
                </a:path>
                <a:path w="631825" h="33654">
                  <a:moveTo>
                    <a:pt x="409841" y="0"/>
                  </a:moveTo>
                  <a:lnTo>
                    <a:pt x="398767" y="0"/>
                  </a:lnTo>
                  <a:lnTo>
                    <a:pt x="398767" y="11074"/>
                  </a:lnTo>
                  <a:lnTo>
                    <a:pt x="387692" y="11074"/>
                  </a:lnTo>
                  <a:lnTo>
                    <a:pt x="376618" y="11074"/>
                  </a:lnTo>
                  <a:lnTo>
                    <a:pt x="376618" y="22148"/>
                  </a:lnTo>
                  <a:lnTo>
                    <a:pt x="387692" y="22148"/>
                  </a:lnTo>
                  <a:lnTo>
                    <a:pt x="398767" y="22148"/>
                  </a:lnTo>
                  <a:lnTo>
                    <a:pt x="409841" y="22148"/>
                  </a:lnTo>
                  <a:lnTo>
                    <a:pt x="409841" y="11074"/>
                  </a:lnTo>
                  <a:lnTo>
                    <a:pt x="409841" y="0"/>
                  </a:lnTo>
                  <a:close/>
                </a:path>
                <a:path w="631825" h="33654">
                  <a:moveTo>
                    <a:pt x="431990" y="0"/>
                  </a:moveTo>
                  <a:lnTo>
                    <a:pt x="420916" y="0"/>
                  </a:lnTo>
                  <a:lnTo>
                    <a:pt x="420916" y="11074"/>
                  </a:lnTo>
                  <a:lnTo>
                    <a:pt x="420916" y="22148"/>
                  </a:lnTo>
                  <a:lnTo>
                    <a:pt x="431990" y="22148"/>
                  </a:lnTo>
                  <a:lnTo>
                    <a:pt x="431990" y="11074"/>
                  </a:lnTo>
                  <a:lnTo>
                    <a:pt x="431990" y="0"/>
                  </a:lnTo>
                  <a:close/>
                </a:path>
                <a:path w="631825" h="33654">
                  <a:moveTo>
                    <a:pt x="487375" y="0"/>
                  </a:moveTo>
                  <a:lnTo>
                    <a:pt x="476300" y="0"/>
                  </a:lnTo>
                  <a:lnTo>
                    <a:pt x="476300" y="11074"/>
                  </a:lnTo>
                  <a:lnTo>
                    <a:pt x="465226" y="11074"/>
                  </a:lnTo>
                  <a:lnTo>
                    <a:pt x="465226" y="0"/>
                  </a:lnTo>
                  <a:lnTo>
                    <a:pt x="454152" y="0"/>
                  </a:lnTo>
                  <a:lnTo>
                    <a:pt x="454152" y="11074"/>
                  </a:lnTo>
                  <a:lnTo>
                    <a:pt x="454152" y="22148"/>
                  </a:lnTo>
                  <a:lnTo>
                    <a:pt x="465226" y="22148"/>
                  </a:lnTo>
                  <a:lnTo>
                    <a:pt x="476300" y="22148"/>
                  </a:lnTo>
                  <a:lnTo>
                    <a:pt x="487375" y="22148"/>
                  </a:lnTo>
                  <a:lnTo>
                    <a:pt x="487375" y="11074"/>
                  </a:lnTo>
                  <a:lnTo>
                    <a:pt x="487375" y="0"/>
                  </a:lnTo>
                  <a:close/>
                </a:path>
                <a:path w="631825" h="33654">
                  <a:moveTo>
                    <a:pt x="498462" y="0"/>
                  </a:moveTo>
                  <a:lnTo>
                    <a:pt x="487387" y="0"/>
                  </a:lnTo>
                  <a:lnTo>
                    <a:pt x="487387" y="11074"/>
                  </a:lnTo>
                  <a:lnTo>
                    <a:pt x="498462" y="11074"/>
                  </a:lnTo>
                  <a:lnTo>
                    <a:pt x="498462" y="0"/>
                  </a:lnTo>
                  <a:close/>
                </a:path>
                <a:path w="631825" h="33654">
                  <a:moveTo>
                    <a:pt x="509536" y="11074"/>
                  </a:moveTo>
                  <a:lnTo>
                    <a:pt x="498462" y="11074"/>
                  </a:lnTo>
                  <a:lnTo>
                    <a:pt x="498462" y="22148"/>
                  </a:lnTo>
                  <a:lnTo>
                    <a:pt x="509536" y="22148"/>
                  </a:lnTo>
                  <a:lnTo>
                    <a:pt x="509536" y="11074"/>
                  </a:lnTo>
                  <a:close/>
                </a:path>
                <a:path w="631825" h="33654">
                  <a:moveTo>
                    <a:pt x="531685" y="0"/>
                  </a:moveTo>
                  <a:lnTo>
                    <a:pt x="520611" y="0"/>
                  </a:lnTo>
                  <a:lnTo>
                    <a:pt x="509536" y="0"/>
                  </a:lnTo>
                  <a:lnTo>
                    <a:pt x="509536" y="11074"/>
                  </a:lnTo>
                  <a:lnTo>
                    <a:pt x="520611" y="11074"/>
                  </a:lnTo>
                  <a:lnTo>
                    <a:pt x="520611" y="22148"/>
                  </a:lnTo>
                  <a:lnTo>
                    <a:pt x="531685" y="22148"/>
                  </a:lnTo>
                  <a:lnTo>
                    <a:pt x="531685" y="11074"/>
                  </a:lnTo>
                  <a:lnTo>
                    <a:pt x="531685" y="0"/>
                  </a:lnTo>
                  <a:close/>
                </a:path>
                <a:path w="631825" h="33654">
                  <a:moveTo>
                    <a:pt x="564921" y="0"/>
                  </a:moveTo>
                  <a:lnTo>
                    <a:pt x="553847" y="0"/>
                  </a:lnTo>
                  <a:lnTo>
                    <a:pt x="553847" y="11074"/>
                  </a:lnTo>
                  <a:lnTo>
                    <a:pt x="553847" y="22148"/>
                  </a:lnTo>
                  <a:lnTo>
                    <a:pt x="564921" y="22148"/>
                  </a:lnTo>
                  <a:lnTo>
                    <a:pt x="564921" y="11074"/>
                  </a:lnTo>
                  <a:lnTo>
                    <a:pt x="564921" y="0"/>
                  </a:lnTo>
                  <a:close/>
                </a:path>
                <a:path w="631825" h="33654">
                  <a:moveTo>
                    <a:pt x="598144" y="0"/>
                  </a:moveTo>
                  <a:lnTo>
                    <a:pt x="587070" y="0"/>
                  </a:lnTo>
                  <a:lnTo>
                    <a:pt x="575995" y="0"/>
                  </a:lnTo>
                  <a:lnTo>
                    <a:pt x="575995" y="11074"/>
                  </a:lnTo>
                  <a:lnTo>
                    <a:pt x="575995" y="22148"/>
                  </a:lnTo>
                  <a:lnTo>
                    <a:pt x="587070" y="22148"/>
                  </a:lnTo>
                  <a:lnTo>
                    <a:pt x="598144" y="22148"/>
                  </a:lnTo>
                  <a:lnTo>
                    <a:pt x="598144" y="11074"/>
                  </a:lnTo>
                  <a:lnTo>
                    <a:pt x="598144" y="0"/>
                  </a:lnTo>
                  <a:close/>
                </a:path>
                <a:path w="631825" h="33654">
                  <a:moveTo>
                    <a:pt x="609231" y="0"/>
                  </a:moveTo>
                  <a:lnTo>
                    <a:pt x="598157" y="0"/>
                  </a:lnTo>
                  <a:lnTo>
                    <a:pt x="598157" y="11074"/>
                  </a:lnTo>
                  <a:lnTo>
                    <a:pt x="598157" y="22148"/>
                  </a:lnTo>
                  <a:lnTo>
                    <a:pt x="609231" y="22148"/>
                  </a:lnTo>
                  <a:lnTo>
                    <a:pt x="609231" y="11074"/>
                  </a:lnTo>
                  <a:lnTo>
                    <a:pt x="609231" y="0"/>
                  </a:lnTo>
                  <a:close/>
                </a:path>
                <a:path w="631825" h="33654">
                  <a:moveTo>
                    <a:pt x="631380" y="0"/>
                  </a:moveTo>
                  <a:lnTo>
                    <a:pt x="620306" y="0"/>
                  </a:lnTo>
                  <a:lnTo>
                    <a:pt x="620306" y="11074"/>
                  </a:lnTo>
                  <a:lnTo>
                    <a:pt x="620306" y="22148"/>
                  </a:lnTo>
                  <a:lnTo>
                    <a:pt x="631380" y="22148"/>
                  </a:lnTo>
                  <a:lnTo>
                    <a:pt x="631380" y="11074"/>
                  </a:lnTo>
                  <a:lnTo>
                    <a:pt x="6313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402082" y="4081335"/>
              <a:ext cx="133350" cy="11430"/>
            </a:xfrm>
            <a:custGeom>
              <a:avLst/>
              <a:gdLst/>
              <a:ahLst/>
              <a:cxnLst/>
              <a:rect l="l" t="t" r="r" b="b"/>
              <a:pathLst>
                <a:path w="133350" h="11429">
                  <a:moveTo>
                    <a:pt x="11074" y="0"/>
                  </a:moveTo>
                  <a:lnTo>
                    <a:pt x="0" y="0"/>
                  </a:lnTo>
                  <a:lnTo>
                    <a:pt x="0" y="11074"/>
                  </a:lnTo>
                  <a:lnTo>
                    <a:pt x="11074" y="11074"/>
                  </a:lnTo>
                  <a:lnTo>
                    <a:pt x="11074" y="0"/>
                  </a:lnTo>
                  <a:close/>
                </a:path>
                <a:path w="133350" h="11429">
                  <a:moveTo>
                    <a:pt x="33235" y="0"/>
                  </a:moveTo>
                  <a:lnTo>
                    <a:pt x="22161" y="0"/>
                  </a:lnTo>
                  <a:lnTo>
                    <a:pt x="11087" y="0"/>
                  </a:lnTo>
                  <a:lnTo>
                    <a:pt x="11087" y="11074"/>
                  </a:lnTo>
                  <a:lnTo>
                    <a:pt x="22161" y="11074"/>
                  </a:lnTo>
                  <a:lnTo>
                    <a:pt x="33235" y="11074"/>
                  </a:lnTo>
                  <a:lnTo>
                    <a:pt x="33235" y="0"/>
                  </a:lnTo>
                  <a:close/>
                </a:path>
                <a:path w="133350" h="11429">
                  <a:moveTo>
                    <a:pt x="66459" y="0"/>
                  </a:moveTo>
                  <a:lnTo>
                    <a:pt x="55384" y="0"/>
                  </a:lnTo>
                  <a:lnTo>
                    <a:pt x="55384" y="11074"/>
                  </a:lnTo>
                  <a:lnTo>
                    <a:pt x="66459" y="11074"/>
                  </a:lnTo>
                  <a:lnTo>
                    <a:pt x="66459" y="0"/>
                  </a:lnTo>
                  <a:close/>
                </a:path>
                <a:path w="133350" h="11429">
                  <a:moveTo>
                    <a:pt x="88620" y="0"/>
                  </a:moveTo>
                  <a:lnTo>
                    <a:pt x="77546" y="0"/>
                  </a:lnTo>
                  <a:lnTo>
                    <a:pt x="77546" y="11074"/>
                  </a:lnTo>
                  <a:lnTo>
                    <a:pt x="88620" y="11074"/>
                  </a:lnTo>
                  <a:lnTo>
                    <a:pt x="88620" y="0"/>
                  </a:lnTo>
                  <a:close/>
                </a:path>
                <a:path w="133350" h="11429">
                  <a:moveTo>
                    <a:pt x="121843" y="0"/>
                  </a:moveTo>
                  <a:lnTo>
                    <a:pt x="110769" y="0"/>
                  </a:lnTo>
                  <a:lnTo>
                    <a:pt x="99695" y="0"/>
                  </a:lnTo>
                  <a:lnTo>
                    <a:pt x="99695" y="11074"/>
                  </a:lnTo>
                  <a:lnTo>
                    <a:pt x="110769" y="11074"/>
                  </a:lnTo>
                  <a:lnTo>
                    <a:pt x="121843" y="11074"/>
                  </a:lnTo>
                  <a:lnTo>
                    <a:pt x="121843" y="0"/>
                  </a:lnTo>
                  <a:close/>
                </a:path>
                <a:path w="133350" h="11429">
                  <a:moveTo>
                    <a:pt x="132930" y="0"/>
                  </a:moveTo>
                  <a:lnTo>
                    <a:pt x="121856" y="0"/>
                  </a:lnTo>
                  <a:lnTo>
                    <a:pt x="121856" y="11074"/>
                  </a:lnTo>
                  <a:lnTo>
                    <a:pt x="132930" y="11074"/>
                  </a:lnTo>
                  <a:lnTo>
                    <a:pt x="13293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568236" y="4086872"/>
              <a:ext cx="155575" cy="0"/>
            </a:xfrm>
            <a:custGeom>
              <a:avLst/>
              <a:gdLst/>
              <a:ahLst/>
              <a:cxnLst/>
              <a:rect l="l" t="t" r="r" b="b"/>
              <a:pathLst>
                <a:path w="155575">
                  <a:moveTo>
                    <a:pt x="0" y="0"/>
                  </a:moveTo>
                  <a:lnTo>
                    <a:pt x="155079" y="0"/>
                  </a:lnTo>
                </a:path>
              </a:pathLst>
            </a:custGeom>
            <a:ln w="11074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91935" y="4092409"/>
              <a:ext cx="631825" cy="22225"/>
            </a:xfrm>
            <a:custGeom>
              <a:avLst/>
              <a:gdLst/>
              <a:ahLst/>
              <a:cxnLst/>
              <a:rect l="l" t="t" r="r" b="b"/>
              <a:pathLst>
                <a:path w="631825" h="22225">
                  <a:moveTo>
                    <a:pt x="11074" y="0"/>
                  </a:moveTo>
                  <a:lnTo>
                    <a:pt x="0" y="0"/>
                  </a:lnTo>
                  <a:lnTo>
                    <a:pt x="0" y="11074"/>
                  </a:lnTo>
                  <a:lnTo>
                    <a:pt x="0" y="22148"/>
                  </a:lnTo>
                  <a:lnTo>
                    <a:pt x="11074" y="22148"/>
                  </a:lnTo>
                  <a:lnTo>
                    <a:pt x="11074" y="11087"/>
                  </a:lnTo>
                  <a:lnTo>
                    <a:pt x="11074" y="0"/>
                  </a:lnTo>
                  <a:close/>
                </a:path>
                <a:path w="631825" h="22225">
                  <a:moveTo>
                    <a:pt x="77533" y="0"/>
                  </a:moveTo>
                  <a:lnTo>
                    <a:pt x="66459" y="0"/>
                  </a:lnTo>
                  <a:lnTo>
                    <a:pt x="66459" y="11087"/>
                  </a:lnTo>
                  <a:lnTo>
                    <a:pt x="77533" y="11087"/>
                  </a:lnTo>
                  <a:lnTo>
                    <a:pt x="77533" y="0"/>
                  </a:lnTo>
                  <a:close/>
                </a:path>
                <a:path w="631825" h="22225">
                  <a:moveTo>
                    <a:pt x="121843" y="0"/>
                  </a:moveTo>
                  <a:lnTo>
                    <a:pt x="110769" y="0"/>
                  </a:lnTo>
                  <a:lnTo>
                    <a:pt x="110769" y="11087"/>
                  </a:lnTo>
                  <a:lnTo>
                    <a:pt x="121843" y="11087"/>
                  </a:lnTo>
                  <a:lnTo>
                    <a:pt x="121843" y="0"/>
                  </a:lnTo>
                  <a:close/>
                </a:path>
                <a:path w="631825" h="22225">
                  <a:moveTo>
                    <a:pt x="155054" y="0"/>
                  </a:moveTo>
                  <a:lnTo>
                    <a:pt x="143992" y="0"/>
                  </a:lnTo>
                  <a:lnTo>
                    <a:pt x="143992" y="11087"/>
                  </a:lnTo>
                  <a:lnTo>
                    <a:pt x="155054" y="11087"/>
                  </a:lnTo>
                  <a:lnTo>
                    <a:pt x="155054" y="0"/>
                  </a:lnTo>
                  <a:close/>
                </a:path>
                <a:path w="631825" h="22225">
                  <a:moveTo>
                    <a:pt x="210451" y="0"/>
                  </a:moveTo>
                  <a:lnTo>
                    <a:pt x="210451" y="0"/>
                  </a:lnTo>
                  <a:lnTo>
                    <a:pt x="155079" y="0"/>
                  </a:lnTo>
                  <a:lnTo>
                    <a:pt x="155079" y="11087"/>
                  </a:lnTo>
                  <a:lnTo>
                    <a:pt x="210451" y="11087"/>
                  </a:lnTo>
                  <a:lnTo>
                    <a:pt x="210451" y="0"/>
                  </a:lnTo>
                  <a:close/>
                </a:path>
                <a:path w="631825" h="22225">
                  <a:moveTo>
                    <a:pt x="243687" y="0"/>
                  </a:moveTo>
                  <a:lnTo>
                    <a:pt x="232613" y="0"/>
                  </a:lnTo>
                  <a:lnTo>
                    <a:pt x="221538" y="0"/>
                  </a:lnTo>
                  <a:lnTo>
                    <a:pt x="221538" y="11087"/>
                  </a:lnTo>
                  <a:lnTo>
                    <a:pt x="232613" y="11087"/>
                  </a:lnTo>
                  <a:lnTo>
                    <a:pt x="243687" y="11087"/>
                  </a:lnTo>
                  <a:lnTo>
                    <a:pt x="243687" y="0"/>
                  </a:lnTo>
                  <a:close/>
                </a:path>
                <a:path w="631825" h="22225">
                  <a:moveTo>
                    <a:pt x="265836" y="0"/>
                  </a:moveTo>
                  <a:lnTo>
                    <a:pt x="254762" y="0"/>
                  </a:lnTo>
                  <a:lnTo>
                    <a:pt x="254762" y="11087"/>
                  </a:lnTo>
                  <a:lnTo>
                    <a:pt x="265836" y="11087"/>
                  </a:lnTo>
                  <a:lnTo>
                    <a:pt x="265836" y="0"/>
                  </a:lnTo>
                  <a:close/>
                </a:path>
                <a:path w="631825" h="22225">
                  <a:moveTo>
                    <a:pt x="276923" y="0"/>
                  </a:moveTo>
                  <a:lnTo>
                    <a:pt x="265849" y="0"/>
                  </a:lnTo>
                  <a:lnTo>
                    <a:pt x="265849" y="11087"/>
                  </a:lnTo>
                  <a:lnTo>
                    <a:pt x="276923" y="11087"/>
                  </a:lnTo>
                  <a:lnTo>
                    <a:pt x="276923" y="0"/>
                  </a:lnTo>
                  <a:close/>
                </a:path>
                <a:path w="631825" h="22225">
                  <a:moveTo>
                    <a:pt x="299072" y="0"/>
                  </a:moveTo>
                  <a:lnTo>
                    <a:pt x="287997" y="0"/>
                  </a:lnTo>
                  <a:lnTo>
                    <a:pt x="287997" y="11087"/>
                  </a:lnTo>
                  <a:lnTo>
                    <a:pt x="299072" y="11087"/>
                  </a:lnTo>
                  <a:lnTo>
                    <a:pt x="299072" y="0"/>
                  </a:lnTo>
                  <a:close/>
                </a:path>
                <a:path w="631825" h="22225">
                  <a:moveTo>
                    <a:pt x="343382" y="0"/>
                  </a:moveTo>
                  <a:lnTo>
                    <a:pt x="332308" y="0"/>
                  </a:lnTo>
                  <a:lnTo>
                    <a:pt x="332308" y="11087"/>
                  </a:lnTo>
                  <a:lnTo>
                    <a:pt x="343382" y="11087"/>
                  </a:lnTo>
                  <a:lnTo>
                    <a:pt x="343382" y="0"/>
                  </a:lnTo>
                  <a:close/>
                </a:path>
                <a:path w="631825" h="22225">
                  <a:moveTo>
                    <a:pt x="365531" y="0"/>
                  </a:moveTo>
                  <a:lnTo>
                    <a:pt x="354457" y="0"/>
                  </a:lnTo>
                  <a:lnTo>
                    <a:pt x="354457" y="11087"/>
                  </a:lnTo>
                  <a:lnTo>
                    <a:pt x="365531" y="11087"/>
                  </a:lnTo>
                  <a:lnTo>
                    <a:pt x="365531" y="0"/>
                  </a:lnTo>
                  <a:close/>
                </a:path>
                <a:path w="631825" h="22225">
                  <a:moveTo>
                    <a:pt x="398767" y="0"/>
                  </a:moveTo>
                  <a:lnTo>
                    <a:pt x="387692" y="0"/>
                  </a:lnTo>
                  <a:lnTo>
                    <a:pt x="387692" y="11087"/>
                  </a:lnTo>
                  <a:lnTo>
                    <a:pt x="398767" y="11087"/>
                  </a:lnTo>
                  <a:lnTo>
                    <a:pt x="398767" y="0"/>
                  </a:lnTo>
                  <a:close/>
                </a:path>
                <a:path w="631825" h="22225">
                  <a:moveTo>
                    <a:pt x="431990" y="0"/>
                  </a:moveTo>
                  <a:lnTo>
                    <a:pt x="420916" y="0"/>
                  </a:lnTo>
                  <a:lnTo>
                    <a:pt x="409841" y="0"/>
                  </a:lnTo>
                  <a:lnTo>
                    <a:pt x="409841" y="11087"/>
                  </a:lnTo>
                  <a:lnTo>
                    <a:pt x="420916" y="11087"/>
                  </a:lnTo>
                  <a:lnTo>
                    <a:pt x="431990" y="11087"/>
                  </a:lnTo>
                  <a:lnTo>
                    <a:pt x="431990" y="0"/>
                  </a:lnTo>
                  <a:close/>
                </a:path>
                <a:path w="631825" h="22225">
                  <a:moveTo>
                    <a:pt x="443077" y="0"/>
                  </a:moveTo>
                  <a:lnTo>
                    <a:pt x="432003" y="0"/>
                  </a:lnTo>
                  <a:lnTo>
                    <a:pt x="432003" y="11087"/>
                  </a:lnTo>
                  <a:lnTo>
                    <a:pt x="443077" y="11087"/>
                  </a:lnTo>
                  <a:lnTo>
                    <a:pt x="443077" y="0"/>
                  </a:lnTo>
                  <a:close/>
                </a:path>
                <a:path w="631825" h="22225">
                  <a:moveTo>
                    <a:pt x="487375" y="0"/>
                  </a:moveTo>
                  <a:lnTo>
                    <a:pt x="476300" y="0"/>
                  </a:lnTo>
                  <a:lnTo>
                    <a:pt x="465226" y="0"/>
                  </a:lnTo>
                  <a:lnTo>
                    <a:pt x="454152" y="0"/>
                  </a:lnTo>
                  <a:lnTo>
                    <a:pt x="454152" y="11087"/>
                  </a:lnTo>
                  <a:lnTo>
                    <a:pt x="465226" y="11087"/>
                  </a:lnTo>
                  <a:lnTo>
                    <a:pt x="476300" y="11087"/>
                  </a:lnTo>
                  <a:lnTo>
                    <a:pt x="487375" y="11087"/>
                  </a:lnTo>
                  <a:lnTo>
                    <a:pt x="487375" y="0"/>
                  </a:lnTo>
                  <a:close/>
                </a:path>
                <a:path w="631825" h="22225">
                  <a:moveTo>
                    <a:pt x="520611" y="0"/>
                  </a:moveTo>
                  <a:lnTo>
                    <a:pt x="509536" y="0"/>
                  </a:lnTo>
                  <a:lnTo>
                    <a:pt x="509536" y="11087"/>
                  </a:lnTo>
                  <a:lnTo>
                    <a:pt x="520611" y="11087"/>
                  </a:lnTo>
                  <a:lnTo>
                    <a:pt x="520611" y="0"/>
                  </a:lnTo>
                  <a:close/>
                </a:path>
                <a:path w="631825" h="22225">
                  <a:moveTo>
                    <a:pt x="564921" y="0"/>
                  </a:moveTo>
                  <a:lnTo>
                    <a:pt x="553847" y="0"/>
                  </a:lnTo>
                  <a:lnTo>
                    <a:pt x="553847" y="11087"/>
                  </a:lnTo>
                  <a:lnTo>
                    <a:pt x="564921" y="11087"/>
                  </a:lnTo>
                  <a:lnTo>
                    <a:pt x="564921" y="0"/>
                  </a:lnTo>
                  <a:close/>
                </a:path>
                <a:path w="631825" h="22225">
                  <a:moveTo>
                    <a:pt x="631380" y="0"/>
                  </a:moveTo>
                  <a:lnTo>
                    <a:pt x="620306" y="0"/>
                  </a:lnTo>
                  <a:lnTo>
                    <a:pt x="620306" y="11087"/>
                  </a:lnTo>
                  <a:lnTo>
                    <a:pt x="631380" y="11087"/>
                  </a:lnTo>
                  <a:lnTo>
                    <a:pt x="6313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103009" y="4109021"/>
              <a:ext cx="620395" cy="0"/>
            </a:xfrm>
            <a:custGeom>
              <a:avLst/>
              <a:gdLst/>
              <a:ahLst/>
              <a:cxnLst/>
              <a:rect l="l" t="t" r="r" b="b"/>
              <a:pathLst>
                <a:path w="620395">
                  <a:moveTo>
                    <a:pt x="0" y="0"/>
                  </a:moveTo>
                  <a:lnTo>
                    <a:pt x="620306" y="0"/>
                  </a:lnTo>
                </a:path>
              </a:pathLst>
            </a:custGeom>
            <a:ln w="11074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91935" y="4114571"/>
              <a:ext cx="532130" cy="22225"/>
            </a:xfrm>
            <a:custGeom>
              <a:avLst/>
              <a:gdLst/>
              <a:ahLst/>
              <a:cxnLst/>
              <a:rect l="l" t="t" r="r" b="b"/>
              <a:pathLst>
                <a:path w="532130" h="22225">
                  <a:moveTo>
                    <a:pt x="11074" y="11074"/>
                  </a:moveTo>
                  <a:lnTo>
                    <a:pt x="0" y="11074"/>
                  </a:lnTo>
                  <a:lnTo>
                    <a:pt x="0" y="22148"/>
                  </a:lnTo>
                  <a:lnTo>
                    <a:pt x="11074" y="22148"/>
                  </a:lnTo>
                  <a:lnTo>
                    <a:pt x="11074" y="11074"/>
                  </a:lnTo>
                  <a:close/>
                </a:path>
                <a:path w="532130" h="22225">
                  <a:moveTo>
                    <a:pt x="44297" y="11074"/>
                  </a:moveTo>
                  <a:lnTo>
                    <a:pt x="33223" y="11074"/>
                  </a:lnTo>
                  <a:lnTo>
                    <a:pt x="22148" y="11074"/>
                  </a:lnTo>
                  <a:lnTo>
                    <a:pt x="22148" y="22148"/>
                  </a:lnTo>
                  <a:lnTo>
                    <a:pt x="33223" y="22148"/>
                  </a:lnTo>
                  <a:lnTo>
                    <a:pt x="44297" y="22148"/>
                  </a:lnTo>
                  <a:lnTo>
                    <a:pt x="44297" y="11074"/>
                  </a:lnTo>
                  <a:close/>
                </a:path>
                <a:path w="532130" h="22225">
                  <a:moveTo>
                    <a:pt x="99682" y="0"/>
                  </a:moveTo>
                  <a:lnTo>
                    <a:pt x="88607" y="0"/>
                  </a:lnTo>
                  <a:lnTo>
                    <a:pt x="88607" y="11074"/>
                  </a:lnTo>
                  <a:lnTo>
                    <a:pt x="77533" y="11074"/>
                  </a:lnTo>
                  <a:lnTo>
                    <a:pt x="66459" y="11074"/>
                  </a:lnTo>
                  <a:lnTo>
                    <a:pt x="55384" y="11074"/>
                  </a:lnTo>
                  <a:lnTo>
                    <a:pt x="55384" y="22148"/>
                  </a:lnTo>
                  <a:lnTo>
                    <a:pt x="66459" y="22148"/>
                  </a:lnTo>
                  <a:lnTo>
                    <a:pt x="77533" y="22148"/>
                  </a:lnTo>
                  <a:lnTo>
                    <a:pt x="88607" y="22148"/>
                  </a:lnTo>
                  <a:lnTo>
                    <a:pt x="88607" y="11087"/>
                  </a:lnTo>
                  <a:lnTo>
                    <a:pt x="99682" y="11087"/>
                  </a:lnTo>
                  <a:lnTo>
                    <a:pt x="99682" y="0"/>
                  </a:lnTo>
                  <a:close/>
                </a:path>
                <a:path w="532130" h="22225">
                  <a:moveTo>
                    <a:pt x="110769" y="11074"/>
                  </a:moveTo>
                  <a:lnTo>
                    <a:pt x="99695" y="11074"/>
                  </a:lnTo>
                  <a:lnTo>
                    <a:pt x="99695" y="22148"/>
                  </a:lnTo>
                  <a:lnTo>
                    <a:pt x="110769" y="22148"/>
                  </a:lnTo>
                  <a:lnTo>
                    <a:pt x="110769" y="11074"/>
                  </a:lnTo>
                  <a:close/>
                </a:path>
                <a:path w="532130" h="22225">
                  <a:moveTo>
                    <a:pt x="155054" y="11074"/>
                  </a:moveTo>
                  <a:lnTo>
                    <a:pt x="143992" y="11074"/>
                  </a:lnTo>
                  <a:lnTo>
                    <a:pt x="132918" y="11074"/>
                  </a:lnTo>
                  <a:lnTo>
                    <a:pt x="132918" y="22148"/>
                  </a:lnTo>
                  <a:lnTo>
                    <a:pt x="143992" y="22148"/>
                  </a:lnTo>
                  <a:lnTo>
                    <a:pt x="155054" y="22148"/>
                  </a:lnTo>
                  <a:lnTo>
                    <a:pt x="155054" y="11074"/>
                  </a:lnTo>
                  <a:close/>
                </a:path>
                <a:path w="532130" h="22225">
                  <a:moveTo>
                    <a:pt x="188302" y="0"/>
                  </a:moveTo>
                  <a:lnTo>
                    <a:pt x="177228" y="0"/>
                  </a:lnTo>
                  <a:lnTo>
                    <a:pt x="177228" y="11074"/>
                  </a:lnTo>
                  <a:lnTo>
                    <a:pt x="177228" y="22148"/>
                  </a:lnTo>
                  <a:lnTo>
                    <a:pt x="188302" y="22148"/>
                  </a:lnTo>
                  <a:lnTo>
                    <a:pt x="188302" y="11087"/>
                  </a:lnTo>
                  <a:lnTo>
                    <a:pt x="188302" y="0"/>
                  </a:lnTo>
                  <a:close/>
                </a:path>
                <a:path w="532130" h="22225">
                  <a:moveTo>
                    <a:pt x="210451" y="0"/>
                  </a:moveTo>
                  <a:lnTo>
                    <a:pt x="199377" y="0"/>
                  </a:lnTo>
                  <a:lnTo>
                    <a:pt x="199377" y="11074"/>
                  </a:lnTo>
                  <a:lnTo>
                    <a:pt x="199377" y="22148"/>
                  </a:lnTo>
                  <a:lnTo>
                    <a:pt x="210451" y="22148"/>
                  </a:lnTo>
                  <a:lnTo>
                    <a:pt x="210451" y="11087"/>
                  </a:lnTo>
                  <a:lnTo>
                    <a:pt x="210451" y="0"/>
                  </a:lnTo>
                  <a:close/>
                </a:path>
                <a:path w="532130" h="22225">
                  <a:moveTo>
                    <a:pt x="254762" y="0"/>
                  </a:moveTo>
                  <a:lnTo>
                    <a:pt x="243687" y="0"/>
                  </a:lnTo>
                  <a:lnTo>
                    <a:pt x="243687" y="11074"/>
                  </a:lnTo>
                  <a:lnTo>
                    <a:pt x="232613" y="11074"/>
                  </a:lnTo>
                  <a:lnTo>
                    <a:pt x="232613" y="0"/>
                  </a:lnTo>
                  <a:lnTo>
                    <a:pt x="221538" y="0"/>
                  </a:lnTo>
                  <a:lnTo>
                    <a:pt x="221538" y="11087"/>
                  </a:lnTo>
                  <a:lnTo>
                    <a:pt x="232613" y="11087"/>
                  </a:lnTo>
                  <a:lnTo>
                    <a:pt x="232613" y="22148"/>
                  </a:lnTo>
                  <a:lnTo>
                    <a:pt x="243687" y="22148"/>
                  </a:lnTo>
                  <a:lnTo>
                    <a:pt x="243687" y="11087"/>
                  </a:lnTo>
                  <a:lnTo>
                    <a:pt x="254762" y="11087"/>
                  </a:lnTo>
                  <a:lnTo>
                    <a:pt x="254762" y="0"/>
                  </a:lnTo>
                  <a:close/>
                </a:path>
                <a:path w="532130" h="22225">
                  <a:moveTo>
                    <a:pt x="321221" y="11074"/>
                  </a:moveTo>
                  <a:lnTo>
                    <a:pt x="310146" y="11074"/>
                  </a:lnTo>
                  <a:lnTo>
                    <a:pt x="299072" y="11074"/>
                  </a:lnTo>
                  <a:lnTo>
                    <a:pt x="299072" y="0"/>
                  </a:lnTo>
                  <a:lnTo>
                    <a:pt x="287997" y="0"/>
                  </a:lnTo>
                  <a:lnTo>
                    <a:pt x="276923" y="0"/>
                  </a:lnTo>
                  <a:lnTo>
                    <a:pt x="265849" y="0"/>
                  </a:lnTo>
                  <a:lnTo>
                    <a:pt x="265849" y="11074"/>
                  </a:lnTo>
                  <a:lnTo>
                    <a:pt x="265849" y="22148"/>
                  </a:lnTo>
                  <a:lnTo>
                    <a:pt x="276923" y="22148"/>
                  </a:lnTo>
                  <a:lnTo>
                    <a:pt x="276923" y="11087"/>
                  </a:lnTo>
                  <a:lnTo>
                    <a:pt x="287997" y="11087"/>
                  </a:lnTo>
                  <a:lnTo>
                    <a:pt x="287997" y="22148"/>
                  </a:lnTo>
                  <a:lnTo>
                    <a:pt x="299072" y="22148"/>
                  </a:lnTo>
                  <a:lnTo>
                    <a:pt x="310146" y="22148"/>
                  </a:lnTo>
                  <a:lnTo>
                    <a:pt x="321221" y="22148"/>
                  </a:lnTo>
                  <a:lnTo>
                    <a:pt x="321221" y="11074"/>
                  </a:lnTo>
                  <a:close/>
                </a:path>
                <a:path w="532130" h="22225">
                  <a:moveTo>
                    <a:pt x="343382" y="0"/>
                  </a:moveTo>
                  <a:lnTo>
                    <a:pt x="332308" y="0"/>
                  </a:lnTo>
                  <a:lnTo>
                    <a:pt x="332308" y="11074"/>
                  </a:lnTo>
                  <a:lnTo>
                    <a:pt x="321233" y="11074"/>
                  </a:lnTo>
                  <a:lnTo>
                    <a:pt x="321233" y="22148"/>
                  </a:lnTo>
                  <a:lnTo>
                    <a:pt x="332308" y="22148"/>
                  </a:lnTo>
                  <a:lnTo>
                    <a:pt x="343382" y="22148"/>
                  </a:lnTo>
                  <a:lnTo>
                    <a:pt x="343382" y="11087"/>
                  </a:lnTo>
                  <a:lnTo>
                    <a:pt x="343382" y="0"/>
                  </a:lnTo>
                  <a:close/>
                </a:path>
                <a:path w="532130" h="22225">
                  <a:moveTo>
                    <a:pt x="376605" y="0"/>
                  </a:moveTo>
                  <a:lnTo>
                    <a:pt x="365531" y="0"/>
                  </a:lnTo>
                  <a:lnTo>
                    <a:pt x="365531" y="11074"/>
                  </a:lnTo>
                  <a:lnTo>
                    <a:pt x="365531" y="22148"/>
                  </a:lnTo>
                  <a:lnTo>
                    <a:pt x="376605" y="22148"/>
                  </a:lnTo>
                  <a:lnTo>
                    <a:pt x="376605" y="11087"/>
                  </a:lnTo>
                  <a:lnTo>
                    <a:pt x="376605" y="0"/>
                  </a:lnTo>
                  <a:close/>
                </a:path>
                <a:path w="532130" h="22225">
                  <a:moveTo>
                    <a:pt x="431990" y="0"/>
                  </a:moveTo>
                  <a:lnTo>
                    <a:pt x="420916" y="0"/>
                  </a:lnTo>
                  <a:lnTo>
                    <a:pt x="409841" y="0"/>
                  </a:lnTo>
                  <a:lnTo>
                    <a:pt x="398767" y="0"/>
                  </a:lnTo>
                  <a:lnTo>
                    <a:pt x="398767" y="11074"/>
                  </a:lnTo>
                  <a:lnTo>
                    <a:pt x="387692" y="11074"/>
                  </a:lnTo>
                  <a:lnTo>
                    <a:pt x="376618" y="11074"/>
                  </a:lnTo>
                  <a:lnTo>
                    <a:pt x="376618" y="22148"/>
                  </a:lnTo>
                  <a:lnTo>
                    <a:pt x="387692" y="22148"/>
                  </a:lnTo>
                  <a:lnTo>
                    <a:pt x="398767" y="22148"/>
                  </a:lnTo>
                  <a:lnTo>
                    <a:pt x="398767" y="11087"/>
                  </a:lnTo>
                  <a:lnTo>
                    <a:pt x="409841" y="11087"/>
                  </a:lnTo>
                  <a:lnTo>
                    <a:pt x="420916" y="11087"/>
                  </a:lnTo>
                  <a:lnTo>
                    <a:pt x="431990" y="11087"/>
                  </a:lnTo>
                  <a:lnTo>
                    <a:pt x="431990" y="0"/>
                  </a:lnTo>
                  <a:close/>
                </a:path>
                <a:path w="532130" h="22225">
                  <a:moveTo>
                    <a:pt x="465226" y="0"/>
                  </a:moveTo>
                  <a:lnTo>
                    <a:pt x="454152" y="0"/>
                  </a:lnTo>
                  <a:lnTo>
                    <a:pt x="443077" y="0"/>
                  </a:lnTo>
                  <a:lnTo>
                    <a:pt x="443077" y="11087"/>
                  </a:lnTo>
                  <a:lnTo>
                    <a:pt x="454152" y="11087"/>
                  </a:lnTo>
                  <a:lnTo>
                    <a:pt x="465226" y="11087"/>
                  </a:lnTo>
                  <a:lnTo>
                    <a:pt x="465226" y="0"/>
                  </a:lnTo>
                  <a:close/>
                </a:path>
                <a:path w="532130" h="22225">
                  <a:moveTo>
                    <a:pt x="531685" y="0"/>
                  </a:moveTo>
                  <a:lnTo>
                    <a:pt x="520611" y="0"/>
                  </a:lnTo>
                  <a:lnTo>
                    <a:pt x="520611" y="11087"/>
                  </a:lnTo>
                  <a:lnTo>
                    <a:pt x="531685" y="11087"/>
                  </a:lnTo>
                  <a:lnTo>
                    <a:pt x="53168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523938" y="4131182"/>
              <a:ext cx="199390" cy="0"/>
            </a:xfrm>
            <a:custGeom>
              <a:avLst/>
              <a:gdLst/>
              <a:ahLst/>
              <a:cxnLst/>
              <a:rect l="l" t="t" r="r" b="b"/>
              <a:pathLst>
                <a:path w="199390">
                  <a:moveTo>
                    <a:pt x="0" y="0"/>
                  </a:moveTo>
                  <a:lnTo>
                    <a:pt x="199377" y="0"/>
                  </a:lnTo>
                </a:path>
              </a:pathLst>
            </a:custGeom>
            <a:ln w="11074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91935" y="4136719"/>
              <a:ext cx="631825" cy="33655"/>
            </a:xfrm>
            <a:custGeom>
              <a:avLst/>
              <a:gdLst/>
              <a:ahLst/>
              <a:cxnLst/>
              <a:rect l="l" t="t" r="r" b="b"/>
              <a:pathLst>
                <a:path w="631825" h="33654">
                  <a:moveTo>
                    <a:pt x="44297" y="11074"/>
                  </a:moveTo>
                  <a:lnTo>
                    <a:pt x="33223" y="11074"/>
                  </a:lnTo>
                  <a:lnTo>
                    <a:pt x="22148" y="11074"/>
                  </a:lnTo>
                  <a:lnTo>
                    <a:pt x="22148" y="0"/>
                  </a:lnTo>
                  <a:lnTo>
                    <a:pt x="11074" y="0"/>
                  </a:lnTo>
                  <a:lnTo>
                    <a:pt x="0" y="0"/>
                  </a:lnTo>
                  <a:lnTo>
                    <a:pt x="0" y="11074"/>
                  </a:lnTo>
                  <a:lnTo>
                    <a:pt x="0" y="22148"/>
                  </a:lnTo>
                  <a:lnTo>
                    <a:pt x="11074" y="22148"/>
                  </a:lnTo>
                  <a:lnTo>
                    <a:pt x="22148" y="22148"/>
                  </a:lnTo>
                  <a:lnTo>
                    <a:pt x="22148" y="33235"/>
                  </a:lnTo>
                  <a:lnTo>
                    <a:pt x="33223" y="33235"/>
                  </a:lnTo>
                  <a:lnTo>
                    <a:pt x="44297" y="33235"/>
                  </a:lnTo>
                  <a:lnTo>
                    <a:pt x="44297" y="22148"/>
                  </a:lnTo>
                  <a:lnTo>
                    <a:pt x="44297" y="11074"/>
                  </a:lnTo>
                  <a:close/>
                </a:path>
                <a:path w="631825" h="33654">
                  <a:moveTo>
                    <a:pt x="55384" y="11074"/>
                  </a:moveTo>
                  <a:lnTo>
                    <a:pt x="44310" y="11074"/>
                  </a:lnTo>
                  <a:lnTo>
                    <a:pt x="44310" y="22148"/>
                  </a:lnTo>
                  <a:lnTo>
                    <a:pt x="55384" y="22148"/>
                  </a:lnTo>
                  <a:lnTo>
                    <a:pt x="55384" y="11074"/>
                  </a:lnTo>
                  <a:close/>
                </a:path>
                <a:path w="631825" h="33654">
                  <a:moveTo>
                    <a:pt x="66459" y="0"/>
                  </a:moveTo>
                  <a:lnTo>
                    <a:pt x="55384" y="0"/>
                  </a:lnTo>
                  <a:lnTo>
                    <a:pt x="55384" y="11074"/>
                  </a:lnTo>
                  <a:lnTo>
                    <a:pt x="66459" y="11074"/>
                  </a:lnTo>
                  <a:lnTo>
                    <a:pt x="66459" y="0"/>
                  </a:lnTo>
                  <a:close/>
                </a:path>
                <a:path w="631825" h="33654">
                  <a:moveTo>
                    <a:pt x="88607" y="11074"/>
                  </a:moveTo>
                  <a:lnTo>
                    <a:pt x="77533" y="11074"/>
                  </a:lnTo>
                  <a:lnTo>
                    <a:pt x="66459" y="11074"/>
                  </a:lnTo>
                  <a:lnTo>
                    <a:pt x="66459" y="22148"/>
                  </a:lnTo>
                  <a:lnTo>
                    <a:pt x="77533" y="22148"/>
                  </a:lnTo>
                  <a:lnTo>
                    <a:pt x="88607" y="22148"/>
                  </a:lnTo>
                  <a:lnTo>
                    <a:pt x="88607" y="11074"/>
                  </a:lnTo>
                  <a:close/>
                </a:path>
                <a:path w="631825" h="33654">
                  <a:moveTo>
                    <a:pt x="99682" y="0"/>
                  </a:moveTo>
                  <a:lnTo>
                    <a:pt x="88607" y="0"/>
                  </a:lnTo>
                  <a:lnTo>
                    <a:pt x="88607" y="11074"/>
                  </a:lnTo>
                  <a:lnTo>
                    <a:pt x="99682" y="11074"/>
                  </a:lnTo>
                  <a:lnTo>
                    <a:pt x="99682" y="0"/>
                  </a:lnTo>
                  <a:close/>
                </a:path>
                <a:path w="631825" h="33654">
                  <a:moveTo>
                    <a:pt x="110769" y="22148"/>
                  </a:moveTo>
                  <a:lnTo>
                    <a:pt x="99695" y="22148"/>
                  </a:lnTo>
                  <a:lnTo>
                    <a:pt x="99695" y="33235"/>
                  </a:lnTo>
                  <a:lnTo>
                    <a:pt x="110769" y="33235"/>
                  </a:lnTo>
                  <a:lnTo>
                    <a:pt x="110769" y="22148"/>
                  </a:lnTo>
                  <a:close/>
                </a:path>
                <a:path w="631825" h="33654">
                  <a:moveTo>
                    <a:pt x="121843" y="0"/>
                  </a:moveTo>
                  <a:lnTo>
                    <a:pt x="110769" y="0"/>
                  </a:lnTo>
                  <a:lnTo>
                    <a:pt x="99695" y="0"/>
                  </a:lnTo>
                  <a:lnTo>
                    <a:pt x="99695" y="11074"/>
                  </a:lnTo>
                  <a:lnTo>
                    <a:pt x="110769" y="11074"/>
                  </a:lnTo>
                  <a:lnTo>
                    <a:pt x="110769" y="22148"/>
                  </a:lnTo>
                  <a:lnTo>
                    <a:pt x="121843" y="22148"/>
                  </a:lnTo>
                  <a:lnTo>
                    <a:pt x="121843" y="11074"/>
                  </a:lnTo>
                  <a:lnTo>
                    <a:pt x="121843" y="0"/>
                  </a:lnTo>
                  <a:close/>
                </a:path>
                <a:path w="631825" h="33654">
                  <a:moveTo>
                    <a:pt x="143992" y="11074"/>
                  </a:moveTo>
                  <a:lnTo>
                    <a:pt x="132918" y="11074"/>
                  </a:lnTo>
                  <a:lnTo>
                    <a:pt x="132918" y="22148"/>
                  </a:lnTo>
                  <a:lnTo>
                    <a:pt x="143992" y="22148"/>
                  </a:lnTo>
                  <a:lnTo>
                    <a:pt x="143992" y="11074"/>
                  </a:lnTo>
                  <a:close/>
                </a:path>
                <a:path w="631825" h="33654">
                  <a:moveTo>
                    <a:pt x="155054" y="22148"/>
                  </a:moveTo>
                  <a:lnTo>
                    <a:pt x="143992" y="22148"/>
                  </a:lnTo>
                  <a:lnTo>
                    <a:pt x="143992" y="33235"/>
                  </a:lnTo>
                  <a:lnTo>
                    <a:pt x="155054" y="33235"/>
                  </a:lnTo>
                  <a:lnTo>
                    <a:pt x="155054" y="22148"/>
                  </a:lnTo>
                  <a:close/>
                </a:path>
                <a:path w="631825" h="33654">
                  <a:moveTo>
                    <a:pt x="210451" y="11074"/>
                  </a:moveTo>
                  <a:lnTo>
                    <a:pt x="199377" y="11074"/>
                  </a:lnTo>
                  <a:lnTo>
                    <a:pt x="199377" y="22148"/>
                  </a:lnTo>
                  <a:lnTo>
                    <a:pt x="188302" y="22148"/>
                  </a:lnTo>
                  <a:lnTo>
                    <a:pt x="177228" y="22148"/>
                  </a:lnTo>
                  <a:lnTo>
                    <a:pt x="177228" y="11074"/>
                  </a:lnTo>
                  <a:lnTo>
                    <a:pt x="166154" y="11074"/>
                  </a:lnTo>
                  <a:lnTo>
                    <a:pt x="166154" y="0"/>
                  </a:lnTo>
                  <a:lnTo>
                    <a:pt x="155079" y="0"/>
                  </a:lnTo>
                  <a:lnTo>
                    <a:pt x="155079" y="11074"/>
                  </a:lnTo>
                  <a:lnTo>
                    <a:pt x="155079" y="22148"/>
                  </a:lnTo>
                  <a:lnTo>
                    <a:pt x="155079" y="33235"/>
                  </a:lnTo>
                  <a:lnTo>
                    <a:pt x="166154" y="33235"/>
                  </a:lnTo>
                  <a:lnTo>
                    <a:pt x="177228" y="33235"/>
                  </a:lnTo>
                  <a:lnTo>
                    <a:pt x="188302" y="33235"/>
                  </a:lnTo>
                  <a:lnTo>
                    <a:pt x="199377" y="33235"/>
                  </a:lnTo>
                  <a:lnTo>
                    <a:pt x="210451" y="33235"/>
                  </a:lnTo>
                  <a:lnTo>
                    <a:pt x="210451" y="22148"/>
                  </a:lnTo>
                  <a:lnTo>
                    <a:pt x="210451" y="11074"/>
                  </a:lnTo>
                  <a:close/>
                </a:path>
                <a:path w="631825" h="33654">
                  <a:moveTo>
                    <a:pt x="254762" y="22148"/>
                  </a:moveTo>
                  <a:lnTo>
                    <a:pt x="243687" y="22148"/>
                  </a:lnTo>
                  <a:lnTo>
                    <a:pt x="232613" y="22148"/>
                  </a:lnTo>
                  <a:lnTo>
                    <a:pt x="232613" y="11074"/>
                  </a:lnTo>
                  <a:lnTo>
                    <a:pt x="243687" y="11074"/>
                  </a:lnTo>
                  <a:lnTo>
                    <a:pt x="243687" y="0"/>
                  </a:lnTo>
                  <a:lnTo>
                    <a:pt x="232613" y="0"/>
                  </a:lnTo>
                  <a:lnTo>
                    <a:pt x="221538" y="0"/>
                  </a:lnTo>
                  <a:lnTo>
                    <a:pt x="210464" y="0"/>
                  </a:lnTo>
                  <a:lnTo>
                    <a:pt x="210464" y="11074"/>
                  </a:lnTo>
                  <a:lnTo>
                    <a:pt x="221538" y="11074"/>
                  </a:lnTo>
                  <a:lnTo>
                    <a:pt x="221538" y="22148"/>
                  </a:lnTo>
                  <a:lnTo>
                    <a:pt x="221538" y="33235"/>
                  </a:lnTo>
                  <a:lnTo>
                    <a:pt x="232613" y="33235"/>
                  </a:lnTo>
                  <a:lnTo>
                    <a:pt x="243687" y="33235"/>
                  </a:lnTo>
                  <a:lnTo>
                    <a:pt x="254762" y="33235"/>
                  </a:lnTo>
                  <a:lnTo>
                    <a:pt x="254762" y="22148"/>
                  </a:lnTo>
                  <a:close/>
                </a:path>
                <a:path w="631825" h="33654">
                  <a:moveTo>
                    <a:pt x="265836" y="0"/>
                  </a:moveTo>
                  <a:lnTo>
                    <a:pt x="254762" y="0"/>
                  </a:lnTo>
                  <a:lnTo>
                    <a:pt x="254762" y="11074"/>
                  </a:lnTo>
                  <a:lnTo>
                    <a:pt x="265836" y="11074"/>
                  </a:lnTo>
                  <a:lnTo>
                    <a:pt x="265836" y="0"/>
                  </a:lnTo>
                  <a:close/>
                </a:path>
                <a:path w="631825" h="33654">
                  <a:moveTo>
                    <a:pt x="276923" y="0"/>
                  </a:moveTo>
                  <a:lnTo>
                    <a:pt x="265849" y="0"/>
                  </a:lnTo>
                  <a:lnTo>
                    <a:pt x="265849" y="11074"/>
                  </a:lnTo>
                  <a:lnTo>
                    <a:pt x="276923" y="11074"/>
                  </a:lnTo>
                  <a:lnTo>
                    <a:pt x="276923" y="0"/>
                  </a:lnTo>
                  <a:close/>
                </a:path>
                <a:path w="631825" h="33654">
                  <a:moveTo>
                    <a:pt x="287997" y="11074"/>
                  </a:moveTo>
                  <a:lnTo>
                    <a:pt x="276923" y="11074"/>
                  </a:lnTo>
                  <a:lnTo>
                    <a:pt x="276923" y="22148"/>
                  </a:lnTo>
                  <a:lnTo>
                    <a:pt x="265849" y="22148"/>
                  </a:lnTo>
                  <a:lnTo>
                    <a:pt x="265849" y="33235"/>
                  </a:lnTo>
                  <a:lnTo>
                    <a:pt x="276923" y="33235"/>
                  </a:lnTo>
                  <a:lnTo>
                    <a:pt x="287997" y="33235"/>
                  </a:lnTo>
                  <a:lnTo>
                    <a:pt x="287997" y="22148"/>
                  </a:lnTo>
                  <a:lnTo>
                    <a:pt x="287997" y="11074"/>
                  </a:lnTo>
                  <a:close/>
                </a:path>
                <a:path w="631825" h="33654">
                  <a:moveTo>
                    <a:pt x="321221" y="11074"/>
                  </a:moveTo>
                  <a:lnTo>
                    <a:pt x="310146" y="11074"/>
                  </a:lnTo>
                  <a:lnTo>
                    <a:pt x="299072" y="11074"/>
                  </a:lnTo>
                  <a:lnTo>
                    <a:pt x="299072" y="22148"/>
                  </a:lnTo>
                  <a:lnTo>
                    <a:pt x="310146" y="22148"/>
                  </a:lnTo>
                  <a:lnTo>
                    <a:pt x="310146" y="33235"/>
                  </a:lnTo>
                  <a:lnTo>
                    <a:pt x="321221" y="33235"/>
                  </a:lnTo>
                  <a:lnTo>
                    <a:pt x="321221" y="22148"/>
                  </a:lnTo>
                  <a:lnTo>
                    <a:pt x="321221" y="11074"/>
                  </a:lnTo>
                  <a:close/>
                </a:path>
                <a:path w="631825" h="33654">
                  <a:moveTo>
                    <a:pt x="354457" y="0"/>
                  </a:moveTo>
                  <a:lnTo>
                    <a:pt x="343382" y="0"/>
                  </a:lnTo>
                  <a:lnTo>
                    <a:pt x="332308" y="0"/>
                  </a:lnTo>
                  <a:lnTo>
                    <a:pt x="321233" y="0"/>
                  </a:lnTo>
                  <a:lnTo>
                    <a:pt x="321233" y="11074"/>
                  </a:lnTo>
                  <a:lnTo>
                    <a:pt x="321233" y="22148"/>
                  </a:lnTo>
                  <a:lnTo>
                    <a:pt x="321233" y="33235"/>
                  </a:lnTo>
                  <a:lnTo>
                    <a:pt x="332308" y="33235"/>
                  </a:lnTo>
                  <a:lnTo>
                    <a:pt x="343382" y="33235"/>
                  </a:lnTo>
                  <a:lnTo>
                    <a:pt x="343382" y="22148"/>
                  </a:lnTo>
                  <a:lnTo>
                    <a:pt x="343382" y="11074"/>
                  </a:lnTo>
                  <a:lnTo>
                    <a:pt x="354457" y="11074"/>
                  </a:lnTo>
                  <a:lnTo>
                    <a:pt x="354457" y="0"/>
                  </a:lnTo>
                  <a:close/>
                </a:path>
                <a:path w="631825" h="33654">
                  <a:moveTo>
                    <a:pt x="365531" y="11074"/>
                  </a:moveTo>
                  <a:lnTo>
                    <a:pt x="354457" y="11074"/>
                  </a:lnTo>
                  <a:lnTo>
                    <a:pt x="354457" y="22148"/>
                  </a:lnTo>
                  <a:lnTo>
                    <a:pt x="365531" y="22148"/>
                  </a:lnTo>
                  <a:lnTo>
                    <a:pt x="365531" y="11074"/>
                  </a:lnTo>
                  <a:close/>
                </a:path>
                <a:path w="631825" h="33654">
                  <a:moveTo>
                    <a:pt x="376605" y="0"/>
                  </a:moveTo>
                  <a:lnTo>
                    <a:pt x="365531" y="0"/>
                  </a:lnTo>
                  <a:lnTo>
                    <a:pt x="365531" y="11074"/>
                  </a:lnTo>
                  <a:lnTo>
                    <a:pt x="376605" y="11074"/>
                  </a:lnTo>
                  <a:lnTo>
                    <a:pt x="376605" y="0"/>
                  </a:lnTo>
                  <a:close/>
                </a:path>
                <a:path w="631825" h="33654">
                  <a:moveTo>
                    <a:pt x="398767" y="11074"/>
                  </a:moveTo>
                  <a:lnTo>
                    <a:pt x="387692" y="11074"/>
                  </a:lnTo>
                  <a:lnTo>
                    <a:pt x="387692" y="22148"/>
                  </a:lnTo>
                  <a:lnTo>
                    <a:pt x="398767" y="22148"/>
                  </a:lnTo>
                  <a:lnTo>
                    <a:pt x="398767" y="11074"/>
                  </a:lnTo>
                  <a:close/>
                </a:path>
                <a:path w="631825" h="33654">
                  <a:moveTo>
                    <a:pt x="420916" y="0"/>
                  </a:moveTo>
                  <a:lnTo>
                    <a:pt x="409841" y="0"/>
                  </a:lnTo>
                  <a:lnTo>
                    <a:pt x="398767" y="0"/>
                  </a:lnTo>
                  <a:lnTo>
                    <a:pt x="398767" y="11074"/>
                  </a:lnTo>
                  <a:lnTo>
                    <a:pt x="409841" y="11074"/>
                  </a:lnTo>
                  <a:lnTo>
                    <a:pt x="409841" y="22148"/>
                  </a:lnTo>
                  <a:lnTo>
                    <a:pt x="420916" y="22148"/>
                  </a:lnTo>
                  <a:lnTo>
                    <a:pt x="420916" y="11074"/>
                  </a:lnTo>
                  <a:lnTo>
                    <a:pt x="420916" y="0"/>
                  </a:lnTo>
                  <a:close/>
                </a:path>
                <a:path w="631825" h="33654">
                  <a:moveTo>
                    <a:pt x="443077" y="11074"/>
                  </a:moveTo>
                  <a:lnTo>
                    <a:pt x="432003" y="11074"/>
                  </a:lnTo>
                  <a:lnTo>
                    <a:pt x="432003" y="22148"/>
                  </a:lnTo>
                  <a:lnTo>
                    <a:pt x="443077" y="22148"/>
                  </a:lnTo>
                  <a:lnTo>
                    <a:pt x="443077" y="11074"/>
                  </a:lnTo>
                  <a:close/>
                </a:path>
                <a:path w="631825" h="33654">
                  <a:moveTo>
                    <a:pt x="476300" y="0"/>
                  </a:moveTo>
                  <a:lnTo>
                    <a:pt x="465226" y="0"/>
                  </a:lnTo>
                  <a:lnTo>
                    <a:pt x="454152" y="0"/>
                  </a:lnTo>
                  <a:lnTo>
                    <a:pt x="454152" y="11074"/>
                  </a:lnTo>
                  <a:lnTo>
                    <a:pt x="454152" y="22148"/>
                  </a:lnTo>
                  <a:lnTo>
                    <a:pt x="465226" y="22148"/>
                  </a:lnTo>
                  <a:lnTo>
                    <a:pt x="476300" y="22148"/>
                  </a:lnTo>
                  <a:lnTo>
                    <a:pt x="476300" y="11074"/>
                  </a:lnTo>
                  <a:lnTo>
                    <a:pt x="476300" y="0"/>
                  </a:lnTo>
                  <a:close/>
                </a:path>
                <a:path w="631825" h="33654">
                  <a:moveTo>
                    <a:pt x="520611" y="11074"/>
                  </a:moveTo>
                  <a:lnTo>
                    <a:pt x="509536" y="11074"/>
                  </a:lnTo>
                  <a:lnTo>
                    <a:pt x="498462" y="11074"/>
                  </a:lnTo>
                  <a:lnTo>
                    <a:pt x="498462" y="22148"/>
                  </a:lnTo>
                  <a:lnTo>
                    <a:pt x="509536" y="22148"/>
                  </a:lnTo>
                  <a:lnTo>
                    <a:pt x="520611" y="22148"/>
                  </a:lnTo>
                  <a:lnTo>
                    <a:pt x="520611" y="11074"/>
                  </a:lnTo>
                  <a:close/>
                </a:path>
                <a:path w="631825" h="33654">
                  <a:moveTo>
                    <a:pt x="542759" y="0"/>
                  </a:moveTo>
                  <a:lnTo>
                    <a:pt x="531685" y="0"/>
                  </a:lnTo>
                  <a:lnTo>
                    <a:pt x="520611" y="0"/>
                  </a:lnTo>
                  <a:lnTo>
                    <a:pt x="520611" y="11074"/>
                  </a:lnTo>
                  <a:lnTo>
                    <a:pt x="531685" y="11074"/>
                  </a:lnTo>
                  <a:lnTo>
                    <a:pt x="542759" y="11074"/>
                  </a:lnTo>
                  <a:lnTo>
                    <a:pt x="542759" y="0"/>
                  </a:lnTo>
                  <a:close/>
                </a:path>
                <a:path w="631825" h="33654">
                  <a:moveTo>
                    <a:pt x="553847" y="0"/>
                  </a:moveTo>
                  <a:lnTo>
                    <a:pt x="542772" y="0"/>
                  </a:lnTo>
                  <a:lnTo>
                    <a:pt x="542772" y="11074"/>
                  </a:lnTo>
                  <a:lnTo>
                    <a:pt x="553847" y="11074"/>
                  </a:lnTo>
                  <a:lnTo>
                    <a:pt x="553847" y="0"/>
                  </a:lnTo>
                  <a:close/>
                </a:path>
                <a:path w="631825" h="33654">
                  <a:moveTo>
                    <a:pt x="575995" y="0"/>
                  </a:moveTo>
                  <a:lnTo>
                    <a:pt x="564921" y="0"/>
                  </a:lnTo>
                  <a:lnTo>
                    <a:pt x="564921" y="11074"/>
                  </a:lnTo>
                  <a:lnTo>
                    <a:pt x="575995" y="11074"/>
                  </a:lnTo>
                  <a:lnTo>
                    <a:pt x="575995" y="0"/>
                  </a:lnTo>
                  <a:close/>
                </a:path>
                <a:path w="631825" h="33654">
                  <a:moveTo>
                    <a:pt x="598144" y="0"/>
                  </a:moveTo>
                  <a:lnTo>
                    <a:pt x="587070" y="0"/>
                  </a:lnTo>
                  <a:lnTo>
                    <a:pt x="587070" y="11074"/>
                  </a:lnTo>
                  <a:lnTo>
                    <a:pt x="598144" y="11074"/>
                  </a:lnTo>
                  <a:lnTo>
                    <a:pt x="598144" y="0"/>
                  </a:lnTo>
                  <a:close/>
                </a:path>
                <a:path w="631825" h="33654">
                  <a:moveTo>
                    <a:pt x="631380" y="0"/>
                  </a:moveTo>
                  <a:lnTo>
                    <a:pt x="620306" y="0"/>
                  </a:lnTo>
                  <a:lnTo>
                    <a:pt x="620306" y="11074"/>
                  </a:lnTo>
                  <a:lnTo>
                    <a:pt x="609231" y="11074"/>
                  </a:lnTo>
                  <a:lnTo>
                    <a:pt x="609231" y="22148"/>
                  </a:lnTo>
                  <a:lnTo>
                    <a:pt x="620306" y="22148"/>
                  </a:lnTo>
                  <a:lnTo>
                    <a:pt x="631380" y="22148"/>
                  </a:lnTo>
                  <a:lnTo>
                    <a:pt x="631380" y="11074"/>
                  </a:lnTo>
                  <a:lnTo>
                    <a:pt x="6313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424243" y="4158868"/>
              <a:ext cx="78105" cy="11430"/>
            </a:xfrm>
            <a:custGeom>
              <a:avLst/>
              <a:gdLst/>
              <a:ahLst/>
              <a:cxnLst/>
              <a:rect l="l" t="t" r="r" b="b"/>
              <a:pathLst>
                <a:path w="78104" h="11429">
                  <a:moveTo>
                    <a:pt x="33223" y="0"/>
                  </a:moveTo>
                  <a:lnTo>
                    <a:pt x="22148" y="0"/>
                  </a:lnTo>
                  <a:lnTo>
                    <a:pt x="11074" y="0"/>
                  </a:lnTo>
                  <a:lnTo>
                    <a:pt x="0" y="0"/>
                  </a:lnTo>
                  <a:lnTo>
                    <a:pt x="0" y="11087"/>
                  </a:lnTo>
                  <a:lnTo>
                    <a:pt x="11074" y="11087"/>
                  </a:lnTo>
                  <a:lnTo>
                    <a:pt x="22148" y="11087"/>
                  </a:lnTo>
                  <a:lnTo>
                    <a:pt x="33223" y="11087"/>
                  </a:lnTo>
                  <a:lnTo>
                    <a:pt x="33223" y="0"/>
                  </a:lnTo>
                  <a:close/>
                </a:path>
                <a:path w="78104" h="11429">
                  <a:moveTo>
                    <a:pt x="55384" y="0"/>
                  </a:moveTo>
                  <a:lnTo>
                    <a:pt x="44310" y="0"/>
                  </a:lnTo>
                  <a:lnTo>
                    <a:pt x="44310" y="11087"/>
                  </a:lnTo>
                  <a:lnTo>
                    <a:pt x="55384" y="11087"/>
                  </a:lnTo>
                  <a:lnTo>
                    <a:pt x="55384" y="0"/>
                  </a:lnTo>
                  <a:close/>
                </a:path>
                <a:path w="78104" h="11429">
                  <a:moveTo>
                    <a:pt x="77533" y="0"/>
                  </a:moveTo>
                  <a:lnTo>
                    <a:pt x="66459" y="0"/>
                  </a:lnTo>
                  <a:lnTo>
                    <a:pt x="66459" y="11087"/>
                  </a:lnTo>
                  <a:lnTo>
                    <a:pt x="77533" y="11087"/>
                  </a:lnTo>
                  <a:lnTo>
                    <a:pt x="7753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557161" y="4164406"/>
              <a:ext cx="133350" cy="0"/>
            </a:xfrm>
            <a:custGeom>
              <a:avLst/>
              <a:gdLst/>
              <a:ahLst/>
              <a:cxnLst/>
              <a:rect l="l" t="t" r="r" b="b"/>
              <a:pathLst>
                <a:path w="133350">
                  <a:moveTo>
                    <a:pt x="0" y="0"/>
                  </a:moveTo>
                  <a:lnTo>
                    <a:pt x="132918" y="0"/>
                  </a:lnTo>
                </a:path>
              </a:pathLst>
            </a:custGeom>
            <a:ln w="11074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91935" y="4169955"/>
              <a:ext cx="631825" cy="33655"/>
            </a:xfrm>
            <a:custGeom>
              <a:avLst/>
              <a:gdLst/>
              <a:ahLst/>
              <a:cxnLst/>
              <a:rect l="l" t="t" r="r" b="b"/>
              <a:pathLst>
                <a:path w="631825" h="33654">
                  <a:moveTo>
                    <a:pt x="11074" y="22148"/>
                  </a:moveTo>
                  <a:lnTo>
                    <a:pt x="0" y="22148"/>
                  </a:lnTo>
                  <a:lnTo>
                    <a:pt x="0" y="33223"/>
                  </a:lnTo>
                  <a:lnTo>
                    <a:pt x="11074" y="33223"/>
                  </a:lnTo>
                  <a:lnTo>
                    <a:pt x="11074" y="22148"/>
                  </a:lnTo>
                  <a:close/>
                </a:path>
                <a:path w="631825" h="33654">
                  <a:moveTo>
                    <a:pt x="22148" y="0"/>
                  </a:moveTo>
                  <a:lnTo>
                    <a:pt x="11074" y="0"/>
                  </a:lnTo>
                  <a:lnTo>
                    <a:pt x="11074" y="11087"/>
                  </a:lnTo>
                  <a:lnTo>
                    <a:pt x="22148" y="11087"/>
                  </a:lnTo>
                  <a:lnTo>
                    <a:pt x="22148" y="0"/>
                  </a:lnTo>
                  <a:close/>
                </a:path>
                <a:path w="631825" h="33654">
                  <a:moveTo>
                    <a:pt x="44297" y="0"/>
                  </a:moveTo>
                  <a:lnTo>
                    <a:pt x="33223" y="0"/>
                  </a:lnTo>
                  <a:lnTo>
                    <a:pt x="33223" y="11087"/>
                  </a:lnTo>
                  <a:lnTo>
                    <a:pt x="44297" y="11087"/>
                  </a:lnTo>
                  <a:lnTo>
                    <a:pt x="44297" y="0"/>
                  </a:lnTo>
                  <a:close/>
                </a:path>
                <a:path w="631825" h="33654">
                  <a:moveTo>
                    <a:pt x="99682" y="0"/>
                  </a:moveTo>
                  <a:lnTo>
                    <a:pt x="88607" y="0"/>
                  </a:lnTo>
                  <a:lnTo>
                    <a:pt x="77533" y="0"/>
                  </a:lnTo>
                  <a:lnTo>
                    <a:pt x="77533" y="11087"/>
                  </a:lnTo>
                  <a:lnTo>
                    <a:pt x="77533" y="22148"/>
                  </a:lnTo>
                  <a:lnTo>
                    <a:pt x="66459" y="22148"/>
                  </a:lnTo>
                  <a:lnTo>
                    <a:pt x="66459" y="11087"/>
                  </a:lnTo>
                  <a:lnTo>
                    <a:pt x="77533" y="11087"/>
                  </a:lnTo>
                  <a:lnTo>
                    <a:pt x="77533" y="0"/>
                  </a:lnTo>
                  <a:lnTo>
                    <a:pt x="66459" y="0"/>
                  </a:lnTo>
                  <a:lnTo>
                    <a:pt x="66459" y="11074"/>
                  </a:lnTo>
                  <a:lnTo>
                    <a:pt x="55384" y="11074"/>
                  </a:lnTo>
                  <a:lnTo>
                    <a:pt x="55384" y="0"/>
                  </a:lnTo>
                  <a:lnTo>
                    <a:pt x="44310" y="0"/>
                  </a:lnTo>
                  <a:lnTo>
                    <a:pt x="44310" y="11074"/>
                  </a:lnTo>
                  <a:lnTo>
                    <a:pt x="44310" y="22148"/>
                  </a:lnTo>
                  <a:lnTo>
                    <a:pt x="44310" y="33223"/>
                  </a:lnTo>
                  <a:lnTo>
                    <a:pt x="55384" y="33223"/>
                  </a:lnTo>
                  <a:lnTo>
                    <a:pt x="66459" y="33223"/>
                  </a:lnTo>
                  <a:lnTo>
                    <a:pt x="77533" y="33223"/>
                  </a:lnTo>
                  <a:lnTo>
                    <a:pt x="88607" y="33223"/>
                  </a:lnTo>
                  <a:lnTo>
                    <a:pt x="99682" y="33223"/>
                  </a:lnTo>
                  <a:lnTo>
                    <a:pt x="99682" y="22148"/>
                  </a:lnTo>
                  <a:lnTo>
                    <a:pt x="88607" y="22148"/>
                  </a:lnTo>
                  <a:lnTo>
                    <a:pt x="88607" y="11087"/>
                  </a:lnTo>
                  <a:lnTo>
                    <a:pt x="99682" y="11087"/>
                  </a:lnTo>
                  <a:lnTo>
                    <a:pt x="99682" y="0"/>
                  </a:lnTo>
                  <a:close/>
                </a:path>
                <a:path w="631825" h="33654">
                  <a:moveTo>
                    <a:pt x="121843" y="0"/>
                  </a:moveTo>
                  <a:lnTo>
                    <a:pt x="110769" y="0"/>
                  </a:lnTo>
                  <a:lnTo>
                    <a:pt x="99695" y="0"/>
                  </a:lnTo>
                  <a:lnTo>
                    <a:pt x="99695" y="11087"/>
                  </a:lnTo>
                  <a:lnTo>
                    <a:pt x="110769" y="11087"/>
                  </a:lnTo>
                  <a:lnTo>
                    <a:pt x="110769" y="22148"/>
                  </a:lnTo>
                  <a:lnTo>
                    <a:pt x="99695" y="22148"/>
                  </a:lnTo>
                  <a:lnTo>
                    <a:pt x="99695" y="33223"/>
                  </a:lnTo>
                  <a:lnTo>
                    <a:pt x="110769" y="33223"/>
                  </a:lnTo>
                  <a:lnTo>
                    <a:pt x="121843" y="33223"/>
                  </a:lnTo>
                  <a:lnTo>
                    <a:pt x="121843" y="22148"/>
                  </a:lnTo>
                  <a:lnTo>
                    <a:pt x="121843" y="11087"/>
                  </a:lnTo>
                  <a:lnTo>
                    <a:pt x="121843" y="0"/>
                  </a:lnTo>
                  <a:close/>
                </a:path>
                <a:path w="631825" h="33654">
                  <a:moveTo>
                    <a:pt x="155054" y="0"/>
                  </a:moveTo>
                  <a:lnTo>
                    <a:pt x="143992" y="0"/>
                  </a:lnTo>
                  <a:lnTo>
                    <a:pt x="143992" y="11074"/>
                  </a:lnTo>
                  <a:lnTo>
                    <a:pt x="143992" y="22148"/>
                  </a:lnTo>
                  <a:lnTo>
                    <a:pt x="155054" y="22148"/>
                  </a:lnTo>
                  <a:lnTo>
                    <a:pt x="155054" y="11087"/>
                  </a:lnTo>
                  <a:lnTo>
                    <a:pt x="155054" y="0"/>
                  </a:lnTo>
                  <a:close/>
                </a:path>
                <a:path w="631825" h="33654">
                  <a:moveTo>
                    <a:pt x="210451" y="11074"/>
                  </a:moveTo>
                  <a:lnTo>
                    <a:pt x="199377" y="11074"/>
                  </a:lnTo>
                  <a:lnTo>
                    <a:pt x="199377" y="0"/>
                  </a:lnTo>
                  <a:lnTo>
                    <a:pt x="188302" y="0"/>
                  </a:lnTo>
                  <a:lnTo>
                    <a:pt x="177228" y="0"/>
                  </a:lnTo>
                  <a:lnTo>
                    <a:pt x="166154" y="0"/>
                  </a:lnTo>
                  <a:lnTo>
                    <a:pt x="155079" y="0"/>
                  </a:lnTo>
                  <a:lnTo>
                    <a:pt x="155079" y="11087"/>
                  </a:lnTo>
                  <a:lnTo>
                    <a:pt x="166154" y="11087"/>
                  </a:lnTo>
                  <a:lnTo>
                    <a:pt x="166154" y="22148"/>
                  </a:lnTo>
                  <a:lnTo>
                    <a:pt x="166154" y="33223"/>
                  </a:lnTo>
                  <a:lnTo>
                    <a:pt x="177228" y="33223"/>
                  </a:lnTo>
                  <a:lnTo>
                    <a:pt x="177228" y="22148"/>
                  </a:lnTo>
                  <a:lnTo>
                    <a:pt x="188302" y="22148"/>
                  </a:lnTo>
                  <a:lnTo>
                    <a:pt x="199377" y="22148"/>
                  </a:lnTo>
                  <a:lnTo>
                    <a:pt x="210451" y="22148"/>
                  </a:lnTo>
                  <a:lnTo>
                    <a:pt x="210451" y="11074"/>
                  </a:lnTo>
                  <a:close/>
                </a:path>
                <a:path w="631825" h="33654">
                  <a:moveTo>
                    <a:pt x="243687" y="0"/>
                  </a:moveTo>
                  <a:lnTo>
                    <a:pt x="232613" y="0"/>
                  </a:lnTo>
                  <a:lnTo>
                    <a:pt x="232613" y="11074"/>
                  </a:lnTo>
                  <a:lnTo>
                    <a:pt x="232613" y="22148"/>
                  </a:lnTo>
                  <a:lnTo>
                    <a:pt x="221538" y="22148"/>
                  </a:lnTo>
                  <a:lnTo>
                    <a:pt x="221538" y="11074"/>
                  </a:lnTo>
                  <a:lnTo>
                    <a:pt x="210464" y="11074"/>
                  </a:lnTo>
                  <a:lnTo>
                    <a:pt x="210464" y="22148"/>
                  </a:lnTo>
                  <a:lnTo>
                    <a:pt x="210464" y="33223"/>
                  </a:lnTo>
                  <a:lnTo>
                    <a:pt x="221538" y="33223"/>
                  </a:lnTo>
                  <a:lnTo>
                    <a:pt x="232613" y="33223"/>
                  </a:lnTo>
                  <a:lnTo>
                    <a:pt x="243687" y="33223"/>
                  </a:lnTo>
                  <a:lnTo>
                    <a:pt x="243687" y="22148"/>
                  </a:lnTo>
                  <a:lnTo>
                    <a:pt x="243687" y="11087"/>
                  </a:lnTo>
                  <a:lnTo>
                    <a:pt x="243687" y="0"/>
                  </a:lnTo>
                  <a:close/>
                </a:path>
                <a:path w="631825" h="33654">
                  <a:moveTo>
                    <a:pt x="265836" y="0"/>
                  </a:moveTo>
                  <a:lnTo>
                    <a:pt x="254762" y="0"/>
                  </a:lnTo>
                  <a:lnTo>
                    <a:pt x="254762" y="11074"/>
                  </a:lnTo>
                  <a:lnTo>
                    <a:pt x="254762" y="22148"/>
                  </a:lnTo>
                  <a:lnTo>
                    <a:pt x="254762" y="33223"/>
                  </a:lnTo>
                  <a:lnTo>
                    <a:pt x="265836" y="33223"/>
                  </a:lnTo>
                  <a:lnTo>
                    <a:pt x="265836" y="22148"/>
                  </a:lnTo>
                  <a:lnTo>
                    <a:pt x="265836" y="11087"/>
                  </a:lnTo>
                  <a:lnTo>
                    <a:pt x="265836" y="0"/>
                  </a:lnTo>
                  <a:close/>
                </a:path>
                <a:path w="631825" h="33654">
                  <a:moveTo>
                    <a:pt x="276923" y="0"/>
                  </a:moveTo>
                  <a:lnTo>
                    <a:pt x="265849" y="0"/>
                  </a:lnTo>
                  <a:lnTo>
                    <a:pt x="265849" y="11087"/>
                  </a:lnTo>
                  <a:lnTo>
                    <a:pt x="276923" y="11087"/>
                  </a:lnTo>
                  <a:lnTo>
                    <a:pt x="276923" y="0"/>
                  </a:lnTo>
                  <a:close/>
                </a:path>
                <a:path w="631825" h="33654">
                  <a:moveTo>
                    <a:pt x="299072" y="0"/>
                  </a:moveTo>
                  <a:lnTo>
                    <a:pt x="287997" y="0"/>
                  </a:lnTo>
                  <a:lnTo>
                    <a:pt x="287997" y="11074"/>
                  </a:lnTo>
                  <a:lnTo>
                    <a:pt x="287997" y="22148"/>
                  </a:lnTo>
                  <a:lnTo>
                    <a:pt x="299072" y="22148"/>
                  </a:lnTo>
                  <a:lnTo>
                    <a:pt x="299072" y="11087"/>
                  </a:lnTo>
                  <a:lnTo>
                    <a:pt x="299072" y="0"/>
                  </a:lnTo>
                  <a:close/>
                </a:path>
                <a:path w="631825" h="33654">
                  <a:moveTo>
                    <a:pt x="310146" y="22148"/>
                  </a:moveTo>
                  <a:lnTo>
                    <a:pt x="299072" y="22148"/>
                  </a:lnTo>
                  <a:lnTo>
                    <a:pt x="299072" y="33223"/>
                  </a:lnTo>
                  <a:lnTo>
                    <a:pt x="310146" y="33223"/>
                  </a:lnTo>
                  <a:lnTo>
                    <a:pt x="310146" y="22148"/>
                  </a:lnTo>
                  <a:close/>
                </a:path>
                <a:path w="631825" h="33654">
                  <a:moveTo>
                    <a:pt x="321221" y="0"/>
                  </a:moveTo>
                  <a:lnTo>
                    <a:pt x="310146" y="0"/>
                  </a:lnTo>
                  <a:lnTo>
                    <a:pt x="310146" y="11074"/>
                  </a:lnTo>
                  <a:lnTo>
                    <a:pt x="310146" y="22148"/>
                  </a:lnTo>
                  <a:lnTo>
                    <a:pt x="321221" y="22148"/>
                  </a:lnTo>
                  <a:lnTo>
                    <a:pt x="321221" y="11087"/>
                  </a:lnTo>
                  <a:lnTo>
                    <a:pt x="321221" y="0"/>
                  </a:lnTo>
                  <a:close/>
                </a:path>
                <a:path w="631825" h="33654">
                  <a:moveTo>
                    <a:pt x="376605" y="0"/>
                  </a:moveTo>
                  <a:lnTo>
                    <a:pt x="365531" y="0"/>
                  </a:lnTo>
                  <a:lnTo>
                    <a:pt x="365531" y="11074"/>
                  </a:lnTo>
                  <a:lnTo>
                    <a:pt x="354457" y="11074"/>
                  </a:lnTo>
                  <a:lnTo>
                    <a:pt x="354457" y="0"/>
                  </a:lnTo>
                  <a:lnTo>
                    <a:pt x="343382" y="0"/>
                  </a:lnTo>
                  <a:lnTo>
                    <a:pt x="332308" y="0"/>
                  </a:lnTo>
                  <a:lnTo>
                    <a:pt x="321233" y="0"/>
                  </a:lnTo>
                  <a:lnTo>
                    <a:pt x="321233" y="11087"/>
                  </a:lnTo>
                  <a:lnTo>
                    <a:pt x="332308" y="11087"/>
                  </a:lnTo>
                  <a:lnTo>
                    <a:pt x="343382" y="11087"/>
                  </a:lnTo>
                  <a:lnTo>
                    <a:pt x="354457" y="11087"/>
                  </a:lnTo>
                  <a:lnTo>
                    <a:pt x="354457" y="22148"/>
                  </a:lnTo>
                  <a:lnTo>
                    <a:pt x="365531" y="22148"/>
                  </a:lnTo>
                  <a:lnTo>
                    <a:pt x="376605" y="22148"/>
                  </a:lnTo>
                  <a:lnTo>
                    <a:pt x="376605" y="11087"/>
                  </a:lnTo>
                  <a:lnTo>
                    <a:pt x="376605" y="0"/>
                  </a:lnTo>
                  <a:close/>
                </a:path>
                <a:path w="631825" h="33654">
                  <a:moveTo>
                    <a:pt x="431990" y="11074"/>
                  </a:moveTo>
                  <a:lnTo>
                    <a:pt x="420916" y="11074"/>
                  </a:lnTo>
                  <a:lnTo>
                    <a:pt x="409841" y="11074"/>
                  </a:lnTo>
                  <a:lnTo>
                    <a:pt x="409841" y="0"/>
                  </a:lnTo>
                  <a:lnTo>
                    <a:pt x="398767" y="0"/>
                  </a:lnTo>
                  <a:lnTo>
                    <a:pt x="387692" y="0"/>
                  </a:lnTo>
                  <a:lnTo>
                    <a:pt x="376618" y="0"/>
                  </a:lnTo>
                  <a:lnTo>
                    <a:pt x="376618" y="11087"/>
                  </a:lnTo>
                  <a:lnTo>
                    <a:pt x="387692" y="11087"/>
                  </a:lnTo>
                  <a:lnTo>
                    <a:pt x="398767" y="11087"/>
                  </a:lnTo>
                  <a:lnTo>
                    <a:pt x="409841" y="11087"/>
                  </a:lnTo>
                  <a:lnTo>
                    <a:pt x="409841" y="22148"/>
                  </a:lnTo>
                  <a:lnTo>
                    <a:pt x="420916" y="22148"/>
                  </a:lnTo>
                  <a:lnTo>
                    <a:pt x="431990" y="22148"/>
                  </a:lnTo>
                  <a:lnTo>
                    <a:pt x="431990" y="11074"/>
                  </a:lnTo>
                  <a:close/>
                </a:path>
                <a:path w="631825" h="33654">
                  <a:moveTo>
                    <a:pt x="465226" y="0"/>
                  </a:moveTo>
                  <a:lnTo>
                    <a:pt x="454152" y="0"/>
                  </a:lnTo>
                  <a:lnTo>
                    <a:pt x="454152" y="11087"/>
                  </a:lnTo>
                  <a:lnTo>
                    <a:pt x="465226" y="11087"/>
                  </a:lnTo>
                  <a:lnTo>
                    <a:pt x="465226" y="0"/>
                  </a:lnTo>
                  <a:close/>
                </a:path>
                <a:path w="631825" h="33654">
                  <a:moveTo>
                    <a:pt x="487375" y="0"/>
                  </a:moveTo>
                  <a:lnTo>
                    <a:pt x="476300" y="0"/>
                  </a:lnTo>
                  <a:lnTo>
                    <a:pt x="476300" y="11074"/>
                  </a:lnTo>
                  <a:lnTo>
                    <a:pt x="476300" y="22148"/>
                  </a:lnTo>
                  <a:lnTo>
                    <a:pt x="487375" y="22148"/>
                  </a:lnTo>
                  <a:lnTo>
                    <a:pt x="487375" y="11087"/>
                  </a:lnTo>
                  <a:lnTo>
                    <a:pt x="487375" y="0"/>
                  </a:lnTo>
                  <a:close/>
                </a:path>
                <a:path w="631825" h="33654">
                  <a:moveTo>
                    <a:pt x="509536" y="0"/>
                  </a:moveTo>
                  <a:lnTo>
                    <a:pt x="498462" y="0"/>
                  </a:lnTo>
                  <a:lnTo>
                    <a:pt x="498462" y="11074"/>
                  </a:lnTo>
                  <a:lnTo>
                    <a:pt x="487387" y="11074"/>
                  </a:lnTo>
                  <a:lnTo>
                    <a:pt x="487387" y="22148"/>
                  </a:lnTo>
                  <a:lnTo>
                    <a:pt x="498462" y="22148"/>
                  </a:lnTo>
                  <a:lnTo>
                    <a:pt x="509536" y="22148"/>
                  </a:lnTo>
                  <a:lnTo>
                    <a:pt x="509536" y="11087"/>
                  </a:lnTo>
                  <a:lnTo>
                    <a:pt x="509536" y="0"/>
                  </a:lnTo>
                  <a:close/>
                </a:path>
                <a:path w="631825" h="33654">
                  <a:moveTo>
                    <a:pt x="575995" y="11074"/>
                  </a:moveTo>
                  <a:lnTo>
                    <a:pt x="564921" y="11074"/>
                  </a:lnTo>
                  <a:lnTo>
                    <a:pt x="553847" y="11074"/>
                  </a:lnTo>
                  <a:lnTo>
                    <a:pt x="553847" y="0"/>
                  </a:lnTo>
                  <a:lnTo>
                    <a:pt x="542772" y="0"/>
                  </a:lnTo>
                  <a:lnTo>
                    <a:pt x="542772" y="11074"/>
                  </a:lnTo>
                  <a:lnTo>
                    <a:pt x="542772" y="22148"/>
                  </a:lnTo>
                  <a:lnTo>
                    <a:pt x="553847" y="22148"/>
                  </a:lnTo>
                  <a:lnTo>
                    <a:pt x="564921" y="22148"/>
                  </a:lnTo>
                  <a:lnTo>
                    <a:pt x="575995" y="22148"/>
                  </a:lnTo>
                  <a:lnTo>
                    <a:pt x="575995" y="11074"/>
                  </a:lnTo>
                  <a:close/>
                </a:path>
                <a:path w="631825" h="33654">
                  <a:moveTo>
                    <a:pt x="598144" y="0"/>
                  </a:moveTo>
                  <a:lnTo>
                    <a:pt x="587070" y="0"/>
                  </a:lnTo>
                  <a:lnTo>
                    <a:pt x="587070" y="11087"/>
                  </a:lnTo>
                  <a:lnTo>
                    <a:pt x="598144" y="11087"/>
                  </a:lnTo>
                  <a:lnTo>
                    <a:pt x="598144" y="0"/>
                  </a:lnTo>
                  <a:close/>
                </a:path>
                <a:path w="631825" h="33654">
                  <a:moveTo>
                    <a:pt x="631380" y="0"/>
                  </a:moveTo>
                  <a:lnTo>
                    <a:pt x="620306" y="0"/>
                  </a:lnTo>
                  <a:lnTo>
                    <a:pt x="609231" y="0"/>
                  </a:lnTo>
                  <a:lnTo>
                    <a:pt x="598157" y="0"/>
                  </a:lnTo>
                  <a:lnTo>
                    <a:pt x="598157" y="11087"/>
                  </a:lnTo>
                  <a:lnTo>
                    <a:pt x="609231" y="11087"/>
                  </a:lnTo>
                  <a:lnTo>
                    <a:pt x="620306" y="11087"/>
                  </a:lnTo>
                  <a:lnTo>
                    <a:pt x="631380" y="11087"/>
                  </a:lnTo>
                  <a:lnTo>
                    <a:pt x="6313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91935" y="4192104"/>
              <a:ext cx="620395" cy="33655"/>
            </a:xfrm>
            <a:custGeom>
              <a:avLst/>
              <a:gdLst/>
              <a:ahLst/>
              <a:cxnLst/>
              <a:rect l="l" t="t" r="r" b="b"/>
              <a:pathLst>
                <a:path w="620395" h="33654">
                  <a:moveTo>
                    <a:pt x="33223" y="11074"/>
                  </a:moveTo>
                  <a:lnTo>
                    <a:pt x="22148" y="11074"/>
                  </a:lnTo>
                  <a:lnTo>
                    <a:pt x="11074" y="11074"/>
                  </a:lnTo>
                  <a:lnTo>
                    <a:pt x="0" y="11074"/>
                  </a:lnTo>
                  <a:lnTo>
                    <a:pt x="0" y="22148"/>
                  </a:lnTo>
                  <a:lnTo>
                    <a:pt x="0" y="33235"/>
                  </a:lnTo>
                  <a:lnTo>
                    <a:pt x="11074" y="33235"/>
                  </a:lnTo>
                  <a:lnTo>
                    <a:pt x="11074" y="22148"/>
                  </a:lnTo>
                  <a:lnTo>
                    <a:pt x="22148" y="22148"/>
                  </a:lnTo>
                  <a:lnTo>
                    <a:pt x="33223" y="22148"/>
                  </a:lnTo>
                  <a:lnTo>
                    <a:pt x="33223" y="11074"/>
                  </a:lnTo>
                  <a:close/>
                </a:path>
                <a:path w="620395" h="33654">
                  <a:moveTo>
                    <a:pt x="66459" y="11074"/>
                  </a:moveTo>
                  <a:lnTo>
                    <a:pt x="55384" y="11074"/>
                  </a:lnTo>
                  <a:lnTo>
                    <a:pt x="55384" y="22148"/>
                  </a:lnTo>
                  <a:lnTo>
                    <a:pt x="66459" y="22148"/>
                  </a:lnTo>
                  <a:lnTo>
                    <a:pt x="66459" y="11074"/>
                  </a:lnTo>
                  <a:close/>
                </a:path>
                <a:path w="620395" h="33654">
                  <a:moveTo>
                    <a:pt x="99682" y="11074"/>
                  </a:moveTo>
                  <a:lnTo>
                    <a:pt x="88607" y="11074"/>
                  </a:lnTo>
                  <a:lnTo>
                    <a:pt x="77533" y="11074"/>
                  </a:lnTo>
                  <a:lnTo>
                    <a:pt x="77533" y="22148"/>
                  </a:lnTo>
                  <a:lnTo>
                    <a:pt x="88607" y="22148"/>
                  </a:lnTo>
                  <a:lnTo>
                    <a:pt x="99682" y="22148"/>
                  </a:lnTo>
                  <a:lnTo>
                    <a:pt x="99682" y="11074"/>
                  </a:lnTo>
                  <a:close/>
                </a:path>
                <a:path w="620395" h="33654">
                  <a:moveTo>
                    <a:pt x="155054" y="11074"/>
                  </a:moveTo>
                  <a:lnTo>
                    <a:pt x="155054" y="11074"/>
                  </a:lnTo>
                  <a:lnTo>
                    <a:pt x="99695" y="11074"/>
                  </a:lnTo>
                  <a:lnTo>
                    <a:pt x="99695" y="22148"/>
                  </a:lnTo>
                  <a:lnTo>
                    <a:pt x="155054" y="22148"/>
                  </a:lnTo>
                  <a:lnTo>
                    <a:pt x="155054" y="11074"/>
                  </a:lnTo>
                  <a:close/>
                </a:path>
                <a:path w="620395" h="33654">
                  <a:moveTo>
                    <a:pt x="177228" y="11074"/>
                  </a:moveTo>
                  <a:lnTo>
                    <a:pt x="166154" y="11074"/>
                  </a:lnTo>
                  <a:lnTo>
                    <a:pt x="155079" y="11074"/>
                  </a:lnTo>
                  <a:lnTo>
                    <a:pt x="155079" y="22148"/>
                  </a:lnTo>
                  <a:lnTo>
                    <a:pt x="166154" y="22148"/>
                  </a:lnTo>
                  <a:lnTo>
                    <a:pt x="177228" y="22148"/>
                  </a:lnTo>
                  <a:lnTo>
                    <a:pt x="177228" y="11074"/>
                  </a:lnTo>
                  <a:close/>
                </a:path>
                <a:path w="620395" h="33654">
                  <a:moveTo>
                    <a:pt x="210451" y="11074"/>
                  </a:moveTo>
                  <a:lnTo>
                    <a:pt x="199377" y="11074"/>
                  </a:lnTo>
                  <a:lnTo>
                    <a:pt x="199377" y="22148"/>
                  </a:lnTo>
                  <a:lnTo>
                    <a:pt x="210451" y="22148"/>
                  </a:lnTo>
                  <a:lnTo>
                    <a:pt x="210451" y="11074"/>
                  </a:lnTo>
                  <a:close/>
                </a:path>
                <a:path w="620395" h="33654">
                  <a:moveTo>
                    <a:pt x="254762" y="11074"/>
                  </a:moveTo>
                  <a:lnTo>
                    <a:pt x="243687" y="11074"/>
                  </a:lnTo>
                  <a:lnTo>
                    <a:pt x="232613" y="11074"/>
                  </a:lnTo>
                  <a:lnTo>
                    <a:pt x="221538" y="11074"/>
                  </a:lnTo>
                  <a:lnTo>
                    <a:pt x="210464" y="11074"/>
                  </a:lnTo>
                  <a:lnTo>
                    <a:pt x="210464" y="22148"/>
                  </a:lnTo>
                  <a:lnTo>
                    <a:pt x="221538" y="22148"/>
                  </a:lnTo>
                  <a:lnTo>
                    <a:pt x="232613" y="22148"/>
                  </a:lnTo>
                  <a:lnTo>
                    <a:pt x="243687" y="22148"/>
                  </a:lnTo>
                  <a:lnTo>
                    <a:pt x="254762" y="22148"/>
                  </a:lnTo>
                  <a:lnTo>
                    <a:pt x="254762" y="11074"/>
                  </a:lnTo>
                  <a:close/>
                </a:path>
                <a:path w="620395" h="33654">
                  <a:moveTo>
                    <a:pt x="276923" y="11074"/>
                  </a:moveTo>
                  <a:lnTo>
                    <a:pt x="265849" y="11074"/>
                  </a:lnTo>
                  <a:lnTo>
                    <a:pt x="265849" y="22148"/>
                  </a:lnTo>
                  <a:lnTo>
                    <a:pt x="276923" y="22148"/>
                  </a:lnTo>
                  <a:lnTo>
                    <a:pt x="276923" y="11074"/>
                  </a:lnTo>
                  <a:close/>
                </a:path>
                <a:path w="620395" h="33654">
                  <a:moveTo>
                    <a:pt x="310146" y="0"/>
                  </a:moveTo>
                  <a:lnTo>
                    <a:pt x="299072" y="0"/>
                  </a:lnTo>
                  <a:lnTo>
                    <a:pt x="299072" y="11074"/>
                  </a:lnTo>
                  <a:lnTo>
                    <a:pt x="299072" y="22148"/>
                  </a:lnTo>
                  <a:lnTo>
                    <a:pt x="310146" y="22148"/>
                  </a:lnTo>
                  <a:lnTo>
                    <a:pt x="310146" y="11074"/>
                  </a:lnTo>
                  <a:lnTo>
                    <a:pt x="310146" y="0"/>
                  </a:lnTo>
                  <a:close/>
                </a:path>
                <a:path w="620395" h="33654">
                  <a:moveTo>
                    <a:pt x="332308" y="0"/>
                  </a:moveTo>
                  <a:lnTo>
                    <a:pt x="321233" y="0"/>
                  </a:lnTo>
                  <a:lnTo>
                    <a:pt x="321233" y="11074"/>
                  </a:lnTo>
                  <a:lnTo>
                    <a:pt x="332308" y="11074"/>
                  </a:lnTo>
                  <a:lnTo>
                    <a:pt x="332308" y="0"/>
                  </a:lnTo>
                  <a:close/>
                </a:path>
                <a:path w="620395" h="33654">
                  <a:moveTo>
                    <a:pt x="376605" y="11074"/>
                  </a:moveTo>
                  <a:lnTo>
                    <a:pt x="365531" y="11074"/>
                  </a:lnTo>
                  <a:lnTo>
                    <a:pt x="354457" y="11074"/>
                  </a:lnTo>
                  <a:lnTo>
                    <a:pt x="354457" y="22148"/>
                  </a:lnTo>
                  <a:lnTo>
                    <a:pt x="365531" y="22148"/>
                  </a:lnTo>
                  <a:lnTo>
                    <a:pt x="376605" y="22148"/>
                  </a:lnTo>
                  <a:lnTo>
                    <a:pt x="376605" y="11074"/>
                  </a:lnTo>
                  <a:close/>
                </a:path>
                <a:path w="620395" h="33654">
                  <a:moveTo>
                    <a:pt x="387692" y="11074"/>
                  </a:moveTo>
                  <a:lnTo>
                    <a:pt x="376618" y="11074"/>
                  </a:lnTo>
                  <a:lnTo>
                    <a:pt x="376618" y="22148"/>
                  </a:lnTo>
                  <a:lnTo>
                    <a:pt x="387692" y="22148"/>
                  </a:lnTo>
                  <a:lnTo>
                    <a:pt x="387692" y="11074"/>
                  </a:lnTo>
                  <a:close/>
                </a:path>
                <a:path w="620395" h="33654">
                  <a:moveTo>
                    <a:pt x="431990" y="0"/>
                  </a:moveTo>
                  <a:lnTo>
                    <a:pt x="420916" y="0"/>
                  </a:lnTo>
                  <a:lnTo>
                    <a:pt x="409841" y="0"/>
                  </a:lnTo>
                  <a:lnTo>
                    <a:pt x="398767" y="0"/>
                  </a:lnTo>
                  <a:lnTo>
                    <a:pt x="387692" y="0"/>
                  </a:lnTo>
                  <a:lnTo>
                    <a:pt x="387692" y="11074"/>
                  </a:lnTo>
                  <a:lnTo>
                    <a:pt x="398767" y="11074"/>
                  </a:lnTo>
                  <a:lnTo>
                    <a:pt x="409841" y="11074"/>
                  </a:lnTo>
                  <a:lnTo>
                    <a:pt x="420916" y="11074"/>
                  </a:lnTo>
                  <a:lnTo>
                    <a:pt x="431990" y="11074"/>
                  </a:lnTo>
                  <a:lnTo>
                    <a:pt x="431990" y="0"/>
                  </a:lnTo>
                  <a:close/>
                </a:path>
                <a:path w="620395" h="33654">
                  <a:moveTo>
                    <a:pt x="454152" y="11074"/>
                  </a:moveTo>
                  <a:lnTo>
                    <a:pt x="443077" y="11074"/>
                  </a:lnTo>
                  <a:lnTo>
                    <a:pt x="432003" y="11074"/>
                  </a:lnTo>
                  <a:lnTo>
                    <a:pt x="432003" y="22148"/>
                  </a:lnTo>
                  <a:lnTo>
                    <a:pt x="443077" y="22148"/>
                  </a:lnTo>
                  <a:lnTo>
                    <a:pt x="454152" y="22148"/>
                  </a:lnTo>
                  <a:lnTo>
                    <a:pt x="454152" y="11074"/>
                  </a:lnTo>
                  <a:close/>
                </a:path>
                <a:path w="620395" h="33654">
                  <a:moveTo>
                    <a:pt x="487375" y="11074"/>
                  </a:moveTo>
                  <a:lnTo>
                    <a:pt x="476300" y="11074"/>
                  </a:lnTo>
                  <a:lnTo>
                    <a:pt x="476300" y="22148"/>
                  </a:lnTo>
                  <a:lnTo>
                    <a:pt x="487375" y="22148"/>
                  </a:lnTo>
                  <a:lnTo>
                    <a:pt x="487375" y="11074"/>
                  </a:lnTo>
                  <a:close/>
                </a:path>
                <a:path w="620395" h="33654">
                  <a:moveTo>
                    <a:pt x="498462" y="11074"/>
                  </a:moveTo>
                  <a:lnTo>
                    <a:pt x="487387" y="11074"/>
                  </a:lnTo>
                  <a:lnTo>
                    <a:pt x="487387" y="22148"/>
                  </a:lnTo>
                  <a:lnTo>
                    <a:pt x="498462" y="22148"/>
                  </a:lnTo>
                  <a:lnTo>
                    <a:pt x="498462" y="11074"/>
                  </a:lnTo>
                  <a:close/>
                </a:path>
                <a:path w="620395" h="33654">
                  <a:moveTo>
                    <a:pt x="509536" y="0"/>
                  </a:moveTo>
                  <a:lnTo>
                    <a:pt x="498462" y="0"/>
                  </a:lnTo>
                  <a:lnTo>
                    <a:pt x="498462" y="11074"/>
                  </a:lnTo>
                  <a:lnTo>
                    <a:pt x="509536" y="11074"/>
                  </a:lnTo>
                  <a:lnTo>
                    <a:pt x="509536" y="0"/>
                  </a:lnTo>
                  <a:close/>
                </a:path>
                <a:path w="620395" h="33654">
                  <a:moveTo>
                    <a:pt x="531685" y="0"/>
                  </a:moveTo>
                  <a:lnTo>
                    <a:pt x="520611" y="0"/>
                  </a:lnTo>
                  <a:lnTo>
                    <a:pt x="520611" y="11074"/>
                  </a:lnTo>
                  <a:lnTo>
                    <a:pt x="520611" y="22148"/>
                  </a:lnTo>
                  <a:lnTo>
                    <a:pt x="531685" y="22148"/>
                  </a:lnTo>
                  <a:lnTo>
                    <a:pt x="531685" y="11074"/>
                  </a:lnTo>
                  <a:lnTo>
                    <a:pt x="531685" y="0"/>
                  </a:lnTo>
                  <a:close/>
                </a:path>
                <a:path w="620395" h="33654">
                  <a:moveTo>
                    <a:pt x="598144" y="0"/>
                  </a:moveTo>
                  <a:lnTo>
                    <a:pt x="587070" y="0"/>
                  </a:lnTo>
                  <a:lnTo>
                    <a:pt x="575995" y="0"/>
                  </a:lnTo>
                  <a:lnTo>
                    <a:pt x="564921" y="0"/>
                  </a:lnTo>
                  <a:lnTo>
                    <a:pt x="553847" y="0"/>
                  </a:lnTo>
                  <a:lnTo>
                    <a:pt x="553847" y="11074"/>
                  </a:lnTo>
                  <a:lnTo>
                    <a:pt x="564921" y="11074"/>
                  </a:lnTo>
                  <a:lnTo>
                    <a:pt x="575995" y="11074"/>
                  </a:lnTo>
                  <a:lnTo>
                    <a:pt x="575995" y="22148"/>
                  </a:lnTo>
                  <a:lnTo>
                    <a:pt x="587070" y="22148"/>
                  </a:lnTo>
                  <a:lnTo>
                    <a:pt x="598144" y="22148"/>
                  </a:lnTo>
                  <a:lnTo>
                    <a:pt x="598144" y="11074"/>
                  </a:lnTo>
                  <a:lnTo>
                    <a:pt x="598144" y="0"/>
                  </a:lnTo>
                  <a:close/>
                </a:path>
                <a:path w="620395" h="33654">
                  <a:moveTo>
                    <a:pt x="620306" y="11074"/>
                  </a:moveTo>
                  <a:lnTo>
                    <a:pt x="609231" y="11074"/>
                  </a:lnTo>
                  <a:lnTo>
                    <a:pt x="598157" y="11074"/>
                  </a:lnTo>
                  <a:lnTo>
                    <a:pt x="598157" y="22148"/>
                  </a:lnTo>
                  <a:lnTo>
                    <a:pt x="609231" y="22148"/>
                  </a:lnTo>
                  <a:lnTo>
                    <a:pt x="620306" y="22148"/>
                  </a:lnTo>
                  <a:lnTo>
                    <a:pt x="620306" y="1107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03009" y="4219790"/>
              <a:ext cx="121920" cy="0"/>
            </a:xfrm>
            <a:custGeom>
              <a:avLst/>
              <a:gdLst/>
              <a:ahLst/>
              <a:cxnLst/>
              <a:rect l="l" t="t" r="r" b="b"/>
              <a:pathLst>
                <a:path w="121920">
                  <a:moveTo>
                    <a:pt x="0" y="0"/>
                  </a:moveTo>
                  <a:lnTo>
                    <a:pt x="121843" y="0"/>
                  </a:lnTo>
                </a:path>
              </a:pathLst>
            </a:custGeom>
            <a:ln w="11074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03009" y="4214253"/>
              <a:ext cx="620395" cy="33655"/>
            </a:xfrm>
            <a:custGeom>
              <a:avLst/>
              <a:gdLst/>
              <a:ahLst/>
              <a:cxnLst/>
              <a:rect l="l" t="t" r="r" b="b"/>
              <a:pathLst>
                <a:path w="620395" h="33654">
                  <a:moveTo>
                    <a:pt x="22148" y="11087"/>
                  </a:moveTo>
                  <a:lnTo>
                    <a:pt x="11074" y="11087"/>
                  </a:lnTo>
                  <a:lnTo>
                    <a:pt x="11074" y="22161"/>
                  </a:lnTo>
                  <a:lnTo>
                    <a:pt x="0" y="22161"/>
                  </a:lnTo>
                  <a:lnTo>
                    <a:pt x="0" y="33248"/>
                  </a:lnTo>
                  <a:lnTo>
                    <a:pt x="11074" y="33248"/>
                  </a:lnTo>
                  <a:lnTo>
                    <a:pt x="22148" y="33248"/>
                  </a:lnTo>
                  <a:lnTo>
                    <a:pt x="22148" y="22161"/>
                  </a:lnTo>
                  <a:lnTo>
                    <a:pt x="22148" y="11087"/>
                  </a:lnTo>
                  <a:close/>
                </a:path>
                <a:path w="620395" h="33654">
                  <a:moveTo>
                    <a:pt x="77533" y="22161"/>
                  </a:moveTo>
                  <a:lnTo>
                    <a:pt x="66459" y="22161"/>
                  </a:lnTo>
                  <a:lnTo>
                    <a:pt x="55384" y="22161"/>
                  </a:lnTo>
                  <a:lnTo>
                    <a:pt x="44310" y="22161"/>
                  </a:lnTo>
                  <a:lnTo>
                    <a:pt x="44310" y="33248"/>
                  </a:lnTo>
                  <a:lnTo>
                    <a:pt x="55384" y="33248"/>
                  </a:lnTo>
                  <a:lnTo>
                    <a:pt x="66459" y="33248"/>
                  </a:lnTo>
                  <a:lnTo>
                    <a:pt x="77533" y="33248"/>
                  </a:lnTo>
                  <a:lnTo>
                    <a:pt x="77533" y="22161"/>
                  </a:lnTo>
                  <a:close/>
                </a:path>
                <a:path w="620395" h="33654">
                  <a:moveTo>
                    <a:pt x="88607" y="11087"/>
                  </a:moveTo>
                  <a:lnTo>
                    <a:pt x="77533" y="11087"/>
                  </a:lnTo>
                  <a:lnTo>
                    <a:pt x="77533" y="22161"/>
                  </a:lnTo>
                  <a:lnTo>
                    <a:pt x="88607" y="22161"/>
                  </a:lnTo>
                  <a:lnTo>
                    <a:pt x="88607" y="11087"/>
                  </a:lnTo>
                  <a:close/>
                </a:path>
                <a:path w="620395" h="33654">
                  <a:moveTo>
                    <a:pt x="99695" y="11087"/>
                  </a:moveTo>
                  <a:lnTo>
                    <a:pt x="88620" y="11087"/>
                  </a:lnTo>
                  <a:lnTo>
                    <a:pt x="88620" y="22161"/>
                  </a:lnTo>
                  <a:lnTo>
                    <a:pt x="99695" y="22161"/>
                  </a:lnTo>
                  <a:lnTo>
                    <a:pt x="99695" y="11087"/>
                  </a:lnTo>
                  <a:close/>
                </a:path>
                <a:path w="620395" h="33654">
                  <a:moveTo>
                    <a:pt x="143979" y="11087"/>
                  </a:moveTo>
                  <a:lnTo>
                    <a:pt x="132918" y="11087"/>
                  </a:lnTo>
                  <a:lnTo>
                    <a:pt x="121843" y="11087"/>
                  </a:lnTo>
                  <a:lnTo>
                    <a:pt x="121843" y="22161"/>
                  </a:lnTo>
                  <a:lnTo>
                    <a:pt x="121843" y="33248"/>
                  </a:lnTo>
                  <a:lnTo>
                    <a:pt x="132918" y="33248"/>
                  </a:lnTo>
                  <a:lnTo>
                    <a:pt x="143979" y="33248"/>
                  </a:lnTo>
                  <a:lnTo>
                    <a:pt x="143979" y="22161"/>
                  </a:lnTo>
                  <a:lnTo>
                    <a:pt x="143979" y="11087"/>
                  </a:lnTo>
                  <a:close/>
                </a:path>
                <a:path w="620395" h="33654">
                  <a:moveTo>
                    <a:pt x="188302" y="22161"/>
                  </a:moveTo>
                  <a:lnTo>
                    <a:pt x="177228" y="22161"/>
                  </a:lnTo>
                  <a:lnTo>
                    <a:pt x="177228" y="11087"/>
                  </a:lnTo>
                  <a:lnTo>
                    <a:pt x="166154" y="11087"/>
                  </a:lnTo>
                  <a:lnTo>
                    <a:pt x="166154" y="0"/>
                  </a:lnTo>
                  <a:lnTo>
                    <a:pt x="155079" y="0"/>
                  </a:lnTo>
                  <a:lnTo>
                    <a:pt x="155079" y="11087"/>
                  </a:lnTo>
                  <a:lnTo>
                    <a:pt x="144005" y="11087"/>
                  </a:lnTo>
                  <a:lnTo>
                    <a:pt x="144005" y="22161"/>
                  </a:lnTo>
                  <a:lnTo>
                    <a:pt x="144005" y="33248"/>
                  </a:lnTo>
                  <a:lnTo>
                    <a:pt x="155079" y="33248"/>
                  </a:lnTo>
                  <a:lnTo>
                    <a:pt x="155079" y="22161"/>
                  </a:lnTo>
                  <a:lnTo>
                    <a:pt x="166154" y="22161"/>
                  </a:lnTo>
                  <a:lnTo>
                    <a:pt x="166154" y="33248"/>
                  </a:lnTo>
                  <a:lnTo>
                    <a:pt x="177228" y="33248"/>
                  </a:lnTo>
                  <a:lnTo>
                    <a:pt x="188302" y="33248"/>
                  </a:lnTo>
                  <a:lnTo>
                    <a:pt x="188302" y="22161"/>
                  </a:lnTo>
                  <a:close/>
                </a:path>
                <a:path w="620395" h="33654">
                  <a:moveTo>
                    <a:pt x="188302" y="0"/>
                  </a:moveTo>
                  <a:lnTo>
                    <a:pt x="177228" y="0"/>
                  </a:lnTo>
                  <a:lnTo>
                    <a:pt x="177228" y="11087"/>
                  </a:lnTo>
                  <a:lnTo>
                    <a:pt x="188302" y="11087"/>
                  </a:lnTo>
                  <a:lnTo>
                    <a:pt x="188302" y="0"/>
                  </a:lnTo>
                  <a:close/>
                </a:path>
                <a:path w="620395" h="33654">
                  <a:moveTo>
                    <a:pt x="210464" y="0"/>
                  </a:moveTo>
                  <a:lnTo>
                    <a:pt x="199390" y="0"/>
                  </a:lnTo>
                  <a:lnTo>
                    <a:pt x="199390" y="11087"/>
                  </a:lnTo>
                  <a:lnTo>
                    <a:pt x="199390" y="22161"/>
                  </a:lnTo>
                  <a:lnTo>
                    <a:pt x="210464" y="22161"/>
                  </a:lnTo>
                  <a:lnTo>
                    <a:pt x="210464" y="11087"/>
                  </a:lnTo>
                  <a:lnTo>
                    <a:pt x="210464" y="0"/>
                  </a:lnTo>
                  <a:close/>
                </a:path>
                <a:path w="620395" h="33654">
                  <a:moveTo>
                    <a:pt x="243687" y="22161"/>
                  </a:moveTo>
                  <a:lnTo>
                    <a:pt x="232613" y="22161"/>
                  </a:lnTo>
                  <a:lnTo>
                    <a:pt x="221538" y="22161"/>
                  </a:lnTo>
                  <a:lnTo>
                    <a:pt x="221538" y="33248"/>
                  </a:lnTo>
                  <a:lnTo>
                    <a:pt x="232613" y="33248"/>
                  </a:lnTo>
                  <a:lnTo>
                    <a:pt x="243687" y="33248"/>
                  </a:lnTo>
                  <a:lnTo>
                    <a:pt x="243687" y="22161"/>
                  </a:lnTo>
                  <a:close/>
                </a:path>
                <a:path w="620395" h="33654">
                  <a:moveTo>
                    <a:pt x="243687" y="0"/>
                  </a:moveTo>
                  <a:lnTo>
                    <a:pt x="232613" y="0"/>
                  </a:lnTo>
                  <a:lnTo>
                    <a:pt x="232613" y="11087"/>
                  </a:lnTo>
                  <a:lnTo>
                    <a:pt x="243687" y="11087"/>
                  </a:lnTo>
                  <a:lnTo>
                    <a:pt x="243687" y="0"/>
                  </a:lnTo>
                  <a:close/>
                </a:path>
                <a:path w="620395" h="33654">
                  <a:moveTo>
                    <a:pt x="254762" y="11087"/>
                  </a:moveTo>
                  <a:lnTo>
                    <a:pt x="243687" y="11087"/>
                  </a:lnTo>
                  <a:lnTo>
                    <a:pt x="243687" y="22161"/>
                  </a:lnTo>
                  <a:lnTo>
                    <a:pt x="254762" y="22161"/>
                  </a:lnTo>
                  <a:lnTo>
                    <a:pt x="254762" y="11087"/>
                  </a:lnTo>
                  <a:close/>
                </a:path>
                <a:path w="620395" h="33654">
                  <a:moveTo>
                    <a:pt x="299072" y="22161"/>
                  </a:moveTo>
                  <a:lnTo>
                    <a:pt x="287997" y="22161"/>
                  </a:lnTo>
                  <a:lnTo>
                    <a:pt x="287997" y="33248"/>
                  </a:lnTo>
                  <a:lnTo>
                    <a:pt x="299072" y="33248"/>
                  </a:lnTo>
                  <a:lnTo>
                    <a:pt x="299072" y="22161"/>
                  </a:lnTo>
                  <a:close/>
                </a:path>
                <a:path w="620395" h="33654">
                  <a:moveTo>
                    <a:pt x="299072" y="0"/>
                  </a:moveTo>
                  <a:lnTo>
                    <a:pt x="287997" y="0"/>
                  </a:lnTo>
                  <a:lnTo>
                    <a:pt x="276923" y="0"/>
                  </a:lnTo>
                  <a:lnTo>
                    <a:pt x="265849" y="0"/>
                  </a:lnTo>
                  <a:lnTo>
                    <a:pt x="254774" y="0"/>
                  </a:lnTo>
                  <a:lnTo>
                    <a:pt x="254774" y="11087"/>
                  </a:lnTo>
                  <a:lnTo>
                    <a:pt x="265849" y="11087"/>
                  </a:lnTo>
                  <a:lnTo>
                    <a:pt x="265849" y="22161"/>
                  </a:lnTo>
                  <a:lnTo>
                    <a:pt x="254774" y="22161"/>
                  </a:lnTo>
                  <a:lnTo>
                    <a:pt x="254774" y="33248"/>
                  </a:lnTo>
                  <a:lnTo>
                    <a:pt x="265849" y="33248"/>
                  </a:lnTo>
                  <a:lnTo>
                    <a:pt x="276923" y="33248"/>
                  </a:lnTo>
                  <a:lnTo>
                    <a:pt x="276923" y="22161"/>
                  </a:lnTo>
                  <a:lnTo>
                    <a:pt x="276923" y="11087"/>
                  </a:lnTo>
                  <a:lnTo>
                    <a:pt x="287997" y="11087"/>
                  </a:lnTo>
                  <a:lnTo>
                    <a:pt x="299072" y="11087"/>
                  </a:lnTo>
                  <a:lnTo>
                    <a:pt x="299072" y="0"/>
                  </a:lnTo>
                  <a:close/>
                </a:path>
                <a:path w="620395" h="33654">
                  <a:moveTo>
                    <a:pt x="321233" y="11087"/>
                  </a:moveTo>
                  <a:lnTo>
                    <a:pt x="310159" y="11087"/>
                  </a:lnTo>
                  <a:lnTo>
                    <a:pt x="310159" y="22161"/>
                  </a:lnTo>
                  <a:lnTo>
                    <a:pt x="310159" y="33248"/>
                  </a:lnTo>
                  <a:lnTo>
                    <a:pt x="321233" y="33248"/>
                  </a:lnTo>
                  <a:lnTo>
                    <a:pt x="321233" y="22161"/>
                  </a:lnTo>
                  <a:lnTo>
                    <a:pt x="321233" y="11087"/>
                  </a:lnTo>
                  <a:close/>
                </a:path>
                <a:path w="620395" h="33654">
                  <a:moveTo>
                    <a:pt x="354457" y="0"/>
                  </a:moveTo>
                  <a:lnTo>
                    <a:pt x="343382" y="0"/>
                  </a:lnTo>
                  <a:lnTo>
                    <a:pt x="332308" y="0"/>
                  </a:lnTo>
                  <a:lnTo>
                    <a:pt x="332308" y="11087"/>
                  </a:lnTo>
                  <a:lnTo>
                    <a:pt x="343382" y="11087"/>
                  </a:lnTo>
                  <a:lnTo>
                    <a:pt x="354457" y="11087"/>
                  </a:lnTo>
                  <a:lnTo>
                    <a:pt x="354457" y="0"/>
                  </a:lnTo>
                  <a:close/>
                </a:path>
                <a:path w="620395" h="33654">
                  <a:moveTo>
                    <a:pt x="365531" y="22161"/>
                  </a:moveTo>
                  <a:lnTo>
                    <a:pt x="354457" y="22161"/>
                  </a:lnTo>
                  <a:lnTo>
                    <a:pt x="354457" y="33248"/>
                  </a:lnTo>
                  <a:lnTo>
                    <a:pt x="365531" y="33248"/>
                  </a:lnTo>
                  <a:lnTo>
                    <a:pt x="365531" y="22161"/>
                  </a:lnTo>
                  <a:close/>
                </a:path>
                <a:path w="620395" h="33654">
                  <a:moveTo>
                    <a:pt x="387692" y="11087"/>
                  </a:moveTo>
                  <a:lnTo>
                    <a:pt x="376618" y="11087"/>
                  </a:lnTo>
                  <a:lnTo>
                    <a:pt x="365544" y="11087"/>
                  </a:lnTo>
                  <a:lnTo>
                    <a:pt x="365544" y="22161"/>
                  </a:lnTo>
                  <a:lnTo>
                    <a:pt x="365544" y="33248"/>
                  </a:lnTo>
                  <a:lnTo>
                    <a:pt x="376618" y="33248"/>
                  </a:lnTo>
                  <a:lnTo>
                    <a:pt x="376618" y="22161"/>
                  </a:lnTo>
                  <a:lnTo>
                    <a:pt x="387692" y="22161"/>
                  </a:lnTo>
                  <a:lnTo>
                    <a:pt x="387692" y="11087"/>
                  </a:lnTo>
                  <a:close/>
                </a:path>
                <a:path w="620395" h="33654">
                  <a:moveTo>
                    <a:pt x="420916" y="22161"/>
                  </a:moveTo>
                  <a:lnTo>
                    <a:pt x="409841" y="22161"/>
                  </a:lnTo>
                  <a:lnTo>
                    <a:pt x="409841" y="33248"/>
                  </a:lnTo>
                  <a:lnTo>
                    <a:pt x="420916" y="33248"/>
                  </a:lnTo>
                  <a:lnTo>
                    <a:pt x="420916" y="22161"/>
                  </a:lnTo>
                  <a:close/>
                </a:path>
                <a:path w="620395" h="33654">
                  <a:moveTo>
                    <a:pt x="420916" y="0"/>
                  </a:moveTo>
                  <a:lnTo>
                    <a:pt x="409841" y="0"/>
                  </a:lnTo>
                  <a:lnTo>
                    <a:pt x="398767" y="0"/>
                  </a:lnTo>
                  <a:lnTo>
                    <a:pt x="398767" y="11087"/>
                  </a:lnTo>
                  <a:lnTo>
                    <a:pt x="398767" y="22161"/>
                  </a:lnTo>
                  <a:lnTo>
                    <a:pt x="409841" y="22161"/>
                  </a:lnTo>
                  <a:lnTo>
                    <a:pt x="409841" y="11087"/>
                  </a:lnTo>
                  <a:lnTo>
                    <a:pt x="420916" y="11087"/>
                  </a:lnTo>
                  <a:lnTo>
                    <a:pt x="420916" y="0"/>
                  </a:lnTo>
                  <a:close/>
                </a:path>
                <a:path w="620395" h="33654">
                  <a:moveTo>
                    <a:pt x="432003" y="22161"/>
                  </a:moveTo>
                  <a:lnTo>
                    <a:pt x="420928" y="22161"/>
                  </a:lnTo>
                  <a:lnTo>
                    <a:pt x="420928" y="33248"/>
                  </a:lnTo>
                  <a:lnTo>
                    <a:pt x="432003" y="33248"/>
                  </a:lnTo>
                  <a:lnTo>
                    <a:pt x="432003" y="22161"/>
                  </a:lnTo>
                  <a:close/>
                </a:path>
                <a:path w="620395" h="33654">
                  <a:moveTo>
                    <a:pt x="454152" y="11087"/>
                  </a:moveTo>
                  <a:lnTo>
                    <a:pt x="443077" y="11087"/>
                  </a:lnTo>
                  <a:lnTo>
                    <a:pt x="443077" y="22161"/>
                  </a:lnTo>
                  <a:lnTo>
                    <a:pt x="454152" y="22161"/>
                  </a:lnTo>
                  <a:lnTo>
                    <a:pt x="454152" y="11087"/>
                  </a:lnTo>
                  <a:close/>
                </a:path>
                <a:path w="620395" h="33654">
                  <a:moveTo>
                    <a:pt x="476300" y="0"/>
                  </a:moveTo>
                  <a:lnTo>
                    <a:pt x="465226" y="0"/>
                  </a:lnTo>
                  <a:lnTo>
                    <a:pt x="465226" y="11087"/>
                  </a:lnTo>
                  <a:lnTo>
                    <a:pt x="465226" y="22161"/>
                  </a:lnTo>
                  <a:lnTo>
                    <a:pt x="465226" y="33248"/>
                  </a:lnTo>
                  <a:lnTo>
                    <a:pt x="476300" y="33248"/>
                  </a:lnTo>
                  <a:lnTo>
                    <a:pt x="476300" y="22161"/>
                  </a:lnTo>
                  <a:lnTo>
                    <a:pt x="476300" y="11087"/>
                  </a:lnTo>
                  <a:lnTo>
                    <a:pt x="476300" y="0"/>
                  </a:lnTo>
                  <a:close/>
                </a:path>
                <a:path w="620395" h="33654">
                  <a:moveTo>
                    <a:pt x="520611" y="11087"/>
                  </a:moveTo>
                  <a:lnTo>
                    <a:pt x="509536" y="11087"/>
                  </a:lnTo>
                  <a:lnTo>
                    <a:pt x="509536" y="0"/>
                  </a:lnTo>
                  <a:lnTo>
                    <a:pt x="498462" y="0"/>
                  </a:lnTo>
                  <a:lnTo>
                    <a:pt x="498462" y="11087"/>
                  </a:lnTo>
                  <a:lnTo>
                    <a:pt x="487387" y="11087"/>
                  </a:lnTo>
                  <a:lnTo>
                    <a:pt x="487387" y="0"/>
                  </a:lnTo>
                  <a:lnTo>
                    <a:pt x="476313" y="0"/>
                  </a:lnTo>
                  <a:lnTo>
                    <a:pt x="476313" y="11087"/>
                  </a:lnTo>
                  <a:lnTo>
                    <a:pt x="476313" y="22161"/>
                  </a:lnTo>
                  <a:lnTo>
                    <a:pt x="487387" y="22161"/>
                  </a:lnTo>
                  <a:lnTo>
                    <a:pt x="498462" y="22161"/>
                  </a:lnTo>
                  <a:lnTo>
                    <a:pt x="509536" y="22161"/>
                  </a:lnTo>
                  <a:lnTo>
                    <a:pt x="520611" y="22161"/>
                  </a:lnTo>
                  <a:lnTo>
                    <a:pt x="520611" y="11087"/>
                  </a:lnTo>
                  <a:close/>
                </a:path>
                <a:path w="620395" h="33654">
                  <a:moveTo>
                    <a:pt x="531685" y="0"/>
                  </a:moveTo>
                  <a:lnTo>
                    <a:pt x="520611" y="0"/>
                  </a:lnTo>
                  <a:lnTo>
                    <a:pt x="520611" y="11087"/>
                  </a:lnTo>
                  <a:lnTo>
                    <a:pt x="531685" y="11087"/>
                  </a:lnTo>
                  <a:lnTo>
                    <a:pt x="531685" y="0"/>
                  </a:lnTo>
                  <a:close/>
                </a:path>
                <a:path w="620395" h="33654">
                  <a:moveTo>
                    <a:pt x="542772" y="0"/>
                  </a:moveTo>
                  <a:lnTo>
                    <a:pt x="531698" y="0"/>
                  </a:lnTo>
                  <a:lnTo>
                    <a:pt x="531698" y="11087"/>
                  </a:lnTo>
                  <a:lnTo>
                    <a:pt x="531698" y="22161"/>
                  </a:lnTo>
                  <a:lnTo>
                    <a:pt x="542772" y="22161"/>
                  </a:lnTo>
                  <a:lnTo>
                    <a:pt x="542772" y="11087"/>
                  </a:lnTo>
                  <a:lnTo>
                    <a:pt x="542772" y="0"/>
                  </a:lnTo>
                  <a:close/>
                </a:path>
                <a:path w="620395" h="33654">
                  <a:moveTo>
                    <a:pt x="587070" y="0"/>
                  </a:moveTo>
                  <a:lnTo>
                    <a:pt x="575995" y="0"/>
                  </a:lnTo>
                  <a:lnTo>
                    <a:pt x="575995" y="11087"/>
                  </a:lnTo>
                  <a:lnTo>
                    <a:pt x="564921" y="11087"/>
                  </a:lnTo>
                  <a:lnTo>
                    <a:pt x="564921" y="0"/>
                  </a:lnTo>
                  <a:lnTo>
                    <a:pt x="553847" y="0"/>
                  </a:lnTo>
                  <a:lnTo>
                    <a:pt x="553847" y="11087"/>
                  </a:lnTo>
                  <a:lnTo>
                    <a:pt x="553847" y="22161"/>
                  </a:lnTo>
                  <a:lnTo>
                    <a:pt x="564921" y="22161"/>
                  </a:lnTo>
                  <a:lnTo>
                    <a:pt x="575995" y="22161"/>
                  </a:lnTo>
                  <a:lnTo>
                    <a:pt x="587070" y="22161"/>
                  </a:lnTo>
                  <a:lnTo>
                    <a:pt x="587070" y="11087"/>
                  </a:lnTo>
                  <a:lnTo>
                    <a:pt x="587070" y="0"/>
                  </a:lnTo>
                  <a:close/>
                </a:path>
                <a:path w="620395" h="33654">
                  <a:moveTo>
                    <a:pt x="620306" y="0"/>
                  </a:moveTo>
                  <a:lnTo>
                    <a:pt x="609231" y="0"/>
                  </a:lnTo>
                  <a:lnTo>
                    <a:pt x="598157" y="0"/>
                  </a:lnTo>
                  <a:lnTo>
                    <a:pt x="587082" y="0"/>
                  </a:lnTo>
                  <a:lnTo>
                    <a:pt x="587082" y="11087"/>
                  </a:lnTo>
                  <a:lnTo>
                    <a:pt x="587082" y="22161"/>
                  </a:lnTo>
                  <a:lnTo>
                    <a:pt x="598157" y="22161"/>
                  </a:lnTo>
                  <a:lnTo>
                    <a:pt x="609231" y="22161"/>
                  </a:lnTo>
                  <a:lnTo>
                    <a:pt x="620306" y="22161"/>
                  </a:lnTo>
                  <a:lnTo>
                    <a:pt x="620306" y="11087"/>
                  </a:lnTo>
                  <a:lnTo>
                    <a:pt x="62030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91935" y="4236414"/>
              <a:ext cx="631825" cy="33655"/>
            </a:xfrm>
            <a:custGeom>
              <a:avLst/>
              <a:gdLst/>
              <a:ahLst/>
              <a:cxnLst/>
              <a:rect l="l" t="t" r="r" b="b"/>
              <a:pathLst>
                <a:path w="631825" h="33654">
                  <a:moveTo>
                    <a:pt x="33223" y="11074"/>
                  </a:moveTo>
                  <a:lnTo>
                    <a:pt x="22148" y="11074"/>
                  </a:lnTo>
                  <a:lnTo>
                    <a:pt x="22148" y="22148"/>
                  </a:lnTo>
                  <a:lnTo>
                    <a:pt x="11074" y="22148"/>
                  </a:lnTo>
                  <a:lnTo>
                    <a:pt x="0" y="22148"/>
                  </a:lnTo>
                  <a:lnTo>
                    <a:pt x="0" y="33223"/>
                  </a:lnTo>
                  <a:lnTo>
                    <a:pt x="11074" y="33223"/>
                  </a:lnTo>
                  <a:lnTo>
                    <a:pt x="22148" y="33223"/>
                  </a:lnTo>
                  <a:lnTo>
                    <a:pt x="33223" y="33223"/>
                  </a:lnTo>
                  <a:lnTo>
                    <a:pt x="33223" y="22148"/>
                  </a:lnTo>
                  <a:lnTo>
                    <a:pt x="33223" y="11074"/>
                  </a:lnTo>
                  <a:close/>
                </a:path>
                <a:path w="631825" h="33654">
                  <a:moveTo>
                    <a:pt x="99682" y="11074"/>
                  </a:moveTo>
                  <a:lnTo>
                    <a:pt x="88607" y="11074"/>
                  </a:lnTo>
                  <a:lnTo>
                    <a:pt x="77533" y="11074"/>
                  </a:lnTo>
                  <a:lnTo>
                    <a:pt x="77533" y="22148"/>
                  </a:lnTo>
                  <a:lnTo>
                    <a:pt x="66459" y="22148"/>
                  </a:lnTo>
                  <a:lnTo>
                    <a:pt x="66459" y="11074"/>
                  </a:lnTo>
                  <a:lnTo>
                    <a:pt x="55384" y="11074"/>
                  </a:lnTo>
                  <a:lnTo>
                    <a:pt x="44310" y="11074"/>
                  </a:lnTo>
                  <a:lnTo>
                    <a:pt x="44310" y="22148"/>
                  </a:lnTo>
                  <a:lnTo>
                    <a:pt x="44310" y="33223"/>
                  </a:lnTo>
                  <a:lnTo>
                    <a:pt x="55384" y="33223"/>
                  </a:lnTo>
                  <a:lnTo>
                    <a:pt x="66459" y="33223"/>
                  </a:lnTo>
                  <a:lnTo>
                    <a:pt x="77533" y="33223"/>
                  </a:lnTo>
                  <a:lnTo>
                    <a:pt x="88607" y="33223"/>
                  </a:lnTo>
                  <a:lnTo>
                    <a:pt x="88607" y="22148"/>
                  </a:lnTo>
                  <a:lnTo>
                    <a:pt x="99682" y="22148"/>
                  </a:lnTo>
                  <a:lnTo>
                    <a:pt x="99682" y="11074"/>
                  </a:lnTo>
                  <a:close/>
                </a:path>
                <a:path w="631825" h="33654">
                  <a:moveTo>
                    <a:pt x="155054" y="22148"/>
                  </a:moveTo>
                  <a:lnTo>
                    <a:pt x="143992" y="22148"/>
                  </a:lnTo>
                  <a:lnTo>
                    <a:pt x="143992" y="11074"/>
                  </a:lnTo>
                  <a:lnTo>
                    <a:pt x="132918" y="11074"/>
                  </a:lnTo>
                  <a:lnTo>
                    <a:pt x="121843" y="11074"/>
                  </a:lnTo>
                  <a:lnTo>
                    <a:pt x="110769" y="11074"/>
                  </a:lnTo>
                  <a:lnTo>
                    <a:pt x="99695" y="11074"/>
                  </a:lnTo>
                  <a:lnTo>
                    <a:pt x="99695" y="22148"/>
                  </a:lnTo>
                  <a:lnTo>
                    <a:pt x="110769" y="22148"/>
                  </a:lnTo>
                  <a:lnTo>
                    <a:pt x="110769" y="33223"/>
                  </a:lnTo>
                  <a:lnTo>
                    <a:pt x="121843" y="33223"/>
                  </a:lnTo>
                  <a:lnTo>
                    <a:pt x="132918" y="33223"/>
                  </a:lnTo>
                  <a:lnTo>
                    <a:pt x="143992" y="33223"/>
                  </a:lnTo>
                  <a:lnTo>
                    <a:pt x="155054" y="33223"/>
                  </a:lnTo>
                  <a:lnTo>
                    <a:pt x="155054" y="22148"/>
                  </a:lnTo>
                  <a:close/>
                </a:path>
                <a:path w="631825" h="33654">
                  <a:moveTo>
                    <a:pt x="210451" y="22148"/>
                  </a:moveTo>
                  <a:lnTo>
                    <a:pt x="199377" y="22148"/>
                  </a:lnTo>
                  <a:lnTo>
                    <a:pt x="188302" y="22148"/>
                  </a:lnTo>
                  <a:lnTo>
                    <a:pt x="177228" y="22148"/>
                  </a:lnTo>
                  <a:lnTo>
                    <a:pt x="177228" y="33223"/>
                  </a:lnTo>
                  <a:lnTo>
                    <a:pt x="188302" y="33223"/>
                  </a:lnTo>
                  <a:lnTo>
                    <a:pt x="199377" y="33223"/>
                  </a:lnTo>
                  <a:lnTo>
                    <a:pt x="210451" y="33223"/>
                  </a:lnTo>
                  <a:lnTo>
                    <a:pt x="210451" y="22148"/>
                  </a:lnTo>
                  <a:close/>
                </a:path>
                <a:path w="631825" h="33654">
                  <a:moveTo>
                    <a:pt x="243687" y="22148"/>
                  </a:moveTo>
                  <a:lnTo>
                    <a:pt x="232613" y="22148"/>
                  </a:lnTo>
                  <a:lnTo>
                    <a:pt x="232613" y="11074"/>
                  </a:lnTo>
                  <a:lnTo>
                    <a:pt x="221538" y="11074"/>
                  </a:lnTo>
                  <a:lnTo>
                    <a:pt x="221538" y="22148"/>
                  </a:lnTo>
                  <a:lnTo>
                    <a:pt x="221538" y="33223"/>
                  </a:lnTo>
                  <a:lnTo>
                    <a:pt x="232613" y="33223"/>
                  </a:lnTo>
                  <a:lnTo>
                    <a:pt x="243687" y="33223"/>
                  </a:lnTo>
                  <a:lnTo>
                    <a:pt x="243687" y="22148"/>
                  </a:lnTo>
                  <a:close/>
                </a:path>
                <a:path w="631825" h="33654">
                  <a:moveTo>
                    <a:pt x="321221" y="11074"/>
                  </a:moveTo>
                  <a:lnTo>
                    <a:pt x="310146" y="11074"/>
                  </a:lnTo>
                  <a:lnTo>
                    <a:pt x="310146" y="22148"/>
                  </a:lnTo>
                  <a:lnTo>
                    <a:pt x="299072" y="22148"/>
                  </a:lnTo>
                  <a:lnTo>
                    <a:pt x="299072" y="11074"/>
                  </a:lnTo>
                  <a:lnTo>
                    <a:pt x="287997" y="11074"/>
                  </a:lnTo>
                  <a:lnTo>
                    <a:pt x="287997" y="22148"/>
                  </a:lnTo>
                  <a:lnTo>
                    <a:pt x="276923" y="22148"/>
                  </a:lnTo>
                  <a:lnTo>
                    <a:pt x="265849" y="22148"/>
                  </a:lnTo>
                  <a:lnTo>
                    <a:pt x="265849" y="33223"/>
                  </a:lnTo>
                  <a:lnTo>
                    <a:pt x="276923" y="33223"/>
                  </a:lnTo>
                  <a:lnTo>
                    <a:pt x="287997" y="33223"/>
                  </a:lnTo>
                  <a:lnTo>
                    <a:pt x="299072" y="33223"/>
                  </a:lnTo>
                  <a:lnTo>
                    <a:pt x="310146" y="33223"/>
                  </a:lnTo>
                  <a:lnTo>
                    <a:pt x="321221" y="33223"/>
                  </a:lnTo>
                  <a:lnTo>
                    <a:pt x="321221" y="22148"/>
                  </a:lnTo>
                  <a:lnTo>
                    <a:pt x="321221" y="11074"/>
                  </a:lnTo>
                  <a:close/>
                </a:path>
                <a:path w="631825" h="33654">
                  <a:moveTo>
                    <a:pt x="332308" y="11074"/>
                  </a:moveTo>
                  <a:lnTo>
                    <a:pt x="321233" y="11074"/>
                  </a:lnTo>
                  <a:lnTo>
                    <a:pt x="321233" y="22148"/>
                  </a:lnTo>
                  <a:lnTo>
                    <a:pt x="321233" y="33223"/>
                  </a:lnTo>
                  <a:lnTo>
                    <a:pt x="332308" y="33223"/>
                  </a:lnTo>
                  <a:lnTo>
                    <a:pt x="332308" y="22148"/>
                  </a:lnTo>
                  <a:lnTo>
                    <a:pt x="332308" y="11074"/>
                  </a:lnTo>
                  <a:close/>
                </a:path>
                <a:path w="631825" h="33654">
                  <a:moveTo>
                    <a:pt x="354457" y="11074"/>
                  </a:moveTo>
                  <a:lnTo>
                    <a:pt x="343382" y="11074"/>
                  </a:lnTo>
                  <a:lnTo>
                    <a:pt x="343382" y="22148"/>
                  </a:lnTo>
                  <a:lnTo>
                    <a:pt x="354457" y="22148"/>
                  </a:lnTo>
                  <a:lnTo>
                    <a:pt x="354457" y="11074"/>
                  </a:lnTo>
                  <a:close/>
                </a:path>
                <a:path w="631825" h="33654">
                  <a:moveTo>
                    <a:pt x="376605" y="11074"/>
                  </a:moveTo>
                  <a:lnTo>
                    <a:pt x="365531" y="11074"/>
                  </a:lnTo>
                  <a:lnTo>
                    <a:pt x="365531" y="22148"/>
                  </a:lnTo>
                  <a:lnTo>
                    <a:pt x="376605" y="22148"/>
                  </a:lnTo>
                  <a:lnTo>
                    <a:pt x="376605" y="11074"/>
                  </a:lnTo>
                  <a:close/>
                </a:path>
                <a:path w="631825" h="33654">
                  <a:moveTo>
                    <a:pt x="398767" y="22148"/>
                  </a:moveTo>
                  <a:lnTo>
                    <a:pt x="387692" y="22148"/>
                  </a:lnTo>
                  <a:lnTo>
                    <a:pt x="376618" y="22148"/>
                  </a:lnTo>
                  <a:lnTo>
                    <a:pt x="376618" y="33223"/>
                  </a:lnTo>
                  <a:lnTo>
                    <a:pt x="387692" y="33223"/>
                  </a:lnTo>
                  <a:lnTo>
                    <a:pt x="398767" y="33223"/>
                  </a:lnTo>
                  <a:lnTo>
                    <a:pt x="398767" y="22148"/>
                  </a:lnTo>
                  <a:close/>
                </a:path>
                <a:path w="631825" h="33654">
                  <a:moveTo>
                    <a:pt x="431990" y="22148"/>
                  </a:moveTo>
                  <a:lnTo>
                    <a:pt x="420916" y="22148"/>
                  </a:lnTo>
                  <a:lnTo>
                    <a:pt x="420916" y="33223"/>
                  </a:lnTo>
                  <a:lnTo>
                    <a:pt x="431990" y="33223"/>
                  </a:lnTo>
                  <a:lnTo>
                    <a:pt x="431990" y="22148"/>
                  </a:lnTo>
                  <a:close/>
                </a:path>
                <a:path w="631825" h="33654">
                  <a:moveTo>
                    <a:pt x="454152" y="11074"/>
                  </a:moveTo>
                  <a:lnTo>
                    <a:pt x="443077" y="11074"/>
                  </a:lnTo>
                  <a:lnTo>
                    <a:pt x="443077" y="22148"/>
                  </a:lnTo>
                  <a:lnTo>
                    <a:pt x="432003" y="22148"/>
                  </a:lnTo>
                  <a:lnTo>
                    <a:pt x="432003" y="33223"/>
                  </a:lnTo>
                  <a:lnTo>
                    <a:pt x="443077" y="33223"/>
                  </a:lnTo>
                  <a:lnTo>
                    <a:pt x="454152" y="33223"/>
                  </a:lnTo>
                  <a:lnTo>
                    <a:pt x="454152" y="22148"/>
                  </a:lnTo>
                  <a:lnTo>
                    <a:pt x="454152" y="11074"/>
                  </a:lnTo>
                  <a:close/>
                </a:path>
                <a:path w="631825" h="33654">
                  <a:moveTo>
                    <a:pt x="487375" y="22148"/>
                  </a:moveTo>
                  <a:lnTo>
                    <a:pt x="476300" y="22148"/>
                  </a:lnTo>
                  <a:lnTo>
                    <a:pt x="476300" y="33223"/>
                  </a:lnTo>
                  <a:lnTo>
                    <a:pt x="487375" y="33223"/>
                  </a:lnTo>
                  <a:lnTo>
                    <a:pt x="487375" y="22148"/>
                  </a:lnTo>
                  <a:close/>
                </a:path>
                <a:path w="631825" h="33654">
                  <a:moveTo>
                    <a:pt x="487375" y="0"/>
                  </a:moveTo>
                  <a:lnTo>
                    <a:pt x="476300" y="0"/>
                  </a:lnTo>
                  <a:lnTo>
                    <a:pt x="476300" y="11074"/>
                  </a:lnTo>
                  <a:lnTo>
                    <a:pt x="465226" y="11074"/>
                  </a:lnTo>
                  <a:lnTo>
                    <a:pt x="465226" y="22148"/>
                  </a:lnTo>
                  <a:lnTo>
                    <a:pt x="476300" y="22148"/>
                  </a:lnTo>
                  <a:lnTo>
                    <a:pt x="476300" y="11087"/>
                  </a:lnTo>
                  <a:lnTo>
                    <a:pt x="487375" y="11087"/>
                  </a:lnTo>
                  <a:lnTo>
                    <a:pt x="487375" y="0"/>
                  </a:lnTo>
                  <a:close/>
                </a:path>
                <a:path w="631825" h="33654">
                  <a:moveTo>
                    <a:pt x="542759" y="0"/>
                  </a:moveTo>
                  <a:lnTo>
                    <a:pt x="531685" y="0"/>
                  </a:lnTo>
                  <a:lnTo>
                    <a:pt x="520611" y="0"/>
                  </a:lnTo>
                  <a:lnTo>
                    <a:pt x="509536" y="0"/>
                  </a:lnTo>
                  <a:lnTo>
                    <a:pt x="498462" y="0"/>
                  </a:lnTo>
                  <a:lnTo>
                    <a:pt x="498462" y="11074"/>
                  </a:lnTo>
                  <a:lnTo>
                    <a:pt x="498462" y="22148"/>
                  </a:lnTo>
                  <a:lnTo>
                    <a:pt x="509536" y="22148"/>
                  </a:lnTo>
                  <a:lnTo>
                    <a:pt x="509536" y="11087"/>
                  </a:lnTo>
                  <a:lnTo>
                    <a:pt x="520611" y="11087"/>
                  </a:lnTo>
                  <a:lnTo>
                    <a:pt x="520611" y="22148"/>
                  </a:lnTo>
                  <a:lnTo>
                    <a:pt x="509536" y="22148"/>
                  </a:lnTo>
                  <a:lnTo>
                    <a:pt x="509536" y="33223"/>
                  </a:lnTo>
                  <a:lnTo>
                    <a:pt x="520611" y="33223"/>
                  </a:lnTo>
                  <a:lnTo>
                    <a:pt x="531685" y="33223"/>
                  </a:lnTo>
                  <a:lnTo>
                    <a:pt x="542759" y="33223"/>
                  </a:lnTo>
                  <a:lnTo>
                    <a:pt x="542759" y="22148"/>
                  </a:lnTo>
                  <a:lnTo>
                    <a:pt x="531685" y="22148"/>
                  </a:lnTo>
                  <a:lnTo>
                    <a:pt x="531685" y="11087"/>
                  </a:lnTo>
                  <a:lnTo>
                    <a:pt x="542759" y="11087"/>
                  </a:lnTo>
                  <a:lnTo>
                    <a:pt x="542759" y="0"/>
                  </a:lnTo>
                  <a:close/>
                </a:path>
                <a:path w="631825" h="33654">
                  <a:moveTo>
                    <a:pt x="598144" y="11074"/>
                  </a:moveTo>
                  <a:lnTo>
                    <a:pt x="587070" y="11074"/>
                  </a:lnTo>
                  <a:lnTo>
                    <a:pt x="587070" y="0"/>
                  </a:lnTo>
                  <a:lnTo>
                    <a:pt x="575995" y="0"/>
                  </a:lnTo>
                  <a:lnTo>
                    <a:pt x="564921" y="0"/>
                  </a:lnTo>
                  <a:lnTo>
                    <a:pt x="553847" y="0"/>
                  </a:lnTo>
                  <a:lnTo>
                    <a:pt x="542772" y="0"/>
                  </a:lnTo>
                  <a:lnTo>
                    <a:pt x="542772" y="11087"/>
                  </a:lnTo>
                  <a:lnTo>
                    <a:pt x="553847" y="11087"/>
                  </a:lnTo>
                  <a:lnTo>
                    <a:pt x="553847" y="22148"/>
                  </a:lnTo>
                  <a:lnTo>
                    <a:pt x="542772" y="22148"/>
                  </a:lnTo>
                  <a:lnTo>
                    <a:pt x="542772" y="33223"/>
                  </a:lnTo>
                  <a:lnTo>
                    <a:pt x="553847" y="33223"/>
                  </a:lnTo>
                  <a:lnTo>
                    <a:pt x="564921" y="33223"/>
                  </a:lnTo>
                  <a:lnTo>
                    <a:pt x="575995" y="33223"/>
                  </a:lnTo>
                  <a:lnTo>
                    <a:pt x="587070" y="33223"/>
                  </a:lnTo>
                  <a:lnTo>
                    <a:pt x="587070" y="22148"/>
                  </a:lnTo>
                  <a:lnTo>
                    <a:pt x="598144" y="22148"/>
                  </a:lnTo>
                  <a:lnTo>
                    <a:pt x="598144" y="11074"/>
                  </a:lnTo>
                  <a:close/>
                </a:path>
                <a:path w="631825" h="33654">
                  <a:moveTo>
                    <a:pt x="631380" y="11074"/>
                  </a:moveTo>
                  <a:lnTo>
                    <a:pt x="620306" y="11074"/>
                  </a:lnTo>
                  <a:lnTo>
                    <a:pt x="620306" y="0"/>
                  </a:lnTo>
                  <a:lnTo>
                    <a:pt x="609231" y="0"/>
                  </a:lnTo>
                  <a:lnTo>
                    <a:pt x="598157" y="0"/>
                  </a:lnTo>
                  <a:lnTo>
                    <a:pt x="598157" y="11087"/>
                  </a:lnTo>
                  <a:lnTo>
                    <a:pt x="609231" y="11087"/>
                  </a:lnTo>
                  <a:lnTo>
                    <a:pt x="609231" y="22148"/>
                  </a:lnTo>
                  <a:lnTo>
                    <a:pt x="620306" y="22148"/>
                  </a:lnTo>
                  <a:lnTo>
                    <a:pt x="631380" y="22148"/>
                  </a:lnTo>
                  <a:lnTo>
                    <a:pt x="631380" y="1107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91935" y="4258563"/>
              <a:ext cx="631825" cy="44450"/>
            </a:xfrm>
            <a:custGeom>
              <a:avLst/>
              <a:gdLst/>
              <a:ahLst/>
              <a:cxnLst/>
              <a:rect l="l" t="t" r="r" b="b"/>
              <a:pathLst>
                <a:path w="631825" h="44450">
                  <a:moveTo>
                    <a:pt x="22148" y="33235"/>
                  </a:moveTo>
                  <a:lnTo>
                    <a:pt x="11074" y="33235"/>
                  </a:lnTo>
                  <a:lnTo>
                    <a:pt x="11074" y="44310"/>
                  </a:lnTo>
                  <a:lnTo>
                    <a:pt x="22148" y="44310"/>
                  </a:lnTo>
                  <a:lnTo>
                    <a:pt x="22148" y="33235"/>
                  </a:lnTo>
                  <a:close/>
                </a:path>
                <a:path w="631825" h="44450">
                  <a:moveTo>
                    <a:pt x="22148" y="11074"/>
                  </a:moveTo>
                  <a:lnTo>
                    <a:pt x="11074" y="11074"/>
                  </a:lnTo>
                  <a:lnTo>
                    <a:pt x="0" y="11074"/>
                  </a:lnTo>
                  <a:lnTo>
                    <a:pt x="0" y="22148"/>
                  </a:lnTo>
                  <a:lnTo>
                    <a:pt x="11074" y="22148"/>
                  </a:lnTo>
                  <a:lnTo>
                    <a:pt x="22148" y="22148"/>
                  </a:lnTo>
                  <a:lnTo>
                    <a:pt x="22148" y="11074"/>
                  </a:lnTo>
                  <a:close/>
                </a:path>
                <a:path w="631825" h="44450">
                  <a:moveTo>
                    <a:pt x="44297" y="22161"/>
                  </a:moveTo>
                  <a:lnTo>
                    <a:pt x="33223" y="22161"/>
                  </a:lnTo>
                  <a:lnTo>
                    <a:pt x="22148" y="22161"/>
                  </a:lnTo>
                  <a:lnTo>
                    <a:pt x="22148" y="33235"/>
                  </a:lnTo>
                  <a:lnTo>
                    <a:pt x="33223" y="33235"/>
                  </a:lnTo>
                  <a:lnTo>
                    <a:pt x="44297" y="33235"/>
                  </a:lnTo>
                  <a:lnTo>
                    <a:pt x="44297" y="22161"/>
                  </a:lnTo>
                  <a:close/>
                </a:path>
                <a:path w="631825" h="44450">
                  <a:moveTo>
                    <a:pt x="66459" y="33235"/>
                  </a:moveTo>
                  <a:lnTo>
                    <a:pt x="55384" y="33235"/>
                  </a:lnTo>
                  <a:lnTo>
                    <a:pt x="55384" y="44310"/>
                  </a:lnTo>
                  <a:lnTo>
                    <a:pt x="66459" y="44310"/>
                  </a:lnTo>
                  <a:lnTo>
                    <a:pt x="66459" y="33235"/>
                  </a:lnTo>
                  <a:close/>
                </a:path>
                <a:path w="631825" h="44450">
                  <a:moveTo>
                    <a:pt x="66459" y="11074"/>
                  </a:moveTo>
                  <a:lnTo>
                    <a:pt x="55384" y="11074"/>
                  </a:lnTo>
                  <a:lnTo>
                    <a:pt x="55384" y="22148"/>
                  </a:lnTo>
                  <a:lnTo>
                    <a:pt x="66459" y="22148"/>
                  </a:lnTo>
                  <a:lnTo>
                    <a:pt x="66459" y="11074"/>
                  </a:lnTo>
                  <a:close/>
                </a:path>
                <a:path w="631825" h="44450">
                  <a:moveTo>
                    <a:pt x="77533" y="22161"/>
                  </a:moveTo>
                  <a:lnTo>
                    <a:pt x="66459" y="22161"/>
                  </a:lnTo>
                  <a:lnTo>
                    <a:pt x="66459" y="33235"/>
                  </a:lnTo>
                  <a:lnTo>
                    <a:pt x="77533" y="33235"/>
                  </a:lnTo>
                  <a:lnTo>
                    <a:pt x="77533" y="22161"/>
                  </a:lnTo>
                  <a:close/>
                </a:path>
                <a:path w="631825" h="44450">
                  <a:moveTo>
                    <a:pt x="99682" y="22161"/>
                  </a:moveTo>
                  <a:lnTo>
                    <a:pt x="88607" y="22161"/>
                  </a:lnTo>
                  <a:lnTo>
                    <a:pt x="88607" y="33235"/>
                  </a:lnTo>
                  <a:lnTo>
                    <a:pt x="77533" y="33235"/>
                  </a:lnTo>
                  <a:lnTo>
                    <a:pt x="77533" y="44310"/>
                  </a:lnTo>
                  <a:lnTo>
                    <a:pt x="88607" y="44310"/>
                  </a:lnTo>
                  <a:lnTo>
                    <a:pt x="99682" y="44310"/>
                  </a:lnTo>
                  <a:lnTo>
                    <a:pt x="99682" y="33235"/>
                  </a:lnTo>
                  <a:lnTo>
                    <a:pt x="99682" y="22161"/>
                  </a:lnTo>
                  <a:close/>
                </a:path>
                <a:path w="631825" h="44450">
                  <a:moveTo>
                    <a:pt x="132918" y="33235"/>
                  </a:moveTo>
                  <a:lnTo>
                    <a:pt x="121843" y="33235"/>
                  </a:lnTo>
                  <a:lnTo>
                    <a:pt x="110769" y="33235"/>
                  </a:lnTo>
                  <a:lnTo>
                    <a:pt x="99695" y="33235"/>
                  </a:lnTo>
                  <a:lnTo>
                    <a:pt x="99695" y="44310"/>
                  </a:lnTo>
                  <a:lnTo>
                    <a:pt x="110769" y="44310"/>
                  </a:lnTo>
                  <a:lnTo>
                    <a:pt x="121843" y="44310"/>
                  </a:lnTo>
                  <a:lnTo>
                    <a:pt x="132918" y="44310"/>
                  </a:lnTo>
                  <a:lnTo>
                    <a:pt x="132918" y="33235"/>
                  </a:lnTo>
                  <a:close/>
                </a:path>
                <a:path w="631825" h="44450">
                  <a:moveTo>
                    <a:pt x="132918" y="11074"/>
                  </a:moveTo>
                  <a:lnTo>
                    <a:pt x="121843" y="11074"/>
                  </a:lnTo>
                  <a:lnTo>
                    <a:pt x="110769" y="11074"/>
                  </a:lnTo>
                  <a:lnTo>
                    <a:pt x="110769" y="22148"/>
                  </a:lnTo>
                  <a:lnTo>
                    <a:pt x="121843" y="22148"/>
                  </a:lnTo>
                  <a:lnTo>
                    <a:pt x="132918" y="22148"/>
                  </a:lnTo>
                  <a:lnTo>
                    <a:pt x="132918" y="11074"/>
                  </a:lnTo>
                  <a:close/>
                </a:path>
                <a:path w="631825" h="44450">
                  <a:moveTo>
                    <a:pt x="143992" y="22161"/>
                  </a:moveTo>
                  <a:lnTo>
                    <a:pt x="132918" y="22161"/>
                  </a:lnTo>
                  <a:lnTo>
                    <a:pt x="132918" y="33235"/>
                  </a:lnTo>
                  <a:lnTo>
                    <a:pt x="143992" y="33235"/>
                  </a:lnTo>
                  <a:lnTo>
                    <a:pt x="143992" y="22161"/>
                  </a:lnTo>
                  <a:close/>
                </a:path>
                <a:path w="631825" h="44450">
                  <a:moveTo>
                    <a:pt x="155054" y="11074"/>
                  </a:moveTo>
                  <a:lnTo>
                    <a:pt x="143992" y="11074"/>
                  </a:lnTo>
                  <a:lnTo>
                    <a:pt x="143992" y="22148"/>
                  </a:lnTo>
                  <a:lnTo>
                    <a:pt x="155054" y="22148"/>
                  </a:lnTo>
                  <a:lnTo>
                    <a:pt x="155054" y="11074"/>
                  </a:lnTo>
                  <a:close/>
                </a:path>
                <a:path w="631825" h="44450">
                  <a:moveTo>
                    <a:pt x="166154" y="22161"/>
                  </a:moveTo>
                  <a:lnTo>
                    <a:pt x="155079" y="22161"/>
                  </a:lnTo>
                  <a:lnTo>
                    <a:pt x="155079" y="33235"/>
                  </a:lnTo>
                  <a:lnTo>
                    <a:pt x="166154" y="33235"/>
                  </a:lnTo>
                  <a:lnTo>
                    <a:pt x="166154" y="22161"/>
                  </a:lnTo>
                  <a:close/>
                </a:path>
                <a:path w="631825" h="44450">
                  <a:moveTo>
                    <a:pt x="210451" y="22161"/>
                  </a:moveTo>
                  <a:lnTo>
                    <a:pt x="199377" y="22161"/>
                  </a:lnTo>
                  <a:lnTo>
                    <a:pt x="188302" y="22161"/>
                  </a:lnTo>
                  <a:lnTo>
                    <a:pt x="188302" y="33235"/>
                  </a:lnTo>
                  <a:lnTo>
                    <a:pt x="177228" y="33235"/>
                  </a:lnTo>
                  <a:lnTo>
                    <a:pt x="177228" y="44310"/>
                  </a:lnTo>
                  <a:lnTo>
                    <a:pt x="188302" y="44310"/>
                  </a:lnTo>
                  <a:lnTo>
                    <a:pt x="199377" y="44310"/>
                  </a:lnTo>
                  <a:lnTo>
                    <a:pt x="199377" y="33235"/>
                  </a:lnTo>
                  <a:lnTo>
                    <a:pt x="210451" y="33235"/>
                  </a:lnTo>
                  <a:lnTo>
                    <a:pt x="210451" y="22161"/>
                  </a:lnTo>
                  <a:close/>
                </a:path>
                <a:path w="631825" h="44450">
                  <a:moveTo>
                    <a:pt x="210451" y="11074"/>
                  </a:moveTo>
                  <a:lnTo>
                    <a:pt x="199377" y="11074"/>
                  </a:lnTo>
                  <a:lnTo>
                    <a:pt x="199377" y="22148"/>
                  </a:lnTo>
                  <a:lnTo>
                    <a:pt x="210451" y="22148"/>
                  </a:lnTo>
                  <a:lnTo>
                    <a:pt x="210451" y="11074"/>
                  </a:lnTo>
                  <a:close/>
                </a:path>
                <a:path w="631825" h="44450">
                  <a:moveTo>
                    <a:pt x="232613" y="11074"/>
                  </a:moveTo>
                  <a:lnTo>
                    <a:pt x="221538" y="11074"/>
                  </a:lnTo>
                  <a:lnTo>
                    <a:pt x="210464" y="11074"/>
                  </a:lnTo>
                  <a:lnTo>
                    <a:pt x="210464" y="22148"/>
                  </a:lnTo>
                  <a:lnTo>
                    <a:pt x="221538" y="22148"/>
                  </a:lnTo>
                  <a:lnTo>
                    <a:pt x="232613" y="22148"/>
                  </a:lnTo>
                  <a:lnTo>
                    <a:pt x="232613" y="11074"/>
                  </a:lnTo>
                  <a:close/>
                </a:path>
                <a:path w="631825" h="44450">
                  <a:moveTo>
                    <a:pt x="265836" y="33235"/>
                  </a:moveTo>
                  <a:lnTo>
                    <a:pt x="254762" y="33235"/>
                  </a:lnTo>
                  <a:lnTo>
                    <a:pt x="254762" y="22161"/>
                  </a:lnTo>
                  <a:lnTo>
                    <a:pt x="243687" y="22161"/>
                  </a:lnTo>
                  <a:lnTo>
                    <a:pt x="232613" y="22161"/>
                  </a:lnTo>
                  <a:lnTo>
                    <a:pt x="221538" y="22161"/>
                  </a:lnTo>
                  <a:lnTo>
                    <a:pt x="221538" y="33235"/>
                  </a:lnTo>
                  <a:lnTo>
                    <a:pt x="210464" y="33235"/>
                  </a:lnTo>
                  <a:lnTo>
                    <a:pt x="210464" y="44310"/>
                  </a:lnTo>
                  <a:lnTo>
                    <a:pt x="221538" y="44310"/>
                  </a:lnTo>
                  <a:lnTo>
                    <a:pt x="232613" y="44310"/>
                  </a:lnTo>
                  <a:lnTo>
                    <a:pt x="232613" y="33235"/>
                  </a:lnTo>
                  <a:lnTo>
                    <a:pt x="243687" y="33235"/>
                  </a:lnTo>
                  <a:lnTo>
                    <a:pt x="243687" y="44310"/>
                  </a:lnTo>
                  <a:lnTo>
                    <a:pt x="254762" y="44310"/>
                  </a:lnTo>
                  <a:lnTo>
                    <a:pt x="265836" y="44310"/>
                  </a:lnTo>
                  <a:lnTo>
                    <a:pt x="265836" y="33235"/>
                  </a:lnTo>
                  <a:close/>
                </a:path>
                <a:path w="631825" h="44450">
                  <a:moveTo>
                    <a:pt x="265836" y="11074"/>
                  </a:moveTo>
                  <a:lnTo>
                    <a:pt x="254762" y="11074"/>
                  </a:lnTo>
                  <a:lnTo>
                    <a:pt x="243687" y="11074"/>
                  </a:lnTo>
                  <a:lnTo>
                    <a:pt x="243687" y="22148"/>
                  </a:lnTo>
                  <a:lnTo>
                    <a:pt x="254762" y="22148"/>
                  </a:lnTo>
                  <a:lnTo>
                    <a:pt x="265836" y="22148"/>
                  </a:lnTo>
                  <a:lnTo>
                    <a:pt x="265836" y="11074"/>
                  </a:lnTo>
                  <a:close/>
                </a:path>
                <a:path w="631825" h="44450">
                  <a:moveTo>
                    <a:pt x="276923" y="11074"/>
                  </a:moveTo>
                  <a:lnTo>
                    <a:pt x="265849" y="11074"/>
                  </a:lnTo>
                  <a:lnTo>
                    <a:pt x="265849" y="22148"/>
                  </a:lnTo>
                  <a:lnTo>
                    <a:pt x="276923" y="22148"/>
                  </a:lnTo>
                  <a:lnTo>
                    <a:pt x="276923" y="11074"/>
                  </a:lnTo>
                  <a:close/>
                </a:path>
                <a:path w="631825" h="44450">
                  <a:moveTo>
                    <a:pt x="299072" y="22161"/>
                  </a:moveTo>
                  <a:lnTo>
                    <a:pt x="287997" y="22161"/>
                  </a:lnTo>
                  <a:lnTo>
                    <a:pt x="276923" y="22161"/>
                  </a:lnTo>
                  <a:lnTo>
                    <a:pt x="265849" y="22161"/>
                  </a:lnTo>
                  <a:lnTo>
                    <a:pt x="265849" y="33235"/>
                  </a:lnTo>
                  <a:lnTo>
                    <a:pt x="276923" y="33235"/>
                  </a:lnTo>
                  <a:lnTo>
                    <a:pt x="287997" y="33235"/>
                  </a:lnTo>
                  <a:lnTo>
                    <a:pt x="299072" y="33235"/>
                  </a:lnTo>
                  <a:lnTo>
                    <a:pt x="299072" y="22161"/>
                  </a:lnTo>
                  <a:close/>
                </a:path>
                <a:path w="631825" h="44450">
                  <a:moveTo>
                    <a:pt x="310146" y="33235"/>
                  </a:moveTo>
                  <a:lnTo>
                    <a:pt x="299072" y="33235"/>
                  </a:lnTo>
                  <a:lnTo>
                    <a:pt x="299072" y="44310"/>
                  </a:lnTo>
                  <a:lnTo>
                    <a:pt x="310146" y="44310"/>
                  </a:lnTo>
                  <a:lnTo>
                    <a:pt x="310146" y="33235"/>
                  </a:lnTo>
                  <a:close/>
                </a:path>
                <a:path w="631825" h="44450">
                  <a:moveTo>
                    <a:pt x="343382" y="33235"/>
                  </a:moveTo>
                  <a:lnTo>
                    <a:pt x="332308" y="33235"/>
                  </a:lnTo>
                  <a:lnTo>
                    <a:pt x="321233" y="33235"/>
                  </a:lnTo>
                  <a:lnTo>
                    <a:pt x="321233" y="44310"/>
                  </a:lnTo>
                  <a:lnTo>
                    <a:pt x="332308" y="44310"/>
                  </a:lnTo>
                  <a:lnTo>
                    <a:pt x="343382" y="44310"/>
                  </a:lnTo>
                  <a:lnTo>
                    <a:pt x="343382" y="33235"/>
                  </a:lnTo>
                  <a:close/>
                </a:path>
                <a:path w="631825" h="44450">
                  <a:moveTo>
                    <a:pt x="365531" y="22161"/>
                  </a:moveTo>
                  <a:lnTo>
                    <a:pt x="354457" y="22161"/>
                  </a:lnTo>
                  <a:lnTo>
                    <a:pt x="354457" y="33235"/>
                  </a:lnTo>
                  <a:lnTo>
                    <a:pt x="365531" y="33235"/>
                  </a:lnTo>
                  <a:lnTo>
                    <a:pt x="365531" y="22161"/>
                  </a:lnTo>
                  <a:close/>
                </a:path>
                <a:path w="631825" h="44450">
                  <a:moveTo>
                    <a:pt x="365531" y="11074"/>
                  </a:moveTo>
                  <a:lnTo>
                    <a:pt x="354457" y="11074"/>
                  </a:lnTo>
                  <a:lnTo>
                    <a:pt x="343382" y="11074"/>
                  </a:lnTo>
                  <a:lnTo>
                    <a:pt x="332308" y="11074"/>
                  </a:lnTo>
                  <a:lnTo>
                    <a:pt x="332308" y="22148"/>
                  </a:lnTo>
                  <a:lnTo>
                    <a:pt x="343382" y="22148"/>
                  </a:lnTo>
                  <a:lnTo>
                    <a:pt x="354457" y="22148"/>
                  </a:lnTo>
                  <a:lnTo>
                    <a:pt x="365531" y="22148"/>
                  </a:lnTo>
                  <a:lnTo>
                    <a:pt x="365531" y="11074"/>
                  </a:lnTo>
                  <a:close/>
                </a:path>
                <a:path w="631825" h="44450">
                  <a:moveTo>
                    <a:pt x="376605" y="33235"/>
                  </a:moveTo>
                  <a:lnTo>
                    <a:pt x="365531" y="33235"/>
                  </a:lnTo>
                  <a:lnTo>
                    <a:pt x="365531" y="44310"/>
                  </a:lnTo>
                  <a:lnTo>
                    <a:pt x="376605" y="44310"/>
                  </a:lnTo>
                  <a:lnTo>
                    <a:pt x="376605" y="33235"/>
                  </a:lnTo>
                  <a:close/>
                </a:path>
                <a:path w="631825" h="44450">
                  <a:moveTo>
                    <a:pt x="409841" y="22161"/>
                  </a:moveTo>
                  <a:lnTo>
                    <a:pt x="398767" y="22161"/>
                  </a:lnTo>
                  <a:lnTo>
                    <a:pt x="398767" y="33235"/>
                  </a:lnTo>
                  <a:lnTo>
                    <a:pt x="409841" y="33235"/>
                  </a:lnTo>
                  <a:lnTo>
                    <a:pt x="409841" y="22161"/>
                  </a:lnTo>
                  <a:close/>
                </a:path>
                <a:path w="631825" h="44450">
                  <a:moveTo>
                    <a:pt x="420916" y="11074"/>
                  </a:moveTo>
                  <a:lnTo>
                    <a:pt x="409841" y="11074"/>
                  </a:lnTo>
                  <a:lnTo>
                    <a:pt x="398767" y="11074"/>
                  </a:lnTo>
                  <a:lnTo>
                    <a:pt x="387692" y="11074"/>
                  </a:lnTo>
                  <a:lnTo>
                    <a:pt x="387692" y="22148"/>
                  </a:lnTo>
                  <a:lnTo>
                    <a:pt x="398767" y="22148"/>
                  </a:lnTo>
                  <a:lnTo>
                    <a:pt x="409841" y="22148"/>
                  </a:lnTo>
                  <a:lnTo>
                    <a:pt x="420916" y="22148"/>
                  </a:lnTo>
                  <a:lnTo>
                    <a:pt x="420916" y="11074"/>
                  </a:lnTo>
                  <a:close/>
                </a:path>
                <a:path w="631825" h="44450">
                  <a:moveTo>
                    <a:pt x="431990" y="22161"/>
                  </a:moveTo>
                  <a:lnTo>
                    <a:pt x="420916" y="22161"/>
                  </a:lnTo>
                  <a:lnTo>
                    <a:pt x="420916" y="33235"/>
                  </a:lnTo>
                  <a:lnTo>
                    <a:pt x="431990" y="33235"/>
                  </a:lnTo>
                  <a:lnTo>
                    <a:pt x="431990" y="22161"/>
                  </a:lnTo>
                  <a:close/>
                </a:path>
                <a:path w="631825" h="44450">
                  <a:moveTo>
                    <a:pt x="476300" y="11074"/>
                  </a:moveTo>
                  <a:lnTo>
                    <a:pt x="465226" y="11074"/>
                  </a:lnTo>
                  <a:lnTo>
                    <a:pt x="454152" y="11074"/>
                  </a:lnTo>
                  <a:lnTo>
                    <a:pt x="443077" y="11074"/>
                  </a:lnTo>
                  <a:lnTo>
                    <a:pt x="443077" y="22148"/>
                  </a:lnTo>
                  <a:lnTo>
                    <a:pt x="454152" y="22148"/>
                  </a:lnTo>
                  <a:lnTo>
                    <a:pt x="465226" y="22148"/>
                  </a:lnTo>
                  <a:lnTo>
                    <a:pt x="476300" y="22148"/>
                  </a:lnTo>
                  <a:lnTo>
                    <a:pt x="476300" y="11074"/>
                  </a:lnTo>
                  <a:close/>
                </a:path>
                <a:path w="631825" h="44450">
                  <a:moveTo>
                    <a:pt x="487375" y="22161"/>
                  </a:moveTo>
                  <a:lnTo>
                    <a:pt x="476300" y="22161"/>
                  </a:lnTo>
                  <a:lnTo>
                    <a:pt x="465226" y="22161"/>
                  </a:lnTo>
                  <a:lnTo>
                    <a:pt x="454152" y="22161"/>
                  </a:lnTo>
                  <a:lnTo>
                    <a:pt x="454152" y="33235"/>
                  </a:lnTo>
                  <a:lnTo>
                    <a:pt x="465226" y="33235"/>
                  </a:lnTo>
                  <a:lnTo>
                    <a:pt x="476300" y="33235"/>
                  </a:lnTo>
                  <a:lnTo>
                    <a:pt x="487375" y="33235"/>
                  </a:lnTo>
                  <a:lnTo>
                    <a:pt x="487375" y="22161"/>
                  </a:lnTo>
                  <a:close/>
                </a:path>
                <a:path w="631825" h="44450">
                  <a:moveTo>
                    <a:pt x="520611" y="22161"/>
                  </a:moveTo>
                  <a:lnTo>
                    <a:pt x="509536" y="22161"/>
                  </a:lnTo>
                  <a:lnTo>
                    <a:pt x="509536" y="33235"/>
                  </a:lnTo>
                  <a:lnTo>
                    <a:pt x="520611" y="33235"/>
                  </a:lnTo>
                  <a:lnTo>
                    <a:pt x="520611" y="22161"/>
                  </a:lnTo>
                  <a:close/>
                </a:path>
                <a:path w="631825" h="44450">
                  <a:moveTo>
                    <a:pt x="542759" y="22161"/>
                  </a:moveTo>
                  <a:lnTo>
                    <a:pt x="531685" y="22161"/>
                  </a:lnTo>
                  <a:lnTo>
                    <a:pt x="531685" y="33235"/>
                  </a:lnTo>
                  <a:lnTo>
                    <a:pt x="542759" y="33235"/>
                  </a:lnTo>
                  <a:lnTo>
                    <a:pt x="542759" y="22161"/>
                  </a:lnTo>
                  <a:close/>
                </a:path>
                <a:path w="631825" h="44450">
                  <a:moveTo>
                    <a:pt x="542759" y="11074"/>
                  </a:moveTo>
                  <a:lnTo>
                    <a:pt x="531685" y="11074"/>
                  </a:lnTo>
                  <a:lnTo>
                    <a:pt x="520611" y="11074"/>
                  </a:lnTo>
                  <a:lnTo>
                    <a:pt x="520611" y="22148"/>
                  </a:lnTo>
                  <a:lnTo>
                    <a:pt x="531685" y="22148"/>
                  </a:lnTo>
                  <a:lnTo>
                    <a:pt x="542759" y="22148"/>
                  </a:lnTo>
                  <a:lnTo>
                    <a:pt x="542759" y="11074"/>
                  </a:lnTo>
                  <a:close/>
                </a:path>
                <a:path w="631825" h="44450">
                  <a:moveTo>
                    <a:pt x="575995" y="11074"/>
                  </a:moveTo>
                  <a:lnTo>
                    <a:pt x="564921" y="11074"/>
                  </a:lnTo>
                  <a:lnTo>
                    <a:pt x="564921" y="22148"/>
                  </a:lnTo>
                  <a:lnTo>
                    <a:pt x="575995" y="22148"/>
                  </a:lnTo>
                  <a:lnTo>
                    <a:pt x="575995" y="11074"/>
                  </a:lnTo>
                  <a:close/>
                </a:path>
                <a:path w="631825" h="44450">
                  <a:moveTo>
                    <a:pt x="587070" y="0"/>
                  </a:moveTo>
                  <a:lnTo>
                    <a:pt x="575995" y="0"/>
                  </a:lnTo>
                  <a:lnTo>
                    <a:pt x="575995" y="11074"/>
                  </a:lnTo>
                  <a:lnTo>
                    <a:pt x="587070" y="11074"/>
                  </a:lnTo>
                  <a:lnTo>
                    <a:pt x="587070" y="0"/>
                  </a:lnTo>
                  <a:close/>
                </a:path>
                <a:path w="631825" h="44450">
                  <a:moveTo>
                    <a:pt x="598144" y="22161"/>
                  </a:moveTo>
                  <a:lnTo>
                    <a:pt x="587070" y="22161"/>
                  </a:lnTo>
                  <a:lnTo>
                    <a:pt x="587070" y="33235"/>
                  </a:lnTo>
                  <a:lnTo>
                    <a:pt x="598144" y="33235"/>
                  </a:lnTo>
                  <a:lnTo>
                    <a:pt x="598144" y="22161"/>
                  </a:lnTo>
                  <a:close/>
                </a:path>
                <a:path w="631825" h="44450">
                  <a:moveTo>
                    <a:pt x="631380" y="22161"/>
                  </a:moveTo>
                  <a:lnTo>
                    <a:pt x="620306" y="22161"/>
                  </a:lnTo>
                  <a:lnTo>
                    <a:pt x="609231" y="22161"/>
                  </a:lnTo>
                  <a:lnTo>
                    <a:pt x="609231" y="33235"/>
                  </a:lnTo>
                  <a:lnTo>
                    <a:pt x="620306" y="33235"/>
                  </a:lnTo>
                  <a:lnTo>
                    <a:pt x="631380" y="33235"/>
                  </a:lnTo>
                  <a:lnTo>
                    <a:pt x="631380" y="22161"/>
                  </a:lnTo>
                  <a:close/>
                </a:path>
                <a:path w="631825" h="44450">
                  <a:moveTo>
                    <a:pt x="631380" y="11074"/>
                  </a:moveTo>
                  <a:lnTo>
                    <a:pt x="620306" y="11074"/>
                  </a:lnTo>
                  <a:lnTo>
                    <a:pt x="620306" y="0"/>
                  </a:lnTo>
                  <a:lnTo>
                    <a:pt x="609231" y="0"/>
                  </a:lnTo>
                  <a:lnTo>
                    <a:pt x="598157" y="0"/>
                  </a:lnTo>
                  <a:lnTo>
                    <a:pt x="598157" y="11074"/>
                  </a:lnTo>
                  <a:lnTo>
                    <a:pt x="609231" y="11074"/>
                  </a:lnTo>
                  <a:lnTo>
                    <a:pt x="609231" y="22148"/>
                  </a:lnTo>
                  <a:lnTo>
                    <a:pt x="620306" y="22148"/>
                  </a:lnTo>
                  <a:lnTo>
                    <a:pt x="631380" y="22148"/>
                  </a:lnTo>
                  <a:lnTo>
                    <a:pt x="631380" y="1107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91935" y="4291799"/>
              <a:ext cx="631825" cy="44450"/>
            </a:xfrm>
            <a:custGeom>
              <a:avLst/>
              <a:gdLst/>
              <a:ahLst/>
              <a:cxnLst/>
              <a:rect l="l" t="t" r="r" b="b"/>
              <a:pathLst>
                <a:path w="631825" h="44450">
                  <a:moveTo>
                    <a:pt x="44297" y="22148"/>
                  </a:moveTo>
                  <a:lnTo>
                    <a:pt x="33223" y="22148"/>
                  </a:lnTo>
                  <a:lnTo>
                    <a:pt x="33223" y="11074"/>
                  </a:lnTo>
                  <a:lnTo>
                    <a:pt x="22148" y="11074"/>
                  </a:lnTo>
                  <a:lnTo>
                    <a:pt x="22148" y="22148"/>
                  </a:lnTo>
                  <a:lnTo>
                    <a:pt x="11074" y="22148"/>
                  </a:lnTo>
                  <a:lnTo>
                    <a:pt x="0" y="22148"/>
                  </a:lnTo>
                  <a:lnTo>
                    <a:pt x="0" y="33223"/>
                  </a:lnTo>
                  <a:lnTo>
                    <a:pt x="0" y="44297"/>
                  </a:lnTo>
                  <a:lnTo>
                    <a:pt x="11074" y="44297"/>
                  </a:lnTo>
                  <a:lnTo>
                    <a:pt x="11074" y="33223"/>
                  </a:lnTo>
                  <a:lnTo>
                    <a:pt x="22148" y="33223"/>
                  </a:lnTo>
                  <a:lnTo>
                    <a:pt x="22148" y="22161"/>
                  </a:lnTo>
                  <a:lnTo>
                    <a:pt x="33223" y="22161"/>
                  </a:lnTo>
                  <a:lnTo>
                    <a:pt x="33223" y="33223"/>
                  </a:lnTo>
                  <a:lnTo>
                    <a:pt x="22148" y="33223"/>
                  </a:lnTo>
                  <a:lnTo>
                    <a:pt x="22148" y="44297"/>
                  </a:lnTo>
                  <a:lnTo>
                    <a:pt x="33223" y="44297"/>
                  </a:lnTo>
                  <a:lnTo>
                    <a:pt x="44297" y="44297"/>
                  </a:lnTo>
                  <a:lnTo>
                    <a:pt x="44297" y="33223"/>
                  </a:lnTo>
                  <a:lnTo>
                    <a:pt x="44297" y="22148"/>
                  </a:lnTo>
                  <a:close/>
                </a:path>
                <a:path w="631825" h="44450">
                  <a:moveTo>
                    <a:pt x="77533" y="33223"/>
                  </a:moveTo>
                  <a:lnTo>
                    <a:pt x="66459" y="33223"/>
                  </a:lnTo>
                  <a:lnTo>
                    <a:pt x="55384" y="33223"/>
                  </a:lnTo>
                  <a:lnTo>
                    <a:pt x="55384" y="22161"/>
                  </a:lnTo>
                  <a:lnTo>
                    <a:pt x="55384" y="11074"/>
                  </a:lnTo>
                  <a:lnTo>
                    <a:pt x="44310" y="11074"/>
                  </a:lnTo>
                  <a:lnTo>
                    <a:pt x="44310" y="22148"/>
                  </a:lnTo>
                  <a:lnTo>
                    <a:pt x="44310" y="33223"/>
                  </a:lnTo>
                  <a:lnTo>
                    <a:pt x="44310" y="44297"/>
                  </a:lnTo>
                  <a:lnTo>
                    <a:pt x="55384" y="44297"/>
                  </a:lnTo>
                  <a:lnTo>
                    <a:pt x="66459" y="44297"/>
                  </a:lnTo>
                  <a:lnTo>
                    <a:pt x="77533" y="44297"/>
                  </a:lnTo>
                  <a:lnTo>
                    <a:pt x="77533" y="33223"/>
                  </a:lnTo>
                  <a:close/>
                </a:path>
                <a:path w="631825" h="44450">
                  <a:moveTo>
                    <a:pt x="77533" y="11074"/>
                  </a:moveTo>
                  <a:lnTo>
                    <a:pt x="66459" y="11074"/>
                  </a:lnTo>
                  <a:lnTo>
                    <a:pt x="66459" y="22161"/>
                  </a:lnTo>
                  <a:lnTo>
                    <a:pt x="77533" y="22161"/>
                  </a:lnTo>
                  <a:lnTo>
                    <a:pt x="77533" y="11074"/>
                  </a:lnTo>
                  <a:close/>
                </a:path>
                <a:path w="631825" h="44450">
                  <a:moveTo>
                    <a:pt x="99682" y="11074"/>
                  </a:moveTo>
                  <a:lnTo>
                    <a:pt x="88607" y="11074"/>
                  </a:lnTo>
                  <a:lnTo>
                    <a:pt x="88607" y="22161"/>
                  </a:lnTo>
                  <a:lnTo>
                    <a:pt x="99682" y="22161"/>
                  </a:lnTo>
                  <a:lnTo>
                    <a:pt x="99682" y="11074"/>
                  </a:lnTo>
                  <a:close/>
                </a:path>
                <a:path w="631825" h="44450">
                  <a:moveTo>
                    <a:pt x="155054" y="22148"/>
                  </a:moveTo>
                  <a:lnTo>
                    <a:pt x="143992" y="22148"/>
                  </a:lnTo>
                  <a:lnTo>
                    <a:pt x="143992" y="11074"/>
                  </a:lnTo>
                  <a:lnTo>
                    <a:pt x="132918" y="11074"/>
                  </a:lnTo>
                  <a:lnTo>
                    <a:pt x="121843" y="11074"/>
                  </a:lnTo>
                  <a:lnTo>
                    <a:pt x="110769" y="11074"/>
                  </a:lnTo>
                  <a:lnTo>
                    <a:pt x="99695" y="11074"/>
                  </a:lnTo>
                  <a:lnTo>
                    <a:pt x="99695" y="22148"/>
                  </a:lnTo>
                  <a:lnTo>
                    <a:pt x="99695" y="33223"/>
                  </a:lnTo>
                  <a:lnTo>
                    <a:pt x="110769" y="33223"/>
                  </a:lnTo>
                  <a:lnTo>
                    <a:pt x="110769" y="22161"/>
                  </a:lnTo>
                  <a:lnTo>
                    <a:pt x="121843" y="22161"/>
                  </a:lnTo>
                  <a:lnTo>
                    <a:pt x="132918" y="22161"/>
                  </a:lnTo>
                  <a:lnTo>
                    <a:pt x="143992" y="22161"/>
                  </a:lnTo>
                  <a:lnTo>
                    <a:pt x="143992" y="33223"/>
                  </a:lnTo>
                  <a:lnTo>
                    <a:pt x="155054" y="33223"/>
                  </a:lnTo>
                  <a:lnTo>
                    <a:pt x="155054" y="22148"/>
                  </a:lnTo>
                  <a:close/>
                </a:path>
                <a:path w="631825" h="44450">
                  <a:moveTo>
                    <a:pt x="210451" y="11074"/>
                  </a:moveTo>
                  <a:lnTo>
                    <a:pt x="199377" y="11074"/>
                  </a:lnTo>
                  <a:lnTo>
                    <a:pt x="199377" y="22148"/>
                  </a:lnTo>
                  <a:lnTo>
                    <a:pt x="188302" y="22148"/>
                  </a:lnTo>
                  <a:lnTo>
                    <a:pt x="188302" y="11074"/>
                  </a:lnTo>
                  <a:lnTo>
                    <a:pt x="177228" y="11074"/>
                  </a:lnTo>
                  <a:lnTo>
                    <a:pt x="166154" y="11074"/>
                  </a:lnTo>
                  <a:lnTo>
                    <a:pt x="166154" y="22148"/>
                  </a:lnTo>
                  <a:lnTo>
                    <a:pt x="166154" y="33223"/>
                  </a:lnTo>
                  <a:lnTo>
                    <a:pt x="177228" y="33223"/>
                  </a:lnTo>
                  <a:lnTo>
                    <a:pt x="188302" y="33223"/>
                  </a:lnTo>
                  <a:lnTo>
                    <a:pt x="199377" y="33223"/>
                  </a:lnTo>
                  <a:lnTo>
                    <a:pt x="210451" y="33223"/>
                  </a:lnTo>
                  <a:lnTo>
                    <a:pt x="210451" y="22161"/>
                  </a:lnTo>
                  <a:lnTo>
                    <a:pt x="210451" y="11074"/>
                  </a:lnTo>
                  <a:close/>
                </a:path>
                <a:path w="631825" h="44450">
                  <a:moveTo>
                    <a:pt x="232613" y="11074"/>
                  </a:moveTo>
                  <a:lnTo>
                    <a:pt x="221538" y="11074"/>
                  </a:lnTo>
                  <a:lnTo>
                    <a:pt x="210464" y="11074"/>
                  </a:lnTo>
                  <a:lnTo>
                    <a:pt x="210464" y="22161"/>
                  </a:lnTo>
                  <a:lnTo>
                    <a:pt x="221538" y="22161"/>
                  </a:lnTo>
                  <a:lnTo>
                    <a:pt x="232613" y="22161"/>
                  </a:lnTo>
                  <a:lnTo>
                    <a:pt x="232613" y="11074"/>
                  </a:lnTo>
                  <a:close/>
                </a:path>
                <a:path w="631825" h="44450">
                  <a:moveTo>
                    <a:pt x="265836" y="11074"/>
                  </a:moveTo>
                  <a:lnTo>
                    <a:pt x="254762" y="11074"/>
                  </a:lnTo>
                  <a:lnTo>
                    <a:pt x="254762" y="22148"/>
                  </a:lnTo>
                  <a:lnTo>
                    <a:pt x="254762" y="33223"/>
                  </a:lnTo>
                  <a:lnTo>
                    <a:pt x="265836" y="33223"/>
                  </a:lnTo>
                  <a:lnTo>
                    <a:pt x="265836" y="22161"/>
                  </a:lnTo>
                  <a:lnTo>
                    <a:pt x="265836" y="11074"/>
                  </a:lnTo>
                  <a:close/>
                </a:path>
                <a:path w="631825" h="44450">
                  <a:moveTo>
                    <a:pt x="299072" y="11074"/>
                  </a:moveTo>
                  <a:lnTo>
                    <a:pt x="287997" y="11074"/>
                  </a:lnTo>
                  <a:lnTo>
                    <a:pt x="287997" y="22148"/>
                  </a:lnTo>
                  <a:lnTo>
                    <a:pt x="287997" y="33223"/>
                  </a:lnTo>
                  <a:lnTo>
                    <a:pt x="299072" y="33223"/>
                  </a:lnTo>
                  <a:lnTo>
                    <a:pt x="299072" y="22161"/>
                  </a:lnTo>
                  <a:lnTo>
                    <a:pt x="299072" y="11074"/>
                  </a:lnTo>
                  <a:close/>
                </a:path>
                <a:path w="631825" h="44450">
                  <a:moveTo>
                    <a:pt x="321221" y="22148"/>
                  </a:moveTo>
                  <a:lnTo>
                    <a:pt x="310146" y="22148"/>
                  </a:lnTo>
                  <a:lnTo>
                    <a:pt x="310146" y="33223"/>
                  </a:lnTo>
                  <a:lnTo>
                    <a:pt x="321221" y="33223"/>
                  </a:lnTo>
                  <a:lnTo>
                    <a:pt x="321221" y="22148"/>
                  </a:lnTo>
                  <a:close/>
                </a:path>
                <a:path w="631825" h="44450">
                  <a:moveTo>
                    <a:pt x="332308" y="11074"/>
                  </a:moveTo>
                  <a:lnTo>
                    <a:pt x="321233" y="11074"/>
                  </a:lnTo>
                  <a:lnTo>
                    <a:pt x="321233" y="22161"/>
                  </a:lnTo>
                  <a:lnTo>
                    <a:pt x="332308" y="22161"/>
                  </a:lnTo>
                  <a:lnTo>
                    <a:pt x="332308" y="11074"/>
                  </a:lnTo>
                  <a:close/>
                </a:path>
                <a:path w="631825" h="44450">
                  <a:moveTo>
                    <a:pt x="365531" y="22148"/>
                  </a:moveTo>
                  <a:lnTo>
                    <a:pt x="354457" y="22148"/>
                  </a:lnTo>
                  <a:lnTo>
                    <a:pt x="343382" y="22148"/>
                  </a:lnTo>
                  <a:lnTo>
                    <a:pt x="343382" y="33223"/>
                  </a:lnTo>
                  <a:lnTo>
                    <a:pt x="354457" y="33223"/>
                  </a:lnTo>
                  <a:lnTo>
                    <a:pt x="365531" y="33223"/>
                  </a:lnTo>
                  <a:lnTo>
                    <a:pt x="365531" y="22148"/>
                  </a:lnTo>
                  <a:close/>
                </a:path>
                <a:path w="631825" h="44450">
                  <a:moveTo>
                    <a:pt x="376605" y="0"/>
                  </a:moveTo>
                  <a:lnTo>
                    <a:pt x="365531" y="0"/>
                  </a:lnTo>
                  <a:lnTo>
                    <a:pt x="365531" y="11074"/>
                  </a:lnTo>
                  <a:lnTo>
                    <a:pt x="376605" y="11074"/>
                  </a:lnTo>
                  <a:lnTo>
                    <a:pt x="376605" y="0"/>
                  </a:lnTo>
                  <a:close/>
                </a:path>
                <a:path w="631825" h="44450">
                  <a:moveTo>
                    <a:pt x="431990" y="11074"/>
                  </a:moveTo>
                  <a:lnTo>
                    <a:pt x="420916" y="11074"/>
                  </a:lnTo>
                  <a:lnTo>
                    <a:pt x="420916" y="0"/>
                  </a:lnTo>
                  <a:lnTo>
                    <a:pt x="409841" y="0"/>
                  </a:lnTo>
                  <a:lnTo>
                    <a:pt x="398767" y="0"/>
                  </a:lnTo>
                  <a:lnTo>
                    <a:pt x="387692" y="0"/>
                  </a:lnTo>
                  <a:lnTo>
                    <a:pt x="376618" y="0"/>
                  </a:lnTo>
                  <a:lnTo>
                    <a:pt x="376618" y="11074"/>
                  </a:lnTo>
                  <a:lnTo>
                    <a:pt x="376618" y="22161"/>
                  </a:lnTo>
                  <a:lnTo>
                    <a:pt x="387692" y="22161"/>
                  </a:lnTo>
                  <a:lnTo>
                    <a:pt x="398767" y="22161"/>
                  </a:lnTo>
                  <a:lnTo>
                    <a:pt x="409841" y="22161"/>
                  </a:lnTo>
                  <a:lnTo>
                    <a:pt x="409841" y="33223"/>
                  </a:lnTo>
                  <a:lnTo>
                    <a:pt x="420916" y="33223"/>
                  </a:lnTo>
                  <a:lnTo>
                    <a:pt x="431990" y="33223"/>
                  </a:lnTo>
                  <a:lnTo>
                    <a:pt x="431990" y="22161"/>
                  </a:lnTo>
                  <a:lnTo>
                    <a:pt x="431990" y="11074"/>
                  </a:lnTo>
                  <a:close/>
                </a:path>
                <a:path w="631825" h="44450">
                  <a:moveTo>
                    <a:pt x="443077" y="22148"/>
                  </a:moveTo>
                  <a:lnTo>
                    <a:pt x="432003" y="22148"/>
                  </a:lnTo>
                  <a:lnTo>
                    <a:pt x="432003" y="33223"/>
                  </a:lnTo>
                  <a:lnTo>
                    <a:pt x="443077" y="33223"/>
                  </a:lnTo>
                  <a:lnTo>
                    <a:pt x="443077" y="22148"/>
                  </a:lnTo>
                  <a:close/>
                </a:path>
                <a:path w="631825" h="44450">
                  <a:moveTo>
                    <a:pt x="465226" y="0"/>
                  </a:moveTo>
                  <a:lnTo>
                    <a:pt x="454152" y="0"/>
                  </a:lnTo>
                  <a:lnTo>
                    <a:pt x="454152" y="11074"/>
                  </a:lnTo>
                  <a:lnTo>
                    <a:pt x="465226" y="11074"/>
                  </a:lnTo>
                  <a:lnTo>
                    <a:pt x="465226" y="0"/>
                  </a:lnTo>
                  <a:close/>
                </a:path>
                <a:path w="631825" h="44450">
                  <a:moveTo>
                    <a:pt x="487375" y="11074"/>
                  </a:moveTo>
                  <a:lnTo>
                    <a:pt x="476300" y="11074"/>
                  </a:lnTo>
                  <a:lnTo>
                    <a:pt x="465226" y="11074"/>
                  </a:lnTo>
                  <a:lnTo>
                    <a:pt x="465226" y="22161"/>
                  </a:lnTo>
                  <a:lnTo>
                    <a:pt x="476300" y="22161"/>
                  </a:lnTo>
                  <a:lnTo>
                    <a:pt x="476300" y="33223"/>
                  </a:lnTo>
                  <a:lnTo>
                    <a:pt x="487375" y="33223"/>
                  </a:lnTo>
                  <a:lnTo>
                    <a:pt x="487375" y="22161"/>
                  </a:lnTo>
                  <a:lnTo>
                    <a:pt x="487375" y="11074"/>
                  </a:lnTo>
                  <a:close/>
                </a:path>
                <a:path w="631825" h="44450">
                  <a:moveTo>
                    <a:pt x="498462" y="0"/>
                  </a:moveTo>
                  <a:lnTo>
                    <a:pt x="487387" y="0"/>
                  </a:lnTo>
                  <a:lnTo>
                    <a:pt x="487387" y="11074"/>
                  </a:lnTo>
                  <a:lnTo>
                    <a:pt x="498462" y="11074"/>
                  </a:lnTo>
                  <a:lnTo>
                    <a:pt x="498462" y="0"/>
                  </a:lnTo>
                  <a:close/>
                </a:path>
                <a:path w="631825" h="44450">
                  <a:moveTo>
                    <a:pt x="542759" y="0"/>
                  </a:moveTo>
                  <a:lnTo>
                    <a:pt x="531685" y="0"/>
                  </a:lnTo>
                  <a:lnTo>
                    <a:pt x="520611" y="0"/>
                  </a:lnTo>
                  <a:lnTo>
                    <a:pt x="520611" y="11074"/>
                  </a:lnTo>
                  <a:lnTo>
                    <a:pt x="509536" y="11074"/>
                  </a:lnTo>
                  <a:lnTo>
                    <a:pt x="509536" y="22148"/>
                  </a:lnTo>
                  <a:lnTo>
                    <a:pt x="498462" y="22148"/>
                  </a:lnTo>
                  <a:lnTo>
                    <a:pt x="487387" y="22148"/>
                  </a:lnTo>
                  <a:lnTo>
                    <a:pt x="487387" y="33223"/>
                  </a:lnTo>
                  <a:lnTo>
                    <a:pt x="498462" y="33223"/>
                  </a:lnTo>
                  <a:lnTo>
                    <a:pt x="509536" y="33223"/>
                  </a:lnTo>
                  <a:lnTo>
                    <a:pt x="509536" y="22161"/>
                  </a:lnTo>
                  <a:lnTo>
                    <a:pt x="520611" y="22161"/>
                  </a:lnTo>
                  <a:lnTo>
                    <a:pt x="531685" y="22161"/>
                  </a:lnTo>
                  <a:lnTo>
                    <a:pt x="531685" y="11074"/>
                  </a:lnTo>
                  <a:lnTo>
                    <a:pt x="542759" y="11074"/>
                  </a:lnTo>
                  <a:lnTo>
                    <a:pt x="542759" y="0"/>
                  </a:lnTo>
                  <a:close/>
                </a:path>
                <a:path w="631825" h="44450">
                  <a:moveTo>
                    <a:pt x="553847" y="0"/>
                  </a:moveTo>
                  <a:lnTo>
                    <a:pt x="542772" y="0"/>
                  </a:lnTo>
                  <a:lnTo>
                    <a:pt x="542772" y="11074"/>
                  </a:lnTo>
                  <a:lnTo>
                    <a:pt x="553847" y="11074"/>
                  </a:lnTo>
                  <a:lnTo>
                    <a:pt x="553847" y="0"/>
                  </a:lnTo>
                  <a:close/>
                </a:path>
                <a:path w="631825" h="44450">
                  <a:moveTo>
                    <a:pt x="575995" y="22148"/>
                  </a:moveTo>
                  <a:lnTo>
                    <a:pt x="564921" y="22148"/>
                  </a:lnTo>
                  <a:lnTo>
                    <a:pt x="564921" y="11074"/>
                  </a:lnTo>
                  <a:lnTo>
                    <a:pt x="553847" y="11074"/>
                  </a:lnTo>
                  <a:lnTo>
                    <a:pt x="553847" y="22148"/>
                  </a:lnTo>
                  <a:lnTo>
                    <a:pt x="542772" y="22148"/>
                  </a:lnTo>
                  <a:lnTo>
                    <a:pt x="542772" y="33223"/>
                  </a:lnTo>
                  <a:lnTo>
                    <a:pt x="553847" y="33223"/>
                  </a:lnTo>
                  <a:lnTo>
                    <a:pt x="564921" y="33223"/>
                  </a:lnTo>
                  <a:lnTo>
                    <a:pt x="575995" y="33223"/>
                  </a:lnTo>
                  <a:lnTo>
                    <a:pt x="575995" y="22148"/>
                  </a:lnTo>
                  <a:close/>
                </a:path>
                <a:path w="631825" h="44450">
                  <a:moveTo>
                    <a:pt x="598144" y="0"/>
                  </a:moveTo>
                  <a:lnTo>
                    <a:pt x="587070" y="0"/>
                  </a:lnTo>
                  <a:lnTo>
                    <a:pt x="587070" y="11074"/>
                  </a:lnTo>
                  <a:lnTo>
                    <a:pt x="587070" y="22148"/>
                  </a:lnTo>
                  <a:lnTo>
                    <a:pt x="587070" y="33223"/>
                  </a:lnTo>
                  <a:lnTo>
                    <a:pt x="598144" y="33223"/>
                  </a:lnTo>
                  <a:lnTo>
                    <a:pt x="598144" y="22161"/>
                  </a:lnTo>
                  <a:lnTo>
                    <a:pt x="598144" y="11074"/>
                  </a:lnTo>
                  <a:lnTo>
                    <a:pt x="598144" y="0"/>
                  </a:lnTo>
                  <a:close/>
                </a:path>
                <a:path w="631825" h="44450">
                  <a:moveTo>
                    <a:pt x="631380" y="11074"/>
                  </a:moveTo>
                  <a:lnTo>
                    <a:pt x="620306" y="11074"/>
                  </a:lnTo>
                  <a:lnTo>
                    <a:pt x="609231" y="11074"/>
                  </a:lnTo>
                  <a:lnTo>
                    <a:pt x="609231" y="22161"/>
                  </a:lnTo>
                  <a:lnTo>
                    <a:pt x="620306" y="22161"/>
                  </a:lnTo>
                  <a:lnTo>
                    <a:pt x="631380" y="22161"/>
                  </a:lnTo>
                  <a:lnTo>
                    <a:pt x="631380" y="1107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91935" y="4325022"/>
              <a:ext cx="609600" cy="33655"/>
            </a:xfrm>
            <a:custGeom>
              <a:avLst/>
              <a:gdLst/>
              <a:ahLst/>
              <a:cxnLst/>
              <a:rect l="l" t="t" r="r" b="b"/>
              <a:pathLst>
                <a:path w="609600" h="33654">
                  <a:moveTo>
                    <a:pt x="22148" y="22161"/>
                  </a:moveTo>
                  <a:lnTo>
                    <a:pt x="11074" y="22161"/>
                  </a:lnTo>
                  <a:lnTo>
                    <a:pt x="11074" y="11087"/>
                  </a:lnTo>
                  <a:lnTo>
                    <a:pt x="0" y="11087"/>
                  </a:lnTo>
                  <a:lnTo>
                    <a:pt x="0" y="22161"/>
                  </a:lnTo>
                  <a:lnTo>
                    <a:pt x="0" y="33235"/>
                  </a:lnTo>
                  <a:lnTo>
                    <a:pt x="11074" y="33235"/>
                  </a:lnTo>
                  <a:lnTo>
                    <a:pt x="22148" y="33235"/>
                  </a:lnTo>
                  <a:lnTo>
                    <a:pt x="22148" y="22161"/>
                  </a:lnTo>
                  <a:close/>
                </a:path>
                <a:path w="609600" h="33654">
                  <a:moveTo>
                    <a:pt x="33223" y="11087"/>
                  </a:moveTo>
                  <a:lnTo>
                    <a:pt x="22148" y="11087"/>
                  </a:lnTo>
                  <a:lnTo>
                    <a:pt x="22148" y="22161"/>
                  </a:lnTo>
                  <a:lnTo>
                    <a:pt x="33223" y="22161"/>
                  </a:lnTo>
                  <a:lnTo>
                    <a:pt x="33223" y="11087"/>
                  </a:lnTo>
                  <a:close/>
                </a:path>
                <a:path w="609600" h="33654">
                  <a:moveTo>
                    <a:pt x="44297" y="22161"/>
                  </a:moveTo>
                  <a:lnTo>
                    <a:pt x="33223" y="22161"/>
                  </a:lnTo>
                  <a:lnTo>
                    <a:pt x="33223" y="33235"/>
                  </a:lnTo>
                  <a:lnTo>
                    <a:pt x="44297" y="33235"/>
                  </a:lnTo>
                  <a:lnTo>
                    <a:pt x="44297" y="22161"/>
                  </a:lnTo>
                  <a:close/>
                </a:path>
                <a:path w="609600" h="33654">
                  <a:moveTo>
                    <a:pt x="55384" y="11087"/>
                  </a:moveTo>
                  <a:lnTo>
                    <a:pt x="44310" y="11087"/>
                  </a:lnTo>
                  <a:lnTo>
                    <a:pt x="44310" y="22161"/>
                  </a:lnTo>
                  <a:lnTo>
                    <a:pt x="44310" y="33235"/>
                  </a:lnTo>
                  <a:lnTo>
                    <a:pt x="55384" y="33235"/>
                  </a:lnTo>
                  <a:lnTo>
                    <a:pt x="55384" y="22161"/>
                  </a:lnTo>
                  <a:lnTo>
                    <a:pt x="55384" y="11087"/>
                  </a:lnTo>
                  <a:close/>
                </a:path>
                <a:path w="609600" h="33654">
                  <a:moveTo>
                    <a:pt x="77533" y="22161"/>
                  </a:moveTo>
                  <a:lnTo>
                    <a:pt x="66459" y="22161"/>
                  </a:lnTo>
                  <a:lnTo>
                    <a:pt x="66459" y="33235"/>
                  </a:lnTo>
                  <a:lnTo>
                    <a:pt x="77533" y="33235"/>
                  </a:lnTo>
                  <a:lnTo>
                    <a:pt x="77533" y="22161"/>
                  </a:lnTo>
                  <a:close/>
                </a:path>
                <a:path w="609600" h="33654">
                  <a:moveTo>
                    <a:pt x="99682" y="11087"/>
                  </a:moveTo>
                  <a:lnTo>
                    <a:pt x="88607" y="11087"/>
                  </a:lnTo>
                  <a:lnTo>
                    <a:pt x="88607" y="22161"/>
                  </a:lnTo>
                  <a:lnTo>
                    <a:pt x="88607" y="33235"/>
                  </a:lnTo>
                  <a:lnTo>
                    <a:pt x="99682" y="33235"/>
                  </a:lnTo>
                  <a:lnTo>
                    <a:pt x="99682" y="22161"/>
                  </a:lnTo>
                  <a:lnTo>
                    <a:pt x="99682" y="11087"/>
                  </a:lnTo>
                  <a:close/>
                </a:path>
                <a:path w="609600" h="33654">
                  <a:moveTo>
                    <a:pt x="99682" y="0"/>
                  </a:moveTo>
                  <a:lnTo>
                    <a:pt x="88607" y="0"/>
                  </a:lnTo>
                  <a:lnTo>
                    <a:pt x="77533" y="0"/>
                  </a:lnTo>
                  <a:lnTo>
                    <a:pt x="66459" y="0"/>
                  </a:lnTo>
                  <a:lnTo>
                    <a:pt x="66459" y="11074"/>
                  </a:lnTo>
                  <a:lnTo>
                    <a:pt x="77533" y="11074"/>
                  </a:lnTo>
                  <a:lnTo>
                    <a:pt x="88607" y="11074"/>
                  </a:lnTo>
                  <a:lnTo>
                    <a:pt x="99682" y="11074"/>
                  </a:lnTo>
                  <a:lnTo>
                    <a:pt x="99682" y="0"/>
                  </a:lnTo>
                  <a:close/>
                </a:path>
                <a:path w="609600" h="33654">
                  <a:moveTo>
                    <a:pt x="110769" y="0"/>
                  </a:moveTo>
                  <a:lnTo>
                    <a:pt x="99695" y="0"/>
                  </a:lnTo>
                  <a:lnTo>
                    <a:pt x="99695" y="11074"/>
                  </a:lnTo>
                  <a:lnTo>
                    <a:pt x="110769" y="11074"/>
                  </a:lnTo>
                  <a:lnTo>
                    <a:pt x="110769" y="0"/>
                  </a:lnTo>
                  <a:close/>
                </a:path>
                <a:path w="609600" h="33654">
                  <a:moveTo>
                    <a:pt x="143992" y="0"/>
                  </a:moveTo>
                  <a:lnTo>
                    <a:pt x="132918" y="0"/>
                  </a:lnTo>
                  <a:lnTo>
                    <a:pt x="121843" y="0"/>
                  </a:lnTo>
                  <a:lnTo>
                    <a:pt x="121843" y="11074"/>
                  </a:lnTo>
                  <a:lnTo>
                    <a:pt x="132918" y="11074"/>
                  </a:lnTo>
                  <a:lnTo>
                    <a:pt x="143992" y="11074"/>
                  </a:lnTo>
                  <a:lnTo>
                    <a:pt x="143992" y="0"/>
                  </a:lnTo>
                  <a:close/>
                </a:path>
                <a:path w="609600" h="33654">
                  <a:moveTo>
                    <a:pt x="155054" y="22161"/>
                  </a:moveTo>
                  <a:lnTo>
                    <a:pt x="143992" y="22161"/>
                  </a:lnTo>
                  <a:lnTo>
                    <a:pt x="132918" y="22161"/>
                  </a:lnTo>
                  <a:lnTo>
                    <a:pt x="121843" y="22161"/>
                  </a:lnTo>
                  <a:lnTo>
                    <a:pt x="121843" y="33235"/>
                  </a:lnTo>
                  <a:lnTo>
                    <a:pt x="132918" y="33235"/>
                  </a:lnTo>
                  <a:lnTo>
                    <a:pt x="143992" y="33235"/>
                  </a:lnTo>
                  <a:lnTo>
                    <a:pt x="155054" y="33235"/>
                  </a:lnTo>
                  <a:lnTo>
                    <a:pt x="155054" y="22161"/>
                  </a:lnTo>
                  <a:close/>
                </a:path>
                <a:path w="609600" h="33654">
                  <a:moveTo>
                    <a:pt x="188302" y="11087"/>
                  </a:moveTo>
                  <a:lnTo>
                    <a:pt x="177228" y="11087"/>
                  </a:lnTo>
                  <a:lnTo>
                    <a:pt x="166154" y="11087"/>
                  </a:lnTo>
                  <a:lnTo>
                    <a:pt x="155079" y="11087"/>
                  </a:lnTo>
                  <a:lnTo>
                    <a:pt x="155079" y="22161"/>
                  </a:lnTo>
                  <a:lnTo>
                    <a:pt x="166154" y="22161"/>
                  </a:lnTo>
                  <a:lnTo>
                    <a:pt x="177228" y="22161"/>
                  </a:lnTo>
                  <a:lnTo>
                    <a:pt x="177228" y="33235"/>
                  </a:lnTo>
                  <a:lnTo>
                    <a:pt x="188302" y="33235"/>
                  </a:lnTo>
                  <a:lnTo>
                    <a:pt x="188302" y="22161"/>
                  </a:lnTo>
                  <a:lnTo>
                    <a:pt x="188302" y="11087"/>
                  </a:lnTo>
                  <a:close/>
                </a:path>
                <a:path w="609600" h="33654">
                  <a:moveTo>
                    <a:pt x="188302" y="0"/>
                  </a:moveTo>
                  <a:lnTo>
                    <a:pt x="177228" y="0"/>
                  </a:lnTo>
                  <a:lnTo>
                    <a:pt x="177228" y="11074"/>
                  </a:lnTo>
                  <a:lnTo>
                    <a:pt x="188302" y="11074"/>
                  </a:lnTo>
                  <a:lnTo>
                    <a:pt x="188302" y="0"/>
                  </a:lnTo>
                  <a:close/>
                </a:path>
                <a:path w="609600" h="33654">
                  <a:moveTo>
                    <a:pt x="210451" y="11087"/>
                  </a:moveTo>
                  <a:lnTo>
                    <a:pt x="199377" y="11087"/>
                  </a:lnTo>
                  <a:lnTo>
                    <a:pt x="199377" y="22161"/>
                  </a:lnTo>
                  <a:lnTo>
                    <a:pt x="210451" y="22161"/>
                  </a:lnTo>
                  <a:lnTo>
                    <a:pt x="210451" y="11087"/>
                  </a:lnTo>
                  <a:close/>
                </a:path>
                <a:path w="609600" h="33654">
                  <a:moveTo>
                    <a:pt x="221538" y="11087"/>
                  </a:moveTo>
                  <a:lnTo>
                    <a:pt x="210464" y="11087"/>
                  </a:lnTo>
                  <a:lnTo>
                    <a:pt x="210464" y="22161"/>
                  </a:lnTo>
                  <a:lnTo>
                    <a:pt x="221538" y="22161"/>
                  </a:lnTo>
                  <a:lnTo>
                    <a:pt x="221538" y="11087"/>
                  </a:lnTo>
                  <a:close/>
                </a:path>
                <a:path w="609600" h="33654">
                  <a:moveTo>
                    <a:pt x="232613" y="22161"/>
                  </a:moveTo>
                  <a:lnTo>
                    <a:pt x="221538" y="22161"/>
                  </a:lnTo>
                  <a:lnTo>
                    <a:pt x="221538" y="33235"/>
                  </a:lnTo>
                  <a:lnTo>
                    <a:pt x="232613" y="33235"/>
                  </a:lnTo>
                  <a:lnTo>
                    <a:pt x="232613" y="22161"/>
                  </a:lnTo>
                  <a:close/>
                </a:path>
                <a:path w="609600" h="33654">
                  <a:moveTo>
                    <a:pt x="265836" y="11087"/>
                  </a:moveTo>
                  <a:lnTo>
                    <a:pt x="254762" y="11087"/>
                  </a:lnTo>
                  <a:lnTo>
                    <a:pt x="243687" y="11087"/>
                  </a:lnTo>
                  <a:lnTo>
                    <a:pt x="243687" y="22161"/>
                  </a:lnTo>
                  <a:lnTo>
                    <a:pt x="254762" y="22161"/>
                  </a:lnTo>
                  <a:lnTo>
                    <a:pt x="254762" y="33235"/>
                  </a:lnTo>
                  <a:lnTo>
                    <a:pt x="265836" y="33235"/>
                  </a:lnTo>
                  <a:lnTo>
                    <a:pt x="265836" y="22161"/>
                  </a:lnTo>
                  <a:lnTo>
                    <a:pt x="265836" y="11087"/>
                  </a:lnTo>
                  <a:close/>
                </a:path>
                <a:path w="609600" h="33654">
                  <a:moveTo>
                    <a:pt x="265836" y="0"/>
                  </a:moveTo>
                  <a:lnTo>
                    <a:pt x="265836" y="0"/>
                  </a:lnTo>
                  <a:lnTo>
                    <a:pt x="210464" y="0"/>
                  </a:lnTo>
                  <a:lnTo>
                    <a:pt x="210464" y="11074"/>
                  </a:lnTo>
                  <a:lnTo>
                    <a:pt x="265836" y="11074"/>
                  </a:lnTo>
                  <a:lnTo>
                    <a:pt x="265836" y="0"/>
                  </a:lnTo>
                  <a:close/>
                </a:path>
                <a:path w="609600" h="33654">
                  <a:moveTo>
                    <a:pt x="276923" y="22161"/>
                  </a:moveTo>
                  <a:lnTo>
                    <a:pt x="265849" y="22161"/>
                  </a:lnTo>
                  <a:lnTo>
                    <a:pt x="265849" y="33235"/>
                  </a:lnTo>
                  <a:lnTo>
                    <a:pt x="276923" y="33235"/>
                  </a:lnTo>
                  <a:lnTo>
                    <a:pt x="276923" y="22161"/>
                  </a:lnTo>
                  <a:close/>
                </a:path>
                <a:path w="609600" h="33654">
                  <a:moveTo>
                    <a:pt x="299072" y="11087"/>
                  </a:moveTo>
                  <a:lnTo>
                    <a:pt x="287997" y="11087"/>
                  </a:lnTo>
                  <a:lnTo>
                    <a:pt x="287997" y="22161"/>
                  </a:lnTo>
                  <a:lnTo>
                    <a:pt x="287997" y="33235"/>
                  </a:lnTo>
                  <a:lnTo>
                    <a:pt x="299072" y="33235"/>
                  </a:lnTo>
                  <a:lnTo>
                    <a:pt x="299072" y="22161"/>
                  </a:lnTo>
                  <a:lnTo>
                    <a:pt x="299072" y="11087"/>
                  </a:lnTo>
                  <a:close/>
                </a:path>
                <a:path w="609600" h="33654">
                  <a:moveTo>
                    <a:pt x="321221" y="0"/>
                  </a:moveTo>
                  <a:lnTo>
                    <a:pt x="321221" y="0"/>
                  </a:lnTo>
                  <a:lnTo>
                    <a:pt x="265849" y="0"/>
                  </a:lnTo>
                  <a:lnTo>
                    <a:pt x="265849" y="11074"/>
                  </a:lnTo>
                  <a:lnTo>
                    <a:pt x="321221" y="11074"/>
                  </a:lnTo>
                  <a:lnTo>
                    <a:pt x="321221" y="0"/>
                  </a:lnTo>
                  <a:close/>
                </a:path>
                <a:path w="609600" h="33654">
                  <a:moveTo>
                    <a:pt x="343382" y="11087"/>
                  </a:moveTo>
                  <a:lnTo>
                    <a:pt x="332308" y="11087"/>
                  </a:lnTo>
                  <a:lnTo>
                    <a:pt x="332308" y="22161"/>
                  </a:lnTo>
                  <a:lnTo>
                    <a:pt x="343382" y="22161"/>
                  </a:lnTo>
                  <a:lnTo>
                    <a:pt x="343382" y="11087"/>
                  </a:lnTo>
                  <a:close/>
                </a:path>
                <a:path w="609600" h="33654">
                  <a:moveTo>
                    <a:pt x="354457" y="0"/>
                  </a:moveTo>
                  <a:lnTo>
                    <a:pt x="343382" y="0"/>
                  </a:lnTo>
                  <a:lnTo>
                    <a:pt x="332308" y="0"/>
                  </a:lnTo>
                  <a:lnTo>
                    <a:pt x="321233" y="0"/>
                  </a:lnTo>
                  <a:lnTo>
                    <a:pt x="321233" y="11074"/>
                  </a:lnTo>
                  <a:lnTo>
                    <a:pt x="332308" y="11074"/>
                  </a:lnTo>
                  <a:lnTo>
                    <a:pt x="343382" y="11074"/>
                  </a:lnTo>
                  <a:lnTo>
                    <a:pt x="354457" y="11074"/>
                  </a:lnTo>
                  <a:lnTo>
                    <a:pt x="354457" y="0"/>
                  </a:lnTo>
                  <a:close/>
                </a:path>
                <a:path w="609600" h="33654">
                  <a:moveTo>
                    <a:pt x="365531" y="11087"/>
                  </a:moveTo>
                  <a:lnTo>
                    <a:pt x="354457" y="11087"/>
                  </a:lnTo>
                  <a:lnTo>
                    <a:pt x="354457" y="22161"/>
                  </a:lnTo>
                  <a:lnTo>
                    <a:pt x="365531" y="22161"/>
                  </a:lnTo>
                  <a:lnTo>
                    <a:pt x="365531" y="11087"/>
                  </a:lnTo>
                  <a:close/>
                </a:path>
                <a:path w="609600" h="33654">
                  <a:moveTo>
                    <a:pt x="398767" y="11087"/>
                  </a:moveTo>
                  <a:lnTo>
                    <a:pt x="387692" y="11087"/>
                  </a:lnTo>
                  <a:lnTo>
                    <a:pt x="376618" y="11087"/>
                  </a:lnTo>
                  <a:lnTo>
                    <a:pt x="376618" y="22161"/>
                  </a:lnTo>
                  <a:lnTo>
                    <a:pt x="387692" y="22161"/>
                  </a:lnTo>
                  <a:lnTo>
                    <a:pt x="398767" y="22161"/>
                  </a:lnTo>
                  <a:lnTo>
                    <a:pt x="398767" y="11087"/>
                  </a:lnTo>
                  <a:close/>
                </a:path>
                <a:path w="609600" h="33654">
                  <a:moveTo>
                    <a:pt x="431990" y="0"/>
                  </a:moveTo>
                  <a:lnTo>
                    <a:pt x="420916" y="0"/>
                  </a:lnTo>
                  <a:lnTo>
                    <a:pt x="409841" y="0"/>
                  </a:lnTo>
                  <a:lnTo>
                    <a:pt x="398767" y="0"/>
                  </a:lnTo>
                  <a:lnTo>
                    <a:pt x="398767" y="11074"/>
                  </a:lnTo>
                  <a:lnTo>
                    <a:pt x="409841" y="11074"/>
                  </a:lnTo>
                  <a:lnTo>
                    <a:pt x="420916" y="11074"/>
                  </a:lnTo>
                  <a:lnTo>
                    <a:pt x="431990" y="11074"/>
                  </a:lnTo>
                  <a:lnTo>
                    <a:pt x="431990" y="0"/>
                  </a:lnTo>
                  <a:close/>
                </a:path>
                <a:path w="609600" h="33654">
                  <a:moveTo>
                    <a:pt x="465226" y="11087"/>
                  </a:moveTo>
                  <a:lnTo>
                    <a:pt x="454152" y="11087"/>
                  </a:lnTo>
                  <a:lnTo>
                    <a:pt x="443077" y="11087"/>
                  </a:lnTo>
                  <a:lnTo>
                    <a:pt x="432003" y="11087"/>
                  </a:lnTo>
                  <a:lnTo>
                    <a:pt x="432003" y="22161"/>
                  </a:lnTo>
                  <a:lnTo>
                    <a:pt x="443077" y="22161"/>
                  </a:lnTo>
                  <a:lnTo>
                    <a:pt x="454152" y="22161"/>
                  </a:lnTo>
                  <a:lnTo>
                    <a:pt x="465226" y="22161"/>
                  </a:lnTo>
                  <a:lnTo>
                    <a:pt x="465226" y="11087"/>
                  </a:lnTo>
                  <a:close/>
                </a:path>
                <a:path w="609600" h="33654">
                  <a:moveTo>
                    <a:pt x="476300" y="0"/>
                  </a:moveTo>
                  <a:lnTo>
                    <a:pt x="465226" y="0"/>
                  </a:lnTo>
                  <a:lnTo>
                    <a:pt x="465226" y="11074"/>
                  </a:lnTo>
                  <a:lnTo>
                    <a:pt x="476300" y="11074"/>
                  </a:lnTo>
                  <a:lnTo>
                    <a:pt x="476300" y="0"/>
                  </a:lnTo>
                  <a:close/>
                </a:path>
                <a:path w="609600" h="33654">
                  <a:moveTo>
                    <a:pt x="498462" y="11087"/>
                  </a:moveTo>
                  <a:lnTo>
                    <a:pt x="487387" y="11087"/>
                  </a:lnTo>
                  <a:lnTo>
                    <a:pt x="487387" y="22161"/>
                  </a:lnTo>
                  <a:lnTo>
                    <a:pt x="498462" y="22161"/>
                  </a:lnTo>
                  <a:lnTo>
                    <a:pt x="498462" y="11087"/>
                  </a:lnTo>
                  <a:close/>
                </a:path>
                <a:path w="609600" h="33654">
                  <a:moveTo>
                    <a:pt x="509536" y="0"/>
                  </a:moveTo>
                  <a:lnTo>
                    <a:pt x="498462" y="0"/>
                  </a:lnTo>
                  <a:lnTo>
                    <a:pt x="498462" y="11074"/>
                  </a:lnTo>
                  <a:lnTo>
                    <a:pt x="509536" y="11074"/>
                  </a:lnTo>
                  <a:lnTo>
                    <a:pt x="509536" y="0"/>
                  </a:lnTo>
                  <a:close/>
                </a:path>
                <a:path w="609600" h="33654">
                  <a:moveTo>
                    <a:pt x="542759" y="11087"/>
                  </a:moveTo>
                  <a:lnTo>
                    <a:pt x="531685" y="11087"/>
                  </a:lnTo>
                  <a:lnTo>
                    <a:pt x="531685" y="22161"/>
                  </a:lnTo>
                  <a:lnTo>
                    <a:pt x="542759" y="22161"/>
                  </a:lnTo>
                  <a:lnTo>
                    <a:pt x="542759" y="11087"/>
                  </a:lnTo>
                  <a:close/>
                </a:path>
                <a:path w="609600" h="33654">
                  <a:moveTo>
                    <a:pt x="542759" y="0"/>
                  </a:moveTo>
                  <a:lnTo>
                    <a:pt x="531685" y="0"/>
                  </a:lnTo>
                  <a:lnTo>
                    <a:pt x="520611" y="0"/>
                  </a:lnTo>
                  <a:lnTo>
                    <a:pt x="520611" y="11074"/>
                  </a:lnTo>
                  <a:lnTo>
                    <a:pt x="531685" y="11074"/>
                  </a:lnTo>
                  <a:lnTo>
                    <a:pt x="542759" y="11074"/>
                  </a:lnTo>
                  <a:lnTo>
                    <a:pt x="542759" y="0"/>
                  </a:lnTo>
                  <a:close/>
                </a:path>
                <a:path w="609600" h="33654">
                  <a:moveTo>
                    <a:pt x="598144" y="11087"/>
                  </a:moveTo>
                  <a:lnTo>
                    <a:pt x="587070" y="11087"/>
                  </a:lnTo>
                  <a:lnTo>
                    <a:pt x="575995" y="11087"/>
                  </a:lnTo>
                  <a:lnTo>
                    <a:pt x="575995" y="22161"/>
                  </a:lnTo>
                  <a:lnTo>
                    <a:pt x="587070" y="22161"/>
                  </a:lnTo>
                  <a:lnTo>
                    <a:pt x="598144" y="22161"/>
                  </a:lnTo>
                  <a:lnTo>
                    <a:pt x="598144" y="11087"/>
                  </a:lnTo>
                  <a:close/>
                </a:path>
                <a:path w="609600" h="33654">
                  <a:moveTo>
                    <a:pt x="598144" y="0"/>
                  </a:moveTo>
                  <a:lnTo>
                    <a:pt x="598144" y="0"/>
                  </a:lnTo>
                  <a:lnTo>
                    <a:pt x="542772" y="0"/>
                  </a:lnTo>
                  <a:lnTo>
                    <a:pt x="542772" y="11074"/>
                  </a:lnTo>
                  <a:lnTo>
                    <a:pt x="598144" y="11074"/>
                  </a:lnTo>
                  <a:lnTo>
                    <a:pt x="598144" y="0"/>
                  </a:lnTo>
                  <a:close/>
                </a:path>
                <a:path w="609600" h="33654">
                  <a:moveTo>
                    <a:pt x="609231" y="11087"/>
                  </a:moveTo>
                  <a:lnTo>
                    <a:pt x="598157" y="11087"/>
                  </a:lnTo>
                  <a:lnTo>
                    <a:pt x="598157" y="22161"/>
                  </a:lnTo>
                  <a:lnTo>
                    <a:pt x="609231" y="22161"/>
                  </a:lnTo>
                  <a:lnTo>
                    <a:pt x="609231" y="11087"/>
                  </a:lnTo>
                  <a:close/>
                </a:path>
                <a:path w="609600" h="33654">
                  <a:moveTo>
                    <a:pt x="609231" y="0"/>
                  </a:moveTo>
                  <a:lnTo>
                    <a:pt x="598157" y="0"/>
                  </a:lnTo>
                  <a:lnTo>
                    <a:pt x="598157" y="11074"/>
                  </a:lnTo>
                  <a:lnTo>
                    <a:pt x="609231" y="11074"/>
                  </a:lnTo>
                  <a:lnTo>
                    <a:pt x="60923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91935" y="4347184"/>
              <a:ext cx="631825" cy="33655"/>
            </a:xfrm>
            <a:custGeom>
              <a:avLst/>
              <a:gdLst/>
              <a:ahLst/>
              <a:cxnLst/>
              <a:rect l="l" t="t" r="r" b="b"/>
              <a:pathLst>
                <a:path w="631825" h="33654">
                  <a:moveTo>
                    <a:pt x="44297" y="22148"/>
                  </a:moveTo>
                  <a:lnTo>
                    <a:pt x="33223" y="22148"/>
                  </a:lnTo>
                  <a:lnTo>
                    <a:pt x="22148" y="22148"/>
                  </a:lnTo>
                  <a:lnTo>
                    <a:pt x="11074" y="22148"/>
                  </a:lnTo>
                  <a:lnTo>
                    <a:pt x="11074" y="11074"/>
                  </a:lnTo>
                  <a:lnTo>
                    <a:pt x="0" y="11074"/>
                  </a:lnTo>
                  <a:lnTo>
                    <a:pt x="0" y="22161"/>
                  </a:lnTo>
                  <a:lnTo>
                    <a:pt x="11074" y="22161"/>
                  </a:lnTo>
                  <a:lnTo>
                    <a:pt x="11074" y="33223"/>
                  </a:lnTo>
                  <a:lnTo>
                    <a:pt x="22148" y="33223"/>
                  </a:lnTo>
                  <a:lnTo>
                    <a:pt x="33223" y="33223"/>
                  </a:lnTo>
                  <a:lnTo>
                    <a:pt x="44297" y="33223"/>
                  </a:lnTo>
                  <a:lnTo>
                    <a:pt x="44297" y="22148"/>
                  </a:lnTo>
                  <a:close/>
                </a:path>
                <a:path w="631825" h="33654">
                  <a:moveTo>
                    <a:pt x="99682" y="11074"/>
                  </a:moveTo>
                  <a:lnTo>
                    <a:pt x="88607" y="11074"/>
                  </a:lnTo>
                  <a:lnTo>
                    <a:pt x="88607" y="22148"/>
                  </a:lnTo>
                  <a:lnTo>
                    <a:pt x="77533" y="22148"/>
                  </a:lnTo>
                  <a:lnTo>
                    <a:pt x="66459" y="22148"/>
                  </a:lnTo>
                  <a:lnTo>
                    <a:pt x="55384" y="22148"/>
                  </a:lnTo>
                  <a:lnTo>
                    <a:pt x="55384" y="11074"/>
                  </a:lnTo>
                  <a:lnTo>
                    <a:pt x="44310" y="11074"/>
                  </a:lnTo>
                  <a:lnTo>
                    <a:pt x="44310" y="22148"/>
                  </a:lnTo>
                  <a:lnTo>
                    <a:pt x="44310" y="33223"/>
                  </a:lnTo>
                  <a:lnTo>
                    <a:pt x="55384" y="33223"/>
                  </a:lnTo>
                  <a:lnTo>
                    <a:pt x="66459" y="33223"/>
                  </a:lnTo>
                  <a:lnTo>
                    <a:pt x="77533" y="33223"/>
                  </a:lnTo>
                  <a:lnTo>
                    <a:pt x="88607" y="33223"/>
                  </a:lnTo>
                  <a:lnTo>
                    <a:pt x="99682" y="33223"/>
                  </a:lnTo>
                  <a:lnTo>
                    <a:pt x="99682" y="22161"/>
                  </a:lnTo>
                  <a:lnTo>
                    <a:pt x="99682" y="11074"/>
                  </a:lnTo>
                  <a:close/>
                </a:path>
                <a:path w="631825" h="33654">
                  <a:moveTo>
                    <a:pt x="121843" y="11074"/>
                  </a:moveTo>
                  <a:lnTo>
                    <a:pt x="110769" y="11074"/>
                  </a:lnTo>
                  <a:lnTo>
                    <a:pt x="110769" y="22148"/>
                  </a:lnTo>
                  <a:lnTo>
                    <a:pt x="99695" y="22148"/>
                  </a:lnTo>
                  <a:lnTo>
                    <a:pt x="99695" y="33223"/>
                  </a:lnTo>
                  <a:lnTo>
                    <a:pt x="110769" y="33223"/>
                  </a:lnTo>
                  <a:lnTo>
                    <a:pt x="110769" y="22161"/>
                  </a:lnTo>
                  <a:lnTo>
                    <a:pt x="121843" y="22161"/>
                  </a:lnTo>
                  <a:lnTo>
                    <a:pt x="121843" y="11074"/>
                  </a:lnTo>
                  <a:close/>
                </a:path>
                <a:path w="631825" h="33654">
                  <a:moveTo>
                    <a:pt x="155054" y="22148"/>
                  </a:moveTo>
                  <a:lnTo>
                    <a:pt x="143992" y="22148"/>
                  </a:lnTo>
                  <a:lnTo>
                    <a:pt x="132918" y="22148"/>
                  </a:lnTo>
                  <a:lnTo>
                    <a:pt x="132918" y="33223"/>
                  </a:lnTo>
                  <a:lnTo>
                    <a:pt x="143992" y="33223"/>
                  </a:lnTo>
                  <a:lnTo>
                    <a:pt x="155054" y="33223"/>
                  </a:lnTo>
                  <a:lnTo>
                    <a:pt x="155054" y="22148"/>
                  </a:lnTo>
                  <a:close/>
                </a:path>
                <a:path w="631825" h="33654">
                  <a:moveTo>
                    <a:pt x="188302" y="11074"/>
                  </a:moveTo>
                  <a:lnTo>
                    <a:pt x="177228" y="11074"/>
                  </a:lnTo>
                  <a:lnTo>
                    <a:pt x="177228" y="22148"/>
                  </a:lnTo>
                  <a:lnTo>
                    <a:pt x="166154" y="22148"/>
                  </a:lnTo>
                  <a:lnTo>
                    <a:pt x="166154" y="11074"/>
                  </a:lnTo>
                  <a:lnTo>
                    <a:pt x="155079" y="11074"/>
                  </a:lnTo>
                  <a:lnTo>
                    <a:pt x="155079" y="22161"/>
                  </a:lnTo>
                  <a:lnTo>
                    <a:pt x="166154" y="22161"/>
                  </a:lnTo>
                  <a:lnTo>
                    <a:pt x="166154" y="33223"/>
                  </a:lnTo>
                  <a:lnTo>
                    <a:pt x="177228" y="33223"/>
                  </a:lnTo>
                  <a:lnTo>
                    <a:pt x="188302" y="33223"/>
                  </a:lnTo>
                  <a:lnTo>
                    <a:pt x="188302" y="22161"/>
                  </a:lnTo>
                  <a:lnTo>
                    <a:pt x="188302" y="11074"/>
                  </a:lnTo>
                  <a:close/>
                </a:path>
                <a:path w="631825" h="33654">
                  <a:moveTo>
                    <a:pt x="210451" y="11074"/>
                  </a:moveTo>
                  <a:lnTo>
                    <a:pt x="199377" y="11074"/>
                  </a:lnTo>
                  <a:lnTo>
                    <a:pt x="199377" y="22161"/>
                  </a:lnTo>
                  <a:lnTo>
                    <a:pt x="210451" y="22161"/>
                  </a:lnTo>
                  <a:lnTo>
                    <a:pt x="210451" y="11074"/>
                  </a:lnTo>
                  <a:close/>
                </a:path>
                <a:path w="631825" h="33654">
                  <a:moveTo>
                    <a:pt x="265836" y="11074"/>
                  </a:moveTo>
                  <a:lnTo>
                    <a:pt x="254762" y="11074"/>
                  </a:lnTo>
                  <a:lnTo>
                    <a:pt x="254762" y="22148"/>
                  </a:lnTo>
                  <a:lnTo>
                    <a:pt x="243687" y="22148"/>
                  </a:lnTo>
                  <a:lnTo>
                    <a:pt x="243687" y="11074"/>
                  </a:lnTo>
                  <a:lnTo>
                    <a:pt x="232613" y="11074"/>
                  </a:lnTo>
                  <a:lnTo>
                    <a:pt x="232613" y="22148"/>
                  </a:lnTo>
                  <a:lnTo>
                    <a:pt x="232613" y="33223"/>
                  </a:lnTo>
                  <a:lnTo>
                    <a:pt x="243687" y="33223"/>
                  </a:lnTo>
                  <a:lnTo>
                    <a:pt x="254762" y="33223"/>
                  </a:lnTo>
                  <a:lnTo>
                    <a:pt x="254762" y="22161"/>
                  </a:lnTo>
                  <a:lnTo>
                    <a:pt x="265836" y="22161"/>
                  </a:lnTo>
                  <a:lnTo>
                    <a:pt x="265836" y="11074"/>
                  </a:lnTo>
                  <a:close/>
                </a:path>
                <a:path w="631825" h="33654">
                  <a:moveTo>
                    <a:pt x="321221" y="22148"/>
                  </a:moveTo>
                  <a:lnTo>
                    <a:pt x="310146" y="22148"/>
                  </a:lnTo>
                  <a:lnTo>
                    <a:pt x="299072" y="22148"/>
                  </a:lnTo>
                  <a:lnTo>
                    <a:pt x="299072" y="11074"/>
                  </a:lnTo>
                  <a:lnTo>
                    <a:pt x="299072" y="0"/>
                  </a:lnTo>
                  <a:lnTo>
                    <a:pt x="287997" y="0"/>
                  </a:lnTo>
                  <a:lnTo>
                    <a:pt x="287997" y="11074"/>
                  </a:lnTo>
                  <a:lnTo>
                    <a:pt x="287997" y="22148"/>
                  </a:lnTo>
                  <a:lnTo>
                    <a:pt x="276923" y="22148"/>
                  </a:lnTo>
                  <a:lnTo>
                    <a:pt x="265849" y="22148"/>
                  </a:lnTo>
                  <a:lnTo>
                    <a:pt x="265849" y="33223"/>
                  </a:lnTo>
                  <a:lnTo>
                    <a:pt x="321221" y="33223"/>
                  </a:lnTo>
                  <a:lnTo>
                    <a:pt x="321221" y="22148"/>
                  </a:lnTo>
                  <a:close/>
                </a:path>
                <a:path w="631825" h="33654">
                  <a:moveTo>
                    <a:pt x="321221" y="0"/>
                  </a:moveTo>
                  <a:lnTo>
                    <a:pt x="310146" y="0"/>
                  </a:lnTo>
                  <a:lnTo>
                    <a:pt x="310146" y="11074"/>
                  </a:lnTo>
                  <a:lnTo>
                    <a:pt x="321221" y="11074"/>
                  </a:lnTo>
                  <a:lnTo>
                    <a:pt x="321221" y="0"/>
                  </a:lnTo>
                  <a:close/>
                </a:path>
                <a:path w="631825" h="33654">
                  <a:moveTo>
                    <a:pt x="376605" y="11074"/>
                  </a:moveTo>
                  <a:lnTo>
                    <a:pt x="365531" y="11074"/>
                  </a:lnTo>
                  <a:lnTo>
                    <a:pt x="365531" y="22148"/>
                  </a:lnTo>
                  <a:lnTo>
                    <a:pt x="354457" y="22148"/>
                  </a:lnTo>
                  <a:lnTo>
                    <a:pt x="354457" y="11074"/>
                  </a:lnTo>
                  <a:lnTo>
                    <a:pt x="365531" y="11074"/>
                  </a:lnTo>
                  <a:lnTo>
                    <a:pt x="365531" y="0"/>
                  </a:lnTo>
                  <a:lnTo>
                    <a:pt x="354457" y="0"/>
                  </a:lnTo>
                  <a:lnTo>
                    <a:pt x="343382" y="0"/>
                  </a:lnTo>
                  <a:lnTo>
                    <a:pt x="332308" y="0"/>
                  </a:lnTo>
                  <a:lnTo>
                    <a:pt x="332308" y="11074"/>
                  </a:lnTo>
                  <a:lnTo>
                    <a:pt x="332308" y="22148"/>
                  </a:lnTo>
                  <a:lnTo>
                    <a:pt x="321233" y="22148"/>
                  </a:lnTo>
                  <a:lnTo>
                    <a:pt x="321233" y="33223"/>
                  </a:lnTo>
                  <a:lnTo>
                    <a:pt x="332308" y="33223"/>
                  </a:lnTo>
                  <a:lnTo>
                    <a:pt x="343382" y="33223"/>
                  </a:lnTo>
                  <a:lnTo>
                    <a:pt x="343382" y="22161"/>
                  </a:lnTo>
                  <a:lnTo>
                    <a:pt x="354457" y="22161"/>
                  </a:lnTo>
                  <a:lnTo>
                    <a:pt x="354457" y="33223"/>
                  </a:lnTo>
                  <a:lnTo>
                    <a:pt x="365531" y="33223"/>
                  </a:lnTo>
                  <a:lnTo>
                    <a:pt x="376605" y="33223"/>
                  </a:lnTo>
                  <a:lnTo>
                    <a:pt x="376605" y="22161"/>
                  </a:lnTo>
                  <a:lnTo>
                    <a:pt x="376605" y="11074"/>
                  </a:lnTo>
                  <a:close/>
                </a:path>
                <a:path w="631825" h="33654">
                  <a:moveTo>
                    <a:pt x="387692" y="0"/>
                  </a:moveTo>
                  <a:lnTo>
                    <a:pt x="376618" y="0"/>
                  </a:lnTo>
                  <a:lnTo>
                    <a:pt x="376618" y="11074"/>
                  </a:lnTo>
                  <a:lnTo>
                    <a:pt x="387692" y="11074"/>
                  </a:lnTo>
                  <a:lnTo>
                    <a:pt x="387692" y="0"/>
                  </a:lnTo>
                  <a:close/>
                </a:path>
                <a:path w="631825" h="33654">
                  <a:moveTo>
                    <a:pt x="431990" y="22148"/>
                  </a:moveTo>
                  <a:lnTo>
                    <a:pt x="420916" y="22148"/>
                  </a:lnTo>
                  <a:lnTo>
                    <a:pt x="420916" y="11074"/>
                  </a:lnTo>
                  <a:lnTo>
                    <a:pt x="409841" y="11074"/>
                  </a:lnTo>
                  <a:lnTo>
                    <a:pt x="398767" y="11074"/>
                  </a:lnTo>
                  <a:lnTo>
                    <a:pt x="387692" y="11074"/>
                  </a:lnTo>
                  <a:lnTo>
                    <a:pt x="387692" y="22148"/>
                  </a:lnTo>
                  <a:lnTo>
                    <a:pt x="387692" y="33223"/>
                  </a:lnTo>
                  <a:lnTo>
                    <a:pt x="398767" y="33223"/>
                  </a:lnTo>
                  <a:lnTo>
                    <a:pt x="398767" y="22161"/>
                  </a:lnTo>
                  <a:lnTo>
                    <a:pt x="409841" y="22161"/>
                  </a:lnTo>
                  <a:lnTo>
                    <a:pt x="420916" y="22161"/>
                  </a:lnTo>
                  <a:lnTo>
                    <a:pt x="420916" y="33223"/>
                  </a:lnTo>
                  <a:lnTo>
                    <a:pt x="431990" y="33223"/>
                  </a:lnTo>
                  <a:lnTo>
                    <a:pt x="431990" y="22148"/>
                  </a:lnTo>
                  <a:close/>
                </a:path>
                <a:path w="631825" h="33654">
                  <a:moveTo>
                    <a:pt x="465226" y="22148"/>
                  </a:moveTo>
                  <a:lnTo>
                    <a:pt x="454152" y="22148"/>
                  </a:lnTo>
                  <a:lnTo>
                    <a:pt x="454152" y="11074"/>
                  </a:lnTo>
                  <a:lnTo>
                    <a:pt x="443077" y="11074"/>
                  </a:lnTo>
                  <a:lnTo>
                    <a:pt x="443077" y="0"/>
                  </a:lnTo>
                  <a:lnTo>
                    <a:pt x="432003" y="0"/>
                  </a:lnTo>
                  <a:lnTo>
                    <a:pt x="432003" y="11074"/>
                  </a:lnTo>
                  <a:lnTo>
                    <a:pt x="432003" y="22161"/>
                  </a:lnTo>
                  <a:lnTo>
                    <a:pt x="443077" y="22161"/>
                  </a:lnTo>
                  <a:lnTo>
                    <a:pt x="443077" y="33223"/>
                  </a:lnTo>
                  <a:lnTo>
                    <a:pt x="454152" y="33223"/>
                  </a:lnTo>
                  <a:lnTo>
                    <a:pt x="465226" y="33223"/>
                  </a:lnTo>
                  <a:lnTo>
                    <a:pt x="465226" y="22148"/>
                  </a:lnTo>
                  <a:close/>
                </a:path>
                <a:path w="631825" h="33654">
                  <a:moveTo>
                    <a:pt x="487375" y="0"/>
                  </a:moveTo>
                  <a:lnTo>
                    <a:pt x="476300" y="0"/>
                  </a:lnTo>
                  <a:lnTo>
                    <a:pt x="476300" y="11074"/>
                  </a:lnTo>
                  <a:lnTo>
                    <a:pt x="476300" y="22161"/>
                  </a:lnTo>
                  <a:lnTo>
                    <a:pt x="487375" y="22161"/>
                  </a:lnTo>
                  <a:lnTo>
                    <a:pt x="487375" y="11074"/>
                  </a:lnTo>
                  <a:lnTo>
                    <a:pt x="487375" y="0"/>
                  </a:lnTo>
                  <a:close/>
                </a:path>
                <a:path w="631825" h="33654">
                  <a:moveTo>
                    <a:pt x="498462" y="0"/>
                  </a:moveTo>
                  <a:lnTo>
                    <a:pt x="487387" y="0"/>
                  </a:lnTo>
                  <a:lnTo>
                    <a:pt x="487387" y="11074"/>
                  </a:lnTo>
                  <a:lnTo>
                    <a:pt x="498462" y="11074"/>
                  </a:lnTo>
                  <a:lnTo>
                    <a:pt x="498462" y="0"/>
                  </a:lnTo>
                  <a:close/>
                </a:path>
                <a:path w="631825" h="33654">
                  <a:moveTo>
                    <a:pt x="520611" y="11074"/>
                  </a:moveTo>
                  <a:lnTo>
                    <a:pt x="509536" y="11074"/>
                  </a:lnTo>
                  <a:lnTo>
                    <a:pt x="498462" y="11074"/>
                  </a:lnTo>
                  <a:lnTo>
                    <a:pt x="498462" y="22161"/>
                  </a:lnTo>
                  <a:lnTo>
                    <a:pt x="509536" y="22161"/>
                  </a:lnTo>
                  <a:lnTo>
                    <a:pt x="520611" y="22161"/>
                  </a:lnTo>
                  <a:lnTo>
                    <a:pt x="520611" y="11074"/>
                  </a:lnTo>
                  <a:close/>
                </a:path>
                <a:path w="631825" h="33654">
                  <a:moveTo>
                    <a:pt x="542759" y="0"/>
                  </a:moveTo>
                  <a:lnTo>
                    <a:pt x="531685" y="0"/>
                  </a:lnTo>
                  <a:lnTo>
                    <a:pt x="531685" y="11074"/>
                  </a:lnTo>
                  <a:lnTo>
                    <a:pt x="531685" y="22161"/>
                  </a:lnTo>
                  <a:lnTo>
                    <a:pt x="542759" y="22161"/>
                  </a:lnTo>
                  <a:lnTo>
                    <a:pt x="542759" y="11074"/>
                  </a:lnTo>
                  <a:lnTo>
                    <a:pt x="542759" y="0"/>
                  </a:lnTo>
                  <a:close/>
                </a:path>
                <a:path w="631825" h="33654">
                  <a:moveTo>
                    <a:pt x="564921" y="0"/>
                  </a:moveTo>
                  <a:lnTo>
                    <a:pt x="553847" y="0"/>
                  </a:lnTo>
                  <a:lnTo>
                    <a:pt x="553847" y="11074"/>
                  </a:lnTo>
                  <a:lnTo>
                    <a:pt x="564921" y="11074"/>
                  </a:lnTo>
                  <a:lnTo>
                    <a:pt x="564921" y="0"/>
                  </a:lnTo>
                  <a:close/>
                </a:path>
                <a:path w="631825" h="33654">
                  <a:moveTo>
                    <a:pt x="598144" y="0"/>
                  </a:moveTo>
                  <a:lnTo>
                    <a:pt x="587070" y="0"/>
                  </a:lnTo>
                  <a:lnTo>
                    <a:pt x="575995" y="0"/>
                  </a:lnTo>
                  <a:lnTo>
                    <a:pt x="575995" y="11074"/>
                  </a:lnTo>
                  <a:lnTo>
                    <a:pt x="575995" y="22161"/>
                  </a:lnTo>
                  <a:lnTo>
                    <a:pt x="587070" y="22161"/>
                  </a:lnTo>
                  <a:lnTo>
                    <a:pt x="598144" y="22161"/>
                  </a:lnTo>
                  <a:lnTo>
                    <a:pt x="598144" y="11074"/>
                  </a:lnTo>
                  <a:lnTo>
                    <a:pt x="598144" y="0"/>
                  </a:lnTo>
                  <a:close/>
                </a:path>
                <a:path w="631825" h="33654">
                  <a:moveTo>
                    <a:pt x="631380" y="0"/>
                  </a:moveTo>
                  <a:lnTo>
                    <a:pt x="620306" y="0"/>
                  </a:lnTo>
                  <a:lnTo>
                    <a:pt x="609231" y="0"/>
                  </a:lnTo>
                  <a:lnTo>
                    <a:pt x="598157" y="0"/>
                  </a:lnTo>
                  <a:lnTo>
                    <a:pt x="598157" y="11074"/>
                  </a:lnTo>
                  <a:lnTo>
                    <a:pt x="598157" y="22161"/>
                  </a:lnTo>
                  <a:lnTo>
                    <a:pt x="609231" y="22161"/>
                  </a:lnTo>
                  <a:lnTo>
                    <a:pt x="620306" y="22161"/>
                  </a:lnTo>
                  <a:lnTo>
                    <a:pt x="631380" y="22161"/>
                  </a:lnTo>
                  <a:lnTo>
                    <a:pt x="631380" y="11074"/>
                  </a:lnTo>
                  <a:lnTo>
                    <a:pt x="6313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91935" y="4369333"/>
              <a:ext cx="620395" cy="44450"/>
            </a:xfrm>
            <a:custGeom>
              <a:avLst/>
              <a:gdLst/>
              <a:ahLst/>
              <a:cxnLst/>
              <a:rect l="l" t="t" r="r" b="b"/>
              <a:pathLst>
                <a:path w="620395" h="44450">
                  <a:moveTo>
                    <a:pt x="11074" y="33235"/>
                  </a:moveTo>
                  <a:lnTo>
                    <a:pt x="0" y="33235"/>
                  </a:lnTo>
                  <a:lnTo>
                    <a:pt x="0" y="44310"/>
                  </a:lnTo>
                  <a:lnTo>
                    <a:pt x="11074" y="44310"/>
                  </a:lnTo>
                  <a:lnTo>
                    <a:pt x="11074" y="33235"/>
                  </a:lnTo>
                  <a:close/>
                </a:path>
                <a:path w="620395" h="44450">
                  <a:moveTo>
                    <a:pt x="22148" y="11074"/>
                  </a:moveTo>
                  <a:lnTo>
                    <a:pt x="11074" y="11074"/>
                  </a:lnTo>
                  <a:lnTo>
                    <a:pt x="0" y="11074"/>
                  </a:lnTo>
                  <a:lnTo>
                    <a:pt x="0" y="22148"/>
                  </a:lnTo>
                  <a:lnTo>
                    <a:pt x="11074" y="22148"/>
                  </a:lnTo>
                  <a:lnTo>
                    <a:pt x="22148" y="22148"/>
                  </a:lnTo>
                  <a:lnTo>
                    <a:pt x="22148" y="11074"/>
                  </a:lnTo>
                  <a:close/>
                </a:path>
                <a:path w="620395" h="44450">
                  <a:moveTo>
                    <a:pt x="44297" y="22161"/>
                  </a:moveTo>
                  <a:lnTo>
                    <a:pt x="33223" y="22161"/>
                  </a:lnTo>
                  <a:lnTo>
                    <a:pt x="22148" y="22161"/>
                  </a:lnTo>
                  <a:lnTo>
                    <a:pt x="22148" y="33235"/>
                  </a:lnTo>
                  <a:lnTo>
                    <a:pt x="22148" y="44310"/>
                  </a:lnTo>
                  <a:lnTo>
                    <a:pt x="33223" y="44310"/>
                  </a:lnTo>
                  <a:lnTo>
                    <a:pt x="44297" y="44310"/>
                  </a:lnTo>
                  <a:lnTo>
                    <a:pt x="44297" y="33235"/>
                  </a:lnTo>
                  <a:lnTo>
                    <a:pt x="44297" y="22161"/>
                  </a:lnTo>
                  <a:close/>
                </a:path>
                <a:path w="620395" h="44450">
                  <a:moveTo>
                    <a:pt x="55384" y="33235"/>
                  </a:moveTo>
                  <a:lnTo>
                    <a:pt x="44310" y="33235"/>
                  </a:lnTo>
                  <a:lnTo>
                    <a:pt x="44310" y="44310"/>
                  </a:lnTo>
                  <a:lnTo>
                    <a:pt x="55384" y="44310"/>
                  </a:lnTo>
                  <a:lnTo>
                    <a:pt x="55384" y="33235"/>
                  </a:lnTo>
                  <a:close/>
                </a:path>
                <a:path w="620395" h="44450">
                  <a:moveTo>
                    <a:pt x="55384" y="11074"/>
                  </a:moveTo>
                  <a:lnTo>
                    <a:pt x="44310" y="11074"/>
                  </a:lnTo>
                  <a:lnTo>
                    <a:pt x="44310" y="22148"/>
                  </a:lnTo>
                  <a:lnTo>
                    <a:pt x="55384" y="22148"/>
                  </a:lnTo>
                  <a:lnTo>
                    <a:pt x="55384" y="11074"/>
                  </a:lnTo>
                  <a:close/>
                </a:path>
                <a:path w="620395" h="44450">
                  <a:moveTo>
                    <a:pt x="88607" y="22161"/>
                  </a:moveTo>
                  <a:lnTo>
                    <a:pt x="77533" y="22161"/>
                  </a:lnTo>
                  <a:lnTo>
                    <a:pt x="66459" y="22161"/>
                  </a:lnTo>
                  <a:lnTo>
                    <a:pt x="66459" y="33235"/>
                  </a:lnTo>
                  <a:lnTo>
                    <a:pt x="77533" y="33235"/>
                  </a:lnTo>
                  <a:lnTo>
                    <a:pt x="77533" y="44310"/>
                  </a:lnTo>
                  <a:lnTo>
                    <a:pt x="88607" y="44310"/>
                  </a:lnTo>
                  <a:lnTo>
                    <a:pt x="88607" y="33235"/>
                  </a:lnTo>
                  <a:lnTo>
                    <a:pt x="88607" y="22161"/>
                  </a:lnTo>
                  <a:close/>
                </a:path>
                <a:path w="620395" h="44450">
                  <a:moveTo>
                    <a:pt x="99682" y="11074"/>
                  </a:moveTo>
                  <a:lnTo>
                    <a:pt x="88607" y="11074"/>
                  </a:lnTo>
                  <a:lnTo>
                    <a:pt x="77533" y="11074"/>
                  </a:lnTo>
                  <a:lnTo>
                    <a:pt x="77533" y="22148"/>
                  </a:lnTo>
                  <a:lnTo>
                    <a:pt x="88607" y="22148"/>
                  </a:lnTo>
                  <a:lnTo>
                    <a:pt x="99682" y="22148"/>
                  </a:lnTo>
                  <a:lnTo>
                    <a:pt x="99682" y="11074"/>
                  </a:lnTo>
                  <a:close/>
                </a:path>
                <a:path w="620395" h="44450">
                  <a:moveTo>
                    <a:pt x="110769" y="22161"/>
                  </a:moveTo>
                  <a:lnTo>
                    <a:pt x="99695" y="22161"/>
                  </a:lnTo>
                  <a:lnTo>
                    <a:pt x="99695" y="33235"/>
                  </a:lnTo>
                  <a:lnTo>
                    <a:pt x="110769" y="33235"/>
                  </a:lnTo>
                  <a:lnTo>
                    <a:pt x="110769" y="22161"/>
                  </a:lnTo>
                  <a:close/>
                </a:path>
                <a:path w="620395" h="44450">
                  <a:moveTo>
                    <a:pt x="143992" y="33235"/>
                  </a:moveTo>
                  <a:lnTo>
                    <a:pt x="132918" y="33235"/>
                  </a:lnTo>
                  <a:lnTo>
                    <a:pt x="121843" y="33235"/>
                  </a:lnTo>
                  <a:lnTo>
                    <a:pt x="110769" y="33235"/>
                  </a:lnTo>
                  <a:lnTo>
                    <a:pt x="110769" y="44310"/>
                  </a:lnTo>
                  <a:lnTo>
                    <a:pt x="121843" y="44310"/>
                  </a:lnTo>
                  <a:lnTo>
                    <a:pt x="132918" y="44310"/>
                  </a:lnTo>
                  <a:lnTo>
                    <a:pt x="143992" y="44310"/>
                  </a:lnTo>
                  <a:lnTo>
                    <a:pt x="143992" y="33235"/>
                  </a:lnTo>
                  <a:close/>
                </a:path>
                <a:path w="620395" h="44450">
                  <a:moveTo>
                    <a:pt x="155054" y="22161"/>
                  </a:moveTo>
                  <a:lnTo>
                    <a:pt x="143992" y="22161"/>
                  </a:lnTo>
                  <a:lnTo>
                    <a:pt x="143992" y="33235"/>
                  </a:lnTo>
                  <a:lnTo>
                    <a:pt x="155054" y="33235"/>
                  </a:lnTo>
                  <a:lnTo>
                    <a:pt x="155054" y="22161"/>
                  </a:lnTo>
                  <a:close/>
                </a:path>
                <a:path w="620395" h="44450">
                  <a:moveTo>
                    <a:pt x="155054" y="11074"/>
                  </a:moveTo>
                  <a:lnTo>
                    <a:pt x="143992" y="11074"/>
                  </a:lnTo>
                  <a:lnTo>
                    <a:pt x="143992" y="22148"/>
                  </a:lnTo>
                  <a:lnTo>
                    <a:pt x="155054" y="22148"/>
                  </a:lnTo>
                  <a:lnTo>
                    <a:pt x="155054" y="11074"/>
                  </a:lnTo>
                  <a:close/>
                </a:path>
                <a:path w="620395" h="44450">
                  <a:moveTo>
                    <a:pt x="166154" y="33235"/>
                  </a:moveTo>
                  <a:lnTo>
                    <a:pt x="155079" y="33235"/>
                  </a:lnTo>
                  <a:lnTo>
                    <a:pt x="155079" y="44310"/>
                  </a:lnTo>
                  <a:lnTo>
                    <a:pt x="166154" y="44310"/>
                  </a:lnTo>
                  <a:lnTo>
                    <a:pt x="166154" y="33235"/>
                  </a:lnTo>
                  <a:close/>
                </a:path>
                <a:path w="620395" h="44450">
                  <a:moveTo>
                    <a:pt x="177228" y="11074"/>
                  </a:moveTo>
                  <a:lnTo>
                    <a:pt x="166154" y="11074"/>
                  </a:lnTo>
                  <a:lnTo>
                    <a:pt x="155079" y="11074"/>
                  </a:lnTo>
                  <a:lnTo>
                    <a:pt x="155079" y="22148"/>
                  </a:lnTo>
                  <a:lnTo>
                    <a:pt x="166154" y="22148"/>
                  </a:lnTo>
                  <a:lnTo>
                    <a:pt x="177228" y="22148"/>
                  </a:lnTo>
                  <a:lnTo>
                    <a:pt x="177228" y="11074"/>
                  </a:lnTo>
                  <a:close/>
                </a:path>
                <a:path w="620395" h="44450">
                  <a:moveTo>
                    <a:pt x="210451" y="22161"/>
                  </a:moveTo>
                  <a:lnTo>
                    <a:pt x="199377" y="22161"/>
                  </a:lnTo>
                  <a:lnTo>
                    <a:pt x="188302" y="22161"/>
                  </a:lnTo>
                  <a:lnTo>
                    <a:pt x="177228" y="22161"/>
                  </a:lnTo>
                  <a:lnTo>
                    <a:pt x="177228" y="33235"/>
                  </a:lnTo>
                  <a:lnTo>
                    <a:pt x="188302" y="33235"/>
                  </a:lnTo>
                  <a:lnTo>
                    <a:pt x="188302" y="44310"/>
                  </a:lnTo>
                  <a:lnTo>
                    <a:pt x="199377" y="44310"/>
                  </a:lnTo>
                  <a:lnTo>
                    <a:pt x="199377" y="33235"/>
                  </a:lnTo>
                  <a:lnTo>
                    <a:pt x="210451" y="33235"/>
                  </a:lnTo>
                  <a:lnTo>
                    <a:pt x="210451" y="22161"/>
                  </a:lnTo>
                  <a:close/>
                </a:path>
                <a:path w="620395" h="44450">
                  <a:moveTo>
                    <a:pt x="210451" y="11074"/>
                  </a:moveTo>
                  <a:lnTo>
                    <a:pt x="199377" y="11074"/>
                  </a:lnTo>
                  <a:lnTo>
                    <a:pt x="199377" y="22148"/>
                  </a:lnTo>
                  <a:lnTo>
                    <a:pt x="210451" y="22148"/>
                  </a:lnTo>
                  <a:lnTo>
                    <a:pt x="210451" y="11074"/>
                  </a:lnTo>
                  <a:close/>
                </a:path>
                <a:path w="620395" h="44450">
                  <a:moveTo>
                    <a:pt x="243687" y="11074"/>
                  </a:moveTo>
                  <a:lnTo>
                    <a:pt x="232613" y="11074"/>
                  </a:lnTo>
                  <a:lnTo>
                    <a:pt x="221538" y="11074"/>
                  </a:lnTo>
                  <a:lnTo>
                    <a:pt x="210464" y="11074"/>
                  </a:lnTo>
                  <a:lnTo>
                    <a:pt x="210464" y="22148"/>
                  </a:lnTo>
                  <a:lnTo>
                    <a:pt x="221538" y="22148"/>
                  </a:lnTo>
                  <a:lnTo>
                    <a:pt x="232613" y="22148"/>
                  </a:lnTo>
                  <a:lnTo>
                    <a:pt x="243687" y="22148"/>
                  </a:lnTo>
                  <a:lnTo>
                    <a:pt x="243687" y="11074"/>
                  </a:lnTo>
                  <a:close/>
                </a:path>
                <a:path w="620395" h="44450">
                  <a:moveTo>
                    <a:pt x="310146" y="11074"/>
                  </a:moveTo>
                  <a:lnTo>
                    <a:pt x="299072" y="11074"/>
                  </a:lnTo>
                  <a:lnTo>
                    <a:pt x="287997" y="11074"/>
                  </a:lnTo>
                  <a:lnTo>
                    <a:pt x="276923" y="11074"/>
                  </a:lnTo>
                  <a:lnTo>
                    <a:pt x="265849" y="11074"/>
                  </a:lnTo>
                  <a:lnTo>
                    <a:pt x="265849" y="22148"/>
                  </a:lnTo>
                  <a:lnTo>
                    <a:pt x="276923" y="22148"/>
                  </a:lnTo>
                  <a:lnTo>
                    <a:pt x="287997" y="22148"/>
                  </a:lnTo>
                  <a:lnTo>
                    <a:pt x="299072" y="22148"/>
                  </a:lnTo>
                  <a:lnTo>
                    <a:pt x="310146" y="22148"/>
                  </a:lnTo>
                  <a:lnTo>
                    <a:pt x="310146" y="11074"/>
                  </a:lnTo>
                  <a:close/>
                </a:path>
                <a:path w="620395" h="44450">
                  <a:moveTo>
                    <a:pt x="343382" y="22161"/>
                  </a:moveTo>
                  <a:lnTo>
                    <a:pt x="332308" y="22161"/>
                  </a:lnTo>
                  <a:lnTo>
                    <a:pt x="332308" y="33235"/>
                  </a:lnTo>
                  <a:lnTo>
                    <a:pt x="343382" y="33235"/>
                  </a:lnTo>
                  <a:lnTo>
                    <a:pt x="343382" y="22161"/>
                  </a:lnTo>
                  <a:close/>
                </a:path>
                <a:path w="620395" h="44450">
                  <a:moveTo>
                    <a:pt x="354457" y="11074"/>
                  </a:moveTo>
                  <a:lnTo>
                    <a:pt x="343382" y="11074"/>
                  </a:lnTo>
                  <a:lnTo>
                    <a:pt x="332308" y="11074"/>
                  </a:lnTo>
                  <a:lnTo>
                    <a:pt x="321233" y="11074"/>
                  </a:lnTo>
                  <a:lnTo>
                    <a:pt x="321233" y="22148"/>
                  </a:lnTo>
                  <a:lnTo>
                    <a:pt x="332308" y="22148"/>
                  </a:lnTo>
                  <a:lnTo>
                    <a:pt x="343382" y="22148"/>
                  </a:lnTo>
                  <a:lnTo>
                    <a:pt x="354457" y="22148"/>
                  </a:lnTo>
                  <a:lnTo>
                    <a:pt x="354457" y="11074"/>
                  </a:lnTo>
                  <a:close/>
                </a:path>
                <a:path w="620395" h="44450">
                  <a:moveTo>
                    <a:pt x="376605" y="22161"/>
                  </a:moveTo>
                  <a:lnTo>
                    <a:pt x="365531" y="22161"/>
                  </a:lnTo>
                  <a:lnTo>
                    <a:pt x="365531" y="33235"/>
                  </a:lnTo>
                  <a:lnTo>
                    <a:pt x="376605" y="33235"/>
                  </a:lnTo>
                  <a:lnTo>
                    <a:pt x="376605" y="22161"/>
                  </a:lnTo>
                  <a:close/>
                </a:path>
                <a:path w="620395" h="44450">
                  <a:moveTo>
                    <a:pt x="376605" y="11074"/>
                  </a:moveTo>
                  <a:lnTo>
                    <a:pt x="365531" y="11074"/>
                  </a:lnTo>
                  <a:lnTo>
                    <a:pt x="365531" y="22148"/>
                  </a:lnTo>
                  <a:lnTo>
                    <a:pt x="376605" y="22148"/>
                  </a:lnTo>
                  <a:lnTo>
                    <a:pt x="376605" y="11074"/>
                  </a:lnTo>
                  <a:close/>
                </a:path>
                <a:path w="620395" h="44450">
                  <a:moveTo>
                    <a:pt x="398767" y="22161"/>
                  </a:moveTo>
                  <a:lnTo>
                    <a:pt x="387692" y="22161"/>
                  </a:lnTo>
                  <a:lnTo>
                    <a:pt x="387692" y="33235"/>
                  </a:lnTo>
                  <a:lnTo>
                    <a:pt x="398767" y="33235"/>
                  </a:lnTo>
                  <a:lnTo>
                    <a:pt x="398767" y="22161"/>
                  </a:lnTo>
                  <a:close/>
                </a:path>
                <a:path w="620395" h="44450">
                  <a:moveTo>
                    <a:pt x="409841" y="11074"/>
                  </a:moveTo>
                  <a:lnTo>
                    <a:pt x="398767" y="11074"/>
                  </a:lnTo>
                  <a:lnTo>
                    <a:pt x="387692" y="11074"/>
                  </a:lnTo>
                  <a:lnTo>
                    <a:pt x="376618" y="11074"/>
                  </a:lnTo>
                  <a:lnTo>
                    <a:pt x="376618" y="22148"/>
                  </a:lnTo>
                  <a:lnTo>
                    <a:pt x="387692" y="22148"/>
                  </a:lnTo>
                  <a:lnTo>
                    <a:pt x="398767" y="22148"/>
                  </a:lnTo>
                  <a:lnTo>
                    <a:pt x="409841" y="22148"/>
                  </a:lnTo>
                  <a:lnTo>
                    <a:pt x="409841" y="11074"/>
                  </a:lnTo>
                  <a:close/>
                </a:path>
                <a:path w="620395" h="44450">
                  <a:moveTo>
                    <a:pt x="454152" y="22161"/>
                  </a:moveTo>
                  <a:lnTo>
                    <a:pt x="443077" y="22161"/>
                  </a:lnTo>
                  <a:lnTo>
                    <a:pt x="432003" y="22161"/>
                  </a:lnTo>
                  <a:lnTo>
                    <a:pt x="432003" y="33235"/>
                  </a:lnTo>
                  <a:lnTo>
                    <a:pt x="443077" y="33235"/>
                  </a:lnTo>
                  <a:lnTo>
                    <a:pt x="454152" y="33235"/>
                  </a:lnTo>
                  <a:lnTo>
                    <a:pt x="454152" y="22161"/>
                  </a:lnTo>
                  <a:close/>
                </a:path>
                <a:path w="620395" h="44450">
                  <a:moveTo>
                    <a:pt x="465226" y="0"/>
                  </a:moveTo>
                  <a:lnTo>
                    <a:pt x="454152" y="0"/>
                  </a:lnTo>
                  <a:lnTo>
                    <a:pt x="454152" y="11074"/>
                  </a:lnTo>
                  <a:lnTo>
                    <a:pt x="443077" y="11074"/>
                  </a:lnTo>
                  <a:lnTo>
                    <a:pt x="443077" y="22148"/>
                  </a:lnTo>
                  <a:lnTo>
                    <a:pt x="454152" y="22148"/>
                  </a:lnTo>
                  <a:lnTo>
                    <a:pt x="465226" y="22148"/>
                  </a:lnTo>
                  <a:lnTo>
                    <a:pt x="465226" y="11074"/>
                  </a:lnTo>
                  <a:lnTo>
                    <a:pt x="465226" y="0"/>
                  </a:lnTo>
                  <a:close/>
                </a:path>
                <a:path w="620395" h="44450">
                  <a:moveTo>
                    <a:pt x="476300" y="22161"/>
                  </a:moveTo>
                  <a:lnTo>
                    <a:pt x="465226" y="22161"/>
                  </a:lnTo>
                  <a:lnTo>
                    <a:pt x="465226" y="33235"/>
                  </a:lnTo>
                  <a:lnTo>
                    <a:pt x="476300" y="33235"/>
                  </a:lnTo>
                  <a:lnTo>
                    <a:pt x="476300" y="22161"/>
                  </a:lnTo>
                  <a:close/>
                </a:path>
                <a:path w="620395" h="44450">
                  <a:moveTo>
                    <a:pt x="487375" y="0"/>
                  </a:moveTo>
                  <a:lnTo>
                    <a:pt x="476300" y="0"/>
                  </a:lnTo>
                  <a:lnTo>
                    <a:pt x="476300" y="11074"/>
                  </a:lnTo>
                  <a:lnTo>
                    <a:pt x="487375" y="11074"/>
                  </a:lnTo>
                  <a:lnTo>
                    <a:pt x="487375" y="0"/>
                  </a:lnTo>
                  <a:close/>
                </a:path>
                <a:path w="620395" h="44450">
                  <a:moveTo>
                    <a:pt x="520611" y="22161"/>
                  </a:moveTo>
                  <a:lnTo>
                    <a:pt x="509536" y="22161"/>
                  </a:lnTo>
                  <a:lnTo>
                    <a:pt x="498462" y="22161"/>
                  </a:lnTo>
                  <a:lnTo>
                    <a:pt x="498462" y="33235"/>
                  </a:lnTo>
                  <a:lnTo>
                    <a:pt x="509536" y="33235"/>
                  </a:lnTo>
                  <a:lnTo>
                    <a:pt x="520611" y="33235"/>
                  </a:lnTo>
                  <a:lnTo>
                    <a:pt x="520611" y="22161"/>
                  </a:lnTo>
                  <a:close/>
                </a:path>
                <a:path w="620395" h="44450">
                  <a:moveTo>
                    <a:pt x="542759" y="0"/>
                  </a:moveTo>
                  <a:lnTo>
                    <a:pt x="531685" y="0"/>
                  </a:lnTo>
                  <a:lnTo>
                    <a:pt x="520611" y="0"/>
                  </a:lnTo>
                  <a:lnTo>
                    <a:pt x="509536" y="0"/>
                  </a:lnTo>
                  <a:lnTo>
                    <a:pt x="498462" y="0"/>
                  </a:lnTo>
                  <a:lnTo>
                    <a:pt x="498462" y="11074"/>
                  </a:lnTo>
                  <a:lnTo>
                    <a:pt x="498462" y="22148"/>
                  </a:lnTo>
                  <a:lnTo>
                    <a:pt x="509536" y="22148"/>
                  </a:lnTo>
                  <a:lnTo>
                    <a:pt x="509536" y="11074"/>
                  </a:lnTo>
                  <a:lnTo>
                    <a:pt x="520611" y="11074"/>
                  </a:lnTo>
                  <a:lnTo>
                    <a:pt x="531685" y="11074"/>
                  </a:lnTo>
                  <a:lnTo>
                    <a:pt x="531685" y="22148"/>
                  </a:lnTo>
                  <a:lnTo>
                    <a:pt x="542759" y="22148"/>
                  </a:lnTo>
                  <a:lnTo>
                    <a:pt x="542759" y="11074"/>
                  </a:lnTo>
                  <a:lnTo>
                    <a:pt x="542759" y="0"/>
                  </a:lnTo>
                  <a:close/>
                </a:path>
                <a:path w="620395" h="44450">
                  <a:moveTo>
                    <a:pt x="575995" y="22161"/>
                  </a:moveTo>
                  <a:lnTo>
                    <a:pt x="564921" y="22161"/>
                  </a:lnTo>
                  <a:lnTo>
                    <a:pt x="553847" y="22161"/>
                  </a:lnTo>
                  <a:lnTo>
                    <a:pt x="553847" y="33235"/>
                  </a:lnTo>
                  <a:lnTo>
                    <a:pt x="564921" y="33235"/>
                  </a:lnTo>
                  <a:lnTo>
                    <a:pt x="575995" y="33235"/>
                  </a:lnTo>
                  <a:lnTo>
                    <a:pt x="575995" y="22161"/>
                  </a:lnTo>
                  <a:close/>
                </a:path>
                <a:path w="620395" h="44450">
                  <a:moveTo>
                    <a:pt x="598144" y="22161"/>
                  </a:moveTo>
                  <a:lnTo>
                    <a:pt x="587070" y="22161"/>
                  </a:lnTo>
                  <a:lnTo>
                    <a:pt x="587070" y="33235"/>
                  </a:lnTo>
                  <a:lnTo>
                    <a:pt x="598144" y="33235"/>
                  </a:lnTo>
                  <a:lnTo>
                    <a:pt x="598144" y="22161"/>
                  </a:lnTo>
                  <a:close/>
                </a:path>
                <a:path w="620395" h="44450">
                  <a:moveTo>
                    <a:pt x="598144" y="0"/>
                  </a:moveTo>
                  <a:lnTo>
                    <a:pt x="598144" y="0"/>
                  </a:lnTo>
                  <a:lnTo>
                    <a:pt x="542772" y="0"/>
                  </a:lnTo>
                  <a:lnTo>
                    <a:pt x="542772" y="11074"/>
                  </a:lnTo>
                  <a:lnTo>
                    <a:pt x="553847" y="11074"/>
                  </a:lnTo>
                  <a:lnTo>
                    <a:pt x="564921" y="11074"/>
                  </a:lnTo>
                  <a:lnTo>
                    <a:pt x="564921" y="22148"/>
                  </a:lnTo>
                  <a:lnTo>
                    <a:pt x="575995" y="22148"/>
                  </a:lnTo>
                  <a:lnTo>
                    <a:pt x="575995" y="11074"/>
                  </a:lnTo>
                  <a:lnTo>
                    <a:pt x="587070" y="11074"/>
                  </a:lnTo>
                  <a:lnTo>
                    <a:pt x="598144" y="11074"/>
                  </a:lnTo>
                  <a:lnTo>
                    <a:pt x="598144" y="0"/>
                  </a:lnTo>
                  <a:close/>
                </a:path>
                <a:path w="620395" h="44450">
                  <a:moveTo>
                    <a:pt x="609231" y="22161"/>
                  </a:moveTo>
                  <a:lnTo>
                    <a:pt x="598157" y="22161"/>
                  </a:lnTo>
                  <a:lnTo>
                    <a:pt x="598157" y="33235"/>
                  </a:lnTo>
                  <a:lnTo>
                    <a:pt x="609231" y="33235"/>
                  </a:lnTo>
                  <a:lnTo>
                    <a:pt x="609231" y="22161"/>
                  </a:lnTo>
                  <a:close/>
                </a:path>
                <a:path w="620395" h="44450">
                  <a:moveTo>
                    <a:pt x="620306" y="11074"/>
                  </a:moveTo>
                  <a:lnTo>
                    <a:pt x="609231" y="11074"/>
                  </a:lnTo>
                  <a:lnTo>
                    <a:pt x="609231" y="22148"/>
                  </a:lnTo>
                  <a:lnTo>
                    <a:pt x="620306" y="22148"/>
                  </a:lnTo>
                  <a:lnTo>
                    <a:pt x="620306" y="1107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280238" y="4402569"/>
              <a:ext cx="11430" cy="11430"/>
            </a:xfrm>
            <a:custGeom>
              <a:avLst/>
              <a:gdLst/>
              <a:ahLst/>
              <a:cxnLst/>
              <a:rect l="l" t="t" r="r" b="b"/>
              <a:pathLst>
                <a:path w="11429" h="11429">
                  <a:moveTo>
                    <a:pt x="11074" y="0"/>
                  </a:moveTo>
                  <a:lnTo>
                    <a:pt x="0" y="0"/>
                  </a:lnTo>
                  <a:lnTo>
                    <a:pt x="0" y="11074"/>
                  </a:lnTo>
                  <a:lnTo>
                    <a:pt x="11074" y="11074"/>
                  </a:lnTo>
                  <a:lnTo>
                    <a:pt x="1107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324548" y="4408106"/>
              <a:ext cx="121920" cy="0"/>
            </a:xfrm>
            <a:custGeom>
              <a:avLst/>
              <a:gdLst/>
              <a:ahLst/>
              <a:cxnLst/>
              <a:rect l="l" t="t" r="r" b="b"/>
              <a:pathLst>
                <a:path w="121920">
                  <a:moveTo>
                    <a:pt x="0" y="0"/>
                  </a:moveTo>
                  <a:lnTo>
                    <a:pt x="121843" y="0"/>
                  </a:lnTo>
                </a:path>
              </a:pathLst>
            </a:custGeom>
            <a:ln w="11074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91935" y="4402568"/>
              <a:ext cx="620395" cy="44450"/>
            </a:xfrm>
            <a:custGeom>
              <a:avLst/>
              <a:gdLst/>
              <a:ahLst/>
              <a:cxnLst/>
              <a:rect l="l" t="t" r="r" b="b"/>
              <a:pathLst>
                <a:path w="620395" h="44450">
                  <a:moveTo>
                    <a:pt x="11074" y="11074"/>
                  </a:moveTo>
                  <a:lnTo>
                    <a:pt x="0" y="11074"/>
                  </a:lnTo>
                  <a:lnTo>
                    <a:pt x="0" y="22148"/>
                  </a:lnTo>
                  <a:lnTo>
                    <a:pt x="11074" y="22148"/>
                  </a:lnTo>
                  <a:lnTo>
                    <a:pt x="11074" y="11074"/>
                  </a:lnTo>
                  <a:close/>
                </a:path>
                <a:path w="620395" h="44450">
                  <a:moveTo>
                    <a:pt x="33223" y="11074"/>
                  </a:moveTo>
                  <a:lnTo>
                    <a:pt x="22148" y="11074"/>
                  </a:lnTo>
                  <a:lnTo>
                    <a:pt x="22148" y="22148"/>
                  </a:lnTo>
                  <a:lnTo>
                    <a:pt x="11074" y="22148"/>
                  </a:lnTo>
                  <a:lnTo>
                    <a:pt x="11074" y="33223"/>
                  </a:lnTo>
                  <a:lnTo>
                    <a:pt x="11074" y="44297"/>
                  </a:lnTo>
                  <a:lnTo>
                    <a:pt x="22148" y="44297"/>
                  </a:lnTo>
                  <a:lnTo>
                    <a:pt x="22148" y="33235"/>
                  </a:lnTo>
                  <a:lnTo>
                    <a:pt x="33223" y="33235"/>
                  </a:lnTo>
                  <a:lnTo>
                    <a:pt x="33223" y="22148"/>
                  </a:lnTo>
                  <a:lnTo>
                    <a:pt x="33223" y="11074"/>
                  </a:lnTo>
                  <a:close/>
                </a:path>
                <a:path w="620395" h="44450">
                  <a:moveTo>
                    <a:pt x="55384" y="11074"/>
                  </a:moveTo>
                  <a:lnTo>
                    <a:pt x="44310" y="11074"/>
                  </a:lnTo>
                  <a:lnTo>
                    <a:pt x="44310" y="22148"/>
                  </a:lnTo>
                  <a:lnTo>
                    <a:pt x="44310" y="33235"/>
                  </a:lnTo>
                  <a:lnTo>
                    <a:pt x="55384" y="33235"/>
                  </a:lnTo>
                  <a:lnTo>
                    <a:pt x="55384" y="22148"/>
                  </a:lnTo>
                  <a:lnTo>
                    <a:pt x="55384" y="11074"/>
                  </a:lnTo>
                  <a:close/>
                </a:path>
                <a:path w="620395" h="44450">
                  <a:moveTo>
                    <a:pt x="77533" y="11074"/>
                  </a:moveTo>
                  <a:lnTo>
                    <a:pt x="66459" y="11074"/>
                  </a:lnTo>
                  <a:lnTo>
                    <a:pt x="66459" y="22148"/>
                  </a:lnTo>
                  <a:lnTo>
                    <a:pt x="77533" y="22148"/>
                  </a:lnTo>
                  <a:lnTo>
                    <a:pt x="77533" y="11074"/>
                  </a:lnTo>
                  <a:close/>
                </a:path>
                <a:path w="620395" h="44450">
                  <a:moveTo>
                    <a:pt x="99682" y="11074"/>
                  </a:moveTo>
                  <a:lnTo>
                    <a:pt x="88607" y="11074"/>
                  </a:lnTo>
                  <a:lnTo>
                    <a:pt x="88607" y="22148"/>
                  </a:lnTo>
                  <a:lnTo>
                    <a:pt x="77533" y="22148"/>
                  </a:lnTo>
                  <a:lnTo>
                    <a:pt x="77533" y="33235"/>
                  </a:lnTo>
                  <a:lnTo>
                    <a:pt x="88607" y="33235"/>
                  </a:lnTo>
                  <a:lnTo>
                    <a:pt x="99682" y="33235"/>
                  </a:lnTo>
                  <a:lnTo>
                    <a:pt x="99682" y="22148"/>
                  </a:lnTo>
                  <a:lnTo>
                    <a:pt x="99682" y="11074"/>
                  </a:lnTo>
                  <a:close/>
                </a:path>
                <a:path w="620395" h="44450">
                  <a:moveTo>
                    <a:pt x="155054" y="11074"/>
                  </a:moveTo>
                  <a:lnTo>
                    <a:pt x="143992" y="11074"/>
                  </a:lnTo>
                  <a:lnTo>
                    <a:pt x="132918" y="11074"/>
                  </a:lnTo>
                  <a:lnTo>
                    <a:pt x="132918" y="22148"/>
                  </a:lnTo>
                  <a:lnTo>
                    <a:pt x="143992" y="22148"/>
                  </a:lnTo>
                  <a:lnTo>
                    <a:pt x="143992" y="33235"/>
                  </a:lnTo>
                  <a:lnTo>
                    <a:pt x="155054" y="33235"/>
                  </a:lnTo>
                  <a:lnTo>
                    <a:pt x="155054" y="22148"/>
                  </a:lnTo>
                  <a:lnTo>
                    <a:pt x="155054" y="11074"/>
                  </a:lnTo>
                  <a:close/>
                </a:path>
                <a:path w="620395" h="44450">
                  <a:moveTo>
                    <a:pt x="210451" y="11074"/>
                  </a:moveTo>
                  <a:lnTo>
                    <a:pt x="199377" y="11074"/>
                  </a:lnTo>
                  <a:lnTo>
                    <a:pt x="188302" y="11074"/>
                  </a:lnTo>
                  <a:lnTo>
                    <a:pt x="188302" y="22148"/>
                  </a:lnTo>
                  <a:lnTo>
                    <a:pt x="199377" y="22148"/>
                  </a:lnTo>
                  <a:lnTo>
                    <a:pt x="199377" y="33235"/>
                  </a:lnTo>
                  <a:lnTo>
                    <a:pt x="210451" y="33235"/>
                  </a:lnTo>
                  <a:lnTo>
                    <a:pt x="210451" y="22148"/>
                  </a:lnTo>
                  <a:lnTo>
                    <a:pt x="210451" y="11074"/>
                  </a:lnTo>
                  <a:close/>
                </a:path>
                <a:path w="620395" h="44450">
                  <a:moveTo>
                    <a:pt x="265836" y="11074"/>
                  </a:moveTo>
                  <a:lnTo>
                    <a:pt x="254762" y="11074"/>
                  </a:lnTo>
                  <a:lnTo>
                    <a:pt x="243687" y="11074"/>
                  </a:lnTo>
                  <a:lnTo>
                    <a:pt x="232613" y="11074"/>
                  </a:lnTo>
                  <a:lnTo>
                    <a:pt x="221538" y="11074"/>
                  </a:lnTo>
                  <a:lnTo>
                    <a:pt x="221538" y="22148"/>
                  </a:lnTo>
                  <a:lnTo>
                    <a:pt x="221538" y="33235"/>
                  </a:lnTo>
                  <a:lnTo>
                    <a:pt x="232613" y="33235"/>
                  </a:lnTo>
                  <a:lnTo>
                    <a:pt x="232613" y="22148"/>
                  </a:lnTo>
                  <a:lnTo>
                    <a:pt x="243687" y="22148"/>
                  </a:lnTo>
                  <a:lnTo>
                    <a:pt x="254762" y="22148"/>
                  </a:lnTo>
                  <a:lnTo>
                    <a:pt x="254762" y="33235"/>
                  </a:lnTo>
                  <a:lnTo>
                    <a:pt x="265836" y="33235"/>
                  </a:lnTo>
                  <a:lnTo>
                    <a:pt x="265836" y="22148"/>
                  </a:lnTo>
                  <a:lnTo>
                    <a:pt x="265836" y="11074"/>
                  </a:lnTo>
                  <a:close/>
                </a:path>
                <a:path w="620395" h="44450">
                  <a:moveTo>
                    <a:pt x="276923" y="11074"/>
                  </a:moveTo>
                  <a:lnTo>
                    <a:pt x="265849" y="11074"/>
                  </a:lnTo>
                  <a:lnTo>
                    <a:pt x="265849" y="22148"/>
                  </a:lnTo>
                  <a:lnTo>
                    <a:pt x="265849" y="33235"/>
                  </a:lnTo>
                  <a:lnTo>
                    <a:pt x="276923" y="33235"/>
                  </a:lnTo>
                  <a:lnTo>
                    <a:pt x="276923" y="22148"/>
                  </a:lnTo>
                  <a:lnTo>
                    <a:pt x="276923" y="11074"/>
                  </a:lnTo>
                  <a:close/>
                </a:path>
                <a:path w="620395" h="44450">
                  <a:moveTo>
                    <a:pt x="310146" y="11074"/>
                  </a:moveTo>
                  <a:lnTo>
                    <a:pt x="299072" y="11074"/>
                  </a:lnTo>
                  <a:lnTo>
                    <a:pt x="299072" y="22148"/>
                  </a:lnTo>
                  <a:lnTo>
                    <a:pt x="310146" y="22148"/>
                  </a:lnTo>
                  <a:lnTo>
                    <a:pt x="310146" y="11074"/>
                  </a:lnTo>
                  <a:close/>
                </a:path>
                <a:path w="620395" h="44450">
                  <a:moveTo>
                    <a:pt x="332308" y="11074"/>
                  </a:moveTo>
                  <a:lnTo>
                    <a:pt x="321233" y="11074"/>
                  </a:lnTo>
                  <a:lnTo>
                    <a:pt x="321233" y="22148"/>
                  </a:lnTo>
                  <a:lnTo>
                    <a:pt x="332308" y="22148"/>
                  </a:lnTo>
                  <a:lnTo>
                    <a:pt x="332308" y="11074"/>
                  </a:lnTo>
                  <a:close/>
                </a:path>
                <a:path w="620395" h="44450">
                  <a:moveTo>
                    <a:pt x="376605" y="22148"/>
                  </a:moveTo>
                  <a:lnTo>
                    <a:pt x="365531" y="22148"/>
                  </a:lnTo>
                  <a:lnTo>
                    <a:pt x="365531" y="11074"/>
                  </a:lnTo>
                  <a:lnTo>
                    <a:pt x="354457" y="11074"/>
                  </a:lnTo>
                  <a:lnTo>
                    <a:pt x="343382" y="11074"/>
                  </a:lnTo>
                  <a:lnTo>
                    <a:pt x="343382" y="22148"/>
                  </a:lnTo>
                  <a:lnTo>
                    <a:pt x="332308" y="22148"/>
                  </a:lnTo>
                  <a:lnTo>
                    <a:pt x="332308" y="33235"/>
                  </a:lnTo>
                  <a:lnTo>
                    <a:pt x="343382" y="33235"/>
                  </a:lnTo>
                  <a:lnTo>
                    <a:pt x="354457" y="33235"/>
                  </a:lnTo>
                  <a:lnTo>
                    <a:pt x="365531" y="33235"/>
                  </a:lnTo>
                  <a:lnTo>
                    <a:pt x="376605" y="33235"/>
                  </a:lnTo>
                  <a:lnTo>
                    <a:pt x="376605" y="22148"/>
                  </a:lnTo>
                  <a:close/>
                </a:path>
                <a:path w="620395" h="44450">
                  <a:moveTo>
                    <a:pt x="431990" y="22148"/>
                  </a:moveTo>
                  <a:lnTo>
                    <a:pt x="420916" y="22148"/>
                  </a:lnTo>
                  <a:lnTo>
                    <a:pt x="420916" y="11074"/>
                  </a:lnTo>
                  <a:lnTo>
                    <a:pt x="420916" y="0"/>
                  </a:lnTo>
                  <a:lnTo>
                    <a:pt x="409841" y="0"/>
                  </a:lnTo>
                  <a:lnTo>
                    <a:pt x="398767" y="0"/>
                  </a:lnTo>
                  <a:lnTo>
                    <a:pt x="387692" y="0"/>
                  </a:lnTo>
                  <a:lnTo>
                    <a:pt x="387692" y="11074"/>
                  </a:lnTo>
                  <a:lnTo>
                    <a:pt x="376618" y="11074"/>
                  </a:lnTo>
                  <a:lnTo>
                    <a:pt x="376618" y="22148"/>
                  </a:lnTo>
                  <a:lnTo>
                    <a:pt x="387692" y="22148"/>
                  </a:lnTo>
                  <a:lnTo>
                    <a:pt x="398767" y="22148"/>
                  </a:lnTo>
                  <a:lnTo>
                    <a:pt x="398767" y="11074"/>
                  </a:lnTo>
                  <a:lnTo>
                    <a:pt x="409841" y="11074"/>
                  </a:lnTo>
                  <a:lnTo>
                    <a:pt x="409841" y="22148"/>
                  </a:lnTo>
                  <a:lnTo>
                    <a:pt x="398767" y="22148"/>
                  </a:lnTo>
                  <a:lnTo>
                    <a:pt x="398767" y="33235"/>
                  </a:lnTo>
                  <a:lnTo>
                    <a:pt x="409841" y="33235"/>
                  </a:lnTo>
                  <a:lnTo>
                    <a:pt x="420916" y="33235"/>
                  </a:lnTo>
                  <a:lnTo>
                    <a:pt x="431990" y="33235"/>
                  </a:lnTo>
                  <a:lnTo>
                    <a:pt x="431990" y="22148"/>
                  </a:lnTo>
                  <a:close/>
                </a:path>
                <a:path w="620395" h="44450">
                  <a:moveTo>
                    <a:pt x="443077" y="0"/>
                  </a:moveTo>
                  <a:lnTo>
                    <a:pt x="432003" y="0"/>
                  </a:lnTo>
                  <a:lnTo>
                    <a:pt x="432003" y="11074"/>
                  </a:lnTo>
                  <a:lnTo>
                    <a:pt x="432003" y="22148"/>
                  </a:lnTo>
                  <a:lnTo>
                    <a:pt x="432003" y="33235"/>
                  </a:lnTo>
                  <a:lnTo>
                    <a:pt x="443077" y="33235"/>
                  </a:lnTo>
                  <a:lnTo>
                    <a:pt x="443077" y="22148"/>
                  </a:lnTo>
                  <a:lnTo>
                    <a:pt x="443077" y="11074"/>
                  </a:lnTo>
                  <a:lnTo>
                    <a:pt x="443077" y="0"/>
                  </a:lnTo>
                  <a:close/>
                </a:path>
                <a:path w="620395" h="44450">
                  <a:moveTo>
                    <a:pt x="487375" y="11074"/>
                  </a:moveTo>
                  <a:lnTo>
                    <a:pt x="476300" y="11074"/>
                  </a:lnTo>
                  <a:lnTo>
                    <a:pt x="476300" y="0"/>
                  </a:lnTo>
                  <a:lnTo>
                    <a:pt x="465226" y="0"/>
                  </a:lnTo>
                  <a:lnTo>
                    <a:pt x="454152" y="0"/>
                  </a:lnTo>
                  <a:lnTo>
                    <a:pt x="454152" y="11074"/>
                  </a:lnTo>
                  <a:lnTo>
                    <a:pt x="454152" y="22148"/>
                  </a:lnTo>
                  <a:lnTo>
                    <a:pt x="454152" y="33235"/>
                  </a:lnTo>
                  <a:lnTo>
                    <a:pt x="465226" y="33235"/>
                  </a:lnTo>
                  <a:lnTo>
                    <a:pt x="476300" y="33235"/>
                  </a:lnTo>
                  <a:lnTo>
                    <a:pt x="487375" y="33235"/>
                  </a:lnTo>
                  <a:lnTo>
                    <a:pt x="487375" y="22148"/>
                  </a:lnTo>
                  <a:lnTo>
                    <a:pt x="487375" y="11074"/>
                  </a:lnTo>
                  <a:close/>
                </a:path>
                <a:path w="620395" h="44450">
                  <a:moveTo>
                    <a:pt x="542759" y="11074"/>
                  </a:moveTo>
                  <a:lnTo>
                    <a:pt x="531685" y="11074"/>
                  </a:lnTo>
                  <a:lnTo>
                    <a:pt x="531685" y="0"/>
                  </a:lnTo>
                  <a:lnTo>
                    <a:pt x="520611" y="0"/>
                  </a:lnTo>
                  <a:lnTo>
                    <a:pt x="520611" y="11074"/>
                  </a:lnTo>
                  <a:lnTo>
                    <a:pt x="509536" y="11074"/>
                  </a:lnTo>
                  <a:lnTo>
                    <a:pt x="498462" y="11074"/>
                  </a:lnTo>
                  <a:lnTo>
                    <a:pt x="487387" y="11074"/>
                  </a:lnTo>
                  <a:lnTo>
                    <a:pt x="487387" y="22148"/>
                  </a:lnTo>
                  <a:lnTo>
                    <a:pt x="487387" y="33235"/>
                  </a:lnTo>
                  <a:lnTo>
                    <a:pt x="498462" y="33235"/>
                  </a:lnTo>
                  <a:lnTo>
                    <a:pt x="498462" y="22148"/>
                  </a:lnTo>
                  <a:lnTo>
                    <a:pt x="509536" y="22148"/>
                  </a:lnTo>
                  <a:lnTo>
                    <a:pt x="520611" y="22148"/>
                  </a:lnTo>
                  <a:lnTo>
                    <a:pt x="520611" y="33235"/>
                  </a:lnTo>
                  <a:lnTo>
                    <a:pt x="531685" y="33235"/>
                  </a:lnTo>
                  <a:lnTo>
                    <a:pt x="531685" y="22148"/>
                  </a:lnTo>
                  <a:lnTo>
                    <a:pt x="542759" y="22148"/>
                  </a:lnTo>
                  <a:lnTo>
                    <a:pt x="542759" y="11074"/>
                  </a:lnTo>
                  <a:close/>
                </a:path>
                <a:path w="620395" h="44450">
                  <a:moveTo>
                    <a:pt x="575995" y="11074"/>
                  </a:moveTo>
                  <a:lnTo>
                    <a:pt x="564921" y="11074"/>
                  </a:lnTo>
                  <a:lnTo>
                    <a:pt x="553847" y="11074"/>
                  </a:lnTo>
                  <a:lnTo>
                    <a:pt x="542772" y="11074"/>
                  </a:lnTo>
                  <a:lnTo>
                    <a:pt x="542772" y="22148"/>
                  </a:lnTo>
                  <a:lnTo>
                    <a:pt x="542772" y="33235"/>
                  </a:lnTo>
                  <a:lnTo>
                    <a:pt x="553847" y="33235"/>
                  </a:lnTo>
                  <a:lnTo>
                    <a:pt x="564921" y="33235"/>
                  </a:lnTo>
                  <a:lnTo>
                    <a:pt x="564921" y="22148"/>
                  </a:lnTo>
                  <a:lnTo>
                    <a:pt x="575995" y="22148"/>
                  </a:lnTo>
                  <a:lnTo>
                    <a:pt x="575995" y="11074"/>
                  </a:lnTo>
                  <a:close/>
                </a:path>
                <a:path w="620395" h="44450">
                  <a:moveTo>
                    <a:pt x="598144" y="0"/>
                  </a:moveTo>
                  <a:lnTo>
                    <a:pt x="587070" y="0"/>
                  </a:lnTo>
                  <a:lnTo>
                    <a:pt x="587070" y="11074"/>
                  </a:lnTo>
                  <a:lnTo>
                    <a:pt x="587070" y="22148"/>
                  </a:lnTo>
                  <a:lnTo>
                    <a:pt x="587070" y="33235"/>
                  </a:lnTo>
                  <a:lnTo>
                    <a:pt x="598144" y="33235"/>
                  </a:lnTo>
                  <a:lnTo>
                    <a:pt x="598144" y="22148"/>
                  </a:lnTo>
                  <a:lnTo>
                    <a:pt x="598144" y="11074"/>
                  </a:lnTo>
                  <a:lnTo>
                    <a:pt x="598144" y="0"/>
                  </a:lnTo>
                  <a:close/>
                </a:path>
                <a:path w="620395" h="44450">
                  <a:moveTo>
                    <a:pt x="620306" y="11074"/>
                  </a:moveTo>
                  <a:lnTo>
                    <a:pt x="609231" y="11074"/>
                  </a:lnTo>
                  <a:lnTo>
                    <a:pt x="609231" y="22148"/>
                  </a:lnTo>
                  <a:lnTo>
                    <a:pt x="609231" y="33235"/>
                  </a:lnTo>
                  <a:lnTo>
                    <a:pt x="620306" y="33235"/>
                  </a:lnTo>
                  <a:lnTo>
                    <a:pt x="620306" y="22148"/>
                  </a:lnTo>
                  <a:lnTo>
                    <a:pt x="620306" y="1107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91935" y="4435792"/>
              <a:ext cx="609600" cy="22225"/>
            </a:xfrm>
            <a:custGeom>
              <a:avLst/>
              <a:gdLst/>
              <a:ahLst/>
              <a:cxnLst/>
              <a:rect l="l" t="t" r="r" b="b"/>
              <a:pathLst>
                <a:path w="609600" h="22225">
                  <a:moveTo>
                    <a:pt x="11074" y="11099"/>
                  </a:moveTo>
                  <a:lnTo>
                    <a:pt x="0" y="11099"/>
                  </a:lnTo>
                  <a:lnTo>
                    <a:pt x="0" y="22174"/>
                  </a:lnTo>
                  <a:lnTo>
                    <a:pt x="11074" y="22174"/>
                  </a:lnTo>
                  <a:lnTo>
                    <a:pt x="11074" y="11099"/>
                  </a:lnTo>
                  <a:close/>
                </a:path>
                <a:path w="609600" h="22225">
                  <a:moveTo>
                    <a:pt x="22148" y="0"/>
                  </a:moveTo>
                  <a:lnTo>
                    <a:pt x="11074" y="0"/>
                  </a:lnTo>
                  <a:lnTo>
                    <a:pt x="11074" y="11074"/>
                  </a:lnTo>
                  <a:lnTo>
                    <a:pt x="22148" y="11074"/>
                  </a:lnTo>
                  <a:lnTo>
                    <a:pt x="22148" y="0"/>
                  </a:lnTo>
                  <a:close/>
                </a:path>
                <a:path w="609600" h="22225">
                  <a:moveTo>
                    <a:pt x="33223" y="11099"/>
                  </a:moveTo>
                  <a:lnTo>
                    <a:pt x="22148" y="11099"/>
                  </a:lnTo>
                  <a:lnTo>
                    <a:pt x="22148" y="22174"/>
                  </a:lnTo>
                  <a:lnTo>
                    <a:pt x="33223" y="22174"/>
                  </a:lnTo>
                  <a:lnTo>
                    <a:pt x="33223" y="11099"/>
                  </a:lnTo>
                  <a:close/>
                </a:path>
                <a:path w="609600" h="22225">
                  <a:moveTo>
                    <a:pt x="44297" y="0"/>
                  </a:moveTo>
                  <a:lnTo>
                    <a:pt x="33223" y="0"/>
                  </a:lnTo>
                  <a:lnTo>
                    <a:pt x="33223" y="11074"/>
                  </a:lnTo>
                  <a:lnTo>
                    <a:pt x="44297" y="11074"/>
                  </a:lnTo>
                  <a:lnTo>
                    <a:pt x="44297" y="0"/>
                  </a:lnTo>
                  <a:close/>
                </a:path>
                <a:path w="609600" h="22225">
                  <a:moveTo>
                    <a:pt x="77533" y="0"/>
                  </a:moveTo>
                  <a:lnTo>
                    <a:pt x="66459" y="0"/>
                  </a:lnTo>
                  <a:lnTo>
                    <a:pt x="66459" y="11074"/>
                  </a:lnTo>
                  <a:lnTo>
                    <a:pt x="77533" y="11074"/>
                  </a:lnTo>
                  <a:lnTo>
                    <a:pt x="77533" y="0"/>
                  </a:lnTo>
                  <a:close/>
                </a:path>
                <a:path w="609600" h="22225">
                  <a:moveTo>
                    <a:pt x="99682" y="0"/>
                  </a:moveTo>
                  <a:lnTo>
                    <a:pt x="88607" y="0"/>
                  </a:lnTo>
                  <a:lnTo>
                    <a:pt x="88607" y="11074"/>
                  </a:lnTo>
                  <a:lnTo>
                    <a:pt x="99682" y="11074"/>
                  </a:lnTo>
                  <a:lnTo>
                    <a:pt x="99682" y="0"/>
                  </a:lnTo>
                  <a:close/>
                </a:path>
                <a:path w="609600" h="22225">
                  <a:moveTo>
                    <a:pt x="155054" y="11099"/>
                  </a:moveTo>
                  <a:lnTo>
                    <a:pt x="143992" y="11099"/>
                  </a:lnTo>
                  <a:lnTo>
                    <a:pt x="143992" y="22174"/>
                  </a:lnTo>
                  <a:lnTo>
                    <a:pt x="155054" y="22174"/>
                  </a:lnTo>
                  <a:lnTo>
                    <a:pt x="155054" y="11099"/>
                  </a:lnTo>
                  <a:close/>
                </a:path>
                <a:path w="609600" h="22225">
                  <a:moveTo>
                    <a:pt x="155054" y="0"/>
                  </a:moveTo>
                  <a:lnTo>
                    <a:pt x="143992" y="0"/>
                  </a:lnTo>
                  <a:lnTo>
                    <a:pt x="132918" y="0"/>
                  </a:lnTo>
                  <a:lnTo>
                    <a:pt x="121843" y="0"/>
                  </a:lnTo>
                  <a:lnTo>
                    <a:pt x="110769" y="0"/>
                  </a:lnTo>
                  <a:lnTo>
                    <a:pt x="110769" y="11074"/>
                  </a:lnTo>
                  <a:lnTo>
                    <a:pt x="121843" y="11074"/>
                  </a:lnTo>
                  <a:lnTo>
                    <a:pt x="132918" y="11074"/>
                  </a:lnTo>
                  <a:lnTo>
                    <a:pt x="143992" y="11074"/>
                  </a:lnTo>
                  <a:lnTo>
                    <a:pt x="155054" y="11074"/>
                  </a:lnTo>
                  <a:lnTo>
                    <a:pt x="155054" y="0"/>
                  </a:lnTo>
                  <a:close/>
                </a:path>
                <a:path w="609600" h="22225">
                  <a:moveTo>
                    <a:pt x="166154" y="11099"/>
                  </a:moveTo>
                  <a:lnTo>
                    <a:pt x="155079" y="11099"/>
                  </a:lnTo>
                  <a:lnTo>
                    <a:pt x="155079" y="22174"/>
                  </a:lnTo>
                  <a:lnTo>
                    <a:pt x="166154" y="22174"/>
                  </a:lnTo>
                  <a:lnTo>
                    <a:pt x="166154" y="11099"/>
                  </a:lnTo>
                  <a:close/>
                </a:path>
                <a:path w="609600" h="22225">
                  <a:moveTo>
                    <a:pt x="199377" y="11099"/>
                  </a:moveTo>
                  <a:lnTo>
                    <a:pt x="188302" y="11099"/>
                  </a:lnTo>
                  <a:lnTo>
                    <a:pt x="188302" y="22174"/>
                  </a:lnTo>
                  <a:lnTo>
                    <a:pt x="199377" y="22174"/>
                  </a:lnTo>
                  <a:lnTo>
                    <a:pt x="199377" y="11099"/>
                  </a:lnTo>
                  <a:close/>
                </a:path>
                <a:path w="609600" h="22225">
                  <a:moveTo>
                    <a:pt x="210451" y="0"/>
                  </a:moveTo>
                  <a:lnTo>
                    <a:pt x="210451" y="0"/>
                  </a:lnTo>
                  <a:lnTo>
                    <a:pt x="155079" y="0"/>
                  </a:lnTo>
                  <a:lnTo>
                    <a:pt x="155079" y="11074"/>
                  </a:lnTo>
                  <a:lnTo>
                    <a:pt x="210451" y="11074"/>
                  </a:lnTo>
                  <a:lnTo>
                    <a:pt x="210451" y="0"/>
                  </a:lnTo>
                  <a:close/>
                </a:path>
                <a:path w="609600" h="22225">
                  <a:moveTo>
                    <a:pt x="265836" y="0"/>
                  </a:moveTo>
                  <a:lnTo>
                    <a:pt x="265836" y="0"/>
                  </a:lnTo>
                  <a:lnTo>
                    <a:pt x="210464" y="0"/>
                  </a:lnTo>
                  <a:lnTo>
                    <a:pt x="210464" y="11074"/>
                  </a:lnTo>
                  <a:lnTo>
                    <a:pt x="265836" y="11074"/>
                  </a:lnTo>
                  <a:lnTo>
                    <a:pt x="265836" y="0"/>
                  </a:lnTo>
                  <a:close/>
                </a:path>
                <a:path w="609600" h="22225">
                  <a:moveTo>
                    <a:pt x="299072" y="11099"/>
                  </a:moveTo>
                  <a:lnTo>
                    <a:pt x="287997" y="11099"/>
                  </a:lnTo>
                  <a:lnTo>
                    <a:pt x="276923" y="11099"/>
                  </a:lnTo>
                  <a:lnTo>
                    <a:pt x="276923" y="22174"/>
                  </a:lnTo>
                  <a:lnTo>
                    <a:pt x="287997" y="22174"/>
                  </a:lnTo>
                  <a:lnTo>
                    <a:pt x="299072" y="22174"/>
                  </a:lnTo>
                  <a:lnTo>
                    <a:pt x="299072" y="11099"/>
                  </a:lnTo>
                  <a:close/>
                </a:path>
                <a:path w="609600" h="22225">
                  <a:moveTo>
                    <a:pt x="299072" y="0"/>
                  </a:moveTo>
                  <a:lnTo>
                    <a:pt x="287997" y="0"/>
                  </a:lnTo>
                  <a:lnTo>
                    <a:pt x="276923" y="0"/>
                  </a:lnTo>
                  <a:lnTo>
                    <a:pt x="276923" y="11074"/>
                  </a:lnTo>
                  <a:lnTo>
                    <a:pt x="287997" y="11074"/>
                  </a:lnTo>
                  <a:lnTo>
                    <a:pt x="299072" y="11074"/>
                  </a:lnTo>
                  <a:lnTo>
                    <a:pt x="299072" y="0"/>
                  </a:lnTo>
                  <a:close/>
                </a:path>
                <a:path w="609600" h="22225">
                  <a:moveTo>
                    <a:pt x="332308" y="0"/>
                  </a:moveTo>
                  <a:lnTo>
                    <a:pt x="321233" y="0"/>
                  </a:lnTo>
                  <a:lnTo>
                    <a:pt x="321233" y="11074"/>
                  </a:lnTo>
                  <a:lnTo>
                    <a:pt x="332308" y="11074"/>
                  </a:lnTo>
                  <a:lnTo>
                    <a:pt x="332308" y="0"/>
                  </a:lnTo>
                  <a:close/>
                </a:path>
                <a:path w="609600" h="22225">
                  <a:moveTo>
                    <a:pt x="343382" y="11099"/>
                  </a:moveTo>
                  <a:lnTo>
                    <a:pt x="332308" y="11099"/>
                  </a:lnTo>
                  <a:lnTo>
                    <a:pt x="332308" y="22174"/>
                  </a:lnTo>
                  <a:lnTo>
                    <a:pt x="343382" y="22174"/>
                  </a:lnTo>
                  <a:lnTo>
                    <a:pt x="343382" y="11099"/>
                  </a:lnTo>
                  <a:close/>
                </a:path>
                <a:path w="609600" h="22225">
                  <a:moveTo>
                    <a:pt x="354457" y="0"/>
                  </a:moveTo>
                  <a:lnTo>
                    <a:pt x="343382" y="0"/>
                  </a:lnTo>
                  <a:lnTo>
                    <a:pt x="343382" y="11074"/>
                  </a:lnTo>
                  <a:lnTo>
                    <a:pt x="354457" y="11074"/>
                  </a:lnTo>
                  <a:lnTo>
                    <a:pt x="354457" y="0"/>
                  </a:lnTo>
                  <a:close/>
                </a:path>
                <a:path w="609600" h="22225">
                  <a:moveTo>
                    <a:pt x="376605" y="11099"/>
                  </a:moveTo>
                  <a:lnTo>
                    <a:pt x="365531" y="11099"/>
                  </a:lnTo>
                  <a:lnTo>
                    <a:pt x="354457" y="11099"/>
                  </a:lnTo>
                  <a:lnTo>
                    <a:pt x="354457" y="22174"/>
                  </a:lnTo>
                  <a:lnTo>
                    <a:pt x="365531" y="22174"/>
                  </a:lnTo>
                  <a:lnTo>
                    <a:pt x="376605" y="22174"/>
                  </a:lnTo>
                  <a:lnTo>
                    <a:pt x="376605" y="11099"/>
                  </a:lnTo>
                  <a:close/>
                </a:path>
                <a:path w="609600" h="22225">
                  <a:moveTo>
                    <a:pt x="398767" y="11099"/>
                  </a:moveTo>
                  <a:lnTo>
                    <a:pt x="387692" y="11099"/>
                  </a:lnTo>
                  <a:lnTo>
                    <a:pt x="387692" y="22174"/>
                  </a:lnTo>
                  <a:lnTo>
                    <a:pt x="398767" y="22174"/>
                  </a:lnTo>
                  <a:lnTo>
                    <a:pt x="398767" y="11099"/>
                  </a:lnTo>
                  <a:close/>
                </a:path>
                <a:path w="609600" h="22225">
                  <a:moveTo>
                    <a:pt x="431990" y="11099"/>
                  </a:moveTo>
                  <a:lnTo>
                    <a:pt x="420916" y="11099"/>
                  </a:lnTo>
                  <a:lnTo>
                    <a:pt x="409841" y="11099"/>
                  </a:lnTo>
                  <a:lnTo>
                    <a:pt x="409841" y="22174"/>
                  </a:lnTo>
                  <a:lnTo>
                    <a:pt x="420916" y="22174"/>
                  </a:lnTo>
                  <a:lnTo>
                    <a:pt x="431990" y="22174"/>
                  </a:lnTo>
                  <a:lnTo>
                    <a:pt x="431990" y="11099"/>
                  </a:lnTo>
                  <a:close/>
                </a:path>
                <a:path w="609600" h="22225">
                  <a:moveTo>
                    <a:pt x="431990" y="0"/>
                  </a:moveTo>
                  <a:lnTo>
                    <a:pt x="420916" y="0"/>
                  </a:lnTo>
                  <a:lnTo>
                    <a:pt x="409841" y="0"/>
                  </a:lnTo>
                  <a:lnTo>
                    <a:pt x="398767" y="0"/>
                  </a:lnTo>
                  <a:lnTo>
                    <a:pt x="387692" y="0"/>
                  </a:lnTo>
                  <a:lnTo>
                    <a:pt x="387692" y="11074"/>
                  </a:lnTo>
                  <a:lnTo>
                    <a:pt x="398767" y="11074"/>
                  </a:lnTo>
                  <a:lnTo>
                    <a:pt x="409841" y="11074"/>
                  </a:lnTo>
                  <a:lnTo>
                    <a:pt x="420916" y="11074"/>
                  </a:lnTo>
                  <a:lnTo>
                    <a:pt x="431990" y="11074"/>
                  </a:lnTo>
                  <a:lnTo>
                    <a:pt x="431990" y="0"/>
                  </a:lnTo>
                  <a:close/>
                </a:path>
                <a:path w="609600" h="22225">
                  <a:moveTo>
                    <a:pt x="443077" y="11099"/>
                  </a:moveTo>
                  <a:lnTo>
                    <a:pt x="432003" y="11099"/>
                  </a:lnTo>
                  <a:lnTo>
                    <a:pt x="432003" y="22174"/>
                  </a:lnTo>
                  <a:lnTo>
                    <a:pt x="443077" y="22174"/>
                  </a:lnTo>
                  <a:lnTo>
                    <a:pt x="443077" y="11099"/>
                  </a:lnTo>
                  <a:close/>
                </a:path>
                <a:path w="609600" h="22225">
                  <a:moveTo>
                    <a:pt x="476300" y="0"/>
                  </a:moveTo>
                  <a:lnTo>
                    <a:pt x="465226" y="0"/>
                  </a:lnTo>
                  <a:lnTo>
                    <a:pt x="465226" y="11074"/>
                  </a:lnTo>
                  <a:lnTo>
                    <a:pt x="476300" y="11074"/>
                  </a:lnTo>
                  <a:lnTo>
                    <a:pt x="476300" y="0"/>
                  </a:lnTo>
                  <a:close/>
                </a:path>
                <a:path w="609600" h="22225">
                  <a:moveTo>
                    <a:pt x="487375" y="11099"/>
                  </a:moveTo>
                  <a:lnTo>
                    <a:pt x="476300" y="11099"/>
                  </a:lnTo>
                  <a:lnTo>
                    <a:pt x="476300" y="22174"/>
                  </a:lnTo>
                  <a:lnTo>
                    <a:pt x="487375" y="22174"/>
                  </a:lnTo>
                  <a:lnTo>
                    <a:pt x="487375" y="11099"/>
                  </a:lnTo>
                  <a:close/>
                </a:path>
                <a:path w="609600" h="22225">
                  <a:moveTo>
                    <a:pt x="509536" y="11099"/>
                  </a:moveTo>
                  <a:lnTo>
                    <a:pt x="498462" y="11099"/>
                  </a:lnTo>
                  <a:lnTo>
                    <a:pt x="487387" y="11099"/>
                  </a:lnTo>
                  <a:lnTo>
                    <a:pt x="487387" y="22174"/>
                  </a:lnTo>
                  <a:lnTo>
                    <a:pt x="498462" y="22174"/>
                  </a:lnTo>
                  <a:lnTo>
                    <a:pt x="509536" y="22174"/>
                  </a:lnTo>
                  <a:lnTo>
                    <a:pt x="509536" y="11099"/>
                  </a:lnTo>
                  <a:close/>
                </a:path>
                <a:path w="609600" h="22225">
                  <a:moveTo>
                    <a:pt x="542759" y="11099"/>
                  </a:moveTo>
                  <a:lnTo>
                    <a:pt x="531685" y="11099"/>
                  </a:lnTo>
                  <a:lnTo>
                    <a:pt x="520611" y="11099"/>
                  </a:lnTo>
                  <a:lnTo>
                    <a:pt x="520611" y="22174"/>
                  </a:lnTo>
                  <a:lnTo>
                    <a:pt x="531685" y="22174"/>
                  </a:lnTo>
                  <a:lnTo>
                    <a:pt x="542759" y="22174"/>
                  </a:lnTo>
                  <a:lnTo>
                    <a:pt x="542759" y="11099"/>
                  </a:lnTo>
                  <a:close/>
                </a:path>
                <a:path w="609600" h="22225">
                  <a:moveTo>
                    <a:pt x="553847" y="0"/>
                  </a:moveTo>
                  <a:lnTo>
                    <a:pt x="542772" y="0"/>
                  </a:lnTo>
                  <a:lnTo>
                    <a:pt x="542772" y="11074"/>
                  </a:lnTo>
                  <a:lnTo>
                    <a:pt x="553847" y="11074"/>
                  </a:lnTo>
                  <a:lnTo>
                    <a:pt x="553847" y="0"/>
                  </a:lnTo>
                  <a:close/>
                </a:path>
                <a:path w="609600" h="22225">
                  <a:moveTo>
                    <a:pt x="575995" y="11099"/>
                  </a:moveTo>
                  <a:lnTo>
                    <a:pt x="564921" y="11099"/>
                  </a:lnTo>
                  <a:lnTo>
                    <a:pt x="553847" y="11099"/>
                  </a:lnTo>
                  <a:lnTo>
                    <a:pt x="553847" y="22174"/>
                  </a:lnTo>
                  <a:lnTo>
                    <a:pt x="564921" y="22174"/>
                  </a:lnTo>
                  <a:lnTo>
                    <a:pt x="575995" y="22174"/>
                  </a:lnTo>
                  <a:lnTo>
                    <a:pt x="575995" y="11099"/>
                  </a:lnTo>
                  <a:close/>
                </a:path>
                <a:path w="609600" h="22225">
                  <a:moveTo>
                    <a:pt x="598144" y="11099"/>
                  </a:moveTo>
                  <a:lnTo>
                    <a:pt x="587070" y="11099"/>
                  </a:lnTo>
                  <a:lnTo>
                    <a:pt x="587070" y="22174"/>
                  </a:lnTo>
                  <a:lnTo>
                    <a:pt x="598144" y="22174"/>
                  </a:lnTo>
                  <a:lnTo>
                    <a:pt x="598144" y="11099"/>
                  </a:lnTo>
                  <a:close/>
                </a:path>
                <a:path w="609600" h="22225">
                  <a:moveTo>
                    <a:pt x="598144" y="0"/>
                  </a:moveTo>
                  <a:lnTo>
                    <a:pt x="587070" y="0"/>
                  </a:lnTo>
                  <a:lnTo>
                    <a:pt x="575995" y="0"/>
                  </a:lnTo>
                  <a:lnTo>
                    <a:pt x="575995" y="11074"/>
                  </a:lnTo>
                  <a:lnTo>
                    <a:pt x="587070" y="11074"/>
                  </a:lnTo>
                  <a:lnTo>
                    <a:pt x="598144" y="11074"/>
                  </a:lnTo>
                  <a:lnTo>
                    <a:pt x="598144" y="0"/>
                  </a:lnTo>
                  <a:close/>
                </a:path>
                <a:path w="609600" h="22225">
                  <a:moveTo>
                    <a:pt x="609231" y="11099"/>
                  </a:moveTo>
                  <a:lnTo>
                    <a:pt x="598157" y="11099"/>
                  </a:lnTo>
                  <a:lnTo>
                    <a:pt x="598157" y="22174"/>
                  </a:lnTo>
                  <a:lnTo>
                    <a:pt x="609231" y="22174"/>
                  </a:lnTo>
                  <a:lnTo>
                    <a:pt x="609231" y="1109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103009" y="4463491"/>
              <a:ext cx="144145" cy="0"/>
            </a:xfrm>
            <a:custGeom>
              <a:avLst/>
              <a:gdLst/>
              <a:ahLst/>
              <a:cxnLst/>
              <a:rect l="l" t="t" r="r" b="b"/>
              <a:pathLst>
                <a:path w="144145">
                  <a:moveTo>
                    <a:pt x="0" y="0"/>
                  </a:moveTo>
                  <a:lnTo>
                    <a:pt x="143992" y="0"/>
                  </a:lnTo>
                </a:path>
              </a:pathLst>
            </a:custGeom>
            <a:ln w="11074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91935" y="4457953"/>
              <a:ext cx="631825" cy="33655"/>
            </a:xfrm>
            <a:custGeom>
              <a:avLst/>
              <a:gdLst/>
              <a:ahLst/>
              <a:cxnLst/>
              <a:rect l="l" t="t" r="r" b="b"/>
              <a:pathLst>
                <a:path w="631825" h="33654">
                  <a:moveTo>
                    <a:pt x="44297" y="11074"/>
                  </a:moveTo>
                  <a:lnTo>
                    <a:pt x="33223" y="11074"/>
                  </a:lnTo>
                  <a:lnTo>
                    <a:pt x="33223" y="22148"/>
                  </a:lnTo>
                  <a:lnTo>
                    <a:pt x="22148" y="22148"/>
                  </a:lnTo>
                  <a:lnTo>
                    <a:pt x="22148" y="11074"/>
                  </a:lnTo>
                  <a:lnTo>
                    <a:pt x="11074" y="11074"/>
                  </a:lnTo>
                  <a:lnTo>
                    <a:pt x="0" y="11074"/>
                  </a:lnTo>
                  <a:lnTo>
                    <a:pt x="0" y="22148"/>
                  </a:lnTo>
                  <a:lnTo>
                    <a:pt x="0" y="33235"/>
                  </a:lnTo>
                  <a:lnTo>
                    <a:pt x="11074" y="33235"/>
                  </a:lnTo>
                  <a:lnTo>
                    <a:pt x="22148" y="33235"/>
                  </a:lnTo>
                  <a:lnTo>
                    <a:pt x="33223" y="33235"/>
                  </a:lnTo>
                  <a:lnTo>
                    <a:pt x="44297" y="33235"/>
                  </a:lnTo>
                  <a:lnTo>
                    <a:pt x="44297" y="22148"/>
                  </a:lnTo>
                  <a:lnTo>
                    <a:pt x="44297" y="11074"/>
                  </a:lnTo>
                  <a:close/>
                </a:path>
                <a:path w="631825" h="33654">
                  <a:moveTo>
                    <a:pt x="77533" y="22148"/>
                  </a:moveTo>
                  <a:lnTo>
                    <a:pt x="66459" y="22148"/>
                  </a:lnTo>
                  <a:lnTo>
                    <a:pt x="66459" y="11074"/>
                  </a:lnTo>
                  <a:lnTo>
                    <a:pt x="55384" y="11074"/>
                  </a:lnTo>
                  <a:lnTo>
                    <a:pt x="44310" y="11074"/>
                  </a:lnTo>
                  <a:lnTo>
                    <a:pt x="44310" y="22148"/>
                  </a:lnTo>
                  <a:lnTo>
                    <a:pt x="55384" y="22148"/>
                  </a:lnTo>
                  <a:lnTo>
                    <a:pt x="55384" y="33235"/>
                  </a:lnTo>
                  <a:lnTo>
                    <a:pt x="66459" y="33235"/>
                  </a:lnTo>
                  <a:lnTo>
                    <a:pt x="77533" y="33235"/>
                  </a:lnTo>
                  <a:lnTo>
                    <a:pt x="77533" y="22148"/>
                  </a:lnTo>
                  <a:close/>
                </a:path>
                <a:path w="631825" h="33654">
                  <a:moveTo>
                    <a:pt x="143992" y="11074"/>
                  </a:moveTo>
                  <a:lnTo>
                    <a:pt x="132918" y="11074"/>
                  </a:lnTo>
                  <a:lnTo>
                    <a:pt x="121843" y="11074"/>
                  </a:lnTo>
                  <a:lnTo>
                    <a:pt x="110769" y="11074"/>
                  </a:lnTo>
                  <a:lnTo>
                    <a:pt x="110769" y="22148"/>
                  </a:lnTo>
                  <a:lnTo>
                    <a:pt x="121843" y="22148"/>
                  </a:lnTo>
                  <a:lnTo>
                    <a:pt x="121843" y="33235"/>
                  </a:lnTo>
                  <a:lnTo>
                    <a:pt x="132918" y="33235"/>
                  </a:lnTo>
                  <a:lnTo>
                    <a:pt x="143992" y="33235"/>
                  </a:lnTo>
                  <a:lnTo>
                    <a:pt x="143992" y="22148"/>
                  </a:lnTo>
                  <a:lnTo>
                    <a:pt x="143992" y="11074"/>
                  </a:lnTo>
                  <a:close/>
                </a:path>
                <a:path w="631825" h="33654">
                  <a:moveTo>
                    <a:pt x="166154" y="11074"/>
                  </a:moveTo>
                  <a:lnTo>
                    <a:pt x="155079" y="11074"/>
                  </a:lnTo>
                  <a:lnTo>
                    <a:pt x="155079" y="22148"/>
                  </a:lnTo>
                  <a:lnTo>
                    <a:pt x="166154" y="22148"/>
                  </a:lnTo>
                  <a:lnTo>
                    <a:pt x="166154" y="11074"/>
                  </a:lnTo>
                  <a:close/>
                </a:path>
                <a:path w="631825" h="33654">
                  <a:moveTo>
                    <a:pt x="188302" y="22148"/>
                  </a:moveTo>
                  <a:lnTo>
                    <a:pt x="177228" y="22148"/>
                  </a:lnTo>
                  <a:lnTo>
                    <a:pt x="166154" y="22148"/>
                  </a:lnTo>
                  <a:lnTo>
                    <a:pt x="166154" y="33235"/>
                  </a:lnTo>
                  <a:lnTo>
                    <a:pt x="177228" y="33235"/>
                  </a:lnTo>
                  <a:lnTo>
                    <a:pt x="188302" y="33235"/>
                  </a:lnTo>
                  <a:lnTo>
                    <a:pt x="188302" y="22148"/>
                  </a:lnTo>
                  <a:close/>
                </a:path>
                <a:path w="631825" h="33654">
                  <a:moveTo>
                    <a:pt x="210451" y="0"/>
                  </a:moveTo>
                  <a:lnTo>
                    <a:pt x="199377" y="0"/>
                  </a:lnTo>
                  <a:lnTo>
                    <a:pt x="199377" y="11074"/>
                  </a:lnTo>
                  <a:lnTo>
                    <a:pt x="188302" y="11074"/>
                  </a:lnTo>
                  <a:lnTo>
                    <a:pt x="188302" y="22148"/>
                  </a:lnTo>
                  <a:lnTo>
                    <a:pt x="199377" y="22148"/>
                  </a:lnTo>
                  <a:lnTo>
                    <a:pt x="210451" y="22148"/>
                  </a:lnTo>
                  <a:lnTo>
                    <a:pt x="210451" y="11074"/>
                  </a:lnTo>
                  <a:lnTo>
                    <a:pt x="210451" y="0"/>
                  </a:lnTo>
                  <a:close/>
                </a:path>
                <a:path w="631825" h="33654">
                  <a:moveTo>
                    <a:pt x="254762" y="11074"/>
                  </a:moveTo>
                  <a:lnTo>
                    <a:pt x="243687" y="11074"/>
                  </a:lnTo>
                  <a:lnTo>
                    <a:pt x="232613" y="11074"/>
                  </a:lnTo>
                  <a:lnTo>
                    <a:pt x="232613" y="0"/>
                  </a:lnTo>
                  <a:lnTo>
                    <a:pt x="221538" y="0"/>
                  </a:lnTo>
                  <a:lnTo>
                    <a:pt x="221538" y="11074"/>
                  </a:lnTo>
                  <a:lnTo>
                    <a:pt x="210464" y="11074"/>
                  </a:lnTo>
                  <a:lnTo>
                    <a:pt x="210464" y="22148"/>
                  </a:lnTo>
                  <a:lnTo>
                    <a:pt x="210464" y="33235"/>
                  </a:lnTo>
                  <a:lnTo>
                    <a:pt x="221538" y="33235"/>
                  </a:lnTo>
                  <a:lnTo>
                    <a:pt x="232613" y="33235"/>
                  </a:lnTo>
                  <a:lnTo>
                    <a:pt x="232613" y="22148"/>
                  </a:lnTo>
                  <a:lnTo>
                    <a:pt x="243687" y="22148"/>
                  </a:lnTo>
                  <a:lnTo>
                    <a:pt x="254762" y="22148"/>
                  </a:lnTo>
                  <a:lnTo>
                    <a:pt x="254762" y="11074"/>
                  </a:lnTo>
                  <a:close/>
                </a:path>
                <a:path w="631825" h="33654">
                  <a:moveTo>
                    <a:pt x="265836" y="22148"/>
                  </a:moveTo>
                  <a:lnTo>
                    <a:pt x="254762" y="22148"/>
                  </a:lnTo>
                  <a:lnTo>
                    <a:pt x="254762" y="33235"/>
                  </a:lnTo>
                  <a:lnTo>
                    <a:pt x="265836" y="33235"/>
                  </a:lnTo>
                  <a:lnTo>
                    <a:pt x="265836" y="22148"/>
                  </a:lnTo>
                  <a:close/>
                </a:path>
                <a:path w="631825" h="33654">
                  <a:moveTo>
                    <a:pt x="265836" y="0"/>
                  </a:moveTo>
                  <a:lnTo>
                    <a:pt x="254762" y="0"/>
                  </a:lnTo>
                  <a:lnTo>
                    <a:pt x="254762" y="11074"/>
                  </a:lnTo>
                  <a:lnTo>
                    <a:pt x="265836" y="11074"/>
                  </a:lnTo>
                  <a:lnTo>
                    <a:pt x="265836" y="0"/>
                  </a:lnTo>
                  <a:close/>
                </a:path>
                <a:path w="631825" h="33654">
                  <a:moveTo>
                    <a:pt x="321221" y="0"/>
                  </a:moveTo>
                  <a:lnTo>
                    <a:pt x="310146" y="0"/>
                  </a:lnTo>
                  <a:lnTo>
                    <a:pt x="299072" y="0"/>
                  </a:lnTo>
                  <a:lnTo>
                    <a:pt x="287997" y="0"/>
                  </a:lnTo>
                  <a:lnTo>
                    <a:pt x="276923" y="0"/>
                  </a:lnTo>
                  <a:lnTo>
                    <a:pt x="276923" y="11074"/>
                  </a:lnTo>
                  <a:lnTo>
                    <a:pt x="265849" y="11074"/>
                  </a:lnTo>
                  <a:lnTo>
                    <a:pt x="265849" y="22148"/>
                  </a:lnTo>
                  <a:lnTo>
                    <a:pt x="265849" y="33235"/>
                  </a:lnTo>
                  <a:lnTo>
                    <a:pt x="276923" y="33235"/>
                  </a:lnTo>
                  <a:lnTo>
                    <a:pt x="276923" y="22148"/>
                  </a:lnTo>
                  <a:lnTo>
                    <a:pt x="287997" y="22148"/>
                  </a:lnTo>
                  <a:lnTo>
                    <a:pt x="287997" y="11074"/>
                  </a:lnTo>
                  <a:lnTo>
                    <a:pt x="299072" y="11074"/>
                  </a:lnTo>
                  <a:lnTo>
                    <a:pt x="299072" y="22148"/>
                  </a:lnTo>
                  <a:lnTo>
                    <a:pt x="299072" y="33235"/>
                  </a:lnTo>
                  <a:lnTo>
                    <a:pt x="310146" y="33235"/>
                  </a:lnTo>
                  <a:lnTo>
                    <a:pt x="321221" y="33235"/>
                  </a:lnTo>
                  <a:lnTo>
                    <a:pt x="321221" y="22148"/>
                  </a:lnTo>
                  <a:lnTo>
                    <a:pt x="310146" y="22148"/>
                  </a:lnTo>
                  <a:lnTo>
                    <a:pt x="310146" y="11074"/>
                  </a:lnTo>
                  <a:lnTo>
                    <a:pt x="321221" y="11074"/>
                  </a:lnTo>
                  <a:lnTo>
                    <a:pt x="321221" y="0"/>
                  </a:lnTo>
                  <a:close/>
                </a:path>
                <a:path w="631825" h="33654">
                  <a:moveTo>
                    <a:pt x="332308" y="22148"/>
                  </a:moveTo>
                  <a:lnTo>
                    <a:pt x="321233" y="22148"/>
                  </a:lnTo>
                  <a:lnTo>
                    <a:pt x="321233" y="33235"/>
                  </a:lnTo>
                  <a:lnTo>
                    <a:pt x="332308" y="33235"/>
                  </a:lnTo>
                  <a:lnTo>
                    <a:pt x="332308" y="22148"/>
                  </a:lnTo>
                  <a:close/>
                </a:path>
                <a:path w="631825" h="33654">
                  <a:moveTo>
                    <a:pt x="332308" y="0"/>
                  </a:moveTo>
                  <a:lnTo>
                    <a:pt x="321233" y="0"/>
                  </a:lnTo>
                  <a:lnTo>
                    <a:pt x="321233" y="11074"/>
                  </a:lnTo>
                  <a:lnTo>
                    <a:pt x="332308" y="11074"/>
                  </a:lnTo>
                  <a:lnTo>
                    <a:pt x="332308" y="0"/>
                  </a:lnTo>
                  <a:close/>
                </a:path>
                <a:path w="631825" h="33654">
                  <a:moveTo>
                    <a:pt x="365531" y="0"/>
                  </a:moveTo>
                  <a:lnTo>
                    <a:pt x="354457" y="0"/>
                  </a:lnTo>
                  <a:lnTo>
                    <a:pt x="354457" y="11074"/>
                  </a:lnTo>
                  <a:lnTo>
                    <a:pt x="354457" y="22148"/>
                  </a:lnTo>
                  <a:lnTo>
                    <a:pt x="343382" y="22148"/>
                  </a:lnTo>
                  <a:lnTo>
                    <a:pt x="343382" y="33235"/>
                  </a:lnTo>
                  <a:lnTo>
                    <a:pt x="354457" y="33235"/>
                  </a:lnTo>
                  <a:lnTo>
                    <a:pt x="365531" y="33235"/>
                  </a:lnTo>
                  <a:lnTo>
                    <a:pt x="365531" y="22148"/>
                  </a:lnTo>
                  <a:lnTo>
                    <a:pt x="365531" y="11074"/>
                  </a:lnTo>
                  <a:lnTo>
                    <a:pt x="365531" y="0"/>
                  </a:lnTo>
                  <a:close/>
                </a:path>
                <a:path w="631825" h="33654">
                  <a:moveTo>
                    <a:pt x="387692" y="22148"/>
                  </a:moveTo>
                  <a:lnTo>
                    <a:pt x="376618" y="22148"/>
                  </a:lnTo>
                  <a:lnTo>
                    <a:pt x="376618" y="33235"/>
                  </a:lnTo>
                  <a:lnTo>
                    <a:pt x="387692" y="33235"/>
                  </a:lnTo>
                  <a:lnTo>
                    <a:pt x="387692" y="22148"/>
                  </a:lnTo>
                  <a:close/>
                </a:path>
                <a:path w="631825" h="33654">
                  <a:moveTo>
                    <a:pt x="409841" y="0"/>
                  </a:moveTo>
                  <a:lnTo>
                    <a:pt x="398767" y="0"/>
                  </a:lnTo>
                  <a:lnTo>
                    <a:pt x="387692" y="0"/>
                  </a:lnTo>
                  <a:lnTo>
                    <a:pt x="387692" y="11074"/>
                  </a:lnTo>
                  <a:lnTo>
                    <a:pt x="387692" y="22148"/>
                  </a:lnTo>
                  <a:lnTo>
                    <a:pt x="398767" y="22148"/>
                  </a:lnTo>
                  <a:lnTo>
                    <a:pt x="398767" y="11074"/>
                  </a:lnTo>
                  <a:lnTo>
                    <a:pt x="409841" y="11074"/>
                  </a:lnTo>
                  <a:lnTo>
                    <a:pt x="409841" y="0"/>
                  </a:lnTo>
                  <a:close/>
                </a:path>
                <a:path w="631825" h="33654">
                  <a:moveTo>
                    <a:pt x="420916" y="11074"/>
                  </a:moveTo>
                  <a:lnTo>
                    <a:pt x="409841" y="11074"/>
                  </a:lnTo>
                  <a:lnTo>
                    <a:pt x="409841" y="22148"/>
                  </a:lnTo>
                  <a:lnTo>
                    <a:pt x="420916" y="22148"/>
                  </a:lnTo>
                  <a:lnTo>
                    <a:pt x="420916" y="11074"/>
                  </a:lnTo>
                  <a:close/>
                </a:path>
                <a:path w="631825" h="33654">
                  <a:moveTo>
                    <a:pt x="476300" y="0"/>
                  </a:moveTo>
                  <a:lnTo>
                    <a:pt x="465226" y="0"/>
                  </a:lnTo>
                  <a:lnTo>
                    <a:pt x="454152" y="0"/>
                  </a:lnTo>
                  <a:lnTo>
                    <a:pt x="443077" y="0"/>
                  </a:lnTo>
                  <a:lnTo>
                    <a:pt x="432003" y="0"/>
                  </a:lnTo>
                  <a:lnTo>
                    <a:pt x="432003" y="11074"/>
                  </a:lnTo>
                  <a:lnTo>
                    <a:pt x="432003" y="22148"/>
                  </a:lnTo>
                  <a:lnTo>
                    <a:pt x="443077" y="22148"/>
                  </a:lnTo>
                  <a:lnTo>
                    <a:pt x="454152" y="22148"/>
                  </a:lnTo>
                  <a:lnTo>
                    <a:pt x="465226" y="22148"/>
                  </a:lnTo>
                  <a:lnTo>
                    <a:pt x="476300" y="22148"/>
                  </a:lnTo>
                  <a:lnTo>
                    <a:pt x="476300" y="11074"/>
                  </a:lnTo>
                  <a:lnTo>
                    <a:pt x="476300" y="0"/>
                  </a:lnTo>
                  <a:close/>
                </a:path>
                <a:path w="631825" h="33654">
                  <a:moveTo>
                    <a:pt x="498462" y="11074"/>
                  </a:moveTo>
                  <a:lnTo>
                    <a:pt x="487387" y="11074"/>
                  </a:lnTo>
                  <a:lnTo>
                    <a:pt x="487387" y="22148"/>
                  </a:lnTo>
                  <a:lnTo>
                    <a:pt x="498462" y="22148"/>
                  </a:lnTo>
                  <a:lnTo>
                    <a:pt x="498462" y="11074"/>
                  </a:lnTo>
                  <a:close/>
                </a:path>
                <a:path w="631825" h="33654">
                  <a:moveTo>
                    <a:pt x="531685" y="11074"/>
                  </a:moveTo>
                  <a:lnTo>
                    <a:pt x="520611" y="11074"/>
                  </a:lnTo>
                  <a:lnTo>
                    <a:pt x="509536" y="11074"/>
                  </a:lnTo>
                  <a:lnTo>
                    <a:pt x="509536" y="22148"/>
                  </a:lnTo>
                  <a:lnTo>
                    <a:pt x="520611" y="22148"/>
                  </a:lnTo>
                  <a:lnTo>
                    <a:pt x="531685" y="22148"/>
                  </a:lnTo>
                  <a:lnTo>
                    <a:pt x="531685" y="11074"/>
                  </a:lnTo>
                  <a:close/>
                </a:path>
                <a:path w="631825" h="33654">
                  <a:moveTo>
                    <a:pt x="564921" y="11074"/>
                  </a:moveTo>
                  <a:lnTo>
                    <a:pt x="553847" y="11074"/>
                  </a:lnTo>
                  <a:lnTo>
                    <a:pt x="553847" y="22148"/>
                  </a:lnTo>
                  <a:lnTo>
                    <a:pt x="564921" y="22148"/>
                  </a:lnTo>
                  <a:lnTo>
                    <a:pt x="564921" y="11074"/>
                  </a:lnTo>
                  <a:close/>
                </a:path>
                <a:path w="631825" h="33654">
                  <a:moveTo>
                    <a:pt x="575995" y="0"/>
                  </a:moveTo>
                  <a:lnTo>
                    <a:pt x="564921" y="0"/>
                  </a:lnTo>
                  <a:lnTo>
                    <a:pt x="564921" y="11074"/>
                  </a:lnTo>
                  <a:lnTo>
                    <a:pt x="575995" y="11074"/>
                  </a:lnTo>
                  <a:lnTo>
                    <a:pt x="575995" y="0"/>
                  </a:lnTo>
                  <a:close/>
                </a:path>
                <a:path w="631825" h="33654">
                  <a:moveTo>
                    <a:pt x="598144" y="0"/>
                  </a:moveTo>
                  <a:lnTo>
                    <a:pt x="587070" y="0"/>
                  </a:lnTo>
                  <a:lnTo>
                    <a:pt x="587070" y="11074"/>
                  </a:lnTo>
                  <a:lnTo>
                    <a:pt x="575995" y="11074"/>
                  </a:lnTo>
                  <a:lnTo>
                    <a:pt x="575995" y="22148"/>
                  </a:lnTo>
                  <a:lnTo>
                    <a:pt x="587070" y="22148"/>
                  </a:lnTo>
                  <a:lnTo>
                    <a:pt x="598144" y="22148"/>
                  </a:lnTo>
                  <a:lnTo>
                    <a:pt x="598144" y="11074"/>
                  </a:lnTo>
                  <a:lnTo>
                    <a:pt x="598144" y="0"/>
                  </a:lnTo>
                  <a:close/>
                </a:path>
                <a:path w="631825" h="33654">
                  <a:moveTo>
                    <a:pt x="609231" y="0"/>
                  </a:moveTo>
                  <a:lnTo>
                    <a:pt x="598157" y="0"/>
                  </a:lnTo>
                  <a:lnTo>
                    <a:pt x="598157" y="11074"/>
                  </a:lnTo>
                  <a:lnTo>
                    <a:pt x="598157" y="22148"/>
                  </a:lnTo>
                  <a:lnTo>
                    <a:pt x="609231" y="22148"/>
                  </a:lnTo>
                  <a:lnTo>
                    <a:pt x="609231" y="11074"/>
                  </a:lnTo>
                  <a:lnTo>
                    <a:pt x="609231" y="0"/>
                  </a:lnTo>
                  <a:close/>
                </a:path>
                <a:path w="631825" h="33654">
                  <a:moveTo>
                    <a:pt x="631380" y="11074"/>
                  </a:moveTo>
                  <a:lnTo>
                    <a:pt x="620306" y="11074"/>
                  </a:lnTo>
                  <a:lnTo>
                    <a:pt x="620306" y="22148"/>
                  </a:lnTo>
                  <a:lnTo>
                    <a:pt x="631380" y="22148"/>
                  </a:lnTo>
                  <a:lnTo>
                    <a:pt x="631380" y="1107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91935" y="4480102"/>
              <a:ext cx="631825" cy="33655"/>
            </a:xfrm>
            <a:custGeom>
              <a:avLst/>
              <a:gdLst/>
              <a:ahLst/>
              <a:cxnLst/>
              <a:rect l="l" t="t" r="r" b="b"/>
              <a:pathLst>
                <a:path w="631825" h="33654">
                  <a:moveTo>
                    <a:pt x="11074" y="11087"/>
                  </a:moveTo>
                  <a:lnTo>
                    <a:pt x="0" y="11087"/>
                  </a:lnTo>
                  <a:lnTo>
                    <a:pt x="0" y="22161"/>
                  </a:lnTo>
                  <a:lnTo>
                    <a:pt x="11074" y="22161"/>
                  </a:lnTo>
                  <a:lnTo>
                    <a:pt x="11074" y="11087"/>
                  </a:lnTo>
                  <a:close/>
                </a:path>
                <a:path w="631825" h="33654">
                  <a:moveTo>
                    <a:pt x="44297" y="11087"/>
                  </a:moveTo>
                  <a:lnTo>
                    <a:pt x="33223" y="11087"/>
                  </a:lnTo>
                  <a:lnTo>
                    <a:pt x="33223" y="22161"/>
                  </a:lnTo>
                  <a:lnTo>
                    <a:pt x="33223" y="33248"/>
                  </a:lnTo>
                  <a:lnTo>
                    <a:pt x="44297" y="33248"/>
                  </a:lnTo>
                  <a:lnTo>
                    <a:pt x="44297" y="22161"/>
                  </a:lnTo>
                  <a:lnTo>
                    <a:pt x="44297" y="11087"/>
                  </a:lnTo>
                  <a:close/>
                </a:path>
                <a:path w="631825" h="33654">
                  <a:moveTo>
                    <a:pt x="99682" y="22161"/>
                  </a:moveTo>
                  <a:lnTo>
                    <a:pt x="88607" y="22161"/>
                  </a:lnTo>
                  <a:lnTo>
                    <a:pt x="88607" y="11087"/>
                  </a:lnTo>
                  <a:lnTo>
                    <a:pt x="77533" y="11087"/>
                  </a:lnTo>
                  <a:lnTo>
                    <a:pt x="77533" y="22161"/>
                  </a:lnTo>
                  <a:lnTo>
                    <a:pt x="66459" y="22161"/>
                  </a:lnTo>
                  <a:lnTo>
                    <a:pt x="55384" y="22161"/>
                  </a:lnTo>
                  <a:lnTo>
                    <a:pt x="55384" y="33248"/>
                  </a:lnTo>
                  <a:lnTo>
                    <a:pt x="66459" y="33248"/>
                  </a:lnTo>
                  <a:lnTo>
                    <a:pt x="77533" y="33248"/>
                  </a:lnTo>
                  <a:lnTo>
                    <a:pt x="88607" y="33248"/>
                  </a:lnTo>
                  <a:lnTo>
                    <a:pt x="99682" y="33248"/>
                  </a:lnTo>
                  <a:lnTo>
                    <a:pt x="99682" y="22161"/>
                  </a:lnTo>
                  <a:close/>
                </a:path>
                <a:path w="631825" h="33654">
                  <a:moveTo>
                    <a:pt x="155054" y="22161"/>
                  </a:moveTo>
                  <a:lnTo>
                    <a:pt x="143992" y="22161"/>
                  </a:lnTo>
                  <a:lnTo>
                    <a:pt x="143992" y="11087"/>
                  </a:lnTo>
                  <a:lnTo>
                    <a:pt x="132918" y="11087"/>
                  </a:lnTo>
                  <a:lnTo>
                    <a:pt x="121843" y="11087"/>
                  </a:lnTo>
                  <a:lnTo>
                    <a:pt x="110769" y="11087"/>
                  </a:lnTo>
                  <a:lnTo>
                    <a:pt x="99695" y="11087"/>
                  </a:lnTo>
                  <a:lnTo>
                    <a:pt x="99695" y="22161"/>
                  </a:lnTo>
                  <a:lnTo>
                    <a:pt x="99695" y="33248"/>
                  </a:lnTo>
                  <a:lnTo>
                    <a:pt x="110769" y="33248"/>
                  </a:lnTo>
                  <a:lnTo>
                    <a:pt x="121843" y="33248"/>
                  </a:lnTo>
                  <a:lnTo>
                    <a:pt x="121843" y="22161"/>
                  </a:lnTo>
                  <a:lnTo>
                    <a:pt x="132918" y="22161"/>
                  </a:lnTo>
                  <a:lnTo>
                    <a:pt x="132918" y="33248"/>
                  </a:lnTo>
                  <a:lnTo>
                    <a:pt x="143992" y="33248"/>
                  </a:lnTo>
                  <a:lnTo>
                    <a:pt x="155054" y="33248"/>
                  </a:lnTo>
                  <a:lnTo>
                    <a:pt x="155054" y="22161"/>
                  </a:lnTo>
                  <a:close/>
                </a:path>
                <a:path w="631825" h="33654">
                  <a:moveTo>
                    <a:pt x="177228" y="22161"/>
                  </a:moveTo>
                  <a:lnTo>
                    <a:pt x="166154" y="22161"/>
                  </a:lnTo>
                  <a:lnTo>
                    <a:pt x="155079" y="22161"/>
                  </a:lnTo>
                  <a:lnTo>
                    <a:pt x="155079" y="33248"/>
                  </a:lnTo>
                  <a:lnTo>
                    <a:pt x="166154" y="33248"/>
                  </a:lnTo>
                  <a:lnTo>
                    <a:pt x="177228" y="33248"/>
                  </a:lnTo>
                  <a:lnTo>
                    <a:pt x="177228" y="22161"/>
                  </a:lnTo>
                  <a:close/>
                </a:path>
                <a:path w="631825" h="33654">
                  <a:moveTo>
                    <a:pt x="210451" y="11087"/>
                  </a:moveTo>
                  <a:lnTo>
                    <a:pt x="199377" y="11087"/>
                  </a:lnTo>
                  <a:lnTo>
                    <a:pt x="188302" y="11087"/>
                  </a:lnTo>
                  <a:lnTo>
                    <a:pt x="188302" y="22161"/>
                  </a:lnTo>
                  <a:lnTo>
                    <a:pt x="188302" y="33248"/>
                  </a:lnTo>
                  <a:lnTo>
                    <a:pt x="199377" y="33248"/>
                  </a:lnTo>
                  <a:lnTo>
                    <a:pt x="210451" y="33248"/>
                  </a:lnTo>
                  <a:lnTo>
                    <a:pt x="210451" y="22161"/>
                  </a:lnTo>
                  <a:lnTo>
                    <a:pt x="210451" y="11087"/>
                  </a:lnTo>
                  <a:close/>
                </a:path>
                <a:path w="631825" h="33654">
                  <a:moveTo>
                    <a:pt x="265836" y="11087"/>
                  </a:moveTo>
                  <a:lnTo>
                    <a:pt x="265836" y="11087"/>
                  </a:lnTo>
                  <a:lnTo>
                    <a:pt x="210464" y="11087"/>
                  </a:lnTo>
                  <a:lnTo>
                    <a:pt x="210464" y="22161"/>
                  </a:lnTo>
                  <a:lnTo>
                    <a:pt x="221538" y="22161"/>
                  </a:lnTo>
                  <a:lnTo>
                    <a:pt x="232613" y="22161"/>
                  </a:lnTo>
                  <a:lnTo>
                    <a:pt x="232613" y="33248"/>
                  </a:lnTo>
                  <a:lnTo>
                    <a:pt x="243687" y="33248"/>
                  </a:lnTo>
                  <a:lnTo>
                    <a:pt x="254762" y="33248"/>
                  </a:lnTo>
                  <a:lnTo>
                    <a:pt x="265836" y="33248"/>
                  </a:lnTo>
                  <a:lnTo>
                    <a:pt x="265836" y="22161"/>
                  </a:lnTo>
                  <a:lnTo>
                    <a:pt x="265836" y="11087"/>
                  </a:lnTo>
                  <a:close/>
                </a:path>
                <a:path w="631825" h="33654">
                  <a:moveTo>
                    <a:pt x="299072" y="11087"/>
                  </a:moveTo>
                  <a:lnTo>
                    <a:pt x="287997" y="11087"/>
                  </a:lnTo>
                  <a:lnTo>
                    <a:pt x="276923" y="11087"/>
                  </a:lnTo>
                  <a:lnTo>
                    <a:pt x="276923" y="22161"/>
                  </a:lnTo>
                  <a:lnTo>
                    <a:pt x="265849" y="22161"/>
                  </a:lnTo>
                  <a:lnTo>
                    <a:pt x="265849" y="33248"/>
                  </a:lnTo>
                  <a:lnTo>
                    <a:pt x="276923" y="33248"/>
                  </a:lnTo>
                  <a:lnTo>
                    <a:pt x="287997" y="33248"/>
                  </a:lnTo>
                  <a:lnTo>
                    <a:pt x="299072" y="33248"/>
                  </a:lnTo>
                  <a:lnTo>
                    <a:pt x="299072" y="22161"/>
                  </a:lnTo>
                  <a:lnTo>
                    <a:pt x="299072" y="11087"/>
                  </a:lnTo>
                  <a:close/>
                </a:path>
                <a:path w="631825" h="33654">
                  <a:moveTo>
                    <a:pt x="321221" y="11087"/>
                  </a:moveTo>
                  <a:lnTo>
                    <a:pt x="310146" y="11087"/>
                  </a:lnTo>
                  <a:lnTo>
                    <a:pt x="310146" y="22161"/>
                  </a:lnTo>
                  <a:lnTo>
                    <a:pt x="321221" y="22161"/>
                  </a:lnTo>
                  <a:lnTo>
                    <a:pt x="321221" y="11087"/>
                  </a:lnTo>
                  <a:close/>
                </a:path>
                <a:path w="631825" h="33654">
                  <a:moveTo>
                    <a:pt x="354457" y="22161"/>
                  </a:moveTo>
                  <a:lnTo>
                    <a:pt x="343382" y="22161"/>
                  </a:lnTo>
                  <a:lnTo>
                    <a:pt x="343382" y="11087"/>
                  </a:lnTo>
                  <a:lnTo>
                    <a:pt x="332308" y="11087"/>
                  </a:lnTo>
                  <a:lnTo>
                    <a:pt x="332308" y="22161"/>
                  </a:lnTo>
                  <a:lnTo>
                    <a:pt x="332308" y="33248"/>
                  </a:lnTo>
                  <a:lnTo>
                    <a:pt x="343382" y="33248"/>
                  </a:lnTo>
                  <a:lnTo>
                    <a:pt x="354457" y="33248"/>
                  </a:lnTo>
                  <a:lnTo>
                    <a:pt x="354457" y="22161"/>
                  </a:lnTo>
                  <a:close/>
                </a:path>
                <a:path w="631825" h="33654">
                  <a:moveTo>
                    <a:pt x="376605" y="22161"/>
                  </a:moveTo>
                  <a:lnTo>
                    <a:pt x="365531" y="22161"/>
                  </a:lnTo>
                  <a:lnTo>
                    <a:pt x="365531" y="33248"/>
                  </a:lnTo>
                  <a:lnTo>
                    <a:pt x="376605" y="33248"/>
                  </a:lnTo>
                  <a:lnTo>
                    <a:pt x="376605" y="22161"/>
                  </a:lnTo>
                  <a:close/>
                </a:path>
                <a:path w="631825" h="33654">
                  <a:moveTo>
                    <a:pt x="398767" y="0"/>
                  </a:moveTo>
                  <a:lnTo>
                    <a:pt x="387692" y="0"/>
                  </a:lnTo>
                  <a:lnTo>
                    <a:pt x="376618" y="0"/>
                  </a:lnTo>
                  <a:lnTo>
                    <a:pt x="376618" y="11087"/>
                  </a:lnTo>
                  <a:lnTo>
                    <a:pt x="376618" y="22161"/>
                  </a:lnTo>
                  <a:lnTo>
                    <a:pt x="376618" y="33248"/>
                  </a:lnTo>
                  <a:lnTo>
                    <a:pt x="387692" y="33248"/>
                  </a:lnTo>
                  <a:lnTo>
                    <a:pt x="398767" y="33248"/>
                  </a:lnTo>
                  <a:lnTo>
                    <a:pt x="398767" y="22161"/>
                  </a:lnTo>
                  <a:lnTo>
                    <a:pt x="398767" y="11087"/>
                  </a:lnTo>
                  <a:lnTo>
                    <a:pt x="398767" y="0"/>
                  </a:lnTo>
                  <a:close/>
                </a:path>
                <a:path w="631825" h="33654">
                  <a:moveTo>
                    <a:pt x="431990" y="22161"/>
                  </a:moveTo>
                  <a:lnTo>
                    <a:pt x="420916" y="22161"/>
                  </a:lnTo>
                  <a:lnTo>
                    <a:pt x="409841" y="22161"/>
                  </a:lnTo>
                  <a:lnTo>
                    <a:pt x="409841" y="33248"/>
                  </a:lnTo>
                  <a:lnTo>
                    <a:pt x="420916" y="33248"/>
                  </a:lnTo>
                  <a:lnTo>
                    <a:pt x="431990" y="33248"/>
                  </a:lnTo>
                  <a:lnTo>
                    <a:pt x="431990" y="22161"/>
                  </a:lnTo>
                  <a:close/>
                </a:path>
                <a:path w="631825" h="33654">
                  <a:moveTo>
                    <a:pt x="465226" y="11087"/>
                  </a:moveTo>
                  <a:lnTo>
                    <a:pt x="454152" y="11087"/>
                  </a:lnTo>
                  <a:lnTo>
                    <a:pt x="443077" y="11087"/>
                  </a:lnTo>
                  <a:lnTo>
                    <a:pt x="443077" y="0"/>
                  </a:lnTo>
                  <a:lnTo>
                    <a:pt x="432003" y="0"/>
                  </a:lnTo>
                  <a:lnTo>
                    <a:pt x="432003" y="11087"/>
                  </a:lnTo>
                  <a:lnTo>
                    <a:pt x="432003" y="22161"/>
                  </a:lnTo>
                  <a:lnTo>
                    <a:pt x="432003" y="33248"/>
                  </a:lnTo>
                  <a:lnTo>
                    <a:pt x="443077" y="33248"/>
                  </a:lnTo>
                  <a:lnTo>
                    <a:pt x="443077" y="22161"/>
                  </a:lnTo>
                  <a:lnTo>
                    <a:pt x="454152" y="22161"/>
                  </a:lnTo>
                  <a:lnTo>
                    <a:pt x="465226" y="22161"/>
                  </a:lnTo>
                  <a:lnTo>
                    <a:pt x="465226" y="11087"/>
                  </a:lnTo>
                  <a:close/>
                </a:path>
                <a:path w="631825" h="33654">
                  <a:moveTo>
                    <a:pt x="487375" y="0"/>
                  </a:moveTo>
                  <a:lnTo>
                    <a:pt x="476300" y="0"/>
                  </a:lnTo>
                  <a:lnTo>
                    <a:pt x="476300" y="11087"/>
                  </a:lnTo>
                  <a:lnTo>
                    <a:pt x="487375" y="11087"/>
                  </a:lnTo>
                  <a:lnTo>
                    <a:pt x="487375" y="0"/>
                  </a:lnTo>
                  <a:close/>
                </a:path>
                <a:path w="631825" h="33654">
                  <a:moveTo>
                    <a:pt x="542759" y="11087"/>
                  </a:moveTo>
                  <a:lnTo>
                    <a:pt x="531685" y="11087"/>
                  </a:lnTo>
                  <a:lnTo>
                    <a:pt x="531685" y="0"/>
                  </a:lnTo>
                  <a:lnTo>
                    <a:pt x="520611" y="0"/>
                  </a:lnTo>
                  <a:lnTo>
                    <a:pt x="520611" y="11087"/>
                  </a:lnTo>
                  <a:lnTo>
                    <a:pt x="509536" y="11087"/>
                  </a:lnTo>
                  <a:lnTo>
                    <a:pt x="509536" y="0"/>
                  </a:lnTo>
                  <a:lnTo>
                    <a:pt x="498462" y="0"/>
                  </a:lnTo>
                  <a:lnTo>
                    <a:pt x="487387" y="0"/>
                  </a:lnTo>
                  <a:lnTo>
                    <a:pt x="487387" y="11087"/>
                  </a:lnTo>
                  <a:lnTo>
                    <a:pt x="498462" y="11087"/>
                  </a:lnTo>
                  <a:lnTo>
                    <a:pt x="498462" y="22161"/>
                  </a:lnTo>
                  <a:lnTo>
                    <a:pt x="509536" y="22161"/>
                  </a:lnTo>
                  <a:lnTo>
                    <a:pt x="520611" y="22161"/>
                  </a:lnTo>
                  <a:lnTo>
                    <a:pt x="531685" y="22161"/>
                  </a:lnTo>
                  <a:lnTo>
                    <a:pt x="542759" y="22161"/>
                  </a:lnTo>
                  <a:lnTo>
                    <a:pt x="542759" y="11087"/>
                  </a:lnTo>
                  <a:close/>
                </a:path>
                <a:path w="631825" h="33654">
                  <a:moveTo>
                    <a:pt x="598144" y="0"/>
                  </a:moveTo>
                  <a:lnTo>
                    <a:pt x="587070" y="0"/>
                  </a:lnTo>
                  <a:lnTo>
                    <a:pt x="575995" y="0"/>
                  </a:lnTo>
                  <a:lnTo>
                    <a:pt x="575995" y="11087"/>
                  </a:lnTo>
                  <a:lnTo>
                    <a:pt x="564921" y="11087"/>
                  </a:lnTo>
                  <a:lnTo>
                    <a:pt x="553847" y="11087"/>
                  </a:lnTo>
                  <a:lnTo>
                    <a:pt x="542772" y="11087"/>
                  </a:lnTo>
                  <a:lnTo>
                    <a:pt x="542772" y="22161"/>
                  </a:lnTo>
                  <a:lnTo>
                    <a:pt x="598144" y="22161"/>
                  </a:lnTo>
                  <a:lnTo>
                    <a:pt x="598144" y="11087"/>
                  </a:lnTo>
                  <a:lnTo>
                    <a:pt x="598144" y="0"/>
                  </a:lnTo>
                  <a:close/>
                </a:path>
                <a:path w="631825" h="33654">
                  <a:moveTo>
                    <a:pt x="631380" y="0"/>
                  </a:moveTo>
                  <a:lnTo>
                    <a:pt x="620306" y="0"/>
                  </a:lnTo>
                  <a:lnTo>
                    <a:pt x="620306" y="11087"/>
                  </a:lnTo>
                  <a:lnTo>
                    <a:pt x="609231" y="11087"/>
                  </a:lnTo>
                  <a:lnTo>
                    <a:pt x="609231" y="22161"/>
                  </a:lnTo>
                  <a:lnTo>
                    <a:pt x="620306" y="22161"/>
                  </a:lnTo>
                  <a:lnTo>
                    <a:pt x="631380" y="22161"/>
                  </a:lnTo>
                  <a:lnTo>
                    <a:pt x="631380" y="11087"/>
                  </a:lnTo>
                  <a:lnTo>
                    <a:pt x="6313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114084" y="4502263"/>
              <a:ext cx="609600" cy="33655"/>
            </a:xfrm>
            <a:custGeom>
              <a:avLst/>
              <a:gdLst/>
              <a:ahLst/>
              <a:cxnLst/>
              <a:rect l="l" t="t" r="r" b="b"/>
              <a:pathLst>
                <a:path w="609600" h="33654">
                  <a:moveTo>
                    <a:pt x="22148" y="11074"/>
                  </a:moveTo>
                  <a:lnTo>
                    <a:pt x="11074" y="11074"/>
                  </a:lnTo>
                  <a:lnTo>
                    <a:pt x="0" y="11074"/>
                  </a:lnTo>
                  <a:lnTo>
                    <a:pt x="0" y="22148"/>
                  </a:lnTo>
                  <a:lnTo>
                    <a:pt x="0" y="33223"/>
                  </a:lnTo>
                  <a:lnTo>
                    <a:pt x="11074" y="33223"/>
                  </a:lnTo>
                  <a:lnTo>
                    <a:pt x="11074" y="22148"/>
                  </a:lnTo>
                  <a:lnTo>
                    <a:pt x="22148" y="22148"/>
                  </a:lnTo>
                  <a:lnTo>
                    <a:pt x="22148" y="11074"/>
                  </a:lnTo>
                  <a:close/>
                </a:path>
                <a:path w="609600" h="33654">
                  <a:moveTo>
                    <a:pt x="44310" y="11074"/>
                  </a:moveTo>
                  <a:lnTo>
                    <a:pt x="33235" y="11074"/>
                  </a:lnTo>
                  <a:lnTo>
                    <a:pt x="22161" y="11074"/>
                  </a:lnTo>
                  <a:lnTo>
                    <a:pt x="22161" y="22148"/>
                  </a:lnTo>
                  <a:lnTo>
                    <a:pt x="22161" y="33223"/>
                  </a:lnTo>
                  <a:lnTo>
                    <a:pt x="33235" y="33223"/>
                  </a:lnTo>
                  <a:lnTo>
                    <a:pt x="33235" y="22148"/>
                  </a:lnTo>
                  <a:lnTo>
                    <a:pt x="44310" y="22148"/>
                  </a:lnTo>
                  <a:lnTo>
                    <a:pt x="44310" y="11074"/>
                  </a:lnTo>
                  <a:close/>
                </a:path>
                <a:path w="609600" h="33654">
                  <a:moveTo>
                    <a:pt x="77533" y="22148"/>
                  </a:moveTo>
                  <a:lnTo>
                    <a:pt x="66459" y="22148"/>
                  </a:lnTo>
                  <a:lnTo>
                    <a:pt x="55384" y="22148"/>
                  </a:lnTo>
                  <a:lnTo>
                    <a:pt x="44310" y="22148"/>
                  </a:lnTo>
                  <a:lnTo>
                    <a:pt x="44310" y="33223"/>
                  </a:lnTo>
                  <a:lnTo>
                    <a:pt x="55384" y="33223"/>
                  </a:lnTo>
                  <a:lnTo>
                    <a:pt x="66459" y="33223"/>
                  </a:lnTo>
                  <a:lnTo>
                    <a:pt x="77533" y="33223"/>
                  </a:lnTo>
                  <a:lnTo>
                    <a:pt x="77533" y="22148"/>
                  </a:lnTo>
                  <a:close/>
                </a:path>
                <a:path w="609600" h="33654">
                  <a:moveTo>
                    <a:pt x="132905" y="22148"/>
                  </a:moveTo>
                  <a:lnTo>
                    <a:pt x="121843" y="22148"/>
                  </a:lnTo>
                  <a:lnTo>
                    <a:pt x="121843" y="11074"/>
                  </a:lnTo>
                  <a:lnTo>
                    <a:pt x="110769" y="11074"/>
                  </a:lnTo>
                  <a:lnTo>
                    <a:pt x="110769" y="22148"/>
                  </a:lnTo>
                  <a:lnTo>
                    <a:pt x="99695" y="22148"/>
                  </a:lnTo>
                  <a:lnTo>
                    <a:pt x="88620" y="22148"/>
                  </a:lnTo>
                  <a:lnTo>
                    <a:pt x="77546" y="22148"/>
                  </a:lnTo>
                  <a:lnTo>
                    <a:pt x="77546" y="33223"/>
                  </a:lnTo>
                  <a:lnTo>
                    <a:pt x="88620" y="33223"/>
                  </a:lnTo>
                  <a:lnTo>
                    <a:pt x="99695" y="33223"/>
                  </a:lnTo>
                  <a:lnTo>
                    <a:pt x="110769" y="33223"/>
                  </a:lnTo>
                  <a:lnTo>
                    <a:pt x="121843" y="33223"/>
                  </a:lnTo>
                  <a:lnTo>
                    <a:pt x="132905" y="33223"/>
                  </a:lnTo>
                  <a:lnTo>
                    <a:pt x="132905" y="22148"/>
                  </a:lnTo>
                  <a:close/>
                </a:path>
                <a:path w="609600" h="33654">
                  <a:moveTo>
                    <a:pt x="144005" y="11074"/>
                  </a:moveTo>
                  <a:lnTo>
                    <a:pt x="132930" y="11074"/>
                  </a:lnTo>
                  <a:lnTo>
                    <a:pt x="132930" y="22148"/>
                  </a:lnTo>
                  <a:lnTo>
                    <a:pt x="144005" y="22148"/>
                  </a:lnTo>
                  <a:lnTo>
                    <a:pt x="144005" y="11074"/>
                  </a:lnTo>
                  <a:close/>
                </a:path>
                <a:path w="609600" h="33654">
                  <a:moveTo>
                    <a:pt x="166154" y="11074"/>
                  </a:moveTo>
                  <a:lnTo>
                    <a:pt x="155079" y="11074"/>
                  </a:lnTo>
                  <a:lnTo>
                    <a:pt x="155079" y="22148"/>
                  </a:lnTo>
                  <a:lnTo>
                    <a:pt x="144005" y="22148"/>
                  </a:lnTo>
                  <a:lnTo>
                    <a:pt x="144005" y="33223"/>
                  </a:lnTo>
                  <a:lnTo>
                    <a:pt x="155079" y="33223"/>
                  </a:lnTo>
                  <a:lnTo>
                    <a:pt x="166154" y="33223"/>
                  </a:lnTo>
                  <a:lnTo>
                    <a:pt x="166154" y="22148"/>
                  </a:lnTo>
                  <a:lnTo>
                    <a:pt x="166154" y="11074"/>
                  </a:lnTo>
                  <a:close/>
                </a:path>
                <a:path w="609600" h="33654">
                  <a:moveTo>
                    <a:pt x="188302" y="22148"/>
                  </a:moveTo>
                  <a:lnTo>
                    <a:pt x="177228" y="22148"/>
                  </a:lnTo>
                  <a:lnTo>
                    <a:pt x="177228" y="33223"/>
                  </a:lnTo>
                  <a:lnTo>
                    <a:pt x="188302" y="33223"/>
                  </a:lnTo>
                  <a:lnTo>
                    <a:pt x="188302" y="22148"/>
                  </a:lnTo>
                  <a:close/>
                </a:path>
                <a:path w="609600" h="33654">
                  <a:moveTo>
                    <a:pt x="243687" y="11074"/>
                  </a:moveTo>
                  <a:lnTo>
                    <a:pt x="243687" y="11074"/>
                  </a:lnTo>
                  <a:lnTo>
                    <a:pt x="188315" y="11074"/>
                  </a:lnTo>
                  <a:lnTo>
                    <a:pt x="188315" y="22148"/>
                  </a:lnTo>
                  <a:lnTo>
                    <a:pt x="188315" y="33223"/>
                  </a:lnTo>
                  <a:lnTo>
                    <a:pt x="199390" y="33223"/>
                  </a:lnTo>
                  <a:lnTo>
                    <a:pt x="199390" y="22148"/>
                  </a:lnTo>
                  <a:lnTo>
                    <a:pt x="210464" y="22148"/>
                  </a:lnTo>
                  <a:lnTo>
                    <a:pt x="210464" y="33223"/>
                  </a:lnTo>
                  <a:lnTo>
                    <a:pt x="221538" y="33223"/>
                  </a:lnTo>
                  <a:lnTo>
                    <a:pt x="232613" y="33223"/>
                  </a:lnTo>
                  <a:lnTo>
                    <a:pt x="232613" y="22148"/>
                  </a:lnTo>
                  <a:lnTo>
                    <a:pt x="243687" y="22148"/>
                  </a:lnTo>
                  <a:lnTo>
                    <a:pt x="243687" y="11074"/>
                  </a:lnTo>
                  <a:close/>
                </a:path>
                <a:path w="609600" h="33654">
                  <a:moveTo>
                    <a:pt x="276923" y="22148"/>
                  </a:moveTo>
                  <a:lnTo>
                    <a:pt x="265849" y="22148"/>
                  </a:lnTo>
                  <a:lnTo>
                    <a:pt x="265849" y="11074"/>
                  </a:lnTo>
                  <a:lnTo>
                    <a:pt x="254774" y="11074"/>
                  </a:lnTo>
                  <a:lnTo>
                    <a:pt x="243700" y="11074"/>
                  </a:lnTo>
                  <a:lnTo>
                    <a:pt x="243700" y="22148"/>
                  </a:lnTo>
                  <a:lnTo>
                    <a:pt x="243700" y="33223"/>
                  </a:lnTo>
                  <a:lnTo>
                    <a:pt x="254774" y="33223"/>
                  </a:lnTo>
                  <a:lnTo>
                    <a:pt x="265849" y="33223"/>
                  </a:lnTo>
                  <a:lnTo>
                    <a:pt x="276923" y="33223"/>
                  </a:lnTo>
                  <a:lnTo>
                    <a:pt x="276923" y="22148"/>
                  </a:lnTo>
                  <a:close/>
                </a:path>
                <a:path w="609600" h="33654">
                  <a:moveTo>
                    <a:pt x="287997" y="11074"/>
                  </a:moveTo>
                  <a:lnTo>
                    <a:pt x="276923" y="11074"/>
                  </a:lnTo>
                  <a:lnTo>
                    <a:pt x="276923" y="22148"/>
                  </a:lnTo>
                  <a:lnTo>
                    <a:pt x="287997" y="22148"/>
                  </a:lnTo>
                  <a:lnTo>
                    <a:pt x="287997" y="11074"/>
                  </a:lnTo>
                  <a:close/>
                </a:path>
                <a:path w="609600" h="33654">
                  <a:moveTo>
                    <a:pt x="321233" y="11074"/>
                  </a:moveTo>
                  <a:lnTo>
                    <a:pt x="310159" y="11074"/>
                  </a:lnTo>
                  <a:lnTo>
                    <a:pt x="299085" y="11074"/>
                  </a:lnTo>
                  <a:lnTo>
                    <a:pt x="299085" y="22148"/>
                  </a:lnTo>
                  <a:lnTo>
                    <a:pt x="299085" y="33223"/>
                  </a:lnTo>
                  <a:lnTo>
                    <a:pt x="310159" y="33223"/>
                  </a:lnTo>
                  <a:lnTo>
                    <a:pt x="321233" y="33223"/>
                  </a:lnTo>
                  <a:lnTo>
                    <a:pt x="321233" y="22148"/>
                  </a:lnTo>
                  <a:lnTo>
                    <a:pt x="321233" y="11074"/>
                  </a:lnTo>
                  <a:close/>
                </a:path>
                <a:path w="609600" h="33654">
                  <a:moveTo>
                    <a:pt x="354457" y="22148"/>
                  </a:moveTo>
                  <a:lnTo>
                    <a:pt x="343382" y="22148"/>
                  </a:lnTo>
                  <a:lnTo>
                    <a:pt x="343382" y="11074"/>
                  </a:lnTo>
                  <a:lnTo>
                    <a:pt x="332308" y="11074"/>
                  </a:lnTo>
                  <a:lnTo>
                    <a:pt x="332308" y="22148"/>
                  </a:lnTo>
                  <a:lnTo>
                    <a:pt x="332308" y="33223"/>
                  </a:lnTo>
                  <a:lnTo>
                    <a:pt x="343382" y="33223"/>
                  </a:lnTo>
                  <a:lnTo>
                    <a:pt x="354457" y="33223"/>
                  </a:lnTo>
                  <a:lnTo>
                    <a:pt x="354457" y="22148"/>
                  </a:lnTo>
                  <a:close/>
                </a:path>
                <a:path w="609600" h="33654">
                  <a:moveTo>
                    <a:pt x="398767" y="11074"/>
                  </a:moveTo>
                  <a:lnTo>
                    <a:pt x="387692" y="11074"/>
                  </a:lnTo>
                  <a:lnTo>
                    <a:pt x="376618" y="11074"/>
                  </a:lnTo>
                  <a:lnTo>
                    <a:pt x="365544" y="11074"/>
                  </a:lnTo>
                  <a:lnTo>
                    <a:pt x="354469" y="11074"/>
                  </a:lnTo>
                  <a:lnTo>
                    <a:pt x="354469" y="22148"/>
                  </a:lnTo>
                  <a:lnTo>
                    <a:pt x="365544" y="22148"/>
                  </a:lnTo>
                  <a:lnTo>
                    <a:pt x="365544" y="33223"/>
                  </a:lnTo>
                  <a:lnTo>
                    <a:pt x="376618" y="33223"/>
                  </a:lnTo>
                  <a:lnTo>
                    <a:pt x="376618" y="22148"/>
                  </a:lnTo>
                  <a:lnTo>
                    <a:pt x="387692" y="22148"/>
                  </a:lnTo>
                  <a:lnTo>
                    <a:pt x="398767" y="22148"/>
                  </a:lnTo>
                  <a:lnTo>
                    <a:pt x="398767" y="11074"/>
                  </a:lnTo>
                  <a:close/>
                </a:path>
                <a:path w="609600" h="33654">
                  <a:moveTo>
                    <a:pt x="409841" y="22148"/>
                  </a:moveTo>
                  <a:lnTo>
                    <a:pt x="398767" y="22148"/>
                  </a:lnTo>
                  <a:lnTo>
                    <a:pt x="398767" y="33223"/>
                  </a:lnTo>
                  <a:lnTo>
                    <a:pt x="409841" y="33223"/>
                  </a:lnTo>
                  <a:lnTo>
                    <a:pt x="409841" y="22148"/>
                  </a:lnTo>
                  <a:close/>
                </a:path>
                <a:path w="609600" h="33654">
                  <a:moveTo>
                    <a:pt x="443077" y="22148"/>
                  </a:moveTo>
                  <a:lnTo>
                    <a:pt x="432003" y="22148"/>
                  </a:lnTo>
                  <a:lnTo>
                    <a:pt x="432003" y="11074"/>
                  </a:lnTo>
                  <a:lnTo>
                    <a:pt x="420928" y="11074"/>
                  </a:lnTo>
                  <a:lnTo>
                    <a:pt x="420928" y="0"/>
                  </a:lnTo>
                  <a:lnTo>
                    <a:pt x="409854" y="0"/>
                  </a:lnTo>
                  <a:lnTo>
                    <a:pt x="409854" y="11087"/>
                  </a:lnTo>
                  <a:lnTo>
                    <a:pt x="420928" y="11087"/>
                  </a:lnTo>
                  <a:lnTo>
                    <a:pt x="420928" y="22148"/>
                  </a:lnTo>
                  <a:lnTo>
                    <a:pt x="409854" y="22148"/>
                  </a:lnTo>
                  <a:lnTo>
                    <a:pt x="409854" y="33223"/>
                  </a:lnTo>
                  <a:lnTo>
                    <a:pt x="420928" y="33223"/>
                  </a:lnTo>
                  <a:lnTo>
                    <a:pt x="432003" y="33223"/>
                  </a:lnTo>
                  <a:lnTo>
                    <a:pt x="443077" y="33223"/>
                  </a:lnTo>
                  <a:lnTo>
                    <a:pt x="443077" y="22148"/>
                  </a:lnTo>
                  <a:close/>
                </a:path>
                <a:path w="609600" h="33654">
                  <a:moveTo>
                    <a:pt x="454152" y="11074"/>
                  </a:moveTo>
                  <a:lnTo>
                    <a:pt x="443077" y="11074"/>
                  </a:lnTo>
                  <a:lnTo>
                    <a:pt x="443077" y="22148"/>
                  </a:lnTo>
                  <a:lnTo>
                    <a:pt x="454152" y="22148"/>
                  </a:lnTo>
                  <a:lnTo>
                    <a:pt x="454152" y="11074"/>
                  </a:lnTo>
                  <a:close/>
                </a:path>
                <a:path w="609600" h="33654">
                  <a:moveTo>
                    <a:pt x="487387" y="11074"/>
                  </a:moveTo>
                  <a:lnTo>
                    <a:pt x="476313" y="11074"/>
                  </a:lnTo>
                  <a:lnTo>
                    <a:pt x="476313" y="22148"/>
                  </a:lnTo>
                  <a:lnTo>
                    <a:pt x="487387" y="22148"/>
                  </a:lnTo>
                  <a:lnTo>
                    <a:pt x="487387" y="11074"/>
                  </a:lnTo>
                  <a:close/>
                </a:path>
                <a:path w="609600" h="33654">
                  <a:moveTo>
                    <a:pt x="520611" y="0"/>
                  </a:moveTo>
                  <a:lnTo>
                    <a:pt x="509536" y="0"/>
                  </a:lnTo>
                  <a:lnTo>
                    <a:pt x="498462" y="0"/>
                  </a:lnTo>
                  <a:lnTo>
                    <a:pt x="498462" y="11087"/>
                  </a:lnTo>
                  <a:lnTo>
                    <a:pt x="509536" y="11087"/>
                  </a:lnTo>
                  <a:lnTo>
                    <a:pt x="520611" y="11087"/>
                  </a:lnTo>
                  <a:lnTo>
                    <a:pt x="520611" y="0"/>
                  </a:lnTo>
                  <a:close/>
                </a:path>
                <a:path w="609600" h="33654">
                  <a:moveTo>
                    <a:pt x="609231" y="11074"/>
                  </a:moveTo>
                  <a:lnTo>
                    <a:pt x="598157" y="11074"/>
                  </a:lnTo>
                  <a:lnTo>
                    <a:pt x="598157" y="0"/>
                  </a:lnTo>
                  <a:lnTo>
                    <a:pt x="587082" y="0"/>
                  </a:lnTo>
                  <a:lnTo>
                    <a:pt x="576008" y="0"/>
                  </a:lnTo>
                  <a:lnTo>
                    <a:pt x="576008" y="11087"/>
                  </a:lnTo>
                  <a:lnTo>
                    <a:pt x="587082" y="11087"/>
                  </a:lnTo>
                  <a:lnTo>
                    <a:pt x="587082" y="22148"/>
                  </a:lnTo>
                  <a:lnTo>
                    <a:pt x="598157" y="22148"/>
                  </a:lnTo>
                  <a:lnTo>
                    <a:pt x="609231" y="22148"/>
                  </a:lnTo>
                  <a:lnTo>
                    <a:pt x="609231" y="1107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590397" y="4529950"/>
              <a:ext cx="133350" cy="0"/>
            </a:xfrm>
            <a:custGeom>
              <a:avLst/>
              <a:gdLst/>
              <a:ahLst/>
              <a:cxnLst/>
              <a:rect l="l" t="t" r="r" b="b"/>
              <a:pathLst>
                <a:path w="133350">
                  <a:moveTo>
                    <a:pt x="0" y="0"/>
                  </a:moveTo>
                  <a:lnTo>
                    <a:pt x="132918" y="0"/>
                  </a:lnTo>
                </a:path>
              </a:pathLst>
            </a:custGeom>
            <a:ln w="11074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91935" y="4535487"/>
              <a:ext cx="365760" cy="11430"/>
            </a:xfrm>
            <a:custGeom>
              <a:avLst/>
              <a:gdLst/>
              <a:ahLst/>
              <a:cxnLst/>
              <a:rect l="l" t="t" r="r" b="b"/>
              <a:pathLst>
                <a:path w="365759" h="11429">
                  <a:moveTo>
                    <a:pt x="22148" y="0"/>
                  </a:moveTo>
                  <a:lnTo>
                    <a:pt x="11074" y="0"/>
                  </a:lnTo>
                  <a:lnTo>
                    <a:pt x="0" y="0"/>
                  </a:lnTo>
                  <a:lnTo>
                    <a:pt x="0" y="11074"/>
                  </a:lnTo>
                  <a:lnTo>
                    <a:pt x="11074" y="11074"/>
                  </a:lnTo>
                  <a:lnTo>
                    <a:pt x="22148" y="11074"/>
                  </a:lnTo>
                  <a:lnTo>
                    <a:pt x="22148" y="0"/>
                  </a:lnTo>
                  <a:close/>
                </a:path>
                <a:path w="365759" h="11429">
                  <a:moveTo>
                    <a:pt x="66459" y="0"/>
                  </a:moveTo>
                  <a:lnTo>
                    <a:pt x="55384" y="0"/>
                  </a:lnTo>
                  <a:lnTo>
                    <a:pt x="44310" y="0"/>
                  </a:lnTo>
                  <a:lnTo>
                    <a:pt x="44310" y="11074"/>
                  </a:lnTo>
                  <a:lnTo>
                    <a:pt x="55384" y="11074"/>
                  </a:lnTo>
                  <a:lnTo>
                    <a:pt x="66459" y="11074"/>
                  </a:lnTo>
                  <a:lnTo>
                    <a:pt x="66459" y="0"/>
                  </a:lnTo>
                  <a:close/>
                </a:path>
                <a:path w="365759" h="11429">
                  <a:moveTo>
                    <a:pt x="88607" y="0"/>
                  </a:moveTo>
                  <a:lnTo>
                    <a:pt x="77533" y="0"/>
                  </a:lnTo>
                  <a:lnTo>
                    <a:pt x="77533" y="11074"/>
                  </a:lnTo>
                  <a:lnTo>
                    <a:pt x="88607" y="11074"/>
                  </a:lnTo>
                  <a:lnTo>
                    <a:pt x="88607" y="0"/>
                  </a:lnTo>
                  <a:close/>
                </a:path>
                <a:path w="365759" h="11429">
                  <a:moveTo>
                    <a:pt x="110769" y="0"/>
                  </a:moveTo>
                  <a:lnTo>
                    <a:pt x="99695" y="0"/>
                  </a:lnTo>
                  <a:lnTo>
                    <a:pt x="99695" y="11074"/>
                  </a:lnTo>
                  <a:lnTo>
                    <a:pt x="110769" y="11074"/>
                  </a:lnTo>
                  <a:lnTo>
                    <a:pt x="110769" y="0"/>
                  </a:lnTo>
                  <a:close/>
                </a:path>
                <a:path w="365759" h="11429">
                  <a:moveTo>
                    <a:pt x="132918" y="0"/>
                  </a:moveTo>
                  <a:lnTo>
                    <a:pt x="121843" y="0"/>
                  </a:lnTo>
                  <a:lnTo>
                    <a:pt x="121843" y="11074"/>
                  </a:lnTo>
                  <a:lnTo>
                    <a:pt x="132918" y="11074"/>
                  </a:lnTo>
                  <a:lnTo>
                    <a:pt x="132918" y="0"/>
                  </a:lnTo>
                  <a:close/>
                </a:path>
                <a:path w="365759" h="11429">
                  <a:moveTo>
                    <a:pt x="166154" y="0"/>
                  </a:moveTo>
                  <a:lnTo>
                    <a:pt x="155079" y="0"/>
                  </a:lnTo>
                  <a:lnTo>
                    <a:pt x="155079" y="11074"/>
                  </a:lnTo>
                  <a:lnTo>
                    <a:pt x="166154" y="11074"/>
                  </a:lnTo>
                  <a:lnTo>
                    <a:pt x="166154" y="0"/>
                  </a:lnTo>
                  <a:close/>
                </a:path>
                <a:path w="365759" h="11429">
                  <a:moveTo>
                    <a:pt x="210451" y="0"/>
                  </a:moveTo>
                  <a:lnTo>
                    <a:pt x="199377" y="0"/>
                  </a:lnTo>
                  <a:lnTo>
                    <a:pt x="188302" y="0"/>
                  </a:lnTo>
                  <a:lnTo>
                    <a:pt x="177228" y="0"/>
                  </a:lnTo>
                  <a:lnTo>
                    <a:pt x="177228" y="11074"/>
                  </a:lnTo>
                  <a:lnTo>
                    <a:pt x="188302" y="11074"/>
                  </a:lnTo>
                  <a:lnTo>
                    <a:pt x="199377" y="11074"/>
                  </a:lnTo>
                  <a:lnTo>
                    <a:pt x="210451" y="11074"/>
                  </a:lnTo>
                  <a:lnTo>
                    <a:pt x="210451" y="0"/>
                  </a:lnTo>
                  <a:close/>
                </a:path>
                <a:path w="365759" h="11429">
                  <a:moveTo>
                    <a:pt x="232613" y="0"/>
                  </a:moveTo>
                  <a:lnTo>
                    <a:pt x="221538" y="0"/>
                  </a:lnTo>
                  <a:lnTo>
                    <a:pt x="221538" y="11074"/>
                  </a:lnTo>
                  <a:lnTo>
                    <a:pt x="232613" y="11074"/>
                  </a:lnTo>
                  <a:lnTo>
                    <a:pt x="232613" y="0"/>
                  </a:lnTo>
                  <a:close/>
                </a:path>
                <a:path w="365759" h="11429">
                  <a:moveTo>
                    <a:pt x="276923" y="0"/>
                  </a:moveTo>
                  <a:lnTo>
                    <a:pt x="265849" y="0"/>
                  </a:lnTo>
                  <a:lnTo>
                    <a:pt x="265849" y="11074"/>
                  </a:lnTo>
                  <a:lnTo>
                    <a:pt x="276923" y="11074"/>
                  </a:lnTo>
                  <a:lnTo>
                    <a:pt x="276923" y="0"/>
                  </a:lnTo>
                  <a:close/>
                </a:path>
                <a:path w="365759" h="11429">
                  <a:moveTo>
                    <a:pt x="299072" y="0"/>
                  </a:moveTo>
                  <a:lnTo>
                    <a:pt x="287997" y="0"/>
                  </a:lnTo>
                  <a:lnTo>
                    <a:pt x="287997" y="11074"/>
                  </a:lnTo>
                  <a:lnTo>
                    <a:pt x="299072" y="11074"/>
                  </a:lnTo>
                  <a:lnTo>
                    <a:pt x="299072" y="0"/>
                  </a:lnTo>
                  <a:close/>
                </a:path>
                <a:path w="365759" h="11429">
                  <a:moveTo>
                    <a:pt x="365531" y="0"/>
                  </a:moveTo>
                  <a:lnTo>
                    <a:pt x="354457" y="0"/>
                  </a:lnTo>
                  <a:lnTo>
                    <a:pt x="354457" y="11074"/>
                  </a:lnTo>
                  <a:lnTo>
                    <a:pt x="365531" y="11074"/>
                  </a:lnTo>
                  <a:lnTo>
                    <a:pt x="36553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/>
            <p:cNvSpPr/>
            <p:nvPr/>
          </p:nvSpPr>
          <p:spPr>
            <a:xfrm>
              <a:off x="479628" y="4541024"/>
              <a:ext cx="166370" cy="0"/>
            </a:xfrm>
            <a:custGeom>
              <a:avLst/>
              <a:gdLst/>
              <a:ahLst/>
              <a:cxnLst/>
              <a:rect l="l" t="t" r="r" b="b"/>
              <a:pathLst>
                <a:path w="166370">
                  <a:moveTo>
                    <a:pt x="0" y="0"/>
                  </a:moveTo>
                  <a:lnTo>
                    <a:pt x="166154" y="0"/>
                  </a:lnTo>
                </a:path>
              </a:pathLst>
            </a:custGeom>
            <a:ln w="11074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/>
            <p:cNvSpPr/>
            <p:nvPr/>
          </p:nvSpPr>
          <p:spPr>
            <a:xfrm>
              <a:off x="91935" y="4535487"/>
              <a:ext cx="631825" cy="44450"/>
            </a:xfrm>
            <a:custGeom>
              <a:avLst/>
              <a:gdLst/>
              <a:ahLst/>
              <a:cxnLst/>
              <a:rect l="l" t="t" r="r" b="b"/>
              <a:pathLst>
                <a:path w="631825" h="44450">
                  <a:moveTo>
                    <a:pt x="44297" y="22161"/>
                  </a:moveTo>
                  <a:lnTo>
                    <a:pt x="33223" y="22161"/>
                  </a:lnTo>
                  <a:lnTo>
                    <a:pt x="33223" y="11074"/>
                  </a:lnTo>
                  <a:lnTo>
                    <a:pt x="22148" y="11074"/>
                  </a:lnTo>
                  <a:lnTo>
                    <a:pt x="22148" y="22161"/>
                  </a:lnTo>
                  <a:lnTo>
                    <a:pt x="11074" y="22161"/>
                  </a:lnTo>
                  <a:lnTo>
                    <a:pt x="11074" y="11074"/>
                  </a:lnTo>
                  <a:lnTo>
                    <a:pt x="0" y="11074"/>
                  </a:lnTo>
                  <a:lnTo>
                    <a:pt x="0" y="22161"/>
                  </a:lnTo>
                  <a:lnTo>
                    <a:pt x="0" y="33248"/>
                  </a:lnTo>
                  <a:lnTo>
                    <a:pt x="11074" y="33248"/>
                  </a:lnTo>
                  <a:lnTo>
                    <a:pt x="22148" y="33248"/>
                  </a:lnTo>
                  <a:lnTo>
                    <a:pt x="33223" y="33248"/>
                  </a:lnTo>
                  <a:lnTo>
                    <a:pt x="44297" y="33248"/>
                  </a:lnTo>
                  <a:lnTo>
                    <a:pt x="44297" y="22161"/>
                  </a:lnTo>
                  <a:close/>
                </a:path>
                <a:path w="631825" h="44450">
                  <a:moveTo>
                    <a:pt x="55384" y="22161"/>
                  </a:moveTo>
                  <a:lnTo>
                    <a:pt x="44310" y="22161"/>
                  </a:lnTo>
                  <a:lnTo>
                    <a:pt x="44310" y="33248"/>
                  </a:lnTo>
                  <a:lnTo>
                    <a:pt x="55384" y="33248"/>
                  </a:lnTo>
                  <a:lnTo>
                    <a:pt x="55384" y="22161"/>
                  </a:lnTo>
                  <a:close/>
                </a:path>
                <a:path w="631825" h="44450">
                  <a:moveTo>
                    <a:pt x="77533" y="33235"/>
                  </a:moveTo>
                  <a:lnTo>
                    <a:pt x="66459" y="33235"/>
                  </a:lnTo>
                  <a:lnTo>
                    <a:pt x="66459" y="44310"/>
                  </a:lnTo>
                  <a:lnTo>
                    <a:pt x="77533" y="44310"/>
                  </a:lnTo>
                  <a:lnTo>
                    <a:pt x="77533" y="33235"/>
                  </a:lnTo>
                  <a:close/>
                </a:path>
                <a:path w="631825" h="44450">
                  <a:moveTo>
                    <a:pt x="77533" y="11074"/>
                  </a:moveTo>
                  <a:lnTo>
                    <a:pt x="66459" y="11074"/>
                  </a:lnTo>
                  <a:lnTo>
                    <a:pt x="55384" y="11074"/>
                  </a:lnTo>
                  <a:lnTo>
                    <a:pt x="55384" y="22161"/>
                  </a:lnTo>
                  <a:lnTo>
                    <a:pt x="66459" y="22161"/>
                  </a:lnTo>
                  <a:lnTo>
                    <a:pt x="77533" y="22161"/>
                  </a:lnTo>
                  <a:lnTo>
                    <a:pt x="77533" y="11074"/>
                  </a:lnTo>
                  <a:close/>
                </a:path>
                <a:path w="631825" h="44450">
                  <a:moveTo>
                    <a:pt x="121843" y="33235"/>
                  </a:moveTo>
                  <a:lnTo>
                    <a:pt x="110769" y="33235"/>
                  </a:lnTo>
                  <a:lnTo>
                    <a:pt x="99695" y="33235"/>
                  </a:lnTo>
                  <a:lnTo>
                    <a:pt x="99695" y="44310"/>
                  </a:lnTo>
                  <a:lnTo>
                    <a:pt x="110769" y="44310"/>
                  </a:lnTo>
                  <a:lnTo>
                    <a:pt x="121843" y="44310"/>
                  </a:lnTo>
                  <a:lnTo>
                    <a:pt x="121843" y="33235"/>
                  </a:lnTo>
                  <a:close/>
                </a:path>
                <a:path w="631825" h="44450">
                  <a:moveTo>
                    <a:pt x="155054" y="11074"/>
                  </a:moveTo>
                  <a:lnTo>
                    <a:pt x="143992" y="11074"/>
                  </a:lnTo>
                  <a:lnTo>
                    <a:pt x="132918" y="11074"/>
                  </a:lnTo>
                  <a:lnTo>
                    <a:pt x="121843" y="11074"/>
                  </a:lnTo>
                  <a:lnTo>
                    <a:pt x="110769" y="11074"/>
                  </a:lnTo>
                  <a:lnTo>
                    <a:pt x="110769" y="22161"/>
                  </a:lnTo>
                  <a:lnTo>
                    <a:pt x="121843" y="22161"/>
                  </a:lnTo>
                  <a:lnTo>
                    <a:pt x="132918" y="22161"/>
                  </a:lnTo>
                  <a:lnTo>
                    <a:pt x="132918" y="33235"/>
                  </a:lnTo>
                  <a:lnTo>
                    <a:pt x="132918" y="44310"/>
                  </a:lnTo>
                  <a:lnTo>
                    <a:pt x="143992" y="44310"/>
                  </a:lnTo>
                  <a:lnTo>
                    <a:pt x="155054" y="44310"/>
                  </a:lnTo>
                  <a:lnTo>
                    <a:pt x="155054" y="33235"/>
                  </a:lnTo>
                  <a:lnTo>
                    <a:pt x="143992" y="33235"/>
                  </a:lnTo>
                  <a:lnTo>
                    <a:pt x="143992" y="22161"/>
                  </a:lnTo>
                  <a:lnTo>
                    <a:pt x="155054" y="22161"/>
                  </a:lnTo>
                  <a:lnTo>
                    <a:pt x="155054" y="11074"/>
                  </a:lnTo>
                  <a:close/>
                </a:path>
                <a:path w="631825" h="44450">
                  <a:moveTo>
                    <a:pt x="188302" y="11074"/>
                  </a:moveTo>
                  <a:lnTo>
                    <a:pt x="177228" y="11074"/>
                  </a:lnTo>
                  <a:lnTo>
                    <a:pt x="166154" y="11074"/>
                  </a:lnTo>
                  <a:lnTo>
                    <a:pt x="155079" y="11074"/>
                  </a:lnTo>
                  <a:lnTo>
                    <a:pt x="155079" y="22161"/>
                  </a:lnTo>
                  <a:lnTo>
                    <a:pt x="155079" y="33235"/>
                  </a:lnTo>
                  <a:lnTo>
                    <a:pt x="155079" y="44310"/>
                  </a:lnTo>
                  <a:lnTo>
                    <a:pt x="166154" y="44310"/>
                  </a:lnTo>
                  <a:lnTo>
                    <a:pt x="177228" y="44310"/>
                  </a:lnTo>
                  <a:lnTo>
                    <a:pt x="177228" y="33235"/>
                  </a:lnTo>
                  <a:lnTo>
                    <a:pt x="166154" y="33235"/>
                  </a:lnTo>
                  <a:lnTo>
                    <a:pt x="166154" y="22161"/>
                  </a:lnTo>
                  <a:lnTo>
                    <a:pt x="177228" y="22161"/>
                  </a:lnTo>
                  <a:lnTo>
                    <a:pt x="188302" y="22161"/>
                  </a:lnTo>
                  <a:lnTo>
                    <a:pt x="188302" y="11074"/>
                  </a:lnTo>
                  <a:close/>
                </a:path>
                <a:path w="631825" h="44450">
                  <a:moveTo>
                    <a:pt x="210451" y="22161"/>
                  </a:moveTo>
                  <a:lnTo>
                    <a:pt x="199377" y="22161"/>
                  </a:lnTo>
                  <a:lnTo>
                    <a:pt x="199377" y="33248"/>
                  </a:lnTo>
                  <a:lnTo>
                    <a:pt x="210451" y="33248"/>
                  </a:lnTo>
                  <a:lnTo>
                    <a:pt x="210451" y="22161"/>
                  </a:lnTo>
                  <a:close/>
                </a:path>
                <a:path w="631825" h="44450">
                  <a:moveTo>
                    <a:pt x="265836" y="22161"/>
                  </a:moveTo>
                  <a:lnTo>
                    <a:pt x="254762" y="22161"/>
                  </a:lnTo>
                  <a:lnTo>
                    <a:pt x="254762" y="11074"/>
                  </a:lnTo>
                  <a:lnTo>
                    <a:pt x="243687" y="11074"/>
                  </a:lnTo>
                  <a:lnTo>
                    <a:pt x="232613" y="11074"/>
                  </a:lnTo>
                  <a:lnTo>
                    <a:pt x="232613" y="22161"/>
                  </a:lnTo>
                  <a:lnTo>
                    <a:pt x="243687" y="22161"/>
                  </a:lnTo>
                  <a:lnTo>
                    <a:pt x="243687" y="33235"/>
                  </a:lnTo>
                  <a:lnTo>
                    <a:pt x="232613" y="33235"/>
                  </a:lnTo>
                  <a:lnTo>
                    <a:pt x="232613" y="22161"/>
                  </a:lnTo>
                  <a:lnTo>
                    <a:pt x="221538" y="22161"/>
                  </a:lnTo>
                  <a:lnTo>
                    <a:pt x="210464" y="22161"/>
                  </a:lnTo>
                  <a:lnTo>
                    <a:pt x="210464" y="33235"/>
                  </a:lnTo>
                  <a:lnTo>
                    <a:pt x="210464" y="44310"/>
                  </a:lnTo>
                  <a:lnTo>
                    <a:pt x="221538" y="44310"/>
                  </a:lnTo>
                  <a:lnTo>
                    <a:pt x="232613" y="44310"/>
                  </a:lnTo>
                  <a:lnTo>
                    <a:pt x="243687" y="44310"/>
                  </a:lnTo>
                  <a:lnTo>
                    <a:pt x="243687" y="33248"/>
                  </a:lnTo>
                  <a:lnTo>
                    <a:pt x="254762" y="33248"/>
                  </a:lnTo>
                  <a:lnTo>
                    <a:pt x="265836" y="33248"/>
                  </a:lnTo>
                  <a:lnTo>
                    <a:pt x="265836" y="22161"/>
                  </a:lnTo>
                  <a:close/>
                </a:path>
                <a:path w="631825" h="44450">
                  <a:moveTo>
                    <a:pt x="287997" y="11074"/>
                  </a:moveTo>
                  <a:lnTo>
                    <a:pt x="276923" y="11074"/>
                  </a:lnTo>
                  <a:lnTo>
                    <a:pt x="276923" y="22161"/>
                  </a:lnTo>
                  <a:lnTo>
                    <a:pt x="276923" y="33248"/>
                  </a:lnTo>
                  <a:lnTo>
                    <a:pt x="287997" y="33248"/>
                  </a:lnTo>
                  <a:lnTo>
                    <a:pt x="287997" y="22161"/>
                  </a:lnTo>
                  <a:lnTo>
                    <a:pt x="287997" y="11074"/>
                  </a:lnTo>
                  <a:close/>
                </a:path>
                <a:path w="631825" h="44450">
                  <a:moveTo>
                    <a:pt x="321221" y="11074"/>
                  </a:moveTo>
                  <a:lnTo>
                    <a:pt x="310146" y="11074"/>
                  </a:lnTo>
                  <a:lnTo>
                    <a:pt x="299072" y="11074"/>
                  </a:lnTo>
                  <a:lnTo>
                    <a:pt x="299072" y="22161"/>
                  </a:lnTo>
                  <a:lnTo>
                    <a:pt x="310146" y="22161"/>
                  </a:lnTo>
                  <a:lnTo>
                    <a:pt x="310146" y="33248"/>
                  </a:lnTo>
                  <a:lnTo>
                    <a:pt x="321221" y="33248"/>
                  </a:lnTo>
                  <a:lnTo>
                    <a:pt x="321221" y="22161"/>
                  </a:lnTo>
                  <a:lnTo>
                    <a:pt x="321221" y="11074"/>
                  </a:lnTo>
                  <a:close/>
                </a:path>
                <a:path w="631825" h="44450">
                  <a:moveTo>
                    <a:pt x="365531" y="22161"/>
                  </a:moveTo>
                  <a:lnTo>
                    <a:pt x="354457" y="22161"/>
                  </a:lnTo>
                  <a:lnTo>
                    <a:pt x="354457" y="11074"/>
                  </a:lnTo>
                  <a:lnTo>
                    <a:pt x="343382" y="11074"/>
                  </a:lnTo>
                  <a:lnTo>
                    <a:pt x="332308" y="11074"/>
                  </a:lnTo>
                  <a:lnTo>
                    <a:pt x="332308" y="22161"/>
                  </a:lnTo>
                  <a:lnTo>
                    <a:pt x="343382" y="22161"/>
                  </a:lnTo>
                  <a:lnTo>
                    <a:pt x="343382" y="33248"/>
                  </a:lnTo>
                  <a:lnTo>
                    <a:pt x="354457" y="33248"/>
                  </a:lnTo>
                  <a:lnTo>
                    <a:pt x="365531" y="33248"/>
                  </a:lnTo>
                  <a:lnTo>
                    <a:pt x="365531" y="22161"/>
                  </a:lnTo>
                  <a:close/>
                </a:path>
                <a:path w="631825" h="44450">
                  <a:moveTo>
                    <a:pt x="387692" y="22161"/>
                  </a:moveTo>
                  <a:lnTo>
                    <a:pt x="376618" y="22161"/>
                  </a:lnTo>
                  <a:lnTo>
                    <a:pt x="376618" y="33248"/>
                  </a:lnTo>
                  <a:lnTo>
                    <a:pt x="387692" y="33248"/>
                  </a:lnTo>
                  <a:lnTo>
                    <a:pt x="387692" y="22161"/>
                  </a:lnTo>
                  <a:close/>
                </a:path>
                <a:path w="631825" h="44450">
                  <a:moveTo>
                    <a:pt x="409841" y="22161"/>
                  </a:moveTo>
                  <a:lnTo>
                    <a:pt x="398767" y="22161"/>
                  </a:lnTo>
                  <a:lnTo>
                    <a:pt x="398767" y="33248"/>
                  </a:lnTo>
                  <a:lnTo>
                    <a:pt x="409841" y="33248"/>
                  </a:lnTo>
                  <a:lnTo>
                    <a:pt x="409841" y="22161"/>
                  </a:lnTo>
                  <a:close/>
                </a:path>
                <a:path w="631825" h="44450">
                  <a:moveTo>
                    <a:pt x="431990" y="22161"/>
                  </a:moveTo>
                  <a:lnTo>
                    <a:pt x="420916" y="22161"/>
                  </a:lnTo>
                  <a:lnTo>
                    <a:pt x="420916" y="33248"/>
                  </a:lnTo>
                  <a:lnTo>
                    <a:pt x="431990" y="33248"/>
                  </a:lnTo>
                  <a:lnTo>
                    <a:pt x="431990" y="22161"/>
                  </a:lnTo>
                  <a:close/>
                </a:path>
                <a:path w="631825" h="44450">
                  <a:moveTo>
                    <a:pt x="454152" y="11074"/>
                  </a:moveTo>
                  <a:lnTo>
                    <a:pt x="443077" y="11074"/>
                  </a:lnTo>
                  <a:lnTo>
                    <a:pt x="432003" y="11074"/>
                  </a:lnTo>
                  <a:lnTo>
                    <a:pt x="432003" y="22161"/>
                  </a:lnTo>
                  <a:lnTo>
                    <a:pt x="443077" y="22161"/>
                  </a:lnTo>
                  <a:lnTo>
                    <a:pt x="454152" y="22161"/>
                  </a:lnTo>
                  <a:lnTo>
                    <a:pt x="454152" y="11074"/>
                  </a:lnTo>
                  <a:close/>
                </a:path>
                <a:path w="631825" h="44450">
                  <a:moveTo>
                    <a:pt x="476300" y="22161"/>
                  </a:moveTo>
                  <a:lnTo>
                    <a:pt x="465226" y="22161"/>
                  </a:lnTo>
                  <a:lnTo>
                    <a:pt x="454152" y="22161"/>
                  </a:lnTo>
                  <a:lnTo>
                    <a:pt x="454152" y="33248"/>
                  </a:lnTo>
                  <a:lnTo>
                    <a:pt x="465226" y="33248"/>
                  </a:lnTo>
                  <a:lnTo>
                    <a:pt x="476300" y="33248"/>
                  </a:lnTo>
                  <a:lnTo>
                    <a:pt x="476300" y="22161"/>
                  </a:lnTo>
                  <a:close/>
                </a:path>
                <a:path w="631825" h="44450">
                  <a:moveTo>
                    <a:pt x="487375" y="11074"/>
                  </a:moveTo>
                  <a:lnTo>
                    <a:pt x="476300" y="11074"/>
                  </a:lnTo>
                  <a:lnTo>
                    <a:pt x="476300" y="22161"/>
                  </a:lnTo>
                  <a:lnTo>
                    <a:pt x="487375" y="22161"/>
                  </a:lnTo>
                  <a:lnTo>
                    <a:pt x="487375" y="11074"/>
                  </a:lnTo>
                  <a:close/>
                </a:path>
                <a:path w="631825" h="44450">
                  <a:moveTo>
                    <a:pt x="542759" y="22161"/>
                  </a:moveTo>
                  <a:lnTo>
                    <a:pt x="531685" y="22161"/>
                  </a:lnTo>
                  <a:lnTo>
                    <a:pt x="520611" y="22161"/>
                  </a:lnTo>
                  <a:lnTo>
                    <a:pt x="520611" y="11074"/>
                  </a:lnTo>
                  <a:lnTo>
                    <a:pt x="509536" y="11074"/>
                  </a:lnTo>
                  <a:lnTo>
                    <a:pt x="509536" y="22161"/>
                  </a:lnTo>
                  <a:lnTo>
                    <a:pt x="498462" y="22161"/>
                  </a:lnTo>
                  <a:lnTo>
                    <a:pt x="498462" y="11074"/>
                  </a:lnTo>
                  <a:lnTo>
                    <a:pt x="487387" y="11074"/>
                  </a:lnTo>
                  <a:lnTo>
                    <a:pt x="487387" y="22161"/>
                  </a:lnTo>
                  <a:lnTo>
                    <a:pt x="487387" y="33248"/>
                  </a:lnTo>
                  <a:lnTo>
                    <a:pt x="542759" y="33248"/>
                  </a:lnTo>
                  <a:lnTo>
                    <a:pt x="542759" y="22161"/>
                  </a:lnTo>
                  <a:close/>
                </a:path>
                <a:path w="631825" h="44450">
                  <a:moveTo>
                    <a:pt x="598144" y="11074"/>
                  </a:moveTo>
                  <a:lnTo>
                    <a:pt x="587070" y="11074"/>
                  </a:lnTo>
                  <a:lnTo>
                    <a:pt x="587070" y="22161"/>
                  </a:lnTo>
                  <a:lnTo>
                    <a:pt x="575995" y="22161"/>
                  </a:lnTo>
                  <a:lnTo>
                    <a:pt x="564921" y="22161"/>
                  </a:lnTo>
                  <a:lnTo>
                    <a:pt x="564921" y="11074"/>
                  </a:lnTo>
                  <a:lnTo>
                    <a:pt x="553847" y="11074"/>
                  </a:lnTo>
                  <a:lnTo>
                    <a:pt x="542772" y="11074"/>
                  </a:lnTo>
                  <a:lnTo>
                    <a:pt x="542772" y="22161"/>
                  </a:lnTo>
                  <a:lnTo>
                    <a:pt x="542772" y="33248"/>
                  </a:lnTo>
                  <a:lnTo>
                    <a:pt x="598144" y="33248"/>
                  </a:lnTo>
                  <a:lnTo>
                    <a:pt x="598144" y="22161"/>
                  </a:lnTo>
                  <a:lnTo>
                    <a:pt x="598144" y="11074"/>
                  </a:lnTo>
                  <a:close/>
                </a:path>
                <a:path w="631825" h="44450">
                  <a:moveTo>
                    <a:pt x="631380" y="0"/>
                  </a:moveTo>
                  <a:lnTo>
                    <a:pt x="620306" y="0"/>
                  </a:lnTo>
                  <a:lnTo>
                    <a:pt x="609231" y="0"/>
                  </a:lnTo>
                  <a:lnTo>
                    <a:pt x="609231" y="11074"/>
                  </a:lnTo>
                  <a:lnTo>
                    <a:pt x="609231" y="22161"/>
                  </a:lnTo>
                  <a:lnTo>
                    <a:pt x="620306" y="22161"/>
                  </a:lnTo>
                  <a:lnTo>
                    <a:pt x="631380" y="22161"/>
                  </a:lnTo>
                  <a:lnTo>
                    <a:pt x="631380" y="11074"/>
                  </a:lnTo>
                  <a:lnTo>
                    <a:pt x="6313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91935" y="4568723"/>
              <a:ext cx="620395" cy="33655"/>
            </a:xfrm>
            <a:custGeom>
              <a:avLst/>
              <a:gdLst/>
              <a:ahLst/>
              <a:cxnLst/>
              <a:rect l="l" t="t" r="r" b="b"/>
              <a:pathLst>
                <a:path w="620395" h="33654">
                  <a:moveTo>
                    <a:pt x="44297" y="22148"/>
                  </a:moveTo>
                  <a:lnTo>
                    <a:pt x="33223" y="22148"/>
                  </a:lnTo>
                  <a:lnTo>
                    <a:pt x="22148" y="22148"/>
                  </a:lnTo>
                  <a:lnTo>
                    <a:pt x="11074" y="22148"/>
                  </a:lnTo>
                  <a:lnTo>
                    <a:pt x="0" y="22148"/>
                  </a:lnTo>
                  <a:lnTo>
                    <a:pt x="0" y="33223"/>
                  </a:lnTo>
                  <a:lnTo>
                    <a:pt x="11074" y="33223"/>
                  </a:lnTo>
                  <a:lnTo>
                    <a:pt x="22148" y="33223"/>
                  </a:lnTo>
                  <a:lnTo>
                    <a:pt x="33223" y="33223"/>
                  </a:lnTo>
                  <a:lnTo>
                    <a:pt x="44297" y="33223"/>
                  </a:lnTo>
                  <a:lnTo>
                    <a:pt x="44297" y="22148"/>
                  </a:lnTo>
                  <a:close/>
                </a:path>
                <a:path w="620395" h="33654">
                  <a:moveTo>
                    <a:pt x="77533" y="22148"/>
                  </a:moveTo>
                  <a:lnTo>
                    <a:pt x="66459" y="22148"/>
                  </a:lnTo>
                  <a:lnTo>
                    <a:pt x="55384" y="22148"/>
                  </a:lnTo>
                  <a:lnTo>
                    <a:pt x="44310" y="22148"/>
                  </a:lnTo>
                  <a:lnTo>
                    <a:pt x="44310" y="33223"/>
                  </a:lnTo>
                  <a:lnTo>
                    <a:pt x="55384" y="33223"/>
                  </a:lnTo>
                  <a:lnTo>
                    <a:pt x="66459" y="33223"/>
                  </a:lnTo>
                  <a:lnTo>
                    <a:pt x="77533" y="33223"/>
                  </a:lnTo>
                  <a:lnTo>
                    <a:pt x="77533" y="22148"/>
                  </a:lnTo>
                  <a:close/>
                </a:path>
                <a:path w="620395" h="33654">
                  <a:moveTo>
                    <a:pt x="99682" y="11074"/>
                  </a:moveTo>
                  <a:lnTo>
                    <a:pt x="88607" y="11074"/>
                  </a:lnTo>
                  <a:lnTo>
                    <a:pt x="88607" y="22148"/>
                  </a:lnTo>
                  <a:lnTo>
                    <a:pt x="88607" y="33223"/>
                  </a:lnTo>
                  <a:lnTo>
                    <a:pt x="99682" y="33223"/>
                  </a:lnTo>
                  <a:lnTo>
                    <a:pt x="99682" y="22161"/>
                  </a:lnTo>
                  <a:lnTo>
                    <a:pt x="99682" y="11074"/>
                  </a:lnTo>
                  <a:close/>
                </a:path>
                <a:path w="620395" h="33654">
                  <a:moveTo>
                    <a:pt x="143992" y="11074"/>
                  </a:moveTo>
                  <a:lnTo>
                    <a:pt x="132918" y="11074"/>
                  </a:lnTo>
                  <a:lnTo>
                    <a:pt x="121843" y="11074"/>
                  </a:lnTo>
                  <a:lnTo>
                    <a:pt x="121843" y="22148"/>
                  </a:lnTo>
                  <a:lnTo>
                    <a:pt x="110769" y="22148"/>
                  </a:lnTo>
                  <a:lnTo>
                    <a:pt x="110769" y="11074"/>
                  </a:lnTo>
                  <a:lnTo>
                    <a:pt x="99695" y="11074"/>
                  </a:lnTo>
                  <a:lnTo>
                    <a:pt x="99695" y="22161"/>
                  </a:lnTo>
                  <a:lnTo>
                    <a:pt x="110769" y="22161"/>
                  </a:lnTo>
                  <a:lnTo>
                    <a:pt x="110769" y="33223"/>
                  </a:lnTo>
                  <a:lnTo>
                    <a:pt x="121843" y="33223"/>
                  </a:lnTo>
                  <a:lnTo>
                    <a:pt x="121843" y="22161"/>
                  </a:lnTo>
                  <a:lnTo>
                    <a:pt x="132918" y="22161"/>
                  </a:lnTo>
                  <a:lnTo>
                    <a:pt x="132918" y="33223"/>
                  </a:lnTo>
                  <a:lnTo>
                    <a:pt x="143992" y="33223"/>
                  </a:lnTo>
                  <a:lnTo>
                    <a:pt x="143992" y="22161"/>
                  </a:lnTo>
                  <a:lnTo>
                    <a:pt x="143992" y="11074"/>
                  </a:lnTo>
                  <a:close/>
                </a:path>
                <a:path w="620395" h="33654">
                  <a:moveTo>
                    <a:pt x="166154" y="11074"/>
                  </a:moveTo>
                  <a:lnTo>
                    <a:pt x="155079" y="11074"/>
                  </a:lnTo>
                  <a:lnTo>
                    <a:pt x="155079" y="22161"/>
                  </a:lnTo>
                  <a:lnTo>
                    <a:pt x="166154" y="22161"/>
                  </a:lnTo>
                  <a:lnTo>
                    <a:pt x="166154" y="11074"/>
                  </a:lnTo>
                  <a:close/>
                </a:path>
                <a:path w="620395" h="33654">
                  <a:moveTo>
                    <a:pt x="210451" y="22148"/>
                  </a:moveTo>
                  <a:lnTo>
                    <a:pt x="199377" y="22148"/>
                  </a:lnTo>
                  <a:lnTo>
                    <a:pt x="199377" y="11074"/>
                  </a:lnTo>
                  <a:lnTo>
                    <a:pt x="188302" y="11074"/>
                  </a:lnTo>
                  <a:lnTo>
                    <a:pt x="188302" y="22148"/>
                  </a:lnTo>
                  <a:lnTo>
                    <a:pt x="188302" y="33223"/>
                  </a:lnTo>
                  <a:lnTo>
                    <a:pt x="199377" y="33223"/>
                  </a:lnTo>
                  <a:lnTo>
                    <a:pt x="210451" y="33223"/>
                  </a:lnTo>
                  <a:lnTo>
                    <a:pt x="210451" y="22148"/>
                  </a:lnTo>
                  <a:close/>
                </a:path>
                <a:path w="620395" h="33654">
                  <a:moveTo>
                    <a:pt x="254762" y="0"/>
                  </a:moveTo>
                  <a:lnTo>
                    <a:pt x="243687" y="0"/>
                  </a:lnTo>
                  <a:lnTo>
                    <a:pt x="232613" y="0"/>
                  </a:lnTo>
                  <a:lnTo>
                    <a:pt x="232613" y="11074"/>
                  </a:lnTo>
                  <a:lnTo>
                    <a:pt x="243687" y="11074"/>
                  </a:lnTo>
                  <a:lnTo>
                    <a:pt x="254762" y="11074"/>
                  </a:lnTo>
                  <a:lnTo>
                    <a:pt x="254762" y="0"/>
                  </a:lnTo>
                  <a:close/>
                </a:path>
                <a:path w="620395" h="33654">
                  <a:moveTo>
                    <a:pt x="265836" y="22148"/>
                  </a:moveTo>
                  <a:lnTo>
                    <a:pt x="254762" y="22148"/>
                  </a:lnTo>
                  <a:lnTo>
                    <a:pt x="254762" y="33223"/>
                  </a:lnTo>
                  <a:lnTo>
                    <a:pt x="265836" y="33223"/>
                  </a:lnTo>
                  <a:lnTo>
                    <a:pt x="265836" y="22148"/>
                  </a:lnTo>
                  <a:close/>
                </a:path>
                <a:path w="620395" h="33654">
                  <a:moveTo>
                    <a:pt x="276923" y="22148"/>
                  </a:moveTo>
                  <a:lnTo>
                    <a:pt x="265849" y="22148"/>
                  </a:lnTo>
                  <a:lnTo>
                    <a:pt x="265849" y="33223"/>
                  </a:lnTo>
                  <a:lnTo>
                    <a:pt x="276923" y="33223"/>
                  </a:lnTo>
                  <a:lnTo>
                    <a:pt x="276923" y="22148"/>
                  </a:lnTo>
                  <a:close/>
                </a:path>
                <a:path w="620395" h="33654">
                  <a:moveTo>
                    <a:pt x="321221" y="22148"/>
                  </a:moveTo>
                  <a:lnTo>
                    <a:pt x="310146" y="22148"/>
                  </a:lnTo>
                  <a:lnTo>
                    <a:pt x="310146" y="33223"/>
                  </a:lnTo>
                  <a:lnTo>
                    <a:pt x="321221" y="33223"/>
                  </a:lnTo>
                  <a:lnTo>
                    <a:pt x="321221" y="22148"/>
                  </a:lnTo>
                  <a:close/>
                </a:path>
                <a:path w="620395" h="33654">
                  <a:moveTo>
                    <a:pt x="321221" y="0"/>
                  </a:moveTo>
                  <a:lnTo>
                    <a:pt x="310146" y="0"/>
                  </a:lnTo>
                  <a:lnTo>
                    <a:pt x="299072" y="0"/>
                  </a:lnTo>
                  <a:lnTo>
                    <a:pt x="287997" y="0"/>
                  </a:lnTo>
                  <a:lnTo>
                    <a:pt x="287997" y="11074"/>
                  </a:lnTo>
                  <a:lnTo>
                    <a:pt x="287997" y="22148"/>
                  </a:lnTo>
                  <a:lnTo>
                    <a:pt x="287997" y="33223"/>
                  </a:lnTo>
                  <a:lnTo>
                    <a:pt x="299072" y="33223"/>
                  </a:lnTo>
                  <a:lnTo>
                    <a:pt x="299072" y="22161"/>
                  </a:lnTo>
                  <a:lnTo>
                    <a:pt x="299072" y="11074"/>
                  </a:lnTo>
                  <a:lnTo>
                    <a:pt x="310146" y="11074"/>
                  </a:lnTo>
                  <a:lnTo>
                    <a:pt x="321221" y="11074"/>
                  </a:lnTo>
                  <a:lnTo>
                    <a:pt x="321221" y="0"/>
                  </a:lnTo>
                  <a:close/>
                </a:path>
                <a:path w="620395" h="33654">
                  <a:moveTo>
                    <a:pt x="354457" y="0"/>
                  </a:moveTo>
                  <a:lnTo>
                    <a:pt x="343382" y="0"/>
                  </a:lnTo>
                  <a:lnTo>
                    <a:pt x="332308" y="0"/>
                  </a:lnTo>
                  <a:lnTo>
                    <a:pt x="321233" y="0"/>
                  </a:lnTo>
                  <a:lnTo>
                    <a:pt x="321233" y="11074"/>
                  </a:lnTo>
                  <a:lnTo>
                    <a:pt x="332308" y="11074"/>
                  </a:lnTo>
                  <a:lnTo>
                    <a:pt x="332308" y="22148"/>
                  </a:lnTo>
                  <a:lnTo>
                    <a:pt x="332308" y="33223"/>
                  </a:lnTo>
                  <a:lnTo>
                    <a:pt x="343382" y="33223"/>
                  </a:lnTo>
                  <a:lnTo>
                    <a:pt x="354457" y="33223"/>
                  </a:lnTo>
                  <a:lnTo>
                    <a:pt x="354457" y="22161"/>
                  </a:lnTo>
                  <a:lnTo>
                    <a:pt x="354457" y="11074"/>
                  </a:lnTo>
                  <a:lnTo>
                    <a:pt x="354457" y="0"/>
                  </a:lnTo>
                  <a:close/>
                </a:path>
                <a:path w="620395" h="33654">
                  <a:moveTo>
                    <a:pt x="376605" y="22148"/>
                  </a:moveTo>
                  <a:lnTo>
                    <a:pt x="365531" y="22148"/>
                  </a:lnTo>
                  <a:lnTo>
                    <a:pt x="365531" y="33223"/>
                  </a:lnTo>
                  <a:lnTo>
                    <a:pt x="376605" y="33223"/>
                  </a:lnTo>
                  <a:lnTo>
                    <a:pt x="376605" y="22148"/>
                  </a:lnTo>
                  <a:close/>
                </a:path>
                <a:path w="620395" h="33654">
                  <a:moveTo>
                    <a:pt x="431990" y="11074"/>
                  </a:moveTo>
                  <a:lnTo>
                    <a:pt x="420916" y="11074"/>
                  </a:lnTo>
                  <a:lnTo>
                    <a:pt x="420916" y="0"/>
                  </a:lnTo>
                  <a:lnTo>
                    <a:pt x="409841" y="0"/>
                  </a:lnTo>
                  <a:lnTo>
                    <a:pt x="398767" y="0"/>
                  </a:lnTo>
                  <a:lnTo>
                    <a:pt x="398767" y="11074"/>
                  </a:lnTo>
                  <a:lnTo>
                    <a:pt x="409841" y="11074"/>
                  </a:lnTo>
                  <a:lnTo>
                    <a:pt x="409841" y="22148"/>
                  </a:lnTo>
                  <a:lnTo>
                    <a:pt x="398767" y="22148"/>
                  </a:lnTo>
                  <a:lnTo>
                    <a:pt x="387692" y="22148"/>
                  </a:lnTo>
                  <a:lnTo>
                    <a:pt x="376618" y="22148"/>
                  </a:lnTo>
                  <a:lnTo>
                    <a:pt x="376618" y="33223"/>
                  </a:lnTo>
                  <a:lnTo>
                    <a:pt x="387692" y="33223"/>
                  </a:lnTo>
                  <a:lnTo>
                    <a:pt x="398767" y="33223"/>
                  </a:lnTo>
                  <a:lnTo>
                    <a:pt x="409841" y="33223"/>
                  </a:lnTo>
                  <a:lnTo>
                    <a:pt x="409841" y="22161"/>
                  </a:lnTo>
                  <a:lnTo>
                    <a:pt x="420916" y="22161"/>
                  </a:lnTo>
                  <a:lnTo>
                    <a:pt x="420916" y="33223"/>
                  </a:lnTo>
                  <a:lnTo>
                    <a:pt x="431990" y="33223"/>
                  </a:lnTo>
                  <a:lnTo>
                    <a:pt x="431990" y="22161"/>
                  </a:lnTo>
                  <a:lnTo>
                    <a:pt x="431990" y="11074"/>
                  </a:lnTo>
                  <a:close/>
                </a:path>
                <a:path w="620395" h="33654">
                  <a:moveTo>
                    <a:pt x="454152" y="11074"/>
                  </a:moveTo>
                  <a:lnTo>
                    <a:pt x="443077" y="11074"/>
                  </a:lnTo>
                  <a:lnTo>
                    <a:pt x="432003" y="11074"/>
                  </a:lnTo>
                  <a:lnTo>
                    <a:pt x="432003" y="22148"/>
                  </a:lnTo>
                  <a:lnTo>
                    <a:pt x="432003" y="33223"/>
                  </a:lnTo>
                  <a:lnTo>
                    <a:pt x="443077" y="33223"/>
                  </a:lnTo>
                  <a:lnTo>
                    <a:pt x="443077" y="22161"/>
                  </a:lnTo>
                  <a:lnTo>
                    <a:pt x="454152" y="22161"/>
                  </a:lnTo>
                  <a:lnTo>
                    <a:pt x="454152" y="11074"/>
                  </a:lnTo>
                  <a:close/>
                </a:path>
                <a:path w="620395" h="33654">
                  <a:moveTo>
                    <a:pt x="487375" y="0"/>
                  </a:moveTo>
                  <a:lnTo>
                    <a:pt x="476300" y="0"/>
                  </a:lnTo>
                  <a:lnTo>
                    <a:pt x="465226" y="0"/>
                  </a:lnTo>
                  <a:lnTo>
                    <a:pt x="454152" y="0"/>
                  </a:lnTo>
                  <a:lnTo>
                    <a:pt x="454152" y="11074"/>
                  </a:lnTo>
                  <a:lnTo>
                    <a:pt x="465226" y="11074"/>
                  </a:lnTo>
                  <a:lnTo>
                    <a:pt x="476300" y="11074"/>
                  </a:lnTo>
                  <a:lnTo>
                    <a:pt x="476300" y="22148"/>
                  </a:lnTo>
                  <a:lnTo>
                    <a:pt x="476300" y="33223"/>
                  </a:lnTo>
                  <a:lnTo>
                    <a:pt x="487375" y="33223"/>
                  </a:lnTo>
                  <a:lnTo>
                    <a:pt x="487375" y="22161"/>
                  </a:lnTo>
                  <a:lnTo>
                    <a:pt x="487375" y="11074"/>
                  </a:lnTo>
                  <a:lnTo>
                    <a:pt x="487375" y="0"/>
                  </a:lnTo>
                  <a:close/>
                </a:path>
                <a:path w="620395" h="33654">
                  <a:moveTo>
                    <a:pt x="509536" y="11074"/>
                  </a:moveTo>
                  <a:lnTo>
                    <a:pt x="498462" y="11074"/>
                  </a:lnTo>
                  <a:lnTo>
                    <a:pt x="487387" y="11074"/>
                  </a:lnTo>
                  <a:lnTo>
                    <a:pt x="487387" y="22148"/>
                  </a:lnTo>
                  <a:lnTo>
                    <a:pt x="487387" y="33223"/>
                  </a:lnTo>
                  <a:lnTo>
                    <a:pt x="498462" y="33223"/>
                  </a:lnTo>
                  <a:lnTo>
                    <a:pt x="509536" y="33223"/>
                  </a:lnTo>
                  <a:lnTo>
                    <a:pt x="509536" y="22161"/>
                  </a:lnTo>
                  <a:lnTo>
                    <a:pt x="509536" y="11074"/>
                  </a:lnTo>
                  <a:close/>
                </a:path>
                <a:path w="620395" h="33654">
                  <a:moveTo>
                    <a:pt x="542759" y="0"/>
                  </a:moveTo>
                  <a:lnTo>
                    <a:pt x="531685" y="0"/>
                  </a:lnTo>
                  <a:lnTo>
                    <a:pt x="531685" y="11074"/>
                  </a:lnTo>
                  <a:lnTo>
                    <a:pt x="520611" y="11074"/>
                  </a:lnTo>
                  <a:lnTo>
                    <a:pt x="520611" y="22161"/>
                  </a:lnTo>
                  <a:lnTo>
                    <a:pt x="531685" y="22161"/>
                  </a:lnTo>
                  <a:lnTo>
                    <a:pt x="531685" y="33223"/>
                  </a:lnTo>
                  <a:lnTo>
                    <a:pt x="542759" y="33223"/>
                  </a:lnTo>
                  <a:lnTo>
                    <a:pt x="542759" y="22161"/>
                  </a:lnTo>
                  <a:lnTo>
                    <a:pt x="542759" y="11074"/>
                  </a:lnTo>
                  <a:lnTo>
                    <a:pt x="542759" y="0"/>
                  </a:lnTo>
                  <a:close/>
                </a:path>
                <a:path w="620395" h="33654">
                  <a:moveTo>
                    <a:pt x="564921" y="22148"/>
                  </a:moveTo>
                  <a:lnTo>
                    <a:pt x="553847" y="22148"/>
                  </a:lnTo>
                  <a:lnTo>
                    <a:pt x="553847" y="33223"/>
                  </a:lnTo>
                  <a:lnTo>
                    <a:pt x="564921" y="33223"/>
                  </a:lnTo>
                  <a:lnTo>
                    <a:pt x="564921" y="22148"/>
                  </a:lnTo>
                  <a:close/>
                </a:path>
                <a:path w="620395" h="33654">
                  <a:moveTo>
                    <a:pt x="598144" y="11074"/>
                  </a:moveTo>
                  <a:lnTo>
                    <a:pt x="587070" y="11074"/>
                  </a:lnTo>
                  <a:lnTo>
                    <a:pt x="587070" y="0"/>
                  </a:lnTo>
                  <a:lnTo>
                    <a:pt x="575995" y="0"/>
                  </a:lnTo>
                  <a:lnTo>
                    <a:pt x="564921" y="0"/>
                  </a:lnTo>
                  <a:lnTo>
                    <a:pt x="553847" y="0"/>
                  </a:lnTo>
                  <a:lnTo>
                    <a:pt x="542772" y="0"/>
                  </a:lnTo>
                  <a:lnTo>
                    <a:pt x="542772" y="11074"/>
                  </a:lnTo>
                  <a:lnTo>
                    <a:pt x="553847" y="11074"/>
                  </a:lnTo>
                  <a:lnTo>
                    <a:pt x="564921" y="11074"/>
                  </a:lnTo>
                  <a:lnTo>
                    <a:pt x="575995" y="11074"/>
                  </a:lnTo>
                  <a:lnTo>
                    <a:pt x="575995" y="22148"/>
                  </a:lnTo>
                  <a:lnTo>
                    <a:pt x="575995" y="33223"/>
                  </a:lnTo>
                  <a:lnTo>
                    <a:pt x="587070" y="33223"/>
                  </a:lnTo>
                  <a:lnTo>
                    <a:pt x="598144" y="33223"/>
                  </a:lnTo>
                  <a:lnTo>
                    <a:pt x="598144" y="22161"/>
                  </a:lnTo>
                  <a:lnTo>
                    <a:pt x="598144" y="11074"/>
                  </a:lnTo>
                  <a:close/>
                </a:path>
                <a:path w="620395" h="33654">
                  <a:moveTo>
                    <a:pt x="609231" y="22148"/>
                  </a:moveTo>
                  <a:lnTo>
                    <a:pt x="598157" y="22148"/>
                  </a:lnTo>
                  <a:lnTo>
                    <a:pt x="598157" y="33223"/>
                  </a:lnTo>
                  <a:lnTo>
                    <a:pt x="609231" y="33223"/>
                  </a:lnTo>
                  <a:lnTo>
                    <a:pt x="609231" y="22148"/>
                  </a:lnTo>
                  <a:close/>
                </a:path>
                <a:path w="620395" h="33654">
                  <a:moveTo>
                    <a:pt x="620306" y="0"/>
                  </a:moveTo>
                  <a:lnTo>
                    <a:pt x="609231" y="0"/>
                  </a:lnTo>
                  <a:lnTo>
                    <a:pt x="609231" y="11074"/>
                  </a:lnTo>
                  <a:lnTo>
                    <a:pt x="620306" y="11074"/>
                  </a:lnTo>
                  <a:lnTo>
                    <a:pt x="62030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91935" y="4590871"/>
              <a:ext cx="631825" cy="44450"/>
            </a:xfrm>
            <a:custGeom>
              <a:avLst/>
              <a:gdLst/>
              <a:ahLst/>
              <a:cxnLst/>
              <a:rect l="l" t="t" r="r" b="b"/>
              <a:pathLst>
                <a:path w="631825" h="44450">
                  <a:moveTo>
                    <a:pt x="11074" y="11074"/>
                  </a:moveTo>
                  <a:lnTo>
                    <a:pt x="0" y="11074"/>
                  </a:lnTo>
                  <a:lnTo>
                    <a:pt x="0" y="22161"/>
                  </a:lnTo>
                  <a:lnTo>
                    <a:pt x="0" y="33235"/>
                  </a:lnTo>
                  <a:lnTo>
                    <a:pt x="0" y="44323"/>
                  </a:lnTo>
                  <a:lnTo>
                    <a:pt x="11074" y="44323"/>
                  </a:lnTo>
                  <a:lnTo>
                    <a:pt x="11074" y="33235"/>
                  </a:lnTo>
                  <a:lnTo>
                    <a:pt x="11074" y="22161"/>
                  </a:lnTo>
                  <a:lnTo>
                    <a:pt x="11074" y="11074"/>
                  </a:lnTo>
                  <a:close/>
                </a:path>
                <a:path w="631825" h="44450">
                  <a:moveTo>
                    <a:pt x="44297" y="22161"/>
                  </a:moveTo>
                  <a:lnTo>
                    <a:pt x="33223" y="22161"/>
                  </a:lnTo>
                  <a:lnTo>
                    <a:pt x="22148" y="22161"/>
                  </a:lnTo>
                  <a:lnTo>
                    <a:pt x="22148" y="33235"/>
                  </a:lnTo>
                  <a:lnTo>
                    <a:pt x="22148" y="44323"/>
                  </a:lnTo>
                  <a:lnTo>
                    <a:pt x="33223" y="44323"/>
                  </a:lnTo>
                  <a:lnTo>
                    <a:pt x="44297" y="44323"/>
                  </a:lnTo>
                  <a:lnTo>
                    <a:pt x="44297" y="33235"/>
                  </a:lnTo>
                  <a:lnTo>
                    <a:pt x="44297" y="22161"/>
                  </a:lnTo>
                  <a:close/>
                </a:path>
                <a:path w="631825" h="44450">
                  <a:moveTo>
                    <a:pt x="55384" y="22161"/>
                  </a:moveTo>
                  <a:lnTo>
                    <a:pt x="44310" y="22161"/>
                  </a:lnTo>
                  <a:lnTo>
                    <a:pt x="44310" y="33235"/>
                  </a:lnTo>
                  <a:lnTo>
                    <a:pt x="44310" y="44323"/>
                  </a:lnTo>
                  <a:lnTo>
                    <a:pt x="55384" y="44323"/>
                  </a:lnTo>
                  <a:lnTo>
                    <a:pt x="55384" y="33235"/>
                  </a:lnTo>
                  <a:lnTo>
                    <a:pt x="55384" y="22161"/>
                  </a:lnTo>
                  <a:close/>
                </a:path>
                <a:path w="631825" h="44450">
                  <a:moveTo>
                    <a:pt x="77533" y="11074"/>
                  </a:moveTo>
                  <a:lnTo>
                    <a:pt x="66459" y="11074"/>
                  </a:lnTo>
                  <a:lnTo>
                    <a:pt x="66459" y="22161"/>
                  </a:lnTo>
                  <a:lnTo>
                    <a:pt x="66459" y="33235"/>
                  </a:lnTo>
                  <a:lnTo>
                    <a:pt x="66459" y="44323"/>
                  </a:lnTo>
                  <a:lnTo>
                    <a:pt x="77533" y="44323"/>
                  </a:lnTo>
                  <a:lnTo>
                    <a:pt x="77533" y="33235"/>
                  </a:lnTo>
                  <a:lnTo>
                    <a:pt x="77533" y="22161"/>
                  </a:lnTo>
                  <a:lnTo>
                    <a:pt x="77533" y="11074"/>
                  </a:lnTo>
                  <a:close/>
                </a:path>
                <a:path w="631825" h="44450">
                  <a:moveTo>
                    <a:pt x="99682" y="33235"/>
                  </a:moveTo>
                  <a:lnTo>
                    <a:pt x="88607" y="33235"/>
                  </a:lnTo>
                  <a:lnTo>
                    <a:pt x="88607" y="44323"/>
                  </a:lnTo>
                  <a:lnTo>
                    <a:pt x="99682" y="44323"/>
                  </a:lnTo>
                  <a:lnTo>
                    <a:pt x="99682" y="33235"/>
                  </a:lnTo>
                  <a:close/>
                </a:path>
                <a:path w="631825" h="44450">
                  <a:moveTo>
                    <a:pt x="99682" y="11074"/>
                  </a:moveTo>
                  <a:lnTo>
                    <a:pt x="88607" y="11074"/>
                  </a:lnTo>
                  <a:lnTo>
                    <a:pt x="88607" y="22161"/>
                  </a:lnTo>
                  <a:lnTo>
                    <a:pt x="99682" y="22161"/>
                  </a:lnTo>
                  <a:lnTo>
                    <a:pt x="99682" y="11074"/>
                  </a:lnTo>
                  <a:close/>
                </a:path>
                <a:path w="631825" h="44450">
                  <a:moveTo>
                    <a:pt x="121843" y="11074"/>
                  </a:moveTo>
                  <a:lnTo>
                    <a:pt x="110769" y="11074"/>
                  </a:lnTo>
                  <a:lnTo>
                    <a:pt x="99695" y="11074"/>
                  </a:lnTo>
                  <a:lnTo>
                    <a:pt x="99695" y="22161"/>
                  </a:lnTo>
                  <a:lnTo>
                    <a:pt x="99695" y="33235"/>
                  </a:lnTo>
                  <a:lnTo>
                    <a:pt x="99695" y="44323"/>
                  </a:lnTo>
                  <a:lnTo>
                    <a:pt x="110769" y="44323"/>
                  </a:lnTo>
                  <a:lnTo>
                    <a:pt x="121843" y="44323"/>
                  </a:lnTo>
                  <a:lnTo>
                    <a:pt x="121843" y="33235"/>
                  </a:lnTo>
                  <a:lnTo>
                    <a:pt x="121843" y="22161"/>
                  </a:lnTo>
                  <a:lnTo>
                    <a:pt x="121843" y="11074"/>
                  </a:lnTo>
                  <a:close/>
                </a:path>
                <a:path w="631825" h="44450">
                  <a:moveTo>
                    <a:pt x="155054" y="22161"/>
                  </a:moveTo>
                  <a:lnTo>
                    <a:pt x="143992" y="22161"/>
                  </a:lnTo>
                  <a:lnTo>
                    <a:pt x="132918" y="22161"/>
                  </a:lnTo>
                  <a:lnTo>
                    <a:pt x="132918" y="33235"/>
                  </a:lnTo>
                  <a:lnTo>
                    <a:pt x="143992" y="33235"/>
                  </a:lnTo>
                  <a:lnTo>
                    <a:pt x="155054" y="33235"/>
                  </a:lnTo>
                  <a:lnTo>
                    <a:pt x="155054" y="22161"/>
                  </a:lnTo>
                  <a:close/>
                </a:path>
                <a:path w="631825" h="44450">
                  <a:moveTo>
                    <a:pt x="166154" y="11074"/>
                  </a:moveTo>
                  <a:lnTo>
                    <a:pt x="155079" y="11074"/>
                  </a:lnTo>
                  <a:lnTo>
                    <a:pt x="155079" y="22161"/>
                  </a:lnTo>
                  <a:lnTo>
                    <a:pt x="155079" y="33235"/>
                  </a:lnTo>
                  <a:lnTo>
                    <a:pt x="166154" y="33235"/>
                  </a:lnTo>
                  <a:lnTo>
                    <a:pt x="166154" y="22161"/>
                  </a:lnTo>
                  <a:lnTo>
                    <a:pt x="166154" y="11074"/>
                  </a:lnTo>
                  <a:close/>
                </a:path>
                <a:path w="631825" h="44450">
                  <a:moveTo>
                    <a:pt x="210451" y="11074"/>
                  </a:moveTo>
                  <a:lnTo>
                    <a:pt x="199377" y="11074"/>
                  </a:lnTo>
                  <a:lnTo>
                    <a:pt x="188302" y="11074"/>
                  </a:lnTo>
                  <a:lnTo>
                    <a:pt x="177228" y="11074"/>
                  </a:lnTo>
                  <a:lnTo>
                    <a:pt x="177228" y="22161"/>
                  </a:lnTo>
                  <a:lnTo>
                    <a:pt x="188302" y="22161"/>
                  </a:lnTo>
                  <a:lnTo>
                    <a:pt x="188302" y="33235"/>
                  </a:lnTo>
                  <a:lnTo>
                    <a:pt x="199377" y="33235"/>
                  </a:lnTo>
                  <a:lnTo>
                    <a:pt x="199377" y="22161"/>
                  </a:lnTo>
                  <a:lnTo>
                    <a:pt x="210451" y="22161"/>
                  </a:lnTo>
                  <a:lnTo>
                    <a:pt x="210451" y="11074"/>
                  </a:lnTo>
                  <a:close/>
                </a:path>
                <a:path w="631825" h="44450">
                  <a:moveTo>
                    <a:pt x="221538" y="22161"/>
                  </a:moveTo>
                  <a:lnTo>
                    <a:pt x="210464" y="22161"/>
                  </a:lnTo>
                  <a:lnTo>
                    <a:pt x="210464" y="33235"/>
                  </a:lnTo>
                  <a:lnTo>
                    <a:pt x="221538" y="33235"/>
                  </a:lnTo>
                  <a:lnTo>
                    <a:pt x="221538" y="22161"/>
                  </a:lnTo>
                  <a:close/>
                </a:path>
                <a:path w="631825" h="44450">
                  <a:moveTo>
                    <a:pt x="254762" y="11074"/>
                  </a:moveTo>
                  <a:lnTo>
                    <a:pt x="243687" y="11074"/>
                  </a:lnTo>
                  <a:lnTo>
                    <a:pt x="243687" y="22161"/>
                  </a:lnTo>
                  <a:lnTo>
                    <a:pt x="243687" y="33235"/>
                  </a:lnTo>
                  <a:lnTo>
                    <a:pt x="254762" y="33235"/>
                  </a:lnTo>
                  <a:lnTo>
                    <a:pt x="254762" y="22161"/>
                  </a:lnTo>
                  <a:lnTo>
                    <a:pt x="254762" y="11074"/>
                  </a:lnTo>
                  <a:close/>
                </a:path>
                <a:path w="631825" h="44450">
                  <a:moveTo>
                    <a:pt x="276923" y="11074"/>
                  </a:moveTo>
                  <a:lnTo>
                    <a:pt x="265849" y="11074"/>
                  </a:lnTo>
                  <a:lnTo>
                    <a:pt x="265849" y="22161"/>
                  </a:lnTo>
                  <a:lnTo>
                    <a:pt x="276923" y="22161"/>
                  </a:lnTo>
                  <a:lnTo>
                    <a:pt x="276923" y="11074"/>
                  </a:lnTo>
                  <a:close/>
                </a:path>
                <a:path w="631825" h="44450">
                  <a:moveTo>
                    <a:pt x="321221" y="22161"/>
                  </a:moveTo>
                  <a:lnTo>
                    <a:pt x="310146" y="22161"/>
                  </a:lnTo>
                  <a:lnTo>
                    <a:pt x="299072" y="22161"/>
                  </a:lnTo>
                  <a:lnTo>
                    <a:pt x="299072" y="11074"/>
                  </a:lnTo>
                  <a:lnTo>
                    <a:pt x="287997" y="11074"/>
                  </a:lnTo>
                  <a:lnTo>
                    <a:pt x="287997" y="22161"/>
                  </a:lnTo>
                  <a:lnTo>
                    <a:pt x="276923" y="22161"/>
                  </a:lnTo>
                  <a:lnTo>
                    <a:pt x="276923" y="33235"/>
                  </a:lnTo>
                  <a:lnTo>
                    <a:pt x="287997" y="33235"/>
                  </a:lnTo>
                  <a:lnTo>
                    <a:pt x="299072" y="33235"/>
                  </a:lnTo>
                  <a:lnTo>
                    <a:pt x="310146" y="33235"/>
                  </a:lnTo>
                  <a:lnTo>
                    <a:pt x="321221" y="33235"/>
                  </a:lnTo>
                  <a:lnTo>
                    <a:pt x="321221" y="22161"/>
                  </a:lnTo>
                  <a:close/>
                </a:path>
                <a:path w="631825" h="44450">
                  <a:moveTo>
                    <a:pt x="365531" y="11074"/>
                  </a:moveTo>
                  <a:lnTo>
                    <a:pt x="354457" y="11074"/>
                  </a:lnTo>
                  <a:lnTo>
                    <a:pt x="343382" y="11074"/>
                  </a:lnTo>
                  <a:lnTo>
                    <a:pt x="332308" y="11074"/>
                  </a:lnTo>
                  <a:lnTo>
                    <a:pt x="332308" y="22161"/>
                  </a:lnTo>
                  <a:lnTo>
                    <a:pt x="321233" y="22161"/>
                  </a:lnTo>
                  <a:lnTo>
                    <a:pt x="321233" y="33235"/>
                  </a:lnTo>
                  <a:lnTo>
                    <a:pt x="332308" y="33235"/>
                  </a:lnTo>
                  <a:lnTo>
                    <a:pt x="343382" y="33235"/>
                  </a:lnTo>
                  <a:lnTo>
                    <a:pt x="354457" y="33235"/>
                  </a:lnTo>
                  <a:lnTo>
                    <a:pt x="365531" y="33235"/>
                  </a:lnTo>
                  <a:lnTo>
                    <a:pt x="365531" y="22161"/>
                  </a:lnTo>
                  <a:lnTo>
                    <a:pt x="365531" y="11074"/>
                  </a:lnTo>
                  <a:close/>
                </a:path>
                <a:path w="631825" h="44450">
                  <a:moveTo>
                    <a:pt x="431990" y="22161"/>
                  </a:moveTo>
                  <a:lnTo>
                    <a:pt x="420916" y="22161"/>
                  </a:lnTo>
                  <a:lnTo>
                    <a:pt x="420916" y="11074"/>
                  </a:lnTo>
                  <a:lnTo>
                    <a:pt x="409841" y="11074"/>
                  </a:lnTo>
                  <a:lnTo>
                    <a:pt x="409841" y="22161"/>
                  </a:lnTo>
                  <a:lnTo>
                    <a:pt x="409841" y="33235"/>
                  </a:lnTo>
                  <a:lnTo>
                    <a:pt x="420916" y="33235"/>
                  </a:lnTo>
                  <a:lnTo>
                    <a:pt x="431990" y="33235"/>
                  </a:lnTo>
                  <a:lnTo>
                    <a:pt x="431990" y="22161"/>
                  </a:lnTo>
                  <a:close/>
                </a:path>
                <a:path w="631825" h="44450">
                  <a:moveTo>
                    <a:pt x="443077" y="22161"/>
                  </a:moveTo>
                  <a:lnTo>
                    <a:pt x="432003" y="22161"/>
                  </a:lnTo>
                  <a:lnTo>
                    <a:pt x="432003" y="33235"/>
                  </a:lnTo>
                  <a:lnTo>
                    <a:pt x="443077" y="33235"/>
                  </a:lnTo>
                  <a:lnTo>
                    <a:pt x="443077" y="22161"/>
                  </a:lnTo>
                  <a:close/>
                </a:path>
                <a:path w="631825" h="44450">
                  <a:moveTo>
                    <a:pt x="465226" y="11074"/>
                  </a:moveTo>
                  <a:lnTo>
                    <a:pt x="454152" y="11074"/>
                  </a:lnTo>
                  <a:lnTo>
                    <a:pt x="443077" y="11074"/>
                  </a:lnTo>
                  <a:lnTo>
                    <a:pt x="443077" y="22161"/>
                  </a:lnTo>
                  <a:lnTo>
                    <a:pt x="454152" y="22161"/>
                  </a:lnTo>
                  <a:lnTo>
                    <a:pt x="454152" y="33235"/>
                  </a:lnTo>
                  <a:lnTo>
                    <a:pt x="465226" y="33235"/>
                  </a:lnTo>
                  <a:lnTo>
                    <a:pt x="465226" y="22161"/>
                  </a:lnTo>
                  <a:lnTo>
                    <a:pt x="465226" y="11074"/>
                  </a:lnTo>
                  <a:close/>
                </a:path>
                <a:path w="631825" h="44450">
                  <a:moveTo>
                    <a:pt x="487375" y="11074"/>
                  </a:moveTo>
                  <a:lnTo>
                    <a:pt x="476300" y="11074"/>
                  </a:lnTo>
                  <a:lnTo>
                    <a:pt x="476300" y="22161"/>
                  </a:lnTo>
                  <a:lnTo>
                    <a:pt x="476300" y="33235"/>
                  </a:lnTo>
                  <a:lnTo>
                    <a:pt x="487375" y="33235"/>
                  </a:lnTo>
                  <a:lnTo>
                    <a:pt x="487375" y="22161"/>
                  </a:lnTo>
                  <a:lnTo>
                    <a:pt x="487375" y="11074"/>
                  </a:lnTo>
                  <a:close/>
                </a:path>
                <a:path w="631825" h="44450">
                  <a:moveTo>
                    <a:pt x="509536" y="11074"/>
                  </a:moveTo>
                  <a:lnTo>
                    <a:pt x="498462" y="11074"/>
                  </a:lnTo>
                  <a:lnTo>
                    <a:pt x="487387" y="11074"/>
                  </a:lnTo>
                  <a:lnTo>
                    <a:pt x="487387" y="22161"/>
                  </a:lnTo>
                  <a:lnTo>
                    <a:pt x="487387" y="33235"/>
                  </a:lnTo>
                  <a:lnTo>
                    <a:pt x="498462" y="33235"/>
                  </a:lnTo>
                  <a:lnTo>
                    <a:pt x="498462" y="22161"/>
                  </a:lnTo>
                  <a:lnTo>
                    <a:pt x="509536" y="22161"/>
                  </a:lnTo>
                  <a:lnTo>
                    <a:pt x="509536" y="11074"/>
                  </a:lnTo>
                  <a:close/>
                </a:path>
                <a:path w="631825" h="44450">
                  <a:moveTo>
                    <a:pt x="520611" y="22161"/>
                  </a:moveTo>
                  <a:lnTo>
                    <a:pt x="509536" y="22161"/>
                  </a:lnTo>
                  <a:lnTo>
                    <a:pt x="509536" y="33235"/>
                  </a:lnTo>
                  <a:lnTo>
                    <a:pt x="520611" y="33235"/>
                  </a:lnTo>
                  <a:lnTo>
                    <a:pt x="520611" y="22161"/>
                  </a:lnTo>
                  <a:close/>
                </a:path>
                <a:path w="631825" h="44450">
                  <a:moveTo>
                    <a:pt x="542759" y="11074"/>
                  </a:moveTo>
                  <a:lnTo>
                    <a:pt x="531685" y="11074"/>
                  </a:lnTo>
                  <a:lnTo>
                    <a:pt x="531685" y="22161"/>
                  </a:lnTo>
                  <a:lnTo>
                    <a:pt x="531685" y="33235"/>
                  </a:lnTo>
                  <a:lnTo>
                    <a:pt x="542759" y="33235"/>
                  </a:lnTo>
                  <a:lnTo>
                    <a:pt x="542759" y="22161"/>
                  </a:lnTo>
                  <a:lnTo>
                    <a:pt x="542759" y="11074"/>
                  </a:lnTo>
                  <a:close/>
                </a:path>
                <a:path w="631825" h="44450">
                  <a:moveTo>
                    <a:pt x="598144" y="11074"/>
                  </a:moveTo>
                  <a:lnTo>
                    <a:pt x="587070" y="11074"/>
                  </a:lnTo>
                  <a:lnTo>
                    <a:pt x="575995" y="11074"/>
                  </a:lnTo>
                  <a:lnTo>
                    <a:pt x="575995" y="22161"/>
                  </a:lnTo>
                  <a:lnTo>
                    <a:pt x="564921" y="22161"/>
                  </a:lnTo>
                  <a:lnTo>
                    <a:pt x="553847" y="22161"/>
                  </a:lnTo>
                  <a:lnTo>
                    <a:pt x="542772" y="22161"/>
                  </a:lnTo>
                  <a:lnTo>
                    <a:pt x="542772" y="33235"/>
                  </a:lnTo>
                  <a:lnTo>
                    <a:pt x="598144" y="33235"/>
                  </a:lnTo>
                  <a:lnTo>
                    <a:pt x="598144" y="22161"/>
                  </a:lnTo>
                  <a:lnTo>
                    <a:pt x="598144" y="11074"/>
                  </a:lnTo>
                  <a:close/>
                </a:path>
                <a:path w="631825" h="44450">
                  <a:moveTo>
                    <a:pt x="620306" y="22161"/>
                  </a:moveTo>
                  <a:lnTo>
                    <a:pt x="609231" y="22161"/>
                  </a:lnTo>
                  <a:lnTo>
                    <a:pt x="609231" y="11074"/>
                  </a:lnTo>
                  <a:lnTo>
                    <a:pt x="609231" y="0"/>
                  </a:lnTo>
                  <a:lnTo>
                    <a:pt x="598157" y="0"/>
                  </a:lnTo>
                  <a:lnTo>
                    <a:pt x="598157" y="11074"/>
                  </a:lnTo>
                  <a:lnTo>
                    <a:pt x="598157" y="22161"/>
                  </a:lnTo>
                  <a:lnTo>
                    <a:pt x="598157" y="33235"/>
                  </a:lnTo>
                  <a:lnTo>
                    <a:pt x="609231" y="33235"/>
                  </a:lnTo>
                  <a:lnTo>
                    <a:pt x="620306" y="33235"/>
                  </a:lnTo>
                  <a:lnTo>
                    <a:pt x="620306" y="22161"/>
                  </a:lnTo>
                  <a:close/>
                </a:path>
                <a:path w="631825" h="44450">
                  <a:moveTo>
                    <a:pt x="631380" y="11074"/>
                  </a:moveTo>
                  <a:lnTo>
                    <a:pt x="620306" y="11074"/>
                  </a:lnTo>
                  <a:lnTo>
                    <a:pt x="620306" y="22161"/>
                  </a:lnTo>
                  <a:lnTo>
                    <a:pt x="631380" y="22161"/>
                  </a:lnTo>
                  <a:lnTo>
                    <a:pt x="631380" y="1107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91935" y="4624107"/>
              <a:ext cx="620395" cy="22225"/>
            </a:xfrm>
            <a:custGeom>
              <a:avLst/>
              <a:gdLst/>
              <a:ahLst/>
              <a:cxnLst/>
              <a:rect l="l" t="t" r="r" b="b"/>
              <a:pathLst>
                <a:path w="620395" h="22225">
                  <a:moveTo>
                    <a:pt x="11074" y="11074"/>
                  </a:moveTo>
                  <a:lnTo>
                    <a:pt x="0" y="11074"/>
                  </a:lnTo>
                  <a:lnTo>
                    <a:pt x="0" y="22148"/>
                  </a:lnTo>
                  <a:lnTo>
                    <a:pt x="11074" y="22148"/>
                  </a:lnTo>
                  <a:lnTo>
                    <a:pt x="11074" y="11074"/>
                  </a:lnTo>
                  <a:close/>
                </a:path>
                <a:path w="620395" h="22225">
                  <a:moveTo>
                    <a:pt x="132918" y="0"/>
                  </a:moveTo>
                  <a:lnTo>
                    <a:pt x="121843" y="0"/>
                  </a:lnTo>
                  <a:lnTo>
                    <a:pt x="110769" y="0"/>
                  </a:lnTo>
                  <a:lnTo>
                    <a:pt x="110769" y="11087"/>
                  </a:lnTo>
                  <a:lnTo>
                    <a:pt x="121843" y="11087"/>
                  </a:lnTo>
                  <a:lnTo>
                    <a:pt x="132918" y="11087"/>
                  </a:lnTo>
                  <a:lnTo>
                    <a:pt x="132918" y="0"/>
                  </a:lnTo>
                  <a:close/>
                </a:path>
                <a:path w="620395" h="22225">
                  <a:moveTo>
                    <a:pt x="177228" y="0"/>
                  </a:moveTo>
                  <a:lnTo>
                    <a:pt x="166154" y="0"/>
                  </a:lnTo>
                  <a:lnTo>
                    <a:pt x="155079" y="0"/>
                  </a:lnTo>
                  <a:lnTo>
                    <a:pt x="155079" y="11087"/>
                  </a:lnTo>
                  <a:lnTo>
                    <a:pt x="166154" y="11087"/>
                  </a:lnTo>
                  <a:lnTo>
                    <a:pt x="177228" y="11087"/>
                  </a:lnTo>
                  <a:lnTo>
                    <a:pt x="177228" y="0"/>
                  </a:lnTo>
                  <a:close/>
                </a:path>
                <a:path w="620395" h="22225">
                  <a:moveTo>
                    <a:pt x="210451" y="0"/>
                  </a:moveTo>
                  <a:lnTo>
                    <a:pt x="199377" y="0"/>
                  </a:lnTo>
                  <a:lnTo>
                    <a:pt x="188302" y="0"/>
                  </a:lnTo>
                  <a:lnTo>
                    <a:pt x="188302" y="11087"/>
                  </a:lnTo>
                  <a:lnTo>
                    <a:pt x="199377" y="11087"/>
                  </a:lnTo>
                  <a:lnTo>
                    <a:pt x="210451" y="11087"/>
                  </a:lnTo>
                  <a:lnTo>
                    <a:pt x="210451" y="0"/>
                  </a:lnTo>
                  <a:close/>
                </a:path>
                <a:path w="620395" h="22225">
                  <a:moveTo>
                    <a:pt x="232613" y="0"/>
                  </a:moveTo>
                  <a:lnTo>
                    <a:pt x="221538" y="0"/>
                  </a:lnTo>
                  <a:lnTo>
                    <a:pt x="221538" y="11087"/>
                  </a:lnTo>
                  <a:lnTo>
                    <a:pt x="232613" y="11087"/>
                  </a:lnTo>
                  <a:lnTo>
                    <a:pt x="232613" y="0"/>
                  </a:lnTo>
                  <a:close/>
                </a:path>
                <a:path w="620395" h="22225">
                  <a:moveTo>
                    <a:pt x="254762" y="0"/>
                  </a:moveTo>
                  <a:lnTo>
                    <a:pt x="243687" y="0"/>
                  </a:lnTo>
                  <a:lnTo>
                    <a:pt x="243687" y="11087"/>
                  </a:lnTo>
                  <a:lnTo>
                    <a:pt x="254762" y="11087"/>
                  </a:lnTo>
                  <a:lnTo>
                    <a:pt x="254762" y="0"/>
                  </a:lnTo>
                  <a:close/>
                </a:path>
                <a:path w="620395" h="22225">
                  <a:moveTo>
                    <a:pt x="299072" y="0"/>
                  </a:moveTo>
                  <a:lnTo>
                    <a:pt x="287997" y="0"/>
                  </a:lnTo>
                  <a:lnTo>
                    <a:pt x="276923" y="0"/>
                  </a:lnTo>
                  <a:lnTo>
                    <a:pt x="276923" y="11087"/>
                  </a:lnTo>
                  <a:lnTo>
                    <a:pt x="287997" y="11087"/>
                  </a:lnTo>
                  <a:lnTo>
                    <a:pt x="299072" y="11087"/>
                  </a:lnTo>
                  <a:lnTo>
                    <a:pt x="299072" y="0"/>
                  </a:lnTo>
                  <a:close/>
                </a:path>
                <a:path w="620395" h="22225">
                  <a:moveTo>
                    <a:pt x="376605" y="0"/>
                  </a:moveTo>
                  <a:lnTo>
                    <a:pt x="376605" y="0"/>
                  </a:lnTo>
                  <a:lnTo>
                    <a:pt x="321233" y="0"/>
                  </a:lnTo>
                  <a:lnTo>
                    <a:pt x="321233" y="11087"/>
                  </a:lnTo>
                  <a:lnTo>
                    <a:pt x="376605" y="11087"/>
                  </a:lnTo>
                  <a:lnTo>
                    <a:pt x="376605" y="0"/>
                  </a:lnTo>
                  <a:close/>
                </a:path>
                <a:path w="620395" h="22225">
                  <a:moveTo>
                    <a:pt x="387692" y="0"/>
                  </a:moveTo>
                  <a:lnTo>
                    <a:pt x="376618" y="0"/>
                  </a:lnTo>
                  <a:lnTo>
                    <a:pt x="376618" y="11087"/>
                  </a:lnTo>
                  <a:lnTo>
                    <a:pt x="387692" y="11087"/>
                  </a:lnTo>
                  <a:lnTo>
                    <a:pt x="387692" y="0"/>
                  </a:lnTo>
                  <a:close/>
                </a:path>
                <a:path w="620395" h="22225">
                  <a:moveTo>
                    <a:pt x="409841" y="0"/>
                  </a:moveTo>
                  <a:lnTo>
                    <a:pt x="398767" y="0"/>
                  </a:lnTo>
                  <a:lnTo>
                    <a:pt x="398767" y="11087"/>
                  </a:lnTo>
                  <a:lnTo>
                    <a:pt x="409841" y="11087"/>
                  </a:lnTo>
                  <a:lnTo>
                    <a:pt x="409841" y="0"/>
                  </a:lnTo>
                  <a:close/>
                </a:path>
                <a:path w="620395" h="22225">
                  <a:moveTo>
                    <a:pt x="465226" y="0"/>
                  </a:moveTo>
                  <a:lnTo>
                    <a:pt x="454152" y="0"/>
                  </a:lnTo>
                  <a:lnTo>
                    <a:pt x="443077" y="0"/>
                  </a:lnTo>
                  <a:lnTo>
                    <a:pt x="432003" y="0"/>
                  </a:lnTo>
                  <a:lnTo>
                    <a:pt x="432003" y="11087"/>
                  </a:lnTo>
                  <a:lnTo>
                    <a:pt x="443077" y="11087"/>
                  </a:lnTo>
                  <a:lnTo>
                    <a:pt x="454152" y="11087"/>
                  </a:lnTo>
                  <a:lnTo>
                    <a:pt x="465226" y="11087"/>
                  </a:lnTo>
                  <a:lnTo>
                    <a:pt x="465226" y="0"/>
                  </a:lnTo>
                  <a:close/>
                </a:path>
                <a:path w="620395" h="22225">
                  <a:moveTo>
                    <a:pt x="520611" y="0"/>
                  </a:moveTo>
                  <a:lnTo>
                    <a:pt x="509536" y="0"/>
                  </a:lnTo>
                  <a:lnTo>
                    <a:pt x="498462" y="0"/>
                  </a:lnTo>
                  <a:lnTo>
                    <a:pt x="487387" y="0"/>
                  </a:lnTo>
                  <a:lnTo>
                    <a:pt x="487387" y="11087"/>
                  </a:lnTo>
                  <a:lnTo>
                    <a:pt x="498462" y="11087"/>
                  </a:lnTo>
                  <a:lnTo>
                    <a:pt x="509536" y="11087"/>
                  </a:lnTo>
                  <a:lnTo>
                    <a:pt x="520611" y="11087"/>
                  </a:lnTo>
                  <a:lnTo>
                    <a:pt x="520611" y="0"/>
                  </a:lnTo>
                  <a:close/>
                </a:path>
                <a:path w="620395" h="22225">
                  <a:moveTo>
                    <a:pt x="542759" y="0"/>
                  </a:moveTo>
                  <a:lnTo>
                    <a:pt x="531685" y="0"/>
                  </a:lnTo>
                  <a:lnTo>
                    <a:pt x="531685" y="11087"/>
                  </a:lnTo>
                  <a:lnTo>
                    <a:pt x="542759" y="11087"/>
                  </a:lnTo>
                  <a:lnTo>
                    <a:pt x="542759" y="0"/>
                  </a:lnTo>
                  <a:close/>
                </a:path>
                <a:path w="620395" h="22225">
                  <a:moveTo>
                    <a:pt x="553847" y="0"/>
                  </a:moveTo>
                  <a:lnTo>
                    <a:pt x="542772" y="0"/>
                  </a:lnTo>
                  <a:lnTo>
                    <a:pt x="542772" y="11087"/>
                  </a:lnTo>
                  <a:lnTo>
                    <a:pt x="553847" y="11087"/>
                  </a:lnTo>
                  <a:lnTo>
                    <a:pt x="553847" y="0"/>
                  </a:lnTo>
                  <a:close/>
                </a:path>
                <a:path w="620395" h="22225">
                  <a:moveTo>
                    <a:pt x="598144" y="0"/>
                  </a:moveTo>
                  <a:lnTo>
                    <a:pt x="587070" y="0"/>
                  </a:lnTo>
                  <a:lnTo>
                    <a:pt x="587070" y="11087"/>
                  </a:lnTo>
                  <a:lnTo>
                    <a:pt x="598144" y="11087"/>
                  </a:lnTo>
                  <a:lnTo>
                    <a:pt x="598144" y="0"/>
                  </a:lnTo>
                  <a:close/>
                </a:path>
                <a:path w="620395" h="22225">
                  <a:moveTo>
                    <a:pt x="620306" y="0"/>
                  </a:moveTo>
                  <a:lnTo>
                    <a:pt x="609231" y="0"/>
                  </a:lnTo>
                  <a:lnTo>
                    <a:pt x="609231" y="11087"/>
                  </a:lnTo>
                  <a:lnTo>
                    <a:pt x="620306" y="11087"/>
                  </a:lnTo>
                  <a:lnTo>
                    <a:pt x="62030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114084" y="4640719"/>
              <a:ext cx="121920" cy="0"/>
            </a:xfrm>
            <a:custGeom>
              <a:avLst/>
              <a:gdLst/>
              <a:ahLst/>
              <a:cxnLst/>
              <a:rect l="l" t="t" r="r" b="b"/>
              <a:pathLst>
                <a:path w="121920">
                  <a:moveTo>
                    <a:pt x="0" y="0"/>
                  </a:moveTo>
                  <a:lnTo>
                    <a:pt x="121843" y="0"/>
                  </a:lnTo>
                </a:path>
              </a:pathLst>
            </a:custGeom>
            <a:ln w="11074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91935" y="4635182"/>
              <a:ext cx="609600" cy="22225"/>
            </a:xfrm>
            <a:custGeom>
              <a:avLst/>
              <a:gdLst/>
              <a:ahLst/>
              <a:cxnLst/>
              <a:rect l="l" t="t" r="r" b="b"/>
              <a:pathLst>
                <a:path w="609600" h="22225">
                  <a:moveTo>
                    <a:pt x="11074" y="11074"/>
                  </a:moveTo>
                  <a:lnTo>
                    <a:pt x="0" y="11074"/>
                  </a:lnTo>
                  <a:lnTo>
                    <a:pt x="0" y="22161"/>
                  </a:lnTo>
                  <a:lnTo>
                    <a:pt x="11074" y="22161"/>
                  </a:lnTo>
                  <a:lnTo>
                    <a:pt x="11074" y="11074"/>
                  </a:lnTo>
                  <a:close/>
                </a:path>
                <a:path w="609600" h="22225">
                  <a:moveTo>
                    <a:pt x="210451" y="0"/>
                  </a:moveTo>
                  <a:lnTo>
                    <a:pt x="199377" y="0"/>
                  </a:lnTo>
                  <a:lnTo>
                    <a:pt x="188302" y="0"/>
                  </a:lnTo>
                  <a:lnTo>
                    <a:pt x="177228" y="0"/>
                  </a:lnTo>
                  <a:lnTo>
                    <a:pt x="177228" y="11074"/>
                  </a:lnTo>
                  <a:lnTo>
                    <a:pt x="188302" y="11074"/>
                  </a:lnTo>
                  <a:lnTo>
                    <a:pt x="199377" y="11074"/>
                  </a:lnTo>
                  <a:lnTo>
                    <a:pt x="210451" y="11074"/>
                  </a:lnTo>
                  <a:lnTo>
                    <a:pt x="210451" y="0"/>
                  </a:lnTo>
                  <a:close/>
                </a:path>
                <a:path w="609600" h="22225">
                  <a:moveTo>
                    <a:pt x="221538" y="0"/>
                  </a:moveTo>
                  <a:lnTo>
                    <a:pt x="210464" y="0"/>
                  </a:lnTo>
                  <a:lnTo>
                    <a:pt x="210464" y="11074"/>
                  </a:lnTo>
                  <a:lnTo>
                    <a:pt x="221538" y="11074"/>
                  </a:lnTo>
                  <a:lnTo>
                    <a:pt x="221538" y="0"/>
                  </a:lnTo>
                  <a:close/>
                </a:path>
                <a:path w="609600" h="22225">
                  <a:moveTo>
                    <a:pt x="243687" y="0"/>
                  </a:moveTo>
                  <a:lnTo>
                    <a:pt x="232613" y="0"/>
                  </a:lnTo>
                  <a:lnTo>
                    <a:pt x="232613" y="11074"/>
                  </a:lnTo>
                  <a:lnTo>
                    <a:pt x="243687" y="11074"/>
                  </a:lnTo>
                  <a:lnTo>
                    <a:pt x="243687" y="0"/>
                  </a:lnTo>
                  <a:close/>
                </a:path>
                <a:path w="609600" h="22225">
                  <a:moveTo>
                    <a:pt x="265836" y="0"/>
                  </a:moveTo>
                  <a:lnTo>
                    <a:pt x="254762" y="0"/>
                  </a:lnTo>
                  <a:lnTo>
                    <a:pt x="254762" y="11074"/>
                  </a:lnTo>
                  <a:lnTo>
                    <a:pt x="265836" y="11074"/>
                  </a:lnTo>
                  <a:lnTo>
                    <a:pt x="265836" y="0"/>
                  </a:lnTo>
                  <a:close/>
                </a:path>
                <a:path w="609600" h="22225">
                  <a:moveTo>
                    <a:pt x="299072" y="0"/>
                  </a:moveTo>
                  <a:lnTo>
                    <a:pt x="287997" y="0"/>
                  </a:lnTo>
                  <a:lnTo>
                    <a:pt x="276923" y="0"/>
                  </a:lnTo>
                  <a:lnTo>
                    <a:pt x="265849" y="0"/>
                  </a:lnTo>
                  <a:lnTo>
                    <a:pt x="265849" y="11074"/>
                  </a:lnTo>
                  <a:lnTo>
                    <a:pt x="276923" y="11074"/>
                  </a:lnTo>
                  <a:lnTo>
                    <a:pt x="287997" y="11074"/>
                  </a:lnTo>
                  <a:lnTo>
                    <a:pt x="299072" y="11074"/>
                  </a:lnTo>
                  <a:lnTo>
                    <a:pt x="299072" y="0"/>
                  </a:lnTo>
                  <a:close/>
                </a:path>
                <a:path w="609600" h="22225">
                  <a:moveTo>
                    <a:pt x="354457" y="0"/>
                  </a:moveTo>
                  <a:lnTo>
                    <a:pt x="343382" y="0"/>
                  </a:lnTo>
                  <a:lnTo>
                    <a:pt x="332308" y="0"/>
                  </a:lnTo>
                  <a:lnTo>
                    <a:pt x="332308" y="11074"/>
                  </a:lnTo>
                  <a:lnTo>
                    <a:pt x="343382" y="11074"/>
                  </a:lnTo>
                  <a:lnTo>
                    <a:pt x="354457" y="11074"/>
                  </a:lnTo>
                  <a:lnTo>
                    <a:pt x="354457" y="0"/>
                  </a:lnTo>
                  <a:close/>
                </a:path>
                <a:path w="609600" h="22225">
                  <a:moveTo>
                    <a:pt x="387692" y="0"/>
                  </a:moveTo>
                  <a:lnTo>
                    <a:pt x="376618" y="0"/>
                  </a:lnTo>
                  <a:lnTo>
                    <a:pt x="376618" y="11074"/>
                  </a:lnTo>
                  <a:lnTo>
                    <a:pt x="387692" y="11074"/>
                  </a:lnTo>
                  <a:lnTo>
                    <a:pt x="387692" y="0"/>
                  </a:lnTo>
                  <a:close/>
                </a:path>
                <a:path w="609600" h="22225">
                  <a:moveTo>
                    <a:pt x="409841" y="0"/>
                  </a:moveTo>
                  <a:lnTo>
                    <a:pt x="398767" y="0"/>
                  </a:lnTo>
                  <a:lnTo>
                    <a:pt x="398767" y="11074"/>
                  </a:lnTo>
                  <a:lnTo>
                    <a:pt x="409841" y="11074"/>
                  </a:lnTo>
                  <a:lnTo>
                    <a:pt x="409841" y="0"/>
                  </a:lnTo>
                  <a:close/>
                </a:path>
                <a:path w="609600" h="22225">
                  <a:moveTo>
                    <a:pt x="431990" y="0"/>
                  </a:moveTo>
                  <a:lnTo>
                    <a:pt x="420916" y="0"/>
                  </a:lnTo>
                  <a:lnTo>
                    <a:pt x="420916" y="11074"/>
                  </a:lnTo>
                  <a:lnTo>
                    <a:pt x="431990" y="11074"/>
                  </a:lnTo>
                  <a:lnTo>
                    <a:pt x="431990" y="0"/>
                  </a:lnTo>
                  <a:close/>
                </a:path>
                <a:path w="609600" h="22225">
                  <a:moveTo>
                    <a:pt x="443077" y="0"/>
                  </a:moveTo>
                  <a:lnTo>
                    <a:pt x="432003" y="0"/>
                  </a:lnTo>
                  <a:lnTo>
                    <a:pt x="432003" y="11074"/>
                  </a:lnTo>
                  <a:lnTo>
                    <a:pt x="443077" y="11074"/>
                  </a:lnTo>
                  <a:lnTo>
                    <a:pt x="443077" y="0"/>
                  </a:lnTo>
                  <a:close/>
                </a:path>
                <a:path w="609600" h="22225">
                  <a:moveTo>
                    <a:pt x="487375" y="0"/>
                  </a:moveTo>
                  <a:lnTo>
                    <a:pt x="476300" y="0"/>
                  </a:lnTo>
                  <a:lnTo>
                    <a:pt x="476300" y="11074"/>
                  </a:lnTo>
                  <a:lnTo>
                    <a:pt x="487375" y="11074"/>
                  </a:lnTo>
                  <a:lnTo>
                    <a:pt x="487375" y="0"/>
                  </a:lnTo>
                  <a:close/>
                </a:path>
                <a:path w="609600" h="22225">
                  <a:moveTo>
                    <a:pt x="520611" y="0"/>
                  </a:moveTo>
                  <a:lnTo>
                    <a:pt x="509536" y="0"/>
                  </a:lnTo>
                  <a:lnTo>
                    <a:pt x="498462" y="0"/>
                  </a:lnTo>
                  <a:lnTo>
                    <a:pt x="487387" y="0"/>
                  </a:lnTo>
                  <a:lnTo>
                    <a:pt x="487387" y="11074"/>
                  </a:lnTo>
                  <a:lnTo>
                    <a:pt x="498462" y="11074"/>
                  </a:lnTo>
                  <a:lnTo>
                    <a:pt x="509536" y="11074"/>
                  </a:lnTo>
                  <a:lnTo>
                    <a:pt x="520611" y="11074"/>
                  </a:lnTo>
                  <a:lnTo>
                    <a:pt x="520611" y="0"/>
                  </a:lnTo>
                  <a:close/>
                </a:path>
                <a:path w="609600" h="22225">
                  <a:moveTo>
                    <a:pt x="542759" y="0"/>
                  </a:moveTo>
                  <a:lnTo>
                    <a:pt x="531685" y="0"/>
                  </a:lnTo>
                  <a:lnTo>
                    <a:pt x="531685" y="11074"/>
                  </a:lnTo>
                  <a:lnTo>
                    <a:pt x="542759" y="11074"/>
                  </a:lnTo>
                  <a:lnTo>
                    <a:pt x="542759" y="0"/>
                  </a:lnTo>
                  <a:close/>
                </a:path>
                <a:path w="609600" h="22225">
                  <a:moveTo>
                    <a:pt x="564921" y="0"/>
                  </a:moveTo>
                  <a:lnTo>
                    <a:pt x="553847" y="0"/>
                  </a:lnTo>
                  <a:lnTo>
                    <a:pt x="542772" y="0"/>
                  </a:lnTo>
                  <a:lnTo>
                    <a:pt x="542772" y="11074"/>
                  </a:lnTo>
                  <a:lnTo>
                    <a:pt x="553847" y="11074"/>
                  </a:lnTo>
                  <a:lnTo>
                    <a:pt x="564921" y="11074"/>
                  </a:lnTo>
                  <a:lnTo>
                    <a:pt x="564921" y="0"/>
                  </a:lnTo>
                  <a:close/>
                </a:path>
                <a:path w="609600" h="22225">
                  <a:moveTo>
                    <a:pt x="609231" y="0"/>
                  </a:moveTo>
                  <a:lnTo>
                    <a:pt x="598157" y="0"/>
                  </a:lnTo>
                  <a:lnTo>
                    <a:pt x="598157" y="11074"/>
                  </a:lnTo>
                  <a:lnTo>
                    <a:pt x="609231" y="11074"/>
                  </a:lnTo>
                  <a:lnTo>
                    <a:pt x="60923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158394" y="4651793"/>
              <a:ext cx="133350" cy="0"/>
            </a:xfrm>
            <a:custGeom>
              <a:avLst/>
              <a:gdLst/>
              <a:ahLst/>
              <a:cxnLst/>
              <a:rect l="l" t="t" r="r" b="b"/>
              <a:pathLst>
                <a:path w="133350">
                  <a:moveTo>
                    <a:pt x="0" y="0"/>
                  </a:moveTo>
                  <a:lnTo>
                    <a:pt x="132918" y="0"/>
                  </a:lnTo>
                </a:path>
              </a:pathLst>
            </a:custGeom>
            <a:ln w="11074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91935" y="4646256"/>
              <a:ext cx="631825" cy="22225"/>
            </a:xfrm>
            <a:custGeom>
              <a:avLst/>
              <a:gdLst/>
              <a:ahLst/>
              <a:cxnLst/>
              <a:rect l="l" t="t" r="r" b="b"/>
              <a:pathLst>
                <a:path w="631825" h="22225">
                  <a:moveTo>
                    <a:pt x="44297" y="11074"/>
                  </a:moveTo>
                  <a:lnTo>
                    <a:pt x="33223" y="11074"/>
                  </a:lnTo>
                  <a:lnTo>
                    <a:pt x="22148" y="11074"/>
                  </a:lnTo>
                  <a:lnTo>
                    <a:pt x="11074" y="11074"/>
                  </a:lnTo>
                  <a:lnTo>
                    <a:pt x="0" y="11074"/>
                  </a:lnTo>
                  <a:lnTo>
                    <a:pt x="0" y="22148"/>
                  </a:lnTo>
                  <a:lnTo>
                    <a:pt x="11074" y="22148"/>
                  </a:lnTo>
                  <a:lnTo>
                    <a:pt x="22148" y="22148"/>
                  </a:lnTo>
                  <a:lnTo>
                    <a:pt x="33223" y="22148"/>
                  </a:lnTo>
                  <a:lnTo>
                    <a:pt x="44297" y="22148"/>
                  </a:lnTo>
                  <a:lnTo>
                    <a:pt x="44297" y="11074"/>
                  </a:lnTo>
                  <a:close/>
                </a:path>
                <a:path w="631825" h="22225">
                  <a:moveTo>
                    <a:pt x="77533" y="11074"/>
                  </a:moveTo>
                  <a:lnTo>
                    <a:pt x="66459" y="11074"/>
                  </a:lnTo>
                  <a:lnTo>
                    <a:pt x="55384" y="11074"/>
                  </a:lnTo>
                  <a:lnTo>
                    <a:pt x="44310" y="11074"/>
                  </a:lnTo>
                  <a:lnTo>
                    <a:pt x="44310" y="22148"/>
                  </a:lnTo>
                  <a:lnTo>
                    <a:pt x="55384" y="22148"/>
                  </a:lnTo>
                  <a:lnTo>
                    <a:pt x="66459" y="22148"/>
                  </a:lnTo>
                  <a:lnTo>
                    <a:pt x="77533" y="22148"/>
                  </a:lnTo>
                  <a:lnTo>
                    <a:pt x="77533" y="11074"/>
                  </a:lnTo>
                  <a:close/>
                </a:path>
                <a:path w="631825" h="22225">
                  <a:moveTo>
                    <a:pt x="99682" y="11074"/>
                  </a:moveTo>
                  <a:lnTo>
                    <a:pt x="88607" y="11074"/>
                  </a:lnTo>
                  <a:lnTo>
                    <a:pt x="88607" y="22148"/>
                  </a:lnTo>
                  <a:lnTo>
                    <a:pt x="99682" y="22148"/>
                  </a:lnTo>
                  <a:lnTo>
                    <a:pt x="99682" y="11074"/>
                  </a:lnTo>
                  <a:close/>
                </a:path>
                <a:path w="631825" h="22225">
                  <a:moveTo>
                    <a:pt x="110769" y="11074"/>
                  </a:moveTo>
                  <a:lnTo>
                    <a:pt x="99695" y="11074"/>
                  </a:lnTo>
                  <a:lnTo>
                    <a:pt x="99695" y="22148"/>
                  </a:lnTo>
                  <a:lnTo>
                    <a:pt x="110769" y="22148"/>
                  </a:lnTo>
                  <a:lnTo>
                    <a:pt x="110769" y="11074"/>
                  </a:lnTo>
                  <a:close/>
                </a:path>
                <a:path w="631825" h="22225">
                  <a:moveTo>
                    <a:pt x="143992" y="11074"/>
                  </a:moveTo>
                  <a:lnTo>
                    <a:pt x="132918" y="11074"/>
                  </a:lnTo>
                  <a:lnTo>
                    <a:pt x="121843" y="11074"/>
                  </a:lnTo>
                  <a:lnTo>
                    <a:pt x="121843" y="22148"/>
                  </a:lnTo>
                  <a:lnTo>
                    <a:pt x="132918" y="22148"/>
                  </a:lnTo>
                  <a:lnTo>
                    <a:pt x="143992" y="22148"/>
                  </a:lnTo>
                  <a:lnTo>
                    <a:pt x="143992" y="11074"/>
                  </a:lnTo>
                  <a:close/>
                </a:path>
                <a:path w="631825" h="22225">
                  <a:moveTo>
                    <a:pt x="188302" y="11074"/>
                  </a:moveTo>
                  <a:lnTo>
                    <a:pt x="177228" y="11074"/>
                  </a:lnTo>
                  <a:lnTo>
                    <a:pt x="166154" y="11074"/>
                  </a:lnTo>
                  <a:lnTo>
                    <a:pt x="155079" y="11074"/>
                  </a:lnTo>
                  <a:lnTo>
                    <a:pt x="155079" y="22148"/>
                  </a:lnTo>
                  <a:lnTo>
                    <a:pt x="166154" y="22148"/>
                  </a:lnTo>
                  <a:lnTo>
                    <a:pt x="177228" y="22148"/>
                  </a:lnTo>
                  <a:lnTo>
                    <a:pt x="188302" y="22148"/>
                  </a:lnTo>
                  <a:lnTo>
                    <a:pt x="188302" y="11074"/>
                  </a:lnTo>
                  <a:close/>
                </a:path>
                <a:path w="631825" h="22225">
                  <a:moveTo>
                    <a:pt x="265836" y="0"/>
                  </a:moveTo>
                  <a:lnTo>
                    <a:pt x="254762" y="0"/>
                  </a:lnTo>
                  <a:lnTo>
                    <a:pt x="243687" y="0"/>
                  </a:lnTo>
                  <a:lnTo>
                    <a:pt x="232613" y="0"/>
                  </a:lnTo>
                  <a:lnTo>
                    <a:pt x="232613" y="11074"/>
                  </a:lnTo>
                  <a:lnTo>
                    <a:pt x="221538" y="11074"/>
                  </a:lnTo>
                  <a:lnTo>
                    <a:pt x="210464" y="11074"/>
                  </a:lnTo>
                  <a:lnTo>
                    <a:pt x="210464" y="22148"/>
                  </a:lnTo>
                  <a:lnTo>
                    <a:pt x="221538" y="22148"/>
                  </a:lnTo>
                  <a:lnTo>
                    <a:pt x="232613" y="22148"/>
                  </a:lnTo>
                  <a:lnTo>
                    <a:pt x="243687" y="22148"/>
                  </a:lnTo>
                  <a:lnTo>
                    <a:pt x="254762" y="22148"/>
                  </a:lnTo>
                  <a:lnTo>
                    <a:pt x="254762" y="11087"/>
                  </a:lnTo>
                  <a:lnTo>
                    <a:pt x="265836" y="11087"/>
                  </a:lnTo>
                  <a:lnTo>
                    <a:pt x="265836" y="0"/>
                  </a:lnTo>
                  <a:close/>
                </a:path>
                <a:path w="631825" h="22225">
                  <a:moveTo>
                    <a:pt x="276923" y="11074"/>
                  </a:moveTo>
                  <a:lnTo>
                    <a:pt x="265849" y="11074"/>
                  </a:lnTo>
                  <a:lnTo>
                    <a:pt x="265849" y="22148"/>
                  </a:lnTo>
                  <a:lnTo>
                    <a:pt x="276923" y="22148"/>
                  </a:lnTo>
                  <a:lnTo>
                    <a:pt x="276923" y="11074"/>
                  </a:lnTo>
                  <a:close/>
                </a:path>
                <a:path w="631825" h="22225">
                  <a:moveTo>
                    <a:pt x="310146" y="0"/>
                  </a:moveTo>
                  <a:lnTo>
                    <a:pt x="299072" y="0"/>
                  </a:lnTo>
                  <a:lnTo>
                    <a:pt x="299072" y="11074"/>
                  </a:lnTo>
                  <a:lnTo>
                    <a:pt x="299072" y="22148"/>
                  </a:lnTo>
                  <a:lnTo>
                    <a:pt x="310146" y="22148"/>
                  </a:lnTo>
                  <a:lnTo>
                    <a:pt x="310146" y="11087"/>
                  </a:lnTo>
                  <a:lnTo>
                    <a:pt x="310146" y="0"/>
                  </a:lnTo>
                  <a:close/>
                </a:path>
                <a:path w="631825" h="22225">
                  <a:moveTo>
                    <a:pt x="343382" y="11074"/>
                  </a:moveTo>
                  <a:lnTo>
                    <a:pt x="332308" y="11074"/>
                  </a:lnTo>
                  <a:lnTo>
                    <a:pt x="332308" y="22148"/>
                  </a:lnTo>
                  <a:lnTo>
                    <a:pt x="343382" y="22148"/>
                  </a:lnTo>
                  <a:lnTo>
                    <a:pt x="343382" y="11074"/>
                  </a:lnTo>
                  <a:close/>
                </a:path>
                <a:path w="631825" h="22225">
                  <a:moveTo>
                    <a:pt x="409841" y="0"/>
                  </a:moveTo>
                  <a:lnTo>
                    <a:pt x="398767" y="0"/>
                  </a:lnTo>
                  <a:lnTo>
                    <a:pt x="387692" y="0"/>
                  </a:lnTo>
                  <a:lnTo>
                    <a:pt x="387692" y="11074"/>
                  </a:lnTo>
                  <a:lnTo>
                    <a:pt x="387692" y="22148"/>
                  </a:lnTo>
                  <a:lnTo>
                    <a:pt x="398767" y="22148"/>
                  </a:lnTo>
                  <a:lnTo>
                    <a:pt x="398767" y="11087"/>
                  </a:lnTo>
                  <a:lnTo>
                    <a:pt x="409841" y="11087"/>
                  </a:lnTo>
                  <a:lnTo>
                    <a:pt x="409841" y="0"/>
                  </a:lnTo>
                  <a:close/>
                </a:path>
                <a:path w="631825" h="22225">
                  <a:moveTo>
                    <a:pt x="431990" y="0"/>
                  </a:moveTo>
                  <a:lnTo>
                    <a:pt x="420916" y="0"/>
                  </a:lnTo>
                  <a:lnTo>
                    <a:pt x="420916" y="11074"/>
                  </a:lnTo>
                  <a:lnTo>
                    <a:pt x="420916" y="22148"/>
                  </a:lnTo>
                  <a:lnTo>
                    <a:pt x="431990" y="22148"/>
                  </a:lnTo>
                  <a:lnTo>
                    <a:pt x="431990" y="11087"/>
                  </a:lnTo>
                  <a:lnTo>
                    <a:pt x="431990" y="0"/>
                  </a:lnTo>
                  <a:close/>
                </a:path>
                <a:path w="631825" h="22225">
                  <a:moveTo>
                    <a:pt x="454152" y="0"/>
                  </a:moveTo>
                  <a:lnTo>
                    <a:pt x="443077" y="0"/>
                  </a:lnTo>
                  <a:lnTo>
                    <a:pt x="443077" y="11074"/>
                  </a:lnTo>
                  <a:lnTo>
                    <a:pt x="432003" y="11074"/>
                  </a:lnTo>
                  <a:lnTo>
                    <a:pt x="432003" y="22148"/>
                  </a:lnTo>
                  <a:lnTo>
                    <a:pt x="443077" y="22148"/>
                  </a:lnTo>
                  <a:lnTo>
                    <a:pt x="454152" y="22148"/>
                  </a:lnTo>
                  <a:lnTo>
                    <a:pt x="454152" y="11087"/>
                  </a:lnTo>
                  <a:lnTo>
                    <a:pt x="454152" y="0"/>
                  </a:lnTo>
                  <a:close/>
                </a:path>
                <a:path w="631825" h="22225">
                  <a:moveTo>
                    <a:pt x="476300" y="11074"/>
                  </a:moveTo>
                  <a:lnTo>
                    <a:pt x="465226" y="11074"/>
                  </a:lnTo>
                  <a:lnTo>
                    <a:pt x="465226" y="22148"/>
                  </a:lnTo>
                  <a:lnTo>
                    <a:pt x="476300" y="22148"/>
                  </a:lnTo>
                  <a:lnTo>
                    <a:pt x="476300" y="11074"/>
                  </a:lnTo>
                  <a:close/>
                </a:path>
                <a:path w="631825" h="22225">
                  <a:moveTo>
                    <a:pt x="531685" y="11074"/>
                  </a:moveTo>
                  <a:lnTo>
                    <a:pt x="520611" y="11074"/>
                  </a:lnTo>
                  <a:lnTo>
                    <a:pt x="520611" y="0"/>
                  </a:lnTo>
                  <a:lnTo>
                    <a:pt x="509536" y="0"/>
                  </a:lnTo>
                  <a:lnTo>
                    <a:pt x="498462" y="0"/>
                  </a:lnTo>
                  <a:lnTo>
                    <a:pt x="498462" y="11087"/>
                  </a:lnTo>
                  <a:lnTo>
                    <a:pt x="509536" y="11087"/>
                  </a:lnTo>
                  <a:lnTo>
                    <a:pt x="509536" y="22148"/>
                  </a:lnTo>
                  <a:lnTo>
                    <a:pt x="520611" y="22148"/>
                  </a:lnTo>
                  <a:lnTo>
                    <a:pt x="531685" y="22148"/>
                  </a:lnTo>
                  <a:lnTo>
                    <a:pt x="531685" y="11074"/>
                  </a:lnTo>
                  <a:close/>
                </a:path>
                <a:path w="631825" h="22225">
                  <a:moveTo>
                    <a:pt x="575995" y="11074"/>
                  </a:moveTo>
                  <a:lnTo>
                    <a:pt x="564921" y="11074"/>
                  </a:lnTo>
                  <a:lnTo>
                    <a:pt x="564921" y="0"/>
                  </a:lnTo>
                  <a:lnTo>
                    <a:pt x="553847" y="0"/>
                  </a:lnTo>
                  <a:lnTo>
                    <a:pt x="542772" y="0"/>
                  </a:lnTo>
                  <a:lnTo>
                    <a:pt x="542772" y="11074"/>
                  </a:lnTo>
                  <a:lnTo>
                    <a:pt x="542772" y="22148"/>
                  </a:lnTo>
                  <a:lnTo>
                    <a:pt x="553847" y="22148"/>
                  </a:lnTo>
                  <a:lnTo>
                    <a:pt x="564921" y="22148"/>
                  </a:lnTo>
                  <a:lnTo>
                    <a:pt x="575995" y="22148"/>
                  </a:lnTo>
                  <a:lnTo>
                    <a:pt x="575995" y="11074"/>
                  </a:lnTo>
                  <a:close/>
                </a:path>
                <a:path w="631825" h="22225">
                  <a:moveTo>
                    <a:pt x="609231" y="11074"/>
                  </a:moveTo>
                  <a:lnTo>
                    <a:pt x="598157" y="11074"/>
                  </a:lnTo>
                  <a:lnTo>
                    <a:pt x="598157" y="22148"/>
                  </a:lnTo>
                  <a:lnTo>
                    <a:pt x="609231" y="22148"/>
                  </a:lnTo>
                  <a:lnTo>
                    <a:pt x="609231" y="11074"/>
                  </a:lnTo>
                  <a:close/>
                </a:path>
                <a:path w="631825" h="22225">
                  <a:moveTo>
                    <a:pt x="631380" y="0"/>
                  </a:moveTo>
                  <a:lnTo>
                    <a:pt x="620306" y="0"/>
                  </a:lnTo>
                  <a:lnTo>
                    <a:pt x="620306" y="11087"/>
                  </a:lnTo>
                  <a:lnTo>
                    <a:pt x="631380" y="11087"/>
                  </a:lnTo>
                  <a:lnTo>
                    <a:pt x="6313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4" name="object 54"/>
          <p:cNvSpPr txBox="1"/>
          <p:nvPr/>
        </p:nvSpPr>
        <p:spPr>
          <a:xfrm>
            <a:off x="152400" y="4719058"/>
            <a:ext cx="961390" cy="4851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50" b="1" dirty="0">
                <a:latin typeface="Raleway"/>
                <a:cs typeface="Raleway"/>
              </a:rPr>
              <a:t>Product Height:</a:t>
            </a:r>
            <a:r>
              <a:rPr sz="750" b="1" spc="-5" dirty="0">
                <a:latin typeface="Raleway"/>
                <a:cs typeface="Raleway"/>
              </a:rPr>
              <a:t> </a:t>
            </a:r>
            <a:r>
              <a:rPr sz="750" spc="-25" dirty="0">
                <a:latin typeface="Raleway"/>
                <a:cs typeface="Raleway"/>
              </a:rPr>
              <a:t>37</a:t>
            </a:r>
            <a:endParaRPr sz="75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z="750" b="1" dirty="0">
                <a:latin typeface="Raleway"/>
                <a:cs typeface="Raleway"/>
              </a:rPr>
              <a:t>Product Depth: </a:t>
            </a:r>
            <a:r>
              <a:rPr sz="750" spc="-20" dirty="0">
                <a:latin typeface="Raleway"/>
                <a:cs typeface="Raleway"/>
              </a:rPr>
              <a:t>28.5</a:t>
            </a:r>
            <a:endParaRPr sz="75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z="750" b="1" dirty="0">
                <a:latin typeface="Raleway"/>
                <a:cs typeface="Raleway"/>
              </a:rPr>
              <a:t>Product Length: </a:t>
            </a:r>
            <a:r>
              <a:rPr sz="750" spc="-20" dirty="0">
                <a:latin typeface="Raleway"/>
                <a:cs typeface="Raleway"/>
              </a:rPr>
              <a:t>26.5</a:t>
            </a:r>
            <a:endParaRPr sz="75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z="750" b="1" dirty="0">
                <a:latin typeface="Raleway"/>
                <a:cs typeface="Raleway"/>
              </a:rPr>
              <a:t>Cubes:</a:t>
            </a:r>
            <a:r>
              <a:rPr sz="750" b="1" spc="-5" dirty="0">
                <a:latin typeface="Raleway"/>
                <a:cs typeface="Raleway"/>
              </a:rPr>
              <a:t> </a:t>
            </a:r>
            <a:r>
              <a:rPr sz="750" spc="-50" dirty="0">
                <a:latin typeface="Raleway"/>
                <a:cs typeface="Raleway"/>
              </a:rPr>
              <a:t>5</a:t>
            </a:r>
            <a:endParaRPr sz="750">
              <a:latin typeface="Raleway"/>
              <a:cs typeface="Raleway"/>
            </a:endParaRPr>
          </a:p>
        </p:txBody>
      </p:sp>
      <p:pic>
        <p:nvPicPr>
          <p:cNvPr id="55" name="object 55">
            <a:hlinkClick r:id="rId2"/>
          </p:cNvPr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3468052" y="767626"/>
            <a:ext cx="5715000" cy="4446270"/>
          </a:xfrm>
          <a:prstGeom prst="rect">
            <a:avLst/>
          </a:prstGeom>
        </p:spPr>
      </p:pic>
      <p:sp>
        <p:nvSpPr>
          <p:cNvPr id="56" name="object 56"/>
          <p:cNvSpPr txBox="1">
            <a:spLocks noGrp="1"/>
          </p:cNvSpPr>
          <p:nvPr>
            <p:ph type="sldNum" sz="quarter" idx="4294967295"/>
          </p:nvPr>
        </p:nvSpPr>
        <p:spPr>
          <a:xfrm>
            <a:off x="9542463" y="7521575"/>
            <a:ext cx="515937" cy="16033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900" b="0" i="0">
                <a:solidFill>
                  <a:schemeClr val="bg1"/>
                </a:solidFill>
                <a:latin typeface="Raleway"/>
                <a:cs typeface="Raleway"/>
              </a:defRPr>
            </a:lvl1pPr>
          </a:lstStyle>
          <a:p>
            <a:pPr marL="12700">
              <a:lnSpc>
                <a:spcPct val="100000"/>
              </a:lnSpc>
              <a:spcBef>
                <a:spcPts val="45"/>
              </a:spcBef>
            </a:pPr>
            <a:r>
              <a:rPr lang="en-US"/>
              <a:t>Page: </a:t>
            </a:r>
            <a:fld id="{81D60167-4931-47E6-BA6A-407CBD079E47}" type="slidenum">
              <a:rPr spc="-25" smtClean="0"/>
              <a:pPr marL="12700">
                <a:lnSpc>
                  <a:spcPct val="100000"/>
                </a:lnSpc>
                <a:spcBef>
                  <a:spcPts val="45"/>
                </a:spcBef>
              </a:pPr>
              <a:t>111</a:t>
            </a:fld>
            <a:endParaRPr spc="-25" dirty="0"/>
          </a:p>
        </p:txBody>
      </p:sp>
      <p:graphicFrame>
        <p:nvGraphicFramePr>
          <p:cNvPr id="2" name="Object 1">
            <a:extLst>
              <a:ext uri="{FF2B5EF4-FFF2-40B4-BE49-F238E27FC236}">
                <a16:creationId xmlns:a16="http://schemas.microsoft.com/office/drawing/2014/main" id="{A24F44C1-FC96-7CF6-88A3-272F0EF3895E}"/>
              </a:ext>
            </a:extLst>
          </p:cNvPr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2209340172"/>
              </p:ext>
            </p:extLst>
          </p:nvPr>
        </p:nvGraphicFramePr>
        <p:xfrm>
          <a:off x="637676" y="5711704"/>
          <a:ext cx="8724900" cy="6096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Worksheet" r:id="rId7" imgW="8724900" imgH="609600" progId="Excel.Sheet.12">
                  <p:embed/>
                </p:oleObj>
              </mc:Choice>
              <mc:Fallback>
                <p:oleObj name="Worksheet" r:id="rId7" imgW="8724900" imgH="609600" progId="Excel.Sheet.12">
                  <p:embed/>
                  <p:pic>
                    <p:nvPicPr>
                      <p:cNvPr id="2" name="Object 1">
                        <a:extLst>
                          <a:ext uri="{FF2B5EF4-FFF2-40B4-BE49-F238E27FC236}">
                            <a16:creationId xmlns:a16="http://schemas.microsoft.com/office/drawing/2014/main" id="{A24F44C1-FC96-7CF6-88A3-272F0EF3895E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8"/>
                      <a:stretch>
                        <a:fillRect/>
                      </a:stretch>
                    </p:blipFill>
                    <p:spPr>
                      <a:xfrm>
                        <a:off x="637676" y="5711704"/>
                        <a:ext cx="8724900" cy="609600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3" name="Picture 2" descr="A picture containing logo&#10;&#10;Description automatically generated">
            <a:extLst>
              <a:ext uri="{FF2B5EF4-FFF2-40B4-BE49-F238E27FC236}">
                <a16:creationId xmlns:a16="http://schemas.microsoft.com/office/drawing/2014/main" id="{6D9D8B9E-4933-B202-A78A-D01F41CEB71C}"/>
              </a:ext>
            </a:extLst>
          </p:cNvPr>
          <p:cNvPicPr>
            <a:picLocks noChangeAspect="1"/>
          </p:cNvPicPr>
          <p:nvPr/>
        </p:nvPicPr>
        <p:blipFill rotWithShape="1"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6732"/>
          <a:stretch/>
        </p:blipFill>
        <p:spPr>
          <a:xfrm>
            <a:off x="8610600" y="6449545"/>
            <a:ext cx="1293202" cy="1232368"/>
          </a:xfrm>
          <a:prstGeom prst="rect">
            <a:avLst/>
          </a:prstGeom>
        </p:spPr>
      </p:pic>
      <p:sp>
        <p:nvSpPr>
          <p:cNvPr id="4" name="Rectangle 3">
            <a:extLst>
              <a:ext uri="{FF2B5EF4-FFF2-40B4-BE49-F238E27FC236}">
                <a16:creationId xmlns:a16="http://schemas.microsoft.com/office/drawing/2014/main" id="{F2FB32AD-9D00-126D-2DE2-A18EB7C38392}"/>
              </a:ext>
            </a:extLst>
          </p:cNvPr>
          <p:cNvSpPr/>
          <p:nvPr/>
        </p:nvSpPr>
        <p:spPr>
          <a:xfrm>
            <a:off x="8286251" y="5562599"/>
            <a:ext cx="1256212" cy="75870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</p:cSld>
  <p:clrMapOvr>
    <a:masterClrMapping/>
  </p:clrMapOvr>
</p:sld>
</file>

<file path=ppt/slides/slide1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object 5">
            <a:hlinkClick r:id="rId2"/>
          </p:cNvPr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47625" y="767626"/>
            <a:ext cx="5715000" cy="4446270"/>
          </a:xfrm>
          <a:prstGeom prst="rect">
            <a:avLst/>
          </a:prstGeom>
        </p:spPr>
      </p:pic>
      <p:sp>
        <p:nvSpPr>
          <p:cNvPr id="6" name="object 6"/>
          <p:cNvSpPr/>
          <p:nvPr/>
        </p:nvSpPr>
        <p:spPr>
          <a:xfrm>
            <a:off x="6176645" y="263084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6176645" y="274514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6176645" y="285944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6176645" y="297374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6176645" y="308804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6176645" y="320234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 txBox="1"/>
          <p:nvPr/>
        </p:nvSpPr>
        <p:spPr>
          <a:xfrm>
            <a:off x="5898515" y="859344"/>
            <a:ext cx="3182620" cy="3067050"/>
          </a:xfrm>
          <a:prstGeom prst="rect">
            <a:avLst/>
          </a:prstGeom>
        </p:spPr>
        <p:txBody>
          <a:bodyPr vert="horz" wrap="square" lIns="0" tIns="27940" rIns="0" bIns="0" rtlCol="0">
            <a:spAutoFit/>
          </a:bodyPr>
          <a:lstStyle/>
          <a:p>
            <a:pPr marL="12700" marR="374015">
              <a:lnSpc>
                <a:spcPts val="1350"/>
              </a:lnSpc>
              <a:spcBef>
                <a:spcPts val="220"/>
              </a:spcBef>
            </a:pPr>
            <a:r>
              <a:rPr sz="1200" b="1" spc="90" dirty="0">
                <a:latin typeface="Arial"/>
                <a:cs typeface="Arial"/>
              </a:rPr>
              <a:t>LIMA </a:t>
            </a:r>
            <a:r>
              <a:rPr sz="1200" b="1" spc="65" dirty="0">
                <a:latin typeface="Arial"/>
                <a:cs typeface="Arial"/>
              </a:rPr>
              <a:t>SLING</a:t>
            </a:r>
            <a:r>
              <a:rPr sz="1200" b="1" spc="95" dirty="0">
                <a:latin typeface="Arial"/>
                <a:cs typeface="Arial"/>
              </a:rPr>
              <a:t> </a:t>
            </a:r>
            <a:r>
              <a:rPr sz="1200" b="1" spc="80" dirty="0">
                <a:latin typeface="Arial"/>
                <a:cs typeface="Arial"/>
              </a:rPr>
              <a:t>CHAIR,</a:t>
            </a:r>
            <a:r>
              <a:rPr sz="1200" b="1" spc="95" dirty="0">
                <a:latin typeface="Arial"/>
                <a:cs typeface="Arial"/>
              </a:rPr>
              <a:t> </a:t>
            </a:r>
            <a:r>
              <a:rPr sz="1200" b="1" spc="60" dirty="0">
                <a:latin typeface="Arial"/>
                <a:cs typeface="Arial"/>
              </a:rPr>
              <a:t>NATURAL </a:t>
            </a:r>
            <a:r>
              <a:rPr sz="1200" b="1" spc="50" dirty="0">
                <a:latin typeface="Arial"/>
                <a:cs typeface="Arial"/>
              </a:rPr>
              <a:t>LEATHER</a:t>
            </a:r>
            <a:r>
              <a:rPr sz="1200" b="1" spc="95" dirty="0">
                <a:latin typeface="Arial"/>
                <a:cs typeface="Arial"/>
              </a:rPr>
              <a:t> </a:t>
            </a:r>
            <a:r>
              <a:rPr sz="1200" b="1" spc="125" dirty="0">
                <a:latin typeface="Arial"/>
                <a:cs typeface="Arial"/>
              </a:rPr>
              <a:t>WITH</a:t>
            </a:r>
            <a:r>
              <a:rPr sz="1200" b="1" spc="100" dirty="0">
                <a:latin typeface="Arial"/>
                <a:cs typeface="Arial"/>
              </a:rPr>
              <a:t> </a:t>
            </a:r>
            <a:r>
              <a:rPr sz="1200" b="1" spc="70" dirty="0">
                <a:latin typeface="Arial"/>
                <a:cs typeface="Arial"/>
              </a:rPr>
              <a:t>NATURAL</a:t>
            </a:r>
            <a:r>
              <a:rPr sz="1200" b="1" spc="95" dirty="0">
                <a:latin typeface="Arial"/>
                <a:cs typeface="Arial"/>
              </a:rPr>
              <a:t> </a:t>
            </a:r>
            <a:r>
              <a:rPr sz="1200" b="1" spc="60" dirty="0">
                <a:latin typeface="Arial"/>
                <a:cs typeface="Arial"/>
              </a:rPr>
              <a:t>FRAME</a:t>
            </a:r>
            <a:endParaRPr sz="1200" dirty="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760"/>
              </a:spcBef>
            </a:pPr>
            <a:r>
              <a:rPr sz="750" b="1" dirty="0">
                <a:latin typeface="Raleway"/>
                <a:cs typeface="Raleway"/>
              </a:rPr>
              <a:t>SKU:</a:t>
            </a:r>
            <a:r>
              <a:rPr sz="750" b="1" spc="10" dirty="0">
                <a:latin typeface="Raleway"/>
                <a:cs typeface="Raleway"/>
              </a:rPr>
              <a:t> </a:t>
            </a:r>
            <a:r>
              <a:rPr sz="750" spc="-10" dirty="0">
                <a:latin typeface="Raleway"/>
                <a:cs typeface="Raleway"/>
              </a:rPr>
              <a:t>LI150NNSC</a:t>
            </a:r>
            <a:endParaRPr sz="750" dirty="0">
              <a:latin typeface="Raleway"/>
              <a:cs typeface="Raleway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700" dirty="0">
              <a:latin typeface="Raleway"/>
              <a:cs typeface="Raleway"/>
            </a:endParaRPr>
          </a:p>
          <a:p>
            <a:pPr marL="12700" marR="5080">
              <a:lnSpc>
                <a:spcPct val="100000"/>
              </a:lnSpc>
              <a:spcBef>
                <a:spcPts val="5"/>
              </a:spcBef>
            </a:pPr>
            <a:r>
              <a:rPr sz="750" dirty="0">
                <a:latin typeface="Raleway"/>
                <a:cs typeface="Raleway"/>
              </a:rPr>
              <a:t>Bring the rugged outdoors into your den with a chair carved </a:t>
            </a:r>
            <a:r>
              <a:rPr sz="750" spc="-20" dirty="0">
                <a:latin typeface="Raleway"/>
                <a:cs typeface="Raleway"/>
              </a:rPr>
              <a:t>from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nature. Natural woods and natural leathers make this </a:t>
            </a:r>
            <a:r>
              <a:rPr sz="750" spc="-10" dirty="0">
                <a:latin typeface="Raleway"/>
                <a:cs typeface="Raleway"/>
              </a:rPr>
              <a:t>personal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hammock a natural beauty to add texture and comfort to any room. </a:t>
            </a:r>
            <a:r>
              <a:rPr sz="750" spc="-50" dirty="0">
                <a:latin typeface="Raleway"/>
                <a:cs typeface="Raleway"/>
              </a:rPr>
              <a:t>A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decadent</a:t>
            </a:r>
            <a:r>
              <a:rPr sz="750" spc="-5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natural leather cover is suspended over a wood frame </a:t>
            </a:r>
            <a:r>
              <a:rPr sz="750" spc="-20" dirty="0">
                <a:latin typeface="Raleway"/>
                <a:cs typeface="Raleway"/>
              </a:rPr>
              <a:t>with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steam bent wood arms to naturally conform perfectly to your body. </a:t>
            </a:r>
            <a:r>
              <a:rPr sz="750" spc="-25" dirty="0">
                <a:latin typeface="Raleway"/>
                <a:cs typeface="Raleway"/>
              </a:rPr>
              <a:t>The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natural suspension makes the chair a comfortable choice </a:t>
            </a:r>
            <a:r>
              <a:rPr sz="750" spc="-25" dirty="0">
                <a:latin typeface="Raleway"/>
                <a:cs typeface="Raleway"/>
              </a:rPr>
              <a:t>to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complement any interior decor. A choice of four styles ensures </a:t>
            </a:r>
            <a:r>
              <a:rPr sz="750" spc="-20" dirty="0">
                <a:latin typeface="Raleway"/>
                <a:cs typeface="Raleway"/>
              </a:rPr>
              <a:t>your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new favorite chair will fit its new environment </a:t>
            </a:r>
            <a:r>
              <a:rPr sz="750" spc="-10" dirty="0">
                <a:latin typeface="Raleway"/>
                <a:cs typeface="Raleway"/>
              </a:rPr>
              <a:t>perfectly.</a:t>
            </a:r>
            <a:endParaRPr sz="750" dirty="0">
              <a:latin typeface="Raleway"/>
              <a:cs typeface="Raleway"/>
            </a:endParaRPr>
          </a:p>
          <a:p>
            <a:pPr marL="393700" marR="421640">
              <a:lnSpc>
                <a:spcPct val="100000"/>
              </a:lnSpc>
              <a:spcBef>
                <a:spcPts val="750"/>
              </a:spcBef>
            </a:pPr>
            <a:r>
              <a:rPr sz="750" dirty="0">
                <a:latin typeface="Raleway"/>
                <a:cs typeface="Raleway"/>
              </a:rPr>
              <a:t>Constructed of Oak solids and pressed wood </a:t>
            </a:r>
            <a:r>
              <a:rPr sz="750" spc="-10" dirty="0">
                <a:latin typeface="Raleway"/>
                <a:cs typeface="Raleway"/>
              </a:rPr>
              <a:t>veneers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Natural </a:t>
            </a:r>
            <a:r>
              <a:rPr sz="750" spc="-10" dirty="0">
                <a:latin typeface="Raleway"/>
                <a:cs typeface="Raleway"/>
              </a:rPr>
              <a:t>leather</a:t>
            </a:r>
            <a:endParaRPr sz="750" dirty="0">
              <a:latin typeface="Raleway"/>
              <a:cs typeface="Raleway"/>
            </a:endParaRPr>
          </a:p>
          <a:p>
            <a:pPr marL="393700" marR="17907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Steam bent arms add comfort and refinement to the </a:t>
            </a:r>
            <a:r>
              <a:rPr sz="750" spc="-10" dirty="0">
                <a:latin typeface="Raleway"/>
                <a:cs typeface="Raleway"/>
              </a:rPr>
              <a:t>Chair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Stretchers add structural support and integrity to the </a:t>
            </a:r>
            <a:r>
              <a:rPr sz="750" spc="-10" dirty="0">
                <a:latin typeface="Raleway"/>
                <a:cs typeface="Raleway"/>
              </a:rPr>
              <a:t>frame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Natural </a:t>
            </a:r>
            <a:r>
              <a:rPr sz="750" spc="-10" dirty="0">
                <a:latin typeface="Raleway"/>
                <a:cs typeface="Raleway"/>
              </a:rPr>
              <a:t>leather</a:t>
            </a:r>
            <a:endParaRPr sz="750" dirty="0">
              <a:latin typeface="Raleway"/>
              <a:cs typeface="Raleway"/>
            </a:endParaRPr>
          </a:p>
          <a:p>
            <a:pPr marL="39370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Natural</a:t>
            </a:r>
            <a:r>
              <a:rPr sz="750" spc="-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wood finish </a:t>
            </a:r>
            <a:r>
              <a:rPr sz="750" spc="-10" dirty="0">
                <a:latin typeface="Raleway"/>
                <a:cs typeface="Raleway"/>
              </a:rPr>
              <a:t>frame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  <a:spcBef>
                <a:spcPts val="620"/>
              </a:spcBef>
            </a:pPr>
            <a:r>
              <a:rPr sz="750" u="sng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2"/>
              </a:rPr>
              <a:t>Read </a:t>
            </a:r>
            <a:r>
              <a:rPr sz="750" u="sng" spc="-20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2"/>
              </a:rPr>
              <a:t>More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</a:pPr>
            <a:r>
              <a:rPr sz="750" b="1" dirty="0">
                <a:latin typeface="Raleway"/>
                <a:cs typeface="Raleway"/>
              </a:rPr>
              <a:t>Price:</a:t>
            </a:r>
            <a:r>
              <a:rPr sz="750" b="1" spc="10" dirty="0">
                <a:latin typeface="Raleway"/>
                <a:cs typeface="Raleway"/>
              </a:rPr>
              <a:t> </a:t>
            </a:r>
            <a:r>
              <a:rPr sz="750" spc="-10" dirty="0">
                <a:latin typeface="Raleway"/>
                <a:cs typeface="Raleway"/>
              </a:rPr>
              <a:t>$249.00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ts val="880"/>
              </a:lnSpc>
              <a:spcBef>
                <a:spcPts val="5"/>
              </a:spcBef>
            </a:pPr>
            <a:r>
              <a:rPr sz="750" b="1" dirty="0">
                <a:latin typeface="Raleway"/>
                <a:cs typeface="Raleway"/>
              </a:rPr>
              <a:t>Tags:</a:t>
            </a:r>
            <a:r>
              <a:rPr sz="750" b="1" spc="5" dirty="0">
                <a:latin typeface="Raleway"/>
                <a:cs typeface="Raleway"/>
              </a:rPr>
              <a:t> </a:t>
            </a:r>
            <a:r>
              <a:rPr sz="750" u="sng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4"/>
              </a:rPr>
              <a:t>Accent Chair</a:t>
            </a:r>
            <a:r>
              <a:rPr sz="750" dirty="0">
                <a:latin typeface="Raleway"/>
                <a:cs typeface="Raleway"/>
              </a:rPr>
              <a:t>, </a:t>
            </a:r>
            <a:r>
              <a:rPr sz="750" u="sng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5"/>
              </a:rPr>
              <a:t>Leather Accent Chair</a:t>
            </a:r>
            <a:r>
              <a:rPr sz="750" dirty="0">
                <a:latin typeface="Raleway"/>
                <a:cs typeface="Raleway"/>
              </a:rPr>
              <a:t>, </a:t>
            </a:r>
            <a:r>
              <a:rPr sz="750" u="sng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6"/>
              </a:rPr>
              <a:t>Wood Frame Accent </a:t>
            </a:r>
            <a:r>
              <a:rPr sz="750" u="sng" spc="-10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6"/>
              </a:rPr>
              <a:t>Chair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ts val="1060"/>
              </a:lnSpc>
              <a:tabLst>
                <a:tab pos="1587500" algn="l"/>
              </a:tabLst>
            </a:pPr>
            <a:r>
              <a:rPr sz="900" spc="-10" dirty="0">
                <a:latin typeface="Raleway"/>
                <a:cs typeface="Raleway"/>
              </a:rPr>
              <a:t>Weight</a:t>
            </a:r>
            <a:r>
              <a:rPr sz="900" dirty="0">
                <a:latin typeface="Raleway"/>
                <a:cs typeface="Raleway"/>
              </a:rPr>
              <a:t>	28 </a:t>
            </a:r>
            <a:r>
              <a:rPr sz="900" spc="-25" dirty="0">
                <a:latin typeface="Raleway"/>
                <a:cs typeface="Raleway"/>
              </a:rPr>
              <a:t>lbs</a:t>
            </a:r>
            <a:endParaRPr sz="900" dirty="0">
              <a:latin typeface="Raleway"/>
              <a:cs typeface="Raleway"/>
            </a:endParaRPr>
          </a:p>
        </p:txBody>
      </p:sp>
      <p:grpSp>
        <p:nvGrpSpPr>
          <p:cNvPr id="13" name="object 13"/>
          <p:cNvGrpSpPr/>
          <p:nvPr/>
        </p:nvGrpSpPr>
        <p:grpSpPr>
          <a:xfrm>
            <a:off x="5907614" y="3989114"/>
            <a:ext cx="727710" cy="727710"/>
            <a:chOff x="5907614" y="3989114"/>
            <a:chExt cx="727710" cy="727710"/>
          </a:xfrm>
        </p:grpSpPr>
        <p:sp>
          <p:nvSpPr>
            <p:cNvPr id="14" name="object 14"/>
            <p:cNvSpPr/>
            <p:nvPr/>
          </p:nvSpPr>
          <p:spPr>
            <a:xfrm>
              <a:off x="5911215" y="3992714"/>
              <a:ext cx="720090" cy="720090"/>
            </a:xfrm>
            <a:custGeom>
              <a:avLst/>
              <a:gdLst/>
              <a:ahLst/>
              <a:cxnLst/>
              <a:rect l="l" t="t" r="r" b="b"/>
              <a:pathLst>
                <a:path w="720090" h="720089">
                  <a:moveTo>
                    <a:pt x="0" y="0"/>
                  </a:moveTo>
                  <a:lnTo>
                    <a:pt x="720001" y="0"/>
                  </a:lnTo>
                  <a:lnTo>
                    <a:pt x="720001" y="720001"/>
                  </a:lnTo>
                  <a:lnTo>
                    <a:pt x="0" y="720001"/>
                  </a:lnTo>
                  <a:lnTo>
                    <a:pt x="0" y="0"/>
                  </a:lnTo>
                  <a:close/>
                </a:path>
              </a:pathLst>
            </a:custGeom>
            <a:ln w="72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5955525" y="4037024"/>
              <a:ext cx="631825" cy="33655"/>
            </a:xfrm>
            <a:custGeom>
              <a:avLst/>
              <a:gdLst/>
              <a:ahLst/>
              <a:cxnLst/>
              <a:rect l="l" t="t" r="r" b="b"/>
              <a:pathLst>
                <a:path w="631825" h="33654">
                  <a:moveTo>
                    <a:pt x="11074" y="22161"/>
                  </a:moveTo>
                  <a:lnTo>
                    <a:pt x="0" y="22161"/>
                  </a:lnTo>
                  <a:lnTo>
                    <a:pt x="0" y="33235"/>
                  </a:lnTo>
                  <a:lnTo>
                    <a:pt x="11074" y="33235"/>
                  </a:lnTo>
                  <a:lnTo>
                    <a:pt x="11074" y="22161"/>
                  </a:lnTo>
                  <a:close/>
                </a:path>
                <a:path w="631825" h="33654">
                  <a:moveTo>
                    <a:pt x="44297" y="22161"/>
                  </a:moveTo>
                  <a:lnTo>
                    <a:pt x="33223" y="22161"/>
                  </a:lnTo>
                  <a:lnTo>
                    <a:pt x="22148" y="22161"/>
                  </a:lnTo>
                  <a:lnTo>
                    <a:pt x="22148" y="33235"/>
                  </a:lnTo>
                  <a:lnTo>
                    <a:pt x="33223" y="33235"/>
                  </a:lnTo>
                  <a:lnTo>
                    <a:pt x="44297" y="33235"/>
                  </a:lnTo>
                  <a:lnTo>
                    <a:pt x="44297" y="22161"/>
                  </a:lnTo>
                  <a:close/>
                </a:path>
                <a:path w="631825" h="33654">
                  <a:moveTo>
                    <a:pt x="44297" y="0"/>
                  </a:moveTo>
                  <a:lnTo>
                    <a:pt x="33223" y="0"/>
                  </a:lnTo>
                  <a:lnTo>
                    <a:pt x="22148" y="0"/>
                  </a:lnTo>
                  <a:lnTo>
                    <a:pt x="11074" y="0"/>
                  </a:lnTo>
                  <a:lnTo>
                    <a:pt x="0" y="0"/>
                  </a:lnTo>
                  <a:lnTo>
                    <a:pt x="0" y="11074"/>
                  </a:lnTo>
                  <a:lnTo>
                    <a:pt x="0" y="22148"/>
                  </a:lnTo>
                  <a:lnTo>
                    <a:pt x="11074" y="22148"/>
                  </a:lnTo>
                  <a:lnTo>
                    <a:pt x="11074" y="11074"/>
                  </a:lnTo>
                  <a:lnTo>
                    <a:pt x="22148" y="11074"/>
                  </a:lnTo>
                  <a:lnTo>
                    <a:pt x="33223" y="11074"/>
                  </a:lnTo>
                  <a:lnTo>
                    <a:pt x="44297" y="11074"/>
                  </a:lnTo>
                  <a:lnTo>
                    <a:pt x="44297" y="0"/>
                  </a:lnTo>
                  <a:close/>
                </a:path>
                <a:path w="631825" h="33654">
                  <a:moveTo>
                    <a:pt x="55384" y="22161"/>
                  </a:moveTo>
                  <a:lnTo>
                    <a:pt x="44310" y="22161"/>
                  </a:lnTo>
                  <a:lnTo>
                    <a:pt x="44310" y="33235"/>
                  </a:lnTo>
                  <a:lnTo>
                    <a:pt x="55384" y="33235"/>
                  </a:lnTo>
                  <a:lnTo>
                    <a:pt x="55384" y="22161"/>
                  </a:lnTo>
                  <a:close/>
                </a:path>
                <a:path w="631825" h="33654">
                  <a:moveTo>
                    <a:pt x="77533" y="0"/>
                  </a:moveTo>
                  <a:lnTo>
                    <a:pt x="66459" y="0"/>
                  </a:lnTo>
                  <a:lnTo>
                    <a:pt x="55384" y="0"/>
                  </a:lnTo>
                  <a:lnTo>
                    <a:pt x="44310" y="0"/>
                  </a:lnTo>
                  <a:lnTo>
                    <a:pt x="44310" y="11074"/>
                  </a:lnTo>
                  <a:lnTo>
                    <a:pt x="55384" y="11074"/>
                  </a:lnTo>
                  <a:lnTo>
                    <a:pt x="66459" y="11074"/>
                  </a:lnTo>
                  <a:lnTo>
                    <a:pt x="66459" y="22148"/>
                  </a:lnTo>
                  <a:lnTo>
                    <a:pt x="77533" y="22148"/>
                  </a:lnTo>
                  <a:lnTo>
                    <a:pt x="77533" y="11074"/>
                  </a:lnTo>
                  <a:lnTo>
                    <a:pt x="77533" y="0"/>
                  </a:lnTo>
                  <a:close/>
                </a:path>
                <a:path w="631825" h="33654">
                  <a:moveTo>
                    <a:pt x="99682" y="0"/>
                  </a:moveTo>
                  <a:lnTo>
                    <a:pt x="88607" y="0"/>
                  </a:lnTo>
                  <a:lnTo>
                    <a:pt x="88607" y="11074"/>
                  </a:lnTo>
                  <a:lnTo>
                    <a:pt x="88607" y="22148"/>
                  </a:lnTo>
                  <a:lnTo>
                    <a:pt x="99682" y="22148"/>
                  </a:lnTo>
                  <a:lnTo>
                    <a:pt x="99682" y="11074"/>
                  </a:lnTo>
                  <a:lnTo>
                    <a:pt x="99682" y="0"/>
                  </a:lnTo>
                  <a:close/>
                </a:path>
                <a:path w="631825" h="33654">
                  <a:moveTo>
                    <a:pt x="132918" y="0"/>
                  </a:moveTo>
                  <a:lnTo>
                    <a:pt x="121843" y="0"/>
                  </a:lnTo>
                  <a:lnTo>
                    <a:pt x="110769" y="0"/>
                  </a:lnTo>
                  <a:lnTo>
                    <a:pt x="99695" y="0"/>
                  </a:lnTo>
                  <a:lnTo>
                    <a:pt x="99695" y="11074"/>
                  </a:lnTo>
                  <a:lnTo>
                    <a:pt x="110769" y="11074"/>
                  </a:lnTo>
                  <a:lnTo>
                    <a:pt x="121843" y="11074"/>
                  </a:lnTo>
                  <a:lnTo>
                    <a:pt x="121843" y="22148"/>
                  </a:lnTo>
                  <a:lnTo>
                    <a:pt x="132918" y="22148"/>
                  </a:lnTo>
                  <a:lnTo>
                    <a:pt x="132918" y="11074"/>
                  </a:lnTo>
                  <a:lnTo>
                    <a:pt x="132918" y="0"/>
                  </a:lnTo>
                  <a:close/>
                </a:path>
                <a:path w="631825" h="33654">
                  <a:moveTo>
                    <a:pt x="155067" y="0"/>
                  </a:moveTo>
                  <a:lnTo>
                    <a:pt x="143992" y="0"/>
                  </a:lnTo>
                  <a:lnTo>
                    <a:pt x="143992" y="11074"/>
                  </a:lnTo>
                  <a:lnTo>
                    <a:pt x="143992" y="22148"/>
                  </a:lnTo>
                  <a:lnTo>
                    <a:pt x="155067" y="22148"/>
                  </a:lnTo>
                  <a:lnTo>
                    <a:pt x="155067" y="11074"/>
                  </a:lnTo>
                  <a:lnTo>
                    <a:pt x="155067" y="0"/>
                  </a:lnTo>
                  <a:close/>
                </a:path>
                <a:path w="631825" h="33654">
                  <a:moveTo>
                    <a:pt x="166154" y="0"/>
                  </a:moveTo>
                  <a:lnTo>
                    <a:pt x="155079" y="0"/>
                  </a:lnTo>
                  <a:lnTo>
                    <a:pt x="155079" y="11074"/>
                  </a:lnTo>
                  <a:lnTo>
                    <a:pt x="155079" y="22148"/>
                  </a:lnTo>
                  <a:lnTo>
                    <a:pt x="166154" y="22148"/>
                  </a:lnTo>
                  <a:lnTo>
                    <a:pt x="166154" y="11074"/>
                  </a:lnTo>
                  <a:lnTo>
                    <a:pt x="166154" y="0"/>
                  </a:lnTo>
                  <a:close/>
                </a:path>
                <a:path w="631825" h="33654">
                  <a:moveTo>
                    <a:pt x="210451" y="11074"/>
                  </a:moveTo>
                  <a:lnTo>
                    <a:pt x="199377" y="11074"/>
                  </a:lnTo>
                  <a:lnTo>
                    <a:pt x="199377" y="0"/>
                  </a:lnTo>
                  <a:lnTo>
                    <a:pt x="188302" y="0"/>
                  </a:lnTo>
                  <a:lnTo>
                    <a:pt x="177228" y="0"/>
                  </a:lnTo>
                  <a:lnTo>
                    <a:pt x="177228" y="11074"/>
                  </a:lnTo>
                  <a:lnTo>
                    <a:pt x="188302" y="11074"/>
                  </a:lnTo>
                  <a:lnTo>
                    <a:pt x="188302" y="22148"/>
                  </a:lnTo>
                  <a:lnTo>
                    <a:pt x="199377" y="22148"/>
                  </a:lnTo>
                  <a:lnTo>
                    <a:pt x="210451" y="22148"/>
                  </a:lnTo>
                  <a:lnTo>
                    <a:pt x="210451" y="11074"/>
                  </a:lnTo>
                  <a:close/>
                </a:path>
                <a:path w="631825" h="33654">
                  <a:moveTo>
                    <a:pt x="265836" y="0"/>
                  </a:moveTo>
                  <a:lnTo>
                    <a:pt x="265836" y="0"/>
                  </a:lnTo>
                  <a:lnTo>
                    <a:pt x="210464" y="0"/>
                  </a:lnTo>
                  <a:lnTo>
                    <a:pt x="210464" y="11074"/>
                  </a:lnTo>
                  <a:lnTo>
                    <a:pt x="210464" y="22148"/>
                  </a:lnTo>
                  <a:lnTo>
                    <a:pt x="221538" y="22148"/>
                  </a:lnTo>
                  <a:lnTo>
                    <a:pt x="221538" y="11074"/>
                  </a:lnTo>
                  <a:lnTo>
                    <a:pt x="232613" y="11074"/>
                  </a:lnTo>
                  <a:lnTo>
                    <a:pt x="243687" y="11074"/>
                  </a:lnTo>
                  <a:lnTo>
                    <a:pt x="254762" y="11074"/>
                  </a:lnTo>
                  <a:lnTo>
                    <a:pt x="265836" y="11074"/>
                  </a:lnTo>
                  <a:lnTo>
                    <a:pt x="265836" y="0"/>
                  </a:lnTo>
                  <a:close/>
                </a:path>
                <a:path w="631825" h="33654">
                  <a:moveTo>
                    <a:pt x="287997" y="0"/>
                  </a:moveTo>
                  <a:lnTo>
                    <a:pt x="276923" y="0"/>
                  </a:lnTo>
                  <a:lnTo>
                    <a:pt x="265849" y="0"/>
                  </a:lnTo>
                  <a:lnTo>
                    <a:pt x="265849" y="11074"/>
                  </a:lnTo>
                  <a:lnTo>
                    <a:pt x="276923" y="11074"/>
                  </a:lnTo>
                  <a:lnTo>
                    <a:pt x="287997" y="11074"/>
                  </a:lnTo>
                  <a:lnTo>
                    <a:pt x="287997" y="0"/>
                  </a:lnTo>
                  <a:close/>
                </a:path>
                <a:path w="631825" h="33654">
                  <a:moveTo>
                    <a:pt x="321221" y="11074"/>
                  </a:moveTo>
                  <a:lnTo>
                    <a:pt x="310146" y="11074"/>
                  </a:lnTo>
                  <a:lnTo>
                    <a:pt x="299072" y="11074"/>
                  </a:lnTo>
                  <a:lnTo>
                    <a:pt x="299072" y="22148"/>
                  </a:lnTo>
                  <a:lnTo>
                    <a:pt x="310146" y="22148"/>
                  </a:lnTo>
                  <a:lnTo>
                    <a:pt x="321221" y="22148"/>
                  </a:lnTo>
                  <a:lnTo>
                    <a:pt x="321221" y="11074"/>
                  </a:lnTo>
                  <a:close/>
                </a:path>
                <a:path w="631825" h="33654">
                  <a:moveTo>
                    <a:pt x="376605" y="0"/>
                  </a:moveTo>
                  <a:lnTo>
                    <a:pt x="365531" y="0"/>
                  </a:lnTo>
                  <a:lnTo>
                    <a:pt x="365531" y="11074"/>
                  </a:lnTo>
                  <a:lnTo>
                    <a:pt x="354457" y="11074"/>
                  </a:lnTo>
                  <a:lnTo>
                    <a:pt x="343382" y="11074"/>
                  </a:lnTo>
                  <a:lnTo>
                    <a:pt x="343382" y="0"/>
                  </a:lnTo>
                  <a:lnTo>
                    <a:pt x="332308" y="0"/>
                  </a:lnTo>
                  <a:lnTo>
                    <a:pt x="332308" y="11074"/>
                  </a:lnTo>
                  <a:lnTo>
                    <a:pt x="321233" y="11074"/>
                  </a:lnTo>
                  <a:lnTo>
                    <a:pt x="321233" y="22148"/>
                  </a:lnTo>
                  <a:lnTo>
                    <a:pt x="376605" y="22148"/>
                  </a:lnTo>
                  <a:lnTo>
                    <a:pt x="376605" y="11074"/>
                  </a:lnTo>
                  <a:lnTo>
                    <a:pt x="376605" y="0"/>
                  </a:lnTo>
                  <a:close/>
                </a:path>
                <a:path w="631825" h="33654">
                  <a:moveTo>
                    <a:pt x="387692" y="11074"/>
                  </a:moveTo>
                  <a:lnTo>
                    <a:pt x="376618" y="11074"/>
                  </a:lnTo>
                  <a:lnTo>
                    <a:pt x="376618" y="22148"/>
                  </a:lnTo>
                  <a:lnTo>
                    <a:pt x="387692" y="22148"/>
                  </a:lnTo>
                  <a:lnTo>
                    <a:pt x="387692" y="11074"/>
                  </a:lnTo>
                  <a:close/>
                </a:path>
                <a:path w="631825" h="33654">
                  <a:moveTo>
                    <a:pt x="420916" y="0"/>
                  </a:moveTo>
                  <a:lnTo>
                    <a:pt x="409841" y="0"/>
                  </a:lnTo>
                  <a:lnTo>
                    <a:pt x="398767" y="0"/>
                  </a:lnTo>
                  <a:lnTo>
                    <a:pt x="387692" y="0"/>
                  </a:lnTo>
                  <a:lnTo>
                    <a:pt x="387692" y="11074"/>
                  </a:lnTo>
                  <a:lnTo>
                    <a:pt x="398767" y="11074"/>
                  </a:lnTo>
                  <a:lnTo>
                    <a:pt x="398767" y="22148"/>
                  </a:lnTo>
                  <a:lnTo>
                    <a:pt x="409841" y="22148"/>
                  </a:lnTo>
                  <a:lnTo>
                    <a:pt x="420916" y="22148"/>
                  </a:lnTo>
                  <a:lnTo>
                    <a:pt x="420916" y="11074"/>
                  </a:lnTo>
                  <a:lnTo>
                    <a:pt x="420916" y="0"/>
                  </a:lnTo>
                  <a:close/>
                </a:path>
                <a:path w="631825" h="33654">
                  <a:moveTo>
                    <a:pt x="443077" y="0"/>
                  </a:moveTo>
                  <a:lnTo>
                    <a:pt x="432003" y="0"/>
                  </a:lnTo>
                  <a:lnTo>
                    <a:pt x="432003" y="11074"/>
                  </a:lnTo>
                  <a:lnTo>
                    <a:pt x="432003" y="22148"/>
                  </a:lnTo>
                  <a:lnTo>
                    <a:pt x="443077" y="22148"/>
                  </a:lnTo>
                  <a:lnTo>
                    <a:pt x="443077" y="11074"/>
                  </a:lnTo>
                  <a:lnTo>
                    <a:pt x="443077" y="0"/>
                  </a:lnTo>
                  <a:close/>
                </a:path>
                <a:path w="631825" h="33654">
                  <a:moveTo>
                    <a:pt x="487375" y="0"/>
                  </a:moveTo>
                  <a:lnTo>
                    <a:pt x="476300" y="0"/>
                  </a:lnTo>
                  <a:lnTo>
                    <a:pt x="465226" y="0"/>
                  </a:lnTo>
                  <a:lnTo>
                    <a:pt x="454152" y="0"/>
                  </a:lnTo>
                  <a:lnTo>
                    <a:pt x="454152" y="11074"/>
                  </a:lnTo>
                  <a:lnTo>
                    <a:pt x="454152" y="22148"/>
                  </a:lnTo>
                  <a:lnTo>
                    <a:pt x="465226" y="22148"/>
                  </a:lnTo>
                  <a:lnTo>
                    <a:pt x="476300" y="22148"/>
                  </a:lnTo>
                  <a:lnTo>
                    <a:pt x="487375" y="22148"/>
                  </a:lnTo>
                  <a:lnTo>
                    <a:pt x="487375" y="11074"/>
                  </a:lnTo>
                  <a:lnTo>
                    <a:pt x="487375" y="0"/>
                  </a:lnTo>
                  <a:close/>
                </a:path>
                <a:path w="631825" h="33654">
                  <a:moveTo>
                    <a:pt x="531685" y="0"/>
                  </a:moveTo>
                  <a:lnTo>
                    <a:pt x="520611" y="0"/>
                  </a:lnTo>
                  <a:lnTo>
                    <a:pt x="509536" y="0"/>
                  </a:lnTo>
                  <a:lnTo>
                    <a:pt x="498462" y="0"/>
                  </a:lnTo>
                  <a:lnTo>
                    <a:pt x="498462" y="11074"/>
                  </a:lnTo>
                  <a:lnTo>
                    <a:pt x="509536" y="11074"/>
                  </a:lnTo>
                  <a:lnTo>
                    <a:pt x="520611" y="11074"/>
                  </a:lnTo>
                  <a:lnTo>
                    <a:pt x="520611" y="22148"/>
                  </a:lnTo>
                  <a:lnTo>
                    <a:pt x="531685" y="22148"/>
                  </a:lnTo>
                  <a:lnTo>
                    <a:pt x="531685" y="11074"/>
                  </a:lnTo>
                  <a:lnTo>
                    <a:pt x="531685" y="0"/>
                  </a:lnTo>
                  <a:close/>
                </a:path>
                <a:path w="631825" h="33654">
                  <a:moveTo>
                    <a:pt x="564908" y="0"/>
                  </a:moveTo>
                  <a:lnTo>
                    <a:pt x="553847" y="0"/>
                  </a:lnTo>
                  <a:lnTo>
                    <a:pt x="553847" y="11074"/>
                  </a:lnTo>
                  <a:lnTo>
                    <a:pt x="553847" y="22148"/>
                  </a:lnTo>
                  <a:lnTo>
                    <a:pt x="564908" y="22148"/>
                  </a:lnTo>
                  <a:lnTo>
                    <a:pt x="564908" y="11074"/>
                  </a:lnTo>
                  <a:lnTo>
                    <a:pt x="564908" y="0"/>
                  </a:lnTo>
                  <a:close/>
                </a:path>
                <a:path w="631825" h="33654">
                  <a:moveTo>
                    <a:pt x="598131" y="0"/>
                  </a:moveTo>
                  <a:lnTo>
                    <a:pt x="587057" y="0"/>
                  </a:lnTo>
                  <a:lnTo>
                    <a:pt x="575995" y="0"/>
                  </a:lnTo>
                  <a:lnTo>
                    <a:pt x="564921" y="0"/>
                  </a:lnTo>
                  <a:lnTo>
                    <a:pt x="564921" y="11074"/>
                  </a:lnTo>
                  <a:lnTo>
                    <a:pt x="575995" y="11074"/>
                  </a:lnTo>
                  <a:lnTo>
                    <a:pt x="587057" y="11074"/>
                  </a:lnTo>
                  <a:lnTo>
                    <a:pt x="598131" y="11074"/>
                  </a:lnTo>
                  <a:lnTo>
                    <a:pt x="598131" y="0"/>
                  </a:lnTo>
                  <a:close/>
                </a:path>
                <a:path w="631825" h="33654">
                  <a:moveTo>
                    <a:pt x="620293" y="0"/>
                  </a:moveTo>
                  <a:lnTo>
                    <a:pt x="609219" y="0"/>
                  </a:lnTo>
                  <a:lnTo>
                    <a:pt x="598157" y="0"/>
                  </a:lnTo>
                  <a:lnTo>
                    <a:pt x="598157" y="11074"/>
                  </a:lnTo>
                  <a:lnTo>
                    <a:pt x="609219" y="11074"/>
                  </a:lnTo>
                  <a:lnTo>
                    <a:pt x="620293" y="11074"/>
                  </a:lnTo>
                  <a:lnTo>
                    <a:pt x="620293" y="0"/>
                  </a:lnTo>
                  <a:close/>
                </a:path>
                <a:path w="631825" h="33654">
                  <a:moveTo>
                    <a:pt x="631380" y="0"/>
                  </a:moveTo>
                  <a:lnTo>
                    <a:pt x="620306" y="0"/>
                  </a:lnTo>
                  <a:lnTo>
                    <a:pt x="620306" y="11074"/>
                  </a:lnTo>
                  <a:lnTo>
                    <a:pt x="620306" y="22148"/>
                  </a:lnTo>
                  <a:lnTo>
                    <a:pt x="631380" y="22148"/>
                  </a:lnTo>
                  <a:lnTo>
                    <a:pt x="631380" y="11074"/>
                  </a:lnTo>
                  <a:lnTo>
                    <a:pt x="6313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5999835" y="4059186"/>
              <a:ext cx="243840" cy="11430"/>
            </a:xfrm>
            <a:custGeom>
              <a:avLst/>
              <a:gdLst/>
              <a:ahLst/>
              <a:cxnLst/>
              <a:rect l="l" t="t" r="r" b="b"/>
              <a:pathLst>
                <a:path w="243839" h="11429">
                  <a:moveTo>
                    <a:pt x="11074" y="0"/>
                  </a:moveTo>
                  <a:lnTo>
                    <a:pt x="0" y="0"/>
                  </a:lnTo>
                  <a:lnTo>
                    <a:pt x="0" y="11074"/>
                  </a:lnTo>
                  <a:lnTo>
                    <a:pt x="11074" y="11074"/>
                  </a:lnTo>
                  <a:lnTo>
                    <a:pt x="11074" y="0"/>
                  </a:lnTo>
                  <a:close/>
                </a:path>
                <a:path w="243839" h="11429">
                  <a:moveTo>
                    <a:pt x="33223" y="0"/>
                  </a:moveTo>
                  <a:lnTo>
                    <a:pt x="22148" y="0"/>
                  </a:lnTo>
                  <a:lnTo>
                    <a:pt x="22148" y="11074"/>
                  </a:lnTo>
                  <a:lnTo>
                    <a:pt x="33223" y="11074"/>
                  </a:lnTo>
                  <a:lnTo>
                    <a:pt x="33223" y="0"/>
                  </a:lnTo>
                  <a:close/>
                </a:path>
                <a:path w="243839" h="11429">
                  <a:moveTo>
                    <a:pt x="77533" y="0"/>
                  </a:moveTo>
                  <a:lnTo>
                    <a:pt x="66459" y="0"/>
                  </a:lnTo>
                  <a:lnTo>
                    <a:pt x="66459" y="11074"/>
                  </a:lnTo>
                  <a:lnTo>
                    <a:pt x="77533" y="11074"/>
                  </a:lnTo>
                  <a:lnTo>
                    <a:pt x="77533" y="0"/>
                  </a:lnTo>
                  <a:close/>
                </a:path>
                <a:path w="243839" h="11429">
                  <a:moveTo>
                    <a:pt x="99682" y="0"/>
                  </a:moveTo>
                  <a:lnTo>
                    <a:pt x="88607" y="0"/>
                  </a:lnTo>
                  <a:lnTo>
                    <a:pt x="88607" y="11074"/>
                  </a:lnTo>
                  <a:lnTo>
                    <a:pt x="99682" y="11074"/>
                  </a:lnTo>
                  <a:lnTo>
                    <a:pt x="99682" y="0"/>
                  </a:lnTo>
                  <a:close/>
                </a:path>
                <a:path w="243839" h="11429">
                  <a:moveTo>
                    <a:pt x="132918" y="0"/>
                  </a:moveTo>
                  <a:lnTo>
                    <a:pt x="121843" y="0"/>
                  </a:lnTo>
                  <a:lnTo>
                    <a:pt x="121843" y="11074"/>
                  </a:lnTo>
                  <a:lnTo>
                    <a:pt x="132918" y="11074"/>
                  </a:lnTo>
                  <a:lnTo>
                    <a:pt x="132918" y="0"/>
                  </a:lnTo>
                  <a:close/>
                </a:path>
                <a:path w="243839" h="11429">
                  <a:moveTo>
                    <a:pt x="210451" y="0"/>
                  </a:moveTo>
                  <a:lnTo>
                    <a:pt x="199377" y="0"/>
                  </a:lnTo>
                  <a:lnTo>
                    <a:pt x="188302" y="0"/>
                  </a:lnTo>
                  <a:lnTo>
                    <a:pt x="177228" y="0"/>
                  </a:lnTo>
                  <a:lnTo>
                    <a:pt x="166154" y="0"/>
                  </a:lnTo>
                  <a:lnTo>
                    <a:pt x="166154" y="11074"/>
                  </a:lnTo>
                  <a:lnTo>
                    <a:pt x="177228" y="11074"/>
                  </a:lnTo>
                  <a:lnTo>
                    <a:pt x="188302" y="11074"/>
                  </a:lnTo>
                  <a:lnTo>
                    <a:pt x="199377" y="11074"/>
                  </a:lnTo>
                  <a:lnTo>
                    <a:pt x="210451" y="11074"/>
                  </a:lnTo>
                  <a:lnTo>
                    <a:pt x="210451" y="0"/>
                  </a:lnTo>
                  <a:close/>
                </a:path>
                <a:path w="243839" h="11429">
                  <a:moveTo>
                    <a:pt x="243687" y="0"/>
                  </a:moveTo>
                  <a:lnTo>
                    <a:pt x="232613" y="0"/>
                  </a:lnTo>
                  <a:lnTo>
                    <a:pt x="221538" y="0"/>
                  </a:lnTo>
                  <a:lnTo>
                    <a:pt x="221538" y="11074"/>
                  </a:lnTo>
                  <a:lnTo>
                    <a:pt x="232613" y="11074"/>
                  </a:lnTo>
                  <a:lnTo>
                    <a:pt x="243687" y="11074"/>
                  </a:lnTo>
                  <a:lnTo>
                    <a:pt x="24368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5955525" y="4064723"/>
              <a:ext cx="631825" cy="11430"/>
            </a:xfrm>
            <a:custGeom>
              <a:avLst/>
              <a:gdLst/>
              <a:ahLst/>
              <a:cxnLst/>
              <a:rect l="l" t="t" r="r" b="b"/>
              <a:pathLst>
                <a:path w="631825" h="11429">
                  <a:moveTo>
                    <a:pt x="321233" y="0"/>
                  </a:moveTo>
                  <a:lnTo>
                    <a:pt x="631380" y="0"/>
                  </a:lnTo>
                </a:path>
                <a:path w="631825" h="11429">
                  <a:moveTo>
                    <a:pt x="0" y="11074"/>
                  </a:moveTo>
                  <a:lnTo>
                    <a:pt x="232613" y="11074"/>
                  </a:lnTo>
                </a:path>
              </a:pathLst>
            </a:custGeom>
            <a:ln w="11074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5955525" y="4070260"/>
              <a:ext cx="631825" cy="33655"/>
            </a:xfrm>
            <a:custGeom>
              <a:avLst/>
              <a:gdLst/>
              <a:ahLst/>
              <a:cxnLst/>
              <a:rect l="l" t="t" r="r" b="b"/>
              <a:pathLst>
                <a:path w="631825" h="33654">
                  <a:moveTo>
                    <a:pt x="11074" y="11074"/>
                  </a:moveTo>
                  <a:lnTo>
                    <a:pt x="0" y="11074"/>
                  </a:lnTo>
                  <a:lnTo>
                    <a:pt x="0" y="22148"/>
                  </a:lnTo>
                  <a:lnTo>
                    <a:pt x="0" y="33235"/>
                  </a:lnTo>
                  <a:lnTo>
                    <a:pt x="11074" y="33235"/>
                  </a:lnTo>
                  <a:lnTo>
                    <a:pt x="11074" y="22148"/>
                  </a:lnTo>
                  <a:lnTo>
                    <a:pt x="11074" y="11074"/>
                  </a:lnTo>
                  <a:close/>
                </a:path>
                <a:path w="631825" h="33654">
                  <a:moveTo>
                    <a:pt x="44297" y="11074"/>
                  </a:moveTo>
                  <a:lnTo>
                    <a:pt x="33223" y="11074"/>
                  </a:lnTo>
                  <a:lnTo>
                    <a:pt x="22148" y="11074"/>
                  </a:lnTo>
                  <a:lnTo>
                    <a:pt x="22148" y="22148"/>
                  </a:lnTo>
                  <a:lnTo>
                    <a:pt x="33223" y="22148"/>
                  </a:lnTo>
                  <a:lnTo>
                    <a:pt x="44297" y="22148"/>
                  </a:lnTo>
                  <a:lnTo>
                    <a:pt x="44297" y="11074"/>
                  </a:lnTo>
                  <a:close/>
                </a:path>
                <a:path w="631825" h="33654">
                  <a:moveTo>
                    <a:pt x="55384" y="11074"/>
                  </a:moveTo>
                  <a:lnTo>
                    <a:pt x="44310" y="11074"/>
                  </a:lnTo>
                  <a:lnTo>
                    <a:pt x="44310" y="22148"/>
                  </a:lnTo>
                  <a:lnTo>
                    <a:pt x="55384" y="22148"/>
                  </a:lnTo>
                  <a:lnTo>
                    <a:pt x="55384" y="11074"/>
                  </a:lnTo>
                  <a:close/>
                </a:path>
                <a:path w="631825" h="33654">
                  <a:moveTo>
                    <a:pt x="77533" y="11074"/>
                  </a:moveTo>
                  <a:lnTo>
                    <a:pt x="66459" y="11074"/>
                  </a:lnTo>
                  <a:lnTo>
                    <a:pt x="66459" y="22148"/>
                  </a:lnTo>
                  <a:lnTo>
                    <a:pt x="66459" y="33235"/>
                  </a:lnTo>
                  <a:lnTo>
                    <a:pt x="77533" y="33235"/>
                  </a:lnTo>
                  <a:lnTo>
                    <a:pt x="77533" y="22148"/>
                  </a:lnTo>
                  <a:lnTo>
                    <a:pt x="77533" y="11074"/>
                  </a:lnTo>
                  <a:close/>
                </a:path>
                <a:path w="631825" h="33654">
                  <a:moveTo>
                    <a:pt x="121843" y="22148"/>
                  </a:moveTo>
                  <a:lnTo>
                    <a:pt x="110769" y="22148"/>
                  </a:lnTo>
                  <a:lnTo>
                    <a:pt x="110769" y="33235"/>
                  </a:lnTo>
                  <a:lnTo>
                    <a:pt x="121843" y="33235"/>
                  </a:lnTo>
                  <a:lnTo>
                    <a:pt x="121843" y="22148"/>
                  </a:lnTo>
                  <a:close/>
                </a:path>
                <a:path w="631825" h="33654">
                  <a:moveTo>
                    <a:pt x="132918" y="11074"/>
                  </a:moveTo>
                  <a:lnTo>
                    <a:pt x="121843" y="11074"/>
                  </a:lnTo>
                  <a:lnTo>
                    <a:pt x="121843" y="22148"/>
                  </a:lnTo>
                  <a:lnTo>
                    <a:pt x="132918" y="22148"/>
                  </a:lnTo>
                  <a:lnTo>
                    <a:pt x="132918" y="11074"/>
                  </a:lnTo>
                  <a:close/>
                </a:path>
                <a:path w="631825" h="33654">
                  <a:moveTo>
                    <a:pt x="199377" y="11074"/>
                  </a:moveTo>
                  <a:lnTo>
                    <a:pt x="188302" y="11074"/>
                  </a:lnTo>
                  <a:lnTo>
                    <a:pt x="188302" y="22148"/>
                  </a:lnTo>
                  <a:lnTo>
                    <a:pt x="199377" y="22148"/>
                  </a:lnTo>
                  <a:lnTo>
                    <a:pt x="199377" y="11074"/>
                  </a:lnTo>
                  <a:close/>
                </a:path>
                <a:path w="631825" h="33654">
                  <a:moveTo>
                    <a:pt x="265836" y="11074"/>
                  </a:moveTo>
                  <a:lnTo>
                    <a:pt x="254762" y="11074"/>
                  </a:lnTo>
                  <a:lnTo>
                    <a:pt x="243687" y="11074"/>
                  </a:lnTo>
                  <a:lnTo>
                    <a:pt x="232613" y="11074"/>
                  </a:lnTo>
                  <a:lnTo>
                    <a:pt x="221538" y="11074"/>
                  </a:lnTo>
                  <a:lnTo>
                    <a:pt x="221538" y="22148"/>
                  </a:lnTo>
                  <a:lnTo>
                    <a:pt x="232613" y="22148"/>
                  </a:lnTo>
                  <a:lnTo>
                    <a:pt x="243687" y="22148"/>
                  </a:lnTo>
                  <a:lnTo>
                    <a:pt x="254762" y="22148"/>
                  </a:lnTo>
                  <a:lnTo>
                    <a:pt x="265836" y="22148"/>
                  </a:lnTo>
                  <a:lnTo>
                    <a:pt x="265836" y="11074"/>
                  </a:lnTo>
                  <a:close/>
                </a:path>
                <a:path w="631825" h="33654">
                  <a:moveTo>
                    <a:pt x="321221" y="11074"/>
                  </a:moveTo>
                  <a:lnTo>
                    <a:pt x="310146" y="11074"/>
                  </a:lnTo>
                  <a:lnTo>
                    <a:pt x="299072" y="11074"/>
                  </a:lnTo>
                  <a:lnTo>
                    <a:pt x="299072" y="0"/>
                  </a:lnTo>
                  <a:lnTo>
                    <a:pt x="287997" y="0"/>
                  </a:lnTo>
                  <a:lnTo>
                    <a:pt x="276923" y="0"/>
                  </a:lnTo>
                  <a:lnTo>
                    <a:pt x="276923" y="11074"/>
                  </a:lnTo>
                  <a:lnTo>
                    <a:pt x="287997" y="11074"/>
                  </a:lnTo>
                  <a:lnTo>
                    <a:pt x="287997" y="22148"/>
                  </a:lnTo>
                  <a:lnTo>
                    <a:pt x="299072" y="22148"/>
                  </a:lnTo>
                  <a:lnTo>
                    <a:pt x="310146" y="22148"/>
                  </a:lnTo>
                  <a:lnTo>
                    <a:pt x="321221" y="22148"/>
                  </a:lnTo>
                  <a:lnTo>
                    <a:pt x="321221" y="11074"/>
                  </a:lnTo>
                  <a:close/>
                </a:path>
                <a:path w="631825" h="33654">
                  <a:moveTo>
                    <a:pt x="376605" y="0"/>
                  </a:moveTo>
                  <a:lnTo>
                    <a:pt x="376605" y="0"/>
                  </a:lnTo>
                  <a:lnTo>
                    <a:pt x="321233" y="0"/>
                  </a:lnTo>
                  <a:lnTo>
                    <a:pt x="321233" y="11074"/>
                  </a:lnTo>
                  <a:lnTo>
                    <a:pt x="321233" y="22148"/>
                  </a:lnTo>
                  <a:lnTo>
                    <a:pt x="332308" y="22148"/>
                  </a:lnTo>
                  <a:lnTo>
                    <a:pt x="343382" y="22148"/>
                  </a:lnTo>
                  <a:lnTo>
                    <a:pt x="343382" y="11074"/>
                  </a:lnTo>
                  <a:lnTo>
                    <a:pt x="354457" y="11074"/>
                  </a:lnTo>
                  <a:lnTo>
                    <a:pt x="365531" y="11074"/>
                  </a:lnTo>
                  <a:lnTo>
                    <a:pt x="365531" y="22148"/>
                  </a:lnTo>
                  <a:lnTo>
                    <a:pt x="376605" y="22148"/>
                  </a:lnTo>
                  <a:lnTo>
                    <a:pt x="376605" y="11074"/>
                  </a:lnTo>
                  <a:lnTo>
                    <a:pt x="376605" y="0"/>
                  </a:lnTo>
                  <a:close/>
                </a:path>
                <a:path w="631825" h="33654">
                  <a:moveTo>
                    <a:pt x="409841" y="0"/>
                  </a:moveTo>
                  <a:lnTo>
                    <a:pt x="398767" y="0"/>
                  </a:lnTo>
                  <a:lnTo>
                    <a:pt x="387692" y="0"/>
                  </a:lnTo>
                  <a:lnTo>
                    <a:pt x="387692" y="11074"/>
                  </a:lnTo>
                  <a:lnTo>
                    <a:pt x="387692" y="22148"/>
                  </a:lnTo>
                  <a:lnTo>
                    <a:pt x="398767" y="22148"/>
                  </a:lnTo>
                  <a:lnTo>
                    <a:pt x="398767" y="11074"/>
                  </a:lnTo>
                  <a:lnTo>
                    <a:pt x="409841" y="11074"/>
                  </a:lnTo>
                  <a:lnTo>
                    <a:pt x="409841" y="0"/>
                  </a:lnTo>
                  <a:close/>
                </a:path>
                <a:path w="631825" h="33654">
                  <a:moveTo>
                    <a:pt x="431990" y="0"/>
                  </a:moveTo>
                  <a:lnTo>
                    <a:pt x="420916" y="0"/>
                  </a:lnTo>
                  <a:lnTo>
                    <a:pt x="420916" y="11074"/>
                  </a:lnTo>
                  <a:lnTo>
                    <a:pt x="409841" y="11074"/>
                  </a:lnTo>
                  <a:lnTo>
                    <a:pt x="409841" y="22148"/>
                  </a:lnTo>
                  <a:lnTo>
                    <a:pt x="420916" y="22148"/>
                  </a:lnTo>
                  <a:lnTo>
                    <a:pt x="431990" y="22148"/>
                  </a:lnTo>
                  <a:lnTo>
                    <a:pt x="431990" y="11074"/>
                  </a:lnTo>
                  <a:lnTo>
                    <a:pt x="431990" y="0"/>
                  </a:lnTo>
                  <a:close/>
                </a:path>
                <a:path w="631825" h="33654">
                  <a:moveTo>
                    <a:pt x="487375" y="0"/>
                  </a:moveTo>
                  <a:lnTo>
                    <a:pt x="476300" y="0"/>
                  </a:lnTo>
                  <a:lnTo>
                    <a:pt x="465226" y="0"/>
                  </a:lnTo>
                  <a:lnTo>
                    <a:pt x="454152" y="0"/>
                  </a:lnTo>
                  <a:lnTo>
                    <a:pt x="454152" y="11074"/>
                  </a:lnTo>
                  <a:lnTo>
                    <a:pt x="454152" y="22148"/>
                  </a:lnTo>
                  <a:lnTo>
                    <a:pt x="465226" y="22148"/>
                  </a:lnTo>
                  <a:lnTo>
                    <a:pt x="465226" y="11074"/>
                  </a:lnTo>
                  <a:lnTo>
                    <a:pt x="476300" y="11074"/>
                  </a:lnTo>
                  <a:lnTo>
                    <a:pt x="476300" y="22148"/>
                  </a:lnTo>
                  <a:lnTo>
                    <a:pt x="487375" y="22148"/>
                  </a:lnTo>
                  <a:lnTo>
                    <a:pt x="487375" y="11074"/>
                  </a:lnTo>
                  <a:lnTo>
                    <a:pt x="487375" y="0"/>
                  </a:lnTo>
                  <a:close/>
                </a:path>
                <a:path w="631825" h="33654">
                  <a:moveTo>
                    <a:pt x="509536" y="11074"/>
                  </a:moveTo>
                  <a:lnTo>
                    <a:pt x="498462" y="11074"/>
                  </a:lnTo>
                  <a:lnTo>
                    <a:pt x="498462" y="22148"/>
                  </a:lnTo>
                  <a:lnTo>
                    <a:pt x="509536" y="22148"/>
                  </a:lnTo>
                  <a:lnTo>
                    <a:pt x="509536" y="11074"/>
                  </a:lnTo>
                  <a:close/>
                </a:path>
                <a:path w="631825" h="33654">
                  <a:moveTo>
                    <a:pt x="531685" y="0"/>
                  </a:moveTo>
                  <a:lnTo>
                    <a:pt x="520611" y="0"/>
                  </a:lnTo>
                  <a:lnTo>
                    <a:pt x="520611" y="11074"/>
                  </a:lnTo>
                  <a:lnTo>
                    <a:pt x="520611" y="22148"/>
                  </a:lnTo>
                  <a:lnTo>
                    <a:pt x="531685" y="22148"/>
                  </a:lnTo>
                  <a:lnTo>
                    <a:pt x="531685" y="11074"/>
                  </a:lnTo>
                  <a:lnTo>
                    <a:pt x="531685" y="0"/>
                  </a:lnTo>
                  <a:close/>
                </a:path>
                <a:path w="631825" h="33654">
                  <a:moveTo>
                    <a:pt x="564908" y="0"/>
                  </a:moveTo>
                  <a:lnTo>
                    <a:pt x="553847" y="0"/>
                  </a:lnTo>
                  <a:lnTo>
                    <a:pt x="553847" y="11074"/>
                  </a:lnTo>
                  <a:lnTo>
                    <a:pt x="553847" y="22148"/>
                  </a:lnTo>
                  <a:lnTo>
                    <a:pt x="564908" y="22148"/>
                  </a:lnTo>
                  <a:lnTo>
                    <a:pt x="564908" y="11074"/>
                  </a:lnTo>
                  <a:lnTo>
                    <a:pt x="564908" y="0"/>
                  </a:lnTo>
                  <a:close/>
                </a:path>
                <a:path w="631825" h="33654">
                  <a:moveTo>
                    <a:pt x="598131" y="0"/>
                  </a:moveTo>
                  <a:lnTo>
                    <a:pt x="587057" y="0"/>
                  </a:lnTo>
                  <a:lnTo>
                    <a:pt x="575995" y="0"/>
                  </a:lnTo>
                  <a:lnTo>
                    <a:pt x="575995" y="11074"/>
                  </a:lnTo>
                  <a:lnTo>
                    <a:pt x="575995" y="22148"/>
                  </a:lnTo>
                  <a:lnTo>
                    <a:pt x="587057" y="22148"/>
                  </a:lnTo>
                  <a:lnTo>
                    <a:pt x="598131" y="22148"/>
                  </a:lnTo>
                  <a:lnTo>
                    <a:pt x="598131" y="11074"/>
                  </a:lnTo>
                  <a:lnTo>
                    <a:pt x="598131" y="0"/>
                  </a:lnTo>
                  <a:close/>
                </a:path>
                <a:path w="631825" h="33654">
                  <a:moveTo>
                    <a:pt x="609219" y="0"/>
                  </a:moveTo>
                  <a:lnTo>
                    <a:pt x="598157" y="0"/>
                  </a:lnTo>
                  <a:lnTo>
                    <a:pt x="598157" y="11074"/>
                  </a:lnTo>
                  <a:lnTo>
                    <a:pt x="598157" y="22148"/>
                  </a:lnTo>
                  <a:lnTo>
                    <a:pt x="609219" y="22148"/>
                  </a:lnTo>
                  <a:lnTo>
                    <a:pt x="609219" y="11074"/>
                  </a:lnTo>
                  <a:lnTo>
                    <a:pt x="609219" y="0"/>
                  </a:lnTo>
                  <a:close/>
                </a:path>
                <a:path w="631825" h="33654">
                  <a:moveTo>
                    <a:pt x="631380" y="0"/>
                  </a:moveTo>
                  <a:lnTo>
                    <a:pt x="620306" y="0"/>
                  </a:lnTo>
                  <a:lnTo>
                    <a:pt x="620306" y="11074"/>
                  </a:lnTo>
                  <a:lnTo>
                    <a:pt x="620306" y="22148"/>
                  </a:lnTo>
                  <a:lnTo>
                    <a:pt x="631380" y="22148"/>
                  </a:lnTo>
                  <a:lnTo>
                    <a:pt x="631380" y="11074"/>
                  </a:lnTo>
                  <a:lnTo>
                    <a:pt x="6313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6077369" y="4097946"/>
              <a:ext cx="177800" cy="0"/>
            </a:xfrm>
            <a:custGeom>
              <a:avLst/>
              <a:gdLst/>
              <a:ahLst/>
              <a:cxnLst/>
              <a:rect l="l" t="t" r="r" b="b"/>
              <a:pathLst>
                <a:path w="177800">
                  <a:moveTo>
                    <a:pt x="0" y="0"/>
                  </a:moveTo>
                  <a:lnTo>
                    <a:pt x="177228" y="0"/>
                  </a:lnTo>
                </a:path>
              </a:pathLst>
            </a:custGeom>
            <a:ln w="11074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5955525" y="4092409"/>
              <a:ext cx="631825" cy="22225"/>
            </a:xfrm>
            <a:custGeom>
              <a:avLst/>
              <a:gdLst/>
              <a:ahLst/>
              <a:cxnLst/>
              <a:rect l="l" t="t" r="r" b="b"/>
              <a:pathLst>
                <a:path w="631825" h="22225">
                  <a:moveTo>
                    <a:pt x="11074" y="11074"/>
                  </a:moveTo>
                  <a:lnTo>
                    <a:pt x="0" y="11074"/>
                  </a:lnTo>
                  <a:lnTo>
                    <a:pt x="0" y="22148"/>
                  </a:lnTo>
                  <a:lnTo>
                    <a:pt x="11074" y="22148"/>
                  </a:lnTo>
                  <a:lnTo>
                    <a:pt x="11074" y="11074"/>
                  </a:lnTo>
                  <a:close/>
                </a:path>
                <a:path w="631825" h="22225">
                  <a:moveTo>
                    <a:pt x="343382" y="0"/>
                  </a:moveTo>
                  <a:lnTo>
                    <a:pt x="332308" y="0"/>
                  </a:lnTo>
                  <a:lnTo>
                    <a:pt x="332308" y="11087"/>
                  </a:lnTo>
                  <a:lnTo>
                    <a:pt x="343382" y="11087"/>
                  </a:lnTo>
                  <a:lnTo>
                    <a:pt x="343382" y="0"/>
                  </a:lnTo>
                  <a:close/>
                </a:path>
                <a:path w="631825" h="22225">
                  <a:moveTo>
                    <a:pt x="365531" y="0"/>
                  </a:moveTo>
                  <a:lnTo>
                    <a:pt x="354457" y="0"/>
                  </a:lnTo>
                  <a:lnTo>
                    <a:pt x="354457" y="11087"/>
                  </a:lnTo>
                  <a:lnTo>
                    <a:pt x="365531" y="11087"/>
                  </a:lnTo>
                  <a:lnTo>
                    <a:pt x="365531" y="0"/>
                  </a:lnTo>
                  <a:close/>
                </a:path>
                <a:path w="631825" h="22225">
                  <a:moveTo>
                    <a:pt x="398767" y="0"/>
                  </a:moveTo>
                  <a:lnTo>
                    <a:pt x="387692" y="0"/>
                  </a:lnTo>
                  <a:lnTo>
                    <a:pt x="387692" y="11087"/>
                  </a:lnTo>
                  <a:lnTo>
                    <a:pt x="398767" y="11087"/>
                  </a:lnTo>
                  <a:lnTo>
                    <a:pt x="398767" y="0"/>
                  </a:lnTo>
                  <a:close/>
                </a:path>
                <a:path w="631825" h="22225">
                  <a:moveTo>
                    <a:pt x="431990" y="0"/>
                  </a:moveTo>
                  <a:lnTo>
                    <a:pt x="420916" y="0"/>
                  </a:lnTo>
                  <a:lnTo>
                    <a:pt x="409841" y="0"/>
                  </a:lnTo>
                  <a:lnTo>
                    <a:pt x="409841" y="11087"/>
                  </a:lnTo>
                  <a:lnTo>
                    <a:pt x="420916" y="11087"/>
                  </a:lnTo>
                  <a:lnTo>
                    <a:pt x="431990" y="11087"/>
                  </a:lnTo>
                  <a:lnTo>
                    <a:pt x="431990" y="0"/>
                  </a:lnTo>
                  <a:close/>
                </a:path>
                <a:path w="631825" h="22225">
                  <a:moveTo>
                    <a:pt x="443077" y="0"/>
                  </a:moveTo>
                  <a:lnTo>
                    <a:pt x="432003" y="0"/>
                  </a:lnTo>
                  <a:lnTo>
                    <a:pt x="432003" y="11087"/>
                  </a:lnTo>
                  <a:lnTo>
                    <a:pt x="443077" y="11087"/>
                  </a:lnTo>
                  <a:lnTo>
                    <a:pt x="443077" y="0"/>
                  </a:lnTo>
                  <a:close/>
                </a:path>
                <a:path w="631825" h="22225">
                  <a:moveTo>
                    <a:pt x="487375" y="0"/>
                  </a:moveTo>
                  <a:lnTo>
                    <a:pt x="476300" y="0"/>
                  </a:lnTo>
                  <a:lnTo>
                    <a:pt x="465226" y="0"/>
                  </a:lnTo>
                  <a:lnTo>
                    <a:pt x="465226" y="11087"/>
                  </a:lnTo>
                  <a:lnTo>
                    <a:pt x="476300" y="11087"/>
                  </a:lnTo>
                  <a:lnTo>
                    <a:pt x="487375" y="11087"/>
                  </a:lnTo>
                  <a:lnTo>
                    <a:pt x="487375" y="0"/>
                  </a:lnTo>
                  <a:close/>
                </a:path>
                <a:path w="631825" h="22225">
                  <a:moveTo>
                    <a:pt x="520611" y="0"/>
                  </a:moveTo>
                  <a:lnTo>
                    <a:pt x="509536" y="0"/>
                  </a:lnTo>
                  <a:lnTo>
                    <a:pt x="509536" y="11087"/>
                  </a:lnTo>
                  <a:lnTo>
                    <a:pt x="520611" y="11087"/>
                  </a:lnTo>
                  <a:lnTo>
                    <a:pt x="520611" y="0"/>
                  </a:lnTo>
                  <a:close/>
                </a:path>
                <a:path w="631825" h="22225">
                  <a:moveTo>
                    <a:pt x="564908" y="0"/>
                  </a:moveTo>
                  <a:lnTo>
                    <a:pt x="553847" y="0"/>
                  </a:lnTo>
                  <a:lnTo>
                    <a:pt x="553847" y="11087"/>
                  </a:lnTo>
                  <a:lnTo>
                    <a:pt x="564908" y="11087"/>
                  </a:lnTo>
                  <a:lnTo>
                    <a:pt x="564908" y="0"/>
                  </a:lnTo>
                  <a:close/>
                </a:path>
                <a:path w="631825" h="22225">
                  <a:moveTo>
                    <a:pt x="631380" y="0"/>
                  </a:moveTo>
                  <a:lnTo>
                    <a:pt x="620306" y="0"/>
                  </a:lnTo>
                  <a:lnTo>
                    <a:pt x="620306" y="11087"/>
                  </a:lnTo>
                  <a:lnTo>
                    <a:pt x="631380" y="11087"/>
                  </a:lnTo>
                  <a:lnTo>
                    <a:pt x="6313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5966599" y="4109021"/>
              <a:ext cx="620395" cy="0"/>
            </a:xfrm>
            <a:custGeom>
              <a:avLst/>
              <a:gdLst/>
              <a:ahLst/>
              <a:cxnLst/>
              <a:rect l="l" t="t" r="r" b="b"/>
              <a:pathLst>
                <a:path w="620395">
                  <a:moveTo>
                    <a:pt x="0" y="0"/>
                  </a:moveTo>
                  <a:lnTo>
                    <a:pt x="620306" y="0"/>
                  </a:lnTo>
                </a:path>
              </a:pathLst>
            </a:custGeom>
            <a:ln w="11074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5955525" y="4114571"/>
              <a:ext cx="631825" cy="33655"/>
            </a:xfrm>
            <a:custGeom>
              <a:avLst/>
              <a:gdLst/>
              <a:ahLst/>
              <a:cxnLst/>
              <a:rect l="l" t="t" r="r" b="b"/>
              <a:pathLst>
                <a:path w="631825" h="33654">
                  <a:moveTo>
                    <a:pt x="11074" y="11074"/>
                  </a:moveTo>
                  <a:lnTo>
                    <a:pt x="0" y="11074"/>
                  </a:lnTo>
                  <a:lnTo>
                    <a:pt x="0" y="22148"/>
                  </a:lnTo>
                  <a:lnTo>
                    <a:pt x="11074" y="22148"/>
                  </a:lnTo>
                  <a:lnTo>
                    <a:pt x="11074" y="11074"/>
                  </a:lnTo>
                  <a:close/>
                </a:path>
                <a:path w="631825" h="33654">
                  <a:moveTo>
                    <a:pt x="44297" y="11074"/>
                  </a:moveTo>
                  <a:lnTo>
                    <a:pt x="33223" y="11074"/>
                  </a:lnTo>
                  <a:lnTo>
                    <a:pt x="22148" y="11074"/>
                  </a:lnTo>
                  <a:lnTo>
                    <a:pt x="22148" y="22148"/>
                  </a:lnTo>
                  <a:lnTo>
                    <a:pt x="22148" y="33223"/>
                  </a:lnTo>
                  <a:lnTo>
                    <a:pt x="33223" y="33223"/>
                  </a:lnTo>
                  <a:lnTo>
                    <a:pt x="44297" y="33223"/>
                  </a:lnTo>
                  <a:lnTo>
                    <a:pt x="44297" y="22148"/>
                  </a:lnTo>
                  <a:lnTo>
                    <a:pt x="44297" y="11074"/>
                  </a:lnTo>
                  <a:close/>
                </a:path>
                <a:path w="631825" h="33654">
                  <a:moveTo>
                    <a:pt x="55384" y="22148"/>
                  </a:moveTo>
                  <a:lnTo>
                    <a:pt x="44310" y="22148"/>
                  </a:lnTo>
                  <a:lnTo>
                    <a:pt x="44310" y="33223"/>
                  </a:lnTo>
                  <a:lnTo>
                    <a:pt x="55384" y="33223"/>
                  </a:lnTo>
                  <a:lnTo>
                    <a:pt x="55384" y="22148"/>
                  </a:lnTo>
                  <a:close/>
                </a:path>
                <a:path w="631825" h="33654">
                  <a:moveTo>
                    <a:pt x="99682" y="0"/>
                  </a:moveTo>
                  <a:lnTo>
                    <a:pt x="88607" y="0"/>
                  </a:lnTo>
                  <a:lnTo>
                    <a:pt x="88607" y="11074"/>
                  </a:lnTo>
                  <a:lnTo>
                    <a:pt x="77533" y="11074"/>
                  </a:lnTo>
                  <a:lnTo>
                    <a:pt x="66459" y="11074"/>
                  </a:lnTo>
                  <a:lnTo>
                    <a:pt x="55384" y="11074"/>
                  </a:lnTo>
                  <a:lnTo>
                    <a:pt x="55384" y="22148"/>
                  </a:lnTo>
                  <a:lnTo>
                    <a:pt x="66459" y="22148"/>
                  </a:lnTo>
                  <a:lnTo>
                    <a:pt x="77533" y="22148"/>
                  </a:lnTo>
                  <a:lnTo>
                    <a:pt x="88607" y="22148"/>
                  </a:lnTo>
                  <a:lnTo>
                    <a:pt x="88607" y="11087"/>
                  </a:lnTo>
                  <a:lnTo>
                    <a:pt x="99682" y="11087"/>
                  </a:lnTo>
                  <a:lnTo>
                    <a:pt x="99682" y="0"/>
                  </a:lnTo>
                  <a:close/>
                </a:path>
                <a:path w="631825" h="33654">
                  <a:moveTo>
                    <a:pt x="110769" y="22148"/>
                  </a:moveTo>
                  <a:lnTo>
                    <a:pt x="99695" y="22148"/>
                  </a:lnTo>
                  <a:lnTo>
                    <a:pt x="99695" y="33223"/>
                  </a:lnTo>
                  <a:lnTo>
                    <a:pt x="110769" y="33223"/>
                  </a:lnTo>
                  <a:lnTo>
                    <a:pt x="110769" y="22148"/>
                  </a:lnTo>
                  <a:close/>
                </a:path>
                <a:path w="631825" h="33654">
                  <a:moveTo>
                    <a:pt x="155067" y="0"/>
                  </a:moveTo>
                  <a:lnTo>
                    <a:pt x="143992" y="0"/>
                  </a:lnTo>
                  <a:lnTo>
                    <a:pt x="132918" y="0"/>
                  </a:lnTo>
                  <a:lnTo>
                    <a:pt x="132918" y="11074"/>
                  </a:lnTo>
                  <a:lnTo>
                    <a:pt x="121843" y="11074"/>
                  </a:lnTo>
                  <a:lnTo>
                    <a:pt x="121843" y="0"/>
                  </a:lnTo>
                  <a:lnTo>
                    <a:pt x="110769" y="0"/>
                  </a:lnTo>
                  <a:lnTo>
                    <a:pt x="99695" y="0"/>
                  </a:lnTo>
                  <a:lnTo>
                    <a:pt x="99695" y="11087"/>
                  </a:lnTo>
                  <a:lnTo>
                    <a:pt x="110769" y="11087"/>
                  </a:lnTo>
                  <a:lnTo>
                    <a:pt x="121843" y="11087"/>
                  </a:lnTo>
                  <a:lnTo>
                    <a:pt x="121843" y="22148"/>
                  </a:lnTo>
                  <a:lnTo>
                    <a:pt x="132918" y="22148"/>
                  </a:lnTo>
                  <a:lnTo>
                    <a:pt x="143992" y="22148"/>
                  </a:lnTo>
                  <a:lnTo>
                    <a:pt x="143992" y="11087"/>
                  </a:lnTo>
                  <a:lnTo>
                    <a:pt x="155067" y="11087"/>
                  </a:lnTo>
                  <a:lnTo>
                    <a:pt x="155067" y="0"/>
                  </a:lnTo>
                  <a:close/>
                </a:path>
                <a:path w="631825" h="33654">
                  <a:moveTo>
                    <a:pt x="199377" y="0"/>
                  </a:moveTo>
                  <a:lnTo>
                    <a:pt x="188302" y="0"/>
                  </a:lnTo>
                  <a:lnTo>
                    <a:pt x="177228" y="0"/>
                  </a:lnTo>
                  <a:lnTo>
                    <a:pt x="166154" y="0"/>
                  </a:lnTo>
                  <a:lnTo>
                    <a:pt x="166154" y="11074"/>
                  </a:lnTo>
                  <a:lnTo>
                    <a:pt x="166154" y="22148"/>
                  </a:lnTo>
                  <a:lnTo>
                    <a:pt x="177228" y="22148"/>
                  </a:lnTo>
                  <a:lnTo>
                    <a:pt x="188302" y="22148"/>
                  </a:lnTo>
                  <a:lnTo>
                    <a:pt x="188302" y="11087"/>
                  </a:lnTo>
                  <a:lnTo>
                    <a:pt x="199377" y="11087"/>
                  </a:lnTo>
                  <a:lnTo>
                    <a:pt x="199377" y="0"/>
                  </a:lnTo>
                  <a:close/>
                </a:path>
                <a:path w="631825" h="33654">
                  <a:moveTo>
                    <a:pt x="254762" y="0"/>
                  </a:moveTo>
                  <a:lnTo>
                    <a:pt x="243687" y="0"/>
                  </a:lnTo>
                  <a:lnTo>
                    <a:pt x="243687" y="11074"/>
                  </a:lnTo>
                  <a:lnTo>
                    <a:pt x="232613" y="11074"/>
                  </a:lnTo>
                  <a:lnTo>
                    <a:pt x="221538" y="11074"/>
                  </a:lnTo>
                  <a:lnTo>
                    <a:pt x="221538" y="0"/>
                  </a:lnTo>
                  <a:lnTo>
                    <a:pt x="210464" y="0"/>
                  </a:lnTo>
                  <a:lnTo>
                    <a:pt x="210464" y="11074"/>
                  </a:lnTo>
                  <a:lnTo>
                    <a:pt x="210464" y="22148"/>
                  </a:lnTo>
                  <a:lnTo>
                    <a:pt x="210464" y="33223"/>
                  </a:lnTo>
                  <a:lnTo>
                    <a:pt x="221538" y="33223"/>
                  </a:lnTo>
                  <a:lnTo>
                    <a:pt x="221538" y="22148"/>
                  </a:lnTo>
                  <a:lnTo>
                    <a:pt x="232613" y="22148"/>
                  </a:lnTo>
                  <a:lnTo>
                    <a:pt x="232613" y="33223"/>
                  </a:lnTo>
                  <a:lnTo>
                    <a:pt x="243687" y="33223"/>
                  </a:lnTo>
                  <a:lnTo>
                    <a:pt x="243687" y="22148"/>
                  </a:lnTo>
                  <a:lnTo>
                    <a:pt x="243687" y="11087"/>
                  </a:lnTo>
                  <a:lnTo>
                    <a:pt x="254762" y="11087"/>
                  </a:lnTo>
                  <a:lnTo>
                    <a:pt x="254762" y="0"/>
                  </a:lnTo>
                  <a:close/>
                </a:path>
                <a:path w="631825" h="33654">
                  <a:moveTo>
                    <a:pt x="265836" y="22148"/>
                  </a:moveTo>
                  <a:lnTo>
                    <a:pt x="254762" y="22148"/>
                  </a:lnTo>
                  <a:lnTo>
                    <a:pt x="254762" y="33223"/>
                  </a:lnTo>
                  <a:lnTo>
                    <a:pt x="265836" y="33223"/>
                  </a:lnTo>
                  <a:lnTo>
                    <a:pt x="265836" y="22148"/>
                  </a:lnTo>
                  <a:close/>
                </a:path>
                <a:path w="631825" h="33654">
                  <a:moveTo>
                    <a:pt x="321221" y="11074"/>
                  </a:moveTo>
                  <a:lnTo>
                    <a:pt x="310146" y="11074"/>
                  </a:lnTo>
                  <a:lnTo>
                    <a:pt x="299072" y="11074"/>
                  </a:lnTo>
                  <a:lnTo>
                    <a:pt x="299072" y="0"/>
                  </a:lnTo>
                  <a:lnTo>
                    <a:pt x="287997" y="0"/>
                  </a:lnTo>
                  <a:lnTo>
                    <a:pt x="276923" y="0"/>
                  </a:lnTo>
                  <a:lnTo>
                    <a:pt x="276923" y="11074"/>
                  </a:lnTo>
                  <a:lnTo>
                    <a:pt x="265849" y="11074"/>
                  </a:lnTo>
                  <a:lnTo>
                    <a:pt x="265849" y="22148"/>
                  </a:lnTo>
                  <a:lnTo>
                    <a:pt x="265849" y="33223"/>
                  </a:lnTo>
                  <a:lnTo>
                    <a:pt x="276923" y="33223"/>
                  </a:lnTo>
                  <a:lnTo>
                    <a:pt x="287997" y="33223"/>
                  </a:lnTo>
                  <a:lnTo>
                    <a:pt x="287997" y="22148"/>
                  </a:lnTo>
                  <a:lnTo>
                    <a:pt x="299072" y="22148"/>
                  </a:lnTo>
                  <a:lnTo>
                    <a:pt x="310146" y="22148"/>
                  </a:lnTo>
                  <a:lnTo>
                    <a:pt x="321221" y="22148"/>
                  </a:lnTo>
                  <a:lnTo>
                    <a:pt x="321221" y="11074"/>
                  </a:lnTo>
                  <a:close/>
                </a:path>
                <a:path w="631825" h="33654">
                  <a:moveTo>
                    <a:pt x="365531" y="22148"/>
                  </a:moveTo>
                  <a:lnTo>
                    <a:pt x="354457" y="22148"/>
                  </a:lnTo>
                  <a:lnTo>
                    <a:pt x="343382" y="22148"/>
                  </a:lnTo>
                  <a:lnTo>
                    <a:pt x="343382" y="11087"/>
                  </a:lnTo>
                  <a:lnTo>
                    <a:pt x="343382" y="0"/>
                  </a:lnTo>
                  <a:lnTo>
                    <a:pt x="332308" y="0"/>
                  </a:lnTo>
                  <a:lnTo>
                    <a:pt x="332308" y="11074"/>
                  </a:lnTo>
                  <a:lnTo>
                    <a:pt x="321233" y="11074"/>
                  </a:lnTo>
                  <a:lnTo>
                    <a:pt x="321233" y="22148"/>
                  </a:lnTo>
                  <a:lnTo>
                    <a:pt x="321233" y="33223"/>
                  </a:lnTo>
                  <a:lnTo>
                    <a:pt x="332308" y="33223"/>
                  </a:lnTo>
                  <a:lnTo>
                    <a:pt x="343382" y="33223"/>
                  </a:lnTo>
                  <a:lnTo>
                    <a:pt x="354457" y="33223"/>
                  </a:lnTo>
                  <a:lnTo>
                    <a:pt x="365531" y="33223"/>
                  </a:lnTo>
                  <a:lnTo>
                    <a:pt x="365531" y="22148"/>
                  </a:lnTo>
                  <a:close/>
                </a:path>
                <a:path w="631825" h="33654">
                  <a:moveTo>
                    <a:pt x="376605" y="0"/>
                  </a:moveTo>
                  <a:lnTo>
                    <a:pt x="365531" y="0"/>
                  </a:lnTo>
                  <a:lnTo>
                    <a:pt x="365531" y="11087"/>
                  </a:lnTo>
                  <a:lnTo>
                    <a:pt x="376605" y="11087"/>
                  </a:lnTo>
                  <a:lnTo>
                    <a:pt x="376605" y="0"/>
                  </a:lnTo>
                  <a:close/>
                </a:path>
                <a:path w="631825" h="33654">
                  <a:moveTo>
                    <a:pt x="420916" y="22148"/>
                  </a:moveTo>
                  <a:lnTo>
                    <a:pt x="409841" y="22148"/>
                  </a:lnTo>
                  <a:lnTo>
                    <a:pt x="398767" y="22148"/>
                  </a:lnTo>
                  <a:lnTo>
                    <a:pt x="398767" y="33223"/>
                  </a:lnTo>
                  <a:lnTo>
                    <a:pt x="409841" y="33223"/>
                  </a:lnTo>
                  <a:lnTo>
                    <a:pt x="420916" y="33223"/>
                  </a:lnTo>
                  <a:lnTo>
                    <a:pt x="420916" y="22148"/>
                  </a:lnTo>
                  <a:close/>
                </a:path>
                <a:path w="631825" h="33654">
                  <a:moveTo>
                    <a:pt x="431990" y="0"/>
                  </a:moveTo>
                  <a:lnTo>
                    <a:pt x="420916" y="0"/>
                  </a:lnTo>
                  <a:lnTo>
                    <a:pt x="409841" y="0"/>
                  </a:lnTo>
                  <a:lnTo>
                    <a:pt x="398767" y="0"/>
                  </a:lnTo>
                  <a:lnTo>
                    <a:pt x="398767" y="11074"/>
                  </a:lnTo>
                  <a:lnTo>
                    <a:pt x="387692" y="11074"/>
                  </a:lnTo>
                  <a:lnTo>
                    <a:pt x="387692" y="22148"/>
                  </a:lnTo>
                  <a:lnTo>
                    <a:pt x="398767" y="22148"/>
                  </a:lnTo>
                  <a:lnTo>
                    <a:pt x="398767" y="11087"/>
                  </a:lnTo>
                  <a:lnTo>
                    <a:pt x="409841" y="11087"/>
                  </a:lnTo>
                  <a:lnTo>
                    <a:pt x="420916" y="11087"/>
                  </a:lnTo>
                  <a:lnTo>
                    <a:pt x="431990" y="11087"/>
                  </a:lnTo>
                  <a:lnTo>
                    <a:pt x="431990" y="0"/>
                  </a:lnTo>
                  <a:close/>
                </a:path>
                <a:path w="631825" h="33654">
                  <a:moveTo>
                    <a:pt x="487375" y="22148"/>
                  </a:moveTo>
                  <a:lnTo>
                    <a:pt x="476300" y="22148"/>
                  </a:lnTo>
                  <a:lnTo>
                    <a:pt x="465226" y="22148"/>
                  </a:lnTo>
                  <a:lnTo>
                    <a:pt x="454152" y="22148"/>
                  </a:lnTo>
                  <a:lnTo>
                    <a:pt x="454152" y="11087"/>
                  </a:lnTo>
                  <a:lnTo>
                    <a:pt x="454152" y="0"/>
                  </a:lnTo>
                  <a:lnTo>
                    <a:pt x="443077" y="0"/>
                  </a:lnTo>
                  <a:lnTo>
                    <a:pt x="443077" y="11074"/>
                  </a:lnTo>
                  <a:lnTo>
                    <a:pt x="432003" y="11074"/>
                  </a:lnTo>
                  <a:lnTo>
                    <a:pt x="432003" y="22148"/>
                  </a:lnTo>
                  <a:lnTo>
                    <a:pt x="443077" y="22148"/>
                  </a:lnTo>
                  <a:lnTo>
                    <a:pt x="443077" y="33223"/>
                  </a:lnTo>
                  <a:lnTo>
                    <a:pt x="454152" y="33223"/>
                  </a:lnTo>
                  <a:lnTo>
                    <a:pt x="465226" y="33223"/>
                  </a:lnTo>
                  <a:lnTo>
                    <a:pt x="476300" y="33223"/>
                  </a:lnTo>
                  <a:lnTo>
                    <a:pt x="487375" y="33223"/>
                  </a:lnTo>
                  <a:lnTo>
                    <a:pt x="487375" y="22148"/>
                  </a:lnTo>
                  <a:close/>
                </a:path>
                <a:path w="631825" h="33654">
                  <a:moveTo>
                    <a:pt x="487375" y="0"/>
                  </a:moveTo>
                  <a:lnTo>
                    <a:pt x="476300" y="0"/>
                  </a:lnTo>
                  <a:lnTo>
                    <a:pt x="476300" y="11087"/>
                  </a:lnTo>
                  <a:lnTo>
                    <a:pt x="487375" y="11087"/>
                  </a:lnTo>
                  <a:lnTo>
                    <a:pt x="487375" y="0"/>
                  </a:lnTo>
                  <a:close/>
                </a:path>
                <a:path w="631825" h="33654">
                  <a:moveTo>
                    <a:pt x="509536" y="11074"/>
                  </a:moveTo>
                  <a:lnTo>
                    <a:pt x="498462" y="11074"/>
                  </a:lnTo>
                  <a:lnTo>
                    <a:pt x="498462" y="22148"/>
                  </a:lnTo>
                  <a:lnTo>
                    <a:pt x="509536" y="22148"/>
                  </a:lnTo>
                  <a:lnTo>
                    <a:pt x="509536" y="11074"/>
                  </a:lnTo>
                  <a:close/>
                </a:path>
                <a:path w="631825" h="33654">
                  <a:moveTo>
                    <a:pt x="542759" y="0"/>
                  </a:moveTo>
                  <a:lnTo>
                    <a:pt x="531685" y="0"/>
                  </a:lnTo>
                  <a:lnTo>
                    <a:pt x="520611" y="0"/>
                  </a:lnTo>
                  <a:lnTo>
                    <a:pt x="520611" y="11087"/>
                  </a:lnTo>
                  <a:lnTo>
                    <a:pt x="531685" y="11087"/>
                  </a:lnTo>
                  <a:lnTo>
                    <a:pt x="531685" y="22148"/>
                  </a:lnTo>
                  <a:lnTo>
                    <a:pt x="531685" y="33223"/>
                  </a:lnTo>
                  <a:lnTo>
                    <a:pt x="542759" y="33223"/>
                  </a:lnTo>
                  <a:lnTo>
                    <a:pt x="542759" y="22148"/>
                  </a:lnTo>
                  <a:lnTo>
                    <a:pt x="542759" y="11087"/>
                  </a:lnTo>
                  <a:lnTo>
                    <a:pt x="542759" y="0"/>
                  </a:lnTo>
                  <a:close/>
                </a:path>
                <a:path w="631825" h="33654">
                  <a:moveTo>
                    <a:pt x="553847" y="22148"/>
                  </a:moveTo>
                  <a:lnTo>
                    <a:pt x="542772" y="22148"/>
                  </a:lnTo>
                  <a:lnTo>
                    <a:pt x="542772" y="33223"/>
                  </a:lnTo>
                  <a:lnTo>
                    <a:pt x="553847" y="33223"/>
                  </a:lnTo>
                  <a:lnTo>
                    <a:pt x="553847" y="22148"/>
                  </a:lnTo>
                  <a:close/>
                </a:path>
                <a:path w="631825" h="33654">
                  <a:moveTo>
                    <a:pt x="564908" y="11074"/>
                  </a:moveTo>
                  <a:lnTo>
                    <a:pt x="553847" y="11074"/>
                  </a:lnTo>
                  <a:lnTo>
                    <a:pt x="553847" y="22148"/>
                  </a:lnTo>
                  <a:lnTo>
                    <a:pt x="564908" y="22148"/>
                  </a:lnTo>
                  <a:lnTo>
                    <a:pt x="564908" y="11074"/>
                  </a:lnTo>
                  <a:close/>
                </a:path>
                <a:path w="631825" h="33654">
                  <a:moveTo>
                    <a:pt x="598131" y="11074"/>
                  </a:moveTo>
                  <a:lnTo>
                    <a:pt x="587057" y="11074"/>
                  </a:lnTo>
                  <a:lnTo>
                    <a:pt x="587057" y="22148"/>
                  </a:lnTo>
                  <a:lnTo>
                    <a:pt x="598131" y="22148"/>
                  </a:lnTo>
                  <a:lnTo>
                    <a:pt x="598131" y="11074"/>
                  </a:lnTo>
                  <a:close/>
                </a:path>
                <a:path w="631825" h="33654">
                  <a:moveTo>
                    <a:pt x="620293" y="11074"/>
                  </a:moveTo>
                  <a:lnTo>
                    <a:pt x="609219" y="11074"/>
                  </a:lnTo>
                  <a:lnTo>
                    <a:pt x="609219" y="22148"/>
                  </a:lnTo>
                  <a:lnTo>
                    <a:pt x="620293" y="22148"/>
                  </a:lnTo>
                  <a:lnTo>
                    <a:pt x="620293" y="11074"/>
                  </a:lnTo>
                  <a:close/>
                </a:path>
                <a:path w="631825" h="33654">
                  <a:moveTo>
                    <a:pt x="631380" y="11074"/>
                  </a:moveTo>
                  <a:lnTo>
                    <a:pt x="620306" y="11074"/>
                  </a:lnTo>
                  <a:lnTo>
                    <a:pt x="620306" y="22148"/>
                  </a:lnTo>
                  <a:lnTo>
                    <a:pt x="631380" y="22148"/>
                  </a:lnTo>
                  <a:lnTo>
                    <a:pt x="631380" y="1107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5955525" y="4136719"/>
              <a:ext cx="631825" cy="44450"/>
            </a:xfrm>
            <a:custGeom>
              <a:avLst/>
              <a:gdLst/>
              <a:ahLst/>
              <a:cxnLst/>
              <a:rect l="l" t="t" r="r" b="b"/>
              <a:pathLst>
                <a:path w="631825" h="44450">
                  <a:moveTo>
                    <a:pt x="44297" y="11074"/>
                  </a:moveTo>
                  <a:lnTo>
                    <a:pt x="33223" y="11074"/>
                  </a:lnTo>
                  <a:lnTo>
                    <a:pt x="33223" y="22148"/>
                  </a:lnTo>
                  <a:lnTo>
                    <a:pt x="22148" y="22148"/>
                  </a:lnTo>
                  <a:lnTo>
                    <a:pt x="22148" y="33235"/>
                  </a:lnTo>
                  <a:lnTo>
                    <a:pt x="11074" y="33235"/>
                  </a:lnTo>
                  <a:lnTo>
                    <a:pt x="0" y="33235"/>
                  </a:lnTo>
                  <a:lnTo>
                    <a:pt x="0" y="44323"/>
                  </a:lnTo>
                  <a:lnTo>
                    <a:pt x="11074" y="44323"/>
                  </a:lnTo>
                  <a:lnTo>
                    <a:pt x="22148" y="44323"/>
                  </a:lnTo>
                  <a:lnTo>
                    <a:pt x="33223" y="44323"/>
                  </a:lnTo>
                  <a:lnTo>
                    <a:pt x="44297" y="44323"/>
                  </a:lnTo>
                  <a:lnTo>
                    <a:pt x="44297" y="33235"/>
                  </a:lnTo>
                  <a:lnTo>
                    <a:pt x="44297" y="22148"/>
                  </a:lnTo>
                  <a:lnTo>
                    <a:pt x="44297" y="11074"/>
                  </a:lnTo>
                  <a:close/>
                </a:path>
                <a:path w="631825" h="44450">
                  <a:moveTo>
                    <a:pt x="77533" y="33235"/>
                  </a:moveTo>
                  <a:lnTo>
                    <a:pt x="66459" y="33235"/>
                  </a:lnTo>
                  <a:lnTo>
                    <a:pt x="66459" y="44323"/>
                  </a:lnTo>
                  <a:lnTo>
                    <a:pt x="77533" y="44323"/>
                  </a:lnTo>
                  <a:lnTo>
                    <a:pt x="77533" y="33235"/>
                  </a:lnTo>
                  <a:close/>
                </a:path>
                <a:path w="631825" h="44450">
                  <a:moveTo>
                    <a:pt x="77533" y="11074"/>
                  </a:moveTo>
                  <a:lnTo>
                    <a:pt x="66459" y="11074"/>
                  </a:lnTo>
                  <a:lnTo>
                    <a:pt x="55384" y="11074"/>
                  </a:lnTo>
                  <a:lnTo>
                    <a:pt x="55384" y="22148"/>
                  </a:lnTo>
                  <a:lnTo>
                    <a:pt x="66459" y="22148"/>
                  </a:lnTo>
                  <a:lnTo>
                    <a:pt x="77533" y="22148"/>
                  </a:lnTo>
                  <a:lnTo>
                    <a:pt x="77533" y="11074"/>
                  </a:lnTo>
                  <a:close/>
                </a:path>
                <a:path w="631825" h="44450">
                  <a:moveTo>
                    <a:pt x="99682" y="33235"/>
                  </a:moveTo>
                  <a:lnTo>
                    <a:pt x="88607" y="33235"/>
                  </a:lnTo>
                  <a:lnTo>
                    <a:pt x="88607" y="44323"/>
                  </a:lnTo>
                  <a:lnTo>
                    <a:pt x="99682" y="44323"/>
                  </a:lnTo>
                  <a:lnTo>
                    <a:pt x="99682" y="33235"/>
                  </a:lnTo>
                  <a:close/>
                </a:path>
                <a:path w="631825" h="44450">
                  <a:moveTo>
                    <a:pt x="110769" y="22148"/>
                  </a:moveTo>
                  <a:lnTo>
                    <a:pt x="99695" y="22148"/>
                  </a:lnTo>
                  <a:lnTo>
                    <a:pt x="99695" y="33235"/>
                  </a:lnTo>
                  <a:lnTo>
                    <a:pt x="110769" y="33235"/>
                  </a:lnTo>
                  <a:lnTo>
                    <a:pt x="110769" y="22148"/>
                  </a:lnTo>
                  <a:close/>
                </a:path>
                <a:path w="631825" h="44450">
                  <a:moveTo>
                    <a:pt x="132918" y="33235"/>
                  </a:moveTo>
                  <a:lnTo>
                    <a:pt x="121843" y="33235"/>
                  </a:lnTo>
                  <a:lnTo>
                    <a:pt x="110769" y="33235"/>
                  </a:lnTo>
                  <a:lnTo>
                    <a:pt x="110769" y="44323"/>
                  </a:lnTo>
                  <a:lnTo>
                    <a:pt x="121843" y="44323"/>
                  </a:lnTo>
                  <a:lnTo>
                    <a:pt x="132918" y="44323"/>
                  </a:lnTo>
                  <a:lnTo>
                    <a:pt x="132918" y="33235"/>
                  </a:lnTo>
                  <a:close/>
                </a:path>
                <a:path w="631825" h="44450">
                  <a:moveTo>
                    <a:pt x="155067" y="11074"/>
                  </a:moveTo>
                  <a:lnTo>
                    <a:pt x="143992" y="11074"/>
                  </a:lnTo>
                  <a:lnTo>
                    <a:pt x="132918" y="11074"/>
                  </a:lnTo>
                  <a:lnTo>
                    <a:pt x="121843" y="11074"/>
                  </a:lnTo>
                  <a:lnTo>
                    <a:pt x="121843" y="22148"/>
                  </a:lnTo>
                  <a:lnTo>
                    <a:pt x="132918" y="22148"/>
                  </a:lnTo>
                  <a:lnTo>
                    <a:pt x="143992" y="22148"/>
                  </a:lnTo>
                  <a:lnTo>
                    <a:pt x="155067" y="22148"/>
                  </a:lnTo>
                  <a:lnTo>
                    <a:pt x="155067" y="11074"/>
                  </a:lnTo>
                  <a:close/>
                </a:path>
                <a:path w="631825" h="44450">
                  <a:moveTo>
                    <a:pt x="166154" y="11074"/>
                  </a:moveTo>
                  <a:lnTo>
                    <a:pt x="155079" y="11074"/>
                  </a:lnTo>
                  <a:lnTo>
                    <a:pt x="155079" y="22148"/>
                  </a:lnTo>
                  <a:lnTo>
                    <a:pt x="155079" y="33235"/>
                  </a:lnTo>
                  <a:lnTo>
                    <a:pt x="166154" y="33235"/>
                  </a:lnTo>
                  <a:lnTo>
                    <a:pt x="166154" y="22148"/>
                  </a:lnTo>
                  <a:lnTo>
                    <a:pt x="166154" y="11074"/>
                  </a:lnTo>
                  <a:close/>
                </a:path>
                <a:path w="631825" h="44450">
                  <a:moveTo>
                    <a:pt x="177228" y="33235"/>
                  </a:moveTo>
                  <a:lnTo>
                    <a:pt x="166154" y="33235"/>
                  </a:lnTo>
                  <a:lnTo>
                    <a:pt x="166154" y="44323"/>
                  </a:lnTo>
                  <a:lnTo>
                    <a:pt x="177228" y="44323"/>
                  </a:lnTo>
                  <a:lnTo>
                    <a:pt x="177228" y="33235"/>
                  </a:lnTo>
                  <a:close/>
                </a:path>
                <a:path w="631825" h="44450">
                  <a:moveTo>
                    <a:pt x="188302" y="11074"/>
                  </a:moveTo>
                  <a:lnTo>
                    <a:pt x="177228" y="11074"/>
                  </a:lnTo>
                  <a:lnTo>
                    <a:pt x="177228" y="22148"/>
                  </a:lnTo>
                  <a:lnTo>
                    <a:pt x="188302" y="22148"/>
                  </a:lnTo>
                  <a:lnTo>
                    <a:pt x="188302" y="11074"/>
                  </a:lnTo>
                  <a:close/>
                </a:path>
                <a:path w="631825" h="44450">
                  <a:moveTo>
                    <a:pt x="210451" y="11074"/>
                  </a:moveTo>
                  <a:lnTo>
                    <a:pt x="199377" y="11074"/>
                  </a:lnTo>
                  <a:lnTo>
                    <a:pt x="199377" y="22148"/>
                  </a:lnTo>
                  <a:lnTo>
                    <a:pt x="210451" y="22148"/>
                  </a:lnTo>
                  <a:lnTo>
                    <a:pt x="210451" y="11074"/>
                  </a:lnTo>
                  <a:close/>
                </a:path>
                <a:path w="631825" h="44450">
                  <a:moveTo>
                    <a:pt x="254762" y="22148"/>
                  </a:moveTo>
                  <a:lnTo>
                    <a:pt x="243687" y="22148"/>
                  </a:lnTo>
                  <a:lnTo>
                    <a:pt x="232613" y="22148"/>
                  </a:lnTo>
                  <a:lnTo>
                    <a:pt x="221538" y="22148"/>
                  </a:lnTo>
                  <a:lnTo>
                    <a:pt x="210464" y="22148"/>
                  </a:lnTo>
                  <a:lnTo>
                    <a:pt x="210464" y="33235"/>
                  </a:lnTo>
                  <a:lnTo>
                    <a:pt x="221538" y="33235"/>
                  </a:lnTo>
                  <a:lnTo>
                    <a:pt x="221538" y="44323"/>
                  </a:lnTo>
                  <a:lnTo>
                    <a:pt x="232613" y="44323"/>
                  </a:lnTo>
                  <a:lnTo>
                    <a:pt x="243687" y="44323"/>
                  </a:lnTo>
                  <a:lnTo>
                    <a:pt x="243687" y="33235"/>
                  </a:lnTo>
                  <a:lnTo>
                    <a:pt x="254762" y="33235"/>
                  </a:lnTo>
                  <a:lnTo>
                    <a:pt x="254762" y="22148"/>
                  </a:lnTo>
                  <a:close/>
                </a:path>
                <a:path w="631825" h="44450">
                  <a:moveTo>
                    <a:pt x="265836" y="33235"/>
                  </a:moveTo>
                  <a:lnTo>
                    <a:pt x="254762" y="33235"/>
                  </a:lnTo>
                  <a:lnTo>
                    <a:pt x="254762" y="44323"/>
                  </a:lnTo>
                  <a:lnTo>
                    <a:pt x="265836" y="44323"/>
                  </a:lnTo>
                  <a:lnTo>
                    <a:pt x="265836" y="33235"/>
                  </a:lnTo>
                  <a:close/>
                </a:path>
                <a:path w="631825" h="44450">
                  <a:moveTo>
                    <a:pt x="321221" y="11074"/>
                  </a:moveTo>
                  <a:lnTo>
                    <a:pt x="310146" y="11074"/>
                  </a:lnTo>
                  <a:lnTo>
                    <a:pt x="299072" y="11074"/>
                  </a:lnTo>
                  <a:lnTo>
                    <a:pt x="287997" y="11074"/>
                  </a:lnTo>
                  <a:lnTo>
                    <a:pt x="276923" y="11074"/>
                  </a:lnTo>
                  <a:lnTo>
                    <a:pt x="276923" y="22148"/>
                  </a:lnTo>
                  <a:lnTo>
                    <a:pt x="265849" y="22148"/>
                  </a:lnTo>
                  <a:lnTo>
                    <a:pt x="265849" y="33235"/>
                  </a:lnTo>
                  <a:lnTo>
                    <a:pt x="265849" y="44323"/>
                  </a:lnTo>
                  <a:lnTo>
                    <a:pt x="276923" y="44323"/>
                  </a:lnTo>
                  <a:lnTo>
                    <a:pt x="287997" y="44323"/>
                  </a:lnTo>
                  <a:lnTo>
                    <a:pt x="299072" y="44323"/>
                  </a:lnTo>
                  <a:lnTo>
                    <a:pt x="299072" y="33235"/>
                  </a:lnTo>
                  <a:lnTo>
                    <a:pt x="287997" y="33235"/>
                  </a:lnTo>
                  <a:lnTo>
                    <a:pt x="287997" y="22148"/>
                  </a:lnTo>
                  <a:lnTo>
                    <a:pt x="299072" y="22148"/>
                  </a:lnTo>
                  <a:lnTo>
                    <a:pt x="310146" y="22148"/>
                  </a:lnTo>
                  <a:lnTo>
                    <a:pt x="310146" y="33235"/>
                  </a:lnTo>
                  <a:lnTo>
                    <a:pt x="310146" y="44323"/>
                  </a:lnTo>
                  <a:lnTo>
                    <a:pt x="321221" y="44323"/>
                  </a:lnTo>
                  <a:lnTo>
                    <a:pt x="321221" y="33235"/>
                  </a:lnTo>
                  <a:lnTo>
                    <a:pt x="321221" y="22148"/>
                  </a:lnTo>
                  <a:lnTo>
                    <a:pt x="321221" y="11074"/>
                  </a:lnTo>
                  <a:close/>
                </a:path>
                <a:path w="631825" h="44450">
                  <a:moveTo>
                    <a:pt x="332308" y="22148"/>
                  </a:moveTo>
                  <a:lnTo>
                    <a:pt x="321233" y="22148"/>
                  </a:lnTo>
                  <a:lnTo>
                    <a:pt x="321233" y="33235"/>
                  </a:lnTo>
                  <a:lnTo>
                    <a:pt x="332308" y="33235"/>
                  </a:lnTo>
                  <a:lnTo>
                    <a:pt x="332308" y="22148"/>
                  </a:lnTo>
                  <a:close/>
                </a:path>
                <a:path w="631825" h="44450">
                  <a:moveTo>
                    <a:pt x="343382" y="11074"/>
                  </a:moveTo>
                  <a:lnTo>
                    <a:pt x="332308" y="11074"/>
                  </a:lnTo>
                  <a:lnTo>
                    <a:pt x="332308" y="22148"/>
                  </a:lnTo>
                  <a:lnTo>
                    <a:pt x="343382" y="22148"/>
                  </a:lnTo>
                  <a:lnTo>
                    <a:pt x="343382" y="11074"/>
                  </a:lnTo>
                  <a:close/>
                </a:path>
                <a:path w="631825" h="44450">
                  <a:moveTo>
                    <a:pt x="376605" y="11074"/>
                  </a:moveTo>
                  <a:lnTo>
                    <a:pt x="365531" y="11074"/>
                  </a:lnTo>
                  <a:lnTo>
                    <a:pt x="354457" y="11074"/>
                  </a:lnTo>
                  <a:lnTo>
                    <a:pt x="354457" y="22148"/>
                  </a:lnTo>
                  <a:lnTo>
                    <a:pt x="354457" y="33235"/>
                  </a:lnTo>
                  <a:lnTo>
                    <a:pt x="365531" y="33235"/>
                  </a:lnTo>
                  <a:lnTo>
                    <a:pt x="365531" y="22148"/>
                  </a:lnTo>
                  <a:lnTo>
                    <a:pt x="376605" y="22148"/>
                  </a:lnTo>
                  <a:lnTo>
                    <a:pt x="376605" y="11074"/>
                  </a:lnTo>
                  <a:close/>
                </a:path>
                <a:path w="631825" h="44450">
                  <a:moveTo>
                    <a:pt x="398767" y="11074"/>
                  </a:moveTo>
                  <a:lnTo>
                    <a:pt x="387692" y="11074"/>
                  </a:lnTo>
                  <a:lnTo>
                    <a:pt x="376618" y="11074"/>
                  </a:lnTo>
                  <a:lnTo>
                    <a:pt x="376618" y="22148"/>
                  </a:lnTo>
                  <a:lnTo>
                    <a:pt x="376618" y="33235"/>
                  </a:lnTo>
                  <a:lnTo>
                    <a:pt x="387692" y="33235"/>
                  </a:lnTo>
                  <a:lnTo>
                    <a:pt x="387692" y="22148"/>
                  </a:lnTo>
                  <a:lnTo>
                    <a:pt x="398767" y="22148"/>
                  </a:lnTo>
                  <a:lnTo>
                    <a:pt x="398767" y="11074"/>
                  </a:lnTo>
                  <a:close/>
                </a:path>
                <a:path w="631825" h="44450">
                  <a:moveTo>
                    <a:pt x="420916" y="11074"/>
                  </a:moveTo>
                  <a:lnTo>
                    <a:pt x="409841" y="11074"/>
                  </a:lnTo>
                  <a:lnTo>
                    <a:pt x="409841" y="22148"/>
                  </a:lnTo>
                  <a:lnTo>
                    <a:pt x="420916" y="22148"/>
                  </a:lnTo>
                  <a:lnTo>
                    <a:pt x="420916" y="11074"/>
                  </a:lnTo>
                  <a:close/>
                </a:path>
                <a:path w="631825" h="44450">
                  <a:moveTo>
                    <a:pt x="431990" y="22148"/>
                  </a:moveTo>
                  <a:lnTo>
                    <a:pt x="420916" y="22148"/>
                  </a:lnTo>
                  <a:lnTo>
                    <a:pt x="420916" y="33235"/>
                  </a:lnTo>
                  <a:lnTo>
                    <a:pt x="431990" y="33235"/>
                  </a:lnTo>
                  <a:lnTo>
                    <a:pt x="431990" y="22148"/>
                  </a:lnTo>
                  <a:close/>
                </a:path>
                <a:path w="631825" h="44450">
                  <a:moveTo>
                    <a:pt x="476300" y="11074"/>
                  </a:moveTo>
                  <a:lnTo>
                    <a:pt x="465226" y="11074"/>
                  </a:lnTo>
                  <a:lnTo>
                    <a:pt x="454152" y="11074"/>
                  </a:lnTo>
                  <a:lnTo>
                    <a:pt x="443077" y="11074"/>
                  </a:lnTo>
                  <a:lnTo>
                    <a:pt x="432003" y="11074"/>
                  </a:lnTo>
                  <a:lnTo>
                    <a:pt x="432003" y="22148"/>
                  </a:lnTo>
                  <a:lnTo>
                    <a:pt x="443077" y="22148"/>
                  </a:lnTo>
                  <a:lnTo>
                    <a:pt x="454152" y="22148"/>
                  </a:lnTo>
                  <a:lnTo>
                    <a:pt x="454152" y="33235"/>
                  </a:lnTo>
                  <a:lnTo>
                    <a:pt x="465226" y="33235"/>
                  </a:lnTo>
                  <a:lnTo>
                    <a:pt x="465226" y="22148"/>
                  </a:lnTo>
                  <a:lnTo>
                    <a:pt x="476300" y="22148"/>
                  </a:lnTo>
                  <a:lnTo>
                    <a:pt x="476300" y="11074"/>
                  </a:lnTo>
                  <a:close/>
                </a:path>
                <a:path w="631825" h="44450">
                  <a:moveTo>
                    <a:pt x="531685" y="22148"/>
                  </a:moveTo>
                  <a:lnTo>
                    <a:pt x="520611" y="22148"/>
                  </a:lnTo>
                  <a:lnTo>
                    <a:pt x="520611" y="11074"/>
                  </a:lnTo>
                  <a:lnTo>
                    <a:pt x="509536" y="11074"/>
                  </a:lnTo>
                  <a:lnTo>
                    <a:pt x="498462" y="11074"/>
                  </a:lnTo>
                  <a:lnTo>
                    <a:pt x="498462" y="22148"/>
                  </a:lnTo>
                  <a:lnTo>
                    <a:pt x="487387" y="22148"/>
                  </a:lnTo>
                  <a:lnTo>
                    <a:pt x="487387" y="33235"/>
                  </a:lnTo>
                  <a:lnTo>
                    <a:pt x="498462" y="33235"/>
                  </a:lnTo>
                  <a:lnTo>
                    <a:pt x="509536" y="33235"/>
                  </a:lnTo>
                  <a:lnTo>
                    <a:pt x="520611" y="33235"/>
                  </a:lnTo>
                  <a:lnTo>
                    <a:pt x="531685" y="33235"/>
                  </a:lnTo>
                  <a:lnTo>
                    <a:pt x="531685" y="22148"/>
                  </a:lnTo>
                  <a:close/>
                </a:path>
                <a:path w="631825" h="44450">
                  <a:moveTo>
                    <a:pt x="553847" y="0"/>
                  </a:moveTo>
                  <a:lnTo>
                    <a:pt x="542772" y="0"/>
                  </a:lnTo>
                  <a:lnTo>
                    <a:pt x="542772" y="11074"/>
                  </a:lnTo>
                  <a:lnTo>
                    <a:pt x="553847" y="11074"/>
                  </a:lnTo>
                  <a:lnTo>
                    <a:pt x="553847" y="0"/>
                  </a:lnTo>
                  <a:close/>
                </a:path>
                <a:path w="631825" h="44450">
                  <a:moveTo>
                    <a:pt x="564908" y="22148"/>
                  </a:moveTo>
                  <a:lnTo>
                    <a:pt x="553847" y="22148"/>
                  </a:lnTo>
                  <a:lnTo>
                    <a:pt x="553847" y="33235"/>
                  </a:lnTo>
                  <a:lnTo>
                    <a:pt x="564908" y="33235"/>
                  </a:lnTo>
                  <a:lnTo>
                    <a:pt x="564908" y="22148"/>
                  </a:lnTo>
                  <a:close/>
                </a:path>
                <a:path w="631825" h="44450">
                  <a:moveTo>
                    <a:pt x="575995" y="0"/>
                  </a:moveTo>
                  <a:lnTo>
                    <a:pt x="564921" y="0"/>
                  </a:lnTo>
                  <a:lnTo>
                    <a:pt x="564921" y="11074"/>
                  </a:lnTo>
                  <a:lnTo>
                    <a:pt x="564921" y="22148"/>
                  </a:lnTo>
                  <a:lnTo>
                    <a:pt x="575995" y="22148"/>
                  </a:lnTo>
                  <a:lnTo>
                    <a:pt x="575995" y="11074"/>
                  </a:lnTo>
                  <a:lnTo>
                    <a:pt x="575995" y="0"/>
                  </a:lnTo>
                  <a:close/>
                </a:path>
                <a:path w="631825" h="44450">
                  <a:moveTo>
                    <a:pt x="598131" y="22148"/>
                  </a:moveTo>
                  <a:lnTo>
                    <a:pt x="587057" y="22148"/>
                  </a:lnTo>
                  <a:lnTo>
                    <a:pt x="587057" y="33235"/>
                  </a:lnTo>
                  <a:lnTo>
                    <a:pt x="598131" y="33235"/>
                  </a:lnTo>
                  <a:lnTo>
                    <a:pt x="598131" y="22148"/>
                  </a:lnTo>
                  <a:close/>
                </a:path>
                <a:path w="631825" h="44450">
                  <a:moveTo>
                    <a:pt x="598131" y="0"/>
                  </a:moveTo>
                  <a:lnTo>
                    <a:pt x="587057" y="0"/>
                  </a:lnTo>
                  <a:lnTo>
                    <a:pt x="587057" y="11074"/>
                  </a:lnTo>
                  <a:lnTo>
                    <a:pt x="598131" y="11074"/>
                  </a:lnTo>
                  <a:lnTo>
                    <a:pt x="598131" y="0"/>
                  </a:lnTo>
                  <a:close/>
                </a:path>
                <a:path w="631825" h="44450">
                  <a:moveTo>
                    <a:pt x="609219" y="0"/>
                  </a:moveTo>
                  <a:lnTo>
                    <a:pt x="598157" y="0"/>
                  </a:lnTo>
                  <a:lnTo>
                    <a:pt x="598157" y="11074"/>
                  </a:lnTo>
                  <a:lnTo>
                    <a:pt x="609219" y="11074"/>
                  </a:lnTo>
                  <a:lnTo>
                    <a:pt x="609219" y="0"/>
                  </a:lnTo>
                  <a:close/>
                </a:path>
                <a:path w="631825" h="44450">
                  <a:moveTo>
                    <a:pt x="620293" y="11074"/>
                  </a:moveTo>
                  <a:lnTo>
                    <a:pt x="609219" y="11074"/>
                  </a:lnTo>
                  <a:lnTo>
                    <a:pt x="609219" y="22148"/>
                  </a:lnTo>
                  <a:lnTo>
                    <a:pt x="620293" y="22148"/>
                  </a:lnTo>
                  <a:lnTo>
                    <a:pt x="620293" y="11074"/>
                  </a:lnTo>
                  <a:close/>
                </a:path>
                <a:path w="631825" h="44450">
                  <a:moveTo>
                    <a:pt x="631380" y="0"/>
                  </a:moveTo>
                  <a:lnTo>
                    <a:pt x="620306" y="0"/>
                  </a:lnTo>
                  <a:lnTo>
                    <a:pt x="620306" y="11074"/>
                  </a:lnTo>
                  <a:lnTo>
                    <a:pt x="620306" y="22148"/>
                  </a:lnTo>
                  <a:lnTo>
                    <a:pt x="631380" y="22148"/>
                  </a:lnTo>
                  <a:lnTo>
                    <a:pt x="631380" y="11074"/>
                  </a:lnTo>
                  <a:lnTo>
                    <a:pt x="6313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5966600" y="4169955"/>
              <a:ext cx="620395" cy="33655"/>
            </a:xfrm>
            <a:custGeom>
              <a:avLst/>
              <a:gdLst/>
              <a:ahLst/>
              <a:cxnLst/>
              <a:rect l="l" t="t" r="r" b="b"/>
              <a:pathLst>
                <a:path w="620395" h="33654">
                  <a:moveTo>
                    <a:pt x="11074" y="11074"/>
                  </a:moveTo>
                  <a:lnTo>
                    <a:pt x="0" y="11074"/>
                  </a:lnTo>
                  <a:lnTo>
                    <a:pt x="0" y="22148"/>
                  </a:lnTo>
                  <a:lnTo>
                    <a:pt x="11074" y="22148"/>
                  </a:lnTo>
                  <a:lnTo>
                    <a:pt x="11074" y="11074"/>
                  </a:lnTo>
                  <a:close/>
                </a:path>
                <a:path w="620395" h="33654">
                  <a:moveTo>
                    <a:pt x="33223" y="11074"/>
                  </a:moveTo>
                  <a:lnTo>
                    <a:pt x="22148" y="11074"/>
                  </a:lnTo>
                  <a:lnTo>
                    <a:pt x="22148" y="22148"/>
                  </a:lnTo>
                  <a:lnTo>
                    <a:pt x="22148" y="33223"/>
                  </a:lnTo>
                  <a:lnTo>
                    <a:pt x="33223" y="33223"/>
                  </a:lnTo>
                  <a:lnTo>
                    <a:pt x="33223" y="22148"/>
                  </a:lnTo>
                  <a:lnTo>
                    <a:pt x="33223" y="11074"/>
                  </a:lnTo>
                  <a:close/>
                </a:path>
                <a:path w="620395" h="33654">
                  <a:moveTo>
                    <a:pt x="44310" y="11074"/>
                  </a:moveTo>
                  <a:lnTo>
                    <a:pt x="33235" y="11074"/>
                  </a:lnTo>
                  <a:lnTo>
                    <a:pt x="33235" y="22148"/>
                  </a:lnTo>
                  <a:lnTo>
                    <a:pt x="33235" y="33223"/>
                  </a:lnTo>
                  <a:lnTo>
                    <a:pt x="44310" y="33223"/>
                  </a:lnTo>
                  <a:lnTo>
                    <a:pt x="44310" y="22148"/>
                  </a:lnTo>
                  <a:lnTo>
                    <a:pt x="44310" y="11074"/>
                  </a:lnTo>
                  <a:close/>
                </a:path>
                <a:path w="620395" h="33654">
                  <a:moveTo>
                    <a:pt x="66459" y="22148"/>
                  </a:moveTo>
                  <a:lnTo>
                    <a:pt x="55384" y="22148"/>
                  </a:lnTo>
                  <a:lnTo>
                    <a:pt x="55384" y="33223"/>
                  </a:lnTo>
                  <a:lnTo>
                    <a:pt x="66459" y="33223"/>
                  </a:lnTo>
                  <a:lnTo>
                    <a:pt x="66459" y="22148"/>
                  </a:lnTo>
                  <a:close/>
                </a:path>
                <a:path w="620395" h="33654">
                  <a:moveTo>
                    <a:pt x="77533" y="11074"/>
                  </a:moveTo>
                  <a:lnTo>
                    <a:pt x="66459" y="11074"/>
                  </a:lnTo>
                  <a:lnTo>
                    <a:pt x="66459" y="22148"/>
                  </a:lnTo>
                  <a:lnTo>
                    <a:pt x="77533" y="22148"/>
                  </a:lnTo>
                  <a:lnTo>
                    <a:pt x="77533" y="11074"/>
                  </a:lnTo>
                  <a:close/>
                </a:path>
                <a:path w="620395" h="33654">
                  <a:moveTo>
                    <a:pt x="88607" y="22148"/>
                  </a:moveTo>
                  <a:lnTo>
                    <a:pt x="77533" y="22148"/>
                  </a:lnTo>
                  <a:lnTo>
                    <a:pt x="77533" y="33223"/>
                  </a:lnTo>
                  <a:lnTo>
                    <a:pt x="88607" y="33223"/>
                  </a:lnTo>
                  <a:lnTo>
                    <a:pt x="88607" y="22148"/>
                  </a:lnTo>
                  <a:close/>
                </a:path>
                <a:path w="620395" h="33654">
                  <a:moveTo>
                    <a:pt x="121843" y="11074"/>
                  </a:moveTo>
                  <a:lnTo>
                    <a:pt x="110769" y="11074"/>
                  </a:lnTo>
                  <a:lnTo>
                    <a:pt x="110769" y="22148"/>
                  </a:lnTo>
                  <a:lnTo>
                    <a:pt x="99695" y="22148"/>
                  </a:lnTo>
                  <a:lnTo>
                    <a:pt x="99695" y="11074"/>
                  </a:lnTo>
                  <a:lnTo>
                    <a:pt x="88620" y="11074"/>
                  </a:lnTo>
                  <a:lnTo>
                    <a:pt x="88620" y="22148"/>
                  </a:lnTo>
                  <a:lnTo>
                    <a:pt x="88620" y="33223"/>
                  </a:lnTo>
                  <a:lnTo>
                    <a:pt x="99695" y="33223"/>
                  </a:lnTo>
                  <a:lnTo>
                    <a:pt x="110769" y="33223"/>
                  </a:lnTo>
                  <a:lnTo>
                    <a:pt x="121843" y="33223"/>
                  </a:lnTo>
                  <a:lnTo>
                    <a:pt x="121843" y="22148"/>
                  </a:lnTo>
                  <a:lnTo>
                    <a:pt x="121843" y="11074"/>
                  </a:lnTo>
                  <a:close/>
                </a:path>
                <a:path w="620395" h="33654">
                  <a:moveTo>
                    <a:pt x="143992" y="11074"/>
                  </a:moveTo>
                  <a:lnTo>
                    <a:pt x="132918" y="11074"/>
                  </a:lnTo>
                  <a:lnTo>
                    <a:pt x="132918" y="22148"/>
                  </a:lnTo>
                  <a:lnTo>
                    <a:pt x="132918" y="33223"/>
                  </a:lnTo>
                  <a:lnTo>
                    <a:pt x="143992" y="33223"/>
                  </a:lnTo>
                  <a:lnTo>
                    <a:pt x="143992" y="22148"/>
                  </a:lnTo>
                  <a:lnTo>
                    <a:pt x="143992" y="11074"/>
                  </a:lnTo>
                  <a:close/>
                </a:path>
                <a:path w="620395" h="33654">
                  <a:moveTo>
                    <a:pt x="177228" y="11074"/>
                  </a:moveTo>
                  <a:lnTo>
                    <a:pt x="166154" y="11074"/>
                  </a:lnTo>
                  <a:lnTo>
                    <a:pt x="155079" y="11074"/>
                  </a:lnTo>
                  <a:lnTo>
                    <a:pt x="144005" y="11074"/>
                  </a:lnTo>
                  <a:lnTo>
                    <a:pt x="144005" y="22148"/>
                  </a:lnTo>
                  <a:lnTo>
                    <a:pt x="144005" y="33223"/>
                  </a:lnTo>
                  <a:lnTo>
                    <a:pt x="155079" y="33223"/>
                  </a:lnTo>
                  <a:lnTo>
                    <a:pt x="155079" y="22148"/>
                  </a:lnTo>
                  <a:lnTo>
                    <a:pt x="166154" y="22148"/>
                  </a:lnTo>
                  <a:lnTo>
                    <a:pt x="177228" y="22148"/>
                  </a:lnTo>
                  <a:lnTo>
                    <a:pt x="177228" y="11074"/>
                  </a:lnTo>
                  <a:close/>
                </a:path>
                <a:path w="620395" h="33654">
                  <a:moveTo>
                    <a:pt x="199377" y="11074"/>
                  </a:moveTo>
                  <a:lnTo>
                    <a:pt x="188302" y="11074"/>
                  </a:lnTo>
                  <a:lnTo>
                    <a:pt x="188302" y="22148"/>
                  </a:lnTo>
                  <a:lnTo>
                    <a:pt x="188302" y="33223"/>
                  </a:lnTo>
                  <a:lnTo>
                    <a:pt x="199377" y="33223"/>
                  </a:lnTo>
                  <a:lnTo>
                    <a:pt x="199377" y="22148"/>
                  </a:lnTo>
                  <a:lnTo>
                    <a:pt x="199377" y="11074"/>
                  </a:lnTo>
                  <a:close/>
                </a:path>
                <a:path w="620395" h="33654">
                  <a:moveTo>
                    <a:pt x="254762" y="11074"/>
                  </a:moveTo>
                  <a:lnTo>
                    <a:pt x="243687" y="11074"/>
                  </a:lnTo>
                  <a:lnTo>
                    <a:pt x="243687" y="22148"/>
                  </a:lnTo>
                  <a:lnTo>
                    <a:pt x="232613" y="22148"/>
                  </a:lnTo>
                  <a:lnTo>
                    <a:pt x="232613" y="11074"/>
                  </a:lnTo>
                  <a:lnTo>
                    <a:pt x="221538" y="11074"/>
                  </a:lnTo>
                  <a:lnTo>
                    <a:pt x="210464" y="11074"/>
                  </a:lnTo>
                  <a:lnTo>
                    <a:pt x="199390" y="11074"/>
                  </a:lnTo>
                  <a:lnTo>
                    <a:pt x="199390" y="22148"/>
                  </a:lnTo>
                  <a:lnTo>
                    <a:pt x="199390" y="33223"/>
                  </a:lnTo>
                  <a:lnTo>
                    <a:pt x="210464" y="33223"/>
                  </a:lnTo>
                  <a:lnTo>
                    <a:pt x="210464" y="22148"/>
                  </a:lnTo>
                  <a:lnTo>
                    <a:pt x="221538" y="22148"/>
                  </a:lnTo>
                  <a:lnTo>
                    <a:pt x="221538" y="33223"/>
                  </a:lnTo>
                  <a:lnTo>
                    <a:pt x="232613" y="33223"/>
                  </a:lnTo>
                  <a:lnTo>
                    <a:pt x="243687" y="33223"/>
                  </a:lnTo>
                  <a:lnTo>
                    <a:pt x="254762" y="33223"/>
                  </a:lnTo>
                  <a:lnTo>
                    <a:pt x="254762" y="22148"/>
                  </a:lnTo>
                  <a:lnTo>
                    <a:pt x="254762" y="11074"/>
                  </a:lnTo>
                  <a:close/>
                </a:path>
                <a:path w="620395" h="33654">
                  <a:moveTo>
                    <a:pt x="287997" y="11074"/>
                  </a:moveTo>
                  <a:lnTo>
                    <a:pt x="276923" y="11074"/>
                  </a:lnTo>
                  <a:lnTo>
                    <a:pt x="276923" y="22148"/>
                  </a:lnTo>
                  <a:lnTo>
                    <a:pt x="287997" y="22148"/>
                  </a:lnTo>
                  <a:lnTo>
                    <a:pt x="287997" y="11074"/>
                  </a:lnTo>
                  <a:close/>
                </a:path>
                <a:path w="620395" h="33654">
                  <a:moveTo>
                    <a:pt x="299072" y="22148"/>
                  </a:moveTo>
                  <a:lnTo>
                    <a:pt x="287997" y="22148"/>
                  </a:lnTo>
                  <a:lnTo>
                    <a:pt x="287997" y="33223"/>
                  </a:lnTo>
                  <a:lnTo>
                    <a:pt x="299072" y="33223"/>
                  </a:lnTo>
                  <a:lnTo>
                    <a:pt x="299072" y="22148"/>
                  </a:lnTo>
                  <a:close/>
                </a:path>
                <a:path w="620395" h="33654">
                  <a:moveTo>
                    <a:pt x="310146" y="0"/>
                  </a:moveTo>
                  <a:lnTo>
                    <a:pt x="299072" y="0"/>
                  </a:lnTo>
                  <a:lnTo>
                    <a:pt x="299072" y="11074"/>
                  </a:lnTo>
                  <a:lnTo>
                    <a:pt x="299072" y="22148"/>
                  </a:lnTo>
                  <a:lnTo>
                    <a:pt x="310146" y="22148"/>
                  </a:lnTo>
                  <a:lnTo>
                    <a:pt x="310146" y="11087"/>
                  </a:lnTo>
                  <a:lnTo>
                    <a:pt x="310146" y="0"/>
                  </a:lnTo>
                  <a:close/>
                </a:path>
                <a:path w="620395" h="33654">
                  <a:moveTo>
                    <a:pt x="332308" y="22148"/>
                  </a:moveTo>
                  <a:lnTo>
                    <a:pt x="321233" y="22148"/>
                  </a:lnTo>
                  <a:lnTo>
                    <a:pt x="310159" y="22148"/>
                  </a:lnTo>
                  <a:lnTo>
                    <a:pt x="310159" y="33223"/>
                  </a:lnTo>
                  <a:lnTo>
                    <a:pt x="321233" y="33223"/>
                  </a:lnTo>
                  <a:lnTo>
                    <a:pt x="332308" y="33223"/>
                  </a:lnTo>
                  <a:lnTo>
                    <a:pt x="332308" y="22148"/>
                  </a:lnTo>
                  <a:close/>
                </a:path>
                <a:path w="620395" h="33654">
                  <a:moveTo>
                    <a:pt x="343382" y="0"/>
                  </a:moveTo>
                  <a:lnTo>
                    <a:pt x="332308" y="0"/>
                  </a:lnTo>
                  <a:lnTo>
                    <a:pt x="321233" y="0"/>
                  </a:lnTo>
                  <a:lnTo>
                    <a:pt x="310159" y="0"/>
                  </a:lnTo>
                  <a:lnTo>
                    <a:pt x="310159" y="11087"/>
                  </a:lnTo>
                  <a:lnTo>
                    <a:pt x="321233" y="11087"/>
                  </a:lnTo>
                  <a:lnTo>
                    <a:pt x="332308" y="11087"/>
                  </a:lnTo>
                  <a:lnTo>
                    <a:pt x="343382" y="11087"/>
                  </a:lnTo>
                  <a:lnTo>
                    <a:pt x="343382" y="0"/>
                  </a:lnTo>
                  <a:close/>
                </a:path>
                <a:path w="620395" h="33654">
                  <a:moveTo>
                    <a:pt x="365531" y="0"/>
                  </a:moveTo>
                  <a:lnTo>
                    <a:pt x="354457" y="0"/>
                  </a:lnTo>
                  <a:lnTo>
                    <a:pt x="354457" y="11074"/>
                  </a:lnTo>
                  <a:lnTo>
                    <a:pt x="354457" y="22148"/>
                  </a:lnTo>
                  <a:lnTo>
                    <a:pt x="365531" y="22148"/>
                  </a:lnTo>
                  <a:lnTo>
                    <a:pt x="365531" y="11087"/>
                  </a:lnTo>
                  <a:lnTo>
                    <a:pt x="365531" y="0"/>
                  </a:lnTo>
                  <a:close/>
                </a:path>
                <a:path w="620395" h="33654">
                  <a:moveTo>
                    <a:pt x="420916" y="11074"/>
                  </a:moveTo>
                  <a:lnTo>
                    <a:pt x="409841" y="11074"/>
                  </a:lnTo>
                  <a:lnTo>
                    <a:pt x="409841" y="0"/>
                  </a:lnTo>
                  <a:lnTo>
                    <a:pt x="398767" y="0"/>
                  </a:lnTo>
                  <a:lnTo>
                    <a:pt x="387692" y="0"/>
                  </a:lnTo>
                  <a:lnTo>
                    <a:pt x="376618" y="0"/>
                  </a:lnTo>
                  <a:lnTo>
                    <a:pt x="365544" y="0"/>
                  </a:lnTo>
                  <a:lnTo>
                    <a:pt x="365544" y="11087"/>
                  </a:lnTo>
                  <a:lnTo>
                    <a:pt x="376618" y="11087"/>
                  </a:lnTo>
                  <a:lnTo>
                    <a:pt x="387692" y="11087"/>
                  </a:lnTo>
                  <a:lnTo>
                    <a:pt x="387692" y="22148"/>
                  </a:lnTo>
                  <a:lnTo>
                    <a:pt x="387692" y="33223"/>
                  </a:lnTo>
                  <a:lnTo>
                    <a:pt x="398767" y="33223"/>
                  </a:lnTo>
                  <a:lnTo>
                    <a:pt x="409841" y="33223"/>
                  </a:lnTo>
                  <a:lnTo>
                    <a:pt x="420916" y="33223"/>
                  </a:lnTo>
                  <a:lnTo>
                    <a:pt x="420916" y="22148"/>
                  </a:lnTo>
                  <a:lnTo>
                    <a:pt x="420916" y="11074"/>
                  </a:lnTo>
                  <a:close/>
                </a:path>
                <a:path w="620395" h="33654">
                  <a:moveTo>
                    <a:pt x="465226" y="22148"/>
                  </a:moveTo>
                  <a:lnTo>
                    <a:pt x="454152" y="22148"/>
                  </a:lnTo>
                  <a:lnTo>
                    <a:pt x="454152" y="33223"/>
                  </a:lnTo>
                  <a:lnTo>
                    <a:pt x="465226" y="33223"/>
                  </a:lnTo>
                  <a:lnTo>
                    <a:pt x="465226" y="22148"/>
                  </a:lnTo>
                  <a:close/>
                </a:path>
                <a:path w="620395" h="33654">
                  <a:moveTo>
                    <a:pt x="476300" y="0"/>
                  </a:moveTo>
                  <a:lnTo>
                    <a:pt x="465226" y="0"/>
                  </a:lnTo>
                  <a:lnTo>
                    <a:pt x="454152" y="0"/>
                  </a:lnTo>
                  <a:lnTo>
                    <a:pt x="454152" y="11087"/>
                  </a:lnTo>
                  <a:lnTo>
                    <a:pt x="465226" y="11087"/>
                  </a:lnTo>
                  <a:lnTo>
                    <a:pt x="465226" y="22148"/>
                  </a:lnTo>
                  <a:lnTo>
                    <a:pt x="476300" y="22148"/>
                  </a:lnTo>
                  <a:lnTo>
                    <a:pt x="476300" y="11087"/>
                  </a:lnTo>
                  <a:lnTo>
                    <a:pt x="476300" y="0"/>
                  </a:lnTo>
                  <a:close/>
                </a:path>
                <a:path w="620395" h="33654">
                  <a:moveTo>
                    <a:pt x="498462" y="0"/>
                  </a:moveTo>
                  <a:lnTo>
                    <a:pt x="487387" y="0"/>
                  </a:lnTo>
                  <a:lnTo>
                    <a:pt x="487387" y="11074"/>
                  </a:lnTo>
                  <a:lnTo>
                    <a:pt x="487387" y="22148"/>
                  </a:lnTo>
                  <a:lnTo>
                    <a:pt x="476313" y="22148"/>
                  </a:lnTo>
                  <a:lnTo>
                    <a:pt x="476313" y="33223"/>
                  </a:lnTo>
                  <a:lnTo>
                    <a:pt x="487387" y="33223"/>
                  </a:lnTo>
                  <a:lnTo>
                    <a:pt x="498462" y="33223"/>
                  </a:lnTo>
                  <a:lnTo>
                    <a:pt x="498462" y="22148"/>
                  </a:lnTo>
                  <a:lnTo>
                    <a:pt x="498462" y="11087"/>
                  </a:lnTo>
                  <a:lnTo>
                    <a:pt x="498462" y="0"/>
                  </a:lnTo>
                  <a:close/>
                </a:path>
                <a:path w="620395" h="33654">
                  <a:moveTo>
                    <a:pt x="531685" y="22148"/>
                  </a:moveTo>
                  <a:lnTo>
                    <a:pt x="520611" y="22148"/>
                  </a:lnTo>
                  <a:lnTo>
                    <a:pt x="509536" y="22148"/>
                  </a:lnTo>
                  <a:lnTo>
                    <a:pt x="509536" y="33223"/>
                  </a:lnTo>
                  <a:lnTo>
                    <a:pt x="520611" y="33223"/>
                  </a:lnTo>
                  <a:lnTo>
                    <a:pt x="531685" y="33223"/>
                  </a:lnTo>
                  <a:lnTo>
                    <a:pt x="531685" y="22148"/>
                  </a:lnTo>
                  <a:close/>
                </a:path>
                <a:path w="620395" h="33654">
                  <a:moveTo>
                    <a:pt x="553834" y="11074"/>
                  </a:moveTo>
                  <a:lnTo>
                    <a:pt x="542772" y="11074"/>
                  </a:lnTo>
                  <a:lnTo>
                    <a:pt x="531698" y="11074"/>
                  </a:lnTo>
                  <a:lnTo>
                    <a:pt x="531698" y="22148"/>
                  </a:lnTo>
                  <a:lnTo>
                    <a:pt x="531698" y="33223"/>
                  </a:lnTo>
                  <a:lnTo>
                    <a:pt x="542772" y="33223"/>
                  </a:lnTo>
                  <a:lnTo>
                    <a:pt x="553834" y="33223"/>
                  </a:lnTo>
                  <a:lnTo>
                    <a:pt x="553834" y="22148"/>
                  </a:lnTo>
                  <a:lnTo>
                    <a:pt x="553834" y="11074"/>
                  </a:lnTo>
                  <a:close/>
                </a:path>
                <a:path w="620395" h="33654">
                  <a:moveTo>
                    <a:pt x="587057" y="0"/>
                  </a:moveTo>
                  <a:lnTo>
                    <a:pt x="575983" y="0"/>
                  </a:lnTo>
                  <a:lnTo>
                    <a:pt x="575983" y="11074"/>
                  </a:lnTo>
                  <a:lnTo>
                    <a:pt x="564921" y="11074"/>
                  </a:lnTo>
                  <a:lnTo>
                    <a:pt x="553847" y="11074"/>
                  </a:lnTo>
                  <a:lnTo>
                    <a:pt x="553847" y="22148"/>
                  </a:lnTo>
                  <a:lnTo>
                    <a:pt x="564921" y="22148"/>
                  </a:lnTo>
                  <a:lnTo>
                    <a:pt x="564921" y="33223"/>
                  </a:lnTo>
                  <a:lnTo>
                    <a:pt x="575983" y="33223"/>
                  </a:lnTo>
                  <a:lnTo>
                    <a:pt x="575983" y="22148"/>
                  </a:lnTo>
                  <a:lnTo>
                    <a:pt x="575983" y="11087"/>
                  </a:lnTo>
                  <a:lnTo>
                    <a:pt x="587057" y="11087"/>
                  </a:lnTo>
                  <a:lnTo>
                    <a:pt x="587057" y="0"/>
                  </a:lnTo>
                  <a:close/>
                </a:path>
                <a:path w="620395" h="33654">
                  <a:moveTo>
                    <a:pt x="609219" y="0"/>
                  </a:moveTo>
                  <a:lnTo>
                    <a:pt x="598144" y="0"/>
                  </a:lnTo>
                  <a:lnTo>
                    <a:pt x="598144" y="11074"/>
                  </a:lnTo>
                  <a:lnTo>
                    <a:pt x="587082" y="11074"/>
                  </a:lnTo>
                  <a:lnTo>
                    <a:pt x="587082" y="22148"/>
                  </a:lnTo>
                  <a:lnTo>
                    <a:pt x="598144" y="22148"/>
                  </a:lnTo>
                  <a:lnTo>
                    <a:pt x="598144" y="11087"/>
                  </a:lnTo>
                  <a:lnTo>
                    <a:pt x="609219" y="11087"/>
                  </a:lnTo>
                  <a:lnTo>
                    <a:pt x="609219" y="0"/>
                  </a:lnTo>
                  <a:close/>
                </a:path>
                <a:path w="620395" h="33654">
                  <a:moveTo>
                    <a:pt x="620306" y="0"/>
                  </a:moveTo>
                  <a:lnTo>
                    <a:pt x="609231" y="0"/>
                  </a:lnTo>
                  <a:lnTo>
                    <a:pt x="609231" y="11087"/>
                  </a:lnTo>
                  <a:lnTo>
                    <a:pt x="620306" y="11087"/>
                  </a:lnTo>
                  <a:lnTo>
                    <a:pt x="62030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5955525" y="4192104"/>
              <a:ext cx="620395" cy="44450"/>
            </a:xfrm>
            <a:custGeom>
              <a:avLst/>
              <a:gdLst/>
              <a:ahLst/>
              <a:cxnLst/>
              <a:rect l="l" t="t" r="r" b="b"/>
              <a:pathLst>
                <a:path w="620395" h="44450">
                  <a:moveTo>
                    <a:pt x="11074" y="11074"/>
                  </a:moveTo>
                  <a:lnTo>
                    <a:pt x="0" y="11074"/>
                  </a:lnTo>
                  <a:lnTo>
                    <a:pt x="0" y="22148"/>
                  </a:lnTo>
                  <a:lnTo>
                    <a:pt x="11074" y="22148"/>
                  </a:lnTo>
                  <a:lnTo>
                    <a:pt x="11074" y="11074"/>
                  </a:lnTo>
                  <a:close/>
                </a:path>
                <a:path w="620395" h="44450">
                  <a:moveTo>
                    <a:pt x="22148" y="22148"/>
                  </a:moveTo>
                  <a:lnTo>
                    <a:pt x="11074" y="22148"/>
                  </a:lnTo>
                  <a:lnTo>
                    <a:pt x="11074" y="33235"/>
                  </a:lnTo>
                  <a:lnTo>
                    <a:pt x="0" y="33235"/>
                  </a:lnTo>
                  <a:lnTo>
                    <a:pt x="0" y="44310"/>
                  </a:lnTo>
                  <a:lnTo>
                    <a:pt x="11074" y="44310"/>
                  </a:lnTo>
                  <a:lnTo>
                    <a:pt x="22148" y="44310"/>
                  </a:lnTo>
                  <a:lnTo>
                    <a:pt x="22148" y="33235"/>
                  </a:lnTo>
                  <a:lnTo>
                    <a:pt x="22148" y="22148"/>
                  </a:lnTo>
                  <a:close/>
                </a:path>
                <a:path w="620395" h="44450">
                  <a:moveTo>
                    <a:pt x="44297" y="33235"/>
                  </a:moveTo>
                  <a:lnTo>
                    <a:pt x="33223" y="33235"/>
                  </a:lnTo>
                  <a:lnTo>
                    <a:pt x="33223" y="44310"/>
                  </a:lnTo>
                  <a:lnTo>
                    <a:pt x="44297" y="44310"/>
                  </a:lnTo>
                  <a:lnTo>
                    <a:pt x="44297" y="33235"/>
                  </a:lnTo>
                  <a:close/>
                </a:path>
                <a:path w="620395" h="44450">
                  <a:moveTo>
                    <a:pt x="44297" y="11074"/>
                  </a:moveTo>
                  <a:lnTo>
                    <a:pt x="33223" y="11074"/>
                  </a:lnTo>
                  <a:lnTo>
                    <a:pt x="22148" y="11074"/>
                  </a:lnTo>
                  <a:lnTo>
                    <a:pt x="22148" y="22148"/>
                  </a:lnTo>
                  <a:lnTo>
                    <a:pt x="33223" y="22148"/>
                  </a:lnTo>
                  <a:lnTo>
                    <a:pt x="44297" y="22148"/>
                  </a:lnTo>
                  <a:lnTo>
                    <a:pt x="44297" y="11074"/>
                  </a:lnTo>
                  <a:close/>
                </a:path>
                <a:path w="620395" h="44450">
                  <a:moveTo>
                    <a:pt x="55384" y="33235"/>
                  </a:moveTo>
                  <a:lnTo>
                    <a:pt x="44310" y="33235"/>
                  </a:lnTo>
                  <a:lnTo>
                    <a:pt x="44310" y="44310"/>
                  </a:lnTo>
                  <a:lnTo>
                    <a:pt x="55384" y="44310"/>
                  </a:lnTo>
                  <a:lnTo>
                    <a:pt x="55384" y="33235"/>
                  </a:lnTo>
                  <a:close/>
                </a:path>
                <a:path w="620395" h="44450">
                  <a:moveTo>
                    <a:pt x="55384" y="11074"/>
                  </a:moveTo>
                  <a:lnTo>
                    <a:pt x="44310" y="11074"/>
                  </a:lnTo>
                  <a:lnTo>
                    <a:pt x="44310" y="22148"/>
                  </a:lnTo>
                  <a:lnTo>
                    <a:pt x="55384" y="22148"/>
                  </a:lnTo>
                  <a:lnTo>
                    <a:pt x="55384" y="11074"/>
                  </a:lnTo>
                  <a:close/>
                </a:path>
                <a:path w="620395" h="44450">
                  <a:moveTo>
                    <a:pt x="77533" y="22148"/>
                  </a:moveTo>
                  <a:lnTo>
                    <a:pt x="66459" y="22148"/>
                  </a:lnTo>
                  <a:lnTo>
                    <a:pt x="55384" y="22148"/>
                  </a:lnTo>
                  <a:lnTo>
                    <a:pt x="55384" y="33235"/>
                  </a:lnTo>
                  <a:lnTo>
                    <a:pt x="66459" y="33235"/>
                  </a:lnTo>
                  <a:lnTo>
                    <a:pt x="77533" y="33235"/>
                  </a:lnTo>
                  <a:lnTo>
                    <a:pt x="77533" y="22148"/>
                  </a:lnTo>
                  <a:close/>
                </a:path>
                <a:path w="620395" h="44450">
                  <a:moveTo>
                    <a:pt x="88607" y="11074"/>
                  </a:moveTo>
                  <a:lnTo>
                    <a:pt x="77533" y="11074"/>
                  </a:lnTo>
                  <a:lnTo>
                    <a:pt x="77533" y="22148"/>
                  </a:lnTo>
                  <a:lnTo>
                    <a:pt x="88607" y="22148"/>
                  </a:lnTo>
                  <a:lnTo>
                    <a:pt x="88607" y="11074"/>
                  </a:lnTo>
                  <a:close/>
                </a:path>
                <a:path w="620395" h="44450">
                  <a:moveTo>
                    <a:pt x="99682" y="33235"/>
                  </a:moveTo>
                  <a:lnTo>
                    <a:pt x="88607" y="33235"/>
                  </a:lnTo>
                  <a:lnTo>
                    <a:pt x="88607" y="44310"/>
                  </a:lnTo>
                  <a:lnTo>
                    <a:pt x="99682" y="44310"/>
                  </a:lnTo>
                  <a:lnTo>
                    <a:pt x="99682" y="33235"/>
                  </a:lnTo>
                  <a:close/>
                </a:path>
                <a:path w="620395" h="44450">
                  <a:moveTo>
                    <a:pt x="110769" y="33235"/>
                  </a:moveTo>
                  <a:lnTo>
                    <a:pt x="99695" y="33235"/>
                  </a:lnTo>
                  <a:lnTo>
                    <a:pt x="99695" y="44310"/>
                  </a:lnTo>
                  <a:lnTo>
                    <a:pt x="110769" y="44310"/>
                  </a:lnTo>
                  <a:lnTo>
                    <a:pt x="110769" y="33235"/>
                  </a:lnTo>
                  <a:close/>
                </a:path>
                <a:path w="620395" h="44450">
                  <a:moveTo>
                    <a:pt x="155067" y="11074"/>
                  </a:moveTo>
                  <a:lnTo>
                    <a:pt x="143992" y="11074"/>
                  </a:lnTo>
                  <a:lnTo>
                    <a:pt x="132918" y="11074"/>
                  </a:lnTo>
                  <a:lnTo>
                    <a:pt x="121843" y="11074"/>
                  </a:lnTo>
                  <a:lnTo>
                    <a:pt x="110769" y="11074"/>
                  </a:lnTo>
                  <a:lnTo>
                    <a:pt x="110769" y="22148"/>
                  </a:lnTo>
                  <a:lnTo>
                    <a:pt x="110769" y="33235"/>
                  </a:lnTo>
                  <a:lnTo>
                    <a:pt x="121843" y="33235"/>
                  </a:lnTo>
                  <a:lnTo>
                    <a:pt x="121843" y="22148"/>
                  </a:lnTo>
                  <a:lnTo>
                    <a:pt x="132918" y="22148"/>
                  </a:lnTo>
                  <a:lnTo>
                    <a:pt x="132918" y="33235"/>
                  </a:lnTo>
                  <a:lnTo>
                    <a:pt x="143992" y="33235"/>
                  </a:lnTo>
                  <a:lnTo>
                    <a:pt x="143992" y="44310"/>
                  </a:lnTo>
                  <a:lnTo>
                    <a:pt x="155067" y="44310"/>
                  </a:lnTo>
                  <a:lnTo>
                    <a:pt x="155067" y="33235"/>
                  </a:lnTo>
                  <a:lnTo>
                    <a:pt x="155067" y="22148"/>
                  </a:lnTo>
                  <a:lnTo>
                    <a:pt x="155067" y="11074"/>
                  </a:lnTo>
                  <a:close/>
                </a:path>
                <a:path w="620395" h="44450">
                  <a:moveTo>
                    <a:pt x="166154" y="11074"/>
                  </a:moveTo>
                  <a:lnTo>
                    <a:pt x="155079" y="11074"/>
                  </a:lnTo>
                  <a:lnTo>
                    <a:pt x="155079" y="22148"/>
                  </a:lnTo>
                  <a:lnTo>
                    <a:pt x="166154" y="22148"/>
                  </a:lnTo>
                  <a:lnTo>
                    <a:pt x="166154" y="11074"/>
                  </a:lnTo>
                  <a:close/>
                </a:path>
                <a:path w="620395" h="44450">
                  <a:moveTo>
                    <a:pt x="199377" y="22148"/>
                  </a:moveTo>
                  <a:lnTo>
                    <a:pt x="188302" y="22148"/>
                  </a:lnTo>
                  <a:lnTo>
                    <a:pt x="177228" y="22148"/>
                  </a:lnTo>
                  <a:lnTo>
                    <a:pt x="166154" y="22148"/>
                  </a:lnTo>
                  <a:lnTo>
                    <a:pt x="166154" y="33235"/>
                  </a:lnTo>
                  <a:lnTo>
                    <a:pt x="177228" y="33235"/>
                  </a:lnTo>
                  <a:lnTo>
                    <a:pt x="177228" y="44310"/>
                  </a:lnTo>
                  <a:lnTo>
                    <a:pt x="188302" y="44310"/>
                  </a:lnTo>
                  <a:lnTo>
                    <a:pt x="188302" y="33235"/>
                  </a:lnTo>
                  <a:lnTo>
                    <a:pt x="199377" y="33235"/>
                  </a:lnTo>
                  <a:lnTo>
                    <a:pt x="199377" y="22148"/>
                  </a:lnTo>
                  <a:close/>
                </a:path>
                <a:path w="620395" h="44450">
                  <a:moveTo>
                    <a:pt x="254762" y="33235"/>
                  </a:moveTo>
                  <a:lnTo>
                    <a:pt x="243687" y="33235"/>
                  </a:lnTo>
                  <a:lnTo>
                    <a:pt x="243687" y="22148"/>
                  </a:lnTo>
                  <a:lnTo>
                    <a:pt x="243687" y="11074"/>
                  </a:lnTo>
                  <a:lnTo>
                    <a:pt x="232613" y="11074"/>
                  </a:lnTo>
                  <a:lnTo>
                    <a:pt x="232613" y="22148"/>
                  </a:lnTo>
                  <a:lnTo>
                    <a:pt x="232613" y="33235"/>
                  </a:lnTo>
                  <a:lnTo>
                    <a:pt x="221538" y="33235"/>
                  </a:lnTo>
                  <a:lnTo>
                    <a:pt x="221538" y="22148"/>
                  </a:lnTo>
                  <a:lnTo>
                    <a:pt x="232613" y="22148"/>
                  </a:lnTo>
                  <a:lnTo>
                    <a:pt x="232613" y="11074"/>
                  </a:lnTo>
                  <a:lnTo>
                    <a:pt x="221538" y="11074"/>
                  </a:lnTo>
                  <a:lnTo>
                    <a:pt x="210464" y="11074"/>
                  </a:lnTo>
                  <a:lnTo>
                    <a:pt x="210464" y="22148"/>
                  </a:lnTo>
                  <a:lnTo>
                    <a:pt x="210464" y="33235"/>
                  </a:lnTo>
                  <a:lnTo>
                    <a:pt x="210464" y="44310"/>
                  </a:lnTo>
                  <a:lnTo>
                    <a:pt x="221538" y="44310"/>
                  </a:lnTo>
                  <a:lnTo>
                    <a:pt x="232613" y="44310"/>
                  </a:lnTo>
                  <a:lnTo>
                    <a:pt x="243687" y="44310"/>
                  </a:lnTo>
                  <a:lnTo>
                    <a:pt x="254762" y="44310"/>
                  </a:lnTo>
                  <a:lnTo>
                    <a:pt x="254762" y="33235"/>
                  </a:lnTo>
                  <a:close/>
                </a:path>
                <a:path w="620395" h="44450">
                  <a:moveTo>
                    <a:pt x="265836" y="22148"/>
                  </a:moveTo>
                  <a:lnTo>
                    <a:pt x="254762" y="22148"/>
                  </a:lnTo>
                  <a:lnTo>
                    <a:pt x="254762" y="33235"/>
                  </a:lnTo>
                  <a:lnTo>
                    <a:pt x="265836" y="33235"/>
                  </a:lnTo>
                  <a:lnTo>
                    <a:pt x="265836" y="22148"/>
                  </a:lnTo>
                  <a:close/>
                </a:path>
                <a:path w="620395" h="44450">
                  <a:moveTo>
                    <a:pt x="299072" y="22148"/>
                  </a:moveTo>
                  <a:lnTo>
                    <a:pt x="287997" y="22148"/>
                  </a:lnTo>
                  <a:lnTo>
                    <a:pt x="276923" y="22148"/>
                  </a:lnTo>
                  <a:lnTo>
                    <a:pt x="276923" y="11074"/>
                  </a:lnTo>
                  <a:lnTo>
                    <a:pt x="265849" y="11074"/>
                  </a:lnTo>
                  <a:lnTo>
                    <a:pt x="265849" y="22148"/>
                  </a:lnTo>
                  <a:lnTo>
                    <a:pt x="265849" y="33235"/>
                  </a:lnTo>
                  <a:lnTo>
                    <a:pt x="276923" y="33235"/>
                  </a:lnTo>
                  <a:lnTo>
                    <a:pt x="287997" y="33235"/>
                  </a:lnTo>
                  <a:lnTo>
                    <a:pt x="299072" y="33235"/>
                  </a:lnTo>
                  <a:lnTo>
                    <a:pt x="299072" y="22148"/>
                  </a:lnTo>
                  <a:close/>
                </a:path>
                <a:path w="620395" h="44450">
                  <a:moveTo>
                    <a:pt x="321221" y="11074"/>
                  </a:moveTo>
                  <a:lnTo>
                    <a:pt x="310146" y="11074"/>
                  </a:lnTo>
                  <a:lnTo>
                    <a:pt x="299072" y="11074"/>
                  </a:lnTo>
                  <a:lnTo>
                    <a:pt x="299072" y="22148"/>
                  </a:lnTo>
                  <a:lnTo>
                    <a:pt x="310146" y="22148"/>
                  </a:lnTo>
                  <a:lnTo>
                    <a:pt x="321221" y="22148"/>
                  </a:lnTo>
                  <a:lnTo>
                    <a:pt x="321221" y="11074"/>
                  </a:lnTo>
                  <a:close/>
                </a:path>
                <a:path w="620395" h="44450">
                  <a:moveTo>
                    <a:pt x="332308" y="22148"/>
                  </a:moveTo>
                  <a:lnTo>
                    <a:pt x="321233" y="22148"/>
                  </a:lnTo>
                  <a:lnTo>
                    <a:pt x="321233" y="33235"/>
                  </a:lnTo>
                  <a:lnTo>
                    <a:pt x="332308" y="33235"/>
                  </a:lnTo>
                  <a:lnTo>
                    <a:pt x="332308" y="22148"/>
                  </a:lnTo>
                  <a:close/>
                </a:path>
                <a:path w="620395" h="44450">
                  <a:moveTo>
                    <a:pt x="376605" y="11074"/>
                  </a:moveTo>
                  <a:lnTo>
                    <a:pt x="365531" y="11074"/>
                  </a:lnTo>
                  <a:lnTo>
                    <a:pt x="354457" y="11074"/>
                  </a:lnTo>
                  <a:lnTo>
                    <a:pt x="343382" y="11074"/>
                  </a:lnTo>
                  <a:lnTo>
                    <a:pt x="343382" y="22148"/>
                  </a:lnTo>
                  <a:lnTo>
                    <a:pt x="343382" y="33235"/>
                  </a:lnTo>
                  <a:lnTo>
                    <a:pt x="354457" y="33235"/>
                  </a:lnTo>
                  <a:lnTo>
                    <a:pt x="365531" y="33235"/>
                  </a:lnTo>
                  <a:lnTo>
                    <a:pt x="365531" y="22148"/>
                  </a:lnTo>
                  <a:lnTo>
                    <a:pt x="376605" y="22148"/>
                  </a:lnTo>
                  <a:lnTo>
                    <a:pt x="376605" y="11074"/>
                  </a:lnTo>
                  <a:close/>
                </a:path>
                <a:path w="620395" h="44450">
                  <a:moveTo>
                    <a:pt x="387692" y="11074"/>
                  </a:moveTo>
                  <a:lnTo>
                    <a:pt x="376618" y="11074"/>
                  </a:lnTo>
                  <a:lnTo>
                    <a:pt x="376618" y="22148"/>
                  </a:lnTo>
                  <a:lnTo>
                    <a:pt x="387692" y="22148"/>
                  </a:lnTo>
                  <a:lnTo>
                    <a:pt x="387692" y="11074"/>
                  </a:lnTo>
                  <a:close/>
                </a:path>
                <a:path w="620395" h="44450">
                  <a:moveTo>
                    <a:pt x="431990" y="11074"/>
                  </a:moveTo>
                  <a:lnTo>
                    <a:pt x="420916" y="11074"/>
                  </a:lnTo>
                  <a:lnTo>
                    <a:pt x="420916" y="22148"/>
                  </a:lnTo>
                  <a:lnTo>
                    <a:pt x="409841" y="22148"/>
                  </a:lnTo>
                  <a:lnTo>
                    <a:pt x="409841" y="33235"/>
                  </a:lnTo>
                  <a:lnTo>
                    <a:pt x="420916" y="33235"/>
                  </a:lnTo>
                  <a:lnTo>
                    <a:pt x="431990" y="33235"/>
                  </a:lnTo>
                  <a:lnTo>
                    <a:pt x="431990" y="22148"/>
                  </a:lnTo>
                  <a:lnTo>
                    <a:pt x="431990" y="11074"/>
                  </a:lnTo>
                  <a:close/>
                </a:path>
                <a:path w="620395" h="44450">
                  <a:moveTo>
                    <a:pt x="454152" y="11074"/>
                  </a:moveTo>
                  <a:lnTo>
                    <a:pt x="443077" y="11074"/>
                  </a:lnTo>
                  <a:lnTo>
                    <a:pt x="432003" y="11074"/>
                  </a:lnTo>
                  <a:lnTo>
                    <a:pt x="432003" y="22148"/>
                  </a:lnTo>
                  <a:lnTo>
                    <a:pt x="443077" y="22148"/>
                  </a:lnTo>
                  <a:lnTo>
                    <a:pt x="454152" y="22148"/>
                  </a:lnTo>
                  <a:lnTo>
                    <a:pt x="454152" y="11074"/>
                  </a:lnTo>
                  <a:close/>
                </a:path>
                <a:path w="620395" h="44450">
                  <a:moveTo>
                    <a:pt x="487375" y="22148"/>
                  </a:moveTo>
                  <a:lnTo>
                    <a:pt x="476300" y="22148"/>
                  </a:lnTo>
                  <a:lnTo>
                    <a:pt x="476300" y="33235"/>
                  </a:lnTo>
                  <a:lnTo>
                    <a:pt x="487375" y="33235"/>
                  </a:lnTo>
                  <a:lnTo>
                    <a:pt x="487375" y="22148"/>
                  </a:lnTo>
                  <a:close/>
                </a:path>
                <a:path w="620395" h="44450">
                  <a:moveTo>
                    <a:pt x="509536" y="22148"/>
                  </a:moveTo>
                  <a:lnTo>
                    <a:pt x="498462" y="22148"/>
                  </a:lnTo>
                  <a:lnTo>
                    <a:pt x="498462" y="11074"/>
                  </a:lnTo>
                  <a:lnTo>
                    <a:pt x="487387" y="11074"/>
                  </a:lnTo>
                  <a:lnTo>
                    <a:pt x="487387" y="22148"/>
                  </a:lnTo>
                  <a:lnTo>
                    <a:pt x="487387" y="33235"/>
                  </a:lnTo>
                  <a:lnTo>
                    <a:pt x="498462" y="33235"/>
                  </a:lnTo>
                  <a:lnTo>
                    <a:pt x="509536" y="33235"/>
                  </a:lnTo>
                  <a:lnTo>
                    <a:pt x="509536" y="22148"/>
                  </a:lnTo>
                  <a:close/>
                </a:path>
                <a:path w="620395" h="44450">
                  <a:moveTo>
                    <a:pt x="542759" y="11074"/>
                  </a:moveTo>
                  <a:lnTo>
                    <a:pt x="531685" y="11074"/>
                  </a:lnTo>
                  <a:lnTo>
                    <a:pt x="531685" y="22148"/>
                  </a:lnTo>
                  <a:lnTo>
                    <a:pt x="531685" y="33235"/>
                  </a:lnTo>
                  <a:lnTo>
                    <a:pt x="542759" y="33235"/>
                  </a:lnTo>
                  <a:lnTo>
                    <a:pt x="542759" y="22148"/>
                  </a:lnTo>
                  <a:lnTo>
                    <a:pt x="542759" y="11074"/>
                  </a:lnTo>
                  <a:close/>
                </a:path>
                <a:path w="620395" h="44450">
                  <a:moveTo>
                    <a:pt x="553847" y="22148"/>
                  </a:moveTo>
                  <a:lnTo>
                    <a:pt x="542772" y="22148"/>
                  </a:lnTo>
                  <a:lnTo>
                    <a:pt x="542772" y="33235"/>
                  </a:lnTo>
                  <a:lnTo>
                    <a:pt x="553847" y="33235"/>
                  </a:lnTo>
                  <a:lnTo>
                    <a:pt x="553847" y="22148"/>
                  </a:lnTo>
                  <a:close/>
                </a:path>
                <a:path w="620395" h="44450">
                  <a:moveTo>
                    <a:pt x="575995" y="22148"/>
                  </a:moveTo>
                  <a:lnTo>
                    <a:pt x="564921" y="22148"/>
                  </a:lnTo>
                  <a:lnTo>
                    <a:pt x="564921" y="33235"/>
                  </a:lnTo>
                  <a:lnTo>
                    <a:pt x="575995" y="33235"/>
                  </a:lnTo>
                  <a:lnTo>
                    <a:pt x="575995" y="22148"/>
                  </a:lnTo>
                  <a:close/>
                </a:path>
                <a:path w="620395" h="44450">
                  <a:moveTo>
                    <a:pt x="598131" y="0"/>
                  </a:moveTo>
                  <a:lnTo>
                    <a:pt x="587057" y="0"/>
                  </a:lnTo>
                  <a:lnTo>
                    <a:pt x="575995" y="0"/>
                  </a:lnTo>
                  <a:lnTo>
                    <a:pt x="575995" y="11074"/>
                  </a:lnTo>
                  <a:lnTo>
                    <a:pt x="575995" y="22148"/>
                  </a:lnTo>
                  <a:lnTo>
                    <a:pt x="587057" y="22148"/>
                  </a:lnTo>
                  <a:lnTo>
                    <a:pt x="587057" y="33235"/>
                  </a:lnTo>
                  <a:lnTo>
                    <a:pt x="598131" y="33235"/>
                  </a:lnTo>
                  <a:lnTo>
                    <a:pt x="598131" y="22148"/>
                  </a:lnTo>
                  <a:lnTo>
                    <a:pt x="598131" y="11074"/>
                  </a:lnTo>
                  <a:lnTo>
                    <a:pt x="598131" y="0"/>
                  </a:lnTo>
                  <a:close/>
                </a:path>
                <a:path w="620395" h="44450">
                  <a:moveTo>
                    <a:pt x="620293" y="11074"/>
                  </a:moveTo>
                  <a:lnTo>
                    <a:pt x="609219" y="11074"/>
                  </a:lnTo>
                  <a:lnTo>
                    <a:pt x="598157" y="11074"/>
                  </a:lnTo>
                  <a:lnTo>
                    <a:pt x="598157" y="22148"/>
                  </a:lnTo>
                  <a:lnTo>
                    <a:pt x="598157" y="33235"/>
                  </a:lnTo>
                  <a:lnTo>
                    <a:pt x="609219" y="33235"/>
                  </a:lnTo>
                  <a:lnTo>
                    <a:pt x="609219" y="22148"/>
                  </a:lnTo>
                  <a:lnTo>
                    <a:pt x="620293" y="22148"/>
                  </a:lnTo>
                  <a:lnTo>
                    <a:pt x="620293" y="1107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5955525" y="4225340"/>
              <a:ext cx="631825" cy="22225"/>
            </a:xfrm>
            <a:custGeom>
              <a:avLst/>
              <a:gdLst/>
              <a:ahLst/>
              <a:cxnLst/>
              <a:rect l="l" t="t" r="r" b="b"/>
              <a:pathLst>
                <a:path w="631825" h="22225">
                  <a:moveTo>
                    <a:pt x="11074" y="11074"/>
                  </a:moveTo>
                  <a:lnTo>
                    <a:pt x="0" y="11074"/>
                  </a:lnTo>
                  <a:lnTo>
                    <a:pt x="0" y="22161"/>
                  </a:lnTo>
                  <a:lnTo>
                    <a:pt x="11074" y="22161"/>
                  </a:lnTo>
                  <a:lnTo>
                    <a:pt x="11074" y="11074"/>
                  </a:lnTo>
                  <a:close/>
                </a:path>
                <a:path w="631825" h="22225">
                  <a:moveTo>
                    <a:pt x="265836" y="0"/>
                  </a:moveTo>
                  <a:lnTo>
                    <a:pt x="254762" y="0"/>
                  </a:lnTo>
                  <a:lnTo>
                    <a:pt x="243687" y="0"/>
                  </a:lnTo>
                  <a:lnTo>
                    <a:pt x="243687" y="11074"/>
                  </a:lnTo>
                  <a:lnTo>
                    <a:pt x="254762" y="11074"/>
                  </a:lnTo>
                  <a:lnTo>
                    <a:pt x="265836" y="11074"/>
                  </a:lnTo>
                  <a:lnTo>
                    <a:pt x="265836" y="0"/>
                  </a:lnTo>
                  <a:close/>
                </a:path>
                <a:path w="631825" h="22225">
                  <a:moveTo>
                    <a:pt x="287997" y="0"/>
                  </a:moveTo>
                  <a:lnTo>
                    <a:pt x="276923" y="0"/>
                  </a:lnTo>
                  <a:lnTo>
                    <a:pt x="276923" y="11074"/>
                  </a:lnTo>
                  <a:lnTo>
                    <a:pt x="287997" y="11074"/>
                  </a:lnTo>
                  <a:lnTo>
                    <a:pt x="287997" y="0"/>
                  </a:lnTo>
                  <a:close/>
                </a:path>
                <a:path w="631825" h="22225">
                  <a:moveTo>
                    <a:pt x="332308" y="0"/>
                  </a:moveTo>
                  <a:lnTo>
                    <a:pt x="321233" y="0"/>
                  </a:lnTo>
                  <a:lnTo>
                    <a:pt x="321233" y="11074"/>
                  </a:lnTo>
                  <a:lnTo>
                    <a:pt x="332308" y="11074"/>
                  </a:lnTo>
                  <a:lnTo>
                    <a:pt x="332308" y="0"/>
                  </a:lnTo>
                  <a:close/>
                </a:path>
                <a:path w="631825" h="22225">
                  <a:moveTo>
                    <a:pt x="354457" y="0"/>
                  </a:moveTo>
                  <a:lnTo>
                    <a:pt x="343382" y="0"/>
                  </a:lnTo>
                  <a:lnTo>
                    <a:pt x="343382" y="11074"/>
                  </a:lnTo>
                  <a:lnTo>
                    <a:pt x="354457" y="11074"/>
                  </a:lnTo>
                  <a:lnTo>
                    <a:pt x="354457" y="0"/>
                  </a:lnTo>
                  <a:close/>
                </a:path>
                <a:path w="631825" h="22225">
                  <a:moveTo>
                    <a:pt x="409841" y="0"/>
                  </a:moveTo>
                  <a:lnTo>
                    <a:pt x="398767" y="0"/>
                  </a:lnTo>
                  <a:lnTo>
                    <a:pt x="387692" y="0"/>
                  </a:lnTo>
                  <a:lnTo>
                    <a:pt x="376618" y="0"/>
                  </a:lnTo>
                  <a:lnTo>
                    <a:pt x="376618" y="11074"/>
                  </a:lnTo>
                  <a:lnTo>
                    <a:pt x="387692" y="11074"/>
                  </a:lnTo>
                  <a:lnTo>
                    <a:pt x="398767" y="11074"/>
                  </a:lnTo>
                  <a:lnTo>
                    <a:pt x="409841" y="11074"/>
                  </a:lnTo>
                  <a:lnTo>
                    <a:pt x="409841" y="0"/>
                  </a:lnTo>
                  <a:close/>
                </a:path>
                <a:path w="631825" h="22225">
                  <a:moveTo>
                    <a:pt x="465226" y="0"/>
                  </a:moveTo>
                  <a:lnTo>
                    <a:pt x="454152" y="0"/>
                  </a:lnTo>
                  <a:lnTo>
                    <a:pt x="454152" y="11074"/>
                  </a:lnTo>
                  <a:lnTo>
                    <a:pt x="465226" y="11074"/>
                  </a:lnTo>
                  <a:lnTo>
                    <a:pt x="465226" y="0"/>
                  </a:lnTo>
                  <a:close/>
                </a:path>
                <a:path w="631825" h="22225">
                  <a:moveTo>
                    <a:pt x="487375" y="0"/>
                  </a:moveTo>
                  <a:lnTo>
                    <a:pt x="476300" y="0"/>
                  </a:lnTo>
                  <a:lnTo>
                    <a:pt x="476300" y="11074"/>
                  </a:lnTo>
                  <a:lnTo>
                    <a:pt x="487375" y="11074"/>
                  </a:lnTo>
                  <a:lnTo>
                    <a:pt x="487375" y="0"/>
                  </a:lnTo>
                  <a:close/>
                </a:path>
                <a:path w="631825" h="22225">
                  <a:moveTo>
                    <a:pt x="531685" y="0"/>
                  </a:moveTo>
                  <a:lnTo>
                    <a:pt x="520611" y="0"/>
                  </a:lnTo>
                  <a:lnTo>
                    <a:pt x="509536" y="0"/>
                  </a:lnTo>
                  <a:lnTo>
                    <a:pt x="509536" y="11074"/>
                  </a:lnTo>
                  <a:lnTo>
                    <a:pt x="520611" y="11074"/>
                  </a:lnTo>
                  <a:lnTo>
                    <a:pt x="531685" y="11074"/>
                  </a:lnTo>
                  <a:lnTo>
                    <a:pt x="531685" y="0"/>
                  </a:lnTo>
                  <a:close/>
                </a:path>
                <a:path w="631825" h="22225">
                  <a:moveTo>
                    <a:pt x="553847" y="0"/>
                  </a:moveTo>
                  <a:lnTo>
                    <a:pt x="542772" y="0"/>
                  </a:lnTo>
                  <a:lnTo>
                    <a:pt x="542772" y="11074"/>
                  </a:lnTo>
                  <a:lnTo>
                    <a:pt x="553847" y="11074"/>
                  </a:lnTo>
                  <a:lnTo>
                    <a:pt x="553847" y="0"/>
                  </a:lnTo>
                  <a:close/>
                </a:path>
                <a:path w="631825" h="22225">
                  <a:moveTo>
                    <a:pt x="587057" y="0"/>
                  </a:moveTo>
                  <a:lnTo>
                    <a:pt x="575995" y="0"/>
                  </a:lnTo>
                  <a:lnTo>
                    <a:pt x="564921" y="0"/>
                  </a:lnTo>
                  <a:lnTo>
                    <a:pt x="564921" y="11074"/>
                  </a:lnTo>
                  <a:lnTo>
                    <a:pt x="575995" y="11074"/>
                  </a:lnTo>
                  <a:lnTo>
                    <a:pt x="587057" y="11074"/>
                  </a:lnTo>
                  <a:lnTo>
                    <a:pt x="587057" y="0"/>
                  </a:lnTo>
                  <a:close/>
                </a:path>
                <a:path w="631825" h="22225">
                  <a:moveTo>
                    <a:pt x="631380" y="0"/>
                  </a:moveTo>
                  <a:lnTo>
                    <a:pt x="620306" y="0"/>
                  </a:lnTo>
                  <a:lnTo>
                    <a:pt x="620306" y="11074"/>
                  </a:lnTo>
                  <a:lnTo>
                    <a:pt x="631380" y="11074"/>
                  </a:lnTo>
                  <a:lnTo>
                    <a:pt x="6313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5966599" y="4241952"/>
              <a:ext cx="121920" cy="0"/>
            </a:xfrm>
            <a:custGeom>
              <a:avLst/>
              <a:gdLst/>
              <a:ahLst/>
              <a:cxnLst/>
              <a:rect l="l" t="t" r="r" b="b"/>
              <a:pathLst>
                <a:path w="121920">
                  <a:moveTo>
                    <a:pt x="0" y="0"/>
                  </a:moveTo>
                  <a:lnTo>
                    <a:pt x="121843" y="0"/>
                  </a:lnTo>
                </a:path>
              </a:pathLst>
            </a:custGeom>
            <a:ln w="11074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5955525" y="4236414"/>
              <a:ext cx="631825" cy="33655"/>
            </a:xfrm>
            <a:custGeom>
              <a:avLst/>
              <a:gdLst/>
              <a:ahLst/>
              <a:cxnLst/>
              <a:rect l="l" t="t" r="r" b="b"/>
              <a:pathLst>
                <a:path w="631825" h="33654">
                  <a:moveTo>
                    <a:pt x="11074" y="11074"/>
                  </a:moveTo>
                  <a:lnTo>
                    <a:pt x="0" y="11074"/>
                  </a:lnTo>
                  <a:lnTo>
                    <a:pt x="0" y="22148"/>
                  </a:lnTo>
                  <a:lnTo>
                    <a:pt x="11074" y="22148"/>
                  </a:lnTo>
                  <a:lnTo>
                    <a:pt x="11074" y="11074"/>
                  </a:lnTo>
                  <a:close/>
                </a:path>
                <a:path w="631825" h="33654">
                  <a:moveTo>
                    <a:pt x="44297" y="11074"/>
                  </a:moveTo>
                  <a:lnTo>
                    <a:pt x="33223" y="11074"/>
                  </a:lnTo>
                  <a:lnTo>
                    <a:pt x="22148" y="11074"/>
                  </a:lnTo>
                  <a:lnTo>
                    <a:pt x="22148" y="22148"/>
                  </a:lnTo>
                  <a:lnTo>
                    <a:pt x="11074" y="22148"/>
                  </a:lnTo>
                  <a:lnTo>
                    <a:pt x="11074" y="33223"/>
                  </a:lnTo>
                  <a:lnTo>
                    <a:pt x="22148" y="33223"/>
                  </a:lnTo>
                  <a:lnTo>
                    <a:pt x="33223" y="33223"/>
                  </a:lnTo>
                  <a:lnTo>
                    <a:pt x="44297" y="33223"/>
                  </a:lnTo>
                  <a:lnTo>
                    <a:pt x="44297" y="22148"/>
                  </a:lnTo>
                  <a:lnTo>
                    <a:pt x="44297" y="11074"/>
                  </a:lnTo>
                  <a:close/>
                </a:path>
                <a:path w="631825" h="33654">
                  <a:moveTo>
                    <a:pt x="77533" y="22148"/>
                  </a:moveTo>
                  <a:lnTo>
                    <a:pt x="66459" y="22148"/>
                  </a:lnTo>
                  <a:lnTo>
                    <a:pt x="55384" y="22148"/>
                  </a:lnTo>
                  <a:lnTo>
                    <a:pt x="44310" y="22148"/>
                  </a:lnTo>
                  <a:lnTo>
                    <a:pt x="44310" y="33223"/>
                  </a:lnTo>
                  <a:lnTo>
                    <a:pt x="55384" y="33223"/>
                  </a:lnTo>
                  <a:lnTo>
                    <a:pt x="66459" y="33223"/>
                  </a:lnTo>
                  <a:lnTo>
                    <a:pt x="77533" y="33223"/>
                  </a:lnTo>
                  <a:lnTo>
                    <a:pt x="77533" y="22148"/>
                  </a:lnTo>
                  <a:close/>
                </a:path>
                <a:path w="631825" h="33654">
                  <a:moveTo>
                    <a:pt x="99682" y="11074"/>
                  </a:moveTo>
                  <a:lnTo>
                    <a:pt x="88607" y="11074"/>
                  </a:lnTo>
                  <a:lnTo>
                    <a:pt x="77533" y="11074"/>
                  </a:lnTo>
                  <a:lnTo>
                    <a:pt x="77533" y="22148"/>
                  </a:lnTo>
                  <a:lnTo>
                    <a:pt x="88607" y="22148"/>
                  </a:lnTo>
                  <a:lnTo>
                    <a:pt x="99682" y="22148"/>
                  </a:lnTo>
                  <a:lnTo>
                    <a:pt x="99682" y="11074"/>
                  </a:lnTo>
                  <a:close/>
                </a:path>
                <a:path w="631825" h="33654">
                  <a:moveTo>
                    <a:pt x="110769" y="22148"/>
                  </a:moveTo>
                  <a:lnTo>
                    <a:pt x="99695" y="22148"/>
                  </a:lnTo>
                  <a:lnTo>
                    <a:pt x="99695" y="33223"/>
                  </a:lnTo>
                  <a:lnTo>
                    <a:pt x="110769" y="33223"/>
                  </a:lnTo>
                  <a:lnTo>
                    <a:pt x="110769" y="22148"/>
                  </a:lnTo>
                  <a:close/>
                </a:path>
                <a:path w="631825" h="33654">
                  <a:moveTo>
                    <a:pt x="132918" y="11074"/>
                  </a:moveTo>
                  <a:lnTo>
                    <a:pt x="121843" y="11074"/>
                  </a:lnTo>
                  <a:lnTo>
                    <a:pt x="110769" y="11074"/>
                  </a:lnTo>
                  <a:lnTo>
                    <a:pt x="110769" y="22148"/>
                  </a:lnTo>
                  <a:lnTo>
                    <a:pt x="121843" y="22148"/>
                  </a:lnTo>
                  <a:lnTo>
                    <a:pt x="132918" y="22148"/>
                  </a:lnTo>
                  <a:lnTo>
                    <a:pt x="132918" y="11074"/>
                  </a:lnTo>
                  <a:close/>
                </a:path>
                <a:path w="631825" h="33654">
                  <a:moveTo>
                    <a:pt x="155067" y="11074"/>
                  </a:moveTo>
                  <a:lnTo>
                    <a:pt x="143992" y="11074"/>
                  </a:lnTo>
                  <a:lnTo>
                    <a:pt x="143992" y="22148"/>
                  </a:lnTo>
                  <a:lnTo>
                    <a:pt x="143992" y="33223"/>
                  </a:lnTo>
                  <a:lnTo>
                    <a:pt x="155067" y="33223"/>
                  </a:lnTo>
                  <a:lnTo>
                    <a:pt x="155067" y="22148"/>
                  </a:lnTo>
                  <a:lnTo>
                    <a:pt x="155067" y="11074"/>
                  </a:lnTo>
                  <a:close/>
                </a:path>
                <a:path w="631825" h="33654">
                  <a:moveTo>
                    <a:pt x="210451" y="11074"/>
                  </a:moveTo>
                  <a:lnTo>
                    <a:pt x="199377" y="11074"/>
                  </a:lnTo>
                  <a:lnTo>
                    <a:pt x="188302" y="11074"/>
                  </a:lnTo>
                  <a:lnTo>
                    <a:pt x="188302" y="0"/>
                  </a:lnTo>
                  <a:lnTo>
                    <a:pt x="177228" y="0"/>
                  </a:lnTo>
                  <a:lnTo>
                    <a:pt x="177228" y="11074"/>
                  </a:lnTo>
                  <a:lnTo>
                    <a:pt x="177228" y="22148"/>
                  </a:lnTo>
                  <a:lnTo>
                    <a:pt x="166154" y="22148"/>
                  </a:lnTo>
                  <a:lnTo>
                    <a:pt x="155079" y="22148"/>
                  </a:lnTo>
                  <a:lnTo>
                    <a:pt x="155079" y="33223"/>
                  </a:lnTo>
                  <a:lnTo>
                    <a:pt x="166154" y="33223"/>
                  </a:lnTo>
                  <a:lnTo>
                    <a:pt x="177228" y="33223"/>
                  </a:lnTo>
                  <a:lnTo>
                    <a:pt x="188302" y="33223"/>
                  </a:lnTo>
                  <a:lnTo>
                    <a:pt x="188302" y="22148"/>
                  </a:lnTo>
                  <a:lnTo>
                    <a:pt x="199377" y="22148"/>
                  </a:lnTo>
                  <a:lnTo>
                    <a:pt x="199377" y="33223"/>
                  </a:lnTo>
                  <a:lnTo>
                    <a:pt x="210451" y="33223"/>
                  </a:lnTo>
                  <a:lnTo>
                    <a:pt x="210451" y="22148"/>
                  </a:lnTo>
                  <a:lnTo>
                    <a:pt x="210451" y="11074"/>
                  </a:lnTo>
                  <a:close/>
                </a:path>
                <a:path w="631825" h="33654">
                  <a:moveTo>
                    <a:pt x="254762" y="11074"/>
                  </a:moveTo>
                  <a:lnTo>
                    <a:pt x="243687" y="11074"/>
                  </a:lnTo>
                  <a:lnTo>
                    <a:pt x="243687" y="0"/>
                  </a:lnTo>
                  <a:lnTo>
                    <a:pt x="232613" y="0"/>
                  </a:lnTo>
                  <a:lnTo>
                    <a:pt x="221538" y="0"/>
                  </a:lnTo>
                  <a:lnTo>
                    <a:pt x="221538" y="11074"/>
                  </a:lnTo>
                  <a:lnTo>
                    <a:pt x="210464" y="11074"/>
                  </a:lnTo>
                  <a:lnTo>
                    <a:pt x="210464" y="22148"/>
                  </a:lnTo>
                  <a:lnTo>
                    <a:pt x="210464" y="33223"/>
                  </a:lnTo>
                  <a:lnTo>
                    <a:pt x="221538" y="33223"/>
                  </a:lnTo>
                  <a:lnTo>
                    <a:pt x="221538" y="22148"/>
                  </a:lnTo>
                  <a:lnTo>
                    <a:pt x="221538" y="11087"/>
                  </a:lnTo>
                  <a:lnTo>
                    <a:pt x="232613" y="11087"/>
                  </a:lnTo>
                  <a:lnTo>
                    <a:pt x="232613" y="22148"/>
                  </a:lnTo>
                  <a:lnTo>
                    <a:pt x="243687" y="22148"/>
                  </a:lnTo>
                  <a:lnTo>
                    <a:pt x="243687" y="33223"/>
                  </a:lnTo>
                  <a:lnTo>
                    <a:pt x="254762" y="33223"/>
                  </a:lnTo>
                  <a:lnTo>
                    <a:pt x="254762" y="22148"/>
                  </a:lnTo>
                  <a:lnTo>
                    <a:pt x="254762" y="11074"/>
                  </a:lnTo>
                  <a:close/>
                </a:path>
                <a:path w="631825" h="33654">
                  <a:moveTo>
                    <a:pt x="321221" y="11074"/>
                  </a:moveTo>
                  <a:lnTo>
                    <a:pt x="310146" y="11074"/>
                  </a:lnTo>
                  <a:lnTo>
                    <a:pt x="310146" y="0"/>
                  </a:lnTo>
                  <a:lnTo>
                    <a:pt x="299072" y="0"/>
                  </a:lnTo>
                  <a:lnTo>
                    <a:pt x="299072" y="11074"/>
                  </a:lnTo>
                  <a:lnTo>
                    <a:pt x="287997" y="11074"/>
                  </a:lnTo>
                  <a:lnTo>
                    <a:pt x="287997" y="0"/>
                  </a:lnTo>
                  <a:lnTo>
                    <a:pt x="276923" y="0"/>
                  </a:lnTo>
                  <a:lnTo>
                    <a:pt x="276923" y="11074"/>
                  </a:lnTo>
                  <a:lnTo>
                    <a:pt x="265849" y="11074"/>
                  </a:lnTo>
                  <a:lnTo>
                    <a:pt x="265849" y="22148"/>
                  </a:lnTo>
                  <a:lnTo>
                    <a:pt x="265849" y="33223"/>
                  </a:lnTo>
                  <a:lnTo>
                    <a:pt x="276923" y="33223"/>
                  </a:lnTo>
                  <a:lnTo>
                    <a:pt x="276923" y="22148"/>
                  </a:lnTo>
                  <a:lnTo>
                    <a:pt x="276923" y="11087"/>
                  </a:lnTo>
                  <a:lnTo>
                    <a:pt x="287997" y="11087"/>
                  </a:lnTo>
                  <a:lnTo>
                    <a:pt x="287997" y="22148"/>
                  </a:lnTo>
                  <a:lnTo>
                    <a:pt x="299072" y="22148"/>
                  </a:lnTo>
                  <a:lnTo>
                    <a:pt x="299072" y="11087"/>
                  </a:lnTo>
                  <a:lnTo>
                    <a:pt x="310146" y="11087"/>
                  </a:lnTo>
                  <a:lnTo>
                    <a:pt x="310146" y="22148"/>
                  </a:lnTo>
                  <a:lnTo>
                    <a:pt x="321221" y="22148"/>
                  </a:lnTo>
                  <a:lnTo>
                    <a:pt x="321221" y="11074"/>
                  </a:lnTo>
                  <a:close/>
                </a:path>
                <a:path w="631825" h="33654">
                  <a:moveTo>
                    <a:pt x="332308" y="11074"/>
                  </a:moveTo>
                  <a:lnTo>
                    <a:pt x="321233" y="11074"/>
                  </a:lnTo>
                  <a:lnTo>
                    <a:pt x="321233" y="22148"/>
                  </a:lnTo>
                  <a:lnTo>
                    <a:pt x="332308" y="22148"/>
                  </a:lnTo>
                  <a:lnTo>
                    <a:pt x="332308" y="11074"/>
                  </a:lnTo>
                  <a:close/>
                </a:path>
                <a:path w="631825" h="33654">
                  <a:moveTo>
                    <a:pt x="354457" y="0"/>
                  </a:moveTo>
                  <a:lnTo>
                    <a:pt x="343382" y="0"/>
                  </a:lnTo>
                  <a:lnTo>
                    <a:pt x="343382" y="11074"/>
                  </a:lnTo>
                  <a:lnTo>
                    <a:pt x="343382" y="22148"/>
                  </a:lnTo>
                  <a:lnTo>
                    <a:pt x="354457" y="22148"/>
                  </a:lnTo>
                  <a:lnTo>
                    <a:pt x="354457" y="11087"/>
                  </a:lnTo>
                  <a:lnTo>
                    <a:pt x="354457" y="0"/>
                  </a:lnTo>
                  <a:close/>
                </a:path>
                <a:path w="631825" h="33654">
                  <a:moveTo>
                    <a:pt x="376605" y="0"/>
                  </a:moveTo>
                  <a:lnTo>
                    <a:pt x="365531" y="0"/>
                  </a:lnTo>
                  <a:lnTo>
                    <a:pt x="365531" y="11074"/>
                  </a:lnTo>
                  <a:lnTo>
                    <a:pt x="365531" y="22148"/>
                  </a:lnTo>
                  <a:lnTo>
                    <a:pt x="376605" y="22148"/>
                  </a:lnTo>
                  <a:lnTo>
                    <a:pt x="376605" y="11087"/>
                  </a:lnTo>
                  <a:lnTo>
                    <a:pt x="376605" y="0"/>
                  </a:lnTo>
                  <a:close/>
                </a:path>
                <a:path w="631825" h="33654">
                  <a:moveTo>
                    <a:pt x="431990" y="0"/>
                  </a:moveTo>
                  <a:lnTo>
                    <a:pt x="420916" y="0"/>
                  </a:lnTo>
                  <a:lnTo>
                    <a:pt x="420916" y="11074"/>
                  </a:lnTo>
                  <a:lnTo>
                    <a:pt x="409841" y="11074"/>
                  </a:lnTo>
                  <a:lnTo>
                    <a:pt x="409841" y="0"/>
                  </a:lnTo>
                  <a:lnTo>
                    <a:pt x="398767" y="0"/>
                  </a:lnTo>
                  <a:lnTo>
                    <a:pt x="398767" y="11074"/>
                  </a:lnTo>
                  <a:lnTo>
                    <a:pt x="387692" y="11074"/>
                  </a:lnTo>
                  <a:lnTo>
                    <a:pt x="387692" y="0"/>
                  </a:lnTo>
                  <a:lnTo>
                    <a:pt x="376618" y="0"/>
                  </a:lnTo>
                  <a:lnTo>
                    <a:pt x="376618" y="11074"/>
                  </a:lnTo>
                  <a:lnTo>
                    <a:pt x="376618" y="22148"/>
                  </a:lnTo>
                  <a:lnTo>
                    <a:pt x="387692" y="22148"/>
                  </a:lnTo>
                  <a:lnTo>
                    <a:pt x="398767" y="22148"/>
                  </a:lnTo>
                  <a:lnTo>
                    <a:pt x="409841" y="22148"/>
                  </a:lnTo>
                  <a:lnTo>
                    <a:pt x="420916" y="22148"/>
                  </a:lnTo>
                  <a:lnTo>
                    <a:pt x="431990" y="22148"/>
                  </a:lnTo>
                  <a:lnTo>
                    <a:pt x="431990" y="11087"/>
                  </a:lnTo>
                  <a:lnTo>
                    <a:pt x="431990" y="0"/>
                  </a:lnTo>
                  <a:close/>
                </a:path>
                <a:path w="631825" h="33654">
                  <a:moveTo>
                    <a:pt x="454152" y="11074"/>
                  </a:moveTo>
                  <a:lnTo>
                    <a:pt x="443077" y="11074"/>
                  </a:lnTo>
                  <a:lnTo>
                    <a:pt x="443077" y="0"/>
                  </a:lnTo>
                  <a:lnTo>
                    <a:pt x="432003" y="0"/>
                  </a:lnTo>
                  <a:lnTo>
                    <a:pt x="432003" y="11074"/>
                  </a:lnTo>
                  <a:lnTo>
                    <a:pt x="432003" y="22148"/>
                  </a:lnTo>
                  <a:lnTo>
                    <a:pt x="443077" y="22148"/>
                  </a:lnTo>
                  <a:lnTo>
                    <a:pt x="454152" y="22148"/>
                  </a:lnTo>
                  <a:lnTo>
                    <a:pt x="454152" y="11074"/>
                  </a:lnTo>
                  <a:close/>
                </a:path>
                <a:path w="631825" h="33654">
                  <a:moveTo>
                    <a:pt x="487375" y="0"/>
                  </a:moveTo>
                  <a:lnTo>
                    <a:pt x="476300" y="0"/>
                  </a:lnTo>
                  <a:lnTo>
                    <a:pt x="476300" y="11074"/>
                  </a:lnTo>
                  <a:lnTo>
                    <a:pt x="465226" y="11074"/>
                  </a:lnTo>
                  <a:lnTo>
                    <a:pt x="465226" y="22148"/>
                  </a:lnTo>
                  <a:lnTo>
                    <a:pt x="476300" y="22148"/>
                  </a:lnTo>
                  <a:lnTo>
                    <a:pt x="476300" y="11087"/>
                  </a:lnTo>
                  <a:lnTo>
                    <a:pt x="487375" y="11087"/>
                  </a:lnTo>
                  <a:lnTo>
                    <a:pt x="487375" y="0"/>
                  </a:lnTo>
                  <a:close/>
                </a:path>
                <a:path w="631825" h="33654">
                  <a:moveTo>
                    <a:pt x="542759" y="0"/>
                  </a:moveTo>
                  <a:lnTo>
                    <a:pt x="531685" y="0"/>
                  </a:lnTo>
                  <a:lnTo>
                    <a:pt x="520611" y="0"/>
                  </a:lnTo>
                  <a:lnTo>
                    <a:pt x="509536" y="0"/>
                  </a:lnTo>
                  <a:lnTo>
                    <a:pt x="509536" y="11074"/>
                  </a:lnTo>
                  <a:lnTo>
                    <a:pt x="498462" y="11074"/>
                  </a:lnTo>
                  <a:lnTo>
                    <a:pt x="498462" y="0"/>
                  </a:lnTo>
                  <a:lnTo>
                    <a:pt x="487387" y="0"/>
                  </a:lnTo>
                  <a:lnTo>
                    <a:pt x="487387" y="11087"/>
                  </a:lnTo>
                  <a:lnTo>
                    <a:pt x="498462" y="11087"/>
                  </a:lnTo>
                  <a:lnTo>
                    <a:pt x="498462" y="22148"/>
                  </a:lnTo>
                  <a:lnTo>
                    <a:pt x="509536" y="22148"/>
                  </a:lnTo>
                  <a:lnTo>
                    <a:pt x="509536" y="11087"/>
                  </a:lnTo>
                  <a:lnTo>
                    <a:pt x="520611" y="11087"/>
                  </a:lnTo>
                  <a:lnTo>
                    <a:pt x="520611" y="22148"/>
                  </a:lnTo>
                  <a:lnTo>
                    <a:pt x="531685" y="22148"/>
                  </a:lnTo>
                  <a:lnTo>
                    <a:pt x="531685" y="11087"/>
                  </a:lnTo>
                  <a:lnTo>
                    <a:pt x="542759" y="11087"/>
                  </a:lnTo>
                  <a:lnTo>
                    <a:pt x="542759" y="0"/>
                  </a:lnTo>
                  <a:close/>
                </a:path>
                <a:path w="631825" h="33654">
                  <a:moveTo>
                    <a:pt x="564908" y="0"/>
                  </a:moveTo>
                  <a:lnTo>
                    <a:pt x="553847" y="0"/>
                  </a:lnTo>
                  <a:lnTo>
                    <a:pt x="542772" y="0"/>
                  </a:lnTo>
                  <a:lnTo>
                    <a:pt x="542772" y="11087"/>
                  </a:lnTo>
                  <a:lnTo>
                    <a:pt x="553847" y="11087"/>
                  </a:lnTo>
                  <a:lnTo>
                    <a:pt x="553847" y="22148"/>
                  </a:lnTo>
                  <a:lnTo>
                    <a:pt x="564908" y="22148"/>
                  </a:lnTo>
                  <a:lnTo>
                    <a:pt x="564908" y="11087"/>
                  </a:lnTo>
                  <a:lnTo>
                    <a:pt x="564908" y="0"/>
                  </a:lnTo>
                  <a:close/>
                </a:path>
                <a:path w="631825" h="33654">
                  <a:moveTo>
                    <a:pt x="587057" y="0"/>
                  </a:moveTo>
                  <a:lnTo>
                    <a:pt x="575995" y="0"/>
                  </a:lnTo>
                  <a:lnTo>
                    <a:pt x="564921" y="0"/>
                  </a:lnTo>
                  <a:lnTo>
                    <a:pt x="564921" y="11074"/>
                  </a:lnTo>
                  <a:lnTo>
                    <a:pt x="564921" y="22148"/>
                  </a:lnTo>
                  <a:lnTo>
                    <a:pt x="575995" y="22148"/>
                  </a:lnTo>
                  <a:lnTo>
                    <a:pt x="587057" y="22148"/>
                  </a:lnTo>
                  <a:lnTo>
                    <a:pt x="587057" y="11087"/>
                  </a:lnTo>
                  <a:lnTo>
                    <a:pt x="587057" y="0"/>
                  </a:lnTo>
                  <a:close/>
                </a:path>
                <a:path w="631825" h="33654">
                  <a:moveTo>
                    <a:pt x="620293" y="0"/>
                  </a:moveTo>
                  <a:lnTo>
                    <a:pt x="609219" y="0"/>
                  </a:lnTo>
                  <a:lnTo>
                    <a:pt x="609219" y="11074"/>
                  </a:lnTo>
                  <a:lnTo>
                    <a:pt x="609219" y="22148"/>
                  </a:lnTo>
                  <a:lnTo>
                    <a:pt x="620293" y="22148"/>
                  </a:lnTo>
                  <a:lnTo>
                    <a:pt x="620293" y="11087"/>
                  </a:lnTo>
                  <a:lnTo>
                    <a:pt x="620293" y="0"/>
                  </a:lnTo>
                  <a:close/>
                </a:path>
                <a:path w="631825" h="33654">
                  <a:moveTo>
                    <a:pt x="631380" y="11074"/>
                  </a:moveTo>
                  <a:lnTo>
                    <a:pt x="620306" y="11074"/>
                  </a:lnTo>
                  <a:lnTo>
                    <a:pt x="620306" y="22148"/>
                  </a:lnTo>
                  <a:lnTo>
                    <a:pt x="631380" y="22148"/>
                  </a:lnTo>
                  <a:lnTo>
                    <a:pt x="631380" y="1107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5955525" y="4258563"/>
              <a:ext cx="631825" cy="44450"/>
            </a:xfrm>
            <a:custGeom>
              <a:avLst/>
              <a:gdLst/>
              <a:ahLst/>
              <a:cxnLst/>
              <a:rect l="l" t="t" r="r" b="b"/>
              <a:pathLst>
                <a:path w="631825" h="44450">
                  <a:moveTo>
                    <a:pt x="11074" y="33235"/>
                  </a:moveTo>
                  <a:lnTo>
                    <a:pt x="0" y="33235"/>
                  </a:lnTo>
                  <a:lnTo>
                    <a:pt x="0" y="44310"/>
                  </a:lnTo>
                  <a:lnTo>
                    <a:pt x="11074" y="44310"/>
                  </a:lnTo>
                  <a:lnTo>
                    <a:pt x="11074" y="33235"/>
                  </a:lnTo>
                  <a:close/>
                </a:path>
                <a:path w="631825" h="44450">
                  <a:moveTo>
                    <a:pt x="11074" y="11074"/>
                  </a:moveTo>
                  <a:lnTo>
                    <a:pt x="0" y="11074"/>
                  </a:lnTo>
                  <a:lnTo>
                    <a:pt x="0" y="22148"/>
                  </a:lnTo>
                  <a:lnTo>
                    <a:pt x="11074" y="22148"/>
                  </a:lnTo>
                  <a:lnTo>
                    <a:pt x="11074" y="11074"/>
                  </a:lnTo>
                  <a:close/>
                </a:path>
                <a:path w="631825" h="44450">
                  <a:moveTo>
                    <a:pt x="44297" y="33235"/>
                  </a:moveTo>
                  <a:lnTo>
                    <a:pt x="33223" y="33235"/>
                  </a:lnTo>
                  <a:lnTo>
                    <a:pt x="33223" y="22161"/>
                  </a:lnTo>
                  <a:lnTo>
                    <a:pt x="22148" y="22161"/>
                  </a:lnTo>
                  <a:lnTo>
                    <a:pt x="11074" y="22161"/>
                  </a:lnTo>
                  <a:lnTo>
                    <a:pt x="11074" y="33235"/>
                  </a:lnTo>
                  <a:lnTo>
                    <a:pt x="22148" y="33235"/>
                  </a:lnTo>
                  <a:lnTo>
                    <a:pt x="22148" y="44310"/>
                  </a:lnTo>
                  <a:lnTo>
                    <a:pt x="33223" y="44310"/>
                  </a:lnTo>
                  <a:lnTo>
                    <a:pt x="44297" y="44310"/>
                  </a:lnTo>
                  <a:lnTo>
                    <a:pt x="44297" y="33235"/>
                  </a:lnTo>
                  <a:close/>
                </a:path>
                <a:path w="631825" h="44450">
                  <a:moveTo>
                    <a:pt x="44297" y="11074"/>
                  </a:moveTo>
                  <a:lnTo>
                    <a:pt x="33223" y="11074"/>
                  </a:lnTo>
                  <a:lnTo>
                    <a:pt x="22148" y="11074"/>
                  </a:lnTo>
                  <a:lnTo>
                    <a:pt x="22148" y="22148"/>
                  </a:lnTo>
                  <a:lnTo>
                    <a:pt x="33223" y="22148"/>
                  </a:lnTo>
                  <a:lnTo>
                    <a:pt x="44297" y="22148"/>
                  </a:lnTo>
                  <a:lnTo>
                    <a:pt x="44297" y="11074"/>
                  </a:lnTo>
                  <a:close/>
                </a:path>
                <a:path w="631825" h="44450">
                  <a:moveTo>
                    <a:pt x="99682" y="33235"/>
                  </a:moveTo>
                  <a:lnTo>
                    <a:pt x="88607" y="33235"/>
                  </a:lnTo>
                  <a:lnTo>
                    <a:pt x="88607" y="22161"/>
                  </a:lnTo>
                  <a:lnTo>
                    <a:pt x="77533" y="22161"/>
                  </a:lnTo>
                  <a:lnTo>
                    <a:pt x="66459" y="22161"/>
                  </a:lnTo>
                  <a:lnTo>
                    <a:pt x="55384" y="22161"/>
                  </a:lnTo>
                  <a:lnTo>
                    <a:pt x="44310" y="22161"/>
                  </a:lnTo>
                  <a:lnTo>
                    <a:pt x="44310" y="33235"/>
                  </a:lnTo>
                  <a:lnTo>
                    <a:pt x="55384" y="33235"/>
                  </a:lnTo>
                  <a:lnTo>
                    <a:pt x="66459" y="33235"/>
                  </a:lnTo>
                  <a:lnTo>
                    <a:pt x="77533" y="33235"/>
                  </a:lnTo>
                  <a:lnTo>
                    <a:pt x="77533" y="44310"/>
                  </a:lnTo>
                  <a:lnTo>
                    <a:pt x="88607" y="44310"/>
                  </a:lnTo>
                  <a:lnTo>
                    <a:pt x="99682" y="44310"/>
                  </a:lnTo>
                  <a:lnTo>
                    <a:pt x="99682" y="33235"/>
                  </a:lnTo>
                  <a:close/>
                </a:path>
                <a:path w="631825" h="44450">
                  <a:moveTo>
                    <a:pt x="132918" y="11074"/>
                  </a:moveTo>
                  <a:lnTo>
                    <a:pt x="121843" y="11074"/>
                  </a:lnTo>
                  <a:lnTo>
                    <a:pt x="121843" y="22148"/>
                  </a:lnTo>
                  <a:lnTo>
                    <a:pt x="132918" y="22148"/>
                  </a:lnTo>
                  <a:lnTo>
                    <a:pt x="132918" y="11074"/>
                  </a:lnTo>
                  <a:close/>
                </a:path>
                <a:path w="631825" h="44450">
                  <a:moveTo>
                    <a:pt x="177228" y="11074"/>
                  </a:moveTo>
                  <a:lnTo>
                    <a:pt x="166154" y="11074"/>
                  </a:lnTo>
                  <a:lnTo>
                    <a:pt x="166154" y="22148"/>
                  </a:lnTo>
                  <a:lnTo>
                    <a:pt x="177228" y="22148"/>
                  </a:lnTo>
                  <a:lnTo>
                    <a:pt x="177228" y="11074"/>
                  </a:lnTo>
                  <a:close/>
                </a:path>
                <a:path w="631825" h="44450">
                  <a:moveTo>
                    <a:pt x="210451" y="22161"/>
                  </a:moveTo>
                  <a:lnTo>
                    <a:pt x="199377" y="22161"/>
                  </a:lnTo>
                  <a:lnTo>
                    <a:pt x="188302" y="22161"/>
                  </a:lnTo>
                  <a:lnTo>
                    <a:pt x="188302" y="33235"/>
                  </a:lnTo>
                  <a:lnTo>
                    <a:pt x="199377" y="33235"/>
                  </a:lnTo>
                  <a:lnTo>
                    <a:pt x="210451" y="33235"/>
                  </a:lnTo>
                  <a:lnTo>
                    <a:pt x="210451" y="22161"/>
                  </a:lnTo>
                  <a:close/>
                </a:path>
                <a:path w="631825" h="44450">
                  <a:moveTo>
                    <a:pt x="221538" y="22161"/>
                  </a:moveTo>
                  <a:lnTo>
                    <a:pt x="210464" y="22161"/>
                  </a:lnTo>
                  <a:lnTo>
                    <a:pt x="210464" y="33235"/>
                  </a:lnTo>
                  <a:lnTo>
                    <a:pt x="221538" y="33235"/>
                  </a:lnTo>
                  <a:lnTo>
                    <a:pt x="221538" y="22161"/>
                  </a:lnTo>
                  <a:close/>
                </a:path>
                <a:path w="631825" h="44450">
                  <a:moveTo>
                    <a:pt x="243687" y="22161"/>
                  </a:moveTo>
                  <a:lnTo>
                    <a:pt x="232613" y="22161"/>
                  </a:lnTo>
                  <a:lnTo>
                    <a:pt x="232613" y="33235"/>
                  </a:lnTo>
                  <a:lnTo>
                    <a:pt x="243687" y="33235"/>
                  </a:lnTo>
                  <a:lnTo>
                    <a:pt x="243687" y="22161"/>
                  </a:lnTo>
                  <a:close/>
                </a:path>
                <a:path w="631825" h="44450">
                  <a:moveTo>
                    <a:pt x="265836" y="11074"/>
                  </a:moveTo>
                  <a:lnTo>
                    <a:pt x="254762" y="11074"/>
                  </a:lnTo>
                  <a:lnTo>
                    <a:pt x="243687" y="11074"/>
                  </a:lnTo>
                  <a:lnTo>
                    <a:pt x="232613" y="11074"/>
                  </a:lnTo>
                  <a:lnTo>
                    <a:pt x="232613" y="22148"/>
                  </a:lnTo>
                  <a:lnTo>
                    <a:pt x="243687" y="22148"/>
                  </a:lnTo>
                  <a:lnTo>
                    <a:pt x="254762" y="22148"/>
                  </a:lnTo>
                  <a:lnTo>
                    <a:pt x="265836" y="22148"/>
                  </a:lnTo>
                  <a:lnTo>
                    <a:pt x="265836" y="11074"/>
                  </a:lnTo>
                  <a:close/>
                </a:path>
                <a:path w="631825" h="44450">
                  <a:moveTo>
                    <a:pt x="321221" y="22161"/>
                  </a:moveTo>
                  <a:lnTo>
                    <a:pt x="310146" y="22161"/>
                  </a:lnTo>
                  <a:lnTo>
                    <a:pt x="299072" y="22161"/>
                  </a:lnTo>
                  <a:lnTo>
                    <a:pt x="299072" y="33235"/>
                  </a:lnTo>
                  <a:lnTo>
                    <a:pt x="310146" y="33235"/>
                  </a:lnTo>
                  <a:lnTo>
                    <a:pt x="321221" y="33235"/>
                  </a:lnTo>
                  <a:lnTo>
                    <a:pt x="321221" y="22161"/>
                  </a:lnTo>
                  <a:close/>
                </a:path>
                <a:path w="631825" h="44450">
                  <a:moveTo>
                    <a:pt x="321221" y="0"/>
                  </a:moveTo>
                  <a:lnTo>
                    <a:pt x="321221" y="0"/>
                  </a:lnTo>
                  <a:lnTo>
                    <a:pt x="265849" y="0"/>
                  </a:lnTo>
                  <a:lnTo>
                    <a:pt x="265849" y="11074"/>
                  </a:lnTo>
                  <a:lnTo>
                    <a:pt x="265849" y="22148"/>
                  </a:lnTo>
                  <a:lnTo>
                    <a:pt x="276923" y="22148"/>
                  </a:lnTo>
                  <a:lnTo>
                    <a:pt x="287997" y="22148"/>
                  </a:lnTo>
                  <a:lnTo>
                    <a:pt x="287997" y="11074"/>
                  </a:lnTo>
                  <a:lnTo>
                    <a:pt x="299072" y="11074"/>
                  </a:lnTo>
                  <a:lnTo>
                    <a:pt x="310146" y="11074"/>
                  </a:lnTo>
                  <a:lnTo>
                    <a:pt x="310146" y="22148"/>
                  </a:lnTo>
                  <a:lnTo>
                    <a:pt x="321221" y="22148"/>
                  </a:lnTo>
                  <a:lnTo>
                    <a:pt x="321221" y="11074"/>
                  </a:lnTo>
                  <a:lnTo>
                    <a:pt x="321221" y="0"/>
                  </a:lnTo>
                  <a:close/>
                </a:path>
                <a:path w="631825" h="44450">
                  <a:moveTo>
                    <a:pt x="332308" y="0"/>
                  </a:moveTo>
                  <a:lnTo>
                    <a:pt x="321233" y="0"/>
                  </a:lnTo>
                  <a:lnTo>
                    <a:pt x="321233" y="11074"/>
                  </a:lnTo>
                  <a:lnTo>
                    <a:pt x="332308" y="11074"/>
                  </a:lnTo>
                  <a:lnTo>
                    <a:pt x="332308" y="0"/>
                  </a:lnTo>
                  <a:close/>
                </a:path>
                <a:path w="631825" h="44450">
                  <a:moveTo>
                    <a:pt x="365531" y="11074"/>
                  </a:moveTo>
                  <a:lnTo>
                    <a:pt x="354457" y="11074"/>
                  </a:lnTo>
                  <a:lnTo>
                    <a:pt x="343382" y="11074"/>
                  </a:lnTo>
                  <a:lnTo>
                    <a:pt x="332308" y="11074"/>
                  </a:lnTo>
                  <a:lnTo>
                    <a:pt x="332308" y="22148"/>
                  </a:lnTo>
                  <a:lnTo>
                    <a:pt x="343382" y="22148"/>
                  </a:lnTo>
                  <a:lnTo>
                    <a:pt x="354457" y="22148"/>
                  </a:lnTo>
                  <a:lnTo>
                    <a:pt x="365531" y="22148"/>
                  </a:lnTo>
                  <a:lnTo>
                    <a:pt x="365531" y="11074"/>
                  </a:lnTo>
                  <a:close/>
                </a:path>
                <a:path w="631825" h="44450">
                  <a:moveTo>
                    <a:pt x="376605" y="22161"/>
                  </a:moveTo>
                  <a:lnTo>
                    <a:pt x="365531" y="22161"/>
                  </a:lnTo>
                  <a:lnTo>
                    <a:pt x="354457" y="22161"/>
                  </a:lnTo>
                  <a:lnTo>
                    <a:pt x="354457" y="33235"/>
                  </a:lnTo>
                  <a:lnTo>
                    <a:pt x="365531" y="33235"/>
                  </a:lnTo>
                  <a:lnTo>
                    <a:pt x="376605" y="33235"/>
                  </a:lnTo>
                  <a:lnTo>
                    <a:pt x="376605" y="22161"/>
                  </a:lnTo>
                  <a:close/>
                </a:path>
                <a:path w="631825" h="44450">
                  <a:moveTo>
                    <a:pt x="376605" y="0"/>
                  </a:moveTo>
                  <a:lnTo>
                    <a:pt x="365531" y="0"/>
                  </a:lnTo>
                  <a:lnTo>
                    <a:pt x="365531" y="11074"/>
                  </a:lnTo>
                  <a:lnTo>
                    <a:pt x="376605" y="11074"/>
                  </a:lnTo>
                  <a:lnTo>
                    <a:pt x="376605" y="0"/>
                  </a:lnTo>
                  <a:close/>
                </a:path>
                <a:path w="631825" h="44450">
                  <a:moveTo>
                    <a:pt x="420916" y="22161"/>
                  </a:moveTo>
                  <a:lnTo>
                    <a:pt x="409841" y="22161"/>
                  </a:lnTo>
                  <a:lnTo>
                    <a:pt x="409841" y="33235"/>
                  </a:lnTo>
                  <a:lnTo>
                    <a:pt x="420916" y="33235"/>
                  </a:lnTo>
                  <a:lnTo>
                    <a:pt x="420916" y="22161"/>
                  </a:lnTo>
                  <a:close/>
                </a:path>
                <a:path w="631825" h="44450">
                  <a:moveTo>
                    <a:pt x="420916" y="11074"/>
                  </a:moveTo>
                  <a:lnTo>
                    <a:pt x="409841" y="11074"/>
                  </a:lnTo>
                  <a:lnTo>
                    <a:pt x="398767" y="11074"/>
                  </a:lnTo>
                  <a:lnTo>
                    <a:pt x="398767" y="0"/>
                  </a:lnTo>
                  <a:lnTo>
                    <a:pt x="387692" y="0"/>
                  </a:lnTo>
                  <a:lnTo>
                    <a:pt x="376618" y="0"/>
                  </a:lnTo>
                  <a:lnTo>
                    <a:pt x="376618" y="11074"/>
                  </a:lnTo>
                  <a:lnTo>
                    <a:pt x="387692" y="11074"/>
                  </a:lnTo>
                  <a:lnTo>
                    <a:pt x="387692" y="22148"/>
                  </a:lnTo>
                  <a:lnTo>
                    <a:pt x="398767" y="22148"/>
                  </a:lnTo>
                  <a:lnTo>
                    <a:pt x="409841" y="22148"/>
                  </a:lnTo>
                  <a:lnTo>
                    <a:pt x="420916" y="22148"/>
                  </a:lnTo>
                  <a:lnTo>
                    <a:pt x="420916" y="11074"/>
                  </a:lnTo>
                  <a:close/>
                </a:path>
                <a:path w="631825" h="44450">
                  <a:moveTo>
                    <a:pt x="454152" y="0"/>
                  </a:moveTo>
                  <a:lnTo>
                    <a:pt x="443077" y="0"/>
                  </a:lnTo>
                  <a:lnTo>
                    <a:pt x="432003" y="0"/>
                  </a:lnTo>
                  <a:lnTo>
                    <a:pt x="432003" y="11074"/>
                  </a:lnTo>
                  <a:lnTo>
                    <a:pt x="443077" y="11074"/>
                  </a:lnTo>
                  <a:lnTo>
                    <a:pt x="454152" y="11074"/>
                  </a:lnTo>
                  <a:lnTo>
                    <a:pt x="454152" y="0"/>
                  </a:lnTo>
                  <a:close/>
                </a:path>
                <a:path w="631825" h="44450">
                  <a:moveTo>
                    <a:pt x="476300" y="11074"/>
                  </a:moveTo>
                  <a:lnTo>
                    <a:pt x="465226" y="11074"/>
                  </a:lnTo>
                  <a:lnTo>
                    <a:pt x="454152" y="11074"/>
                  </a:lnTo>
                  <a:lnTo>
                    <a:pt x="454152" y="22148"/>
                  </a:lnTo>
                  <a:lnTo>
                    <a:pt x="465226" y="22148"/>
                  </a:lnTo>
                  <a:lnTo>
                    <a:pt x="476300" y="22148"/>
                  </a:lnTo>
                  <a:lnTo>
                    <a:pt x="476300" y="11074"/>
                  </a:lnTo>
                  <a:close/>
                </a:path>
                <a:path w="631825" h="44450">
                  <a:moveTo>
                    <a:pt x="487375" y="22161"/>
                  </a:moveTo>
                  <a:lnTo>
                    <a:pt x="476300" y="22161"/>
                  </a:lnTo>
                  <a:lnTo>
                    <a:pt x="465226" y="22161"/>
                  </a:lnTo>
                  <a:lnTo>
                    <a:pt x="454152" y="22161"/>
                  </a:lnTo>
                  <a:lnTo>
                    <a:pt x="454152" y="33235"/>
                  </a:lnTo>
                  <a:lnTo>
                    <a:pt x="465226" y="33235"/>
                  </a:lnTo>
                  <a:lnTo>
                    <a:pt x="476300" y="33235"/>
                  </a:lnTo>
                  <a:lnTo>
                    <a:pt x="487375" y="33235"/>
                  </a:lnTo>
                  <a:lnTo>
                    <a:pt x="487375" y="22161"/>
                  </a:lnTo>
                  <a:close/>
                </a:path>
                <a:path w="631825" h="44450">
                  <a:moveTo>
                    <a:pt x="487375" y="0"/>
                  </a:moveTo>
                  <a:lnTo>
                    <a:pt x="476300" y="0"/>
                  </a:lnTo>
                  <a:lnTo>
                    <a:pt x="476300" y="11074"/>
                  </a:lnTo>
                  <a:lnTo>
                    <a:pt x="487375" y="11074"/>
                  </a:lnTo>
                  <a:lnTo>
                    <a:pt x="487375" y="0"/>
                  </a:lnTo>
                  <a:close/>
                </a:path>
                <a:path w="631825" h="44450">
                  <a:moveTo>
                    <a:pt x="520611" y="22161"/>
                  </a:moveTo>
                  <a:lnTo>
                    <a:pt x="509536" y="22161"/>
                  </a:lnTo>
                  <a:lnTo>
                    <a:pt x="498462" y="22161"/>
                  </a:lnTo>
                  <a:lnTo>
                    <a:pt x="498462" y="33235"/>
                  </a:lnTo>
                  <a:lnTo>
                    <a:pt x="509536" y="33235"/>
                  </a:lnTo>
                  <a:lnTo>
                    <a:pt x="520611" y="33235"/>
                  </a:lnTo>
                  <a:lnTo>
                    <a:pt x="520611" y="22161"/>
                  </a:lnTo>
                  <a:close/>
                </a:path>
                <a:path w="631825" h="44450">
                  <a:moveTo>
                    <a:pt x="542759" y="22161"/>
                  </a:moveTo>
                  <a:lnTo>
                    <a:pt x="531685" y="22161"/>
                  </a:lnTo>
                  <a:lnTo>
                    <a:pt x="531685" y="33235"/>
                  </a:lnTo>
                  <a:lnTo>
                    <a:pt x="542759" y="33235"/>
                  </a:lnTo>
                  <a:lnTo>
                    <a:pt x="542759" y="22161"/>
                  </a:lnTo>
                  <a:close/>
                </a:path>
                <a:path w="631825" h="44450">
                  <a:moveTo>
                    <a:pt x="542759" y="0"/>
                  </a:moveTo>
                  <a:lnTo>
                    <a:pt x="531685" y="0"/>
                  </a:lnTo>
                  <a:lnTo>
                    <a:pt x="520611" y="0"/>
                  </a:lnTo>
                  <a:lnTo>
                    <a:pt x="520611" y="11074"/>
                  </a:lnTo>
                  <a:lnTo>
                    <a:pt x="520611" y="22148"/>
                  </a:lnTo>
                  <a:lnTo>
                    <a:pt x="531685" y="22148"/>
                  </a:lnTo>
                  <a:lnTo>
                    <a:pt x="542759" y="22148"/>
                  </a:lnTo>
                  <a:lnTo>
                    <a:pt x="542759" y="11074"/>
                  </a:lnTo>
                  <a:lnTo>
                    <a:pt x="542759" y="0"/>
                  </a:lnTo>
                  <a:close/>
                </a:path>
                <a:path w="631825" h="44450">
                  <a:moveTo>
                    <a:pt x="564908" y="0"/>
                  </a:moveTo>
                  <a:lnTo>
                    <a:pt x="553847" y="0"/>
                  </a:lnTo>
                  <a:lnTo>
                    <a:pt x="542772" y="0"/>
                  </a:lnTo>
                  <a:lnTo>
                    <a:pt x="542772" y="11074"/>
                  </a:lnTo>
                  <a:lnTo>
                    <a:pt x="553847" y="11074"/>
                  </a:lnTo>
                  <a:lnTo>
                    <a:pt x="564908" y="11074"/>
                  </a:lnTo>
                  <a:lnTo>
                    <a:pt x="564908" y="0"/>
                  </a:lnTo>
                  <a:close/>
                </a:path>
                <a:path w="631825" h="44450">
                  <a:moveTo>
                    <a:pt x="587057" y="0"/>
                  </a:moveTo>
                  <a:lnTo>
                    <a:pt x="575995" y="0"/>
                  </a:lnTo>
                  <a:lnTo>
                    <a:pt x="564921" y="0"/>
                  </a:lnTo>
                  <a:lnTo>
                    <a:pt x="564921" y="11074"/>
                  </a:lnTo>
                  <a:lnTo>
                    <a:pt x="564921" y="22148"/>
                  </a:lnTo>
                  <a:lnTo>
                    <a:pt x="575995" y="22148"/>
                  </a:lnTo>
                  <a:lnTo>
                    <a:pt x="575995" y="11074"/>
                  </a:lnTo>
                  <a:lnTo>
                    <a:pt x="587057" y="11074"/>
                  </a:lnTo>
                  <a:lnTo>
                    <a:pt x="587057" y="0"/>
                  </a:lnTo>
                  <a:close/>
                </a:path>
                <a:path w="631825" h="44450">
                  <a:moveTo>
                    <a:pt x="598131" y="22161"/>
                  </a:moveTo>
                  <a:lnTo>
                    <a:pt x="587057" y="22161"/>
                  </a:lnTo>
                  <a:lnTo>
                    <a:pt x="587057" y="33235"/>
                  </a:lnTo>
                  <a:lnTo>
                    <a:pt x="598131" y="33235"/>
                  </a:lnTo>
                  <a:lnTo>
                    <a:pt x="598131" y="22161"/>
                  </a:lnTo>
                  <a:close/>
                </a:path>
                <a:path w="631825" h="44450">
                  <a:moveTo>
                    <a:pt x="609219" y="0"/>
                  </a:moveTo>
                  <a:lnTo>
                    <a:pt x="598157" y="0"/>
                  </a:lnTo>
                  <a:lnTo>
                    <a:pt x="598157" y="11074"/>
                  </a:lnTo>
                  <a:lnTo>
                    <a:pt x="609219" y="11074"/>
                  </a:lnTo>
                  <a:lnTo>
                    <a:pt x="609219" y="0"/>
                  </a:lnTo>
                  <a:close/>
                </a:path>
                <a:path w="631825" h="44450">
                  <a:moveTo>
                    <a:pt x="620293" y="11074"/>
                  </a:moveTo>
                  <a:lnTo>
                    <a:pt x="609219" y="11074"/>
                  </a:lnTo>
                  <a:lnTo>
                    <a:pt x="609219" y="22148"/>
                  </a:lnTo>
                  <a:lnTo>
                    <a:pt x="620293" y="22148"/>
                  </a:lnTo>
                  <a:lnTo>
                    <a:pt x="620293" y="11074"/>
                  </a:lnTo>
                  <a:close/>
                </a:path>
                <a:path w="631825" h="44450">
                  <a:moveTo>
                    <a:pt x="631380" y="22161"/>
                  </a:moveTo>
                  <a:lnTo>
                    <a:pt x="620306" y="22161"/>
                  </a:lnTo>
                  <a:lnTo>
                    <a:pt x="620306" y="33235"/>
                  </a:lnTo>
                  <a:lnTo>
                    <a:pt x="631380" y="33235"/>
                  </a:lnTo>
                  <a:lnTo>
                    <a:pt x="631380" y="22161"/>
                  </a:lnTo>
                  <a:close/>
                </a:path>
                <a:path w="631825" h="44450">
                  <a:moveTo>
                    <a:pt x="631380" y="11074"/>
                  </a:moveTo>
                  <a:lnTo>
                    <a:pt x="620306" y="11074"/>
                  </a:lnTo>
                  <a:lnTo>
                    <a:pt x="620306" y="22148"/>
                  </a:lnTo>
                  <a:lnTo>
                    <a:pt x="631380" y="22148"/>
                  </a:lnTo>
                  <a:lnTo>
                    <a:pt x="631380" y="1107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5966600" y="4291799"/>
              <a:ext cx="620395" cy="33655"/>
            </a:xfrm>
            <a:custGeom>
              <a:avLst/>
              <a:gdLst/>
              <a:ahLst/>
              <a:cxnLst/>
              <a:rect l="l" t="t" r="r" b="b"/>
              <a:pathLst>
                <a:path w="620395" h="33654">
                  <a:moveTo>
                    <a:pt x="33223" y="22148"/>
                  </a:moveTo>
                  <a:lnTo>
                    <a:pt x="22148" y="22148"/>
                  </a:lnTo>
                  <a:lnTo>
                    <a:pt x="22148" y="11074"/>
                  </a:lnTo>
                  <a:lnTo>
                    <a:pt x="11074" y="11074"/>
                  </a:lnTo>
                  <a:lnTo>
                    <a:pt x="0" y="11074"/>
                  </a:lnTo>
                  <a:lnTo>
                    <a:pt x="0" y="22161"/>
                  </a:lnTo>
                  <a:lnTo>
                    <a:pt x="11074" y="22161"/>
                  </a:lnTo>
                  <a:lnTo>
                    <a:pt x="22148" y="22161"/>
                  </a:lnTo>
                  <a:lnTo>
                    <a:pt x="22148" y="33223"/>
                  </a:lnTo>
                  <a:lnTo>
                    <a:pt x="33223" y="33223"/>
                  </a:lnTo>
                  <a:lnTo>
                    <a:pt x="33223" y="22148"/>
                  </a:lnTo>
                  <a:close/>
                </a:path>
                <a:path w="620395" h="33654">
                  <a:moveTo>
                    <a:pt x="88607" y="0"/>
                  </a:moveTo>
                  <a:lnTo>
                    <a:pt x="77533" y="0"/>
                  </a:lnTo>
                  <a:lnTo>
                    <a:pt x="77533" y="11074"/>
                  </a:lnTo>
                  <a:lnTo>
                    <a:pt x="77533" y="22148"/>
                  </a:lnTo>
                  <a:lnTo>
                    <a:pt x="66459" y="22148"/>
                  </a:lnTo>
                  <a:lnTo>
                    <a:pt x="66459" y="11074"/>
                  </a:lnTo>
                  <a:lnTo>
                    <a:pt x="55384" y="11074"/>
                  </a:lnTo>
                  <a:lnTo>
                    <a:pt x="44310" y="11074"/>
                  </a:lnTo>
                  <a:lnTo>
                    <a:pt x="33235" y="11074"/>
                  </a:lnTo>
                  <a:lnTo>
                    <a:pt x="33235" y="22148"/>
                  </a:lnTo>
                  <a:lnTo>
                    <a:pt x="33235" y="33223"/>
                  </a:lnTo>
                  <a:lnTo>
                    <a:pt x="44310" y="33223"/>
                  </a:lnTo>
                  <a:lnTo>
                    <a:pt x="44310" y="22161"/>
                  </a:lnTo>
                  <a:lnTo>
                    <a:pt x="55384" y="22161"/>
                  </a:lnTo>
                  <a:lnTo>
                    <a:pt x="66459" y="22161"/>
                  </a:lnTo>
                  <a:lnTo>
                    <a:pt x="66459" y="33223"/>
                  </a:lnTo>
                  <a:lnTo>
                    <a:pt x="77533" y="33223"/>
                  </a:lnTo>
                  <a:lnTo>
                    <a:pt x="88607" y="33223"/>
                  </a:lnTo>
                  <a:lnTo>
                    <a:pt x="88607" y="22161"/>
                  </a:lnTo>
                  <a:lnTo>
                    <a:pt x="88607" y="11074"/>
                  </a:lnTo>
                  <a:lnTo>
                    <a:pt x="88607" y="0"/>
                  </a:lnTo>
                  <a:close/>
                </a:path>
                <a:path w="620395" h="33654">
                  <a:moveTo>
                    <a:pt x="99695" y="22148"/>
                  </a:moveTo>
                  <a:lnTo>
                    <a:pt x="88620" y="22148"/>
                  </a:lnTo>
                  <a:lnTo>
                    <a:pt x="88620" y="33223"/>
                  </a:lnTo>
                  <a:lnTo>
                    <a:pt x="99695" y="33223"/>
                  </a:lnTo>
                  <a:lnTo>
                    <a:pt x="99695" y="22148"/>
                  </a:lnTo>
                  <a:close/>
                </a:path>
                <a:path w="620395" h="33654">
                  <a:moveTo>
                    <a:pt x="143992" y="0"/>
                  </a:moveTo>
                  <a:lnTo>
                    <a:pt x="132918" y="0"/>
                  </a:lnTo>
                  <a:lnTo>
                    <a:pt x="121843" y="0"/>
                  </a:lnTo>
                  <a:lnTo>
                    <a:pt x="110769" y="0"/>
                  </a:lnTo>
                  <a:lnTo>
                    <a:pt x="110769" y="11074"/>
                  </a:lnTo>
                  <a:lnTo>
                    <a:pt x="110769" y="22148"/>
                  </a:lnTo>
                  <a:lnTo>
                    <a:pt x="110769" y="33223"/>
                  </a:lnTo>
                  <a:lnTo>
                    <a:pt x="121843" y="33223"/>
                  </a:lnTo>
                  <a:lnTo>
                    <a:pt x="132918" y="33223"/>
                  </a:lnTo>
                  <a:lnTo>
                    <a:pt x="143992" y="33223"/>
                  </a:lnTo>
                  <a:lnTo>
                    <a:pt x="143992" y="22161"/>
                  </a:lnTo>
                  <a:lnTo>
                    <a:pt x="143992" y="11074"/>
                  </a:lnTo>
                  <a:lnTo>
                    <a:pt x="143992" y="0"/>
                  </a:lnTo>
                  <a:close/>
                </a:path>
                <a:path w="620395" h="33654">
                  <a:moveTo>
                    <a:pt x="166154" y="22148"/>
                  </a:moveTo>
                  <a:lnTo>
                    <a:pt x="155079" y="22148"/>
                  </a:lnTo>
                  <a:lnTo>
                    <a:pt x="144005" y="22148"/>
                  </a:lnTo>
                  <a:lnTo>
                    <a:pt x="144005" y="33223"/>
                  </a:lnTo>
                  <a:lnTo>
                    <a:pt x="155079" y="33223"/>
                  </a:lnTo>
                  <a:lnTo>
                    <a:pt x="166154" y="33223"/>
                  </a:lnTo>
                  <a:lnTo>
                    <a:pt x="166154" y="22148"/>
                  </a:lnTo>
                  <a:close/>
                </a:path>
                <a:path w="620395" h="33654">
                  <a:moveTo>
                    <a:pt x="177228" y="0"/>
                  </a:moveTo>
                  <a:lnTo>
                    <a:pt x="166154" y="0"/>
                  </a:lnTo>
                  <a:lnTo>
                    <a:pt x="155079" y="0"/>
                  </a:lnTo>
                  <a:lnTo>
                    <a:pt x="144005" y="0"/>
                  </a:lnTo>
                  <a:lnTo>
                    <a:pt x="144005" y="11074"/>
                  </a:lnTo>
                  <a:lnTo>
                    <a:pt x="155079" y="11074"/>
                  </a:lnTo>
                  <a:lnTo>
                    <a:pt x="166154" y="11074"/>
                  </a:lnTo>
                  <a:lnTo>
                    <a:pt x="177228" y="11074"/>
                  </a:lnTo>
                  <a:lnTo>
                    <a:pt x="177228" y="0"/>
                  </a:lnTo>
                  <a:close/>
                </a:path>
                <a:path w="620395" h="33654">
                  <a:moveTo>
                    <a:pt x="199377" y="0"/>
                  </a:moveTo>
                  <a:lnTo>
                    <a:pt x="188302" y="0"/>
                  </a:lnTo>
                  <a:lnTo>
                    <a:pt x="188302" y="11074"/>
                  </a:lnTo>
                  <a:lnTo>
                    <a:pt x="177228" y="11074"/>
                  </a:lnTo>
                  <a:lnTo>
                    <a:pt x="177228" y="22161"/>
                  </a:lnTo>
                  <a:lnTo>
                    <a:pt x="188302" y="22161"/>
                  </a:lnTo>
                  <a:lnTo>
                    <a:pt x="199377" y="22161"/>
                  </a:lnTo>
                  <a:lnTo>
                    <a:pt x="199377" y="11074"/>
                  </a:lnTo>
                  <a:lnTo>
                    <a:pt x="199377" y="0"/>
                  </a:lnTo>
                  <a:close/>
                </a:path>
                <a:path w="620395" h="33654">
                  <a:moveTo>
                    <a:pt x="243687" y="0"/>
                  </a:moveTo>
                  <a:lnTo>
                    <a:pt x="232613" y="0"/>
                  </a:lnTo>
                  <a:lnTo>
                    <a:pt x="221538" y="0"/>
                  </a:lnTo>
                  <a:lnTo>
                    <a:pt x="210464" y="0"/>
                  </a:lnTo>
                  <a:lnTo>
                    <a:pt x="199390" y="0"/>
                  </a:lnTo>
                  <a:lnTo>
                    <a:pt x="199390" y="11074"/>
                  </a:lnTo>
                  <a:lnTo>
                    <a:pt x="199390" y="22148"/>
                  </a:lnTo>
                  <a:lnTo>
                    <a:pt x="199390" y="33223"/>
                  </a:lnTo>
                  <a:lnTo>
                    <a:pt x="210464" y="33223"/>
                  </a:lnTo>
                  <a:lnTo>
                    <a:pt x="221538" y="33223"/>
                  </a:lnTo>
                  <a:lnTo>
                    <a:pt x="221538" y="22161"/>
                  </a:lnTo>
                  <a:lnTo>
                    <a:pt x="221538" y="11074"/>
                  </a:lnTo>
                  <a:lnTo>
                    <a:pt x="232613" y="11074"/>
                  </a:lnTo>
                  <a:lnTo>
                    <a:pt x="232613" y="22161"/>
                  </a:lnTo>
                  <a:lnTo>
                    <a:pt x="243687" y="22161"/>
                  </a:lnTo>
                  <a:lnTo>
                    <a:pt x="243687" y="11074"/>
                  </a:lnTo>
                  <a:lnTo>
                    <a:pt x="243687" y="0"/>
                  </a:lnTo>
                  <a:close/>
                </a:path>
                <a:path w="620395" h="33654">
                  <a:moveTo>
                    <a:pt x="299072" y="11074"/>
                  </a:moveTo>
                  <a:lnTo>
                    <a:pt x="287997" y="11074"/>
                  </a:lnTo>
                  <a:lnTo>
                    <a:pt x="276923" y="11074"/>
                  </a:lnTo>
                  <a:lnTo>
                    <a:pt x="265849" y="11074"/>
                  </a:lnTo>
                  <a:lnTo>
                    <a:pt x="265849" y="22161"/>
                  </a:lnTo>
                  <a:lnTo>
                    <a:pt x="276923" y="22161"/>
                  </a:lnTo>
                  <a:lnTo>
                    <a:pt x="276923" y="33223"/>
                  </a:lnTo>
                  <a:lnTo>
                    <a:pt x="287997" y="33223"/>
                  </a:lnTo>
                  <a:lnTo>
                    <a:pt x="287997" y="22161"/>
                  </a:lnTo>
                  <a:lnTo>
                    <a:pt x="299072" y="22161"/>
                  </a:lnTo>
                  <a:lnTo>
                    <a:pt x="299072" y="11074"/>
                  </a:lnTo>
                  <a:close/>
                </a:path>
                <a:path w="620395" h="33654">
                  <a:moveTo>
                    <a:pt x="343382" y="0"/>
                  </a:moveTo>
                  <a:lnTo>
                    <a:pt x="332308" y="0"/>
                  </a:lnTo>
                  <a:lnTo>
                    <a:pt x="321233" y="0"/>
                  </a:lnTo>
                  <a:lnTo>
                    <a:pt x="310159" y="0"/>
                  </a:lnTo>
                  <a:lnTo>
                    <a:pt x="310159" y="11074"/>
                  </a:lnTo>
                  <a:lnTo>
                    <a:pt x="310159" y="22161"/>
                  </a:lnTo>
                  <a:lnTo>
                    <a:pt x="321233" y="22161"/>
                  </a:lnTo>
                  <a:lnTo>
                    <a:pt x="321233" y="11074"/>
                  </a:lnTo>
                  <a:lnTo>
                    <a:pt x="332308" y="11074"/>
                  </a:lnTo>
                  <a:lnTo>
                    <a:pt x="343382" y="11074"/>
                  </a:lnTo>
                  <a:lnTo>
                    <a:pt x="343382" y="0"/>
                  </a:lnTo>
                  <a:close/>
                </a:path>
                <a:path w="620395" h="33654">
                  <a:moveTo>
                    <a:pt x="420916" y="11074"/>
                  </a:moveTo>
                  <a:lnTo>
                    <a:pt x="409841" y="11074"/>
                  </a:lnTo>
                  <a:lnTo>
                    <a:pt x="409841" y="0"/>
                  </a:lnTo>
                  <a:lnTo>
                    <a:pt x="398767" y="0"/>
                  </a:lnTo>
                  <a:lnTo>
                    <a:pt x="387692" y="0"/>
                  </a:lnTo>
                  <a:lnTo>
                    <a:pt x="376618" y="0"/>
                  </a:lnTo>
                  <a:lnTo>
                    <a:pt x="376618" y="11074"/>
                  </a:lnTo>
                  <a:lnTo>
                    <a:pt x="376618" y="22161"/>
                  </a:lnTo>
                  <a:lnTo>
                    <a:pt x="387692" y="22161"/>
                  </a:lnTo>
                  <a:lnTo>
                    <a:pt x="398767" y="22161"/>
                  </a:lnTo>
                  <a:lnTo>
                    <a:pt x="409841" y="22161"/>
                  </a:lnTo>
                  <a:lnTo>
                    <a:pt x="420916" y="22161"/>
                  </a:lnTo>
                  <a:lnTo>
                    <a:pt x="420916" y="11074"/>
                  </a:lnTo>
                  <a:close/>
                </a:path>
                <a:path w="620395" h="33654">
                  <a:moveTo>
                    <a:pt x="454152" y="0"/>
                  </a:moveTo>
                  <a:lnTo>
                    <a:pt x="443077" y="0"/>
                  </a:lnTo>
                  <a:lnTo>
                    <a:pt x="432003" y="0"/>
                  </a:lnTo>
                  <a:lnTo>
                    <a:pt x="432003" y="11074"/>
                  </a:lnTo>
                  <a:lnTo>
                    <a:pt x="443077" y="11074"/>
                  </a:lnTo>
                  <a:lnTo>
                    <a:pt x="454152" y="11074"/>
                  </a:lnTo>
                  <a:lnTo>
                    <a:pt x="454152" y="0"/>
                  </a:lnTo>
                  <a:close/>
                </a:path>
                <a:path w="620395" h="33654">
                  <a:moveTo>
                    <a:pt x="476300" y="11074"/>
                  </a:moveTo>
                  <a:lnTo>
                    <a:pt x="465226" y="11074"/>
                  </a:lnTo>
                  <a:lnTo>
                    <a:pt x="465226" y="22161"/>
                  </a:lnTo>
                  <a:lnTo>
                    <a:pt x="476300" y="22161"/>
                  </a:lnTo>
                  <a:lnTo>
                    <a:pt x="476300" y="11074"/>
                  </a:lnTo>
                  <a:close/>
                </a:path>
                <a:path w="620395" h="33654">
                  <a:moveTo>
                    <a:pt x="531685" y="0"/>
                  </a:moveTo>
                  <a:lnTo>
                    <a:pt x="531685" y="0"/>
                  </a:lnTo>
                  <a:lnTo>
                    <a:pt x="476313" y="0"/>
                  </a:lnTo>
                  <a:lnTo>
                    <a:pt x="476313" y="11074"/>
                  </a:lnTo>
                  <a:lnTo>
                    <a:pt x="531685" y="11074"/>
                  </a:lnTo>
                  <a:lnTo>
                    <a:pt x="531685" y="0"/>
                  </a:lnTo>
                  <a:close/>
                </a:path>
                <a:path w="620395" h="33654">
                  <a:moveTo>
                    <a:pt x="553834" y="0"/>
                  </a:moveTo>
                  <a:lnTo>
                    <a:pt x="542772" y="0"/>
                  </a:lnTo>
                  <a:lnTo>
                    <a:pt x="542772" y="11074"/>
                  </a:lnTo>
                  <a:lnTo>
                    <a:pt x="531698" y="11074"/>
                  </a:lnTo>
                  <a:lnTo>
                    <a:pt x="531698" y="22161"/>
                  </a:lnTo>
                  <a:lnTo>
                    <a:pt x="542772" y="22161"/>
                  </a:lnTo>
                  <a:lnTo>
                    <a:pt x="553834" y="22161"/>
                  </a:lnTo>
                  <a:lnTo>
                    <a:pt x="553834" y="11074"/>
                  </a:lnTo>
                  <a:lnTo>
                    <a:pt x="553834" y="0"/>
                  </a:lnTo>
                  <a:close/>
                </a:path>
                <a:path w="620395" h="33654">
                  <a:moveTo>
                    <a:pt x="587057" y="0"/>
                  </a:moveTo>
                  <a:lnTo>
                    <a:pt x="575983" y="0"/>
                  </a:lnTo>
                  <a:lnTo>
                    <a:pt x="564921" y="0"/>
                  </a:lnTo>
                  <a:lnTo>
                    <a:pt x="564921" y="11074"/>
                  </a:lnTo>
                  <a:lnTo>
                    <a:pt x="575983" y="11074"/>
                  </a:lnTo>
                  <a:lnTo>
                    <a:pt x="575983" y="22161"/>
                  </a:lnTo>
                  <a:lnTo>
                    <a:pt x="587057" y="22161"/>
                  </a:lnTo>
                  <a:lnTo>
                    <a:pt x="587057" y="11074"/>
                  </a:lnTo>
                  <a:lnTo>
                    <a:pt x="587057" y="0"/>
                  </a:lnTo>
                  <a:close/>
                </a:path>
                <a:path w="620395" h="33654">
                  <a:moveTo>
                    <a:pt x="609219" y="0"/>
                  </a:moveTo>
                  <a:lnTo>
                    <a:pt x="598144" y="0"/>
                  </a:lnTo>
                  <a:lnTo>
                    <a:pt x="598144" y="11074"/>
                  </a:lnTo>
                  <a:lnTo>
                    <a:pt x="598144" y="22161"/>
                  </a:lnTo>
                  <a:lnTo>
                    <a:pt x="609219" y="22161"/>
                  </a:lnTo>
                  <a:lnTo>
                    <a:pt x="609219" y="11074"/>
                  </a:lnTo>
                  <a:lnTo>
                    <a:pt x="609219" y="0"/>
                  </a:lnTo>
                  <a:close/>
                </a:path>
                <a:path w="620395" h="33654">
                  <a:moveTo>
                    <a:pt x="620306" y="0"/>
                  </a:moveTo>
                  <a:lnTo>
                    <a:pt x="609231" y="0"/>
                  </a:lnTo>
                  <a:lnTo>
                    <a:pt x="609231" y="11074"/>
                  </a:lnTo>
                  <a:lnTo>
                    <a:pt x="609231" y="22161"/>
                  </a:lnTo>
                  <a:lnTo>
                    <a:pt x="620306" y="22161"/>
                  </a:lnTo>
                  <a:lnTo>
                    <a:pt x="620306" y="11074"/>
                  </a:lnTo>
                  <a:lnTo>
                    <a:pt x="62030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5955525" y="4313948"/>
              <a:ext cx="620395" cy="33655"/>
            </a:xfrm>
            <a:custGeom>
              <a:avLst/>
              <a:gdLst/>
              <a:ahLst/>
              <a:cxnLst/>
              <a:rect l="l" t="t" r="r" b="b"/>
              <a:pathLst>
                <a:path w="620395" h="33654">
                  <a:moveTo>
                    <a:pt x="11074" y="11074"/>
                  </a:moveTo>
                  <a:lnTo>
                    <a:pt x="0" y="11074"/>
                  </a:lnTo>
                  <a:lnTo>
                    <a:pt x="0" y="22148"/>
                  </a:lnTo>
                  <a:lnTo>
                    <a:pt x="11074" y="22148"/>
                  </a:lnTo>
                  <a:lnTo>
                    <a:pt x="11074" y="11074"/>
                  </a:lnTo>
                  <a:close/>
                </a:path>
                <a:path w="620395" h="33654">
                  <a:moveTo>
                    <a:pt x="33223" y="22161"/>
                  </a:moveTo>
                  <a:lnTo>
                    <a:pt x="22148" y="22161"/>
                  </a:lnTo>
                  <a:lnTo>
                    <a:pt x="11074" y="22161"/>
                  </a:lnTo>
                  <a:lnTo>
                    <a:pt x="11074" y="33235"/>
                  </a:lnTo>
                  <a:lnTo>
                    <a:pt x="22148" y="33235"/>
                  </a:lnTo>
                  <a:lnTo>
                    <a:pt x="33223" y="33235"/>
                  </a:lnTo>
                  <a:lnTo>
                    <a:pt x="33223" y="22161"/>
                  </a:lnTo>
                  <a:close/>
                </a:path>
                <a:path w="620395" h="33654">
                  <a:moveTo>
                    <a:pt x="33223" y="11074"/>
                  </a:moveTo>
                  <a:lnTo>
                    <a:pt x="22148" y="11074"/>
                  </a:lnTo>
                  <a:lnTo>
                    <a:pt x="22148" y="22148"/>
                  </a:lnTo>
                  <a:lnTo>
                    <a:pt x="33223" y="22148"/>
                  </a:lnTo>
                  <a:lnTo>
                    <a:pt x="33223" y="11074"/>
                  </a:lnTo>
                  <a:close/>
                </a:path>
                <a:path w="620395" h="33654">
                  <a:moveTo>
                    <a:pt x="55384" y="22161"/>
                  </a:moveTo>
                  <a:lnTo>
                    <a:pt x="44310" y="22161"/>
                  </a:lnTo>
                  <a:lnTo>
                    <a:pt x="44310" y="33235"/>
                  </a:lnTo>
                  <a:lnTo>
                    <a:pt x="55384" y="33235"/>
                  </a:lnTo>
                  <a:lnTo>
                    <a:pt x="55384" y="22161"/>
                  </a:lnTo>
                  <a:close/>
                </a:path>
                <a:path w="620395" h="33654">
                  <a:moveTo>
                    <a:pt x="99682" y="22161"/>
                  </a:moveTo>
                  <a:lnTo>
                    <a:pt x="88607" y="22161"/>
                  </a:lnTo>
                  <a:lnTo>
                    <a:pt x="88607" y="33235"/>
                  </a:lnTo>
                  <a:lnTo>
                    <a:pt x="99682" y="33235"/>
                  </a:lnTo>
                  <a:lnTo>
                    <a:pt x="99682" y="22161"/>
                  </a:lnTo>
                  <a:close/>
                </a:path>
                <a:path w="620395" h="33654">
                  <a:moveTo>
                    <a:pt x="99682" y="11074"/>
                  </a:moveTo>
                  <a:lnTo>
                    <a:pt x="99682" y="11074"/>
                  </a:lnTo>
                  <a:lnTo>
                    <a:pt x="44310" y="11074"/>
                  </a:lnTo>
                  <a:lnTo>
                    <a:pt x="44310" y="22148"/>
                  </a:lnTo>
                  <a:lnTo>
                    <a:pt x="99682" y="22148"/>
                  </a:lnTo>
                  <a:lnTo>
                    <a:pt x="99682" y="11074"/>
                  </a:lnTo>
                  <a:close/>
                </a:path>
                <a:path w="620395" h="33654">
                  <a:moveTo>
                    <a:pt x="132918" y="11074"/>
                  </a:moveTo>
                  <a:lnTo>
                    <a:pt x="121843" y="11074"/>
                  </a:lnTo>
                  <a:lnTo>
                    <a:pt x="110769" y="11074"/>
                  </a:lnTo>
                  <a:lnTo>
                    <a:pt x="99695" y="11074"/>
                  </a:lnTo>
                  <a:lnTo>
                    <a:pt x="99695" y="22148"/>
                  </a:lnTo>
                  <a:lnTo>
                    <a:pt x="110769" y="22148"/>
                  </a:lnTo>
                  <a:lnTo>
                    <a:pt x="121843" y="22148"/>
                  </a:lnTo>
                  <a:lnTo>
                    <a:pt x="132918" y="22148"/>
                  </a:lnTo>
                  <a:lnTo>
                    <a:pt x="132918" y="11074"/>
                  </a:lnTo>
                  <a:close/>
                </a:path>
                <a:path w="620395" h="33654">
                  <a:moveTo>
                    <a:pt x="177228" y="11074"/>
                  </a:moveTo>
                  <a:lnTo>
                    <a:pt x="166154" y="11074"/>
                  </a:lnTo>
                  <a:lnTo>
                    <a:pt x="166154" y="22148"/>
                  </a:lnTo>
                  <a:lnTo>
                    <a:pt x="177228" y="22148"/>
                  </a:lnTo>
                  <a:lnTo>
                    <a:pt x="177228" y="11074"/>
                  </a:lnTo>
                  <a:close/>
                </a:path>
                <a:path w="620395" h="33654">
                  <a:moveTo>
                    <a:pt x="199377" y="11074"/>
                  </a:moveTo>
                  <a:lnTo>
                    <a:pt x="188302" y="11074"/>
                  </a:lnTo>
                  <a:lnTo>
                    <a:pt x="188302" y="22148"/>
                  </a:lnTo>
                  <a:lnTo>
                    <a:pt x="199377" y="22148"/>
                  </a:lnTo>
                  <a:lnTo>
                    <a:pt x="199377" y="11074"/>
                  </a:lnTo>
                  <a:close/>
                </a:path>
                <a:path w="620395" h="33654">
                  <a:moveTo>
                    <a:pt x="265836" y="11074"/>
                  </a:moveTo>
                  <a:lnTo>
                    <a:pt x="254762" y="11074"/>
                  </a:lnTo>
                  <a:lnTo>
                    <a:pt x="243687" y="11074"/>
                  </a:lnTo>
                  <a:lnTo>
                    <a:pt x="232613" y="11074"/>
                  </a:lnTo>
                  <a:lnTo>
                    <a:pt x="232613" y="22148"/>
                  </a:lnTo>
                  <a:lnTo>
                    <a:pt x="243687" y="22148"/>
                  </a:lnTo>
                  <a:lnTo>
                    <a:pt x="254762" y="22148"/>
                  </a:lnTo>
                  <a:lnTo>
                    <a:pt x="265836" y="22148"/>
                  </a:lnTo>
                  <a:lnTo>
                    <a:pt x="265836" y="11074"/>
                  </a:lnTo>
                  <a:close/>
                </a:path>
                <a:path w="620395" h="33654">
                  <a:moveTo>
                    <a:pt x="321221" y="11074"/>
                  </a:moveTo>
                  <a:lnTo>
                    <a:pt x="310146" y="11074"/>
                  </a:lnTo>
                  <a:lnTo>
                    <a:pt x="299072" y="11074"/>
                  </a:lnTo>
                  <a:lnTo>
                    <a:pt x="299072" y="0"/>
                  </a:lnTo>
                  <a:lnTo>
                    <a:pt x="287997" y="0"/>
                  </a:lnTo>
                  <a:lnTo>
                    <a:pt x="287997" y="11074"/>
                  </a:lnTo>
                  <a:lnTo>
                    <a:pt x="276923" y="11074"/>
                  </a:lnTo>
                  <a:lnTo>
                    <a:pt x="276923" y="22148"/>
                  </a:lnTo>
                  <a:lnTo>
                    <a:pt x="287997" y="22148"/>
                  </a:lnTo>
                  <a:lnTo>
                    <a:pt x="299072" y="22148"/>
                  </a:lnTo>
                  <a:lnTo>
                    <a:pt x="310146" y="22148"/>
                  </a:lnTo>
                  <a:lnTo>
                    <a:pt x="321221" y="22148"/>
                  </a:lnTo>
                  <a:lnTo>
                    <a:pt x="321221" y="11074"/>
                  </a:lnTo>
                  <a:close/>
                </a:path>
                <a:path w="620395" h="33654">
                  <a:moveTo>
                    <a:pt x="343382" y="11074"/>
                  </a:moveTo>
                  <a:lnTo>
                    <a:pt x="332308" y="11074"/>
                  </a:lnTo>
                  <a:lnTo>
                    <a:pt x="321233" y="11074"/>
                  </a:lnTo>
                  <a:lnTo>
                    <a:pt x="321233" y="22148"/>
                  </a:lnTo>
                  <a:lnTo>
                    <a:pt x="332308" y="22148"/>
                  </a:lnTo>
                  <a:lnTo>
                    <a:pt x="343382" y="22148"/>
                  </a:lnTo>
                  <a:lnTo>
                    <a:pt x="343382" y="11074"/>
                  </a:lnTo>
                  <a:close/>
                </a:path>
                <a:path w="620395" h="33654">
                  <a:moveTo>
                    <a:pt x="376605" y="0"/>
                  </a:moveTo>
                  <a:lnTo>
                    <a:pt x="365531" y="0"/>
                  </a:lnTo>
                  <a:lnTo>
                    <a:pt x="354457" y="0"/>
                  </a:lnTo>
                  <a:lnTo>
                    <a:pt x="343382" y="0"/>
                  </a:lnTo>
                  <a:lnTo>
                    <a:pt x="343382" y="11074"/>
                  </a:lnTo>
                  <a:lnTo>
                    <a:pt x="354457" y="11074"/>
                  </a:lnTo>
                  <a:lnTo>
                    <a:pt x="365531" y="11074"/>
                  </a:lnTo>
                  <a:lnTo>
                    <a:pt x="376605" y="11074"/>
                  </a:lnTo>
                  <a:lnTo>
                    <a:pt x="376605" y="0"/>
                  </a:lnTo>
                  <a:close/>
                </a:path>
                <a:path w="620395" h="33654">
                  <a:moveTo>
                    <a:pt x="431990" y="0"/>
                  </a:moveTo>
                  <a:lnTo>
                    <a:pt x="420916" y="0"/>
                  </a:lnTo>
                  <a:lnTo>
                    <a:pt x="409841" y="0"/>
                  </a:lnTo>
                  <a:lnTo>
                    <a:pt x="409841" y="11074"/>
                  </a:lnTo>
                  <a:lnTo>
                    <a:pt x="398767" y="11074"/>
                  </a:lnTo>
                  <a:lnTo>
                    <a:pt x="398767" y="22148"/>
                  </a:lnTo>
                  <a:lnTo>
                    <a:pt x="409841" y="22148"/>
                  </a:lnTo>
                  <a:lnTo>
                    <a:pt x="420916" y="22148"/>
                  </a:lnTo>
                  <a:lnTo>
                    <a:pt x="431990" y="22148"/>
                  </a:lnTo>
                  <a:lnTo>
                    <a:pt x="431990" y="11074"/>
                  </a:lnTo>
                  <a:lnTo>
                    <a:pt x="431990" y="0"/>
                  </a:lnTo>
                  <a:close/>
                </a:path>
                <a:path w="620395" h="33654">
                  <a:moveTo>
                    <a:pt x="443077" y="0"/>
                  </a:moveTo>
                  <a:lnTo>
                    <a:pt x="432003" y="0"/>
                  </a:lnTo>
                  <a:lnTo>
                    <a:pt x="432003" y="11074"/>
                  </a:lnTo>
                  <a:lnTo>
                    <a:pt x="432003" y="22148"/>
                  </a:lnTo>
                  <a:lnTo>
                    <a:pt x="443077" y="22148"/>
                  </a:lnTo>
                  <a:lnTo>
                    <a:pt x="443077" y="11074"/>
                  </a:lnTo>
                  <a:lnTo>
                    <a:pt x="443077" y="0"/>
                  </a:lnTo>
                  <a:close/>
                </a:path>
                <a:path w="620395" h="33654">
                  <a:moveTo>
                    <a:pt x="476300" y="11074"/>
                  </a:moveTo>
                  <a:lnTo>
                    <a:pt x="465226" y="11074"/>
                  </a:lnTo>
                  <a:lnTo>
                    <a:pt x="454152" y="11074"/>
                  </a:lnTo>
                  <a:lnTo>
                    <a:pt x="454152" y="22148"/>
                  </a:lnTo>
                  <a:lnTo>
                    <a:pt x="465226" y="22148"/>
                  </a:lnTo>
                  <a:lnTo>
                    <a:pt x="476300" y="22148"/>
                  </a:lnTo>
                  <a:lnTo>
                    <a:pt x="476300" y="11074"/>
                  </a:lnTo>
                  <a:close/>
                </a:path>
                <a:path w="620395" h="33654">
                  <a:moveTo>
                    <a:pt x="487375" y="0"/>
                  </a:moveTo>
                  <a:lnTo>
                    <a:pt x="476300" y="0"/>
                  </a:lnTo>
                  <a:lnTo>
                    <a:pt x="476300" y="11074"/>
                  </a:lnTo>
                  <a:lnTo>
                    <a:pt x="487375" y="11074"/>
                  </a:lnTo>
                  <a:lnTo>
                    <a:pt x="487375" y="0"/>
                  </a:lnTo>
                  <a:close/>
                </a:path>
                <a:path w="620395" h="33654">
                  <a:moveTo>
                    <a:pt x="509536" y="0"/>
                  </a:moveTo>
                  <a:lnTo>
                    <a:pt x="498462" y="0"/>
                  </a:lnTo>
                  <a:lnTo>
                    <a:pt x="487387" y="0"/>
                  </a:lnTo>
                  <a:lnTo>
                    <a:pt x="487387" y="11074"/>
                  </a:lnTo>
                  <a:lnTo>
                    <a:pt x="498462" y="11074"/>
                  </a:lnTo>
                  <a:lnTo>
                    <a:pt x="498462" y="22148"/>
                  </a:lnTo>
                  <a:lnTo>
                    <a:pt x="509536" y="22148"/>
                  </a:lnTo>
                  <a:lnTo>
                    <a:pt x="509536" y="11074"/>
                  </a:lnTo>
                  <a:lnTo>
                    <a:pt x="509536" y="0"/>
                  </a:lnTo>
                  <a:close/>
                </a:path>
                <a:path w="620395" h="33654">
                  <a:moveTo>
                    <a:pt x="542759" y="11074"/>
                  </a:moveTo>
                  <a:lnTo>
                    <a:pt x="531685" y="11074"/>
                  </a:lnTo>
                  <a:lnTo>
                    <a:pt x="531685" y="22148"/>
                  </a:lnTo>
                  <a:lnTo>
                    <a:pt x="542759" y="22148"/>
                  </a:lnTo>
                  <a:lnTo>
                    <a:pt x="542759" y="11074"/>
                  </a:lnTo>
                  <a:close/>
                </a:path>
                <a:path w="620395" h="33654">
                  <a:moveTo>
                    <a:pt x="564908" y="0"/>
                  </a:moveTo>
                  <a:lnTo>
                    <a:pt x="553847" y="0"/>
                  </a:lnTo>
                  <a:lnTo>
                    <a:pt x="542772" y="0"/>
                  </a:lnTo>
                  <a:lnTo>
                    <a:pt x="542772" y="11074"/>
                  </a:lnTo>
                  <a:lnTo>
                    <a:pt x="542772" y="22148"/>
                  </a:lnTo>
                  <a:lnTo>
                    <a:pt x="553847" y="22148"/>
                  </a:lnTo>
                  <a:lnTo>
                    <a:pt x="564908" y="22148"/>
                  </a:lnTo>
                  <a:lnTo>
                    <a:pt x="564908" y="11074"/>
                  </a:lnTo>
                  <a:lnTo>
                    <a:pt x="564908" y="0"/>
                  </a:lnTo>
                  <a:close/>
                </a:path>
                <a:path w="620395" h="33654">
                  <a:moveTo>
                    <a:pt x="598131" y="0"/>
                  </a:moveTo>
                  <a:lnTo>
                    <a:pt x="587057" y="0"/>
                  </a:lnTo>
                  <a:lnTo>
                    <a:pt x="575995" y="0"/>
                  </a:lnTo>
                  <a:lnTo>
                    <a:pt x="564921" y="0"/>
                  </a:lnTo>
                  <a:lnTo>
                    <a:pt x="564921" y="11074"/>
                  </a:lnTo>
                  <a:lnTo>
                    <a:pt x="564921" y="22148"/>
                  </a:lnTo>
                  <a:lnTo>
                    <a:pt x="575995" y="22148"/>
                  </a:lnTo>
                  <a:lnTo>
                    <a:pt x="587057" y="22148"/>
                  </a:lnTo>
                  <a:lnTo>
                    <a:pt x="598131" y="22148"/>
                  </a:lnTo>
                  <a:lnTo>
                    <a:pt x="598131" y="11074"/>
                  </a:lnTo>
                  <a:lnTo>
                    <a:pt x="598131" y="0"/>
                  </a:lnTo>
                  <a:close/>
                </a:path>
                <a:path w="620395" h="33654">
                  <a:moveTo>
                    <a:pt x="609219" y="11074"/>
                  </a:moveTo>
                  <a:lnTo>
                    <a:pt x="598157" y="11074"/>
                  </a:lnTo>
                  <a:lnTo>
                    <a:pt x="598157" y="22148"/>
                  </a:lnTo>
                  <a:lnTo>
                    <a:pt x="609219" y="22148"/>
                  </a:lnTo>
                  <a:lnTo>
                    <a:pt x="609219" y="11074"/>
                  </a:lnTo>
                  <a:close/>
                </a:path>
                <a:path w="620395" h="33654">
                  <a:moveTo>
                    <a:pt x="620293" y="0"/>
                  </a:moveTo>
                  <a:lnTo>
                    <a:pt x="609219" y="0"/>
                  </a:lnTo>
                  <a:lnTo>
                    <a:pt x="609219" y="11074"/>
                  </a:lnTo>
                  <a:lnTo>
                    <a:pt x="620293" y="11074"/>
                  </a:lnTo>
                  <a:lnTo>
                    <a:pt x="62029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6088443" y="4341647"/>
              <a:ext cx="166370" cy="0"/>
            </a:xfrm>
            <a:custGeom>
              <a:avLst/>
              <a:gdLst/>
              <a:ahLst/>
              <a:cxnLst/>
              <a:rect l="l" t="t" r="r" b="b"/>
              <a:pathLst>
                <a:path w="166370">
                  <a:moveTo>
                    <a:pt x="0" y="0"/>
                  </a:moveTo>
                  <a:lnTo>
                    <a:pt x="166154" y="0"/>
                  </a:lnTo>
                </a:path>
              </a:pathLst>
            </a:custGeom>
            <a:ln w="11074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5966600" y="4336109"/>
              <a:ext cx="620395" cy="33655"/>
            </a:xfrm>
            <a:custGeom>
              <a:avLst/>
              <a:gdLst/>
              <a:ahLst/>
              <a:cxnLst/>
              <a:rect l="l" t="t" r="r" b="b"/>
              <a:pathLst>
                <a:path w="620395" h="33654">
                  <a:moveTo>
                    <a:pt x="11074" y="11074"/>
                  </a:moveTo>
                  <a:lnTo>
                    <a:pt x="0" y="11074"/>
                  </a:lnTo>
                  <a:lnTo>
                    <a:pt x="0" y="22148"/>
                  </a:lnTo>
                  <a:lnTo>
                    <a:pt x="11074" y="22148"/>
                  </a:lnTo>
                  <a:lnTo>
                    <a:pt x="11074" y="11074"/>
                  </a:lnTo>
                  <a:close/>
                </a:path>
                <a:path w="620395" h="33654">
                  <a:moveTo>
                    <a:pt x="33223" y="22148"/>
                  </a:moveTo>
                  <a:lnTo>
                    <a:pt x="22148" y="22148"/>
                  </a:lnTo>
                  <a:lnTo>
                    <a:pt x="11074" y="22148"/>
                  </a:lnTo>
                  <a:lnTo>
                    <a:pt x="11074" y="33235"/>
                  </a:lnTo>
                  <a:lnTo>
                    <a:pt x="22148" y="33235"/>
                  </a:lnTo>
                  <a:lnTo>
                    <a:pt x="33223" y="33235"/>
                  </a:lnTo>
                  <a:lnTo>
                    <a:pt x="33223" y="22148"/>
                  </a:lnTo>
                  <a:close/>
                </a:path>
                <a:path w="620395" h="33654">
                  <a:moveTo>
                    <a:pt x="44310" y="11074"/>
                  </a:moveTo>
                  <a:lnTo>
                    <a:pt x="33235" y="11074"/>
                  </a:lnTo>
                  <a:lnTo>
                    <a:pt x="33235" y="22148"/>
                  </a:lnTo>
                  <a:lnTo>
                    <a:pt x="33235" y="33235"/>
                  </a:lnTo>
                  <a:lnTo>
                    <a:pt x="44310" y="33235"/>
                  </a:lnTo>
                  <a:lnTo>
                    <a:pt x="44310" y="22148"/>
                  </a:lnTo>
                  <a:lnTo>
                    <a:pt x="44310" y="11074"/>
                  </a:lnTo>
                  <a:close/>
                </a:path>
                <a:path w="620395" h="33654">
                  <a:moveTo>
                    <a:pt x="66459" y="11074"/>
                  </a:moveTo>
                  <a:lnTo>
                    <a:pt x="55384" y="11074"/>
                  </a:lnTo>
                  <a:lnTo>
                    <a:pt x="55384" y="22148"/>
                  </a:lnTo>
                  <a:lnTo>
                    <a:pt x="66459" y="22148"/>
                  </a:lnTo>
                  <a:lnTo>
                    <a:pt x="66459" y="11074"/>
                  </a:lnTo>
                  <a:close/>
                </a:path>
                <a:path w="620395" h="33654">
                  <a:moveTo>
                    <a:pt x="88607" y="11074"/>
                  </a:moveTo>
                  <a:lnTo>
                    <a:pt x="77533" y="11074"/>
                  </a:lnTo>
                  <a:lnTo>
                    <a:pt x="77533" y="22148"/>
                  </a:lnTo>
                  <a:lnTo>
                    <a:pt x="77533" y="33235"/>
                  </a:lnTo>
                  <a:lnTo>
                    <a:pt x="88607" y="33235"/>
                  </a:lnTo>
                  <a:lnTo>
                    <a:pt x="88607" y="22148"/>
                  </a:lnTo>
                  <a:lnTo>
                    <a:pt x="88607" y="11074"/>
                  </a:lnTo>
                  <a:close/>
                </a:path>
                <a:path w="620395" h="33654">
                  <a:moveTo>
                    <a:pt x="110769" y="11074"/>
                  </a:moveTo>
                  <a:lnTo>
                    <a:pt x="99695" y="11074"/>
                  </a:lnTo>
                  <a:lnTo>
                    <a:pt x="88620" y="11074"/>
                  </a:lnTo>
                  <a:lnTo>
                    <a:pt x="88620" y="22148"/>
                  </a:lnTo>
                  <a:lnTo>
                    <a:pt x="88620" y="33235"/>
                  </a:lnTo>
                  <a:lnTo>
                    <a:pt x="99695" y="33235"/>
                  </a:lnTo>
                  <a:lnTo>
                    <a:pt x="99695" y="22148"/>
                  </a:lnTo>
                  <a:lnTo>
                    <a:pt x="110769" y="22148"/>
                  </a:lnTo>
                  <a:lnTo>
                    <a:pt x="110769" y="11074"/>
                  </a:lnTo>
                  <a:close/>
                </a:path>
                <a:path w="620395" h="33654">
                  <a:moveTo>
                    <a:pt x="143992" y="11074"/>
                  </a:moveTo>
                  <a:lnTo>
                    <a:pt x="132918" y="11074"/>
                  </a:lnTo>
                  <a:lnTo>
                    <a:pt x="132918" y="22148"/>
                  </a:lnTo>
                  <a:lnTo>
                    <a:pt x="143992" y="22148"/>
                  </a:lnTo>
                  <a:lnTo>
                    <a:pt x="143992" y="11074"/>
                  </a:lnTo>
                  <a:close/>
                </a:path>
                <a:path w="620395" h="33654">
                  <a:moveTo>
                    <a:pt x="188302" y="11074"/>
                  </a:moveTo>
                  <a:lnTo>
                    <a:pt x="177228" y="11074"/>
                  </a:lnTo>
                  <a:lnTo>
                    <a:pt x="166154" y="11074"/>
                  </a:lnTo>
                  <a:lnTo>
                    <a:pt x="155079" y="11074"/>
                  </a:lnTo>
                  <a:lnTo>
                    <a:pt x="155079" y="22148"/>
                  </a:lnTo>
                  <a:lnTo>
                    <a:pt x="155079" y="33235"/>
                  </a:lnTo>
                  <a:lnTo>
                    <a:pt x="166154" y="33235"/>
                  </a:lnTo>
                  <a:lnTo>
                    <a:pt x="177228" y="33235"/>
                  </a:lnTo>
                  <a:lnTo>
                    <a:pt x="177228" y="22148"/>
                  </a:lnTo>
                  <a:lnTo>
                    <a:pt x="188302" y="22148"/>
                  </a:lnTo>
                  <a:lnTo>
                    <a:pt x="188302" y="11074"/>
                  </a:lnTo>
                  <a:close/>
                </a:path>
                <a:path w="620395" h="33654">
                  <a:moveTo>
                    <a:pt x="199377" y="22148"/>
                  </a:moveTo>
                  <a:lnTo>
                    <a:pt x="188302" y="22148"/>
                  </a:lnTo>
                  <a:lnTo>
                    <a:pt x="188302" y="33235"/>
                  </a:lnTo>
                  <a:lnTo>
                    <a:pt x="199377" y="33235"/>
                  </a:lnTo>
                  <a:lnTo>
                    <a:pt x="199377" y="22148"/>
                  </a:lnTo>
                  <a:close/>
                </a:path>
                <a:path w="620395" h="33654">
                  <a:moveTo>
                    <a:pt x="210464" y="22148"/>
                  </a:moveTo>
                  <a:lnTo>
                    <a:pt x="199390" y="22148"/>
                  </a:lnTo>
                  <a:lnTo>
                    <a:pt x="199390" y="33235"/>
                  </a:lnTo>
                  <a:lnTo>
                    <a:pt x="210464" y="33235"/>
                  </a:lnTo>
                  <a:lnTo>
                    <a:pt x="210464" y="22148"/>
                  </a:lnTo>
                  <a:close/>
                </a:path>
                <a:path w="620395" h="33654">
                  <a:moveTo>
                    <a:pt x="232613" y="11074"/>
                  </a:moveTo>
                  <a:lnTo>
                    <a:pt x="221538" y="11074"/>
                  </a:lnTo>
                  <a:lnTo>
                    <a:pt x="210464" y="11074"/>
                  </a:lnTo>
                  <a:lnTo>
                    <a:pt x="210464" y="22148"/>
                  </a:lnTo>
                  <a:lnTo>
                    <a:pt x="221538" y="22148"/>
                  </a:lnTo>
                  <a:lnTo>
                    <a:pt x="232613" y="22148"/>
                  </a:lnTo>
                  <a:lnTo>
                    <a:pt x="232613" y="11074"/>
                  </a:lnTo>
                  <a:close/>
                </a:path>
                <a:path w="620395" h="33654">
                  <a:moveTo>
                    <a:pt x="254762" y="11074"/>
                  </a:moveTo>
                  <a:lnTo>
                    <a:pt x="243687" y="11074"/>
                  </a:lnTo>
                  <a:lnTo>
                    <a:pt x="243687" y="22148"/>
                  </a:lnTo>
                  <a:lnTo>
                    <a:pt x="232613" y="22148"/>
                  </a:lnTo>
                  <a:lnTo>
                    <a:pt x="232613" y="33235"/>
                  </a:lnTo>
                  <a:lnTo>
                    <a:pt x="243687" y="33235"/>
                  </a:lnTo>
                  <a:lnTo>
                    <a:pt x="254762" y="33235"/>
                  </a:lnTo>
                  <a:lnTo>
                    <a:pt x="254762" y="22148"/>
                  </a:lnTo>
                  <a:lnTo>
                    <a:pt x="254762" y="11074"/>
                  </a:lnTo>
                  <a:close/>
                </a:path>
                <a:path w="620395" h="33654">
                  <a:moveTo>
                    <a:pt x="265849" y="11074"/>
                  </a:moveTo>
                  <a:lnTo>
                    <a:pt x="254774" y="11074"/>
                  </a:lnTo>
                  <a:lnTo>
                    <a:pt x="254774" y="22148"/>
                  </a:lnTo>
                  <a:lnTo>
                    <a:pt x="265849" y="22148"/>
                  </a:lnTo>
                  <a:lnTo>
                    <a:pt x="265849" y="11074"/>
                  </a:lnTo>
                  <a:close/>
                </a:path>
                <a:path w="620395" h="33654">
                  <a:moveTo>
                    <a:pt x="287997" y="11074"/>
                  </a:moveTo>
                  <a:lnTo>
                    <a:pt x="276923" y="11074"/>
                  </a:lnTo>
                  <a:lnTo>
                    <a:pt x="276923" y="22148"/>
                  </a:lnTo>
                  <a:lnTo>
                    <a:pt x="276923" y="33235"/>
                  </a:lnTo>
                  <a:lnTo>
                    <a:pt x="287997" y="33235"/>
                  </a:lnTo>
                  <a:lnTo>
                    <a:pt x="287997" y="22148"/>
                  </a:lnTo>
                  <a:lnTo>
                    <a:pt x="287997" y="11074"/>
                  </a:lnTo>
                  <a:close/>
                </a:path>
                <a:path w="620395" h="33654">
                  <a:moveTo>
                    <a:pt x="310146" y="11074"/>
                  </a:moveTo>
                  <a:lnTo>
                    <a:pt x="299072" y="11074"/>
                  </a:lnTo>
                  <a:lnTo>
                    <a:pt x="299072" y="22148"/>
                  </a:lnTo>
                  <a:lnTo>
                    <a:pt x="310146" y="22148"/>
                  </a:lnTo>
                  <a:lnTo>
                    <a:pt x="310146" y="11074"/>
                  </a:lnTo>
                  <a:close/>
                </a:path>
                <a:path w="620395" h="33654">
                  <a:moveTo>
                    <a:pt x="365531" y="22148"/>
                  </a:moveTo>
                  <a:lnTo>
                    <a:pt x="354457" y="22148"/>
                  </a:lnTo>
                  <a:lnTo>
                    <a:pt x="354457" y="11074"/>
                  </a:lnTo>
                  <a:lnTo>
                    <a:pt x="343382" y="11074"/>
                  </a:lnTo>
                  <a:lnTo>
                    <a:pt x="332308" y="11074"/>
                  </a:lnTo>
                  <a:lnTo>
                    <a:pt x="332308" y="0"/>
                  </a:lnTo>
                  <a:lnTo>
                    <a:pt x="321233" y="0"/>
                  </a:lnTo>
                  <a:lnTo>
                    <a:pt x="321233" y="11074"/>
                  </a:lnTo>
                  <a:lnTo>
                    <a:pt x="321233" y="22148"/>
                  </a:lnTo>
                  <a:lnTo>
                    <a:pt x="321233" y="33235"/>
                  </a:lnTo>
                  <a:lnTo>
                    <a:pt x="332308" y="33235"/>
                  </a:lnTo>
                  <a:lnTo>
                    <a:pt x="332308" y="22148"/>
                  </a:lnTo>
                  <a:lnTo>
                    <a:pt x="343382" y="22148"/>
                  </a:lnTo>
                  <a:lnTo>
                    <a:pt x="343382" y="33235"/>
                  </a:lnTo>
                  <a:lnTo>
                    <a:pt x="354457" y="33235"/>
                  </a:lnTo>
                  <a:lnTo>
                    <a:pt x="365531" y="33235"/>
                  </a:lnTo>
                  <a:lnTo>
                    <a:pt x="365531" y="22148"/>
                  </a:lnTo>
                  <a:close/>
                </a:path>
                <a:path w="620395" h="33654">
                  <a:moveTo>
                    <a:pt x="365531" y="0"/>
                  </a:moveTo>
                  <a:lnTo>
                    <a:pt x="354457" y="0"/>
                  </a:lnTo>
                  <a:lnTo>
                    <a:pt x="354457" y="11074"/>
                  </a:lnTo>
                  <a:lnTo>
                    <a:pt x="365531" y="11074"/>
                  </a:lnTo>
                  <a:lnTo>
                    <a:pt x="365531" y="0"/>
                  </a:lnTo>
                  <a:close/>
                </a:path>
                <a:path w="620395" h="33654">
                  <a:moveTo>
                    <a:pt x="387692" y="0"/>
                  </a:moveTo>
                  <a:lnTo>
                    <a:pt x="376618" y="0"/>
                  </a:lnTo>
                  <a:lnTo>
                    <a:pt x="376618" y="11074"/>
                  </a:lnTo>
                  <a:lnTo>
                    <a:pt x="387692" y="11074"/>
                  </a:lnTo>
                  <a:lnTo>
                    <a:pt x="387692" y="0"/>
                  </a:lnTo>
                  <a:close/>
                </a:path>
                <a:path w="620395" h="33654">
                  <a:moveTo>
                    <a:pt x="409841" y="22148"/>
                  </a:moveTo>
                  <a:lnTo>
                    <a:pt x="398767" y="22148"/>
                  </a:lnTo>
                  <a:lnTo>
                    <a:pt x="387692" y="22148"/>
                  </a:lnTo>
                  <a:lnTo>
                    <a:pt x="376618" y="22148"/>
                  </a:lnTo>
                  <a:lnTo>
                    <a:pt x="376618" y="11074"/>
                  </a:lnTo>
                  <a:lnTo>
                    <a:pt x="365544" y="11074"/>
                  </a:lnTo>
                  <a:lnTo>
                    <a:pt x="365544" y="22148"/>
                  </a:lnTo>
                  <a:lnTo>
                    <a:pt x="365544" y="33235"/>
                  </a:lnTo>
                  <a:lnTo>
                    <a:pt x="376618" y="33235"/>
                  </a:lnTo>
                  <a:lnTo>
                    <a:pt x="387692" y="33235"/>
                  </a:lnTo>
                  <a:lnTo>
                    <a:pt x="398767" y="33235"/>
                  </a:lnTo>
                  <a:lnTo>
                    <a:pt x="409841" y="33235"/>
                  </a:lnTo>
                  <a:lnTo>
                    <a:pt x="409841" y="22148"/>
                  </a:lnTo>
                  <a:close/>
                </a:path>
                <a:path w="620395" h="33654">
                  <a:moveTo>
                    <a:pt x="454152" y="22148"/>
                  </a:moveTo>
                  <a:lnTo>
                    <a:pt x="443077" y="22148"/>
                  </a:lnTo>
                  <a:lnTo>
                    <a:pt x="432003" y="22148"/>
                  </a:lnTo>
                  <a:lnTo>
                    <a:pt x="432003" y="11074"/>
                  </a:lnTo>
                  <a:lnTo>
                    <a:pt x="420928" y="11074"/>
                  </a:lnTo>
                  <a:lnTo>
                    <a:pt x="420928" y="22148"/>
                  </a:lnTo>
                  <a:lnTo>
                    <a:pt x="420928" y="33235"/>
                  </a:lnTo>
                  <a:lnTo>
                    <a:pt x="432003" y="33235"/>
                  </a:lnTo>
                  <a:lnTo>
                    <a:pt x="443077" y="33235"/>
                  </a:lnTo>
                  <a:lnTo>
                    <a:pt x="454152" y="33235"/>
                  </a:lnTo>
                  <a:lnTo>
                    <a:pt x="454152" y="22148"/>
                  </a:lnTo>
                  <a:close/>
                </a:path>
                <a:path w="620395" h="33654">
                  <a:moveTo>
                    <a:pt x="465226" y="0"/>
                  </a:moveTo>
                  <a:lnTo>
                    <a:pt x="454152" y="0"/>
                  </a:lnTo>
                  <a:lnTo>
                    <a:pt x="443077" y="0"/>
                  </a:lnTo>
                  <a:lnTo>
                    <a:pt x="443077" y="11074"/>
                  </a:lnTo>
                  <a:lnTo>
                    <a:pt x="454152" y="11074"/>
                  </a:lnTo>
                  <a:lnTo>
                    <a:pt x="465226" y="11074"/>
                  </a:lnTo>
                  <a:lnTo>
                    <a:pt x="465226" y="0"/>
                  </a:lnTo>
                  <a:close/>
                </a:path>
                <a:path w="620395" h="33654">
                  <a:moveTo>
                    <a:pt x="476300" y="11074"/>
                  </a:moveTo>
                  <a:lnTo>
                    <a:pt x="465226" y="11074"/>
                  </a:lnTo>
                  <a:lnTo>
                    <a:pt x="465226" y="22148"/>
                  </a:lnTo>
                  <a:lnTo>
                    <a:pt x="476300" y="22148"/>
                  </a:lnTo>
                  <a:lnTo>
                    <a:pt x="476300" y="11074"/>
                  </a:lnTo>
                  <a:close/>
                </a:path>
                <a:path w="620395" h="33654">
                  <a:moveTo>
                    <a:pt x="509536" y="22148"/>
                  </a:moveTo>
                  <a:lnTo>
                    <a:pt x="498462" y="22148"/>
                  </a:lnTo>
                  <a:lnTo>
                    <a:pt x="487387" y="22148"/>
                  </a:lnTo>
                  <a:lnTo>
                    <a:pt x="487387" y="11074"/>
                  </a:lnTo>
                  <a:lnTo>
                    <a:pt x="487387" y="0"/>
                  </a:lnTo>
                  <a:lnTo>
                    <a:pt x="476313" y="0"/>
                  </a:lnTo>
                  <a:lnTo>
                    <a:pt x="476313" y="11074"/>
                  </a:lnTo>
                  <a:lnTo>
                    <a:pt x="476313" y="22148"/>
                  </a:lnTo>
                  <a:lnTo>
                    <a:pt x="476313" y="33235"/>
                  </a:lnTo>
                  <a:lnTo>
                    <a:pt x="487387" y="33235"/>
                  </a:lnTo>
                  <a:lnTo>
                    <a:pt x="498462" y="33235"/>
                  </a:lnTo>
                  <a:lnTo>
                    <a:pt x="509536" y="33235"/>
                  </a:lnTo>
                  <a:lnTo>
                    <a:pt x="509536" y="22148"/>
                  </a:lnTo>
                  <a:close/>
                </a:path>
                <a:path w="620395" h="33654">
                  <a:moveTo>
                    <a:pt x="531685" y="0"/>
                  </a:moveTo>
                  <a:lnTo>
                    <a:pt x="520611" y="0"/>
                  </a:lnTo>
                  <a:lnTo>
                    <a:pt x="520611" y="11074"/>
                  </a:lnTo>
                  <a:lnTo>
                    <a:pt x="520611" y="22148"/>
                  </a:lnTo>
                  <a:lnTo>
                    <a:pt x="520611" y="33235"/>
                  </a:lnTo>
                  <a:lnTo>
                    <a:pt x="531685" y="33235"/>
                  </a:lnTo>
                  <a:lnTo>
                    <a:pt x="531685" y="22148"/>
                  </a:lnTo>
                  <a:lnTo>
                    <a:pt x="531685" y="11074"/>
                  </a:lnTo>
                  <a:lnTo>
                    <a:pt x="531685" y="0"/>
                  </a:lnTo>
                  <a:close/>
                </a:path>
                <a:path w="620395" h="33654">
                  <a:moveTo>
                    <a:pt x="553834" y="11074"/>
                  </a:moveTo>
                  <a:lnTo>
                    <a:pt x="542772" y="11074"/>
                  </a:lnTo>
                  <a:lnTo>
                    <a:pt x="542772" y="22148"/>
                  </a:lnTo>
                  <a:lnTo>
                    <a:pt x="553834" y="22148"/>
                  </a:lnTo>
                  <a:lnTo>
                    <a:pt x="553834" y="11074"/>
                  </a:lnTo>
                  <a:close/>
                </a:path>
                <a:path w="620395" h="33654">
                  <a:moveTo>
                    <a:pt x="587057" y="0"/>
                  </a:moveTo>
                  <a:lnTo>
                    <a:pt x="575983" y="0"/>
                  </a:lnTo>
                  <a:lnTo>
                    <a:pt x="564921" y="0"/>
                  </a:lnTo>
                  <a:lnTo>
                    <a:pt x="564921" y="11074"/>
                  </a:lnTo>
                  <a:lnTo>
                    <a:pt x="564921" y="22148"/>
                  </a:lnTo>
                  <a:lnTo>
                    <a:pt x="564921" y="33235"/>
                  </a:lnTo>
                  <a:lnTo>
                    <a:pt x="575983" y="33235"/>
                  </a:lnTo>
                  <a:lnTo>
                    <a:pt x="587057" y="33235"/>
                  </a:lnTo>
                  <a:lnTo>
                    <a:pt x="587057" y="22148"/>
                  </a:lnTo>
                  <a:lnTo>
                    <a:pt x="587057" y="11074"/>
                  </a:lnTo>
                  <a:lnTo>
                    <a:pt x="587057" y="0"/>
                  </a:lnTo>
                  <a:close/>
                </a:path>
                <a:path w="620395" h="33654">
                  <a:moveTo>
                    <a:pt x="609219" y="0"/>
                  </a:moveTo>
                  <a:lnTo>
                    <a:pt x="598144" y="0"/>
                  </a:lnTo>
                  <a:lnTo>
                    <a:pt x="587082" y="0"/>
                  </a:lnTo>
                  <a:lnTo>
                    <a:pt x="587082" y="11074"/>
                  </a:lnTo>
                  <a:lnTo>
                    <a:pt x="587082" y="22148"/>
                  </a:lnTo>
                  <a:lnTo>
                    <a:pt x="598144" y="22148"/>
                  </a:lnTo>
                  <a:lnTo>
                    <a:pt x="598144" y="33235"/>
                  </a:lnTo>
                  <a:lnTo>
                    <a:pt x="609219" y="33235"/>
                  </a:lnTo>
                  <a:lnTo>
                    <a:pt x="609219" y="22148"/>
                  </a:lnTo>
                  <a:lnTo>
                    <a:pt x="609219" y="11074"/>
                  </a:lnTo>
                  <a:lnTo>
                    <a:pt x="609219" y="0"/>
                  </a:lnTo>
                  <a:close/>
                </a:path>
                <a:path w="620395" h="33654">
                  <a:moveTo>
                    <a:pt x="620306" y="22148"/>
                  </a:moveTo>
                  <a:lnTo>
                    <a:pt x="609231" y="22148"/>
                  </a:lnTo>
                  <a:lnTo>
                    <a:pt x="609231" y="33235"/>
                  </a:lnTo>
                  <a:lnTo>
                    <a:pt x="620306" y="33235"/>
                  </a:lnTo>
                  <a:lnTo>
                    <a:pt x="620306" y="22148"/>
                  </a:lnTo>
                  <a:close/>
                </a:path>
                <a:path w="620395" h="33654">
                  <a:moveTo>
                    <a:pt x="620306" y="0"/>
                  </a:moveTo>
                  <a:lnTo>
                    <a:pt x="609231" y="0"/>
                  </a:lnTo>
                  <a:lnTo>
                    <a:pt x="609231" y="11074"/>
                  </a:lnTo>
                  <a:lnTo>
                    <a:pt x="620306" y="11074"/>
                  </a:lnTo>
                  <a:lnTo>
                    <a:pt x="62030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5955525" y="4358258"/>
              <a:ext cx="631825" cy="44450"/>
            </a:xfrm>
            <a:custGeom>
              <a:avLst/>
              <a:gdLst/>
              <a:ahLst/>
              <a:cxnLst/>
              <a:rect l="l" t="t" r="r" b="b"/>
              <a:pathLst>
                <a:path w="631825" h="44450">
                  <a:moveTo>
                    <a:pt x="11074" y="22148"/>
                  </a:moveTo>
                  <a:lnTo>
                    <a:pt x="0" y="22148"/>
                  </a:lnTo>
                  <a:lnTo>
                    <a:pt x="0" y="33223"/>
                  </a:lnTo>
                  <a:lnTo>
                    <a:pt x="11074" y="33223"/>
                  </a:lnTo>
                  <a:lnTo>
                    <a:pt x="11074" y="22148"/>
                  </a:lnTo>
                  <a:close/>
                </a:path>
                <a:path w="631825" h="44450">
                  <a:moveTo>
                    <a:pt x="33223" y="11074"/>
                  </a:moveTo>
                  <a:lnTo>
                    <a:pt x="22148" y="11074"/>
                  </a:lnTo>
                  <a:lnTo>
                    <a:pt x="22148" y="22148"/>
                  </a:lnTo>
                  <a:lnTo>
                    <a:pt x="33223" y="22148"/>
                  </a:lnTo>
                  <a:lnTo>
                    <a:pt x="33223" y="11074"/>
                  </a:lnTo>
                  <a:close/>
                </a:path>
                <a:path w="631825" h="44450">
                  <a:moveTo>
                    <a:pt x="44297" y="33235"/>
                  </a:moveTo>
                  <a:lnTo>
                    <a:pt x="33223" y="33235"/>
                  </a:lnTo>
                  <a:lnTo>
                    <a:pt x="22148" y="33235"/>
                  </a:lnTo>
                  <a:lnTo>
                    <a:pt x="22148" y="44310"/>
                  </a:lnTo>
                  <a:lnTo>
                    <a:pt x="33223" y="44310"/>
                  </a:lnTo>
                  <a:lnTo>
                    <a:pt x="44297" y="44310"/>
                  </a:lnTo>
                  <a:lnTo>
                    <a:pt x="44297" y="33235"/>
                  </a:lnTo>
                  <a:close/>
                </a:path>
                <a:path w="631825" h="44450">
                  <a:moveTo>
                    <a:pt x="77533" y="33235"/>
                  </a:moveTo>
                  <a:lnTo>
                    <a:pt x="66459" y="33235"/>
                  </a:lnTo>
                  <a:lnTo>
                    <a:pt x="66459" y="44310"/>
                  </a:lnTo>
                  <a:lnTo>
                    <a:pt x="77533" y="44310"/>
                  </a:lnTo>
                  <a:lnTo>
                    <a:pt x="77533" y="33235"/>
                  </a:lnTo>
                  <a:close/>
                </a:path>
                <a:path w="631825" h="44450">
                  <a:moveTo>
                    <a:pt x="99682" y="11074"/>
                  </a:moveTo>
                  <a:lnTo>
                    <a:pt x="99682" y="11074"/>
                  </a:lnTo>
                  <a:lnTo>
                    <a:pt x="44310" y="11074"/>
                  </a:lnTo>
                  <a:lnTo>
                    <a:pt x="44310" y="22148"/>
                  </a:lnTo>
                  <a:lnTo>
                    <a:pt x="44310" y="33223"/>
                  </a:lnTo>
                  <a:lnTo>
                    <a:pt x="55384" y="33223"/>
                  </a:lnTo>
                  <a:lnTo>
                    <a:pt x="66459" y="33223"/>
                  </a:lnTo>
                  <a:lnTo>
                    <a:pt x="66459" y="22148"/>
                  </a:lnTo>
                  <a:lnTo>
                    <a:pt x="77533" y="22148"/>
                  </a:lnTo>
                  <a:lnTo>
                    <a:pt x="77533" y="33223"/>
                  </a:lnTo>
                  <a:lnTo>
                    <a:pt x="88607" y="33223"/>
                  </a:lnTo>
                  <a:lnTo>
                    <a:pt x="88607" y="22148"/>
                  </a:lnTo>
                  <a:lnTo>
                    <a:pt x="99682" y="22148"/>
                  </a:lnTo>
                  <a:lnTo>
                    <a:pt x="99682" y="11074"/>
                  </a:lnTo>
                  <a:close/>
                </a:path>
                <a:path w="631825" h="44450">
                  <a:moveTo>
                    <a:pt x="121843" y="33235"/>
                  </a:moveTo>
                  <a:lnTo>
                    <a:pt x="110769" y="33235"/>
                  </a:lnTo>
                  <a:lnTo>
                    <a:pt x="110769" y="44310"/>
                  </a:lnTo>
                  <a:lnTo>
                    <a:pt x="121843" y="44310"/>
                  </a:lnTo>
                  <a:lnTo>
                    <a:pt x="121843" y="33235"/>
                  </a:lnTo>
                  <a:close/>
                </a:path>
                <a:path w="631825" h="44450">
                  <a:moveTo>
                    <a:pt x="121843" y="11074"/>
                  </a:moveTo>
                  <a:lnTo>
                    <a:pt x="110769" y="11074"/>
                  </a:lnTo>
                  <a:lnTo>
                    <a:pt x="110769" y="22148"/>
                  </a:lnTo>
                  <a:lnTo>
                    <a:pt x="99695" y="22148"/>
                  </a:lnTo>
                  <a:lnTo>
                    <a:pt x="99695" y="33223"/>
                  </a:lnTo>
                  <a:lnTo>
                    <a:pt x="110769" y="33223"/>
                  </a:lnTo>
                  <a:lnTo>
                    <a:pt x="121843" y="33223"/>
                  </a:lnTo>
                  <a:lnTo>
                    <a:pt x="121843" y="22148"/>
                  </a:lnTo>
                  <a:lnTo>
                    <a:pt x="121843" y="11074"/>
                  </a:lnTo>
                  <a:close/>
                </a:path>
                <a:path w="631825" h="44450">
                  <a:moveTo>
                    <a:pt x="143992" y="11074"/>
                  </a:moveTo>
                  <a:lnTo>
                    <a:pt x="132918" y="11074"/>
                  </a:lnTo>
                  <a:lnTo>
                    <a:pt x="132918" y="22148"/>
                  </a:lnTo>
                  <a:lnTo>
                    <a:pt x="132918" y="33223"/>
                  </a:lnTo>
                  <a:lnTo>
                    <a:pt x="143992" y="33223"/>
                  </a:lnTo>
                  <a:lnTo>
                    <a:pt x="143992" y="22148"/>
                  </a:lnTo>
                  <a:lnTo>
                    <a:pt x="143992" y="11074"/>
                  </a:lnTo>
                  <a:close/>
                </a:path>
                <a:path w="631825" h="44450">
                  <a:moveTo>
                    <a:pt x="166154" y="11074"/>
                  </a:moveTo>
                  <a:lnTo>
                    <a:pt x="155079" y="11074"/>
                  </a:lnTo>
                  <a:lnTo>
                    <a:pt x="155079" y="22148"/>
                  </a:lnTo>
                  <a:lnTo>
                    <a:pt x="166154" y="22148"/>
                  </a:lnTo>
                  <a:lnTo>
                    <a:pt x="166154" y="11074"/>
                  </a:lnTo>
                  <a:close/>
                </a:path>
                <a:path w="631825" h="44450">
                  <a:moveTo>
                    <a:pt x="210451" y="11074"/>
                  </a:moveTo>
                  <a:lnTo>
                    <a:pt x="199377" y="11074"/>
                  </a:lnTo>
                  <a:lnTo>
                    <a:pt x="199377" y="22148"/>
                  </a:lnTo>
                  <a:lnTo>
                    <a:pt x="210451" y="22148"/>
                  </a:lnTo>
                  <a:lnTo>
                    <a:pt x="210451" y="11074"/>
                  </a:lnTo>
                  <a:close/>
                </a:path>
                <a:path w="631825" h="44450">
                  <a:moveTo>
                    <a:pt x="232613" y="22148"/>
                  </a:moveTo>
                  <a:lnTo>
                    <a:pt x="221538" y="22148"/>
                  </a:lnTo>
                  <a:lnTo>
                    <a:pt x="210464" y="22148"/>
                  </a:lnTo>
                  <a:lnTo>
                    <a:pt x="210464" y="33223"/>
                  </a:lnTo>
                  <a:lnTo>
                    <a:pt x="221538" y="33223"/>
                  </a:lnTo>
                  <a:lnTo>
                    <a:pt x="232613" y="33223"/>
                  </a:lnTo>
                  <a:lnTo>
                    <a:pt x="232613" y="22148"/>
                  </a:lnTo>
                  <a:close/>
                </a:path>
                <a:path w="631825" h="44450">
                  <a:moveTo>
                    <a:pt x="254762" y="11074"/>
                  </a:moveTo>
                  <a:lnTo>
                    <a:pt x="243687" y="11074"/>
                  </a:lnTo>
                  <a:lnTo>
                    <a:pt x="232613" y="11074"/>
                  </a:lnTo>
                  <a:lnTo>
                    <a:pt x="232613" y="22148"/>
                  </a:lnTo>
                  <a:lnTo>
                    <a:pt x="243687" y="22148"/>
                  </a:lnTo>
                  <a:lnTo>
                    <a:pt x="254762" y="22148"/>
                  </a:lnTo>
                  <a:lnTo>
                    <a:pt x="254762" y="11074"/>
                  </a:lnTo>
                  <a:close/>
                </a:path>
                <a:path w="631825" h="44450">
                  <a:moveTo>
                    <a:pt x="321221" y="11074"/>
                  </a:moveTo>
                  <a:lnTo>
                    <a:pt x="321221" y="11074"/>
                  </a:lnTo>
                  <a:lnTo>
                    <a:pt x="265849" y="11074"/>
                  </a:lnTo>
                  <a:lnTo>
                    <a:pt x="265849" y="22148"/>
                  </a:lnTo>
                  <a:lnTo>
                    <a:pt x="265849" y="33223"/>
                  </a:lnTo>
                  <a:lnTo>
                    <a:pt x="276923" y="33223"/>
                  </a:lnTo>
                  <a:lnTo>
                    <a:pt x="276923" y="22148"/>
                  </a:lnTo>
                  <a:lnTo>
                    <a:pt x="287997" y="22148"/>
                  </a:lnTo>
                  <a:lnTo>
                    <a:pt x="287997" y="33223"/>
                  </a:lnTo>
                  <a:lnTo>
                    <a:pt x="299072" y="33223"/>
                  </a:lnTo>
                  <a:lnTo>
                    <a:pt x="310146" y="33223"/>
                  </a:lnTo>
                  <a:lnTo>
                    <a:pt x="321221" y="33223"/>
                  </a:lnTo>
                  <a:lnTo>
                    <a:pt x="321221" y="22148"/>
                  </a:lnTo>
                  <a:lnTo>
                    <a:pt x="321221" y="11074"/>
                  </a:lnTo>
                  <a:close/>
                </a:path>
                <a:path w="631825" h="44450">
                  <a:moveTo>
                    <a:pt x="343382" y="11074"/>
                  </a:moveTo>
                  <a:lnTo>
                    <a:pt x="332308" y="11074"/>
                  </a:lnTo>
                  <a:lnTo>
                    <a:pt x="321233" y="11074"/>
                  </a:lnTo>
                  <a:lnTo>
                    <a:pt x="321233" y="22148"/>
                  </a:lnTo>
                  <a:lnTo>
                    <a:pt x="321233" y="33223"/>
                  </a:lnTo>
                  <a:lnTo>
                    <a:pt x="332308" y="33223"/>
                  </a:lnTo>
                  <a:lnTo>
                    <a:pt x="343382" y="33223"/>
                  </a:lnTo>
                  <a:lnTo>
                    <a:pt x="343382" y="22148"/>
                  </a:lnTo>
                  <a:lnTo>
                    <a:pt x="343382" y="11074"/>
                  </a:lnTo>
                  <a:close/>
                </a:path>
                <a:path w="631825" h="44450">
                  <a:moveTo>
                    <a:pt x="376605" y="11074"/>
                  </a:moveTo>
                  <a:lnTo>
                    <a:pt x="365531" y="11074"/>
                  </a:lnTo>
                  <a:lnTo>
                    <a:pt x="354457" y="11074"/>
                  </a:lnTo>
                  <a:lnTo>
                    <a:pt x="354457" y="22148"/>
                  </a:lnTo>
                  <a:lnTo>
                    <a:pt x="365531" y="22148"/>
                  </a:lnTo>
                  <a:lnTo>
                    <a:pt x="365531" y="33223"/>
                  </a:lnTo>
                  <a:lnTo>
                    <a:pt x="376605" y="33223"/>
                  </a:lnTo>
                  <a:lnTo>
                    <a:pt x="376605" y="22148"/>
                  </a:lnTo>
                  <a:lnTo>
                    <a:pt x="376605" y="11074"/>
                  </a:lnTo>
                  <a:close/>
                </a:path>
                <a:path w="631825" h="44450">
                  <a:moveTo>
                    <a:pt x="431990" y="11074"/>
                  </a:moveTo>
                  <a:lnTo>
                    <a:pt x="420916" y="11074"/>
                  </a:lnTo>
                  <a:lnTo>
                    <a:pt x="420916" y="22148"/>
                  </a:lnTo>
                  <a:lnTo>
                    <a:pt x="409841" y="22148"/>
                  </a:lnTo>
                  <a:lnTo>
                    <a:pt x="398767" y="22148"/>
                  </a:lnTo>
                  <a:lnTo>
                    <a:pt x="398767" y="11074"/>
                  </a:lnTo>
                  <a:lnTo>
                    <a:pt x="387692" y="11074"/>
                  </a:lnTo>
                  <a:lnTo>
                    <a:pt x="376618" y="11074"/>
                  </a:lnTo>
                  <a:lnTo>
                    <a:pt x="376618" y="22148"/>
                  </a:lnTo>
                  <a:lnTo>
                    <a:pt x="376618" y="33223"/>
                  </a:lnTo>
                  <a:lnTo>
                    <a:pt x="431990" y="33223"/>
                  </a:lnTo>
                  <a:lnTo>
                    <a:pt x="431990" y="22148"/>
                  </a:lnTo>
                  <a:lnTo>
                    <a:pt x="431990" y="11074"/>
                  </a:lnTo>
                  <a:close/>
                </a:path>
                <a:path w="631825" h="44450">
                  <a:moveTo>
                    <a:pt x="487375" y="11074"/>
                  </a:moveTo>
                  <a:lnTo>
                    <a:pt x="476300" y="11074"/>
                  </a:lnTo>
                  <a:lnTo>
                    <a:pt x="476300" y="22148"/>
                  </a:lnTo>
                  <a:lnTo>
                    <a:pt x="465226" y="22148"/>
                  </a:lnTo>
                  <a:lnTo>
                    <a:pt x="465226" y="11074"/>
                  </a:lnTo>
                  <a:lnTo>
                    <a:pt x="454152" y="11074"/>
                  </a:lnTo>
                  <a:lnTo>
                    <a:pt x="443077" y="11074"/>
                  </a:lnTo>
                  <a:lnTo>
                    <a:pt x="443077" y="22148"/>
                  </a:lnTo>
                  <a:lnTo>
                    <a:pt x="443077" y="33223"/>
                  </a:lnTo>
                  <a:lnTo>
                    <a:pt x="454152" y="33223"/>
                  </a:lnTo>
                  <a:lnTo>
                    <a:pt x="465226" y="33223"/>
                  </a:lnTo>
                  <a:lnTo>
                    <a:pt x="476300" y="33223"/>
                  </a:lnTo>
                  <a:lnTo>
                    <a:pt x="487375" y="33223"/>
                  </a:lnTo>
                  <a:lnTo>
                    <a:pt x="487375" y="22148"/>
                  </a:lnTo>
                  <a:lnTo>
                    <a:pt x="487375" y="11074"/>
                  </a:lnTo>
                  <a:close/>
                </a:path>
                <a:path w="631825" h="44450">
                  <a:moveTo>
                    <a:pt x="520611" y="11074"/>
                  </a:moveTo>
                  <a:lnTo>
                    <a:pt x="509536" y="11074"/>
                  </a:lnTo>
                  <a:lnTo>
                    <a:pt x="498462" y="11074"/>
                  </a:lnTo>
                  <a:lnTo>
                    <a:pt x="498462" y="22148"/>
                  </a:lnTo>
                  <a:lnTo>
                    <a:pt x="487387" y="22148"/>
                  </a:lnTo>
                  <a:lnTo>
                    <a:pt x="487387" y="33223"/>
                  </a:lnTo>
                  <a:lnTo>
                    <a:pt x="498462" y="33223"/>
                  </a:lnTo>
                  <a:lnTo>
                    <a:pt x="509536" y="33223"/>
                  </a:lnTo>
                  <a:lnTo>
                    <a:pt x="509536" y="22148"/>
                  </a:lnTo>
                  <a:lnTo>
                    <a:pt x="520611" y="22148"/>
                  </a:lnTo>
                  <a:lnTo>
                    <a:pt x="520611" y="11074"/>
                  </a:lnTo>
                  <a:close/>
                </a:path>
                <a:path w="631825" h="44450">
                  <a:moveTo>
                    <a:pt x="542759" y="11074"/>
                  </a:moveTo>
                  <a:lnTo>
                    <a:pt x="531685" y="11074"/>
                  </a:lnTo>
                  <a:lnTo>
                    <a:pt x="531685" y="22148"/>
                  </a:lnTo>
                  <a:lnTo>
                    <a:pt x="531685" y="33223"/>
                  </a:lnTo>
                  <a:lnTo>
                    <a:pt x="542759" y="33223"/>
                  </a:lnTo>
                  <a:lnTo>
                    <a:pt x="542759" y="22148"/>
                  </a:lnTo>
                  <a:lnTo>
                    <a:pt x="542759" y="11074"/>
                  </a:lnTo>
                  <a:close/>
                </a:path>
                <a:path w="631825" h="44450">
                  <a:moveTo>
                    <a:pt x="564908" y="11074"/>
                  </a:moveTo>
                  <a:lnTo>
                    <a:pt x="553847" y="11074"/>
                  </a:lnTo>
                  <a:lnTo>
                    <a:pt x="542772" y="11074"/>
                  </a:lnTo>
                  <a:lnTo>
                    <a:pt x="542772" y="22148"/>
                  </a:lnTo>
                  <a:lnTo>
                    <a:pt x="542772" y="33223"/>
                  </a:lnTo>
                  <a:lnTo>
                    <a:pt x="553847" y="33223"/>
                  </a:lnTo>
                  <a:lnTo>
                    <a:pt x="553847" y="22148"/>
                  </a:lnTo>
                  <a:lnTo>
                    <a:pt x="564908" y="22148"/>
                  </a:lnTo>
                  <a:lnTo>
                    <a:pt x="564908" y="11074"/>
                  </a:lnTo>
                  <a:close/>
                </a:path>
                <a:path w="631825" h="44450">
                  <a:moveTo>
                    <a:pt x="587057" y="11074"/>
                  </a:moveTo>
                  <a:lnTo>
                    <a:pt x="575995" y="11074"/>
                  </a:lnTo>
                  <a:lnTo>
                    <a:pt x="564921" y="11074"/>
                  </a:lnTo>
                  <a:lnTo>
                    <a:pt x="564921" y="22148"/>
                  </a:lnTo>
                  <a:lnTo>
                    <a:pt x="575995" y="22148"/>
                  </a:lnTo>
                  <a:lnTo>
                    <a:pt x="575995" y="33223"/>
                  </a:lnTo>
                  <a:lnTo>
                    <a:pt x="587057" y="33223"/>
                  </a:lnTo>
                  <a:lnTo>
                    <a:pt x="587057" y="22148"/>
                  </a:lnTo>
                  <a:lnTo>
                    <a:pt x="587057" y="11074"/>
                  </a:lnTo>
                  <a:close/>
                </a:path>
                <a:path w="631825" h="44450">
                  <a:moveTo>
                    <a:pt x="609219" y="11074"/>
                  </a:moveTo>
                  <a:lnTo>
                    <a:pt x="598157" y="11074"/>
                  </a:lnTo>
                  <a:lnTo>
                    <a:pt x="598157" y="22148"/>
                  </a:lnTo>
                  <a:lnTo>
                    <a:pt x="609219" y="22148"/>
                  </a:lnTo>
                  <a:lnTo>
                    <a:pt x="609219" y="11074"/>
                  </a:lnTo>
                  <a:close/>
                </a:path>
                <a:path w="631825" h="44450">
                  <a:moveTo>
                    <a:pt x="620293" y="22148"/>
                  </a:moveTo>
                  <a:lnTo>
                    <a:pt x="609219" y="22148"/>
                  </a:lnTo>
                  <a:lnTo>
                    <a:pt x="609219" y="33223"/>
                  </a:lnTo>
                  <a:lnTo>
                    <a:pt x="620293" y="33223"/>
                  </a:lnTo>
                  <a:lnTo>
                    <a:pt x="620293" y="22148"/>
                  </a:lnTo>
                  <a:close/>
                </a:path>
                <a:path w="631825" h="44450">
                  <a:moveTo>
                    <a:pt x="631380" y="0"/>
                  </a:moveTo>
                  <a:lnTo>
                    <a:pt x="620306" y="0"/>
                  </a:lnTo>
                  <a:lnTo>
                    <a:pt x="620306" y="11087"/>
                  </a:lnTo>
                  <a:lnTo>
                    <a:pt x="631380" y="11087"/>
                  </a:lnTo>
                  <a:lnTo>
                    <a:pt x="6313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5955525" y="4391494"/>
              <a:ext cx="620395" cy="44450"/>
            </a:xfrm>
            <a:custGeom>
              <a:avLst/>
              <a:gdLst/>
              <a:ahLst/>
              <a:cxnLst/>
              <a:rect l="l" t="t" r="r" b="b"/>
              <a:pathLst>
                <a:path w="620395" h="44450">
                  <a:moveTo>
                    <a:pt x="44297" y="11074"/>
                  </a:moveTo>
                  <a:lnTo>
                    <a:pt x="33223" y="11074"/>
                  </a:lnTo>
                  <a:lnTo>
                    <a:pt x="22148" y="11074"/>
                  </a:lnTo>
                  <a:lnTo>
                    <a:pt x="11074" y="11074"/>
                  </a:lnTo>
                  <a:lnTo>
                    <a:pt x="0" y="11074"/>
                  </a:lnTo>
                  <a:lnTo>
                    <a:pt x="0" y="22148"/>
                  </a:lnTo>
                  <a:lnTo>
                    <a:pt x="0" y="33223"/>
                  </a:lnTo>
                  <a:lnTo>
                    <a:pt x="0" y="44310"/>
                  </a:lnTo>
                  <a:lnTo>
                    <a:pt x="11074" y="44310"/>
                  </a:lnTo>
                  <a:lnTo>
                    <a:pt x="11074" y="33223"/>
                  </a:lnTo>
                  <a:lnTo>
                    <a:pt x="22148" y="33223"/>
                  </a:lnTo>
                  <a:lnTo>
                    <a:pt x="33223" y="33223"/>
                  </a:lnTo>
                  <a:lnTo>
                    <a:pt x="33223" y="22148"/>
                  </a:lnTo>
                  <a:lnTo>
                    <a:pt x="44297" y="22148"/>
                  </a:lnTo>
                  <a:lnTo>
                    <a:pt x="44297" y="11074"/>
                  </a:lnTo>
                  <a:close/>
                </a:path>
                <a:path w="620395" h="44450">
                  <a:moveTo>
                    <a:pt x="99682" y="11074"/>
                  </a:moveTo>
                  <a:lnTo>
                    <a:pt x="88607" y="11074"/>
                  </a:lnTo>
                  <a:lnTo>
                    <a:pt x="77533" y="11074"/>
                  </a:lnTo>
                  <a:lnTo>
                    <a:pt x="77533" y="22148"/>
                  </a:lnTo>
                  <a:lnTo>
                    <a:pt x="66459" y="22148"/>
                  </a:lnTo>
                  <a:lnTo>
                    <a:pt x="55384" y="22148"/>
                  </a:lnTo>
                  <a:lnTo>
                    <a:pt x="55384" y="11074"/>
                  </a:lnTo>
                  <a:lnTo>
                    <a:pt x="44310" y="11074"/>
                  </a:lnTo>
                  <a:lnTo>
                    <a:pt x="44310" y="22148"/>
                  </a:lnTo>
                  <a:lnTo>
                    <a:pt x="44310" y="33223"/>
                  </a:lnTo>
                  <a:lnTo>
                    <a:pt x="55384" y="33223"/>
                  </a:lnTo>
                  <a:lnTo>
                    <a:pt x="66459" y="33223"/>
                  </a:lnTo>
                  <a:lnTo>
                    <a:pt x="77533" y="33223"/>
                  </a:lnTo>
                  <a:lnTo>
                    <a:pt x="88607" y="33223"/>
                  </a:lnTo>
                  <a:lnTo>
                    <a:pt x="88607" y="22148"/>
                  </a:lnTo>
                  <a:lnTo>
                    <a:pt x="99682" y="22148"/>
                  </a:lnTo>
                  <a:lnTo>
                    <a:pt x="99682" y="11074"/>
                  </a:lnTo>
                  <a:close/>
                </a:path>
                <a:path w="620395" h="44450">
                  <a:moveTo>
                    <a:pt x="110769" y="22148"/>
                  </a:moveTo>
                  <a:lnTo>
                    <a:pt x="99695" y="22148"/>
                  </a:lnTo>
                  <a:lnTo>
                    <a:pt x="99695" y="33223"/>
                  </a:lnTo>
                  <a:lnTo>
                    <a:pt x="110769" y="33223"/>
                  </a:lnTo>
                  <a:lnTo>
                    <a:pt x="110769" y="22148"/>
                  </a:lnTo>
                  <a:close/>
                </a:path>
                <a:path w="620395" h="44450">
                  <a:moveTo>
                    <a:pt x="132918" y="11074"/>
                  </a:moveTo>
                  <a:lnTo>
                    <a:pt x="121843" y="11074"/>
                  </a:lnTo>
                  <a:lnTo>
                    <a:pt x="121843" y="0"/>
                  </a:lnTo>
                  <a:lnTo>
                    <a:pt x="110769" y="0"/>
                  </a:lnTo>
                  <a:lnTo>
                    <a:pt x="110769" y="11074"/>
                  </a:lnTo>
                  <a:lnTo>
                    <a:pt x="110769" y="22148"/>
                  </a:lnTo>
                  <a:lnTo>
                    <a:pt x="121843" y="22148"/>
                  </a:lnTo>
                  <a:lnTo>
                    <a:pt x="132918" y="22148"/>
                  </a:lnTo>
                  <a:lnTo>
                    <a:pt x="132918" y="11074"/>
                  </a:lnTo>
                  <a:close/>
                </a:path>
                <a:path w="620395" h="44450">
                  <a:moveTo>
                    <a:pt x="143992" y="22148"/>
                  </a:moveTo>
                  <a:lnTo>
                    <a:pt x="132918" y="22148"/>
                  </a:lnTo>
                  <a:lnTo>
                    <a:pt x="132918" y="33223"/>
                  </a:lnTo>
                  <a:lnTo>
                    <a:pt x="143992" y="33223"/>
                  </a:lnTo>
                  <a:lnTo>
                    <a:pt x="143992" y="22148"/>
                  </a:lnTo>
                  <a:close/>
                </a:path>
                <a:path w="620395" h="44450">
                  <a:moveTo>
                    <a:pt x="188302" y="0"/>
                  </a:moveTo>
                  <a:lnTo>
                    <a:pt x="177228" y="0"/>
                  </a:lnTo>
                  <a:lnTo>
                    <a:pt x="177228" y="11074"/>
                  </a:lnTo>
                  <a:lnTo>
                    <a:pt x="166154" y="11074"/>
                  </a:lnTo>
                  <a:lnTo>
                    <a:pt x="166154" y="22148"/>
                  </a:lnTo>
                  <a:lnTo>
                    <a:pt x="155079" y="22148"/>
                  </a:lnTo>
                  <a:lnTo>
                    <a:pt x="155079" y="33223"/>
                  </a:lnTo>
                  <a:lnTo>
                    <a:pt x="166154" y="33223"/>
                  </a:lnTo>
                  <a:lnTo>
                    <a:pt x="177228" y="33223"/>
                  </a:lnTo>
                  <a:lnTo>
                    <a:pt x="188302" y="33223"/>
                  </a:lnTo>
                  <a:lnTo>
                    <a:pt x="188302" y="22148"/>
                  </a:lnTo>
                  <a:lnTo>
                    <a:pt x="188302" y="11074"/>
                  </a:lnTo>
                  <a:lnTo>
                    <a:pt x="188302" y="0"/>
                  </a:lnTo>
                  <a:close/>
                </a:path>
                <a:path w="620395" h="44450">
                  <a:moveTo>
                    <a:pt x="210451" y="0"/>
                  </a:moveTo>
                  <a:lnTo>
                    <a:pt x="199377" y="0"/>
                  </a:lnTo>
                  <a:lnTo>
                    <a:pt x="199377" y="11074"/>
                  </a:lnTo>
                  <a:lnTo>
                    <a:pt x="199377" y="22148"/>
                  </a:lnTo>
                  <a:lnTo>
                    <a:pt x="199377" y="33223"/>
                  </a:lnTo>
                  <a:lnTo>
                    <a:pt x="210451" y="33223"/>
                  </a:lnTo>
                  <a:lnTo>
                    <a:pt x="210451" y="22148"/>
                  </a:lnTo>
                  <a:lnTo>
                    <a:pt x="210451" y="11074"/>
                  </a:lnTo>
                  <a:lnTo>
                    <a:pt x="210451" y="0"/>
                  </a:lnTo>
                  <a:close/>
                </a:path>
                <a:path w="620395" h="44450">
                  <a:moveTo>
                    <a:pt x="265836" y="11074"/>
                  </a:moveTo>
                  <a:lnTo>
                    <a:pt x="254762" y="11074"/>
                  </a:lnTo>
                  <a:lnTo>
                    <a:pt x="243687" y="11074"/>
                  </a:lnTo>
                  <a:lnTo>
                    <a:pt x="232613" y="11074"/>
                  </a:lnTo>
                  <a:lnTo>
                    <a:pt x="232613" y="0"/>
                  </a:lnTo>
                  <a:lnTo>
                    <a:pt x="221538" y="0"/>
                  </a:lnTo>
                  <a:lnTo>
                    <a:pt x="210464" y="0"/>
                  </a:lnTo>
                  <a:lnTo>
                    <a:pt x="210464" y="11074"/>
                  </a:lnTo>
                  <a:lnTo>
                    <a:pt x="221538" y="11074"/>
                  </a:lnTo>
                  <a:lnTo>
                    <a:pt x="221538" y="22148"/>
                  </a:lnTo>
                  <a:lnTo>
                    <a:pt x="221538" y="33223"/>
                  </a:lnTo>
                  <a:lnTo>
                    <a:pt x="232613" y="33223"/>
                  </a:lnTo>
                  <a:lnTo>
                    <a:pt x="243687" y="33223"/>
                  </a:lnTo>
                  <a:lnTo>
                    <a:pt x="243687" y="22148"/>
                  </a:lnTo>
                  <a:lnTo>
                    <a:pt x="254762" y="22148"/>
                  </a:lnTo>
                  <a:lnTo>
                    <a:pt x="254762" y="33223"/>
                  </a:lnTo>
                  <a:lnTo>
                    <a:pt x="265836" y="33223"/>
                  </a:lnTo>
                  <a:lnTo>
                    <a:pt x="265836" y="22148"/>
                  </a:lnTo>
                  <a:lnTo>
                    <a:pt x="265836" y="11074"/>
                  </a:lnTo>
                  <a:close/>
                </a:path>
                <a:path w="620395" h="44450">
                  <a:moveTo>
                    <a:pt x="276923" y="22148"/>
                  </a:moveTo>
                  <a:lnTo>
                    <a:pt x="265849" y="22148"/>
                  </a:lnTo>
                  <a:lnTo>
                    <a:pt x="265849" y="33223"/>
                  </a:lnTo>
                  <a:lnTo>
                    <a:pt x="276923" y="33223"/>
                  </a:lnTo>
                  <a:lnTo>
                    <a:pt x="276923" y="22148"/>
                  </a:lnTo>
                  <a:close/>
                </a:path>
                <a:path w="620395" h="44450">
                  <a:moveTo>
                    <a:pt x="310146" y="22148"/>
                  </a:moveTo>
                  <a:lnTo>
                    <a:pt x="299072" y="22148"/>
                  </a:lnTo>
                  <a:lnTo>
                    <a:pt x="299072" y="33223"/>
                  </a:lnTo>
                  <a:lnTo>
                    <a:pt x="310146" y="33223"/>
                  </a:lnTo>
                  <a:lnTo>
                    <a:pt x="310146" y="22148"/>
                  </a:lnTo>
                  <a:close/>
                </a:path>
                <a:path w="620395" h="44450">
                  <a:moveTo>
                    <a:pt x="354457" y="0"/>
                  </a:moveTo>
                  <a:lnTo>
                    <a:pt x="343382" y="0"/>
                  </a:lnTo>
                  <a:lnTo>
                    <a:pt x="343382" y="11074"/>
                  </a:lnTo>
                  <a:lnTo>
                    <a:pt x="354457" y="11074"/>
                  </a:lnTo>
                  <a:lnTo>
                    <a:pt x="354457" y="0"/>
                  </a:lnTo>
                  <a:close/>
                </a:path>
                <a:path w="620395" h="44450">
                  <a:moveTo>
                    <a:pt x="365531" y="11074"/>
                  </a:moveTo>
                  <a:lnTo>
                    <a:pt x="354457" y="11074"/>
                  </a:lnTo>
                  <a:lnTo>
                    <a:pt x="354457" y="22148"/>
                  </a:lnTo>
                  <a:lnTo>
                    <a:pt x="343382" y="22148"/>
                  </a:lnTo>
                  <a:lnTo>
                    <a:pt x="343382" y="33223"/>
                  </a:lnTo>
                  <a:lnTo>
                    <a:pt x="354457" y="33223"/>
                  </a:lnTo>
                  <a:lnTo>
                    <a:pt x="365531" y="33223"/>
                  </a:lnTo>
                  <a:lnTo>
                    <a:pt x="365531" y="22148"/>
                  </a:lnTo>
                  <a:lnTo>
                    <a:pt x="365531" y="11074"/>
                  </a:lnTo>
                  <a:close/>
                </a:path>
                <a:path w="620395" h="44450">
                  <a:moveTo>
                    <a:pt x="376605" y="0"/>
                  </a:moveTo>
                  <a:lnTo>
                    <a:pt x="365531" y="0"/>
                  </a:lnTo>
                  <a:lnTo>
                    <a:pt x="365531" y="11074"/>
                  </a:lnTo>
                  <a:lnTo>
                    <a:pt x="376605" y="11074"/>
                  </a:lnTo>
                  <a:lnTo>
                    <a:pt x="376605" y="0"/>
                  </a:lnTo>
                  <a:close/>
                </a:path>
                <a:path w="620395" h="44450">
                  <a:moveTo>
                    <a:pt x="387692" y="22148"/>
                  </a:moveTo>
                  <a:lnTo>
                    <a:pt x="376618" y="22148"/>
                  </a:lnTo>
                  <a:lnTo>
                    <a:pt x="376618" y="33223"/>
                  </a:lnTo>
                  <a:lnTo>
                    <a:pt x="387692" y="33223"/>
                  </a:lnTo>
                  <a:lnTo>
                    <a:pt x="387692" y="22148"/>
                  </a:lnTo>
                  <a:close/>
                </a:path>
                <a:path w="620395" h="44450">
                  <a:moveTo>
                    <a:pt x="420916" y="11074"/>
                  </a:moveTo>
                  <a:lnTo>
                    <a:pt x="409841" y="11074"/>
                  </a:lnTo>
                  <a:lnTo>
                    <a:pt x="398767" y="11074"/>
                  </a:lnTo>
                  <a:lnTo>
                    <a:pt x="398767" y="22148"/>
                  </a:lnTo>
                  <a:lnTo>
                    <a:pt x="398767" y="33223"/>
                  </a:lnTo>
                  <a:lnTo>
                    <a:pt x="409841" y="33223"/>
                  </a:lnTo>
                  <a:lnTo>
                    <a:pt x="409841" y="22148"/>
                  </a:lnTo>
                  <a:lnTo>
                    <a:pt x="420916" y="22148"/>
                  </a:lnTo>
                  <a:lnTo>
                    <a:pt x="420916" y="11074"/>
                  </a:lnTo>
                  <a:close/>
                </a:path>
                <a:path w="620395" h="44450">
                  <a:moveTo>
                    <a:pt x="454152" y="0"/>
                  </a:moveTo>
                  <a:lnTo>
                    <a:pt x="443077" y="0"/>
                  </a:lnTo>
                  <a:lnTo>
                    <a:pt x="432003" y="0"/>
                  </a:lnTo>
                  <a:lnTo>
                    <a:pt x="432003" y="11074"/>
                  </a:lnTo>
                  <a:lnTo>
                    <a:pt x="432003" y="22148"/>
                  </a:lnTo>
                  <a:lnTo>
                    <a:pt x="432003" y="33223"/>
                  </a:lnTo>
                  <a:lnTo>
                    <a:pt x="443077" y="33223"/>
                  </a:lnTo>
                  <a:lnTo>
                    <a:pt x="443077" y="22148"/>
                  </a:lnTo>
                  <a:lnTo>
                    <a:pt x="443077" y="11074"/>
                  </a:lnTo>
                  <a:lnTo>
                    <a:pt x="454152" y="11074"/>
                  </a:lnTo>
                  <a:lnTo>
                    <a:pt x="454152" y="0"/>
                  </a:lnTo>
                  <a:close/>
                </a:path>
                <a:path w="620395" h="44450">
                  <a:moveTo>
                    <a:pt x="487375" y="11074"/>
                  </a:moveTo>
                  <a:lnTo>
                    <a:pt x="476300" y="11074"/>
                  </a:lnTo>
                  <a:lnTo>
                    <a:pt x="465226" y="11074"/>
                  </a:lnTo>
                  <a:lnTo>
                    <a:pt x="465226" y="22148"/>
                  </a:lnTo>
                  <a:lnTo>
                    <a:pt x="454152" y="22148"/>
                  </a:lnTo>
                  <a:lnTo>
                    <a:pt x="454152" y="33223"/>
                  </a:lnTo>
                  <a:lnTo>
                    <a:pt x="465226" y="33223"/>
                  </a:lnTo>
                  <a:lnTo>
                    <a:pt x="476300" y="33223"/>
                  </a:lnTo>
                  <a:lnTo>
                    <a:pt x="487375" y="33223"/>
                  </a:lnTo>
                  <a:lnTo>
                    <a:pt x="487375" y="22148"/>
                  </a:lnTo>
                  <a:lnTo>
                    <a:pt x="487375" y="11074"/>
                  </a:lnTo>
                  <a:close/>
                </a:path>
                <a:path w="620395" h="44450">
                  <a:moveTo>
                    <a:pt x="520611" y="22148"/>
                  </a:moveTo>
                  <a:lnTo>
                    <a:pt x="509536" y="22148"/>
                  </a:lnTo>
                  <a:lnTo>
                    <a:pt x="498462" y="22148"/>
                  </a:lnTo>
                  <a:lnTo>
                    <a:pt x="498462" y="33223"/>
                  </a:lnTo>
                  <a:lnTo>
                    <a:pt x="509536" y="33223"/>
                  </a:lnTo>
                  <a:lnTo>
                    <a:pt x="520611" y="33223"/>
                  </a:lnTo>
                  <a:lnTo>
                    <a:pt x="520611" y="22148"/>
                  </a:lnTo>
                  <a:close/>
                </a:path>
                <a:path w="620395" h="44450">
                  <a:moveTo>
                    <a:pt x="520611" y="0"/>
                  </a:moveTo>
                  <a:lnTo>
                    <a:pt x="509536" y="0"/>
                  </a:lnTo>
                  <a:lnTo>
                    <a:pt x="498462" y="0"/>
                  </a:lnTo>
                  <a:lnTo>
                    <a:pt x="498462" y="11074"/>
                  </a:lnTo>
                  <a:lnTo>
                    <a:pt x="509536" y="11074"/>
                  </a:lnTo>
                  <a:lnTo>
                    <a:pt x="520611" y="11074"/>
                  </a:lnTo>
                  <a:lnTo>
                    <a:pt x="520611" y="0"/>
                  </a:lnTo>
                  <a:close/>
                </a:path>
                <a:path w="620395" h="44450">
                  <a:moveTo>
                    <a:pt x="564908" y="0"/>
                  </a:moveTo>
                  <a:lnTo>
                    <a:pt x="553847" y="0"/>
                  </a:lnTo>
                  <a:lnTo>
                    <a:pt x="542772" y="0"/>
                  </a:lnTo>
                  <a:lnTo>
                    <a:pt x="542772" y="11074"/>
                  </a:lnTo>
                  <a:lnTo>
                    <a:pt x="542772" y="22148"/>
                  </a:lnTo>
                  <a:lnTo>
                    <a:pt x="542772" y="33223"/>
                  </a:lnTo>
                  <a:lnTo>
                    <a:pt x="553847" y="33223"/>
                  </a:lnTo>
                  <a:lnTo>
                    <a:pt x="564908" y="33223"/>
                  </a:lnTo>
                  <a:lnTo>
                    <a:pt x="564908" y="22148"/>
                  </a:lnTo>
                  <a:lnTo>
                    <a:pt x="553847" y="22148"/>
                  </a:lnTo>
                  <a:lnTo>
                    <a:pt x="553847" y="11074"/>
                  </a:lnTo>
                  <a:lnTo>
                    <a:pt x="564908" y="11074"/>
                  </a:lnTo>
                  <a:lnTo>
                    <a:pt x="564908" y="0"/>
                  </a:lnTo>
                  <a:close/>
                </a:path>
                <a:path w="620395" h="44450">
                  <a:moveTo>
                    <a:pt x="575995" y="0"/>
                  </a:moveTo>
                  <a:lnTo>
                    <a:pt x="564921" y="0"/>
                  </a:lnTo>
                  <a:lnTo>
                    <a:pt x="564921" y="11074"/>
                  </a:lnTo>
                  <a:lnTo>
                    <a:pt x="575995" y="11074"/>
                  </a:lnTo>
                  <a:lnTo>
                    <a:pt x="575995" y="0"/>
                  </a:lnTo>
                  <a:close/>
                </a:path>
                <a:path w="620395" h="44450">
                  <a:moveTo>
                    <a:pt x="598131" y="11074"/>
                  </a:moveTo>
                  <a:lnTo>
                    <a:pt x="587057" y="11074"/>
                  </a:lnTo>
                  <a:lnTo>
                    <a:pt x="587057" y="22148"/>
                  </a:lnTo>
                  <a:lnTo>
                    <a:pt x="598131" y="22148"/>
                  </a:lnTo>
                  <a:lnTo>
                    <a:pt x="598131" y="11074"/>
                  </a:lnTo>
                  <a:close/>
                </a:path>
                <a:path w="620395" h="44450">
                  <a:moveTo>
                    <a:pt x="609219" y="0"/>
                  </a:moveTo>
                  <a:lnTo>
                    <a:pt x="598157" y="0"/>
                  </a:lnTo>
                  <a:lnTo>
                    <a:pt x="598157" y="11074"/>
                  </a:lnTo>
                  <a:lnTo>
                    <a:pt x="609219" y="11074"/>
                  </a:lnTo>
                  <a:lnTo>
                    <a:pt x="609219" y="0"/>
                  </a:lnTo>
                  <a:close/>
                </a:path>
                <a:path w="620395" h="44450">
                  <a:moveTo>
                    <a:pt x="620293" y="22148"/>
                  </a:moveTo>
                  <a:lnTo>
                    <a:pt x="609219" y="22148"/>
                  </a:lnTo>
                  <a:lnTo>
                    <a:pt x="609219" y="33223"/>
                  </a:lnTo>
                  <a:lnTo>
                    <a:pt x="620293" y="33223"/>
                  </a:lnTo>
                  <a:lnTo>
                    <a:pt x="620293" y="2214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5955525" y="4424717"/>
              <a:ext cx="620395" cy="33655"/>
            </a:xfrm>
            <a:custGeom>
              <a:avLst/>
              <a:gdLst/>
              <a:ahLst/>
              <a:cxnLst/>
              <a:rect l="l" t="t" r="r" b="b"/>
              <a:pathLst>
                <a:path w="620395" h="33654">
                  <a:moveTo>
                    <a:pt x="22148" y="0"/>
                  </a:moveTo>
                  <a:lnTo>
                    <a:pt x="11074" y="0"/>
                  </a:lnTo>
                  <a:lnTo>
                    <a:pt x="0" y="0"/>
                  </a:lnTo>
                  <a:lnTo>
                    <a:pt x="0" y="11087"/>
                  </a:lnTo>
                  <a:lnTo>
                    <a:pt x="11074" y="11087"/>
                  </a:lnTo>
                  <a:lnTo>
                    <a:pt x="22148" y="11087"/>
                  </a:lnTo>
                  <a:lnTo>
                    <a:pt x="22148" y="0"/>
                  </a:lnTo>
                  <a:close/>
                </a:path>
                <a:path w="620395" h="33654">
                  <a:moveTo>
                    <a:pt x="33223" y="22174"/>
                  </a:moveTo>
                  <a:lnTo>
                    <a:pt x="22148" y="22174"/>
                  </a:lnTo>
                  <a:lnTo>
                    <a:pt x="11074" y="22174"/>
                  </a:lnTo>
                  <a:lnTo>
                    <a:pt x="11074" y="33248"/>
                  </a:lnTo>
                  <a:lnTo>
                    <a:pt x="22148" y="33248"/>
                  </a:lnTo>
                  <a:lnTo>
                    <a:pt x="33223" y="33248"/>
                  </a:lnTo>
                  <a:lnTo>
                    <a:pt x="33223" y="22174"/>
                  </a:lnTo>
                  <a:close/>
                </a:path>
                <a:path w="620395" h="33654">
                  <a:moveTo>
                    <a:pt x="44297" y="0"/>
                  </a:moveTo>
                  <a:lnTo>
                    <a:pt x="33223" y="0"/>
                  </a:lnTo>
                  <a:lnTo>
                    <a:pt x="33223" y="11074"/>
                  </a:lnTo>
                  <a:lnTo>
                    <a:pt x="33223" y="22148"/>
                  </a:lnTo>
                  <a:lnTo>
                    <a:pt x="44297" y="22148"/>
                  </a:lnTo>
                  <a:lnTo>
                    <a:pt x="44297" y="11087"/>
                  </a:lnTo>
                  <a:lnTo>
                    <a:pt x="44297" y="0"/>
                  </a:lnTo>
                  <a:close/>
                </a:path>
                <a:path w="620395" h="33654">
                  <a:moveTo>
                    <a:pt x="99682" y="22174"/>
                  </a:moveTo>
                  <a:lnTo>
                    <a:pt x="88607" y="22174"/>
                  </a:lnTo>
                  <a:lnTo>
                    <a:pt x="77533" y="22174"/>
                  </a:lnTo>
                  <a:lnTo>
                    <a:pt x="77533" y="33248"/>
                  </a:lnTo>
                  <a:lnTo>
                    <a:pt x="88607" y="33248"/>
                  </a:lnTo>
                  <a:lnTo>
                    <a:pt x="99682" y="33248"/>
                  </a:lnTo>
                  <a:lnTo>
                    <a:pt x="99682" y="22174"/>
                  </a:lnTo>
                  <a:close/>
                </a:path>
                <a:path w="620395" h="33654">
                  <a:moveTo>
                    <a:pt x="99682" y="0"/>
                  </a:moveTo>
                  <a:lnTo>
                    <a:pt x="88607" y="0"/>
                  </a:lnTo>
                  <a:lnTo>
                    <a:pt x="77533" y="0"/>
                  </a:lnTo>
                  <a:lnTo>
                    <a:pt x="77533" y="11074"/>
                  </a:lnTo>
                  <a:lnTo>
                    <a:pt x="66459" y="11074"/>
                  </a:lnTo>
                  <a:lnTo>
                    <a:pt x="66459" y="0"/>
                  </a:lnTo>
                  <a:lnTo>
                    <a:pt x="55384" y="0"/>
                  </a:lnTo>
                  <a:lnTo>
                    <a:pt x="44310" y="0"/>
                  </a:lnTo>
                  <a:lnTo>
                    <a:pt x="44310" y="11074"/>
                  </a:lnTo>
                  <a:lnTo>
                    <a:pt x="44310" y="22148"/>
                  </a:lnTo>
                  <a:lnTo>
                    <a:pt x="55384" y="22148"/>
                  </a:lnTo>
                  <a:lnTo>
                    <a:pt x="55384" y="11087"/>
                  </a:lnTo>
                  <a:lnTo>
                    <a:pt x="66459" y="11087"/>
                  </a:lnTo>
                  <a:lnTo>
                    <a:pt x="66459" y="22148"/>
                  </a:lnTo>
                  <a:lnTo>
                    <a:pt x="77533" y="22148"/>
                  </a:lnTo>
                  <a:lnTo>
                    <a:pt x="88607" y="22148"/>
                  </a:lnTo>
                  <a:lnTo>
                    <a:pt x="88607" y="11087"/>
                  </a:lnTo>
                  <a:lnTo>
                    <a:pt x="99682" y="11087"/>
                  </a:lnTo>
                  <a:lnTo>
                    <a:pt x="99682" y="0"/>
                  </a:lnTo>
                  <a:close/>
                </a:path>
                <a:path w="620395" h="33654">
                  <a:moveTo>
                    <a:pt x="121843" y="22174"/>
                  </a:moveTo>
                  <a:lnTo>
                    <a:pt x="110769" y="22174"/>
                  </a:lnTo>
                  <a:lnTo>
                    <a:pt x="110769" y="33248"/>
                  </a:lnTo>
                  <a:lnTo>
                    <a:pt x="121843" y="33248"/>
                  </a:lnTo>
                  <a:lnTo>
                    <a:pt x="121843" y="22174"/>
                  </a:lnTo>
                  <a:close/>
                </a:path>
                <a:path w="620395" h="33654">
                  <a:moveTo>
                    <a:pt x="155067" y="11074"/>
                  </a:moveTo>
                  <a:lnTo>
                    <a:pt x="143992" y="11074"/>
                  </a:lnTo>
                  <a:lnTo>
                    <a:pt x="132918" y="11074"/>
                  </a:lnTo>
                  <a:lnTo>
                    <a:pt x="121843" y="11074"/>
                  </a:lnTo>
                  <a:lnTo>
                    <a:pt x="110769" y="11074"/>
                  </a:lnTo>
                  <a:lnTo>
                    <a:pt x="110769" y="22148"/>
                  </a:lnTo>
                  <a:lnTo>
                    <a:pt x="121843" y="22148"/>
                  </a:lnTo>
                  <a:lnTo>
                    <a:pt x="132918" y="22148"/>
                  </a:lnTo>
                  <a:lnTo>
                    <a:pt x="143992" y="22148"/>
                  </a:lnTo>
                  <a:lnTo>
                    <a:pt x="155067" y="22148"/>
                  </a:lnTo>
                  <a:lnTo>
                    <a:pt x="155067" y="11074"/>
                  </a:lnTo>
                  <a:close/>
                </a:path>
                <a:path w="620395" h="33654">
                  <a:moveTo>
                    <a:pt x="210451" y="22174"/>
                  </a:moveTo>
                  <a:lnTo>
                    <a:pt x="210451" y="22174"/>
                  </a:lnTo>
                  <a:lnTo>
                    <a:pt x="155079" y="22174"/>
                  </a:lnTo>
                  <a:lnTo>
                    <a:pt x="155079" y="33248"/>
                  </a:lnTo>
                  <a:lnTo>
                    <a:pt x="210451" y="33248"/>
                  </a:lnTo>
                  <a:lnTo>
                    <a:pt x="210451" y="22174"/>
                  </a:lnTo>
                  <a:close/>
                </a:path>
                <a:path w="620395" h="33654">
                  <a:moveTo>
                    <a:pt x="210451" y="0"/>
                  </a:moveTo>
                  <a:lnTo>
                    <a:pt x="199377" y="0"/>
                  </a:lnTo>
                  <a:lnTo>
                    <a:pt x="199377" y="11074"/>
                  </a:lnTo>
                  <a:lnTo>
                    <a:pt x="188302" y="11074"/>
                  </a:lnTo>
                  <a:lnTo>
                    <a:pt x="188302" y="0"/>
                  </a:lnTo>
                  <a:lnTo>
                    <a:pt x="177228" y="0"/>
                  </a:lnTo>
                  <a:lnTo>
                    <a:pt x="177228" y="11074"/>
                  </a:lnTo>
                  <a:lnTo>
                    <a:pt x="166154" y="11074"/>
                  </a:lnTo>
                  <a:lnTo>
                    <a:pt x="166154" y="0"/>
                  </a:lnTo>
                  <a:lnTo>
                    <a:pt x="155079" y="0"/>
                  </a:lnTo>
                  <a:lnTo>
                    <a:pt x="155079" y="11074"/>
                  </a:lnTo>
                  <a:lnTo>
                    <a:pt x="155079" y="22148"/>
                  </a:lnTo>
                  <a:lnTo>
                    <a:pt x="166154" y="22148"/>
                  </a:lnTo>
                  <a:lnTo>
                    <a:pt x="177228" y="22148"/>
                  </a:lnTo>
                  <a:lnTo>
                    <a:pt x="177228" y="11087"/>
                  </a:lnTo>
                  <a:lnTo>
                    <a:pt x="188302" y="11087"/>
                  </a:lnTo>
                  <a:lnTo>
                    <a:pt x="188302" y="22148"/>
                  </a:lnTo>
                  <a:lnTo>
                    <a:pt x="199377" y="22148"/>
                  </a:lnTo>
                  <a:lnTo>
                    <a:pt x="210451" y="22148"/>
                  </a:lnTo>
                  <a:lnTo>
                    <a:pt x="210451" y="11087"/>
                  </a:lnTo>
                  <a:lnTo>
                    <a:pt x="210451" y="0"/>
                  </a:lnTo>
                  <a:close/>
                </a:path>
                <a:path w="620395" h="33654">
                  <a:moveTo>
                    <a:pt x="221538" y="0"/>
                  </a:moveTo>
                  <a:lnTo>
                    <a:pt x="210464" y="0"/>
                  </a:lnTo>
                  <a:lnTo>
                    <a:pt x="210464" y="11087"/>
                  </a:lnTo>
                  <a:lnTo>
                    <a:pt x="221538" y="11087"/>
                  </a:lnTo>
                  <a:lnTo>
                    <a:pt x="221538" y="0"/>
                  </a:lnTo>
                  <a:close/>
                </a:path>
                <a:path w="620395" h="33654">
                  <a:moveTo>
                    <a:pt x="265836" y="0"/>
                  </a:moveTo>
                  <a:lnTo>
                    <a:pt x="254762" y="0"/>
                  </a:lnTo>
                  <a:lnTo>
                    <a:pt x="243687" y="0"/>
                  </a:lnTo>
                  <a:lnTo>
                    <a:pt x="232613" y="0"/>
                  </a:lnTo>
                  <a:lnTo>
                    <a:pt x="232613" y="11074"/>
                  </a:lnTo>
                  <a:lnTo>
                    <a:pt x="232613" y="22148"/>
                  </a:lnTo>
                  <a:lnTo>
                    <a:pt x="243687" y="22148"/>
                  </a:lnTo>
                  <a:lnTo>
                    <a:pt x="254762" y="22148"/>
                  </a:lnTo>
                  <a:lnTo>
                    <a:pt x="254762" y="11087"/>
                  </a:lnTo>
                  <a:lnTo>
                    <a:pt x="265836" y="11087"/>
                  </a:lnTo>
                  <a:lnTo>
                    <a:pt x="265836" y="0"/>
                  </a:lnTo>
                  <a:close/>
                </a:path>
                <a:path w="620395" h="33654">
                  <a:moveTo>
                    <a:pt x="299072" y="11074"/>
                  </a:moveTo>
                  <a:lnTo>
                    <a:pt x="287997" y="11074"/>
                  </a:lnTo>
                  <a:lnTo>
                    <a:pt x="276923" y="11074"/>
                  </a:lnTo>
                  <a:lnTo>
                    <a:pt x="276923" y="0"/>
                  </a:lnTo>
                  <a:lnTo>
                    <a:pt x="265849" y="0"/>
                  </a:lnTo>
                  <a:lnTo>
                    <a:pt x="265849" y="11074"/>
                  </a:lnTo>
                  <a:lnTo>
                    <a:pt x="265849" y="22148"/>
                  </a:lnTo>
                  <a:lnTo>
                    <a:pt x="276923" y="22148"/>
                  </a:lnTo>
                  <a:lnTo>
                    <a:pt x="287997" y="22148"/>
                  </a:lnTo>
                  <a:lnTo>
                    <a:pt x="299072" y="22148"/>
                  </a:lnTo>
                  <a:lnTo>
                    <a:pt x="299072" y="11074"/>
                  </a:lnTo>
                  <a:close/>
                </a:path>
                <a:path w="620395" h="33654">
                  <a:moveTo>
                    <a:pt x="376605" y="0"/>
                  </a:moveTo>
                  <a:lnTo>
                    <a:pt x="365531" y="0"/>
                  </a:lnTo>
                  <a:lnTo>
                    <a:pt x="354457" y="0"/>
                  </a:lnTo>
                  <a:lnTo>
                    <a:pt x="354457" y="11074"/>
                  </a:lnTo>
                  <a:lnTo>
                    <a:pt x="343382" y="11074"/>
                  </a:lnTo>
                  <a:lnTo>
                    <a:pt x="343382" y="0"/>
                  </a:lnTo>
                  <a:lnTo>
                    <a:pt x="332308" y="0"/>
                  </a:lnTo>
                  <a:lnTo>
                    <a:pt x="332308" y="11074"/>
                  </a:lnTo>
                  <a:lnTo>
                    <a:pt x="321233" y="11074"/>
                  </a:lnTo>
                  <a:lnTo>
                    <a:pt x="321233" y="22148"/>
                  </a:lnTo>
                  <a:lnTo>
                    <a:pt x="332308" y="22148"/>
                  </a:lnTo>
                  <a:lnTo>
                    <a:pt x="343382" y="22148"/>
                  </a:lnTo>
                  <a:lnTo>
                    <a:pt x="354457" y="22148"/>
                  </a:lnTo>
                  <a:lnTo>
                    <a:pt x="354457" y="11087"/>
                  </a:lnTo>
                  <a:lnTo>
                    <a:pt x="365531" y="11087"/>
                  </a:lnTo>
                  <a:lnTo>
                    <a:pt x="376605" y="11087"/>
                  </a:lnTo>
                  <a:lnTo>
                    <a:pt x="376605" y="0"/>
                  </a:lnTo>
                  <a:close/>
                </a:path>
                <a:path w="620395" h="33654">
                  <a:moveTo>
                    <a:pt x="431990" y="0"/>
                  </a:moveTo>
                  <a:lnTo>
                    <a:pt x="420916" y="0"/>
                  </a:lnTo>
                  <a:lnTo>
                    <a:pt x="420916" y="11074"/>
                  </a:lnTo>
                  <a:lnTo>
                    <a:pt x="409841" y="11074"/>
                  </a:lnTo>
                  <a:lnTo>
                    <a:pt x="398767" y="11074"/>
                  </a:lnTo>
                  <a:lnTo>
                    <a:pt x="398767" y="0"/>
                  </a:lnTo>
                  <a:lnTo>
                    <a:pt x="387692" y="0"/>
                  </a:lnTo>
                  <a:lnTo>
                    <a:pt x="387692" y="11074"/>
                  </a:lnTo>
                  <a:lnTo>
                    <a:pt x="387692" y="22148"/>
                  </a:lnTo>
                  <a:lnTo>
                    <a:pt x="398767" y="22148"/>
                  </a:lnTo>
                  <a:lnTo>
                    <a:pt x="409841" y="22148"/>
                  </a:lnTo>
                  <a:lnTo>
                    <a:pt x="420916" y="22148"/>
                  </a:lnTo>
                  <a:lnTo>
                    <a:pt x="420916" y="11087"/>
                  </a:lnTo>
                  <a:lnTo>
                    <a:pt x="431990" y="11087"/>
                  </a:lnTo>
                  <a:lnTo>
                    <a:pt x="431990" y="0"/>
                  </a:lnTo>
                  <a:close/>
                </a:path>
                <a:path w="620395" h="33654">
                  <a:moveTo>
                    <a:pt x="443077" y="0"/>
                  </a:moveTo>
                  <a:lnTo>
                    <a:pt x="432003" y="0"/>
                  </a:lnTo>
                  <a:lnTo>
                    <a:pt x="432003" y="11087"/>
                  </a:lnTo>
                  <a:lnTo>
                    <a:pt x="443077" y="11087"/>
                  </a:lnTo>
                  <a:lnTo>
                    <a:pt x="443077" y="0"/>
                  </a:lnTo>
                  <a:close/>
                </a:path>
                <a:path w="620395" h="33654">
                  <a:moveTo>
                    <a:pt x="487375" y="0"/>
                  </a:moveTo>
                  <a:lnTo>
                    <a:pt x="476300" y="0"/>
                  </a:lnTo>
                  <a:lnTo>
                    <a:pt x="465226" y="0"/>
                  </a:lnTo>
                  <a:lnTo>
                    <a:pt x="454152" y="0"/>
                  </a:lnTo>
                  <a:lnTo>
                    <a:pt x="454152" y="11087"/>
                  </a:lnTo>
                  <a:lnTo>
                    <a:pt x="465226" y="11087"/>
                  </a:lnTo>
                  <a:lnTo>
                    <a:pt x="465226" y="22148"/>
                  </a:lnTo>
                  <a:lnTo>
                    <a:pt x="476300" y="22148"/>
                  </a:lnTo>
                  <a:lnTo>
                    <a:pt x="487375" y="22148"/>
                  </a:lnTo>
                  <a:lnTo>
                    <a:pt x="487375" y="11087"/>
                  </a:lnTo>
                  <a:lnTo>
                    <a:pt x="487375" y="0"/>
                  </a:lnTo>
                  <a:close/>
                </a:path>
                <a:path w="620395" h="33654">
                  <a:moveTo>
                    <a:pt x="509536" y="0"/>
                  </a:moveTo>
                  <a:lnTo>
                    <a:pt x="498462" y="0"/>
                  </a:lnTo>
                  <a:lnTo>
                    <a:pt x="487387" y="0"/>
                  </a:lnTo>
                  <a:lnTo>
                    <a:pt x="487387" y="11087"/>
                  </a:lnTo>
                  <a:lnTo>
                    <a:pt x="498462" y="11087"/>
                  </a:lnTo>
                  <a:lnTo>
                    <a:pt x="509536" y="11087"/>
                  </a:lnTo>
                  <a:lnTo>
                    <a:pt x="509536" y="0"/>
                  </a:lnTo>
                  <a:close/>
                </a:path>
                <a:path w="620395" h="33654">
                  <a:moveTo>
                    <a:pt x="542759" y="0"/>
                  </a:moveTo>
                  <a:lnTo>
                    <a:pt x="531685" y="0"/>
                  </a:lnTo>
                  <a:lnTo>
                    <a:pt x="520611" y="0"/>
                  </a:lnTo>
                  <a:lnTo>
                    <a:pt x="520611" y="11087"/>
                  </a:lnTo>
                  <a:lnTo>
                    <a:pt x="531685" y="11087"/>
                  </a:lnTo>
                  <a:lnTo>
                    <a:pt x="531685" y="22148"/>
                  </a:lnTo>
                  <a:lnTo>
                    <a:pt x="542759" y="22148"/>
                  </a:lnTo>
                  <a:lnTo>
                    <a:pt x="542759" y="11087"/>
                  </a:lnTo>
                  <a:lnTo>
                    <a:pt x="542759" y="0"/>
                  </a:lnTo>
                  <a:close/>
                </a:path>
                <a:path w="620395" h="33654">
                  <a:moveTo>
                    <a:pt x="564908" y="0"/>
                  </a:moveTo>
                  <a:lnTo>
                    <a:pt x="553847" y="0"/>
                  </a:lnTo>
                  <a:lnTo>
                    <a:pt x="553847" y="11074"/>
                  </a:lnTo>
                  <a:lnTo>
                    <a:pt x="542772" y="11074"/>
                  </a:lnTo>
                  <a:lnTo>
                    <a:pt x="542772" y="22148"/>
                  </a:lnTo>
                  <a:lnTo>
                    <a:pt x="553847" y="22148"/>
                  </a:lnTo>
                  <a:lnTo>
                    <a:pt x="553847" y="11087"/>
                  </a:lnTo>
                  <a:lnTo>
                    <a:pt x="564908" y="11087"/>
                  </a:lnTo>
                  <a:lnTo>
                    <a:pt x="564908" y="0"/>
                  </a:lnTo>
                  <a:close/>
                </a:path>
                <a:path w="620395" h="33654">
                  <a:moveTo>
                    <a:pt x="598131" y="0"/>
                  </a:moveTo>
                  <a:lnTo>
                    <a:pt x="587057" y="0"/>
                  </a:lnTo>
                  <a:lnTo>
                    <a:pt x="587057" y="11074"/>
                  </a:lnTo>
                  <a:lnTo>
                    <a:pt x="575995" y="11074"/>
                  </a:lnTo>
                  <a:lnTo>
                    <a:pt x="575995" y="0"/>
                  </a:lnTo>
                  <a:lnTo>
                    <a:pt x="564921" y="0"/>
                  </a:lnTo>
                  <a:lnTo>
                    <a:pt x="564921" y="11087"/>
                  </a:lnTo>
                  <a:lnTo>
                    <a:pt x="575995" y="11087"/>
                  </a:lnTo>
                  <a:lnTo>
                    <a:pt x="575995" y="22148"/>
                  </a:lnTo>
                  <a:lnTo>
                    <a:pt x="587057" y="22148"/>
                  </a:lnTo>
                  <a:lnTo>
                    <a:pt x="598131" y="22148"/>
                  </a:lnTo>
                  <a:lnTo>
                    <a:pt x="598131" y="11087"/>
                  </a:lnTo>
                  <a:lnTo>
                    <a:pt x="598131" y="0"/>
                  </a:lnTo>
                  <a:close/>
                </a:path>
                <a:path w="620395" h="33654">
                  <a:moveTo>
                    <a:pt x="620293" y="0"/>
                  </a:moveTo>
                  <a:lnTo>
                    <a:pt x="609219" y="0"/>
                  </a:lnTo>
                  <a:lnTo>
                    <a:pt x="609219" y="11087"/>
                  </a:lnTo>
                  <a:lnTo>
                    <a:pt x="620293" y="11087"/>
                  </a:lnTo>
                  <a:lnTo>
                    <a:pt x="62029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5955525" y="4446891"/>
              <a:ext cx="620395" cy="33655"/>
            </a:xfrm>
            <a:custGeom>
              <a:avLst/>
              <a:gdLst/>
              <a:ahLst/>
              <a:cxnLst/>
              <a:rect l="l" t="t" r="r" b="b"/>
              <a:pathLst>
                <a:path w="620395" h="33654">
                  <a:moveTo>
                    <a:pt x="11074" y="11061"/>
                  </a:moveTo>
                  <a:lnTo>
                    <a:pt x="0" y="11061"/>
                  </a:lnTo>
                  <a:lnTo>
                    <a:pt x="0" y="22136"/>
                  </a:lnTo>
                  <a:lnTo>
                    <a:pt x="11074" y="22136"/>
                  </a:lnTo>
                  <a:lnTo>
                    <a:pt x="11074" y="11061"/>
                  </a:lnTo>
                  <a:close/>
                </a:path>
                <a:path w="620395" h="33654">
                  <a:moveTo>
                    <a:pt x="33223" y="11061"/>
                  </a:moveTo>
                  <a:lnTo>
                    <a:pt x="22148" y="11061"/>
                  </a:lnTo>
                  <a:lnTo>
                    <a:pt x="22148" y="22136"/>
                  </a:lnTo>
                  <a:lnTo>
                    <a:pt x="11074" y="22136"/>
                  </a:lnTo>
                  <a:lnTo>
                    <a:pt x="11074" y="33210"/>
                  </a:lnTo>
                  <a:lnTo>
                    <a:pt x="22148" y="33210"/>
                  </a:lnTo>
                  <a:lnTo>
                    <a:pt x="33223" y="33210"/>
                  </a:lnTo>
                  <a:lnTo>
                    <a:pt x="33223" y="22136"/>
                  </a:lnTo>
                  <a:lnTo>
                    <a:pt x="33223" y="11061"/>
                  </a:lnTo>
                  <a:close/>
                </a:path>
                <a:path w="620395" h="33654">
                  <a:moveTo>
                    <a:pt x="66459" y="22136"/>
                  </a:moveTo>
                  <a:lnTo>
                    <a:pt x="55384" y="22136"/>
                  </a:lnTo>
                  <a:lnTo>
                    <a:pt x="55384" y="11061"/>
                  </a:lnTo>
                  <a:lnTo>
                    <a:pt x="44310" y="11061"/>
                  </a:lnTo>
                  <a:lnTo>
                    <a:pt x="44310" y="22136"/>
                  </a:lnTo>
                  <a:lnTo>
                    <a:pt x="44310" y="33210"/>
                  </a:lnTo>
                  <a:lnTo>
                    <a:pt x="55384" y="33210"/>
                  </a:lnTo>
                  <a:lnTo>
                    <a:pt x="66459" y="33210"/>
                  </a:lnTo>
                  <a:lnTo>
                    <a:pt x="66459" y="22136"/>
                  </a:lnTo>
                  <a:close/>
                </a:path>
                <a:path w="620395" h="33654">
                  <a:moveTo>
                    <a:pt x="77533" y="11061"/>
                  </a:moveTo>
                  <a:lnTo>
                    <a:pt x="66459" y="11061"/>
                  </a:lnTo>
                  <a:lnTo>
                    <a:pt x="66459" y="22136"/>
                  </a:lnTo>
                  <a:lnTo>
                    <a:pt x="77533" y="22136"/>
                  </a:lnTo>
                  <a:lnTo>
                    <a:pt x="77533" y="11061"/>
                  </a:lnTo>
                  <a:close/>
                </a:path>
                <a:path w="620395" h="33654">
                  <a:moveTo>
                    <a:pt x="88607" y="22136"/>
                  </a:moveTo>
                  <a:lnTo>
                    <a:pt x="77533" y="22136"/>
                  </a:lnTo>
                  <a:lnTo>
                    <a:pt x="77533" y="33210"/>
                  </a:lnTo>
                  <a:lnTo>
                    <a:pt x="88607" y="33210"/>
                  </a:lnTo>
                  <a:lnTo>
                    <a:pt x="88607" y="22136"/>
                  </a:lnTo>
                  <a:close/>
                </a:path>
                <a:path w="620395" h="33654">
                  <a:moveTo>
                    <a:pt x="99682" y="11061"/>
                  </a:moveTo>
                  <a:lnTo>
                    <a:pt x="88607" y="11061"/>
                  </a:lnTo>
                  <a:lnTo>
                    <a:pt x="88607" y="22136"/>
                  </a:lnTo>
                  <a:lnTo>
                    <a:pt x="99682" y="22136"/>
                  </a:lnTo>
                  <a:lnTo>
                    <a:pt x="99682" y="11061"/>
                  </a:lnTo>
                  <a:close/>
                </a:path>
                <a:path w="620395" h="33654">
                  <a:moveTo>
                    <a:pt x="110769" y="11061"/>
                  </a:moveTo>
                  <a:lnTo>
                    <a:pt x="99695" y="11061"/>
                  </a:lnTo>
                  <a:lnTo>
                    <a:pt x="99695" y="22136"/>
                  </a:lnTo>
                  <a:lnTo>
                    <a:pt x="99695" y="33210"/>
                  </a:lnTo>
                  <a:lnTo>
                    <a:pt x="110769" y="33210"/>
                  </a:lnTo>
                  <a:lnTo>
                    <a:pt x="110769" y="22136"/>
                  </a:lnTo>
                  <a:lnTo>
                    <a:pt x="110769" y="11061"/>
                  </a:lnTo>
                  <a:close/>
                </a:path>
                <a:path w="620395" h="33654">
                  <a:moveTo>
                    <a:pt x="143992" y="22136"/>
                  </a:moveTo>
                  <a:lnTo>
                    <a:pt x="132918" y="22136"/>
                  </a:lnTo>
                  <a:lnTo>
                    <a:pt x="132918" y="33210"/>
                  </a:lnTo>
                  <a:lnTo>
                    <a:pt x="143992" y="33210"/>
                  </a:lnTo>
                  <a:lnTo>
                    <a:pt x="143992" y="22136"/>
                  </a:lnTo>
                  <a:close/>
                </a:path>
                <a:path w="620395" h="33654">
                  <a:moveTo>
                    <a:pt x="155067" y="11061"/>
                  </a:moveTo>
                  <a:lnTo>
                    <a:pt x="143992" y="11061"/>
                  </a:lnTo>
                  <a:lnTo>
                    <a:pt x="143992" y="22136"/>
                  </a:lnTo>
                  <a:lnTo>
                    <a:pt x="155067" y="22136"/>
                  </a:lnTo>
                  <a:lnTo>
                    <a:pt x="155067" y="11061"/>
                  </a:lnTo>
                  <a:close/>
                </a:path>
                <a:path w="620395" h="33654">
                  <a:moveTo>
                    <a:pt x="210451" y="0"/>
                  </a:moveTo>
                  <a:lnTo>
                    <a:pt x="199377" y="0"/>
                  </a:lnTo>
                  <a:lnTo>
                    <a:pt x="199377" y="11061"/>
                  </a:lnTo>
                  <a:lnTo>
                    <a:pt x="188302" y="11061"/>
                  </a:lnTo>
                  <a:lnTo>
                    <a:pt x="188302" y="22136"/>
                  </a:lnTo>
                  <a:lnTo>
                    <a:pt x="177228" y="22136"/>
                  </a:lnTo>
                  <a:lnTo>
                    <a:pt x="177228" y="11061"/>
                  </a:lnTo>
                  <a:lnTo>
                    <a:pt x="166154" y="11061"/>
                  </a:lnTo>
                  <a:lnTo>
                    <a:pt x="155079" y="11061"/>
                  </a:lnTo>
                  <a:lnTo>
                    <a:pt x="155079" y="22136"/>
                  </a:lnTo>
                  <a:lnTo>
                    <a:pt x="166154" y="22136"/>
                  </a:lnTo>
                  <a:lnTo>
                    <a:pt x="166154" y="33210"/>
                  </a:lnTo>
                  <a:lnTo>
                    <a:pt x="177228" y="33210"/>
                  </a:lnTo>
                  <a:lnTo>
                    <a:pt x="188302" y="33210"/>
                  </a:lnTo>
                  <a:lnTo>
                    <a:pt x="199377" y="33210"/>
                  </a:lnTo>
                  <a:lnTo>
                    <a:pt x="199377" y="22136"/>
                  </a:lnTo>
                  <a:lnTo>
                    <a:pt x="199377" y="11074"/>
                  </a:lnTo>
                  <a:lnTo>
                    <a:pt x="210451" y="11074"/>
                  </a:lnTo>
                  <a:lnTo>
                    <a:pt x="210451" y="0"/>
                  </a:lnTo>
                  <a:close/>
                </a:path>
                <a:path w="620395" h="33654">
                  <a:moveTo>
                    <a:pt x="232613" y="11061"/>
                  </a:moveTo>
                  <a:lnTo>
                    <a:pt x="221538" y="11061"/>
                  </a:lnTo>
                  <a:lnTo>
                    <a:pt x="221538" y="0"/>
                  </a:lnTo>
                  <a:lnTo>
                    <a:pt x="210464" y="0"/>
                  </a:lnTo>
                  <a:lnTo>
                    <a:pt x="210464" y="11074"/>
                  </a:lnTo>
                  <a:lnTo>
                    <a:pt x="221538" y="11074"/>
                  </a:lnTo>
                  <a:lnTo>
                    <a:pt x="221538" y="22136"/>
                  </a:lnTo>
                  <a:lnTo>
                    <a:pt x="210464" y="22136"/>
                  </a:lnTo>
                  <a:lnTo>
                    <a:pt x="210464" y="33210"/>
                  </a:lnTo>
                  <a:lnTo>
                    <a:pt x="221538" y="33210"/>
                  </a:lnTo>
                  <a:lnTo>
                    <a:pt x="232613" y="33210"/>
                  </a:lnTo>
                  <a:lnTo>
                    <a:pt x="232613" y="22136"/>
                  </a:lnTo>
                  <a:lnTo>
                    <a:pt x="232613" y="11061"/>
                  </a:lnTo>
                  <a:close/>
                </a:path>
                <a:path w="620395" h="33654">
                  <a:moveTo>
                    <a:pt x="254762" y="22136"/>
                  </a:moveTo>
                  <a:lnTo>
                    <a:pt x="243687" y="22136"/>
                  </a:lnTo>
                  <a:lnTo>
                    <a:pt x="243687" y="33210"/>
                  </a:lnTo>
                  <a:lnTo>
                    <a:pt x="254762" y="33210"/>
                  </a:lnTo>
                  <a:lnTo>
                    <a:pt x="254762" y="22136"/>
                  </a:lnTo>
                  <a:close/>
                </a:path>
                <a:path w="620395" h="33654">
                  <a:moveTo>
                    <a:pt x="265836" y="11061"/>
                  </a:moveTo>
                  <a:lnTo>
                    <a:pt x="254762" y="11061"/>
                  </a:lnTo>
                  <a:lnTo>
                    <a:pt x="254762" y="0"/>
                  </a:lnTo>
                  <a:lnTo>
                    <a:pt x="243687" y="0"/>
                  </a:lnTo>
                  <a:lnTo>
                    <a:pt x="243687" y="11074"/>
                  </a:lnTo>
                  <a:lnTo>
                    <a:pt x="254762" y="11074"/>
                  </a:lnTo>
                  <a:lnTo>
                    <a:pt x="254762" y="22136"/>
                  </a:lnTo>
                  <a:lnTo>
                    <a:pt x="265836" y="22136"/>
                  </a:lnTo>
                  <a:lnTo>
                    <a:pt x="265836" y="11061"/>
                  </a:lnTo>
                  <a:close/>
                </a:path>
                <a:path w="620395" h="33654">
                  <a:moveTo>
                    <a:pt x="321221" y="11061"/>
                  </a:moveTo>
                  <a:lnTo>
                    <a:pt x="310146" y="11061"/>
                  </a:lnTo>
                  <a:lnTo>
                    <a:pt x="299072" y="11061"/>
                  </a:lnTo>
                  <a:lnTo>
                    <a:pt x="299072" y="0"/>
                  </a:lnTo>
                  <a:lnTo>
                    <a:pt x="287997" y="0"/>
                  </a:lnTo>
                  <a:lnTo>
                    <a:pt x="276923" y="0"/>
                  </a:lnTo>
                  <a:lnTo>
                    <a:pt x="276923" y="11061"/>
                  </a:lnTo>
                  <a:lnTo>
                    <a:pt x="265849" y="11061"/>
                  </a:lnTo>
                  <a:lnTo>
                    <a:pt x="265849" y="22136"/>
                  </a:lnTo>
                  <a:lnTo>
                    <a:pt x="276923" y="22136"/>
                  </a:lnTo>
                  <a:lnTo>
                    <a:pt x="276923" y="33210"/>
                  </a:lnTo>
                  <a:lnTo>
                    <a:pt x="287997" y="33210"/>
                  </a:lnTo>
                  <a:lnTo>
                    <a:pt x="287997" y="22136"/>
                  </a:lnTo>
                  <a:lnTo>
                    <a:pt x="299072" y="22136"/>
                  </a:lnTo>
                  <a:lnTo>
                    <a:pt x="299072" y="33210"/>
                  </a:lnTo>
                  <a:lnTo>
                    <a:pt x="310146" y="33210"/>
                  </a:lnTo>
                  <a:lnTo>
                    <a:pt x="310146" y="22136"/>
                  </a:lnTo>
                  <a:lnTo>
                    <a:pt x="321221" y="22136"/>
                  </a:lnTo>
                  <a:lnTo>
                    <a:pt x="321221" y="11061"/>
                  </a:lnTo>
                  <a:close/>
                </a:path>
                <a:path w="620395" h="33654">
                  <a:moveTo>
                    <a:pt x="332308" y="0"/>
                  </a:moveTo>
                  <a:lnTo>
                    <a:pt x="321233" y="0"/>
                  </a:lnTo>
                  <a:lnTo>
                    <a:pt x="321233" y="11061"/>
                  </a:lnTo>
                  <a:lnTo>
                    <a:pt x="321233" y="22136"/>
                  </a:lnTo>
                  <a:lnTo>
                    <a:pt x="332308" y="22136"/>
                  </a:lnTo>
                  <a:lnTo>
                    <a:pt x="332308" y="11074"/>
                  </a:lnTo>
                  <a:lnTo>
                    <a:pt x="332308" y="0"/>
                  </a:lnTo>
                  <a:close/>
                </a:path>
                <a:path w="620395" h="33654">
                  <a:moveTo>
                    <a:pt x="376605" y="22136"/>
                  </a:moveTo>
                  <a:lnTo>
                    <a:pt x="365531" y="22136"/>
                  </a:lnTo>
                  <a:lnTo>
                    <a:pt x="354457" y="22136"/>
                  </a:lnTo>
                  <a:lnTo>
                    <a:pt x="354457" y="33210"/>
                  </a:lnTo>
                  <a:lnTo>
                    <a:pt x="365531" y="33210"/>
                  </a:lnTo>
                  <a:lnTo>
                    <a:pt x="376605" y="33210"/>
                  </a:lnTo>
                  <a:lnTo>
                    <a:pt x="376605" y="22136"/>
                  </a:lnTo>
                  <a:close/>
                </a:path>
                <a:path w="620395" h="33654">
                  <a:moveTo>
                    <a:pt x="376605" y="0"/>
                  </a:moveTo>
                  <a:lnTo>
                    <a:pt x="365531" y="0"/>
                  </a:lnTo>
                  <a:lnTo>
                    <a:pt x="354457" y="0"/>
                  </a:lnTo>
                  <a:lnTo>
                    <a:pt x="343382" y="0"/>
                  </a:lnTo>
                  <a:lnTo>
                    <a:pt x="343382" y="11061"/>
                  </a:lnTo>
                  <a:lnTo>
                    <a:pt x="343382" y="22136"/>
                  </a:lnTo>
                  <a:lnTo>
                    <a:pt x="354457" y="22136"/>
                  </a:lnTo>
                  <a:lnTo>
                    <a:pt x="354457" y="11074"/>
                  </a:lnTo>
                  <a:lnTo>
                    <a:pt x="365531" y="11074"/>
                  </a:lnTo>
                  <a:lnTo>
                    <a:pt x="376605" y="11074"/>
                  </a:lnTo>
                  <a:lnTo>
                    <a:pt x="376605" y="0"/>
                  </a:lnTo>
                  <a:close/>
                </a:path>
                <a:path w="620395" h="33654">
                  <a:moveTo>
                    <a:pt x="398767" y="22136"/>
                  </a:moveTo>
                  <a:lnTo>
                    <a:pt x="387692" y="22136"/>
                  </a:lnTo>
                  <a:lnTo>
                    <a:pt x="387692" y="33210"/>
                  </a:lnTo>
                  <a:lnTo>
                    <a:pt x="398767" y="33210"/>
                  </a:lnTo>
                  <a:lnTo>
                    <a:pt x="398767" y="22136"/>
                  </a:lnTo>
                  <a:close/>
                </a:path>
                <a:path w="620395" h="33654">
                  <a:moveTo>
                    <a:pt x="431990" y="0"/>
                  </a:moveTo>
                  <a:lnTo>
                    <a:pt x="420916" y="0"/>
                  </a:lnTo>
                  <a:lnTo>
                    <a:pt x="409841" y="0"/>
                  </a:lnTo>
                  <a:lnTo>
                    <a:pt x="398767" y="0"/>
                  </a:lnTo>
                  <a:lnTo>
                    <a:pt x="398767" y="11061"/>
                  </a:lnTo>
                  <a:lnTo>
                    <a:pt x="398767" y="22136"/>
                  </a:lnTo>
                  <a:lnTo>
                    <a:pt x="409841" y="22136"/>
                  </a:lnTo>
                  <a:lnTo>
                    <a:pt x="420916" y="22136"/>
                  </a:lnTo>
                  <a:lnTo>
                    <a:pt x="431990" y="22136"/>
                  </a:lnTo>
                  <a:lnTo>
                    <a:pt x="431990" y="11074"/>
                  </a:lnTo>
                  <a:lnTo>
                    <a:pt x="431990" y="0"/>
                  </a:lnTo>
                  <a:close/>
                </a:path>
                <a:path w="620395" h="33654">
                  <a:moveTo>
                    <a:pt x="487375" y="0"/>
                  </a:moveTo>
                  <a:lnTo>
                    <a:pt x="476300" y="0"/>
                  </a:lnTo>
                  <a:lnTo>
                    <a:pt x="476300" y="11061"/>
                  </a:lnTo>
                  <a:lnTo>
                    <a:pt x="465226" y="11061"/>
                  </a:lnTo>
                  <a:lnTo>
                    <a:pt x="454152" y="11061"/>
                  </a:lnTo>
                  <a:lnTo>
                    <a:pt x="443077" y="11061"/>
                  </a:lnTo>
                  <a:lnTo>
                    <a:pt x="443077" y="0"/>
                  </a:lnTo>
                  <a:lnTo>
                    <a:pt x="432003" y="0"/>
                  </a:lnTo>
                  <a:lnTo>
                    <a:pt x="432003" y="11061"/>
                  </a:lnTo>
                  <a:lnTo>
                    <a:pt x="432003" y="22136"/>
                  </a:lnTo>
                  <a:lnTo>
                    <a:pt x="432003" y="33210"/>
                  </a:lnTo>
                  <a:lnTo>
                    <a:pt x="443077" y="33210"/>
                  </a:lnTo>
                  <a:lnTo>
                    <a:pt x="454152" y="33210"/>
                  </a:lnTo>
                  <a:lnTo>
                    <a:pt x="454152" y="22136"/>
                  </a:lnTo>
                  <a:lnTo>
                    <a:pt x="465226" y="22136"/>
                  </a:lnTo>
                  <a:lnTo>
                    <a:pt x="476300" y="22136"/>
                  </a:lnTo>
                  <a:lnTo>
                    <a:pt x="487375" y="22136"/>
                  </a:lnTo>
                  <a:lnTo>
                    <a:pt x="487375" y="11074"/>
                  </a:lnTo>
                  <a:lnTo>
                    <a:pt x="487375" y="0"/>
                  </a:lnTo>
                  <a:close/>
                </a:path>
                <a:path w="620395" h="33654">
                  <a:moveTo>
                    <a:pt x="509536" y="0"/>
                  </a:moveTo>
                  <a:lnTo>
                    <a:pt x="498462" y="0"/>
                  </a:lnTo>
                  <a:lnTo>
                    <a:pt x="487387" y="0"/>
                  </a:lnTo>
                  <a:lnTo>
                    <a:pt x="487387" y="11061"/>
                  </a:lnTo>
                  <a:lnTo>
                    <a:pt x="487387" y="22136"/>
                  </a:lnTo>
                  <a:lnTo>
                    <a:pt x="498462" y="22136"/>
                  </a:lnTo>
                  <a:lnTo>
                    <a:pt x="498462" y="11074"/>
                  </a:lnTo>
                  <a:lnTo>
                    <a:pt x="509536" y="11074"/>
                  </a:lnTo>
                  <a:lnTo>
                    <a:pt x="509536" y="0"/>
                  </a:lnTo>
                  <a:close/>
                </a:path>
                <a:path w="620395" h="33654">
                  <a:moveTo>
                    <a:pt x="564908" y="0"/>
                  </a:moveTo>
                  <a:lnTo>
                    <a:pt x="553847" y="0"/>
                  </a:lnTo>
                  <a:lnTo>
                    <a:pt x="542772" y="0"/>
                  </a:lnTo>
                  <a:lnTo>
                    <a:pt x="542772" y="11074"/>
                  </a:lnTo>
                  <a:lnTo>
                    <a:pt x="553847" y="11074"/>
                  </a:lnTo>
                  <a:lnTo>
                    <a:pt x="564908" y="11074"/>
                  </a:lnTo>
                  <a:lnTo>
                    <a:pt x="564908" y="0"/>
                  </a:lnTo>
                  <a:close/>
                </a:path>
                <a:path w="620395" h="33654">
                  <a:moveTo>
                    <a:pt x="575995" y="0"/>
                  </a:moveTo>
                  <a:lnTo>
                    <a:pt x="564921" y="0"/>
                  </a:lnTo>
                  <a:lnTo>
                    <a:pt x="564921" y="11061"/>
                  </a:lnTo>
                  <a:lnTo>
                    <a:pt x="564921" y="22136"/>
                  </a:lnTo>
                  <a:lnTo>
                    <a:pt x="575995" y="22136"/>
                  </a:lnTo>
                  <a:lnTo>
                    <a:pt x="575995" y="11074"/>
                  </a:lnTo>
                  <a:lnTo>
                    <a:pt x="575995" y="0"/>
                  </a:lnTo>
                  <a:close/>
                </a:path>
                <a:path w="620395" h="33654">
                  <a:moveTo>
                    <a:pt x="598131" y="0"/>
                  </a:moveTo>
                  <a:lnTo>
                    <a:pt x="587057" y="0"/>
                  </a:lnTo>
                  <a:lnTo>
                    <a:pt x="587057" y="11061"/>
                  </a:lnTo>
                  <a:lnTo>
                    <a:pt x="587057" y="22136"/>
                  </a:lnTo>
                  <a:lnTo>
                    <a:pt x="598131" y="22136"/>
                  </a:lnTo>
                  <a:lnTo>
                    <a:pt x="598131" y="11074"/>
                  </a:lnTo>
                  <a:lnTo>
                    <a:pt x="598131" y="0"/>
                  </a:lnTo>
                  <a:close/>
                </a:path>
                <a:path w="620395" h="33654">
                  <a:moveTo>
                    <a:pt x="620293" y="0"/>
                  </a:moveTo>
                  <a:lnTo>
                    <a:pt x="609219" y="0"/>
                  </a:lnTo>
                  <a:lnTo>
                    <a:pt x="609219" y="11074"/>
                  </a:lnTo>
                  <a:lnTo>
                    <a:pt x="620293" y="11074"/>
                  </a:lnTo>
                  <a:lnTo>
                    <a:pt x="62029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5955525" y="4469028"/>
              <a:ext cx="631825" cy="33655"/>
            </a:xfrm>
            <a:custGeom>
              <a:avLst/>
              <a:gdLst/>
              <a:ahLst/>
              <a:cxnLst/>
              <a:rect l="l" t="t" r="r" b="b"/>
              <a:pathLst>
                <a:path w="631825" h="33654">
                  <a:moveTo>
                    <a:pt x="44297" y="22161"/>
                  </a:moveTo>
                  <a:lnTo>
                    <a:pt x="33223" y="22161"/>
                  </a:lnTo>
                  <a:lnTo>
                    <a:pt x="22148" y="22161"/>
                  </a:lnTo>
                  <a:lnTo>
                    <a:pt x="22148" y="11074"/>
                  </a:lnTo>
                  <a:lnTo>
                    <a:pt x="11074" y="11074"/>
                  </a:lnTo>
                  <a:lnTo>
                    <a:pt x="0" y="11074"/>
                  </a:lnTo>
                  <a:lnTo>
                    <a:pt x="0" y="22161"/>
                  </a:lnTo>
                  <a:lnTo>
                    <a:pt x="11074" y="22161"/>
                  </a:lnTo>
                  <a:lnTo>
                    <a:pt x="11074" y="33235"/>
                  </a:lnTo>
                  <a:lnTo>
                    <a:pt x="22148" y="33235"/>
                  </a:lnTo>
                  <a:lnTo>
                    <a:pt x="33223" y="33235"/>
                  </a:lnTo>
                  <a:lnTo>
                    <a:pt x="44297" y="33235"/>
                  </a:lnTo>
                  <a:lnTo>
                    <a:pt x="44297" y="22161"/>
                  </a:lnTo>
                  <a:close/>
                </a:path>
                <a:path w="631825" h="33654">
                  <a:moveTo>
                    <a:pt x="55384" y="11074"/>
                  </a:moveTo>
                  <a:lnTo>
                    <a:pt x="44310" y="11074"/>
                  </a:lnTo>
                  <a:lnTo>
                    <a:pt x="44310" y="22161"/>
                  </a:lnTo>
                  <a:lnTo>
                    <a:pt x="55384" y="22161"/>
                  </a:lnTo>
                  <a:lnTo>
                    <a:pt x="55384" y="11074"/>
                  </a:lnTo>
                  <a:close/>
                </a:path>
                <a:path w="631825" h="33654">
                  <a:moveTo>
                    <a:pt x="66459" y="22161"/>
                  </a:moveTo>
                  <a:lnTo>
                    <a:pt x="55384" y="22161"/>
                  </a:lnTo>
                  <a:lnTo>
                    <a:pt x="55384" y="33235"/>
                  </a:lnTo>
                  <a:lnTo>
                    <a:pt x="66459" y="33235"/>
                  </a:lnTo>
                  <a:lnTo>
                    <a:pt x="66459" y="22161"/>
                  </a:lnTo>
                  <a:close/>
                </a:path>
                <a:path w="631825" h="33654">
                  <a:moveTo>
                    <a:pt x="88607" y="11074"/>
                  </a:moveTo>
                  <a:lnTo>
                    <a:pt x="77533" y="11074"/>
                  </a:lnTo>
                  <a:lnTo>
                    <a:pt x="66459" y="11074"/>
                  </a:lnTo>
                  <a:lnTo>
                    <a:pt x="66459" y="22161"/>
                  </a:lnTo>
                  <a:lnTo>
                    <a:pt x="77533" y="22161"/>
                  </a:lnTo>
                  <a:lnTo>
                    <a:pt x="77533" y="33235"/>
                  </a:lnTo>
                  <a:lnTo>
                    <a:pt x="88607" y="33235"/>
                  </a:lnTo>
                  <a:lnTo>
                    <a:pt x="88607" y="22161"/>
                  </a:lnTo>
                  <a:lnTo>
                    <a:pt x="88607" y="11074"/>
                  </a:lnTo>
                  <a:close/>
                </a:path>
                <a:path w="631825" h="33654">
                  <a:moveTo>
                    <a:pt x="121843" y="22161"/>
                  </a:moveTo>
                  <a:lnTo>
                    <a:pt x="110769" y="22161"/>
                  </a:lnTo>
                  <a:lnTo>
                    <a:pt x="99695" y="22161"/>
                  </a:lnTo>
                  <a:lnTo>
                    <a:pt x="99695" y="33235"/>
                  </a:lnTo>
                  <a:lnTo>
                    <a:pt x="110769" y="33235"/>
                  </a:lnTo>
                  <a:lnTo>
                    <a:pt x="121843" y="33235"/>
                  </a:lnTo>
                  <a:lnTo>
                    <a:pt x="121843" y="22161"/>
                  </a:lnTo>
                  <a:close/>
                </a:path>
                <a:path w="631825" h="33654">
                  <a:moveTo>
                    <a:pt x="143992" y="11074"/>
                  </a:moveTo>
                  <a:lnTo>
                    <a:pt x="132918" y="11074"/>
                  </a:lnTo>
                  <a:lnTo>
                    <a:pt x="121843" y="11074"/>
                  </a:lnTo>
                  <a:lnTo>
                    <a:pt x="121843" y="22161"/>
                  </a:lnTo>
                  <a:lnTo>
                    <a:pt x="132918" y="22161"/>
                  </a:lnTo>
                  <a:lnTo>
                    <a:pt x="143992" y="22161"/>
                  </a:lnTo>
                  <a:lnTo>
                    <a:pt x="143992" y="11074"/>
                  </a:lnTo>
                  <a:close/>
                </a:path>
                <a:path w="631825" h="33654">
                  <a:moveTo>
                    <a:pt x="155067" y="22161"/>
                  </a:moveTo>
                  <a:lnTo>
                    <a:pt x="143992" y="22161"/>
                  </a:lnTo>
                  <a:lnTo>
                    <a:pt x="143992" y="33235"/>
                  </a:lnTo>
                  <a:lnTo>
                    <a:pt x="155067" y="33235"/>
                  </a:lnTo>
                  <a:lnTo>
                    <a:pt x="155067" y="22161"/>
                  </a:lnTo>
                  <a:close/>
                </a:path>
                <a:path w="631825" h="33654">
                  <a:moveTo>
                    <a:pt x="199377" y="11074"/>
                  </a:moveTo>
                  <a:lnTo>
                    <a:pt x="188302" y="11074"/>
                  </a:lnTo>
                  <a:lnTo>
                    <a:pt x="177228" y="11074"/>
                  </a:lnTo>
                  <a:lnTo>
                    <a:pt x="166154" y="11074"/>
                  </a:lnTo>
                  <a:lnTo>
                    <a:pt x="155079" y="11074"/>
                  </a:lnTo>
                  <a:lnTo>
                    <a:pt x="155079" y="22161"/>
                  </a:lnTo>
                  <a:lnTo>
                    <a:pt x="166154" y="22161"/>
                  </a:lnTo>
                  <a:lnTo>
                    <a:pt x="177228" y="22161"/>
                  </a:lnTo>
                  <a:lnTo>
                    <a:pt x="188302" y="22161"/>
                  </a:lnTo>
                  <a:lnTo>
                    <a:pt x="199377" y="22161"/>
                  </a:lnTo>
                  <a:lnTo>
                    <a:pt x="199377" y="11074"/>
                  </a:lnTo>
                  <a:close/>
                </a:path>
                <a:path w="631825" h="33654">
                  <a:moveTo>
                    <a:pt x="210451" y="22161"/>
                  </a:moveTo>
                  <a:lnTo>
                    <a:pt x="199377" y="22161"/>
                  </a:lnTo>
                  <a:lnTo>
                    <a:pt x="199377" y="33235"/>
                  </a:lnTo>
                  <a:lnTo>
                    <a:pt x="210451" y="33235"/>
                  </a:lnTo>
                  <a:lnTo>
                    <a:pt x="210451" y="22161"/>
                  </a:lnTo>
                  <a:close/>
                </a:path>
                <a:path w="631825" h="33654">
                  <a:moveTo>
                    <a:pt x="265836" y="11074"/>
                  </a:moveTo>
                  <a:lnTo>
                    <a:pt x="254762" y="11074"/>
                  </a:lnTo>
                  <a:lnTo>
                    <a:pt x="254762" y="22161"/>
                  </a:lnTo>
                  <a:lnTo>
                    <a:pt x="243687" y="22161"/>
                  </a:lnTo>
                  <a:lnTo>
                    <a:pt x="243687" y="11074"/>
                  </a:lnTo>
                  <a:lnTo>
                    <a:pt x="232613" y="11074"/>
                  </a:lnTo>
                  <a:lnTo>
                    <a:pt x="221538" y="11074"/>
                  </a:lnTo>
                  <a:lnTo>
                    <a:pt x="210464" y="11074"/>
                  </a:lnTo>
                  <a:lnTo>
                    <a:pt x="210464" y="22161"/>
                  </a:lnTo>
                  <a:lnTo>
                    <a:pt x="221538" y="22161"/>
                  </a:lnTo>
                  <a:lnTo>
                    <a:pt x="221538" y="33235"/>
                  </a:lnTo>
                  <a:lnTo>
                    <a:pt x="232613" y="33235"/>
                  </a:lnTo>
                  <a:lnTo>
                    <a:pt x="243687" y="33235"/>
                  </a:lnTo>
                  <a:lnTo>
                    <a:pt x="254762" y="33235"/>
                  </a:lnTo>
                  <a:lnTo>
                    <a:pt x="265836" y="33235"/>
                  </a:lnTo>
                  <a:lnTo>
                    <a:pt x="265836" y="22161"/>
                  </a:lnTo>
                  <a:lnTo>
                    <a:pt x="265836" y="11074"/>
                  </a:lnTo>
                  <a:close/>
                </a:path>
                <a:path w="631825" h="33654">
                  <a:moveTo>
                    <a:pt x="276923" y="11074"/>
                  </a:moveTo>
                  <a:lnTo>
                    <a:pt x="265849" y="11074"/>
                  </a:lnTo>
                  <a:lnTo>
                    <a:pt x="265849" y="22161"/>
                  </a:lnTo>
                  <a:lnTo>
                    <a:pt x="276923" y="22161"/>
                  </a:lnTo>
                  <a:lnTo>
                    <a:pt x="276923" y="11074"/>
                  </a:lnTo>
                  <a:close/>
                </a:path>
                <a:path w="631825" h="33654">
                  <a:moveTo>
                    <a:pt x="321221" y="11074"/>
                  </a:moveTo>
                  <a:lnTo>
                    <a:pt x="310146" y="11074"/>
                  </a:lnTo>
                  <a:lnTo>
                    <a:pt x="299072" y="11074"/>
                  </a:lnTo>
                  <a:lnTo>
                    <a:pt x="299072" y="22161"/>
                  </a:lnTo>
                  <a:lnTo>
                    <a:pt x="287997" y="22161"/>
                  </a:lnTo>
                  <a:lnTo>
                    <a:pt x="276923" y="22161"/>
                  </a:lnTo>
                  <a:lnTo>
                    <a:pt x="276923" y="33235"/>
                  </a:lnTo>
                  <a:lnTo>
                    <a:pt x="287997" y="33235"/>
                  </a:lnTo>
                  <a:lnTo>
                    <a:pt x="299072" y="33235"/>
                  </a:lnTo>
                  <a:lnTo>
                    <a:pt x="310146" y="33235"/>
                  </a:lnTo>
                  <a:lnTo>
                    <a:pt x="321221" y="33235"/>
                  </a:lnTo>
                  <a:lnTo>
                    <a:pt x="321221" y="22161"/>
                  </a:lnTo>
                  <a:lnTo>
                    <a:pt x="321221" y="11074"/>
                  </a:lnTo>
                  <a:close/>
                </a:path>
                <a:path w="631825" h="33654">
                  <a:moveTo>
                    <a:pt x="332308" y="11074"/>
                  </a:moveTo>
                  <a:lnTo>
                    <a:pt x="321233" y="11074"/>
                  </a:lnTo>
                  <a:lnTo>
                    <a:pt x="321233" y="22161"/>
                  </a:lnTo>
                  <a:lnTo>
                    <a:pt x="321233" y="33235"/>
                  </a:lnTo>
                  <a:lnTo>
                    <a:pt x="332308" y="33235"/>
                  </a:lnTo>
                  <a:lnTo>
                    <a:pt x="332308" y="22161"/>
                  </a:lnTo>
                  <a:lnTo>
                    <a:pt x="332308" y="11074"/>
                  </a:lnTo>
                  <a:close/>
                </a:path>
                <a:path w="631825" h="33654">
                  <a:moveTo>
                    <a:pt x="365531" y="11074"/>
                  </a:moveTo>
                  <a:lnTo>
                    <a:pt x="354457" y="11074"/>
                  </a:lnTo>
                  <a:lnTo>
                    <a:pt x="343382" y="11074"/>
                  </a:lnTo>
                  <a:lnTo>
                    <a:pt x="343382" y="22161"/>
                  </a:lnTo>
                  <a:lnTo>
                    <a:pt x="354457" y="22161"/>
                  </a:lnTo>
                  <a:lnTo>
                    <a:pt x="365531" y="22161"/>
                  </a:lnTo>
                  <a:lnTo>
                    <a:pt x="365531" y="11074"/>
                  </a:lnTo>
                  <a:close/>
                </a:path>
                <a:path w="631825" h="33654">
                  <a:moveTo>
                    <a:pt x="376605" y="22161"/>
                  </a:moveTo>
                  <a:lnTo>
                    <a:pt x="365531" y="22161"/>
                  </a:lnTo>
                  <a:lnTo>
                    <a:pt x="365531" y="33235"/>
                  </a:lnTo>
                  <a:lnTo>
                    <a:pt x="376605" y="33235"/>
                  </a:lnTo>
                  <a:lnTo>
                    <a:pt x="376605" y="22161"/>
                  </a:lnTo>
                  <a:close/>
                </a:path>
                <a:path w="631825" h="33654">
                  <a:moveTo>
                    <a:pt x="398767" y="22161"/>
                  </a:moveTo>
                  <a:lnTo>
                    <a:pt x="387692" y="22161"/>
                  </a:lnTo>
                  <a:lnTo>
                    <a:pt x="376618" y="22161"/>
                  </a:lnTo>
                  <a:lnTo>
                    <a:pt x="376618" y="33235"/>
                  </a:lnTo>
                  <a:lnTo>
                    <a:pt x="387692" y="33235"/>
                  </a:lnTo>
                  <a:lnTo>
                    <a:pt x="398767" y="33235"/>
                  </a:lnTo>
                  <a:lnTo>
                    <a:pt x="398767" y="22161"/>
                  </a:lnTo>
                  <a:close/>
                </a:path>
                <a:path w="631825" h="33654">
                  <a:moveTo>
                    <a:pt x="443077" y="11074"/>
                  </a:moveTo>
                  <a:lnTo>
                    <a:pt x="432003" y="11074"/>
                  </a:lnTo>
                  <a:lnTo>
                    <a:pt x="432003" y="22161"/>
                  </a:lnTo>
                  <a:lnTo>
                    <a:pt x="443077" y="22161"/>
                  </a:lnTo>
                  <a:lnTo>
                    <a:pt x="443077" y="11074"/>
                  </a:lnTo>
                  <a:close/>
                </a:path>
                <a:path w="631825" h="33654">
                  <a:moveTo>
                    <a:pt x="465226" y="22161"/>
                  </a:moveTo>
                  <a:lnTo>
                    <a:pt x="454152" y="22161"/>
                  </a:lnTo>
                  <a:lnTo>
                    <a:pt x="454152" y="33235"/>
                  </a:lnTo>
                  <a:lnTo>
                    <a:pt x="465226" y="33235"/>
                  </a:lnTo>
                  <a:lnTo>
                    <a:pt x="465226" y="22161"/>
                  </a:lnTo>
                  <a:close/>
                </a:path>
                <a:path w="631825" h="33654">
                  <a:moveTo>
                    <a:pt x="476300" y="0"/>
                  </a:moveTo>
                  <a:lnTo>
                    <a:pt x="465226" y="0"/>
                  </a:lnTo>
                  <a:lnTo>
                    <a:pt x="454152" y="0"/>
                  </a:lnTo>
                  <a:lnTo>
                    <a:pt x="443077" y="0"/>
                  </a:lnTo>
                  <a:lnTo>
                    <a:pt x="443077" y="11074"/>
                  </a:lnTo>
                  <a:lnTo>
                    <a:pt x="454152" y="11074"/>
                  </a:lnTo>
                  <a:lnTo>
                    <a:pt x="465226" y="11074"/>
                  </a:lnTo>
                  <a:lnTo>
                    <a:pt x="476300" y="11074"/>
                  </a:lnTo>
                  <a:lnTo>
                    <a:pt x="476300" y="0"/>
                  </a:lnTo>
                  <a:close/>
                </a:path>
                <a:path w="631825" h="33654">
                  <a:moveTo>
                    <a:pt x="487375" y="11074"/>
                  </a:moveTo>
                  <a:lnTo>
                    <a:pt x="476300" y="11074"/>
                  </a:lnTo>
                  <a:lnTo>
                    <a:pt x="476300" y="22161"/>
                  </a:lnTo>
                  <a:lnTo>
                    <a:pt x="487375" y="22161"/>
                  </a:lnTo>
                  <a:lnTo>
                    <a:pt x="487375" y="11074"/>
                  </a:lnTo>
                  <a:close/>
                </a:path>
                <a:path w="631825" h="33654">
                  <a:moveTo>
                    <a:pt x="542759" y="22161"/>
                  </a:moveTo>
                  <a:lnTo>
                    <a:pt x="531685" y="22161"/>
                  </a:lnTo>
                  <a:lnTo>
                    <a:pt x="531685" y="11074"/>
                  </a:lnTo>
                  <a:lnTo>
                    <a:pt x="531685" y="0"/>
                  </a:lnTo>
                  <a:lnTo>
                    <a:pt x="520611" y="0"/>
                  </a:lnTo>
                  <a:lnTo>
                    <a:pt x="520611" y="11074"/>
                  </a:lnTo>
                  <a:lnTo>
                    <a:pt x="520611" y="22161"/>
                  </a:lnTo>
                  <a:lnTo>
                    <a:pt x="509536" y="22161"/>
                  </a:lnTo>
                  <a:lnTo>
                    <a:pt x="509536" y="11074"/>
                  </a:lnTo>
                  <a:lnTo>
                    <a:pt x="498462" y="11074"/>
                  </a:lnTo>
                  <a:lnTo>
                    <a:pt x="498462" y="0"/>
                  </a:lnTo>
                  <a:lnTo>
                    <a:pt x="487387" y="0"/>
                  </a:lnTo>
                  <a:lnTo>
                    <a:pt x="487387" y="11074"/>
                  </a:lnTo>
                  <a:lnTo>
                    <a:pt x="487387" y="22161"/>
                  </a:lnTo>
                  <a:lnTo>
                    <a:pt x="498462" y="22161"/>
                  </a:lnTo>
                  <a:lnTo>
                    <a:pt x="498462" y="33235"/>
                  </a:lnTo>
                  <a:lnTo>
                    <a:pt x="509536" y="33235"/>
                  </a:lnTo>
                  <a:lnTo>
                    <a:pt x="520611" y="33235"/>
                  </a:lnTo>
                  <a:lnTo>
                    <a:pt x="531685" y="33235"/>
                  </a:lnTo>
                  <a:lnTo>
                    <a:pt x="542759" y="33235"/>
                  </a:lnTo>
                  <a:lnTo>
                    <a:pt x="542759" y="22161"/>
                  </a:lnTo>
                  <a:close/>
                </a:path>
                <a:path w="631825" h="33654">
                  <a:moveTo>
                    <a:pt x="564908" y="22161"/>
                  </a:moveTo>
                  <a:lnTo>
                    <a:pt x="553847" y="22161"/>
                  </a:lnTo>
                  <a:lnTo>
                    <a:pt x="542772" y="22161"/>
                  </a:lnTo>
                  <a:lnTo>
                    <a:pt x="542772" y="33235"/>
                  </a:lnTo>
                  <a:lnTo>
                    <a:pt x="553847" y="33235"/>
                  </a:lnTo>
                  <a:lnTo>
                    <a:pt x="564908" y="33235"/>
                  </a:lnTo>
                  <a:lnTo>
                    <a:pt x="564908" y="22161"/>
                  </a:lnTo>
                  <a:close/>
                </a:path>
                <a:path w="631825" h="33654">
                  <a:moveTo>
                    <a:pt x="564908" y="0"/>
                  </a:moveTo>
                  <a:lnTo>
                    <a:pt x="553847" y="0"/>
                  </a:lnTo>
                  <a:lnTo>
                    <a:pt x="553847" y="11074"/>
                  </a:lnTo>
                  <a:lnTo>
                    <a:pt x="564908" y="11074"/>
                  </a:lnTo>
                  <a:lnTo>
                    <a:pt x="564908" y="0"/>
                  </a:lnTo>
                  <a:close/>
                </a:path>
                <a:path w="631825" h="33654">
                  <a:moveTo>
                    <a:pt x="598131" y="0"/>
                  </a:moveTo>
                  <a:lnTo>
                    <a:pt x="587057" y="0"/>
                  </a:lnTo>
                  <a:lnTo>
                    <a:pt x="575995" y="0"/>
                  </a:lnTo>
                  <a:lnTo>
                    <a:pt x="575995" y="11074"/>
                  </a:lnTo>
                  <a:lnTo>
                    <a:pt x="575995" y="22161"/>
                  </a:lnTo>
                  <a:lnTo>
                    <a:pt x="564921" y="22161"/>
                  </a:lnTo>
                  <a:lnTo>
                    <a:pt x="564921" y="33235"/>
                  </a:lnTo>
                  <a:lnTo>
                    <a:pt x="575995" y="33235"/>
                  </a:lnTo>
                  <a:lnTo>
                    <a:pt x="587057" y="33235"/>
                  </a:lnTo>
                  <a:lnTo>
                    <a:pt x="598131" y="33235"/>
                  </a:lnTo>
                  <a:lnTo>
                    <a:pt x="598131" y="22161"/>
                  </a:lnTo>
                  <a:lnTo>
                    <a:pt x="598131" y="11074"/>
                  </a:lnTo>
                  <a:lnTo>
                    <a:pt x="598131" y="0"/>
                  </a:lnTo>
                  <a:close/>
                </a:path>
                <a:path w="631825" h="33654">
                  <a:moveTo>
                    <a:pt x="620293" y="11074"/>
                  </a:moveTo>
                  <a:lnTo>
                    <a:pt x="609219" y="11074"/>
                  </a:lnTo>
                  <a:lnTo>
                    <a:pt x="609219" y="0"/>
                  </a:lnTo>
                  <a:lnTo>
                    <a:pt x="598157" y="0"/>
                  </a:lnTo>
                  <a:lnTo>
                    <a:pt x="598157" y="11074"/>
                  </a:lnTo>
                  <a:lnTo>
                    <a:pt x="598157" y="22161"/>
                  </a:lnTo>
                  <a:lnTo>
                    <a:pt x="609219" y="22161"/>
                  </a:lnTo>
                  <a:lnTo>
                    <a:pt x="620293" y="22161"/>
                  </a:lnTo>
                  <a:lnTo>
                    <a:pt x="620293" y="11074"/>
                  </a:lnTo>
                  <a:close/>
                </a:path>
                <a:path w="631825" h="33654">
                  <a:moveTo>
                    <a:pt x="631380" y="11074"/>
                  </a:moveTo>
                  <a:lnTo>
                    <a:pt x="620306" y="11074"/>
                  </a:lnTo>
                  <a:lnTo>
                    <a:pt x="620306" y="22161"/>
                  </a:lnTo>
                  <a:lnTo>
                    <a:pt x="631380" y="22161"/>
                  </a:lnTo>
                  <a:lnTo>
                    <a:pt x="631380" y="1107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5955525" y="4491189"/>
              <a:ext cx="631825" cy="44450"/>
            </a:xfrm>
            <a:custGeom>
              <a:avLst/>
              <a:gdLst/>
              <a:ahLst/>
              <a:cxnLst/>
              <a:rect l="l" t="t" r="r" b="b"/>
              <a:pathLst>
                <a:path w="631825" h="44450">
                  <a:moveTo>
                    <a:pt x="44297" y="33223"/>
                  </a:moveTo>
                  <a:lnTo>
                    <a:pt x="33223" y="33223"/>
                  </a:lnTo>
                  <a:lnTo>
                    <a:pt x="33223" y="22161"/>
                  </a:lnTo>
                  <a:lnTo>
                    <a:pt x="33223" y="11074"/>
                  </a:lnTo>
                  <a:lnTo>
                    <a:pt x="22148" y="11074"/>
                  </a:lnTo>
                  <a:lnTo>
                    <a:pt x="22148" y="22148"/>
                  </a:lnTo>
                  <a:lnTo>
                    <a:pt x="11074" y="22148"/>
                  </a:lnTo>
                  <a:lnTo>
                    <a:pt x="11074" y="33223"/>
                  </a:lnTo>
                  <a:lnTo>
                    <a:pt x="0" y="33223"/>
                  </a:lnTo>
                  <a:lnTo>
                    <a:pt x="0" y="44297"/>
                  </a:lnTo>
                  <a:lnTo>
                    <a:pt x="11074" y="44297"/>
                  </a:lnTo>
                  <a:lnTo>
                    <a:pt x="22148" y="44297"/>
                  </a:lnTo>
                  <a:lnTo>
                    <a:pt x="33223" y="44297"/>
                  </a:lnTo>
                  <a:lnTo>
                    <a:pt x="44297" y="44297"/>
                  </a:lnTo>
                  <a:lnTo>
                    <a:pt x="44297" y="33223"/>
                  </a:lnTo>
                  <a:close/>
                </a:path>
                <a:path w="631825" h="44450">
                  <a:moveTo>
                    <a:pt x="77533" y="33223"/>
                  </a:moveTo>
                  <a:lnTo>
                    <a:pt x="66459" y="33223"/>
                  </a:lnTo>
                  <a:lnTo>
                    <a:pt x="66459" y="44297"/>
                  </a:lnTo>
                  <a:lnTo>
                    <a:pt x="77533" y="44297"/>
                  </a:lnTo>
                  <a:lnTo>
                    <a:pt x="77533" y="33223"/>
                  </a:lnTo>
                  <a:close/>
                </a:path>
                <a:path w="631825" h="44450">
                  <a:moveTo>
                    <a:pt x="99682" y="33223"/>
                  </a:moveTo>
                  <a:lnTo>
                    <a:pt x="88607" y="33223"/>
                  </a:lnTo>
                  <a:lnTo>
                    <a:pt x="88607" y="44297"/>
                  </a:lnTo>
                  <a:lnTo>
                    <a:pt x="99682" y="44297"/>
                  </a:lnTo>
                  <a:lnTo>
                    <a:pt x="99682" y="33223"/>
                  </a:lnTo>
                  <a:close/>
                </a:path>
                <a:path w="631825" h="44450">
                  <a:moveTo>
                    <a:pt x="99682" y="11074"/>
                  </a:moveTo>
                  <a:lnTo>
                    <a:pt x="88607" y="11074"/>
                  </a:lnTo>
                  <a:lnTo>
                    <a:pt x="77533" y="11074"/>
                  </a:lnTo>
                  <a:lnTo>
                    <a:pt x="66459" y="11074"/>
                  </a:lnTo>
                  <a:lnTo>
                    <a:pt x="55384" y="11074"/>
                  </a:lnTo>
                  <a:lnTo>
                    <a:pt x="55384" y="22148"/>
                  </a:lnTo>
                  <a:lnTo>
                    <a:pt x="44310" y="22148"/>
                  </a:lnTo>
                  <a:lnTo>
                    <a:pt x="44310" y="33223"/>
                  </a:lnTo>
                  <a:lnTo>
                    <a:pt x="44310" y="44297"/>
                  </a:lnTo>
                  <a:lnTo>
                    <a:pt x="55384" y="44297"/>
                  </a:lnTo>
                  <a:lnTo>
                    <a:pt x="55384" y="33223"/>
                  </a:lnTo>
                  <a:lnTo>
                    <a:pt x="55384" y="22161"/>
                  </a:lnTo>
                  <a:lnTo>
                    <a:pt x="66459" y="22161"/>
                  </a:lnTo>
                  <a:lnTo>
                    <a:pt x="77533" y="22161"/>
                  </a:lnTo>
                  <a:lnTo>
                    <a:pt x="77533" y="33223"/>
                  </a:lnTo>
                  <a:lnTo>
                    <a:pt x="88607" y="33223"/>
                  </a:lnTo>
                  <a:lnTo>
                    <a:pt x="88607" y="22161"/>
                  </a:lnTo>
                  <a:lnTo>
                    <a:pt x="99682" y="22161"/>
                  </a:lnTo>
                  <a:lnTo>
                    <a:pt x="99682" y="11074"/>
                  </a:lnTo>
                  <a:close/>
                </a:path>
                <a:path w="631825" h="44450">
                  <a:moveTo>
                    <a:pt x="110769" y="11074"/>
                  </a:moveTo>
                  <a:lnTo>
                    <a:pt x="99695" y="11074"/>
                  </a:lnTo>
                  <a:lnTo>
                    <a:pt x="99695" y="22148"/>
                  </a:lnTo>
                  <a:lnTo>
                    <a:pt x="99695" y="33223"/>
                  </a:lnTo>
                  <a:lnTo>
                    <a:pt x="110769" y="33223"/>
                  </a:lnTo>
                  <a:lnTo>
                    <a:pt x="110769" y="22161"/>
                  </a:lnTo>
                  <a:lnTo>
                    <a:pt x="110769" y="11074"/>
                  </a:lnTo>
                  <a:close/>
                </a:path>
                <a:path w="631825" h="44450">
                  <a:moveTo>
                    <a:pt x="155067" y="33223"/>
                  </a:moveTo>
                  <a:lnTo>
                    <a:pt x="143992" y="33223"/>
                  </a:lnTo>
                  <a:lnTo>
                    <a:pt x="132918" y="33223"/>
                  </a:lnTo>
                  <a:lnTo>
                    <a:pt x="132918" y="22161"/>
                  </a:lnTo>
                  <a:lnTo>
                    <a:pt x="143992" y="22161"/>
                  </a:lnTo>
                  <a:lnTo>
                    <a:pt x="143992" y="11074"/>
                  </a:lnTo>
                  <a:lnTo>
                    <a:pt x="132918" y="11074"/>
                  </a:lnTo>
                  <a:lnTo>
                    <a:pt x="121843" y="11074"/>
                  </a:lnTo>
                  <a:lnTo>
                    <a:pt x="121843" y="22148"/>
                  </a:lnTo>
                  <a:lnTo>
                    <a:pt x="121843" y="33223"/>
                  </a:lnTo>
                  <a:lnTo>
                    <a:pt x="110769" y="33223"/>
                  </a:lnTo>
                  <a:lnTo>
                    <a:pt x="110769" y="44297"/>
                  </a:lnTo>
                  <a:lnTo>
                    <a:pt x="121843" y="44297"/>
                  </a:lnTo>
                  <a:lnTo>
                    <a:pt x="132918" y="44297"/>
                  </a:lnTo>
                  <a:lnTo>
                    <a:pt x="143992" y="44297"/>
                  </a:lnTo>
                  <a:lnTo>
                    <a:pt x="155067" y="44297"/>
                  </a:lnTo>
                  <a:lnTo>
                    <a:pt x="155067" y="33223"/>
                  </a:lnTo>
                  <a:close/>
                </a:path>
                <a:path w="631825" h="44450">
                  <a:moveTo>
                    <a:pt x="210451" y="22148"/>
                  </a:moveTo>
                  <a:lnTo>
                    <a:pt x="199377" y="22148"/>
                  </a:lnTo>
                  <a:lnTo>
                    <a:pt x="199377" y="11074"/>
                  </a:lnTo>
                  <a:lnTo>
                    <a:pt x="188302" y="11074"/>
                  </a:lnTo>
                  <a:lnTo>
                    <a:pt x="188302" y="22148"/>
                  </a:lnTo>
                  <a:lnTo>
                    <a:pt x="177228" y="22148"/>
                  </a:lnTo>
                  <a:lnTo>
                    <a:pt x="166154" y="22148"/>
                  </a:lnTo>
                  <a:lnTo>
                    <a:pt x="155079" y="22148"/>
                  </a:lnTo>
                  <a:lnTo>
                    <a:pt x="155079" y="33223"/>
                  </a:lnTo>
                  <a:lnTo>
                    <a:pt x="155079" y="44297"/>
                  </a:lnTo>
                  <a:lnTo>
                    <a:pt x="166154" y="44297"/>
                  </a:lnTo>
                  <a:lnTo>
                    <a:pt x="177228" y="44297"/>
                  </a:lnTo>
                  <a:lnTo>
                    <a:pt x="177228" y="33223"/>
                  </a:lnTo>
                  <a:lnTo>
                    <a:pt x="188302" y="33223"/>
                  </a:lnTo>
                  <a:lnTo>
                    <a:pt x="188302" y="44297"/>
                  </a:lnTo>
                  <a:lnTo>
                    <a:pt x="199377" y="44297"/>
                  </a:lnTo>
                  <a:lnTo>
                    <a:pt x="210451" y="44297"/>
                  </a:lnTo>
                  <a:lnTo>
                    <a:pt x="210451" y="33223"/>
                  </a:lnTo>
                  <a:lnTo>
                    <a:pt x="210451" y="22148"/>
                  </a:lnTo>
                  <a:close/>
                </a:path>
                <a:path w="631825" h="44450">
                  <a:moveTo>
                    <a:pt x="265836" y="22148"/>
                  </a:moveTo>
                  <a:lnTo>
                    <a:pt x="254762" y="22148"/>
                  </a:lnTo>
                  <a:lnTo>
                    <a:pt x="254762" y="11074"/>
                  </a:lnTo>
                  <a:lnTo>
                    <a:pt x="243687" y="11074"/>
                  </a:lnTo>
                  <a:lnTo>
                    <a:pt x="243687" y="22148"/>
                  </a:lnTo>
                  <a:lnTo>
                    <a:pt x="232613" y="22148"/>
                  </a:lnTo>
                  <a:lnTo>
                    <a:pt x="232613" y="11074"/>
                  </a:lnTo>
                  <a:lnTo>
                    <a:pt x="221538" y="11074"/>
                  </a:lnTo>
                  <a:lnTo>
                    <a:pt x="221538" y="22148"/>
                  </a:lnTo>
                  <a:lnTo>
                    <a:pt x="210464" y="22148"/>
                  </a:lnTo>
                  <a:lnTo>
                    <a:pt x="210464" y="33223"/>
                  </a:lnTo>
                  <a:lnTo>
                    <a:pt x="210464" y="44297"/>
                  </a:lnTo>
                  <a:lnTo>
                    <a:pt x="221538" y="44297"/>
                  </a:lnTo>
                  <a:lnTo>
                    <a:pt x="221538" y="33223"/>
                  </a:lnTo>
                  <a:lnTo>
                    <a:pt x="221538" y="22161"/>
                  </a:lnTo>
                  <a:lnTo>
                    <a:pt x="232613" y="22161"/>
                  </a:lnTo>
                  <a:lnTo>
                    <a:pt x="232613" y="33223"/>
                  </a:lnTo>
                  <a:lnTo>
                    <a:pt x="232613" y="44297"/>
                  </a:lnTo>
                  <a:lnTo>
                    <a:pt x="243687" y="44297"/>
                  </a:lnTo>
                  <a:lnTo>
                    <a:pt x="243687" y="33223"/>
                  </a:lnTo>
                  <a:lnTo>
                    <a:pt x="254762" y="33223"/>
                  </a:lnTo>
                  <a:lnTo>
                    <a:pt x="265836" y="33223"/>
                  </a:lnTo>
                  <a:lnTo>
                    <a:pt x="265836" y="22148"/>
                  </a:lnTo>
                  <a:close/>
                </a:path>
                <a:path w="631825" h="44450">
                  <a:moveTo>
                    <a:pt x="299072" y="11074"/>
                  </a:moveTo>
                  <a:lnTo>
                    <a:pt x="287997" y="11074"/>
                  </a:lnTo>
                  <a:lnTo>
                    <a:pt x="276923" y="11074"/>
                  </a:lnTo>
                  <a:lnTo>
                    <a:pt x="265849" y="11074"/>
                  </a:lnTo>
                  <a:lnTo>
                    <a:pt x="265849" y="22161"/>
                  </a:lnTo>
                  <a:lnTo>
                    <a:pt x="276923" y="22161"/>
                  </a:lnTo>
                  <a:lnTo>
                    <a:pt x="287997" y="22161"/>
                  </a:lnTo>
                  <a:lnTo>
                    <a:pt x="299072" y="22161"/>
                  </a:lnTo>
                  <a:lnTo>
                    <a:pt x="299072" y="11074"/>
                  </a:lnTo>
                  <a:close/>
                </a:path>
                <a:path w="631825" h="44450">
                  <a:moveTo>
                    <a:pt x="321221" y="22148"/>
                  </a:moveTo>
                  <a:lnTo>
                    <a:pt x="310146" y="22148"/>
                  </a:lnTo>
                  <a:lnTo>
                    <a:pt x="310146" y="33223"/>
                  </a:lnTo>
                  <a:lnTo>
                    <a:pt x="321221" y="33223"/>
                  </a:lnTo>
                  <a:lnTo>
                    <a:pt x="321221" y="22148"/>
                  </a:lnTo>
                  <a:close/>
                </a:path>
                <a:path w="631825" h="44450">
                  <a:moveTo>
                    <a:pt x="354457" y="11074"/>
                  </a:moveTo>
                  <a:lnTo>
                    <a:pt x="343382" y="11074"/>
                  </a:lnTo>
                  <a:lnTo>
                    <a:pt x="332308" y="11074"/>
                  </a:lnTo>
                  <a:lnTo>
                    <a:pt x="321233" y="11074"/>
                  </a:lnTo>
                  <a:lnTo>
                    <a:pt x="321233" y="22148"/>
                  </a:lnTo>
                  <a:lnTo>
                    <a:pt x="321233" y="33223"/>
                  </a:lnTo>
                  <a:lnTo>
                    <a:pt x="332308" y="33223"/>
                  </a:lnTo>
                  <a:lnTo>
                    <a:pt x="343382" y="33223"/>
                  </a:lnTo>
                  <a:lnTo>
                    <a:pt x="343382" y="22161"/>
                  </a:lnTo>
                  <a:lnTo>
                    <a:pt x="354457" y="22161"/>
                  </a:lnTo>
                  <a:lnTo>
                    <a:pt x="354457" y="11074"/>
                  </a:lnTo>
                  <a:close/>
                </a:path>
                <a:path w="631825" h="44450">
                  <a:moveTo>
                    <a:pt x="376605" y="11074"/>
                  </a:moveTo>
                  <a:lnTo>
                    <a:pt x="365531" y="11074"/>
                  </a:lnTo>
                  <a:lnTo>
                    <a:pt x="365531" y="22148"/>
                  </a:lnTo>
                  <a:lnTo>
                    <a:pt x="365531" y="33223"/>
                  </a:lnTo>
                  <a:lnTo>
                    <a:pt x="376605" y="33223"/>
                  </a:lnTo>
                  <a:lnTo>
                    <a:pt x="376605" y="22161"/>
                  </a:lnTo>
                  <a:lnTo>
                    <a:pt x="376605" y="11074"/>
                  </a:lnTo>
                  <a:close/>
                </a:path>
                <a:path w="631825" h="44450">
                  <a:moveTo>
                    <a:pt x="431990" y="11074"/>
                  </a:moveTo>
                  <a:lnTo>
                    <a:pt x="420916" y="11074"/>
                  </a:lnTo>
                  <a:lnTo>
                    <a:pt x="420916" y="22148"/>
                  </a:lnTo>
                  <a:lnTo>
                    <a:pt x="409841" y="22148"/>
                  </a:lnTo>
                  <a:lnTo>
                    <a:pt x="398767" y="22148"/>
                  </a:lnTo>
                  <a:lnTo>
                    <a:pt x="387692" y="22148"/>
                  </a:lnTo>
                  <a:lnTo>
                    <a:pt x="376618" y="22148"/>
                  </a:lnTo>
                  <a:lnTo>
                    <a:pt x="376618" y="33223"/>
                  </a:lnTo>
                  <a:lnTo>
                    <a:pt x="387692" y="33223"/>
                  </a:lnTo>
                  <a:lnTo>
                    <a:pt x="398767" y="33223"/>
                  </a:lnTo>
                  <a:lnTo>
                    <a:pt x="409841" y="33223"/>
                  </a:lnTo>
                  <a:lnTo>
                    <a:pt x="420916" y="33223"/>
                  </a:lnTo>
                  <a:lnTo>
                    <a:pt x="420916" y="22161"/>
                  </a:lnTo>
                  <a:lnTo>
                    <a:pt x="431990" y="22161"/>
                  </a:lnTo>
                  <a:lnTo>
                    <a:pt x="431990" y="11074"/>
                  </a:lnTo>
                  <a:close/>
                </a:path>
                <a:path w="631825" h="44450">
                  <a:moveTo>
                    <a:pt x="454152" y="11074"/>
                  </a:moveTo>
                  <a:lnTo>
                    <a:pt x="443077" y="11074"/>
                  </a:lnTo>
                  <a:lnTo>
                    <a:pt x="443077" y="22148"/>
                  </a:lnTo>
                  <a:lnTo>
                    <a:pt x="432003" y="22148"/>
                  </a:lnTo>
                  <a:lnTo>
                    <a:pt x="432003" y="33223"/>
                  </a:lnTo>
                  <a:lnTo>
                    <a:pt x="443077" y="33223"/>
                  </a:lnTo>
                  <a:lnTo>
                    <a:pt x="454152" y="33223"/>
                  </a:lnTo>
                  <a:lnTo>
                    <a:pt x="454152" y="22161"/>
                  </a:lnTo>
                  <a:lnTo>
                    <a:pt x="454152" y="11074"/>
                  </a:lnTo>
                  <a:close/>
                </a:path>
                <a:path w="631825" h="44450">
                  <a:moveTo>
                    <a:pt x="542759" y="11074"/>
                  </a:moveTo>
                  <a:lnTo>
                    <a:pt x="531685" y="11074"/>
                  </a:lnTo>
                  <a:lnTo>
                    <a:pt x="520611" y="11074"/>
                  </a:lnTo>
                  <a:lnTo>
                    <a:pt x="509536" y="11074"/>
                  </a:lnTo>
                  <a:lnTo>
                    <a:pt x="509536" y="22161"/>
                  </a:lnTo>
                  <a:lnTo>
                    <a:pt x="520611" y="22161"/>
                  </a:lnTo>
                  <a:lnTo>
                    <a:pt x="531685" y="22161"/>
                  </a:lnTo>
                  <a:lnTo>
                    <a:pt x="542759" y="22161"/>
                  </a:lnTo>
                  <a:lnTo>
                    <a:pt x="542759" y="11074"/>
                  </a:lnTo>
                  <a:close/>
                </a:path>
                <a:path w="631825" h="44450">
                  <a:moveTo>
                    <a:pt x="598131" y="0"/>
                  </a:moveTo>
                  <a:lnTo>
                    <a:pt x="587057" y="0"/>
                  </a:lnTo>
                  <a:lnTo>
                    <a:pt x="587057" y="11074"/>
                  </a:lnTo>
                  <a:lnTo>
                    <a:pt x="598131" y="11074"/>
                  </a:lnTo>
                  <a:lnTo>
                    <a:pt x="598131" y="0"/>
                  </a:lnTo>
                  <a:close/>
                </a:path>
                <a:path w="631825" h="44450">
                  <a:moveTo>
                    <a:pt x="620293" y="0"/>
                  </a:moveTo>
                  <a:lnTo>
                    <a:pt x="609219" y="0"/>
                  </a:lnTo>
                  <a:lnTo>
                    <a:pt x="609219" y="11074"/>
                  </a:lnTo>
                  <a:lnTo>
                    <a:pt x="598157" y="11074"/>
                  </a:lnTo>
                  <a:lnTo>
                    <a:pt x="598157" y="22161"/>
                  </a:lnTo>
                  <a:lnTo>
                    <a:pt x="609219" y="22161"/>
                  </a:lnTo>
                  <a:lnTo>
                    <a:pt x="609219" y="33223"/>
                  </a:lnTo>
                  <a:lnTo>
                    <a:pt x="620293" y="33223"/>
                  </a:lnTo>
                  <a:lnTo>
                    <a:pt x="620293" y="22161"/>
                  </a:lnTo>
                  <a:lnTo>
                    <a:pt x="620293" y="11074"/>
                  </a:lnTo>
                  <a:lnTo>
                    <a:pt x="620293" y="0"/>
                  </a:lnTo>
                  <a:close/>
                </a:path>
                <a:path w="631825" h="44450">
                  <a:moveTo>
                    <a:pt x="631380" y="0"/>
                  </a:moveTo>
                  <a:lnTo>
                    <a:pt x="620306" y="0"/>
                  </a:lnTo>
                  <a:lnTo>
                    <a:pt x="620306" y="11074"/>
                  </a:lnTo>
                  <a:lnTo>
                    <a:pt x="631380" y="11074"/>
                  </a:lnTo>
                  <a:lnTo>
                    <a:pt x="6313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5955525" y="4524412"/>
              <a:ext cx="631825" cy="44450"/>
            </a:xfrm>
            <a:custGeom>
              <a:avLst/>
              <a:gdLst/>
              <a:ahLst/>
              <a:cxnLst/>
              <a:rect l="l" t="t" r="r" b="b"/>
              <a:pathLst>
                <a:path w="631825" h="44450">
                  <a:moveTo>
                    <a:pt x="11074" y="22148"/>
                  </a:moveTo>
                  <a:lnTo>
                    <a:pt x="0" y="22148"/>
                  </a:lnTo>
                  <a:lnTo>
                    <a:pt x="0" y="33235"/>
                  </a:lnTo>
                  <a:lnTo>
                    <a:pt x="0" y="44323"/>
                  </a:lnTo>
                  <a:lnTo>
                    <a:pt x="11074" y="44323"/>
                  </a:lnTo>
                  <a:lnTo>
                    <a:pt x="11074" y="33235"/>
                  </a:lnTo>
                  <a:lnTo>
                    <a:pt x="11074" y="22148"/>
                  </a:lnTo>
                  <a:close/>
                </a:path>
                <a:path w="631825" h="44450">
                  <a:moveTo>
                    <a:pt x="33223" y="22148"/>
                  </a:moveTo>
                  <a:lnTo>
                    <a:pt x="22148" y="22148"/>
                  </a:lnTo>
                  <a:lnTo>
                    <a:pt x="22148" y="33235"/>
                  </a:lnTo>
                  <a:lnTo>
                    <a:pt x="33223" y="33235"/>
                  </a:lnTo>
                  <a:lnTo>
                    <a:pt x="33223" y="22148"/>
                  </a:lnTo>
                  <a:close/>
                </a:path>
                <a:path w="631825" h="44450">
                  <a:moveTo>
                    <a:pt x="44297" y="11074"/>
                  </a:moveTo>
                  <a:lnTo>
                    <a:pt x="33223" y="11074"/>
                  </a:lnTo>
                  <a:lnTo>
                    <a:pt x="33223" y="22148"/>
                  </a:lnTo>
                  <a:lnTo>
                    <a:pt x="44297" y="22148"/>
                  </a:lnTo>
                  <a:lnTo>
                    <a:pt x="44297" y="11074"/>
                  </a:lnTo>
                  <a:close/>
                </a:path>
                <a:path w="631825" h="44450">
                  <a:moveTo>
                    <a:pt x="99682" y="11074"/>
                  </a:moveTo>
                  <a:lnTo>
                    <a:pt x="88607" y="11074"/>
                  </a:lnTo>
                  <a:lnTo>
                    <a:pt x="77533" y="11074"/>
                  </a:lnTo>
                  <a:lnTo>
                    <a:pt x="77533" y="22148"/>
                  </a:lnTo>
                  <a:lnTo>
                    <a:pt x="66459" y="22148"/>
                  </a:lnTo>
                  <a:lnTo>
                    <a:pt x="66459" y="11074"/>
                  </a:lnTo>
                  <a:lnTo>
                    <a:pt x="55384" y="11074"/>
                  </a:lnTo>
                  <a:lnTo>
                    <a:pt x="44310" y="11074"/>
                  </a:lnTo>
                  <a:lnTo>
                    <a:pt x="44310" y="22148"/>
                  </a:lnTo>
                  <a:lnTo>
                    <a:pt x="55384" y="22148"/>
                  </a:lnTo>
                  <a:lnTo>
                    <a:pt x="55384" y="33235"/>
                  </a:lnTo>
                  <a:lnTo>
                    <a:pt x="66459" y="33235"/>
                  </a:lnTo>
                  <a:lnTo>
                    <a:pt x="77533" y="33235"/>
                  </a:lnTo>
                  <a:lnTo>
                    <a:pt x="88607" y="33235"/>
                  </a:lnTo>
                  <a:lnTo>
                    <a:pt x="88607" y="22148"/>
                  </a:lnTo>
                  <a:lnTo>
                    <a:pt x="99682" y="22148"/>
                  </a:lnTo>
                  <a:lnTo>
                    <a:pt x="99682" y="11074"/>
                  </a:lnTo>
                  <a:close/>
                </a:path>
                <a:path w="631825" h="44450">
                  <a:moveTo>
                    <a:pt x="132918" y="11074"/>
                  </a:moveTo>
                  <a:lnTo>
                    <a:pt x="121843" y="11074"/>
                  </a:lnTo>
                  <a:lnTo>
                    <a:pt x="110769" y="11074"/>
                  </a:lnTo>
                  <a:lnTo>
                    <a:pt x="110769" y="22148"/>
                  </a:lnTo>
                  <a:lnTo>
                    <a:pt x="110769" y="33235"/>
                  </a:lnTo>
                  <a:lnTo>
                    <a:pt x="121843" y="33235"/>
                  </a:lnTo>
                  <a:lnTo>
                    <a:pt x="121843" y="22148"/>
                  </a:lnTo>
                  <a:lnTo>
                    <a:pt x="132918" y="22148"/>
                  </a:lnTo>
                  <a:lnTo>
                    <a:pt x="132918" y="11074"/>
                  </a:lnTo>
                  <a:close/>
                </a:path>
                <a:path w="631825" h="44450">
                  <a:moveTo>
                    <a:pt x="155067" y="11074"/>
                  </a:moveTo>
                  <a:lnTo>
                    <a:pt x="143992" y="11074"/>
                  </a:lnTo>
                  <a:lnTo>
                    <a:pt x="143992" y="22148"/>
                  </a:lnTo>
                  <a:lnTo>
                    <a:pt x="132918" y="22148"/>
                  </a:lnTo>
                  <a:lnTo>
                    <a:pt x="132918" y="33235"/>
                  </a:lnTo>
                  <a:lnTo>
                    <a:pt x="143992" y="33235"/>
                  </a:lnTo>
                  <a:lnTo>
                    <a:pt x="155067" y="33235"/>
                  </a:lnTo>
                  <a:lnTo>
                    <a:pt x="155067" y="22148"/>
                  </a:lnTo>
                  <a:lnTo>
                    <a:pt x="155067" y="11074"/>
                  </a:lnTo>
                  <a:close/>
                </a:path>
                <a:path w="631825" h="44450">
                  <a:moveTo>
                    <a:pt x="177228" y="22148"/>
                  </a:moveTo>
                  <a:lnTo>
                    <a:pt x="166154" y="22148"/>
                  </a:lnTo>
                  <a:lnTo>
                    <a:pt x="166154" y="33235"/>
                  </a:lnTo>
                  <a:lnTo>
                    <a:pt x="177228" y="33235"/>
                  </a:lnTo>
                  <a:lnTo>
                    <a:pt x="177228" y="22148"/>
                  </a:lnTo>
                  <a:close/>
                </a:path>
                <a:path w="631825" h="44450">
                  <a:moveTo>
                    <a:pt x="210451" y="11074"/>
                  </a:moveTo>
                  <a:lnTo>
                    <a:pt x="199377" y="11074"/>
                  </a:lnTo>
                  <a:lnTo>
                    <a:pt x="188302" y="11074"/>
                  </a:lnTo>
                  <a:lnTo>
                    <a:pt x="177228" y="11074"/>
                  </a:lnTo>
                  <a:lnTo>
                    <a:pt x="177228" y="22148"/>
                  </a:lnTo>
                  <a:lnTo>
                    <a:pt x="188302" y="22148"/>
                  </a:lnTo>
                  <a:lnTo>
                    <a:pt x="199377" y="22148"/>
                  </a:lnTo>
                  <a:lnTo>
                    <a:pt x="210451" y="22148"/>
                  </a:lnTo>
                  <a:lnTo>
                    <a:pt x="210451" y="11074"/>
                  </a:lnTo>
                  <a:close/>
                </a:path>
                <a:path w="631825" h="44450">
                  <a:moveTo>
                    <a:pt x="265836" y="11074"/>
                  </a:moveTo>
                  <a:lnTo>
                    <a:pt x="254762" y="11074"/>
                  </a:lnTo>
                  <a:lnTo>
                    <a:pt x="254762" y="0"/>
                  </a:lnTo>
                  <a:lnTo>
                    <a:pt x="243687" y="0"/>
                  </a:lnTo>
                  <a:lnTo>
                    <a:pt x="232613" y="0"/>
                  </a:lnTo>
                  <a:lnTo>
                    <a:pt x="232613" y="11074"/>
                  </a:lnTo>
                  <a:lnTo>
                    <a:pt x="232613" y="22148"/>
                  </a:lnTo>
                  <a:lnTo>
                    <a:pt x="221538" y="22148"/>
                  </a:lnTo>
                  <a:lnTo>
                    <a:pt x="221538" y="33235"/>
                  </a:lnTo>
                  <a:lnTo>
                    <a:pt x="232613" y="33235"/>
                  </a:lnTo>
                  <a:lnTo>
                    <a:pt x="243687" y="33235"/>
                  </a:lnTo>
                  <a:lnTo>
                    <a:pt x="254762" y="33235"/>
                  </a:lnTo>
                  <a:lnTo>
                    <a:pt x="254762" y="22148"/>
                  </a:lnTo>
                  <a:lnTo>
                    <a:pt x="265836" y="22148"/>
                  </a:lnTo>
                  <a:lnTo>
                    <a:pt x="265836" y="11074"/>
                  </a:lnTo>
                  <a:close/>
                </a:path>
                <a:path w="631825" h="44450">
                  <a:moveTo>
                    <a:pt x="276923" y="0"/>
                  </a:moveTo>
                  <a:lnTo>
                    <a:pt x="265849" y="0"/>
                  </a:lnTo>
                  <a:lnTo>
                    <a:pt x="265849" y="11074"/>
                  </a:lnTo>
                  <a:lnTo>
                    <a:pt x="265849" y="22148"/>
                  </a:lnTo>
                  <a:lnTo>
                    <a:pt x="276923" y="22148"/>
                  </a:lnTo>
                  <a:lnTo>
                    <a:pt x="276923" y="11074"/>
                  </a:lnTo>
                  <a:lnTo>
                    <a:pt x="276923" y="0"/>
                  </a:lnTo>
                  <a:close/>
                </a:path>
                <a:path w="631825" h="44450">
                  <a:moveTo>
                    <a:pt x="287997" y="22148"/>
                  </a:moveTo>
                  <a:lnTo>
                    <a:pt x="276923" y="22148"/>
                  </a:lnTo>
                  <a:lnTo>
                    <a:pt x="276923" y="33235"/>
                  </a:lnTo>
                  <a:lnTo>
                    <a:pt x="287997" y="33235"/>
                  </a:lnTo>
                  <a:lnTo>
                    <a:pt x="287997" y="22148"/>
                  </a:lnTo>
                  <a:close/>
                </a:path>
                <a:path w="631825" h="44450">
                  <a:moveTo>
                    <a:pt x="310146" y="22148"/>
                  </a:moveTo>
                  <a:lnTo>
                    <a:pt x="299072" y="22148"/>
                  </a:lnTo>
                  <a:lnTo>
                    <a:pt x="299072" y="33235"/>
                  </a:lnTo>
                  <a:lnTo>
                    <a:pt x="310146" y="33235"/>
                  </a:lnTo>
                  <a:lnTo>
                    <a:pt x="310146" y="22148"/>
                  </a:lnTo>
                  <a:close/>
                </a:path>
                <a:path w="631825" h="44450">
                  <a:moveTo>
                    <a:pt x="321221" y="0"/>
                  </a:moveTo>
                  <a:lnTo>
                    <a:pt x="310146" y="0"/>
                  </a:lnTo>
                  <a:lnTo>
                    <a:pt x="299072" y="0"/>
                  </a:lnTo>
                  <a:lnTo>
                    <a:pt x="299072" y="11074"/>
                  </a:lnTo>
                  <a:lnTo>
                    <a:pt x="310146" y="11074"/>
                  </a:lnTo>
                  <a:lnTo>
                    <a:pt x="321221" y="11074"/>
                  </a:lnTo>
                  <a:lnTo>
                    <a:pt x="321221" y="0"/>
                  </a:lnTo>
                  <a:close/>
                </a:path>
                <a:path w="631825" h="44450">
                  <a:moveTo>
                    <a:pt x="343382" y="0"/>
                  </a:moveTo>
                  <a:lnTo>
                    <a:pt x="332308" y="0"/>
                  </a:lnTo>
                  <a:lnTo>
                    <a:pt x="321233" y="0"/>
                  </a:lnTo>
                  <a:lnTo>
                    <a:pt x="321233" y="11074"/>
                  </a:lnTo>
                  <a:lnTo>
                    <a:pt x="332308" y="11074"/>
                  </a:lnTo>
                  <a:lnTo>
                    <a:pt x="343382" y="11074"/>
                  </a:lnTo>
                  <a:lnTo>
                    <a:pt x="343382" y="0"/>
                  </a:lnTo>
                  <a:close/>
                </a:path>
                <a:path w="631825" h="44450">
                  <a:moveTo>
                    <a:pt x="354457" y="11074"/>
                  </a:moveTo>
                  <a:lnTo>
                    <a:pt x="343382" y="11074"/>
                  </a:lnTo>
                  <a:lnTo>
                    <a:pt x="343382" y="22148"/>
                  </a:lnTo>
                  <a:lnTo>
                    <a:pt x="332308" y="22148"/>
                  </a:lnTo>
                  <a:lnTo>
                    <a:pt x="332308" y="33235"/>
                  </a:lnTo>
                  <a:lnTo>
                    <a:pt x="343382" y="33235"/>
                  </a:lnTo>
                  <a:lnTo>
                    <a:pt x="354457" y="33235"/>
                  </a:lnTo>
                  <a:lnTo>
                    <a:pt x="354457" y="22148"/>
                  </a:lnTo>
                  <a:lnTo>
                    <a:pt x="354457" y="11074"/>
                  </a:lnTo>
                  <a:close/>
                </a:path>
                <a:path w="631825" h="44450">
                  <a:moveTo>
                    <a:pt x="387692" y="22148"/>
                  </a:moveTo>
                  <a:lnTo>
                    <a:pt x="376618" y="22148"/>
                  </a:lnTo>
                  <a:lnTo>
                    <a:pt x="376618" y="33235"/>
                  </a:lnTo>
                  <a:lnTo>
                    <a:pt x="387692" y="33235"/>
                  </a:lnTo>
                  <a:lnTo>
                    <a:pt x="387692" y="22148"/>
                  </a:lnTo>
                  <a:close/>
                </a:path>
                <a:path w="631825" h="44450">
                  <a:moveTo>
                    <a:pt x="398767" y="0"/>
                  </a:moveTo>
                  <a:lnTo>
                    <a:pt x="387692" y="0"/>
                  </a:lnTo>
                  <a:lnTo>
                    <a:pt x="387692" y="11074"/>
                  </a:lnTo>
                  <a:lnTo>
                    <a:pt x="387692" y="22148"/>
                  </a:lnTo>
                  <a:lnTo>
                    <a:pt x="398767" y="22148"/>
                  </a:lnTo>
                  <a:lnTo>
                    <a:pt x="398767" y="11074"/>
                  </a:lnTo>
                  <a:lnTo>
                    <a:pt x="398767" y="0"/>
                  </a:lnTo>
                  <a:close/>
                </a:path>
                <a:path w="631825" h="44450">
                  <a:moveTo>
                    <a:pt x="420916" y="11074"/>
                  </a:moveTo>
                  <a:lnTo>
                    <a:pt x="409841" y="11074"/>
                  </a:lnTo>
                  <a:lnTo>
                    <a:pt x="409841" y="22148"/>
                  </a:lnTo>
                  <a:lnTo>
                    <a:pt x="420916" y="22148"/>
                  </a:lnTo>
                  <a:lnTo>
                    <a:pt x="420916" y="11074"/>
                  </a:lnTo>
                  <a:close/>
                </a:path>
                <a:path w="631825" h="44450">
                  <a:moveTo>
                    <a:pt x="431990" y="0"/>
                  </a:moveTo>
                  <a:lnTo>
                    <a:pt x="420916" y="0"/>
                  </a:lnTo>
                  <a:lnTo>
                    <a:pt x="420916" y="11074"/>
                  </a:lnTo>
                  <a:lnTo>
                    <a:pt x="431990" y="11074"/>
                  </a:lnTo>
                  <a:lnTo>
                    <a:pt x="431990" y="0"/>
                  </a:lnTo>
                  <a:close/>
                </a:path>
                <a:path w="631825" h="44450">
                  <a:moveTo>
                    <a:pt x="454152" y="22148"/>
                  </a:moveTo>
                  <a:lnTo>
                    <a:pt x="443077" y="22148"/>
                  </a:lnTo>
                  <a:lnTo>
                    <a:pt x="432003" y="22148"/>
                  </a:lnTo>
                  <a:lnTo>
                    <a:pt x="432003" y="33235"/>
                  </a:lnTo>
                  <a:lnTo>
                    <a:pt x="443077" y="33235"/>
                  </a:lnTo>
                  <a:lnTo>
                    <a:pt x="454152" y="33235"/>
                  </a:lnTo>
                  <a:lnTo>
                    <a:pt x="454152" y="22148"/>
                  </a:lnTo>
                  <a:close/>
                </a:path>
                <a:path w="631825" h="44450">
                  <a:moveTo>
                    <a:pt x="487375" y="22148"/>
                  </a:moveTo>
                  <a:lnTo>
                    <a:pt x="476300" y="22148"/>
                  </a:lnTo>
                  <a:lnTo>
                    <a:pt x="476300" y="11074"/>
                  </a:lnTo>
                  <a:lnTo>
                    <a:pt x="465226" y="11074"/>
                  </a:lnTo>
                  <a:lnTo>
                    <a:pt x="465226" y="0"/>
                  </a:lnTo>
                  <a:lnTo>
                    <a:pt x="454152" y="0"/>
                  </a:lnTo>
                  <a:lnTo>
                    <a:pt x="443077" y="0"/>
                  </a:lnTo>
                  <a:lnTo>
                    <a:pt x="443077" y="11074"/>
                  </a:lnTo>
                  <a:lnTo>
                    <a:pt x="454152" y="11074"/>
                  </a:lnTo>
                  <a:lnTo>
                    <a:pt x="454152" y="22148"/>
                  </a:lnTo>
                  <a:lnTo>
                    <a:pt x="465226" y="22148"/>
                  </a:lnTo>
                  <a:lnTo>
                    <a:pt x="465226" y="33235"/>
                  </a:lnTo>
                  <a:lnTo>
                    <a:pt x="476300" y="33235"/>
                  </a:lnTo>
                  <a:lnTo>
                    <a:pt x="487375" y="33235"/>
                  </a:lnTo>
                  <a:lnTo>
                    <a:pt x="487375" y="22148"/>
                  </a:lnTo>
                  <a:close/>
                </a:path>
                <a:path w="631825" h="44450">
                  <a:moveTo>
                    <a:pt x="509536" y="11074"/>
                  </a:moveTo>
                  <a:lnTo>
                    <a:pt x="498462" y="11074"/>
                  </a:lnTo>
                  <a:lnTo>
                    <a:pt x="487387" y="11074"/>
                  </a:lnTo>
                  <a:lnTo>
                    <a:pt x="487387" y="22148"/>
                  </a:lnTo>
                  <a:lnTo>
                    <a:pt x="487387" y="33235"/>
                  </a:lnTo>
                  <a:lnTo>
                    <a:pt x="498462" y="33235"/>
                  </a:lnTo>
                  <a:lnTo>
                    <a:pt x="498462" y="22148"/>
                  </a:lnTo>
                  <a:lnTo>
                    <a:pt x="509536" y="22148"/>
                  </a:lnTo>
                  <a:lnTo>
                    <a:pt x="509536" y="11074"/>
                  </a:lnTo>
                  <a:close/>
                </a:path>
                <a:path w="631825" h="44450">
                  <a:moveTo>
                    <a:pt x="520611" y="22148"/>
                  </a:moveTo>
                  <a:lnTo>
                    <a:pt x="509536" y="22148"/>
                  </a:lnTo>
                  <a:lnTo>
                    <a:pt x="509536" y="33235"/>
                  </a:lnTo>
                  <a:lnTo>
                    <a:pt x="520611" y="33235"/>
                  </a:lnTo>
                  <a:lnTo>
                    <a:pt x="520611" y="22148"/>
                  </a:lnTo>
                  <a:close/>
                </a:path>
                <a:path w="631825" h="44450">
                  <a:moveTo>
                    <a:pt x="531685" y="11074"/>
                  </a:moveTo>
                  <a:lnTo>
                    <a:pt x="520611" y="11074"/>
                  </a:lnTo>
                  <a:lnTo>
                    <a:pt x="520611" y="22148"/>
                  </a:lnTo>
                  <a:lnTo>
                    <a:pt x="531685" y="22148"/>
                  </a:lnTo>
                  <a:lnTo>
                    <a:pt x="531685" y="11074"/>
                  </a:lnTo>
                  <a:close/>
                </a:path>
                <a:path w="631825" h="44450">
                  <a:moveTo>
                    <a:pt x="542759" y="22148"/>
                  </a:moveTo>
                  <a:lnTo>
                    <a:pt x="531685" y="22148"/>
                  </a:lnTo>
                  <a:lnTo>
                    <a:pt x="531685" y="33235"/>
                  </a:lnTo>
                  <a:lnTo>
                    <a:pt x="542759" y="33235"/>
                  </a:lnTo>
                  <a:lnTo>
                    <a:pt x="542759" y="22148"/>
                  </a:lnTo>
                  <a:close/>
                </a:path>
                <a:path w="631825" h="44450">
                  <a:moveTo>
                    <a:pt x="542759" y="0"/>
                  </a:moveTo>
                  <a:lnTo>
                    <a:pt x="531685" y="0"/>
                  </a:lnTo>
                  <a:lnTo>
                    <a:pt x="531685" y="11074"/>
                  </a:lnTo>
                  <a:lnTo>
                    <a:pt x="542759" y="11074"/>
                  </a:lnTo>
                  <a:lnTo>
                    <a:pt x="542759" y="0"/>
                  </a:lnTo>
                  <a:close/>
                </a:path>
                <a:path w="631825" h="44450">
                  <a:moveTo>
                    <a:pt x="564908" y="22148"/>
                  </a:moveTo>
                  <a:lnTo>
                    <a:pt x="553847" y="22148"/>
                  </a:lnTo>
                  <a:lnTo>
                    <a:pt x="553847" y="11074"/>
                  </a:lnTo>
                  <a:lnTo>
                    <a:pt x="542772" y="11074"/>
                  </a:lnTo>
                  <a:lnTo>
                    <a:pt x="542772" y="22148"/>
                  </a:lnTo>
                  <a:lnTo>
                    <a:pt x="542772" y="33235"/>
                  </a:lnTo>
                  <a:lnTo>
                    <a:pt x="553847" y="33235"/>
                  </a:lnTo>
                  <a:lnTo>
                    <a:pt x="564908" y="33235"/>
                  </a:lnTo>
                  <a:lnTo>
                    <a:pt x="564908" y="22148"/>
                  </a:lnTo>
                  <a:close/>
                </a:path>
                <a:path w="631825" h="44450">
                  <a:moveTo>
                    <a:pt x="564908" y="0"/>
                  </a:moveTo>
                  <a:lnTo>
                    <a:pt x="553847" y="0"/>
                  </a:lnTo>
                  <a:lnTo>
                    <a:pt x="553847" y="11074"/>
                  </a:lnTo>
                  <a:lnTo>
                    <a:pt x="564908" y="11074"/>
                  </a:lnTo>
                  <a:lnTo>
                    <a:pt x="564908" y="0"/>
                  </a:lnTo>
                  <a:close/>
                </a:path>
                <a:path w="631825" h="44450">
                  <a:moveTo>
                    <a:pt x="575995" y="0"/>
                  </a:moveTo>
                  <a:lnTo>
                    <a:pt x="564921" y="0"/>
                  </a:lnTo>
                  <a:lnTo>
                    <a:pt x="564921" y="11074"/>
                  </a:lnTo>
                  <a:lnTo>
                    <a:pt x="575995" y="11074"/>
                  </a:lnTo>
                  <a:lnTo>
                    <a:pt x="575995" y="0"/>
                  </a:lnTo>
                  <a:close/>
                </a:path>
                <a:path w="631825" h="44450">
                  <a:moveTo>
                    <a:pt x="598131" y="22148"/>
                  </a:moveTo>
                  <a:lnTo>
                    <a:pt x="587057" y="22148"/>
                  </a:lnTo>
                  <a:lnTo>
                    <a:pt x="587057" y="33235"/>
                  </a:lnTo>
                  <a:lnTo>
                    <a:pt x="598131" y="33235"/>
                  </a:lnTo>
                  <a:lnTo>
                    <a:pt x="598131" y="22148"/>
                  </a:lnTo>
                  <a:close/>
                </a:path>
                <a:path w="631825" h="44450">
                  <a:moveTo>
                    <a:pt x="598131" y="0"/>
                  </a:moveTo>
                  <a:lnTo>
                    <a:pt x="587057" y="0"/>
                  </a:lnTo>
                  <a:lnTo>
                    <a:pt x="587057" y="11074"/>
                  </a:lnTo>
                  <a:lnTo>
                    <a:pt x="598131" y="11074"/>
                  </a:lnTo>
                  <a:lnTo>
                    <a:pt x="598131" y="0"/>
                  </a:lnTo>
                  <a:close/>
                </a:path>
                <a:path w="631825" h="44450">
                  <a:moveTo>
                    <a:pt x="609219" y="0"/>
                  </a:moveTo>
                  <a:lnTo>
                    <a:pt x="598157" y="0"/>
                  </a:lnTo>
                  <a:lnTo>
                    <a:pt x="598157" y="11074"/>
                  </a:lnTo>
                  <a:lnTo>
                    <a:pt x="609219" y="11074"/>
                  </a:lnTo>
                  <a:lnTo>
                    <a:pt x="609219" y="0"/>
                  </a:lnTo>
                  <a:close/>
                </a:path>
                <a:path w="631825" h="44450">
                  <a:moveTo>
                    <a:pt x="620293" y="11074"/>
                  </a:moveTo>
                  <a:lnTo>
                    <a:pt x="609219" y="11074"/>
                  </a:lnTo>
                  <a:lnTo>
                    <a:pt x="609219" y="22148"/>
                  </a:lnTo>
                  <a:lnTo>
                    <a:pt x="620293" y="22148"/>
                  </a:lnTo>
                  <a:lnTo>
                    <a:pt x="620293" y="11074"/>
                  </a:lnTo>
                  <a:close/>
                </a:path>
                <a:path w="631825" h="44450">
                  <a:moveTo>
                    <a:pt x="631380" y="11074"/>
                  </a:moveTo>
                  <a:lnTo>
                    <a:pt x="620306" y="11074"/>
                  </a:lnTo>
                  <a:lnTo>
                    <a:pt x="620306" y="22148"/>
                  </a:lnTo>
                  <a:lnTo>
                    <a:pt x="620306" y="33235"/>
                  </a:lnTo>
                  <a:lnTo>
                    <a:pt x="631380" y="33235"/>
                  </a:lnTo>
                  <a:lnTo>
                    <a:pt x="631380" y="22148"/>
                  </a:lnTo>
                  <a:lnTo>
                    <a:pt x="631380" y="1107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5955525" y="4557648"/>
              <a:ext cx="631825" cy="22225"/>
            </a:xfrm>
            <a:custGeom>
              <a:avLst/>
              <a:gdLst/>
              <a:ahLst/>
              <a:cxnLst/>
              <a:rect l="l" t="t" r="r" b="b"/>
              <a:pathLst>
                <a:path w="631825" h="22225">
                  <a:moveTo>
                    <a:pt x="44297" y="0"/>
                  </a:moveTo>
                  <a:lnTo>
                    <a:pt x="33223" y="0"/>
                  </a:lnTo>
                  <a:lnTo>
                    <a:pt x="22148" y="0"/>
                  </a:lnTo>
                  <a:lnTo>
                    <a:pt x="11074" y="0"/>
                  </a:lnTo>
                  <a:lnTo>
                    <a:pt x="0" y="0"/>
                  </a:lnTo>
                  <a:lnTo>
                    <a:pt x="0" y="11087"/>
                  </a:lnTo>
                  <a:lnTo>
                    <a:pt x="11074" y="11087"/>
                  </a:lnTo>
                  <a:lnTo>
                    <a:pt x="22148" y="11087"/>
                  </a:lnTo>
                  <a:lnTo>
                    <a:pt x="33223" y="11087"/>
                  </a:lnTo>
                  <a:lnTo>
                    <a:pt x="44297" y="11087"/>
                  </a:lnTo>
                  <a:lnTo>
                    <a:pt x="44297" y="0"/>
                  </a:lnTo>
                  <a:close/>
                </a:path>
                <a:path w="631825" h="22225">
                  <a:moveTo>
                    <a:pt x="55384" y="0"/>
                  </a:moveTo>
                  <a:lnTo>
                    <a:pt x="44310" y="0"/>
                  </a:lnTo>
                  <a:lnTo>
                    <a:pt x="44310" y="11087"/>
                  </a:lnTo>
                  <a:lnTo>
                    <a:pt x="55384" y="11087"/>
                  </a:lnTo>
                  <a:lnTo>
                    <a:pt x="55384" y="0"/>
                  </a:lnTo>
                  <a:close/>
                </a:path>
                <a:path w="631825" h="22225">
                  <a:moveTo>
                    <a:pt x="99682" y="0"/>
                  </a:moveTo>
                  <a:lnTo>
                    <a:pt x="88607" y="0"/>
                  </a:lnTo>
                  <a:lnTo>
                    <a:pt x="88607" y="11074"/>
                  </a:lnTo>
                  <a:lnTo>
                    <a:pt x="77533" y="11074"/>
                  </a:lnTo>
                  <a:lnTo>
                    <a:pt x="66459" y="11074"/>
                  </a:lnTo>
                  <a:lnTo>
                    <a:pt x="66459" y="22148"/>
                  </a:lnTo>
                  <a:lnTo>
                    <a:pt x="77533" y="22148"/>
                  </a:lnTo>
                  <a:lnTo>
                    <a:pt x="88607" y="22148"/>
                  </a:lnTo>
                  <a:lnTo>
                    <a:pt x="99682" y="22148"/>
                  </a:lnTo>
                  <a:lnTo>
                    <a:pt x="99682" y="11087"/>
                  </a:lnTo>
                  <a:lnTo>
                    <a:pt x="99682" y="0"/>
                  </a:lnTo>
                  <a:close/>
                </a:path>
                <a:path w="631825" h="22225">
                  <a:moveTo>
                    <a:pt x="155067" y="11074"/>
                  </a:moveTo>
                  <a:lnTo>
                    <a:pt x="143992" y="11074"/>
                  </a:lnTo>
                  <a:lnTo>
                    <a:pt x="132918" y="11074"/>
                  </a:lnTo>
                  <a:lnTo>
                    <a:pt x="132918" y="0"/>
                  </a:lnTo>
                  <a:lnTo>
                    <a:pt x="121843" y="0"/>
                  </a:lnTo>
                  <a:lnTo>
                    <a:pt x="110769" y="0"/>
                  </a:lnTo>
                  <a:lnTo>
                    <a:pt x="99695" y="0"/>
                  </a:lnTo>
                  <a:lnTo>
                    <a:pt x="99695" y="11074"/>
                  </a:lnTo>
                  <a:lnTo>
                    <a:pt x="99695" y="22148"/>
                  </a:lnTo>
                  <a:lnTo>
                    <a:pt x="110769" y="22148"/>
                  </a:lnTo>
                  <a:lnTo>
                    <a:pt x="110769" y="11087"/>
                  </a:lnTo>
                  <a:lnTo>
                    <a:pt x="121843" y="11087"/>
                  </a:lnTo>
                  <a:lnTo>
                    <a:pt x="121843" y="22148"/>
                  </a:lnTo>
                  <a:lnTo>
                    <a:pt x="132918" y="22148"/>
                  </a:lnTo>
                  <a:lnTo>
                    <a:pt x="143992" y="22148"/>
                  </a:lnTo>
                  <a:lnTo>
                    <a:pt x="155067" y="22148"/>
                  </a:lnTo>
                  <a:lnTo>
                    <a:pt x="155067" y="11074"/>
                  </a:lnTo>
                  <a:close/>
                </a:path>
                <a:path w="631825" h="22225">
                  <a:moveTo>
                    <a:pt x="166154" y="11074"/>
                  </a:moveTo>
                  <a:lnTo>
                    <a:pt x="155079" y="11074"/>
                  </a:lnTo>
                  <a:lnTo>
                    <a:pt x="155079" y="22148"/>
                  </a:lnTo>
                  <a:lnTo>
                    <a:pt x="166154" y="22148"/>
                  </a:lnTo>
                  <a:lnTo>
                    <a:pt x="166154" y="11074"/>
                  </a:lnTo>
                  <a:close/>
                </a:path>
                <a:path w="631825" h="22225">
                  <a:moveTo>
                    <a:pt x="199377" y="11074"/>
                  </a:moveTo>
                  <a:lnTo>
                    <a:pt x="188302" y="11074"/>
                  </a:lnTo>
                  <a:lnTo>
                    <a:pt x="177228" y="11074"/>
                  </a:lnTo>
                  <a:lnTo>
                    <a:pt x="177228" y="22148"/>
                  </a:lnTo>
                  <a:lnTo>
                    <a:pt x="188302" y="22148"/>
                  </a:lnTo>
                  <a:lnTo>
                    <a:pt x="199377" y="22148"/>
                  </a:lnTo>
                  <a:lnTo>
                    <a:pt x="199377" y="11074"/>
                  </a:lnTo>
                  <a:close/>
                </a:path>
                <a:path w="631825" h="22225">
                  <a:moveTo>
                    <a:pt x="232613" y="0"/>
                  </a:moveTo>
                  <a:lnTo>
                    <a:pt x="221538" y="0"/>
                  </a:lnTo>
                  <a:lnTo>
                    <a:pt x="221538" y="11074"/>
                  </a:lnTo>
                  <a:lnTo>
                    <a:pt x="221538" y="22148"/>
                  </a:lnTo>
                  <a:lnTo>
                    <a:pt x="232613" y="22148"/>
                  </a:lnTo>
                  <a:lnTo>
                    <a:pt x="232613" y="11087"/>
                  </a:lnTo>
                  <a:lnTo>
                    <a:pt x="232613" y="0"/>
                  </a:lnTo>
                  <a:close/>
                </a:path>
                <a:path w="631825" h="22225">
                  <a:moveTo>
                    <a:pt x="254762" y="0"/>
                  </a:moveTo>
                  <a:lnTo>
                    <a:pt x="243687" y="0"/>
                  </a:lnTo>
                  <a:lnTo>
                    <a:pt x="243687" y="11087"/>
                  </a:lnTo>
                  <a:lnTo>
                    <a:pt x="254762" y="11087"/>
                  </a:lnTo>
                  <a:lnTo>
                    <a:pt x="254762" y="0"/>
                  </a:lnTo>
                  <a:close/>
                </a:path>
                <a:path w="631825" h="22225">
                  <a:moveTo>
                    <a:pt x="321221" y="11074"/>
                  </a:moveTo>
                  <a:lnTo>
                    <a:pt x="310146" y="11074"/>
                  </a:lnTo>
                  <a:lnTo>
                    <a:pt x="310146" y="0"/>
                  </a:lnTo>
                  <a:lnTo>
                    <a:pt x="299072" y="0"/>
                  </a:lnTo>
                  <a:lnTo>
                    <a:pt x="299072" y="11074"/>
                  </a:lnTo>
                  <a:lnTo>
                    <a:pt x="287997" y="11074"/>
                  </a:lnTo>
                  <a:lnTo>
                    <a:pt x="276923" y="11074"/>
                  </a:lnTo>
                  <a:lnTo>
                    <a:pt x="276923" y="22148"/>
                  </a:lnTo>
                  <a:lnTo>
                    <a:pt x="287997" y="22148"/>
                  </a:lnTo>
                  <a:lnTo>
                    <a:pt x="299072" y="22148"/>
                  </a:lnTo>
                  <a:lnTo>
                    <a:pt x="310146" y="22148"/>
                  </a:lnTo>
                  <a:lnTo>
                    <a:pt x="321221" y="22148"/>
                  </a:lnTo>
                  <a:lnTo>
                    <a:pt x="321221" y="11074"/>
                  </a:lnTo>
                  <a:close/>
                </a:path>
                <a:path w="631825" h="22225">
                  <a:moveTo>
                    <a:pt x="365531" y="0"/>
                  </a:moveTo>
                  <a:lnTo>
                    <a:pt x="354457" y="0"/>
                  </a:lnTo>
                  <a:lnTo>
                    <a:pt x="343382" y="0"/>
                  </a:lnTo>
                  <a:lnTo>
                    <a:pt x="343382" y="11074"/>
                  </a:lnTo>
                  <a:lnTo>
                    <a:pt x="332308" y="11074"/>
                  </a:lnTo>
                  <a:lnTo>
                    <a:pt x="321233" y="11074"/>
                  </a:lnTo>
                  <a:lnTo>
                    <a:pt x="321233" y="22148"/>
                  </a:lnTo>
                  <a:lnTo>
                    <a:pt x="332308" y="22148"/>
                  </a:lnTo>
                  <a:lnTo>
                    <a:pt x="343382" y="22148"/>
                  </a:lnTo>
                  <a:lnTo>
                    <a:pt x="343382" y="11087"/>
                  </a:lnTo>
                  <a:lnTo>
                    <a:pt x="354457" y="11087"/>
                  </a:lnTo>
                  <a:lnTo>
                    <a:pt x="365531" y="11087"/>
                  </a:lnTo>
                  <a:lnTo>
                    <a:pt x="365531" y="0"/>
                  </a:lnTo>
                  <a:close/>
                </a:path>
                <a:path w="631825" h="22225">
                  <a:moveTo>
                    <a:pt x="387692" y="0"/>
                  </a:moveTo>
                  <a:lnTo>
                    <a:pt x="376618" y="0"/>
                  </a:lnTo>
                  <a:lnTo>
                    <a:pt x="376618" y="11087"/>
                  </a:lnTo>
                  <a:lnTo>
                    <a:pt x="387692" y="11087"/>
                  </a:lnTo>
                  <a:lnTo>
                    <a:pt x="387692" y="0"/>
                  </a:lnTo>
                  <a:close/>
                </a:path>
                <a:path w="631825" h="22225">
                  <a:moveTo>
                    <a:pt x="431990" y="0"/>
                  </a:moveTo>
                  <a:lnTo>
                    <a:pt x="420916" y="0"/>
                  </a:lnTo>
                  <a:lnTo>
                    <a:pt x="420916" y="11074"/>
                  </a:lnTo>
                  <a:lnTo>
                    <a:pt x="409841" y="11074"/>
                  </a:lnTo>
                  <a:lnTo>
                    <a:pt x="409841" y="0"/>
                  </a:lnTo>
                  <a:lnTo>
                    <a:pt x="398767" y="0"/>
                  </a:lnTo>
                  <a:lnTo>
                    <a:pt x="398767" y="11074"/>
                  </a:lnTo>
                  <a:lnTo>
                    <a:pt x="398767" y="22148"/>
                  </a:lnTo>
                  <a:lnTo>
                    <a:pt x="409841" y="22148"/>
                  </a:lnTo>
                  <a:lnTo>
                    <a:pt x="420916" y="22148"/>
                  </a:lnTo>
                  <a:lnTo>
                    <a:pt x="420916" y="11087"/>
                  </a:lnTo>
                  <a:lnTo>
                    <a:pt x="431990" y="11087"/>
                  </a:lnTo>
                  <a:lnTo>
                    <a:pt x="431990" y="0"/>
                  </a:lnTo>
                  <a:close/>
                </a:path>
                <a:path w="631825" h="22225">
                  <a:moveTo>
                    <a:pt x="487375" y="11074"/>
                  </a:moveTo>
                  <a:lnTo>
                    <a:pt x="476300" y="11074"/>
                  </a:lnTo>
                  <a:lnTo>
                    <a:pt x="476300" y="22148"/>
                  </a:lnTo>
                  <a:lnTo>
                    <a:pt x="487375" y="22148"/>
                  </a:lnTo>
                  <a:lnTo>
                    <a:pt x="487375" y="11074"/>
                  </a:lnTo>
                  <a:close/>
                </a:path>
                <a:path w="631825" h="22225">
                  <a:moveTo>
                    <a:pt x="542759" y="0"/>
                  </a:moveTo>
                  <a:lnTo>
                    <a:pt x="542759" y="0"/>
                  </a:lnTo>
                  <a:lnTo>
                    <a:pt x="487387" y="0"/>
                  </a:lnTo>
                  <a:lnTo>
                    <a:pt x="487387" y="11087"/>
                  </a:lnTo>
                  <a:lnTo>
                    <a:pt x="498462" y="11087"/>
                  </a:lnTo>
                  <a:lnTo>
                    <a:pt x="509536" y="11087"/>
                  </a:lnTo>
                  <a:lnTo>
                    <a:pt x="520611" y="11087"/>
                  </a:lnTo>
                  <a:lnTo>
                    <a:pt x="531685" y="11087"/>
                  </a:lnTo>
                  <a:lnTo>
                    <a:pt x="531685" y="22148"/>
                  </a:lnTo>
                  <a:lnTo>
                    <a:pt x="542759" y="22148"/>
                  </a:lnTo>
                  <a:lnTo>
                    <a:pt x="542759" y="11087"/>
                  </a:lnTo>
                  <a:lnTo>
                    <a:pt x="542759" y="0"/>
                  </a:lnTo>
                  <a:close/>
                </a:path>
                <a:path w="631825" h="22225">
                  <a:moveTo>
                    <a:pt x="564908" y="0"/>
                  </a:moveTo>
                  <a:lnTo>
                    <a:pt x="553847" y="0"/>
                  </a:lnTo>
                  <a:lnTo>
                    <a:pt x="542772" y="0"/>
                  </a:lnTo>
                  <a:lnTo>
                    <a:pt x="542772" y="11074"/>
                  </a:lnTo>
                  <a:lnTo>
                    <a:pt x="542772" y="22148"/>
                  </a:lnTo>
                  <a:lnTo>
                    <a:pt x="553847" y="22148"/>
                  </a:lnTo>
                  <a:lnTo>
                    <a:pt x="564908" y="22148"/>
                  </a:lnTo>
                  <a:lnTo>
                    <a:pt x="564908" y="11087"/>
                  </a:lnTo>
                  <a:lnTo>
                    <a:pt x="564908" y="0"/>
                  </a:lnTo>
                  <a:close/>
                </a:path>
                <a:path w="631825" h="22225">
                  <a:moveTo>
                    <a:pt x="598131" y="0"/>
                  </a:moveTo>
                  <a:lnTo>
                    <a:pt x="587057" y="0"/>
                  </a:lnTo>
                  <a:lnTo>
                    <a:pt x="575995" y="0"/>
                  </a:lnTo>
                  <a:lnTo>
                    <a:pt x="564921" y="0"/>
                  </a:lnTo>
                  <a:lnTo>
                    <a:pt x="564921" y="11074"/>
                  </a:lnTo>
                  <a:lnTo>
                    <a:pt x="564921" y="22148"/>
                  </a:lnTo>
                  <a:lnTo>
                    <a:pt x="575995" y="22148"/>
                  </a:lnTo>
                  <a:lnTo>
                    <a:pt x="587057" y="22148"/>
                  </a:lnTo>
                  <a:lnTo>
                    <a:pt x="587057" y="11087"/>
                  </a:lnTo>
                  <a:lnTo>
                    <a:pt x="598131" y="11087"/>
                  </a:lnTo>
                  <a:lnTo>
                    <a:pt x="598131" y="0"/>
                  </a:lnTo>
                  <a:close/>
                </a:path>
                <a:path w="631825" h="22225">
                  <a:moveTo>
                    <a:pt x="620293" y="11074"/>
                  </a:moveTo>
                  <a:lnTo>
                    <a:pt x="609219" y="11074"/>
                  </a:lnTo>
                  <a:lnTo>
                    <a:pt x="609219" y="22148"/>
                  </a:lnTo>
                  <a:lnTo>
                    <a:pt x="620293" y="22148"/>
                  </a:lnTo>
                  <a:lnTo>
                    <a:pt x="620293" y="11074"/>
                  </a:lnTo>
                  <a:close/>
                </a:path>
                <a:path w="631825" h="22225">
                  <a:moveTo>
                    <a:pt x="631380" y="0"/>
                  </a:moveTo>
                  <a:lnTo>
                    <a:pt x="620306" y="0"/>
                  </a:lnTo>
                  <a:lnTo>
                    <a:pt x="620306" y="11074"/>
                  </a:lnTo>
                  <a:lnTo>
                    <a:pt x="620306" y="22148"/>
                  </a:lnTo>
                  <a:lnTo>
                    <a:pt x="631380" y="22148"/>
                  </a:lnTo>
                  <a:lnTo>
                    <a:pt x="631380" y="11087"/>
                  </a:lnTo>
                  <a:lnTo>
                    <a:pt x="6313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6044133" y="4585334"/>
              <a:ext cx="166370" cy="0"/>
            </a:xfrm>
            <a:custGeom>
              <a:avLst/>
              <a:gdLst/>
              <a:ahLst/>
              <a:cxnLst/>
              <a:rect l="l" t="t" r="r" b="b"/>
              <a:pathLst>
                <a:path w="166370">
                  <a:moveTo>
                    <a:pt x="0" y="0"/>
                  </a:moveTo>
                  <a:lnTo>
                    <a:pt x="166154" y="0"/>
                  </a:lnTo>
                </a:path>
              </a:pathLst>
            </a:custGeom>
            <a:ln w="11074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5955525" y="4579797"/>
              <a:ext cx="631825" cy="44450"/>
            </a:xfrm>
            <a:custGeom>
              <a:avLst/>
              <a:gdLst/>
              <a:ahLst/>
              <a:cxnLst/>
              <a:rect l="l" t="t" r="r" b="b"/>
              <a:pathLst>
                <a:path w="631825" h="44450">
                  <a:moveTo>
                    <a:pt x="44297" y="33235"/>
                  </a:moveTo>
                  <a:lnTo>
                    <a:pt x="33223" y="33235"/>
                  </a:lnTo>
                  <a:lnTo>
                    <a:pt x="22148" y="33235"/>
                  </a:lnTo>
                  <a:lnTo>
                    <a:pt x="22148" y="44310"/>
                  </a:lnTo>
                  <a:lnTo>
                    <a:pt x="33223" y="44310"/>
                  </a:lnTo>
                  <a:lnTo>
                    <a:pt x="44297" y="44310"/>
                  </a:lnTo>
                  <a:lnTo>
                    <a:pt x="44297" y="33235"/>
                  </a:lnTo>
                  <a:close/>
                </a:path>
                <a:path w="631825" h="44450">
                  <a:moveTo>
                    <a:pt x="44297" y="11074"/>
                  </a:moveTo>
                  <a:lnTo>
                    <a:pt x="33223" y="11074"/>
                  </a:lnTo>
                  <a:lnTo>
                    <a:pt x="22148" y="11074"/>
                  </a:lnTo>
                  <a:lnTo>
                    <a:pt x="11074" y="11074"/>
                  </a:lnTo>
                  <a:lnTo>
                    <a:pt x="0" y="11074"/>
                  </a:lnTo>
                  <a:lnTo>
                    <a:pt x="0" y="22148"/>
                  </a:lnTo>
                  <a:lnTo>
                    <a:pt x="0" y="33235"/>
                  </a:lnTo>
                  <a:lnTo>
                    <a:pt x="0" y="44310"/>
                  </a:lnTo>
                  <a:lnTo>
                    <a:pt x="11074" y="44310"/>
                  </a:lnTo>
                  <a:lnTo>
                    <a:pt x="11074" y="33235"/>
                  </a:lnTo>
                  <a:lnTo>
                    <a:pt x="11074" y="22148"/>
                  </a:lnTo>
                  <a:lnTo>
                    <a:pt x="22148" y="22148"/>
                  </a:lnTo>
                  <a:lnTo>
                    <a:pt x="33223" y="22148"/>
                  </a:lnTo>
                  <a:lnTo>
                    <a:pt x="44297" y="22148"/>
                  </a:lnTo>
                  <a:lnTo>
                    <a:pt x="44297" y="11074"/>
                  </a:lnTo>
                  <a:close/>
                </a:path>
                <a:path w="631825" h="44450">
                  <a:moveTo>
                    <a:pt x="55384" y="33235"/>
                  </a:moveTo>
                  <a:lnTo>
                    <a:pt x="44310" y="33235"/>
                  </a:lnTo>
                  <a:lnTo>
                    <a:pt x="44310" y="44310"/>
                  </a:lnTo>
                  <a:lnTo>
                    <a:pt x="55384" y="44310"/>
                  </a:lnTo>
                  <a:lnTo>
                    <a:pt x="55384" y="33235"/>
                  </a:lnTo>
                  <a:close/>
                </a:path>
                <a:path w="631825" h="44450">
                  <a:moveTo>
                    <a:pt x="77533" y="11074"/>
                  </a:moveTo>
                  <a:lnTo>
                    <a:pt x="66459" y="11074"/>
                  </a:lnTo>
                  <a:lnTo>
                    <a:pt x="55384" y="11074"/>
                  </a:lnTo>
                  <a:lnTo>
                    <a:pt x="44310" y="11074"/>
                  </a:lnTo>
                  <a:lnTo>
                    <a:pt x="44310" y="22148"/>
                  </a:lnTo>
                  <a:lnTo>
                    <a:pt x="55384" y="22148"/>
                  </a:lnTo>
                  <a:lnTo>
                    <a:pt x="66459" y="22148"/>
                  </a:lnTo>
                  <a:lnTo>
                    <a:pt x="66459" y="33235"/>
                  </a:lnTo>
                  <a:lnTo>
                    <a:pt x="66459" y="44310"/>
                  </a:lnTo>
                  <a:lnTo>
                    <a:pt x="77533" y="44310"/>
                  </a:lnTo>
                  <a:lnTo>
                    <a:pt x="77533" y="33235"/>
                  </a:lnTo>
                  <a:lnTo>
                    <a:pt x="77533" y="22148"/>
                  </a:lnTo>
                  <a:lnTo>
                    <a:pt x="77533" y="11074"/>
                  </a:lnTo>
                  <a:close/>
                </a:path>
                <a:path w="631825" h="44450">
                  <a:moveTo>
                    <a:pt x="99682" y="11074"/>
                  </a:moveTo>
                  <a:lnTo>
                    <a:pt x="88607" y="11074"/>
                  </a:lnTo>
                  <a:lnTo>
                    <a:pt x="88607" y="22148"/>
                  </a:lnTo>
                  <a:lnTo>
                    <a:pt x="88607" y="33235"/>
                  </a:lnTo>
                  <a:lnTo>
                    <a:pt x="99682" y="33235"/>
                  </a:lnTo>
                  <a:lnTo>
                    <a:pt x="99682" y="22148"/>
                  </a:lnTo>
                  <a:lnTo>
                    <a:pt x="99682" y="11074"/>
                  </a:lnTo>
                  <a:close/>
                </a:path>
                <a:path w="631825" h="44450">
                  <a:moveTo>
                    <a:pt x="155067" y="22148"/>
                  </a:moveTo>
                  <a:lnTo>
                    <a:pt x="143992" y="22148"/>
                  </a:lnTo>
                  <a:lnTo>
                    <a:pt x="132918" y="22148"/>
                  </a:lnTo>
                  <a:lnTo>
                    <a:pt x="132918" y="11074"/>
                  </a:lnTo>
                  <a:lnTo>
                    <a:pt x="121843" y="11074"/>
                  </a:lnTo>
                  <a:lnTo>
                    <a:pt x="110769" y="11074"/>
                  </a:lnTo>
                  <a:lnTo>
                    <a:pt x="99695" y="11074"/>
                  </a:lnTo>
                  <a:lnTo>
                    <a:pt x="99695" y="22148"/>
                  </a:lnTo>
                  <a:lnTo>
                    <a:pt x="99695" y="33235"/>
                  </a:lnTo>
                  <a:lnTo>
                    <a:pt x="110769" y="33235"/>
                  </a:lnTo>
                  <a:lnTo>
                    <a:pt x="110769" y="22148"/>
                  </a:lnTo>
                  <a:lnTo>
                    <a:pt x="121843" y="22148"/>
                  </a:lnTo>
                  <a:lnTo>
                    <a:pt x="121843" y="33235"/>
                  </a:lnTo>
                  <a:lnTo>
                    <a:pt x="132918" y="33235"/>
                  </a:lnTo>
                  <a:lnTo>
                    <a:pt x="143992" y="33235"/>
                  </a:lnTo>
                  <a:lnTo>
                    <a:pt x="143992" y="44310"/>
                  </a:lnTo>
                  <a:lnTo>
                    <a:pt x="155067" y="44310"/>
                  </a:lnTo>
                  <a:lnTo>
                    <a:pt x="155067" y="33235"/>
                  </a:lnTo>
                  <a:lnTo>
                    <a:pt x="155067" y="22148"/>
                  </a:lnTo>
                  <a:close/>
                </a:path>
                <a:path w="631825" h="44450">
                  <a:moveTo>
                    <a:pt x="166154" y="33235"/>
                  </a:moveTo>
                  <a:lnTo>
                    <a:pt x="155079" y="33235"/>
                  </a:lnTo>
                  <a:lnTo>
                    <a:pt x="155079" y="44310"/>
                  </a:lnTo>
                  <a:lnTo>
                    <a:pt x="166154" y="44310"/>
                  </a:lnTo>
                  <a:lnTo>
                    <a:pt x="166154" y="33235"/>
                  </a:lnTo>
                  <a:close/>
                </a:path>
                <a:path w="631825" h="44450">
                  <a:moveTo>
                    <a:pt x="177228" y="11074"/>
                  </a:moveTo>
                  <a:lnTo>
                    <a:pt x="166154" y="11074"/>
                  </a:lnTo>
                  <a:lnTo>
                    <a:pt x="166154" y="22148"/>
                  </a:lnTo>
                  <a:lnTo>
                    <a:pt x="177228" y="22148"/>
                  </a:lnTo>
                  <a:lnTo>
                    <a:pt x="177228" y="11074"/>
                  </a:lnTo>
                  <a:close/>
                </a:path>
                <a:path w="631825" h="44450">
                  <a:moveTo>
                    <a:pt x="210451" y="11074"/>
                  </a:moveTo>
                  <a:lnTo>
                    <a:pt x="199377" y="11074"/>
                  </a:lnTo>
                  <a:lnTo>
                    <a:pt x="199377" y="22148"/>
                  </a:lnTo>
                  <a:lnTo>
                    <a:pt x="210451" y="22148"/>
                  </a:lnTo>
                  <a:lnTo>
                    <a:pt x="210451" y="11074"/>
                  </a:lnTo>
                  <a:close/>
                </a:path>
                <a:path w="631825" h="44450">
                  <a:moveTo>
                    <a:pt x="221538" y="11074"/>
                  </a:moveTo>
                  <a:lnTo>
                    <a:pt x="210464" y="11074"/>
                  </a:lnTo>
                  <a:lnTo>
                    <a:pt x="210464" y="22148"/>
                  </a:lnTo>
                  <a:lnTo>
                    <a:pt x="210464" y="33235"/>
                  </a:lnTo>
                  <a:lnTo>
                    <a:pt x="221538" y="33235"/>
                  </a:lnTo>
                  <a:lnTo>
                    <a:pt x="221538" y="22148"/>
                  </a:lnTo>
                  <a:lnTo>
                    <a:pt x="221538" y="11074"/>
                  </a:lnTo>
                  <a:close/>
                </a:path>
                <a:path w="631825" h="44450">
                  <a:moveTo>
                    <a:pt x="243687" y="22148"/>
                  </a:moveTo>
                  <a:lnTo>
                    <a:pt x="232613" y="22148"/>
                  </a:lnTo>
                  <a:lnTo>
                    <a:pt x="232613" y="33235"/>
                  </a:lnTo>
                  <a:lnTo>
                    <a:pt x="243687" y="33235"/>
                  </a:lnTo>
                  <a:lnTo>
                    <a:pt x="243687" y="22148"/>
                  </a:lnTo>
                  <a:close/>
                </a:path>
                <a:path w="631825" h="44450">
                  <a:moveTo>
                    <a:pt x="265836" y="11074"/>
                  </a:moveTo>
                  <a:lnTo>
                    <a:pt x="254762" y="11074"/>
                  </a:lnTo>
                  <a:lnTo>
                    <a:pt x="254762" y="22148"/>
                  </a:lnTo>
                  <a:lnTo>
                    <a:pt x="265836" y="22148"/>
                  </a:lnTo>
                  <a:lnTo>
                    <a:pt x="265836" y="11074"/>
                  </a:lnTo>
                  <a:close/>
                </a:path>
                <a:path w="631825" h="44450">
                  <a:moveTo>
                    <a:pt x="276923" y="11074"/>
                  </a:moveTo>
                  <a:lnTo>
                    <a:pt x="265849" y="11074"/>
                  </a:lnTo>
                  <a:lnTo>
                    <a:pt x="265849" y="22148"/>
                  </a:lnTo>
                  <a:lnTo>
                    <a:pt x="265849" y="33235"/>
                  </a:lnTo>
                  <a:lnTo>
                    <a:pt x="276923" y="33235"/>
                  </a:lnTo>
                  <a:lnTo>
                    <a:pt x="276923" y="22148"/>
                  </a:lnTo>
                  <a:lnTo>
                    <a:pt x="276923" y="11074"/>
                  </a:lnTo>
                  <a:close/>
                </a:path>
                <a:path w="631825" h="44450">
                  <a:moveTo>
                    <a:pt x="299072" y="0"/>
                  </a:moveTo>
                  <a:lnTo>
                    <a:pt x="287997" y="0"/>
                  </a:lnTo>
                  <a:lnTo>
                    <a:pt x="287997" y="11074"/>
                  </a:lnTo>
                  <a:lnTo>
                    <a:pt x="287997" y="22148"/>
                  </a:lnTo>
                  <a:lnTo>
                    <a:pt x="287997" y="33235"/>
                  </a:lnTo>
                  <a:lnTo>
                    <a:pt x="299072" y="33235"/>
                  </a:lnTo>
                  <a:lnTo>
                    <a:pt x="299072" y="22148"/>
                  </a:lnTo>
                  <a:lnTo>
                    <a:pt x="299072" y="11087"/>
                  </a:lnTo>
                  <a:lnTo>
                    <a:pt x="299072" y="0"/>
                  </a:lnTo>
                  <a:close/>
                </a:path>
                <a:path w="631825" h="44450">
                  <a:moveTo>
                    <a:pt x="321221" y="11074"/>
                  </a:moveTo>
                  <a:lnTo>
                    <a:pt x="310146" y="11074"/>
                  </a:lnTo>
                  <a:lnTo>
                    <a:pt x="310146" y="22148"/>
                  </a:lnTo>
                  <a:lnTo>
                    <a:pt x="321221" y="22148"/>
                  </a:lnTo>
                  <a:lnTo>
                    <a:pt x="321221" y="11074"/>
                  </a:lnTo>
                  <a:close/>
                </a:path>
                <a:path w="631825" h="44450">
                  <a:moveTo>
                    <a:pt x="354457" y="0"/>
                  </a:moveTo>
                  <a:lnTo>
                    <a:pt x="343382" y="0"/>
                  </a:lnTo>
                  <a:lnTo>
                    <a:pt x="332308" y="0"/>
                  </a:lnTo>
                  <a:lnTo>
                    <a:pt x="332308" y="11074"/>
                  </a:lnTo>
                  <a:lnTo>
                    <a:pt x="332308" y="22148"/>
                  </a:lnTo>
                  <a:lnTo>
                    <a:pt x="332308" y="33235"/>
                  </a:lnTo>
                  <a:lnTo>
                    <a:pt x="343382" y="33235"/>
                  </a:lnTo>
                  <a:lnTo>
                    <a:pt x="343382" y="22148"/>
                  </a:lnTo>
                  <a:lnTo>
                    <a:pt x="343382" y="11087"/>
                  </a:lnTo>
                  <a:lnTo>
                    <a:pt x="354457" y="11087"/>
                  </a:lnTo>
                  <a:lnTo>
                    <a:pt x="354457" y="0"/>
                  </a:lnTo>
                  <a:close/>
                </a:path>
                <a:path w="631825" h="44450">
                  <a:moveTo>
                    <a:pt x="376605" y="0"/>
                  </a:moveTo>
                  <a:lnTo>
                    <a:pt x="365531" y="0"/>
                  </a:lnTo>
                  <a:lnTo>
                    <a:pt x="365531" y="11087"/>
                  </a:lnTo>
                  <a:lnTo>
                    <a:pt x="376605" y="11087"/>
                  </a:lnTo>
                  <a:lnTo>
                    <a:pt x="376605" y="0"/>
                  </a:lnTo>
                  <a:close/>
                </a:path>
                <a:path w="631825" h="44450">
                  <a:moveTo>
                    <a:pt x="420916" y="22148"/>
                  </a:moveTo>
                  <a:lnTo>
                    <a:pt x="409841" y="22148"/>
                  </a:lnTo>
                  <a:lnTo>
                    <a:pt x="409841" y="33235"/>
                  </a:lnTo>
                  <a:lnTo>
                    <a:pt x="420916" y="33235"/>
                  </a:lnTo>
                  <a:lnTo>
                    <a:pt x="420916" y="22148"/>
                  </a:lnTo>
                  <a:close/>
                </a:path>
                <a:path w="631825" h="44450">
                  <a:moveTo>
                    <a:pt x="431990" y="0"/>
                  </a:moveTo>
                  <a:lnTo>
                    <a:pt x="420916" y="0"/>
                  </a:lnTo>
                  <a:lnTo>
                    <a:pt x="409841" y="0"/>
                  </a:lnTo>
                  <a:lnTo>
                    <a:pt x="409841" y="11074"/>
                  </a:lnTo>
                  <a:lnTo>
                    <a:pt x="398767" y="11074"/>
                  </a:lnTo>
                  <a:lnTo>
                    <a:pt x="387692" y="11074"/>
                  </a:lnTo>
                  <a:lnTo>
                    <a:pt x="387692" y="22148"/>
                  </a:lnTo>
                  <a:lnTo>
                    <a:pt x="398767" y="22148"/>
                  </a:lnTo>
                  <a:lnTo>
                    <a:pt x="409841" y="22148"/>
                  </a:lnTo>
                  <a:lnTo>
                    <a:pt x="409841" y="11087"/>
                  </a:lnTo>
                  <a:lnTo>
                    <a:pt x="420916" y="11087"/>
                  </a:lnTo>
                  <a:lnTo>
                    <a:pt x="420916" y="22148"/>
                  </a:lnTo>
                  <a:lnTo>
                    <a:pt x="431990" y="22148"/>
                  </a:lnTo>
                  <a:lnTo>
                    <a:pt x="431990" y="11087"/>
                  </a:lnTo>
                  <a:lnTo>
                    <a:pt x="431990" y="0"/>
                  </a:lnTo>
                  <a:close/>
                </a:path>
                <a:path w="631825" h="44450">
                  <a:moveTo>
                    <a:pt x="454152" y="11074"/>
                  </a:moveTo>
                  <a:lnTo>
                    <a:pt x="443077" y="11074"/>
                  </a:lnTo>
                  <a:lnTo>
                    <a:pt x="432003" y="11074"/>
                  </a:lnTo>
                  <a:lnTo>
                    <a:pt x="432003" y="22148"/>
                  </a:lnTo>
                  <a:lnTo>
                    <a:pt x="443077" y="22148"/>
                  </a:lnTo>
                  <a:lnTo>
                    <a:pt x="443077" y="33235"/>
                  </a:lnTo>
                  <a:lnTo>
                    <a:pt x="454152" y="33235"/>
                  </a:lnTo>
                  <a:lnTo>
                    <a:pt x="454152" y="22148"/>
                  </a:lnTo>
                  <a:lnTo>
                    <a:pt x="454152" y="11074"/>
                  </a:lnTo>
                  <a:close/>
                </a:path>
                <a:path w="631825" h="44450">
                  <a:moveTo>
                    <a:pt x="487375" y="0"/>
                  </a:moveTo>
                  <a:lnTo>
                    <a:pt x="476300" y="0"/>
                  </a:lnTo>
                  <a:lnTo>
                    <a:pt x="476300" y="11074"/>
                  </a:lnTo>
                  <a:lnTo>
                    <a:pt x="465226" y="11074"/>
                  </a:lnTo>
                  <a:lnTo>
                    <a:pt x="465226" y="22148"/>
                  </a:lnTo>
                  <a:lnTo>
                    <a:pt x="476300" y="22148"/>
                  </a:lnTo>
                  <a:lnTo>
                    <a:pt x="487375" y="22148"/>
                  </a:lnTo>
                  <a:lnTo>
                    <a:pt x="487375" y="11087"/>
                  </a:lnTo>
                  <a:lnTo>
                    <a:pt x="487375" y="0"/>
                  </a:lnTo>
                  <a:close/>
                </a:path>
                <a:path w="631825" h="44450">
                  <a:moveTo>
                    <a:pt x="509536" y="0"/>
                  </a:moveTo>
                  <a:lnTo>
                    <a:pt x="498462" y="0"/>
                  </a:lnTo>
                  <a:lnTo>
                    <a:pt x="498462" y="11074"/>
                  </a:lnTo>
                  <a:lnTo>
                    <a:pt x="487387" y="11074"/>
                  </a:lnTo>
                  <a:lnTo>
                    <a:pt x="487387" y="22148"/>
                  </a:lnTo>
                  <a:lnTo>
                    <a:pt x="487387" y="33235"/>
                  </a:lnTo>
                  <a:lnTo>
                    <a:pt x="498462" y="33235"/>
                  </a:lnTo>
                  <a:lnTo>
                    <a:pt x="509536" y="33235"/>
                  </a:lnTo>
                  <a:lnTo>
                    <a:pt x="509536" y="22148"/>
                  </a:lnTo>
                  <a:lnTo>
                    <a:pt x="509536" y="11087"/>
                  </a:lnTo>
                  <a:lnTo>
                    <a:pt x="509536" y="0"/>
                  </a:lnTo>
                  <a:close/>
                </a:path>
                <a:path w="631825" h="44450">
                  <a:moveTo>
                    <a:pt x="542759" y="0"/>
                  </a:moveTo>
                  <a:lnTo>
                    <a:pt x="531685" y="0"/>
                  </a:lnTo>
                  <a:lnTo>
                    <a:pt x="531685" y="11074"/>
                  </a:lnTo>
                  <a:lnTo>
                    <a:pt x="531685" y="22148"/>
                  </a:lnTo>
                  <a:lnTo>
                    <a:pt x="531685" y="33235"/>
                  </a:lnTo>
                  <a:lnTo>
                    <a:pt x="542759" y="33235"/>
                  </a:lnTo>
                  <a:lnTo>
                    <a:pt x="542759" y="22148"/>
                  </a:lnTo>
                  <a:lnTo>
                    <a:pt x="542759" y="11087"/>
                  </a:lnTo>
                  <a:lnTo>
                    <a:pt x="542759" y="0"/>
                  </a:lnTo>
                  <a:close/>
                </a:path>
                <a:path w="631825" h="44450">
                  <a:moveTo>
                    <a:pt x="564908" y="11074"/>
                  </a:moveTo>
                  <a:lnTo>
                    <a:pt x="553847" y="11074"/>
                  </a:lnTo>
                  <a:lnTo>
                    <a:pt x="553847" y="22148"/>
                  </a:lnTo>
                  <a:lnTo>
                    <a:pt x="564908" y="22148"/>
                  </a:lnTo>
                  <a:lnTo>
                    <a:pt x="564908" y="11074"/>
                  </a:lnTo>
                  <a:close/>
                </a:path>
                <a:path w="631825" h="44450">
                  <a:moveTo>
                    <a:pt x="598131" y="11074"/>
                  </a:moveTo>
                  <a:lnTo>
                    <a:pt x="587057" y="11074"/>
                  </a:lnTo>
                  <a:lnTo>
                    <a:pt x="587057" y="0"/>
                  </a:lnTo>
                  <a:lnTo>
                    <a:pt x="575995" y="0"/>
                  </a:lnTo>
                  <a:lnTo>
                    <a:pt x="575995" y="11074"/>
                  </a:lnTo>
                  <a:lnTo>
                    <a:pt x="575995" y="22148"/>
                  </a:lnTo>
                  <a:lnTo>
                    <a:pt x="575995" y="33235"/>
                  </a:lnTo>
                  <a:lnTo>
                    <a:pt x="587057" y="33235"/>
                  </a:lnTo>
                  <a:lnTo>
                    <a:pt x="598131" y="33235"/>
                  </a:lnTo>
                  <a:lnTo>
                    <a:pt x="598131" y="22148"/>
                  </a:lnTo>
                  <a:lnTo>
                    <a:pt x="598131" y="11074"/>
                  </a:lnTo>
                  <a:close/>
                </a:path>
                <a:path w="631825" h="44450">
                  <a:moveTo>
                    <a:pt x="609219" y="22148"/>
                  </a:moveTo>
                  <a:lnTo>
                    <a:pt x="598157" y="22148"/>
                  </a:lnTo>
                  <a:lnTo>
                    <a:pt x="598157" y="33235"/>
                  </a:lnTo>
                  <a:lnTo>
                    <a:pt x="609219" y="33235"/>
                  </a:lnTo>
                  <a:lnTo>
                    <a:pt x="609219" y="22148"/>
                  </a:lnTo>
                  <a:close/>
                </a:path>
                <a:path w="631825" h="44450">
                  <a:moveTo>
                    <a:pt x="609219" y="0"/>
                  </a:moveTo>
                  <a:lnTo>
                    <a:pt x="598157" y="0"/>
                  </a:lnTo>
                  <a:lnTo>
                    <a:pt x="598157" y="11087"/>
                  </a:lnTo>
                  <a:lnTo>
                    <a:pt x="609219" y="11087"/>
                  </a:lnTo>
                  <a:lnTo>
                    <a:pt x="609219" y="0"/>
                  </a:lnTo>
                  <a:close/>
                </a:path>
                <a:path w="631825" h="44450">
                  <a:moveTo>
                    <a:pt x="631380" y="22148"/>
                  </a:moveTo>
                  <a:lnTo>
                    <a:pt x="620306" y="22148"/>
                  </a:lnTo>
                  <a:lnTo>
                    <a:pt x="620306" y="33235"/>
                  </a:lnTo>
                  <a:lnTo>
                    <a:pt x="631380" y="33235"/>
                  </a:lnTo>
                  <a:lnTo>
                    <a:pt x="631380" y="2214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6110605" y="4613033"/>
              <a:ext cx="465455" cy="11430"/>
            </a:xfrm>
            <a:custGeom>
              <a:avLst/>
              <a:gdLst/>
              <a:ahLst/>
              <a:cxnLst/>
              <a:rect l="l" t="t" r="r" b="b"/>
              <a:pathLst>
                <a:path w="465454" h="11429">
                  <a:moveTo>
                    <a:pt x="11074" y="0"/>
                  </a:moveTo>
                  <a:lnTo>
                    <a:pt x="0" y="0"/>
                  </a:lnTo>
                  <a:lnTo>
                    <a:pt x="0" y="11074"/>
                  </a:lnTo>
                  <a:lnTo>
                    <a:pt x="11074" y="11074"/>
                  </a:lnTo>
                  <a:lnTo>
                    <a:pt x="11074" y="0"/>
                  </a:lnTo>
                  <a:close/>
                </a:path>
                <a:path w="465454" h="11429">
                  <a:moveTo>
                    <a:pt x="33223" y="0"/>
                  </a:moveTo>
                  <a:lnTo>
                    <a:pt x="22148" y="0"/>
                  </a:lnTo>
                  <a:lnTo>
                    <a:pt x="22148" y="11074"/>
                  </a:lnTo>
                  <a:lnTo>
                    <a:pt x="33223" y="11074"/>
                  </a:lnTo>
                  <a:lnTo>
                    <a:pt x="33223" y="0"/>
                  </a:lnTo>
                  <a:close/>
                </a:path>
                <a:path w="465454" h="11429">
                  <a:moveTo>
                    <a:pt x="55372" y="0"/>
                  </a:moveTo>
                  <a:lnTo>
                    <a:pt x="44297" y="0"/>
                  </a:lnTo>
                  <a:lnTo>
                    <a:pt x="44297" y="11074"/>
                  </a:lnTo>
                  <a:lnTo>
                    <a:pt x="55372" y="11074"/>
                  </a:lnTo>
                  <a:lnTo>
                    <a:pt x="55372" y="0"/>
                  </a:lnTo>
                  <a:close/>
                </a:path>
                <a:path w="465454" h="11429">
                  <a:moveTo>
                    <a:pt x="77533" y="0"/>
                  </a:moveTo>
                  <a:lnTo>
                    <a:pt x="66459" y="0"/>
                  </a:lnTo>
                  <a:lnTo>
                    <a:pt x="66459" y="11074"/>
                  </a:lnTo>
                  <a:lnTo>
                    <a:pt x="77533" y="11074"/>
                  </a:lnTo>
                  <a:lnTo>
                    <a:pt x="77533" y="0"/>
                  </a:lnTo>
                  <a:close/>
                </a:path>
                <a:path w="465454" h="11429">
                  <a:moveTo>
                    <a:pt x="166141" y="0"/>
                  </a:moveTo>
                  <a:lnTo>
                    <a:pt x="155067" y="0"/>
                  </a:lnTo>
                  <a:lnTo>
                    <a:pt x="143992" y="0"/>
                  </a:lnTo>
                  <a:lnTo>
                    <a:pt x="132918" y="0"/>
                  </a:lnTo>
                  <a:lnTo>
                    <a:pt x="121843" y="0"/>
                  </a:lnTo>
                  <a:lnTo>
                    <a:pt x="121843" y="11074"/>
                  </a:lnTo>
                  <a:lnTo>
                    <a:pt x="132918" y="11074"/>
                  </a:lnTo>
                  <a:lnTo>
                    <a:pt x="143992" y="11074"/>
                  </a:lnTo>
                  <a:lnTo>
                    <a:pt x="155067" y="11074"/>
                  </a:lnTo>
                  <a:lnTo>
                    <a:pt x="166141" y="11074"/>
                  </a:lnTo>
                  <a:lnTo>
                    <a:pt x="166141" y="0"/>
                  </a:lnTo>
                  <a:close/>
                </a:path>
                <a:path w="465454" h="11429">
                  <a:moveTo>
                    <a:pt x="210451" y="0"/>
                  </a:moveTo>
                  <a:lnTo>
                    <a:pt x="199377" y="0"/>
                  </a:lnTo>
                  <a:lnTo>
                    <a:pt x="188302" y="0"/>
                  </a:lnTo>
                  <a:lnTo>
                    <a:pt x="177228" y="0"/>
                  </a:lnTo>
                  <a:lnTo>
                    <a:pt x="166154" y="0"/>
                  </a:lnTo>
                  <a:lnTo>
                    <a:pt x="166154" y="11074"/>
                  </a:lnTo>
                  <a:lnTo>
                    <a:pt x="177228" y="11074"/>
                  </a:lnTo>
                  <a:lnTo>
                    <a:pt x="188302" y="11074"/>
                  </a:lnTo>
                  <a:lnTo>
                    <a:pt x="199377" y="11074"/>
                  </a:lnTo>
                  <a:lnTo>
                    <a:pt x="210451" y="11074"/>
                  </a:lnTo>
                  <a:lnTo>
                    <a:pt x="210451" y="0"/>
                  </a:lnTo>
                  <a:close/>
                </a:path>
                <a:path w="465454" h="11429">
                  <a:moveTo>
                    <a:pt x="276910" y="0"/>
                  </a:moveTo>
                  <a:lnTo>
                    <a:pt x="265836" y="0"/>
                  </a:lnTo>
                  <a:lnTo>
                    <a:pt x="265836" y="11074"/>
                  </a:lnTo>
                  <a:lnTo>
                    <a:pt x="276910" y="11074"/>
                  </a:lnTo>
                  <a:lnTo>
                    <a:pt x="276910" y="0"/>
                  </a:lnTo>
                  <a:close/>
                </a:path>
                <a:path w="465454" h="11429">
                  <a:moveTo>
                    <a:pt x="287997" y="0"/>
                  </a:moveTo>
                  <a:lnTo>
                    <a:pt x="276923" y="0"/>
                  </a:lnTo>
                  <a:lnTo>
                    <a:pt x="276923" y="11074"/>
                  </a:lnTo>
                  <a:lnTo>
                    <a:pt x="287997" y="11074"/>
                  </a:lnTo>
                  <a:lnTo>
                    <a:pt x="287997" y="0"/>
                  </a:lnTo>
                  <a:close/>
                </a:path>
                <a:path w="465454" h="11429">
                  <a:moveTo>
                    <a:pt x="332295" y="0"/>
                  </a:moveTo>
                  <a:lnTo>
                    <a:pt x="321221" y="0"/>
                  </a:lnTo>
                  <a:lnTo>
                    <a:pt x="310146" y="0"/>
                  </a:lnTo>
                  <a:lnTo>
                    <a:pt x="310146" y="11074"/>
                  </a:lnTo>
                  <a:lnTo>
                    <a:pt x="321221" y="11074"/>
                  </a:lnTo>
                  <a:lnTo>
                    <a:pt x="332295" y="11074"/>
                  </a:lnTo>
                  <a:lnTo>
                    <a:pt x="332295" y="0"/>
                  </a:lnTo>
                  <a:close/>
                </a:path>
                <a:path w="465454" h="11429">
                  <a:moveTo>
                    <a:pt x="343382" y="0"/>
                  </a:moveTo>
                  <a:lnTo>
                    <a:pt x="332308" y="0"/>
                  </a:lnTo>
                  <a:lnTo>
                    <a:pt x="332308" y="11074"/>
                  </a:lnTo>
                  <a:lnTo>
                    <a:pt x="343382" y="11074"/>
                  </a:lnTo>
                  <a:lnTo>
                    <a:pt x="343382" y="0"/>
                  </a:lnTo>
                  <a:close/>
                </a:path>
                <a:path w="465454" h="11429">
                  <a:moveTo>
                    <a:pt x="387680" y="0"/>
                  </a:moveTo>
                  <a:lnTo>
                    <a:pt x="376605" y="0"/>
                  </a:lnTo>
                  <a:lnTo>
                    <a:pt x="365531" y="0"/>
                  </a:lnTo>
                  <a:lnTo>
                    <a:pt x="354457" y="0"/>
                  </a:lnTo>
                  <a:lnTo>
                    <a:pt x="354457" y="11074"/>
                  </a:lnTo>
                  <a:lnTo>
                    <a:pt x="365531" y="11074"/>
                  </a:lnTo>
                  <a:lnTo>
                    <a:pt x="376605" y="11074"/>
                  </a:lnTo>
                  <a:lnTo>
                    <a:pt x="387680" y="11074"/>
                  </a:lnTo>
                  <a:lnTo>
                    <a:pt x="387680" y="0"/>
                  </a:lnTo>
                  <a:close/>
                </a:path>
                <a:path w="465454" h="11429">
                  <a:moveTo>
                    <a:pt x="409829" y="0"/>
                  </a:moveTo>
                  <a:lnTo>
                    <a:pt x="398767" y="0"/>
                  </a:lnTo>
                  <a:lnTo>
                    <a:pt x="387692" y="0"/>
                  </a:lnTo>
                  <a:lnTo>
                    <a:pt x="387692" y="11074"/>
                  </a:lnTo>
                  <a:lnTo>
                    <a:pt x="398767" y="11074"/>
                  </a:lnTo>
                  <a:lnTo>
                    <a:pt x="409829" y="11074"/>
                  </a:lnTo>
                  <a:lnTo>
                    <a:pt x="409829" y="0"/>
                  </a:lnTo>
                  <a:close/>
                </a:path>
                <a:path w="465454" h="11429">
                  <a:moveTo>
                    <a:pt x="431977" y="0"/>
                  </a:moveTo>
                  <a:lnTo>
                    <a:pt x="420916" y="0"/>
                  </a:lnTo>
                  <a:lnTo>
                    <a:pt x="409841" y="0"/>
                  </a:lnTo>
                  <a:lnTo>
                    <a:pt x="409841" y="11074"/>
                  </a:lnTo>
                  <a:lnTo>
                    <a:pt x="420916" y="11074"/>
                  </a:lnTo>
                  <a:lnTo>
                    <a:pt x="431977" y="11074"/>
                  </a:lnTo>
                  <a:lnTo>
                    <a:pt x="431977" y="0"/>
                  </a:lnTo>
                  <a:close/>
                </a:path>
                <a:path w="465454" h="11429">
                  <a:moveTo>
                    <a:pt x="465213" y="0"/>
                  </a:moveTo>
                  <a:lnTo>
                    <a:pt x="454139" y="0"/>
                  </a:lnTo>
                  <a:lnTo>
                    <a:pt x="454139" y="11074"/>
                  </a:lnTo>
                  <a:lnTo>
                    <a:pt x="465213" y="11074"/>
                  </a:lnTo>
                  <a:lnTo>
                    <a:pt x="46521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/>
            <p:cNvSpPr/>
            <p:nvPr/>
          </p:nvSpPr>
          <p:spPr>
            <a:xfrm>
              <a:off x="5955525" y="4629645"/>
              <a:ext cx="199390" cy="0"/>
            </a:xfrm>
            <a:custGeom>
              <a:avLst/>
              <a:gdLst/>
              <a:ahLst/>
              <a:cxnLst/>
              <a:rect l="l" t="t" r="r" b="b"/>
              <a:pathLst>
                <a:path w="199389">
                  <a:moveTo>
                    <a:pt x="0" y="0"/>
                  </a:moveTo>
                  <a:lnTo>
                    <a:pt x="199377" y="0"/>
                  </a:lnTo>
                </a:path>
              </a:pathLst>
            </a:custGeom>
            <a:ln w="11074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/>
            <p:cNvSpPr/>
            <p:nvPr/>
          </p:nvSpPr>
          <p:spPr>
            <a:xfrm>
              <a:off x="5955525" y="4624107"/>
              <a:ext cx="631825" cy="44450"/>
            </a:xfrm>
            <a:custGeom>
              <a:avLst/>
              <a:gdLst/>
              <a:ahLst/>
              <a:cxnLst/>
              <a:rect l="l" t="t" r="r" b="b"/>
              <a:pathLst>
                <a:path w="631825" h="44450">
                  <a:moveTo>
                    <a:pt x="33223" y="33223"/>
                  </a:moveTo>
                  <a:lnTo>
                    <a:pt x="22148" y="33223"/>
                  </a:lnTo>
                  <a:lnTo>
                    <a:pt x="11074" y="33223"/>
                  </a:lnTo>
                  <a:lnTo>
                    <a:pt x="11074" y="22148"/>
                  </a:lnTo>
                  <a:lnTo>
                    <a:pt x="11074" y="11074"/>
                  </a:lnTo>
                  <a:lnTo>
                    <a:pt x="0" y="11074"/>
                  </a:lnTo>
                  <a:lnTo>
                    <a:pt x="0" y="22148"/>
                  </a:lnTo>
                  <a:lnTo>
                    <a:pt x="0" y="33223"/>
                  </a:lnTo>
                  <a:lnTo>
                    <a:pt x="0" y="44297"/>
                  </a:lnTo>
                  <a:lnTo>
                    <a:pt x="11074" y="44297"/>
                  </a:lnTo>
                  <a:lnTo>
                    <a:pt x="22148" y="44297"/>
                  </a:lnTo>
                  <a:lnTo>
                    <a:pt x="33223" y="44297"/>
                  </a:lnTo>
                  <a:lnTo>
                    <a:pt x="33223" y="33223"/>
                  </a:lnTo>
                  <a:close/>
                </a:path>
                <a:path w="631825" h="44450">
                  <a:moveTo>
                    <a:pt x="44297" y="11074"/>
                  </a:moveTo>
                  <a:lnTo>
                    <a:pt x="33223" y="11074"/>
                  </a:lnTo>
                  <a:lnTo>
                    <a:pt x="22148" y="11074"/>
                  </a:lnTo>
                  <a:lnTo>
                    <a:pt x="22148" y="22148"/>
                  </a:lnTo>
                  <a:lnTo>
                    <a:pt x="33223" y="22148"/>
                  </a:lnTo>
                  <a:lnTo>
                    <a:pt x="44297" y="22148"/>
                  </a:lnTo>
                  <a:lnTo>
                    <a:pt x="44297" y="11074"/>
                  </a:lnTo>
                  <a:close/>
                </a:path>
                <a:path w="631825" h="44450">
                  <a:moveTo>
                    <a:pt x="55384" y="11074"/>
                  </a:moveTo>
                  <a:lnTo>
                    <a:pt x="44310" y="11074"/>
                  </a:lnTo>
                  <a:lnTo>
                    <a:pt x="44310" y="22148"/>
                  </a:lnTo>
                  <a:lnTo>
                    <a:pt x="55384" y="22148"/>
                  </a:lnTo>
                  <a:lnTo>
                    <a:pt x="55384" y="11074"/>
                  </a:lnTo>
                  <a:close/>
                </a:path>
                <a:path w="631825" h="44450">
                  <a:moveTo>
                    <a:pt x="77533" y="11074"/>
                  </a:moveTo>
                  <a:lnTo>
                    <a:pt x="66459" y="11074"/>
                  </a:lnTo>
                  <a:lnTo>
                    <a:pt x="66459" y="22148"/>
                  </a:lnTo>
                  <a:lnTo>
                    <a:pt x="66459" y="33235"/>
                  </a:lnTo>
                  <a:lnTo>
                    <a:pt x="77533" y="33235"/>
                  </a:lnTo>
                  <a:lnTo>
                    <a:pt x="77533" y="22148"/>
                  </a:lnTo>
                  <a:lnTo>
                    <a:pt x="77533" y="11074"/>
                  </a:lnTo>
                  <a:close/>
                </a:path>
                <a:path w="631825" h="44450">
                  <a:moveTo>
                    <a:pt x="99682" y="11074"/>
                  </a:moveTo>
                  <a:lnTo>
                    <a:pt x="88607" y="11074"/>
                  </a:lnTo>
                  <a:lnTo>
                    <a:pt x="88607" y="22148"/>
                  </a:lnTo>
                  <a:lnTo>
                    <a:pt x="99682" y="22148"/>
                  </a:lnTo>
                  <a:lnTo>
                    <a:pt x="99682" y="11074"/>
                  </a:lnTo>
                  <a:close/>
                </a:path>
                <a:path w="631825" h="44450">
                  <a:moveTo>
                    <a:pt x="143992" y="11074"/>
                  </a:moveTo>
                  <a:lnTo>
                    <a:pt x="132918" y="11074"/>
                  </a:lnTo>
                  <a:lnTo>
                    <a:pt x="121843" y="11074"/>
                  </a:lnTo>
                  <a:lnTo>
                    <a:pt x="110769" y="11074"/>
                  </a:lnTo>
                  <a:lnTo>
                    <a:pt x="99695" y="11074"/>
                  </a:lnTo>
                  <a:lnTo>
                    <a:pt x="99695" y="22148"/>
                  </a:lnTo>
                  <a:lnTo>
                    <a:pt x="99695" y="33235"/>
                  </a:lnTo>
                  <a:lnTo>
                    <a:pt x="110769" y="33235"/>
                  </a:lnTo>
                  <a:lnTo>
                    <a:pt x="121843" y="33235"/>
                  </a:lnTo>
                  <a:lnTo>
                    <a:pt x="121843" y="22148"/>
                  </a:lnTo>
                  <a:lnTo>
                    <a:pt x="132918" y="22148"/>
                  </a:lnTo>
                  <a:lnTo>
                    <a:pt x="143992" y="22148"/>
                  </a:lnTo>
                  <a:lnTo>
                    <a:pt x="143992" y="11074"/>
                  </a:lnTo>
                  <a:close/>
                </a:path>
                <a:path w="631825" h="44450">
                  <a:moveTo>
                    <a:pt x="155067" y="22148"/>
                  </a:moveTo>
                  <a:lnTo>
                    <a:pt x="143992" y="22148"/>
                  </a:lnTo>
                  <a:lnTo>
                    <a:pt x="143992" y="33235"/>
                  </a:lnTo>
                  <a:lnTo>
                    <a:pt x="155067" y="33235"/>
                  </a:lnTo>
                  <a:lnTo>
                    <a:pt x="155067" y="22148"/>
                  </a:lnTo>
                  <a:close/>
                </a:path>
                <a:path w="631825" h="44450">
                  <a:moveTo>
                    <a:pt x="166154" y="22148"/>
                  </a:moveTo>
                  <a:lnTo>
                    <a:pt x="155079" y="22148"/>
                  </a:lnTo>
                  <a:lnTo>
                    <a:pt x="155079" y="33235"/>
                  </a:lnTo>
                  <a:lnTo>
                    <a:pt x="166154" y="33235"/>
                  </a:lnTo>
                  <a:lnTo>
                    <a:pt x="166154" y="22148"/>
                  </a:lnTo>
                  <a:close/>
                </a:path>
                <a:path w="631825" h="44450">
                  <a:moveTo>
                    <a:pt x="177228" y="11074"/>
                  </a:moveTo>
                  <a:lnTo>
                    <a:pt x="166154" y="11074"/>
                  </a:lnTo>
                  <a:lnTo>
                    <a:pt x="166154" y="22148"/>
                  </a:lnTo>
                  <a:lnTo>
                    <a:pt x="177228" y="22148"/>
                  </a:lnTo>
                  <a:lnTo>
                    <a:pt x="177228" y="11074"/>
                  </a:lnTo>
                  <a:close/>
                </a:path>
                <a:path w="631825" h="44450">
                  <a:moveTo>
                    <a:pt x="199377" y="22148"/>
                  </a:moveTo>
                  <a:lnTo>
                    <a:pt x="188302" y="22148"/>
                  </a:lnTo>
                  <a:lnTo>
                    <a:pt x="188302" y="33235"/>
                  </a:lnTo>
                  <a:lnTo>
                    <a:pt x="199377" y="33235"/>
                  </a:lnTo>
                  <a:lnTo>
                    <a:pt x="199377" y="22148"/>
                  </a:lnTo>
                  <a:close/>
                </a:path>
                <a:path w="631825" h="44450">
                  <a:moveTo>
                    <a:pt x="221538" y="22148"/>
                  </a:moveTo>
                  <a:lnTo>
                    <a:pt x="210464" y="22148"/>
                  </a:lnTo>
                  <a:lnTo>
                    <a:pt x="210464" y="33235"/>
                  </a:lnTo>
                  <a:lnTo>
                    <a:pt x="221538" y="33235"/>
                  </a:lnTo>
                  <a:lnTo>
                    <a:pt x="221538" y="22148"/>
                  </a:lnTo>
                  <a:close/>
                </a:path>
                <a:path w="631825" h="44450">
                  <a:moveTo>
                    <a:pt x="243687" y="22148"/>
                  </a:moveTo>
                  <a:lnTo>
                    <a:pt x="232613" y="22148"/>
                  </a:lnTo>
                  <a:lnTo>
                    <a:pt x="232613" y="33235"/>
                  </a:lnTo>
                  <a:lnTo>
                    <a:pt x="243687" y="33235"/>
                  </a:lnTo>
                  <a:lnTo>
                    <a:pt x="243687" y="22148"/>
                  </a:lnTo>
                  <a:close/>
                </a:path>
                <a:path w="631825" h="44450">
                  <a:moveTo>
                    <a:pt x="265836" y="11074"/>
                  </a:moveTo>
                  <a:lnTo>
                    <a:pt x="254762" y="11074"/>
                  </a:lnTo>
                  <a:lnTo>
                    <a:pt x="254762" y="22148"/>
                  </a:lnTo>
                  <a:lnTo>
                    <a:pt x="254762" y="33235"/>
                  </a:lnTo>
                  <a:lnTo>
                    <a:pt x="265836" y="33235"/>
                  </a:lnTo>
                  <a:lnTo>
                    <a:pt x="265836" y="22148"/>
                  </a:lnTo>
                  <a:lnTo>
                    <a:pt x="265836" y="11074"/>
                  </a:lnTo>
                  <a:close/>
                </a:path>
                <a:path w="631825" h="44450">
                  <a:moveTo>
                    <a:pt x="276923" y="11074"/>
                  </a:moveTo>
                  <a:lnTo>
                    <a:pt x="265849" y="11074"/>
                  </a:lnTo>
                  <a:lnTo>
                    <a:pt x="265849" y="22148"/>
                  </a:lnTo>
                  <a:lnTo>
                    <a:pt x="276923" y="22148"/>
                  </a:lnTo>
                  <a:lnTo>
                    <a:pt x="276923" y="11074"/>
                  </a:lnTo>
                  <a:close/>
                </a:path>
                <a:path w="631825" h="44450">
                  <a:moveTo>
                    <a:pt x="287997" y="22148"/>
                  </a:moveTo>
                  <a:lnTo>
                    <a:pt x="276923" y="22148"/>
                  </a:lnTo>
                  <a:lnTo>
                    <a:pt x="276923" y="33235"/>
                  </a:lnTo>
                  <a:lnTo>
                    <a:pt x="287997" y="33235"/>
                  </a:lnTo>
                  <a:lnTo>
                    <a:pt x="287997" y="22148"/>
                  </a:lnTo>
                  <a:close/>
                </a:path>
                <a:path w="631825" h="44450">
                  <a:moveTo>
                    <a:pt x="299072" y="0"/>
                  </a:moveTo>
                  <a:lnTo>
                    <a:pt x="287997" y="0"/>
                  </a:lnTo>
                  <a:lnTo>
                    <a:pt x="287997" y="11087"/>
                  </a:lnTo>
                  <a:lnTo>
                    <a:pt x="299072" y="11087"/>
                  </a:lnTo>
                  <a:lnTo>
                    <a:pt x="299072" y="0"/>
                  </a:lnTo>
                  <a:close/>
                </a:path>
                <a:path w="631825" h="44450">
                  <a:moveTo>
                    <a:pt x="310146" y="22148"/>
                  </a:moveTo>
                  <a:lnTo>
                    <a:pt x="299072" y="22148"/>
                  </a:lnTo>
                  <a:lnTo>
                    <a:pt x="299072" y="33235"/>
                  </a:lnTo>
                  <a:lnTo>
                    <a:pt x="310146" y="33235"/>
                  </a:lnTo>
                  <a:lnTo>
                    <a:pt x="310146" y="22148"/>
                  </a:lnTo>
                  <a:close/>
                </a:path>
                <a:path w="631825" h="44450">
                  <a:moveTo>
                    <a:pt x="354457" y="0"/>
                  </a:moveTo>
                  <a:lnTo>
                    <a:pt x="343382" y="0"/>
                  </a:lnTo>
                  <a:lnTo>
                    <a:pt x="332308" y="0"/>
                  </a:lnTo>
                  <a:lnTo>
                    <a:pt x="321233" y="0"/>
                  </a:lnTo>
                  <a:lnTo>
                    <a:pt x="321233" y="11087"/>
                  </a:lnTo>
                  <a:lnTo>
                    <a:pt x="332308" y="11087"/>
                  </a:lnTo>
                  <a:lnTo>
                    <a:pt x="332308" y="22148"/>
                  </a:lnTo>
                  <a:lnTo>
                    <a:pt x="343382" y="22148"/>
                  </a:lnTo>
                  <a:lnTo>
                    <a:pt x="354457" y="22148"/>
                  </a:lnTo>
                  <a:lnTo>
                    <a:pt x="354457" y="11087"/>
                  </a:lnTo>
                  <a:lnTo>
                    <a:pt x="354457" y="0"/>
                  </a:lnTo>
                  <a:close/>
                </a:path>
                <a:path w="631825" h="44450">
                  <a:moveTo>
                    <a:pt x="376605" y="22148"/>
                  </a:moveTo>
                  <a:lnTo>
                    <a:pt x="365531" y="22148"/>
                  </a:lnTo>
                  <a:lnTo>
                    <a:pt x="365531" y="33235"/>
                  </a:lnTo>
                  <a:lnTo>
                    <a:pt x="376605" y="33235"/>
                  </a:lnTo>
                  <a:lnTo>
                    <a:pt x="376605" y="22148"/>
                  </a:lnTo>
                  <a:close/>
                </a:path>
                <a:path w="631825" h="44450">
                  <a:moveTo>
                    <a:pt x="376605" y="0"/>
                  </a:moveTo>
                  <a:lnTo>
                    <a:pt x="365531" y="0"/>
                  </a:lnTo>
                  <a:lnTo>
                    <a:pt x="365531" y="11087"/>
                  </a:lnTo>
                  <a:lnTo>
                    <a:pt x="376605" y="11087"/>
                  </a:lnTo>
                  <a:lnTo>
                    <a:pt x="376605" y="0"/>
                  </a:lnTo>
                  <a:close/>
                </a:path>
                <a:path w="631825" h="44450">
                  <a:moveTo>
                    <a:pt x="409841" y="11074"/>
                  </a:moveTo>
                  <a:lnTo>
                    <a:pt x="398767" y="11074"/>
                  </a:lnTo>
                  <a:lnTo>
                    <a:pt x="398767" y="22148"/>
                  </a:lnTo>
                  <a:lnTo>
                    <a:pt x="387692" y="22148"/>
                  </a:lnTo>
                  <a:lnTo>
                    <a:pt x="387692" y="11087"/>
                  </a:lnTo>
                  <a:lnTo>
                    <a:pt x="398767" y="11087"/>
                  </a:lnTo>
                  <a:lnTo>
                    <a:pt x="398767" y="0"/>
                  </a:lnTo>
                  <a:lnTo>
                    <a:pt x="387692" y="0"/>
                  </a:lnTo>
                  <a:lnTo>
                    <a:pt x="376618" y="0"/>
                  </a:lnTo>
                  <a:lnTo>
                    <a:pt x="376618" y="11074"/>
                  </a:lnTo>
                  <a:lnTo>
                    <a:pt x="376618" y="22148"/>
                  </a:lnTo>
                  <a:lnTo>
                    <a:pt x="376618" y="33235"/>
                  </a:lnTo>
                  <a:lnTo>
                    <a:pt x="387692" y="33235"/>
                  </a:lnTo>
                  <a:lnTo>
                    <a:pt x="398767" y="33235"/>
                  </a:lnTo>
                  <a:lnTo>
                    <a:pt x="409841" y="33235"/>
                  </a:lnTo>
                  <a:lnTo>
                    <a:pt x="409841" y="22148"/>
                  </a:lnTo>
                  <a:lnTo>
                    <a:pt x="409841" y="11074"/>
                  </a:lnTo>
                  <a:close/>
                </a:path>
                <a:path w="631825" h="44450">
                  <a:moveTo>
                    <a:pt x="431990" y="11074"/>
                  </a:moveTo>
                  <a:lnTo>
                    <a:pt x="420916" y="11074"/>
                  </a:lnTo>
                  <a:lnTo>
                    <a:pt x="420916" y="22148"/>
                  </a:lnTo>
                  <a:lnTo>
                    <a:pt x="420916" y="33235"/>
                  </a:lnTo>
                  <a:lnTo>
                    <a:pt x="431990" y="33235"/>
                  </a:lnTo>
                  <a:lnTo>
                    <a:pt x="431990" y="22148"/>
                  </a:lnTo>
                  <a:lnTo>
                    <a:pt x="431990" y="11074"/>
                  </a:lnTo>
                  <a:close/>
                </a:path>
                <a:path w="631825" h="44450">
                  <a:moveTo>
                    <a:pt x="454152" y="22148"/>
                  </a:moveTo>
                  <a:lnTo>
                    <a:pt x="443077" y="22148"/>
                  </a:lnTo>
                  <a:lnTo>
                    <a:pt x="443077" y="33235"/>
                  </a:lnTo>
                  <a:lnTo>
                    <a:pt x="454152" y="33235"/>
                  </a:lnTo>
                  <a:lnTo>
                    <a:pt x="454152" y="22148"/>
                  </a:lnTo>
                  <a:close/>
                </a:path>
                <a:path w="631825" h="44450">
                  <a:moveTo>
                    <a:pt x="487375" y="0"/>
                  </a:moveTo>
                  <a:lnTo>
                    <a:pt x="476300" y="0"/>
                  </a:lnTo>
                  <a:lnTo>
                    <a:pt x="476300" y="11074"/>
                  </a:lnTo>
                  <a:lnTo>
                    <a:pt x="465226" y="11074"/>
                  </a:lnTo>
                  <a:lnTo>
                    <a:pt x="465226" y="0"/>
                  </a:lnTo>
                  <a:lnTo>
                    <a:pt x="454152" y="0"/>
                  </a:lnTo>
                  <a:lnTo>
                    <a:pt x="443077" y="0"/>
                  </a:lnTo>
                  <a:lnTo>
                    <a:pt x="432003" y="0"/>
                  </a:lnTo>
                  <a:lnTo>
                    <a:pt x="432003" y="11074"/>
                  </a:lnTo>
                  <a:lnTo>
                    <a:pt x="432003" y="22148"/>
                  </a:lnTo>
                  <a:lnTo>
                    <a:pt x="443077" y="22148"/>
                  </a:lnTo>
                  <a:lnTo>
                    <a:pt x="443077" y="11087"/>
                  </a:lnTo>
                  <a:lnTo>
                    <a:pt x="454152" y="11087"/>
                  </a:lnTo>
                  <a:lnTo>
                    <a:pt x="465226" y="11087"/>
                  </a:lnTo>
                  <a:lnTo>
                    <a:pt x="465226" y="22148"/>
                  </a:lnTo>
                  <a:lnTo>
                    <a:pt x="476300" y="22148"/>
                  </a:lnTo>
                  <a:lnTo>
                    <a:pt x="487375" y="22148"/>
                  </a:lnTo>
                  <a:lnTo>
                    <a:pt x="487375" y="11087"/>
                  </a:lnTo>
                  <a:lnTo>
                    <a:pt x="487375" y="0"/>
                  </a:lnTo>
                  <a:close/>
                </a:path>
                <a:path w="631825" h="44450">
                  <a:moveTo>
                    <a:pt x="542759" y="0"/>
                  </a:moveTo>
                  <a:lnTo>
                    <a:pt x="531685" y="0"/>
                  </a:lnTo>
                  <a:lnTo>
                    <a:pt x="531685" y="11074"/>
                  </a:lnTo>
                  <a:lnTo>
                    <a:pt x="520611" y="11074"/>
                  </a:lnTo>
                  <a:lnTo>
                    <a:pt x="520611" y="0"/>
                  </a:lnTo>
                  <a:lnTo>
                    <a:pt x="509536" y="0"/>
                  </a:lnTo>
                  <a:lnTo>
                    <a:pt x="498462" y="0"/>
                  </a:lnTo>
                  <a:lnTo>
                    <a:pt x="498462" y="11074"/>
                  </a:lnTo>
                  <a:lnTo>
                    <a:pt x="498462" y="22148"/>
                  </a:lnTo>
                  <a:lnTo>
                    <a:pt x="498462" y="33235"/>
                  </a:lnTo>
                  <a:lnTo>
                    <a:pt x="509536" y="33235"/>
                  </a:lnTo>
                  <a:lnTo>
                    <a:pt x="509536" y="22148"/>
                  </a:lnTo>
                  <a:lnTo>
                    <a:pt x="520611" y="22148"/>
                  </a:lnTo>
                  <a:lnTo>
                    <a:pt x="520611" y="33235"/>
                  </a:lnTo>
                  <a:lnTo>
                    <a:pt x="531685" y="33235"/>
                  </a:lnTo>
                  <a:lnTo>
                    <a:pt x="531685" y="22148"/>
                  </a:lnTo>
                  <a:lnTo>
                    <a:pt x="542759" y="22148"/>
                  </a:lnTo>
                  <a:lnTo>
                    <a:pt x="542759" y="11087"/>
                  </a:lnTo>
                  <a:lnTo>
                    <a:pt x="542759" y="0"/>
                  </a:lnTo>
                  <a:close/>
                </a:path>
                <a:path w="631825" h="44450">
                  <a:moveTo>
                    <a:pt x="564908" y="22148"/>
                  </a:moveTo>
                  <a:lnTo>
                    <a:pt x="553847" y="22148"/>
                  </a:lnTo>
                  <a:lnTo>
                    <a:pt x="553847" y="11074"/>
                  </a:lnTo>
                  <a:lnTo>
                    <a:pt x="542772" y="11074"/>
                  </a:lnTo>
                  <a:lnTo>
                    <a:pt x="542772" y="22148"/>
                  </a:lnTo>
                  <a:lnTo>
                    <a:pt x="542772" y="33235"/>
                  </a:lnTo>
                  <a:lnTo>
                    <a:pt x="553847" y="33235"/>
                  </a:lnTo>
                  <a:lnTo>
                    <a:pt x="564908" y="33235"/>
                  </a:lnTo>
                  <a:lnTo>
                    <a:pt x="564908" y="22148"/>
                  </a:lnTo>
                  <a:close/>
                </a:path>
                <a:path w="631825" h="44450">
                  <a:moveTo>
                    <a:pt x="575995" y="11074"/>
                  </a:moveTo>
                  <a:lnTo>
                    <a:pt x="564921" y="11074"/>
                  </a:lnTo>
                  <a:lnTo>
                    <a:pt x="564921" y="22148"/>
                  </a:lnTo>
                  <a:lnTo>
                    <a:pt x="575995" y="22148"/>
                  </a:lnTo>
                  <a:lnTo>
                    <a:pt x="575995" y="11074"/>
                  </a:lnTo>
                  <a:close/>
                </a:path>
                <a:path w="631825" h="44450">
                  <a:moveTo>
                    <a:pt x="598131" y="0"/>
                  </a:moveTo>
                  <a:lnTo>
                    <a:pt x="587057" y="0"/>
                  </a:lnTo>
                  <a:lnTo>
                    <a:pt x="587057" y="11074"/>
                  </a:lnTo>
                  <a:lnTo>
                    <a:pt x="587057" y="22148"/>
                  </a:lnTo>
                  <a:lnTo>
                    <a:pt x="598131" y="22148"/>
                  </a:lnTo>
                  <a:lnTo>
                    <a:pt x="598131" y="11087"/>
                  </a:lnTo>
                  <a:lnTo>
                    <a:pt x="598131" y="0"/>
                  </a:lnTo>
                  <a:close/>
                </a:path>
                <a:path w="631825" h="44450">
                  <a:moveTo>
                    <a:pt x="620293" y="0"/>
                  </a:moveTo>
                  <a:lnTo>
                    <a:pt x="609219" y="0"/>
                  </a:lnTo>
                  <a:lnTo>
                    <a:pt x="609219" y="11074"/>
                  </a:lnTo>
                  <a:lnTo>
                    <a:pt x="598157" y="11074"/>
                  </a:lnTo>
                  <a:lnTo>
                    <a:pt x="598157" y="22148"/>
                  </a:lnTo>
                  <a:lnTo>
                    <a:pt x="609219" y="22148"/>
                  </a:lnTo>
                  <a:lnTo>
                    <a:pt x="609219" y="11087"/>
                  </a:lnTo>
                  <a:lnTo>
                    <a:pt x="620293" y="11087"/>
                  </a:lnTo>
                  <a:lnTo>
                    <a:pt x="620293" y="0"/>
                  </a:lnTo>
                  <a:close/>
                </a:path>
                <a:path w="631825" h="44450">
                  <a:moveTo>
                    <a:pt x="631380" y="22148"/>
                  </a:moveTo>
                  <a:lnTo>
                    <a:pt x="620306" y="22148"/>
                  </a:lnTo>
                  <a:lnTo>
                    <a:pt x="620306" y="33235"/>
                  </a:lnTo>
                  <a:lnTo>
                    <a:pt x="631380" y="33235"/>
                  </a:lnTo>
                  <a:lnTo>
                    <a:pt x="631380" y="2214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5977674" y="4657330"/>
              <a:ext cx="587375" cy="11430"/>
            </a:xfrm>
            <a:custGeom>
              <a:avLst/>
              <a:gdLst/>
              <a:ahLst/>
              <a:cxnLst/>
              <a:rect l="l" t="t" r="r" b="b"/>
              <a:pathLst>
                <a:path w="587375" h="11429">
                  <a:moveTo>
                    <a:pt x="22148" y="0"/>
                  </a:moveTo>
                  <a:lnTo>
                    <a:pt x="11074" y="0"/>
                  </a:lnTo>
                  <a:lnTo>
                    <a:pt x="0" y="0"/>
                  </a:lnTo>
                  <a:lnTo>
                    <a:pt x="0" y="11074"/>
                  </a:lnTo>
                  <a:lnTo>
                    <a:pt x="11074" y="11074"/>
                  </a:lnTo>
                  <a:lnTo>
                    <a:pt x="22148" y="11074"/>
                  </a:lnTo>
                  <a:lnTo>
                    <a:pt x="22148" y="0"/>
                  </a:lnTo>
                  <a:close/>
                </a:path>
                <a:path w="587375" h="11429">
                  <a:moveTo>
                    <a:pt x="55384" y="0"/>
                  </a:moveTo>
                  <a:lnTo>
                    <a:pt x="44310" y="0"/>
                  </a:lnTo>
                  <a:lnTo>
                    <a:pt x="33235" y="0"/>
                  </a:lnTo>
                  <a:lnTo>
                    <a:pt x="22161" y="0"/>
                  </a:lnTo>
                  <a:lnTo>
                    <a:pt x="22161" y="11074"/>
                  </a:lnTo>
                  <a:lnTo>
                    <a:pt x="33235" y="11074"/>
                  </a:lnTo>
                  <a:lnTo>
                    <a:pt x="44310" y="11074"/>
                  </a:lnTo>
                  <a:lnTo>
                    <a:pt x="55384" y="11074"/>
                  </a:lnTo>
                  <a:lnTo>
                    <a:pt x="55384" y="0"/>
                  </a:lnTo>
                  <a:close/>
                </a:path>
                <a:path w="587375" h="11429">
                  <a:moveTo>
                    <a:pt x="77533" y="0"/>
                  </a:moveTo>
                  <a:lnTo>
                    <a:pt x="66459" y="0"/>
                  </a:lnTo>
                  <a:lnTo>
                    <a:pt x="66459" y="11074"/>
                  </a:lnTo>
                  <a:lnTo>
                    <a:pt x="77533" y="11074"/>
                  </a:lnTo>
                  <a:lnTo>
                    <a:pt x="77533" y="0"/>
                  </a:lnTo>
                  <a:close/>
                </a:path>
                <a:path w="587375" h="11429">
                  <a:moveTo>
                    <a:pt x="132918" y="0"/>
                  </a:moveTo>
                  <a:lnTo>
                    <a:pt x="121843" y="0"/>
                  </a:lnTo>
                  <a:lnTo>
                    <a:pt x="110769" y="0"/>
                  </a:lnTo>
                  <a:lnTo>
                    <a:pt x="99695" y="0"/>
                  </a:lnTo>
                  <a:lnTo>
                    <a:pt x="88620" y="0"/>
                  </a:lnTo>
                  <a:lnTo>
                    <a:pt x="88620" y="11074"/>
                  </a:lnTo>
                  <a:lnTo>
                    <a:pt x="99695" y="11074"/>
                  </a:lnTo>
                  <a:lnTo>
                    <a:pt x="110769" y="11074"/>
                  </a:lnTo>
                  <a:lnTo>
                    <a:pt x="121843" y="11074"/>
                  </a:lnTo>
                  <a:lnTo>
                    <a:pt x="132918" y="11074"/>
                  </a:lnTo>
                  <a:lnTo>
                    <a:pt x="132918" y="0"/>
                  </a:lnTo>
                  <a:close/>
                </a:path>
                <a:path w="587375" h="11429">
                  <a:moveTo>
                    <a:pt x="166154" y="0"/>
                  </a:moveTo>
                  <a:lnTo>
                    <a:pt x="155079" y="0"/>
                  </a:lnTo>
                  <a:lnTo>
                    <a:pt x="155079" y="11074"/>
                  </a:lnTo>
                  <a:lnTo>
                    <a:pt x="166154" y="11074"/>
                  </a:lnTo>
                  <a:lnTo>
                    <a:pt x="166154" y="0"/>
                  </a:lnTo>
                  <a:close/>
                </a:path>
                <a:path w="587375" h="11429">
                  <a:moveTo>
                    <a:pt x="265849" y="0"/>
                  </a:moveTo>
                  <a:lnTo>
                    <a:pt x="254774" y="0"/>
                  </a:lnTo>
                  <a:lnTo>
                    <a:pt x="243700" y="0"/>
                  </a:lnTo>
                  <a:lnTo>
                    <a:pt x="243700" y="11074"/>
                  </a:lnTo>
                  <a:lnTo>
                    <a:pt x="254774" y="11074"/>
                  </a:lnTo>
                  <a:lnTo>
                    <a:pt x="265849" y="11074"/>
                  </a:lnTo>
                  <a:lnTo>
                    <a:pt x="265849" y="0"/>
                  </a:lnTo>
                  <a:close/>
                </a:path>
                <a:path w="587375" h="11429">
                  <a:moveTo>
                    <a:pt x="299072" y="0"/>
                  </a:moveTo>
                  <a:lnTo>
                    <a:pt x="287997" y="0"/>
                  </a:lnTo>
                  <a:lnTo>
                    <a:pt x="287997" y="11074"/>
                  </a:lnTo>
                  <a:lnTo>
                    <a:pt x="299072" y="11074"/>
                  </a:lnTo>
                  <a:lnTo>
                    <a:pt x="299072" y="0"/>
                  </a:lnTo>
                  <a:close/>
                </a:path>
                <a:path w="587375" h="11429">
                  <a:moveTo>
                    <a:pt x="321233" y="0"/>
                  </a:moveTo>
                  <a:lnTo>
                    <a:pt x="310159" y="0"/>
                  </a:lnTo>
                  <a:lnTo>
                    <a:pt x="310159" y="11074"/>
                  </a:lnTo>
                  <a:lnTo>
                    <a:pt x="321233" y="11074"/>
                  </a:lnTo>
                  <a:lnTo>
                    <a:pt x="321233" y="0"/>
                  </a:lnTo>
                  <a:close/>
                </a:path>
                <a:path w="587375" h="11429">
                  <a:moveTo>
                    <a:pt x="432003" y="0"/>
                  </a:moveTo>
                  <a:lnTo>
                    <a:pt x="420928" y="0"/>
                  </a:lnTo>
                  <a:lnTo>
                    <a:pt x="409854" y="0"/>
                  </a:lnTo>
                  <a:lnTo>
                    <a:pt x="409854" y="11074"/>
                  </a:lnTo>
                  <a:lnTo>
                    <a:pt x="420928" y="11074"/>
                  </a:lnTo>
                  <a:lnTo>
                    <a:pt x="432003" y="11074"/>
                  </a:lnTo>
                  <a:lnTo>
                    <a:pt x="432003" y="0"/>
                  </a:lnTo>
                  <a:close/>
                </a:path>
                <a:path w="587375" h="11429">
                  <a:moveTo>
                    <a:pt x="454152" y="0"/>
                  </a:moveTo>
                  <a:lnTo>
                    <a:pt x="443077" y="0"/>
                  </a:lnTo>
                  <a:lnTo>
                    <a:pt x="443077" y="11074"/>
                  </a:lnTo>
                  <a:lnTo>
                    <a:pt x="454152" y="11074"/>
                  </a:lnTo>
                  <a:lnTo>
                    <a:pt x="454152" y="0"/>
                  </a:lnTo>
                  <a:close/>
                </a:path>
                <a:path w="587375" h="11429">
                  <a:moveTo>
                    <a:pt x="542759" y="0"/>
                  </a:moveTo>
                  <a:lnTo>
                    <a:pt x="531698" y="0"/>
                  </a:lnTo>
                  <a:lnTo>
                    <a:pt x="531698" y="11074"/>
                  </a:lnTo>
                  <a:lnTo>
                    <a:pt x="542759" y="11074"/>
                  </a:lnTo>
                  <a:lnTo>
                    <a:pt x="542759" y="0"/>
                  </a:lnTo>
                  <a:close/>
                </a:path>
                <a:path w="587375" h="11429">
                  <a:moveTo>
                    <a:pt x="553847" y="0"/>
                  </a:moveTo>
                  <a:lnTo>
                    <a:pt x="542772" y="0"/>
                  </a:lnTo>
                  <a:lnTo>
                    <a:pt x="542772" y="11074"/>
                  </a:lnTo>
                  <a:lnTo>
                    <a:pt x="553847" y="11074"/>
                  </a:lnTo>
                  <a:lnTo>
                    <a:pt x="553847" y="0"/>
                  </a:lnTo>
                  <a:close/>
                </a:path>
                <a:path w="587375" h="11429">
                  <a:moveTo>
                    <a:pt x="587070" y="0"/>
                  </a:moveTo>
                  <a:lnTo>
                    <a:pt x="576008" y="0"/>
                  </a:lnTo>
                  <a:lnTo>
                    <a:pt x="576008" y="11074"/>
                  </a:lnTo>
                  <a:lnTo>
                    <a:pt x="587070" y="11074"/>
                  </a:lnTo>
                  <a:lnTo>
                    <a:pt x="58707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8" name="object 48"/>
          <p:cNvSpPr txBox="1"/>
          <p:nvPr/>
        </p:nvSpPr>
        <p:spPr>
          <a:xfrm>
            <a:off x="5898515" y="4695735"/>
            <a:ext cx="961390" cy="4851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50" b="1" dirty="0">
                <a:latin typeface="Raleway"/>
                <a:cs typeface="Raleway"/>
              </a:rPr>
              <a:t>Product Height:</a:t>
            </a:r>
            <a:r>
              <a:rPr sz="750" b="1" spc="-5" dirty="0">
                <a:latin typeface="Raleway"/>
                <a:cs typeface="Raleway"/>
              </a:rPr>
              <a:t> </a:t>
            </a:r>
            <a:r>
              <a:rPr sz="750" spc="-25" dirty="0">
                <a:latin typeface="Raleway"/>
                <a:cs typeface="Raleway"/>
              </a:rPr>
              <a:t>37</a:t>
            </a:r>
            <a:endParaRPr sz="75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z="750" b="1" dirty="0">
                <a:latin typeface="Raleway"/>
                <a:cs typeface="Raleway"/>
              </a:rPr>
              <a:t>Product Depth: </a:t>
            </a:r>
            <a:r>
              <a:rPr sz="750" spc="-20" dirty="0">
                <a:latin typeface="Raleway"/>
                <a:cs typeface="Raleway"/>
              </a:rPr>
              <a:t>28.5</a:t>
            </a:r>
            <a:endParaRPr sz="75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z="750" b="1" dirty="0">
                <a:latin typeface="Raleway"/>
                <a:cs typeface="Raleway"/>
              </a:rPr>
              <a:t>Product Length: </a:t>
            </a:r>
            <a:r>
              <a:rPr sz="750" spc="-20" dirty="0">
                <a:latin typeface="Raleway"/>
                <a:cs typeface="Raleway"/>
              </a:rPr>
              <a:t>26.5</a:t>
            </a:r>
            <a:endParaRPr sz="75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z="750" b="1" dirty="0">
                <a:latin typeface="Raleway"/>
                <a:cs typeface="Raleway"/>
              </a:rPr>
              <a:t>Cubes: </a:t>
            </a:r>
            <a:r>
              <a:rPr sz="750" spc="-60" dirty="0">
                <a:latin typeface="Raleway"/>
                <a:cs typeface="Raleway"/>
              </a:rPr>
              <a:t>5</a:t>
            </a:r>
            <a:endParaRPr sz="750">
              <a:latin typeface="Raleway"/>
              <a:cs typeface="Raleway"/>
            </a:endParaRPr>
          </a:p>
        </p:txBody>
      </p:sp>
      <p:sp>
        <p:nvSpPr>
          <p:cNvPr id="49" name="object 49"/>
          <p:cNvSpPr txBox="1">
            <a:spLocks noGrp="1"/>
          </p:cNvSpPr>
          <p:nvPr>
            <p:ph type="sldNum" sz="quarter" idx="4294967295"/>
          </p:nvPr>
        </p:nvSpPr>
        <p:spPr>
          <a:xfrm>
            <a:off x="9542463" y="7521575"/>
            <a:ext cx="515937" cy="16033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900" b="0" i="0">
                <a:solidFill>
                  <a:schemeClr val="bg1"/>
                </a:solidFill>
                <a:latin typeface="Raleway"/>
                <a:cs typeface="Raleway"/>
              </a:defRPr>
            </a:lvl1pPr>
          </a:lstStyle>
          <a:p>
            <a:pPr marL="12700">
              <a:lnSpc>
                <a:spcPct val="100000"/>
              </a:lnSpc>
              <a:spcBef>
                <a:spcPts val="45"/>
              </a:spcBef>
            </a:pPr>
            <a:r>
              <a:rPr lang="en-US"/>
              <a:t>Page: </a:t>
            </a:r>
            <a:fld id="{81D60167-4931-47E6-BA6A-407CBD079E47}" type="slidenum">
              <a:rPr spc="-25" smtClean="0"/>
              <a:pPr marL="12700">
                <a:lnSpc>
                  <a:spcPct val="100000"/>
                </a:lnSpc>
                <a:spcBef>
                  <a:spcPts val="45"/>
                </a:spcBef>
              </a:pPr>
              <a:t>112</a:t>
            </a:fld>
            <a:endParaRPr spc="-25" dirty="0"/>
          </a:p>
        </p:txBody>
      </p:sp>
      <p:graphicFrame>
        <p:nvGraphicFramePr>
          <p:cNvPr id="2" name="Object 1">
            <a:extLst>
              <a:ext uri="{FF2B5EF4-FFF2-40B4-BE49-F238E27FC236}">
                <a16:creationId xmlns:a16="http://schemas.microsoft.com/office/drawing/2014/main" id="{5068329C-69C9-C0DE-578F-DB1795A7CEEA}"/>
              </a:ext>
            </a:extLst>
          </p:cNvPr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2182314736"/>
              </p:ext>
            </p:extLst>
          </p:nvPr>
        </p:nvGraphicFramePr>
        <p:xfrm>
          <a:off x="228600" y="5456605"/>
          <a:ext cx="8724900" cy="6096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Worksheet" r:id="rId7" imgW="8724900" imgH="609600" progId="Excel.Sheet.12">
                  <p:embed/>
                </p:oleObj>
              </mc:Choice>
              <mc:Fallback>
                <p:oleObj name="Worksheet" r:id="rId7" imgW="8724900" imgH="609600" progId="Excel.Sheet.12">
                  <p:embed/>
                  <p:pic>
                    <p:nvPicPr>
                      <p:cNvPr id="2" name="Object 1">
                        <a:extLst>
                          <a:ext uri="{FF2B5EF4-FFF2-40B4-BE49-F238E27FC236}">
                            <a16:creationId xmlns:a16="http://schemas.microsoft.com/office/drawing/2014/main" id="{5068329C-69C9-C0DE-578F-DB1795A7CEEA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8"/>
                      <a:stretch>
                        <a:fillRect/>
                      </a:stretch>
                    </p:blipFill>
                    <p:spPr>
                      <a:xfrm>
                        <a:off x="228600" y="5456605"/>
                        <a:ext cx="8724900" cy="609600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3" name="Picture 2" descr="A picture containing logo&#10;&#10;Description automatically generated">
            <a:extLst>
              <a:ext uri="{FF2B5EF4-FFF2-40B4-BE49-F238E27FC236}">
                <a16:creationId xmlns:a16="http://schemas.microsoft.com/office/drawing/2014/main" id="{8C045D7B-AEB6-5BC3-5B9A-8DFB2C7CBAD0}"/>
              </a:ext>
            </a:extLst>
          </p:cNvPr>
          <p:cNvPicPr>
            <a:picLocks noChangeAspect="1"/>
          </p:cNvPicPr>
          <p:nvPr/>
        </p:nvPicPr>
        <p:blipFill rotWithShape="1"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6732"/>
          <a:stretch/>
        </p:blipFill>
        <p:spPr>
          <a:xfrm>
            <a:off x="8610600" y="6449545"/>
            <a:ext cx="1293202" cy="1232368"/>
          </a:xfrm>
          <a:prstGeom prst="rect">
            <a:avLst/>
          </a:prstGeom>
        </p:spPr>
      </p:pic>
      <p:sp>
        <p:nvSpPr>
          <p:cNvPr id="4" name="Rectangle 3">
            <a:extLst>
              <a:ext uri="{FF2B5EF4-FFF2-40B4-BE49-F238E27FC236}">
                <a16:creationId xmlns:a16="http://schemas.microsoft.com/office/drawing/2014/main" id="{FC5E96E0-3DFD-5143-447C-2D0D06DF3A47}"/>
              </a:ext>
            </a:extLst>
          </p:cNvPr>
          <p:cNvSpPr/>
          <p:nvPr/>
        </p:nvSpPr>
        <p:spPr>
          <a:xfrm>
            <a:off x="7867236" y="5180875"/>
            <a:ext cx="1222154" cy="96450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</p:cSld>
  <p:clrMapOvr>
    <a:masterClrMapping/>
  </p:clrMapOvr>
</p:sld>
</file>

<file path=ppt/slides/slide1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object 5"/>
          <p:cNvSpPr/>
          <p:nvPr/>
        </p:nvSpPr>
        <p:spPr>
          <a:xfrm>
            <a:off x="430529" y="2575118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430529" y="2689418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430529" y="2803718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430529" y="2918018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430529" y="3032318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430529" y="3146618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 txBox="1"/>
          <p:nvPr/>
        </p:nvSpPr>
        <p:spPr>
          <a:xfrm>
            <a:off x="165100" y="803836"/>
            <a:ext cx="3182620" cy="3067050"/>
          </a:xfrm>
          <a:prstGeom prst="rect">
            <a:avLst/>
          </a:prstGeom>
        </p:spPr>
        <p:txBody>
          <a:bodyPr vert="horz" wrap="square" lIns="0" tIns="27940" rIns="0" bIns="0" rtlCol="0">
            <a:spAutoFit/>
          </a:bodyPr>
          <a:lstStyle/>
          <a:p>
            <a:pPr marL="12700" marR="374015">
              <a:lnSpc>
                <a:spcPts val="1350"/>
              </a:lnSpc>
              <a:spcBef>
                <a:spcPts val="220"/>
              </a:spcBef>
            </a:pPr>
            <a:r>
              <a:rPr sz="1200" b="1" spc="90" dirty="0">
                <a:latin typeface="Arial"/>
                <a:cs typeface="Arial"/>
              </a:rPr>
              <a:t>LIMA </a:t>
            </a:r>
            <a:r>
              <a:rPr sz="1200" b="1" spc="65" dirty="0">
                <a:latin typeface="Arial"/>
                <a:cs typeface="Arial"/>
              </a:rPr>
              <a:t>SLING</a:t>
            </a:r>
            <a:r>
              <a:rPr sz="1200" b="1" spc="95" dirty="0">
                <a:latin typeface="Arial"/>
                <a:cs typeface="Arial"/>
              </a:rPr>
              <a:t> </a:t>
            </a:r>
            <a:r>
              <a:rPr sz="1200" b="1" spc="80" dirty="0">
                <a:latin typeface="Arial"/>
                <a:cs typeface="Arial"/>
              </a:rPr>
              <a:t>CHAIR,</a:t>
            </a:r>
            <a:r>
              <a:rPr sz="1200" b="1" spc="95" dirty="0">
                <a:latin typeface="Arial"/>
                <a:cs typeface="Arial"/>
              </a:rPr>
              <a:t> </a:t>
            </a:r>
            <a:r>
              <a:rPr sz="1200" b="1" spc="40" dirty="0">
                <a:latin typeface="Arial"/>
                <a:cs typeface="Arial"/>
              </a:rPr>
              <a:t>COBALT </a:t>
            </a:r>
            <a:r>
              <a:rPr sz="1200" b="1" spc="50" dirty="0">
                <a:latin typeface="Arial"/>
                <a:cs typeface="Arial"/>
              </a:rPr>
              <a:t>LEATHER</a:t>
            </a:r>
            <a:r>
              <a:rPr sz="1200" b="1" spc="95" dirty="0">
                <a:latin typeface="Arial"/>
                <a:cs typeface="Arial"/>
              </a:rPr>
              <a:t> </a:t>
            </a:r>
            <a:r>
              <a:rPr sz="1200" b="1" spc="125" dirty="0">
                <a:latin typeface="Arial"/>
                <a:cs typeface="Arial"/>
              </a:rPr>
              <a:t>WITH</a:t>
            </a:r>
            <a:r>
              <a:rPr sz="1200" b="1" spc="100" dirty="0">
                <a:latin typeface="Arial"/>
                <a:cs typeface="Arial"/>
              </a:rPr>
              <a:t> </a:t>
            </a:r>
            <a:r>
              <a:rPr sz="1200" b="1" spc="70" dirty="0">
                <a:latin typeface="Arial"/>
                <a:cs typeface="Arial"/>
              </a:rPr>
              <a:t>NATURAL</a:t>
            </a:r>
            <a:r>
              <a:rPr sz="1200" b="1" spc="95" dirty="0">
                <a:latin typeface="Arial"/>
                <a:cs typeface="Arial"/>
              </a:rPr>
              <a:t> </a:t>
            </a:r>
            <a:r>
              <a:rPr sz="1200" b="1" spc="60" dirty="0">
                <a:latin typeface="Arial"/>
                <a:cs typeface="Arial"/>
              </a:rPr>
              <a:t>FRAME</a:t>
            </a:r>
            <a:endParaRPr sz="1200" dirty="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760"/>
              </a:spcBef>
            </a:pPr>
            <a:r>
              <a:rPr sz="750" b="1" dirty="0">
                <a:latin typeface="Raleway"/>
                <a:cs typeface="Raleway"/>
              </a:rPr>
              <a:t>SKU:</a:t>
            </a:r>
            <a:r>
              <a:rPr sz="750" b="1" spc="10" dirty="0">
                <a:latin typeface="Raleway"/>
                <a:cs typeface="Raleway"/>
              </a:rPr>
              <a:t> </a:t>
            </a:r>
            <a:r>
              <a:rPr sz="750" spc="-10" dirty="0">
                <a:latin typeface="Raleway"/>
                <a:cs typeface="Raleway"/>
              </a:rPr>
              <a:t>LI150CNSC</a:t>
            </a:r>
            <a:endParaRPr sz="750" dirty="0">
              <a:latin typeface="Raleway"/>
              <a:cs typeface="Raleway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700" dirty="0">
              <a:latin typeface="Raleway"/>
              <a:cs typeface="Raleway"/>
            </a:endParaRPr>
          </a:p>
          <a:p>
            <a:pPr marL="12700" marR="5080">
              <a:lnSpc>
                <a:spcPct val="100000"/>
              </a:lnSpc>
              <a:spcBef>
                <a:spcPts val="5"/>
              </a:spcBef>
            </a:pPr>
            <a:r>
              <a:rPr sz="750" dirty="0">
                <a:latin typeface="Raleway"/>
                <a:cs typeface="Raleway"/>
              </a:rPr>
              <a:t>Bring the rugged outdoors into your den with a chair carved </a:t>
            </a:r>
            <a:r>
              <a:rPr sz="750" spc="-20" dirty="0">
                <a:latin typeface="Raleway"/>
                <a:cs typeface="Raleway"/>
              </a:rPr>
              <a:t>from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nature. Natural woods and natural leathers make this </a:t>
            </a:r>
            <a:r>
              <a:rPr sz="750" spc="-10" dirty="0">
                <a:latin typeface="Raleway"/>
                <a:cs typeface="Raleway"/>
              </a:rPr>
              <a:t>personal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hammock a natural beauty to add texture and comfort to any room. </a:t>
            </a:r>
            <a:r>
              <a:rPr sz="750" spc="-50" dirty="0">
                <a:latin typeface="Raleway"/>
                <a:cs typeface="Raleway"/>
              </a:rPr>
              <a:t>A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decadent natural leather cover is suspended over a wood frame </a:t>
            </a:r>
            <a:r>
              <a:rPr sz="750" spc="-20" dirty="0">
                <a:latin typeface="Raleway"/>
                <a:cs typeface="Raleway"/>
              </a:rPr>
              <a:t>with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steam bent wood arms to naturally conform perfectly to your body. </a:t>
            </a:r>
            <a:r>
              <a:rPr sz="750" spc="-25" dirty="0">
                <a:latin typeface="Raleway"/>
                <a:cs typeface="Raleway"/>
              </a:rPr>
              <a:t>The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natural suspension makes the chair a comfortable choice </a:t>
            </a:r>
            <a:r>
              <a:rPr sz="750" spc="-25" dirty="0">
                <a:latin typeface="Raleway"/>
                <a:cs typeface="Raleway"/>
              </a:rPr>
              <a:t>to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complement any interior decor. A choice of four styles</a:t>
            </a:r>
            <a:r>
              <a:rPr sz="750" spc="-5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ensures </a:t>
            </a:r>
            <a:r>
              <a:rPr sz="750" spc="-20" dirty="0">
                <a:latin typeface="Raleway"/>
                <a:cs typeface="Raleway"/>
              </a:rPr>
              <a:t>your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new favorite chair will fit its new environment </a:t>
            </a:r>
            <a:r>
              <a:rPr sz="750" spc="-10" dirty="0">
                <a:latin typeface="Raleway"/>
                <a:cs typeface="Raleway"/>
              </a:rPr>
              <a:t>perfectly.</a:t>
            </a:r>
            <a:endParaRPr sz="750" dirty="0">
              <a:latin typeface="Raleway"/>
              <a:cs typeface="Raleway"/>
            </a:endParaRPr>
          </a:p>
          <a:p>
            <a:pPr marL="393700" marR="421640">
              <a:lnSpc>
                <a:spcPct val="100000"/>
              </a:lnSpc>
              <a:spcBef>
                <a:spcPts val="750"/>
              </a:spcBef>
            </a:pPr>
            <a:r>
              <a:rPr sz="750" dirty="0">
                <a:latin typeface="Raleway"/>
                <a:cs typeface="Raleway"/>
              </a:rPr>
              <a:t>Constructed of Oak solids and pressed wood </a:t>
            </a:r>
            <a:r>
              <a:rPr sz="750" spc="-10" dirty="0">
                <a:latin typeface="Raleway"/>
                <a:cs typeface="Raleway"/>
              </a:rPr>
              <a:t>veneers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Natural </a:t>
            </a:r>
            <a:r>
              <a:rPr sz="750" spc="-10" dirty="0">
                <a:latin typeface="Raleway"/>
                <a:cs typeface="Raleway"/>
              </a:rPr>
              <a:t>leather</a:t>
            </a:r>
            <a:endParaRPr sz="750" dirty="0">
              <a:latin typeface="Raleway"/>
              <a:cs typeface="Raleway"/>
            </a:endParaRPr>
          </a:p>
          <a:p>
            <a:pPr marL="393700" marR="17907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Steam bent arms add comfort and refinement to the </a:t>
            </a:r>
            <a:r>
              <a:rPr sz="750" spc="-10" dirty="0">
                <a:latin typeface="Raleway"/>
                <a:cs typeface="Raleway"/>
              </a:rPr>
              <a:t>Chair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Stretchers add structural support and integrity to the </a:t>
            </a:r>
            <a:r>
              <a:rPr sz="750" spc="-10" dirty="0">
                <a:latin typeface="Raleway"/>
                <a:cs typeface="Raleway"/>
              </a:rPr>
              <a:t>frame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Cobalt </a:t>
            </a:r>
            <a:r>
              <a:rPr sz="750" spc="-10" dirty="0">
                <a:latin typeface="Raleway"/>
                <a:cs typeface="Raleway"/>
              </a:rPr>
              <a:t>leather</a:t>
            </a:r>
            <a:endParaRPr sz="750" dirty="0">
              <a:latin typeface="Raleway"/>
              <a:cs typeface="Raleway"/>
            </a:endParaRPr>
          </a:p>
          <a:p>
            <a:pPr marL="39370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Natural</a:t>
            </a:r>
            <a:r>
              <a:rPr sz="750" spc="-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wood finish </a:t>
            </a:r>
            <a:r>
              <a:rPr sz="750" spc="-10" dirty="0">
                <a:latin typeface="Raleway"/>
                <a:cs typeface="Raleway"/>
              </a:rPr>
              <a:t>frame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  <a:spcBef>
                <a:spcPts val="620"/>
              </a:spcBef>
            </a:pPr>
            <a:r>
              <a:rPr sz="750" u="sng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2"/>
              </a:rPr>
              <a:t>Read </a:t>
            </a:r>
            <a:r>
              <a:rPr sz="750" u="sng" spc="-20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2"/>
              </a:rPr>
              <a:t>More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</a:pPr>
            <a:r>
              <a:rPr sz="750" b="1" dirty="0">
                <a:latin typeface="Raleway"/>
                <a:cs typeface="Raleway"/>
              </a:rPr>
              <a:t>Price:</a:t>
            </a:r>
            <a:r>
              <a:rPr sz="750" b="1" spc="10" dirty="0">
                <a:latin typeface="Raleway"/>
                <a:cs typeface="Raleway"/>
              </a:rPr>
              <a:t> </a:t>
            </a:r>
            <a:r>
              <a:rPr sz="750" spc="-10" dirty="0">
                <a:latin typeface="Raleway"/>
                <a:cs typeface="Raleway"/>
              </a:rPr>
              <a:t>$249.00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ts val="880"/>
              </a:lnSpc>
              <a:spcBef>
                <a:spcPts val="5"/>
              </a:spcBef>
            </a:pPr>
            <a:r>
              <a:rPr sz="750" b="1" dirty="0">
                <a:latin typeface="Raleway"/>
                <a:cs typeface="Raleway"/>
              </a:rPr>
              <a:t>Tags:</a:t>
            </a:r>
            <a:r>
              <a:rPr sz="750" b="1" spc="5" dirty="0">
                <a:latin typeface="Raleway"/>
                <a:cs typeface="Raleway"/>
              </a:rPr>
              <a:t> </a:t>
            </a:r>
            <a:r>
              <a:rPr sz="750" u="sng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3"/>
              </a:rPr>
              <a:t>Accent Chair</a:t>
            </a:r>
            <a:r>
              <a:rPr sz="750" dirty="0">
                <a:latin typeface="Raleway"/>
                <a:cs typeface="Raleway"/>
              </a:rPr>
              <a:t>, </a:t>
            </a:r>
            <a:r>
              <a:rPr sz="750" u="sng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4"/>
              </a:rPr>
              <a:t>Leather Accent Chair</a:t>
            </a:r>
            <a:r>
              <a:rPr sz="750" dirty="0">
                <a:latin typeface="Raleway"/>
                <a:cs typeface="Raleway"/>
              </a:rPr>
              <a:t>, </a:t>
            </a:r>
            <a:r>
              <a:rPr sz="750" u="sng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5"/>
              </a:rPr>
              <a:t>Wood Frame Accent </a:t>
            </a:r>
            <a:r>
              <a:rPr sz="750" u="sng" spc="-10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5"/>
              </a:rPr>
              <a:t>Chair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ts val="1060"/>
              </a:lnSpc>
              <a:tabLst>
                <a:tab pos="1587500" algn="l"/>
              </a:tabLst>
            </a:pPr>
            <a:r>
              <a:rPr sz="900" spc="-10" dirty="0">
                <a:latin typeface="Raleway"/>
                <a:cs typeface="Raleway"/>
              </a:rPr>
              <a:t>Weight</a:t>
            </a:r>
            <a:r>
              <a:rPr sz="900" dirty="0">
                <a:latin typeface="Raleway"/>
                <a:cs typeface="Raleway"/>
              </a:rPr>
              <a:t>	28 </a:t>
            </a:r>
            <a:r>
              <a:rPr sz="900" spc="-25" dirty="0">
                <a:latin typeface="Raleway"/>
                <a:cs typeface="Raleway"/>
              </a:rPr>
              <a:t>lbs</a:t>
            </a:r>
            <a:endParaRPr sz="900" dirty="0">
              <a:latin typeface="Raleway"/>
              <a:cs typeface="Raleway"/>
            </a:endParaRPr>
          </a:p>
        </p:txBody>
      </p:sp>
      <p:grpSp>
        <p:nvGrpSpPr>
          <p:cNvPr id="12" name="object 12"/>
          <p:cNvGrpSpPr/>
          <p:nvPr/>
        </p:nvGrpSpPr>
        <p:grpSpPr>
          <a:xfrm>
            <a:off x="161499" y="3933389"/>
            <a:ext cx="727710" cy="727710"/>
            <a:chOff x="44024" y="3989114"/>
            <a:chExt cx="727710" cy="727710"/>
          </a:xfrm>
        </p:grpSpPr>
        <p:sp>
          <p:nvSpPr>
            <p:cNvPr id="13" name="object 13"/>
            <p:cNvSpPr/>
            <p:nvPr/>
          </p:nvSpPr>
          <p:spPr>
            <a:xfrm>
              <a:off x="47625" y="3992714"/>
              <a:ext cx="720090" cy="720090"/>
            </a:xfrm>
            <a:custGeom>
              <a:avLst/>
              <a:gdLst/>
              <a:ahLst/>
              <a:cxnLst/>
              <a:rect l="l" t="t" r="r" b="b"/>
              <a:pathLst>
                <a:path w="720090" h="720089">
                  <a:moveTo>
                    <a:pt x="0" y="0"/>
                  </a:moveTo>
                  <a:lnTo>
                    <a:pt x="720001" y="0"/>
                  </a:lnTo>
                  <a:lnTo>
                    <a:pt x="720001" y="720001"/>
                  </a:lnTo>
                  <a:lnTo>
                    <a:pt x="0" y="720001"/>
                  </a:lnTo>
                  <a:lnTo>
                    <a:pt x="0" y="0"/>
                  </a:lnTo>
                  <a:close/>
                </a:path>
              </a:pathLst>
            </a:custGeom>
            <a:ln w="72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91935" y="4037024"/>
              <a:ext cx="631825" cy="33655"/>
            </a:xfrm>
            <a:custGeom>
              <a:avLst/>
              <a:gdLst/>
              <a:ahLst/>
              <a:cxnLst/>
              <a:rect l="l" t="t" r="r" b="b"/>
              <a:pathLst>
                <a:path w="631825" h="33654">
                  <a:moveTo>
                    <a:pt x="11074" y="22161"/>
                  </a:moveTo>
                  <a:lnTo>
                    <a:pt x="0" y="22161"/>
                  </a:lnTo>
                  <a:lnTo>
                    <a:pt x="0" y="33235"/>
                  </a:lnTo>
                  <a:lnTo>
                    <a:pt x="11074" y="33235"/>
                  </a:lnTo>
                  <a:lnTo>
                    <a:pt x="11074" y="22161"/>
                  </a:lnTo>
                  <a:close/>
                </a:path>
                <a:path w="631825" h="33654">
                  <a:moveTo>
                    <a:pt x="44297" y="22161"/>
                  </a:moveTo>
                  <a:lnTo>
                    <a:pt x="33223" y="22161"/>
                  </a:lnTo>
                  <a:lnTo>
                    <a:pt x="22148" y="22161"/>
                  </a:lnTo>
                  <a:lnTo>
                    <a:pt x="22148" y="33235"/>
                  </a:lnTo>
                  <a:lnTo>
                    <a:pt x="33223" y="33235"/>
                  </a:lnTo>
                  <a:lnTo>
                    <a:pt x="44297" y="33235"/>
                  </a:lnTo>
                  <a:lnTo>
                    <a:pt x="44297" y="22161"/>
                  </a:lnTo>
                  <a:close/>
                </a:path>
                <a:path w="631825" h="33654">
                  <a:moveTo>
                    <a:pt x="44297" y="0"/>
                  </a:moveTo>
                  <a:lnTo>
                    <a:pt x="33223" y="0"/>
                  </a:lnTo>
                  <a:lnTo>
                    <a:pt x="22148" y="0"/>
                  </a:lnTo>
                  <a:lnTo>
                    <a:pt x="11074" y="0"/>
                  </a:lnTo>
                  <a:lnTo>
                    <a:pt x="0" y="0"/>
                  </a:lnTo>
                  <a:lnTo>
                    <a:pt x="0" y="11074"/>
                  </a:lnTo>
                  <a:lnTo>
                    <a:pt x="0" y="22148"/>
                  </a:lnTo>
                  <a:lnTo>
                    <a:pt x="11074" y="22148"/>
                  </a:lnTo>
                  <a:lnTo>
                    <a:pt x="11074" y="11074"/>
                  </a:lnTo>
                  <a:lnTo>
                    <a:pt x="22148" y="11074"/>
                  </a:lnTo>
                  <a:lnTo>
                    <a:pt x="33223" y="11074"/>
                  </a:lnTo>
                  <a:lnTo>
                    <a:pt x="44297" y="11074"/>
                  </a:lnTo>
                  <a:lnTo>
                    <a:pt x="44297" y="0"/>
                  </a:lnTo>
                  <a:close/>
                </a:path>
                <a:path w="631825" h="33654">
                  <a:moveTo>
                    <a:pt x="55384" y="22161"/>
                  </a:moveTo>
                  <a:lnTo>
                    <a:pt x="44310" y="22161"/>
                  </a:lnTo>
                  <a:lnTo>
                    <a:pt x="44310" y="33235"/>
                  </a:lnTo>
                  <a:lnTo>
                    <a:pt x="55384" y="33235"/>
                  </a:lnTo>
                  <a:lnTo>
                    <a:pt x="55384" y="22161"/>
                  </a:lnTo>
                  <a:close/>
                </a:path>
                <a:path w="631825" h="33654">
                  <a:moveTo>
                    <a:pt x="77533" y="0"/>
                  </a:moveTo>
                  <a:lnTo>
                    <a:pt x="66459" y="0"/>
                  </a:lnTo>
                  <a:lnTo>
                    <a:pt x="55384" y="0"/>
                  </a:lnTo>
                  <a:lnTo>
                    <a:pt x="44310" y="0"/>
                  </a:lnTo>
                  <a:lnTo>
                    <a:pt x="44310" y="11074"/>
                  </a:lnTo>
                  <a:lnTo>
                    <a:pt x="55384" y="11074"/>
                  </a:lnTo>
                  <a:lnTo>
                    <a:pt x="66459" y="11074"/>
                  </a:lnTo>
                  <a:lnTo>
                    <a:pt x="66459" y="22148"/>
                  </a:lnTo>
                  <a:lnTo>
                    <a:pt x="77533" y="22148"/>
                  </a:lnTo>
                  <a:lnTo>
                    <a:pt x="77533" y="11074"/>
                  </a:lnTo>
                  <a:lnTo>
                    <a:pt x="77533" y="0"/>
                  </a:lnTo>
                  <a:close/>
                </a:path>
                <a:path w="631825" h="33654">
                  <a:moveTo>
                    <a:pt x="155054" y="11074"/>
                  </a:moveTo>
                  <a:lnTo>
                    <a:pt x="143992" y="11074"/>
                  </a:lnTo>
                  <a:lnTo>
                    <a:pt x="132918" y="11074"/>
                  </a:lnTo>
                  <a:lnTo>
                    <a:pt x="132918" y="0"/>
                  </a:lnTo>
                  <a:lnTo>
                    <a:pt x="121843" y="0"/>
                  </a:lnTo>
                  <a:lnTo>
                    <a:pt x="121843" y="11074"/>
                  </a:lnTo>
                  <a:lnTo>
                    <a:pt x="110769" y="11074"/>
                  </a:lnTo>
                  <a:lnTo>
                    <a:pt x="99695" y="11074"/>
                  </a:lnTo>
                  <a:lnTo>
                    <a:pt x="99695" y="22148"/>
                  </a:lnTo>
                  <a:lnTo>
                    <a:pt x="110769" y="22148"/>
                  </a:lnTo>
                  <a:lnTo>
                    <a:pt x="121843" y="22148"/>
                  </a:lnTo>
                  <a:lnTo>
                    <a:pt x="132918" y="22148"/>
                  </a:lnTo>
                  <a:lnTo>
                    <a:pt x="143992" y="22148"/>
                  </a:lnTo>
                  <a:lnTo>
                    <a:pt x="155054" y="22148"/>
                  </a:lnTo>
                  <a:lnTo>
                    <a:pt x="155054" y="11074"/>
                  </a:lnTo>
                  <a:close/>
                </a:path>
                <a:path w="631825" h="33654">
                  <a:moveTo>
                    <a:pt x="177228" y="0"/>
                  </a:moveTo>
                  <a:lnTo>
                    <a:pt x="166154" y="0"/>
                  </a:lnTo>
                  <a:lnTo>
                    <a:pt x="155079" y="0"/>
                  </a:lnTo>
                  <a:lnTo>
                    <a:pt x="155079" y="11074"/>
                  </a:lnTo>
                  <a:lnTo>
                    <a:pt x="166154" y="11074"/>
                  </a:lnTo>
                  <a:lnTo>
                    <a:pt x="177228" y="11074"/>
                  </a:lnTo>
                  <a:lnTo>
                    <a:pt x="177228" y="0"/>
                  </a:lnTo>
                  <a:close/>
                </a:path>
                <a:path w="631825" h="33654">
                  <a:moveTo>
                    <a:pt x="199377" y="11074"/>
                  </a:moveTo>
                  <a:lnTo>
                    <a:pt x="188302" y="11074"/>
                  </a:lnTo>
                  <a:lnTo>
                    <a:pt x="188302" y="22148"/>
                  </a:lnTo>
                  <a:lnTo>
                    <a:pt x="199377" y="22148"/>
                  </a:lnTo>
                  <a:lnTo>
                    <a:pt x="199377" y="11074"/>
                  </a:lnTo>
                  <a:close/>
                </a:path>
                <a:path w="631825" h="33654">
                  <a:moveTo>
                    <a:pt x="210451" y="0"/>
                  </a:moveTo>
                  <a:lnTo>
                    <a:pt x="199377" y="0"/>
                  </a:lnTo>
                  <a:lnTo>
                    <a:pt x="199377" y="11074"/>
                  </a:lnTo>
                  <a:lnTo>
                    <a:pt x="210451" y="11074"/>
                  </a:lnTo>
                  <a:lnTo>
                    <a:pt x="210451" y="0"/>
                  </a:lnTo>
                  <a:close/>
                </a:path>
                <a:path w="631825" h="33654">
                  <a:moveTo>
                    <a:pt x="221538" y="0"/>
                  </a:moveTo>
                  <a:lnTo>
                    <a:pt x="210464" y="0"/>
                  </a:lnTo>
                  <a:lnTo>
                    <a:pt x="210464" y="11074"/>
                  </a:lnTo>
                  <a:lnTo>
                    <a:pt x="221538" y="11074"/>
                  </a:lnTo>
                  <a:lnTo>
                    <a:pt x="221538" y="0"/>
                  </a:lnTo>
                  <a:close/>
                </a:path>
                <a:path w="631825" h="33654">
                  <a:moveTo>
                    <a:pt x="254762" y="11074"/>
                  </a:moveTo>
                  <a:lnTo>
                    <a:pt x="243687" y="11074"/>
                  </a:lnTo>
                  <a:lnTo>
                    <a:pt x="232613" y="11074"/>
                  </a:lnTo>
                  <a:lnTo>
                    <a:pt x="232613" y="22148"/>
                  </a:lnTo>
                  <a:lnTo>
                    <a:pt x="243687" y="22148"/>
                  </a:lnTo>
                  <a:lnTo>
                    <a:pt x="254762" y="22148"/>
                  </a:lnTo>
                  <a:lnTo>
                    <a:pt x="254762" y="11074"/>
                  </a:lnTo>
                  <a:close/>
                </a:path>
                <a:path w="631825" h="33654">
                  <a:moveTo>
                    <a:pt x="265836" y="0"/>
                  </a:moveTo>
                  <a:lnTo>
                    <a:pt x="254762" y="0"/>
                  </a:lnTo>
                  <a:lnTo>
                    <a:pt x="254762" y="11074"/>
                  </a:lnTo>
                  <a:lnTo>
                    <a:pt x="265836" y="11074"/>
                  </a:lnTo>
                  <a:lnTo>
                    <a:pt x="265836" y="0"/>
                  </a:lnTo>
                  <a:close/>
                </a:path>
                <a:path w="631825" h="33654">
                  <a:moveTo>
                    <a:pt x="299072" y="0"/>
                  </a:moveTo>
                  <a:lnTo>
                    <a:pt x="287997" y="0"/>
                  </a:lnTo>
                  <a:lnTo>
                    <a:pt x="276923" y="0"/>
                  </a:lnTo>
                  <a:lnTo>
                    <a:pt x="265849" y="0"/>
                  </a:lnTo>
                  <a:lnTo>
                    <a:pt x="265849" y="11074"/>
                  </a:lnTo>
                  <a:lnTo>
                    <a:pt x="265849" y="22148"/>
                  </a:lnTo>
                  <a:lnTo>
                    <a:pt x="276923" y="22148"/>
                  </a:lnTo>
                  <a:lnTo>
                    <a:pt x="287997" y="22148"/>
                  </a:lnTo>
                  <a:lnTo>
                    <a:pt x="299072" y="22148"/>
                  </a:lnTo>
                  <a:lnTo>
                    <a:pt x="299072" y="11074"/>
                  </a:lnTo>
                  <a:lnTo>
                    <a:pt x="299072" y="0"/>
                  </a:lnTo>
                  <a:close/>
                </a:path>
                <a:path w="631825" h="33654">
                  <a:moveTo>
                    <a:pt x="321221" y="11074"/>
                  </a:moveTo>
                  <a:lnTo>
                    <a:pt x="310146" y="11074"/>
                  </a:lnTo>
                  <a:lnTo>
                    <a:pt x="310146" y="22148"/>
                  </a:lnTo>
                  <a:lnTo>
                    <a:pt x="321221" y="22148"/>
                  </a:lnTo>
                  <a:lnTo>
                    <a:pt x="321221" y="11074"/>
                  </a:lnTo>
                  <a:close/>
                </a:path>
                <a:path w="631825" h="33654">
                  <a:moveTo>
                    <a:pt x="354457" y="11074"/>
                  </a:moveTo>
                  <a:lnTo>
                    <a:pt x="343382" y="11074"/>
                  </a:lnTo>
                  <a:lnTo>
                    <a:pt x="343382" y="0"/>
                  </a:lnTo>
                  <a:lnTo>
                    <a:pt x="332308" y="0"/>
                  </a:lnTo>
                  <a:lnTo>
                    <a:pt x="332308" y="11074"/>
                  </a:lnTo>
                  <a:lnTo>
                    <a:pt x="321233" y="11074"/>
                  </a:lnTo>
                  <a:lnTo>
                    <a:pt x="321233" y="22148"/>
                  </a:lnTo>
                  <a:lnTo>
                    <a:pt x="332308" y="22148"/>
                  </a:lnTo>
                  <a:lnTo>
                    <a:pt x="343382" y="22148"/>
                  </a:lnTo>
                  <a:lnTo>
                    <a:pt x="354457" y="22148"/>
                  </a:lnTo>
                  <a:lnTo>
                    <a:pt x="354457" y="11074"/>
                  </a:lnTo>
                  <a:close/>
                </a:path>
                <a:path w="631825" h="33654">
                  <a:moveTo>
                    <a:pt x="376605" y="0"/>
                  </a:moveTo>
                  <a:lnTo>
                    <a:pt x="365531" y="0"/>
                  </a:lnTo>
                  <a:lnTo>
                    <a:pt x="354457" y="0"/>
                  </a:lnTo>
                  <a:lnTo>
                    <a:pt x="354457" y="11074"/>
                  </a:lnTo>
                  <a:lnTo>
                    <a:pt x="365531" y="11074"/>
                  </a:lnTo>
                  <a:lnTo>
                    <a:pt x="376605" y="11074"/>
                  </a:lnTo>
                  <a:lnTo>
                    <a:pt x="376605" y="0"/>
                  </a:lnTo>
                  <a:close/>
                </a:path>
                <a:path w="631825" h="33654">
                  <a:moveTo>
                    <a:pt x="431990" y="0"/>
                  </a:moveTo>
                  <a:lnTo>
                    <a:pt x="431990" y="0"/>
                  </a:lnTo>
                  <a:lnTo>
                    <a:pt x="376618" y="0"/>
                  </a:lnTo>
                  <a:lnTo>
                    <a:pt x="376618" y="11074"/>
                  </a:lnTo>
                  <a:lnTo>
                    <a:pt x="376618" y="22148"/>
                  </a:lnTo>
                  <a:lnTo>
                    <a:pt x="387692" y="22148"/>
                  </a:lnTo>
                  <a:lnTo>
                    <a:pt x="387692" y="11074"/>
                  </a:lnTo>
                  <a:lnTo>
                    <a:pt x="398767" y="11074"/>
                  </a:lnTo>
                  <a:lnTo>
                    <a:pt x="398767" y="22148"/>
                  </a:lnTo>
                  <a:lnTo>
                    <a:pt x="409841" y="22148"/>
                  </a:lnTo>
                  <a:lnTo>
                    <a:pt x="409841" y="11074"/>
                  </a:lnTo>
                  <a:lnTo>
                    <a:pt x="420916" y="11074"/>
                  </a:lnTo>
                  <a:lnTo>
                    <a:pt x="420916" y="22148"/>
                  </a:lnTo>
                  <a:lnTo>
                    <a:pt x="431990" y="22148"/>
                  </a:lnTo>
                  <a:lnTo>
                    <a:pt x="431990" y="11074"/>
                  </a:lnTo>
                  <a:lnTo>
                    <a:pt x="431990" y="0"/>
                  </a:lnTo>
                  <a:close/>
                </a:path>
                <a:path w="631825" h="33654">
                  <a:moveTo>
                    <a:pt x="487375" y="11074"/>
                  </a:moveTo>
                  <a:lnTo>
                    <a:pt x="476300" y="11074"/>
                  </a:lnTo>
                  <a:lnTo>
                    <a:pt x="476300" y="0"/>
                  </a:lnTo>
                  <a:lnTo>
                    <a:pt x="465226" y="0"/>
                  </a:lnTo>
                  <a:lnTo>
                    <a:pt x="454152" y="0"/>
                  </a:lnTo>
                  <a:lnTo>
                    <a:pt x="454152" y="11074"/>
                  </a:lnTo>
                  <a:lnTo>
                    <a:pt x="443077" y="11074"/>
                  </a:lnTo>
                  <a:lnTo>
                    <a:pt x="432003" y="11074"/>
                  </a:lnTo>
                  <a:lnTo>
                    <a:pt x="432003" y="22148"/>
                  </a:lnTo>
                  <a:lnTo>
                    <a:pt x="443077" y="22148"/>
                  </a:lnTo>
                  <a:lnTo>
                    <a:pt x="454152" y="22148"/>
                  </a:lnTo>
                  <a:lnTo>
                    <a:pt x="465226" y="22148"/>
                  </a:lnTo>
                  <a:lnTo>
                    <a:pt x="476300" y="22148"/>
                  </a:lnTo>
                  <a:lnTo>
                    <a:pt x="487375" y="22148"/>
                  </a:lnTo>
                  <a:lnTo>
                    <a:pt x="487375" y="11074"/>
                  </a:lnTo>
                  <a:close/>
                </a:path>
                <a:path w="631825" h="33654">
                  <a:moveTo>
                    <a:pt x="531685" y="0"/>
                  </a:moveTo>
                  <a:lnTo>
                    <a:pt x="520611" y="0"/>
                  </a:lnTo>
                  <a:lnTo>
                    <a:pt x="509536" y="0"/>
                  </a:lnTo>
                  <a:lnTo>
                    <a:pt x="498462" y="0"/>
                  </a:lnTo>
                  <a:lnTo>
                    <a:pt x="487387" y="0"/>
                  </a:lnTo>
                  <a:lnTo>
                    <a:pt x="487387" y="11074"/>
                  </a:lnTo>
                  <a:lnTo>
                    <a:pt x="487387" y="22148"/>
                  </a:lnTo>
                  <a:lnTo>
                    <a:pt x="498462" y="22148"/>
                  </a:lnTo>
                  <a:lnTo>
                    <a:pt x="509536" y="22148"/>
                  </a:lnTo>
                  <a:lnTo>
                    <a:pt x="509536" y="11074"/>
                  </a:lnTo>
                  <a:lnTo>
                    <a:pt x="520611" y="11074"/>
                  </a:lnTo>
                  <a:lnTo>
                    <a:pt x="520611" y="22148"/>
                  </a:lnTo>
                  <a:lnTo>
                    <a:pt x="531685" y="22148"/>
                  </a:lnTo>
                  <a:lnTo>
                    <a:pt x="531685" y="11074"/>
                  </a:lnTo>
                  <a:lnTo>
                    <a:pt x="531685" y="0"/>
                  </a:lnTo>
                  <a:close/>
                </a:path>
                <a:path w="631825" h="33654">
                  <a:moveTo>
                    <a:pt x="598144" y="0"/>
                  </a:moveTo>
                  <a:lnTo>
                    <a:pt x="587070" y="0"/>
                  </a:lnTo>
                  <a:lnTo>
                    <a:pt x="575995" y="0"/>
                  </a:lnTo>
                  <a:lnTo>
                    <a:pt x="564921" y="0"/>
                  </a:lnTo>
                  <a:lnTo>
                    <a:pt x="553847" y="0"/>
                  </a:lnTo>
                  <a:lnTo>
                    <a:pt x="553847" y="11074"/>
                  </a:lnTo>
                  <a:lnTo>
                    <a:pt x="553847" y="22148"/>
                  </a:lnTo>
                  <a:lnTo>
                    <a:pt x="564921" y="22148"/>
                  </a:lnTo>
                  <a:lnTo>
                    <a:pt x="564921" y="11074"/>
                  </a:lnTo>
                  <a:lnTo>
                    <a:pt x="575995" y="11074"/>
                  </a:lnTo>
                  <a:lnTo>
                    <a:pt x="587070" y="11074"/>
                  </a:lnTo>
                  <a:lnTo>
                    <a:pt x="598144" y="11074"/>
                  </a:lnTo>
                  <a:lnTo>
                    <a:pt x="598144" y="0"/>
                  </a:lnTo>
                  <a:close/>
                </a:path>
                <a:path w="631825" h="33654">
                  <a:moveTo>
                    <a:pt x="631380" y="0"/>
                  </a:moveTo>
                  <a:lnTo>
                    <a:pt x="620306" y="0"/>
                  </a:lnTo>
                  <a:lnTo>
                    <a:pt x="609231" y="0"/>
                  </a:lnTo>
                  <a:lnTo>
                    <a:pt x="598157" y="0"/>
                  </a:lnTo>
                  <a:lnTo>
                    <a:pt x="598157" y="11074"/>
                  </a:lnTo>
                  <a:lnTo>
                    <a:pt x="609231" y="11074"/>
                  </a:lnTo>
                  <a:lnTo>
                    <a:pt x="620306" y="11074"/>
                  </a:lnTo>
                  <a:lnTo>
                    <a:pt x="620306" y="22148"/>
                  </a:lnTo>
                  <a:lnTo>
                    <a:pt x="631380" y="22148"/>
                  </a:lnTo>
                  <a:lnTo>
                    <a:pt x="631380" y="11074"/>
                  </a:lnTo>
                  <a:lnTo>
                    <a:pt x="6313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91935" y="4059186"/>
              <a:ext cx="631825" cy="33655"/>
            </a:xfrm>
            <a:custGeom>
              <a:avLst/>
              <a:gdLst/>
              <a:ahLst/>
              <a:cxnLst/>
              <a:rect l="l" t="t" r="r" b="b"/>
              <a:pathLst>
                <a:path w="631825" h="33654">
                  <a:moveTo>
                    <a:pt x="11074" y="11074"/>
                  </a:moveTo>
                  <a:lnTo>
                    <a:pt x="0" y="11074"/>
                  </a:lnTo>
                  <a:lnTo>
                    <a:pt x="0" y="22148"/>
                  </a:lnTo>
                  <a:lnTo>
                    <a:pt x="0" y="33223"/>
                  </a:lnTo>
                  <a:lnTo>
                    <a:pt x="11074" y="33223"/>
                  </a:lnTo>
                  <a:lnTo>
                    <a:pt x="11074" y="22148"/>
                  </a:lnTo>
                  <a:lnTo>
                    <a:pt x="11074" y="11074"/>
                  </a:lnTo>
                  <a:close/>
                </a:path>
                <a:path w="631825" h="33654">
                  <a:moveTo>
                    <a:pt x="44297" y="11074"/>
                  </a:moveTo>
                  <a:lnTo>
                    <a:pt x="33223" y="11074"/>
                  </a:lnTo>
                  <a:lnTo>
                    <a:pt x="22148" y="11074"/>
                  </a:lnTo>
                  <a:lnTo>
                    <a:pt x="22148" y="22148"/>
                  </a:lnTo>
                  <a:lnTo>
                    <a:pt x="22148" y="33223"/>
                  </a:lnTo>
                  <a:lnTo>
                    <a:pt x="33223" y="33223"/>
                  </a:lnTo>
                  <a:lnTo>
                    <a:pt x="44297" y="33223"/>
                  </a:lnTo>
                  <a:lnTo>
                    <a:pt x="44297" y="22148"/>
                  </a:lnTo>
                  <a:lnTo>
                    <a:pt x="44297" y="11074"/>
                  </a:lnTo>
                  <a:close/>
                </a:path>
                <a:path w="631825" h="33654">
                  <a:moveTo>
                    <a:pt x="55384" y="0"/>
                  </a:moveTo>
                  <a:lnTo>
                    <a:pt x="44310" y="0"/>
                  </a:lnTo>
                  <a:lnTo>
                    <a:pt x="44310" y="11074"/>
                  </a:lnTo>
                  <a:lnTo>
                    <a:pt x="44310" y="22148"/>
                  </a:lnTo>
                  <a:lnTo>
                    <a:pt x="44310" y="33223"/>
                  </a:lnTo>
                  <a:lnTo>
                    <a:pt x="55384" y="33223"/>
                  </a:lnTo>
                  <a:lnTo>
                    <a:pt x="55384" y="22148"/>
                  </a:lnTo>
                  <a:lnTo>
                    <a:pt x="55384" y="11074"/>
                  </a:lnTo>
                  <a:lnTo>
                    <a:pt x="55384" y="0"/>
                  </a:lnTo>
                  <a:close/>
                </a:path>
                <a:path w="631825" h="33654">
                  <a:moveTo>
                    <a:pt x="77533" y="0"/>
                  </a:moveTo>
                  <a:lnTo>
                    <a:pt x="66459" y="0"/>
                  </a:lnTo>
                  <a:lnTo>
                    <a:pt x="66459" y="11074"/>
                  </a:lnTo>
                  <a:lnTo>
                    <a:pt x="66459" y="22148"/>
                  </a:lnTo>
                  <a:lnTo>
                    <a:pt x="66459" y="33223"/>
                  </a:lnTo>
                  <a:lnTo>
                    <a:pt x="77533" y="33223"/>
                  </a:lnTo>
                  <a:lnTo>
                    <a:pt x="77533" y="22148"/>
                  </a:lnTo>
                  <a:lnTo>
                    <a:pt x="77533" y="11074"/>
                  </a:lnTo>
                  <a:lnTo>
                    <a:pt x="77533" y="0"/>
                  </a:lnTo>
                  <a:close/>
                </a:path>
                <a:path w="631825" h="33654">
                  <a:moveTo>
                    <a:pt x="110769" y="11074"/>
                  </a:moveTo>
                  <a:lnTo>
                    <a:pt x="99695" y="11074"/>
                  </a:lnTo>
                  <a:lnTo>
                    <a:pt x="99695" y="22148"/>
                  </a:lnTo>
                  <a:lnTo>
                    <a:pt x="110769" y="22148"/>
                  </a:lnTo>
                  <a:lnTo>
                    <a:pt x="110769" y="11074"/>
                  </a:lnTo>
                  <a:close/>
                </a:path>
                <a:path w="631825" h="33654">
                  <a:moveTo>
                    <a:pt x="155054" y="22148"/>
                  </a:moveTo>
                  <a:lnTo>
                    <a:pt x="143992" y="22148"/>
                  </a:lnTo>
                  <a:lnTo>
                    <a:pt x="132918" y="22148"/>
                  </a:lnTo>
                  <a:lnTo>
                    <a:pt x="132918" y="33223"/>
                  </a:lnTo>
                  <a:lnTo>
                    <a:pt x="143992" y="33223"/>
                  </a:lnTo>
                  <a:lnTo>
                    <a:pt x="155054" y="33223"/>
                  </a:lnTo>
                  <a:lnTo>
                    <a:pt x="155054" y="22148"/>
                  </a:lnTo>
                  <a:close/>
                </a:path>
                <a:path w="631825" h="33654">
                  <a:moveTo>
                    <a:pt x="155054" y="0"/>
                  </a:moveTo>
                  <a:lnTo>
                    <a:pt x="143992" y="0"/>
                  </a:lnTo>
                  <a:lnTo>
                    <a:pt x="132918" y="0"/>
                  </a:lnTo>
                  <a:lnTo>
                    <a:pt x="132918" y="11074"/>
                  </a:lnTo>
                  <a:lnTo>
                    <a:pt x="143992" y="11074"/>
                  </a:lnTo>
                  <a:lnTo>
                    <a:pt x="155054" y="11074"/>
                  </a:lnTo>
                  <a:lnTo>
                    <a:pt x="155054" y="0"/>
                  </a:lnTo>
                  <a:close/>
                </a:path>
                <a:path w="631825" h="33654">
                  <a:moveTo>
                    <a:pt x="188302" y="11074"/>
                  </a:moveTo>
                  <a:lnTo>
                    <a:pt x="177228" y="11074"/>
                  </a:lnTo>
                  <a:lnTo>
                    <a:pt x="166154" y="11074"/>
                  </a:lnTo>
                  <a:lnTo>
                    <a:pt x="166154" y="22148"/>
                  </a:lnTo>
                  <a:lnTo>
                    <a:pt x="177228" y="22148"/>
                  </a:lnTo>
                  <a:lnTo>
                    <a:pt x="188302" y="22148"/>
                  </a:lnTo>
                  <a:lnTo>
                    <a:pt x="188302" y="11074"/>
                  </a:lnTo>
                  <a:close/>
                </a:path>
                <a:path w="631825" h="33654">
                  <a:moveTo>
                    <a:pt x="199377" y="0"/>
                  </a:moveTo>
                  <a:lnTo>
                    <a:pt x="188302" y="0"/>
                  </a:lnTo>
                  <a:lnTo>
                    <a:pt x="188302" y="11074"/>
                  </a:lnTo>
                  <a:lnTo>
                    <a:pt x="199377" y="11074"/>
                  </a:lnTo>
                  <a:lnTo>
                    <a:pt x="199377" y="0"/>
                  </a:lnTo>
                  <a:close/>
                </a:path>
                <a:path w="631825" h="33654">
                  <a:moveTo>
                    <a:pt x="210451" y="11074"/>
                  </a:moveTo>
                  <a:lnTo>
                    <a:pt x="199377" y="11074"/>
                  </a:lnTo>
                  <a:lnTo>
                    <a:pt x="199377" y="22148"/>
                  </a:lnTo>
                  <a:lnTo>
                    <a:pt x="210451" y="22148"/>
                  </a:lnTo>
                  <a:lnTo>
                    <a:pt x="210451" y="11074"/>
                  </a:lnTo>
                  <a:close/>
                </a:path>
                <a:path w="631825" h="33654">
                  <a:moveTo>
                    <a:pt x="232613" y="0"/>
                  </a:moveTo>
                  <a:lnTo>
                    <a:pt x="221538" y="0"/>
                  </a:lnTo>
                  <a:lnTo>
                    <a:pt x="210464" y="0"/>
                  </a:lnTo>
                  <a:lnTo>
                    <a:pt x="210464" y="11074"/>
                  </a:lnTo>
                  <a:lnTo>
                    <a:pt x="210464" y="22148"/>
                  </a:lnTo>
                  <a:lnTo>
                    <a:pt x="210464" y="33223"/>
                  </a:lnTo>
                  <a:lnTo>
                    <a:pt x="221538" y="33223"/>
                  </a:lnTo>
                  <a:lnTo>
                    <a:pt x="232613" y="33223"/>
                  </a:lnTo>
                  <a:lnTo>
                    <a:pt x="232613" y="22148"/>
                  </a:lnTo>
                  <a:lnTo>
                    <a:pt x="221538" y="22148"/>
                  </a:lnTo>
                  <a:lnTo>
                    <a:pt x="221538" y="11074"/>
                  </a:lnTo>
                  <a:lnTo>
                    <a:pt x="232613" y="11074"/>
                  </a:lnTo>
                  <a:lnTo>
                    <a:pt x="232613" y="0"/>
                  </a:lnTo>
                  <a:close/>
                </a:path>
                <a:path w="631825" h="33654">
                  <a:moveTo>
                    <a:pt x="254762" y="22148"/>
                  </a:moveTo>
                  <a:lnTo>
                    <a:pt x="243687" y="22148"/>
                  </a:lnTo>
                  <a:lnTo>
                    <a:pt x="243687" y="33223"/>
                  </a:lnTo>
                  <a:lnTo>
                    <a:pt x="254762" y="33223"/>
                  </a:lnTo>
                  <a:lnTo>
                    <a:pt x="254762" y="22148"/>
                  </a:lnTo>
                  <a:close/>
                </a:path>
                <a:path w="631825" h="33654">
                  <a:moveTo>
                    <a:pt x="321221" y="22148"/>
                  </a:moveTo>
                  <a:lnTo>
                    <a:pt x="310146" y="22148"/>
                  </a:lnTo>
                  <a:lnTo>
                    <a:pt x="299072" y="22148"/>
                  </a:lnTo>
                  <a:lnTo>
                    <a:pt x="287997" y="22148"/>
                  </a:lnTo>
                  <a:lnTo>
                    <a:pt x="276923" y="22148"/>
                  </a:lnTo>
                  <a:lnTo>
                    <a:pt x="276923" y="11074"/>
                  </a:lnTo>
                  <a:lnTo>
                    <a:pt x="276923" y="0"/>
                  </a:lnTo>
                  <a:lnTo>
                    <a:pt x="265849" y="0"/>
                  </a:lnTo>
                  <a:lnTo>
                    <a:pt x="265849" y="11074"/>
                  </a:lnTo>
                  <a:lnTo>
                    <a:pt x="265849" y="22148"/>
                  </a:lnTo>
                  <a:lnTo>
                    <a:pt x="265849" y="33223"/>
                  </a:lnTo>
                  <a:lnTo>
                    <a:pt x="276923" y="33223"/>
                  </a:lnTo>
                  <a:lnTo>
                    <a:pt x="287997" y="33223"/>
                  </a:lnTo>
                  <a:lnTo>
                    <a:pt x="299072" y="33223"/>
                  </a:lnTo>
                  <a:lnTo>
                    <a:pt x="310146" y="33223"/>
                  </a:lnTo>
                  <a:lnTo>
                    <a:pt x="321221" y="33223"/>
                  </a:lnTo>
                  <a:lnTo>
                    <a:pt x="321221" y="22148"/>
                  </a:lnTo>
                  <a:close/>
                </a:path>
                <a:path w="631825" h="33654">
                  <a:moveTo>
                    <a:pt x="354457" y="22148"/>
                  </a:moveTo>
                  <a:lnTo>
                    <a:pt x="343382" y="22148"/>
                  </a:lnTo>
                  <a:lnTo>
                    <a:pt x="343382" y="11074"/>
                  </a:lnTo>
                  <a:lnTo>
                    <a:pt x="343382" y="0"/>
                  </a:lnTo>
                  <a:lnTo>
                    <a:pt x="332308" y="0"/>
                  </a:lnTo>
                  <a:lnTo>
                    <a:pt x="321233" y="0"/>
                  </a:lnTo>
                  <a:lnTo>
                    <a:pt x="321233" y="11074"/>
                  </a:lnTo>
                  <a:lnTo>
                    <a:pt x="321233" y="22148"/>
                  </a:lnTo>
                  <a:lnTo>
                    <a:pt x="321233" y="33223"/>
                  </a:lnTo>
                  <a:lnTo>
                    <a:pt x="332308" y="33223"/>
                  </a:lnTo>
                  <a:lnTo>
                    <a:pt x="343382" y="33223"/>
                  </a:lnTo>
                  <a:lnTo>
                    <a:pt x="354457" y="33223"/>
                  </a:lnTo>
                  <a:lnTo>
                    <a:pt x="354457" y="22148"/>
                  </a:lnTo>
                  <a:close/>
                </a:path>
                <a:path w="631825" h="33654">
                  <a:moveTo>
                    <a:pt x="365531" y="11074"/>
                  </a:moveTo>
                  <a:lnTo>
                    <a:pt x="354457" y="11074"/>
                  </a:lnTo>
                  <a:lnTo>
                    <a:pt x="354457" y="22148"/>
                  </a:lnTo>
                  <a:lnTo>
                    <a:pt x="365531" y="22148"/>
                  </a:lnTo>
                  <a:lnTo>
                    <a:pt x="365531" y="11074"/>
                  </a:lnTo>
                  <a:close/>
                </a:path>
                <a:path w="631825" h="33654">
                  <a:moveTo>
                    <a:pt x="376605" y="22148"/>
                  </a:moveTo>
                  <a:lnTo>
                    <a:pt x="365531" y="22148"/>
                  </a:lnTo>
                  <a:lnTo>
                    <a:pt x="365531" y="33223"/>
                  </a:lnTo>
                  <a:lnTo>
                    <a:pt x="376605" y="33223"/>
                  </a:lnTo>
                  <a:lnTo>
                    <a:pt x="376605" y="22148"/>
                  </a:lnTo>
                  <a:close/>
                </a:path>
                <a:path w="631825" h="33654">
                  <a:moveTo>
                    <a:pt x="398767" y="0"/>
                  </a:moveTo>
                  <a:lnTo>
                    <a:pt x="387692" y="0"/>
                  </a:lnTo>
                  <a:lnTo>
                    <a:pt x="387692" y="11074"/>
                  </a:lnTo>
                  <a:lnTo>
                    <a:pt x="387692" y="22148"/>
                  </a:lnTo>
                  <a:lnTo>
                    <a:pt x="398767" y="22148"/>
                  </a:lnTo>
                  <a:lnTo>
                    <a:pt x="398767" y="11074"/>
                  </a:lnTo>
                  <a:lnTo>
                    <a:pt x="398767" y="0"/>
                  </a:lnTo>
                  <a:close/>
                </a:path>
                <a:path w="631825" h="33654">
                  <a:moveTo>
                    <a:pt x="409841" y="22148"/>
                  </a:moveTo>
                  <a:lnTo>
                    <a:pt x="398767" y="22148"/>
                  </a:lnTo>
                  <a:lnTo>
                    <a:pt x="398767" y="33223"/>
                  </a:lnTo>
                  <a:lnTo>
                    <a:pt x="409841" y="33223"/>
                  </a:lnTo>
                  <a:lnTo>
                    <a:pt x="409841" y="22148"/>
                  </a:lnTo>
                  <a:close/>
                </a:path>
                <a:path w="631825" h="33654">
                  <a:moveTo>
                    <a:pt x="431990" y="0"/>
                  </a:moveTo>
                  <a:lnTo>
                    <a:pt x="420916" y="0"/>
                  </a:lnTo>
                  <a:lnTo>
                    <a:pt x="409841" y="0"/>
                  </a:lnTo>
                  <a:lnTo>
                    <a:pt x="409841" y="11074"/>
                  </a:lnTo>
                  <a:lnTo>
                    <a:pt x="409841" y="22148"/>
                  </a:lnTo>
                  <a:lnTo>
                    <a:pt x="420916" y="22148"/>
                  </a:lnTo>
                  <a:lnTo>
                    <a:pt x="420916" y="33223"/>
                  </a:lnTo>
                  <a:lnTo>
                    <a:pt x="431990" y="33223"/>
                  </a:lnTo>
                  <a:lnTo>
                    <a:pt x="431990" y="22148"/>
                  </a:lnTo>
                  <a:lnTo>
                    <a:pt x="431990" y="11074"/>
                  </a:lnTo>
                  <a:lnTo>
                    <a:pt x="431990" y="0"/>
                  </a:lnTo>
                  <a:close/>
                </a:path>
                <a:path w="631825" h="33654">
                  <a:moveTo>
                    <a:pt x="443077" y="22148"/>
                  </a:moveTo>
                  <a:lnTo>
                    <a:pt x="432003" y="22148"/>
                  </a:lnTo>
                  <a:lnTo>
                    <a:pt x="432003" y="33223"/>
                  </a:lnTo>
                  <a:lnTo>
                    <a:pt x="443077" y="33223"/>
                  </a:lnTo>
                  <a:lnTo>
                    <a:pt x="443077" y="22148"/>
                  </a:lnTo>
                  <a:close/>
                </a:path>
                <a:path w="631825" h="33654">
                  <a:moveTo>
                    <a:pt x="476300" y="0"/>
                  </a:moveTo>
                  <a:lnTo>
                    <a:pt x="465226" y="0"/>
                  </a:lnTo>
                  <a:lnTo>
                    <a:pt x="465226" y="11074"/>
                  </a:lnTo>
                  <a:lnTo>
                    <a:pt x="454152" y="11074"/>
                  </a:lnTo>
                  <a:lnTo>
                    <a:pt x="454152" y="22148"/>
                  </a:lnTo>
                  <a:lnTo>
                    <a:pt x="454152" y="33223"/>
                  </a:lnTo>
                  <a:lnTo>
                    <a:pt x="465226" y="33223"/>
                  </a:lnTo>
                  <a:lnTo>
                    <a:pt x="465226" y="22148"/>
                  </a:lnTo>
                  <a:lnTo>
                    <a:pt x="476300" y="22148"/>
                  </a:lnTo>
                  <a:lnTo>
                    <a:pt x="476300" y="11074"/>
                  </a:lnTo>
                  <a:lnTo>
                    <a:pt x="476300" y="0"/>
                  </a:lnTo>
                  <a:close/>
                </a:path>
                <a:path w="631825" h="33654">
                  <a:moveTo>
                    <a:pt x="498462" y="0"/>
                  </a:moveTo>
                  <a:lnTo>
                    <a:pt x="487387" y="0"/>
                  </a:lnTo>
                  <a:lnTo>
                    <a:pt x="487387" y="11074"/>
                  </a:lnTo>
                  <a:lnTo>
                    <a:pt x="498462" y="11074"/>
                  </a:lnTo>
                  <a:lnTo>
                    <a:pt x="498462" y="0"/>
                  </a:lnTo>
                  <a:close/>
                </a:path>
                <a:path w="631825" h="33654">
                  <a:moveTo>
                    <a:pt x="509536" y="11074"/>
                  </a:moveTo>
                  <a:lnTo>
                    <a:pt x="498462" y="11074"/>
                  </a:lnTo>
                  <a:lnTo>
                    <a:pt x="498462" y="22148"/>
                  </a:lnTo>
                  <a:lnTo>
                    <a:pt x="509536" y="22148"/>
                  </a:lnTo>
                  <a:lnTo>
                    <a:pt x="509536" y="11074"/>
                  </a:lnTo>
                  <a:close/>
                </a:path>
                <a:path w="631825" h="33654">
                  <a:moveTo>
                    <a:pt x="531685" y="0"/>
                  </a:moveTo>
                  <a:lnTo>
                    <a:pt x="520611" y="0"/>
                  </a:lnTo>
                  <a:lnTo>
                    <a:pt x="509536" y="0"/>
                  </a:lnTo>
                  <a:lnTo>
                    <a:pt x="509536" y="11074"/>
                  </a:lnTo>
                  <a:lnTo>
                    <a:pt x="520611" y="11074"/>
                  </a:lnTo>
                  <a:lnTo>
                    <a:pt x="520611" y="22148"/>
                  </a:lnTo>
                  <a:lnTo>
                    <a:pt x="531685" y="22148"/>
                  </a:lnTo>
                  <a:lnTo>
                    <a:pt x="531685" y="11074"/>
                  </a:lnTo>
                  <a:lnTo>
                    <a:pt x="531685" y="0"/>
                  </a:lnTo>
                  <a:close/>
                </a:path>
                <a:path w="631825" h="33654">
                  <a:moveTo>
                    <a:pt x="564921" y="0"/>
                  </a:moveTo>
                  <a:lnTo>
                    <a:pt x="553847" y="0"/>
                  </a:lnTo>
                  <a:lnTo>
                    <a:pt x="553847" y="11074"/>
                  </a:lnTo>
                  <a:lnTo>
                    <a:pt x="553847" y="22148"/>
                  </a:lnTo>
                  <a:lnTo>
                    <a:pt x="564921" y="22148"/>
                  </a:lnTo>
                  <a:lnTo>
                    <a:pt x="564921" y="11074"/>
                  </a:lnTo>
                  <a:lnTo>
                    <a:pt x="564921" y="0"/>
                  </a:lnTo>
                  <a:close/>
                </a:path>
                <a:path w="631825" h="33654">
                  <a:moveTo>
                    <a:pt x="598144" y="0"/>
                  </a:moveTo>
                  <a:lnTo>
                    <a:pt x="587070" y="0"/>
                  </a:lnTo>
                  <a:lnTo>
                    <a:pt x="575995" y="0"/>
                  </a:lnTo>
                  <a:lnTo>
                    <a:pt x="575995" y="11074"/>
                  </a:lnTo>
                  <a:lnTo>
                    <a:pt x="575995" y="22148"/>
                  </a:lnTo>
                  <a:lnTo>
                    <a:pt x="587070" y="22148"/>
                  </a:lnTo>
                  <a:lnTo>
                    <a:pt x="598144" y="22148"/>
                  </a:lnTo>
                  <a:lnTo>
                    <a:pt x="598144" y="11074"/>
                  </a:lnTo>
                  <a:lnTo>
                    <a:pt x="598144" y="0"/>
                  </a:lnTo>
                  <a:close/>
                </a:path>
                <a:path w="631825" h="33654">
                  <a:moveTo>
                    <a:pt x="609231" y="0"/>
                  </a:moveTo>
                  <a:lnTo>
                    <a:pt x="598157" y="0"/>
                  </a:lnTo>
                  <a:lnTo>
                    <a:pt x="598157" y="11074"/>
                  </a:lnTo>
                  <a:lnTo>
                    <a:pt x="598157" y="22148"/>
                  </a:lnTo>
                  <a:lnTo>
                    <a:pt x="609231" y="22148"/>
                  </a:lnTo>
                  <a:lnTo>
                    <a:pt x="609231" y="11074"/>
                  </a:lnTo>
                  <a:lnTo>
                    <a:pt x="609231" y="0"/>
                  </a:lnTo>
                  <a:close/>
                </a:path>
                <a:path w="631825" h="33654">
                  <a:moveTo>
                    <a:pt x="631380" y="0"/>
                  </a:moveTo>
                  <a:lnTo>
                    <a:pt x="620306" y="0"/>
                  </a:lnTo>
                  <a:lnTo>
                    <a:pt x="620306" y="11074"/>
                  </a:lnTo>
                  <a:lnTo>
                    <a:pt x="620306" y="22148"/>
                  </a:lnTo>
                  <a:lnTo>
                    <a:pt x="631380" y="22148"/>
                  </a:lnTo>
                  <a:lnTo>
                    <a:pt x="631380" y="11074"/>
                  </a:lnTo>
                  <a:lnTo>
                    <a:pt x="6313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546087" y="4081335"/>
              <a:ext cx="177800" cy="11430"/>
            </a:xfrm>
            <a:custGeom>
              <a:avLst/>
              <a:gdLst/>
              <a:ahLst/>
              <a:cxnLst/>
              <a:rect l="l" t="t" r="r" b="b"/>
              <a:pathLst>
                <a:path w="177800" h="11429">
                  <a:moveTo>
                    <a:pt x="22148" y="0"/>
                  </a:moveTo>
                  <a:lnTo>
                    <a:pt x="11074" y="0"/>
                  </a:lnTo>
                  <a:lnTo>
                    <a:pt x="0" y="0"/>
                  </a:lnTo>
                  <a:lnTo>
                    <a:pt x="0" y="11074"/>
                  </a:lnTo>
                  <a:lnTo>
                    <a:pt x="11074" y="11074"/>
                  </a:lnTo>
                  <a:lnTo>
                    <a:pt x="22148" y="11074"/>
                  </a:lnTo>
                  <a:lnTo>
                    <a:pt x="22148" y="0"/>
                  </a:lnTo>
                  <a:close/>
                </a:path>
                <a:path w="177800" h="11429">
                  <a:moveTo>
                    <a:pt x="55384" y="0"/>
                  </a:moveTo>
                  <a:lnTo>
                    <a:pt x="44310" y="0"/>
                  </a:lnTo>
                  <a:lnTo>
                    <a:pt x="44310" y="11074"/>
                  </a:lnTo>
                  <a:lnTo>
                    <a:pt x="55384" y="11074"/>
                  </a:lnTo>
                  <a:lnTo>
                    <a:pt x="55384" y="0"/>
                  </a:lnTo>
                  <a:close/>
                </a:path>
                <a:path w="177800" h="11429">
                  <a:moveTo>
                    <a:pt x="77533" y="0"/>
                  </a:moveTo>
                  <a:lnTo>
                    <a:pt x="66459" y="0"/>
                  </a:lnTo>
                  <a:lnTo>
                    <a:pt x="66459" y="11074"/>
                  </a:lnTo>
                  <a:lnTo>
                    <a:pt x="77533" y="11074"/>
                  </a:lnTo>
                  <a:lnTo>
                    <a:pt x="77533" y="0"/>
                  </a:lnTo>
                  <a:close/>
                </a:path>
                <a:path w="177800" h="11429">
                  <a:moveTo>
                    <a:pt x="110769" y="0"/>
                  </a:moveTo>
                  <a:lnTo>
                    <a:pt x="99695" y="0"/>
                  </a:lnTo>
                  <a:lnTo>
                    <a:pt x="99695" y="11074"/>
                  </a:lnTo>
                  <a:lnTo>
                    <a:pt x="110769" y="11074"/>
                  </a:lnTo>
                  <a:lnTo>
                    <a:pt x="110769" y="0"/>
                  </a:lnTo>
                  <a:close/>
                </a:path>
                <a:path w="177800" h="11429">
                  <a:moveTo>
                    <a:pt x="143992" y="0"/>
                  </a:moveTo>
                  <a:lnTo>
                    <a:pt x="132918" y="0"/>
                  </a:lnTo>
                  <a:lnTo>
                    <a:pt x="121843" y="0"/>
                  </a:lnTo>
                  <a:lnTo>
                    <a:pt x="121843" y="11074"/>
                  </a:lnTo>
                  <a:lnTo>
                    <a:pt x="132918" y="11074"/>
                  </a:lnTo>
                  <a:lnTo>
                    <a:pt x="143992" y="11074"/>
                  </a:lnTo>
                  <a:lnTo>
                    <a:pt x="143992" y="0"/>
                  </a:lnTo>
                  <a:close/>
                </a:path>
                <a:path w="177800" h="11429">
                  <a:moveTo>
                    <a:pt x="155079" y="0"/>
                  </a:moveTo>
                  <a:lnTo>
                    <a:pt x="144005" y="0"/>
                  </a:lnTo>
                  <a:lnTo>
                    <a:pt x="144005" y="11074"/>
                  </a:lnTo>
                  <a:lnTo>
                    <a:pt x="155079" y="11074"/>
                  </a:lnTo>
                  <a:lnTo>
                    <a:pt x="155079" y="0"/>
                  </a:lnTo>
                  <a:close/>
                </a:path>
                <a:path w="177800" h="11429">
                  <a:moveTo>
                    <a:pt x="177228" y="0"/>
                  </a:moveTo>
                  <a:lnTo>
                    <a:pt x="166154" y="0"/>
                  </a:lnTo>
                  <a:lnTo>
                    <a:pt x="166154" y="11074"/>
                  </a:lnTo>
                  <a:lnTo>
                    <a:pt x="177228" y="11074"/>
                  </a:lnTo>
                  <a:lnTo>
                    <a:pt x="17722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91935" y="4097946"/>
              <a:ext cx="299085" cy="0"/>
            </a:xfrm>
            <a:custGeom>
              <a:avLst/>
              <a:gdLst/>
              <a:ahLst/>
              <a:cxnLst/>
              <a:rect l="l" t="t" r="r" b="b"/>
              <a:pathLst>
                <a:path w="299085">
                  <a:moveTo>
                    <a:pt x="0" y="0"/>
                  </a:moveTo>
                  <a:lnTo>
                    <a:pt x="299072" y="0"/>
                  </a:lnTo>
                </a:path>
              </a:pathLst>
            </a:custGeom>
            <a:ln w="11074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91935" y="4092409"/>
              <a:ext cx="631825" cy="22225"/>
            </a:xfrm>
            <a:custGeom>
              <a:avLst/>
              <a:gdLst/>
              <a:ahLst/>
              <a:cxnLst/>
              <a:rect l="l" t="t" r="r" b="b"/>
              <a:pathLst>
                <a:path w="631825" h="22225">
                  <a:moveTo>
                    <a:pt x="11074" y="11074"/>
                  </a:moveTo>
                  <a:lnTo>
                    <a:pt x="0" y="11074"/>
                  </a:lnTo>
                  <a:lnTo>
                    <a:pt x="0" y="22148"/>
                  </a:lnTo>
                  <a:lnTo>
                    <a:pt x="11074" y="22148"/>
                  </a:lnTo>
                  <a:lnTo>
                    <a:pt x="11074" y="11074"/>
                  </a:lnTo>
                  <a:close/>
                </a:path>
                <a:path w="631825" h="22225">
                  <a:moveTo>
                    <a:pt x="343382" y="0"/>
                  </a:moveTo>
                  <a:lnTo>
                    <a:pt x="332308" y="0"/>
                  </a:lnTo>
                  <a:lnTo>
                    <a:pt x="332308" y="11087"/>
                  </a:lnTo>
                  <a:lnTo>
                    <a:pt x="343382" y="11087"/>
                  </a:lnTo>
                  <a:lnTo>
                    <a:pt x="343382" y="0"/>
                  </a:lnTo>
                  <a:close/>
                </a:path>
                <a:path w="631825" h="22225">
                  <a:moveTo>
                    <a:pt x="376605" y="0"/>
                  </a:moveTo>
                  <a:lnTo>
                    <a:pt x="365531" y="0"/>
                  </a:lnTo>
                  <a:lnTo>
                    <a:pt x="365531" y="11087"/>
                  </a:lnTo>
                  <a:lnTo>
                    <a:pt x="376605" y="11087"/>
                  </a:lnTo>
                  <a:lnTo>
                    <a:pt x="376605" y="0"/>
                  </a:lnTo>
                  <a:close/>
                </a:path>
                <a:path w="631825" h="22225">
                  <a:moveTo>
                    <a:pt x="387692" y="0"/>
                  </a:moveTo>
                  <a:lnTo>
                    <a:pt x="376618" y="0"/>
                  </a:lnTo>
                  <a:lnTo>
                    <a:pt x="376618" y="11087"/>
                  </a:lnTo>
                  <a:lnTo>
                    <a:pt x="387692" y="11087"/>
                  </a:lnTo>
                  <a:lnTo>
                    <a:pt x="387692" y="0"/>
                  </a:lnTo>
                  <a:close/>
                </a:path>
                <a:path w="631825" h="22225">
                  <a:moveTo>
                    <a:pt x="420916" y="0"/>
                  </a:moveTo>
                  <a:lnTo>
                    <a:pt x="409841" y="0"/>
                  </a:lnTo>
                  <a:lnTo>
                    <a:pt x="398767" y="0"/>
                  </a:lnTo>
                  <a:lnTo>
                    <a:pt x="398767" y="11087"/>
                  </a:lnTo>
                  <a:lnTo>
                    <a:pt x="409841" y="11087"/>
                  </a:lnTo>
                  <a:lnTo>
                    <a:pt x="420916" y="11087"/>
                  </a:lnTo>
                  <a:lnTo>
                    <a:pt x="420916" y="0"/>
                  </a:lnTo>
                  <a:close/>
                </a:path>
                <a:path w="631825" h="22225">
                  <a:moveTo>
                    <a:pt x="487375" y="0"/>
                  </a:moveTo>
                  <a:lnTo>
                    <a:pt x="487375" y="0"/>
                  </a:lnTo>
                  <a:lnTo>
                    <a:pt x="432003" y="0"/>
                  </a:lnTo>
                  <a:lnTo>
                    <a:pt x="432003" y="11087"/>
                  </a:lnTo>
                  <a:lnTo>
                    <a:pt x="487375" y="11087"/>
                  </a:lnTo>
                  <a:lnTo>
                    <a:pt x="487375" y="0"/>
                  </a:lnTo>
                  <a:close/>
                </a:path>
                <a:path w="631825" h="22225">
                  <a:moveTo>
                    <a:pt x="520611" y="0"/>
                  </a:moveTo>
                  <a:lnTo>
                    <a:pt x="509536" y="0"/>
                  </a:lnTo>
                  <a:lnTo>
                    <a:pt x="498462" y="0"/>
                  </a:lnTo>
                  <a:lnTo>
                    <a:pt x="487387" y="0"/>
                  </a:lnTo>
                  <a:lnTo>
                    <a:pt x="487387" y="11087"/>
                  </a:lnTo>
                  <a:lnTo>
                    <a:pt x="498462" y="11087"/>
                  </a:lnTo>
                  <a:lnTo>
                    <a:pt x="509536" y="11087"/>
                  </a:lnTo>
                  <a:lnTo>
                    <a:pt x="520611" y="11087"/>
                  </a:lnTo>
                  <a:lnTo>
                    <a:pt x="520611" y="0"/>
                  </a:lnTo>
                  <a:close/>
                </a:path>
                <a:path w="631825" h="22225">
                  <a:moveTo>
                    <a:pt x="564921" y="0"/>
                  </a:moveTo>
                  <a:lnTo>
                    <a:pt x="553847" y="0"/>
                  </a:lnTo>
                  <a:lnTo>
                    <a:pt x="553847" y="11087"/>
                  </a:lnTo>
                  <a:lnTo>
                    <a:pt x="564921" y="11087"/>
                  </a:lnTo>
                  <a:lnTo>
                    <a:pt x="564921" y="0"/>
                  </a:lnTo>
                  <a:close/>
                </a:path>
                <a:path w="631825" h="22225">
                  <a:moveTo>
                    <a:pt x="631380" y="0"/>
                  </a:moveTo>
                  <a:lnTo>
                    <a:pt x="620306" y="0"/>
                  </a:lnTo>
                  <a:lnTo>
                    <a:pt x="620306" y="11087"/>
                  </a:lnTo>
                  <a:lnTo>
                    <a:pt x="631380" y="11087"/>
                  </a:lnTo>
                  <a:lnTo>
                    <a:pt x="6313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103009" y="4109021"/>
              <a:ext cx="620395" cy="0"/>
            </a:xfrm>
            <a:custGeom>
              <a:avLst/>
              <a:gdLst/>
              <a:ahLst/>
              <a:cxnLst/>
              <a:rect l="l" t="t" r="r" b="b"/>
              <a:pathLst>
                <a:path w="620395">
                  <a:moveTo>
                    <a:pt x="0" y="0"/>
                  </a:moveTo>
                  <a:lnTo>
                    <a:pt x="620306" y="0"/>
                  </a:lnTo>
                </a:path>
              </a:pathLst>
            </a:custGeom>
            <a:ln w="11074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91935" y="4114571"/>
              <a:ext cx="631825" cy="33655"/>
            </a:xfrm>
            <a:custGeom>
              <a:avLst/>
              <a:gdLst/>
              <a:ahLst/>
              <a:cxnLst/>
              <a:rect l="l" t="t" r="r" b="b"/>
              <a:pathLst>
                <a:path w="631825" h="33654">
                  <a:moveTo>
                    <a:pt x="44297" y="11074"/>
                  </a:moveTo>
                  <a:lnTo>
                    <a:pt x="33223" y="11074"/>
                  </a:lnTo>
                  <a:lnTo>
                    <a:pt x="33223" y="22148"/>
                  </a:lnTo>
                  <a:lnTo>
                    <a:pt x="22148" y="22148"/>
                  </a:lnTo>
                  <a:lnTo>
                    <a:pt x="11074" y="22148"/>
                  </a:lnTo>
                  <a:lnTo>
                    <a:pt x="11074" y="11074"/>
                  </a:lnTo>
                  <a:lnTo>
                    <a:pt x="0" y="11074"/>
                  </a:lnTo>
                  <a:lnTo>
                    <a:pt x="0" y="22148"/>
                  </a:lnTo>
                  <a:lnTo>
                    <a:pt x="0" y="33223"/>
                  </a:lnTo>
                  <a:lnTo>
                    <a:pt x="11074" y="33223"/>
                  </a:lnTo>
                  <a:lnTo>
                    <a:pt x="22148" y="33223"/>
                  </a:lnTo>
                  <a:lnTo>
                    <a:pt x="33223" y="33223"/>
                  </a:lnTo>
                  <a:lnTo>
                    <a:pt x="44297" y="33223"/>
                  </a:lnTo>
                  <a:lnTo>
                    <a:pt x="44297" y="22148"/>
                  </a:lnTo>
                  <a:lnTo>
                    <a:pt x="44297" y="11074"/>
                  </a:lnTo>
                  <a:close/>
                </a:path>
                <a:path w="631825" h="33654">
                  <a:moveTo>
                    <a:pt x="77533" y="11074"/>
                  </a:moveTo>
                  <a:lnTo>
                    <a:pt x="66459" y="11074"/>
                  </a:lnTo>
                  <a:lnTo>
                    <a:pt x="55384" y="11074"/>
                  </a:lnTo>
                  <a:lnTo>
                    <a:pt x="55384" y="22148"/>
                  </a:lnTo>
                  <a:lnTo>
                    <a:pt x="44310" y="22148"/>
                  </a:lnTo>
                  <a:lnTo>
                    <a:pt x="44310" y="33223"/>
                  </a:lnTo>
                  <a:lnTo>
                    <a:pt x="55384" y="33223"/>
                  </a:lnTo>
                  <a:lnTo>
                    <a:pt x="66459" y="33223"/>
                  </a:lnTo>
                  <a:lnTo>
                    <a:pt x="66459" y="22148"/>
                  </a:lnTo>
                  <a:lnTo>
                    <a:pt x="77533" y="22148"/>
                  </a:lnTo>
                  <a:lnTo>
                    <a:pt x="77533" y="11074"/>
                  </a:lnTo>
                  <a:close/>
                </a:path>
                <a:path w="631825" h="33654">
                  <a:moveTo>
                    <a:pt x="99682" y="11074"/>
                  </a:moveTo>
                  <a:lnTo>
                    <a:pt x="88607" y="11074"/>
                  </a:lnTo>
                  <a:lnTo>
                    <a:pt x="88607" y="22148"/>
                  </a:lnTo>
                  <a:lnTo>
                    <a:pt x="88607" y="33223"/>
                  </a:lnTo>
                  <a:lnTo>
                    <a:pt x="99682" y="33223"/>
                  </a:lnTo>
                  <a:lnTo>
                    <a:pt x="99682" y="22148"/>
                  </a:lnTo>
                  <a:lnTo>
                    <a:pt x="99682" y="11074"/>
                  </a:lnTo>
                  <a:close/>
                </a:path>
                <a:path w="631825" h="33654">
                  <a:moveTo>
                    <a:pt x="155054" y="0"/>
                  </a:moveTo>
                  <a:lnTo>
                    <a:pt x="143992" y="0"/>
                  </a:lnTo>
                  <a:lnTo>
                    <a:pt x="132918" y="0"/>
                  </a:lnTo>
                  <a:lnTo>
                    <a:pt x="132918" y="11074"/>
                  </a:lnTo>
                  <a:lnTo>
                    <a:pt x="121843" y="11074"/>
                  </a:lnTo>
                  <a:lnTo>
                    <a:pt x="121843" y="0"/>
                  </a:lnTo>
                  <a:lnTo>
                    <a:pt x="110769" y="0"/>
                  </a:lnTo>
                  <a:lnTo>
                    <a:pt x="110769" y="11074"/>
                  </a:lnTo>
                  <a:lnTo>
                    <a:pt x="110769" y="22148"/>
                  </a:lnTo>
                  <a:lnTo>
                    <a:pt x="121843" y="22148"/>
                  </a:lnTo>
                  <a:lnTo>
                    <a:pt x="132918" y="22148"/>
                  </a:lnTo>
                  <a:lnTo>
                    <a:pt x="132918" y="11087"/>
                  </a:lnTo>
                  <a:lnTo>
                    <a:pt x="143992" y="11087"/>
                  </a:lnTo>
                  <a:lnTo>
                    <a:pt x="143992" y="22148"/>
                  </a:lnTo>
                  <a:lnTo>
                    <a:pt x="132918" y="22148"/>
                  </a:lnTo>
                  <a:lnTo>
                    <a:pt x="132918" y="33223"/>
                  </a:lnTo>
                  <a:lnTo>
                    <a:pt x="143992" y="33223"/>
                  </a:lnTo>
                  <a:lnTo>
                    <a:pt x="155054" y="33223"/>
                  </a:lnTo>
                  <a:lnTo>
                    <a:pt x="155054" y="22148"/>
                  </a:lnTo>
                  <a:lnTo>
                    <a:pt x="155054" y="11087"/>
                  </a:lnTo>
                  <a:lnTo>
                    <a:pt x="155054" y="0"/>
                  </a:lnTo>
                  <a:close/>
                </a:path>
                <a:path w="631825" h="33654">
                  <a:moveTo>
                    <a:pt x="166154" y="0"/>
                  </a:moveTo>
                  <a:lnTo>
                    <a:pt x="155079" y="0"/>
                  </a:lnTo>
                  <a:lnTo>
                    <a:pt x="155079" y="11074"/>
                  </a:lnTo>
                  <a:lnTo>
                    <a:pt x="155079" y="22148"/>
                  </a:lnTo>
                  <a:lnTo>
                    <a:pt x="166154" y="22148"/>
                  </a:lnTo>
                  <a:lnTo>
                    <a:pt x="166154" y="11087"/>
                  </a:lnTo>
                  <a:lnTo>
                    <a:pt x="166154" y="0"/>
                  </a:lnTo>
                  <a:close/>
                </a:path>
                <a:path w="631825" h="33654">
                  <a:moveTo>
                    <a:pt x="210451" y="0"/>
                  </a:moveTo>
                  <a:lnTo>
                    <a:pt x="199377" y="0"/>
                  </a:lnTo>
                  <a:lnTo>
                    <a:pt x="188302" y="0"/>
                  </a:lnTo>
                  <a:lnTo>
                    <a:pt x="188302" y="11074"/>
                  </a:lnTo>
                  <a:lnTo>
                    <a:pt x="188302" y="22148"/>
                  </a:lnTo>
                  <a:lnTo>
                    <a:pt x="199377" y="22148"/>
                  </a:lnTo>
                  <a:lnTo>
                    <a:pt x="199377" y="33223"/>
                  </a:lnTo>
                  <a:lnTo>
                    <a:pt x="210451" y="33223"/>
                  </a:lnTo>
                  <a:lnTo>
                    <a:pt x="210451" y="22148"/>
                  </a:lnTo>
                  <a:lnTo>
                    <a:pt x="210451" y="11087"/>
                  </a:lnTo>
                  <a:lnTo>
                    <a:pt x="210451" y="0"/>
                  </a:lnTo>
                  <a:close/>
                </a:path>
                <a:path w="631825" h="33654">
                  <a:moveTo>
                    <a:pt x="243687" y="0"/>
                  </a:moveTo>
                  <a:lnTo>
                    <a:pt x="232613" y="0"/>
                  </a:lnTo>
                  <a:lnTo>
                    <a:pt x="232613" y="11074"/>
                  </a:lnTo>
                  <a:lnTo>
                    <a:pt x="221538" y="11074"/>
                  </a:lnTo>
                  <a:lnTo>
                    <a:pt x="221538" y="0"/>
                  </a:lnTo>
                  <a:lnTo>
                    <a:pt x="210464" y="0"/>
                  </a:lnTo>
                  <a:lnTo>
                    <a:pt x="210464" y="11074"/>
                  </a:lnTo>
                  <a:lnTo>
                    <a:pt x="210464" y="22148"/>
                  </a:lnTo>
                  <a:lnTo>
                    <a:pt x="221538" y="22148"/>
                  </a:lnTo>
                  <a:lnTo>
                    <a:pt x="221538" y="33223"/>
                  </a:lnTo>
                  <a:lnTo>
                    <a:pt x="232613" y="33223"/>
                  </a:lnTo>
                  <a:lnTo>
                    <a:pt x="243687" y="33223"/>
                  </a:lnTo>
                  <a:lnTo>
                    <a:pt x="243687" y="22148"/>
                  </a:lnTo>
                  <a:lnTo>
                    <a:pt x="243687" y="11087"/>
                  </a:lnTo>
                  <a:lnTo>
                    <a:pt x="243687" y="0"/>
                  </a:lnTo>
                  <a:close/>
                </a:path>
                <a:path w="631825" h="33654">
                  <a:moveTo>
                    <a:pt x="265836" y="11074"/>
                  </a:moveTo>
                  <a:lnTo>
                    <a:pt x="254762" y="11074"/>
                  </a:lnTo>
                  <a:lnTo>
                    <a:pt x="254762" y="22148"/>
                  </a:lnTo>
                  <a:lnTo>
                    <a:pt x="265836" y="22148"/>
                  </a:lnTo>
                  <a:lnTo>
                    <a:pt x="265836" y="11074"/>
                  </a:lnTo>
                  <a:close/>
                </a:path>
                <a:path w="631825" h="33654">
                  <a:moveTo>
                    <a:pt x="287997" y="22148"/>
                  </a:moveTo>
                  <a:lnTo>
                    <a:pt x="276923" y="22148"/>
                  </a:lnTo>
                  <a:lnTo>
                    <a:pt x="276923" y="33223"/>
                  </a:lnTo>
                  <a:lnTo>
                    <a:pt x="287997" y="33223"/>
                  </a:lnTo>
                  <a:lnTo>
                    <a:pt x="287997" y="22148"/>
                  </a:lnTo>
                  <a:close/>
                </a:path>
                <a:path w="631825" h="33654">
                  <a:moveTo>
                    <a:pt x="321221" y="11074"/>
                  </a:moveTo>
                  <a:lnTo>
                    <a:pt x="310146" y="11074"/>
                  </a:lnTo>
                  <a:lnTo>
                    <a:pt x="299072" y="11074"/>
                  </a:lnTo>
                  <a:lnTo>
                    <a:pt x="299072" y="0"/>
                  </a:lnTo>
                  <a:lnTo>
                    <a:pt x="287997" y="0"/>
                  </a:lnTo>
                  <a:lnTo>
                    <a:pt x="276923" y="0"/>
                  </a:lnTo>
                  <a:lnTo>
                    <a:pt x="265849" y="0"/>
                  </a:lnTo>
                  <a:lnTo>
                    <a:pt x="265849" y="11087"/>
                  </a:lnTo>
                  <a:lnTo>
                    <a:pt x="276923" y="11087"/>
                  </a:lnTo>
                  <a:lnTo>
                    <a:pt x="287997" y="11087"/>
                  </a:lnTo>
                  <a:lnTo>
                    <a:pt x="287997" y="22148"/>
                  </a:lnTo>
                  <a:lnTo>
                    <a:pt x="299072" y="22148"/>
                  </a:lnTo>
                  <a:lnTo>
                    <a:pt x="310146" y="22148"/>
                  </a:lnTo>
                  <a:lnTo>
                    <a:pt x="321221" y="22148"/>
                  </a:lnTo>
                  <a:lnTo>
                    <a:pt x="321221" y="11074"/>
                  </a:lnTo>
                  <a:close/>
                </a:path>
                <a:path w="631825" h="33654">
                  <a:moveTo>
                    <a:pt x="376605" y="0"/>
                  </a:moveTo>
                  <a:lnTo>
                    <a:pt x="365531" y="0"/>
                  </a:lnTo>
                  <a:lnTo>
                    <a:pt x="354457" y="0"/>
                  </a:lnTo>
                  <a:lnTo>
                    <a:pt x="354457" y="11074"/>
                  </a:lnTo>
                  <a:lnTo>
                    <a:pt x="343382" y="11074"/>
                  </a:lnTo>
                  <a:lnTo>
                    <a:pt x="343382" y="0"/>
                  </a:lnTo>
                  <a:lnTo>
                    <a:pt x="332308" y="0"/>
                  </a:lnTo>
                  <a:lnTo>
                    <a:pt x="332308" y="11074"/>
                  </a:lnTo>
                  <a:lnTo>
                    <a:pt x="321233" y="11074"/>
                  </a:lnTo>
                  <a:lnTo>
                    <a:pt x="321233" y="22148"/>
                  </a:lnTo>
                  <a:lnTo>
                    <a:pt x="332308" y="22148"/>
                  </a:lnTo>
                  <a:lnTo>
                    <a:pt x="343382" y="22148"/>
                  </a:lnTo>
                  <a:lnTo>
                    <a:pt x="343382" y="33223"/>
                  </a:lnTo>
                  <a:lnTo>
                    <a:pt x="354457" y="33223"/>
                  </a:lnTo>
                  <a:lnTo>
                    <a:pt x="354457" y="22148"/>
                  </a:lnTo>
                  <a:lnTo>
                    <a:pt x="354457" y="11087"/>
                  </a:lnTo>
                  <a:lnTo>
                    <a:pt x="365531" y="11087"/>
                  </a:lnTo>
                  <a:lnTo>
                    <a:pt x="365531" y="22148"/>
                  </a:lnTo>
                  <a:lnTo>
                    <a:pt x="376605" y="22148"/>
                  </a:lnTo>
                  <a:lnTo>
                    <a:pt x="376605" y="11087"/>
                  </a:lnTo>
                  <a:lnTo>
                    <a:pt x="376605" y="0"/>
                  </a:lnTo>
                  <a:close/>
                </a:path>
                <a:path w="631825" h="33654">
                  <a:moveTo>
                    <a:pt x="387692" y="0"/>
                  </a:moveTo>
                  <a:lnTo>
                    <a:pt x="376618" y="0"/>
                  </a:lnTo>
                  <a:lnTo>
                    <a:pt x="376618" y="11074"/>
                  </a:lnTo>
                  <a:lnTo>
                    <a:pt x="376618" y="22148"/>
                  </a:lnTo>
                  <a:lnTo>
                    <a:pt x="387692" y="22148"/>
                  </a:lnTo>
                  <a:lnTo>
                    <a:pt x="387692" y="11087"/>
                  </a:lnTo>
                  <a:lnTo>
                    <a:pt x="387692" y="0"/>
                  </a:lnTo>
                  <a:close/>
                </a:path>
                <a:path w="631825" h="33654">
                  <a:moveTo>
                    <a:pt x="398767" y="22148"/>
                  </a:moveTo>
                  <a:lnTo>
                    <a:pt x="387692" y="22148"/>
                  </a:lnTo>
                  <a:lnTo>
                    <a:pt x="387692" y="33223"/>
                  </a:lnTo>
                  <a:lnTo>
                    <a:pt x="398767" y="33223"/>
                  </a:lnTo>
                  <a:lnTo>
                    <a:pt x="398767" y="22148"/>
                  </a:lnTo>
                  <a:close/>
                </a:path>
                <a:path w="631825" h="33654">
                  <a:moveTo>
                    <a:pt x="409841" y="0"/>
                  </a:moveTo>
                  <a:lnTo>
                    <a:pt x="398767" y="0"/>
                  </a:lnTo>
                  <a:lnTo>
                    <a:pt x="398767" y="11074"/>
                  </a:lnTo>
                  <a:lnTo>
                    <a:pt x="398767" y="22148"/>
                  </a:lnTo>
                  <a:lnTo>
                    <a:pt x="409841" y="22148"/>
                  </a:lnTo>
                  <a:lnTo>
                    <a:pt x="409841" y="11087"/>
                  </a:lnTo>
                  <a:lnTo>
                    <a:pt x="409841" y="0"/>
                  </a:lnTo>
                  <a:close/>
                </a:path>
                <a:path w="631825" h="33654">
                  <a:moveTo>
                    <a:pt x="420916" y="22148"/>
                  </a:moveTo>
                  <a:lnTo>
                    <a:pt x="409841" y="22148"/>
                  </a:lnTo>
                  <a:lnTo>
                    <a:pt x="409841" y="33223"/>
                  </a:lnTo>
                  <a:lnTo>
                    <a:pt x="420916" y="33223"/>
                  </a:lnTo>
                  <a:lnTo>
                    <a:pt x="420916" y="22148"/>
                  </a:lnTo>
                  <a:close/>
                </a:path>
                <a:path w="631825" h="33654">
                  <a:moveTo>
                    <a:pt x="431990" y="11074"/>
                  </a:moveTo>
                  <a:lnTo>
                    <a:pt x="420916" y="11074"/>
                  </a:lnTo>
                  <a:lnTo>
                    <a:pt x="420916" y="22148"/>
                  </a:lnTo>
                  <a:lnTo>
                    <a:pt x="431990" y="22148"/>
                  </a:lnTo>
                  <a:lnTo>
                    <a:pt x="431990" y="11074"/>
                  </a:lnTo>
                  <a:close/>
                </a:path>
                <a:path w="631825" h="33654">
                  <a:moveTo>
                    <a:pt x="454152" y="11074"/>
                  </a:moveTo>
                  <a:lnTo>
                    <a:pt x="443077" y="11074"/>
                  </a:lnTo>
                  <a:lnTo>
                    <a:pt x="443077" y="0"/>
                  </a:lnTo>
                  <a:lnTo>
                    <a:pt x="432003" y="0"/>
                  </a:lnTo>
                  <a:lnTo>
                    <a:pt x="432003" y="11074"/>
                  </a:lnTo>
                  <a:lnTo>
                    <a:pt x="432003" y="22148"/>
                  </a:lnTo>
                  <a:lnTo>
                    <a:pt x="443077" y="22148"/>
                  </a:lnTo>
                  <a:lnTo>
                    <a:pt x="454152" y="22148"/>
                  </a:lnTo>
                  <a:lnTo>
                    <a:pt x="454152" y="11074"/>
                  </a:lnTo>
                  <a:close/>
                </a:path>
                <a:path w="631825" h="33654">
                  <a:moveTo>
                    <a:pt x="476300" y="11074"/>
                  </a:moveTo>
                  <a:lnTo>
                    <a:pt x="465226" y="11074"/>
                  </a:lnTo>
                  <a:lnTo>
                    <a:pt x="465226" y="22148"/>
                  </a:lnTo>
                  <a:lnTo>
                    <a:pt x="476300" y="22148"/>
                  </a:lnTo>
                  <a:lnTo>
                    <a:pt x="476300" y="11074"/>
                  </a:lnTo>
                  <a:close/>
                </a:path>
                <a:path w="631825" h="33654">
                  <a:moveTo>
                    <a:pt x="487375" y="22148"/>
                  </a:moveTo>
                  <a:lnTo>
                    <a:pt x="476300" y="22148"/>
                  </a:lnTo>
                  <a:lnTo>
                    <a:pt x="476300" y="33223"/>
                  </a:lnTo>
                  <a:lnTo>
                    <a:pt x="487375" y="33223"/>
                  </a:lnTo>
                  <a:lnTo>
                    <a:pt x="487375" y="22148"/>
                  </a:lnTo>
                  <a:close/>
                </a:path>
                <a:path w="631825" h="33654">
                  <a:moveTo>
                    <a:pt x="531685" y="0"/>
                  </a:moveTo>
                  <a:lnTo>
                    <a:pt x="520611" y="0"/>
                  </a:lnTo>
                  <a:lnTo>
                    <a:pt x="509536" y="0"/>
                  </a:lnTo>
                  <a:lnTo>
                    <a:pt x="498462" y="0"/>
                  </a:lnTo>
                  <a:lnTo>
                    <a:pt x="487387" y="0"/>
                  </a:lnTo>
                  <a:lnTo>
                    <a:pt x="487387" y="11087"/>
                  </a:lnTo>
                  <a:lnTo>
                    <a:pt x="498462" y="11087"/>
                  </a:lnTo>
                  <a:lnTo>
                    <a:pt x="498462" y="22148"/>
                  </a:lnTo>
                  <a:lnTo>
                    <a:pt x="509536" y="22148"/>
                  </a:lnTo>
                  <a:lnTo>
                    <a:pt x="509536" y="11087"/>
                  </a:lnTo>
                  <a:lnTo>
                    <a:pt x="520611" y="11087"/>
                  </a:lnTo>
                  <a:lnTo>
                    <a:pt x="531685" y="11087"/>
                  </a:lnTo>
                  <a:lnTo>
                    <a:pt x="531685" y="0"/>
                  </a:lnTo>
                  <a:close/>
                </a:path>
                <a:path w="631825" h="33654">
                  <a:moveTo>
                    <a:pt x="553847" y="11074"/>
                  </a:moveTo>
                  <a:lnTo>
                    <a:pt x="542772" y="11074"/>
                  </a:lnTo>
                  <a:lnTo>
                    <a:pt x="542772" y="22148"/>
                  </a:lnTo>
                  <a:lnTo>
                    <a:pt x="553847" y="22148"/>
                  </a:lnTo>
                  <a:lnTo>
                    <a:pt x="553847" y="11074"/>
                  </a:lnTo>
                  <a:close/>
                </a:path>
                <a:path w="631825" h="33654">
                  <a:moveTo>
                    <a:pt x="575995" y="11074"/>
                  </a:moveTo>
                  <a:lnTo>
                    <a:pt x="564921" y="11074"/>
                  </a:lnTo>
                  <a:lnTo>
                    <a:pt x="564921" y="22148"/>
                  </a:lnTo>
                  <a:lnTo>
                    <a:pt x="575995" y="22148"/>
                  </a:lnTo>
                  <a:lnTo>
                    <a:pt x="575995" y="11074"/>
                  </a:lnTo>
                  <a:close/>
                </a:path>
                <a:path w="631825" h="33654">
                  <a:moveTo>
                    <a:pt x="631380" y="22148"/>
                  </a:moveTo>
                  <a:lnTo>
                    <a:pt x="620306" y="22148"/>
                  </a:lnTo>
                  <a:lnTo>
                    <a:pt x="609231" y="22148"/>
                  </a:lnTo>
                  <a:lnTo>
                    <a:pt x="609231" y="33223"/>
                  </a:lnTo>
                  <a:lnTo>
                    <a:pt x="620306" y="33223"/>
                  </a:lnTo>
                  <a:lnTo>
                    <a:pt x="631380" y="33223"/>
                  </a:lnTo>
                  <a:lnTo>
                    <a:pt x="631380" y="2214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91935" y="4136719"/>
              <a:ext cx="631825" cy="33655"/>
            </a:xfrm>
            <a:custGeom>
              <a:avLst/>
              <a:gdLst/>
              <a:ahLst/>
              <a:cxnLst/>
              <a:rect l="l" t="t" r="r" b="b"/>
              <a:pathLst>
                <a:path w="631825" h="33654">
                  <a:moveTo>
                    <a:pt x="22148" y="11074"/>
                  </a:moveTo>
                  <a:lnTo>
                    <a:pt x="11074" y="11074"/>
                  </a:lnTo>
                  <a:lnTo>
                    <a:pt x="0" y="11074"/>
                  </a:lnTo>
                  <a:lnTo>
                    <a:pt x="0" y="22148"/>
                  </a:lnTo>
                  <a:lnTo>
                    <a:pt x="11074" y="22148"/>
                  </a:lnTo>
                  <a:lnTo>
                    <a:pt x="22148" y="22148"/>
                  </a:lnTo>
                  <a:lnTo>
                    <a:pt x="22148" y="11074"/>
                  </a:lnTo>
                  <a:close/>
                </a:path>
                <a:path w="631825" h="33654">
                  <a:moveTo>
                    <a:pt x="33223" y="22148"/>
                  </a:moveTo>
                  <a:lnTo>
                    <a:pt x="22148" y="22148"/>
                  </a:lnTo>
                  <a:lnTo>
                    <a:pt x="22148" y="33235"/>
                  </a:lnTo>
                  <a:lnTo>
                    <a:pt x="33223" y="33235"/>
                  </a:lnTo>
                  <a:lnTo>
                    <a:pt x="33223" y="22148"/>
                  </a:lnTo>
                  <a:close/>
                </a:path>
                <a:path w="631825" h="33654">
                  <a:moveTo>
                    <a:pt x="55384" y="11074"/>
                  </a:moveTo>
                  <a:lnTo>
                    <a:pt x="44310" y="11074"/>
                  </a:lnTo>
                  <a:lnTo>
                    <a:pt x="44310" y="22148"/>
                  </a:lnTo>
                  <a:lnTo>
                    <a:pt x="44310" y="33235"/>
                  </a:lnTo>
                  <a:lnTo>
                    <a:pt x="55384" y="33235"/>
                  </a:lnTo>
                  <a:lnTo>
                    <a:pt x="55384" y="22148"/>
                  </a:lnTo>
                  <a:lnTo>
                    <a:pt x="55384" y="11074"/>
                  </a:lnTo>
                  <a:close/>
                </a:path>
                <a:path w="631825" h="33654">
                  <a:moveTo>
                    <a:pt x="77533" y="11074"/>
                  </a:moveTo>
                  <a:lnTo>
                    <a:pt x="66459" y="11074"/>
                  </a:lnTo>
                  <a:lnTo>
                    <a:pt x="66459" y="22148"/>
                  </a:lnTo>
                  <a:lnTo>
                    <a:pt x="77533" y="22148"/>
                  </a:lnTo>
                  <a:lnTo>
                    <a:pt x="77533" y="11074"/>
                  </a:lnTo>
                  <a:close/>
                </a:path>
                <a:path w="631825" h="33654">
                  <a:moveTo>
                    <a:pt x="88607" y="22148"/>
                  </a:moveTo>
                  <a:lnTo>
                    <a:pt x="77533" y="22148"/>
                  </a:lnTo>
                  <a:lnTo>
                    <a:pt x="77533" y="33235"/>
                  </a:lnTo>
                  <a:lnTo>
                    <a:pt x="88607" y="33235"/>
                  </a:lnTo>
                  <a:lnTo>
                    <a:pt x="88607" y="22148"/>
                  </a:lnTo>
                  <a:close/>
                </a:path>
                <a:path w="631825" h="33654">
                  <a:moveTo>
                    <a:pt x="143992" y="11074"/>
                  </a:moveTo>
                  <a:lnTo>
                    <a:pt x="132918" y="11074"/>
                  </a:lnTo>
                  <a:lnTo>
                    <a:pt x="121843" y="11074"/>
                  </a:lnTo>
                  <a:lnTo>
                    <a:pt x="110769" y="11074"/>
                  </a:lnTo>
                  <a:lnTo>
                    <a:pt x="110769" y="22148"/>
                  </a:lnTo>
                  <a:lnTo>
                    <a:pt x="99695" y="22148"/>
                  </a:lnTo>
                  <a:lnTo>
                    <a:pt x="99695" y="33235"/>
                  </a:lnTo>
                  <a:lnTo>
                    <a:pt x="110769" y="33235"/>
                  </a:lnTo>
                  <a:lnTo>
                    <a:pt x="121843" y="33235"/>
                  </a:lnTo>
                  <a:lnTo>
                    <a:pt x="132918" y="33235"/>
                  </a:lnTo>
                  <a:lnTo>
                    <a:pt x="132918" y="22148"/>
                  </a:lnTo>
                  <a:lnTo>
                    <a:pt x="143992" y="22148"/>
                  </a:lnTo>
                  <a:lnTo>
                    <a:pt x="143992" y="11074"/>
                  </a:lnTo>
                  <a:close/>
                </a:path>
                <a:path w="631825" h="33654">
                  <a:moveTo>
                    <a:pt x="155054" y="22148"/>
                  </a:moveTo>
                  <a:lnTo>
                    <a:pt x="143992" y="22148"/>
                  </a:lnTo>
                  <a:lnTo>
                    <a:pt x="143992" y="33235"/>
                  </a:lnTo>
                  <a:lnTo>
                    <a:pt x="155054" y="33235"/>
                  </a:lnTo>
                  <a:lnTo>
                    <a:pt x="155054" y="22148"/>
                  </a:lnTo>
                  <a:close/>
                </a:path>
                <a:path w="631825" h="33654">
                  <a:moveTo>
                    <a:pt x="177228" y="22148"/>
                  </a:moveTo>
                  <a:lnTo>
                    <a:pt x="166154" y="22148"/>
                  </a:lnTo>
                  <a:lnTo>
                    <a:pt x="155079" y="22148"/>
                  </a:lnTo>
                  <a:lnTo>
                    <a:pt x="155079" y="33235"/>
                  </a:lnTo>
                  <a:lnTo>
                    <a:pt x="166154" y="33235"/>
                  </a:lnTo>
                  <a:lnTo>
                    <a:pt x="177228" y="33235"/>
                  </a:lnTo>
                  <a:lnTo>
                    <a:pt x="177228" y="22148"/>
                  </a:lnTo>
                  <a:close/>
                </a:path>
                <a:path w="631825" h="33654">
                  <a:moveTo>
                    <a:pt x="199377" y="11074"/>
                  </a:moveTo>
                  <a:lnTo>
                    <a:pt x="188302" y="11074"/>
                  </a:lnTo>
                  <a:lnTo>
                    <a:pt x="188302" y="22148"/>
                  </a:lnTo>
                  <a:lnTo>
                    <a:pt x="199377" y="22148"/>
                  </a:lnTo>
                  <a:lnTo>
                    <a:pt x="199377" y="11074"/>
                  </a:lnTo>
                  <a:close/>
                </a:path>
                <a:path w="631825" h="33654">
                  <a:moveTo>
                    <a:pt x="232613" y="22148"/>
                  </a:moveTo>
                  <a:lnTo>
                    <a:pt x="221538" y="22148"/>
                  </a:lnTo>
                  <a:lnTo>
                    <a:pt x="221538" y="33235"/>
                  </a:lnTo>
                  <a:lnTo>
                    <a:pt x="232613" y="33235"/>
                  </a:lnTo>
                  <a:lnTo>
                    <a:pt x="232613" y="22148"/>
                  </a:lnTo>
                  <a:close/>
                </a:path>
                <a:path w="631825" h="33654">
                  <a:moveTo>
                    <a:pt x="265836" y="11074"/>
                  </a:moveTo>
                  <a:lnTo>
                    <a:pt x="254762" y="11074"/>
                  </a:lnTo>
                  <a:lnTo>
                    <a:pt x="254762" y="22148"/>
                  </a:lnTo>
                  <a:lnTo>
                    <a:pt x="265836" y="22148"/>
                  </a:lnTo>
                  <a:lnTo>
                    <a:pt x="265836" y="11074"/>
                  </a:lnTo>
                  <a:close/>
                </a:path>
                <a:path w="631825" h="33654">
                  <a:moveTo>
                    <a:pt x="287997" y="11074"/>
                  </a:moveTo>
                  <a:lnTo>
                    <a:pt x="276923" y="11074"/>
                  </a:lnTo>
                  <a:lnTo>
                    <a:pt x="265849" y="11074"/>
                  </a:lnTo>
                  <a:lnTo>
                    <a:pt x="265849" y="22148"/>
                  </a:lnTo>
                  <a:lnTo>
                    <a:pt x="265849" y="33235"/>
                  </a:lnTo>
                  <a:lnTo>
                    <a:pt x="276923" y="33235"/>
                  </a:lnTo>
                  <a:lnTo>
                    <a:pt x="276923" y="22148"/>
                  </a:lnTo>
                  <a:lnTo>
                    <a:pt x="287997" y="22148"/>
                  </a:lnTo>
                  <a:lnTo>
                    <a:pt x="287997" y="11074"/>
                  </a:lnTo>
                  <a:close/>
                </a:path>
                <a:path w="631825" h="33654">
                  <a:moveTo>
                    <a:pt x="321221" y="11074"/>
                  </a:moveTo>
                  <a:lnTo>
                    <a:pt x="310146" y="11074"/>
                  </a:lnTo>
                  <a:lnTo>
                    <a:pt x="299072" y="11074"/>
                  </a:lnTo>
                  <a:lnTo>
                    <a:pt x="299072" y="22148"/>
                  </a:lnTo>
                  <a:lnTo>
                    <a:pt x="287997" y="22148"/>
                  </a:lnTo>
                  <a:lnTo>
                    <a:pt x="287997" y="33235"/>
                  </a:lnTo>
                  <a:lnTo>
                    <a:pt x="299072" y="33235"/>
                  </a:lnTo>
                  <a:lnTo>
                    <a:pt x="310146" y="33235"/>
                  </a:lnTo>
                  <a:lnTo>
                    <a:pt x="310146" y="22148"/>
                  </a:lnTo>
                  <a:lnTo>
                    <a:pt x="321221" y="22148"/>
                  </a:lnTo>
                  <a:lnTo>
                    <a:pt x="321221" y="11074"/>
                  </a:lnTo>
                  <a:close/>
                </a:path>
                <a:path w="631825" h="33654">
                  <a:moveTo>
                    <a:pt x="332308" y="22148"/>
                  </a:moveTo>
                  <a:lnTo>
                    <a:pt x="321233" y="22148"/>
                  </a:lnTo>
                  <a:lnTo>
                    <a:pt x="321233" y="33235"/>
                  </a:lnTo>
                  <a:lnTo>
                    <a:pt x="332308" y="33235"/>
                  </a:lnTo>
                  <a:lnTo>
                    <a:pt x="332308" y="22148"/>
                  </a:lnTo>
                  <a:close/>
                </a:path>
                <a:path w="631825" h="33654">
                  <a:moveTo>
                    <a:pt x="354457" y="11074"/>
                  </a:moveTo>
                  <a:lnTo>
                    <a:pt x="343382" y="11074"/>
                  </a:lnTo>
                  <a:lnTo>
                    <a:pt x="343382" y="22148"/>
                  </a:lnTo>
                  <a:lnTo>
                    <a:pt x="354457" y="22148"/>
                  </a:lnTo>
                  <a:lnTo>
                    <a:pt x="354457" y="11074"/>
                  </a:lnTo>
                  <a:close/>
                </a:path>
                <a:path w="631825" h="33654">
                  <a:moveTo>
                    <a:pt x="387692" y="11074"/>
                  </a:moveTo>
                  <a:lnTo>
                    <a:pt x="376618" y="11074"/>
                  </a:lnTo>
                  <a:lnTo>
                    <a:pt x="376618" y="22148"/>
                  </a:lnTo>
                  <a:lnTo>
                    <a:pt x="387692" y="22148"/>
                  </a:lnTo>
                  <a:lnTo>
                    <a:pt x="387692" y="11074"/>
                  </a:lnTo>
                  <a:close/>
                </a:path>
                <a:path w="631825" h="33654">
                  <a:moveTo>
                    <a:pt x="420916" y="11074"/>
                  </a:moveTo>
                  <a:lnTo>
                    <a:pt x="409841" y="11074"/>
                  </a:lnTo>
                  <a:lnTo>
                    <a:pt x="398767" y="11074"/>
                  </a:lnTo>
                  <a:lnTo>
                    <a:pt x="398767" y="22148"/>
                  </a:lnTo>
                  <a:lnTo>
                    <a:pt x="409841" y="22148"/>
                  </a:lnTo>
                  <a:lnTo>
                    <a:pt x="420916" y="22148"/>
                  </a:lnTo>
                  <a:lnTo>
                    <a:pt x="420916" y="11074"/>
                  </a:lnTo>
                  <a:close/>
                </a:path>
                <a:path w="631825" h="33654">
                  <a:moveTo>
                    <a:pt x="465226" y="11074"/>
                  </a:moveTo>
                  <a:lnTo>
                    <a:pt x="454152" y="11074"/>
                  </a:lnTo>
                  <a:lnTo>
                    <a:pt x="443077" y="11074"/>
                  </a:lnTo>
                  <a:lnTo>
                    <a:pt x="432003" y="11074"/>
                  </a:lnTo>
                  <a:lnTo>
                    <a:pt x="432003" y="22148"/>
                  </a:lnTo>
                  <a:lnTo>
                    <a:pt x="443077" y="22148"/>
                  </a:lnTo>
                  <a:lnTo>
                    <a:pt x="454152" y="22148"/>
                  </a:lnTo>
                  <a:lnTo>
                    <a:pt x="465226" y="22148"/>
                  </a:lnTo>
                  <a:lnTo>
                    <a:pt x="465226" y="11074"/>
                  </a:lnTo>
                  <a:close/>
                </a:path>
                <a:path w="631825" h="33654">
                  <a:moveTo>
                    <a:pt x="487375" y="11074"/>
                  </a:moveTo>
                  <a:lnTo>
                    <a:pt x="476300" y="11074"/>
                  </a:lnTo>
                  <a:lnTo>
                    <a:pt x="476300" y="22148"/>
                  </a:lnTo>
                  <a:lnTo>
                    <a:pt x="487375" y="22148"/>
                  </a:lnTo>
                  <a:lnTo>
                    <a:pt x="487375" y="11074"/>
                  </a:lnTo>
                  <a:close/>
                </a:path>
                <a:path w="631825" h="33654">
                  <a:moveTo>
                    <a:pt x="520611" y="11074"/>
                  </a:moveTo>
                  <a:lnTo>
                    <a:pt x="509536" y="11074"/>
                  </a:lnTo>
                  <a:lnTo>
                    <a:pt x="498462" y="11074"/>
                  </a:lnTo>
                  <a:lnTo>
                    <a:pt x="498462" y="22148"/>
                  </a:lnTo>
                  <a:lnTo>
                    <a:pt x="509536" y="22148"/>
                  </a:lnTo>
                  <a:lnTo>
                    <a:pt x="520611" y="22148"/>
                  </a:lnTo>
                  <a:lnTo>
                    <a:pt x="520611" y="11074"/>
                  </a:lnTo>
                  <a:close/>
                </a:path>
                <a:path w="631825" h="33654">
                  <a:moveTo>
                    <a:pt x="587070" y="11074"/>
                  </a:moveTo>
                  <a:lnTo>
                    <a:pt x="575995" y="11074"/>
                  </a:lnTo>
                  <a:lnTo>
                    <a:pt x="575995" y="22148"/>
                  </a:lnTo>
                  <a:lnTo>
                    <a:pt x="587070" y="22148"/>
                  </a:lnTo>
                  <a:lnTo>
                    <a:pt x="587070" y="11074"/>
                  </a:lnTo>
                  <a:close/>
                </a:path>
                <a:path w="631825" h="33654">
                  <a:moveTo>
                    <a:pt x="609231" y="11074"/>
                  </a:moveTo>
                  <a:lnTo>
                    <a:pt x="598157" y="11074"/>
                  </a:lnTo>
                  <a:lnTo>
                    <a:pt x="598157" y="22148"/>
                  </a:lnTo>
                  <a:lnTo>
                    <a:pt x="609231" y="22148"/>
                  </a:lnTo>
                  <a:lnTo>
                    <a:pt x="609231" y="11074"/>
                  </a:lnTo>
                  <a:close/>
                </a:path>
                <a:path w="631825" h="33654">
                  <a:moveTo>
                    <a:pt x="631380" y="0"/>
                  </a:moveTo>
                  <a:lnTo>
                    <a:pt x="620306" y="0"/>
                  </a:lnTo>
                  <a:lnTo>
                    <a:pt x="620306" y="11074"/>
                  </a:lnTo>
                  <a:lnTo>
                    <a:pt x="620306" y="22148"/>
                  </a:lnTo>
                  <a:lnTo>
                    <a:pt x="631380" y="22148"/>
                  </a:lnTo>
                  <a:lnTo>
                    <a:pt x="631380" y="11074"/>
                  </a:lnTo>
                  <a:lnTo>
                    <a:pt x="6313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457466" y="4164406"/>
              <a:ext cx="266065" cy="0"/>
            </a:xfrm>
            <a:custGeom>
              <a:avLst/>
              <a:gdLst/>
              <a:ahLst/>
              <a:cxnLst/>
              <a:rect l="l" t="t" r="r" b="b"/>
              <a:pathLst>
                <a:path w="266065">
                  <a:moveTo>
                    <a:pt x="0" y="0"/>
                  </a:moveTo>
                  <a:lnTo>
                    <a:pt x="265849" y="0"/>
                  </a:lnTo>
                </a:path>
              </a:pathLst>
            </a:custGeom>
            <a:ln w="11074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91935" y="4169955"/>
              <a:ext cx="631825" cy="33655"/>
            </a:xfrm>
            <a:custGeom>
              <a:avLst/>
              <a:gdLst/>
              <a:ahLst/>
              <a:cxnLst/>
              <a:rect l="l" t="t" r="r" b="b"/>
              <a:pathLst>
                <a:path w="631825" h="33654">
                  <a:moveTo>
                    <a:pt x="22148" y="0"/>
                  </a:moveTo>
                  <a:lnTo>
                    <a:pt x="11074" y="0"/>
                  </a:lnTo>
                  <a:lnTo>
                    <a:pt x="11074" y="11074"/>
                  </a:lnTo>
                  <a:lnTo>
                    <a:pt x="0" y="11074"/>
                  </a:lnTo>
                  <a:lnTo>
                    <a:pt x="0" y="22148"/>
                  </a:lnTo>
                  <a:lnTo>
                    <a:pt x="11074" y="22148"/>
                  </a:lnTo>
                  <a:lnTo>
                    <a:pt x="11074" y="11087"/>
                  </a:lnTo>
                  <a:lnTo>
                    <a:pt x="22148" y="11087"/>
                  </a:lnTo>
                  <a:lnTo>
                    <a:pt x="22148" y="0"/>
                  </a:lnTo>
                  <a:close/>
                </a:path>
                <a:path w="631825" h="33654">
                  <a:moveTo>
                    <a:pt x="33223" y="22148"/>
                  </a:moveTo>
                  <a:lnTo>
                    <a:pt x="22148" y="22148"/>
                  </a:lnTo>
                  <a:lnTo>
                    <a:pt x="11074" y="22148"/>
                  </a:lnTo>
                  <a:lnTo>
                    <a:pt x="11074" y="33223"/>
                  </a:lnTo>
                  <a:lnTo>
                    <a:pt x="22148" y="33223"/>
                  </a:lnTo>
                  <a:lnTo>
                    <a:pt x="33223" y="33223"/>
                  </a:lnTo>
                  <a:lnTo>
                    <a:pt x="33223" y="22148"/>
                  </a:lnTo>
                  <a:close/>
                </a:path>
                <a:path w="631825" h="33654">
                  <a:moveTo>
                    <a:pt x="44297" y="0"/>
                  </a:moveTo>
                  <a:lnTo>
                    <a:pt x="33223" y="0"/>
                  </a:lnTo>
                  <a:lnTo>
                    <a:pt x="33223" y="11074"/>
                  </a:lnTo>
                  <a:lnTo>
                    <a:pt x="33223" y="22148"/>
                  </a:lnTo>
                  <a:lnTo>
                    <a:pt x="44297" y="22148"/>
                  </a:lnTo>
                  <a:lnTo>
                    <a:pt x="44297" y="11087"/>
                  </a:lnTo>
                  <a:lnTo>
                    <a:pt x="44297" y="0"/>
                  </a:lnTo>
                  <a:close/>
                </a:path>
                <a:path w="631825" h="33654">
                  <a:moveTo>
                    <a:pt x="55384" y="0"/>
                  </a:moveTo>
                  <a:lnTo>
                    <a:pt x="44310" y="0"/>
                  </a:lnTo>
                  <a:lnTo>
                    <a:pt x="44310" y="11074"/>
                  </a:lnTo>
                  <a:lnTo>
                    <a:pt x="44310" y="22148"/>
                  </a:lnTo>
                  <a:lnTo>
                    <a:pt x="44310" y="33223"/>
                  </a:lnTo>
                  <a:lnTo>
                    <a:pt x="55384" y="33223"/>
                  </a:lnTo>
                  <a:lnTo>
                    <a:pt x="55384" y="22148"/>
                  </a:lnTo>
                  <a:lnTo>
                    <a:pt x="55384" y="11087"/>
                  </a:lnTo>
                  <a:lnTo>
                    <a:pt x="55384" y="0"/>
                  </a:lnTo>
                  <a:close/>
                </a:path>
                <a:path w="631825" h="33654">
                  <a:moveTo>
                    <a:pt x="77533" y="22148"/>
                  </a:moveTo>
                  <a:lnTo>
                    <a:pt x="66459" y="22148"/>
                  </a:lnTo>
                  <a:lnTo>
                    <a:pt x="66459" y="33223"/>
                  </a:lnTo>
                  <a:lnTo>
                    <a:pt x="77533" y="33223"/>
                  </a:lnTo>
                  <a:lnTo>
                    <a:pt x="77533" y="22148"/>
                  </a:lnTo>
                  <a:close/>
                </a:path>
                <a:path w="631825" h="33654">
                  <a:moveTo>
                    <a:pt x="88607" y="0"/>
                  </a:moveTo>
                  <a:lnTo>
                    <a:pt x="77533" y="0"/>
                  </a:lnTo>
                  <a:lnTo>
                    <a:pt x="66459" y="0"/>
                  </a:lnTo>
                  <a:lnTo>
                    <a:pt x="66459" y="11087"/>
                  </a:lnTo>
                  <a:lnTo>
                    <a:pt x="77533" y="11087"/>
                  </a:lnTo>
                  <a:lnTo>
                    <a:pt x="88607" y="11087"/>
                  </a:lnTo>
                  <a:lnTo>
                    <a:pt x="88607" y="0"/>
                  </a:lnTo>
                  <a:close/>
                </a:path>
                <a:path w="631825" h="33654">
                  <a:moveTo>
                    <a:pt x="99682" y="22148"/>
                  </a:moveTo>
                  <a:lnTo>
                    <a:pt x="88607" y="22148"/>
                  </a:lnTo>
                  <a:lnTo>
                    <a:pt x="88607" y="33223"/>
                  </a:lnTo>
                  <a:lnTo>
                    <a:pt x="99682" y="33223"/>
                  </a:lnTo>
                  <a:lnTo>
                    <a:pt x="99682" y="22148"/>
                  </a:lnTo>
                  <a:close/>
                </a:path>
                <a:path w="631825" h="33654">
                  <a:moveTo>
                    <a:pt x="132918" y="11074"/>
                  </a:moveTo>
                  <a:lnTo>
                    <a:pt x="121843" y="11074"/>
                  </a:lnTo>
                  <a:lnTo>
                    <a:pt x="110769" y="11074"/>
                  </a:lnTo>
                  <a:lnTo>
                    <a:pt x="110769" y="0"/>
                  </a:lnTo>
                  <a:lnTo>
                    <a:pt x="99695" y="0"/>
                  </a:lnTo>
                  <a:lnTo>
                    <a:pt x="99695" y="11074"/>
                  </a:lnTo>
                  <a:lnTo>
                    <a:pt x="99695" y="22148"/>
                  </a:lnTo>
                  <a:lnTo>
                    <a:pt x="110769" y="22148"/>
                  </a:lnTo>
                  <a:lnTo>
                    <a:pt x="121843" y="22148"/>
                  </a:lnTo>
                  <a:lnTo>
                    <a:pt x="132918" y="22148"/>
                  </a:lnTo>
                  <a:lnTo>
                    <a:pt x="132918" y="11074"/>
                  </a:lnTo>
                  <a:close/>
                </a:path>
                <a:path w="631825" h="33654">
                  <a:moveTo>
                    <a:pt x="143992" y="22148"/>
                  </a:moveTo>
                  <a:lnTo>
                    <a:pt x="132918" y="22148"/>
                  </a:lnTo>
                  <a:lnTo>
                    <a:pt x="132918" y="33223"/>
                  </a:lnTo>
                  <a:lnTo>
                    <a:pt x="143992" y="33223"/>
                  </a:lnTo>
                  <a:lnTo>
                    <a:pt x="143992" y="22148"/>
                  </a:lnTo>
                  <a:close/>
                </a:path>
                <a:path w="631825" h="33654">
                  <a:moveTo>
                    <a:pt x="155054" y="11074"/>
                  </a:moveTo>
                  <a:lnTo>
                    <a:pt x="143992" y="11074"/>
                  </a:lnTo>
                  <a:lnTo>
                    <a:pt x="143992" y="22148"/>
                  </a:lnTo>
                  <a:lnTo>
                    <a:pt x="155054" y="22148"/>
                  </a:lnTo>
                  <a:lnTo>
                    <a:pt x="155054" y="11074"/>
                  </a:lnTo>
                  <a:close/>
                </a:path>
                <a:path w="631825" h="33654">
                  <a:moveTo>
                    <a:pt x="166154" y="0"/>
                  </a:moveTo>
                  <a:lnTo>
                    <a:pt x="155079" y="0"/>
                  </a:lnTo>
                  <a:lnTo>
                    <a:pt x="155079" y="11087"/>
                  </a:lnTo>
                  <a:lnTo>
                    <a:pt x="166154" y="11087"/>
                  </a:lnTo>
                  <a:lnTo>
                    <a:pt x="166154" y="0"/>
                  </a:lnTo>
                  <a:close/>
                </a:path>
                <a:path w="631825" h="33654">
                  <a:moveTo>
                    <a:pt x="199377" y="0"/>
                  </a:moveTo>
                  <a:lnTo>
                    <a:pt x="188302" y="0"/>
                  </a:lnTo>
                  <a:lnTo>
                    <a:pt x="188302" y="11087"/>
                  </a:lnTo>
                  <a:lnTo>
                    <a:pt x="199377" y="11087"/>
                  </a:lnTo>
                  <a:lnTo>
                    <a:pt x="199377" y="0"/>
                  </a:lnTo>
                  <a:close/>
                </a:path>
                <a:path w="631825" h="33654">
                  <a:moveTo>
                    <a:pt x="232613" y="0"/>
                  </a:moveTo>
                  <a:lnTo>
                    <a:pt x="221538" y="0"/>
                  </a:lnTo>
                  <a:lnTo>
                    <a:pt x="221538" y="11074"/>
                  </a:lnTo>
                  <a:lnTo>
                    <a:pt x="221538" y="22148"/>
                  </a:lnTo>
                  <a:lnTo>
                    <a:pt x="232613" y="22148"/>
                  </a:lnTo>
                  <a:lnTo>
                    <a:pt x="232613" y="11087"/>
                  </a:lnTo>
                  <a:lnTo>
                    <a:pt x="232613" y="0"/>
                  </a:lnTo>
                  <a:close/>
                </a:path>
                <a:path w="631825" h="33654">
                  <a:moveTo>
                    <a:pt x="265836" y="0"/>
                  </a:moveTo>
                  <a:lnTo>
                    <a:pt x="254762" y="0"/>
                  </a:lnTo>
                  <a:lnTo>
                    <a:pt x="243687" y="0"/>
                  </a:lnTo>
                  <a:lnTo>
                    <a:pt x="243687" y="11074"/>
                  </a:lnTo>
                  <a:lnTo>
                    <a:pt x="243687" y="22148"/>
                  </a:lnTo>
                  <a:lnTo>
                    <a:pt x="254762" y="22148"/>
                  </a:lnTo>
                  <a:lnTo>
                    <a:pt x="265836" y="22148"/>
                  </a:lnTo>
                  <a:lnTo>
                    <a:pt x="265836" y="11087"/>
                  </a:lnTo>
                  <a:lnTo>
                    <a:pt x="265836" y="0"/>
                  </a:lnTo>
                  <a:close/>
                </a:path>
                <a:path w="631825" h="33654">
                  <a:moveTo>
                    <a:pt x="276923" y="0"/>
                  </a:moveTo>
                  <a:lnTo>
                    <a:pt x="265849" y="0"/>
                  </a:lnTo>
                  <a:lnTo>
                    <a:pt x="265849" y="11087"/>
                  </a:lnTo>
                  <a:lnTo>
                    <a:pt x="276923" y="11087"/>
                  </a:lnTo>
                  <a:lnTo>
                    <a:pt x="276923" y="0"/>
                  </a:lnTo>
                  <a:close/>
                </a:path>
                <a:path w="631825" h="33654">
                  <a:moveTo>
                    <a:pt x="310146" y="0"/>
                  </a:moveTo>
                  <a:lnTo>
                    <a:pt x="299072" y="0"/>
                  </a:lnTo>
                  <a:lnTo>
                    <a:pt x="287997" y="0"/>
                  </a:lnTo>
                  <a:lnTo>
                    <a:pt x="287997" y="11087"/>
                  </a:lnTo>
                  <a:lnTo>
                    <a:pt x="299072" y="11087"/>
                  </a:lnTo>
                  <a:lnTo>
                    <a:pt x="299072" y="22148"/>
                  </a:lnTo>
                  <a:lnTo>
                    <a:pt x="310146" y="22148"/>
                  </a:lnTo>
                  <a:lnTo>
                    <a:pt x="310146" y="11087"/>
                  </a:lnTo>
                  <a:lnTo>
                    <a:pt x="310146" y="0"/>
                  </a:lnTo>
                  <a:close/>
                </a:path>
                <a:path w="631825" h="33654">
                  <a:moveTo>
                    <a:pt x="365531" y="0"/>
                  </a:moveTo>
                  <a:lnTo>
                    <a:pt x="354457" y="0"/>
                  </a:lnTo>
                  <a:lnTo>
                    <a:pt x="343382" y="0"/>
                  </a:lnTo>
                  <a:lnTo>
                    <a:pt x="332308" y="0"/>
                  </a:lnTo>
                  <a:lnTo>
                    <a:pt x="332308" y="11087"/>
                  </a:lnTo>
                  <a:lnTo>
                    <a:pt x="343382" y="11087"/>
                  </a:lnTo>
                  <a:lnTo>
                    <a:pt x="343382" y="22148"/>
                  </a:lnTo>
                  <a:lnTo>
                    <a:pt x="354457" y="22148"/>
                  </a:lnTo>
                  <a:lnTo>
                    <a:pt x="354457" y="11087"/>
                  </a:lnTo>
                  <a:lnTo>
                    <a:pt x="365531" y="11087"/>
                  </a:lnTo>
                  <a:lnTo>
                    <a:pt x="365531" y="0"/>
                  </a:lnTo>
                  <a:close/>
                </a:path>
                <a:path w="631825" h="33654">
                  <a:moveTo>
                    <a:pt x="431990" y="0"/>
                  </a:moveTo>
                  <a:lnTo>
                    <a:pt x="420916" y="0"/>
                  </a:lnTo>
                  <a:lnTo>
                    <a:pt x="409841" y="0"/>
                  </a:lnTo>
                  <a:lnTo>
                    <a:pt x="398767" y="0"/>
                  </a:lnTo>
                  <a:lnTo>
                    <a:pt x="387692" y="0"/>
                  </a:lnTo>
                  <a:lnTo>
                    <a:pt x="387692" y="11074"/>
                  </a:lnTo>
                  <a:lnTo>
                    <a:pt x="376618" y="11074"/>
                  </a:lnTo>
                  <a:lnTo>
                    <a:pt x="376618" y="22148"/>
                  </a:lnTo>
                  <a:lnTo>
                    <a:pt x="387692" y="22148"/>
                  </a:lnTo>
                  <a:lnTo>
                    <a:pt x="398767" y="22148"/>
                  </a:lnTo>
                  <a:lnTo>
                    <a:pt x="409841" y="22148"/>
                  </a:lnTo>
                  <a:lnTo>
                    <a:pt x="420916" y="22148"/>
                  </a:lnTo>
                  <a:lnTo>
                    <a:pt x="420916" y="11087"/>
                  </a:lnTo>
                  <a:lnTo>
                    <a:pt x="431990" y="11087"/>
                  </a:lnTo>
                  <a:lnTo>
                    <a:pt x="431990" y="0"/>
                  </a:lnTo>
                  <a:close/>
                </a:path>
                <a:path w="631825" h="33654">
                  <a:moveTo>
                    <a:pt x="465226" y="0"/>
                  </a:moveTo>
                  <a:lnTo>
                    <a:pt x="454152" y="0"/>
                  </a:lnTo>
                  <a:lnTo>
                    <a:pt x="443077" y="0"/>
                  </a:lnTo>
                  <a:lnTo>
                    <a:pt x="432003" y="0"/>
                  </a:lnTo>
                  <a:lnTo>
                    <a:pt x="432003" y="11087"/>
                  </a:lnTo>
                  <a:lnTo>
                    <a:pt x="443077" y="11087"/>
                  </a:lnTo>
                  <a:lnTo>
                    <a:pt x="443077" y="22148"/>
                  </a:lnTo>
                  <a:lnTo>
                    <a:pt x="454152" y="22148"/>
                  </a:lnTo>
                  <a:lnTo>
                    <a:pt x="454152" y="11087"/>
                  </a:lnTo>
                  <a:lnTo>
                    <a:pt x="465226" y="11087"/>
                  </a:lnTo>
                  <a:lnTo>
                    <a:pt x="465226" y="0"/>
                  </a:lnTo>
                  <a:close/>
                </a:path>
                <a:path w="631825" h="33654">
                  <a:moveTo>
                    <a:pt x="487375" y="0"/>
                  </a:moveTo>
                  <a:lnTo>
                    <a:pt x="476300" y="0"/>
                  </a:lnTo>
                  <a:lnTo>
                    <a:pt x="476300" y="11087"/>
                  </a:lnTo>
                  <a:lnTo>
                    <a:pt x="487375" y="11087"/>
                  </a:lnTo>
                  <a:lnTo>
                    <a:pt x="487375" y="0"/>
                  </a:lnTo>
                  <a:close/>
                </a:path>
                <a:path w="631825" h="33654">
                  <a:moveTo>
                    <a:pt x="498462" y="0"/>
                  </a:moveTo>
                  <a:lnTo>
                    <a:pt x="487387" y="0"/>
                  </a:lnTo>
                  <a:lnTo>
                    <a:pt x="487387" y="11087"/>
                  </a:lnTo>
                  <a:lnTo>
                    <a:pt x="498462" y="11087"/>
                  </a:lnTo>
                  <a:lnTo>
                    <a:pt x="498462" y="0"/>
                  </a:lnTo>
                  <a:close/>
                </a:path>
                <a:path w="631825" h="33654">
                  <a:moveTo>
                    <a:pt x="531685" y="0"/>
                  </a:moveTo>
                  <a:lnTo>
                    <a:pt x="520611" y="0"/>
                  </a:lnTo>
                  <a:lnTo>
                    <a:pt x="520611" y="11074"/>
                  </a:lnTo>
                  <a:lnTo>
                    <a:pt x="509536" y="11074"/>
                  </a:lnTo>
                  <a:lnTo>
                    <a:pt x="509536" y="22148"/>
                  </a:lnTo>
                  <a:lnTo>
                    <a:pt x="520611" y="22148"/>
                  </a:lnTo>
                  <a:lnTo>
                    <a:pt x="531685" y="22148"/>
                  </a:lnTo>
                  <a:lnTo>
                    <a:pt x="531685" y="11087"/>
                  </a:lnTo>
                  <a:lnTo>
                    <a:pt x="531685" y="0"/>
                  </a:lnTo>
                  <a:close/>
                </a:path>
                <a:path w="631825" h="33654">
                  <a:moveTo>
                    <a:pt x="587070" y="0"/>
                  </a:moveTo>
                  <a:lnTo>
                    <a:pt x="575995" y="0"/>
                  </a:lnTo>
                  <a:lnTo>
                    <a:pt x="564921" y="0"/>
                  </a:lnTo>
                  <a:lnTo>
                    <a:pt x="553847" y="0"/>
                  </a:lnTo>
                  <a:lnTo>
                    <a:pt x="542772" y="0"/>
                  </a:lnTo>
                  <a:lnTo>
                    <a:pt x="542772" y="11074"/>
                  </a:lnTo>
                  <a:lnTo>
                    <a:pt x="542772" y="22148"/>
                  </a:lnTo>
                  <a:lnTo>
                    <a:pt x="553847" y="22148"/>
                  </a:lnTo>
                  <a:lnTo>
                    <a:pt x="553847" y="11087"/>
                  </a:lnTo>
                  <a:lnTo>
                    <a:pt x="564921" y="11087"/>
                  </a:lnTo>
                  <a:lnTo>
                    <a:pt x="575995" y="11087"/>
                  </a:lnTo>
                  <a:lnTo>
                    <a:pt x="587070" y="11087"/>
                  </a:lnTo>
                  <a:lnTo>
                    <a:pt x="587070" y="0"/>
                  </a:lnTo>
                  <a:close/>
                </a:path>
                <a:path w="631825" h="33654">
                  <a:moveTo>
                    <a:pt x="631380" y="11074"/>
                  </a:moveTo>
                  <a:lnTo>
                    <a:pt x="620306" y="11074"/>
                  </a:lnTo>
                  <a:lnTo>
                    <a:pt x="620306" y="0"/>
                  </a:lnTo>
                  <a:lnTo>
                    <a:pt x="609231" y="0"/>
                  </a:lnTo>
                  <a:lnTo>
                    <a:pt x="609231" y="11074"/>
                  </a:lnTo>
                  <a:lnTo>
                    <a:pt x="598157" y="11074"/>
                  </a:lnTo>
                  <a:lnTo>
                    <a:pt x="598157" y="22148"/>
                  </a:lnTo>
                  <a:lnTo>
                    <a:pt x="609231" y="22148"/>
                  </a:lnTo>
                  <a:lnTo>
                    <a:pt x="609231" y="11087"/>
                  </a:lnTo>
                  <a:lnTo>
                    <a:pt x="620306" y="11087"/>
                  </a:lnTo>
                  <a:lnTo>
                    <a:pt x="620306" y="22148"/>
                  </a:lnTo>
                  <a:lnTo>
                    <a:pt x="631380" y="22148"/>
                  </a:lnTo>
                  <a:lnTo>
                    <a:pt x="631380" y="1107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235927" y="4197641"/>
              <a:ext cx="210820" cy="0"/>
            </a:xfrm>
            <a:custGeom>
              <a:avLst/>
              <a:gdLst/>
              <a:ahLst/>
              <a:cxnLst/>
              <a:rect l="l" t="t" r="r" b="b"/>
              <a:pathLst>
                <a:path w="210820">
                  <a:moveTo>
                    <a:pt x="0" y="0"/>
                  </a:moveTo>
                  <a:lnTo>
                    <a:pt x="210464" y="0"/>
                  </a:lnTo>
                </a:path>
              </a:pathLst>
            </a:custGeom>
            <a:ln w="11074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91935" y="4192104"/>
              <a:ext cx="631825" cy="44450"/>
            </a:xfrm>
            <a:custGeom>
              <a:avLst/>
              <a:gdLst/>
              <a:ahLst/>
              <a:cxnLst/>
              <a:rect l="l" t="t" r="r" b="b"/>
              <a:pathLst>
                <a:path w="631825" h="44450">
                  <a:moveTo>
                    <a:pt x="11074" y="22148"/>
                  </a:moveTo>
                  <a:lnTo>
                    <a:pt x="0" y="22148"/>
                  </a:lnTo>
                  <a:lnTo>
                    <a:pt x="0" y="33235"/>
                  </a:lnTo>
                  <a:lnTo>
                    <a:pt x="11074" y="33235"/>
                  </a:lnTo>
                  <a:lnTo>
                    <a:pt x="11074" y="22148"/>
                  </a:lnTo>
                  <a:close/>
                </a:path>
                <a:path w="631825" h="44450">
                  <a:moveTo>
                    <a:pt x="33223" y="33235"/>
                  </a:moveTo>
                  <a:lnTo>
                    <a:pt x="22148" y="33235"/>
                  </a:lnTo>
                  <a:lnTo>
                    <a:pt x="22148" y="44310"/>
                  </a:lnTo>
                  <a:lnTo>
                    <a:pt x="33223" y="44310"/>
                  </a:lnTo>
                  <a:lnTo>
                    <a:pt x="33223" y="33235"/>
                  </a:lnTo>
                  <a:close/>
                </a:path>
                <a:path w="631825" h="44450">
                  <a:moveTo>
                    <a:pt x="44297" y="11074"/>
                  </a:moveTo>
                  <a:lnTo>
                    <a:pt x="33223" y="11074"/>
                  </a:lnTo>
                  <a:lnTo>
                    <a:pt x="33223" y="22148"/>
                  </a:lnTo>
                  <a:lnTo>
                    <a:pt x="33223" y="33235"/>
                  </a:lnTo>
                  <a:lnTo>
                    <a:pt x="44297" y="33235"/>
                  </a:lnTo>
                  <a:lnTo>
                    <a:pt x="44297" y="22148"/>
                  </a:lnTo>
                  <a:lnTo>
                    <a:pt x="44297" y="11074"/>
                  </a:lnTo>
                  <a:close/>
                </a:path>
                <a:path w="631825" h="44450">
                  <a:moveTo>
                    <a:pt x="66459" y="33235"/>
                  </a:moveTo>
                  <a:lnTo>
                    <a:pt x="55384" y="33235"/>
                  </a:lnTo>
                  <a:lnTo>
                    <a:pt x="55384" y="22148"/>
                  </a:lnTo>
                  <a:lnTo>
                    <a:pt x="44310" y="22148"/>
                  </a:lnTo>
                  <a:lnTo>
                    <a:pt x="44310" y="33235"/>
                  </a:lnTo>
                  <a:lnTo>
                    <a:pt x="44310" y="44310"/>
                  </a:lnTo>
                  <a:lnTo>
                    <a:pt x="55384" y="44310"/>
                  </a:lnTo>
                  <a:lnTo>
                    <a:pt x="66459" y="44310"/>
                  </a:lnTo>
                  <a:lnTo>
                    <a:pt x="66459" y="33235"/>
                  </a:lnTo>
                  <a:close/>
                </a:path>
                <a:path w="631825" h="44450">
                  <a:moveTo>
                    <a:pt x="77533" y="22148"/>
                  </a:moveTo>
                  <a:lnTo>
                    <a:pt x="66459" y="22148"/>
                  </a:lnTo>
                  <a:lnTo>
                    <a:pt x="66459" y="33235"/>
                  </a:lnTo>
                  <a:lnTo>
                    <a:pt x="77533" y="33235"/>
                  </a:lnTo>
                  <a:lnTo>
                    <a:pt x="77533" y="22148"/>
                  </a:lnTo>
                  <a:close/>
                </a:path>
                <a:path w="631825" h="44450">
                  <a:moveTo>
                    <a:pt x="99682" y="33235"/>
                  </a:moveTo>
                  <a:lnTo>
                    <a:pt x="88607" y="33235"/>
                  </a:lnTo>
                  <a:lnTo>
                    <a:pt x="88607" y="44310"/>
                  </a:lnTo>
                  <a:lnTo>
                    <a:pt x="99682" y="44310"/>
                  </a:lnTo>
                  <a:lnTo>
                    <a:pt x="99682" y="33235"/>
                  </a:lnTo>
                  <a:close/>
                </a:path>
                <a:path w="631825" h="44450">
                  <a:moveTo>
                    <a:pt x="110769" y="33235"/>
                  </a:moveTo>
                  <a:lnTo>
                    <a:pt x="99695" y="33235"/>
                  </a:lnTo>
                  <a:lnTo>
                    <a:pt x="99695" y="44310"/>
                  </a:lnTo>
                  <a:lnTo>
                    <a:pt x="110769" y="44310"/>
                  </a:lnTo>
                  <a:lnTo>
                    <a:pt x="110769" y="33235"/>
                  </a:lnTo>
                  <a:close/>
                </a:path>
                <a:path w="631825" h="44450">
                  <a:moveTo>
                    <a:pt x="143992" y="22148"/>
                  </a:moveTo>
                  <a:lnTo>
                    <a:pt x="132918" y="22148"/>
                  </a:lnTo>
                  <a:lnTo>
                    <a:pt x="132918" y="11074"/>
                  </a:lnTo>
                  <a:lnTo>
                    <a:pt x="121843" y="11074"/>
                  </a:lnTo>
                  <a:lnTo>
                    <a:pt x="121843" y="22148"/>
                  </a:lnTo>
                  <a:lnTo>
                    <a:pt x="121843" y="33235"/>
                  </a:lnTo>
                  <a:lnTo>
                    <a:pt x="132918" y="33235"/>
                  </a:lnTo>
                  <a:lnTo>
                    <a:pt x="143992" y="33235"/>
                  </a:lnTo>
                  <a:lnTo>
                    <a:pt x="143992" y="22148"/>
                  </a:lnTo>
                  <a:close/>
                </a:path>
                <a:path w="631825" h="44450">
                  <a:moveTo>
                    <a:pt x="155054" y="11074"/>
                  </a:moveTo>
                  <a:lnTo>
                    <a:pt x="143992" y="11074"/>
                  </a:lnTo>
                  <a:lnTo>
                    <a:pt x="143992" y="22148"/>
                  </a:lnTo>
                  <a:lnTo>
                    <a:pt x="155054" y="22148"/>
                  </a:lnTo>
                  <a:lnTo>
                    <a:pt x="155054" y="11074"/>
                  </a:lnTo>
                  <a:close/>
                </a:path>
                <a:path w="631825" h="44450">
                  <a:moveTo>
                    <a:pt x="166154" y="22148"/>
                  </a:moveTo>
                  <a:lnTo>
                    <a:pt x="155079" y="22148"/>
                  </a:lnTo>
                  <a:lnTo>
                    <a:pt x="155079" y="33235"/>
                  </a:lnTo>
                  <a:lnTo>
                    <a:pt x="166154" y="33235"/>
                  </a:lnTo>
                  <a:lnTo>
                    <a:pt x="166154" y="22148"/>
                  </a:lnTo>
                  <a:close/>
                </a:path>
                <a:path w="631825" h="44450">
                  <a:moveTo>
                    <a:pt x="210451" y="11074"/>
                  </a:moveTo>
                  <a:lnTo>
                    <a:pt x="199377" y="11074"/>
                  </a:lnTo>
                  <a:lnTo>
                    <a:pt x="188302" y="11074"/>
                  </a:lnTo>
                  <a:lnTo>
                    <a:pt x="177228" y="11074"/>
                  </a:lnTo>
                  <a:lnTo>
                    <a:pt x="177228" y="22148"/>
                  </a:lnTo>
                  <a:lnTo>
                    <a:pt x="177228" y="33235"/>
                  </a:lnTo>
                  <a:lnTo>
                    <a:pt x="188302" y="33235"/>
                  </a:lnTo>
                  <a:lnTo>
                    <a:pt x="199377" y="33235"/>
                  </a:lnTo>
                  <a:lnTo>
                    <a:pt x="210451" y="33235"/>
                  </a:lnTo>
                  <a:lnTo>
                    <a:pt x="210451" y="22148"/>
                  </a:lnTo>
                  <a:lnTo>
                    <a:pt x="210451" y="11074"/>
                  </a:lnTo>
                  <a:close/>
                </a:path>
                <a:path w="631825" h="44450">
                  <a:moveTo>
                    <a:pt x="243687" y="22148"/>
                  </a:moveTo>
                  <a:lnTo>
                    <a:pt x="232613" y="22148"/>
                  </a:lnTo>
                  <a:lnTo>
                    <a:pt x="232613" y="33235"/>
                  </a:lnTo>
                  <a:lnTo>
                    <a:pt x="243687" y="33235"/>
                  </a:lnTo>
                  <a:lnTo>
                    <a:pt x="243687" y="22148"/>
                  </a:lnTo>
                  <a:close/>
                </a:path>
                <a:path w="631825" h="44450">
                  <a:moveTo>
                    <a:pt x="265836" y="11074"/>
                  </a:moveTo>
                  <a:lnTo>
                    <a:pt x="254762" y="11074"/>
                  </a:lnTo>
                  <a:lnTo>
                    <a:pt x="254762" y="22148"/>
                  </a:lnTo>
                  <a:lnTo>
                    <a:pt x="265836" y="22148"/>
                  </a:lnTo>
                  <a:lnTo>
                    <a:pt x="265836" y="11074"/>
                  </a:lnTo>
                  <a:close/>
                </a:path>
                <a:path w="631825" h="44450">
                  <a:moveTo>
                    <a:pt x="287997" y="11074"/>
                  </a:moveTo>
                  <a:lnTo>
                    <a:pt x="276923" y="11074"/>
                  </a:lnTo>
                  <a:lnTo>
                    <a:pt x="276923" y="22148"/>
                  </a:lnTo>
                  <a:lnTo>
                    <a:pt x="287997" y="22148"/>
                  </a:lnTo>
                  <a:lnTo>
                    <a:pt x="287997" y="11074"/>
                  </a:lnTo>
                  <a:close/>
                </a:path>
                <a:path w="631825" h="44450">
                  <a:moveTo>
                    <a:pt x="299072" y="22148"/>
                  </a:moveTo>
                  <a:lnTo>
                    <a:pt x="287997" y="22148"/>
                  </a:lnTo>
                  <a:lnTo>
                    <a:pt x="287997" y="33235"/>
                  </a:lnTo>
                  <a:lnTo>
                    <a:pt x="299072" y="33235"/>
                  </a:lnTo>
                  <a:lnTo>
                    <a:pt x="299072" y="22148"/>
                  </a:lnTo>
                  <a:close/>
                </a:path>
                <a:path w="631825" h="44450">
                  <a:moveTo>
                    <a:pt x="321221" y="11074"/>
                  </a:moveTo>
                  <a:lnTo>
                    <a:pt x="310146" y="11074"/>
                  </a:lnTo>
                  <a:lnTo>
                    <a:pt x="310146" y="22148"/>
                  </a:lnTo>
                  <a:lnTo>
                    <a:pt x="321221" y="22148"/>
                  </a:lnTo>
                  <a:lnTo>
                    <a:pt x="321221" y="11074"/>
                  </a:lnTo>
                  <a:close/>
                </a:path>
                <a:path w="631825" h="44450">
                  <a:moveTo>
                    <a:pt x="343382" y="22148"/>
                  </a:moveTo>
                  <a:lnTo>
                    <a:pt x="332308" y="22148"/>
                  </a:lnTo>
                  <a:lnTo>
                    <a:pt x="332308" y="11074"/>
                  </a:lnTo>
                  <a:lnTo>
                    <a:pt x="321233" y="11074"/>
                  </a:lnTo>
                  <a:lnTo>
                    <a:pt x="321233" y="22148"/>
                  </a:lnTo>
                  <a:lnTo>
                    <a:pt x="321233" y="33235"/>
                  </a:lnTo>
                  <a:lnTo>
                    <a:pt x="332308" y="33235"/>
                  </a:lnTo>
                  <a:lnTo>
                    <a:pt x="343382" y="33235"/>
                  </a:lnTo>
                  <a:lnTo>
                    <a:pt x="343382" y="22148"/>
                  </a:lnTo>
                  <a:close/>
                </a:path>
                <a:path w="631825" h="44450">
                  <a:moveTo>
                    <a:pt x="376605" y="22148"/>
                  </a:moveTo>
                  <a:lnTo>
                    <a:pt x="365531" y="22148"/>
                  </a:lnTo>
                  <a:lnTo>
                    <a:pt x="365531" y="11074"/>
                  </a:lnTo>
                  <a:lnTo>
                    <a:pt x="354457" y="11074"/>
                  </a:lnTo>
                  <a:lnTo>
                    <a:pt x="354457" y="22148"/>
                  </a:lnTo>
                  <a:lnTo>
                    <a:pt x="354457" y="33235"/>
                  </a:lnTo>
                  <a:lnTo>
                    <a:pt x="365531" y="33235"/>
                  </a:lnTo>
                  <a:lnTo>
                    <a:pt x="376605" y="33235"/>
                  </a:lnTo>
                  <a:lnTo>
                    <a:pt x="376605" y="22148"/>
                  </a:lnTo>
                  <a:close/>
                </a:path>
                <a:path w="631825" h="44450">
                  <a:moveTo>
                    <a:pt x="409841" y="0"/>
                  </a:moveTo>
                  <a:lnTo>
                    <a:pt x="398767" y="0"/>
                  </a:lnTo>
                  <a:lnTo>
                    <a:pt x="387692" y="0"/>
                  </a:lnTo>
                  <a:lnTo>
                    <a:pt x="387692" y="11074"/>
                  </a:lnTo>
                  <a:lnTo>
                    <a:pt x="376618" y="11074"/>
                  </a:lnTo>
                  <a:lnTo>
                    <a:pt x="376618" y="22148"/>
                  </a:lnTo>
                  <a:lnTo>
                    <a:pt x="387692" y="22148"/>
                  </a:lnTo>
                  <a:lnTo>
                    <a:pt x="387692" y="33235"/>
                  </a:lnTo>
                  <a:lnTo>
                    <a:pt x="398767" y="33235"/>
                  </a:lnTo>
                  <a:lnTo>
                    <a:pt x="409841" y="33235"/>
                  </a:lnTo>
                  <a:lnTo>
                    <a:pt x="409841" y="22148"/>
                  </a:lnTo>
                  <a:lnTo>
                    <a:pt x="409841" y="11074"/>
                  </a:lnTo>
                  <a:lnTo>
                    <a:pt x="409841" y="0"/>
                  </a:lnTo>
                  <a:close/>
                </a:path>
                <a:path w="631825" h="44450">
                  <a:moveTo>
                    <a:pt x="431990" y="0"/>
                  </a:moveTo>
                  <a:lnTo>
                    <a:pt x="420916" y="0"/>
                  </a:lnTo>
                  <a:lnTo>
                    <a:pt x="420916" y="11074"/>
                  </a:lnTo>
                  <a:lnTo>
                    <a:pt x="420916" y="22148"/>
                  </a:lnTo>
                  <a:lnTo>
                    <a:pt x="420916" y="33235"/>
                  </a:lnTo>
                  <a:lnTo>
                    <a:pt x="431990" y="33235"/>
                  </a:lnTo>
                  <a:lnTo>
                    <a:pt x="431990" y="22148"/>
                  </a:lnTo>
                  <a:lnTo>
                    <a:pt x="431990" y="11074"/>
                  </a:lnTo>
                  <a:lnTo>
                    <a:pt x="431990" y="0"/>
                  </a:lnTo>
                  <a:close/>
                </a:path>
                <a:path w="631825" h="44450">
                  <a:moveTo>
                    <a:pt x="487375" y="0"/>
                  </a:moveTo>
                  <a:lnTo>
                    <a:pt x="487375" y="0"/>
                  </a:lnTo>
                  <a:lnTo>
                    <a:pt x="432003" y="0"/>
                  </a:lnTo>
                  <a:lnTo>
                    <a:pt x="432003" y="11074"/>
                  </a:lnTo>
                  <a:lnTo>
                    <a:pt x="432003" y="22148"/>
                  </a:lnTo>
                  <a:lnTo>
                    <a:pt x="443077" y="22148"/>
                  </a:lnTo>
                  <a:lnTo>
                    <a:pt x="454152" y="22148"/>
                  </a:lnTo>
                  <a:lnTo>
                    <a:pt x="454152" y="33235"/>
                  </a:lnTo>
                  <a:lnTo>
                    <a:pt x="465226" y="33235"/>
                  </a:lnTo>
                  <a:lnTo>
                    <a:pt x="476300" y="33235"/>
                  </a:lnTo>
                  <a:lnTo>
                    <a:pt x="487375" y="33235"/>
                  </a:lnTo>
                  <a:lnTo>
                    <a:pt x="487375" y="22148"/>
                  </a:lnTo>
                  <a:lnTo>
                    <a:pt x="487375" y="11074"/>
                  </a:lnTo>
                  <a:lnTo>
                    <a:pt x="487375" y="0"/>
                  </a:lnTo>
                  <a:close/>
                </a:path>
                <a:path w="631825" h="44450">
                  <a:moveTo>
                    <a:pt x="509536" y="22148"/>
                  </a:moveTo>
                  <a:lnTo>
                    <a:pt x="498462" y="22148"/>
                  </a:lnTo>
                  <a:lnTo>
                    <a:pt x="498462" y="11074"/>
                  </a:lnTo>
                  <a:lnTo>
                    <a:pt x="487387" y="11074"/>
                  </a:lnTo>
                  <a:lnTo>
                    <a:pt x="487387" y="22148"/>
                  </a:lnTo>
                  <a:lnTo>
                    <a:pt x="487387" y="33235"/>
                  </a:lnTo>
                  <a:lnTo>
                    <a:pt x="498462" y="33235"/>
                  </a:lnTo>
                  <a:lnTo>
                    <a:pt x="509536" y="33235"/>
                  </a:lnTo>
                  <a:lnTo>
                    <a:pt x="509536" y="22148"/>
                  </a:lnTo>
                  <a:close/>
                </a:path>
                <a:path w="631825" h="44450">
                  <a:moveTo>
                    <a:pt x="520611" y="11074"/>
                  </a:moveTo>
                  <a:lnTo>
                    <a:pt x="509536" y="11074"/>
                  </a:lnTo>
                  <a:lnTo>
                    <a:pt x="509536" y="22148"/>
                  </a:lnTo>
                  <a:lnTo>
                    <a:pt x="520611" y="22148"/>
                  </a:lnTo>
                  <a:lnTo>
                    <a:pt x="520611" y="11074"/>
                  </a:lnTo>
                  <a:close/>
                </a:path>
                <a:path w="631825" h="44450">
                  <a:moveTo>
                    <a:pt x="542759" y="0"/>
                  </a:moveTo>
                  <a:lnTo>
                    <a:pt x="531685" y="0"/>
                  </a:lnTo>
                  <a:lnTo>
                    <a:pt x="531685" y="11074"/>
                  </a:lnTo>
                  <a:lnTo>
                    <a:pt x="542759" y="11074"/>
                  </a:lnTo>
                  <a:lnTo>
                    <a:pt x="542759" y="0"/>
                  </a:lnTo>
                  <a:close/>
                </a:path>
                <a:path w="631825" h="44450">
                  <a:moveTo>
                    <a:pt x="575995" y="22148"/>
                  </a:moveTo>
                  <a:lnTo>
                    <a:pt x="564921" y="22148"/>
                  </a:lnTo>
                  <a:lnTo>
                    <a:pt x="564921" y="33235"/>
                  </a:lnTo>
                  <a:lnTo>
                    <a:pt x="575995" y="33235"/>
                  </a:lnTo>
                  <a:lnTo>
                    <a:pt x="575995" y="22148"/>
                  </a:lnTo>
                  <a:close/>
                </a:path>
                <a:path w="631825" h="44450">
                  <a:moveTo>
                    <a:pt x="575995" y="0"/>
                  </a:moveTo>
                  <a:lnTo>
                    <a:pt x="564921" y="0"/>
                  </a:lnTo>
                  <a:lnTo>
                    <a:pt x="553847" y="0"/>
                  </a:lnTo>
                  <a:lnTo>
                    <a:pt x="542772" y="0"/>
                  </a:lnTo>
                  <a:lnTo>
                    <a:pt x="542772" y="11074"/>
                  </a:lnTo>
                  <a:lnTo>
                    <a:pt x="542772" y="22148"/>
                  </a:lnTo>
                  <a:lnTo>
                    <a:pt x="553847" y="22148"/>
                  </a:lnTo>
                  <a:lnTo>
                    <a:pt x="553847" y="11074"/>
                  </a:lnTo>
                  <a:lnTo>
                    <a:pt x="564921" y="11074"/>
                  </a:lnTo>
                  <a:lnTo>
                    <a:pt x="575995" y="11074"/>
                  </a:lnTo>
                  <a:lnTo>
                    <a:pt x="575995" y="0"/>
                  </a:lnTo>
                  <a:close/>
                </a:path>
                <a:path w="631825" h="44450">
                  <a:moveTo>
                    <a:pt x="587070" y="11074"/>
                  </a:moveTo>
                  <a:lnTo>
                    <a:pt x="575995" y="11074"/>
                  </a:lnTo>
                  <a:lnTo>
                    <a:pt x="575995" y="22148"/>
                  </a:lnTo>
                  <a:lnTo>
                    <a:pt x="587070" y="22148"/>
                  </a:lnTo>
                  <a:lnTo>
                    <a:pt x="587070" y="11074"/>
                  </a:lnTo>
                  <a:close/>
                </a:path>
                <a:path w="631825" h="44450">
                  <a:moveTo>
                    <a:pt x="598144" y="22148"/>
                  </a:moveTo>
                  <a:lnTo>
                    <a:pt x="587070" y="22148"/>
                  </a:lnTo>
                  <a:lnTo>
                    <a:pt x="587070" y="33235"/>
                  </a:lnTo>
                  <a:lnTo>
                    <a:pt x="598144" y="33235"/>
                  </a:lnTo>
                  <a:lnTo>
                    <a:pt x="598144" y="22148"/>
                  </a:lnTo>
                  <a:close/>
                </a:path>
                <a:path w="631825" h="44450">
                  <a:moveTo>
                    <a:pt x="620306" y="0"/>
                  </a:moveTo>
                  <a:lnTo>
                    <a:pt x="609231" y="0"/>
                  </a:lnTo>
                  <a:lnTo>
                    <a:pt x="598157" y="0"/>
                  </a:lnTo>
                  <a:lnTo>
                    <a:pt x="598157" y="11074"/>
                  </a:lnTo>
                  <a:lnTo>
                    <a:pt x="609231" y="11074"/>
                  </a:lnTo>
                  <a:lnTo>
                    <a:pt x="620306" y="11074"/>
                  </a:lnTo>
                  <a:lnTo>
                    <a:pt x="620306" y="0"/>
                  </a:lnTo>
                  <a:close/>
                </a:path>
                <a:path w="631825" h="44450">
                  <a:moveTo>
                    <a:pt x="631380" y="11074"/>
                  </a:moveTo>
                  <a:lnTo>
                    <a:pt x="620306" y="11074"/>
                  </a:lnTo>
                  <a:lnTo>
                    <a:pt x="620306" y="22148"/>
                  </a:lnTo>
                  <a:lnTo>
                    <a:pt x="620306" y="33235"/>
                  </a:lnTo>
                  <a:lnTo>
                    <a:pt x="631380" y="33235"/>
                  </a:lnTo>
                  <a:lnTo>
                    <a:pt x="631380" y="22148"/>
                  </a:lnTo>
                  <a:lnTo>
                    <a:pt x="631380" y="1107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91935" y="4225340"/>
              <a:ext cx="631825" cy="44450"/>
            </a:xfrm>
            <a:custGeom>
              <a:avLst/>
              <a:gdLst/>
              <a:ahLst/>
              <a:cxnLst/>
              <a:rect l="l" t="t" r="r" b="b"/>
              <a:pathLst>
                <a:path w="631825" h="44450">
                  <a:moveTo>
                    <a:pt x="22148" y="22148"/>
                  </a:moveTo>
                  <a:lnTo>
                    <a:pt x="11074" y="22148"/>
                  </a:lnTo>
                  <a:lnTo>
                    <a:pt x="0" y="22148"/>
                  </a:lnTo>
                  <a:lnTo>
                    <a:pt x="0" y="33223"/>
                  </a:lnTo>
                  <a:lnTo>
                    <a:pt x="11074" y="33223"/>
                  </a:lnTo>
                  <a:lnTo>
                    <a:pt x="22148" y="33223"/>
                  </a:lnTo>
                  <a:lnTo>
                    <a:pt x="22148" y="22148"/>
                  </a:lnTo>
                  <a:close/>
                </a:path>
                <a:path w="631825" h="44450">
                  <a:moveTo>
                    <a:pt x="44297" y="11074"/>
                  </a:moveTo>
                  <a:lnTo>
                    <a:pt x="33223" y="11074"/>
                  </a:lnTo>
                  <a:lnTo>
                    <a:pt x="33223" y="22148"/>
                  </a:lnTo>
                  <a:lnTo>
                    <a:pt x="33223" y="33223"/>
                  </a:lnTo>
                  <a:lnTo>
                    <a:pt x="44297" y="33223"/>
                  </a:lnTo>
                  <a:lnTo>
                    <a:pt x="44297" y="22161"/>
                  </a:lnTo>
                  <a:lnTo>
                    <a:pt x="44297" y="11074"/>
                  </a:lnTo>
                  <a:close/>
                </a:path>
                <a:path w="631825" h="44450">
                  <a:moveTo>
                    <a:pt x="88607" y="11074"/>
                  </a:moveTo>
                  <a:lnTo>
                    <a:pt x="77533" y="11074"/>
                  </a:lnTo>
                  <a:lnTo>
                    <a:pt x="66459" y="11074"/>
                  </a:lnTo>
                  <a:lnTo>
                    <a:pt x="55384" y="11074"/>
                  </a:lnTo>
                  <a:lnTo>
                    <a:pt x="55384" y="22148"/>
                  </a:lnTo>
                  <a:lnTo>
                    <a:pt x="44310" y="22148"/>
                  </a:lnTo>
                  <a:lnTo>
                    <a:pt x="44310" y="33223"/>
                  </a:lnTo>
                  <a:lnTo>
                    <a:pt x="55384" y="33223"/>
                  </a:lnTo>
                  <a:lnTo>
                    <a:pt x="55384" y="44297"/>
                  </a:lnTo>
                  <a:lnTo>
                    <a:pt x="66459" y="44297"/>
                  </a:lnTo>
                  <a:lnTo>
                    <a:pt x="66459" y="33223"/>
                  </a:lnTo>
                  <a:lnTo>
                    <a:pt x="66459" y="22161"/>
                  </a:lnTo>
                  <a:lnTo>
                    <a:pt x="77533" y="22161"/>
                  </a:lnTo>
                  <a:lnTo>
                    <a:pt x="88607" y="22161"/>
                  </a:lnTo>
                  <a:lnTo>
                    <a:pt x="88607" y="11074"/>
                  </a:lnTo>
                  <a:close/>
                </a:path>
                <a:path w="631825" h="44450">
                  <a:moveTo>
                    <a:pt x="132918" y="0"/>
                  </a:moveTo>
                  <a:lnTo>
                    <a:pt x="121843" y="0"/>
                  </a:lnTo>
                  <a:lnTo>
                    <a:pt x="110769" y="0"/>
                  </a:lnTo>
                  <a:lnTo>
                    <a:pt x="99695" y="0"/>
                  </a:lnTo>
                  <a:lnTo>
                    <a:pt x="99695" y="11074"/>
                  </a:lnTo>
                  <a:lnTo>
                    <a:pt x="99695" y="22161"/>
                  </a:lnTo>
                  <a:lnTo>
                    <a:pt x="110769" y="22161"/>
                  </a:lnTo>
                  <a:lnTo>
                    <a:pt x="121843" y="22161"/>
                  </a:lnTo>
                  <a:lnTo>
                    <a:pt x="121843" y="33223"/>
                  </a:lnTo>
                  <a:lnTo>
                    <a:pt x="132918" y="33223"/>
                  </a:lnTo>
                  <a:lnTo>
                    <a:pt x="132918" y="22161"/>
                  </a:lnTo>
                  <a:lnTo>
                    <a:pt x="132918" y="11074"/>
                  </a:lnTo>
                  <a:lnTo>
                    <a:pt x="132918" y="0"/>
                  </a:lnTo>
                  <a:close/>
                </a:path>
                <a:path w="631825" h="44450">
                  <a:moveTo>
                    <a:pt x="155054" y="22148"/>
                  </a:moveTo>
                  <a:lnTo>
                    <a:pt x="143992" y="22148"/>
                  </a:lnTo>
                  <a:lnTo>
                    <a:pt x="143992" y="33223"/>
                  </a:lnTo>
                  <a:lnTo>
                    <a:pt x="155054" y="33223"/>
                  </a:lnTo>
                  <a:lnTo>
                    <a:pt x="155054" y="22148"/>
                  </a:lnTo>
                  <a:close/>
                </a:path>
                <a:path w="631825" h="44450">
                  <a:moveTo>
                    <a:pt x="155054" y="0"/>
                  </a:moveTo>
                  <a:lnTo>
                    <a:pt x="143992" y="0"/>
                  </a:lnTo>
                  <a:lnTo>
                    <a:pt x="143992" y="11074"/>
                  </a:lnTo>
                  <a:lnTo>
                    <a:pt x="155054" y="11074"/>
                  </a:lnTo>
                  <a:lnTo>
                    <a:pt x="155054" y="0"/>
                  </a:lnTo>
                  <a:close/>
                </a:path>
                <a:path w="631825" h="44450">
                  <a:moveTo>
                    <a:pt x="210451" y="0"/>
                  </a:moveTo>
                  <a:lnTo>
                    <a:pt x="199377" y="0"/>
                  </a:lnTo>
                  <a:lnTo>
                    <a:pt x="188302" y="0"/>
                  </a:lnTo>
                  <a:lnTo>
                    <a:pt x="188302" y="11074"/>
                  </a:lnTo>
                  <a:lnTo>
                    <a:pt x="188302" y="22148"/>
                  </a:lnTo>
                  <a:lnTo>
                    <a:pt x="177228" y="22148"/>
                  </a:lnTo>
                  <a:lnTo>
                    <a:pt x="166154" y="22148"/>
                  </a:lnTo>
                  <a:lnTo>
                    <a:pt x="155079" y="22148"/>
                  </a:lnTo>
                  <a:lnTo>
                    <a:pt x="155079" y="33223"/>
                  </a:lnTo>
                  <a:lnTo>
                    <a:pt x="166154" y="33223"/>
                  </a:lnTo>
                  <a:lnTo>
                    <a:pt x="177228" y="33223"/>
                  </a:lnTo>
                  <a:lnTo>
                    <a:pt x="188302" y="33223"/>
                  </a:lnTo>
                  <a:lnTo>
                    <a:pt x="188302" y="22161"/>
                  </a:lnTo>
                  <a:lnTo>
                    <a:pt x="199377" y="22161"/>
                  </a:lnTo>
                  <a:lnTo>
                    <a:pt x="210451" y="22161"/>
                  </a:lnTo>
                  <a:lnTo>
                    <a:pt x="210451" y="11074"/>
                  </a:lnTo>
                  <a:lnTo>
                    <a:pt x="210451" y="0"/>
                  </a:lnTo>
                  <a:close/>
                </a:path>
                <a:path w="631825" h="44450">
                  <a:moveTo>
                    <a:pt x="265836" y="0"/>
                  </a:moveTo>
                  <a:lnTo>
                    <a:pt x="254762" y="0"/>
                  </a:lnTo>
                  <a:lnTo>
                    <a:pt x="243687" y="0"/>
                  </a:lnTo>
                  <a:lnTo>
                    <a:pt x="232613" y="0"/>
                  </a:lnTo>
                  <a:lnTo>
                    <a:pt x="232613" y="11074"/>
                  </a:lnTo>
                  <a:lnTo>
                    <a:pt x="232613" y="22161"/>
                  </a:lnTo>
                  <a:lnTo>
                    <a:pt x="243687" y="22161"/>
                  </a:lnTo>
                  <a:lnTo>
                    <a:pt x="243687" y="11074"/>
                  </a:lnTo>
                  <a:lnTo>
                    <a:pt x="254762" y="11074"/>
                  </a:lnTo>
                  <a:lnTo>
                    <a:pt x="254762" y="22161"/>
                  </a:lnTo>
                  <a:lnTo>
                    <a:pt x="265836" y="22161"/>
                  </a:lnTo>
                  <a:lnTo>
                    <a:pt x="265836" y="11074"/>
                  </a:lnTo>
                  <a:lnTo>
                    <a:pt x="265836" y="0"/>
                  </a:lnTo>
                  <a:close/>
                </a:path>
                <a:path w="631825" h="44450">
                  <a:moveTo>
                    <a:pt x="321221" y="11074"/>
                  </a:moveTo>
                  <a:lnTo>
                    <a:pt x="310146" y="11074"/>
                  </a:lnTo>
                  <a:lnTo>
                    <a:pt x="299072" y="11074"/>
                  </a:lnTo>
                  <a:lnTo>
                    <a:pt x="299072" y="0"/>
                  </a:lnTo>
                  <a:lnTo>
                    <a:pt x="287997" y="0"/>
                  </a:lnTo>
                  <a:lnTo>
                    <a:pt x="276923" y="0"/>
                  </a:lnTo>
                  <a:lnTo>
                    <a:pt x="276923" y="11074"/>
                  </a:lnTo>
                  <a:lnTo>
                    <a:pt x="276923" y="22148"/>
                  </a:lnTo>
                  <a:lnTo>
                    <a:pt x="265849" y="22148"/>
                  </a:lnTo>
                  <a:lnTo>
                    <a:pt x="265849" y="33223"/>
                  </a:lnTo>
                  <a:lnTo>
                    <a:pt x="276923" y="33223"/>
                  </a:lnTo>
                  <a:lnTo>
                    <a:pt x="276923" y="22161"/>
                  </a:lnTo>
                  <a:lnTo>
                    <a:pt x="287997" y="22161"/>
                  </a:lnTo>
                  <a:lnTo>
                    <a:pt x="299072" y="22161"/>
                  </a:lnTo>
                  <a:lnTo>
                    <a:pt x="299072" y="33223"/>
                  </a:lnTo>
                  <a:lnTo>
                    <a:pt x="310146" y="33223"/>
                  </a:lnTo>
                  <a:lnTo>
                    <a:pt x="310146" y="22161"/>
                  </a:lnTo>
                  <a:lnTo>
                    <a:pt x="321221" y="22161"/>
                  </a:lnTo>
                  <a:lnTo>
                    <a:pt x="321221" y="11074"/>
                  </a:lnTo>
                  <a:close/>
                </a:path>
                <a:path w="631825" h="44450">
                  <a:moveTo>
                    <a:pt x="332308" y="22148"/>
                  </a:moveTo>
                  <a:lnTo>
                    <a:pt x="321233" y="22148"/>
                  </a:lnTo>
                  <a:lnTo>
                    <a:pt x="321233" y="33223"/>
                  </a:lnTo>
                  <a:lnTo>
                    <a:pt x="332308" y="33223"/>
                  </a:lnTo>
                  <a:lnTo>
                    <a:pt x="332308" y="22148"/>
                  </a:lnTo>
                  <a:close/>
                </a:path>
                <a:path w="631825" h="44450">
                  <a:moveTo>
                    <a:pt x="332308" y="0"/>
                  </a:moveTo>
                  <a:lnTo>
                    <a:pt x="321233" y="0"/>
                  </a:lnTo>
                  <a:lnTo>
                    <a:pt x="321233" y="11074"/>
                  </a:lnTo>
                  <a:lnTo>
                    <a:pt x="332308" y="11074"/>
                  </a:lnTo>
                  <a:lnTo>
                    <a:pt x="332308" y="0"/>
                  </a:lnTo>
                  <a:close/>
                </a:path>
                <a:path w="631825" h="44450">
                  <a:moveTo>
                    <a:pt x="376605" y="22148"/>
                  </a:moveTo>
                  <a:lnTo>
                    <a:pt x="365531" y="22148"/>
                  </a:lnTo>
                  <a:lnTo>
                    <a:pt x="365531" y="11074"/>
                  </a:lnTo>
                  <a:lnTo>
                    <a:pt x="365531" y="0"/>
                  </a:lnTo>
                  <a:lnTo>
                    <a:pt x="354457" y="0"/>
                  </a:lnTo>
                  <a:lnTo>
                    <a:pt x="354457" y="11074"/>
                  </a:lnTo>
                  <a:lnTo>
                    <a:pt x="343382" y="11074"/>
                  </a:lnTo>
                  <a:lnTo>
                    <a:pt x="343382" y="22148"/>
                  </a:lnTo>
                  <a:lnTo>
                    <a:pt x="343382" y="33223"/>
                  </a:lnTo>
                  <a:lnTo>
                    <a:pt x="354457" y="33223"/>
                  </a:lnTo>
                  <a:lnTo>
                    <a:pt x="365531" y="33223"/>
                  </a:lnTo>
                  <a:lnTo>
                    <a:pt x="376605" y="33223"/>
                  </a:lnTo>
                  <a:lnTo>
                    <a:pt x="376605" y="22148"/>
                  </a:lnTo>
                  <a:close/>
                </a:path>
                <a:path w="631825" h="44450">
                  <a:moveTo>
                    <a:pt x="409841" y="22148"/>
                  </a:moveTo>
                  <a:lnTo>
                    <a:pt x="398767" y="22148"/>
                  </a:lnTo>
                  <a:lnTo>
                    <a:pt x="398767" y="11074"/>
                  </a:lnTo>
                  <a:lnTo>
                    <a:pt x="387692" y="11074"/>
                  </a:lnTo>
                  <a:lnTo>
                    <a:pt x="387692" y="22148"/>
                  </a:lnTo>
                  <a:lnTo>
                    <a:pt x="376618" y="22148"/>
                  </a:lnTo>
                  <a:lnTo>
                    <a:pt x="376618" y="33223"/>
                  </a:lnTo>
                  <a:lnTo>
                    <a:pt x="387692" y="33223"/>
                  </a:lnTo>
                  <a:lnTo>
                    <a:pt x="387692" y="22161"/>
                  </a:lnTo>
                  <a:lnTo>
                    <a:pt x="398767" y="22161"/>
                  </a:lnTo>
                  <a:lnTo>
                    <a:pt x="398767" y="33223"/>
                  </a:lnTo>
                  <a:lnTo>
                    <a:pt x="409841" y="33223"/>
                  </a:lnTo>
                  <a:lnTo>
                    <a:pt x="409841" y="22148"/>
                  </a:lnTo>
                  <a:close/>
                </a:path>
                <a:path w="631825" h="44450">
                  <a:moveTo>
                    <a:pt x="431990" y="0"/>
                  </a:moveTo>
                  <a:lnTo>
                    <a:pt x="420916" y="0"/>
                  </a:lnTo>
                  <a:lnTo>
                    <a:pt x="420916" y="11074"/>
                  </a:lnTo>
                  <a:lnTo>
                    <a:pt x="431990" y="11074"/>
                  </a:lnTo>
                  <a:lnTo>
                    <a:pt x="431990" y="0"/>
                  </a:lnTo>
                  <a:close/>
                </a:path>
                <a:path w="631825" h="44450">
                  <a:moveTo>
                    <a:pt x="465226" y="0"/>
                  </a:moveTo>
                  <a:lnTo>
                    <a:pt x="454152" y="0"/>
                  </a:lnTo>
                  <a:lnTo>
                    <a:pt x="443077" y="0"/>
                  </a:lnTo>
                  <a:lnTo>
                    <a:pt x="432003" y="0"/>
                  </a:lnTo>
                  <a:lnTo>
                    <a:pt x="432003" y="11074"/>
                  </a:lnTo>
                  <a:lnTo>
                    <a:pt x="443077" y="11074"/>
                  </a:lnTo>
                  <a:lnTo>
                    <a:pt x="443077" y="22161"/>
                  </a:lnTo>
                  <a:lnTo>
                    <a:pt x="454152" y="22161"/>
                  </a:lnTo>
                  <a:lnTo>
                    <a:pt x="454152" y="11074"/>
                  </a:lnTo>
                  <a:lnTo>
                    <a:pt x="465226" y="11074"/>
                  </a:lnTo>
                  <a:lnTo>
                    <a:pt x="465226" y="0"/>
                  </a:lnTo>
                  <a:close/>
                </a:path>
                <a:path w="631825" h="44450">
                  <a:moveTo>
                    <a:pt x="487375" y="11074"/>
                  </a:moveTo>
                  <a:lnTo>
                    <a:pt x="476300" y="11074"/>
                  </a:lnTo>
                  <a:lnTo>
                    <a:pt x="476300" y="22161"/>
                  </a:lnTo>
                  <a:lnTo>
                    <a:pt x="487375" y="22161"/>
                  </a:lnTo>
                  <a:lnTo>
                    <a:pt x="487375" y="11074"/>
                  </a:lnTo>
                  <a:close/>
                </a:path>
                <a:path w="631825" h="44450">
                  <a:moveTo>
                    <a:pt x="498462" y="0"/>
                  </a:moveTo>
                  <a:lnTo>
                    <a:pt x="487387" y="0"/>
                  </a:lnTo>
                  <a:lnTo>
                    <a:pt x="487387" y="11074"/>
                  </a:lnTo>
                  <a:lnTo>
                    <a:pt x="487387" y="22148"/>
                  </a:lnTo>
                  <a:lnTo>
                    <a:pt x="487387" y="33223"/>
                  </a:lnTo>
                  <a:lnTo>
                    <a:pt x="498462" y="33223"/>
                  </a:lnTo>
                  <a:lnTo>
                    <a:pt x="498462" y="22161"/>
                  </a:lnTo>
                  <a:lnTo>
                    <a:pt x="498462" y="11074"/>
                  </a:lnTo>
                  <a:lnTo>
                    <a:pt x="498462" y="0"/>
                  </a:lnTo>
                  <a:close/>
                </a:path>
                <a:path w="631825" h="44450">
                  <a:moveTo>
                    <a:pt x="542759" y="22148"/>
                  </a:moveTo>
                  <a:lnTo>
                    <a:pt x="531685" y="22148"/>
                  </a:lnTo>
                  <a:lnTo>
                    <a:pt x="531685" y="11074"/>
                  </a:lnTo>
                  <a:lnTo>
                    <a:pt x="531685" y="0"/>
                  </a:lnTo>
                  <a:lnTo>
                    <a:pt x="520611" y="0"/>
                  </a:lnTo>
                  <a:lnTo>
                    <a:pt x="520611" y="11074"/>
                  </a:lnTo>
                  <a:lnTo>
                    <a:pt x="520611" y="22148"/>
                  </a:lnTo>
                  <a:lnTo>
                    <a:pt x="509536" y="22148"/>
                  </a:lnTo>
                  <a:lnTo>
                    <a:pt x="509536" y="33223"/>
                  </a:lnTo>
                  <a:lnTo>
                    <a:pt x="520611" y="33223"/>
                  </a:lnTo>
                  <a:lnTo>
                    <a:pt x="520611" y="22161"/>
                  </a:lnTo>
                  <a:lnTo>
                    <a:pt x="531685" y="22161"/>
                  </a:lnTo>
                  <a:lnTo>
                    <a:pt x="531685" y="33223"/>
                  </a:lnTo>
                  <a:lnTo>
                    <a:pt x="542759" y="33223"/>
                  </a:lnTo>
                  <a:lnTo>
                    <a:pt x="542759" y="22148"/>
                  </a:lnTo>
                  <a:close/>
                </a:path>
                <a:path w="631825" h="44450">
                  <a:moveTo>
                    <a:pt x="564921" y="0"/>
                  </a:moveTo>
                  <a:lnTo>
                    <a:pt x="553847" y="0"/>
                  </a:lnTo>
                  <a:lnTo>
                    <a:pt x="542772" y="0"/>
                  </a:lnTo>
                  <a:lnTo>
                    <a:pt x="542772" y="11074"/>
                  </a:lnTo>
                  <a:lnTo>
                    <a:pt x="542772" y="22161"/>
                  </a:lnTo>
                  <a:lnTo>
                    <a:pt x="553847" y="22161"/>
                  </a:lnTo>
                  <a:lnTo>
                    <a:pt x="553847" y="11074"/>
                  </a:lnTo>
                  <a:lnTo>
                    <a:pt x="564921" y="11074"/>
                  </a:lnTo>
                  <a:lnTo>
                    <a:pt x="564921" y="0"/>
                  </a:lnTo>
                  <a:close/>
                </a:path>
                <a:path w="631825" h="44450">
                  <a:moveTo>
                    <a:pt x="598144" y="22148"/>
                  </a:moveTo>
                  <a:lnTo>
                    <a:pt x="587070" y="22148"/>
                  </a:lnTo>
                  <a:lnTo>
                    <a:pt x="587070" y="33223"/>
                  </a:lnTo>
                  <a:lnTo>
                    <a:pt x="598144" y="33223"/>
                  </a:lnTo>
                  <a:lnTo>
                    <a:pt x="598144" y="22148"/>
                  </a:lnTo>
                  <a:close/>
                </a:path>
                <a:path w="631825" h="44450">
                  <a:moveTo>
                    <a:pt x="598144" y="0"/>
                  </a:moveTo>
                  <a:lnTo>
                    <a:pt x="587070" y="0"/>
                  </a:lnTo>
                  <a:lnTo>
                    <a:pt x="587070" y="11074"/>
                  </a:lnTo>
                  <a:lnTo>
                    <a:pt x="598144" y="11074"/>
                  </a:lnTo>
                  <a:lnTo>
                    <a:pt x="598144" y="0"/>
                  </a:lnTo>
                  <a:close/>
                </a:path>
                <a:path w="631825" h="44450">
                  <a:moveTo>
                    <a:pt x="631380" y="11074"/>
                  </a:moveTo>
                  <a:lnTo>
                    <a:pt x="620306" y="11074"/>
                  </a:lnTo>
                  <a:lnTo>
                    <a:pt x="609231" y="11074"/>
                  </a:lnTo>
                  <a:lnTo>
                    <a:pt x="598157" y="11074"/>
                  </a:lnTo>
                  <a:lnTo>
                    <a:pt x="598157" y="22161"/>
                  </a:lnTo>
                  <a:lnTo>
                    <a:pt x="609231" y="22161"/>
                  </a:lnTo>
                  <a:lnTo>
                    <a:pt x="620306" y="22161"/>
                  </a:lnTo>
                  <a:lnTo>
                    <a:pt x="631380" y="22161"/>
                  </a:lnTo>
                  <a:lnTo>
                    <a:pt x="631380" y="1107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91935" y="4258563"/>
              <a:ext cx="631825" cy="33655"/>
            </a:xfrm>
            <a:custGeom>
              <a:avLst/>
              <a:gdLst/>
              <a:ahLst/>
              <a:cxnLst/>
              <a:rect l="l" t="t" r="r" b="b"/>
              <a:pathLst>
                <a:path w="631825" h="33654">
                  <a:moveTo>
                    <a:pt x="33223" y="22161"/>
                  </a:moveTo>
                  <a:lnTo>
                    <a:pt x="22148" y="22161"/>
                  </a:lnTo>
                  <a:lnTo>
                    <a:pt x="11074" y="22161"/>
                  </a:lnTo>
                  <a:lnTo>
                    <a:pt x="11074" y="33235"/>
                  </a:lnTo>
                  <a:lnTo>
                    <a:pt x="22148" y="33235"/>
                  </a:lnTo>
                  <a:lnTo>
                    <a:pt x="33223" y="33235"/>
                  </a:lnTo>
                  <a:lnTo>
                    <a:pt x="33223" y="22161"/>
                  </a:lnTo>
                  <a:close/>
                </a:path>
                <a:path w="631825" h="33654">
                  <a:moveTo>
                    <a:pt x="33223" y="11074"/>
                  </a:moveTo>
                  <a:lnTo>
                    <a:pt x="22148" y="11074"/>
                  </a:lnTo>
                  <a:lnTo>
                    <a:pt x="11074" y="11074"/>
                  </a:lnTo>
                  <a:lnTo>
                    <a:pt x="0" y="11074"/>
                  </a:lnTo>
                  <a:lnTo>
                    <a:pt x="0" y="22148"/>
                  </a:lnTo>
                  <a:lnTo>
                    <a:pt x="11074" y="22148"/>
                  </a:lnTo>
                  <a:lnTo>
                    <a:pt x="22148" y="22148"/>
                  </a:lnTo>
                  <a:lnTo>
                    <a:pt x="33223" y="22148"/>
                  </a:lnTo>
                  <a:lnTo>
                    <a:pt x="33223" y="11074"/>
                  </a:lnTo>
                  <a:close/>
                </a:path>
                <a:path w="631825" h="33654">
                  <a:moveTo>
                    <a:pt x="55384" y="11074"/>
                  </a:moveTo>
                  <a:lnTo>
                    <a:pt x="44310" y="11074"/>
                  </a:lnTo>
                  <a:lnTo>
                    <a:pt x="44310" y="22148"/>
                  </a:lnTo>
                  <a:lnTo>
                    <a:pt x="55384" y="22148"/>
                  </a:lnTo>
                  <a:lnTo>
                    <a:pt x="55384" y="11074"/>
                  </a:lnTo>
                  <a:close/>
                </a:path>
                <a:path w="631825" h="33654">
                  <a:moveTo>
                    <a:pt x="77533" y="22161"/>
                  </a:moveTo>
                  <a:lnTo>
                    <a:pt x="66459" y="22161"/>
                  </a:lnTo>
                  <a:lnTo>
                    <a:pt x="55384" y="22161"/>
                  </a:lnTo>
                  <a:lnTo>
                    <a:pt x="55384" y="33235"/>
                  </a:lnTo>
                  <a:lnTo>
                    <a:pt x="66459" y="33235"/>
                  </a:lnTo>
                  <a:lnTo>
                    <a:pt x="77533" y="33235"/>
                  </a:lnTo>
                  <a:lnTo>
                    <a:pt x="77533" y="22161"/>
                  </a:lnTo>
                  <a:close/>
                </a:path>
                <a:path w="631825" h="33654">
                  <a:moveTo>
                    <a:pt x="88607" y="0"/>
                  </a:moveTo>
                  <a:lnTo>
                    <a:pt x="77533" y="0"/>
                  </a:lnTo>
                  <a:lnTo>
                    <a:pt x="66459" y="0"/>
                  </a:lnTo>
                  <a:lnTo>
                    <a:pt x="55384" y="0"/>
                  </a:lnTo>
                  <a:lnTo>
                    <a:pt x="55384" y="11074"/>
                  </a:lnTo>
                  <a:lnTo>
                    <a:pt x="66459" y="11074"/>
                  </a:lnTo>
                  <a:lnTo>
                    <a:pt x="77533" y="11074"/>
                  </a:lnTo>
                  <a:lnTo>
                    <a:pt x="88607" y="11074"/>
                  </a:lnTo>
                  <a:lnTo>
                    <a:pt x="88607" y="0"/>
                  </a:lnTo>
                  <a:close/>
                </a:path>
                <a:path w="631825" h="33654">
                  <a:moveTo>
                    <a:pt x="110769" y="22161"/>
                  </a:moveTo>
                  <a:lnTo>
                    <a:pt x="99695" y="22161"/>
                  </a:lnTo>
                  <a:lnTo>
                    <a:pt x="99695" y="33235"/>
                  </a:lnTo>
                  <a:lnTo>
                    <a:pt x="110769" y="33235"/>
                  </a:lnTo>
                  <a:lnTo>
                    <a:pt x="110769" y="22161"/>
                  </a:lnTo>
                  <a:close/>
                </a:path>
                <a:path w="631825" h="33654">
                  <a:moveTo>
                    <a:pt x="132918" y="11074"/>
                  </a:moveTo>
                  <a:lnTo>
                    <a:pt x="121843" y="11074"/>
                  </a:lnTo>
                  <a:lnTo>
                    <a:pt x="121843" y="0"/>
                  </a:lnTo>
                  <a:lnTo>
                    <a:pt x="110769" y="0"/>
                  </a:lnTo>
                  <a:lnTo>
                    <a:pt x="99695" y="0"/>
                  </a:lnTo>
                  <a:lnTo>
                    <a:pt x="99695" y="11074"/>
                  </a:lnTo>
                  <a:lnTo>
                    <a:pt x="99695" y="22148"/>
                  </a:lnTo>
                  <a:lnTo>
                    <a:pt x="110769" y="22148"/>
                  </a:lnTo>
                  <a:lnTo>
                    <a:pt x="121843" y="22148"/>
                  </a:lnTo>
                  <a:lnTo>
                    <a:pt x="132918" y="22148"/>
                  </a:lnTo>
                  <a:lnTo>
                    <a:pt x="132918" y="11074"/>
                  </a:lnTo>
                  <a:close/>
                </a:path>
                <a:path w="631825" h="33654">
                  <a:moveTo>
                    <a:pt x="143992" y="22161"/>
                  </a:moveTo>
                  <a:lnTo>
                    <a:pt x="132918" y="22161"/>
                  </a:lnTo>
                  <a:lnTo>
                    <a:pt x="132918" y="33235"/>
                  </a:lnTo>
                  <a:lnTo>
                    <a:pt x="143992" y="33235"/>
                  </a:lnTo>
                  <a:lnTo>
                    <a:pt x="143992" y="22161"/>
                  </a:lnTo>
                  <a:close/>
                </a:path>
                <a:path w="631825" h="33654">
                  <a:moveTo>
                    <a:pt x="143992" y="0"/>
                  </a:moveTo>
                  <a:lnTo>
                    <a:pt x="132918" y="0"/>
                  </a:lnTo>
                  <a:lnTo>
                    <a:pt x="132918" y="11074"/>
                  </a:lnTo>
                  <a:lnTo>
                    <a:pt x="143992" y="11074"/>
                  </a:lnTo>
                  <a:lnTo>
                    <a:pt x="143992" y="0"/>
                  </a:lnTo>
                  <a:close/>
                </a:path>
                <a:path w="631825" h="33654">
                  <a:moveTo>
                    <a:pt x="199377" y="22161"/>
                  </a:moveTo>
                  <a:lnTo>
                    <a:pt x="188302" y="22161"/>
                  </a:lnTo>
                  <a:lnTo>
                    <a:pt x="177228" y="22161"/>
                  </a:lnTo>
                  <a:lnTo>
                    <a:pt x="177228" y="33235"/>
                  </a:lnTo>
                  <a:lnTo>
                    <a:pt x="188302" y="33235"/>
                  </a:lnTo>
                  <a:lnTo>
                    <a:pt x="199377" y="33235"/>
                  </a:lnTo>
                  <a:lnTo>
                    <a:pt x="199377" y="22161"/>
                  </a:lnTo>
                  <a:close/>
                </a:path>
                <a:path w="631825" h="33654">
                  <a:moveTo>
                    <a:pt x="210451" y="0"/>
                  </a:moveTo>
                  <a:lnTo>
                    <a:pt x="199377" y="0"/>
                  </a:lnTo>
                  <a:lnTo>
                    <a:pt x="188302" y="0"/>
                  </a:lnTo>
                  <a:lnTo>
                    <a:pt x="177228" y="0"/>
                  </a:lnTo>
                  <a:lnTo>
                    <a:pt x="166154" y="0"/>
                  </a:lnTo>
                  <a:lnTo>
                    <a:pt x="166154" y="11074"/>
                  </a:lnTo>
                  <a:lnTo>
                    <a:pt x="177228" y="11074"/>
                  </a:lnTo>
                  <a:lnTo>
                    <a:pt x="188302" y="11074"/>
                  </a:lnTo>
                  <a:lnTo>
                    <a:pt x="188302" y="22148"/>
                  </a:lnTo>
                  <a:lnTo>
                    <a:pt x="199377" y="22148"/>
                  </a:lnTo>
                  <a:lnTo>
                    <a:pt x="210451" y="22148"/>
                  </a:lnTo>
                  <a:lnTo>
                    <a:pt x="210451" y="11074"/>
                  </a:lnTo>
                  <a:lnTo>
                    <a:pt x="210451" y="0"/>
                  </a:lnTo>
                  <a:close/>
                </a:path>
                <a:path w="631825" h="33654">
                  <a:moveTo>
                    <a:pt x="243687" y="22161"/>
                  </a:moveTo>
                  <a:lnTo>
                    <a:pt x="232613" y="22161"/>
                  </a:lnTo>
                  <a:lnTo>
                    <a:pt x="221538" y="22161"/>
                  </a:lnTo>
                  <a:lnTo>
                    <a:pt x="221538" y="33235"/>
                  </a:lnTo>
                  <a:lnTo>
                    <a:pt x="232613" y="33235"/>
                  </a:lnTo>
                  <a:lnTo>
                    <a:pt x="243687" y="33235"/>
                  </a:lnTo>
                  <a:lnTo>
                    <a:pt x="243687" y="22161"/>
                  </a:lnTo>
                  <a:close/>
                </a:path>
                <a:path w="631825" h="33654">
                  <a:moveTo>
                    <a:pt x="265836" y="22161"/>
                  </a:moveTo>
                  <a:lnTo>
                    <a:pt x="254762" y="22161"/>
                  </a:lnTo>
                  <a:lnTo>
                    <a:pt x="254762" y="33235"/>
                  </a:lnTo>
                  <a:lnTo>
                    <a:pt x="265836" y="33235"/>
                  </a:lnTo>
                  <a:lnTo>
                    <a:pt x="265836" y="22161"/>
                  </a:lnTo>
                  <a:close/>
                </a:path>
                <a:path w="631825" h="33654">
                  <a:moveTo>
                    <a:pt x="265836" y="0"/>
                  </a:moveTo>
                  <a:lnTo>
                    <a:pt x="265836" y="0"/>
                  </a:lnTo>
                  <a:lnTo>
                    <a:pt x="210464" y="0"/>
                  </a:lnTo>
                  <a:lnTo>
                    <a:pt x="210464" y="11074"/>
                  </a:lnTo>
                  <a:lnTo>
                    <a:pt x="210464" y="22148"/>
                  </a:lnTo>
                  <a:lnTo>
                    <a:pt x="221538" y="22148"/>
                  </a:lnTo>
                  <a:lnTo>
                    <a:pt x="221538" y="11074"/>
                  </a:lnTo>
                  <a:lnTo>
                    <a:pt x="232613" y="11074"/>
                  </a:lnTo>
                  <a:lnTo>
                    <a:pt x="243687" y="11074"/>
                  </a:lnTo>
                  <a:lnTo>
                    <a:pt x="254762" y="11074"/>
                  </a:lnTo>
                  <a:lnTo>
                    <a:pt x="265836" y="11074"/>
                  </a:lnTo>
                  <a:lnTo>
                    <a:pt x="265836" y="0"/>
                  </a:lnTo>
                  <a:close/>
                </a:path>
                <a:path w="631825" h="33654">
                  <a:moveTo>
                    <a:pt x="287997" y="22161"/>
                  </a:moveTo>
                  <a:lnTo>
                    <a:pt x="276923" y="22161"/>
                  </a:lnTo>
                  <a:lnTo>
                    <a:pt x="265849" y="22161"/>
                  </a:lnTo>
                  <a:lnTo>
                    <a:pt x="265849" y="33235"/>
                  </a:lnTo>
                  <a:lnTo>
                    <a:pt x="276923" y="33235"/>
                  </a:lnTo>
                  <a:lnTo>
                    <a:pt x="287997" y="33235"/>
                  </a:lnTo>
                  <a:lnTo>
                    <a:pt x="287997" y="22161"/>
                  </a:lnTo>
                  <a:close/>
                </a:path>
                <a:path w="631825" h="33654">
                  <a:moveTo>
                    <a:pt x="287997" y="11074"/>
                  </a:moveTo>
                  <a:lnTo>
                    <a:pt x="276923" y="11074"/>
                  </a:lnTo>
                  <a:lnTo>
                    <a:pt x="276923" y="22148"/>
                  </a:lnTo>
                  <a:lnTo>
                    <a:pt x="287997" y="22148"/>
                  </a:lnTo>
                  <a:lnTo>
                    <a:pt x="287997" y="11074"/>
                  </a:lnTo>
                  <a:close/>
                </a:path>
                <a:path w="631825" h="33654">
                  <a:moveTo>
                    <a:pt x="321221" y="0"/>
                  </a:moveTo>
                  <a:lnTo>
                    <a:pt x="310146" y="0"/>
                  </a:lnTo>
                  <a:lnTo>
                    <a:pt x="299072" y="0"/>
                  </a:lnTo>
                  <a:lnTo>
                    <a:pt x="287997" y="0"/>
                  </a:lnTo>
                  <a:lnTo>
                    <a:pt x="287997" y="11074"/>
                  </a:lnTo>
                  <a:lnTo>
                    <a:pt x="299072" y="11074"/>
                  </a:lnTo>
                  <a:lnTo>
                    <a:pt x="310146" y="11074"/>
                  </a:lnTo>
                  <a:lnTo>
                    <a:pt x="310146" y="22148"/>
                  </a:lnTo>
                  <a:lnTo>
                    <a:pt x="321221" y="22148"/>
                  </a:lnTo>
                  <a:lnTo>
                    <a:pt x="321221" y="11074"/>
                  </a:lnTo>
                  <a:lnTo>
                    <a:pt x="321221" y="0"/>
                  </a:lnTo>
                  <a:close/>
                </a:path>
                <a:path w="631825" h="33654">
                  <a:moveTo>
                    <a:pt x="332308" y="11074"/>
                  </a:moveTo>
                  <a:lnTo>
                    <a:pt x="321233" y="11074"/>
                  </a:lnTo>
                  <a:lnTo>
                    <a:pt x="321233" y="22148"/>
                  </a:lnTo>
                  <a:lnTo>
                    <a:pt x="332308" y="22148"/>
                  </a:lnTo>
                  <a:lnTo>
                    <a:pt x="332308" y="11074"/>
                  </a:lnTo>
                  <a:close/>
                </a:path>
                <a:path w="631825" h="33654">
                  <a:moveTo>
                    <a:pt x="343382" y="22161"/>
                  </a:moveTo>
                  <a:lnTo>
                    <a:pt x="332308" y="22161"/>
                  </a:lnTo>
                  <a:lnTo>
                    <a:pt x="321233" y="22161"/>
                  </a:lnTo>
                  <a:lnTo>
                    <a:pt x="321233" y="33235"/>
                  </a:lnTo>
                  <a:lnTo>
                    <a:pt x="332308" y="33235"/>
                  </a:lnTo>
                  <a:lnTo>
                    <a:pt x="343382" y="33235"/>
                  </a:lnTo>
                  <a:lnTo>
                    <a:pt x="343382" y="22161"/>
                  </a:lnTo>
                  <a:close/>
                </a:path>
                <a:path w="631825" h="33654">
                  <a:moveTo>
                    <a:pt x="354457" y="0"/>
                  </a:moveTo>
                  <a:lnTo>
                    <a:pt x="343382" y="0"/>
                  </a:lnTo>
                  <a:lnTo>
                    <a:pt x="332308" y="0"/>
                  </a:lnTo>
                  <a:lnTo>
                    <a:pt x="332308" y="11074"/>
                  </a:lnTo>
                  <a:lnTo>
                    <a:pt x="343382" y="11074"/>
                  </a:lnTo>
                  <a:lnTo>
                    <a:pt x="354457" y="11074"/>
                  </a:lnTo>
                  <a:lnTo>
                    <a:pt x="354457" y="0"/>
                  </a:lnTo>
                  <a:close/>
                </a:path>
                <a:path w="631825" h="33654">
                  <a:moveTo>
                    <a:pt x="365531" y="11074"/>
                  </a:moveTo>
                  <a:lnTo>
                    <a:pt x="354457" y="11074"/>
                  </a:lnTo>
                  <a:lnTo>
                    <a:pt x="354457" y="22148"/>
                  </a:lnTo>
                  <a:lnTo>
                    <a:pt x="365531" y="22148"/>
                  </a:lnTo>
                  <a:lnTo>
                    <a:pt x="365531" y="11074"/>
                  </a:lnTo>
                  <a:close/>
                </a:path>
                <a:path w="631825" h="33654">
                  <a:moveTo>
                    <a:pt x="420916" y="0"/>
                  </a:moveTo>
                  <a:lnTo>
                    <a:pt x="409841" y="0"/>
                  </a:lnTo>
                  <a:lnTo>
                    <a:pt x="398767" y="0"/>
                  </a:lnTo>
                  <a:lnTo>
                    <a:pt x="387692" y="0"/>
                  </a:lnTo>
                  <a:lnTo>
                    <a:pt x="376618" y="0"/>
                  </a:lnTo>
                  <a:lnTo>
                    <a:pt x="376618" y="11074"/>
                  </a:lnTo>
                  <a:lnTo>
                    <a:pt x="387692" y="11074"/>
                  </a:lnTo>
                  <a:lnTo>
                    <a:pt x="398767" y="11074"/>
                  </a:lnTo>
                  <a:lnTo>
                    <a:pt x="409841" y="11074"/>
                  </a:lnTo>
                  <a:lnTo>
                    <a:pt x="420916" y="11074"/>
                  </a:lnTo>
                  <a:lnTo>
                    <a:pt x="420916" y="0"/>
                  </a:lnTo>
                  <a:close/>
                </a:path>
                <a:path w="631825" h="33654">
                  <a:moveTo>
                    <a:pt x="454152" y="0"/>
                  </a:moveTo>
                  <a:lnTo>
                    <a:pt x="443077" y="0"/>
                  </a:lnTo>
                  <a:lnTo>
                    <a:pt x="432003" y="0"/>
                  </a:lnTo>
                  <a:lnTo>
                    <a:pt x="432003" y="11074"/>
                  </a:lnTo>
                  <a:lnTo>
                    <a:pt x="443077" y="11074"/>
                  </a:lnTo>
                  <a:lnTo>
                    <a:pt x="454152" y="11074"/>
                  </a:lnTo>
                  <a:lnTo>
                    <a:pt x="454152" y="0"/>
                  </a:lnTo>
                  <a:close/>
                </a:path>
                <a:path w="631825" h="33654">
                  <a:moveTo>
                    <a:pt x="487375" y="0"/>
                  </a:moveTo>
                  <a:lnTo>
                    <a:pt x="476300" y="0"/>
                  </a:lnTo>
                  <a:lnTo>
                    <a:pt x="465226" y="0"/>
                  </a:lnTo>
                  <a:lnTo>
                    <a:pt x="465226" y="11074"/>
                  </a:lnTo>
                  <a:lnTo>
                    <a:pt x="476300" y="11074"/>
                  </a:lnTo>
                  <a:lnTo>
                    <a:pt x="487375" y="11074"/>
                  </a:lnTo>
                  <a:lnTo>
                    <a:pt x="487375" y="0"/>
                  </a:lnTo>
                  <a:close/>
                </a:path>
                <a:path w="631825" h="33654">
                  <a:moveTo>
                    <a:pt x="520611" y="0"/>
                  </a:moveTo>
                  <a:lnTo>
                    <a:pt x="509536" y="0"/>
                  </a:lnTo>
                  <a:lnTo>
                    <a:pt x="498462" y="0"/>
                  </a:lnTo>
                  <a:lnTo>
                    <a:pt x="498462" y="11074"/>
                  </a:lnTo>
                  <a:lnTo>
                    <a:pt x="509536" y="11074"/>
                  </a:lnTo>
                  <a:lnTo>
                    <a:pt x="520611" y="11074"/>
                  </a:lnTo>
                  <a:lnTo>
                    <a:pt x="520611" y="0"/>
                  </a:lnTo>
                  <a:close/>
                </a:path>
                <a:path w="631825" h="33654">
                  <a:moveTo>
                    <a:pt x="553847" y="11074"/>
                  </a:moveTo>
                  <a:lnTo>
                    <a:pt x="542772" y="11074"/>
                  </a:lnTo>
                  <a:lnTo>
                    <a:pt x="542772" y="22148"/>
                  </a:lnTo>
                  <a:lnTo>
                    <a:pt x="553847" y="22148"/>
                  </a:lnTo>
                  <a:lnTo>
                    <a:pt x="553847" y="11074"/>
                  </a:lnTo>
                  <a:close/>
                </a:path>
                <a:path w="631825" h="33654">
                  <a:moveTo>
                    <a:pt x="598144" y="0"/>
                  </a:moveTo>
                  <a:lnTo>
                    <a:pt x="587070" y="0"/>
                  </a:lnTo>
                  <a:lnTo>
                    <a:pt x="575995" y="0"/>
                  </a:lnTo>
                  <a:lnTo>
                    <a:pt x="564921" y="0"/>
                  </a:lnTo>
                  <a:lnTo>
                    <a:pt x="553847" y="0"/>
                  </a:lnTo>
                  <a:lnTo>
                    <a:pt x="553847" y="11074"/>
                  </a:lnTo>
                  <a:lnTo>
                    <a:pt x="564921" y="11074"/>
                  </a:lnTo>
                  <a:lnTo>
                    <a:pt x="564921" y="22148"/>
                  </a:lnTo>
                  <a:lnTo>
                    <a:pt x="575995" y="22148"/>
                  </a:lnTo>
                  <a:lnTo>
                    <a:pt x="575995" y="11074"/>
                  </a:lnTo>
                  <a:lnTo>
                    <a:pt x="587070" y="11074"/>
                  </a:lnTo>
                  <a:lnTo>
                    <a:pt x="587070" y="22148"/>
                  </a:lnTo>
                  <a:lnTo>
                    <a:pt x="598144" y="22148"/>
                  </a:lnTo>
                  <a:lnTo>
                    <a:pt x="598144" y="11074"/>
                  </a:lnTo>
                  <a:lnTo>
                    <a:pt x="598144" y="0"/>
                  </a:lnTo>
                  <a:close/>
                </a:path>
                <a:path w="631825" h="33654">
                  <a:moveTo>
                    <a:pt x="631380" y="0"/>
                  </a:moveTo>
                  <a:lnTo>
                    <a:pt x="620306" y="0"/>
                  </a:lnTo>
                  <a:lnTo>
                    <a:pt x="609231" y="0"/>
                  </a:lnTo>
                  <a:lnTo>
                    <a:pt x="609231" y="11074"/>
                  </a:lnTo>
                  <a:lnTo>
                    <a:pt x="598157" y="11074"/>
                  </a:lnTo>
                  <a:lnTo>
                    <a:pt x="598157" y="22148"/>
                  </a:lnTo>
                  <a:lnTo>
                    <a:pt x="609231" y="22148"/>
                  </a:lnTo>
                  <a:lnTo>
                    <a:pt x="620306" y="22148"/>
                  </a:lnTo>
                  <a:lnTo>
                    <a:pt x="631380" y="22148"/>
                  </a:lnTo>
                  <a:lnTo>
                    <a:pt x="631380" y="11074"/>
                  </a:lnTo>
                  <a:lnTo>
                    <a:pt x="6313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91935" y="4280725"/>
              <a:ext cx="631825" cy="33655"/>
            </a:xfrm>
            <a:custGeom>
              <a:avLst/>
              <a:gdLst/>
              <a:ahLst/>
              <a:cxnLst/>
              <a:rect l="l" t="t" r="r" b="b"/>
              <a:pathLst>
                <a:path w="631825" h="33654">
                  <a:moveTo>
                    <a:pt x="33223" y="22148"/>
                  </a:moveTo>
                  <a:lnTo>
                    <a:pt x="22148" y="22148"/>
                  </a:lnTo>
                  <a:lnTo>
                    <a:pt x="22148" y="11074"/>
                  </a:lnTo>
                  <a:lnTo>
                    <a:pt x="11074" y="11074"/>
                  </a:lnTo>
                  <a:lnTo>
                    <a:pt x="0" y="11074"/>
                  </a:lnTo>
                  <a:lnTo>
                    <a:pt x="0" y="22148"/>
                  </a:lnTo>
                  <a:lnTo>
                    <a:pt x="11074" y="22148"/>
                  </a:lnTo>
                  <a:lnTo>
                    <a:pt x="11074" y="33235"/>
                  </a:lnTo>
                  <a:lnTo>
                    <a:pt x="22148" y="33235"/>
                  </a:lnTo>
                  <a:lnTo>
                    <a:pt x="33223" y="33235"/>
                  </a:lnTo>
                  <a:lnTo>
                    <a:pt x="33223" y="22148"/>
                  </a:lnTo>
                  <a:close/>
                </a:path>
                <a:path w="631825" h="33654">
                  <a:moveTo>
                    <a:pt x="77533" y="22148"/>
                  </a:moveTo>
                  <a:lnTo>
                    <a:pt x="66459" y="22148"/>
                  </a:lnTo>
                  <a:lnTo>
                    <a:pt x="66459" y="33235"/>
                  </a:lnTo>
                  <a:lnTo>
                    <a:pt x="77533" y="33235"/>
                  </a:lnTo>
                  <a:lnTo>
                    <a:pt x="77533" y="22148"/>
                  </a:lnTo>
                  <a:close/>
                </a:path>
                <a:path w="631825" h="33654">
                  <a:moveTo>
                    <a:pt x="99682" y="11074"/>
                  </a:moveTo>
                  <a:lnTo>
                    <a:pt x="88607" y="11074"/>
                  </a:lnTo>
                  <a:lnTo>
                    <a:pt x="88607" y="22148"/>
                  </a:lnTo>
                  <a:lnTo>
                    <a:pt x="99682" y="22148"/>
                  </a:lnTo>
                  <a:lnTo>
                    <a:pt x="99682" y="11074"/>
                  </a:lnTo>
                  <a:close/>
                </a:path>
                <a:path w="631825" h="33654">
                  <a:moveTo>
                    <a:pt x="143992" y="11074"/>
                  </a:moveTo>
                  <a:lnTo>
                    <a:pt x="132918" y="11074"/>
                  </a:lnTo>
                  <a:lnTo>
                    <a:pt x="121843" y="11074"/>
                  </a:lnTo>
                  <a:lnTo>
                    <a:pt x="110769" y="11074"/>
                  </a:lnTo>
                  <a:lnTo>
                    <a:pt x="99695" y="11074"/>
                  </a:lnTo>
                  <a:lnTo>
                    <a:pt x="99695" y="22148"/>
                  </a:lnTo>
                  <a:lnTo>
                    <a:pt x="99695" y="33235"/>
                  </a:lnTo>
                  <a:lnTo>
                    <a:pt x="110769" y="33235"/>
                  </a:lnTo>
                  <a:lnTo>
                    <a:pt x="110769" y="22148"/>
                  </a:lnTo>
                  <a:lnTo>
                    <a:pt x="121843" y="22148"/>
                  </a:lnTo>
                  <a:lnTo>
                    <a:pt x="121843" y="33235"/>
                  </a:lnTo>
                  <a:lnTo>
                    <a:pt x="132918" y="33235"/>
                  </a:lnTo>
                  <a:lnTo>
                    <a:pt x="132918" y="22148"/>
                  </a:lnTo>
                  <a:lnTo>
                    <a:pt x="143992" y="22148"/>
                  </a:lnTo>
                  <a:lnTo>
                    <a:pt x="143992" y="11074"/>
                  </a:lnTo>
                  <a:close/>
                </a:path>
                <a:path w="631825" h="33654">
                  <a:moveTo>
                    <a:pt x="166154" y="11074"/>
                  </a:moveTo>
                  <a:lnTo>
                    <a:pt x="155079" y="11074"/>
                  </a:lnTo>
                  <a:lnTo>
                    <a:pt x="155079" y="22148"/>
                  </a:lnTo>
                  <a:lnTo>
                    <a:pt x="166154" y="22148"/>
                  </a:lnTo>
                  <a:lnTo>
                    <a:pt x="166154" y="11074"/>
                  </a:lnTo>
                  <a:close/>
                </a:path>
                <a:path w="631825" h="33654">
                  <a:moveTo>
                    <a:pt x="177228" y="22148"/>
                  </a:moveTo>
                  <a:lnTo>
                    <a:pt x="166154" y="22148"/>
                  </a:lnTo>
                  <a:lnTo>
                    <a:pt x="166154" y="33235"/>
                  </a:lnTo>
                  <a:lnTo>
                    <a:pt x="177228" y="33235"/>
                  </a:lnTo>
                  <a:lnTo>
                    <a:pt x="177228" y="22148"/>
                  </a:lnTo>
                  <a:close/>
                </a:path>
                <a:path w="631825" h="33654">
                  <a:moveTo>
                    <a:pt x="210451" y="11074"/>
                  </a:moveTo>
                  <a:lnTo>
                    <a:pt x="199377" y="11074"/>
                  </a:lnTo>
                  <a:lnTo>
                    <a:pt x="199377" y="22148"/>
                  </a:lnTo>
                  <a:lnTo>
                    <a:pt x="199377" y="33235"/>
                  </a:lnTo>
                  <a:lnTo>
                    <a:pt x="210451" y="33235"/>
                  </a:lnTo>
                  <a:lnTo>
                    <a:pt x="210451" y="22148"/>
                  </a:lnTo>
                  <a:lnTo>
                    <a:pt x="210451" y="11074"/>
                  </a:lnTo>
                  <a:close/>
                </a:path>
                <a:path w="631825" h="33654">
                  <a:moveTo>
                    <a:pt x="254762" y="22148"/>
                  </a:moveTo>
                  <a:lnTo>
                    <a:pt x="243687" y="22148"/>
                  </a:lnTo>
                  <a:lnTo>
                    <a:pt x="243687" y="11074"/>
                  </a:lnTo>
                  <a:lnTo>
                    <a:pt x="232613" y="11074"/>
                  </a:lnTo>
                  <a:lnTo>
                    <a:pt x="221538" y="11074"/>
                  </a:lnTo>
                  <a:lnTo>
                    <a:pt x="210464" y="11074"/>
                  </a:lnTo>
                  <a:lnTo>
                    <a:pt x="210464" y="22148"/>
                  </a:lnTo>
                  <a:lnTo>
                    <a:pt x="221538" y="22148"/>
                  </a:lnTo>
                  <a:lnTo>
                    <a:pt x="232613" y="22148"/>
                  </a:lnTo>
                  <a:lnTo>
                    <a:pt x="232613" y="33235"/>
                  </a:lnTo>
                  <a:lnTo>
                    <a:pt x="243687" y="33235"/>
                  </a:lnTo>
                  <a:lnTo>
                    <a:pt x="254762" y="33235"/>
                  </a:lnTo>
                  <a:lnTo>
                    <a:pt x="254762" y="22148"/>
                  </a:lnTo>
                  <a:close/>
                </a:path>
                <a:path w="631825" h="33654">
                  <a:moveTo>
                    <a:pt x="276923" y="11074"/>
                  </a:moveTo>
                  <a:lnTo>
                    <a:pt x="265849" y="11074"/>
                  </a:lnTo>
                  <a:lnTo>
                    <a:pt x="265849" y="22148"/>
                  </a:lnTo>
                  <a:lnTo>
                    <a:pt x="276923" y="22148"/>
                  </a:lnTo>
                  <a:lnTo>
                    <a:pt x="276923" y="11074"/>
                  </a:lnTo>
                  <a:close/>
                </a:path>
                <a:path w="631825" h="33654">
                  <a:moveTo>
                    <a:pt x="321221" y="11074"/>
                  </a:moveTo>
                  <a:lnTo>
                    <a:pt x="310146" y="11074"/>
                  </a:lnTo>
                  <a:lnTo>
                    <a:pt x="299072" y="11074"/>
                  </a:lnTo>
                  <a:lnTo>
                    <a:pt x="287997" y="11074"/>
                  </a:lnTo>
                  <a:lnTo>
                    <a:pt x="287997" y="22148"/>
                  </a:lnTo>
                  <a:lnTo>
                    <a:pt x="299072" y="22148"/>
                  </a:lnTo>
                  <a:lnTo>
                    <a:pt x="299072" y="33235"/>
                  </a:lnTo>
                  <a:lnTo>
                    <a:pt x="310146" y="33235"/>
                  </a:lnTo>
                  <a:lnTo>
                    <a:pt x="321221" y="33235"/>
                  </a:lnTo>
                  <a:lnTo>
                    <a:pt x="321221" y="22148"/>
                  </a:lnTo>
                  <a:lnTo>
                    <a:pt x="321221" y="11074"/>
                  </a:lnTo>
                  <a:close/>
                </a:path>
                <a:path w="631825" h="33654">
                  <a:moveTo>
                    <a:pt x="365531" y="0"/>
                  </a:moveTo>
                  <a:lnTo>
                    <a:pt x="354457" y="0"/>
                  </a:lnTo>
                  <a:lnTo>
                    <a:pt x="343382" y="0"/>
                  </a:lnTo>
                  <a:lnTo>
                    <a:pt x="332308" y="0"/>
                  </a:lnTo>
                  <a:lnTo>
                    <a:pt x="332308" y="11074"/>
                  </a:lnTo>
                  <a:lnTo>
                    <a:pt x="321233" y="11074"/>
                  </a:lnTo>
                  <a:lnTo>
                    <a:pt x="321233" y="22148"/>
                  </a:lnTo>
                  <a:lnTo>
                    <a:pt x="321233" y="33235"/>
                  </a:lnTo>
                  <a:lnTo>
                    <a:pt x="332308" y="33235"/>
                  </a:lnTo>
                  <a:lnTo>
                    <a:pt x="332308" y="22148"/>
                  </a:lnTo>
                  <a:lnTo>
                    <a:pt x="343382" y="22148"/>
                  </a:lnTo>
                  <a:lnTo>
                    <a:pt x="343382" y="11074"/>
                  </a:lnTo>
                  <a:lnTo>
                    <a:pt x="354457" y="11074"/>
                  </a:lnTo>
                  <a:lnTo>
                    <a:pt x="354457" y="22148"/>
                  </a:lnTo>
                  <a:lnTo>
                    <a:pt x="354457" y="33235"/>
                  </a:lnTo>
                  <a:lnTo>
                    <a:pt x="365531" y="33235"/>
                  </a:lnTo>
                  <a:lnTo>
                    <a:pt x="365531" y="22148"/>
                  </a:lnTo>
                  <a:lnTo>
                    <a:pt x="365531" y="11074"/>
                  </a:lnTo>
                  <a:lnTo>
                    <a:pt x="365531" y="0"/>
                  </a:lnTo>
                  <a:close/>
                </a:path>
                <a:path w="631825" h="33654">
                  <a:moveTo>
                    <a:pt x="387692" y="11074"/>
                  </a:moveTo>
                  <a:lnTo>
                    <a:pt x="376618" y="11074"/>
                  </a:lnTo>
                  <a:lnTo>
                    <a:pt x="376618" y="22148"/>
                  </a:lnTo>
                  <a:lnTo>
                    <a:pt x="387692" y="22148"/>
                  </a:lnTo>
                  <a:lnTo>
                    <a:pt x="387692" y="11074"/>
                  </a:lnTo>
                  <a:close/>
                </a:path>
                <a:path w="631825" h="33654">
                  <a:moveTo>
                    <a:pt x="398767" y="0"/>
                  </a:moveTo>
                  <a:lnTo>
                    <a:pt x="387692" y="0"/>
                  </a:lnTo>
                  <a:lnTo>
                    <a:pt x="387692" y="11074"/>
                  </a:lnTo>
                  <a:lnTo>
                    <a:pt x="398767" y="11074"/>
                  </a:lnTo>
                  <a:lnTo>
                    <a:pt x="398767" y="0"/>
                  </a:lnTo>
                  <a:close/>
                </a:path>
                <a:path w="631825" h="33654">
                  <a:moveTo>
                    <a:pt x="431990" y="11074"/>
                  </a:moveTo>
                  <a:lnTo>
                    <a:pt x="420916" y="11074"/>
                  </a:lnTo>
                  <a:lnTo>
                    <a:pt x="420916" y="0"/>
                  </a:lnTo>
                  <a:lnTo>
                    <a:pt x="409841" y="0"/>
                  </a:lnTo>
                  <a:lnTo>
                    <a:pt x="409841" y="11074"/>
                  </a:lnTo>
                  <a:lnTo>
                    <a:pt x="398767" y="11074"/>
                  </a:lnTo>
                  <a:lnTo>
                    <a:pt x="398767" y="22148"/>
                  </a:lnTo>
                  <a:lnTo>
                    <a:pt x="387692" y="22148"/>
                  </a:lnTo>
                  <a:lnTo>
                    <a:pt x="387692" y="33235"/>
                  </a:lnTo>
                  <a:lnTo>
                    <a:pt x="398767" y="33235"/>
                  </a:lnTo>
                  <a:lnTo>
                    <a:pt x="409841" y="33235"/>
                  </a:lnTo>
                  <a:lnTo>
                    <a:pt x="420916" y="33235"/>
                  </a:lnTo>
                  <a:lnTo>
                    <a:pt x="420916" y="22148"/>
                  </a:lnTo>
                  <a:lnTo>
                    <a:pt x="431990" y="22148"/>
                  </a:lnTo>
                  <a:lnTo>
                    <a:pt x="431990" y="11074"/>
                  </a:lnTo>
                  <a:close/>
                </a:path>
                <a:path w="631825" h="33654">
                  <a:moveTo>
                    <a:pt x="487375" y="22148"/>
                  </a:moveTo>
                  <a:lnTo>
                    <a:pt x="476300" y="22148"/>
                  </a:lnTo>
                  <a:lnTo>
                    <a:pt x="465226" y="22148"/>
                  </a:lnTo>
                  <a:lnTo>
                    <a:pt x="465226" y="11074"/>
                  </a:lnTo>
                  <a:lnTo>
                    <a:pt x="454152" y="11074"/>
                  </a:lnTo>
                  <a:lnTo>
                    <a:pt x="443077" y="11074"/>
                  </a:lnTo>
                  <a:lnTo>
                    <a:pt x="443077" y="0"/>
                  </a:lnTo>
                  <a:lnTo>
                    <a:pt x="432003" y="0"/>
                  </a:lnTo>
                  <a:lnTo>
                    <a:pt x="432003" y="11074"/>
                  </a:lnTo>
                  <a:lnTo>
                    <a:pt x="432003" y="22148"/>
                  </a:lnTo>
                  <a:lnTo>
                    <a:pt x="432003" y="33235"/>
                  </a:lnTo>
                  <a:lnTo>
                    <a:pt x="443077" y="33235"/>
                  </a:lnTo>
                  <a:lnTo>
                    <a:pt x="454152" y="33235"/>
                  </a:lnTo>
                  <a:lnTo>
                    <a:pt x="465226" y="33235"/>
                  </a:lnTo>
                  <a:lnTo>
                    <a:pt x="476300" y="33235"/>
                  </a:lnTo>
                  <a:lnTo>
                    <a:pt x="487375" y="33235"/>
                  </a:lnTo>
                  <a:lnTo>
                    <a:pt x="487375" y="22148"/>
                  </a:lnTo>
                  <a:close/>
                </a:path>
                <a:path w="631825" h="33654">
                  <a:moveTo>
                    <a:pt x="542759" y="11074"/>
                  </a:moveTo>
                  <a:lnTo>
                    <a:pt x="531685" y="11074"/>
                  </a:lnTo>
                  <a:lnTo>
                    <a:pt x="531685" y="0"/>
                  </a:lnTo>
                  <a:lnTo>
                    <a:pt x="520611" y="0"/>
                  </a:lnTo>
                  <a:lnTo>
                    <a:pt x="509536" y="0"/>
                  </a:lnTo>
                  <a:lnTo>
                    <a:pt x="498462" y="0"/>
                  </a:lnTo>
                  <a:lnTo>
                    <a:pt x="498462" y="11074"/>
                  </a:lnTo>
                  <a:lnTo>
                    <a:pt x="498462" y="22148"/>
                  </a:lnTo>
                  <a:lnTo>
                    <a:pt x="487387" y="22148"/>
                  </a:lnTo>
                  <a:lnTo>
                    <a:pt x="487387" y="33235"/>
                  </a:lnTo>
                  <a:lnTo>
                    <a:pt x="498462" y="33235"/>
                  </a:lnTo>
                  <a:lnTo>
                    <a:pt x="509536" y="33235"/>
                  </a:lnTo>
                  <a:lnTo>
                    <a:pt x="509536" y="22148"/>
                  </a:lnTo>
                  <a:lnTo>
                    <a:pt x="520611" y="22148"/>
                  </a:lnTo>
                  <a:lnTo>
                    <a:pt x="520611" y="33235"/>
                  </a:lnTo>
                  <a:lnTo>
                    <a:pt x="531685" y="33235"/>
                  </a:lnTo>
                  <a:lnTo>
                    <a:pt x="531685" y="22148"/>
                  </a:lnTo>
                  <a:lnTo>
                    <a:pt x="542759" y="22148"/>
                  </a:lnTo>
                  <a:lnTo>
                    <a:pt x="542759" y="11074"/>
                  </a:lnTo>
                  <a:close/>
                </a:path>
                <a:path w="631825" h="33654">
                  <a:moveTo>
                    <a:pt x="553847" y="0"/>
                  </a:moveTo>
                  <a:lnTo>
                    <a:pt x="542772" y="0"/>
                  </a:lnTo>
                  <a:lnTo>
                    <a:pt x="542772" y="11074"/>
                  </a:lnTo>
                  <a:lnTo>
                    <a:pt x="553847" y="11074"/>
                  </a:lnTo>
                  <a:lnTo>
                    <a:pt x="553847" y="0"/>
                  </a:lnTo>
                  <a:close/>
                </a:path>
                <a:path w="631825" h="33654">
                  <a:moveTo>
                    <a:pt x="598144" y="11074"/>
                  </a:moveTo>
                  <a:lnTo>
                    <a:pt x="587070" y="11074"/>
                  </a:lnTo>
                  <a:lnTo>
                    <a:pt x="575995" y="11074"/>
                  </a:lnTo>
                  <a:lnTo>
                    <a:pt x="564921" y="11074"/>
                  </a:lnTo>
                  <a:lnTo>
                    <a:pt x="553847" y="11074"/>
                  </a:lnTo>
                  <a:lnTo>
                    <a:pt x="553847" y="22148"/>
                  </a:lnTo>
                  <a:lnTo>
                    <a:pt x="564921" y="22148"/>
                  </a:lnTo>
                  <a:lnTo>
                    <a:pt x="575995" y="22148"/>
                  </a:lnTo>
                  <a:lnTo>
                    <a:pt x="587070" y="22148"/>
                  </a:lnTo>
                  <a:lnTo>
                    <a:pt x="598144" y="22148"/>
                  </a:lnTo>
                  <a:lnTo>
                    <a:pt x="598144" y="11074"/>
                  </a:lnTo>
                  <a:close/>
                </a:path>
                <a:path w="631825" h="33654">
                  <a:moveTo>
                    <a:pt x="609231" y="0"/>
                  </a:moveTo>
                  <a:lnTo>
                    <a:pt x="598157" y="0"/>
                  </a:lnTo>
                  <a:lnTo>
                    <a:pt x="598157" y="11074"/>
                  </a:lnTo>
                  <a:lnTo>
                    <a:pt x="609231" y="11074"/>
                  </a:lnTo>
                  <a:lnTo>
                    <a:pt x="609231" y="0"/>
                  </a:lnTo>
                  <a:close/>
                </a:path>
                <a:path w="631825" h="33654">
                  <a:moveTo>
                    <a:pt x="631380" y="0"/>
                  </a:moveTo>
                  <a:lnTo>
                    <a:pt x="620306" y="0"/>
                  </a:lnTo>
                  <a:lnTo>
                    <a:pt x="620306" y="11074"/>
                  </a:lnTo>
                  <a:lnTo>
                    <a:pt x="620306" y="22148"/>
                  </a:lnTo>
                  <a:lnTo>
                    <a:pt x="631380" y="22148"/>
                  </a:lnTo>
                  <a:lnTo>
                    <a:pt x="631380" y="11074"/>
                  </a:lnTo>
                  <a:lnTo>
                    <a:pt x="6313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103009" y="4302873"/>
              <a:ext cx="620395" cy="44450"/>
            </a:xfrm>
            <a:custGeom>
              <a:avLst/>
              <a:gdLst/>
              <a:ahLst/>
              <a:cxnLst/>
              <a:rect l="l" t="t" r="r" b="b"/>
              <a:pathLst>
                <a:path w="620395" h="44450">
                  <a:moveTo>
                    <a:pt x="22148" y="22148"/>
                  </a:moveTo>
                  <a:lnTo>
                    <a:pt x="11074" y="22148"/>
                  </a:lnTo>
                  <a:lnTo>
                    <a:pt x="11074" y="33223"/>
                  </a:lnTo>
                  <a:lnTo>
                    <a:pt x="22148" y="33223"/>
                  </a:lnTo>
                  <a:lnTo>
                    <a:pt x="22148" y="22148"/>
                  </a:lnTo>
                  <a:close/>
                </a:path>
                <a:path w="620395" h="44450">
                  <a:moveTo>
                    <a:pt x="33223" y="33235"/>
                  </a:moveTo>
                  <a:lnTo>
                    <a:pt x="22148" y="33235"/>
                  </a:lnTo>
                  <a:lnTo>
                    <a:pt x="11074" y="33235"/>
                  </a:lnTo>
                  <a:lnTo>
                    <a:pt x="0" y="33235"/>
                  </a:lnTo>
                  <a:lnTo>
                    <a:pt x="0" y="44310"/>
                  </a:lnTo>
                  <a:lnTo>
                    <a:pt x="11074" y="44310"/>
                  </a:lnTo>
                  <a:lnTo>
                    <a:pt x="22148" y="44310"/>
                  </a:lnTo>
                  <a:lnTo>
                    <a:pt x="33223" y="44310"/>
                  </a:lnTo>
                  <a:lnTo>
                    <a:pt x="33223" y="33235"/>
                  </a:lnTo>
                  <a:close/>
                </a:path>
                <a:path w="620395" h="44450">
                  <a:moveTo>
                    <a:pt x="33223" y="11074"/>
                  </a:moveTo>
                  <a:lnTo>
                    <a:pt x="22148" y="11074"/>
                  </a:lnTo>
                  <a:lnTo>
                    <a:pt x="22148" y="22148"/>
                  </a:lnTo>
                  <a:lnTo>
                    <a:pt x="33223" y="22148"/>
                  </a:lnTo>
                  <a:lnTo>
                    <a:pt x="33223" y="11074"/>
                  </a:lnTo>
                  <a:close/>
                </a:path>
                <a:path w="620395" h="44450">
                  <a:moveTo>
                    <a:pt x="44310" y="33235"/>
                  </a:moveTo>
                  <a:lnTo>
                    <a:pt x="33235" y="33235"/>
                  </a:lnTo>
                  <a:lnTo>
                    <a:pt x="33235" y="44310"/>
                  </a:lnTo>
                  <a:lnTo>
                    <a:pt x="44310" y="44310"/>
                  </a:lnTo>
                  <a:lnTo>
                    <a:pt x="44310" y="33235"/>
                  </a:lnTo>
                  <a:close/>
                </a:path>
                <a:path w="620395" h="44450">
                  <a:moveTo>
                    <a:pt x="88607" y="33235"/>
                  </a:moveTo>
                  <a:lnTo>
                    <a:pt x="77533" y="33235"/>
                  </a:lnTo>
                  <a:lnTo>
                    <a:pt x="77533" y="44310"/>
                  </a:lnTo>
                  <a:lnTo>
                    <a:pt x="88607" y="44310"/>
                  </a:lnTo>
                  <a:lnTo>
                    <a:pt x="88607" y="33235"/>
                  </a:lnTo>
                  <a:close/>
                </a:path>
                <a:path w="620395" h="44450">
                  <a:moveTo>
                    <a:pt x="88607" y="22148"/>
                  </a:moveTo>
                  <a:lnTo>
                    <a:pt x="77533" y="22148"/>
                  </a:lnTo>
                  <a:lnTo>
                    <a:pt x="77533" y="11074"/>
                  </a:lnTo>
                  <a:lnTo>
                    <a:pt x="66459" y="11074"/>
                  </a:lnTo>
                  <a:lnTo>
                    <a:pt x="66459" y="22148"/>
                  </a:lnTo>
                  <a:lnTo>
                    <a:pt x="55384" y="22148"/>
                  </a:lnTo>
                  <a:lnTo>
                    <a:pt x="44310" y="22148"/>
                  </a:lnTo>
                  <a:lnTo>
                    <a:pt x="33235" y="22148"/>
                  </a:lnTo>
                  <a:lnTo>
                    <a:pt x="33235" y="33223"/>
                  </a:lnTo>
                  <a:lnTo>
                    <a:pt x="44310" y="33223"/>
                  </a:lnTo>
                  <a:lnTo>
                    <a:pt x="55384" y="33223"/>
                  </a:lnTo>
                  <a:lnTo>
                    <a:pt x="66459" y="33223"/>
                  </a:lnTo>
                  <a:lnTo>
                    <a:pt x="77533" y="33223"/>
                  </a:lnTo>
                  <a:lnTo>
                    <a:pt x="88607" y="33223"/>
                  </a:lnTo>
                  <a:lnTo>
                    <a:pt x="88607" y="22148"/>
                  </a:lnTo>
                  <a:close/>
                </a:path>
                <a:path w="620395" h="44450">
                  <a:moveTo>
                    <a:pt x="99695" y="11074"/>
                  </a:moveTo>
                  <a:lnTo>
                    <a:pt x="88620" y="11074"/>
                  </a:lnTo>
                  <a:lnTo>
                    <a:pt x="88620" y="22148"/>
                  </a:lnTo>
                  <a:lnTo>
                    <a:pt x="99695" y="22148"/>
                  </a:lnTo>
                  <a:lnTo>
                    <a:pt x="99695" y="11074"/>
                  </a:lnTo>
                  <a:close/>
                </a:path>
                <a:path w="620395" h="44450">
                  <a:moveTo>
                    <a:pt x="132918" y="33235"/>
                  </a:moveTo>
                  <a:lnTo>
                    <a:pt x="121843" y="33235"/>
                  </a:lnTo>
                  <a:lnTo>
                    <a:pt x="121843" y="44310"/>
                  </a:lnTo>
                  <a:lnTo>
                    <a:pt x="132918" y="44310"/>
                  </a:lnTo>
                  <a:lnTo>
                    <a:pt x="132918" y="33235"/>
                  </a:lnTo>
                  <a:close/>
                </a:path>
                <a:path w="620395" h="44450">
                  <a:moveTo>
                    <a:pt x="143979" y="11074"/>
                  </a:moveTo>
                  <a:lnTo>
                    <a:pt x="132918" y="11074"/>
                  </a:lnTo>
                  <a:lnTo>
                    <a:pt x="121843" y="11074"/>
                  </a:lnTo>
                  <a:lnTo>
                    <a:pt x="121843" y="22148"/>
                  </a:lnTo>
                  <a:lnTo>
                    <a:pt x="110769" y="22148"/>
                  </a:lnTo>
                  <a:lnTo>
                    <a:pt x="110769" y="33223"/>
                  </a:lnTo>
                  <a:lnTo>
                    <a:pt x="121843" y="33223"/>
                  </a:lnTo>
                  <a:lnTo>
                    <a:pt x="132918" y="33223"/>
                  </a:lnTo>
                  <a:lnTo>
                    <a:pt x="143979" y="33223"/>
                  </a:lnTo>
                  <a:lnTo>
                    <a:pt x="143979" y="22148"/>
                  </a:lnTo>
                  <a:lnTo>
                    <a:pt x="143979" y="11074"/>
                  </a:lnTo>
                  <a:close/>
                </a:path>
                <a:path w="620395" h="44450">
                  <a:moveTo>
                    <a:pt x="177228" y="11074"/>
                  </a:moveTo>
                  <a:lnTo>
                    <a:pt x="166154" y="11074"/>
                  </a:lnTo>
                  <a:lnTo>
                    <a:pt x="155079" y="11074"/>
                  </a:lnTo>
                  <a:lnTo>
                    <a:pt x="155079" y="22148"/>
                  </a:lnTo>
                  <a:lnTo>
                    <a:pt x="155079" y="33223"/>
                  </a:lnTo>
                  <a:lnTo>
                    <a:pt x="166154" y="33223"/>
                  </a:lnTo>
                  <a:lnTo>
                    <a:pt x="177228" y="33223"/>
                  </a:lnTo>
                  <a:lnTo>
                    <a:pt x="177228" y="22148"/>
                  </a:lnTo>
                  <a:lnTo>
                    <a:pt x="177228" y="11074"/>
                  </a:lnTo>
                  <a:close/>
                </a:path>
                <a:path w="620395" h="44450">
                  <a:moveTo>
                    <a:pt x="199377" y="22148"/>
                  </a:moveTo>
                  <a:lnTo>
                    <a:pt x="188302" y="22148"/>
                  </a:lnTo>
                  <a:lnTo>
                    <a:pt x="188302" y="33223"/>
                  </a:lnTo>
                  <a:lnTo>
                    <a:pt x="199377" y="33223"/>
                  </a:lnTo>
                  <a:lnTo>
                    <a:pt x="199377" y="22148"/>
                  </a:lnTo>
                  <a:close/>
                </a:path>
                <a:path w="620395" h="44450">
                  <a:moveTo>
                    <a:pt x="221538" y="11074"/>
                  </a:moveTo>
                  <a:lnTo>
                    <a:pt x="210464" y="11074"/>
                  </a:lnTo>
                  <a:lnTo>
                    <a:pt x="199390" y="11074"/>
                  </a:lnTo>
                  <a:lnTo>
                    <a:pt x="199390" y="22148"/>
                  </a:lnTo>
                  <a:lnTo>
                    <a:pt x="210464" y="22148"/>
                  </a:lnTo>
                  <a:lnTo>
                    <a:pt x="221538" y="22148"/>
                  </a:lnTo>
                  <a:lnTo>
                    <a:pt x="221538" y="11074"/>
                  </a:lnTo>
                  <a:close/>
                </a:path>
                <a:path w="620395" h="44450">
                  <a:moveTo>
                    <a:pt x="254762" y="11074"/>
                  </a:moveTo>
                  <a:lnTo>
                    <a:pt x="243687" y="11074"/>
                  </a:lnTo>
                  <a:lnTo>
                    <a:pt x="232613" y="11074"/>
                  </a:lnTo>
                  <a:lnTo>
                    <a:pt x="232613" y="22148"/>
                  </a:lnTo>
                  <a:lnTo>
                    <a:pt x="221538" y="22148"/>
                  </a:lnTo>
                  <a:lnTo>
                    <a:pt x="221538" y="33223"/>
                  </a:lnTo>
                  <a:lnTo>
                    <a:pt x="232613" y="33223"/>
                  </a:lnTo>
                  <a:lnTo>
                    <a:pt x="243687" y="33223"/>
                  </a:lnTo>
                  <a:lnTo>
                    <a:pt x="243687" y="22148"/>
                  </a:lnTo>
                  <a:lnTo>
                    <a:pt x="254762" y="22148"/>
                  </a:lnTo>
                  <a:lnTo>
                    <a:pt x="254762" y="11074"/>
                  </a:lnTo>
                  <a:close/>
                </a:path>
                <a:path w="620395" h="44450">
                  <a:moveTo>
                    <a:pt x="265849" y="22148"/>
                  </a:moveTo>
                  <a:lnTo>
                    <a:pt x="254774" y="22148"/>
                  </a:lnTo>
                  <a:lnTo>
                    <a:pt x="254774" y="33223"/>
                  </a:lnTo>
                  <a:lnTo>
                    <a:pt x="265849" y="33223"/>
                  </a:lnTo>
                  <a:lnTo>
                    <a:pt x="265849" y="22148"/>
                  </a:lnTo>
                  <a:close/>
                </a:path>
                <a:path w="620395" h="44450">
                  <a:moveTo>
                    <a:pt x="310146" y="11074"/>
                  </a:moveTo>
                  <a:lnTo>
                    <a:pt x="299072" y="11074"/>
                  </a:lnTo>
                  <a:lnTo>
                    <a:pt x="299072" y="22148"/>
                  </a:lnTo>
                  <a:lnTo>
                    <a:pt x="287997" y="22148"/>
                  </a:lnTo>
                  <a:lnTo>
                    <a:pt x="287997" y="11074"/>
                  </a:lnTo>
                  <a:lnTo>
                    <a:pt x="276923" y="11074"/>
                  </a:lnTo>
                  <a:lnTo>
                    <a:pt x="265849" y="11074"/>
                  </a:lnTo>
                  <a:lnTo>
                    <a:pt x="265849" y="22148"/>
                  </a:lnTo>
                  <a:lnTo>
                    <a:pt x="276923" y="22148"/>
                  </a:lnTo>
                  <a:lnTo>
                    <a:pt x="276923" y="33223"/>
                  </a:lnTo>
                  <a:lnTo>
                    <a:pt x="287997" y="33223"/>
                  </a:lnTo>
                  <a:lnTo>
                    <a:pt x="299072" y="33223"/>
                  </a:lnTo>
                  <a:lnTo>
                    <a:pt x="310146" y="33223"/>
                  </a:lnTo>
                  <a:lnTo>
                    <a:pt x="310146" y="22148"/>
                  </a:lnTo>
                  <a:lnTo>
                    <a:pt x="310146" y="11074"/>
                  </a:lnTo>
                  <a:close/>
                </a:path>
                <a:path w="620395" h="44450">
                  <a:moveTo>
                    <a:pt x="332308" y="22148"/>
                  </a:moveTo>
                  <a:lnTo>
                    <a:pt x="321233" y="22148"/>
                  </a:lnTo>
                  <a:lnTo>
                    <a:pt x="310159" y="22148"/>
                  </a:lnTo>
                  <a:lnTo>
                    <a:pt x="310159" y="33223"/>
                  </a:lnTo>
                  <a:lnTo>
                    <a:pt x="321233" y="33223"/>
                  </a:lnTo>
                  <a:lnTo>
                    <a:pt x="332308" y="33223"/>
                  </a:lnTo>
                  <a:lnTo>
                    <a:pt x="332308" y="22148"/>
                  </a:lnTo>
                  <a:close/>
                </a:path>
                <a:path w="620395" h="44450">
                  <a:moveTo>
                    <a:pt x="343382" y="11074"/>
                  </a:moveTo>
                  <a:lnTo>
                    <a:pt x="332308" y="11074"/>
                  </a:lnTo>
                  <a:lnTo>
                    <a:pt x="332308" y="22148"/>
                  </a:lnTo>
                  <a:lnTo>
                    <a:pt x="343382" y="22148"/>
                  </a:lnTo>
                  <a:lnTo>
                    <a:pt x="343382" y="11074"/>
                  </a:lnTo>
                  <a:close/>
                </a:path>
                <a:path w="620395" h="44450">
                  <a:moveTo>
                    <a:pt x="387692" y="11074"/>
                  </a:moveTo>
                  <a:lnTo>
                    <a:pt x="376618" y="11074"/>
                  </a:lnTo>
                  <a:lnTo>
                    <a:pt x="365544" y="11074"/>
                  </a:lnTo>
                  <a:lnTo>
                    <a:pt x="365544" y="22148"/>
                  </a:lnTo>
                  <a:lnTo>
                    <a:pt x="376618" y="22148"/>
                  </a:lnTo>
                  <a:lnTo>
                    <a:pt x="387692" y="22148"/>
                  </a:lnTo>
                  <a:lnTo>
                    <a:pt x="387692" y="11074"/>
                  </a:lnTo>
                  <a:close/>
                </a:path>
                <a:path w="620395" h="44450">
                  <a:moveTo>
                    <a:pt x="398767" y="22148"/>
                  </a:moveTo>
                  <a:lnTo>
                    <a:pt x="387692" y="22148"/>
                  </a:lnTo>
                  <a:lnTo>
                    <a:pt x="387692" y="33223"/>
                  </a:lnTo>
                  <a:lnTo>
                    <a:pt x="398767" y="33223"/>
                  </a:lnTo>
                  <a:lnTo>
                    <a:pt x="398767" y="22148"/>
                  </a:lnTo>
                  <a:close/>
                </a:path>
                <a:path w="620395" h="44450">
                  <a:moveTo>
                    <a:pt x="409841" y="11074"/>
                  </a:moveTo>
                  <a:lnTo>
                    <a:pt x="398767" y="11074"/>
                  </a:lnTo>
                  <a:lnTo>
                    <a:pt x="398767" y="22148"/>
                  </a:lnTo>
                  <a:lnTo>
                    <a:pt x="409841" y="22148"/>
                  </a:lnTo>
                  <a:lnTo>
                    <a:pt x="409841" y="11074"/>
                  </a:lnTo>
                  <a:close/>
                </a:path>
                <a:path w="620395" h="44450">
                  <a:moveTo>
                    <a:pt x="420916" y="22148"/>
                  </a:moveTo>
                  <a:lnTo>
                    <a:pt x="409841" y="22148"/>
                  </a:lnTo>
                  <a:lnTo>
                    <a:pt x="409841" y="33223"/>
                  </a:lnTo>
                  <a:lnTo>
                    <a:pt x="420916" y="33223"/>
                  </a:lnTo>
                  <a:lnTo>
                    <a:pt x="420916" y="22148"/>
                  </a:lnTo>
                  <a:close/>
                </a:path>
                <a:path w="620395" h="44450">
                  <a:moveTo>
                    <a:pt x="443077" y="11074"/>
                  </a:moveTo>
                  <a:lnTo>
                    <a:pt x="432003" y="11074"/>
                  </a:lnTo>
                  <a:lnTo>
                    <a:pt x="420928" y="11074"/>
                  </a:lnTo>
                  <a:lnTo>
                    <a:pt x="420928" y="22148"/>
                  </a:lnTo>
                  <a:lnTo>
                    <a:pt x="420928" y="33223"/>
                  </a:lnTo>
                  <a:lnTo>
                    <a:pt x="432003" y="33223"/>
                  </a:lnTo>
                  <a:lnTo>
                    <a:pt x="432003" y="22148"/>
                  </a:lnTo>
                  <a:lnTo>
                    <a:pt x="443077" y="22148"/>
                  </a:lnTo>
                  <a:lnTo>
                    <a:pt x="443077" y="11074"/>
                  </a:lnTo>
                  <a:close/>
                </a:path>
                <a:path w="620395" h="44450">
                  <a:moveTo>
                    <a:pt x="476300" y="11074"/>
                  </a:moveTo>
                  <a:lnTo>
                    <a:pt x="465226" y="11074"/>
                  </a:lnTo>
                  <a:lnTo>
                    <a:pt x="465226" y="22148"/>
                  </a:lnTo>
                  <a:lnTo>
                    <a:pt x="465226" y="33223"/>
                  </a:lnTo>
                  <a:lnTo>
                    <a:pt x="476300" y="33223"/>
                  </a:lnTo>
                  <a:lnTo>
                    <a:pt x="476300" y="22148"/>
                  </a:lnTo>
                  <a:lnTo>
                    <a:pt x="476300" y="11074"/>
                  </a:lnTo>
                  <a:close/>
                </a:path>
                <a:path w="620395" h="44450">
                  <a:moveTo>
                    <a:pt x="498462" y="22148"/>
                  </a:moveTo>
                  <a:lnTo>
                    <a:pt x="487387" y="22148"/>
                  </a:lnTo>
                  <a:lnTo>
                    <a:pt x="487387" y="33223"/>
                  </a:lnTo>
                  <a:lnTo>
                    <a:pt x="498462" y="33223"/>
                  </a:lnTo>
                  <a:lnTo>
                    <a:pt x="498462" y="22148"/>
                  </a:lnTo>
                  <a:close/>
                </a:path>
                <a:path w="620395" h="44450">
                  <a:moveTo>
                    <a:pt x="520611" y="0"/>
                  </a:moveTo>
                  <a:lnTo>
                    <a:pt x="509536" y="0"/>
                  </a:lnTo>
                  <a:lnTo>
                    <a:pt x="509536" y="11074"/>
                  </a:lnTo>
                  <a:lnTo>
                    <a:pt x="498462" y="11074"/>
                  </a:lnTo>
                  <a:lnTo>
                    <a:pt x="498462" y="22148"/>
                  </a:lnTo>
                  <a:lnTo>
                    <a:pt x="509536" y="22148"/>
                  </a:lnTo>
                  <a:lnTo>
                    <a:pt x="509536" y="11087"/>
                  </a:lnTo>
                  <a:lnTo>
                    <a:pt x="520611" y="11087"/>
                  </a:lnTo>
                  <a:lnTo>
                    <a:pt x="520611" y="0"/>
                  </a:lnTo>
                  <a:close/>
                </a:path>
                <a:path w="620395" h="44450">
                  <a:moveTo>
                    <a:pt x="531685" y="22148"/>
                  </a:moveTo>
                  <a:lnTo>
                    <a:pt x="520611" y="22148"/>
                  </a:lnTo>
                  <a:lnTo>
                    <a:pt x="520611" y="33223"/>
                  </a:lnTo>
                  <a:lnTo>
                    <a:pt x="531685" y="33223"/>
                  </a:lnTo>
                  <a:lnTo>
                    <a:pt x="531685" y="22148"/>
                  </a:lnTo>
                  <a:close/>
                </a:path>
                <a:path w="620395" h="44450">
                  <a:moveTo>
                    <a:pt x="587070" y="0"/>
                  </a:moveTo>
                  <a:lnTo>
                    <a:pt x="575995" y="0"/>
                  </a:lnTo>
                  <a:lnTo>
                    <a:pt x="564921" y="0"/>
                  </a:lnTo>
                  <a:lnTo>
                    <a:pt x="564921" y="11087"/>
                  </a:lnTo>
                  <a:lnTo>
                    <a:pt x="564921" y="22148"/>
                  </a:lnTo>
                  <a:lnTo>
                    <a:pt x="553847" y="22148"/>
                  </a:lnTo>
                  <a:lnTo>
                    <a:pt x="542772" y="22148"/>
                  </a:lnTo>
                  <a:lnTo>
                    <a:pt x="542772" y="11087"/>
                  </a:lnTo>
                  <a:lnTo>
                    <a:pt x="553847" y="11087"/>
                  </a:lnTo>
                  <a:lnTo>
                    <a:pt x="564921" y="11087"/>
                  </a:lnTo>
                  <a:lnTo>
                    <a:pt x="564921" y="0"/>
                  </a:lnTo>
                  <a:lnTo>
                    <a:pt x="553847" y="0"/>
                  </a:lnTo>
                  <a:lnTo>
                    <a:pt x="542772" y="0"/>
                  </a:lnTo>
                  <a:lnTo>
                    <a:pt x="531698" y="0"/>
                  </a:lnTo>
                  <a:lnTo>
                    <a:pt x="531698" y="11074"/>
                  </a:lnTo>
                  <a:lnTo>
                    <a:pt x="531698" y="22148"/>
                  </a:lnTo>
                  <a:lnTo>
                    <a:pt x="531698" y="33223"/>
                  </a:lnTo>
                  <a:lnTo>
                    <a:pt x="542772" y="33223"/>
                  </a:lnTo>
                  <a:lnTo>
                    <a:pt x="553847" y="33223"/>
                  </a:lnTo>
                  <a:lnTo>
                    <a:pt x="564921" y="33223"/>
                  </a:lnTo>
                  <a:lnTo>
                    <a:pt x="575995" y="33223"/>
                  </a:lnTo>
                  <a:lnTo>
                    <a:pt x="575995" y="22148"/>
                  </a:lnTo>
                  <a:lnTo>
                    <a:pt x="587070" y="22148"/>
                  </a:lnTo>
                  <a:lnTo>
                    <a:pt x="587070" y="11087"/>
                  </a:lnTo>
                  <a:lnTo>
                    <a:pt x="587070" y="0"/>
                  </a:lnTo>
                  <a:close/>
                </a:path>
                <a:path w="620395" h="44450">
                  <a:moveTo>
                    <a:pt x="620306" y="11074"/>
                  </a:moveTo>
                  <a:lnTo>
                    <a:pt x="609231" y="11074"/>
                  </a:lnTo>
                  <a:lnTo>
                    <a:pt x="609231" y="0"/>
                  </a:lnTo>
                  <a:lnTo>
                    <a:pt x="598157" y="0"/>
                  </a:lnTo>
                  <a:lnTo>
                    <a:pt x="598157" y="11074"/>
                  </a:lnTo>
                  <a:lnTo>
                    <a:pt x="598157" y="22148"/>
                  </a:lnTo>
                  <a:lnTo>
                    <a:pt x="598157" y="33223"/>
                  </a:lnTo>
                  <a:lnTo>
                    <a:pt x="609231" y="33223"/>
                  </a:lnTo>
                  <a:lnTo>
                    <a:pt x="609231" y="22148"/>
                  </a:lnTo>
                  <a:lnTo>
                    <a:pt x="620306" y="22148"/>
                  </a:lnTo>
                  <a:lnTo>
                    <a:pt x="620306" y="1107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91935" y="4336109"/>
              <a:ext cx="587375" cy="22225"/>
            </a:xfrm>
            <a:custGeom>
              <a:avLst/>
              <a:gdLst/>
              <a:ahLst/>
              <a:cxnLst/>
              <a:rect l="l" t="t" r="r" b="b"/>
              <a:pathLst>
                <a:path w="587375" h="22225">
                  <a:moveTo>
                    <a:pt x="11074" y="11074"/>
                  </a:moveTo>
                  <a:lnTo>
                    <a:pt x="0" y="11074"/>
                  </a:lnTo>
                  <a:lnTo>
                    <a:pt x="0" y="22148"/>
                  </a:lnTo>
                  <a:lnTo>
                    <a:pt x="11074" y="22148"/>
                  </a:lnTo>
                  <a:lnTo>
                    <a:pt x="11074" y="11074"/>
                  </a:lnTo>
                  <a:close/>
                </a:path>
                <a:path w="587375" h="22225">
                  <a:moveTo>
                    <a:pt x="155054" y="0"/>
                  </a:moveTo>
                  <a:lnTo>
                    <a:pt x="143992" y="0"/>
                  </a:lnTo>
                  <a:lnTo>
                    <a:pt x="132918" y="0"/>
                  </a:lnTo>
                  <a:lnTo>
                    <a:pt x="132918" y="11074"/>
                  </a:lnTo>
                  <a:lnTo>
                    <a:pt x="143992" y="11074"/>
                  </a:lnTo>
                  <a:lnTo>
                    <a:pt x="155054" y="11074"/>
                  </a:lnTo>
                  <a:lnTo>
                    <a:pt x="155054" y="0"/>
                  </a:lnTo>
                  <a:close/>
                </a:path>
                <a:path w="587375" h="22225">
                  <a:moveTo>
                    <a:pt x="177228" y="0"/>
                  </a:moveTo>
                  <a:lnTo>
                    <a:pt x="166154" y="0"/>
                  </a:lnTo>
                  <a:lnTo>
                    <a:pt x="166154" y="11074"/>
                  </a:lnTo>
                  <a:lnTo>
                    <a:pt x="177228" y="11074"/>
                  </a:lnTo>
                  <a:lnTo>
                    <a:pt x="177228" y="0"/>
                  </a:lnTo>
                  <a:close/>
                </a:path>
                <a:path w="587375" h="22225">
                  <a:moveTo>
                    <a:pt x="210451" y="0"/>
                  </a:moveTo>
                  <a:lnTo>
                    <a:pt x="199377" y="0"/>
                  </a:lnTo>
                  <a:lnTo>
                    <a:pt x="199377" y="11074"/>
                  </a:lnTo>
                  <a:lnTo>
                    <a:pt x="210451" y="11074"/>
                  </a:lnTo>
                  <a:lnTo>
                    <a:pt x="210451" y="0"/>
                  </a:lnTo>
                  <a:close/>
                </a:path>
                <a:path w="587375" h="22225">
                  <a:moveTo>
                    <a:pt x="232613" y="0"/>
                  </a:moveTo>
                  <a:lnTo>
                    <a:pt x="221538" y="0"/>
                  </a:lnTo>
                  <a:lnTo>
                    <a:pt x="210464" y="0"/>
                  </a:lnTo>
                  <a:lnTo>
                    <a:pt x="210464" y="11074"/>
                  </a:lnTo>
                  <a:lnTo>
                    <a:pt x="221538" y="11074"/>
                  </a:lnTo>
                  <a:lnTo>
                    <a:pt x="232613" y="11074"/>
                  </a:lnTo>
                  <a:lnTo>
                    <a:pt x="232613" y="0"/>
                  </a:lnTo>
                  <a:close/>
                </a:path>
                <a:path w="587375" h="22225">
                  <a:moveTo>
                    <a:pt x="299072" y="0"/>
                  </a:moveTo>
                  <a:lnTo>
                    <a:pt x="287997" y="0"/>
                  </a:lnTo>
                  <a:lnTo>
                    <a:pt x="287997" y="11074"/>
                  </a:lnTo>
                  <a:lnTo>
                    <a:pt x="299072" y="11074"/>
                  </a:lnTo>
                  <a:lnTo>
                    <a:pt x="299072" y="0"/>
                  </a:lnTo>
                  <a:close/>
                </a:path>
                <a:path w="587375" h="22225">
                  <a:moveTo>
                    <a:pt x="365531" y="0"/>
                  </a:moveTo>
                  <a:lnTo>
                    <a:pt x="354457" y="0"/>
                  </a:lnTo>
                  <a:lnTo>
                    <a:pt x="343382" y="0"/>
                  </a:lnTo>
                  <a:lnTo>
                    <a:pt x="332308" y="0"/>
                  </a:lnTo>
                  <a:lnTo>
                    <a:pt x="332308" y="11074"/>
                  </a:lnTo>
                  <a:lnTo>
                    <a:pt x="343382" y="11074"/>
                  </a:lnTo>
                  <a:lnTo>
                    <a:pt x="354457" y="11074"/>
                  </a:lnTo>
                  <a:lnTo>
                    <a:pt x="365531" y="11074"/>
                  </a:lnTo>
                  <a:lnTo>
                    <a:pt x="365531" y="0"/>
                  </a:lnTo>
                  <a:close/>
                </a:path>
                <a:path w="587375" h="22225">
                  <a:moveTo>
                    <a:pt x="387692" y="0"/>
                  </a:moveTo>
                  <a:lnTo>
                    <a:pt x="376618" y="0"/>
                  </a:lnTo>
                  <a:lnTo>
                    <a:pt x="376618" y="11074"/>
                  </a:lnTo>
                  <a:lnTo>
                    <a:pt x="387692" y="11074"/>
                  </a:lnTo>
                  <a:lnTo>
                    <a:pt x="387692" y="0"/>
                  </a:lnTo>
                  <a:close/>
                </a:path>
                <a:path w="587375" h="22225">
                  <a:moveTo>
                    <a:pt x="409841" y="0"/>
                  </a:moveTo>
                  <a:lnTo>
                    <a:pt x="398767" y="0"/>
                  </a:lnTo>
                  <a:lnTo>
                    <a:pt x="398767" y="11074"/>
                  </a:lnTo>
                  <a:lnTo>
                    <a:pt x="409841" y="11074"/>
                  </a:lnTo>
                  <a:lnTo>
                    <a:pt x="409841" y="0"/>
                  </a:lnTo>
                  <a:close/>
                </a:path>
                <a:path w="587375" h="22225">
                  <a:moveTo>
                    <a:pt x="431990" y="0"/>
                  </a:moveTo>
                  <a:lnTo>
                    <a:pt x="420916" y="0"/>
                  </a:lnTo>
                  <a:lnTo>
                    <a:pt x="420916" y="11074"/>
                  </a:lnTo>
                  <a:lnTo>
                    <a:pt x="431990" y="11074"/>
                  </a:lnTo>
                  <a:lnTo>
                    <a:pt x="431990" y="0"/>
                  </a:lnTo>
                  <a:close/>
                </a:path>
                <a:path w="587375" h="22225">
                  <a:moveTo>
                    <a:pt x="465226" y="0"/>
                  </a:moveTo>
                  <a:lnTo>
                    <a:pt x="454152" y="0"/>
                  </a:lnTo>
                  <a:lnTo>
                    <a:pt x="443077" y="0"/>
                  </a:lnTo>
                  <a:lnTo>
                    <a:pt x="432003" y="0"/>
                  </a:lnTo>
                  <a:lnTo>
                    <a:pt x="432003" y="11074"/>
                  </a:lnTo>
                  <a:lnTo>
                    <a:pt x="443077" y="11074"/>
                  </a:lnTo>
                  <a:lnTo>
                    <a:pt x="454152" y="11074"/>
                  </a:lnTo>
                  <a:lnTo>
                    <a:pt x="465226" y="11074"/>
                  </a:lnTo>
                  <a:lnTo>
                    <a:pt x="465226" y="0"/>
                  </a:lnTo>
                  <a:close/>
                </a:path>
                <a:path w="587375" h="22225">
                  <a:moveTo>
                    <a:pt x="487375" y="0"/>
                  </a:moveTo>
                  <a:lnTo>
                    <a:pt x="476300" y="0"/>
                  </a:lnTo>
                  <a:lnTo>
                    <a:pt x="476300" y="11074"/>
                  </a:lnTo>
                  <a:lnTo>
                    <a:pt x="487375" y="11074"/>
                  </a:lnTo>
                  <a:lnTo>
                    <a:pt x="487375" y="0"/>
                  </a:lnTo>
                  <a:close/>
                </a:path>
                <a:path w="587375" h="22225">
                  <a:moveTo>
                    <a:pt x="498462" y="0"/>
                  </a:moveTo>
                  <a:lnTo>
                    <a:pt x="487387" y="0"/>
                  </a:lnTo>
                  <a:lnTo>
                    <a:pt x="487387" y="11074"/>
                  </a:lnTo>
                  <a:lnTo>
                    <a:pt x="498462" y="11074"/>
                  </a:lnTo>
                  <a:lnTo>
                    <a:pt x="498462" y="0"/>
                  </a:lnTo>
                  <a:close/>
                </a:path>
                <a:path w="587375" h="22225">
                  <a:moveTo>
                    <a:pt x="542759" y="0"/>
                  </a:moveTo>
                  <a:lnTo>
                    <a:pt x="531685" y="0"/>
                  </a:lnTo>
                  <a:lnTo>
                    <a:pt x="520611" y="0"/>
                  </a:lnTo>
                  <a:lnTo>
                    <a:pt x="520611" y="11074"/>
                  </a:lnTo>
                  <a:lnTo>
                    <a:pt x="531685" y="11074"/>
                  </a:lnTo>
                  <a:lnTo>
                    <a:pt x="542759" y="11074"/>
                  </a:lnTo>
                  <a:lnTo>
                    <a:pt x="542759" y="0"/>
                  </a:lnTo>
                  <a:close/>
                </a:path>
                <a:path w="587375" h="22225">
                  <a:moveTo>
                    <a:pt x="587070" y="0"/>
                  </a:moveTo>
                  <a:lnTo>
                    <a:pt x="575995" y="0"/>
                  </a:lnTo>
                  <a:lnTo>
                    <a:pt x="575995" y="11074"/>
                  </a:lnTo>
                  <a:lnTo>
                    <a:pt x="587070" y="11074"/>
                  </a:lnTo>
                  <a:lnTo>
                    <a:pt x="58707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114084" y="4352721"/>
              <a:ext cx="166370" cy="0"/>
            </a:xfrm>
            <a:custGeom>
              <a:avLst/>
              <a:gdLst/>
              <a:ahLst/>
              <a:cxnLst/>
              <a:rect l="l" t="t" r="r" b="b"/>
              <a:pathLst>
                <a:path w="166370">
                  <a:moveTo>
                    <a:pt x="0" y="0"/>
                  </a:moveTo>
                  <a:lnTo>
                    <a:pt x="166154" y="0"/>
                  </a:lnTo>
                </a:path>
              </a:pathLst>
            </a:custGeom>
            <a:ln w="11074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103009" y="4347184"/>
              <a:ext cx="620395" cy="33655"/>
            </a:xfrm>
            <a:custGeom>
              <a:avLst/>
              <a:gdLst/>
              <a:ahLst/>
              <a:cxnLst/>
              <a:rect l="l" t="t" r="r" b="b"/>
              <a:pathLst>
                <a:path w="620395" h="33654">
                  <a:moveTo>
                    <a:pt x="11074" y="11074"/>
                  </a:moveTo>
                  <a:lnTo>
                    <a:pt x="0" y="11074"/>
                  </a:lnTo>
                  <a:lnTo>
                    <a:pt x="0" y="22148"/>
                  </a:lnTo>
                  <a:lnTo>
                    <a:pt x="0" y="33223"/>
                  </a:lnTo>
                  <a:lnTo>
                    <a:pt x="11074" y="33223"/>
                  </a:lnTo>
                  <a:lnTo>
                    <a:pt x="11074" y="22161"/>
                  </a:lnTo>
                  <a:lnTo>
                    <a:pt x="11074" y="11074"/>
                  </a:lnTo>
                  <a:close/>
                </a:path>
                <a:path w="620395" h="33654">
                  <a:moveTo>
                    <a:pt x="88607" y="11074"/>
                  </a:moveTo>
                  <a:lnTo>
                    <a:pt x="77533" y="11074"/>
                  </a:lnTo>
                  <a:lnTo>
                    <a:pt x="77533" y="22148"/>
                  </a:lnTo>
                  <a:lnTo>
                    <a:pt x="66459" y="22148"/>
                  </a:lnTo>
                  <a:lnTo>
                    <a:pt x="55384" y="22148"/>
                  </a:lnTo>
                  <a:lnTo>
                    <a:pt x="44310" y="22148"/>
                  </a:lnTo>
                  <a:lnTo>
                    <a:pt x="44310" y="11074"/>
                  </a:lnTo>
                  <a:lnTo>
                    <a:pt x="33235" y="11074"/>
                  </a:lnTo>
                  <a:lnTo>
                    <a:pt x="33235" y="22148"/>
                  </a:lnTo>
                  <a:lnTo>
                    <a:pt x="33235" y="33223"/>
                  </a:lnTo>
                  <a:lnTo>
                    <a:pt x="44310" y="33223"/>
                  </a:lnTo>
                  <a:lnTo>
                    <a:pt x="55384" y="33223"/>
                  </a:lnTo>
                  <a:lnTo>
                    <a:pt x="66459" y="33223"/>
                  </a:lnTo>
                  <a:lnTo>
                    <a:pt x="77533" y="33223"/>
                  </a:lnTo>
                  <a:lnTo>
                    <a:pt x="88607" y="33223"/>
                  </a:lnTo>
                  <a:lnTo>
                    <a:pt x="88607" y="22161"/>
                  </a:lnTo>
                  <a:lnTo>
                    <a:pt x="88607" y="11074"/>
                  </a:lnTo>
                  <a:close/>
                </a:path>
                <a:path w="620395" h="33654">
                  <a:moveTo>
                    <a:pt x="99695" y="11074"/>
                  </a:moveTo>
                  <a:lnTo>
                    <a:pt x="88620" y="11074"/>
                  </a:lnTo>
                  <a:lnTo>
                    <a:pt x="88620" y="22161"/>
                  </a:lnTo>
                  <a:lnTo>
                    <a:pt x="99695" y="22161"/>
                  </a:lnTo>
                  <a:lnTo>
                    <a:pt x="99695" y="11074"/>
                  </a:lnTo>
                  <a:close/>
                </a:path>
                <a:path w="620395" h="33654">
                  <a:moveTo>
                    <a:pt x="143979" y="22148"/>
                  </a:moveTo>
                  <a:lnTo>
                    <a:pt x="132918" y="22148"/>
                  </a:lnTo>
                  <a:lnTo>
                    <a:pt x="121843" y="22148"/>
                  </a:lnTo>
                  <a:lnTo>
                    <a:pt x="110769" y="22148"/>
                  </a:lnTo>
                  <a:lnTo>
                    <a:pt x="110769" y="33223"/>
                  </a:lnTo>
                  <a:lnTo>
                    <a:pt x="121843" y="33223"/>
                  </a:lnTo>
                  <a:lnTo>
                    <a:pt x="132918" y="33223"/>
                  </a:lnTo>
                  <a:lnTo>
                    <a:pt x="143979" y="33223"/>
                  </a:lnTo>
                  <a:lnTo>
                    <a:pt x="143979" y="22148"/>
                  </a:lnTo>
                  <a:close/>
                </a:path>
                <a:path w="620395" h="33654">
                  <a:moveTo>
                    <a:pt x="155079" y="22148"/>
                  </a:moveTo>
                  <a:lnTo>
                    <a:pt x="144005" y="22148"/>
                  </a:lnTo>
                  <a:lnTo>
                    <a:pt x="144005" y="33223"/>
                  </a:lnTo>
                  <a:lnTo>
                    <a:pt x="155079" y="33223"/>
                  </a:lnTo>
                  <a:lnTo>
                    <a:pt x="155079" y="22148"/>
                  </a:lnTo>
                  <a:close/>
                </a:path>
                <a:path w="620395" h="33654">
                  <a:moveTo>
                    <a:pt x="199377" y="11074"/>
                  </a:moveTo>
                  <a:lnTo>
                    <a:pt x="188302" y="11074"/>
                  </a:lnTo>
                  <a:lnTo>
                    <a:pt x="188302" y="22148"/>
                  </a:lnTo>
                  <a:lnTo>
                    <a:pt x="177228" y="22148"/>
                  </a:lnTo>
                  <a:lnTo>
                    <a:pt x="177228" y="11074"/>
                  </a:lnTo>
                  <a:lnTo>
                    <a:pt x="166154" y="11074"/>
                  </a:lnTo>
                  <a:lnTo>
                    <a:pt x="166154" y="22148"/>
                  </a:lnTo>
                  <a:lnTo>
                    <a:pt x="166154" y="33223"/>
                  </a:lnTo>
                  <a:lnTo>
                    <a:pt x="177228" y="33223"/>
                  </a:lnTo>
                  <a:lnTo>
                    <a:pt x="188302" y="33223"/>
                  </a:lnTo>
                  <a:lnTo>
                    <a:pt x="199377" y="33223"/>
                  </a:lnTo>
                  <a:lnTo>
                    <a:pt x="199377" y="22161"/>
                  </a:lnTo>
                  <a:lnTo>
                    <a:pt x="199377" y="11074"/>
                  </a:lnTo>
                  <a:close/>
                </a:path>
                <a:path w="620395" h="33654">
                  <a:moveTo>
                    <a:pt x="232613" y="0"/>
                  </a:moveTo>
                  <a:lnTo>
                    <a:pt x="221538" y="0"/>
                  </a:lnTo>
                  <a:lnTo>
                    <a:pt x="210464" y="0"/>
                  </a:lnTo>
                  <a:lnTo>
                    <a:pt x="210464" y="11074"/>
                  </a:lnTo>
                  <a:lnTo>
                    <a:pt x="199390" y="11074"/>
                  </a:lnTo>
                  <a:lnTo>
                    <a:pt x="199390" y="22161"/>
                  </a:lnTo>
                  <a:lnTo>
                    <a:pt x="210464" y="22161"/>
                  </a:lnTo>
                  <a:lnTo>
                    <a:pt x="221538" y="22161"/>
                  </a:lnTo>
                  <a:lnTo>
                    <a:pt x="221538" y="11074"/>
                  </a:lnTo>
                  <a:lnTo>
                    <a:pt x="232613" y="11074"/>
                  </a:lnTo>
                  <a:lnTo>
                    <a:pt x="232613" y="0"/>
                  </a:lnTo>
                  <a:close/>
                </a:path>
                <a:path w="620395" h="33654">
                  <a:moveTo>
                    <a:pt x="254762" y="11074"/>
                  </a:moveTo>
                  <a:lnTo>
                    <a:pt x="243687" y="11074"/>
                  </a:lnTo>
                  <a:lnTo>
                    <a:pt x="243687" y="22161"/>
                  </a:lnTo>
                  <a:lnTo>
                    <a:pt x="254762" y="22161"/>
                  </a:lnTo>
                  <a:lnTo>
                    <a:pt x="254762" y="11074"/>
                  </a:lnTo>
                  <a:close/>
                </a:path>
                <a:path w="620395" h="33654">
                  <a:moveTo>
                    <a:pt x="310146" y="22148"/>
                  </a:moveTo>
                  <a:lnTo>
                    <a:pt x="299072" y="22148"/>
                  </a:lnTo>
                  <a:lnTo>
                    <a:pt x="287997" y="22148"/>
                  </a:lnTo>
                  <a:lnTo>
                    <a:pt x="287997" y="11074"/>
                  </a:lnTo>
                  <a:lnTo>
                    <a:pt x="287997" y="0"/>
                  </a:lnTo>
                  <a:lnTo>
                    <a:pt x="276923" y="0"/>
                  </a:lnTo>
                  <a:lnTo>
                    <a:pt x="265849" y="0"/>
                  </a:lnTo>
                  <a:lnTo>
                    <a:pt x="265849" y="11074"/>
                  </a:lnTo>
                  <a:lnTo>
                    <a:pt x="276923" y="11074"/>
                  </a:lnTo>
                  <a:lnTo>
                    <a:pt x="276923" y="22148"/>
                  </a:lnTo>
                  <a:lnTo>
                    <a:pt x="265849" y="22148"/>
                  </a:lnTo>
                  <a:lnTo>
                    <a:pt x="254774" y="22148"/>
                  </a:lnTo>
                  <a:lnTo>
                    <a:pt x="254774" y="33223"/>
                  </a:lnTo>
                  <a:lnTo>
                    <a:pt x="310146" y="33223"/>
                  </a:lnTo>
                  <a:lnTo>
                    <a:pt x="310146" y="22148"/>
                  </a:lnTo>
                  <a:close/>
                </a:path>
                <a:path w="620395" h="33654">
                  <a:moveTo>
                    <a:pt x="310146" y="0"/>
                  </a:moveTo>
                  <a:lnTo>
                    <a:pt x="299072" y="0"/>
                  </a:lnTo>
                  <a:lnTo>
                    <a:pt x="299072" y="11074"/>
                  </a:lnTo>
                  <a:lnTo>
                    <a:pt x="310146" y="11074"/>
                  </a:lnTo>
                  <a:lnTo>
                    <a:pt x="310146" y="0"/>
                  </a:lnTo>
                  <a:close/>
                </a:path>
                <a:path w="620395" h="33654">
                  <a:moveTo>
                    <a:pt x="332308" y="0"/>
                  </a:moveTo>
                  <a:lnTo>
                    <a:pt x="321233" y="0"/>
                  </a:lnTo>
                  <a:lnTo>
                    <a:pt x="321233" y="11074"/>
                  </a:lnTo>
                  <a:lnTo>
                    <a:pt x="321233" y="22148"/>
                  </a:lnTo>
                  <a:lnTo>
                    <a:pt x="310159" y="22148"/>
                  </a:lnTo>
                  <a:lnTo>
                    <a:pt x="310159" y="33223"/>
                  </a:lnTo>
                  <a:lnTo>
                    <a:pt x="321233" y="33223"/>
                  </a:lnTo>
                  <a:lnTo>
                    <a:pt x="332308" y="33223"/>
                  </a:lnTo>
                  <a:lnTo>
                    <a:pt x="332308" y="22161"/>
                  </a:lnTo>
                  <a:lnTo>
                    <a:pt x="332308" y="11074"/>
                  </a:lnTo>
                  <a:lnTo>
                    <a:pt x="332308" y="0"/>
                  </a:lnTo>
                  <a:close/>
                </a:path>
                <a:path w="620395" h="33654">
                  <a:moveTo>
                    <a:pt x="354457" y="22148"/>
                  </a:moveTo>
                  <a:lnTo>
                    <a:pt x="343382" y="22148"/>
                  </a:lnTo>
                  <a:lnTo>
                    <a:pt x="343382" y="33223"/>
                  </a:lnTo>
                  <a:lnTo>
                    <a:pt x="354457" y="33223"/>
                  </a:lnTo>
                  <a:lnTo>
                    <a:pt x="354457" y="22148"/>
                  </a:lnTo>
                  <a:close/>
                </a:path>
                <a:path w="620395" h="33654">
                  <a:moveTo>
                    <a:pt x="365531" y="0"/>
                  </a:moveTo>
                  <a:lnTo>
                    <a:pt x="354457" y="0"/>
                  </a:lnTo>
                  <a:lnTo>
                    <a:pt x="343382" y="0"/>
                  </a:lnTo>
                  <a:lnTo>
                    <a:pt x="343382" y="11074"/>
                  </a:lnTo>
                  <a:lnTo>
                    <a:pt x="354457" y="11074"/>
                  </a:lnTo>
                  <a:lnTo>
                    <a:pt x="365531" y="11074"/>
                  </a:lnTo>
                  <a:lnTo>
                    <a:pt x="365531" y="0"/>
                  </a:lnTo>
                  <a:close/>
                </a:path>
                <a:path w="620395" h="33654">
                  <a:moveTo>
                    <a:pt x="420916" y="0"/>
                  </a:moveTo>
                  <a:lnTo>
                    <a:pt x="409841" y="0"/>
                  </a:lnTo>
                  <a:lnTo>
                    <a:pt x="409841" y="11074"/>
                  </a:lnTo>
                  <a:lnTo>
                    <a:pt x="409841" y="22148"/>
                  </a:lnTo>
                  <a:lnTo>
                    <a:pt x="398767" y="22148"/>
                  </a:lnTo>
                  <a:lnTo>
                    <a:pt x="398767" y="11074"/>
                  </a:lnTo>
                  <a:lnTo>
                    <a:pt x="398767" y="0"/>
                  </a:lnTo>
                  <a:lnTo>
                    <a:pt x="387692" y="0"/>
                  </a:lnTo>
                  <a:lnTo>
                    <a:pt x="376618" y="0"/>
                  </a:lnTo>
                  <a:lnTo>
                    <a:pt x="376618" y="11074"/>
                  </a:lnTo>
                  <a:lnTo>
                    <a:pt x="376618" y="22148"/>
                  </a:lnTo>
                  <a:lnTo>
                    <a:pt x="376618" y="33223"/>
                  </a:lnTo>
                  <a:lnTo>
                    <a:pt x="387692" y="33223"/>
                  </a:lnTo>
                  <a:lnTo>
                    <a:pt x="387692" y="22161"/>
                  </a:lnTo>
                  <a:lnTo>
                    <a:pt x="398767" y="22161"/>
                  </a:lnTo>
                  <a:lnTo>
                    <a:pt x="398767" y="33223"/>
                  </a:lnTo>
                  <a:lnTo>
                    <a:pt x="409841" y="33223"/>
                  </a:lnTo>
                  <a:lnTo>
                    <a:pt x="409841" y="22161"/>
                  </a:lnTo>
                  <a:lnTo>
                    <a:pt x="420916" y="22161"/>
                  </a:lnTo>
                  <a:lnTo>
                    <a:pt x="420916" y="11074"/>
                  </a:lnTo>
                  <a:lnTo>
                    <a:pt x="420916" y="0"/>
                  </a:lnTo>
                  <a:close/>
                </a:path>
                <a:path w="620395" h="33654">
                  <a:moveTo>
                    <a:pt x="432003" y="0"/>
                  </a:moveTo>
                  <a:lnTo>
                    <a:pt x="420928" y="0"/>
                  </a:lnTo>
                  <a:lnTo>
                    <a:pt x="420928" y="11074"/>
                  </a:lnTo>
                  <a:lnTo>
                    <a:pt x="432003" y="11074"/>
                  </a:lnTo>
                  <a:lnTo>
                    <a:pt x="432003" y="0"/>
                  </a:lnTo>
                  <a:close/>
                </a:path>
                <a:path w="620395" h="33654">
                  <a:moveTo>
                    <a:pt x="454152" y="11074"/>
                  </a:moveTo>
                  <a:lnTo>
                    <a:pt x="443077" y="11074"/>
                  </a:lnTo>
                  <a:lnTo>
                    <a:pt x="432003" y="11074"/>
                  </a:lnTo>
                  <a:lnTo>
                    <a:pt x="432003" y="22148"/>
                  </a:lnTo>
                  <a:lnTo>
                    <a:pt x="420928" y="22148"/>
                  </a:lnTo>
                  <a:lnTo>
                    <a:pt x="420928" y="33223"/>
                  </a:lnTo>
                  <a:lnTo>
                    <a:pt x="432003" y="33223"/>
                  </a:lnTo>
                  <a:lnTo>
                    <a:pt x="432003" y="22161"/>
                  </a:lnTo>
                  <a:lnTo>
                    <a:pt x="443077" y="22161"/>
                  </a:lnTo>
                  <a:lnTo>
                    <a:pt x="454152" y="22161"/>
                  </a:lnTo>
                  <a:lnTo>
                    <a:pt x="454152" y="11074"/>
                  </a:lnTo>
                  <a:close/>
                </a:path>
                <a:path w="620395" h="33654">
                  <a:moveTo>
                    <a:pt x="476300" y="11074"/>
                  </a:moveTo>
                  <a:lnTo>
                    <a:pt x="465226" y="11074"/>
                  </a:lnTo>
                  <a:lnTo>
                    <a:pt x="465226" y="22148"/>
                  </a:lnTo>
                  <a:lnTo>
                    <a:pt x="465226" y="33223"/>
                  </a:lnTo>
                  <a:lnTo>
                    <a:pt x="476300" y="33223"/>
                  </a:lnTo>
                  <a:lnTo>
                    <a:pt x="476300" y="22161"/>
                  </a:lnTo>
                  <a:lnTo>
                    <a:pt x="476300" y="11074"/>
                  </a:lnTo>
                  <a:close/>
                </a:path>
                <a:path w="620395" h="33654">
                  <a:moveTo>
                    <a:pt x="487387" y="0"/>
                  </a:moveTo>
                  <a:lnTo>
                    <a:pt x="476313" y="0"/>
                  </a:lnTo>
                  <a:lnTo>
                    <a:pt x="476313" y="11074"/>
                  </a:lnTo>
                  <a:lnTo>
                    <a:pt x="476313" y="22148"/>
                  </a:lnTo>
                  <a:lnTo>
                    <a:pt x="476313" y="33223"/>
                  </a:lnTo>
                  <a:lnTo>
                    <a:pt x="487387" y="33223"/>
                  </a:lnTo>
                  <a:lnTo>
                    <a:pt x="487387" y="22161"/>
                  </a:lnTo>
                  <a:lnTo>
                    <a:pt x="487387" y="11074"/>
                  </a:lnTo>
                  <a:lnTo>
                    <a:pt x="487387" y="0"/>
                  </a:lnTo>
                  <a:close/>
                </a:path>
                <a:path w="620395" h="33654">
                  <a:moveTo>
                    <a:pt x="531685" y="0"/>
                  </a:moveTo>
                  <a:lnTo>
                    <a:pt x="520611" y="0"/>
                  </a:lnTo>
                  <a:lnTo>
                    <a:pt x="509536" y="0"/>
                  </a:lnTo>
                  <a:lnTo>
                    <a:pt x="509536" y="11074"/>
                  </a:lnTo>
                  <a:lnTo>
                    <a:pt x="520611" y="11074"/>
                  </a:lnTo>
                  <a:lnTo>
                    <a:pt x="520611" y="22148"/>
                  </a:lnTo>
                  <a:lnTo>
                    <a:pt x="520611" y="33223"/>
                  </a:lnTo>
                  <a:lnTo>
                    <a:pt x="531685" y="33223"/>
                  </a:lnTo>
                  <a:lnTo>
                    <a:pt x="531685" y="22161"/>
                  </a:lnTo>
                  <a:lnTo>
                    <a:pt x="531685" y="11074"/>
                  </a:lnTo>
                  <a:lnTo>
                    <a:pt x="531685" y="0"/>
                  </a:lnTo>
                  <a:close/>
                </a:path>
                <a:path w="620395" h="33654">
                  <a:moveTo>
                    <a:pt x="553847" y="0"/>
                  </a:moveTo>
                  <a:lnTo>
                    <a:pt x="542772" y="0"/>
                  </a:lnTo>
                  <a:lnTo>
                    <a:pt x="542772" y="11074"/>
                  </a:lnTo>
                  <a:lnTo>
                    <a:pt x="553847" y="11074"/>
                  </a:lnTo>
                  <a:lnTo>
                    <a:pt x="553847" y="0"/>
                  </a:lnTo>
                  <a:close/>
                </a:path>
                <a:path w="620395" h="33654">
                  <a:moveTo>
                    <a:pt x="587070" y="11074"/>
                  </a:moveTo>
                  <a:lnTo>
                    <a:pt x="575995" y="11074"/>
                  </a:lnTo>
                  <a:lnTo>
                    <a:pt x="575995" y="0"/>
                  </a:lnTo>
                  <a:lnTo>
                    <a:pt x="564921" y="0"/>
                  </a:lnTo>
                  <a:lnTo>
                    <a:pt x="564921" y="11074"/>
                  </a:lnTo>
                  <a:lnTo>
                    <a:pt x="564921" y="22148"/>
                  </a:lnTo>
                  <a:lnTo>
                    <a:pt x="553847" y="22148"/>
                  </a:lnTo>
                  <a:lnTo>
                    <a:pt x="542772" y="22148"/>
                  </a:lnTo>
                  <a:lnTo>
                    <a:pt x="531698" y="22148"/>
                  </a:lnTo>
                  <a:lnTo>
                    <a:pt x="531698" y="33223"/>
                  </a:lnTo>
                  <a:lnTo>
                    <a:pt x="542772" y="33223"/>
                  </a:lnTo>
                  <a:lnTo>
                    <a:pt x="553847" y="33223"/>
                  </a:lnTo>
                  <a:lnTo>
                    <a:pt x="564921" y="33223"/>
                  </a:lnTo>
                  <a:lnTo>
                    <a:pt x="564921" y="22161"/>
                  </a:lnTo>
                  <a:lnTo>
                    <a:pt x="575995" y="22161"/>
                  </a:lnTo>
                  <a:lnTo>
                    <a:pt x="587070" y="22161"/>
                  </a:lnTo>
                  <a:lnTo>
                    <a:pt x="587070" y="11074"/>
                  </a:lnTo>
                  <a:close/>
                </a:path>
                <a:path w="620395" h="33654">
                  <a:moveTo>
                    <a:pt x="609231" y="11074"/>
                  </a:moveTo>
                  <a:lnTo>
                    <a:pt x="598157" y="11074"/>
                  </a:lnTo>
                  <a:lnTo>
                    <a:pt x="587082" y="11074"/>
                  </a:lnTo>
                  <a:lnTo>
                    <a:pt x="587082" y="22161"/>
                  </a:lnTo>
                  <a:lnTo>
                    <a:pt x="598157" y="22161"/>
                  </a:lnTo>
                  <a:lnTo>
                    <a:pt x="609231" y="22161"/>
                  </a:lnTo>
                  <a:lnTo>
                    <a:pt x="609231" y="11074"/>
                  </a:lnTo>
                  <a:close/>
                </a:path>
                <a:path w="620395" h="33654">
                  <a:moveTo>
                    <a:pt x="620306" y="0"/>
                  </a:moveTo>
                  <a:lnTo>
                    <a:pt x="609231" y="0"/>
                  </a:lnTo>
                  <a:lnTo>
                    <a:pt x="609231" y="11074"/>
                  </a:lnTo>
                  <a:lnTo>
                    <a:pt x="620306" y="11074"/>
                  </a:lnTo>
                  <a:lnTo>
                    <a:pt x="62030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91935" y="4369333"/>
              <a:ext cx="631825" cy="44450"/>
            </a:xfrm>
            <a:custGeom>
              <a:avLst/>
              <a:gdLst/>
              <a:ahLst/>
              <a:cxnLst/>
              <a:rect l="l" t="t" r="r" b="b"/>
              <a:pathLst>
                <a:path w="631825" h="44450">
                  <a:moveTo>
                    <a:pt x="44297" y="22161"/>
                  </a:moveTo>
                  <a:lnTo>
                    <a:pt x="33223" y="22161"/>
                  </a:lnTo>
                  <a:lnTo>
                    <a:pt x="22148" y="22161"/>
                  </a:lnTo>
                  <a:lnTo>
                    <a:pt x="11074" y="22161"/>
                  </a:lnTo>
                  <a:lnTo>
                    <a:pt x="0" y="22161"/>
                  </a:lnTo>
                  <a:lnTo>
                    <a:pt x="0" y="33235"/>
                  </a:lnTo>
                  <a:lnTo>
                    <a:pt x="0" y="44310"/>
                  </a:lnTo>
                  <a:lnTo>
                    <a:pt x="11074" y="44310"/>
                  </a:lnTo>
                  <a:lnTo>
                    <a:pt x="11074" y="33235"/>
                  </a:lnTo>
                  <a:lnTo>
                    <a:pt x="22148" y="33235"/>
                  </a:lnTo>
                  <a:lnTo>
                    <a:pt x="22148" y="44310"/>
                  </a:lnTo>
                  <a:lnTo>
                    <a:pt x="33223" y="44310"/>
                  </a:lnTo>
                  <a:lnTo>
                    <a:pt x="44297" y="44310"/>
                  </a:lnTo>
                  <a:lnTo>
                    <a:pt x="44297" y="33235"/>
                  </a:lnTo>
                  <a:lnTo>
                    <a:pt x="44297" y="22161"/>
                  </a:lnTo>
                  <a:close/>
                </a:path>
                <a:path w="631825" h="44450">
                  <a:moveTo>
                    <a:pt x="44297" y="11074"/>
                  </a:moveTo>
                  <a:lnTo>
                    <a:pt x="33223" y="11074"/>
                  </a:lnTo>
                  <a:lnTo>
                    <a:pt x="22148" y="11074"/>
                  </a:lnTo>
                  <a:lnTo>
                    <a:pt x="11074" y="11074"/>
                  </a:lnTo>
                  <a:lnTo>
                    <a:pt x="11074" y="22148"/>
                  </a:lnTo>
                  <a:lnTo>
                    <a:pt x="22148" y="22148"/>
                  </a:lnTo>
                  <a:lnTo>
                    <a:pt x="33223" y="22148"/>
                  </a:lnTo>
                  <a:lnTo>
                    <a:pt x="44297" y="22148"/>
                  </a:lnTo>
                  <a:lnTo>
                    <a:pt x="44297" y="11074"/>
                  </a:lnTo>
                  <a:close/>
                </a:path>
                <a:path w="631825" h="44450">
                  <a:moveTo>
                    <a:pt x="66459" y="11074"/>
                  </a:moveTo>
                  <a:lnTo>
                    <a:pt x="55384" y="11074"/>
                  </a:lnTo>
                  <a:lnTo>
                    <a:pt x="44310" y="11074"/>
                  </a:lnTo>
                  <a:lnTo>
                    <a:pt x="44310" y="22148"/>
                  </a:lnTo>
                  <a:lnTo>
                    <a:pt x="55384" y="22148"/>
                  </a:lnTo>
                  <a:lnTo>
                    <a:pt x="66459" y="22148"/>
                  </a:lnTo>
                  <a:lnTo>
                    <a:pt x="66459" y="11074"/>
                  </a:lnTo>
                  <a:close/>
                </a:path>
                <a:path w="631825" h="44450">
                  <a:moveTo>
                    <a:pt x="77533" y="22161"/>
                  </a:moveTo>
                  <a:lnTo>
                    <a:pt x="66459" y="22161"/>
                  </a:lnTo>
                  <a:lnTo>
                    <a:pt x="55384" y="22161"/>
                  </a:lnTo>
                  <a:lnTo>
                    <a:pt x="55384" y="33235"/>
                  </a:lnTo>
                  <a:lnTo>
                    <a:pt x="55384" y="44310"/>
                  </a:lnTo>
                  <a:lnTo>
                    <a:pt x="66459" y="44310"/>
                  </a:lnTo>
                  <a:lnTo>
                    <a:pt x="66459" y="33235"/>
                  </a:lnTo>
                  <a:lnTo>
                    <a:pt x="77533" y="33235"/>
                  </a:lnTo>
                  <a:lnTo>
                    <a:pt x="77533" y="22161"/>
                  </a:lnTo>
                  <a:close/>
                </a:path>
                <a:path w="631825" h="44450">
                  <a:moveTo>
                    <a:pt x="99682" y="11074"/>
                  </a:moveTo>
                  <a:lnTo>
                    <a:pt x="88607" y="11074"/>
                  </a:lnTo>
                  <a:lnTo>
                    <a:pt x="88607" y="22148"/>
                  </a:lnTo>
                  <a:lnTo>
                    <a:pt x="99682" y="22148"/>
                  </a:lnTo>
                  <a:lnTo>
                    <a:pt x="99682" y="11074"/>
                  </a:lnTo>
                  <a:close/>
                </a:path>
                <a:path w="631825" h="44450">
                  <a:moveTo>
                    <a:pt x="121843" y="33235"/>
                  </a:moveTo>
                  <a:lnTo>
                    <a:pt x="110769" y="33235"/>
                  </a:lnTo>
                  <a:lnTo>
                    <a:pt x="99695" y="33235"/>
                  </a:lnTo>
                  <a:lnTo>
                    <a:pt x="99695" y="44310"/>
                  </a:lnTo>
                  <a:lnTo>
                    <a:pt x="110769" y="44310"/>
                  </a:lnTo>
                  <a:lnTo>
                    <a:pt x="121843" y="44310"/>
                  </a:lnTo>
                  <a:lnTo>
                    <a:pt x="121843" y="33235"/>
                  </a:lnTo>
                  <a:close/>
                </a:path>
                <a:path w="631825" h="44450">
                  <a:moveTo>
                    <a:pt x="155054" y="11074"/>
                  </a:moveTo>
                  <a:lnTo>
                    <a:pt x="143992" y="11074"/>
                  </a:lnTo>
                  <a:lnTo>
                    <a:pt x="132918" y="11074"/>
                  </a:lnTo>
                  <a:lnTo>
                    <a:pt x="121843" y="11074"/>
                  </a:lnTo>
                  <a:lnTo>
                    <a:pt x="121843" y="22148"/>
                  </a:lnTo>
                  <a:lnTo>
                    <a:pt x="132918" y="22148"/>
                  </a:lnTo>
                  <a:lnTo>
                    <a:pt x="143992" y="22148"/>
                  </a:lnTo>
                  <a:lnTo>
                    <a:pt x="155054" y="22148"/>
                  </a:lnTo>
                  <a:lnTo>
                    <a:pt x="155054" y="11074"/>
                  </a:lnTo>
                  <a:close/>
                </a:path>
                <a:path w="631825" h="44450">
                  <a:moveTo>
                    <a:pt x="166154" y="22161"/>
                  </a:moveTo>
                  <a:lnTo>
                    <a:pt x="155079" y="22161"/>
                  </a:lnTo>
                  <a:lnTo>
                    <a:pt x="155079" y="33235"/>
                  </a:lnTo>
                  <a:lnTo>
                    <a:pt x="155079" y="44310"/>
                  </a:lnTo>
                  <a:lnTo>
                    <a:pt x="166154" y="44310"/>
                  </a:lnTo>
                  <a:lnTo>
                    <a:pt x="166154" y="33235"/>
                  </a:lnTo>
                  <a:lnTo>
                    <a:pt x="166154" y="22161"/>
                  </a:lnTo>
                  <a:close/>
                </a:path>
                <a:path w="631825" h="44450">
                  <a:moveTo>
                    <a:pt x="188302" y="33235"/>
                  </a:moveTo>
                  <a:lnTo>
                    <a:pt x="177228" y="33235"/>
                  </a:lnTo>
                  <a:lnTo>
                    <a:pt x="177228" y="44310"/>
                  </a:lnTo>
                  <a:lnTo>
                    <a:pt x="188302" y="44310"/>
                  </a:lnTo>
                  <a:lnTo>
                    <a:pt x="188302" y="33235"/>
                  </a:lnTo>
                  <a:close/>
                </a:path>
                <a:path w="631825" h="44450">
                  <a:moveTo>
                    <a:pt x="188302" y="11074"/>
                  </a:moveTo>
                  <a:lnTo>
                    <a:pt x="177228" y="11074"/>
                  </a:lnTo>
                  <a:lnTo>
                    <a:pt x="166154" y="11074"/>
                  </a:lnTo>
                  <a:lnTo>
                    <a:pt x="155079" y="11074"/>
                  </a:lnTo>
                  <a:lnTo>
                    <a:pt x="155079" y="22148"/>
                  </a:lnTo>
                  <a:lnTo>
                    <a:pt x="166154" y="22148"/>
                  </a:lnTo>
                  <a:lnTo>
                    <a:pt x="177228" y="22148"/>
                  </a:lnTo>
                  <a:lnTo>
                    <a:pt x="188302" y="22148"/>
                  </a:lnTo>
                  <a:lnTo>
                    <a:pt x="188302" y="11074"/>
                  </a:lnTo>
                  <a:close/>
                </a:path>
                <a:path w="631825" h="44450">
                  <a:moveTo>
                    <a:pt x="199377" y="22161"/>
                  </a:moveTo>
                  <a:lnTo>
                    <a:pt x="188302" y="22161"/>
                  </a:lnTo>
                  <a:lnTo>
                    <a:pt x="188302" y="33235"/>
                  </a:lnTo>
                  <a:lnTo>
                    <a:pt x="199377" y="33235"/>
                  </a:lnTo>
                  <a:lnTo>
                    <a:pt x="199377" y="22161"/>
                  </a:lnTo>
                  <a:close/>
                </a:path>
                <a:path w="631825" h="44450">
                  <a:moveTo>
                    <a:pt x="243687" y="33235"/>
                  </a:moveTo>
                  <a:lnTo>
                    <a:pt x="232613" y="33235"/>
                  </a:lnTo>
                  <a:lnTo>
                    <a:pt x="232613" y="44310"/>
                  </a:lnTo>
                  <a:lnTo>
                    <a:pt x="243687" y="44310"/>
                  </a:lnTo>
                  <a:lnTo>
                    <a:pt x="243687" y="33235"/>
                  </a:lnTo>
                  <a:close/>
                </a:path>
                <a:path w="631825" h="44450">
                  <a:moveTo>
                    <a:pt x="254762" y="11074"/>
                  </a:moveTo>
                  <a:lnTo>
                    <a:pt x="243687" y="11074"/>
                  </a:lnTo>
                  <a:lnTo>
                    <a:pt x="243687" y="22148"/>
                  </a:lnTo>
                  <a:lnTo>
                    <a:pt x="254762" y="22148"/>
                  </a:lnTo>
                  <a:lnTo>
                    <a:pt x="254762" y="11074"/>
                  </a:lnTo>
                  <a:close/>
                </a:path>
                <a:path w="631825" h="44450">
                  <a:moveTo>
                    <a:pt x="265836" y="22161"/>
                  </a:moveTo>
                  <a:lnTo>
                    <a:pt x="254762" y="22161"/>
                  </a:lnTo>
                  <a:lnTo>
                    <a:pt x="254762" y="33235"/>
                  </a:lnTo>
                  <a:lnTo>
                    <a:pt x="265836" y="33235"/>
                  </a:lnTo>
                  <a:lnTo>
                    <a:pt x="265836" y="22161"/>
                  </a:lnTo>
                  <a:close/>
                </a:path>
                <a:path w="631825" h="44450">
                  <a:moveTo>
                    <a:pt x="276923" y="11074"/>
                  </a:moveTo>
                  <a:lnTo>
                    <a:pt x="265849" y="11074"/>
                  </a:lnTo>
                  <a:lnTo>
                    <a:pt x="265849" y="22148"/>
                  </a:lnTo>
                  <a:lnTo>
                    <a:pt x="276923" y="22148"/>
                  </a:lnTo>
                  <a:lnTo>
                    <a:pt x="276923" y="11074"/>
                  </a:lnTo>
                  <a:close/>
                </a:path>
                <a:path w="631825" h="44450">
                  <a:moveTo>
                    <a:pt x="287997" y="22161"/>
                  </a:moveTo>
                  <a:lnTo>
                    <a:pt x="276923" y="22161"/>
                  </a:lnTo>
                  <a:lnTo>
                    <a:pt x="265849" y="22161"/>
                  </a:lnTo>
                  <a:lnTo>
                    <a:pt x="265849" y="33235"/>
                  </a:lnTo>
                  <a:lnTo>
                    <a:pt x="276923" y="33235"/>
                  </a:lnTo>
                  <a:lnTo>
                    <a:pt x="287997" y="33235"/>
                  </a:lnTo>
                  <a:lnTo>
                    <a:pt x="287997" y="22161"/>
                  </a:lnTo>
                  <a:close/>
                </a:path>
                <a:path w="631825" h="44450">
                  <a:moveTo>
                    <a:pt x="299072" y="11074"/>
                  </a:moveTo>
                  <a:lnTo>
                    <a:pt x="287997" y="11074"/>
                  </a:lnTo>
                  <a:lnTo>
                    <a:pt x="287997" y="22148"/>
                  </a:lnTo>
                  <a:lnTo>
                    <a:pt x="299072" y="22148"/>
                  </a:lnTo>
                  <a:lnTo>
                    <a:pt x="299072" y="11074"/>
                  </a:lnTo>
                  <a:close/>
                </a:path>
                <a:path w="631825" h="44450">
                  <a:moveTo>
                    <a:pt x="354457" y="22161"/>
                  </a:moveTo>
                  <a:lnTo>
                    <a:pt x="343382" y="22161"/>
                  </a:lnTo>
                  <a:lnTo>
                    <a:pt x="332308" y="22161"/>
                  </a:lnTo>
                  <a:lnTo>
                    <a:pt x="321233" y="22161"/>
                  </a:lnTo>
                  <a:lnTo>
                    <a:pt x="321233" y="33235"/>
                  </a:lnTo>
                  <a:lnTo>
                    <a:pt x="332308" y="33235"/>
                  </a:lnTo>
                  <a:lnTo>
                    <a:pt x="343382" y="33235"/>
                  </a:lnTo>
                  <a:lnTo>
                    <a:pt x="354457" y="33235"/>
                  </a:lnTo>
                  <a:lnTo>
                    <a:pt x="354457" y="22161"/>
                  </a:lnTo>
                  <a:close/>
                </a:path>
                <a:path w="631825" h="44450">
                  <a:moveTo>
                    <a:pt x="365531" y="11074"/>
                  </a:moveTo>
                  <a:lnTo>
                    <a:pt x="354457" y="11074"/>
                  </a:lnTo>
                  <a:lnTo>
                    <a:pt x="343382" y="11074"/>
                  </a:lnTo>
                  <a:lnTo>
                    <a:pt x="332308" y="11074"/>
                  </a:lnTo>
                  <a:lnTo>
                    <a:pt x="321233" y="11074"/>
                  </a:lnTo>
                  <a:lnTo>
                    <a:pt x="321233" y="22148"/>
                  </a:lnTo>
                  <a:lnTo>
                    <a:pt x="332308" y="22148"/>
                  </a:lnTo>
                  <a:lnTo>
                    <a:pt x="343382" y="22148"/>
                  </a:lnTo>
                  <a:lnTo>
                    <a:pt x="354457" y="22148"/>
                  </a:lnTo>
                  <a:lnTo>
                    <a:pt x="365531" y="22148"/>
                  </a:lnTo>
                  <a:lnTo>
                    <a:pt x="365531" y="11074"/>
                  </a:lnTo>
                  <a:close/>
                </a:path>
                <a:path w="631825" h="44450">
                  <a:moveTo>
                    <a:pt x="376605" y="22161"/>
                  </a:moveTo>
                  <a:lnTo>
                    <a:pt x="365531" y="22161"/>
                  </a:lnTo>
                  <a:lnTo>
                    <a:pt x="365531" y="33235"/>
                  </a:lnTo>
                  <a:lnTo>
                    <a:pt x="376605" y="33235"/>
                  </a:lnTo>
                  <a:lnTo>
                    <a:pt x="376605" y="22161"/>
                  </a:lnTo>
                  <a:close/>
                </a:path>
                <a:path w="631825" h="44450">
                  <a:moveTo>
                    <a:pt x="409841" y="22161"/>
                  </a:moveTo>
                  <a:lnTo>
                    <a:pt x="398767" y="22161"/>
                  </a:lnTo>
                  <a:lnTo>
                    <a:pt x="398767" y="33235"/>
                  </a:lnTo>
                  <a:lnTo>
                    <a:pt x="409841" y="33235"/>
                  </a:lnTo>
                  <a:lnTo>
                    <a:pt x="409841" y="22161"/>
                  </a:lnTo>
                  <a:close/>
                </a:path>
                <a:path w="631825" h="44450">
                  <a:moveTo>
                    <a:pt x="420916" y="11074"/>
                  </a:moveTo>
                  <a:lnTo>
                    <a:pt x="409841" y="11074"/>
                  </a:lnTo>
                  <a:lnTo>
                    <a:pt x="398767" y="11074"/>
                  </a:lnTo>
                  <a:lnTo>
                    <a:pt x="398767" y="22148"/>
                  </a:lnTo>
                  <a:lnTo>
                    <a:pt x="409841" y="22148"/>
                  </a:lnTo>
                  <a:lnTo>
                    <a:pt x="420916" y="22148"/>
                  </a:lnTo>
                  <a:lnTo>
                    <a:pt x="420916" y="11074"/>
                  </a:lnTo>
                  <a:close/>
                </a:path>
                <a:path w="631825" h="44450">
                  <a:moveTo>
                    <a:pt x="443077" y="11074"/>
                  </a:moveTo>
                  <a:lnTo>
                    <a:pt x="432003" y="11074"/>
                  </a:lnTo>
                  <a:lnTo>
                    <a:pt x="432003" y="22148"/>
                  </a:lnTo>
                  <a:lnTo>
                    <a:pt x="443077" y="22148"/>
                  </a:lnTo>
                  <a:lnTo>
                    <a:pt x="443077" y="11074"/>
                  </a:lnTo>
                  <a:close/>
                </a:path>
                <a:path w="631825" h="44450">
                  <a:moveTo>
                    <a:pt x="465226" y="22161"/>
                  </a:moveTo>
                  <a:lnTo>
                    <a:pt x="454152" y="22161"/>
                  </a:lnTo>
                  <a:lnTo>
                    <a:pt x="443077" y="22161"/>
                  </a:lnTo>
                  <a:lnTo>
                    <a:pt x="432003" y="22161"/>
                  </a:lnTo>
                  <a:lnTo>
                    <a:pt x="432003" y="33235"/>
                  </a:lnTo>
                  <a:lnTo>
                    <a:pt x="443077" y="33235"/>
                  </a:lnTo>
                  <a:lnTo>
                    <a:pt x="454152" y="33235"/>
                  </a:lnTo>
                  <a:lnTo>
                    <a:pt x="465226" y="33235"/>
                  </a:lnTo>
                  <a:lnTo>
                    <a:pt x="465226" y="22161"/>
                  </a:lnTo>
                  <a:close/>
                </a:path>
                <a:path w="631825" h="44450">
                  <a:moveTo>
                    <a:pt x="487375" y="22161"/>
                  </a:moveTo>
                  <a:lnTo>
                    <a:pt x="476300" y="22161"/>
                  </a:lnTo>
                  <a:lnTo>
                    <a:pt x="476300" y="33235"/>
                  </a:lnTo>
                  <a:lnTo>
                    <a:pt x="487375" y="33235"/>
                  </a:lnTo>
                  <a:lnTo>
                    <a:pt x="487375" y="22161"/>
                  </a:lnTo>
                  <a:close/>
                </a:path>
                <a:path w="631825" h="44450">
                  <a:moveTo>
                    <a:pt x="487375" y="11074"/>
                  </a:moveTo>
                  <a:lnTo>
                    <a:pt x="476300" y="11074"/>
                  </a:lnTo>
                  <a:lnTo>
                    <a:pt x="465226" y="11074"/>
                  </a:lnTo>
                  <a:lnTo>
                    <a:pt x="465226" y="22148"/>
                  </a:lnTo>
                  <a:lnTo>
                    <a:pt x="476300" y="22148"/>
                  </a:lnTo>
                  <a:lnTo>
                    <a:pt x="487375" y="22148"/>
                  </a:lnTo>
                  <a:lnTo>
                    <a:pt x="487375" y="11074"/>
                  </a:lnTo>
                  <a:close/>
                </a:path>
                <a:path w="631825" h="44450">
                  <a:moveTo>
                    <a:pt x="520611" y="11074"/>
                  </a:moveTo>
                  <a:lnTo>
                    <a:pt x="509536" y="11074"/>
                  </a:lnTo>
                  <a:lnTo>
                    <a:pt x="498462" y="11074"/>
                  </a:lnTo>
                  <a:lnTo>
                    <a:pt x="487387" y="11074"/>
                  </a:lnTo>
                  <a:lnTo>
                    <a:pt x="487387" y="22148"/>
                  </a:lnTo>
                  <a:lnTo>
                    <a:pt x="498462" y="22148"/>
                  </a:lnTo>
                  <a:lnTo>
                    <a:pt x="509536" y="22148"/>
                  </a:lnTo>
                  <a:lnTo>
                    <a:pt x="520611" y="22148"/>
                  </a:lnTo>
                  <a:lnTo>
                    <a:pt x="520611" y="11074"/>
                  </a:lnTo>
                  <a:close/>
                </a:path>
                <a:path w="631825" h="44450">
                  <a:moveTo>
                    <a:pt x="531685" y="22161"/>
                  </a:moveTo>
                  <a:lnTo>
                    <a:pt x="520611" y="22161"/>
                  </a:lnTo>
                  <a:lnTo>
                    <a:pt x="509536" y="22161"/>
                  </a:lnTo>
                  <a:lnTo>
                    <a:pt x="498462" y="22161"/>
                  </a:lnTo>
                  <a:lnTo>
                    <a:pt x="498462" y="33235"/>
                  </a:lnTo>
                  <a:lnTo>
                    <a:pt x="509536" y="33235"/>
                  </a:lnTo>
                  <a:lnTo>
                    <a:pt x="520611" y="33235"/>
                  </a:lnTo>
                  <a:lnTo>
                    <a:pt x="531685" y="33235"/>
                  </a:lnTo>
                  <a:lnTo>
                    <a:pt x="531685" y="22161"/>
                  </a:lnTo>
                  <a:close/>
                </a:path>
                <a:path w="631825" h="44450">
                  <a:moveTo>
                    <a:pt x="564921" y="11074"/>
                  </a:moveTo>
                  <a:lnTo>
                    <a:pt x="553847" y="11074"/>
                  </a:lnTo>
                  <a:lnTo>
                    <a:pt x="542772" y="11074"/>
                  </a:lnTo>
                  <a:lnTo>
                    <a:pt x="542772" y="22148"/>
                  </a:lnTo>
                  <a:lnTo>
                    <a:pt x="553847" y="22148"/>
                  </a:lnTo>
                  <a:lnTo>
                    <a:pt x="564921" y="22148"/>
                  </a:lnTo>
                  <a:lnTo>
                    <a:pt x="564921" y="11074"/>
                  </a:lnTo>
                  <a:close/>
                </a:path>
                <a:path w="631825" h="44450">
                  <a:moveTo>
                    <a:pt x="598144" y="0"/>
                  </a:moveTo>
                  <a:lnTo>
                    <a:pt x="587070" y="0"/>
                  </a:lnTo>
                  <a:lnTo>
                    <a:pt x="575995" y="0"/>
                  </a:lnTo>
                  <a:lnTo>
                    <a:pt x="564921" y="0"/>
                  </a:lnTo>
                  <a:lnTo>
                    <a:pt x="564921" y="11074"/>
                  </a:lnTo>
                  <a:lnTo>
                    <a:pt x="575995" y="11074"/>
                  </a:lnTo>
                  <a:lnTo>
                    <a:pt x="575995" y="22148"/>
                  </a:lnTo>
                  <a:lnTo>
                    <a:pt x="587070" y="22148"/>
                  </a:lnTo>
                  <a:lnTo>
                    <a:pt x="587070" y="11074"/>
                  </a:lnTo>
                  <a:lnTo>
                    <a:pt x="598144" y="11074"/>
                  </a:lnTo>
                  <a:lnTo>
                    <a:pt x="598144" y="0"/>
                  </a:lnTo>
                  <a:close/>
                </a:path>
                <a:path w="631825" h="44450">
                  <a:moveTo>
                    <a:pt x="609231" y="0"/>
                  </a:moveTo>
                  <a:lnTo>
                    <a:pt x="598157" y="0"/>
                  </a:lnTo>
                  <a:lnTo>
                    <a:pt x="598157" y="11074"/>
                  </a:lnTo>
                  <a:lnTo>
                    <a:pt x="609231" y="11074"/>
                  </a:lnTo>
                  <a:lnTo>
                    <a:pt x="609231" y="0"/>
                  </a:lnTo>
                  <a:close/>
                </a:path>
                <a:path w="631825" h="44450">
                  <a:moveTo>
                    <a:pt x="620306" y="22161"/>
                  </a:moveTo>
                  <a:lnTo>
                    <a:pt x="609231" y="22161"/>
                  </a:lnTo>
                  <a:lnTo>
                    <a:pt x="598157" y="22161"/>
                  </a:lnTo>
                  <a:lnTo>
                    <a:pt x="598157" y="33235"/>
                  </a:lnTo>
                  <a:lnTo>
                    <a:pt x="609231" y="33235"/>
                  </a:lnTo>
                  <a:lnTo>
                    <a:pt x="620306" y="33235"/>
                  </a:lnTo>
                  <a:lnTo>
                    <a:pt x="620306" y="22161"/>
                  </a:lnTo>
                  <a:close/>
                </a:path>
                <a:path w="631825" h="44450">
                  <a:moveTo>
                    <a:pt x="631380" y="0"/>
                  </a:moveTo>
                  <a:lnTo>
                    <a:pt x="620306" y="0"/>
                  </a:lnTo>
                  <a:lnTo>
                    <a:pt x="620306" y="11074"/>
                  </a:lnTo>
                  <a:lnTo>
                    <a:pt x="609231" y="11074"/>
                  </a:lnTo>
                  <a:lnTo>
                    <a:pt x="609231" y="22148"/>
                  </a:lnTo>
                  <a:lnTo>
                    <a:pt x="620306" y="22148"/>
                  </a:lnTo>
                  <a:lnTo>
                    <a:pt x="631380" y="22148"/>
                  </a:lnTo>
                  <a:lnTo>
                    <a:pt x="631380" y="11074"/>
                  </a:lnTo>
                  <a:lnTo>
                    <a:pt x="6313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91935" y="4402568"/>
              <a:ext cx="631825" cy="44450"/>
            </a:xfrm>
            <a:custGeom>
              <a:avLst/>
              <a:gdLst/>
              <a:ahLst/>
              <a:cxnLst/>
              <a:rect l="l" t="t" r="r" b="b"/>
              <a:pathLst>
                <a:path w="631825" h="44450">
                  <a:moveTo>
                    <a:pt x="11074" y="33223"/>
                  </a:moveTo>
                  <a:lnTo>
                    <a:pt x="0" y="33223"/>
                  </a:lnTo>
                  <a:lnTo>
                    <a:pt x="0" y="44297"/>
                  </a:lnTo>
                  <a:lnTo>
                    <a:pt x="11074" y="44297"/>
                  </a:lnTo>
                  <a:lnTo>
                    <a:pt x="11074" y="33223"/>
                  </a:lnTo>
                  <a:close/>
                </a:path>
                <a:path w="631825" h="44450">
                  <a:moveTo>
                    <a:pt x="22148" y="11074"/>
                  </a:moveTo>
                  <a:lnTo>
                    <a:pt x="11074" y="11074"/>
                  </a:lnTo>
                  <a:lnTo>
                    <a:pt x="0" y="11074"/>
                  </a:lnTo>
                  <a:lnTo>
                    <a:pt x="0" y="22148"/>
                  </a:lnTo>
                  <a:lnTo>
                    <a:pt x="11074" y="22148"/>
                  </a:lnTo>
                  <a:lnTo>
                    <a:pt x="22148" y="22148"/>
                  </a:lnTo>
                  <a:lnTo>
                    <a:pt x="22148" y="11074"/>
                  </a:lnTo>
                  <a:close/>
                </a:path>
                <a:path w="631825" h="44450">
                  <a:moveTo>
                    <a:pt x="33223" y="22148"/>
                  </a:moveTo>
                  <a:lnTo>
                    <a:pt x="22148" y="22148"/>
                  </a:lnTo>
                  <a:lnTo>
                    <a:pt x="22148" y="33235"/>
                  </a:lnTo>
                  <a:lnTo>
                    <a:pt x="33223" y="33235"/>
                  </a:lnTo>
                  <a:lnTo>
                    <a:pt x="33223" y="22148"/>
                  </a:lnTo>
                  <a:close/>
                </a:path>
                <a:path w="631825" h="44450">
                  <a:moveTo>
                    <a:pt x="44297" y="11074"/>
                  </a:moveTo>
                  <a:lnTo>
                    <a:pt x="33223" y="11074"/>
                  </a:lnTo>
                  <a:lnTo>
                    <a:pt x="33223" y="22148"/>
                  </a:lnTo>
                  <a:lnTo>
                    <a:pt x="44297" y="22148"/>
                  </a:lnTo>
                  <a:lnTo>
                    <a:pt x="44297" y="11074"/>
                  </a:lnTo>
                  <a:close/>
                </a:path>
                <a:path w="631825" h="44450">
                  <a:moveTo>
                    <a:pt x="77533" y="11074"/>
                  </a:moveTo>
                  <a:lnTo>
                    <a:pt x="66459" y="11074"/>
                  </a:lnTo>
                  <a:lnTo>
                    <a:pt x="55384" y="11074"/>
                  </a:lnTo>
                  <a:lnTo>
                    <a:pt x="44310" y="11074"/>
                  </a:lnTo>
                  <a:lnTo>
                    <a:pt x="44310" y="22148"/>
                  </a:lnTo>
                  <a:lnTo>
                    <a:pt x="44310" y="33235"/>
                  </a:lnTo>
                  <a:lnTo>
                    <a:pt x="55384" y="33235"/>
                  </a:lnTo>
                  <a:lnTo>
                    <a:pt x="55384" y="22148"/>
                  </a:lnTo>
                  <a:lnTo>
                    <a:pt x="66459" y="22148"/>
                  </a:lnTo>
                  <a:lnTo>
                    <a:pt x="77533" y="22148"/>
                  </a:lnTo>
                  <a:lnTo>
                    <a:pt x="77533" y="11074"/>
                  </a:lnTo>
                  <a:close/>
                </a:path>
                <a:path w="631825" h="44450">
                  <a:moveTo>
                    <a:pt x="99682" y="22148"/>
                  </a:moveTo>
                  <a:lnTo>
                    <a:pt x="88607" y="22148"/>
                  </a:lnTo>
                  <a:lnTo>
                    <a:pt x="88607" y="33235"/>
                  </a:lnTo>
                  <a:lnTo>
                    <a:pt x="99682" y="33235"/>
                  </a:lnTo>
                  <a:lnTo>
                    <a:pt x="99682" y="22148"/>
                  </a:lnTo>
                  <a:close/>
                </a:path>
                <a:path w="631825" h="44450">
                  <a:moveTo>
                    <a:pt x="132918" y="22148"/>
                  </a:moveTo>
                  <a:lnTo>
                    <a:pt x="121843" y="22148"/>
                  </a:lnTo>
                  <a:lnTo>
                    <a:pt x="110769" y="22148"/>
                  </a:lnTo>
                  <a:lnTo>
                    <a:pt x="99695" y="22148"/>
                  </a:lnTo>
                  <a:lnTo>
                    <a:pt x="99695" y="33235"/>
                  </a:lnTo>
                  <a:lnTo>
                    <a:pt x="110769" y="33235"/>
                  </a:lnTo>
                  <a:lnTo>
                    <a:pt x="121843" y="33235"/>
                  </a:lnTo>
                  <a:lnTo>
                    <a:pt x="132918" y="33235"/>
                  </a:lnTo>
                  <a:lnTo>
                    <a:pt x="132918" y="22148"/>
                  </a:lnTo>
                  <a:close/>
                </a:path>
                <a:path w="631825" h="44450">
                  <a:moveTo>
                    <a:pt x="155054" y="11074"/>
                  </a:moveTo>
                  <a:lnTo>
                    <a:pt x="143992" y="11074"/>
                  </a:lnTo>
                  <a:lnTo>
                    <a:pt x="143992" y="22148"/>
                  </a:lnTo>
                  <a:lnTo>
                    <a:pt x="143992" y="33235"/>
                  </a:lnTo>
                  <a:lnTo>
                    <a:pt x="155054" y="33235"/>
                  </a:lnTo>
                  <a:lnTo>
                    <a:pt x="155054" y="22148"/>
                  </a:lnTo>
                  <a:lnTo>
                    <a:pt x="155054" y="11074"/>
                  </a:lnTo>
                  <a:close/>
                </a:path>
                <a:path w="631825" h="44450">
                  <a:moveTo>
                    <a:pt x="166154" y="22148"/>
                  </a:moveTo>
                  <a:lnTo>
                    <a:pt x="155079" y="22148"/>
                  </a:lnTo>
                  <a:lnTo>
                    <a:pt x="155079" y="33235"/>
                  </a:lnTo>
                  <a:lnTo>
                    <a:pt x="166154" y="33235"/>
                  </a:lnTo>
                  <a:lnTo>
                    <a:pt x="166154" y="22148"/>
                  </a:lnTo>
                  <a:close/>
                </a:path>
                <a:path w="631825" h="44450">
                  <a:moveTo>
                    <a:pt x="188302" y="11074"/>
                  </a:moveTo>
                  <a:lnTo>
                    <a:pt x="177228" y="11074"/>
                  </a:lnTo>
                  <a:lnTo>
                    <a:pt x="166154" y="11074"/>
                  </a:lnTo>
                  <a:lnTo>
                    <a:pt x="166154" y="22148"/>
                  </a:lnTo>
                  <a:lnTo>
                    <a:pt x="177228" y="22148"/>
                  </a:lnTo>
                  <a:lnTo>
                    <a:pt x="188302" y="22148"/>
                  </a:lnTo>
                  <a:lnTo>
                    <a:pt x="188302" y="11074"/>
                  </a:lnTo>
                  <a:close/>
                </a:path>
                <a:path w="631825" h="44450">
                  <a:moveTo>
                    <a:pt x="210451" y="11074"/>
                  </a:moveTo>
                  <a:lnTo>
                    <a:pt x="199377" y="11074"/>
                  </a:lnTo>
                  <a:lnTo>
                    <a:pt x="199377" y="22148"/>
                  </a:lnTo>
                  <a:lnTo>
                    <a:pt x="210451" y="22148"/>
                  </a:lnTo>
                  <a:lnTo>
                    <a:pt x="210451" y="11074"/>
                  </a:lnTo>
                  <a:close/>
                </a:path>
                <a:path w="631825" h="44450">
                  <a:moveTo>
                    <a:pt x="232613" y="22148"/>
                  </a:moveTo>
                  <a:lnTo>
                    <a:pt x="221538" y="22148"/>
                  </a:lnTo>
                  <a:lnTo>
                    <a:pt x="221538" y="33235"/>
                  </a:lnTo>
                  <a:lnTo>
                    <a:pt x="232613" y="33235"/>
                  </a:lnTo>
                  <a:lnTo>
                    <a:pt x="232613" y="22148"/>
                  </a:lnTo>
                  <a:close/>
                </a:path>
                <a:path w="631825" h="44450">
                  <a:moveTo>
                    <a:pt x="254762" y="11074"/>
                  </a:moveTo>
                  <a:lnTo>
                    <a:pt x="243687" y="11074"/>
                  </a:lnTo>
                  <a:lnTo>
                    <a:pt x="243687" y="0"/>
                  </a:lnTo>
                  <a:lnTo>
                    <a:pt x="232613" y="0"/>
                  </a:lnTo>
                  <a:lnTo>
                    <a:pt x="232613" y="11074"/>
                  </a:lnTo>
                  <a:lnTo>
                    <a:pt x="232613" y="22148"/>
                  </a:lnTo>
                  <a:lnTo>
                    <a:pt x="243687" y="22148"/>
                  </a:lnTo>
                  <a:lnTo>
                    <a:pt x="254762" y="22148"/>
                  </a:lnTo>
                  <a:lnTo>
                    <a:pt x="254762" y="11074"/>
                  </a:lnTo>
                  <a:close/>
                </a:path>
                <a:path w="631825" h="44450">
                  <a:moveTo>
                    <a:pt x="265836" y="22148"/>
                  </a:moveTo>
                  <a:lnTo>
                    <a:pt x="254762" y="22148"/>
                  </a:lnTo>
                  <a:lnTo>
                    <a:pt x="254762" y="33235"/>
                  </a:lnTo>
                  <a:lnTo>
                    <a:pt x="265836" y="33235"/>
                  </a:lnTo>
                  <a:lnTo>
                    <a:pt x="265836" y="22148"/>
                  </a:lnTo>
                  <a:close/>
                </a:path>
                <a:path w="631825" h="44450">
                  <a:moveTo>
                    <a:pt x="276923" y="22148"/>
                  </a:moveTo>
                  <a:lnTo>
                    <a:pt x="265849" y="22148"/>
                  </a:lnTo>
                  <a:lnTo>
                    <a:pt x="265849" y="33235"/>
                  </a:lnTo>
                  <a:lnTo>
                    <a:pt x="276923" y="33235"/>
                  </a:lnTo>
                  <a:lnTo>
                    <a:pt x="276923" y="22148"/>
                  </a:lnTo>
                  <a:close/>
                </a:path>
                <a:path w="631825" h="44450">
                  <a:moveTo>
                    <a:pt x="321221" y="22148"/>
                  </a:moveTo>
                  <a:lnTo>
                    <a:pt x="310146" y="22148"/>
                  </a:lnTo>
                  <a:lnTo>
                    <a:pt x="310146" y="11074"/>
                  </a:lnTo>
                  <a:lnTo>
                    <a:pt x="299072" y="11074"/>
                  </a:lnTo>
                  <a:lnTo>
                    <a:pt x="299072" y="0"/>
                  </a:lnTo>
                  <a:lnTo>
                    <a:pt x="287997" y="0"/>
                  </a:lnTo>
                  <a:lnTo>
                    <a:pt x="276923" y="0"/>
                  </a:lnTo>
                  <a:lnTo>
                    <a:pt x="265849" y="0"/>
                  </a:lnTo>
                  <a:lnTo>
                    <a:pt x="265849" y="11074"/>
                  </a:lnTo>
                  <a:lnTo>
                    <a:pt x="276923" y="11074"/>
                  </a:lnTo>
                  <a:lnTo>
                    <a:pt x="287997" y="11074"/>
                  </a:lnTo>
                  <a:lnTo>
                    <a:pt x="287997" y="22148"/>
                  </a:lnTo>
                  <a:lnTo>
                    <a:pt x="287997" y="33235"/>
                  </a:lnTo>
                  <a:lnTo>
                    <a:pt x="299072" y="33235"/>
                  </a:lnTo>
                  <a:lnTo>
                    <a:pt x="310146" y="33235"/>
                  </a:lnTo>
                  <a:lnTo>
                    <a:pt x="321221" y="33235"/>
                  </a:lnTo>
                  <a:lnTo>
                    <a:pt x="321221" y="22148"/>
                  </a:lnTo>
                  <a:close/>
                </a:path>
                <a:path w="631825" h="44450">
                  <a:moveTo>
                    <a:pt x="343382" y="11074"/>
                  </a:moveTo>
                  <a:lnTo>
                    <a:pt x="332308" y="11074"/>
                  </a:lnTo>
                  <a:lnTo>
                    <a:pt x="321233" y="11074"/>
                  </a:lnTo>
                  <a:lnTo>
                    <a:pt x="321233" y="22148"/>
                  </a:lnTo>
                  <a:lnTo>
                    <a:pt x="332308" y="22148"/>
                  </a:lnTo>
                  <a:lnTo>
                    <a:pt x="332308" y="33235"/>
                  </a:lnTo>
                  <a:lnTo>
                    <a:pt x="343382" y="33235"/>
                  </a:lnTo>
                  <a:lnTo>
                    <a:pt x="343382" y="22148"/>
                  </a:lnTo>
                  <a:lnTo>
                    <a:pt x="343382" y="11074"/>
                  </a:lnTo>
                  <a:close/>
                </a:path>
                <a:path w="631825" h="44450">
                  <a:moveTo>
                    <a:pt x="365531" y="0"/>
                  </a:moveTo>
                  <a:lnTo>
                    <a:pt x="354457" y="0"/>
                  </a:lnTo>
                  <a:lnTo>
                    <a:pt x="343382" y="0"/>
                  </a:lnTo>
                  <a:lnTo>
                    <a:pt x="343382" y="11074"/>
                  </a:lnTo>
                  <a:lnTo>
                    <a:pt x="354457" y="11074"/>
                  </a:lnTo>
                  <a:lnTo>
                    <a:pt x="354457" y="22148"/>
                  </a:lnTo>
                  <a:lnTo>
                    <a:pt x="365531" y="22148"/>
                  </a:lnTo>
                  <a:lnTo>
                    <a:pt x="365531" y="11074"/>
                  </a:lnTo>
                  <a:lnTo>
                    <a:pt x="365531" y="0"/>
                  </a:lnTo>
                  <a:close/>
                </a:path>
                <a:path w="631825" h="44450">
                  <a:moveTo>
                    <a:pt x="431990" y="22148"/>
                  </a:moveTo>
                  <a:lnTo>
                    <a:pt x="420916" y="22148"/>
                  </a:lnTo>
                  <a:lnTo>
                    <a:pt x="420916" y="11074"/>
                  </a:lnTo>
                  <a:lnTo>
                    <a:pt x="409841" y="11074"/>
                  </a:lnTo>
                  <a:lnTo>
                    <a:pt x="409841" y="0"/>
                  </a:lnTo>
                  <a:lnTo>
                    <a:pt x="398767" y="0"/>
                  </a:lnTo>
                  <a:lnTo>
                    <a:pt x="387692" y="0"/>
                  </a:lnTo>
                  <a:lnTo>
                    <a:pt x="387692" y="11074"/>
                  </a:lnTo>
                  <a:lnTo>
                    <a:pt x="376618" y="11074"/>
                  </a:lnTo>
                  <a:lnTo>
                    <a:pt x="376618" y="22148"/>
                  </a:lnTo>
                  <a:lnTo>
                    <a:pt x="376618" y="33235"/>
                  </a:lnTo>
                  <a:lnTo>
                    <a:pt x="387692" y="33235"/>
                  </a:lnTo>
                  <a:lnTo>
                    <a:pt x="387692" y="22148"/>
                  </a:lnTo>
                  <a:lnTo>
                    <a:pt x="398767" y="22148"/>
                  </a:lnTo>
                  <a:lnTo>
                    <a:pt x="398767" y="33235"/>
                  </a:lnTo>
                  <a:lnTo>
                    <a:pt x="409841" y="33235"/>
                  </a:lnTo>
                  <a:lnTo>
                    <a:pt x="420916" y="33235"/>
                  </a:lnTo>
                  <a:lnTo>
                    <a:pt x="431990" y="33235"/>
                  </a:lnTo>
                  <a:lnTo>
                    <a:pt x="431990" y="22148"/>
                  </a:lnTo>
                  <a:close/>
                </a:path>
                <a:path w="631825" h="44450">
                  <a:moveTo>
                    <a:pt x="443077" y="0"/>
                  </a:moveTo>
                  <a:lnTo>
                    <a:pt x="432003" y="0"/>
                  </a:lnTo>
                  <a:lnTo>
                    <a:pt x="432003" y="11074"/>
                  </a:lnTo>
                  <a:lnTo>
                    <a:pt x="443077" y="11074"/>
                  </a:lnTo>
                  <a:lnTo>
                    <a:pt x="443077" y="0"/>
                  </a:lnTo>
                  <a:close/>
                </a:path>
                <a:path w="631825" h="44450">
                  <a:moveTo>
                    <a:pt x="487375" y="22148"/>
                  </a:moveTo>
                  <a:lnTo>
                    <a:pt x="476300" y="22148"/>
                  </a:lnTo>
                  <a:lnTo>
                    <a:pt x="465226" y="22148"/>
                  </a:lnTo>
                  <a:lnTo>
                    <a:pt x="454152" y="22148"/>
                  </a:lnTo>
                  <a:lnTo>
                    <a:pt x="454152" y="11074"/>
                  </a:lnTo>
                  <a:lnTo>
                    <a:pt x="443077" y="11074"/>
                  </a:lnTo>
                  <a:lnTo>
                    <a:pt x="443077" y="22148"/>
                  </a:lnTo>
                  <a:lnTo>
                    <a:pt x="443077" y="33235"/>
                  </a:lnTo>
                  <a:lnTo>
                    <a:pt x="454152" y="33235"/>
                  </a:lnTo>
                  <a:lnTo>
                    <a:pt x="465226" y="33235"/>
                  </a:lnTo>
                  <a:lnTo>
                    <a:pt x="476300" y="33235"/>
                  </a:lnTo>
                  <a:lnTo>
                    <a:pt x="487375" y="33235"/>
                  </a:lnTo>
                  <a:lnTo>
                    <a:pt x="487375" y="22148"/>
                  </a:lnTo>
                  <a:close/>
                </a:path>
                <a:path w="631825" h="44450">
                  <a:moveTo>
                    <a:pt x="498462" y="0"/>
                  </a:moveTo>
                  <a:lnTo>
                    <a:pt x="487387" y="0"/>
                  </a:lnTo>
                  <a:lnTo>
                    <a:pt x="487387" y="11074"/>
                  </a:lnTo>
                  <a:lnTo>
                    <a:pt x="498462" y="11074"/>
                  </a:lnTo>
                  <a:lnTo>
                    <a:pt x="498462" y="0"/>
                  </a:lnTo>
                  <a:close/>
                </a:path>
                <a:path w="631825" h="44450">
                  <a:moveTo>
                    <a:pt x="520611" y="11074"/>
                  </a:moveTo>
                  <a:lnTo>
                    <a:pt x="509536" y="11074"/>
                  </a:lnTo>
                  <a:lnTo>
                    <a:pt x="509536" y="22148"/>
                  </a:lnTo>
                  <a:lnTo>
                    <a:pt x="520611" y="22148"/>
                  </a:lnTo>
                  <a:lnTo>
                    <a:pt x="520611" y="11074"/>
                  </a:lnTo>
                  <a:close/>
                </a:path>
                <a:path w="631825" h="44450">
                  <a:moveTo>
                    <a:pt x="542759" y="0"/>
                  </a:moveTo>
                  <a:lnTo>
                    <a:pt x="531685" y="0"/>
                  </a:lnTo>
                  <a:lnTo>
                    <a:pt x="520611" y="0"/>
                  </a:lnTo>
                  <a:lnTo>
                    <a:pt x="520611" y="11074"/>
                  </a:lnTo>
                  <a:lnTo>
                    <a:pt x="531685" y="11074"/>
                  </a:lnTo>
                  <a:lnTo>
                    <a:pt x="531685" y="22148"/>
                  </a:lnTo>
                  <a:lnTo>
                    <a:pt x="520611" y="22148"/>
                  </a:lnTo>
                  <a:lnTo>
                    <a:pt x="520611" y="33235"/>
                  </a:lnTo>
                  <a:lnTo>
                    <a:pt x="531685" y="33235"/>
                  </a:lnTo>
                  <a:lnTo>
                    <a:pt x="542759" y="33235"/>
                  </a:lnTo>
                  <a:lnTo>
                    <a:pt x="542759" y="22148"/>
                  </a:lnTo>
                  <a:lnTo>
                    <a:pt x="542759" y="11074"/>
                  </a:lnTo>
                  <a:lnTo>
                    <a:pt x="542759" y="0"/>
                  </a:lnTo>
                  <a:close/>
                </a:path>
                <a:path w="631825" h="44450">
                  <a:moveTo>
                    <a:pt x="553847" y="22148"/>
                  </a:moveTo>
                  <a:lnTo>
                    <a:pt x="542772" y="22148"/>
                  </a:lnTo>
                  <a:lnTo>
                    <a:pt x="542772" y="33235"/>
                  </a:lnTo>
                  <a:lnTo>
                    <a:pt x="553847" y="33235"/>
                  </a:lnTo>
                  <a:lnTo>
                    <a:pt x="553847" y="22148"/>
                  </a:lnTo>
                  <a:close/>
                </a:path>
                <a:path w="631825" h="44450">
                  <a:moveTo>
                    <a:pt x="553847" y="0"/>
                  </a:moveTo>
                  <a:lnTo>
                    <a:pt x="542772" y="0"/>
                  </a:lnTo>
                  <a:lnTo>
                    <a:pt x="542772" y="11074"/>
                  </a:lnTo>
                  <a:lnTo>
                    <a:pt x="553847" y="11074"/>
                  </a:lnTo>
                  <a:lnTo>
                    <a:pt x="553847" y="0"/>
                  </a:lnTo>
                  <a:close/>
                </a:path>
                <a:path w="631825" h="44450">
                  <a:moveTo>
                    <a:pt x="564921" y="11074"/>
                  </a:moveTo>
                  <a:lnTo>
                    <a:pt x="553847" y="11074"/>
                  </a:lnTo>
                  <a:lnTo>
                    <a:pt x="553847" y="22148"/>
                  </a:lnTo>
                  <a:lnTo>
                    <a:pt x="564921" y="22148"/>
                  </a:lnTo>
                  <a:lnTo>
                    <a:pt x="564921" y="11074"/>
                  </a:lnTo>
                  <a:close/>
                </a:path>
                <a:path w="631825" h="44450">
                  <a:moveTo>
                    <a:pt x="598144" y="11074"/>
                  </a:moveTo>
                  <a:lnTo>
                    <a:pt x="587070" y="11074"/>
                  </a:lnTo>
                  <a:lnTo>
                    <a:pt x="587070" y="22148"/>
                  </a:lnTo>
                  <a:lnTo>
                    <a:pt x="587070" y="33235"/>
                  </a:lnTo>
                  <a:lnTo>
                    <a:pt x="598144" y="33235"/>
                  </a:lnTo>
                  <a:lnTo>
                    <a:pt x="598144" y="22148"/>
                  </a:lnTo>
                  <a:lnTo>
                    <a:pt x="598144" y="11074"/>
                  </a:lnTo>
                  <a:close/>
                </a:path>
                <a:path w="631825" h="44450">
                  <a:moveTo>
                    <a:pt x="609231" y="11074"/>
                  </a:moveTo>
                  <a:lnTo>
                    <a:pt x="598157" y="11074"/>
                  </a:lnTo>
                  <a:lnTo>
                    <a:pt x="598157" y="22148"/>
                  </a:lnTo>
                  <a:lnTo>
                    <a:pt x="609231" y="22148"/>
                  </a:lnTo>
                  <a:lnTo>
                    <a:pt x="609231" y="11074"/>
                  </a:lnTo>
                  <a:close/>
                </a:path>
                <a:path w="631825" h="44450">
                  <a:moveTo>
                    <a:pt x="620306" y="0"/>
                  </a:moveTo>
                  <a:lnTo>
                    <a:pt x="609231" y="0"/>
                  </a:lnTo>
                  <a:lnTo>
                    <a:pt x="609231" y="11074"/>
                  </a:lnTo>
                  <a:lnTo>
                    <a:pt x="620306" y="11074"/>
                  </a:lnTo>
                  <a:lnTo>
                    <a:pt x="620306" y="0"/>
                  </a:lnTo>
                  <a:close/>
                </a:path>
                <a:path w="631825" h="44450">
                  <a:moveTo>
                    <a:pt x="631380" y="22148"/>
                  </a:moveTo>
                  <a:lnTo>
                    <a:pt x="620306" y="22148"/>
                  </a:lnTo>
                  <a:lnTo>
                    <a:pt x="609231" y="22148"/>
                  </a:lnTo>
                  <a:lnTo>
                    <a:pt x="609231" y="33235"/>
                  </a:lnTo>
                  <a:lnTo>
                    <a:pt x="620306" y="33235"/>
                  </a:lnTo>
                  <a:lnTo>
                    <a:pt x="631380" y="33235"/>
                  </a:lnTo>
                  <a:lnTo>
                    <a:pt x="631380" y="2214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91935" y="4435792"/>
              <a:ext cx="631825" cy="33655"/>
            </a:xfrm>
            <a:custGeom>
              <a:avLst/>
              <a:gdLst/>
              <a:ahLst/>
              <a:cxnLst/>
              <a:rect l="l" t="t" r="r" b="b"/>
              <a:pathLst>
                <a:path w="631825" h="33654">
                  <a:moveTo>
                    <a:pt x="33223" y="0"/>
                  </a:moveTo>
                  <a:lnTo>
                    <a:pt x="22148" y="0"/>
                  </a:lnTo>
                  <a:lnTo>
                    <a:pt x="11074" y="0"/>
                  </a:lnTo>
                  <a:lnTo>
                    <a:pt x="0" y="0"/>
                  </a:lnTo>
                  <a:lnTo>
                    <a:pt x="0" y="11074"/>
                  </a:lnTo>
                  <a:lnTo>
                    <a:pt x="11074" y="11074"/>
                  </a:lnTo>
                  <a:lnTo>
                    <a:pt x="22148" y="11074"/>
                  </a:lnTo>
                  <a:lnTo>
                    <a:pt x="33223" y="11074"/>
                  </a:lnTo>
                  <a:lnTo>
                    <a:pt x="33223" y="0"/>
                  </a:lnTo>
                  <a:close/>
                </a:path>
                <a:path w="631825" h="33654">
                  <a:moveTo>
                    <a:pt x="44297" y="11099"/>
                  </a:moveTo>
                  <a:lnTo>
                    <a:pt x="33223" y="11099"/>
                  </a:lnTo>
                  <a:lnTo>
                    <a:pt x="22148" y="11099"/>
                  </a:lnTo>
                  <a:lnTo>
                    <a:pt x="11074" y="11099"/>
                  </a:lnTo>
                  <a:lnTo>
                    <a:pt x="11074" y="22161"/>
                  </a:lnTo>
                  <a:lnTo>
                    <a:pt x="0" y="22161"/>
                  </a:lnTo>
                  <a:lnTo>
                    <a:pt x="0" y="33235"/>
                  </a:lnTo>
                  <a:lnTo>
                    <a:pt x="11074" y="33235"/>
                  </a:lnTo>
                  <a:lnTo>
                    <a:pt x="11074" y="22174"/>
                  </a:lnTo>
                  <a:lnTo>
                    <a:pt x="22148" y="22174"/>
                  </a:lnTo>
                  <a:lnTo>
                    <a:pt x="22148" y="33235"/>
                  </a:lnTo>
                  <a:lnTo>
                    <a:pt x="33223" y="33235"/>
                  </a:lnTo>
                  <a:lnTo>
                    <a:pt x="44297" y="33235"/>
                  </a:lnTo>
                  <a:lnTo>
                    <a:pt x="44297" y="22174"/>
                  </a:lnTo>
                  <a:lnTo>
                    <a:pt x="44297" y="11099"/>
                  </a:lnTo>
                  <a:close/>
                </a:path>
                <a:path w="631825" h="33654">
                  <a:moveTo>
                    <a:pt x="77533" y="0"/>
                  </a:moveTo>
                  <a:lnTo>
                    <a:pt x="66459" y="0"/>
                  </a:lnTo>
                  <a:lnTo>
                    <a:pt x="66459" y="11074"/>
                  </a:lnTo>
                  <a:lnTo>
                    <a:pt x="77533" y="11074"/>
                  </a:lnTo>
                  <a:lnTo>
                    <a:pt x="77533" y="0"/>
                  </a:lnTo>
                  <a:close/>
                </a:path>
                <a:path w="631825" h="33654">
                  <a:moveTo>
                    <a:pt x="88607" y="11099"/>
                  </a:moveTo>
                  <a:lnTo>
                    <a:pt x="77533" y="11099"/>
                  </a:lnTo>
                  <a:lnTo>
                    <a:pt x="77533" y="22161"/>
                  </a:lnTo>
                  <a:lnTo>
                    <a:pt x="66459" y="22161"/>
                  </a:lnTo>
                  <a:lnTo>
                    <a:pt x="55384" y="22161"/>
                  </a:lnTo>
                  <a:lnTo>
                    <a:pt x="55384" y="11099"/>
                  </a:lnTo>
                  <a:lnTo>
                    <a:pt x="44310" y="11099"/>
                  </a:lnTo>
                  <a:lnTo>
                    <a:pt x="44310" y="22174"/>
                  </a:lnTo>
                  <a:lnTo>
                    <a:pt x="55384" y="22174"/>
                  </a:lnTo>
                  <a:lnTo>
                    <a:pt x="55384" y="33235"/>
                  </a:lnTo>
                  <a:lnTo>
                    <a:pt x="66459" y="33235"/>
                  </a:lnTo>
                  <a:lnTo>
                    <a:pt x="77533" y="33235"/>
                  </a:lnTo>
                  <a:lnTo>
                    <a:pt x="88607" y="33235"/>
                  </a:lnTo>
                  <a:lnTo>
                    <a:pt x="88607" y="22174"/>
                  </a:lnTo>
                  <a:lnTo>
                    <a:pt x="88607" y="11099"/>
                  </a:lnTo>
                  <a:close/>
                </a:path>
                <a:path w="631825" h="33654">
                  <a:moveTo>
                    <a:pt x="132918" y="22161"/>
                  </a:moveTo>
                  <a:lnTo>
                    <a:pt x="121843" y="22161"/>
                  </a:lnTo>
                  <a:lnTo>
                    <a:pt x="121843" y="11099"/>
                  </a:lnTo>
                  <a:lnTo>
                    <a:pt x="110769" y="11099"/>
                  </a:lnTo>
                  <a:lnTo>
                    <a:pt x="110769" y="22161"/>
                  </a:lnTo>
                  <a:lnTo>
                    <a:pt x="110769" y="33235"/>
                  </a:lnTo>
                  <a:lnTo>
                    <a:pt x="121843" y="33235"/>
                  </a:lnTo>
                  <a:lnTo>
                    <a:pt x="132918" y="33235"/>
                  </a:lnTo>
                  <a:lnTo>
                    <a:pt x="132918" y="22161"/>
                  </a:lnTo>
                  <a:close/>
                </a:path>
                <a:path w="631825" h="33654">
                  <a:moveTo>
                    <a:pt x="143992" y="0"/>
                  </a:moveTo>
                  <a:lnTo>
                    <a:pt x="132918" y="0"/>
                  </a:lnTo>
                  <a:lnTo>
                    <a:pt x="121843" y="0"/>
                  </a:lnTo>
                  <a:lnTo>
                    <a:pt x="110769" y="0"/>
                  </a:lnTo>
                  <a:lnTo>
                    <a:pt x="99695" y="0"/>
                  </a:lnTo>
                  <a:lnTo>
                    <a:pt x="99695" y="11074"/>
                  </a:lnTo>
                  <a:lnTo>
                    <a:pt x="110769" y="11074"/>
                  </a:lnTo>
                  <a:lnTo>
                    <a:pt x="121843" y="11074"/>
                  </a:lnTo>
                  <a:lnTo>
                    <a:pt x="132918" y="11074"/>
                  </a:lnTo>
                  <a:lnTo>
                    <a:pt x="143992" y="11074"/>
                  </a:lnTo>
                  <a:lnTo>
                    <a:pt x="143992" y="0"/>
                  </a:lnTo>
                  <a:close/>
                </a:path>
                <a:path w="631825" h="33654">
                  <a:moveTo>
                    <a:pt x="155054" y="22161"/>
                  </a:moveTo>
                  <a:lnTo>
                    <a:pt x="143992" y="22161"/>
                  </a:lnTo>
                  <a:lnTo>
                    <a:pt x="143992" y="33235"/>
                  </a:lnTo>
                  <a:lnTo>
                    <a:pt x="155054" y="33235"/>
                  </a:lnTo>
                  <a:lnTo>
                    <a:pt x="155054" y="22161"/>
                  </a:lnTo>
                  <a:close/>
                </a:path>
                <a:path w="631825" h="33654">
                  <a:moveTo>
                    <a:pt x="166154" y="0"/>
                  </a:moveTo>
                  <a:lnTo>
                    <a:pt x="155079" y="0"/>
                  </a:lnTo>
                  <a:lnTo>
                    <a:pt x="155079" y="11074"/>
                  </a:lnTo>
                  <a:lnTo>
                    <a:pt x="166154" y="11074"/>
                  </a:lnTo>
                  <a:lnTo>
                    <a:pt x="166154" y="0"/>
                  </a:lnTo>
                  <a:close/>
                </a:path>
                <a:path w="631825" h="33654">
                  <a:moveTo>
                    <a:pt x="177228" y="11099"/>
                  </a:moveTo>
                  <a:lnTo>
                    <a:pt x="166154" y="11099"/>
                  </a:lnTo>
                  <a:lnTo>
                    <a:pt x="155079" y="11099"/>
                  </a:lnTo>
                  <a:lnTo>
                    <a:pt x="155079" y="22174"/>
                  </a:lnTo>
                  <a:lnTo>
                    <a:pt x="166154" y="22174"/>
                  </a:lnTo>
                  <a:lnTo>
                    <a:pt x="166154" y="33235"/>
                  </a:lnTo>
                  <a:lnTo>
                    <a:pt x="177228" y="33235"/>
                  </a:lnTo>
                  <a:lnTo>
                    <a:pt x="177228" y="22174"/>
                  </a:lnTo>
                  <a:lnTo>
                    <a:pt x="177228" y="11099"/>
                  </a:lnTo>
                  <a:close/>
                </a:path>
                <a:path w="631825" h="33654">
                  <a:moveTo>
                    <a:pt x="188302" y="0"/>
                  </a:moveTo>
                  <a:lnTo>
                    <a:pt x="177228" y="0"/>
                  </a:lnTo>
                  <a:lnTo>
                    <a:pt x="177228" y="11074"/>
                  </a:lnTo>
                  <a:lnTo>
                    <a:pt x="188302" y="11074"/>
                  </a:lnTo>
                  <a:lnTo>
                    <a:pt x="188302" y="0"/>
                  </a:lnTo>
                  <a:close/>
                </a:path>
                <a:path w="631825" h="33654">
                  <a:moveTo>
                    <a:pt x="210451" y="22161"/>
                  </a:moveTo>
                  <a:lnTo>
                    <a:pt x="199377" y="22161"/>
                  </a:lnTo>
                  <a:lnTo>
                    <a:pt x="199377" y="11099"/>
                  </a:lnTo>
                  <a:lnTo>
                    <a:pt x="188302" y="11099"/>
                  </a:lnTo>
                  <a:lnTo>
                    <a:pt x="188302" y="22161"/>
                  </a:lnTo>
                  <a:lnTo>
                    <a:pt x="188302" y="33235"/>
                  </a:lnTo>
                  <a:lnTo>
                    <a:pt x="199377" y="33235"/>
                  </a:lnTo>
                  <a:lnTo>
                    <a:pt x="210451" y="33235"/>
                  </a:lnTo>
                  <a:lnTo>
                    <a:pt x="210451" y="22161"/>
                  </a:lnTo>
                  <a:close/>
                </a:path>
                <a:path w="631825" h="33654">
                  <a:moveTo>
                    <a:pt x="243687" y="0"/>
                  </a:moveTo>
                  <a:lnTo>
                    <a:pt x="232613" y="0"/>
                  </a:lnTo>
                  <a:lnTo>
                    <a:pt x="221538" y="0"/>
                  </a:lnTo>
                  <a:lnTo>
                    <a:pt x="221538" y="11074"/>
                  </a:lnTo>
                  <a:lnTo>
                    <a:pt x="232613" y="11074"/>
                  </a:lnTo>
                  <a:lnTo>
                    <a:pt x="243687" y="11074"/>
                  </a:lnTo>
                  <a:lnTo>
                    <a:pt x="243687" y="0"/>
                  </a:lnTo>
                  <a:close/>
                </a:path>
                <a:path w="631825" h="33654">
                  <a:moveTo>
                    <a:pt x="254762" y="22161"/>
                  </a:moveTo>
                  <a:lnTo>
                    <a:pt x="243687" y="22161"/>
                  </a:lnTo>
                  <a:lnTo>
                    <a:pt x="232613" y="22161"/>
                  </a:lnTo>
                  <a:lnTo>
                    <a:pt x="232613" y="33235"/>
                  </a:lnTo>
                  <a:lnTo>
                    <a:pt x="243687" y="33235"/>
                  </a:lnTo>
                  <a:lnTo>
                    <a:pt x="254762" y="33235"/>
                  </a:lnTo>
                  <a:lnTo>
                    <a:pt x="254762" y="22161"/>
                  </a:lnTo>
                  <a:close/>
                </a:path>
                <a:path w="631825" h="33654">
                  <a:moveTo>
                    <a:pt x="287997" y="0"/>
                  </a:moveTo>
                  <a:lnTo>
                    <a:pt x="276923" y="0"/>
                  </a:lnTo>
                  <a:lnTo>
                    <a:pt x="276923" y="11074"/>
                  </a:lnTo>
                  <a:lnTo>
                    <a:pt x="287997" y="11074"/>
                  </a:lnTo>
                  <a:lnTo>
                    <a:pt x="287997" y="0"/>
                  </a:lnTo>
                  <a:close/>
                </a:path>
                <a:path w="631825" h="33654">
                  <a:moveTo>
                    <a:pt x="321221" y="11099"/>
                  </a:moveTo>
                  <a:lnTo>
                    <a:pt x="310146" y="11099"/>
                  </a:lnTo>
                  <a:lnTo>
                    <a:pt x="299072" y="11099"/>
                  </a:lnTo>
                  <a:lnTo>
                    <a:pt x="299072" y="22161"/>
                  </a:lnTo>
                  <a:lnTo>
                    <a:pt x="287997" y="22161"/>
                  </a:lnTo>
                  <a:lnTo>
                    <a:pt x="287997" y="11099"/>
                  </a:lnTo>
                  <a:lnTo>
                    <a:pt x="276923" y="11099"/>
                  </a:lnTo>
                  <a:lnTo>
                    <a:pt x="276923" y="22174"/>
                  </a:lnTo>
                  <a:lnTo>
                    <a:pt x="287997" y="22174"/>
                  </a:lnTo>
                  <a:lnTo>
                    <a:pt x="287997" y="33235"/>
                  </a:lnTo>
                  <a:lnTo>
                    <a:pt x="299072" y="33235"/>
                  </a:lnTo>
                  <a:lnTo>
                    <a:pt x="310146" y="33235"/>
                  </a:lnTo>
                  <a:lnTo>
                    <a:pt x="321221" y="33235"/>
                  </a:lnTo>
                  <a:lnTo>
                    <a:pt x="321221" y="22174"/>
                  </a:lnTo>
                  <a:lnTo>
                    <a:pt x="321221" y="11099"/>
                  </a:lnTo>
                  <a:close/>
                </a:path>
                <a:path w="631825" h="33654">
                  <a:moveTo>
                    <a:pt x="321221" y="0"/>
                  </a:moveTo>
                  <a:lnTo>
                    <a:pt x="310146" y="0"/>
                  </a:lnTo>
                  <a:lnTo>
                    <a:pt x="299072" y="0"/>
                  </a:lnTo>
                  <a:lnTo>
                    <a:pt x="299072" y="11074"/>
                  </a:lnTo>
                  <a:lnTo>
                    <a:pt x="310146" y="11074"/>
                  </a:lnTo>
                  <a:lnTo>
                    <a:pt x="321221" y="11074"/>
                  </a:lnTo>
                  <a:lnTo>
                    <a:pt x="321221" y="0"/>
                  </a:lnTo>
                  <a:close/>
                </a:path>
                <a:path w="631825" h="33654">
                  <a:moveTo>
                    <a:pt x="332308" y="0"/>
                  </a:moveTo>
                  <a:lnTo>
                    <a:pt x="321233" y="0"/>
                  </a:lnTo>
                  <a:lnTo>
                    <a:pt x="321233" y="11074"/>
                  </a:lnTo>
                  <a:lnTo>
                    <a:pt x="332308" y="11074"/>
                  </a:lnTo>
                  <a:lnTo>
                    <a:pt x="332308" y="0"/>
                  </a:lnTo>
                  <a:close/>
                </a:path>
                <a:path w="631825" h="33654">
                  <a:moveTo>
                    <a:pt x="354457" y="22161"/>
                  </a:moveTo>
                  <a:lnTo>
                    <a:pt x="343382" y="22161"/>
                  </a:lnTo>
                  <a:lnTo>
                    <a:pt x="332308" y="22161"/>
                  </a:lnTo>
                  <a:lnTo>
                    <a:pt x="332308" y="33235"/>
                  </a:lnTo>
                  <a:lnTo>
                    <a:pt x="343382" y="33235"/>
                  </a:lnTo>
                  <a:lnTo>
                    <a:pt x="354457" y="33235"/>
                  </a:lnTo>
                  <a:lnTo>
                    <a:pt x="354457" y="22161"/>
                  </a:lnTo>
                  <a:close/>
                </a:path>
                <a:path w="631825" h="33654">
                  <a:moveTo>
                    <a:pt x="365531" y="0"/>
                  </a:moveTo>
                  <a:lnTo>
                    <a:pt x="354457" y="0"/>
                  </a:lnTo>
                  <a:lnTo>
                    <a:pt x="343382" y="0"/>
                  </a:lnTo>
                  <a:lnTo>
                    <a:pt x="343382" y="11074"/>
                  </a:lnTo>
                  <a:lnTo>
                    <a:pt x="354457" y="11074"/>
                  </a:lnTo>
                  <a:lnTo>
                    <a:pt x="365531" y="11074"/>
                  </a:lnTo>
                  <a:lnTo>
                    <a:pt x="365531" y="0"/>
                  </a:lnTo>
                  <a:close/>
                </a:path>
                <a:path w="631825" h="33654">
                  <a:moveTo>
                    <a:pt x="409841" y="11099"/>
                  </a:moveTo>
                  <a:lnTo>
                    <a:pt x="398767" y="11099"/>
                  </a:lnTo>
                  <a:lnTo>
                    <a:pt x="398767" y="22161"/>
                  </a:lnTo>
                  <a:lnTo>
                    <a:pt x="387692" y="22161"/>
                  </a:lnTo>
                  <a:lnTo>
                    <a:pt x="387692" y="11099"/>
                  </a:lnTo>
                  <a:lnTo>
                    <a:pt x="376618" y="11099"/>
                  </a:lnTo>
                  <a:lnTo>
                    <a:pt x="376618" y="22174"/>
                  </a:lnTo>
                  <a:lnTo>
                    <a:pt x="387692" y="22174"/>
                  </a:lnTo>
                  <a:lnTo>
                    <a:pt x="387692" y="33235"/>
                  </a:lnTo>
                  <a:lnTo>
                    <a:pt x="398767" y="33235"/>
                  </a:lnTo>
                  <a:lnTo>
                    <a:pt x="409841" y="33235"/>
                  </a:lnTo>
                  <a:lnTo>
                    <a:pt x="409841" y="22174"/>
                  </a:lnTo>
                  <a:lnTo>
                    <a:pt x="409841" y="11099"/>
                  </a:lnTo>
                  <a:close/>
                </a:path>
                <a:path w="631825" h="33654">
                  <a:moveTo>
                    <a:pt x="431990" y="0"/>
                  </a:moveTo>
                  <a:lnTo>
                    <a:pt x="420916" y="0"/>
                  </a:lnTo>
                  <a:lnTo>
                    <a:pt x="409841" y="0"/>
                  </a:lnTo>
                  <a:lnTo>
                    <a:pt x="398767" y="0"/>
                  </a:lnTo>
                  <a:lnTo>
                    <a:pt x="387692" y="0"/>
                  </a:lnTo>
                  <a:lnTo>
                    <a:pt x="387692" y="11074"/>
                  </a:lnTo>
                  <a:lnTo>
                    <a:pt x="398767" y="11074"/>
                  </a:lnTo>
                  <a:lnTo>
                    <a:pt x="409841" y="11074"/>
                  </a:lnTo>
                  <a:lnTo>
                    <a:pt x="420916" y="11074"/>
                  </a:lnTo>
                  <a:lnTo>
                    <a:pt x="431990" y="11074"/>
                  </a:lnTo>
                  <a:lnTo>
                    <a:pt x="431990" y="0"/>
                  </a:lnTo>
                  <a:close/>
                </a:path>
                <a:path w="631825" h="33654">
                  <a:moveTo>
                    <a:pt x="454152" y="11099"/>
                  </a:moveTo>
                  <a:lnTo>
                    <a:pt x="443077" y="11099"/>
                  </a:lnTo>
                  <a:lnTo>
                    <a:pt x="443077" y="22174"/>
                  </a:lnTo>
                  <a:lnTo>
                    <a:pt x="454152" y="22174"/>
                  </a:lnTo>
                  <a:lnTo>
                    <a:pt x="454152" y="11099"/>
                  </a:lnTo>
                  <a:close/>
                </a:path>
                <a:path w="631825" h="33654">
                  <a:moveTo>
                    <a:pt x="454152" y="0"/>
                  </a:moveTo>
                  <a:lnTo>
                    <a:pt x="443077" y="0"/>
                  </a:lnTo>
                  <a:lnTo>
                    <a:pt x="432003" y="0"/>
                  </a:lnTo>
                  <a:lnTo>
                    <a:pt x="432003" y="11074"/>
                  </a:lnTo>
                  <a:lnTo>
                    <a:pt x="443077" y="11074"/>
                  </a:lnTo>
                  <a:lnTo>
                    <a:pt x="454152" y="11074"/>
                  </a:lnTo>
                  <a:lnTo>
                    <a:pt x="454152" y="0"/>
                  </a:lnTo>
                  <a:close/>
                </a:path>
                <a:path w="631825" h="33654">
                  <a:moveTo>
                    <a:pt x="487375" y="0"/>
                  </a:moveTo>
                  <a:lnTo>
                    <a:pt x="476300" y="0"/>
                  </a:lnTo>
                  <a:lnTo>
                    <a:pt x="465226" y="0"/>
                  </a:lnTo>
                  <a:lnTo>
                    <a:pt x="465226" y="11074"/>
                  </a:lnTo>
                  <a:lnTo>
                    <a:pt x="476300" y="11074"/>
                  </a:lnTo>
                  <a:lnTo>
                    <a:pt x="487375" y="11074"/>
                  </a:lnTo>
                  <a:lnTo>
                    <a:pt x="487375" y="0"/>
                  </a:lnTo>
                  <a:close/>
                </a:path>
                <a:path w="631825" h="33654">
                  <a:moveTo>
                    <a:pt x="498462" y="0"/>
                  </a:moveTo>
                  <a:lnTo>
                    <a:pt x="487387" y="0"/>
                  </a:lnTo>
                  <a:lnTo>
                    <a:pt x="487387" y="11074"/>
                  </a:lnTo>
                  <a:lnTo>
                    <a:pt x="498462" y="11074"/>
                  </a:lnTo>
                  <a:lnTo>
                    <a:pt x="498462" y="0"/>
                  </a:lnTo>
                  <a:close/>
                </a:path>
                <a:path w="631825" h="33654">
                  <a:moveTo>
                    <a:pt x="520611" y="11099"/>
                  </a:moveTo>
                  <a:lnTo>
                    <a:pt x="509536" y="11099"/>
                  </a:lnTo>
                  <a:lnTo>
                    <a:pt x="509536" y="22174"/>
                  </a:lnTo>
                  <a:lnTo>
                    <a:pt x="520611" y="22174"/>
                  </a:lnTo>
                  <a:lnTo>
                    <a:pt x="520611" y="11099"/>
                  </a:lnTo>
                  <a:close/>
                </a:path>
                <a:path w="631825" h="33654">
                  <a:moveTo>
                    <a:pt x="564921" y="0"/>
                  </a:moveTo>
                  <a:lnTo>
                    <a:pt x="553847" y="0"/>
                  </a:lnTo>
                  <a:lnTo>
                    <a:pt x="542772" y="0"/>
                  </a:lnTo>
                  <a:lnTo>
                    <a:pt x="542772" y="11074"/>
                  </a:lnTo>
                  <a:lnTo>
                    <a:pt x="553847" y="11074"/>
                  </a:lnTo>
                  <a:lnTo>
                    <a:pt x="564921" y="11074"/>
                  </a:lnTo>
                  <a:lnTo>
                    <a:pt x="564921" y="0"/>
                  </a:lnTo>
                  <a:close/>
                </a:path>
                <a:path w="631825" h="33654">
                  <a:moveTo>
                    <a:pt x="598144" y="11099"/>
                  </a:moveTo>
                  <a:lnTo>
                    <a:pt x="587070" y="11099"/>
                  </a:lnTo>
                  <a:lnTo>
                    <a:pt x="575995" y="11099"/>
                  </a:lnTo>
                  <a:lnTo>
                    <a:pt x="575995" y="22174"/>
                  </a:lnTo>
                  <a:lnTo>
                    <a:pt x="587070" y="22174"/>
                  </a:lnTo>
                  <a:lnTo>
                    <a:pt x="598144" y="22174"/>
                  </a:lnTo>
                  <a:lnTo>
                    <a:pt x="598144" y="11099"/>
                  </a:lnTo>
                  <a:close/>
                </a:path>
                <a:path w="631825" h="33654">
                  <a:moveTo>
                    <a:pt x="609231" y="11099"/>
                  </a:moveTo>
                  <a:lnTo>
                    <a:pt x="598157" y="11099"/>
                  </a:lnTo>
                  <a:lnTo>
                    <a:pt x="598157" y="22174"/>
                  </a:lnTo>
                  <a:lnTo>
                    <a:pt x="609231" y="22174"/>
                  </a:lnTo>
                  <a:lnTo>
                    <a:pt x="609231" y="11099"/>
                  </a:lnTo>
                  <a:close/>
                </a:path>
                <a:path w="631825" h="33654">
                  <a:moveTo>
                    <a:pt x="631380" y="11099"/>
                  </a:moveTo>
                  <a:lnTo>
                    <a:pt x="620306" y="11099"/>
                  </a:lnTo>
                  <a:lnTo>
                    <a:pt x="620306" y="22174"/>
                  </a:lnTo>
                  <a:lnTo>
                    <a:pt x="631380" y="22174"/>
                  </a:lnTo>
                  <a:lnTo>
                    <a:pt x="631380" y="11099"/>
                  </a:lnTo>
                  <a:close/>
                </a:path>
                <a:path w="631825" h="33654">
                  <a:moveTo>
                    <a:pt x="631380" y="0"/>
                  </a:moveTo>
                  <a:lnTo>
                    <a:pt x="620306" y="0"/>
                  </a:lnTo>
                  <a:lnTo>
                    <a:pt x="620306" y="11074"/>
                  </a:lnTo>
                  <a:lnTo>
                    <a:pt x="631380" y="11074"/>
                  </a:lnTo>
                  <a:lnTo>
                    <a:pt x="6313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91935" y="4457953"/>
              <a:ext cx="631825" cy="44450"/>
            </a:xfrm>
            <a:custGeom>
              <a:avLst/>
              <a:gdLst/>
              <a:ahLst/>
              <a:cxnLst/>
              <a:rect l="l" t="t" r="r" b="b"/>
              <a:pathLst>
                <a:path w="631825" h="44450">
                  <a:moveTo>
                    <a:pt x="11074" y="11074"/>
                  </a:moveTo>
                  <a:lnTo>
                    <a:pt x="0" y="11074"/>
                  </a:lnTo>
                  <a:lnTo>
                    <a:pt x="0" y="22148"/>
                  </a:lnTo>
                  <a:lnTo>
                    <a:pt x="11074" y="22148"/>
                  </a:lnTo>
                  <a:lnTo>
                    <a:pt x="11074" y="11074"/>
                  </a:lnTo>
                  <a:close/>
                </a:path>
                <a:path w="631825" h="44450">
                  <a:moveTo>
                    <a:pt x="22148" y="33235"/>
                  </a:moveTo>
                  <a:lnTo>
                    <a:pt x="11074" y="33235"/>
                  </a:lnTo>
                  <a:lnTo>
                    <a:pt x="11074" y="44310"/>
                  </a:lnTo>
                  <a:lnTo>
                    <a:pt x="22148" y="44310"/>
                  </a:lnTo>
                  <a:lnTo>
                    <a:pt x="22148" y="33235"/>
                  </a:lnTo>
                  <a:close/>
                </a:path>
                <a:path w="631825" h="44450">
                  <a:moveTo>
                    <a:pt x="33223" y="11074"/>
                  </a:moveTo>
                  <a:lnTo>
                    <a:pt x="22148" y="11074"/>
                  </a:lnTo>
                  <a:lnTo>
                    <a:pt x="22148" y="22148"/>
                  </a:lnTo>
                  <a:lnTo>
                    <a:pt x="33223" y="22148"/>
                  </a:lnTo>
                  <a:lnTo>
                    <a:pt x="33223" y="11074"/>
                  </a:lnTo>
                  <a:close/>
                </a:path>
                <a:path w="631825" h="44450">
                  <a:moveTo>
                    <a:pt x="44297" y="33235"/>
                  </a:moveTo>
                  <a:lnTo>
                    <a:pt x="33223" y="33235"/>
                  </a:lnTo>
                  <a:lnTo>
                    <a:pt x="33223" y="44310"/>
                  </a:lnTo>
                  <a:lnTo>
                    <a:pt x="44297" y="44310"/>
                  </a:lnTo>
                  <a:lnTo>
                    <a:pt x="44297" y="33235"/>
                  </a:lnTo>
                  <a:close/>
                </a:path>
                <a:path w="631825" h="44450">
                  <a:moveTo>
                    <a:pt x="66459" y="33235"/>
                  </a:moveTo>
                  <a:lnTo>
                    <a:pt x="55384" y="33235"/>
                  </a:lnTo>
                  <a:lnTo>
                    <a:pt x="44310" y="33235"/>
                  </a:lnTo>
                  <a:lnTo>
                    <a:pt x="44310" y="44310"/>
                  </a:lnTo>
                  <a:lnTo>
                    <a:pt x="55384" y="44310"/>
                  </a:lnTo>
                  <a:lnTo>
                    <a:pt x="66459" y="44310"/>
                  </a:lnTo>
                  <a:lnTo>
                    <a:pt x="66459" y="33235"/>
                  </a:lnTo>
                  <a:close/>
                </a:path>
                <a:path w="631825" h="44450">
                  <a:moveTo>
                    <a:pt x="66459" y="11074"/>
                  </a:moveTo>
                  <a:lnTo>
                    <a:pt x="55384" y="11074"/>
                  </a:lnTo>
                  <a:lnTo>
                    <a:pt x="55384" y="22148"/>
                  </a:lnTo>
                  <a:lnTo>
                    <a:pt x="66459" y="22148"/>
                  </a:lnTo>
                  <a:lnTo>
                    <a:pt x="66459" y="11074"/>
                  </a:lnTo>
                  <a:close/>
                </a:path>
                <a:path w="631825" h="44450">
                  <a:moveTo>
                    <a:pt x="99682" y="11074"/>
                  </a:moveTo>
                  <a:lnTo>
                    <a:pt x="88607" y="11074"/>
                  </a:lnTo>
                  <a:lnTo>
                    <a:pt x="88607" y="22148"/>
                  </a:lnTo>
                  <a:lnTo>
                    <a:pt x="77533" y="22148"/>
                  </a:lnTo>
                  <a:lnTo>
                    <a:pt x="66459" y="22148"/>
                  </a:lnTo>
                  <a:lnTo>
                    <a:pt x="66459" y="33235"/>
                  </a:lnTo>
                  <a:lnTo>
                    <a:pt x="77533" y="33235"/>
                  </a:lnTo>
                  <a:lnTo>
                    <a:pt x="88607" y="33235"/>
                  </a:lnTo>
                  <a:lnTo>
                    <a:pt x="99682" y="33235"/>
                  </a:lnTo>
                  <a:lnTo>
                    <a:pt x="99682" y="22148"/>
                  </a:lnTo>
                  <a:lnTo>
                    <a:pt x="99682" y="11074"/>
                  </a:lnTo>
                  <a:close/>
                </a:path>
                <a:path w="631825" h="44450">
                  <a:moveTo>
                    <a:pt x="143992" y="33235"/>
                  </a:moveTo>
                  <a:lnTo>
                    <a:pt x="132918" y="33235"/>
                  </a:lnTo>
                  <a:lnTo>
                    <a:pt x="132918" y="22148"/>
                  </a:lnTo>
                  <a:lnTo>
                    <a:pt x="121843" y="22148"/>
                  </a:lnTo>
                  <a:lnTo>
                    <a:pt x="110769" y="22148"/>
                  </a:lnTo>
                  <a:lnTo>
                    <a:pt x="110769" y="33235"/>
                  </a:lnTo>
                  <a:lnTo>
                    <a:pt x="121843" y="33235"/>
                  </a:lnTo>
                  <a:lnTo>
                    <a:pt x="121843" y="44310"/>
                  </a:lnTo>
                  <a:lnTo>
                    <a:pt x="132918" y="44310"/>
                  </a:lnTo>
                  <a:lnTo>
                    <a:pt x="143992" y="44310"/>
                  </a:lnTo>
                  <a:lnTo>
                    <a:pt x="143992" y="33235"/>
                  </a:lnTo>
                  <a:close/>
                </a:path>
                <a:path w="631825" h="44450">
                  <a:moveTo>
                    <a:pt x="143992" y="11074"/>
                  </a:moveTo>
                  <a:lnTo>
                    <a:pt x="132918" y="11074"/>
                  </a:lnTo>
                  <a:lnTo>
                    <a:pt x="132918" y="22148"/>
                  </a:lnTo>
                  <a:lnTo>
                    <a:pt x="143992" y="22148"/>
                  </a:lnTo>
                  <a:lnTo>
                    <a:pt x="143992" y="11074"/>
                  </a:lnTo>
                  <a:close/>
                </a:path>
                <a:path w="631825" h="44450">
                  <a:moveTo>
                    <a:pt x="155054" y="22148"/>
                  </a:moveTo>
                  <a:lnTo>
                    <a:pt x="143992" y="22148"/>
                  </a:lnTo>
                  <a:lnTo>
                    <a:pt x="143992" y="33235"/>
                  </a:lnTo>
                  <a:lnTo>
                    <a:pt x="155054" y="33235"/>
                  </a:lnTo>
                  <a:lnTo>
                    <a:pt x="155054" y="22148"/>
                  </a:lnTo>
                  <a:close/>
                </a:path>
                <a:path w="631825" h="44450">
                  <a:moveTo>
                    <a:pt x="166154" y="33235"/>
                  </a:moveTo>
                  <a:lnTo>
                    <a:pt x="155079" y="33235"/>
                  </a:lnTo>
                  <a:lnTo>
                    <a:pt x="155079" y="44310"/>
                  </a:lnTo>
                  <a:lnTo>
                    <a:pt x="166154" y="44310"/>
                  </a:lnTo>
                  <a:lnTo>
                    <a:pt x="166154" y="33235"/>
                  </a:lnTo>
                  <a:close/>
                </a:path>
                <a:path w="631825" h="44450">
                  <a:moveTo>
                    <a:pt x="188302" y="11074"/>
                  </a:moveTo>
                  <a:lnTo>
                    <a:pt x="177228" y="11074"/>
                  </a:lnTo>
                  <a:lnTo>
                    <a:pt x="166154" y="11074"/>
                  </a:lnTo>
                  <a:lnTo>
                    <a:pt x="155079" y="11074"/>
                  </a:lnTo>
                  <a:lnTo>
                    <a:pt x="155079" y="22148"/>
                  </a:lnTo>
                  <a:lnTo>
                    <a:pt x="166154" y="22148"/>
                  </a:lnTo>
                  <a:lnTo>
                    <a:pt x="177228" y="22148"/>
                  </a:lnTo>
                  <a:lnTo>
                    <a:pt x="177228" y="33235"/>
                  </a:lnTo>
                  <a:lnTo>
                    <a:pt x="177228" y="44310"/>
                  </a:lnTo>
                  <a:lnTo>
                    <a:pt x="188302" y="44310"/>
                  </a:lnTo>
                  <a:lnTo>
                    <a:pt x="188302" y="33235"/>
                  </a:lnTo>
                  <a:lnTo>
                    <a:pt x="188302" y="22148"/>
                  </a:lnTo>
                  <a:lnTo>
                    <a:pt x="188302" y="11074"/>
                  </a:lnTo>
                  <a:close/>
                </a:path>
                <a:path w="631825" h="44450">
                  <a:moveTo>
                    <a:pt x="232613" y="11074"/>
                  </a:moveTo>
                  <a:lnTo>
                    <a:pt x="221538" y="11074"/>
                  </a:lnTo>
                  <a:lnTo>
                    <a:pt x="210464" y="11074"/>
                  </a:lnTo>
                  <a:lnTo>
                    <a:pt x="210464" y="22148"/>
                  </a:lnTo>
                  <a:lnTo>
                    <a:pt x="221538" y="22148"/>
                  </a:lnTo>
                  <a:lnTo>
                    <a:pt x="221538" y="33235"/>
                  </a:lnTo>
                  <a:lnTo>
                    <a:pt x="232613" y="33235"/>
                  </a:lnTo>
                  <a:lnTo>
                    <a:pt x="232613" y="22148"/>
                  </a:lnTo>
                  <a:lnTo>
                    <a:pt x="232613" y="11074"/>
                  </a:lnTo>
                  <a:close/>
                </a:path>
                <a:path w="631825" h="44450">
                  <a:moveTo>
                    <a:pt x="265836" y="11074"/>
                  </a:moveTo>
                  <a:lnTo>
                    <a:pt x="254762" y="11074"/>
                  </a:lnTo>
                  <a:lnTo>
                    <a:pt x="243687" y="11074"/>
                  </a:lnTo>
                  <a:lnTo>
                    <a:pt x="243687" y="22148"/>
                  </a:lnTo>
                  <a:lnTo>
                    <a:pt x="243687" y="33235"/>
                  </a:lnTo>
                  <a:lnTo>
                    <a:pt x="254762" y="33235"/>
                  </a:lnTo>
                  <a:lnTo>
                    <a:pt x="254762" y="22148"/>
                  </a:lnTo>
                  <a:lnTo>
                    <a:pt x="265836" y="22148"/>
                  </a:lnTo>
                  <a:lnTo>
                    <a:pt x="265836" y="11074"/>
                  </a:lnTo>
                  <a:close/>
                </a:path>
                <a:path w="631825" h="44450">
                  <a:moveTo>
                    <a:pt x="287997" y="22148"/>
                  </a:moveTo>
                  <a:lnTo>
                    <a:pt x="276923" y="22148"/>
                  </a:lnTo>
                  <a:lnTo>
                    <a:pt x="276923" y="33235"/>
                  </a:lnTo>
                  <a:lnTo>
                    <a:pt x="287997" y="33235"/>
                  </a:lnTo>
                  <a:lnTo>
                    <a:pt x="287997" y="22148"/>
                  </a:lnTo>
                  <a:close/>
                </a:path>
                <a:path w="631825" h="44450">
                  <a:moveTo>
                    <a:pt x="310146" y="11074"/>
                  </a:moveTo>
                  <a:lnTo>
                    <a:pt x="299072" y="11074"/>
                  </a:lnTo>
                  <a:lnTo>
                    <a:pt x="299072" y="22148"/>
                  </a:lnTo>
                  <a:lnTo>
                    <a:pt x="310146" y="22148"/>
                  </a:lnTo>
                  <a:lnTo>
                    <a:pt x="310146" y="11074"/>
                  </a:lnTo>
                  <a:close/>
                </a:path>
                <a:path w="631825" h="44450">
                  <a:moveTo>
                    <a:pt x="321221" y="22148"/>
                  </a:moveTo>
                  <a:lnTo>
                    <a:pt x="310146" y="22148"/>
                  </a:lnTo>
                  <a:lnTo>
                    <a:pt x="310146" y="33235"/>
                  </a:lnTo>
                  <a:lnTo>
                    <a:pt x="321221" y="33235"/>
                  </a:lnTo>
                  <a:lnTo>
                    <a:pt x="321221" y="22148"/>
                  </a:lnTo>
                  <a:close/>
                </a:path>
                <a:path w="631825" h="44450">
                  <a:moveTo>
                    <a:pt x="365531" y="11074"/>
                  </a:moveTo>
                  <a:lnTo>
                    <a:pt x="354457" y="11074"/>
                  </a:lnTo>
                  <a:lnTo>
                    <a:pt x="343382" y="11074"/>
                  </a:lnTo>
                  <a:lnTo>
                    <a:pt x="343382" y="22148"/>
                  </a:lnTo>
                  <a:lnTo>
                    <a:pt x="354457" y="22148"/>
                  </a:lnTo>
                  <a:lnTo>
                    <a:pt x="354457" y="33235"/>
                  </a:lnTo>
                  <a:lnTo>
                    <a:pt x="365531" y="33235"/>
                  </a:lnTo>
                  <a:lnTo>
                    <a:pt x="365531" y="22148"/>
                  </a:lnTo>
                  <a:lnTo>
                    <a:pt x="365531" y="11074"/>
                  </a:lnTo>
                  <a:close/>
                </a:path>
                <a:path w="631825" h="44450">
                  <a:moveTo>
                    <a:pt x="431990" y="0"/>
                  </a:moveTo>
                  <a:lnTo>
                    <a:pt x="420916" y="0"/>
                  </a:lnTo>
                  <a:lnTo>
                    <a:pt x="420916" y="11074"/>
                  </a:lnTo>
                  <a:lnTo>
                    <a:pt x="420916" y="22148"/>
                  </a:lnTo>
                  <a:lnTo>
                    <a:pt x="409841" y="22148"/>
                  </a:lnTo>
                  <a:lnTo>
                    <a:pt x="409841" y="11074"/>
                  </a:lnTo>
                  <a:lnTo>
                    <a:pt x="409841" y="0"/>
                  </a:lnTo>
                  <a:lnTo>
                    <a:pt x="398767" y="0"/>
                  </a:lnTo>
                  <a:lnTo>
                    <a:pt x="398767" y="11074"/>
                  </a:lnTo>
                  <a:lnTo>
                    <a:pt x="387692" y="11074"/>
                  </a:lnTo>
                  <a:lnTo>
                    <a:pt x="387692" y="22148"/>
                  </a:lnTo>
                  <a:lnTo>
                    <a:pt x="387692" y="33235"/>
                  </a:lnTo>
                  <a:lnTo>
                    <a:pt x="398767" y="33235"/>
                  </a:lnTo>
                  <a:lnTo>
                    <a:pt x="409841" y="33235"/>
                  </a:lnTo>
                  <a:lnTo>
                    <a:pt x="420916" y="33235"/>
                  </a:lnTo>
                  <a:lnTo>
                    <a:pt x="431990" y="33235"/>
                  </a:lnTo>
                  <a:lnTo>
                    <a:pt x="431990" y="22148"/>
                  </a:lnTo>
                  <a:lnTo>
                    <a:pt x="431990" y="11074"/>
                  </a:lnTo>
                  <a:lnTo>
                    <a:pt x="431990" y="0"/>
                  </a:lnTo>
                  <a:close/>
                </a:path>
                <a:path w="631825" h="44450">
                  <a:moveTo>
                    <a:pt x="443077" y="22148"/>
                  </a:moveTo>
                  <a:lnTo>
                    <a:pt x="432003" y="22148"/>
                  </a:lnTo>
                  <a:lnTo>
                    <a:pt x="432003" y="33235"/>
                  </a:lnTo>
                  <a:lnTo>
                    <a:pt x="443077" y="33235"/>
                  </a:lnTo>
                  <a:lnTo>
                    <a:pt x="443077" y="22148"/>
                  </a:lnTo>
                  <a:close/>
                </a:path>
                <a:path w="631825" h="44450">
                  <a:moveTo>
                    <a:pt x="487375" y="0"/>
                  </a:moveTo>
                  <a:lnTo>
                    <a:pt x="476300" y="0"/>
                  </a:lnTo>
                  <a:lnTo>
                    <a:pt x="476300" y="11074"/>
                  </a:lnTo>
                  <a:lnTo>
                    <a:pt x="476300" y="22148"/>
                  </a:lnTo>
                  <a:lnTo>
                    <a:pt x="465226" y="22148"/>
                  </a:lnTo>
                  <a:lnTo>
                    <a:pt x="465226" y="11074"/>
                  </a:lnTo>
                  <a:lnTo>
                    <a:pt x="454152" y="11074"/>
                  </a:lnTo>
                  <a:lnTo>
                    <a:pt x="454152" y="0"/>
                  </a:lnTo>
                  <a:lnTo>
                    <a:pt x="443077" y="0"/>
                  </a:lnTo>
                  <a:lnTo>
                    <a:pt x="432003" y="0"/>
                  </a:lnTo>
                  <a:lnTo>
                    <a:pt x="432003" y="11074"/>
                  </a:lnTo>
                  <a:lnTo>
                    <a:pt x="443077" y="11074"/>
                  </a:lnTo>
                  <a:lnTo>
                    <a:pt x="443077" y="22148"/>
                  </a:lnTo>
                  <a:lnTo>
                    <a:pt x="454152" y="22148"/>
                  </a:lnTo>
                  <a:lnTo>
                    <a:pt x="454152" y="33235"/>
                  </a:lnTo>
                  <a:lnTo>
                    <a:pt x="465226" y="33235"/>
                  </a:lnTo>
                  <a:lnTo>
                    <a:pt x="476300" y="33235"/>
                  </a:lnTo>
                  <a:lnTo>
                    <a:pt x="487375" y="33235"/>
                  </a:lnTo>
                  <a:lnTo>
                    <a:pt x="487375" y="22148"/>
                  </a:lnTo>
                  <a:lnTo>
                    <a:pt x="487375" y="11074"/>
                  </a:lnTo>
                  <a:lnTo>
                    <a:pt x="487375" y="0"/>
                  </a:lnTo>
                  <a:close/>
                </a:path>
                <a:path w="631825" h="44450">
                  <a:moveTo>
                    <a:pt x="498462" y="0"/>
                  </a:moveTo>
                  <a:lnTo>
                    <a:pt x="487387" y="0"/>
                  </a:lnTo>
                  <a:lnTo>
                    <a:pt x="487387" y="11074"/>
                  </a:lnTo>
                  <a:lnTo>
                    <a:pt x="487387" y="22148"/>
                  </a:lnTo>
                  <a:lnTo>
                    <a:pt x="487387" y="33235"/>
                  </a:lnTo>
                  <a:lnTo>
                    <a:pt x="498462" y="33235"/>
                  </a:lnTo>
                  <a:lnTo>
                    <a:pt x="498462" y="22148"/>
                  </a:lnTo>
                  <a:lnTo>
                    <a:pt x="498462" y="11074"/>
                  </a:lnTo>
                  <a:lnTo>
                    <a:pt x="498462" y="0"/>
                  </a:lnTo>
                  <a:close/>
                </a:path>
                <a:path w="631825" h="44450">
                  <a:moveTo>
                    <a:pt x="542759" y="0"/>
                  </a:moveTo>
                  <a:lnTo>
                    <a:pt x="531685" y="0"/>
                  </a:lnTo>
                  <a:lnTo>
                    <a:pt x="520611" y="0"/>
                  </a:lnTo>
                  <a:lnTo>
                    <a:pt x="520611" y="11074"/>
                  </a:lnTo>
                  <a:lnTo>
                    <a:pt x="531685" y="11074"/>
                  </a:lnTo>
                  <a:lnTo>
                    <a:pt x="531685" y="22148"/>
                  </a:lnTo>
                  <a:lnTo>
                    <a:pt x="542759" y="22148"/>
                  </a:lnTo>
                  <a:lnTo>
                    <a:pt x="542759" y="11074"/>
                  </a:lnTo>
                  <a:lnTo>
                    <a:pt x="542759" y="0"/>
                  </a:lnTo>
                  <a:close/>
                </a:path>
                <a:path w="631825" h="44450">
                  <a:moveTo>
                    <a:pt x="575995" y="0"/>
                  </a:moveTo>
                  <a:lnTo>
                    <a:pt x="564921" y="0"/>
                  </a:lnTo>
                  <a:lnTo>
                    <a:pt x="564921" y="11074"/>
                  </a:lnTo>
                  <a:lnTo>
                    <a:pt x="553847" y="11074"/>
                  </a:lnTo>
                  <a:lnTo>
                    <a:pt x="553847" y="0"/>
                  </a:lnTo>
                  <a:lnTo>
                    <a:pt x="542772" y="0"/>
                  </a:lnTo>
                  <a:lnTo>
                    <a:pt x="542772" y="11074"/>
                  </a:lnTo>
                  <a:lnTo>
                    <a:pt x="542772" y="22148"/>
                  </a:lnTo>
                  <a:lnTo>
                    <a:pt x="542772" y="33235"/>
                  </a:lnTo>
                  <a:lnTo>
                    <a:pt x="553847" y="33235"/>
                  </a:lnTo>
                  <a:lnTo>
                    <a:pt x="553847" y="22148"/>
                  </a:lnTo>
                  <a:lnTo>
                    <a:pt x="564921" y="22148"/>
                  </a:lnTo>
                  <a:lnTo>
                    <a:pt x="575995" y="22148"/>
                  </a:lnTo>
                  <a:lnTo>
                    <a:pt x="575995" y="11074"/>
                  </a:lnTo>
                  <a:lnTo>
                    <a:pt x="575995" y="0"/>
                  </a:lnTo>
                  <a:close/>
                </a:path>
                <a:path w="631825" h="44450">
                  <a:moveTo>
                    <a:pt x="587070" y="22148"/>
                  </a:moveTo>
                  <a:lnTo>
                    <a:pt x="575995" y="22148"/>
                  </a:lnTo>
                  <a:lnTo>
                    <a:pt x="575995" y="33235"/>
                  </a:lnTo>
                  <a:lnTo>
                    <a:pt x="587070" y="33235"/>
                  </a:lnTo>
                  <a:lnTo>
                    <a:pt x="587070" y="22148"/>
                  </a:lnTo>
                  <a:close/>
                </a:path>
                <a:path w="631825" h="44450">
                  <a:moveTo>
                    <a:pt x="620306" y="0"/>
                  </a:moveTo>
                  <a:lnTo>
                    <a:pt x="609231" y="0"/>
                  </a:lnTo>
                  <a:lnTo>
                    <a:pt x="609231" y="11074"/>
                  </a:lnTo>
                  <a:lnTo>
                    <a:pt x="620306" y="11074"/>
                  </a:lnTo>
                  <a:lnTo>
                    <a:pt x="620306" y="0"/>
                  </a:lnTo>
                  <a:close/>
                </a:path>
                <a:path w="631825" h="44450">
                  <a:moveTo>
                    <a:pt x="631380" y="22148"/>
                  </a:moveTo>
                  <a:lnTo>
                    <a:pt x="620306" y="22148"/>
                  </a:lnTo>
                  <a:lnTo>
                    <a:pt x="609231" y="22148"/>
                  </a:lnTo>
                  <a:lnTo>
                    <a:pt x="598157" y="22148"/>
                  </a:lnTo>
                  <a:lnTo>
                    <a:pt x="598157" y="33235"/>
                  </a:lnTo>
                  <a:lnTo>
                    <a:pt x="609231" y="33235"/>
                  </a:lnTo>
                  <a:lnTo>
                    <a:pt x="620306" y="33235"/>
                  </a:lnTo>
                  <a:lnTo>
                    <a:pt x="631380" y="33235"/>
                  </a:lnTo>
                  <a:lnTo>
                    <a:pt x="631380" y="2214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91935" y="4491189"/>
              <a:ext cx="631825" cy="33655"/>
            </a:xfrm>
            <a:custGeom>
              <a:avLst/>
              <a:gdLst/>
              <a:ahLst/>
              <a:cxnLst/>
              <a:rect l="l" t="t" r="r" b="b"/>
              <a:pathLst>
                <a:path w="631825" h="33654">
                  <a:moveTo>
                    <a:pt x="22148" y="11074"/>
                  </a:moveTo>
                  <a:lnTo>
                    <a:pt x="11074" y="11074"/>
                  </a:lnTo>
                  <a:lnTo>
                    <a:pt x="11074" y="22148"/>
                  </a:lnTo>
                  <a:lnTo>
                    <a:pt x="0" y="22148"/>
                  </a:lnTo>
                  <a:lnTo>
                    <a:pt x="0" y="33223"/>
                  </a:lnTo>
                  <a:lnTo>
                    <a:pt x="11074" y="33223"/>
                  </a:lnTo>
                  <a:lnTo>
                    <a:pt x="22148" y="33223"/>
                  </a:lnTo>
                  <a:lnTo>
                    <a:pt x="22148" y="22161"/>
                  </a:lnTo>
                  <a:lnTo>
                    <a:pt x="22148" y="11074"/>
                  </a:lnTo>
                  <a:close/>
                </a:path>
                <a:path w="631825" h="33654">
                  <a:moveTo>
                    <a:pt x="44297" y="22148"/>
                  </a:moveTo>
                  <a:lnTo>
                    <a:pt x="33223" y="22148"/>
                  </a:lnTo>
                  <a:lnTo>
                    <a:pt x="33223" y="33223"/>
                  </a:lnTo>
                  <a:lnTo>
                    <a:pt x="44297" y="33223"/>
                  </a:lnTo>
                  <a:lnTo>
                    <a:pt x="44297" y="22148"/>
                  </a:lnTo>
                  <a:close/>
                </a:path>
                <a:path w="631825" h="33654">
                  <a:moveTo>
                    <a:pt x="55384" y="22148"/>
                  </a:moveTo>
                  <a:lnTo>
                    <a:pt x="44310" y="22148"/>
                  </a:lnTo>
                  <a:lnTo>
                    <a:pt x="44310" y="33223"/>
                  </a:lnTo>
                  <a:lnTo>
                    <a:pt x="55384" y="33223"/>
                  </a:lnTo>
                  <a:lnTo>
                    <a:pt x="55384" y="22148"/>
                  </a:lnTo>
                  <a:close/>
                </a:path>
                <a:path w="631825" h="33654">
                  <a:moveTo>
                    <a:pt x="77533" y="11074"/>
                  </a:moveTo>
                  <a:lnTo>
                    <a:pt x="66459" y="11074"/>
                  </a:lnTo>
                  <a:lnTo>
                    <a:pt x="66459" y="22161"/>
                  </a:lnTo>
                  <a:lnTo>
                    <a:pt x="77533" y="22161"/>
                  </a:lnTo>
                  <a:lnTo>
                    <a:pt x="77533" y="11074"/>
                  </a:lnTo>
                  <a:close/>
                </a:path>
                <a:path w="631825" h="33654">
                  <a:moveTo>
                    <a:pt x="99682" y="11074"/>
                  </a:moveTo>
                  <a:lnTo>
                    <a:pt x="88607" y="11074"/>
                  </a:lnTo>
                  <a:lnTo>
                    <a:pt x="88607" y="22161"/>
                  </a:lnTo>
                  <a:lnTo>
                    <a:pt x="99682" y="22161"/>
                  </a:lnTo>
                  <a:lnTo>
                    <a:pt x="99682" y="11074"/>
                  </a:lnTo>
                  <a:close/>
                </a:path>
                <a:path w="631825" h="33654">
                  <a:moveTo>
                    <a:pt x="155054" y="11074"/>
                  </a:moveTo>
                  <a:lnTo>
                    <a:pt x="143992" y="11074"/>
                  </a:lnTo>
                  <a:lnTo>
                    <a:pt x="132918" y="11074"/>
                  </a:lnTo>
                  <a:lnTo>
                    <a:pt x="121843" y="11074"/>
                  </a:lnTo>
                  <a:lnTo>
                    <a:pt x="110769" y="11074"/>
                  </a:lnTo>
                  <a:lnTo>
                    <a:pt x="110769" y="22148"/>
                  </a:lnTo>
                  <a:lnTo>
                    <a:pt x="99695" y="22148"/>
                  </a:lnTo>
                  <a:lnTo>
                    <a:pt x="99695" y="33223"/>
                  </a:lnTo>
                  <a:lnTo>
                    <a:pt x="110769" y="33223"/>
                  </a:lnTo>
                  <a:lnTo>
                    <a:pt x="110769" y="22161"/>
                  </a:lnTo>
                  <a:lnTo>
                    <a:pt x="121843" y="22161"/>
                  </a:lnTo>
                  <a:lnTo>
                    <a:pt x="121843" y="33223"/>
                  </a:lnTo>
                  <a:lnTo>
                    <a:pt x="132918" y="33223"/>
                  </a:lnTo>
                  <a:lnTo>
                    <a:pt x="132918" y="22161"/>
                  </a:lnTo>
                  <a:lnTo>
                    <a:pt x="143992" y="22161"/>
                  </a:lnTo>
                  <a:lnTo>
                    <a:pt x="143992" y="33223"/>
                  </a:lnTo>
                  <a:lnTo>
                    <a:pt x="155054" y="33223"/>
                  </a:lnTo>
                  <a:lnTo>
                    <a:pt x="155054" y="22161"/>
                  </a:lnTo>
                  <a:lnTo>
                    <a:pt x="155054" y="11074"/>
                  </a:lnTo>
                  <a:close/>
                </a:path>
                <a:path w="631825" h="33654">
                  <a:moveTo>
                    <a:pt x="210451" y="11074"/>
                  </a:moveTo>
                  <a:lnTo>
                    <a:pt x="199377" y="11074"/>
                  </a:lnTo>
                  <a:lnTo>
                    <a:pt x="188302" y="11074"/>
                  </a:lnTo>
                  <a:lnTo>
                    <a:pt x="188302" y="0"/>
                  </a:lnTo>
                  <a:lnTo>
                    <a:pt x="177228" y="0"/>
                  </a:lnTo>
                  <a:lnTo>
                    <a:pt x="177228" y="11074"/>
                  </a:lnTo>
                  <a:lnTo>
                    <a:pt x="166154" y="11074"/>
                  </a:lnTo>
                  <a:lnTo>
                    <a:pt x="155079" y="11074"/>
                  </a:lnTo>
                  <a:lnTo>
                    <a:pt x="155079" y="22161"/>
                  </a:lnTo>
                  <a:lnTo>
                    <a:pt x="166154" y="22161"/>
                  </a:lnTo>
                  <a:lnTo>
                    <a:pt x="177228" y="22161"/>
                  </a:lnTo>
                  <a:lnTo>
                    <a:pt x="177228" y="33223"/>
                  </a:lnTo>
                  <a:lnTo>
                    <a:pt x="188302" y="33223"/>
                  </a:lnTo>
                  <a:lnTo>
                    <a:pt x="199377" y="33223"/>
                  </a:lnTo>
                  <a:lnTo>
                    <a:pt x="210451" y="33223"/>
                  </a:lnTo>
                  <a:lnTo>
                    <a:pt x="210451" y="22161"/>
                  </a:lnTo>
                  <a:lnTo>
                    <a:pt x="210451" y="11074"/>
                  </a:lnTo>
                  <a:close/>
                </a:path>
                <a:path w="631825" h="33654">
                  <a:moveTo>
                    <a:pt x="221538" y="22148"/>
                  </a:moveTo>
                  <a:lnTo>
                    <a:pt x="210464" y="22148"/>
                  </a:lnTo>
                  <a:lnTo>
                    <a:pt x="210464" y="33223"/>
                  </a:lnTo>
                  <a:lnTo>
                    <a:pt x="221538" y="33223"/>
                  </a:lnTo>
                  <a:lnTo>
                    <a:pt x="221538" y="22148"/>
                  </a:lnTo>
                  <a:close/>
                </a:path>
                <a:path w="631825" h="33654">
                  <a:moveTo>
                    <a:pt x="232613" y="0"/>
                  </a:moveTo>
                  <a:lnTo>
                    <a:pt x="221538" y="0"/>
                  </a:lnTo>
                  <a:lnTo>
                    <a:pt x="210464" y="0"/>
                  </a:lnTo>
                  <a:lnTo>
                    <a:pt x="210464" y="11074"/>
                  </a:lnTo>
                  <a:lnTo>
                    <a:pt x="221538" y="11074"/>
                  </a:lnTo>
                  <a:lnTo>
                    <a:pt x="232613" y="11074"/>
                  </a:lnTo>
                  <a:lnTo>
                    <a:pt x="232613" y="0"/>
                  </a:lnTo>
                  <a:close/>
                </a:path>
                <a:path w="631825" h="33654">
                  <a:moveTo>
                    <a:pt x="243687" y="11074"/>
                  </a:moveTo>
                  <a:lnTo>
                    <a:pt x="232613" y="11074"/>
                  </a:lnTo>
                  <a:lnTo>
                    <a:pt x="232613" y="22161"/>
                  </a:lnTo>
                  <a:lnTo>
                    <a:pt x="243687" y="22161"/>
                  </a:lnTo>
                  <a:lnTo>
                    <a:pt x="243687" y="11074"/>
                  </a:lnTo>
                  <a:close/>
                </a:path>
                <a:path w="631825" h="33654">
                  <a:moveTo>
                    <a:pt x="265836" y="0"/>
                  </a:moveTo>
                  <a:lnTo>
                    <a:pt x="254762" y="0"/>
                  </a:lnTo>
                  <a:lnTo>
                    <a:pt x="254762" y="11074"/>
                  </a:lnTo>
                  <a:lnTo>
                    <a:pt x="254762" y="22148"/>
                  </a:lnTo>
                  <a:lnTo>
                    <a:pt x="254762" y="33223"/>
                  </a:lnTo>
                  <a:lnTo>
                    <a:pt x="265836" y="33223"/>
                  </a:lnTo>
                  <a:lnTo>
                    <a:pt x="265836" y="22161"/>
                  </a:lnTo>
                  <a:lnTo>
                    <a:pt x="265836" y="11074"/>
                  </a:lnTo>
                  <a:lnTo>
                    <a:pt x="265836" y="0"/>
                  </a:lnTo>
                  <a:close/>
                </a:path>
                <a:path w="631825" h="33654">
                  <a:moveTo>
                    <a:pt x="310146" y="0"/>
                  </a:moveTo>
                  <a:lnTo>
                    <a:pt x="299072" y="0"/>
                  </a:lnTo>
                  <a:lnTo>
                    <a:pt x="299072" y="11074"/>
                  </a:lnTo>
                  <a:lnTo>
                    <a:pt x="310146" y="11074"/>
                  </a:lnTo>
                  <a:lnTo>
                    <a:pt x="310146" y="0"/>
                  </a:lnTo>
                  <a:close/>
                </a:path>
                <a:path w="631825" h="33654">
                  <a:moveTo>
                    <a:pt x="321221" y="22148"/>
                  </a:moveTo>
                  <a:lnTo>
                    <a:pt x="310146" y="22148"/>
                  </a:lnTo>
                  <a:lnTo>
                    <a:pt x="299072" y="22148"/>
                  </a:lnTo>
                  <a:lnTo>
                    <a:pt x="287997" y="22148"/>
                  </a:lnTo>
                  <a:lnTo>
                    <a:pt x="287997" y="11074"/>
                  </a:lnTo>
                  <a:lnTo>
                    <a:pt x="287997" y="0"/>
                  </a:lnTo>
                  <a:lnTo>
                    <a:pt x="276923" y="0"/>
                  </a:lnTo>
                  <a:lnTo>
                    <a:pt x="276923" y="11074"/>
                  </a:lnTo>
                  <a:lnTo>
                    <a:pt x="265849" y="11074"/>
                  </a:lnTo>
                  <a:lnTo>
                    <a:pt x="265849" y="22161"/>
                  </a:lnTo>
                  <a:lnTo>
                    <a:pt x="276923" y="22161"/>
                  </a:lnTo>
                  <a:lnTo>
                    <a:pt x="287997" y="22161"/>
                  </a:lnTo>
                  <a:lnTo>
                    <a:pt x="287997" y="33223"/>
                  </a:lnTo>
                  <a:lnTo>
                    <a:pt x="299072" y="33223"/>
                  </a:lnTo>
                  <a:lnTo>
                    <a:pt x="310146" y="33223"/>
                  </a:lnTo>
                  <a:lnTo>
                    <a:pt x="321221" y="33223"/>
                  </a:lnTo>
                  <a:lnTo>
                    <a:pt x="321221" y="22148"/>
                  </a:lnTo>
                  <a:close/>
                </a:path>
                <a:path w="631825" h="33654">
                  <a:moveTo>
                    <a:pt x="365531" y="0"/>
                  </a:moveTo>
                  <a:lnTo>
                    <a:pt x="354457" y="0"/>
                  </a:lnTo>
                  <a:lnTo>
                    <a:pt x="354457" y="11074"/>
                  </a:lnTo>
                  <a:lnTo>
                    <a:pt x="343382" y="11074"/>
                  </a:lnTo>
                  <a:lnTo>
                    <a:pt x="332308" y="11074"/>
                  </a:lnTo>
                  <a:lnTo>
                    <a:pt x="332308" y="0"/>
                  </a:lnTo>
                  <a:lnTo>
                    <a:pt x="321233" y="0"/>
                  </a:lnTo>
                  <a:lnTo>
                    <a:pt x="321233" y="11074"/>
                  </a:lnTo>
                  <a:lnTo>
                    <a:pt x="321233" y="22161"/>
                  </a:lnTo>
                  <a:lnTo>
                    <a:pt x="332308" y="22161"/>
                  </a:lnTo>
                  <a:lnTo>
                    <a:pt x="332308" y="33223"/>
                  </a:lnTo>
                  <a:lnTo>
                    <a:pt x="343382" y="33223"/>
                  </a:lnTo>
                  <a:lnTo>
                    <a:pt x="343382" y="22161"/>
                  </a:lnTo>
                  <a:lnTo>
                    <a:pt x="354457" y="22161"/>
                  </a:lnTo>
                  <a:lnTo>
                    <a:pt x="365531" y="22161"/>
                  </a:lnTo>
                  <a:lnTo>
                    <a:pt x="365531" y="11074"/>
                  </a:lnTo>
                  <a:lnTo>
                    <a:pt x="365531" y="0"/>
                  </a:lnTo>
                  <a:close/>
                </a:path>
                <a:path w="631825" h="33654">
                  <a:moveTo>
                    <a:pt x="420916" y="22148"/>
                  </a:moveTo>
                  <a:lnTo>
                    <a:pt x="409841" y="22148"/>
                  </a:lnTo>
                  <a:lnTo>
                    <a:pt x="409841" y="11074"/>
                  </a:lnTo>
                  <a:lnTo>
                    <a:pt x="398767" y="11074"/>
                  </a:lnTo>
                  <a:lnTo>
                    <a:pt x="398767" y="0"/>
                  </a:lnTo>
                  <a:lnTo>
                    <a:pt x="387692" y="0"/>
                  </a:lnTo>
                  <a:lnTo>
                    <a:pt x="387692" y="11074"/>
                  </a:lnTo>
                  <a:lnTo>
                    <a:pt x="376618" y="11074"/>
                  </a:lnTo>
                  <a:lnTo>
                    <a:pt x="376618" y="22148"/>
                  </a:lnTo>
                  <a:lnTo>
                    <a:pt x="376618" y="33223"/>
                  </a:lnTo>
                  <a:lnTo>
                    <a:pt x="387692" y="33223"/>
                  </a:lnTo>
                  <a:lnTo>
                    <a:pt x="387692" y="22161"/>
                  </a:lnTo>
                  <a:lnTo>
                    <a:pt x="398767" y="22161"/>
                  </a:lnTo>
                  <a:lnTo>
                    <a:pt x="398767" y="33223"/>
                  </a:lnTo>
                  <a:lnTo>
                    <a:pt x="409841" y="33223"/>
                  </a:lnTo>
                  <a:lnTo>
                    <a:pt x="420916" y="33223"/>
                  </a:lnTo>
                  <a:lnTo>
                    <a:pt x="420916" y="22148"/>
                  </a:lnTo>
                  <a:close/>
                </a:path>
                <a:path w="631825" h="33654">
                  <a:moveTo>
                    <a:pt x="431990" y="0"/>
                  </a:moveTo>
                  <a:lnTo>
                    <a:pt x="420916" y="0"/>
                  </a:lnTo>
                  <a:lnTo>
                    <a:pt x="409841" y="0"/>
                  </a:lnTo>
                  <a:lnTo>
                    <a:pt x="409841" y="11074"/>
                  </a:lnTo>
                  <a:lnTo>
                    <a:pt x="420916" y="11074"/>
                  </a:lnTo>
                  <a:lnTo>
                    <a:pt x="431990" y="11074"/>
                  </a:lnTo>
                  <a:lnTo>
                    <a:pt x="431990" y="0"/>
                  </a:lnTo>
                  <a:close/>
                </a:path>
                <a:path w="631825" h="33654">
                  <a:moveTo>
                    <a:pt x="465226" y="0"/>
                  </a:moveTo>
                  <a:lnTo>
                    <a:pt x="454152" y="0"/>
                  </a:lnTo>
                  <a:lnTo>
                    <a:pt x="454152" y="11074"/>
                  </a:lnTo>
                  <a:lnTo>
                    <a:pt x="443077" y="11074"/>
                  </a:lnTo>
                  <a:lnTo>
                    <a:pt x="443077" y="0"/>
                  </a:lnTo>
                  <a:lnTo>
                    <a:pt x="432003" y="0"/>
                  </a:lnTo>
                  <a:lnTo>
                    <a:pt x="432003" y="11074"/>
                  </a:lnTo>
                  <a:lnTo>
                    <a:pt x="432003" y="22161"/>
                  </a:lnTo>
                  <a:lnTo>
                    <a:pt x="443077" y="22161"/>
                  </a:lnTo>
                  <a:lnTo>
                    <a:pt x="454152" y="22161"/>
                  </a:lnTo>
                  <a:lnTo>
                    <a:pt x="465226" y="22161"/>
                  </a:lnTo>
                  <a:lnTo>
                    <a:pt x="465226" y="11074"/>
                  </a:lnTo>
                  <a:lnTo>
                    <a:pt x="465226" y="0"/>
                  </a:lnTo>
                  <a:close/>
                </a:path>
                <a:path w="631825" h="33654">
                  <a:moveTo>
                    <a:pt x="487375" y="0"/>
                  </a:moveTo>
                  <a:lnTo>
                    <a:pt x="476300" y="0"/>
                  </a:lnTo>
                  <a:lnTo>
                    <a:pt x="476300" y="11074"/>
                  </a:lnTo>
                  <a:lnTo>
                    <a:pt x="476300" y="22161"/>
                  </a:lnTo>
                  <a:lnTo>
                    <a:pt x="487375" y="22161"/>
                  </a:lnTo>
                  <a:lnTo>
                    <a:pt x="487375" y="11074"/>
                  </a:lnTo>
                  <a:lnTo>
                    <a:pt x="487375" y="0"/>
                  </a:lnTo>
                  <a:close/>
                </a:path>
                <a:path w="631825" h="33654">
                  <a:moveTo>
                    <a:pt x="498462" y="0"/>
                  </a:moveTo>
                  <a:lnTo>
                    <a:pt x="487387" y="0"/>
                  </a:lnTo>
                  <a:lnTo>
                    <a:pt x="487387" y="11074"/>
                  </a:lnTo>
                  <a:lnTo>
                    <a:pt x="487387" y="22161"/>
                  </a:lnTo>
                  <a:lnTo>
                    <a:pt x="498462" y="22161"/>
                  </a:lnTo>
                  <a:lnTo>
                    <a:pt x="498462" y="11074"/>
                  </a:lnTo>
                  <a:lnTo>
                    <a:pt x="498462" y="0"/>
                  </a:lnTo>
                  <a:close/>
                </a:path>
                <a:path w="631825" h="33654">
                  <a:moveTo>
                    <a:pt x="531685" y="0"/>
                  </a:moveTo>
                  <a:lnTo>
                    <a:pt x="520611" y="0"/>
                  </a:lnTo>
                  <a:lnTo>
                    <a:pt x="520611" y="11074"/>
                  </a:lnTo>
                  <a:lnTo>
                    <a:pt x="531685" y="11074"/>
                  </a:lnTo>
                  <a:lnTo>
                    <a:pt x="531685" y="0"/>
                  </a:lnTo>
                  <a:close/>
                </a:path>
                <a:path w="631825" h="33654">
                  <a:moveTo>
                    <a:pt x="542759" y="11074"/>
                  </a:moveTo>
                  <a:lnTo>
                    <a:pt x="531685" y="11074"/>
                  </a:lnTo>
                  <a:lnTo>
                    <a:pt x="531685" y="22161"/>
                  </a:lnTo>
                  <a:lnTo>
                    <a:pt x="542759" y="22161"/>
                  </a:lnTo>
                  <a:lnTo>
                    <a:pt x="542759" y="11074"/>
                  </a:lnTo>
                  <a:close/>
                </a:path>
                <a:path w="631825" h="33654">
                  <a:moveTo>
                    <a:pt x="553847" y="0"/>
                  </a:moveTo>
                  <a:lnTo>
                    <a:pt x="542772" y="0"/>
                  </a:lnTo>
                  <a:lnTo>
                    <a:pt x="542772" y="11074"/>
                  </a:lnTo>
                  <a:lnTo>
                    <a:pt x="553847" y="11074"/>
                  </a:lnTo>
                  <a:lnTo>
                    <a:pt x="553847" y="0"/>
                  </a:lnTo>
                  <a:close/>
                </a:path>
                <a:path w="631825" h="33654">
                  <a:moveTo>
                    <a:pt x="587070" y="11074"/>
                  </a:moveTo>
                  <a:lnTo>
                    <a:pt x="575995" y="11074"/>
                  </a:lnTo>
                  <a:lnTo>
                    <a:pt x="564921" y="11074"/>
                  </a:lnTo>
                  <a:lnTo>
                    <a:pt x="553847" y="11074"/>
                  </a:lnTo>
                  <a:lnTo>
                    <a:pt x="553847" y="22161"/>
                  </a:lnTo>
                  <a:lnTo>
                    <a:pt x="564921" y="22161"/>
                  </a:lnTo>
                  <a:lnTo>
                    <a:pt x="575995" y="22161"/>
                  </a:lnTo>
                  <a:lnTo>
                    <a:pt x="587070" y="22161"/>
                  </a:lnTo>
                  <a:lnTo>
                    <a:pt x="587070" y="11074"/>
                  </a:lnTo>
                  <a:close/>
                </a:path>
                <a:path w="631825" h="33654">
                  <a:moveTo>
                    <a:pt x="598144" y="0"/>
                  </a:moveTo>
                  <a:lnTo>
                    <a:pt x="587070" y="0"/>
                  </a:lnTo>
                  <a:lnTo>
                    <a:pt x="587070" y="11074"/>
                  </a:lnTo>
                  <a:lnTo>
                    <a:pt x="598144" y="11074"/>
                  </a:lnTo>
                  <a:lnTo>
                    <a:pt x="598144" y="0"/>
                  </a:lnTo>
                  <a:close/>
                </a:path>
                <a:path w="631825" h="33654">
                  <a:moveTo>
                    <a:pt x="609231" y="11074"/>
                  </a:moveTo>
                  <a:lnTo>
                    <a:pt x="598157" y="11074"/>
                  </a:lnTo>
                  <a:lnTo>
                    <a:pt x="598157" y="22161"/>
                  </a:lnTo>
                  <a:lnTo>
                    <a:pt x="609231" y="22161"/>
                  </a:lnTo>
                  <a:lnTo>
                    <a:pt x="609231" y="11074"/>
                  </a:lnTo>
                  <a:close/>
                </a:path>
                <a:path w="631825" h="33654">
                  <a:moveTo>
                    <a:pt x="631380" y="11074"/>
                  </a:moveTo>
                  <a:lnTo>
                    <a:pt x="620306" y="11074"/>
                  </a:lnTo>
                  <a:lnTo>
                    <a:pt x="620306" y="22161"/>
                  </a:lnTo>
                  <a:lnTo>
                    <a:pt x="631380" y="22161"/>
                  </a:lnTo>
                  <a:lnTo>
                    <a:pt x="631380" y="1107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91935" y="4513338"/>
              <a:ext cx="631825" cy="44450"/>
            </a:xfrm>
            <a:custGeom>
              <a:avLst/>
              <a:gdLst/>
              <a:ahLst/>
              <a:cxnLst/>
              <a:rect l="l" t="t" r="r" b="b"/>
              <a:pathLst>
                <a:path w="631825" h="44450">
                  <a:moveTo>
                    <a:pt x="11074" y="22148"/>
                  </a:moveTo>
                  <a:lnTo>
                    <a:pt x="0" y="22148"/>
                  </a:lnTo>
                  <a:lnTo>
                    <a:pt x="0" y="33223"/>
                  </a:lnTo>
                  <a:lnTo>
                    <a:pt x="0" y="44310"/>
                  </a:lnTo>
                  <a:lnTo>
                    <a:pt x="11074" y="44310"/>
                  </a:lnTo>
                  <a:lnTo>
                    <a:pt x="11074" y="33223"/>
                  </a:lnTo>
                  <a:lnTo>
                    <a:pt x="11074" y="22148"/>
                  </a:lnTo>
                  <a:close/>
                </a:path>
                <a:path w="631825" h="44450">
                  <a:moveTo>
                    <a:pt x="44297" y="22148"/>
                  </a:moveTo>
                  <a:lnTo>
                    <a:pt x="33223" y="22148"/>
                  </a:lnTo>
                  <a:lnTo>
                    <a:pt x="33223" y="11074"/>
                  </a:lnTo>
                  <a:lnTo>
                    <a:pt x="22148" y="11074"/>
                  </a:lnTo>
                  <a:lnTo>
                    <a:pt x="11074" y="11074"/>
                  </a:lnTo>
                  <a:lnTo>
                    <a:pt x="11074" y="22148"/>
                  </a:lnTo>
                  <a:lnTo>
                    <a:pt x="22148" y="22148"/>
                  </a:lnTo>
                  <a:lnTo>
                    <a:pt x="22148" y="33223"/>
                  </a:lnTo>
                  <a:lnTo>
                    <a:pt x="22148" y="44310"/>
                  </a:lnTo>
                  <a:lnTo>
                    <a:pt x="33223" y="44310"/>
                  </a:lnTo>
                  <a:lnTo>
                    <a:pt x="33223" y="33223"/>
                  </a:lnTo>
                  <a:lnTo>
                    <a:pt x="44297" y="33223"/>
                  </a:lnTo>
                  <a:lnTo>
                    <a:pt x="44297" y="22148"/>
                  </a:lnTo>
                  <a:close/>
                </a:path>
                <a:path w="631825" h="44450">
                  <a:moveTo>
                    <a:pt x="55384" y="22148"/>
                  </a:moveTo>
                  <a:lnTo>
                    <a:pt x="44310" y="22148"/>
                  </a:lnTo>
                  <a:lnTo>
                    <a:pt x="44310" y="33223"/>
                  </a:lnTo>
                  <a:lnTo>
                    <a:pt x="55384" y="33223"/>
                  </a:lnTo>
                  <a:lnTo>
                    <a:pt x="55384" y="22148"/>
                  </a:lnTo>
                  <a:close/>
                </a:path>
                <a:path w="631825" h="44450">
                  <a:moveTo>
                    <a:pt x="77533" y="33223"/>
                  </a:moveTo>
                  <a:lnTo>
                    <a:pt x="66459" y="33223"/>
                  </a:lnTo>
                  <a:lnTo>
                    <a:pt x="55384" y="33223"/>
                  </a:lnTo>
                  <a:lnTo>
                    <a:pt x="55384" y="44310"/>
                  </a:lnTo>
                  <a:lnTo>
                    <a:pt x="66459" y="44310"/>
                  </a:lnTo>
                  <a:lnTo>
                    <a:pt x="77533" y="44310"/>
                  </a:lnTo>
                  <a:lnTo>
                    <a:pt x="77533" y="33223"/>
                  </a:lnTo>
                  <a:close/>
                </a:path>
                <a:path w="631825" h="44450">
                  <a:moveTo>
                    <a:pt x="99682" y="33223"/>
                  </a:moveTo>
                  <a:lnTo>
                    <a:pt x="88607" y="33223"/>
                  </a:lnTo>
                  <a:lnTo>
                    <a:pt x="88607" y="44310"/>
                  </a:lnTo>
                  <a:lnTo>
                    <a:pt x="99682" y="44310"/>
                  </a:lnTo>
                  <a:lnTo>
                    <a:pt x="99682" y="33223"/>
                  </a:lnTo>
                  <a:close/>
                </a:path>
                <a:path w="631825" h="44450">
                  <a:moveTo>
                    <a:pt x="99682" y="11074"/>
                  </a:moveTo>
                  <a:lnTo>
                    <a:pt x="88607" y="11074"/>
                  </a:lnTo>
                  <a:lnTo>
                    <a:pt x="77533" y="11074"/>
                  </a:lnTo>
                  <a:lnTo>
                    <a:pt x="66459" y="11074"/>
                  </a:lnTo>
                  <a:lnTo>
                    <a:pt x="55384" y="11074"/>
                  </a:lnTo>
                  <a:lnTo>
                    <a:pt x="55384" y="22148"/>
                  </a:lnTo>
                  <a:lnTo>
                    <a:pt x="66459" y="22148"/>
                  </a:lnTo>
                  <a:lnTo>
                    <a:pt x="77533" y="22148"/>
                  </a:lnTo>
                  <a:lnTo>
                    <a:pt x="77533" y="33223"/>
                  </a:lnTo>
                  <a:lnTo>
                    <a:pt x="88607" y="33223"/>
                  </a:lnTo>
                  <a:lnTo>
                    <a:pt x="88607" y="22148"/>
                  </a:lnTo>
                  <a:lnTo>
                    <a:pt x="99682" y="22148"/>
                  </a:lnTo>
                  <a:lnTo>
                    <a:pt x="99682" y="11074"/>
                  </a:lnTo>
                  <a:close/>
                </a:path>
                <a:path w="631825" h="44450">
                  <a:moveTo>
                    <a:pt x="132918" y="33223"/>
                  </a:moveTo>
                  <a:lnTo>
                    <a:pt x="121843" y="33223"/>
                  </a:lnTo>
                  <a:lnTo>
                    <a:pt x="121843" y="22148"/>
                  </a:lnTo>
                  <a:lnTo>
                    <a:pt x="110769" y="22148"/>
                  </a:lnTo>
                  <a:lnTo>
                    <a:pt x="99695" y="22148"/>
                  </a:lnTo>
                  <a:lnTo>
                    <a:pt x="99695" y="33223"/>
                  </a:lnTo>
                  <a:lnTo>
                    <a:pt x="110769" y="33223"/>
                  </a:lnTo>
                  <a:lnTo>
                    <a:pt x="110769" y="44310"/>
                  </a:lnTo>
                  <a:lnTo>
                    <a:pt x="121843" y="44310"/>
                  </a:lnTo>
                  <a:lnTo>
                    <a:pt x="132918" y="44310"/>
                  </a:lnTo>
                  <a:lnTo>
                    <a:pt x="132918" y="33223"/>
                  </a:lnTo>
                  <a:close/>
                </a:path>
                <a:path w="631825" h="44450">
                  <a:moveTo>
                    <a:pt x="132918" y="11074"/>
                  </a:moveTo>
                  <a:lnTo>
                    <a:pt x="121843" y="11074"/>
                  </a:lnTo>
                  <a:lnTo>
                    <a:pt x="121843" y="22148"/>
                  </a:lnTo>
                  <a:lnTo>
                    <a:pt x="132918" y="22148"/>
                  </a:lnTo>
                  <a:lnTo>
                    <a:pt x="132918" y="11074"/>
                  </a:lnTo>
                  <a:close/>
                </a:path>
                <a:path w="631825" h="44450">
                  <a:moveTo>
                    <a:pt x="177228" y="22148"/>
                  </a:moveTo>
                  <a:lnTo>
                    <a:pt x="166154" y="22148"/>
                  </a:lnTo>
                  <a:lnTo>
                    <a:pt x="166154" y="33223"/>
                  </a:lnTo>
                  <a:lnTo>
                    <a:pt x="177228" y="33223"/>
                  </a:lnTo>
                  <a:lnTo>
                    <a:pt x="177228" y="22148"/>
                  </a:lnTo>
                  <a:close/>
                </a:path>
                <a:path w="631825" h="44450">
                  <a:moveTo>
                    <a:pt x="188302" y="11074"/>
                  </a:moveTo>
                  <a:lnTo>
                    <a:pt x="177228" y="11074"/>
                  </a:lnTo>
                  <a:lnTo>
                    <a:pt x="177228" y="22148"/>
                  </a:lnTo>
                  <a:lnTo>
                    <a:pt x="188302" y="22148"/>
                  </a:lnTo>
                  <a:lnTo>
                    <a:pt x="188302" y="11074"/>
                  </a:lnTo>
                  <a:close/>
                </a:path>
                <a:path w="631825" h="44450">
                  <a:moveTo>
                    <a:pt x="210451" y="22148"/>
                  </a:moveTo>
                  <a:lnTo>
                    <a:pt x="199377" y="22148"/>
                  </a:lnTo>
                  <a:lnTo>
                    <a:pt x="199377" y="33223"/>
                  </a:lnTo>
                  <a:lnTo>
                    <a:pt x="210451" y="33223"/>
                  </a:lnTo>
                  <a:lnTo>
                    <a:pt x="210451" y="22148"/>
                  </a:lnTo>
                  <a:close/>
                </a:path>
                <a:path w="631825" h="44450">
                  <a:moveTo>
                    <a:pt x="221538" y="11074"/>
                  </a:moveTo>
                  <a:lnTo>
                    <a:pt x="210464" y="11074"/>
                  </a:lnTo>
                  <a:lnTo>
                    <a:pt x="210464" y="22148"/>
                  </a:lnTo>
                  <a:lnTo>
                    <a:pt x="210464" y="33223"/>
                  </a:lnTo>
                  <a:lnTo>
                    <a:pt x="221538" y="33223"/>
                  </a:lnTo>
                  <a:lnTo>
                    <a:pt x="221538" y="22148"/>
                  </a:lnTo>
                  <a:lnTo>
                    <a:pt x="221538" y="11074"/>
                  </a:lnTo>
                  <a:close/>
                </a:path>
                <a:path w="631825" h="44450">
                  <a:moveTo>
                    <a:pt x="265836" y="11074"/>
                  </a:moveTo>
                  <a:lnTo>
                    <a:pt x="254762" y="11074"/>
                  </a:lnTo>
                  <a:lnTo>
                    <a:pt x="243687" y="11074"/>
                  </a:lnTo>
                  <a:lnTo>
                    <a:pt x="243687" y="22148"/>
                  </a:lnTo>
                  <a:lnTo>
                    <a:pt x="232613" y="22148"/>
                  </a:lnTo>
                  <a:lnTo>
                    <a:pt x="232613" y="33223"/>
                  </a:lnTo>
                  <a:lnTo>
                    <a:pt x="243687" y="33223"/>
                  </a:lnTo>
                  <a:lnTo>
                    <a:pt x="254762" y="33223"/>
                  </a:lnTo>
                  <a:lnTo>
                    <a:pt x="254762" y="22148"/>
                  </a:lnTo>
                  <a:lnTo>
                    <a:pt x="265836" y="22148"/>
                  </a:lnTo>
                  <a:lnTo>
                    <a:pt x="265836" y="11074"/>
                  </a:lnTo>
                  <a:close/>
                </a:path>
                <a:path w="631825" h="44450">
                  <a:moveTo>
                    <a:pt x="299072" y="22148"/>
                  </a:moveTo>
                  <a:lnTo>
                    <a:pt x="287997" y="22148"/>
                  </a:lnTo>
                  <a:lnTo>
                    <a:pt x="276923" y="22148"/>
                  </a:lnTo>
                  <a:lnTo>
                    <a:pt x="276923" y="33223"/>
                  </a:lnTo>
                  <a:lnTo>
                    <a:pt x="287997" y="33223"/>
                  </a:lnTo>
                  <a:lnTo>
                    <a:pt x="299072" y="33223"/>
                  </a:lnTo>
                  <a:lnTo>
                    <a:pt x="299072" y="22148"/>
                  </a:lnTo>
                  <a:close/>
                </a:path>
                <a:path w="631825" h="44450">
                  <a:moveTo>
                    <a:pt x="376605" y="11074"/>
                  </a:moveTo>
                  <a:lnTo>
                    <a:pt x="365531" y="11074"/>
                  </a:lnTo>
                  <a:lnTo>
                    <a:pt x="354457" y="11074"/>
                  </a:lnTo>
                  <a:lnTo>
                    <a:pt x="343382" y="11074"/>
                  </a:lnTo>
                  <a:lnTo>
                    <a:pt x="343382" y="22148"/>
                  </a:lnTo>
                  <a:lnTo>
                    <a:pt x="332308" y="22148"/>
                  </a:lnTo>
                  <a:lnTo>
                    <a:pt x="321233" y="22148"/>
                  </a:lnTo>
                  <a:lnTo>
                    <a:pt x="321233" y="33223"/>
                  </a:lnTo>
                  <a:lnTo>
                    <a:pt x="376605" y="33223"/>
                  </a:lnTo>
                  <a:lnTo>
                    <a:pt x="376605" y="22148"/>
                  </a:lnTo>
                  <a:lnTo>
                    <a:pt x="376605" y="11074"/>
                  </a:lnTo>
                  <a:close/>
                </a:path>
                <a:path w="631825" h="44450">
                  <a:moveTo>
                    <a:pt x="431990" y="0"/>
                  </a:moveTo>
                  <a:lnTo>
                    <a:pt x="420916" y="0"/>
                  </a:lnTo>
                  <a:lnTo>
                    <a:pt x="409841" y="0"/>
                  </a:lnTo>
                  <a:lnTo>
                    <a:pt x="409841" y="11074"/>
                  </a:lnTo>
                  <a:lnTo>
                    <a:pt x="398767" y="11074"/>
                  </a:lnTo>
                  <a:lnTo>
                    <a:pt x="398767" y="22148"/>
                  </a:lnTo>
                  <a:lnTo>
                    <a:pt x="409841" y="22148"/>
                  </a:lnTo>
                  <a:lnTo>
                    <a:pt x="420916" y="22148"/>
                  </a:lnTo>
                  <a:lnTo>
                    <a:pt x="431990" y="22148"/>
                  </a:lnTo>
                  <a:lnTo>
                    <a:pt x="431990" y="11074"/>
                  </a:lnTo>
                  <a:lnTo>
                    <a:pt x="431990" y="0"/>
                  </a:lnTo>
                  <a:close/>
                </a:path>
                <a:path w="631825" h="44450">
                  <a:moveTo>
                    <a:pt x="487375" y="11074"/>
                  </a:moveTo>
                  <a:lnTo>
                    <a:pt x="476300" y="11074"/>
                  </a:lnTo>
                  <a:lnTo>
                    <a:pt x="465226" y="11074"/>
                  </a:lnTo>
                  <a:lnTo>
                    <a:pt x="454152" y="11074"/>
                  </a:lnTo>
                  <a:lnTo>
                    <a:pt x="454152" y="0"/>
                  </a:lnTo>
                  <a:lnTo>
                    <a:pt x="443077" y="0"/>
                  </a:lnTo>
                  <a:lnTo>
                    <a:pt x="432003" y="0"/>
                  </a:lnTo>
                  <a:lnTo>
                    <a:pt x="432003" y="11074"/>
                  </a:lnTo>
                  <a:lnTo>
                    <a:pt x="432003" y="22148"/>
                  </a:lnTo>
                  <a:lnTo>
                    <a:pt x="443077" y="22148"/>
                  </a:lnTo>
                  <a:lnTo>
                    <a:pt x="454152" y="22148"/>
                  </a:lnTo>
                  <a:lnTo>
                    <a:pt x="465226" y="22148"/>
                  </a:lnTo>
                  <a:lnTo>
                    <a:pt x="476300" y="22148"/>
                  </a:lnTo>
                  <a:lnTo>
                    <a:pt x="476300" y="33223"/>
                  </a:lnTo>
                  <a:lnTo>
                    <a:pt x="487375" y="33223"/>
                  </a:lnTo>
                  <a:lnTo>
                    <a:pt x="487375" y="22148"/>
                  </a:lnTo>
                  <a:lnTo>
                    <a:pt x="487375" y="11074"/>
                  </a:lnTo>
                  <a:close/>
                </a:path>
                <a:path w="631825" h="44450">
                  <a:moveTo>
                    <a:pt x="498462" y="22148"/>
                  </a:moveTo>
                  <a:lnTo>
                    <a:pt x="487387" y="22148"/>
                  </a:lnTo>
                  <a:lnTo>
                    <a:pt x="487387" y="33223"/>
                  </a:lnTo>
                  <a:lnTo>
                    <a:pt x="498462" y="33223"/>
                  </a:lnTo>
                  <a:lnTo>
                    <a:pt x="498462" y="22148"/>
                  </a:lnTo>
                  <a:close/>
                </a:path>
                <a:path w="631825" h="44450">
                  <a:moveTo>
                    <a:pt x="498462" y="0"/>
                  </a:moveTo>
                  <a:lnTo>
                    <a:pt x="487387" y="0"/>
                  </a:lnTo>
                  <a:lnTo>
                    <a:pt x="487387" y="11074"/>
                  </a:lnTo>
                  <a:lnTo>
                    <a:pt x="498462" y="11074"/>
                  </a:lnTo>
                  <a:lnTo>
                    <a:pt x="498462" y="0"/>
                  </a:lnTo>
                  <a:close/>
                </a:path>
                <a:path w="631825" h="44450">
                  <a:moveTo>
                    <a:pt x="509536" y="11074"/>
                  </a:moveTo>
                  <a:lnTo>
                    <a:pt x="498462" y="11074"/>
                  </a:lnTo>
                  <a:lnTo>
                    <a:pt x="498462" y="22148"/>
                  </a:lnTo>
                  <a:lnTo>
                    <a:pt x="509536" y="22148"/>
                  </a:lnTo>
                  <a:lnTo>
                    <a:pt x="509536" y="11074"/>
                  </a:lnTo>
                  <a:close/>
                </a:path>
                <a:path w="631825" h="44450">
                  <a:moveTo>
                    <a:pt x="520611" y="0"/>
                  </a:moveTo>
                  <a:lnTo>
                    <a:pt x="509536" y="0"/>
                  </a:lnTo>
                  <a:lnTo>
                    <a:pt x="509536" y="11074"/>
                  </a:lnTo>
                  <a:lnTo>
                    <a:pt x="520611" y="11074"/>
                  </a:lnTo>
                  <a:lnTo>
                    <a:pt x="520611" y="0"/>
                  </a:lnTo>
                  <a:close/>
                </a:path>
                <a:path w="631825" h="44450">
                  <a:moveTo>
                    <a:pt x="531685" y="11074"/>
                  </a:moveTo>
                  <a:lnTo>
                    <a:pt x="520611" y="11074"/>
                  </a:lnTo>
                  <a:lnTo>
                    <a:pt x="520611" y="22148"/>
                  </a:lnTo>
                  <a:lnTo>
                    <a:pt x="531685" y="22148"/>
                  </a:lnTo>
                  <a:lnTo>
                    <a:pt x="531685" y="11074"/>
                  </a:lnTo>
                  <a:close/>
                </a:path>
                <a:path w="631825" h="44450">
                  <a:moveTo>
                    <a:pt x="542759" y="22148"/>
                  </a:moveTo>
                  <a:lnTo>
                    <a:pt x="531685" y="22148"/>
                  </a:lnTo>
                  <a:lnTo>
                    <a:pt x="531685" y="33223"/>
                  </a:lnTo>
                  <a:lnTo>
                    <a:pt x="542759" y="33223"/>
                  </a:lnTo>
                  <a:lnTo>
                    <a:pt x="542759" y="22148"/>
                  </a:lnTo>
                  <a:close/>
                </a:path>
                <a:path w="631825" h="44450">
                  <a:moveTo>
                    <a:pt x="587070" y="0"/>
                  </a:moveTo>
                  <a:lnTo>
                    <a:pt x="575995" y="0"/>
                  </a:lnTo>
                  <a:lnTo>
                    <a:pt x="564921" y="0"/>
                  </a:lnTo>
                  <a:lnTo>
                    <a:pt x="553847" y="0"/>
                  </a:lnTo>
                  <a:lnTo>
                    <a:pt x="553847" y="11074"/>
                  </a:lnTo>
                  <a:lnTo>
                    <a:pt x="542772" y="11074"/>
                  </a:lnTo>
                  <a:lnTo>
                    <a:pt x="542772" y="22148"/>
                  </a:lnTo>
                  <a:lnTo>
                    <a:pt x="553847" y="22148"/>
                  </a:lnTo>
                  <a:lnTo>
                    <a:pt x="564921" y="22148"/>
                  </a:lnTo>
                  <a:lnTo>
                    <a:pt x="575995" y="22148"/>
                  </a:lnTo>
                  <a:lnTo>
                    <a:pt x="575995" y="11074"/>
                  </a:lnTo>
                  <a:lnTo>
                    <a:pt x="587070" y="11074"/>
                  </a:lnTo>
                  <a:lnTo>
                    <a:pt x="587070" y="0"/>
                  </a:lnTo>
                  <a:close/>
                </a:path>
                <a:path w="631825" h="44450">
                  <a:moveTo>
                    <a:pt x="598144" y="22148"/>
                  </a:moveTo>
                  <a:lnTo>
                    <a:pt x="587070" y="22148"/>
                  </a:lnTo>
                  <a:lnTo>
                    <a:pt x="587070" y="33223"/>
                  </a:lnTo>
                  <a:lnTo>
                    <a:pt x="598144" y="33223"/>
                  </a:lnTo>
                  <a:lnTo>
                    <a:pt x="598144" y="22148"/>
                  </a:lnTo>
                  <a:close/>
                </a:path>
                <a:path w="631825" h="44450">
                  <a:moveTo>
                    <a:pt x="609231" y="22148"/>
                  </a:moveTo>
                  <a:lnTo>
                    <a:pt x="598157" y="22148"/>
                  </a:lnTo>
                  <a:lnTo>
                    <a:pt x="598157" y="33223"/>
                  </a:lnTo>
                  <a:lnTo>
                    <a:pt x="609231" y="33223"/>
                  </a:lnTo>
                  <a:lnTo>
                    <a:pt x="609231" y="22148"/>
                  </a:lnTo>
                  <a:close/>
                </a:path>
                <a:path w="631825" h="44450">
                  <a:moveTo>
                    <a:pt x="631380" y="0"/>
                  </a:moveTo>
                  <a:lnTo>
                    <a:pt x="620306" y="0"/>
                  </a:lnTo>
                  <a:lnTo>
                    <a:pt x="620306" y="11074"/>
                  </a:lnTo>
                  <a:lnTo>
                    <a:pt x="609231" y="11074"/>
                  </a:lnTo>
                  <a:lnTo>
                    <a:pt x="609231" y="22148"/>
                  </a:lnTo>
                  <a:lnTo>
                    <a:pt x="620306" y="22148"/>
                  </a:lnTo>
                  <a:lnTo>
                    <a:pt x="620306" y="33223"/>
                  </a:lnTo>
                  <a:lnTo>
                    <a:pt x="631380" y="33223"/>
                  </a:lnTo>
                  <a:lnTo>
                    <a:pt x="631380" y="22148"/>
                  </a:lnTo>
                  <a:lnTo>
                    <a:pt x="631380" y="11074"/>
                  </a:lnTo>
                  <a:lnTo>
                    <a:pt x="6313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91935" y="4546561"/>
              <a:ext cx="631825" cy="33655"/>
            </a:xfrm>
            <a:custGeom>
              <a:avLst/>
              <a:gdLst/>
              <a:ahLst/>
              <a:cxnLst/>
              <a:rect l="l" t="t" r="r" b="b"/>
              <a:pathLst>
                <a:path w="631825" h="33654">
                  <a:moveTo>
                    <a:pt x="44297" y="11087"/>
                  </a:moveTo>
                  <a:lnTo>
                    <a:pt x="33223" y="11087"/>
                  </a:lnTo>
                  <a:lnTo>
                    <a:pt x="22148" y="11087"/>
                  </a:lnTo>
                  <a:lnTo>
                    <a:pt x="11074" y="11087"/>
                  </a:lnTo>
                  <a:lnTo>
                    <a:pt x="0" y="11087"/>
                  </a:lnTo>
                  <a:lnTo>
                    <a:pt x="0" y="22174"/>
                  </a:lnTo>
                  <a:lnTo>
                    <a:pt x="11074" y="22174"/>
                  </a:lnTo>
                  <a:lnTo>
                    <a:pt x="22148" y="22174"/>
                  </a:lnTo>
                  <a:lnTo>
                    <a:pt x="33223" y="22174"/>
                  </a:lnTo>
                  <a:lnTo>
                    <a:pt x="44297" y="22174"/>
                  </a:lnTo>
                  <a:lnTo>
                    <a:pt x="44297" y="11087"/>
                  </a:lnTo>
                  <a:close/>
                </a:path>
                <a:path w="631825" h="33654">
                  <a:moveTo>
                    <a:pt x="55384" y="11087"/>
                  </a:moveTo>
                  <a:lnTo>
                    <a:pt x="44310" y="11087"/>
                  </a:lnTo>
                  <a:lnTo>
                    <a:pt x="44310" y="22174"/>
                  </a:lnTo>
                  <a:lnTo>
                    <a:pt x="55384" y="22174"/>
                  </a:lnTo>
                  <a:lnTo>
                    <a:pt x="55384" y="11087"/>
                  </a:lnTo>
                  <a:close/>
                </a:path>
                <a:path w="631825" h="33654">
                  <a:moveTo>
                    <a:pt x="99682" y="22161"/>
                  </a:moveTo>
                  <a:lnTo>
                    <a:pt x="88607" y="22161"/>
                  </a:lnTo>
                  <a:lnTo>
                    <a:pt x="77533" y="22161"/>
                  </a:lnTo>
                  <a:lnTo>
                    <a:pt x="66459" y="22161"/>
                  </a:lnTo>
                  <a:lnTo>
                    <a:pt x="66459" y="33235"/>
                  </a:lnTo>
                  <a:lnTo>
                    <a:pt x="77533" y="33235"/>
                  </a:lnTo>
                  <a:lnTo>
                    <a:pt x="88607" y="33235"/>
                  </a:lnTo>
                  <a:lnTo>
                    <a:pt x="99682" y="33235"/>
                  </a:lnTo>
                  <a:lnTo>
                    <a:pt x="99682" y="22161"/>
                  </a:lnTo>
                  <a:close/>
                </a:path>
                <a:path w="631825" h="33654">
                  <a:moveTo>
                    <a:pt x="121843" y="11087"/>
                  </a:moveTo>
                  <a:lnTo>
                    <a:pt x="110769" y="11087"/>
                  </a:lnTo>
                  <a:lnTo>
                    <a:pt x="110769" y="22161"/>
                  </a:lnTo>
                  <a:lnTo>
                    <a:pt x="99695" y="22161"/>
                  </a:lnTo>
                  <a:lnTo>
                    <a:pt x="99695" y="33235"/>
                  </a:lnTo>
                  <a:lnTo>
                    <a:pt x="110769" y="33235"/>
                  </a:lnTo>
                  <a:lnTo>
                    <a:pt x="110769" y="22174"/>
                  </a:lnTo>
                  <a:lnTo>
                    <a:pt x="121843" y="22174"/>
                  </a:lnTo>
                  <a:lnTo>
                    <a:pt x="121843" y="11087"/>
                  </a:lnTo>
                  <a:close/>
                </a:path>
                <a:path w="631825" h="33654">
                  <a:moveTo>
                    <a:pt x="155054" y="11087"/>
                  </a:moveTo>
                  <a:lnTo>
                    <a:pt x="143992" y="11087"/>
                  </a:lnTo>
                  <a:lnTo>
                    <a:pt x="143992" y="0"/>
                  </a:lnTo>
                  <a:lnTo>
                    <a:pt x="132918" y="0"/>
                  </a:lnTo>
                  <a:lnTo>
                    <a:pt x="121843" y="0"/>
                  </a:lnTo>
                  <a:lnTo>
                    <a:pt x="121843" y="11087"/>
                  </a:lnTo>
                  <a:lnTo>
                    <a:pt x="132918" y="11087"/>
                  </a:lnTo>
                  <a:lnTo>
                    <a:pt x="132918" y="22174"/>
                  </a:lnTo>
                  <a:lnTo>
                    <a:pt x="143992" y="22174"/>
                  </a:lnTo>
                  <a:lnTo>
                    <a:pt x="155054" y="22174"/>
                  </a:lnTo>
                  <a:lnTo>
                    <a:pt x="155054" y="11087"/>
                  </a:lnTo>
                  <a:close/>
                </a:path>
                <a:path w="631825" h="33654">
                  <a:moveTo>
                    <a:pt x="188302" y="11087"/>
                  </a:moveTo>
                  <a:lnTo>
                    <a:pt x="177228" y="11087"/>
                  </a:lnTo>
                  <a:lnTo>
                    <a:pt x="177228" y="0"/>
                  </a:lnTo>
                  <a:lnTo>
                    <a:pt x="166154" y="0"/>
                  </a:lnTo>
                  <a:lnTo>
                    <a:pt x="166154" y="11087"/>
                  </a:lnTo>
                  <a:lnTo>
                    <a:pt x="155079" y="11087"/>
                  </a:lnTo>
                  <a:lnTo>
                    <a:pt x="155079" y="22174"/>
                  </a:lnTo>
                  <a:lnTo>
                    <a:pt x="166154" y="22174"/>
                  </a:lnTo>
                  <a:lnTo>
                    <a:pt x="166154" y="33235"/>
                  </a:lnTo>
                  <a:lnTo>
                    <a:pt x="177228" y="33235"/>
                  </a:lnTo>
                  <a:lnTo>
                    <a:pt x="177228" y="22174"/>
                  </a:lnTo>
                  <a:lnTo>
                    <a:pt x="188302" y="22174"/>
                  </a:lnTo>
                  <a:lnTo>
                    <a:pt x="188302" y="11087"/>
                  </a:lnTo>
                  <a:close/>
                </a:path>
                <a:path w="631825" h="33654">
                  <a:moveTo>
                    <a:pt x="210451" y="0"/>
                  </a:moveTo>
                  <a:lnTo>
                    <a:pt x="199377" y="0"/>
                  </a:lnTo>
                  <a:lnTo>
                    <a:pt x="199377" y="11087"/>
                  </a:lnTo>
                  <a:lnTo>
                    <a:pt x="210451" y="11087"/>
                  </a:lnTo>
                  <a:lnTo>
                    <a:pt x="210451" y="0"/>
                  </a:lnTo>
                  <a:close/>
                </a:path>
                <a:path w="631825" h="33654">
                  <a:moveTo>
                    <a:pt x="265836" y="0"/>
                  </a:moveTo>
                  <a:lnTo>
                    <a:pt x="254762" y="0"/>
                  </a:lnTo>
                  <a:lnTo>
                    <a:pt x="243687" y="0"/>
                  </a:lnTo>
                  <a:lnTo>
                    <a:pt x="243687" y="11087"/>
                  </a:lnTo>
                  <a:lnTo>
                    <a:pt x="243687" y="22161"/>
                  </a:lnTo>
                  <a:lnTo>
                    <a:pt x="232613" y="22161"/>
                  </a:lnTo>
                  <a:lnTo>
                    <a:pt x="232613" y="11087"/>
                  </a:lnTo>
                  <a:lnTo>
                    <a:pt x="221538" y="11087"/>
                  </a:lnTo>
                  <a:lnTo>
                    <a:pt x="221538" y="22161"/>
                  </a:lnTo>
                  <a:lnTo>
                    <a:pt x="210464" y="22161"/>
                  </a:lnTo>
                  <a:lnTo>
                    <a:pt x="210464" y="33235"/>
                  </a:lnTo>
                  <a:lnTo>
                    <a:pt x="221538" y="33235"/>
                  </a:lnTo>
                  <a:lnTo>
                    <a:pt x="221538" y="22174"/>
                  </a:lnTo>
                  <a:lnTo>
                    <a:pt x="232613" y="22174"/>
                  </a:lnTo>
                  <a:lnTo>
                    <a:pt x="232613" y="33235"/>
                  </a:lnTo>
                  <a:lnTo>
                    <a:pt x="243687" y="33235"/>
                  </a:lnTo>
                  <a:lnTo>
                    <a:pt x="243687" y="22174"/>
                  </a:lnTo>
                  <a:lnTo>
                    <a:pt x="254762" y="22174"/>
                  </a:lnTo>
                  <a:lnTo>
                    <a:pt x="265836" y="22174"/>
                  </a:lnTo>
                  <a:lnTo>
                    <a:pt x="265836" y="11087"/>
                  </a:lnTo>
                  <a:lnTo>
                    <a:pt x="265836" y="0"/>
                  </a:lnTo>
                  <a:close/>
                </a:path>
                <a:path w="631825" h="33654">
                  <a:moveTo>
                    <a:pt x="321221" y="0"/>
                  </a:moveTo>
                  <a:lnTo>
                    <a:pt x="310146" y="0"/>
                  </a:lnTo>
                  <a:lnTo>
                    <a:pt x="299072" y="0"/>
                  </a:lnTo>
                  <a:lnTo>
                    <a:pt x="299072" y="11087"/>
                  </a:lnTo>
                  <a:lnTo>
                    <a:pt x="310146" y="11087"/>
                  </a:lnTo>
                  <a:lnTo>
                    <a:pt x="310146" y="22161"/>
                  </a:lnTo>
                  <a:lnTo>
                    <a:pt x="299072" y="22161"/>
                  </a:lnTo>
                  <a:lnTo>
                    <a:pt x="299072" y="11087"/>
                  </a:lnTo>
                  <a:lnTo>
                    <a:pt x="287997" y="11087"/>
                  </a:lnTo>
                  <a:lnTo>
                    <a:pt x="276923" y="11087"/>
                  </a:lnTo>
                  <a:lnTo>
                    <a:pt x="276923" y="0"/>
                  </a:lnTo>
                  <a:lnTo>
                    <a:pt x="265849" y="0"/>
                  </a:lnTo>
                  <a:lnTo>
                    <a:pt x="265849" y="11087"/>
                  </a:lnTo>
                  <a:lnTo>
                    <a:pt x="265849" y="22174"/>
                  </a:lnTo>
                  <a:lnTo>
                    <a:pt x="276923" y="22174"/>
                  </a:lnTo>
                  <a:lnTo>
                    <a:pt x="287997" y="22174"/>
                  </a:lnTo>
                  <a:lnTo>
                    <a:pt x="287997" y="33235"/>
                  </a:lnTo>
                  <a:lnTo>
                    <a:pt x="299072" y="33235"/>
                  </a:lnTo>
                  <a:lnTo>
                    <a:pt x="310146" y="33235"/>
                  </a:lnTo>
                  <a:lnTo>
                    <a:pt x="321221" y="33235"/>
                  </a:lnTo>
                  <a:lnTo>
                    <a:pt x="321221" y="22174"/>
                  </a:lnTo>
                  <a:lnTo>
                    <a:pt x="321221" y="11087"/>
                  </a:lnTo>
                  <a:lnTo>
                    <a:pt x="321221" y="0"/>
                  </a:lnTo>
                  <a:close/>
                </a:path>
                <a:path w="631825" h="33654">
                  <a:moveTo>
                    <a:pt x="332308" y="0"/>
                  </a:moveTo>
                  <a:lnTo>
                    <a:pt x="321233" y="0"/>
                  </a:lnTo>
                  <a:lnTo>
                    <a:pt x="321233" y="11087"/>
                  </a:lnTo>
                  <a:lnTo>
                    <a:pt x="332308" y="11087"/>
                  </a:lnTo>
                  <a:lnTo>
                    <a:pt x="332308" y="0"/>
                  </a:lnTo>
                  <a:close/>
                </a:path>
                <a:path w="631825" h="33654">
                  <a:moveTo>
                    <a:pt x="376605" y="22161"/>
                  </a:moveTo>
                  <a:lnTo>
                    <a:pt x="365531" y="22161"/>
                  </a:lnTo>
                  <a:lnTo>
                    <a:pt x="365531" y="11087"/>
                  </a:lnTo>
                  <a:lnTo>
                    <a:pt x="354457" y="11087"/>
                  </a:lnTo>
                  <a:lnTo>
                    <a:pt x="343382" y="11087"/>
                  </a:lnTo>
                  <a:lnTo>
                    <a:pt x="343382" y="22161"/>
                  </a:lnTo>
                  <a:lnTo>
                    <a:pt x="332308" y="22161"/>
                  </a:lnTo>
                  <a:lnTo>
                    <a:pt x="321233" y="22161"/>
                  </a:lnTo>
                  <a:lnTo>
                    <a:pt x="321233" y="33235"/>
                  </a:lnTo>
                  <a:lnTo>
                    <a:pt x="332308" y="33235"/>
                  </a:lnTo>
                  <a:lnTo>
                    <a:pt x="343382" y="33235"/>
                  </a:lnTo>
                  <a:lnTo>
                    <a:pt x="354457" y="33235"/>
                  </a:lnTo>
                  <a:lnTo>
                    <a:pt x="365531" y="33235"/>
                  </a:lnTo>
                  <a:lnTo>
                    <a:pt x="376605" y="33235"/>
                  </a:lnTo>
                  <a:lnTo>
                    <a:pt x="376605" y="22161"/>
                  </a:lnTo>
                  <a:close/>
                </a:path>
                <a:path w="631825" h="33654">
                  <a:moveTo>
                    <a:pt x="387692" y="22161"/>
                  </a:moveTo>
                  <a:lnTo>
                    <a:pt x="376618" y="22161"/>
                  </a:lnTo>
                  <a:lnTo>
                    <a:pt x="376618" y="33235"/>
                  </a:lnTo>
                  <a:lnTo>
                    <a:pt x="387692" y="33235"/>
                  </a:lnTo>
                  <a:lnTo>
                    <a:pt x="387692" y="22161"/>
                  </a:lnTo>
                  <a:close/>
                </a:path>
                <a:path w="631825" h="33654">
                  <a:moveTo>
                    <a:pt x="387692" y="0"/>
                  </a:moveTo>
                  <a:lnTo>
                    <a:pt x="376618" y="0"/>
                  </a:lnTo>
                  <a:lnTo>
                    <a:pt x="376618" y="11087"/>
                  </a:lnTo>
                  <a:lnTo>
                    <a:pt x="387692" y="11087"/>
                  </a:lnTo>
                  <a:lnTo>
                    <a:pt x="387692" y="0"/>
                  </a:lnTo>
                  <a:close/>
                </a:path>
                <a:path w="631825" h="33654">
                  <a:moveTo>
                    <a:pt x="420916" y="0"/>
                  </a:moveTo>
                  <a:lnTo>
                    <a:pt x="409841" y="0"/>
                  </a:lnTo>
                  <a:lnTo>
                    <a:pt x="409841" y="11087"/>
                  </a:lnTo>
                  <a:lnTo>
                    <a:pt x="420916" y="11087"/>
                  </a:lnTo>
                  <a:lnTo>
                    <a:pt x="420916" y="0"/>
                  </a:lnTo>
                  <a:close/>
                </a:path>
                <a:path w="631825" h="33654">
                  <a:moveTo>
                    <a:pt x="431990" y="11087"/>
                  </a:moveTo>
                  <a:lnTo>
                    <a:pt x="420916" y="11087"/>
                  </a:lnTo>
                  <a:lnTo>
                    <a:pt x="420916" y="22161"/>
                  </a:lnTo>
                  <a:lnTo>
                    <a:pt x="409841" y="22161"/>
                  </a:lnTo>
                  <a:lnTo>
                    <a:pt x="409841" y="11087"/>
                  </a:lnTo>
                  <a:lnTo>
                    <a:pt x="398767" y="11087"/>
                  </a:lnTo>
                  <a:lnTo>
                    <a:pt x="398767" y="22161"/>
                  </a:lnTo>
                  <a:lnTo>
                    <a:pt x="398767" y="33235"/>
                  </a:lnTo>
                  <a:lnTo>
                    <a:pt x="409841" y="33235"/>
                  </a:lnTo>
                  <a:lnTo>
                    <a:pt x="420916" y="33235"/>
                  </a:lnTo>
                  <a:lnTo>
                    <a:pt x="420916" y="22174"/>
                  </a:lnTo>
                  <a:lnTo>
                    <a:pt x="431990" y="22174"/>
                  </a:lnTo>
                  <a:lnTo>
                    <a:pt x="431990" y="11087"/>
                  </a:lnTo>
                  <a:close/>
                </a:path>
                <a:path w="631825" h="33654">
                  <a:moveTo>
                    <a:pt x="454152" y="0"/>
                  </a:moveTo>
                  <a:lnTo>
                    <a:pt x="443077" y="0"/>
                  </a:lnTo>
                  <a:lnTo>
                    <a:pt x="432003" y="0"/>
                  </a:lnTo>
                  <a:lnTo>
                    <a:pt x="432003" y="11087"/>
                  </a:lnTo>
                  <a:lnTo>
                    <a:pt x="443077" y="11087"/>
                  </a:lnTo>
                  <a:lnTo>
                    <a:pt x="454152" y="11087"/>
                  </a:lnTo>
                  <a:lnTo>
                    <a:pt x="454152" y="0"/>
                  </a:lnTo>
                  <a:close/>
                </a:path>
                <a:path w="631825" h="33654">
                  <a:moveTo>
                    <a:pt x="476300" y="11087"/>
                  </a:moveTo>
                  <a:lnTo>
                    <a:pt x="465226" y="11087"/>
                  </a:lnTo>
                  <a:lnTo>
                    <a:pt x="454152" y="11087"/>
                  </a:lnTo>
                  <a:lnTo>
                    <a:pt x="454152" y="22161"/>
                  </a:lnTo>
                  <a:lnTo>
                    <a:pt x="443077" y="22161"/>
                  </a:lnTo>
                  <a:lnTo>
                    <a:pt x="432003" y="22161"/>
                  </a:lnTo>
                  <a:lnTo>
                    <a:pt x="432003" y="33235"/>
                  </a:lnTo>
                  <a:lnTo>
                    <a:pt x="443077" y="33235"/>
                  </a:lnTo>
                  <a:lnTo>
                    <a:pt x="454152" y="33235"/>
                  </a:lnTo>
                  <a:lnTo>
                    <a:pt x="465226" y="33235"/>
                  </a:lnTo>
                  <a:lnTo>
                    <a:pt x="476300" y="33235"/>
                  </a:lnTo>
                  <a:lnTo>
                    <a:pt x="476300" y="22174"/>
                  </a:lnTo>
                  <a:lnTo>
                    <a:pt x="476300" y="11087"/>
                  </a:lnTo>
                  <a:close/>
                </a:path>
                <a:path w="631825" h="33654">
                  <a:moveTo>
                    <a:pt x="498462" y="0"/>
                  </a:moveTo>
                  <a:lnTo>
                    <a:pt x="487387" y="0"/>
                  </a:lnTo>
                  <a:lnTo>
                    <a:pt x="487387" y="11087"/>
                  </a:lnTo>
                  <a:lnTo>
                    <a:pt x="498462" y="11087"/>
                  </a:lnTo>
                  <a:lnTo>
                    <a:pt x="498462" y="0"/>
                  </a:lnTo>
                  <a:close/>
                </a:path>
                <a:path w="631825" h="33654">
                  <a:moveTo>
                    <a:pt x="542759" y="0"/>
                  </a:moveTo>
                  <a:lnTo>
                    <a:pt x="531685" y="0"/>
                  </a:lnTo>
                  <a:lnTo>
                    <a:pt x="520611" y="0"/>
                  </a:lnTo>
                  <a:lnTo>
                    <a:pt x="509536" y="0"/>
                  </a:lnTo>
                  <a:lnTo>
                    <a:pt x="509536" y="11087"/>
                  </a:lnTo>
                  <a:lnTo>
                    <a:pt x="520611" y="11087"/>
                  </a:lnTo>
                  <a:lnTo>
                    <a:pt x="520611" y="22174"/>
                  </a:lnTo>
                  <a:lnTo>
                    <a:pt x="531685" y="22174"/>
                  </a:lnTo>
                  <a:lnTo>
                    <a:pt x="542759" y="22174"/>
                  </a:lnTo>
                  <a:lnTo>
                    <a:pt x="542759" y="11087"/>
                  </a:lnTo>
                  <a:lnTo>
                    <a:pt x="542759" y="0"/>
                  </a:lnTo>
                  <a:close/>
                </a:path>
                <a:path w="631825" h="33654">
                  <a:moveTo>
                    <a:pt x="553847" y="11087"/>
                  </a:moveTo>
                  <a:lnTo>
                    <a:pt x="542772" y="11087"/>
                  </a:lnTo>
                  <a:lnTo>
                    <a:pt x="542772" y="22174"/>
                  </a:lnTo>
                  <a:lnTo>
                    <a:pt x="553847" y="22174"/>
                  </a:lnTo>
                  <a:lnTo>
                    <a:pt x="553847" y="11087"/>
                  </a:lnTo>
                  <a:close/>
                </a:path>
                <a:path w="631825" h="33654">
                  <a:moveTo>
                    <a:pt x="564921" y="0"/>
                  </a:moveTo>
                  <a:lnTo>
                    <a:pt x="553847" y="0"/>
                  </a:lnTo>
                  <a:lnTo>
                    <a:pt x="553847" y="11087"/>
                  </a:lnTo>
                  <a:lnTo>
                    <a:pt x="564921" y="11087"/>
                  </a:lnTo>
                  <a:lnTo>
                    <a:pt x="564921" y="0"/>
                  </a:lnTo>
                  <a:close/>
                </a:path>
                <a:path w="631825" h="33654">
                  <a:moveTo>
                    <a:pt x="598144" y="11087"/>
                  </a:moveTo>
                  <a:lnTo>
                    <a:pt x="587070" y="11087"/>
                  </a:lnTo>
                  <a:lnTo>
                    <a:pt x="587070" y="22174"/>
                  </a:lnTo>
                  <a:lnTo>
                    <a:pt x="598144" y="22174"/>
                  </a:lnTo>
                  <a:lnTo>
                    <a:pt x="598144" y="11087"/>
                  </a:lnTo>
                  <a:close/>
                </a:path>
                <a:path w="631825" h="33654">
                  <a:moveTo>
                    <a:pt x="609231" y="0"/>
                  </a:moveTo>
                  <a:lnTo>
                    <a:pt x="598157" y="0"/>
                  </a:lnTo>
                  <a:lnTo>
                    <a:pt x="598157" y="11087"/>
                  </a:lnTo>
                  <a:lnTo>
                    <a:pt x="609231" y="11087"/>
                  </a:lnTo>
                  <a:lnTo>
                    <a:pt x="609231" y="0"/>
                  </a:lnTo>
                  <a:close/>
                </a:path>
                <a:path w="631825" h="33654">
                  <a:moveTo>
                    <a:pt x="631380" y="0"/>
                  </a:moveTo>
                  <a:lnTo>
                    <a:pt x="620306" y="0"/>
                  </a:lnTo>
                  <a:lnTo>
                    <a:pt x="620306" y="11087"/>
                  </a:lnTo>
                  <a:lnTo>
                    <a:pt x="631380" y="11087"/>
                  </a:lnTo>
                  <a:lnTo>
                    <a:pt x="6313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91935" y="4568723"/>
              <a:ext cx="631825" cy="44450"/>
            </a:xfrm>
            <a:custGeom>
              <a:avLst/>
              <a:gdLst/>
              <a:ahLst/>
              <a:cxnLst/>
              <a:rect l="l" t="t" r="r" b="b"/>
              <a:pathLst>
                <a:path w="631825" h="44450">
                  <a:moveTo>
                    <a:pt x="44297" y="22148"/>
                  </a:moveTo>
                  <a:lnTo>
                    <a:pt x="33223" y="22148"/>
                  </a:lnTo>
                  <a:lnTo>
                    <a:pt x="22148" y="22148"/>
                  </a:lnTo>
                  <a:lnTo>
                    <a:pt x="11074" y="22148"/>
                  </a:lnTo>
                  <a:lnTo>
                    <a:pt x="0" y="22148"/>
                  </a:lnTo>
                  <a:lnTo>
                    <a:pt x="0" y="33223"/>
                  </a:lnTo>
                  <a:lnTo>
                    <a:pt x="0" y="44310"/>
                  </a:lnTo>
                  <a:lnTo>
                    <a:pt x="11074" y="44310"/>
                  </a:lnTo>
                  <a:lnTo>
                    <a:pt x="11074" y="33223"/>
                  </a:lnTo>
                  <a:lnTo>
                    <a:pt x="22148" y="33223"/>
                  </a:lnTo>
                  <a:lnTo>
                    <a:pt x="33223" y="33223"/>
                  </a:lnTo>
                  <a:lnTo>
                    <a:pt x="44297" y="33223"/>
                  </a:lnTo>
                  <a:lnTo>
                    <a:pt x="44297" y="22148"/>
                  </a:lnTo>
                  <a:close/>
                </a:path>
                <a:path w="631825" h="44450">
                  <a:moveTo>
                    <a:pt x="77533" y="22148"/>
                  </a:moveTo>
                  <a:lnTo>
                    <a:pt x="66459" y="22148"/>
                  </a:lnTo>
                  <a:lnTo>
                    <a:pt x="55384" y="22148"/>
                  </a:lnTo>
                  <a:lnTo>
                    <a:pt x="44310" y="22148"/>
                  </a:lnTo>
                  <a:lnTo>
                    <a:pt x="44310" y="33223"/>
                  </a:lnTo>
                  <a:lnTo>
                    <a:pt x="55384" y="33223"/>
                  </a:lnTo>
                  <a:lnTo>
                    <a:pt x="66459" y="33223"/>
                  </a:lnTo>
                  <a:lnTo>
                    <a:pt x="66459" y="44310"/>
                  </a:lnTo>
                  <a:lnTo>
                    <a:pt x="77533" y="44310"/>
                  </a:lnTo>
                  <a:lnTo>
                    <a:pt x="77533" y="33223"/>
                  </a:lnTo>
                  <a:lnTo>
                    <a:pt x="77533" y="22148"/>
                  </a:lnTo>
                  <a:close/>
                </a:path>
                <a:path w="631825" h="44450">
                  <a:moveTo>
                    <a:pt x="99682" y="33223"/>
                  </a:moveTo>
                  <a:lnTo>
                    <a:pt x="88607" y="33223"/>
                  </a:lnTo>
                  <a:lnTo>
                    <a:pt x="88607" y="44310"/>
                  </a:lnTo>
                  <a:lnTo>
                    <a:pt x="99682" y="44310"/>
                  </a:lnTo>
                  <a:lnTo>
                    <a:pt x="99682" y="33223"/>
                  </a:lnTo>
                  <a:close/>
                </a:path>
                <a:path w="631825" h="44450">
                  <a:moveTo>
                    <a:pt x="99682" y="11074"/>
                  </a:moveTo>
                  <a:lnTo>
                    <a:pt x="88607" y="11074"/>
                  </a:lnTo>
                  <a:lnTo>
                    <a:pt x="88607" y="22161"/>
                  </a:lnTo>
                  <a:lnTo>
                    <a:pt x="99682" y="22161"/>
                  </a:lnTo>
                  <a:lnTo>
                    <a:pt x="99682" y="11074"/>
                  </a:lnTo>
                  <a:close/>
                </a:path>
                <a:path w="631825" h="44450">
                  <a:moveTo>
                    <a:pt x="121843" y="11074"/>
                  </a:moveTo>
                  <a:lnTo>
                    <a:pt x="110769" y="11074"/>
                  </a:lnTo>
                  <a:lnTo>
                    <a:pt x="99695" y="11074"/>
                  </a:lnTo>
                  <a:lnTo>
                    <a:pt x="99695" y="22161"/>
                  </a:lnTo>
                  <a:lnTo>
                    <a:pt x="110769" y="22161"/>
                  </a:lnTo>
                  <a:lnTo>
                    <a:pt x="110769" y="33223"/>
                  </a:lnTo>
                  <a:lnTo>
                    <a:pt x="99695" y="33223"/>
                  </a:lnTo>
                  <a:lnTo>
                    <a:pt x="99695" y="44310"/>
                  </a:lnTo>
                  <a:lnTo>
                    <a:pt x="110769" y="44310"/>
                  </a:lnTo>
                  <a:lnTo>
                    <a:pt x="121843" y="44310"/>
                  </a:lnTo>
                  <a:lnTo>
                    <a:pt x="121843" y="33223"/>
                  </a:lnTo>
                  <a:lnTo>
                    <a:pt x="121843" y="22161"/>
                  </a:lnTo>
                  <a:lnTo>
                    <a:pt x="121843" y="11074"/>
                  </a:lnTo>
                  <a:close/>
                </a:path>
                <a:path w="631825" h="44450">
                  <a:moveTo>
                    <a:pt x="155054" y="22148"/>
                  </a:moveTo>
                  <a:lnTo>
                    <a:pt x="143992" y="22148"/>
                  </a:lnTo>
                  <a:lnTo>
                    <a:pt x="143992" y="33223"/>
                  </a:lnTo>
                  <a:lnTo>
                    <a:pt x="155054" y="33223"/>
                  </a:lnTo>
                  <a:lnTo>
                    <a:pt x="155054" y="22148"/>
                  </a:lnTo>
                  <a:close/>
                </a:path>
                <a:path w="631825" h="44450">
                  <a:moveTo>
                    <a:pt x="199377" y="11074"/>
                  </a:moveTo>
                  <a:lnTo>
                    <a:pt x="188302" y="11074"/>
                  </a:lnTo>
                  <a:lnTo>
                    <a:pt x="177228" y="11074"/>
                  </a:lnTo>
                  <a:lnTo>
                    <a:pt x="166154" y="11074"/>
                  </a:lnTo>
                  <a:lnTo>
                    <a:pt x="155079" y="11074"/>
                  </a:lnTo>
                  <a:lnTo>
                    <a:pt x="155079" y="22148"/>
                  </a:lnTo>
                  <a:lnTo>
                    <a:pt x="155079" y="33223"/>
                  </a:lnTo>
                  <a:lnTo>
                    <a:pt x="166154" y="33223"/>
                  </a:lnTo>
                  <a:lnTo>
                    <a:pt x="166154" y="22161"/>
                  </a:lnTo>
                  <a:lnTo>
                    <a:pt x="177228" y="22161"/>
                  </a:lnTo>
                  <a:lnTo>
                    <a:pt x="188302" y="22161"/>
                  </a:lnTo>
                  <a:lnTo>
                    <a:pt x="188302" y="33223"/>
                  </a:lnTo>
                  <a:lnTo>
                    <a:pt x="199377" y="33223"/>
                  </a:lnTo>
                  <a:lnTo>
                    <a:pt x="199377" y="22161"/>
                  </a:lnTo>
                  <a:lnTo>
                    <a:pt x="199377" y="11074"/>
                  </a:lnTo>
                  <a:close/>
                </a:path>
                <a:path w="631825" h="44450">
                  <a:moveTo>
                    <a:pt x="254762" y="11074"/>
                  </a:moveTo>
                  <a:lnTo>
                    <a:pt x="243687" y="11074"/>
                  </a:lnTo>
                  <a:lnTo>
                    <a:pt x="232613" y="11074"/>
                  </a:lnTo>
                  <a:lnTo>
                    <a:pt x="221538" y="11074"/>
                  </a:lnTo>
                  <a:lnTo>
                    <a:pt x="221538" y="22148"/>
                  </a:lnTo>
                  <a:lnTo>
                    <a:pt x="210464" y="22148"/>
                  </a:lnTo>
                  <a:lnTo>
                    <a:pt x="210464" y="33223"/>
                  </a:lnTo>
                  <a:lnTo>
                    <a:pt x="221538" y="33223"/>
                  </a:lnTo>
                  <a:lnTo>
                    <a:pt x="232613" y="33223"/>
                  </a:lnTo>
                  <a:lnTo>
                    <a:pt x="243687" y="33223"/>
                  </a:lnTo>
                  <a:lnTo>
                    <a:pt x="254762" y="33223"/>
                  </a:lnTo>
                  <a:lnTo>
                    <a:pt x="254762" y="22161"/>
                  </a:lnTo>
                  <a:lnTo>
                    <a:pt x="254762" y="11074"/>
                  </a:lnTo>
                  <a:close/>
                </a:path>
                <a:path w="631825" h="44450">
                  <a:moveTo>
                    <a:pt x="299072" y="11074"/>
                  </a:moveTo>
                  <a:lnTo>
                    <a:pt x="287997" y="11074"/>
                  </a:lnTo>
                  <a:lnTo>
                    <a:pt x="287997" y="22148"/>
                  </a:lnTo>
                  <a:lnTo>
                    <a:pt x="287997" y="33223"/>
                  </a:lnTo>
                  <a:lnTo>
                    <a:pt x="299072" y="33223"/>
                  </a:lnTo>
                  <a:lnTo>
                    <a:pt x="299072" y="22161"/>
                  </a:lnTo>
                  <a:lnTo>
                    <a:pt x="299072" y="11074"/>
                  </a:lnTo>
                  <a:close/>
                </a:path>
                <a:path w="631825" h="44450">
                  <a:moveTo>
                    <a:pt x="321221" y="22148"/>
                  </a:moveTo>
                  <a:lnTo>
                    <a:pt x="310146" y="22148"/>
                  </a:lnTo>
                  <a:lnTo>
                    <a:pt x="310146" y="33223"/>
                  </a:lnTo>
                  <a:lnTo>
                    <a:pt x="321221" y="33223"/>
                  </a:lnTo>
                  <a:lnTo>
                    <a:pt x="321221" y="22148"/>
                  </a:lnTo>
                  <a:close/>
                </a:path>
                <a:path w="631825" h="44450">
                  <a:moveTo>
                    <a:pt x="376605" y="11074"/>
                  </a:moveTo>
                  <a:lnTo>
                    <a:pt x="365531" y="11074"/>
                  </a:lnTo>
                  <a:lnTo>
                    <a:pt x="354457" y="11074"/>
                  </a:lnTo>
                  <a:lnTo>
                    <a:pt x="343382" y="11074"/>
                  </a:lnTo>
                  <a:lnTo>
                    <a:pt x="332308" y="11074"/>
                  </a:lnTo>
                  <a:lnTo>
                    <a:pt x="332308" y="22148"/>
                  </a:lnTo>
                  <a:lnTo>
                    <a:pt x="332308" y="33223"/>
                  </a:lnTo>
                  <a:lnTo>
                    <a:pt x="343382" y="33223"/>
                  </a:lnTo>
                  <a:lnTo>
                    <a:pt x="343382" y="22161"/>
                  </a:lnTo>
                  <a:lnTo>
                    <a:pt x="354457" y="22161"/>
                  </a:lnTo>
                  <a:lnTo>
                    <a:pt x="354457" y="33223"/>
                  </a:lnTo>
                  <a:lnTo>
                    <a:pt x="365531" y="33223"/>
                  </a:lnTo>
                  <a:lnTo>
                    <a:pt x="365531" y="22161"/>
                  </a:lnTo>
                  <a:lnTo>
                    <a:pt x="376605" y="22161"/>
                  </a:lnTo>
                  <a:lnTo>
                    <a:pt x="376605" y="11074"/>
                  </a:lnTo>
                  <a:close/>
                </a:path>
                <a:path w="631825" h="44450">
                  <a:moveTo>
                    <a:pt x="387692" y="11074"/>
                  </a:moveTo>
                  <a:lnTo>
                    <a:pt x="376618" y="11074"/>
                  </a:lnTo>
                  <a:lnTo>
                    <a:pt x="376618" y="22148"/>
                  </a:lnTo>
                  <a:lnTo>
                    <a:pt x="376618" y="33223"/>
                  </a:lnTo>
                  <a:lnTo>
                    <a:pt x="387692" y="33223"/>
                  </a:lnTo>
                  <a:lnTo>
                    <a:pt x="387692" y="22161"/>
                  </a:lnTo>
                  <a:lnTo>
                    <a:pt x="387692" y="11074"/>
                  </a:lnTo>
                  <a:close/>
                </a:path>
                <a:path w="631825" h="44450">
                  <a:moveTo>
                    <a:pt x="431990" y="22148"/>
                  </a:moveTo>
                  <a:lnTo>
                    <a:pt x="420916" y="22148"/>
                  </a:lnTo>
                  <a:lnTo>
                    <a:pt x="420916" y="11074"/>
                  </a:lnTo>
                  <a:lnTo>
                    <a:pt x="409841" y="11074"/>
                  </a:lnTo>
                  <a:lnTo>
                    <a:pt x="409841" y="22161"/>
                  </a:lnTo>
                  <a:lnTo>
                    <a:pt x="420916" y="22161"/>
                  </a:lnTo>
                  <a:lnTo>
                    <a:pt x="420916" y="33223"/>
                  </a:lnTo>
                  <a:lnTo>
                    <a:pt x="431990" y="33223"/>
                  </a:lnTo>
                  <a:lnTo>
                    <a:pt x="431990" y="22148"/>
                  </a:lnTo>
                  <a:close/>
                </a:path>
                <a:path w="631825" h="44450">
                  <a:moveTo>
                    <a:pt x="465226" y="11074"/>
                  </a:moveTo>
                  <a:lnTo>
                    <a:pt x="454152" y="11074"/>
                  </a:lnTo>
                  <a:lnTo>
                    <a:pt x="443077" y="11074"/>
                  </a:lnTo>
                  <a:lnTo>
                    <a:pt x="443077" y="22148"/>
                  </a:lnTo>
                  <a:lnTo>
                    <a:pt x="432003" y="22148"/>
                  </a:lnTo>
                  <a:lnTo>
                    <a:pt x="432003" y="33223"/>
                  </a:lnTo>
                  <a:lnTo>
                    <a:pt x="443077" y="33223"/>
                  </a:lnTo>
                  <a:lnTo>
                    <a:pt x="443077" y="22161"/>
                  </a:lnTo>
                  <a:lnTo>
                    <a:pt x="454152" y="22161"/>
                  </a:lnTo>
                  <a:lnTo>
                    <a:pt x="465226" y="22161"/>
                  </a:lnTo>
                  <a:lnTo>
                    <a:pt x="465226" y="11074"/>
                  </a:lnTo>
                  <a:close/>
                </a:path>
                <a:path w="631825" h="44450">
                  <a:moveTo>
                    <a:pt x="487375" y="0"/>
                  </a:moveTo>
                  <a:lnTo>
                    <a:pt x="476300" y="0"/>
                  </a:lnTo>
                  <a:lnTo>
                    <a:pt x="465226" y="0"/>
                  </a:lnTo>
                  <a:lnTo>
                    <a:pt x="465226" y="11074"/>
                  </a:lnTo>
                  <a:lnTo>
                    <a:pt x="476300" y="11074"/>
                  </a:lnTo>
                  <a:lnTo>
                    <a:pt x="476300" y="22161"/>
                  </a:lnTo>
                  <a:lnTo>
                    <a:pt x="487375" y="22161"/>
                  </a:lnTo>
                  <a:lnTo>
                    <a:pt x="487375" y="11074"/>
                  </a:lnTo>
                  <a:lnTo>
                    <a:pt x="487375" y="0"/>
                  </a:lnTo>
                  <a:close/>
                </a:path>
                <a:path w="631825" h="44450">
                  <a:moveTo>
                    <a:pt x="542759" y="0"/>
                  </a:moveTo>
                  <a:lnTo>
                    <a:pt x="531685" y="0"/>
                  </a:lnTo>
                  <a:lnTo>
                    <a:pt x="531685" y="11074"/>
                  </a:lnTo>
                  <a:lnTo>
                    <a:pt x="520611" y="11074"/>
                  </a:lnTo>
                  <a:lnTo>
                    <a:pt x="520611" y="0"/>
                  </a:lnTo>
                  <a:lnTo>
                    <a:pt x="509536" y="0"/>
                  </a:lnTo>
                  <a:lnTo>
                    <a:pt x="498462" y="0"/>
                  </a:lnTo>
                  <a:lnTo>
                    <a:pt x="487387" y="0"/>
                  </a:lnTo>
                  <a:lnTo>
                    <a:pt x="487387" y="11074"/>
                  </a:lnTo>
                  <a:lnTo>
                    <a:pt x="498462" y="11074"/>
                  </a:lnTo>
                  <a:lnTo>
                    <a:pt x="509536" y="11074"/>
                  </a:lnTo>
                  <a:lnTo>
                    <a:pt x="509536" y="22148"/>
                  </a:lnTo>
                  <a:lnTo>
                    <a:pt x="498462" y="22148"/>
                  </a:lnTo>
                  <a:lnTo>
                    <a:pt x="487387" y="22148"/>
                  </a:lnTo>
                  <a:lnTo>
                    <a:pt x="487387" y="33223"/>
                  </a:lnTo>
                  <a:lnTo>
                    <a:pt x="498462" y="33223"/>
                  </a:lnTo>
                  <a:lnTo>
                    <a:pt x="509536" y="33223"/>
                  </a:lnTo>
                  <a:lnTo>
                    <a:pt x="509536" y="22161"/>
                  </a:lnTo>
                  <a:lnTo>
                    <a:pt x="520611" y="22161"/>
                  </a:lnTo>
                  <a:lnTo>
                    <a:pt x="520611" y="33223"/>
                  </a:lnTo>
                  <a:lnTo>
                    <a:pt x="531685" y="33223"/>
                  </a:lnTo>
                  <a:lnTo>
                    <a:pt x="542759" y="33223"/>
                  </a:lnTo>
                  <a:lnTo>
                    <a:pt x="542759" y="22161"/>
                  </a:lnTo>
                  <a:lnTo>
                    <a:pt x="542759" y="11074"/>
                  </a:lnTo>
                  <a:lnTo>
                    <a:pt x="542759" y="0"/>
                  </a:lnTo>
                  <a:close/>
                </a:path>
                <a:path w="631825" h="44450">
                  <a:moveTo>
                    <a:pt x="564921" y="22148"/>
                  </a:moveTo>
                  <a:lnTo>
                    <a:pt x="553847" y="22148"/>
                  </a:lnTo>
                  <a:lnTo>
                    <a:pt x="553847" y="33223"/>
                  </a:lnTo>
                  <a:lnTo>
                    <a:pt x="564921" y="33223"/>
                  </a:lnTo>
                  <a:lnTo>
                    <a:pt x="564921" y="22148"/>
                  </a:lnTo>
                  <a:close/>
                </a:path>
                <a:path w="631825" h="44450">
                  <a:moveTo>
                    <a:pt x="587070" y="0"/>
                  </a:moveTo>
                  <a:lnTo>
                    <a:pt x="575995" y="0"/>
                  </a:lnTo>
                  <a:lnTo>
                    <a:pt x="564921" y="0"/>
                  </a:lnTo>
                  <a:lnTo>
                    <a:pt x="553847" y="0"/>
                  </a:lnTo>
                  <a:lnTo>
                    <a:pt x="542772" y="0"/>
                  </a:lnTo>
                  <a:lnTo>
                    <a:pt x="542772" y="11074"/>
                  </a:lnTo>
                  <a:lnTo>
                    <a:pt x="553847" y="11074"/>
                  </a:lnTo>
                  <a:lnTo>
                    <a:pt x="564921" y="11074"/>
                  </a:lnTo>
                  <a:lnTo>
                    <a:pt x="575995" y="11074"/>
                  </a:lnTo>
                  <a:lnTo>
                    <a:pt x="575995" y="22148"/>
                  </a:lnTo>
                  <a:lnTo>
                    <a:pt x="575995" y="33223"/>
                  </a:lnTo>
                  <a:lnTo>
                    <a:pt x="587070" y="33223"/>
                  </a:lnTo>
                  <a:lnTo>
                    <a:pt x="587070" y="22161"/>
                  </a:lnTo>
                  <a:lnTo>
                    <a:pt x="587070" y="11074"/>
                  </a:lnTo>
                  <a:lnTo>
                    <a:pt x="587070" y="0"/>
                  </a:lnTo>
                  <a:close/>
                </a:path>
                <a:path w="631825" h="44450">
                  <a:moveTo>
                    <a:pt x="620306" y="0"/>
                  </a:moveTo>
                  <a:lnTo>
                    <a:pt x="609231" y="0"/>
                  </a:lnTo>
                  <a:lnTo>
                    <a:pt x="609231" y="11074"/>
                  </a:lnTo>
                  <a:lnTo>
                    <a:pt x="620306" y="11074"/>
                  </a:lnTo>
                  <a:lnTo>
                    <a:pt x="620306" y="0"/>
                  </a:lnTo>
                  <a:close/>
                </a:path>
                <a:path w="631825" h="44450">
                  <a:moveTo>
                    <a:pt x="631380" y="11074"/>
                  </a:moveTo>
                  <a:lnTo>
                    <a:pt x="620306" y="11074"/>
                  </a:lnTo>
                  <a:lnTo>
                    <a:pt x="620306" y="22148"/>
                  </a:lnTo>
                  <a:lnTo>
                    <a:pt x="609231" y="22148"/>
                  </a:lnTo>
                  <a:lnTo>
                    <a:pt x="609231" y="11074"/>
                  </a:lnTo>
                  <a:lnTo>
                    <a:pt x="598157" y="11074"/>
                  </a:lnTo>
                  <a:lnTo>
                    <a:pt x="598157" y="22161"/>
                  </a:lnTo>
                  <a:lnTo>
                    <a:pt x="609231" y="22161"/>
                  </a:lnTo>
                  <a:lnTo>
                    <a:pt x="609231" y="33223"/>
                  </a:lnTo>
                  <a:lnTo>
                    <a:pt x="620306" y="33223"/>
                  </a:lnTo>
                  <a:lnTo>
                    <a:pt x="620306" y="22161"/>
                  </a:lnTo>
                  <a:lnTo>
                    <a:pt x="631380" y="22161"/>
                  </a:lnTo>
                  <a:lnTo>
                    <a:pt x="631380" y="1107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91935" y="4601946"/>
              <a:ext cx="631825" cy="22225"/>
            </a:xfrm>
            <a:custGeom>
              <a:avLst/>
              <a:gdLst/>
              <a:ahLst/>
              <a:cxnLst/>
              <a:rect l="l" t="t" r="r" b="b"/>
              <a:pathLst>
                <a:path w="631825" h="22225">
                  <a:moveTo>
                    <a:pt x="11074" y="11087"/>
                  </a:moveTo>
                  <a:lnTo>
                    <a:pt x="0" y="11087"/>
                  </a:lnTo>
                  <a:lnTo>
                    <a:pt x="0" y="22161"/>
                  </a:lnTo>
                  <a:lnTo>
                    <a:pt x="11074" y="22161"/>
                  </a:lnTo>
                  <a:lnTo>
                    <a:pt x="11074" y="11087"/>
                  </a:lnTo>
                  <a:close/>
                </a:path>
                <a:path w="631825" h="22225">
                  <a:moveTo>
                    <a:pt x="44297" y="11087"/>
                  </a:moveTo>
                  <a:lnTo>
                    <a:pt x="33223" y="11087"/>
                  </a:lnTo>
                  <a:lnTo>
                    <a:pt x="22148" y="11087"/>
                  </a:lnTo>
                  <a:lnTo>
                    <a:pt x="22148" y="22161"/>
                  </a:lnTo>
                  <a:lnTo>
                    <a:pt x="33223" y="22161"/>
                  </a:lnTo>
                  <a:lnTo>
                    <a:pt x="44297" y="22161"/>
                  </a:lnTo>
                  <a:lnTo>
                    <a:pt x="44297" y="11087"/>
                  </a:lnTo>
                  <a:close/>
                </a:path>
                <a:path w="631825" h="22225">
                  <a:moveTo>
                    <a:pt x="55384" y="11087"/>
                  </a:moveTo>
                  <a:lnTo>
                    <a:pt x="44310" y="11087"/>
                  </a:lnTo>
                  <a:lnTo>
                    <a:pt x="44310" y="22161"/>
                  </a:lnTo>
                  <a:lnTo>
                    <a:pt x="55384" y="22161"/>
                  </a:lnTo>
                  <a:lnTo>
                    <a:pt x="55384" y="11087"/>
                  </a:lnTo>
                  <a:close/>
                </a:path>
                <a:path w="631825" h="22225">
                  <a:moveTo>
                    <a:pt x="77533" y="11087"/>
                  </a:moveTo>
                  <a:lnTo>
                    <a:pt x="66459" y="11087"/>
                  </a:lnTo>
                  <a:lnTo>
                    <a:pt x="66459" y="22161"/>
                  </a:lnTo>
                  <a:lnTo>
                    <a:pt x="77533" y="22161"/>
                  </a:lnTo>
                  <a:lnTo>
                    <a:pt x="77533" y="11087"/>
                  </a:lnTo>
                  <a:close/>
                </a:path>
                <a:path w="631825" h="22225">
                  <a:moveTo>
                    <a:pt x="155054" y="0"/>
                  </a:moveTo>
                  <a:lnTo>
                    <a:pt x="143992" y="0"/>
                  </a:lnTo>
                  <a:lnTo>
                    <a:pt x="132918" y="0"/>
                  </a:lnTo>
                  <a:lnTo>
                    <a:pt x="121843" y="0"/>
                  </a:lnTo>
                  <a:lnTo>
                    <a:pt x="110769" y="0"/>
                  </a:lnTo>
                  <a:lnTo>
                    <a:pt x="110769" y="11087"/>
                  </a:lnTo>
                  <a:lnTo>
                    <a:pt x="110769" y="22161"/>
                  </a:lnTo>
                  <a:lnTo>
                    <a:pt x="121843" y="22161"/>
                  </a:lnTo>
                  <a:lnTo>
                    <a:pt x="121843" y="11087"/>
                  </a:lnTo>
                  <a:lnTo>
                    <a:pt x="132918" y="11087"/>
                  </a:lnTo>
                  <a:lnTo>
                    <a:pt x="132918" y="22161"/>
                  </a:lnTo>
                  <a:lnTo>
                    <a:pt x="143992" y="22161"/>
                  </a:lnTo>
                  <a:lnTo>
                    <a:pt x="155054" y="22161"/>
                  </a:lnTo>
                  <a:lnTo>
                    <a:pt x="155054" y="11087"/>
                  </a:lnTo>
                  <a:lnTo>
                    <a:pt x="155054" y="0"/>
                  </a:lnTo>
                  <a:close/>
                </a:path>
                <a:path w="631825" h="22225">
                  <a:moveTo>
                    <a:pt x="199377" y="0"/>
                  </a:moveTo>
                  <a:lnTo>
                    <a:pt x="188302" y="0"/>
                  </a:lnTo>
                  <a:lnTo>
                    <a:pt x="177228" y="0"/>
                  </a:lnTo>
                  <a:lnTo>
                    <a:pt x="166154" y="0"/>
                  </a:lnTo>
                  <a:lnTo>
                    <a:pt x="155079" y="0"/>
                  </a:lnTo>
                  <a:lnTo>
                    <a:pt x="155079" y="11087"/>
                  </a:lnTo>
                  <a:lnTo>
                    <a:pt x="155079" y="22161"/>
                  </a:lnTo>
                  <a:lnTo>
                    <a:pt x="166154" y="22161"/>
                  </a:lnTo>
                  <a:lnTo>
                    <a:pt x="166154" y="11087"/>
                  </a:lnTo>
                  <a:lnTo>
                    <a:pt x="177228" y="11087"/>
                  </a:lnTo>
                  <a:lnTo>
                    <a:pt x="177228" y="22161"/>
                  </a:lnTo>
                  <a:lnTo>
                    <a:pt x="188302" y="22161"/>
                  </a:lnTo>
                  <a:lnTo>
                    <a:pt x="188302" y="11087"/>
                  </a:lnTo>
                  <a:lnTo>
                    <a:pt x="199377" y="11087"/>
                  </a:lnTo>
                  <a:lnTo>
                    <a:pt x="199377" y="0"/>
                  </a:lnTo>
                  <a:close/>
                </a:path>
                <a:path w="631825" h="22225">
                  <a:moveTo>
                    <a:pt x="232613" y="11087"/>
                  </a:moveTo>
                  <a:lnTo>
                    <a:pt x="221538" y="11087"/>
                  </a:lnTo>
                  <a:lnTo>
                    <a:pt x="221538" y="0"/>
                  </a:lnTo>
                  <a:lnTo>
                    <a:pt x="210464" y="0"/>
                  </a:lnTo>
                  <a:lnTo>
                    <a:pt x="210464" y="11087"/>
                  </a:lnTo>
                  <a:lnTo>
                    <a:pt x="210464" y="22161"/>
                  </a:lnTo>
                  <a:lnTo>
                    <a:pt x="221538" y="22161"/>
                  </a:lnTo>
                  <a:lnTo>
                    <a:pt x="232613" y="22161"/>
                  </a:lnTo>
                  <a:lnTo>
                    <a:pt x="232613" y="11087"/>
                  </a:lnTo>
                  <a:close/>
                </a:path>
                <a:path w="631825" h="22225">
                  <a:moveTo>
                    <a:pt x="265836" y="0"/>
                  </a:moveTo>
                  <a:lnTo>
                    <a:pt x="254762" y="0"/>
                  </a:lnTo>
                  <a:lnTo>
                    <a:pt x="243687" y="0"/>
                  </a:lnTo>
                  <a:lnTo>
                    <a:pt x="232613" y="0"/>
                  </a:lnTo>
                  <a:lnTo>
                    <a:pt x="232613" y="11087"/>
                  </a:lnTo>
                  <a:lnTo>
                    <a:pt x="243687" y="11087"/>
                  </a:lnTo>
                  <a:lnTo>
                    <a:pt x="254762" y="11087"/>
                  </a:lnTo>
                  <a:lnTo>
                    <a:pt x="254762" y="22161"/>
                  </a:lnTo>
                  <a:lnTo>
                    <a:pt x="265836" y="22161"/>
                  </a:lnTo>
                  <a:lnTo>
                    <a:pt x="265836" y="11087"/>
                  </a:lnTo>
                  <a:lnTo>
                    <a:pt x="265836" y="0"/>
                  </a:lnTo>
                  <a:close/>
                </a:path>
                <a:path w="631825" h="22225">
                  <a:moveTo>
                    <a:pt x="276923" y="11087"/>
                  </a:moveTo>
                  <a:lnTo>
                    <a:pt x="265849" y="11087"/>
                  </a:lnTo>
                  <a:lnTo>
                    <a:pt x="265849" y="22161"/>
                  </a:lnTo>
                  <a:lnTo>
                    <a:pt x="276923" y="22161"/>
                  </a:lnTo>
                  <a:lnTo>
                    <a:pt x="276923" y="11087"/>
                  </a:lnTo>
                  <a:close/>
                </a:path>
                <a:path w="631825" h="22225">
                  <a:moveTo>
                    <a:pt x="321221" y="11087"/>
                  </a:moveTo>
                  <a:lnTo>
                    <a:pt x="310146" y="11087"/>
                  </a:lnTo>
                  <a:lnTo>
                    <a:pt x="299072" y="11087"/>
                  </a:lnTo>
                  <a:lnTo>
                    <a:pt x="299072" y="0"/>
                  </a:lnTo>
                  <a:lnTo>
                    <a:pt x="287997" y="0"/>
                  </a:lnTo>
                  <a:lnTo>
                    <a:pt x="276923" y="0"/>
                  </a:lnTo>
                  <a:lnTo>
                    <a:pt x="276923" y="11087"/>
                  </a:lnTo>
                  <a:lnTo>
                    <a:pt x="287997" y="11087"/>
                  </a:lnTo>
                  <a:lnTo>
                    <a:pt x="287997" y="22161"/>
                  </a:lnTo>
                  <a:lnTo>
                    <a:pt x="299072" y="22161"/>
                  </a:lnTo>
                  <a:lnTo>
                    <a:pt x="310146" y="22161"/>
                  </a:lnTo>
                  <a:lnTo>
                    <a:pt x="321221" y="22161"/>
                  </a:lnTo>
                  <a:lnTo>
                    <a:pt x="321221" y="11087"/>
                  </a:lnTo>
                  <a:close/>
                </a:path>
                <a:path w="631825" h="22225">
                  <a:moveTo>
                    <a:pt x="365531" y="0"/>
                  </a:moveTo>
                  <a:lnTo>
                    <a:pt x="354457" y="0"/>
                  </a:lnTo>
                  <a:lnTo>
                    <a:pt x="343382" y="0"/>
                  </a:lnTo>
                  <a:lnTo>
                    <a:pt x="332308" y="0"/>
                  </a:lnTo>
                  <a:lnTo>
                    <a:pt x="332308" y="11087"/>
                  </a:lnTo>
                  <a:lnTo>
                    <a:pt x="321233" y="11087"/>
                  </a:lnTo>
                  <a:lnTo>
                    <a:pt x="321233" y="22161"/>
                  </a:lnTo>
                  <a:lnTo>
                    <a:pt x="332308" y="22161"/>
                  </a:lnTo>
                  <a:lnTo>
                    <a:pt x="343382" y="22161"/>
                  </a:lnTo>
                  <a:lnTo>
                    <a:pt x="354457" y="22161"/>
                  </a:lnTo>
                  <a:lnTo>
                    <a:pt x="365531" y="22161"/>
                  </a:lnTo>
                  <a:lnTo>
                    <a:pt x="365531" y="11087"/>
                  </a:lnTo>
                  <a:lnTo>
                    <a:pt x="365531" y="0"/>
                  </a:lnTo>
                  <a:close/>
                </a:path>
                <a:path w="631825" h="22225">
                  <a:moveTo>
                    <a:pt x="409841" y="11087"/>
                  </a:moveTo>
                  <a:lnTo>
                    <a:pt x="398767" y="11087"/>
                  </a:lnTo>
                  <a:lnTo>
                    <a:pt x="398767" y="0"/>
                  </a:lnTo>
                  <a:lnTo>
                    <a:pt x="387692" y="0"/>
                  </a:lnTo>
                  <a:lnTo>
                    <a:pt x="387692" y="11087"/>
                  </a:lnTo>
                  <a:lnTo>
                    <a:pt x="387692" y="22161"/>
                  </a:lnTo>
                  <a:lnTo>
                    <a:pt x="398767" y="22161"/>
                  </a:lnTo>
                  <a:lnTo>
                    <a:pt x="409841" y="22161"/>
                  </a:lnTo>
                  <a:lnTo>
                    <a:pt x="409841" y="11087"/>
                  </a:lnTo>
                  <a:close/>
                </a:path>
                <a:path w="631825" h="22225">
                  <a:moveTo>
                    <a:pt x="431990" y="0"/>
                  </a:moveTo>
                  <a:lnTo>
                    <a:pt x="420916" y="0"/>
                  </a:lnTo>
                  <a:lnTo>
                    <a:pt x="409841" y="0"/>
                  </a:lnTo>
                  <a:lnTo>
                    <a:pt x="409841" y="11087"/>
                  </a:lnTo>
                  <a:lnTo>
                    <a:pt x="420916" y="11087"/>
                  </a:lnTo>
                  <a:lnTo>
                    <a:pt x="420916" y="22161"/>
                  </a:lnTo>
                  <a:lnTo>
                    <a:pt x="431990" y="22161"/>
                  </a:lnTo>
                  <a:lnTo>
                    <a:pt x="431990" y="11087"/>
                  </a:lnTo>
                  <a:lnTo>
                    <a:pt x="431990" y="0"/>
                  </a:lnTo>
                  <a:close/>
                </a:path>
                <a:path w="631825" h="22225">
                  <a:moveTo>
                    <a:pt x="476300" y="11087"/>
                  </a:moveTo>
                  <a:lnTo>
                    <a:pt x="465226" y="11087"/>
                  </a:lnTo>
                  <a:lnTo>
                    <a:pt x="465226" y="0"/>
                  </a:lnTo>
                  <a:lnTo>
                    <a:pt x="454152" y="0"/>
                  </a:lnTo>
                  <a:lnTo>
                    <a:pt x="443077" y="0"/>
                  </a:lnTo>
                  <a:lnTo>
                    <a:pt x="432003" y="0"/>
                  </a:lnTo>
                  <a:lnTo>
                    <a:pt x="432003" y="11087"/>
                  </a:lnTo>
                  <a:lnTo>
                    <a:pt x="432003" y="22161"/>
                  </a:lnTo>
                  <a:lnTo>
                    <a:pt x="443077" y="22161"/>
                  </a:lnTo>
                  <a:lnTo>
                    <a:pt x="443077" y="11087"/>
                  </a:lnTo>
                  <a:lnTo>
                    <a:pt x="454152" y="11087"/>
                  </a:lnTo>
                  <a:lnTo>
                    <a:pt x="454152" y="22161"/>
                  </a:lnTo>
                  <a:lnTo>
                    <a:pt x="465226" y="22161"/>
                  </a:lnTo>
                  <a:lnTo>
                    <a:pt x="476300" y="22161"/>
                  </a:lnTo>
                  <a:lnTo>
                    <a:pt x="476300" y="11087"/>
                  </a:lnTo>
                  <a:close/>
                </a:path>
                <a:path w="631825" h="22225">
                  <a:moveTo>
                    <a:pt x="498462" y="11087"/>
                  </a:moveTo>
                  <a:lnTo>
                    <a:pt x="487387" y="11087"/>
                  </a:lnTo>
                  <a:lnTo>
                    <a:pt x="487387" y="22161"/>
                  </a:lnTo>
                  <a:lnTo>
                    <a:pt x="498462" y="22161"/>
                  </a:lnTo>
                  <a:lnTo>
                    <a:pt x="498462" y="11087"/>
                  </a:lnTo>
                  <a:close/>
                </a:path>
                <a:path w="631825" h="22225">
                  <a:moveTo>
                    <a:pt x="542759" y="0"/>
                  </a:moveTo>
                  <a:lnTo>
                    <a:pt x="531685" y="0"/>
                  </a:lnTo>
                  <a:lnTo>
                    <a:pt x="520611" y="0"/>
                  </a:lnTo>
                  <a:lnTo>
                    <a:pt x="509536" y="0"/>
                  </a:lnTo>
                  <a:lnTo>
                    <a:pt x="509536" y="11087"/>
                  </a:lnTo>
                  <a:lnTo>
                    <a:pt x="520611" y="11087"/>
                  </a:lnTo>
                  <a:lnTo>
                    <a:pt x="520611" y="22161"/>
                  </a:lnTo>
                  <a:lnTo>
                    <a:pt x="531685" y="22161"/>
                  </a:lnTo>
                  <a:lnTo>
                    <a:pt x="542759" y="22161"/>
                  </a:lnTo>
                  <a:lnTo>
                    <a:pt x="542759" y="11087"/>
                  </a:lnTo>
                  <a:lnTo>
                    <a:pt x="542759" y="0"/>
                  </a:lnTo>
                  <a:close/>
                </a:path>
                <a:path w="631825" h="22225">
                  <a:moveTo>
                    <a:pt x="598144" y="11087"/>
                  </a:moveTo>
                  <a:lnTo>
                    <a:pt x="587070" y="11087"/>
                  </a:lnTo>
                  <a:lnTo>
                    <a:pt x="587070" y="0"/>
                  </a:lnTo>
                  <a:lnTo>
                    <a:pt x="575995" y="0"/>
                  </a:lnTo>
                  <a:lnTo>
                    <a:pt x="575995" y="11087"/>
                  </a:lnTo>
                  <a:lnTo>
                    <a:pt x="564921" y="11087"/>
                  </a:lnTo>
                  <a:lnTo>
                    <a:pt x="553847" y="11087"/>
                  </a:lnTo>
                  <a:lnTo>
                    <a:pt x="542772" y="11087"/>
                  </a:lnTo>
                  <a:lnTo>
                    <a:pt x="542772" y="22161"/>
                  </a:lnTo>
                  <a:lnTo>
                    <a:pt x="553847" y="22161"/>
                  </a:lnTo>
                  <a:lnTo>
                    <a:pt x="564921" y="22161"/>
                  </a:lnTo>
                  <a:lnTo>
                    <a:pt x="575995" y="22161"/>
                  </a:lnTo>
                  <a:lnTo>
                    <a:pt x="587070" y="22161"/>
                  </a:lnTo>
                  <a:lnTo>
                    <a:pt x="598144" y="22161"/>
                  </a:lnTo>
                  <a:lnTo>
                    <a:pt x="598144" y="11087"/>
                  </a:lnTo>
                  <a:close/>
                </a:path>
                <a:path w="631825" h="22225">
                  <a:moveTo>
                    <a:pt x="631380" y="0"/>
                  </a:moveTo>
                  <a:lnTo>
                    <a:pt x="620306" y="0"/>
                  </a:lnTo>
                  <a:lnTo>
                    <a:pt x="609231" y="0"/>
                  </a:lnTo>
                  <a:lnTo>
                    <a:pt x="609231" y="11087"/>
                  </a:lnTo>
                  <a:lnTo>
                    <a:pt x="620306" y="11087"/>
                  </a:lnTo>
                  <a:lnTo>
                    <a:pt x="631380" y="11087"/>
                  </a:lnTo>
                  <a:lnTo>
                    <a:pt x="6313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91935" y="4629645"/>
              <a:ext cx="221615" cy="0"/>
            </a:xfrm>
            <a:custGeom>
              <a:avLst/>
              <a:gdLst/>
              <a:ahLst/>
              <a:cxnLst/>
              <a:rect l="l" t="t" r="r" b="b"/>
              <a:pathLst>
                <a:path w="221615">
                  <a:moveTo>
                    <a:pt x="0" y="0"/>
                  </a:moveTo>
                  <a:lnTo>
                    <a:pt x="221538" y="0"/>
                  </a:lnTo>
                </a:path>
              </a:pathLst>
            </a:custGeom>
            <a:ln w="11074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91935" y="4624107"/>
              <a:ext cx="631825" cy="33655"/>
            </a:xfrm>
            <a:custGeom>
              <a:avLst/>
              <a:gdLst/>
              <a:ahLst/>
              <a:cxnLst/>
              <a:rect l="l" t="t" r="r" b="b"/>
              <a:pathLst>
                <a:path w="631825" h="33654">
                  <a:moveTo>
                    <a:pt x="11074" y="11074"/>
                  </a:moveTo>
                  <a:lnTo>
                    <a:pt x="0" y="11074"/>
                  </a:lnTo>
                  <a:lnTo>
                    <a:pt x="0" y="22148"/>
                  </a:lnTo>
                  <a:lnTo>
                    <a:pt x="0" y="33235"/>
                  </a:lnTo>
                  <a:lnTo>
                    <a:pt x="11074" y="33235"/>
                  </a:lnTo>
                  <a:lnTo>
                    <a:pt x="11074" y="22148"/>
                  </a:lnTo>
                  <a:lnTo>
                    <a:pt x="11074" y="11074"/>
                  </a:lnTo>
                  <a:close/>
                </a:path>
                <a:path w="631825" h="33654">
                  <a:moveTo>
                    <a:pt x="44297" y="11074"/>
                  </a:moveTo>
                  <a:lnTo>
                    <a:pt x="33223" y="11074"/>
                  </a:lnTo>
                  <a:lnTo>
                    <a:pt x="22148" y="11074"/>
                  </a:lnTo>
                  <a:lnTo>
                    <a:pt x="22148" y="22148"/>
                  </a:lnTo>
                  <a:lnTo>
                    <a:pt x="33223" y="22148"/>
                  </a:lnTo>
                  <a:lnTo>
                    <a:pt x="44297" y="22148"/>
                  </a:lnTo>
                  <a:lnTo>
                    <a:pt x="44297" y="11074"/>
                  </a:lnTo>
                  <a:close/>
                </a:path>
                <a:path w="631825" h="33654">
                  <a:moveTo>
                    <a:pt x="55384" y="11074"/>
                  </a:moveTo>
                  <a:lnTo>
                    <a:pt x="44310" y="11074"/>
                  </a:lnTo>
                  <a:lnTo>
                    <a:pt x="44310" y="22148"/>
                  </a:lnTo>
                  <a:lnTo>
                    <a:pt x="55384" y="22148"/>
                  </a:lnTo>
                  <a:lnTo>
                    <a:pt x="55384" y="11074"/>
                  </a:lnTo>
                  <a:close/>
                </a:path>
                <a:path w="631825" h="33654">
                  <a:moveTo>
                    <a:pt x="77533" y="11074"/>
                  </a:moveTo>
                  <a:lnTo>
                    <a:pt x="66459" y="11074"/>
                  </a:lnTo>
                  <a:lnTo>
                    <a:pt x="66459" y="22148"/>
                  </a:lnTo>
                  <a:lnTo>
                    <a:pt x="66459" y="33235"/>
                  </a:lnTo>
                  <a:lnTo>
                    <a:pt x="77533" y="33235"/>
                  </a:lnTo>
                  <a:lnTo>
                    <a:pt x="77533" y="22148"/>
                  </a:lnTo>
                  <a:lnTo>
                    <a:pt x="77533" y="11074"/>
                  </a:lnTo>
                  <a:close/>
                </a:path>
                <a:path w="631825" h="33654">
                  <a:moveTo>
                    <a:pt x="121843" y="22148"/>
                  </a:moveTo>
                  <a:lnTo>
                    <a:pt x="110769" y="22148"/>
                  </a:lnTo>
                  <a:lnTo>
                    <a:pt x="99695" y="22148"/>
                  </a:lnTo>
                  <a:lnTo>
                    <a:pt x="99695" y="33235"/>
                  </a:lnTo>
                  <a:lnTo>
                    <a:pt x="110769" y="33235"/>
                  </a:lnTo>
                  <a:lnTo>
                    <a:pt x="121843" y="33235"/>
                  </a:lnTo>
                  <a:lnTo>
                    <a:pt x="121843" y="22148"/>
                  </a:lnTo>
                  <a:close/>
                </a:path>
                <a:path w="631825" h="33654">
                  <a:moveTo>
                    <a:pt x="155054" y="11074"/>
                  </a:moveTo>
                  <a:lnTo>
                    <a:pt x="143992" y="11074"/>
                  </a:lnTo>
                  <a:lnTo>
                    <a:pt x="132918" y="11074"/>
                  </a:lnTo>
                  <a:lnTo>
                    <a:pt x="121843" y="11074"/>
                  </a:lnTo>
                  <a:lnTo>
                    <a:pt x="121843" y="22148"/>
                  </a:lnTo>
                  <a:lnTo>
                    <a:pt x="132918" y="22148"/>
                  </a:lnTo>
                  <a:lnTo>
                    <a:pt x="132918" y="33235"/>
                  </a:lnTo>
                  <a:lnTo>
                    <a:pt x="143992" y="33235"/>
                  </a:lnTo>
                  <a:lnTo>
                    <a:pt x="155054" y="33235"/>
                  </a:lnTo>
                  <a:lnTo>
                    <a:pt x="155054" y="22148"/>
                  </a:lnTo>
                  <a:lnTo>
                    <a:pt x="155054" y="11074"/>
                  </a:lnTo>
                  <a:close/>
                </a:path>
                <a:path w="631825" h="33654">
                  <a:moveTo>
                    <a:pt x="177228" y="11074"/>
                  </a:moveTo>
                  <a:lnTo>
                    <a:pt x="166154" y="11074"/>
                  </a:lnTo>
                  <a:lnTo>
                    <a:pt x="166154" y="22148"/>
                  </a:lnTo>
                  <a:lnTo>
                    <a:pt x="177228" y="22148"/>
                  </a:lnTo>
                  <a:lnTo>
                    <a:pt x="177228" y="11074"/>
                  </a:lnTo>
                  <a:close/>
                </a:path>
                <a:path w="631825" h="33654">
                  <a:moveTo>
                    <a:pt x="210451" y="11074"/>
                  </a:moveTo>
                  <a:lnTo>
                    <a:pt x="199377" y="11074"/>
                  </a:lnTo>
                  <a:lnTo>
                    <a:pt x="188302" y="11074"/>
                  </a:lnTo>
                  <a:lnTo>
                    <a:pt x="188302" y="22148"/>
                  </a:lnTo>
                  <a:lnTo>
                    <a:pt x="199377" y="22148"/>
                  </a:lnTo>
                  <a:lnTo>
                    <a:pt x="210451" y="22148"/>
                  </a:lnTo>
                  <a:lnTo>
                    <a:pt x="210451" y="11074"/>
                  </a:lnTo>
                  <a:close/>
                </a:path>
                <a:path w="631825" h="33654">
                  <a:moveTo>
                    <a:pt x="232613" y="11074"/>
                  </a:moveTo>
                  <a:lnTo>
                    <a:pt x="221538" y="11074"/>
                  </a:lnTo>
                  <a:lnTo>
                    <a:pt x="210464" y="11074"/>
                  </a:lnTo>
                  <a:lnTo>
                    <a:pt x="210464" y="22148"/>
                  </a:lnTo>
                  <a:lnTo>
                    <a:pt x="210464" y="33235"/>
                  </a:lnTo>
                  <a:lnTo>
                    <a:pt x="221538" y="33235"/>
                  </a:lnTo>
                  <a:lnTo>
                    <a:pt x="221538" y="22148"/>
                  </a:lnTo>
                  <a:lnTo>
                    <a:pt x="232613" y="22148"/>
                  </a:lnTo>
                  <a:lnTo>
                    <a:pt x="232613" y="11074"/>
                  </a:lnTo>
                  <a:close/>
                </a:path>
                <a:path w="631825" h="33654">
                  <a:moveTo>
                    <a:pt x="243687" y="22148"/>
                  </a:moveTo>
                  <a:lnTo>
                    <a:pt x="232613" y="22148"/>
                  </a:lnTo>
                  <a:lnTo>
                    <a:pt x="232613" y="33235"/>
                  </a:lnTo>
                  <a:lnTo>
                    <a:pt x="243687" y="33235"/>
                  </a:lnTo>
                  <a:lnTo>
                    <a:pt x="243687" y="22148"/>
                  </a:lnTo>
                  <a:close/>
                </a:path>
                <a:path w="631825" h="33654">
                  <a:moveTo>
                    <a:pt x="265836" y="11074"/>
                  </a:moveTo>
                  <a:lnTo>
                    <a:pt x="254762" y="11074"/>
                  </a:lnTo>
                  <a:lnTo>
                    <a:pt x="254762" y="22148"/>
                  </a:lnTo>
                  <a:lnTo>
                    <a:pt x="254762" y="33235"/>
                  </a:lnTo>
                  <a:lnTo>
                    <a:pt x="265836" y="33235"/>
                  </a:lnTo>
                  <a:lnTo>
                    <a:pt x="265836" y="22148"/>
                  </a:lnTo>
                  <a:lnTo>
                    <a:pt x="265836" y="11074"/>
                  </a:lnTo>
                  <a:close/>
                </a:path>
                <a:path w="631825" h="33654">
                  <a:moveTo>
                    <a:pt x="287997" y="0"/>
                  </a:moveTo>
                  <a:lnTo>
                    <a:pt x="276923" y="0"/>
                  </a:lnTo>
                  <a:lnTo>
                    <a:pt x="276923" y="11074"/>
                  </a:lnTo>
                  <a:lnTo>
                    <a:pt x="265849" y="11074"/>
                  </a:lnTo>
                  <a:lnTo>
                    <a:pt x="265849" y="22148"/>
                  </a:lnTo>
                  <a:lnTo>
                    <a:pt x="276923" y="22148"/>
                  </a:lnTo>
                  <a:lnTo>
                    <a:pt x="276923" y="11087"/>
                  </a:lnTo>
                  <a:lnTo>
                    <a:pt x="287997" y="11087"/>
                  </a:lnTo>
                  <a:lnTo>
                    <a:pt x="287997" y="0"/>
                  </a:lnTo>
                  <a:close/>
                </a:path>
                <a:path w="631825" h="33654">
                  <a:moveTo>
                    <a:pt x="321221" y="0"/>
                  </a:moveTo>
                  <a:lnTo>
                    <a:pt x="310146" y="0"/>
                  </a:lnTo>
                  <a:lnTo>
                    <a:pt x="299072" y="0"/>
                  </a:lnTo>
                  <a:lnTo>
                    <a:pt x="299072" y="11087"/>
                  </a:lnTo>
                  <a:lnTo>
                    <a:pt x="310146" y="11087"/>
                  </a:lnTo>
                  <a:lnTo>
                    <a:pt x="310146" y="22148"/>
                  </a:lnTo>
                  <a:lnTo>
                    <a:pt x="299072" y="22148"/>
                  </a:lnTo>
                  <a:lnTo>
                    <a:pt x="287997" y="22148"/>
                  </a:lnTo>
                  <a:lnTo>
                    <a:pt x="276923" y="22148"/>
                  </a:lnTo>
                  <a:lnTo>
                    <a:pt x="276923" y="33235"/>
                  </a:lnTo>
                  <a:lnTo>
                    <a:pt x="287997" y="33235"/>
                  </a:lnTo>
                  <a:lnTo>
                    <a:pt x="299072" y="33235"/>
                  </a:lnTo>
                  <a:lnTo>
                    <a:pt x="310146" y="33235"/>
                  </a:lnTo>
                  <a:lnTo>
                    <a:pt x="321221" y="33235"/>
                  </a:lnTo>
                  <a:lnTo>
                    <a:pt x="321221" y="22148"/>
                  </a:lnTo>
                  <a:lnTo>
                    <a:pt x="321221" y="11087"/>
                  </a:lnTo>
                  <a:lnTo>
                    <a:pt x="321221" y="0"/>
                  </a:lnTo>
                  <a:close/>
                </a:path>
                <a:path w="631825" h="33654">
                  <a:moveTo>
                    <a:pt x="376605" y="11074"/>
                  </a:moveTo>
                  <a:lnTo>
                    <a:pt x="365531" y="11074"/>
                  </a:lnTo>
                  <a:lnTo>
                    <a:pt x="354457" y="11074"/>
                  </a:lnTo>
                  <a:lnTo>
                    <a:pt x="354457" y="0"/>
                  </a:lnTo>
                  <a:lnTo>
                    <a:pt x="343382" y="0"/>
                  </a:lnTo>
                  <a:lnTo>
                    <a:pt x="332308" y="0"/>
                  </a:lnTo>
                  <a:lnTo>
                    <a:pt x="321233" y="0"/>
                  </a:lnTo>
                  <a:lnTo>
                    <a:pt x="321233" y="11087"/>
                  </a:lnTo>
                  <a:lnTo>
                    <a:pt x="332308" y="11087"/>
                  </a:lnTo>
                  <a:lnTo>
                    <a:pt x="332308" y="22148"/>
                  </a:lnTo>
                  <a:lnTo>
                    <a:pt x="343382" y="22148"/>
                  </a:lnTo>
                  <a:lnTo>
                    <a:pt x="343382" y="33235"/>
                  </a:lnTo>
                  <a:lnTo>
                    <a:pt x="354457" y="33235"/>
                  </a:lnTo>
                  <a:lnTo>
                    <a:pt x="365531" y="33235"/>
                  </a:lnTo>
                  <a:lnTo>
                    <a:pt x="376605" y="33235"/>
                  </a:lnTo>
                  <a:lnTo>
                    <a:pt x="376605" y="22148"/>
                  </a:lnTo>
                  <a:lnTo>
                    <a:pt x="376605" y="11074"/>
                  </a:lnTo>
                  <a:close/>
                </a:path>
                <a:path w="631825" h="33654">
                  <a:moveTo>
                    <a:pt x="387692" y="22148"/>
                  </a:moveTo>
                  <a:lnTo>
                    <a:pt x="376618" y="22148"/>
                  </a:lnTo>
                  <a:lnTo>
                    <a:pt x="376618" y="33235"/>
                  </a:lnTo>
                  <a:lnTo>
                    <a:pt x="387692" y="33235"/>
                  </a:lnTo>
                  <a:lnTo>
                    <a:pt x="387692" y="22148"/>
                  </a:lnTo>
                  <a:close/>
                </a:path>
                <a:path w="631825" h="33654">
                  <a:moveTo>
                    <a:pt x="431990" y="22148"/>
                  </a:moveTo>
                  <a:lnTo>
                    <a:pt x="420916" y="22148"/>
                  </a:lnTo>
                  <a:lnTo>
                    <a:pt x="420916" y="33235"/>
                  </a:lnTo>
                  <a:lnTo>
                    <a:pt x="431990" y="33235"/>
                  </a:lnTo>
                  <a:lnTo>
                    <a:pt x="431990" y="22148"/>
                  </a:lnTo>
                  <a:close/>
                </a:path>
                <a:path w="631825" h="33654">
                  <a:moveTo>
                    <a:pt x="431990" y="0"/>
                  </a:moveTo>
                  <a:lnTo>
                    <a:pt x="420916" y="0"/>
                  </a:lnTo>
                  <a:lnTo>
                    <a:pt x="420916" y="11074"/>
                  </a:lnTo>
                  <a:lnTo>
                    <a:pt x="409841" y="11074"/>
                  </a:lnTo>
                  <a:lnTo>
                    <a:pt x="409841" y="0"/>
                  </a:lnTo>
                  <a:lnTo>
                    <a:pt x="398767" y="0"/>
                  </a:lnTo>
                  <a:lnTo>
                    <a:pt x="387692" y="0"/>
                  </a:lnTo>
                  <a:lnTo>
                    <a:pt x="387692" y="11087"/>
                  </a:lnTo>
                  <a:lnTo>
                    <a:pt x="398767" y="11087"/>
                  </a:lnTo>
                  <a:lnTo>
                    <a:pt x="409841" y="11087"/>
                  </a:lnTo>
                  <a:lnTo>
                    <a:pt x="409841" y="22148"/>
                  </a:lnTo>
                  <a:lnTo>
                    <a:pt x="420916" y="22148"/>
                  </a:lnTo>
                  <a:lnTo>
                    <a:pt x="420916" y="11087"/>
                  </a:lnTo>
                  <a:lnTo>
                    <a:pt x="431990" y="11087"/>
                  </a:lnTo>
                  <a:lnTo>
                    <a:pt x="431990" y="0"/>
                  </a:lnTo>
                  <a:close/>
                </a:path>
                <a:path w="631825" h="33654">
                  <a:moveTo>
                    <a:pt x="465226" y="0"/>
                  </a:moveTo>
                  <a:lnTo>
                    <a:pt x="454152" y="0"/>
                  </a:lnTo>
                  <a:lnTo>
                    <a:pt x="454152" y="11074"/>
                  </a:lnTo>
                  <a:lnTo>
                    <a:pt x="443077" y="11074"/>
                  </a:lnTo>
                  <a:lnTo>
                    <a:pt x="443077" y="0"/>
                  </a:lnTo>
                  <a:lnTo>
                    <a:pt x="432003" y="0"/>
                  </a:lnTo>
                  <a:lnTo>
                    <a:pt x="432003" y="11074"/>
                  </a:lnTo>
                  <a:lnTo>
                    <a:pt x="432003" y="22148"/>
                  </a:lnTo>
                  <a:lnTo>
                    <a:pt x="443077" y="22148"/>
                  </a:lnTo>
                  <a:lnTo>
                    <a:pt x="454152" y="22148"/>
                  </a:lnTo>
                  <a:lnTo>
                    <a:pt x="465226" y="22148"/>
                  </a:lnTo>
                  <a:lnTo>
                    <a:pt x="465226" y="11087"/>
                  </a:lnTo>
                  <a:lnTo>
                    <a:pt x="465226" y="0"/>
                  </a:lnTo>
                  <a:close/>
                </a:path>
                <a:path w="631825" h="33654">
                  <a:moveTo>
                    <a:pt x="487375" y="11074"/>
                  </a:moveTo>
                  <a:lnTo>
                    <a:pt x="476300" y="11074"/>
                  </a:lnTo>
                  <a:lnTo>
                    <a:pt x="476300" y="22148"/>
                  </a:lnTo>
                  <a:lnTo>
                    <a:pt x="487375" y="22148"/>
                  </a:lnTo>
                  <a:lnTo>
                    <a:pt x="487375" y="11074"/>
                  </a:lnTo>
                  <a:close/>
                </a:path>
                <a:path w="631825" h="33654">
                  <a:moveTo>
                    <a:pt x="509536" y="11074"/>
                  </a:moveTo>
                  <a:lnTo>
                    <a:pt x="498462" y="11074"/>
                  </a:lnTo>
                  <a:lnTo>
                    <a:pt x="498462" y="0"/>
                  </a:lnTo>
                  <a:lnTo>
                    <a:pt x="487387" y="0"/>
                  </a:lnTo>
                  <a:lnTo>
                    <a:pt x="487387" y="11087"/>
                  </a:lnTo>
                  <a:lnTo>
                    <a:pt x="498462" y="11087"/>
                  </a:lnTo>
                  <a:lnTo>
                    <a:pt x="498462" y="22148"/>
                  </a:lnTo>
                  <a:lnTo>
                    <a:pt x="509536" y="22148"/>
                  </a:lnTo>
                  <a:lnTo>
                    <a:pt x="509536" y="11074"/>
                  </a:lnTo>
                  <a:close/>
                </a:path>
                <a:path w="631825" h="33654">
                  <a:moveTo>
                    <a:pt x="542759" y="0"/>
                  </a:moveTo>
                  <a:lnTo>
                    <a:pt x="531685" y="0"/>
                  </a:lnTo>
                  <a:lnTo>
                    <a:pt x="531685" y="11074"/>
                  </a:lnTo>
                  <a:lnTo>
                    <a:pt x="520611" y="11074"/>
                  </a:lnTo>
                  <a:lnTo>
                    <a:pt x="520611" y="22148"/>
                  </a:lnTo>
                  <a:lnTo>
                    <a:pt x="531685" y="22148"/>
                  </a:lnTo>
                  <a:lnTo>
                    <a:pt x="542759" y="22148"/>
                  </a:lnTo>
                  <a:lnTo>
                    <a:pt x="542759" y="11087"/>
                  </a:lnTo>
                  <a:lnTo>
                    <a:pt x="542759" y="0"/>
                  </a:lnTo>
                  <a:close/>
                </a:path>
                <a:path w="631825" h="33654">
                  <a:moveTo>
                    <a:pt x="598144" y="0"/>
                  </a:moveTo>
                  <a:lnTo>
                    <a:pt x="598144" y="0"/>
                  </a:lnTo>
                  <a:lnTo>
                    <a:pt x="542772" y="0"/>
                  </a:lnTo>
                  <a:lnTo>
                    <a:pt x="542772" y="11087"/>
                  </a:lnTo>
                  <a:lnTo>
                    <a:pt x="553847" y="11087"/>
                  </a:lnTo>
                  <a:lnTo>
                    <a:pt x="564921" y="11087"/>
                  </a:lnTo>
                  <a:lnTo>
                    <a:pt x="564921" y="22148"/>
                  </a:lnTo>
                  <a:lnTo>
                    <a:pt x="575995" y="22148"/>
                  </a:lnTo>
                  <a:lnTo>
                    <a:pt x="587070" y="22148"/>
                  </a:lnTo>
                  <a:lnTo>
                    <a:pt x="587070" y="11087"/>
                  </a:lnTo>
                  <a:lnTo>
                    <a:pt x="598144" y="11087"/>
                  </a:lnTo>
                  <a:lnTo>
                    <a:pt x="598144" y="0"/>
                  </a:lnTo>
                  <a:close/>
                </a:path>
                <a:path w="631825" h="33654">
                  <a:moveTo>
                    <a:pt x="631380" y="0"/>
                  </a:moveTo>
                  <a:lnTo>
                    <a:pt x="620306" y="0"/>
                  </a:lnTo>
                  <a:lnTo>
                    <a:pt x="609231" y="0"/>
                  </a:lnTo>
                  <a:lnTo>
                    <a:pt x="598157" y="0"/>
                  </a:lnTo>
                  <a:lnTo>
                    <a:pt x="598157" y="11074"/>
                  </a:lnTo>
                  <a:lnTo>
                    <a:pt x="598157" y="22148"/>
                  </a:lnTo>
                  <a:lnTo>
                    <a:pt x="609231" y="22148"/>
                  </a:lnTo>
                  <a:lnTo>
                    <a:pt x="609231" y="11087"/>
                  </a:lnTo>
                  <a:lnTo>
                    <a:pt x="620306" y="11087"/>
                  </a:lnTo>
                  <a:lnTo>
                    <a:pt x="620306" y="22148"/>
                  </a:lnTo>
                  <a:lnTo>
                    <a:pt x="631380" y="22148"/>
                  </a:lnTo>
                  <a:lnTo>
                    <a:pt x="631380" y="11087"/>
                  </a:lnTo>
                  <a:lnTo>
                    <a:pt x="6313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91935" y="4646256"/>
              <a:ext cx="620395" cy="22225"/>
            </a:xfrm>
            <a:custGeom>
              <a:avLst/>
              <a:gdLst/>
              <a:ahLst/>
              <a:cxnLst/>
              <a:rect l="l" t="t" r="r" b="b"/>
              <a:pathLst>
                <a:path w="620395" h="22225">
                  <a:moveTo>
                    <a:pt x="44297" y="11074"/>
                  </a:moveTo>
                  <a:lnTo>
                    <a:pt x="33223" y="11074"/>
                  </a:lnTo>
                  <a:lnTo>
                    <a:pt x="22148" y="11074"/>
                  </a:lnTo>
                  <a:lnTo>
                    <a:pt x="11074" y="11074"/>
                  </a:lnTo>
                  <a:lnTo>
                    <a:pt x="0" y="11074"/>
                  </a:lnTo>
                  <a:lnTo>
                    <a:pt x="0" y="22148"/>
                  </a:lnTo>
                  <a:lnTo>
                    <a:pt x="11074" y="22148"/>
                  </a:lnTo>
                  <a:lnTo>
                    <a:pt x="22148" y="22148"/>
                  </a:lnTo>
                  <a:lnTo>
                    <a:pt x="33223" y="22148"/>
                  </a:lnTo>
                  <a:lnTo>
                    <a:pt x="44297" y="22148"/>
                  </a:lnTo>
                  <a:lnTo>
                    <a:pt x="44297" y="11074"/>
                  </a:lnTo>
                  <a:close/>
                </a:path>
                <a:path w="620395" h="22225">
                  <a:moveTo>
                    <a:pt x="77533" y="11074"/>
                  </a:moveTo>
                  <a:lnTo>
                    <a:pt x="66459" y="11074"/>
                  </a:lnTo>
                  <a:lnTo>
                    <a:pt x="55384" y="11074"/>
                  </a:lnTo>
                  <a:lnTo>
                    <a:pt x="44310" y="11074"/>
                  </a:lnTo>
                  <a:lnTo>
                    <a:pt x="44310" y="22148"/>
                  </a:lnTo>
                  <a:lnTo>
                    <a:pt x="55384" y="22148"/>
                  </a:lnTo>
                  <a:lnTo>
                    <a:pt x="66459" y="22148"/>
                  </a:lnTo>
                  <a:lnTo>
                    <a:pt x="77533" y="22148"/>
                  </a:lnTo>
                  <a:lnTo>
                    <a:pt x="77533" y="11074"/>
                  </a:lnTo>
                  <a:close/>
                </a:path>
                <a:path w="620395" h="22225">
                  <a:moveTo>
                    <a:pt x="99682" y="11074"/>
                  </a:moveTo>
                  <a:lnTo>
                    <a:pt x="88607" y="11074"/>
                  </a:lnTo>
                  <a:lnTo>
                    <a:pt x="88607" y="22148"/>
                  </a:lnTo>
                  <a:lnTo>
                    <a:pt x="99682" y="22148"/>
                  </a:lnTo>
                  <a:lnTo>
                    <a:pt x="99682" y="11074"/>
                  </a:lnTo>
                  <a:close/>
                </a:path>
                <a:path w="620395" h="22225">
                  <a:moveTo>
                    <a:pt x="210451" y="11074"/>
                  </a:moveTo>
                  <a:lnTo>
                    <a:pt x="199377" y="11074"/>
                  </a:lnTo>
                  <a:lnTo>
                    <a:pt x="188302" y="11074"/>
                  </a:lnTo>
                  <a:lnTo>
                    <a:pt x="177228" y="11074"/>
                  </a:lnTo>
                  <a:lnTo>
                    <a:pt x="166154" y="11074"/>
                  </a:lnTo>
                  <a:lnTo>
                    <a:pt x="166154" y="22148"/>
                  </a:lnTo>
                  <a:lnTo>
                    <a:pt x="177228" y="22148"/>
                  </a:lnTo>
                  <a:lnTo>
                    <a:pt x="188302" y="22148"/>
                  </a:lnTo>
                  <a:lnTo>
                    <a:pt x="199377" y="22148"/>
                  </a:lnTo>
                  <a:lnTo>
                    <a:pt x="210451" y="22148"/>
                  </a:lnTo>
                  <a:lnTo>
                    <a:pt x="210451" y="11074"/>
                  </a:lnTo>
                  <a:close/>
                </a:path>
                <a:path w="620395" h="22225">
                  <a:moveTo>
                    <a:pt x="232613" y="11074"/>
                  </a:moveTo>
                  <a:lnTo>
                    <a:pt x="221538" y="11074"/>
                  </a:lnTo>
                  <a:lnTo>
                    <a:pt x="221538" y="22148"/>
                  </a:lnTo>
                  <a:lnTo>
                    <a:pt x="232613" y="22148"/>
                  </a:lnTo>
                  <a:lnTo>
                    <a:pt x="232613" y="11074"/>
                  </a:lnTo>
                  <a:close/>
                </a:path>
                <a:path w="620395" h="22225">
                  <a:moveTo>
                    <a:pt x="265836" y="11074"/>
                  </a:moveTo>
                  <a:lnTo>
                    <a:pt x="254762" y="11074"/>
                  </a:lnTo>
                  <a:lnTo>
                    <a:pt x="254762" y="22148"/>
                  </a:lnTo>
                  <a:lnTo>
                    <a:pt x="265836" y="22148"/>
                  </a:lnTo>
                  <a:lnTo>
                    <a:pt x="265836" y="11074"/>
                  </a:lnTo>
                  <a:close/>
                </a:path>
                <a:path w="620395" h="22225">
                  <a:moveTo>
                    <a:pt x="287997" y="11074"/>
                  </a:moveTo>
                  <a:lnTo>
                    <a:pt x="276923" y="11074"/>
                  </a:lnTo>
                  <a:lnTo>
                    <a:pt x="265849" y="11074"/>
                  </a:lnTo>
                  <a:lnTo>
                    <a:pt x="265849" y="22148"/>
                  </a:lnTo>
                  <a:lnTo>
                    <a:pt x="276923" y="22148"/>
                  </a:lnTo>
                  <a:lnTo>
                    <a:pt x="287997" y="22148"/>
                  </a:lnTo>
                  <a:lnTo>
                    <a:pt x="287997" y="11074"/>
                  </a:lnTo>
                  <a:close/>
                </a:path>
                <a:path w="620395" h="22225">
                  <a:moveTo>
                    <a:pt x="310146" y="11074"/>
                  </a:moveTo>
                  <a:lnTo>
                    <a:pt x="299072" y="11074"/>
                  </a:lnTo>
                  <a:lnTo>
                    <a:pt x="299072" y="22148"/>
                  </a:lnTo>
                  <a:lnTo>
                    <a:pt x="310146" y="22148"/>
                  </a:lnTo>
                  <a:lnTo>
                    <a:pt x="310146" y="11074"/>
                  </a:lnTo>
                  <a:close/>
                </a:path>
                <a:path w="620395" h="22225">
                  <a:moveTo>
                    <a:pt x="332308" y="11074"/>
                  </a:moveTo>
                  <a:lnTo>
                    <a:pt x="321233" y="11074"/>
                  </a:lnTo>
                  <a:lnTo>
                    <a:pt x="321233" y="22148"/>
                  </a:lnTo>
                  <a:lnTo>
                    <a:pt x="332308" y="22148"/>
                  </a:lnTo>
                  <a:lnTo>
                    <a:pt x="332308" y="11074"/>
                  </a:lnTo>
                  <a:close/>
                </a:path>
                <a:path w="620395" h="22225">
                  <a:moveTo>
                    <a:pt x="354457" y="11074"/>
                  </a:moveTo>
                  <a:lnTo>
                    <a:pt x="343382" y="11074"/>
                  </a:lnTo>
                  <a:lnTo>
                    <a:pt x="343382" y="22148"/>
                  </a:lnTo>
                  <a:lnTo>
                    <a:pt x="354457" y="22148"/>
                  </a:lnTo>
                  <a:lnTo>
                    <a:pt x="354457" y="11074"/>
                  </a:lnTo>
                  <a:close/>
                </a:path>
                <a:path w="620395" h="22225">
                  <a:moveTo>
                    <a:pt x="376605" y="11074"/>
                  </a:moveTo>
                  <a:lnTo>
                    <a:pt x="365531" y="11074"/>
                  </a:lnTo>
                  <a:lnTo>
                    <a:pt x="365531" y="22148"/>
                  </a:lnTo>
                  <a:lnTo>
                    <a:pt x="376605" y="22148"/>
                  </a:lnTo>
                  <a:lnTo>
                    <a:pt x="376605" y="11074"/>
                  </a:lnTo>
                  <a:close/>
                </a:path>
                <a:path w="620395" h="22225">
                  <a:moveTo>
                    <a:pt x="387692" y="11074"/>
                  </a:moveTo>
                  <a:lnTo>
                    <a:pt x="376618" y="11074"/>
                  </a:lnTo>
                  <a:lnTo>
                    <a:pt x="376618" y="22148"/>
                  </a:lnTo>
                  <a:lnTo>
                    <a:pt x="387692" y="22148"/>
                  </a:lnTo>
                  <a:lnTo>
                    <a:pt x="387692" y="11074"/>
                  </a:lnTo>
                  <a:close/>
                </a:path>
                <a:path w="620395" h="22225">
                  <a:moveTo>
                    <a:pt x="431990" y="0"/>
                  </a:moveTo>
                  <a:lnTo>
                    <a:pt x="420916" y="0"/>
                  </a:lnTo>
                  <a:lnTo>
                    <a:pt x="420916" y="11074"/>
                  </a:lnTo>
                  <a:lnTo>
                    <a:pt x="409841" y="11074"/>
                  </a:lnTo>
                  <a:lnTo>
                    <a:pt x="398767" y="11074"/>
                  </a:lnTo>
                  <a:lnTo>
                    <a:pt x="398767" y="22148"/>
                  </a:lnTo>
                  <a:lnTo>
                    <a:pt x="409841" y="22148"/>
                  </a:lnTo>
                  <a:lnTo>
                    <a:pt x="420916" y="22148"/>
                  </a:lnTo>
                  <a:lnTo>
                    <a:pt x="431990" y="22148"/>
                  </a:lnTo>
                  <a:lnTo>
                    <a:pt x="431990" y="11087"/>
                  </a:lnTo>
                  <a:lnTo>
                    <a:pt x="431990" y="0"/>
                  </a:lnTo>
                  <a:close/>
                </a:path>
                <a:path w="620395" h="22225">
                  <a:moveTo>
                    <a:pt x="465226" y="11074"/>
                  </a:moveTo>
                  <a:lnTo>
                    <a:pt x="454152" y="11074"/>
                  </a:lnTo>
                  <a:lnTo>
                    <a:pt x="443077" y="11074"/>
                  </a:lnTo>
                  <a:lnTo>
                    <a:pt x="443077" y="0"/>
                  </a:lnTo>
                  <a:lnTo>
                    <a:pt x="432003" y="0"/>
                  </a:lnTo>
                  <a:lnTo>
                    <a:pt x="432003" y="11074"/>
                  </a:lnTo>
                  <a:lnTo>
                    <a:pt x="432003" y="22148"/>
                  </a:lnTo>
                  <a:lnTo>
                    <a:pt x="443077" y="22148"/>
                  </a:lnTo>
                  <a:lnTo>
                    <a:pt x="454152" y="22148"/>
                  </a:lnTo>
                  <a:lnTo>
                    <a:pt x="465226" y="22148"/>
                  </a:lnTo>
                  <a:lnTo>
                    <a:pt x="465226" y="11074"/>
                  </a:lnTo>
                  <a:close/>
                </a:path>
                <a:path w="620395" h="22225">
                  <a:moveTo>
                    <a:pt x="487375" y="11074"/>
                  </a:moveTo>
                  <a:lnTo>
                    <a:pt x="476300" y="11074"/>
                  </a:lnTo>
                  <a:lnTo>
                    <a:pt x="476300" y="22148"/>
                  </a:lnTo>
                  <a:lnTo>
                    <a:pt x="487375" y="22148"/>
                  </a:lnTo>
                  <a:lnTo>
                    <a:pt x="487375" y="11074"/>
                  </a:lnTo>
                  <a:close/>
                </a:path>
                <a:path w="620395" h="22225">
                  <a:moveTo>
                    <a:pt x="531685" y="0"/>
                  </a:moveTo>
                  <a:lnTo>
                    <a:pt x="520611" y="0"/>
                  </a:lnTo>
                  <a:lnTo>
                    <a:pt x="520611" y="11074"/>
                  </a:lnTo>
                  <a:lnTo>
                    <a:pt x="509536" y="11074"/>
                  </a:lnTo>
                  <a:lnTo>
                    <a:pt x="509536" y="0"/>
                  </a:lnTo>
                  <a:lnTo>
                    <a:pt x="498462" y="0"/>
                  </a:lnTo>
                  <a:lnTo>
                    <a:pt x="487387" y="0"/>
                  </a:lnTo>
                  <a:lnTo>
                    <a:pt x="487387" y="11087"/>
                  </a:lnTo>
                  <a:lnTo>
                    <a:pt x="498462" y="11087"/>
                  </a:lnTo>
                  <a:lnTo>
                    <a:pt x="498462" y="22148"/>
                  </a:lnTo>
                  <a:lnTo>
                    <a:pt x="509536" y="22148"/>
                  </a:lnTo>
                  <a:lnTo>
                    <a:pt x="520611" y="22148"/>
                  </a:lnTo>
                  <a:lnTo>
                    <a:pt x="520611" y="11087"/>
                  </a:lnTo>
                  <a:lnTo>
                    <a:pt x="531685" y="11087"/>
                  </a:lnTo>
                  <a:lnTo>
                    <a:pt x="531685" y="0"/>
                  </a:lnTo>
                  <a:close/>
                </a:path>
                <a:path w="620395" h="22225">
                  <a:moveTo>
                    <a:pt x="587070" y="0"/>
                  </a:moveTo>
                  <a:lnTo>
                    <a:pt x="575995" y="0"/>
                  </a:lnTo>
                  <a:lnTo>
                    <a:pt x="564921" y="0"/>
                  </a:lnTo>
                  <a:lnTo>
                    <a:pt x="564921" y="11074"/>
                  </a:lnTo>
                  <a:lnTo>
                    <a:pt x="553847" y="11074"/>
                  </a:lnTo>
                  <a:lnTo>
                    <a:pt x="553847" y="0"/>
                  </a:lnTo>
                  <a:lnTo>
                    <a:pt x="542772" y="0"/>
                  </a:lnTo>
                  <a:lnTo>
                    <a:pt x="542772" y="11087"/>
                  </a:lnTo>
                  <a:lnTo>
                    <a:pt x="553847" y="11087"/>
                  </a:lnTo>
                  <a:lnTo>
                    <a:pt x="553847" y="22148"/>
                  </a:lnTo>
                  <a:lnTo>
                    <a:pt x="564921" y="22148"/>
                  </a:lnTo>
                  <a:lnTo>
                    <a:pt x="575995" y="22148"/>
                  </a:lnTo>
                  <a:lnTo>
                    <a:pt x="575995" y="11087"/>
                  </a:lnTo>
                  <a:lnTo>
                    <a:pt x="587070" y="11087"/>
                  </a:lnTo>
                  <a:lnTo>
                    <a:pt x="587070" y="0"/>
                  </a:lnTo>
                  <a:close/>
                </a:path>
                <a:path w="620395" h="22225">
                  <a:moveTo>
                    <a:pt x="620306" y="11074"/>
                  </a:moveTo>
                  <a:lnTo>
                    <a:pt x="609231" y="11074"/>
                  </a:lnTo>
                  <a:lnTo>
                    <a:pt x="609231" y="22148"/>
                  </a:lnTo>
                  <a:lnTo>
                    <a:pt x="620306" y="22148"/>
                  </a:lnTo>
                  <a:lnTo>
                    <a:pt x="620306" y="1107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5" name="object 45"/>
          <p:cNvSpPr txBox="1"/>
          <p:nvPr/>
        </p:nvSpPr>
        <p:spPr>
          <a:xfrm>
            <a:off x="182867" y="4735984"/>
            <a:ext cx="961390" cy="4851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50" b="1" dirty="0">
                <a:latin typeface="Raleway"/>
                <a:cs typeface="Raleway"/>
              </a:rPr>
              <a:t>Product Height:</a:t>
            </a:r>
            <a:r>
              <a:rPr sz="750" b="1" spc="-5" dirty="0">
                <a:latin typeface="Raleway"/>
                <a:cs typeface="Raleway"/>
              </a:rPr>
              <a:t> </a:t>
            </a:r>
            <a:r>
              <a:rPr sz="750" spc="-25" dirty="0">
                <a:latin typeface="Raleway"/>
                <a:cs typeface="Raleway"/>
              </a:rPr>
              <a:t>37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z="750" b="1" dirty="0">
                <a:latin typeface="Raleway"/>
                <a:cs typeface="Raleway"/>
              </a:rPr>
              <a:t>Product Depth: </a:t>
            </a:r>
            <a:r>
              <a:rPr sz="750" spc="-20" dirty="0">
                <a:latin typeface="Raleway"/>
                <a:cs typeface="Raleway"/>
              </a:rPr>
              <a:t>28.5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z="750" b="1" dirty="0">
                <a:latin typeface="Raleway"/>
                <a:cs typeface="Raleway"/>
              </a:rPr>
              <a:t>Product Length: </a:t>
            </a:r>
            <a:r>
              <a:rPr sz="750" spc="-20" dirty="0">
                <a:latin typeface="Raleway"/>
                <a:cs typeface="Raleway"/>
              </a:rPr>
              <a:t>26.5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z="750" b="1" dirty="0">
                <a:latin typeface="Raleway"/>
                <a:cs typeface="Raleway"/>
              </a:rPr>
              <a:t>Cubes:</a:t>
            </a:r>
            <a:r>
              <a:rPr sz="750" b="1" spc="-5" dirty="0">
                <a:latin typeface="Raleway"/>
                <a:cs typeface="Raleway"/>
              </a:rPr>
              <a:t> </a:t>
            </a:r>
            <a:r>
              <a:rPr sz="750" spc="-50" dirty="0">
                <a:latin typeface="Raleway"/>
                <a:cs typeface="Raleway"/>
              </a:rPr>
              <a:t>5</a:t>
            </a:r>
            <a:endParaRPr sz="750" dirty="0">
              <a:latin typeface="Raleway"/>
              <a:cs typeface="Raleway"/>
            </a:endParaRPr>
          </a:p>
        </p:txBody>
      </p:sp>
      <p:pic>
        <p:nvPicPr>
          <p:cNvPr id="46" name="object 46">
            <a:hlinkClick r:id="rId2"/>
          </p:cNvPr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3468052" y="767626"/>
            <a:ext cx="5715000" cy="4446270"/>
          </a:xfrm>
          <a:prstGeom prst="rect">
            <a:avLst/>
          </a:prstGeom>
        </p:spPr>
      </p:pic>
      <p:sp>
        <p:nvSpPr>
          <p:cNvPr id="47" name="object 47"/>
          <p:cNvSpPr txBox="1">
            <a:spLocks noGrp="1"/>
          </p:cNvSpPr>
          <p:nvPr>
            <p:ph type="sldNum" sz="quarter" idx="4294967295"/>
          </p:nvPr>
        </p:nvSpPr>
        <p:spPr>
          <a:xfrm>
            <a:off x="9542463" y="7521575"/>
            <a:ext cx="515937" cy="16033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900" b="0" i="0">
                <a:solidFill>
                  <a:schemeClr val="bg1"/>
                </a:solidFill>
                <a:latin typeface="Raleway"/>
                <a:cs typeface="Raleway"/>
              </a:defRPr>
            </a:lvl1pPr>
          </a:lstStyle>
          <a:p>
            <a:pPr marL="12700">
              <a:lnSpc>
                <a:spcPct val="100000"/>
              </a:lnSpc>
              <a:spcBef>
                <a:spcPts val="45"/>
              </a:spcBef>
            </a:pPr>
            <a:r>
              <a:rPr lang="en-US"/>
              <a:t>Page: </a:t>
            </a:r>
            <a:fld id="{81D60167-4931-47E6-BA6A-407CBD079E47}" type="slidenum">
              <a:rPr spc="-25" smtClean="0"/>
              <a:pPr marL="12700">
                <a:lnSpc>
                  <a:spcPct val="100000"/>
                </a:lnSpc>
                <a:spcBef>
                  <a:spcPts val="45"/>
                </a:spcBef>
              </a:pPr>
              <a:t>113</a:t>
            </a:fld>
            <a:endParaRPr spc="-25" dirty="0"/>
          </a:p>
        </p:txBody>
      </p:sp>
      <p:graphicFrame>
        <p:nvGraphicFramePr>
          <p:cNvPr id="2" name="Object 1">
            <a:extLst>
              <a:ext uri="{FF2B5EF4-FFF2-40B4-BE49-F238E27FC236}">
                <a16:creationId xmlns:a16="http://schemas.microsoft.com/office/drawing/2014/main" id="{9FE07E20-3DC5-D03D-BEAE-921D461C8926}"/>
              </a:ext>
            </a:extLst>
          </p:cNvPr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2223485312"/>
              </p:ext>
            </p:extLst>
          </p:nvPr>
        </p:nvGraphicFramePr>
        <p:xfrm>
          <a:off x="597425" y="5670752"/>
          <a:ext cx="8724900" cy="6096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Worksheet" r:id="rId7" imgW="8724900" imgH="609600" progId="Excel.Sheet.12">
                  <p:embed/>
                </p:oleObj>
              </mc:Choice>
              <mc:Fallback>
                <p:oleObj name="Worksheet" r:id="rId7" imgW="8724900" imgH="609600" progId="Excel.Sheet.12">
                  <p:embed/>
                  <p:pic>
                    <p:nvPicPr>
                      <p:cNvPr id="2" name="Object 1">
                        <a:extLst>
                          <a:ext uri="{FF2B5EF4-FFF2-40B4-BE49-F238E27FC236}">
                            <a16:creationId xmlns:a16="http://schemas.microsoft.com/office/drawing/2014/main" id="{9FE07E20-3DC5-D03D-BEAE-921D461C8926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8"/>
                      <a:stretch>
                        <a:fillRect/>
                      </a:stretch>
                    </p:blipFill>
                    <p:spPr>
                      <a:xfrm>
                        <a:off x="597425" y="5670752"/>
                        <a:ext cx="8724900" cy="609600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3" name="Picture 2" descr="A picture containing logo&#10;&#10;Description automatically generated">
            <a:extLst>
              <a:ext uri="{FF2B5EF4-FFF2-40B4-BE49-F238E27FC236}">
                <a16:creationId xmlns:a16="http://schemas.microsoft.com/office/drawing/2014/main" id="{B9C00CF4-0F69-7026-782B-597EA92CDE9B}"/>
              </a:ext>
            </a:extLst>
          </p:cNvPr>
          <p:cNvPicPr>
            <a:picLocks noChangeAspect="1"/>
          </p:cNvPicPr>
          <p:nvPr/>
        </p:nvPicPr>
        <p:blipFill rotWithShape="1"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6732"/>
          <a:stretch/>
        </p:blipFill>
        <p:spPr>
          <a:xfrm>
            <a:off x="8610600" y="6449545"/>
            <a:ext cx="1293202" cy="1232368"/>
          </a:xfrm>
          <a:prstGeom prst="rect">
            <a:avLst/>
          </a:prstGeom>
        </p:spPr>
      </p:pic>
      <p:sp>
        <p:nvSpPr>
          <p:cNvPr id="4" name="Rectangle 3">
            <a:extLst>
              <a:ext uri="{FF2B5EF4-FFF2-40B4-BE49-F238E27FC236}">
                <a16:creationId xmlns:a16="http://schemas.microsoft.com/office/drawing/2014/main" id="{9F6E68FF-4F00-AB22-4318-D35CE51AC773}"/>
              </a:ext>
            </a:extLst>
          </p:cNvPr>
          <p:cNvSpPr/>
          <p:nvPr/>
        </p:nvSpPr>
        <p:spPr>
          <a:xfrm>
            <a:off x="8227059" y="5383089"/>
            <a:ext cx="1315404" cy="981859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</p:cSld>
  <p:clrMapOvr>
    <a:masterClrMapping/>
  </p:clrMapOvr>
</p:sld>
</file>

<file path=ppt/slides/slide1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object 5"/>
          <p:cNvSpPr/>
          <p:nvPr/>
        </p:nvSpPr>
        <p:spPr>
          <a:xfrm>
            <a:off x="582929" y="1911579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582929" y="2025879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582929" y="2140179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582929" y="2254479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304800" y="914400"/>
            <a:ext cx="3008630" cy="1874872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Arial"/>
                <a:cs typeface="Arial"/>
              </a:rPr>
              <a:t>JAIPUR</a:t>
            </a:r>
            <a:r>
              <a:rPr sz="1200" b="1" spc="160" dirty="0">
                <a:latin typeface="Arial"/>
                <a:cs typeface="Arial"/>
              </a:rPr>
              <a:t> </a:t>
            </a:r>
            <a:r>
              <a:rPr sz="1200" b="1" spc="95" dirty="0">
                <a:latin typeface="Arial"/>
                <a:cs typeface="Arial"/>
              </a:rPr>
              <a:t>ROUND</a:t>
            </a:r>
            <a:r>
              <a:rPr sz="1200" b="1" spc="160" dirty="0">
                <a:latin typeface="Arial"/>
                <a:cs typeface="Arial"/>
              </a:rPr>
              <a:t> </a:t>
            </a:r>
            <a:r>
              <a:rPr sz="1200" b="1" spc="-10" dirty="0">
                <a:latin typeface="Arial"/>
                <a:cs typeface="Arial"/>
              </a:rPr>
              <a:t>TABLE</a:t>
            </a:r>
            <a:endParaRPr sz="1200" dirty="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790"/>
              </a:spcBef>
            </a:pPr>
            <a:r>
              <a:rPr sz="750" b="1" dirty="0">
                <a:latin typeface="Raleway"/>
                <a:cs typeface="Raleway"/>
              </a:rPr>
              <a:t>SKU:</a:t>
            </a:r>
            <a:r>
              <a:rPr sz="750" b="1" spc="10" dirty="0">
                <a:latin typeface="Raleway"/>
                <a:cs typeface="Raleway"/>
              </a:rPr>
              <a:t> </a:t>
            </a:r>
            <a:r>
              <a:rPr sz="750" spc="-10" dirty="0">
                <a:latin typeface="Raleway"/>
                <a:cs typeface="Raleway"/>
              </a:rPr>
              <a:t>JP160T</a:t>
            </a:r>
            <a:endParaRPr sz="750" dirty="0">
              <a:latin typeface="Raleway"/>
              <a:cs typeface="Raleway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700" dirty="0">
              <a:latin typeface="Raleway"/>
              <a:cs typeface="Raleway"/>
            </a:endParaRPr>
          </a:p>
          <a:p>
            <a:pPr marL="12700" marR="5080">
              <a:lnSpc>
                <a:spcPct val="100000"/>
              </a:lnSpc>
              <a:spcBef>
                <a:spcPts val="5"/>
              </a:spcBef>
            </a:pPr>
            <a:r>
              <a:rPr sz="750" dirty="0">
                <a:latin typeface="Raleway"/>
                <a:cs typeface="Raleway"/>
              </a:rPr>
              <a:t>Jaipur is a beautiful</a:t>
            </a:r>
            <a:r>
              <a:rPr sz="750" spc="19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accent table with an interplay of brass </a:t>
            </a:r>
            <a:r>
              <a:rPr sz="750" spc="-10" dirty="0">
                <a:latin typeface="Raleway"/>
                <a:cs typeface="Raleway"/>
              </a:rPr>
              <a:t>colored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metal base and white marble inlay top that is a great addition to </a:t>
            </a:r>
            <a:r>
              <a:rPr sz="750" spc="-25" dirty="0">
                <a:latin typeface="Raleway"/>
                <a:cs typeface="Raleway"/>
              </a:rPr>
              <a:t>any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spc="-20" dirty="0">
                <a:latin typeface="Raleway"/>
                <a:cs typeface="Raleway"/>
              </a:rPr>
              <a:t>room</a:t>
            </a:r>
            <a:endParaRPr sz="750" dirty="0">
              <a:latin typeface="Raleway"/>
              <a:cs typeface="Raleway"/>
            </a:endParaRPr>
          </a:p>
          <a:p>
            <a:pPr marL="393700" marR="821055">
              <a:lnSpc>
                <a:spcPct val="100000"/>
              </a:lnSpc>
              <a:spcBef>
                <a:spcPts val="750"/>
              </a:spcBef>
            </a:pPr>
            <a:r>
              <a:rPr sz="750" dirty="0">
                <a:latin typeface="Raleway"/>
                <a:cs typeface="Raleway"/>
              </a:rPr>
              <a:t>Crafted from Iron with White Marble </a:t>
            </a:r>
            <a:r>
              <a:rPr sz="750" spc="-25" dirty="0">
                <a:latin typeface="Raleway"/>
                <a:cs typeface="Raleway"/>
              </a:rPr>
              <a:t>Top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White Marble Inlay </a:t>
            </a:r>
            <a:r>
              <a:rPr sz="750" spc="-25" dirty="0">
                <a:latin typeface="Raleway"/>
                <a:cs typeface="Raleway"/>
              </a:rPr>
              <a:t>Top</a:t>
            </a:r>
            <a:endParaRPr sz="750" dirty="0">
              <a:latin typeface="Raleway"/>
              <a:cs typeface="Raleway"/>
            </a:endParaRPr>
          </a:p>
          <a:p>
            <a:pPr marL="393700" marR="1534795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Brass Finished Iron </a:t>
            </a:r>
            <a:r>
              <a:rPr sz="750" spc="-20" dirty="0">
                <a:latin typeface="Raleway"/>
                <a:cs typeface="Raleway"/>
              </a:rPr>
              <a:t>Base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No Assembly </a:t>
            </a:r>
            <a:r>
              <a:rPr sz="750" spc="-10" dirty="0">
                <a:latin typeface="Raleway"/>
                <a:cs typeface="Raleway"/>
              </a:rPr>
              <a:t>required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  <a:spcBef>
                <a:spcPts val="620"/>
              </a:spcBef>
            </a:pPr>
            <a:r>
              <a:rPr sz="750" u="sng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2"/>
              </a:rPr>
              <a:t>Read </a:t>
            </a:r>
            <a:r>
              <a:rPr sz="750" u="sng" spc="-20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2"/>
              </a:rPr>
              <a:t>More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</a:pPr>
            <a:r>
              <a:rPr sz="750" b="1" dirty="0">
                <a:latin typeface="Raleway"/>
                <a:cs typeface="Raleway"/>
              </a:rPr>
              <a:t>Price:</a:t>
            </a:r>
            <a:r>
              <a:rPr sz="750" b="1" spc="10" dirty="0">
                <a:latin typeface="Raleway"/>
                <a:cs typeface="Raleway"/>
              </a:rPr>
              <a:t> </a:t>
            </a:r>
            <a:r>
              <a:rPr sz="750" spc="-10" dirty="0">
                <a:latin typeface="Raleway"/>
                <a:cs typeface="Raleway"/>
              </a:rPr>
              <a:t>$59.00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ts val="1060"/>
              </a:lnSpc>
              <a:tabLst>
                <a:tab pos="1587500" algn="l"/>
              </a:tabLst>
            </a:pPr>
            <a:r>
              <a:rPr sz="900" spc="-10" dirty="0">
                <a:latin typeface="Raleway"/>
                <a:cs typeface="Raleway"/>
              </a:rPr>
              <a:t>Weight</a:t>
            </a:r>
            <a:r>
              <a:rPr sz="900" dirty="0">
                <a:latin typeface="Raleway"/>
                <a:cs typeface="Raleway"/>
              </a:rPr>
              <a:t>	27.06</a:t>
            </a:r>
            <a:r>
              <a:rPr sz="900" spc="-10" dirty="0">
                <a:latin typeface="Raleway"/>
                <a:cs typeface="Raleway"/>
              </a:rPr>
              <a:t> </a:t>
            </a:r>
            <a:r>
              <a:rPr sz="900" spc="-25" dirty="0">
                <a:latin typeface="Raleway"/>
                <a:cs typeface="Raleway"/>
              </a:rPr>
              <a:t>lbs</a:t>
            </a:r>
            <a:endParaRPr sz="900" dirty="0">
              <a:latin typeface="Raleway"/>
              <a:cs typeface="Raleway"/>
            </a:endParaRPr>
          </a:p>
        </p:txBody>
      </p:sp>
      <p:grpSp>
        <p:nvGrpSpPr>
          <p:cNvPr id="10" name="object 10"/>
          <p:cNvGrpSpPr/>
          <p:nvPr/>
        </p:nvGrpSpPr>
        <p:grpSpPr>
          <a:xfrm>
            <a:off x="313899" y="2926188"/>
            <a:ext cx="727710" cy="727710"/>
            <a:chOff x="44024" y="2902502"/>
            <a:chExt cx="727710" cy="727710"/>
          </a:xfrm>
        </p:grpSpPr>
        <p:sp>
          <p:nvSpPr>
            <p:cNvPr id="11" name="object 11"/>
            <p:cNvSpPr/>
            <p:nvPr/>
          </p:nvSpPr>
          <p:spPr>
            <a:xfrm>
              <a:off x="47625" y="2906102"/>
              <a:ext cx="720090" cy="720090"/>
            </a:xfrm>
            <a:custGeom>
              <a:avLst/>
              <a:gdLst/>
              <a:ahLst/>
              <a:cxnLst/>
              <a:rect l="l" t="t" r="r" b="b"/>
              <a:pathLst>
                <a:path w="720090" h="720089">
                  <a:moveTo>
                    <a:pt x="0" y="0"/>
                  </a:moveTo>
                  <a:lnTo>
                    <a:pt x="720001" y="0"/>
                  </a:lnTo>
                  <a:lnTo>
                    <a:pt x="720001" y="720001"/>
                  </a:lnTo>
                  <a:lnTo>
                    <a:pt x="0" y="720001"/>
                  </a:lnTo>
                  <a:lnTo>
                    <a:pt x="0" y="0"/>
                  </a:lnTo>
                  <a:close/>
                </a:path>
              </a:pathLst>
            </a:custGeom>
            <a:ln w="72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98145" y="2956623"/>
              <a:ext cx="619125" cy="38100"/>
            </a:xfrm>
            <a:custGeom>
              <a:avLst/>
              <a:gdLst/>
              <a:ahLst/>
              <a:cxnLst/>
              <a:rect l="l" t="t" r="r" b="b"/>
              <a:pathLst>
                <a:path w="619125" h="38100">
                  <a:moveTo>
                    <a:pt x="12623" y="0"/>
                  </a:moveTo>
                  <a:lnTo>
                    <a:pt x="0" y="0"/>
                  </a:lnTo>
                  <a:lnTo>
                    <a:pt x="0" y="12636"/>
                  </a:lnTo>
                  <a:lnTo>
                    <a:pt x="0" y="25260"/>
                  </a:lnTo>
                  <a:lnTo>
                    <a:pt x="0" y="37896"/>
                  </a:lnTo>
                  <a:lnTo>
                    <a:pt x="12623" y="37896"/>
                  </a:lnTo>
                  <a:lnTo>
                    <a:pt x="12623" y="25273"/>
                  </a:lnTo>
                  <a:lnTo>
                    <a:pt x="12623" y="12636"/>
                  </a:lnTo>
                  <a:lnTo>
                    <a:pt x="12623" y="0"/>
                  </a:lnTo>
                  <a:close/>
                </a:path>
                <a:path w="619125" h="38100">
                  <a:moveTo>
                    <a:pt x="50520" y="25260"/>
                  </a:moveTo>
                  <a:lnTo>
                    <a:pt x="37909" y="25260"/>
                  </a:lnTo>
                  <a:lnTo>
                    <a:pt x="25273" y="25260"/>
                  </a:lnTo>
                  <a:lnTo>
                    <a:pt x="25273" y="37896"/>
                  </a:lnTo>
                  <a:lnTo>
                    <a:pt x="37896" y="37896"/>
                  </a:lnTo>
                  <a:lnTo>
                    <a:pt x="50520" y="37896"/>
                  </a:lnTo>
                  <a:lnTo>
                    <a:pt x="50520" y="25260"/>
                  </a:lnTo>
                  <a:close/>
                </a:path>
                <a:path w="619125" h="38100">
                  <a:moveTo>
                    <a:pt x="50520" y="0"/>
                  </a:moveTo>
                  <a:lnTo>
                    <a:pt x="37909" y="0"/>
                  </a:lnTo>
                  <a:lnTo>
                    <a:pt x="25273" y="0"/>
                  </a:lnTo>
                  <a:lnTo>
                    <a:pt x="12636" y="0"/>
                  </a:lnTo>
                  <a:lnTo>
                    <a:pt x="12636" y="12636"/>
                  </a:lnTo>
                  <a:lnTo>
                    <a:pt x="25273" y="12636"/>
                  </a:lnTo>
                  <a:lnTo>
                    <a:pt x="37896" y="12636"/>
                  </a:lnTo>
                  <a:lnTo>
                    <a:pt x="50520" y="12636"/>
                  </a:lnTo>
                  <a:lnTo>
                    <a:pt x="50520" y="0"/>
                  </a:lnTo>
                  <a:close/>
                </a:path>
                <a:path w="619125" h="38100">
                  <a:moveTo>
                    <a:pt x="63169" y="25260"/>
                  </a:moveTo>
                  <a:lnTo>
                    <a:pt x="50533" y="25260"/>
                  </a:lnTo>
                  <a:lnTo>
                    <a:pt x="50533" y="37896"/>
                  </a:lnTo>
                  <a:lnTo>
                    <a:pt x="63169" y="37896"/>
                  </a:lnTo>
                  <a:lnTo>
                    <a:pt x="63169" y="25260"/>
                  </a:lnTo>
                  <a:close/>
                </a:path>
                <a:path w="619125" h="38100">
                  <a:moveTo>
                    <a:pt x="88417" y="0"/>
                  </a:moveTo>
                  <a:lnTo>
                    <a:pt x="75806" y="0"/>
                  </a:lnTo>
                  <a:lnTo>
                    <a:pt x="63169" y="0"/>
                  </a:lnTo>
                  <a:lnTo>
                    <a:pt x="50533" y="0"/>
                  </a:lnTo>
                  <a:lnTo>
                    <a:pt x="50533" y="12636"/>
                  </a:lnTo>
                  <a:lnTo>
                    <a:pt x="63169" y="12636"/>
                  </a:lnTo>
                  <a:lnTo>
                    <a:pt x="75793" y="12636"/>
                  </a:lnTo>
                  <a:lnTo>
                    <a:pt x="75793" y="25260"/>
                  </a:lnTo>
                  <a:lnTo>
                    <a:pt x="75793" y="37896"/>
                  </a:lnTo>
                  <a:lnTo>
                    <a:pt x="88417" y="37896"/>
                  </a:lnTo>
                  <a:lnTo>
                    <a:pt x="88417" y="25273"/>
                  </a:lnTo>
                  <a:lnTo>
                    <a:pt x="88417" y="12636"/>
                  </a:lnTo>
                  <a:lnTo>
                    <a:pt x="88417" y="0"/>
                  </a:lnTo>
                  <a:close/>
                </a:path>
                <a:path w="619125" h="38100">
                  <a:moveTo>
                    <a:pt x="164223" y="0"/>
                  </a:moveTo>
                  <a:lnTo>
                    <a:pt x="151587" y="0"/>
                  </a:lnTo>
                  <a:lnTo>
                    <a:pt x="138950" y="0"/>
                  </a:lnTo>
                  <a:lnTo>
                    <a:pt x="138950" y="12636"/>
                  </a:lnTo>
                  <a:lnTo>
                    <a:pt x="126326" y="12636"/>
                  </a:lnTo>
                  <a:lnTo>
                    <a:pt x="126326" y="0"/>
                  </a:lnTo>
                  <a:lnTo>
                    <a:pt x="113690" y="0"/>
                  </a:lnTo>
                  <a:lnTo>
                    <a:pt x="101053" y="0"/>
                  </a:lnTo>
                  <a:lnTo>
                    <a:pt x="101053" y="12636"/>
                  </a:lnTo>
                  <a:lnTo>
                    <a:pt x="101053" y="25273"/>
                  </a:lnTo>
                  <a:lnTo>
                    <a:pt x="113690" y="25273"/>
                  </a:lnTo>
                  <a:lnTo>
                    <a:pt x="126326" y="25273"/>
                  </a:lnTo>
                  <a:lnTo>
                    <a:pt x="138950" y="25273"/>
                  </a:lnTo>
                  <a:lnTo>
                    <a:pt x="138950" y="37896"/>
                  </a:lnTo>
                  <a:lnTo>
                    <a:pt x="151587" y="37896"/>
                  </a:lnTo>
                  <a:lnTo>
                    <a:pt x="164223" y="37896"/>
                  </a:lnTo>
                  <a:lnTo>
                    <a:pt x="164223" y="25273"/>
                  </a:lnTo>
                  <a:lnTo>
                    <a:pt x="164223" y="12636"/>
                  </a:lnTo>
                  <a:lnTo>
                    <a:pt x="164223" y="0"/>
                  </a:lnTo>
                  <a:close/>
                </a:path>
                <a:path w="619125" h="38100">
                  <a:moveTo>
                    <a:pt x="214744" y="0"/>
                  </a:moveTo>
                  <a:lnTo>
                    <a:pt x="202120" y="0"/>
                  </a:lnTo>
                  <a:lnTo>
                    <a:pt x="189484" y="0"/>
                  </a:lnTo>
                  <a:lnTo>
                    <a:pt x="189484" y="12636"/>
                  </a:lnTo>
                  <a:lnTo>
                    <a:pt x="176847" y="12636"/>
                  </a:lnTo>
                  <a:lnTo>
                    <a:pt x="176847" y="25273"/>
                  </a:lnTo>
                  <a:lnTo>
                    <a:pt x="189484" y="25273"/>
                  </a:lnTo>
                  <a:lnTo>
                    <a:pt x="189484" y="37896"/>
                  </a:lnTo>
                  <a:lnTo>
                    <a:pt x="202120" y="37896"/>
                  </a:lnTo>
                  <a:lnTo>
                    <a:pt x="202120" y="25273"/>
                  </a:lnTo>
                  <a:lnTo>
                    <a:pt x="202120" y="12636"/>
                  </a:lnTo>
                  <a:lnTo>
                    <a:pt x="214744" y="12636"/>
                  </a:lnTo>
                  <a:lnTo>
                    <a:pt x="214744" y="0"/>
                  </a:lnTo>
                  <a:close/>
                </a:path>
                <a:path w="619125" h="38100">
                  <a:moveTo>
                    <a:pt x="265277" y="0"/>
                  </a:moveTo>
                  <a:lnTo>
                    <a:pt x="252641" y="0"/>
                  </a:lnTo>
                  <a:lnTo>
                    <a:pt x="240004" y="0"/>
                  </a:lnTo>
                  <a:lnTo>
                    <a:pt x="240004" y="12636"/>
                  </a:lnTo>
                  <a:lnTo>
                    <a:pt x="227368" y="12636"/>
                  </a:lnTo>
                  <a:lnTo>
                    <a:pt x="227368" y="25273"/>
                  </a:lnTo>
                  <a:lnTo>
                    <a:pt x="240004" y="25273"/>
                  </a:lnTo>
                  <a:lnTo>
                    <a:pt x="240004" y="37896"/>
                  </a:lnTo>
                  <a:lnTo>
                    <a:pt x="252641" y="37896"/>
                  </a:lnTo>
                  <a:lnTo>
                    <a:pt x="265277" y="37896"/>
                  </a:lnTo>
                  <a:lnTo>
                    <a:pt x="265277" y="25260"/>
                  </a:lnTo>
                  <a:lnTo>
                    <a:pt x="252641" y="25260"/>
                  </a:lnTo>
                  <a:lnTo>
                    <a:pt x="252641" y="12636"/>
                  </a:lnTo>
                  <a:lnTo>
                    <a:pt x="265277" y="12636"/>
                  </a:lnTo>
                  <a:lnTo>
                    <a:pt x="265277" y="0"/>
                  </a:lnTo>
                  <a:close/>
                </a:path>
                <a:path w="619125" h="38100">
                  <a:moveTo>
                    <a:pt x="290537" y="12636"/>
                  </a:moveTo>
                  <a:lnTo>
                    <a:pt x="277901" y="12636"/>
                  </a:lnTo>
                  <a:lnTo>
                    <a:pt x="277901" y="25260"/>
                  </a:lnTo>
                  <a:lnTo>
                    <a:pt x="277901" y="37896"/>
                  </a:lnTo>
                  <a:lnTo>
                    <a:pt x="290537" y="37896"/>
                  </a:lnTo>
                  <a:lnTo>
                    <a:pt x="290537" y="25273"/>
                  </a:lnTo>
                  <a:lnTo>
                    <a:pt x="290537" y="12636"/>
                  </a:lnTo>
                  <a:close/>
                </a:path>
                <a:path w="619125" h="38100">
                  <a:moveTo>
                    <a:pt x="315798" y="12636"/>
                  </a:moveTo>
                  <a:lnTo>
                    <a:pt x="303174" y="12636"/>
                  </a:lnTo>
                  <a:lnTo>
                    <a:pt x="303174" y="0"/>
                  </a:lnTo>
                  <a:lnTo>
                    <a:pt x="290537" y="0"/>
                  </a:lnTo>
                  <a:lnTo>
                    <a:pt x="290537" y="12636"/>
                  </a:lnTo>
                  <a:lnTo>
                    <a:pt x="303161" y="12636"/>
                  </a:lnTo>
                  <a:lnTo>
                    <a:pt x="303161" y="25260"/>
                  </a:lnTo>
                  <a:lnTo>
                    <a:pt x="303161" y="37896"/>
                  </a:lnTo>
                  <a:lnTo>
                    <a:pt x="315798" y="37896"/>
                  </a:lnTo>
                  <a:lnTo>
                    <a:pt x="315798" y="25273"/>
                  </a:lnTo>
                  <a:lnTo>
                    <a:pt x="315798" y="12636"/>
                  </a:lnTo>
                  <a:close/>
                </a:path>
                <a:path w="619125" h="38100">
                  <a:moveTo>
                    <a:pt x="328434" y="0"/>
                  </a:moveTo>
                  <a:lnTo>
                    <a:pt x="315798" y="0"/>
                  </a:lnTo>
                  <a:lnTo>
                    <a:pt x="315798" y="12636"/>
                  </a:lnTo>
                  <a:lnTo>
                    <a:pt x="328434" y="12636"/>
                  </a:lnTo>
                  <a:lnTo>
                    <a:pt x="328434" y="0"/>
                  </a:lnTo>
                  <a:close/>
                </a:path>
                <a:path w="619125" h="38100">
                  <a:moveTo>
                    <a:pt x="353682" y="0"/>
                  </a:moveTo>
                  <a:lnTo>
                    <a:pt x="341058" y="0"/>
                  </a:lnTo>
                  <a:lnTo>
                    <a:pt x="341058" y="12636"/>
                  </a:lnTo>
                  <a:lnTo>
                    <a:pt x="341058" y="25273"/>
                  </a:lnTo>
                  <a:lnTo>
                    <a:pt x="353682" y="25273"/>
                  </a:lnTo>
                  <a:lnTo>
                    <a:pt x="353682" y="12636"/>
                  </a:lnTo>
                  <a:lnTo>
                    <a:pt x="353682" y="0"/>
                  </a:lnTo>
                  <a:close/>
                </a:path>
                <a:path w="619125" h="38100">
                  <a:moveTo>
                    <a:pt x="416839" y="12636"/>
                  </a:moveTo>
                  <a:lnTo>
                    <a:pt x="404215" y="12636"/>
                  </a:lnTo>
                  <a:lnTo>
                    <a:pt x="404215" y="0"/>
                  </a:lnTo>
                  <a:lnTo>
                    <a:pt x="391591" y="0"/>
                  </a:lnTo>
                  <a:lnTo>
                    <a:pt x="353695" y="0"/>
                  </a:lnTo>
                  <a:lnTo>
                    <a:pt x="353695" y="12636"/>
                  </a:lnTo>
                  <a:lnTo>
                    <a:pt x="353695" y="25273"/>
                  </a:lnTo>
                  <a:lnTo>
                    <a:pt x="366331" y="25273"/>
                  </a:lnTo>
                  <a:lnTo>
                    <a:pt x="366331" y="12636"/>
                  </a:lnTo>
                  <a:lnTo>
                    <a:pt x="378955" y="12636"/>
                  </a:lnTo>
                  <a:lnTo>
                    <a:pt x="378955" y="25273"/>
                  </a:lnTo>
                  <a:lnTo>
                    <a:pt x="391579" y="25273"/>
                  </a:lnTo>
                  <a:lnTo>
                    <a:pt x="404215" y="25273"/>
                  </a:lnTo>
                  <a:lnTo>
                    <a:pt x="416839" y="25273"/>
                  </a:lnTo>
                  <a:lnTo>
                    <a:pt x="416839" y="12636"/>
                  </a:lnTo>
                  <a:close/>
                </a:path>
                <a:path w="619125" h="38100">
                  <a:moveTo>
                    <a:pt x="442112" y="12636"/>
                  </a:moveTo>
                  <a:lnTo>
                    <a:pt x="429488" y="12636"/>
                  </a:lnTo>
                  <a:lnTo>
                    <a:pt x="429488" y="0"/>
                  </a:lnTo>
                  <a:lnTo>
                    <a:pt x="416852" y="0"/>
                  </a:lnTo>
                  <a:lnTo>
                    <a:pt x="416852" y="12636"/>
                  </a:lnTo>
                  <a:lnTo>
                    <a:pt x="416852" y="25273"/>
                  </a:lnTo>
                  <a:lnTo>
                    <a:pt x="429475" y="25273"/>
                  </a:lnTo>
                  <a:lnTo>
                    <a:pt x="442112" y="25273"/>
                  </a:lnTo>
                  <a:lnTo>
                    <a:pt x="442112" y="12636"/>
                  </a:lnTo>
                  <a:close/>
                </a:path>
                <a:path w="619125" h="38100">
                  <a:moveTo>
                    <a:pt x="467372" y="0"/>
                  </a:moveTo>
                  <a:lnTo>
                    <a:pt x="454748" y="0"/>
                  </a:lnTo>
                  <a:lnTo>
                    <a:pt x="442112" y="0"/>
                  </a:lnTo>
                  <a:lnTo>
                    <a:pt x="442112" y="12636"/>
                  </a:lnTo>
                  <a:lnTo>
                    <a:pt x="454748" y="12636"/>
                  </a:lnTo>
                  <a:lnTo>
                    <a:pt x="454748" y="25273"/>
                  </a:lnTo>
                  <a:lnTo>
                    <a:pt x="467372" y="25273"/>
                  </a:lnTo>
                  <a:lnTo>
                    <a:pt x="467372" y="12636"/>
                  </a:lnTo>
                  <a:lnTo>
                    <a:pt x="467372" y="0"/>
                  </a:lnTo>
                  <a:close/>
                </a:path>
                <a:path w="619125" h="38100">
                  <a:moveTo>
                    <a:pt x="517893" y="0"/>
                  </a:moveTo>
                  <a:lnTo>
                    <a:pt x="505269" y="0"/>
                  </a:lnTo>
                  <a:lnTo>
                    <a:pt x="505269" y="12636"/>
                  </a:lnTo>
                  <a:lnTo>
                    <a:pt x="492645" y="12636"/>
                  </a:lnTo>
                  <a:lnTo>
                    <a:pt x="480009" y="12636"/>
                  </a:lnTo>
                  <a:lnTo>
                    <a:pt x="480009" y="25273"/>
                  </a:lnTo>
                  <a:lnTo>
                    <a:pt x="492633" y="25273"/>
                  </a:lnTo>
                  <a:lnTo>
                    <a:pt x="505269" y="25273"/>
                  </a:lnTo>
                  <a:lnTo>
                    <a:pt x="517893" y="25273"/>
                  </a:lnTo>
                  <a:lnTo>
                    <a:pt x="517893" y="12636"/>
                  </a:lnTo>
                  <a:lnTo>
                    <a:pt x="517893" y="0"/>
                  </a:lnTo>
                  <a:close/>
                </a:path>
                <a:path w="619125" h="38100">
                  <a:moveTo>
                    <a:pt x="581050" y="0"/>
                  </a:moveTo>
                  <a:lnTo>
                    <a:pt x="581050" y="0"/>
                  </a:lnTo>
                  <a:lnTo>
                    <a:pt x="530529" y="0"/>
                  </a:lnTo>
                  <a:lnTo>
                    <a:pt x="530529" y="12636"/>
                  </a:lnTo>
                  <a:lnTo>
                    <a:pt x="530529" y="25273"/>
                  </a:lnTo>
                  <a:lnTo>
                    <a:pt x="543166" y="25273"/>
                  </a:lnTo>
                  <a:lnTo>
                    <a:pt x="543166" y="12636"/>
                  </a:lnTo>
                  <a:lnTo>
                    <a:pt x="555790" y="12636"/>
                  </a:lnTo>
                  <a:lnTo>
                    <a:pt x="568426" y="12636"/>
                  </a:lnTo>
                  <a:lnTo>
                    <a:pt x="581050" y="12636"/>
                  </a:lnTo>
                  <a:lnTo>
                    <a:pt x="581050" y="0"/>
                  </a:lnTo>
                  <a:close/>
                </a:path>
                <a:path w="619125" h="38100">
                  <a:moveTo>
                    <a:pt x="618947" y="0"/>
                  </a:moveTo>
                  <a:lnTo>
                    <a:pt x="606323" y="0"/>
                  </a:lnTo>
                  <a:lnTo>
                    <a:pt x="593699" y="0"/>
                  </a:lnTo>
                  <a:lnTo>
                    <a:pt x="581063" y="0"/>
                  </a:lnTo>
                  <a:lnTo>
                    <a:pt x="581063" y="12636"/>
                  </a:lnTo>
                  <a:lnTo>
                    <a:pt x="593686" y="12636"/>
                  </a:lnTo>
                  <a:lnTo>
                    <a:pt x="606323" y="12636"/>
                  </a:lnTo>
                  <a:lnTo>
                    <a:pt x="606323" y="25273"/>
                  </a:lnTo>
                  <a:lnTo>
                    <a:pt x="618947" y="25273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98145" y="2981883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23" y="12636"/>
                  </a:moveTo>
                  <a:lnTo>
                    <a:pt x="0" y="12636"/>
                  </a:lnTo>
                  <a:lnTo>
                    <a:pt x="0" y="25260"/>
                  </a:lnTo>
                  <a:lnTo>
                    <a:pt x="0" y="37896"/>
                  </a:lnTo>
                  <a:lnTo>
                    <a:pt x="0" y="50533"/>
                  </a:lnTo>
                  <a:lnTo>
                    <a:pt x="12623" y="50533"/>
                  </a:lnTo>
                  <a:lnTo>
                    <a:pt x="12623" y="37896"/>
                  </a:lnTo>
                  <a:lnTo>
                    <a:pt x="12623" y="25273"/>
                  </a:lnTo>
                  <a:lnTo>
                    <a:pt x="12623" y="12636"/>
                  </a:lnTo>
                  <a:close/>
                </a:path>
                <a:path w="619125" h="50800">
                  <a:moveTo>
                    <a:pt x="50520" y="12636"/>
                  </a:moveTo>
                  <a:lnTo>
                    <a:pt x="37909" y="12636"/>
                  </a:lnTo>
                  <a:lnTo>
                    <a:pt x="25273" y="12636"/>
                  </a:lnTo>
                  <a:lnTo>
                    <a:pt x="25273" y="25260"/>
                  </a:lnTo>
                  <a:lnTo>
                    <a:pt x="25273" y="37896"/>
                  </a:lnTo>
                  <a:lnTo>
                    <a:pt x="37896" y="37896"/>
                  </a:lnTo>
                  <a:lnTo>
                    <a:pt x="50520" y="37896"/>
                  </a:lnTo>
                  <a:lnTo>
                    <a:pt x="50520" y="25273"/>
                  </a:lnTo>
                  <a:lnTo>
                    <a:pt x="50520" y="12636"/>
                  </a:lnTo>
                  <a:close/>
                </a:path>
                <a:path w="619125" h="50800">
                  <a:moveTo>
                    <a:pt x="63169" y="12636"/>
                  </a:moveTo>
                  <a:lnTo>
                    <a:pt x="50533" y="12636"/>
                  </a:lnTo>
                  <a:lnTo>
                    <a:pt x="50533" y="25260"/>
                  </a:lnTo>
                  <a:lnTo>
                    <a:pt x="50533" y="37896"/>
                  </a:lnTo>
                  <a:lnTo>
                    <a:pt x="63169" y="37896"/>
                  </a:lnTo>
                  <a:lnTo>
                    <a:pt x="63169" y="25273"/>
                  </a:lnTo>
                  <a:lnTo>
                    <a:pt x="63169" y="12636"/>
                  </a:lnTo>
                  <a:close/>
                </a:path>
                <a:path w="619125" h="50800">
                  <a:moveTo>
                    <a:pt x="88417" y="12636"/>
                  </a:moveTo>
                  <a:lnTo>
                    <a:pt x="75793" y="12636"/>
                  </a:lnTo>
                  <a:lnTo>
                    <a:pt x="75793" y="25260"/>
                  </a:lnTo>
                  <a:lnTo>
                    <a:pt x="75793" y="37896"/>
                  </a:lnTo>
                  <a:lnTo>
                    <a:pt x="75793" y="50533"/>
                  </a:lnTo>
                  <a:lnTo>
                    <a:pt x="88417" y="50533"/>
                  </a:lnTo>
                  <a:lnTo>
                    <a:pt x="88417" y="37896"/>
                  </a:lnTo>
                  <a:lnTo>
                    <a:pt x="88417" y="25273"/>
                  </a:lnTo>
                  <a:lnTo>
                    <a:pt x="88417" y="12636"/>
                  </a:lnTo>
                  <a:close/>
                </a:path>
                <a:path w="619125" h="50800">
                  <a:moveTo>
                    <a:pt x="164223" y="12636"/>
                  </a:moveTo>
                  <a:lnTo>
                    <a:pt x="151587" y="12636"/>
                  </a:lnTo>
                  <a:lnTo>
                    <a:pt x="138950" y="12636"/>
                  </a:lnTo>
                  <a:lnTo>
                    <a:pt x="138950" y="25260"/>
                  </a:lnTo>
                  <a:lnTo>
                    <a:pt x="126326" y="25260"/>
                  </a:lnTo>
                  <a:lnTo>
                    <a:pt x="126326" y="12636"/>
                  </a:lnTo>
                  <a:lnTo>
                    <a:pt x="113690" y="12636"/>
                  </a:lnTo>
                  <a:lnTo>
                    <a:pt x="101053" y="12636"/>
                  </a:lnTo>
                  <a:lnTo>
                    <a:pt x="101053" y="25273"/>
                  </a:lnTo>
                  <a:lnTo>
                    <a:pt x="113690" y="25273"/>
                  </a:lnTo>
                  <a:lnTo>
                    <a:pt x="113690" y="37896"/>
                  </a:lnTo>
                  <a:lnTo>
                    <a:pt x="126326" y="37896"/>
                  </a:lnTo>
                  <a:lnTo>
                    <a:pt x="138950" y="37896"/>
                  </a:lnTo>
                  <a:lnTo>
                    <a:pt x="151587" y="37896"/>
                  </a:lnTo>
                  <a:lnTo>
                    <a:pt x="151587" y="25273"/>
                  </a:lnTo>
                  <a:lnTo>
                    <a:pt x="164223" y="25273"/>
                  </a:lnTo>
                  <a:lnTo>
                    <a:pt x="164223" y="12636"/>
                  </a:lnTo>
                  <a:close/>
                </a:path>
                <a:path w="619125" h="50800">
                  <a:moveTo>
                    <a:pt x="252641" y="25260"/>
                  </a:moveTo>
                  <a:lnTo>
                    <a:pt x="240004" y="25260"/>
                  </a:lnTo>
                  <a:lnTo>
                    <a:pt x="240004" y="12636"/>
                  </a:lnTo>
                  <a:lnTo>
                    <a:pt x="227380" y="12636"/>
                  </a:lnTo>
                  <a:lnTo>
                    <a:pt x="176847" y="12636"/>
                  </a:lnTo>
                  <a:lnTo>
                    <a:pt x="176847" y="25273"/>
                  </a:lnTo>
                  <a:lnTo>
                    <a:pt x="189484" y="25273"/>
                  </a:lnTo>
                  <a:lnTo>
                    <a:pt x="202107" y="25273"/>
                  </a:lnTo>
                  <a:lnTo>
                    <a:pt x="214744" y="25273"/>
                  </a:lnTo>
                  <a:lnTo>
                    <a:pt x="214744" y="37896"/>
                  </a:lnTo>
                  <a:lnTo>
                    <a:pt x="227380" y="37896"/>
                  </a:lnTo>
                  <a:lnTo>
                    <a:pt x="227380" y="25273"/>
                  </a:lnTo>
                  <a:lnTo>
                    <a:pt x="240004" y="25273"/>
                  </a:lnTo>
                  <a:lnTo>
                    <a:pt x="240004" y="37896"/>
                  </a:lnTo>
                  <a:lnTo>
                    <a:pt x="252641" y="37896"/>
                  </a:lnTo>
                  <a:lnTo>
                    <a:pt x="252641" y="25260"/>
                  </a:lnTo>
                  <a:close/>
                </a:path>
                <a:path w="619125" h="50800">
                  <a:moveTo>
                    <a:pt x="353682" y="12636"/>
                  </a:moveTo>
                  <a:lnTo>
                    <a:pt x="341058" y="12636"/>
                  </a:lnTo>
                  <a:lnTo>
                    <a:pt x="341058" y="25260"/>
                  </a:lnTo>
                  <a:lnTo>
                    <a:pt x="328434" y="25260"/>
                  </a:lnTo>
                  <a:lnTo>
                    <a:pt x="315798" y="25260"/>
                  </a:lnTo>
                  <a:lnTo>
                    <a:pt x="315798" y="12636"/>
                  </a:lnTo>
                  <a:lnTo>
                    <a:pt x="315798" y="0"/>
                  </a:lnTo>
                  <a:lnTo>
                    <a:pt x="303161" y="0"/>
                  </a:lnTo>
                  <a:lnTo>
                    <a:pt x="303161" y="12636"/>
                  </a:lnTo>
                  <a:lnTo>
                    <a:pt x="290537" y="12636"/>
                  </a:lnTo>
                  <a:lnTo>
                    <a:pt x="290537" y="25260"/>
                  </a:lnTo>
                  <a:lnTo>
                    <a:pt x="277901" y="25260"/>
                  </a:lnTo>
                  <a:lnTo>
                    <a:pt x="277901" y="37896"/>
                  </a:lnTo>
                  <a:lnTo>
                    <a:pt x="341058" y="37896"/>
                  </a:lnTo>
                  <a:lnTo>
                    <a:pt x="341058" y="25273"/>
                  </a:lnTo>
                  <a:lnTo>
                    <a:pt x="353682" y="25273"/>
                  </a:lnTo>
                  <a:lnTo>
                    <a:pt x="353682" y="12636"/>
                  </a:lnTo>
                  <a:close/>
                </a:path>
                <a:path w="619125" h="50800">
                  <a:moveTo>
                    <a:pt x="416839" y="25260"/>
                  </a:moveTo>
                  <a:lnTo>
                    <a:pt x="404215" y="25260"/>
                  </a:lnTo>
                  <a:lnTo>
                    <a:pt x="404215" y="12636"/>
                  </a:lnTo>
                  <a:lnTo>
                    <a:pt x="391591" y="12636"/>
                  </a:lnTo>
                  <a:lnTo>
                    <a:pt x="391591" y="0"/>
                  </a:lnTo>
                  <a:lnTo>
                    <a:pt x="378955" y="0"/>
                  </a:lnTo>
                  <a:lnTo>
                    <a:pt x="366318" y="0"/>
                  </a:lnTo>
                  <a:lnTo>
                    <a:pt x="366318" y="12636"/>
                  </a:lnTo>
                  <a:lnTo>
                    <a:pt x="366318" y="25260"/>
                  </a:lnTo>
                  <a:lnTo>
                    <a:pt x="353695" y="25260"/>
                  </a:lnTo>
                  <a:lnTo>
                    <a:pt x="353695" y="37896"/>
                  </a:lnTo>
                  <a:lnTo>
                    <a:pt x="366331" y="37896"/>
                  </a:lnTo>
                  <a:lnTo>
                    <a:pt x="366331" y="25273"/>
                  </a:lnTo>
                  <a:lnTo>
                    <a:pt x="378955" y="25273"/>
                  </a:lnTo>
                  <a:lnTo>
                    <a:pt x="378955" y="12636"/>
                  </a:lnTo>
                  <a:lnTo>
                    <a:pt x="391579" y="12636"/>
                  </a:lnTo>
                  <a:lnTo>
                    <a:pt x="391579" y="25260"/>
                  </a:lnTo>
                  <a:lnTo>
                    <a:pt x="391579" y="37896"/>
                  </a:lnTo>
                  <a:lnTo>
                    <a:pt x="404215" y="37896"/>
                  </a:lnTo>
                  <a:lnTo>
                    <a:pt x="416839" y="37896"/>
                  </a:lnTo>
                  <a:lnTo>
                    <a:pt x="416839" y="25260"/>
                  </a:lnTo>
                  <a:close/>
                </a:path>
                <a:path w="619125" h="50800">
                  <a:moveTo>
                    <a:pt x="416839" y="0"/>
                  </a:moveTo>
                  <a:lnTo>
                    <a:pt x="404215" y="0"/>
                  </a:lnTo>
                  <a:lnTo>
                    <a:pt x="404215" y="12636"/>
                  </a:lnTo>
                  <a:lnTo>
                    <a:pt x="416839" y="12636"/>
                  </a:lnTo>
                  <a:lnTo>
                    <a:pt x="416839" y="0"/>
                  </a:lnTo>
                  <a:close/>
                </a:path>
                <a:path w="619125" h="50800">
                  <a:moveTo>
                    <a:pt x="429488" y="0"/>
                  </a:moveTo>
                  <a:lnTo>
                    <a:pt x="416852" y="0"/>
                  </a:lnTo>
                  <a:lnTo>
                    <a:pt x="416852" y="12636"/>
                  </a:lnTo>
                  <a:lnTo>
                    <a:pt x="416852" y="25260"/>
                  </a:lnTo>
                  <a:lnTo>
                    <a:pt x="416852" y="37896"/>
                  </a:lnTo>
                  <a:lnTo>
                    <a:pt x="429488" y="37896"/>
                  </a:lnTo>
                  <a:lnTo>
                    <a:pt x="429488" y="25273"/>
                  </a:lnTo>
                  <a:lnTo>
                    <a:pt x="429488" y="12636"/>
                  </a:lnTo>
                  <a:lnTo>
                    <a:pt x="429488" y="0"/>
                  </a:lnTo>
                  <a:close/>
                </a:path>
                <a:path w="619125" h="50800">
                  <a:moveTo>
                    <a:pt x="480009" y="0"/>
                  </a:moveTo>
                  <a:lnTo>
                    <a:pt x="467372" y="0"/>
                  </a:lnTo>
                  <a:lnTo>
                    <a:pt x="454748" y="0"/>
                  </a:lnTo>
                  <a:lnTo>
                    <a:pt x="454748" y="12636"/>
                  </a:lnTo>
                  <a:lnTo>
                    <a:pt x="442112" y="12636"/>
                  </a:lnTo>
                  <a:lnTo>
                    <a:pt x="442112" y="25260"/>
                  </a:lnTo>
                  <a:lnTo>
                    <a:pt x="442112" y="37896"/>
                  </a:lnTo>
                  <a:lnTo>
                    <a:pt x="454748" y="37896"/>
                  </a:lnTo>
                  <a:lnTo>
                    <a:pt x="454748" y="25273"/>
                  </a:lnTo>
                  <a:lnTo>
                    <a:pt x="467372" y="25273"/>
                  </a:lnTo>
                  <a:lnTo>
                    <a:pt x="467372" y="37896"/>
                  </a:lnTo>
                  <a:lnTo>
                    <a:pt x="480009" y="37896"/>
                  </a:lnTo>
                  <a:lnTo>
                    <a:pt x="480009" y="25273"/>
                  </a:lnTo>
                  <a:lnTo>
                    <a:pt x="480009" y="12636"/>
                  </a:lnTo>
                  <a:lnTo>
                    <a:pt x="480009" y="0"/>
                  </a:lnTo>
                  <a:close/>
                </a:path>
                <a:path w="619125" h="50800">
                  <a:moveTo>
                    <a:pt x="517893" y="0"/>
                  </a:moveTo>
                  <a:lnTo>
                    <a:pt x="505269" y="0"/>
                  </a:lnTo>
                  <a:lnTo>
                    <a:pt x="492633" y="0"/>
                  </a:lnTo>
                  <a:lnTo>
                    <a:pt x="492633" y="12636"/>
                  </a:lnTo>
                  <a:lnTo>
                    <a:pt x="492633" y="25273"/>
                  </a:lnTo>
                  <a:lnTo>
                    <a:pt x="505269" y="25273"/>
                  </a:lnTo>
                  <a:lnTo>
                    <a:pt x="505269" y="12636"/>
                  </a:lnTo>
                  <a:lnTo>
                    <a:pt x="517893" y="12636"/>
                  </a:lnTo>
                  <a:lnTo>
                    <a:pt x="517893" y="0"/>
                  </a:lnTo>
                  <a:close/>
                </a:path>
                <a:path w="619125" h="50800">
                  <a:moveTo>
                    <a:pt x="543166" y="0"/>
                  </a:moveTo>
                  <a:lnTo>
                    <a:pt x="530529" y="0"/>
                  </a:lnTo>
                  <a:lnTo>
                    <a:pt x="530529" y="12636"/>
                  </a:lnTo>
                  <a:lnTo>
                    <a:pt x="530529" y="25260"/>
                  </a:lnTo>
                  <a:lnTo>
                    <a:pt x="530529" y="37896"/>
                  </a:lnTo>
                  <a:lnTo>
                    <a:pt x="543166" y="37896"/>
                  </a:lnTo>
                  <a:lnTo>
                    <a:pt x="543166" y="25273"/>
                  </a:lnTo>
                  <a:lnTo>
                    <a:pt x="543166" y="12636"/>
                  </a:lnTo>
                  <a:lnTo>
                    <a:pt x="543166" y="0"/>
                  </a:lnTo>
                  <a:close/>
                </a:path>
                <a:path w="619125" h="50800">
                  <a:moveTo>
                    <a:pt x="581050" y="0"/>
                  </a:moveTo>
                  <a:lnTo>
                    <a:pt x="568426" y="0"/>
                  </a:lnTo>
                  <a:lnTo>
                    <a:pt x="555790" y="0"/>
                  </a:lnTo>
                  <a:lnTo>
                    <a:pt x="555790" y="12636"/>
                  </a:lnTo>
                  <a:lnTo>
                    <a:pt x="555790" y="25260"/>
                  </a:lnTo>
                  <a:lnTo>
                    <a:pt x="555790" y="37896"/>
                  </a:lnTo>
                  <a:lnTo>
                    <a:pt x="568426" y="37896"/>
                  </a:lnTo>
                  <a:lnTo>
                    <a:pt x="581050" y="37896"/>
                  </a:lnTo>
                  <a:lnTo>
                    <a:pt x="581050" y="25273"/>
                  </a:lnTo>
                  <a:lnTo>
                    <a:pt x="581050" y="12636"/>
                  </a:lnTo>
                  <a:lnTo>
                    <a:pt x="581050" y="0"/>
                  </a:lnTo>
                  <a:close/>
                </a:path>
                <a:path w="619125" h="50800">
                  <a:moveTo>
                    <a:pt x="593699" y="0"/>
                  </a:moveTo>
                  <a:lnTo>
                    <a:pt x="581063" y="0"/>
                  </a:lnTo>
                  <a:lnTo>
                    <a:pt x="581063" y="12636"/>
                  </a:lnTo>
                  <a:lnTo>
                    <a:pt x="581063" y="25260"/>
                  </a:lnTo>
                  <a:lnTo>
                    <a:pt x="581063" y="37896"/>
                  </a:lnTo>
                  <a:lnTo>
                    <a:pt x="593699" y="37896"/>
                  </a:lnTo>
                  <a:lnTo>
                    <a:pt x="593699" y="25273"/>
                  </a:lnTo>
                  <a:lnTo>
                    <a:pt x="593699" y="12636"/>
                  </a:lnTo>
                  <a:lnTo>
                    <a:pt x="593699" y="0"/>
                  </a:lnTo>
                  <a:close/>
                </a:path>
                <a:path w="619125" h="50800">
                  <a:moveTo>
                    <a:pt x="618947" y="0"/>
                  </a:moveTo>
                  <a:lnTo>
                    <a:pt x="606323" y="0"/>
                  </a:lnTo>
                  <a:lnTo>
                    <a:pt x="606323" y="12636"/>
                  </a:lnTo>
                  <a:lnTo>
                    <a:pt x="606323" y="25260"/>
                  </a:lnTo>
                  <a:lnTo>
                    <a:pt x="606323" y="37896"/>
                  </a:lnTo>
                  <a:lnTo>
                    <a:pt x="618947" y="37896"/>
                  </a:lnTo>
                  <a:lnTo>
                    <a:pt x="618947" y="25273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98145" y="3019780"/>
              <a:ext cx="619125" cy="25400"/>
            </a:xfrm>
            <a:custGeom>
              <a:avLst/>
              <a:gdLst/>
              <a:ahLst/>
              <a:cxnLst/>
              <a:rect l="l" t="t" r="r" b="b"/>
              <a:pathLst>
                <a:path w="619125" h="25400">
                  <a:moveTo>
                    <a:pt x="12623" y="12636"/>
                  </a:moveTo>
                  <a:lnTo>
                    <a:pt x="0" y="12636"/>
                  </a:lnTo>
                  <a:lnTo>
                    <a:pt x="0" y="25273"/>
                  </a:lnTo>
                  <a:lnTo>
                    <a:pt x="12623" y="25273"/>
                  </a:lnTo>
                  <a:lnTo>
                    <a:pt x="12623" y="12636"/>
                  </a:lnTo>
                  <a:close/>
                </a:path>
                <a:path w="619125" h="25400">
                  <a:moveTo>
                    <a:pt x="88417" y="0"/>
                  </a:moveTo>
                  <a:lnTo>
                    <a:pt x="75793" y="0"/>
                  </a:lnTo>
                  <a:lnTo>
                    <a:pt x="75793" y="12636"/>
                  </a:lnTo>
                  <a:lnTo>
                    <a:pt x="88417" y="12636"/>
                  </a:lnTo>
                  <a:lnTo>
                    <a:pt x="88417" y="0"/>
                  </a:lnTo>
                  <a:close/>
                </a:path>
                <a:path w="619125" h="25400">
                  <a:moveTo>
                    <a:pt x="164223" y="0"/>
                  </a:moveTo>
                  <a:lnTo>
                    <a:pt x="164223" y="0"/>
                  </a:lnTo>
                  <a:lnTo>
                    <a:pt x="113690" y="0"/>
                  </a:lnTo>
                  <a:lnTo>
                    <a:pt x="113690" y="12636"/>
                  </a:lnTo>
                  <a:lnTo>
                    <a:pt x="164223" y="12636"/>
                  </a:lnTo>
                  <a:lnTo>
                    <a:pt x="164223" y="0"/>
                  </a:lnTo>
                  <a:close/>
                </a:path>
                <a:path w="619125" h="25400">
                  <a:moveTo>
                    <a:pt x="290537" y="0"/>
                  </a:moveTo>
                  <a:lnTo>
                    <a:pt x="290537" y="0"/>
                  </a:lnTo>
                  <a:lnTo>
                    <a:pt x="202107" y="0"/>
                  </a:lnTo>
                  <a:lnTo>
                    <a:pt x="202107" y="12636"/>
                  </a:lnTo>
                  <a:lnTo>
                    <a:pt x="290537" y="12636"/>
                  </a:lnTo>
                  <a:lnTo>
                    <a:pt x="290537" y="0"/>
                  </a:lnTo>
                  <a:close/>
                </a:path>
                <a:path w="619125" h="25400">
                  <a:moveTo>
                    <a:pt x="353682" y="0"/>
                  </a:moveTo>
                  <a:lnTo>
                    <a:pt x="341058" y="0"/>
                  </a:lnTo>
                  <a:lnTo>
                    <a:pt x="328422" y="0"/>
                  </a:lnTo>
                  <a:lnTo>
                    <a:pt x="328422" y="12636"/>
                  </a:lnTo>
                  <a:lnTo>
                    <a:pt x="341058" y="12636"/>
                  </a:lnTo>
                  <a:lnTo>
                    <a:pt x="353682" y="12636"/>
                  </a:lnTo>
                  <a:lnTo>
                    <a:pt x="353682" y="0"/>
                  </a:lnTo>
                  <a:close/>
                </a:path>
                <a:path w="619125" h="25400">
                  <a:moveTo>
                    <a:pt x="366331" y="0"/>
                  </a:moveTo>
                  <a:lnTo>
                    <a:pt x="353695" y="0"/>
                  </a:lnTo>
                  <a:lnTo>
                    <a:pt x="353695" y="12636"/>
                  </a:lnTo>
                  <a:lnTo>
                    <a:pt x="366331" y="12636"/>
                  </a:lnTo>
                  <a:lnTo>
                    <a:pt x="366331" y="0"/>
                  </a:lnTo>
                  <a:close/>
                </a:path>
                <a:path w="619125" h="25400">
                  <a:moveTo>
                    <a:pt x="416839" y="0"/>
                  </a:moveTo>
                  <a:lnTo>
                    <a:pt x="404215" y="0"/>
                  </a:lnTo>
                  <a:lnTo>
                    <a:pt x="391591" y="0"/>
                  </a:lnTo>
                  <a:lnTo>
                    <a:pt x="378955" y="0"/>
                  </a:lnTo>
                  <a:lnTo>
                    <a:pt x="378955" y="12636"/>
                  </a:lnTo>
                  <a:lnTo>
                    <a:pt x="391579" y="12636"/>
                  </a:lnTo>
                  <a:lnTo>
                    <a:pt x="404215" y="12636"/>
                  </a:lnTo>
                  <a:lnTo>
                    <a:pt x="416839" y="12636"/>
                  </a:lnTo>
                  <a:lnTo>
                    <a:pt x="416839" y="0"/>
                  </a:lnTo>
                  <a:close/>
                </a:path>
                <a:path w="619125" h="25400">
                  <a:moveTo>
                    <a:pt x="429488" y="0"/>
                  </a:moveTo>
                  <a:lnTo>
                    <a:pt x="416852" y="0"/>
                  </a:lnTo>
                  <a:lnTo>
                    <a:pt x="416852" y="12636"/>
                  </a:lnTo>
                  <a:lnTo>
                    <a:pt x="429488" y="12636"/>
                  </a:lnTo>
                  <a:lnTo>
                    <a:pt x="429488" y="0"/>
                  </a:lnTo>
                  <a:close/>
                </a:path>
                <a:path w="619125" h="25400">
                  <a:moveTo>
                    <a:pt x="454748" y="0"/>
                  </a:moveTo>
                  <a:lnTo>
                    <a:pt x="442112" y="0"/>
                  </a:lnTo>
                  <a:lnTo>
                    <a:pt x="442112" y="12636"/>
                  </a:lnTo>
                  <a:lnTo>
                    <a:pt x="454748" y="12636"/>
                  </a:lnTo>
                  <a:lnTo>
                    <a:pt x="454748" y="0"/>
                  </a:lnTo>
                  <a:close/>
                </a:path>
                <a:path w="619125" h="25400">
                  <a:moveTo>
                    <a:pt x="492645" y="0"/>
                  </a:moveTo>
                  <a:lnTo>
                    <a:pt x="480009" y="0"/>
                  </a:lnTo>
                  <a:lnTo>
                    <a:pt x="467372" y="0"/>
                  </a:lnTo>
                  <a:lnTo>
                    <a:pt x="467372" y="12636"/>
                  </a:lnTo>
                  <a:lnTo>
                    <a:pt x="480009" y="12636"/>
                  </a:lnTo>
                  <a:lnTo>
                    <a:pt x="492645" y="12636"/>
                  </a:lnTo>
                  <a:lnTo>
                    <a:pt x="492645" y="0"/>
                  </a:lnTo>
                  <a:close/>
                </a:path>
                <a:path w="619125" h="25400">
                  <a:moveTo>
                    <a:pt x="543166" y="0"/>
                  </a:moveTo>
                  <a:lnTo>
                    <a:pt x="530529" y="0"/>
                  </a:lnTo>
                  <a:lnTo>
                    <a:pt x="530529" y="12636"/>
                  </a:lnTo>
                  <a:lnTo>
                    <a:pt x="543166" y="12636"/>
                  </a:lnTo>
                  <a:lnTo>
                    <a:pt x="543166" y="0"/>
                  </a:lnTo>
                  <a:close/>
                </a:path>
                <a:path w="619125" h="25400">
                  <a:moveTo>
                    <a:pt x="618947" y="0"/>
                  </a:moveTo>
                  <a:lnTo>
                    <a:pt x="606323" y="0"/>
                  </a:lnTo>
                  <a:lnTo>
                    <a:pt x="606323" y="12636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110782" y="3038735"/>
              <a:ext cx="606425" cy="0"/>
            </a:xfrm>
            <a:custGeom>
              <a:avLst/>
              <a:gdLst/>
              <a:ahLst/>
              <a:cxnLst/>
              <a:rect l="l" t="t" r="r" b="b"/>
              <a:pathLst>
                <a:path w="606425">
                  <a:moveTo>
                    <a:pt x="0" y="0"/>
                  </a:moveTo>
                  <a:lnTo>
                    <a:pt x="606323" y="0"/>
                  </a:lnTo>
                </a:path>
              </a:pathLst>
            </a:custGeom>
            <a:ln w="12636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98145" y="3045040"/>
              <a:ext cx="619125" cy="38100"/>
            </a:xfrm>
            <a:custGeom>
              <a:avLst/>
              <a:gdLst/>
              <a:ahLst/>
              <a:cxnLst/>
              <a:rect l="l" t="t" r="r" b="b"/>
              <a:pathLst>
                <a:path w="619125" h="38100">
                  <a:moveTo>
                    <a:pt x="12623" y="12636"/>
                  </a:moveTo>
                  <a:lnTo>
                    <a:pt x="0" y="12636"/>
                  </a:lnTo>
                  <a:lnTo>
                    <a:pt x="0" y="25260"/>
                  </a:lnTo>
                  <a:lnTo>
                    <a:pt x="0" y="37896"/>
                  </a:lnTo>
                  <a:lnTo>
                    <a:pt x="12623" y="37896"/>
                  </a:lnTo>
                  <a:lnTo>
                    <a:pt x="12623" y="25273"/>
                  </a:lnTo>
                  <a:lnTo>
                    <a:pt x="12623" y="12636"/>
                  </a:lnTo>
                  <a:close/>
                </a:path>
                <a:path w="619125" h="38100">
                  <a:moveTo>
                    <a:pt x="50520" y="12636"/>
                  </a:moveTo>
                  <a:lnTo>
                    <a:pt x="37909" y="12636"/>
                  </a:lnTo>
                  <a:lnTo>
                    <a:pt x="25273" y="12636"/>
                  </a:lnTo>
                  <a:lnTo>
                    <a:pt x="25273" y="25260"/>
                  </a:lnTo>
                  <a:lnTo>
                    <a:pt x="12636" y="25260"/>
                  </a:lnTo>
                  <a:lnTo>
                    <a:pt x="12636" y="37896"/>
                  </a:lnTo>
                  <a:lnTo>
                    <a:pt x="25273" y="37896"/>
                  </a:lnTo>
                  <a:lnTo>
                    <a:pt x="37909" y="37896"/>
                  </a:lnTo>
                  <a:lnTo>
                    <a:pt x="37909" y="25273"/>
                  </a:lnTo>
                  <a:lnTo>
                    <a:pt x="50520" y="25273"/>
                  </a:lnTo>
                  <a:lnTo>
                    <a:pt x="50520" y="12636"/>
                  </a:lnTo>
                  <a:close/>
                </a:path>
                <a:path w="619125" h="38100">
                  <a:moveTo>
                    <a:pt x="88417" y="12636"/>
                  </a:moveTo>
                  <a:lnTo>
                    <a:pt x="75806" y="12636"/>
                  </a:lnTo>
                  <a:lnTo>
                    <a:pt x="63169" y="12636"/>
                  </a:lnTo>
                  <a:lnTo>
                    <a:pt x="63169" y="25260"/>
                  </a:lnTo>
                  <a:lnTo>
                    <a:pt x="50533" y="25260"/>
                  </a:lnTo>
                  <a:lnTo>
                    <a:pt x="50533" y="37896"/>
                  </a:lnTo>
                  <a:lnTo>
                    <a:pt x="63169" y="37896"/>
                  </a:lnTo>
                  <a:lnTo>
                    <a:pt x="75806" y="37896"/>
                  </a:lnTo>
                  <a:lnTo>
                    <a:pt x="75806" y="25273"/>
                  </a:lnTo>
                  <a:lnTo>
                    <a:pt x="88417" y="25273"/>
                  </a:lnTo>
                  <a:lnTo>
                    <a:pt x="88417" y="12636"/>
                  </a:lnTo>
                  <a:close/>
                </a:path>
                <a:path w="619125" h="38100">
                  <a:moveTo>
                    <a:pt x="113690" y="0"/>
                  </a:moveTo>
                  <a:lnTo>
                    <a:pt x="101053" y="0"/>
                  </a:lnTo>
                  <a:lnTo>
                    <a:pt x="101053" y="12636"/>
                  </a:lnTo>
                  <a:lnTo>
                    <a:pt x="88430" y="12636"/>
                  </a:lnTo>
                  <a:lnTo>
                    <a:pt x="88430" y="25260"/>
                  </a:lnTo>
                  <a:lnTo>
                    <a:pt x="88430" y="37896"/>
                  </a:lnTo>
                  <a:lnTo>
                    <a:pt x="101066" y="37896"/>
                  </a:lnTo>
                  <a:lnTo>
                    <a:pt x="101066" y="25273"/>
                  </a:lnTo>
                  <a:lnTo>
                    <a:pt x="101066" y="12636"/>
                  </a:lnTo>
                  <a:lnTo>
                    <a:pt x="113690" y="12636"/>
                  </a:lnTo>
                  <a:lnTo>
                    <a:pt x="113690" y="0"/>
                  </a:lnTo>
                  <a:close/>
                </a:path>
                <a:path w="619125" h="38100">
                  <a:moveTo>
                    <a:pt x="126326" y="25260"/>
                  </a:moveTo>
                  <a:lnTo>
                    <a:pt x="113690" y="25260"/>
                  </a:lnTo>
                  <a:lnTo>
                    <a:pt x="113690" y="37896"/>
                  </a:lnTo>
                  <a:lnTo>
                    <a:pt x="126326" y="37896"/>
                  </a:lnTo>
                  <a:lnTo>
                    <a:pt x="126326" y="25260"/>
                  </a:lnTo>
                  <a:close/>
                </a:path>
                <a:path w="619125" h="38100">
                  <a:moveTo>
                    <a:pt x="138963" y="0"/>
                  </a:moveTo>
                  <a:lnTo>
                    <a:pt x="126326" y="0"/>
                  </a:lnTo>
                  <a:lnTo>
                    <a:pt x="126326" y="12636"/>
                  </a:lnTo>
                  <a:lnTo>
                    <a:pt x="138963" y="12636"/>
                  </a:lnTo>
                  <a:lnTo>
                    <a:pt x="138963" y="0"/>
                  </a:lnTo>
                  <a:close/>
                </a:path>
                <a:path w="619125" h="38100">
                  <a:moveTo>
                    <a:pt x="202120" y="25260"/>
                  </a:moveTo>
                  <a:lnTo>
                    <a:pt x="189484" y="25260"/>
                  </a:lnTo>
                  <a:lnTo>
                    <a:pt x="176847" y="25260"/>
                  </a:lnTo>
                  <a:lnTo>
                    <a:pt x="176847" y="12636"/>
                  </a:lnTo>
                  <a:lnTo>
                    <a:pt x="164223" y="12636"/>
                  </a:lnTo>
                  <a:lnTo>
                    <a:pt x="164223" y="0"/>
                  </a:lnTo>
                  <a:lnTo>
                    <a:pt x="151587" y="0"/>
                  </a:lnTo>
                  <a:lnTo>
                    <a:pt x="151587" y="12636"/>
                  </a:lnTo>
                  <a:lnTo>
                    <a:pt x="164211" y="12636"/>
                  </a:lnTo>
                  <a:lnTo>
                    <a:pt x="164211" y="25260"/>
                  </a:lnTo>
                  <a:lnTo>
                    <a:pt x="151587" y="25260"/>
                  </a:lnTo>
                  <a:lnTo>
                    <a:pt x="138950" y="25260"/>
                  </a:lnTo>
                  <a:lnTo>
                    <a:pt x="138950" y="37896"/>
                  </a:lnTo>
                  <a:lnTo>
                    <a:pt x="151587" y="37896"/>
                  </a:lnTo>
                  <a:lnTo>
                    <a:pt x="164223" y="37896"/>
                  </a:lnTo>
                  <a:lnTo>
                    <a:pt x="164223" y="25273"/>
                  </a:lnTo>
                  <a:lnTo>
                    <a:pt x="176847" y="25273"/>
                  </a:lnTo>
                  <a:lnTo>
                    <a:pt x="176847" y="37896"/>
                  </a:lnTo>
                  <a:lnTo>
                    <a:pt x="189484" y="37896"/>
                  </a:lnTo>
                  <a:lnTo>
                    <a:pt x="202120" y="37896"/>
                  </a:lnTo>
                  <a:lnTo>
                    <a:pt x="202120" y="25260"/>
                  </a:lnTo>
                  <a:close/>
                </a:path>
                <a:path w="619125" h="38100">
                  <a:moveTo>
                    <a:pt x="341058" y="0"/>
                  </a:moveTo>
                  <a:lnTo>
                    <a:pt x="328422" y="0"/>
                  </a:lnTo>
                  <a:lnTo>
                    <a:pt x="328422" y="12636"/>
                  </a:lnTo>
                  <a:lnTo>
                    <a:pt x="315798" y="12636"/>
                  </a:lnTo>
                  <a:lnTo>
                    <a:pt x="303174" y="12636"/>
                  </a:lnTo>
                  <a:lnTo>
                    <a:pt x="290537" y="12636"/>
                  </a:lnTo>
                  <a:lnTo>
                    <a:pt x="290537" y="0"/>
                  </a:lnTo>
                  <a:lnTo>
                    <a:pt x="277901" y="0"/>
                  </a:lnTo>
                  <a:lnTo>
                    <a:pt x="265264" y="0"/>
                  </a:lnTo>
                  <a:lnTo>
                    <a:pt x="265264" y="12636"/>
                  </a:lnTo>
                  <a:lnTo>
                    <a:pt x="252641" y="12636"/>
                  </a:lnTo>
                  <a:lnTo>
                    <a:pt x="252641" y="0"/>
                  </a:lnTo>
                  <a:lnTo>
                    <a:pt x="240004" y="0"/>
                  </a:lnTo>
                  <a:lnTo>
                    <a:pt x="176847" y="0"/>
                  </a:lnTo>
                  <a:lnTo>
                    <a:pt x="176847" y="12636"/>
                  </a:lnTo>
                  <a:lnTo>
                    <a:pt x="189484" y="12636"/>
                  </a:lnTo>
                  <a:lnTo>
                    <a:pt x="202107" y="12636"/>
                  </a:lnTo>
                  <a:lnTo>
                    <a:pt x="214744" y="12636"/>
                  </a:lnTo>
                  <a:lnTo>
                    <a:pt x="214744" y="25260"/>
                  </a:lnTo>
                  <a:lnTo>
                    <a:pt x="214744" y="37896"/>
                  </a:lnTo>
                  <a:lnTo>
                    <a:pt x="227380" y="37896"/>
                  </a:lnTo>
                  <a:lnTo>
                    <a:pt x="227380" y="25273"/>
                  </a:lnTo>
                  <a:lnTo>
                    <a:pt x="227380" y="12636"/>
                  </a:lnTo>
                  <a:lnTo>
                    <a:pt x="240004" y="12636"/>
                  </a:lnTo>
                  <a:lnTo>
                    <a:pt x="240004" y="25260"/>
                  </a:lnTo>
                  <a:lnTo>
                    <a:pt x="240004" y="37896"/>
                  </a:lnTo>
                  <a:lnTo>
                    <a:pt x="252641" y="37896"/>
                  </a:lnTo>
                  <a:lnTo>
                    <a:pt x="252641" y="25273"/>
                  </a:lnTo>
                  <a:lnTo>
                    <a:pt x="265264" y="25273"/>
                  </a:lnTo>
                  <a:lnTo>
                    <a:pt x="277901" y="25273"/>
                  </a:lnTo>
                  <a:lnTo>
                    <a:pt x="277901" y="37896"/>
                  </a:lnTo>
                  <a:lnTo>
                    <a:pt x="290537" y="37896"/>
                  </a:lnTo>
                  <a:lnTo>
                    <a:pt x="303161" y="37896"/>
                  </a:lnTo>
                  <a:lnTo>
                    <a:pt x="315798" y="37896"/>
                  </a:lnTo>
                  <a:lnTo>
                    <a:pt x="328434" y="37896"/>
                  </a:lnTo>
                  <a:lnTo>
                    <a:pt x="328434" y="25273"/>
                  </a:lnTo>
                  <a:lnTo>
                    <a:pt x="341058" y="25273"/>
                  </a:lnTo>
                  <a:lnTo>
                    <a:pt x="341058" y="12636"/>
                  </a:lnTo>
                  <a:lnTo>
                    <a:pt x="341058" y="0"/>
                  </a:lnTo>
                  <a:close/>
                </a:path>
                <a:path w="619125" h="38100">
                  <a:moveTo>
                    <a:pt x="391591" y="0"/>
                  </a:moveTo>
                  <a:lnTo>
                    <a:pt x="378955" y="0"/>
                  </a:lnTo>
                  <a:lnTo>
                    <a:pt x="378955" y="12636"/>
                  </a:lnTo>
                  <a:lnTo>
                    <a:pt x="391591" y="12636"/>
                  </a:lnTo>
                  <a:lnTo>
                    <a:pt x="391591" y="0"/>
                  </a:lnTo>
                  <a:close/>
                </a:path>
                <a:path w="619125" h="38100">
                  <a:moveTo>
                    <a:pt x="404215" y="25260"/>
                  </a:moveTo>
                  <a:lnTo>
                    <a:pt x="391591" y="25260"/>
                  </a:lnTo>
                  <a:lnTo>
                    <a:pt x="378955" y="25260"/>
                  </a:lnTo>
                  <a:lnTo>
                    <a:pt x="378955" y="12636"/>
                  </a:lnTo>
                  <a:lnTo>
                    <a:pt x="366331" y="12636"/>
                  </a:lnTo>
                  <a:lnTo>
                    <a:pt x="366331" y="0"/>
                  </a:lnTo>
                  <a:lnTo>
                    <a:pt x="353695" y="0"/>
                  </a:lnTo>
                  <a:lnTo>
                    <a:pt x="353695" y="12636"/>
                  </a:lnTo>
                  <a:lnTo>
                    <a:pt x="353695" y="25273"/>
                  </a:lnTo>
                  <a:lnTo>
                    <a:pt x="366318" y="25273"/>
                  </a:lnTo>
                  <a:lnTo>
                    <a:pt x="366318" y="37896"/>
                  </a:lnTo>
                  <a:lnTo>
                    <a:pt x="378955" y="37896"/>
                  </a:lnTo>
                  <a:lnTo>
                    <a:pt x="391579" y="37896"/>
                  </a:lnTo>
                  <a:lnTo>
                    <a:pt x="404215" y="37896"/>
                  </a:lnTo>
                  <a:lnTo>
                    <a:pt x="404215" y="25260"/>
                  </a:lnTo>
                  <a:close/>
                </a:path>
                <a:path w="619125" h="38100">
                  <a:moveTo>
                    <a:pt x="429488" y="0"/>
                  </a:moveTo>
                  <a:lnTo>
                    <a:pt x="416852" y="0"/>
                  </a:lnTo>
                  <a:lnTo>
                    <a:pt x="416852" y="12636"/>
                  </a:lnTo>
                  <a:lnTo>
                    <a:pt x="416852" y="25273"/>
                  </a:lnTo>
                  <a:lnTo>
                    <a:pt x="429488" y="25273"/>
                  </a:lnTo>
                  <a:lnTo>
                    <a:pt x="429488" y="12636"/>
                  </a:lnTo>
                  <a:lnTo>
                    <a:pt x="429488" y="0"/>
                  </a:lnTo>
                  <a:close/>
                </a:path>
                <a:path w="619125" h="38100">
                  <a:moveTo>
                    <a:pt x="467372" y="0"/>
                  </a:moveTo>
                  <a:lnTo>
                    <a:pt x="454748" y="0"/>
                  </a:lnTo>
                  <a:lnTo>
                    <a:pt x="454748" y="12636"/>
                  </a:lnTo>
                  <a:lnTo>
                    <a:pt x="467372" y="12636"/>
                  </a:lnTo>
                  <a:lnTo>
                    <a:pt x="467372" y="0"/>
                  </a:lnTo>
                  <a:close/>
                </a:path>
                <a:path w="619125" h="38100">
                  <a:moveTo>
                    <a:pt x="505269" y="0"/>
                  </a:moveTo>
                  <a:lnTo>
                    <a:pt x="492645" y="0"/>
                  </a:lnTo>
                  <a:lnTo>
                    <a:pt x="480009" y="0"/>
                  </a:lnTo>
                  <a:lnTo>
                    <a:pt x="480009" y="12636"/>
                  </a:lnTo>
                  <a:lnTo>
                    <a:pt x="467372" y="12636"/>
                  </a:lnTo>
                  <a:lnTo>
                    <a:pt x="467372" y="25260"/>
                  </a:lnTo>
                  <a:lnTo>
                    <a:pt x="454748" y="25260"/>
                  </a:lnTo>
                  <a:lnTo>
                    <a:pt x="454748" y="12636"/>
                  </a:lnTo>
                  <a:lnTo>
                    <a:pt x="442112" y="12636"/>
                  </a:lnTo>
                  <a:lnTo>
                    <a:pt x="442112" y="25260"/>
                  </a:lnTo>
                  <a:lnTo>
                    <a:pt x="442112" y="37896"/>
                  </a:lnTo>
                  <a:lnTo>
                    <a:pt x="454748" y="37896"/>
                  </a:lnTo>
                  <a:lnTo>
                    <a:pt x="467372" y="37896"/>
                  </a:lnTo>
                  <a:lnTo>
                    <a:pt x="480009" y="37896"/>
                  </a:lnTo>
                  <a:lnTo>
                    <a:pt x="480009" y="25273"/>
                  </a:lnTo>
                  <a:lnTo>
                    <a:pt x="492645" y="25273"/>
                  </a:lnTo>
                  <a:lnTo>
                    <a:pt x="492645" y="12636"/>
                  </a:lnTo>
                  <a:lnTo>
                    <a:pt x="505269" y="12636"/>
                  </a:lnTo>
                  <a:lnTo>
                    <a:pt x="505269" y="0"/>
                  </a:lnTo>
                  <a:close/>
                </a:path>
                <a:path w="619125" h="38100">
                  <a:moveTo>
                    <a:pt x="543166" y="12636"/>
                  </a:moveTo>
                  <a:lnTo>
                    <a:pt x="530529" y="12636"/>
                  </a:lnTo>
                  <a:lnTo>
                    <a:pt x="530529" y="25260"/>
                  </a:lnTo>
                  <a:lnTo>
                    <a:pt x="517906" y="25260"/>
                  </a:lnTo>
                  <a:lnTo>
                    <a:pt x="517906" y="37896"/>
                  </a:lnTo>
                  <a:lnTo>
                    <a:pt x="530529" y="37896"/>
                  </a:lnTo>
                  <a:lnTo>
                    <a:pt x="543166" y="37896"/>
                  </a:lnTo>
                  <a:lnTo>
                    <a:pt x="543166" y="25273"/>
                  </a:lnTo>
                  <a:lnTo>
                    <a:pt x="543166" y="12636"/>
                  </a:lnTo>
                  <a:close/>
                </a:path>
                <a:path w="619125" h="38100">
                  <a:moveTo>
                    <a:pt x="581050" y="12636"/>
                  </a:moveTo>
                  <a:lnTo>
                    <a:pt x="568426" y="12636"/>
                  </a:lnTo>
                  <a:lnTo>
                    <a:pt x="568426" y="25260"/>
                  </a:lnTo>
                  <a:lnTo>
                    <a:pt x="555790" y="25260"/>
                  </a:lnTo>
                  <a:lnTo>
                    <a:pt x="555790" y="37896"/>
                  </a:lnTo>
                  <a:lnTo>
                    <a:pt x="568426" y="37896"/>
                  </a:lnTo>
                  <a:lnTo>
                    <a:pt x="568426" y="25273"/>
                  </a:lnTo>
                  <a:lnTo>
                    <a:pt x="581050" y="25273"/>
                  </a:lnTo>
                  <a:lnTo>
                    <a:pt x="581050" y="12636"/>
                  </a:lnTo>
                  <a:close/>
                </a:path>
                <a:path w="619125" h="38100">
                  <a:moveTo>
                    <a:pt x="618947" y="12636"/>
                  </a:moveTo>
                  <a:lnTo>
                    <a:pt x="606323" y="12636"/>
                  </a:lnTo>
                  <a:lnTo>
                    <a:pt x="593686" y="12636"/>
                  </a:lnTo>
                  <a:lnTo>
                    <a:pt x="593686" y="25260"/>
                  </a:lnTo>
                  <a:lnTo>
                    <a:pt x="581063" y="25260"/>
                  </a:lnTo>
                  <a:lnTo>
                    <a:pt x="581063" y="37896"/>
                  </a:lnTo>
                  <a:lnTo>
                    <a:pt x="593699" y="37896"/>
                  </a:lnTo>
                  <a:lnTo>
                    <a:pt x="593699" y="25273"/>
                  </a:lnTo>
                  <a:lnTo>
                    <a:pt x="606323" y="25273"/>
                  </a:lnTo>
                  <a:lnTo>
                    <a:pt x="618947" y="25273"/>
                  </a:lnTo>
                  <a:lnTo>
                    <a:pt x="618947" y="1263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98145" y="3070301"/>
              <a:ext cx="606425" cy="50800"/>
            </a:xfrm>
            <a:custGeom>
              <a:avLst/>
              <a:gdLst/>
              <a:ahLst/>
              <a:cxnLst/>
              <a:rect l="l" t="t" r="r" b="b"/>
              <a:pathLst>
                <a:path w="606425" h="50800">
                  <a:moveTo>
                    <a:pt x="12623" y="25273"/>
                  </a:moveTo>
                  <a:lnTo>
                    <a:pt x="0" y="25273"/>
                  </a:lnTo>
                  <a:lnTo>
                    <a:pt x="0" y="37909"/>
                  </a:lnTo>
                  <a:lnTo>
                    <a:pt x="12623" y="37909"/>
                  </a:lnTo>
                  <a:lnTo>
                    <a:pt x="12623" y="25273"/>
                  </a:lnTo>
                  <a:close/>
                </a:path>
                <a:path w="606425" h="50800">
                  <a:moveTo>
                    <a:pt x="37909" y="25273"/>
                  </a:moveTo>
                  <a:lnTo>
                    <a:pt x="25273" y="25273"/>
                  </a:lnTo>
                  <a:lnTo>
                    <a:pt x="12636" y="25273"/>
                  </a:lnTo>
                  <a:lnTo>
                    <a:pt x="12636" y="37896"/>
                  </a:lnTo>
                  <a:lnTo>
                    <a:pt x="12636" y="50533"/>
                  </a:lnTo>
                  <a:lnTo>
                    <a:pt x="25273" y="50533"/>
                  </a:lnTo>
                  <a:lnTo>
                    <a:pt x="25273" y="37909"/>
                  </a:lnTo>
                  <a:lnTo>
                    <a:pt x="37909" y="37909"/>
                  </a:lnTo>
                  <a:lnTo>
                    <a:pt x="37909" y="25273"/>
                  </a:lnTo>
                  <a:close/>
                </a:path>
                <a:path w="606425" h="50800">
                  <a:moveTo>
                    <a:pt x="88417" y="37896"/>
                  </a:moveTo>
                  <a:lnTo>
                    <a:pt x="75806" y="37896"/>
                  </a:lnTo>
                  <a:lnTo>
                    <a:pt x="63169" y="37896"/>
                  </a:lnTo>
                  <a:lnTo>
                    <a:pt x="63169" y="25273"/>
                  </a:lnTo>
                  <a:lnTo>
                    <a:pt x="63169" y="12636"/>
                  </a:lnTo>
                  <a:lnTo>
                    <a:pt x="50533" y="12636"/>
                  </a:lnTo>
                  <a:lnTo>
                    <a:pt x="50533" y="25273"/>
                  </a:lnTo>
                  <a:lnTo>
                    <a:pt x="50533" y="37896"/>
                  </a:lnTo>
                  <a:lnTo>
                    <a:pt x="50533" y="50533"/>
                  </a:lnTo>
                  <a:lnTo>
                    <a:pt x="63169" y="50533"/>
                  </a:lnTo>
                  <a:lnTo>
                    <a:pt x="75793" y="50533"/>
                  </a:lnTo>
                  <a:lnTo>
                    <a:pt x="88417" y="50533"/>
                  </a:lnTo>
                  <a:lnTo>
                    <a:pt x="88417" y="37896"/>
                  </a:lnTo>
                  <a:close/>
                </a:path>
                <a:path w="606425" h="50800">
                  <a:moveTo>
                    <a:pt x="88417" y="12636"/>
                  </a:moveTo>
                  <a:lnTo>
                    <a:pt x="75793" y="12636"/>
                  </a:lnTo>
                  <a:lnTo>
                    <a:pt x="75793" y="25273"/>
                  </a:lnTo>
                  <a:lnTo>
                    <a:pt x="88417" y="25273"/>
                  </a:lnTo>
                  <a:lnTo>
                    <a:pt x="88417" y="12636"/>
                  </a:lnTo>
                  <a:close/>
                </a:path>
                <a:path w="606425" h="50800">
                  <a:moveTo>
                    <a:pt x="113690" y="12636"/>
                  </a:moveTo>
                  <a:lnTo>
                    <a:pt x="101053" y="12636"/>
                  </a:lnTo>
                  <a:lnTo>
                    <a:pt x="101053" y="25273"/>
                  </a:lnTo>
                  <a:lnTo>
                    <a:pt x="113690" y="25273"/>
                  </a:lnTo>
                  <a:lnTo>
                    <a:pt x="113690" y="12636"/>
                  </a:lnTo>
                  <a:close/>
                </a:path>
                <a:path w="606425" h="50800">
                  <a:moveTo>
                    <a:pt x="303174" y="12636"/>
                  </a:moveTo>
                  <a:lnTo>
                    <a:pt x="303174" y="12636"/>
                  </a:lnTo>
                  <a:lnTo>
                    <a:pt x="240004" y="12636"/>
                  </a:lnTo>
                  <a:lnTo>
                    <a:pt x="240004" y="25273"/>
                  </a:lnTo>
                  <a:lnTo>
                    <a:pt x="227368" y="25273"/>
                  </a:lnTo>
                  <a:lnTo>
                    <a:pt x="227368" y="37896"/>
                  </a:lnTo>
                  <a:lnTo>
                    <a:pt x="214744" y="37896"/>
                  </a:lnTo>
                  <a:lnTo>
                    <a:pt x="214744" y="25273"/>
                  </a:lnTo>
                  <a:lnTo>
                    <a:pt x="214744" y="12636"/>
                  </a:lnTo>
                  <a:lnTo>
                    <a:pt x="202120" y="12636"/>
                  </a:lnTo>
                  <a:lnTo>
                    <a:pt x="138950" y="12636"/>
                  </a:lnTo>
                  <a:lnTo>
                    <a:pt x="138950" y="25273"/>
                  </a:lnTo>
                  <a:lnTo>
                    <a:pt x="138950" y="37896"/>
                  </a:lnTo>
                  <a:lnTo>
                    <a:pt x="126326" y="37896"/>
                  </a:lnTo>
                  <a:lnTo>
                    <a:pt x="113690" y="37896"/>
                  </a:lnTo>
                  <a:lnTo>
                    <a:pt x="113690" y="50533"/>
                  </a:lnTo>
                  <a:lnTo>
                    <a:pt x="126326" y="50533"/>
                  </a:lnTo>
                  <a:lnTo>
                    <a:pt x="138963" y="50533"/>
                  </a:lnTo>
                  <a:lnTo>
                    <a:pt x="138963" y="37909"/>
                  </a:lnTo>
                  <a:lnTo>
                    <a:pt x="151587" y="37909"/>
                  </a:lnTo>
                  <a:lnTo>
                    <a:pt x="151587" y="50533"/>
                  </a:lnTo>
                  <a:lnTo>
                    <a:pt x="164223" y="50533"/>
                  </a:lnTo>
                  <a:lnTo>
                    <a:pt x="164223" y="37909"/>
                  </a:lnTo>
                  <a:lnTo>
                    <a:pt x="164223" y="25273"/>
                  </a:lnTo>
                  <a:lnTo>
                    <a:pt x="176847" y="25273"/>
                  </a:lnTo>
                  <a:lnTo>
                    <a:pt x="176847" y="37896"/>
                  </a:lnTo>
                  <a:lnTo>
                    <a:pt x="176847" y="50533"/>
                  </a:lnTo>
                  <a:lnTo>
                    <a:pt x="189484" y="50533"/>
                  </a:lnTo>
                  <a:lnTo>
                    <a:pt x="189484" y="37909"/>
                  </a:lnTo>
                  <a:lnTo>
                    <a:pt x="189484" y="25273"/>
                  </a:lnTo>
                  <a:lnTo>
                    <a:pt x="202107" y="25273"/>
                  </a:lnTo>
                  <a:lnTo>
                    <a:pt x="202107" y="37896"/>
                  </a:lnTo>
                  <a:lnTo>
                    <a:pt x="202107" y="50533"/>
                  </a:lnTo>
                  <a:lnTo>
                    <a:pt x="214744" y="50533"/>
                  </a:lnTo>
                  <a:lnTo>
                    <a:pt x="227368" y="50533"/>
                  </a:lnTo>
                  <a:lnTo>
                    <a:pt x="240004" y="50533"/>
                  </a:lnTo>
                  <a:lnTo>
                    <a:pt x="252641" y="50533"/>
                  </a:lnTo>
                  <a:lnTo>
                    <a:pt x="252641" y="37909"/>
                  </a:lnTo>
                  <a:lnTo>
                    <a:pt x="252641" y="25273"/>
                  </a:lnTo>
                  <a:lnTo>
                    <a:pt x="265264" y="25273"/>
                  </a:lnTo>
                  <a:lnTo>
                    <a:pt x="265264" y="37896"/>
                  </a:lnTo>
                  <a:lnTo>
                    <a:pt x="265264" y="50533"/>
                  </a:lnTo>
                  <a:lnTo>
                    <a:pt x="277901" y="50533"/>
                  </a:lnTo>
                  <a:lnTo>
                    <a:pt x="290537" y="50533"/>
                  </a:lnTo>
                  <a:lnTo>
                    <a:pt x="303174" y="50533"/>
                  </a:lnTo>
                  <a:lnTo>
                    <a:pt x="303174" y="37909"/>
                  </a:lnTo>
                  <a:lnTo>
                    <a:pt x="303174" y="25273"/>
                  </a:lnTo>
                  <a:lnTo>
                    <a:pt x="303174" y="12636"/>
                  </a:lnTo>
                  <a:close/>
                </a:path>
                <a:path w="606425" h="50800">
                  <a:moveTo>
                    <a:pt x="341058" y="25273"/>
                  </a:moveTo>
                  <a:lnTo>
                    <a:pt x="328434" y="25273"/>
                  </a:lnTo>
                  <a:lnTo>
                    <a:pt x="328434" y="12636"/>
                  </a:lnTo>
                  <a:lnTo>
                    <a:pt x="315798" y="12636"/>
                  </a:lnTo>
                  <a:lnTo>
                    <a:pt x="315798" y="25273"/>
                  </a:lnTo>
                  <a:lnTo>
                    <a:pt x="328422" y="25273"/>
                  </a:lnTo>
                  <a:lnTo>
                    <a:pt x="328422" y="37909"/>
                  </a:lnTo>
                  <a:lnTo>
                    <a:pt x="341058" y="37909"/>
                  </a:lnTo>
                  <a:lnTo>
                    <a:pt x="341058" y="25273"/>
                  </a:lnTo>
                  <a:close/>
                </a:path>
                <a:path w="606425" h="50800">
                  <a:moveTo>
                    <a:pt x="353682" y="12636"/>
                  </a:moveTo>
                  <a:lnTo>
                    <a:pt x="341058" y="12636"/>
                  </a:lnTo>
                  <a:lnTo>
                    <a:pt x="341058" y="25273"/>
                  </a:lnTo>
                  <a:lnTo>
                    <a:pt x="353682" y="25273"/>
                  </a:lnTo>
                  <a:lnTo>
                    <a:pt x="353682" y="12636"/>
                  </a:lnTo>
                  <a:close/>
                </a:path>
                <a:path w="606425" h="50800">
                  <a:moveTo>
                    <a:pt x="416839" y="25273"/>
                  </a:moveTo>
                  <a:lnTo>
                    <a:pt x="404215" y="25273"/>
                  </a:lnTo>
                  <a:lnTo>
                    <a:pt x="404215" y="12636"/>
                  </a:lnTo>
                  <a:lnTo>
                    <a:pt x="391591" y="12636"/>
                  </a:lnTo>
                  <a:lnTo>
                    <a:pt x="378955" y="12636"/>
                  </a:lnTo>
                  <a:lnTo>
                    <a:pt x="366318" y="12636"/>
                  </a:lnTo>
                  <a:lnTo>
                    <a:pt x="366318" y="25273"/>
                  </a:lnTo>
                  <a:lnTo>
                    <a:pt x="366318" y="37909"/>
                  </a:lnTo>
                  <a:lnTo>
                    <a:pt x="378955" y="37909"/>
                  </a:lnTo>
                  <a:lnTo>
                    <a:pt x="378955" y="25273"/>
                  </a:lnTo>
                  <a:lnTo>
                    <a:pt x="391579" y="25273"/>
                  </a:lnTo>
                  <a:lnTo>
                    <a:pt x="391579" y="37909"/>
                  </a:lnTo>
                  <a:lnTo>
                    <a:pt x="404215" y="37909"/>
                  </a:lnTo>
                  <a:lnTo>
                    <a:pt x="416839" y="37909"/>
                  </a:lnTo>
                  <a:lnTo>
                    <a:pt x="416839" y="25273"/>
                  </a:lnTo>
                  <a:close/>
                </a:path>
                <a:path w="606425" h="50800">
                  <a:moveTo>
                    <a:pt x="442112" y="12636"/>
                  </a:moveTo>
                  <a:lnTo>
                    <a:pt x="429475" y="12636"/>
                  </a:lnTo>
                  <a:lnTo>
                    <a:pt x="429475" y="25273"/>
                  </a:lnTo>
                  <a:lnTo>
                    <a:pt x="416852" y="25273"/>
                  </a:lnTo>
                  <a:lnTo>
                    <a:pt x="416852" y="37909"/>
                  </a:lnTo>
                  <a:lnTo>
                    <a:pt x="429488" y="37909"/>
                  </a:lnTo>
                  <a:lnTo>
                    <a:pt x="429488" y="25273"/>
                  </a:lnTo>
                  <a:lnTo>
                    <a:pt x="442112" y="25273"/>
                  </a:lnTo>
                  <a:lnTo>
                    <a:pt x="442112" y="12636"/>
                  </a:lnTo>
                  <a:close/>
                </a:path>
                <a:path w="606425" h="50800">
                  <a:moveTo>
                    <a:pt x="517893" y="25273"/>
                  </a:moveTo>
                  <a:lnTo>
                    <a:pt x="517893" y="25273"/>
                  </a:lnTo>
                  <a:lnTo>
                    <a:pt x="467372" y="25273"/>
                  </a:lnTo>
                  <a:lnTo>
                    <a:pt x="467372" y="12636"/>
                  </a:lnTo>
                  <a:lnTo>
                    <a:pt x="454748" y="12636"/>
                  </a:lnTo>
                  <a:lnTo>
                    <a:pt x="454748" y="25273"/>
                  </a:lnTo>
                  <a:lnTo>
                    <a:pt x="454748" y="37909"/>
                  </a:lnTo>
                  <a:lnTo>
                    <a:pt x="517893" y="37909"/>
                  </a:lnTo>
                  <a:lnTo>
                    <a:pt x="517893" y="25273"/>
                  </a:lnTo>
                  <a:close/>
                </a:path>
                <a:path w="606425" h="50800">
                  <a:moveTo>
                    <a:pt x="581050" y="12636"/>
                  </a:moveTo>
                  <a:lnTo>
                    <a:pt x="568426" y="12636"/>
                  </a:lnTo>
                  <a:lnTo>
                    <a:pt x="555790" y="12636"/>
                  </a:lnTo>
                  <a:lnTo>
                    <a:pt x="555790" y="25273"/>
                  </a:lnTo>
                  <a:lnTo>
                    <a:pt x="543166" y="25273"/>
                  </a:lnTo>
                  <a:lnTo>
                    <a:pt x="543166" y="12636"/>
                  </a:lnTo>
                  <a:lnTo>
                    <a:pt x="530529" y="12636"/>
                  </a:lnTo>
                  <a:lnTo>
                    <a:pt x="530529" y="25273"/>
                  </a:lnTo>
                  <a:lnTo>
                    <a:pt x="530529" y="37909"/>
                  </a:lnTo>
                  <a:lnTo>
                    <a:pt x="543166" y="37909"/>
                  </a:lnTo>
                  <a:lnTo>
                    <a:pt x="555790" y="37909"/>
                  </a:lnTo>
                  <a:lnTo>
                    <a:pt x="568426" y="37909"/>
                  </a:lnTo>
                  <a:lnTo>
                    <a:pt x="581050" y="37909"/>
                  </a:lnTo>
                  <a:lnTo>
                    <a:pt x="581050" y="25273"/>
                  </a:lnTo>
                  <a:lnTo>
                    <a:pt x="581050" y="12636"/>
                  </a:lnTo>
                  <a:close/>
                </a:path>
                <a:path w="606425" h="50800">
                  <a:moveTo>
                    <a:pt x="606323" y="0"/>
                  </a:moveTo>
                  <a:lnTo>
                    <a:pt x="593699" y="0"/>
                  </a:lnTo>
                  <a:lnTo>
                    <a:pt x="581063" y="0"/>
                  </a:lnTo>
                  <a:lnTo>
                    <a:pt x="581063" y="12636"/>
                  </a:lnTo>
                  <a:lnTo>
                    <a:pt x="581063" y="25273"/>
                  </a:lnTo>
                  <a:lnTo>
                    <a:pt x="581063" y="37909"/>
                  </a:lnTo>
                  <a:lnTo>
                    <a:pt x="593686" y="37909"/>
                  </a:lnTo>
                  <a:lnTo>
                    <a:pt x="606323" y="37909"/>
                  </a:lnTo>
                  <a:lnTo>
                    <a:pt x="606323" y="25273"/>
                  </a:lnTo>
                  <a:lnTo>
                    <a:pt x="593699" y="25273"/>
                  </a:lnTo>
                  <a:lnTo>
                    <a:pt x="593699" y="12636"/>
                  </a:lnTo>
                  <a:lnTo>
                    <a:pt x="606323" y="12636"/>
                  </a:lnTo>
                  <a:lnTo>
                    <a:pt x="6063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98145" y="3108197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23" y="37896"/>
                  </a:moveTo>
                  <a:lnTo>
                    <a:pt x="0" y="37896"/>
                  </a:lnTo>
                  <a:lnTo>
                    <a:pt x="0" y="50533"/>
                  </a:lnTo>
                  <a:lnTo>
                    <a:pt x="12623" y="50533"/>
                  </a:lnTo>
                  <a:lnTo>
                    <a:pt x="12623" y="37896"/>
                  </a:lnTo>
                  <a:close/>
                </a:path>
                <a:path w="619125" h="50800">
                  <a:moveTo>
                    <a:pt x="12623" y="12636"/>
                  </a:moveTo>
                  <a:lnTo>
                    <a:pt x="0" y="12636"/>
                  </a:lnTo>
                  <a:lnTo>
                    <a:pt x="0" y="25273"/>
                  </a:lnTo>
                  <a:lnTo>
                    <a:pt x="12623" y="25273"/>
                  </a:lnTo>
                  <a:lnTo>
                    <a:pt x="12623" y="12636"/>
                  </a:lnTo>
                  <a:close/>
                </a:path>
                <a:path w="619125" h="50800">
                  <a:moveTo>
                    <a:pt x="25273" y="12636"/>
                  </a:moveTo>
                  <a:lnTo>
                    <a:pt x="12636" y="12636"/>
                  </a:lnTo>
                  <a:lnTo>
                    <a:pt x="12636" y="25273"/>
                  </a:lnTo>
                  <a:lnTo>
                    <a:pt x="25273" y="25273"/>
                  </a:lnTo>
                  <a:lnTo>
                    <a:pt x="25273" y="12636"/>
                  </a:lnTo>
                  <a:close/>
                </a:path>
                <a:path w="619125" h="50800">
                  <a:moveTo>
                    <a:pt x="50520" y="12636"/>
                  </a:moveTo>
                  <a:lnTo>
                    <a:pt x="37896" y="12636"/>
                  </a:lnTo>
                  <a:lnTo>
                    <a:pt x="37896" y="25273"/>
                  </a:lnTo>
                  <a:lnTo>
                    <a:pt x="25273" y="25273"/>
                  </a:lnTo>
                  <a:lnTo>
                    <a:pt x="25273" y="37896"/>
                  </a:lnTo>
                  <a:lnTo>
                    <a:pt x="12636" y="37896"/>
                  </a:lnTo>
                  <a:lnTo>
                    <a:pt x="12636" y="50533"/>
                  </a:lnTo>
                  <a:lnTo>
                    <a:pt x="25273" y="50533"/>
                  </a:lnTo>
                  <a:lnTo>
                    <a:pt x="37909" y="50533"/>
                  </a:lnTo>
                  <a:lnTo>
                    <a:pt x="37909" y="37909"/>
                  </a:lnTo>
                  <a:lnTo>
                    <a:pt x="50520" y="37909"/>
                  </a:lnTo>
                  <a:lnTo>
                    <a:pt x="50520" y="25273"/>
                  </a:lnTo>
                  <a:lnTo>
                    <a:pt x="50520" y="12636"/>
                  </a:lnTo>
                  <a:close/>
                </a:path>
                <a:path w="619125" h="50800">
                  <a:moveTo>
                    <a:pt x="88417" y="25273"/>
                  </a:moveTo>
                  <a:lnTo>
                    <a:pt x="75806" y="25273"/>
                  </a:lnTo>
                  <a:lnTo>
                    <a:pt x="75806" y="12636"/>
                  </a:lnTo>
                  <a:lnTo>
                    <a:pt x="63169" y="12636"/>
                  </a:lnTo>
                  <a:lnTo>
                    <a:pt x="63169" y="25273"/>
                  </a:lnTo>
                  <a:lnTo>
                    <a:pt x="50533" y="25273"/>
                  </a:lnTo>
                  <a:lnTo>
                    <a:pt x="50533" y="37909"/>
                  </a:lnTo>
                  <a:lnTo>
                    <a:pt x="63169" y="37909"/>
                  </a:lnTo>
                  <a:lnTo>
                    <a:pt x="63169" y="50533"/>
                  </a:lnTo>
                  <a:lnTo>
                    <a:pt x="75806" y="50533"/>
                  </a:lnTo>
                  <a:lnTo>
                    <a:pt x="75806" y="37909"/>
                  </a:lnTo>
                  <a:lnTo>
                    <a:pt x="88417" y="37909"/>
                  </a:lnTo>
                  <a:lnTo>
                    <a:pt x="88417" y="25273"/>
                  </a:lnTo>
                  <a:close/>
                </a:path>
                <a:path w="619125" h="50800">
                  <a:moveTo>
                    <a:pt x="189484" y="12636"/>
                  </a:moveTo>
                  <a:lnTo>
                    <a:pt x="176847" y="12636"/>
                  </a:lnTo>
                  <a:lnTo>
                    <a:pt x="176847" y="25273"/>
                  </a:lnTo>
                  <a:lnTo>
                    <a:pt x="164223" y="25273"/>
                  </a:lnTo>
                  <a:lnTo>
                    <a:pt x="164223" y="12636"/>
                  </a:lnTo>
                  <a:lnTo>
                    <a:pt x="151587" y="12636"/>
                  </a:lnTo>
                  <a:lnTo>
                    <a:pt x="151587" y="25273"/>
                  </a:lnTo>
                  <a:lnTo>
                    <a:pt x="164211" y="25273"/>
                  </a:lnTo>
                  <a:lnTo>
                    <a:pt x="164211" y="37896"/>
                  </a:lnTo>
                  <a:lnTo>
                    <a:pt x="151587" y="37896"/>
                  </a:lnTo>
                  <a:lnTo>
                    <a:pt x="138963" y="37896"/>
                  </a:lnTo>
                  <a:lnTo>
                    <a:pt x="138963" y="25273"/>
                  </a:lnTo>
                  <a:lnTo>
                    <a:pt x="138963" y="12636"/>
                  </a:lnTo>
                  <a:lnTo>
                    <a:pt x="126326" y="12636"/>
                  </a:lnTo>
                  <a:lnTo>
                    <a:pt x="126326" y="25273"/>
                  </a:lnTo>
                  <a:lnTo>
                    <a:pt x="113690" y="25273"/>
                  </a:lnTo>
                  <a:lnTo>
                    <a:pt x="113690" y="12636"/>
                  </a:lnTo>
                  <a:lnTo>
                    <a:pt x="101053" y="12636"/>
                  </a:lnTo>
                  <a:lnTo>
                    <a:pt x="101053" y="25273"/>
                  </a:lnTo>
                  <a:lnTo>
                    <a:pt x="101053" y="37909"/>
                  </a:lnTo>
                  <a:lnTo>
                    <a:pt x="113690" y="37909"/>
                  </a:lnTo>
                  <a:lnTo>
                    <a:pt x="113690" y="50533"/>
                  </a:lnTo>
                  <a:lnTo>
                    <a:pt x="126326" y="50533"/>
                  </a:lnTo>
                  <a:lnTo>
                    <a:pt x="126326" y="37909"/>
                  </a:lnTo>
                  <a:lnTo>
                    <a:pt x="138950" y="37909"/>
                  </a:lnTo>
                  <a:lnTo>
                    <a:pt x="138950" y="50533"/>
                  </a:lnTo>
                  <a:lnTo>
                    <a:pt x="151587" y="50533"/>
                  </a:lnTo>
                  <a:lnTo>
                    <a:pt x="164223" y="50533"/>
                  </a:lnTo>
                  <a:lnTo>
                    <a:pt x="164223" y="37909"/>
                  </a:lnTo>
                  <a:lnTo>
                    <a:pt x="176847" y="37909"/>
                  </a:lnTo>
                  <a:lnTo>
                    <a:pt x="189484" y="37909"/>
                  </a:lnTo>
                  <a:lnTo>
                    <a:pt x="189484" y="25273"/>
                  </a:lnTo>
                  <a:lnTo>
                    <a:pt x="189484" y="12636"/>
                  </a:lnTo>
                  <a:close/>
                </a:path>
                <a:path w="619125" h="50800">
                  <a:moveTo>
                    <a:pt x="214744" y="12636"/>
                  </a:moveTo>
                  <a:lnTo>
                    <a:pt x="202107" y="12636"/>
                  </a:lnTo>
                  <a:lnTo>
                    <a:pt x="202107" y="25273"/>
                  </a:lnTo>
                  <a:lnTo>
                    <a:pt x="214744" y="25273"/>
                  </a:lnTo>
                  <a:lnTo>
                    <a:pt x="214744" y="12636"/>
                  </a:lnTo>
                  <a:close/>
                </a:path>
                <a:path w="619125" h="50800">
                  <a:moveTo>
                    <a:pt x="240004" y="12636"/>
                  </a:moveTo>
                  <a:lnTo>
                    <a:pt x="227368" y="12636"/>
                  </a:lnTo>
                  <a:lnTo>
                    <a:pt x="227368" y="25273"/>
                  </a:lnTo>
                  <a:lnTo>
                    <a:pt x="214744" y="25273"/>
                  </a:lnTo>
                  <a:lnTo>
                    <a:pt x="214744" y="37909"/>
                  </a:lnTo>
                  <a:lnTo>
                    <a:pt x="227380" y="37909"/>
                  </a:lnTo>
                  <a:lnTo>
                    <a:pt x="227380" y="25273"/>
                  </a:lnTo>
                  <a:lnTo>
                    <a:pt x="240004" y="25273"/>
                  </a:lnTo>
                  <a:lnTo>
                    <a:pt x="240004" y="12636"/>
                  </a:lnTo>
                  <a:close/>
                </a:path>
                <a:path w="619125" h="50800">
                  <a:moveTo>
                    <a:pt x="265277" y="12636"/>
                  </a:moveTo>
                  <a:lnTo>
                    <a:pt x="252641" y="12636"/>
                  </a:lnTo>
                  <a:lnTo>
                    <a:pt x="252641" y="25273"/>
                  </a:lnTo>
                  <a:lnTo>
                    <a:pt x="265277" y="25273"/>
                  </a:lnTo>
                  <a:lnTo>
                    <a:pt x="265277" y="12636"/>
                  </a:lnTo>
                  <a:close/>
                </a:path>
                <a:path w="619125" h="50800">
                  <a:moveTo>
                    <a:pt x="353682" y="12636"/>
                  </a:moveTo>
                  <a:lnTo>
                    <a:pt x="341058" y="12636"/>
                  </a:lnTo>
                  <a:lnTo>
                    <a:pt x="328434" y="12636"/>
                  </a:lnTo>
                  <a:lnTo>
                    <a:pt x="328434" y="0"/>
                  </a:lnTo>
                  <a:lnTo>
                    <a:pt x="315798" y="0"/>
                  </a:lnTo>
                  <a:lnTo>
                    <a:pt x="303174" y="0"/>
                  </a:lnTo>
                  <a:lnTo>
                    <a:pt x="290537" y="0"/>
                  </a:lnTo>
                  <a:lnTo>
                    <a:pt x="290537" y="12636"/>
                  </a:lnTo>
                  <a:lnTo>
                    <a:pt x="303161" y="12636"/>
                  </a:lnTo>
                  <a:lnTo>
                    <a:pt x="315798" y="12636"/>
                  </a:lnTo>
                  <a:lnTo>
                    <a:pt x="315798" y="25273"/>
                  </a:lnTo>
                  <a:lnTo>
                    <a:pt x="303174" y="25273"/>
                  </a:lnTo>
                  <a:lnTo>
                    <a:pt x="290537" y="25273"/>
                  </a:lnTo>
                  <a:lnTo>
                    <a:pt x="290537" y="37909"/>
                  </a:lnTo>
                  <a:lnTo>
                    <a:pt x="353682" y="37909"/>
                  </a:lnTo>
                  <a:lnTo>
                    <a:pt x="353682" y="25273"/>
                  </a:lnTo>
                  <a:lnTo>
                    <a:pt x="353682" y="12636"/>
                  </a:lnTo>
                  <a:close/>
                </a:path>
                <a:path w="619125" h="50800">
                  <a:moveTo>
                    <a:pt x="404215" y="0"/>
                  </a:moveTo>
                  <a:lnTo>
                    <a:pt x="391591" y="0"/>
                  </a:lnTo>
                  <a:lnTo>
                    <a:pt x="378955" y="0"/>
                  </a:lnTo>
                  <a:lnTo>
                    <a:pt x="366318" y="0"/>
                  </a:lnTo>
                  <a:lnTo>
                    <a:pt x="366318" y="12636"/>
                  </a:lnTo>
                  <a:lnTo>
                    <a:pt x="353695" y="12636"/>
                  </a:lnTo>
                  <a:lnTo>
                    <a:pt x="353695" y="25273"/>
                  </a:lnTo>
                  <a:lnTo>
                    <a:pt x="366331" y="25273"/>
                  </a:lnTo>
                  <a:lnTo>
                    <a:pt x="366331" y="12636"/>
                  </a:lnTo>
                  <a:lnTo>
                    <a:pt x="378955" y="12636"/>
                  </a:lnTo>
                  <a:lnTo>
                    <a:pt x="391579" y="12636"/>
                  </a:lnTo>
                  <a:lnTo>
                    <a:pt x="391579" y="25273"/>
                  </a:lnTo>
                  <a:lnTo>
                    <a:pt x="378955" y="25273"/>
                  </a:lnTo>
                  <a:lnTo>
                    <a:pt x="378955" y="37909"/>
                  </a:lnTo>
                  <a:lnTo>
                    <a:pt x="391579" y="37909"/>
                  </a:lnTo>
                  <a:lnTo>
                    <a:pt x="404215" y="37909"/>
                  </a:lnTo>
                  <a:lnTo>
                    <a:pt x="404215" y="25273"/>
                  </a:lnTo>
                  <a:lnTo>
                    <a:pt x="404215" y="12636"/>
                  </a:lnTo>
                  <a:lnTo>
                    <a:pt x="404215" y="0"/>
                  </a:lnTo>
                  <a:close/>
                </a:path>
                <a:path w="619125" h="50800">
                  <a:moveTo>
                    <a:pt x="442112" y="25273"/>
                  </a:moveTo>
                  <a:lnTo>
                    <a:pt x="429488" y="25273"/>
                  </a:lnTo>
                  <a:lnTo>
                    <a:pt x="429488" y="12636"/>
                  </a:lnTo>
                  <a:lnTo>
                    <a:pt x="416852" y="12636"/>
                  </a:lnTo>
                  <a:lnTo>
                    <a:pt x="416852" y="25273"/>
                  </a:lnTo>
                  <a:lnTo>
                    <a:pt x="416852" y="37909"/>
                  </a:lnTo>
                  <a:lnTo>
                    <a:pt x="429475" y="37909"/>
                  </a:lnTo>
                  <a:lnTo>
                    <a:pt x="442112" y="37909"/>
                  </a:lnTo>
                  <a:lnTo>
                    <a:pt x="442112" y="25273"/>
                  </a:lnTo>
                  <a:close/>
                </a:path>
                <a:path w="619125" h="50800">
                  <a:moveTo>
                    <a:pt x="517893" y="0"/>
                  </a:moveTo>
                  <a:lnTo>
                    <a:pt x="505269" y="0"/>
                  </a:lnTo>
                  <a:lnTo>
                    <a:pt x="492633" y="0"/>
                  </a:lnTo>
                  <a:lnTo>
                    <a:pt x="492633" y="12636"/>
                  </a:lnTo>
                  <a:lnTo>
                    <a:pt x="480009" y="12636"/>
                  </a:lnTo>
                  <a:lnTo>
                    <a:pt x="480009" y="0"/>
                  </a:lnTo>
                  <a:lnTo>
                    <a:pt x="467372" y="0"/>
                  </a:lnTo>
                  <a:lnTo>
                    <a:pt x="454748" y="0"/>
                  </a:lnTo>
                  <a:lnTo>
                    <a:pt x="442112" y="0"/>
                  </a:lnTo>
                  <a:lnTo>
                    <a:pt x="442112" y="12636"/>
                  </a:lnTo>
                  <a:lnTo>
                    <a:pt x="454748" y="12636"/>
                  </a:lnTo>
                  <a:lnTo>
                    <a:pt x="467372" y="12636"/>
                  </a:lnTo>
                  <a:lnTo>
                    <a:pt x="467372" y="25273"/>
                  </a:lnTo>
                  <a:lnTo>
                    <a:pt x="454748" y="25273"/>
                  </a:lnTo>
                  <a:lnTo>
                    <a:pt x="454748" y="37909"/>
                  </a:lnTo>
                  <a:lnTo>
                    <a:pt x="467372" y="37909"/>
                  </a:lnTo>
                  <a:lnTo>
                    <a:pt x="480009" y="37909"/>
                  </a:lnTo>
                  <a:lnTo>
                    <a:pt x="492645" y="37909"/>
                  </a:lnTo>
                  <a:lnTo>
                    <a:pt x="492645" y="25273"/>
                  </a:lnTo>
                  <a:lnTo>
                    <a:pt x="505269" y="25273"/>
                  </a:lnTo>
                  <a:lnTo>
                    <a:pt x="505269" y="12636"/>
                  </a:lnTo>
                  <a:lnTo>
                    <a:pt x="517893" y="12636"/>
                  </a:lnTo>
                  <a:lnTo>
                    <a:pt x="517893" y="0"/>
                  </a:lnTo>
                  <a:close/>
                </a:path>
                <a:path w="619125" h="50800">
                  <a:moveTo>
                    <a:pt x="555802" y="25273"/>
                  </a:moveTo>
                  <a:lnTo>
                    <a:pt x="543166" y="25273"/>
                  </a:lnTo>
                  <a:lnTo>
                    <a:pt x="530542" y="25273"/>
                  </a:lnTo>
                  <a:lnTo>
                    <a:pt x="530542" y="12636"/>
                  </a:lnTo>
                  <a:lnTo>
                    <a:pt x="517906" y="12636"/>
                  </a:lnTo>
                  <a:lnTo>
                    <a:pt x="517906" y="25273"/>
                  </a:lnTo>
                  <a:lnTo>
                    <a:pt x="530529" y="25273"/>
                  </a:lnTo>
                  <a:lnTo>
                    <a:pt x="530529" y="37909"/>
                  </a:lnTo>
                  <a:lnTo>
                    <a:pt x="543166" y="37909"/>
                  </a:lnTo>
                  <a:lnTo>
                    <a:pt x="555802" y="37909"/>
                  </a:lnTo>
                  <a:lnTo>
                    <a:pt x="555802" y="25273"/>
                  </a:lnTo>
                  <a:close/>
                </a:path>
                <a:path w="619125" h="50800">
                  <a:moveTo>
                    <a:pt x="555802" y="0"/>
                  </a:moveTo>
                  <a:lnTo>
                    <a:pt x="543166" y="0"/>
                  </a:lnTo>
                  <a:lnTo>
                    <a:pt x="543166" y="12636"/>
                  </a:lnTo>
                  <a:lnTo>
                    <a:pt x="555802" y="12636"/>
                  </a:lnTo>
                  <a:lnTo>
                    <a:pt x="555802" y="0"/>
                  </a:lnTo>
                  <a:close/>
                </a:path>
                <a:path w="619125" h="50800">
                  <a:moveTo>
                    <a:pt x="581050" y="12636"/>
                  </a:moveTo>
                  <a:lnTo>
                    <a:pt x="568426" y="12636"/>
                  </a:lnTo>
                  <a:lnTo>
                    <a:pt x="568426" y="25273"/>
                  </a:lnTo>
                  <a:lnTo>
                    <a:pt x="581050" y="25273"/>
                  </a:lnTo>
                  <a:lnTo>
                    <a:pt x="581050" y="12636"/>
                  </a:lnTo>
                  <a:close/>
                </a:path>
                <a:path w="619125" h="50800">
                  <a:moveTo>
                    <a:pt x="606323" y="0"/>
                  </a:moveTo>
                  <a:lnTo>
                    <a:pt x="593699" y="0"/>
                  </a:lnTo>
                  <a:lnTo>
                    <a:pt x="581063" y="0"/>
                  </a:lnTo>
                  <a:lnTo>
                    <a:pt x="581063" y="12636"/>
                  </a:lnTo>
                  <a:lnTo>
                    <a:pt x="581063" y="25273"/>
                  </a:lnTo>
                  <a:lnTo>
                    <a:pt x="593686" y="25273"/>
                  </a:lnTo>
                  <a:lnTo>
                    <a:pt x="593686" y="37909"/>
                  </a:lnTo>
                  <a:lnTo>
                    <a:pt x="606323" y="37909"/>
                  </a:lnTo>
                  <a:lnTo>
                    <a:pt x="606323" y="25273"/>
                  </a:lnTo>
                  <a:lnTo>
                    <a:pt x="593699" y="25273"/>
                  </a:lnTo>
                  <a:lnTo>
                    <a:pt x="593699" y="12636"/>
                  </a:lnTo>
                  <a:lnTo>
                    <a:pt x="606323" y="12636"/>
                  </a:lnTo>
                  <a:lnTo>
                    <a:pt x="606323" y="0"/>
                  </a:lnTo>
                  <a:close/>
                </a:path>
                <a:path w="619125" h="50800">
                  <a:moveTo>
                    <a:pt x="618947" y="12636"/>
                  </a:moveTo>
                  <a:lnTo>
                    <a:pt x="606323" y="12636"/>
                  </a:lnTo>
                  <a:lnTo>
                    <a:pt x="606323" y="25273"/>
                  </a:lnTo>
                  <a:lnTo>
                    <a:pt x="618947" y="25273"/>
                  </a:lnTo>
                  <a:lnTo>
                    <a:pt x="618947" y="1263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98145" y="3146094"/>
              <a:ext cx="619125" cy="38100"/>
            </a:xfrm>
            <a:custGeom>
              <a:avLst/>
              <a:gdLst/>
              <a:ahLst/>
              <a:cxnLst/>
              <a:rect l="l" t="t" r="r" b="b"/>
              <a:pathLst>
                <a:path w="619125" h="38100">
                  <a:moveTo>
                    <a:pt x="12623" y="12636"/>
                  </a:moveTo>
                  <a:lnTo>
                    <a:pt x="0" y="12636"/>
                  </a:lnTo>
                  <a:lnTo>
                    <a:pt x="0" y="25260"/>
                  </a:lnTo>
                  <a:lnTo>
                    <a:pt x="0" y="37896"/>
                  </a:lnTo>
                  <a:lnTo>
                    <a:pt x="12623" y="37896"/>
                  </a:lnTo>
                  <a:lnTo>
                    <a:pt x="12623" y="25273"/>
                  </a:lnTo>
                  <a:lnTo>
                    <a:pt x="12623" y="12636"/>
                  </a:lnTo>
                  <a:close/>
                </a:path>
                <a:path w="619125" h="38100">
                  <a:moveTo>
                    <a:pt x="50520" y="12636"/>
                  </a:moveTo>
                  <a:lnTo>
                    <a:pt x="37896" y="12636"/>
                  </a:lnTo>
                  <a:lnTo>
                    <a:pt x="37896" y="25260"/>
                  </a:lnTo>
                  <a:lnTo>
                    <a:pt x="25273" y="25260"/>
                  </a:lnTo>
                  <a:lnTo>
                    <a:pt x="12636" y="25260"/>
                  </a:lnTo>
                  <a:lnTo>
                    <a:pt x="12636" y="37896"/>
                  </a:lnTo>
                  <a:lnTo>
                    <a:pt x="25273" y="37896"/>
                  </a:lnTo>
                  <a:lnTo>
                    <a:pt x="37909" y="37896"/>
                  </a:lnTo>
                  <a:lnTo>
                    <a:pt x="37909" y="25273"/>
                  </a:lnTo>
                  <a:lnTo>
                    <a:pt x="50520" y="25273"/>
                  </a:lnTo>
                  <a:lnTo>
                    <a:pt x="50520" y="12636"/>
                  </a:lnTo>
                  <a:close/>
                </a:path>
                <a:path w="619125" h="38100">
                  <a:moveTo>
                    <a:pt x="88417" y="12636"/>
                  </a:moveTo>
                  <a:lnTo>
                    <a:pt x="75793" y="12636"/>
                  </a:lnTo>
                  <a:lnTo>
                    <a:pt x="75793" y="25260"/>
                  </a:lnTo>
                  <a:lnTo>
                    <a:pt x="63169" y="25260"/>
                  </a:lnTo>
                  <a:lnTo>
                    <a:pt x="50533" y="25260"/>
                  </a:lnTo>
                  <a:lnTo>
                    <a:pt x="50533" y="37896"/>
                  </a:lnTo>
                  <a:lnTo>
                    <a:pt x="63169" y="37896"/>
                  </a:lnTo>
                  <a:lnTo>
                    <a:pt x="75806" y="37896"/>
                  </a:lnTo>
                  <a:lnTo>
                    <a:pt x="75806" y="25273"/>
                  </a:lnTo>
                  <a:lnTo>
                    <a:pt x="88417" y="25273"/>
                  </a:lnTo>
                  <a:lnTo>
                    <a:pt x="88417" y="12636"/>
                  </a:lnTo>
                  <a:close/>
                </a:path>
                <a:path w="619125" h="38100">
                  <a:moveTo>
                    <a:pt x="240004" y="12636"/>
                  </a:moveTo>
                  <a:lnTo>
                    <a:pt x="227380" y="12636"/>
                  </a:lnTo>
                  <a:lnTo>
                    <a:pt x="214744" y="12636"/>
                  </a:lnTo>
                  <a:lnTo>
                    <a:pt x="214744" y="25260"/>
                  </a:lnTo>
                  <a:lnTo>
                    <a:pt x="202120" y="25260"/>
                  </a:lnTo>
                  <a:lnTo>
                    <a:pt x="202120" y="12636"/>
                  </a:lnTo>
                  <a:lnTo>
                    <a:pt x="214744" y="12636"/>
                  </a:lnTo>
                  <a:lnTo>
                    <a:pt x="214744" y="0"/>
                  </a:lnTo>
                  <a:lnTo>
                    <a:pt x="202120" y="0"/>
                  </a:lnTo>
                  <a:lnTo>
                    <a:pt x="189484" y="0"/>
                  </a:lnTo>
                  <a:lnTo>
                    <a:pt x="176847" y="0"/>
                  </a:lnTo>
                  <a:lnTo>
                    <a:pt x="176847" y="12636"/>
                  </a:lnTo>
                  <a:lnTo>
                    <a:pt x="164223" y="12636"/>
                  </a:lnTo>
                  <a:lnTo>
                    <a:pt x="164223" y="0"/>
                  </a:lnTo>
                  <a:lnTo>
                    <a:pt x="151587" y="0"/>
                  </a:lnTo>
                  <a:lnTo>
                    <a:pt x="151587" y="12636"/>
                  </a:lnTo>
                  <a:lnTo>
                    <a:pt x="151587" y="25260"/>
                  </a:lnTo>
                  <a:lnTo>
                    <a:pt x="138963" y="25260"/>
                  </a:lnTo>
                  <a:lnTo>
                    <a:pt x="138963" y="12636"/>
                  </a:lnTo>
                  <a:lnTo>
                    <a:pt x="126326" y="12636"/>
                  </a:lnTo>
                  <a:lnTo>
                    <a:pt x="113690" y="12636"/>
                  </a:lnTo>
                  <a:lnTo>
                    <a:pt x="113690" y="25260"/>
                  </a:lnTo>
                  <a:lnTo>
                    <a:pt x="101053" y="25260"/>
                  </a:lnTo>
                  <a:lnTo>
                    <a:pt x="101053" y="37896"/>
                  </a:lnTo>
                  <a:lnTo>
                    <a:pt x="113690" y="37896"/>
                  </a:lnTo>
                  <a:lnTo>
                    <a:pt x="113690" y="25273"/>
                  </a:lnTo>
                  <a:lnTo>
                    <a:pt x="126326" y="25273"/>
                  </a:lnTo>
                  <a:lnTo>
                    <a:pt x="126326" y="37896"/>
                  </a:lnTo>
                  <a:lnTo>
                    <a:pt x="138950" y="37896"/>
                  </a:lnTo>
                  <a:lnTo>
                    <a:pt x="151587" y="37896"/>
                  </a:lnTo>
                  <a:lnTo>
                    <a:pt x="151587" y="25273"/>
                  </a:lnTo>
                  <a:lnTo>
                    <a:pt x="164211" y="25273"/>
                  </a:lnTo>
                  <a:lnTo>
                    <a:pt x="164211" y="37896"/>
                  </a:lnTo>
                  <a:lnTo>
                    <a:pt x="176847" y="37896"/>
                  </a:lnTo>
                  <a:lnTo>
                    <a:pt x="189484" y="37896"/>
                  </a:lnTo>
                  <a:lnTo>
                    <a:pt x="202107" y="37896"/>
                  </a:lnTo>
                  <a:lnTo>
                    <a:pt x="214744" y="37896"/>
                  </a:lnTo>
                  <a:lnTo>
                    <a:pt x="214744" y="25273"/>
                  </a:lnTo>
                  <a:lnTo>
                    <a:pt x="227368" y="25273"/>
                  </a:lnTo>
                  <a:lnTo>
                    <a:pt x="227368" y="37896"/>
                  </a:lnTo>
                  <a:lnTo>
                    <a:pt x="240004" y="37896"/>
                  </a:lnTo>
                  <a:lnTo>
                    <a:pt x="240004" y="25273"/>
                  </a:lnTo>
                  <a:lnTo>
                    <a:pt x="240004" y="12636"/>
                  </a:lnTo>
                  <a:close/>
                </a:path>
                <a:path w="619125" h="38100">
                  <a:moveTo>
                    <a:pt x="290537" y="12636"/>
                  </a:moveTo>
                  <a:lnTo>
                    <a:pt x="277901" y="12636"/>
                  </a:lnTo>
                  <a:lnTo>
                    <a:pt x="277901" y="25273"/>
                  </a:lnTo>
                  <a:lnTo>
                    <a:pt x="290537" y="25273"/>
                  </a:lnTo>
                  <a:lnTo>
                    <a:pt x="290537" y="12636"/>
                  </a:lnTo>
                  <a:close/>
                </a:path>
                <a:path w="619125" h="38100">
                  <a:moveTo>
                    <a:pt x="328434" y="0"/>
                  </a:moveTo>
                  <a:lnTo>
                    <a:pt x="315798" y="0"/>
                  </a:lnTo>
                  <a:lnTo>
                    <a:pt x="315798" y="12636"/>
                  </a:lnTo>
                  <a:lnTo>
                    <a:pt x="328434" y="12636"/>
                  </a:lnTo>
                  <a:lnTo>
                    <a:pt x="328434" y="0"/>
                  </a:lnTo>
                  <a:close/>
                </a:path>
                <a:path w="619125" h="38100">
                  <a:moveTo>
                    <a:pt x="353682" y="0"/>
                  </a:moveTo>
                  <a:lnTo>
                    <a:pt x="341058" y="0"/>
                  </a:lnTo>
                  <a:lnTo>
                    <a:pt x="341058" y="12636"/>
                  </a:lnTo>
                  <a:lnTo>
                    <a:pt x="341058" y="25260"/>
                  </a:lnTo>
                  <a:lnTo>
                    <a:pt x="341058" y="37896"/>
                  </a:lnTo>
                  <a:lnTo>
                    <a:pt x="353682" y="37896"/>
                  </a:lnTo>
                  <a:lnTo>
                    <a:pt x="353682" y="25273"/>
                  </a:lnTo>
                  <a:lnTo>
                    <a:pt x="353682" y="12636"/>
                  </a:lnTo>
                  <a:lnTo>
                    <a:pt x="353682" y="0"/>
                  </a:lnTo>
                  <a:close/>
                </a:path>
                <a:path w="619125" h="38100">
                  <a:moveTo>
                    <a:pt x="416839" y="0"/>
                  </a:moveTo>
                  <a:lnTo>
                    <a:pt x="404215" y="0"/>
                  </a:lnTo>
                  <a:lnTo>
                    <a:pt x="391591" y="0"/>
                  </a:lnTo>
                  <a:lnTo>
                    <a:pt x="378955" y="0"/>
                  </a:lnTo>
                  <a:lnTo>
                    <a:pt x="378955" y="12636"/>
                  </a:lnTo>
                  <a:lnTo>
                    <a:pt x="366331" y="12636"/>
                  </a:lnTo>
                  <a:lnTo>
                    <a:pt x="366331" y="0"/>
                  </a:lnTo>
                  <a:lnTo>
                    <a:pt x="353695" y="0"/>
                  </a:lnTo>
                  <a:lnTo>
                    <a:pt x="353695" y="12636"/>
                  </a:lnTo>
                  <a:lnTo>
                    <a:pt x="366318" y="12636"/>
                  </a:lnTo>
                  <a:lnTo>
                    <a:pt x="366318" y="25260"/>
                  </a:lnTo>
                  <a:lnTo>
                    <a:pt x="353695" y="25260"/>
                  </a:lnTo>
                  <a:lnTo>
                    <a:pt x="353695" y="37896"/>
                  </a:lnTo>
                  <a:lnTo>
                    <a:pt x="366331" y="37896"/>
                  </a:lnTo>
                  <a:lnTo>
                    <a:pt x="366331" y="25273"/>
                  </a:lnTo>
                  <a:lnTo>
                    <a:pt x="378955" y="25273"/>
                  </a:lnTo>
                  <a:lnTo>
                    <a:pt x="391579" y="25273"/>
                  </a:lnTo>
                  <a:lnTo>
                    <a:pt x="391579" y="37896"/>
                  </a:lnTo>
                  <a:lnTo>
                    <a:pt x="404215" y="37896"/>
                  </a:lnTo>
                  <a:lnTo>
                    <a:pt x="404215" y="25273"/>
                  </a:lnTo>
                  <a:lnTo>
                    <a:pt x="416839" y="25273"/>
                  </a:lnTo>
                  <a:lnTo>
                    <a:pt x="416839" y="12636"/>
                  </a:lnTo>
                  <a:lnTo>
                    <a:pt x="416839" y="0"/>
                  </a:lnTo>
                  <a:close/>
                </a:path>
                <a:path w="619125" h="38100">
                  <a:moveTo>
                    <a:pt x="442112" y="0"/>
                  </a:moveTo>
                  <a:lnTo>
                    <a:pt x="429475" y="0"/>
                  </a:lnTo>
                  <a:lnTo>
                    <a:pt x="429475" y="12636"/>
                  </a:lnTo>
                  <a:lnTo>
                    <a:pt x="416852" y="12636"/>
                  </a:lnTo>
                  <a:lnTo>
                    <a:pt x="416852" y="25260"/>
                  </a:lnTo>
                  <a:lnTo>
                    <a:pt x="416852" y="37896"/>
                  </a:lnTo>
                  <a:lnTo>
                    <a:pt x="429475" y="37896"/>
                  </a:lnTo>
                  <a:lnTo>
                    <a:pt x="442112" y="37896"/>
                  </a:lnTo>
                  <a:lnTo>
                    <a:pt x="442112" y="25260"/>
                  </a:lnTo>
                  <a:lnTo>
                    <a:pt x="429488" y="25260"/>
                  </a:lnTo>
                  <a:lnTo>
                    <a:pt x="429488" y="12636"/>
                  </a:lnTo>
                  <a:lnTo>
                    <a:pt x="442112" y="12636"/>
                  </a:lnTo>
                  <a:lnTo>
                    <a:pt x="442112" y="0"/>
                  </a:lnTo>
                  <a:close/>
                </a:path>
                <a:path w="619125" h="38100">
                  <a:moveTo>
                    <a:pt x="517893" y="12636"/>
                  </a:moveTo>
                  <a:lnTo>
                    <a:pt x="505269" y="12636"/>
                  </a:lnTo>
                  <a:lnTo>
                    <a:pt x="505269" y="25260"/>
                  </a:lnTo>
                  <a:lnTo>
                    <a:pt x="492645" y="25260"/>
                  </a:lnTo>
                  <a:lnTo>
                    <a:pt x="492645" y="12636"/>
                  </a:lnTo>
                  <a:lnTo>
                    <a:pt x="492645" y="0"/>
                  </a:lnTo>
                  <a:lnTo>
                    <a:pt x="480009" y="0"/>
                  </a:lnTo>
                  <a:lnTo>
                    <a:pt x="467372" y="0"/>
                  </a:lnTo>
                  <a:lnTo>
                    <a:pt x="467372" y="12636"/>
                  </a:lnTo>
                  <a:lnTo>
                    <a:pt x="467372" y="25260"/>
                  </a:lnTo>
                  <a:lnTo>
                    <a:pt x="454748" y="25260"/>
                  </a:lnTo>
                  <a:lnTo>
                    <a:pt x="454748" y="37896"/>
                  </a:lnTo>
                  <a:lnTo>
                    <a:pt x="467372" y="37896"/>
                  </a:lnTo>
                  <a:lnTo>
                    <a:pt x="467372" y="25273"/>
                  </a:lnTo>
                  <a:lnTo>
                    <a:pt x="480009" y="25273"/>
                  </a:lnTo>
                  <a:lnTo>
                    <a:pt x="492633" y="25273"/>
                  </a:lnTo>
                  <a:lnTo>
                    <a:pt x="492633" y="37896"/>
                  </a:lnTo>
                  <a:lnTo>
                    <a:pt x="505269" y="37896"/>
                  </a:lnTo>
                  <a:lnTo>
                    <a:pt x="517893" y="37896"/>
                  </a:lnTo>
                  <a:lnTo>
                    <a:pt x="517893" y="25273"/>
                  </a:lnTo>
                  <a:lnTo>
                    <a:pt x="517893" y="12636"/>
                  </a:lnTo>
                  <a:close/>
                </a:path>
                <a:path w="619125" h="38100">
                  <a:moveTo>
                    <a:pt x="543166" y="0"/>
                  </a:moveTo>
                  <a:lnTo>
                    <a:pt x="530542" y="0"/>
                  </a:lnTo>
                  <a:lnTo>
                    <a:pt x="517906" y="0"/>
                  </a:lnTo>
                  <a:lnTo>
                    <a:pt x="517906" y="12636"/>
                  </a:lnTo>
                  <a:lnTo>
                    <a:pt x="517906" y="25273"/>
                  </a:lnTo>
                  <a:lnTo>
                    <a:pt x="530542" y="25273"/>
                  </a:lnTo>
                  <a:lnTo>
                    <a:pt x="530542" y="12636"/>
                  </a:lnTo>
                  <a:lnTo>
                    <a:pt x="543166" y="12636"/>
                  </a:lnTo>
                  <a:lnTo>
                    <a:pt x="543166" y="0"/>
                  </a:lnTo>
                  <a:close/>
                </a:path>
                <a:path w="619125" h="38100">
                  <a:moveTo>
                    <a:pt x="581050" y="0"/>
                  </a:moveTo>
                  <a:lnTo>
                    <a:pt x="568426" y="0"/>
                  </a:lnTo>
                  <a:lnTo>
                    <a:pt x="555790" y="0"/>
                  </a:lnTo>
                  <a:lnTo>
                    <a:pt x="555790" y="12636"/>
                  </a:lnTo>
                  <a:lnTo>
                    <a:pt x="543166" y="12636"/>
                  </a:lnTo>
                  <a:lnTo>
                    <a:pt x="543166" y="25260"/>
                  </a:lnTo>
                  <a:lnTo>
                    <a:pt x="543166" y="37896"/>
                  </a:lnTo>
                  <a:lnTo>
                    <a:pt x="555790" y="37896"/>
                  </a:lnTo>
                  <a:lnTo>
                    <a:pt x="568426" y="37896"/>
                  </a:lnTo>
                  <a:lnTo>
                    <a:pt x="581050" y="37896"/>
                  </a:lnTo>
                  <a:lnTo>
                    <a:pt x="581050" y="25273"/>
                  </a:lnTo>
                  <a:lnTo>
                    <a:pt x="581050" y="12636"/>
                  </a:lnTo>
                  <a:lnTo>
                    <a:pt x="581050" y="0"/>
                  </a:lnTo>
                  <a:close/>
                </a:path>
                <a:path w="619125" h="38100">
                  <a:moveTo>
                    <a:pt x="618947" y="0"/>
                  </a:moveTo>
                  <a:lnTo>
                    <a:pt x="606323" y="0"/>
                  </a:lnTo>
                  <a:lnTo>
                    <a:pt x="606323" y="12636"/>
                  </a:lnTo>
                  <a:lnTo>
                    <a:pt x="593699" y="12636"/>
                  </a:lnTo>
                  <a:lnTo>
                    <a:pt x="581063" y="12636"/>
                  </a:lnTo>
                  <a:lnTo>
                    <a:pt x="581063" y="25260"/>
                  </a:lnTo>
                  <a:lnTo>
                    <a:pt x="581063" y="37896"/>
                  </a:lnTo>
                  <a:lnTo>
                    <a:pt x="593699" y="37896"/>
                  </a:lnTo>
                  <a:lnTo>
                    <a:pt x="593699" y="25273"/>
                  </a:lnTo>
                  <a:lnTo>
                    <a:pt x="606323" y="25273"/>
                  </a:lnTo>
                  <a:lnTo>
                    <a:pt x="618947" y="25273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98145" y="3171354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23" y="25273"/>
                  </a:moveTo>
                  <a:lnTo>
                    <a:pt x="0" y="25273"/>
                  </a:lnTo>
                  <a:lnTo>
                    <a:pt x="0" y="37909"/>
                  </a:lnTo>
                  <a:lnTo>
                    <a:pt x="12623" y="37909"/>
                  </a:lnTo>
                  <a:lnTo>
                    <a:pt x="12623" y="25273"/>
                  </a:lnTo>
                  <a:close/>
                </a:path>
                <a:path w="619125" h="50800">
                  <a:moveTo>
                    <a:pt x="50520" y="12636"/>
                  </a:moveTo>
                  <a:lnTo>
                    <a:pt x="37909" y="12636"/>
                  </a:lnTo>
                  <a:lnTo>
                    <a:pt x="25273" y="12636"/>
                  </a:lnTo>
                  <a:lnTo>
                    <a:pt x="12636" y="12636"/>
                  </a:lnTo>
                  <a:lnTo>
                    <a:pt x="12636" y="25273"/>
                  </a:lnTo>
                  <a:lnTo>
                    <a:pt x="12636" y="37909"/>
                  </a:lnTo>
                  <a:lnTo>
                    <a:pt x="25273" y="37909"/>
                  </a:lnTo>
                  <a:lnTo>
                    <a:pt x="37896" y="37909"/>
                  </a:lnTo>
                  <a:lnTo>
                    <a:pt x="37896" y="50533"/>
                  </a:lnTo>
                  <a:lnTo>
                    <a:pt x="50520" y="50533"/>
                  </a:lnTo>
                  <a:lnTo>
                    <a:pt x="50520" y="37909"/>
                  </a:lnTo>
                  <a:lnTo>
                    <a:pt x="50520" y="25285"/>
                  </a:lnTo>
                  <a:lnTo>
                    <a:pt x="50520" y="12636"/>
                  </a:lnTo>
                  <a:close/>
                </a:path>
                <a:path w="619125" h="50800">
                  <a:moveTo>
                    <a:pt x="88417" y="37896"/>
                  </a:moveTo>
                  <a:lnTo>
                    <a:pt x="75793" y="37896"/>
                  </a:lnTo>
                  <a:lnTo>
                    <a:pt x="75793" y="50533"/>
                  </a:lnTo>
                  <a:lnTo>
                    <a:pt x="88417" y="50533"/>
                  </a:lnTo>
                  <a:lnTo>
                    <a:pt x="88417" y="37896"/>
                  </a:lnTo>
                  <a:close/>
                </a:path>
                <a:path w="619125" h="50800">
                  <a:moveTo>
                    <a:pt x="88417" y="12636"/>
                  </a:moveTo>
                  <a:lnTo>
                    <a:pt x="75806" y="12636"/>
                  </a:lnTo>
                  <a:lnTo>
                    <a:pt x="63169" y="12636"/>
                  </a:lnTo>
                  <a:lnTo>
                    <a:pt x="63169" y="25273"/>
                  </a:lnTo>
                  <a:lnTo>
                    <a:pt x="50533" y="25273"/>
                  </a:lnTo>
                  <a:lnTo>
                    <a:pt x="50533" y="37896"/>
                  </a:lnTo>
                  <a:lnTo>
                    <a:pt x="50533" y="50533"/>
                  </a:lnTo>
                  <a:lnTo>
                    <a:pt x="63169" y="50533"/>
                  </a:lnTo>
                  <a:lnTo>
                    <a:pt x="63169" y="37909"/>
                  </a:lnTo>
                  <a:lnTo>
                    <a:pt x="63169" y="25285"/>
                  </a:lnTo>
                  <a:lnTo>
                    <a:pt x="75793" y="25285"/>
                  </a:lnTo>
                  <a:lnTo>
                    <a:pt x="88417" y="25285"/>
                  </a:lnTo>
                  <a:lnTo>
                    <a:pt x="88417" y="12636"/>
                  </a:lnTo>
                  <a:close/>
                </a:path>
                <a:path w="619125" h="50800">
                  <a:moveTo>
                    <a:pt x="240004" y="25273"/>
                  </a:moveTo>
                  <a:lnTo>
                    <a:pt x="227380" y="25273"/>
                  </a:lnTo>
                  <a:lnTo>
                    <a:pt x="227380" y="12636"/>
                  </a:lnTo>
                  <a:lnTo>
                    <a:pt x="214744" y="12636"/>
                  </a:lnTo>
                  <a:lnTo>
                    <a:pt x="214744" y="25273"/>
                  </a:lnTo>
                  <a:lnTo>
                    <a:pt x="202120" y="25273"/>
                  </a:lnTo>
                  <a:lnTo>
                    <a:pt x="189484" y="25273"/>
                  </a:lnTo>
                  <a:lnTo>
                    <a:pt x="189484" y="12636"/>
                  </a:lnTo>
                  <a:lnTo>
                    <a:pt x="176847" y="12636"/>
                  </a:lnTo>
                  <a:lnTo>
                    <a:pt x="164211" y="12636"/>
                  </a:lnTo>
                  <a:lnTo>
                    <a:pt x="164211" y="25273"/>
                  </a:lnTo>
                  <a:lnTo>
                    <a:pt x="164211" y="37896"/>
                  </a:lnTo>
                  <a:lnTo>
                    <a:pt x="151587" y="37896"/>
                  </a:lnTo>
                  <a:lnTo>
                    <a:pt x="138963" y="37896"/>
                  </a:lnTo>
                  <a:lnTo>
                    <a:pt x="138963" y="25285"/>
                  </a:lnTo>
                  <a:lnTo>
                    <a:pt x="151587" y="25285"/>
                  </a:lnTo>
                  <a:lnTo>
                    <a:pt x="151587" y="12636"/>
                  </a:lnTo>
                  <a:lnTo>
                    <a:pt x="138950" y="12636"/>
                  </a:lnTo>
                  <a:lnTo>
                    <a:pt x="138950" y="25273"/>
                  </a:lnTo>
                  <a:lnTo>
                    <a:pt x="126326" y="25273"/>
                  </a:lnTo>
                  <a:lnTo>
                    <a:pt x="126326" y="37896"/>
                  </a:lnTo>
                  <a:lnTo>
                    <a:pt x="113690" y="37896"/>
                  </a:lnTo>
                  <a:lnTo>
                    <a:pt x="113690" y="25285"/>
                  </a:lnTo>
                  <a:lnTo>
                    <a:pt x="113690" y="12636"/>
                  </a:lnTo>
                  <a:lnTo>
                    <a:pt x="101066" y="12636"/>
                  </a:lnTo>
                  <a:lnTo>
                    <a:pt x="88430" y="12636"/>
                  </a:lnTo>
                  <a:lnTo>
                    <a:pt x="88430" y="25285"/>
                  </a:lnTo>
                  <a:lnTo>
                    <a:pt x="101053" y="25285"/>
                  </a:lnTo>
                  <a:lnTo>
                    <a:pt x="101053" y="37896"/>
                  </a:lnTo>
                  <a:lnTo>
                    <a:pt x="101053" y="50533"/>
                  </a:lnTo>
                  <a:lnTo>
                    <a:pt x="113690" y="50533"/>
                  </a:lnTo>
                  <a:lnTo>
                    <a:pt x="126326" y="50533"/>
                  </a:lnTo>
                  <a:lnTo>
                    <a:pt x="126326" y="37909"/>
                  </a:lnTo>
                  <a:lnTo>
                    <a:pt x="138950" y="37909"/>
                  </a:lnTo>
                  <a:lnTo>
                    <a:pt x="138950" y="50533"/>
                  </a:lnTo>
                  <a:lnTo>
                    <a:pt x="151587" y="50533"/>
                  </a:lnTo>
                  <a:lnTo>
                    <a:pt x="164211" y="50533"/>
                  </a:lnTo>
                  <a:lnTo>
                    <a:pt x="176847" y="50533"/>
                  </a:lnTo>
                  <a:lnTo>
                    <a:pt x="176847" y="37909"/>
                  </a:lnTo>
                  <a:lnTo>
                    <a:pt x="176847" y="25285"/>
                  </a:lnTo>
                  <a:lnTo>
                    <a:pt x="189484" y="25285"/>
                  </a:lnTo>
                  <a:lnTo>
                    <a:pt x="189484" y="37896"/>
                  </a:lnTo>
                  <a:lnTo>
                    <a:pt x="189484" y="50533"/>
                  </a:lnTo>
                  <a:lnTo>
                    <a:pt x="202107" y="50533"/>
                  </a:lnTo>
                  <a:lnTo>
                    <a:pt x="214744" y="50533"/>
                  </a:lnTo>
                  <a:lnTo>
                    <a:pt x="227380" y="50533"/>
                  </a:lnTo>
                  <a:lnTo>
                    <a:pt x="227380" y="37909"/>
                  </a:lnTo>
                  <a:lnTo>
                    <a:pt x="240004" y="37909"/>
                  </a:lnTo>
                  <a:lnTo>
                    <a:pt x="240004" y="25273"/>
                  </a:lnTo>
                  <a:close/>
                </a:path>
                <a:path w="619125" h="50800">
                  <a:moveTo>
                    <a:pt x="353682" y="37896"/>
                  </a:moveTo>
                  <a:lnTo>
                    <a:pt x="341058" y="37896"/>
                  </a:lnTo>
                  <a:lnTo>
                    <a:pt x="341058" y="25285"/>
                  </a:lnTo>
                  <a:lnTo>
                    <a:pt x="341058" y="12636"/>
                  </a:lnTo>
                  <a:lnTo>
                    <a:pt x="328434" y="12636"/>
                  </a:lnTo>
                  <a:lnTo>
                    <a:pt x="315798" y="12636"/>
                  </a:lnTo>
                  <a:lnTo>
                    <a:pt x="315798" y="25273"/>
                  </a:lnTo>
                  <a:lnTo>
                    <a:pt x="303174" y="25273"/>
                  </a:lnTo>
                  <a:lnTo>
                    <a:pt x="303174" y="12636"/>
                  </a:lnTo>
                  <a:lnTo>
                    <a:pt x="290537" y="12636"/>
                  </a:lnTo>
                  <a:lnTo>
                    <a:pt x="277901" y="12636"/>
                  </a:lnTo>
                  <a:lnTo>
                    <a:pt x="265264" y="12636"/>
                  </a:lnTo>
                  <a:lnTo>
                    <a:pt x="265264" y="25273"/>
                  </a:lnTo>
                  <a:lnTo>
                    <a:pt x="252641" y="25273"/>
                  </a:lnTo>
                  <a:lnTo>
                    <a:pt x="252641" y="37896"/>
                  </a:lnTo>
                  <a:lnTo>
                    <a:pt x="252641" y="50533"/>
                  </a:lnTo>
                  <a:lnTo>
                    <a:pt x="265277" y="50533"/>
                  </a:lnTo>
                  <a:lnTo>
                    <a:pt x="265277" y="37909"/>
                  </a:lnTo>
                  <a:lnTo>
                    <a:pt x="277901" y="37909"/>
                  </a:lnTo>
                  <a:lnTo>
                    <a:pt x="277901" y="25285"/>
                  </a:lnTo>
                  <a:lnTo>
                    <a:pt x="290537" y="25285"/>
                  </a:lnTo>
                  <a:lnTo>
                    <a:pt x="290537" y="37909"/>
                  </a:lnTo>
                  <a:lnTo>
                    <a:pt x="303161" y="37909"/>
                  </a:lnTo>
                  <a:lnTo>
                    <a:pt x="315798" y="37909"/>
                  </a:lnTo>
                  <a:lnTo>
                    <a:pt x="315798" y="50533"/>
                  </a:lnTo>
                  <a:lnTo>
                    <a:pt x="328434" y="50533"/>
                  </a:lnTo>
                  <a:lnTo>
                    <a:pt x="328434" y="37909"/>
                  </a:lnTo>
                  <a:lnTo>
                    <a:pt x="341058" y="37909"/>
                  </a:lnTo>
                  <a:lnTo>
                    <a:pt x="341058" y="50533"/>
                  </a:lnTo>
                  <a:lnTo>
                    <a:pt x="353682" y="50533"/>
                  </a:lnTo>
                  <a:lnTo>
                    <a:pt x="353682" y="37896"/>
                  </a:lnTo>
                  <a:close/>
                </a:path>
                <a:path w="619125" h="50800">
                  <a:moveTo>
                    <a:pt x="391591" y="25273"/>
                  </a:moveTo>
                  <a:lnTo>
                    <a:pt x="378955" y="25273"/>
                  </a:lnTo>
                  <a:lnTo>
                    <a:pt x="378955" y="37896"/>
                  </a:lnTo>
                  <a:lnTo>
                    <a:pt x="366331" y="37896"/>
                  </a:lnTo>
                  <a:lnTo>
                    <a:pt x="353695" y="37896"/>
                  </a:lnTo>
                  <a:lnTo>
                    <a:pt x="353695" y="50533"/>
                  </a:lnTo>
                  <a:lnTo>
                    <a:pt x="366318" y="50533"/>
                  </a:lnTo>
                  <a:lnTo>
                    <a:pt x="378955" y="50533"/>
                  </a:lnTo>
                  <a:lnTo>
                    <a:pt x="378955" y="37909"/>
                  </a:lnTo>
                  <a:lnTo>
                    <a:pt x="391591" y="37909"/>
                  </a:lnTo>
                  <a:lnTo>
                    <a:pt x="391591" y="25273"/>
                  </a:lnTo>
                  <a:close/>
                </a:path>
                <a:path w="619125" h="50800">
                  <a:moveTo>
                    <a:pt x="429488" y="12636"/>
                  </a:moveTo>
                  <a:lnTo>
                    <a:pt x="416852" y="12636"/>
                  </a:lnTo>
                  <a:lnTo>
                    <a:pt x="416852" y="25273"/>
                  </a:lnTo>
                  <a:lnTo>
                    <a:pt x="416852" y="37909"/>
                  </a:lnTo>
                  <a:lnTo>
                    <a:pt x="429488" y="37909"/>
                  </a:lnTo>
                  <a:lnTo>
                    <a:pt x="429488" y="25285"/>
                  </a:lnTo>
                  <a:lnTo>
                    <a:pt x="429488" y="12636"/>
                  </a:lnTo>
                  <a:close/>
                </a:path>
                <a:path w="619125" h="50800">
                  <a:moveTo>
                    <a:pt x="505269" y="37896"/>
                  </a:moveTo>
                  <a:lnTo>
                    <a:pt x="492645" y="37896"/>
                  </a:lnTo>
                  <a:lnTo>
                    <a:pt x="492645" y="25273"/>
                  </a:lnTo>
                  <a:lnTo>
                    <a:pt x="480009" y="25273"/>
                  </a:lnTo>
                  <a:lnTo>
                    <a:pt x="480009" y="12636"/>
                  </a:lnTo>
                  <a:lnTo>
                    <a:pt x="467372" y="12636"/>
                  </a:lnTo>
                  <a:lnTo>
                    <a:pt x="454748" y="12636"/>
                  </a:lnTo>
                  <a:lnTo>
                    <a:pt x="454748" y="25273"/>
                  </a:lnTo>
                  <a:lnTo>
                    <a:pt x="454748" y="37896"/>
                  </a:lnTo>
                  <a:lnTo>
                    <a:pt x="442112" y="37896"/>
                  </a:lnTo>
                  <a:lnTo>
                    <a:pt x="442112" y="50533"/>
                  </a:lnTo>
                  <a:lnTo>
                    <a:pt x="454748" y="50533"/>
                  </a:lnTo>
                  <a:lnTo>
                    <a:pt x="454748" y="37909"/>
                  </a:lnTo>
                  <a:lnTo>
                    <a:pt x="467372" y="37909"/>
                  </a:lnTo>
                  <a:lnTo>
                    <a:pt x="480009" y="37909"/>
                  </a:lnTo>
                  <a:lnTo>
                    <a:pt x="492633" y="37909"/>
                  </a:lnTo>
                  <a:lnTo>
                    <a:pt x="492633" y="50533"/>
                  </a:lnTo>
                  <a:lnTo>
                    <a:pt x="505269" y="50533"/>
                  </a:lnTo>
                  <a:lnTo>
                    <a:pt x="505269" y="37896"/>
                  </a:lnTo>
                  <a:close/>
                </a:path>
                <a:path w="619125" h="50800">
                  <a:moveTo>
                    <a:pt x="530542" y="25273"/>
                  </a:moveTo>
                  <a:lnTo>
                    <a:pt x="517906" y="25273"/>
                  </a:lnTo>
                  <a:lnTo>
                    <a:pt x="517906" y="37909"/>
                  </a:lnTo>
                  <a:lnTo>
                    <a:pt x="530542" y="37909"/>
                  </a:lnTo>
                  <a:lnTo>
                    <a:pt x="530542" y="25273"/>
                  </a:lnTo>
                  <a:close/>
                </a:path>
                <a:path w="619125" h="50800">
                  <a:moveTo>
                    <a:pt x="581050" y="12636"/>
                  </a:moveTo>
                  <a:lnTo>
                    <a:pt x="568426" y="12636"/>
                  </a:lnTo>
                  <a:lnTo>
                    <a:pt x="555802" y="12636"/>
                  </a:lnTo>
                  <a:lnTo>
                    <a:pt x="543166" y="12636"/>
                  </a:lnTo>
                  <a:lnTo>
                    <a:pt x="543166" y="25273"/>
                  </a:lnTo>
                  <a:lnTo>
                    <a:pt x="543166" y="37909"/>
                  </a:lnTo>
                  <a:lnTo>
                    <a:pt x="555802" y="37909"/>
                  </a:lnTo>
                  <a:lnTo>
                    <a:pt x="555802" y="25285"/>
                  </a:lnTo>
                  <a:lnTo>
                    <a:pt x="568426" y="25285"/>
                  </a:lnTo>
                  <a:lnTo>
                    <a:pt x="568426" y="37909"/>
                  </a:lnTo>
                  <a:lnTo>
                    <a:pt x="581050" y="37909"/>
                  </a:lnTo>
                  <a:lnTo>
                    <a:pt x="581050" y="25285"/>
                  </a:lnTo>
                  <a:lnTo>
                    <a:pt x="581050" y="12636"/>
                  </a:lnTo>
                  <a:close/>
                </a:path>
                <a:path w="619125" h="50800">
                  <a:moveTo>
                    <a:pt x="618947" y="0"/>
                  </a:moveTo>
                  <a:lnTo>
                    <a:pt x="606323" y="0"/>
                  </a:lnTo>
                  <a:lnTo>
                    <a:pt x="606323" y="12636"/>
                  </a:lnTo>
                  <a:lnTo>
                    <a:pt x="593699" y="12636"/>
                  </a:lnTo>
                  <a:lnTo>
                    <a:pt x="593699" y="0"/>
                  </a:lnTo>
                  <a:lnTo>
                    <a:pt x="581063" y="0"/>
                  </a:lnTo>
                  <a:lnTo>
                    <a:pt x="581063" y="12636"/>
                  </a:lnTo>
                  <a:lnTo>
                    <a:pt x="593686" y="12636"/>
                  </a:lnTo>
                  <a:lnTo>
                    <a:pt x="593686" y="25285"/>
                  </a:lnTo>
                  <a:lnTo>
                    <a:pt x="606323" y="25285"/>
                  </a:lnTo>
                  <a:lnTo>
                    <a:pt x="606323" y="37909"/>
                  </a:lnTo>
                  <a:lnTo>
                    <a:pt x="618947" y="37909"/>
                  </a:lnTo>
                  <a:lnTo>
                    <a:pt x="618947" y="25285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98145" y="3209251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23" y="12636"/>
                  </a:moveTo>
                  <a:lnTo>
                    <a:pt x="0" y="12636"/>
                  </a:lnTo>
                  <a:lnTo>
                    <a:pt x="0" y="25273"/>
                  </a:lnTo>
                  <a:lnTo>
                    <a:pt x="12623" y="25273"/>
                  </a:lnTo>
                  <a:lnTo>
                    <a:pt x="12623" y="12636"/>
                  </a:lnTo>
                  <a:close/>
                </a:path>
                <a:path w="619125" h="50800">
                  <a:moveTo>
                    <a:pt x="37909" y="12636"/>
                  </a:moveTo>
                  <a:lnTo>
                    <a:pt x="25273" y="12636"/>
                  </a:lnTo>
                  <a:lnTo>
                    <a:pt x="25273" y="25260"/>
                  </a:lnTo>
                  <a:lnTo>
                    <a:pt x="25273" y="37896"/>
                  </a:lnTo>
                  <a:lnTo>
                    <a:pt x="25273" y="50533"/>
                  </a:lnTo>
                  <a:lnTo>
                    <a:pt x="37909" y="50533"/>
                  </a:lnTo>
                  <a:lnTo>
                    <a:pt x="37909" y="37896"/>
                  </a:lnTo>
                  <a:lnTo>
                    <a:pt x="37909" y="25273"/>
                  </a:lnTo>
                  <a:lnTo>
                    <a:pt x="37909" y="12636"/>
                  </a:lnTo>
                  <a:close/>
                </a:path>
                <a:path w="619125" h="50800">
                  <a:moveTo>
                    <a:pt x="88417" y="25260"/>
                  </a:moveTo>
                  <a:lnTo>
                    <a:pt x="75806" y="25260"/>
                  </a:lnTo>
                  <a:lnTo>
                    <a:pt x="75806" y="12636"/>
                  </a:lnTo>
                  <a:lnTo>
                    <a:pt x="63169" y="12636"/>
                  </a:lnTo>
                  <a:lnTo>
                    <a:pt x="50533" y="12636"/>
                  </a:lnTo>
                  <a:lnTo>
                    <a:pt x="50533" y="25260"/>
                  </a:lnTo>
                  <a:lnTo>
                    <a:pt x="50533" y="37896"/>
                  </a:lnTo>
                  <a:lnTo>
                    <a:pt x="50533" y="50533"/>
                  </a:lnTo>
                  <a:lnTo>
                    <a:pt x="63169" y="50533"/>
                  </a:lnTo>
                  <a:lnTo>
                    <a:pt x="63169" y="37896"/>
                  </a:lnTo>
                  <a:lnTo>
                    <a:pt x="75793" y="37896"/>
                  </a:lnTo>
                  <a:lnTo>
                    <a:pt x="88417" y="37896"/>
                  </a:lnTo>
                  <a:lnTo>
                    <a:pt x="88417" y="25260"/>
                  </a:lnTo>
                  <a:close/>
                </a:path>
                <a:path w="619125" h="50800">
                  <a:moveTo>
                    <a:pt x="126326" y="25260"/>
                  </a:moveTo>
                  <a:lnTo>
                    <a:pt x="113690" y="25260"/>
                  </a:lnTo>
                  <a:lnTo>
                    <a:pt x="101066" y="25260"/>
                  </a:lnTo>
                  <a:lnTo>
                    <a:pt x="88430" y="25260"/>
                  </a:lnTo>
                  <a:lnTo>
                    <a:pt x="88430" y="37896"/>
                  </a:lnTo>
                  <a:lnTo>
                    <a:pt x="101053" y="37896"/>
                  </a:lnTo>
                  <a:lnTo>
                    <a:pt x="101053" y="50533"/>
                  </a:lnTo>
                  <a:lnTo>
                    <a:pt x="113690" y="50533"/>
                  </a:lnTo>
                  <a:lnTo>
                    <a:pt x="126326" y="50533"/>
                  </a:lnTo>
                  <a:lnTo>
                    <a:pt x="126326" y="37896"/>
                  </a:lnTo>
                  <a:lnTo>
                    <a:pt x="126326" y="25260"/>
                  </a:lnTo>
                  <a:close/>
                </a:path>
                <a:path w="619125" h="50800">
                  <a:moveTo>
                    <a:pt x="151587" y="25260"/>
                  </a:moveTo>
                  <a:lnTo>
                    <a:pt x="138950" y="25260"/>
                  </a:lnTo>
                  <a:lnTo>
                    <a:pt x="138950" y="37896"/>
                  </a:lnTo>
                  <a:lnTo>
                    <a:pt x="138950" y="50533"/>
                  </a:lnTo>
                  <a:lnTo>
                    <a:pt x="151587" y="50533"/>
                  </a:lnTo>
                  <a:lnTo>
                    <a:pt x="151587" y="37896"/>
                  </a:lnTo>
                  <a:lnTo>
                    <a:pt x="151587" y="25260"/>
                  </a:lnTo>
                  <a:close/>
                </a:path>
                <a:path w="619125" h="50800">
                  <a:moveTo>
                    <a:pt x="353682" y="12636"/>
                  </a:moveTo>
                  <a:lnTo>
                    <a:pt x="341058" y="12636"/>
                  </a:lnTo>
                  <a:lnTo>
                    <a:pt x="341058" y="25260"/>
                  </a:lnTo>
                  <a:lnTo>
                    <a:pt x="328434" y="25260"/>
                  </a:lnTo>
                  <a:lnTo>
                    <a:pt x="315798" y="25260"/>
                  </a:lnTo>
                  <a:lnTo>
                    <a:pt x="315798" y="12636"/>
                  </a:lnTo>
                  <a:lnTo>
                    <a:pt x="303161" y="12636"/>
                  </a:lnTo>
                  <a:lnTo>
                    <a:pt x="303161" y="25260"/>
                  </a:lnTo>
                  <a:lnTo>
                    <a:pt x="290537" y="25260"/>
                  </a:lnTo>
                  <a:lnTo>
                    <a:pt x="290537" y="12636"/>
                  </a:lnTo>
                  <a:lnTo>
                    <a:pt x="277901" y="12636"/>
                  </a:lnTo>
                  <a:lnTo>
                    <a:pt x="265264" y="12636"/>
                  </a:lnTo>
                  <a:lnTo>
                    <a:pt x="265264" y="25260"/>
                  </a:lnTo>
                  <a:lnTo>
                    <a:pt x="252641" y="25260"/>
                  </a:lnTo>
                  <a:lnTo>
                    <a:pt x="252641" y="12636"/>
                  </a:lnTo>
                  <a:lnTo>
                    <a:pt x="240004" y="12636"/>
                  </a:lnTo>
                  <a:lnTo>
                    <a:pt x="227368" y="12636"/>
                  </a:lnTo>
                  <a:lnTo>
                    <a:pt x="227368" y="25260"/>
                  </a:lnTo>
                  <a:lnTo>
                    <a:pt x="214744" y="25260"/>
                  </a:lnTo>
                  <a:lnTo>
                    <a:pt x="202120" y="25260"/>
                  </a:lnTo>
                  <a:lnTo>
                    <a:pt x="189484" y="25260"/>
                  </a:lnTo>
                  <a:lnTo>
                    <a:pt x="189484" y="12636"/>
                  </a:lnTo>
                  <a:lnTo>
                    <a:pt x="176847" y="12636"/>
                  </a:lnTo>
                  <a:lnTo>
                    <a:pt x="164211" y="12636"/>
                  </a:lnTo>
                  <a:lnTo>
                    <a:pt x="164211" y="25260"/>
                  </a:lnTo>
                  <a:lnTo>
                    <a:pt x="164211" y="37896"/>
                  </a:lnTo>
                  <a:lnTo>
                    <a:pt x="176847" y="37896"/>
                  </a:lnTo>
                  <a:lnTo>
                    <a:pt x="176847" y="50533"/>
                  </a:lnTo>
                  <a:lnTo>
                    <a:pt x="189484" y="50533"/>
                  </a:lnTo>
                  <a:lnTo>
                    <a:pt x="202120" y="50533"/>
                  </a:lnTo>
                  <a:lnTo>
                    <a:pt x="202120" y="37896"/>
                  </a:lnTo>
                  <a:lnTo>
                    <a:pt x="214744" y="37896"/>
                  </a:lnTo>
                  <a:lnTo>
                    <a:pt x="227368" y="37896"/>
                  </a:lnTo>
                  <a:lnTo>
                    <a:pt x="240004" y="37896"/>
                  </a:lnTo>
                  <a:lnTo>
                    <a:pt x="252641" y="37896"/>
                  </a:lnTo>
                  <a:lnTo>
                    <a:pt x="265277" y="37896"/>
                  </a:lnTo>
                  <a:lnTo>
                    <a:pt x="265277" y="25273"/>
                  </a:lnTo>
                  <a:lnTo>
                    <a:pt x="277901" y="25273"/>
                  </a:lnTo>
                  <a:lnTo>
                    <a:pt x="277901" y="37896"/>
                  </a:lnTo>
                  <a:lnTo>
                    <a:pt x="290537" y="37896"/>
                  </a:lnTo>
                  <a:lnTo>
                    <a:pt x="353682" y="37896"/>
                  </a:lnTo>
                  <a:lnTo>
                    <a:pt x="353682" y="25273"/>
                  </a:lnTo>
                  <a:lnTo>
                    <a:pt x="353682" y="12636"/>
                  </a:lnTo>
                  <a:close/>
                </a:path>
                <a:path w="619125" h="50800">
                  <a:moveTo>
                    <a:pt x="416839" y="25260"/>
                  </a:moveTo>
                  <a:lnTo>
                    <a:pt x="404215" y="25260"/>
                  </a:lnTo>
                  <a:lnTo>
                    <a:pt x="391591" y="25260"/>
                  </a:lnTo>
                  <a:lnTo>
                    <a:pt x="391591" y="12636"/>
                  </a:lnTo>
                  <a:lnTo>
                    <a:pt x="378955" y="12636"/>
                  </a:lnTo>
                  <a:lnTo>
                    <a:pt x="378955" y="25260"/>
                  </a:lnTo>
                  <a:lnTo>
                    <a:pt x="366318" y="25260"/>
                  </a:lnTo>
                  <a:lnTo>
                    <a:pt x="366318" y="37896"/>
                  </a:lnTo>
                  <a:lnTo>
                    <a:pt x="378955" y="37896"/>
                  </a:lnTo>
                  <a:lnTo>
                    <a:pt x="391579" y="37896"/>
                  </a:lnTo>
                  <a:lnTo>
                    <a:pt x="404215" y="37896"/>
                  </a:lnTo>
                  <a:lnTo>
                    <a:pt x="416839" y="37896"/>
                  </a:lnTo>
                  <a:lnTo>
                    <a:pt x="416839" y="25260"/>
                  </a:lnTo>
                  <a:close/>
                </a:path>
                <a:path w="619125" h="50800">
                  <a:moveTo>
                    <a:pt x="480009" y="12636"/>
                  </a:moveTo>
                  <a:lnTo>
                    <a:pt x="467372" y="12636"/>
                  </a:lnTo>
                  <a:lnTo>
                    <a:pt x="454748" y="12636"/>
                  </a:lnTo>
                  <a:lnTo>
                    <a:pt x="442112" y="12636"/>
                  </a:lnTo>
                  <a:lnTo>
                    <a:pt x="442112" y="25260"/>
                  </a:lnTo>
                  <a:lnTo>
                    <a:pt x="429475" y="25260"/>
                  </a:lnTo>
                  <a:lnTo>
                    <a:pt x="429475" y="37896"/>
                  </a:lnTo>
                  <a:lnTo>
                    <a:pt x="442112" y="37896"/>
                  </a:lnTo>
                  <a:lnTo>
                    <a:pt x="442112" y="25273"/>
                  </a:lnTo>
                  <a:lnTo>
                    <a:pt x="454748" y="25273"/>
                  </a:lnTo>
                  <a:lnTo>
                    <a:pt x="467372" y="25273"/>
                  </a:lnTo>
                  <a:lnTo>
                    <a:pt x="467372" y="37896"/>
                  </a:lnTo>
                  <a:lnTo>
                    <a:pt x="480009" y="37896"/>
                  </a:lnTo>
                  <a:lnTo>
                    <a:pt x="480009" y="25273"/>
                  </a:lnTo>
                  <a:lnTo>
                    <a:pt x="480009" y="12636"/>
                  </a:lnTo>
                  <a:close/>
                </a:path>
                <a:path w="619125" h="50800">
                  <a:moveTo>
                    <a:pt x="505269" y="0"/>
                  </a:moveTo>
                  <a:lnTo>
                    <a:pt x="492633" y="0"/>
                  </a:lnTo>
                  <a:lnTo>
                    <a:pt x="492633" y="12636"/>
                  </a:lnTo>
                  <a:lnTo>
                    <a:pt x="505269" y="12636"/>
                  </a:lnTo>
                  <a:lnTo>
                    <a:pt x="505269" y="0"/>
                  </a:lnTo>
                  <a:close/>
                </a:path>
                <a:path w="619125" h="50800">
                  <a:moveTo>
                    <a:pt x="517893" y="25260"/>
                  </a:moveTo>
                  <a:lnTo>
                    <a:pt x="505269" y="25260"/>
                  </a:lnTo>
                  <a:lnTo>
                    <a:pt x="492633" y="25260"/>
                  </a:lnTo>
                  <a:lnTo>
                    <a:pt x="492633" y="37896"/>
                  </a:lnTo>
                  <a:lnTo>
                    <a:pt x="505269" y="37896"/>
                  </a:lnTo>
                  <a:lnTo>
                    <a:pt x="517893" y="37896"/>
                  </a:lnTo>
                  <a:lnTo>
                    <a:pt x="517893" y="25260"/>
                  </a:lnTo>
                  <a:close/>
                </a:path>
                <a:path w="619125" h="50800">
                  <a:moveTo>
                    <a:pt x="581050" y="0"/>
                  </a:moveTo>
                  <a:lnTo>
                    <a:pt x="568426" y="0"/>
                  </a:lnTo>
                  <a:lnTo>
                    <a:pt x="568426" y="12636"/>
                  </a:lnTo>
                  <a:lnTo>
                    <a:pt x="555802" y="12636"/>
                  </a:lnTo>
                  <a:lnTo>
                    <a:pt x="555802" y="0"/>
                  </a:lnTo>
                  <a:lnTo>
                    <a:pt x="543166" y="0"/>
                  </a:lnTo>
                  <a:lnTo>
                    <a:pt x="530542" y="0"/>
                  </a:lnTo>
                  <a:lnTo>
                    <a:pt x="517906" y="0"/>
                  </a:lnTo>
                  <a:lnTo>
                    <a:pt x="517906" y="12636"/>
                  </a:lnTo>
                  <a:lnTo>
                    <a:pt x="517906" y="25260"/>
                  </a:lnTo>
                  <a:lnTo>
                    <a:pt x="517906" y="37896"/>
                  </a:lnTo>
                  <a:lnTo>
                    <a:pt x="530529" y="37896"/>
                  </a:lnTo>
                  <a:lnTo>
                    <a:pt x="568426" y="37896"/>
                  </a:lnTo>
                  <a:lnTo>
                    <a:pt x="568426" y="25273"/>
                  </a:lnTo>
                  <a:lnTo>
                    <a:pt x="581050" y="25273"/>
                  </a:lnTo>
                  <a:lnTo>
                    <a:pt x="581050" y="12636"/>
                  </a:lnTo>
                  <a:lnTo>
                    <a:pt x="581050" y="0"/>
                  </a:lnTo>
                  <a:close/>
                </a:path>
                <a:path w="619125" h="50800">
                  <a:moveTo>
                    <a:pt x="618947" y="12636"/>
                  </a:moveTo>
                  <a:lnTo>
                    <a:pt x="606323" y="12636"/>
                  </a:lnTo>
                  <a:lnTo>
                    <a:pt x="606323" y="0"/>
                  </a:lnTo>
                  <a:lnTo>
                    <a:pt x="593686" y="0"/>
                  </a:lnTo>
                  <a:lnTo>
                    <a:pt x="593686" y="12636"/>
                  </a:lnTo>
                  <a:lnTo>
                    <a:pt x="593686" y="25260"/>
                  </a:lnTo>
                  <a:lnTo>
                    <a:pt x="581063" y="25260"/>
                  </a:lnTo>
                  <a:lnTo>
                    <a:pt x="581063" y="37896"/>
                  </a:lnTo>
                  <a:lnTo>
                    <a:pt x="593699" y="37896"/>
                  </a:lnTo>
                  <a:lnTo>
                    <a:pt x="593699" y="25273"/>
                  </a:lnTo>
                  <a:lnTo>
                    <a:pt x="606323" y="25273"/>
                  </a:lnTo>
                  <a:lnTo>
                    <a:pt x="618947" y="25273"/>
                  </a:lnTo>
                  <a:lnTo>
                    <a:pt x="618947" y="1263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98145" y="3247148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23" y="12636"/>
                  </a:moveTo>
                  <a:lnTo>
                    <a:pt x="0" y="12636"/>
                  </a:lnTo>
                  <a:lnTo>
                    <a:pt x="0" y="25260"/>
                  </a:lnTo>
                  <a:lnTo>
                    <a:pt x="0" y="37896"/>
                  </a:lnTo>
                  <a:lnTo>
                    <a:pt x="12623" y="37896"/>
                  </a:lnTo>
                  <a:lnTo>
                    <a:pt x="12623" y="25273"/>
                  </a:lnTo>
                  <a:lnTo>
                    <a:pt x="12623" y="12636"/>
                  </a:lnTo>
                  <a:close/>
                </a:path>
                <a:path w="619125" h="50800">
                  <a:moveTo>
                    <a:pt x="50520" y="12636"/>
                  </a:moveTo>
                  <a:lnTo>
                    <a:pt x="37909" y="12636"/>
                  </a:lnTo>
                  <a:lnTo>
                    <a:pt x="25273" y="12636"/>
                  </a:lnTo>
                  <a:lnTo>
                    <a:pt x="12636" y="12636"/>
                  </a:lnTo>
                  <a:lnTo>
                    <a:pt x="12636" y="25273"/>
                  </a:lnTo>
                  <a:lnTo>
                    <a:pt x="25273" y="25273"/>
                  </a:lnTo>
                  <a:lnTo>
                    <a:pt x="25273" y="37896"/>
                  </a:lnTo>
                  <a:lnTo>
                    <a:pt x="12636" y="37896"/>
                  </a:lnTo>
                  <a:lnTo>
                    <a:pt x="12636" y="50533"/>
                  </a:lnTo>
                  <a:lnTo>
                    <a:pt x="25273" y="50533"/>
                  </a:lnTo>
                  <a:lnTo>
                    <a:pt x="37896" y="50533"/>
                  </a:lnTo>
                  <a:lnTo>
                    <a:pt x="50520" y="50533"/>
                  </a:lnTo>
                  <a:lnTo>
                    <a:pt x="50520" y="37896"/>
                  </a:lnTo>
                  <a:lnTo>
                    <a:pt x="50520" y="25273"/>
                  </a:lnTo>
                  <a:lnTo>
                    <a:pt x="50520" y="12636"/>
                  </a:lnTo>
                  <a:close/>
                </a:path>
                <a:path w="619125" h="50800">
                  <a:moveTo>
                    <a:pt x="88417" y="37896"/>
                  </a:moveTo>
                  <a:lnTo>
                    <a:pt x="75806" y="37896"/>
                  </a:lnTo>
                  <a:lnTo>
                    <a:pt x="63169" y="37896"/>
                  </a:lnTo>
                  <a:lnTo>
                    <a:pt x="63169" y="25273"/>
                  </a:lnTo>
                  <a:lnTo>
                    <a:pt x="63169" y="12636"/>
                  </a:lnTo>
                  <a:lnTo>
                    <a:pt x="50533" y="12636"/>
                  </a:lnTo>
                  <a:lnTo>
                    <a:pt x="50533" y="25260"/>
                  </a:lnTo>
                  <a:lnTo>
                    <a:pt x="50533" y="37896"/>
                  </a:lnTo>
                  <a:lnTo>
                    <a:pt x="50533" y="50533"/>
                  </a:lnTo>
                  <a:lnTo>
                    <a:pt x="63169" y="50533"/>
                  </a:lnTo>
                  <a:lnTo>
                    <a:pt x="75793" y="50533"/>
                  </a:lnTo>
                  <a:lnTo>
                    <a:pt x="88417" y="50533"/>
                  </a:lnTo>
                  <a:lnTo>
                    <a:pt x="88417" y="37896"/>
                  </a:lnTo>
                  <a:close/>
                </a:path>
                <a:path w="619125" h="50800">
                  <a:moveTo>
                    <a:pt x="88417" y="12636"/>
                  </a:moveTo>
                  <a:lnTo>
                    <a:pt x="75793" y="12636"/>
                  </a:lnTo>
                  <a:lnTo>
                    <a:pt x="75793" y="25273"/>
                  </a:lnTo>
                  <a:lnTo>
                    <a:pt x="88417" y="25273"/>
                  </a:lnTo>
                  <a:lnTo>
                    <a:pt x="88417" y="12636"/>
                  </a:lnTo>
                  <a:close/>
                </a:path>
                <a:path w="619125" h="50800">
                  <a:moveTo>
                    <a:pt x="138963" y="12636"/>
                  </a:moveTo>
                  <a:lnTo>
                    <a:pt x="126326" y="12636"/>
                  </a:lnTo>
                  <a:lnTo>
                    <a:pt x="126326" y="25260"/>
                  </a:lnTo>
                  <a:lnTo>
                    <a:pt x="113690" y="25260"/>
                  </a:lnTo>
                  <a:lnTo>
                    <a:pt x="113690" y="12636"/>
                  </a:lnTo>
                  <a:lnTo>
                    <a:pt x="101053" y="12636"/>
                  </a:lnTo>
                  <a:lnTo>
                    <a:pt x="101053" y="25260"/>
                  </a:lnTo>
                  <a:lnTo>
                    <a:pt x="101053" y="37896"/>
                  </a:lnTo>
                  <a:lnTo>
                    <a:pt x="88430" y="37896"/>
                  </a:lnTo>
                  <a:lnTo>
                    <a:pt x="88430" y="50533"/>
                  </a:lnTo>
                  <a:lnTo>
                    <a:pt x="101066" y="50533"/>
                  </a:lnTo>
                  <a:lnTo>
                    <a:pt x="101066" y="37896"/>
                  </a:lnTo>
                  <a:lnTo>
                    <a:pt x="113690" y="37896"/>
                  </a:lnTo>
                  <a:lnTo>
                    <a:pt x="126326" y="37896"/>
                  </a:lnTo>
                  <a:lnTo>
                    <a:pt x="138963" y="37896"/>
                  </a:lnTo>
                  <a:lnTo>
                    <a:pt x="138963" y="25273"/>
                  </a:lnTo>
                  <a:lnTo>
                    <a:pt x="138963" y="12636"/>
                  </a:lnTo>
                  <a:close/>
                </a:path>
                <a:path w="619125" h="50800">
                  <a:moveTo>
                    <a:pt x="202120" y="0"/>
                  </a:moveTo>
                  <a:lnTo>
                    <a:pt x="189484" y="0"/>
                  </a:lnTo>
                  <a:lnTo>
                    <a:pt x="189484" y="12636"/>
                  </a:lnTo>
                  <a:lnTo>
                    <a:pt x="176847" y="12636"/>
                  </a:lnTo>
                  <a:lnTo>
                    <a:pt x="176847" y="25260"/>
                  </a:lnTo>
                  <a:lnTo>
                    <a:pt x="176847" y="37896"/>
                  </a:lnTo>
                  <a:lnTo>
                    <a:pt x="189484" y="37896"/>
                  </a:lnTo>
                  <a:lnTo>
                    <a:pt x="189484" y="25273"/>
                  </a:lnTo>
                  <a:lnTo>
                    <a:pt x="202120" y="25273"/>
                  </a:lnTo>
                  <a:lnTo>
                    <a:pt x="202120" y="12636"/>
                  </a:lnTo>
                  <a:lnTo>
                    <a:pt x="202120" y="0"/>
                  </a:lnTo>
                  <a:close/>
                </a:path>
                <a:path w="619125" h="50800">
                  <a:moveTo>
                    <a:pt x="290537" y="0"/>
                  </a:moveTo>
                  <a:lnTo>
                    <a:pt x="277901" y="0"/>
                  </a:lnTo>
                  <a:lnTo>
                    <a:pt x="265264" y="0"/>
                  </a:lnTo>
                  <a:lnTo>
                    <a:pt x="265264" y="12636"/>
                  </a:lnTo>
                  <a:lnTo>
                    <a:pt x="252641" y="12636"/>
                  </a:lnTo>
                  <a:lnTo>
                    <a:pt x="240004" y="12636"/>
                  </a:lnTo>
                  <a:lnTo>
                    <a:pt x="240004" y="25260"/>
                  </a:lnTo>
                  <a:lnTo>
                    <a:pt x="227368" y="25260"/>
                  </a:lnTo>
                  <a:lnTo>
                    <a:pt x="227368" y="37896"/>
                  </a:lnTo>
                  <a:lnTo>
                    <a:pt x="240004" y="37896"/>
                  </a:lnTo>
                  <a:lnTo>
                    <a:pt x="252641" y="37896"/>
                  </a:lnTo>
                  <a:lnTo>
                    <a:pt x="265277" y="37896"/>
                  </a:lnTo>
                  <a:lnTo>
                    <a:pt x="265277" y="25273"/>
                  </a:lnTo>
                  <a:lnTo>
                    <a:pt x="277901" y="25273"/>
                  </a:lnTo>
                  <a:lnTo>
                    <a:pt x="277901" y="37896"/>
                  </a:lnTo>
                  <a:lnTo>
                    <a:pt x="290537" y="37896"/>
                  </a:lnTo>
                  <a:lnTo>
                    <a:pt x="290537" y="25273"/>
                  </a:lnTo>
                  <a:lnTo>
                    <a:pt x="290537" y="12636"/>
                  </a:lnTo>
                  <a:lnTo>
                    <a:pt x="290537" y="0"/>
                  </a:lnTo>
                  <a:close/>
                </a:path>
                <a:path w="619125" h="50800">
                  <a:moveTo>
                    <a:pt x="315798" y="12636"/>
                  </a:moveTo>
                  <a:lnTo>
                    <a:pt x="303161" y="12636"/>
                  </a:lnTo>
                  <a:lnTo>
                    <a:pt x="303161" y="25273"/>
                  </a:lnTo>
                  <a:lnTo>
                    <a:pt x="315798" y="25273"/>
                  </a:lnTo>
                  <a:lnTo>
                    <a:pt x="315798" y="12636"/>
                  </a:lnTo>
                  <a:close/>
                </a:path>
                <a:path w="619125" h="50800">
                  <a:moveTo>
                    <a:pt x="341058" y="0"/>
                  </a:moveTo>
                  <a:lnTo>
                    <a:pt x="328422" y="0"/>
                  </a:lnTo>
                  <a:lnTo>
                    <a:pt x="328422" y="12636"/>
                  </a:lnTo>
                  <a:lnTo>
                    <a:pt x="328422" y="25260"/>
                  </a:lnTo>
                  <a:lnTo>
                    <a:pt x="328422" y="37896"/>
                  </a:lnTo>
                  <a:lnTo>
                    <a:pt x="341058" y="37896"/>
                  </a:lnTo>
                  <a:lnTo>
                    <a:pt x="341058" y="25273"/>
                  </a:lnTo>
                  <a:lnTo>
                    <a:pt x="341058" y="12636"/>
                  </a:lnTo>
                  <a:lnTo>
                    <a:pt x="341058" y="0"/>
                  </a:lnTo>
                  <a:close/>
                </a:path>
                <a:path w="619125" h="50800">
                  <a:moveTo>
                    <a:pt x="416839" y="0"/>
                  </a:moveTo>
                  <a:lnTo>
                    <a:pt x="404215" y="0"/>
                  </a:lnTo>
                  <a:lnTo>
                    <a:pt x="391579" y="0"/>
                  </a:lnTo>
                  <a:lnTo>
                    <a:pt x="391579" y="12636"/>
                  </a:lnTo>
                  <a:lnTo>
                    <a:pt x="378955" y="12636"/>
                  </a:lnTo>
                  <a:lnTo>
                    <a:pt x="366318" y="12636"/>
                  </a:lnTo>
                  <a:lnTo>
                    <a:pt x="366318" y="25273"/>
                  </a:lnTo>
                  <a:lnTo>
                    <a:pt x="378955" y="25273"/>
                  </a:lnTo>
                  <a:lnTo>
                    <a:pt x="391579" y="25273"/>
                  </a:lnTo>
                  <a:lnTo>
                    <a:pt x="391579" y="37896"/>
                  </a:lnTo>
                  <a:lnTo>
                    <a:pt x="404215" y="37896"/>
                  </a:lnTo>
                  <a:lnTo>
                    <a:pt x="416839" y="37896"/>
                  </a:lnTo>
                  <a:lnTo>
                    <a:pt x="416839" y="25260"/>
                  </a:lnTo>
                  <a:lnTo>
                    <a:pt x="404215" y="25260"/>
                  </a:lnTo>
                  <a:lnTo>
                    <a:pt x="391591" y="25260"/>
                  </a:lnTo>
                  <a:lnTo>
                    <a:pt x="391591" y="12636"/>
                  </a:lnTo>
                  <a:lnTo>
                    <a:pt x="404215" y="12636"/>
                  </a:lnTo>
                  <a:lnTo>
                    <a:pt x="416839" y="12636"/>
                  </a:lnTo>
                  <a:lnTo>
                    <a:pt x="416839" y="0"/>
                  </a:lnTo>
                  <a:close/>
                </a:path>
                <a:path w="619125" h="50800">
                  <a:moveTo>
                    <a:pt x="429488" y="12636"/>
                  </a:moveTo>
                  <a:lnTo>
                    <a:pt x="416852" y="12636"/>
                  </a:lnTo>
                  <a:lnTo>
                    <a:pt x="416852" y="25260"/>
                  </a:lnTo>
                  <a:lnTo>
                    <a:pt x="416852" y="37896"/>
                  </a:lnTo>
                  <a:lnTo>
                    <a:pt x="429488" y="37896"/>
                  </a:lnTo>
                  <a:lnTo>
                    <a:pt x="429488" y="25273"/>
                  </a:lnTo>
                  <a:lnTo>
                    <a:pt x="429488" y="12636"/>
                  </a:lnTo>
                  <a:close/>
                </a:path>
                <a:path w="619125" h="50800">
                  <a:moveTo>
                    <a:pt x="517893" y="0"/>
                  </a:moveTo>
                  <a:lnTo>
                    <a:pt x="505269" y="0"/>
                  </a:lnTo>
                  <a:lnTo>
                    <a:pt x="492645" y="0"/>
                  </a:lnTo>
                  <a:lnTo>
                    <a:pt x="480009" y="0"/>
                  </a:lnTo>
                  <a:lnTo>
                    <a:pt x="480009" y="12636"/>
                  </a:lnTo>
                  <a:lnTo>
                    <a:pt x="492633" y="12636"/>
                  </a:lnTo>
                  <a:lnTo>
                    <a:pt x="492633" y="25260"/>
                  </a:lnTo>
                  <a:lnTo>
                    <a:pt x="480009" y="25260"/>
                  </a:lnTo>
                  <a:lnTo>
                    <a:pt x="467372" y="25260"/>
                  </a:lnTo>
                  <a:lnTo>
                    <a:pt x="467372" y="12636"/>
                  </a:lnTo>
                  <a:lnTo>
                    <a:pt x="467372" y="0"/>
                  </a:lnTo>
                  <a:lnTo>
                    <a:pt x="454748" y="0"/>
                  </a:lnTo>
                  <a:lnTo>
                    <a:pt x="454748" y="12636"/>
                  </a:lnTo>
                  <a:lnTo>
                    <a:pt x="454748" y="25260"/>
                  </a:lnTo>
                  <a:lnTo>
                    <a:pt x="454748" y="37896"/>
                  </a:lnTo>
                  <a:lnTo>
                    <a:pt x="467372" y="37896"/>
                  </a:lnTo>
                  <a:lnTo>
                    <a:pt x="480009" y="37896"/>
                  </a:lnTo>
                  <a:lnTo>
                    <a:pt x="492645" y="37896"/>
                  </a:lnTo>
                  <a:lnTo>
                    <a:pt x="492645" y="25273"/>
                  </a:lnTo>
                  <a:lnTo>
                    <a:pt x="505269" y="25273"/>
                  </a:lnTo>
                  <a:lnTo>
                    <a:pt x="505269" y="37896"/>
                  </a:lnTo>
                  <a:lnTo>
                    <a:pt x="517893" y="37896"/>
                  </a:lnTo>
                  <a:lnTo>
                    <a:pt x="517893" y="25273"/>
                  </a:lnTo>
                  <a:lnTo>
                    <a:pt x="517893" y="12636"/>
                  </a:lnTo>
                  <a:lnTo>
                    <a:pt x="517893" y="0"/>
                  </a:lnTo>
                  <a:close/>
                </a:path>
                <a:path w="619125" h="50800">
                  <a:moveTo>
                    <a:pt x="543166" y="12636"/>
                  </a:moveTo>
                  <a:lnTo>
                    <a:pt x="530529" y="12636"/>
                  </a:lnTo>
                  <a:lnTo>
                    <a:pt x="530529" y="25273"/>
                  </a:lnTo>
                  <a:lnTo>
                    <a:pt x="543166" y="25273"/>
                  </a:lnTo>
                  <a:lnTo>
                    <a:pt x="543166" y="12636"/>
                  </a:lnTo>
                  <a:close/>
                </a:path>
                <a:path w="619125" h="50800">
                  <a:moveTo>
                    <a:pt x="581050" y="0"/>
                  </a:moveTo>
                  <a:lnTo>
                    <a:pt x="568426" y="0"/>
                  </a:lnTo>
                  <a:lnTo>
                    <a:pt x="555790" y="0"/>
                  </a:lnTo>
                  <a:lnTo>
                    <a:pt x="555790" y="12636"/>
                  </a:lnTo>
                  <a:lnTo>
                    <a:pt x="555790" y="25260"/>
                  </a:lnTo>
                  <a:lnTo>
                    <a:pt x="555790" y="37896"/>
                  </a:lnTo>
                  <a:lnTo>
                    <a:pt x="568426" y="37896"/>
                  </a:lnTo>
                  <a:lnTo>
                    <a:pt x="568426" y="25273"/>
                  </a:lnTo>
                  <a:lnTo>
                    <a:pt x="581050" y="25273"/>
                  </a:lnTo>
                  <a:lnTo>
                    <a:pt x="581050" y="12636"/>
                  </a:lnTo>
                  <a:lnTo>
                    <a:pt x="581050" y="0"/>
                  </a:lnTo>
                  <a:close/>
                </a:path>
                <a:path w="619125" h="50800">
                  <a:moveTo>
                    <a:pt x="618947" y="25260"/>
                  </a:moveTo>
                  <a:lnTo>
                    <a:pt x="606323" y="25260"/>
                  </a:lnTo>
                  <a:lnTo>
                    <a:pt x="606323" y="12636"/>
                  </a:lnTo>
                  <a:lnTo>
                    <a:pt x="606323" y="0"/>
                  </a:lnTo>
                  <a:lnTo>
                    <a:pt x="593699" y="0"/>
                  </a:lnTo>
                  <a:lnTo>
                    <a:pt x="581063" y="0"/>
                  </a:lnTo>
                  <a:lnTo>
                    <a:pt x="581063" y="12636"/>
                  </a:lnTo>
                  <a:lnTo>
                    <a:pt x="581063" y="25273"/>
                  </a:lnTo>
                  <a:lnTo>
                    <a:pt x="593686" y="25273"/>
                  </a:lnTo>
                  <a:lnTo>
                    <a:pt x="593686" y="37896"/>
                  </a:lnTo>
                  <a:lnTo>
                    <a:pt x="606323" y="37896"/>
                  </a:lnTo>
                  <a:lnTo>
                    <a:pt x="618947" y="37896"/>
                  </a:lnTo>
                  <a:lnTo>
                    <a:pt x="618947" y="2526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98145" y="3285045"/>
              <a:ext cx="581660" cy="38100"/>
            </a:xfrm>
            <a:custGeom>
              <a:avLst/>
              <a:gdLst/>
              <a:ahLst/>
              <a:cxnLst/>
              <a:rect l="l" t="t" r="r" b="b"/>
              <a:pathLst>
                <a:path w="581660" h="38100">
                  <a:moveTo>
                    <a:pt x="12623" y="12636"/>
                  </a:moveTo>
                  <a:lnTo>
                    <a:pt x="0" y="12636"/>
                  </a:lnTo>
                  <a:lnTo>
                    <a:pt x="0" y="25285"/>
                  </a:lnTo>
                  <a:lnTo>
                    <a:pt x="12623" y="25285"/>
                  </a:lnTo>
                  <a:lnTo>
                    <a:pt x="12623" y="12636"/>
                  </a:lnTo>
                  <a:close/>
                </a:path>
                <a:path w="581660" h="38100">
                  <a:moveTo>
                    <a:pt x="25273" y="12636"/>
                  </a:moveTo>
                  <a:lnTo>
                    <a:pt x="12636" y="12636"/>
                  </a:lnTo>
                  <a:lnTo>
                    <a:pt x="12636" y="25285"/>
                  </a:lnTo>
                  <a:lnTo>
                    <a:pt x="25273" y="25285"/>
                  </a:lnTo>
                  <a:lnTo>
                    <a:pt x="25273" y="12636"/>
                  </a:lnTo>
                  <a:close/>
                </a:path>
                <a:path w="581660" h="38100">
                  <a:moveTo>
                    <a:pt x="50520" y="12636"/>
                  </a:moveTo>
                  <a:lnTo>
                    <a:pt x="37896" y="12636"/>
                  </a:lnTo>
                  <a:lnTo>
                    <a:pt x="37896" y="25285"/>
                  </a:lnTo>
                  <a:lnTo>
                    <a:pt x="50520" y="25285"/>
                  </a:lnTo>
                  <a:lnTo>
                    <a:pt x="50520" y="12636"/>
                  </a:lnTo>
                  <a:close/>
                </a:path>
                <a:path w="581660" h="38100">
                  <a:moveTo>
                    <a:pt x="88417" y="25260"/>
                  </a:moveTo>
                  <a:lnTo>
                    <a:pt x="75806" y="25260"/>
                  </a:lnTo>
                  <a:lnTo>
                    <a:pt x="75806" y="12636"/>
                  </a:lnTo>
                  <a:lnTo>
                    <a:pt x="63169" y="12636"/>
                  </a:lnTo>
                  <a:lnTo>
                    <a:pt x="63169" y="25260"/>
                  </a:lnTo>
                  <a:lnTo>
                    <a:pt x="63169" y="37896"/>
                  </a:lnTo>
                  <a:lnTo>
                    <a:pt x="75793" y="37896"/>
                  </a:lnTo>
                  <a:lnTo>
                    <a:pt x="88417" y="37896"/>
                  </a:lnTo>
                  <a:lnTo>
                    <a:pt x="88417" y="25260"/>
                  </a:lnTo>
                  <a:close/>
                </a:path>
                <a:path w="581660" h="38100">
                  <a:moveTo>
                    <a:pt x="101066" y="25260"/>
                  </a:moveTo>
                  <a:lnTo>
                    <a:pt x="88430" y="25260"/>
                  </a:lnTo>
                  <a:lnTo>
                    <a:pt x="88430" y="37896"/>
                  </a:lnTo>
                  <a:lnTo>
                    <a:pt x="101066" y="37896"/>
                  </a:lnTo>
                  <a:lnTo>
                    <a:pt x="101066" y="25260"/>
                  </a:lnTo>
                  <a:close/>
                </a:path>
                <a:path w="581660" h="38100">
                  <a:moveTo>
                    <a:pt x="126326" y="0"/>
                  </a:moveTo>
                  <a:lnTo>
                    <a:pt x="113690" y="0"/>
                  </a:lnTo>
                  <a:lnTo>
                    <a:pt x="101066" y="0"/>
                  </a:lnTo>
                  <a:lnTo>
                    <a:pt x="88430" y="0"/>
                  </a:lnTo>
                  <a:lnTo>
                    <a:pt x="88430" y="12636"/>
                  </a:lnTo>
                  <a:lnTo>
                    <a:pt x="101053" y="12636"/>
                  </a:lnTo>
                  <a:lnTo>
                    <a:pt x="113690" y="12636"/>
                  </a:lnTo>
                  <a:lnTo>
                    <a:pt x="126326" y="12636"/>
                  </a:lnTo>
                  <a:lnTo>
                    <a:pt x="126326" y="0"/>
                  </a:lnTo>
                  <a:close/>
                </a:path>
                <a:path w="581660" h="38100">
                  <a:moveTo>
                    <a:pt x="202120" y="0"/>
                  </a:moveTo>
                  <a:lnTo>
                    <a:pt x="189484" y="0"/>
                  </a:lnTo>
                  <a:lnTo>
                    <a:pt x="189484" y="12636"/>
                  </a:lnTo>
                  <a:lnTo>
                    <a:pt x="176847" y="12636"/>
                  </a:lnTo>
                  <a:lnTo>
                    <a:pt x="176847" y="0"/>
                  </a:lnTo>
                  <a:lnTo>
                    <a:pt x="164223" y="0"/>
                  </a:lnTo>
                  <a:lnTo>
                    <a:pt x="151587" y="0"/>
                  </a:lnTo>
                  <a:lnTo>
                    <a:pt x="151587" y="12636"/>
                  </a:lnTo>
                  <a:lnTo>
                    <a:pt x="138963" y="12636"/>
                  </a:lnTo>
                  <a:lnTo>
                    <a:pt x="126326" y="12636"/>
                  </a:lnTo>
                  <a:lnTo>
                    <a:pt x="126326" y="25260"/>
                  </a:lnTo>
                  <a:lnTo>
                    <a:pt x="113690" y="25260"/>
                  </a:lnTo>
                  <a:lnTo>
                    <a:pt x="113690" y="37896"/>
                  </a:lnTo>
                  <a:lnTo>
                    <a:pt x="126326" y="37896"/>
                  </a:lnTo>
                  <a:lnTo>
                    <a:pt x="126326" y="25285"/>
                  </a:lnTo>
                  <a:lnTo>
                    <a:pt x="138950" y="25285"/>
                  </a:lnTo>
                  <a:lnTo>
                    <a:pt x="176847" y="25285"/>
                  </a:lnTo>
                  <a:lnTo>
                    <a:pt x="176847" y="37896"/>
                  </a:lnTo>
                  <a:lnTo>
                    <a:pt x="189484" y="37896"/>
                  </a:lnTo>
                  <a:lnTo>
                    <a:pt x="202120" y="37896"/>
                  </a:lnTo>
                  <a:lnTo>
                    <a:pt x="202120" y="25285"/>
                  </a:lnTo>
                  <a:lnTo>
                    <a:pt x="202120" y="12636"/>
                  </a:lnTo>
                  <a:lnTo>
                    <a:pt x="202120" y="0"/>
                  </a:lnTo>
                  <a:close/>
                </a:path>
                <a:path w="581660" h="38100">
                  <a:moveTo>
                    <a:pt x="252641" y="0"/>
                  </a:moveTo>
                  <a:lnTo>
                    <a:pt x="240004" y="0"/>
                  </a:lnTo>
                  <a:lnTo>
                    <a:pt x="227368" y="0"/>
                  </a:lnTo>
                  <a:lnTo>
                    <a:pt x="227368" y="12636"/>
                  </a:lnTo>
                  <a:lnTo>
                    <a:pt x="227368" y="25260"/>
                  </a:lnTo>
                  <a:lnTo>
                    <a:pt x="227368" y="37896"/>
                  </a:lnTo>
                  <a:lnTo>
                    <a:pt x="240004" y="37896"/>
                  </a:lnTo>
                  <a:lnTo>
                    <a:pt x="240004" y="25285"/>
                  </a:lnTo>
                  <a:lnTo>
                    <a:pt x="240004" y="12636"/>
                  </a:lnTo>
                  <a:lnTo>
                    <a:pt x="252641" y="12636"/>
                  </a:lnTo>
                  <a:lnTo>
                    <a:pt x="252641" y="0"/>
                  </a:lnTo>
                  <a:close/>
                </a:path>
                <a:path w="581660" h="38100">
                  <a:moveTo>
                    <a:pt x="353682" y="0"/>
                  </a:moveTo>
                  <a:lnTo>
                    <a:pt x="341058" y="0"/>
                  </a:lnTo>
                  <a:lnTo>
                    <a:pt x="328434" y="0"/>
                  </a:lnTo>
                  <a:lnTo>
                    <a:pt x="328422" y="12636"/>
                  </a:lnTo>
                  <a:lnTo>
                    <a:pt x="328422" y="25260"/>
                  </a:lnTo>
                  <a:lnTo>
                    <a:pt x="315798" y="25260"/>
                  </a:lnTo>
                  <a:lnTo>
                    <a:pt x="315798" y="12636"/>
                  </a:lnTo>
                  <a:lnTo>
                    <a:pt x="328422" y="12636"/>
                  </a:lnTo>
                  <a:lnTo>
                    <a:pt x="328422" y="0"/>
                  </a:lnTo>
                  <a:lnTo>
                    <a:pt x="265264" y="0"/>
                  </a:lnTo>
                  <a:lnTo>
                    <a:pt x="265264" y="12636"/>
                  </a:lnTo>
                  <a:lnTo>
                    <a:pt x="265264" y="25260"/>
                  </a:lnTo>
                  <a:lnTo>
                    <a:pt x="252641" y="25260"/>
                  </a:lnTo>
                  <a:lnTo>
                    <a:pt x="252641" y="37896"/>
                  </a:lnTo>
                  <a:lnTo>
                    <a:pt x="265264" y="37896"/>
                  </a:lnTo>
                  <a:lnTo>
                    <a:pt x="277901" y="37896"/>
                  </a:lnTo>
                  <a:lnTo>
                    <a:pt x="277901" y="25285"/>
                  </a:lnTo>
                  <a:lnTo>
                    <a:pt x="277901" y="12636"/>
                  </a:lnTo>
                  <a:lnTo>
                    <a:pt x="290537" y="12636"/>
                  </a:lnTo>
                  <a:lnTo>
                    <a:pt x="290537" y="25260"/>
                  </a:lnTo>
                  <a:lnTo>
                    <a:pt x="290537" y="37896"/>
                  </a:lnTo>
                  <a:lnTo>
                    <a:pt x="303161" y="37896"/>
                  </a:lnTo>
                  <a:lnTo>
                    <a:pt x="353682" y="37896"/>
                  </a:lnTo>
                  <a:lnTo>
                    <a:pt x="353682" y="25285"/>
                  </a:lnTo>
                  <a:lnTo>
                    <a:pt x="353682" y="12636"/>
                  </a:lnTo>
                  <a:lnTo>
                    <a:pt x="353682" y="0"/>
                  </a:lnTo>
                  <a:close/>
                </a:path>
                <a:path w="581660" h="38100">
                  <a:moveTo>
                    <a:pt x="391591" y="0"/>
                  </a:moveTo>
                  <a:lnTo>
                    <a:pt x="378955" y="0"/>
                  </a:lnTo>
                  <a:lnTo>
                    <a:pt x="366318" y="0"/>
                  </a:lnTo>
                  <a:lnTo>
                    <a:pt x="366318" y="12636"/>
                  </a:lnTo>
                  <a:lnTo>
                    <a:pt x="353695" y="12636"/>
                  </a:lnTo>
                  <a:lnTo>
                    <a:pt x="353695" y="25285"/>
                  </a:lnTo>
                  <a:lnTo>
                    <a:pt x="366318" y="25285"/>
                  </a:lnTo>
                  <a:lnTo>
                    <a:pt x="378955" y="25285"/>
                  </a:lnTo>
                  <a:lnTo>
                    <a:pt x="378955" y="12636"/>
                  </a:lnTo>
                  <a:lnTo>
                    <a:pt x="391591" y="12636"/>
                  </a:lnTo>
                  <a:lnTo>
                    <a:pt x="391591" y="0"/>
                  </a:lnTo>
                  <a:close/>
                </a:path>
                <a:path w="581660" h="38100">
                  <a:moveTo>
                    <a:pt x="416839" y="12636"/>
                  </a:moveTo>
                  <a:lnTo>
                    <a:pt x="404215" y="12636"/>
                  </a:lnTo>
                  <a:lnTo>
                    <a:pt x="404215" y="25260"/>
                  </a:lnTo>
                  <a:lnTo>
                    <a:pt x="391579" y="25260"/>
                  </a:lnTo>
                  <a:lnTo>
                    <a:pt x="391579" y="37896"/>
                  </a:lnTo>
                  <a:lnTo>
                    <a:pt x="404215" y="37896"/>
                  </a:lnTo>
                  <a:lnTo>
                    <a:pt x="416839" y="37896"/>
                  </a:lnTo>
                  <a:lnTo>
                    <a:pt x="416839" y="25285"/>
                  </a:lnTo>
                  <a:lnTo>
                    <a:pt x="416839" y="12636"/>
                  </a:lnTo>
                  <a:close/>
                </a:path>
                <a:path w="581660" h="38100">
                  <a:moveTo>
                    <a:pt x="442112" y="12636"/>
                  </a:moveTo>
                  <a:lnTo>
                    <a:pt x="429475" y="12636"/>
                  </a:lnTo>
                  <a:lnTo>
                    <a:pt x="429475" y="25260"/>
                  </a:lnTo>
                  <a:lnTo>
                    <a:pt x="416852" y="25260"/>
                  </a:lnTo>
                  <a:lnTo>
                    <a:pt x="416852" y="37896"/>
                  </a:lnTo>
                  <a:lnTo>
                    <a:pt x="429475" y="37896"/>
                  </a:lnTo>
                  <a:lnTo>
                    <a:pt x="442112" y="37896"/>
                  </a:lnTo>
                  <a:lnTo>
                    <a:pt x="442112" y="25285"/>
                  </a:lnTo>
                  <a:lnTo>
                    <a:pt x="442112" y="12636"/>
                  </a:lnTo>
                  <a:close/>
                </a:path>
                <a:path w="581660" h="38100">
                  <a:moveTo>
                    <a:pt x="454748" y="0"/>
                  </a:moveTo>
                  <a:lnTo>
                    <a:pt x="442112" y="0"/>
                  </a:lnTo>
                  <a:lnTo>
                    <a:pt x="442112" y="12636"/>
                  </a:lnTo>
                  <a:lnTo>
                    <a:pt x="454748" y="12636"/>
                  </a:lnTo>
                  <a:lnTo>
                    <a:pt x="454748" y="0"/>
                  </a:lnTo>
                  <a:close/>
                </a:path>
                <a:path w="581660" h="38100">
                  <a:moveTo>
                    <a:pt x="517893" y="0"/>
                  </a:moveTo>
                  <a:lnTo>
                    <a:pt x="517893" y="0"/>
                  </a:lnTo>
                  <a:lnTo>
                    <a:pt x="467372" y="0"/>
                  </a:lnTo>
                  <a:lnTo>
                    <a:pt x="467372" y="12636"/>
                  </a:lnTo>
                  <a:lnTo>
                    <a:pt x="467372" y="25285"/>
                  </a:lnTo>
                  <a:lnTo>
                    <a:pt x="480009" y="25285"/>
                  </a:lnTo>
                  <a:lnTo>
                    <a:pt x="480009" y="37896"/>
                  </a:lnTo>
                  <a:lnTo>
                    <a:pt x="492645" y="37896"/>
                  </a:lnTo>
                  <a:lnTo>
                    <a:pt x="492645" y="25285"/>
                  </a:lnTo>
                  <a:lnTo>
                    <a:pt x="492645" y="12636"/>
                  </a:lnTo>
                  <a:lnTo>
                    <a:pt x="505269" y="12636"/>
                  </a:lnTo>
                  <a:lnTo>
                    <a:pt x="505269" y="25260"/>
                  </a:lnTo>
                  <a:lnTo>
                    <a:pt x="505269" y="37896"/>
                  </a:lnTo>
                  <a:lnTo>
                    <a:pt x="517893" y="37896"/>
                  </a:lnTo>
                  <a:lnTo>
                    <a:pt x="517893" y="25285"/>
                  </a:lnTo>
                  <a:lnTo>
                    <a:pt x="517893" y="12636"/>
                  </a:lnTo>
                  <a:lnTo>
                    <a:pt x="517893" y="0"/>
                  </a:lnTo>
                  <a:close/>
                </a:path>
                <a:path w="581660" h="38100">
                  <a:moveTo>
                    <a:pt x="555802" y="25260"/>
                  </a:moveTo>
                  <a:lnTo>
                    <a:pt x="543166" y="25260"/>
                  </a:lnTo>
                  <a:lnTo>
                    <a:pt x="543166" y="37896"/>
                  </a:lnTo>
                  <a:lnTo>
                    <a:pt x="555802" y="37896"/>
                  </a:lnTo>
                  <a:lnTo>
                    <a:pt x="555802" y="25260"/>
                  </a:lnTo>
                  <a:close/>
                </a:path>
                <a:path w="581660" h="38100">
                  <a:moveTo>
                    <a:pt x="581050" y="0"/>
                  </a:moveTo>
                  <a:lnTo>
                    <a:pt x="581050" y="0"/>
                  </a:lnTo>
                  <a:lnTo>
                    <a:pt x="517906" y="0"/>
                  </a:lnTo>
                  <a:lnTo>
                    <a:pt x="517906" y="12636"/>
                  </a:lnTo>
                  <a:lnTo>
                    <a:pt x="581050" y="12636"/>
                  </a:lnTo>
                  <a:lnTo>
                    <a:pt x="58105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98145" y="3310305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23" y="25260"/>
                  </a:moveTo>
                  <a:lnTo>
                    <a:pt x="0" y="25260"/>
                  </a:lnTo>
                  <a:lnTo>
                    <a:pt x="0" y="37896"/>
                  </a:lnTo>
                  <a:lnTo>
                    <a:pt x="12623" y="37896"/>
                  </a:lnTo>
                  <a:lnTo>
                    <a:pt x="12623" y="25260"/>
                  </a:lnTo>
                  <a:close/>
                </a:path>
                <a:path w="619125" h="50800">
                  <a:moveTo>
                    <a:pt x="50520" y="12636"/>
                  </a:moveTo>
                  <a:lnTo>
                    <a:pt x="37896" y="12636"/>
                  </a:lnTo>
                  <a:lnTo>
                    <a:pt x="37896" y="25260"/>
                  </a:lnTo>
                  <a:lnTo>
                    <a:pt x="25273" y="25260"/>
                  </a:lnTo>
                  <a:lnTo>
                    <a:pt x="25273" y="12636"/>
                  </a:lnTo>
                  <a:lnTo>
                    <a:pt x="12636" y="12636"/>
                  </a:lnTo>
                  <a:lnTo>
                    <a:pt x="12636" y="25273"/>
                  </a:lnTo>
                  <a:lnTo>
                    <a:pt x="25273" y="25273"/>
                  </a:lnTo>
                  <a:lnTo>
                    <a:pt x="25273" y="37896"/>
                  </a:lnTo>
                  <a:lnTo>
                    <a:pt x="25273" y="50533"/>
                  </a:lnTo>
                  <a:lnTo>
                    <a:pt x="37896" y="50533"/>
                  </a:lnTo>
                  <a:lnTo>
                    <a:pt x="50520" y="50533"/>
                  </a:lnTo>
                  <a:lnTo>
                    <a:pt x="50520" y="37896"/>
                  </a:lnTo>
                  <a:lnTo>
                    <a:pt x="37909" y="37896"/>
                  </a:lnTo>
                  <a:lnTo>
                    <a:pt x="37909" y="25273"/>
                  </a:lnTo>
                  <a:lnTo>
                    <a:pt x="50520" y="25273"/>
                  </a:lnTo>
                  <a:lnTo>
                    <a:pt x="50520" y="12636"/>
                  </a:lnTo>
                  <a:close/>
                </a:path>
                <a:path w="619125" h="50800">
                  <a:moveTo>
                    <a:pt x="88417" y="25260"/>
                  </a:moveTo>
                  <a:lnTo>
                    <a:pt x="75806" y="25260"/>
                  </a:lnTo>
                  <a:lnTo>
                    <a:pt x="63169" y="25260"/>
                  </a:lnTo>
                  <a:lnTo>
                    <a:pt x="63169" y="37896"/>
                  </a:lnTo>
                  <a:lnTo>
                    <a:pt x="50533" y="37896"/>
                  </a:lnTo>
                  <a:lnTo>
                    <a:pt x="50533" y="50533"/>
                  </a:lnTo>
                  <a:lnTo>
                    <a:pt x="63169" y="50533"/>
                  </a:lnTo>
                  <a:lnTo>
                    <a:pt x="75806" y="50533"/>
                  </a:lnTo>
                  <a:lnTo>
                    <a:pt x="75806" y="37896"/>
                  </a:lnTo>
                  <a:lnTo>
                    <a:pt x="88417" y="37896"/>
                  </a:lnTo>
                  <a:lnTo>
                    <a:pt x="88417" y="25260"/>
                  </a:lnTo>
                  <a:close/>
                </a:path>
                <a:path w="619125" h="50800">
                  <a:moveTo>
                    <a:pt x="113690" y="37896"/>
                  </a:moveTo>
                  <a:lnTo>
                    <a:pt x="101066" y="37896"/>
                  </a:lnTo>
                  <a:lnTo>
                    <a:pt x="88430" y="37896"/>
                  </a:lnTo>
                  <a:lnTo>
                    <a:pt x="88430" y="50533"/>
                  </a:lnTo>
                  <a:lnTo>
                    <a:pt x="101053" y="50533"/>
                  </a:lnTo>
                  <a:lnTo>
                    <a:pt x="113690" y="50533"/>
                  </a:lnTo>
                  <a:lnTo>
                    <a:pt x="113690" y="37896"/>
                  </a:lnTo>
                  <a:close/>
                </a:path>
                <a:path w="619125" h="50800">
                  <a:moveTo>
                    <a:pt x="252641" y="37896"/>
                  </a:moveTo>
                  <a:lnTo>
                    <a:pt x="240004" y="37896"/>
                  </a:lnTo>
                  <a:lnTo>
                    <a:pt x="227380" y="37896"/>
                  </a:lnTo>
                  <a:lnTo>
                    <a:pt x="227380" y="25273"/>
                  </a:lnTo>
                  <a:lnTo>
                    <a:pt x="227380" y="12636"/>
                  </a:lnTo>
                  <a:lnTo>
                    <a:pt x="214744" y="12636"/>
                  </a:lnTo>
                  <a:lnTo>
                    <a:pt x="202107" y="12636"/>
                  </a:lnTo>
                  <a:lnTo>
                    <a:pt x="202107" y="25260"/>
                  </a:lnTo>
                  <a:lnTo>
                    <a:pt x="189484" y="25260"/>
                  </a:lnTo>
                  <a:lnTo>
                    <a:pt x="189484" y="37896"/>
                  </a:lnTo>
                  <a:lnTo>
                    <a:pt x="176847" y="37896"/>
                  </a:lnTo>
                  <a:lnTo>
                    <a:pt x="164223" y="37896"/>
                  </a:lnTo>
                  <a:lnTo>
                    <a:pt x="151587" y="37896"/>
                  </a:lnTo>
                  <a:lnTo>
                    <a:pt x="138963" y="37896"/>
                  </a:lnTo>
                  <a:lnTo>
                    <a:pt x="138963" y="25273"/>
                  </a:lnTo>
                  <a:lnTo>
                    <a:pt x="189484" y="25273"/>
                  </a:lnTo>
                  <a:lnTo>
                    <a:pt x="189484" y="12636"/>
                  </a:lnTo>
                  <a:lnTo>
                    <a:pt x="176847" y="12636"/>
                  </a:lnTo>
                  <a:lnTo>
                    <a:pt x="164223" y="12636"/>
                  </a:lnTo>
                  <a:lnTo>
                    <a:pt x="151587" y="12636"/>
                  </a:lnTo>
                  <a:lnTo>
                    <a:pt x="138950" y="12636"/>
                  </a:lnTo>
                  <a:lnTo>
                    <a:pt x="138950" y="25260"/>
                  </a:lnTo>
                  <a:lnTo>
                    <a:pt x="126326" y="25260"/>
                  </a:lnTo>
                  <a:lnTo>
                    <a:pt x="126326" y="12636"/>
                  </a:lnTo>
                  <a:lnTo>
                    <a:pt x="113690" y="12636"/>
                  </a:lnTo>
                  <a:lnTo>
                    <a:pt x="101053" y="12636"/>
                  </a:lnTo>
                  <a:lnTo>
                    <a:pt x="101053" y="25273"/>
                  </a:lnTo>
                  <a:lnTo>
                    <a:pt x="113690" y="25273"/>
                  </a:lnTo>
                  <a:lnTo>
                    <a:pt x="113690" y="37896"/>
                  </a:lnTo>
                  <a:lnTo>
                    <a:pt x="126326" y="37896"/>
                  </a:lnTo>
                  <a:lnTo>
                    <a:pt x="138950" y="37896"/>
                  </a:lnTo>
                  <a:lnTo>
                    <a:pt x="138950" y="50533"/>
                  </a:lnTo>
                  <a:lnTo>
                    <a:pt x="252641" y="50533"/>
                  </a:lnTo>
                  <a:lnTo>
                    <a:pt x="252641" y="37896"/>
                  </a:lnTo>
                  <a:close/>
                </a:path>
                <a:path w="619125" h="50800">
                  <a:moveTo>
                    <a:pt x="277901" y="37896"/>
                  </a:moveTo>
                  <a:lnTo>
                    <a:pt x="265277" y="37896"/>
                  </a:lnTo>
                  <a:lnTo>
                    <a:pt x="265277" y="25273"/>
                  </a:lnTo>
                  <a:lnTo>
                    <a:pt x="265277" y="12636"/>
                  </a:lnTo>
                  <a:lnTo>
                    <a:pt x="252641" y="12636"/>
                  </a:lnTo>
                  <a:lnTo>
                    <a:pt x="252641" y="25260"/>
                  </a:lnTo>
                  <a:lnTo>
                    <a:pt x="252641" y="37896"/>
                  </a:lnTo>
                  <a:lnTo>
                    <a:pt x="265264" y="37896"/>
                  </a:lnTo>
                  <a:lnTo>
                    <a:pt x="265264" y="50533"/>
                  </a:lnTo>
                  <a:lnTo>
                    <a:pt x="277901" y="50533"/>
                  </a:lnTo>
                  <a:lnTo>
                    <a:pt x="277901" y="37896"/>
                  </a:lnTo>
                  <a:close/>
                </a:path>
                <a:path w="619125" h="50800">
                  <a:moveTo>
                    <a:pt x="328434" y="25260"/>
                  </a:moveTo>
                  <a:lnTo>
                    <a:pt x="315798" y="25260"/>
                  </a:lnTo>
                  <a:lnTo>
                    <a:pt x="303174" y="25260"/>
                  </a:lnTo>
                  <a:lnTo>
                    <a:pt x="303174" y="12636"/>
                  </a:lnTo>
                  <a:lnTo>
                    <a:pt x="290537" y="12636"/>
                  </a:lnTo>
                  <a:lnTo>
                    <a:pt x="290537" y="25260"/>
                  </a:lnTo>
                  <a:lnTo>
                    <a:pt x="277901" y="25260"/>
                  </a:lnTo>
                  <a:lnTo>
                    <a:pt x="277901" y="37896"/>
                  </a:lnTo>
                  <a:lnTo>
                    <a:pt x="290537" y="37896"/>
                  </a:lnTo>
                  <a:lnTo>
                    <a:pt x="290537" y="25273"/>
                  </a:lnTo>
                  <a:lnTo>
                    <a:pt x="303161" y="25273"/>
                  </a:lnTo>
                  <a:lnTo>
                    <a:pt x="303161" y="37896"/>
                  </a:lnTo>
                  <a:lnTo>
                    <a:pt x="315798" y="37896"/>
                  </a:lnTo>
                  <a:lnTo>
                    <a:pt x="328434" y="37896"/>
                  </a:lnTo>
                  <a:lnTo>
                    <a:pt x="328434" y="25260"/>
                  </a:lnTo>
                  <a:close/>
                </a:path>
                <a:path w="619125" h="50800">
                  <a:moveTo>
                    <a:pt x="353682" y="25260"/>
                  </a:moveTo>
                  <a:lnTo>
                    <a:pt x="341058" y="25260"/>
                  </a:lnTo>
                  <a:lnTo>
                    <a:pt x="341058" y="37896"/>
                  </a:lnTo>
                  <a:lnTo>
                    <a:pt x="341058" y="50533"/>
                  </a:lnTo>
                  <a:lnTo>
                    <a:pt x="353682" y="50533"/>
                  </a:lnTo>
                  <a:lnTo>
                    <a:pt x="353682" y="37896"/>
                  </a:lnTo>
                  <a:lnTo>
                    <a:pt x="353682" y="25260"/>
                  </a:lnTo>
                  <a:close/>
                </a:path>
                <a:path w="619125" h="50800">
                  <a:moveTo>
                    <a:pt x="416839" y="12636"/>
                  </a:moveTo>
                  <a:lnTo>
                    <a:pt x="404215" y="12636"/>
                  </a:lnTo>
                  <a:lnTo>
                    <a:pt x="391579" y="12636"/>
                  </a:lnTo>
                  <a:lnTo>
                    <a:pt x="391579" y="25260"/>
                  </a:lnTo>
                  <a:lnTo>
                    <a:pt x="391579" y="37896"/>
                  </a:lnTo>
                  <a:lnTo>
                    <a:pt x="378955" y="37896"/>
                  </a:lnTo>
                  <a:lnTo>
                    <a:pt x="378955" y="25260"/>
                  </a:lnTo>
                  <a:lnTo>
                    <a:pt x="366318" y="25260"/>
                  </a:lnTo>
                  <a:lnTo>
                    <a:pt x="366318" y="37896"/>
                  </a:lnTo>
                  <a:lnTo>
                    <a:pt x="353695" y="37896"/>
                  </a:lnTo>
                  <a:lnTo>
                    <a:pt x="353695" y="50533"/>
                  </a:lnTo>
                  <a:lnTo>
                    <a:pt x="366318" y="50533"/>
                  </a:lnTo>
                  <a:lnTo>
                    <a:pt x="378955" y="50533"/>
                  </a:lnTo>
                  <a:lnTo>
                    <a:pt x="391579" y="50533"/>
                  </a:lnTo>
                  <a:lnTo>
                    <a:pt x="404215" y="50533"/>
                  </a:lnTo>
                  <a:lnTo>
                    <a:pt x="404215" y="37896"/>
                  </a:lnTo>
                  <a:lnTo>
                    <a:pt x="416839" y="37896"/>
                  </a:lnTo>
                  <a:lnTo>
                    <a:pt x="416839" y="25273"/>
                  </a:lnTo>
                  <a:lnTo>
                    <a:pt x="416839" y="12636"/>
                  </a:lnTo>
                  <a:close/>
                </a:path>
                <a:path w="619125" h="50800">
                  <a:moveTo>
                    <a:pt x="467372" y="12636"/>
                  </a:moveTo>
                  <a:lnTo>
                    <a:pt x="467372" y="12636"/>
                  </a:lnTo>
                  <a:lnTo>
                    <a:pt x="416852" y="12636"/>
                  </a:lnTo>
                  <a:lnTo>
                    <a:pt x="416852" y="25260"/>
                  </a:lnTo>
                  <a:lnTo>
                    <a:pt x="416852" y="37896"/>
                  </a:lnTo>
                  <a:lnTo>
                    <a:pt x="429475" y="37896"/>
                  </a:lnTo>
                  <a:lnTo>
                    <a:pt x="429475" y="50533"/>
                  </a:lnTo>
                  <a:lnTo>
                    <a:pt x="442112" y="50533"/>
                  </a:lnTo>
                  <a:lnTo>
                    <a:pt x="442112" y="37896"/>
                  </a:lnTo>
                  <a:lnTo>
                    <a:pt x="442112" y="25273"/>
                  </a:lnTo>
                  <a:lnTo>
                    <a:pt x="454748" y="25273"/>
                  </a:lnTo>
                  <a:lnTo>
                    <a:pt x="454748" y="37896"/>
                  </a:lnTo>
                  <a:lnTo>
                    <a:pt x="467372" y="37896"/>
                  </a:lnTo>
                  <a:lnTo>
                    <a:pt x="467372" y="25273"/>
                  </a:lnTo>
                  <a:lnTo>
                    <a:pt x="467372" y="12636"/>
                  </a:lnTo>
                  <a:close/>
                </a:path>
                <a:path w="619125" h="50800">
                  <a:moveTo>
                    <a:pt x="505269" y="25260"/>
                  </a:moveTo>
                  <a:lnTo>
                    <a:pt x="492645" y="25260"/>
                  </a:lnTo>
                  <a:lnTo>
                    <a:pt x="480009" y="25260"/>
                  </a:lnTo>
                  <a:lnTo>
                    <a:pt x="480009" y="37896"/>
                  </a:lnTo>
                  <a:lnTo>
                    <a:pt x="492633" y="37896"/>
                  </a:lnTo>
                  <a:lnTo>
                    <a:pt x="505269" y="37896"/>
                  </a:lnTo>
                  <a:lnTo>
                    <a:pt x="505269" y="25260"/>
                  </a:lnTo>
                  <a:close/>
                </a:path>
                <a:path w="619125" h="50800">
                  <a:moveTo>
                    <a:pt x="555802" y="25260"/>
                  </a:moveTo>
                  <a:lnTo>
                    <a:pt x="543166" y="25260"/>
                  </a:lnTo>
                  <a:lnTo>
                    <a:pt x="530529" y="25260"/>
                  </a:lnTo>
                  <a:lnTo>
                    <a:pt x="530529" y="37896"/>
                  </a:lnTo>
                  <a:lnTo>
                    <a:pt x="543166" y="37896"/>
                  </a:lnTo>
                  <a:lnTo>
                    <a:pt x="555802" y="37896"/>
                  </a:lnTo>
                  <a:lnTo>
                    <a:pt x="555802" y="25260"/>
                  </a:lnTo>
                  <a:close/>
                </a:path>
                <a:path w="619125" h="50800">
                  <a:moveTo>
                    <a:pt x="555802" y="0"/>
                  </a:moveTo>
                  <a:lnTo>
                    <a:pt x="543166" y="0"/>
                  </a:lnTo>
                  <a:lnTo>
                    <a:pt x="543166" y="12636"/>
                  </a:lnTo>
                  <a:lnTo>
                    <a:pt x="555802" y="12636"/>
                  </a:lnTo>
                  <a:lnTo>
                    <a:pt x="555802" y="0"/>
                  </a:lnTo>
                  <a:close/>
                </a:path>
                <a:path w="619125" h="50800">
                  <a:moveTo>
                    <a:pt x="581050" y="12636"/>
                  </a:moveTo>
                  <a:lnTo>
                    <a:pt x="568426" y="12636"/>
                  </a:lnTo>
                  <a:lnTo>
                    <a:pt x="568426" y="25273"/>
                  </a:lnTo>
                  <a:lnTo>
                    <a:pt x="581050" y="25273"/>
                  </a:lnTo>
                  <a:lnTo>
                    <a:pt x="581050" y="12636"/>
                  </a:lnTo>
                  <a:close/>
                </a:path>
                <a:path w="619125" h="50800">
                  <a:moveTo>
                    <a:pt x="606323" y="0"/>
                  </a:moveTo>
                  <a:lnTo>
                    <a:pt x="593699" y="0"/>
                  </a:lnTo>
                  <a:lnTo>
                    <a:pt x="581063" y="0"/>
                  </a:lnTo>
                  <a:lnTo>
                    <a:pt x="581063" y="12636"/>
                  </a:lnTo>
                  <a:lnTo>
                    <a:pt x="593686" y="12636"/>
                  </a:lnTo>
                  <a:lnTo>
                    <a:pt x="606323" y="12636"/>
                  </a:lnTo>
                  <a:lnTo>
                    <a:pt x="606323" y="0"/>
                  </a:lnTo>
                  <a:close/>
                </a:path>
                <a:path w="619125" h="50800">
                  <a:moveTo>
                    <a:pt x="618947" y="12636"/>
                  </a:moveTo>
                  <a:lnTo>
                    <a:pt x="606323" y="12636"/>
                  </a:lnTo>
                  <a:lnTo>
                    <a:pt x="606323" y="25260"/>
                  </a:lnTo>
                  <a:lnTo>
                    <a:pt x="593686" y="25260"/>
                  </a:lnTo>
                  <a:lnTo>
                    <a:pt x="593686" y="37896"/>
                  </a:lnTo>
                  <a:lnTo>
                    <a:pt x="606323" y="37896"/>
                  </a:lnTo>
                  <a:lnTo>
                    <a:pt x="618947" y="37896"/>
                  </a:lnTo>
                  <a:lnTo>
                    <a:pt x="618947" y="25273"/>
                  </a:lnTo>
                  <a:lnTo>
                    <a:pt x="618947" y="1263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98145" y="3348202"/>
              <a:ext cx="606425" cy="50800"/>
            </a:xfrm>
            <a:custGeom>
              <a:avLst/>
              <a:gdLst/>
              <a:ahLst/>
              <a:cxnLst/>
              <a:rect l="l" t="t" r="r" b="b"/>
              <a:pathLst>
                <a:path w="606425" h="50800">
                  <a:moveTo>
                    <a:pt x="12623" y="12636"/>
                  </a:moveTo>
                  <a:lnTo>
                    <a:pt x="0" y="12636"/>
                  </a:lnTo>
                  <a:lnTo>
                    <a:pt x="0" y="25260"/>
                  </a:lnTo>
                  <a:lnTo>
                    <a:pt x="0" y="37896"/>
                  </a:lnTo>
                  <a:lnTo>
                    <a:pt x="12623" y="37896"/>
                  </a:lnTo>
                  <a:lnTo>
                    <a:pt x="12623" y="25273"/>
                  </a:lnTo>
                  <a:lnTo>
                    <a:pt x="12623" y="12636"/>
                  </a:lnTo>
                  <a:close/>
                </a:path>
                <a:path w="606425" h="50800">
                  <a:moveTo>
                    <a:pt x="50520" y="12636"/>
                  </a:moveTo>
                  <a:lnTo>
                    <a:pt x="37909" y="12636"/>
                  </a:lnTo>
                  <a:lnTo>
                    <a:pt x="25273" y="12636"/>
                  </a:lnTo>
                  <a:lnTo>
                    <a:pt x="12636" y="12636"/>
                  </a:lnTo>
                  <a:lnTo>
                    <a:pt x="12636" y="25260"/>
                  </a:lnTo>
                  <a:lnTo>
                    <a:pt x="12636" y="37896"/>
                  </a:lnTo>
                  <a:lnTo>
                    <a:pt x="25273" y="37896"/>
                  </a:lnTo>
                  <a:lnTo>
                    <a:pt x="25273" y="50533"/>
                  </a:lnTo>
                  <a:lnTo>
                    <a:pt x="37896" y="50533"/>
                  </a:lnTo>
                  <a:lnTo>
                    <a:pt x="50520" y="50533"/>
                  </a:lnTo>
                  <a:lnTo>
                    <a:pt x="50520" y="37896"/>
                  </a:lnTo>
                  <a:lnTo>
                    <a:pt x="37909" y="37896"/>
                  </a:lnTo>
                  <a:lnTo>
                    <a:pt x="37909" y="25273"/>
                  </a:lnTo>
                  <a:lnTo>
                    <a:pt x="50520" y="25273"/>
                  </a:lnTo>
                  <a:lnTo>
                    <a:pt x="50520" y="12636"/>
                  </a:lnTo>
                  <a:close/>
                </a:path>
                <a:path w="606425" h="50800">
                  <a:moveTo>
                    <a:pt x="88417" y="37896"/>
                  </a:moveTo>
                  <a:lnTo>
                    <a:pt x="75793" y="37896"/>
                  </a:lnTo>
                  <a:lnTo>
                    <a:pt x="75793" y="50533"/>
                  </a:lnTo>
                  <a:lnTo>
                    <a:pt x="88417" y="50533"/>
                  </a:lnTo>
                  <a:lnTo>
                    <a:pt x="88417" y="37896"/>
                  </a:lnTo>
                  <a:close/>
                </a:path>
                <a:path w="606425" h="50800">
                  <a:moveTo>
                    <a:pt x="88417" y="12636"/>
                  </a:moveTo>
                  <a:lnTo>
                    <a:pt x="75806" y="12636"/>
                  </a:lnTo>
                  <a:lnTo>
                    <a:pt x="63169" y="12636"/>
                  </a:lnTo>
                  <a:lnTo>
                    <a:pt x="50533" y="12636"/>
                  </a:lnTo>
                  <a:lnTo>
                    <a:pt x="50533" y="25260"/>
                  </a:lnTo>
                  <a:lnTo>
                    <a:pt x="50533" y="37896"/>
                  </a:lnTo>
                  <a:lnTo>
                    <a:pt x="50533" y="50533"/>
                  </a:lnTo>
                  <a:lnTo>
                    <a:pt x="63169" y="50533"/>
                  </a:lnTo>
                  <a:lnTo>
                    <a:pt x="63169" y="37896"/>
                  </a:lnTo>
                  <a:lnTo>
                    <a:pt x="63169" y="25273"/>
                  </a:lnTo>
                  <a:lnTo>
                    <a:pt x="75793" y="25273"/>
                  </a:lnTo>
                  <a:lnTo>
                    <a:pt x="88417" y="25273"/>
                  </a:lnTo>
                  <a:lnTo>
                    <a:pt x="88417" y="12636"/>
                  </a:lnTo>
                  <a:close/>
                </a:path>
                <a:path w="606425" h="50800">
                  <a:moveTo>
                    <a:pt x="113690" y="37896"/>
                  </a:moveTo>
                  <a:lnTo>
                    <a:pt x="101066" y="37896"/>
                  </a:lnTo>
                  <a:lnTo>
                    <a:pt x="101066" y="25260"/>
                  </a:lnTo>
                  <a:lnTo>
                    <a:pt x="88430" y="25260"/>
                  </a:lnTo>
                  <a:lnTo>
                    <a:pt x="88430" y="37896"/>
                  </a:lnTo>
                  <a:lnTo>
                    <a:pt x="88430" y="50533"/>
                  </a:lnTo>
                  <a:lnTo>
                    <a:pt x="101053" y="50533"/>
                  </a:lnTo>
                  <a:lnTo>
                    <a:pt x="113690" y="50533"/>
                  </a:lnTo>
                  <a:lnTo>
                    <a:pt x="113690" y="37896"/>
                  </a:lnTo>
                  <a:close/>
                </a:path>
                <a:path w="606425" h="50800">
                  <a:moveTo>
                    <a:pt x="277901" y="25260"/>
                  </a:moveTo>
                  <a:lnTo>
                    <a:pt x="265277" y="25260"/>
                  </a:lnTo>
                  <a:lnTo>
                    <a:pt x="265277" y="12636"/>
                  </a:lnTo>
                  <a:lnTo>
                    <a:pt x="252641" y="12636"/>
                  </a:lnTo>
                  <a:lnTo>
                    <a:pt x="252641" y="25260"/>
                  </a:lnTo>
                  <a:lnTo>
                    <a:pt x="240004" y="25260"/>
                  </a:lnTo>
                  <a:lnTo>
                    <a:pt x="240004" y="12636"/>
                  </a:lnTo>
                  <a:lnTo>
                    <a:pt x="227368" y="12636"/>
                  </a:lnTo>
                  <a:lnTo>
                    <a:pt x="227368" y="25260"/>
                  </a:lnTo>
                  <a:lnTo>
                    <a:pt x="214744" y="25260"/>
                  </a:lnTo>
                  <a:lnTo>
                    <a:pt x="202120" y="25260"/>
                  </a:lnTo>
                  <a:lnTo>
                    <a:pt x="202120" y="12636"/>
                  </a:lnTo>
                  <a:lnTo>
                    <a:pt x="189484" y="12636"/>
                  </a:lnTo>
                  <a:lnTo>
                    <a:pt x="176847" y="12636"/>
                  </a:lnTo>
                  <a:lnTo>
                    <a:pt x="176847" y="25260"/>
                  </a:lnTo>
                  <a:lnTo>
                    <a:pt x="164223" y="25260"/>
                  </a:lnTo>
                  <a:lnTo>
                    <a:pt x="164223" y="12636"/>
                  </a:lnTo>
                  <a:lnTo>
                    <a:pt x="151587" y="12636"/>
                  </a:lnTo>
                  <a:lnTo>
                    <a:pt x="151587" y="25260"/>
                  </a:lnTo>
                  <a:lnTo>
                    <a:pt x="138963" y="25260"/>
                  </a:lnTo>
                  <a:lnTo>
                    <a:pt x="126326" y="25260"/>
                  </a:lnTo>
                  <a:lnTo>
                    <a:pt x="113690" y="25260"/>
                  </a:lnTo>
                  <a:lnTo>
                    <a:pt x="113690" y="37896"/>
                  </a:lnTo>
                  <a:lnTo>
                    <a:pt x="164211" y="37896"/>
                  </a:lnTo>
                  <a:lnTo>
                    <a:pt x="164211" y="50533"/>
                  </a:lnTo>
                  <a:lnTo>
                    <a:pt x="176847" y="50533"/>
                  </a:lnTo>
                  <a:lnTo>
                    <a:pt x="176847" y="37896"/>
                  </a:lnTo>
                  <a:lnTo>
                    <a:pt x="189484" y="37896"/>
                  </a:lnTo>
                  <a:lnTo>
                    <a:pt x="189484" y="25273"/>
                  </a:lnTo>
                  <a:lnTo>
                    <a:pt x="202107" y="25273"/>
                  </a:lnTo>
                  <a:lnTo>
                    <a:pt x="202107" y="37896"/>
                  </a:lnTo>
                  <a:lnTo>
                    <a:pt x="214744" y="37896"/>
                  </a:lnTo>
                  <a:lnTo>
                    <a:pt x="227368" y="37896"/>
                  </a:lnTo>
                  <a:lnTo>
                    <a:pt x="240004" y="37896"/>
                  </a:lnTo>
                  <a:lnTo>
                    <a:pt x="252641" y="37896"/>
                  </a:lnTo>
                  <a:lnTo>
                    <a:pt x="252641" y="25273"/>
                  </a:lnTo>
                  <a:lnTo>
                    <a:pt x="265264" y="25273"/>
                  </a:lnTo>
                  <a:lnTo>
                    <a:pt x="265264" y="37896"/>
                  </a:lnTo>
                  <a:lnTo>
                    <a:pt x="277901" y="37896"/>
                  </a:lnTo>
                  <a:lnTo>
                    <a:pt x="277901" y="25260"/>
                  </a:lnTo>
                  <a:close/>
                </a:path>
                <a:path w="606425" h="50800">
                  <a:moveTo>
                    <a:pt x="353682" y="12636"/>
                  </a:moveTo>
                  <a:lnTo>
                    <a:pt x="353682" y="12636"/>
                  </a:lnTo>
                  <a:lnTo>
                    <a:pt x="303161" y="12636"/>
                  </a:lnTo>
                  <a:lnTo>
                    <a:pt x="303161" y="25260"/>
                  </a:lnTo>
                  <a:lnTo>
                    <a:pt x="290537" y="25260"/>
                  </a:lnTo>
                  <a:lnTo>
                    <a:pt x="290537" y="37896"/>
                  </a:lnTo>
                  <a:lnTo>
                    <a:pt x="303161" y="37896"/>
                  </a:lnTo>
                  <a:lnTo>
                    <a:pt x="315798" y="37896"/>
                  </a:lnTo>
                  <a:lnTo>
                    <a:pt x="328434" y="37896"/>
                  </a:lnTo>
                  <a:lnTo>
                    <a:pt x="328434" y="25273"/>
                  </a:lnTo>
                  <a:lnTo>
                    <a:pt x="341058" y="25273"/>
                  </a:lnTo>
                  <a:lnTo>
                    <a:pt x="353682" y="25273"/>
                  </a:lnTo>
                  <a:lnTo>
                    <a:pt x="353682" y="12636"/>
                  </a:lnTo>
                  <a:close/>
                </a:path>
                <a:path w="606425" h="50800">
                  <a:moveTo>
                    <a:pt x="404215" y="25260"/>
                  </a:moveTo>
                  <a:lnTo>
                    <a:pt x="391591" y="25260"/>
                  </a:lnTo>
                  <a:lnTo>
                    <a:pt x="391591" y="12636"/>
                  </a:lnTo>
                  <a:lnTo>
                    <a:pt x="378955" y="12636"/>
                  </a:lnTo>
                  <a:lnTo>
                    <a:pt x="366331" y="12636"/>
                  </a:lnTo>
                  <a:lnTo>
                    <a:pt x="353695" y="12636"/>
                  </a:lnTo>
                  <a:lnTo>
                    <a:pt x="353695" y="25260"/>
                  </a:lnTo>
                  <a:lnTo>
                    <a:pt x="353695" y="37896"/>
                  </a:lnTo>
                  <a:lnTo>
                    <a:pt x="366318" y="37896"/>
                  </a:lnTo>
                  <a:lnTo>
                    <a:pt x="404215" y="37896"/>
                  </a:lnTo>
                  <a:lnTo>
                    <a:pt x="404215" y="25260"/>
                  </a:lnTo>
                  <a:close/>
                </a:path>
                <a:path w="606425" h="50800">
                  <a:moveTo>
                    <a:pt x="442112" y="0"/>
                  </a:moveTo>
                  <a:lnTo>
                    <a:pt x="429475" y="0"/>
                  </a:lnTo>
                  <a:lnTo>
                    <a:pt x="429475" y="12636"/>
                  </a:lnTo>
                  <a:lnTo>
                    <a:pt x="442112" y="12636"/>
                  </a:lnTo>
                  <a:lnTo>
                    <a:pt x="442112" y="0"/>
                  </a:lnTo>
                  <a:close/>
                </a:path>
                <a:path w="606425" h="50800">
                  <a:moveTo>
                    <a:pt x="480009" y="0"/>
                  </a:moveTo>
                  <a:lnTo>
                    <a:pt x="467372" y="0"/>
                  </a:lnTo>
                  <a:lnTo>
                    <a:pt x="454748" y="0"/>
                  </a:lnTo>
                  <a:lnTo>
                    <a:pt x="454748" y="12636"/>
                  </a:lnTo>
                  <a:lnTo>
                    <a:pt x="467372" y="12636"/>
                  </a:lnTo>
                  <a:lnTo>
                    <a:pt x="480009" y="12636"/>
                  </a:lnTo>
                  <a:lnTo>
                    <a:pt x="480009" y="0"/>
                  </a:lnTo>
                  <a:close/>
                </a:path>
                <a:path w="606425" h="50800">
                  <a:moveTo>
                    <a:pt x="517893" y="0"/>
                  </a:moveTo>
                  <a:lnTo>
                    <a:pt x="505269" y="0"/>
                  </a:lnTo>
                  <a:lnTo>
                    <a:pt x="492633" y="0"/>
                  </a:lnTo>
                  <a:lnTo>
                    <a:pt x="492633" y="12636"/>
                  </a:lnTo>
                  <a:lnTo>
                    <a:pt x="480009" y="12636"/>
                  </a:lnTo>
                  <a:lnTo>
                    <a:pt x="480009" y="25260"/>
                  </a:lnTo>
                  <a:lnTo>
                    <a:pt x="467372" y="25260"/>
                  </a:lnTo>
                  <a:lnTo>
                    <a:pt x="454748" y="25260"/>
                  </a:lnTo>
                  <a:lnTo>
                    <a:pt x="454748" y="12636"/>
                  </a:lnTo>
                  <a:lnTo>
                    <a:pt x="442112" y="12636"/>
                  </a:lnTo>
                  <a:lnTo>
                    <a:pt x="442112" y="25260"/>
                  </a:lnTo>
                  <a:lnTo>
                    <a:pt x="442112" y="37896"/>
                  </a:lnTo>
                  <a:lnTo>
                    <a:pt x="454748" y="37896"/>
                  </a:lnTo>
                  <a:lnTo>
                    <a:pt x="467372" y="37896"/>
                  </a:lnTo>
                  <a:lnTo>
                    <a:pt x="480009" y="37896"/>
                  </a:lnTo>
                  <a:lnTo>
                    <a:pt x="480009" y="25273"/>
                  </a:lnTo>
                  <a:lnTo>
                    <a:pt x="492633" y="25273"/>
                  </a:lnTo>
                  <a:lnTo>
                    <a:pt x="492633" y="37896"/>
                  </a:lnTo>
                  <a:lnTo>
                    <a:pt x="505269" y="37896"/>
                  </a:lnTo>
                  <a:lnTo>
                    <a:pt x="517893" y="37896"/>
                  </a:lnTo>
                  <a:lnTo>
                    <a:pt x="517893" y="25260"/>
                  </a:lnTo>
                  <a:lnTo>
                    <a:pt x="505269" y="25260"/>
                  </a:lnTo>
                  <a:lnTo>
                    <a:pt x="492645" y="25260"/>
                  </a:lnTo>
                  <a:lnTo>
                    <a:pt x="492645" y="12636"/>
                  </a:lnTo>
                  <a:lnTo>
                    <a:pt x="505269" y="12636"/>
                  </a:lnTo>
                  <a:lnTo>
                    <a:pt x="517893" y="12636"/>
                  </a:lnTo>
                  <a:lnTo>
                    <a:pt x="517893" y="0"/>
                  </a:lnTo>
                  <a:close/>
                </a:path>
                <a:path w="606425" h="50800">
                  <a:moveTo>
                    <a:pt x="581050" y="0"/>
                  </a:moveTo>
                  <a:lnTo>
                    <a:pt x="568426" y="0"/>
                  </a:lnTo>
                  <a:lnTo>
                    <a:pt x="555790" y="0"/>
                  </a:lnTo>
                  <a:lnTo>
                    <a:pt x="555790" y="12636"/>
                  </a:lnTo>
                  <a:lnTo>
                    <a:pt x="555790" y="25260"/>
                  </a:lnTo>
                  <a:lnTo>
                    <a:pt x="543166" y="25260"/>
                  </a:lnTo>
                  <a:lnTo>
                    <a:pt x="543166" y="12636"/>
                  </a:lnTo>
                  <a:lnTo>
                    <a:pt x="543166" y="0"/>
                  </a:lnTo>
                  <a:lnTo>
                    <a:pt x="530542" y="0"/>
                  </a:lnTo>
                  <a:lnTo>
                    <a:pt x="517906" y="0"/>
                  </a:lnTo>
                  <a:lnTo>
                    <a:pt x="517906" y="12636"/>
                  </a:lnTo>
                  <a:lnTo>
                    <a:pt x="517906" y="25260"/>
                  </a:lnTo>
                  <a:lnTo>
                    <a:pt x="517906" y="37896"/>
                  </a:lnTo>
                  <a:lnTo>
                    <a:pt x="530542" y="37896"/>
                  </a:lnTo>
                  <a:lnTo>
                    <a:pt x="530542" y="25273"/>
                  </a:lnTo>
                  <a:lnTo>
                    <a:pt x="543166" y="25273"/>
                  </a:lnTo>
                  <a:lnTo>
                    <a:pt x="543166" y="37896"/>
                  </a:lnTo>
                  <a:lnTo>
                    <a:pt x="555802" y="37896"/>
                  </a:lnTo>
                  <a:lnTo>
                    <a:pt x="555802" y="25273"/>
                  </a:lnTo>
                  <a:lnTo>
                    <a:pt x="568426" y="25273"/>
                  </a:lnTo>
                  <a:lnTo>
                    <a:pt x="568426" y="12636"/>
                  </a:lnTo>
                  <a:lnTo>
                    <a:pt x="581050" y="12636"/>
                  </a:lnTo>
                  <a:lnTo>
                    <a:pt x="581050" y="0"/>
                  </a:lnTo>
                  <a:close/>
                </a:path>
                <a:path w="606425" h="50800">
                  <a:moveTo>
                    <a:pt x="606323" y="12636"/>
                  </a:moveTo>
                  <a:lnTo>
                    <a:pt x="593686" y="12636"/>
                  </a:lnTo>
                  <a:lnTo>
                    <a:pt x="593686" y="25273"/>
                  </a:lnTo>
                  <a:lnTo>
                    <a:pt x="606323" y="25273"/>
                  </a:lnTo>
                  <a:lnTo>
                    <a:pt x="606323" y="1263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110782" y="3386099"/>
              <a:ext cx="593725" cy="50800"/>
            </a:xfrm>
            <a:custGeom>
              <a:avLst/>
              <a:gdLst/>
              <a:ahLst/>
              <a:cxnLst/>
              <a:rect l="l" t="t" r="r" b="b"/>
              <a:pathLst>
                <a:path w="593725" h="50800">
                  <a:moveTo>
                    <a:pt x="12636" y="12623"/>
                  </a:moveTo>
                  <a:lnTo>
                    <a:pt x="0" y="12623"/>
                  </a:lnTo>
                  <a:lnTo>
                    <a:pt x="0" y="25260"/>
                  </a:lnTo>
                  <a:lnTo>
                    <a:pt x="12636" y="25260"/>
                  </a:lnTo>
                  <a:lnTo>
                    <a:pt x="12636" y="12623"/>
                  </a:lnTo>
                  <a:close/>
                </a:path>
                <a:path w="593725" h="50800">
                  <a:moveTo>
                    <a:pt x="75780" y="25260"/>
                  </a:moveTo>
                  <a:lnTo>
                    <a:pt x="63157" y="25260"/>
                  </a:lnTo>
                  <a:lnTo>
                    <a:pt x="63157" y="37896"/>
                  </a:lnTo>
                  <a:lnTo>
                    <a:pt x="50533" y="37896"/>
                  </a:lnTo>
                  <a:lnTo>
                    <a:pt x="50533" y="50533"/>
                  </a:lnTo>
                  <a:lnTo>
                    <a:pt x="63169" y="50533"/>
                  </a:lnTo>
                  <a:lnTo>
                    <a:pt x="63169" y="37896"/>
                  </a:lnTo>
                  <a:lnTo>
                    <a:pt x="75780" y="37896"/>
                  </a:lnTo>
                  <a:lnTo>
                    <a:pt x="75780" y="25260"/>
                  </a:lnTo>
                  <a:close/>
                </a:path>
                <a:path w="593725" h="50800">
                  <a:moveTo>
                    <a:pt x="189484" y="12623"/>
                  </a:moveTo>
                  <a:lnTo>
                    <a:pt x="176847" y="12623"/>
                  </a:lnTo>
                  <a:lnTo>
                    <a:pt x="176847" y="0"/>
                  </a:lnTo>
                  <a:lnTo>
                    <a:pt x="164211" y="0"/>
                  </a:lnTo>
                  <a:lnTo>
                    <a:pt x="151574" y="0"/>
                  </a:lnTo>
                  <a:lnTo>
                    <a:pt x="151574" y="12623"/>
                  </a:lnTo>
                  <a:lnTo>
                    <a:pt x="151574" y="25260"/>
                  </a:lnTo>
                  <a:lnTo>
                    <a:pt x="138950" y="25260"/>
                  </a:lnTo>
                  <a:lnTo>
                    <a:pt x="138950" y="12623"/>
                  </a:lnTo>
                  <a:lnTo>
                    <a:pt x="126326" y="12623"/>
                  </a:lnTo>
                  <a:lnTo>
                    <a:pt x="113690" y="12623"/>
                  </a:lnTo>
                  <a:lnTo>
                    <a:pt x="101053" y="12623"/>
                  </a:lnTo>
                  <a:lnTo>
                    <a:pt x="88417" y="12623"/>
                  </a:lnTo>
                  <a:lnTo>
                    <a:pt x="88417" y="25260"/>
                  </a:lnTo>
                  <a:lnTo>
                    <a:pt x="75793" y="25260"/>
                  </a:lnTo>
                  <a:lnTo>
                    <a:pt x="75793" y="37896"/>
                  </a:lnTo>
                  <a:lnTo>
                    <a:pt x="88417" y="37896"/>
                  </a:lnTo>
                  <a:lnTo>
                    <a:pt x="88417" y="50533"/>
                  </a:lnTo>
                  <a:lnTo>
                    <a:pt x="101053" y="50533"/>
                  </a:lnTo>
                  <a:lnTo>
                    <a:pt x="101053" y="37896"/>
                  </a:lnTo>
                  <a:lnTo>
                    <a:pt x="101053" y="25260"/>
                  </a:lnTo>
                  <a:lnTo>
                    <a:pt x="113690" y="25260"/>
                  </a:lnTo>
                  <a:lnTo>
                    <a:pt x="126314" y="25260"/>
                  </a:lnTo>
                  <a:lnTo>
                    <a:pt x="126314" y="37896"/>
                  </a:lnTo>
                  <a:lnTo>
                    <a:pt x="138950" y="37896"/>
                  </a:lnTo>
                  <a:lnTo>
                    <a:pt x="138950" y="50533"/>
                  </a:lnTo>
                  <a:lnTo>
                    <a:pt x="151587" y="50533"/>
                  </a:lnTo>
                  <a:lnTo>
                    <a:pt x="151587" y="37896"/>
                  </a:lnTo>
                  <a:lnTo>
                    <a:pt x="164211" y="37896"/>
                  </a:lnTo>
                  <a:lnTo>
                    <a:pt x="164211" y="50533"/>
                  </a:lnTo>
                  <a:lnTo>
                    <a:pt x="176847" y="50533"/>
                  </a:lnTo>
                  <a:lnTo>
                    <a:pt x="176847" y="37896"/>
                  </a:lnTo>
                  <a:lnTo>
                    <a:pt x="176847" y="25260"/>
                  </a:lnTo>
                  <a:lnTo>
                    <a:pt x="189484" y="25260"/>
                  </a:lnTo>
                  <a:lnTo>
                    <a:pt x="189484" y="12623"/>
                  </a:lnTo>
                  <a:close/>
                </a:path>
                <a:path w="593725" h="50800">
                  <a:moveTo>
                    <a:pt x="290537" y="0"/>
                  </a:moveTo>
                  <a:lnTo>
                    <a:pt x="290537" y="0"/>
                  </a:lnTo>
                  <a:lnTo>
                    <a:pt x="227368" y="0"/>
                  </a:lnTo>
                  <a:lnTo>
                    <a:pt x="227368" y="12623"/>
                  </a:lnTo>
                  <a:lnTo>
                    <a:pt x="214744" y="12623"/>
                  </a:lnTo>
                  <a:lnTo>
                    <a:pt x="214744" y="0"/>
                  </a:lnTo>
                  <a:lnTo>
                    <a:pt x="202107" y="0"/>
                  </a:lnTo>
                  <a:lnTo>
                    <a:pt x="202107" y="12636"/>
                  </a:lnTo>
                  <a:lnTo>
                    <a:pt x="214731" y="12636"/>
                  </a:lnTo>
                  <a:lnTo>
                    <a:pt x="214731" y="25260"/>
                  </a:lnTo>
                  <a:lnTo>
                    <a:pt x="202107" y="25260"/>
                  </a:lnTo>
                  <a:lnTo>
                    <a:pt x="202107" y="37896"/>
                  </a:lnTo>
                  <a:lnTo>
                    <a:pt x="214744" y="37896"/>
                  </a:lnTo>
                  <a:lnTo>
                    <a:pt x="214744" y="25260"/>
                  </a:lnTo>
                  <a:lnTo>
                    <a:pt x="227368" y="25260"/>
                  </a:lnTo>
                  <a:lnTo>
                    <a:pt x="227368" y="12636"/>
                  </a:lnTo>
                  <a:lnTo>
                    <a:pt x="240004" y="12636"/>
                  </a:lnTo>
                  <a:lnTo>
                    <a:pt x="240004" y="25260"/>
                  </a:lnTo>
                  <a:lnTo>
                    <a:pt x="227368" y="25260"/>
                  </a:lnTo>
                  <a:lnTo>
                    <a:pt x="227368" y="37896"/>
                  </a:lnTo>
                  <a:lnTo>
                    <a:pt x="240004" y="37896"/>
                  </a:lnTo>
                  <a:lnTo>
                    <a:pt x="252628" y="37896"/>
                  </a:lnTo>
                  <a:lnTo>
                    <a:pt x="265264" y="37896"/>
                  </a:lnTo>
                  <a:lnTo>
                    <a:pt x="265264" y="25260"/>
                  </a:lnTo>
                  <a:lnTo>
                    <a:pt x="252641" y="25260"/>
                  </a:lnTo>
                  <a:lnTo>
                    <a:pt x="252641" y="12636"/>
                  </a:lnTo>
                  <a:lnTo>
                    <a:pt x="265264" y="12636"/>
                  </a:lnTo>
                  <a:lnTo>
                    <a:pt x="265264" y="25260"/>
                  </a:lnTo>
                  <a:lnTo>
                    <a:pt x="277901" y="25260"/>
                  </a:lnTo>
                  <a:lnTo>
                    <a:pt x="290537" y="25260"/>
                  </a:lnTo>
                  <a:lnTo>
                    <a:pt x="290537" y="12636"/>
                  </a:lnTo>
                  <a:lnTo>
                    <a:pt x="290537" y="0"/>
                  </a:lnTo>
                  <a:close/>
                </a:path>
                <a:path w="593725" h="50800">
                  <a:moveTo>
                    <a:pt x="341045" y="0"/>
                  </a:moveTo>
                  <a:lnTo>
                    <a:pt x="328422" y="0"/>
                  </a:lnTo>
                  <a:lnTo>
                    <a:pt x="315798" y="0"/>
                  </a:lnTo>
                  <a:lnTo>
                    <a:pt x="303161" y="0"/>
                  </a:lnTo>
                  <a:lnTo>
                    <a:pt x="303161" y="12623"/>
                  </a:lnTo>
                  <a:lnTo>
                    <a:pt x="303161" y="25260"/>
                  </a:lnTo>
                  <a:lnTo>
                    <a:pt x="303161" y="37896"/>
                  </a:lnTo>
                  <a:lnTo>
                    <a:pt x="315798" y="37896"/>
                  </a:lnTo>
                  <a:lnTo>
                    <a:pt x="315798" y="25260"/>
                  </a:lnTo>
                  <a:lnTo>
                    <a:pt x="328422" y="25260"/>
                  </a:lnTo>
                  <a:lnTo>
                    <a:pt x="328422" y="12636"/>
                  </a:lnTo>
                  <a:lnTo>
                    <a:pt x="341045" y="12636"/>
                  </a:lnTo>
                  <a:lnTo>
                    <a:pt x="341045" y="0"/>
                  </a:lnTo>
                  <a:close/>
                </a:path>
                <a:path w="593725" h="50800">
                  <a:moveTo>
                    <a:pt x="404202" y="12623"/>
                  </a:moveTo>
                  <a:lnTo>
                    <a:pt x="404202" y="12623"/>
                  </a:lnTo>
                  <a:lnTo>
                    <a:pt x="353695" y="12623"/>
                  </a:lnTo>
                  <a:lnTo>
                    <a:pt x="353695" y="0"/>
                  </a:lnTo>
                  <a:lnTo>
                    <a:pt x="341058" y="0"/>
                  </a:lnTo>
                  <a:lnTo>
                    <a:pt x="341058" y="12623"/>
                  </a:lnTo>
                  <a:lnTo>
                    <a:pt x="341058" y="25260"/>
                  </a:lnTo>
                  <a:lnTo>
                    <a:pt x="353682" y="25260"/>
                  </a:lnTo>
                  <a:lnTo>
                    <a:pt x="353682" y="37896"/>
                  </a:lnTo>
                  <a:lnTo>
                    <a:pt x="366318" y="37896"/>
                  </a:lnTo>
                  <a:lnTo>
                    <a:pt x="366318" y="25260"/>
                  </a:lnTo>
                  <a:lnTo>
                    <a:pt x="378942" y="25260"/>
                  </a:lnTo>
                  <a:lnTo>
                    <a:pt x="378942" y="37896"/>
                  </a:lnTo>
                  <a:lnTo>
                    <a:pt x="391579" y="37896"/>
                  </a:lnTo>
                  <a:lnTo>
                    <a:pt x="391579" y="25260"/>
                  </a:lnTo>
                  <a:lnTo>
                    <a:pt x="404202" y="25260"/>
                  </a:lnTo>
                  <a:lnTo>
                    <a:pt x="404202" y="12623"/>
                  </a:lnTo>
                  <a:close/>
                </a:path>
                <a:path w="593725" h="50800">
                  <a:moveTo>
                    <a:pt x="467372" y="0"/>
                  </a:moveTo>
                  <a:lnTo>
                    <a:pt x="454736" y="0"/>
                  </a:lnTo>
                  <a:lnTo>
                    <a:pt x="454736" y="12623"/>
                  </a:lnTo>
                  <a:lnTo>
                    <a:pt x="442112" y="12623"/>
                  </a:lnTo>
                  <a:lnTo>
                    <a:pt x="429475" y="12623"/>
                  </a:lnTo>
                  <a:lnTo>
                    <a:pt x="429475" y="0"/>
                  </a:lnTo>
                  <a:lnTo>
                    <a:pt x="416839" y="0"/>
                  </a:lnTo>
                  <a:lnTo>
                    <a:pt x="416839" y="12623"/>
                  </a:lnTo>
                  <a:lnTo>
                    <a:pt x="404215" y="12623"/>
                  </a:lnTo>
                  <a:lnTo>
                    <a:pt x="404215" y="25260"/>
                  </a:lnTo>
                  <a:lnTo>
                    <a:pt x="416839" y="25260"/>
                  </a:lnTo>
                  <a:lnTo>
                    <a:pt x="429475" y="25260"/>
                  </a:lnTo>
                  <a:lnTo>
                    <a:pt x="429475" y="37896"/>
                  </a:lnTo>
                  <a:lnTo>
                    <a:pt x="442112" y="37896"/>
                  </a:lnTo>
                  <a:lnTo>
                    <a:pt x="454736" y="37896"/>
                  </a:lnTo>
                  <a:lnTo>
                    <a:pt x="454736" y="25260"/>
                  </a:lnTo>
                  <a:lnTo>
                    <a:pt x="454736" y="12636"/>
                  </a:lnTo>
                  <a:lnTo>
                    <a:pt x="467372" y="12636"/>
                  </a:lnTo>
                  <a:lnTo>
                    <a:pt x="467372" y="0"/>
                  </a:lnTo>
                  <a:close/>
                </a:path>
                <a:path w="593725" h="50800">
                  <a:moveTo>
                    <a:pt x="492633" y="0"/>
                  </a:moveTo>
                  <a:lnTo>
                    <a:pt x="479996" y="0"/>
                  </a:lnTo>
                  <a:lnTo>
                    <a:pt x="479996" y="12623"/>
                  </a:lnTo>
                  <a:lnTo>
                    <a:pt x="479996" y="25260"/>
                  </a:lnTo>
                  <a:lnTo>
                    <a:pt x="467372" y="25260"/>
                  </a:lnTo>
                  <a:lnTo>
                    <a:pt x="467372" y="37896"/>
                  </a:lnTo>
                  <a:lnTo>
                    <a:pt x="479996" y="37896"/>
                  </a:lnTo>
                  <a:lnTo>
                    <a:pt x="492633" y="37896"/>
                  </a:lnTo>
                  <a:lnTo>
                    <a:pt x="492633" y="25260"/>
                  </a:lnTo>
                  <a:lnTo>
                    <a:pt x="492633" y="12636"/>
                  </a:lnTo>
                  <a:lnTo>
                    <a:pt x="492633" y="0"/>
                  </a:lnTo>
                  <a:close/>
                </a:path>
                <a:path w="593725" h="50800">
                  <a:moveTo>
                    <a:pt x="555790" y="25260"/>
                  </a:moveTo>
                  <a:lnTo>
                    <a:pt x="543153" y="25260"/>
                  </a:lnTo>
                  <a:lnTo>
                    <a:pt x="543153" y="37896"/>
                  </a:lnTo>
                  <a:lnTo>
                    <a:pt x="555790" y="37896"/>
                  </a:lnTo>
                  <a:lnTo>
                    <a:pt x="555790" y="25260"/>
                  </a:lnTo>
                  <a:close/>
                </a:path>
                <a:path w="593725" h="50800">
                  <a:moveTo>
                    <a:pt x="568413" y="12623"/>
                  </a:moveTo>
                  <a:lnTo>
                    <a:pt x="555790" y="12623"/>
                  </a:lnTo>
                  <a:lnTo>
                    <a:pt x="555790" y="0"/>
                  </a:lnTo>
                  <a:lnTo>
                    <a:pt x="543166" y="0"/>
                  </a:lnTo>
                  <a:lnTo>
                    <a:pt x="530529" y="0"/>
                  </a:lnTo>
                  <a:lnTo>
                    <a:pt x="530529" y="12623"/>
                  </a:lnTo>
                  <a:lnTo>
                    <a:pt x="517906" y="12623"/>
                  </a:lnTo>
                  <a:lnTo>
                    <a:pt x="517906" y="0"/>
                  </a:lnTo>
                  <a:lnTo>
                    <a:pt x="505269" y="0"/>
                  </a:lnTo>
                  <a:lnTo>
                    <a:pt x="505269" y="12636"/>
                  </a:lnTo>
                  <a:lnTo>
                    <a:pt x="517893" y="12636"/>
                  </a:lnTo>
                  <a:lnTo>
                    <a:pt x="517893" y="25260"/>
                  </a:lnTo>
                  <a:lnTo>
                    <a:pt x="505269" y="25260"/>
                  </a:lnTo>
                  <a:lnTo>
                    <a:pt x="505269" y="37896"/>
                  </a:lnTo>
                  <a:lnTo>
                    <a:pt x="517906" y="37896"/>
                  </a:lnTo>
                  <a:lnTo>
                    <a:pt x="517906" y="25260"/>
                  </a:lnTo>
                  <a:lnTo>
                    <a:pt x="530529" y="25260"/>
                  </a:lnTo>
                  <a:lnTo>
                    <a:pt x="530529" y="12636"/>
                  </a:lnTo>
                  <a:lnTo>
                    <a:pt x="543153" y="12636"/>
                  </a:lnTo>
                  <a:lnTo>
                    <a:pt x="555790" y="12636"/>
                  </a:lnTo>
                  <a:lnTo>
                    <a:pt x="555790" y="25260"/>
                  </a:lnTo>
                  <a:lnTo>
                    <a:pt x="568413" y="25260"/>
                  </a:lnTo>
                  <a:lnTo>
                    <a:pt x="568413" y="12623"/>
                  </a:lnTo>
                  <a:close/>
                </a:path>
                <a:path w="593725" h="50800">
                  <a:moveTo>
                    <a:pt x="593686" y="12623"/>
                  </a:moveTo>
                  <a:lnTo>
                    <a:pt x="581063" y="12623"/>
                  </a:lnTo>
                  <a:lnTo>
                    <a:pt x="568426" y="12623"/>
                  </a:lnTo>
                  <a:lnTo>
                    <a:pt x="568426" y="25260"/>
                  </a:lnTo>
                  <a:lnTo>
                    <a:pt x="568426" y="37896"/>
                  </a:lnTo>
                  <a:lnTo>
                    <a:pt x="581063" y="37896"/>
                  </a:lnTo>
                  <a:lnTo>
                    <a:pt x="581063" y="25260"/>
                  </a:lnTo>
                  <a:lnTo>
                    <a:pt x="593686" y="25260"/>
                  </a:lnTo>
                  <a:lnTo>
                    <a:pt x="593686" y="126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98145" y="3423996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23" y="37884"/>
                  </a:moveTo>
                  <a:lnTo>
                    <a:pt x="0" y="37884"/>
                  </a:lnTo>
                  <a:lnTo>
                    <a:pt x="0" y="50520"/>
                  </a:lnTo>
                  <a:lnTo>
                    <a:pt x="12623" y="50520"/>
                  </a:lnTo>
                  <a:lnTo>
                    <a:pt x="12623" y="37884"/>
                  </a:lnTo>
                  <a:close/>
                </a:path>
                <a:path w="619125" h="50800">
                  <a:moveTo>
                    <a:pt x="50520" y="25260"/>
                  </a:moveTo>
                  <a:lnTo>
                    <a:pt x="37909" y="25260"/>
                  </a:lnTo>
                  <a:lnTo>
                    <a:pt x="25273" y="25260"/>
                  </a:lnTo>
                  <a:lnTo>
                    <a:pt x="25273" y="12623"/>
                  </a:lnTo>
                  <a:lnTo>
                    <a:pt x="12636" y="12623"/>
                  </a:lnTo>
                  <a:lnTo>
                    <a:pt x="12636" y="25260"/>
                  </a:lnTo>
                  <a:lnTo>
                    <a:pt x="12636" y="37884"/>
                  </a:lnTo>
                  <a:lnTo>
                    <a:pt x="12636" y="50520"/>
                  </a:lnTo>
                  <a:lnTo>
                    <a:pt x="25273" y="50520"/>
                  </a:lnTo>
                  <a:lnTo>
                    <a:pt x="25273" y="37909"/>
                  </a:lnTo>
                  <a:lnTo>
                    <a:pt x="37896" y="37909"/>
                  </a:lnTo>
                  <a:lnTo>
                    <a:pt x="50520" y="37909"/>
                  </a:lnTo>
                  <a:lnTo>
                    <a:pt x="50520" y="25260"/>
                  </a:lnTo>
                  <a:close/>
                </a:path>
                <a:path w="619125" h="50800">
                  <a:moveTo>
                    <a:pt x="88417" y="12623"/>
                  </a:moveTo>
                  <a:lnTo>
                    <a:pt x="75806" y="12623"/>
                  </a:lnTo>
                  <a:lnTo>
                    <a:pt x="63169" y="12623"/>
                  </a:lnTo>
                  <a:lnTo>
                    <a:pt x="63169" y="25260"/>
                  </a:lnTo>
                  <a:lnTo>
                    <a:pt x="75793" y="25260"/>
                  </a:lnTo>
                  <a:lnTo>
                    <a:pt x="88417" y="25260"/>
                  </a:lnTo>
                  <a:lnTo>
                    <a:pt x="88417" y="12623"/>
                  </a:lnTo>
                  <a:close/>
                </a:path>
                <a:path w="619125" h="50800">
                  <a:moveTo>
                    <a:pt x="101066" y="12623"/>
                  </a:moveTo>
                  <a:lnTo>
                    <a:pt x="88430" y="12623"/>
                  </a:lnTo>
                  <a:lnTo>
                    <a:pt x="88430" y="25260"/>
                  </a:lnTo>
                  <a:lnTo>
                    <a:pt x="101066" y="25260"/>
                  </a:lnTo>
                  <a:lnTo>
                    <a:pt x="101066" y="12623"/>
                  </a:lnTo>
                  <a:close/>
                </a:path>
                <a:path w="619125" h="50800">
                  <a:moveTo>
                    <a:pt x="126326" y="12623"/>
                  </a:moveTo>
                  <a:lnTo>
                    <a:pt x="113690" y="12623"/>
                  </a:lnTo>
                  <a:lnTo>
                    <a:pt x="113690" y="25260"/>
                  </a:lnTo>
                  <a:lnTo>
                    <a:pt x="126326" y="25260"/>
                  </a:lnTo>
                  <a:lnTo>
                    <a:pt x="126326" y="12623"/>
                  </a:lnTo>
                  <a:close/>
                </a:path>
                <a:path w="619125" h="50800">
                  <a:moveTo>
                    <a:pt x="164223" y="12623"/>
                  </a:moveTo>
                  <a:lnTo>
                    <a:pt x="151587" y="12623"/>
                  </a:lnTo>
                  <a:lnTo>
                    <a:pt x="151587" y="25260"/>
                  </a:lnTo>
                  <a:lnTo>
                    <a:pt x="164223" y="25260"/>
                  </a:lnTo>
                  <a:lnTo>
                    <a:pt x="164223" y="12623"/>
                  </a:lnTo>
                  <a:close/>
                </a:path>
                <a:path w="619125" h="50800">
                  <a:moveTo>
                    <a:pt x="290537" y="0"/>
                  </a:moveTo>
                  <a:lnTo>
                    <a:pt x="277901" y="0"/>
                  </a:lnTo>
                  <a:lnTo>
                    <a:pt x="277901" y="12623"/>
                  </a:lnTo>
                  <a:lnTo>
                    <a:pt x="265277" y="12623"/>
                  </a:lnTo>
                  <a:lnTo>
                    <a:pt x="265277" y="0"/>
                  </a:lnTo>
                  <a:lnTo>
                    <a:pt x="252641" y="0"/>
                  </a:lnTo>
                  <a:lnTo>
                    <a:pt x="240004" y="0"/>
                  </a:lnTo>
                  <a:lnTo>
                    <a:pt x="227368" y="0"/>
                  </a:lnTo>
                  <a:lnTo>
                    <a:pt x="227368" y="12623"/>
                  </a:lnTo>
                  <a:lnTo>
                    <a:pt x="227368" y="25260"/>
                  </a:lnTo>
                  <a:lnTo>
                    <a:pt x="214744" y="25260"/>
                  </a:lnTo>
                  <a:lnTo>
                    <a:pt x="214744" y="12636"/>
                  </a:lnTo>
                  <a:lnTo>
                    <a:pt x="214744" y="0"/>
                  </a:lnTo>
                  <a:lnTo>
                    <a:pt x="202120" y="0"/>
                  </a:lnTo>
                  <a:lnTo>
                    <a:pt x="202107" y="12636"/>
                  </a:lnTo>
                  <a:lnTo>
                    <a:pt x="202107" y="25260"/>
                  </a:lnTo>
                  <a:lnTo>
                    <a:pt x="189484" y="25260"/>
                  </a:lnTo>
                  <a:lnTo>
                    <a:pt x="189484" y="12636"/>
                  </a:lnTo>
                  <a:lnTo>
                    <a:pt x="202107" y="12636"/>
                  </a:lnTo>
                  <a:lnTo>
                    <a:pt x="202107" y="0"/>
                  </a:lnTo>
                  <a:lnTo>
                    <a:pt x="189484" y="0"/>
                  </a:lnTo>
                  <a:lnTo>
                    <a:pt x="176847" y="0"/>
                  </a:lnTo>
                  <a:lnTo>
                    <a:pt x="176847" y="12623"/>
                  </a:lnTo>
                  <a:lnTo>
                    <a:pt x="176847" y="25260"/>
                  </a:lnTo>
                  <a:lnTo>
                    <a:pt x="176847" y="37909"/>
                  </a:lnTo>
                  <a:lnTo>
                    <a:pt x="189484" y="37909"/>
                  </a:lnTo>
                  <a:lnTo>
                    <a:pt x="202107" y="37909"/>
                  </a:lnTo>
                  <a:lnTo>
                    <a:pt x="214744" y="37909"/>
                  </a:lnTo>
                  <a:lnTo>
                    <a:pt x="227380" y="37909"/>
                  </a:lnTo>
                  <a:lnTo>
                    <a:pt x="227380" y="25260"/>
                  </a:lnTo>
                  <a:lnTo>
                    <a:pt x="240004" y="25260"/>
                  </a:lnTo>
                  <a:lnTo>
                    <a:pt x="240004" y="12636"/>
                  </a:lnTo>
                  <a:lnTo>
                    <a:pt x="252641" y="12636"/>
                  </a:lnTo>
                  <a:lnTo>
                    <a:pt x="252641" y="25260"/>
                  </a:lnTo>
                  <a:lnTo>
                    <a:pt x="240004" y="25260"/>
                  </a:lnTo>
                  <a:lnTo>
                    <a:pt x="240004" y="37909"/>
                  </a:lnTo>
                  <a:lnTo>
                    <a:pt x="252641" y="37909"/>
                  </a:lnTo>
                  <a:lnTo>
                    <a:pt x="265277" y="37909"/>
                  </a:lnTo>
                  <a:lnTo>
                    <a:pt x="265277" y="25260"/>
                  </a:lnTo>
                  <a:lnTo>
                    <a:pt x="277901" y="25260"/>
                  </a:lnTo>
                  <a:lnTo>
                    <a:pt x="277901" y="12636"/>
                  </a:lnTo>
                  <a:lnTo>
                    <a:pt x="290537" y="12636"/>
                  </a:lnTo>
                  <a:lnTo>
                    <a:pt x="290537" y="0"/>
                  </a:lnTo>
                  <a:close/>
                </a:path>
                <a:path w="619125" h="50800">
                  <a:moveTo>
                    <a:pt x="341058" y="0"/>
                  </a:moveTo>
                  <a:lnTo>
                    <a:pt x="328434" y="0"/>
                  </a:lnTo>
                  <a:lnTo>
                    <a:pt x="315798" y="0"/>
                  </a:lnTo>
                  <a:lnTo>
                    <a:pt x="315798" y="12623"/>
                  </a:lnTo>
                  <a:lnTo>
                    <a:pt x="303161" y="12623"/>
                  </a:lnTo>
                  <a:lnTo>
                    <a:pt x="303161" y="25260"/>
                  </a:lnTo>
                  <a:lnTo>
                    <a:pt x="290537" y="25260"/>
                  </a:lnTo>
                  <a:lnTo>
                    <a:pt x="290537" y="37909"/>
                  </a:lnTo>
                  <a:lnTo>
                    <a:pt x="303174" y="37909"/>
                  </a:lnTo>
                  <a:lnTo>
                    <a:pt x="303174" y="25260"/>
                  </a:lnTo>
                  <a:lnTo>
                    <a:pt x="315798" y="25260"/>
                  </a:lnTo>
                  <a:lnTo>
                    <a:pt x="315798" y="12636"/>
                  </a:lnTo>
                  <a:lnTo>
                    <a:pt x="328422" y="12636"/>
                  </a:lnTo>
                  <a:lnTo>
                    <a:pt x="341058" y="12636"/>
                  </a:lnTo>
                  <a:lnTo>
                    <a:pt x="341058" y="0"/>
                  </a:lnTo>
                  <a:close/>
                </a:path>
                <a:path w="619125" h="50800">
                  <a:moveTo>
                    <a:pt x="353682" y="25260"/>
                  </a:moveTo>
                  <a:lnTo>
                    <a:pt x="341058" y="25260"/>
                  </a:lnTo>
                  <a:lnTo>
                    <a:pt x="328434" y="25260"/>
                  </a:lnTo>
                  <a:lnTo>
                    <a:pt x="315798" y="25260"/>
                  </a:lnTo>
                  <a:lnTo>
                    <a:pt x="315798" y="37909"/>
                  </a:lnTo>
                  <a:lnTo>
                    <a:pt x="328422" y="37909"/>
                  </a:lnTo>
                  <a:lnTo>
                    <a:pt x="341058" y="37909"/>
                  </a:lnTo>
                  <a:lnTo>
                    <a:pt x="353682" y="37909"/>
                  </a:lnTo>
                  <a:lnTo>
                    <a:pt x="353682" y="25260"/>
                  </a:lnTo>
                  <a:close/>
                </a:path>
                <a:path w="619125" h="50800">
                  <a:moveTo>
                    <a:pt x="416839" y="25260"/>
                  </a:moveTo>
                  <a:lnTo>
                    <a:pt x="404215" y="25260"/>
                  </a:lnTo>
                  <a:lnTo>
                    <a:pt x="404215" y="37909"/>
                  </a:lnTo>
                  <a:lnTo>
                    <a:pt x="416839" y="37909"/>
                  </a:lnTo>
                  <a:lnTo>
                    <a:pt x="416839" y="25260"/>
                  </a:lnTo>
                  <a:close/>
                </a:path>
                <a:path w="619125" h="50800">
                  <a:moveTo>
                    <a:pt x="416839" y="0"/>
                  </a:moveTo>
                  <a:lnTo>
                    <a:pt x="404215" y="0"/>
                  </a:lnTo>
                  <a:lnTo>
                    <a:pt x="391579" y="0"/>
                  </a:lnTo>
                  <a:lnTo>
                    <a:pt x="391579" y="12623"/>
                  </a:lnTo>
                  <a:lnTo>
                    <a:pt x="378955" y="12623"/>
                  </a:lnTo>
                  <a:lnTo>
                    <a:pt x="366331" y="12623"/>
                  </a:lnTo>
                  <a:lnTo>
                    <a:pt x="353695" y="12623"/>
                  </a:lnTo>
                  <a:lnTo>
                    <a:pt x="353695" y="25260"/>
                  </a:lnTo>
                  <a:lnTo>
                    <a:pt x="353695" y="37909"/>
                  </a:lnTo>
                  <a:lnTo>
                    <a:pt x="366331" y="37909"/>
                  </a:lnTo>
                  <a:lnTo>
                    <a:pt x="366331" y="25260"/>
                  </a:lnTo>
                  <a:lnTo>
                    <a:pt x="378955" y="25260"/>
                  </a:lnTo>
                  <a:lnTo>
                    <a:pt x="378955" y="37909"/>
                  </a:lnTo>
                  <a:lnTo>
                    <a:pt x="391591" y="37909"/>
                  </a:lnTo>
                  <a:lnTo>
                    <a:pt x="391591" y="25260"/>
                  </a:lnTo>
                  <a:lnTo>
                    <a:pt x="391591" y="12636"/>
                  </a:lnTo>
                  <a:lnTo>
                    <a:pt x="404215" y="12636"/>
                  </a:lnTo>
                  <a:lnTo>
                    <a:pt x="416839" y="12636"/>
                  </a:lnTo>
                  <a:lnTo>
                    <a:pt x="416839" y="0"/>
                  </a:lnTo>
                  <a:close/>
                </a:path>
                <a:path w="619125" h="50800">
                  <a:moveTo>
                    <a:pt x="492645" y="0"/>
                  </a:moveTo>
                  <a:lnTo>
                    <a:pt x="480009" y="0"/>
                  </a:lnTo>
                  <a:lnTo>
                    <a:pt x="467372" y="0"/>
                  </a:lnTo>
                  <a:lnTo>
                    <a:pt x="454748" y="0"/>
                  </a:lnTo>
                  <a:lnTo>
                    <a:pt x="442112" y="0"/>
                  </a:lnTo>
                  <a:lnTo>
                    <a:pt x="442112" y="12623"/>
                  </a:lnTo>
                  <a:lnTo>
                    <a:pt x="442112" y="25260"/>
                  </a:lnTo>
                  <a:lnTo>
                    <a:pt x="429488" y="25260"/>
                  </a:lnTo>
                  <a:lnTo>
                    <a:pt x="429488" y="12636"/>
                  </a:lnTo>
                  <a:lnTo>
                    <a:pt x="429488" y="0"/>
                  </a:lnTo>
                  <a:lnTo>
                    <a:pt x="416852" y="0"/>
                  </a:lnTo>
                  <a:lnTo>
                    <a:pt x="416852" y="12623"/>
                  </a:lnTo>
                  <a:lnTo>
                    <a:pt x="416852" y="25260"/>
                  </a:lnTo>
                  <a:lnTo>
                    <a:pt x="416852" y="37909"/>
                  </a:lnTo>
                  <a:lnTo>
                    <a:pt x="429475" y="37909"/>
                  </a:lnTo>
                  <a:lnTo>
                    <a:pt x="442112" y="37909"/>
                  </a:lnTo>
                  <a:lnTo>
                    <a:pt x="454748" y="37909"/>
                  </a:lnTo>
                  <a:lnTo>
                    <a:pt x="454748" y="25260"/>
                  </a:lnTo>
                  <a:lnTo>
                    <a:pt x="454748" y="12636"/>
                  </a:lnTo>
                  <a:lnTo>
                    <a:pt x="467372" y="12636"/>
                  </a:lnTo>
                  <a:lnTo>
                    <a:pt x="467372" y="25260"/>
                  </a:lnTo>
                  <a:lnTo>
                    <a:pt x="467372" y="37909"/>
                  </a:lnTo>
                  <a:lnTo>
                    <a:pt x="480009" y="37909"/>
                  </a:lnTo>
                  <a:lnTo>
                    <a:pt x="480009" y="25260"/>
                  </a:lnTo>
                  <a:lnTo>
                    <a:pt x="492645" y="25260"/>
                  </a:lnTo>
                  <a:lnTo>
                    <a:pt x="492645" y="12636"/>
                  </a:lnTo>
                  <a:lnTo>
                    <a:pt x="492645" y="0"/>
                  </a:lnTo>
                  <a:close/>
                </a:path>
                <a:path w="619125" h="50800">
                  <a:moveTo>
                    <a:pt x="517893" y="25260"/>
                  </a:moveTo>
                  <a:lnTo>
                    <a:pt x="505269" y="25260"/>
                  </a:lnTo>
                  <a:lnTo>
                    <a:pt x="505269" y="37909"/>
                  </a:lnTo>
                  <a:lnTo>
                    <a:pt x="517893" y="37909"/>
                  </a:lnTo>
                  <a:lnTo>
                    <a:pt x="517893" y="25260"/>
                  </a:lnTo>
                  <a:close/>
                </a:path>
                <a:path w="619125" h="50800">
                  <a:moveTo>
                    <a:pt x="517893" y="0"/>
                  </a:moveTo>
                  <a:lnTo>
                    <a:pt x="505269" y="0"/>
                  </a:lnTo>
                  <a:lnTo>
                    <a:pt x="505269" y="12636"/>
                  </a:lnTo>
                  <a:lnTo>
                    <a:pt x="517893" y="12636"/>
                  </a:lnTo>
                  <a:lnTo>
                    <a:pt x="517893" y="0"/>
                  </a:lnTo>
                  <a:close/>
                </a:path>
                <a:path w="619125" h="50800">
                  <a:moveTo>
                    <a:pt x="530542" y="12623"/>
                  </a:moveTo>
                  <a:lnTo>
                    <a:pt x="517906" y="12623"/>
                  </a:lnTo>
                  <a:lnTo>
                    <a:pt x="517906" y="25260"/>
                  </a:lnTo>
                  <a:lnTo>
                    <a:pt x="517906" y="37909"/>
                  </a:lnTo>
                  <a:lnTo>
                    <a:pt x="530542" y="37909"/>
                  </a:lnTo>
                  <a:lnTo>
                    <a:pt x="530542" y="25260"/>
                  </a:lnTo>
                  <a:lnTo>
                    <a:pt x="530542" y="12623"/>
                  </a:lnTo>
                  <a:close/>
                </a:path>
                <a:path w="619125" h="50800">
                  <a:moveTo>
                    <a:pt x="555802" y="25260"/>
                  </a:moveTo>
                  <a:lnTo>
                    <a:pt x="543166" y="25260"/>
                  </a:lnTo>
                  <a:lnTo>
                    <a:pt x="543166" y="37909"/>
                  </a:lnTo>
                  <a:lnTo>
                    <a:pt x="555802" y="37909"/>
                  </a:lnTo>
                  <a:lnTo>
                    <a:pt x="555802" y="25260"/>
                  </a:lnTo>
                  <a:close/>
                </a:path>
                <a:path w="619125" h="50800">
                  <a:moveTo>
                    <a:pt x="581050" y="0"/>
                  </a:moveTo>
                  <a:lnTo>
                    <a:pt x="568426" y="0"/>
                  </a:lnTo>
                  <a:lnTo>
                    <a:pt x="555802" y="0"/>
                  </a:lnTo>
                  <a:lnTo>
                    <a:pt x="543166" y="0"/>
                  </a:lnTo>
                  <a:lnTo>
                    <a:pt x="543166" y="12636"/>
                  </a:lnTo>
                  <a:lnTo>
                    <a:pt x="555790" y="12636"/>
                  </a:lnTo>
                  <a:lnTo>
                    <a:pt x="568426" y="12636"/>
                  </a:lnTo>
                  <a:lnTo>
                    <a:pt x="568426" y="25260"/>
                  </a:lnTo>
                  <a:lnTo>
                    <a:pt x="581050" y="25260"/>
                  </a:lnTo>
                  <a:lnTo>
                    <a:pt x="581050" y="12636"/>
                  </a:lnTo>
                  <a:lnTo>
                    <a:pt x="581050" y="0"/>
                  </a:lnTo>
                  <a:close/>
                </a:path>
                <a:path w="619125" h="50800">
                  <a:moveTo>
                    <a:pt x="618947" y="25260"/>
                  </a:moveTo>
                  <a:lnTo>
                    <a:pt x="606323" y="25260"/>
                  </a:lnTo>
                  <a:lnTo>
                    <a:pt x="606323" y="37909"/>
                  </a:lnTo>
                  <a:lnTo>
                    <a:pt x="618947" y="37909"/>
                  </a:lnTo>
                  <a:lnTo>
                    <a:pt x="618947" y="25260"/>
                  </a:lnTo>
                  <a:close/>
                </a:path>
                <a:path w="619125" h="50800">
                  <a:moveTo>
                    <a:pt x="618947" y="0"/>
                  </a:moveTo>
                  <a:lnTo>
                    <a:pt x="606323" y="0"/>
                  </a:lnTo>
                  <a:lnTo>
                    <a:pt x="593699" y="0"/>
                  </a:lnTo>
                  <a:lnTo>
                    <a:pt x="581063" y="0"/>
                  </a:lnTo>
                  <a:lnTo>
                    <a:pt x="581063" y="12636"/>
                  </a:lnTo>
                  <a:lnTo>
                    <a:pt x="593686" y="12636"/>
                  </a:lnTo>
                  <a:lnTo>
                    <a:pt x="593686" y="25260"/>
                  </a:lnTo>
                  <a:lnTo>
                    <a:pt x="606323" y="25260"/>
                  </a:lnTo>
                  <a:lnTo>
                    <a:pt x="606323" y="12636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98145" y="3461880"/>
              <a:ext cx="619125" cy="38100"/>
            </a:xfrm>
            <a:custGeom>
              <a:avLst/>
              <a:gdLst/>
              <a:ahLst/>
              <a:cxnLst/>
              <a:rect l="l" t="t" r="r" b="b"/>
              <a:pathLst>
                <a:path w="619125" h="38100">
                  <a:moveTo>
                    <a:pt x="12623" y="25273"/>
                  </a:moveTo>
                  <a:lnTo>
                    <a:pt x="0" y="25273"/>
                  </a:lnTo>
                  <a:lnTo>
                    <a:pt x="0" y="37909"/>
                  </a:lnTo>
                  <a:lnTo>
                    <a:pt x="12623" y="37909"/>
                  </a:lnTo>
                  <a:lnTo>
                    <a:pt x="12623" y="25273"/>
                  </a:lnTo>
                  <a:close/>
                </a:path>
                <a:path w="619125" h="38100">
                  <a:moveTo>
                    <a:pt x="37909" y="0"/>
                  </a:moveTo>
                  <a:lnTo>
                    <a:pt x="25273" y="0"/>
                  </a:lnTo>
                  <a:lnTo>
                    <a:pt x="12636" y="0"/>
                  </a:lnTo>
                  <a:lnTo>
                    <a:pt x="12636" y="12636"/>
                  </a:lnTo>
                  <a:lnTo>
                    <a:pt x="25273" y="12636"/>
                  </a:lnTo>
                  <a:lnTo>
                    <a:pt x="37909" y="12636"/>
                  </a:lnTo>
                  <a:lnTo>
                    <a:pt x="37909" y="0"/>
                  </a:lnTo>
                  <a:close/>
                </a:path>
                <a:path w="619125" h="38100">
                  <a:moveTo>
                    <a:pt x="50520" y="25273"/>
                  </a:moveTo>
                  <a:lnTo>
                    <a:pt x="37909" y="25273"/>
                  </a:lnTo>
                  <a:lnTo>
                    <a:pt x="25273" y="25273"/>
                  </a:lnTo>
                  <a:lnTo>
                    <a:pt x="12636" y="25273"/>
                  </a:lnTo>
                  <a:lnTo>
                    <a:pt x="12636" y="37909"/>
                  </a:lnTo>
                  <a:lnTo>
                    <a:pt x="25273" y="37909"/>
                  </a:lnTo>
                  <a:lnTo>
                    <a:pt x="37896" y="37909"/>
                  </a:lnTo>
                  <a:lnTo>
                    <a:pt x="50520" y="37909"/>
                  </a:lnTo>
                  <a:lnTo>
                    <a:pt x="50520" y="25273"/>
                  </a:lnTo>
                  <a:close/>
                </a:path>
                <a:path w="619125" h="38100">
                  <a:moveTo>
                    <a:pt x="88417" y="25273"/>
                  </a:moveTo>
                  <a:lnTo>
                    <a:pt x="75806" y="25273"/>
                  </a:lnTo>
                  <a:lnTo>
                    <a:pt x="63169" y="25273"/>
                  </a:lnTo>
                  <a:lnTo>
                    <a:pt x="50533" y="25273"/>
                  </a:lnTo>
                  <a:lnTo>
                    <a:pt x="50533" y="37909"/>
                  </a:lnTo>
                  <a:lnTo>
                    <a:pt x="63169" y="37909"/>
                  </a:lnTo>
                  <a:lnTo>
                    <a:pt x="75793" y="37909"/>
                  </a:lnTo>
                  <a:lnTo>
                    <a:pt x="88417" y="37909"/>
                  </a:lnTo>
                  <a:lnTo>
                    <a:pt x="88417" y="25273"/>
                  </a:lnTo>
                  <a:close/>
                </a:path>
                <a:path w="619125" h="38100">
                  <a:moveTo>
                    <a:pt x="88417" y="0"/>
                  </a:moveTo>
                  <a:lnTo>
                    <a:pt x="75793" y="0"/>
                  </a:lnTo>
                  <a:lnTo>
                    <a:pt x="75793" y="12636"/>
                  </a:lnTo>
                  <a:lnTo>
                    <a:pt x="88417" y="12636"/>
                  </a:lnTo>
                  <a:lnTo>
                    <a:pt x="88417" y="0"/>
                  </a:lnTo>
                  <a:close/>
                </a:path>
                <a:path w="619125" h="38100">
                  <a:moveTo>
                    <a:pt x="214744" y="25273"/>
                  </a:moveTo>
                  <a:lnTo>
                    <a:pt x="202120" y="25273"/>
                  </a:lnTo>
                  <a:lnTo>
                    <a:pt x="202120" y="12636"/>
                  </a:lnTo>
                  <a:lnTo>
                    <a:pt x="202120" y="0"/>
                  </a:lnTo>
                  <a:lnTo>
                    <a:pt x="189484" y="0"/>
                  </a:lnTo>
                  <a:lnTo>
                    <a:pt x="176847" y="0"/>
                  </a:lnTo>
                  <a:lnTo>
                    <a:pt x="176847" y="12636"/>
                  </a:lnTo>
                  <a:lnTo>
                    <a:pt x="164223" y="12636"/>
                  </a:lnTo>
                  <a:lnTo>
                    <a:pt x="164223" y="0"/>
                  </a:lnTo>
                  <a:lnTo>
                    <a:pt x="151587" y="0"/>
                  </a:lnTo>
                  <a:lnTo>
                    <a:pt x="151587" y="12636"/>
                  </a:lnTo>
                  <a:lnTo>
                    <a:pt x="138963" y="12636"/>
                  </a:lnTo>
                  <a:lnTo>
                    <a:pt x="138963" y="0"/>
                  </a:lnTo>
                  <a:lnTo>
                    <a:pt x="126326" y="0"/>
                  </a:lnTo>
                  <a:lnTo>
                    <a:pt x="113690" y="0"/>
                  </a:lnTo>
                  <a:lnTo>
                    <a:pt x="113690" y="12636"/>
                  </a:lnTo>
                  <a:lnTo>
                    <a:pt x="101066" y="12636"/>
                  </a:lnTo>
                  <a:lnTo>
                    <a:pt x="101066" y="0"/>
                  </a:lnTo>
                  <a:lnTo>
                    <a:pt x="88430" y="0"/>
                  </a:lnTo>
                  <a:lnTo>
                    <a:pt x="88430" y="12636"/>
                  </a:lnTo>
                  <a:lnTo>
                    <a:pt x="101053" y="12636"/>
                  </a:lnTo>
                  <a:lnTo>
                    <a:pt x="101053" y="25273"/>
                  </a:lnTo>
                  <a:lnTo>
                    <a:pt x="101053" y="37909"/>
                  </a:lnTo>
                  <a:lnTo>
                    <a:pt x="113690" y="37909"/>
                  </a:lnTo>
                  <a:lnTo>
                    <a:pt x="113690" y="25273"/>
                  </a:lnTo>
                  <a:lnTo>
                    <a:pt x="126326" y="25273"/>
                  </a:lnTo>
                  <a:lnTo>
                    <a:pt x="138950" y="25273"/>
                  </a:lnTo>
                  <a:lnTo>
                    <a:pt x="138950" y="37909"/>
                  </a:lnTo>
                  <a:lnTo>
                    <a:pt x="151587" y="37909"/>
                  </a:lnTo>
                  <a:lnTo>
                    <a:pt x="151587" y="25273"/>
                  </a:lnTo>
                  <a:lnTo>
                    <a:pt x="164211" y="25273"/>
                  </a:lnTo>
                  <a:lnTo>
                    <a:pt x="176847" y="25273"/>
                  </a:lnTo>
                  <a:lnTo>
                    <a:pt x="176847" y="37909"/>
                  </a:lnTo>
                  <a:lnTo>
                    <a:pt x="189484" y="37909"/>
                  </a:lnTo>
                  <a:lnTo>
                    <a:pt x="189484" y="25273"/>
                  </a:lnTo>
                  <a:lnTo>
                    <a:pt x="202107" y="25273"/>
                  </a:lnTo>
                  <a:lnTo>
                    <a:pt x="202107" y="37909"/>
                  </a:lnTo>
                  <a:lnTo>
                    <a:pt x="214744" y="37909"/>
                  </a:lnTo>
                  <a:lnTo>
                    <a:pt x="214744" y="25273"/>
                  </a:lnTo>
                  <a:close/>
                </a:path>
                <a:path w="619125" h="38100">
                  <a:moveTo>
                    <a:pt x="252641" y="25273"/>
                  </a:moveTo>
                  <a:lnTo>
                    <a:pt x="240004" y="25273"/>
                  </a:lnTo>
                  <a:lnTo>
                    <a:pt x="240004" y="37909"/>
                  </a:lnTo>
                  <a:lnTo>
                    <a:pt x="252641" y="37909"/>
                  </a:lnTo>
                  <a:lnTo>
                    <a:pt x="252641" y="25273"/>
                  </a:lnTo>
                  <a:close/>
                </a:path>
                <a:path w="619125" h="38100">
                  <a:moveTo>
                    <a:pt x="252641" y="0"/>
                  </a:moveTo>
                  <a:lnTo>
                    <a:pt x="240004" y="0"/>
                  </a:lnTo>
                  <a:lnTo>
                    <a:pt x="227380" y="0"/>
                  </a:lnTo>
                  <a:lnTo>
                    <a:pt x="214744" y="0"/>
                  </a:lnTo>
                  <a:lnTo>
                    <a:pt x="214744" y="12636"/>
                  </a:lnTo>
                  <a:lnTo>
                    <a:pt x="227368" y="12636"/>
                  </a:lnTo>
                  <a:lnTo>
                    <a:pt x="227368" y="25273"/>
                  </a:lnTo>
                  <a:lnTo>
                    <a:pt x="240004" y="25273"/>
                  </a:lnTo>
                  <a:lnTo>
                    <a:pt x="240004" y="12636"/>
                  </a:lnTo>
                  <a:lnTo>
                    <a:pt x="252641" y="12636"/>
                  </a:lnTo>
                  <a:lnTo>
                    <a:pt x="252641" y="0"/>
                  </a:lnTo>
                  <a:close/>
                </a:path>
                <a:path w="619125" h="38100">
                  <a:moveTo>
                    <a:pt x="315798" y="25273"/>
                  </a:moveTo>
                  <a:lnTo>
                    <a:pt x="303161" y="25273"/>
                  </a:lnTo>
                  <a:lnTo>
                    <a:pt x="303161" y="37909"/>
                  </a:lnTo>
                  <a:lnTo>
                    <a:pt x="315798" y="37909"/>
                  </a:lnTo>
                  <a:lnTo>
                    <a:pt x="315798" y="25273"/>
                  </a:lnTo>
                  <a:close/>
                </a:path>
                <a:path w="619125" h="38100">
                  <a:moveTo>
                    <a:pt x="353682" y="0"/>
                  </a:moveTo>
                  <a:lnTo>
                    <a:pt x="353682" y="0"/>
                  </a:lnTo>
                  <a:lnTo>
                    <a:pt x="265264" y="0"/>
                  </a:lnTo>
                  <a:lnTo>
                    <a:pt x="265264" y="12636"/>
                  </a:lnTo>
                  <a:lnTo>
                    <a:pt x="265264" y="25273"/>
                  </a:lnTo>
                  <a:lnTo>
                    <a:pt x="277901" y="25273"/>
                  </a:lnTo>
                  <a:lnTo>
                    <a:pt x="277901" y="37909"/>
                  </a:lnTo>
                  <a:lnTo>
                    <a:pt x="290537" y="37909"/>
                  </a:lnTo>
                  <a:lnTo>
                    <a:pt x="290537" y="25273"/>
                  </a:lnTo>
                  <a:lnTo>
                    <a:pt x="290537" y="12636"/>
                  </a:lnTo>
                  <a:lnTo>
                    <a:pt x="303161" y="12636"/>
                  </a:lnTo>
                  <a:lnTo>
                    <a:pt x="315798" y="12636"/>
                  </a:lnTo>
                  <a:lnTo>
                    <a:pt x="328422" y="12636"/>
                  </a:lnTo>
                  <a:lnTo>
                    <a:pt x="328422" y="25273"/>
                  </a:lnTo>
                  <a:lnTo>
                    <a:pt x="341058" y="25273"/>
                  </a:lnTo>
                  <a:lnTo>
                    <a:pt x="341058" y="12636"/>
                  </a:lnTo>
                  <a:lnTo>
                    <a:pt x="353682" y="12636"/>
                  </a:lnTo>
                  <a:lnTo>
                    <a:pt x="353682" y="0"/>
                  </a:lnTo>
                  <a:close/>
                </a:path>
                <a:path w="619125" h="38100">
                  <a:moveTo>
                    <a:pt x="416839" y="0"/>
                  </a:moveTo>
                  <a:lnTo>
                    <a:pt x="416839" y="0"/>
                  </a:lnTo>
                  <a:lnTo>
                    <a:pt x="366318" y="0"/>
                  </a:lnTo>
                  <a:lnTo>
                    <a:pt x="366318" y="12636"/>
                  </a:lnTo>
                  <a:lnTo>
                    <a:pt x="366318" y="25273"/>
                  </a:lnTo>
                  <a:lnTo>
                    <a:pt x="378955" y="25273"/>
                  </a:lnTo>
                  <a:lnTo>
                    <a:pt x="378955" y="12636"/>
                  </a:lnTo>
                  <a:lnTo>
                    <a:pt x="391579" y="12636"/>
                  </a:lnTo>
                  <a:lnTo>
                    <a:pt x="391579" y="25273"/>
                  </a:lnTo>
                  <a:lnTo>
                    <a:pt x="404215" y="25273"/>
                  </a:lnTo>
                  <a:lnTo>
                    <a:pt x="404215" y="12636"/>
                  </a:lnTo>
                  <a:lnTo>
                    <a:pt x="416839" y="12636"/>
                  </a:lnTo>
                  <a:lnTo>
                    <a:pt x="416839" y="0"/>
                  </a:lnTo>
                  <a:close/>
                </a:path>
                <a:path w="619125" h="38100">
                  <a:moveTo>
                    <a:pt x="454748" y="12636"/>
                  </a:moveTo>
                  <a:lnTo>
                    <a:pt x="442112" y="12636"/>
                  </a:lnTo>
                  <a:lnTo>
                    <a:pt x="429488" y="12636"/>
                  </a:lnTo>
                  <a:lnTo>
                    <a:pt x="429488" y="0"/>
                  </a:lnTo>
                  <a:lnTo>
                    <a:pt x="416852" y="0"/>
                  </a:lnTo>
                  <a:lnTo>
                    <a:pt x="416852" y="12636"/>
                  </a:lnTo>
                  <a:lnTo>
                    <a:pt x="416852" y="25273"/>
                  </a:lnTo>
                  <a:lnTo>
                    <a:pt x="429475" y="25273"/>
                  </a:lnTo>
                  <a:lnTo>
                    <a:pt x="442112" y="25273"/>
                  </a:lnTo>
                  <a:lnTo>
                    <a:pt x="454748" y="25273"/>
                  </a:lnTo>
                  <a:lnTo>
                    <a:pt x="454748" y="12636"/>
                  </a:lnTo>
                  <a:close/>
                </a:path>
                <a:path w="619125" h="38100">
                  <a:moveTo>
                    <a:pt x="517893" y="0"/>
                  </a:moveTo>
                  <a:lnTo>
                    <a:pt x="505269" y="0"/>
                  </a:lnTo>
                  <a:lnTo>
                    <a:pt x="505269" y="12636"/>
                  </a:lnTo>
                  <a:lnTo>
                    <a:pt x="492645" y="12636"/>
                  </a:lnTo>
                  <a:lnTo>
                    <a:pt x="492645" y="0"/>
                  </a:lnTo>
                  <a:lnTo>
                    <a:pt x="480009" y="0"/>
                  </a:lnTo>
                  <a:lnTo>
                    <a:pt x="467372" y="0"/>
                  </a:lnTo>
                  <a:lnTo>
                    <a:pt x="467372" y="12636"/>
                  </a:lnTo>
                  <a:lnTo>
                    <a:pt x="467372" y="25273"/>
                  </a:lnTo>
                  <a:lnTo>
                    <a:pt x="480009" y="25273"/>
                  </a:lnTo>
                  <a:lnTo>
                    <a:pt x="480009" y="12636"/>
                  </a:lnTo>
                  <a:lnTo>
                    <a:pt x="492633" y="12636"/>
                  </a:lnTo>
                  <a:lnTo>
                    <a:pt x="492633" y="25273"/>
                  </a:lnTo>
                  <a:lnTo>
                    <a:pt x="505269" y="25273"/>
                  </a:lnTo>
                  <a:lnTo>
                    <a:pt x="517893" y="25273"/>
                  </a:lnTo>
                  <a:lnTo>
                    <a:pt x="517893" y="12636"/>
                  </a:lnTo>
                  <a:lnTo>
                    <a:pt x="517893" y="0"/>
                  </a:lnTo>
                  <a:close/>
                </a:path>
                <a:path w="619125" h="38100">
                  <a:moveTo>
                    <a:pt x="581050" y="0"/>
                  </a:moveTo>
                  <a:lnTo>
                    <a:pt x="581050" y="0"/>
                  </a:lnTo>
                  <a:lnTo>
                    <a:pt x="517906" y="0"/>
                  </a:lnTo>
                  <a:lnTo>
                    <a:pt x="517906" y="12636"/>
                  </a:lnTo>
                  <a:lnTo>
                    <a:pt x="530529" y="12636"/>
                  </a:lnTo>
                  <a:lnTo>
                    <a:pt x="543166" y="12636"/>
                  </a:lnTo>
                  <a:lnTo>
                    <a:pt x="555790" y="12636"/>
                  </a:lnTo>
                  <a:lnTo>
                    <a:pt x="555790" y="25273"/>
                  </a:lnTo>
                  <a:lnTo>
                    <a:pt x="568426" y="25273"/>
                  </a:lnTo>
                  <a:lnTo>
                    <a:pt x="581050" y="25273"/>
                  </a:lnTo>
                  <a:lnTo>
                    <a:pt x="581050" y="12636"/>
                  </a:lnTo>
                  <a:lnTo>
                    <a:pt x="581050" y="0"/>
                  </a:lnTo>
                  <a:close/>
                </a:path>
                <a:path w="619125" h="38100">
                  <a:moveTo>
                    <a:pt x="618947" y="12636"/>
                  </a:moveTo>
                  <a:lnTo>
                    <a:pt x="606323" y="12636"/>
                  </a:lnTo>
                  <a:lnTo>
                    <a:pt x="593699" y="12636"/>
                  </a:lnTo>
                  <a:lnTo>
                    <a:pt x="593699" y="0"/>
                  </a:lnTo>
                  <a:lnTo>
                    <a:pt x="581063" y="0"/>
                  </a:lnTo>
                  <a:lnTo>
                    <a:pt x="581063" y="12636"/>
                  </a:lnTo>
                  <a:lnTo>
                    <a:pt x="593686" y="12636"/>
                  </a:lnTo>
                  <a:lnTo>
                    <a:pt x="593686" y="25273"/>
                  </a:lnTo>
                  <a:lnTo>
                    <a:pt x="606323" y="25273"/>
                  </a:lnTo>
                  <a:lnTo>
                    <a:pt x="618947" y="25273"/>
                  </a:lnTo>
                  <a:lnTo>
                    <a:pt x="618947" y="1263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98145" y="3487153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23" y="12623"/>
                  </a:moveTo>
                  <a:lnTo>
                    <a:pt x="0" y="12623"/>
                  </a:lnTo>
                  <a:lnTo>
                    <a:pt x="0" y="25260"/>
                  </a:lnTo>
                  <a:lnTo>
                    <a:pt x="0" y="37896"/>
                  </a:lnTo>
                  <a:lnTo>
                    <a:pt x="0" y="50533"/>
                  </a:lnTo>
                  <a:lnTo>
                    <a:pt x="12623" y="50533"/>
                  </a:lnTo>
                  <a:lnTo>
                    <a:pt x="12623" y="37896"/>
                  </a:lnTo>
                  <a:lnTo>
                    <a:pt x="12623" y="25260"/>
                  </a:lnTo>
                  <a:lnTo>
                    <a:pt x="12623" y="12623"/>
                  </a:lnTo>
                  <a:close/>
                </a:path>
                <a:path w="619125" h="50800">
                  <a:moveTo>
                    <a:pt x="50520" y="25260"/>
                  </a:moveTo>
                  <a:lnTo>
                    <a:pt x="37909" y="25260"/>
                  </a:lnTo>
                  <a:lnTo>
                    <a:pt x="25273" y="25260"/>
                  </a:lnTo>
                  <a:lnTo>
                    <a:pt x="25273" y="37896"/>
                  </a:lnTo>
                  <a:lnTo>
                    <a:pt x="25273" y="50533"/>
                  </a:lnTo>
                  <a:lnTo>
                    <a:pt x="37896" y="50533"/>
                  </a:lnTo>
                  <a:lnTo>
                    <a:pt x="50520" y="50533"/>
                  </a:lnTo>
                  <a:lnTo>
                    <a:pt x="50520" y="37896"/>
                  </a:lnTo>
                  <a:lnTo>
                    <a:pt x="50520" y="25260"/>
                  </a:lnTo>
                  <a:close/>
                </a:path>
                <a:path w="619125" h="50800">
                  <a:moveTo>
                    <a:pt x="63169" y="25260"/>
                  </a:moveTo>
                  <a:lnTo>
                    <a:pt x="50533" y="25260"/>
                  </a:lnTo>
                  <a:lnTo>
                    <a:pt x="50533" y="37896"/>
                  </a:lnTo>
                  <a:lnTo>
                    <a:pt x="50533" y="50533"/>
                  </a:lnTo>
                  <a:lnTo>
                    <a:pt x="63169" y="50533"/>
                  </a:lnTo>
                  <a:lnTo>
                    <a:pt x="63169" y="37896"/>
                  </a:lnTo>
                  <a:lnTo>
                    <a:pt x="63169" y="25260"/>
                  </a:lnTo>
                  <a:close/>
                </a:path>
                <a:path w="619125" h="50800">
                  <a:moveTo>
                    <a:pt x="88417" y="12623"/>
                  </a:moveTo>
                  <a:lnTo>
                    <a:pt x="75793" y="12623"/>
                  </a:lnTo>
                  <a:lnTo>
                    <a:pt x="75793" y="25260"/>
                  </a:lnTo>
                  <a:lnTo>
                    <a:pt x="75793" y="37896"/>
                  </a:lnTo>
                  <a:lnTo>
                    <a:pt x="75793" y="50533"/>
                  </a:lnTo>
                  <a:lnTo>
                    <a:pt x="88417" y="50533"/>
                  </a:lnTo>
                  <a:lnTo>
                    <a:pt x="88417" y="37896"/>
                  </a:lnTo>
                  <a:lnTo>
                    <a:pt x="88417" y="25260"/>
                  </a:lnTo>
                  <a:lnTo>
                    <a:pt x="88417" y="12623"/>
                  </a:lnTo>
                  <a:close/>
                </a:path>
                <a:path w="619125" h="50800">
                  <a:moveTo>
                    <a:pt x="113690" y="37896"/>
                  </a:moveTo>
                  <a:lnTo>
                    <a:pt x="101053" y="37896"/>
                  </a:lnTo>
                  <a:lnTo>
                    <a:pt x="101053" y="50533"/>
                  </a:lnTo>
                  <a:lnTo>
                    <a:pt x="113690" y="50533"/>
                  </a:lnTo>
                  <a:lnTo>
                    <a:pt x="113690" y="37896"/>
                  </a:lnTo>
                  <a:close/>
                </a:path>
                <a:path w="619125" h="50800">
                  <a:moveTo>
                    <a:pt x="113690" y="12623"/>
                  </a:moveTo>
                  <a:lnTo>
                    <a:pt x="101053" y="12623"/>
                  </a:lnTo>
                  <a:lnTo>
                    <a:pt x="101053" y="25260"/>
                  </a:lnTo>
                  <a:lnTo>
                    <a:pt x="113690" y="25260"/>
                  </a:lnTo>
                  <a:lnTo>
                    <a:pt x="113690" y="12623"/>
                  </a:lnTo>
                  <a:close/>
                </a:path>
                <a:path w="619125" h="50800">
                  <a:moveTo>
                    <a:pt x="126326" y="25260"/>
                  </a:moveTo>
                  <a:lnTo>
                    <a:pt x="113690" y="25260"/>
                  </a:lnTo>
                  <a:lnTo>
                    <a:pt x="113690" y="37896"/>
                  </a:lnTo>
                  <a:lnTo>
                    <a:pt x="126326" y="37896"/>
                  </a:lnTo>
                  <a:lnTo>
                    <a:pt x="126326" y="25260"/>
                  </a:lnTo>
                  <a:close/>
                </a:path>
                <a:path w="619125" h="50800">
                  <a:moveTo>
                    <a:pt x="164223" y="25260"/>
                  </a:moveTo>
                  <a:lnTo>
                    <a:pt x="151587" y="25260"/>
                  </a:lnTo>
                  <a:lnTo>
                    <a:pt x="151587" y="12623"/>
                  </a:lnTo>
                  <a:lnTo>
                    <a:pt x="138950" y="12623"/>
                  </a:lnTo>
                  <a:lnTo>
                    <a:pt x="138950" y="25260"/>
                  </a:lnTo>
                  <a:lnTo>
                    <a:pt x="138950" y="37896"/>
                  </a:lnTo>
                  <a:lnTo>
                    <a:pt x="126326" y="37896"/>
                  </a:lnTo>
                  <a:lnTo>
                    <a:pt x="126326" y="50533"/>
                  </a:lnTo>
                  <a:lnTo>
                    <a:pt x="138963" y="50533"/>
                  </a:lnTo>
                  <a:lnTo>
                    <a:pt x="138963" y="37896"/>
                  </a:lnTo>
                  <a:lnTo>
                    <a:pt x="151587" y="37896"/>
                  </a:lnTo>
                  <a:lnTo>
                    <a:pt x="151587" y="50533"/>
                  </a:lnTo>
                  <a:lnTo>
                    <a:pt x="164223" y="50533"/>
                  </a:lnTo>
                  <a:lnTo>
                    <a:pt x="164223" y="37896"/>
                  </a:lnTo>
                  <a:lnTo>
                    <a:pt x="164223" y="25260"/>
                  </a:lnTo>
                  <a:close/>
                </a:path>
                <a:path w="619125" h="50800">
                  <a:moveTo>
                    <a:pt x="202120" y="12623"/>
                  </a:moveTo>
                  <a:lnTo>
                    <a:pt x="189484" y="12623"/>
                  </a:lnTo>
                  <a:lnTo>
                    <a:pt x="189484" y="25260"/>
                  </a:lnTo>
                  <a:lnTo>
                    <a:pt x="202120" y="25260"/>
                  </a:lnTo>
                  <a:lnTo>
                    <a:pt x="202120" y="12623"/>
                  </a:lnTo>
                  <a:close/>
                </a:path>
                <a:path w="619125" h="50800">
                  <a:moveTo>
                    <a:pt x="252641" y="25260"/>
                  </a:moveTo>
                  <a:lnTo>
                    <a:pt x="240004" y="25260"/>
                  </a:lnTo>
                  <a:lnTo>
                    <a:pt x="240004" y="12623"/>
                  </a:lnTo>
                  <a:lnTo>
                    <a:pt x="227368" y="12623"/>
                  </a:lnTo>
                  <a:lnTo>
                    <a:pt x="227368" y="25260"/>
                  </a:lnTo>
                  <a:lnTo>
                    <a:pt x="227368" y="37896"/>
                  </a:lnTo>
                  <a:lnTo>
                    <a:pt x="240004" y="37896"/>
                  </a:lnTo>
                  <a:lnTo>
                    <a:pt x="252641" y="37896"/>
                  </a:lnTo>
                  <a:lnTo>
                    <a:pt x="252641" y="25260"/>
                  </a:lnTo>
                  <a:close/>
                </a:path>
                <a:path w="619125" h="50800">
                  <a:moveTo>
                    <a:pt x="315798" y="0"/>
                  </a:moveTo>
                  <a:lnTo>
                    <a:pt x="303161" y="0"/>
                  </a:lnTo>
                  <a:lnTo>
                    <a:pt x="303161" y="12636"/>
                  </a:lnTo>
                  <a:lnTo>
                    <a:pt x="315798" y="12636"/>
                  </a:lnTo>
                  <a:lnTo>
                    <a:pt x="315798" y="0"/>
                  </a:lnTo>
                  <a:close/>
                </a:path>
                <a:path w="619125" h="50800">
                  <a:moveTo>
                    <a:pt x="353682" y="0"/>
                  </a:moveTo>
                  <a:lnTo>
                    <a:pt x="341058" y="0"/>
                  </a:lnTo>
                  <a:lnTo>
                    <a:pt x="328422" y="0"/>
                  </a:lnTo>
                  <a:lnTo>
                    <a:pt x="328422" y="12623"/>
                  </a:lnTo>
                  <a:lnTo>
                    <a:pt x="328422" y="25260"/>
                  </a:lnTo>
                  <a:lnTo>
                    <a:pt x="315798" y="25260"/>
                  </a:lnTo>
                  <a:lnTo>
                    <a:pt x="303174" y="25260"/>
                  </a:lnTo>
                  <a:lnTo>
                    <a:pt x="290537" y="25260"/>
                  </a:lnTo>
                  <a:lnTo>
                    <a:pt x="290537" y="12623"/>
                  </a:lnTo>
                  <a:lnTo>
                    <a:pt x="277901" y="12623"/>
                  </a:lnTo>
                  <a:lnTo>
                    <a:pt x="277901" y="25260"/>
                  </a:lnTo>
                  <a:lnTo>
                    <a:pt x="277901" y="37896"/>
                  </a:lnTo>
                  <a:lnTo>
                    <a:pt x="353682" y="37896"/>
                  </a:lnTo>
                  <a:lnTo>
                    <a:pt x="353682" y="25260"/>
                  </a:lnTo>
                  <a:lnTo>
                    <a:pt x="353682" y="12636"/>
                  </a:lnTo>
                  <a:lnTo>
                    <a:pt x="353682" y="0"/>
                  </a:lnTo>
                  <a:close/>
                </a:path>
                <a:path w="619125" h="50800">
                  <a:moveTo>
                    <a:pt x="378955" y="25260"/>
                  </a:moveTo>
                  <a:lnTo>
                    <a:pt x="366331" y="25260"/>
                  </a:lnTo>
                  <a:lnTo>
                    <a:pt x="366331" y="12623"/>
                  </a:lnTo>
                  <a:lnTo>
                    <a:pt x="353695" y="12623"/>
                  </a:lnTo>
                  <a:lnTo>
                    <a:pt x="353695" y="25260"/>
                  </a:lnTo>
                  <a:lnTo>
                    <a:pt x="353695" y="37896"/>
                  </a:lnTo>
                  <a:lnTo>
                    <a:pt x="366318" y="37896"/>
                  </a:lnTo>
                  <a:lnTo>
                    <a:pt x="378955" y="37896"/>
                  </a:lnTo>
                  <a:lnTo>
                    <a:pt x="378955" y="25260"/>
                  </a:lnTo>
                  <a:close/>
                </a:path>
                <a:path w="619125" h="50800">
                  <a:moveTo>
                    <a:pt x="404215" y="0"/>
                  </a:moveTo>
                  <a:lnTo>
                    <a:pt x="391579" y="0"/>
                  </a:lnTo>
                  <a:lnTo>
                    <a:pt x="391579" y="12623"/>
                  </a:lnTo>
                  <a:lnTo>
                    <a:pt x="378955" y="12623"/>
                  </a:lnTo>
                  <a:lnTo>
                    <a:pt x="378955" y="25260"/>
                  </a:lnTo>
                  <a:lnTo>
                    <a:pt x="391579" y="25260"/>
                  </a:lnTo>
                  <a:lnTo>
                    <a:pt x="391579" y="37896"/>
                  </a:lnTo>
                  <a:lnTo>
                    <a:pt x="404215" y="37896"/>
                  </a:lnTo>
                  <a:lnTo>
                    <a:pt x="404215" y="25260"/>
                  </a:lnTo>
                  <a:lnTo>
                    <a:pt x="391591" y="25260"/>
                  </a:lnTo>
                  <a:lnTo>
                    <a:pt x="391591" y="12636"/>
                  </a:lnTo>
                  <a:lnTo>
                    <a:pt x="404215" y="12636"/>
                  </a:lnTo>
                  <a:lnTo>
                    <a:pt x="404215" y="0"/>
                  </a:lnTo>
                  <a:close/>
                </a:path>
                <a:path w="619125" h="50800">
                  <a:moveTo>
                    <a:pt x="517893" y="0"/>
                  </a:moveTo>
                  <a:lnTo>
                    <a:pt x="505269" y="0"/>
                  </a:lnTo>
                  <a:lnTo>
                    <a:pt x="505269" y="12623"/>
                  </a:lnTo>
                  <a:lnTo>
                    <a:pt x="492645" y="12623"/>
                  </a:lnTo>
                  <a:lnTo>
                    <a:pt x="492645" y="0"/>
                  </a:lnTo>
                  <a:lnTo>
                    <a:pt x="480009" y="0"/>
                  </a:lnTo>
                  <a:lnTo>
                    <a:pt x="480009" y="12623"/>
                  </a:lnTo>
                  <a:lnTo>
                    <a:pt x="467372" y="12623"/>
                  </a:lnTo>
                  <a:lnTo>
                    <a:pt x="454748" y="12623"/>
                  </a:lnTo>
                  <a:lnTo>
                    <a:pt x="454748" y="0"/>
                  </a:lnTo>
                  <a:lnTo>
                    <a:pt x="442112" y="0"/>
                  </a:lnTo>
                  <a:lnTo>
                    <a:pt x="429475" y="0"/>
                  </a:lnTo>
                  <a:lnTo>
                    <a:pt x="429475" y="12623"/>
                  </a:lnTo>
                  <a:lnTo>
                    <a:pt x="416852" y="12623"/>
                  </a:lnTo>
                  <a:lnTo>
                    <a:pt x="416852" y="25260"/>
                  </a:lnTo>
                  <a:lnTo>
                    <a:pt x="416852" y="37896"/>
                  </a:lnTo>
                  <a:lnTo>
                    <a:pt x="429475" y="37896"/>
                  </a:lnTo>
                  <a:lnTo>
                    <a:pt x="442112" y="37896"/>
                  </a:lnTo>
                  <a:lnTo>
                    <a:pt x="454748" y="37896"/>
                  </a:lnTo>
                  <a:lnTo>
                    <a:pt x="454748" y="25260"/>
                  </a:lnTo>
                  <a:lnTo>
                    <a:pt x="442112" y="25260"/>
                  </a:lnTo>
                  <a:lnTo>
                    <a:pt x="442112" y="12636"/>
                  </a:lnTo>
                  <a:lnTo>
                    <a:pt x="454748" y="12636"/>
                  </a:lnTo>
                  <a:lnTo>
                    <a:pt x="454748" y="25260"/>
                  </a:lnTo>
                  <a:lnTo>
                    <a:pt x="467372" y="25260"/>
                  </a:lnTo>
                  <a:lnTo>
                    <a:pt x="480009" y="25260"/>
                  </a:lnTo>
                  <a:lnTo>
                    <a:pt x="492633" y="25260"/>
                  </a:lnTo>
                  <a:lnTo>
                    <a:pt x="492633" y="37896"/>
                  </a:lnTo>
                  <a:lnTo>
                    <a:pt x="505269" y="37896"/>
                  </a:lnTo>
                  <a:lnTo>
                    <a:pt x="517893" y="37896"/>
                  </a:lnTo>
                  <a:lnTo>
                    <a:pt x="517893" y="25260"/>
                  </a:lnTo>
                  <a:lnTo>
                    <a:pt x="517893" y="12636"/>
                  </a:lnTo>
                  <a:lnTo>
                    <a:pt x="517893" y="0"/>
                  </a:lnTo>
                  <a:close/>
                </a:path>
                <a:path w="619125" h="50800">
                  <a:moveTo>
                    <a:pt x="543166" y="0"/>
                  </a:moveTo>
                  <a:lnTo>
                    <a:pt x="530529" y="0"/>
                  </a:lnTo>
                  <a:lnTo>
                    <a:pt x="530529" y="12636"/>
                  </a:lnTo>
                  <a:lnTo>
                    <a:pt x="543166" y="12636"/>
                  </a:lnTo>
                  <a:lnTo>
                    <a:pt x="543166" y="0"/>
                  </a:lnTo>
                  <a:close/>
                </a:path>
                <a:path w="619125" h="50800">
                  <a:moveTo>
                    <a:pt x="581050" y="12623"/>
                  </a:moveTo>
                  <a:lnTo>
                    <a:pt x="568426" y="12623"/>
                  </a:lnTo>
                  <a:lnTo>
                    <a:pt x="568426" y="0"/>
                  </a:lnTo>
                  <a:lnTo>
                    <a:pt x="555790" y="0"/>
                  </a:lnTo>
                  <a:lnTo>
                    <a:pt x="555790" y="12623"/>
                  </a:lnTo>
                  <a:lnTo>
                    <a:pt x="555790" y="25260"/>
                  </a:lnTo>
                  <a:lnTo>
                    <a:pt x="543166" y="25260"/>
                  </a:lnTo>
                  <a:lnTo>
                    <a:pt x="530542" y="25260"/>
                  </a:lnTo>
                  <a:lnTo>
                    <a:pt x="517906" y="25260"/>
                  </a:lnTo>
                  <a:lnTo>
                    <a:pt x="517906" y="37896"/>
                  </a:lnTo>
                  <a:lnTo>
                    <a:pt x="581050" y="37896"/>
                  </a:lnTo>
                  <a:lnTo>
                    <a:pt x="581050" y="25260"/>
                  </a:lnTo>
                  <a:lnTo>
                    <a:pt x="581050" y="12623"/>
                  </a:lnTo>
                  <a:close/>
                </a:path>
                <a:path w="619125" h="50800">
                  <a:moveTo>
                    <a:pt x="606323" y="25260"/>
                  </a:moveTo>
                  <a:lnTo>
                    <a:pt x="593686" y="25260"/>
                  </a:lnTo>
                  <a:lnTo>
                    <a:pt x="593686" y="37896"/>
                  </a:lnTo>
                  <a:lnTo>
                    <a:pt x="606323" y="37896"/>
                  </a:lnTo>
                  <a:lnTo>
                    <a:pt x="606323" y="25260"/>
                  </a:lnTo>
                  <a:close/>
                </a:path>
                <a:path w="619125" h="50800">
                  <a:moveTo>
                    <a:pt x="618947" y="0"/>
                  </a:moveTo>
                  <a:lnTo>
                    <a:pt x="606323" y="0"/>
                  </a:lnTo>
                  <a:lnTo>
                    <a:pt x="593699" y="0"/>
                  </a:lnTo>
                  <a:lnTo>
                    <a:pt x="581063" y="0"/>
                  </a:lnTo>
                  <a:lnTo>
                    <a:pt x="581063" y="12636"/>
                  </a:lnTo>
                  <a:lnTo>
                    <a:pt x="593686" y="12636"/>
                  </a:lnTo>
                  <a:lnTo>
                    <a:pt x="606323" y="12636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98145" y="3525049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23" y="12623"/>
                  </a:moveTo>
                  <a:lnTo>
                    <a:pt x="0" y="12623"/>
                  </a:lnTo>
                  <a:lnTo>
                    <a:pt x="0" y="25260"/>
                  </a:lnTo>
                  <a:lnTo>
                    <a:pt x="0" y="37884"/>
                  </a:lnTo>
                  <a:lnTo>
                    <a:pt x="0" y="50520"/>
                  </a:lnTo>
                  <a:lnTo>
                    <a:pt x="12623" y="50520"/>
                  </a:lnTo>
                  <a:lnTo>
                    <a:pt x="12623" y="37896"/>
                  </a:lnTo>
                  <a:lnTo>
                    <a:pt x="12623" y="25260"/>
                  </a:lnTo>
                  <a:lnTo>
                    <a:pt x="12623" y="12623"/>
                  </a:lnTo>
                  <a:close/>
                </a:path>
                <a:path w="619125" h="50800">
                  <a:moveTo>
                    <a:pt x="50520" y="37884"/>
                  </a:moveTo>
                  <a:lnTo>
                    <a:pt x="37909" y="37884"/>
                  </a:lnTo>
                  <a:lnTo>
                    <a:pt x="25273" y="37884"/>
                  </a:lnTo>
                  <a:lnTo>
                    <a:pt x="12636" y="37884"/>
                  </a:lnTo>
                  <a:lnTo>
                    <a:pt x="12636" y="50520"/>
                  </a:lnTo>
                  <a:lnTo>
                    <a:pt x="25273" y="50520"/>
                  </a:lnTo>
                  <a:lnTo>
                    <a:pt x="37896" y="50520"/>
                  </a:lnTo>
                  <a:lnTo>
                    <a:pt x="50520" y="50520"/>
                  </a:lnTo>
                  <a:lnTo>
                    <a:pt x="50520" y="37884"/>
                  </a:lnTo>
                  <a:close/>
                </a:path>
                <a:path w="619125" h="50800">
                  <a:moveTo>
                    <a:pt x="50520" y="12623"/>
                  </a:moveTo>
                  <a:lnTo>
                    <a:pt x="37909" y="12623"/>
                  </a:lnTo>
                  <a:lnTo>
                    <a:pt x="25273" y="12623"/>
                  </a:lnTo>
                  <a:lnTo>
                    <a:pt x="25273" y="25260"/>
                  </a:lnTo>
                  <a:lnTo>
                    <a:pt x="37896" y="25260"/>
                  </a:lnTo>
                  <a:lnTo>
                    <a:pt x="50520" y="25260"/>
                  </a:lnTo>
                  <a:lnTo>
                    <a:pt x="50520" y="12623"/>
                  </a:lnTo>
                  <a:close/>
                </a:path>
                <a:path w="619125" h="50800">
                  <a:moveTo>
                    <a:pt x="63169" y="12623"/>
                  </a:moveTo>
                  <a:lnTo>
                    <a:pt x="50533" y="12623"/>
                  </a:lnTo>
                  <a:lnTo>
                    <a:pt x="50533" y="25260"/>
                  </a:lnTo>
                  <a:lnTo>
                    <a:pt x="63169" y="25260"/>
                  </a:lnTo>
                  <a:lnTo>
                    <a:pt x="63169" y="12623"/>
                  </a:lnTo>
                  <a:close/>
                </a:path>
                <a:path w="619125" h="50800">
                  <a:moveTo>
                    <a:pt x="88417" y="12623"/>
                  </a:moveTo>
                  <a:lnTo>
                    <a:pt x="75793" y="12623"/>
                  </a:lnTo>
                  <a:lnTo>
                    <a:pt x="75793" y="25260"/>
                  </a:lnTo>
                  <a:lnTo>
                    <a:pt x="75793" y="37884"/>
                  </a:lnTo>
                  <a:lnTo>
                    <a:pt x="63169" y="37884"/>
                  </a:lnTo>
                  <a:lnTo>
                    <a:pt x="50533" y="37884"/>
                  </a:lnTo>
                  <a:lnTo>
                    <a:pt x="50533" y="50520"/>
                  </a:lnTo>
                  <a:lnTo>
                    <a:pt x="63169" y="50520"/>
                  </a:lnTo>
                  <a:lnTo>
                    <a:pt x="75793" y="50520"/>
                  </a:lnTo>
                  <a:lnTo>
                    <a:pt x="88417" y="50520"/>
                  </a:lnTo>
                  <a:lnTo>
                    <a:pt x="88417" y="37896"/>
                  </a:lnTo>
                  <a:lnTo>
                    <a:pt x="88417" y="25260"/>
                  </a:lnTo>
                  <a:lnTo>
                    <a:pt x="88417" y="12623"/>
                  </a:lnTo>
                  <a:close/>
                </a:path>
                <a:path w="619125" h="50800">
                  <a:moveTo>
                    <a:pt x="113690" y="12623"/>
                  </a:moveTo>
                  <a:lnTo>
                    <a:pt x="101053" y="12623"/>
                  </a:lnTo>
                  <a:lnTo>
                    <a:pt x="101053" y="25260"/>
                  </a:lnTo>
                  <a:lnTo>
                    <a:pt x="113690" y="25260"/>
                  </a:lnTo>
                  <a:lnTo>
                    <a:pt x="113690" y="12623"/>
                  </a:lnTo>
                  <a:close/>
                </a:path>
                <a:path w="619125" h="50800">
                  <a:moveTo>
                    <a:pt x="164223" y="0"/>
                  </a:moveTo>
                  <a:lnTo>
                    <a:pt x="151587" y="0"/>
                  </a:lnTo>
                  <a:lnTo>
                    <a:pt x="151587" y="12623"/>
                  </a:lnTo>
                  <a:lnTo>
                    <a:pt x="138963" y="12623"/>
                  </a:lnTo>
                  <a:lnTo>
                    <a:pt x="126326" y="12623"/>
                  </a:lnTo>
                  <a:lnTo>
                    <a:pt x="126326" y="25260"/>
                  </a:lnTo>
                  <a:lnTo>
                    <a:pt x="113690" y="25260"/>
                  </a:lnTo>
                  <a:lnTo>
                    <a:pt x="113690" y="37896"/>
                  </a:lnTo>
                  <a:lnTo>
                    <a:pt x="126326" y="37896"/>
                  </a:lnTo>
                  <a:lnTo>
                    <a:pt x="138963" y="37896"/>
                  </a:lnTo>
                  <a:lnTo>
                    <a:pt x="138963" y="25260"/>
                  </a:lnTo>
                  <a:lnTo>
                    <a:pt x="151587" y="25260"/>
                  </a:lnTo>
                  <a:lnTo>
                    <a:pt x="151587" y="12636"/>
                  </a:lnTo>
                  <a:lnTo>
                    <a:pt x="164223" y="12636"/>
                  </a:lnTo>
                  <a:lnTo>
                    <a:pt x="164223" y="0"/>
                  </a:lnTo>
                  <a:close/>
                </a:path>
                <a:path w="619125" h="50800">
                  <a:moveTo>
                    <a:pt x="303174" y="0"/>
                  </a:moveTo>
                  <a:lnTo>
                    <a:pt x="290537" y="0"/>
                  </a:lnTo>
                  <a:lnTo>
                    <a:pt x="277901" y="0"/>
                  </a:lnTo>
                  <a:lnTo>
                    <a:pt x="277901" y="12636"/>
                  </a:lnTo>
                  <a:lnTo>
                    <a:pt x="290537" y="12636"/>
                  </a:lnTo>
                  <a:lnTo>
                    <a:pt x="303174" y="12636"/>
                  </a:lnTo>
                  <a:lnTo>
                    <a:pt x="303174" y="0"/>
                  </a:lnTo>
                  <a:close/>
                </a:path>
                <a:path w="619125" h="50800">
                  <a:moveTo>
                    <a:pt x="315798" y="25260"/>
                  </a:moveTo>
                  <a:lnTo>
                    <a:pt x="315798" y="25260"/>
                  </a:lnTo>
                  <a:lnTo>
                    <a:pt x="265277" y="25260"/>
                  </a:lnTo>
                  <a:lnTo>
                    <a:pt x="265277" y="12623"/>
                  </a:lnTo>
                  <a:lnTo>
                    <a:pt x="252641" y="12623"/>
                  </a:lnTo>
                  <a:lnTo>
                    <a:pt x="240004" y="12623"/>
                  </a:lnTo>
                  <a:lnTo>
                    <a:pt x="240004" y="0"/>
                  </a:lnTo>
                  <a:lnTo>
                    <a:pt x="227380" y="0"/>
                  </a:lnTo>
                  <a:lnTo>
                    <a:pt x="214744" y="0"/>
                  </a:lnTo>
                  <a:lnTo>
                    <a:pt x="202107" y="0"/>
                  </a:lnTo>
                  <a:lnTo>
                    <a:pt x="202107" y="12623"/>
                  </a:lnTo>
                  <a:lnTo>
                    <a:pt x="189484" y="12623"/>
                  </a:lnTo>
                  <a:lnTo>
                    <a:pt x="189484" y="0"/>
                  </a:lnTo>
                  <a:lnTo>
                    <a:pt x="176847" y="0"/>
                  </a:lnTo>
                  <a:lnTo>
                    <a:pt x="176847" y="12623"/>
                  </a:lnTo>
                  <a:lnTo>
                    <a:pt x="176847" y="25260"/>
                  </a:lnTo>
                  <a:lnTo>
                    <a:pt x="164223" y="25260"/>
                  </a:lnTo>
                  <a:lnTo>
                    <a:pt x="151587" y="25260"/>
                  </a:lnTo>
                  <a:lnTo>
                    <a:pt x="151587" y="37896"/>
                  </a:lnTo>
                  <a:lnTo>
                    <a:pt x="164211" y="37896"/>
                  </a:lnTo>
                  <a:lnTo>
                    <a:pt x="176847" y="37896"/>
                  </a:lnTo>
                  <a:lnTo>
                    <a:pt x="189484" y="37896"/>
                  </a:lnTo>
                  <a:lnTo>
                    <a:pt x="189484" y="25260"/>
                  </a:lnTo>
                  <a:lnTo>
                    <a:pt x="202120" y="25260"/>
                  </a:lnTo>
                  <a:lnTo>
                    <a:pt x="202120" y="12636"/>
                  </a:lnTo>
                  <a:lnTo>
                    <a:pt x="214744" y="12636"/>
                  </a:lnTo>
                  <a:lnTo>
                    <a:pt x="214744" y="25260"/>
                  </a:lnTo>
                  <a:lnTo>
                    <a:pt x="214744" y="37896"/>
                  </a:lnTo>
                  <a:lnTo>
                    <a:pt x="227380" y="37896"/>
                  </a:lnTo>
                  <a:lnTo>
                    <a:pt x="227380" y="25260"/>
                  </a:lnTo>
                  <a:lnTo>
                    <a:pt x="227380" y="12636"/>
                  </a:lnTo>
                  <a:lnTo>
                    <a:pt x="240004" y="12636"/>
                  </a:lnTo>
                  <a:lnTo>
                    <a:pt x="240004" y="25260"/>
                  </a:lnTo>
                  <a:lnTo>
                    <a:pt x="252641" y="25260"/>
                  </a:lnTo>
                  <a:lnTo>
                    <a:pt x="265264" y="25260"/>
                  </a:lnTo>
                  <a:lnTo>
                    <a:pt x="265264" y="37896"/>
                  </a:lnTo>
                  <a:lnTo>
                    <a:pt x="277901" y="37896"/>
                  </a:lnTo>
                  <a:lnTo>
                    <a:pt x="290537" y="37896"/>
                  </a:lnTo>
                  <a:lnTo>
                    <a:pt x="303161" y="37896"/>
                  </a:lnTo>
                  <a:lnTo>
                    <a:pt x="315798" y="37896"/>
                  </a:lnTo>
                  <a:lnTo>
                    <a:pt x="315798" y="25260"/>
                  </a:lnTo>
                  <a:close/>
                </a:path>
                <a:path w="619125" h="50800">
                  <a:moveTo>
                    <a:pt x="353682" y="0"/>
                  </a:moveTo>
                  <a:lnTo>
                    <a:pt x="341058" y="0"/>
                  </a:lnTo>
                  <a:lnTo>
                    <a:pt x="328422" y="0"/>
                  </a:lnTo>
                  <a:lnTo>
                    <a:pt x="328422" y="12623"/>
                  </a:lnTo>
                  <a:lnTo>
                    <a:pt x="315798" y="12623"/>
                  </a:lnTo>
                  <a:lnTo>
                    <a:pt x="315798" y="25260"/>
                  </a:lnTo>
                  <a:lnTo>
                    <a:pt x="328434" y="25260"/>
                  </a:lnTo>
                  <a:lnTo>
                    <a:pt x="328434" y="12636"/>
                  </a:lnTo>
                  <a:lnTo>
                    <a:pt x="341058" y="12636"/>
                  </a:lnTo>
                  <a:lnTo>
                    <a:pt x="353682" y="12636"/>
                  </a:lnTo>
                  <a:lnTo>
                    <a:pt x="353682" y="0"/>
                  </a:lnTo>
                  <a:close/>
                </a:path>
                <a:path w="619125" h="50800">
                  <a:moveTo>
                    <a:pt x="391591" y="0"/>
                  </a:moveTo>
                  <a:lnTo>
                    <a:pt x="378955" y="0"/>
                  </a:lnTo>
                  <a:lnTo>
                    <a:pt x="366318" y="0"/>
                  </a:lnTo>
                  <a:lnTo>
                    <a:pt x="366318" y="12636"/>
                  </a:lnTo>
                  <a:lnTo>
                    <a:pt x="378955" y="12636"/>
                  </a:lnTo>
                  <a:lnTo>
                    <a:pt x="391591" y="12636"/>
                  </a:lnTo>
                  <a:lnTo>
                    <a:pt x="391591" y="0"/>
                  </a:lnTo>
                  <a:close/>
                </a:path>
                <a:path w="619125" h="50800">
                  <a:moveTo>
                    <a:pt x="416839" y="0"/>
                  </a:moveTo>
                  <a:lnTo>
                    <a:pt x="404215" y="0"/>
                  </a:lnTo>
                  <a:lnTo>
                    <a:pt x="404215" y="12623"/>
                  </a:lnTo>
                  <a:lnTo>
                    <a:pt x="404215" y="25260"/>
                  </a:lnTo>
                  <a:lnTo>
                    <a:pt x="391579" y="25260"/>
                  </a:lnTo>
                  <a:lnTo>
                    <a:pt x="391579" y="37896"/>
                  </a:lnTo>
                  <a:lnTo>
                    <a:pt x="404215" y="37896"/>
                  </a:lnTo>
                  <a:lnTo>
                    <a:pt x="416839" y="37896"/>
                  </a:lnTo>
                  <a:lnTo>
                    <a:pt x="416839" y="25260"/>
                  </a:lnTo>
                  <a:lnTo>
                    <a:pt x="416839" y="12636"/>
                  </a:lnTo>
                  <a:lnTo>
                    <a:pt x="416839" y="0"/>
                  </a:lnTo>
                  <a:close/>
                </a:path>
                <a:path w="619125" h="50800">
                  <a:moveTo>
                    <a:pt x="467372" y="25260"/>
                  </a:moveTo>
                  <a:lnTo>
                    <a:pt x="454748" y="25260"/>
                  </a:lnTo>
                  <a:lnTo>
                    <a:pt x="454748" y="37896"/>
                  </a:lnTo>
                  <a:lnTo>
                    <a:pt x="467372" y="37896"/>
                  </a:lnTo>
                  <a:lnTo>
                    <a:pt x="467372" y="25260"/>
                  </a:lnTo>
                  <a:close/>
                </a:path>
                <a:path w="619125" h="50800">
                  <a:moveTo>
                    <a:pt x="467372" y="0"/>
                  </a:moveTo>
                  <a:lnTo>
                    <a:pt x="454748" y="0"/>
                  </a:lnTo>
                  <a:lnTo>
                    <a:pt x="442112" y="0"/>
                  </a:lnTo>
                  <a:lnTo>
                    <a:pt x="442112" y="12623"/>
                  </a:lnTo>
                  <a:lnTo>
                    <a:pt x="429475" y="12623"/>
                  </a:lnTo>
                  <a:lnTo>
                    <a:pt x="429475" y="25260"/>
                  </a:lnTo>
                  <a:lnTo>
                    <a:pt x="429475" y="37896"/>
                  </a:lnTo>
                  <a:lnTo>
                    <a:pt x="442112" y="37896"/>
                  </a:lnTo>
                  <a:lnTo>
                    <a:pt x="442112" y="25260"/>
                  </a:lnTo>
                  <a:lnTo>
                    <a:pt x="442112" y="12636"/>
                  </a:lnTo>
                  <a:lnTo>
                    <a:pt x="454748" y="12636"/>
                  </a:lnTo>
                  <a:lnTo>
                    <a:pt x="467372" y="12636"/>
                  </a:lnTo>
                  <a:lnTo>
                    <a:pt x="467372" y="0"/>
                  </a:lnTo>
                  <a:close/>
                </a:path>
                <a:path w="619125" h="50800">
                  <a:moveTo>
                    <a:pt x="517893" y="0"/>
                  </a:moveTo>
                  <a:lnTo>
                    <a:pt x="505269" y="0"/>
                  </a:lnTo>
                  <a:lnTo>
                    <a:pt x="505269" y="12623"/>
                  </a:lnTo>
                  <a:lnTo>
                    <a:pt x="492633" y="12623"/>
                  </a:lnTo>
                  <a:lnTo>
                    <a:pt x="492633" y="25260"/>
                  </a:lnTo>
                  <a:lnTo>
                    <a:pt x="505269" y="25260"/>
                  </a:lnTo>
                  <a:lnTo>
                    <a:pt x="505269" y="12636"/>
                  </a:lnTo>
                  <a:lnTo>
                    <a:pt x="517893" y="12636"/>
                  </a:lnTo>
                  <a:lnTo>
                    <a:pt x="517893" y="0"/>
                  </a:lnTo>
                  <a:close/>
                </a:path>
                <a:path w="619125" h="50800">
                  <a:moveTo>
                    <a:pt x="581050" y="0"/>
                  </a:moveTo>
                  <a:lnTo>
                    <a:pt x="581050" y="0"/>
                  </a:lnTo>
                  <a:lnTo>
                    <a:pt x="517906" y="0"/>
                  </a:lnTo>
                  <a:lnTo>
                    <a:pt x="517906" y="12636"/>
                  </a:lnTo>
                  <a:lnTo>
                    <a:pt x="530529" y="12636"/>
                  </a:lnTo>
                  <a:lnTo>
                    <a:pt x="543166" y="12636"/>
                  </a:lnTo>
                  <a:lnTo>
                    <a:pt x="543166" y="25260"/>
                  </a:lnTo>
                  <a:lnTo>
                    <a:pt x="543166" y="37896"/>
                  </a:lnTo>
                  <a:lnTo>
                    <a:pt x="555802" y="37896"/>
                  </a:lnTo>
                  <a:lnTo>
                    <a:pt x="555802" y="25260"/>
                  </a:lnTo>
                  <a:lnTo>
                    <a:pt x="568426" y="25260"/>
                  </a:lnTo>
                  <a:lnTo>
                    <a:pt x="568426" y="37896"/>
                  </a:lnTo>
                  <a:lnTo>
                    <a:pt x="581050" y="37896"/>
                  </a:lnTo>
                  <a:lnTo>
                    <a:pt x="581050" y="25260"/>
                  </a:lnTo>
                  <a:lnTo>
                    <a:pt x="581050" y="12636"/>
                  </a:lnTo>
                  <a:lnTo>
                    <a:pt x="581050" y="0"/>
                  </a:lnTo>
                  <a:close/>
                </a:path>
                <a:path w="619125" h="50800">
                  <a:moveTo>
                    <a:pt x="618947" y="0"/>
                  </a:moveTo>
                  <a:lnTo>
                    <a:pt x="606323" y="0"/>
                  </a:lnTo>
                  <a:lnTo>
                    <a:pt x="593686" y="0"/>
                  </a:lnTo>
                  <a:lnTo>
                    <a:pt x="593686" y="12623"/>
                  </a:lnTo>
                  <a:lnTo>
                    <a:pt x="581063" y="12623"/>
                  </a:lnTo>
                  <a:lnTo>
                    <a:pt x="581063" y="25260"/>
                  </a:lnTo>
                  <a:lnTo>
                    <a:pt x="581063" y="37896"/>
                  </a:lnTo>
                  <a:lnTo>
                    <a:pt x="593699" y="37896"/>
                  </a:lnTo>
                  <a:lnTo>
                    <a:pt x="593699" y="25260"/>
                  </a:lnTo>
                  <a:lnTo>
                    <a:pt x="606323" y="25260"/>
                  </a:lnTo>
                  <a:lnTo>
                    <a:pt x="618947" y="25260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173939" y="3562934"/>
              <a:ext cx="543560" cy="12700"/>
            </a:xfrm>
            <a:custGeom>
              <a:avLst/>
              <a:gdLst/>
              <a:ahLst/>
              <a:cxnLst/>
              <a:rect l="l" t="t" r="r" b="b"/>
              <a:pathLst>
                <a:path w="543560" h="12700">
                  <a:moveTo>
                    <a:pt x="12623" y="0"/>
                  </a:moveTo>
                  <a:lnTo>
                    <a:pt x="0" y="0"/>
                  </a:lnTo>
                  <a:lnTo>
                    <a:pt x="0" y="12636"/>
                  </a:lnTo>
                  <a:lnTo>
                    <a:pt x="12623" y="12636"/>
                  </a:lnTo>
                  <a:lnTo>
                    <a:pt x="12623" y="0"/>
                  </a:lnTo>
                  <a:close/>
                </a:path>
                <a:path w="543560" h="12700">
                  <a:moveTo>
                    <a:pt x="63169" y="0"/>
                  </a:moveTo>
                  <a:lnTo>
                    <a:pt x="50533" y="0"/>
                  </a:lnTo>
                  <a:lnTo>
                    <a:pt x="37896" y="0"/>
                  </a:lnTo>
                  <a:lnTo>
                    <a:pt x="25260" y="0"/>
                  </a:lnTo>
                  <a:lnTo>
                    <a:pt x="25260" y="12636"/>
                  </a:lnTo>
                  <a:lnTo>
                    <a:pt x="37896" y="12636"/>
                  </a:lnTo>
                  <a:lnTo>
                    <a:pt x="50533" y="12636"/>
                  </a:lnTo>
                  <a:lnTo>
                    <a:pt x="63169" y="12636"/>
                  </a:lnTo>
                  <a:lnTo>
                    <a:pt x="63169" y="0"/>
                  </a:lnTo>
                  <a:close/>
                </a:path>
                <a:path w="543560" h="12700">
                  <a:moveTo>
                    <a:pt x="113690" y="0"/>
                  </a:moveTo>
                  <a:lnTo>
                    <a:pt x="101053" y="0"/>
                  </a:lnTo>
                  <a:lnTo>
                    <a:pt x="101053" y="12636"/>
                  </a:lnTo>
                  <a:lnTo>
                    <a:pt x="113690" y="12636"/>
                  </a:lnTo>
                  <a:lnTo>
                    <a:pt x="113690" y="0"/>
                  </a:lnTo>
                  <a:close/>
                </a:path>
                <a:path w="543560" h="12700">
                  <a:moveTo>
                    <a:pt x="164211" y="0"/>
                  </a:moveTo>
                  <a:lnTo>
                    <a:pt x="151587" y="0"/>
                  </a:lnTo>
                  <a:lnTo>
                    <a:pt x="138950" y="0"/>
                  </a:lnTo>
                  <a:lnTo>
                    <a:pt x="126314" y="0"/>
                  </a:lnTo>
                  <a:lnTo>
                    <a:pt x="126314" y="12636"/>
                  </a:lnTo>
                  <a:lnTo>
                    <a:pt x="138950" y="12636"/>
                  </a:lnTo>
                  <a:lnTo>
                    <a:pt x="151574" y="12636"/>
                  </a:lnTo>
                  <a:lnTo>
                    <a:pt x="164211" y="12636"/>
                  </a:lnTo>
                  <a:lnTo>
                    <a:pt x="164211" y="0"/>
                  </a:lnTo>
                  <a:close/>
                </a:path>
                <a:path w="543560" h="12700">
                  <a:moveTo>
                    <a:pt x="189484" y="0"/>
                  </a:moveTo>
                  <a:lnTo>
                    <a:pt x="176847" y="0"/>
                  </a:lnTo>
                  <a:lnTo>
                    <a:pt x="176847" y="12636"/>
                  </a:lnTo>
                  <a:lnTo>
                    <a:pt x="189484" y="12636"/>
                  </a:lnTo>
                  <a:lnTo>
                    <a:pt x="189484" y="0"/>
                  </a:lnTo>
                  <a:close/>
                </a:path>
                <a:path w="543560" h="12700">
                  <a:moveTo>
                    <a:pt x="252641" y="0"/>
                  </a:moveTo>
                  <a:lnTo>
                    <a:pt x="240004" y="0"/>
                  </a:lnTo>
                  <a:lnTo>
                    <a:pt x="227368" y="0"/>
                  </a:lnTo>
                  <a:lnTo>
                    <a:pt x="227368" y="12636"/>
                  </a:lnTo>
                  <a:lnTo>
                    <a:pt x="240004" y="12636"/>
                  </a:lnTo>
                  <a:lnTo>
                    <a:pt x="252641" y="12636"/>
                  </a:lnTo>
                  <a:lnTo>
                    <a:pt x="252641" y="0"/>
                  </a:lnTo>
                  <a:close/>
                </a:path>
                <a:path w="543560" h="12700">
                  <a:moveTo>
                    <a:pt x="328422" y="0"/>
                  </a:moveTo>
                  <a:lnTo>
                    <a:pt x="315785" y="0"/>
                  </a:lnTo>
                  <a:lnTo>
                    <a:pt x="315785" y="12636"/>
                  </a:lnTo>
                  <a:lnTo>
                    <a:pt x="328422" y="12636"/>
                  </a:lnTo>
                  <a:lnTo>
                    <a:pt x="328422" y="0"/>
                  </a:lnTo>
                  <a:close/>
                </a:path>
                <a:path w="543560" h="12700">
                  <a:moveTo>
                    <a:pt x="391579" y="0"/>
                  </a:moveTo>
                  <a:lnTo>
                    <a:pt x="378955" y="0"/>
                  </a:lnTo>
                  <a:lnTo>
                    <a:pt x="366318" y="0"/>
                  </a:lnTo>
                  <a:lnTo>
                    <a:pt x="366318" y="12636"/>
                  </a:lnTo>
                  <a:lnTo>
                    <a:pt x="378955" y="12636"/>
                  </a:lnTo>
                  <a:lnTo>
                    <a:pt x="391579" y="12636"/>
                  </a:lnTo>
                  <a:lnTo>
                    <a:pt x="391579" y="0"/>
                  </a:lnTo>
                  <a:close/>
                </a:path>
                <a:path w="543560" h="12700">
                  <a:moveTo>
                    <a:pt x="454748" y="0"/>
                  </a:moveTo>
                  <a:lnTo>
                    <a:pt x="442112" y="0"/>
                  </a:lnTo>
                  <a:lnTo>
                    <a:pt x="442112" y="12636"/>
                  </a:lnTo>
                  <a:lnTo>
                    <a:pt x="454748" y="12636"/>
                  </a:lnTo>
                  <a:lnTo>
                    <a:pt x="454748" y="0"/>
                  </a:lnTo>
                  <a:close/>
                </a:path>
                <a:path w="543560" h="12700">
                  <a:moveTo>
                    <a:pt x="505256" y="0"/>
                  </a:moveTo>
                  <a:lnTo>
                    <a:pt x="492633" y="0"/>
                  </a:lnTo>
                  <a:lnTo>
                    <a:pt x="492633" y="12636"/>
                  </a:lnTo>
                  <a:lnTo>
                    <a:pt x="505256" y="12636"/>
                  </a:lnTo>
                  <a:lnTo>
                    <a:pt x="505256" y="0"/>
                  </a:lnTo>
                  <a:close/>
                </a:path>
                <a:path w="543560" h="12700">
                  <a:moveTo>
                    <a:pt x="543153" y="0"/>
                  </a:moveTo>
                  <a:lnTo>
                    <a:pt x="530529" y="0"/>
                  </a:lnTo>
                  <a:lnTo>
                    <a:pt x="517906" y="0"/>
                  </a:lnTo>
                  <a:lnTo>
                    <a:pt x="505269" y="0"/>
                  </a:lnTo>
                  <a:lnTo>
                    <a:pt x="505269" y="12636"/>
                  </a:lnTo>
                  <a:lnTo>
                    <a:pt x="517893" y="12636"/>
                  </a:lnTo>
                  <a:lnTo>
                    <a:pt x="530529" y="12636"/>
                  </a:lnTo>
                  <a:lnTo>
                    <a:pt x="543153" y="12636"/>
                  </a:lnTo>
                  <a:lnTo>
                    <a:pt x="54315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2" name="object 32"/>
          <p:cNvSpPr txBox="1"/>
          <p:nvPr/>
        </p:nvSpPr>
        <p:spPr>
          <a:xfrm>
            <a:off x="304800" y="3632797"/>
            <a:ext cx="882650" cy="4851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50" b="1" dirty="0">
                <a:latin typeface="Raleway"/>
                <a:cs typeface="Raleway"/>
              </a:rPr>
              <a:t>Product</a:t>
            </a:r>
            <a:r>
              <a:rPr sz="750" b="1" spc="-10" dirty="0">
                <a:latin typeface="Raleway"/>
                <a:cs typeface="Raleway"/>
              </a:rPr>
              <a:t> </a:t>
            </a:r>
            <a:r>
              <a:rPr sz="750" b="1" dirty="0">
                <a:latin typeface="Raleway"/>
                <a:cs typeface="Raleway"/>
              </a:rPr>
              <a:t>Height:</a:t>
            </a:r>
            <a:r>
              <a:rPr sz="750" b="1" spc="-5" dirty="0">
                <a:latin typeface="Raleway"/>
                <a:cs typeface="Raleway"/>
              </a:rPr>
              <a:t> </a:t>
            </a:r>
            <a:r>
              <a:rPr sz="750" spc="-25" dirty="0">
                <a:latin typeface="Raleway"/>
                <a:cs typeface="Raleway"/>
              </a:rPr>
              <a:t>20</a:t>
            </a:r>
            <a:endParaRPr sz="75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z="750" b="1" dirty="0">
                <a:latin typeface="Raleway"/>
                <a:cs typeface="Raleway"/>
              </a:rPr>
              <a:t>Product Depth: </a:t>
            </a:r>
            <a:r>
              <a:rPr sz="750" spc="-35" dirty="0">
                <a:latin typeface="Raleway"/>
                <a:cs typeface="Raleway"/>
              </a:rPr>
              <a:t>16</a:t>
            </a:r>
            <a:endParaRPr sz="75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z="750" b="1" dirty="0">
                <a:latin typeface="Raleway"/>
                <a:cs typeface="Raleway"/>
              </a:rPr>
              <a:t>Product</a:t>
            </a:r>
            <a:r>
              <a:rPr sz="750" b="1" spc="-10" dirty="0">
                <a:latin typeface="Raleway"/>
                <a:cs typeface="Raleway"/>
              </a:rPr>
              <a:t> </a:t>
            </a:r>
            <a:r>
              <a:rPr sz="750" b="1" dirty="0">
                <a:latin typeface="Raleway"/>
                <a:cs typeface="Raleway"/>
              </a:rPr>
              <a:t>Length: </a:t>
            </a:r>
            <a:r>
              <a:rPr sz="750" spc="-25" dirty="0">
                <a:latin typeface="Raleway"/>
                <a:cs typeface="Raleway"/>
              </a:rPr>
              <a:t>16</a:t>
            </a:r>
            <a:endParaRPr sz="75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z="750" b="1" dirty="0">
                <a:latin typeface="Raleway"/>
                <a:cs typeface="Raleway"/>
              </a:rPr>
              <a:t>Cubes:</a:t>
            </a:r>
            <a:r>
              <a:rPr sz="750" b="1" spc="-5" dirty="0">
                <a:latin typeface="Raleway"/>
                <a:cs typeface="Raleway"/>
              </a:rPr>
              <a:t> </a:t>
            </a:r>
            <a:r>
              <a:rPr sz="750" spc="-20" dirty="0">
                <a:latin typeface="Raleway"/>
                <a:cs typeface="Raleway"/>
              </a:rPr>
              <a:t>5.67</a:t>
            </a:r>
            <a:endParaRPr sz="750">
              <a:latin typeface="Raleway"/>
              <a:cs typeface="Raleway"/>
            </a:endParaRPr>
          </a:p>
        </p:txBody>
      </p:sp>
      <p:pic>
        <p:nvPicPr>
          <p:cNvPr id="33" name="object 33">
            <a:hlinkClick r:id="rId2"/>
          </p:cNvPr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3468052" y="767626"/>
            <a:ext cx="5715000" cy="4434840"/>
          </a:xfrm>
          <a:prstGeom prst="rect">
            <a:avLst/>
          </a:prstGeom>
        </p:spPr>
      </p:pic>
      <p:sp>
        <p:nvSpPr>
          <p:cNvPr id="34" name="object 34"/>
          <p:cNvSpPr txBox="1">
            <a:spLocks noGrp="1"/>
          </p:cNvSpPr>
          <p:nvPr>
            <p:ph type="sldNum" sz="quarter" idx="4294967295"/>
          </p:nvPr>
        </p:nvSpPr>
        <p:spPr>
          <a:xfrm>
            <a:off x="9477375" y="7521575"/>
            <a:ext cx="581025" cy="16033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900" b="0" i="0">
                <a:solidFill>
                  <a:schemeClr val="bg1"/>
                </a:solidFill>
                <a:latin typeface="Raleway"/>
                <a:cs typeface="Raleway"/>
              </a:defRPr>
            </a:lvl1pPr>
          </a:lstStyle>
          <a:p>
            <a:pPr marL="12700">
              <a:lnSpc>
                <a:spcPct val="100000"/>
              </a:lnSpc>
              <a:spcBef>
                <a:spcPts val="45"/>
              </a:spcBef>
            </a:pPr>
            <a:r>
              <a:rPr lang="en-US"/>
              <a:t>Page: </a:t>
            </a:r>
            <a:fld id="{81D60167-4931-47E6-BA6A-407CBD079E47}" type="slidenum">
              <a:rPr spc="-25" smtClean="0"/>
              <a:pPr marL="12700">
                <a:lnSpc>
                  <a:spcPct val="100000"/>
                </a:lnSpc>
                <a:spcBef>
                  <a:spcPts val="45"/>
                </a:spcBef>
              </a:pPr>
              <a:t>114</a:t>
            </a:fld>
            <a:endParaRPr spc="-25" dirty="0"/>
          </a:p>
        </p:txBody>
      </p:sp>
      <p:graphicFrame>
        <p:nvGraphicFramePr>
          <p:cNvPr id="2" name="Object 1">
            <a:extLst>
              <a:ext uri="{FF2B5EF4-FFF2-40B4-BE49-F238E27FC236}">
                <a16:creationId xmlns:a16="http://schemas.microsoft.com/office/drawing/2014/main" id="{89D498D8-65FD-58E0-021F-76B7AC7FCC75}"/>
              </a:ext>
            </a:extLst>
          </p:cNvPr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1938982882"/>
              </p:ext>
            </p:extLst>
          </p:nvPr>
        </p:nvGraphicFramePr>
        <p:xfrm>
          <a:off x="666750" y="5468041"/>
          <a:ext cx="8724900" cy="6096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Worksheet" r:id="rId4" imgW="8724900" imgH="609600" progId="Excel.Sheet.12">
                  <p:embed/>
                </p:oleObj>
              </mc:Choice>
              <mc:Fallback>
                <p:oleObj name="Worksheet" r:id="rId4" imgW="8724900" imgH="609600" progId="Excel.Sheet.12">
                  <p:embed/>
                  <p:pic>
                    <p:nvPicPr>
                      <p:cNvPr id="2" name="Object 1">
                        <a:extLst>
                          <a:ext uri="{FF2B5EF4-FFF2-40B4-BE49-F238E27FC236}">
                            <a16:creationId xmlns:a16="http://schemas.microsoft.com/office/drawing/2014/main" id="{89D498D8-65FD-58E0-021F-76B7AC7FCC75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666750" y="5468041"/>
                        <a:ext cx="8724900" cy="609600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3" name="Picture 2" descr="A picture containing logo&#10;&#10;Description automatically generated">
            <a:extLst>
              <a:ext uri="{FF2B5EF4-FFF2-40B4-BE49-F238E27FC236}">
                <a16:creationId xmlns:a16="http://schemas.microsoft.com/office/drawing/2014/main" id="{74370438-9931-4336-39D5-7FA8DA0C1181}"/>
              </a:ext>
            </a:extLst>
          </p:cNvPr>
          <p:cNvPicPr>
            <a:picLocks noChangeAspect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6732"/>
          <a:stretch/>
        </p:blipFill>
        <p:spPr>
          <a:xfrm>
            <a:off x="8610600" y="6449545"/>
            <a:ext cx="1293202" cy="1232368"/>
          </a:xfrm>
          <a:prstGeom prst="rect">
            <a:avLst/>
          </a:prstGeom>
        </p:spPr>
      </p:pic>
      <p:sp>
        <p:nvSpPr>
          <p:cNvPr id="4" name="Rectangle 3">
            <a:extLst>
              <a:ext uri="{FF2B5EF4-FFF2-40B4-BE49-F238E27FC236}">
                <a16:creationId xmlns:a16="http://schemas.microsoft.com/office/drawing/2014/main" id="{1C6F4DE3-A111-1755-950E-C2F307859974}"/>
              </a:ext>
            </a:extLst>
          </p:cNvPr>
          <p:cNvSpPr/>
          <p:nvPr/>
        </p:nvSpPr>
        <p:spPr>
          <a:xfrm>
            <a:off x="8287853" y="5257800"/>
            <a:ext cx="1293202" cy="81984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31975630"/>
      </p:ext>
    </p:extLst>
  </p:cSld>
  <p:clrMapOvr>
    <a:masterClrMapping/>
  </p:clrMapOvr>
</p:sld>
</file>

<file path=ppt/slides/slide1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object 5">
            <a:hlinkClick r:id="rId2"/>
          </p:cNvPr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47625" y="767626"/>
            <a:ext cx="5715000" cy="4446270"/>
          </a:xfrm>
          <a:prstGeom prst="rect">
            <a:avLst/>
          </a:prstGeom>
        </p:spPr>
      </p:pic>
      <p:sp>
        <p:nvSpPr>
          <p:cNvPr id="6" name="object 6"/>
          <p:cNvSpPr txBox="1"/>
          <p:nvPr/>
        </p:nvSpPr>
        <p:spPr>
          <a:xfrm>
            <a:off x="5898515" y="890714"/>
            <a:ext cx="1753235" cy="42290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spc="95" dirty="0">
                <a:latin typeface="Arial"/>
                <a:cs typeface="Arial"/>
              </a:rPr>
              <a:t>GINNY </a:t>
            </a:r>
            <a:r>
              <a:rPr sz="1200" b="1" spc="80" dirty="0">
                <a:latin typeface="Arial"/>
                <a:cs typeface="Arial"/>
              </a:rPr>
              <a:t>NIGHTSTAND</a:t>
            </a:r>
            <a:endParaRPr sz="12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790"/>
              </a:spcBef>
            </a:pPr>
            <a:r>
              <a:rPr sz="750" b="1" dirty="0">
                <a:latin typeface="Raleway"/>
                <a:cs typeface="Raleway"/>
              </a:rPr>
              <a:t>SKU:</a:t>
            </a:r>
            <a:r>
              <a:rPr sz="750" b="1" spc="10" dirty="0">
                <a:latin typeface="Raleway"/>
                <a:cs typeface="Raleway"/>
              </a:rPr>
              <a:t> </a:t>
            </a:r>
            <a:r>
              <a:rPr sz="750" spc="-10" dirty="0">
                <a:latin typeface="Raleway"/>
                <a:cs typeface="Raleway"/>
              </a:rPr>
              <a:t>GI900NS</a:t>
            </a:r>
            <a:endParaRPr sz="750">
              <a:latin typeface="Raleway"/>
              <a:cs typeface="Raleway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5898515" y="1711896"/>
            <a:ext cx="3204210" cy="711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sz="750" dirty="0">
                <a:latin typeface="Raleway"/>
                <a:cs typeface="Raleway"/>
              </a:rPr>
              <a:t>The</a:t>
            </a:r>
            <a:r>
              <a:rPr sz="750" spc="-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best of mid-century modern design comes out in the </a:t>
            </a:r>
            <a:r>
              <a:rPr sz="750" spc="-10" dirty="0">
                <a:latin typeface="Raleway"/>
                <a:cs typeface="Raleway"/>
              </a:rPr>
              <a:t>Ginny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Nightstand. White pyramid fronts contrast beautifully with the </a:t>
            </a:r>
            <a:r>
              <a:rPr sz="750" spc="-10" dirty="0">
                <a:latin typeface="Raleway"/>
                <a:cs typeface="Raleway"/>
              </a:rPr>
              <a:t>burnished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walnut wood color for a Nightstand you will absolutely love. But </a:t>
            </a:r>
            <a:r>
              <a:rPr sz="750" spc="-25" dirty="0">
                <a:latin typeface="Raleway"/>
                <a:cs typeface="Raleway"/>
              </a:rPr>
              <a:t>not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only is this the coolest looking Console Table you can find, but it is </a:t>
            </a:r>
            <a:r>
              <a:rPr sz="750" spc="-20" dirty="0">
                <a:latin typeface="Raleway"/>
                <a:cs typeface="Raleway"/>
              </a:rPr>
              <a:t>also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built for service with canted cylindrical legs, English Dovetail </a:t>
            </a:r>
            <a:r>
              <a:rPr sz="750" spc="-10" dirty="0">
                <a:latin typeface="Raleway"/>
                <a:cs typeface="Raleway"/>
              </a:rPr>
              <a:t>drawers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and whisper-quiet smooth metal side </a:t>
            </a:r>
            <a:r>
              <a:rPr sz="750" spc="-10" dirty="0">
                <a:latin typeface="Raleway"/>
                <a:cs typeface="Raleway"/>
              </a:rPr>
              <a:t>glides.</a:t>
            </a:r>
            <a:endParaRPr sz="750">
              <a:latin typeface="Raleway"/>
              <a:cs typeface="Raleway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6258597" y="2818948"/>
            <a:ext cx="2774950" cy="8255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50" dirty="0">
                <a:latin typeface="Raleway"/>
                <a:cs typeface="Raleway"/>
              </a:rPr>
              <a:t>Constructed of acacia </a:t>
            </a:r>
            <a:r>
              <a:rPr sz="750" spc="-20" dirty="0">
                <a:latin typeface="Raleway"/>
                <a:cs typeface="Raleway"/>
              </a:rPr>
              <a:t>wood</a:t>
            </a:r>
            <a:endParaRPr sz="750" dirty="0">
              <a:latin typeface="Raleway"/>
              <a:cs typeface="Raleway"/>
            </a:endParaRPr>
          </a:p>
          <a:p>
            <a:pPr marL="12700" marR="508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Styling details include canted cylindrical, legs; English </a:t>
            </a:r>
            <a:r>
              <a:rPr sz="750" spc="-10" dirty="0">
                <a:latin typeface="Raleway"/>
                <a:cs typeface="Raleway"/>
              </a:rPr>
              <a:t>dovetail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drawers</a:t>
            </a:r>
            <a:r>
              <a:rPr sz="750" spc="-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for strength and added drawer space; whisper-</a:t>
            </a:r>
            <a:r>
              <a:rPr sz="750" spc="-10" dirty="0">
                <a:latin typeface="Raleway"/>
                <a:cs typeface="Raleway"/>
              </a:rPr>
              <a:t>quiet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smooth</a:t>
            </a:r>
            <a:r>
              <a:rPr sz="750" spc="-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metal side drawer glides, and white pyramid-</a:t>
            </a:r>
            <a:r>
              <a:rPr sz="750" spc="-10" dirty="0">
                <a:latin typeface="Raleway"/>
                <a:cs typeface="Raleway"/>
              </a:rPr>
              <a:t>shaped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drawer fronts with brass </a:t>
            </a:r>
            <a:r>
              <a:rPr sz="750" spc="-10" dirty="0">
                <a:latin typeface="Raleway"/>
                <a:cs typeface="Raleway"/>
              </a:rPr>
              <a:t>pulls.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Two </a:t>
            </a:r>
            <a:r>
              <a:rPr sz="750" spc="-10" dirty="0">
                <a:latin typeface="Raleway"/>
                <a:cs typeface="Raleway"/>
              </a:rPr>
              <a:t>drawers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Finish: Burnished </a:t>
            </a:r>
            <a:r>
              <a:rPr sz="750" spc="-10" dirty="0">
                <a:latin typeface="Raleway"/>
                <a:cs typeface="Raleway"/>
              </a:rPr>
              <a:t>walnut</a:t>
            </a:r>
            <a:endParaRPr sz="750" dirty="0">
              <a:latin typeface="Raleway"/>
              <a:cs typeface="Raleway"/>
            </a:endParaRPr>
          </a:p>
        </p:txBody>
      </p:sp>
      <p:sp>
        <p:nvSpPr>
          <p:cNvPr id="9" name="object 9"/>
          <p:cNvSpPr/>
          <p:nvPr/>
        </p:nvSpPr>
        <p:spPr>
          <a:xfrm>
            <a:off x="6176645" y="286325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6176645" y="297755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6176645" y="343475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6176645" y="354905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 txBox="1"/>
          <p:nvPr/>
        </p:nvSpPr>
        <p:spPr>
          <a:xfrm>
            <a:off x="5898515" y="3925506"/>
            <a:ext cx="859790" cy="377091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50" u="sng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2"/>
              </a:rPr>
              <a:t>Read </a:t>
            </a:r>
            <a:r>
              <a:rPr sz="750" u="sng" spc="-20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2"/>
              </a:rPr>
              <a:t>More</a:t>
            </a:r>
            <a:endParaRPr sz="750" dirty="0">
              <a:latin typeface="Raleway"/>
              <a:cs typeface="Raleway"/>
            </a:endParaRPr>
          </a:p>
          <a:p>
            <a:pPr marL="12700" marR="5080">
              <a:lnSpc>
                <a:spcPct val="98200"/>
              </a:lnSpc>
              <a:spcBef>
                <a:spcPts val="15"/>
              </a:spcBef>
            </a:pPr>
            <a:r>
              <a:rPr sz="750" b="1" dirty="0">
                <a:latin typeface="Raleway"/>
                <a:cs typeface="Raleway"/>
              </a:rPr>
              <a:t>Price:</a:t>
            </a:r>
            <a:r>
              <a:rPr sz="750" b="1" spc="10" dirty="0">
                <a:latin typeface="Raleway"/>
                <a:cs typeface="Raleway"/>
              </a:rPr>
              <a:t> </a:t>
            </a:r>
            <a:r>
              <a:rPr sz="750" spc="-10" dirty="0">
                <a:latin typeface="Raleway"/>
                <a:cs typeface="Raleway"/>
              </a:rPr>
              <a:t>$150.00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900" spc="-10" dirty="0">
                <a:latin typeface="Raleway"/>
                <a:cs typeface="Raleway"/>
              </a:rPr>
              <a:t>Weight</a:t>
            </a:r>
            <a:endParaRPr sz="900" dirty="0">
              <a:latin typeface="Raleway"/>
              <a:cs typeface="Raleway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7473759" y="4263999"/>
            <a:ext cx="323215" cy="1625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900" dirty="0">
                <a:latin typeface="Raleway"/>
                <a:cs typeface="Raleway"/>
              </a:rPr>
              <a:t>51 </a:t>
            </a:r>
            <a:r>
              <a:rPr sz="900" spc="-25" dirty="0">
                <a:latin typeface="Raleway"/>
                <a:cs typeface="Raleway"/>
              </a:rPr>
              <a:t>lbs</a:t>
            </a:r>
            <a:endParaRPr sz="900">
              <a:latin typeface="Raleway"/>
              <a:cs typeface="Raleway"/>
            </a:endParaRPr>
          </a:p>
        </p:txBody>
      </p:sp>
      <p:grpSp>
        <p:nvGrpSpPr>
          <p:cNvPr id="15" name="object 15"/>
          <p:cNvGrpSpPr/>
          <p:nvPr/>
        </p:nvGrpSpPr>
        <p:grpSpPr>
          <a:xfrm>
            <a:off x="5907614" y="4457947"/>
            <a:ext cx="727710" cy="727710"/>
            <a:chOff x="5907614" y="4457947"/>
            <a:chExt cx="727710" cy="727710"/>
          </a:xfrm>
        </p:grpSpPr>
        <p:sp>
          <p:nvSpPr>
            <p:cNvPr id="16" name="object 16"/>
            <p:cNvSpPr/>
            <p:nvPr/>
          </p:nvSpPr>
          <p:spPr>
            <a:xfrm>
              <a:off x="5911215" y="4461548"/>
              <a:ext cx="720090" cy="720090"/>
            </a:xfrm>
            <a:custGeom>
              <a:avLst/>
              <a:gdLst/>
              <a:ahLst/>
              <a:cxnLst/>
              <a:rect l="l" t="t" r="r" b="b"/>
              <a:pathLst>
                <a:path w="720090" h="720089">
                  <a:moveTo>
                    <a:pt x="0" y="0"/>
                  </a:moveTo>
                  <a:lnTo>
                    <a:pt x="720001" y="0"/>
                  </a:lnTo>
                  <a:lnTo>
                    <a:pt x="720001" y="720001"/>
                  </a:lnTo>
                  <a:lnTo>
                    <a:pt x="0" y="720001"/>
                  </a:lnTo>
                  <a:lnTo>
                    <a:pt x="0" y="0"/>
                  </a:lnTo>
                  <a:close/>
                </a:path>
              </a:pathLst>
            </a:custGeom>
            <a:ln w="72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5961735" y="4512081"/>
              <a:ext cx="619125" cy="38100"/>
            </a:xfrm>
            <a:custGeom>
              <a:avLst/>
              <a:gdLst/>
              <a:ahLst/>
              <a:cxnLst/>
              <a:rect l="l" t="t" r="r" b="b"/>
              <a:pathLst>
                <a:path w="619125" h="38100">
                  <a:moveTo>
                    <a:pt x="63169" y="25260"/>
                  </a:moveTo>
                  <a:lnTo>
                    <a:pt x="50533" y="25260"/>
                  </a:lnTo>
                  <a:lnTo>
                    <a:pt x="37909" y="25260"/>
                  </a:lnTo>
                  <a:lnTo>
                    <a:pt x="25273" y="25260"/>
                  </a:lnTo>
                  <a:lnTo>
                    <a:pt x="25273" y="37896"/>
                  </a:lnTo>
                  <a:lnTo>
                    <a:pt x="37896" y="37896"/>
                  </a:lnTo>
                  <a:lnTo>
                    <a:pt x="50533" y="37896"/>
                  </a:lnTo>
                  <a:lnTo>
                    <a:pt x="63169" y="37896"/>
                  </a:lnTo>
                  <a:lnTo>
                    <a:pt x="63169" y="25260"/>
                  </a:lnTo>
                  <a:close/>
                </a:path>
                <a:path w="619125" h="38100">
                  <a:moveTo>
                    <a:pt x="88430" y="0"/>
                  </a:moveTo>
                  <a:lnTo>
                    <a:pt x="88430" y="0"/>
                  </a:lnTo>
                  <a:lnTo>
                    <a:pt x="0" y="0"/>
                  </a:lnTo>
                  <a:lnTo>
                    <a:pt x="0" y="12623"/>
                  </a:lnTo>
                  <a:lnTo>
                    <a:pt x="0" y="25260"/>
                  </a:lnTo>
                  <a:lnTo>
                    <a:pt x="0" y="37896"/>
                  </a:lnTo>
                  <a:lnTo>
                    <a:pt x="12636" y="37896"/>
                  </a:lnTo>
                  <a:lnTo>
                    <a:pt x="12636" y="25273"/>
                  </a:lnTo>
                  <a:lnTo>
                    <a:pt x="12636" y="12636"/>
                  </a:lnTo>
                  <a:lnTo>
                    <a:pt x="25273" y="12636"/>
                  </a:lnTo>
                  <a:lnTo>
                    <a:pt x="75793" y="12636"/>
                  </a:lnTo>
                  <a:lnTo>
                    <a:pt x="75793" y="25260"/>
                  </a:lnTo>
                  <a:lnTo>
                    <a:pt x="75793" y="37896"/>
                  </a:lnTo>
                  <a:lnTo>
                    <a:pt x="88430" y="37896"/>
                  </a:lnTo>
                  <a:lnTo>
                    <a:pt x="88430" y="25273"/>
                  </a:lnTo>
                  <a:lnTo>
                    <a:pt x="88430" y="12636"/>
                  </a:lnTo>
                  <a:lnTo>
                    <a:pt x="88430" y="0"/>
                  </a:lnTo>
                  <a:close/>
                </a:path>
                <a:path w="619125" h="38100">
                  <a:moveTo>
                    <a:pt x="151587" y="12623"/>
                  </a:moveTo>
                  <a:lnTo>
                    <a:pt x="138963" y="12623"/>
                  </a:lnTo>
                  <a:lnTo>
                    <a:pt x="138963" y="0"/>
                  </a:lnTo>
                  <a:lnTo>
                    <a:pt x="126326" y="0"/>
                  </a:lnTo>
                  <a:lnTo>
                    <a:pt x="126326" y="12623"/>
                  </a:lnTo>
                  <a:lnTo>
                    <a:pt x="113690" y="12623"/>
                  </a:lnTo>
                  <a:lnTo>
                    <a:pt x="113690" y="25260"/>
                  </a:lnTo>
                  <a:lnTo>
                    <a:pt x="101053" y="25260"/>
                  </a:lnTo>
                  <a:lnTo>
                    <a:pt x="101053" y="37896"/>
                  </a:lnTo>
                  <a:lnTo>
                    <a:pt x="113690" y="37896"/>
                  </a:lnTo>
                  <a:lnTo>
                    <a:pt x="126326" y="37896"/>
                  </a:lnTo>
                  <a:lnTo>
                    <a:pt x="138950" y="37896"/>
                  </a:lnTo>
                  <a:lnTo>
                    <a:pt x="151587" y="37896"/>
                  </a:lnTo>
                  <a:lnTo>
                    <a:pt x="151587" y="25273"/>
                  </a:lnTo>
                  <a:lnTo>
                    <a:pt x="151587" y="12623"/>
                  </a:lnTo>
                  <a:close/>
                </a:path>
                <a:path w="619125" h="38100">
                  <a:moveTo>
                    <a:pt x="227380" y="12623"/>
                  </a:moveTo>
                  <a:lnTo>
                    <a:pt x="214744" y="12623"/>
                  </a:lnTo>
                  <a:lnTo>
                    <a:pt x="202120" y="12623"/>
                  </a:lnTo>
                  <a:lnTo>
                    <a:pt x="202120" y="0"/>
                  </a:lnTo>
                  <a:lnTo>
                    <a:pt x="189484" y="0"/>
                  </a:lnTo>
                  <a:lnTo>
                    <a:pt x="189484" y="12623"/>
                  </a:lnTo>
                  <a:lnTo>
                    <a:pt x="189484" y="25260"/>
                  </a:lnTo>
                  <a:lnTo>
                    <a:pt x="176847" y="25260"/>
                  </a:lnTo>
                  <a:lnTo>
                    <a:pt x="176847" y="12623"/>
                  </a:lnTo>
                  <a:lnTo>
                    <a:pt x="164211" y="12623"/>
                  </a:lnTo>
                  <a:lnTo>
                    <a:pt x="164211" y="25260"/>
                  </a:lnTo>
                  <a:lnTo>
                    <a:pt x="164211" y="37896"/>
                  </a:lnTo>
                  <a:lnTo>
                    <a:pt x="176847" y="37896"/>
                  </a:lnTo>
                  <a:lnTo>
                    <a:pt x="189484" y="37896"/>
                  </a:lnTo>
                  <a:lnTo>
                    <a:pt x="202120" y="37896"/>
                  </a:lnTo>
                  <a:lnTo>
                    <a:pt x="202120" y="25273"/>
                  </a:lnTo>
                  <a:lnTo>
                    <a:pt x="214744" y="25273"/>
                  </a:lnTo>
                  <a:lnTo>
                    <a:pt x="214744" y="37896"/>
                  </a:lnTo>
                  <a:lnTo>
                    <a:pt x="227380" y="37896"/>
                  </a:lnTo>
                  <a:lnTo>
                    <a:pt x="227380" y="25273"/>
                  </a:lnTo>
                  <a:lnTo>
                    <a:pt x="227380" y="12623"/>
                  </a:lnTo>
                  <a:close/>
                </a:path>
                <a:path w="619125" h="38100">
                  <a:moveTo>
                    <a:pt x="328434" y="12623"/>
                  </a:moveTo>
                  <a:lnTo>
                    <a:pt x="315798" y="12623"/>
                  </a:lnTo>
                  <a:lnTo>
                    <a:pt x="315798" y="25260"/>
                  </a:lnTo>
                  <a:lnTo>
                    <a:pt x="303174" y="25260"/>
                  </a:lnTo>
                  <a:lnTo>
                    <a:pt x="303174" y="12636"/>
                  </a:lnTo>
                  <a:lnTo>
                    <a:pt x="303174" y="0"/>
                  </a:lnTo>
                  <a:lnTo>
                    <a:pt x="290537" y="0"/>
                  </a:lnTo>
                  <a:lnTo>
                    <a:pt x="290537" y="12623"/>
                  </a:lnTo>
                  <a:lnTo>
                    <a:pt x="277901" y="12623"/>
                  </a:lnTo>
                  <a:lnTo>
                    <a:pt x="265264" y="12623"/>
                  </a:lnTo>
                  <a:lnTo>
                    <a:pt x="265264" y="25260"/>
                  </a:lnTo>
                  <a:lnTo>
                    <a:pt x="252641" y="25260"/>
                  </a:lnTo>
                  <a:lnTo>
                    <a:pt x="252641" y="37896"/>
                  </a:lnTo>
                  <a:lnTo>
                    <a:pt x="265277" y="37896"/>
                  </a:lnTo>
                  <a:lnTo>
                    <a:pt x="265277" y="25273"/>
                  </a:lnTo>
                  <a:lnTo>
                    <a:pt x="277901" y="25273"/>
                  </a:lnTo>
                  <a:lnTo>
                    <a:pt x="277901" y="37896"/>
                  </a:lnTo>
                  <a:lnTo>
                    <a:pt x="290537" y="37896"/>
                  </a:lnTo>
                  <a:lnTo>
                    <a:pt x="303161" y="37896"/>
                  </a:lnTo>
                  <a:lnTo>
                    <a:pt x="315798" y="37896"/>
                  </a:lnTo>
                  <a:lnTo>
                    <a:pt x="328434" y="37896"/>
                  </a:lnTo>
                  <a:lnTo>
                    <a:pt x="328434" y="25273"/>
                  </a:lnTo>
                  <a:lnTo>
                    <a:pt x="328434" y="12623"/>
                  </a:lnTo>
                  <a:close/>
                </a:path>
                <a:path w="619125" h="38100">
                  <a:moveTo>
                    <a:pt x="416852" y="25260"/>
                  </a:moveTo>
                  <a:lnTo>
                    <a:pt x="404215" y="25260"/>
                  </a:lnTo>
                  <a:lnTo>
                    <a:pt x="391591" y="25260"/>
                  </a:lnTo>
                  <a:lnTo>
                    <a:pt x="391591" y="12636"/>
                  </a:lnTo>
                  <a:lnTo>
                    <a:pt x="404215" y="12636"/>
                  </a:lnTo>
                  <a:lnTo>
                    <a:pt x="404215" y="0"/>
                  </a:lnTo>
                  <a:lnTo>
                    <a:pt x="391591" y="0"/>
                  </a:lnTo>
                  <a:lnTo>
                    <a:pt x="378955" y="0"/>
                  </a:lnTo>
                  <a:lnTo>
                    <a:pt x="378955" y="12623"/>
                  </a:lnTo>
                  <a:lnTo>
                    <a:pt x="366318" y="12623"/>
                  </a:lnTo>
                  <a:lnTo>
                    <a:pt x="366318" y="25260"/>
                  </a:lnTo>
                  <a:lnTo>
                    <a:pt x="353695" y="25260"/>
                  </a:lnTo>
                  <a:lnTo>
                    <a:pt x="353695" y="12623"/>
                  </a:lnTo>
                  <a:lnTo>
                    <a:pt x="341058" y="12623"/>
                  </a:lnTo>
                  <a:lnTo>
                    <a:pt x="341058" y="25273"/>
                  </a:lnTo>
                  <a:lnTo>
                    <a:pt x="353695" y="25273"/>
                  </a:lnTo>
                  <a:lnTo>
                    <a:pt x="353695" y="37896"/>
                  </a:lnTo>
                  <a:lnTo>
                    <a:pt x="366318" y="37896"/>
                  </a:lnTo>
                  <a:lnTo>
                    <a:pt x="378955" y="37896"/>
                  </a:lnTo>
                  <a:lnTo>
                    <a:pt x="378955" y="25273"/>
                  </a:lnTo>
                  <a:lnTo>
                    <a:pt x="391579" y="25273"/>
                  </a:lnTo>
                  <a:lnTo>
                    <a:pt x="391579" y="37896"/>
                  </a:lnTo>
                  <a:lnTo>
                    <a:pt x="404215" y="37896"/>
                  </a:lnTo>
                  <a:lnTo>
                    <a:pt x="416852" y="37896"/>
                  </a:lnTo>
                  <a:lnTo>
                    <a:pt x="416852" y="25260"/>
                  </a:lnTo>
                  <a:close/>
                </a:path>
                <a:path w="619125" h="38100">
                  <a:moveTo>
                    <a:pt x="429488" y="0"/>
                  </a:moveTo>
                  <a:lnTo>
                    <a:pt x="416852" y="0"/>
                  </a:lnTo>
                  <a:lnTo>
                    <a:pt x="416852" y="12636"/>
                  </a:lnTo>
                  <a:lnTo>
                    <a:pt x="429488" y="12636"/>
                  </a:lnTo>
                  <a:lnTo>
                    <a:pt x="429488" y="0"/>
                  </a:lnTo>
                  <a:close/>
                </a:path>
                <a:path w="619125" h="38100">
                  <a:moveTo>
                    <a:pt x="442112" y="25260"/>
                  </a:moveTo>
                  <a:lnTo>
                    <a:pt x="429475" y="25260"/>
                  </a:lnTo>
                  <a:lnTo>
                    <a:pt x="429475" y="37896"/>
                  </a:lnTo>
                  <a:lnTo>
                    <a:pt x="442112" y="37896"/>
                  </a:lnTo>
                  <a:lnTo>
                    <a:pt x="442112" y="25260"/>
                  </a:lnTo>
                  <a:close/>
                </a:path>
                <a:path w="619125" h="38100">
                  <a:moveTo>
                    <a:pt x="467385" y="0"/>
                  </a:moveTo>
                  <a:lnTo>
                    <a:pt x="454748" y="0"/>
                  </a:lnTo>
                  <a:lnTo>
                    <a:pt x="442112" y="0"/>
                  </a:lnTo>
                  <a:lnTo>
                    <a:pt x="442112" y="12636"/>
                  </a:lnTo>
                  <a:lnTo>
                    <a:pt x="454748" y="12636"/>
                  </a:lnTo>
                  <a:lnTo>
                    <a:pt x="454748" y="25273"/>
                  </a:lnTo>
                  <a:lnTo>
                    <a:pt x="467385" y="25273"/>
                  </a:lnTo>
                  <a:lnTo>
                    <a:pt x="467385" y="12636"/>
                  </a:lnTo>
                  <a:lnTo>
                    <a:pt x="467385" y="0"/>
                  </a:lnTo>
                  <a:close/>
                </a:path>
                <a:path w="619125" h="38100">
                  <a:moveTo>
                    <a:pt x="517906" y="0"/>
                  </a:moveTo>
                  <a:lnTo>
                    <a:pt x="505269" y="0"/>
                  </a:lnTo>
                  <a:lnTo>
                    <a:pt x="505269" y="12623"/>
                  </a:lnTo>
                  <a:lnTo>
                    <a:pt x="492645" y="12623"/>
                  </a:lnTo>
                  <a:lnTo>
                    <a:pt x="480009" y="12623"/>
                  </a:lnTo>
                  <a:lnTo>
                    <a:pt x="480009" y="25273"/>
                  </a:lnTo>
                  <a:lnTo>
                    <a:pt x="492633" y="25273"/>
                  </a:lnTo>
                  <a:lnTo>
                    <a:pt x="492633" y="37896"/>
                  </a:lnTo>
                  <a:lnTo>
                    <a:pt x="505269" y="37896"/>
                  </a:lnTo>
                  <a:lnTo>
                    <a:pt x="517906" y="37896"/>
                  </a:lnTo>
                  <a:lnTo>
                    <a:pt x="517906" y="25273"/>
                  </a:lnTo>
                  <a:lnTo>
                    <a:pt x="517906" y="12636"/>
                  </a:lnTo>
                  <a:lnTo>
                    <a:pt x="517906" y="0"/>
                  </a:lnTo>
                  <a:close/>
                </a:path>
                <a:path w="619125" h="38100">
                  <a:moveTo>
                    <a:pt x="618947" y="0"/>
                  </a:moveTo>
                  <a:lnTo>
                    <a:pt x="618947" y="0"/>
                  </a:lnTo>
                  <a:lnTo>
                    <a:pt x="530529" y="0"/>
                  </a:lnTo>
                  <a:lnTo>
                    <a:pt x="530529" y="12623"/>
                  </a:lnTo>
                  <a:lnTo>
                    <a:pt x="530529" y="25260"/>
                  </a:lnTo>
                  <a:lnTo>
                    <a:pt x="530529" y="37896"/>
                  </a:lnTo>
                  <a:lnTo>
                    <a:pt x="543166" y="37896"/>
                  </a:lnTo>
                  <a:lnTo>
                    <a:pt x="543166" y="25273"/>
                  </a:lnTo>
                  <a:lnTo>
                    <a:pt x="543166" y="12636"/>
                  </a:lnTo>
                  <a:lnTo>
                    <a:pt x="555790" y="12636"/>
                  </a:lnTo>
                  <a:lnTo>
                    <a:pt x="606310" y="12636"/>
                  </a:lnTo>
                  <a:lnTo>
                    <a:pt x="606310" y="25273"/>
                  </a:lnTo>
                  <a:lnTo>
                    <a:pt x="618947" y="25273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5961735" y="4537341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36" y="12623"/>
                  </a:moveTo>
                  <a:lnTo>
                    <a:pt x="0" y="12623"/>
                  </a:lnTo>
                  <a:lnTo>
                    <a:pt x="0" y="25260"/>
                  </a:lnTo>
                  <a:lnTo>
                    <a:pt x="0" y="37896"/>
                  </a:lnTo>
                  <a:lnTo>
                    <a:pt x="0" y="50533"/>
                  </a:lnTo>
                  <a:lnTo>
                    <a:pt x="12636" y="50533"/>
                  </a:lnTo>
                  <a:lnTo>
                    <a:pt x="12636" y="37896"/>
                  </a:lnTo>
                  <a:lnTo>
                    <a:pt x="12636" y="25260"/>
                  </a:lnTo>
                  <a:lnTo>
                    <a:pt x="12636" y="12623"/>
                  </a:lnTo>
                  <a:close/>
                </a:path>
                <a:path w="619125" h="50800">
                  <a:moveTo>
                    <a:pt x="63169" y="12623"/>
                  </a:moveTo>
                  <a:lnTo>
                    <a:pt x="50533" y="12623"/>
                  </a:lnTo>
                  <a:lnTo>
                    <a:pt x="37909" y="12623"/>
                  </a:lnTo>
                  <a:lnTo>
                    <a:pt x="25273" y="12623"/>
                  </a:lnTo>
                  <a:lnTo>
                    <a:pt x="25273" y="25260"/>
                  </a:lnTo>
                  <a:lnTo>
                    <a:pt x="25273" y="37896"/>
                  </a:lnTo>
                  <a:lnTo>
                    <a:pt x="37896" y="37896"/>
                  </a:lnTo>
                  <a:lnTo>
                    <a:pt x="50533" y="37896"/>
                  </a:lnTo>
                  <a:lnTo>
                    <a:pt x="63169" y="37896"/>
                  </a:lnTo>
                  <a:lnTo>
                    <a:pt x="63169" y="25260"/>
                  </a:lnTo>
                  <a:lnTo>
                    <a:pt x="63169" y="12623"/>
                  </a:lnTo>
                  <a:close/>
                </a:path>
                <a:path w="619125" h="50800">
                  <a:moveTo>
                    <a:pt x="88430" y="12623"/>
                  </a:moveTo>
                  <a:lnTo>
                    <a:pt x="75793" y="12623"/>
                  </a:lnTo>
                  <a:lnTo>
                    <a:pt x="75793" y="25260"/>
                  </a:lnTo>
                  <a:lnTo>
                    <a:pt x="75793" y="37896"/>
                  </a:lnTo>
                  <a:lnTo>
                    <a:pt x="75793" y="50533"/>
                  </a:lnTo>
                  <a:lnTo>
                    <a:pt x="88430" y="50533"/>
                  </a:lnTo>
                  <a:lnTo>
                    <a:pt x="88430" y="37896"/>
                  </a:lnTo>
                  <a:lnTo>
                    <a:pt x="88430" y="25260"/>
                  </a:lnTo>
                  <a:lnTo>
                    <a:pt x="88430" y="12623"/>
                  </a:lnTo>
                  <a:close/>
                </a:path>
                <a:path w="619125" h="50800">
                  <a:moveTo>
                    <a:pt x="126326" y="37896"/>
                  </a:moveTo>
                  <a:lnTo>
                    <a:pt x="113690" y="37896"/>
                  </a:lnTo>
                  <a:lnTo>
                    <a:pt x="113690" y="25260"/>
                  </a:lnTo>
                  <a:lnTo>
                    <a:pt x="113690" y="12623"/>
                  </a:lnTo>
                  <a:lnTo>
                    <a:pt x="101053" y="12623"/>
                  </a:lnTo>
                  <a:lnTo>
                    <a:pt x="101053" y="25260"/>
                  </a:lnTo>
                  <a:lnTo>
                    <a:pt x="101053" y="37896"/>
                  </a:lnTo>
                  <a:lnTo>
                    <a:pt x="101053" y="50533"/>
                  </a:lnTo>
                  <a:lnTo>
                    <a:pt x="113690" y="50533"/>
                  </a:lnTo>
                  <a:lnTo>
                    <a:pt x="126326" y="50533"/>
                  </a:lnTo>
                  <a:lnTo>
                    <a:pt x="126326" y="37896"/>
                  </a:lnTo>
                  <a:close/>
                </a:path>
                <a:path w="619125" h="50800">
                  <a:moveTo>
                    <a:pt x="252641" y="12623"/>
                  </a:moveTo>
                  <a:lnTo>
                    <a:pt x="240004" y="12623"/>
                  </a:lnTo>
                  <a:lnTo>
                    <a:pt x="227368" y="12623"/>
                  </a:lnTo>
                  <a:lnTo>
                    <a:pt x="227368" y="25260"/>
                  </a:lnTo>
                  <a:lnTo>
                    <a:pt x="126326" y="25260"/>
                  </a:lnTo>
                  <a:lnTo>
                    <a:pt x="126326" y="37896"/>
                  </a:lnTo>
                  <a:lnTo>
                    <a:pt x="138950" y="37896"/>
                  </a:lnTo>
                  <a:lnTo>
                    <a:pt x="151587" y="37896"/>
                  </a:lnTo>
                  <a:lnTo>
                    <a:pt x="151587" y="50533"/>
                  </a:lnTo>
                  <a:lnTo>
                    <a:pt x="164223" y="50533"/>
                  </a:lnTo>
                  <a:lnTo>
                    <a:pt x="164223" y="37896"/>
                  </a:lnTo>
                  <a:lnTo>
                    <a:pt x="176847" y="37896"/>
                  </a:lnTo>
                  <a:lnTo>
                    <a:pt x="176847" y="50533"/>
                  </a:lnTo>
                  <a:lnTo>
                    <a:pt x="189484" y="50533"/>
                  </a:lnTo>
                  <a:lnTo>
                    <a:pt x="189484" y="37896"/>
                  </a:lnTo>
                  <a:lnTo>
                    <a:pt x="202107" y="37896"/>
                  </a:lnTo>
                  <a:lnTo>
                    <a:pt x="202107" y="50533"/>
                  </a:lnTo>
                  <a:lnTo>
                    <a:pt x="214744" y="50533"/>
                  </a:lnTo>
                  <a:lnTo>
                    <a:pt x="227368" y="50533"/>
                  </a:lnTo>
                  <a:lnTo>
                    <a:pt x="240004" y="50533"/>
                  </a:lnTo>
                  <a:lnTo>
                    <a:pt x="252641" y="50533"/>
                  </a:lnTo>
                  <a:lnTo>
                    <a:pt x="252641" y="37896"/>
                  </a:lnTo>
                  <a:lnTo>
                    <a:pt x="240004" y="37896"/>
                  </a:lnTo>
                  <a:lnTo>
                    <a:pt x="240004" y="25260"/>
                  </a:lnTo>
                  <a:lnTo>
                    <a:pt x="252641" y="25260"/>
                  </a:lnTo>
                  <a:lnTo>
                    <a:pt x="252641" y="12623"/>
                  </a:lnTo>
                  <a:close/>
                </a:path>
                <a:path w="619125" h="50800">
                  <a:moveTo>
                    <a:pt x="341058" y="25260"/>
                  </a:moveTo>
                  <a:lnTo>
                    <a:pt x="328434" y="25260"/>
                  </a:lnTo>
                  <a:lnTo>
                    <a:pt x="315798" y="25260"/>
                  </a:lnTo>
                  <a:lnTo>
                    <a:pt x="315798" y="12623"/>
                  </a:lnTo>
                  <a:lnTo>
                    <a:pt x="303161" y="12623"/>
                  </a:lnTo>
                  <a:lnTo>
                    <a:pt x="303161" y="25260"/>
                  </a:lnTo>
                  <a:lnTo>
                    <a:pt x="290537" y="25260"/>
                  </a:lnTo>
                  <a:lnTo>
                    <a:pt x="290537" y="12623"/>
                  </a:lnTo>
                  <a:lnTo>
                    <a:pt x="277901" y="12623"/>
                  </a:lnTo>
                  <a:lnTo>
                    <a:pt x="277901" y="25260"/>
                  </a:lnTo>
                  <a:lnTo>
                    <a:pt x="265264" y="25260"/>
                  </a:lnTo>
                  <a:lnTo>
                    <a:pt x="265264" y="37896"/>
                  </a:lnTo>
                  <a:lnTo>
                    <a:pt x="277901" y="37896"/>
                  </a:lnTo>
                  <a:lnTo>
                    <a:pt x="277901" y="50533"/>
                  </a:lnTo>
                  <a:lnTo>
                    <a:pt x="290537" y="50533"/>
                  </a:lnTo>
                  <a:lnTo>
                    <a:pt x="290537" y="37896"/>
                  </a:lnTo>
                  <a:lnTo>
                    <a:pt x="303161" y="37896"/>
                  </a:lnTo>
                  <a:lnTo>
                    <a:pt x="341058" y="37896"/>
                  </a:lnTo>
                  <a:lnTo>
                    <a:pt x="341058" y="25260"/>
                  </a:lnTo>
                  <a:close/>
                </a:path>
                <a:path w="619125" h="50800">
                  <a:moveTo>
                    <a:pt x="404215" y="12623"/>
                  </a:moveTo>
                  <a:lnTo>
                    <a:pt x="391579" y="12623"/>
                  </a:lnTo>
                  <a:lnTo>
                    <a:pt x="391579" y="25260"/>
                  </a:lnTo>
                  <a:lnTo>
                    <a:pt x="378955" y="25260"/>
                  </a:lnTo>
                  <a:lnTo>
                    <a:pt x="378955" y="12623"/>
                  </a:lnTo>
                  <a:lnTo>
                    <a:pt x="366318" y="12623"/>
                  </a:lnTo>
                  <a:lnTo>
                    <a:pt x="366318" y="25260"/>
                  </a:lnTo>
                  <a:lnTo>
                    <a:pt x="353695" y="25260"/>
                  </a:lnTo>
                  <a:lnTo>
                    <a:pt x="353695" y="37896"/>
                  </a:lnTo>
                  <a:lnTo>
                    <a:pt x="366318" y="37896"/>
                  </a:lnTo>
                  <a:lnTo>
                    <a:pt x="378955" y="37896"/>
                  </a:lnTo>
                  <a:lnTo>
                    <a:pt x="391591" y="37896"/>
                  </a:lnTo>
                  <a:lnTo>
                    <a:pt x="391591" y="25260"/>
                  </a:lnTo>
                  <a:lnTo>
                    <a:pt x="404215" y="25260"/>
                  </a:lnTo>
                  <a:lnTo>
                    <a:pt x="404215" y="12623"/>
                  </a:lnTo>
                  <a:close/>
                </a:path>
                <a:path w="619125" h="50800">
                  <a:moveTo>
                    <a:pt x="416852" y="25260"/>
                  </a:moveTo>
                  <a:lnTo>
                    <a:pt x="404215" y="25260"/>
                  </a:lnTo>
                  <a:lnTo>
                    <a:pt x="404215" y="37896"/>
                  </a:lnTo>
                  <a:lnTo>
                    <a:pt x="416852" y="37896"/>
                  </a:lnTo>
                  <a:lnTo>
                    <a:pt x="416852" y="25260"/>
                  </a:lnTo>
                  <a:close/>
                </a:path>
                <a:path w="619125" h="50800">
                  <a:moveTo>
                    <a:pt x="429488" y="12623"/>
                  </a:moveTo>
                  <a:lnTo>
                    <a:pt x="416852" y="12623"/>
                  </a:lnTo>
                  <a:lnTo>
                    <a:pt x="416852" y="25260"/>
                  </a:lnTo>
                  <a:lnTo>
                    <a:pt x="429488" y="25260"/>
                  </a:lnTo>
                  <a:lnTo>
                    <a:pt x="429488" y="12623"/>
                  </a:lnTo>
                  <a:close/>
                </a:path>
                <a:path w="619125" h="50800">
                  <a:moveTo>
                    <a:pt x="480009" y="12623"/>
                  </a:moveTo>
                  <a:lnTo>
                    <a:pt x="467385" y="12623"/>
                  </a:lnTo>
                  <a:lnTo>
                    <a:pt x="454748" y="12623"/>
                  </a:lnTo>
                  <a:lnTo>
                    <a:pt x="442112" y="12623"/>
                  </a:lnTo>
                  <a:lnTo>
                    <a:pt x="442112" y="25260"/>
                  </a:lnTo>
                  <a:lnTo>
                    <a:pt x="442112" y="37896"/>
                  </a:lnTo>
                  <a:lnTo>
                    <a:pt x="454748" y="37896"/>
                  </a:lnTo>
                  <a:lnTo>
                    <a:pt x="467372" y="37896"/>
                  </a:lnTo>
                  <a:lnTo>
                    <a:pt x="480009" y="37896"/>
                  </a:lnTo>
                  <a:lnTo>
                    <a:pt x="480009" y="25260"/>
                  </a:lnTo>
                  <a:lnTo>
                    <a:pt x="480009" y="12623"/>
                  </a:lnTo>
                  <a:close/>
                </a:path>
                <a:path w="619125" h="50800">
                  <a:moveTo>
                    <a:pt x="505269" y="12623"/>
                  </a:moveTo>
                  <a:lnTo>
                    <a:pt x="492633" y="12623"/>
                  </a:lnTo>
                  <a:lnTo>
                    <a:pt x="492633" y="25260"/>
                  </a:lnTo>
                  <a:lnTo>
                    <a:pt x="505269" y="25260"/>
                  </a:lnTo>
                  <a:lnTo>
                    <a:pt x="505269" y="12623"/>
                  </a:lnTo>
                  <a:close/>
                </a:path>
                <a:path w="619125" h="50800">
                  <a:moveTo>
                    <a:pt x="543166" y="0"/>
                  </a:moveTo>
                  <a:lnTo>
                    <a:pt x="530529" y="0"/>
                  </a:lnTo>
                  <a:lnTo>
                    <a:pt x="530529" y="12623"/>
                  </a:lnTo>
                  <a:lnTo>
                    <a:pt x="530529" y="25260"/>
                  </a:lnTo>
                  <a:lnTo>
                    <a:pt x="530529" y="37896"/>
                  </a:lnTo>
                  <a:lnTo>
                    <a:pt x="543166" y="37896"/>
                  </a:lnTo>
                  <a:lnTo>
                    <a:pt x="543166" y="25260"/>
                  </a:lnTo>
                  <a:lnTo>
                    <a:pt x="543166" y="12636"/>
                  </a:lnTo>
                  <a:lnTo>
                    <a:pt x="543166" y="0"/>
                  </a:lnTo>
                  <a:close/>
                </a:path>
                <a:path w="619125" h="50800">
                  <a:moveTo>
                    <a:pt x="593699" y="0"/>
                  </a:moveTo>
                  <a:lnTo>
                    <a:pt x="581063" y="0"/>
                  </a:lnTo>
                  <a:lnTo>
                    <a:pt x="568426" y="0"/>
                  </a:lnTo>
                  <a:lnTo>
                    <a:pt x="555790" y="0"/>
                  </a:lnTo>
                  <a:lnTo>
                    <a:pt x="555790" y="12623"/>
                  </a:lnTo>
                  <a:lnTo>
                    <a:pt x="555790" y="25260"/>
                  </a:lnTo>
                  <a:lnTo>
                    <a:pt x="555790" y="37896"/>
                  </a:lnTo>
                  <a:lnTo>
                    <a:pt x="568426" y="37896"/>
                  </a:lnTo>
                  <a:lnTo>
                    <a:pt x="581063" y="37896"/>
                  </a:lnTo>
                  <a:lnTo>
                    <a:pt x="593699" y="37896"/>
                  </a:lnTo>
                  <a:lnTo>
                    <a:pt x="593699" y="25260"/>
                  </a:lnTo>
                  <a:lnTo>
                    <a:pt x="593699" y="12636"/>
                  </a:lnTo>
                  <a:lnTo>
                    <a:pt x="593699" y="0"/>
                  </a:lnTo>
                  <a:close/>
                </a:path>
                <a:path w="619125" h="50800">
                  <a:moveTo>
                    <a:pt x="618947" y="0"/>
                  </a:moveTo>
                  <a:lnTo>
                    <a:pt x="606310" y="0"/>
                  </a:lnTo>
                  <a:lnTo>
                    <a:pt x="606310" y="12623"/>
                  </a:lnTo>
                  <a:lnTo>
                    <a:pt x="606310" y="25260"/>
                  </a:lnTo>
                  <a:lnTo>
                    <a:pt x="606310" y="37896"/>
                  </a:lnTo>
                  <a:lnTo>
                    <a:pt x="618947" y="37896"/>
                  </a:lnTo>
                  <a:lnTo>
                    <a:pt x="618947" y="25260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6239637" y="4575238"/>
              <a:ext cx="341630" cy="12700"/>
            </a:xfrm>
            <a:custGeom>
              <a:avLst/>
              <a:gdLst/>
              <a:ahLst/>
              <a:cxnLst/>
              <a:rect l="l" t="t" r="r" b="b"/>
              <a:pathLst>
                <a:path w="341629" h="12700">
                  <a:moveTo>
                    <a:pt x="12636" y="0"/>
                  </a:moveTo>
                  <a:lnTo>
                    <a:pt x="0" y="0"/>
                  </a:lnTo>
                  <a:lnTo>
                    <a:pt x="0" y="12636"/>
                  </a:lnTo>
                  <a:lnTo>
                    <a:pt x="12636" y="12636"/>
                  </a:lnTo>
                  <a:lnTo>
                    <a:pt x="12636" y="0"/>
                  </a:lnTo>
                  <a:close/>
                </a:path>
                <a:path w="341629" h="12700">
                  <a:moveTo>
                    <a:pt x="63157" y="0"/>
                  </a:moveTo>
                  <a:lnTo>
                    <a:pt x="50520" y="0"/>
                  </a:lnTo>
                  <a:lnTo>
                    <a:pt x="50520" y="12636"/>
                  </a:lnTo>
                  <a:lnTo>
                    <a:pt x="63157" y="12636"/>
                  </a:lnTo>
                  <a:lnTo>
                    <a:pt x="63157" y="0"/>
                  </a:lnTo>
                  <a:close/>
                </a:path>
                <a:path w="341629" h="12700">
                  <a:moveTo>
                    <a:pt x="88430" y="0"/>
                  </a:moveTo>
                  <a:lnTo>
                    <a:pt x="75793" y="0"/>
                  </a:lnTo>
                  <a:lnTo>
                    <a:pt x="75793" y="12636"/>
                  </a:lnTo>
                  <a:lnTo>
                    <a:pt x="88430" y="12636"/>
                  </a:lnTo>
                  <a:lnTo>
                    <a:pt x="88430" y="0"/>
                  </a:lnTo>
                  <a:close/>
                </a:path>
                <a:path w="341629" h="12700">
                  <a:moveTo>
                    <a:pt x="164211" y="0"/>
                  </a:moveTo>
                  <a:lnTo>
                    <a:pt x="151574" y="0"/>
                  </a:lnTo>
                  <a:lnTo>
                    <a:pt x="151574" y="12636"/>
                  </a:lnTo>
                  <a:lnTo>
                    <a:pt x="164211" y="12636"/>
                  </a:lnTo>
                  <a:lnTo>
                    <a:pt x="164211" y="0"/>
                  </a:lnTo>
                  <a:close/>
                </a:path>
                <a:path w="341629" h="12700">
                  <a:moveTo>
                    <a:pt x="214744" y="0"/>
                  </a:moveTo>
                  <a:lnTo>
                    <a:pt x="202107" y="0"/>
                  </a:lnTo>
                  <a:lnTo>
                    <a:pt x="202107" y="12636"/>
                  </a:lnTo>
                  <a:lnTo>
                    <a:pt x="214744" y="12636"/>
                  </a:lnTo>
                  <a:lnTo>
                    <a:pt x="214744" y="0"/>
                  </a:lnTo>
                  <a:close/>
                </a:path>
                <a:path w="341629" h="12700">
                  <a:moveTo>
                    <a:pt x="265264" y="0"/>
                  </a:moveTo>
                  <a:lnTo>
                    <a:pt x="252628" y="0"/>
                  </a:lnTo>
                  <a:lnTo>
                    <a:pt x="252628" y="12636"/>
                  </a:lnTo>
                  <a:lnTo>
                    <a:pt x="265264" y="12636"/>
                  </a:lnTo>
                  <a:lnTo>
                    <a:pt x="265264" y="0"/>
                  </a:lnTo>
                  <a:close/>
                </a:path>
                <a:path w="341629" h="12700">
                  <a:moveTo>
                    <a:pt x="341045" y="0"/>
                  </a:moveTo>
                  <a:lnTo>
                    <a:pt x="328409" y="0"/>
                  </a:lnTo>
                  <a:lnTo>
                    <a:pt x="328409" y="12636"/>
                  </a:lnTo>
                  <a:lnTo>
                    <a:pt x="341045" y="12636"/>
                  </a:lnTo>
                  <a:lnTo>
                    <a:pt x="34104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5961735" y="4594180"/>
              <a:ext cx="619125" cy="0"/>
            </a:xfrm>
            <a:custGeom>
              <a:avLst/>
              <a:gdLst/>
              <a:ahLst/>
              <a:cxnLst/>
              <a:rect l="l" t="t" r="r" b="b"/>
              <a:pathLst>
                <a:path w="619125">
                  <a:moveTo>
                    <a:pt x="0" y="0"/>
                  </a:moveTo>
                  <a:lnTo>
                    <a:pt x="618959" y="0"/>
                  </a:lnTo>
                </a:path>
              </a:pathLst>
            </a:custGeom>
            <a:ln w="12636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5961735" y="4600498"/>
              <a:ext cx="593725" cy="38100"/>
            </a:xfrm>
            <a:custGeom>
              <a:avLst/>
              <a:gdLst/>
              <a:ahLst/>
              <a:cxnLst/>
              <a:rect l="l" t="t" r="r" b="b"/>
              <a:pathLst>
                <a:path w="593725" h="38100">
                  <a:moveTo>
                    <a:pt x="12636" y="12623"/>
                  </a:moveTo>
                  <a:lnTo>
                    <a:pt x="0" y="12623"/>
                  </a:lnTo>
                  <a:lnTo>
                    <a:pt x="0" y="25260"/>
                  </a:lnTo>
                  <a:lnTo>
                    <a:pt x="12636" y="25260"/>
                  </a:lnTo>
                  <a:lnTo>
                    <a:pt x="12636" y="12623"/>
                  </a:lnTo>
                  <a:close/>
                </a:path>
                <a:path w="593725" h="38100">
                  <a:moveTo>
                    <a:pt x="88430" y="12623"/>
                  </a:moveTo>
                  <a:lnTo>
                    <a:pt x="88430" y="12623"/>
                  </a:lnTo>
                  <a:lnTo>
                    <a:pt x="25273" y="12623"/>
                  </a:lnTo>
                  <a:lnTo>
                    <a:pt x="25273" y="25260"/>
                  </a:lnTo>
                  <a:lnTo>
                    <a:pt x="12636" y="25260"/>
                  </a:lnTo>
                  <a:lnTo>
                    <a:pt x="12636" y="37896"/>
                  </a:lnTo>
                  <a:lnTo>
                    <a:pt x="25273" y="37896"/>
                  </a:lnTo>
                  <a:lnTo>
                    <a:pt x="37896" y="37896"/>
                  </a:lnTo>
                  <a:lnTo>
                    <a:pt x="50533" y="37896"/>
                  </a:lnTo>
                  <a:lnTo>
                    <a:pt x="63169" y="37896"/>
                  </a:lnTo>
                  <a:lnTo>
                    <a:pt x="63169" y="25260"/>
                  </a:lnTo>
                  <a:lnTo>
                    <a:pt x="75793" y="25260"/>
                  </a:lnTo>
                  <a:lnTo>
                    <a:pt x="88430" y="25260"/>
                  </a:lnTo>
                  <a:lnTo>
                    <a:pt x="88430" y="12623"/>
                  </a:lnTo>
                  <a:close/>
                </a:path>
                <a:path w="593725" h="38100">
                  <a:moveTo>
                    <a:pt x="101066" y="25260"/>
                  </a:moveTo>
                  <a:lnTo>
                    <a:pt x="88430" y="25260"/>
                  </a:lnTo>
                  <a:lnTo>
                    <a:pt x="88430" y="37896"/>
                  </a:lnTo>
                  <a:lnTo>
                    <a:pt x="101066" y="37896"/>
                  </a:lnTo>
                  <a:lnTo>
                    <a:pt x="101066" y="25260"/>
                  </a:lnTo>
                  <a:close/>
                </a:path>
                <a:path w="593725" h="38100">
                  <a:moveTo>
                    <a:pt x="176847" y="25260"/>
                  </a:moveTo>
                  <a:lnTo>
                    <a:pt x="164223" y="25260"/>
                  </a:lnTo>
                  <a:lnTo>
                    <a:pt x="164223" y="12623"/>
                  </a:lnTo>
                  <a:lnTo>
                    <a:pt x="151587" y="12623"/>
                  </a:lnTo>
                  <a:lnTo>
                    <a:pt x="151587" y="0"/>
                  </a:lnTo>
                  <a:lnTo>
                    <a:pt x="138963" y="0"/>
                  </a:lnTo>
                  <a:lnTo>
                    <a:pt x="126326" y="0"/>
                  </a:lnTo>
                  <a:lnTo>
                    <a:pt x="126326" y="12623"/>
                  </a:lnTo>
                  <a:lnTo>
                    <a:pt x="113690" y="12623"/>
                  </a:lnTo>
                  <a:lnTo>
                    <a:pt x="113690" y="0"/>
                  </a:lnTo>
                  <a:lnTo>
                    <a:pt x="101053" y="0"/>
                  </a:lnTo>
                  <a:lnTo>
                    <a:pt x="101053" y="12636"/>
                  </a:lnTo>
                  <a:lnTo>
                    <a:pt x="113690" y="12636"/>
                  </a:lnTo>
                  <a:lnTo>
                    <a:pt x="113690" y="25260"/>
                  </a:lnTo>
                  <a:lnTo>
                    <a:pt x="113690" y="37896"/>
                  </a:lnTo>
                  <a:lnTo>
                    <a:pt x="126326" y="37896"/>
                  </a:lnTo>
                  <a:lnTo>
                    <a:pt x="126326" y="25260"/>
                  </a:lnTo>
                  <a:lnTo>
                    <a:pt x="138963" y="25260"/>
                  </a:lnTo>
                  <a:lnTo>
                    <a:pt x="138963" y="12636"/>
                  </a:lnTo>
                  <a:lnTo>
                    <a:pt x="151587" y="12636"/>
                  </a:lnTo>
                  <a:lnTo>
                    <a:pt x="151587" y="25260"/>
                  </a:lnTo>
                  <a:lnTo>
                    <a:pt x="164211" y="25260"/>
                  </a:lnTo>
                  <a:lnTo>
                    <a:pt x="164211" y="37896"/>
                  </a:lnTo>
                  <a:lnTo>
                    <a:pt x="176847" y="37896"/>
                  </a:lnTo>
                  <a:lnTo>
                    <a:pt x="176847" y="25260"/>
                  </a:lnTo>
                  <a:close/>
                </a:path>
                <a:path w="593725" h="38100">
                  <a:moveTo>
                    <a:pt x="240004" y="0"/>
                  </a:moveTo>
                  <a:lnTo>
                    <a:pt x="227368" y="0"/>
                  </a:lnTo>
                  <a:lnTo>
                    <a:pt x="227368" y="12623"/>
                  </a:lnTo>
                  <a:lnTo>
                    <a:pt x="214744" y="12623"/>
                  </a:lnTo>
                  <a:lnTo>
                    <a:pt x="214744" y="25260"/>
                  </a:lnTo>
                  <a:lnTo>
                    <a:pt x="202120" y="25260"/>
                  </a:lnTo>
                  <a:lnTo>
                    <a:pt x="202120" y="12636"/>
                  </a:lnTo>
                  <a:lnTo>
                    <a:pt x="214744" y="12636"/>
                  </a:lnTo>
                  <a:lnTo>
                    <a:pt x="214744" y="0"/>
                  </a:lnTo>
                  <a:lnTo>
                    <a:pt x="202107" y="0"/>
                  </a:lnTo>
                  <a:lnTo>
                    <a:pt x="202107" y="12623"/>
                  </a:lnTo>
                  <a:lnTo>
                    <a:pt x="189484" y="12623"/>
                  </a:lnTo>
                  <a:lnTo>
                    <a:pt x="176847" y="12623"/>
                  </a:lnTo>
                  <a:lnTo>
                    <a:pt x="176847" y="25260"/>
                  </a:lnTo>
                  <a:lnTo>
                    <a:pt x="189484" y="25260"/>
                  </a:lnTo>
                  <a:lnTo>
                    <a:pt x="189484" y="37896"/>
                  </a:lnTo>
                  <a:lnTo>
                    <a:pt x="202107" y="37896"/>
                  </a:lnTo>
                  <a:lnTo>
                    <a:pt x="214744" y="37896"/>
                  </a:lnTo>
                  <a:lnTo>
                    <a:pt x="227380" y="37896"/>
                  </a:lnTo>
                  <a:lnTo>
                    <a:pt x="227380" y="25260"/>
                  </a:lnTo>
                  <a:lnTo>
                    <a:pt x="240004" y="25260"/>
                  </a:lnTo>
                  <a:lnTo>
                    <a:pt x="240004" y="12636"/>
                  </a:lnTo>
                  <a:lnTo>
                    <a:pt x="240004" y="0"/>
                  </a:lnTo>
                  <a:close/>
                </a:path>
                <a:path w="593725" h="38100">
                  <a:moveTo>
                    <a:pt x="416852" y="0"/>
                  </a:moveTo>
                  <a:lnTo>
                    <a:pt x="404215" y="0"/>
                  </a:lnTo>
                  <a:lnTo>
                    <a:pt x="404215" y="12623"/>
                  </a:lnTo>
                  <a:lnTo>
                    <a:pt x="391591" y="12623"/>
                  </a:lnTo>
                  <a:lnTo>
                    <a:pt x="391591" y="0"/>
                  </a:lnTo>
                  <a:lnTo>
                    <a:pt x="378955" y="0"/>
                  </a:lnTo>
                  <a:lnTo>
                    <a:pt x="366331" y="0"/>
                  </a:lnTo>
                  <a:lnTo>
                    <a:pt x="353695" y="0"/>
                  </a:lnTo>
                  <a:lnTo>
                    <a:pt x="341058" y="0"/>
                  </a:lnTo>
                  <a:lnTo>
                    <a:pt x="328422" y="0"/>
                  </a:lnTo>
                  <a:lnTo>
                    <a:pt x="328422" y="12623"/>
                  </a:lnTo>
                  <a:lnTo>
                    <a:pt x="315798" y="12623"/>
                  </a:lnTo>
                  <a:lnTo>
                    <a:pt x="303174" y="12623"/>
                  </a:lnTo>
                  <a:lnTo>
                    <a:pt x="290537" y="12623"/>
                  </a:lnTo>
                  <a:lnTo>
                    <a:pt x="290537" y="0"/>
                  </a:lnTo>
                  <a:lnTo>
                    <a:pt x="277901" y="0"/>
                  </a:lnTo>
                  <a:lnTo>
                    <a:pt x="277901" y="12623"/>
                  </a:lnTo>
                  <a:lnTo>
                    <a:pt x="265277" y="12623"/>
                  </a:lnTo>
                  <a:lnTo>
                    <a:pt x="252641" y="12623"/>
                  </a:lnTo>
                  <a:lnTo>
                    <a:pt x="252641" y="25260"/>
                  </a:lnTo>
                  <a:lnTo>
                    <a:pt x="265264" y="25260"/>
                  </a:lnTo>
                  <a:lnTo>
                    <a:pt x="277901" y="25260"/>
                  </a:lnTo>
                  <a:lnTo>
                    <a:pt x="277901" y="37896"/>
                  </a:lnTo>
                  <a:lnTo>
                    <a:pt x="328434" y="37896"/>
                  </a:lnTo>
                  <a:lnTo>
                    <a:pt x="328434" y="25260"/>
                  </a:lnTo>
                  <a:lnTo>
                    <a:pt x="341058" y="25260"/>
                  </a:lnTo>
                  <a:lnTo>
                    <a:pt x="353695" y="25260"/>
                  </a:lnTo>
                  <a:lnTo>
                    <a:pt x="353695" y="12636"/>
                  </a:lnTo>
                  <a:lnTo>
                    <a:pt x="366318" y="12636"/>
                  </a:lnTo>
                  <a:lnTo>
                    <a:pt x="366318" y="25260"/>
                  </a:lnTo>
                  <a:lnTo>
                    <a:pt x="378955" y="25260"/>
                  </a:lnTo>
                  <a:lnTo>
                    <a:pt x="378955" y="37896"/>
                  </a:lnTo>
                  <a:lnTo>
                    <a:pt x="391579" y="37896"/>
                  </a:lnTo>
                  <a:lnTo>
                    <a:pt x="404215" y="37896"/>
                  </a:lnTo>
                  <a:lnTo>
                    <a:pt x="416852" y="37896"/>
                  </a:lnTo>
                  <a:lnTo>
                    <a:pt x="416852" y="25260"/>
                  </a:lnTo>
                  <a:lnTo>
                    <a:pt x="404215" y="25260"/>
                  </a:lnTo>
                  <a:lnTo>
                    <a:pt x="404215" y="12636"/>
                  </a:lnTo>
                  <a:lnTo>
                    <a:pt x="416852" y="12636"/>
                  </a:lnTo>
                  <a:lnTo>
                    <a:pt x="416852" y="0"/>
                  </a:lnTo>
                  <a:close/>
                </a:path>
                <a:path w="593725" h="38100">
                  <a:moveTo>
                    <a:pt x="480009" y="0"/>
                  </a:moveTo>
                  <a:lnTo>
                    <a:pt x="480009" y="0"/>
                  </a:lnTo>
                  <a:lnTo>
                    <a:pt x="429475" y="0"/>
                  </a:lnTo>
                  <a:lnTo>
                    <a:pt x="429475" y="12623"/>
                  </a:lnTo>
                  <a:lnTo>
                    <a:pt x="429475" y="25260"/>
                  </a:lnTo>
                  <a:lnTo>
                    <a:pt x="442112" y="25260"/>
                  </a:lnTo>
                  <a:lnTo>
                    <a:pt x="442112" y="37896"/>
                  </a:lnTo>
                  <a:lnTo>
                    <a:pt x="454748" y="37896"/>
                  </a:lnTo>
                  <a:lnTo>
                    <a:pt x="467385" y="37896"/>
                  </a:lnTo>
                  <a:lnTo>
                    <a:pt x="467385" y="25260"/>
                  </a:lnTo>
                  <a:lnTo>
                    <a:pt x="467385" y="12636"/>
                  </a:lnTo>
                  <a:lnTo>
                    <a:pt x="480009" y="12636"/>
                  </a:lnTo>
                  <a:lnTo>
                    <a:pt x="480009" y="0"/>
                  </a:lnTo>
                  <a:close/>
                </a:path>
                <a:path w="593725" h="38100">
                  <a:moveTo>
                    <a:pt x="505269" y="12623"/>
                  </a:moveTo>
                  <a:lnTo>
                    <a:pt x="492633" y="12623"/>
                  </a:lnTo>
                  <a:lnTo>
                    <a:pt x="492633" y="25260"/>
                  </a:lnTo>
                  <a:lnTo>
                    <a:pt x="492633" y="37896"/>
                  </a:lnTo>
                  <a:lnTo>
                    <a:pt x="505269" y="37896"/>
                  </a:lnTo>
                  <a:lnTo>
                    <a:pt x="505269" y="25260"/>
                  </a:lnTo>
                  <a:lnTo>
                    <a:pt x="505269" y="12623"/>
                  </a:lnTo>
                  <a:close/>
                </a:path>
                <a:path w="593725" h="38100">
                  <a:moveTo>
                    <a:pt x="593699" y="12623"/>
                  </a:moveTo>
                  <a:lnTo>
                    <a:pt x="593699" y="12623"/>
                  </a:lnTo>
                  <a:lnTo>
                    <a:pt x="530529" y="12623"/>
                  </a:lnTo>
                  <a:lnTo>
                    <a:pt x="530529" y="25260"/>
                  </a:lnTo>
                  <a:lnTo>
                    <a:pt x="517906" y="25260"/>
                  </a:lnTo>
                  <a:lnTo>
                    <a:pt x="517906" y="37896"/>
                  </a:lnTo>
                  <a:lnTo>
                    <a:pt x="530529" y="37896"/>
                  </a:lnTo>
                  <a:lnTo>
                    <a:pt x="543166" y="37896"/>
                  </a:lnTo>
                  <a:lnTo>
                    <a:pt x="543166" y="25260"/>
                  </a:lnTo>
                  <a:lnTo>
                    <a:pt x="555790" y="25260"/>
                  </a:lnTo>
                  <a:lnTo>
                    <a:pt x="568426" y="25260"/>
                  </a:lnTo>
                  <a:lnTo>
                    <a:pt x="581063" y="25260"/>
                  </a:lnTo>
                  <a:lnTo>
                    <a:pt x="593699" y="25260"/>
                  </a:lnTo>
                  <a:lnTo>
                    <a:pt x="593699" y="126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5961735" y="4625758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51587" y="12636"/>
                  </a:moveTo>
                  <a:lnTo>
                    <a:pt x="151587" y="12636"/>
                  </a:lnTo>
                  <a:lnTo>
                    <a:pt x="75793" y="12636"/>
                  </a:lnTo>
                  <a:lnTo>
                    <a:pt x="75793" y="25260"/>
                  </a:lnTo>
                  <a:lnTo>
                    <a:pt x="63169" y="25260"/>
                  </a:lnTo>
                  <a:lnTo>
                    <a:pt x="50533" y="25260"/>
                  </a:lnTo>
                  <a:lnTo>
                    <a:pt x="37909" y="25260"/>
                  </a:lnTo>
                  <a:lnTo>
                    <a:pt x="37909" y="12636"/>
                  </a:lnTo>
                  <a:lnTo>
                    <a:pt x="37896" y="25273"/>
                  </a:lnTo>
                  <a:lnTo>
                    <a:pt x="37896" y="37896"/>
                  </a:lnTo>
                  <a:lnTo>
                    <a:pt x="25273" y="37896"/>
                  </a:lnTo>
                  <a:lnTo>
                    <a:pt x="25273" y="25273"/>
                  </a:lnTo>
                  <a:lnTo>
                    <a:pt x="37896" y="25273"/>
                  </a:lnTo>
                  <a:lnTo>
                    <a:pt x="37896" y="12636"/>
                  </a:lnTo>
                  <a:lnTo>
                    <a:pt x="25273" y="12636"/>
                  </a:lnTo>
                  <a:lnTo>
                    <a:pt x="12636" y="12636"/>
                  </a:lnTo>
                  <a:lnTo>
                    <a:pt x="0" y="12636"/>
                  </a:lnTo>
                  <a:lnTo>
                    <a:pt x="0" y="25273"/>
                  </a:lnTo>
                  <a:lnTo>
                    <a:pt x="12636" y="25273"/>
                  </a:lnTo>
                  <a:lnTo>
                    <a:pt x="12636" y="37896"/>
                  </a:lnTo>
                  <a:lnTo>
                    <a:pt x="0" y="37896"/>
                  </a:lnTo>
                  <a:lnTo>
                    <a:pt x="0" y="50546"/>
                  </a:lnTo>
                  <a:lnTo>
                    <a:pt x="63169" y="50546"/>
                  </a:lnTo>
                  <a:lnTo>
                    <a:pt x="63169" y="37896"/>
                  </a:lnTo>
                  <a:lnTo>
                    <a:pt x="75793" y="37896"/>
                  </a:lnTo>
                  <a:lnTo>
                    <a:pt x="75793" y="50546"/>
                  </a:lnTo>
                  <a:lnTo>
                    <a:pt x="88430" y="50546"/>
                  </a:lnTo>
                  <a:lnTo>
                    <a:pt x="88430" y="37896"/>
                  </a:lnTo>
                  <a:lnTo>
                    <a:pt x="75806" y="37896"/>
                  </a:lnTo>
                  <a:lnTo>
                    <a:pt x="75806" y="25273"/>
                  </a:lnTo>
                  <a:lnTo>
                    <a:pt x="88430" y="25273"/>
                  </a:lnTo>
                  <a:lnTo>
                    <a:pt x="101053" y="25273"/>
                  </a:lnTo>
                  <a:lnTo>
                    <a:pt x="113690" y="25273"/>
                  </a:lnTo>
                  <a:lnTo>
                    <a:pt x="113690" y="37896"/>
                  </a:lnTo>
                  <a:lnTo>
                    <a:pt x="101053" y="37896"/>
                  </a:lnTo>
                  <a:lnTo>
                    <a:pt x="101053" y="50546"/>
                  </a:lnTo>
                  <a:lnTo>
                    <a:pt x="113690" y="50546"/>
                  </a:lnTo>
                  <a:lnTo>
                    <a:pt x="126326" y="50546"/>
                  </a:lnTo>
                  <a:lnTo>
                    <a:pt x="126326" y="37896"/>
                  </a:lnTo>
                  <a:lnTo>
                    <a:pt x="126326" y="25273"/>
                  </a:lnTo>
                  <a:lnTo>
                    <a:pt x="138950" y="25273"/>
                  </a:lnTo>
                  <a:lnTo>
                    <a:pt x="138950" y="37896"/>
                  </a:lnTo>
                  <a:lnTo>
                    <a:pt x="151587" y="37896"/>
                  </a:lnTo>
                  <a:lnTo>
                    <a:pt x="151587" y="25273"/>
                  </a:lnTo>
                  <a:lnTo>
                    <a:pt x="151587" y="12636"/>
                  </a:lnTo>
                  <a:close/>
                </a:path>
                <a:path w="619125" h="50800">
                  <a:moveTo>
                    <a:pt x="176847" y="12636"/>
                  </a:moveTo>
                  <a:lnTo>
                    <a:pt x="164211" y="12636"/>
                  </a:lnTo>
                  <a:lnTo>
                    <a:pt x="164211" y="25260"/>
                  </a:lnTo>
                  <a:lnTo>
                    <a:pt x="164211" y="37896"/>
                  </a:lnTo>
                  <a:lnTo>
                    <a:pt x="151587" y="37896"/>
                  </a:lnTo>
                  <a:lnTo>
                    <a:pt x="151587" y="50546"/>
                  </a:lnTo>
                  <a:lnTo>
                    <a:pt x="164223" y="50546"/>
                  </a:lnTo>
                  <a:lnTo>
                    <a:pt x="164223" y="37896"/>
                  </a:lnTo>
                  <a:lnTo>
                    <a:pt x="176847" y="37896"/>
                  </a:lnTo>
                  <a:lnTo>
                    <a:pt x="176847" y="25273"/>
                  </a:lnTo>
                  <a:lnTo>
                    <a:pt x="176847" y="12636"/>
                  </a:lnTo>
                  <a:close/>
                </a:path>
                <a:path w="619125" h="50800">
                  <a:moveTo>
                    <a:pt x="277901" y="37896"/>
                  </a:moveTo>
                  <a:lnTo>
                    <a:pt x="265277" y="37896"/>
                  </a:lnTo>
                  <a:lnTo>
                    <a:pt x="265277" y="25260"/>
                  </a:lnTo>
                  <a:lnTo>
                    <a:pt x="252641" y="25260"/>
                  </a:lnTo>
                  <a:lnTo>
                    <a:pt x="252641" y="12636"/>
                  </a:lnTo>
                  <a:lnTo>
                    <a:pt x="240004" y="12636"/>
                  </a:lnTo>
                  <a:lnTo>
                    <a:pt x="240004" y="25260"/>
                  </a:lnTo>
                  <a:lnTo>
                    <a:pt x="227380" y="25260"/>
                  </a:lnTo>
                  <a:lnTo>
                    <a:pt x="214744" y="25260"/>
                  </a:lnTo>
                  <a:lnTo>
                    <a:pt x="202120" y="25260"/>
                  </a:lnTo>
                  <a:lnTo>
                    <a:pt x="202120" y="12636"/>
                  </a:lnTo>
                  <a:lnTo>
                    <a:pt x="189484" y="12636"/>
                  </a:lnTo>
                  <a:lnTo>
                    <a:pt x="189484" y="25273"/>
                  </a:lnTo>
                  <a:lnTo>
                    <a:pt x="202107" y="25273"/>
                  </a:lnTo>
                  <a:lnTo>
                    <a:pt x="202107" y="37896"/>
                  </a:lnTo>
                  <a:lnTo>
                    <a:pt x="214744" y="37896"/>
                  </a:lnTo>
                  <a:lnTo>
                    <a:pt x="214744" y="50546"/>
                  </a:lnTo>
                  <a:lnTo>
                    <a:pt x="227368" y="50546"/>
                  </a:lnTo>
                  <a:lnTo>
                    <a:pt x="240004" y="50546"/>
                  </a:lnTo>
                  <a:lnTo>
                    <a:pt x="240004" y="37896"/>
                  </a:lnTo>
                  <a:lnTo>
                    <a:pt x="240004" y="25273"/>
                  </a:lnTo>
                  <a:lnTo>
                    <a:pt x="252641" y="25273"/>
                  </a:lnTo>
                  <a:lnTo>
                    <a:pt x="252641" y="37896"/>
                  </a:lnTo>
                  <a:lnTo>
                    <a:pt x="265264" y="37896"/>
                  </a:lnTo>
                  <a:lnTo>
                    <a:pt x="265264" y="50546"/>
                  </a:lnTo>
                  <a:lnTo>
                    <a:pt x="277901" y="50546"/>
                  </a:lnTo>
                  <a:lnTo>
                    <a:pt x="277901" y="37896"/>
                  </a:lnTo>
                  <a:close/>
                </a:path>
                <a:path w="619125" h="50800">
                  <a:moveTo>
                    <a:pt x="404215" y="37896"/>
                  </a:moveTo>
                  <a:lnTo>
                    <a:pt x="391591" y="37896"/>
                  </a:lnTo>
                  <a:lnTo>
                    <a:pt x="391591" y="25260"/>
                  </a:lnTo>
                  <a:lnTo>
                    <a:pt x="378955" y="25260"/>
                  </a:lnTo>
                  <a:lnTo>
                    <a:pt x="378955" y="12636"/>
                  </a:lnTo>
                  <a:lnTo>
                    <a:pt x="366318" y="12636"/>
                  </a:lnTo>
                  <a:lnTo>
                    <a:pt x="366318" y="25260"/>
                  </a:lnTo>
                  <a:lnTo>
                    <a:pt x="353695" y="25260"/>
                  </a:lnTo>
                  <a:lnTo>
                    <a:pt x="341058" y="25260"/>
                  </a:lnTo>
                  <a:lnTo>
                    <a:pt x="341058" y="12636"/>
                  </a:lnTo>
                  <a:lnTo>
                    <a:pt x="328434" y="12636"/>
                  </a:lnTo>
                  <a:lnTo>
                    <a:pt x="315798" y="12636"/>
                  </a:lnTo>
                  <a:lnTo>
                    <a:pt x="303161" y="12636"/>
                  </a:lnTo>
                  <a:lnTo>
                    <a:pt x="303161" y="25260"/>
                  </a:lnTo>
                  <a:lnTo>
                    <a:pt x="290537" y="25260"/>
                  </a:lnTo>
                  <a:lnTo>
                    <a:pt x="290537" y="37896"/>
                  </a:lnTo>
                  <a:lnTo>
                    <a:pt x="303161" y="37896"/>
                  </a:lnTo>
                  <a:lnTo>
                    <a:pt x="303161" y="50546"/>
                  </a:lnTo>
                  <a:lnTo>
                    <a:pt x="315798" y="50546"/>
                  </a:lnTo>
                  <a:lnTo>
                    <a:pt x="315798" y="37896"/>
                  </a:lnTo>
                  <a:lnTo>
                    <a:pt x="303174" y="37896"/>
                  </a:lnTo>
                  <a:lnTo>
                    <a:pt x="303174" y="25273"/>
                  </a:lnTo>
                  <a:lnTo>
                    <a:pt x="315798" y="25273"/>
                  </a:lnTo>
                  <a:lnTo>
                    <a:pt x="315798" y="37896"/>
                  </a:lnTo>
                  <a:lnTo>
                    <a:pt x="328422" y="37896"/>
                  </a:lnTo>
                  <a:lnTo>
                    <a:pt x="328422" y="50546"/>
                  </a:lnTo>
                  <a:lnTo>
                    <a:pt x="341058" y="50546"/>
                  </a:lnTo>
                  <a:lnTo>
                    <a:pt x="341058" y="37896"/>
                  </a:lnTo>
                  <a:lnTo>
                    <a:pt x="328434" y="37896"/>
                  </a:lnTo>
                  <a:lnTo>
                    <a:pt x="328434" y="25273"/>
                  </a:lnTo>
                  <a:lnTo>
                    <a:pt x="341058" y="25273"/>
                  </a:lnTo>
                  <a:lnTo>
                    <a:pt x="341058" y="37896"/>
                  </a:lnTo>
                  <a:lnTo>
                    <a:pt x="353695" y="37896"/>
                  </a:lnTo>
                  <a:lnTo>
                    <a:pt x="366318" y="37896"/>
                  </a:lnTo>
                  <a:lnTo>
                    <a:pt x="378955" y="37896"/>
                  </a:lnTo>
                  <a:lnTo>
                    <a:pt x="378955" y="50546"/>
                  </a:lnTo>
                  <a:lnTo>
                    <a:pt x="391579" y="50546"/>
                  </a:lnTo>
                  <a:lnTo>
                    <a:pt x="404215" y="50546"/>
                  </a:lnTo>
                  <a:lnTo>
                    <a:pt x="404215" y="37896"/>
                  </a:lnTo>
                  <a:close/>
                </a:path>
                <a:path w="619125" h="50800">
                  <a:moveTo>
                    <a:pt x="416852" y="25260"/>
                  </a:moveTo>
                  <a:lnTo>
                    <a:pt x="404215" y="25260"/>
                  </a:lnTo>
                  <a:lnTo>
                    <a:pt x="404215" y="37896"/>
                  </a:lnTo>
                  <a:lnTo>
                    <a:pt x="416852" y="37896"/>
                  </a:lnTo>
                  <a:lnTo>
                    <a:pt x="416852" y="25260"/>
                  </a:lnTo>
                  <a:close/>
                </a:path>
                <a:path w="619125" h="50800">
                  <a:moveTo>
                    <a:pt x="454748" y="12636"/>
                  </a:moveTo>
                  <a:lnTo>
                    <a:pt x="442112" y="12636"/>
                  </a:lnTo>
                  <a:lnTo>
                    <a:pt x="429475" y="12636"/>
                  </a:lnTo>
                  <a:lnTo>
                    <a:pt x="429475" y="25273"/>
                  </a:lnTo>
                  <a:lnTo>
                    <a:pt x="442112" y="25273"/>
                  </a:lnTo>
                  <a:lnTo>
                    <a:pt x="454748" y="25273"/>
                  </a:lnTo>
                  <a:lnTo>
                    <a:pt x="454748" y="12636"/>
                  </a:lnTo>
                  <a:close/>
                </a:path>
                <a:path w="619125" h="50800">
                  <a:moveTo>
                    <a:pt x="505269" y="12636"/>
                  </a:moveTo>
                  <a:lnTo>
                    <a:pt x="492645" y="12636"/>
                  </a:lnTo>
                  <a:lnTo>
                    <a:pt x="480009" y="12636"/>
                  </a:lnTo>
                  <a:lnTo>
                    <a:pt x="480009" y="25273"/>
                  </a:lnTo>
                  <a:lnTo>
                    <a:pt x="492633" y="25273"/>
                  </a:lnTo>
                  <a:lnTo>
                    <a:pt x="505269" y="25273"/>
                  </a:lnTo>
                  <a:lnTo>
                    <a:pt x="505269" y="12636"/>
                  </a:lnTo>
                  <a:close/>
                </a:path>
                <a:path w="619125" h="50800">
                  <a:moveTo>
                    <a:pt x="517906" y="37896"/>
                  </a:moveTo>
                  <a:lnTo>
                    <a:pt x="517906" y="37896"/>
                  </a:lnTo>
                  <a:lnTo>
                    <a:pt x="429475" y="37896"/>
                  </a:lnTo>
                  <a:lnTo>
                    <a:pt x="429475" y="50546"/>
                  </a:lnTo>
                  <a:lnTo>
                    <a:pt x="517906" y="50546"/>
                  </a:lnTo>
                  <a:lnTo>
                    <a:pt x="517906" y="37896"/>
                  </a:lnTo>
                  <a:close/>
                </a:path>
                <a:path w="619125" h="50800">
                  <a:moveTo>
                    <a:pt x="568426" y="25260"/>
                  </a:moveTo>
                  <a:lnTo>
                    <a:pt x="555802" y="25260"/>
                  </a:lnTo>
                  <a:lnTo>
                    <a:pt x="543166" y="25260"/>
                  </a:lnTo>
                  <a:lnTo>
                    <a:pt x="543166" y="37896"/>
                  </a:lnTo>
                  <a:lnTo>
                    <a:pt x="543166" y="50546"/>
                  </a:lnTo>
                  <a:lnTo>
                    <a:pt x="555802" y="50546"/>
                  </a:lnTo>
                  <a:lnTo>
                    <a:pt x="555802" y="37896"/>
                  </a:lnTo>
                  <a:lnTo>
                    <a:pt x="568426" y="37896"/>
                  </a:lnTo>
                  <a:lnTo>
                    <a:pt x="568426" y="25260"/>
                  </a:lnTo>
                  <a:close/>
                </a:path>
                <a:path w="619125" h="50800">
                  <a:moveTo>
                    <a:pt x="568426" y="0"/>
                  </a:moveTo>
                  <a:lnTo>
                    <a:pt x="555802" y="0"/>
                  </a:lnTo>
                  <a:lnTo>
                    <a:pt x="543166" y="0"/>
                  </a:lnTo>
                  <a:lnTo>
                    <a:pt x="530529" y="0"/>
                  </a:lnTo>
                  <a:lnTo>
                    <a:pt x="530529" y="12636"/>
                  </a:lnTo>
                  <a:lnTo>
                    <a:pt x="517906" y="12636"/>
                  </a:lnTo>
                  <a:lnTo>
                    <a:pt x="517906" y="25273"/>
                  </a:lnTo>
                  <a:lnTo>
                    <a:pt x="530542" y="25273"/>
                  </a:lnTo>
                  <a:lnTo>
                    <a:pt x="530542" y="12636"/>
                  </a:lnTo>
                  <a:lnTo>
                    <a:pt x="543166" y="12636"/>
                  </a:lnTo>
                  <a:lnTo>
                    <a:pt x="555790" y="12636"/>
                  </a:lnTo>
                  <a:lnTo>
                    <a:pt x="568426" y="12636"/>
                  </a:lnTo>
                  <a:lnTo>
                    <a:pt x="568426" y="0"/>
                  </a:lnTo>
                  <a:close/>
                </a:path>
                <a:path w="619125" h="50800">
                  <a:moveTo>
                    <a:pt x="618947" y="12636"/>
                  </a:moveTo>
                  <a:lnTo>
                    <a:pt x="606310" y="12636"/>
                  </a:lnTo>
                  <a:lnTo>
                    <a:pt x="593699" y="12636"/>
                  </a:lnTo>
                  <a:lnTo>
                    <a:pt x="593699" y="0"/>
                  </a:lnTo>
                  <a:lnTo>
                    <a:pt x="581063" y="0"/>
                  </a:lnTo>
                  <a:lnTo>
                    <a:pt x="581063" y="12636"/>
                  </a:lnTo>
                  <a:lnTo>
                    <a:pt x="593674" y="12636"/>
                  </a:lnTo>
                  <a:lnTo>
                    <a:pt x="593674" y="25273"/>
                  </a:lnTo>
                  <a:lnTo>
                    <a:pt x="606310" y="25273"/>
                  </a:lnTo>
                  <a:lnTo>
                    <a:pt x="618947" y="25273"/>
                  </a:lnTo>
                  <a:lnTo>
                    <a:pt x="618947" y="1263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5961735" y="4663655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36" y="37896"/>
                  </a:moveTo>
                  <a:lnTo>
                    <a:pt x="0" y="37896"/>
                  </a:lnTo>
                  <a:lnTo>
                    <a:pt x="0" y="50533"/>
                  </a:lnTo>
                  <a:lnTo>
                    <a:pt x="12636" y="50533"/>
                  </a:lnTo>
                  <a:lnTo>
                    <a:pt x="12636" y="37896"/>
                  </a:lnTo>
                  <a:close/>
                </a:path>
                <a:path w="619125" h="50800">
                  <a:moveTo>
                    <a:pt x="63169" y="12623"/>
                  </a:moveTo>
                  <a:lnTo>
                    <a:pt x="50533" y="12623"/>
                  </a:lnTo>
                  <a:lnTo>
                    <a:pt x="37909" y="12623"/>
                  </a:lnTo>
                  <a:lnTo>
                    <a:pt x="25273" y="12623"/>
                  </a:lnTo>
                  <a:lnTo>
                    <a:pt x="25273" y="25260"/>
                  </a:lnTo>
                  <a:lnTo>
                    <a:pt x="12636" y="25260"/>
                  </a:lnTo>
                  <a:lnTo>
                    <a:pt x="12636" y="37896"/>
                  </a:lnTo>
                  <a:lnTo>
                    <a:pt x="25273" y="37896"/>
                  </a:lnTo>
                  <a:lnTo>
                    <a:pt x="37896" y="37896"/>
                  </a:lnTo>
                  <a:lnTo>
                    <a:pt x="37896" y="50533"/>
                  </a:lnTo>
                  <a:lnTo>
                    <a:pt x="50533" y="50533"/>
                  </a:lnTo>
                  <a:lnTo>
                    <a:pt x="50533" y="37896"/>
                  </a:lnTo>
                  <a:lnTo>
                    <a:pt x="37909" y="37896"/>
                  </a:lnTo>
                  <a:lnTo>
                    <a:pt x="37909" y="25273"/>
                  </a:lnTo>
                  <a:lnTo>
                    <a:pt x="50533" y="25273"/>
                  </a:lnTo>
                  <a:lnTo>
                    <a:pt x="50533" y="37896"/>
                  </a:lnTo>
                  <a:lnTo>
                    <a:pt x="63169" y="37896"/>
                  </a:lnTo>
                  <a:lnTo>
                    <a:pt x="63169" y="25273"/>
                  </a:lnTo>
                  <a:lnTo>
                    <a:pt x="63169" y="12623"/>
                  </a:lnTo>
                  <a:close/>
                </a:path>
                <a:path w="619125" h="50800">
                  <a:moveTo>
                    <a:pt x="88430" y="25260"/>
                  </a:moveTo>
                  <a:lnTo>
                    <a:pt x="75793" y="25260"/>
                  </a:lnTo>
                  <a:lnTo>
                    <a:pt x="75793" y="37896"/>
                  </a:lnTo>
                  <a:lnTo>
                    <a:pt x="88430" y="37896"/>
                  </a:lnTo>
                  <a:lnTo>
                    <a:pt x="88430" y="25260"/>
                  </a:lnTo>
                  <a:close/>
                </a:path>
                <a:path w="619125" h="50800">
                  <a:moveTo>
                    <a:pt x="151587" y="12623"/>
                  </a:moveTo>
                  <a:lnTo>
                    <a:pt x="138963" y="12623"/>
                  </a:lnTo>
                  <a:lnTo>
                    <a:pt x="138950" y="25273"/>
                  </a:lnTo>
                  <a:lnTo>
                    <a:pt x="138950" y="37896"/>
                  </a:lnTo>
                  <a:lnTo>
                    <a:pt x="126326" y="37896"/>
                  </a:lnTo>
                  <a:lnTo>
                    <a:pt x="126326" y="25273"/>
                  </a:lnTo>
                  <a:lnTo>
                    <a:pt x="138950" y="25273"/>
                  </a:lnTo>
                  <a:lnTo>
                    <a:pt x="138950" y="12623"/>
                  </a:lnTo>
                  <a:lnTo>
                    <a:pt x="126326" y="12623"/>
                  </a:lnTo>
                  <a:lnTo>
                    <a:pt x="113690" y="12623"/>
                  </a:lnTo>
                  <a:lnTo>
                    <a:pt x="113690" y="25260"/>
                  </a:lnTo>
                  <a:lnTo>
                    <a:pt x="113690" y="37896"/>
                  </a:lnTo>
                  <a:lnTo>
                    <a:pt x="101053" y="37896"/>
                  </a:lnTo>
                  <a:lnTo>
                    <a:pt x="101053" y="50533"/>
                  </a:lnTo>
                  <a:lnTo>
                    <a:pt x="113690" y="50533"/>
                  </a:lnTo>
                  <a:lnTo>
                    <a:pt x="126326" y="50533"/>
                  </a:lnTo>
                  <a:lnTo>
                    <a:pt x="138963" y="50533"/>
                  </a:lnTo>
                  <a:lnTo>
                    <a:pt x="138963" y="37896"/>
                  </a:lnTo>
                  <a:lnTo>
                    <a:pt x="151587" y="37896"/>
                  </a:lnTo>
                  <a:lnTo>
                    <a:pt x="151587" y="25273"/>
                  </a:lnTo>
                  <a:lnTo>
                    <a:pt x="151587" y="12623"/>
                  </a:lnTo>
                  <a:close/>
                </a:path>
                <a:path w="619125" h="50800">
                  <a:moveTo>
                    <a:pt x="214744" y="37896"/>
                  </a:moveTo>
                  <a:lnTo>
                    <a:pt x="202120" y="37896"/>
                  </a:lnTo>
                  <a:lnTo>
                    <a:pt x="202120" y="25273"/>
                  </a:lnTo>
                  <a:lnTo>
                    <a:pt x="202120" y="12623"/>
                  </a:lnTo>
                  <a:lnTo>
                    <a:pt x="189484" y="12623"/>
                  </a:lnTo>
                  <a:lnTo>
                    <a:pt x="189484" y="25260"/>
                  </a:lnTo>
                  <a:lnTo>
                    <a:pt x="176847" y="25260"/>
                  </a:lnTo>
                  <a:lnTo>
                    <a:pt x="164211" y="25260"/>
                  </a:lnTo>
                  <a:lnTo>
                    <a:pt x="164211" y="37896"/>
                  </a:lnTo>
                  <a:lnTo>
                    <a:pt x="176847" y="37896"/>
                  </a:lnTo>
                  <a:lnTo>
                    <a:pt x="189484" y="37896"/>
                  </a:lnTo>
                  <a:lnTo>
                    <a:pt x="189484" y="50533"/>
                  </a:lnTo>
                  <a:lnTo>
                    <a:pt x="202107" y="50533"/>
                  </a:lnTo>
                  <a:lnTo>
                    <a:pt x="214744" y="50533"/>
                  </a:lnTo>
                  <a:lnTo>
                    <a:pt x="214744" y="37896"/>
                  </a:lnTo>
                  <a:close/>
                </a:path>
                <a:path w="619125" h="50800">
                  <a:moveTo>
                    <a:pt x="341058" y="25260"/>
                  </a:moveTo>
                  <a:lnTo>
                    <a:pt x="328434" y="25260"/>
                  </a:lnTo>
                  <a:lnTo>
                    <a:pt x="328434" y="12623"/>
                  </a:lnTo>
                  <a:lnTo>
                    <a:pt x="315798" y="12623"/>
                  </a:lnTo>
                  <a:lnTo>
                    <a:pt x="315798" y="25273"/>
                  </a:lnTo>
                  <a:lnTo>
                    <a:pt x="315798" y="37896"/>
                  </a:lnTo>
                  <a:lnTo>
                    <a:pt x="303174" y="37896"/>
                  </a:lnTo>
                  <a:lnTo>
                    <a:pt x="303174" y="25273"/>
                  </a:lnTo>
                  <a:lnTo>
                    <a:pt x="315798" y="25273"/>
                  </a:lnTo>
                  <a:lnTo>
                    <a:pt x="315798" y="12623"/>
                  </a:lnTo>
                  <a:lnTo>
                    <a:pt x="303174" y="12623"/>
                  </a:lnTo>
                  <a:lnTo>
                    <a:pt x="290537" y="12623"/>
                  </a:lnTo>
                  <a:lnTo>
                    <a:pt x="277901" y="12623"/>
                  </a:lnTo>
                  <a:lnTo>
                    <a:pt x="277901" y="25260"/>
                  </a:lnTo>
                  <a:lnTo>
                    <a:pt x="265277" y="25260"/>
                  </a:lnTo>
                  <a:lnTo>
                    <a:pt x="265277" y="12623"/>
                  </a:lnTo>
                  <a:lnTo>
                    <a:pt x="252641" y="12623"/>
                  </a:lnTo>
                  <a:lnTo>
                    <a:pt x="240004" y="12623"/>
                  </a:lnTo>
                  <a:lnTo>
                    <a:pt x="240004" y="25260"/>
                  </a:lnTo>
                  <a:lnTo>
                    <a:pt x="227368" y="25260"/>
                  </a:lnTo>
                  <a:lnTo>
                    <a:pt x="227368" y="37896"/>
                  </a:lnTo>
                  <a:lnTo>
                    <a:pt x="240004" y="37896"/>
                  </a:lnTo>
                  <a:lnTo>
                    <a:pt x="240004" y="25273"/>
                  </a:lnTo>
                  <a:lnTo>
                    <a:pt x="252641" y="25273"/>
                  </a:lnTo>
                  <a:lnTo>
                    <a:pt x="252641" y="37896"/>
                  </a:lnTo>
                  <a:lnTo>
                    <a:pt x="240004" y="37896"/>
                  </a:lnTo>
                  <a:lnTo>
                    <a:pt x="240004" y="50533"/>
                  </a:lnTo>
                  <a:lnTo>
                    <a:pt x="252641" y="50533"/>
                  </a:lnTo>
                  <a:lnTo>
                    <a:pt x="265277" y="50533"/>
                  </a:lnTo>
                  <a:lnTo>
                    <a:pt x="265277" y="37896"/>
                  </a:lnTo>
                  <a:lnTo>
                    <a:pt x="277901" y="37896"/>
                  </a:lnTo>
                  <a:lnTo>
                    <a:pt x="277901" y="50533"/>
                  </a:lnTo>
                  <a:lnTo>
                    <a:pt x="290537" y="50533"/>
                  </a:lnTo>
                  <a:lnTo>
                    <a:pt x="303161" y="50533"/>
                  </a:lnTo>
                  <a:lnTo>
                    <a:pt x="315798" y="50533"/>
                  </a:lnTo>
                  <a:lnTo>
                    <a:pt x="328434" y="50533"/>
                  </a:lnTo>
                  <a:lnTo>
                    <a:pt x="328434" y="37896"/>
                  </a:lnTo>
                  <a:lnTo>
                    <a:pt x="341058" y="37896"/>
                  </a:lnTo>
                  <a:lnTo>
                    <a:pt x="341058" y="25260"/>
                  </a:lnTo>
                  <a:close/>
                </a:path>
                <a:path w="619125" h="50800">
                  <a:moveTo>
                    <a:pt x="353695" y="37896"/>
                  </a:moveTo>
                  <a:lnTo>
                    <a:pt x="341058" y="37896"/>
                  </a:lnTo>
                  <a:lnTo>
                    <a:pt x="341058" y="50533"/>
                  </a:lnTo>
                  <a:lnTo>
                    <a:pt x="353695" y="50533"/>
                  </a:lnTo>
                  <a:lnTo>
                    <a:pt x="353695" y="37896"/>
                  </a:lnTo>
                  <a:close/>
                </a:path>
                <a:path w="619125" h="50800">
                  <a:moveTo>
                    <a:pt x="378955" y="37896"/>
                  </a:moveTo>
                  <a:lnTo>
                    <a:pt x="366331" y="37896"/>
                  </a:lnTo>
                  <a:lnTo>
                    <a:pt x="366331" y="25273"/>
                  </a:lnTo>
                  <a:lnTo>
                    <a:pt x="366331" y="12623"/>
                  </a:lnTo>
                  <a:lnTo>
                    <a:pt x="353695" y="12623"/>
                  </a:lnTo>
                  <a:lnTo>
                    <a:pt x="353695" y="25260"/>
                  </a:lnTo>
                  <a:lnTo>
                    <a:pt x="353695" y="37896"/>
                  </a:lnTo>
                  <a:lnTo>
                    <a:pt x="366318" y="37896"/>
                  </a:lnTo>
                  <a:lnTo>
                    <a:pt x="366318" y="50533"/>
                  </a:lnTo>
                  <a:lnTo>
                    <a:pt x="378955" y="50533"/>
                  </a:lnTo>
                  <a:lnTo>
                    <a:pt x="378955" y="37896"/>
                  </a:lnTo>
                  <a:close/>
                </a:path>
                <a:path w="619125" h="50800">
                  <a:moveTo>
                    <a:pt x="492645" y="25260"/>
                  </a:moveTo>
                  <a:lnTo>
                    <a:pt x="480009" y="25260"/>
                  </a:lnTo>
                  <a:lnTo>
                    <a:pt x="480009" y="12623"/>
                  </a:lnTo>
                  <a:lnTo>
                    <a:pt x="467385" y="12623"/>
                  </a:lnTo>
                  <a:lnTo>
                    <a:pt x="454748" y="12623"/>
                  </a:lnTo>
                  <a:lnTo>
                    <a:pt x="442112" y="12623"/>
                  </a:lnTo>
                  <a:lnTo>
                    <a:pt x="442112" y="25260"/>
                  </a:lnTo>
                  <a:lnTo>
                    <a:pt x="429488" y="25260"/>
                  </a:lnTo>
                  <a:lnTo>
                    <a:pt x="416852" y="25260"/>
                  </a:lnTo>
                  <a:lnTo>
                    <a:pt x="416852" y="12623"/>
                  </a:lnTo>
                  <a:lnTo>
                    <a:pt x="404215" y="12623"/>
                  </a:lnTo>
                  <a:lnTo>
                    <a:pt x="391591" y="12623"/>
                  </a:lnTo>
                  <a:lnTo>
                    <a:pt x="378955" y="12623"/>
                  </a:lnTo>
                  <a:lnTo>
                    <a:pt x="378955" y="25273"/>
                  </a:lnTo>
                  <a:lnTo>
                    <a:pt x="391579" y="25273"/>
                  </a:lnTo>
                  <a:lnTo>
                    <a:pt x="404215" y="25273"/>
                  </a:lnTo>
                  <a:lnTo>
                    <a:pt x="416852" y="25273"/>
                  </a:lnTo>
                  <a:lnTo>
                    <a:pt x="416852" y="37896"/>
                  </a:lnTo>
                  <a:lnTo>
                    <a:pt x="429475" y="37896"/>
                  </a:lnTo>
                  <a:lnTo>
                    <a:pt x="429475" y="50533"/>
                  </a:lnTo>
                  <a:lnTo>
                    <a:pt x="442112" y="50533"/>
                  </a:lnTo>
                  <a:lnTo>
                    <a:pt x="442112" y="37896"/>
                  </a:lnTo>
                  <a:lnTo>
                    <a:pt x="442112" y="25273"/>
                  </a:lnTo>
                  <a:lnTo>
                    <a:pt x="454748" y="25273"/>
                  </a:lnTo>
                  <a:lnTo>
                    <a:pt x="467372" y="25273"/>
                  </a:lnTo>
                  <a:lnTo>
                    <a:pt x="480009" y="25273"/>
                  </a:lnTo>
                  <a:lnTo>
                    <a:pt x="480009" y="37896"/>
                  </a:lnTo>
                  <a:lnTo>
                    <a:pt x="467385" y="37896"/>
                  </a:lnTo>
                  <a:lnTo>
                    <a:pt x="454748" y="37896"/>
                  </a:lnTo>
                  <a:lnTo>
                    <a:pt x="454748" y="50533"/>
                  </a:lnTo>
                  <a:lnTo>
                    <a:pt x="467372" y="50533"/>
                  </a:lnTo>
                  <a:lnTo>
                    <a:pt x="480009" y="50533"/>
                  </a:lnTo>
                  <a:lnTo>
                    <a:pt x="492645" y="50533"/>
                  </a:lnTo>
                  <a:lnTo>
                    <a:pt x="492645" y="37896"/>
                  </a:lnTo>
                  <a:lnTo>
                    <a:pt x="492645" y="25260"/>
                  </a:lnTo>
                  <a:close/>
                </a:path>
                <a:path w="619125" h="50800">
                  <a:moveTo>
                    <a:pt x="517906" y="25260"/>
                  </a:moveTo>
                  <a:lnTo>
                    <a:pt x="505269" y="25260"/>
                  </a:lnTo>
                  <a:lnTo>
                    <a:pt x="505269" y="37896"/>
                  </a:lnTo>
                  <a:lnTo>
                    <a:pt x="505269" y="50533"/>
                  </a:lnTo>
                  <a:lnTo>
                    <a:pt x="517906" y="50533"/>
                  </a:lnTo>
                  <a:lnTo>
                    <a:pt x="517906" y="37896"/>
                  </a:lnTo>
                  <a:lnTo>
                    <a:pt x="517906" y="25260"/>
                  </a:lnTo>
                  <a:close/>
                </a:path>
                <a:path w="619125" h="50800">
                  <a:moveTo>
                    <a:pt x="618947" y="25260"/>
                  </a:moveTo>
                  <a:lnTo>
                    <a:pt x="606310" y="25260"/>
                  </a:lnTo>
                  <a:lnTo>
                    <a:pt x="606310" y="12649"/>
                  </a:lnTo>
                  <a:lnTo>
                    <a:pt x="606310" y="0"/>
                  </a:lnTo>
                  <a:lnTo>
                    <a:pt x="593674" y="0"/>
                  </a:lnTo>
                  <a:lnTo>
                    <a:pt x="593674" y="12623"/>
                  </a:lnTo>
                  <a:lnTo>
                    <a:pt x="581063" y="12623"/>
                  </a:lnTo>
                  <a:lnTo>
                    <a:pt x="568426" y="12623"/>
                  </a:lnTo>
                  <a:lnTo>
                    <a:pt x="555802" y="12623"/>
                  </a:lnTo>
                  <a:lnTo>
                    <a:pt x="555802" y="0"/>
                  </a:lnTo>
                  <a:lnTo>
                    <a:pt x="555790" y="12649"/>
                  </a:lnTo>
                  <a:lnTo>
                    <a:pt x="555790" y="25260"/>
                  </a:lnTo>
                  <a:lnTo>
                    <a:pt x="543166" y="25260"/>
                  </a:lnTo>
                  <a:lnTo>
                    <a:pt x="543166" y="12649"/>
                  </a:lnTo>
                  <a:lnTo>
                    <a:pt x="555790" y="12649"/>
                  </a:lnTo>
                  <a:lnTo>
                    <a:pt x="555790" y="0"/>
                  </a:lnTo>
                  <a:lnTo>
                    <a:pt x="543166" y="0"/>
                  </a:lnTo>
                  <a:lnTo>
                    <a:pt x="543166" y="12623"/>
                  </a:lnTo>
                  <a:lnTo>
                    <a:pt x="530529" y="12623"/>
                  </a:lnTo>
                  <a:lnTo>
                    <a:pt x="530529" y="25273"/>
                  </a:lnTo>
                  <a:lnTo>
                    <a:pt x="543166" y="25273"/>
                  </a:lnTo>
                  <a:lnTo>
                    <a:pt x="543166" y="37896"/>
                  </a:lnTo>
                  <a:lnTo>
                    <a:pt x="555802" y="37896"/>
                  </a:lnTo>
                  <a:lnTo>
                    <a:pt x="555802" y="25273"/>
                  </a:lnTo>
                  <a:lnTo>
                    <a:pt x="568426" y="25273"/>
                  </a:lnTo>
                  <a:lnTo>
                    <a:pt x="581063" y="25273"/>
                  </a:lnTo>
                  <a:lnTo>
                    <a:pt x="593674" y="25273"/>
                  </a:lnTo>
                  <a:lnTo>
                    <a:pt x="593674" y="37896"/>
                  </a:lnTo>
                  <a:lnTo>
                    <a:pt x="606310" y="37896"/>
                  </a:lnTo>
                  <a:lnTo>
                    <a:pt x="618947" y="37896"/>
                  </a:lnTo>
                  <a:lnTo>
                    <a:pt x="618947" y="2526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5961735" y="4701552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36" y="37896"/>
                  </a:moveTo>
                  <a:lnTo>
                    <a:pt x="0" y="37896"/>
                  </a:lnTo>
                  <a:lnTo>
                    <a:pt x="0" y="50533"/>
                  </a:lnTo>
                  <a:lnTo>
                    <a:pt x="12636" y="50533"/>
                  </a:lnTo>
                  <a:lnTo>
                    <a:pt x="12636" y="37896"/>
                  </a:lnTo>
                  <a:close/>
                </a:path>
                <a:path w="619125" h="50800">
                  <a:moveTo>
                    <a:pt x="25273" y="12623"/>
                  </a:moveTo>
                  <a:lnTo>
                    <a:pt x="12636" y="12623"/>
                  </a:lnTo>
                  <a:lnTo>
                    <a:pt x="12636" y="25260"/>
                  </a:lnTo>
                  <a:lnTo>
                    <a:pt x="25273" y="25260"/>
                  </a:lnTo>
                  <a:lnTo>
                    <a:pt x="25273" y="12623"/>
                  </a:lnTo>
                  <a:close/>
                </a:path>
                <a:path w="619125" h="50800">
                  <a:moveTo>
                    <a:pt x="63169" y="37896"/>
                  </a:moveTo>
                  <a:lnTo>
                    <a:pt x="50533" y="37896"/>
                  </a:lnTo>
                  <a:lnTo>
                    <a:pt x="37909" y="37896"/>
                  </a:lnTo>
                  <a:lnTo>
                    <a:pt x="37909" y="25260"/>
                  </a:lnTo>
                  <a:lnTo>
                    <a:pt x="50533" y="25260"/>
                  </a:lnTo>
                  <a:lnTo>
                    <a:pt x="50533" y="12623"/>
                  </a:lnTo>
                  <a:lnTo>
                    <a:pt x="37896" y="12623"/>
                  </a:lnTo>
                  <a:lnTo>
                    <a:pt x="37896" y="25260"/>
                  </a:lnTo>
                  <a:lnTo>
                    <a:pt x="25273" y="25260"/>
                  </a:lnTo>
                  <a:lnTo>
                    <a:pt x="25273" y="37896"/>
                  </a:lnTo>
                  <a:lnTo>
                    <a:pt x="37896" y="37896"/>
                  </a:lnTo>
                  <a:lnTo>
                    <a:pt x="37896" y="50533"/>
                  </a:lnTo>
                  <a:lnTo>
                    <a:pt x="50533" y="50533"/>
                  </a:lnTo>
                  <a:lnTo>
                    <a:pt x="63169" y="50533"/>
                  </a:lnTo>
                  <a:lnTo>
                    <a:pt x="63169" y="37896"/>
                  </a:lnTo>
                  <a:close/>
                </a:path>
                <a:path w="619125" h="50800">
                  <a:moveTo>
                    <a:pt x="113690" y="37896"/>
                  </a:moveTo>
                  <a:lnTo>
                    <a:pt x="101066" y="37896"/>
                  </a:lnTo>
                  <a:lnTo>
                    <a:pt x="101066" y="25260"/>
                  </a:lnTo>
                  <a:lnTo>
                    <a:pt x="101066" y="12623"/>
                  </a:lnTo>
                  <a:lnTo>
                    <a:pt x="88430" y="12623"/>
                  </a:lnTo>
                  <a:lnTo>
                    <a:pt x="75806" y="12623"/>
                  </a:lnTo>
                  <a:lnTo>
                    <a:pt x="63169" y="12623"/>
                  </a:lnTo>
                  <a:lnTo>
                    <a:pt x="63169" y="25260"/>
                  </a:lnTo>
                  <a:lnTo>
                    <a:pt x="63169" y="37896"/>
                  </a:lnTo>
                  <a:lnTo>
                    <a:pt x="75793" y="37896"/>
                  </a:lnTo>
                  <a:lnTo>
                    <a:pt x="75793" y="50533"/>
                  </a:lnTo>
                  <a:lnTo>
                    <a:pt x="88430" y="50533"/>
                  </a:lnTo>
                  <a:lnTo>
                    <a:pt x="88430" y="37896"/>
                  </a:lnTo>
                  <a:lnTo>
                    <a:pt x="75806" y="37896"/>
                  </a:lnTo>
                  <a:lnTo>
                    <a:pt x="75806" y="25260"/>
                  </a:lnTo>
                  <a:lnTo>
                    <a:pt x="88430" y="25260"/>
                  </a:lnTo>
                  <a:lnTo>
                    <a:pt x="88430" y="37896"/>
                  </a:lnTo>
                  <a:lnTo>
                    <a:pt x="101053" y="37896"/>
                  </a:lnTo>
                  <a:lnTo>
                    <a:pt x="101053" y="50533"/>
                  </a:lnTo>
                  <a:lnTo>
                    <a:pt x="113690" y="50533"/>
                  </a:lnTo>
                  <a:lnTo>
                    <a:pt x="113690" y="37896"/>
                  </a:lnTo>
                  <a:close/>
                </a:path>
                <a:path w="619125" h="50800">
                  <a:moveTo>
                    <a:pt x="151587" y="37896"/>
                  </a:moveTo>
                  <a:lnTo>
                    <a:pt x="138963" y="37896"/>
                  </a:lnTo>
                  <a:lnTo>
                    <a:pt x="138963" y="25260"/>
                  </a:lnTo>
                  <a:lnTo>
                    <a:pt x="126326" y="25260"/>
                  </a:lnTo>
                  <a:lnTo>
                    <a:pt x="126326" y="37896"/>
                  </a:lnTo>
                  <a:lnTo>
                    <a:pt x="138950" y="37896"/>
                  </a:lnTo>
                  <a:lnTo>
                    <a:pt x="138950" y="50533"/>
                  </a:lnTo>
                  <a:lnTo>
                    <a:pt x="151587" y="50533"/>
                  </a:lnTo>
                  <a:lnTo>
                    <a:pt x="151587" y="37896"/>
                  </a:lnTo>
                  <a:close/>
                </a:path>
                <a:path w="619125" h="50800">
                  <a:moveTo>
                    <a:pt x="214744" y="37896"/>
                  </a:moveTo>
                  <a:lnTo>
                    <a:pt x="202120" y="37896"/>
                  </a:lnTo>
                  <a:lnTo>
                    <a:pt x="202120" y="25260"/>
                  </a:lnTo>
                  <a:lnTo>
                    <a:pt x="189484" y="25260"/>
                  </a:lnTo>
                  <a:lnTo>
                    <a:pt x="176847" y="25260"/>
                  </a:lnTo>
                  <a:lnTo>
                    <a:pt x="164211" y="25260"/>
                  </a:lnTo>
                  <a:lnTo>
                    <a:pt x="164211" y="37896"/>
                  </a:lnTo>
                  <a:lnTo>
                    <a:pt x="164211" y="50533"/>
                  </a:lnTo>
                  <a:lnTo>
                    <a:pt x="176847" y="50533"/>
                  </a:lnTo>
                  <a:lnTo>
                    <a:pt x="189484" y="50533"/>
                  </a:lnTo>
                  <a:lnTo>
                    <a:pt x="202107" y="50533"/>
                  </a:lnTo>
                  <a:lnTo>
                    <a:pt x="214744" y="50533"/>
                  </a:lnTo>
                  <a:lnTo>
                    <a:pt x="214744" y="37896"/>
                  </a:lnTo>
                  <a:close/>
                </a:path>
                <a:path w="619125" h="50800">
                  <a:moveTo>
                    <a:pt x="265277" y="37896"/>
                  </a:moveTo>
                  <a:lnTo>
                    <a:pt x="252641" y="37896"/>
                  </a:lnTo>
                  <a:lnTo>
                    <a:pt x="252641" y="50533"/>
                  </a:lnTo>
                  <a:lnTo>
                    <a:pt x="265277" y="50533"/>
                  </a:lnTo>
                  <a:lnTo>
                    <a:pt x="265277" y="37896"/>
                  </a:lnTo>
                  <a:close/>
                </a:path>
                <a:path w="619125" h="50800">
                  <a:moveTo>
                    <a:pt x="277901" y="12623"/>
                  </a:moveTo>
                  <a:lnTo>
                    <a:pt x="277901" y="12623"/>
                  </a:lnTo>
                  <a:lnTo>
                    <a:pt x="227368" y="12623"/>
                  </a:lnTo>
                  <a:lnTo>
                    <a:pt x="227368" y="25260"/>
                  </a:lnTo>
                  <a:lnTo>
                    <a:pt x="214744" y="25260"/>
                  </a:lnTo>
                  <a:lnTo>
                    <a:pt x="214744" y="37896"/>
                  </a:lnTo>
                  <a:lnTo>
                    <a:pt x="227380" y="37896"/>
                  </a:lnTo>
                  <a:lnTo>
                    <a:pt x="227380" y="25260"/>
                  </a:lnTo>
                  <a:lnTo>
                    <a:pt x="240004" y="25260"/>
                  </a:lnTo>
                  <a:lnTo>
                    <a:pt x="240004" y="37896"/>
                  </a:lnTo>
                  <a:lnTo>
                    <a:pt x="252641" y="37896"/>
                  </a:lnTo>
                  <a:lnTo>
                    <a:pt x="252641" y="25260"/>
                  </a:lnTo>
                  <a:lnTo>
                    <a:pt x="265264" y="25260"/>
                  </a:lnTo>
                  <a:lnTo>
                    <a:pt x="277901" y="25260"/>
                  </a:lnTo>
                  <a:lnTo>
                    <a:pt x="277901" y="12623"/>
                  </a:lnTo>
                  <a:close/>
                </a:path>
                <a:path w="619125" h="50800">
                  <a:moveTo>
                    <a:pt x="341058" y="37896"/>
                  </a:moveTo>
                  <a:lnTo>
                    <a:pt x="328434" y="37896"/>
                  </a:lnTo>
                  <a:lnTo>
                    <a:pt x="328434" y="25260"/>
                  </a:lnTo>
                  <a:lnTo>
                    <a:pt x="315798" y="25260"/>
                  </a:lnTo>
                  <a:lnTo>
                    <a:pt x="315798" y="12623"/>
                  </a:lnTo>
                  <a:lnTo>
                    <a:pt x="303174" y="12623"/>
                  </a:lnTo>
                  <a:lnTo>
                    <a:pt x="290537" y="12623"/>
                  </a:lnTo>
                  <a:lnTo>
                    <a:pt x="290537" y="25260"/>
                  </a:lnTo>
                  <a:lnTo>
                    <a:pt x="290537" y="37896"/>
                  </a:lnTo>
                  <a:lnTo>
                    <a:pt x="277901" y="37896"/>
                  </a:lnTo>
                  <a:lnTo>
                    <a:pt x="277901" y="50533"/>
                  </a:lnTo>
                  <a:lnTo>
                    <a:pt x="290537" y="50533"/>
                  </a:lnTo>
                  <a:lnTo>
                    <a:pt x="303174" y="50533"/>
                  </a:lnTo>
                  <a:lnTo>
                    <a:pt x="303174" y="37896"/>
                  </a:lnTo>
                  <a:lnTo>
                    <a:pt x="315798" y="37896"/>
                  </a:lnTo>
                  <a:lnTo>
                    <a:pt x="328422" y="37896"/>
                  </a:lnTo>
                  <a:lnTo>
                    <a:pt x="328422" y="50533"/>
                  </a:lnTo>
                  <a:lnTo>
                    <a:pt x="341058" y="50533"/>
                  </a:lnTo>
                  <a:lnTo>
                    <a:pt x="341058" y="37896"/>
                  </a:lnTo>
                  <a:close/>
                </a:path>
                <a:path w="619125" h="50800">
                  <a:moveTo>
                    <a:pt x="378955" y="25260"/>
                  </a:moveTo>
                  <a:lnTo>
                    <a:pt x="366331" y="25260"/>
                  </a:lnTo>
                  <a:lnTo>
                    <a:pt x="366331" y="12623"/>
                  </a:lnTo>
                  <a:lnTo>
                    <a:pt x="353695" y="12623"/>
                  </a:lnTo>
                  <a:lnTo>
                    <a:pt x="353695" y="25260"/>
                  </a:lnTo>
                  <a:lnTo>
                    <a:pt x="341058" y="25260"/>
                  </a:lnTo>
                  <a:lnTo>
                    <a:pt x="341058" y="37896"/>
                  </a:lnTo>
                  <a:lnTo>
                    <a:pt x="353695" y="37896"/>
                  </a:lnTo>
                  <a:lnTo>
                    <a:pt x="353695" y="50533"/>
                  </a:lnTo>
                  <a:lnTo>
                    <a:pt x="366331" y="50533"/>
                  </a:lnTo>
                  <a:lnTo>
                    <a:pt x="366331" y="37896"/>
                  </a:lnTo>
                  <a:lnTo>
                    <a:pt x="378955" y="37896"/>
                  </a:lnTo>
                  <a:lnTo>
                    <a:pt x="378955" y="25260"/>
                  </a:lnTo>
                  <a:close/>
                </a:path>
                <a:path w="619125" h="50800">
                  <a:moveTo>
                    <a:pt x="454748" y="37896"/>
                  </a:moveTo>
                  <a:lnTo>
                    <a:pt x="442112" y="37896"/>
                  </a:lnTo>
                  <a:lnTo>
                    <a:pt x="442112" y="50533"/>
                  </a:lnTo>
                  <a:lnTo>
                    <a:pt x="454748" y="50533"/>
                  </a:lnTo>
                  <a:lnTo>
                    <a:pt x="454748" y="37896"/>
                  </a:lnTo>
                  <a:close/>
                </a:path>
                <a:path w="619125" h="50800">
                  <a:moveTo>
                    <a:pt x="454748" y="12623"/>
                  </a:moveTo>
                  <a:lnTo>
                    <a:pt x="442112" y="12623"/>
                  </a:lnTo>
                  <a:lnTo>
                    <a:pt x="429488" y="12623"/>
                  </a:lnTo>
                  <a:lnTo>
                    <a:pt x="429475" y="25260"/>
                  </a:lnTo>
                  <a:lnTo>
                    <a:pt x="429475" y="37896"/>
                  </a:lnTo>
                  <a:lnTo>
                    <a:pt x="416852" y="37896"/>
                  </a:lnTo>
                  <a:lnTo>
                    <a:pt x="416852" y="25260"/>
                  </a:lnTo>
                  <a:lnTo>
                    <a:pt x="429475" y="25260"/>
                  </a:lnTo>
                  <a:lnTo>
                    <a:pt x="429475" y="12623"/>
                  </a:lnTo>
                  <a:lnTo>
                    <a:pt x="416852" y="12623"/>
                  </a:lnTo>
                  <a:lnTo>
                    <a:pt x="404215" y="12623"/>
                  </a:lnTo>
                  <a:lnTo>
                    <a:pt x="391579" y="12623"/>
                  </a:lnTo>
                  <a:lnTo>
                    <a:pt x="391579" y="25260"/>
                  </a:lnTo>
                  <a:lnTo>
                    <a:pt x="404215" y="25260"/>
                  </a:lnTo>
                  <a:lnTo>
                    <a:pt x="404215" y="37896"/>
                  </a:lnTo>
                  <a:lnTo>
                    <a:pt x="391591" y="37896"/>
                  </a:lnTo>
                  <a:lnTo>
                    <a:pt x="378955" y="37896"/>
                  </a:lnTo>
                  <a:lnTo>
                    <a:pt x="378955" y="50533"/>
                  </a:lnTo>
                  <a:lnTo>
                    <a:pt x="391579" y="50533"/>
                  </a:lnTo>
                  <a:lnTo>
                    <a:pt x="404215" y="50533"/>
                  </a:lnTo>
                  <a:lnTo>
                    <a:pt x="416852" y="50533"/>
                  </a:lnTo>
                  <a:lnTo>
                    <a:pt x="429488" y="50533"/>
                  </a:lnTo>
                  <a:lnTo>
                    <a:pt x="429488" y="37896"/>
                  </a:lnTo>
                  <a:lnTo>
                    <a:pt x="442112" y="37896"/>
                  </a:lnTo>
                  <a:lnTo>
                    <a:pt x="442112" y="25260"/>
                  </a:lnTo>
                  <a:lnTo>
                    <a:pt x="454748" y="25260"/>
                  </a:lnTo>
                  <a:lnTo>
                    <a:pt x="454748" y="12623"/>
                  </a:lnTo>
                  <a:close/>
                </a:path>
                <a:path w="619125" h="50800">
                  <a:moveTo>
                    <a:pt x="593699" y="12623"/>
                  </a:moveTo>
                  <a:lnTo>
                    <a:pt x="581063" y="12623"/>
                  </a:lnTo>
                  <a:lnTo>
                    <a:pt x="568426" y="12623"/>
                  </a:lnTo>
                  <a:lnTo>
                    <a:pt x="568426" y="0"/>
                  </a:lnTo>
                  <a:lnTo>
                    <a:pt x="555802" y="0"/>
                  </a:lnTo>
                  <a:lnTo>
                    <a:pt x="543166" y="0"/>
                  </a:lnTo>
                  <a:lnTo>
                    <a:pt x="530529" y="0"/>
                  </a:lnTo>
                  <a:lnTo>
                    <a:pt x="530529" y="12623"/>
                  </a:lnTo>
                  <a:lnTo>
                    <a:pt x="517906" y="12623"/>
                  </a:lnTo>
                  <a:lnTo>
                    <a:pt x="517906" y="0"/>
                  </a:lnTo>
                  <a:lnTo>
                    <a:pt x="505269" y="0"/>
                  </a:lnTo>
                  <a:lnTo>
                    <a:pt x="505269" y="12623"/>
                  </a:lnTo>
                  <a:lnTo>
                    <a:pt x="492645" y="12623"/>
                  </a:lnTo>
                  <a:lnTo>
                    <a:pt x="480009" y="12623"/>
                  </a:lnTo>
                  <a:lnTo>
                    <a:pt x="480009" y="25260"/>
                  </a:lnTo>
                  <a:lnTo>
                    <a:pt x="467372" y="25260"/>
                  </a:lnTo>
                  <a:lnTo>
                    <a:pt x="467372" y="37896"/>
                  </a:lnTo>
                  <a:lnTo>
                    <a:pt x="480009" y="37896"/>
                  </a:lnTo>
                  <a:lnTo>
                    <a:pt x="492633" y="37896"/>
                  </a:lnTo>
                  <a:lnTo>
                    <a:pt x="492633" y="50533"/>
                  </a:lnTo>
                  <a:lnTo>
                    <a:pt x="505269" y="50533"/>
                  </a:lnTo>
                  <a:lnTo>
                    <a:pt x="505269" y="37896"/>
                  </a:lnTo>
                  <a:lnTo>
                    <a:pt x="492645" y="37896"/>
                  </a:lnTo>
                  <a:lnTo>
                    <a:pt x="492645" y="25260"/>
                  </a:lnTo>
                  <a:lnTo>
                    <a:pt x="505269" y="25260"/>
                  </a:lnTo>
                  <a:lnTo>
                    <a:pt x="517906" y="25260"/>
                  </a:lnTo>
                  <a:lnTo>
                    <a:pt x="517906" y="37896"/>
                  </a:lnTo>
                  <a:lnTo>
                    <a:pt x="530529" y="37896"/>
                  </a:lnTo>
                  <a:lnTo>
                    <a:pt x="543166" y="37896"/>
                  </a:lnTo>
                  <a:lnTo>
                    <a:pt x="543166" y="25260"/>
                  </a:lnTo>
                  <a:lnTo>
                    <a:pt x="530542" y="25260"/>
                  </a:lnTo>
                  <a:lnTo>
                    <a:pt x="530542" y="12636"/>
                  </a:lnTo>
                  <a:lnTo>
                    <a:pt x="543166" y="12636"/>
                  </a:lnTo>
                  <a:lnTo>
                    <a:pt x="543166" y="25260"/>
                  </a:lnTo>
                  <a:lnTo>
                    <a:pt x="555802" y="25260"/>
                  </a:lnTo>
                  <a:lnTo>
                    <a:pt x="555802" y="12636"/>
                  </a:lnTo>
                  <a:lnTo>
                    <a:pt x="568426" y="12636"/>
                  </a:lnTo>
                  <a:lnTo>
                    <a:pt x="568426" y="25260"/>
                  </a:lnTo>
                  <a:lnTo>
                    <a:pt x="581063" y="25260"/>
                  </a:lnTo>
                  <a:lnTo>
                    <a:pt x="593699" y="25260"/>
                  </a:lnTo>
                  <a:lnTo>
                    <a:pt x="593699" y="12623"/>
                  </a:lnTo>
                  <a:close/>
                </a:path>
                <a:path w="619125" h="50800">
                  <a:moveTo>
                    <a:pt x="618947" y="0"/>
                  </a:moveTo>
                  <a:lnTo>
                    <a:pt x="606310" y="0"/>
                  </a:lnTo>
                  <a:lnTo>
                    <a:pt x="606310" y="12636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5961735" y="4739449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37909" y="12623"/>
                  </a:moveTo>
                  <a:lnTo>
                    <a:pt x="25273" y="12623"/>
                  </a:lnTo>
                  <a:lnTo>
                    <a:pt x="25273" y="25260"/>
                  </a:lnTo>
                  <a:lnTo>
                    <a:pt x="25273" y="37884"/>
                  </a:lnTo>
                  <a:lnTo>
                    <a:pt x="12636" y="37884"/>
                  </a:lnTo>
                  <a:lnTo>
                    <a:pt x="12636" y="25260"/>
                  </a:lnTo>
                  <a:lnTo>
                    <a:pt x="12636" y="12623"/>
                  </a:lnTo>
                  <a:lnTo>
                    <a:pt x="0" y="12623"/>
                  </a:lnTo>
                  <a:lnTo>
                    <a:pt x="0" y="25260"/>
                  </a:lnTo>
                  <a:lnTo>
                    <a:pt x="0" y="37896"/>
                  </a:lnTo>
                  <a:lnTo>
                    <a:pt x="12636" y="37896"/>
                  </a:lnTo>
                  <a:lnTo>
                    <a:pt x="12636" y="50520"/>
                  </a:lnTo>
                  <a:lnTo>
                    <a:pt x="25273" y="50520"/>
                  </a:lnTo>
                  <a:lnTo>
                    <a:pt x="37909" y="50520"/>
                  </a:lnTo>
                  <a:lnTo>
                    <a:pt x="37909" y="37896"/>
                  </a:lnTo>
                  <a:lnTo>
                    <a:pt x="37909" y="25260"/>
                  </a:lnTo>
                  <a:lnTo>
                    <a:pt x="37909" y="12623"/>
                  </a:lnTo>
                  <a:close/>
                </a:path>
                <a:path w="619125" h="50800">
                  <a:moveTo>
                    <a:pt x="176847" y="37884"/>
                  </a:moveTo>
                  <a:lnTo>
                    <a:pt x="164223" y="37884"/>
                  </a:lnTo>
                  <a:lnTo>
                    <a:pt x="164223" y="25260"/>
                  </a:lnTo>
                  <a:lnTo>
                    <a:pt x="164223" y="12623"/>
                  </a:lnTo>
                  <a:lnTo>
                    <a:pt x="151587" y="12623"/>
                  </a:lnTo>
                  <a:lnTo>
                    <a:pt x="138950" y="12623"/>
                  </a:lnTo>
                  <a:lnTo>
                    <a:pt x="138950" y="25260"/>
                  </a:lnTo>
                  <a:lnTo>
                    <a:pt x="151587" y="25260"/>
                  </a:lnTo>
                  <a:lnTo>
                    <a:pt x="151587" y="37884"/>
                  </a:lnTo>
                  <a:lnTo>
                    <a:pt x="138963" y="37884"/>
                  </a:lnTo>
                  <a:lnTo>
                    <a:pt x="126326" y="37884"/>
                  </a:lnTo>
                  <a:lnTo>
                    <a:pt x="126326" y="25260"/>
                  </a:lnTo>
                  <a:lnTo>
                    <a:pt x="126326" y="12623"/>
                  </a:lnTo>
                  <a:lnTo>
                    <a:pt x="113690" y="12623"/>
                  </a:lnTo>
                  <a:lnTo>
                    <a:pt x="101066" y="12623"/>
                  </a:lnTo>
                  <a:lnTo>
                    <a:pt x="88430" y="12623"/>
                  </a:lnTo>
                  <a:lnTo>
                    <a:pt x="88430" y="25260"/>
                  </a:lnTo>
                  <a:lnTo>
                    <a:pt x="101053" y="25260"/>
                  </a:lnTo>
                  <a:lnTo>
                    <a:pt x="101053" y="37884"/>
                  </a:lnTo>
                  <a:lnTo>
                    <a:pt x="88430" y="37884"/>
                  </a:lnTo>
                  <a:lnTo>
                    <a:pt x="88430" y="25260"/>
                  </a:lnTo>
                  <a:lnTo>
                    <a:pt x="75806" y="25260"/>
                  </a:lnTo>
                  <a:lnTo>
                    <a:pt x="75806" y="12623"/>
                  </a:lnTo>
                  <a:lnTo>
                    <a:pt x="63169" y="12623"/>
                  </a:lnTo>
                  <a:lnTo>
                    <a:pt x="50533" y="12623"/>
                  </a:lnTo>
                  <a:lnTo>
                    <a:pt x="50533" y="25260"/>
                  </a:lnTo>
                  <a:lnTo>
                    <a:pt x="63169" y="25260"/>
                  </a:lnTo>
                  <a:lnTo>
                    <a:pt x="63169" y="37884"/>
                  </a:lnTo>
                  <a:lnTo>
                    <a:pt x="50533" y="37884"/>
                  </a:lnTo>
                  <a:lnTo>
                    <a:pt x="50533" y="50520"/>
                  </a:lnTo>
                  <a:lnTo>
                    <a:pt x="63169" y="50520"/>
                  </a:lnTo>
                  <a:lnTo>
                    <a:pt x="63169" y="37896"/>
                  </a:lnTo>
                  <a:lnTo>
                    <a:pt x="75793" y="37896"/>
                  </a:lnTo>
                  <a:lnTo>
                    <a:pt x="88430" y="37896"/>
                  </a:lnTo>
                  <a:lnTo>
                    <a:pt x="88430" y="50520"/>
                  </a:lnTo>
                  <a:lnTo>
                    <a:pt x="101066" y="50520"/>
                  </a:lnTo>
                  <a:lnTo>
                    <a:pt x="101066" y="37896"/>
                  </a:lnTo>
                  <a:lnTo>
                    <a:pt x="113690" y="37896"/>
                  </a:lnTo>
                  <a:lnTo>
                    <a:pt x="126326" y="37896"/>
                  </a:lnTo>
                  <a:lnTo>
                    <a:pt x="126326" y="50520"/>
                  </a:lnTo>
                  <a:lnTo>
                    <a:pt x="138950" y="50520"/>
                  </a:lnTo>
                  <a:lnTo>
                    <a:pt x="151587" y="50520"/>
                  </a:lnTo>
                  <a:lnTo>
                    <a:pt x="151587" y="37896"/>
                  </a:lnTo>
                  <a:lnTo>
                    <a:pt x="164211" y="37896"/>
                  </a:lnTo>
                  <a:lnTo>
                    <a:pt x="164211" y="50520"/>
                  </a:lnTo>
                  <a:lnTo>
                    <a:pt x="176847" y="50520"/>
                  </a:lnTo>
                  <a:lnTo>
                    <a:pt x="176847" y="37884"/>
                  </a:lnTo>
                  <a:close/>
                </a:path>
                <a:path w="619125" h="50800">
                  <a:moveTo>
                    <a:pt x="290537" y="25260"/>
                  </a:moveTo>
                  <a:lnTo>
                    <a:pt x="277901" y="25260"/>
                  </a:lnTo>
                  <a:lnTo>
                    <a:pt x="265277" y="25260"/>
                  </a:lnTo>
                  <a:lnTo>
                    <a:pt x="265277" y="12623"/>
                  </a:lnTo>
                  <a:lnTo>
                    <a:pt x="252641" y="12623"/>
                  </a:lnTo>
                  <a:lnTo>
                    <a:pt x="240004" y="12623"/>
                  </a:lnTo>
                  <a:lnTo>
                    <a:pt x="240004" y="25260"/>
                  </a:lnTo>
                  <a:lnTo>
                    <a:pt x="240004" y="37884"/>
                  </a:lnTo>
                  <a:lnTo>
                    <a:pt x="227380" y="37884"/>
                  </a:lnTo>
                  <a:lnTo>
                    <a:pt x="227380" y="25260"/>
                  </a:lnTo>
                  <a:lnTo>
                    <a:pt x="240004" y="25260"/>
                  </a:lnTo>
                  <a:lnTo>
                    <a:pt x="240004" y="12623"/>
                  </a:lnTo>
                  <a:lnTo>
                    <a:pt x="227380" y="12623"/>
                  </a:lnTo>
                  <a:lnTo>
                    <a:pt x="214744" y="12623"/>
                  </a:lnTo>
                  <a:lnTo>
                    <a:pt x="214744" y="25260"/>
                  </a:lnTo>
                  <a:lnTo>
                    <a:pt x="202120" y="25260"/>
                  </a:lnTo>
                  <a:lnTo>
                    <a:pt x="202120" y="12623"/>
                  </a:lnTo>
                  <a:lnTo>
                    <a:pt x="189484" y="12623"/>
                  </a:lnTo>
                  <a:lnTo>
                    <a:pt x="176847" y="12623"/>
                  </a:lnTo>
                  <a:lnTo>
                    <a:pt x="176847" y="25260"/>
                  </a:lnTo>
                  <a:lnTo>
                    <a:pt x="189484" y="25260"/>
                  </a:lnTo>
                  <a:lnTo>
                    <a:pt x="189484" y="37896"/>
                  </a:lnTo>
                  <a:lnTo>
                    <a:pt x="202107" y="37896"/>
                  </a:lnTo>
                  <a:lnTo>
                    <a:pt x="214744" y="37896"/>
                  </a:lnTo>
                  <a:lnTo>
                    <a:pt x="214744" y="50520"/>
                  </a:lnTo>
                  <a:lnTo>
                    <a:pt x="227368" y="50520"/>
                  </a:lnTo>
                  <a:lnTo>
                    <a:pt x="240004" y="50520"/>
                  </a:lnTo>
                  <a:lnTo>
                    <a:pt x="240004" y="37896"/>
                  </a:lnTo>
                  <a:lnTo>
                    <a:pt x="290537" y="37896"/>
                  </a:lnTo>
                  <a:lnTo>
                    <a:pt x="290537" y="25260"/>
                  </a:lnTo>
                  <a:close/>
                </a:path>
                <a:path w="619125" h="50800">
                  <a:moveTo>
                    <a:pt x="315798" y="25260"/>
                  </a:moveTo>
                  <a:lnTo>
                    <a:pt x="303161" y="25260"/>
                  </a:lnTo>
                  <a:lnTo>
                    <a:pt x="303161" y="37896"/>
                  </a:lnTo>
                  <a:lnTo>
                    <a:pt x="315798" y="37896"/>
                  </a:lnTo>
                  <a:lnTo>
                    <a:pt x="315798" y="25260"/>
                  </a:lnTo>
                  <a:close/>
                </a:path>
                <a:path w="619125" h="50800">
                  <a:moveTo>
                    <a:pt x="341058" y="12623"/>
                  </a:moveTo>
                  <a:lnTo>
                    <a:pt x="328434" y="12623"/>
                  </a:lnTo>
                  <a:lnTo>
                    <a:pt x="315798" y="12623"/>
                  </a:lnTo>
                  <a:lnTo>
                    <a:pt x="315798" y="25260"/>
                  </a:lnTo>
                  <a:lnTo>
                    <a:pt x="328422" y="25260"/>
                  </a:lnTo>
                  <a:lnTo>
                    <a:pt x="328422" y="37896"/>
                  </a:lnTo>
                  <a:lnTo>
                    <a:pt x="341058" y="37896"/>
                  </a:lnTo>
                  <a:lnTo>
                    <a:pt x="341058" y="25260"/>
                  </a:lnTo>
                  <a:lnTo>
                    <a:pt x="341058" y="12623"/>
                  </a:lnTo>
                  <a:close/>
                </a:path>
                <a:path w="619125" h="50800">
                  <a:moveTo>
                    <a:pt x="416852" y="12623"/>
                  </a:moveTo>
                  <a:lnTo>
                    <a:pt x="404215" y="12623"/>
                  </a:lnTo>
                  <a:lnTo>
                    <a:pt x="391579" y="12623"/>
                  </a:lnTo>
                  <a:lnTo>
                    <a:pt x="391579" y="25260"/>
                  </a:lnTo>
                  <a:lnTo>
                    <a:pt x="378955" y="25260"/>
                  </a:lnTo>
                  <a:lnTo>
                    <a:pt x="378955" y="12623"/>
                  </a:lnTo>
                  <a:lnTo>
                    <a:pt x="366318" y="12623"/>
                  </a:lnTo>
                  <a:lnTo>
                    <a:pt x="366318" y="25260"/>
                  </a:lnTo>
                  <a:lnTo>
                    <a:pt x="366318" y="37896"/>
                  </a:lnTo>
                  <a:lnTo>
                    <a:pt x="378955" y="37896"/>
                  </a:lnTo>
                  <a:lnTo>
                    <a:pt x="391579" y="37896"/>
                  </a:lnTo>
                  <a:lnTo>
                    <a:pt x="404215" y="37896"/>
                  </a:lnTo>
                  <a:lnTo>
                    <a:pt x="404215" y="25260"/>
                  </a:lnTo>
                  <a:lnTo>
                    <a:pt x="416852" y="25260"/>
                  </a:lnTo>
                  <a:lnTo>
                    <a:pt x="416852" y="12623"/>
                  </a:lnTo>
                  <a:close/>
                </a:path>
                <a:path w="619125" h="50800">
                  <a:moveTo>
                    <a:pt x="480009" y="12623"/>
                  </a:moveTo>
                  <a:lnTo>
                    <a:pt x="467372" y="12623"/>
                  </a:lnTo>
                  <a:lnTo>
                    <a:pt x="467372" y="25260"/>
                  </a:lnTo>
                  <a:lnTo>
                    <a:pt x="454748" y="25260"/>
                  </a:lnTo>
                  <a:lnTo>
                    <a:pt x="442112" y="25260"/>
                  </a:lnTo>
                  <a:lnTo>
                    <a:pt x="429488" y="25260"/>
                  </a:lnTo>
                  <a:lnTo>
                    <a:pt x="416852" y="25260"/>
                  </a:lnTo>
                  <a:lnTo>
                    <a:pt x="416852" y="37896"/>
                  </a:lnTo>
                  <a:lnTo>
                    <a:pt x="480009" y="37896"/>
                  </a:lnTo>
                  <a:lnTo>
                    <a:pt x="480009" y="25260"/>
                  </a:lnTo>
                  <a:lnTo>
                    <a:pt x="480009" y="12623"/>
                  </a:lnTo>
                  <a:close/>
                </a:path>
                <a:path w="619125" h="50800">
                  <a:moveTo>
                    <a:pt x="581063" y="0"/>
                  </a:moveTo>
                  <a:lnTo>
                    <a:pt x="568426" y="0"/>
                  </a:lnTo>
                  <a:lnTo>
                    <a:pt x="568426" y="12623"/>
                  </a:lnTo>
                  <a:lnTo>
                    <a:pt x="555802" y="12623"/>
                  </a:lnTo>
                  <a:lnTo>
                    <a:pt x="555802" y="0"/>
                  </a:lnTo>
                  <a:lnTo>
                    <a:pt x="543166" y="0"/>
                  </a:lnTo>
                  <a:lnTo>
                    <a:pt x="543166" y="12623"/>
                  </a:lnTo>
                  <a:lnTo>
                    <a:pt x="530542" y="12623"/>
                  </a:lnTo>
                  <a:lnTo>
                    <a:pt x="530542" y="0"/>
                  </a:lnTo>
                  <a:lnTo>
                    <a:pt x="517906" y="0"/>
                  </a:lnTo>
                  <a:lnTo>
                    <a:pt x="505269" y="0"/>
                  </a:lnTo>
                  <a:lnTo>
                    <a:pt x="492633" y="0"/>
                  </a:lnTo>
                  <a:lnTo>
                    <a:pt x="492633" y="12636"/>
                  </a:lnTo>
                  <a:lnTo>
                    <a:pt x="505269" y="12636"/>
                  </a:lnTo>
                  <a:lnTo>
                    <a:pt x="505269" y="25260"/>
                  </a:lnTo>
                  <a:lnTo>
                    <a:pt x="505269" y="37896"/>
                  </a:lnTo>
                  <a:lnTo>
                    <a:pt x="517906" y="37896"/>
                  </a:lnTo>
                  <a:lnTo>
                    <a:pt x="530529" y="37896"/>
                  </a:lnTo>
                  <a:lnTo>
                    <a:pt x="543166" y="37896"/>
                  </a:lnTo>
                  <a:lnTo>
                    <a:pt x="543166" y="25260"/>
                  </a:lnTo>
                  <a:lnTo>
                    <a:pt x="555790" y="25260"/>
                  </a:lnTo>
                  <a:lnTo>
                    <a:pt x="568426" y="25260"/>
                  </a:lnTo>
                  <a:lnTo>
                    <a:pt x="568426" y="12636"/>
                  </a:lnTo>
                  <a:lnTo>
                    <a:pt x="581063" y="12636"/>
                  </a:lnTo>
                  <a:lnTo>
                    <a:pt x="581063" y="0"/>
                  </a:lnTo>
                  <a:close/>
                </a:path>
                <a:path w="619125" h="50800">
                  <a:moveTo>
                    <a:pt x="606310" y="25260"/>
                  </a:moveTo>
                  <a:lnTo>
                    <a:pt x="593699" y="25260"/>
                  </a:lnTo>
                  <a:lnTo>
                    <a:pt x="581063" y="25260"/>
                  </a:lnTo>
                  <a:lnTo>
                    <a:pt x="581063" y="37896"/>
                  </a:lnTo>
                  <a:lnTo>
                    <a:pt x="593674" y="37896"/>
                  </a:lnTo>
                  <a:lnTo>
                    <a:pt x="606310" y="37896"/>
                  </a:lnTo>
                  <a:lnTo>
                    <a:pt x="606310" y="25260"/>
                  </a:lnTo>
                  <a:close/>
                </a:path>
                <a:path w="619125" h="50800">
                  <a:moveTo>
                    <a:pt x="618947" y="0"/>
                  </a:moveTo>
                  <a:lnTo>
                    <a:pt x="606310" y="0"/>
                  </a:lnTo>
                  <a:lnTo>
                    <a:pt x="593674" y="0"/>
                  </a:lnTo>
                  <a:lnTo>
                    <a:pt x="593674" y="12636"/>
                  </a:lnTo>
                  <a:lnTo>
                    <a:pt x="606310" y="12636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5961735" y="4777333"/>
              <a:ext cx="619125" cy="38100"/>
            </a:xfrm>
            <a:custGeom>
              <a:avLst/>
              <a:gdLst/>
              <a:ahLst/>
              <a:cxnLst/>
              <a:rect l="l" t="t" r="r" b="b"/>
              <a:pathLst>
                <a:path w="619125" h="38100">
                  <a:moveTo>
                    <a:pt x="164223" y="12636"/>
                  </a:moveTo>
                  <a:lnTo>
                    <a:pt x="151587" y="12636"/>
                  </a:lnTo>
                  <a:lnTo>
                    <a:pt x="151587" y="25273"/>
                  </a:lnTo>
                  <a:lnTo>
                    <a:pt x="138963" y="25273"/>
                  </a:lnTo>
                  <a:lnTo>
                    <a:pt x="138963" y="12636"/>
                  </a:lnTo>
                  <a:lnTo>
                    <a:pt x="126326" y="12636"/>
                  </a:lnTo>
                  <a:lnTo>
                    <a:pt x="113690" y="12636"/>
                  </a:lnTo>
                  <a:lnTo>
                    <a:pt x="0" y="12636"/>
                  </a:lnTo>
                  <a:lnTo>
                    <a:pt x="0" y="25273"/>
                  </a:lnTo>
                  <a:lnTo>
                    <a:pt x="0" y="37909"/>
                  </a:lnTo>
                  <a:lnTo>
                    <a:pt x="12636" y="37909"/>
                  </a:lnTo>
                  <a:lnTo>
                    <a:pt x="12636" y="25285"/>
                  </a:lnTo>
                  <a:lnTo>
                    <a:pt x="25273" y="25285"/>
                  </a:lnTo>
                  <a:lnTo>
                    <a:pt x="25273" y="37909"/>
                  </a:lnTo>
                  <a:lnTo>
                    <a:pt x="37896" y="37909"/>
                  </a:lnTo>
                  <a:lnTo>
                    <a:pt x="50533" y="37909"/>
                  </a:lnTo>
                  <a:lnTo>
                    <a:pt x="63169" y="37909"/>
                  </a:lnTo>
                  <a:lnTo>
                    <a:pt x="63169" y="25285"/>
                  </a:lnTo>
                  <a:lnTo>
                    <a:pt x="75793" y="25285"/>
                  </a:lnTo>
                  <a:lnTo>
                    <a:pt x="88430" y="25285"/>
                  </a:lnTo>
                  <a:lnTo>
                    <a:pt x="101053" y="25285"/>
                  </a:lnTo>
                  <a:lnTo>
                    <a:pt x="101053" y="37909"/>
                  </a:lnTo>
                  <a:lnTo>
                    <a:pt x="113690" y="37909"/>
                  </a:lnTo>
                  <a:lnTo>
                    <a:pt x="126326" y="37909"/>
                  </a:lnTo>
                  <a:lnTo>
                    <a:pt x="126326" y="25285"/>
                  </a:lnTo>
                  <a:lnTo>
                    <a:pt x="138950" y="25285"/>
                  </a:lnTo>
                  <a:lnTo>
                    <a:pt x="138950" y="37909"/>
                  </a:lnTo>
                  <a:lnTo>
                    <a:pt x="151587" y="37909"/>
                  </a:lnTo>
                  <a:lnTo>
                    <a:pt x="164223" y="37909"/>
                  </a:lnTo>
                  <a:lnTo>
                    <a:pt x="164223" y="25285"/>
                  </a:lnTo>
                  <a:lnTo>
                    <a:pt x="164223" y="12636"/>
                  </a:lnTo>
                  <a:close/>
                </a:path>
                <a:path w="619125" h="38100">
                  <a:moveTo>
                    <a:pt x="214744" y="25273"/>
                  </a:moveTo>
                  <a:lnTo>
                    <a:pt x="202120" y="25273"/>
                  </a:lnTo>
                  <a:lnTo>
                    <a:pt x="189484" y="25273"/>
                  </a:lnTo>
                  <a:lnTo>
                    <a:pt x="176847" y="25273"/>
                  </a:lnTo>
                  <a:lnTo>
                    <a:pt x="176847" y="37909"/>
                  </a:lnTo>
                  <a:lnTo>
                    <a:pt x="189484" y="37909"/>
                  </a:lnTo>
                  <a:lnTo>
                    <a:pt x="202107" y="37909"/>
                  </a:lnTo>
                  <a:lnTo>
                    <a:pt x="214744" y="37909"/>
                  </a:lnTo>
                  <a:lnTo>
                    <a:pt x="214744" y="25273"/>
                  </a:lnTo>
                  <a:close/>
                </a:path>
                <a:path w="619125" h="38100">
                  <a:moveTo>
                    <a:pt x="378955" y="25273"/>
                  </a:moveTo>
                  <a:lnTo>
                    <a:pt x="366331" y="25273"/>
                  </a:lnTo>
                  <a:lnTo>
                    <a:pt x="366331" y="12636"/>
                  </a:lnTo>
                  <a:lnTo>
                    <a:pt x="353695" y="12636"/>
                  </a:lnTo>
                  <a:lnTo>
                    <a:pt x="353695" y="25273"/>
                  </a:lnTo>
                  <a:lnTo>
                    <a:pt x="341058" y="25273"/>
                  </a:lnTo>
                  <a:lnTo>
                    <a:pt x="341058" y="12636"/>
                  </a:lnTo>
                  <a:lnTo>
                    <a:pt x="341058" y="0"/>
                  </a:lnTo>
                  <a:lnTo>
                    <a:pt x="328434" y="0"/>
                  </a:lnTo>
                  <a:lnTo>
                    <a:pt x="315798" y="0"/>
                  </a:lnTo>
                  <a:lnTo>
                    <a:pt x="303161" y="0"/>
                  </a:lnTo>
                  <a:lnTo>
                    <a:pt x="303161" y="12636"/>
                  </a:lnTo>
                  <a:lnTo>
                    <a:pt x="290537" y="12636"/>
                  </a:lnTo>
                  <a:lnTo>
                    <a:pt x="290537" y="0"/>
                  </a:lnTo>
                  <a:lnTo>
                    <a:pt x="277901" y="0"/>
                  </a:lnTo>
                  <a:lnTo>
                    <a:pt x="277901" y="12636"/>
                  </a:lnTo>
                  <a:lnTo>
                    <a:pt x="265264" y="12636"/>
                  </a:lnTo>
                  <a:lnTo>
                    <a:pt x="265264" y="25273"/>
                  </a:lnTo>
                  <a:lnTo>
                    <a:pt x="252641" y="25273"/>
                  </a:lnTo>
                  <a:lnTo>
                    <a:pt x="252641" y="12636"/>
                  </a:lnTo>
                  <a:lnTo>
                    <a:pt x="252641" y="0"/>
                  </a:lnTo>
                  <a:lnTo>
                    <a:pt x="240004" y="0"/>
                  </a:lnTo>
                  <a:lnTo>
                    <a:pt x="227368" y="0"/>
                  </a:lnTo>
                  <a:lnTo>
                    <a:pt x="227368" y="12636"/>
                  </a:lnTo>
                  <a:lnTo>
                    <a:pt x="227368" y="25273"/>
                  </a:lnTo>
                  <a:lnTo>
                    <a:pt x="227368" y="37909"/>
                  </a:lnTo>
                  <a:lnTo>
                    <a:pt x="240004" y="37909"/>
                  </a:lnTo>
                  <a:lnTo>
                    <a:pt x="240004" y="25285"/>
                  </a:lnTo>
                  <a:lnTo>
                    <a:pt x="252641" y="25285"/>
                  </a:lnTo>
                  <a:lnTo>
                    <a:pt x="252641" y="37909"/>
                  </a:lnTo>
                  <a:lnTo>
                    <a:pt x="265277" y="37909"/>
                  </a:lnTo>
                  <a:lnTo>
                    <a:pt x="265277" y="25285"/>
                  </a:lnTo>
                  <a:lnTo>
                    <a:pt x="277901" y="25285"/>
                  </a:lnTo>
                  <a:lnTo>
                    <a:pt x="277901" y="37909"/>
                  </a:lnTo>
                  <a:lnTo>
                    <a:pt x="290537" y="37909"/>
                  </a:lnTo>
                  <a:lnTo>
                    <a:pt x="290537" y="25285"/>
                  </a:lnTo>
                  <a:lnTo>
                    <a:pt x="303161" y="25285"/>
                  </a:lnTo>
                  <a:lnTo>
                    <a:pt x="315798" y="25285"/>
                  </a:lnTo>
                  <a:lnTo>
                    <a:pt x="328422" y="25285"/>
                  </a:lnTo>
                  <a:lnTo>
                    <a:pt x="328422" y="37909"/>
                  </a:lnTo>
                  <a:lnTo>
                    <a:pt x="378955" y="37909"/>
                  </a:lnTo>
                  <a:lnTo>
                    <a:pt x="378955" y="25273"/>
                  </a:lnTo>
                  <a:close/>
                </a:path>
                <a:path w="619125" h="38100">
                  <a:moveTo>
                    <a:pt x="404215" y="0"/>
                  </a:moveTo>
                  <a:lnTo>
                    <a:pt x="391591" y="0"/>
                  </a:lnTo>
                  <a:lnTo>
                    <a:pt x="378955" y="0"/>
                  </a:lnTo>
                  <a:lnTo>
                    <a:pt x="378955" y="12636"/>
                  </a:lnTo>
                  <a:lnTo>
                    <a:pt x="391579" y="12636"/>
                  </a:lnTo>
                  <a:lnTo>
                    <a:pt x="404215" y="12636"/>
                  </a:lnTo>
                  <a:lnTo>
                    <a:pt x="404215" y="0"/>
                  </a:lnTo>
                  <a:close/>
                </a:path>
                <a:path w="619125" h="38100">
                  <a:moveTo>
                    <a:pt x="442112" y="12636"/>
                  </a:moveTo>
                  <a:lnTo>
                    <a:pt x="429488" y="12636"/>
                  </a:lnTo>
                  <a:lnTo>
                    <a:pt x="416852" y="12636"/>
                  </a:lnTo>
                  <a:lnTo>
                    <a:pt x="416852" y="25273"/>
                  </a:lnTo>
                  <a:lnTo>
                    <a:pt x="404215" y="25273"/>
                  </a:lnTo>
                  <a:lnTo>
                    <a:pt x="404215" y="37909"/>
                  </a:lnTo>
                  <a:lnTo>
                    <a:pt x="416852" y="37909"/>
                  </a:lnTo>
                  <a:lnTo>
                    <a:pt x="429488" y="37909"/>
                  </a:lnTo>
                  <a:lnTo>
                    <a:pt x="429488" y="25285"/>
                  </a:lnTo>
                  <a:lnTo>
                    <a:pt x="442112" y="25285"/>
                  </a:lnTo>
                  <a:lnTo>
                    <a:pt x="442112" y="12636"/>
                  </a:lnTo>
                  <a:close/>
                </a:path>
                <a:path w="619125" h="38100">
                  <a:moveTo>
                    <a:pt x="492645" y="12636"/>
                  </a:moveTo>
                  <a:lnTo>
                    <a:pt x="480009" y="12636"/>
                  </a:lnTo>
                  <a:lnTo>
                    <a:pt x="480009" y="0"/>
                  </a:lnTo>
                  <a:lnTo>
                    <a:pt x="467385" y="0"/>
                  </a:lnTo>
                  <a:lnTo>
                    <a:pt x="454748" y="0"/>
                  </a:lnTo>
                  <a:lnTo>
                    <a:pt x="442112" y="0"/>
                  </a:lnTo>
                  <a:lnTo>
                    <a:pt x="442112" y="12636"/>
                  </a:lnTo>
                  <a:lnTo>
                    <a:pt x="454748" y="12636"/>
                  </a:lnTo>
                  <a:lnTo>
                    <a:pt x="454748" y="25285"/>
                  </a:lnTo>
                  <a:lnTo>
                    <a:pt x="467372" y="25285"/>
                  </a:lnTo>
                  <a:lnTo>
                    <a:pt x="467372" y="37909"/>
                  </a:lnTo>
                  <a:lnTo>
                    <a:pt x="480009" y="37909"/>
                  </a:lnTo>
                  <a:lnTo>
                    <a:pt x="480009" y="25285"/>
                  </a:lnTo>
                  <a:lnTo>
                    <a:pt x="492645" y="25285"/>
                  </a:lnTo>
                  <a:lnTo>
                    <a:pt x="492645" y="12636"/>
                  </a:lnTo>
                  <a:close/>
                </a:path>
                <a:path w="619125" h="38100">
                  <a:moveTo>
                    <a:pt x="606310" y="0"/>
                  </a:moveTo>
                  <a:lnTo>
                    <a:pt x="606310" y="0"/>
                  </a:lnTo>
                  <a:lnTo>
                    <a:pt x="517906" y="0"/>
                  </a:lnTo>
                  <a:lnTo>
                    <a:pt x="517906" y="12636"/>
                  </a:lnTo>
                  <a:lnTo>
                    <a:pt x="505269" y="12636"/>
                  </a:lnTo>
                  <a:lnTo>
                    <a:pt x="505269" y="25285"/>
                  </a:lnTo>
                  <a:lnTo>
                    <a:pt x="517906" y="25285"/>
                  </a:lnTo>
                  <a:lnTo>
                    <a:pt x="530529" y="25285"/>
                  </a:lnTo>
                  <a:lnTo>
                    <a:pt x="568426" y="25285"/>
                  </a:lnTo>
                  <a:lnTo>
                    <a:pt x="568426" y="12636"/>
                  </a:lnTo>
                  <a:lnTo>
                    <a:pt x="581063" y="12636"/>
                  </a:lnTo>
                  <a:lnTo>
                    <a:pt x="593674" y="12636"/>
                  </a:lnTo>
                  <a:lnTo>
                    <a:pt x="606310" y="12636"/>
                  </a:lnTo>
                  <a:lnTo>
                    <a:pt x="606310" y="0"/>
                  </a:lnTo>
                  <a:close/>
                </a:path>
                <a:path w="619125" h="38100">
                  <a:moveTo>
                    <a:pt x="618947" y="12636"/>
                  </a:moveTo>
                  <a:lnTo>
                    <a:pt x="606310" y="12636"/>
                  </a:lnTo>
                  <a:lnTo>
                    <a:pt x="606310" y="25285"/>
                  </a:lnTo>
                  <a:lnTo>
                    <a:pt x="618947" y="25285"/>
                  </a:lnTo>
                  <a:lnTo>
                    <a:pt x="618947" y="1263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5961735" y="4802606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37909" y="37884"/>
                  </a:moveTo>
                  <a:lnTo>
                    <a:pt x="25273" y="37884"/>
                  </a:lnTo>
                  <a:lnTo>
                    <a:pt x="12636" y="37884"/>
                  </a:lnTo>
                  <a:lnTo>
                    <a:pt x="12636" y="25260"/>
                  </a:lnTo>
                  <a:lnTo>
                    <a:pt x="0" y="25260"/>
                  </a:lnTo>
                  <a:lnTo>
                    <a:pt x="0" y="37884"/>
                  </a:lnTo>
                  <a:lnTo>
                    <a:pt x="0" y="50520"/>
                  </a:lnTo>
                  <a:lnTo>
                    <a:pt x="12636" y="50520"/>
                  </a:lnTo>
                  <a:lnTo>
                    <a:pt x="25273" y="50520"/>
                  </a:lnTo>
                  <a:lnTo>
                    <a:pt x="37909" y="50520"/>
                  </a:lnTo>
                  <a:lnTo>
                    <a:pt x="37909" y="37884"/>
                  </a:lnTo>
                  <a:close/>
                </a:path>
                <a:path w="619125" h="50800">
                  <a:moveTo>
                    <a:pt x="88430" y="12623"/>
                  </a:moveTo>
                  <a:lnTo>
                    <a:pt x="75793" y="12623"/>
                  </a:lnTo>
                  <a:lnTo>
                    <a:pt x="75793" y="25260"/>
                  </a:lnTo>
                  <a:lnTo>
                    <a:pt x="88430" y="25260"/>
                  </a:lnTo>
                  <a:lnTo>
                    <a:pt x="88430" y="12623"/>
                  </a:lnTo>
                  <a:close/>
                </a:path>
                <a:path w="619125" h="50800">
                  <a:moveTo>
                    <a:pt x="126326" y="25260"/>
                  </a:moveTo>
                  <a:lnTo>
                    <a:pt x="113690" y="25260"/>
                  </a:lnTo>
                  <a:lnTo>
                    <a:pt x="113690" y="12623"/>
                  </a:lnTo>
                  <a:lnTo>
                    <a:pt x="101053" y="12623"/>
                  </a:lnTo>
                  <a:lnTo>
                    <a:pt x="101053" y="25260"/>
                  </a:lnTo>
                  <a:lnTo>
                    <a:pt x="101053" y="37884"/>
                  </a:lnTo>
                  <a:lnTo>
                    <a:pt x="88430" y="37884"/>
                  </a:lnTo>
                  <a:lnTo>
                    <a:pt x="75806" y="37884"/>
                  </a:lnTo>
                  <a:lnTo>
                    <a:pt x="63169" y="37884"/>
                  </a:lnTo>
                  <a:lnTo>
                    <a:pt x="63169" y="25260"/>
                  </a:lnTo>
                  <a:lnTo>
                    <a:pt x="63169" y="12623"/>
                  </a:lnTo>
                  <a:lnTo>
                    <a:pt x="50533" y="12623"/>
                  </a:lnTo>
                  <a:lnTo>
                    <a:pt x="37896" y="12623"/>
                  </a:lnTo>
                  <a:lnTo>
                    <a:pt x="37896" y="25260"/>
                  </a:lnTo>
                  <a:lnTo>
                    <a:pt x="50533" y="25260"/>
                  </a:lnTo>
                  <a:lnTo>
                    <a:pt x="50533" y="37884"/>
                  </a:lnTo>
                  <a:lnTo>
                    <a:pt x="50533" y="50520"/>
                  </a:lnTo>
                  <a:lnTo>
                    <a:pt x="63169" y="50520"/>
                  </a:lnTo>
                  <a:lnTo>
                    <a:pt x="126326" y="50520"/>
                  </a:lnTo>
                  <a:lnTo>
                    <a:pt x="126326" y="37896"/>
                  </a:lnTo>
                  <a:lnTo>
                    <a:pt x="126326" y="25260"/>
                  </a:lnTo>
                  <a:close/>
                </a:path>
                <a:path w="619125" h="50800">
                  <a:moveTo>
                    <a:pt x="164223" y="12623"/>
                  </a:moveTo>
                  <a:lnTo>
                    <a:pt x="151587" y="12623"/>
                  </a:lnTo>
                  <a:lnTo>
                    <a:pt x="138963" y="12623"/>
                  </a:lnTo>
                  <a:lnTo>
                    <a:pt x="126326" y="12623"/>
                  </a:lnTo>
                  <a:lnTo>
                    <a:pt x="126326" y="25260"/>
                  </a:lnTo>
                  <a:lnTo>
                    <a:pt x="138950" y="25260"/>
                  </a:lnTo>
                  <a:lnTo>
                    <a:pt x="151587" y="25260"/>
                  </a:lnTo>
                  <a:lnTo>
                    <a:pt x="151587" y="37884"/>
                  </a:lnTo>
                  <a:lnTo>
                    <a:pt x="151587" y="50520"/>
                  </a:lnTo>
                  <a:lnTo>
                    <a:pt x="164223" y="50520"/>
                  </a:lnTo>
                  <a:lnTo>
                    <a:pt x="164223" y="37896"/>
                  </a:lnTo>
                  <a:lnTo>
                    <a:pt x="164223" y="25260"/>
                  </a:lnTo>
                  <a:lnTo>
                    <a:pt x="164223" y="12623"/>
                  </a:lnTo>
                  <a:close/>
                </a:path>
                <a:path w="619125" h="50800">
                  <a:moveTo>
                    <a:pt x="189484" y="12623"/>
                  </a:moveTo>
                  <a:lnTo>
                    <a:pt x="176847" y="12623"/>
                  </a:lnTo>
                  <a:lnTo>
                    <a:pt x="176847" y="25260"/>
                  </a:lnTo>
                  <a:lnTo>
                    <a:pt x="189484" y="25260"/>
                  </a:lnTo>
                  <a:lnTo>
                    <a:pt x="189484" y="12623"/>
                  </a:lnTo>
                  <a:close/>
                </a:path>
                <a:path w="619125" h="50800">
                  <a:moveTo>
                    <a:pt x="214744" y="37884"/>
                  </a:moveTo>
                  <a:lnTo>
                    <a:pt x="202120" y="37884"/>
                  </a:lnTo>
                  <a:lnTo>
                    <a:pt x="202120" y="25260"/>
                  </a:lnTo>
                  <a:lnTo>
                    <a:pt x="189484" y="25260"/>
                  </a:lnTo>
                  <a:lnTo>
                    <a:pt x="189484" y="37896"/>
                  </a:lnTo>
                  <a:lnTo>
                    <a:pt x="202107" y="37896"/>
                  </a:lnTo>
                  <a:lnTo>
                    <a:pt x="202107" y="50520"/>
                  </a:lnTo>
                  <a:lnTo>
                    <a:pt x="214744" y="50520"/>
                  </a:lnTo>
                  <a:lnTo>
                    <a:pt x="214744" y="37884"/>
                  </a:lnTo>
                  <a:close/>
                </a:path>
                <a:path w="619125" h="50800">
                  <a:moveTo>
                    <a:pt x="315798" y="37884"/>
                  </a:moveTo>
                  <a:lnTo>
                    <a:pt x="303174" y="37884"/>
                  </a:lnTo>
                  <a:lnTo>
                    <a:pt x="290537" y="37884"/>
                  </a:lnTo>
                  <a:lnTo>
                    <a:pt x="290537" y="25260"/>
                  </a:lnTo>
                  <a:lnTo>
                    <a:pt x="290537" y="12623"/>
                  </a:lnTo>
                  <a:lnTo>
                    <a:pt x="277901" y="12623"/>
                  </a:lnTo>
                  <a:lnTo>
                    <a:pt x="265277" y="12623"/>
                  </a:lnTo>
                  <a:lnTo>
                    <a:pt x="252641" y="12623"/>
                  </a:lnTo>
                  <a:lnTo>
                    <a:pt x="240004" y="12623"/>
                  </a:lnTo>
                  <a:lnTo>
                    <a:pt x="240004" y="25260"/>
                  </a:lnTo>
                  <a:lnTo>
                    <a:pt x="227380" y="25260"/>
                  </a:lnTo>
                  <a:lnTo>
                    <a:pt x="227380" y="12623"/>
                  </a:lnTo>
                  <a:lnTo>
                    <a:pt x="214744" y="12623"/>
                  </a:lnTo>
                  <a:lnTo>
                    <a:pt x="214744" y="25260"/>
                  </a:lnTo>
                  <a:lnTo>
                    <a:pt x="227368" y="25260"/>
                  </a:lnTo>
                  <a:lnTo>
                    <a:pt x="227368" y="37884"/>
                  </a:lnTo>
                  <a:lnTo>
                    <a:pt x="227368" y="50520"/>
                  </a:lnTo>
                  <a:lnTo>
                    <a:pt x="240004" y="50520"/>
                  </a:lnTo>
                  <a:lnTo>
                    <a:pt x="240004" y="37896"/>
                  </a:lnTo>
                  <a:lnTo>
                    <a:pt x="252641" y="37896"/>
                  </a:lnTo>
                  <a:lnTo>
                    <a:pt x="252641" y="50520"/>
                  </a:lnTo>
                  <a:lnTo>
                    <a:pt x="265277" y="50520"/>
                  </a:lnTo>
                  <a:lnTo>
                    <a:pt x="265277" y="37884"/>
                  </a:lnTo>
                  <a:lnTo>
                    <a:pt x="252641" y="37884"/>
                  </a:lnTo>
                  <a:lnTo>
                    <a:pt x="252641" y="25260"/>
                  </a:lnTo>
                  <a:lnTo>
                    <a:pt x="265264" y="25260"/>
                  </a:lnTo>
                  <a:lnTo>
                    <a:pt x="277901" y="25260"/>
                  </a:lnTo>
                  <a:lnTo>
                    <a:pt x="277901" y="37884"/>
                  </a:lnTo>
                  <a:lnTo>
                    <a:pt x="277901" y="50520"/>
                  </a:lnTo>
                  <a:lnTo>
                    <a:pt x="290537" y="50520"/>
                  </a:lnTo>
                  <a:lnTo>
                    <a:pt x="303161" y="50520"/>
                  </a:lnTo>
                  <a:lnTo>
                    <a:pt x="315798" y="50520"/>
                  </a:lnTo>
                  <a:lnTo>
                    <a:pt x="315798" y="37884"/>
                  </a:lnTo>
                  <a:close/>
                </a:path>
                <a:path w="619125" h="50800">
                  <a:moveTo>
                    <a:pt x="315798" y="12623"/>
                  </a:moveTo>
                  <a:lnTo>
                    <a:pt x="303161" y="12623"/>
                  </a:lnTo>
                  <a:lnTo>
                    <a:pt x="303161" y="25260"/>
                  </a:lnTo>
                  <a:lnTo>
                    <a:pt x="315798" y="25260"/>
                  </a:lnTo>
                  <a:lnTo>
                    <a:pt x="315798" y="12623"/>
                  </a:lnTo>
                  <a:close/>
                </a:path>
                <a:path w="619125" h="50800">
                  <a:moveTo>
                    <a:pt x="353695" y="25260"/>
                  </a:moveTo>
                  <a:lnTo>
                    <a:pt x="341058" y="25260"/>
                  </a:lnTo>
                  <a:lnTo>
                    <a:pt x="341058" y="12623"/>
                  </a:lnTo>
                  <a:lnTo>
                    <a:pt x="328422" y="12623"/>
                  </a:lnTo>
                  <a:lnTo>
                    <a:pt x="328422" y="25260"/>
                  </a:lnTo>
                  <a:lnTo>
                    <a:pt x="328422" y="37896"/>
                  </a:lnTo>
                  <a:lnTo>
                    <a:pt x="341058" y="37896"/>
                  </a:lnTo>
                  <a:lnTo>
                    <a:pt x="353695" y="37896"/>
                  </a:lnTo>
                  <a:lnTo>
                    <a:pt x="353695" y="25260"/>
                  </a:lnTo>
                  <a:close/>
                </a:path>
                <a:path w="619125" h="50800">
                  <a:moveTo>
                    <a:pt x="404215" y="12623"/>
                  </a:moveTo>
                  <a:lnTo>
                    <a:pt x="391591" y="12623"/>
                  </a:lnTo>
                  <a:lnTo>
                    <a:pt x="378955" y="12623"/>
                  </a:lnTo>
                  <a:lnTo>
                    <a:pt x="366318" y="12623"/>
                  </a:lnTo>
                  <a:lnTo>
                    <a:pt x="366318" y="25260"/>
                  </a:lnTo>
                  <a:lnTo>
                    <a:pt x="366318" y="37896"/>
                  </a:lnTo>
                  <a:lnTo>
                    <a:pt x="378955" y="37896"/>
                  </a:lnTo>
                  <a:lnTo>
                    <a:pt x="391591" y="37896"/>
                  </a:lnTo>
                  <a:lnTo>
                    <a:pt x="391591" y="25260"/>
                  </a:lnTo>
                  <a:lnTo>
                    <a:pt x="404215" y="25260"/>
                  </a:lnTo>
                  <a:lnTo>
                    <a:pt x="404215" y="12623"/>
                  </a:lnTo>
                  <a:close/>
                </a:path>
                <a:path w="619125" h="50800">
                  <a:moveTo>
                    <a:pt x="416852" y="25260"/>
                  </a:moveTo>
                  <a:lnTo>
                    <a:pt x="404215" y="25260"/>
                  </a:lnTo>
                  <a:lnTo>
                    <a:pt x="404215" y="37896"/>
                  </a:lnTo>
                  <a:lnTo>
                    <a:pt x="416852" y="37896"/>
                  </a:lnTo>
                  <a:lnTo>
                    <a:pt x="416852" y="25260"/>
                  </a:lnTo>
                  <a:close/>
                </a:path>
                <a:path w="619125" h="50800">
                  <a:moveTo>
                    <a:pt x="517906" y="0"/>
                  </a:moveTo>
                  <a:lnTo>
                    <a:pt x="505269" y="0"/>
                  </a:lnTo>
                  <a:lnTo>
                    <a:pt x="505269" y="12623"/>
                  </a:lnTo>
                  <a:lnTo>
                    <a:pt x="492645" y="12623"/>
                  </a:lnTo>
                  <a:lnTo>
                    <a:pt x="492645" y="0"/>
                  </a:lnTo>
                  <a:lnTo>
                    <a:pt x="480009" y="0"/>
                  </a:lnTo>
                  <a:lnTo>
                    <a:pt x="467372" y="0"/>
                  </a:lnTo>
                  <a:lnTo>
                    <a:pt x="467372" y="12623"/>
                  </a:lnTo>
                  <a:lnTo>
                    <a:pt x="454748" y="12623"/>
                  </a:lnTo>
                  <a:lnTo>
                    <a:pt x="442112" y="12623"/>
                  </a:lnTo>
                  <a:lnTo>
                    <a:pt x="429475" y="12623"/>
                  </a:lnTo>
                  <a:lnTo>
                    <a:pt x="429475" y="25260"/>
                  </a:lnTo>
                  <a:lnTo>
                    <a:pt x="442112" y="25260"/>
                  </a:lnTo>
                  <a:lnTo>
                    <a:pt x="454748" y="25260"/>
                  </a:lnTo>
                  <a:lnTo>
                    <a:pt x="454748" y="37896"/>
                  </a:lnTo>
                  <a:lnTo>
                    <a:pt x="467385" y="37896"/>
                  </a:lnTo>
                  <a:lnTo>
                    <a:pt x="467385" y="25260"/>
                  </a:lnTo>
                  <a:lnTo>
                    <a:pt x="480009" y="25260"/>
                  </a:lnTo>
                  <a:lnTo>
                    <a:pt x="492633" y="25260"/>
                  </a:lnTo>
                  <a:lnTo>
                    <a:pt x="492633" y="37896"/>
                  </a:lnTo>
                  <a:lnTo>
                    <a:pt x="505269" y="37896"/>
                  </a:lnTo>
                  <a:lnTo>
                    <a:pt x="517906" y="37896"/>
                  </a:lnTo>
                  <a:lnTo>
                    <a:pt x="517906" y="25260"/>
                  </a:lnTo>
                  <a:lnTo>
                    <a:pt x="517906" y="12636"/>
                  </a:lnTo>
                  <a:lnTo>
                    <a:pt x="517906" y="0"/>
                  </a:lnTo>
                  <a:close/>
                </a:path>
                <a:path w="619125" h="50800">
                  <a:moveTo>
                    <a:pt x="543166" y="12623"/>
                  </a:moveTo>
                  <a:lnTo>
                    <a:pt x="530529" y="12623"/>
                  </a:lnTo>
                  <a:lnTo>
                    <a:pt x="530529" y="25260"/>
                  </a:lnTo>
                  <a:lnTo>
                    <a:pt x="543166" y="25260"/>
                  </a:lnTo>
                  <a:lnTo>
                    <a:pt x="543166" y="12623"/>
                  </a:lnTo>
                  <a:close/>
                </a:path>
                <a:path w="619125" h="50800">
                  <a:moveTo>
                    <a:pt x="618947" y="0"/>
                  </a:moveTo>
                  <a:lnTo>
                    <a:pt x="606310" y="0"/>
                  </a:lnTo>
                  <a:lnTo>
                    <a:pt x="593674" y="0"/>
                  </a:lnTo>
                  <a:lnTo>
                    <a:pt x="593674" y="12623"/>
                  </a:lnTo>
                  <a:lnTo>
                    <a:pt x="581063" y="12623"/>
                  </a:lnTo>
                  <a:lnTo>
                    <a:pt x="568426" y="12623"/>
                  </a:lnTo>
                  <a:lnTo>
                    <a:pt x="568426" y="0"/>
                  </a:lnTo>
                  <a:lnTo>
                    <a:pt x="555790" y="0"/>
                  </a:lnTo>
                  <a:lnTo>
                    <a:pt x="555790" y="12623"/>
                  </a:lnTo>
                  <a:lnTo>
                    <a:pt x="555790" y="25260"/>
                  </a:lnTo>
                  <a:lnTo>
                    <a:pt x="555790" y="37896"/>
                  </a:lnTo>
                  <a:lnTo>
                    <a:pt x="568426" y="37896"/>
                  </a:lnTo>
                  <a:lnTo>
                    <a:pt x="581063" y="37896"/>
                  </a:lnTo>
                  <a:lnTo>
                    <a:pt x="581063" y="25260"/>
                  </a:lnTo>
                  <a:lnTo>
                    <a:pt x="593674" y="25260"/>
                  </a:lnTo>
                  <a:lnTo>
                    <a:pt x="606310" y="25260"/>
                  </a:lnTo>
                  <a:lnTo>
                    <a:pt x="606310" y="12636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5961735" y="4840490"/>
              <a:ext cx="619125" cy="38100"/>
            </a:xfrm>
            <a:custGeom>
              <a:avLst/>
              <a:gdLst/>
              <a:ahLst/>
              <a:cxnLst/>
              <a:rect l="l" t="t" r="r" b="b"/>
              <a:pathLst>
                <a:path w="619125" h="38100">
                  <a:moveTo>
                    <a:pt x="63169" y="12636"/>
                  </a:moveTo>
                  <a:lnTo>
                    <a:pt x="50533" y="12636"/>
                  </a:lnTo>
                  <a:lnTo>
                    <a:pt x="50533" y="25273"/>
                  </a:lnTo>
                  <a:lnTo>
                    <a:pt x="37909" y="25273"/>
                  </a:lnTo>
                  <a:lnTo>
                    <a:pt x="37909" y="12636"/>
                  </a:lnTo>
                  <a:lnTo>
                    <a:pt x="25273" y="12636"/>
                  </a:lnTo>
                  <a:lnTo>
                    <a:pt x="12636" y="12636"/>
                  </a:lnTo>
                  <a:lnTo>
                    <a:pt x="0" y="12636"/>
                  </a:lnTo>
                  <a:lnTo>
                    <a:pt x="0" y="25273"/>
                  </a:lnTo>
                  <a:lnTo>
                    <a:pt x="12636" y="25273"/>
                  </a:lnTo>
                  <a:lnTo>
                    <a:pt x="25273" y="25273"/>
                  </a:lnTo>
                  <a:lnTo>
                    <a:pt x="25273" y="37909"/>
                  </a:lnTo>
                  <a:lnTo>
                    <a:pt x="37896" y="37909"/>
                  </a:lnTo>
                  <a:lnTo>
                    <a:pt x="50533" y="37909"/>
                  </a:lnTo>
                  <a:lnTo>
                    <a:pt x="63169" y="37909"/>
                  </a:lnTo>
                  <a:lnTo>
                    <a:pt x="63169" y="25273"/>
                  </a:lnTo>
                  <a:lnTo>
                    <a:pt x="63169" y="12636"/>
                  </a:lnTo>
                  <a:close/>
                </a:path>
                <a:path w="619125" h="38100">
                  <a:moveTo>
                    <a:pt x="88430" y="25273"/>
                  </a:moveTo>
                  <a:lnTo>
                    <a:pt x="75793" y="25273"/>
                  </a:lnTo>
                  <a:lnTo>
                    <a:pt x="75793" y="37909"/>
                  </a:lnTo>
                  <a:lnTo>
                    <a:pt x="88430" y="37909"/>
                  </a:lnTo>
                  <a:lnTo>
                    <a:pt x="88430" y="25273"/>
                  </a:lnTo>
                  <a:close/>
                </a:path>
                <a:path w="619125" h="38100">
                  <a:moveTo>
                    <a:pt x="113690" y="12636"/>
                  </a:moveTo>
                  <a:lnTo>
                    <a:pt x="101053" y="12636"/>
                  </a:lnTo>
                  <a:lnTo>
                    <a:pt x="101053" y="25273"/>
                  </a:lnTo>
                  <a:lnTo>
                    <a:pt x="113690" y="25273"/>
                  </a:lnTo>
                  <a:lnTo>
                    <a:pt x="113690" y="12636"/>
                  </a:lnTo>
                  <a:close/>
                </a:path>
                <a:path w="619125" h="38100">
                  <a:moveTo>
                    <a:pt x="189484" y="12636"/>
                  </a:moveTo>
                  <a:lnTo>
                    <a:pt x="189484" y="12636"/>
                  </a:lnTo>
                  <a:lnTo>
                    <a:pt x="126326" y="12636"/>
                  </a:lnTo>
                  <a:lnTo>
                    <a:pt x="126326" y="25273"/>
                  </a:lnTo>
                  <a:lnTo>
                    <a:pt x="126326" y="37909"/>
                  </a:lnTo>
                  <a:lnTo>
                    <a:pt x="138950" y="37909"/>
                  </a:lnTo>
                  <a:lnTo>
                    <a:pt x="151587" y="37909"/>
                  </a:lnTo>
                  <a:lnTo>
                    <a:pt x="151587" y="25273"/>
                  </a:lnTo>
                  <a:lnTo>
                    <a:pt x="164211" y="25273"/>
                  </a:lnTo>
                  <a:lnTo>
                    <a:pt x="176847" y="25273"/>
                  </a:lnTo>
                  <a:lnTo>
                    <a:pt x="189484" y="25273"/>
                  </a:lnTo>
                  <a:lnTo>
                    <a:pt x="189484" y="12636"/>
                  </a:lnTo>
                  <a:close/>
                </a:path>
                <a:path w="619125" h="38100">
                  <a:moveTo>
                    <a:pt x="277901" y="12636"/>
                  </a:moveTo>
                  <a:lnTo>
                    <a:pt x="277901" y="12636"/>
                  </a:lnTo>
                  <a:lnTo>
                    <a:pt x="202107" y="12636"/>
                  </a:lnTo>
                  <a:lnTo>
                    <a:pt x="202107" y="25273"/>
                  </a:lnTo>
                  <a:lnTo>
                    <a:pt x="202107" y="37909"/>
                  </a:lnTo>
                  <a:lnTo>
                    <a:pt x="214744" y="37909"/>
                  </a:lnTo>
                  <a:lnTo>
                    <a:pt x="227368" y="37909"/>
                  </a:lnTo>
                  <a:lnTo>
                    <a:pt x="240004" y="37909"/>
                  </a:lnTo>
                  <a:lnTo>
                    <a:pt x="252641" y="37909"/>
                  </a:lnTo>
                  <a:lnTo>
                    <a:pt x="252641" y="25273"/>
                  </a:lnTo>
                  <a:lnTo>
                    <a:pt x="265264" y="25273"/>
                  </a:lnTo>
                  <a:lnTo>
                    <a:pt x="277901" y="25273"/>
                  </a:lnTo>
                  <a:lnTo>
                    <a:pt x="277901" y="12636"/>
                  </a:lnTo>
                  <a:close/>
                </a:path>
                <a:path w="619125" h="38100">
                  <a:moveTo>
                    <a:pt x="290537" y="25273"/>
                  </a:moveTo>
                  <a:lnTo>
                    <a:pt x="277901" y="25273"/>
                  </a:lnTo>
                  <a:lnTo>
                    <a:pt x="277901" y="37909"/>
                  </a:lnTo>
                  <a:lnTo>
                    <a:pt x="290537" y="37909"/>
                  </a:lnTo>
                  <a:lnTo>
                    <a:pt x="290537" y="25273"/>
                  </a:lnTo>
                  <a:close/>
                </a:path>
                <a:path w="619125" h="38100">
                  <a:moveTo>
                    <a:pt x="341058" y="0"/>
                  </a:moveTo>
                  <a:lnTo>
                    <a:pt x="328434" y="0"/>
                  </a:lnTo>
                  <a:lnTo>
                    <a:pt x="315798" y="0"/>
                  </a:lnTo>
                  <a:lnTo>
                    <a:pt x="303161" y="0"/>
                  </a:lnTo>
                  <a:lnTo>
                    <a:pt x="303161" y="12636"/>
                  </a:lnTo>
                  <a:lnTo>
                    <a:pt x="290537" y="12636"/>
                  </a:lnTo>
                  <a:lnTo>
                    <a:pt x="290537" y="25273"/>
                  </a:lnTo>
                  <a:lnTo>
                    <a:pt x="303161" y="25273"/>
                  </a:lnTo>
                  <a:lnTo>
                    <a:pt x="303161" y="37909"/>
                  </a:lnTo>
                  <a:lnTo>
                    <a:pt x="315798" y="37909"/>
                  </a:lnTo>
                  <a:lnTo>
                    <a:pt x="328434" y="37909"/>
                  </a:lnTo>
                  <a:lnTo>
                    <a:pt x="328434" y="25273"/>
                  </a:lnTo>
                  <a:lnTo>
                    <a:pt x="315798" y="25273"/>
                  </a:lnTo>
                  <a:lnTo>
                    <a:pt x="315798" y="12636"/>
                  </a:lnTo>
                  <a:lnTo>
                    <a:pt x="328422" y="12636"/>
                  </a:lnTo>
                  <a:lnTo>
                    <a:pt x="341058" y="12636"/>
                  </a:lnTo>
                  <a:lnTo>
                    <a:pt x="341058" y="0"/>
                  </a:lnTo>
                  <a:close/>
                </a:path>
                <a:path w="619125" h="38100">
                  <a:moveTo>
                    <a:pt x="404215" y="25273"/>
                  </a:moveTo>
                  <a:lnTo>
                    <a:pt x="391591" y="25273"/>
                  </a:lnTo>
                  <a:lnTo>
                    <a:pt x="391591" y="12636"/>
                  </a:lnTo>
                  <a:lnTo>
                    <a:pt x="378955" y="12636"/>
                  </a:lnTo>
                  <a:lnTo>
                    <a:pt x="366331" y="12636"/>
                  </a:lnTo>
                  <a:lnTo>
                    <a:pt x="366331" y="0"/>
                  </a:lnTo>
                  <a:lnTo>
                    <a:pt x="353695" y="0"/>
                  </a:lnTo>
                  <a:lnTo>
                    <a:pt x="353695" y="12636"/>
                  </a:lnTo>
                  <a:lnTo>
                    <a:pt x="341058" y="12636"/>
                  </a:lnTo>
                  <a:lnTo>
                    <a:pt x="341058" y="25273"/>
                  </a:lnTo>
                  <a:lnTo>
                    <a:pt x="391579" y="25273"/>
                  </a:lnTo>
                  <a:lnTo>
                    <a:pt x="391579" y="37909"/>
                  </a:lnTo>
                  <a:lnTo>
                    <a:pt x="404215" y="37909"/>
                  </a:lnTo>
                  <a:lnTo>
                    <a:pt x="404215" y="25273"/>
                  </a:lnTo>
                  <a:close/>
                </a:path>
                <a:path w="619125" h="38100">
                  <a:moveTo>
                    <a:pt x="416852" y="12636"/>
                  </a:moveTo>
                  <a:lnTo>
                    <a:pt x="404215" y="12636"/>
                  </a:lnTo>
                  <a:lnTo>
                    <a:pt x="404215" y="25273"/>
                  </a:lnTo>
                  <a:lnTo>
                    <a:pt x="416852" y="25273"/>
                  </a:lnTo>
                  <a:lnTo>
                    <a:pt x="416852" y="12636"/>
                  </a:lnTo>
                  <a:close/>
                </a:path>
                <a:path w="619125" h="38100">
                  <a:moveTo>
                    <a:pt x="505269" y="25273"/>
                  </a:moveTo>
                  <a:lnTo>
                    <a:pt x="492633" y="25273"/>
                  </a:lnTo>
                  <a:lnTo>
                    <a:pt x="492633" y="37909"/>
                  </a:lnTo>
                  <a:lnTo>
                    <a:pt x="505269" y="37909"/>
                  </a:lnTo>
                  <a:lnTo>
                    <a:pt x="505269" y="25273"/>
                  </a:lnTo>
                  <a:close/>
                </a:path>
                <a:path w="619125" h="38100">
                  <a:moveTo>
                    <a:pt x="581063" y="0"/>
                  </a:moveTo>
                  <a:lnTo>
                    <a:pt x="581063" y="0"/>
                  </a:lnTo>
                  <a:lnTo>
                    <a:pt x="416852" y="0"/>
                  </a:lnTo>
                  <a:lnTo>
                    <a:pt x="416852" y="12636"/>
                  </a:lnTo>
                  <a:lnTo>
                    <a:pt x="429475" y="12636"/>
                  </a:lnTo>
                  <a:lnTo>
                    <a:pt x="429475" y="25273"/>
                  </a:lnTo>
                  <a:lnTo>
                    <a:pt x="416852" y="25273"/>
                  </a:lnTo>
                  <a:lnTo>
                    <a:pt x="416852" y="37909"/>
                  </a:lnTo>
                  <a:lnTo>
                    <a:pt x="480009" y="37909"/>
                  </a:lnTo>
                  <a:lnTo>
                    <a:pt x="480009" y="25273"/>
                  </a:lnTo>
                  <a:lnTo>
                    <a:pt x="467385" y="25273"/>
                  </a:lnTo>
                  <a:lnTo>
                    <a:pt x="454748" y="25273"/>
                  </a:lnTo>
                  <a:lnTo>
                    <a:pt x="442112" y="25273"/>
                  </a:lnTo>
                  <a:lnTo>
                    <a:pt x="442112" y="12636"/>
                  </a:lnTo>
                  <a:lnTo>
                    <a:pt x="505269" y="12636"/>
                  </a:lnTo>
                  <a:lnTo>
                    <a:pt x="505269" y="25273"/>
                  </a:lnTo>
                  <a:lnTo>
                    <a:pt x="517906" y="25273"/>
                  </a:lnTo>
                  <a:lnTo>
                    <a:pt x="517906" y="37909"/>
                  </a:lnTo>
                  <a:lnTo>
                    <a:pt x="530529" y="37909"/>
                  </a:lnTo>
                  <a:lnTo>
                    <a:pt x="568426" y="37909"/>
                  </a:lnTo>
                  <a:lnTo>
                    <a:pt x="568426" y="25273"/>
                  </a:lnTo>
                  <a:lnTo>
                    <a:pt x="555802" y="25273"/>
                  </a:lnTo>
                  <a:lnTo>
                    <a:pt x="543166" y="25273"/>
                  </a:lnTo>
                  <a:lnTo>
                    <a:pt x="530542" y="25273"/>
                  </a:lnTo>
                  <a:lnTo>
                    <a:pt x="530542" y="12636"/>
                  </a:lnTo>
                  <a:lnTo>
                    <a:pt x="581063" y="12636"/>
                  </a:lnTo>
                  <a:lnTo>
                    <a:pt x="581063" y="0"/>
                  </a:lnTo>
                  <a:close/>
                </a:path>
                <a:path w="619125" h="38100">
                  <a:moveTo>
                    <a:pt x="618947" y="0"/>
                  </a:moveTo>
                  <a:lnTo>
                    <a:pt x="606310" y="0"/>
                  </a:lnTo>
                  <a:lnTo>
                    <a:pt x="593674" y="0"/>
                  </a:lnTo>
                  <a:lnTo>
                    <a:pt x="593674" y="12636"/>
                  </a:lnTo>
                  <a:lnTo>
                    <a:pt x="593674" y="25273"/>
                  </a:lnTo>
                  <a:lnTo>
                    <a:pt x="606310" y="25273"/>
                  </a:lnTo>
                  <a:lnTo>
                    <a:pt x="618947" y="25273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5961735" y="4865763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25273" y="25260"/>
                  </a:moveTo>
                  <a:lnTo>
                    <a:pt x="12636" y="25260"/>
                  </a:lnTo>
                  <a:lnTo>
                    <a:pt x="12636" y="12623"/>
                  </a:lnTo>
                  <a:lnTo>
                    <a:pt x="0" y="12623"/>
                  </a:lnTo>
                  <a:lnTo>
                    <a:pt x="0" y="25260"/>
                  </a:lnTo>
                  <a:lnTo>
                    <a:pt x="0" y="37896"/>
                  </a:lnTo>
                  <a:lnTo>
                    <a:pt x="0" y="50533"/>
                  </a:lnTo>
                  <a:lnTo>
                    <a:pt x="12636" y="50533"/>
                  </a:lnTo>
                  <a:lnTo>
                    <a:pt x="12636" y="37896"/>
                  </a:lnTo>
                  <a:lnTo>
                    <a:pt x="25273" y="37896"/>
                  </a:lnTo>
                  <a:lnTo>
                    <a:pt x="25273" y="25260"/>
                  </a:lnTo>
                  <a:close/>
                </a:path>
                <a:path w="619125" h="50800">
                  <a:moveTo>
                    <a:pt x="63169" y="12623"/>
                  </a:moveTo>
                  <a:lnTo>
                    <a:pt x="50533" y="12623"/>
                  </a:lnTo>
                  <a:lnTo>
                    <a:pt x="37909" y="12623"/>
                  </a:lnTo>
                  <a:lnTo>
                    <a:pt x="25273" y="12623"/>
                  </a:lnTo>
                  <a:lnTo>
                    <a:pt x="25273" y="25260"/>
                  </a:lnTo>
                  <a:lnTo>
                    <a:pt x="37896" y="25260"/>
                  </a:lnTo>
                  <a:lnTo>
                    <a:pt x="50533" y="25260"/>
                  </a:lnTo>
                  <a:lnTo>
                    <a:pt x="63169" y="25260"/>
                  </a:lnTo>
                  <a:lnTo>
                    <a:pt x="63169" y="12623"/>
                  </a:lnTo>
                  <a:close/>
                </a:path>
                <a:path w="619125" h="50800">
                  <a:moveTo>
                    <a:pt x="88430" y="25260"/>
                  </a:moveTo>
                  <a:lnTo>
                    <a:pt x="75793" y="25260"/>
                  </a:lnTo>
                  <a:lnTo>
                    <a:pt x="75793" y="37896"/>
                  </a:lnTo>
                  <a:lnTo>
                    <a:pt x="63169" y="37896"/>
                  </a:lnTo>
                  <a:lnTo>
                    <a:pt x="63169" y="50533"/>
                  </a:lnTo>
                  <a:lnTo>
                    <a:pt x="75806" y="50533"/>
                  </a:lnTo>
                  <a:lnTo>
                    <a:pt x="75806" y="37896"/>
                  </a:lnTo>
                  <a:lnTo>
                    <a:pt x="88430" y="37896"/>
                  </a:lnTo>
                  <a:lnTo>
                    <a:pt x="88430" y="25260"/>
                  </a:lnTo>
                  <a:close/>
                </a:path>
                <a:path w="619125" h="50800">
                  <a:moveTo>
                    <a:pt x="101066" y="37896"/>
                  </a:moveTo>
                  <a:lnTo>
                    <a:pt x="88430" y="37896"/>
                  </a:lnTo>
                  <a:lnTo>
                    <a:pt x="88430" y="50533"/>
                  </a:lnTo>
                  <a:lnTo>
                    <a:pt x="101066" y="50533"/>
                  </a:lnTo>
                  <a:lnTo>
                    <a:pt x="101066" y="37896"/>
                  </a:lnTo>
                  <a:close/>
                </a:path>
                <a:path w="619125" h="50800">
                  <a:moveTo>
                    <a:pt x="126326" y="37896"/>
                  </a:moveTo>
                  <a:lnTo>
                    <a:pt x="113690" y="37896"/>
                  </a:lnTo>
                  <a:lnTo>
                    <a:pt x="113690" y="50533"/>
                  </a:lnTo>
                  <a:lnTo>
                    <a:pt x="126326" y="50533"/>
                  </a:lnTo>
                  <a:lnTo>
                    <a:pt x="126326" y="37896"/>
                  </a:lnTo>
                  <a:close/>
                </a:path>
                <a:path w="619125" h="50800">
                  <a:moveTo>
                    <a:pt x="126326" y="12623"/>
                  </a:moveTo>
                  <a:lnTo>
                    <a:pt x="113690" y="12623"/>
                  </a:lnTo>
                  <a:lnTo>
                    <a:pt x="101066" y="12623"/>
                  </a:lnTo>
                  <a:lnTo>
                    <a:pt x="88430" y="12623"/>
                  </a:lnTo>
                  <a:lnTo>
                    <a:pt x="88430" y="25260"/>
                  </a:lnTo>
                  <a:lnTo>
                    <a:pt x="101053" y="25260"/>
                  </a:lnTo>
                  <a:lnTo>
                    <a:pt x="113690" y="25260"/>
                  </a:lnTo>
                  <a:lnTo>
                    <a:pt x="126326" y="25260"/>
                  </a:lnTo>
                  <a:lnTo>
                    <a:pt x="126326" y="12623"/>
                  </a:lnTo>
                  <a:close/>
                </a:path>
                <a:path w="619125" h="50800">
                  <a:moveTo>
                    <a:pt x="176847" y="12623"/>
                  </a:moveTo>
                  <a:lnTo>
                    <a:pt x="164223" y="12623"/>
                  </a:lnTo>
                  <a:lnTo>
                    <a:pt x="151587" y="12623"/>
                  </a:lnTo>
                  <a:lnTo>
                    <a:pt x="138950" y="12623"/>
                  </a:lnTo>
                  <a:lnTo>
                    <a:pt x="138950" y="25260"/>
                  </a:lnTo>
                  <a:lnTo>
                    <a:pt x="151587" y="25260"/>
                  </a:lnTo>
                  <a:lnTo>
                    <a:pt x="151587" y="37896"/>
                  </a:lnTo>
                  <a:lnTo>
                    <a:pt x="164211" y="37896"/>
                  </a:lnTo>
                  <a:lnTo>
                    <a:pt x="164211" y="50533"/>
                  </a:lnTo>
                  <a:lnTo>
                    <a:pt x="176847" y="50533"/>
                  </a:lnTo>
                  <a:lnTo>
                    <a:pt x="176847" y="37896"/>
                  </a:lnTo>
                  <a:lnTo>
                    <a:pt x="164223" y="37896"/>
                  </a:lnTo>
                  <a:lnTo>
                    <a:pt x="164223" y="25260"/>
                  </a:lnTo>
                  <a:lnTo>
                    <a:pt x="176847" y="25260"/>
                  </a:lnTo>
                  <a:lnTo>
                    <a:pt x="176847" y="12623"/>
                  </a:lnTo>
                  <a:close/>
                </a:path>
                <a:path w="619125" h="50800">
                  <a:moveTo>
                    <a:pt x="227380" y="12623"/>
                  </a:moveTo>
                  <a:lnTo>
                    <a:pt x="214744" y="12623"/>
                  </a:lnTo>
                  <a:lnTo>
                    <a:pt x="214744" y="25260"/>
                  </a:lnTo>
                  <a:lnTo>
                    <a:pt x="227380" y="25260"/>
                  </a:lnTo>
                  <a:lnTo>
                    <a:pt x="227380" y="12623"/>
                  </a:lnTo>
                  <a:close/>
                </a:path>
                <a:path w="619125" h="50800">
                  <a:moveTo>
                    <a:pt x="240004" y="37896"/>
                  </a:moveTo>
                  <a:lnTo>
                    <a:pt x="227380" y="37896"/>
                  </a:lnTo>
                  <a:lnTo>
                    <a:pt x="214744" y="37896"/>
                  </a:lnTo>
                  <a:lnTo>
                    <a:pt x="214744" y="25260"/>
                  </a:lnTo>
                  <a:lnTo>
                    <a:pt x="202120" y="25260"/>
                  </a:lnTo>
                  <a:lnTo>
                    <a:pt x="202120" y="12623"/>
                  </a:lnTo>
                  <a:lnTo>
                    <a:pt x="189484" y="12623"/>
                  </a:lnTo>
                  <a:lnTo>
                    <a:pt x="189484" y="25260"/>
                  </a:lnTo>
                  <a:lnTo>
                    <a:pt x="202107" y="25260"/>
                  </a:lnTo>
                  <a:lnTo>
                    <a:pt x="202107" y="37896"/>
                  </a:lnTo>
                  <a:lnTo>
                    <a:pt x="202107" y="50533"/>
                  </a:lnTo>
                  <a:lnTo>
                    <a:pt x="214744" y="50533"/>
                  </a:lnTo>
                  <a:lnTo>
                    <a:pt x="227368" y="50533"/>
                  </a:lnTo>
                  <a:lnTo>
                    <a:pt x="240004" y="50533"/>
                  </a:lnTo>
                  <a:lnTo>
                    <a:pt x="240004" y="37896"/>
                  </a:lnTo>
                  <a:close/>
                </a:path>
                <a:path w="619125" h="50800">
                  <a:moveTo>
                    <a:pt x="252641" y="25260"/>
                  </a:moveTo>
                  <a:lnTo>
                    <a:pt x="240004" y="25260"/>
                  </a:lnTo>
                  <a:lnTo>
                    <a:pt x="240004" y="37896"/>
                  </a:lnTo>
                  <a:lnTo>
                    <a:pt x="252641" y="37896"/>
                  </a:lnTo>
                  <a:lnTo>
                    <a:pt x="252641" y="25260"/>
                  </a:lnTo>
                  <a:close/>
                </a:path>
                <a:path w="619125" h="50800">
                  <a:moveTo>
                    <a:pt x="277901" y="37896"/>
                  </a:moveTo>
                  <a:lnTo>
                    <a:pt x="265264" y="37896"/>
                  </a:lnTo>
                  <a:lnTo>
                    <a:pt x="265264" y="50533"/>
                  </a:lnTo>
                  <a:lnTo>
                    <a:pt x="277901" y="50533"/>
                  </a:lnTo>
                  <a:lnTo>
                    <a:pt x="277901" y="37896"/>
                  </a:lnTo>
                  <a:close/>
                </a:path>
                <a:path w="619125" h="50800">
                  <a:moveTo>
                    <a:pt x="303174" y="37896"/>
                  </a:moveTo>
                  <a:lnTo>
                    <a:pt x="290537" y="37896"/>
                  </a:lnTo>
                  <a:lnTo>
                    <a:pt x="290537" y="50533"/>
                  </a:lnTo>
                  <a:lnTo>
                    <a:pt x="303174" y="50533"/>
                  </a:lnTo>
                  <a:lnTo>
                    <a:pt x="303174" y="37896"/>
                  </a:lnTo>
                  <a:close/>
                </a:path>
                <a:path w="619125" h="50800">
                  <a:moveTo>
                    <a:pt x="303174" y="12623"/>
                  </a:moveTo>
                  <a:lnTo>
                    <a:pt x="290537" y="12623"/>
                  </a:lnTo>
                  <a:lnTo>
                    <a:pt x="277901" y="12623"/>
                  </a:lnTo>
                  <a:lnTo>
                    <a:pt x="265264" y="12623"/>
                  </a:lnTo>
                  <a:lnTo>
                    <a:pt x="265264" y="25260"/>
                  </a:lnTo>
                  <a:lnTo>
                    <a:pt x="277901" y="25260"/>
                  </a:lnTo>
                  <a:lnTo>
                    <a:pt x="277901" y="37896"/>
                  </a:lnTo>
                  <a:lnTo>
                    <a:pt x="290537" y="37896"/>
                  </a:lnTo>
                  <a:lnTo>
                    <a:pt x="290537" y="25260"/>
                  </a:lnTo>
                  <a:lnTo>
                    <a:pt x="303174" y="25260"/>
                  </a:lnTo>
                  <a:lnTo>
                    <a:pt x="303174" y="12623"/>
                  </a:lnTo>
                  <a:close/>
                </a:path>
                <a:path w="619125" h="50800">
                  <a:moveTo>
                    <a:pt x="341058" y="37896"/>
                  </a:moveTo>
                  <a:lnTo>
                    <a:pt x="328434" y="37896"/>
                  </a:lnTo>
                  <a:lnTo>
                    <a:pt x="328434" y="25260"/>
                  </a:lnTo>
                  <a:lnTo>
                    <a:pt x="328434" y="12623"/>
                  </a:lnTo>
                  <a:lnTo>
                    <a:pt x="315798" y="12623"/>
                  </a:lnTo>
                  <a:lnTo>
                    <a:pt x="315798" y="25260"/>
                  </a:lnTo>
                  <a:lnTo>
                    <a:pt x="315798" y="37896"/>
                  </a:lnTo>
                  <a:lnTo>
                    <a:pt x="328422" y="37896"/>
                  </a:lnTo>
                  <a:lnTo>
                    <a:pt x="328422" y="50533"/>
                  </a:lnTo>
                  <a:lnTo>
                    <a:pt x="341058" y="50533"/>
                  </a:lnTo>
                  <a:lnTo>
                    <a:pt x="341058" y="37896"/>
                  </a:lnTo>
                  <a:close/>
                </a:path>
                <a:path w="619125" h="50800">
                  <a:moveTo>
                    <a:pt x="442112" y="25260"/>
                  </a:moveTo>
                  <a:lnTo>
                    <a:pt x="429488" y="25260"/>
                  </a:lnTo>
                  <a:lnTo>
                    <a:pt x="429488" y="12623"/>
                  </a:lnTo>
                  <a:lnTo>
                    <a:pt x="416852" y="12623"/>
                  </a:lnTo>
                  <a:lnTo>
                    <a:pt x="404215" y="12623"/>
                  </a:lnTo>
                  <a:lnTo>
                    <a:pt x="404215" y="25260"/>
                  </a:lnTo>
                  <a:lnTo>
                    <a:pt x="391591" y="25260"/>
                  </a:lnTo>
                  <a:lnTo>
                    <a:pt x="391591" y="12623"/>
                  </a:lnTo>
                  <a:lnTo>
                    <a:pt x="378955" y="12623"/>
                  </a:lnTo>
                  <a:lnTo>
                    <a:pt x="366331" y="12623"/>
                  </a:lnTo>
                  <a:lnTo>
                    <a:pt x="353695" y="12623"/>
                  </a:lnTo>
                  <a:lnTo>
                    <a:pt x="341058" y="12623"/>
                  </a:lnTo>
                  <a:lnTo>
                    <a:pt x="341058" y="25260"/>
                  </a:lnTo>
                  <a:lnTo>
                    <a:pt x="341058" y="37896"/>
                  </a:lnTo>
                  <a:lnTo>
                    <a:pt x="353695" y="37896"/>
                  </a:lnTo>
                  <a:lnTo>
                    <a:pt x="353695" y="25260"/>
                  </a:lnTo>
                  <a:lnTo>
                    <a:pt x="366318" y="25260"/>
                  </a:lnTo>
                  <a:lnTo>
                    <a:pt x="366318" y="37896"/>
                  </a:lnTo>
                  <a:lnTo>
                    <a:pt x="378955" y="37896"/>
                  </a:lnTo>
                  <a:lnTo>
                    <a:pt x="378955" y="25260"/>
                  </a:lnTo>
                  <a:lnTo>
                    <a:pt x="391579" y="25260"/>
                  </a:lnTo>
                  <a:lnTo>
                    <a:pt x="391579" y="37896"/>
                  </a:lnTo>
                  <a:lnTo>
                    <a:pt x="378955" y="37896"/>
                  </a:lnTo>
                  <a:lnTo>
                    <a:pt x="378955" y="50533"/>
                  </a:lnTo>
                  <a:lnTo>
                    <a:pt x="391579" y="50533"/>
                  </a:lnTo>
                  <a:lnTo>
                    <a:pt x="404215" y="50533"/>
                  </a:lnTo>
                  <a:lnTo>
                    <a:pt x="404215" y="37896"/>
                  </a:lnTo>
                  <a:lnTo>
                    <a:pt x="416852" y="37896"/>
                  </a:lnTo>
                  <a:lnTo>
                    <a:pt x="416852" y="25260"/>
                  </a:lnTo>
                  <a:lnTo>
                    <a:pt x="429475" y="25260"/>
                  </a:lnTo>
                  <a:lnTo>
                    <a:pt x="429475" y="37896"/>
                  </a:lnTo>
                  <a:lnTo>
                    <a:pt x="416852" y="37896"/>
                  </a:lnTo>
                  <a:lnTo>
                    <a:pt x="416852" y="50533"/>
                  </a:lnTo>
                  <a:lnTo>
                    <a:pt x="429488" y="50533"/>
                  </a:lnTo>
                  <a:lnTo>
                    <a:pt x="429488" y="37896"/>
                  </a:lnTo>
                  <a:lnTo>
                    <a:pt x="442112" y="37896"/>
                  </a:lnTo>
                  <a:lnTo>
                    <a:pt x="442112" y="25260"/>
                  </a:lnTo>
                  <a:close/>
                </a:path>
                <a:path w="619125" h="50800">
                  <a:moveTo>
                    <a:pt x="454748" y="12623"/>
                  </a:moveTo>
                  <a:lnTo>
                    <a:pt x="442112" y="12623"/>
                  </a:lnTo>
                  <a:lnTo>
                    <a:pt x="442112" y="25260"/>
                  </a:lnTo>
                  <a:lnTo>
                    <a:pt x="454748" y="25260"/>
                  </a:lnTo>
                  <a:lnTo>
                    <a:pt x="454748" y="12623"/>
                  </a:lnTo>
                  <a:close/>
                </a:path>
                <a:path w="619125" h="50800">
                  <a:moveTo>
                    <a:pt x="480009" y="12623"/>
                  </a:moveTo>
                  <a:lnTo>
                    <a:pt x="467372" y="12623"/>
                  </a:lnTo>
                  <a:lnTo>
                    <a:pt x="467372" y="25260"/>
                  </a:lnTo>
                  <a:lnTo>
                    <a:pt x="454748" y="25260"/>
                  </a:lnTo>
                  <a:lnTo>
                    <a:pt x="454748" y="37896"/>
                  </a:lnTo>
                  <a:lnTo>
                    <a:pt x="442112" y="37896"/>
                  </a:lnTo>
                  <a:lnTo>
                    <a:pt x="442112" y="50533"/>
                  </a:lnTo>
                  <a:lnTo>
                    <a:pt x="454748" y="50533"/>
                  </a:lnTo>
                  <a:lnTo>
                    <a:pt x="467385" y="50533"/>
                  </a:lnTo>
                  <a:lnTo>
                    <a:pt x="467385" y="37896"/>
                  </a:lnTo>
                  <a:lnTo>
                    <a:pt x="467385" y="25260"/>
                  </a:lnTo>
                  <a:lnTo>
                    <a:pt x="480009" y="25260"/>
                  </a:lnTo>
                  <a:lnTo>
                    <a:pt x="480009" y="12623"/>
                  </a:lnTo>
                  <a:close/>
                </a:path>
                <a:path w="619125" h="50800">
                  <a:moveTo>
                    <a:pt x="555802" y="37896"/>
                  </a:moveTo>
                  <a:lnTo>
                    <a:pt x="543166" y="37896"/>
                  </a:lnTo>
                  <a:lnTo>
                    <a:pt x="543166" y="50533"/>
                  </a:lnTo>
                  <a:lnTo>
                    <a:pt x="555802" y="50533"/>
                  </a:lnTo>
                  <a:lnTo>
                    <a:pt x="555802" y="37896"/>
                  </a:lnTo>
                  <a:close/>
                </a:path>
                <a:path w="619125" h="50800">
                  <a:moveTo>
                    <a:pt x="581063" y="0"/>
                  </a:moveTo>
                  <a:lnTo>
                    <a:pt x="568426" y="0"/>
                  </a:lnTo>
                  <a:lnTo>
                    <a:pt x="555790" y="0"/>
                  </a:lnTo>
                  <a:lnTo>
                    <a:pt x="555790" y="12623"/>
                  </a:lnTo>
                  <a:lnTo>
                    <a:pt x="543166" y="12623"/>
                  </a:lnTo>
                  <a:lnTo>
                    <a:pt x="530529" y="12623"/>
                  </a:lnTo>
                  <a:lnTo>
                    <a:pt x="530529" y="25260"/>
                  </a:lnTo>
                  <a:lnTo>
                    <a:pt x="517906" y="25260"/>
                  </a:lnTo>
                  <a:lnTo>
                    <a:pt x="517906" y="12623"/>
                  </a:lnTo>
                  <a:lnTo>
                    <a:pt x="505269" y="12623"/>
                  </a:lnTo>
                  <a:lnTo>
                    <a:pt x="505269" y="25260"/>
                  </a:lnTo>
                  <a:lnTo>
                    <a:pt x="505269" y="37896"/>
                  </a:lnTo>
                  <a:lnTo>
                    <a:pt x="492645" y="37896"/>
                  </a:lnTo>
                  <a:lnTo>
                    <a:pt x="492645" y="25260"/>
                  </a:lnTo>
                  <a:lnTo>
                    <a:pt x="480009" y="25260"/>
                  </a:lnTo>
                  <a:lnTo>
                    <a:pt x="480009" y="37896"/>
                  </a:lnTo>
                  <a:lnTo>
                    <a:pt x="492633" y="37896"/>
                  </a:lnTo>
                  <a:lnTo>
                    <a:pt x="492633" y="50533"/>
                  </a:lnTo>
                  <a:lnTo>
                    <a:pt x="505269" y="50533"/>
                  </a:lnTo>
                  <a:lnTo>
                    <a:pt x="517906" y="50533"/>
                  </a:lnTo>
                  <a:lnTo>
                    <a:pt x="517906" y="37896"/>
                  </a:lnTo>
                  <a:lnTo>
                    <a:pt x="530529" y="37896"/>
                  </a:lnTo>
                  <a:lnTo>
                    <a:pt x="543166" y="37896"/>
                  </a:lnTo>
                  <a:lnTo>
                    <a:pt x="543166" y="25260"/>
                  </a:lnTo>
                  <a:lnTo>
                    <a:pt x="555802" y="25260"/>
                  </a:lnTo>
                  <a:lnTo>
                    <a:pt x="555802" y="12636"/>
                  </a:lnTo>
                  <a:lnTo>
                    <a:pt x="568426" y="12636"/>
                  </a:lnTo>
                  <a:lnTo>
                    <a:pt x="581063" y="12636"/>
                  </a:lnTo>
                  <a:lnTo>
                    <a:pt x="581063" y="0"/>
                  </a:lnTo>
                  <a:close/>
                </a:path>
                <a:path w="619125" h="50800">
                  <a:moveTo>
                    <a:pt x="606310" y="0"/>
                  </a:moveTo>
                  <a:lnTo>
                    <a:pt x="593674" y="0"/>
                  </a:lnTo>
                  <a:lnTo>
                    <a:pt x="593674" y="12636"/>
                  </a:lnTo>
                  <a:lnTo>
                    <a:pt x="606310" y="12636"/>
                  </a:lnTo>
                  <a:lnTo>
                    <a:pt x="606310" y="0"/>
                  </a:lnTo>
                  <a:close/>
                </a:path>
                <a:path w="619125" h="50800">
                  <a:moveTo>
                    <a:pt x="618947" y="25260"/>
                  </a:moveTo>
                  <a:lnTo>
                    <a:pt x="606310" y="25260"/>
                  </a:lnTo>
                  <a:lnTo>
                    <a:pt x="593699" y="25260"/>
                  </a:lnTo>
                  <a:lnTo>
                    <a:pt x="581063" y="25260"/>
                  </a:lnTo>
                  <a:lnTo>
                    <a:pt x="581063" y="37896"/>
                  </a:lnTo>
                  <a:lnTo>
                    <a:pt x="593674" y="37896"/>
                  </a:lnTo>
                  <a:lnTo>
                    <a:pt x="606310" y="37896"/>
                  </a:lnTo>
                  <a:lnTo>
                    <a:pt x="606310" y="50533"/>
                  </a:lnTo>
                  <a:lnTo>
                    <a:pt x="618947" y="50533"/>
                  </a:lnTo>
                  <a:lnTo>
                    <a:pt x="618947" y="37896"/>
                  </a:lnTo>
                  <a:lnTo>
                    <a:pt x="618947" y="2526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5961735" y="4903660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63169" y="37884"/>
                  </a:moveTo>
                  <a:lnTo>
                    <a:pt x="50533" y="37884"/>
                  </a:lnTo>
                  <a:lnTo>
                    <a:pt x="50533" y="25260"/>
                  </a:lnTo>
                  <a:lnTo>
                    <a:pt x="37909" y="25260"/>
                  </a:lnTo>
                  <a:lnTo>
                    <a:pt x="25273" y="25260"/>
                  </a:lnTo>
                  <a:lnTo>
                    <a:pt x="25273" y="12623"/>
                  </a:lnTo>
                  <a:lnTo>
                    <a:pt x="12636" y="12623"/>
                  </a:lnTo>
                  <a:lnTo>
                    <a:pt x="0" y="12623"/>
                  </a:lnTo>
                  <a:lnTo>
                    <a:pt x="0" y="25260"/>
                  </a:lnTo>
                  <a:lnTo>
                    <a:pt x="0" y="37884"/>
                  </a:lnTo>
                  <a:lnTo>
                    <a:pt x="0" y="50533"/>
                  </a:lnTo>
                  <a:lnTo>
                    <a:pt x="12636" y="50533"/>
                  </a:lnTo>
                  <a:lnTo>
                    <a:pt x="12636" y="37909"/>
                  </a:lnTo>
                  <a:lnTo>
                    <a:pt x="25273" y="37909"/>
                  </a:lnTo>
                  <a:lnTo>
                    <a:pt x="25273" y="50533"/>
                  </a:lnTo>
                  <a:lnTo>
                    <a:pt x="37909" y="50533"/>
                  </a:lnTo>
                  <a:lnTo>
                    <a:pt x="37909" y="37909"/>
                  </a:lnTo>
                  <a:lnTo>
                    <a:pt x="50533" y="37909"/>
                  </a:lnTo>
                  <a:lnTo>
                    <a:pt x="50533" y="50533"/>
                  </a:lnTo>
                  <a:lnTo>
                    <a:pt x="63169" y="50533"/>
                  </a:lnTo>
                  <a:lnTo>
                    <a:pt x="63169" y="37884"/>
                  </a:lnTo>
                  <a:close/>
                </a:path>
                <a:path w="619125" h="50800">
                  <a:moveTo>
                    <a:pt x="88430" y="12623"/>
                  </a:moveTo>
                  <a:lnTo>
                    <a:pt x="75806" y="12623"/>
                  </a:lnTo>
                  <a:lnTo>
                    <a:pt x="63169" y="12623"/>
                  </a:lnTo>
                  <a:lnTo>
                    <a:pt x="50533" y="12623"/>
                  </a:lnTo>
                  <a:lnTo>
                    <a:pt x="50533" y="25260"/>
                  </a:lnTo>
                  <a:lnTo>
                    <a:pt x="63169" y="25260"/>
                  </a:lnTo>
                  <a:lnTo>
                    <a:pt x="75793" y="25260"/>
                  </a:lnTo>
                  <a:lnTo>
                    <a:pt x="88430" y="25260"/>
                  </a:lnTo>
                  <a:lnTo>
                    <a:pt x="88430" y="12623"/>
                  </a:lnTo>
                  <a:close/>
                </a:path>
                <a:path w="619125" h="50800">
                  <a:moveTo>
                    <a:pt x="138963" y="12623"/>
                  </a:moveTo>
                  <a:lnTo>
                    <a:pt x="126326" y="12623"/>
                  </a:lnTo>
                  <a:lnTo>
                    <a:pt x="126326" y="25260"/>
                  </a:lnTo>
                  <a:lnTo>
                    <a:pt x="113690" y="25260"/>
                  </a:lnTo>
                  <a:lnTo>
                    <a:pt x="113690" y="12623"/>
                  </a:lnTo>
                  <a:lnTo>
                    <a:pt x="101053" y="12623"/>
                  </a:lnTo>
                  <a:lnTo>
                    <a:pt x="101053" y="25260"/>
                  </a:lnTo>
                  <a:lnTo>
                    <a:pt x="101053" y="37884"/>
                  </a:lnTo>
                  <a:lnTo>
                    <a:pt x="88430" y="37884"/>
                  </a:lnTo>
                  <a:lnTo>
                    <a:pt x="75793" y="37884"/>
                  </a:lnTo>
                  <a:lnTo>
                    <a:pt x="75793" y="50533"/>
                  </a:lnTo>
                  <a:lnTo>
                    <a:pt x="88430" y="50533"/>
                  </a:lnTo>
                  <a:lnTo>
                    <a:pt x="101053" y="50533"/>
                  </a:lnTo>
                  <a:lnTo>
                    <a:pt x="113690" y="50533"/>
                  </a:lnTo>
                  <a:lnTo>
                    <a:pt x="113690" y="37909"/>
                  </a:lnTo>
                  <a:lnTo>
                    <a:pt x="126326" y="37909"/>
                  </a:lnTo>
                  <a:lnTo>
                    <a:pt x="126326" y="50533"/>
                  </a:lnTo>
                  <a:lnTo>
                    <a:pt x="138963" y="50533"/>
                  </a:lnTo>
                  <a:lnTo>
                    <a:pt x="138963" y="37909"/>
                  </a:lnTo>
                  <a:lnTo>
                    <a:pt x="138963" y="25260"/>
                  </a:lnTo>
                  <a:lnTo>
                    <a:pt x="138963" y="12623"/>
                  </a:lnTo>
                  <a:close/>
                </a:path>
                <a:path w="619125" h="50800">
                  <a:moveTo>
                    <a:pt x="176847" y="25260"/>
                  </a:moveTo>
                  <a:lnTo>
                    <a:pt x="164223" y="25260"/>
                  </a:lnTo>
                  <a:lnTo>
                    <a:pt x="164223" y="12623"/>
                  </a:lnTo>
                  <a:lnTo>
                    <a:pt x="151587" y="12623"/>
                  </a:lnTo>
                  <a:lnTo>
                    <a:pt x="151587" y="25260"/>
                  </a:lnTo>
                  <a:lnTo>
                    <a:pt x="151587" y="37909"/>
                  </a:lnTo>
                  <a:lnTo>
                    <a:pt x="164211" y="37909"/>
                  </a:lnTo>
                  <a:lnTo>
                    <a:pt x="176847" y="37909"/>
                  </a:lnTo>
                  <a:lnTo>
                    <a:pt x="176847" y="25260"/>
                  </a:lnTo>
                  <a:close/>
                </a:path>
                <a:path w="619125" h="50800">
                  <a:moveTo>
                    <a:pt x="214744" y="37884"/>
                  </a:moveTo>
                  <a:lnTo>
                    <a:pt x="202120" y="37884"/>
                  </a:lnTo>
                  <a:lnTo>
                    <a:pt x="202120" y="25260"/>
                  </a:lnTo>
                  <a:lnTo>
                    <a:pt x="202120" y="12623"/>
                  </a:lnTo>
                  <a:lnTo>
                    <a:pt x="189484" y="12623"/>
                  </a:lnTo>
                  <a:lnTo>
                    <a:pt x="189484" y="25260"/>
                  </a:lnTo>
                  <a:lnTo>
                    <a:pt x="189484" y="37884"/>
                  </a:lnTo>
                  <a:lnTo>
                    <a:pt x="189484" y="50533"/>
                  </a:lnTo>
                  <a:lnTo>
                    <a:pt x="202107" y="50533"/>
                  </a:lnTo>
                  <a:lnTo>
                    <a:pt x="214744" y="50533"/>
                  </a:lnTo>
                  <a:lnTo>
                    <a:pt x="214744" y="37884"/>
                  </a:lnTo>
                  <a:close/>
                </a:path>
                <a:path w="619125" h="50800">
                  <a:moveTo>
                    <a:pt x="328434" y="12623"/>
                  </a:moveTo>
                  <a:lnTo>
                    <a:pt x="315798" y="12623"/>
                  </a:lnTo>
                  <a:lnTo>
                    <a:pt x="315798" y="25260"/>
                  </a:lnTo>
                  <a:lnTo>
                    <a:pt x="303174" y="25260"/>
                  </a:lnTo>
                  <a:lnTo>
                    <a:pt x="290537" y="25260"/>
                  </a:lnTo>
                  <a:lnTo>
                    <a:pt x="277901" y="25260"/>
                  </a:lnTo>
                  <a:lnTo>
                    <a:pt x="277901" y="12623"/>
                  </a:lnTo>
                  <a:lnTo>
                    <a:pt x="265277" y="12623"/>
                  </a:lnTo>
                  <a:lnTo>
                    <a:pt x="252641" y="12623"/>
                  </a:lnTo>
                  <a:lnTo>
                    <a:pt x="252641" y="25260"/>
                  </a:lnTo>
                  <a:lnTo>
                    <a:pt x="265264" y="25260"/>
                  </a:lnTo>
                  <a:lnTo>
                    <a:pt x="265264" y="37884"/>
                  </a:lnTo>
                  <a:lnTo>
                    <a:pt x="252641" y="37884"/>
                  </a:lnTo>
                  <a:lnTo>
                    <a:pt x="252641" y="25260"/>
                  </a:lnTo>
                  <a:lnTo>
                    <a:pt x="240004" y="25260"/>
                  </a:lnTo>
                  <a:lnTo>
                    <a:pt x="227368" y="25260"/>
                  </a:lnTo>
                  <a:lnTo>
                    <a:pt x="227368" y="37909"/>
                  </a:lnTo>
                  <a:lnTo>
                    <a:pt x="240004" y="37909"/>
                  </a:lnTo>
                  <a:lnTo>
                    <a:pt x="252641" y="37909"/>
                  </a:lnTo>
                  <a:lnTo>
                    <a:pt x="252641" y="50533"/>
                  </a:lnTo>
                  <a:lnTo>
                    <a:pt x="265264" y="50533"/>
                  </a:lnTo>
                  <a:lnTo>
                    <a:pt x="277901" y="50533"/>
                  </a:lnTo>
                  <a:lnTo>
                    <a:pt x="277901" y="37909"/>
                  </a:lnTo>
                  <a:lnTo>
                    <a:pt x="290537" y="37909"/>
                  </a:lnTo>
                  <a:lnTo>
                    <a:pt x="303161" y="37909"/>
                  </a:lnTo>
                  <a:lnTo>
                    <a:pt x="315798" y="37909"/>
                  </a:lnTo>
                  <a:lnTo>
                    <a:pt x="315798" y="50533"/>
                  </a:lnTo>
                  <a:lnTo>
                    <a:pt x="328434" y="50533"/>
                  </a:lnTo>
                  <a:lnTo>
                    <a:pt x="328434" y="37909"/>
                  </a:lnTo>
                  <a:lnTo>
                    <a:pt x="328434" y="25260"/>
                  </a:lnTo>
                  <a:lnTo>
                    <a:pt x="328434" y="12623"/>
                  </a:lnTo>
                  <a:close/>
                </a:path>
                <a:path w="619125" h="50800">
                  <a:moveTo>
                    <a:pt x="353695" y="37884"/>
                  </a:moveTo>
                  <a:lnTo>
                    <a:pt x="341058" y="37884"/>
                  </a:lnTo>
                  <a:lnTo>
                    <a:pt x="341058" y="50533"/>
                  </a:lnTo>
                  <a:lnTo>
                    <a:pt x="353695" y="50533"/>
                  </a:lnTo>
                  <a:lnTo>
                    <a:pt x="353695" y="37884"/>
                  </a:lnTo>
                  <a:close/>
                </a:path>
                <a:path w="619125" h="50800">
                  <a:moveTo>
                    <a:pt x="353695" y="12623"/>
                  </a:moveTo>
                  <a:lnTo>
                    <a:pt x="341058" y="12623"/>
                  </a:lnTo>
                  <a:lnTo>
                    <a:pt x="341058" y="25260"/>
                  </a:lnTo>
                  <a:lnTo>
                    <a:pt x="353695" y="25260"/>
                  </a:lnTo>
                  <a:lnTo>
                    <a:pt x="353695" y="12623"/>
                  </a:lnTo>
                  <a:close/>
                </a:path>
                <a:path w="619125" h="50800">
                  <a:moveTo>
                    <a:pt x="404215" y="25260"/>
                  </a:moveTo>
                  <a:lnTo>
                    <a:pt x="391591" y="25260"/>
                  </a:lnTo>
                  <a:lnTo>
                    <a:pt x="391591" y="12623"/>
                  </a:lnTo>
                  <a:lnTo>
                    <a:pt x="378955" y="12623"/>
                  </a:lnTo>
                  <a:lnTo>
                    <a:pt x="366318" y="12623"/>
                  </a:lnTo>
                  <a:lnTo>
                    <a:pt x="366318" y="25260"/>
                  </a:lnTo>
                  <a:lnTo>
                    <a:pt x="378955" y="25260"/>
                  </a:lnTo>
                  <a:lnTo>
                    <a:pt x="378955" y="37884"/>
                  </a:lnTo>
                  <a:lnTo>
                    <a:pt x="366318" y="37884"/>
                  </a:lnTo>
                  <a:lnTo>
                    <a:pt x="366318" y="50533"/>
                  </a:lnTo>
                  <a:lnTo>
                    <a:pt x="378955" y="50533"/>
                  </a:lnTo>
                  <a:lnTo>
                    <a:pt x="391591" y="50533"/>
                  </a:lnTo>
                  <a:lnTo>
                    <a:pt x="391591" y="37909"/>
                  </a:lnTo>
                  <a:lnTo>
                    <a:pt x="404215" y="37909"/>
                  </a:lnTo>
                  <a:lnTo>
                    <a:pt x="404215" y="25260"/>
                  </a:lnTo>
                  <a:close/>
                </a:path>
                <a:path w="619125" h="50800">
                  <a:moveTo>
                    <a:pt x="429488" y="25260"/>
                  </a:moveTo>
                  <a:lnTo>
                    <a:pt x="416852" y="25260"/>
                  </a:lnTo>
                  <a:lnTo>
                    <a:pt x="416852" y="37909"/>
                  </a:lnTo>
                  <a:lnTo>
                    <a:pt x="429488" y="37909"/>
                  </a:lnTo>
                  <a:lnTo>
                    <a:pt x="429488" y="25260"/>
                  </a:lnTo>
                  <a:close/>
                </a:path>
                <a:path w="619125" h="50800">
                  <a:moveTo>
                    <a:pt x="480009" y="12623"/>
                  </a:moveTo>
                  <a:lnTo>
                    <a:pt x="467385" y="12623"/>
                  </a:lnTo>
                  <a:lnTo>
                    <a:pt x="454748" y="12623"/>
                  </a:lnTo>
                  <a:lnTo>
                    <a:pt x="454748" y="25260"/>
                  </a:lnTo>
                  <a:lnTo>
                    <a:pt x="442112" y="25260"/>
                  </a:lnTo>
                  <a:lnTo>
                    <a:pt x="442112" y="37909"/>
                  </a:lnTo>
                  <a:lnTo>
                    <a:pt x="454748" y="37909"/>
                  </a:lnTo>
                  <a:lnTo>
                    <a:pt x="454748" y="50533"/>
                  </a:lnTo>
                  <a:lnTo>
                    <a:pt x="467372" y="50533"/>
                  </a:lnTo>
                  <a:lnTo>
                    <a:pt x="480009" y="50533"/>
                  </a:lnTo>
                  <a:lnTo>
                    <a:pt x="480009" y="37884"/>
                  </a:lnTo>
                  <a:lnTo>
                    <a:pt x="467385" y="37884"/>
                  </a:lnTo>
                  <a:lnTo>
                    <a:pt x="467385" y="25260"/>
                  </a:lnTo>
                  <a:lnTo>
                    <a:pt x="480009" y="25260"/>
                  </a:lnTo>
                  <a:lnTo>
                    <a:pt x="480009" y="12623"/>
                  </a:lnTo>
                  <a:close/>
                </a:path>
                <a:path w="619125" h="50800">
                  <a:moveTo>
                    <a:pt x="543166" y="37884"/>
                  </a:moveTo>
                  <a:lnTo>
                    <a:pt x="530542" y="37884"/>
                  </a:lnTo>
                  <a:lnTo>
                    <a:pt x="530542" y="25260"/>
                  </a:lnTo>
                  <a:lnTo>
                    <a:pt x="530542" y="12623"/>
                  </a:lnTo>
                  <a:lnTo>
                    <a:pt x="517906" y="12623"/>
                  </a:lnTo>
                  <a:lnTo>
                    <a:pt x="505269" y="12623"/>
                  </a:lnTo>
                  <a:lnTo>
                    <a:pt x="492633" y="12623"/>
                  </a:lnTo>
                  <a:lnTo>
                    <a:pt x="492633" y="25260"/>
                  </a:lnTo>
                  <a:lnTo>
                    <a:pt x="492633" y="37909"/>
                  </a:lnTo>
                  <a:lnTo>
                    <a:pt x="505269" y="37909"/>
                  </a:lnTo>
                  <a:lnTo>
                    <a:pt x="517906" y="37909"/>
                  </a:lnTo>
                  <a:lnTo>
                    <a:pt x="530529" y="37909"/>
                  </a:lnTo>
                  <a:lnTo>
                    <a:pt x="530529" y="50533"/>
                  </a:lnTo>
                  <a:lnTo>
                    <a:pt x="543166" y="50533"/>
                  </a:lnTo>
                  <a:lnTo>
                    <a:pt x="543166" y="37884"/>
                  </a:lnTo>
                  <a:close/>
                </a:path>
                <a:path w="619125" h="50800">
                  <a:moveTo>
                    <a:pt x="581063" y="37884"/>
                  </a:moveTo>
                  <a:lnTo>
                    <a:pt x="568426" y="37884"/>
                  </a:lnTo>
                  <a:lnTo>
                    <a:pt x="555790" y="37884"/>
                  </a:lnTo>
                  <a:lnTo>
                    <a:pt x="555790" y="50533"/>
                  </a:lnTo>
                  <a:lnTo>
                    <a:pt x="568426" y="50533"/>
                  </a:lnTo>
                  <a:lnTo>
                    <a:pt x="581063" y="50533"/>
                  </a:lnTo>
                  <a:lnTo>
                    <a:pt x="581063" y="37884"/>
                  </a:lnTo>
                  <a:close/>
                </a:path>
                <a:path w="619125" h="50800">
                  <a:moveTo>
                    <a:pt x="618947" y="25260"/>
                  </a:moveTo>
                  <a:lnTo>
                    <a:pt x="606310" y="25260"/>
                  </a:lnTo>
                  <a:lnTo>
                    <a:pt x="606310" y="37909"/>
                  </a:lnTo>
                  <a:lnTo>
                    <a:pt x="618947" y="37909"/>
                  </a:lnTo>
                  <a:lnTo>
                    <a:pt x="618947" y="25260"/>
                  </a:lnTo>
                  <a:close/>
                </a:path>
                <a:path w="619125" h="50800">
                  <a:moveTo>
                    <a:pt x="618947" y="0"/>
                  </a:moveTo>
                  <a:lnTo>
                    <a:pt x="606310" y="0"/>
                  </a:lnTo>
                  <a:lnTo>
                    <a:pt x="606310" y="12623"/>
                  </a:lnTo>
                  <a:lnTo>
                    <a:pt x="593699" y="12623"/>
                  </a:lnTo>
                  <a:lnTo>
                    <a:pt x="581063" y="12623"/>
                  </a:lnTo>
                  <a:lnTo>
                    <a:pt x="568426" y="12623"/>
                  </a:lnTo>
                  <a:lnTo>
                    <a:pt x="555790" y="12623"/>
                  </a:lnTo>
                  <a:lnTo>
                    <a:pt x="555790" y="25260"/>
                  </a:lnTo>
                  <a:lnTo>
                    <a:pt x="606310" y="25260"/>
                  </a:lnTo>
                  <a:lnTo>
                    <a:pt x="606310" y="12636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5961735" y="4941544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01066" y="37896"/>
                  </a:moveTo>
                  <a:lnTo>
                    <a:pt x="88430" y="37896"/>
                  </a:lnTo>
                  <a:lnTo>
                    <a:pt x="88430" y="25273"/>
                  </a:lnTo>
                  <a:lnTo>
                    <a:pt x="75806" y="25273"/>
                  </a:lnTo>
                  <a:lnTo>
                    <a:pt x="75806" y="12636"/>
                  </a:lnTo>
                  <a:lnTo>
                    <a:pt x="75793" y="25273"/>
                  </a:lnTo>
                  <a:lnTo>
                    <a:pt x="75793" y="37896"/>
                  </a:lnTo>
                  <a:lnTo>
                    <a:pt x="63169" y="37896"/>
                  </a:lnTo>
                  <a:lnTo>
                    <a:pt x="63169" y="25273"/>
                  </a:lnTo>
                  <a:lnTo>
                    <a:pt x="75793" y="25273"/>
                  </a:lnTo>
                  <a:lnTo>
                    <a:pt x="75793" y="12636"/>
                  </a:lnTo>
                  <a:lnTo>
                    <a:pt x="63169" y="12636"/>
                  </a:lnTo>
                  <a:lnTo>
                    <a:pt x="50533" y="12636"/>
                  </a:lnTo>
                  <a:lnTo>
                    <a:pt x="50533" y="25273"/>
                  </a:lnTo>
                  <a:lnTo>
                    <a:pt x="50533" y="37896"/>
                  </a:lnTo>
                  <a:lnTo>
                    <a:pt x="37909" y="37896"/>
                  </a:lnTo>
                  <a:lnTo>
                    <a:pt x="37909" y="25273"/>
                  </a:lnTo>
                  <a:lnTo>
                    <a:pt x="25273" y="25273"/>
                  </a:lnTo>
                  <a:lnTo>
                    <a:pt x="25273" y="37896"/>
                  </a:lnTo>
                  <a:lnTo>
                    <a:pt x="12636" y="37896"/>
                  </a:lnTo>
                  <a:lnTo>
                    <a:pt x="0" y="37896"/>
                  </a:lnTo>
                  <a:lnTo>
                    <a:pt x="0" y="50533"/>
                  </a:lnTo>
                  <a:lnTo>
                    <a:pt x="12636" y="50533"/>
                  </a:lnTo>
                  <a:lnTo>
                    <a:pt x="25273" y="50533"/>
                  </a:lnTo>
                  <a:lnTo>
                    <a:pt x="37896" y="50533"/>
                  </a:lnTo>
                  <a:lnTo>
                    <a:pt x="50533" y="50533"/>
                  </a:lnTo>
                  <a:lnTo>
                    <a:pt x="50533" y="37909"/>
                  </a:lnTo>
                  <a:lnTo>
                    <a:pt x="63169" y="37909"/>
                  </a:lnTo>
                  <a:lnTo>
                    <a:pt x="63169" y="50533"/>
                  </a:lnTo>
                  <a:lnTo>
                    <a:pt x="75806" y="50533"/>
                  </a:lnTo>
                  <a:lnTo>
                    <a:pt x="75806" y="37909"/>
                  </a:lnTo>
                  <a:lnTo>
                    <a:pt x="88430" y="37909"/>
                  </a:lnTo>
                  <a:lnTo>
                    <a:pt x="88430" y="50533"/>
                  </a:lnTo>
                  <a:lnTo>
                    <a:pt x="101066" y="50533"/>
                  </a:lnTo>
                  <a:lnTo>
                    <a:pt x="101066" y="37896"/>
                  </a:lnTo>
                  <a:close/>
                </a:path>
                <a:path w="619125" h="50800">
                  <a:moveTo>
                    <a:pt x="126326" y="25273"/>
                  </a:moveTo>
                  <a:lnTo>
                    <a:pt x="113690" y="25273"/>
                  </a:lnTo>
                  <a:lnTo>
                    <a:pt x="113690" y="37896"/>
                  </a:lnTo>
                  <a:lnTo>
                    <a:pt x="113690" y="50533"/>
                  </a:lnTo>
                  <a:lnTo>
                    <a:pt x="126326" y="50533"/>
                  </a:lnTo>
                  <a:lnTo>
                    <a:pt x="126326" y="37909"/>
                  </a:lnTo>
                  <a:lnTo>
                    <a:pt x="126326" y="25273"/>
                  </a:lnTo>
                  <a:close/>
                </a:path>
                <a:path w="619125" h="50800">
                  <a:moveTo>
                    <a:pt x="151587" y="37896"/>
                  </a:moveTo>
                  <a:lnTo>
                    <a:pt x="138950" y="37896"/>
                  </a:lnTo>
                  <a:lnTo>
                    <a:pt x="138950" y="50533"/>
                  </a:lnTo>
                  <a:lnTo>
                    <a:pt x="151587" y="50533"/>
                  </a:lnTo>
                  <a:lnTo>
                    <a:pt x="151587" y="37896"/>
                  </a:lnTo>
                  <a:close/>
                </a:path>
                <a:path w="619125" h="50800">
                  <a:moveTo>
                    <a:pt x="151587" y="12636"/>
                  </a:moveTo>
                  <a:lnTo>
                    <a:pt x="138950" y="12636"/>
                  </a:lnTo>
                  <a:lnTo>
                    <a:pt x="138950" y="25273"/>
                  </a:lnTo>
                  <a:lnTo>
                    <a:pt x="151587" y="25273"/>
                  </a:lnTo>
                  <a:lnTo>
                    <a:pt x="151587" y="12636"/>
                  </a:lnTo>
                  <a:close/>
                </a:path>
                <a:path w="619125" h="50800">
                  <a:moveTo>
                    <a:pt x="176847" y="12636"/>
                  </a:moveTo>
                  <a:lnTo>
                    <a:pt x="164211" y="12636"/>
                  </a:lnTo>
                  <a:lnTo>
                    <a:pt x="164211" y="25273"/>
                  </a:lnTo>
                  <a:lnTo>
                    <a:pt x="164211" y="37909"/>
                  </a:lnTo>
                  <a:lnTo>
                    <a:pt x="176847" y="37909"/>
                  </a:lnTo>
                  <a:lnTo>
                    <a:pt x="176847" y="25273"/>
                  </a:lnTo>
                  <a:lnTo>
                    <a:pt x="176847" y="12636"/>
                  </a:lnTo>
                  <a:close/>
                </a:path>
                <a:path w="619125" h="50800">
                  <a:moveTo>
                    <a:pt x="290537" y="12636"/>
                  </a:moveTo>
                  <a:lnTo>
                    <a:pt x="277901" y="12636"/>
                  </a:lnTo>
                  <a:lnTo>
                    <a:pt x="277901" y="25273"/>
                  </a:lnTo>
                  <a:lnTo>
                    <a:pt x="290537" y="25273"/>
                  </a:lnTo>
                  <a:lnTo>
                    <a:pt x="290537" y="12636"/>
                  </a:lnTo>
                  <a:close/>
                </a:path>
                <a:path w="619125" h="50800">
                  <a:moveTo>
                    <a:pt x="353695" y="37896"/>
                  </a:moveTo>
                  <a:lnTo>
                    <a:pt x="341058" y="37896"/>
                  </a:lnTo>
                  <a:lnTo>
                    <a:pt x="341058" y="50533"/>
                  </a:lnTo>
                  <a:lnTo>
                    <a:pt x="353695" y="50533"/>
                  </a:lnTo>
                  <a:lnTo>
                    <a:pt x="353695" y="37896"/>
                  </a:lnTo>
                  <a:close/>
                </a:path>
                <a:path w="619125" h="50800">
                  <a:moveTo>
                    <a:pt x="416852" y="37896"/>
                  </a:moveTo>
                  <a:lnTo>
                    <a:pt x="404215" y="37896"/>
                  </a:lnTo>
                  <a:lnTo>
                    <a:pt x="404215" y="25273"/>
                  </a:lnTo>
                  <a:lnTo>
                    <a:pt x="391579" y="25273"/>
                  </a:lnTo>
                  <a:lnTo>
                    <a:pt x="391579" y="37896"/>
                  </a:lnTo>
                  <a:lnTo>
                    <a:pt x="378955" y="37896"/>
                  </a:lnTo>
                  <a:lnTo>
                    <a:pt x="378955" y="25273"/>
                  </a:lnTo>
                  <a:lnTo>
                    <a:pt x="378955" y="12636"/>
                  </a:lnTo>
                  <a:lnTo>
                    <a:pt x="303161" y="12636"/>
                  </a:lnTo>
                  <a:lnTo>
                    <a:pt x="303161" y="25273"/>
                  </a:lnTo>
                  <a:lnTo>
                    <a:pt x="315798" y="25273"/>
                  </a:lnTo>
                  <a:lnTo>
                    <a:pt x="315798" y="37896"/>
                  </a:lnTo>
                  <a:lnTo>
                    <a:pt x="303174" y="37896"/>
                  </a:lnTo>
                  <a:lnTo>
                    <a:pt x="290537" y="37896"/>
                  </a:lnTo>
                  <a:lnTo>
                    <a:pt x="277901" y="37896"/>
                  </a:lnTo>
                  <a:lnTo>
                    <a:pt x="277901" y="25273"/>
                  </a:lnTo>
                  <a:lnTo>
                    <a:pt x="265277" y="25273"/>
                  </a:lnTo>
                  <a:lnTo>
                    <a:pt x="265277" y="12636"/>
                  </a:lnTo>
                  <a:lnTo>
                    <a:pt x="252641" y="12636"/>
                  </a:lnTo>
                  <a:lnTo>
                    <a:pt x="240004" y="12636"/>
                  </a:lnTo>
                  <a:lnTo>
                    <a:pt x="227368" y="12636"/>
                  </a:lnTo>
                  <a:lnTo>
                    <a:pt x="227368" y="25273"/>
                  </a:lnTo>
                  <a:lnTo>
                    <a:pt x="214744" y="25273"/>
                  </a:lnTo>
                  <a:lnTo>
                    <a:pt x="202120" y="25273"/>
                  </a:lnTo>
                  <a:lnTo>
                    <a:pt x="202120" y="12636"/>
                  </a:lnTo>
                  <a:lnTo>
                    <a:pt x="189484" y="12636"/>
                  </a:lnTo>
                  <a:lnTo>
                    <a:pt x="189484" y="25273"/>
                  </a:lnTo>
                  <a:lnTo>
                    <a:pt x="189484" y="37909"/>
                  </a:lnTo>
                  <a:lnTo>
                    <a:pt x="202107" y="37909"/>
                  </a:lnTo>
                  <a:lnTo>
                    <a:pt x="202107" y="50533"/>
                  </a:lnTo>
                  <a:lnTo>
                    <a:pt x="214744" y="50533"/>
                  </a:lnTo>
                  <a:lnTo>
                    <a:pt x="214744" y="37909"/>
                  </a:lnTo>
                  <a:lnTo>
                    <a:pt x="227380" y="37909"/>
                  </a:lnTo>
                  <a:lnTo>
                    <a:pt x="227380" y="25273"/>
                  </a:lnTo>
                  <a:lnTo>
                    <a:pt x="240004" y="25273"/>
                  </a:lnTo>
                  <a:lnTo>
                    <a:pt x="252641" y="25273"/>
                  </a:lnTo>
                  <a:lnTo>
                    <a:pt x="252641" y="37896"/>
                  </a:lnTo>
                  <a:lnTo>
                    <a:pt x="240004" y="37896"/>
                  </a:lnTo>
                  <a:lnTo>
                    <a:pt x="240004" y="50533"/>
                  </a:lnTo>
                  <a:lnTo>
                    <a:pt x="252641" y="50533"/>
                  </a:lnTo>
                  <a:lnTo>
                    <a:pt x="252641" y="37909"/>
                  </a:lnTo>
                  <a:lnTo>
                    <a:pt x="265264" y="37909"/>
                  </a:lnTo>
                  <a:lnTo>
                    <a:pt x="265264" y="50533"/>
                  </a:lnTo>
                  <a:lnTo>
                    <a:pt x="277901" y="50533"/>
                  </a:lnTo>
                  <a:lnTo>
                    <a:pt x="290537" y="50533"/>
                  </a:lnTo>
                  <a:lnTo>
                    <a:pt x="303161" y="50533"/>
                  </a:lnTo>
                  <a:lnTo>
                    <a:pt x="315798" y="50533"/>
                  </a:lnTo>
                  <a:lnTo>
                    <a:pt x="328434" y="50533"/>
                  </a:lnTo>
                  <a:lnTo>
                    <a:pt x="328434" y="37909"/>
                  </a:lnTo>
                  <a:lnTo>
                    <a:pt x="328434" y="25273"/>
                  </a:lnTo>
                  <a:lnTo>
                    <a:pt x="341058" y="25273"/>
                  </a:lnTo>
                  <a:lnTo>
                    <a:pt x="353695" y="25273"/>
                  </a:lnTo>
                  <a:lnTo>
                    <a:pt x="366318" y="25273"/>
                  </a:lnTo>
                  <a:lnTo>
                    <a:pt x="366318" y="37896"/>
                  </a:lnTo>
                  <a:lnTo>
                    <a:pt x="366318" y="50533"/>
                  </a:lnTo>
                  <a:lnTo>
                    <a:pt x="378955" y="50533"/>
                  </a:lnTo>
                  <a:lnTo>
                    <a:pt x="391579" y="50533"/>
                  </a:lnTo>
                  <a:lnTo>
                    <a:pt x="404215" y="50533"/>
                  </a:lnTo>
                  <a:lnTo>
                    <a:pt x="416852" y="50533"/>
                  </a:lnTo>
                  <a:lnTo>
                    <a:pt x="416852" y="37896"/>
                  </a:lnTo>
                  <a:close/>
                </a:path>
                <a:path w="619125" h="50800">
                  <a:moveTo>
                    <a:pt x="416852" y="12636"/>
                  </a:moveTo>
                  <a:lnTo>
                    <a:pt x="404215" y="12636"/>
                  </a:lnTo>
                  <a:lnTo>
                    <a:pt x="404215" y="25273"/>
                  </a:lnTo>
                  <a:lnTo>
                    <a:pt x="416852" y="25273"/>
                  </a:lnTo>
                  <a:lnTo>
                    <a:pt x="416852" y="12636"/>
                  </a:lnTo>
                  <a:close/>
                </a:path>
                <a:path w="619125" h="50800">
                  <a:moveTo>
                    <a:pt x="568426" y="25273"/>
                  </a:moveTo>
                  <a:lnTo>
                    <a:pt x="555802" y="25273"/>
                  </a:lnTo>
                  <a:lnTo>
                    <a:pt x="555802" y="12636"/>
                  </a:lnTo>
                  <a:lnTo>
                    <a:pt x="543166" y="12636"/>
                  </a:lnTo>
                  <a:lnTo>
                    <a:pt x="543166" y="25273"/>
                  </a:lnTo>
                  <a:lnTo>
                    <a:pt x="530542" y="25273"/>
                  </a:lnTo>
                  <a:lnTo>
                    <a:pt x="517906" y="25273"/>
                  </a:lnTo>
                  <a:lnTo>
                    <a:pt x="517906" y="12636"/>
                  </a:lnTo>
                  <a:lnTo>
                    <a:pt x="505269" y="12636"/>
                  </a:lnTo>
                  <a:lnTo>
                    <a:pt x="505269" y="25273"/>
                  </a:lnTo>
                  <a:lnTo>
                    <a:pt x="492645" y="25273"/>
                  </a:lnTo>
                  <a:lnTo>
                    <a:pt x="480009" y="25273"/>
                  </a:lnTo>
                  <a:lnTo>
                    <a:pt x="480009" y="37896"/>
                  </a:lnTo>
                  <a:lnTo>
                    <a:pt x="467385" y="37896"/>
                  </a:lnTo>
                  <a:lnTo>
                    <a:pt x="467385" y="25273"/>
                  </a:lnTo>
                  <a:lnTo>
                    <a:pt x="480009" y="25273"/>
                  </a:lnTo>
                  <a:lnTo>
                    <a:pt x="480009" y="12636"/>
                  </a:lnTo>
                  <a:lnTo>
                    <a:pt x="467372" y="12636"/>
                  </a:lnTo>
                  <a:lnTo>
                    <a:pt x="467372" y="25273"/>
                  </a:lnTo>
                  <a:lnTo>
                    <a:pt x="454748" y="25273"/>
                  </a:lnTo>
                  <a:lnTo>
                    <a:pt x="442112" y="25273"/>
                  </a:lnTo>
                  <a:lnTo>
                    <a:pt x="442112" y="37909"/>
                  </a:lnTo>
                  <a:lnTo>
                    <a:pt x="454748" y="37909"/>
                  </a:lnTo>
                  <a:lnTo>
                    <a:pt x="454748" y="50533"/>
                  </a:lnTo>
                  <a:lnTo>
                    <a:pt x="467372" y="50533"/>
                  </a:lnTo>
                  <a:lnTo>
                    <a:pt x="480009" y="50533"/>
                  </a:lnTo>
                  <a:lnTo>
                    <a:pt x="480009" y="37909"/>
                  </a:lnTo>
                  <a:lnTo>
                    <a:pt x="492633" y="37909"/>
                  </a:lnTo>
                  <a:lnTo>
                    <a:pt x="492633" y="50533"/>
                  </a:lnTo>
                  <a:lnTo>
                    <a:pt x="505269" y="50533"/>
                  </a:lnTo>
                  <a:lnTo>
                    <a:pt x="505269" y="37909"/>
                  </a:lnTo>
                  <a:lnTo>
                    <a:pt x="517906" y="37909"/>
                  </a:lnTo>
                  <a:lnTo>
                    <a:pt x="530529" y="37909"/>
                  </a:lnTo>
                  <a:lnTo>
                    <a:pt x="530529" y="50533"/>
                  </a:lnTo>
                  <a:lnTo>
                    <a:pt x="543166" y="50533"/>
                  </a:lnTo>
                  <a:lnTo>
                    <a:pt x="555802" y="50533"/>
                  </a:lnTo>
                  <a:lnTo>
                    <a:pt x="555802" y="37909"/>
                  </a:lnTo>
                  <a:lnTo>
                    <a:pt x="568426" y="37909"/>
                  </a:lnTo>
                  <a:lnTo>
                    <a:pt x="568426" y="25273"/>
                  </a:lnTo>
                  <a:close/>
                </a:path>
                <a:path w="619125" h="50800">
                  <a:moveTo>
                    <a:pt x="581063" y="0"/>
                  </a:moveTo>
                  <a:lnTo>
                    <a:pt x="568426" y="0"/>
                  </a:lnTo>
                  <a:lnTo>
                    <a:pt x="568426" y="12649"/>
                  </a:lnTo>
                  <a:lnTo>
                    <a:pt x="581063" y="12649"/>
                  </a:lnTo>
                  <a:lnTo>
                    <a:pt x="581063" y="0"/>
                  </a:lnTo>
                  <a:close/>
                </a:path>
                <a:path w="619125" h="50800">
                  <a:moveTo>
                    <a:pt x="618947" y="0"/>
                  </a:moveTo>
                  <a:lnTo>
                    <a:pt x="606310" y="0"/>
                  </a:lnTo>
                  <a:lnTo>
                    <a:pt x="593674" y="0"/>
                  </a:lnTo>
                  <a:lnTo>
                    <a:pt x="593674" y="12636"/>
                  </a:lnTo>
                  <a:lnTo>
                    <a:pt x="593674" y="25273"/>
                  </a:lnTo>
                  <a:lnTo>
                    <a:pt x="581063" y="25273"/>
                  </a:lnTo>
                  <a:lnTo>
                    <a:pt x="581063" y="37909"/>
                  </a:lnTo>
                  <a:lnTo>
                    <a:pt x="593699" y="37909"/>
                  </a:lnTo>
                  <a:lnTo>
                    <a:pt x="593699" y="25273"/>
                  </a:lnTo>
                  <a:lnTo>
                    <a:pt x="606310" y="25273"/>
                  </a:lnTo>
                  <a:lnTo>
                    <a:pt x="606310" y="12649"/>
                  </a:lnTo>
                  <a:lnTo>
                    <a:pt x="618947" y="12649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5961735" y="4979441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50533" y="25260"/>
                  </a:moveTo>
                  <a:lnTo>
                    <a:pt x="37909" y="25260"/>
                  </a:lnTo>
                  <a:lnTo>
                    <a:pt x="25273" y="25260"/>
                  </a:lnTo>
                  <a:lnTo>
                    <a:pt x="25273" y="12636"/>
                  </a:lnTo>
                  <a:lnTo>
                    <a:pt x="12636" y="12636"/>
                  </a:lnTo>
                  <a:lnTo>
                    <a:pt x="12636" y="25260"/>
                  </a:lnTo>
                  <a:lnTo>
                    <a:pt x="12636" y="37896"/>
                  </a:lnTo>
                  <a:lnTo>
                    <a:pt x="0" y="37896"/>
                  </a:lnTo>
                  <a:lnTo>
                    <a:pt x="0" y="50533"/>
                  </a:lnTo>
                  <a:lnTo>
                    <a:pt x="12636" y="50533"/>
                  </a:lnTo>
                  <a:lnTo>
                    <a:pt x="25273" y="50533"/>
                  </a:lnTo>
                  <a:lnTo>
                    <a:pt x="37909" y="50533"/>
                  </a:lnTo>
                  <a:lnTo>
                    <a:pt x="37909" y="37896"/>
                  </a:lnTo>
                  <a:lnTo>
                    <a:pt x="50533" y="37896"/>
                  </a:lnTo>
                  <a:lnTo>
                    <a:pt x="50533" y="25260"/>
                  </a:lnTo>
                  <a:close/>
                </a:path>
                <a:path w="619125" h="50800">
                  <a:moveTo>
                    <a:pt x="88430" y="37896"/>
                  </a:moveTo>
                  <a:lnTo>
                    <a:pt x="75793" y="37896"/>
                  </a:lnTo>
                  <a:lnTo>
                    <a:pt x="75793" y="50533"/>
                  </a:lnTo>
                  <a:lnTo>
                    <a:pt x="88430" y="50533"/>
                  </a:lnTo>
                  <a:lnTo>
                    <a:pt x="88430" y="37896"/>
                  </a:lnTo>
                  <a:close/>
                </a:path>
                <a:path w="619125" h="50800">
                  <a:moveTo>
                    <a:pt x="126326" y="37896"/>
                  </a:moveTo>
                  <a:lnTo>
                    <a:pt x="113690" y="37896"/>
                  </a:lnTo>
                  <a:lnTo>
                    <a:pt x="113690" y="50533"/>
                  </a:lnTo>
                  <a:lnTo>
                    <a:pt x="126326" y="50533"/>
                  </a:lnTo>
                  <a:lnTo>
                    <a:pt x="126326" y="37896"/>
                  </a:lnTo>
                  <a:close/>
                </a:path>
                <a:path w="619125" h="50800">
                  <a:moveTo>
                    <a:pt x="164223" y="37896"/>
                  </a:moveTo>
                  <a:lnTo>
                    <a:pt x="151587" y="37896"/>
                  </a:lnTo>
                  <a:lnTo>
                    <a:pt x="151587" y="25260"/>
                  </a:lnTo>
                  <a:lnTo>
                    <a:pt x="138963" y="25260"/>
                  </a:lnTo>
                  <a:lnTo>
                    <a:pt x="138963" y="12636"/>
                  </a:lnTo>
                  <a:lnTo>
                    <a:pt x="126326" y="12636"/>
                  </a:lnTo>
                  <a:lnTo>
                    <a:pt x="113690" y="12636"/>
                  </a:lnTo>
                  <a:lnTo>
                    <a:pt x="113690" y="25260"/>
                  </a:lnTo>
                  <a:lnTo>
                    <a:pt x="101066" y="25260"/>
                  </a:lnTo>
                  <a:lnTo>
                    <a:pt x="88430" y="25260"/>
                  </a:lnTo>
                  <a:lnTo>
                    <a:pt x="88430" y="12636"/>
                  </a:lnTo>
                  <a:lnTo>
                    <a:pt x="75806" y="12636"/>
                  </a:lnTo>
                  <a:lnTo>
                    <a:pt x="63169" y="12636"/>
                  </a:lnTo>
                  <a:lnTo>
                    <a:pt x="63169" y="25273"/>
                  </a:lnTo>
                  <a:lnTo>
                    <a:pt x="75793" y="25273"/>
                  </a:lnTo>
                  <a:lnTo>
                    <a:pt x="88430" y="25273"/>
                  </a:lnTo>
                  <a:lnTo>
                    <a:pt x="88430" y="37896"/>
                  </a:lnTo>
                  <a:lnTo>
                    <a:pt x="101053" y="37896"/>
                  </a:lnTo>
                  <a:lnTo>
                    <a:pt x="113690" y="37896"/>
                  </a:lnTo>
                  <a:lnTo>
                    <a:pt x="113690" y="25273"/>
                  </a:lnTo>
                  <a:lnTo>
                    <a:pt x="126326" y="25273"/>
                  </a:lnTo>
                  <a:lnTo>
                    <a:pt x="138950" y="25273"/>
                  </a:lnTo>
                  <a:lnTo>
                    <a:pt x="138950" y="37896"/>
                  </a:lnTo>
                  <a:lnTo>
                    <a:pt x="138950" y="50533"/>
                  </a:lnTo>
                  <a:lnTo>
                    <a:pt x="151587" y="50533"/>
                  </a:lnTo>
                  <a:lnTo>
                    <a:pt x="164223" y="50533"/>
                  </a:lnTo>
                  <a:lnTo>
                    <a:pt x="164223" y="37896"/>
                  </a:lnTo>
                  <a:close/>
                </a:path>
                <a:path w="619125" h="50800">
                  <a:moveTo>
                    <a:pt x="176847" y="12636"/>
                  </a:moveTo>
                  <a:lnTo>
                    <a:pt x="164211" y="12636"/>
                  </a:lnTo>
                  <a:lnTo>
                    <a:pt x="164211" y="25273"/>
                  </a:lnTo>
                  <a:lnTo>
                    <a:pt x="176847" y="25273"/>
                  </a:lnTo>
                  <a:lnTo>
                    <a:pt x="176847" y="12636"/>
                  </a:lnTo>
                  <a:close/>
                </a:path>
                <a:path w="619125" h="50800">
                  <a:moveTo>
                    <a:pt x="252641" y="25260"/>
                  </a:moveTo>
                  <a:lnTo>
                    <a:pt x="240004" y="25260"/>
                  </a:lnTo>
                  <a:lnTo>
                    <a:pt x="240004" y="12636"/>
                  </a:lnTo>
                  <a:lnTo>
                    <a:pt x="227380" y="12636"/>
                  </a:lnTo>
                  <a:lnTo>
                    <a:pt x="214744" y="12636"/>
                  </a:lnTo>
                  <a:lnTo>
                    <a:pt x="202107" y="12636"/>
                  </a:lnTo>
                  <a:lnTo>
                    <a:pt x="202107" y="25260"/>
                  </a:lnTo>
                  <a:lnTo>
                    <a:pt x="202107" y="37896"/>
                  </a:lnTo>
                  <a:lnTo>
                    <a:pt x="189484" y="37896"/>
                  </a:lnTo>
                  <a:lnTo>
                    <a:pt x="176847" y="37896"/>
                  </a:lnTo>
                  <a:lnTo>
                    <a:pt x="176847" y="50533"/>
                  </a:lnTo>
                  <a:lnTo>
                    <a:pt x="189484" y="50533"/>
                  </a:lnTo>
                  <a:lnTo>
                    <a:pt x="202107" y="50533"/>
                  </a:lnTo>
                  <a:lnTo>
                    <a:pt x="214744" y="50533"/>
                  </a:lnTo>
                  <a:lnTo>
                    <a:pt x="214744" y="37896"/>
                  </a:lnTo>
                  <a:lnTo>
                    <a:pt x="214744" y="25273"/>
                  </a:lnTo>
                  <a:lnTo>
                    <a:pt x="227368" y="25273"/>
                  </a:lnTo>
                  <a:lnTo>
                    <a:pt x="227368" y="37896"/>
                  </a:lnTo>
                  <a:lnTo>
                    <a:pt x="240004" y="37896"/>
                  </a:lnTo>
                  <a:lnTo>
                    <a:pt x="252641" y="37896"/>
                  </a:lnTo>
                  <a:lnTo>
                    <a:pt x="252641" y="25260"/>
                  </a:lnTo>
                  <a:close/>
                </a:path>
                <a:path w="619125" h="50800">
                  <a:moveTo>
                    <a:pt x="416852" y="25260"/>
                  </a:moveTo>
                  <a:lnTo>
                    <a:pt x="404215" y="25260"/>
                  </a:lnTo>
                  <a:lnTo>
                    <a:pt x="391591" y="25260"/>
                  </a:lnTo>
                  <a:lnTo>
                    <a:pt x="378955" y="25260"/>
                  </a:lnTo>
                  <a:lnTo>
                    <a:pt x="378955" y="12636"/>
                  </a:lnTo>
                  <a:lnTo>
                    <a:pt x="366318" y="12636"/>
                  </a:lnTo>
                  <a:lnTo>
                    <a:pt x="366318" y="25260"/>
                  </a:lnTo>
                  <a:lnTo>
                    <a:pt x="353695" y="25260"/>
                  </a:lnTo>
                  <a:lnTo>
                    <a:pt x="341058" y="25260"/>
                  </a:lnTo>
                  <a:lnTo>
                    <a:pt x="328434" y="25260"/>
                  </a:lnTo>
                  <a:lnTo>
                    <a:pt x="328434" y="12636"/>
                  </a:lnTo>
                  <a:lnTo>
                    <a:pt x="315798" y="12636"/>
                  </a:lnTo>
                  <a:lnTo>
                    <a:pt x="303161" y="12636"/>
                  </a:lnTo>
                  <a:lnTo>
                    <a:pt x="303161" y="25260"/>
                  </a:lnTo>
                  <a:lnTo>
                    <a:pt x="290537" y="25260"/>
                  </a:lnTo>
                  <a:lnTo>
                    <a:pt x="290537" y="12636"/>
                  </a:lnTo>
                  <a:lnTo>
                    <a:pt x="277901" y="12636"/>
                  </a:lnTo>
                  <a:lnTo>
                    <a:pt x="277901" y="25260"/>
                  </a:lnTo>
                  <a:lnTo>
                    <a:pt x="265264" y="25260"/>
                  </a:lnTo>
                  <a:lnTo>
                    <a:pt x="265264" y="37896"/>
                  </a:lnTo>
                  <a:lnTo>
                    <a:pt x="252641" y="37896"/>
                  </a:lnTo>
                  <a:lnTo>
                    <a:pt x="252641" y="50533"/>
                  </a:lnTo>
                  <a:lnTo>
                    <a:pt x="265277" y="50533"/>
                  </a:lnTo>
                  <a:lnTo>
                    <a:pt x="265277" y="37896"/>
                  </a:lnTo>
                  <a:lnTo>
                    <a:pt x="277901" y="37896"/>
                  </a:lnTo>
                  <a:lnTo>
                    <a:pt x="277901" y="25273"/>
                  </a:lnTo>
                  <a:lnTo>
                    <a:pt x="290537" y="25273"/>
                  </a:lnTo>
                  <a:lnTo>
                    <a:pt x="290537" y="37896"/>
                  </a:lnTo>
                  <a:lnTo>
                    <a:pt x="277901" y="37896"/>
                  </a:lnTo>
                  <a:lnTo>
                    <a:pt x="277901" y="50533"/>
                  </a:lnTo>
                  <a:lnTo>
                    <a:pt x="341058" y="50533"/>
                  </a:lnTo>
                  <a:lnTo>
                    <a:pt x="341058" y="37896"/>
                  </a:lnTo>
                  <a:lnTo>
                    <a:pt x="391579" y="37896"/>
                  </a:lnTo>
                  <a:lnTo>
                    <a:pt x="391579" y="50533"/>
                  </a:lnTo>
                  <a:lnTo>
                    <a:pt x="404215" y="50533"/>
                  </a:lnTo>
                  <a:lnTo>
                    <a:pt x="404215" y="37896"/>
                  </a:lnTo>
                  <a:lnTo>
                    <a:pt x="416852" y="37896"/>
                  </a:lnTo>
                  <a:lnTo>
                    <a:pt x="416852" y="25260"/>
                  </a:lnTo>
                  <a:close/>
                </a:path>
                <a:path w="619125" h="50800">
                  <a:moveTo>
                    <a:pt x="543166" y="12636"/>
                  </a:moveTo>
                  <a:lnTo>
                    <a:pt x="543166" y="12636"/>
                  </a:lnTo>
                  <a:lnTo>
                    <a:pt x="480009" y="12636"/>
                  </a:lnTo>
                  <a:lnTo>
                    <a:pt x="480009" y="25260"/>
                  </a:lnTo>
                  <a:lnTo>
                    <a:pt x="467385" y="25260"/>
                  </a:lnTo>
                  <a:lnTo>
                    <a:pt x="467385" y="12636"/>
                  </a:lnTo>
                  <a:lnTo>
                    <a:pt x="454748" y="12636"/>
                  </a:lnTo>
                  <a:lnTo>
                    <a:pt x="454748" y="25260"/>
                  </a:lnTo>
                  <a:lnTo>
                    <a:pt x="442112" y="25260"/>
                  </a:lnTo>
                  <a:lnTo>
                    <a:pt x="442112" y="12636"/>
                  </a:lnTo>
                  <a:lnTo>
                    <a:pt x="429475" y="12636"/>
                  </a:lnTo>
                  <a:lnTo>
                    <a:pt x="429475" y="25260"/>
                  </a:lnTo>
                  <a:lnTo>
                    <a:pt x="429475" y="37896"/>
                  </a:lnTo>
                  <a:lnTo>
                    <a:pt x="429475" y="50533"/>
                  </a:lnTo>
                  <a:lnTo>
                    <a:pt x="442112" y="50533"/>
                  </a:lnTo>
                  <a:lnTo>
                    <a:pt x="454748" y="50533"/>
                  </a:lnTo>
                  <a:lnTo>
                    <a:pt x="454748" y="37896"/>
                  </a:lnTo>
                  <a:lnTo>
                    <a:pt x="454748" y="25273"/>
                  </a:lnTo>
                  <a:lnTo>
                    <a:pt x="467372" y="25273"/>
                  </a:lnTo>
                  <a:lnTo>
                    <a:pt x="467372" y="37896"/>
                  </a:lnTo>
                  <a:lnTo>
                    <a:pt x="480009" y="37896"/>
                  </a:lnTo>
                  <a:lnTo>
                    <a:pt x="492645" y="37896"/>
                  </a:lnTo>
                  <a:lnTo>
                    <a:pt x="492645" y="25273"/>
                  </a:lnTo>
                  <a:lnTo>
                    <a:pt x="505269" y="25273"/>
                  </a:lnTo>
                  <a:lnTo>
                    <a:pt x="505269" y="37896"/>
                  </a:lnTo>
                  <a:lnTo>
                    <a:pt x="517906" y="37896"/>
                  </a:lnTo>
                  <a:lnTo>
                    <a:pt x="517906" y="25273"/>
                  </a:lnTo>
                  <a:lnTo>
                    <a:pt x="530529" y="25273"/>
                  </a:lnTo>
                  <a:lnTo>
                    <a:pt x="543166" y="25273"/>
                  </a:lnTo>
                  <a:lnTo>
                    <a:pt x="543166" y="12636"/>
                  </a:lnTo>
                  <a:close/>
                </a:path>
                <a:path w="619125" h="50800">
                  <a:moveTo>
                    <a:pt x="555802" y="0"/>
                  </a:moveTo>
                  <a:lnTo>
                    <a:pt x="543166" y="0"/>
                  </a:lnTo>
                  <a:lnTo>
                    <a:pt x="543166" y="12636"/>
                  </a:lnTo>
                  <a:lnTo>
                    <a:pt x="555802" y="12636"/>
                  </a:lnTo>
                  <a:lnTo>
                    <a:pt x="555802" y="0"/>
                  </a:lnTo>
                  <a:close/>
                </a:path>
                <a:path w="619125" h="50800">
                  <a:moveTo>
                    <a:pt x="568426" y="25260"/>
                  </a:moveTo>
                  <a:lnTo>
                    <a:pt x="555790" y="25260"/>
                  </a:lnTo>
                  <a:lnTo>
                    <a:pt x="555790" y="37896"/>
                  </a:lnTo>
                  <a:lnTo>
                    <a:pt x="568426" y="37896"/>
                  </a:lnTo>
                  <a:lnTo>
                    <a:pt x="568426" y="25260"/>
                  </a:lnTo>
                  <a:close/>
                </a:path>
                <a:path w="619125" h="50800">
                  <a:moveTo>
                    <a:pt x="618947" y="12636"/>
                  </a:moveTo>
                  <a:lnTo>
                    <a:pt x="606310" y="12636"/>
                  </a:lnTo>
                  <a:lnTo>
                    <a:pt x="593699" y="12636"/>
                  </a:lnTo>
                  <a:lnTo>
                    <a:pt x="581063" y="12636"/>
                  </a:lnTo>
                  <a:lnTo>
                    <a:pt x="581063" y="25273"/>
                  </a:lnTo>
                  <a:lnTo>
                    <a:pt x="593674" y="25273"/>
                  </a:lnTo>
                  <a:lnTo>
                    <a:pt x="593674" y="37896"/>
                  </a:lnTo>
                  <a:lnTo>
                    <a:pt x="606310" y="37896"/>
                  </a:lnTo>
                  <a:lnTo>
                    <a:pt x="618947" y="37896"/>
                  </a:lnTo>
                  <a:lnTo>
                    <a:pt x="618947" y="25273"/>
                  </a:lnTo>
                  <a:lnTo>
                    <a:pt x="618947" y="1263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5961735" y="5017338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88430" y="25260"/>
                  </a:moveTo>
                  <a:lnTo>
                    <a:pt x="88430" y="25260"/>
                  </a:lnTo>
                  <a:lnTo>
                    <a:pt x="0" y="25260"/>
                  </a:lnTo>
                  <a:lnTo>
                    <a:pt x="0" y="37896"/>
                  </a:lnTo>
                  <a:lnTo>
                    <a:pt x="0" y="50546"/>
                  </a:lnTo>
                  <a:lnTo>
                    <a:pt x="12636" y="50546"/>
                  </a:lnTo>
                  <a:lnTo>
                    <a:pt x="12636" y="37896"/>
                  </a:lnTo>
                  <a:lnTo>
                    <a:pt x="25273" y="37896"/>
                  </a:lnTo>
                  <a:lnTo>
                    <a:pt x="75793" y="37896"/>
                  </a:lnTo>
                  <a:lnTo>
                    <a:pt x="75793" y="50546"/>
                  </a:lnTo>
                  <a:lnTo>
                    <a:pt x="88430" y="50546"/>
                  </a:lnTo>
                  <a:lnTo>
                    <a:pt x="88430" y="37896"/>
                  </a:lnTo>
                  <a:lnTo>
                    <a:pt x="88430" y="25260"/>
                  </a:lnTo>
                  <a:close/>
                </a:path>
                <a:path w="619125" h="50800">
                  <a:moveTo>
                    <a:pt x="113690" y="37896"/>
                  </a:moveTo>
                  <a:lnTo>
                    <a:pt x="101053" y="37896"/>
                  </a:lnTo>
                  <a:lnTo>
                    <a:pt x="101053" y="50546"/>
                  </a:lnTo>
                  <a:lnTo>
                    <a:pt x="113690" y="50546"/>
                  </a:lnTo>
                  <a:lnTo>
                    <a:pt x="113690" y="37896"/>
                  </a:lnTo>
                  <a:close/>
                </a:path>
                <a:path w="619125" h="50800">
                  <a:moveTo>
                    <a:pt x="138963" y="12636"/>
                  </a:moveTo>
                  <a:lnTo>
                    <a:pt x="126326" y="12636"/>
                  </a:lnTo>
                  <a:lnTo>
                    <a:pt x="113690" y="12636"/>
                  </a:lnTo>
                  <a:lnTo>
                    <a:pt x="101053" y="12636"/>
                  </a:lnTo>
                  <a:lnTo>
                    <a:pt x="101053" y="25273"/>
                  </a:lnTo>
                  <a:lnTo>
                    <a:pt x="113690" y="25273"/>
                  </a:lnTo>
                  <a:lnTo>
                    <a:pt x="113690" y="37896"/>
                  </a:lnTo>
                  <a:lnTo>
                    <a:pt x="126326" y="37896"/>
                  </a:lnTo>
                  <a:lnTo>
                    <a:pt x="126326" y="25273"/>
                  </a:lnTo>
                  <a:lnTo>
                    <a:pt x="138963" y="25273"/>
                  </a:lnTo>
                  <a:lnTo>
                    <a:pt x="138963" y="12636"/>
                  </a:lnTo>
                  <a:close/>
                </a:path>
                <a:path w="619125" h="50800">
                  <a:moveTo>
                    <a:pt x="290537" y="12636"/>
                  </a:moveTo>
                  <a:lnTo>
                    <a:pt x="277901" y="12636"/>
                  </a:lnTo>
                  <a:lnTo>
                    <a:pt x="265264" y="12636"/>
                  </a:lnTo>
                  <a:lnTo>
                    <a:pt x="265264" y="25260"/>
                  </a:lnTo>
                  <a:lnTo>
                    <a:pt x="252641" y="25260"/>
                  </a:lnTo>
                  <a:lnTo>
                    <a:pt x="252641" y="12636"/>
                  </a:lnTo>
                  <a:lnTo>
                    <a:pt x="240004" y="12636"/>
                  </a:lnTo>
                  <a:lnTo>
                    <a:pt x="227368" y="12636"/>
                  </a:lnTo>
                  <a:lnTo>
                    <a:pt x="227368" y="25260"/>
                  </a:lnTo>
                  <a:lnTo>
                    <a:pt x="214744" y="25260"/>
                  </a:lnTo>
                  <a:lnTo>
                    <a:pt x="202120" y="25260"/>
                  </a:lnTo>
                  <a:lnTo>
                    <a:pt x="202120" y="12636"/>
                  </a:lnTo>
                  <a:lnTo>
                    <a:pt x="189484" y="12636"/>
                  </a:lnTo>
                  <a:lnTo>
                    <a:pt x="176847" y="12636"/>
                  </a:lnTo>
                  <a:lnTo>
                    <a:pt x="164223" y="12636"/>
                  </a:lnTo>
                  <a:lnTo>
                    <a:pt x="151587" y="12636"/>
                  </a:lnTo>
                  <a:lnTo>
                    <a:pt x="151587" y="25260"/>
                  </a:lnTo>
                  <a:lnTo>
                    <a:pt x="151587" y="37896"/>
                  </a:lnTo>
                  <a:lnTo>
                    <a:pt x="138963" y="37896"/>
                  </a:lnTo>
                  <a:lnTo>
                    <a:pt x="126326" y="37896"/>
                  </a:lnTo>
                  <a:lnTo>
                    <a:pt x="126326" y="50546"/>
                  </a:lnTo>
                  <a:lnTo>
                    <a:pt x="138950" y="50546"/>
                  </a:lnTo>
                  <a:lnTo>
                    <a:pt x="151587" y="50546"/>
                  </a:lnTo>
                  <a:lnTo>
                    <a:pt x="164223" y="50546"/>
                  </a:lnTo>
                  <a:lnTo>
                    <a:pt x="164223" y="37896"/>
                  </a:lnTo>
                  <a:lnTo>
                    <a:pt x="164223" y="25273"/>
                  </a:lnTo>
                  <a:lnTo>
                    <a:pt x="176847" y="25273"/>
                  </a:lnTo>
                  <a:lnTo>
                    <a:pt x="189484" y="25273"/>
                  </a:lnTo>
                  <a:lnTo>
                    <a:pt x="189484" y="37896"/>
                  </a:lnTo>
                  <a:lnTo>
                    <a:pt x="189484" y="50546"/>
                  </a:lnTo>
                  <a:lnTo>
                    <a:pt x="202120" y="50546"/>
                  </a:lnTo>
                  <a:lnTo>
                    <a:pt x="202120" y="37896"/>
                  </a:lnTo>
                  <a:lnTo>
                    <a:pt x="214744" y="37896"/>
                  </a:lnTo>
                  <a:lnTo>
                    <a:pt x="227368" y="37896"/>
                  </a:lnTo>
                  <a:lnTo>
                    <a:pt x="240004" y="37896"/>
                  </a:lnTo>
                  <a:lnTo>
                    <a:pt x="240004" y="25273"/>
                  </a:lnTo>
                  <a:lnTo>
                    <a:pt x="252641" y="25273"/>
                  </a:lnTo>
                  <a:lnTo>
                    <a:pt x="252641" y="37896"/>
                  </a:lnTo>
                  <a:lnTo>
                    <a:pt x="265277" y="37896"/>
                  </a:lnTo>
                  <a:lnTo>
                    <a:pt x="265277" y="25273"/>
                  </a:lnTo>
                  <a:lnTo>
                    <a:pt x="277901" y="25273"/>
                  </a:lnTo>
                  <a:lnTo>
                    <a:pt x="277901" y="37896"/>
                  </a:lnTo>
                  <a:lnTo>
                    <a:pt x="290537" y="37896"/>
                  </a:lnTo>
                  <a:lnTo>
                    <a:pt x="290537" y="25273"/>
                  </a:lnTo>
                  <a:lnTo>
                    <a:pt x="290537" y="12636"/>
                  </a:lnTo>
                  <a:close/>
                </a:path>
                <a:path w="619125" h="50800">
                  <a:moveTo>
                    <a:pt x="315798" y="25260"/>
                  </a:moveTo>
                  <a:lnTo>
                    <a:pt x="303161" y="25260"/>
                  </a:lnTo>
                  <a:lnTo>
                    <a:pt x="303161" y="37896"/>
                  </a:lnTo>
                  <a:lnTo>
                    <a:pt x="315798" y="37896"/>
                  </a:lnTo>
                  <a:lnTo>
                    <a:pt x="315798" y="25260"/>
                  </a:lnTo>
                  <a:close/>
                </a:path>
                <a:path w="619125" h="50800">
                  <a:moveTo>
                    <a:pt x="404215" y="12636"/>
                  </a:moveTo>
                  <a:lnTo>
                    <a:pt x="391591" y="12636"/>
                  </a:lnTo>
                  <a:lnTo>
                    <a:pt x="378955" y="12636"/>
                  </a:lnTo>
                  <a:lnTo>
                    <a:pt x="366318" y="12636"/>
                  </a:lnTo>
                  <a:lnTo>
                    <a:pt x="366318" y="25260"/>
                  </a:lnTo>
                  <a:lnTo>
                    <a:pt x="353695" y="25260"/>
                  </a:lnTo>
                  <a:lnTo>
                    <a:pt x="341058" y="25260"/>
                  </a:lnTo>
                  <a:lnTo>
                    <a:pt x="341058" y="12636"/>
                  </a:lnTo>
                  <a:lnTo>
                    <a:pt x="328422" y="12636"/>
                  </a:lnTo>
                  <a:lnTo>
                    <a:pt x="328422" y="25260"/>
                  </a:lnTo>
                  <a:lnTo>
                    <a:pt x="328422" y="37896"/>
                  </a:lnTo>
                  <a:lnTo>
                    <a:pt x="341058" y="37896"/>
                  </a:lnTo>
                  <a:lnTo>
                    <a:pt x="353695" y="37896"/>
                  </a:lnTo>
                  <a:lnTo>
                    <a:pt x="366331" y="37896"/>
                  </a:lnTo>
                  <a:lnTo>
                    <a:pt x="366331" y="25273"/>
                  </a:lnTo>
                  <a:lnTo>
                    <a:pt x="378955" y="25273"/>
                  </a:lnTo>
                  <a:lnTo>
                    <a:pt x="391579" y="25273"/>
                  </a:lnTo>
                  <a:lnTo>
                    <a:pt x="391579" y="37896"/>
                  </a:lnTo>
                  <a:lnTo>
                    <a:pt x="404215" y="37896"/>
                  </a:lnTo>
                  <a:lnTo>
                    <a:pt x="404215" y="25273"/>
                  </a:lnTo>
                  <a:lnTo>
                    <a:pt x="404215" y="12636"/>
                  </a:lnTo>
                  <a:close/>
                </a:path>
                <a:path w="619125" h="50800">
                  <a:moveTo>
                    <a:pt x="543166" y="25260"/>
                  </a:moveTo>
                  <a:lnTo>
                    <a:pt x="530529" y="25260"/>
                  </a:lnTo>
                  <a:lnTo>
                    <a:pt x="530529" y="37896"/>
                  </a:lnTo>
                  <a:lnTo>
                    <a:pt x="543166" y="37896"/>
                  </a:lnTo>
                  <a:lnTo>
                    <a:pt x="543166" y="25260"/>
                  </a:lnTo>
                  <a:close/>
                </a:path>
                <a:path w="619125" h="50800">
                  <a:moveTo>
                    <a:pt x="618947" y="25260"/>
                  </a:moveTo>
                  <a:lnTo>
                    <a:pt x="606310" y="25260"/>
                  </a:lnTo>
                  <a:lnTo>
                    <a:pt x="606310" y="37896"/>
                  </a:lnTo>
                  <a:lnTo>
                    <a:pt x="618947" y="37896"/>
                  </a:lnTo>
                  <a:lnTo>
                    <a:pt x="618947" y="25260"/>
                  </a:lnTo>
                  <a:close/>
                </a:path>
                <a:path w="619125" h="50800">
                  <a:moveTo>
                    <a:pt x="618947" y="0"/>
                  </a:moveTo>
                  <a:lnTo>
                    <a:pt x="618947" y="0"/>
                  </a:lnTo>
                  <a:lnTo>
                    <a:pt x="442112" y="0"/>
                  </a:lnTo>
                  <a:lnTo>
                    <a:pt x="442112" y="12636"/>
                  </a:lnTo>
                  <a:lnTo>
                    <a:pt x="442112" y="25260"/>
                  </a:lnTo>
                  <a:lnTo>
                    <a:pt x="429475" y="25260"/>
                  </a:lnTo>
                  <a:lnTo>
                    <a:pt x="429475" y="37896"/>
                  </a:lnTo>
                  <a:lnTo>
                    <a:pt x="492645" y="37896"/>
                  </a:lnTo>
                  <a:lnTo>
                    <a:pt x="492645" y="25260"/>
                  </a:lnTo>
                  <a:lnTo>
                    <a:pt x="480009" y="25260"/>
                  </a:lnTo>
                  <a:lnTo>
                    <a:pt x="480009" y="12636"/>
                  </a:lnTo>
                  <a:lnTo>
                    <a:pt x="492633" y="12636"/>
                  </a:lnTo>
                  <a:lnTo>
                    <a:pt x="505269" y="12636"/>
                  </a:lnTo>
                  <a:lnTo>
                    <a:pt x="505269" y="25260"/>
                  </a:lnTo>
                  <a:lnTo>
                    <a:pt x="505269" y="37896"/>
                  </a:lnTo>
                  <a:lnTo>
                    <a:pt x="517906" y="37896"/>
                  </a:lnTo>
                  <a:lnTo>
                    <a:pt x="517906" y="25273"/>
                  </a:lnTo>
                  <a:lnTo>
                    <a:pt x="517906" y="12636"/>
                  </a:lnTo>
                  <a:lnTo>
                    <a:pt x="530529" y="12636"/>
                  </a:lnTo>
                  <a:lnTo>
                    <a:pt x="543166" y="12636"/>
                  </a:lnTo>
                  <a:lnTo>
                    <a:pt x="555790" y="12636"/>
                  </a:lnTo>
                  <a:lnTo>
                    <a:pt x="555790" y="25260"/>
                  </a:lnTo>
                  <a:lnTo>
                    <a:pt x="555790" y="37896"/>
                  </a:lnTo>
                  <a:lnTo>
                    <a:pt x="568426" y="37896"/>
                  </a:lnTo>
                  <a:lnTo>
                    <a:pt x="581063" y="37896"/>
                  </a:lnTo>
                  <a:lnTo>
                    <a:pt x="581063" y="25260"/>
                  </a:lnTo>
                  <a:lnTo>
                    <a:pt x="568426" y="25260"/>
                  </a:lnTo>
                  <a:lnTo>
                    <a:pt x="568426" y="12636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5961735" y="5055234"/>
              <a:ext cx="619125" cy="38100"/>
            </a:xfrm>
            <a:custGeom>
              <a:avLst/>
              <a:gdLst/>
              <a:ahLst/>
              <a:cxnLst/>
              <a:rect l="l" t="t" r="r" b="b"/>
              <a:pathLst>
                <a:path w="619125" h="38100">
                  <a:moveTo>
                    <a:pt x="12636" y="12623"/>
                  </a:moveTo>
                  <a:lnTo>
                    <a:pt x="0" y="12623"/>
                  </a:lnTo>
                  <a:lnTo>
                    <a:pt x="0" y="25260"/>
                  </a:lnTo>
                  <a:lnTo>
                    <a:pt x="0" y="37896"/>
                  </a:lnTo>
                  <a:lnTo>
                    <a:pt x="12636" y="37896"/>
                  </a:lnTo>
                  <a:lnTo>
                    <a:pt x="12636" y="25273"/>
                  </a:lnTo>
                  <a:lnTo>
                    <a:pt x="12636" y="12623"/>
                  </a:lnTo>
                  <a:close/>
                </a:path>
                <a:path w="619125" h="38100">
                  <a:moveTo>
                    <a:pt x="63169" y="12623"/>
                  </a:moveTo>
                  <a:lnTo>
                    <a:pt x="50533" y="12623"/>
                  </a:lnTo>
                  <a:lnTo>
                    <a:pt x="37909" y="12623"/>
                  </a:lnTo>
                  <a:lnTo>
                    <a:pt x="25273" y="12623"/>
                  </a:lnTo>
                  <a:lnTo>
                    <a:pt x="25273" y="25260"/>
                  </a:lnTo>
                  <a:lnTo>
                    <a:pt x="25273" y="37896"/>
                  </a:lnTo>
                  <a:lnTo>
                    <a:pt x="37896" y="37896"/>
                  </a:lnTo>
                  <a:lnTo>
                    <a:pt x="50533" y="37896"/>
                  </a:lnTo>
                  <a:lnTo>
                    <a:pt x="63169" y="37896"/>
                  </a:lnTo>
                  <a:lnTo>
                    <a:pt x="63169" y="25273"/>
                  </a:lnTo>
                  <a:lnTo>
                    <a:pt x="63169" y="12623"/>
                  </a:lnTo>
                  <a:close/>
                </a:path>
                <a:path w="619125" h="38100">
                  <a:moveTo>
                    <a:pt x="88430" y="12623"/>
                  </a:moveTo>
                  <a:lnTo>
                    <a:pt x="75793" y="12623"/>
                  </a:lnTo>
                  <a:lnTo>
                    <a:pt x="75793" y="25260"/>
                  </a:lnTo>
                  <a:lnTo>
                    <a:pt x="75793" y="37896"/>
                  </a:lnTo>
                  <a:lnTo>
                    <a:pt x="88430" y="37896"/>
                  </a:lnTo>
                  <a:lnTo>
                    <a:pt x="88430" y="25273"/>
                  </a:lnTo>
                  <a:lnTo>
                    <a:pt x="88430" y="12623"/>
                  </a:lnTo>
                  <a:close/>
                </a:path>
                <a:path w="619125" h="38100">
                  <a:moveTo>
                    <a:pt x="113690" y="12623"/>
                  </a:moveTo>
                  <a:lnTo>
                    <a:pt x="101053" y="12623"/>
                  </a:lnTo>
                  <a:lnTo>
                    <a:pt x="101053" y="25260"/>
                  </a:lnTo>
                  <a:lnTo>
                    <a:pt x="101053" y="37896"/>
                  </a:lnTo>
                  <a:lnTo>
                    <a:pt x="113690" y="37896"/>
                  </a:lnTo>
                  <a:lnTo>
                    <a:pt x="113690" y="25273"/>
                  </a:lnTo>
                  <a:lnTo>
                    <a:pt x="113690" y="12623"/>
                  </a:lnTo>
                  <a:close/>
                </a:path>
                <a:path w="619125" h="38100">
                  <a:moveTo>
                    <a:pt x="353695" y="25260"/>
                  </a:moveTo>
                  <a:lnTo>
                    <a:pt x="341058" y="25260"/>
                  </a:lnTo>
                  <a:lnTo>
                    <a:pt x="341058" y="12649"/>
                  </a:lnTo>
                  <a:lnTo>
                    <a:pt x="341058" y="0"/>
                  </a:lnTo>
                  <a:lnTo>
                    <a:pt x="328422" y="0"/>
                  </a:lnTo>
                  <a:lnTo>
                    <a:pt x="328422" y="12623"/>
                  </a:lnTo>
                  <a:lnTo>
                    <a:pt x="315798" y="12623"/>
                  </a:lnTo>
                  <a:lnTo>
                    <a:pt x="303174" y="12623"/>
                  </a:lnTo>
                  <a:lnTo>
                    <a:pt x="290537" y="12623"/>
                  </a:lnTo>
                  <a:lnTo>
                    <a:pt x="290537" y="0"/>
                  </a:lnTo>
                  <a:lnTo>
                    <a:pt x="277901" y="0"/>
                  </a:lnTo>
                  <a:lnTo>
                    <a:pt x="277901" y="12649"/>
                  </a:lnTo>
                  <a:lnTo>
                    <a:pt x="277901" y="25260"/>
                  </a:lnTo>
                  <a:lnTo>
                    <a:pt x="265277" y="25260"/>
                  </a:lnTo>
                  <a:lnTo>
                    <a:pt x="252641" y="25260"/>
                  </a:lnTo>
                  <a:lnTo>
                    <a:pt x="240004" y="25260"/>
                  </a:lnTo>
                  <a:lnTo>
                    <a:pt x="240004" y="12649"/>
                  </a:lnTo>
                  <a:lnTo>
                    <a:pt x="252641" y="12649"/>
                  </a:lnTo>
                  <a:lnTo>
                    <a:pt x="265264" y="12649"/>
                  </a:lnTo>
                  <a:lnTo>
                    <a:pt x="277901" y="12649"/>
                  </a:lnTo>
                  <a:lnTo>
                    <a:pt x="277901" y="0"/>
                  </a:lnTo>
                  <a:lnTo>
                    <a:pt x="265277" y="0"/>
                  </a:lnTo>
                  <a:lnTo>
                    <a:pt x="252641" y="0"/>
                  </a:lnTo>
                  <a:lnTo>
                    <a:pt x="240004" y="0"/>
                  </a:lnTo>
                  <a:lnTo>
                    <a:pt x="240004" y="12623"/>
                  </a:lnTo>
                  <a:lnTo>
                    <a:pt x="227380" y="12623"/>
                  </a:lnTo>
                  <a:lnTo>
                    <a:pt x="214744" y="12623"/>
                  </a:lnTo>
                  <a:lnTo>
                    <a:pt x="214744" y="0"/>
                  </a:lnTo>
                  <a:lnTo>
                    <a:pt x="202120" y="0"/>
                  </a:lnTo>
                  <a:lnTo>
                    <a:pt x="189484" y="0"/>
                  </a:lnTo>
                  <a:lnTo>
                    <a:pt x="189484" y="12623"/>
                  </a:lnTo>
                  <a:lnTo>
                    <a:pt x="176847" y="12623"/>
                  </a:lnTo>
                  <a:lnTo>
                    <a:pt x="164211" y="12623"/>
                  </a:lnTo>
                  <a:lnTo>
                    <a:pt x="164211" y="25260"/>
                  </a:lnTo>
                  <a:lnTo>
                    <a:pt x="151587" y="25260"/>
                  </a:lnTo>
                  <a:lnTo>
                    <a:pt x="138963" y="25260"/>
                  </a:lnTo>
                  <a:lnTo>
                    <a:pt x="138963" y="12623"/>
                  </a:lnTo>
                  <a:lnTo>
                    <a:pt x="126326" y="12623"/>
                  </a:lnTo>
                  <a:lnTo>
                    <a:pt x="126326" y="25273"/>
                  </a:lnTo>
                  <a:lnTo>
                    <a:pt x="138950" y="25273"/>
                  </a:lnTo>
                  <a:lnTo>
                    <a:pt x="138950" y="37896"/>
                  </a:lnTo>
                  <a:lnTo>
                    <a:pt x="151587" y="37896"/>
                  </a:lnTo>
                  <a:lnTo>
                    <a:pt x="164223" y="37896"/>
                  </a:lnTo>
                  <a:lnTo>
                    <a:pt x="164223" y="25273"/>
                  </a:lnTo>
                  <a:lnTo>
                    <a:pt x="176847" y="25273"/>
                  </a:lnTo>
                  <a:lnTo>
                    <a:pt x="189484" y="25273"/>
                  </a:lnTo>
                  <a:lnTo>
                    <a:pt x="202120" y="25273"/>
                  </a:lnTo>
                  <a:lnTo>
                    <a:pt x="202120" y="12649"/>
                  </a:lnTo>
                  <a:lnTo>
                    <a:pt x="214744" y="12649"/>
                  </a:lnTo>
                  <a:lnTo>
                    <a:pt x="214744" y="25273"/>
                  </a:lnTo>
                  <a:lnTo>
                    <a:pt x="227368" y="25273"/>
                  </a:lnTo>
                  <a:lnTo>
                    <a:pt x="240004" y="25273"/>
                  </a:lnTo>
                  <a:lnTo>
                    <a:pt x="240004" y="37896"/>
                  </a:lnTo>
                  <a:lnTo>
                    <a:pt x="303174" y="37896"/>
                  </a:lnTo>
                  <a:lnTo>
                    <a:pt x="303174" y="25273"/>
                  </a:lnTo>
                  <a:lnTo>
                    <a:pt x="315798" y="25273"/>
                  </a:lnTo>
                  <a:lnTo>
                    <a:pt x="328422" y="25273"/>
                  </a:lnTo>
                  <a:lnTo>
                    <a:pt x="341058" y="25273"/>
                  </a:lnTo>
                  <a:lnTo>
                    <a:pt x="341058" y="37896"/>
                  </a:lnTo>
                  <a:lnTo>
                    <a:pt x="353695" y="37896"/>
                  </a:lnTo>
                  <a:lnTo>
                    <a:pt x="353695" y="25260"/>
                  </a:lnTo>
                  <a:close/>
                </a:path>
                <a:path w="619125" h="38100">
                  <a:moveTo>
                    <a:pt x="391591" y="0"/>
                  </a:moveTo>
                  <a:lnTo>
                    <a:pt x="378955" y="0"/>
                  </a:lnTo>
                  <a:lnTo>
                    <a:pt x="366331" y="0"/>
                  </a:lnTo>
                  <a:lnTo>
                    <a:pt x="353695" y="0"/>
                  </a:lnTo>
                  <a:lnTo>
                    <a:pt x="353695" y="12649"/>
                  </a:lnTo>
                  <a:lnTo>
                    <a:pt x="366318" y="12649"/>
                  </a:lnTo>
                  <a:lnTo>
                    <a:pt x="366318" y="25260"/>
                  </a:lnTo>
                  <a:lnTo>
                    <a:pt x="366318" y="37896"/>
                  </a:lnTo>
                  <a:lnTo>
                    <a:pt x="378955" y="37896"/>
                  </a:lnTo>
                  <a:lnTo>
                    <a:pt x="391591" y="37896"/>
                  </a:lnTo>
                  <a:lnTo>
                    <a:pt x="391591" y="25273"/>
                  </a:lnTo>
                  <a:lnTo>
                    <a:pt x="391591" y="12649"/>
                  </a:lnTo>
                  <a:lnTo>
                    <a:pt x="391591" y="0"/>
                  </a:lnTo>
                  <a:close/>
                </a:path>
                <a:path w="619125" h="38100">
                  <a:moveTo>
                    <a:pt x="416852" y="25260"/>
                  </a:moveTo>
                  <a:lnTo>
                    <a:pt x="404215" y="25260"/>
                  </a:lnTo>
                  <a:lnTo>
                    <a:pt x="404215" y="37896"/>
                  </a:lnTo>
                  <a:lnTo>
                    <a:pt x="416852" y="37896"/>
                  </a:lnTo>
                  <a:lnTo>
                    <a:pt x="416852" y="25260"/>
                  </a:lnTo>
                  <a:close/>
                </a:path>
                <a:path w="619125" h="38100">
                  <a:moveTo>
                    <a:pt x="416852" y="0"/>
                  </a:moveTo>
                  <a:lnTo>
                    <a:pt x="404215" y="0"/>
                  </a:lnTo>
                  <a:lnTo>
                    <a:pt x="404215" y="12649"/>
                  </a:lnTo>
                  <a:lnTo>
                    <a:pt x="416852" y="12649"/>
                  </a:lnTo>
                  <a:lnTo>
                    <a:pt x="416852" y="0"/>
                  </a:lnTo>
                  <a:close/>
                </a:path>
                <a:path w="619125" h="38100">
                  <a:moveTo>
                    <a:pt x="492645" y="0"/>
                  </a:moveTo>
                  <a:lnTo>
                    <a:pt x="480009" y="0"/>
                  </a:lnTo>
                  <a:lnTo>
                    <a:pt x="467372" y="0"/>
                  </a:lnTo>
                  <a:lnTo>
                    <a:pt x="467372" y="12623"/>
                  </a:lnTo>
                  <a:lnTo>
                    <a:pt x="454748" y="12623"/>
                  </a:lnTo>
                  <a:lnTo>
                    <a:pt x="454748" y="0"/>
                  </a:lnTo>
                  <a:lnTo>
                    <a:pt x="442112" y="0"/>
                  </a:lnTo>
                  <a:lnTo>
                    <a:pt x="429475" y="0"/>
                  </a:lnTo>
                  <a:lnTo>
                    <a:pt x="429475" y="12649"/>
                  </a:lnTo>
                  <a:lnTo>
                    <a:pt x="442112" y="12649"/>
                  </a:lnTo>
                  <a:lnTo>
                    <a:pt x="442112" y="25260"/>
                  </a:lnTo>
                  <a:lnTo>
                    <a:pt x="442112" y="37896"/>
                  </a:lnTo>
                  <a:lnTo>
                    <a:pt x="454748" y="37896"/>
                  </a:lnTo>
                  <a:lnTo>
                    <a:pt x="467372" y="37896"/>
                  </a:lnTo>
                  <a:lnTo>
                    <a:pt x="480009" y="37896"/>
                  </a:lnTo>
                  <a:lnTo>
                    <a:pt x="480009" y="25273"/>
                  </a:lnTo>
                  <a:lnTo>
                    <a:pt x="480009" y="12649"/>
                  </a:lnTo>
                  <a:lnTo>
                    <a:pt x="492645" y="12649"/>
                  </a:lnTo>
                  <a:lnTo>
                    <a:pt x="492645" y="0"/>
                  </a:lnTo>
                  <a:close/>
                </a:path>
                <a:path w="619125" h="38100">
                  <a:moveTo>
                    <a:pt x="581063" y="12623"/>
                  </a:moveTo>
                  <a:lnTo>
                    <a:pt x="568426" y="12623"/>
                  </a:lnTo>
                  <a:lnTo>
                    <a:pt x="568426" y="0"/>
                  </a:lnTo>
                  <a:lnTo>
                    <a:pt x="555790" y="0"/>
                  </a:lnTo>
                  <a:lnTo>
                    <a:pt x="555790" y="12623"/>
                  </a:lnTo>
                  <a:lnTo>
                    <a:pt x="543166" y="12623"/>
                  </a:lnTo>
                  <a:lnTo>
                    <a:pt x="530542" y="12623"/>
                  </a:lnTo>
                  <a:lnTo>
                    <a:pt x="517906" y="12623"/>
                  </a:lnTo>
                  <a:lnTo>
                    <a:pt x="517906" y="0"/>
                  </a:lnTo>
                  <a:lnTo>
                    <a:pt x="505269" y="0"/>
                  </a:lnTo>
                  <a:lnTo>
                    <a:pt x="505269" y="12623"/>
                  </a:lnTo>
                  <a:lnTo>
                    <a:pt x="505269" y="25260"/>
                  </a:lnTo>
                  <a:lnTo>
                    <a:pt x="492633" y="25260"/>
                  </a:lnTo>
                  <a:lnTo>
                    <a:pt x="492633" y="37896"/>
                  </a:lnTo>
                  <a:lnTo>
                    <a:pt x="543166" y="37896"/>
                  </a:lnTo>
                  <a:lnTo>
                    <a:pt x="543166" y="25273"/>
                  </a:lnTo>
                  <a:lnTo>
                    <a:pt x="555790" y="25273"/>
                  </a:lnTo>
                  <a:lnTo>
                    <a:pt x="568426" y="25273"/>
                  </a:lnTo>
                  <a:lnTo>
                    <a:pt x="581063" y="25273"/>
                  </a:lnTo>
                  <a:lnTo>
                    <a:pt x="581063" y="12623"/>
                  </a:lnTo>
                  <a:close/>
                </a:path>
                <a:path w="619125" h="38100">
                  <a:moveTo>
                    <a:pt x="618947" y="0"/>
                  </a:moveTo>
                  <a:lnTo>
                    <a:pt x="606310" y="0"/>
                  </a:lnTo>
                  <a:lnTo>
                    <a:pt x="593674" y="0"/>
                  </a:lnTo>
                  <a:lnTo>
                    <a:pt x="593674" y="12649"/>
                  </a:lnTo>
                  <a:lnTo>
                    <a:pt x="606310" y="12649"/>
                  </a:lnTo>
                  <a:lnTo>
                    <a:pt x="618947" y="12649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5961735" y="5080495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63169" y="12636"/>
                  </a:moveTo>
                  <a:lnTo>
                    <a:pt x="50533" y="12636"/>
                  </a:lnTo>
                  <a:lnTo>
                    <a:pt x="37909" y="12636"/>
                  </a:lnTo>
                  <a:lnTo>
                    <a:pt x="25273" y="12636"/>
                  </a:lnTo>
                  <a:lnTo>
                    <a:pt x="25273" y="25273"/>
                  </a:lnTo>
                  <a:lnTo>
                    <a:pt x="37896" y="25273"/>
                  </a:lnTo>
                  <a:lnTo>
                    <a:pt x="50533" y="25273"/>
                  </a:lnTo>
                  <a:lnTo>
                    <a:pt x="63169" y="25273"/>
                  </a:lnTo>
                  <a:lnTo>
                    <a:pt x="63169" y="12636"/>
                  </a:lnTo>
                  <a:close/>
                </a:path>
                <a:path w="619125" h="50800">
                  <a:moveTo>
                    <a:pt x="88430" y="12636"/>
                  </a:moveTo>
                  <a:lnTo>
                    <a:pt x="75793" y="12636"/>
                  </a:lnTo>
                  <a:lnTo>
                    <a:pt x="75793" y="25260"/>
                  </a:lnTo>
                  <a:lnTo>
                    <a:pt x="75793" y="37896"/>
                  </a:lnTo>
                  <a:lnTo>
                    <a:pt x="63169" y="37896"/>
                  </a:lnTo>
                  <a:lnTo>
                    <a:pt x="50533" y="37896"/>
                  </a:lnTo>
                  <a:lnTo>
                    <a:pt x="37909" y="37896"/>
                  </a:lnTo>
                  <a:lnTo>
                    <a:pt x="25273" y="37896"/>
                  </a:lnTo>
                  <a:lnTo>
                    <a:pt x="12636" y="37896"/>
                  </a:lnTo>
                  <a:lnTo>
                    <a:pt x="12636" y="25273"/>
                  </a:lnTo>
                  <a:lnTo>
                    <a:pt x="12636" y="12636"/>
                  </a:lnTo>
                  <a:lnTo>
                    <a:pt x="0" y="12636"/>
                  </a:lnTo>
                  <a:lnTo>
                    <a:pt x="0" y="25260"/>
                  </a:lnTo>
                  <a:lnTo>
                    <a:pt x="0" y="37896"/>
                  </a:lnTo>
                  <a:lnTo>
                    <a:pt x="0" y="50533"/>
                  </a:lnTo>
                  <a:lnTo>
                    <a:pt x="12636" y="50533"/>
                  </a:lnTo>
                  <a:lnTo>
                    <a:pt x="88430" y="50533"/>
                  </a:lnTo>
                  <a:lnTo>
                    <a:pt x="88430" y="37896"/>
                  </a:lnTo>
                  <a:lnTo>
                    <a:pt x="88430" y="25273"/>
                  </a:lnTo>
                  <a:lnTo>
                    <a:pt x="88430" y="12636"/>
                  </a:lnTo>
                  <a:close/>
                </a:path>
                <a:path w="619125" h="50800">
                  <a:moveTo>
                    <a:pt x="113690" y="37896"/>
                  </a:moveTo>
                  <a:lnTo>
                    <a:pt x="101053" y="37896"/>
                  </a:lnTo>
                  <a:lnTo>
                    <a:pt x="101053" y="50533"/>
                  </a:lnTo>
                  <a:lnTo>
                    <a:pt x="113690" y="50533"/>
                  </a:lnTo>
                  <a:lnTo>
                    <a:pt x="113690" y="37896"/>
                  </a:lnTo>
                  <a:close/>
                </a:path>
                <a:path w="619125" h="50800">
                  <a:moveTo>
                    <a:pt x="151587" y="12636"/>
                  </a:moveTo>
                  <a:lnTo>
                    <a:pt x="151587" y="12636"/>
                  </a:lnTo>
                  <a:lnTo>
                    <a:pt x="101053" y="12636"/>
                  </a:lnTo>
                  <a:lnTo>
                    <a:pt x="101053" y="25273"/>
                  </a:lnTo>
                  <a:lnTo>
                    <a:pt x="113690" y="25273"/>
                  </a:lnTo>
                  <a:lnTo>
                    <a:pt x="113690" y="37896"/>
                  </a:lnTo>
                  <a:lnTo>
                    <a:pt x="126326" y="37896"/>
                  </a:lnTo>
                  <a:lnTo>
                    <a:pt x="138950" y="37896"/>
                  </a:lnTo>
                  <a:lnTo>
                    <a:pt x="151587" y="37896"/>
                  </a:lnTo>
                  <a:lnTo>
                    <a:pt x="151587" y="25273"/>
                  </a:lnTo>
                  <a:lnTo>
                    <a:pt x="151587" y="12636"/>
                  </a:lnTo>
                  <a:close/>
                </a:path>
                <a:path w="619125" h="50800">
                  <a:moveTo>
                    <a:pt x="328434" y="12636"/>
                  </a:moveTo>
                  <a:lnTo>
                    <a:pt x="328434" y="12636"/>
                  </a:lnTo>
                  <a:lnTo>
                    <a:pt x="252641" y="12636"/>
                  </a:lnTo>
                  <a:lnTo>
                    <a:pt x="252641" y="25260"/>
                  </a:lnTo>
                  <a:lnTo>
                    <a:pt x="240004" y="25260"/>
                  </a:lnTo>
                  <a:lnTo>
                    <a:pt x="240004" y="12636"/>
                  </a:lnTo>
                  <a:lnTo>
                    <a:pt x="227380" y="12636"/>
                  </a:lnTo>
                  <a:lnTo>
                    <a:pt x="176847" y="12636"/>
                  </a:lnTo>
                  <a:lnTo>
                    <a:pt x="176847" y="25260"/>
                  </a:lnTo>
                  <a:lnTo>
                    <a:pt x="164211" y="25260"/>
                  </a:lnTo>
                  <a:lnTo>
                    <a:pt x="164211" y="37896"/>
                  </a:lnTo>
                  <a:lnTo>
                    <a:pt x="164211" y="50533"/>
                  </a:lnTo>
                  <a:lnTo>
                    <a:pt x="176847" y="50533"/>
                  </a:lnTo>
                  <a:lnTo>
                    <a:pt x="189484" y="50533"/>
                  </a:lnTo>
                  <a:lnTo>
                    <a:pt x="189484" y="37896"/>
                  </a:lnTo>
                  <a:lnTo>
                    <a:pt x="202107" y="37896"/>
                  </a:lnTo>
                  <a:lnTo>
                    <a:pt x="214744" y="37896"/>
                  </a:lnTo>
                  <a:lnTo>
                    <a:pt x="214744" y="25273"/>
                  </a:lnTo>
                  <a:lnTo>
                    <a:pt x="227368" y="25273"/>
                  </a:lnTo>
                  <a:lnTo>
                    <a:pt x="227368" y="37896"/>
                  </a:lnTo>
                  <a:lnTo>
                    <a:pt x="240004" y="37896"/>
                  </a:lnTo>
                  <a:lnTo>
                    <a:pt x="252641" y="37896"/>
                  </a:lnTo>
                  <a:lnTo>
                    <a:pt x="265277" y="37896"/>
                  </a:lnTo>
                  <a:lnTo>
                    <a:pt x="265277" y="25273"/>
                  </a:lnTo>
                  <a:lnTo>
                    <a:pt x="277901" y="25273"/>
                  </a:lnTo>
                  <a:lnTo>
                    <a:pt x="290537" y="25273"/>
                  </a:lnTo>
                  <a:lnTo>
                    <a:pt x="290537" y="37896"/>
                  </a:lnTo>
                  <a:lnTo>
                    <a:pt x="303174" y="37896"/>
                  </a:lnTo>
                  <a:lnTo>
                    <a:pt x="303174" y="25273"/>
                  </a:lnTo>
                  <a:lnTo>
                    <a:pt x="315798" y="25273"/>
                  </a:lnTo>
                  <a:lnTo>
                    <a:pt x="328434" y="25273"/>
                  </a:lnTo>
                  <a:lnTo>
                    <a:pt x="328434" y="12636"/>
                  </a:lnTo>
                  <a:close/>
                </a:path>
                <a:path w="619125" h="50800">
                  <a:moveTo>
                    <a:pt x="353695" y="12636"/>
                  </a:moveTo>
                  <a:lnTo>
                    <a:pt x="341058" y="12636"/>
                  </a:lnTo>
                  <a:lnTo>
                    <a:pt x="341058" y="25260"/>
                  </a:lnTo>
                  <a:lnTo>
                    <a:pt x="341058" y="37896"/>
                  </a:lnTo>
                  <a:lnTo>
                    <a:pt x="353695" y="37896"/>
                  </a:lnTo>
                  <a:lnTo>
                    <a:pt x="353695" y="25273"/>
                  </a:lnTo>
                  <a:lnTo>
                    <a:pt x="353695" y="12636"/>
                  </a:lnTo>
                  <a:close/>
                </a:path>
                <a:path w="619125" h="50800">
                  <a:moveTo>
                    <a:pt x="378955" y="12636"/>
                  </a:moveTo>
                  <a:lnTo>
                    <a:pt x="366318" y="12636"/>
                  </a:lnTo>
                  <a:lnTo>
                    <a:pt x="366318" y="25260"/>
                  </a:lnTo>
                  <a:lnTo>
                    <a:pt x="366318" y="37896"/>
                  </a:lnTo>
                  <a:lnTo>
                    <a:pt x="378955" y="37896"/>
                  </a:lnTo>
                  <a:lnTo>
                    <a:pt x="378955" y="25273"/>
                  </a:lnTo>
                  <a:lnTo>
                    <a:pt x="378955" y="12636"/>
                  </a:lnTo>
                  <a:close/>
                </a:path>
                <a:path w="619125" h="50800">
                  <a:moveTo>
                    <a:pt x="492645" y="12636"/>
                  </a:moveTo>
                  <a:lnTo>
                    <a:pt x="492645" y="12636"/>
                  </a:lnTo>
                  <a:lnTo>
                    <a:pt x="416852" y="12636"/>
                  </a:lnTo>
                  <a:lnTo>
                    <a:pt x="416852" y="25273"/>
                  </a:lnTo>
                  <a:lnTo>
                    <a:pt x="429475" y="25273"/>
                  </a:lnTo>
                  <a:lnTo>
                    <a:pt x="429475" y="37896"/>
                  </a:lnTo>
                  <a:lnTo>
                    <a:pt x="442112" y="37896"/>
                  </a:lnTo>
                  <a:lnTo>
                    <a:pt x="442112" y="25273"/>
                  </a:lnTo>
                  <a:lnTo>
                    <a:pt x="454748" y="25273"/>
                  </a:lnTo>
                  <a:lnTo>
                    <a:pt x="454748" y="37896"/>
                  </a:lnTo>
                  <a:lnTo>
                    <a:pt x="467372" y="37896"/>
                  </a:lnTo>
                  <a:lnTo>
                    <a:pt x="480009" y="37896"/>
                  </a:lnTo>
                  <a:lnTo>
                    <a:pt x="492645" y="37896"/>
                  </a:lnTo>
                  <a:lnTo>
                    <a:pt x="492645" y="25273"/>
                  </a:lnTo>
                  <a:lnTo>
                    <a:pt x="492645" y="12636"/>
                  </a:lnTo>
                  <a:close/>
                </a:path>
                <a:path w="619125" h="50800">
                  <a:moveTo>
                    <a:pt x="618947" y="12636"/>
                  </a:moveTo>
                  <a:lnTo>
                    <a:pt x="606310" y="12636"/>
                  </a:lnTo>
                  <a:lnTo>
                    <a:pt x="606310" y="0"/>
                  </a:lnTo>
                  <a:lnTo>
                    <a:pt x="593699" y="0"/>
                  </a:lnTo>
                  <a:lnTo>
                    <a:pt x="530529" y="0"/>
                  </a:lnTo>
                  <a:lnTo>
                    <a:pt x="530529" y="12636"/>
                  </a:lnTo>
                  <a:lnTo>
                    <a:pt x="530529" y="25260"/>
                  </a:lnTo>
                  <a:lnTo>
                    <a:pt x="517906" y="25260"/>
                  </a:lnTo>
                  <a:lnTo>
                    <a:pt x="517906" y="37896"/>
                  </a:lnTo>
                  <a:lnTo>
                    <a:pt x="530529" y="37896"/>
                  </a:lnTo>
                  <a:lnTo>
                    <a:pt x="543166" y="37896"/>
                  </a:lnTo>
                  <a:lnTo>
                    <a:pt x="543166" y="25273"/>
                  </a:lnTo>
                  <a:lnTo>
                    <a:pt x="555802" y="25273"/>
                  </a:lnTo>
                  <a:lnTo>
                    <a:pt x="555802" y="12636"/>
                  </a:lnTo>
                  <a:lnTo>
                    <a:pt x="568426" y="12636"/>
                  </a:lnTo>
                  <a:lnTo>
                    <a:pt x="568426" y="25273"/>
                  </a:lnTo>
                  <a:lnTo>
                    <a:pt x="581063" y="25273"/>
                  </a:lnTo>
                  <a:lnTo>
                    <a:pt x="581063" y="12636"/>
                  </a:lnTo>
                  <a:lnTo>
                    <a:pt x="593674" y="12636"/>
                  </a:lnTo>
                  <a:lnTo>
                    <a:pt x="593674" y="25273"/>
                  </a:lnTo>
                  <a:lnTo>
                    <a:pt x="606310" y="25273"/>
                  </a:lnTo>
                  <a:lnTo>
                    <a:pt x="606310" y="37896"/>
                  </a:lnTo>
                  <a:lnTo>
                    <a:pt x="618947" y="37896"/>
                  </a:lnTo>
                  <a:lnTo>
                    <a:pt x="618947" y="25273"/>
                  </a:lnTo>
                  <a:lnTo>
                    <a:pt x="618947" y="1263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6138583" y="5118391"/>
              <a:ext cx="442595" cy="12700"/>
            </a:xfrm>
            <a:custGeom>
              <a:avLst/>
              <a:gdLst/>
              <a:ahLst/>
              <a:cxnLst/>
              <a:rect l="l" t="t" r="r" b="b"/>
              <a:pathLst>
                <a:path w="442595" h="12700">
                  <a:moveTo>
                    <a:pt x="12636" y="0"/>
                  </a:moveTo>
                  <a:lnTo>
                    <a:pt x="0" y="0"/>
                  </a:lnTo>
                  <a:lnTo>
                    <a:pt x="0" y="12636"/>
                  </a:lnTo>
                  <a:lnTo>
                    <a:pt x="12636" y="12636"/>
                  </a:lnTo>
                  <a:lnTo>
                    <a:pt x="12636" y="0"/>
                  </a:lnTo>
                  <a:close/>
                </a:path>
                <a:path w="442595" h="12700">
                  <a:moveTo>
                    <a:pt x="37896" y="0"/>
                  </a:moveTo>
                  <a:lnTo>
                    <a:pt x="25260" y="0"/>
                  </a:lnTo>
                  <a:lnTo>
                    <a:pt x="25260" y="12636"/>
                  </a:lnTo>
                  <a:lnTo>
                    <a:pt x="37896" y="12636"/>
                  </a:lnTo>
                  <a:lnTo>
                    <a:pt x="37896" y="0"/>
                  </a:lnTo>
                  <a:close/>
                </a:path>
                <a:path w="442595" h="12700">
                  <a:moveTo>
                    <a:pt x="88430" y="0"/>
                  </a:moveTo>
                  <a:lnTo>
                    <a:pt x="75793" y="0"/>
                  </a:lnTo>
                  <a:lnTo>
                    <a:pt x="75793" y="12636"/>
                  </a:lnTo>
                  <a:lnTo>
                    <a:pt x="88430" y="12636"/>
                  </a:lnTo>
                  <a:lnTo>
                    <a:pt x="88430" y="0"/>
                  </a:lnTo>
                  <a:close/>
                </a:path>
                <a:path w="442595" h="12700">
                  <a:moveTo>
                    <a:pt x="151587" y="0"/>
                  </a:moveTo>
                  <a:lnTo>
                    <a:pt x="138950" y="0"/>
                  </a:lnTo>
                  <a:lnTo>
                    <a:pt x="126314" y="0"/>
                  </a:lnTo>
                  <a:lnTo>
                    <a:pt x="126314" y="12636"/>
                  </a:lnTo>
                  <a:lnTo>
                    <a:pt x="138950" y="12636"/>
                  </a:lnTo>
                  <a:lnTo>
                    <a:pt x="151587" y="12636"/>
                  </a:lnTo>
                  <a:lnTo>
                    <a:pt x="151587" y="0"/>
                  </a:lnTo>
                  <a:close/>
                </a:path>
                <a:path w="442595" h="12700">
                  <a:moveTo>
                    <a:pt x="189484" y="0"/>
                  </a:moveTo>
                  <a:lnTo>
                    <a:pt x="176847" y="0"/>
                  </a:lnTo>
                  <a:lnTo>
                    <a:pt x="176847" y="12636"/>
                  </a:lnTo>
                  <a:lnTo>
                    <a:pt x="189484" y="12636"/>
                  </a:lnTo>
                  <a:lnTo>
                    <a:pt x="189484" y="0"/>
                  </a:lnTo>
                  <a:close/>
                </a:path>
                <a:path w="442595" h="12700">
                  <a:moveTo>
                    <a:pt x="277901" y="0"/>
                  </a:moveTo>
                  <a:lnTo>
                    <a:pt x="277901" y="0"/>
                  </a:lnTo>
                  <a:lnTo>
                    <a:pt x="214731" y="0"/>
                  </a:lnTo>
                  <a:lnTo>
                    <a:pt x="214731" y="12636"/>
                  </a:lnTo>
                  <a:lnTo>
                    <a:pt x="277901" y="12636"/>
                  </a:lnTo>
                  <a:lnTo>
                    <a:pt x="277901" y="0"/>
                  </a:lnTo>
                  <a:close/>
                </a:path>
                <a:path w="442595" h="12700">
                  <a:moveTo>
                    <a:pt x="328422" y="0"/>
                  </a:moveTo>
                  <a:lnTo>
                    <a:pt x="315798" y="0"/>
                  </a:lnTo>
                  <a:lnTo>
                    <a:pt x="303161" y="0"/>
                  </a:lnTo>
                  <a:lnTo>
                    <a:pt x="303161" y="12636"/>
                  </a:lnTo>
                  <a:lnTo>
                    <a:pt x="315785" y="12636"/>
                  </a:lnTo>
                  <a:lnTo>
                    <a:pt x="328422" y="12636"/>
                  </a:lnTo>
                  <a:lnTo>
                    <a:pt x="328422" y="0"/>
                  </a:lnTo>
                  <a:close/>
                </a:path>
                <a:path w="442595" h="12700">
                  <a:moveTo>
                    <a:pt x="442099" y="0"/>
                  </a:moveTo>
                  <a:lnTo>
                    <a:pt x="429463" y="0"/>
                  </a:lnTo>
                  <a:lnTo>
                    <a:pt x="416852" y="0"/>
                  </a:lnTo>
                  <a:lnTo>
                    <a:pt x="404215" y="0"/>
                  </a:lnTo>
                  <a:lnTo>
                    <a:pt x="404215" y="12636"/>
                  </a:lnTo>
                  <a:lnTo>
                    <a:pt x="416826" y="12636"/>
                  </a:lnTo>
                  <a:lnTo>
                    <a:pt x="429463" y="12636"/>
                  </a:lnTo>
                  <a:lnTo>
                    <a:pt x="442099" y="12636"/>
                  </a:lnTo>
                  <a:lnTo>
                    <a:pt x="44209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7" name="object 37"/>
          <p:cNvSpPr txBox="1"/>
          <p:nvPr/>
        </p:nvSpPr>
        <p:spPr>
          <a:xfrm>
            <a:off x="5898515" y="5164556"/>
            <a:ext cx="882650" cy="4851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50" b="1" dirty="0">
                <a:latin typeface="Raleway"/>
                <a:cs typeface="Raleway"/>
              </a:rPr>
              <a:t>Product</a:t>
            </a:r>
            <a:r>
              <a:rPr sz="750" b="1" spc="-10" dirty="0">
                <a:latin typeface="Raleway"/>
                <a:cs typeface="Raleway"/>
              </a:rPr>
              <a:t> </a:t>
            </a:r>
            <a:r>
              <a:rPr sz="750" b="1" dirty="0">
                <a:latin typeface="Raleway"/>
                <a:cs typeface="Raleway"/>
              </a:rPr>
              <a:t>Height:</a:t>
            </a:r>
            <a:r>
              <a:rPr sz="750" b="1" spc="-5" dirty="0">
                <a:latin typeface="Raleway"/>
                <a:cs typeface="Raleway"/>
              </a:rPr>
              <a:t> </a:t>
            </a:r>
            <a:r>
              <a:rPr sz="750" spc="-25" dirty="0">
                <a:latin typeface="Raleway"/>
                <a:cs typeface="Raleway"/>
              </a:rPr>
              <a:t>25</a:t>
            </a:r>
            <a:endParaRPr sz="75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z="750" b="1" dirty="0">
                <a:latin typeface="Raleway"/>
                <a:cs typeface="Raleway"/>
              </a:rPr>
              <a:t>Product Depth: </a:t>
            </a:r>
            <a:r>
              <a:rPr sz="750" spc="-25" dirty="0">
                <a:latin typeface="Raleway"/>
                <a:cs typeface="Raleway"/>
              </a:rPr>
              <a:t>22</a:t>
            </a:r>
            <a:endParaRPr sz="75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z="750" b="1" dirty="0">
                <a:latin typeface="Raleway"/>
                <a:cs typeface="Raleway"/>
              </a:rPr>
              <a:t>Product</a:t>
            </a:r>
            <a:r>
              <a:rPr sz="750" b="1" spc="-10" dirty="0">
                <a:latin typeface="Raleway"/>
                <a:cs typeface="Raleway"/>
              </a:rPr>
              <a:t> </a:t>
            </a:r>
            <a:r>
              <a:rPr sz="750" b="1" dirty="0">
                <a:latin typeface="Raleway"/>
                <a:cs typeface="Raleway"/>
              </a:rPr>
              <a:t>Length: </a:t>
            </a:r>
            <a:r>
              <a:rPr sz="750" spc="-25" dirty="0">
                <a:latin typeface="Raleway"/>
                <a:cs typeface="Raleway"/>
              </a:rPr>
              <a:t>16</a:t>
            </a:r>
            <a:endParaRPr sz="75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z="750" b="1" dirty="0">
                <a:latin typeface="Raleway"/>
                <a:cs typeface="Raleway"/>
              </a:rPr>
              <a:t>Cubes: </a:t>
            </a:r>
            <a:r>
              <a:rPr sz="750" spc="-20" dirty="0">
                <a:latin typeface="Raleway"/>
                <a:cs typeface="Raleway"/>
              </a:rPr>
              <a:t>7.26</a:t>
            </a:r>
            <a:endParaRPr sz="750">
              <a:latin typeface="Raleway"/>
              <a:cs typeface="Raleway"/>
            </a:endParaRPr>
          </a:p>
        </p:txBody>
      </p:sp>
      <p:sp>
        <p:nvSpPr>
          <p:cNvPr id="38" name="object 38"/>
          <p:cNvSpPr txBox="1">
            <a:spLocks noGrp="1"/>
          </p:cNvSpPr>
          <p:nvPr>
            <p:ph type="sldNum" sz="quarter" idx="4294967295"/>
          </p:nvPr>
        </p:nvSpPr>
        <p:spPr>
          <a:xfrm>
            <a:off x="9477375" y="7521575"/>
            <a:ext cx="581025" cy="16033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900" b="0" i="0">
                <a:solidFill>
                  <a:schemeClr val="bg1"/>
                </a:solidFill>
                <a:latin typeface="Raleway"/>
                <a:cs typeface="Raleway"/>
              </a:defRPr>
            </a:lvl1pPr>
          </a:lstStyle>
          <a:p>
            <a:pPr marL="12700">
              <a:lnSpc>
                <a:spcPct val="100000"/>
              </a:lnSpc>
              <a:spcBef>
                <a:spcPts val="45"/>
              </a:spcBef>
            </a:pPr>
            <a:r>
              <a:rPr lang="en-US"/>
              <a:t>Page: </a:t>
            </a:r>
            <a:fld id="{81D60167-4931-47E6-BA6A-407CBD079E47}" type="slidenum">
              <a:rPr spc="-25" smtClean="0"/>
              <a:pPr marL="12700">
                <a:lnSpc>
                  <a:spcPct val="100000"/>
                </a:lnSpc>
                <a:spcBef>
                  <a:spcPts val="45"/>
                </a:spcBef>
              </a:pPr>
              <a:t>115</a:t>
            </a:fld>
            <a:endParaRPr spc="-25" dirty="0"/>
          </a:p>
        </p:txBody>
      </p:sp>
      <p:graphicFrame>
        <p:nvGraphicFramePr>
          <p:cNvPr id="2" name="Object 1">
            <a:extLst>
              <a:ext uri="{FF2B5EF4-FFF2-40B4-BE49-F238E27FC236}">
                <a16:creationId xmlns:a16="http://schemas.microsoft.com/office/drawing/2014/main" id="{81AB6618-6E6B-C673-E0C8-8B32FB6D7F34}"/>
              </a:ext>
            </a:extLst>
          </p:cNvPr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1607149502"/>
              </p:ext>
            </p:extLst>
          </p:nvPr>
        </p:nvGraphicFramePr>
        <p:xfrm>
          <a:off x="532301" y="5752013"/>
          <a:ext cx="8724900" cy="6096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Worksheet" r:id="rId4" imgW="8724900" imgH="609600" progId="Excel.Sheet.12">
                  <p:embed/>
                </p:oleObj>
              </mc:Choice>
              <mc:Fallback>
                <p:oleObj name="Worksheet" r:id="rId4" imgW="8724900" imgH="609600" progId="Excel.Sheet.12">
                  <p:embed/>
                  <p:pic>
                    <p:nvPicPr>
                      <p:cNvPr id="2" name="Object 1">
                        <a:extLst>
                          <a:ext uri="{FF2B5EF4-FFF2-40B4-BE49-F238E27FC236}">
                            <a16:creationId xmlns:a16="http://schemas.microsoft.com/office/drawing/2014/main" id="{81AB6618-6E6B-C673-E0C8-8B32FB6D7F34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532301" y="5752013"/>
                        <a:ext cx="8724900" cy="609600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3" name="Picture 2" descr="A picture containing logo&#10;&#10;Description automatically generated">
            <a:extLst>
              <a:ext uri="{FF2B5EF4-FFF2-40B4-BE49-F238E27FC236}">
                <a16:creationId xmlns:a16="http://schemas.microsoft.com/office/drawing/2014/main" id="{0A423CED-3F54-166E-42F6-C34856D42969}"/>
              </a:ext>
            </a:extLst>
          </p:cNvPr>
          <p:cNvPicPr>
            <a:picLocks noChangeAspect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6732"/>
          <a:stretch/>
        </p:blipFill>
        <p:spPr>
          <a:xfrm>
            <a:off x="8610600" y="6449545"/>
            <a:ext cx="1293202" cy="1232368"/>
          </a:xfrm>
          <a:prstGeom prst="rect">
            <a:avLst/>
          </a:prstGeom>
        </p:spPr>
      </p:pic>
      <p:sp>
        <p:nvSpPr>
          <p:cNvPr id="4" name="Rectangle 3">
            <a:extLst>
              <a:ext uri="{FF2B5EF4-FFF2-40B4-BE49-F238E27FC236}">
                <a16:creationId xmlns:a16="http://schemas.microsoft.com/office/drawing/2014/main" id="{9DB6955A-9E56-AE59-B9E1-33F05FD6D9F0}"/>
              </a:ext>
            </a:extLst>
          </p:cNvPr>
          <p:cNvSpPr/>
          <p:nvPr/>
        </p:nvSpPr>
        <p:spPr>
          <a:xfrm>
            <a:off x="8180876" y="5597541"/>
            <a:ext cx="1076325" cy="8255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02957148"/>
      </p:ext>
    </p:extLst>
  </p:cSld>
  <p:clrMapOvr>
    <a:masterClrMapping/>
  </p:clrMapOvr>
</p:sld>
</file>

<file path=ppt/slides/slide1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object 5"/>
          <p:cNvSpPr/>
          <p:nvPr/>
        </p:nvSpPr>
        <p:spPr>
          <a:xfrm>
            <a:off x="811529" y="2276069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11529" y="2390369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 txBox="1"/>
          <p:nvPr/>
        </p:nvSpPr>
        <p:spPr>
          <a:xfrm>
            <a:off x="533400" y="922935"/>
            <a:ext cx="3194685" cy="211201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spc="95" dirty="0">
                <a:latin typeface="Arial"/>
                <a:cs typeface="Arial"/>
              </a:rPr>
              <a:t>GINNY</a:t>
            </a:r>
            <a:r>
              <a:rPr sz="1200" b="1" spc="100" dirty="0">
                <a:latin typeface="Arial"/>
                <a:cs typeface="Arial"/>
              </a:rPr>
              <a:t> </a:t>
            </a:r>
            <a:r>
              <a:rPr sz="1200" b="1" spc="55" dirty="0">
                <a:latin typeface="Arial"/>
                <a:cs typeface="Arial"/>
              </a:rPr>
              <a:t>CONSOLE</a:t>
            </a:r>
            <a:r>
              <a:rPr sz="1200" b="1" spc="105" dirty="0">
                <a:latin typeface="Arial"/>
                <a:cs typeface="Arial"/>
              </a:rPr>
              <a:t> </a:t>
            </a:r>
            <a:r>
              <a:rPr sz="1200" b="1" spc="-10" dirty="0">
                <a:latin typeface="Arial"/>
                <a:cs typeface="Arial"/>
              </a:rPr>
              <a:t>TABLE</a:t>
            </a:r>
            <a:endParaRPr sz="1200" dirty="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790"/>
              </a:spcBef>
            </a:pPr>
            <a:r>
              <a:rPr sz="750" b="1" dirty="0">
                <a:latin typeface="Raleway"/>
                <a:cs typeface="Raleway"/>
              </a:rPr>
              <a:t>SKU:</a:t>
            </a:r>
            <a:r>
              <a:rPr sz="750" b="1" spc="10" dirty="0">
                <a:latin typeface="Raleway"/>
                <a:cs typeface="Raleway"/>
              </a:rPr>
              <a:t> </a:t>
            </a:r>
            <a:r>
              <a:rPr sz="750" spc="-10" dirty="0">
                <a:latin typeface="Raleway"/>
                <a:cs typeface="Raleway"/>
              </a:rPr>
              <a:t>GI900CT</a:t>
            </a:r>
            <a:endParaRPr sz="750" dirty="0">
              <a:latin typeface="Raleway"/>
              <a:cs typeface="Raleway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700" dirty="0">
              <a:latin typeface="Raleway"/>
              <a:cs typeface="Raleway"/>
            </a:endParaRPr>
          </a:p>
          <a:p>
            <a:pPr marL="12700" marR="54610">
              <a:lnSpc>
                <a:spcPct val="100000"/>
              </a:lnSpc>
              <a:spcBef>
                <a:spcPts val="5"/>
              </a:spcBef>
            </a:pPr>
            <a:r>
              <a:rPr sz="750" dirty="0">
                <a:latin typeface="Raleway"/>
                <a:cs typeface="Raleway"/>
              </a:rPr>
              <a:t>The</a:t>
            </a:r>
            <a:r>
              <a:rPr sz="750" spc="-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best of mid-century modern design comes out in the </a:t>
            </a:r>
            <a:r>
              <a:rPr sz="750" spc="-10" dirty="0">
                <a:latin typeface="Raleway"/>
                <a:cs typeface="Raleway"/>
              </a:rPr>
              <a:t>Ginny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Console Table. White pyramid fronts contrast beautifully with </a:t>
            </a:r>
            <a:r>
              <a:rPr sz="750" spc="-25" dirty="0">
                <a:latin typeface="Raleway"/>
                <a:cs typeface="Raleway"/>
              </a:rPr>
              <a:t>the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burnished walnut color for a table that works great as a hall </a:t>
            </a:r>
            <a:r>
              <a:rPr sz="750" spc="-10" dirty="0">
                <a:latin typeface="Raleway"/>
                <a:cs typeface="Raleway"/>
              </a:rPr>
              <a:t>piece,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entertainment unit or with a Ginny Nightstand in a bedroom. But </a:t>
            </a:r>
            <a:r>
              <a:rPr sz="750" spc="-25" dirty="0">
                <a:latin typeface="Raleway"/>
                <a:cs typeface="Raleway"/>
              </a:rPr>
              <a:t>not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only is this the coolest looking Console Table you can find, but it is </a:t>
            </a:r>
            <a:r>
              <a:rPr sz="750" spc="-20" dirty="0">
                <a:latin typeface="Raleway"/>
                <a:cs typeface="Raleway"/>
              </a:rPr>
              <a:t>also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built</a:t>
            </a:r>
            <a:r>
              <a:rPr sz="750" spc="-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for service with quality construction </a:t>
            </a:r>
            <a:r>
              <a:rPr sz="750" spc="-10" dirty="0">
                <a:latin typeface="Raleway"/>
                <a:cs typeface="Raleway"/>
              </a:rPr>
              <a:t>throughout.</a:t>
            </a:r>
            <a:endParaRPr sz="750" dirty="0">
              <a:latin typeface="Raleway"/>
              <a:cs typeface="Raleway"/>
            </a:endParaRPr>
          </a:p>
          <a:p>
            <a:pPr marL="393700">
              <a:lnSpc>
                <a:spcPct val="100000"/>
              </a:lnSpc>
              <a:spcBef>
                <a:spcPts val="750"/>
              </a:spcBef>
            </a:pPr>
            <a:r>
              <a:rPr sz="750" dirty="0">
                <a:latin typeface="Raleway"/>
                <a:cs typeface="Raleway"/>
              </a:rPr>
              <a:t>Constructed of acacia </a:t>
            </a:r>
            <a:r>
              <a:rPr sz="750" spc="-20" dirty="0">
                <a:latin typeface="Raleway"/>
                <a:cs typeface="Raleway"/>
              </a:rPr>
              <a:t>wood</a:t>
            </a:r>
            <a:endParaRPr sz="750" dirty="0">
              <a:latin typeface="Raleway"/>
              <a:cs typeface="Raleway"/>
            </a:endParaRPr>
          </a:p>
          <a:p>
            <a:pPr marL="393700" marR="508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Styling details include cylindrical, tapered legs reinforced </a:t>
            </a:r>
            <a:r>
              <a:rPr sz="750" spc="-20" dirty="0">
                <a:latin typeface="Raleway"/>
                <a:cs typeface="Raleway"/>
              </a:rPr>
              <a:t>with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stretchers for added strength; English dovetail drawers </a:t>
            </a:r>
            <a:r>
              <a:rPr sz="750" spc="-25" dirty="0">
                <a:latin typeface="Raleway"/>
                <a:cs typeface="Raleway"/>
              </a:rPr>
              <a:t>for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strength</a:t>
            </a:r>
            <a:r>
              <a:rPr sz="750" spc="-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and added drawer space; whisper-quiet smooth </a:t>
            </a:r>
            <a:r>
              <a:rPr sz="750" spc="-10" dirty="0">
                <a:latin typeface="Raleway"/>
                <a:cs typeface="Raleway"/>
              </a:rPr>
              <a:t>metal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side drawer glides, and white conical shaped drawer </a:t>
            </a:r>
            <a:r>
              <a:rPr sz="750" spc="-10" dirty="0">
                <a:latin typeface="Raleway"/>
                <a:cs typeface="Raleway"/>
              </a:rPr>
              <a:t>fronts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with</a:t>
            </a:r>
            <a:r>
              <a:rPr sz="750" spc="-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brass </a:t>
            </a:r>
            <a:r>
              <a:rPr sz="750" spc="-10" dirty="0">
                <a:latin typeface="Raleway"/>
                <a:cs typeface="Raleway"/>
              </a:rPr>
              <a:t>pulls.</a:t>
            </a:r>
            <a:endParaRPr sz="750" dirty="0">
              <a:latin typeface="Raleway"/>
              <a:cs typeface="Raleway"/>
            </a:endParaRPr>
          </a:p>
          <a:p>
            <a:pPr marL="39370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Finish: Burnished </a:t>
            </a:r>
            <a:r>
              <a:rPr sz="750" spc="-10" dirty="0">
                <a:latin typeface="Raleway"/>
                <a:cs typeface="Raleway"/>
              </a:rPr>
              <a:t>walnut</a:t>
            </a:r>
            <a:endParaRPr sz="750" dirty="0">
              <a:latin typeface="Raleway"/>
              <a:cs typeface="Raleway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811529" y="2961869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533400" y="3338322"/>
            <a:ext cx="826769" cy="377091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50" u="sng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2"/>
              </a:rPr>
              <a:t>Read </a:t>
            </a:r>
            <a:r>
              <a:rPr sz="750" u="sng" spc="-20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2"/>
              </a:rPr>
              <a:t>More</a:t>
            </a:r>
            <a:endParaRPr sz="750" dirty="0">
              <a:latin typeface="Raleway"/>
              <a:cs typeface="Raleway"/>
            </a:endParaRPr>
          </a:p>
          <a:p>
            <a:pPr marL="12700" marR="5080">
              <a:lnSpc>
                <a:spcPct val="98200"/>
              </a:lnSpc>
              <a:spcBef>
                <a:spcPts val="15"/>
              </a:spcBef>
            </a:pPr>
            <a:r>
              <a:rPr sz="750" b="1" dirty="0">
                <a:latin typeface="Raleway"/>
                <a:cs typeface="Raleway"/>
              </a:rPr>
              <a:t>Price:</a:t>
            </a:r>
            <a:r>
              <a:rPr sz="750" b="1" spc="10" dirty="0">
                <a:latin typeface="Raleway"/>
                <a:cs typeface="Raleway"/>
              </a:rPr>
              <a:t> </a:t>
            </a:r>
            <a:r>
              <a:rPr sz="750" spc="-10" dirty="0">
                <a:latin typeface="Raleway"/>
                <a:cs typeface="Raleway"/>
              </a:rPr>
              <a:t>$179.00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900" spc="-10" dirty="0">
                <a:latin typeface="Raleway"/>
                <a:cs typeface="Raleway"/>
              </a:rPr>
              <a:t>Weight</a:t>
            </a:r>
            <a:endParaRPr sz="900" dirty="0">
              <a:latin typeface="Raleway"/>
              <a:cs typeface="Raleway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2108644" y="3676815"/>
            <a:ext cx="417195" cy="1625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900" dirty="0">
                <a:latin typeface="Raleway"/>
                <a:cs typeface="Raleway"/>
              </a:rPr>
              <a:t>77.7 </a:t>
            </a:r>
            <a:r>
              <a:rPr sz="900" spc="-25" dirty="0">
                <a:latin typeface="Raleway"/>
                <a:cs typeface="Raleway"/>
              </a:rPr>
              <a:t>lbs</a:t>
            </a:r>
            <a:endParaRPr sz="900">
              <a:latin typeface="Raleway"/>
              <a:cs typeface="Raleway"/>
            </a:endParaRPr>
          </a:p>
        </p:txBody>
      </p:sp>
      <p:grpSp>
        <p:nvGrpSpPr>
          <p:cNvPr id="11" name="object 11"/>
          <p:cNvGrpSpPr/>
          <p:nvPr/>
        </p:nvGrpSpPr>
        <p:grpSpPr>
          <a:xfrm>
            <a:off x="542499" y="3870776"/>
            <a:ext cx="727710" cy="727710"/>
            <a:chOff x="44024" y="3825500"/>
            <a:chExt cx="727710" cy="727710"/>
          </a:xfrm>
        </p:grpSpPr>
        <p:sp>
          <p:nvSpPr>
            <p:cNvPr id="12" name="object 12"/>
            <p:cNvSpPr/>
            <p:nvPr/>
          </p:nvSpPr>
          <p:spPr>
            <a:xfrm>
              <a:off x="47625" y="3829100"/>
              <a:ext cx="720090" cy="720090"/>
            </a:xfrm>
            <a:custGeom>
              <a:avLst/>
              <a:gdLst/>
              <a:ahLst/>
              <a:cxnLst/>
              <a:rect l="l" t="t" r="r" b="b"/>
              <a:pathLst>
                <a:path w="720090" h="720089">
                  <a:moveTo>
                    <a:pt x="0" y="0"/>
                  </a:moveTo>
                  <a:lnTo>
                    <a:pt x="720001" y="0"/>
                  </a:lnTo>
                  <a:lnTo>
                    <a:pt x="720001" y="720001"/>
                  </a:lnTo>
                  <a:lnTo>
                    <a:pt x="0" y="720001"/>
                  </a:lnTo>
                  <a:lnTo>
                    <a:pt x="0" y="0"/>
                  </a:lnTo>
                  <a:close/>
                </a:path>
              </a:pathLst>
            </a:custGeom>
            <a:ln w="72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98145" y="3879621"/>
              <a:ext cx="619125" cy="38100"/>
            </a:xfrm>
            <a:custGeom>
              <a:avLst/>
              <a:gdLst/>
              <a:ahLst/>
              <a:cxnLst/>
              <a:rect l="l" t="t" r="r" b="b"/>
              <a:pathLst>
                <a:path w="619125" h="38100">
                  <a:moveTo>
                    <a:pt x="12623" y="0"/>
                  </a:moveTo>
                  <a:lnTo>
                    <a:pt x="0" y="0"/>
                  </a:lnTo>
                  <a:lnTo>
                    <a:pt x="0" y="12636"/>
                  </a:lnTo>
                  <a:lnTo>
                    <a:pt x="0" y="25273"/>
                  </a:lnTo>
                  <a:lnTo>
                    <a:pt x="0" y="37909"/>
                  </a:lnTo>
                  <a:lnTo>
                    <a:pt x="12623" y="37909"/>
                  </a:lnTo>
                  <a:lnTo>
                    <a:pt x="12623" y="25273"/>
                  </a:lnTo>
                  <a:lnTo>
                    <a:pt x="12623" y="12649"/>
                  </a:lnTo>
                  <a:lnTo>
                    <a:pt x="12623" y="0"/>
                  </a:lnTo>
                  <a:close/>
                </a:path>
                <a:path w="619125" h="38100">
                  <a:moveTo>
                    <a:pt x="50520" y="25273"/>
                  </a:moveTo>
                  <a:lnTo>
                    <a:pt x="37909" y="25273"/>
                  </a:lnTo>
                  <a:lnTo>
                    <a:pt x="25273" y="25273"/>
                  </a:lnTo>
                  <a:lnTo>
                    <a:pt x="25273" y="37909"/>
                  </a:lnTo>
                  <a:lnTo>
                    <a:pt x="37896" y="37909"/>
                  </a:lnTo>
                  <a:lnTo>
                    <a:pt x="50520" y="37909"/>
                  </a:lnTo>
                  <a:lnTo>
                    <a:pt x="50520" y="25273"/>
                  </a:lnTo>
                  <a:close/>
                </a:path>
                <a:path w="619125" h="38100">
                  <a:moveTo>
                    <a:pt x="50520" y="0"/>
                  </a:moveTo>
                  <a:lnTo>
                    <a:pt x="37909" y="0"/>
                  </a:lnTo>
                  <a:lnTo>
                    <a:pt x="25273" y="0"/>
                  </a:lnTo>
                  <a:lnTo>
                    <a:pt x="12636" y="0"/>
                  </a:lnTo>
                  <a:lnTo>
                    <a:pt x="12636" y="12649"/>
                  </a:lnTo>
                  <a:lnTo>
                    <a:pt x="25273" y="12649"/>
                  </a:lnTo>
                  <a:lnTo>
                    <a:pt x="37896" y="12649"/>
                  </a:lnTo>
                  <a:lnTo>
                    <a:pt x="50520" y="12649"/>
                  </a:lnTo>
                  <a:lnTo>
                    <a:pt x="50520" y="0"/>
                  </a:lnTo>
                  <a:close/>
                </a:path>
                <a:path w="619125" h="38100">
                  <a:moveTo>
                    <a:pt x="63169" y="25273"/>
                  </a:moveTo>
                  <a:lnTo>
                    <a:pt x="50533" y="25273"/>
                  </a:lnTo>
                  <a:lnTo>
                    <a:pt x="50533" y="37909"/>
                  </a:lnTo>
                  <a:lnTo>
                    <a:pt x="63169" y="37909"/>
                  </a:lnTo>
                  <a:lnTo>
                    <a:pt x="63169" y="25273"/>
                  </a:lnTo>
                  <a:close/>
                </a:path>
                <a:path w="619125" h="38100">
                  <a:moveTo>
                    <a:pt x="88417" y="0"/>
                  </a:moveTo>
                  <a:lnTo>
                    <a:pt x="75806" y="0"/>
                  </a:lnTo>
                  <a:lnTo>
                    <a:pt x="63169" y="0"/>
                  </a:lnTo>
                  <a:lnTo>
                    <a:pt x="50533" y="0"/>
                  </a:lnTo>
                  <a:lnTo>
                    <a:pt x="50533" y="12649"/>
                  </a:lnTo>
                  <a:lnTo>
                    <a:pt x="63169" y="12649"/>
                  </a:lnTo>
                  <a:lnTo>
                    <a:pt x="75793" y="12649"/>
                  </a:lnTo>
                  <a:lnTo>
                    <a:pt x="75793" y="25273"/>
                  </a:lnTo>
                  <a:lnTo>
                    <a:pt x="75793" y="37909"/>
                  </a:lnTo>
                  <a:lnTo>
                    <a:pt x="88417" y="37909"/>
                  </a:lnTo>
                  <a:lnTo>
                    <a:pt x="88417" y="25273"/>
                  </a:lnTo>
                  <a:lnTo>
                    <a:pt x="88417" y="12649"/>
                  </a:lnTo>
                  <a:lnTo>
                    <a:pt x="88417" y="0"/>
                  </a:lnTo>
                  <a:close/>
                </a:path>
                <a:path w="619125" h="38100">
                  <a:moveTo>
                    <a:pt x="126326" y="0"/>
                  </a:moveTo>
                  <a:lnTo>
                    <a:pt x="113690" y="0"/>
                  </a:lnTo>
                  <a:lnTo>
                    <a:pt x="101053" y="0"/>
                  </a:lnTo>
                  <a:lnTo>
                    <a:pt x="101053" y="12649"/>
                  </a:lnTo>
                  <a:lnTo>
                    <a:pt x="113690" y="12649"/>
                  </a:lnTo>
                  <a:lnTo>
                    <a:pt x="126326" y="12649"/>
                  </a:lnTo>
                  <a:lnTo>
                    <a:pt x="126326" y="0"/>
                  </a:lnTo>
                  <a:close/>
                </a:path>
                <a:path w="619125" h="38100">
                  <a:moveTo>
                    <a:pt x="151587" y="25273"/>
                  </a:moveTo>
                  <a:lnTo>
                    <a:pt x="138963" y="25273"/>
                  </a:lnTo>
                  <a:lnTo>
                    <a:pt x="126326" y="25273"/>
                  </a:lnTo>
                  <a:lnTo>
                    <a:pt x="126326" y="37909"/>
                  </a:lnTo>
                  <a:lnTo>
                    <a:pt x="138950" y="37909"/>
                  </a:lnTo>
                  <a:lnTo>
                    <a:pt x="151587" y="37909"/>
                  </a:lnTo>
                  <a:lnTo>
                    <a:pt x="151587" y="25273"/>
                  </a:lnTo>
                  <a:close/>
                </a:path>
                <a:path w="619125" h="38100">
                  <a:moveTo>
                    <a:pt x="240004" y="0"/>
                  </a:moveTo>
                  <a:lnTo>
                    <a:pt x="227380" y="0"/>
                  </a:lnTo>
                  <a:lnTo>
                    <a:pt x="214744" y="0"/>
                  </a:lnTo>
                  <a:lnTo>
                    <a:pt x="214744" y="12636"/>
                  </a:lnTo>
                  <a:lnTo>
                    <a:pt x="202120" y="12636"/>
                  </a:lnTo>
                  <a:lnTo>
                    <a:pt x="202120" y="0"/>
                  </a:lnTo>
                  <a:lnTo>
                    <a:pt x="189484" y="0"/>
                  </a:lnTo>
                  <a:lnTo>
                    <a:pt x="189484" y="12636"/>
                  </a:lnTo>
                  <a:lnTo>
                    <a:pt x="176847" y="12636"/>
                  </a:lnTo>
                  <a:lnTo>
                    <a:pt x="164211" y="12636"/>
                  </a:lnTo>
                  <a:lnTo>
                    <a:pt x="164211" y="25273"/>
                  </a:lnTo>
                  <a:lnTo>
                    <a:pt x="176847" y="25273"/>
                  </a:lnTo>
                  <a:lnTo>
                    <a:pt x="176847" y="37909"/>
                  </a:lnTo>
                  <a:lnTo>
                    <a:pt x="189484" y="37909"/>
                  </a:lnTo>
                  <a:lnTo>
                    <a:pt x="202120" y="37909"/>
                  </a:lnTo>
                  <a:lnTo>
                    <a:pt x="202120" y="25273"/>
                  </a:lnTo>
                  <a:lnTo>
                    <a:pt x="214744" y="25273"/>
                  </a:lnTo>
                  <a:lnTo>
                    <a:pt x="214744" y="12649"/>
                  </a:lnTo>
                  <a:lnTo>
                    <a:pt x="227368" y="12649"/>
                  </a:lnTo>
                  <a:lnTo>
                    <a:pt x="227368" y="25273"/>
                  </a:lnTo>
                  <a:lnTo>
                    <a:pt x="214744" y="25273"/>
                  </a:lnTo>
                  <a:lnTo>
                    <a:pt x="214744" y="37909"/>
                  </a:lnTo>
                  <a:lnTo>
                    <a:pt x="227380" y="37909"/>
                  </a:lnTo>
                  <a:lnTo>
                    <a:pt x="227380" y="25273"/>
                  </a:lnTo>
                  <a:lnTo>
                    <a:pt x="240004" y="25273"/>
                  </a:lnTo>
                  <a:lnTo>
                    <a:pt x="240004" y="12649"/>
                  </a:lnTo>
                  <a:lnTo>
                    <a:pt x="240004" y="0"/>
                  </a:lnTo>
                  <a:close/>
                </a:path>
                <a:path w="619125" h="38100">
                  <a:moveTo>
                    <a:pt x="252641" y="25273"/>
                  </a:moveTo>
                  <a:lnTo>
                    <a:pt x="240004" y="25273"/>
                  </a:lnTo>
                  <a:lnTo>
                    <a:pt x="240004" y="37909"/>
                  </a:lnTo>
                  <a:lnTo>
                    <a:pt x="252641" y="37909"/>
                  </a:lnTo>
                  <a:lnTo>
                    <a:pt x="252641" y="25273"/>
                  </a:lnTo>
                  <a:close/>
                </a:path>
                <a:path w="619125" h="38100">
                  <a:moveTo>
                    <a:pt x="303174" y="0"/>
                  </a:moveTo>
                  <a:lnTo>
                    <a:pt x="290537" y="0"/>
                  </a:lnTo>
                  <a:lnTo>
                    <a:pt x="290537" y="12636"/>
                  </a:lnTo>
                  <a:lnTo>
                    <a:pt x="277901" y="12636"/>
                  </a:lnTo>
                  <a:lnTo>
                    <a:pt x="277901" y="0"/>
                  </a:lnTo>
                  <a:lnTo>
                    <a:pt x="265277" y="0"/>
                  </a:lnTo>
                  <a:lnTo>
                    <a:pt x="252641" y="0"/>
                  </a:lnTo>
                  <a:lnTo>
                    <a:pt x="252641" y="12636"/>
                  </a:lnTo>
                  <a:lnTo>
                    <a:pt x="252641" y="25273"/>
                  </a:lnTo>
                  <a:lnTo>
                    <a:pt x="265277" y="25273"/>
                  </a:lnTo>
                  <a:lnTo>
                    <a:pt x="265277" y="12649"/>
                  </a:lnTo>
                  <a:lnTo>
                    <a:pt x="277901" y="12649"/>
                  </a:lnTo>
                  <a:lnTo>
                    <a:pt x="277901" y="25273"/>
                  </a:lnTo>
                  <a:lnTo>
                    <a:pt x="277901" y="37909"/>
                  </a:lnTo>
                  <a:lnTo>
                    <a:pt x="290537" y="37909"/>
                  </a:lnTo>
                  <a:lnTo>
                    <a:pt x="290537" y="25273"/>
                  </a:lnTo>
                  <a:lnTo>
                    <a:pt x="303174" y="25273"/>
                  </a:lnTo>
                  <a:lnTo>
                    <a:pt x="303174" y="12649"/>
                  </a:lnTo>
                  <a:lnTo>
                    <a:pt x="303174" y="0"/>
                  </a:lnTo>
                  <a:close/>
                </a:path>
                <a:path w="619125" h="38100">
                  <a:moveTo>
                    <a:pt x="353682" y="0"/>
                  </a:moveTo>
                  <a:lnTo>
                    <a:pt x="341058" y="0"/>
                  </a:lnTo>
                  <a:lnTo>
                    <a:pt x="328434" y="0"/>
                  </a:lnTo>
                  <a:lnTo>
                    <a:pt x="315798" y="0"/>
                  </a:lnTo>
                  <a:lnTo>
                    <a:pt x="315798" y="12649"/>
                  </a:lnTo>
                  <a:lnTo>
                    <a:pt x="328422" y="12649"/>
                  </a:lnTo>
                  <a:lnTo>
                    <a:pt x="328422" y="25273"/>
                  </a:lnTo>
                  <a:lnTo>
                    <a:pt x="315798" y="25273"/>
                  </a:lnTo>
                  <a:lnTo>
                    <a:pt x="315798" y="37909"/>
                  </a:lnTo>
                  <a:lnTo>
                    <a:pt x="328434" y="37909"/>
                  </a:lnTo>
                  <a:lnTo>
                    <a:pt x="328434" y="25273"/>
                  </a:lnTo>
                  <a:lnTo>
                    <a:pt x="341058" y="25273"/>
                  </a:lnTo>
                  <a:lnTo>
                    <a:pt x="341058" y="12649"/>
                  </a:lnTo>
                  <a:lnTo>
                    <a:pt x="353682" y="12649"/>
                  </a:lnTo>
                  <a:lnTo>
                    <a:pt x="353682" y="0"/>
                  </a:lnTo>
                  <a:close/>
                </a:path>
                <a:path w="619125" h="38100">
                  <a:moveTo>
                    <a:pt x="416839" y="0"/>
                  </a:moveTo>
                  <a:lnTo>
                    <a:pt x="404215" y="0"/>
                  </a:lnTo>
                  <a:lnTo>
                    <a:pt x="404215" y="12636"/>
                  </a:lnTo>
                  <a:lnTo>
                    <a:pt x="391591" y="12636"/>
                  </a:lnTo>
                  <a:lnTo>
                    <a:pt x="391591" y="0"/>
                  </a:lnTo>
                  <a:lnTo>
                    <a:pt x="378955" y="0"/>
                  </a:lnTo>
                  <a:lnTo>
                    <a:pt x="378955" y="12636"/>
                  </a:lnTo>
                  <a:lnTo>
                    <a:pt x="366318" y="12636"/>
                  </a:lnTo>
                  <a:lnTo>
                    <a:pt x="366318" y="25273"/>
                  </a:lnTo>
                  <a:lnTo>
                    <a:pt x="378955" y="25273"/>
                  </a:lnTo>
                  <a:lnTo>
                    <a:pt x="378955" y="37909"/>
                  </a:lnTo>
                  <a:lnTo>
                    <a:pt x="391591" y="37909"/>
                  </a:lnTo>
                  <a:lnTo>
                    <a:pt x="391591" y="25273"/>
                  </a:lnTo>
                  <a:lnTo>
                    <a:pt x="404215" y="25273"/>
                  </a:lnTo>
                  <a:lnTo>
                    <a:pt x="404215" y="37909"/>
                  </a:lnTo>
                  <a:lnTo>
                    <a:pt x="416839" y="37909"/>
                  </a:lnTo>
                  <a:lnTo>
                    <a:pt x="416839" y="25273"/>
                  </a:lnTo>
                  <a:lnTo>
                    <a:pt x="416839" y="12649"/>
                  </a:lnTo>
                  <a:lnTo>
                    <a:pt x="416839" y="0"/>
                  </a:lnTo>
                  <a:close/>
                </a:path>
                <a:path w="619125" h="38100">
                  <a:moveTo>
                    <a:pt x="517893" y="0"/>
                  </a:moveTo>
                  <a:lnTo>
                    <a:pt x="505269" y="0"/>
                  </a:lnTo>
                  <a:lnTo>
                    <a:pt x="505269" y="12636"/>
                  </a:lnTo>
                  <a:lnTo>
                    <a:pt x="492645" y="12636"/>
                  </a:lnTo>
                  <a:lnTo>
                    <a:pt x="480009" y="12636"/>
                  </a:lnTo>
                  <a:lnTo>
                    <a:pt x="480009" y="0"/>
                  </a:lnTo>
                  <a:lnTo>
                    <a:pt x="467372" y="0"/>
                  </a:lnTo>
                  <a:lnTo>
                    <a:pt x="454748" y="0"/>
                  </a:lnTo>
                  <a:lnTo>
                    <a:pt x="442112" y="0"/>
                  </a:lnTo>
                  <a:lnTo>
                    <a:pt x="442112" y="12636"/>
                  </a:lnTo>
                  <a:lnTo>
                    <a:pt x="442112" y="25273"/>
                  </a:lnTo>
                  <a:lnTo>
                    <a:pt x="454748" y="25273"/>
                  </a:lnTo>
                  <a:lnTo>
                    <a:pt x="454748" y="37909"/>
                  </a:lnTo>
                  <a:lnTo>
                    <a:pt x="467372" y="37909"/>
                  </a:lnTo>
                  <a:lnTo>
                    <a:pt x="467372" y="25273"/>
                  </a:lnTo>
                  <a:lnTo>
                    <a:pt x="480009" y="25273"/>
                  </a:lnTo>
                  <a:lnTo>
                    <a:pt x="492633" y="25273"/>
                  </a:lnTo>
                  <a:lnTo>
                    <a:pt x="492633" y="37909"/>
                  </a:lnTo>
                  <a:lnTo>
                    <a:pt x="505269" y="37909"/>
                  </a:lnTo>
                  <a:lnTo>
                    <a:pt x="505269" y="25273"/>
                  </a:lnTo>
                  <a:lnTo>
                    <a:pt x="517893" y="25273"/>
                  </a:lnTo>
                  <a:lnTo>
                    <a:pt x="517893" y="12649"/>
                  </a:lnTo>
                  <a:lnTo>
                    <a:pt x="517893" y="0"/>
                  </a:lnTo>
                  <a:close/>
                </a:path>
                <a:path w="619125" h="38100">
                  <a:moveTo>
                    <a:pt x="581050" y="0"/>
                  </a:moveTo>
                  <a:lnTo>
                    <a:pt x="581050" y="0"/>
                  </a:lnTo>
                  <a:lnTo>
                    <a:pt x="530529" y="0"/>
                  </a:lnTo>
                  <a:lnTo>
                    <a:pt x="530529" y="12636"/>
                  </a:lnTo>
                  <a:lnTo>
                    <a:pt x="530529" y="25273"/>
                  </a:lnTo>
                  <a:lnTo>
                    <a:pt x="543166" y="25273"/>
                  </a:lnTo>
                  <a:lnTo>
                    <a:pt x="543166" y="12649"/>
                  </a:lnTo>
                  <a:lnTo>
                    <a:pt x="555790" y="12649"/>
                  </a:lnTo>
                  <a:lnTo>
                    <a:pt x="568426" y="12649"/>
                  </a:lnTo>
                  <a:lnTo>
                    <a:pt x="581050" y="12649"/>
                  </a:lnTo>
                  <a:lnTo>
                    <a:pt x="581050" y="0"/>
                  </a:lnTo>
                  <a:close/>
                </a:path>
                <a:path w="619125" h="38100">
                  <a:moveTo>
                    <a:pt x="618947" y="0"/>
                  </a:moveTo>
                  <a:lnTo>
                    <a:pt x="606323" y="0"/>
                  </a:lnTo>
                  <a:lnTo>
                    <a:pt x="593699" y="0"/>
                  </a:lnTo>
                  <a:lnTo>
                    <a:pt x="581063" y="0"/>
                  </a:lnTo>
                  <a:lnTo>
                    <a:pt x="581063" y="12649"/>
                  </a:lnTo>
                  <a:lnTo>
                    <a:pt x="593686" y="12649"/>
                  </a:lnTo>
                  <a:lnTo>
                    <a:pt x="606323" y="12649"/>
                  </a:lnTo>
                  <a:lnTo>
                    <a:pt x="606323" y="25273"/>
                  </a:lnTo>
                  <a:lnTo>
                    <a:pt x="618947" y="25273"/>
                  </a:lnTo>
                  <a:lnTo>
                    <a:pt x="618947" y="12649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98145" y="3904894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23" y="12623"/>
                  </a:moveTo>
                  <a:lnTo>
                    <a:pt x="0" y="12623"/>
                  </a:lnTo>
                  <a:lnTo>
                    <a:pt x="0" y="25260"/>
                  </a:lnTo>
                  <a:lnTo>
                    <a:pt x="0" y="37896"/>
                  </a:lnTo>
                  <a:lnTo>
                    <a:pt x="0" y="50533"/>
                  </a:lnTo>
                  <a:lnTo>
                    <a:pt x="12623" y="50533"/>
                  </a:lnTo>
                  <a:lnTo>
                    <a:pt x="12623" y="37896"/>
                  </a:lnTo>
                  <a:lnTo>
                    <a:pt x="12623" y="25260"/>
                  </a:lnTo>
                  <a:lnTo>
                    <a:pt x="12623" y="12623"/>
                  </a:lnTo>
                  <a:close/>
                </a:path>
                <a:path w="619125" h="50800">
                  <a:moveTo>
                    <a:pt x="50520" y="12623"/>
                  </a:moveTo>
                  <a:lnTo>
                    <a:pt x="37909" y="12623"/>
                  </a:lnTo>
                  <a:lnTo>
                    <a:pt x="25273" y="12623"/>
                  </a:lnTo>
                  <a:lnTo>
                    <a:pt x="25273" y="25260"/>
                  </a:lnTo>
                  <a:lnTo>
                    <a:pt x="25273" y="37896"/>
                  </a:lnTo>
                  <a:lnTo>
                    <a:pt x="37896" y="37896"/>
                  </a:lnTo>
                  <a:lnTo>
                    <a:pt x="50520" y="37896"/>
                  </a:lnTo>
                  <a:lnTo>
                    <a:pt x="50520" y="25260"/>
                  </a:lnTo>
                  <a:lnTo>
                    <a:pt x="50520" y="12623"/>
                  </a:lnTo>
                  <a:close/>
                </a:path>
                <a:path w="619125" h="50800">
                  <a:moveTo>
                    <a:pt x="63169" y="12623"/>
                  </a:moveTo>
                  <a:lnTo>
                    <a:pt x="50533" y="12623"/>
                  </a:lnTo>
                  <a:lnTo>
                    <a:pt x="50533" y="25260"/>
                  </a:lnTo>
                  <a:lnTo>
                    <a:pt x="50533" y="37896"/>
                  </a:lnTo>
                  <a:lnTo>
                    <a:pt x="63169" y="37896"/>
                  </a:lnTo>
                  <a:lnTo>
                    <a:pt x="63169" y="25260"/>
                  </a:lnTo>
                  <a:lnTo>
                    <a:pt x="63169" y="12623"/>
                  </a:lnTo>
                  <a:close/>
                </a:path>
                <a:path w="619125" h="50800">
                  <a:moveTo>
                    <a:pt x="88417" y="12623"/>
                  </a:moveTo>
                  <a:lnTo>
                    <a:pt x="75793" y="12623"/>
                  </a:lnTo>
                  <a:lnTo>
                    <a:pt x="75793" y="25260"/>
                  </a:lnTo>
                  <a:lnTo>
                    <a:pt x="75793" y="37896"/>
                  </a:lnTo>
                  <a:lnTo>
                    <a:pt x="75793" y="50533"/>
                  </a:lnTo>
                  <a:lnTo>
                    <a:pt x="88417" y="50533"/>
                  </a:lnTo>
                  <a:lnTo>
                    <a:pt x="88417" y="37896"/>
                  </a:lnTo>
                  <a:lnTo>
                    <a:pt x="88417" y="25260"/>
                  </a:lnTo>
                  <a:lnTo>
                    <a:pt x="88417" y="12623"/>
                  </a:lnTo>
                  <a:close/>
                </a:path>
                <a:path w="619125" h="50800">
                  <a:moveTo>
                    <a:pt x="126326" y="12623"/>
                  </a:moveTo>
                  <a:lnTo>
                    <a:pt x="113690" y="12623"/>
                  </a:lnTo>
                  <a:lnTo>
                    <a:pt x="101053" y="12623"/>
                  </a:lnTo>
                  <a:lnTo>
                    <a:pt x="101053" y="25260"/>
                  </a:lnTo>
                  <a:lnTo>
                    <a:pt x="101053" y="37896"/>
                  </a:lnTo>
                  <a:lnTo>
                    <a:pt x="101053" y="50533"/>
                  </a:lnTo>
                  <a:lnTo>
                    <a:pt x="113690" y="50533"/>
                  </a:lnTo>
                  <a:lnTo>
                    <a:pt x="126326" y="50533"/>
                  </a:lnTo>
                  <a:lnTo>
                    <a:pt x="126326" y="37896"/>
                  </a:lnTo>
                  <a:lnTo>
                    <a:pt x="126326" y="25260"/>
                  </a:lnTo>
                  <a:lnTo>
                    <a:pt x="126326" y="12623"/>
                  </a:lnTo>
                  <a:close/>
                </a:path>
                <a:path w="619125" h="50800">
                  <a:moveTo>
                    <a:pt x="227380" y="37896"/>
                  </a:moveTo>
                  <a:lnTo>
                    <a:pt x="214744" y="37896"/>
                  </a:lnTo>
                  <a:lnTo>
                    <a:pt x="202120" y="37896"/>
                  </a:lnTo>
                  <a:lnTo>
                    <a:pt x="202120" y="25260"/>
                  </a:lnTo>
                  <a:lnTo>
                    <a:pt x="202120" y="12623"/>
                  </a:lnTo>
                  <a:lnTo>
                    <a:pt x="189484" y="12623"/>
                  </a:lnTo>
                  <a:lnTo>
                    <a:pt x="176847" y="12623"/>
                  </a:lnTo>
                  <a:lnTo>
                    <a:pt x="176847" y="25260"/>
                  </a:lnTo>
                  <a:lnTo>
                    <a:pt x="189484" y="25260"/>
                  </a:lnTo>
                  <a:lnTo>
                    <a:pt x="189484" y="37896"/>
                  </a:lnTo>
                  <a:lnTo>
                    <a:pt x="176847" y="37896"/>
                  </a:lnTo>
                  <a:lnTo>
                    <a:pt x="176847" y="25260"/>
                  </a:lnTo>
                  <a:lnTo>
                    <a:pt x="164223" y="25260"/>
                  </a:lnTo>
                  <a:lnTo>
                    <a:pt x="151587" y="25260"/>
                  </a:lnTo>
                  <a:lnTo>
                    <a:pt x="151587" y="12623"/>
                  </a:lnTo>
                  <a:lnTo>
                    <a:pt x="138950" y="12623"/>
                  </a:lnTo>
                  <a:lnTo>
                    <a:pt x="138950" y="25260"/>
                  </a:lnTo>
                  <a:lnTo>
                    <a:pt x="138950" y="37896"/>
                  </a:lnTo>
                  <a:lnTo>
                    <a:pt x="151587" y="37896"/>
                  </a:lnTo>
                  <a:lnTo>
                    <a:pt x="164211" y="37896"/>
                  </a:lnTo>
                  <a:lnTo>
                    <a:pt x="164211" y="50533"/>
                  </a:lnTo>
                  <a:lnTo>
                    <a:pt x="227380" y="50533"/>
                  </a:lnTo>
                  <a:lnTo>
                    <a:pt x="227380" y="37896"/>
                  </a:lnTo>
                  <a:close/>
                </a:path>
                <a:path w="619125" h="50800">
                  <a:moveTo>
                    <a:pt x="265277" y="25260"/>
                  </a:moveTo>
                  <a:lnTo>
                    <a:pt x="252641" y="25260"/>
                  </a:lnTo>
                  <a:lnTo>
                    <a:pt x="252641" y="12623"/>
                  </a:lnTo>
                  <a:lnTo>
                    <a:pt x="240004" y="12623"/>
                  </a:lnTo>
                  <a:lnTo>
                    <a:pt x="240004" y="25260"/>
                  </a:lnTo>
                  <a:lnTo>
                    <a:pt x="240004" y="37896"/>
                  </a:lnTo>
                  <a:lnTo>
                    <a:pt x="252641" y="37896"/>
                  </a:lnTo>
                  <a:lnTo>
                    <a:pt x="265277" y="37896"/>
                  </a:lnTo>
                  <a:lnTo>
                    <a:pt x="265277" y="25260"/>
                  </a:lnTo>
                  <a:close/>
                </a:path>
                <a:path w="619125" h="50800">
                  <a:moveTo>
                    <a:pt x="353682" y="25260"/>
                  </a:moveTo>
                  <a:lnTo>
                    <a:pt x="353682" y="25260"/>
                  </a:lnTo>
                  <a:lnTo>
                    <a:pt x="303174" y="25260"/>
                  </a:lnTo>
                  <a:lnTo>
                    <a:pt x="303174" y="12623"/>
                  </a:lnTo>
                  <a:lnTo>
                    <a:pt x="290537" y="12623"/>
                  </a:lnTo>
                  <a:lnTo>
                    <a:pt x="277901" y="12623"/>
                  </a:lnTo>
                  <a:lnTo>
                    <a:pt x="277901" y="25260"/>
                  </a:lnTo>
                  <a:lnTo>
                    <a:pt x="277901" y="37896"/>
                  </a:lnTo>
                  <a:lnTo>
                    <a:pt x="290537" y="37896"/>
                  </a:lnTo>
                  <a:lnTo>
                    <a:pt x="303161" y="37896"/>
                  </a:lnTo>
                  <a:lnTo>
                    <a:pt x="353682" y="37896"/>
                  </a:lnTo>
                  <a:lnTo>
                    <a:pt x="353682" y="25260"/>
                  </a:lnTo>
                  <a:close/>
                </a:path>
                <a:path w="619125" h="50800">
                  <a:moveTo>
                    <a:pt x="404215" y="12623"/>
                  </a:moveTo>
                  <a:lnTo>
                    <a:pt x="391591" y="12623"/>
                  </a:lnTo>
                  <a:lnTo>
                    <a:pt x="378955" y="12623"/>
                  </a:lnTo>
                  <a:lnTo>
                    <a:pt x="378955" y="25260"/>
                  </a:lnTo>
                  <a:lnTo>
                    <a:pt x="366331" y="25260"/>
                  </a:lnTo>
                  <a:lnTo>
                    <a:pt x="366331" y="12623"/>
                  </a:lnTo>
                  <a:lnTo>
                    <a:pt x="353695" y="12623"/>
                  </a:lnTo>
                  <a:lnTo>
                    <a:pt x="353695" y="25260"/>
                  </a:lnTo>
                  <a:lnTo>
                    <a:pt x="366318" y="25260"/>
                  </a:lnTo>
                  <a:lnTo>
                    <a:pt x="366318" y="37896"/>
                  </a:lnTo>
                  <a:lnTo>
                    <a:pt x="378955" y="37896"/>
                  </a:lnTo>
                  <a:lnTo>
                    <a:pt x="391591" y="37896"/>
                  </a:lnTo>
                  <a:lnTo>
                    <a:pt x="391591" y="25260"/>
                  </a:lnTo>
                  <a:lnTo>
                    <a:pt x="404215" y="25260"/>
                  </a:lnTo>
                  <a:lnTo>
                    <a:pt x="404215" y="12623"/>
                  </a:lnTo>
                  <a:close/>
                </a:path>
                <a:path w="619125" h="50800">
                  <a:moveTo>
                    <a:pt x="416839" y="25260"/>
                  </a:moveTo>
                  <a:lnTo>
                    <a:pt x="404215" y="25260"/>
                  </a:lnTo>
                  <a:lnTo>
                    <a:pt x="404215" y="37896"/>
                  </a:lnTo>
                  <a:lnTo>
                    <a:pt x="416839" y="37896"/>
                  </a:lnTo>
                  <a:lnTo>
                    <a:pt x="416839" y="25260"/>
                  </a:lnTo>
                  <a:close/>
                </a:path>
                <a:path w="619125" h="50800">
                  <a:moveTo>
                    <a:pt x="442112" y="12623"/>
                  </a:moveTo>
                  <a:lnTo>
                    <a:pt x="429488" y="12623"/>
                  </a:lnTo>
                  <a:lnTo>
                    <a:pt x="416852" y="12623"/>
                  </a:lnTo>
                  <a:lnTo>
                    <a:pt x="416852" y="25260"/>
                  </a:lnTo>
                  <a:lnTo>
                    <a:pt x="416852" y="37896"/>
                  </a:lnTo>
                  <a:lnTo>
                    <a:pt x="429488" y="37896"/>
                  </a:lnTo>
                  <a:lnTo>
                    <a:pt x="429488" y="25260"/>
                  </a:lnTo>
                  <a:lnTo>
                    <a:pt x="442112" y="25260"/>
                  </a:lnTo>
                  <a:lnTo>
                    <a:pt x="442112" y="12623"/>
                  </a:lnTo>
                  <a:close/>
                </a:path>
                <a:path w="619125" h="50800">
                  <a:moveTo>
                    <a:pt x="467372" y="25260"/>
                  </a:moveTo>
                  <a:lnTo>
                    <a:pt x="454748" y="25260"/>
                  </a:lnTo>
                  <a:lnTo>
                    <a:pt x="442112" y="25260"/>
                  </a:lnTo>
                  <a:lnTo>
                    <a:pt x="442112" y="37896"/>
                  </a:lnTo>
                  <a:lnTo>
                    <a:pt x="454748" y="37896"/>
                  </a:lnTo>
                  <a:lnTo>
                    <a:pt x="467372" y="37896"/>
                  </a:lnTo>
                  <a:lnTo>
                    <a:pt x="467372" y="25260"/>
                  </a:lnTo>
                  <a:close/>
                </a:path>
                <a:path w="619125" h="50800">
                  <a:moveTo>
                    <a:pt x="480009" y="12623"/>
                  </a:moveTo>
                  <a:lnTo>
                    <a:pt x="467372" y="12623"/>
                  </a:lnTo>
                  <a:lnTo>
                    <a:pt x="467372" y="25260"/>
                  </a:lnTo>
                  <a:lnTo>
                    <a:pt x="480009" y="25260"/>
                  </a:lnTo>
                  <a:lnTo>
                    <a:pt x="480009" y="12623"/>
                  </a:lnTo>
                  <a:close/>
                </a:path>
                <a:path w="619125" h="50800">
                  <a:moveTo>
                    <a:pt x="517893" y="0"/>
                  </a:moveTo>
                  <a:lnTo>
                    <a:pt x="505269" y="0"/>
                  </a:lnTo>
                  <a:lnTo>
                    <a:pt x="492633" y="0"/>
                  </a:lnTo>
                  <a:lnTo>
                    <a:pt x="492633" y="12623"/>
                  </a:lnTo>
                  <a:lnTo>
                    <a:pt x="492633" y="25260"/>
                  </a:lnTo>
                  <a:lnTo>
                    <a:pt x="505269" y="25260"/>
                  </a:lnTo>
                  <a:lnTo>
                    <a:pt x="505269" y="12636"/>
                  </a:lnTo>
                  <a:lnTo>
                    <a:pt x="517893" y="12636"/>
                  </a:lnTo>
                  <a:lnTo>
                    <a:pt x="517893" y="0"/>
                  </a:lnTo>
                  <a:close/>
                </a:path>
                <a:path w="619125" h="50800">
                  <a:moveTo>
                    <a:pt x="543166" y="0"/>
                  </a:moveTo>
                  <a:lnTo>
                    <a:pt x="530529" y="0"/>
                  </a:lnTo>
                  <a:lnTo>
                    <a:pt x="530529" y="12623"/>
                  </a:lnTo>
                  <a:lnTo>
                    <a:pt x="530529" y="25260"/>
                  </a:lnTo>
                  <a:lnTo>
                    <a:pt x="530529" y="37896"/>
                  </a:lnTo>
                  <a:lnTo>
                    <a:pt x="543166" y="37896"/>
                  </a:lnTo>
                  <a:lnTo>
                    <a:pt x="543166" y="25260"/>
                  </a:lnTo>
                  <a:lnTo>
                    <a:pt x="543166" y="12636"/>
                  </a:lnTo>
                  <a:lnTo>
                    <a:pt x="543166" y="0"/>
                  </a:lnTo>
                  <a:close/>
                </a:path>
                <a:path w="619125" h="50800">
                  <a:moveTo>
                    <a:pt x="581050" y="0"/>
                  </a:moveTo>
                  <a:lnTo>
                    <a:pt x="568426" y="0"/>
                  </a:lnTo>
                  <a:lnTo>
                    <a:pt x="555790" y="0"/>
                  </a:lnTo>
                  <a:lnTo>
                    <a:pt x="555790" y="12623"/>
                  </a:lnTo>
                  <a:lnTo>
                    <a:pt x="555790" y="25260"/>
                  </a:lnTo>
                  <a:lnTo>
                    <a:pt x="555790" y="37896"/>
                  </a:lnTo>
                  <a:lnTo>
                    <a:pt x="568426" y="37896"/>
                  </a:lnTo>
                  <a:lnTo>
                    <a:pt x="581050" y="37896"/>
                  </a:lnTo>
                  <a:lnTo>
                    <a:pt x="581050" y="25260"/>
                  </a:lnTo>
                  <a:lnTo>
                    <a:pt x="581050" y="12636"/>
                  </a:lnTo>
                  <a:lnTo>
                    <a:pt x="581050" y="0"/>
                  </a:lnTo>
                  <a:close/>
                </a:path>
                <a:path w="619125" h="50800">
                  <a:moveTo>
                    <a:pt x="593699" y="0"/>
                  </a:moveTo>
                  <a:lnTo>
                    <a:pt x="581063" y="0"/>
                  </a:lnTo>
                  <a:lnTo>
                    <a:pt x="581063" y="12623"/>
                  </a:lnTo>
                  <a:lnTo>
                    <a:pt x="581063" y="25260"/>
                  </a:lnTo>
                  <a:lnTo>
                    <a:pt x="581063" y="37896"/>
                  </a:lnTo>
                  <a:lnTo>
                    <a:pt x="593699" y="37896"/>
                  </a:lnTo>
                  <a:lnTo>
                    <a:pt x="593699" y="25260"/>
                  </a:lnTo>
                  <a:lnTo>
                    <a:pt x="593699" y="12636"/>
                  </a:lnTo>
                  <a:lnTo>
                    <a:pt x="593699" y="0"/>
                  </a:lnTo>
                  <a:close/>
                </a:path>
                <a:path w="619125" h="50800">
                  <a:moveTo>
                    <a:pt x="618947" y="0"/>
                  </a:moveTo>
                  <a:lnTo>
                    <a:pt x="606323" y="0"/>
                  </a:lnTo>
                  <a:lnTo>
                    <a:pt x="606323" y="12623"/>
                  </a:lnTo>
                  <a:lnTo>
                    <a:pt x="606323" y="25260"/>
                  </a:lnTo>
                  <a:lnTo>
                    <a:pt x="606323" y="37896"/>
                  </a:lnTo>
                  <a:lnTo>
                    <a:pt x="618947" y="37896"/>
                  </a:lnTo>
                  <a:lnTo>
                    <a:pt x="618947" y="25260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98145" y="3942790"/>
              <a:ext cx="619125" cy="25400"/>
            </a:xfrm>
            <a:custGeom>
              <a:avLst/>
              <a:gdLst/>
              <a:ahLst/>
              <a:cxnLst/>
              <a:rect l="l" t="t" r="r" b="b"/>
              <a:pathLst>
                <a:path w="619125" h="25400">
                  <a:moveTo>
                    <a:pt x="12623" y="12623"/>
                  </a:moveTo>
                  <a:lnTo>
                    <a:pt x="0" y="12623"/>
                  </a:lnTo>
                  <a:lnTo>
                    <a:pt x="0" y="25260"/>
                  </a:lnTo>
                  <a:lnTo>
                    <a:pt x="12623" y="25260"/>
                  </a:lnTo>
                  <a:lnTo>
                    <a:pt x="12623" y="12623"/>
                  </a:lnTo>
                  <a:close/>
                </a:path>
                <a:path w="619125" h="25400">
                  <a:moveTo>
                    <a:pt x="240004" y="0"/>
                  </a:moveTo>
                  <a:lnTo>
                    <a:pt x="227380" y="0"/>
                  </a:lnTo>
                  <a:lnTo>
                    <a:pt x="214744" y="0"/>
                  </a:lnTo>
                  <a:lnTo>
                    <a:pt x="214744" y="12636"/>
                  </a:lnTo>
                  <a:lnTo>
                    <a:pt x="227368" y="12636"/>
                  </a:lnTo>
                  <a:lnTo>
                    <a:pt x="240004" y="12636"/>
                  </a:lnTo>
                  <a:lnTo>
                    <a:pt x="240004" y="0"/>
                  </a:lnTo>
                  <a:close/>
                </a:path>
                <a:path w="619125" h="25400">
                  <a:moveTo>
                    <a:pt x="290537" y="0"/>
                  </a:moveTo>
                  <a:lnTo>
                    <a:pt x="277901" y="0"/>
                  </a:lnTo>
                  <a:lnTo>
                    <a:pt x="265277" y="0"/>
                  </a:lnTo>
                  <a:lnTo>
                    <a:pt x="252641" y="0"/>
                  </a:lnTo>
                  <a:lnTo>
                    <a:pt x="252641" y="12636"/>
                  </a:lnTo>
                  <a:lnTo>
                    <a:pt x="265264" y="12636"/>
                  </a:lnTo>
                  <a:lnTo>
                    <a:pt x="277901" y="12636"/>
                  </a:lnTo>
                  <a:lnTo>
                    <a:pt x="290537" y="12636"/>
                  </a:lnTo>
                  <a:lnTo>
                    <a:pt x="290537" y="0"/>
                  </a:lnTo>
                  <a:close/>
                </a:path>
                <a:path w="619125" h="25400">
                  <a:moveTo>
                    <a:pt x="353682" y="0"/>
                  </a:moveTo>
                  <a:lnTo>
                    <a:pt x="341058" y="0"/>
                  </a:lnTo>
                  <a:lnTo>
                    <a:pt x="328422" y="0"/>
                  </a:lnTo>
                  <a:lnTo>
                    <a:pt x="328422" y="12636"/>
                  </a:lnTo>
                  <a:lnTo>
                    <a:pt x="341058" y="12636"/>
                  </a:lnTo>
                  <a:lnTo>
                    <a:pt x="353682" y="12636"/>
                  </a:lnTo>
                  <a:lnTo>
                    <a:pt x="353682" y="0"/>
                  </a:lnTo>
                  <a:close/>
                </a:path>
                <a:path w="619125" h="25400">
                  <a:moveTo>
                    <a:pt x="454748" y="0"/>
                  </a:moveTo>
                  <a:lnTo>
                    <a:pt x="442112" y="0"/>
                  </a:lnTo>
                  <a:lnTo>
                    <a:pt x="429488" y="0"/>
                  </a:lnTo>
                  <a:lnTo>
                    <a:pt x="416852" y="0"/>
                  </a:lnTo>
                  <a:lnTo>
                    <a:pt x="416852" y="12636"/>
                  </a:lnTo>
                  <a:lnTo>
                    <a:pt x="429475" y="12636"/>
                  </a:lnTo>
                  <a:lnTo>
                    <a:pt x="442112" y="12636"/>
                  </a:lnTo>
                  <a:lnTo>
                    <a:pt x="454748" y="12636"/>
                  </a:lnTo>
                  <a:lnTo>
                    <a:pt x="454748" y="0"/>
                  </a:lnTo>
                  <a:close/>
                </a:path>
                <a:path w="619125" h="25400">
                  <a:moveTo>
                    <a:pt x="492645" y="0"/>
                  </a:moveTo>
                  <a:lnTo>
                    <a:pt x="480009" y="0"/>
                  </a:lnTo>
                  <a:lnTo>
                    <a:pt x="467372" y="0"/>
                  </a:lnTo>
                  <a:lnTo>
                    <a:pt x="467372" y="12636"/>
                  </a:lnTo>
                  <a:lnTo>
                    <a:pt x="480009" y="12636"/>
                  </a:lnTo>
                  <a:lnTo>
                    <a:pt x="492645" y="12636"/>
                  </a:lnTo>
                  <a:lnTo>
                    <a:pt x="492645" y="0"/>
                  </a:lnTo>
                  <a:close/>
                </a:path>
                <a:path w="619125" h="25400">
                  <a:moveTo>
                    <a:pt x="543166" y="0"/>
                  </a:moveTo>
                  <a:lnTo>
                    <a:pt x="530529" y="0"/>
                  </a:lnTo>
                  <a:lnTo>
                    <a:pt x="530529" y="12636"/>
                  </a:lnTo>
                  <a:lnTo>
                    <a:pt x="543166" y="12636"/>
                  </a:lnTo>
                  <a:lnTo>
                    <a:pt x="543166" y="0"/>
                  </a:lnTo>
                  <a:close/>
                </a:path>
                <a:path w="619125" h="25400">
                  <a:moveTo>
                    <a:pt x="618947" y="0"/>
                  </a:moveTo>
                  <a:lnTo>
                    <a:pt x="606323" y="0"/>
                  </a:lnTo>
                  <a:lnTo>
                    <a:pt x="606323" y="12636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110782" y="3961733"/>
              <a:ext cx="606425" cy="0"/>
            </a:xfrm>
            <a:custGeom>
              <a:avLst/>
              <a:gdLst/>
              <a:ahLst/>
              <a:cxnLst/>
              <a:rect l="l" t="t" r="r" b="b"/>
              <a:pathLst>
                <a:path w="606425">
                  <a:moveTo>
                    <a:pt x="0" y="0"/>
                  </a:moveTo>
                  <a:lnTo>
                    <a:pt x="606323" y="0"/>
                  </a:lnTo>
                </a:path>
              </a:pathLst>
            </a:custGeom>
            <a:ln w="12636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98145" y="3968051"/>
              <a:ext cx="619125" cy="38100"/>
            </a:xfrm>
            <a:custGeom>
              <a:avLst/>
              <a:gdLst/>
              <a:ahLst/>
              <a:cxnLst/>
              <a:rect l="l" t="t" r="r" b="b"/>
              <a:pathLst>
                <a:path w="619125" h="38100">
                  <a:moveTo>
                    <a:pt x="12623" y="12623"/>
                  </a:moveTo>
                  <a:lnTo>
                    <a:pt x="0" y="12623"/>
                  </a:lnTo>
                  <a:lnTo>
                    <a:pt x="0" y="25260"/>
                  </a:lnTo>
                  <a:lnTo>
                    <a:pt x="0" y="37909"/>
                  </a:lnTo>
                  <a:lnTo>
                    <a:pt x="12623" y="37909"/>
                  </a:lnTo>
                  <a:lnTo>
                    <a:pt x="12623" y="25260"/>
                  </a:lnTo>
                  <a:lnTo>
                    <a:pt x="12623" y="12623"/>
                  </a:lnTo>
                  <a:close/>
                </a:path>
                <a:path w="619125" h="38100">
                  <a:moveTo>
                    <a:pt x="37909" y="25260"/>
                  </a:moveTo>
                  <a:lnTo>
                    <a:pt x="25273" y="25260"/>
                  </a:lnTo>
                  <a:lnTo>
                    <a:pt x="25273" y="37909"/>
                  </a:lnTo>
                  <a:lnTo>
                    <a:pt x="37909" y="37909"/>
                  </a:lnTo>
                  <a:lnTo>
                    <a:pt x="37909" y="25260"/>
                  </a:lnTo>
                  <a:close/>
                </a:path>
                <a:path w="619125" h="38100">
                  <a:moveTo>
                    <a:pt x="63169" y="12623"/>
                  </a:moveTo>
                  <a:lnTo>
                    <a:pt x="50533" y="12623"/>
                  </a:lnTo>
                  <a:lnTo>
                    <a:pt x="50533" y="25260"/>
                  </a:lnTo>
                  <a:lnTo>
                    <a:pt x="50533" y="37909"/>
                  </a:lnTo>
                  <a:lnTo>
                    <a:pt x="63169" y="37909"/>
                  </a:lnTo>
                  <a:lnTo>
                    <a:pt x="63169" y="25260"/>
                  </a:lnTo>
                  <a:lnTo>
                    <a:pt x="63169" y="12623"/>
                  </a:lnTo>
                  <a:close/>
                </a:path>
                <a:path w="619125" h="38100">
                  <a:moveTo>
                    <a:pt x="88417" y="12623"/>
                  </a:moveTo>
                  <a:lnTo>
                    <a:pt x="75793" y="12623"/>
                  </a:lnTo>
                  <a:lnTo>
                    <a:pt x="75793" y="25260"/>
                  </a:lnTo>
                  <a:lnTo>
                    <a:pt x="88417" y="25260"/>
                  </a:lnTo>
                  <a:lnTo>
                    <a:pt x="88417" y="12623"/>
                  </a:lnTo>
                  <a:close/>
                </a:path>
                <a:path w="619125" h="38100">
                  <a:moveTo>
                    <a:pt x="214744" y="0"/>
                  </a:moveTo>
                  <a:lnTo>
                    <a:pt x="202120" y="0"/>
                  </a:lnTo>
                  <a:lnTo>
                    <a:pt x="189484" y="0"/>
                  </a:lnTo>
                  <a:lnTo>
                    <a:pt x="176847" y="0"/>
                  </a:lnTo>
                  <a:lnTo>
                    <a:pt x="176847" y="12623"/>
                  </a:lnTo>
                  <a:lnTo>
                    <a:pt x="176847" y="25260"/>
                  </a:lnTo>
                  <a:lnTo>
                    <a:pt x="164223" y="25260"/>
                  </a:lnTo>
                  <a:lnTo>
                    <a:pt x="164223" y="12623"/>
                  </a:lnTo>
                  <a:lnTo>
                    <a:pt x="151587" y="12623"/>
                  </a:lnTo>
                  <a:lnTo>
                    <a:pt x="138963" y="12623"/>
                  </a:lnTo>
                  <a:lnTo>
                    <a:pt x="138963" y="0"/>
                  </a:lnTo>
                  <a:lnTo>
                    <a:pt x="126326" y="0"/>
                  </a:lnTo>
                  <a:lnTo>
                    <a:pt x="113690" y="0"/>
                  </a:lnTo>
                  <a:lnTo>
                    <a:pt x="101053" y="0"/>
                  </a:lnTo>
                  <a:lnTo>
                    <a:pt x="101053" y="12623"/>
                  </a:lnTo>
                  <a:lnTo>
                    <a:pt x="88430" y="12623"/>
                  </a:lnTo>
                  <a:lnTo>
                    <a:pt x="88430" y="25260"/>
                  </a:lnTo>
                  <a:lnTo>
                    <a:pt x="101053" y="25260"/>
                  </a:lnTo>
                  <a:lnTo>
                    <a:pt x="101053" y="37909"/>
                  </a:lnTo>
                  <a:lnTo>
                    <a:pt x="113690" y="37909"/>
                  </a:lnTo>
                  <a:lnTo>
                    <a:pt x="113690" y="25260"/>
                  </a:lnTo>
                  <a:lnTo>
                    <a:pt x="126326" y="25260"/>
                  </a:lnTo>
                  <a:lnTo>
                    <a:pt x="138950" y="25260"/>
                  </a:lnTo>
                  <a:lnTo>
                    <a:pt x="151587" y="25260"/>
                  </a:lnTo>
                  <a:lnTo>
                    <a:pt x="164211" y="25260"/>
                  </a:lnTo>
                  <a:lnTo>
                    <a:pt x="164211" y="37909"/>
                  </a:lnTo>
                  <a:lnTo>
                    <a:pt x="176847" y="37909"/>
                  </a:lnTo>
                  <a:lnTo>
                    <a:pt x="189484" y="37909"/>
                  </a:lnTo>
                  <a:lnTo>
                    <a:pt x="189484" y="25260"/>
                  </a:lnTo>
                  <a:lnTo>
                    <a:pt x="189484" y="12636"/>
                  </a:lnTo>
                  <a:lnTo>
                    <a:pt x="202107" y="12636"/>
                  </a:lnTo>
                  <a:lnTo>
                    <a:pt x="202107" y="25260"/>
                  </a:lnTo>
                  <a:lnTo>
                    <a:pt x="214744" y="25260"/>
                  </a:lnTo>
                  <a:lnTo>
                    <a:pt x="214744" y="12636"/>
                  </a:lnTo>
                  <a:lnTo>
                    <a:pt x="214744" y="0"/>
                  </a:lnTo>
                  <a:close/>
                </a:path>
                <a:path w="619125" h="38100">
                  <a:moveTo>
                    <a:pt x="252641" y="12623"/>
                  </a:moveTo>
                  <a:lnTo>
                    <a:pt x="240004" y="12623"/>
                  </a:lnTo>
                  <a:lnTo>
                    <a:pt x="240004" y="0"/>
                  </a:lnTo>
                  <a:lnTo>
                    <a:pt x="227368" y="0"/>
                  </a:lnTo>
                  <a:lnTo>
                    <a:pt x="227368" y="12623"/>
                  </a:lnTo>
                  <a:lnTo>
                    <a:pt x="227368" y="25260"/>
                  </a:lnTo>
                  <a:lnTo>
                    <a:pt x="214744" y="25260"/>
                  </a:lnTo>
                  <a:lnTo>
                    <a:pt x="214744" y="37909"/>
                  </a:lnTo>
                  <a:lnTo>
                    <a:pt x="227368" y="37909"/>
                  </a:lnTo>
                  <a:lnTo>
                    <a:pt x="240004" y="37909"/>
                  </a:lnTo>
                  <a:lnTo>
                    <a:pt x="240004" y="25260"/>
                  </a:lnTo>
                  <a:lnTo>
                    <a:pt x="252641" y="25260"/>
                  </a:lnTo>
                  <a:lnTo>
                    <a:pt x="252641" y="12623"/>
                  </a:lnTo>
                  <a:close/>
                </a:path>
                <a:path w="619125" h="38100">
                  <a:moveTo>
                    <a:pt x="353682" y="0"/>
                  </a:moveTo>
                  <a:lnTo>
                    <a:pt x="341058" y="0"/>
                  </a:lnTo>
                  <a:lnTo>
                    <a:pt x="328422" y="0"/>
                  </a:lnTo>
                  <a:lnTo>
                    <a:pt x="328422" y="12623"/>
                  </a:lnTo>
                  <a:lnTo>
                    <a:pt x="315798" y="12623"/>
                  </a:lnTo>
                  <a:lnTo>
                    <a:pt x="303174" y="12623"/>
                  </a:lnTo>
                  <a:lnTo>
                    <a:pt x="290537" y="12623"/>
                  </a:lnTo>
                  <a:lnTo>
                    <a:pt x="290537" y="0"/>
                  </a:lnTo>
                  <a:lnTo>
                    <a:pt x="277901" y="0"/>
                  </a:lnTo>
                  <a:lnTo>
                    <a:pt x="277901" y="12623"/>
                  </a:lnTo>
                  <a:lnTo>
                    <a:pt x="265264" y="12623"/>
                  </a:lnTo>
                  <a:lnTo>
                    <a:pt x="265264" y="25260"/>
                  </a:lnTo>
                  <a:lnTo>
                    <a:pt x="252641" y="25260"/>
                  </a:lnTo>
                  <a:lnTo>
                    <a:pt x="252641" y="37909"/>
                  </a:lnTo>
                  <a:lnTo>
                    <a:pt x="265264" y="37909"/>
                  </a:lnTo>
                  <a:lnTo>
                    <a:pt x="277901" y="37909"/>
                  </a:lnTo>
                  <a:lnTo>
                    <a:pt x="277901" y="25260"/>
                  </a:lnTo>
                  <a:lnTo>
                    <a:pt x="290537" y="25260"/>
                  </a:lnTo>
                  <a:lnTo>
                    <a:pt x="290537" y="37909"/>
                  </a:lnTo>
                  <a:lnTo>
                    <a:pt x="303161" y="37909"/>
                  </a:lnTo>
                  <a:lnTo>
                    <a:pt x="315798" y="37909"/>
                  </a:lnTo>
                  <a:lnTo>
                    <a:pt x="315798" y="25260"/>
                  </a:lnTo>
                  <a:lnTo>
                    <a:pt x="328422" y="25260"/>
                  </a:lnTo>
                  <a:lnTo>
                    <a:pt x="328422" y="37909"/>
                  </a:lnTo>
                  <a:lnTo>
                    <a:pt x="341058" y="37909"/>
                  </a:lnTo>
                  <a:lnTo>
                    <a:pt x="341058" y="25260"/>
                  </a:lnTo>
                  <a:lnTo>
                    <a:pt x="353682" y="25260"/>
                  </a:lnTo>
                  <a:lnTo>
                    <a:pt x="353682" y="12636"/>
                  </a:lnTo>
                  <a:lnTo>
                    <a:pt x="353682" y="0"/>
                  </a:lnTo>
                  <a:close/>
                </a:path>
                <a:path w="619125" h="38100">
                  <a:moveTo>
                    <a:pt x="416839" y="0"/>
                  </a:moveTo>
                  <a:lnTo>
                    <a:pt x="404215" y="0"/>
                  </a:lnTo>
                  <a:lnTo>
                    <a:pt x="391579" y="0"/>
                  </a:lnTo>
                  <a:lnTo>
                    <a:pt x="391579" y="12623"/>
                  </a:lnTo>
                  <a:lnTo>
                    <a:pt x="378955" y="12623"/>
                  </a:lnTo>
                  <a:lnTo>
                    <a:pt x="366318" y="12623"/>
                  </a:lnTo>
                  <a:lnTo>
                    <a:pt x="366318" y="25260"/>
                  </a:lnTo>
                  <a:lnTo>
                    <a:pt x="353695" y="25260"/>
                  </a:lnTo>
                  <a:lnTo>
                    <a:pt x="353695" y="37909"/>
                  </a:lnTo>
                  <a:lnTo>
                    <a:pt x="366318" y="37909"/>
                  </a:lnTo>
                  <a:lnTo>
                    <a:pt x="378955" y="37909"/>
                  </a:lnTo>
                  <a:lnTo>
                    <a:pt x="391591" y="37909"/>
                  </a:lnTo>
                  <a:lnTo>
                    <a:pt x="391591" y="25260"/>
                  </a:lnTo>
                  <a:lnTo>
                    <a:pt x="391591" y="12636"/>
                  </a:lnTo>
                  <a:lnTo>
                    <a:pt x="404215" y="12636"/>
                  </a:lnTo>
                  <a:lnTo>
                    <a:pt x="404215" y="25260"/>
                  </a:lnTo>
                  <a:lnTo>
                    <a:pt x="416839" y="25260"/>
                  </a:lnTo>
                  <a:lnTo>
                    <a:pt x="416839" y="12636"/>
                  </a:lnTo>
                  <a:lnTo>
                    <a:pt x="416839" y="0"/>
                  </a:lnTo>
                  <a:close/>
                </a:path>
                <a:path w="619125" h="38100">
                  <a:moveTo>
                    <a:pt x="467372" y="0"/>
                  </a:moveTo>
                  <a:lnTo>
                    <a:pt x="454748" y="0"/>
                  </a:lnTo>
                  <a:lnTo>
                    <a:pt x="454748" y="12623"/>
                  </a:lnTo>
                  <a:lnTo>
                    <a:pt x="442112" y="12623"/>
                  </a:lnTo>
                  <a:lnTo>
                    <a:pt x="442112" y="0"/>
                  </a:lnTo>
                  <a:lnTo>
                    <a:pt x="429475" y="0"/>
                  </a:lnTo>
                  <a:lnTo>
                    <a:pt x="429475" y="12623"/>
                  </a:lnTo>
                  <a:lnTo>
                    <a:pt x="416852" y="12623"/>
                  </a:lnTo>
                  <a:lnTo>
                    <a:pt x="416852" y="25260"/>
                  </a:lnTo>
                  <a:lnTo>
                    <a:pt x="416852" y="37909"/>
                  </a:lnTo>
                  <a:lnTo>
                    <a:pt x="429488" y="37909"/>
                  </a:lnTo>
                  <a:lnTo>
                    <a:pt x="429488" y="25260"/>
                  </a:lnTo>
                  <a:lnTo>
                    <a:pt x="429488" y="12636"/>
                  </a:lnTo>
                  <a:lnTo>
                    <a:pt x="442112" y="12636"/>
                  </a:lnTo>
                  <a:lnTo>
                    <a:pt x="442112" y="25260"/>
                  </a:lnTo>
                  <a:lnTo>
                    <a:pt x="442112" y="37909"/>
                  </a:lnTo>
                  <a:lnTo>
                    <a:pt x="454748" y="37909"/>
                  </a:lnTo>
                  <a:lnTo>
                    <a:pt x="454748" y="25260"/>
                  </a:lnTo>
                  <a:lnTo>
                    <a:pt x="467372" y="25260"/>
                  </a:lnTo>
                  <a:lnTo>
                    <a:pt x="467372" y="12636"/>
                  </a:lnTo>
                  <a:lnTo>
                    <a:pt x="467372" y="0"/>
                  </a:lnTo>
                  <a:close/>
                </a:path>
                <a:path w="619125" h="38100">
                  <a:moveTo>
                    <a:pt x="492645" y="12623"/>
                  </a:moveTo>
                  <a:lnTo>
                    <a:pt x="480009" y="12623"/>
                  </a:lnTo>
                  <a:lnTo>
                    <a:pt x="480009" y="25260"/>
                  </a:lnTo>
                  <a:lnTo>
                    <a:pt x="480009" y="37909"/>
                  </a:lnTo>
                  <a:lnTo>
                    <a:pt x="492645" y="37909"/>
                  </a:lnTo>
                  <a:lnTo>
                    <a:pt x="492645" y="25260"/>
                  </a:lnTo>
                  <a:lnTo>
                    <a:pt x="492645" y="12623"/>
                  </a:lnTo>
                  <a:close/>
                </a:path>
                <a:path w="619125" h="38100">
                  <a:moveTo>
                    <a:pt x="517893" y="0"/>
                  </a:moveTo>
                  <a:lnTo>
                    <a:pt x="505269" y="0"/>
                  </a:lnTo>
                  <a:lnTo>
                    <a:pt x="505269" y="12623"/>
                  </a:lnTo>
                  <a:lnTo>
                    <a:pt x="505269" y="25260"/>
                  </a:lnTo>
                  <a:lnTo>
                    <a:pt x="517893" y="25260"/>
                  </a:lnTo>
                  <a:lnTo>
                    <a:pt x="517893" y="12636"/>
                  </a:lnTo>
                  <a:lnTo>
                    <a:pt x="517893" y="0"/>
                  </a:lnTo>
                  <a:close/>
                </a:path>
                <a:path w="619125" h="38100">
                  <a:moveTo>
                    <a:pt x="581050" y="12623"/>
                  </a:moveTo>
                  <a:lnTo>
                    <a:pt x="581050" y="12623"/>
                  </a:lnTo>
                  <a:lnTo>
                    <a:pt x="517906" y="12623"/>
                  </a:lnTo>
                  <a:lnTo>
                    <a:pt x="517906" y="25260"/>
                  </a:lnTo>
                  <a:lnTo>
                    <a:pt x="517906" y="37909"/>
                  </a:lnTo>
                  <a:lnTo>
                    <a:pt x="530529" y="37909"/>
                  </a:lnTo>
                  <a:lnTo>
                    <a:pt x="543166" y="37909"/>
                  </a:lnTo>
                  <a:lnTo>
                    <a:pt x="555802" y="37909"/>
                  </a:lnTo>
                  <a:lnTo>
                    <a:pt x="555802" y="25260"/>
                  </a:lnTo>
                  <a:lnTo>
                    <a:pt x="568426" y="25260"/>
                  </a:lnTo>
                  <a:lnTo>
                    <a:pt x="581050" y="25260"/>
                  </a:lnTo>
                  <a:lnTo>
                    <a:pt x="581050" y="12623"/>
                  </a:lnTo>
                  <a:close/>
                </a:path>
                <a:path w="619125" h="38100">
                  <a:moveTo>
                    <a:pt x="618947" y="12623"/>
                  </a:moveTo>
                  <a:lnTo>
                    <a:pt x="606323" y="12623"/>
                  </a:lnTo>
                  <a:lnTo>
                    <a:pt x="606323" y="25260"/>
                  </a:lnTo>
                  <a:lnTo>
                    <a:pt x="618947" y="25260"/>
                  </a:lnTo>
                  <a:lnTo>
                    <a:pt x="618947" y="126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98145" y="3993311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23" y="25260"/>
                  </a:moveTo>
                  <a:lnTo>
                    <a:pt x="0" y="25260"/>
                  </a:lnTo>
                  <a:lnTo>
                    <a:pt x="0" y="37896"/>
                  </a:lnTo>
                  <a:lnTo>
                    <a:pt x="12623" y="37896"/>
                  </a:lnTo>
                  <a:lnTo>
                    <a:pt x="12623" y="25260"/>
                  </a:lnTo>
                  <a:close/>
                </a:path>
                <a:path w="619125" h="50800">
                  <a:moveTo>
                    <a:pt x="25273" y="12636"/>
                  </a:moveTo>
                  <a:lnTo>
                    <a:pt x="12636" y="12636"/>
                  </a:lnTo>
                  <a:lnTo>
                    <a:pt x="12636" y="25260"/>
                  </a:lnTo>
                  <a:lnTo>
                    <a:pt x="12636" y="37896"/>
                  </a:lnTo>
                  <a:lnTo>
                    <a:pt x="25273" y="37896"/>
                  </a:lnTo>
                  <a:lnTo>
                    <a:pt x="25273" y="25273"/>
                  </a:lnTo>
                  <a:lnTo>
                    <a:pt x="25273" y="12636"/>
                  </a:lnTo>
                  <a:close/>
                </a:path>
                <a:path w="619125" h="50800">
                  <a:moveTo>
                    <a:pt x="50520" y="25260"/>
                  </a:moveTo>
                  <a:lnTo>
                    <a:pt x="37896" y="25260"/>
                  </a:lnTo>
                  <a:lnTo>
                    <a:pt x="37896" y="37896"/>
                  </a:lnTo>
                  <a:lnTo>
                    <a:pt x="25273" y="37896"/>
                  </a:lnTo>
                  <a:lnTo>
                    <a:pt x="25273" y="50533"/>
                  </a:lnTo>
                  <a:lnTo>
                    <a:pt x="37896" y="50533"/>
                  </a:lnTo>
                  <a:lnTo>
                    <a:pt x="50520" y="50533"/>
                  </a:lnTo>
                  <a:lnTo>
                    <a:pt x="50520" y="37896"/>
                  </a:lnTo>
                  <a:lnTo>
                    <a:pt x="50520" y="25260"/>
                  </a:lnTo>
                  <a:close/>
                </a:path>
                <a:path w="619125" h="50800">
                  <a:moveTo>
                    <a:pt x="63169" y="37896"/>
                  </a:moveTo>
                  <a:lnTo>
                    <a:pt x="50533" y="37896"/>
                  </a:lnTo>
                  <a:lnTo>
                    <a:pt x="50533" y="50533"/>
                  </a:lnTo>
                  <a:lnTo>
                    <a:pt x="63169" y="50533"/>
                  </a:lnTo>
                  <a:lnTo>
                    <a:pt x="63169" y="37896"/>
                  </a:lnTo>
                  <a:close/>
                </a:path>
                <a:path w="619125" h="50800">
                  <a:moveTo>
                    <a:pt x="88417" y="12636"/>
                  </a:moveTo>
                  <a:lnTo>
                    <a:pt x="75793" y="12636"/>
                  </a:lnTo>
                  <a:lnTo>
                    <a:pt x="75793" y="25260"/>
                  </a:lnTo>
                  <a:lnTo>
                    <a:pt x="63169" y="25260"/>
                  </a:lnTo>
                  <a:lnTo>
                    <a:pt x="63169" y="37896"/>
                  </a:lnTo>
                  <a:lnTo>
                    <a:pt x="75793" y="37896"/>
                  </a:lnTo>
                  <a:lnTo>
                    <a:pt x="75793" y="50533"/>
                  </a:lnTo>
                  <a:lnTo>
                    <a:pt x="88417" y="50533"/>
                  </a:lnTo>
                  <a:lnTo>
                    <a:pt x="88417" y="37896"/>
                  </a:lnTo>
                  <a:lnTo>
                    <a:pt x="75806" y="37896"/>
                  </a:lnTo>
                  <a:lnTo>
                    <a:pt x="75806" y="25273"/>
                  </a:lnTo>
                  <a:lnTo>
                    <a:pt x="88417" y="25273"/>
                  </a:lnTo>
                  <a:lnTo>
                    <a:pt x="88417" y="12636"/>
                  </a:lnTo>
                  <a:close/>
                </a:path>
                <a:path w="619125" h="50800">
                  <a:moveTo>
                    <a:pt x="164223" y="12636"/>
                  </a:moveTo>
                  <a:lnTo>
                    <a:pt x="151587" y="12636"/>
                  </a:lnTo>
                  <a:lnTo>
                    <a:pt x="151587" y="25260"/>
                  </a:lnTo>
                  <a:lnTo>
                    <a:pt x="138963" y="25260"/>
                  </a:lnTo>
                  <a:lnTo>
                    <a:pt x="126326" y="25260"/>
                  </a:lnTo>
                  <a:lnTo>
                    <a:pt x="126326" y="12636"/>
                  </a:lnTo>
                  <a:lnTo>
                    <a:pt x="113690" y="12636"/>
                  </a:lnTo>
                  <a:lnTo>
                    <a:pt x="101066" y="12636"/>
                  </a:lnTo>
                  <a:lnTo>
                    <a:pt x="88430" y="12636"/>
                  </a:lnTo>
                  <a:lnTo>
                    <a:pt x="88430" y="25273"/>
                  </a:lnTo>
                  <a:lnTo>
                    <a:pt x="101053" y="25273"/>
                  </a:lnTo>
                  <a:lnTo>
                    <a:pt x="101053" y="37896"/>
                  </a:lnTo>
                  <a:lnTo>
                    <a:pt x="88430" y="37896"/>
                  </a:lnTo>
                  <a:lnTo>
                    <a:pt x="88430" y="50533"/>
                  </a:lnTo>
                  <a:lnTo>
                    <a:pt x="101066" y="50533"/>
                  </a:lnTo>
                  <a:lnTo>
                    <a:pt x="101066" y="37896"/>
                  </a:lnTo>
                  <a:lnTo>
                    <a:pt x="113690" y="37896"/>
                  </a:lnTo>
                  <a:lnTo>
                    <a:pt x="113690" y="25273"/>
                  </a:lnTo>
                  <a:lnTo>
                    <a:pt x="126326" y="25273"/>
                  </a:lnTo>
                  <a:lnTo>
                    <a:pt x="126326" y="37896"/>
                  </a:lnTo>
                  <a:lnTo>
                    <a:pt x="113690" y="37896"/>
                  </a:lnTo>
                  <a:lnTo>
                    <a:pt x="113690" y="50533"/>
                  </a:lnTo>
                  <a:lnTo>
                    <a:pt x="164223" y="50533"/>
                  </a:lnTo>
                  <a:lnTo>
                    <a:pt x="164223" y="37896"/>
                  </a:lnTo>
                  <a:lnTo>
                    <a:pt x="164223" y="25273"/>
                  </a:lnTo>
                  <a:lnTo>
                    <a:pt x="164223" y="12636"/>
                  </a:lnTo>
                  <a:close/>
                </a:path>
                <a:path w="619125" h="50800">
                  <a:moveTo>
                    <a:pt x="189484" y="12636"/>
                  </a:moveTo>
                  <a:lnTo>
                    <a:pt x="176847" y="12636"/>
                  </a:lnTo>
                  <a:lnTo>
                    <a:pt x="176847" y="25273"/>
                  </a:lnTo>
                  <a:lnTo>
                    <a:pt x="189484" y="25273"/>
                  </a:lnTo>
                  <a:lnTo>
                    <a:pt x="189484" y="12636"/>
                  </a:lnTo>
                  <a:close/>
                </a:path>
                <a:path w="619125" h="50800">
                  <a:moveTo>
                    <a:pt x="214744" y="12636"/>
                  </a:moveTo>
                  <a:lnTo>
                    <a:pt x="202107" y="12636"/>
                  </a:lnTo>
                  <a:lnTo>
                    <a:pt x="202107" y="25273"/>
                  </a:lnTo>
                  <a:lnTo>
                    <a:pt x="214744" y="25273"/>
                  </a:lnTo>
                  <a:lnTo>
                    <a:pt x="214744" y="12636"/>
                  </a:lnTo>
                  <a:close/>
                </a:path>
                <a:path w="619125" h="50800">
                  <a:moveTo>
                    <a:pt x="227380" y="37896"/>
                  </a:moveTo>
                  <a:lnTo>
                    <a:pt x="227380" y="37896"/>
                  </a:lnTo>
                  <a:lnTo>
                    <a:pt x="176847" y="37896"/>
                  </a:lnTo>
                  <a:lnTo>
                    <a:pt x="176847" y="50533"/>
                  </a:lnTo>
                  <a:lnTo>
                    <a:pt x="227380" y="50533"/>
                  </a:lnTo>
                  <a:lnTo>
                    <a:pt x="227380" y="37896"/>
                  </a:lnTo>
                  <a:close/>
                </a:path>
                <a:path w="619125" h="50800">
                  <a:moveTo>
                    <a:pt x="353682" y="25260"/>
                  </a:moveTo>
                  <a:lnTo>
                    <a:pt x="341058" y="25260"/>
                  </a:lnTo>
                  <a:lnTo>
                    <a:pt x="341058" y="12636"/>
                  </a:lnTo>
                  <a:lnTo>
                    <a:pt x="328434" y="12636"/>
                  </a:lnTo>
                  <a:lnTo>
                    <a:pt x="315798" y="12636"/>
                  </a:lnTo>
                  <a:lnTo>
                    <a:pt x="315798" y="25260"/>
                  </a:lnTo>
                  <a:lnTo>
                    <a:pt x="303174" y="25260"/>
                  </a:lnTo>
                  <a:lnTo>
                    <a:pt x="303174" y="12636"/>
                  </a:lnTo>
                  <a:lnTo>
                    <a:pt x="290537" y="12636"/>
                  </a:lnTo>
                  <a:lnTo>
                    <a:pt x="277901" y="12636"/>
                  </a:lnTo>
                  <a:lnTo>
                    <a:pt x="277901" y="25260"/>
                  </a:lnTo>
                  <a:lnTo>
                    <a:pt x="277901" y="37896"/>
                  </a:lnTo>
                  <a:lnTo>
                    <a:pt x="265277" y="37896"/>
                  </a:lnTo>
                  <a:lnTo>
                    <a:pt x="265277" y="25260"/>
                  </a:lnTo>
                  <a:lnTo>
                    <a:pt x="252641" y="25260"/>
                  </a:lnTo>
                  <a:lnTo>
                    <a:pt x="252641" y="12636"/>
                  </a:lnTo>
                  <a:lnTo>
                    <a:pt x="240004" y="12636"/>
                  </a:lnTo>
                  <a:lnTo>
                    <a:pt x="240004" y="25273"/>
                  </a:lnTo>
                  <a:lnTo>
                    <a:pt x="252641" y="25273"/>
                  </a:lnTo>
                  <a:lnTo>
                    <a:pt x="252641" y="37896"/>
                  </a:lnTo>
                  <a:lnTo>
                    <a:pt x="240004" y="37896"/>
                  </a:lnTo>
                  <a:lnTo>
                    <a:pt x="240004" y="50533"/>
                  </a:lnTo>
                  <a:lnTo>
                    <a:pt x="252641" y="50533"/>
                  </a:lnTo>
                  <a:lnTo>
                    <a:pt x="265264" y="50533"/>
                  </a:lnTo>
                  <a:lnTo>
                    <a:pt x="315798" y="50533"/>
                  </a:lnTo>
                  <a:lnTo>
                    <a:pt x="315798" y="37896"/>
                  </a:lnTo>
                  <a:lnTo>
                    <a:pt x="315798" y="25273"/>
                  </a:lnTo>
                  <a:lnTo>
                    <a:pt x="328422" y="25273"/>
                  </a:lnTo>
                  <a:lnTo>
                    <a:pt x="328422" y="37896"/>
                  </a:lnTo>
                  <a:lnTo>
                    <a:pt x="341058" y="37896"/>
                  </a:lnTo>
                  <a:lnTo>
                    <a:pt x="353682" y="37896"/>
                  </a:lnTo>
                  <a:lnTo>
                    <a:pt x="353682" y="25260"/>
                  </a:lnTo>
                  <a:close/>
                </a:path>
                <a:path w="619125" h="50800">
                  <a:moveTo>
                    <a:pt x="416839" y="12636"/>
                  </a:moveTo>
                  <a:lnTo>
                    <a:pt x="404215" y="12636"/>
                  </a:lnTo>
                  <a:lnTo>
                    <a:pt x="391591" y="12636"/>
                  </a:lnTo>
                  <a:lnTo>
                    <a:pt x="378955" y="12636"/>
                  </a:lnTo>
                  <a:lnTo>
                    <a:pt x="378955" y="25260"/>
                  </a:lnTo>
                  <a:lnTo>
                    <a:pt x="366331" y="25260"/>
                  </a:lnTo>
                  <a:lnTo>
                    <a:pt x="366331" y="12636"/>
                  </a:lnTo>
                  <a:lnTo>
                    <a:pt x="353695" y="12636"/>
                  </a:lnTo>
                  <a:lnTo>
                    <a:pt x="353695" y="25273"/>
                  </a:lnTo>
                  <a:lnTo>
                    <a:pt x="366318" y="25273"/>
                  </a:lnTo>
                  <a:lnTo>
                    <a:pt x="366318" y="37896"/>
                  </a:lnTo>
                  <a:lnTo>
                    <a:pt x="378955" y="37896"/>
                  </a:lnTo>
                  <a:lnTo>
                    <a:pt x="378955" y="25273"/>
                  </a:lnTo>
                  <a:lnTo>
                    <a:pt x="391579" y="25273"/>
                  </a:lnTo>
                  <a:lnTo>
                    <a:pt x="404215" y="25273"/>
                  </a:lnTo>
                  <a:lnTo>
                    <a:pt x="404215" y="37896"/>
                  </a:lnTo>
                  <a:lnTo>
                    <a:pt x="416839" y="37896"/>
                  </a:lnTo>
                  <a:lnTo>
                    <a:pt x="416839" y="25273"/>
                  </a:lnTo>
                  <a:lnTo>
                    <a:pt x="416839" y="12636"/>
                  </a:lnTo>
                  <a:close/>
                </a:path>
                <a:path w="619125" h="50800">
                  <a:moveTo>
                    <a:pt x="492645" y="12636"/>
                  </a:moveTo>
                  <a:lnTo>
                    <a:pt x="480009" y="12636"/>
                  </a:lnTo>
                  <a:lnTo>
                    <a:pt x="480009" y="25260"/>
                  </a:lnTo>
                  <a:lnTo>
                    <a:pt x="467372" y="25260"/>
                  </a:lnTo>
                  <a:lnTo>
                    <a:pt x="467372" y="12636"/>
                  </a:lnTo>
                  <a:lnTo>
                    <a:pt x="454748" y="12636"/>
                  </a:lnTo>
                  <a:lnTo>
                    <a:pt x="454748" y="25260"/>
                  </a:lnTo>
                  <a:lnTo>
                    <a:pt x="442112" y="25260"/>
                  </a:lnTo>
                  <a:lnTo>
                    <a:pt x="429488" y="25260"/>
                  </a:lnTo>
                  <a:lnTo>
                    <a:pt x="416852" y="25260"/>
                  </a:lnTo>
                  <a:lnTo>
                    <a:pt x="416852" y="37896"/>
                  </a:lnTo>
                  <a:lnTo>
                    <a:pt x="480009" y="37896"/>
                  </a:lnTo>
                  <a:lnTo>
                    <a:pt x="480009" y="25273"/>
                  </a:lnTo>
                  <a:lnTo>
                    <a:pt x="492645" y="25273"/>
                  </a:lnTo>
                  <a:lnTo>
                    <a:pt x="492645" y="12636"/>
                  </a:lnTo>
                  <a:close/>
                </a:path>
                <a:path w="619125" h="50800">
                  <a:moveTo>
                    <a:pt x="517893" y="12636"/>
                  </a:moveTo>
                  <a:lnTo>
                    <a:pt x="505269" y="12636"/>
                  </a:lnTo>
                  <a:lnTo>
                    <a:pt x="505269" y="25260"/>
                  </a:lnTo>
                  <a:lnTo>
                    <a:pt x="505269" y="37896"/>
                  </a:lnTo>
                  <a:lnTo>
                    <a:pt x="517893" y="37896"/>
                  </a:lnTo>
                  <a:lnTo>
                    <a:pt x="517893" y="25273"/>
                  </a:lnTo>
                  <a:lnTo>
                    <a:pt x="517893" y="12636"/>
                  </a:lnTo>
                  <a:close/>
                </a:path>
                <a:path w="619125" h="50800">
                  <a:moveTo>
                    <a:pt x="568426" y="12636"/>
                  </a:moveTo>
                  <a:lnTo>
                    <a:pt x="555802" y="12636"/>
                  </a:lnTo>
                  <a:lnTo>
                    <a:pt x="555802" y="0"/>
                  </a:lnTo>
                  <a:lnTo>
                    <a:pt x="543166" y="0"/>
                  </a:lnTo>
                  <a:lnTo>
                    <a:pt x="543166" y="12636"/>
                  </a:lnTo>
                  <a:lnTo>
                    <a:pt x="530529" y="12636"/>
                  </a:lnTo>
                  <a:lnTo>
                    <a:pt x="530529" y="25260"/>
                  </a:lnTo>
                  <a:lnTo>
                    <a:pt x="517906" y="25260"/>
                  </a:lnTo>
                  <a:lnTo>
                    <a:pt x="517906" y="37896"/>
                  </a:lnTo>
                  <a:lnTo>
                    <a:pt x="530529" y="37896"/>
                  </a:lnTo>
                  <a:lnTo>
                    <a:pt x="543166" y="37896"/>
                  </a:lnTo>
                  <a:lnTo>
                    <a:pt x="543166" y="25273"/>
                  </a:lnTo>
                  <a:lnTo>
                    <a:pt x="555790" y="25273"/>
                  </a:lnTo>
                  <a:lnTo>
                    <a:pt x="568426" y="25273"/>
                  </a:lnTo>
                  <a:lnTo>
                    <a:pt x="568426" y="12636"/>
                  </a:lnTo>
                  <a:close/>
                </a:path>
                <a:path w="619125" h="50800">
                  <a:moveTo>
                    <a:pt x="593699" y="0"/>
                  </a:moveTo>
                  <a:lnTo>
                    <a:pt x="581063" y="0"/>
                  </a:lnTo>
                  <a:lnTo>
                    <a:pt x="581063" y="12636"/>
                  </a:lnTo>
                  <a:lnTo>
                    <a:pt x="581063" y="25260"/>
                  </a:lnTo>
                  <a:lnTo>
                    <a:pt x="581063" y="37896"/>
                  </a:lnTo>
                  <a:lnTo>
                    <a:pt x="593699" y="37896"/>
                  </a:lnTo>
                  <a:lnTo>
                    <a:pt x="593699" y="25273"/>
                  </a:lnTo>
                  <a:lnTo>
                    <a:pt x="593699" y="12649"/>
                  </a:lnTo>
                  <a:lnTo>
                    <a:pt x="593699" y="0"/>
                  </a:lnTo>
                  <a:close/>
                </a:path>
                <a:path w="619125" h="50800">
                  <a:moveTo>
                    <a:pt x="618947" y="25260"/>
                  </a:moveTo>
                  <a:lnTo>
                    <a:pt x="606323" y="25260"/>
                  </a:lnTo>
                  <a:lnTo>
                    <a:pt x="606323" y="37896"/>
                  </a:lnTo>
                  <a:lnTo>
                    <a:pt x="618947" y="37896"/>
                  </a:lnTo>
                  <a:lnTo>
                    <a:pt x="618947" y="2526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110782" y="4031208"/>
              <a:ext cx="606425" cy="50800"/>
            </a:xfrm>
            <a:custGeom>
              <a:avLst/>
              <a:gdLst/>
              <a:ahLst/>
              <a:cxnLst/>
              <a:rect l="l" t="t" r="r" b="b"/>
              <a:pathLst>
                <a:path w="606425" h="50800">
                  <a:moveTo>
                    <a:pt x="12636" y="12623"/>
                  </a:moveTo>
                  <a:lnTo>
                    <a:pt x="0" y="12623"/>
                  </a:lnTo>
                  <a:lnTo>
                    <a:pt x="0" y="25260"/>
                  </a:lnTo>
                  <a:lnTo>
                    <a:pt x="0" y="37896"/>
                  </a:lnTo>
                  <a:lnTo>
                    <a:pt x="12636" y="37896"/>
                  </a:lnTo>
                  <a:lnTo>
                    <a:pt x="12636" y="25260"/>
                  </a:lnTo>
                  <a:lnTo>
                    <a:pt x="12636" y="12623"/>
                  </a:lnTo>
                  <a:close/>
                </a:path>
                <a:path w="606425" h="50800">
                  <a:moveTo>
                    <a:pt x="37884" y="12623"/>
                  </a:moveTo>
                  <a:lnTo>
                    <a:pt x="25260" y="12623"/>
                  </a:lnTo>
                  <a:lnTo>
                    <a:pt x="25260" y="25260"/>
                  </a:lnTo>
                  <a:lnTo>
                    <a:pt x="25260" y="37896"/>
                  </a:lnTo>
                  <a:lnTo>
                    <a:pt x="37884" y="37896"/>
                  </a:lnTo>
                  <a:lnTo>
                    <a:pt x="37884" y="25260"/>
                  </a:lnTo>
                  <a:lnTo>
                    <a:pt x="37884" y="12623"/>
                  </a:lnTo>
                  <a:close/>
                </a:path>
                <a:path w="606425" h="50800">
                  <a:moveTo>
                    <a:pt x="75780" y="25260"/>
                  </a:moveTo>
                  <a:lnTo>
                    <a:pt x="63169" y="25260"/>
                  </a:lnTo>
                  <a:lnTo>
                    <a:pt x="50533" y="25260"/>
                  </a:lnTo>
                  <a:lnTo>
                    <a:pt x="50533" y="12623"/>
                  </a:lnTo>
                  <a:lnTo>
                    <a:pt x="37896" y="12623"/>
                  </a:lnTo>
                  <a:lnTo>
                    <a:pt x="37896" y="25260"/>
                  </a:lnTo>
                  <a:lnTo>
                    <a:pt x="37896" y="37896"/>
                  </a:lnTo>
                  <a:lnTo>
                    <a:pt x="50533" y="37896"/>
                  </a:lnTo>
                  <a:lnTo>
                    <a:pt x="50533" y="50533"/>
                  </a:lnTo>
                  <a:lnTo>
                    <a:pt x="63169" y="50533"/>
                  </a:lnTo>
                  <a:lnTo>
                    <a:pt x="63169" y="37896"/>
                  </a:lnTo>
                  <a:lnTo>
                    <a:pt x="75780" y="37896"/>
                  </a:lnTo>
                  <a:lnTo>
                    <a:pt x="75780" y="25260"/>
                  </a:lnTo>
                  <a:close/>
                </a:path>
                <a:path w="606425" h="50800">
                  <a:moveTo>
                    <a:pt x="88430" y="12623"/>
                  </a:moveTo>
                  <a:lnTo>
                    <a:pt x="75793" y="12623"/>
                  </a:lnTo>
                  <a:lnTo>
                    <a:pt x="75793" y="25260"/>
                  </a:lnTo>
                  <a:lnTo>
                    <a:pt x="75793" y="37896"/>
                  </a:lnTo>
                  <a:lnTo>
                    <a:pt x="75793" y="50533"/>
                  </a:lnTo>
                  <a:lnTo>
                    <a:pt x="88430" y="50533"/>
                  </a:lnTo>
                  <a:lnTo>
                    <a:pt x="88430" y="37896"/>
                  </a:lnTo>
                  <a:lnTo>
                    <a:pt x="88430" y="25260"/>
                  </a:lnTo>
                  <a:lnTo>
                    <a:pt x="88430" y="12623"/>
                  </a:lnTo>
                  <a:close/>
                </a:path>
                <a:path w="606425" h="50800">
                  <a:moveTo>
                    <a:pt x="126326" y="12623"/>
                  </a:moveTo>
                  <a:lnTo>
                    <a:pt x="113690" y="12623"/>
                  </a:lnTo>
                  <a:lnTo>
                    <a:pt x="113690" y="25260"/>
                  </a:lnTo>
                  <a:lnTo>
                    <a:pt x="101053" y="25260"/>
                  </a:lnTo>
                  <a:lnTo>
                    <a:pt x="101053" y="37896"/>
                  </a:lnTo>
                  <a:lnTo>
                    <a:pt x="113690" y="37896"/>
                  </a:lnTo>
                  <a:lnTo>
                    <a:pt x="113690" y="50533"/>
                  </a:lnTo>
                  <a:lnTo>
                    <a:pt x="126326" y="50533"/>
                  </a:lnTo>
                  <a:lnTo>
                    <a:pt x="126326" y="37896"/>
                  </a:lnTo>
                  <a:lnTo>
                    <a:pt x="126326" y="25260"/>
                  </a:lnTo>
                  <a:lnTo>
                    <a:pt x="126326" y="12623"/>
                  </a:lnTo>
                  <a:close/>
                </a:path>
                <a:path w="606425" h="50800">
                  <a:moveTo>
                    <a:pt x="164211" y="12623"/>
                  </a:moveTo>
                  <a:lnTo>
                    <a:pt x="151587" y="12623"/>
                  </a:lnTo>
                  <a:lnTo>
                    <a:pt x="138950" y="12623"/>
                  </a:lnTo>
                  <a:lnTo>
                    <a:pt x="138950" y="25260"/>
                  </a:lnTo>
                  <a:lnTo>
                    <a:pt x="138950" y="37896"/>
                  </a:lnTo>
                  <a:lnTo>
                    <a:pt x="151574" y="37896"/>
                  </a:lnTo>
                  <a:lnTo>
                    <a:pt x="151574" y="50533"/>
                  </a:lnTo>
                  <a:lnTo>
                    <a:pt x="164211" y="50533"/>
                  </a:lnTo>
                  <a:lnTo>
                    <a:pt x="164211" y="37896"/>
                  </a:lnTo>
                  <a:lnTo>
                    <a:pt x="164211" y="25260"/>
                  </a:lnTo>
                  <a:lnTo>
                    <a:pt x="164211" y="12623"/>
                  </a:lnTo>
                  <a:close/>
                </a:path>
                <a:path w="606425" h="50800">
                  <a:moveTo>
                    <a:pt x="202107" y="25260"/>
                  </a:moveTo>
                  <a:lnTo>
                    <a:pt x="189471" y="25260"/>
                  </a:lnTo>
                  <a:lnTo>
                    <a:pt x="189471" y="37896"/>
                  </a:lnTo>
                  <a:lnTo>
                    <a:pt x="202107" y="37896"/>
                  </a:lnTo>
                  <a:lnTo>
                    <a:pt x="202107" y="25260"/>
                  </a:lnTo>
                  <a:close/>
                </a:path>
                <a:path w="606425" h="50800">
                  <a:moveTo>
                    <a:pt x="277901" y="12623"/>
                  </a:moveTo>
                  <a:lnTo>
                    <a:pt x="265264" y="12623"/>
                  </a:lnTo>
                  <a:lnTo>
                    <a:pt x="252628" y="12623"/>
                  </a:lnTo>
                  <a:lnTo>
                    <a:pt x="252628" y="25260"/>
                  </a:lnTo>
                  <a:lnTo>
                    <a:pt x="240004" y="25260"/>
                  </a:lnTo>
                  <a:lnTo>
                    <a:pt x="240004" y="37896"/>
                  </a:lnTo>
                  <a:lnTo>
                    <a:pt x="227368" y="37896"/>
                  </a:lnTo>
                  <a:lnTo>
                    <a:pt x="214731" y="37896"/>
                  </a:lnTo>
                  <a:lnTo>
                    <a:pt x="214731" y="50533"/>
                  </a:lnTo>
                  <a:lnTo>
                    <a:pt x="227368" y="50533"/>
                  </a:lnTo>
                  <a:lnTo>
                    <a:pt x="240004" y="50533"/>
                  </a:lnTo>
                  <a:lnTo>
                    <a:pt x="252641" y="50533"/>
                  </a:lnTo>
                  <a:lnTo>
                    <a:pt x="252641" y="37896"/>
                  </a:lnTo>
                  <a:lnTo>
                    <a:pt x="265264" y="37896"/>
                  </a:lnTo>
                  <a:lnTo>
                    <a:pt x="265264" y="25260"/>
                  </a:lnTo>
                  <a:lnTo>
                    <a:pt x="277901" y="25260"/>
                  </a:lnTo>
                  <a:lnTo>
                    <a:pt x="277901" y="12623"/>
                  </a:lnTo>
                  <a:close/>
                </a:path>
                <a:path w="606425" h="50800">
                  <a:moveTo>
                    <a:pt x="303161" y="0"/>
                  </a:moveTo>
                  <a:lnTo>
                    <a:pt x="290525" y="0"/>
                  </a:lnTo>
                  <a:lnTo>
                    <a:pt x="290525" y="12623"/>
                  </a:lnTo>
                  <a:lnTo>
                    <a:pt x="290525" y="25260"/>
                  </a:lnTo>
                  <a:lnTo>
                    <a:pt x="303161" y="25260"/>
                  </a:lnTo>
                  <a:lnTo>
                    <a:pt x="303161" y="12636"/>
                  </a:lnTo>
                  <a:lnTo>
                    <a:pt x="303161" y="0"/>
                  </a:lnTo>
                  <a:close/>
                </a:path>
                <a:path w="606425" h="50800">
                  <a:moveTo>
                    <a:pt x="341045" y="0"/>
                  </a:moveTo>
                  <a:lnTo>
                    <a:pt x="328422" y="0"/>
                  </a:lnTo>
                  <a:lnTo>
                    <a:pt x="315785" y="0"/>
                  </a:lnTo>
                  <a:lnTo>
                    <a:pt x="315785" y="12623"/>
                  </a:lnTo>
                  <a:lnTo>
                    <a:pt x="315785" y="25260"/>
                  </a:lnTo>
                  <a:lnTo>
                    <a:pt x="315785" y="37896"/>
                  </a:lnTo>
                  <a:lnTo>
                    <a:pt x="328422" y="37896"/>
                  </a:lnTo>
                  <a:lnTo>
                    <a:pt x="328422" y="25260"/>
                  </a:lnTo>
                  <a:lnTo>
                    <a:pt x="341045" y="25260"/>
                  </a:lnTo>
                  <a:lnTo>
                    <a:pt x="341045" y="12636"/>
                  </a:lnTo>
                  <a:lnTo>
                    <a:pt x="341045" y="0"/>
                  </a:lnTo>
                  <a:close/>
                </a:path>
                <a:path w="606425" h="50800">
                  <a:moveTo>
                    <a:pt x="378955" y="12623"/>
                  </a:moveTo>
                  <a:lnTo>
                    <a:pt x="366318" y="12623"/>
                  </a:lnTo>
                  <a:lnTo>
                    <a:pt x="366318" y="0"/>
                  </a:lnTo>
                  <a:lnTo>
                    <a:pt x="353682" y="0"/>
                  </a:lnTo>
                  <a:lnTo>
                    <a:pt x="353682" y="12623"/>
                  </a:lnTo>
                  <a:lnTo>
                    <a:pt x="341058" y="12623"/>
                  </a:lnTo>
                  <a:lnTo>
                    <a:pt x="341058" y="25260"/>
                  </a:lnTo>
                  <a:lnTo>
                    <a:pt x="353682" y="25260"/>
                  </a:lnTo>
                  <a:lnTo>
                    <a:pt x="353682" y="37896"/>
                  </a:lnTo>
                  <a:lnTo>
                    <a:pt x="366318" y="37896"/>
                  </a:lnTo>
                  <a:lnTo>
                    <a:pt x="378955" y="37896"/>
                  </a:lnTo>
                  <a:lnTo>
                    <a:pt x="378955" y="25260"/>
                  </a:lnTo>
                  <a:lnTo>
                    <a:pt x="378955" y="12623"/>
                  </a:lnTo>
                  <a:close/>
                </a:path>
                <a:path w="606425" h="50800">
                  <a:moveTo>
                    <a:pt x="404202" y="0"/>
                  </a:moveTo>
                  <a:lnTo>
                    <a:pt x="391579" y="0"/>
                  </a:lnTo>
                  <a:lnTo>
                    <a:pt x="391579" y="12636"/>
                  </a:lnTo>
                  <a:lnTo>
                    <a:pt x="404202" y="12636"/>
                  </a:lnTo>
                  <a:lnTo>
                    <a:pt x="404202" y="0"/>
                  </a:lnTo>
                  <a:close/>
                </a:path>
                <a:path w="606425" h="50800">
                  <a:moveTo>
                    <a:pt x="416852" y="12623"/>
                  </a:moveTo>
                  <a:lnTo>
                    <a:pt x="404215" y="12623"/>
                  </a:lnTo>
                  <a:lnTo>
                    <a:pt x="404215" y="25260"/>
                  </a:lnTo>
                  <a:lnTo>
                    <a:pt x="404215" y="37896"/>
                  </a:lnTo>
                  <a:lnTo>
                    <a:pt x="416852" y="37896"/>
                  </a:lnTo>
                  <a:lnTo>
                    <a:pt x="416852" y="25260"/>
                  </a:lnTo>
                  <a:lnTo>
                    <a:pt x="416852" y="12623"/>
                  </a:lnTo>
                  <a:close/>
                </a:path>
                <a:path w="606425" h="50800">
                  <a:moveTo>
                    <a:pt x="505256" y="25260"/>
                  </a:moveTo>
                  <a:lnTo>
                    <a:pt x="492633" y="25260"/>
                  </a:lnTo>
                  <a:lnTo>
                    <a:pt x="492633" y="37896"/>
                  </a:lnTo>
                  <a:lnTo>
                    <a:pt x="505256" y="37896"/>
                  </a:lnTo>
                  <a:lnTo>
                    <a:pt x="505256" y="25260"/>
                  </a:lnTo>
                  <a:close/>
                </a:path>
                <a:path w="606425" h="50800">
                  <a:moveTo>
                    <a:pt x="505256" y="0"/>
                  </a:moveTo>
                  <a:lnTo>
                    <a:pt x="505256" y="0"/>
                  </a:lnTo>
                  <a:lnTo>
                    <a:pt x="429475" y="0"/>
                  </a:lnTo>
                  <a:lnTo>
                    <a:pt x="429475" y="12623"/>
                  </a:lnTo>
                  <a:lnTo>
                    <a:pt x="429475" y="25260"/>
                  </a:lnTo>
                  <a:lnTo>
                    <a:pt x="429475" y="37896"/>
                  </a:lnTo>
                  <a:lnTo>
                    <a:pt x="442112" y="37896"/>
                  </a:lnTo>
                  <a:lnTo>
                    <a:pt x="454736" y="37896"/>
                  </a:lnTo>
                  <a:lnTo>
                    <a:pt x="454736" y="25260"/>
                  </a:lnTo>
                  <a:lnTo>
                    <a:pt x="454736" y="12636"/>
                  </a:lnTo>
                  <a:lnTo>
                    <a:pt x="467372" y="12636"/>
                  </a:lnTo>
                  <a:lnTo>
                    <a:pt x="467372" y="25260"/>
                  </a:lnTo>
                  <a:lnTo>
                    <a:pt x="467372" y="37896"/>
                  </a:lnTo>
                  <a:lnTo>
                    <a:pt x="480009" y="37896"/>
                  </a:lnTo>
                  <a:lnTo>
                    <a:pt x="480009" y="25260"/>
                  </a:lnTo>
                  <a:lnTo>
                    <a:pt x="492633" y="25260"/>
                  </a:lnTo>
                  <a:lnTo>
                    <a:pt x="492633" y="12636"/>
                  </a:lnTo>
                  <a:lnTo>
                    <a:pt x="505256" y="12636"/>
                  </a:lnTo>
                  <a:lnTo>
                    <a:pt x="505256" y="0"/>
                  </a:lnTo>
                  <a:close/>
                </a:path>
                <a:path w="606425" h="50800">
                  <a:moveTo>
                    <a:pt x="568413" y="0"/>
                  </a:moveTo>
                  <a:lnTo>
                    <a:pt x="555790" y="0"/>
                  </a:lnTo>
                  <a:lnTo>
                    <a:pt x="543153" y="0"/>
                  </a:lnTo>
                  <a:lnTo>
                    <a:pt x="543153" y="12623"/>
                  </a:lnTo>
                  <a:lnTo>
                    <a:pt x="530529" y="12623"/>
                  </a:lnTo>
                  <a:lnTo>
                    <a:pt x="517893" y="12623"/>
                  </a:lnTo>
                  <a:lnTo>
                    <a:pt x="517893" y="25260"/>
                  </a:lnTo>
                  <a:lnTo>
                    <a:pt x="505269" y="25260"/>
                  </a:lnTo>
                  <a:lnTo>
                    <a:pt x="505269" y="37896"/>
                  </a:lnTo>
                  <a:lnTo>
                    <a:pt x="517893" y="37896"/>
                  </a:lnTo>
                  <a:lnTo>
                    <a:pt x="530529" y="37896"/>
                  </a:lnTo>
                  <a:lnTo>
                    <a:pt x="530529" y="25260"/>
                  </a:lnTo>
                  <a:lnTo>
                    <a:pt x="543153" y="25260"/>
                  </a:lnTo>
                  <a:lnTo>
                    <a:pt x="555790" y="25260"/>
                  </a:lnTo>
                  <a:lnTo>
                    <a:pt x="555790" y="12636"/>
                  </a:lnTo>
                  <a:lnTo>
                    <a:pt x="568413" y="12636"/>
                  </a:lnTo>
                  <a:lnTo>
                    <a:pt x="568413" y="0"/>
                  </a:lnTo>
                  <a:close/>
                </a:path>
                <a:path w="606425" h="50800">
                  <a:moveTo>
                    <a:pt x="606310" y="0"/>
                  </a:moveTo>
                  <a:lnTo>
                    <a:pt x="593686" y="0"/>
                  </a:lnTo>
                  <a:lnTo>
                    <a:pt x="593686" y="12623"/>
                  </a:lnTo>
                  <a:lnTo>
                    <a:pt x="581063" y="12623"/>
                  </a:lnTo>
                  <a:lnTo>
                    <a:pt x="581063" y="0"/>
                  </a:lnTo>
                  <a:lnTo>
                    <a:pt x="568426" y="0"/>
                  </a:lnTo>
                  <a:lnTo>
                    <a:pt x="568426" y="12623"/>
                  </a:lnTo>
                  <a:lnTo>
                    <a:pt x="568426" y="25260"/>
                  </a:lnTo>
                  <a:lnTo>
                    <a:pt x="568426" y="37896"/>
                  </a:lnTo>
                  <a:lnTo>
                    <a:pt x="581063" y="37896"/>
                  </a:lnTo>
                  <a:lnTo>
                    <a:pt x="581063" y="25260"/>
                  </a:lnTo>
                  <a:lnTo>
                    <a:pt x="593686" y="25260"/>
                  </a:lnTo>
                  <a:lnTo>
                    <a:pt x="593686" y="12636"/>
                  </a:lnTo>
                  <a:lnTo>
                    <a:pt x="606310" y="12636"/>
                  </a:lnTo>
                  <a:lnTo>
                    <a:pt x="60631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98145" y="4069105"/>
              <a:ext cx="606425" cy="50800"/>
            </a:xfrm>
            <a:custGeom>
              <a:avLst/>
              <a:gdLst/>
              <a:ahLst/>
              <a:cxnLst/>
              <a:rect l="l" t="t" r="r" b="b"/>
              <a:pathLst>
                <a:path w="606425" h="50800">
                  <a:moveTo>
                    <a:pt x="12623" y="25260"/>
                  </a:moveTo>
                  <a:lnTo>
                    <a:pt x="0" y="25260"/>
                  </a:lnTo>
                  <a:lnTo>
                    <a:pt x="0" y="37896"/>
                  </a:lnTo>
                  <a:lnTo>
                    <a:pt x="12623" y="37896"/>
                  </a:lnTo>
                  <a:lnTo>
                    <a:pt x="12623" y="25260"/>
                  </a:lnTo>
                  <a:close/>
                </a:path>
                <a:path w="606425" h="50800">
                  <a:moveTo>
                    <a:pt x="50520" y="25260"/>
                  </a:moveTo>
                  <a:lnTo>
                    <a:pt x="37909" y="25260"/>
                  </a:lnTo>
                  <a:lnTo>
                    <a:pt x="25273" y="25260"/>
                  </a:lnTo>
                  <a:lnTo>
                    <a:pt x="25273" y="37884"/>
                  </a:lnTo>
                  <a:lnTo>
                    <a:pt x="12636" y="37884"/>
                  </a:lnTo>
                  <a:lnTo>
                    <a:pt x="12636" y="50520"/>
                  </a:lnTo>
                  <a:lnTo>
                    <a:pt x="25273" y="50520"/>
                  </a:lnTo>
                  <a:lnTo>
                    <a:pt x="37896" y="50520"/>
                  </a:lnTo>
                  <a:lnTo>
                    <a:pt x="50520" y="50520"/>
                  </a:lnTo>
                  <a:lnTo>
                    <a:pt x="50520" y="37896"/>
                  </a:lnTo>
                  <a:lnTo>
                    <a:pt x="50520" y="25260"/>
                  </a:lnTo>
                  <a:close/>
                </a:path>
                <a:path w="606425" h="50800">
                  <a:moveTo>
                    <a:pt x="88417" y="12623"/>
                  </a:moveTo>
                  <a:lnTo>
                    <a:pt x="75793" y="12623"/>
                  </a:lnTo>
                  <a:lnTo>
                    <a:pt x="75793" y="25260"/>
                  </a:lnTo>
                  <a:lnTo>
                    <a:pt x="63169" y="25260"/>
                  </a:lnTo>
                  <a:lnTo>
                    <a:pt x="50533" y="25260"/>
                  </a:lnTo>
                  <a:lnTo>
                    <a:pt x="50533" y="37896"/>
                  </a:lnTo>
                  <a:lnTo>
                    <a:pt x="63169" y="37896"/>
                  </a:lnTo>
                  <a:lnTo>
                    <a:pt x="63169" y="50520"/>
                  </a:lnTo>
                  <a:lnTo>
                    <a:pt x="75793" y="50520"/>
                  </a:lnTo>
                  <a:lnTo>
                    <a:pt x="88417" y="50520"/>
                  </a:lnTo>
                  <a:lnTo>
                    <a:pt x="88417" y="37884"/>
                  </a:lnTo>
                  <a:lnTo>
                    <a:pt x="75806" y="37884"/>
                  </a:lnTo>
                  <a:lnTo>
                    <a:pt x="75806" y="25260"/>
                  </a:lnTo>
                  <a:lnTo>
                    <a:pt x="88417" y="25260"/>
                  </a:lnTo>
                  <a:lnTo>
                    <a:pt x="88417" y="12623"/>
                  </a:lnTo>
                  <a:close/>
                </a:path>
                <a:path w="606425" h="50800">
                  <a:moveTo>
                    <a:pt x="126326" y="12623"/>
                  </a:moveTo>
                  <a:lnTo>
                    <a:pt x="113690" y="12623"/>
                  </a:lnTo>
                  <a:lnTo>
                    <a:pt x="101053" y="12623"/>
                  </a:lnTo>
                  <a:lnTo>
                    <a:pt x="101053" y="25260"/>
                  </a:lnTo>
                  <a:lnTo>
                    <a:pt x="101053" y="37884"/>
                  </a:lnTo>
                  <a:lnTo>
                    <a:pt x="101053" y="50520"/>
                  </a:lnTo>
                  <a:lnTo>
                    <a:pt x="113690" y="50520"/>
                  </a:lnTo>
                  <a:lnTo>
                    <a:pt x="113690" y="37896"/>
                  </a:lnTo>
                  <a:lnTo>
                    <a:pt x="126326" y="37896"/>
                  </a:lnTo>
                  <a:lnTo>
                    <a:pt x="126326" y="25260"/>
                  </a:lnTo>
                  <a:lnTo>
                    <a:pt x="126326" y="12623"/>
                  </a:lnTo>
                  <a:close/>
                </a:path>
                <a:path w="606425" h="50800">
                  <a:moveTo>
                    <a:pt x="176847" y="12623"/>
                  </a:moveTo>
                  <a:lnTo>
                    <a:pt x="164223" y="12623"/>
                  </a:lnTo>
                  <a:lnTo>
                    <a:pt x="151587" y="12623"/>
                  </a:lnTo>
                  <a:lnTo>
                    <a:pt x="151587" y="25260"/>
                  </a:lnTo>
                  <a:lnTo>
                    <a:pt x="164211" y="25260"/>
                  </a:lnTo>
                  <a:lnTo>
                    <a:pt x="164211" y="37884"/>
                  </a:lnTo>
                  <a:lnTo>
                    <a:pt x="151587" y="37884"/>
                  </a:lnTo>
                  <a:lnTo>
                    <a:pt x="151587" y="25260"/>
                  </a:lnTo>
                  <a:lnTo>
                    <a:pt x="138950" y="25260"/>
                  </a:lnTo>
                  <a:lnTo>
                    <a:pt x="138950" y="37896"/>
                  </a:lnTo>
                  <a:lnTo>
                    <a:pt x="151587" y="37896"/>
                  </a:lnTo>
                  <a:lnTo>
                    <a:pt x="151587" y="50520"/>
                  </a:lnTo>
                  <a:lnTo>
                    <a:pt x="164223" y="50520"/>
                  </a:lnTo>
                  <a:lnTo>
                    <a:pt x="164223" y="37896"/>
                  </a:lnTo>
                  <a:lnTo>
                    <a:pt x="176847" y="37896"/>
                  </a:lnTo>
                  <a:lnTo>
                    <a:pt x="176847" y="25260"/>
                  </a:lnTo>
                  <a:lnTo>
                    <a:pt x="176847" y="12623"/>
                  </a:lnTo>
                  <a:close/>
                </a:path>
                <a:path w="606425" h="50800">
                  <a:moveTo>
                    <a:pt x="214744" y="37884"/>
                  </a:moveTo>
                  <a:lnTo>
                    <a:pt x="202120" y="37884"/>
                  </a:lnTo>
                  <a:lnTo>
                    <a:pt x="202120" y="25260"/>
                  </a:lnTo>
                  <a:lnTo>
                    <a:pt x="189484" y="25260"/>
                  </a:lnTo>
                  <a:lnTo>
                    <a:pt x="189484" y="37896"/>
                  </a:lnTo>
                  <a:lnTo>
                    <a:pt x="202107" y="37896"/>
                  </a:lnTo>
                  <a:lnTo>
                    <a:pt x="202107" y="50520"/>
                  </a:lnTo>
                  <a:lnTo>
                    <a:pt x="214744" y="50520"/>
                  </a:lnTo>
                  <a:lnTo>
                    <a:pt x="214744" y="37884"/>
                  </a:lnTo>
                  <a:close/>
                </a:path>
                <a:path w="606425" h="50800">
                  <a:moveTo>
                    <a:pt x="227380" y="12623"/>
                  </a:moveTo>
                  <a:lnTo>
                    <a:pt x="214744" y="12623"/>
                  </a:lnTo>
                  <a:lnTo>
                    <a:pt x="214744" y="25260"/>
                  </a:lnTo>
                  <a:lnTo>
                    <a:pt x="227380" y="25260"/>
                  </a:lnTo>
                  <a:lnTo>
                    <a:pt x="227380" y="12623"/>
                  </a:lnTo>
                  <a:close/>
                </a:path>
                <a:path w="606425" h="50800">
                  <a:moveTo>
                    <a:pt x="265277" y="0"/>
                  </a:moveTo>
                  <a:lnTo>
                    <a:pt x="252641" y="0"/>
                  </a:lnTo>
                  <a:lnTo>
                    <a:pt x="252641" y="12623"/>
                  </a:lnTo>
                  <a:lnTo>
                    <a:pt x="240004" y="12623"/>
                  </a:lnTo>
                  <a:lnTo>
                    <a:pt x="240004" y="25260"/>
                  </a:lnTo>
                  <a:lnTo>
                    <a:pt x="252641" y="25260"/>
                  </a:lnTo>
                  <a:lnTo>
                    <a:pt x="252641" y="12636"/>
                  </a:lnTo>
                  <a:lnTo>
                    <a:pt x="265277" y="12636"/>
                  </a:lnTo>
                  <a:lnTo>
                    <a:pt x="265277" y="0"/>
                  </a:lnTo>
                  <a:close/>
                </a:path>
                <a:path w="606425" h="50800">
                  <a:moveTo>
                    <a:pt x="277901" y="25260"/>
                  </a:moveTo>
                  <a:lnTo>
                    <a:pt x="265277" y="25260"/>
                  </a:lnTo>
                  <a:lnTo>
                    <a:pt x="252641" y="25260"/>
                  </a:lnTo>
                  <a:lnTo>
                    <a:pt x="252641" y="37884"/>
                  </a:lnTo>
                  <a:lnTo>
                    <a:pt x="240004" y="37884"/>
                  </a:lnTo>
                  <a:lnTo>
                    <a:pt x="227368" y="37884"/>
                  </a:lnTo>
                  <a:lnTo>
                    <a:pt x="227368" y="50520"/>
                  </a:lnTo>
                  <a:lnTo>
                    <a:pt x="240004" y="50520"/>
                  </a:lnTo>
                  <a:lnTo>
                    <a:pt x="252641" y="50520"/>
                  </a:lnTo>
                  <a:lnTo>
                    <a:pt x="265277" y="50520"/>
                  </a:lnTo>
                  <a:lnTo>
                    <a:pt x="265277" y="37896"/>
                  </a:lnTo>
                  <a:lnTo>
                    <a:pt x="277901" y="37896"/>
                  </a:lnTo>
                  <a:lnTo>
                    <a:pt x="277901" y="25260"/>
                  </a:lnTo>
                  <a:close/>
                </a:path>
                <a:path w="606425" h="50800">
                  <a:moveTo>
                    <a:pt x="353682" y="0"/>
                  </a:moveTo>
                  <a:lnTo>
                    <a:pt x="341058" y="0"/>
                  </a:lnTo>
                  <a:lnTo>
                    <a:pt x="341058" y="12623"/>
                  </a:lnTo>
                  <a:lnTo>
                    <a:pt x="328434" y="12623"/>
                  </a:lnTo>
                  <a:lnTo>
                    <a:pt x="328434" y="0"/>
                  </a:lnTo>
                  <a:lnTo>
                    <a:pt x="315798" y="0"/>
                  </a:lnTo>
                  <a:lnTo>
                    <a:pt x="303161" y="0"/>
                  </a:lnTo>
                  <a:lnTo>
                    <a:pt x="303161" y="12623"/>
                  </a:lnTo>
                  <a:lnTo>
                    <a:pt x="290537" y="12623"/>
                  </a:lnTo>
                  <a:lnTo>
                    <a:pt x="290537" y="25260"/>
                  </a:lnTo>
                  <a:lnTo>
                    <a:pt x="303161" y="25260"/>
                  </a:lnTo>
                  <a:lnTo>
                    <a:pt x="315798" y="25260"/>
                  </a:lnTo>
                  <a:lnTo>
                    <a:pt x="328422" y="25260"/>
                  </a:lnTo>
                  <a:lnTo>
                    <a:pt x="328422" y="37896"/>
                  </a:lnTo>
                  <a:lnTo>
                    <a:pt x="341058" y="37896"/>
                  </a:lnTo>
                  <a:lnTo>
                    <a:pt x="341058" y="25260"/>
                  </a:lnTo>
                  <a:lnTo>
                    <a:pt x="353682" y="25260"/>
                  </a:lnTo>
                  <a:lnTo>
                    <a:pt x="353682" y="12636"/>
                  </a:lnTo>
                  <a:lnTo>
                    <a:pt x="353682" y="0"/>
                  </a:lnTo>
                  <a:close/>
                </a:path>
                <a:path w="606425" h="50800">
                  <a:moveTo>
                    <a:pt x="378955" y="25260"/>
                  </a:moveTo>
                  <a:lnTo>
                    <a:pt x="366331" y="25260"/>
                  </a:lnTo>
                  <a:lnTo>
                    <a:pt x="366331" y="12636"/>
                  </a:lnTo>
                  <a:lnTo>
                    <a:pt x="366331" y="0"/>
                  </a:lnTo>
                  <a:lnTo>
                    <a:pt x="353695" y="0"/>
                  </a:lnTo>
                  <a:lnTo>
                    <a:pt x="353695" y="12623"/>
                  </a:lnTo>
                  <a:lnTo>
                    <a:pt x="353695" y="25260"/>
                  </a:lnTo>
                  <a:lnTo>
                    <a:pt x="353695" y="37896"/>
                  </a:lnTo>
                  <a:lnTo>
                    <a:pt x="366318" y="37896"/>
                  </a:lnTo>
                  <a:lnTo>
                    <a:pt x="378955" y="37896"/>
                  </a:lnTo>
                  <a:lnTo>
                    <a:pt x="378955" y="25260"/>
                  </a:lnTo>
                  <a:close/>
                </a:path>
                <a:path w="606425" h="50800">
                  <a:moveTo>
                    <a:pt x="391591" y="0"/>
                  </a:moveTo>
                  <a:lnTo>
                    <a:pt x="378955" y="0"/>
                  </a:lnTo>
                  <a:lnTo>
                    <a:pt x="378955" y="12636"/>
                  </a:lnTo>
                  <a:lnTo>
                    <a:pt x="391591" y="12636"/>
                  </a:lnTo>
                  <a:lnTo>
                    <a:pt x="391591" y="0"/>
                  </a:lnTo>
                  <a:close/>
                </a:path>
                <a:path w="606425" h="50800">
                  <a:moveTo>
                    <a:pt x="404215" y="25260"/>
                  </a:moveTo>
                  <a:lnTo>
                    <a:pt x="391579" y="25260"/>
                  </a:lnTo>
                  <a:lnTo>
                    <a:pt x="391579" y="37896"/>
                  </a:lnTo>
                  <a:lnTo>
                    <a:pt x="404215" y="37896"/>
                  </a:lnTo>
                  <a:lnTo>
                    <a:pt x="404215" y="25260"/>
                  </a:lnTo>
                  <a:close/>
                </a:path>
                <a:path w="606425" h="50800">
                  <a:moveTo>
                    <a:pt x="467372" y="0"/>
                  </a:moveTo>
                  <a:lnTo>
                    <a:pt x="454748" y="0"/>
                  </a:lnTo>
                  <a:lnTo>
                    <a:pt x="442112" y="0"/>
                  </a:lnTo>
                  <a:lnTo>
                    <a:pt x="442112" y="12623"/>
                  </a:lnTo>
                  <a:lnTo>
                    <a:pt x="429475" y="12623"/>
                  </a:lnTo>
                  <a:lnTo>
                    <a:pt x="429475" y="25260"/>
                  </a:lnTo>
                  <a:lnTo>
                    <a:pt x="416852" y="25260"/>
                  </a:lnTo>
                  <a:lnTo>
                    <a:pt x="416852" y="37896"/>
                  </a:lnTo>
                  <a:lnTo>
                    <a:pt x="429475" y="37896"/>
                  </a:lnTo>
                  <a:lnTo>
                    <a:pt x="442112" y="37896"/>
                  </a:lnTo>
                  <a:lnTo>
                    <a:pt x="442112" y="25260"/>
                  </a:lnTo>
                  <a:lnTo>
                    <a:pt x="454748" y="25260"/>
                  </a:lnTo>
                  <a:lnTo>
                    <a:pt x="454748" y="37896"/>
                  </a:lnTo>
                  <a:lnTo>
                    <a:pt x="467372" y="37896"/>
                  </a:lnTo>
                  <a:lnTo>
                    <a:pt x="467372" y="25260"/>
                  </a:lnTo>
                  <a:lnTo>
                    <a:pt x="467372" y="12636"/>
                  </a:lnTo>
                  <a:lnTo>
                    <a:pt x="467372" y="0"/>
                  </a:lnTo>
                  <a:close/>
                </a:path>
                <a:path w="606425" h="50800">
                  <a:moveTo>
                    <a:pt x="492645" y="0"/>
                  </a:moveTo>
                  <a:lnTo>
                    <a:pt x="480009" y="0"/>
                  </a:lnTo>
                  <a:lnTo>
                    <a:pt x="480009" y="12636"/>
                  </a:lnTo>
                  <a:lnTo>
                    <a:pt x="492645" y="12636"/>
                  </a:lnTo>
                  <a:lnTo>
                    <a:pt x="492645" y="0"/>
                  </a:lnTo>
                  <a:close/>
                </a:path>
                <a:path w="606425" h="50800">
                  <a:moveTo>
                    <a:pt x="505269" y="25260"/>
                  </a:moveTo>
                  <a:lnTo>
                    <a:pt x="492645" y="25260"/>
                  </a:lnTo>
                  <a:lnTo>
                    <a:pt x="480009" y="25260"/>
                  </a:lnTo>
                  <a:lnTo>
                    <a:pt x="480009" y="37896"/>
                  </a:lnTo>
                  <a:lnTo>
                    <a:pt x="492633" y="37896"/>
                  </a:lnTo>
                  <a:lnTo>
                    <a:pt x="505269" y="37896"/>
                  </a:lnTo>
                  <a:lnTo>
                    <a:pt x="505269" y="25260"/>
                  </a:lnTo>
                  <a:close/>
                </a:path>
                <a:path w="606425" h="50800">
                  <a:moveTo>
                    <a:pt x="517893" y="0"/>
                  </a:moveTo>
                  <a:lnTo>
                    <a:pt x="505269" y="0"/>
                  </a:lnTo>
                  <a:lnTo>
                    <a:pt x="505269" y="12623"/>
                  </a:lnTo>
                  <a:lnTo>
                    <a:pt x="505269" y="25260"/>
                  </a:lnTo>
                  <a:lnTo>
                    <a:pt x="517893" y="25260"/>
                  </a:lnTo>
                  <a:lnTo>
                    <a:pt x="517893" y="12636"/>
                  </a:lnTo>
                  <a:lnTo>
                    <a:pt x="517893" y="0"/>
                  </a:lnTo>
                  <a:close/>
                </a:path>
                <a:path w="606425" h="50800">
                  <a:moveTo>
                    <a:pt x="543166" y="0"/>
                  </a:moveTo>
                  <a:lnTo>
                    <a:pt x="530529" y="0"/>
                  </a:lnTo>
                  <a:lnTo>
                    <a:pt x="530529" y="12623"/>
                  </a:lnTo>
                  <a:lnTo>
                    <a:pt x="530529" y="25260"/>
                  </a:lnTo>
                  <a:lnTo>
                    <a:pt x="517906" y="25260"/>
                  </a:lnTo>
                  <a:lnTo>
                    <a:pt x="517906" y="37896"/>
                  </a:lnTo>
                  <a:lnTo>
                    <a:pt x="530529" y="37896"/>
                  </a:lnTo>
                  <a:lnTo>
                    <a:pt x="543166" y="37896"/>
                  </a:lnTo>
                  <a:lnTo>
                    <a:pt x="543166" y="25260"/>
                  </a:lnTo>
                  <a:lnTo>
                    <a:pt x="543166" y="12636"/>
                  </a:lnTo>
                  <a:lnTo>
                    <a:pt x="543166" y="0"/>
                  </a:lnTo>
                  <a:close/>
                </a:path>
                <a:path w="606425" h="50800">
                  <a:moveTo>
                    <a:pt x="581050" y="25260"/>
                  </a:moveTo>
                  <a:lnTo>
                    <a:pt x="568426" y="25260"/>
                  </a:lnTo>
                  <a:lnTo>
                    <a:pt x="568426" y="37896"/>
                  </a:lnTo>
                  <a:lnTo>
                    <a:pt x="581050" y="37896"/>
                  </a:lnTo>
                  <a:lnTo>
                    <a:pt x="581050" y="25260"/>
                  </a:lnTo>
                  <a:close/>
                </a:path>
                <a:path w="606425" h="50800">
                  <a:moveTo>
                    <a:pt x="581050" y="0"/>
                  </a:moveTo>
                  <a:lnTo>
                    <a:pt x="568426" y="0"/>
                  </a:lnTo>
                  <a:lnTo>
                    <a:pt x="555790" y="0"/>
                  </a:lnTo>
                  <a:lnTo>
                    <a:pt x="555790" y="12623"/>
                  </a:lnTo>
                  <a:lnTo>
                    <a:pt x="555790" y="25260"/>
                  </a:lnTo>
                  <a:lnTo>
                    <a:pt x="568426" y="25260"/>
                  </a:lnTo>
                  <a:lnTo>
                    <a:pt x="568426" y="12636"/>
                  </a:lnTo>
                  <a:lnTo>
                    <a:pt x="581050" y="12636"/>
                  </a:lnTo>
                  <a:lnTo>
                    <a:pt x="581050" y="0"/>
                  </a:lnTo>
                  <a:close/>
                </a:path>
                <a:path w="606425" h="50800">
                  <a:moveTo>
                    <a:pt x="606323" y="0"/>
                  </a:moveTo>
                  <a:lnTo>
                    <a:pt x="593699" y="0"/>
                  </a:lnTo>
                  <a:lnTo>
                    <a:pt x="581063" y="0"/>
                  </a:lnTo>
                  <a:lnTo>
                    <a:pt x="581063" y="12623"/>
                  </a:lnTo>
                  <a:lnTo>
                    <a:pt x="581063" y="25260"/>
                  </a:lnTo>
                  <a:lnTo>
                    <a:pt x="593686" y="25260"/>
                  </a:lnTo>
                  <a:lnTo>
                    <a:pt x="593686" y="37896"/>
                  </a:lnTo>
                  <a:lnTo>
                    <a:pt x="606323" y="37896"/>
                  </a:lnTo>
                  <a:lnTo>
                    <a:pt x="606323" y="25260"/>
                  </a:lnTo>
                  <a:lnTo>
                    <a:pt x="593699" y="25260"/>
                  </a:lnTo>
                  <a:lnTo>
                    <a:pt x="593699" y="12636"/>
                  </a:lnTo>
                  <a:lnTo>
                    <a:pt x="606323" y="12636"/>
                  </a:lnTo>
                  <a:lnTo>
                    <a:pt x="6063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98145" y="4106989"/>
              <a:ext cx="619125" cy="38100"/>
            </a:xfrm>
            <a:custGeom>
              <a:avLst/>
              <a:gdLst/>
              <a:ahLst/>
              <a:cxnLst/>
              <a:rect l="l" t="t" r="r" b="b"/>
              <a:pathLst>
                <a:path w="619125" h="38100">
                  <a:moveTo>
                    <a:pt x="12623" y="25273"/>
                  </a:moveTo>
                  <a:lnTo>
                    <a:pt x="0" y="25273"/>
                  </a:lnTo>
                  <a:lnTo>
                    <a:pt x="0" y="37909"/>
                  </a:lnTo>
                  <a:lnTo>
                    <a:pt x="12623" y="37909"/>
                  </a:lnTo>
                  <a:lnTo>
                    <a:pt x="12623" y="25273"/>
                  </a:lnTo>
                  <a:close/>
                </a:path>
                <a:path w="619125" h="38100">
                  <a:moveTo>
                    <a:pt x="25273" y="25273"/>
                  </a:moveTo>
                  <a:lnTo>
                    <a:pt x="12636" y="25273"/>
                  </a:lnTo>
                  <a:lnTo>
                    <a:pt x="12636" y="37909"/>
                  </a:lnTo>
                  <a:lnTo>
                    <a:pt x="25273" y="37909"/>
                  </a:lnTo>
                  <a:lnTo>
                    <a:pt x="25273" y="25273"/>
                  </a:lnTo>
                  <a:close/>
                </a:path>
                <a:path w="619125" h="38100">
                  <a:moveTo>
                    <a:pt x="50520" y="12636"/>
                  </a:moveTo>
                  <a:lnTo>
                    <a:pt x="37909" y="12636"/>
                  </a:lnTo>
                  <a:lnTo>
                    <a:pt x="25273" y="12636"/>
                  </a:lnTo>
                  <a:lnTo>
                    <a:pt x="25273" y="25273"/>
                  </a:lnTo>
                  <a:lnTo>
                    <a:pt x="37896" y="25273"/>
                  </a:lnTo>
                  <a:lnTo>
                    <a:pt x="50520" y="25273"/>
                  </a:lnTo>
                  <a:lnTo>
                    <a:pt x="50520" y="12636"/>
                  </a:lnTo>
                  <a:close/>
                </a:path>
                <a:path w="619125" h="38100">
                  <a:moveTo>
                    <a:pt x="88417" y="25273"/>
                  </a:moveTo>
                  <a:lnTo>
                    <a:pt x="75806" y="25273"/>
                  </a:lnTo>
                  <a:lnTo>
                    <a:pt x="63169" y="25273"/>
                  </a:lnTo>
                  <a:lnTo>
                    <a:pt x="50533" y="25273"/>
                  </a:lnTo>
                  <a:lnTo>
                    <a:pt x="50533" y="37909"/>
                  </a:lnTo>
                  <a:lnTo>
                    <a:pt x="63169" y="37909"/>
                  </a:lnTo>
                  <a:lnTo>
                    <a:pt x="75793" y="37909"/>
                  </a:lnTo>
                  <a:lnTo>
                    <a:pt x="88417" y="37909"/>
                  </a:lnTo>
                  <a:lnTo>
                    <a:pt x="88417" y="25273"/>
                  </a:lnTo>
                  <a:close/>
                </a:path>
                <a:path w="619125" h="38100">
                  <a:moveTo>
                    <a:pt x="151587" y="12636"/>
                  </a:moveTo>
                  <a:lnTo>
                    <a:pt x="138950" y="12636"/>
                  </a:lnTo>
                  <a:lnTo>
                    <a:pt x="138950" y="25273"/>
                  </a:lnTo>
                  <a:lnTo>
                    <a:pt x="126326" y="25273"/>
                  </a:lnTo>
                  <a:lnTo>
                    <a:pt x="126326" y="12636"/>
                  </a:lnTo>
                  <a:lnTo>
                    <a:pt x="113690" y="12636"/>
                  </a:lnTo>
                  <a:lnTo>
                    <a:pt x="101053" y="12636"/>
                  </a:lnTo>
                  <a:lnTo>
                    <a:pt x="101053" y="25273"/>
                  </a:lnTo>
                  <a:lnTo>
                    <a:pt x="101053" y="37909"/>
                  </a:lnTo>
                  <a:lnTo>
                    <a:pt x="113690" y="37909"/>
                  </a:lnTo>
                  <a:lnTo>
                    <a:pt x="126326" y="37909"/>
                  </a:lnTo>
                  <a:lnTo>
                    <a:pt x="138963" y="37909"/>
                  </a:lnTo>
                  <a:lnTo>
                    <a:pt x="138963" y="25273"/>
                  </a:lnTo>
                  <a:lnTo>
                    <a:pt x="151587" y="25273"/>
                  </a:lnTo>
                  <a:lnTo>
                    <a:pt x="151587" y="12636"/>
                  </a:lnTo>
                  <a:close/>
                </a:path>
                <a:path w="619125" h="38100">
                  <a:moveTo>
                    <a:pt x="164223" y="25273"/>
                  </a:moveTo>
                  <a:lnTo>
                    <a:pt x="151587" y="25273"/>
                  </a:lnTo>
                  <a:lnTo>
                    <a:pt x="151587" y="37909"/>
                  </a:lnTo>
                  <a:lnTo>
                    <a:pt x="164223" y="37909"/>
                  </a:lnTo>
                  <a:lnTo>
                    <a:pt x="164223" y="25273"/>
                  </a:lnTo>
                  <a:close/>
                </a:path>
                <a:path w="619125" h="38100">
                  <a:moveTo>
                    <a:pt x="202120" y="12636"/>
                  </a:moveTo>
                  <a:lnTo>
                    <a:pt x="189484" y="12636"/>
                  </a:lnTo>
                  <a:lnTo>
                    <a:pt x="176847" y="12636"/>
                  </a:lnTo>
                  <a:lnTo>
                    <a:pt x="176847" y="25273"/>
                  </a:lnTo>
                  <a:lnTo>
                    <a:pt x="176847" y="37909"/>
                  </a:lnTo>
                  <a:lnTo>
                    <a:pt x="189484" y="37909"/>
                  </a:lnTo>
                  <a:lnTo>
                    <a:pt x="189484" y="25273"/>
                  </a:lnTo>
                  <a:lnTo>
                    <a:pt x="202120" y="25273"/>
                  </a:lnTo>
                  <a:lnTo>
                    <a:pt x="202120" y="12636"/>
                  </a:lnTo>
                  <a:close/>
                </a:path>
                <a:path w="619125" h="38100">
                  <a:moveTo>
                    <a:pt x="252641" y="12636"/>
                  </a:moveTo>
                  <a:lnTo>
                    <a:pt x="240004" y="12636"/>
                  </a:lnTo>
                  <a:lnTo>
                    <a:pt x="240004" y="25273"/>
                  </a:lnTo>
                  <a:lnTo>
                    <a:pt x="227380" y="25273"/>
                  </a:lnTo>
                  <a:lnTo>
                    <a:pt x="227380" y="12636"/>
                  </a:lnTo>
                  <a:lnTo>
                    <a:pt x="214744" y="12636"/>
                  </a:lnTo>
                  <a:lnTo>
                    <a:pt x="214744" y="25273"/>
                  </a:lnTo>
                  <a:lnTo>
                    <a:pt x="227368" y="25273"/>
                  </a:lnTo>
                  <a:lnTo>
                    <a:pt x="227368" y="37909"/>
                  </a:lnTo>
                  <a:lnTo>
                    <a:pt x="240004" y="37909"/>
                  </a:lnTo>
                  <a:lnTo>
                    <a:pt x="252641" y="37909"/>
                  </a:lnTo>
                  <a:lnTo>
                    <a:pt x="252641" y="25273"/>
                  </a:lnTo>
                  <a:lnTo>
                    <a:pt x="252641" y="12636"/>
                  </a:lnTo>
                  <a:close/>
                </a:path>
                <a:path w="619125" h="38100">
                  <a:moveTo>
                    <a:pt x="265277" y="0"/>
                  </a:moveTo>
                  <a:lnTo>
                    <a:pt x="252641" y="0"/>
                  </a:lnTo>
                  <a:lnTo>
                    <a:pt x="252641" y="12636"/>
                  </a:lnTo>
                  <a:lnTo>
                    <a:pt x="265277" y="12636"/>
                  </a:lnTo>
                  <a:lnTo>
                    <a:pt x="265277" y="0"/>
                  </a:lnTo>
                  <a:close/>
                </a:path>
                <a:path w="619125" h="38100">
                  <a:moveTo>
                    <a:pt x="341058" y="0"/>
                  </a:moveTo>
                  <a:lnTo>
                    <a:pt x="328422" y="0"/>
                  </a:lnTo>
                  <a:lnTo>
                    <a:pt x="328422" y="12636"/>
                  </a:lnTo>
                  <a:lnTo>
                    <a:pt x="315798" y="12636"/>
                  </a:lnTo>
                  <a:lnTo>
                    <a:pt x="303174" y="12636"/>
                  </a:lnTo>
                  <a:lnTo>
                    <a:pt x="290537" y="12636"/>
                  </a:lnTo>
                  <a:lnTo>
                    <a:pt x="277901" y="12636"/>
                  </a:lnTo>
                  <a:lnTo>
                    <a:pt x="277901" y="25273"/>
                  </a:lnTo>
                  <a:lnTo>
                    <a:pt x="277901" y="37909"/>
                  </a:lnTo>
                  <a:lnTo>
                    <a:pt x="290537" y="37909"/>
                  </a:lnTo>
                  <a:lnTo>
                    <a:pt x="290537" y="25273"/>
                  </a:lnTo>
                  <a:lnTo>
                    <a:pt x="303161" y="25273"/>
                  </a:lnTo>
                  <a:lnTo>
                    <a:pt x="303161" y="37909"/>
                  </a:lnTo>
                  <a:lnTo>
                    <a:pt x="315798" y="37909"/>
                  </a:lnTo>
                  <a:lnTo>
                    <a:pt x="328434" y="37909"/>
                  </a:lnTo>
                  <a:lnTo>
                    <a:pt x="328434" y="25273"/>
                  </a:lnTo>
                  <a:lnTo>
                    <a:pt x="341058" y="25273"/>
                  </a:lnTo>
                  <a:lnTo>
                    <a:pt x="341058" y="12636"/>
                  </a:lnTo>
                  <a:lnTo>
                    <a:pt x="341058" y="0"/>
                  </a:lnTo>
                  <a:close/>
                </a:path>
                <a:path w="619125" h="38100">
                  <a:moveTo>
                    <a:pt x="353682" y="25273"/>
                  </a:moveTo>
                  <a:lnTo>
                    <a:pt x="341058" y="25273"/>
                  </a:lnTo>
                  <a:lnTo>
                    <a:pt x="341058" y="37909"/>
                  </a:lnTo>
                  <a:lnTo>
                    <a:pt x="353682" y="37909"/>
                  </a:lnTo>
                  <a:lnTo>
                    <a:pt x="353682" y="25273"/>
                  </a:lnTo>
                  <a:close/>
                </a:path>
                <a:path w="619125" h="38100">
                  <a:moveTo>
                    <a:pt x="378955" y="0"/>
                  </a:moveTo>
                  <a:lnTo>
                    <a:pt x="366318" y="0"/>
                  </a:lnTo>
                  <a:lnTo>
                    <a:pt x="366318" y="12636"/>
                  </a:lnTo>
                  <a:lnTo>
                    <a:pt x="378955" y="12636"/>
                  </a:lnTo>
                  <a:lnTo>
                    <a:pt x="378955" y="0"/>
                  </a:lnTo>
                  <a:close/>
                </a:path>
                <a:path w="619125" h="38100">
                  <a:moveTo>
                    <a:pt x="416839" y="0"/>
                  </a:moveTo>
                  <a:lnTo>
                    <a:pt x="404215" y="0"/>
                  </a:lnTo>
                  <a:lnTo>
                    <a:pt x="391579" y="0"/>
                  </a:lnTo>
                  <a:lnTo>
                    <a:pt x="391579" y="12636"/>
                  </a:lnTo>
                  <a:lnTo>
                    <a:pt x="378955" y="12636"/>
                  </a:lnTo>
                  <a:lnTo>
                    <a:pt x="378955" y="25273"/>
                  </a:lnTo>
                  <a:lnTo>
                    <a:pt x="366318" y="25273"/>
                  </a:lnTo>
                  <a:lnTo>
                    <a:pt x="366318" y="37909"/>
                  </a:lnTo>
                  <a:lnTo>
                    <a:pt x="378955" y="37909"/>
                  </a:lnTo>
                  <a:lnTo>
                    <a:pt x="391579" y="37909"/>
                  </a:lnTo>
                  <a:lnTo>
                    <a:pt x="404215" y="37909"/>
                  </a:lnTo>
                  <a:lnTo>
                    <a:pt x="416839" y="37909"/>
                  </a:lnTo>
                  <a:lnTo>
                    <a:pt x="416839" y="25273"/>
                  </a:lnTo>
                  <a:lnTo>
                    <a:pt x="416839" y="12636"/>
                  </a:lnTo>
                  <a:lnTo>
                    <a:pt x="416839" y="0"/>
                  </a:lnTo>
                  <a:close/>
                </a:path>
                <a:path w="619125" h="38100">
                  <a:moveTo>
                    <a:pt x="480009" y="0"/>
                  </a:moveTo>
                  <a:lnTo>
                    <a:pt x="467372" y="0"/>
                  </a:lnTo>
                  <a:lnTo>
                    <a:pt x="454748" y="0"/>
                  </a:lnTo>
                  <a:lnTo>
                    <a:pt x="454748" y="12636"/>
                  </a:lnTo>
                  <a:lnTo>
                    <a:pt x="442112" y="12636"/>
                  </a:lnTo>
                  <a:lnTo>
                    <a:pt x="442112" y="0"/>
                  </a:lnTo>
                  <a:lnTo>
                    <a:pt x="429488" y="0"/>
                  </a:lnTo>
                  <a:lnTo>
                    <a:pt x="416852" y="0"/>
                  </a:lnTo>
                  <a:lnTo>
                    <a:pt x="416852" y="12636"/>
                  </a:lnTo>
                  <a:lnTo>
                    <a:pt x="429475" y="12636"/>
                  </a:lnTo>
                  <a:lnTo>
                    <a:pt x="429475" y="25273"/>
                  </a:lnTo>
                  <a:lnTo>
                    <a:pt x="429475" y="37909"/>
                  </a:lnTo>
                  <a:lnTo>
                    <a:pt x="442112" y="37909"/>
                  </a:lnTo>
                  <a:lnTo>
                    <a:pt x="454748" y="37909"/>
                  </a:lnTo>
                  <a:lnTo>
                    <a:pt x="467372" y="37909"/>
                  </a:lnTo>
                  <a:lnTo>
                    <a:pt x="467372" y="25273"/>
                  </a:lnTo>
                  <a:lnTo>
                    <a:pt x="480009" y="25273"/>
                  </a:lnTo>
                  <a:lnTo>
                    <a:pt x="480009" y="12636"/>
                  </a:lnTo>
                  <a:lnTo>
                    <a:pt x="480009" y="0"/>
                  </a:lnTo>
                  <a:close/>
                </a:path>
                <a:path w="619125" h="38100">
                  <a:moveTo>
                    <a:pt x="517893" y="0"/>
                  </a:moveTo>
                  <a:lnTo>
                    <a:pt x="505269" y="0"/>
                  </a:lnTo>
                  <a:lnTo>
                    <a:pt x="492633" y="0"/>
                  </a:lnTo>
                  <a:lnTo>
                    <a:pt x="492633" y="12636"/>
                  </a:lnTo>
                  <a:lnTo>
                    <a:pt x="505269" y="12636"/>
                  </a:lnTo>
                  <a:lnTo>
                    <a:pt x="505269" y="25273"/>
                  </a:lnTo>
                  <a:lnTo>
                    <a:pt x="492645" y="25273"/>
                  </a:lnTo>
                  <a:lnTo>
                    <a:pt x="480009" y="25273"/>
                  </a:lnTo>
                  <a:lnTo>
                    <a:pt x="480009" y="37909"/>
                  </a:lnTo>
                  <a:lnTo>
                    <a:pt x="492633" y="37909"/>
                  </a:lnTo>
                  <a:lnTo>
                    <a:pt x="505269" y="37909"/>
                  </a:lnTo>
                  <a:lnTo>
                    <a:pt x="517893" y="37909"/>
                  </a:lnTo>
                  <a:lnTo>
                    <a:pt x="517893" y="25273"/>
                  </a:lnTo>
                  <a:lnTo>
                    <a:pt x="517893" y="12636"/>
                  </a:lnTo>
                  <a:lnTo>
                    <a:pt x="517893" y="0"/>
                  </a:lnTo>
                  <a:close/>
                </a:path>
                <a:path w="619125" h="38100">
                  <a:moveTo>
                    <a:pt x="543166" y="25273"/>
                  </a:moveTo>
                  <a:lnTo>
                    <a:pt x="530529" y="25273"/>
                  </a:lnTo>
                  <a:lnTo>
                    <a:pt x="530529" y="37909"/>
                  </a:lnTo>
                  <a:lnTo>
                    <a:pt x="543166" y="37909"/>
                  </a:lnTo>
                  <a:lnTo>
                    <a:pt x="543166" y="25273"/>
                  </a:lnTo>
                  <a:close/>
                </a:path>
                <a:path w="619125" h="38100">
                  <a:moveTo>
                    <a:pt x="581050" y="0"/>
                  </a:moveTo>
                  <a:lnTo>
                    <a:pt x="581050" y="0"/>
                  </a:lnTo>
                  <a:lnTo>
                    <a:pt x="517906" y="0"/>
                  </a:lnTo>
                  <a:lnTo>
                    <a:pt x="517906" y="12636"/>
                  </a:lnTo>
                  <a:lnTo>
                    <a:pt x="530529" y="12636"/>
                  </a:lnTo>
                  <a:lnTo>
                    <a:pt x="543166" y="12636"/>
                  </a:lnTo>
                  <a:lnTo>
                    <a:pt x="543166" y="25273"/>
                  </a:lnTo>
                  <a:lnTo>
                    <a:pt x="555790" y="25273"/>
                  </a:lnTo>
                  <a:lnTo>
                    <a:pt x="568426" y="25273"/>
                  </a:lnTo>
                  <a:lnTo>
                    <a:pt x="568426" y="12636"/>
                  </a:lnTo>
                  <a:lnTo>
                    <a:pt x="581050" y="12636"/>
                  </a:lnTo>
                  <a:lnTo>
                    <a:pt x="581050" y="0"/>
                  </a:lnTo>
                  <a:close/>
                </a:path>
                <a:path w="619125" h="38100">
                  <a:moveTo>
                    <a:pt x="618947" y="12636"/>
                  </a:moveTo>
                  <a:lnTo>
                    <a:pt x="606323" y="12636"/>
                  </a:lnTo>
                  <a:lnTo>
                    <a:pt x="593699" y="12636"/>
                  </a:lnTo>
                  <a:lnTo>
                    <a:pt x="593699" y="0"/>
                  </a:lnTo>
                  <a:lnTo>
                    <a:pt x="581063" y="0"/>
                  </a:lnTo>
                  <a:lnTo>
                    <a:pt x="581063" y="12636"/>
                  </a:lnTo>
                  <a:lnTo>
                    <a:pt x="581063" y="25273"/>
                  </a:lnTo>
                  <a:lnTo>
                    <a:pt x="593686" y="25273"/>
                  </a:lnTo>
                  <a:lnTo>
                    <a:pt x="606323" y="25273"/>
                  </a:lnTo>
                  <a:lnTo>
                    <a:pt x="618947" y="25273"/>
                  </a:lnTo>
                  <a:lnTo>
                    <a:pt x="618947" y="1263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110782" y="4132262"/>
              <a:ext cx="593725" cy="50800"/>
            </a:xfrm>
            <a:custGeom>
              <a:avLst/>
              <a:gdLst/>
              <a:ahLst/>
              <a:cxnLst/>
              <a:rect l="l" t="t" r="r" b="b"/>
              <a:pathLst>
                <a:path w="593725" h="50800">
                  <a:moveTo>
                    <a:pt x="37884" y="12623"/>
                  </a:moveTo>
                  <a:lnTo>
                    <a:pt x="25273" y="12623"/>
                  </a:lnTo>
                  <a:lnTo>
                    <a:pt x="12636" y="12623"/>
                  </a:lnTo>
                  <a:lnTo>
                    <a:pt x="0" y="12623"/>
                  </a:lnTo>
                  <a:lnTo>
                    <a:pt x="0" y="25260"/>
                  </a:lnTo>
                  <a:lnTo>
                    <a:pt x="0" y="37896"/>
                  </a:lnTo>
                  <a:lnTo>
                    <a:pt x="12636" y="37896"/>
                  </a:lnTo>
                  <a:lnTo>
                    <a:pt x="12636" y="25273"/>
                  </a:lnTo>
                  <a:lnTo>
                    <a:pt x="25260" y="25273"/>
                  </a:lnTo>
                  <a:lnTo>
                    <a:pt x="25260" y="37896"/>
                  </a:lnTo>
                  <a:lnTo>
                    <a:pt x="12636" y="37896"/>
                  </a:lnTo>
                  <a:lnTo>
                    <a:pt x="12636" y="50533"/>
                  </a:lnTo>
                  <a:lnTo>
                    <a:pt x="25273" y="50533"/>
                  </a:lnTo>
                  <a:lnTo>
                    <a:pt x="25273" y="37896"/>
                  </a:lnTo>
                  <a:lnTo>
                    <a:pt x="37884" y="37896"/>
                  </a:lnTo>
                  <a:lnTo>
                    <a:pt x="37884" y="25273"/>
                  </a:lnTo>
                  <a:lnTo>
                    <a:pt x="37884" y="12623"/>
                  </a:lnTo>
                  <a:close/>
                </a:path>
                <a:path w="593725" h="50800">
                  <a:moveTo>
                    <a:pt x="75780" y="25260"/>
                  </a:moveTo>
                  <a:lnTo>
                    <a:pt x="63169" y="25260"/>
                  </a:lnTo>
                  <a:lnTo>
                    <a:pt x="63169" y="12623"/>
                  </a:lnTo>
                  <a:lnTo>
                    <a:pt x="50533" y="12623"/>
                  </a:lnTo>
                  <a:lnTo>
                    <a:pt x="37896" y="12623"/>
                  </a:lnTo>
                  <a:lnTo>
                    <a:pt x="37896" y="25260"/>
                  </a:lnTo>
                  <a:lnTo>
                    <a:pt x="37896" y="37896"/>
                  </a:lnTo>
                  <a:lnTo>
                    <a:pt x="37896" y="50533"/>
                  </a:lnTo>
                  <a:lnTo>
                    <a:pt x="50533" y="50533"/>
                  </a:lnTo>
                  <a:lnTo>
                    <a:pt x="50533" y="37896"/>
                  </a:lnTo>
                  <a:lnTo>
                    <a:pt x="63157" y="37896"/>
                  </a:lnTo>
                  <a:lnTo>
                    <a:pt x="75780" y="37896"/>
                  </a:lnTo>
                  <a:lnTo>
                    <a:pt x="75780" y="25260"/>
                  </a:lnTo>
                  <a:close/>
                </a:path>
                <a:path w="593725" h="50800">
                  <a:moveTo>
                    <a:pt x="176847" y="12623"/>
                  </a:moveTo>
                  <a:lnTo>
                    <a:pt x="164211" y="12623"/>
                  </a:lnTo>
                  <a:lnTo>
                    <a:pt x="164211" y="25260"/>
                  </a:lnTo>
                  <a:lnTo>
                    <a:pt x="151587" y="25260"/>
                  </a:lnTo>
                  <a:lnTo>
                    <a:pt x="151587" y="12623"/>
                  </a:lnTo>
                  <a:lnTo>
                    <a:pt x="138950" y="12623"/>
                  </a:lnTo>
                  <a:lnTo>
                    <a:pt x="126326" y="12623"/>
                  </a:lnTo>
                  <a:lnTo>
                    <a:pt x="113690" y="12623"/>
                  </a:lnTo>
                  <a:lnTo>
                    <a:pt x="113690" y="25273"/>
                  </a:lnTo>
                  <a:lnTo>
                    <a:pt x="113690" y="37896"/>
                  </a:lnTo>
                  <a:lnTo>
                    <a:pt x="101053" y="37896"/>
                  </a:lnTo>
                  <a:lnTo>
                    <a:pt x="101053" y="25273"/>
                  </a:lnTo>
                  <a:lnTo>
                    <a:pt x="113690" y="25273"/>
                  </a:lnTo>
                  <a:lnTo>
                    <a:pt x="113690" y="12623"/>
                  </a:lnTo>
                  <a:lnTo>
                    <a:pt x="101053" y="12623"/>
                  </a:lnTo>
                  <a:lnTo>
                    <a:pt x="88417" y="12623"/>
                  </a:lnTo>
                  <a:lnTo>
                    <a:pt x="88417" y="25260"/>
                  </a:lnTo>
                  <a:lnTo>
                    <a:pt x="75793" y="25260"/>
                  </a:lnTo>
                  <a:lnTo>
                    <a:pt x="75793" y="37896"/>
                  </a:lnTo>
                  <a:lnTo>
                    <a:pt x="88417" y="37896"/>
                  </a:lnTo>
                  <a:lnTo>
                    <a:pt x="88417" y="50533"/>
                  </a:lnTo>
                  <a:lnTo>
                    <a:pt x="138950" y="50533"/>
                  </a:lnTo>
                  <a:lnTo>
                    <a:pt x="138950" y="37896"/>
                  </a:lnTo>
                  <a:lnTo>
                    <a:pt x="126326" y="37896"/>
                  </a:lnTo>
                  <a:lnTo>
                    <a:pt x="126326" y="25273"/>
                  </a:lnTo>
                  <a:lnTo>
                    <a:pt x="138950" y="25273"/>
                  </a:lnTo>
                  <a:lnTo>
                    <a:pt x="138950" y="37896"/>
                  </a:lnTo>
                  <a:lnTo>
                    <a:pt x="151574" y="37896"/>
                  </a:lnTo>
                  <a:lnTo>
                    <a:pt x="164211" y="37896"/>
                  </a:lnTo>
                  <a:lnTo>
                    <a:pt x="164211" y="25273"/>
                  </a:lnTo>
                  <a:lnTo>
                    <a:pt x="176847" y="25273"/>
                  </a:lnTo>
                  <a:lnTo>
                    <a:pt x="176847" y="12623"/>
                  </a:lnTo>
                  <a:close/>
                </a:path>
                <a:path w="593725" h="50800">
                  <a:moveTo>
                    <a:pt x="328422" y="25260"/>
                  </a:moveTo>
                  <a:lnTo>
                    <a:pt x="315798" y="25260"/>
                  </a:lnTo>
                  <a:lnTo>
                    <a:pt x="303161" y="25260"/>
                  </a:lnTo>
                  <a:lnTo>
                    <a:pt x="303161" y="12623"/>
                  </a:lnTo>
                  <a:lnTo>
                    <a:pt x="290525" y="12623"/>
                  </a:lnTo>
                  <a:lnTo>
                    <a:pt x="290525" y="25260"/>
                  </a:lnTo>
                  <a:lnTo>
                    <a:pt x="277901" y="25260"/>
                  </a:lnTo>
                  <a:lnTo>
                    <a:pt x="265264" y="25260"/>
                  </a:lnTo>
                  <a:lnTo>
                    <a:pt x="265264" y="12623"/>
                  </a:lnTo>
                  <a:lnTo>
                    <a:pt x="252641" y="12623"/>
                  </a:lnTo>
                  <a:lnTo>
                    <a:pt x="240004" y="12623"/>
                  </a:lnTo>
                  <a:lnTo>
                    <a:pt x="240004" y="25260"/>
                  </a:lnTo>
                  <a:lnTo>
                    <a:pt x="227368" y="25260"/>
                  </a:lnTo>
                  <a:lnTo>
                    <a:pt x="227368" y="12623"/>
                  </a:lnTo>
                  <a:lnTo>
                    <a:pt x="214744" y="12623"/>
                  </a:lnTo>
                  <a:lnTo>
                    <a:pt x="202107" y="12623"/>
                  </a:lnTo>
                  <a:lnTo>
                    <a:pt x="202107" y="25273"/>
                  </a:lnTo>
                  <a:lnTo>
                    <a:pt x="214731" y="25273"/>
                  </a:lnTo>
                  <a:lnTo>
                    <a:pt x="227368" y="25273"/>
                  </a:lnTo>
                  <a:lnTo>
                    <a:pt x="227368" y="37896"/>
                  </a:lnTo>
                  <a:lnTo>
                    <a:pt x="240004" y="37896"/>
                  </a:lnTo>
                  <a:lnTo>
                    <a:pt x="240004" y="25273"/>
                  </a:lnTo>
                  <a:lnTo>
                    <a:pt x="252628" y="25273"/>
                  </a:lnTo>
                  <a:lnTo>
                    <a:pt x="252628" y="37896"/>
                  </a:lnTo>
                  <a:lnTo>
                    <a:pt x="265264" y="37896"/>
                  </a:lnTo>
                  <a:lnTo>
                    <a:pt x="277901" y="37896"/>
                  </a:lnTo>
                  <a:lnTo>
                    <a:pt x="328422" y="37896"/>
                  </a:lnTo>
                  <a:lnTo>
                    <a:pt x="328422" y="25260"/>
                  </a:lnTo>
                  <a:close/>
                </a:path>
                <a:path w="593725" h="50800">
                  <a:moveTo>
                    <a:pt x="404202" y="25260"/>
                  </a:moveTo>
                  <a:lnTo>
                    <a:pt x="391579" y="25260"/>
                  </a:lnTo>
                  <a:lnTo>
                    <a:pt x="391579" y="12623"/>
                  </a:lnTo>
                  <a:lnTo>
                    <a:pt x="378955" y="12623"/>
                  </a:lnTo>
                  <a:lnTo>
                    <a:pt x="366318" y="12623"/>
                  </a:lnTo>
                  <a:lnTo>
                    <a:pt x="366318" y="25260"/>
                  </a:lnTo>
                  <a:lnTo>
                    <a:pt x="353695" y="25260"/>
                  </a:lnTo>
                  <a:lnTo>
                    <a:pt x="353695" y="12623"/>
                  </a:lnTo>
                  <a:lnTo>
                    <a:pt x="341058" y="12623"/>
                  </a:lnTo>
                  <a:lnTo>
                    <a:pt x="341058" y="25260"/>
                  </a:lnTo>
                  <a:lnTo>
                    <a:pt x="341058" y="37896"/>
                  </a:lnTo>
                  <a:lnTo>
                    <a:pt x="353682" y="37896"/>
                  </a:lnTo>
                  <a:lnTo>
                    <a:pt x="404202" y="37896"/>
                  </a:lnTo>
                  <a:lnTo>
                    <a:pt x="404202" y="25260"/>
                  </a:lnTo>
                  <a:close/>
                </a:path>
                <a:path w="593725" h="50800">
                  <a:moveTo>
                    <a:pt x="416852" y="12623"/>
                  </a:moveTo>
                  <a:lnTo>
                    <a:pt x="404215" y="12623"/>
                  </a:lnTo>
                  <a:lnTo>
                    <a:pt x="404215" y="25260"/>
                  </a:lnTo>
                  <a:lnTo>
                    <a:pt x="404215" y="37896"/>
                  </a:lnTo>
                  <a:lnTo>
                    <a:pt x="416852" y="37896"/>
                  </a:lnTo>
                  <a:lnTo>
                    <a:pt x="416852" y="25273"/>
                  </a:lnTo>
                  <a:lnTo>
                    <a:pt x="416852" y="12623"/>
                  </a:lnTo>
                  <a:close/>
                </a:path>
                <a:path w="593725" h="50800">
                  <a:moveTo>
                    <a:pt x="505256" y="25260"/>
                  </a:moveTo>
                  <a:lnTo>
                    <a:pt x="492633" y="25260"/>
                  </a:lnTo>
                  <a:lnTo>
                    <a:pt x="492633" y="12623"/>
                  </a:lnTo>
                  <a:lnTo>
                    <a:pt x="480009" y="12623"/>
                  </a:lnTo>
                  <a:lnTo>
                    <a:pt x="467372" y="12623"/>
                  </a:lnTo>
                  <a:lnTo>
                    <a:pt x="467372" y="25260"/>
                  </a:lnTo>
                  <a:lnTo>
                    <a:pt x="454736" y="25260"/>
                  </a:lnTo>
                  <a:lnTo>
                    <a:pt x="454736" y="12623"/>
                  </a:lnTo>
                  <a:lnTo>
                    <a:pt x="442112" y="12623"/>
                  </a:lnTo>
                  <a:lnTo>
                    <a:pt x="429475" y="12623"/>
                  </a:lnTo>
                  <a:lnTo>
                    <a:pt x="429475" y="25260"/>
                  </a:lnTo>
                  <a:lnTo>
                    <a:pt x="429475" y="37896"/>
                  </a:lnTo>
                  <a:lnTo>
                    <a:pt x="442112" y="37896"/>
                  </a:lnTo>
                  <a:lnTo>
                    <a:pt x="442112" y="25273"/>
                  </a:lnTo>
                  <a:lnTo>
                    <a:pt x="454736" y="25273"/>
                  </a:lnTo>
                  <a:lnTo>
                    <a:pt x="454736" y="37896"/>
                  </a:lnTo>
                  <a:lnTo>
                    <a:pt x="467372" y="37896"/>
                  </a:lnTo>
                  <a:lnTo>
                    <a:pt x="480009" y="37896"/>
                  </a:lnTo>
                  <a:lnTo>
                    <a:pt x="480009" y="25273"/>
                  </a:lnTo>
                  <a:lnTo>
                    <a:pt x="492633" y="25273"/>
                  </a:lnTo>
                  <a:lnTo>
                    <a:pt x="492633" y="37896"/>
                  </a:lnTo>
                  <a:lnTo>
                    <a:pt x="505256" y="37896"/>
                  </a:lnTo>
                  <a:lnTo>
                    <a:pt x="505256" y="25260"/>
                  </a:lnTo>
                  <a:close/>
                </a:path>
                <a:path w="593725" h="50800">
                  <a:moveTo>
                    <a:pt x="568413" y="0"/>
                  </a:moveTo>
                  <a:lnTo>
                    <a:pt x="555790" y="0"/>
                  </a:lnTo>
                  <a:lnTo>
                    <a:pt x="555790" y="12636"/>
                  </a:lnTo>
                  <a:lnTo>
                    <a:pt x="555790" y="25260"/>
                  </a:lnTo>
                  <a:lnTo>
                    <a:pt x="543166" y="25260"/>
                  </a:lnTo>
                  <a:lnTo>
                    <a:pt x="530529" y="25260"/>
                  </a:lnTo>
                  <a:lnTo>
                    <a:pt x="530529" y="12636"/>
                  </a:lnTo>
                  <a:lnTo>
                    <a:pt x="543153" y="12636"/>
                  </a:lnTo>
                  <a:lnTo>
                    <a:pt x="555790" y="12636"/>
                  </a:lnTo>
                  <a:lnTo>
                    <a:pt x="555790" y="0"/>
                  </a:lnTo>
                  <a:lnTo>
                    <a:pt x="543166" y="0"/>
                  </a:lnTo>
                  <a:lnTo>
                    <a:pt x="530529" y="0"/>
                  </a:lnTo>
                  <a:lnTo>
                    <a:pt x="517893" y="0"/>
                  </a:lnTo>
                  <a:lnTo>
                    <a:pt x="517893" y="12623"/>
                  </a:lnTo>
                  <a:lnTo>
                    <a:pt x="505269" y="12623"/>
                  </a:lnTo>
                  <a:lnTo>
                    <a:pt x="505269" y="25260"/>
                  </a:lnTo>
                  <a:lnTo>
                    <a:pt x="505269" y="37896"/>
                  </a:lnTo>
                  <a:lnTo>
                    <a:pt x="517893" y="37896"/>
                  </a:lnTo>
                  <a:lnTo>
                    <a:pt x="530529" y="37896"/>
                  </a:lnTo>
                  <a:lnTo>
                    <a:pt x="543153" y="37896"/>
                  </a:lnTo>
                  <a:lnTo>
                    <a:pt x="555790" y="37896"/>
                  </a:lnTo>
                  <a:lnTo>
                    <a:pt x="555790" y="25273"/>
                  </a:lnTo>
                  <a:lnTo>
                    <a:pt x="568413" y="25273"/>
                  </a:lnTo>
                  <a:lnTo>
                    <a:pt x="568413" y="12636"/>
                  </a:lnTo>
                  <a:lnTo>
                    <a:pt x="568413" y="0"/>
                  </a:lnTo>
                  <a:close/>
                </a:path>
                <a:path w="593725" h="50800">
                  <a:moveTo>
                    <a:pt x="593686" y="0"/>
                  </a:moveTo>
                  <a:lnTo>
                    <a:pt x="581063" y="0"/>
                  </a:lnTo>
                  <a:lnTo>
                    <a:pt x="568426" y="0"/>
                  </a:lnTo>
                  <a:lnTo>
                    <a:pt x="568426" y="12623"/>
                  </a:lnTo>
                  <a:lnTo>
                    <a:pt x="568426" y="25273"/>
                  </a:lnTo>
                  <a:lnTo>
                    <a:pt x="581063" y="25273"/>
                  </a:lnTo>
                  <a:lnTo>
                    <a:pt x="581063" y="12636"/>
                  </a:lnTo>
                  <a:lnTo>
                    <a:pt x="593686" y="12636"/>
                  </a:lnTo>
                  <a:lnTo>
                    <a:pt x="59368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98145" y="4170158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23" y="37884"/>
                  </a:moveTo>
                  <a:lnTo>
                    <a:pt x="0" y="37884"/>
                  </a:lnTo>
                  <a:lnTo>
                    <a:pt x="0" y="50520"/>
                  </a:lnTo>
                  <a:lnTo>
                    <a:pt x="12623" y="50520"/>
                  </a:lnTo>
                  <a:lnTo>
                    <a:pt x="12623" y="37884"/>
                  </a:lnTo>
                  <a:close/>
                </a:path>
                <a:path w="619125" h="50800">
                  <a:moveTo>
                    <a:pt x="25273" y="12623"/>
                  </a:moveTo>
                  <a:lnTo>
                    <a:pt x="12636" y="12623"/>
                  </a:lnTo>
                  <a:lnTo>
                    <a:pt x="12636" y="25260"/>
                  </a:lnTo>
                  <a:lnTo>
                    <a:pt x="25273" y="25260"/>
                  </a:lnTo>
                  <a:lnTo>
                    <a:pt x="25273" y="12623"/>
                  </a:lnTo>
                  <a:close/>
                </a:path>
                <a:path w="619125" h="50800">
                  <a:moveTo>
                    <a:pt x="50520" y="25260"/>
                  </a:moveTo>
                  <a:lnTo>
                    <a:pt x="37909" y="25260"/>
                  </a:lnTo>
                  <a:lnTo>
                    <a:pt x="25273" y="25260"/>
                  </a:lnTo>
                  <a:lnTo>
                    <a:pt x="25273" y="37884"/>
                  </a:lnTo>
                  <a:lnTo>
                    <a:pt x="12636" y="37884"/>
                  </a:lnTo>
                  <a:lnTo>
                    <a:pt x="12636" y="50520"/>
                  </a:lnTo>
                  <a:lnTo>
                    <a:pt x="25273" y="50520"/>
                  </a:lnTo>
                  <a:lnTo>
                    <a:pt x="25273" y="37896"/>
                  </a:lnTo>
                  <a:lnTo>
                    <a:pt x="37896" y="37896"/>
                  </a:lnTo>
                  <a:lnTo>
                    <a:pt x="37896" y="50520"/>
                  </a:lnTo>
                  <a:lnTo>
                    <a:pt x="50520" y="50520"/>
                  </a:lnTo>
                  <a:lnTo>
                    <a:pt x="50520" y="37896"/>
                  </a:lnTo>
                  <a:lnTo>
                    <a:pt x="50520" y="25260"/>
                  </a:lnTo>
                  <a:close/>
                </a:path>
                <a:path w="619125" h="50800">
                  <a:moveTo>
                    <a:pt x="88417" y="37884"/>
                  </a:moveTo>
                  <a:lnTo>
                    <a:pt x="75806" y="37884"/>
                  </a:lnTo>
                  <a:lnTo>
                    <a:pt x="63169" y="37884"/>
                  </a:lnTo>
                  <a:lnTo>
                    <a:pt x="63169" y="25260"/>
                  </a:lnTo>
                  <a:lnTo>
                    <a:pt x="63169" y="12623"/>
                  </a:lnTo>
                  <a:lnTo>
                    <a:pt x="50533" y="12623"/>
                  </a:lnTo>
                  <a:lnTo>
                    <a:pt x="50533" y="25260"/>
                  </a:lnTo>
                  <a:lnTo>
                    <a:pt x="50533" y="37884"/>
                  </a:lnTo>
                  <a:lnTo>
                    <a:pt x="50533" y="50520"/>
                  </a:lnTo>
                  <a:lnTo>
                    <a:pt x="63169" y="50520"/>
                  </a:lnTo>
                  <a:lnTo>
                    <a:pt x="75793" y="50520"/>
                  </a:lnTo>
                  <a:lnTo>
                    <a:pt x="88417" y="50520"/>
                  </a:lnTo>
                  <a:lnTo>
                    <a:pt x="88417" y="37884"/>
                  </a:lnTo>
                  <a:close/>
                </a:path>
                <a:path w="619125" h="50800">
                  <a:moveTo>
                    <a:pt x="88417" y="12623"/>
                  </a:moveTo>
                  <a:lnTo>
                    <a:pt x="75793" y="12623"/>
                  </a:lnTo>
                  <a:lnTo>
                    <a:pt x="75793" y="25260"/>
                  </a:lnTo>
                  <a:lnTo>
                    <a:pt x="88417" y="25260"/>
                  </a:lnTo>
                  <a:lnTo>
                    <a:pt x="88417" y="12623"/>
                  </a:lnTo>
                  <a:close/>
                </a:path>
                <a:path w="619125" h="50800">
                  <a:moveTo>
                    <a:pt x="189484" y="12623"/>
                  </a:moveTo>
                  <a:lnTo>
                    <a:pt x="176847" y="12623"/>
                  </a:lnTo>
                  <a:lnTo>
                    <a:pt x="176847" y="0"/>
                  </a:lnTo>
                  <a:lnTo>
                    <a:pt x="164223" y="0"/>
                  </a:lnTo>
                  <a:lnTo>
                    <a:pt x="151587" y="0"/>
                  </a:lnTo>
                  <a:lnTo>
                    <a:pt x="138950" y="0"/>
                  </a:lnTo>
                  <a:lnTo>
                    <a:pt x="138950" y="12623"/>
                  </a:lnTo>
                  <a:lnTo>
                    <a:pt x="138950" y="25260"/>
                  </a:lnTo>
                  <a:lnTo>
                    <a:pt x="126326" y="25260"/>
                  </a:lnTo>
                  <a:lnTo>
                    <a:pt x="126326" y="12623"/>
                  </a:lnTo>
                  <a:lnTo>
                    <a:pt x="113690" y="12623"/>
                  </a:lnTo>
                  <a:lnTo>
                    <a:pt x="101053" y="12623"/>
                  </a:lnTo>
                  <a:lnTo>
                    <a:pt x="101053" y="25260"/>
                  </a:lnTo>
                  <a:lnTo>
                    <a:pt x="101053" y="37884"/>
                  </a:lnTo>
                  <a:lnTo>
                    <a:pt x="88430" y="37884"/>
                  </a:lnTo>
                  <a:lnTo>
                    <a:pt x="88430" y="50520"/>
                  </a:lnTo>
                  <a:lnTo>
                    <a:pt x="101053" y="50520"/>
                  </a:lnTo>
                  <a:lnTo>
                    <a:pt x="113690" y="50520"/>
                  </a:lnTo>
                  <a:lnTo>
                    <a:pt x="126326" y="50520"/>
                  </a:lnTo>
                  <a:lnTo>
                    <a:pt x="126326" y="37896"/>
                  </a:lnTo>
                  <a:lnTo>
                    <a:pt x="138950" y="37896"/>
                  </a:lnTo>
                  <a:lnTo>
                    <a:pt x="138950" y="50520"/>
                  </a:lnTo>
                  <a:lnTo>
                    <a:pt x="151587" y="50520"/>
                  </a:lnTo>
                  <a:lnTo>
                    <a:pt x="164223" y="50520"/>
                  </a:lnTo>
                  <a:lnTo>
                    <a:pt x="164223" y="37896"/>
                  </a:lnTo>
                  <a:lnTo>
                    <a:pt x="176847" y="37896"/>
                  </a:lnTo>
                  <a:lnTo>
                    <a:pt x="176847" y="25260"/>
                  </a:lnTo>
                  <a:lnTo>
                    <a:pt x="164211" y="25260"/>
                  </a:lnTo>
                  <a:lnTo>
                    <a:pt x="164211" y="37884"/>
                  </a:lnTo>
                  <a:lnTo>
                    <a:pt x="151587" y="37884"/>
                  </a:lnTo>
                  <a:lnTo>
                    <a:pt x="138963" y="37884"/>
                  </a:lnTo>
                  <a:lnTo>
                    <a:pt x="138963" y="25260"/>
                  </a:lnTo>
                  <a:lnTo>
                    <a:pt x="151587" y="25260"/>
                  </a:lnTo>
                  <a:lnTo>
                    <a:pt x="151587" y="12636"/>
                  </a:lnTo>
                  <a:lnTo>
                    <a:pt x="164211" y="12636"/>
                  </a:lnTo>
                  <a:lnTo>
                    <a:pt x="176847" y="12636"/>
                  </a:lnTo>
                  <a:lnTo>
                    <a:pt x="176847" y="25260"/>
                  </a:lnTo>
                  <a:lnTo>
                    <a:pt x="189484" y="25260"/>
                  </a:lnTo>
                  <a:lnTo>
                    <a:pt x="189484" y="12623"/>
                  </a:lnTo>
                  <a:close/>
                </a:path>
                <a:path w="619125" h="50800">
                  <a:moveTo>
                    <a:pt x="214744" y="25260"/>
                  </a:moveTo>
                  <a:lnTo>
                    <a:pt x="202107" y="25260"/>
                  </a:lnTo>
                  <a:lnTo>
                    <a:pt x="202107" y="37896"/>
                  </a:lnTo>
                  <a:lnTo>
                    <a:pt x="214744" y="37896"/>
                  </a:lnTo>
                  <a:lnTo>
                    <a:pt x="214744" y="25260"/>
                  </a:lnTo>
                  <a:close/>
                </a:path>
                <a:path w="619125" h="50800">
                  <a:moveTo>
                    <a:pt x="290537" y="0"/>
                  </a:moveTo>
                  <a:lnTo>
                    <a:pt x="290537" y="0"/>
                  </a:lnTo>
                  <a:lnTo>
                    <a:pt x="227368" y="0"/>
                  </a:lnTo>
                  <a:lnTo>
                    <a:pt x="227368" y="12623"/>
                  </a:lnTo>
                  <a:lnTo>
                    <a:pt x="227368" y="25260"/>
                  </a:lnTo>
                  <a:lnTo>
                    <a:pt x="240004" y="25260"/>
                  </a:lnTo>
                  <a:lnTo>
                    <a:pt x="240004" y="12636"/>
                  </a:lnTo>
                  <a:lnTo>
                    <a:pt x="252641" y="12636"/>
                  </a:lnTo>
                  <a:lnTo>
                    <a:pt x="265264" y="12636"/>
                  </a:lnTo>
                  <a:lnTo>
                    <a:pt x="277901" y="12636"/>
                  </a:lnTo>
                  <a:lnTo>
                    <a:pt x="277901" y="25260"/>
                  </a:lnTo>
                  <a:lnTo>
                    <a:pt x="265277" y="25260"/>
                  </a:lnTo>
                  <a:lnTo>
                    <a:pt x="252641" y="25260"/>
                  </a:lnTo>
                  <a:lnTo>
                    <a:pt x="252641" y="37896"/>
                  </a:lnTo>
                  <a:lnTo>
                    <a:pt x="265264" y="37896"/>
                  </a:lnTo>
                  <a:lnTo>
                    <a:pt x="277901" y="37896"/>
                  </a:lnTo>
                  <a:lnTo>
                    <a:pt x="290537" y="37896"/>
                  </a:lnTo>
                  <a:lnTo>
                    <a:pt x="290537" y="25260"/>
                  </a:lnTo>
                  <a:lnTo>
                    <a:pt x="290537" y="12636"/>
                  </a:lnTo>
                  <a:lnTo>
                    <a:pt x="290537" y="0"/>
                  </a:lnTo>
                  <a:close/>
                </a:path>
                <a:path w="619125" h="50800">
                  <a:moveTo>
                    <a:pt x="315798" y="12623"/>
                  </a:moveTo>
                  <a:lnTo>
                    <a:pt x="303161" y="12623"/>
                  </a:lnTo>
                  <a:lnTo>
                    <a:pt x="303161" y="25260"/>
                  </a:lnTo>
                  <a:lnTo>
                    <a:pt x="315798" y="25260"/>
                  </a:lnTo>
                  <a:lnTo>
                    <a:pt x="315798" y="12623"/>
                  </a:lnTo>
                  <a:close/>
                </a:path>
                <a:path w="619125" h="50800">
                  <a:moveTo>
                    <a:pt x="353682" y="0"/>
                  </a:moveTo>
                  <a:lnTo>
                    <a:pt x="341058" y="0"/>
                  </a:lnTo>
                  <a:lnTo>
                    <a:pt x="328422" y="0"/>
                  </a:lnTo>
                  <a:lnTo>
                    <a:pt x="328422" y="12623"/>
                  </a:lnTo>
                  <a:lnTo>
                    <a:pt x="328422" y="25260"/>
                  </a:lnTo>
                  <a:lnTo>
                    <a:pt x="328422" y="37896"/>
                  </a:lnTo>
                  <a:lnTo>
                    <a:pt x="341058" y="37896"/>
                  </a:lnTo>
                  <a:lnTo>
                    <a:pt x="353682" y="37896"/>
                  </a:lnTo>
                  <a:lnTo>
                    <a:pt x="353682" y="25260"/>
                  </a:lnTo>
                  <a:lnTo>
                    <a:pt x="353682" y="12636"/>
                  </a:lnTo>
                  <a:lnTo>
                    <a:pt x="353682" y="0"/>
                  </a:lnTo>
                  <a:close/>
                </a:path>
                <a:path w="619125" h="50800">
                  <a:moveTo>
                    <a:pt x="378955" y="0"/>
                  </a:moveTo>
                  <a:lnTo>
                    <a:pt x="366318" y="0"/>
                  </a:lnTo>
                  <a:lnTo>
                    <a:pt x="366318" y="12636"/>
                  </a:lnTo>
                  <a:lnTo>
                    <a:pt x="378955" y="12636"/>
                  </a:lnTo>
                  <a:lnTo>
                    <a:pt x="378955" y="0"/>
                  </a:lnTo>
                  <a:close/>
                </a:path>
                <a:path w="619125" h="50800">
                  <a:moveTo>
                    <a:pt x="391591" y="25260"/>
                  </a:moveTo>
                  <a:lnTo>
                    <a:pt x="378955" y="25260"/>
                  </a:lnTo>
                  <a:lnTo>
                    <a:pt x="366318" y="25260"/>
                  </a:lnTo>
                  <a:lnTo>
                    <a:pt x="366318" y="37896"/>
                  </a:lnTo>
                  <a:lnTo>
                    <a:pt x="378955" y="37896"/>
                  </a:lnTo>
                  <a:lnTo>
                    <a:pt x="391591" y="37896"/>
                  </a:lnTo>
                  <a:lnTo>
                    <a:pt x="391591" y="25260"/>
                  </a:lnTo>
                  <a:close/>
                </a:path>
                <a:path w="619125" h="50800">
                  <a:moveTo>
                    <a:pt x="416839" y="0"/>
                  </a:moveTo>
                  <a:lnTo>
                    <a:pt x="404215" y="0"/>
                  </a:lnTo>
                  <a:lnTo>
                    <a:pt x="404215" y="12623"/>
                  </a:lnTo>
                  <a:lnTo>
                    <a:pt x="404215" y="25260"/>
                  </a:lnTo>
                  <a:lnTo>
                    <a:pt x="416839" y="25260"/>
                  </a:lnTo>
                  <a:lnTo>
                    <a:pt x="416839" y="12636"/>
                  </a:lnTo>
                  <a:lnTo>
                    <a:pt x="416839" y="0"/>
                  </a:lnTo>
                  <a:close/>
                </a:path>
                <a:path w="619125" h="50800">
                  <a:moveTo>
                    <a:pt x="429488" y="25260"/>
                  </a:moveTo>
                  <a:lnTo>
                    <a:pt x="416852" y="25260"/>
                  </a:lnTo>
                  <a:lnTo>
                    <a:pt x="416852" y="37896"/>
                  </a:lnTo>
                  <a:lnTo>
                    <a:pt x="429488" y="37896"/>
                  </a:lnTo>
                  <a:lnTo>
                    <a:pt x="429488" y="25260"/>
                  </a:lnTo>
                  <a:close/>
                </a:path>
                <a:path w="619125" h="50800">
                  <a:moveTo>
                    <a:pt x="442112" y="0"/>
                  </a:moveTo>
                  <a:lnTo>
                    <a:pt x="429475" y="0"/>
                  </a:lnTo>
                  <a:lnTo>
                    <a:pt x="429475" y="12636"/>
                  </a:lnTo>
                  <a:lnTo>
                    <a:pt x="442112" y="12636"/>
                  </a:lnTo>
                  <a:lnTo>
                    <a:pt x="442112" y="0"/>
                  </a:lnTo>
                  <a:close/>
                </a:path>
                <a:path w="619125" h="50800">
                  <a:moveTo>
                    <a:pt x="454748" y="25260"/>
                  </a:moveTo>
                  <a:lnTo>
                    <a:pt x="442112" y="25260"/>
                  </a:lnTo>
                  <a:lnTo>
                    <a:pt x="442112" y="37896"/>
                  </a:lnTo>
                  <a:lnTo>
                    <a:pt x="454748" y="37896"/>
                  </a:lnTo>
                  <a:lnTo>
                    <a:pt x="454748" y="25260"/>
                  </a:lnTo>
                  <a:close/>
                </a:path>
                <a:path w="619125" h="50800">
                  <a:moveTo>
                    <a:pt x="480009" y="12623"/>
                  </a:moveTo>
                  <a:lnTo>
                    <a:pt x="467372" y="12623"/>
                  </a:lnTo>
                  <a:lnTo>
                    <a:pt x="467372" y="0"/>
                  </a:lnTo>
                  <a:lnTo>
                    <a:pt x="454748" y="0"/>
                  </a:lnTo>
                  <a:lnTo>
                    <a:pt x="454748" y="12623"/>
                  </a:lnTo>
                  <a:lnTo>
                    <a:pt x="454748" y="25260"/>
                  </a:lnTo>
                  <a:lnTo>
                    <a:pt x="467372" y="25260"/>
                  </a:lnTo>
                  <a:lnTo>
                    <a:pt x="480009" y="25260"/>
                  </a:lnTo>
                  <a:lnTo>
                    <a:pt x="480009" y="12623"/>
                  </a:lnTo>
                  <a:close/>
                </a:path>
                <a:path w="619125" h="50800">
                  <a:moveTo>
                    <a:pt x="492645" y="25260"/>
                  </a:moveTo>
                  <a:lnTo>
                    <a:pt x="480009" y="25260"/>
                  </a:lnTo>
                  <a:lnTo>
                    <a:pt x="480009" y="37896"/>
                  </a:lnTo>
                  <a:lnTo>
                    <a:pt x="492645" y="37896"/>
                  </a:lnTo>
                  <a:lnTo>
                    <a:pt x="492645" y="25260"/>
                  </a:lnTo>
                  <a:close/>
                </a:path>
                <a:path w="619125" h="50800">
                  <a:moveTo>
                    <a:pt x="517893" y="0"/>
                  </a:moveTo>
                  <a:lnTo>
                    <a:pt x="505269" y="0"/>
                  </a:lnTo>
                  <a:lnTo>
                    <a:pt x="505269" y="12623"/>
                  </a:lnTo>
                  <a:lnTo>
                    <a:pt x="505269" y="25260"/>
                  </a:lnTo>
                  <a:lnTo>
                    <a:pt x="505269" y="37896"/>
                  </a:lnTo>
                  <a:lnTo>
                    <a:pt x="517893" y="37896"/>
                  </a:lnTo>
                  <a:lnTo>
                    <a:pt x="517893" y="25260"/>
                  </a:lnTo>
                  <a:lnTo>
                    <a:pt x="517893" y="12636"/>
                  </a:lnTo>
                  <a:lnTo>
                    <a:pt x="517893" y="0"/>
                  </a:lnTo>
                  <a:close/>
                </a:path>
                <a:path w="619125" h="50800">
                  <a:moveTo>
                    <a:pt x="543166" y="12623"/>
                  </a:moveTo>
                  <a:lnTo>
                    <a:pt x="530529" y="12623"/>
                  </a:lnTo>
                  <a:lnTo>
                    <a:pt x="530529" y="25260"/>
                  </a:lnTo>
                  <a:lnTo>
                    <a:pt x="543166" y="25260"/>
                  </a:lnTo>
                  <a:lnTo>
                    <a:pt x="543166" y="12623"/>
                  </a:lnTo>
                  <a:close/>
                </a:path>
                <a:path w="619125" h="50800">
                  <a:moveTo>
                    <a:pt x="581050" y="25260"/>
                  </a:moveTo>
                  <a:lnTo>
                    <a:pt x="568426" y="25260"/>
                  </a:lnTo>
                  <a:lnTo>
                    <a:pt x="568426" y="12636"/>
                  </a:lnTo>
                  <a:lnTo>
                    <a:pt x="568426" y="0"/>
                  </a:lnTo>
                  <a:lnTo>
                    <a:pt x="555790" y="0"/>
                  </a:lnTo>
                  <a:lnTo>
                    <a:pt x="555790" y="12623"/>
                  </a:lnTo>
                  <a:lnTo>
                    <a:pt x="555790" y="25260"/>
                  </a:lnTo>
                  <a:lnTo>
                    <a:pt x="555790" y="37896"/>
                  </a:lnTo>
                  <a:lnTo>
                    <a:pt x="568426" y="37896"/>
                  </a:lnTo>
                  <a:lnTo>
                    <a:pt x="581050" y="37896"/>
                  </a:lnTo>
                  <a:lnTo>
                    <a:pt x="581050" y="25260"/>
                  </a:lnTo>
                  <a:close/>
                </a:path>
                <a:path w="619125" h="50800">
                  <a:moveTo>
                    <a:pt x="618947" y="12623"/>
                  </a:moveTo>
                  <a:lnTo>
                    <a:pt x="606323" y="12623"/>
                  </a:lnTo>
                  <a:lnTo>
                    <a:pt x="606323" y="0"/>
                  </a:lnTo>
                  <a:lnTo>
                    <a:pt x="593699" y="0"/>
                  </a:lnTo>
                  <a:lnTo>
                    <a:pt x="581063" y="0"/>
                  </a:lnTo>
                  <a:lnTo>
                    <a:pt x="581063" y="12623"/>
                  </a:lnTo>
                  <a:lnTo>
                    <a:pt x="581063" y="25260"/>
                  </a:lnTo>
                  <a:lnTo>
                    <a:pt x="593686" y="25260"/>
                  </a:lnTo>
                  <a:lnTo>
                    <a:pt x="606323" y="25260"/>
                  </a:lnTo>
                  <a:lnTo>
                    <a:pt x="618947" y="25260"/>
                  </a:lnTo>
                  <a:lnTo>
                    <a:pt x="618947" y="126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98145" y="4208043"/>
              <a:ext cx="593725" cy="38100"/>
            </a:xfrm>
            <a:custGeom>
              <a:avLst/>
              <a:gdLst/>
              <a:ahLst/>
              <a:cxnLst/>
              <a:rect l="l" t="t" r="r" b="b"/>
              <a:pathLst>
                <a:path w="593725" h="38100">
                  <a:moveTo>
                    <a:pt x="12623" y="25273"/>
                  </a:moveTo>
                  <a:lnTo>
                    <a:pt x="0" y="25273"/>
                  </a:lnTo>
                  <a:lnTo>
                    <a:pt x="0" y="37909"/>
                  </a:lnTo>
                  <a:lnTo>
                    <a:pt x="12623" y="37909"/>
                  </a:lnTo>
                  <a:lnTo>
                    <a:pt x="12623" y="25273"/>
                  </a:lnTo>
                  <a:close/>
                </a:path>
                <a:path w="593725" h="38100">
                  <a:moveTo>
                    <a:pt x="25273" y="25273"/>
                  </a:moveTo>
                  <a:lnTo>
                    <a:pt x="12636" y="25273"/>
                  </a:lnTo>
                  <a:lnTo>
                    <a:pt x="12636" y="37909"/>
                  </a:lnTo>
                  <a:lnTo>
                    <a:pt x="25273" y="37909"/>
                  </a:lnTo>
                  <a:lnTo>
                    <a:pt x="25273" y="25273"/>
                  </a:lnTo>
                  <a:close/>
                </a:path>
                <a:path w="593725" h="38100">
                  <a:moveTo>
                    <a:pt x="50520" y="12636"/>
                  </a:moveTo>
                  <a:lnTo>
                    <a:pt x="37909" y="12636"/>
                  </a:lnTo>
                  <a:lnTo>
                    <a:pt x="25273" y="12636"/>
                  </a:lnTo>
                  <a:lnTo>
                    <a:pt x="25273" y="25273"/>
                  </a:lnTo>
                  <a:lnTo>
                    <a:pt x="37896" y="25273"/>
                  </a:lnTo>
                  <a:lnTo>
                    <a:pt x="37896" y="37909"/>
                  </a:lnTo>
                  <a:lnTo>
                    <a:pt x="50520" y="37909"/>
                  </a:lnTo>
                  <a:lnTo>
                    <a:pt x="50520" y="25273"/>
                  </a:lnTo>
                  <a:lnTo>
                    <a:pt x="50520" y="12636"/>
                  </a:lnTo>
                  <a:close/>
                </a:path>
                <a:path w="593725" h="38100">
                  <a:moveTo>
                    <a:pt x="88417" y="25273"/>
                  </a:moveTo>
                  <a:lnTo>
                    <a:pt x="75806" y="25273"/>
                  </a:lnTo>
                  <a:lnTo>
                    <a:pt x="75806" y="12636"/>
                  </a:lnTo>
                  <a:lnTo>
                    <a:pt x="63169" y="12636"/>
                  </a:lnTo>
                  <a:lnTo>
                    <a:pt x="63169" y="25273"/>
                  </a:lnTo>
                  <a:lnTo>
                    <a:pt x="75793" y="25273"/>
                  </a:lnTo>
                  <a:lnTo>
                    <a:pt x="75793" y="37909"/>
                  </a:lnTo>
                  <a:lnTo>
                    <a:pt x="88417" y="37909"/>
                  </a:lnTo>
                  <a:lnTo>
                    <a:pt x="88417" y="25273"/>
                  </a:lnTo>
                  <a:close/>
                </a:path>
                <a:path w="593725" h="38100">
                  <a:moveTo>
                    <a:pt x="101066" y="12636"/>
                  </a:moveTo>
                  <a:lnTo>
                    <a:pt x="88430" y="12636"/>
                  </a:lnTo>
                  <a:lnTo>
                    <a:pt x="88430" y="25273"/>
                  </a:lnTo>
                  <a:lnTo>
                    <a:pt x="101066" y="25273"/>
                  </a:lnTo>
                  <a:lnTo>
                    <a:pt x="101066" y="12636"/>
                  </a:lnTo>
                  <a:close/>
                </a:path>
                <a:path w="593725" h="38100">
                  <a:moveTo>
                    <a:pt x="138963" y="12636"/>
                  </a:moveTo>
                  <a:lnTo>
                    <a:pt x="126326" y="12636"/>
                  </a:lnTo>
                  <a:lnTo>
                    <a:pt x="113690" y="12636"/>
                  </a:lnTo>
                  <a:lnTo>
                    <a:pt x="113690" y="25273"/>
                  </a:lnTo>
                  <a:lnTo>
                    <a:pt x="113690" y="37909"/>
                  </a:lnTo>
                  <a:lnTo>
                    <a:pt x="126326" y="37909"/>
                  </a:lnTo>
                  <a:lnTo>
                    <a:pt x="138963" y="37909"/>
                  </a:lnTo>
                  <a:lnTo>
                    <a:pt x="138963" y="25273"/>
                  </a:lnTo>
                  <a:lnTo>
                    <a:pt x="138963" y="12636"/>
                  </a:lnTo>
                  <a:close/>
                </a:path>
                <a:path w="593725" h="38100">
                  <a:moveTo>
                    <a:pt x="202120" y="0"/>
                  </a:moveTo>
                  <a:lnTo>
                    <a:pt x="202120" y="0"/>
                  </a:lnTo>
                  <a:lnTo>
                    <a:pt x="151587" y="0"/>
                  </a:lnTo>
                  <a:lnTo>
                    <a:pt x="151587" y="12636"/>
                  </a:lnTo>
                  <a:lnTo>
                    <a:pt x="151587" y="25273"/>
                  </a:lnTo>
                  <a:lnTo>
                    <a:pt x="164223" y="25273"/>
                  </a:lnTo>
                  <a:lnTo>
                    <a:pt x="164223" y="12636"/>
                  </a:lnTo>
                  <a:lnTo>
                    <a:pt x="176847" y="12636"/>
                  </a:lnTo>
                  <a:lnTo>
                    <a:pt x="176847" y="25273"/>
                  </a:lnTo>
                  <a:lnTo>
                    <a:pt x="189484" y="25273"/>
                  </a:lnTo>
                  <a:lnTo>
                    <a:pt x="189484" y="37909"/>
                  </a:lnTo>
                  <a:lnTo>
                    <a:pt x="202120" y="37909"/>
                  </a:lnTo>
                  <a:lnTo>
                    <a:pt x="202120" y="25273"/>
                  </a:lnTo>
                  <a:lnTo>
                    <a:pt x="202120" y="12636"/>
                  </a:lnTo>
                  <a:lnTo>
                    <a:pt x="202120" y="0"/>
                  </a:lnTo>
                  <a:close/>
                </a:path>
                <a:path w="593725" h="38100">
                  <a:moveTo>
                    <a:pt x="315798" y="25273"/>
                  </a:moveTo>
                  <a:lnTo>
                    <a:pt x="303161" y="25273"/>
                  </a:lnTo>
                  <a:lnTo>
                    <a:pt x="303161" y="37909"/>
                  </a:lnTo>
                  <a:lnTo>
                    <a:pt x="315798" y="37909"/>
                  </a:lnTo>
                  <a:lnTo>
                    <a:pt x="315798" y="25273"/>
                  </a:lnTo>
                  <a:close/>
                </a:path>
                <a:path w="593725" h="38100">
                  <a:moveTo>
                    <a:pt x="341058" y="0"/>
                  </a:moveTo>
                  <a:lnTo>
                    <a:pt x="341058" y="0"/>
                  </a:lnTo>
                  <a:lnTo>
                    <a:pt x="277901" y="0"/>
                  </a:lnTo>
                  <a:lnTo>
                    <a:pt x="277901" y="12636"/>
                  </a:lnTo>
                  <a:lnTo>
                    <a:pt x="265277" y="12636"/>
                  </a:lnTo>
                  <a:lnTo>
                    <a:pt x="265277" y="0"/>
                  </a:lnTo>
                  <a:lnTo>
                    <a:pt x="252641" y="0"/>
                  </a:lnTo>
                  <a:lnTo>
                    <a:pt x="252641" y="12636"/>
                  </a:lnTo>
                  <a:lnTo>
                    <a:pt x="240004" y="12636"/>
                  </a:lnTo>
                  <a:lnTo>
                    <a:pt x="240004" y="0"/>
                  </a:lnTo>
                  <a:lnTo>
                    <a:pt x="227368" y="0"/>
                  </a:lnTo>
                  <a:lnTo>
                    <a:pt x="227368" y="12636"/>
                  </a:lnTo>
                  <a:lnTo>
                    <a:pt x="227368" y="25273"/>
                  </a:lnTo>
                  <a:lnTo>
                    <a:pt x="227368" y="37909"/>
                  </a:lnTo>
                  <a:lnTo>
                    <a:pt x="240004" y="37909"/>
                  </a:lnTo>
                  <a:lnTo>
                    <a:pt x="240004" y="25273"/>
                  </a:lnTo>
                  <a:lnTo>
                    <a:pt x="252641" y="25273"/>
                  </a:lnTo>
                  <a:lnTo>
                    <a:pt x="252641" y="37909"/>
                  </a:lnTo>
                  <a:lnTo>
                    <a:pt x="265264" y="37909"/>
                  </a:lnTo>
                  <a:lnTo>
                    <a:pt x="277901" y="37909"/>
                  </a:lnTo>
                  <a:lnTo>
                    <a:pt x="277901" y="25273"/>
                  </a:lnTo>
                  <a:lnTo>
                    <a:pt x="290537" y="25273"/>
                  </a:lnTo>
                  <a:lnTo>
                    <a:pt x="290537" y="12636"/>
                  </a:lnTo>
                  <a:lnTo>
                    <a:pt x="303161" y="12636"/>
                  </a:lnTo>
                  <a:lnTo>
                    <a:pt x="341058" y="12636"/>
                  </a:lnTo>
                  <a:lnTo>
                    <a:pt x="341058" y="0"/>
                  </a:lnTo>
                  <a:close/>
                </a:path>
                <a:path w="593725" h="38100">
                  <a:moveTo>
                    <a:pt x="353682" y="12636"/>
                  </a:moveTo>
                  <a:lnTo>
                    <a:pt x="341058" y="12636"/>
                  </a:lnTo>
                  <a:lnTo>
                    <a:pt x="341058" y="25273"/>
                  </a:lnTo>
                  <a:lnTo>
                    <a:pt x="328422" y="25273"/>
                  </a:lnTo>
                  <a:lnTo>
                    <a:pt x="328422" y="37909"/>
                  </a:lnTo>
                  <a:lnTo>
                    <a:pt x="341058" y="37909"/>
                  </a:lnTo>
                  <a:lnTo>
                    <a:pt x="353682" y="37909"/>
                  </a:lnTo>
                  <a:lnTo>
                    <a:pt x="353682" y="25273"/>
                  </a:lnTo>
                  <a:lnTo>
                    <a:pt x="353682" y="12636"/>
                  </a:lnTo>
                  <a:close/>
                </a:path>
                <a:path w="593725" h="38100">
                  <a:moveTo>
                    <a:pt x="391591" y="0"/>
                  </a:moveTo>
                  <a:lnTo>
                    <a:pt x="378955" y="0"/>
                  </a:lnTo>
                  <a:lnTo>
                    <a:pt x="366318" y="0"/>
                  </a:lnTo>
                  <a:lnTo>
                    <a:pt x="366318" y="12636"/>
                  </a:lnTo>
                  <a:lnTo>
                    <a:pt x="366318" y="25273"/>
                  </a:lnTo>
                  <a:lnTo>
                    <a:pt x="366318" y="37909"/>
                  </a:lnTo>
                  <a:lnTo>
                    <a:pt x="378955" y="37909"/>
                  </a:lnTo>
                  <a:lnTo>
                    <a:pt x="391591" y="37909"/>
                  </a:lnTo>
                  <a:lnTo>
                    <a:pt x="391591" y="25273"/>
                  </a:lnTo>
                  <a:lnTo>
                    <a:pt x="378955" y="25273"/>
                  </a:lnTo>
                  <a:lnTo>
                    <a:pt x="378955" y="12636"/>
                  </a:lnTo>
                  <a:lnTo>
                    <a:pt x="391591" y="12636"/>
                  </a:lnTo>
                  <a:lnTo>
                    <a:pt x="391591" y="0"/>
                  </a:lnTo>
                  <a:close/>
                </a:path>
                <a:path w="593725" h="38100">
                  <a:moveTo>
                    <a:pt x="416839" y="12636"/>
                  </a:moveTo>
                  <a:lnTo>
                    <a:pt x="404215" y="12636"/>
                  </a:lnTo>
                  <a:lnTo>
                    <a:pt x="404215" y="25273"/>
                  </a:lnTo>
                  <a:lnTo>
                    <a:pt x="404215" y="37909"/>
                  </a:lnTo>
                  <a:lnTo>
                    <a:pt x="416839" y="37909"/>
                  </a:lnTo>
                  <a:lnTo>
                    <a:pt x="416839" y="25273"/>
                  </a:lnTo>
                  <a:lnTo>
                    <a:pt x="416839" y="12636"/>
                  </a:lnTo>
                  <a:close/>
                </a:path>
                <a:path w="593725" h="38100">
                  <a:moveTo>
                    <a:pt x="517893" y="0"/>
                  </a:moveTo>
                  <a:lnTo>
                    <a:pt x="505269" y="0"/>
                  </a:lnTo>
                  <a:lnTo>
                    <a:pt x="492645" y="0"/>
                  </a:lnTo>
                  <a:lnTo>
                    <a:pt x="480009" y="0"/>
                  </a:lnTo>
                  <a:lnTo>
                    <a:pt x="480009" y="12636"/>
                  </a:lnTo>
                  <a:lnTo>
                    <a:pt x="467372" y="12636"/>
                  </a:lnTo>
                  <a:lnTo>
                    <a:pt x="467372" y="0"/>
                  </a:lnTo>
                  <a:lnTo>
                    <a:pt x="454748" y="0"/>
                  </a:lnTo>
                  <a:lnTo>
                    <a:pt x="454748" y="12636"/>
                  </a:lnTo>
                  <a:lnTo>
                    <a:pt x="442112" y="12636"/>
                  </a:lnTo>
                  <a:lnTo>
                    <a:pt x="429488" y="12636"/>
                  </a:lnTo>
                  <a:lnTo>
                    <a:pt x="429488" y="0"/>
                  </a:lnTo>
                  <a:lnTo>
                    <a:pt x="416852" y="0"/>
                  </a:lnTo>
                  <a:lnTo>
                    <a:pt x="416852" y="12636"/>
                  </a:lnTo>
                  <a:lnTo>
                    <a:pt x="416852" y="25273"/>
                  </a:lnTo>
                  <a:lnTo>
                    <a:pt x="416852" y="37909"/>
                  </a:lnTo>
                  <a:lnTo>
                    <a:pt x="429488" y="37909"/>
                  </a:lnTo>
                  <a:lnTo>
                    <a:pt x="429488" y="25273"/>
                  </a:lnTo>
                  <a:lnTo>
                    <a:pt x="442112" y="25273"/>
                  </a:lnTo>
                  <a:lnTo>
                    <a:pt x="442112" y="37909"/>
                  </a:lnTo>
                  <a:lnTo>
                    <a:pt x="454748" y="37909"/>
                  </a:lnTo>
                  <a:lnTo>
                    <a:pt x="467372" y="37909"/>
                  </a:lnTo>
                  <a:lnTo>
                    <a:pt x="467372" y="25273"/>
                  </a:lnTo>
                  <a:lnTo>
                    <a:pt x="480009" y="25273"/>
                  </a:lnTo>
                  <a:lnTo>
                    <a:pt x="480009" y="37909"/>
                  </a:lnTo>
                  <a:lnTo>
                    <a:pt x="492645" y="37909"/>
                  </a:lnTo>
                  <a:lnTo>
                    <a:pt x="492645" y="25273"/>
                  </a:lnTo>
                  <a:lnTo>
                    <a:pt x="492645" y="12636"/>
                  </a:lnTo>
                  <a:lnTo>
                    <a:pt x="505269" y="12636"/>
                  </a:lnTo>
                  <a:lnTo>
                    <a:pt x="517893" y="12636"/>
                  </a:lnTo>
                  <a:lnTo>
                    <a:pt x="517893" y="0"/>
                  </a:lnTo>
                  <a:close/>
                </a:path>
                <a:path w="593725" h="38100">
                  <a:moveTo>
                    <a:pt x="568426" y="0"/>
                  </a:moveTo>
                  <a:lnTo>
                    <a:pt x="568426" y="0"/>
                  </a:lnTo>
                  <a:lnTo>
                    <a:pt x="517906" y="0"/>
                  </a:lnTo>
                  <a:lnTo>
                    <a:pt x="517906" y="12636"/>
                  </a:lnTo>
                  <a:lnTo>
                    <a:pt x="517906" y="25273"/>
                  </a:lnTo>
                  <a:lnTo>
                    <a:pt x="530529" y="25273"/>
                  </a:lnTo>
                  <a:lnTo>
                    <a:pt x="530529" y="37909"/>
                  </a:lnTo>
                  <a:lnTo>
                    <a:pt x="543166" y="37909"/>
                  </a:lnTo>
                  <a:lnTo>
                    <a:pt x="555802" y="37909"/>
                  </a:lnTo>
                  <a:lnTo>
                    <a:pt x="555802" y="25273"/>
                  </a:lnTo>
                  <a:lnTo>
                    <a:pt x="543166" y="25273"/>
                  </a:lnTo>
                  <a:lnTo>
                    <a:pt x="530542" y="25273"/>
                  </a:lnTo>
                  <a:lnTo>
                    <a:pt x="530542" y="12636"/>
                  </a:lnTo>
                  <a:lnTo>
                    <a:pt x="543166" y="12636"/>
                  </a:lnTo>
                  <a:lnTo>
                    <a:pt x="555790" y="12636"/>
                  </a:lnTo>
                  <a:lnTo>
                    <a:pt x="568426" y="12636"/>
                  </a:lnTo>
                  <a:lnTo>
                    <a:pt x="568426" y="0"/>
                  </a:lnTo>
                  <a:close/>
                </a:path>
                <a:path w="593725" h="38100">
                  <a:moveTo>
                    <a:pt x="593699" y="0"/>
                  </a:moveTo>
                  <a:lnTo>
                    <a:pt x="581063" y="0"/>
                  </a:lnTo>
                  <a:lnTo>
                    <a:pt x="581063" y="12636"/>
                  </a:lnTo>
                  <a:lnTo>
                    <a:pt x="581063" y="25273"/>
                  </a:lnTo>
                  <a:lnTo>
                    <a:pt x="581063" y="37909"/>
                  </a:lnTo>
                  <a:lnTo>
                    <a:pt x="593699" y="37909"/>
                  </a:lnTo>
                  <a:lnTo>
                    <a:pt x="593699" y="25273"/>
                  </a:lnTo>
                  <a:lnTo>
                    <a:pt x="593699" y="12636"/>
                  </a:lnTo>
                  <a:lnTo>
                    <a:pt x="59369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98145" y="4233316"/>
              <a:ext cx="606425" cy="50800"/>
            </a:xfrm>
            <a:custGeom>
              <a:avLst/>
              <a:gdLst/>
              <a:ahLst/>
              <a:cxnLst/>
              <a:rect l="l" t="t" r="r" b="b"/>
              <a:pathLst>
                <a:path w="606425" h="50800">
                  <a:moveTo>
                    <a:pt x="12623" y="12623"/>
                  </a:moveTo>
                  <a:lnTo>
                    <a:pt x="0" y="12623"/>
                  </a:lnTo>
                  <a:lnTo>
                    <a:pt x="0" y="25260"/>
                  </a:lnTo>
                  <a:lnTo>
                    <a:pt x="0" y="37884"/>
                  </a:lnTo>
                  <a:lnTo>
                    <a:pt x="0" y="50520"/>
                  </a:lnTo>
                  <a:lnTo>
                    <a:pt x="12623" y="50520"/>
                  </a:lnTo>
                  <a:lnTo>
                    <a:pt x="12623" y="37909"/>
                  </a:lnTo>
                  <a:lnTo>
                    <a:pt x="12623" y="25260"/>
                  </a:lnTo>
                  <a:lnTo>
                    <a:pt x="12623" y="12623"/>
                  </a:lnTo>
                  <a:close/>
                </a:path>
                <a:path w="606425" h="50800">
                  <a:moveTo>
                    <a:pt x="50520" y="25260"/>
                  </a:moveTo>
                  <a:lnTo>
                    <a:pt x="37909" y="25260"/>
                  </a:lnTo>
                  <a:lnTo>
                    <a:pt x="37909" y="12623"/>
                  </a:lnTo>
                  <a:lnTo>
                    <a:pt x="25273" y="12623"/>
                  </a:lnTo>
                  <a:lnTo>
                    <a:pt x="25273" y="25260"/>
                  </a:lnTo>
                  <a:lnTo>
                    <a:pt x="37896" y="25260"/>
                  </a:lnTo>
                  <a:lnTo>
                    <a:pt x="37896" y="37884"/>
                  </a:lnTo>
                  <a:lnTo>
                    <a:pt x="25273" y="37884"/>
                  </a:lnTo>
                  <a:lnTo>
                    <a:pt x="25273" y="50520"/>
                  </a:lnTo>
                  <a:lnTo>
                    <a:pt x="37896" y="50520"/>
                  </a:lnTo>
                  <a:lnTo>
                    <a:pt x="50520" y="50520"/>
                  </a:lnTo>
                  <a:lnTo>
                    <a:pt x="50520" y="37909"/>
                  </a:lnTo>
                  <a:lnTo>
                    <a:pt x="50520" y="25260"/>
                  </a:lnTo>
                  <a:close/>
                </a:path>
                <a:path w="606425" h="50800">
                  <a:moveTo>
                    <a:pt x="88417" y="25260"/>
                  </a:moveTo>
                  <a:lnTo>
                    <a:pt x="75806" y="25260"/>
                  </a:lnTo>
                  <a:lnTo>
                    <a:pt x="63169" y="25260"/>
                  </a:lnTo>
                  <a:lnTo>
                    <a:pt x="63169" y="12623"/>
                  </a:lnTo>
                  <a:lnTo>
                    <a:pt x="50533" y="12623"/>
                  </a:lnTo>
                  <a:lnTo>
                    <a:pt x="50533" y="25260"/>
                  </a:lnTo>
                  <a:lnTo>
                    <a:pt x="50533" y="37909"/>
                  </a:lnTo>
                  <a:lnTo>
                    <a:pt x="63169" y="37909"/>
                  </a:lnTo>
                  <a:lnTo>
                    <a:pt x="63169" y="50520"/>
                  </a:lnTo>
                  <a:lnTo>
                    <a:pt x="75806" y="50520"/>
                  </a:lnTo>
                  <a:lnTo>
                    <a:pt x="75806" y="37909"/>
                  </a:lnTo>
                  <a:lnTo>
                    <a:pt x="88417" y="37909"/>
                  </a:lnTo>
                  <a:lnTo>
                    <a:pt x="88417" y="25260"/>
                  </a:lnTo>
                  <a:close/>
                </a:path>
                <a:path w="606425" h="50800">
                  <a:moveTo>
                    <a:pt x="176847" y="12623"/>
                  </a:moveTo>
                  <a:lnTo>
                    <a:pt x="164223" y="12623"/>
                  </a:lnTo>
                  <a:lnTo>
                    <a:pt x="151587" y="12623"/>
                  </a:lnTo>
                  <a:lnTo>
                    <a:pt x="138950" y="12623"/>
                  </a:lnTo>
                  <a:lnTo>
                    <a:pt x="138950" y="25260"/>
                  </a:lnTo>
                  <a:lnTo>
                    <a:pt x="126326" y="25260"/>
                  </a:lnTo>
                  <a:lnTo>
                    <a:pt x="126326" y="37884"/>
                  </a:lnTo>
                  <a:lnTo>
                    <a:pt x="113690" y="37884"/>
                  </a:lnTo>
                  <a:lnTo>
                    <a:pt x="113690" y="25260"/>
                  </a:lnTo>
                  <a:lnTo>
                    <a:pt x="101066" y="25260"/>
                  </a:lnTo>
                  <a:lnTo>
                    <a:pt x="101066" y="12623"/>
                  </a:lnTo>
                  <a:lnTo>
                    <a:pt x="88430" y="12623"/>
                  </a:lnTo>
                  <a:lnTo>
                    <a:pt x="88430" y="25260"/>
                  </a:lnTo>
                  <a:lnTo>
                    <a:pt x="101053" y="25260"/>
                  </a:lnTo>
                  <a:lnTo>
                    <a:pt x="101053" y="37909"/>
                  </a:lnTo>
                  <a:lnTo>
                    <a:pt x="113690" y="37909"/>
                  </a:lnTo>
                  <a:lnTo>
                    <a:pt x="113690" y="50520"/>
                  </a:lnTo>
                  <a:lnTo>
                    <a:pt x="126326" y="50520"/>
                  </a:lnTo>
                  <a:lnTo>
                    <a:pt x="126326" y="37909"/>
                  </a:lnTo>
                  <a:lnTo>
                    <a:pt x="138963" y="37909"/>
                  </a:lnTo>
                  <a:lnTo>
                    <a:pt x="138963" y="25260"/>
                  </a:lnTo>
                  <a:lnTo>
                    <a:pt x="151587" y="25260"/>
                  </a:lnTo>
                  <a:lnTo>
                    <a:pt x="164211" y="25260"/>
                  </a:lnTo>
                  <a:lnTo>
                    <a:pt x="176847" y="25260"/>
                  </a:lnTo>
                  <a:lnTo>
                    <a:pt x="176847" y="12623"/>
                  </a:lnTo>
                  <a:close/>
                </a:path>
                <a:path w="606425" h="50800">
                  <a:moveTo>
                    <a:pt x="227380" y="37884"/>
                  </a:moveTo>
                  <a:lnTo>
                    <a:pt x="214744" y="37884"/>
                  </a:lnTo>
                  <a:lnTo>
                    <a:pt x="202120" y="37884"/>
                  </a:lnTo>
                  <a:lnTo>
                    <a:pt x="189484" y="37884"/>
                  </a:lnTo>
                  <a:lnTo>
                    <a:pt x="189484" y="25260"/>
                  </a:lnTo>
                  <a:lnTo>
                    <a:pt x="176847" y="25260"/>
                  </a:lnTo>
                  <a:lnTo>
                    <a:pt x="176847" y="37884"/>
                  </a:lnTo>
                  <a:lnTo>
                    <a:pt x="164223" y="37884"/>
                  </a:lnTo>
                  <a:lnTo>
                    <a:pt x="151587" y="37884"/>
                  </a:lnTo>
                  <a:lnTo>
                    <a:pt x="151587" y="50520"/>
                  </a:lnTo>
                  <a:lnTo>
                    <a:pt x="227380" y="50520"/>
                  </a:lnTo>
                  <a:lnTo>
                    <a:pt x="227380" y="37884"/>
                  </a:lnTo>
                  <a:close/>
                </a:path>
                <a:path w="606425" h="50800">
                  <a:moveTo>
                    <a:pt x="265277" y="12623"/>
                  </a:moveTo>
                  <a:lnTo>
                    <a:pt x="252641" y="12623"/>
                  </a:lnTo>
                  <a:lnTo>
                    <a:pt x="240004" y="12623"/>
                  </a:lnTo>
                  <a:lnTo>
                    <a:pt x="240004" y="25260"/>
                  </a:lnTo>
                  <a:lnTo>
                    <a:pt x="240004" y="37909"/>
                  </a:lnTo>
                  <a:lnTo>
                    <a:pt x="252641" y="37909"/>
                  </a:lnTo>
                  <a:lnTo>
                    <a:pt x="252641" y="25260"/>
                  </a:lnTo>
                  <a:lnTo>
                    <a:pt x="265277" y="25260"/>
                  </a:lnTo>
                  <a:lnTo>
                    <a:pt x="265277" y="12623"/>
                  </a:lnTo>
                  <a:close/>
                </a:path>
                <a:path w="606425" h="50800">
                  <a:moveTo>
                    <a:pt x="353682" y="25260"/>
                  </a:moveTo>
                  <a:lnTo>
                    <a:pt x="341058" y="25260"/>
                  </a:lnTo>
                  <a:lnTo>
                    <a:pt x="341058" y="37884"/>
                  </a:lnTo>
                  <a:lnTo>
                    <a:pt x="328434" y="37884"/>
                  </a:lnTo>
                  <a:lnTo>
                    <a:pt x="328434" y="25260"/>
                  </a:lnTo>
                  <a:lnTo>
                    <a:pt x="341058" y="25260"/>
                  </a:lnTo>
                  <a:lnTo>
                    <a:pt x="341058" y="12623"/>
                  </a:lnTo>
                  <a:lnTo>
                    <a:pt x="328422" y="12623"/>
                  </a:lnTo>
                  <a:lnTo>
                    <a:pt x="328422" y="25260"/>
                  </a:lnTo>
                  <a:lnTo>
                    <a:pt x="315798" y="25260"/>
                  </a:lnTo>
                  <a:lnTo>
                    <a:pt x="303174" y="25260"/>
                  </a:lnTo>
                  <a:lnTo>
                    <a:pt x="303174" y="12623"/>
                  </a:lnTo>
                  <a:lnTo>
                    <a:pt x="290537" y="12623"/>
                  </a:lnTo>
                  <a:lnTo>
                    <a:pt x="290537" y="25260"/>
                  </a:lnTo>
                  <a:lnTo>
                    <a:pt x="290537" y="37884"/>
                  </a:lnTo>
                  <a:lnTo>
                    <a:pt x="277901" y="37884"/>
                  </a:lnTo>
                  <a:lnTo>
                    <a:pt x="265264" y="37884"/>
                  </a:lnTo>
                  <a:lnTo>
                    <a:pt x="265264" y="50520"/>
                  </a:lnTo>
                  <a:lnTo>
                    <a:pt x="277901" y="50520"/>
                  </a:lnTo>
                  <a:lnTo>
                    <a:pt x="290537" y="50520"/>
                  </a:lnTo>
                  <a:lnTo>
                    <a:pt x="290537" y="37909"/>
                  </a:lnTo>
                  <a:lnTo>
                    <a:pt x="303161" y="37909"/>
                  </a:lnTo>
                  <a:lnTo>
                    <a:pt x="303161" y="50520"/>
                  </a:lnTo>
                  <a:lnTo>
                    <a:pt x="315798" y="50520"/>
                  </a:lnTo>
                  <a:lnTo>
                    <a:pt x="315798" y="37909"/>
                  </a:lnTo>
                  <a:lnTo>
                    <a:pt x="328422" y="37909"/>
                  </a:lnTo>
                  <a:lnTo>
                    <a:pt x="328422" y="50520"/>
                  </a:lnTo>
                  <a:lnTo>
                    <a:pt x="341058" y="50520"/>
                  </a:lnTo>
                  <a:lnTo>
                    <a:pt x="341058" y="37909"/>
                  </a:lnTo>
                  <a:lnTo>
                    <a:pt x="353682" y="37909"/>
                  </a:lnTo>
                  <a:lnTo>
                    <a:pt x="353682" y="25260"/>
                  </a:lnTo>
                  <a:close/>
                </a:path>
                <a:path w="606425" h="50800">
                  <a:moveTo>
                    <a:pt x="416839" y="25260"/>
                  </a:moveTo>
                  <a:lnTo>
                    <a:pt x="404215" y="25260"/>
                  </a:lnTo>
                  <a:lnTo>
                    <a:pt x="404215" y="12623"/>
                  </a:lnTo>
                  <a:lnTo>
                    <a:pt x="391591" y="12623"/>
                  </a:lnTo>
                  <a:lnTo>
                    <a:pt x="378955" y="12623"/>
                  </a:lnTo>
                  <a:lnTo>
                    <a:pt x="378955" y="25260"/>
                  </a:lnTo>
                  <a:lnTo>
                    <a:pt x="378955" y="37884"/>
                  </a:lnTo>
                  <a:lnTo>
                    <a:pt x="366331" y="37884"/>
                  </a:lnTo>
                  <a:lnTo>
                    <a:pt x="366331" y="25260"/>
                  </a:lnTo>
                  <a:lnTo>
                    <a:pt x="378955" y="25260"/>
                  </a:lnTo>
                  <a:lnTo>
                    <a:pt x="378955" y="12623"/>
                  </a:lnTo>
                  <a:lnTo>
                    <a:pt x="366331" y="12623"/>
                  </a:lnTo>
                  <a:lnTo>
                    <a:pt x="353695" y="12623"/>
                  </a:lnTo>
                  <a:lnTo>
                    <a:pt x="353695" y="25260"/>
                  </a:lnTo>
                  <a:lnTo>
                    <a:pt x="353695" y="37884"/>
                  </a:lnTo>
                  <a:lnTo>
                    <a:pt x="353695" y="50520"/>
                  </a:lnTo>
                  <a:lnTo>
                    <a:pt x="366318" y="50520"/>
                  </a:lnTo>
                  <a:lnTo>
                    <a:pt x="378955" y="50520"/>
                  </a:lnTo>
                  <a:lnTo>
                    <a:pt x="378955" y="37909"/>
                  </a:lnTo>
                  <a:lnTo>
                    <a:pt x="391579" y="37909"/>
                  </a:lnTo>
                  <a:lnTo>
                    <a:pt x="391579" y="50520"/>
                  </a:lnTo>
                  <a:lnTo>
                    <a:pt x="404215" y="50520"/>
                  </a:lnTo>
                  <a:lnTo>
                    <a:pt x="404215" y="37909"/>
                  </a:lnTo>
                  <a:lnTo>
                    <a:pt x="416839" y="37909"/>
                  </a:lnTo>
                  <a:lnTo>
                    <a:pt x="416839" y="25260"/>
                  </a:lnTo>
                  <a:close/>
                </a:path>
                <a:path w="606425" h="50800">
                  <a:moveTo>
                    <a:pt x="480009" y="25260"/>
                  </a:moveTo>
                  <a:lnTo>
                    <a:pt x="467372" y="25260"/>
                  </a:lnTo>
                  <a:lnTo>
                    <a:pt x="467372" y="37884"/>
                  </a:lnTo>
                  <a:lnTo>
                    <a:pt x="454748" y="37884"/>
                  </a:lnTo>
                  <a:lnTo>
                    <a:pt x="454748" y="25260"/>
                  </a:lnTo>
                  <a:lnTo>
                    <a:pt x="454748" y="12623"/>
                  </a:lnTo>
                  <a:lnTo>
                    <a:pt x="442112" y="12623"/>
                  </a:lnTo>
                  <a:lnTo>
                    <a:pt x="442112" y="25260"/>
                  </a:lnTo>
                  <a:lnTo>
                    <a:pt x="442112" y="37884"/>
                  </a:lnTo>
                  <a:lnTo>
                    <a:pt x="429488" y="37884"/>
                  </a:lnTo>
                  <a:lnTo>
                    <a:pt x="429488" y="25260"/>
                  </a:lnTo>
                  <a:lnTo>
                    <a:pt x="429488" y="12623"/>
                  </a:lnTo>
                  <a:lnTo>
                    <a:pt x="416852" y="12623"/>
                  </a:lnTo>
                  <a:lnTo>
                    <a:pt x="416852" y="25260"/>
                  </a:lnTo>
                  <a:lnTo>
                    <a:pt x="416852" y="37884"/>
                  </a:lnTo>
                  <a:lnTo>
                    <a:pt x="416852" y="50520"/>
                  </a:lnTo>
                  <a:lnTo>
                    <a:pt x="429475" y="50520"/>
                  </a:lnTo>
                  <a:lnTo>
                    <a:pt x="480009" y="50520"/>
                  </a:lnTo>
                  <a:lnTo>
                    <a:pt x="480009" y="37909"/>
                  </a:lnTo>
                  <a:lnTo>
                    <a:pt x="480009" y="25260"/>
                  </a:lnTo>
                  <a:close/>
                </a:path>
                <a:path w="606425" h="50800">
                  <a:moveTo>
                    <a:pt x="492645" y="12623"/>
                  </a:moveTo>
                  <a:lnTo>
                    <a:pt x="480009" y="12623"/>
                  </a:lnTo>
                  <a:lnTo>
                    <a:pt x="480009" y="25260"/>
                  </a:lnTo>
                  <a:lnTo>
                    <a:pt x="492645" y="25260"/>
                  </a:lnTo>
                  <a:lnTo>
                    <a:pt x="492645" y="12623"/>
                  </a:lnTo>
                  <a:close/>
                </a:path>
                <a:path w="606425" h="50800">
                  <a:moveTo>
                    <a:pt x="517893" y="12623"/>
                  </a:moveTo>
                  <a:lnTo>
                    <a:pt x="505269" y="12623"/>
                  </a:lnTo>
                  <a:lnTo>
                    <a:pt x="505269" y="25260"/>
                  </a:lnTo>
                  <a:lnTo>
                    <a:pt x="517893" y="25260"/>
                  </a:lnTo>
                  <a:lnTo>
                    <a:pt x="517893" y="12623"/>
                  </a:lnTo>
                  <a:close/>
                </a:path>
                <a:path w="606425" h="50800">
                  <a:moveTo>
                    <a:pt x="530542" y="12623"/>
                  </a:moveTo>
                  <a:lnTo>
                    <a:pt x="517906" y="12623"/>
                  </a:lnTo>
                  <a:lnTo>
                    <a:pt x="517906" y="25260"/>
                  </a:lnTo>
                  <a:lnTo>
                    <a:pt x="530542" y="25260"/>
                  </a:lnTo>
                  <a:lnTo>
                    <a:pt x="530542" y="12623"/>
                  </a:lnTo>
                  <a:close/>
                </a:path>
                <a:path w="606425" h="50800">
                  <a:moveTo>
                    <a:pt x="568426" y="12623"/>
                  </a:moveTo>
                  <a:lnTo>
                    <a:pt x="555790" y="12623"/>
                  </a:lnTo>
                  <a:lnTo>
                    <a:pt x="555790" y="25260"/>
                  </a:lnTo>
                  <a:lnTo>
                    <a:pt x="543166" y="25260"/>
                  </a:lnTo>
                  <a:lnTo>
                    <a:pt x="543166" y="37884"/>
                  </a:lnTo>
                  <a:lnTo>
                    <a:pt x="530542" y="37884"/>
                  </a:lnTo>
                  <a:lnTo>
                    <a:pt x="517906" y="37884"/>
                  </a:lnTo>
                  <a:lnTo>
                    <a:pt x="517906" y="50520"/>
                  </a:lnTo>
                  <a:lnTo>
                    <a:pt x="530529" y="50520"/>
                  </a:lnTo>
                  <a:lnTo>
                    <a:pt x="543166" y="50520"/>
                  </a:lnTo>
                  <a:lnTo>
                    <a:pt x="543166" y="37909"/>
                  </a:lnTo>
                  <a:lnTo>
                    <a:pt x="555790" y="37909"/>
                  </a:lnTo>
                  <a:lnTo>
                    <a:pt x="568426" y="37909"/>
                  </a:lnTo>
                  <a:lnTo>
                    <a:pt x="568426" y="25260"/>
                  </a:lnTo>
                  <a:lnTo>
                    <a:pt x="568426" y="12623"/>
                  </a:lnTo>
                  <a:close/>
                </a:path>
                <a:path w="606425" h="50800">
                  <a:moveTo>
                    <a:pt x="606323" y="0"/>
                  </a:moveTo>
                  <a:lnTo>
                    <a:pt x="593699" y="0"/>
                  </a:lnTo>
                  <a:lnTo>
                    <a:pt x="581063" y="0"/>
                  </a:lnTo>
                  <a:lnTo>
                    <a:pt x="581063" y="12623"/>
                  </a:lnTo>
                  <a:lnTo>
                    <a:pt x="581063" y="25260"/>
                  </a:lnTo>
                  <a:lnTo>
                    <a:pt x="593699" y="25260"/>
                  </a:lnTo>
                  <a:lnTo>
                    <a:pt x="593699" y="12636"/>
                  </a:lnTo>
                  <a:lnTo>
                    <a:pt x="606323" y="12636"/>
                  </a:lnTo>
                  <a:lnTo>
                    <a:pt x="6063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98145" y="4271200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23" y="12636"/>
                  </a:moveTo>
                  <a:lnTo>
                    <a:pt x="0" y="12636"/>
                  </a:lnTo>
                  <a:lnTo>
                    <a:pt x="0" y="25273"/>
                  </a:lnTo>
                  <a:lnTo>
                    <a:pt x="0" y="37909"/>
                  </a:lnTo>
                  <a:lnTo>
                    <a:pt x="12623" y="37909"/>
                  </a:lnTo>
                  <a:lnTo>
                    <a:pt x="12623" y="25273"/>
                  </a:lnTo>
                  <a:lnTo>
                    <a:pt x="12623" y="12636"/>
                  </a:lnTo>
                  <a:close/>
                </a:path>
                <a:path w="619125" h="50800">
                  <a:moveTo>
                    <a:pt x="37909" y="25273"/>
                  </a:moveTo>
                  <a:lnTo>
                    <a:pt x="25273" y="25273"/>
                  </a:lnTo>
                  <a:lnTo>
                    <a:pt x="25273" y="37896"/>
                  </a:lnTo>
                  <a:lnTo>
                    <a:pt x="12636" y="37896"/>
                  </a:lnTo>
                  <a:lnTo>
                    <a:pt x="12636" y="50533"/>
                  </a:lnTo>
                  <a:lnTo>
                    <a:pt x="25273" y="50533"/>
                  </a:lnTo>
                  <a:lnTo>
                    <a:pt x="37909" y="50533"/>
                  </a:lnTo>
                  <a:lnTo>
                    <a:pt x="37909" y="37909"/>
                  </a:lnTo>
                  <a:lnTo>
                    <a:pt x="37909" y="25273"/>
                  </a:lnTo>
                  <a:close/>
                </a:path>
                <a:path w="619125" h="50800">
                  <a:moveTo>
                    <a:pt x="88417" y="37896"/>
                  </a:moveTo>
                  <a:lnTo>
                    <a:pt x="75793" y="37896"/>
                  </a:lnTo>
                  <a:lnTo>
                    <a:pt x="75793" y="50533"/>
                  </a:lnTo>
                  <a:lnTo>
                    <a:pt x="88417" y="50533"/>
                  </a:lnTo>
                  <a:lnTo>
                    <a:pt x="88417" y="37896"/>
                  </a:lnTo>
                  <a:close/>
                </a:path>
                <a:path w="619125" h="50800">
                  <a:moveTo>
                    <a:pt x="88417" y="12636"/>
                  </a:moveTo>
                  <a:lnTo>
                    <a:pt x="75806" y="12636"/>
                  </a:lnTo>
                  <a:lnTo>
                    <a:pt x="63169" y="12636"/>
                  </a:lnTo>
                  <a:lnTo>
                    <a:pt x="50533" y="12636"/>
                  </a:lnTo>
                  <a:lnTo>
                    <a:pt x="50533" y="25273"/>
                  </a:lnTo>
                  <a:lnTo>
                    <a:pt x="50533" y="37909"/>
                  </a:lnTo>
                  <a:lnTo>
                    <a:pt x="63169" y="37909"/>
                  </a:lnTo>
                  <a:lnTo>
                    <a:pt x="63169" y="25273"/>
                  </a:lnTo>
                  <a:lnTo>
                    <a:pt x="75793" y="25273"/>
                  </a:lnTo>
                  <a:lnTo>
                    <a:pt x="88417" y="25273"/>
                  </a:lnTo>
                  <a:lnTo>
                    <a:pt x="88417" y="12636"/>
                  </a:lnTo>
                  <a:close/>
                </a:path>
                <a:path w="619125" h="50800">
                  <a:moveTo>
                    <a:pt x="113690" y="12636"/>
                  </a:moveTo>
                  <a:lnTo>
                    <a:pt x="101053" y="12636"/>
                  </a:lnTo>
                  <a:lnTo>
                    <a:pt x="101053" y="25273"/>
                  </a:lnTo>
                  <a:lnTo>
                    <a:pt x="113690" y="25273"/>
                  </a:lnTo>
                  <a:lnTo>
                    <a:pt x="113690" y="12636"/>
                  </a:lnTo>
                  <a:close/>
                </a:path>
                <a:path w="619125" h="50800">
                  <a:moveTo>
                    <a:pt x="176847" y="25273"/>
                  </a:moveTo>
                  <a:lnTo>
                    <a:pt x="164223" y="25273"/>
                  </a:lnTo>
                  <a:lnTo>
                    <a:pt x="164223" y="12636"/>
                  </a:lnTo>
                  <a:lnTo>
                    <a:pt x="164211" y="25273"/>
                  </a:lnTo>
                  <a:lnTo>
                    <a:pt x="164211" y="37896"/>
                  </a:lnTo>
                  <a:lnTo>
                    <a:pt x="151587" y="37896"/>
                  </a:lnTo>
                  <a:lnTo>
                    <a:pt x="151587" y="25273"/>
                  </a:lnTo>
                  <a:lnTo>
                    <a:pt x="164211" y="25273"/>
                  </a:lnTo>
                  <a:lnTo>
                    <a:pt x="164211" y="12636"/>
                  </a:lnTo>
                  <a:lnTo>
                    <a:pt x="151587" y="12636"/>
                  </a:lnTo>
                  <a:lnTo>
                    <a:pt x="138950" y="12636"/>
                  </a:lnTo>
                  <a:lnTo>
                    <a:pt x="138950" y="25273"/>
                  </a:lnTo>
                  <a:lnTo>
                    <a:pt x="126326" y="25273"/>
                  </a:lnTo>
                  <a:lnTo>
                    <a:pt x="113690" y="25273"/>
                  </a:lnTo>
                  <a:lnTo>
                    <a:pt x="113690" y="37896"/>
                  </a:lnTo>
                  <a:lnTo>
                    <a:pt x="101053" y="37896"/>
                  </a:lnTo>
                  <a:lnTo>
                    <a:pt x="101053" y="50533"/>
                  </a:lnTo>
                  <a:lnTo>
                    <a:pt x="113690" y="50533"/>
                  </a:lnTo>
                  <a:lnTo>
                    <a:pt x="126326" y="50533"/>
                  </a:lnTo>
                  <a:lnTo>
                    <a:pt x="126326" y="37909"/>
                  </a:lnTo>
                  <a:lnTo>
                    <a:pt x="138950" y="37909"/>
                  </a:lnTo>
                  <a:lnTo>
                    <a:pt x="138950" y="50533"/>
                  </a:lnTo>
                  <a:lnTo>
                    <a:pt x="151587" y="50533"/>
                  </a:lnTo>
                  <a:lnTo>
                    <a:pt x="164211" y="50533"/>
                  </a:lnTo>
                  <a:lnTo>
                    <a:pt x="176847" y="50533"/>
                  </a:lnTo>
                  <a:lnTo>
                    <a:pt x="176847" y="37909"/>
                  </a:lnTo>
                  <a:lnTo>
                    <a:pt x="176847" y="25273"/>
                  </a:lnTo>
                  <a:close/>
                </a:path>
                <a:path w="619125" h="50800">
                  <a:moveTo>
                    <a:pt x="189484" y="12636"/>
                  </a:moveTo>
                  <a:lnTo>
                    <a:pt x="176847" y="12636"/>
                  </a:lnTo>
                  <a:lnTo>
                    <a:pt x="176847" y="25273"/>
                  </a:lnTo>
                  <a:lnTo>
                    <a:pt x="189484" y="25273"/>
                  </a:lnTo>
                  <a:lnTo>
                    <a:pt x="189484" y="12636"/>
                  </a:lnTo>
                  <a:close/>
                </a:path>
                <a:path w="619125" h="50800">
                  <a:moveTo>
                    <a:pt x="214744" y="12636"/>
                  </a:moveTo>
                  <a:lnTo>
                    <a:pt x="202107" y="12636"/>
                  </a:lnTo>
                  <a:lnTo>
                    <a:pt x="202107" y="25273"/>
                  </a:lnTo>
                  <a:lnTo>
                    <a:pt x="202107" y="37909"/>
                  </a:lnTo>
                  <a:lnTo>
                    <a:pt x="214744" y="37909"/>
                  </a:lnTo>
                  <a:lnTo>
                    <a:pt x="214744" y="25273"/>
                  </a:lnTo>
                  <a:lnTo>
                    <a:pt x="214744" y="12636"/>
                  </a:lnTo>
                  <a:close/>
                </a:path>
                <a:path w="619125" h="50800">
                  <a:moveTo>
                    <a:pt x="353682" y="25273"/>
                  </a:moveTo>
                  <a:lnTo>
                    <a:pt x="353682" y="25273"/>
                  </a:lnTo>
                  <a:lnTo>
                    <a:pt x="303174" y="25273"/>
                  </a:lnTo>
                  <a:lnTo>
                    <a:pt x="303174" y="12636"/>
                  </a:lnTo>
                  <a:lnTo>
                    <a:pt x="290537" y="12636"/>
                  </a:lnTo>
                  <a:lnTo>
                    <a:pt x="290537" y="25273"/>
                  </a:lnTo>
                  <a:lnTo>
                    <a:pt x="277901" y="25273"/>
                  </a:lnTo>
                  <a:lnTo>
                    <a:pt x="277901" y="37896"/>
                  </a:lnTo>
                  <a:lnTo>
                    <a:pt x="265277" y="37896"/>
                  </a:lnTo>
                  <a:lnTo>
                    <a:pt x="265277" y="25273"/>
                  </a:lnTo>
                  <a:lnTo>
                    <a:pt x="265277" y="12636"/>
                  </a:lnTo>
                  <a:lnTo>
                    <a:pt x="252641" y="12636"/>
                  </a:lnTo>
                  <a:lnTo>
                    <a:pt x="240004" y="12636"/>
                  </a:lnTo>
                  <a:lnTo>
                    <a:pt x="240004" y="25273"/>
                  </a:lnTo>
                  <a:lnTo>
                    <a:pt x="252641" y="25273"/>
                  </a:lnTo>
                  <a:lnTo>
                    <a:pt x="252641" y="37896"/>
                  </a:lnTo>
                  <a:lnTo>
                    <a:pt x="240004" y="37896"/>
                  </a:lnTo>
                  <a:lnTo>
                    <a:pt x="240004" y="25273"/>
                  </a:lnTo>
                  <a:lnTo>
                    <a:pt x="227368" y="25273"/>
                  </a:lnTo>
                  <a:lnTo>
                    <a:pt x="227368" y="37896"/>
                  </a:lnTo>
                  <a:lnTo>
                    <a:pt x="227368" y="50533"/>
                  </a:lnTo>
                  <a:lnTo>
                    <a:pt x="240004" y="50533"/>
                  </a:lnTo>
                  <a:lnTo>
                    <a:pt x="252641" y="50533"/>
                  </a:lnTo>
                  <a:lnTo>
                    <a:pt x="252641" y="37909"/>
                  </a:lnTo>
                  <a:lnTo>
                    <a:pt x="265264" y="37909"/>
                  </a:lnTo>
                  <a:lnTo>
                    <a:pt x="265264" y="50533"/>
                  </a:lnTo>
                  <a:lnTo>
                    <a:pt x="277901" y="50533"/>
                  </a:lnTo>
                  <a:lnTo>
                    <a:pt x="290537" y="50533"/>
                  </a:lnTo>
                  <a:lnTo>
                    <a:pt x="290537" y="37909"/>
                  </a:lnTo>
                  <a:lnTo>
                    <a:pt x="303161" y="37909"/>
                  </a:lnTo>
                  <a:lnTo>
                    <a:pt x="303161" y="50533"/>
                  </a:lnTo>
                  <a:lnTo>
                    <a:pt x="315798" y="50533"/>
                  </a:lnTo>
                  <a:lnTo>
                    <a:pt x="328434" y="50533"/>
                  </a:lnTo>
                  <a:lnTo>
                    <a:pt x="328434" y="37909"/>
                  </a:lnTo>
                  <a:lnTo>
                    <a:pt x="341058" y="37909"/>
                  </a:lnTo>
                  <a:lnTo>
                    <a:pt x="341058" y="50533"/>
                  </a:lnTo>
                  <a:lnTo>
                    <a:pt x="353682" y="50533"/>
                  </a:lnTo>
                  <a:lnTo>
                    <a:pt x="353682" y="37909"/>
                  </a:lnTo>
                  <a:lnTo>
                    <a:pt x="353682" y="25273"/>
                  </a:lnTo>
                  <a:close/>
                </a:path>
                <a:path w="619125" h="50800">
                  <a:moveTo>
                    <a:pt x="366331" y="37896"/>
                  </a:moveTo>
                  <a:lnTo>
                    <a:pt x="353695" y="37896"/>
                  </a:lnTo>
                  <a:lnTo>
                    <a:pt x="353695" y="50533"/>
                  </a:lnTo>
                  <a:lnTo>
                    <a:pt x="366331" y="50533"/>
                  </a:lnTo>
                  <a:lnTo>
                    <a:pt x="366331" y="37896"/>
                  </a:lnTo>
                  <a:close/>
                </a:path>
                <a:path w="619125" h="50800">
                  <a:moveTo>
                    <a:pt x="416839" y="12636"/>
                  </a:moveTo>
                  <a:lnTo>
                    <a:pt x="416839" y="12636"/>
                  </a:lnTo>
                  <a:lnTo>
                    <a:pt x="366318" y="12636"/>
                  </a:lnTo>
                  <a:lnTo>
                    <a:pt x="366318" y="25273"/>
                  </a:lnTo>
                  <a:lnTo>
                    <a:pt x="378955" y="25273"/>
                  </a:lnTo>
                  <a:lnTo>
                    <a:pt x="378955" y="37909"/>
                  </a:lnTo>
                  <a:lnTo>
                    <a:pt x="391591" y="37909"/>
                  </a:lnTo>
                  <a:lnTo>
                    <a:pt x="391591" y="25273"/>
                  </a:lnTo>
                  <a:lnTo>
                    <a:pt x="404215" y="25273"/>
                  </a:lnTo>
                  <a:lnTo>
                    <a:pt x="404215" y="37909"/>
                  </a:lnTo>
                  <a:lnTo>
                    <a:pt x="416839" y="37909"/>
                  </a:lnTo>
                  <a:lnTo>
                    <a:pt x="416839" y="25273"/>
                  </a:lnTo>
                  <a:lnTo>
                    <a:pt x="416839" y="12636"/>
                  </a:lnTo>
                  <a:close/>
                </a:path>
                <a:path w="619125" h="50800">
                  <a:moveTo>
                    <a:pt x="429488" y="12636"/>
                  </a:moveTo>
                  <a:lnTo>
                    <a:pt x="416852" y="12636"/>
                  </a:lnTo>
                  <a:lnTo>
                    <a:pt x="416852" y="25273"/>
                  </a:lnTo>
                  <a:lnTo>
                    <a:pt x="429488" y="25273"/>
                  </a:lnTo>
                  <a:lnTo>
                    <a:pt x="429488" y="12636"/>
                  </a:lnTo>
                  <a:close/>
                </a:path>
                <a:path w="619125" h="50800">
                  <a:moveTo>
                    <a:pt x="442112" y="37896"/>
                  </a:moveTo>
                  <a:lnTo>
                    <a:pt x="429475" y="37896"/>
                  </a:lnTo>
                  <a:lnTo>
                    <a:pt x="429475" y="50533"/>
                  </a:lnTo>
                  <a:lnTo>
                    <a:pt x="442112" y="50533"/>
                  </a:lnTo>
                  <a:lnTo>
                    <a:pt x="442112" y="37896"/>
                  </a:lnTo>
                  <a:close/>
                </a:path>
                <a:path w="619125" h="50800">
                  <a:moveTo>
                    <a:pt x="517893" y="25273"/>
                  </a:moveTo>
                  <a:lnTo>
                    <a:pt x="505269" y="25273"/>
                  </a:lnTo>
                  <a:lnTo>
                    <a:pt x="492645" y="25273"/>
                  </a:lnTo>
                  <a:lnTo>
                    <a:pt x="492645" y="12636"/>
                  </a:lnTo>
                  <a:lnTo>
                    <a:pt x="480009" y="12636"/>
                  </a:lnTo>
                  <a:lnTo>
                    <a:pt x="467372" y="12636"/>
                  </a:lnTo>
                  <a:lnTo>
                    <a:pt x="454748" y="12636"/>
                  </a:lnTo>
                  <a:lnTo>
                    <a:pt x="442112" y="12636"/>
                  </a:lnTo>
                  <a:lnTo>
                    <a:pt x="442112" y="25273"/>
                  </a:lnTo>
                  <a:lnTo>
                    <a:pt x="454748" y="25273"/>
                  </a:lnTo>
                  <a:lnTo>
                    <a:pt x="467372" y="25273"/>
                  </a:lnTo>
                  <a:lnTo>
                    <a:pt x="480009" y="25273"/>
                  </a:lnTo>
                  <a:lnTo>
                    <a:pt x="480009" y="37909"/>
                  </a:lnTo>
                  <a:lnTo>
                    <a:pt x="492633" y="37909"/>
                  </a:lnTo>
                  <a:lnTo>
                    <a:pt x="505269" y="37909"/>
                  </a:lnTo>
                  <a:lnTo>
                    <a:pt x="517893" y="37909"/>
                  </a:lnTo>
                  <a:lnTo>
                    <a:pt x="517893" y="25273"/>
                  </a:lnTo>
                  <a:close/>
                </a:path>
                <a:path w="619125" h="50800">
                  <a:moveTo>
                    <a:pt x="581050" y="25273"/>
                  </a:moveTo>
                  <a:lnTo>
                    <a:pt x="568426" y="25273"/>
                  </a:lnTo>
                  <a:lnTo>
                    <a:pt x="568426" y="12636"/>
                  </a:lnTo>
                  <a:lnTo>
                    <a:pt x="568426" y="0"/>
                  </a:lnTo>
                  <a:lnTo>
                    <a:pt x="555802" y="0"/>
                  </a:lnTo>
                  <a:lnTo>
                    <a:pt x="543166" y="0"/>
                  </a:lnTo>
                  <a:lnTo>
                    <a:pt x="530529" y="0"/>
                  </a:lnTo>
                  <a:lnTo>
                    <a:pt x="530529" y="12636"/>
                  </a:lnTo>
                  <a:lnTo>
                    <a:pt x="517906" y="12636"/>
                  </a:lnTo>
                  <a:lnTo>
                    <a:pt x="517906" y="25273"/>
                  </a:lnTo>
                  <a:lnTo>
                    <a:pt x="517906" y="37909"/>
                  </a:lnTo>
                  <a:lnTo>
                    <a:pt x="530542" y="37909"/>
                  </a:lnTo>
                  <a:lnTo>
                    <a:pt x="530542" y="25273"/>
                  </a:lnTo>
                  <a:lnTo>
                    <a:pt x="530542" y="12636"/>
                  </a:lnTo>
                  <a:lnTo>
                    <a:pt x="543166" y="12636"/>
                  </a:lnTo>
                  <a:lnTo>
                    <a:pt x="555790" y="12636"/>
                  </a:lnTo>
                  <a:lnTo>
                    <a:pt x="555790" y="25273"/>
                  </a:lnTo>
                  <a:lnTo>
                    <a:pt x="555790" y="37909"/>
                  </a:lnTo>
                  <a:lnTo>
                    <a:pt x="568426" y="37909"/>
                  </a:lnTo>
                  <a:lnTo>
                    <a:pt x="581050" y="37909"/>
                  </a:lnTo>
                  <a:lnTo>
                    <a:pt x="581050" y="25273"/>
                  </a:lnTo>
                  <a:close/>
                </a:path>
                <a:path w="619125" h="50800">
                  <a:moveTo>
                    <a:pt x="618947" y="0"/>
                  </a:moveTo>
                  <a:lnTo>
                    <a:pt x="606323" y="0"/>
                  </a:lnTo>
                  <a:lnTo>
                    <a:pt x="593699" y="0"/>
                  </a:lnTo>
                  <a:lnTo>
                    <a:pt x="581063" y="0"/>
                  </a:lnTo>
                  <a:lnTo>
                    <a:pt x="581063" y="12636"/>
                  </a:lnTo>
                  <a:lnTo>
                    <a:pt x="593686" y="12636"/>
                  </a:lnTo>
                  <a:lnTo>
                    <a:pt x="606323" y="12636"/>
                  </a:lnTo>
                  <a:lnTo>
                    <a:pt x="606323" y="25273"/>
                  </a:lnTo>
                  <a:lnTo>
                    <a:pt x="618947" y="25273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10782" y="4309097"/>
              <a:ext cx="606425" cy="50800"/>
            </a:xfrm>
            <a:custGeom>
              <a:avLst/>
              <a:gdLst/>
              <a:ahLst/>
              <a:cxnLst/>
              <a:rect l="l" t="t" r="r" b="b"/>
              <a:pathLst>
                <a:path w="606425" h="50800">
                  <a:moveTo>
                    <a:pt x="25273" y="12636"/>
                  </a:moveTo>
                  <a:lnTo>
                    <a:pt x="12636" y="12636"/>
                  </a:lnTo>
                  <a:lnTo>
                    <a:pt x="12636" y="25273"/>
                  </a:lnTo>
                  <a:lnTo>
                    <a:pt x="0" y="25273"/>
                  </a:lnTo>
                  <a:lnTo>
                    <a:pt x="0" y="37909"/>
                  </a:lnTo>
                  <a:lnTo>
                    <a:pt x="12636" y="37909"/>
                  </a:lnTo>
                  <a:lnTo>
                    <a:pt x="25273" y="37909"/>
                  </a:lnTo>
                  <a:lnTo>
                    <a:pt x="25273" y="25273"/>
                  </a:lnTo>
                  <a:lnTo>
                    <a:pt x="25273" y="12636"/>
                  </a:lnTo>
                  <a:close/>
                </a:path>
                <a:path w="606425" h="50800">
                  <a:moveTo>
                    <a:pt x="75780" y="25273"/>
                  </a:moveTo>
                  <a:lnTo>
                    <a:pt x="63169" y="25273"/>
                  </a:lnTo>
                  <a:lnTo>
                    <a:pt x="50533" y="25273"/>
                  </a:lnTo>
                  <a:lnTo>
                    <a:pt x="50533" y="12636"/>
                  </a:lnTo>
                  <a:lnTo>
                    <a:pt x="37896" y="12636"/>
                  </a:lnTo>
                  <a:lnTo>
                    <a:pt x="37896" y="25273"/>
                  </a:lnTo>
                  <a:lnTo>
                    <a:pt x="37896" y="37896"/>
                  </a:lnTo>
                  <a:lnTo>
                    <a:pt x="37896" y="50533"/>
                  </a:lnTo>
                  <a:lnTo>
                    <a:pt x="50533" y="50533"/>
                  </a:lnTo>
                  <a:lnTo>
                    <a:pt x="63169" y="50533"/>
                  </a:lnTo>
                  <a:lnTo>
                    <a:pt x="63169" y="37909"/>
                  </a:lnTo>
                  <a:lnTo>
                    <a:pt x="75780" y="37909"/>
                  </a:lnTo>
                  <a:lnTo>
                    <a:pt x="75780" y="25273"/>
                  </a:lnTo>
                  <a:close/>
                </a:path>
                <a:path w="606425" h="50800">
                  <a:moveTo>
                    <a:pt x="126326" y="25273"/>
                  </a:moveTo>
                  <a:lnTo>
                    <a:pt x="113690" y="25273"/>
                  </a:lnTo>
                  <a:lnTo>
                    <a:pt x="113690" y="37896"/>
                  </a:lnTo>
                  <a:lnTo>
                    <a:pt x="101053" y="37896"/>
                  </a:lnTo>
                  <a:lnTo>
                    <a:pt x="101053" y="25273"/>
                  </a:lnTo>
                  <a:lnTo>
                    <a:pt x="113690" y="25273"/>
                  </a:lnTo>
                  <a:lnTo>
                    <a:pt x="113690" y="12636"/>
                  </a:lnTo>
                  <a:lnTo>
                    <a:pt x="101053" y="12636"/>
                  </a:lnTo>
                  <a:lnTo>
                    <a:pt x="88430" y="12636"/>
                  </a:lnTo>
                  <a:lnTo>
                    <a:pt x="75793" y="12636"/>
                  </a:lnTo>
                  <a:lnTo>
                    <a:pt x="75793" y="25273"/>
                  </a:lnTo>
                  <a:lnTo>
                    <a:pt x="88417" y="25273"/>
                  </a:lnTo>
                  <a:lnTo>
                    <a:pt x="88417" y="37896"/>
                  </a:lnTo>
                  <a:lnTo>
                    <a:pt x="75793" y="37896"/>
                  </a:lnTo>
                  <a:lnTo>
                    <a:pt x="75793" y="50533"/>
                  </a:lnTo>
                  <a:lnTo>
                    <a:pt x="88430" y="50533"/>
                  </a:lnTo>
                  <a:lnTo>
                    <a:pt x="88430" y="37909"/>
                  </a:lnTo>
                  <a:lnTo>
                    <a:pt x="101053" y="37909"/>
                  </a:lnTo>
                  <a:lnTo>
                    <a:pt x="101053" y="50533"/>
                  </a:lnTo>
                  <a:lnTo>
                    <a:pt x="113690" y="50533"/>
                  </a:lnTo>
                  <a:lnTo>
                    <a:pt x="113690" y="37909"/>
                  </a:lnTo>
                  <a:lnTo>
                    <a:pt x="126326" y="37909"/>
                  </a:lnTo>
                  <a:lnTo>
                    <a:pt x="126326" y="25273"/>
                  </a:lnTo>
                  <a:close/>
                </a:path>
                <a:path w="606425" h="50800">
                  <a:moveTo>
                    <a:pt x="151587" y="25273"/>
                  </a:moveTo>
                  <a:lnTo>
                    <a:pt x="138950" y="25273"/>
                  </a:lnTo>
                  <a:lnTo>
                    <a:pt x="138950" y="37896"/>
                  </a:lnTo>
                  <a:lnTo>
                    <a:pt x="138950" y="50533"/>
                  </a:lnTo>
                  <a:lnTo>
                    <a:pt x="151587" y="50533"/>
                  </a:lnTo>
                  <a:lnTo>
                    <a:pt x="151587" y="37909"/>
                  </a:lnTo>
                  <a:lnTo>
                    <a:pt x="151587" y="25273"/>
                  </a:lnTo>
                  <a:close/>
                </a:path>
                <a:path w="606425" h="50800">
                  <a:moveTo>
                    <a:pt x="176847" y="37896"/>
                  </a:moveTo>
                  <a:lnTo>
                    <a:pt x="164211" y="37896"/>
                  </a:lnTo>
                  <a:lnTo>
                    <a:pt x="164211" y="50533"/>
                  </a:lnTo>
                  <a:lnTo>
                    <a:pt x="176847" y="50533"/>
                  </a:lnTo>
                  <a:lnTo>
                    <a:pt x="176847" y="37896"/>
                  </a:lnTo>
                  <a:close/>
                </a:path>
                <a:path w="606425" h="50800">
                  <a:moveTo>
                    <a:pt x="176847" y="12636"/>
                  </a:moveTo>
                  <a:lnTo>
                    <a:pt x="164211" y="12636"/>
                  </a:lnTo>
                  <a:lnTo>
                    <a:pt x="164211" y="25273"/>
                  </a:lnTo>
                  <a:lnTo>
                    <a:pt x="176847" y="25273"/>
                  </a:lnTo>
                  <a:lnTo>
                    <a:pt x="176847" y="12636"/>
                  </a:lnTo>
                  <a:close/>
                </a:path>
                <a:path w="606425" h="50800">
                  <a:moveTo>
                    <a:pt x="252641" y="12636"/>
                  </a:moveTo>
                  <a:lnTo>
                    <a:pt x="240004" y="12636"/>
                  </a:lnTo>
                  <a:lnTo>
                    <a:pt x="227368" y="12636"/>
                  </a:lnTo>
                  <a:lnTo>
                    <a:pt x="227368" y="25273"/>
                  </a:lnTo>
                  <a:lnTo>
                    <a:pt x="214744" y="25273"/>
                  </a:lnTo>
                  <a:lnTo>
                    <a:pt x="214744" y="12636"/>
                  </a:lnTo>
                  <a:lnTo>
                    <a:pt x="202107" y="12636"/>
                  </a:lnTo>
                  <a:lnTo>
                    <a:pt x="189471" y="12636"/>
                  </a:lnTo>
                  <a:lnTo>
                    <a:pt x="189471" y="25273"/>
                  </a:lnTo>
                  <a:lnTo>
                    <a:pt x="202107" y="25273"/>
                  </a:lnTo>
                  <a:lnTo>
                    <a:pt x="214731" y="25273"/>
                  </a:lnTo>
                  <a:lnTo>
                    <a:pt x="214731" y="37896"/>
                  </a:lnTo>
                  <a:lnTo>
                    <a:pt x="202107" y="37896"/>
                  </a:lnTo>
                  <a:lnTo>
                    <a:pt x="202107" y="50533"/>
                  </a:lnTo>
                  <a:lnTo>
                    <a:pt x="214744" y="50533"/>
                  </a:lnTo>
                  <a:lnTo>
                    <a:pt x="214744" y="37909"/>
                  </a:lnTo>
                  <a:lnTo>
                    <a:pt x="227368" y="37909"/>
                  </a:lnTo>
                  <a:lnTo>
                    <a:pt x="240004" y="37909"/>
                  </a:lnTo>
                  <a:lnTo>
                    <a:pt x="240004" y="50533"/>
                  </a:lnTo>
                  <a:lnTo>
                    <a:pt x="252641" y="50533"/>
                  </a:lnTo>
                  <a:lnTo>
                    <a:pt x="252641" y="37896"/>
                  </a:lnTo>
                  <a:lnTo>
                    <a:pt x="240004" y="37896"/>
                  </a:lnTo>
                  <a:lnTo>
                    <a:pt x="240004" y="25273"/>
                  </a:lnTo>
                  <a:lnTo>
                    <a:pt x="252641" y="25273"/>
                  </a:lnTo>
                  <a:lnTo>
                    <a:pt x="252641" y="12636"/>
                  </a:lnTo>
                  <a:close/>
                </a:path>
                <a:path w="606425" h="50800">
                  <a:moveTo>
                    <a:pt x="277901" y="37896"/>
                  </a:moveTo>
                  <a:lnTo>
                    <a:pt x="265264" y="37896"/>
                  </a:lnTo>
                  <a:lnTo>
                    <a:pt x="265264" y="50533"/>
                  </a:lnTo>
                  <a:lnTo>
                    <a:pt x="277901" y="50533"/>
                  </a:lnTo>
                  <a:lnTo>
                    <a:pt x="277901" y="37896"/>
                  </a:lnTo>
                  <a:close/>
                </a:path>
                <a:path w="606425" h="50800">
                  <a:moveTo>
                    <a:pt x="303161" y="37896"/>
                  </a:moveTo>
                  <a:lnTo>
                    <a:pt x="290525" y="37896"/>
                  </a:lnTo>
                  <a:lnTo>
                    <a:pt x="290525" y="50533"/>
                  </a:lnTo>
                  <a:lnTo>
                    <a:pt x="303161" y="50533"/>
                  </a:lnTo>
                  <a:lnTo>
                    <a:pt x="303161" y="37896"/>
                  </a:lnTo>
                  <a:close/>
                </a:path>
                <a:path w="606425" h="50800">
                  <a:moveTo>
                    <a:pt x="303161" y="12636"/>
                  </a:moveTo>
                  <a:lnTo>
                    <a:pt x="290525" y="12636"/>
                  </a:lnTo>
                  <a:lnTo>
                    <a:pt x="290525" y="25273"/>
                  </a:lnTo>
                  <a:lnTo>
                    <a:pt x="303161" y="25273"/>
                  </a:lnTo>
                  <a:lnTo>
                    <a:pt x="303161" y="12636"/>
                  </a:lnTo>
                  <a:close/>
                </a:path>
                <a:path w="606425" h="50800">
                  <a:moveTo>
                    <a:pt x="328422" y="37896"/>
                  </a:moveTo>
                  <a:lnTo>
                    <a:pt x="315785" y="37896"/>
                  </a:lnTo>
                  <a:lnTo>
                    <a:pt x="315785" y="50533"/>
                  </a:lnTo>
                  <a:lnTo>
                    <a:pt x="328422" y="50533"/>
                  </a:lnTo>
                  <a:lnTo>
                    <a:pt x="328422" y="37896"/>
                  </a:lnTo>
                  <a:close/>
                </a:path>
                <a:path w="606425" h="50800">
                  <a:moveTo>
                    <a:pt x="341045" y="12636"/>
                  </a:moveTo>
                  <a:lnTo>
                    <a:pt x="328422" y="12636"/>
                  </a:lnTo>
                  <a:lnTo>
                    <a:pt x="315785" y="12636"/>
                  </a:lnTo>
                  <a:lnTo>
                    <a:pt x="315785" y="25273"/>
                  </a:lnTo>
                  <a:lnTo>
                    <a:pt x="328422" y="25273"/>
                  </a:lnTo>
                  <a:lnTo>
                    <a:pt x="341045" y="25273"/>
                  </a:lnTo>
                  <a:lnTo>
                    <a:pt x="341045" y="12636"/>
                  </a:lnTo>
                  <a:close/>
                </a:path>
                <a:path w="606425" h="50800">
                  <a:moveTo>
                    <a:pt x="378955" y="37896"/>
                  </a:moveTo>
                  <a:lnTo>
                    <a:pt x="366318" y="37896"/>
                  </a:lnTo>
                  <a:lnTo>
                    <a:pt x="366318" y="25273"/>
                  </a:lnTo>
                  <a:lnTo>
                    <a:pt x="353682" y="25273"/>
                  </a:lnTo>
                  <a:lnTo>
                    <a:pt x="353682" y="37896"/>
                  </a:lnTo>
                  <a:lnTo>
                    <a:pt x="353682" y="50533"/>
                  </a:lnTo>
                  <a:lnTo>
                    <a:pt x="366318" y="50533"/>
                  </a:lnTo>
                  <a:lnTo>
                    <a:pt x="378955" y="50533"/>
                  </a:lnTo>
                  <a:lnTo>
                    <a:pt x="378955" y="37896"/>
                  </a:lnTo>
                  <a:close/>
                </a:path>
                <a:path w="606425" h="50800">
                  <a:moveTo>
                    <a:pt x="378955" y="12636"/>
                  </a:moveTo>
                  <a:lnTo>
                    <a:pt x="366318" y="12636"/>
                  </a:lnTo>
                  <a:lnTo>
                    <a:pt x="366318" y="25273"/>
                  </a:lnTo>
                  <a:lnTo>
                    <a:pt x="378955" y="25273"/>
                  </a:lnTo>
                  <a:lnTo>
                    <a:pt x="378955" y="12636"/>
                  </a:lnTo>
                  <a:close/>
                </a:path>
                <a:path w="606425" h="50800">
                  <a:moveTo>
                    <a:pt x="404202" y="12636"/>
                  </a:moveTo>
                  <a:lnTo>
                    <a:pt x="391579" y="12636"/>
                  </a:lnTo>
                  <a:lnTo>
                    <a:pt x="391579" y="25273"/>
                  </a:lnTo>
                  <a:lnTo>
                    <a:pt x="391579" y="37909"/>
                  </a:lnTo>
                  <a:lnTo>
                    <a:pt x="404202" y="37909"/>
                  </a:lnTo>
                  <a:lnTo>
                    <a:pt x="404202" y="25273"/>
                  </a:lnTo>
                  <a:lnTo>
                    <a:pt x="404202" y="12636"/>
                  </a:lnTo>
                  <a:close/>
                </a:path>
                <a:path w="606425" h="50800">
                  <a:moveTo>
                    <a:pt x="467372" y="12636"/>
                  </a:moveTo>
                  <a:lnTo>
                    <a:pt x="454736" y="12636"/>
                  </a:lnTo>
                  <a:lnTo>
                    <a:pt x="442112" y="12636"/>
                  </a:lnTo>
                  <a:lnTo>
                    <a:pt x="442112" y="0"/>
                  </a:lnTo>
                  <a:lnTo>
                    <a:pt x="429475" y="0"/>
                  </a:lnTo>
                  <a:lnTo>
                    <a:pt x="416839" y="0"/>
                  </a:lnTo>
                  <a:lnTo>
                    <a:pt x="416839" y="12636"/>
                  </a:lnTo>
                  <a:lnTo>
                    <a:pt x="416839" y="25273"/>
                  </a:lnTo>
                  <a:lnTo>
                    <a:pt x="404215" y="25273"/>
                  </a:lnTo>
                  <a:lnTo>
                    <a:pt x="404215" y="37896"/>
                  </a:lnTo>
                  <a:lnTo>
                    <a:pt x="404215" y="50533"/>
                  </a:lnTo>
                  <a:lnTo>
                    <a:pt x="416852" y="50533"/>
                  </a:lnTo>
                  <a:lnTo>
                    <a:pt x="416852" y="37909"/>
                  </a:lnTo>
                  <a:lnTo>
                    <a:pt x="416852" y="25273"/>
                  </a:lnTo>
                  <a:lnTo>
                    <a:pt x="429475" y="25273"/>
                  </a:lnTo>
                  <a:lnTo>
                    <a:pt x="429475" y="37909"/>
                  </a:lnTo>
                  <a:lnTo>
                    <a:pt x="442112" y="37909"/>
                  </a:lnTo>
                  <a:lnTo>
                    <a:pt x="454736" y="37909"/>
                  </a:lnTo>
                  <a:lnTo>
                    <a:pt x="467372" y="37909"/>
                  </a:lnTo>
                  <a:lnTo>
                    <a:pt x="467372" y="25273"/>
                  </a:lnTo>
                  <a:lnTo>
                    <a:pt x="467372" y="12636"/>
                  </a:lnTo>
                  <a:close/>
                </a:path>
                <a:path w="606425" h="50800">
                  <a:moveTo>
                    <a:pt x="492633" y="0"/>
                  </a:moveTo>
                  <a:lnTo>
                    <a:pt x="480009" y="0"/>
                  </a:lnTo>
                  <a:lnTo>
                    <a:pt x="467372" y="0"/>
                  </a:lnTo>
                  <a:lnTo>
                    <a:pt x="467372" y="12636"/>
                  </a:lnTo>
                  <a:lnTo>
                    <a:pt x="479996" y="12636"/>
                  </a:lnTo>
                  <a:lnTo>
                    <a:pt x="492633" y="12636"/>
                  </a:lnTo>
                  <a:lnTo>
                    <a:pt x="492633" y="0"/>
                  </a:lnTo>
                  <a:close/>
                </a:path>
                <a:path w="606425" h="50800">
                  <a:moveTo>
                    <a:pt x="505256" y="25273"/>
                  </a:moveTo>
                  <a:lnTo>
                    <a:pt x="492633" y="25273"/>
                  </a:lnTo>
                  <a:lnTo>
                    <a:pt x="492633" y="37909"/>
                  </a:lnTo>
                  <a:lnTo>
                    <a:pt x="505256" y="37909"/>
                  </a:lnTo>
                  <a:lnTo>
                    <a:pt x="505256" y="25273"/>
                  </a:lnTo>
                  <a:close/>
                </a:path>
                <a:path w="606425" h="50800">
                  <a:moveTo>
                    <a:pt x="555790" y="12636"/>
                  </a:moveTo>
                  <a:lnTo>
                    <a:pt x="543166" y="12636"/>
                  </a:lnTo>
                  <a:lnTo>
                    <a:pt x="543166" y="0"/>
                  </a:lnTo>
                  <a:lnTo>
                    <a:pt x="530529" y="0"/>
                  </a:lnTo>
                  <a:lnTo>
                    <a:pt x="530529" y="12636"/>
                  </a:lnTo>
                  <a:lnTo>
                    <a:pt x="517906" y="12636"/>
                  </a:lnTo>
                  <a:lnTo>
                    <a:pt x="517906" y="0"/>
                  </a:lnTo>
                  <a:lnTo>
                    <a:pt x="505269" y="0"/>
                  </a:lnTo>
                  <a:lnTo>
                    <a:pt x="505269" y="12636"/>
                  </a:lnTo>
                  <a:lnTo>
                    <a:pt x="505269" y="25273"/>
                  </a:lnTo>
                  <a:lnTo>
                    <a:pt x="505269" y="37909"/>
                  </a:lnTo>
                  <a:lnTo>
                    <a:pt x="517893" y="37909"/>
                  </a:lnTo>
                  <a:lnTo>
                    <a:pt x="530529" y="37909"/>
                  </a:lnTo>
                  <a:lnTo>
                    <a:pt x="543166" y="37909"/>
                  </a:lnTo>
                  <a:lnTo>
                    <a:pt x="543166" y="25273"/>
                  </a:lnTo>
                  <a:lnTo>
                    <a:pt x="555790" y="25273"/>
                  </a:lnTo>
                  <a:lnTo>
                    <a:pt x="555790" y="12636"/>
                  </a:lnTo>
                  <a:close/>
                </a:path>
                <a:path w="606425" h="50800">
                  <a:moveTo>
                    <a:pt x="568413" y="25273"/>
                  </a:moveTo>
                  <a:lnTo>
                    <a:pt x="555790" y="25273"/>
                  </a:lnTo>
                  <a:lnTo>
                    <a:pt x="555790" y="37909"/>
                  </a:lnTo>
                  <a:lnTo>
                    <a:pt x="568413" y="37909"/>
                  </a:lnTo>
                  <a:lnTo>
                    <a:pt x="568413" y="25273"/>
                  </a:lnTo>
                  <a:close/>
                </a:path>
                <a:path w="606425" h="50800">
                  <a:moveTo>
                    <a:pt x="568413" y="0"/>
                  </a:moveTo>
                  <a:lnTo>
                    <a:pt x="555790" y="0"/>
                  </a:lnTo>
                  <a:lnTo>
                    <a:pt x="555790" y="12636"/>
                  </a:lnTo>
                  <a:lnTo>
                    <a:pt x="568413" y="12636"/>
                  </a:lnTo>
                  <a:lnTo>
                    <a:pt x="568413" y="0"/>
                  </a:lnTo>
                  <a:close/>
                </a:path>
                <a:path w="606425" h="50800">
                  <a:moveTo>
                    <a:pt x="606310" y="12636"/>
                  </a:moveTo>
                  <a:lnTo>
                    <a:pt x="593686" y="12636"/>
                  </a:lnTo>
                  <a:lnTo>
                    <a:pt x="581063" y="12636"/>
                  </a:lnTo>
                  <a:lnTo>
                    <a:pt x="581063" y="0"/>
                  </a:lnTo>
                  <a:lnTo>
                    <a:pt x="568426" y="0"/>
                  </a:lnTo>
                  <a:lnTo>
                    <a:pt x="568426" y="12636"/>
                  </a:lnTo>
                  <a:lnTo>
                    <a:pt x="568426" y="25273"/>
                  </a:lnTo>
                  <a:lnTo>
                    <a:pt x="568426" y="37909"/>
                  </a:lnTo>
                  <a:lnTo>
                    <a:pt x="581050" y="37909"/>
                  </a:lnTo>
                  <a:lnTo>
                    <a:pt x="593686" y="37909"/>
                  </a:lnTo>
                  <a:lnTo>
                    <a:pt x="593686" y="25273"/>
                  </a:lnTo>
                  <a:lnTo>
                    <a:pt x="606310" y="25273"/>
                  </a:lnTo>
                  <a:lnTo>
                    <a:pt x="606310" y="1263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98145" y="4346993"/>
              <a:ext cx="593725" cy="50800"/>
            </a:xfrm>
            <a:custGeom>
              <a:avLst/>
              <a:gdLst/>
              <a:ahLst/>
              <a:cxnLst/>
              <a:rect l="l" t="t" r="r" b="b"/>
              <a:pathLst>
                <a:path w="593725" h="50800">
                  <a:moveTo>
                    <a:pt x="12623" y="37896"/>
                  </a:moveTo>
                  <a:lnTo>
                    <a:pt x="0" y="37896"/>
                  </a:lnTo>
                  <a:lnTo>
                    <a:pt x="0" y="50533"/>
                  </a:lnTo>
                  <a:lnTo>
                    <a:pt x="12623" y="50533"/>
                  </a:lnTo>
                  <a:lnTo>
                    <a:pt x="12623" y="37896"/>
                  </a:lnTo>
                  <a:close/>
                </a:path>
                <a:path w="593725" h="50800">
                  <a:moveTo>
                    <a:pt x="50520" y="25260"/>
                  </a:moveTo>
                  <a:lnTo>
                    <a:pt x="37909" y="25260"/>
                  </a:lnTo>
                  <a:lnTo>
                    <a:pt x="25273" y="25260"/>
                  </a:lnTo>
                  <a:lnTo>
                    <a:pt x="25273" y="12636"/>
                  </a:lnTo>
                  <a:lnTo>
                    <a:pt x="12636" y="12636"/>
                  </a:lnTo>
                  <a:lnTo>
                    <a:pt x="12636" y="25260"/>
                  </a:lnTo>
                  <a:lnTo>
                    <a:pt x="12636" y="37896"/>
                  </a:lnTo>
                  <a:lnTo>
                    <a:pt x="12636" y="50533"/>
                  </a:lnTo>
                  <a:lnTo>
                    <a:pt x="25273" y="50533"/>
                  </a:lnTo>
                  <a:lnTo>
                    <a:pt x="37909" y="50533"/>
                  </a:lnTo>
                  <a:lnTo>
                    <a:pt x="37909" y="37896"/>
                  </a:lnTo>
                  <a:lnTo>
                    <a:pt x="50520" y="37896"/>
                  </a:lnTo>
                  <a:lnTo>
                    <a:pt x="50520" y="25260"/>
                  </a:lnTo>
                  <a:close/>
                </a:path>
                <a:path w="593725" h="50800">
                  <a:moveTo>
                    <a:pt x="88417" y="37896"/>
                  </a:moveTo>
                  <a:lnTo>
                    <a:pt x="75793" y="37896"/>
                  </a:lnTo>
                  <a:lnTo>
                    <a:pt x="75793" y="50533"/>
                  </a:lnTo>
                  <a:lnTo>
                    <a:pt x="88417" y="50533"/>
                  </a:lnTo>
                  <a:lnTo>
                    <a:pt x="88417" y="37896"/>
                  </a:lnTo>
                  <a:close/>
                </a:path>
                <a:path w="593725" h="50800">
                  <a:moveTo>
                    <a:pt x="88417" y="12636"/>
                  </a:moveTo>
                  <a:lnTo>
                    <a:pt x="75806" y="12636"/>
                  </a:lnTo>
                  <a:lnTo>
                    <a:pt x="63169" y="12636"/>
                  </a:lnTo>
                  <a:lnTo>
                    <a:pt x="63169" y="25273"/>
                  </a:lnTo>
                  <a:lnTo>
                    <a:pt x="75793" y="25273"/>
                  </a:lnTo>
                  <a:lnTo>
                    <a:pt x="88417" y="25273"/>
                  </a:lnTo>
                  <a:lnTo>
                    <a:pt x="88417" y="12636"/>
                  </a:lnTo>
                  <a:close/>
                </a:path>
                <a:path w="593725" h="50800">
                  <a:moveTo>
                    <a:pt x="126326" y="37896"/>
                  </a:moveTo>
                  <a:lnTo>
                    <a:pt x="113690" y="37896"/>
                  </a:lnTo>
                  <a:lnTo>
                    <a:pt x="101066" y="37896"/>
                  </a:lnTo>
                  <a:lnTo>
                    <a:pt x="101066" y="25260"/>
                  </a:lnTo>
                  <a:lnTo>
                    <a:pt x="88430" y="25260"/>
                  </a:lnTo>
                  <a:lnTo>
                    <a:pt x="88430" y="37896"/>
                  </a:lnTo>
                  <a:lnTo>
                    <a:pt x="88430" y="50533"/>
                  </a:lnTo>
                  <a:lnTo>
                    <a:pt x="101053" y="50533"/>
                  </a:lnTo>
                  <a:lnTo>
                    <a:pt x="113690" y="50533"/>
                  </a:lnTo>
                  <a:lnTo>
                    <a:pt x="126326" y="50533"/>
                  </a:lnTo>
                  <a:lnTo>
                    <a:pt x="126326" y="37896"/>
                  </a:lnTo>
                  <a:close/>
                </a:path>
                <a:path w="593725" h="50800">
                  <a:moveTo>
                    <a:pt x="138963" y="12636"/>
                  </a:moveTo>
                  <a:lnTo>
                    <a:pt x="126326" y="12636"/>
                  </a:lnTo>
                  <a:lnTo>
                    <a:pt x="113690" y="12636"/>
                  </a:lnTo>
                  <a:lnTo>
                    <a:pt x="113690" y="25273"/>
                  </a:lnTo>
                  <a:lnTo>
                    <a:pt x="126326" y="25273"/>
                  </a:lnTo>
                  <a:lnTo>
                    <a:pt x="138963" y="25273"/>
                  </a:lnTo>
                  <a:lnTo>
                    <a:pt x="138963" y="12636"/>
                  </a:lnTo>
                  <a:close/>
                </a:path>
                <a:path w="593725" h="50800">
                  <a:moveTo>
                    <a:pt x="341058" y="37896"/>
                  </a:moveTo>
                  <a:lnTo>
                    <a:pt x="328434" y="37896"/>
                  </a:lnTo>
                  <a:lnTo>
                    <a:pt x="328434" y="25273"/>
                  </a:lnTo>
                  <a:lnTo>
                    <a:pt x="328434" y="12636"/>
                  </a:lnTo>
                  <a:lnTo>
                    <a:pt x="315798" y="12636"/>
                  </a:lnTo>
                  <a:lnTo>
                    <a:pt x="315798" y="25260"/>
                  </a:lnTo>
                  <a:lnTo>
                    <a:pt x="315798" y="37896"/>
                  </a:lnTo>
                  <a:lnTo>
                    <a:pt x="303174" y="37896"/>
                  </a:lnTo>
                  <a:lnTo>
                    <a:pt x="290537" y="37896"/>
                  </a:lnTo>
                  <a:lnTo>
                    <a:pt x="290537" y="25260"/>
                  </a:lnTo>
                  <a:lnTo>
                    <a:pt x="277901" y="25260"/>
                  </a:lnTo>
                  <a:lnTo>
                    <a:pt x="277901" y="37896"/>
                  </a:lnTo>
                  <a:lnTo>
                    <a:pt x="265277" y="37896"/>
                  </a:lnTo>
                  <a:lnTo>
                    <a:pt x="265277" y="25273"/>
                  </a:lnTo>
                  <a:lnTo>
                    <a:pt x="265277" y="12636"/>
                  </a:lnTo>
                  <a:lnTo>
                    <a:pt x="252641" y="12636"/>
                  </a:lnTo>
                  <a:lnTo>
                    <a:pt x="240004" y="12636"/>
                  </a:lnTo>
                  <a:lnTo>
                    <a:pt x="227368" y="12636"/>
                  </a:lnTo>
                  <a:lnTo>
                    <a:pt x="227368" y="25260"/>
                  </a:lnTo>
                  <a:lnTo>
                    <a:pt x="214744" y="25260"/>
                  </a:lnTo>
                  <a:lnTo>
                    <a:pt x="214744" y="12636"/>
                  </a:lnTo>
                  <a:lnTo>
                    <a:pt x="202120" y="12636"/>
                  </a:lnTo>
                  <a:lnTo>
                    <a:pt x="189484" y="12636"/>
                  </a:lnTo>
                  <a:lnTo>
                    <a:pt x="176847" y="12636"/>
                  </a:lnTo>
                  <a:lnTo>
                    <a:pt x="164211" y="12636"/>
                  </a:lnTo>
                  <a:lnTo>
                    <a:pt x="164211" y="25260"/>
                  </a:lnTo>
                  <a:lnTo>
                    <a:pt x="151587" y="25260"/>
                  </a:lnTo>
                  <a:lnTo>
                    <a:pt x="151587" y="37896"/>
                  </a:lnTo>
                  <a:lnTo>
                    <a:pt x="164211" y="37896"/>
                  </a:lnTo>
                  <a:lnTo>
                    <a:pt x="164211" y="50533"/>
                  </a:lnTo>
                  <a:lnTo>
                    <a:pt x="176847" y="50533"/>
                  </a:lnTo>
                  <a:lnTo>
                    <a:pt x="176847" y="37896"/>
                  </a:lnTo>
                  <a:lnTo>
                    <a:pt x="164223" y="37896"/>
                  </a:lnTo>
                  <a:lnTo>
                    <a:pt x="164223" y="25273"/>
                  </a:lnTo>
                  <a:lnTo>
                    <a:pt x="176847" y="25273"/>
                  </a:lnTo>
                  <a:lnTo>
                    <a:pt x="176847" y="37896"/>
                  </a:lnTo>
                  <a:lnTo>
                    <a:pt x="189484" y="37896"/>
                  </a:lnTo>
                  <a:lnTo>
                    <a:pt x="240004" y="37896"/>
                  </a:lnTo>
                  <a:lnTo>
                    <a:pt x="240004" y="50533"/>
                  </a:lnTo>
                  <a:lnTo>
                    <a:pt x="252641" y="50533"/>
                  </a:lnTo>
                  <a:lnTo>
                    <a:pt x="252641" y="37896"/>
                  </a:lnTo>
                  <a:lnTo>
                    <a:pt x="265264" y="37896"/>
                  </a:lnTo>
                  <a:lnTo>
                    <a:pt x="265264" y="50533"/>
                  </a:lnTo>
                  <a:lnTo>
                    <a:pt x="277901" y="50533"/>
                  </a:lnTo>
                  <a:lnTo>
                    <a:pt x="290537" y="50533"/>
                  </a:lnTo>
                  <a:lnTo>
                    <a:pt x="341058" y="50533"/>
                  </a:lnTo>
                  <a:lnTo>
                    <a:pt x="341058" y="37896"/>
                  </a:lnTo>
                  <a:close/>
                </a:path>
                <a:path w="593725" h="50800">
                  <a:moveTo>
                    <a:pt x="416839" y="25260"/>
                  </a:moveTo>
                  <a:lnTo>
                    <a:pt x="404215" y="25260"/>
                  </a:lnTo>
                  <a:lnTo>
                    <a:pt x="404215" y="12636"/>
                  </a:lnTo>
                  <a:lnTo>
                    <a:pt x="391591" y="12636"/>
                  </a:lnTo>
                  <a:lnTo>
                    <a:pt x="378955" y="12636"/>
                  </a:lnTo>
                  <a:lnTo>
                    <a:pt x="378955" y="25260"/>
                  </a:lnTo>
                  <a:lnTo>
                    <a:pt x="366331" y="25260"/>
                  </a:lnTo>
                  <a:lnTo>
                    <a:pt x="366331" y="12636"/>
                  </a:lnTo>
                  <a:lnTo>
                    <a:pt x="353695" y="12636"/>
                  </a:lnTo>
                  <a:lnTo>
                    <a:pt x="353695" y="25273"/>
                  </a:lnTo>
                  <a:lnTo>
                    <a:pt x="366318" y="25273"/>
                  </a:lnTo>
                  <a:lnTo>
                    <a:pt x="366318" y="37896"/>
                  </a:lnTo>
                  <a:lnTo>
                    <a:pt x="366318" y="50533"/>
                  </a:lnTo>
                  <a:lnTo>
                    <a:pt x="378955" y="50533"/>
                  </a:lnTo>
                  <a:lnTo>
                    <a:pt x="378955" y="37896"/>
                  </a:lnTo>
                  <a:lnTo>
                    <a:pt x="378955" y="25273"/>
                  </a:lnTo>
                  <a:lnTo>
                    <a:pt x="391579" y="25273"/>
                  </a:lnTo>
                  <a:lnTo>
                    <a:pt x="391579" y="37896"/>
                  </a:lnTo>
                  <a:lnTo>
                    <a:pt x="404215" y="37896"/>
                  </a:lnTo>
                  <a:lnTo>
                    <a:pt x="416839" y="37896"/>
                  </a:lnTo>
                  <a:lnTo>
                    <a:pt x="416839" y="25260"/>
                  </a:lnTo>
                  <a:close/>
                </a:path>
                <a:path w="593725" h="50800">
                  <a:moveTo>
                    <a:pt x="429488" y="0"/>
                  </a:moveTo>
                  <a:lnTo>
                    <a:pt x="416852" y="0"/>
                  </a:lnTo>
                  <a:lnTo>
                    <a:pt x="416852" y="12636"/>
                  </a:lnTo>
                  <a:lnTo>
                    <a:pt x="429488" y="12636"/>
                  </a:lnTo>
                  <a:lnTo>
                    <a:pt x="429488" y="0"/>
                  </a:lnTo>
                  <a:close/>
                </a:path>
                <a:path w="593725" h="50800">
                  <a:moveTo>
                    <a:pt x="492645" y="0"/>
                  </a:moveTo>
                  <a:lnTo>
                    <a:pt x="480009" y="0"/>
                  </a:lnTo>
                  <a:lnTo>
                    <a:pt x="480009" y="12636"/>
                  </a:lnTo>
                  <a:lnTo>
                    <a:pt x="480009" y="25260"/>
                  </a:lnTo>
                  <a:lnTo>
                    <a:pt x="467372" y="25260"/>
                  </a:lnTo>
                  <a:lnTo>
                    <a:pt x="454748" y="25260"/>
                  </a:lnTo>
                  <a:lnTo>
                    <a:pt x="454748" y="12636"/>
                  </a:lnTo>
                  <a:lnTo>
                    <a:pt x="454748" y="0"/>
                  </a:lnTo>
                  <a:lnTo>
                    <a:pt x="442112" y="0"/>
                  </a:lnTo>
                  <a:lnTo>
                    <a:pt x="442112" y="12636"/>
                  </a:lnTo>
                  <a:lnTo>
                    <a:pt x="442112" y="25260"/>
                  </a:lnTo>
                  <a:lnTo>
                    <a:pt x="442112" y="37896"/>
                  </a:lnTo>
                  <a:lnTo>
                    <a:pt x="454748" y="37896"/>
                  </a:lnTo>
                  <a:lnTo>
                    <a:pt x="467372" y="37896"/>
                  </a:lnTo>
                  <a:lnTo>
                    <a:pt x="480009" y="37896"/>
                  </a:lnTo>
                  <a:lnTo>
                    <a:pt x="492645" y="37896"/>
                  </a:lnTo>
                  <a:lnTo>
                    <a:pt x="492645" y="25273"/>
                  </a:lnTo>
                  <a:lnTo>
                    <a:pt x="492645" y="12636"/>
                  </a:lnTo>
                  <a:lnTo>
                    <a:pt x="492645" y="0"/>
                  </a:lnTo>
                  <a:close/>
                </a:path>
                <a:path w="593725" h="50800">
                  <a:moveTo>
                    <a:pt x="517893" y="0"/>
                  </a:moveTo>
                  <a:lnTo>
                    <a:pt x="505269" y="0"/>
                  </a:lnTo>
                  <a:lnTo>
                    <a:pt x="505269" y="12636"/>
                  </a:lnTo>
                  <a:lnTo>
                    <a:pt x="517893" y="12636"/>
                  </a:lnTo>
                  <a:lnTo>
                    <a:pt x="517893" y="0"/>
                  </a:lnTo>
                  <a:close/>
                </a:path>
                <a:path w="593725" h="50800">
                  <a:moveTo>
                    <a:pt x="581050" y="0"/>
                  </a:moveTo>
                  <a:lnTo>
                    <a:pt x="568426" y="0"/>
                  </a:lnTo>
                  <a:lnTo>
                    <a:pt x="555790" y="0"/>
                  </a:lnTo>
                  <a:lnTo>
                    <a:pt x="555790" y="12636"/>
                  </a:lnTo>
                  <a:lnTo>
                    <a:pt x="543166" y="12636"/>
                  </a:lnTo>
                  <a:lnTo>
                    <a:pt x="543166" y="25260"/>
                  </a:lnTo>
                  <a:lnTo>
                    <a:pt x="530542" y="25260"/>
                  </a:lnTo>
                  <a:lnTo>
                    <a:pt x="530542" y="12636"/>
                  </a:lnTo>
                  <a:lnTo>
                    <a:pt x="543166" y="12636"/>
                  </a:lnTo>
                  <a:lnTo>
                    <a:pt x="543166" y="0"/>
                  </a:lnTo>
                  <a:lnTo>
                    <a:pt x="530542" y="0"/>
                  </a:lnTo>
                  <a:lnTo>
                    <a:pt x="517906" y="0"/>
                  </a:lnTo>
                  <a:lnTo>
                    <a:pt x="517906" y="12636"/>
                  </a:lnTo>
                  <a:lnTo>
                    <a:pt x="517906" y="25260"/>
                  </a:lnTo>
                  <a:lnTo>
                    <a:pt x="517906" y="37896"/>
                  </a:lnTo>
                  <a:lnTo>
                    <a:pt x="530529" y="37896"/>
                  </a:lnTo>
                  <a:lnTo>
                    <a:pt x="543166" y="37896"/>
                  </a:lnTo>
                  <a:lnTo>
                    <a:pt x="543166" y="25273"/>
                  </a:lnTo>
                  <a:lnTo>
                    <a:pt x="555790" y="25273"/>
                  </a:lnTo>
                  <a:lnTo>
                    <a:pt x="568426" y="25273"/>
                  </a:lnTo>
                  <a:lnTo>
                    <a:pt x="581050" y="25273"/>
                  </a:lnTo>
                  <a:lnTo>
                    <a:pt x="581050" y="12636"/>
                  </a:lnTo>
                  <a:lnTo>
                    <a:pt x="581050" y="0"/>
                  </a:lnTo>
                  <a:close/>
                </a:path>
                <a:path w="593725" h="50800">
                  <a:moveTo>
                    <a:pt x="593699" y="25260"/>
                  </a:moveTo>
                  <a:lnTo>
                    <a:pt x="581063" y="25260"/>
                  </a:lnTo>
                  <a:lnTo>
                    <a:pt x="581063" y="37896"/>
                  </a:lnTo>
                  <a:lnTo>
                    <a:pt x="593699" y="37896"/>
                  </a:lnTo>
                  <a:lnTo>
                    <a:pt x="593699" y="25260"/>
                  </a:lnTo>
                  <a:close/>
                </a:path>
                <a:path w="593725" h="50800">
                  <a:moveTo>
                    <a:pt x="593699" y="0"/>
                  </a:moveTo>
                  <a:lnTo>
                    <a:pt x="581063" y="0"/>
                  </a:lnTo>
                  <a:lnTo>
                    <a:pt x="581063" y="12636"/>
                  </a:lnTo>
                  <a:lnTo>
                    <a:pt x="593699" y="12636"/>
                  </a:lnTo>
                  <a:lnTo>
                    <a:pt x="59369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98145" y="4384890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23" y="25260"/>
                  </a:moveTo>
                  <a:lnTo>
                    <a:pt x="0" y="25260"/>
                  </a:lnTo>
                  <a:lnTo>
                    <a:pt x="0" y="37896"/>
                  </a:lnTo>
                  <a:lnTo>
                    <a:pt x="0" y="50533"/>
                  </a:lnTo>
                  <a:lnTo>
                    <a:pt x="12623" y="50533"/>
                  </a:lnTo>
                  <a:lnTo>
                    <a:pt x="12623" y="37896"/>
                  </a:lnTo>
                  <a:lnTo>
                    <a:pt x="12623" y="25260"/>
                  </a:lnTo>
                  <a:close/>
                </a:path>
                <a:path w="619125" h="50800">
                  <a:moveTo>
                    <a:pt x="50520" y="25260"/>
                  </a:moveTo>
                  <a:lnTo>
                    <a:pt x="37909" y="25260"/>
                  </a:lnTo>
                  <a:lnTo>
                    <a:pt x="25273" y="25260"/>
                  </a:lnTo>
                  <a:lnTo>
                    <a:pt x="12636" y="25260"/>
                  </a:lnTo>
                  <a:lnTo>
                    <a:pt x="12636" y="37896"/>
                  </a:lnTo>
                  <a:lnTo>
                    <a:pt x="25273" y="37896"/>
                  </a:lnTo>
                  <a:lnTo>
                    <a:pt x="37896" y="37896"/>
                  </a:lnTo>
                  <a:lnTo>
                    <a:pt x="50520" y="37896"/>
                  </a:lnTo>
                  <a:lnTo>
                    <a:pt x="50520" y="25260"/>
                  </a:lnTo>
                  <a:close/>
                </a:path>
                <a:path w="619125" h="50800">
                  <a:moveTo>
                    <a:pt x="88417" y="25260"/>
                  </a:moveTo>
                  <a:lnTo>
                    <a:pt x="75806" y="25260"/>
                  </a:lnTo>
                  <a:lnTo>
                    <a:pt x="63169" y="25260"/>
                  </a:lnTo>
                  <a:lnTo>
                    <a:pt x="50533" y="25260"/>
                  </a:lnTo>
                  <a:lnTo>
                    <a:pt x="50533" y="37896"/>
                  </a:lnTo>
                  <a:lnTo>
                    <a:pt x="63169" y="37896"/>
                  </a:lnTo>
                  <a:lnTo>
                    <a:pt x="75793" y="37896"/>
                  </a:lnTo>
                  <a:lnTo>
                    <a:pt x="75793" y="50533"/>
                  </a:lnTo>
                  <a:lnTo>
                    <a:pt x="88417" y="50533"/>
                  </a:lnTo>
                  <a:lnTo>
                    <a:pt x="88417" y="37896"/>
                  </a:lnTo>
                  <a:lnTo>
                    <a:pt x="88417" y="25260"/>
                  </a:lnTo>
                  <a:close/>
                </a:path>
                <a:path w="619125" h="50800">
                  <a:moveTo>
                    <a:pt x="113690" y="12636"/>
                  </a:moveTo>
                  <a:lnTo>
                    <a:pt x="101053" y="12636"/>
                  </a:lnTo>
                  <a:lnTo>
                    <a:pt x="101053" y="25260"/>
                  </a:lnTo>
                  <a:lnTo>
                    <a:pt x="101053" y="37896"/>
                  </a:lnTo>
                  <a:lnTo>
                    <a:pt x="113690" y="37896"/>
                  </a:lnTo>
                  <a:lnTo>
                    <a:pt x="113690" y="25273"/>
                  </a:lnTo>
                  <a:lnTo>
                    <a:pt x="113690" y="12636"/>
                  </a:lnTo>
                  <a:close/>
                </a:path>
                <a:path w="619125" h="50800">
                  <a:moveTo>
                    <a:pt x="240004" y="25260"/>
                  </a:moveTo>
                  <a:lnTo>
                    <a:pt x="227380" y="25260"/>
                  </a:lnTo>
                  <a:lnTo>
                    <a:pt x="214744" y="25260"/>
                  </a:lnTo>
                  <a:lnTo>
                    <a:pt x="214744" y="12636"/>
                  </a:lnTo>
                  <a:lnTo>
                    <a:pt x="202120" y="12636"/>
                  </a:lnTo>
                  <a:lnTo>
                    <a:pt x="189484" y="12636"/>
                  </a:lnTo>
                  <a:lnTo>
                    <a:pt x="189484" y="25260"/>
                  </a:lnTo>
                  <a:lnTo>
                    <a:pt x="176847" y="25260"/>
                  </a:lnTo>
                  <a:lnTo>
                    <a:pt x="176847" y="37896"/>
                  </a:lnTo>
                  <a:lnTo>
                    <a:pt x="164223" y="37896"/>
                  </a:lnTo>
                  <a:lnTo>
                    <a:pt x="164223" y="25273"/>
                  </a:lnTo>
                  <a:lnTo>
                    <a:pt x="176847" y="25273"/>
                  </a:lnTo>
                  <a:lnTo>
                    <a:pt x="176847" y="12636"/>
                  </a:lnTo>
                  <a:lnTo>
                    <a:pt x="164211" y="12636"/>
                  </a:lnTo>
                  <a:lnTo>
                    <a:pt x="164211" y="25260"/>
                  </a:lnTo>
                  <a:lnTo>
                    <a:pt x="151587" y="25260"/>
                  </a:lnTo>
                  <a:lnTo>
                    <a:pt x="151587" y="12636"/>
                  </a:lnTo>
                  <a:lnTo>
                    <a:pt x="138950" y="12636"/>
                  </a:lnTo>
                  <a:lnTo>
                    <a:pt x="138950" y="25273"/>
                  </a:lnTo>
                  <a:lnTo>
                    <a:pt x="151587" y="25273"/>
                  </a:lnTo>
                  <a:lnTo>
                    <a:pt x="151587" y="37896"/>
                  </a:lnTo>
                  <a:lnTo>
                    <a:pt x="138950" y="37896"/>
                  </a:lnTo>
                  <a:lnTo>
                    <a:pt x="138950" y="50533"/>
                  </a:lnTo>
                  <a:lnTo>
                    <a:pt x="151587" y="50533"/>
                  </a:lnTo>
                  <a:lnTo>
                    <a:pt x="164211" y="50533"/>
                  </a:lnTo>
                  <a:lnTo>
                    <a:pt x="176847" y="50533"/>
                  </a:lnTo>
                  <a:lnTo>
                    <a:pt x="189484" y="50533"/>
                  </a:lnTo>
                  <a:lnTo>
                    <a:pt x="189484" y="37896"/>
                  </a:lnTo>
                  <a:lnTo>
                    <a:pt x="240004" y="37896"/>
                  </a:lnTo>
                  <a:lnTo>
                    <a:pt x="240004" y="25260"/>
                  </a:lnTo>
                  <a:close/>
                </a:path>
                <a:path w="619125" h="50800">
                  <a:moveTo>
                    <a:pt x="265277" y="12636"/>
                  </a:moveTo>
                  <a:lnTo>
                    <a:pt x="252641" y="12636"/>
                  </a:lnTo>
                  <a:lnTo>
                    <a:pt x="252641" y="25260"/>
                  </a:lnTo>
                  <a:lnTo>
                    <a:pt x="252641" y="37896"/>
                  </a:lnTo>
                  <a:lnTo>
                    <a:pt x="265277" y="37896"/>
                  </a:lnTo>
                  <a:lnTo>
                    <a:pt x="265277" y="25273"/>
                  </a:lnTo>
                  <a:lnTo>
                    <a:pt x="265277" y="12636"/>
                  </a:lnTo>
                  <a:close/>
                </a:path>
                <a:path w="619125" h="50800">
                  <a:moveTo>
                    <a:pt x="290537" y="12636"/>
                  </a:moveTo>
                  <a:lnTo>
                    <a:pt x="277901" y="12636"/>
                  </a:lnTo>
                  <a:lnTo>
                    <a:pt x="277901" y="25260"/>
                  </a:lnTo>
                  <a:lnTo>
                    <a:pt x="277901" y="37896"/>
                  </a:lnTo>
                  <a:lnTo>
                    <a:pt x="290537" y="37896"/>
                  </a:lnTo>
                  <a:lnTo>
                    <a:pt x="290537" y="25273"/>
                  </a:lnTo>
                  <a:lnTo>
                    <a:pt x="290537" y="12636"/>
                  </a:lnTo>
                  <a:close/>
                </a:path>
                <a:path w="619125" h="50800">
                  <a:moveTo>
                    <a:pt x="315798" y="25260"/>
                  </a:moveTo>
                  <a:lnTo>
                    <a:pt x="303161" y="25260"/>
                  </a:lnTo>
                  <a:lnTo>
                    <a:pt x="303161" y="37896"/>
                  </a:lnTo>
                  <a:lnTo>
                    <a:pt x="315798" y="37896"/>
                  </a:lnTo>
                  <a:lnTo>
                    <a:pt x="315798" y="25260"/>
                  </a:lnTo>
                  <a:close/>
                </a:path>
                <a:path w="619125" h="50800">
                  <a:moveTo>
                    <a:pt x="353682" y="12636"/>
                  </a:moveTo>
                  <a:lnTo>
                    <a:pt x="341058" y="12636"/>
                  </a:lnTo>
                  <a:lnTo>
                    <a:pt x="328422" y="12636"/>
                  </a:lnTo>
                  <a:lnTo>
                    <a:pt x="328422" y="25260"/>
                  </a:lnTo>
                  <a:lnTo>
                    <a:pt x="328422" y="37896"/>
                  </a:lnTo>
                  <a:lnTo>
                    <a:pt x="341058" y="37896"/>
                  </a:lnTo>
                  <a:lnTo>
                    <a:pt x="341058" y="25273"/>
                  </a:lnTo>
                  <a:lnTo>
                    <a:pt x="353682" y="25273"/>
                  </a:lnTo>
                  <a:lnTo>
                    <a:pt x="353682" y="12636"/>
                  </a:lnTo>
                  <a:close/>
                </a:path>
                <a:path w="619125" h="50800">
                  <a:moveTo>
                    <a:pt x="416839" y="25260"/>
                  </a:moveTo>
                  <a:lnTo>
                    <a:pt x="404215" y="25260"/>
                  </a:lnTo>
                  <a:lnTo>
                    <a:pt x="391591" y="25260"/>
                  </a:lnTo>
                  <a:lnTo>
                    <a:pt x="391591" y="12636"/>
                  </a:lnTo>
                  <a:lnTo>
                    <a:pt x="378955" y="12636"/>
                  </a:lnTo>
                  <a:lnTo>
                    <a:pt x="378955" y="0"/>
                  </a:lnTo>
                  <a:lnTo>
                    <a:pt x="366318" y="0"/>
                  </a:lnTo>
                  <a:lnTo>
                    <a:pt x="366318" y="12636"/>
                  </a:lnTo>
                  <a:lnTo>
                    <a:pt x="366318" y="25260"/>
                  </a:lnTo>
                  <a:lnTo>
                    <a:pt x="353695" y="25260"/>
                  </a:lnTo>
                  <a:lnTo>
                    <a:pt x="353695" y="37896"/>
                  </a:lnTo>
                  <a:lnTo>
                    <a:pt x="366318" y="37896"/>
                  </a:lnTo>
                  <a:lnTo>
                    <a:pt x="366331" y="37896"/>
                  </a:lnTo>
                  <a:lnTo>
                    <a:pt x="416839" y="37896"/>
                  </a:lnTo>
                  <a:lnTo>
                    <a:pt x="416839" y="25260"/>
                  </a:lnTo>
                  <a:close/>
                </a:path>
                <a:path w="619125" h="50800">
                  <a:moveTo>
                    <a:pt x="416839" y="0"/>
                  </a:moveTo>
                  <a:lnTo>
                    <a:pt x="404215" y="0"/>
                  </a:lnTo>
                  <a:lnTo>
                    <a:pt x="404215" y="12636"/>
                  </a:lnTo>
                  <a:lnTo>
                    <a:pt x="416839" y="12636"/>
                  </a:lnTo>
                  <a:lnTo>
                    <a:pt x="416839" y="0"/>
                  </a:lnTo>
                  <a:close/>
                </a:path>
                <a:path w="619125" h="50800">
                  <a:moveTo>
                    <a:pt x="517893" y="0"/>
                  </a:moveTo>
                  <a:lnTo>
                    <a:pt x="505269" y="0"/>
                  </a:lnTo>
                  <a:lnTo>
                    <a:pt x="505269" y="12636"/>
                  </a:lnTo>
                  <a:lnTo>
                    <a:pt x="492645" y="12636"/>
                  </a:lnTo>
                  <a:lnTo>
                    <a:pt x="492645" y="0"/>
                  </a:lnTo>
                  <a:lnTo>
                    <a:pt x="480009" y="0"/>
                  </a:lnTo>
                  <a:lnTo>
                    <a:pt x="467372" y="0"/>
                  </a:lnTo>
                  <a:lnTo>
                    <a:pt x="454748" y="0"/>
                  </a:lnTo>
                  <a:lnTo>
                    <a:pt x="454748" y="12636"/>
                  </a:lnTo>
                  <a:lnTo>
                    <a:pt x="442112" y="12636"/>
                  </a:lnTo>
                  <a:lnTo>
                    <a:pt x="442112" y="25260"/>
                  </a:lnTo>
                  <a:lnTo>
                    <a:pt x="429488" y="25260"/>
                  </a:lnTo>
                  <a:lnTo>
                    <a:pt x="429488" y="12636"/>
                  </a:lnTo>
                  <a:lnTo>
                    <a:pt x="429488" y="0"/>
                  </a:lnTo>
                  <a:lnTo>
                    <a:pt x="416852" y="0"/>
                  </a:lnTo>
                  <a:lnTo>
                    <a:pt x="416852" y="12636"/>
                  </a:lnTo>
                  <a:lnTo>
                    <a:pt x="416852" y="25273"/>
                  </a:lnTo>
                  <a:lnTo>
                    <a:pt x="429475" y="25273"/>
                  </a:lnTo>
                  <a:lnTo>
                    <a:pt x="429475" y="37896"/>
                  </a:lnTo>
                  <a:lnTo>
                    <a:pt x="442112" y="37896"/>
                  </a:lnTo>
                  <a:lnTo>
                    <a:pt x="442112" y="25273"/>
                  </a:lnTo>
                  <a:lnTo>
                    <a:pt x="454748" y="25273"/>
                  </a:lnTo>
                  <a:lnTo>
                    <a:pt x="467372" y="25273"/>
                  </a:lnTo>
                  <a:lnTo>
                    <a:pt x="467372" y="12636"/>
                  </a:lnTo>
                  <a:lnTo>
                    <a:pt x="480009" y="12636"/>
                  </a:lnTo>
                  <a:lnTo>
                    <a:pt x="480009" y="25260"/>
                  </a:lnTo>
                  <a:lnTo>
                    <a:pt x="480009" y="37896"/>
                  </a:lnTo>
                  <a:lnTo>
                    <a:pt x="492645" y="37896"/>
                  </a:lnTo>
                  <a:lnTo>
                    <a:pt x="492645" y="25273"/>
                  </a:lnTo>
                  <a:lnTo>
                    <a:pt x="505269" y="25273"/>
                  </a:lnTo>
                  <a:lnTo>
                    <a:pt x="505269" y="37896"/>
                  </a:lnTo>
                  <a:lnTo>
                    <a:pt x="517893" y="37896"/>
                  </a:lnTo>
                  <a:lnTo>
                    <a:pt x="517893" y="25273"/>
                  </a:lnTo>
                  <a:lnTo>
                    <a:pt x="517893" y="12636"/>
                  </a:lnTo>
                  <a:lnTo>
                    <a:pt x="517893" y="0"/>
                  </a:lnTo>
                  <a:close/>
                </a:path>
                <a:path w="619125" h="50800">
                  <a:moveTo>
                    <a:pt x="543166" y="25260"/>
                  </a:moveTo>
                  <a:lnTo>
                    <a:pt x="530529" y="25260"/>
                  </a:lnTo>
                  <a:lnTo>
                    <a:pt x="530529" y="37896"/>
                  </a:lnTo>
                  <a:lnTo>
                    <a:pt x="543166" y="37896"/>
                  </a:lnTo>
                  <a:lnTo>
                    <a:pt x="543166" y="25260"/>
                  </a:lnTo>
                  <a:close/>
                </a:path>
                <a:path w="619125" h="50800">
                  <a:moveTo>
                    <a:pt x="581050" y="0"/>
                  </a:moveTo>
                  <a:lnTo>
                    <a:pt x="581050" y="0"/>
                  </a:lnTo>
                  <a:lnTo>
                    <a:pt x="517906" y="0"/>
                  </a:lnTo>
                  <a:lnTo>
                    <a:pt x="517906" y="12636"/>
                  </a:lnTo>
                  <a:lnTo>
                    <a:pt x="530529" y="12636"/>
                  </a:lnTo>
                  <a:lnTo>
                    <a:pt x="543166" y="12636"/>
                  </a:lnTo>
                  <a:lnTo>
                    <a:pt x="555790" y="12636"/>
                  </a:lnTo>
                  <a:lnTo>
                    <a:pt x="555790" y="25260"/>
                  </a:lnTo>
                  <a:lnTo>
                    <a:pt x="555790" y="37896"/>
                  </a:lnTo>
                  <a:lnTo>
                    <a:pt x="568426" y="37896"/>
                  </a:lnTo>
                  <a:lnTo>
                    <a:pt x="568426" y="25273"/>
                  </a:lnTo>
                  <a:lnTo>
                    <a:pt x="581050" y="25273"/>
                  </a:lnTo>
                  <a:lnTo>
                    <a:pt x="581050" y="12636"/>
                  </a:lnTo>
                  <a:lnTo>
                    <a:pt x="581050" y="0"/>
                  </a:lnTo>
                  <a:close/>
                </a:path>
                <a:path w="619125" h="50800">
                  <a:moveTo>
                    <a:pt x="618947" y="0"/>
                  </a:moveTo>
                  <a:lnTo>
                    <a:pt x="606323" y="0"/>
                  </a:lnTo>
                  <a:lnTo>
                    <a:pt x="593699" y="0"/>
                  </a:lnTo>
                  <a:lnTo>
                    <a:pt x="581063" y="0"/>
                  </a:lnTo>
                  <a:lnTo>
                    <a:pt x="581063" y="12636"/>
                  </a:lnTo>
                  <a:lnTo>
                    <a:pt x="581063" y="25260"/>
                  </a:lnTo>
                  <a:lnTo>
                    <a:pt x="581063" y="37896"/>
                  </a:lnTo>
                  <a:lnTo>
                    <a:pt x="593686" y="37896"/>
                  </a:lnTo>
                  <a:lnTo>
                    <a:pt x="606323" y="37896"/>
                  </a:lnTo>
                  <a:lnTo>
                    <a:pt x="606323" y="25260"/>
                  </a:lnTo>
                  <a:lnTo>
                    <a:pt x="593699" y="25260"/>
                  </a:lnTo>
                  <a:lnTo>
                    <a:pt x="593699" y="12636"/>
                  </a:lnTo>
                  <a:lnTo>
                    <a:pt x="606323" y="12636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98145" y="4422787"/>
              <a:ext cx="593725" cy="38100"/>
            </a:xfrm>
            <a:custGeom>
              <a:avLst/>
              <a:gdLst/>
              <a:ahLst/>
              <a:cxnLst/>
              <a:rect l="l" t="t" r="r" b="b"/>
              <a:pathLst>
                <a:path w="593725" h="38100">
                  <a:moveTo>
                    <a:pt x="12623" y="12623"/>
                  </a:moveTo>
                  <a:lnTo>
                    <a:pt x="0" y="12623"/>
                  </a:lnTo>
                  <a:lnTo>
                    <a:pt x="0" y="25260"/>
                  </a:lnTo>
                  <a:lnTo>
                    <a:pt x="0" y="37896"/>
                  </a:lnTo>
                  <a:lnTo>
                    <a:pt x="12623" y="37896"/>
                  </a:lnTo>
                  <a:lnTo>
                    <a:pt x="12623" y="25260"/>
                  </a:lnTo>
                  <a:lnTo>
                    <a:pt x="12623" y="12623"/>
                  </a:lnTo>
                  <a:close/>
                </a:path>
                <a:path w="593725" h="38100">
                  <a:moveTo>
                    <a:pt x="50520" y="12623"/>
                  </a:moveTo>
                  <a:lnTo>
                    <a:pt x="37909" y="12623"/>
                  </a:lnTo>
                  <a:lnTo>
                    <a:pt x="25273" y="12623"/>
                  </a:lnTo>
                  <a:lnTo>
                    <a:pt x="25273" y="25260"/>
                  </a:lnTo>
                  <a:lnTo>
                    <a:pt x="25273" y="37896"/>
                  </a:lnTo>
                  <a:lnTo>
                    <a:pt x="37896" y="37896"/>
                  </a:lnTo>
                  <a:lnTo>
                    <a:pt x="50520" y="37896"/>
                  </a:lnTo>
                  <a:lnTo>
                    <a:pt x="50520" y="25260"/>
                  </a:lnTo>
                  <a:lnTo>
                    <a:pt x="50520" y="12623"/>
                  </a:lnTo>
                  <a:close/>
                </a:path>
                <a:path w="593725" h="38100">
                  <a:moveTo>
                    <a:pt x="63169" y="12623"/>
                  </a:moveTo>
                  <a:lnTo>
                    <a:pt x="50533" y="12623"/>
                  </a:lnTo>
                  <a:lnTo>
                    <a:pt x="50533" y="25260"/>
                  </a:lnTo>
                  <a:lnTo>
                    <a:pt x="50533" y="37896"/>
                  </a:lnTo>
                  <a:lnTo>
                    <a:pt x="63169" y="37896"/>
                  </a:lnTo>
                  <a:lnTo>
                    <a:pt x="63169" y="25260"/>
                  </a:lnTo>
                  <a:lnTo>
                    <a:pt x="63169" y="12623"/>
                  </a:lnTo>
                  <a:close/>
                </a:path>
                <a:path w="593725" h="38100">
                  <a:moveTo>
                    <a:pt x="88417" y="12623"/>
                  </a:moveTo>
                  <a:lnTo>
                    <a:pt x="75793" y="12623"/>
                  </a:lnTo>
                  <a:lnTo>
                    <a:pt x="75793" y="25260"/>
                  </a:lnTo>
                  <a:lnTo>
                    <a:pt x="75793" y="37896"/>
                  </a:lnTo>
                  <a:lnTo>
                    <a:pt x="88417" y="37896"/>
                  </a:lnTo>
                  <a:lnTo>
                    <a:pt x="88417" y="25260"/>
                  </a:lnTo>
                  <a:lnTo>
                    <a:pt x="88417" y="12623"/>
                  </a:lnTo>
                  <a:close/>
                </a:path>
                <a:path w="593725" h="38100">
                  <a:moveTo>
                    <a:pt x="113690" y="12623"/>
                  </a:moveTo>
                  <a:lnTo>
                    <a:pt x="101053" y="12623"/>
                  </a:lnTo>
                  <a:lnTo>
                    <a:pt x="101053" y="25260"/>
                  </a:lnTo>
                  <a:lnTo>
                    <a:pt x="113690" y="25260"/>
                  </a:lnTo>
                  <a:lnTo>
                    <a:pt x="113690" y="12623"/>
                  </a:lnTo>
                  <a:close/>
                </a:path>
                <a:path w="593725" h="38100">
                  <a:moveTo>
                    <a:pt x="151587" y="12623"/>
                  </a:moveTo>
                  <a:lnTo>
                    <a:pt x="138963" y="12623"/>
                  </a:lnTo>
                  <a:lnTo>
                    <a:pt x="126326" y="12623"/>
                  </a:lnTo>
                  <a:lnTo>
                    <a:pt x="126326" y="25260"/>
                  </a:lnTo>
                  <a:lnTo>
                    <a:pt x="126326" y="37896"/>
                  </a:lnTo>
                  <a:lnTo>
                    <a:pt x="138963" y="37896"/>
                  </a:lnTo>
                  <a:lnTo>
                    <a:pt x="138963" y="25260"/>
                  </a:lnTo>
                  <a:lnTo>
                    <a:pt x="151587" y="25260"/>
                  </a:lnTo>
                  <a:lnTo>
                    <a:pt x="151587" y="12623"/>
                  </a:lnTo>
                  <a:close/>
                </a:path>
                <a:path w="593725" h="38100">
                  <a:moveTo>
                    <a:pt x="214744" y="25260"/>
                  </a:moveTo>
                  <a:lnTo>
                    <a:pt x="202120" y="25260"/>
                  </a:lnTo>
                  <a:lnTo>
                    <a:pt x="202120" y="12636"/>
                  </a:lnTo>
                  <a:lnTo>
                    <a:pt x="202120" y="0"/>
                  </a:lnTo>
                  <a:lnTo>
                    <a:pt x="189484" y="0"/>
                  </a:lnTo>
                  <a:lnTo>
                    <a:pt x="189484" y="12636"/>
                  </a:lnTo>
                  <a:lnTo>
                    <a:pt x="189484" y="25260"/>
                  </a:lnTo>
                  <a:lnTo>
                    <a:pt x="176847" y="25260"/>
                  </a:lnTo>
                  <a:lnTo>
                    <a:pt x="176847" y="12636"/>
                  </a:lnTo>
                  <a:lnTo>
                    <a:pt x="189484" y="12636"/>
                  </a:lnTo>
                  <a:lnTo>
                    <a:pt x="189484" y="0"/>
                  </a:lnTo>
                  <a:lnTo>
                    <a:pt x="176847" y="0"/>
                  </a:lnTo>
                  <a:lnTo>
                    <a:pt x="176847" y="12623"/>
                  </a:lnTo>
                  <a:lnTo>
                    <a:pt x="164211" y="12623"/>
                  </a:lnTo>
                  <a:lnTo>
                    <a:pt x="164211" y="25260"/>
                  </a:lnTo>
                  <a:lnTo>
                    <a:pt x="151587" y="25260"/>
                  </a:lnTo>
                  <a:lnTo>
                    <a:pt x="151587" y="37896"/>
                  </a:lnTo>
                  <a:lnTo>
                    <a:pt x="214744" y="37896"/>
                  </a:lnTo>
                  <a:lnTo>
                    <a:pt x="214744" y="25260"/>
                  </a:lnTo>
                  <a:close/>
                </a:path>
                <a:path w="593725" h="38100">
                  <a:moveTo>
                    <a:pt x="227380" y="0"/>
                  </a:moveTo>
                  <a:lnTo>
                    <a:pt x="214744" y="0"/>
                  </a:lnTo>
                  <a:lnTo>
                    <a:pt x="214744" y="12636"/>
                  </a:lnTo>
                  <a:lnTo>
                    <a:pt x="227380" y="12636"/>
                  </a:lnTo>
                  <a:lnTo>
                    <a:pt x="227380" y="0"/>
                  </a:lnTo>
                  <a:close/>
                </a:path>
                <a:path w="593725" h="38100">
                  <a:moveTo>
                    <a:pt x="240004" y="25260"/>
                  </a:moveTo>
                  <a:lnTo>
                    <a:pt x="227368" y="25260"/>
                  </a:lnTo>
                  <a:lnTo>
                    <a:pt x="227368" y="37896"/>
                  </a:lnTo>
                  <a:lnTo>
                    <a:pt x="240004" y="37896"/>
                  </a:lnTo>
                  <a:lnTo>
                    <a:pt x="240004" y="25260"/>
                  </a:lnTo>
                  <a:close/>
                </a:path>
                <a:path w="593725" h="38100">
                  <a:moveTo>
                    <a:pt x="353682" y="12623"/>
                  </a:moveTo>
                  <a:lnTo>
                    <a:pt x="341058" y="12623"/>
                  </a:lnTo>
                  <a:lnTo>
                    <a:pt x="341058" y="0"/>
                  </a:lnTo>
                  <a:lnTo>
                    <a:pt x="328422" y="0"/>
                  </a:lnTo>
                  <a:lnTo>
                    <a:pt x="328422" y="12623"/>
                  </a:lnTo>
                  <a:lnTo>
                    <a:pt x="315798" y="12623"/>
                  </a:lnTo>
                  <a:lnTo>
                    <a:pt x="303174" y="12623"/>
                  </a:lnTo>
                  <a:lnTo>
                    <a:pt x="290537" y="12623"/>
                  </a:lnTo>
                  <a:lnTo>
                    <a:pt x="290537" y="0"/>
                  </a:lnTo>
                  <a:lnTo>
                    <a:pt x="240004" y="0"/>
                  </a:lnTo>
                  <a:lnTo>
                    <a:pt x="240004" y="12623"/>
                  </a:lnTo>
                  <a:lnTo>
                    <a:pt x="240004" y="25260"/>
                  </a:lnTo>
                  <a:lnTo>
                    <a:pt x="252641" y="25260"/>
                  </a:lnTo>
                  <a:lnTo>
                    <a:pt x="265264" y="25260"/>
                  </a:lnTo>
                  <a:lnTo>
                    <a:pt x="265264" y="37896"/>
                  </a:lnTo>
                  <a:lnTo>
                    <a:pt x="277901" y="37896"/>
                  </a:lnTo>
                  <a:lnTo>
                    <a:pt x="277901" y="25260"/>
                  </a:lnTo>
                  <a:lnTo>
                    <a:pt x="290537" y="25260"/>
                  </a:lnTo>
                  <a:lnTo>
                    <a:pt x="290537" y="37896"/>
                  </a:lnTo>
                  <a:lnTo>
                    <a:pt x="303174" y="37896"/>
                  </a:lnTo>
                  <a:lnTo>
                    <a:pt x="303174" y="25260"/>
                  </a:lnTo>
                  <a:lnTo>
                    <a:pt x="315798" y="25260"/>
                  </a:lnTo>
                  <a:lnTo>
                    <a:pt x="315798" y="37896"/>
                  </a:lnTo>
                  <a:lnTo>
                    <a:pt x="328422" y="37896"/>
                  </a:lnTo>
                  <a:lnTo>
                    <a:pt x="341058" y="37896"/>
                  </a:lnTo>
                  <a:lnTo>
                    <a:pt x="341058" y="25260"/>
                  </a:lnTo>
                  <a:lnTo>
                    <a:pt x="353682" y="25260"/>
                  </a:lnTo>
                  <a:lnTo>
                    <a:pt x="353682" y="12623"/>
                  </a:lnTo>
                  <a:close/>
                </a:path>
                <a:path w="593725" h="38100">
                  <a:moveTo>
                    <a:pt x="378955" y="0"/>
                  </a:moveTo>
                  <a:lnTo>
                    <a:pt x="366318" y="0"/>
                  </a:lnTo>
                  <a:lnTo>
                    <a:pt x="366318" y="12636"/>
                  </a:lnTo>
                  <a:lnTo>
                    <a:pt x="378955" y="12636"/>
                  </a:lnTo>
                  <a:lnTo>
                    <a:pt x="378955" y="0"/>
                  </a:lnTo>
                  <a:close/>
                </a:path>
                <a:path w="593725" h="38100">
                  <a:moveTo>
                    <a:pt x="416839" y="0"/>
                  </a:moveTo>
                  <a:lnTo>
                    <a:pt x="404215" y="0"/>
                  </a:lnTo>
                  <a:lnTo>
                    <a:pt x="404215" y="12623"/>
                  </a:lnTo>
                  <a:lnTo>
                    <a:pt x="391579" y="12623"/>
                  </a:lnTo>
                  <a:lnTo>
                    <a:pt x="391579" y="25260"/>
                  </a:lnTo>
                  <a:lnTo>
                    <a:pt x="378955" y="25260"/>
                  </a:lnTo>
                  <a:lnTo>
                    <a:pt x="366318" y="25260"/>
                  </a:lnTo>
                  <a:lnTo>
                    <a:pt x="366318" y="37896"/>
                  </a:lnTo>
                  <a:lnTo>
                    <a:pt x="378955" y="37896"/>
                  </a:lnTo>
                  <a:lnTo>
                    <a:pt x="391579" y="37896"/>
                  </a:lnTo>
                  <a:lnTo>
                    <a:pt x="404215" y="37896"/>
                  </a:lnTo>
                  <a:lnTo>
                    <a:pt x="404215" y="25260"/>
                  </a:lnTo>
                  <a:lnTo>
                    <a:pt x="416839" y="25260"/>
                  </a:lnTo>
                  <a:lnTo>
                    <a:pt x="416839" y="12636"/>
                  </a:lnTo>
                  <a:lnTo>
                    <a:pt x="416839" y="0"/>
                  </a:lnTo>
                  <a:close/>
                </a:path>
                <a:path w="593725" h="38100">
                  <a:moveTo>
                    <a:pt x="429488" y="0"/>
                  </a:moveTo>
                  <a:lnTo>
                    <a:pt x="416852" y="0"/>
                  </a:lnTo>
                  <a:lnTo>
                    <a:pt x="416852" y="12623"/>
                  </a:lnTo>
                  <a:lnTo>
                    <a:pt x="416852" y="25260"/>
                  </a:lnTo>
                  <a:lnTo>
                    <a:pt x="416852" y="37896"/>
                  </a:lnTo>
                  <a:lnTo>
                    <a:pt x="429488" y="37896"/>
                  </a:lnTo>
                  <a:lnTo>
                    <a:pt x="429488" y="25260"/>
                  </a:lnTo>
                  <a:lnTo>
                    <a:pt x="429488" y="12636"/>
                  </a:lnTo>
                  <a:lnTo>
                    <a:pt x="429488" y="0"/>
                  </a:lnTo>
                  <a:close/>
                </a:path>
                <a:path w="593725" h="38100">
                  <a:moveTo>
                    <a:pt x="517893" y="0"/>
                  </a:moveTo>
                  <a:lnTo>
                    <a:pt x="505269" y="0"/>
                  </a:lnTo>
                  <a:lnTo>
                    <a:pt x="505269" y="12623"/>
                  </a:lnTo>
                  <a:lnTo>
                    <a:pt x="492645" y="12623"/>
                  </a:lnTo>
                  <a:lnTo>
                    <a:pt x="492645" y="0"/>
                  </a:lnTo>
                  <a:lnTo>
                    <a:pt x="480009" y="0"/>
                  </a:lnTo>
                  <a:lnTo>
                    <a:pt x="467372" y="0"/>
                  </a:lnTo>
                  <a:lnTo>
                    <a:pt x="454748" y="0"/>
                  </a:lnTo>
                  <a:lnTo>
                    <a:pt x="454748" y="12623"/>
                  </a:lnTo>
                  <a:lnTo>
                    <a:pt x="442112" y="12623"/>
                  </a:lnTo>
                  <a:lnTo>
                    <a:pt x="442112" y="25260"/>
                  </a:lnTo>
                  <a:lnTo>
                    <a:pt x="442112" y="37896"/>
                  </a:lnTo>
                  <a:lnTo>
                    <a:pt x="454748" y="37896"/>
                  </a:lnTo>
                  <a:lnTo>
                    <a:pt x="454748" y="25260"/>
                  </a:lnTo>
                  <a:lnTo>
                    <a:pt x="467372" y="25260"/>
                  </a:lnTo>
                  <a:lnTo>
                    <a:pt x="467372" y="12636"/>
                  </a:lnTo>
                  <a:lnTo>
                    <a:pt x="480009" y="12636"/>
                  </a:lnTo>
                  <a:lnTo>
                    <a:pt x="492633" y="12636"/>
                  </a:lnTo>
                  <a:lnTo>
                    <a:pt x="492633" y="25260"/>
                  </a:lnTo>
                  <a:lnTo>
                    <a:pt x="505269" y="25260"/>
                  </a:lnTo>
                  <a:lnTo>
                    <a:pt x="517893" y="25260"/>
                  </a:lnTo>
                  <a:lnTo>
                    <a:pt x="517893" y="12636"/>
                  </a:lnTo>
                  <a:lnTo>
                    <a:pt x="517893" y="0"/>
                  </a:lnTo>
                  <a:close/>
                </a:path>
                <a:path w="593725" h="38100">
                  <a:moveTo>
                    <a:pt x="581050" y="0"/>
                  </a:moveTo>
                  <a:lnTo>
                    <a:pt x="568426" y="0"/>
                  </a:lnTo>
                  <a:lnTo>
                    <a:pt x="555790" y="0"/>
                  </a:lnTo>
                  <a:lnTo>
                    <a:pt x="555790" y="12623"/>
                  </a:lnTo>
                  <a:lnTo>
                    <a:pt x="543166" y="12623"/>
                  </a:lnTo>
                  <a:lnTo>
                    <a:pt x="530542" y="12623"/>
                  </a:lnTo>
                  <a:lnTo>
                    <a:pt x="517906" y="12623"/>
                  </a:lnTo>
                  <a:lnTo>
                    <a:pt x="517906" y="25260"/>
                  </a:lnTo>
                  <a:lnTo>
                    <a:pt x="581050" y="25260"/>
                  </a:lnTo>
                  <a:lnTo>
                    <a:pt x="581050" y="12636"/>
                  </a:lnTo>
                  <a:lnTo>
                    <a:pt x="581050" y="0"/>
                  </a:lnTo>
                  <a:close/>
                </a:path>
                <a:path w="593725" h="38100">
                  <a:moveTo>
                    <a:pt x="593699" y="0"/>
                  </a:moveTo>
                  <a:lnTo>
                    <a:pt x="581063" y="0"/>
                  </a:lnTo>
                  <a:lnTo>
                    <a:pt x="581063" y="12623"/>
                  </a:lnTo>
                  <a:lnTo>
                    <a:pt x="581063" y="25260"/>
                  </a:lnTo>
                  <a:lnTo>
                    <a:pt x="593699" y="25260"/>
                  </a:lnTo>
                  <a:lnTo>
                    <a:pt x="593699" y="12636"/>
                  </a:lnTo>
                  <a:lnTo>
                    <a:pt x="59369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98145" y="4448047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23" y="12636"/>
                  </a:moveTo>
                  <a:lnTo>
                    <a:pt x="0" y="12636"/>
                  </a:lnTo>
                  <a:lnTo>
                    <a:pt x="0" y="25260"/>
                  </a:lnTo>
                  <a:lnTo>
                    <a:pt x="0" y="37896"/>
                  </a:lnTo>
                  <a:lnTo>
                    <a:pt x="0" y="50533"/>
                  </a:lnTo>
                  <a:lnTo>
                    <a:pt x="12623" y="50533"/>
                  </a:lnTo>
                  <a:lnTo>
                    <a:pt x="12623" y="37896"/>
                  </a:lnTo>
                  <a:lnTo>
                    <a:pt x="12623" y="25285"/>
                  </a:lnTo>
                  <a:lnTo>
                    <a:pt x="12623" y="12636"/>
                  </a:lnTo>
                  <a:close/>
                </a:path>
                <a:path w="619125" h="50800">
                  <a:moveTo>
                    <a:pt x="50520" y="37896"/>
                  </a:moveTo>
                  <a:lnTo>
                    <a:pt x="37909" y="37896"/>
                  </a:lnTo>
                  <a:lnTo>
                    <a:pt x="25273" y="37896"/>
                  </a:lnTo>
                  <a:lnTo>
                    <a:pt x="12636" y="37896"/>
                  </a:lnTo>
                  <a:lnTo>
                    <a:pt x="12636" y="50533"/>
                  </a:lnTo>
                  <a:lnTo>
                    <a:pt x="25273" y="50533"/>
                  </a:lnTo>
                  <a:lnTo>
                    <a:pt x="37896" y="50533"/>
                  </a:lnTo>
                  <a:lnTo>
                    <a:pt x="50520" y="50533"/>
                  </a:lnTo>
                  <a:lnTo>
                    <a:pt x="50520" y="37896"/>
                  </a:lnTo>
                  <a:close/>
                </a:path>
                <a:path w="619125" h="50800">
                  <a:moveTo>
                    <a:pt x="50520" y="12636"/>
                  </a:moveTo>
                  <a:lnTo>
                    <a:pt x="37909" y="12636"/>
                  </a:lnTo>
                  <a:lnTo>
                    <a:pt x="25273" y="12636"/>
                  </a:lnTo>
                  <a:lnTo>
                    <a:pt x="25273" y="25285"/>
                  </a:lnTo>
                  <a:lnTo>
                    <a:pt x="37896" y="25285"/>
                  </a:lnTo>
                  <a:lnTo>
                    <a:pt x="50520" y="25285"/>
                  </a:lnTo>
                  <a:lnTo>
                    <a:pt x="50520" y="12636"/>
                  </a:lnTo>
                  <a:close/>
                </a:path>
                <a:path w="619125" h="50800">
                  <a:moveTo>
                    <a:pt x="63169" y="12636"/>
                  </a:moveTo>
                  <a:lnTo>
                    <a:pt x="50533" y="12636"/>
                  </a:lnTo>
                  <a:lnTo>
                    <a:pt x="50533" y="25285"/>
                  </a:lnTo>
                  <a:lnTo>
                    <a:pt x="63169" y="25285"/>
                  </a:lnTo>
                  <a:lnTo>
                    <a:pt x="63169" y="12636"/>
                  </a:lnTo>
                  <a:close/>
                </a:path>
                <a:path w="619125" h="50800">
                  <a:moveTo>
                    <a:pt x="88417" y="12636"/>
                  </a:moveTo>
                  <a:lnTo>
                    <a:pt x="75793" y="12636"/>
                  </a:lnTo>
                  <a:lnTo>
                    <a:pt x="75793" y="25260"/>
                  </a:lnTo>
                  <a:lnTo>
                    <a:pt x="75793" y="37896"/>
                  </a:lnTo>
                  <a:lnTo>
                    <a:pt x="63169" y="37896"/>
                  </a:lnTo>
                  <a:lnTo>
                    <a:pt x="50533" y="37896"/>
                  </a:lnTo>
                  <a:lnTo>
                    <a:pt x="50533" y="50533"/>
                  </a:lnTo>
                  <a:lnTo>
                    <a:pt x="63169" y="50533"/>
                  </a:lnTo>
                  <a:lnTo>
                    <a:pt x="75793" y="50533"/>
                  </a:lnTo>
                  <a:lnTo>
                    <a:pt x="88417" y="50533"/>
                  </a:lnTo>
                  <a:lnTo>
                    <a:pt x="88417" y="37896"/>
                  </a:lnTo>
                  <a:lnTo>
                    <a:pt x="88417" y="25285"/>
                  </a:lnTo>
                  <a:lnTo>
                    <a:pt x="88417" y="12636"/>
                  </a:lnTo>
                  <a:close/>
                </a:path>
                <a:path w="619125" h="50800">
                  <a:moveTo>
                    <a:pt x="202120" y="37896"/>
                  </a:moveTo>
                  <a:lnTo>
                    <a:pt x="189484" y="37896"/>
                  </a:lnTo>
                  <a:lnTo>
                    <a:pt x="176847" y="37896"/>
                  </a:lnTo>
                  <a:lnTo>
                    <a:pt x="164223" y="37896"/>
                  </a:lnTo>
                  <a:lnTo>
                    <a:pt x="164223" y="25285"/>
                  </a:lnTo>
                  <a:lnTo>
                    <a:pt x="176847" y="25285"/>
                  </a:lnTo>
                  <a:lnTo>
                    <a:pt x="176847" y="12636"/>
                  </a:lnTo>
                  <a:lnTo>
                    <a:pt x="164223" y="12636"/>
                  </a:lnTo>
                  <a:lnTo>
                    <a:pt x="151587" y="12636"/>
                  </a:lnTo>
                  <a:lnTo>
                    <a:pt x="151587" y="25260"/>
                  </a:lnTo>
                  <a:lnTo>
                    <a:pt x="138963" y="25260"/>
                  </a:lnTo>
                  <a:lnTo>
                    <a:pt x="138963" y="12636"/>
                  </a:lnTo>
                  <a:lnTo>
                    <a:pt x="138950" y="25285"/>
                  </a:lnTo>
                  <a:lnTo>
                    <a:pt x="138950" y="37896"/>
                  </a:lnTo>
                  <a:lnTo>
                    <a:pt x="126326" y="37896"/>
                  </a:lnTo>
                  <a:lnTo>
                    <a:pt x="126326" y="25285"/>
                  </a:lnTo>
                  <a:lnTo>
                    <a:pt x="138950" y="25285"/>
                  </a:lnTo>
                  <a:lnTo>
                    <a:pt x="138950" y="12636"/>
                  </a:lnTo>
                  <a:lnTo>
                    <a:pt x="126326" y="12636"/>
                  </a:lnTo>
                  <a:lnTo>
                    <a:pt x="126326" y="25260"/>
                  </a:lnTo>
                  <a:lnTo>
                    <a:pt x="113690" y="25260"/>
                  </a:lnTo>
                  <a:lnTo>
                    <a:pt x="113690" y="37896"/>
                  </a:lnTo>
                  <a:lnTo>
                    <a:pt x="101053" y="37896"/>
                  </a:lnTo>
                  <a:lnTo>
                    <a:pt x="101053" y="50533"/>
                  </a:lnTo>
                  <a:lnTo>
                    <a:pt x="151587" y="50533"/>
                  </a:lnTo>
                  <a:lnTo>
                    <a:pt x="151587" y="37896"/>
                  </a:lnTo>
                  <a:lnTo>
                    <a:pt x="164211" y="37896"/>
                  </a:lnTo>
                  <a:lnTo>
                    <a:pt x="164211" y="50533"/>
                  </a:lnTo>
                  <a:lnTo>
                    <a:pt x="176847" y="50533"/>
                  </a:lnTo>
                  <a:lnTo>
                    <a:pt x="189484" y="50533"/>
                  </a:lnTo>
                  <a:lnTo>
                    <a:pt x="202120" y="50533"/>
                  </a:lnTo>
                  <a:lnTo>
                    <a:pt x="202120" y="37896"/>
                  </a:lnTo>
                  <a:close/>
                </a:path>
                <a:path w="619125" h="50800">
                  <a:moveTo>
                    <a:pt x="214744" y="12636"/>
                  </a:moveTo>
                  <a:lnTo>
                    <a:pt x="202120" y="12636"/>
                  </a:lnTo>
                  <a:lnTo>
                    <a:pt x="189484" y="12636"/>
                  </a:lnTo>
                  <a:lnTo>
                    <a:pt x="189484" y="25285"/>
                  </a:lnTo>
                  <a:lnTo>
                    <a:pt x="202107" y="25285"/>
                  </a:lnTo>
                  <a:lnTo>
                    <a:pt x="214744" y="25285"/>
                  </a:lnTo>
                  <a:lnTo>
                    <a:pt x="214744" y="12636"/>
                  </a:lnTo>
                  <a:close/>
                </a:path>
                <a:path w="619125" h="50800">
                  <a:moveTo>
                    <a:pt x="265277" y="12636"/>
                  </a:moveTo>
                  <a:lnTo>
                    <a:pt x="252641" y="12636"/>
                  </a:lnTo>
                  <a:lnTo>
                    <a:pt x="252641" y="25260"/>
                  </a:lnTo>
                  <a:lnTo>
                    <a:pt x="240004" y="25260"/>
                  </a:lnTo>
                  <a:lnTo>
                    <a:pt x="227368" y="25260"/>
                  </a:lnTo>
                  <a:lnTo>
                    <a:pt x="227368" y="37896"/>
                  </a:lnTo>
                  <a:lnTo>
                    <a:pt x="240004" y="37896"/>
                  </a:lnTo>
                  <a:lnTo>
                    <a:pt x="252641" y="37896"/>
                  </a:lnTo>
                  <a:lnTo>
                    <a:pt x="265277" y="37896"/>
                  </a:lnTo>
                  <a:lnTo>
                    <a:pt x="265277" y="25285"/>
                  </a:lnTo>
                  <a:lnTo>
                    <a:pt x="265277" y="12636"/>
                  </a:lnTo>
                  <a:close/>
                </a:path>
                <a:path w="619125" h="50800">
                  <a:moveTo>
                    <a:pt x="290537" y="25260"/>
                  </a:moveTo>
                  <a:lnTo>
                    <a:pt x="277901" y="25260"/>
                  </a:lnTo>
                  <a:lnTo>
                    <a:pt x="277901" y="37896"/>
                  </a:lnTo>
                  <a:lnTo>
                    <a:pt x="290537" y="37896"/>
                  </a:lnTo>
                  <a:lnTo>
                    <a:pt x="290537" y="25260"/>
                  </a:lnTo>
                  <a:close/>
                </a:path>
                <a:path w="619125" h="50800">
                  <a:moveTo>
                    <a:pt x="328434" y="12636"/>
                  </a:moveTo>
                  <a:lnTo>
                    <a:pt x="315798" y="12636"/>
                  </a:lnTo>
                  <a:lnTo>
                    <a:pt x="315798" y="25260"/>
                  </a:lnTo>
                  <a:lnTo>
                    <a:pt x="303161" y="25260"/>
                  </a:lnTo>
                  <a:lnTo>
                    <a:pt x="303161" y="37896"/>
                  </a:lnTo>
                  <a:lnTo>
                    <a:pt x="303161" y="50533"/>
                  </a:lnTo>
                  <a:lnTo>
                    <a:pt x="315798" y="50533"/>
                  </a:lnTo>
                  <a:lnTo>
                    <a:pt x="315798" y="37896"/>
                  </a:lnTo>
                  <a:lnTo>
                    <a:pt x="315798" y="25285"/>
                  </a:lnTo>
                  <a:lnTo>
                    <a:pt x="328434" y="25285"/>
                  </a:lnTo>
                  <a:lnTo>
                    <a:pt x="328434" y="12636"/>
                  </a:lnTo>
                  <a:close/>
                </a:path>
                <a:path w="619125" h="50800">
                  <a:moveTo>
                    <a:pt x="353682" y="12636"/>
                  </a:moveTo>
                  <a:lnTo>
                    <a:pt x="341058" y="12636"/>
                  </a:lnTo>
                  <a:lnTo>
                    <a:pt x="341058" y="25260"/>
                  </a:lnTo>
                  <a:lnTo>
                    <a:pt x="341058" y="37896"/>
                  </a:lnTo>
                  <a:lnTo>
                    <a:pt x="328422" y="37896"/>
                  </a:lnTo>
                  <a:lnTo>
                    <a:pt x="328422" y="50533"/>
                  </a:lnTo>
                  <a:lnTo>
                    <a:pt x="341058" y="50533"/>
                  </a:lnTo>
                  <a:lnTo>
                    <a:pt x="353682" y="50533"/>
                  </a:lnTo>
                  <a:lnTo>
                    <a:pt x="353682" y="37896"/>
                  </a:lnTo>
                  <a:lnTo>
                    <a:pt x="353682" y="25285"/>
                  </a:lnTo>
                  <a:lnTo>
                    <a:pt x="353682" y="12636"/>
                  </a:lnTo>
                  <a:close/>
                </a:path>
                <a:path w="619125" h="50800">
                  <a:moveTo>
                    <a:pt x="366331" y="12636"/>
                  </a:moveTo>
                  <a:lnTo>
                    <a:pt x="353695" y="12636"/>
                  </a:lnTo>
                  <a:lnTo>
                    <a:pt x="353695" y="25260"/>
                  </a:lnTo>
                  <a:lnTo>
                    <a:pt x="353695" y="37896"/>
                  </a:lnTo>
                  <a:lnTo>
                    <a:pt x="353695" y="50533"/>
                  </a:lnTo>
                  <a:lnTo>
                    <a:pt x="366331" y="50533"/>
                  </a:lnTo>
                  <a:lnTo>
                    <a:pt x="366331" y="37896"/>
                  </a:lnTo>
                  <a:lnTo>
                    <a:pt x="366331" y="25285"/>
                  </a:lnTo>
                  <a:lnTo>
                    <a:pt x="366331" y="12636"/>
                  </a:lnTo>
                  <a:close/>
                </a:path>
                <a:path w="619125" h="50800">
                  <a:moveTo>
                    <a:pt x="391591" y="12636"/>
                  </a:moveTo>
                  <a:lnTo>
                    <a:pt x="378955" y="12636"/>
                  </a:lnTo>
                  <a:lnTo>
                    <a:pt x="378955" y="25260"/>
                  </a:lnTo>
                  <a:lnTo>
                    <a:pt x="378955" y="37896"/>
                  </a:lnTo>
                  <a:lnTo>
                    <a:pt x="391591" y="37896"/>
                  </a:lnTo>
                  <a:lnTo>
                    <a:pt x="391591" y="25285"/>
                  </a:lnTo>
                  <a:lnTo>
                    <a:pt x="391591" y="12636"/>
                  </a:lnTo>
                  <a:close/>
                </a:path>
                <a:path w="619125" h="50800">
                  <a:moveTo>
                    <a:pt x="429488" y="12636"/>
                  </a:moveTo>
                  <a:lnTo>
                    <a:pt x="416852" y="12636"/>
                  </a:lnTo>
                  <a:lnTo>
                    <a:pt x="416852" y="25285"/>
                  </a:lnTo>
                  <a:lnTo>
                    <a:pt x="429488" y="25285"/>
                  </a:lnTo>
                  <a:lnTo>
                    <a:pt x="429488" y="12636"/>
                  </a:lnTo>
                  <a:close/>
                </a:path>
                <a:path w="619125" h="50800">
                  <a:moveTo>
                    <a:pt x="467372" y="25260"/>
                  </a:moveTo>
                  <a:lnTo>
                    <a:pt x="454748" y="25260"/>
                  </a:lnTo>
                  <a:lnTo>
                    <a:pt x="442112" y="25260"/>
                  </a:lnTo>
                  <a:lnTo>
                    <a:pt x="442112" y="37896"/>
                  </a:lnTo>
                  <a:lnTo>
                    <a:pt x="429475" y="37896"/>
                  </a:lnTo>
                  <a:lnTo>
                    <a:pt x="429475" y="50533"/>
                  </a:lnTo>
                  <a:lnTo>
                    <a:pt x="442112" y="50533"/>
                  </a:lnTo>
                  <a:lnTo>
                    <a:pt x="454748" y="50533"/>
                  </a:lnTo>
                  <a:lnTo>
                    <a:pt x="467372" y="50533"/>
                  </a:lnTo>
                  <a:lnTo>
                    <a:pt x="467372" y="37896"/>
                  </a:lnTo>
                  <a:lnTo>
                    <a:pt x="467372" y="25260"/>
                  </a:lnTo>
                  <a:close/>
                </a:path>
                <a:path w="619125" h="50800">
                  <a:moveTo>
                    <a:pt x="467372" y="0"/>
                  </a:moveTo>
                  <a:lnTo>
                    <a:pt x="454748" y="0"/>
                  </a:lnTo>
                  <a:lnTo>
                    <a:pt x="442112" y="0"/>
                  </a:lnTo>
                  <a:lnTo>
                    <a:pt x="442112" y="12636"/>
                  </a:lnTo>
                  <a:lnTo>
                    <a:pt x="454748" y="12636"/>
                  </a:lnTo>
                  <a:lnTo>
                    <a:pt x="467372" y="12636"/>
                  </a:lnTo>
                  <a:lnTo>
                    <a:pt x="467372" y="0"/>
                  </a:lnTo>
                  <a:close/>
                </a:path>
                <a:path w="619125" h="50800">
                  <a:moveTo>
                    <a:pt x="492645" y="0"/>
                  </a:moveTo>
                  <a:lnTo>
                    <a:pt x="480009" y="0"/>
                  </a:lnTo>
                  <a:lnTo>
                    <a:pt x="480009" y="12636"/>
                  </a:lnTo>
                  <a:lnTo>
                    <a:pt x="480009" y="25285"/>
                  </a:lnTo>
                  <a:lnTo>
                    <a:pt x="492645" y="25285"/>
                  </a:lnTo>
                  <a:lnTo>
                    <a:pt x="492645" y="12636"/>
                  </a:lnTo>
                  <a:lnTo>
                    <a:pt x="492645" y="0"/>
                  </a:lnTo>
                  <a:close/>
                </a:path>
                <a:path w="619125" h="50800">
                  <a:moveTo>
                    <a:pt x="505269" y="37896"/>
                  </a:moveTo>
                  <a:lnTo>
                    <a:pt x="492645" y="37896"/>
                  </a:lnTo>
                  <a:lnTo>
                    <a:pt x="480009" y="37896"/>
                  </a:lnTo>
                  <a:lnTo>
                    <a:pt x="480009" y="50533"/>
                  </a:lnTo>
                  <a:lnTo>
                    <a:pt x="492633" y="50533"/>
                  </a:lnTo>
                  <a:lnTo>
                    <a:pt x="505269" y="50533"/>
                  </a:lnTo>
                  <a:lnTo>
                    <a:pt x="505269" y="37896"/>
                  </a:lnTo>
                  <a:close/>
                </a:path>
                <a:path w="619125" h="50800">
                  <a:moveTo>
                    <a:pt x="517893" y="0"/>
                  </a:moveTo>
                  <a:lnTo>
                    <a:pt x="505269" y="0"/>
                  </a:lnTo>
                  <a:lnTo>
                    <a:pt x="505269" y="12636"/>
                  </a:lnTo>
                  <a:lnTo>
                    <a:pt x="505269" y="25285"/>
                  </a:lnTo>
                  <a:lnTo>
                    <a:pt x="517893" y="25285"/>
                  </a:lnTo>
                  <a:lnTo>
                    <a:pt x="517893" y="12636"/>
                  </a:lnTo>
                  <a:lnTo>
                    <a:pt x="517893" y="0"/>
                  </a:lnTo>
                  <a:close/>
                </a:path>
                <a:path w="619125" h="50800">
                  <a:moveTo>
                    <a:pt x="555802" y="12636"/>
                  </a:moveTo>
                  <a:lnTo>
                    <a:pt x="543166" y="12636"/>
                  </a:lnTo>
                  <a:lnTo>
                    <a:pt x="543166" y="0"/>
                  </a:lnTo>
                  <a:lnTo>
                    <a:pt x="530542" y="0"/>
                  </a:lnTo>
                  <a:lnTo>
                    <a:pt x="517906" y="0"/>
                  </a:lnTo>
                  <a:lnTo>
                    <a:pt x="517906" y="12636"/>
                  </a:lnTo>
                  <a:lnTo>
                    <a:pt x="517906" y="25260"/>
                  </a:lnTo>
                  <a:lnTo>
                    <a:pt x="517906" y="37896"/>
                  </a:lnTo>
                  <a:lnTo>
                    <a:pt x="530542" y="37896"/>
                  </a:lnTo>
                  <a:lnTo>
                    <a:pt x="530542" y="25285"/>
                  </a:lnTo>
                  <a:lnTo>
                    <a:pt x="543166" y="25285"/>
                  </a:lnTo>
                  <a:lnTo>
                    <a:pt x="555802" y="25285"/>
                  </a:lnTo>
                  <a:lnTo>
                    <a:pt x="555802" y="12636"/>
                  </a:lnTo>
                  <a:close/>
                </a:path>
                <a:path w="619125" h="50800">
                  <a:moveTo>
                    <a:pt x="618947" y="0"/>
                  </a:moveTo>
                  <a:lnTo>
                    <a:pt x="606323" y="0"/>
                  </a:lnTo>
                  <a:lnTo>
                    <a:pt x="606323" y="12636"/>
                  </a:lnTo>
                  <a:lnTo>
                    <a:pt x="593686" y="12636"/>
                  </a:lnTo>
                  <a:lnTo>
                    <a:pt x="593686" y="25260"/>
                  </a:lnTo>
                  <a:lnTo>
                    <a:pt x="581063" y="25260"/>
                  </a:lnTo>
                  <a:lnTo>
                    <a:pt x="581063" y="37896"/>
                  </a:lnTo>
                  <a:lnTo>
                    <a:pt x="593686" y="37896"/>
                  </a:lnTo>
                  <a:lnTo>
                    <a:pt x="606323" y="37896"/>
                  </a:lnTo>
                  <a:lnTo>
                    <a:pt x="606323" y="25285"/>
                  </a:lnTo>
                  <a:lnTo>
                    <a:pt x="618947" y="25285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590778" y="4485944"/>
              <a:ext cx="126364" cy="12700"/>
            </a:xfrm>
            <a:custGeom>
              <a:avLst/>
              <a:gdLst/>
              <a:ahLst/>
              <a:cxnLst/>
              <a:rect l="l" t="t" r="r" b="b"/>
              <a:pathLst>
                <a:path w="126365" h="12700">
                  <a:moveTo>
                    <a:pt x="25260" y="0"/>
                  </a:moveTo>
                  <a:lnTo>
                    <a:pt x="12636" y="0"/>
                  </a:lnTo>
                  <a:lnTo>
                    <a:pt x="0" y="0"/>
                  </a:lnTo>
                  <a:lnTo>
                    <a:pt x="0" y="12636"/>
                  </a:lnTo>
                  <a:lnTo>
                    <a:pt x="12636" y="12636"/>
                  </a:lnTo>
                  <a:lnTo>
                    <a:pt x="25260" y="12636"/>
                  </a:lnTo>
                  <a:lnTo>
                    <a:pt x="25260" y="0"/>
                  </a:lnTo>
                  <a:close/>
                </a:path>
                <a:path w="126365" h="12700">
                  <a:moveTo>
                    <a:pt x="75793" y="0"/>
                  </a:moveTo>
                  <a:lnTo>
                    <a:pt x="63169" y="0"/>
                  </a:lnTo>
                  <a:lnTo>
                    <a:pt x="50533" y="0"/>
                  </a:lnTo>
                  <a:lnTo>
                    <a:pt x="50533" y="12636"/>
                  </a:lnTo>
                  <a:lnTo>
                    <a:pt x="63157" y="12636"/>
                  </a:lnTo>
                  <a:lnTo>
                    <a:pt x="75793" y="12636"/>
                  </a:lnTo>
                  <a:lnTo>
                    <a:pt x="75793" y="0"/>
                  </a:lnTo>
                  <a:close/>
                </a:path>
                <a:path w="126365" h="12700">
                  <a:moveTo>
                    <a:pt x="126314" y="0"/>
                  </a:moveTo>
                  <a:lnTo>
                    <a:pt x="113690" y="0"/>
                  </a:lnTo>
                  <a:lnTo>
                    <a:pt x="101066" y="0"/>
                  </a:lnTo>
                  <a:lnTo>
                    <a:pt x="88430" y="0"/>
                  </a:lnTo>
                  <a:lnTo>
                    <a:pt x="88430" y="12636"/>
                  </a:lnTo>
                  <a:lnTo>
                    <a:pt x="101053" y="12636"/>
                  </a:lnTo>
                  <a:lnTo>
                    <a:pt x="113690" y="12636"/>
                  </a:lnTo>
                  <a:lnTo>
                    <a:pt x="126314" y="12636"/>
                  </a:lnTo>
                  <a:lnTo>
                    <a:pt x="12631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3" name="object 33"/>
          <p:cNvSpPr txBox="1"/>
          <p:nvPr/>
        </p:nvSpPr>
        <p:spPr>
          <a:xfrm>
            <a:off x="533400" y="4577385"/>
            <a:ext cx="882650" cy="4851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50" b="1" dirty="0">
                <a:latin typeface="Raleway"/>
                <a:cs typeface="Raleway"/>
              </a:rPr>
              <a:t>Product Height:</a:t>
            </a:r>
            <a:r>
              <a:rPr sz="750" b="1" spc="-5" dirty="0">
                <a:latin typeface="Raleway"/>
                <a:cs typeface="Raleway"/>
              </a:rPr>
              <a:t> </a:t>
            </a:r>
            <a:r>
              <a:rPr sz="750" spc="-35" dirty="0">
                <a:latin typeface="Raleway"/>
                <a:cs typeface="Raleway"/>
              </a:rPr>
              <a:t>30</a:t>
            </a:r>
            <a:endParaRPr sz="75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z="750" b="1" dirty="0">
                <a:latin typeface="Raleway"/>
                <a:cs typeface="Raleway"/>
              </a:rPr>
              <a:t>Product Depth: </a:t>
            </a:r>
            <a:r>
              <a:rPr sz="750" spc="-25" dirty="0">
                <a:latin typeface="Raleway"/>
                <a:cs typeface="Raleway"/>
              </a:rPr>
              <a:t>36</a:t>
            </a:r>
            <a:endParaRPr sz="75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z="750" b="1" dirty="0">
                <a:latin typeface="Raleway"/>
                <a:cs typeface="Raleway"/>
              </a:rPr>
              <a:t>Product</a:t>
            </a:r>
            <a:r>
              <a:rPr sz="750" b="1" spc="-10" dirty="0">
                <a:latin typeface="Raleway"/>
                <a:cs typeface="Raleway"/>
              </a:rPr>
              <a:t> </a:t>
            </a:r>
            <a:r>
              <a:rPr sz="750" b="1" dirty="0">
                <a:latin typeface="Raleway"/>
                <a:cs typeface="Raleway"/>
              </a:rPr>
              <a:t>Length: </a:t>
            </a:r>
            <a:r>
              <a:rPr sz="750" spc="-25" dirty="0">
                <a:latin typeface="Raleway"/>
                <a:cs typeface="Raleway"/>
              </a:rPr>
              <a:t>16</a:t>
            </a:r>
            <a:endParaRPr sz="75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z="750" b="1" dirty="0">
                <a:latin typeface="Raleway"/>
                <a:cs typeface="Raleway"/>
              </a:rPr>
              <a:t>Cubes:</a:t>
            </a:r>
            <a:r>
              <a:rPr sz="750" b="1" spc="-15" dirty="0">
                <a:latin typeface="Raleway"/>
                <a:cs typeface="Raleway"/>
              </a:rPr>
              <a:t> </a:t>
            </a:r>
            <a:r>
              <a:rPr sz="750" spc="-10" dirty="0">
                <a:latin typeface="Raleway"/>
                <a:cs typeface="Raleway"/>
              </a:rPr>
              <a:t>10.15</a:t>
            </a:r>
            <a:endParaRPr sz="750">
              <a:latin typeface="Raleway"/>
              <a:cs typeface="Raleway"/>
            </a:endParaRPr>
          </a:p>
        </p:txBody>
      </p:sp>
      <p:pic>
        <p:nvPicPr>
          <p:cNvPr id="34" name="object 34">
            <a:hlinkClick r:id="rId2"/>
          </p:cNvPr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4291012" y="1133386"/>
            <a:ext cx="4023360" cy="3840480"/>
          </a:xfrm>
          <a:prstGeom prst="rect">
            <a:avLst/>
          </a:prstGeom>
        </p:spPr>
      </p:pic>
      <p:sp>
        <p:nvSpPr>
          <p:cNvPr id="35" name="object 35"/>
          <p:cNvSpPr txBox="1">
            <a:spLocks noGrp="1"/>
          </p:cNvSpPr>
          <p:nvPr>
            <p:ph type="sldNum" sz="quarter" idx="4294967295"/>
          </p:nvPr>
        </p:nvSpPr>
        <p:spPr>
          <a:xfrm>
            <a:off x="9477375" y="7521575"/>
            <a:ext cx="581025" cy="16033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900" b="0" i="0">
                <a:solidFill>
                  <a:schemeClr val="bg1"/>
                </a:solidFill>
                <a:latin typeface="Raleway"/>
                <a:cs typeface="Raleway"/>
              </a:defRPr>
            </a:lvl1pPr>
          </a:lstStyle>
          <a:p>
            <a:pPr marL="12700">
              <a:lnSpc>
                <a:spcPct val="100000"/>
              </a:lnSpc>
              <a:spcBef>
                <a:spcPts val="45"/>
              </a:spcBef>
            </a:pPr>
            <a:r>
              <a:rPr lang="en-US"/>
              <a:t>Page: </a:t>
            </a:r>
            <a:fld id="{81D60167-4931-47E6-BA6A-407CBD079E47}" type="slidenum">
              <a:rPr spc="-25" smtClean="0"/>
              <a:pPr marL="12700">
                <a:lnSpc>
                  <a:spcPct val="100000"/>
                </a:lnSpc>
                <a:spcBef>
                  <a:spcPts val="45"/>
                </a:spcBef>
              </a:pPr>
              <a:t>116</a:t>
            </a:fld>
            <a:endParaRPr spc="-25" dirty="0"/>
          </a:p>
        </p:txBody>
      </p:sp>
      <p:graphicFrame>
        <p:nvGraphicFramePr>
          <p:cNvPr id="2" name="Object 1">
            <a:extLst>
              <a:ext uri="{FF2B5EF4-FFF2-40B4-BE49-F238E27FC236}">
                <a16:creationId xmlns:a16="http://schemas.microsoft.com/office/drawing/2014/main" id="{D56E5A5E-D9E1-E630-0F5A-1071CB33B47B}"/>
              </a:ext>
            </a:extLst>
          </p:cNvPr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684647487"/>
              </p:ext>
            </p:extLst>
          </p:nvPr>
        </p:nvGraphicFramePr>
        <p:xfrm>
          <a:off x="666750" y="5285017"/>
          <a:ext cx="8724900" cy="723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Worksheet" r:id="rId4" imgW="8724900" imgH="723900" progId="Excel.Sheet.12">
                  <p:embed/>
                </p:oleObj>
              </mc:Choice>
              <mc:Fallback>
                <p:oleObj name="Worksheet" r:id="rId4" imgW="8724900" imgH="723900" progId="Excel.Sheet.12">
                  <p:embed/>
                  <p:pic>
                    <p:nvPicPr>
                      <p:cNvPr id="2" name="Object 1">
                        <a:extLst>
                          <a:ext uri="{FF2B5EF4-FFF2-40B4-BE49-F238E27FC236}">
                            <a16:creationId xmlns:a16="http://schemas.microsoft.com/office/drawing/2014/main" id="{D56E5A5E-D9E1-E630-0F5A-1071CB33B47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666750" y="5285017"/>
                        <a:ext cx="8724900" cy="723900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3" name="Picture 2" descr="A picture containing logo&#10;&#10;Description automatically generated">
            <a:extLst>
              <a:ext uri="{FF2B5EF4-FFF2-40B4-BE49-F238E27FC236}">
                <a16:creationId xmlns:a16="http://schemas.microsoft.com/office/drawing/2014/main" id="{8125AA9F-152D-2540-A141-A38340D522C7}"/>
              </a:ext>
            </a:extLst>
          </p:cNvPr>
          <p:cNvPicPr>
            <a:picLocks noChangeAspect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6732"/>
          <a:stretch/>
        </p:blipFill>
        <p:spPr>
          <a:xfrm>
            <a:off x="8610600" y="6449545"/>
            <a:ext cx="1293202" cy="1232368"/>
          </a:xfrm>
          <a:prstGeom prst="rect">
            <a:avLst/>
          </a:prstGeom>
        </p:spPr>
      </p:pic>
      <p:sp>
        <p:nvSpPr>
          <p:cNvPr id="4" name="Rectangle 3">
            <a:extLst>
              <a:ext uri="{FF2B5EF4-FFF2-40B4-BE49-F238E27FC236}">
                <a16:creationId xmlns:a16="http://schemas.microsoft.com/office/drawing/2014/main" id="{2DC4A88B-54EA-3FCE-C515-D2AAF41F41E7}"/>
              </a:ext>
            </a:extLst>
          </p:cNvPr>
          <p:cNvSpPr/>
          <p:nvPr/>
        </p:nvSpPr>
        <p:spPr>
          <a:xfrm>
            <a:off x="8305800" y="5231602"/>
            <a:ext cx="1219200" cy="105725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93380296"/>
      </p:ext>
    </p:extLst>
  </p:cSld>
  <p:clrMapOvr>
    <a:masterClrMapping/>
  </p:clrMapOvr>
</p:sld>
</file>

<file path=ppt/slides/slide1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77800" y="69786"/>
            <a:ext cx="1193165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11100"/>
              </a:lnSpc>
              <a:spcBef>
                <a:spcPts val="100"/>
              </a:spcBef>
            </a:pPr>
            <a:r>
              <a:rPr sz="900" dirty="0">
                <a:solidFill>
                  <a:srgbClr val="FFFFFF"/>
                </a:solidFill>
                <a:latin typeface="Raleway"/>
                <a:cs typeface="Raleway"/>
              </a:rPr>
              <a:t>Steve Silver </a:t>
            </a:r>
            <a:r>
              <a:rPr sz="900" spc="-10" dirty="0">
                <a:solidFill>
                  <a:srgbClr val="FFFFFF"/>
                </a:solidFill>
                <a:latin typeface="Raleway"/>
                <a:cs typeface="Raleway"/>
              </a:rPr>
              <a:t>Company </a:t>
            </a:r>
            <a:r>
              <a:rPr sz="900" dirty="0">
                <a:solidFill>
                  <a:srgbClr val="FFFFFF"/>
                </a:solidFill>
                <a:latin typeface="Raleway"/>
                <a:cs typeface="Raleway"/>
              </a:rPr>
              <a:t>Steve Silver </a:t>
            </a:r>
            <a:r>
              <a:rPr sz="900" spc="-10" dirty="0">
                <a:solidFill>
                  <a:srgbClr val="FFFFFF"/>
                </a:solidFill>
                <a:latin typeface="Raleway"/>
                <a:cs typeface="Raleway"/>
              </a:rPr>
              <a:t>Company</a:t>
            </a:r>
            <a:endParaRPr sz="900">
              <a:latin typeface="Raleway"/>
              <a:cs typeface="Raleway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9243276" y="85026"/>
            <a:ext cx="541020" cy="1625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900" dirty="0">
                <a:solidFill>
                  <a:srgbClr val="FFFFFF"/>
                </a:solidFill>
                <a:latin typeface="Raleway"/>
                <a:cs typeface="Raleway"/>
              </a:rPr>
              <a:t>Page: </a:t>
            </a:r>
            <a:r>
              <a:rPr sz="900" spc="-25" dirty="0">
                <a:solidFill>
                  <a:srgbClr val="FFFFFF"/>
                </a:solidFill>
                <a:latin typeface="Raleway"/>
                <a:cs typeface="Raleway"/>
              </a:rPr>
              <a:t>304</a:t>
            </a:r>
            <a:endParaRPr sz="900">
              <a:latin typeface="Raleway"/>
              <a:cs typeface="Raleway"/>
            </a:endParaRPr>
          </a:p>
        </p:txBody>
      </p:sp>
      <p:pic>
        <p:nvPicPr>
          <p:cNvPr id="5" name="object 5">
            <a:hlinkClick r:id="rId2"/>
          </p:cNvPr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47625" y="767626"/>
            <a:ext cx="5715000" cy="4446270"/>
          </a:xfrm>
          <a:prstGeom prst="rect">
            <a:avLst/>
          </a:prstGeom>
        </p:spPr>
      </p:pic>
      <p:sp>
        <p:nvSpPr>
          <p:cNvPr id="6" name="object 6"/>
          <p:cNvSpPr/>
          <p:nvPr/>
        </p:nvSpPr>
        <p:spPr>
          <a:xfrm>
            <a:off x="6176645" y="211649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6176645" y="223079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6176645" y="234509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6176645" y="245939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6176645" y="257369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 txBox="1"/>
          <p:nvPr/>
        </p:nvSpPr>
        <p:spPr>
          <a:xfrm>
            <a:off x="5898515" y="883737"/>
            <a:ext cx="3206750" cy="2336537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spc="70" dirty="0">
                <a:latin typeface="Arial"/>
                <a:cs typeface="Arial"/>
              </a:rPr>
              <a:t>FOWLER</a:t>
            </a:r>
            <a:r>
              <a:rPr sz="1200" b="1" spc="90" dirty="0">
                <a:latin typeface="Arial"/>
                <a:cs typeface="Arial"/>
              </a:rPr>
              <a:t> </a:t>
            </a:r>
            <a:r>
              <a:rPr sz="1200" b="1" spc="50" dirty="0">
                <a:latin typeface="Arial"/>
                <a:cs typeface="Arial"/>
              </a:rPr>
              <a:t>ACCENT</a:t>
            </a:r>
            <a:r>
              <a:rPr sz="1200" b="1" spc="90" dirty="0">
                <a:latin typeface="Arial"/>
                <a:cs typeface="Arial"/>
              </a:rPr>
              <a:t> </a:t>
            </a:r>
            <a:r>
              <a:rPr sz="1200" b="1" spc="50" dirty="0">
                <a:latin typeface="Arial"/>
                <a:cs typeface="Arial"/>
              </a:rPr>
              <a:t>CABINET</a:t>
            </a:r>
            <a:endParaRPr sz="1200" dirty="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790"/>
              </a:spcBef>
            </a:pPr>
            <a:r>
              <a:rPr sz="750" b="1" dirty="0">
                <a:latin typeface="Raleway"/>
                <a:cs typeface="Raleway"/>
              </a:rPr>
              <a:t>SKU:</a:t>
            </a:r>
            <a:r>
              <a:rPr sz="750" b="1" spc="10" dirty="0">
                <a:latin typeface="Raleway"/>
                <a:cs typeface="Raleway"/>
              </a:rPr>
              <a:t> </a:t>
            </a:r>
            <a:r>
              <a:rPr sz="750" spc="-10" dirty="0">
                <a:latin typeface="Raleway"/>
                <a:cs typeface="Raleway"/>
              </a:rPr>
              <a:t>FL100AC</a:t>
            </a:r>
            <a:endParaRPr sz="750" dirty="0">
              <a:latin typeface="Raleway"/>
              <a:cs typeface="Raleway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700" dirty="0">
              <a:latin typeface="Raleway"/>
              <a:cs typeface="Raleway"/>
            </a:endParaRPr>
          </a:p>
          <a:p>
            <a:pPr marL="12700" marR="5080">
              <a:lnSpc>
                <a:spcPct val="100000"/>
              </a:lnSpc>
              <a:spcBef>
                <a:spcPts val="5"/>
              </a:spcBef>
            </a:pPr>
            <a:r>
              <a:rPr sz="750" dirty="0">
                <a:latin typeface="Raleway"/>
                <a:cs typeface="Raleway"/>
              </a:rPr>
              <a:t>You'll love the exotic refined effect of the Steve Silver Co. Fowler </a:t>
            </a:r>
            <a:r>
              <a:rPr sz="750" spc="-10" dirty="0">
                <a:latin typeface="Raleway"/>
                <a:cs typeface="Raleway"/>
              </a:rPr>
              <a:t>Floral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Accent Cabinet in any room. The intricate design is formed in inlaid </a:t>
            </a:r>
            <a:r>
              <a:rPr sz="750" spc="-20" dirty="0">
                <a:latin typeface="Raleway"/>
                <a:cs typeface="Raleway"/>
              </a:rPr>
              <a:t>bone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and resin with gentle lilac-gray hues. Hexagonal knobs provide </a:t>
            </a:r>
            <a:r>
              <a:rPr sz="750" spc="-25" dirty="0">
                <a:latin typeface="Raleway"/>
                <a:cs typeface="Raleway"/>
              </a:rPr>
              <a:t>an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elegant touch. The combination of drawer and cabinet allow </a:t>
            </a:r>
            <a:r>
              <a:rPr sz="750" spc="-25" dirty="0">
                <a:latin typeface="Raleway"/>
                <a:cs typeface="Raleway"/>
              </a:rPr>
              <a:t>for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versatile storage </a:t>
            </a:r>
            <a:r>
              <a:rPr sz="750" spc="-10" dirty="0">
                <a:latin typeface="Raleway"/>
                <a:cs typeface="Raleway"/>
              </a:rPr>
              <a:t>options.</a:t>
            </a:r>
            <a:endParaRPr sz="750" dirty="0">
              <a:latin typeface="Raleway"/>
              <a:cs typeface="Raleway"/>
            </a:endParaRPr>
          </a:p>
          <a:p>
            <a:pPr marL="393700" marR="856615">
              <a:lnSpc>
                <a:spcPct val="100000"/>
              </a:lnSpc>
              <a:spcBef>
                <a:spcPts val="750"/>
              </a:spcBef>
            </a:pPr>
            <a:r>
              <a:rPr sz="750" dirty="0">
                <a:latin typeface="Raleway"/>
                <a:cs typeface="Raleway"/>
              </a:rPr>
              <a:t>Solid mango wood with bone and resin </a:t>
            </a:r>
            <a:r>
              <a:rPr sz="750" spc="-10" dirty="0">
                <a:latin typeface="Raleway"/>
                <a:cs typeface="Raleway"/>
              </a:rPr>
              <a:t>inlay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Hand-laid geometric </a:t>
            </a:r>
            <a:r>
              <a:rPr sz="750" spc="-10" dirty="0">
                <a:latin typeface="Raleway"/>
                <a:cs typeface="Raleway"/>
              </a:rPr>
              <a:t>tiling</a:t>
            </a:r>
            <a:endParaRPr sz="750" dirty="0">
              <a:latin typeface="Raleway"/>
              <a:cs typeface="Raleway"/>
            </a:endParaRPr>
          </a:p>
          <a:p>
            <a:pPr marL="39370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Unique</a:t>
            </a:r>
            <a:r>
              <a:rPr sz="750" spc="-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floral </a:t>
            </a:r>
            <a:r>
              <a:rPr sz="750" spc="-10" dirty="0">
                <a:latin typeface="Raleway"/>
                <a:cs typeface="Raleway"/>
              </a:rPr>
              <a:t>theme</a:t>
            </a:r>
            <a:endParaRPr sz="750" dirty="0">
              <a:latin typeface="Raleway"/>
              <a:cs typeface="Raleway"/>
            </a:endParaRPr>
          </a:p>
          <a:p>
            <a:pPr marL="39370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Drawer sized for papers or </a:t>
            </a:r>
            <a:r>
              <a:rPr sz="750" spc="-10" dirty="0">
                <a:latin typeface="Raleway"/>
                <a:cs typeface="Raleway"/>
              </a:rPr>
              <a:t>utensils</a:t>
            </a:r>
            <a:endParaRPr sz="750" dirty="0">
              <a:latin typeface="Raleway"/>
              <a:cs typeface="Raleway"/>
            </a:endParaRPr>
          </a:p>
          <a:p>
            <a:pPr marL="393700" marR="34925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Very</a:t>
            </a:r>
            <a:r>
              <a:rPr sz="750" spc="-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functional as an End Table in a Living Room or </a:t>
            </a:r>
            <a:r>
              <a:rPr sz="750" spc="-10" dirty="0">
                <a:latin typeface="Raleway"/>
                <a:cs typeface="Raleway"/>
              </a:rPr>
              <a:t>Nightstand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in the </a:t>
            </a:r>
            <a:r>
              <a:rPr sz="750" spc="-10" dirty="0">
                <a:latin typeface="Raleway"/>
                <a:cs typeface="Raleway"/>
              </a:rPr>
              <a:t>Bedroom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  <a:spcBef>
                <a:spcPts val="620"/>
              </a:spcBef>
            </a:pPr>
            <a:r>
              <a:rPr sz="750" u="sng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2"/>
              </a:rPr>
              <a:t>Read </a:t>
            </a:r>
            <a:r>
              <a:rPr sz="750" u="sng" spc="-20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2"/>
              </a:rPr>
              <a:t>More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</a:pPr>
            <a:r>
              <a:rPr sz="750" b="1" dirty="0">
                <a:latin typeface="Raleway"/>
                <a:cs typeface="Raleway"/>
              </a:rPr>
              <a:t>Price:</a:t>
            </a:r>
            <a:r>
              <a:rPr sz="750" b="1" spc="10" dirty="0">
                <a:latin typeface="Raleway"/>
                <a:cs typeface="Raleway"/>
              </a:rPr>
              <a:t> </a:t>
            </a:r>
            <a:r>
              <a:rPr sz="750" spc="-10" dirty="0">
                <a:latin typeface="Raleway"/>
                <a:cs typeface="Raleway"/>
              </a:rPr>
              <a:t>$199.00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ts val="1060"/>
              </a:lnSpc>
              <a:tabLst>
                <a:tab pos="1587500" algn="l"/>
              </a:tabLst>
            </a:pPr>
            <a:r>
              <a:rPr sz="900" spc="-10" dirty="0">
                <a:latin typeface="Raleway"/>
                <a:cs typeface="Raleway"/>
              </a:rPr>
              <a:t>Weight</a:t>
            </a:r>
            <a:r>
              <a:rPr sz="900" dirty="0">
                <a:latin typeface="Raleway"/>
                <a:cs typeface="Raleway"/>
              </a:rPr>
              <a:t>	36.52</a:t>
            </a:r>
            <a:r>
              <a:rPr sz="900" spc="-10" dirty="0">
                <a:latin typeface="Raleway"/>
                <a:cs typeface="Raleway"/>
              </a:rPr>
              <a:t> </a:t>
            </a:r>
            <a:r>
              <a:rPr sz="900" spc="-25" dirty="0">
                <a:latin typeface="Raleway"/>
                <a:cs typeface="Raleway"/>
              </a:rPr>
              <a:t>lbs</a:t>
            </a:r>
            <a:endParaRPr sz="900" dirty="0">
              <a:latin typeface="Raleway"/>
              <a:cs typeface="Raleway"/>
            </a:endParaRPr>
          </a:p>
        </p:txBody>
      </p:sp>
      <p:grpSp>
        <p:nvGrpSpPr>
          <p:cNvPr id="12" name="object 12"/>
          <p:cNvGrpSpPr/>
          <p:nvPr/>
        </p:nvGrpSpPr>
        <p:grpSpPr>
          <a:xfrm>
            <a:off x="5907614" y="3359702"/>
            <a:ext cx="727710" cy="727710"/>
            <a:chOff x="5907614" y="3359702"/>
            <a:chExt cx="727710" cy="727710"/>
          </a:xfrm>
        </p:grpSpPr>
        <p:sp>
          <p:nvSpPr>
            <p:cNvPr id="13" name="object 13"/>
            <p:cNvSpPr/>
            <p:nvPr/>
          </p:nvSpPr>
          <p:spPr>
            <a:xfrm>
              <a:off x="5911215" y="3363302"/>
              <a:ext cx="720090" cy="720090"/>
            </a:xfrm>
            <a:custGeom>
              <a:avLst/>
              <a:gdLst/>
              <a:ahLst/>
              <a:cxnLst/>
              <a:rect l="l" t="t" r="r" b="b"/>
              <a:pathLst>
                <a:path w="720090" h="720089">
                  <a:moveTo>
                    <a:pt x="0" y="0"/>
                  </a:moveTo>
                  <a:lnTo>
                    <a:pt x="720001" y="0"/>
                  </a:lnTo>
                  <a:lnTo>
                    <a:pt x="720001" y="720001"/>
                  </a:lnTo>
                  <a:lnTo>
                    <a:pt x="0" y="720001"/>
                  </a:lnTo>
                  <a:lnTo>
                    <a:pt x="0" y="0"/>
                  </a:lnTo>
                  <a:close/>
                </a:path>
              </a:pathLst>
            </a:custGeom>
            <a:ln w="72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5961735" y="3413823"/>
              <a:ext cx="619125" cy="38100"/>
            </a:xfrm>
            <a:custGeom>
              <a:avLst/>
              <a:gdLst/>
              <a:ahLst/>
              <a:cxnLst/>
              <a:rect l="l" t="t" r="r" b="b"/>
              <a:pathLst>
                <a:path w="619125" h="38100">
                  <a:moveTo>
                    <a:pt x="63169" y="25260"/>
                  </a:moveTo>
                  <a:lnTo>
                    <a:pt x="50533" y="25260"/>
                  </a:lnTo>
                  <a:lnTo>
                    <a:pt x="37909" y="25260"/>
                  </a:lnTo>
                  <a:lnTo>
                    <a:pt x="25273" y="25260"/>
                  </a:lnTo>
                  <a:lnTo>
                    <a:pt x="25273" y="37896"/>
                  </a:lnTo>
                  <a:lnTo>
                    <a:pt x="37896" y="37896"/>
                  </a:lnTo>
                  <a:lnTo>
                    <a:pt x="50533" y="37896"/>
                  </a:lnTo>
                  <a:lnTo>
                    <a:pt x="63169" y="37896"/>
                  </a:lnTo>
                  <a:lnTo>
                    <a:pt x="63169" y="25260"/>
                  </a:lnTo>
                  <a:close/>
                </a:path>
                <a:path w="619125" h="38100">
                  <a:moveTo>
                    <a:pt x="88430" y="0"/>
                  </a:moveTo>
                  <a:lnTo>
                    <a:pt x="88430" y="0"/>
                  </a:lnTo>
                  <a:lnTo>
                    <a:pt x="0" y="0"/>
                  </a:lnTo>
                  <a:lnTo>
                    <a:pt x="0" y="12636"/>
                  </a:lnTo>
                  <a:lnTo>
                    <a:pt x="0" y="25260"/>
                  </a:lnTo>
                  <a:lnTo>
                    <a:pt x="0" y="37896"/>
                  </a:lnTo>
                  <a:lnTo>
                    <a:pt x="12636" y="37896"/>
                  </a:lnTo>
                  <a:lnTo>
                    <a:pt x="12636" y="25273"/>
                  </a:lnTo>
                  <a:lnTo>
                    <a:pt x="12636" y="12636"/>
                  </a:lnTo>
                  <a:lnTo>
                    <a:pt x="25273" y="12636"/>
                  </a:lnTo>
                  <a:lnTo>
                    <a:pt x="75793" y="12636"/>
                  </a:lnTo>
                  <a:lnTo>
                    <a:pt x="75793" y="25260"/>
                  </a:lnTo>
                  <a:lnTo>
                    <a:pt x="75793" y="37896"/>
                  </a:lnTo>
                  <a:lnTo>
                    <a:pt x="88430" y="37896"/>
                  </a:lnTo>
                  <a:lnTo>
                    <a:pt x="88430" y="25273"/>
                  </a:lnTo>
                  <a:lnTo>
                    <a:pt x="88430" y="12636"/>
                  </a:lnTo>
                  <a:lnTo>
                    <a:pt x="88430" y="0"/>
                  </a:lnTo>
                  <a:close/>
                </a:path>
                <a:path w="619125" h="38100">
                  <a:moveTo>
                    <a:pt x="189484" y="25260"/>
                  </a:moveTo>
                  <a:lnTo>
                    <a:pt x="176847" y="25260"/>
                  </a:lnTo>
                  <a:lnTo>
                    <a:pt x="176847" y="12636"/>
                  </a:lnTo>
                  <a:lnTo>
                    <a:pt x="164223" y="12636"/>
                  </a:lnTo>
                  <a:lnTo>
                    <a:pt x="164223" y="0"/>
                  </a:lnTo>
                  <a:lnTo>
                    <a:pt x="151587" y="0"/>
                  </a:lnTo>
                  <a:lnTo>
                    <a:pt x="151587" y="12636"/>
                  </a:lnTo>
                  <a:lnTo>
                    <a:pt x="138963" y="12636"/>
                  </a:lnTo>
                  <a:lnTo>
                    <a:pt x="138963" y="0"/>
                  </a:lnTo>
                  <a:lnTo>
                    <a:pt x="126326" y="0"/>
                  </a:lnTo>
                  <a:lnTo>
                    <a:pt x="113690" y="0"/>
                  </a:lnTo>
                  <a:lnTo>
                    <a:pt x="113690" y="12636"/>
                  </a:lnTo>
                  <a:lnTo>
                    <a:pt x="126326" y="12636"/>
                  </a:lnTo>
                  <a:lnTo>
                    <a:pt x="126326" y="25260"/>
                  </a:lnTo>
                  <a:lnTo>
                    <a:pt x="113690" y="25260"/>
                  </a:lnTo>
                  <a:lnTo>
                    <a:pt x="113690" y="37896"/>
                  </a:lnTo>
                  <a:lnTo>
                    <a:pt x="126326" y="37896"/>
                  </a:lnTo>
                  <a:lnTo>
                    <a:pt x="138963" y="37896"/>
                  </a:lnTo>
                  <a:lnTo>
                    <a:pt x="138963" y="25273"/>
                  </a:lnTo>
                  <a:lnTo>
                    <a:pt x="151587" y="25273"/>
                  </a:lnTo>
                  <a:lnTo>
                    <a:pt x="164211" y="25273"/>
                  </a:lnTo>
                  <a:lnTo>
                    <a:pt x="164211" y="37896"/>
                  </a:lnTo>
                  <a:lnTo>
                    <a:pt x="176847" y="37896"/>
                  </a:lnTo>
                  <a:lnTo>
                    <a:pt x="189484" y="37896"/>
                  </a:lnTo>
                  <a:lnTo>
                    <a:pt x="189484" y="25260"/>
                  </a:lnTo>
                  <a:close/>
                </a:path>
                <a:path w="619125" h="38100">
                  <a:moveTo>
                    <a:pt x="189484" y="0"/>
                  </a:moveTo>
                  <a:lnTo>
                    <a:pt x="176847" y="0"/>
                  </a:lnTo>
                  <a:lnTo>
                    <a:pt x="176847" y="12636"/>
                  </a:lnTo>
                  <a:lnTo>
                    <a:pt x="189484" y="12636"/>
                  </a:lnTo>
                  <a:lnTo>
                    <a:pt x="189484" y="0"/>
                  </a:lnTo>
                  <a:close/>
                </a:path>
                <a:path w="619125" h="38100">
                  <a:moveTo>
                    <a:pt x="214744" y="25260"/>
                  </a:moveTo>
                  <a:lnTo>
                    <a:pt x="202107" y="25260"/>
                  </a:lnTo>
                  <a:lnTo>
                    <a:pt x="202107" y="37896"/>
                  </a:lnTo>
                  <a:lnTo>
                    <a:pt x="214744" y="37896"/>
                  </a:lnTo>
                  <a:lnTo>
                    <a:pt x="214744" y="25260"/>
                  </a:lnTo>
                  <a:close/>
                </a:path>
                <a:path w="619125" h="38100">
                  <a:moveTo>
                    <a:pt x="214744" y="0"/>
                  </a:moveTo>
                  <a:lnTo>
                    <a:pt x="202107" y="0"/>
                  </a:lnTo>
                  <a:lnTo>
                    <a:pt x="202107" y="12636"/>
                  </a:lnTo>
                  <a:lnTo>
                    <a:pt x="214744" y="12636"/>
                  </a:lnTo>
                  <a:lnTo>
                    <a:pt x="214744" y="0"/>
                  </a:lnTo>
                  <a:close/>
                </a:path>
                <a:path w="619125" h="38100">
                  <a:moveTo>
                    <a:pt x="366331" y="0"/>
                  </a:moveTo>
                  <a:lnTo>
                    <a:pt x="353695" y="0"/>
                  </a:lnTo>
                  <a:lnTo>
                    <a:pt x="341058" y="0"/>
                  </a:lnTo>
                  <a:lnTo>
                    <a:pt x="328422" y="0"/>
                  </a:lnTo>
                  <a:lnTo>
                    <a:pt x="328422" y="12636"/>
                  </a:lnTo>
                  <a:lnTo>
                    <a:pt x="315798" y="12636"/>
                  </a:lnTo>
                  <a:lnTo>
                    <a:pt x="303174" y="12636"/>
                  </a:lnTo>
                  <a:lnTo>
                    <a:pt x="303174" y="0"/>
                  </a:lnTo>
                  <a:lnTo>
                    <a:pt x="227368" y="0"/>
                  </a:lnTo>
                  <a:lnTo>
                    <a:pt x="227368" y="12636"/>
                  </a:lnTo>
                  <a:lnTo>
                    <a:pt x="240004" y="12636"/>
                  </a:lnTo>
                  <a:lnTo>
                    <a:pt x="240004" y="25260"/>
                  </a:lnTo>
                  <a:lnTo>
                    <a:pt x="240004" y="37896"/>
                  </a:lnTo>
                  <a:lnTo>
                    <a:pt x="252641" y="37896"/>
                  </a:lnTo>
                  <a:lnTo>
                    <a:pt x="265264" y="37896"/>
                  </a:lnTo>
                  <a:lnTo>
                    <a:pt x="277901" y="37896"/>
                  </a:lnTo>
                  <a:lnTo>
                    <a:pt x="290537" y="37896"/>
                  </a:lnTo>
                  <a:lnTo>
                    <a:pt x="290537" y="25260"/>
                  </a:lnTo>
                  <a:lnTo>
                    <a:pt x="277901" y="25260"/>
                  </a:lnTo>
                  <a:lnTo>
                    <a:pt x="277901" y="12636"/>
                  </a:lnTo>
                  <a:lnTo>
                    <a:pt x="290537" y="12636"/>
                  </a:lnTo>
                  <a:lnTo>
                    <a:pt x="303161" y="12636"/>
                  </a:lnTo>
                  <a:lnTo>
                    <a:pt x="303161" y="25260"/>
                  </a:lnTo>
                  <a:lnTo>
                    <a:pt x="303161" y="37896"/>
                  </a:lnTo>
                  <a:lnTo>
                    <a:pt x="315798" y="37896"/>
                  </a:lnTo>
                  <a:lnTo>
                    <a:pt x="328434" y="37896"/>
                  </a:lnTo>
                  <a:lnTo>
                    <a:pt x="328434" y="25273"/>
                  </a:lnTo>
                  <a:lnTo>
                    <a:pt x="328434" y="12636"/>
                  </a:lnTo>
                  <a:lnTo>
                    <a:pt x="341058" y="12636"/>
                  </a:lnTo>
                  <a:lnTo>
                    <a:pt x="341058" y="25273"/>
                  </a:lnTo>
                  <a:lnTo>
                    <a:pt x="353695" y="25273"/>
                  </a:lnTo>
                  <a:lnTo>
                    <a:pt x="366331" y="25273"/>
                  </a:lnTo>
                  <a:lnTo>
                    <a:pt x="366331" y="12636"/>
                  </a:lnTo>
                  <a:lnTo>
                    <a:pt x="366331" y="0"/>
                  </a:lnTo>
                  <a:close/>
                </a:path>
                <a:path w="619125" h="38100">
                  <a:moveTo>
                    <a:pt x="442112" y="0"/>
                  </a:moveTo>
                  <a:lnTo>
                    <a:pt x="442112" y="0"/>
                  </a:lnTo>
                  <a:lnTo>
                    <a:pt x="378955" y="0"/>
                  </a:lnTo>
                  <a:lnTo>
                    <a:pt x="378955" y="12636"/>
                  </a:lnTo>
                  <a:lnTo>
                    <a:pt x="391579" y="12636"/>
                  </a:lnTo>
                  <a:lnTo>
                    <a:pt x="404215" y="12636"/>
                  </a:lnTo>
                  <a:lnTo>
                    <a:pt x="416852" y="12636"/>
                  </a:lnTo>
                  <a:lnTo>
                    <a:pt x="416852" y="25260"/>
                  </a:lnTo>
                  <a:lnTo>
                    <a:pt x="404215" y="25260"/>
                  </a:lnTo>
                  <a:lnTo>
                    <a:pt x="404215" y="37896"/>
                  </a:lnTo>
                  <a:lnTo>
                    <a:pt x="416852" y="37896"/>
                  </a:lnTo>
                  <a:lnTo>
                    <a:pt x="416852" y="25273"/>
                  </a:lnTo>
                  <a:lnTo>
                    <a:pt x="429488" y="25273"/>
                  </a:lnTo>
                  <a:lnTo>
                    <a:pt x="429488" y="12636"/>
                  </a:lnTo>
                  <a:lnTo>
                    <a:pt x="442112" y="12636"/>
                  </a:lnTo>
                  <a:lnTo>
                    <a:pt x="442112" y="0"/>
                  </a:lnTo>
                  <a:close/>
                </a:path>
                <a:path w="619125" h="38100">
                  <a:moveTo>
                    <a:pt x="454748" y="12636"/>
                  </a:moveTo>
                  <a:lnTo>
                    <a:pt x="442112" y="12636"/>
                  </a:lnTo>
                  <a:lnTo>
                    <a:pt x="442112" y="25273"/>
                  </a:lnTo>
                  <a:lnTo>
                    <a:pt x="454748" y="25273"/>
                  </a:lnTo>
                  <a:lnTo>
                    <a:pt x="454748" y="12636"/>
                  </a:lnTo>
                  <a:close/>
                </a:path>
                <a:path w="619125" h="38100">
                  <a:moveTo>
                    <a:pt x="517906" y="0"/>
                  </a:moveTo>
                  <a:lnTo>
                    <a:pt x="505269" y="0"/>
                  </a:lnTo>
                  <a:lnTo>
                    <a:pt x="505269" y="12636"/>
                  </a:lnTo>
                  <a:lnTo>
                    <a:pt x="492645" y="12636"/>
                  </a:lnTo>
                  <a:lnTo>
                    <a:pt x="480009" y="12636"/>
                  </a:lnTo>
                  <a:lnTo>
                    <a:pt x="480009" y="25273"/>
                  </a:lnTo>
                  <a:lnTo>
                    <a:pt x="492633" y="25273"/>
                  </a:lnTo>
                  <a:lnTo>
                    <a:pt x="505269" y="25273"/>
                  </a:lnTo>
                  <a:lnTo>
                    <a:pt x="517906" y="25273"/>
                  </a:lnTo>
                  <a:lnTo>
                    <a:pt x="517906" y="12636"/>
                  </a:lnTo>
                  <a:lnTo>
                    <a:pt x="517906" y="0"/>
                  </a:lnTo>
                  <a:close/>
                </a:path>
                <a:path w="619125" h="38100">
                  <a:moveTo>
                    <a:pt x="618947" y="0"/>
                  </a:moveTo>
                  <a:lnTo>
                    <a:pt x="618947" y="0"/>
                  </a:lnTo>
                  <a:lnTo>
                    <a:pt x="530529" y="0"/>
                  </a:lnTo>
                  <a:lnTo>
                    <a:pt x="530529" y="12636"/>
                  </a:lnTo>
                  <a:lnTo>
                    <a:pt x="530529" y="25273"/>
                  </a:lnTo>
                  <a:lnTo>
                    <a:pt x="543166" y="25273"/>
                  </a:lnTo>
                  <a:lnTo>
                    <a:pt x="543166" y="12636"/>
                  </a:lnTo>
                  <a:lnTo>
                    <a:pt x="555790" y="12636"/>
                  </a:lnTo>
                  <a:lnTo>
                    <a:pt x="606310" y="12636"/>
                  </a:lnTo>
                  <a:lnTo>
                    <a:pt x="606310" y="25273"/>
                  </a:lnTo>
                  <a:lnTo>
                    <a:pt x="618947" y="25273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5961735" y="3439083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36" y="12636"/>
                  </a:moveTo>
                  <a:lnTo>
                    <a:pt x="0" y="12636"/>
                  </a:lnTo>
                  <a:lnTo>
                    <a:pt x="0" y="25260"/>
                  </a:lnTo>
                  <a:lnTo>
                    <a:pt x="0" y="37896"/>
                  </a:lnTo>
                  <a:lnTo>
                    <a:pt x="0" y="50533"/>
                  </a:lnTo>
                  <a:lnTo>
                    <a:pt x="12636" y="50533"/>
                  </a:lnTo>
                  <a:lnTo>
                    <a:pt x="12636" y="37896"/>
                  </a:lnTo>
                  <a:lnTo>
                    <a:pt x="12636" y="25273"/>
                  </a:lnTo>
                  <a:lnTo>
                    <a:pt x="12636" y="12636"/>
                  </a:lnTo>
                  <a:close/>
                </a:path>
                <a:path w="619125" h="50800">
                  <a:moveTo>
                    <a:pt x="63169" y="12636"/>
                  </a:moveTo>
                  <a:lnTo>
                    <a:pt x="50533" y="12636"/>
                  </a:lnTo>
                  <a:lnTo>
                    <a:pt x="37909" y="12636"/>
                  </a:lnTo>
                  <a:lnTo>
                    <a:pt x="25273" y="12636"/>
                  </a:lnTo>
                  <a:lnTo>
                    <a:pt x="25273" y="25260"/>
                  </a:lnTo>
                  <a:lnTo>
                    <a:pt x="25273" y="37896"/>
                  </a:lnTo>
                  <a:lnTo>
                    <a:pt x="37896" y="37896"/>
                  </a:lnTo>
                  <a:lnTo>
                    <a:pt x="50533" y="37896"/>
                  </a:lnTo>
                  <a:lnTo>
                    <a:pt x="63169" y="37896"/>
                  </a:lnTo>
                  <a:lnTo>
                    <a:pt x="63169" y="25273"/>
                  </a:lnTo>
                  <a:lnTo>
                    <a:pt x="63169" y="12636"/>
                  </a:lnTo>
                  <a:close/>
                </a:path>
                <a:path w="619125" h="50800">
                  <a:moveTo>
                    <a:pt x="88430" y="12636"/>
                  </a:moveTo>
                  <a:lnTo>
                    <a:pt x="75793" y="12636"/>
                  </a:lnTo>
                  <a:lnTo>
                    <a:pt x="75793" y="25260"/>
                  </a:lnTo>
                  <a:lnTo>
                    <a:pt x="75793" y="37896"/>
                  </a:lnTo>
                  <a:lnTo>
                    <a:pt x="75793" y="50533"/>
                  </a:lnTo>
                  <a:lnTo>
                    <a:pt x="88430" y="50533"/>
                  </a:lnTo>
                  <a:lnTo>
                    <a:pt x="88430" y="37896"/>
                  </a:lnTo>
                  <a:lnTo>
                    <a:pt x="88430" y="25273"/>
                  </a:lnTo>
                  <a:lnTo>
                    <a:pt x="88430" y="12636"/>
                  </a:lnTo>
                  <a:close/>
                </a:path>
                <a:path w="619125" h="50800">
                  <a:moveTo>
                    <a:pt x="113690" y="37896"/>
                  </a:moveTo>
                  <a:lnTo>
                    <a:pt x="101053" y="37896"/>
                  </a:lnTo>
                  <a:lnTo>
                    <a:pt x="101053" y="50533"/>
                  </a:lnTo>
                  <a:lnTo>
                    <a:pt x="113690" y="50533"/>
                  </a:lnTo>
                  <a:lnTo>
                    <a:pt x="113690" y="37896"/>
                  </a:lnTo>
                  <a:close/>
                </a:path>
                <a:path w="619125" h="50800">
                  <a:moveTo>
                    <a:pt x="176847" y="12636"/>
                  </a:moveTo>
                  <a:lnTo>
                    <a:pt x="164223" y="12636"/>
                  </a:lnTo>
                  <a:lnTo>
                    <a:pt x="151587" y="12636"/>
                  </a:lnTo>
                  <a:lnTo>
                    <a:pt x="151587" y="25260"/>
                  </a:lnTo>
                  <a:lnTo>
                    <a:pt x="151587" y="37896"/>
                  </a:lnTo>
                  <a:lnTo>
                    <a:pt x="164223" y="37896"/>
                  </a:lnTo>
                  <a:lnTo>
                    <a:pt x="164223" y="25273"/>
                  </a:lnTo>
                  <a:lnTo>
                    <a:pt x="176847" y="25273"/>
                  </a:lnTo>
                  <a:lnTo>
                    <a:pt x="176847" y="12636"/>
                  </a:lnTo>
                  <a:close/>
                </a:path>
                <a:path w="619125" h="50800">
                  <a:moveTo>
                    <a:pt x="353695" y="12636"/>
                  </a:moveTo>
                  <a:lnTo>
                    <a:pt x="341058" y="12636"/>
                  </a:lnTo>
                  <a:lnTo>
                    <a:pt x="341058" y="25260"/>
                  </a:lnTo>
                  <a:lnTo>
                    <a:pt x="328434" y="25260"/>
                  </a:lnTo>
                  <a:lnTo>
                    <a:pt x="328434" y="12636"/>
                  </a:lnTo>
                  <a:lnTo>
                    <a:pt x="315798" y="12636"/>
                  </a:lnTo>
                  <a:lnTo>
                    <a:pt x="315798" y="25260"/>
                  </a:lnTo>
                  <a:lnTo>
                    <a:pt x="303174" y="25260"/>
                  </a:lnTo>
                  <a:lnTo>
                    <a:pt x="303174" y="12636"/>
                  </a:lnTo>
                  <a:lnTo>
                    <a:pt x="290537" y="12636"/>
                  </a:lnTo>
                  <a:lnTo>
                    <a:pt x="290537" y="25260"/>
                  </a:lnTo>
                  <a:lnTo>
                    <a:pt x="277901" y="25260"/>
                  </a:lnTo>
                  <a:lnTo>
                    <a:pt x="277901" y="37896"/>
                  </a:lnTo>
                  <a:lnTo>
                    <a:pt x="265277" y="37896"/>
                  </a:lnTo>
                  <a:lnTo>
                    <a:pt x="265277" y="25260"/>
                  </a:lnTo>
                  <a:lnTo>
                    <a:pt x="252641" y="25260"/>
                  </a:lnTo>
                  <a:lnTo>
                    <a:pt x="240004" y="25260"/>
                  </a:lnTo>
                  <a:lnTo>
                    <a:pt x="240004" y="12636"/>
                  </a:lnTo>
                  <a:lnTo>
                    <a:pt x="227380" y="12636"/>
                  </a:lnTo>
                  <a:lnTo>
                    <a:pt x="214744" y="12636"/>
                  </a:lnTo>
                  <a:lnTo>
                    <a:pt x="202107" y="12636"/>
                  </a:lnTo>
                  <a:lnTo>
                    <a:pt x="202107" y="25260"/>
                  </a:lnTo>
                  <a:lnTo>
                    <a:pt x="202107" y="37896"/>
                  </a:lnTo>
                  <a:lnTo>
                    <a:pt x="189484" y="37896"/>
                  </a:lnTo>
                  <a:lnTo>
                    <a:pt x="176847" y="37896"/>
                  </a:lnTo>
                  <a:lnTo>
                    <a:pt x="176847" y="50533"/>
                  </a:lnTo>
                  <a:lnTo>
                    <a:pt x="189484" y="50533"/>
                  </a:lnTo>
                  <a:lnTo>
                    <a:pt x="202107" y="50533"/>
                  </a:lnTo>
                  <a:lnTo>
                    <a:pt x="214744" y="50533"/>
                  </a:lnTo>
                  <a:lnTo>
                    <a:pt x="214744" y="37896"/>
                  </a:lnTo>
                  <a:lnTo>
                    <a:pt x="227368" y="37896"/>
                  </a:lnTo>
                  <a:lnTo>
                    <a:pt x="240004" y="37896"/>
                  </a:lnTo>
                  <a:lnTo>
                    <a:pt x="252641" y="37896"/>
                  </a:lnTo>
                  <a:lnTo>
                    <a:pt x="252641" y="50533"/>
                  </a:lnTo>
                  <a:lnTo>
                    <a:pt x="265264" y="50533"/>
                  </a:lnTo>
                  <a:lnTo>
                    <a:pt x="277901" y="50533"/>
                  </a:lnTo>
                  <a:lnTo>
                    <a:pt x="290537" y="50533"/>
                  </a:lnTo>
                  <a:lnTo>
                    <a:pt x="290537" y="37896"/>
                  </a:lnTo>
                  <a:lnTo>
                    <a:pt x="303161" y="37896"/>
                  </a:lnTo>
                  <a:lnTo>
                    <a:pt x="315798" y="37896"/>
                  </a:lnTo>
                  <a:lnTo>
                    <a:pt x="328422" y="37896"/>
                  </a:lnTo>
                  <a:lnTo>
                    <a:pt x="328422" y="50533"/>
                  </a:lnTo>
                  <a:lnTo>
                    <a:pt x="341058" y="50533"/>
                  </a:lnTo>
                  <a:lnTo>
                    <a:pt x="341058" y="37896"/>
                  </a:lnTo>
                  <a:lnTo>
                    <a:pt x="341058" y="25273"/>
                  </a:lnTo>
                  <a:lnTo>
                    <a:pt x="353695" y="25273"/>
                  </a:lnTo>
                  <a:lnTo>
                    <a:pt x="353695" y="12636"/>
                  </a:lnTo>
                  <a:close/>
                </a:path>
                <a:path w="619125" h="50800">
                  <a:moveTo>
                    <a:pt x="391591" y="12636"/>
                  </a:moveTo>
                  <a:lnTo>
                    <a:pt x="378955" y="12636"/>
                  </a:lnTo>
                  <a:lnTo>
                    <a:pt x="378955" y="25260"/>
                  </a:lnTo>
                  <a:lnTo>
                    <a:pt x="366318" y="25260"/>
                  </a:lnTo>
                  <a:lnTo>
                    <a:pt x="366318" y="37896"/>
                  </a:lnTo>
                  <a:lnTo>
                    <a:pt x="378955" y="37896"/>
                  </a:lnTo>
                  <a:lnTo>
                    <a:pt x="378955" y="50533"/>
                  </a:lnTo>
                  <a:lnTo>
                    <a:pt x="391591" y="50533"/>
                  </a:lnTo>
                  <a:lnTo>
                    <a:pt x="391591" y="37896"/>
                  </a:lnTo>
                  <a:lnTo>
                    <a:pt x="391591" y="25273"/>
                  </a:lnTo>
                  <a:lnTo>
                    <a:pt x="391591" y="12636"/>
                  </a:lnTo>
                  <a:close/>
                </a:path>
                <a:path w="619125" h="50800">
                  <a:moveTo>
                    <a:pt x="416852" y="37896"/>
                  </a:moveTo>
                  <a:lnTo>
                    <a:pt x="404215" y="37896"/>
                  </a:lnTo>
                  <a:lnTo>
                    <a:pt x="404215" y="50533"/>
                  </a:lnTo>
                  <a:lnTo>
                    <a:pt x="416852" y="50533"/>
                  </a:lnTo>
                  <a:lnTo>
                    <a:pt x="416852" y="37896"/>
                  </a:lnTo>
                  <a:close/>
                </a:path>
                <a:path w="619125" h="50800">
                  <a:moveTo>
                    <a:pt x="442112" y="37896"/>
                  </a:moveTo>
                  <a:lnTo>
                    <a:pt x="429488" y="37896"/>
                  </a:lnTo>
                  <a:lnTo>
                    <a:pt x="429488" y="25273"/>
                  </a:lnTo>
                  <a:lnTo>
                    <a:pt x="429488" y="12636"/>
                  </a:lnTo>
                  <a:lnTo>
                    <a:pt x="429488" y="0"/>
                  </a:lnTo>
                  <a:lnTo>
                    <a:pt x="416852" y="0"/>
                  </a:lnTo>
                  <a:lnTo>
                    <a:pt x="404215" y="0"/>
                  </a:lnTo>
                  <a:lnTo>
                    <a:pt x="404215" y="12636"/>
                  </a:lnTo>
                  <a:lnTo>
                    <a:pt x="416852" y="12636"/>
                  </a:lnTo>
                  <a:lnTo>
                    <a:pt x="416852" y="25260"/>
                  </a:lnTo>
                  <a:lnTo>
                    <a:pt x="416852" y="37896"/>
                  </a:lnTo>
                  <a:lnTo>
                    <a:pt x="429475" y="37896"/>
                  </a:lnTo>
                  <a:lnTo>
                    <a:pt x="429475" y="50533"/>
                  </a:lnTo>
                  <a:lnTo>
                    <a:pt x="442112" y="50533"/>
                  </a:lnTo>
                  <a:lnTo>
                    <a:pt x="442112" y="37896"/>
                  </a:lnTo>
                  <a:close/>
                </a:path>
                <a:path w="619125" h="50800">
                  <a:moveTo>
                    <a:pt x="454748" y="25260"/>
                  </a:moveTo>
                  <a:lnTo>
                    <a:pt x="442112" y="25260"/>
                  </a:lnTo>
                  <a:lnTo>
                    <a:pt x="442112" y="37896"/>
                  </a:lnTo>
                  <a:lnTo>
                    <a:pt x="454748" y="37896"/>
                  </a:lnTo>
                  <a:lnTo>
                    <a:pt x="454748" y="25260"/>
                  </a:lnTo>
                  <a:close/>
                </a:path>
                <a:path w="619125" h="50800">
                  <a:moveTo>
                    <a:pt x="454748" y="0"/>
                  </a:moveTo>
                  <a:lnTo>
                    <a:pt x="442112" y="0"/>
                  </a:lnTo>
                  <a:lnTo>
                    <a:pt x="442112" y="12636"/>
                  </a:lnTo>
                  <a:lnTo>
                    <a:pt x="454748" y="12636"/>
                  </a:lnTo>
                  <a:lnTo>
                    <a:pt x="454748" y="0"/>
                  </a:lnTo>
                  <a:close/>
                </a:path>
                <a:path w="619125" h="50800">
                  <a:moveTo>
                    <a:pt x="492645" y="37896"/>
                  </a:moveTo>
                  <a:lnTo>
                    <a:pt x="480009" y="37896"/>
                  </a:lnTo>
                  <a:lnTo>
                    <a:pt x="467372" y="37896"/>
                  </a:lnTo>
                  <a:lnTo>
                    <a:pt x="467372" y="50533"/>
                  </a:lnTo>
                  <a:lnTo>
                    <a:pt x="480009" y="50533"/>
                  </a:lnTo>
                  <a:lnTo>
                    <a:pt x="492645" y="50533"/>
                  </a:lnTo>
                  <a:lnTo>
                    <a:pt x="492645" y="37896"/>
                  </a:lnTo>
                  <a:close/>
                </a:path>
                <a:path w="619125" h="50800">
                  <a:moveTo>
                    <a:pt x="517906" y="0"/>
                  </a:moveTo>
                  <a:lnTo>
                    <a:pt x="505269" y="0"/>
                  </a:lnTo>
                  <a:lnTo>
                    <a:pt x="492633" y="0"/>
                  </a:lnTo>
                  <a:lnTo>
                    <a:pt x="492633" y="12636"/>
                  </a:lnTo>
                  <a:lnTo>
                    <a:pt x="492633" y="25273"/>
                  </a:lnTo>
                  <a:lnTo>
                    <a:pt x="505269" y="25273"/>
                  </a:lnTo>
                  <a:lnTo>
                    <a:pt x="505269" y="12636"/>
                  </a:lnTo>
                  <a:lnTo>
                    <a:pt x="517906" y="12636"/>
                  </a:lnTo>
                  <a:lnTo>
                    <a:pt x="517906" y="0"/>
                  </a:lnTo>
                  <a:close/>
                </a:path>
                <a:path w="619125" h="50800">
                  <a:moveTo>
                    <a:pt x="543166" y="0"/>
                  </a:moveTo>
                  <a:lnTo>
                    <a:pt x="530529" y="0"/>
                  </a:lnTo>
                  <a:lnTo>
                    <a:pt x="530529" y="12636"/>
                  </a:lnTo>
                  <a:lnTo>
                    <a:pt x="530529" y="25260"/>
                  </a:lnTo>
                  <a:lnTo>
                    <a:pt x="530529" y="37896"/>
                  </a:lnTo>
                  <a:lnTo>
                    <a:pt x="543166" y="37896"/>
                  </a:lnTo>
                  <a:lnTo>
                    <a:pt x="543166" y="25273"/>
                  </a:lnTo>
                  <a:lnTo>
                    <a:pt x="543166" y="12636"/>
                  </a:lnTo>
                  <a:lnTo>
                    <a:pt x="543166" y="0"/>
                  </a:lnTo>
                  <a:close/>
                </a:path>
                <a:path w="619125" h="50800">
                  <a:moveTo>
                    <a:pt x="593699" y="0"/>
                  </a:moveTo>
                  <a:lnTo>
                    <a:pt x="581063" y="0"/>
                  </a:lnTo>
                  <a:lnTo>
                    <a:pt x="568426" y="0"/>
                  </a:lnTo>
                  <a:lnTo>
                    <a:pt x="555790" y="0"/>
                  </a:lnTo>
                  <a:lnTo>
                    <a:pt x="555790" y="12636"/>
                  </a:lnTo>
                  <a:lnTo>
                    <a:pt x="555790" y="25260"/>
                  </a:lnTo>
                  <a:lnTo>
                    <a:pt x="555790" y="37896"/>
                  </a:lnTo>
                  <a:lnTo>
                    <a:pt x="568426" y="37896"/>
                  </a:lnTo>
                  <a:lnTo>
                    <a:pt x="581063" y="37896"/>
                  </a:lnTo>
                  <a:lnTo>
                    <a:pt x="593699" y="37896"/>
                  </a:lnTo>
                  <a:lnTo>
                    <a:pt x="593699" y="25273"/>
                  </a:lnTo>
                  <a:lnTo>
                    <a:pt x="593699" y="12636"/>
                  </a:lnTo>
                  <a:lnTo>
                    <a:pt x="593699" y="0"/>
                  </a:lnTo>
                  <a:close/>
                </a:path>
                <a:path w="619125" h="50800">
                  <a:moveTo>
                    <a:pt x="618947" y="0"/>
                  </a:moveTo>
                  <a:lnTo>
                    <a:pt x="606310" y="0"/>
                  </a:lnTo>
                  <a:lnTo>
                    <a:pt x="606310" y="12636"/>
                  </a:lnTo>
                  <a:lnTo>
                    <a:pt x="606310" y="25260"/>
                  </a:lnTo>
                  <a:lnTo>
                    <a:pt x="606310" y="37896"/>
                  </a:lnTo>
                  <a:lnTo>
                    <a:pt x="618947" y="37896"/>
                  </a:lnTo>
                  <a:lnTo>
                    <a:pt x="618947" y="25273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5961735" y="3476980"/>
              <a:ext cx="619125" cy="25400"/>
            </a:xfrm>
            <a:custGeom>
              <a:avLst/>
              <a:gdLst/>
              <a:ahLst/>
              <a:cxnLst/>
              <a:rect l="l" t="t" r="r" b="b"/>
              <a:pathLst>
                <a:path w="619125" h="25400">
                  <a:moveTo>
                    <a:pt x="12636" y="12636"/>
                  </a:moveTo>
                  <a:lnTo>
                    <a:pt x="0" y="12636"/>
                  </a:lnTo>
                  <a:lnTo>
                    <a:pt x="0" y="25273"/>
                  </a:lnTo>
                  <a:lnTo>
                    <a:pt x="12636" y="25273"/>
                  </a:lnTo>
                  <a:lnTo>
                    <a:pt x="12636" y="12636"/>
                  </a:lnTo>
                  <a:close/>
                </a:path>
                <a:path w="619125" h="25400">
                  <a:moveTo>
                    <a:pt x="492645" y="0"/>
                  </a:moveTo>
                  <a:lnTo>
                    <a:pt x="480009" y="0"/>
                  </a:lnTo>
                  <a:lnTo>
                    <a:pt x="480009" y="12636"/>
                  </a:lnTo>
                  <a:lnTo>
                    <a:pt x="492645" y="12636"/>
                  </a:lnTo>
                  <a:lnTo>
                    <a:pt x="492645" y="0"/>
                  </a:lnTo>
                  <a:close/>
                </a:path>
                <a:path w="619125" h="25400">
                  <a:moveTo>
                    <a:pt x="543166" y="0"/>
                  </a:moveTo>
                  <a:lnTo>
                    <a:pt x="530529" y="0"/>
                  </a:lnTo>
                  <a:lnTo>
                    <a:pt x="530529" y="12636"/>
                  </a:lnTo>
                  <a:lnTo>
                    <a:pt x="543166" y="12636"/>
                  </a:lnTo>
                  <a:lnTo>
                    <a:pt x="543166" y="0"/>
                  </a:lnTo>
                  <a:close/>
                </a:path>
                <a:path w="619125" h="25400">
                  <a:moveTo>
                    <a:pt x="618947" y="0"/>
                  </a:moveTo>
                  <a:lnTo>
                    <a:pt x="606310" y="0"/>
                  </a:lnTo>
                  <a:lnTo>
                    <a:pt x="606310" y="12636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5974372" y="3495935"/>
              <a:ext cx="606425" cy="0"/>
            </a:xfrm>
            <a:custGeom>
              <a:avLst/>
              <a:gdLst/>
              <a:ahLst/>
              <a:cxnLst/>
              <a:rect l="l" t="t" r="r" b="b"/>
              <a:pathLst>
                <a:path w="606425">
                  <a:moveTo>
                    <a:pt x="0" y="0"/>
                  </a:moveTo>
                  <a:lnTo>
                    <a:pt x="606323" y="0"/>
                  </a:lnTo>
                </a:path>
              </a:pathLst>
            </a:custGeom>
            <a:ln w="12636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5961735" y="3502240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36" y="12636"/>
                  </a:moveTo>
                  <a:lnTo>
                    <a:pt x="0" y="12636"/>
                  </a:lnTo>
                  <a:lnTo>
                    <a:pt x="0" y="25260"/>
                  </a:lnTo>
                  <a:lnTo>
                    <a:pt x="0" y="37896"/>
                  </a:lnTo>
                  <a:lnTo>
                    <a:pt x="12636" y="37896"/>
                  </a:lnTo>
                  <a:lnTo>
                    <a:pt x="12636" y="25273"/>
                  </a:lnTo>
                  <a:lnTo>
                    <a:pt x="12636" y="12636"/>
                  </a:lnTo>
                  <a:close/>
                </a:path>
                <a:path w="619125" h="50800">
                  <a:moveTo>
                    <a:pt x="50533" y="12636"/>
                  </a:moveTo>
                  <a:lnTo>
                    <a:pt x="37896" y="12636"/>
                  </a:lnTo>
                  <a:lnTo>
                    <a:pt x="37896" y="25273"/>
                  </a:lnTo>
                  <a:lnTo>
                    <a:pt x="50533" y="25273"/>
                  </a:lnTo>
                  <a:lnTo>
                    <a:pt x="50533" y="12636"/>
                  </a:lnTo>
                  <a:close/>
                </a:path>
                <a:path w="619125" h="50800">
                  <a:moveTo>
                    <a:pt x="151587" y="0"/>
                  </a:moveTo>
                  <a:lnTo>
                    <a:pt x="138963" y="0"/>
                  </a:lnTo>
                  <a:lnTo>
                    <a:pt x="126326" y="0"/>
                  </a:lnTo>
                  <a:lnTo>
                    <a:pt x="126326" y="12636"/>
                  </a:lnTo>
                  <a:lnTo>
                    <a:pt x="126326" y="25260"/>
                  </a:lnTo>
                  <a:lnTo>
                    <a:pt x="113690" y="25260"/>
                  </a:lnTo>
                  <a:lnTo>
                    <a:pt x="113690" y="12636"/>
                  </a:lnTo>
                  <a:lnTo>
                    <a:pt x="101053" y="12636"/>
                  </a:lnTo>
                  <a:lnTo>
                    <a:pt x="101053" y="25260"/>
                  </a:lnTo>
                  <a:lnTo>
                    <a:pt x="88430" y="25260"/>
                  </a:lnTo>
                  <a:lnTo>
                    <a:pt x="88430" y="12636"/>
                  </a:lnTo>
                  <a:lnTo>
                    <a:pt x="75806" y="12636"/>
                  </a:lnTo>
                  <a:lnTo>
                    <a:pt x="63169" y="12636"/>
                  </a:lnTo>
                  <a:lnTo>
                    <a:pt x="63169" y="25260"/>
                  </a:lnTo>
                  <a:lnTo>
                    <a:pt x="63169" y="37896"/>
                  </a:lnTo>
                  <a:lnTo>
                    <a:pt x="50533" y="37896"/>
                  </a:lnTo>
                  <a:lnTo>
                    <a:pt x="37909" y="37896"/>
                  </a:lnTo>
                  <a:lnTo>
                    <a:pt x="25273" y="37896"/>
                  </a:lnTo>
                  <a:lnTo>
                    <a:pt x="25273" y="50533"/>
                  </a:lnTo>
                  <a:lnTo>
                    <a:pt x="88430" y="50533"/>
                  </a:lnTo>
                  <a:lnTo>
                    <a:pt x="88430" y="37896"/>
                  </a:lnTo>
                  <a:lnTo>
                    <a:pt x="75806" y="37896"/>
                  </a:lnTo>
                  <a:lnTo>
                    <a:pt x="75806" y="25273"/>
                  </a:lnTo>
                  <a:lnTo>
                    <a:pt x="88430" y="25273"/>
                  </a:lnTo>
                  <a:lnTo>
                    <a:pt x="88430" y="37896"/>
                  </a:lnTo>
                  <a:lnTo>
                    <a:pt x="101066" y="37896"/>
                  </a:lnTo>
                  <a:lnTo>
                    <a:pt x="101066" y="25273"/>
                  </a:lnTo>
                  <a:lnTo>
                    <a:pt x="113690" y="25273"/>
                  </a:lnTo>
                  <a:lnTo>
                    <a:pt x="113690" y="37896"/>
                  </a:lnTo>
                  <a:lnTo>
                    <a:pt x="126326" y="37896"/>
                  </a:lnTo>
                  <a:lnTo>
                    <a:pt x="126326" y="50533"/>
                  </a:lnTo>
                  <a:lnTo>
                    <a:pt x="138963" y="50533"/>
                  </a:lnTo>
                  <a:lnTo>
                    <a:pt x="138963" y="37896"/>
                  </a:lnTo>
                  <a:lnTo>
                    <a:pt x="138963" y="25273"/>
                  </a:lnTo>
                  <a:lnTo>
                    <a:pt x="138963" y="12636"/>
                  </a:lnTo>
                  <a:lnTo>
                    <a:pt x="151587" y="12636"/>
                  </a:lnTo>
                  <a:lnTo>
                    <a:pt x="151587" y="0"/>
                  </a:lnTo>
                  <a:close/>
                </a:path>
                <a:path w="619125" h="50800">
                  <a:moveTo>
                    <a:pt x="189484" y="37896"/>
                  </a:moveTo>
                  <a:lnTo>
                    <a:pt x="176847" y="37896"/>
                  </a:lnTo>
                  <a:lnTo>
                    <a:pt x="164223" y="37896"/>
                  </a:lnTo>
                  <a:lnTo>
                    <a:pt x="164223" y="25273"/>
                  </a:lnTo>
                  <a:lnTo>
                    <a:pt x="164223" y="12636"/>
                  </a:lnTo>
                  <a:lnTo>
                    <a:pt x="151587" y="12636"/>
                  </a:lnTo>
                  <a:lnTo>
                    <a:pt x="151587" y="25260"/>
                  </a:lnTo>
                  <a:lnTo>
                    <a:pt x="151587" y="37896"/>
                  </a:lnTo>
                  <a:lnTo>
                    <a:pt x="151587" y="50533"/>
                  </a:lnTo>
                  <a:lnTo>
                    <a:pt x="164211" y="50533"/>
                  </a:lnTo>
                  <a:lnTo>
                    <a:pt x="176847" y="50533"/>
                  </a:lnTo>
                  <a:lnTo>
                    <a:pt x="189484" y="50533"/>
                  </a:lnTo>
                  <a:lnTo>
                    <a:pt x="189484" y="37896"/>
                  </a:lnTo>
                  <a:close/>
                </a:path>
                <a:path w="619125" h="50800">
                  <a:moveTo>
                    <a:pt x="240004" y="0"/>
                  </a:moveTo>
                  <a:lnTo>
                    <a:pt x="227368" y="0"/>
                  </a:lnTo>
                  <a:lnTo>
                    <a:pt x="227368" y="12636"/>
                  </a:lnTo>
                  <a:lnTo>
                    <a:pt x="227368" y="25260"/>
                  </a:lnTo>
                  <a:lnTo>
                    <a:pt x="214744" y="25260"/>
                  </a:lnTo>
                  <a:lnTo>
                    <a:pt x="214744" y="12636"/>
                  </a:lnTo>
                  <a:lnTo>
                    <a:pt x="202120" y="12636"/>
                  </a:lnTo>
                  <a:lnTo>
                    <a:pt x="202120" y="0"/>
                  </a:lnTo>
                  <a:lnTo>
                    <a:pt x="189484" y="0"/>
                  </a:lnTo>
                  <a:lnTo>
                    <a:pt x="176847" y="0"/>
                  </a:lnTo>
                  <a:lnTo>
                    <a:pt x="176847" y="12636"/>
                  </a:lnTo>
                  <a:lnTo>
                    <a:pt x="176847" y="25273"/>
                  </a:lnTo>
                  <a:lnTo>
                    <a:pt x="189484" y="25273"/>
                  </a:lnTo>
                  <a:lnTo>
                    <a:pt x="189484" y="37896"/>
                  </a:lnTo>
                  <a:lnTo>
                    <a:pt x="202107" y="37896"/>
                  </a:lnTo>
                  <a:lnTo>
                    <a:pt x="214744" y="37896"/>
                  </a:lnTo>
                  <a:lnTo>
                    <a:pt x="214744" y="50533"/>
                  </a:lnTo>
                  <a:lnTo>
                    <a:pt x="227368" y="50533"/>
                  </a:lnTo>
                  <a:lnTo>
                    <a:pt x="240004" y="50533"/>
                  </a:lnTo>
                  <a:lnTo>
                    <a:pt x="240004" y="37896"/>
                  </a:lnTo>
                  <a:lnTo>
                    <a:pt x="227380" y="37896"/>
                  </a:lnTo>
                  <a:lnTo>
                    <a:pt x="227380" y="25273"/>
                  </a:lnTo>
                  <a:lnTo>
                    <a:pt x="240004" y="25273"/>
                  </a:lnTo>
                  <a:lnTo>
                    <a:pt x="240004" y="12636"/>
                  </a:lnTo>
                  <a:lnTo>
                    <a:pt x="240004" y="0"/>
                  </a:lnTo>
                  <a:close/>
                </a:path>
                <a:path w="619125" h="50800">
                  <a:moveTo>
                    <a:pt x="315798" y="37896"/>
                  </a:moveTo>
                  <a:lnTo>
                    <a:pt x="303161" y="37896"/>
                  </a:lnTo>
                  <a:lnTo>
                    <a:pt x="303161" y="50533"/>
                  </a:lnTo>
                  <a:lnTo>
                    <a:pt x="315798" y="50533"/>
                  </a:lnTo>
                  <a:lnTo>
                    <a:pt x="315798" y="37896"/>
                  </a:lnTo>
                  <a:close/>
                </a:path>
                <a:path w="619125" h="50800">
                  <a:moveTo>
                    <a:pt x="341058" y="0"/>
                  </a:moveTo>
                  <a:lnTo>
                    <a:pt x="328422" y="0"/>
                  </a:lnTo>
                  <a:lnTo>
                    <a:pt x="328422" y="12636"/>
                  </a:lnTo>
                  <a:lnTo>
                    <a:pt x="315798" y="12636"/>
                  </a:lnTo>
                  <a:lnTo>
                    <a:pt x="303174" y="12636"/>
                  </a:lnTo>
                  <a:lnTo>
                    <a:pt x="290537" y="12636"/>
                  </a:lnTo>
                  <a:lnTo>
                    <a:pt x="290537" y="0"/>
                  </a:lnTo>
                  <a:lnTo>
                    <a:pt x="277901" y="0"/>
                  </a:lnTo>
                  <a:lnTo>
                    <a:pt x="277901" y="12636"/>
                  </a:lnTo>
                  <a:lnTo>
                    <a:pt x="277901" y="25260"/>
                  </a:lnTo>
                  <a:lnTo>
                    <a:pt x="277901" y="37896"/>
                  </a:lnTo>
                  <a:lnTo>
                    <a:pt x="265277" y="37896"/>
                  </a:lnTo>
                  <a:lnTo>
                    <a:pt x="252641" y="37896"/>
                  </a:lnTo>
                  <a:lnTo>
                    <a:pt x="252641" y="50533"/>
                  </a:lnTo>
                  <a:lnTo>
                    <a:pt x="265264" y="50533"/>
                  </a:lnTo>
                  <a:lnTo>
                    <a:pt x="277901" y="50533"/>
                  </a:lnTo>
                  <a:lnTo>
                    <a:pt x="290537" y="50533"/>
                  </a:lnTo>
                  <a:lnTo>
                    <a:pt x="290537" y="37896"/>
                  </a:lnTo>
                  <a:lnTo>
                    <a:pt x="290537" y="25273"/>
                  </a:lnTo>
                  <a:lnTo>
                    <a:pt x="303161" y="25273"/>
                  </a:lnTo>
                  <a:lnTo>
                    <a:pt x="315798" y="25273"/>
                  </a:lnTo>
                  <a:lnTo>
                    <a:pt x="328422" y="25273"/>
                  </a:lnTo>
                  <a:lnTo>
                    <a:pt x="341058" y="25273"/>
                  </a:lnTo>
                  <a:lnTo>
                    <a:pt x="341058" y="12636"/>
                  </a:lnTo>
                  <a:lnTo>
                    <a:pt x="341058" y="0"/>
                  </a:lnTo>
                  <a:close/>
                </a:path>
                <a:path w="619125" h="50800">
                  <a:moveTo>
                    <a:pt x="353695" y="37896"/>
                  </a:moveTo>
                  <a:lnTo>
                    <a:pt x="341058" y="37896"/>
                  </a:lnTo>
                  <a:lnTo>
                    <a:pt x="341058" y="50533"/>
                  </a:lnTo>
                  <a:lnTo>
                    <a:pt x="353695" y="50533"/>
                  </a:lnTo>
                  <a:lnTo>
                    <a:pt x="353695" y="37896"/>
                  </a:lnTo>
                  <a:close/>
                </a:path>
                <a:path w="619125" h="50800">
                  <a:moveTo>
                    <a:pt x="378955" y="0"/>
                  </a:moveTo>
                  <a:lnTo>
                    <a:pt x="366318" y="0"/>
                  </a:lnTo>
                  <a:lnTo>
                    <a:pt x="366318" y="12636"/>
                  </a:lnTo>
                  <a:lnTo>
                    <a:pt x="353695" y="12636"/>
                  </a:lnTo>
                  <a:lnTo>
                    <a:pt x="353695" y="25273"/>
                  </a:lnTo>
                  <a:lnTo>
                    <a:pt x="366331" y="25273"/>
                  </a:lnTo>
                  <a:lnTo>
                    <a:pt x="366331" y="12636"/>
                  </a:lnTo>
                  <a:lnTo>
                    <a:pt x="378955" y="12636"/>
                  </a:lnTo>
                  <a:lnTo>
                    <a:pt x="378955" y="0"/>
                  </a:lnTo>
                  <a:close/>
                </a:path>
                <a:path w="619125" h="50800">
                  <a:moveTo>
                    <a:pt x="442112" y="37896"/>
                  </a:moveTo>
                  <a:lnTo>
                    <a:pt x="429488" y="37896"/>
                  </a:lnTo>
                  <a:lnTo>
                    <a:pt x="429488" y="25273"/>
                  </a:lnTo>
                  <a:lnTo>
                    <a:pt x="429488" y="12636"/>
                  </a:lnTo>
                  <a:lnTo>
                    <a:pt x="416852" y="12636"/>
                  </a:lnTo>
                  <a:lnTo>
                    <a:pt x="416852" y="25260"/>
                  </a:lnTo>
                  <a:lnTo>
                    <a:pt x="404215" y="25260"/>
                  </a:lnTo>
                  <a:lnTo>
                    <a:pt x="404215" y="12636"/>
                  </a:lnTo>
                  <a:lnTo>
                    <a:pt x="416852" y="12636"/>
                  </a:lnTo>
                  <a:lnTo>
                    <a:pt x="416852" y="0"/>
                  </a:lnTo>
                  <a:lnTo>
                    <a:pt x="404215" y="0"/>
                  </a:lnTo>
                  <a:lnTo>
                    <a:pt x="391579" y="0"/>
                  </a:lnTo>
                  <a:lnTo>
                    <a:pt x="391579" y="12636"/>
                  </a:lnTo>
                  <a:lnTo>
                    <a:pt x="391579" y="25273"/>
                  </a:lnTo>
                  <a:lnTo>
                    <a:pt x="404215" y="25273"/>
                  </a:lnTo>
                  <a:lnTo>
                    <a:pt x="404215" y="37896"/>
                  </a:lnTo>
                  <a:lnTo>
                    <a:pt x="416852" y="37896"/>
                  </a:lnTo>
                  <a:lnTo>
                    <a:pt x="416852" y="50533"/>
                  </a:lnTo>
                  <a:lnTo>
                    <a:pt x="429475" y="50533"/>
                  </a:lnTo>
                  <a:lnTo>
                    <a:pt x="442112" y="50533"/>
                  </a:lnTo>
                  <a:lnTo>
                    <a:pt x="442112" y="37896"/>
                  </a:lnTo>
                  <a:close/>
                </a:path>
                <a:path w="619125" h="50800">
                  <a:moveTo>
                    <a:pt x="480009" y="12636"/>
                  </a:moveTo>
                  <a:lnTo>
                    <a:pt x="467385" y="12636"/>
                  </a:lnTo>
                  <a:lnTo>
                    <a:pt x="467385" y="0"/>
                  </a:lnTo>
                  <a:lnTo>
                    <a:pt x="454748" y="0"/>
                  </a:lnTo>
                  <a:lnTo>
                    <a:pt x="442112" y="0"/>
                  </a:lnTo>
                  <a:lnTo>
                    <a:pt x="442112" y="12636"/>
                  </a:lnTo>
                  <a:lnTo>
                    <a:pt x="442112" y="25260"/>
                  </a:lnTo>
                  <a:lnTo>
                    <a:pt x="442112" y="37896"/>
                  </a:lnTo>
                  <a:lnTo>
                    <a:pt x="454748" y="37896"/>
                  </a:lnTo>
                  <a:lnTo>
                    <a:pt x="454748" y="25273"/>
                  </a:lnTo>
                  <a:lnTo>
                    <a:pt x="467372" y="25273"/>
                  </a:lnTo>
                  <a:lnTo>
                    <a:pt x="480009" y="25273"/>
                  </a:lnTo>
                  <a:lnTo>
                    <a:pt x="480009" y="12636"/>
                  </a:lnTo>
                  <a:close/>
                </a:path>
                <a:path w="619125" h="50800">
                  <a:moveTo>
                    <a:pt x="517906" y="0"/>
                  </a:moveTo>
                  <a:lnTo>
                    <a:pt x="505269" y="0"/>
                  </a:lnTo>
                  <a:lnTo>
                    <a:pt x="505269" y="12636"/>
                  </a:lnTo>
                  <a:lnTo>
                    <a:pt x="517906" y="12636"/>
                  </a:lnTo>
                  <a:lnTo>
                    <a:pt x="517906" y="0"/>
                  </a:lnTo>
                  <a:close/>
                </a:path>
                <a:path w="619125" h="50800">
                  <a:moveTo>
                    <a:pt x="530542" y="12636"/>
                  </a:moveTo>
                  <a:lnTo>
                    <a:pt x="517906" y="12636"/>
                  </a:lnTo>
                  <a:lnTo>
                    <a:pt x="517906" y="25273"/>
                  </a:lnTo>
                  <a:lnTo>
                    <a:pt x="530542" y="25273"/>
                  </a:lnTo>
                  <a:lnTo>
                    <a:pt x="530542" y="12636"/>
                  </a:lnTo>
                  <a:close/>
                </a:path>
                <a:path w="619125" h="50800">
                  <a:moveTo>
                    <a:pt x="568426" y="25260"/>
                  </a:moveTo>
                  <a:lnTo>
                    <a:pt x="555802" y="25260"/>
                  </a:lnTo>
                  <a:lnTo>
                    <a:pt x="555802" y="12636"/>
                  </a:lnTo>
                  <a:lnTo>
                    <a:pt x="543166" y="12636"/>
                  </a:lnTo>
                  <a:lnTo>
                    <a:pt x="543166" y="25273"/>
                  </a:lnTo>
                  <a:lnTo>
                    <a:pt x="555790" y="25273"/>
                  </a:lnTo>
                  <a:lnTo>
                    <a:pt x="555790" y="37896"/>
                  </a:lnTo>
                  <a:lnTo>
                    <a:pt x="568426" y="37896"/>
                  </a:lnTo>
                  <a:lnTo>
                    <a:pt x="568426" y="25260"/>
                  </a:lnTo>
                  <a:close/>
                </a:path>
                <a:path w="619125" h="50800">
                  <a:moveTo>
                    <a:pt x="618947" y="25260"/>
                  </a:moveTo>
                  <a:lnTo>
                    <a:pt x="606310" y="25260"/>
                  </a:lnTo>
                  <a:lnTo>
                    <a:pt x="593674" y="25260"/>
                  </a:lnTo>
                  <a:lnTo>
                    <a:pt x="593674" y="37896"/>
                  </a:lnTo>
                  <a:lnTo>
                    <a:pt x="606310" y="37896"/>
                  </a:lnTo>
                  <a:lnTo>
                    <a:pt x="618947" y="37896"/>
                  </a:lnTo>
                  <a:lnTo>
                    <a:pt x="618947" y="2526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5974372" y="3540137"/>
              <a:ext cx="606425" cy="50800"/>
            </a:xfrm>
            <a:custGeom>
              <a:avLst/>
              <a:gdLst/>
              <a:ahLst/>
              <a:cxnLst/>
              <a:rect l="l" t="t" r="r" b="b"/>
              <a:pathLst>
                <a:path w="606425" h="50800">
                  <a:moveTo>
                    <a:pt x="37896" y="12636"/>
                  </a:moveTo>
                  <a:lnTo>
                    <a:pt x="25273" y="12636"/>
                  </a:lnTo>
                  <a:lnTo>
                    <a:pt x="12636" y="12636"/>
                  </a:lnTo>
                  <a:lnTo>
                    <a:pt x="0" y="12636"/>
                  </a:lnTo>
                  <a:lnTo>
                    <a:pt x="0" y="25260"/>
                  </a:lnTo>
                  <a:lnTo>
                    <a:pt x="0" y="37896"/>
                  </a:lnTo>
                  <a:lnTo>
                    <a:pt x="12636" y="37896"/>
                  </a:lnTo>
                  <a:lnTo>
                    <a:pt x="12636" y="50533"/>
                  </a:lnTo>
                  <a:lnTo>
                    <a:pt x="25260" y="50533"/>
                  </a:lnTo>
                  <a:lnTo>
                    <a:pt x="37896" y="50533"/>
                  </a:lnTo>
                  <a:lnTo>
                    <a:pt x="37896" y="37896"/>
                  </a:lnTo>
                  <a:lnTo>
                    <a:pt x="37896" y="25273"/>
                  </a:lnTo>
                  <a:lnTo>
                    <a:pt x="37896" y="12636"/>
                  </a:lnTo>
                  <a:close/>
                </a:path>
                <a:path w="606425" h="50800">
                  <a:moveTo>
                    <a:pt x="75793" y="25260"/>
                  </a:moveTo>
                  <a:lnTo>
                    <a:pt x="63169" y="25260"/>
                  </a:lnTo>
                  <a:lnTo>
                    <a:pt x="50533" y="25260"/>
                  </a:lnTo>
                  <a:lnTo>
                    <a:pt x="50533" y="37896"/>
                  </a:lnTo>
                  <a:lnTo>
                    <a:pt x="63157" y="37896"/>
                  </a:lnTo>
                  <a:lnTo>
                    <a:pt x="75793" y="37896"/>
                  </a:lnTo>
                  <a:lnTo>
                    <a:pt x="75793" y="25260"/>
                  </a:lnTo>
                  <a:close/>
                </a:path>
                <a:path w="606425" h="50800">
                  <a:moveTo>
                    <a:pt x="265264" y="25260"/>
                  </a:moveTo>
                  <a:lnTo>
                    <a:pt x="252641" y="25260"/>
                  </a:lnTo>
                  <a:lnTo>
                    <a:pt x="240004" y="25260"/>
                  </a:lnTo>
                  <a:lnTo>
                    <a:pt x="240004" y="37896"/>
                  </a:lnTo>
                  <a:lnTo>
                    <a:pt x="227368" y="37896"/>
                  </a:lnTo>
                  <a:lnTo>
                    <a:pt x="227368" y="25273"/>
                  </a:lnTo>
                  <a:lnTo>
                    <a:pt x="227368" y="12636"/>
                  </a:lnTo>
                  <a:lnTo>
                    <a:pt x="214744" y="12636"/>
                  </a:lnTo>
                  <a:lnTo>
                    <a:pt x="202107" y="12636"/>
                  </a:lnTo>
                  <a:lnTo>
                    <a:pt x="202107" y="25273"/>
                  </a:lnTo>
                  <a:lnTo>
                    <a:pt x="202107" y="37896"/>
                  </a:lnTo>
                  <a:lnTo>
                    <a:pt x="189484" y="37896"/>
                  </a:lnTo>
                  <a:lnTo>
                    <a:pt x="189484" y="25273"/>
                  </a:lnTo>
                  <a:lnTo>
                    <a:pt x="202107" y="25273"/>
                  </a:lnTo>
                  <a:lnTo>
                    <a:pt x="202107" y="12636"/>
                  </a:lnTo>
                  <a:lnTo>
                    <a:pt x="189471" y="12636"/>
                  </a:lnTo>
                  <a:lnTo>
                    <a:pt x="189471" y="25260"/>
                  </a:lnTo>
                  <a:lnTo>
                    <a:pt x="176847" y="25260"/>
                  </a:lnTo>
                  <a:lnTo>
                    <a:pt x="164211" y="25260"/>
                  </a:lnTo>
                  <a:lnTo>
                    <a:pt x="164211" y="12636"/>
                  </a:lnTo>
                  <a:lnTo>
                    <a:pt x="151574" y="12636"/>
                  </a:lnTo>
                  <a:lnTo>
                    <a:pt x="151574" y="25273"/>
                  </a:lnTo>
                  <a:lnTo>
                    <a:pt x="164211" y="25273"/>
                  </a:lnTo>
                  <a:lnTo>
                    <a:pt x="164211" y="37896"/>
                  </a:lnTo>
                  <a:lnTo>
                    <a:pt x="151587" y="37896"/>
                  </a:lnTo>
                  <a:lnTo>
                    <a:pt x="138950" y="37896"/>
                  </a:lnTo>
                  <a:lnTo>
                    <a:pt x="126326" y="37896"/>
                  </a:lnTo>
                  <a:lnTo>
                    <a:pt x="126326" y="25260"/>
                  </a:lnTo>
                  <a:lnTo>
                    <a:pt x="113690" y="25260"/>
                  </a:lnTo>
                  <a:lnTo>
                    <a:pt x="113690" y="12636"/>
                  </a:lnTo>
                  <a:lnTo>
                    <a:pt x="101053" y="12636"/>
                  </a:lnTo>
                  <a:lnTo>
                    <a:pt x="101053" y="25260"/>
                  </a:lnTo>
                  <a:lnTo>
                    <a:pt x="88417" y="25260"/>
                  </a:lnTo>
                  <a:lnTo>
                    <a:pt x="88417" y="37896"/>
                  </a:lnTo>
                  <a:lnTo>
                    <a:pt x="75793" y="37896"/>
                  </a:lnTo>
                  <a:lnTo>
                    <a:pt x="75793" y="50533"/>
                  </a:lnTo>
                  <a:lnTo>
                    <a:pt x="88430" y="50533"/>
                  </a:lnTo>
                  <a:lnTo>
                    <a:pt x="88430" y="37896"/>
                  </a:lnTo>
                  <a:lnTo>
                    <a:pt x="101053" y="37896"/>
                  </a:lnTo>
                  <a:lnTo>
                    <a:pt x="101053" y="25273"/>
                  </a:lnTo>
                  <a:lnTo>
                    <a:pt x="113690" y="25273"/>
                  </a:lnTo>
                  <a:lnTo>
                    <a:pt x="113690" y="37896"/>
                  </a:lnTo>
                  <a:lnTo>
                    <a:pt x="101053" y="37896"/>
                  </a:lnTo>
                  <a:lnTo>
                    <a:pt x="101053" y="50533"/>
                  </a:lnTo>
                  <a:lnTo>
                    <a:pt x="176847" y="50533"/>
                  </a:lnTo>
                  <a:lnTo>
                    <a:pt x="176847" y="37896"/>
                  </a:lnTo>
                  <a:lnTo>
                    <a:pt x="189471" y="37896"/>
                  </a:lnTo>
                  <a:lnTo>
                    <a:pt x="189471" y="50533"/>
                  </a:lnTo>
                  <a:lnTo>
                    <a:pt x="202107" y="50533"/>
                  </a:lnTo>
                  <a:lnTo>
                    <a:pt x="252641" y="50533"/>
                  </a:lnTo>
                  <a:lnTo>
                    <a:pt x="252641" y="37896"/>
                  </a:lnTo>
                  <a:lnTo>
                    <a:pt x="265264" y="37896"/>
                  </a:lnTo>
                  <a:lnTo>
                    <a:pt x="265264" y="25260"/>
                  </a:lnTo>
                  <a:close/>
                </a:path>
                <a:path w="606425" h="50800">
                  <a:moveTo>
                    <a:pt x="467372" y="0"/>
                  </a:moveTo>
                  <a:lnTo>
                    <a:pt x="454748" y="0"/>
                  </a:lnTo>
                  <a:lnTo>
                    <a:pt x="442112" y="0"/>
                  </a:lnTo>
                  <a:lnTo>
                    <a:pt x="442112" y="12636"/>
                  </a:lnTo>
                  <a:lnTo>
                    <a:pt x="442112" y="25260"/>
                  </a:lnTo>
                  <a:lnTo>
                    <a:pt x="429475" y="25260"/>
                  </a:lnTo>
                  <a:lnTo>
                    <a:pt x="416852" y="25260"/>
                  </a:lnTo>
                  <a:lnTo>
                    <a:pt x="416852" y="12636"/>
                  </a:lnTo>
                  <a:lnTo>
                    <a:pt x="429475" y="12636"/>
                  </a:lnTo>
                  <a:lnTo>
                    <a:pt x="442112" y="12636"/>
                  </a:lnTo>
                  <a:lnTo>
                    <a:pt x="442112" y="0"/>
                  </a:lnTo>
                  <a:lnTo>
                    <a:pt x="429475" y="0"/>
                  </a:lnTo>
                  <a:lnTo>
                    <a:pt x="416839" y="0"/>
                  </a:lnTo>
                  <a:lnTo>
                    <a:pt x="416839" y="12636"/>
                  </a:lnTo>
                  <a:lnTo>
                    <a:pt x="404215" y="12636"/>
                  </a:lnTo>
                  <a:lnTo>
                    <a:pt x="404215" y="25260"/>
                  </a:lnTo>
                  <a:lnTo>
                    <a:pt x="391579" y="25260"/>
                  </a:lnTo>
                  <a:lnTo>
                    <a:pt x="391579" y="12636"/>
                  </a:lnTo>
                  <a:lnTo>
                    <a:pt x="378955" y="12636"/>
                  </a:lnTo>
                  <a:lnTo>
                    <a:pt x="328422" y="12636"/>
                  </a:lnTo>
                  <a:lnTo>
                    <a:pt x="328422" y="25260"/>
                  </a:lnTo>
                  <a:lnTo>
                    <a:pt x="315798" y="25260"/>
                  </a:lnTo>
                  <a:lnTo>
                    <a:pt x="303161" y="25260"/>
                  </a:lnTo>
                  <a:lnTo>
                    <a:pt x="290537" y="25260"/>
                  </a:lnTo>
                  <a:lnTo>
                    <a:pt x="290537" y="12636"/>
                  </a:lnTo>
                  <a:lnTo>
                    <a:pt x="277901" y="12636"/>
                  </a:lnTo>
                  <a:lnTo>
                    <a:pt x="277901" y="25260"/>
                  </a:lnTo>
                  <a:lnTo>
                    <a:pt x="277901" y="37896"/>
                  </a:lnTo>
                  <a:lnTo>
                    <a:pt x="290525" y="37896"/>
                  </a:lnTo>
                  <a:lnTo>
                    <a:pt x="303161" y="37896"/>
                  </a:lnTo>
                  <a:lnTo>
                    <a:pt x="303161" y="50533"/>
                  </a:lnTo>
                  <a:lnTo>
                    <a:pt x="315798" y="50533"/>
                  </a:lnTo>
                  <a:lnTo>
                    <a:pt x="315798" y="37896"/>
                  </a:lnTo>
                  <a:lnTo>
                    <a:pt x="328422" y="37896"/>
                  </a:lnTo>
                  <a:lnTo>
                    <a:pt x="341058" y="37896"/>
                  </a:lnTo>
                  <a:lnTo>
                    <a:pt x="353695" y="37896"/>
                  </a:lnTo>
                  <a:lnTo>
                    <a:pt x="353695" y="25273"/>
                  </a:lnTo>
                  <a:lnTo>
                    <a:pt x="366318" y="25273"/>
                  </a:lnTo>
                  <a:lnTo>
                    <a:pt x="378942" y="25273"/>
                  </a:lnTo>
                  <a:lnTo>
                    <a:pt x="378942" y="37896"/>
                  </a:lnTo>
                  <a:lnTo>
                    <a:pt x="391579" y="37896"/>
                  </a:lnTo>
                  <a:lnTo>
                    <a:pt x="454748" y="37896"/>
                  </a:lnTo>
                  <a:lnTo>
                    <a:pt x="454748" y="25273"/>
                  </a:lnTo>
                  <a:lnTo>
                    <a:pt x="454748" y="12636"/>
                  </a:lnTo>
                  <a:lnTo>
                    <a:pt x="467372" y="12636"/>
                  </a:lnTo>
                  <a:lnTo>
                    <a:pt x="467372" y="0"/>
                  </a:lnTo>
                  <a:close/>
                </a:path>
                <a:path w="606425" h="50800">
                  <a:moveTo>
                    <a:pt x="492633" y="0"/>
                  </a:moveTo>
                  <a:lnTo>
                    <a:pt x="479996" y="0"/>
                  </a:lnTo>
                  <a:lnTo>
                    <a:pt x="479996" y="12636"/>
                  </a:lnTo>
                  <a:lnTo>
                    <a:pt x="467372" y="12636"/>
                  </a:lnTo>
                  <a:lnTo>
                    <a:pt x="467372" y="25273"/>
                  </a:lnTo>
                  <a:lnTo>
                    <a:pt x="480009" y="25273"/>
                  </a:lnTo>
                  <a:lnTo>
                    <a:pt x="480009" y="12636"/>
                  </a:lnTo>
                  <a:lnTo>
                    <a:pt x="492633" y="12636"/>
                  </a:lnTo>
                  <a:lnTo>
                    <a:pt x="492633" y="0"/>
                  </a:lnTo>
                  <a:close/>
                </a:path>
                <a:path w="606425" h="50800">
                  <a:moveTo>
                    <a:pt x="543166" y="0"/>
                  </a:moveTo>
                  <a:lnTo>
                    <a:pt x="530529" y="0"/>
                  </a:lnTo>
                  <a:lnTo>
                    <a:pt x="517893" y="0"/>
                  </a:lnTo>
                  <a:lnTo>
                    <a:pt x="517893" y="12636"/>
                  </a:lnTo>
                  <a:lnTo>
                    <a:pt x="517893" y="25273"/>
                  </a:lnTo>
                  <a:lnTo>
                    <a:pt x="530529" y="25273"/>
                  </a:lnTo>
                  <a:lnTo>
                    <a:pt x="530529" y="12636"/>
                  </a:lnTo>
                  <a:lnTo>
                    <a:pt x="543166" y="12636"/>
                  </a:lnTo>
                  <a:lnTo>
                    <a:pt x="543166" y="0"/>
                  </a:lnTo>
                  <a:close/>
                </a:path>
                <a:path w="606425" h="50800">
                  <a:moveTo>
                    <a:pt x="555790" y="25260"/>
                  </a:moveTo>
                  <a:lnTo>
                    <a:pt x="543153" y="25260"/>
                  </a:lnTo>
                  <a:lnTo>
                    <a:pt x="543153" y="37896"/>
                  </a:lnTo>
                  <a:lnTo>
                    <a:pt x="555790" y="37896"/>
                  </a:lnTo>
                  <a:lnTo>
                    <a:pt x="555790" y="25260"/>
                  </a:lnTo>
                  <a:close/>
                </a:path>
                <a:path w="606425" h="50800">
                  <a:moveTo>
                    <a:pt x="568426" y="0"/>
                  </a:moveTo>
                  <a:lnTo>
                    <a:pt x="555790" y="0"/>
                  </a:lnTo>
                  <a:lnTo>
                    <a:pt x="555790" y="12636"/>
                  </a:lnTo>
                  <a:lnTo>
                    <a:pt x="568426" y="12636"/>
                  </a:lnTo>
                  <a:lnTo>
                    <a:pt x="568426" y="0"/>
                  </a:lnTo>
                  <a:close/>
                </a:path>
                <a:path w="606425" h="50800">
                  <a:moveTo>
                    <a:pt x="606310" y="0"/>
                  </a:moveTo>
                  <a:lnTo>
                    <a:pt x="593674" y="0"/>
                  </a:lnTo>
                  <a:lnTo>
                    <a:pt x="581037" y="0"/>
                  </a:lnTo>
                  <a:lnTo>
                    <a:pt x="581037" y="12636"/>
                  </a:lnTo>
                  <a:lnTo>
                    <a:pt x="581037" y="25260"/>
                  </a:lnTo>
                  <a:lnTo>
                    <a:pt x="581037" y="37896"/>
                  </a:lnTo>
                  <a:lnTo>
                    <a:pt x="593674" y="37896"/>
                  </a:lnTo>
                  <a:lnTo>
                    <a:pt x="593674" y="25273"/>
                  </a:lnTo>
                  <a:lnTo>
                    <a:pt x="593674" y="12636"/>
                  </a:lnTo>
                  <a:lnTo>
                    <a:pt x="606310" y="12636"/>
                  </a:lnTo>
                  <a:lnTo>
                    <a:pt x="60631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5961735" y="3578034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25273" y="25260"/>
                  </a:moveTo>
                  <a:lnTo>
                    <a:pt x="12636" y="25260"/>
                  </a:lnTo>
                  <a:lnTo>
                    <a:pt x="12636" y="12636"/>
                  </a:lnTo>
                  <a:lnTo>
                    <a:pt x="0" y="12636"/>
                  </a:lnTo>
                  <a:lnTo>
                    <a:pt x="0" y="25273"/>
                  </a:lnTo>
                  <a:lnTo>
                    <a:pt x="12636" y="25273"/>
                  </a:lnTo>
                  <a:lnTo>
                    <a:pt x="12636" y="37896"/>
                  </a:lnTo>
                  <a:lnTo>
                    <a:pt x="25273" y="37896"/>
                  </a:lnTo>
                  <a:lnTo>
                    <a:pt x="25273" y="25260"/>
                  </a:lnTo>
                  <a:close/>
                </a:path>
                <a:path w="619125" h="50800">
                  <a:moveTo>
                    <a:pt x="101066" y="12636"/>
                  </a:moveTo>
                  <a:lnTo>
                    <a:pt x="88430" y="12636"/>
                  </a:lnTo>
                  <a:lnTo>
                    <a:pt x="75806" y="12636"/>
                  </a:lnTo>
                  <a:lnTo>
                    <a:pt x="63169" y="12636"/>
                  </a:lnTo>
                  <a:lnTo>
                    <a:pt x="63169" y="25260"/>
                  </a:lnTo>
                  <a:lnTo>
                    <a:pt x="50533" y="25260"/>
                  </a:lnTo>
                  <a:lnTo>
                    <a:pt x="50533" y="12636"/>
                  </a:lnTo>
                  <a:lnTo>
                    <a:pt x="37896" y="12636"/>
                  </a:lnTo>
                  <a:lnTo>
                    <a:pt x="37896" y="25260"/>
                  </a:lnTo>
                  <a:lnTo>
                    <a:pt x="37896" y="37896"/>
                  </a:lnTo>
                  <a:lnTo>
                    <a:pt x="50533" y="37896"/>
                  </a:lnTo>
                  <a:lnTo>
                    <a:pt x="50533" y="50533"/>
                  </a:lnTo>
                  <a:lnTo>
                    <a:pt x="63169" y="50533"/>
                  </a:lnTo>
                  <a:lnTo>
                    <a:pt x="75793" y="50533"/>
                  </a:lnTo>
                  <a:lnTo>
                    <a:pt x="88430" y="50533"/>
                  </a:lnTo>
                  <a:lnTo>
                    <a:pt x="88430" y="37896"/>
                  </a:lnTo>
                  <a:lnTo>
                    <a:pt x="75806" y="37896"/>
                  </a:lnTo>
                  <a:lnTo>
                    <a:pt x="75806" y="25273"/>
                  </a:lnTo>
                  <a:lnTo>
                    <a:pt x="88430" y="25273"/>
                  </a:lnTo>
                  <a:lnTo>
                    <a:pt x="101066" y="25273"/>
                  </a:lnTo>
                  <a:lnTo>
                    <a:pt x="101066" y="12636"/>
                  </a:lnTo>
                  <a:close/>
                </a:path>
                <a:path w="619125" h="50800">
                  <a:moveTo>
                    <a:pt x="138963" y="37896"/>
                  </a:moveTo>
                  <a:lnTo>
                    <a:pt x="126326" y="37896"/>
                  </a:lnTo>
                  <a:lnTo>
                    <a:pt x="126326" y="50533"/>
                  </a:lnTo>
                  <a:lnTo>
                    <a:pt x="138963" y="50533"/>
                  </a:lnTo>
                  <a:lnTo>
                    <a:pt x="138963" y="37896"/>
                  </a:lnTo>
                  <a:close/>
                </a:path>
                <a:path w="619125" h="50800">
                  <a:moveTo>
                    <a:pt x="138963" y="12636"/>
                  </a:moveTo>
                  <a:lnTo>
                    <a:pt x="126326" y="12636"/>
                  </a:lnTo>
                  <a:lnTo>
                    <a:pt x="113690" y="12636"/>
                  </a:lnTo>
                  <a:lnTo>
                    <a:pt x="113690" y="25273"/>
                  </a:lnTo>
                  <a:lnTo>
                    <a:pt x="126326" y="25273"/>
                  </a:lnTo>
                  <a:lnTo>
                    <a:pt x="138963" y="25273"/>
                  </a:lnTo>
                  <a:lnTo>
                    <a:pt x="138963" y="12636"/>
                  </a:lnTo>
                  <a:close/>
                </a:path>
                <a:path w="619125" h="50800">
                  <a:moveTo>
                    <a:pt x="202120" y="37896"/>
                  </a:moveTo>
                  <a:lnTo>
                    <a:pt x="189484" y="37896"/>
                  </a:lnTo>
                  <a:lnTo>
                    <a:pt x="176847" y="37896"/>
                  </a:lnTo>
                  <a:lnTo>
                    <a:pt x="176847" y="25273"/>
                  </a:lnTo>
                  <a:lnTo>
                    <a:pt x="189484" y="25273"/>
                  </a:lnTo>
                  <a:lnTo>
                    <a:pt x="189484" y="12636"/>
                  </a:lnTo>
                  <a:lnTo>
                    <a:pt x="176847" y="12636"/>
                  </a:lnTo>
                  <a:lnTo>
                    <a:pt x="176847" y="25260"/>
                  </a:lnTo>
                  <a:lnTo>
                    <a:pt x="164223" y="25260"/>
                  </a:lnTo>
                  <a:lnTo>
                    <a:pt x="151587" y="25260"/>
                  </a:lnTo>
                  <a:lnTo>
                    <a:pt x="151587" y="37896"/>
                  </a:lnTo>
                  <a:lnTo>
                    <a:pt x="164211" y="37896"/>
                  </a:lnTo>
                  <a:lnTo>
                    <a:pt x="164211" y="50533"/>
                  </a:lnTo>
                  <a:lnTo>
                    <a:pt x="176847" y="50533"/>
                  </a:lnTo>
                  <a:lnTo>
                    <a:pt x="189484" y="50533"/>
                  </a:lnTo>
                  <a:lnTo>
                    <a:pt x="202120" y="50533"/>
                  </a:lnTo>
                  <a:lnTo>
                    <a:pt x="202120" y="37896"/>
                  </a:lnTo>
                  <a:close/>
                </a:path>
                <a:path w="619125" h="50800">
                  <a:moveTo>
                    <a:pt x="214744" y="12636"/>
                  </a:moveTo>
                  <a:lnTo>
                    <a:pt x="202107" y="12636"/>
                  </a:lnTo>
                  <a:lnTo>
                    <a:pt x="202107" y="25273"/>
                  </a:lnTo>
                  <a:lnTo>
                    <a:pt x="214744" y="25273"/>
                  </a:lnTo>
                  <a:lnTo>
                    <a:pt x="214744" y="12636"/>
                  </a:lnTo>
                  <a:close/>
                </a:path>
                <a:path w="619125" h="50800">
                  <a:moveTo>
                    <a:pt x="240004" y="37896"/>
                  </a:moveTo>
                  <a:lnTo>
                    <a:pt x="227368" y="37896"/>
                  </a:lnTo>
                  <a:lnTo>
                    <a:pt x="227368" y="50533"/>
                  </a:lnTo>
                  <a:lnTo>
                    <a:pt x="240004" y="50533"/>
                  </a:lnTo>
                  <a:lnTo>
                    <a:pt x="240004" y="37896"/>
                  </a:lnTo>
                  <a:close/>
                </a:path>
                <a:path w="619125" h="50800">
                  <a:moveTo>
                    <a:pt x="240004" y="12636"/>
                  </a:moveTo>
                  <a:lnTo>
                    <a:pt x="227368" y="12636"/>
                  </a:lnTo>
                  <a:lnTo>
                    <a:pt x="227368" y="25273"/>
                  </a:lnTo>
                  <a:lnTo>
                    <a:pt x="240004" y="25273"/>
                  </a:lnTo>
                  <a:lnTo>
                    <a:pt x="240004" y="12636"/>
                  </a:lnTo>
                  <a:close/>
                </a:path>
                <a:path w="619125" h="50800">
                  <a:moveTo>
                    <a:pt x="265277" y="12636"/>
                  </a:moveTo>
                  <a:lnTo>
                    <a:pt x="252641" y="12636"/>
                  </a:lnTo>
                  <a:lnTo>
                    <a:pt x="252641" y="25260"/>
                  </a:lnTo>
                  <a:lnTo>
                    <a:pt x="252641" y="37896"/>
                  </a:lnTo>
                  <a:lnTo>
                    <a:pt x="265277" y="37896"/>
                  </a:lnTo>
                  <a:lnTo>
                    <a:pt x="265277" y="25273"/>
                  </a:lnTo>
                  <a:lnTo>
                    <a:pt x="265277" y="12636"/>
                  </a:lnTo>
                  <a:close/>
                </a:path>
                <a:path w="619125" h="50800">
                  <a:moveTo>
                    <a:pt x="328434" y="37896"/>
                  </a:moveTo>
                  <a:lnTo>
                    <a:pt x="315798" y="37896"/>
                  </a:lnTo>
                  <a:lnTo>
                    <a:pt x="315798" y="25260"/>
                  </a:lnTo>
                  <a:lnTo>
                    <a:pt x="303174" y="25260"/>
                  </a:lnTo>
                  <a:lnTo>
                    <a:pt x="290537" y="25260"/>
                  </a:lnTo>
                  <a:lnTo>
                    <a:pt x="277901" y="25260"/>
                  </a:lnTo>
                  <a:lnTo>
                    <a:pt x="277901" y="37896"/>
                  </a:lnTo>
                  <a:lnTo>
                    <a:pt x="290537" y="37896"/>
                  </a:lnTo>
                  <a:lnTo>
                    <a:pt x="290537" y="50533"/>
                  </a:lnTo>
                  <a:lnTo>
                    <a:pt x="303161" y="50533"/>
                  </a:lnTo>
                  <a:lnTo>
                    <a:pt x="315798" y="50533"/>
                  </a:lnTo>
                  <a:lnTo>
                    <a:pt x="328434" y="50533"/>
                  </a:lnTo>
                  <a:lnTo>
                    <a:pt x="328434" y="37896"/>
                  </a:lnTo>
                  <a:close/>
                </a:path>
                <a:path w="619125" h="50800">
                  <a:moveTo>
                    <a:pt x="366331" y="37896"/>
                  </a:moveTo>
                  <a:lnTo>
                    <a:pt x="353695" y="37896"/>
                  </a:lnTo>
                  <a:lnTo>
                    <a:pt x="353695" y="25273"/>
                  </a:lnTo>
                  <a:lnTo>
                    <a:pt x="353695" y="12636"/>
                  </a:lnTo>
                  <a:lnTo>
                    <a:pt x="341058" y="12636"/>
                  </a:lnTo>
                  <a:lnTo>
                    <a:pt x="328434" y="12636"/>
                  </a:lnTo>
                  <a:lnTo>
                    <a:pt x="328434" y="0"/>
                  </a:lnTo>
                  <a:lnTo>
                    <a:pt x="315798" y="0"/>
                  </a:lnTo>
                  <a:lnTo>
                    <a:pt x="315798" y="12636"/>
                  </a:lnTo>
                  <a:lnTo>
                    <a:pt x="328422" y="12636"/>
                  </a:lnTo>
                  <a:lnTo>
                    <a:pt x="328422" y="25273"/>
                  </a:lnTo>
                  <a:lnTo>
                    <a:pt x="341058" y="25273"/>
                  </a:lnTo>
                  <a:lnTo>
                    <a:pt x="341058" y="37896"/>
                  </a:lnTo>
                  <a:lnTo>
                    <a:pt x="341058" y="50533"/>
                  </a:lnTo>
                  <a:lnTo>
                    <a:pt x="353695" y="50533"/>
                  </a:lnTo>
                  <a:lnTo>
                    <a:pt x="366331" y="50533"/>
                  </a:lnTo>
                  <a:lnTo>
                    <a:pt x="366331" y="37896"/>
                  </a:lnTo>
                  <a:close/>
                </a:path>
                <a:path w="619125" h="50800">
                  <a:moveTo>
                    <a:pt x="378955" y="0"/>
                  </a:moveTo>
                  <a:lnTo>
                    <a:pt x="366318" y="0"/>
                  </a:lnTo>
                  <a:lnTo>
                    <a:pt x="366318" y="12636"/>
                  </a:lnTo>
                  <a:lnTo>
                    <a:pt x="378955" y="12636"/>
                  </a:lnTo>
                  <a:lnTo>
                    <a:pt x="378955" y="0"/>
                  </a:lnTo>
                  <a:close/>
                </a:path>
                <a:path w="619125" h="50800">
                  <a:moveTo>
                    <a:pt x="404215" y="25260"/>
                  </a:moveTo>
                  <a:lnTo>
                    <a:pt x="391591" y="25260"/>
                  </a:lnTo>
                  <a:lnTo>
                    <a:pt x="378955" y="25260"/>
                  </a:lnTo>
                  <a:lnTo>
                    <a:pt x="378955" y="37896"/>
                  </a:lnTo>
                  <a:lnTo>
                    <a:pt x="391579" y="37896"/>
                  </a:lnTo>
                  <a:lnTo>
                    <a:pt x="404215" y="37896"/>
                  </a:lnTo>
                  <a:lnTo>
                    <a:pt x="404215" y="25260"/>
                  </a:lnTo>
                  <a:close/>
                </a:path>
                <a:path w="619125" h="50800">
                  <a:moveTo>
                    <a:pt x="416852" y="0"/>
                  </a:moveTo>
                  <a:lnTo>
                    <a:pt x="404215" y="0"/>
                  </a:lnTo>
                  <a:lnTo>
                    <a:pt x="391579" y="0"/>
                  </a:lnTo>
                  <a:lnTo>
                    <a:pt x="391579" y="12636"/>
                  </a:lnTo>
                  <a:lnTo>
                    <a:pt x="404215" y="12636"/>
                  </a:lnTo>
                  <a:lnTo>
                    <a:pt x="416852" y="12636"/>
                  </a:lnTo>
                  <a:lnTo>
                    <a:pt x="416852" y="0"/>
                  </a:lnTo>
                  <a:close/>
                </a:path>
                <a:path w="619125" h="50800">
                  <a:moveTo>
                    <a:pt x="442112" y="0"/>
                  </a:moveTo>
                  <a:lnTo>
                    <a:pt x="429475" y="0"/>
                  </a:lnTo>
                  <a:lnTo>
                    <a:pt x="429475" y="12636"/>
                  </a:lnTo>
                  <a:lnTo>
                    <a:pt x="442112" y="12636"/>
                  </a:lnTo>
                  <a:lnTo>
                    <a:pt x="442112" y="0"/>
                  </a:lnTo>
                  <a:close/>
                </a:path>
                <a:path w="619125" h="50800">
                  <a:moveTo>
                    <a:pt x="581063" y="12636"/>
                  </a:moveTo>
                  <a:lnTo>
                    <a:pt x="568426" y="12636"/>
                  </a:lnTo>
                  <a:lnTo>
                    <a:pt x="555802" y="12636"/>
                  </a:lnTo>
                  <a:lnTo>
                    <a:pt x="555802" y="0"/>
                  </a:lnTo>
                  <a:lnTo>
                    <a:pt x="543166" y="0"/>
                  </a:lnTo>
                  <a:lnTo>
                    <a:pt x="543166" y="12636"/>
                  </a:lnTo>
                  <a:lnTo>
                    <a:pt x="543166" y="25260"/>
                  </a:lnTo>
                  <a:lnTo>
                    <a:pt x="530542" y="25260"/>
                  </a:lnTo>
                  <a:lnTo>
                    <a:pt x="530542" y="12636"/>
                  </a:lnTo>
                  <a:lnTo>
                    <a:pt x="530542" y="0"/>
                  </a:lnTo>
                  <a:lnTo>
                    <a:pt x="517906" y="0"/>
                  </a:lnTo>
                  <a:lnTo>
                    <a:pt x="505269" y="0"/>
                  </a:lnTo>
                  <a:lnTo>
                    <a:pt x="492633" y="0"/>
                  </a:lnTo>
                  <a:lnTo>
                    <a:pt x="492633" y="12636"/>
                  </a:lnTo>
                  <a:lnTo>
                    <a:pt x="480009" y="12636"/>
                  </a:lnTo>
                  <a:lnTo>
                    <a:pt x="480009" y="0"/>
                  </a:lnTo>
                  <a:lnTo>
                    <a:pt x="467372" y="0"/>
                  </a:lnTo>
                  <a:lnTo>
                    <a:pt x="467372" y="12636"/>
                  </a:lnTo>
                  <a:lnTo>
                    <a:pt x="467372" y="25260"/>
                  </a:lnTo>
                  <a:lnTo>
                    <a:pt x="454748" y="25260"/>
                  </a:lnTo>
                  <a:lnTo>
                    <a:pt x="454748" y="12636"/>
                  </a:lnTo>
                  <a:lnTo>
                    <a:pt x="442112" y="12636"/>
                  </a:lnTo>
                  <a:lnTo>
                    <a:pt x="442112" y="25260"/>
                  </a:lnTo>
                  <a:lnTo>
                    <a:pt x="429488" y="25260"/>
                  </a:lnTo>
                  <a:lnTo>
                    <a:pt x="416852" y="25260"/>
                  </a:lnTo>
                  <a:lnTo>
                    <a:pt x="416852" y="37896"/>
                  </a:lnTo>
                  <a:lnTo>
                    <a:pt x="416852" y="50533"/>
                  </a:lnTo>
                  <a:lnTo>
                    <a:pt x="429488" y="50533"/>
                  </a:lnTo>
                  <a:lnTo>
                    <a:pt x="429488" y="37896"/>
                  </a:lnTo>
                  <a:lnTo>
                    <a:pt x="442112" y="37896"/>
                  </a:lnTo>
                  <a:lnTo>
                    <a:pt x="442112" y="50533"/>
                  </a:lnTo>
                  <a:lnTo>
                    <a:pt x="454748" y="50533"/>
                  </a:lnTo>
                  <a:lnTo>
                    <a:pt x="467385" y="50533"/>
                  </a:lnTo>
                  <a:lnTo>
                    <a:pt x="467385" y="37896"/>
                  </a:lnTo>
                  <a:lnTo>
                    <a:pt x="467385" y="25273"/>
                  </a:lnTo>
                  <a:lnTo>
                    <a:pt x="480009" y="25273"/>
                  </a:lnTo>
                  <a:lnTo>
                    <a:pt x="480009" y="37896"/>
                  </a:lnTo>
                  <a:lnTo>
                    <a:pt x="492645" y="37896"/>
                  </a:lnTo>
                  <a:lnTo>
                    <a:pt x="492645" y="25273"/>
                  </a:lnTo>
                  <a:lnTo>
                    <a:pt x="492645" y="12636"/>
                  </a:lnTo>
                  <a:lnTo>
                    <a:pt x="505269" y="12636"/>
                  </a:lnTo>
                  <a:lnTo>
                    <a:pt x="517906" y="12636"/>
                  </a:lnTo>
                  <a:lnTo>
                    <a:pt x="517906" y="25273"/>
                  </a:lnTo>
                  <a:lnTo>
                    <a:pt x="530529" y="25273"/>
                  </a:lnTo>
                  <a:lnTo>
                    <a:pt x="530529" y="37896"/>
                  </a:lnTo>
                  <a:lnTo>
                    <a:pt x="543166" y="37896"/>
                  </a:lnTo>
                  <a:lnTo>
                    <a:pt x="555790" y="37896"/>
                  </a:lnTo>
                  <a:lnTo>
                    <a:pt x="568426" y="37896"/>
                  </a:lnTo>
                  <a:lnTo>
                    <a:pt x="568426" y="25273"/>
                  </a:lnTo>
                  <a:lnTo>
                    <a:pt x="581063" y="25273"/>
                  </a:lnTo>
                  <a:lnTo>
                    <a:pt x="581063" y="12636"/>
                  </a:lnTo>
                  <a:close/>
                </a:path>
                <a:path w="619125" h="50800">
                  <a:moveTo>
                    <a:pt x="593699" y="0"/>
                  </a:moveTo>
                  <a:lnTo>
                    <a:pt x="581063" y="0"/>
                  </a:lnTo>
                  <a:lnTo>
                    <a:pt x="581063" y="12636"/>
                  </a:lnTo>
                  <a:lnTo>
                    <a:pt x="593699" y="12636"/>
                  </a:lnTo>
                  <a:lnTo>
                    <a:pt x="593699" y="0"/>
                  </a:lnTo>
                  <a:close/>
                </a:path>
                <a:path w="619125" h="50800">
                  <a:moveTo>
                    <a:pt x="618947" y="0"/>
                  </a:moveTo>
                  <a:lnTo>
                    <a:pt x="606310" y="0"/>
                  </a:lnTo>
                  <a:lnTo>
                    <a:pt x="606310" y="12636"/>
                  </a:lnTo>
                  <a:lnTo>
                    <a:pt x="606310" y="25260"/>
                  </a:lnTo>
                  <a:lnTo>
                    <a:pt x="593674" y="25260"/>
                  </a:lnTo>
                  <a:lnTo>
                    <a:pt x="593674" y="37896"/>
                  </a:lnTo>
                  <a:lnTo>
                    <a:pt x="606310" y="37896"/>
                  </a:lnTo>
                  <a:lnTo>
                    <a:pt x="606310" y="25273"/>
                  </a:lnTo>
                  <a:lnTo>
                    <a:pt x="618947" y="25273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5974372" y="3615930"/>
              <a:ext cx="606425" cy="50800"/>
            </a:xfrm>
            <a:custGeom>
              <a:avLst/>
              <a:gdLst/>
              <a:ahLst/>
              <a:cxnLst/>
              <a:rect l="l" t="t" r="r" b="b"/>
              <a:pathLst>
                <a:path w="606425" h="50800">
                  <a:moveTo>
                    <a:pt x="12636" y="37896"/>
                  </a:moveTo>
                  <a:lnTo>
                    <a:pt x="0" y="37896"/>
                  </a:lnTo>
                  <a:lnTo>
                    <a:pt x="0" y="50533"/>
                  </a:lnTo>
                  <a:lnTo>
                    <a:pt x="12636" y="50533"/>
                  </a:lnTo>
                  <a:lnTo>
                    <a:pt x="12636" y="37896"/>
                  </a:lnTo>
                  <a:close/>
                </a:path>
                <a:path w="606425" h="50800">
                  <a:moveTo>
                    <a:pt x="75793" y="25260"/>
                  </a:moveTo>
                  <a:lnTo>
                    <a:pt x="63169" y="25260"/>
                  </a:lnTo>
                  <a:lnTo>
                    <a:pt x="63169" y="12623"/>
                  </a:lnTo>
                  <a:lnTo>
                    <a:pt x="50533" y="12623"/>
                  </a:lnTo>
                  <a:lnTo>
                    <a:pt x="50533" y="25260"/>
                  </a:lnTo>
                  <a:lnTo>
                    <a:pt x="50533" y="37896"/>
                  </a:lnTo>
                  <a:lnTo>
                    <a:pt x="37896" y="37896"/>
                  </a:lnTo>
                  <a:lnTo>
                    <a:pt x="37896" y="50533"/>
                  </a:lnTo>
                  <a:lnTo>
                    <a:pt x="50533" y="50533"/>
                  </a:lnTo>
                  <a:lnTo>
                    <a:pt x="63169" y="50533"/>
                  </a:lnTo>
                  <a:lnTo>
                    <a:pt x="63169" y="37909"/>
                  </a:lnTo>
                  <a:lnTo>
                    <a:pt x="75793" y="37909"/>
                  </a:lnTo>
                  <a:lnTo>
                    <a:pt x="75793" y="25260"/>
                  </a:lnTo>
                  <a:close/>
                </a:path>
                <a:path w="606425" h="50800">
                  <a:moveTo>
                    <a:pt x="164211" y="12623"/>
                  </a:moveTo>
                  <a:lnTo>
                    <a:pt x="151574" y="12623"/>
                  </a:lnTo>
                  <a:lnTo>
                    <a:pt x="151574" y="25260"/>
                  </a:lnTo>
                  <a:lnTo>
                    <a:pt x="138950" y="25260"/>
                  </a:lnTo>
                  <a:lnTo>
                    <a:pt x="138950" y="37896"/>
                  </a:lnTo>
                  <a:lnTo>
                    <a:pt x="126326" y="37896"/>
                  </a:lnTo>
                  <a:lnTo>
                    <a:pt x="126326" y="25260"/>
                  </a:lnTo>
                  <a:lnTo>
                    <a:pt x="126326" y="12623"/>
                  </a:lnTo>
                  <a:lnTo>
                    <a:pt x="113690" y="12623"/>
                  </a:lnTo>
                  <a:lnTo>
                    <a:pt x="113690" y="25260"/>
                  </a:lnTo>
                  <a:lnTo>
                    <a:pt x="101053" y="25260"/>
                  </a:lnTo>
                  <a:lnTo>
                    <a:pt x="101053" y="37896"/>
                  </a:lnTo>
                  <a:lnTo>
                    <a:pt x="88417" y="37896"/>
                  </a:lnTo>
                  <a:lnTo>
                    <a:pt x="88417" y="50533"/>
                  </a:lnTo>
                  <a:lnTo>
                    <a:pt x="101053" y="50533"/>
                  </a:lnTo>
                  <a:lnTo>
                    <a:pt x="113690" y="50533"/>
                  </a:lnTo>
                  <a:lnTo>
                    <a:pt x="113690" y="37909"/>
                  </a:lnTo>
                  <a:lnTo>
                    <a:pt x="126314" y="37909"/>
                  </a:lnTo>
                  <a:lnTo>
                    <a:pt x="126314" y="50533"/>
                  </a:lnTo>
                  <a:lnTo>
                    <a:pt x="138950" y="50533"/>
                  </a:lnTo>
                  <a:lnTo>
                    <a:pt x="138950" y="37909"/>
                  </a:lnTo>
                  <a:lnTo>
                    <a:pt x="151574" y="37909"/>
                  </a:lnTo>
                  <a:lnTo>
                    <a:pt x="151574" y="50533"/>
                  </a:lnTo>
                  <a:lnTo>
                    <a:pt x="164211" y="50533"/>
                  </a:lnTo>
                  <a:lnTo>
                    <a:pt x="164211" y="37909"/>
                  </a:lnTo>
                  <a:lnTo>
                    <a:pt x="164211" y="25260"/>
                  </a:lnTo>
                  <a:lnTo>
                    <a:pt x="164211" y="12623"/>
                  </a:lnTo>
                  <a:close/>
                </a:path>
                <a:path w="606425" h="50800">
                  <a:moveTo>
                    <a:pt x="252641" y="12623"/>
                  </a:moveTo>
                  <a:lnTo>
                    <a:pt x="240004" y="12623"/>
                  </a:lnTo>
                  <a:lnTo>
                    <a:pt x="227368" y="12623"/>
                  </a:lnTo>
                  <a:lnTo>
                    <a:pt x="214731" y="12623"/>
                  </a:lnTo>
                  <a:lnTo>
                    <a:pt x="214731" y="25260"/>
                  </a:lnTo>
                  <a:lnTo>
                    <a:pt x="202107" y="25260"/>
                  </a:lnTo>
                  <a:lnTo>
                    <a:pt x="202107" y="37896"/>
                  </a:lnTo>
                  <a:lnTo>
                    <a:pt x="189484" y="37896"/>
                  </a:lnTo>
                  <a:lnTo>
                    <a:pt x="189484" y="25260"/>
                  </a:lnTo>
                  <a:lnTo>
                    <a:pt x="189484" y="12623"/>
                  </a:lnTo>
                  <a:lnTo>
                    <a:pt x="176847" y="12623"/>
                  </a:lnTo>
                  <a:lnTo>
                    <a:pt x="176847" y="25260"/>
                  </a:lnTo>
                  <a:lnTo>
                    <a:pt x="176847" y="37909"/>
                  </a:lnTo>
                  <a:lnTo>
                    <a:pt x="189471" y="37909"/>
                  </a:lnTo>
                  <a:lnTo>
                    <a:pt x="189471" y="50533"/>
                  </a:lnTo>
                  <a:lnTo>
                    <a:pt x="202107" y="50533"/>
                  </a:lnTo>
                  <a:lnTo>
                    <a:pt x="202107" y="37909"/>
                  </a:lnTo>
                  <a:lnTo>
                    <a:pt x="214744" y="37909"/>
                  </a:lnTo>
                  <a:lnTo>
                    <a:pt x="214744" y="25260"/>
                  </a:lnTo>
                  <a:lnTo>
                    <a:pt x="227368" y="25260"/>
                  </a:lnTo>
                  <a:lnTo>
                    <a:pt x="227368" y="37896"/>
                  </a:lnTo>
                  <a:lnTo>
                    <a:pt x="227368" y="50533"/>
                  </a:lnTo>
                  <a:lnTo>
                    <a:pt x="240004" y="50533"/>
                  </a:lnTo>
                  <a:lnTo>
                    <a:pt x="252641" y="50533"/>
                  </a:lnTo>
                  <a:lnTo>
                    <a:pt x="252641" y="37909"/>
                  </a:lnTo>
                  <a:lnTo>
                    <a:pt x="252641" y="25260"/>
                  </a:lnTo>
                  <a:lnTo>
                    <a:pt x="252641" y="12623"/>
                  </a:lnTo>
                  <a:close/>
                </a:path>
                <a:path w="606425" h="50800">
                  <a:moveTo>
                    <a:pt x="404215" y="37896"/>
                  </a:moveTo>
                  <a:lnTo>
                    <a:pt x="391579" y="37896"/>
                  </a:lnTo>
                  <a:lnTo>
                    <a:pt x="391579" y="25260"/>
                  </a:lnTo>
                  <a:lnTo>
                    <a:pt x="391579" y="12623"/>
                  </a:lnTo>
                  <a:lnTo>
                    <a:pt x="328422" y="12623"/>
                  </a:lnTo>
                  <a:lnTo>
                    <a:pt x="328422" y="25260"/>
                  </a:lnTo>
                  <a:lnTo>
                    <a:pt x="328422" y="37896"/>
                  </a:lnTo>
                  <a:lnTo>
                    <a:pt x="315798" y="37896"/>
                  </a:lnTo>
                  <a:lnTo>
                    <a:pt x="315798" y="25260"/>
                  </a:lnTo>
                  <a:lnTo>
                    <a:pt x="328422" y="25260"/>
                  </a:lnTo>
                  <a:lnTo>
                    <a:pt x="328422" y="12623"/>
                  </a:lnTo>
                  <a:lnTo>
                    <a:pt x="315785" y="12623"/>
                  </a:lnTo>
                  <a:lnTo>
                    <a:pt x="315785" y="25260"/>
                  </a:lnTo>
                  <a:lnTo>
                    <a:pt x="303161" y="25260"/>
                  </a:lnTo>
                  <a:lnTo>
                    <a:pt x="303161" y="37896"/>
                  </a:lnTo>
                  <a:lnTo>
                    <a:pt x="290537" y="37896"/>
                  </a:lnTo>
                  <a:lnTo>
                    <a:pt x="290537" y="25260"/>
                  </a:lnTo>
                  <a:lnTo>
                    <a:pt x="277901" y="25260"/>
                  </a:lnTo>
                  <a:lnTo>
                    <a:pt x="277901" y="37896"/>
                  </a:lnTo>
                  <a:lnTo>
                    <a:pt x="265264" y="37896"/>
                  </a:lnTo>
                  <a:lnTo>
                    <a:pt x="265264" y="50533"/>
                  </a:lnTo>
                  <a:lnTo>
                    <a:pt x="328422" y="50533"/>
                  </a:lnTo>
                  <a:lnTo>
                    <a:pt x="328422" y="37909"/>
                  </a:lnTo>
                  <a:lnTo>
                    <a:pt x="341058" y="37909"/>
                  </a:lnTo>
                  <a:lnTo>
                    <a:pt x="341058" y="25260"/>
                  </a:lnTo>
                  <a:lnTo>
                    <a:pt x="353682" y="25260"/>
                  </a:lnTo>
                  <a:lnTo>
                    <a:pt x="366318" y="25260"/>
                  </a:lnTo>
                  <a:lnTo>
                    <a:pt x="366318" y="37896"/>
                  </a:lnTo>
                  <a:lnTo>
                    <a:pt x="366318" y="50533"/>
                  </a:lnTo>
                  <a:lnTo>
                    <a:pt x="378955" y="50533"/>
                  </a:lnTo>
                  <a:lnTo>
                    <a:pt x="378955" y="37909"/>
                  </a:lnTo>
                  <a:lnTo>
                    <a:pt x="391579" y="37909"/>
                  </a:lnTo>
                  <a:lnTo>
                    <a:pt x="391579" y="50533"/>
                  </a:lnTo>
                  <a:lnTo>
                    <a:pt x="404215" y="50533"/>
                  </a:lnTo>
                  <a:lnTo>
                    <a:pt x="404215" y="37896"/>
                  </a:lnTo>
                  <a:close/>
                </a:path>
                <a:path w="606425" h="50800">
                  <a:moveTo>
                    <a:pt x="467372" y="25260"/>
                  </a:moveTo>
                  <a:lnTo>
                    <a:pt x="454748" y="25260"/>
                  </a:lnTo>
                  <a:lnTo>
                    <a:pt x="442112" y="25260"/>
                  </a:lnTo>
                  <a:lnTo>
                    <a:pt x="442112" y="37896"/>
                  </a:lnTo>
                  <a:lnTo>
                    <a:pt x="429475" y="37896"/>
                  </a:lnTo>
                  <a:lnTo>
                    <a:pt x="416839" y="37896"/>
                  </a:lnTo>
                  <a:lnTo>
                    <a:pt x="416839" y="50533"/>
                  </a:lnTo>
                  <a:lnTo>
                    <a:pt x="467372" y="50533"/>
                  </a:lnTo>
                  <a:lnTo>
                    <a:pt x="467372" y="37909"/>
                  </a:lnTo>
                  <a:lnTo>
                    <a:pt x="467372" y="25260"/>
                  </a:lnTo>
                  <a:close/>
                </a:path>
                <a:path w="606425" h="50800">
                  <a:moveTo>
                    <a:pt x="517906" y="12623"/>
                  </a:moveTo>
                  <a:lnTo>
                    <a:pt x="505269" y="12623"/>
                  </a:lnTo>
                  <a:lnTo>
                    <a:pt x="505269" y="0"/>
                  </a:lnTo>
                  <a:lnTo>
                    <a:pt x="492633" y="0"/>
                  </a:lnTo>
                  <a:lnTo>
                    <a:pt x="492633" y="12636"/>
                  </a:lnTo>
                  <a:lnTo>
                    <a:pt x="505269" y="12636"/>
                  </a:lnTo>
                  <a:lnTo>
                    <a:pt x="505269" y="25260"/>
                  </a:lnTo>
                  <a:lnTo>
                    <a:pt x="505269" y="37896"/>
                  </a:lnTo>
                  <a:lnTo>
                    <a:pt x="492633" y="37896"/>
                  </a:lnTo>
                  <a:lnTo>
                    <a:pt x="492633" y="25260"/>
                  </a:lnTo>
                  <a:lnTo>
                    <a:pt x="480009" y="25260"/>
                  </a:lnTo>
                  <a:lnTo>
                    <a:pt x="480009" y="12623"/>
                  </a:lnTo>
                  <a:lnTo>
                    <a:pt x="467372" y="12623"/>
                  </a:lnTo>
                  <a:lnTo>
                    <a:pt x="467372" y="0"/>
                  </a:lnTo>
                  <a:lnTo>
                    <a:pt x="454748" y="0"/>
                  </a:lnTo>
                  <a:lnTo>
                    <a:pt x="442112" y="0"/>
                  </a:lnTo>
                  <a:lnTo>
                    <a:pt x="442112" y="12623"/>
                  </a:lnTo>
                  <a:lnTo>
                    <a:pt x="429475" y="12623"/>
                  </a:lnTo>
                  <a:lnTo>
                    <a:pt x="429475" y="25260"/>
                  </a:lnTo>
                  <a:lnTo>
                    <a:pt x="442112" y="25260"/>
                  </a:lnTo>
                  <a:lnTo>
                    <a:pt x="442112" y="12636"/>
                  </a:lnTo>
                  <a:lnTo>
                    <a:pt x="454736" y="12636"/>
                  </a:lnTo>
                  <a:lnTo>
                    <a:pt x="467372" y="12636"/>
                  </a:lnTo>
                  <a:lnTo>
                    <a:pt x="467372" y="25260"/>
                  </a:lnTo>
                  <a:lnTo>
                    <a:pt x="479996" y="25260"/>
                  </a:lnTo>
                  <a:lnTo>
                    <a:pt x="479996" y="37896"/>
                  </a:lnTo>
                  <a:lnTo>
                    <a:pt x="479996" y="50533"/>
                  </a:lnTo>
                  <a:lnTo>
                    <a:pt x="492633" y="50533"/>
                  </a:lnTo>
                  <a:lnTo>
                    <a:pt x="505269" y="50533"/>
                  </a:lnTo>
                  <a:lnTo>
                    <a:pt x="505269" y="37909"/>
                  </a:lnTo>
                  <a:lnTo>
                    <a:pt x="517906" y="37909"/>
                  </a:lnTo>
                  <a:lnTo>
                    <a:pt x="517906" y="25260"/>
                  </a:lnTo>
                  <a:lnTo>
                    <a:pt x="517906" y="12623"/>
                  </a:lnTo>
                  <a:close/>
                </a:path>
                <a:path w="606425" h="50800">
                  <a:moveTo>
                    <a:pt x="555790" y="0"/>
                  </a:moveTo>
                  <a:lnTo>
                    <a:pt x="543153" y="0"/>
                  </a:lnTo>
                  <a:lnTo>
                    <a:pt x="543153" y="12623"/>
                  </a:lnTo>
                  <a:lnTo>
                    <a:pt x="543153" y="25260"/>
                  </a:lnTo>
                  <a:lnTo>
                    <a:pt x="530529" y="25260"/>
                  </a:lnTo>
                  <a:lnTo>
                    <a:pt x="530529" y="37909"/>
                  </a:lnTo>
                  <a:lnTo>
                    <a:pt x="543153" y="37909"/>
                  </a:lnTo>
                  <a:lnTo>
                    <a:pt x="555790" y="37909"/>
                  </a:lnTo>
                  <a:lnTo>
                    <a:pt x="555790" y="25260"/>
                  </a:lnTo>
                  <a:lnTo>
                    <a:pt x="555790" y="12636"/>
                  </a:lnTo>
                  <a:lnTo>
                    <a:pt x="555790" y="0"/>
                  </a:lnTo>
                  <a:close/>
                </a:path>
                <a:path w="606425" h="50800">
                  <a:moveTo>
                    <a:pt x="606310" y="12623"/>
                  </a:moveTo>
                  <a:lnTo>
                    <a:pt x="593674" y="12623"/>
                  </a:lnTo>
                  <a:lnTo>
                    <a:pt x="581063" y="12623"/>
                  </a:lnTo>
                  <a:lnTo>
                    <a:pt x="581063" y="0"/>
                  </a:lnTo>
                  <a:lnTo>
                    <a:pt x="568426" y="0"/>
                  </a:lnTo>
                  <a:lnTo>
                    <a:pt x="568426" y="12636"/>
                  </a:lnTo>
                  <a:lnTo>
                    <a:pt x="581037" y="12636"/>
                  </a:lnTo>
                  <a:lnTo>
                    <a:pt x="581037" y="25260"/>
                  </a:lnTo>
                  <a:lnTo>
                    <a:pt x="568426" y="25260"/>
                  </a:lnTo>
                  <a:lnTo>
                    <a:pt x="568426" y="37909"/>
                  </a:lnTo>
                  <a:lnTo>
                    <a:pt x="581037" y="37909"/>
                  </a:lnTo>
                  <a:lnTo>
                    <a:pt x="593674" y="37909"/>
                  </a:lnTo>
                  <a:lnTo>
                    <a:pt x="606310" y="37909"/>
                  </a:lnTo>
                  <a:lnTo>
                    <a:pt x="606310" y="25260"/>
                  </a:lnTo>
                  <a:lnTo>
                    <a:pt x="606310" y="126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5961735" y="3653827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63169" y="12623"/>
                  </a:moveTo>
                  <a:lnTo>
                    <a:pt x="50533" y="12623"/>
                  </a:lnTo>
                  <a:lnTo>
                    <a:pt x="37909" y="12623"/>
                  </a:lnTo>
                  <a:lnTo>
                    <a:pt x="25273" y="12623"/>
                  </a:lnTo>
                  <a:lnTo>
                    <a:pt x="25273" y="25260"/>
                  </a:lnTo>
                  <a:lnTo>
                    <a:pt x="12636" y="25260"/>
                  </a:lnTo>
                  <a:lnTo>
                    <a:pt x="12636" y="12623"/>
                  </a:lnTo>
                  <a:lnTo>
                    <a:pt x="0" y="12623"/>
                  </a:lnTo>
                  <a:lnTo>
                    <a:pt x="0" y="25260"/>
                  </a:lnTo>
                  <a:lnTo>
                    <a:pt x="0" y="37896"/>
                  </a:lnTo>
                  <a:lnTo>
                    <a:pt x="12636" y="37896"/>
                  </a:lnTo>
                  <a:lnTo>
                    <a:pt x="12636" y="50520"/>
                  </a:lnTo>
                  <a:lnTo>
                    <a:pt x="25273" y="50520"/>
                  </a:lnTo>
                  <a:lnTo>
                    <a:pt x="25273" y="37896"/>
                  </a:lnTo>
                  <a:lnTo>
                    <a:pt x="37909" y="37896"/>
                  </a:lnTo>
                  <a:lnTo>
                    <a:pt x="37909" y="25260"/>
                  </a:lnTo>
                  <a:lnTo>
                    <a:pt x="50533" y="25260"/>
                  </a:lnTo>
                  <a:lnTo>
                    <a:pt x="63169" y="25260"/>
                  </a:lnTo>
                  <a:lnTo>
                    <a:pt x="63169" y="12623"/>
                  </a:lnTo>
                  <a:close/>
                </a:path>
                <a:path w="619125" h="50800">
                  <a:moveTo>
                    <a:pt x="202120" y="12623"/>
                  </a:moveTo>
                  <a:lnTo>
                    <a:pt x="189484" y="12623"/>
                  </a:lnTo>
                  <a:lnTo>
                    <a:pt x="176847" y="12623"/>
                  </a:lnTo>
                  <a:lnTo>
                    <a:pt x="176847" y="25260"/>
                  </a:lnTo>
                  <a:lnTo>
                    <a:pt x="176847" y="37884"/>
                  </a:lnTo>
                  <a:lnTo>
                    <a:pt x="164223" y="37884"/>
                  </a:lnTo>
                  <a:lnTo>
                    <a:pt x="164223" y="25260"/>
                  </a:lnTo>
                  <a:lnTo>
                    <a:pt x="176847" y="25260"/>
                  </a:lnTo>
                  <a:lnTo>
                    <a:pt x="176847" y="12623"/>
                  </a:lnTo>
                  <a:lnTo>
                    <a:pt x="164223" y="12623"/>
                  </a:lnTo>
                  <a:lnTo>
                    <a:pt x="151587" y="12623"/>
                  </a:lnTo>
                  <a:lnTo>
                    <a:pt x="138950" y="12623"/>
                  </a:lnTo>
                  <a:lnTo>
                    <a:pt x="138950" y="25260"/>
                  </a:lnTo>
                  <a:lnTo>
                    <a:pt x="126326" y="25260"/>
                  </a:lnTo>
                  <a:lnTo>
                    <a:pt x="113690" y="25260"/>
                  </a:lnTo>
                  <a:lnTo>
                    <a:pt x="113690" y="12623"/>
                  </a:lnTo>
                  <a:lnTo>
                    <a:pt x="101066" y="12623"/>
                  </a:lnTo>
                  <a:lnTo>
                    <a:pt x="88430" y="12623"/>
                  </a:lnTo>
                  <a:lnTo>
                    <a:pt x="75793" y="12623"/>
                  </a:lnTo>
                  <a:lnTo>
                    <a:pt x="75793" y="25260"/>
                  </a:lnTo>
                  <a:lnTo>
                    <a:pt x="88430" y="25260"/>
                  </a:lnTo>
                  <a:lnTo>
                    <a:pt x="88430" y="37884"/>
                  </a:lnTo>
                  <a:lnTo>
                    <a:pt x="75806" y="37884"/>
                  </a:lnTo>
                  <a:lnTo>
                    <a:pt x="63169" y="37884"/>
                  </a:lnTo>
                  <a:lnTo>
                    <a:pt x="50533" y="37884"/>
                  </a:lnTo>
                  <a:lnTo>
                    <a:pt x="50533" y="50520"/>
                  </a:lnTo>
                  <a:lnTo>
                    <a:pt x="113690" y="50520"/>
                  </a:lnTo>
                  <a:lnTo>
                    <a:pt x="113690" y="37896"/>
                  </a:lnTo>
                  <a:lnTo>
                    <a:pt x="126326" y="37896"/>
                  </a:lnTo>
                  <a:lnTo>
                    <a:pt x="126326" y="50520"/>
                  </a:lnTo>
                  <a:lnTo>
                    <a:pt x="138950" y="50520"/>
                  </a:lnTo>
                  <a:lnTo>
                    <a:pt x="176847" y="50520"/>
                  </a:lnTo>
                  <a:lnTo>
                    <a:pt x="176847" y="37896"/>
                  </a:lnTo>
                  <a:lnTo>
                    <a:pt x="189484" y="37896"/>
                  </a:lnTo>
                  <a:lnTo>
                    <a:pt x="202120" y="37896"/>
                  </a:lnTo>
                  <a:lnTo>
                    <a:pt x="202120" y="25260"/>
                  </a:lnTo>
                  <a:lnTo>
                    <a:pt x="202120" y="12623"/>
                  </a:lnTo>
                  <a:close/>
                </a:path>
                <a:path w="619125" h="50800">
                  <a:moveTo>
                    <a:pt x="252641" y="12623"/>
                  </a:moveTo>
                  <a:lnTo>
                    <a:pt x="240004" y="12623"/>
                  </a:lnTo>
                  <a:lnTo>
                    <a:pt x="227368" y="12623"/>
                  </a:lnTo>
                  <a:lnTo>
                    <a:pt x="227368" y="25260"/>
                  </a:lnTo>
                  <a:lnTo>
                    <a:pt x="214744" y="25260"/>
                  </a:lnTo>
                  <a:lnTo>
                    <a:pt x="214744" y="37884"/>
                  </a:lnTo>
                  <a:lnTo>
                    <a:pt x="214744" y="50520"/>
                  </a:lnTo>
                  <a:lnTo>
                    <a:pt x="227380" y="50520"/>
                  </a:lnTo>
                  <a:lnTo>
                    <a:pt x="227380" y="37896"/>
                  </a:lnTo>
                  <a:lnTo>
                    <a:pt x="227380" y="25260"/>
                  </a:lnTo>
                  <a:lnTo>
                    <a:pt x="240004" y="25260"/>
                  </a:lnTo>
                  <a:lnTo>
                    <a:pt x="252641" y="25260"/>
                  </a:lnTo>
                  <a:lnTo>
                    <a:pt x="252641" y="12623"/>
                  </a:lnTo>
                  <a:close/>
                </a:path>
                <a:path w="619125" h="50800">
                  <a:moveTo>
                    <a:pt x="378955" y="25260"/>
                  </a:moveTo>
                  <a:lnTo>
                    <a:pt x="366331" y="25260"/>
                  </a:lnTo>
                  <a:lnTo>
                    <a:pt x="366331" y="12623"/>
                  </a:lnTo>
                  <a:lnTo>
                    <a:pt x="353695" y="12623"/>
                  </a:lnTo>
                  <a:lnTo>
                    <a:pt x="341058" y="12623"/>
                  </a:lnTo>
                  <a:lnTo>
                    <a:pt x="328422" y="12623"/>
                  </a:lnTo>
                  <a:lnTo>
                    <a:pt x="328422" y="25260"/>
                  </a:lnTo>
                  <a:lnTo>
                    <a:pt x="328422" y="37884"/>
                  </a:lnTo>
                  <a:lnTo>
                    <a:pt x="315798" y="37884"/>
                  </a:lnTo>
                  <a:lnTo>
                    <a:pt x="303174" y="37884"/>
                  </a:lnTo>
                  <a:lnTo>
                    <a:pt x="303174" y="25260"/>
                  </a:lnTo>
                  <a:lnTo>
                    <a:pt x="315798" y="25260"/>
                  </a:lnTo>
                  <a:lnTo>
                    <a:pt x="315798" y="12623"/>
                  </a:lnTo>
                  <a:lnTo>
                    <a:pt x="303174" y="12623"/>
                  </a:lnTo>
                  <a:lnTo>
                    <a:pt x="290537" y="12623"/>
                  </a:lnTo>
                  <a:lnTo>
                    <a:pt x="290537" y="25260"/>
                  </a:lnTo>
                  <a:lnTo>
                    <a:pt x="290537" y="37884"/>
                  </a:lnTo>
                  <a:lnTo>
                    <a:pt x="277901" y="37884"/>
                  </a:lnTo>
                  <a:lnTo>
                    <a:pt x="265277" y="37884"/>
                  </a:lnTo>
                  <a:lnTo>
                    <a:pt x="252641" y="37884"/>
                  </a:lnTo>
                  <a:lnTo>
                    <a:pt x="252641" y="50520"/>
                  </a:lnTo>
                  <a:lnTo>
                    <a:pt x="328434" y="50520"/>
                  </a:lnTo>
                  <a:lnTo>
                    <a:pt x="328434" y="37896"/>
                  </a:lnTo>
                  <a:lnTo>
                    <a:pt x="378955" y="37896"/>
                  </a:lnTo>
                  <a:lnTo>
                    <a:pt x="378955" y="25260"/>
                  </a:lnTo>
                  <a:close/>
                </a:path>
                <a:path w="619125" h="50800">
                  <a:moveTo>
                    <a:pt x="404215" y="12623"/>
                  </a:moveTo>
                  <a:lnTo>
                    <a:pt x="391591" y="12623"/>
                  </a:lnTo>
                  <a:lnTo>
                    <a:pt x="378955" y="12623"/>
                  </a:lnTo>
                  <a:lnTo>
                    <a:pt x="378955" y="25260"/>
                  </a:lnTo>
                  <a:lnTo>
                    <a:pt x="391579" y="25260"/>
                  </a:lnTo>
                  <a:lnTo>
                    <a:pt x="404215" y="25260"/>
                  </a:lnTo>
                  <a:lnTo>
                    <a:pt x="404215" y="12623"/>
                  </a:lnTo>
                  <a:close/>
                </a:path>
                <a:path w="619125" h="50800">
                  <a:moveTo>
                    <a:pt x="480009" y="12623"/>
                  </a:moveTo>
                  <a:lnTo>
                    <a:pt x="467385" y="12623"/>
                  </a:lnTo>
                  <a:lnTo>
                    <a:pt x="454748" y="12623"/>
                  </a:lnTo>
                  <a:lnTo>
                    <a:pt x="454748" y="25260"/>
                  </a:lnTo>
                  <a:lnTo>
                    <a:pt x="454748" y="37896"/>
                  </a:lnTo>
                  <a:lnTo>
                    <a:pt x="467385" y="37896"/>
                  </a:lnTo>
                  <a:lnTo>
                    <a:pt x="467385" y="25260"/>
                  </a:lnTo>
                  <a:lnTo>
                    <a:pt x="480009" y="25260"/>
                  </a:lnTo>
                  <a:lnTo>
                    <a:pt x="480009" y="12623"/>
                  </a:lnTo>
                  <a:close/>
                </a:path>
                <a:path w="619125" h="50800">
                  <a:moveTo>
                    <a:pt x="517906" y="0"/>
                  </a:moveTo>
                  <a:lnTo>
                    <a:pt x="505269" y="0"/>
                  </a:lnTo>
                  <a:lnTo>
                    <a:pt x="505269" y="12623"/>
                  </a:lnTo>
                  <a:lnTo>
                    <a:pt x="492633" y="12623"/>
                  </a:lnTo>
                  <a:lnTo>
                    <a:pt x="492633" y="25260"/>
                  </a:lnTo>
                  <a:lnTo>
                    <a:pt x="505269" y="25260"/>
                  </a:lnTo>
                  <a:lnTo>
                    <a:pt x="505269" y="12636"/>
                  </a:lnTo>
                  <a:lnTo>
                    <a:pt x="517906" y="12636"/>
                  </a:lnTo>
                  <a:lnTo>
                    <a:pt x="517906" y="0"/>
                  </a:lnTo>
                  <a:close/>
                </a:path>
                <a:path w="619125" h="50800">
                  <a:moveTo>
                    <a:pt x="593699" y="0"/>
                  </a:moveTo>
                  <a:lnTo>
                    <a:pt x="581063" y="0"/>
                  </a:lnTo>
                  <a:lnTo>
                    <a:pt x="581063" y="12623"/>
                  </a:lnTo>
                  <a:lnTo>
                    <a:pt x="568426" y="12623"/>
                  </a:lnTo>
                  <a:lnTo>
                    <a:pt x="568426" y="0"/>
                  </a:lnTo>
                  <a:lnTo>
                    <a:pt x="555802" y="0"/>
                  </a:lnTo>
                  <a:lnTo>
                    <a:pt x="543166" y="0"/>
                  </a:lnTo>
                  <a:lnTo>
                    <a:pt x="530529" y="0"/>
                  </a:lnTo>
                  <a:lnTo>
                    <a:pt x="530529" y="12623"/>
                  </a:lnTo>
                  <a:lnTo>
                    <a:pt x="530529" y="25260"/>
                  </a:lnTo>
                  <a:lnTo>
                    <a:pt x="543166" y="25260"/>
                  </a:lnTo>
                  <a:lnTo>
                    <a:pt x="543166" y="12636"/>
                  </a:lnTo>
                  <a:lnTo>
                    <a:pt x="555790" y="12636"/>
                  </a:lnTo>
                  <a:lnTo>
                    <a:pt x="568426" y="12636"/>
                  </a:lnTo>
                  <a:lnTo>
                    <a:pt x="568426" y="25260"/>
                  </a:lnTo>
                  <a:lnTo>
                    <a:pt x="555790" y="25260"/>
                  </a:lnTo>
                  <a:lnTo>
                    <a:pt x="555790" y="37896"/>
                  </a:lnTo>
                  <a:lnTo>
                    <a:pt x="568426" y="37896"/>
                  </a:lnTo>
                  <a:lnTo>
                    <a:pt x="581063" y="37896"/>
                  </a:lnTo>
                  <a:lnTo>
                    <a:pt x="581063" y="25260"/>
                  </a:lnTo>
                  <a:lnTo>
                    <a:pt x="581063" y="12636"/>
                  </a:lnTo>
                  <a:lnTo>
                    <a:pt x="593699" y="12636"/>
                  </a:lnTo>
                  <a:lnTo>
                    <a:pt x="593699" y="0"/>
                  </a:lnTo>
                  <a:close/>
                </a:path>
                <a:path w="619125" h="50800">
                  <a:moveTo>
                    <a:pt x="618947" y="25260"/>
                  </a:moveTo>
                  <a:lnTo>
                    <a:pt x="606310" y="25260"/>
                  </a:lnTo>
                  <a:lnTo>
                    <a:pt x="593674" y="25260"/>
                  </a:lnTo>
                  <a:lnTo>
                    <a:pt x="593674" y="37896"/>
                  </a:lnTo>
                  <a:lnTo>
                    <a:pt x="606310" y="37896"/>
                  </a:lnTo>
                  <a:lnTo>
                    <a:pt x="618947" y="37896"/>
                  </a:lnTo>
                  <a:lnTo>
                    <a:pt x="618947" y="25260"/>
                  </a:lnTo>
                  <a:close/>
                </a:path>
                <a:path w="619125" h="50800">
                  <a:moveTo>
                    <a:pt x="618947" y="0"/>
                  </a:moveTo>
                  <a:lnTo>
                    <a:pt x="606310" y="0"/>
                  </a:lnTo>
                  <a:lnTo>
                    <a:pt x="606310" y="12636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5961735" y="3691711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37909" y="12636"/>
                  </a:moveTo>
                  <a:lnTo>
                    <a:pt x="25273" y="12636"/>
                  </a:lnTo>
                  <a:lnTo>
                    <a:pt x="25273" y="25273"/>
                  </a:lnTo>
                  <a:lnTo>
                    <a:pt x="12636" y="25273"/>
                  </a:lnTo>
                  <a:lnTo>
                    <a:pt x="12636" y="37896"/>
                  </a:lnTo>
                  <a:lnTo>
                    <a:pt x="0" y="37896"/>
                  </a:lnTo>
                  <a:lnTo>
                    <a:pt x="0" y="50533"/>
                  </a:lnTo>
                  <a:lnTo>
                    <a:pt x="12636" y="50533"/>
                  </a:lnTo>
                  <a:lnTo>
                    <a:pt x="25273" y="50533"/>
                  </a:lnTo>
                  <a:lnTo>
                    <a:pt x="25273" y="37909"/>
                  </a:lnTo>
                  <a:lnTo>
                    <a:pt x="37909" y="37909"/>
                  </a:lnTo>
                  <a:lnTo>
                    <a:pt x="37909" y="25273"/>
                  </a:lnTo>
                  <a:lnTo>
                    <a:pt x="37909" y="12636"/>
                  </a:lnTo>
                  <a:close/>
                </a:path>
                <a:path w="619125" h="50800">
                  <a:moveTo>
                    <a:pt x="63169" y="12636"/>
                  </a:moveTo>
                  <a:lnTo>
                    <a:pt x="50533" y="12636"/>
                  </a:lnTo>
                  <a:lnTo>
                    <a:pt x="50533" y="25273"/>
                  </a:lnTo>
                  <a:lnTo>
                    <a:pt x="50533" y="37896"/>
                  </a:lnTo>
                  <a:lnTo>
                    <a:pt x="50533" y="50533"/>
                  </a:lnTo>
                  <a:lnTo>
                    <a:pt x="63169" y="50533"/>
                  </a:lnTo>
                  <a:lnTo>
                    <a:pt x="63169" y="37909"/>
                  </a:lnTo>
                  <a:lnTo>
                    <a:pt x="63169" y="25273"/>
                  </a:lnTo>
                  <a:lnTo>
                    <a:pt x="63169" y="12636"/>
                  </a:lnTo>
                  <a:close/>
                </a:path>
                <a:path w="619125" h="50800">
                  <a:moveTo>
                    <a:pt x="88430" y="25273"/>
                  </a:moveTo>
                  <a:lnTo>
                    <a:pt x="75793" y="25273"/>
                  </a:lnTo>
                  <a:lnTo>
                    <a:pt x="75793" y="37909"/>
                  </a:lnTo>
                  <a:lnTo>
                    <a:pt x="88430" y="37909"/>
                  </a:lnTo>
                  <a:lnTo>
                    <a:pt x="88430" y="25273"/>
                  </a:lnTo>
                  <a:close/>
                </a:path>
                <a:path w="619125" h="50800">
                  <a:moveTo>
                    <a:pt x="151587" y="25273"/>
                  </a:moveTo>
                  <a:lnTo>
                    <a:pt x="138963" y="25273"/>
                  </a:lnTo>
                  <a:lnTo>
                    <a:pt x="138963" y="12636"/>
                  </a:lnTo>
                  <a:lnTo>
                    <a:pt x="126326" y="12636"/>
                  </a:lnTo>
                  <a:lnTo>
                    <a:pt x="126326" y="25273"/>
                  </a:lnTo>
                  <a:lnTo>
                    <a:pt x="126326" y="37896"/>
                  </a:lnTo>
                  <a:lnTo>
                    <a:pt x="113690" y="37896"/>
                  </a:lnTo>
                  <a:lnTo>
                    <a:pt x="113690" y="25273"/>
                  </a:lnTo>
                  <a:lnTo>
                    <a:pt x="113690" y="12636"/>
                  </a:lnTo>
                  <a:lnTo>
                    <a:pt x="101053" y="12636"/>
                  </a:lnTo>
                  <a:lnTo>
                    <a:pt x="101053" y="25273"/>
                  </a:lnTo>
                  <a:lnTo>
                    <a:pt x="101053" y="37896"/>
                  </a:lnTo>
                  <a:lnTo>
                    <a:pt x="101053" y="50533"/>
                  </a:lnTo>
                  <a:lnTo>
                    <a:pt x="113690" y="50533"/>
                  </a:lnTo>
                  <a:lnTo>
                    <a:pt x="126326" y="50533"/>
                  </a:lnTo>
                  <a:lnTo>
                    <a:pt x="126326" y="37909"/>
                  </a:lnTo>
                  <a:lnTo>
                    <a:pt x="138950" y="37909"/>
                  </a:lnTo>
                  <a:lnTo>
                    <a:pt x="138950" y="50533"/>
                  </a:lnTo>
                  <a:lnTo>
                    <a:pt x="151587" y="50533"/>
                  </a:lnTo>
                  <a:lnTo>
                    <a:pt x="151587" y="37909"/>
                  </a:lnTo>
                  <a:lnTo>
                    <a:pt x="151587" y="25273"/>
                  </a:lnTo>
                  <a:close/>
                </a:path>
                <a:path w="619125" h="50800">
                  <a:moveTo>
                    <a:pt x="176847" y="12636"/>
                  </a:moveTo>
                  <a:lnTo>
                    <a:pt x="164223" y="12636"/>
                  </a:lnTo>
                  <a:lnTo>
                    <a:pt x="151587" y="12636"/>
                  </a:lnTo>
                  <a:lnTo>
                    <a:pt x="151587" y="25273"/>
                  </a:lnTo>
                  <a:lnTo>
                    <a:pt x="164211" y="25273"/>
                  </a:lnTo>
                  <a:lnTo>
                    <a:pt x="164211" y="37896"/>
                  </a:lnTo>
                  <a:lnTo>
                    <a:pt x="164211" y="50533"/>
                  </a:lnTo>
                  <a:lnTo>
                    <a:pt x="176847" y="50533"/>
                  </a:lnTo>
                  <a:lnTo>
                    <a:pt x="176847" y="37909"/>
                  </a:lnTo>
                  <a:lnTo>
                    <a:pt x="176847" y="25273"/>
                  </a:lnTo>
                  <a:lnTo>
                    <a:pt x="176847" y="12636"/>
                  </a:lnTo>
                  <a:close/>
                </a:path>
                <a:path w="619125" h="50800">
                  <a:moveTo>
                    <a:pt x="202120" y="25273"/>
                  </a:moveTo>
                  <a:lnTo>
                    <a:pt x="189484" y="25273"/>
                  </a:lnTo>
                  <a:lnTo>
                    <a:pt x="189484" y="37909"/>
                  </a:lnTo>
                  <a:lnTo>
                    <a:pt x="202120" y="37909"/>
                  </a:lnTo>
                  <a:lnTo>
                    <a:pt x="202120" y="25273"/>
                  </a:lnTo>
                  <a:close/>
                </a:path>
                <a:path w="619125" h="50800">
                  <a:moveTo>
                    <a:pt x="240004" y="12636"/>
                  </a:moveTo>
                  <a:lnTo>
                    <a:pt x="227380" y="12636"/>
                  </a:lnTo>
                  <a:lnTo>
                    <a:pt x="214744" y="12636"/>
                  </a:lnTo>
                  <a:lnTo>
                    <a:pt x="214744" y="25273"/>
                  </a:lnTo>
                  <a:lnTo>
                    <a:pt x="214744" y="37909"/>
                  </a:lnTo>
                  <a:lnTo>
                    <a:pt x="227368" y="37909"/>
                  </a:lnTo>
                  <a:lnTo>
                    <a:pt x="240004" y="37909"/>
                  </a:lnTo>
                  <a:lnTo>
                    <a:pt x="240004" y="25273"/>
                  </a:lnTo>
                  <a:lnTo>
                    <a:pt x="240004" y="12636"/>
                  </a:lnTo>
                  <a:close/>
                </a:path>
                <a:path w="619125" h="50800">
                  <a:moveTo>
                    <a:pt x="290537" y="12636"/>
                  </a:moveTo>
                  <a:lnTo>
                    <a:pt x="277901" y="12636"/>
                  </a:lnTo>
                  <a:lnTo>
                    <a:pt x="265264" y="12636"/>
                  </a:lnTo>
                  <a:lnTo>
                    <a:pt x="265264" y="25273"/>
                  </a:lnTo>
                  <a:lnTo>
                    <a:pt x="277901" y="25273"/>
                  </a:lnTo>
                  <a:lnTo>
                    <a:pt x="277901" y="37909"/>
                  </a:lnTo>
                  <a:lnTo>
                    <a:pt x="290537" y="37909"/>
                  </a:lnTo>
                  <a:lnTo>
                    <a:pt x="290537" y="25273"/>
                  </a:lnTo>
                  <a:lnTo>
                    <a:pt x="290537" y="12636"/>
                  </a:lnTo>
                  <a:close/>
                </a:path>
                <a:path w="619125" h="50800">
                  <a:moveTo>
                    <a:pt x="315798" y="25273"/>
                  </a:moveTo>
                  <a:lnTo>
                    <a:pt x="303161" y="25273"/>
                  </a:lnTo>
                  <a:lnTo>
                    <a:pt x="303161" y="37909"/>
                  </a:lnTo>
                  <a:lnTo>
                    <a:pt x="315798" y="37909"/>
                  </a:lnTo>
                  <a:lnTo>
                    <a:pt x="315798" y="25273"/>
                  </a:lnTo>
                  <a:close/>
                </a:path>
                <a:path w="619125" h="50800">
                  <a:moveTo>
                    <a:pt x="543166" y="25273"/>
                  </a:moveTo>
                  <a:lnTo>
                    <a:pt x="530529" y="25273"/>
                  </a:lnTo>
                  <a:lnTo>
                    <a:pt x="530529" y="37909"/>
                  </a:lnTo>
                  <a:lnTo>
                    <a:pt x="543166" y="37909"/>
                  </a:lnTo>
                  <a:lnTo>
                    <a:pt x="543166" y="25273"/>
                  </a:lnTo>
                  <a:close/>
                </a:path>
                <a:path w="619125" h="50800">
                  <a:moveTo>
                    <a:pt x="581063" y="0"/>
                  </a:moveTo>
                  <a:lnTo>
                    <a:pt x="581063" y="0"/>
                  </a:lnTo>
                  <a:lnTo>
                    <a:pt x="492633" y="0"/>
                  </a:lnTo>
                  <a:lnTo>
                    <a:pt x="492633" y="12636"/>
                  </a:lnTo>
                  <a:lnTo>
                    <a:pt x="480009" y="12636"/>
                  </a:lnTo>
                  <a:lnTo>
                    <a:pt x="467385" y="12636"/>
                  </a:lnTo>
                  <a:lnTo>
                    <a:pt x="454748" y="12636"/>
                  </a:lnTo>
                  <a:lnTo>
                    <a:pt x="454748" y="0"/>
                  </a:lnTo>
                  <a:lnTo>
                    <a:pt x="442112" y="0"/>
                  </a:lnTo>
                  <a:lnTo>
                    <a:pt x="429475" y="0"/>
                  </a:lnTo>
                  <a:lnTo>
                    <a:pt x="429475" y="12636"/>
                  </a:lnTo>
                  <a:lnTo>
                    <a:pt x="429475" y="25273"/>
                  </a:lnTo>
                  <a:lnTo>
                    <a:pt x="416852" y="25273"/>
                  </a:lnTo>
                  <a:lnTo>
                    <a:pt x="416852" y="12636"/>
                  </a:lnTo>
                  <a:lnTo>
                    <a:pt x="404215" y="12636"/>
                  </a:lnTo>
                  <a:lnTo>
                    <a:pt x="404215" y="25273"/>
                  </a:lnTo>
                  <a:lnTo>
                    <a:pt x="391591" y="25273"/>
                  </a:lnTo>
                  <a:lnTo>
                    <a:pt x="391591" y="12636"/>
                  </a:lnTo>
                  <a:lnTo>
                    <a:pt x="404215" y="12636"/>
                  </a:lnTo>
                  <a:lnTo>
                    <a:pt x="404215" y="0"/>
                  </a:lnTo>
                  <a:lnTo>
                    <a:pt x="391579" y="0"/>
                  </a:lnTo>
                  <a:lnTo>
                    <a:pt x="391579" y="12636"/>
                  </a:lnTo>
                  <a:lnTo>
                    <a:pt x="378955" y="12636"/>
                  </a:lnTo>
                  <a:lnTo>
                    <a:pt x="366331" y="12636"/>
                  </a:lnTo>
                  <a:lnTo>
                    <a:pt x="353695" y="12636"/>
                  </a:lnTo>
                  <a:lnTo>
                    <a:pt x="341058" y="12636"/>
                  </a:lnTo>
                  <a:lnTo>
                    <a:pt x="341058" y="0"/>
                  </a:lnTo>
                  <a:lnTo>
                    <a:pt x="328434" y="0"/>
                  </a:lnTo>
                  <a:lnTo>
                    <a:pt x="315798" y="0"/>
                  </a:lnTo>
                  <a:lnTo>
                    <a:pt x="315798" y="12636"/>
                  </a:lnTo>
                  <a:lnTo>
                    <a:pt x="328422" y="12636"/>
                  </a:lnTo>
                  <a:lnTo>
                    <a:pt x="328422" y="25273"/>
                  </a:lnTo>
                  <a:lnTo>
                    <a:pt x="328422" y="37909"/>
                  </a:lnTo>
                  <a:lnTo>
                    <a:pt x="378955" y="37909"/>
                  </a:lnTo>
                  <a:lnTo>
                    <a:pt x="378955" y="25273"/>
                  </a:lnTo>
                  <a:lnTo>
                    <a:pt x="391579" y="25273"/>
                  </a:lnTo>
                  <a:lnTo>
                    <a:pt x="391579" y="37909"/>
                  </a:lnTo>
                  <a:lnTo>
                    <a:pt x="404215" y="37909"/>
                  </a:lnTo>
                  <a:lnTo>
                    <a:pt x="416852" y="37909"/>
                  </a:lnTo>
                  <a:lnTo>
                    <a:pt x="429488" y="37909"/>
                  </a:lnTo>
                  <a:lnTo>
                    <a:pt x="429488" y="25273"/>
                  </a:lnTo>
                  <a:lnTo>
                    <a:pt x="442112" y="25273"/>
                  </a:lnTo>
                  <a:lnTo>
                    <a:pt x="442112" y="37909"/>
                  </a:lnTo>
                  <a:lnTo>
                    <a:pt x="454748" y="37909"/>
                  </a:lnTo>
                  <a:lnTo>
                    <a:pt x="467385" y="37909"/>
                  </a:lnTo>
                  <a:lnTo>
                    <a:pt x="467385" y="25273"/>
                  </a:lnTo>
                  <a:lnTo>
                    <a:pt x="480009" y="25273"/>
                  </a:lnTo>
                  <a:lnTo>
                    <a:pt x="492645" y="25273"/>
                  </a:lnTo>
                  <a:lnTo>
                    <a:pt x="492645" y="12636"/>
                  </a:lnTo>
                  <a:lnTo>
                    <a:pt x="505269" y="12636"/>
                  </a:lnTo>
                  <a:lnTo>
                    <a:pt x="505269" y="25273"/>
                  </a:lnTo>
                  <a:lnTo>
                    <a:pt x="505269" y="37909"/>
                  </a:lnTo>
                  <a:lnTo>
                    <a:pt x="517906" y="37909"/>
                  </a:lnTo>
                  <a:lnTo>
                    <a:pt x="517906" y="25273"/>
                  </a:lnTo>
                  <a:lnTo>
                    <a:pt x="517906" y="12636"/>
                  </a:lnTo>
                  <a:lnTo>
                    <a:pt x="530529" y="12636"/>
                  </a:lnTo>
                  <a:lnTo>
                    <a:pt x="543166" y="12636"/>
                  </a:lnTo>
                  <a:lnTo>
                    <a:pt x="555790" y="12636"/>
                  </a:lnTo>
                  <a:lnTo>
                    <a:pt x="555790" y="25273"/>
                  </a:lnTo>
                  <a:lnTo>
                    <a:pt x="555790" y="37909"/>
                  </a:lnTo>
                  <a:lnTo>
                    <a:pt x="568426" y="37909"/>
                  </a:lnTo>
                  <a:lnTo>
                    <a:pt x="568426" y="25273"/>
                  </a:lnTo>
                  <a:lnTo>
                    <a:pt x="568426" y="12636"/>
                  </a:lnTo>
                  <a:lnTo>
                    <a:pt x="581063" y="12636"/>
                  </a:lnTo>
                  <a:lnTo>
                    <a:pt x="581063" y="0"/>
                  </a:lnTo>
                  <a:close/>
                </a:path>
                <a:path w="619125" h="50800">
                  <a:moveTo>
                    <a:pt x="618947" y="0"/>
                  </a:moveTo>
                  <a:lnTo>
                    <a:pt x="606310" y="0"/>
                  </a:lnTo>
                  <a:lnTo>
                    <a:pt x="593674" y="0"/>
                  </a:lnTo>
                  <a:lnTo>
                    <a:pt x="593674" y="12636"/>
                  </a:lnTo>
                  <a:lnTo>
                    <a:pt x="593674" y="25273"/>
                  </a:lnTo>
                  <a:lnTo>
                    <a:pt x="593674" y="37909"/>
                  </a:lnTo>
                  <a:lnTo>
                    <a:pt x="606310" y="37909"/>
                  </a:lnTo>
                  <a:lnTo>
                    <a:pt x="606310" y="25273"/>
                  </a:lnTo>
                  <a:lnTo>
                    <a:pt x="606310" y="12636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5974372" y="3729608"/>
              <a:ext cx="606425" cy="38100"/>
            </a:xfrm>
            <a:custGeom>
              <a:avLst/>
              <a:gdLst/>
              <a:ahLst/>
              <a:cxnLst/>
              <a:rect l="l" t="t" r="r" b="b"/>
              <a:pathLst>
                <a:path w="606425" h="38100">
                  <a:moveTo>
                    <a:pt x="138950" y="25273"/>
                  </a:moveTo>
                  <a:lnTo>
                    <a:pt x="126326" y="25273"/>
                  </a:lnTo>
                  <a:lnTo>
                    <a:pt x="126326" y="12636"/>
                  </a:lnTo>
                  <a:lnTo>
                    <a:pt x="113690" y="12636"/>
                  </a:lnTo>
                  <a:lnTo>
                    <a:pt x="113690" y="25273"/>
                  </a:lnTo>
                  <a:lnTo>
                    <a:pt x="101053" y="25273"/>
                  </a:lnTo>
                  <a:lnTo>
                    <a:pt x="101053" y="12636"/>
                  </a:lnTo>
                  <a:lnTo>
                    <a:pt x="88430" y="12636"/>
                  </a:lnTo>
                  <a:lnTo>
                    <a:pt x="12636" y="12636"/>
                  </a:lnTo>
                  <a:lnTo>
                    <a:pt x="12636" y="25273"/>
                  </a:lnTo>
                  <a:lnTo>
                    <a:pt x="0" y="25273"/>
                  </a:lnTo>
                  <a:lnTo>
                    <a:pt x="0" y="37922"/>
                  </a:lnTo>
                  <a:lnTo>
                    <a:pt x="12636" y="37922"/>
                  </a:lnTo>
                  <a:lnTo>
                    <a:pt x="25260" y="37922"/>
                  </a:lnTo>
                  <a:lnTo>
                    <a:pt x="37896" y="37922"/>
                  </a:lnTo>
                  <a:lnTo>
                    <a:pt x="50533" y="37922"/>
                  </a:lnTo>
                  <a:lnTo>
                    <a:pt x="63169" y="37922"/>
                  </a:lnTo>
                  <a:lnTo>
                    <a:pt x="63169" y="25273"/>
                  </a:lnTo>
                  <a:lnTo>
                    <a:pt x="75793" y="25273"/>
                  </a:lnTo>
                  <a:lnTo>
                    <a:pt x="75793" y="37922"/>
                  </a:lnTo>
                  <a:lnTo>
                    <a:pt x="88417" y="37922"/>
                  </a:lnTo>
                  <a:lnTo>
                    <a:pt x="138950" y="37922"/>
                  </a:lnTo>
                  <a:lnTo>
                    <a:pt x="138950" y="25273"/>
                  </a:lnTo>
                  <a:close/>
                </a:path>
                <a:path w="606425" h="38100">
                  <a:moveTo>
                    <a:pt x="176847" y="12636"/>
                  </a:moveTo>
                  <a:lnTo>
                    <a:pt x="164211" y="12636"/>
                  </a:lnTo>
                  <a:lnTo>
                    <a:pt x="164211" y="0"/>
                  </a:lnTo>
                  <a:lnTo>
                    <a:pt x="151574" y="0"/>
                  </a:lnTo>
                  <a:lnTo>
                    <a:pt x="151574" y="12636"/>
                  </a:lnTo>
                  <a:lnTo>
                    <a:pt x="138950" y="12636"/>
                  </a:lnTo>
                  <a:lnTo>
                    <a:pt x="138950" y="25273"/>
                  </a:lnTo>
                  <a:lnTo>
                    <a:pt x="151574" y="25273"/>
                  </a:lnTo>
                  <a:lnTo>
                    <a:pt x="151574" y="37922"/>
                  </a:lnTo>
                  <a:lnTo>
                    <a:pt x="164211" y="37922"/>
                  </a:lnTo>
                  <a:lnTo>
                    <a:pt x="164211" y="25273"/>
                  </a:lnTo>
                  <a:lnTo>
                    <a:pt x="176847" y="25273"/>
                  </a:lnTo>
                  <a:lnTo>
                    <a:pt x="176847" y="12636"/>
                  </a:lnTo>
                  <a:close/>
                </a:path>
                <a:path w="606425" h="38100">
                  <a:moveTo>
                    <a:pt x="202107" y="0"/>
                  </a:moveTo>
                  <a:lnTo>
                    <a:pt x="189471" y="0"/>
                  </a:lnTo>
                  <a:lnTo>
                    <a:pt x="189471" y="12636"/>
                  </a:lnTo>
                  <a:lnTo>
                    <a:pt x="189471" y="25273"/>
                  </a:lnTo>
                  <a:lnTo>
                    <a:pt x="176847" y="25273"/>
                  </a:lnTo>
                  <a:lnTo>
                    <a:pt x="176847" y="37922"/>
                  </a:lnTo>
                  <a:lnTo>
                    <a:pt x="189484" y="37922"/>
                  </a:lnTo>
                  <a:lnTo>
                    <a:pt x="189484" y="25273"/>
                  </a:lnTo>
                  <a:lnTo>
                    <a:pt x="202107" y="25273"/>
                  </a:lnTo>
                  <a:lnTo>
                    <a:pt x="202107" y="12636"/>
                  </a:lnTo>
                  <a:lnTo>
                    <a:pt x="202107" y="0"/>
                  </a:lnTo>
                  <a:close/>
                </a:path>
                <a:path w="606425" h="38100">
                  <a:moveTo>
                    <a:pt x="240004" y="0"/>
                  </a:moveTo>
                  <a:lnTo>
                    <a:pt x="227368" y="0"/>
                  </a:lnTo>
                  <a:lnTo>
                    <a:pt x="227368" y="12636"/>
                  </a:lnTo>
                  <a:lnTo>
                    <a:pt x="240004" y="12636"/>
                  </a:lnTo>
                  <a:lnTo>
                    <a:pt x="240004" y="0"/>
                  </a:lnTo>
                  <a:close/>
                </a:path>
                <a:path w="606425" h="38100">
                  <a:moveTo>
                    <a:pt x="328422" y="0"/>
                  </a:moveTo>
                  <a:lnTo>
                    <a:pt x="315785" y="0"/>
                  </a:lnTo>
                  <a:lnTo>
                    <a:pt x="315785" y="12636"/>
                  </a:lnTo>
                  <a:lnTo>
                    <a:pt x="303161" y="12636"/>
                  </a:lnTo>
                  <a:lnTo>
                    <a:pt x="290537" y="12636"/>
                  </a:lnTo>
                  <a:lnTo>
                    <a:pt x="277901" y="12636"/>
                  </a:lnTo>
                  <a:lnTo>
                    <a:pt x="277901" y="0"/>
                  </a:lnTo>
                  <a:lnTo>
                    <a:pt x="265264" y="0"/>
                  </a:lnTo>
                  <a:lnTo>
                    <a:pt x="265264" y="12636"/>
                  </a:lnTo>
                  <a:lnTo>
                    <a:pt x="252628" y="12636"/>
                  </a:lnTo>
                  <a:lnTo>
                    <a:pt x="252628" y="25273"/>
                  </a:lnTo>
                  <a:lnTo>
                    <a:pt x="240004" y="25273"/>
                  </a:lnTo>
                  <a:lnTo>
                    <a:pt x="240004" y="37922"/>
                  </a:lnTo>
                  <a:lnTo>
                    <a:pt x="252628" y="37922"/>
                  </a:lnTo>
                  <a:lnTo>
                    <a:pt x="265264" y="37922"/>
                  </a:lnTo>
                  <a:lnTo>
                    <a:pt x="277901" y="37922"/>
                  </a:lnTo>
                  <a:lnTo>
                    <a:pt x="277901" y="25273"/>
                  </a:lnTo>
                  <a:lnTo>
                    <a:pt x="290525" y="25273"/>
                  </a:lnTo>
                  <a:lnTo>
                    <a:pt x="303161" y="25273"/>
                  </a:lnTo>
                  <a:lnTo>
                    <a:pt x="303161" y="37922"/>
                  </a:lnTo>
                  <a:lnTo>
                    <a:pt x="315798" y="37922"/>
                  </a:lnTo>
                  <a:lnTo>
                    <a:pt x="315798" y="25273"/>
                  </a:lnTo>
                  <a:lnTo>
                    <a:pt x="328422" y="25273"/>
                  </a:lnTo>
                  <a:lnTo>
                    <a:pt x="328422" y="12636"/>
                  </a:lnTo>
                  <a:lnTo>
                    <a:pt x="328422" y="0"/>
                  </a:lnTo>
                  <a:close/>
                </a:path>
                <a:path w="606425" h="38100">
                  <a:moveTo>
                    <a:pt x="353695" y="12636"/>
                  </a:moveTo>
                  <a:lnTo>
                    <a:pt x="341058" y="12636"/>
                  </a:lnTo>
                  <a:lnTo>
                    <a:pt x="341058" y="25273"/>
                  </a:lnTo>
                  <a:lnTo>
                    <a:pt x="328422" y="25273"/>
                  </a:lnTo>
                  <a:lnTo>
                    <a:pt x="328422" y="37922"/>
                  </a:lnTo>
                  <a:lnTo>
                    <a:pt x="341058" y="37922"/>
                  </a:lnTo>
                  <a:lnTo>
                    <a:pt x="353695" y="37922"/>
                  </a:lnTo>
                  <a:lnTo>
                    <a:pt x="353695" y="25273"/>
                  </a:lnTo>
                  <a:lnTo>
                    <a:pt x="353695" y="12636"/>
                  </a:lnTo>
                  <a:close/>
                </a:path>
                <a:path w="606425" h="38100">
                  <a:moveTo>
                    <a:pt x="467372" y="0"/>
                  </a:moveTo>
                  <a:lnTo>
                    <a:pt x="454736" y="0"/>
                  </a:lnTo>
                  <a:lnTo>
                    <a:pt x="454736" y="12636"/>
                  </a:lnTo>
                  <a:lnTo>
                    <a:pt x="442112" y="12636"/>
                  </a:lnTo>
                  <a:lnTo>
                    <a:pt x="442112" y="25273"/>
                  </a:lnTo>
                  <a:lnTo>
                    <a:pt x="429475" y="25273"/>
                  </a:lnTo>
                  <a:lnTo>
                    <a:pt x="416852" y="25273"/>
                  </a:lnTo>
                  <a:lnTo>
                    <a:pt x="416852" y="12636"/>
                  </a:lnTo>
                  <a:lnTo>
                    <a:pt x="429475" y="12636"/>
                  </a:lnTo>
                  <a:lnTo>
                    <a:pt x="429475" y="0"/>
                  </a:lnTo>
                  <a:lnTo>
                    <a:pt x="416839" y="0"/>
                  </a:lnTo>
                  <a:lnTo>
                    <a:pt x="416839" y="12636"/>
                  </a:lnTo>
                  <a:lnTo>
                    <a:pt x="404215" y="12636"/>
                  </a:lnTo>
                  <a:lnTo>
                    <a:pt x="391579" y="12636"/>
                  </a:lnTo>
                  <a:lnTo>
                    <a:pt x="391579" y="0"/>
                  </a:lnTo>
                  <a:lnTo>
                    <a:pt x="378942" y="0"/>
                  </a:lnTo>
                  <a:lnTo>
                    <a:pt x="378942" y="12636"/>
                  </a:lnTo>
                  <a:lnTo>
                    <a:pt x="378942" y="25273"/>
                  </a:lnTo>
                  <a:lnTo>
                    <a:pt x="366318" y="25273"/>
                  </a:lnTo>
                  <a:lnTo>
                    <a:pt x="366318" y="37922"/>
                  </a:lnTo>
                  <a:lnTo>
                    <a:pt x="378942" y="37922"/>
                  </a:lnTo>
                  <a:lnTo>
                    <a:pt x="391579" y="37922"/>
                  </a:lnTo>
                  <a:lnTo>
                    <a:pt x="404215" y="37922"/>
                  </a:lnTo>
                  <a:lnTo>
                    <a:pt x="404215" y="25273"/>
                  </a:lnTo>
                  <a:lnTo>
                    <a:pt x="416839" y="25273"/>
                  </a:lnTo>
                  <a:lnTo>
                    <a:pt x="416839" y="37922"/>
                  </a:lnTo>
                  <a:lnTo>
                    <a:pt x="429475" y="37922"/>
                  </a:lnTo>
                  <a:lnTo>
                    <a:pt x="442112" y="37922"/>
                  </a:lnTo>
                  <a:lnTo>
                    <a:pt x="454748" y="37922"/>
                  </a:lnTo>
                  <a:lnTo>
                    <a:pt x="454748" y="25273"/>
                  </a:lnTo>
                  <a:lnTo>
                    <a:pt x="454748" y="12636"/>
                  </a:lnTo>
                  <a:lnTo>
                    <a:pt x="467372" y="12636"/>
                  </a:lnTo>
                  <a:lnTo>
                    <a:pt x="467372" y="0"/>
                  </a:lnTo>
                  <a:close/>
                </a:path>
                <a:path w="606425" h="38100">
                  <a:moveTo>
                    <a:pt x="555790" y="0"/>
                  </a:moveTo>
                  <a:lnTo>
                    <a:pt x="543153" y="0"/>
                  </a:lnTo>
                  <a:lnTo>
                    <a:pt x="543153" y="12636"/>
                  </a:lnTo>
                  <a:lnTo>
                    <a:pt x="530529" y="12636"/>
                  </a:lnTo>
                  <a:lnTo>
                    <a:pt x="517906" y="12636"/>
                  </a:lnTo>
                  <a:lnTo>
                    <a:pt x="505269" y="12636"/>
                  </a:lnTo>
                  <a:lnTo>
                    <a:pt x="505269" y="0"/>
                  </a:lnTo>
                  <a:lnTo>
                    <a:pt x="492633" y="0"/>
                  </a:lnTo>
                  <a:lnTo>
                    <a:pt x="479996" y="0"/>
                  </a:lnTo>
                  <a:lnTo>
                    <a:pt x="479996" y="12636"/>
                  </a:lnTo>
                  <a:lnTo>
                    <a:pt x="467372" y="12636"/>
                  </a:lnTo>
                  <a:lnTo>
                    <a:pt x="467372" y="25273"/>
                  </a:lnTo>
                  <a:lnTo>
                    <a:pt x="480009" y="25273"/>
                  </a:lnTo>
                  <a:lnTo>
                    <a:pt x="480009" y="12636"/>
                  </a:lnTo>
                  <a:lnTo>
                    <a:pt x="492633" y="12636"/>
                  </a:lnTo>
                  <a:lnTo>
                    <a:pt x="492633" y="25273"/>
                  </a:lnTo>
                  <a:lnTo>
                    <a:pt x="492633" y="37922"/>
                  </a:lnTo>
                  <a:lnTo>
                    <a:pt x="505269" y="37922"/>
                  </a:lnTo>
                  <a:lnTo>
                    <a:pt x="505269" y="25273"/>
                  </a:lnTo>
                  <a:lnTo>
                    <a:pt x="517893" y="25273"/>
                  </a:lnTo>
                  <a:lnTo>
                    <a:pt x="530529" y="25273"/>
                  </a:lnTo>
                  <a:lnTo>
                    <a:pt x="543153" y="25273"/>
                  </a:lnTo>
                  <a:lnTo>
                    <a:pt x="555790" y="25273"/>
                  </a:lnTo>
                  <a:lnTo>
                    <a:pt x="555790" y="12636"/>
                  </a:lnTo>
                  <a:lnTo>
                    <a:pt x="555790" y="0"/>
                  </a:lnTo>
                  <a:close/>
                </a:path>
                <a:path w="606425" h="38100">
                  <a:moveTo>
                    <a:pt x="606310" y="0"/>
                  </a:moveTo>
                  <a:lnTo>
                    <a:pt x="593674" y="0"/>
                  </a:lnTo>
                  <a:lnTo>
                    <a:pt x="581063" y="0"/>
                  </a:lnTo>
                  <a:lnTo>
                    <a:pt x="568426" y="0"/>
                  </a:lnTo>
                  <a:lnTo>
                    <a:pt x="568426" y="12636"/>
                  </a:lnTo>
                  <a:lnTo>
                    <a:pt x="568426" y="25273"/>
                  </a:lnTo>
                  <a:lnTo>
                    <a:pt x="581037" y="25273"/>
                  </a:lnTo>
                  <a:lnTo>
                    <a:pt x="593674" y="25273"/>
                  </a:lnTo>
                  <a:lnTo>
                    <a:pt x="606310" y="25273"/>
                  </a:lnTo>
                  <a:lnTo>
                    <a:pt x="606310" y="12636"/>
                  </a:lnTo>
                  <a:lnTo>
                    <a:pt x="60631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5961735" y="3754881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01066" y="25260"/>
                  </a:moveTo>
                  <a:lnTo>
                    <a:pt x="88430" y="25260"/>
                  </a:lnTo>
                  <a:lnTo>
                    <a:pt x="88430" y="37884"/>
                  </a:lnTo>
                  <a:lnTo>
                    <a:pt x="75806" y="37884"/>
                  </a:lnTo>
                  <a:lnTo>
                    <a:pt x="75806" y="25260"/>
                  </a:lnTo>
                  <a:lnTo>
                    <a:pt x="88430" y="25260"/>
                  </a:lnTo>
                  <a:lnTo>
                    <a:pt x="88430" y="12623"/>
                  </a:lnTo>
                  <a:lnTo>
                    <a:pt x="75793" y="12623"/>
                  </a:lnTo>
                  <a:lnTo>
                    <a:pt x="75793" y="25260"/>
                  </a:lnTo>
                  <a:lnTo>
                    <a:pt x="63169" y="25260"/>
                  </a:lnTo>
                  <a:lnTo>
                    <a:pt x="63169" y="12623"/>
                  </a:lnTo>
                  <a:lnTo>
                    <a:pt x="50533" y="12623"/>
                  </a:lnTo>
                  <a:lnTo>
                    <a:pt x="50533" y="25260"/>
                  </a:lnTo>
                  <a:lnTo>
                    <a:pt x="37909" y="25260"/>
                  </a:lnTo>
                  <a:lnTo>
                    <a:pt x="37909" y="12623"/>
                  </a:lnTo>
                  <a:lnTo>
                    <a:pt x="25273" y="12623"/>
                  </a:lnTo>
                  <a:lnTo>
                    <a:pt x="12636" y="12623"/>
                  </a:lnTo>
                  <a:lnTo>
                    <a:pt x="12636" y="25260"/>
                  </a:lnTo>
                  <a:lnTo>
                    <a:pt x="12636" y="37884"/>
                  </a:lnTo>
                  <a:lnTo>
                    <a:pt x="0" y="37884"/>
                  </a:lnTo>
                  <a:lnTo>
                    <a:pt x="0" y="50520"/>
                  </a:lnTo>
                  <a:lnTo>
                    <a:pt x="12636" y="50520"/>
                  </a:lnTo>
                  <a:lnTo>
                    <a:pt x="12636" y="37896"/>
                  </a:lnTo>
                  <a:lnTo>
                    <a:pt x="25273" y="37896"/>
                  </a:lnTo>
                  <a:lnTo>
                    <a:pt x="25273" y="50520"/>
                  </a:lnTo>
                  <a:lnTo>
                    <a:pt x="37909" y="50520"/>
                  </a:lnTo>
                  <a:lnTo>
                    <a:pt x="37909" y="37896"/>
                  </a:lnTo>
                  <a:lnTo>
                    <a:pt x="50533" y="37896"/>
                  </a:lnTo>
                  <a:lnTo>
                    <a:pt x="50533" y="50520"/>
                  </a:lnTo>
                  <a:lnTo>
                    <a:pt x="63169" y="50520"/>
                  </a:lnTo>
                  <a:lnTo>
                    <a:pt x="75793" y="50520"/>
                  </a:lnTo>
                  <a:lnTo>
                    <a:pt x="88430" y="50520"/>
                  </a:lnTo>
                  <a:lnTo>
                    <a:pt x="88430" y="37896"/>
                  </a:lnTo>
                  <a:lnTo>
                    <a:pt x="101066" y="37896"/>
                  </a:lnTo>
                  <a:lnTo>
                    <a:pt x="101066" y="25260"/>
                  </a:lnTo>
                  <a:close/>
                </a:path>
                <a:path w="619125" h="50800">
                  <a:moveTo>
                    <a:pt x="126326" y="12623"/>
                  </a:moveTo>
                  <a:lnTo>
                    <a:pt x="113690" y="12623"/>
                  </a:lnTo>
                  <a:lnTo>
                    <a:pt x="113690" y="25260"/>
                  </a:lnTo>
                  <a:lnTo>
                    <a:pt x="126326" y="25260"/>
                  </a:lnTo>
                  <a:lnTo>
                    <a:pt x="126326" y="12623"/>
                  </a:lnTo>
                  <a:close/>
                </a:path>
                <a:path w="619125" h="50800">
                  <a:moveTo>
                    <a:pt x="151587" y="25260"/>
                  </a:moveTo>
                  <a:lnTo>
                    <a:pt x="138963" y="25260"/>
                  </a:lnTo>
                  <a:lnTo>
                    <a:pt x="126326" y="25260"/>
                  </a:lnTo>
                  <a:lnTo>
                    <a:pt x="126326" y="37896"/>
                  </a:lnTo>
                  <a:lnTo>
                    <a:pt x="138950" y="37896"/>
                  </a:lnTo>
                  <a:lnTo>
                    <a:pt x="151587" y="37896"/>
                  </a:lnTo>
                  <a:lnTo>
                    <a:pt x="151587" y="25260"/>
                  </a:lnTo>
                  <a:close/>
                </a:path>
                <a:path w="619125" h="50800">
                  <a:moveTo>
                    <a:pt x="164223" y="12623"/>
                  </a:moveTo>
                  <a:lnTo>
                    <a:pt x="151587" y="12623"/>
                  </a:lnTo>
                  <a:lnTo>
                    <a:pt x="151587" y="25260"/>
                  </a:lnTo>
                  <a:lnTo>
                    <a:pt x="164223" y="25260"/>
                  </a:lnTo>
                  <a:lnTo>
                    <a:pt x="164223" y="12623"/>
                  </a:lnTo>
                  <a:close/>
                </a:path>
                <a:path w="619125" h="50800">
                  <a:moveTo>
                    <a:pt x="277901" y="25260"/>
                  </a:moveTo>
                  <a:lnTo>
                    <a:pt x="265277" y="25260"/>
                  </a:lnTo>
                  <a:lnTo>
                    <a:pt x="265277" y="12623"/>
                  </a:lnTo>
                  <a:lnTo>
                    <a:pt x="252641" y="12623"/>
                  </a:lnTo>
                  <a:lnTo>
                    <a:pt x="252641" y="25260"/>
                  </a:lnTo>
                  <a:lnTo>
                    <a:pt x="240004" y="25260"/>
                  </a:lnTo>
                  <a:lnTo>
                    <a:pt x="240004" y="12623"/>
                  </a:lnTo>
                  <a:lnTo>
                    <a:pt x="227380" y="12623"/>
                  </a:lnTo>
                  <a:lnTo>
                    <a:pt x="214744" y="12623"/>
                  </a:lnTo>
                  <a:lnTo>
                    <a:pt x="202107" y="12623"/>
                  </a:lnTo>
                  <a:lnTo>
                    <a:pt x="202107" y="25260"/>
                  </a:lnTo>
                  <a:lnTo>
                    <a:pt x="189484" y="25260"/>
                  </a:lnTo>
                  <a:lnTo>
                    <a:pt x="176847" y="25260"/>
                  </a:lnTo>
                  <a:lnTo>
                    <a:pt x="176847" y="37884"/>
                  </a:lnTo>
                  <a:lnTo>
                    <a:pt x="164211" y="37884"/>
                  </a:lnTo>
                  <a:lnTo>
                    <a:pt x="164211" y="50520"/>
                  </a:lnTo>
                  <a:lnTo>
                    <a:pt x="176847" y="50520"/>
                  </a:lnTo>
                  <a:lnTo>
                    <a:pt x="189484" y="50520"/>
                  </a:lnTo>
                  <a:lnTo>
                    <a:pt x="202107" y="50520"/>
                  </a:lnTo>
                  <a:lnTo>
                    <a:pt x="214744" y="50520"/>
                  </a:lnTo>
                  <a:lnTo>
                    <a:pt x="227380" y="50520"/>
                  </a:lnTo>
                  <a:lnTo>
                    <a:pt x="227380" y="37896"/>
                  </a:lnTo>
                  <a:lnTo>
                    <a:pt x="277901" y="37896"/>
                  </a:lnTo>
                  <a:lnTo>
                    <a:pt x="277901" y="25260"/>
                  </a:lnTo>
                  <a:close/>
                </a:path>
                <a:path w="619125" h="50800">
                  <a:moveTo>
                    <a:pt x="290537" y="12623"/>
                  </a:moveTo>
                  <a:lnTo>
                    <a:pt x="277901" y="12623"/>
                  </a:lnTo>
                  <a:lnTo>
                    <a:pt x="277901" y="25260"/>
                  </a:lnTo>
                  <a:lnTo>
                    <a:pt x="290537" y="25260"/>
                  </a:lnTo>
                  <a:lnTo>
                    <a:pt x="290537" y="12623"/>
                  </a:lnTo>
                  <a:close/>
                </a:path>
                <a:path w="619125" h="50800">
                  <a:moveTo>
                    <a:pt x="315798" y="12623"/>
                  </a:moveTo>
                  <a:lnTo>
                    <a:pt x="303161" y="12623"/>
                  </a:lnTo>
                  <a:lnTo>
                    <a:pt x="303161" y="25260"/>
                  </a:lnTo>
                  <a:lnTo>
                    <a:pt x="290537" y="25260"/>
                  </a:lnTo>
                  <a:lnTo>
                    <a:pt x="290537" y="37896"/>
                  </a:lnTo>
                  <a:lnTo>
                    <a:pt x="303161" y="37896"/>
                  </a:lnTo>
                  <a:lnTo>
                    <a:pt x="315798" y="37896"/>
                  </a:lnTo>
                  <a:lnTo>
                    <a:pt x="315798" y="25260"/>
                  </a:lnTo>
                  <a:lnTo>
                    <a:pt x="315798" y="12623"/>
                  </a:lnTo>
                  <a:close/>
                </a:path>
                <a:path w="619125" h="50800">
                  <a:moveTo>
                    <a:pt x="404215" y="25260"/>
                  </a:moveTo>
                  <a:lnTo>
                    <a:pt x="391591" y="25260"/>
                  </a:lnTo>
                  <a:lnTo>
                    <a:pt x="391591" y="12623"/>
                  </a:lnTo>
                  <a:lnTo>
                    <a:pt x="378955" y="12623"/>
                  </a:lnTo>
                  <a:lnTo>
                    <a:pt x="366318" y="12623"/>
                  </a:lnTo>
                  <a:lnTo>
                    <a:pt x="366318" y="25260"/>
                  </a:lnTo>
                  <a:lnTo>
                    <a:pt x="353695" y="25260"/>
                  </a:lnTo>
                  <a:lnTo>
                    <a:pt x="353695" y="12623"/>
                  </a:lnTo>
                  <a:lnTo>
                    <a:pt x="341058" y="12623"/>
                  </a:lnTo>
                  <a:lnTo>
                    <a:pt x="328422" y="12623"/>
                  </a:lnTo>
                  <a:lnTo>
                    <a:pt x="328422" y="25260"/>
                  </a:lnTo>
                  <a:lnTo>
                    <a:pt x="328422" y="37896"/>
                  </a:lnTo>
                  <a:lnTo>
                    <a:pt x="341058" y="37896"/>
                  </a:lnTo>
                  <a:lnTo>
                    <a:pt x="353695" y="37896"/>
                  </a:lnTo>
                  <a:lnTo>
                    <a:pt x="366318" y="37896"/>
                  </a:lnTo>
                  <a:lnTo>
                    <a:pt x="378955" y="37896"/>
                  </a:lnTo>
                  <a:lnTo>
                    <a:pt x="378955" y="25260"/>
                  </a:lnTo>
                  <a:lnTo>
                    <a:pt x="391579" y="25260"/>
                  </a:lnTo>
                  <a:lnTo>
                    <a:pt x="391579" y="37896"/>
                  </a:lnTo>
                  <a:lnTo>
                    <a:pt x="404215" y="37896"/>
                  </a:lnTo>
                  <a:lnTo>
                    <a:pt x="404215" y="25260"/>
                  </a:lnTo>
                  <a:close/>
                </a:path>
                <a:path w="619125" h="50800">
                  <a:moveTo>
                    <a:pt x="429488" y="12623"/>
                  </a:moveTo>
                  <a:lnTo>
                    <a:pt x="416852" y="12623"/>
                  </a:lnTo>
                  <a:lnTo>
                    <a:pt x="404215" y="12623"/>
                  </a:lnTo>
                  <a:lnTo>
                    <a:pt x="404215" y="25260"/>
                  </a:lnTo>
                  <a:lnTo>
                    <a:pt x="416852" y="25260"/>
                  </a:lnTo>
                  <a:lnTo>
                    <a:pt x="429488" y="25260"/>
                  </a:lnTo>
                  <a:lnTo>
                    <a:pt x="429488" y="12623"/>
                  </a:lnTo>
                  <a:close/>
                </a:path>
                <a:path w="619125" h="50800">
                  <a:moveTo>
                    <a:pt x="467385" y="12623"/>
                  </a:moveTo>
                  <a:lnTo>
                    <a:pt x="454748" y="12623"/>
                  </a:lnTo>
                  <a:lnTo>
                    <a:pt x="442112" y="12623"/>
                  </a:lnTo>
                  <a:lnTo>
                    <a:pt x="442112" y="25260"/>
                  </a:lnTo>
                  <a:lnTo>
                    <a:pt x="442112" y="37896"/>
                  </a:lnTo>
                  <a:lnTo>
                    <a:pt x="454748" y="37896"/>
                  </a:lnTo>
                  <a:lnTo>
                    <a:pt x="467385" y="37896"/>
                  </a:lnTo>
                  <a:lnTo>
                    <a:pt x="467385" y="25260"/>
                  </a:lnTo>
                  <a:lnTo>
                    <a:pt x="467385" y="12623"/>
                  </a:lnTo>
                  <a:close/>
                </a:path>
                <a:path w="619125" h="50800">
                  <a:moveTo>
                    <a:pt x="492645" y="12623"/>
                  </a:moveTo>
                  <a:lnTo>
                    <a:pt x="480009" y="12623"/>
                  </a:lnTo>
                  <a:lnTo>
                    <a:pt x="480009" y="25260"/>
                  </a:lnTo>
                  <a:lnTo>
                    <a:pt x="480009" y="37896"/>
                  </a:lnTo>
                  <a:lnTo>
                    <a:pt x="492645" y="37896"/>
                  </a:lnTo>
                  <a:lnTo>
                    <a:pt x="492645" y="25260"/>
                  </a:lnTo>
                  <a:lnTo>
                    <a:pt x="492645" y="12623"/>
                  </a:lnTo>
                  <a:close/>
                </a:path>
                <a:path w="619125" h="50800">
                  <a:moveTo>
                    <a:pt x="517906" y="0"/>
                  </a:moveTo>
                  <a:lnTo>
                    <a:pt x="505269" y="0"/>
                  </a:lnTo>
                  <a:lnTo>
                    <a:pt x="505269" y="12623"/>
                  </a:lnTo>
                  <a:lnTo>
                    <a:pt x="505269" y="25260"/>
                  </a:lnTo>
                  <a:lnTo>
                    <a:pt x="517906" y="25260"/>
                  </a:lnTo>
                  <a:lnTo>
                    <a:pt x="517906" y="12649"/>
                  </a:lnTo>
                  <a:lnTo>
                    <a:pt x="517906" y="0"/>
                  </a:lnTo>
                  <a:close/>
                </a:path>
                <a:path w="619125" h="50800">
                  <a:moveTo>
                    <a:pt x="568426" y="25260"/>
                  </a:moveTo>
                  <a:lnTo>
                    <a:pt x="555802" y="25260"/>
                  </a:lnTo>
                  <a:lnTo>
                    <a:pt x="555802" y="12649"/>
                  </a:lnTo>
                  <a:lnTo>
                    <a:pt x="555802" y="0"/>
                  </a:lnTo>
                  <a:lnTo>
                    <a:pt x="543166" y="0"/>
                  </a:lnTo>
                  <a:lnTo>
                    <a:pt x="543166" y="12623"/>
                  </a:lnTo>
                  <a:lnTo>
                    <a:pt x="530529" y="12623"/>
                  </a:lnTo>
                  <a:lnTo>
                    <a:pt x="530529" y="25260"/>
                  </a:lnTo>
                  <a:lnTo>
                    <a:pt x="517906" y="25260"/>
                  </a:lnTo>
                  <a:lnTo>
                    <a:pt x="517906" y="37896"/>
                  </a:lnTo>
                  <a:lnTo>
                    <a:pt x="530542" y="37896"/>
                  </a:lnTo>
                  <a:lnTo>
                    <a:pt x="530542" y="25260"/>
                  </a:lnTo>
                  <a:lnTo>
                    <a:pt x="543166" y="25260"/>
                  </a:lnTo>
                  <a:lnTo>
                    <a:pt x="543166" y="37896"/>
                  </a:lnTo>
                  <a:lnTo>
                    <a:pt x="555790" y="37896"/>
                  </a:lnTo>
                  <a:lnTo>
                    <a:pt x="568426" y="37896"/>
                  </a:lnTo>
                  <a:lnTo>
                    <a:pt x="568426" y="25260"/>
                  </a:lnTo>
                  <a:close/>
                </a:path>
                <a:path w="619125" h="50800">
                  <a:moveTo>
                    <a:pt x="618947" y="0"/>
                  </a:moveTo>
                  <a:lnTo>
                    <a:pt x="606310" y="0"/>
                  </a:lnTo>
                  <a:lnTo>
                    <a:pt x="593674" y="0"/>
                  </a:lnTo>
                  <a:lnTo>
                    <a:pt x="593674" y="12623"/>
                  </a:lnTo>
                  <a:lnTo>
                    <a:pt x="581063" y="12623"/>
                  </a:lnTo>
                  <a:lnTo>
                    <a:pt x="581063" y="25260"/>
                  </a:lnTo>
                  <a:lnTo>
                    <a:pt x="581063" y="37896"/>
                  </a:lnTo>
                  <a:lnTo>
                    <a:pt x="593699" y="37896"/>
                  </a:lnTo>
                  <a:lnTo>
                    <a:pt x="593699" y="25260"/>
                  </a:lnTo>
                  <a:lnTo>
                    <a:pt x="593699" y="12649"/>
                  </a:lnTo>
                  <a:lnTo>
                    <a:pt x="606310" y="12649"/>
                  </a:lnTo>
                  <a:lnTo>
                    <a:pt x="606310" y="25260"/>
                  </a:lnTo>
                  <a:lnTo>
                    <a:pt x="606310" y="37896"/>
                  </a:lnTo>
                  <a:lnTo>
                    <a:pt x="618947" y="37896"/>
                  </a:lnTo>
                  <a:lnTo>
                    <a:pt x="618947" y="25260"/>
                  </a:lnTo>
                  <a:lnTo>
                    <a:pt x="618947" y="12649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5961735" y="3792765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63169" y="37896"/>
                  </a:moveTo>
                  <a:lnTo>
                    <a:pt x="50533" y="37896"/>
                  </a:lnTo>
                  <a:lnTo>
                    <a:pt x="50533" y="25273"/>
                  </a:lnTo>
                  <a:lnTo>
                    <a:pt x="37909" y="25273"/>
                  </a:lnTo>
                  <a:lnTo>
                    <a:pt x="25273" y="25273"/>
                  </a:lnTo>
                  <a:lnTo>
                    <a:pt x="12636" y="25273"/>
                  </a:lnTo>
                  <a:lnTo>
                    <a:pt x="12636" y="37896"/>
                  </a:lnTo>
                  <a:lnTo>
                    <a:pt x="0" y="37896"/>
                  </a:lnTo>
                  <a:lnTo>
                    <a:pt x="0" y="50533"/>
                  </a:lnTo>
                  <a:lnTo>
                    <a:pt x="12636" y="50533"/>
                  </a:lnTo>
                  <a:lnTo>
                    <a:pt x="12636" y="37909"/>
                  </a:lnTo>
                  <a:lnTo>
                    <a:pt x="25273" y="37909"/>
                  </a:lnTo>
                  <a:lnTo>
                    <a:pt x="37896" y="37909"/>
                  </a:lnTo>
                  <a:lnTo>
                    <a:pt x="37896" y="50533"/>
                  </a:lnTo>
                  <a:lnTo>
                    <a:pt x="50533" y="50533"/>
                  </a:lnTo>
                  <a:lnTo>
                    <a:pt x="63169" y="50533"/>
                  </a:lnTo>
                  <a:lnTo>
                    <a:pt x="63169" y="37896"/>
                  </a:lnTo>
                  <a:close/>
                </a:path>
                <a:path w="619125" h="50800">
                  <a:moveTo>
                    <a:pt x="202120" y="37896"/>
                  </a:moveTo>
                  <a:lnTo>
                    <a:pt x="189484" y="37896"/>
                  </a:lnTo>
                  <a:lnTo>
                    <a:pt x="176847" y="37896"/>
                  </a:lnTo>
                  <a:lnTo>
                    <a:pt x="176847" y="25273"/>
                  </a:lnTo>
                  <a:lnTo>
                    <a:pt x="176847" y="12636"/>
                  </a:lnTo>
                  <a:lnTo>
                    <a:pt x="164211" y="12636"/>
                  </a:lnTo>
                  <a:lnTo>
                    <a:pt x="164211" y="25273"/>
                  </a:lnTo>
                  <a:lnTo>
                    <a:pt x="164211" y="37896"/>
                  </a:lnTo>
                  <a:lnTo>
                    <a:pt x="151587" y="37896"/>
                  </a:lnTo>
                  <a:lnTo>
                    <a:pt x="151587" y="25273"/>
                  </a:lnTo>
                  <a:lnTo>
                    <a:pt x="138963" y="25273"/>
                  </a:lnTo>
                  <a:lnTo>
                    <a:pt x="138963" y="12636"/>
                  </a:lnTo>
                  <a:lnTo>
                    <a:pt x="126326" y="12636"/>
                  </a:lnTo>
                  <a:lnTo>
                    <a:pt x="126326" y="25273"/>
                  </a:lnTo>
                  <a:lnTo>
                    <a:pt x="126326" y="37896"/>
                  </a:lnTo>
                  <a:lnTo>
                    <a:pt x="113690" y="37896"/>
                  </a:lnTo>
                  <a:lnTo>
                    <a:pt x="113690" y="25273"/>
                  </a:lnTo>
                  <a:lnTo>
                    <a:pt x="101066" y="25273"/>
                  </a:lnTo>
                  <a:lnTo>
                    <a:pt x="88430" y="25273"/>
                  </a:lnTo>
                  <a:lnTo>
                    <a:pt x="75793" y="25273"/>
                  </a:lnTo>
                  <a:lnTo>
                    <a:pt x="75793" y="37909"/>
                  </a:lnTo>
                  <a:lnTo>
                    <a:pt x="88430" y="37909"/>
                  </a:lnTo>
                  <a:lnTo>
                    <a:pt x="101053" y="37909"/>
                  </a:lnTo>
                  <a:lnTo>
                    <a:pt x="113690" y="37909"/>
                  </a:lnTo>
                  <a:lnTo>
                    <a:pt x="113690" y="50533"/>
                  </a:lnTo>
                  <a:lnTo>
                    <a:pt x="126326" y="50533"/>
                  </a:lnTo>
                  <a:lnTo>
                    <a:pt x="126326" y="37909"/>
                  </a:lnTo>
                  <a:lnTo>
                    <a:pt x="138950" y="37909"/>
                  </a:lnTo>
                  <a:lnTo>
                    <a:pt x="138950" y="50533"/>
                  </a:lnTo>
                  <a:lnTo>
                    <a:pt x="151587" y="50533"/>
                  </a:lnTo>
                  <a:lnTo>
                    <a:pt x="164211" y="50533"/>
                  </a:lnTo>
                  <a:lnTo>
                    <a:pt x="176847" y="50533"/>
                  </a:lnTo>
                  <a:lnTo>
                    <a:pt x="189484" y="50533"/>
                  </a:lnTo>
                  <a:lnTo>
                    <a:pt x="202120" y="50533"/>
                  </a:lnTo>
                  <a:lnTo>
                    <a:pt x="202120" y="37896"/>
                  </a:lnTo>
                  <a:close/>
                </a:path>
                <a:path w="619125" h="50800">
                  <a:moveTo>
                    <a:pt x="202120" y="12636"/>
                  </a:moveTo>
                  <a:lnTo>
                    <a:pt x="189484" y="12636"/>
                  </a:lnTo>
                  <a:lnTo>
                    <a:pt x="189484" y="25273"/>
                  </a:lnTo>
                  <a:lnTo>
                    <a:pt x="202120" y="25273"/>
                  </a:lnTo>
                  <a:lnTo>
                    <a:pt x="202120" y="12636"/>
                  </a:lnTo>
                  <a:close/>
                </a:path>
                <a:path w="619125" h="50800">
                  <a:moveTo>
                    <a:pt x="315798" y="12636"/>
                  </a:moveTo>
                  <a:lnTo>
                    <a:pt x="303161" y="12636"/>
                  </a:lnTo>
                  <a:lnTo>
                    <a:pt x="303161" y="25273"/>
                  </a:lnTo>
                  <a:lnTo>
                    <a:pt x="290537" y="25273"/>
                  </a:lnTo>
                  <a:lnTo>
                    <a:pt x="290537" y="12636"/>
                  </a:lnTo>
                  <a:lnTo>
                    <a:pt x="277901" y="12636"/>
                  </a:lnTo>
                  <a:lnTo>
                    <a:pt x="277901" y="25273"/>
                  </a:lnTo>
                  <a:lnTo>
                    <a:pt x="277901" y="37896"/>
                  </a:lnTo>
                  <a:lnTo>
                    <a:pt x="265277" y="37896"/>
                  </a:lnTo>
                  <a:lnTo>
                    <a:pt x="265277" y="25273"/>
                  </a:lnTo>
                  <a:lnTo>
                    <a:pt x="277901" y="25273"/>
                  </a:lnTo>
                  <a:lnTo>
                    <a:pt x="277901" y="12636"/>
                  </a:lnTo>
                  <a:lnTo>
                    <a:pt x="277901" y="0"/>
                  </a:lnTo>
                  <a:lnTo>
                    <a:pt x="265277" y="0"/>
                  </a:lnTo>
                  <a:lnTo>
                    <a:pt x="265264" y="0"/>
                  </a:lnTo>
                  <a:lnTo>
                    <a:pt x="214744" y="0"/>
                  </a:lnTo>
                  <a:lnTo>
                    <a:pt x="214744" y="12636"/>
                  </a:lnTo>
                  <a:lnTo>
                    <a:pt x="214744" y="25273"/>
                  </a:lnTo>
                  <a:lnTo>
                    <a:pt x="214744" y="37909"/>
                  </a:lnTo>
                  <a:lnTo>
                    <a:pt x="227368" y="37909"/>
                  </a:lnTo>
                  <a:lnTo>
                    <a:pt x="240004" y="37909"/>
                  </a:lnTo>
                  <a:lnTo>
                    <a:pt x="240004" y="25273"/>
                  </a:lnTo>
                  <a:lnTo>
                    <a:pt x="227380" y="25273"/>
                  </a:lnTo>
                  <a:lnTo>
                    <a:pt x="227380" y="12636"/>
                  </a:lnTo>
                  <a:lnTo>
                    <a:pt x="240004" y="12636"/>
                  </a:lnTo>
                  <a:lnTo>
                    <a:pt x="252641" y="12636"/>
                  </a:lnTo>
                  <a:lnTo>
                    <a:pt x="265264" y="12636"/>
                  </a:lnTo>
                  <a:lnTo>
                    <a:pt x="265264" y="25273"/>
                  </a:lnTo>
                  <a:lnTo>
                    <a:pt x="252641" y="25273"/>
                  </a:lnTo>
                  <a:lnTo>
                    <a:pt x="252641" y="37909"/>
                  </a:lnTo>
                  <a:lnTo>
                    <a:pt x="265264" y="37909"/>
                  </a:lnTo>
                  <a:lnTo>
                    <a:pt x="265264" y="50533"/>
                  </a:lnTo>
                  <a:lnTo>
                    <a:pt x="277901" y="50533"/>
                  </a:lnTo>
                  <a:lnTo>
                    <a:pt x="290537" y="50533"/>
                  </a:lnTo>
                  <a:lnTo>
                    <a:pt x="290537" y="37909"/>
                  </a:lnTo>
                  <a:lnTo>
                    <a:pt x="303174" y="37909"/>
                  </a:lnTo>
                  <a:lnTo>
                    <a:pt x="303174" y="25273"/>
                  </a:lnTo>
                  <a:lnTo>
                    <a:pt x="315798" y="25273"/>
                  </a:lnTo>
                  <a:lnTo>
                    <a:pt x="315798" y="12636"/>
                  </a:lnTo>
                  <a:close/>
                </a:path>
                <a:path w="619125" h="50800">
                  <a:moveTo>
                    <a:pt x="341058" y="0"/>
                  </a:moveTo>
                  <a:lnTo>
                    <a:pt x="328434" y="0"/>
                  </a:lnTo>
                  <a:lnTo>
                    <a:pt x="315798" y="0"/>
                  </a:lnTo>
                  <a:lnTo>
                    <a:pt x="315798" y="12636"/>
                  </a:lnTo>
                  <a:lnTo>
                    <a:pt x="328422" y="12636"/>
                  </a:lnTo>
                  <a:lnTo>
                    <a:pt x="328422" y="25273"/>
                  </a:lnTo>
                  <a:lnTo>
                    <a:pt x="315798" y="25273"/>
                  </a:lnTo>
                  <a:lnTo>
                    <a:pt x="315798" y="37896"/>
                  </a:lnTo>
                  <a:lnTo>
                    <a:pt x="315798" y="50533"/>
                  </a:lnTo>
                  <a:lnTo>
                    <a:pt x="328422" y="50533"/>
                  </a:lnTo>
                  <a:lnTo>
                    <a:pt x="341058" y="50533"/>
                  </a:lnTo>
                  <a:lnTo>
                    <a:pt x="341058" y="37896"/>
                  </a:lnTo>
                  <a:lnTo>
                    <a:pt x="328434" y="37896"/>
                  </a:lnTo>
                  <a:lnTo>
                    <a:pt x="328434" y="25273"/>
                  </a:lnTo>
                  <a:lnTo>
                    <a:pt x="341058" y="25273"/>
                  </a:lnTo>
                  <a:lnTo>
                    <a:pt x="341058" y="12636"/>
                  </a:lnTo>
                  <a:lnTo>
                    <a:pt x="341058" y="0"/>
                  </a:lnTo>
                  <a:close/>
                </a:path>
                <a:path w="619125" h="50800">
                  <a:moveTo>
                    <a:pt x="378955" y="12636"/>
                  </a:moveTo>
                  <a:lnTo>
                    <a:pt x="366331" y="12636"/>
                  </a:lnTo>
                  <a:lnTo>
                    <a:pt x="366331" y="0"/>
                  </a:lnTo>
                  <a:lnTo>
                    <a:pt x="353695" y="0"/>
                  </a:lnTo>
                  <a:lnTo>
                    <a:pt x="353695" y="12636"/>
                  </a:lnTo>
                  <a:lnTo>
                    <a:pt x="353695" y="25273"/>
                  </a:lnTo>
                  <a:lnTo>
                    <a:pt x="353695" y="37909"/>
                  </a:lnTo>
                  <a:lnTo>
                    <a:pt x="366331" y="37909"/>
                  </a:lnTo>
                  <a:lnTo>
                    <a:pt x="366331" y="25273"/>
                  </a:lnTo>
                  <a:lnTo>
                    <a:pt x="378955" y="25273"/>
                  </a:lnTo>
                  <a:lnTo>
                    <a:pt x="378955" y="12636"/>
                  </a:lnTo>
                  <a:close/>
                </a:path>
                <a:path w="619125" h="50800">
                  <a:moveTo>
                    <a:pt x="391591" y="25273"/>
                  </a:moveTo>
                  <a:lnTo>
                    <a:pt x="378955" y="25273"/>
                  </a:lnTo>
                  <a:lnTo>
                    <a:pt x="378955" y="37909"/>
                  </a:lnTo>
                  <a:lnTo>
                    <a:pt x="391591" y="37909"/>
                  </a:lnTo>
                  <a:lnTo>
                    <a:pt x="391591" y="25273"/>
                  </a:lnTo>
                  <a:close/>
                </a:path>
                <a:path w="619125" h="50800">
                  <a:moveTo>
                    <a:pt x="404215" y="0"/>
                  </a:moveTo>
                  <a:lnTo>
                    <a:pt x="391579" y="0"/>
                  </a:lnTo>
                  <a:lnTo>
                    <a:pt x="391579" y="12636"/>
                  </a:lnTo>
                  <a:lnTo>
                    <a:pt x="404215" y="12636"/>
                  </a:lnTo>
                  <a:lnTo>
                    <a:pt x="404215" y="0"/>
                  </a:lnTo>
                  <a:close/>
                </a:path>
                <a:path w="619125" h="50800">
                  <a:moveTo>
                    <a:pt x="429488" y="0"/>
                  </a:moveTo>
                  <a:lnTo>
                    <a:pt x="416852" y="0"/>
                  </a:lnTo>
                  <a:lnTo>
                    <a:pt x="416852" y="12636"/>
                  </a:lnTo>
                  <a:lnTo>
                    <a:pt x="429488" y="12636"/>
                  </a:lnTo>
                  <a:lnTo>
                    <a:pt x="429488" y="0"/>
                  </a:lnTo>
                  <a:close/>
                </a:path>
                <a:path w="619125" h="50800">
                  <a:moveTo>
                    <a:pt x="480009" y="0"/>
                  </a:moveTo>
                  <a:lnTo>
                    <a:pt x="467385" y="0"/>
                  </a:lnTo>
                  <a:lnTo>
                    <a:pt x="454748" y="0"/>
                  </a:lnTo>
                  <a:lnTo>
                    <a:pt x="454748" y="12636"/>
                  </a:lnTo>
                  <a:lnTo>
                    <a:pt x="442112" y="12636"/>
                  </a:lnTo>
                  <a:lnTo>
                    <a:pt x="442112" y="25273"/>
                  </a:lnTo>
                  <a:lnTo>
                    <a:pt x="454748" y="25273"/>
                  </a:lnTo>
                  <a:lnTo>
                    <a:pt x="454748" y="37909"/>
                  </a:lnTo>
                  <a:lnTo>
                    <a:pt x="467385" y="37909"/>
                  </a:lnTo>
                  <a:lnTo>
                    <a:pt x="467385" y="25273"/>
                  </a:lnTo>
                  <a:lnTo>
                    <a:pt x="480009" y="25273"/>
                  </a:lnTo>
                  <a:lnTo>
                    <a:pt x="480009" y="12636"/>
                  </a:lnTo>
                  <a:lnTo>
                    <a:pt x="480009" y="0"/>
                  </a:lnTo>
                  <a:close/>
                </a:path>
                <a:path w="619125" h="50800">
                  <a:moveTo>
                    <a:pt x="505269" y="12636"/>
                  </a:moveTo>
                  <a:lnTo>
                    <a:pt x="492633" y="12636"/>
                  </a:lnTo>
                  <a:lnTo>
                    <a:pt x="492633" y="25273"/>
                  </a:lnTo>
                  <a:lnTo>
                    <a:pt x="505269" y="25273"/>
                  </a:lnTo>
                  <a:lnTo>
                    <a:pt x="505269" y="12636"/>
                  </a:lnTo>
                  <a:close/>
                </a:path>
                <a:path w="619125" h="50800">
                  <a:moveTo>
                    <a:pt x="517906" y="25273"/>
                  </a:moveTo>
                  <a:lnTo>
                    <a:pt x="505269" y="25273"/>
                  </a:lnTo>
                  <a:lnTo>
                    <a:pt x="505269" y="37909"/>
                  </a:lnTo>
                  <a:lnTo>
                    <a:pt x="517906" y="37909"/>
                  </a:lnTo>
                  <a:lnTo>
                    <a:pt x="517906" y="25273"/>
                  </a:lnTo>
                  <a:close/>
                </a:path>
                <a:path w="619125" h="50800">
                  <a:moveTo>
                    <a:pt x="543166" y="0"/>
                  </a:moveTo>
                  <a:lnTo>
                    <a:pt x="530542" y="0"/>
                  </a:lnTo>
                  <a:lnTo>
                    <a:pt x="517906" y="0"/>
                  </a:lnTo>
                  <a:lnTo>
                    <a:pt x="505269" y="0"/>
                  </a:lnTo>
                  <a:lnTo>
                    <a:pt x="505269" y="12636"/>
                  </a:lnTo>
                  <a:lnTo>
                    <a:pt x="517906" y="12636"/>
                  </a:lnTo>
                  <a:lnTo>
                    <a:pt x="517906" y="25273"/>
                  </a:lnTo>
                  <a:lnTo>
                    <a:pt x="530529" y="25273"/>
                  </a:lnTo>
                  <a:lnTo>
                    <a:pt x="543166" y="25273"/>
                  </a:lnTo>
                  <a:lnTo>
                    <a:pt x="543166" y="12636"/>
                  </a:lnTo>
                  <a:lnTo>
                    <a:pt x="543166" y="0"/>
                  </a:lnTo>
                  <a:close/>
                </a:path>
                <a:path w="619125" h="50800">
                  <a:moveTo>
                    <a:pt x="568426" y="25273"/>
                  </a:moveTo>
                  <a:lnTo>
                    <a:pt x="555790" y="25273"/>
                  </a:lnTo>
                  <a:lnTo>
                    <a:pt x="555790" y="37909"/>
                  </a:lnTo>
                  <a:lnTo>
                    <a:pt x="568426" y="37909"/>
                  </a:lnTo>
                  <a:lnTo>
                    <a:pt x="568426" y="25273"/>
                  </a:lnTo>
                  <a:close/>
                </a:path>
                <a:path w="619125" h="50800">
                  <a:moveTo>
                    <a:pt x="618947" y="0"/>
                  </a:moveTo>
                  <a:lnTo>
                    <a:pt x="606310" y="0"/>
                  </a:lnTo>
                  <a:lnTo>
                    <a:pt x="593699" y="0"/>
                  </a:lnTo>
                  <a:lnTo>
                    <a:pt x="581063" y="0"/>
                  </a:lnTo>
                  <a:lnTo>
                    <a:pt x="581063" y="12636"/>
                  </a:lnTo>
                  <a:lnTo>
                    <a:pt x="581063" y="25273"/>
                  </a:lnTo>
                  <a:lnTo>
                    <a:pt x="593674" y="25273"/>
                  </a:lnTo>
                  <a:lnTo>
                    <a:pt x="606310" y="25273"/>
                  </a:lnTo>
                  <a:lnTo>
                    <a:pt x="606310" y="37909"/>
                  </a:lnTo>
                  <a:lnTo>
                    <a:pt x="618947" y="37909"/>
                  </a:lnTo>
                  <a:lnTo>
                    <a:pt x="618947" y="25273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5961735" y="3830662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64223" y="12636"/>
                  </a:moveTo>
                  <a:lnTo>
                    <a:pt x="151587" y="12636"/>
                  </a:lnTo>
                  <a:lnTo>
                    <a:pt x="151587" y="25260"/>
                  </a:lnTo>
                  <a:lnTo>
                    <a:pt x="151587" y="37896"/>
                  </a:lnTo>
                  <a:lnTo>
                    <a:pt x="138963" y="37896"/>
                  </a:lnTo>
                  <a:lnTo>
                    <a:pt x="138963" y="25273"/>
                  </a:lnTo>
                  <a:lnTo>
                    <a:pt x="138963" y="12636"/>
                  </a:lnTo>
                  <a:lnTo>
                    <a:pt x="126326" y="12636"/>
                  </a:lnTo>
                  <a:lnTo>
                    <a:pt x="113690" y="12636"/>
                  </a:lnTo>
                  <a:lnTo>
                    <a:pt x="113690" y="25260"/>
                  </a:lnTo>
                  <a:lnTo>
                    <a:pt x="101053" y="25260"/>
                  </a:lnTo>
                  <a:lnTo>
                    <a:pt x="101053" y="37896"/>
                  </a:lnTo>
                  <a:lnTo>
                    <a:pt x="88430" y="37896"/>
                  </a:lnTo>
                  <a:lnTo>
                    <a:pt x="75806" y="37896"/>
                  </a:lnTo>
                  <a:lnTo>
                    <a:pt x="75806" y="25273"/>
                  </a:lnTo>
                  <a:lnTo>
                    <a:pt x="88430" y="25273"/>
                  </a:lnTo>
                  <a:lnTo>
                    <a:pt x="88430" y="12636"/>
                  </a:lnTo>
                  <a:lnTo>
                    <a:pt x="75793" y="12636"/>
                  </a:lnTo>
                  <a:lnTo>
                    <a:pt x="75793" y="25260"/>
                  </a:lnTo>
                  <a:lnTo>
                    <a:pt x="63169" y="25260"/>
                  </a:lnTo>
                  <a:lnTo>
                    <a:pt x="63169" y="12636"/>
                  </a:lnTo>
                  <a:lnTo>
                    <a:pt x="50533" y="12636"/>
                  </a:lnTo>
                  <a:lnTo>
                    <a:pt x="37909" y="12636"/>
                  </a:lnTo>
                  <a:lnTo>
                    <a:pt x="25273" y="12636"/>
                  </a:lnTo>
                  <a:lnTo>
                    <a:pt x="25273" y="25260"/>
                  </a:lnTo>
                  <a:lnTo>
                    <a:pt x="12636" y="25260"/>
                  </a:lnTo>
                  <a:lnTo>
                    <a:pt x="12636" y="12636"/>
                  </a:lnTo>
                  <a:lnTo>
                    <a:pt x="0" y="12636"/>
                  </a:lnTo>
                  <a:lnTo>
                    <a:pt x="0" y="25273"/>
                  </a:lnTo>
                  <a:lnTo>
                    <a:pt x="12636" y="25273"/>
                  </a:lnTo>
                  <a:lnTo>
                    <a:pt x="12636" y="37896"/>
                  </a:lnTo>
                  <a:lnTo>
                    <a:pt x="25273" y="37896"/>
                  </a:lnTo>
                  <a:lnTo>
                    <a:pt x="25273" y="50533"/>
                  </a:lnTo>
                  <a:lnTo>
                    <a:pt x="37896" y="50533"/>
                  </a:lnTo>
                  <a:lnTo>
                    <a:pt x="50533" y="50533"/>
                  </a:lnTo>
                  <a:lnTo>
                    <a:pt x="50533" y="37896"/>
                  </a:lnTo>
                  <a:lnTo>
                    <a:pt x="63169" y="37896"/>
                  </a:lnTo>
                  <a:lnTo>
                    <a:pt x="63169" y="50533"/>
                  </a:lnTo>
                  <a:lnTo>
                    <a:pt x="75793" y="50533"/>
                  </a:lnTo>
                  <a:lnTo>
                    <a:pt x="88430" y="50533"/>
                  </a:lnTo>
                  <a:lnTo>
                    <a:pt x="101066" y="50533"/>
                  </a:lnTo>
                  <a:lnTo>
                    <a:pt x="101066" y="37896"/>
                  </a:lnTo>
                  <a:lnTo>
                    <a:pt x="113690" y="37896"/>
                  </a:lnTo>
                  <a:lnTo>
                    <a:pt x="113690" y="50533"/>
                  </a:lnTo>
                  <a:lnTo>
                    <a:pt x="126326" y="50533"/>
                  </a:lnTo>
                  <a:lnTo>
                    <a:pt x="126326" y="37896"/>
                  </a:lnTo>
                  <a:lnTo>
                    <a:pt x="138950" y="37896"/>
                  </a:lnTo>
                  <a:lnTo>
                    <a:pt x="138950" y="50533"/>
                  </a:lnTo>
                  <a:lnTo>
                    <a:pt x="151587" y="50533"/>
                  </a:lnTo>
                  <a:lnTo>
                    <a:pt x="164223" y="50533"/>
                  </a:lnTo>
                  <a:lnTo>
                    <a:pt x="164223" y="37896"/>
                  </a:lnTo>
                  <a:lnTo>
                    <a:pt x="164223" y="25273"/>
                  </a:lnTo>
                  <a:lnTo>
                    <a:pt x="164223" y="12636"/>
                  </a:lnTo>
                  <a:close/>
                </a:path>
                <a:path w="619125" h="50800">
                  <a:moveTo>
                    <a:pt x="214744" y="37896"/>
                  </a:moveTo>
                  <a:lnTo>
                    <a:pt x="202120" y="37896"/>
                  </a:lnTo>
                  <a:lnTo>
                    <a:pt x="202120" y="25260"/>
                  </a:lnTo>
                  <a:lnTo>
                    <a:pt x="189484" y="25260"/>
                  </a:lnTo>
                  <a:lnTo>
                    <a:pt x="189484" y="12636"/>
                  </a:lnTo>
                  <a:lnTo>
                    <a:pt x="176847" y="12636"/>
                  </a:lnTo>
                  <a:lnTo>
                    <a:pt x="176847" y="25260"/>
                  </a:lnTo>
                  <a:lnTo>
                    <a:pt x="176847" y="37896"/>
                  </a:lnTo>
                  <a:lnTo>
                    <a:pt x="189484" y="37896"/>
                  </a:lnTo>
                  <a:lnTo>
                    <a:pt x="189484" y="50533"/>
                  </a:lnTo>
                  <a:lnTo>
                    <a:pt x="202107" y="50533"/>
                  </a:lnTo>
                  <a:lnTo>
                    <a:pt x="214744" y="50533"/>
                  </a:lnTo>
                  <a:lnTo>
                    <a:pt x="214744" y="37896"/>
                  </a:lnTo>
                  <a:close/>
                </a:path>
                <a:path w="619125" h="50800">
                  <a:moveTo>
                    <a:pt x="277901" y="37896"/>
                  </a:moveTo>
                  <a:lnTo>
                    <a:pt x="265277" y="37896"/>
                  </a:lnTo>
                  <a:lnTo>
                    <a:pt x="265277" y="25260"/>
                  </a:lnTo>
                  <a:lnTo>
                    <a:pt x="252641" y="25260"/>
                  </a:lnTo>
                  <a:lnTo>
                    <a:pt x="252641" y="12636"/>
                  </a:lnTo>
                  <a:lnTo>
                    <a:pt x="240004" y="12636"/>
                  </a:lnTo>
                  <a:lnTo>
                    <a:pt x="240004" y="25260"/>
                  </a:lnTo>
                  <a:lnTo>
                    <a:pt x="227368" y="25260"/>
                  </a:lnTo>
                  <a:lnTo>
                    <a:pt x="227368" y="37896"/>
                  </a:lnTo>
                  <a:lnTo>
                    <a:pt x="240004" y="37896"/>
                  </a:lnTo>
                  <a:lnTo>
                    <a:pt x="252641" y="37896"/>
                  </a:lnTo>
                  <a:lnTo>
                    <a:pt x="265264" y="37896"/>
                  </a:lnTo>
                  <a:lnTo>
                    <a:pt x="265264" y="50533"/>
                  </a:lnTo>
                  <a:lnTo>
                    <a:pt x="277901" y="50533"/>
                  </a:lnTo>
                  <a:lnTo>
                    <a:pt x="277901" y="37896"/>
                  </a:lnTo>
                  <a:close/>
                </a:path>
                <a:path w="619125" h="50800">
                  <a:moveTo>
                    <a:pt x="341058" y="0"/>
                  </a:moveTo>
                  <a:lnTo>
                    <a:pt x="328422" y="0"/>
                  </a:lnTo>
                  <a:lnTo>
                    <a:pt x="328422" y="12636"/>
                  </a:lnTo>
                  <a:lnTo>
                    <a:pt x="328422" y="25260"/>
                  </a:lnTo>
                  <a:lnTo>
                    <a:pt x="315798" y="25260"/>
                  </a:lnTo>
                  <a:lnTo>
                    <a:pt x="315798" y="12636"/>
                  </a:lnTo>
                  <a:lnTo>
                    <a:pt x="303161" y="12636"/>
                  </a:lnTo>
                  <a:lnTo>
                    <a:pt x="303161" y="25260"/>
                  </a:lnTo>
                  <a:lnTo>
                    <a:pt x="290537" y="25260"/>
                  </a:lnTo>
                  <a:lnTo>
                    <a:pt x="277901" y="25260"/>
                  </a:lnTo>
                  <a:lnTo>
                    <a:pt x="277901" y="37896"/>
                  </a:lnTo>
                  <a:lnTo>
                    <a:pt x="290537" y="37896"/>
                  </a:lnTo>
                  <a:lnTo>
                    <a:pt x="303174" y="37896"/>
                  </a:lnTo>
                  <a:lnTo>
                    <a:pt x="303174" y="25273"/>
                  </a:lnTo>
                  <a:lnTo>
                    <a:pt x="315798" y="25273"/>
                  </a:lnTo>
                  <a:lnTo>
                    <a:pt x="315798" y="37896"/>
                  </a:lnTo>
                  <a:lnTo>
                    <a:pt x="315798" y="50533"/>
                  </a:lnTo>
                  <a:lnTo>
                    <a:pt x="328434" y="50533"/>
                  </a:lnTo>
                  <a:lnTo>
                    <a:pt x="328434" y="37896"/>
                  </a:lnTo>
                  <a:lnTo>
                    <a:pt x="328434" y="25273"/>
                  </a:lnTo>
                  <a:lnTo>
                    <a:pt x="341058" y="25273"/>
                  </a:lnTo>
                  <a:lnTo>
                    <a:pt x="341058" y="12636"/>
                  </a:lnTo>
                  <a:lnTo>
                    <a:pt x="341058" y="0"/>
                  </a:lnTo>
                  <a:close/>
                </a:path>
                <a:path w="619125" h="50800">
                  <a:moveTo>
                    <a:pt x="416852" y="12636"/>
                  </a:moveTo>
                  <a:lnTo>
                    <a:pt x="404215" y="12636"/>
                  </a:lnTo>
                  <a:lnTo>
                    <a:pt x="404215" y="25260"/>
                  </a:lnTo>
                  <a:lnTo>
                    <a:pt x="391591" y="25260"/>
                  </a:lnTo>
                  <a:lnTo>
                    <a:pt x="391591" y="12636"/>
                  </a:lnTo>
                  <a:lnTo>
                    <a:pt x="404215" y="12636"/>
                  </a:lnTo>
                  <a:lnTo>
                    <a:pt x="404215" y="0"/>
                  </a:lnTo>
                  <a:lnTo>
                    <a:pt x="391579" y="0"/>
                  </a:lnTo>
                  <a:lnTo>
                    <a:pt x="391579" y="12636"/>
                  </a:lnTo>
                  <a:lnTo>
                    <a:pt x="378955" y="12636"/>
                  </a:lnTo>
                  <a:lnTo>
                    <a:pt x="378955" y="0"/>
                  </a:lnTo>
                  <a:lnTo>
                    <a:pt x="366318" y="0"/>
                  </a:lnTo>
                  <a:lnTo>
                    <a:pt x="366318" y="12636"/>
                  </a:lnTo>
                  <a:lnTo>
                    <a:pt x="366318" y="25260"/>
                  </a:lnTo>
                  <a:lnTo>
                    <a:pt x="353695" y="25260"/>
                  </a:lnTo>
                  <a:lnTo>
                    <a:pt x="353695" y="37896"/>
                  </a:lnTo>
                  <a:lnTo>
                    <a:pt x="366318" y="37896"/>
                  </a:lnTo>
                  <a:lnTo>
                    <a:pt x="378955" y="37896"/>
                  </a:lnTo>
                  <a:lnTo>
                    <a:pt x="391579" y="37896"/>
                  </a:lnTo>
                  <a:lnTo>
                    <a:pt x="404215" y="37896"/>
                  </a:lnTo>
                  <a:lnTo>
                    <a:pt x="404215" y="25273"/>
                  </a:lnTo>
                  <a:lnTo>
                    <a:pt x="416852" y="25273"/>
                  </a:lnTo>
                  <a:lnTo>
                    <a:pt x="416852" y="12636"/>
                  </a:lnTo>
                  <a:close/>
                </a:path>
                <a:path w="619125" h="50800">
                  <a:moveTo>
                    <a:pt x="492645" y="25260"/>
                  </a:moveTo>
                  <a:lnTo>
                    <a:pt x="480009" y="25260"/>
                  </a:lnTo>
                  <a:lnTo>
                    <a:pt x="480009" y="12636"/>
                  </a:lnTo>
                  <a:lnTo>
                    <a:pt x="480009" y="0"/>
                  </a:lnTo>
                  <a:lnTo>
                    <a:pt x="467385" y="0"/>
                  </a:lnTo>
                  <a:lnTo>
                    <a:pt x="454748" y="0"/>
                  </a:lnTo>
                  <a:lnTo>
                    <a:pt x="454748" y="12636"/>
                  </a:lnTo>
                  <a:lnTo>
                    <a:pt x="454748" y="25260"/>
                  </a:lnTo>
                  <a:lnTo>
                    <a:pt x="442112" y="25260"/>
                  </a:lnTo>
                  <a:lnTo>
                    <a:pt x="442112" y="12636"/>
                  </a:lnTo>
                  <a:lnTo>
                    <a:pt x="429475" y="12636"/>
                  </a:lnTo>
                  <a:lnTo>
                    <a:pt x="429475" y="25273"/>
                  </a:lnTo>
                  <a:lnTo>
                    <a:pt x="442112" y="25273"/>
                  </a:lnTo>
                  <a:lnTo>
                    <a:pt x="442112" y="37896"/>
                  </a:lnTo>
                  <a:lnTo>
                    <a:pt x="454748" y="37896"/>
                  </a:lnTo>
                  <a:lnTo>
                    <a:pt x="454748" y="25273"/>
                  </a:lnTo>
                  <a:lnTo>
                    <a:pt x="467372" y="25273"/>
                  </a:lnTo>
                  <a:lnTo>
                    <a:pt x="480009" y="25273"/>
                  </a:lnTo>
                  <a:lnTo>
                    <a:pt x="480009" y="37896"/>
                  </a:lnTo>
                  <a:lnTo>
                    <a:pt x="492645" y="37896"/>
                  </a:lnTo>
                  <a:lnTo>
                    <a:pt x="492645" y="25260"/>
                  </a:lnTo>
                  <a:close/>
                </a:path>
                <a:path w="619125" h="50800">
                  <a:moveTo>
                    <a:pt x="517906" y="25260"/>
                  </a:moveTo>
                  <a:lnTo>
                    <a:pt x="505269" y="25260"/>
                  </a:lnTo>
                  <a:lnTo>
                    <a:pt x="505269" y="37896"/>
                  </a:lnTo>
                  <a:lnTo>
                    <a:pt x="517906" y="37896"/>
                  </a:lnTo>
                  <a:lnTo>
                    <a:pt x="517906" y="25260"/>
                  </a:lnTo>
                  <a:close/>
                </a:path>
                <a:path w="619125" h="50800">
                  <a:moveTo>
                    <a:pt x="517906" y="0"/>
                  </a:moveTo>
                  <a:lnTo>
                    <a:pt x="505269" y="0"/>
                  </a:lnTo>
                  <a:lnTo>
                    <a:pt x="492633" y="0"/>
                  </a:lnTo>
                  <a:lnTo>
                    <a:pt x="492633" y="12636"/>
                  </a:lnTo>
                  <a:lnTo>
                    <a:pt x="505269" y="12636"/>
                  </a:lnTo>
                  <a:lnTo>
                    <a:pt x="517906" y="12636"/>
                  </a:lnTo>
                  <a:lnTo>
                    <a:pt x="517906" y="0"/>
                  </a:lnTo>
                  <a:close/>
                </a:path>
                <a:path w="619125" h="50800">
                  <a:moveTo>
                    <a:pt x="543166" y="0"/>
                  </a:moveTo>
                  <a:lnTo>
                    <a:pt x="530529" y="0"/>
                  </a:lnTo>
                  <a:lnTo>
                    <a:pt x="530529" y="12636"/>
                  </a:lnTo>
                  <a:lnTo>
                    <a:pt x="530529" y="25260"/>
                  </a:lnTo>
                  <a:lnTo>
                    <a:pt x="530529" y="37896"/>
                  </a:lnTo>
                  <a:lnTo>
                    <a:pt x="543166" y="37896"/>
                  </a:lnTo>
                  <a:lnTo>
                    <a:pt x="543166" y="25273"/>
                  </a:lnTo>
                  <a:lnTo>
                    <a:pt x="543166" y="12636"/>
                  </a:lnTo>
                  <a:lnTo>
                    <a:pt x="543166" y="0"/>
                  </a:lnTo>
                  <a:close/>
                </a:path>
                <a:path w="619125" h="50800">
                  <a:moveTo>
                    <a:pt x="568426" y="12636"/>
                  </a:moveTo>
                  <a:lnTo>
                    <a:pt x="555790" y="12636"/>
                  </a:lnTo>
                  <a:lnTo>
                    <a:pt x="555790" y="25260"/>
                  </a:lnTo>
                  <a:lnTo>
                    <a:pt x="555790" y="37896"/>
                  </a:lnTo>
                  <a:lnTo>
                    <a:pt x="568426" y="37896"/>
                  </a:lnTo>
                  <a:lnTo>
                    <a:pt x="568426" y="25273"/>
                  </a:lnTo>
                  <a:lnTo>
                    <a:pt x="568426" y="12636"/>
                  </a:lnTo>
                  <a:close/>
                </a:path>
                <a:path w="619125" h="50800">
                  <a:moveTo>
                    <a:pt x="618947" y="0"/>
                  </a:moveTo>
                  <a:lnTo>
                    <a:pt x="606310" y="0"/>
                  </a:lnTo>
                  <a:lnTo>
                    <a:pt x="593674" y="0"/>
                  </a:lnTo>
                  <a:lnTo>
                    <a:pt x="593674" y="12636"/>
                  </a:lnTo>
                  <a:lnTo>
                    <a:pt x="593674" y="25273"/>
                  </a:lnTo>
                  <a:lnTo>
                    <a:pt x="606310" y="25273"/>
                  </a:lnTo>
                  <a:lnTo>
                    <a:pt x="606310" y="37896"/>
                  </a:lnTo>
                  <a:lnTo>
                    <a:pt x="618947" y="37896"/>
                  </a:lnTo>
                  <a:lnTo>
                    <a:pt x="618947" y="25273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5961735" y="3868559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50533" y="37896"/>
                  </a:moveTo>
                  <a:lnTo>
                    <a:pt x="37909" y="37896"/>
                  </a:lnTo>
                  <a:lnTo>
                    <a:pt x="25273" y="37896"/>
                  </a:lnTo>
                  <a:lnTo>
                    <a:pt x="25273" y="25273"/>
                  </a:lnTo>
                  <a:lnTo>
                    <a:pt x="37909" y="25273"/>
                  </a:lnTo>
                  <a:lnTo>
                    <a:pt x="37909" y="12636"/>
                  </a:lnTo>
                  <a:lnTo>
                    <a:pt x="25273" y="12636"/>
                  </a:lnTo>
                  <a:lnTo>
                    <a:pt x="12636" y="12636"/>
                  </a:lnTo>
                  <a:lnTo>
                    <a:pt x="0" y="12636"/>
                  </a:lnTo>
                  <a:lnTo>
                    <a:pt x="0" y="25273"/>
                  </a:lnTo>
                  <a:lnTo>
                    <a:pt x="12636" y="25273"/>
                  </a:lnTo>
                  <a:lnTo>
                    <a:pt x="12636" y="37896"/>
                  </a:lnTo>
                  <a:lnTo>
                    <a:pt x="12636" y="50546"/>
                  </a:lnTo>
                  <a:lnTo>
                    <a:pt x="25273" y="50546"/>
                  </a:lnTo>
                  <a:lnTo>
                    <a:pt x="37896" y="50546"/>
                  </a:lnTo>
                  <a:lnTo>
                    <a:pt x="50533" y="50546"/>
                  </a:lnTo>
                  <a:lnTo>
                    <a:pt x="50533" y="37896"/>
                  </a:lnTo>
                  <a:close/>
                </a:path>
                <a:path w="619125" h="50800">
                  <a:moveTo>
                    <a:pt x="151587" y="37896"/>
                  </a:moveTo>
                  <a:lnTo>
                    <a:pt x="138963" y="37896"/>
                  </a:lnTo>
                  <a:lnTo>
                    <a:pt x="138963" y="25260"/>
                  </a:lnTo>
                  <a:lnTo>
                    <a:pt x="126326" y="25260"/>
                  </a:lnTo>
                  <a:lnTo>
                    <a:pt x="126326" y="37896"/>
                  </a:lnTo>
                  <a:lnTo>
                    <a:pt x="113690" y="37896"/>
                  </a:lnTo>
                  <a:lnTo>
                    <a:pt x="101066" y="37896"/>
                  </a:lnTo>
                  <a:lnTo>
                    <a:pt x="101066" y="25273"/>
                  </a:lnTo>
                  <a:lnTo>
                    <a:pt x="113690" y="25273"/>
                  </a:lnTo>
                  <a:lnTo>
                    <a:pt x="126326" y="25273"/>
                  </a:lnTo>
                  <a:lnTo>
                    <a:pt x="126326" y="12636"/>
                  </a:lnTo>
                  <a:lnTo>
                    <a:pt x="113690" y="12636"/>
                  </a:lnTo>
                  <a:lnTo>
                    <a:pt x="101053" y="12636"/>
                  </a:lnTo>
                  <a:lnTo>
                    <a:pt x="101053" y="25260"/>
                  </a:lnTo>
                  <a:lnTo>
                    <a:pt x="88430" y="25260"/>
                  </a:lnTo>
                  <a:lnTo>
                    <a:pt x="75806" y="25260"/>
                  </a:lnTo>
                  <a:lnTo>
                    <a:pt x="63169" y="25260"/>
                  </a:lnTo>
                  <a:lnTo>
                    <a:pt x="63169" y="12636"/>
                  </a:lnTo>
                  <a:lnTo>
                    <a:pt x="50533" y="12636"/>
                  </a:lnTo>
                  <a:lnTo>
                    <a:pt x="50533" y="25273"/>
                  </a:lnTo>
                  <a:lnTo>
                    <a:pt x="63169" y="25273"/>
                  </a:lnTo>
                  <a:lnTo>
                    <a:pt x="63169" y="37896"/>
                  </a:lnTo>
                  <a:lnTo>
                    <a:pt x="75793" y="37896"/>
                  </a:lnTo>
                  <a:lnTo>
                    <a:pt x="88430" y="37896"/>
                  </a:lnTo>
                  <a:lnTo>
                    <a:pt x="88430" y="50546"/>
                  </a:lnTo>
                  <a:lnTo>
                    <a:pt x="151587" y="50546"/>
                  </a:lnTo>
                  <a:lnTo>
                    <a:pt x="151587" y="37896"/>
                  </a:lnTo>
                  <a:close/>
                </a:path>
                <a:path w="619125" h="50800">
                  <a:moveTo>
                    <a:pt x="164223" y="12636"/>
                  </a:moveTo>
                  <a:lnTo>
                    <a:pt x="151587" y="12636"/>
                  </a:lnTo>
                  <a:lnTo>
                    <a:pt x="151587" y="25260"/>
                  </a:lnTo>
                  <a:lnTo>
                    <a:pt x="151587" y="37896"/>
                  </a:lnTo>
                  <a:lnTo>
                    <a:pt x="164223" y="37896"/>
                  </a:lnTo>
                  <a:lnTo>
                    <a:pt x="164223" y="25273"/>
                  </a:lnTo>
                  <a:lnTo>
                    <a:pt x="164223" y="12636"/>
                  </a:lnTo>
                  <a:close/>
                </a:path>
                <a:path w="619125" h="50800">
                  <a:moveTo>
                    <a:pt x="252641" y="12636"/>
                  </a:moveTo>
                  <a:lnTo>
                    <a:pt x="252641" y="12636"/>
                  </a:lnTo>
                  <a:lnTo>
                    <a:pt x="176847" y="12636"/>
                  </a:lnTo>
                  <a:lnTo>
                    <a:pt x="176847" y="25273"/>
                  </a:lnTo>
                  <a:lnTo>
                    <a:pt x="189484" y="25273"/>
                  </a:lnTo>
                  <a:lnTo>
                    <a:pt x="189484" y="37896"/>
                  </a:lnTo>
                  <a:lnTo>
                    <a:pt x="202107" y="37896"/>
                  </a:lnTo>
                  <a:lnTo>
                    <a:pt x="214744" y="37896"/>
                  </a:lnTo>
                  <a:lnTo>
                    <a:pt x="214744" y="25273"/>
                  </a:lnTo>
                  <a:lnTo>
                    <a:pt x="227368" y="25273"/>
                  </a:lnTo>
                  <a:lnTo>
                    <a:pt x="240004" y="25273"/>
                  </a:lnTo>
                  <a:lnTo>
                    <a:pt x="252641" y="25273"/>
                  </a:lnTo>
                  <a:lnTo>
                    <a:pt x="252641" y="12636"/>
                  </a:lnTo>
                  <a:close/>
                </a:path>
                <a:path w="619125" h="50800">
                  <a:moveTo>
                    <a:pt x="277901" y="12636"/>
                  </a:moveTo>
                  <a:lnTo>
                    <a:pt x="265264" y="12636"/>
                  </a:lnTo>
                  <a:lnTo>
                    <a:pt x="265264" y="25260"/>
                  </a:lnTo>
                  <a:lnTo>
                    <a:pt x="265264" y="37896"/>
                  </a:lnTo>
                  <a:lnTo>
                    <a:pt x="277901" y="37896"/>
                  </a:lnTo>
                  <a:lnTo>
                    <a:pt x="277901" y="25273"/>
                  </a:lnTo>
                  <a:lnTo>
                    <a:pt x="277901" y="12636"/>
                  </a:lnTo>
                  <a:close/>
                </a:path>
                <a:path w="619125" h="50800">
                  <a:moveTo>
                    <a:pt x="378955" y="0"/>
                  </a:moveTo>
                  <a:lnTo>
                    <a:pt x="378955" y="0"/>
                  </a:lnTo>
                  <a:lnTo>
                    <a:pt x="315798" y="0"/>
                  </a:lnTo>
                  <a:lnTo>
                    <a:pt x="315798" y="12636"/>
                  </a:lnTo>
                  <a:lnTo>
                    <a:pt x="315798" y="25260"/>
                  </a:lnTo>
                  <a:lnTo>
                    <a:pt x="303161" y="25260"/>
                  </a:lnTo>
                  <a:lnTo>
                    <a:pt x="303161" y="37896"/>
                  </a:lnTo>
                  <a:lnTo>
                    <a:pt x="315798" y="37896"/>
                  </a:lnTo>
                  <a:lnTo>
                    <a:pt x="328434" y="37896"/>
                  </a:lnTo>
                  <a:lnTo>
                    <a:pt x="328434" y="25273"/>
                  </a:lnTo>
                  <a:lnTo>
                    <a:pt x="328434" y="12636"/>
                  </a:lnTo>
                  <a:lnTo>
                    <a:pt x="341058" y="12636"/>
                  </a:lnTo>
                  <a:lnTo>
                    <a:pt x="353695" y="12636"/>
                  </a:lnTo>
                  <a:lnTo>
                    <a:pt x="353695" y="25260"/>
                  </a:lnTo>
                  <a:lnTo>
                    <a:pt x="353695" y="37896"/>
                  </a:lnTo>
                  <a:lnTo>
                    <a:pt x="366331" y="37896"/>
                  </a:lnTo>
                  <a:lnTo>
                    <a:pt x="366331" y="25273"/>
                  </a:lnTo>
                  <a:lnTo>
                    <a:pt x="366331" y="12636"/>
                  </a:lnTo>
                  <a:lnTo>
                    <a:pt x="378955" y="12636"/>
                  </a:lnTo>
                  <a:lnTo>
                    <a:pt x="378955" y="0"/>
                  </a:lnTo>
                  <a:close/>
                </a:path>
                <a:path w="619125" h="50800">
                  <a:moveTo>
                    <a:pt x="505269" y="12636"/>
                  </a:moveTo>
                  <a:lnTo>
                    <a:pt x="492633" y="12636"/>
                  </a:lnTo>
                  <a:lnTo>
                    <a:pt x="492633" y="25260"/>
                  </a:lnTo>
                  <a:lnTo>
                    <a:pt x="480009" y="25260"/>
                  </a:lnTo>
                  <a:lnTo>
                    <a:pt x="480009" y="12636"/>
                  </a:lnTo>
                  <a:lnTo>
                    <a:pt x="467385" y="12636"/>
                  </a:lnTo>
                  <a:lnTo>
                    <a:pt x="467385" y="0"/>
                  </a:lnTo>
                  <a:lnTo>
                    <a:pt x="391579" y="0"/>
                  </a:lnTo>
                  <a:lnTo>
                    <a:pt x="391579" y="12636"/>
                  </a:lnTo>
                  <a:lnTo>
                    <a:pt x="391579" y="25273"/>
                  </a:lnTo>
                  <a:lnTo>
                    <a:pt x="404215" y="25273"/>
                  </a:lnTo>
                  <a:lnTo>
                    <a:pt x="404215" y="12636"/>
                  </a:lnTo>
                  <a:lnTo>
                    <a:pt x="416852" y="12636"/>
                  </a:lnTo>
                  <a:lnTo>
                    <a:pt x="429475" y="12636"/>
                  </a:lnTo>
                  <a:lnTo>
                    <a:pt x="429475" y="25260"/>
                  </a:lnTo>
                  <a:lnTo>
                    <a:pt x="416852" y="25260"/>
                  </a:lnTo>
                  <a:lnTo>
                    <a:pt x="416852" y="37896"/>
                  </a:lnTo>
                  <a:lnTo>
                    <a:pt x="429488" y="37896"/>
                  </a:lnTo>
                  <a:lnTo>
                    <a:pt x="429488" y="25273"/>
                  </a:lnTo>
                  <a:lnTo>
                    <a:pt x="442112" y="25273"/>
                  </a:lnTo>
                  <a:lnTo>
                    <a:pt x="442112" y="12636"/>
                  </a:lnTo>
                  <a:lnTo>
                    <a:pt x="454748" y="12636"/>
                  </a:lnTo>
                  <a:lnTo>
                    <a:pt x="467372" y="12636"/>
                  </a:lnTo>
                  <a:lnTo>
                    <a:pt x="467372" y="25273"/>
                  </a:lnTo>
                  <a:lnTo>
                    <a:pt x="480009" y="25273"/>
                  </a:lnTo>
                  <a:lnTo>
                    <a:pt x="480009" y="37896"/>
                  </a:lnTo>
                  <a:lnTo>
                    <a:pt x="492633" y="37896"/>
                  </a:lnTo>
                  <a:lnTo>
                    <a:pt x="505269" y="37896"/>
                  </a:lnTo>
                  <a:lnTo>
                    <a:pt x="505269" y="25273"/>
                  </a:lnTo>
                  <a:lnTo>
                    <a:pt x="505269" y="12636"/>
                  </a:lnTo>
                  <a:close/>
                </a:path>
                <a:path w="619125" h="50800">
                  <a:moveTo>
                    <a:pt x="618947" y="0"/>
                  </a:moveTo>
                  <a:lnTo>
                    <a:pt x="606310" y="0"/>
                  </a:lnTo>
                  <a:lnTo>
                    <a:pt x="593674" y="0"/>
                  </a:lnTo>
                  <a:lnTo>
                    <a:pt x="593674" y="12636"/>
                  </a:lnTo>
                  <a:lnTo>
                    <a:pt x="581063" y="12636"/>
                  </a:lnTo>
                  <a:lnTo>
                    <a:pt x="581063" y="0"/>
                  </a:lnTo>
                  <a:lnTo>
                    <a:pt x="568426" y="0"/>
                  </a:lnTo>
                  <a:lnTo>
                    <a:pt x="568426" y="12636"/>
                  </a:lnTo>
                  <a:lnTo>
                    <a:pt x="568426" y="25260"/>
                  </a:lnTo>
                  <a:lnTo>
                    <a:pt x="555802" y="25260"/>
                  </a:lnTo>
                  <a:lnTo>
                    <a:pt x="555802" y="12636"/>
                  </a:lnTo>
                  <a:lnTo>
                    <a:pt x="543166" y="12636"/>
                  </a:lnTo>
                  <a:lnTo>
                    <a:pt x="543166" y="25260"/>
                  </a:lnTo>
                  <a:lnTo>
                    <a:pt x="530542" y="25260"/>
                  </a:lnTo>
                  <a:lnTo>
                    <a:pt x="530542" y="12636"/>
                  </a:lnTo>
                  <a:lnTo>
                    <a:pt x="543166" y="12636"/>
                  </a:lnTo>
                  <a:lnTo>
                    <a:pt x="543166" y="0"/>
                  </a:lnTo>
                  <a:lnTo>
                    <a:pt x="530542" y="0"/>
                  </a:lnTo>
                  <a:lnTo>
                    <a:pt x="517906" y="0"/>
                  </a:lnTo>
                  <a:lnTo>
                    <a:pt x="517906" y="12636"/>
                  </a:lnTo>
                  <a:lnTo>
                    <a:pt x="517906" y="25260"/>
                  </a:lnTo>
                  <a:lnTo>
                    <a:pt x="517906" y="37896"/>
                  </a:lnTo>
                  <a:lnTo>
                    <a:pt x="530529" y="37896"/>
                  </a:lnTo>
                  <a:lnTo>
                    <a:pt x="581063" y="37896"/>
                  </a:lnTo>
                  <a:lnTo>
                    <a:pt x="581063" y="25273"/>
                  </a:lnTo>
                  <a:lnTo>
                    <a:pt x="593674" y="25273"/>
                  </a:lnTo>
                  <a:lnTo>
                    <a:pt x="606310" y="25273"/>
                  </a:lnTo>
                  <a:lnTo>
                    <a:pt x="606310" y="37896"/>
                  </a:lnTo>
                  <a:lnTo>
                    <a:pt x="618947" y="37896"/>
                  </a:lnTo>
                  <a:lnTo>
                    <a:pt x="618947" y="25273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5961735" y="3906456"/>
              <a:ext cx="619125" cy="38100"/>
            </a:xfrm>
            <a:custGeom>
              <a:avLst/>
              <a:gdLst/>
              <a:ahLst/>
              <a:cxnLst/>
              <a:rect l="l" t="t" r="r" b="b"/>
              <a:pathLst>
                <a:path w="619125" h="38100">
                  <a:moveTo>
                    <a:pt x="37909" y="12623"/>
                  </a:moveTo>
                  <a:lnTo>
                    <a:pt x="25273" y="12623"/>
                  </a:lnTo>
                  <a:lnTo>
                    <a:pt x="12636" y="12623"/>
                  </a:lnTo>
                  <a:lnTo>
                    <a:pt x="0" y="12623"/>
                  </a:lnTo>
                  <a:lnTo>
                    <a:pt x="0" y="25260"/>
                  </a:lnTo>
                  <a:lnTo>
                    <a:pt x="12636" y="25260"/>
                  </a:lnTo>
                  <a:lnTo>
                    <a:pt x="25273" y="25260"/>
                  </a:lnTo>
                  <a:lnTo>
                    <a:pt x="37909" y="25260"/>
                  </a:lnTo>
                  <a:lnTo>
                    <a:pt x="37909" y="12623"/>
                  </a:lnTo>
                  <a:close/>
                </a:path>
                <a:path w="619125" h="38100">
                  <a:moveTo>
                    <a:pt x="126326" y="12623"/>
                  </a:moveTo>
                  <a:lnTo>
                    <a:pt x="126326" y="12623"/>
                  </a:lnTo>
                  <a:lnTo>
                    <a:pt x="75793" y="12623"/>
                  </a:lnTo>
                  <a:lnTo>
                    <a:pt x="75793" y="25260"/>
                  </a:lnTo>
                  <a:lnTo>
                    <a:pt x="88430" y="25260"/>
                  </a:lnTo>
                  <a:lnTo>
                    <a:pt x="101053" y="25260"/>
                  </a:lnTo>
                  <a:lnTo>
                    <a:pt x="101053" y="37896"/>
                  </a:lnTo>
                  <a:lnTo>
                    <a:pt x="113690" y="37896"/>
                  </a:lnTo>
                  <a:lnTo>
                    <a:pt x="126326" y="37896"/>
                  </a:lnTo>
                  <a:lnTo>
                    <a:pt x="126326" y="25260"/>
                  </a:lnTo>
                  <a:lnTo>
                    <a:pt x="126326" y="12623"/>
                  </a:lnTo>
                  <a:close/>
                </a:path>
                <a:path w="619125" h="38100">
                  <a:moveTo>
                    <a:pt x="252641" y="12623"/>
                  </a:moveTo>
                  <a:lnTo>
                    <a:pt x="240004" y="12623"/>
                  </a:lnTo>
                  <a:lnTo>
                    <a:pt x="240004" y="0"/>
                  </a:lnTo>
                  <a:lnTo>
                    <a:pt x="227380" y="0"/>
                  </a:lnTo>
                  <a:lnTo>
                    <a:pt x="214744" y="0"/>
                  </a:lnTo>
                  <a:lnTo>
                    <a:pt x="214744" y="12623"/>
                  </a:lnTo>
                  <a:lnTo>
                    <a:pt x="202120" y="12623"/>
                  </a:lnTo>
                  <a:lnTo>
                    <a:pt x="202120" y="0"/>
                  </a:lnTo>
                  <a:lnTo>
                    <a:pt x="189484" y="0"/>
                  </a:lnTo>
                  <a:lnTo>
                    <a:pt x="138950" y="0"/>
                  </a:lnTo>
                  <a:lnTo>
                    <a:pt x="138950" y="12649"/>
                  </a:lnTo>
                  <a:lnTo>
                    <a:pt x="151587" y="12649"/>
                  </a:lnTo>
                  <a:lnTo>
                    <a:pt x="151587" y="25260"/>
                  </a:lnTo>
                  <a:lnTo>
                    <a:pt x="164211" y="25260"/>
                  </a:lnTo>
                  <a:lnTo>
                    <a:pt x="164211" y="37896"/>
                  </a:lnTo>
                  <a:lnTo>
                    <a:pt x="176847" y="37896"/>
                  </a:lnTo>
                  <a:lnTo>
                    <a:pt x="176847" y="25260"/>
                  </a:lnTo>
                  <a:lnTo>
                    <a:pt x="189484" y="25260"/>
                  </a:lnTo>
                  <a:lnTo>
                    <a:pt x="189484" y="12649"/>
                  </a:lnTo>
                  <a:lnTo>
                    <a:pt x="202107" y="12649"/>
                  </a:lnTo>
                  <a:lnTo>
                    <a:pt x="202107" y="25260"/>
                  </a:lnTo>
                  <a:lnTo>
                    <a:pt x="214744" y="25260"/>
                  </a:lnTo>
                  <a:lnTo>
                    <a:pt x="214744" y="37896"/>
                  </a:lnTo>
                  <a:lnTo>
                    <a:pt x="227380" y="37896"/>
                  </a:lnTo>
                  <a:lnTo>
                    <a:pt x="227380" y="25260"/>
                  </a:lnTo>
                  <a:lnTo>
                    <a:pt x="240004" y="25260"/>
                  </a:lnTo>
                  <a:lnTo>
                    <a:pt x="252641" y="25260"/>
                  </a:lnTo>
                  <a:lnTo>
                    <a:pt x="252641" y="12623"/>
                  </a:lnTo>
                  <a:close/>
                </a:path>
                <a:path w="619125" h="38100">
                  <a:moveTo>
                    <a:pt x="429488" y="12623"/>
                  </a:moveTo>
                  <a:lnTo>
                    <a:pt x="416852" y="12623"/>
                  </a:lnTo>
                  <a:lnTo>
                    <a:pt x="416852" y="0"/>
                  </a:lnTo>
                  <a:lnTo>
                    <a:pt x="404215" y="0"/>
                  </a:lnTo>
                  <a:lnTo>
                    <a:pt x="391579" y="0"/>
                  </a:lnTo>
                  <a:lnTo>
                    <a:pt x="391579" y="12623"/>
                  </a:lnTo>
                  <a:lnTo>
                    <a:pt x="378955" y="12623"/>
                  </a:lnTo>
                  <a:lnTo>
                    <a:pt x="366331" y="12623"/>
                  </a:lnTo>
                  <a:lnTo>
                    <a:pt x="366331" y="0"/>
                  </a:lnTo>
                  <a:lnTo>
                    <a:pt x="366318" y="12649"/>
                  </a:lnTo>
                  <a:lnTo>
                    <a:pt x="366318" y="25260"/>
                  </a:lnTo>
                  <a:lnTo>
                    <a:pt x="353695" y="25260"/>
                  </a:lnTo>
                  <a:lnTo>
                    <a:pt x="353695" y="12649"/>
                  </a:lnTo>
                  <a:lnTo>
                    <a:pt x="366318" y="12649"/>
                  </a:lnTo>
                  <a:lnTo>
                    <a:pt x="366318" y="0"/>
                  </a:lnTo>
                  <a:lnTo>
                    <a:pt x="353695" y="0"/>
                  </a:lnTo>
                  <a:lnTo>
                    <a:pt x="341058" y="0"/>
                  </a:lnTo>
                  <a:lnTo>
                    <a:pt x="328422" y="0"/>
                  </a:lnTo>
                  <a:lnTo>
                    <a:pt x="328422" y="12623"/>
                  </a:lnTo>
                  <a:lnTo>
                    <a:pt x="315798" y="12623"/>
                  </a:lnTo>
                  <a:lnTo>
                    <a:pt x="315798" y="0"/>
                  </a:lnTo>
                  <a:lnTo>
                    <a:pt x="303174" y="0"/>
                  </a:lnTo>
                  <a:lnTo>
                    <a:pt x="290537" y="0"/>
                  </a:lnTo>
                  <a:lnTo>
                    <a:pt x="277901" y="0"/>
                  </a:lnTo>
                  <a:lnTo>
                    <a:pt x="265264" y="0"/>
                  </a:lnTo>
                  <a:lnTo>
                    <a:pt x="265264" y="12623"/>
                  </a:lnTo>
                  <a:lnTo>
                    <a:pt x="265264" y="25260"/>
                  </a:lnTo>
                  <a:lnTo>
                    <a:pt x="252641" y="25260"/>
                  </a:lnTo>
                  <a:lnTo>
                    <a:pt x="252641" y="37896"/>
                  </a:lnTo>
                  <a:lnTo>
                    <a:pt x="265264" y="37896"/>
                  </a:lnTo>
                  <a:lnTo>
                    <a:pt x="277901" y="37896"/>
                  </a:lnTo>
                  <a:lnTo>
                    <a:pt x="290537" y="37896"/>
                  </a:lnTo>
                  <a:lnTo>
                    <a:pt x="290537" y="25260"/>
                  </a:lnTo>
                  <a:lnTo>
                    <a:pt x="303161" y="25260"/>
                  </a:lnTo>
                  <a:lnTo>
                    <a:pt x="315798" y="25260"/>
                  </a:lnTo>
                  <a:lnTo>
                    <a:pt x="328422" y="25260"/>
                  </a:lnTo>
                  <a:lnTo>
                    <a:pt x="328422" y="37896"/>
                  </a:lnTo>
                  <a:lnTo>
                    <a:pt x="378955" y="37896"/>
                  </a:lnTo>
                  <a:lnTo>
                    <a:pt x="378955" y="25260"/>
                  </a:lnTo>
                  <a:lnTo>
                    <a:pt x="391591" y="25260"/>
                  </a:lnTo>
                  <a:lnTo>
                    <a:pt x="391591" y="12649"/>
                  </a:lnTo>
                  <a:lnTo>
                    <a:pt x="404215" y="12649"/>
                  </a:lnTo>
                  <a:lnTo>
                    <a:pt x="404215" y="25260"/>
                  </a:lnTo>
                  <a:lnTo>
                    <a:pt x="416852" y="25260"/>
                  </a:lnTo>
                  <a:lnTo>
                    <a:pt x="429488" y="25260"/>
                  </a:lnTo>
                  <a:lnTo>
                    <a:pt x="429488" y="12623"/>
                  </a:lnTo>
                  <a:close/>
                </a:path>
                <a:path w="619125" h="38100">
                  <a:moveTo>
                    <a:pt x="492645" y="0"/>
                  </a:moveTo>
                  <a:lnTo>
                    <a:pt x="492645" y="0"/>
                  </a:lnTo>
                  <a:lnTo>
                    <a:pt x="442112" y="0"/>
                  </a:lnTo>
                  <a:lnTo>
                    <a:pt x="442112" y="12623"/>
                  </a:lnTo>
                  <a:lnTo>
                    <a:pt x="442112" y="25260"/>
                  </a:lnTo>
                  <a:lnTo>
                    <a:pt x="454748" y="25260"/>
                  </a:lnTo>
                  <a:lnTo>
                    <a:pt x="467385" y="25260"/>
                  </a:lnTo>
                  <a:lnTo>
                    <a:pt x="467385" y="12649"/>
                  </a:lnTo>
                  <a:lnTo>
                    <a:pt x="480009" y="12649"/>
                  </a:lnTo>
                  <a:lnTo>
                    <a:pt x="480009" y="25260"/>
                  </a:lnTo>
                  <a:lnTo>
                    <a:pt x="492645" y="25260"/>
                  </a:lnTo>
                  <a:lnTo>
                    <a:pt x="492645" y="12649"/>
                  </a:lnTo>
                  <a:lnTo>
                    <a:pt x="492645" y="0"/>
                  </a:lnTo>
                  <a:close/>
                </a:path>
                <a:path w="619125" h="38100">
                  <a:moveTo>
                    <a:pt x="568426" y="12623"/>
                  </a:moveTo>
                  <a:lnTo>
                    <a:pt x="555802" y="12623"/>
                  </a:lnTo>
                  <a:lnTo>
                    <a:pt x="555802" y="0"/>
                  </a:lnTo>
                  <a:lnTo>
                    <a:pt x="543166" y="0"/>
                  </a:lnTo>
                  <a:lnTo>
                    <a:pt x="530542" y="0"/>
                  </a:lnTo>
                  <a:lnTo>
                    <a:pt x="517906" y="0"/>
                  </a:lnTo>
                  <a:lnTo>
                    <a:pt x="505269" y="0"/>
                  </a:lnTo>
                  <a:lnTo>
                    <a:pt x="505269" y="12623"/>
                  </a:lnTo>
                  <a:lnTo>
                    <a:pt x="505269" y="25260"/>
                  </a:lnTo>
                  <a:lnTo>
                    <a:pt x="517906" y="25260"/>
                  </a:lnTo>
                  <a:lnTo>
                    <a:pt x="568426" y="25260"/>
                  </a:lnTo>
                  <a:lnTo>
                    <a:pt x="568426" y="12623"/>
                  </a:lnTo>
                  <a:close/>
                </a:path>
                <a:path w="619125" h="38100">
                  <a:moveTo>
                    <a:pt x="618947" y="0"/>
                  </a:moveTo>
                  <a:lnTo>
                    <a:pt x="606310" y="0"/>
                  </a:lnTo>
                  <a:lnTo>
                    <a:pt x="606310" y="12623"/>
                  </a:lnTo>
                  <a:lnTo>
                    <a:pt x="593699" y="12623"/>
                  </a:lnTo>
                  <a:lnTo>
                    <a:pt x="581063" y="12623"/>
                  </a:lnTo>
                  <a:lnTo>
                    <a:pt x="581063" y="25260"/>
                  </a:lnTo>
                  <a:lnTo>
                    <a:pt x="593674" y="25260"/>
                  </a:lnTo>
                  <a:lnTo>
                    <a:pt x="606310" y="25260"/>
                  </a:lnTo>
                  <a:lnTo>
                    <a:pt x="606310" y="12649"/>
                  </a:lnTo>
                  <a:lnTo>
                    <a:pt x="618947" y="12649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5961735" y="3931716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63169" y="37896"/>
                  </a:moveTo>
                  <a:lnTo>
                    <a:pt x="50533" y="37896"/>
                  </a:lnTo>
                  <a:lnTo>
                    <a:pt x="37909" y="37896"/>
                  </a:lnTo>
                  <a:lnTo>
                    <a:pt x="25273" y="37896"/>
                  </a:lnTo>
                  <a:lnTo>
                    <a:pt x="25273" y="50533"/>
                  </a:lnTo>
                  <a:lnTo>
                    <a:pt x="37896" y="50533"/>
                  </a:lnTo>
                  <a:lnTo>
                    <a:pt x="50533" y="50533"/>
                  </a:lnTo>
                  <a:lnTo>
                    <a:pt x="63169" y="50533"/>
                  </a:lnTo>
                  <a:lnTo>
                    <a:pt x="63169" y="37896"/>
                  </a:lnTo>
                  <a:close/>
                </a:path>
                <a:path w="619125" h="50800">
                  <a:moveTo>
                    <a:pt x="88430" y="12636"/>
                  </a:moveTo>
                  <a:lnTo>
                    <a:pt x="88430" y="12636"/>
                  </a:lnTo>
                  <a:lnTo>
                    <a:pt x="0" y="12636"/>
                  </a:lnTo>
                  <a:lnTo>
                    <a:pt x="0" y="25260"/>
                  </a:lnTo>
                  <a:lnTo>
                    <a:pt x="0" y="37896"/>
                  </a:lnTo>
                  <a:lnTo>
                    <a:pt x="0" y="50533"/>
                  </a:lnTo>
                  <a:lnTo>
                    <a:pt x="12636" y="50533"/>
                  </a:lnTo>
                  <a:lnTo>
                    <a:pt x="12636" y="37896"/>
                  </a:lnTo>
                  <a:lnTo>
                    <a:pt x="12636" y="25273"/>
                  </a:lnTo>
                  <a:lnTo>
                    <a:pt x="25273" y="25273"/>
                  </a:lnTo>
                  <a:lnTo>
                    <a:pt x="75793" y="25273"/>
                  </a:lnTo>
                  <a:lnTo>
                    <a:pt x="75793" y="37896"/>
                  </a:lnTo>
                  <a:lnTo>
                    <a:pt x="75793" y="50533"/>
                  </a:lnTo>
                  <a:lnTo>
                    <a:pt x="88430" y="50533"/>
                  </a:lnTo>
                  <a:lnTo>
                    <a:pt x="88430" y="37896"/>
                  </a:lnTo>
                  <a:lnTo>
                    <a:pt x="88430" y="25273"/>
                  </a:lnTo>
                  <a:lnTo>
                    <a:pt x="88430" y="12636"/>
                  </a:lnTo>
                  <a:close/>
                </a:path>
                <a:path w="619125" h="50800">
                  <a:moveTo>
                    <a:pt x="176847" y="12636"/>
                  </a:moveTo>
                  <a:lnTo>
                    <a:pt x="164211" y="12636"/>
                  </a:lnTo>
                  <a:lnTo>
                    <a:pt x="164211" y="25260"/>
                  </a:lnTo>
                  <a:lnTo>
                    <a:pt x="151587" y="25260"/>
                  </a:lnTo>
                  <a:lnTo>
                    <a:pt x="151587" y="12636"/>
                  </a:lnTo>
                  <a:lnTo>
                    <a:pt x="138963" y="12636"/>
                  </a:lnTo>
                  <a:lnTo>
                    <a:pt x="126326" y="12636"/>
                  </a:lnTo>
                  <a:lnTo>
                    <a:pt x="126326" y="25260"/>
                  </a:lnTo>
                  <a:lnTo>
                    <a:pt x="113690" y="25260"/>
                  </a:lnTo>
                  <a:lnTo>
                    <a:pt x="101053" y="25260"/>
                  </a:lnTo>
                  <a:lnTo>
                    <a:pt x="101053" y="37896"/>
                  </a:lnTo>
                  <a:lnTo>
                    <a:pt x="113690" y="37896"/>
                  </a:lnTo>
                  <a:lnTo>
                    <a:pt x="113690" y="50533"/>
                  </a:lnTo>
                  <a:lnTo>
                    <a:pt x="126326" y="50533"/>
                  </a:lnTo>
                  <a:lnTo>
                    <a:pt x="126326" y="37896"/>
                  </a:lnTo>
                  <a:lnTo>
                    <a:pt x="138963" y="37896"/>
                  </a:lnTo>
                  <a:lnTo>
                    <a:pt x="138963" y="25273"/>
                  </a:lnTo>
                  <a:lnTo>
                    <a:pt x="151587" y="25273"/>
                  </a:lnTo>
                  <a:lnTo>
                    <a:pt x="151587" y="37896"/>
                  </a:lnTo>
                  <a:lnTo>
                    <a:pt x="164223" y="37896"/>
                  </a:lnTo>
                  <a:lnTo>
                    <a:pt x="164223" y="25273"/>
                  </a:lnTo>
                  <a:lnTo>
                    <a:pt x="176847" y="25273"/>
                  </a:lnTo>
                  <a:lnTo>
                    <a:pt x="176847" y="12636"/>
                  </a:lnTo>
                  <a:close/>
                </a:path>
                <a:path w="619125" h="50800">
                  <a:moveTo>
                    <a:pt x="252641" y="12636"/>
                  </a:moveTo>
                  <a:lnTo>
                    <a:pt x="240004" y="12636"/>
                  </a:lnTo>
                  <a:lnTo>
                    <a:pt x="227368" y="12636"/>
                  </a:lnTo>
                  <a:lnTo>
                    <a:pt x="227368" y="25260"/>
                  </a:lnTo>
                  <a:lnTo>
                    <a:pt x="214744" y="25260"/>
                  </a:lnTo>
                  <a:lnTo>
                    <a:pt x="214744" y="12636"/>
                  </a:lnTo>
                  <a:lnTo>
                    <a:pt x="202107" y="12636"/>
                  </a:lnTo>
                  <a:lnTo>
                    <a:pt x="202107" y="25260"/>
                  </a:lnTo>
                  <a:lnTo>
                    <a:pt x="189484" y="25260"/>
                  </a:lnTo>
                  <a:lnTo>
                    <a:pt x="189484" y="37896"/>
                  </a:lnTo>
                  <a:lnTo>
                    <a:pt x="252641" y="37896"/>
                  </a:lnTo>
                  <a:lnTo>
                    <a:pt x="252641" y="25273"/>
                  </a:lnTo>
                  <a:lnTo>
                    <a:pt x="252641" y="12636"/>
                  </a:lnTo>
                  <a:close/>
                </a:path>
                <a:path w="619125" h="50800">
                  <a:moveTo>
                    <a:pt x="290537" y="12636"/>
                  </a:moveTo>
                  <a:lnTo>
                    <a:pt x="277901" y="12636"/>
                  </a:lnTo>
                  <a:lnTo>
                    <a:pt x="265264" y="12636"/>
                  </a:lnTo>
                  <a:lnTo>
                    <a:pt x="265264" y="25260"/>
                  </a:lnTo>
                  <a:lnTo>
                    <a:pt x="265264" y="37896"/>
                  </a:lnTo>
                  <a:lnTo>
                    <a:pt x="277901" y="37896"/>
                  </a:lnTo>
                  <a:lnTo>
                    <a:pt x="290537" y="37896"/>
                  </a:lnTo>
                  <a:lnTo>
                    <a:pt x="290537" y="25273"/>
                  </a:lnTo>
                  <a:lnTo>
                    <a:pt x="290537" y="12636"/>
                  </a:lnTo>
                  <a:close/>
                </a:path>
                <a:path w="619125" h="50800">
                  <a:moveTo>
                    <a:pt x="315798" y="12636"/>
                  </a:moveTo>
                  <a:lnTo>
                    <a:pt x="303161" y="12636"/>
                  </a:lnTo>
                  <a:lnTo>
                    <a:pt x="303161" y="25273"/>
                  </a:lnTo>
                  <a:lnTo>
                    <a:pt x="315798" y="25273"/>
                  </a:lnTo>
                  <a:lnTo>
                    <a:pt x="315798" y="12636"/>
                  </a:lnTo>
                  <a:close/>
                </a:path>
                <a:path w="619125" h="50800">
                  <a:moveTo>
                    <a:pt x="341058" y="12636"/>
                  </a:moveTo>
                  <a:lnTo>
                    <a:pt x="328422" y="12636"/>
                  </a:lnTo>
                  <a:lnTo>
                    <a:pt x="328422" y="25260"/>
                  </a:lnTo>
                  <a:lnTo>
                    <a:pt x="328422" y="37896"/>
                  </a:lnTo>
                  <a:lnTo>
                    <a:pt x="341058" y="37896"/>
                  </a:lnTo>
                  <a:lnTo>
                    <a:pt x="341058" y="25273"/>
                  </a:lnTo>
                  <a:lnTo>
                    <a:pt x="341058" y="12636"/>
                  </a:lnTo>
                  <a:close/>
                </a:path>
                <a:path w="619125" h="50800">
                  <a:moveTo>
                    <a:pt x="378955" y="0"/>
                  </a:moveTo>
                  <a:lnTo>
                    <a:pt x="366318" y="0"/>
                  </a:lnTo>
                  <a:lnTo>
                    <a:pt x="366318" y="12636"/>
                  </a:lnTo>
                  <a:lnTo>
                    <a:pt x="353695" y="12636"/>
                  </a:lnTo>
                  <a:lnTo>
                    <a:pt x="353695" y="25273"/>
                  </a:lnTo>
                  <a:lnTo>
                    <a:pt x="366318" y="25273"/>
                  </a:lnTo>
                  <a:lnTo>
                    <a:pt x="366318" y="37896"/>
                  </a:lnTo>
                  <a:lnTo>
                    <a:pt x="378955" y="37896"/>
                  </a:lnTo>
                  <a:lnTo>
                    <a:pt x="378955" y="25273"/>
                  </a:lnTo>
                  <a:lnTo>
                    <a:pt x="378955" y="12636"/>
                  </a:lnTo>
                  <a:lnTo>
                    <a:pt x="378955" y="0"/>
                  </a:lnTo>
                  <a:close/>
                </a:path>
                <a:path w="619125" h="50800">
                  <a:moveTo>
                    <a:pt x="467385" y="0"/>
                  </a:moveTo>
                  <a:lnTo>
                    <a:pt x="454748" y="0"/>
                  </a:lnTo>
                  <a:lnTo>
                    <a:pt x="454748" y="12636"/>
                  </a:lnTo>
                  <a:lnTo>
                    <a:pt x="467385" y="12636"/>
                  </a:lnTo>
                  <a:lnTo>
                    <a:pt x="467385" y="0"/>
                  </a:lnTo>
                  <a:close/>
                </a:path>
                <a:path w="619125" h="50800">
                  <a:moveTo>
                    <a:pt x="480009" y="25260"/>
                  </a:moveTo>
                  <a:lnTo>
                    <a:pt x="467385" y="25260"/>
                  </a:lnTo>
                  <a:lnTo>
                    <a:pt x="454748" y="25260"/>
                  </a:lnTo>
                  <a:lnTo>
                    <a:pt x="454748" y="12636"/>
                  </a:lnTo>
                  <a:lnTo>
                    <a:pt x="442112" y="12636"/>
                  </a:lnTo>
                  <a:lnTo>
                    <a:pt x="442112" y="25260"/>
                  </a:lnTo>
                  <a:lnTo>
                    <a:pt x="429488" y="25260"/>
                  </a:lnTo>
                  <a:lnTo>
                    <a:pt x="429488" y="12636"/>
                  </a:lnTo>
                  <a:lnTo>
                    <a:pt x="416852" y="12636"/>
                  </a:lnTo>
                  <a:lnTo>
                    <a:pt x="416852" y="0"/>
                  </a:lnTo>
                  <a:lnTo>
                    <a:pt x="404215" y="0"/>
                  </a:lnTo>
                  <a:lnTo>
                    <a:pt x="391579" y="0"/>
                  </a:lnTo>
                  <a:lnTo>
                    <a:pt x="391579" y="12636"/>
                  </a:lnTo>
                  <a:lnTo>
                    <a:pt x="391579" y="25273"/>
                  </a:lnTo>
                  <a:lnTo>
                    <a:pt x="404215" y="25273"/>
                  </a:lnTo>
                  <a:lnTo>
                    <a:pt x="404215" y="37896"/>
                  </a:lnTo>
                  <a:lnTo>
                    <a:pt x="416852" y="37896"/>
                  </a:lnTo>
                  <a:lnTo>
                    <a:pt x="429475" y="37896"/>
                  </a:lnTo>
                  <a:lnTo>
                    <a:pt x="442112" y="37896"/>
                  </a:lnTo>
                  <a:lnTo>
                    <a:pt x="442112" y="25273"/>
                  </a:lnTo>
                  <a:lnTo>
                    <a:pt x="454748" y="25273"/>
                  </a:lnTo>
                  <a:lnTo>
                    <a:pt x="454748" y="37896"/>
                  </a:lnTo>
                  <a:lnTo>
                    <a:pt x="467372" y="37896"/>
                  </a:lnTo>
                  <a:lnTo>
                    <a:pt x="480009" y="37896"/>
                  </a:lnTo>
                  <a:lnTo>
                    <a:pt x="480009" y="25260"/>
                  </a:lnTo>
                  <a:close/>
                </a:path>
                <a:path w="619125" h="50800">
                  <a:moveTo>
                    <a:pt x="517906" y="0"/>
                  </a:moveTo>
                  <a:lnTo>
                    <a:pt x="505269" y="0"/>
                  </a:lnTo>
                  <a:lnTo>
                    <a:pt x="505269" y="12636"/>
                  </a:lnTo>
                  <a:lnTo>
                    <a:pt x="492645" y="12636"/>
                  </a:lnTo>
                  <a:lnTo>
                    <a:pt x="492645" y="0"/>
                  </a:lnTo>
                  <a:lnTo>
                    <a:pt x="480009" y="0"/>
                  </a:lnTo>
                  <a:lnTo>
                    <a:pt x="480009" y="12636"/>
                  </a:lnTo>
                  <a:lnTo>
                    <a:pt x="492633" y="12636"/>
                  </a:lnTo>
                  <a:lnTo>
                    <a:pt x="492633" y="25273"/>
                  </a:lnTo>
                  <a:lnTo>
                    <a:pt x="505269" y="25273"/>
                  </a:lnTo>
                  <a:lnTo>
                    <a:pt x="505269" y="37896"/>
                  </a:lnTo>
                  <a:lnTo>
                    <a:pt x="517906" y="37896"/>
                  </a:lnTo>
                  <a:lnTo>
                    <a:pt x="517906" y="25273"/>
                  </a:lnTo>
                  <a:lnTo>
                    <a:pt x="517906" y="12636"/>
                  </a:lnTo>
                  <a:lnTo>
                    <a:pt x="517906" y="0"/>
                  </a:lnTo>
                  <a:close/>
                </a:path>
                <a:path w="619125" h="50800">
                  <a:moveTo>
                    <a:pt x="543166" y="12636"/>
                  </a:moveTo>
                  <a:lnTo>
                    <a:pt x="530529" y="12636"/>
                  </a:lnTo>
                  <a:lnTo>
                    <a:pt x="530529" y="25273"/>
                  </a:lnTo>
                  <a:lnTo>
                    <a:pt x="543166" y="25273"/>
                  </a:lnTo>
                  <a:lnTo>
                    <a:pt x="543166" y="12636"/>
                  </a:lnTo>
                  <a:close/>
                </a:path>
                <a:path w="619125" h="50800">
                  <a:moveTo>
                    <a:pt x="618947" y="0"/>
                  </a:moveTo>
                  <a:lnTo>
                    <a:pt x="618947" y="0"/>
                  </a:lnTo>
                  <a:lnTo>
                    <a:pt x="555790" y="0"/>
                  </a:lnTo>
                  <a:lnTo>
                    <a:pt x="555790" y="12636"/>
                  </a:lnTo>
                  <a:lnTo>
                    <a:pt x="555790" y="25260"/>
                  </a:lnTo>
                  <a:lnTo>
                    <a:pt x="555790" y="37896"/>
                  </a:lnTo>
                  <a:lnTo>
                    <a:pt x="568426" y="37896"/>
                  </a:lnTo>
                  <a:lnTo>
                    <a:pt x="568426" y="25273"/>
                  </a:lnTo>
                  <a:lnTo>
                    <a:pt x="581063" y="25273"/>
                  </a:lnTo>
                  <a:lnTo>
                    <a:pt x="581063" y="37896"/>
                  </a:lnTo>
                  <a:lnTo>
                    <a:pt x="593699" y="37896"/>
                  </a:lnTo>
                  <a:lnTo>
                    <a:pt x="593699" y="25273"/>
                  </a:lnTo>
                  <a:lnTo>
                    <a:pt x="606310" y="25273"/>
                  </a:lnTo>
                  <a:lnTo>
                    <a:pt x="618947" y="25273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5961735" y="3969613"/>
              <a:ext cx="619125" cy="38100"/>
            </a:xfrm>
            <a:custGeom>
              <a:avLst/>
              <a:gdLst/>
              <a:ahLst/>
              <a:cxnLst/>
              <a:rect l="l" t="t" r="r" b="b"/>
              <a:pathLst>
                <a:path w="619125" h="38100">
                  <a:moveTo>
                    <a:pt x="12636" y="12636"/>
                  </a:moveTo>
                  <a:lnTo>
                    <a:pt x="0" y="12636"/>
                  </a:lnTo>
                  <a:lnTo>
                    <a:pt x="0" y="25260"/>
                  </a:lnTo>
                  <a:lnTo>
                    <a:pt x="0" y="37896"/>
                  </a:lnTo>
                  <a:lnTo>
                    <a:pt x="12636" y="37896"/>
                  </a:lnTo>
                  <a:lnTo>
                    <a:pt x="12636" y="25273"/>
                  </a:lnTo>
                  <a:lnTo>
                    <a:pt x="12636" y="12636"/>
                  </a:lnTo>
                  <a:close/>
                </a:path>
                <a:path w="619125" h="38100">
                  <a:moveTo>
                    <a:pt x="63169" y="12636"/>
                  </a:moveTo>
                  <a:lnTo>
                    <a:pt x="50533" y="12636"/>
                  </a:lnTo>
                  <a:lnTo>
                    <a:pt x="37909" y="12636"/>
                  </a:lnTo>
                  <a:lnTo>
                    <a:pt x="25273" y="12636"/>
                  </a:lnTo>
                  <a:lnTo>
                    <a:pt x="25273" y="25260"/>
                  </a:lnTo>
                  <a:lnTo>
                    <a:pt x="25273" y="37896"/>
                  </a:lnTo>
                  <a:lnTo>
                    <a:pt x="37896" y="37896"/>
                  </a:lnTo>
                  <a:lnTo>
                    <a:pt x="50533" y="37896"/>
                  </a:lnTo>
                  <a:lnTo>
                    <a:pt x="63169" y="37896"/>
                  </a:lnTo>
                  <a:lnTo>
                    <a:pt x="63169" y="25273"/>
                  </a:lnTo>
                  <a:lnTo>
                    <a:pt x="63169" y="12636"/>
                  </a:lnTo>
                  <a:close/>
                </a:path>
                <a:path w="619125" h="38100">
                  <a:moveTo>
                    <a:pt x="88430" y="12636"/>
                  </a:moveTo>
                  <a:lnTo>
                    <a:pt x="75793" y="12636"/>
                  </a:lnTo>
                  <a:lnTo>
                    <a:pt x="75793" y="25260"/>
                  </a:lnTo>
                  <a:lnTo>
                    <a:pt x="75793" y="37896"/>
                  </a:lnTo>
                  <a:lnTo>
                    <a:pt x="88430" y="37896"/>
                  </a:lnTo>
                  <a:lnTo>
                    <a:pt x="88430" y="25273"/>
                  </a:lnTo>
                  <a:lnTo>
                    <a:pt x="88430" y="12636"/>
                  </a:lnTo>
                  <a:close/>
                </a:path>
                <a:path w="619125" h="38100">
                  <a:moveTo>
                    <a:pt x="366331" y="0"/>
                  </a:moveTo>
                  <a:lnTo>
                    <a:pt x="353695" y="0"/>
                  </a:lnTo>
                  <a:lnTo>
                    <a:pt x="341058" y="0"/>
                  </a:lnTo>
                  <a:lnTo>
                    <a:pt x="341058" y="12636"/>
                  </a:lnTo>
                  <a:lnTo>
                    <a:pt x="341058" y="25260"/>
                  </a:lnTo>
                  <a:lnTo>
                    <a:pt x="328434" y="25260"/>
                  </a:lnTo>
                  <a:lnTo>
                    <a:pt x="328434" y="12636"/>
                  </a:lnTo>
                  <a:lnTo>
                    <a:pt x="341058" y="12636"/>
                  </a:lnTo>
                  <a:lnTo>
                    <a:pt x="341058" y="0"/>
                  </a:lnTo>
                  <a:lnTo>
                    <a:pt x="303161" y="0"/>
                  </a:lnTo>
                  <a:lnTo>
                    <a:pt x="303161" y="12636"/>
                  </a:lnTo>
                  <a:lnTo>
                    <a:pt x="303161" y="25260"/>
                  </a:lnTo>
                  <a:lnTo>
                    <a:pt x="290537" y="25260"/>
                  </a:lnTo>
                  <a:lnTo>
                    <a:pt x="290537" y="12636"/>
                  </a:lnTo>
                  <a:lnTo>
                    <a:pt x="303161" y="12636"/>
                  </a:lnTo>
                  <a:lnTo>
                    <a:pt x="303161" y="0"/>
                  </a:lnTo>
                  <a:lnTo>
                    <a:pt x="290537" y="0"/>
                  </a:lnTo>
                  <a:lnTo>
                    <a:pt x="277901" y="0"/>
                  </a:lnTo>
                  <a:lnTo>
                    <a:pt x="277901" y="12636"/>
                  </a:lnTo>
                  <a:lnTo>
                    <a:pt x="277901" y="25260"/>
                  </a:lnTo>
                  <a:lnTo>
                    <a:pt x="265277" y="25260"/>
                  </a:lnTo>
                  <a:lnTo>
                    <a:pt x="265277" y="12636"/>
                  </a:lnTo>
                  <a:lnTo>
                    <a:pt x="277901" y="12636"/>
                  </a:lnTo>
                  <a:lnTo>
                    <a:pt x="277901" y="0"/>
                  </a:lnTo>
                  <a:lnTo>
                    <a:pt x="265264" y="0"/>
                  </a:lnTo>
                  <a:lnTo>
                    <a:pt x="265264" y="12636"/>
                  </a:lnTo>
                  <a:lnTo>
                    <a:pt x="252641" y="12636"/>
                  </a:lnTo>
                  <a:lnTo>
                    <a:pt x="252641" y="25260"/>
                  </a:lnTo>
                  <a:lnTo>
                    <a:pt x="240004" y="25260"/>
                  </a:lnTo>
                  <a:lnTo>
                    <a:pt x="240004" y="12636"/>
                  </a:lnTo>
                  <a:lnTo>
                    <a:pt x="240004" y="0"/>
                  </a:lnTo>
                  <a:lnTo>
                    <a:pt x="227380" y="0"/>
                  </a:lnTo>
                  <a:lnTo>
                    <a:pt x="214744" y="0"/>
                  </a:lnTo>
                  <a:lnTo>
                    <a:pt x="214744" y="12636"/>
                  </a:lnTo>
                  <a:lnTo>
                    <a:pt x="214744" y="25260"/>
                  </a:lnTo>
                  <a:lnTo>
                    <a:pt x="202120" y="25260"/>
                  </a:lnTo>
                  <a:lnTo>
                    <a:pt x="202120" y="12636"/>
                  </a:lnTo>
                  <a:lnTo>
                    <a:pt x="189484" y="12636"/>
                  </a:lnTo>
                  <a:lnTo>
                    <a:pt x="189484" y="0"/>
                  </a:lnTo>
                  <a:lnTo>
                    <a:pt x="176847" y="0"/>
                  </a:lnTo>
                  <a:lnTo>
                    <a:pt x="164223" y="0"/>
                  </a:lnTo>
                  <a:lnTo>
                    <a:pt x="113690" y="0"/>
                  </a:lnTo>
                  <a:lnTo>
                    <a:pt x="113690" y="12636"/>
                  </a:lnTo>
                  <a:lnTo>
                    <a:pt x="101053" y="12636"/>
                  </a:lnTo>
                  <a:lnTo>
                    <a:pt x="101053" y="25273"/>
                  </a:lnTo>
                  <a:lnTo>
                    <a:pt x="113690" y="25273"/>
                  </a:lnTo>
                  <a:lnTo>
                    <a:pt x="126326" y="25273"/>
                  </a:lnTo>
                  <a:lnTo>
                    <a:pt x="126326" y="37896"/>
                  </a:lnTo>
                  <a:lnTo>
                    <a:pt x="138963" y="37896"/>
                  </a:lnTo>
                  <a:lnTo>
                    <a:pt x="138963" y="25260"/>
                  </a:lnTo>
                  <a:lnTo>
                    <a:pt x="126326" y="25260"/>
                  </a:lnTo>
                  <a:lnTo>
                    <a:pt x="126326" y="12636"/>
                  </a:lnTo>
                  <a:lnTo>
                    <a:pt x="176847" y="12636"/>
                  </a:lnTo>
                  <a:lnTo>
                    <a:pt x="176847" y="25260"/>
                  </a:lnTo>
                  <a:lnTo>
                    <a:pt x="164211" y="25260"/>
                  </a:lnTo>
                  <a:lnTo>
                    <a:pt x="164211" y="37896"/>
                  </a:lnTo>
                  <a:lnTo>
                    <a:pt x="176847" y="37896"/>
                  </a:lnTo>
                  <a:lnTo>
                    <a:pt x="176847" y="25273"/>
                  </a:lnTo>
                  <a:lnTo>
                    <a:pt x="189484" y="25273"/>
                  </a:lnTo>
                  <a:lnTo>
                    <a:pt x="202107" y="25273"/>
                  </a:lnTo>
                  <a:lnTo>
                    <a:pt x="202107" y="37896"/>
                  </a:lnTo>
                  <a:lnTo>
                    <a:pt x="214744" y="37896"/>
                  </a:lnTo>
                  <a:lnTo>
                    <a:pt x="214744" y="25273"/>
                  </a:lnTo>
                  <a:lnTo>
                    <a:pt x="227368" y="25273"/>
                  </a:lnTo>
                  <a:lnTo>
                    <a:pt x="240004" y="25273"/>
                  </a:lnTo>
                  <a:lnTo>
                    <a:pt x="240004" y="37896"/>
                  </a:lnTo>
                  <a:lnTo>
                    <a:pt x="252641" y="37896"/>
                  </a:lnTo>
                  <a:lnTo>
                    <a:pt x="252641" y="25273"/>
                  </a:lnTo>
                  <a:lnTo>
                    <a:pt x="265264" y="25273"/>
                  </a:lnTo>
                  <a:lnTo>
                    <a:pt x="265264" y="37896"/>
                  </a:lnTo>
                  <a:lnTo>
                    <a:pt x="277901" y="37896"/>
                  </a:lnTo>
                  <a:lnTo>
                    <a:pt x="277901" y="25273"/>
                  </a:lnTo>
                  <a:lnTo>
                    <a:pt x="290537" y="25273"/>
                  </a:lnTo>
                  <a:lnTo>
                    <a:pt x="290537" y="37896"/>
                  </a:lnTo>
                  <a:lnTo>
                    <a:pt x="303161" y="37896"/>
                  </a:lnTo>
                  <a:lnTo>
                    <a:pt x="315798" y="37896"/>
                  </a:lnTo>
                  <a:lnTo>
                    <a:pt x="315798" y="25273"/>
                  </a:lnTo>
                  <a:lnTo>
                    <a:pt x="328422" y="25273"/>
                  </a:lnTo>
                  <a:lnTo>
                    <a:pt x="328422" y="37896"/>
                  </a:lnTo>
                  <a:lnTo>
                    <a:pt x="341058" y="37896"/>
                  </a:lnTo>
                  <a:lnTo>
                    <a:pt x="341058" y="25273"/>
                  </a:lnTo>
                  <a:lnTo>
                    <a:pt x="353695" y="25273"/>
                  </a:lnTo>
                  <a:lnTo>
                    <a:pt x="353695" y="12636"/>
                  </a:lnTo>
                  <a:lnTo>
                    <a:pt x="366331" y="12636"/>
                  </a:lnTo>
                  <a:lnTo>
                    <a:pt x="366331" y="0"/>
                  </a:lnTo>
                  <a:close/>
                </a:path>
                <a:path w="619125" h="38100">
                  <a:moveTo>
                    <a:pt x="416852" y="12636"/>
                  </a:moveTo>
                  <a:lnTo>
                    <a:pt x="404215" y="12636"/>
                  </a:lnTo>
                  <a:lnTo>
                    <a:pt x="391579" y="12636"/>
                  </a:lnTo>
                  <a:lnTo>
                    <a:pt x="391579" y="25260"/>
                  </a:lnTo>
                  <a:lnTo>
                    <a:pt x="391579" y="37896"/>
                  </a:lnTo>
                  <a:lnTo>
                    <a:pt x="404215" y="37896"/>
                  </a:lnTo>
                  <a:lnTo>
                    <a:pt x="416852" y="37896"/>
                  </a:lnTo>
                  <a:lnTo>
                    <a:pt x="416852" y="25273"/>
                  </a:lnTo>
                  <a:lnTo>
                    <a:pt x="416852" y="12636"/>
                  </a:lnTo>
                  <a:close/>
                </a:path>
                <a:path w="619125" h="38100">
                  <a:moveTo>
                    <a:pt x="442112" y="0"/>
                  </a:moveTo>
                  <a:lnTo>
                    <a:pt x="429475" y="0"/>
                  </a:lnTo>
                  <a:lnTo>
                    <a:pt x="429475" y="12636"/>
                  </a:lnTo>
                  <a:lnTo>
                    <a:pt x="442112" y="12636"/>
                  </a:lnTo>
                  <a:lnTo>
                    <a:pt x="442112" y="0"/>
                  </a:lnTo>
                  <a:close/>
                </a:path>
                <a:path w="619125" h="38100">
                  <a:moveTo>
                    <a:pt x="467385" y="0"/>
                  </a:moveTo>
                  <a:lnTo>
                    <a:pt x="454748" y="0"/>
                  </a:lnTo>
                  <a:lnTo>
                    <a:pt x="454748" y="12636"/>
                  </a:lnTo>
                  <a:lnTo>
                    <a:pt x="467385" y="12636"/>
                  </a:lnTo>
                  <a:lnTo>
                    <a:pt x="467385" y="0"/>
                  </a:lnTo>
                  <a:close/>
                </a:path>
                <a:path w="619125" h="38100">
                  <a:moveTo>
                    <a:pt x="480009" y="25260"/>
                  </a:moveTo>
                  <a:lnTo>
                    <a:pt x="480009" y="25260"/>
                  </a:lnTo>
                  <a:lnTo>
                    <a:pt x="429475" y="25260"/>
                  </a:lnTo>
                  <a:lnTo>
                    <a:pt x="429475" y="37896"/>
                  </a:lnTo>
                  <a:lnTo>
                    <a:pt x="480009" y="37896"/>
                  </a:lnTo>
                  <a:lnTo>
                    <a:pt x="480009" y="25260"/>
                  </a:lnTo>
                  <a:close/>
                </a:path>
                <a:path w="619125" h="38100">
                  <a:moveTo>
                    <a:pt x="581063" y="0"/>
                  </a:moveTo>
                  <a:lnTo>
                    <a:pt x="581063" y="0"/>
                  </a:lnTo>
                  <a:lnTo>
                    <a:pt x="492633" y="0"/>
                  </a:lnTo>
                  <a:lnTo>
                    <a:pt x="492633" y="12636"/>
                  </a:lnTo>
                  <a:lnTo>
                    <a:pt x="492633" y="25260"/>
                  </a:lnTo>
                  <a:lnTo>
                    <a:pt x="492633" y="37896"/>
                  </a:lnTo>
                  <a:lnTo>
                    <a:pt x="505269" y="37896"/>
                  </a:lnTo>
                  <a:lnTo>
                    <a:pt x="505269" y="25273"/>
                  </a:lnTo>
                  <a:lnTo>
                    <a:pt x="517906" y="25273"/>
                  </a:lnTo>
                  <a:lnTo>
                    <a:pt x="530529" y="25273"/>
                  </a:lnTo>
                  <a:lnTo>
                    <a:pt x="530529" y="37896"/>
                  </a:lnTo>
                  <a:lnTo>
                    <a:pt x="543166" y="37896"/>
                  </a:lnTo>
                  <a:lnTo>
                    <a:pt x="543166" y="25260"/>
                  </a:lnTo>
                  <a:lnTo>
                    <a:pt x="530542" y="25260"/>
                  </a:lnTo>
                  <a:lnTo>
                    <a:pt x="530542" y="12636"/>
                  </a:lnTo>
                  <a:lnTo>
                    <a:pt x="543166" y="12636"/>
                  </a:lnTo>
                  <a:lnTo>
                    <a:pt x="555790" y="12636"/>
                  </a:lnTo>
                  <a:lnTo>
                    <a:pt x="555790" y="25260"/>
                  </a:lnTo>
                  <a:lnTo>
                    <a:pt x="555790" y="37896"/>
                  </a:lnTo>
                  <a:lnTo>
                    <a:pt x="568426" y="37896"/>
                  </a:lnTo>
                  <a:lnTo>
                    <a:pt x="568426" y="25273"/>
                  </a:lnTo>
                  <a:lnTo>
                    <a:pt x="568426" y="12636"/>
                  </a:lnTo>
                  <a:lnTo>
                    <a:pt x="581063" y="12636"/>
                  </a:lnTo>
                  <a:lnTo>
                    <a:pt x="581063" y="0"/>
                  </a:lnTo>
                  <a:close/>
                </a:path>
                <a:path w="619125" h="38100">
                  <a:moveTo>
                    <a:pt x="606310" y="12636"/>
                  </a:moveTo>
                  <a:lnTo>
                    <a:pt x="593674" y="12636"/>
                  </a:lnTo>
                  <a:lnTo>
                    <a:pt x="593674" y="25273"/>
                  </a:lnTo>
                  <a:lnTo>
                    <a:pt x="606310" y="25273"/>
                  </a:lnTo>
                  <a:lnTo>
                    <a:pt x="606310" y="12636"/>
                  </a:lnTo>
                  <a:close/>
                </a:path>
                <a:path w="619125" h="38100">
                  <a:moveTo>
                    <a:pt x="618947" y="0"/>
                  </a:moveTo>
                  <a:lnTo>
                    <a:pt x="606310" y="0"/>
                  </a:lnTo>
                  <a:lnTo>
                    <a:pt x="606310" y="12636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5961735" y="3994873"/>
              <a:ext cx="619125" cy="38100"/>
            </a:xfrm>
            <a:custGeom>
              <a:avLst/>
              <a:gdLst/>
              <a:ahLst/>
              <a:cxnLst/>
              <a:rect l="l" t="t" r="r" b="b"/>
              <a:pathLst>
                <a:path w="619125" h="38100">
                  <a:moveTo>
                    <a:pt x="88430" y="12636"/>
                  </a:moveTo>
                  <a:lnTo>
                    <a:pt x="75793" y="12636"/>
                  </a:lnTo>
                  <a:lnTo>
                    <a:pt x="75793" y="25260"/>
                  </a:lnTo>
                  <a:lnTo>
                    <a:pt x="63169" y="25260"/>
                  </a:lnTo>
                  <a:lnTo>
                    <a:pt x="12636" y="25260"/>
                  </a:lnTo>
                  <a:lnTo>
                    <a:pt x="12636" y="12636"/>
                  </a:lnTo>
                  <a:lnTo>
                    <a:pt x="0" y="12636"/>
                  </a:lnTo>
                  <a:lnTo>
                    <a:pt x="0" y="25260"/>
                  </a:lnTo>
                  <a:lnTo>
                    <a:pt x="0" y="37896"/>
                  </a:lnTo>
                  <a:lnTo>
                    <a:pt x="12636" y="37896"/>
                  </a:lnTo>
                  <a:lnTo>
                    <a:pt x="25273" y="37896"/>
                  </a:lnTo>
                  <a:lnTo>
                    <a:pt x="88430" y="37896"/>
                  </a:lnTo>
                  <a:lnTo>
                    <a:pt x="88430" y="25273"/>
                  </a:lnTo>
                  <a:lnTo>
                    <a:pt x="88430" y="12636"/>
                  </a:lnTo>
                  <a:close/>
                </a:path>
                <a:path w="619125" h="38100">
                  <a:moveTo>
                    <a:pt x="202120" y="12636"/>
                  </a:moveTo>
                  <a:lnTo>
                    <a:pt x="189484" y="12636"/>
                  </a:lnTo>
                  <a:lnTo>
                    <a:pt x="176847" y="12636"/>
                  </a:lnTo>
                  <a:lnTo>
                    <a:pt x="176847" y="25260"/>
                  </a:lnTo>
                  <a:lnTo>
                    <a:pt x="164223" y="25260"/>
                  </a:lnTo>
                  <a:lnTo>
                    <a:pt x="164223" y="12636"/>
                  </a:lnTo>
                  <a:lnTo>
                    <a:pt x="151587" y="12636"/>
                  </a:lnTo>
                  <a:lnTo>
                    <a:pt x="138963" y="12636"/>
                  </a:lnTo>
                  <a:lnTo>
                    <a:pt x="126326" y="12636"/>
                  </a:lnTo>
                  <a:lnTo>
                    <a:pt x="113690" y="12636"/>
                  </a:lnTo>
                  <a:lnTo>
                    <a:pt x="113690" y="25260"/>
                  </a:lnTo>
                  <a:lnTo>
                    <a:pt x="101053" y="25260"/>
                  </a:lnTo>
                  <a:lnTo>
                    <a:pt x="101053" y="37896"/>
                  </a:lnTo>
                  <a:lnTo>
                    <a:pt x="113690" y="37896"/>
                  </a:lnTo>
                  <a:lnTo>
                    <a:pt x="113690" y="25273"/>
                  </a:lnTo>
                  <a:lnTo>
                    <a:pt x="126326" y="25273"/>
                  </a:lnTo>
                  <a:lnTo>
                    <a:pt x="138950" y="25273"/>
                  </a:lnTo>
                  <a:lnTo>
                    <a:pt x="138950" y="37896"/>
                  </a:lnTo>
                  <a:lnTo>
                    <a:pt x="151587" y="37896"/>
                  </a:lnTo>
                  <a:lnTo>
                    <a:pt x="151587" y="25273"/>
                  </a:lnTo>
                  <a:lnTo>
                    <a:pt x="164211" y="25273"/>
                  </a:lnTo>
                  <a:lnTo>
                    <a:pt x="164211" y="37896"/>
                  </a:lnTo>
                  <a:lnTo>
                    <a:pt x="176847" y="37896"/>
                  </a:lnTo>
                  <a:lnTo>
                    <a:pt x="189484" y="37896"/>
                  </a:lnTo>
                  <a:lnTo>
                    <a:pt x="202120" y="37896"/>
                  </a:lnTo>
                  <a:lnTo>
                    <a:pt x="202120" y="25273"/>
                  </a:lnTo>
                  <a:lnTo>
                    <a:pt x="202120" y="12636"/>
                  </a:lnTo>
                  <a:close/>
                </a:path>
                <a:path w="619125" h="38100">
                  <a:moveTo>
                    <a:pt x="252641" y="25260"/>
                  </a:moveTo>
                  <a:lnTo>
                    <a:pt x="240004" y="25260"/>
                  </a:lnTo>
                  <a:lnTo>
                    <a:pt x="240004" y="37896"/>
                  </a:lnTo>
                  <a:lnTo>
                    <a:pt x="252641" y="37896"/>
                  </a:lnTo>
                  <a:lnTo>
                    <a:pt x="252641" y="25260"/>
                  </a:lnTo>
                  <a:close/>
                </a:path>
                <a:path w="619125" h="38100">
                  <a:moveTo>
                    <a:pt x="353695" y="12636"/>
                  </a:moveTo>
                  <a:lnTo>
                    <a:pt x="353695" y="12636"/>
                  </a:lnTo>
                  <a:lnTo>
                    <a:pt x="290537" y="12636"/>
                  </a:lnTo>
                  <a:lnTo>
                    <a:pt x="290537" y="25260"/>
                  </a:lnTo>
                  <a:lnTo>
                    <a:pt x="277901" y="25260"/>
                  </a:lnTo>
                  <a:lnTo>
                    <a:pt x="265264" y="25260"/>
                  </a:lnTo>
                  <a:lnTo>
                    <a:pt x="265264" y="37896"/>
                  </a:lnTo>
                  <a:lnTo>
                    <a:pt x="277901" y="37896"/>
                  </a:lnTo>
                  <a:lnTo>
                    <a:pt x="290537" y="37896"/>
                  </a:lnTo>
                  <a:lnTo>
                    <a:pt x="290537" y="25273"/>
                  </a:lnTo>
                  <a:lnTo>
                    <a:pt x="303161" y="25273"/>
                  </a:lnTo>
                  <a:lnTo>
                    <a:pt x="303161" y="37896"/>
                  </a:lnTo>
                  <a:lnTo>
                    <a:pt x="315798" y="37896"/>
                  </a:lnTo>
                  <a:lnTo>
                    <a:pt x="328422" y="37896"/>
                  </a:lnTo>
                  <a:lnTo>
                    <a:pt x="341058" y="37896"/>
                  </a:lnTo>
                  <a:lnTo>
                    <a:pt x="353695" y="37896"/>
                  </a:lnTo>
                  <a:lnTo>
                    <a:pt x="353695" y="25273"/>
                  </a:lnTo>
                  <a:lnTo>
                    <a:pt x="353695" y="12636"/>
                  </a:lnTo>
                  <a:close/>
                </a:path>
                <a:path w="619125" h="38100">
                  <a:moveTo>
                    <a:pt x="480009" y="12636"/>
                  </a:moveTo>
                  <a:lnTo>
                    <a:pt x="467372" y="12636"/>
                  </a:lnTo>
                  <a:lnTo>
                    <a:pt x="467372" y="25260"/>
                  </a:lnTo>
                  <a:lnTo>
                    <a:pt x="454748" y="25260"/>
                  </a:lnTo>
                  <a:lnTo>
                    <a:pt x="391591" y="25260"/>
                  </a:lnTo>
                  <a:lnTo>
                    <a:pt x="391591" y="12636"/>
                  </a:lnTo>
                  <a:lnTo>
                    <a:pt x="378955" y="12636"/>
                  </a:lnTo>
                  <a:lnTo>
                    <a:pt x="366318" y="12636"/>
                  </a:lnTo>
                  <a:lnTo>
                    <a:pt x="366318" y="25273"/>
                  </a:lnTo>
                  <a:lnTo>
                    <a:pt x="378955" y="25273"/>
                  </a:lnTo>
                  <a:lnTo>
                    <a:pt x="391579" y="25273"/>
                  </a:lnTo>
                  <a:lnTo>
                    <a:pt x="391579" y="37896"/>
                  </a:lnTo>
                  <a:lnTo>
                    <a:pt x="480009" y="37896"/>
                  </a:lnTo>
                  <a:lnTo>
                    <a:pt x="480009" y="25273"/>
                  </a:lnTo>
                  <a:lnTo>
                    <a:pt x="480009" y="12636"/>
                  </a:lnTo>
                  <a:close/>
                </a:path>
                <a:path w="619125" h="38100">
                  <a:moveTo>
                    <a:pt x="581063" y="0"/>
                  </a:moveTo>
                  <a:lnTo>
                    <a:pt x="568426" y="0"/>
                  </a:lnTo>
                  <a:lnTo>
                    <a:pt x="555790" y="0"/>
                  </a:lnTo>
                  <a:lnTo>
                    <a:pt x="555790" y="12636"/>
                  </a:lnTo>
                  <a:lnTo>
                    <a:pt x="543166" y="12636"/>
                  </a:lnTo>
                  <a:lnTo>
                    <a:pt x="543166" y="25260"/>
                  </a:lnTo>
                  <a:lnTo>
                    <a:pt x="530542" y="25260"/>
                  </a:lnTo>
                  <a:lnTo>
                    <a:pt x="530542" y="12636"/>
                  </a:lnTo>
                  <a:lnTo>
                    <a:pt x="517906" y="12636"/>
                  </a:lnTo>
                  <a:lnTo>
                    <a:pt x="505269" y="12636"/>
                  </a:lnTo>
                  <a:lnTo>
                    <a:pt x="505269" y="25260"/>
                  </a:lnTo>
                  <a:lnTo>
                    <a:pt x="505269" y="37896"/>
                  </a:lnTo>
                  <a:lnTo>
                    <a:pt x="517906" y="37896"/>
                  </a:lnTo>
                  <a:lnTo>
                    <a:pt x="517906" y="25273"/>
                  </a:lnTo>
                  <a:lnTo>
                    <a:pt x="530529" y="25273"/>
                  </a:lnTo>
                  <a:lnTo>
                    <a:pt x="530529" y="37896"/>
                  </a:lnTo>
                  <a:lnTo>
                    <a:pt x="543166" y="37896"/>
                  </a:lnTo>
                  <a:lnTo>
                    <a:pt x="543166" y="25273"/>
                  </a:lnTo>
                  <a:lnTo>
                    <a:pt x="555790" y="25273"/>
                  </a:lnTo>
                  <a:lnTo>
                    <a:pt x="555790" y="37896"/>
                  </a:lnTo>
                  <a:lnTo>
                    <a:pt x="568426" y="37896"/>
                  </a:lnTo>
                  <a:lnTo>
                    <a:pt x="581063" y="37896"/>
                  </a:lnTo>
                  <a:lnTo>
                    <a:pt x="581063" y="25260"/>
                  </a:lnTo>
                  <a:lnTo>
                    <a:pt x="568426" y="25260"/>
                  </a:lnTo>
                  <a:lnTo>
                    <a:pt x="568426" y="12636"/>
                  </a:lnTo>
                  <a:lnTo>
                    <a:pt x="581063" y="12636"/>
                  </a:lnTo>
                  <a:lnTo>
                    <a:pt x="581063" y="0"/>
                  </a:lnTo>
                  <a:close/>
                </a:path>
                <a:path w="619125" h="38100">
                  <a:moveTo>
                    <a:pt x="618947" y="25260"/>
                  </a:moveTo>
                  <a:lnTo>
                    <a:pt x="606310" y="25260"/>
                  </a:lnTo>
                  <a:lnTo>
                    <a:pt x="593674" y="25260"/>
                  </a:lnTo>
                  <a:lnTo>
                    <a:pt x="593674" y="37896"/>
                  </a:lnTo>
                  <a:lnTo>
                    <a:pt x="606310" y="37896"/>
                  </a:lnTo>
                  <a:lnTo>
                    <a:pt x="618947" y="37896"/>
                  </a:lnTo>
                  <a:lnTo>
                    <a:pt x="618947" y="2526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3" name="object 33"/>
          <p:cNvSpPr txBox="1"/>
          <p:nvPr/>
        </p:nvSpPr>
        <p:spPr>
          <a:xfrm>
            <a:off x="5898515" y="4066311"/>
            <a:ext cx="946150" cy="4851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50" b="1" dirty="0">
                <a:latin typeface="Raleway"/>
                <a:cs typeface="Raleway"/>
              </a:rPr>
              <a:t>Product Height:</a:t>
            </a:r>
            <a:r>
              <a:rPr sz="750" b="1" spc="-5" dirty="0">
                <a:latin typeface="Raleway"/>
                <a:cs typeface="Raleway"/>
              </a:rPr>
              <a:t> </a:t>
            </a:r>
            <a:r>
              <a:rPr sz="750" spc="-35" dirty="0">
                <a:latin typeface="Raleway"/>
                <a:cs typeface="Raleway"/>
              </a:rPr>
              <a:t>24</a:t>
            </a:r>
            <a:endParaRPr sz="75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z="750" b="1" dirty="0">
                <a:latin typeface="Raleway"/>
                <a:cs typeface="Raleway"/>
              </a:rPr>
              <a:t>Product Depth: </a:t>
            </a:r>
            <a:r>
              <a:rPr sz="750" spc="-25" dirty="0">
                <a:latin typeface="Raleway"/>
                <a:cs typeface="Raleway"/>
              </a:rPr>
              <a:t>12</a:t>
            </a:r>
            <a:endParaRPr sz="75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z="750" b="1" dirty="0">
                <a:latin typeface="Raleway"/>
                <a:cs typeface="Raleway"/>
              </a:rPr>
              <a:t>Product Length: </a:t>
            </a:r>
            <a:r>
              <a:rPr sz="750" spc="-20" dirty="0">
                <a:latin typeface="Raleway"/>
                <a:cs typeface="Raleway"/>
              </a:rPr>
              <a:t>17.5</a:t>
            </a:r>
            <a:endParaRPr sz="75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z="750" b="1" dirty="0">
                <a:latin typeface="Raleway"/>
                <a:cs typeface="Raleway"/>
              </a:rPr>
              <a:t>Cubes: </a:t>
            </a:r>
            <a:r>
              <a:rPr sz="750" spc="-25" dirty="0">
                <a:latin typeface="Raleway"/>
                <a:cs typeface="Raleway"/>
              </a:rPr>
              <a:t>5.5</a:t>
            </a:r>
            <a:endParaRPr sz="750">
              <a:latin typeface="Raleway"/>
              <a:cs typeface="Raleway"/>
            </a:endParaRPr>
          </a:p>
        </p:txBody>
      </p:sp>
      <p:sp>
        <p:nvSpPr>
          <p:cNvPr id="34" name="object 34"/>
          <p:cNvSpPr txBox="1">
            <a:spLocks noGrp="1"/>
          </p:cNvSpPr>
          <p:nvPr>
            <p:ph type="sldNum" sz="quarter" idx="4294967295"/>
          </p:nvPr>
        </p:nvSpPr>
        <p:spPr>
          <a:xfrm>
            <a:off x="9477375" y="7521575"/>
            <a:ext cx="581025" cy="16033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900" b="0" i="0">
                <a:solidFill>
                  <a:schemeClr val="bg1"/>
                </a:solidFill>
                <a:latin typeface="Raleway"/>
                <a:cs typeface="Raleway"/>
              </a:defRPr>
            </a:lvl1pPr>
          </a:lstStyle>
          <a:p>
            <a:pPr marL="12700">
              <a:lnSpc>
                <a:spcPct val="100000"/>
              </a:lnSpc>
              <a:spcBef>
                <a:spcPts val="45"/>
              </a:spcBef>
            </a:pPr>
            <a:r>
              <a:rPr lang="en-US"/>
              <a:t>Page: </a:t>
            </a:r>
            <a:fld id="{81D60167-4931-47E6-BA6A-407CBD079E47}" type="slidenum">
              <a:rPr spc="-25" smtClean="0"/>
              <a:pPr marL="12700">
                <a:lnSpc>
                  <a:spcPct val="100000"/>
                </a:lnSpc>
                <a:spcBef>
                  <a:spcPts val="45"/>
                </a:spcBef>
              </a:pPr>
              <a:t>117</a:t>
            </a:fld>
            <a:endParaRPr spc="-25" dirty="0"/>
          </a:p>
        </p:txBody>
      </p:sp>
      <p:graphicFrame>
        <p:nvGraphicFramePr>
          <p:cNvPr id="4" name="Object 3">
            <a:extLst>
              <a:ext uri="{FF2B5EF4-FFF2-40B4-BE49-F238E27FC236}">
                <a16:creationId xmlns:a16="http://schemas.microsoft.com/office/drawing/2014/main" id="{DCC0EC25-BE24-2D8C-5774-E18D46099770}"/>
              </a:ext>
            </a:extLst>
          </p:cNvPr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298137245"/>
              </p:ext>
            </p:extLst>
          </p:nvPr>
        </p:nvGraphicFramePr>
        <p:xfrm>
          <a:off x="729284" y="5537696"/>
          <a:ext cx="8724900" cy="6096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Worksheet" r:id="rId4" imgW="8724900" imgH="609600" progId="Excel.Sheet.12">
                  <p:embed/>
                </p:oleObj>
              </mc:Choice>
              <mc:Fallback>
                <p:oleObj name="Worksheet" r:id="rId4" imgW="8724900" imgH="609600" progId="Excel.Sheet.12">
                  <p:embed/>
                  <p:pic>
                    <p:nvPicPr>
                      <p:cNvPr id="4" name="Object 3">
                        <a:extLst>
                          <a:ext uri="{FF2B5EF4-FFF2-40B4-BE49-F238E27FC236}">
                            <a16:creationId xmlns:a16="http://schemas.microsoft.com/office/drawing/2014/main" id="{DCC0EC25-BE24-2D8C-5774-E18D46099770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729284" y="5537696"/>
                        <a:ext cx="8724900" cy="609600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35" name="Picture 34" descr="A picture containing logo&#10;&#10;Description automatically generated">
            <a:extLst>
              <a:ext uri="{FF2B5EF4-FFF2-40B4-BE49-F238E27FC236}">
                <a16:creationId xmlns:a16="http://schemas.microsoft.com/office/drawing/2014/main" id="{7F2F9825-F8C8-8957-F3FD-C82694A626E4}"/>
              </a:ext>
            </a:extLst>
          </p:cNvPr>
          <p:cNvPicPr>
            <a:picLocks noChangeAspect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6732"/>
          <a:stretch/>
        </p:blipFill>
        <p:spPr>
          <a:xfrm>
            <a:off x="8610600" y="6449545"/>
            <a:ext cx="1293202" cy="1232368"/>
          </a:xfrm>
          <a:prstGeom prst="rect">
            <a:avLst/>
          </a:prstGeom>
        </p:spPr>
      </p:pic>
      <p:sp>
        <p:nvSpPr>
          <p:cNvPr id="36" name="Rectangle 35">
            <a:extLst>
              <a:ext uri="{FF2B5EF4-FFF2-40B4-BE49-F238E27FC236}">
                <a16:creationId xmlns:a16="http://schemas.microsoft.com/office/drawing/2014/main" id="{0A8F1668-D03A-1B9B-5D53-D1C6CDB3F5D1}"/>
              </a:ext>
            </a:extLst>
          </p:cNvPr>
          <p:cNvSpPr/>
          <p:nvPr/>
        </p:nvSpPr>
        <p:spPr>
          <a:xfrm>
            <a:off x="8315325" y="4674676"/>
            <a:ext cx="1293202" cy="1542369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52696027"/>
      </p:ext>
    </p:extLst>
  </p:cSld>
  <p:clrMapOvr>
    <a:masterClrMapping/>
  </p:clrMapOvr>
</p:sld>
</file>

<file path=ppt/slides/slide1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77800" y="69786"/>
            <a:ext cx="1193165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11100"/>
              </a:lnSpc>
              <a:spcBef>
                <a:spcPts val="100"/>
              </a:spcBef>
            </a:pPr>
            <a:r>
              <a:rPr sz="900" dirty="0">
                <a:solidFill>
                  <a:srgbClr val="FFFFFF"/>
                </a:solidFill>
                <a:latin typeface="Raleway"/>
                <a:cs typeface="Raleway"/>
              </a:rPr>
              <a:t>Steve Silver </a:t>
            </a:r>
            <a:r>
              <a:rPr sz="900" spc="-10" dirty="0">
                <a:solidFill>
                  <a:srgbClr val="FFFFFF"/>
                </a:solidFill>
                <a:latin typeface="Raleway"/>
                <a:cs typeface="Raleway"/>
              </a:rPr>
              <a:t>Company </a:t>
            </a:r>
            <a:r>
              <a:rPr sz="900" dirty="0">
                <a:solidFill>
                  <a:srgbClr val="FFFFFF"/>
                </a:solidFill>
                <a:latin typeface="Raleway"/>
                <a:cs typeface="Raleway"/>
              </a:rPr>
              <a:t>Steve Silver </a:t>
            </a:r>
            <a:r>
              <a:rPr sz="900" spc="-10" dirty="0">
                <a:solidFill>
                  <a:srgbClr val="FFFFFF"/>
                </a:solidFill>
                <a:latin typeface="Raleway"/>
                <a:cs typeface="Raleway"/>
              </a:rPr>
              <a:t>Company</a:t>
            </a:r>
            <a:endParaRPr sz="900">
              <a:latin typeface="Raleway"/>
              <a:cs typeface="Raleway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9243390" y="85026"/>
            <a:ext cx="541020" cy="1625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900" dirty="0">
                <a:solidFill>
                  <a:srgbClr val="FFFFFF"/>
                </a:solidFill>
                <a:latin typeface="Raleway"/>
                <a:cs typeface="Raleway"/>
              </a:rPr>
              <a:t>Page: </a:t>
            </a:r>
            <a:r>
              <a:rPr sz="900" spc="-25" dirty="0">
                <a:solidFill>
                  <a:srgbClr val="FFFFFF"/>
                </a:solidFill>
                <a:latin typeface="Raleway"/>
                <a:cs typeface="Raleway"/>
              </a:rPr>
              <a:t>305</a:t>
            </a:r>
            <a:endParaRPr sz="900">
              <a:latin typeface="Raleway"/>
              <a:cs typeface="Raleway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944879" y="2306415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944879" y="2420715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944879" y="2535015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944879" y="2649315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679450" y="979982"/>
            <a:ext cx="3122295" cy="2405787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Arial"/>
                <a:cs typeface="Arial"/>
              </a:rPr>
              <a:t>JOVANA</a:t>
            </a:r>
            <a:r>
              <a:rPr sz="1200" b="1" spc="160" dirty="0">
                <a:latin typeface="Arial"/>
                <a:cs typeface="Arial"/>
              </a:rPr>
              <a:t> </a:t>
            </a:r>
            <a:r>
              <a:rPr sz="1200" b="1" spc="95" dirty="0">
                <a:latin typeface="Arial"/>
                <a:cs typeface="Arial"/>
              </a:rPr>
              <a:t>ROUND</a:t>
            </a:r>
            <a:r>
              <a:rPr sz="1200" b="1" spc="165" dirty="0">
                <a:latin typeface="Arial"/>
                <a:cs typeface="Arial"/>
              </a:rPr>
              <a:t> </a:t>
            </a:r>
            <a:r>
              <a:rPr sz="1200" b="1" spc="85" dirty="0">
                <a:latin typeface="Arial"/>
                <a:cs typeface="Arial"/>
              </a:rPr>
              <a:t>END</a:t>
            </a:r>
            <a:r>
              <a:rPr sz="1200" b="1" spc="160" dirty="0">
                <a:latin typeface="Arial"/>
                <a:cs typeface="Arial"/>
              </a:rPr>
              <a:t> </a:t>
            </a:r>
            <a:r>
              <a:rPr sz="1200" b="1" spc="-10" dirty="0">
                <a:latin typeface="Arial"/>
                <a:cs typeface="Arial"/>
              </a:rPr>
              <a:t>TABLE</a:t>
            </a:r>
            <a:endParaRPr sz="1200" dirty="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790"/>
              </a:spcBef>
            </a:pPr>
            <a:r>
              <a:rPr sz="750" b="1" dirty="0">
                <a:latin typeface="Raleway"/>
                <a:cs typeface="Raleway"/>
              </a:rPr>
              <a:t>SKU:</a:t>
            </a:r>
            <a:r>
              <a:rPr sz="750" b="1" spc="10" dirty="0">
                <a:latin typeface="Raleway"/>
                <a:cs typeface="Raleway"/>
              </a:rPr>
              <a:t> </a:t>
            </a:r>
            <a:r>
              <a:rPr sz="750" spc="-10" dirty="0">
                <a:latin typeface="Raleway"/>
                <a:cs typeface="Raleway"/>
              </a:rPr>
              <a:t>JV170E</a:t>
            </a:r>
            <a:endParaRPr sz="750" dirty="0">
              <a:latin typeface="Raleway"/>
              <a:cs typeface="Raleway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700" dirty="0">
              <a:latin typeface="Raleway"/>
              <a:cs typeface="Raleway"/>
            </a:endParaRPr>
          </a:p>
          <a:p>
            <a:pPr marL="12700" marR="5080">
              <a:lnSpc>
                <a:spcPct val="100000"/>
              </a:lnSpc>
              <a:spcBef>
                <a:spcPts val="5"/>
              </a:spcBef>
            </a:pPr>
            <a:r>
              <a:rPr sz="750" dirty="0">
                <a:latin typeface="Raleway"/>
                <a:cs typeface="Raleway"/>
              </a:rPr>
              <a:t>Create</a:t>
            </a:r>
            <a:r>
              <a:rPr sz="750" spc="-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your own style with the Jovana Accent Side Table. </a:t>
            </a:r>
            <a:r>
              <a:rPr sz="750" spc="-10" dirty="0">
                <a:latin typeface="Raleway"/>
                <a:cs typeface="Raleway"/>
              </a:rPr>
              <a:t>Transitional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styling and a brushed bronze metal finish and black granite top </a:t>
            </a:r>
            <a:r>
              <a:rPr sz="750" spc="-10" dirty="0">
                <a:latin typeface="Raleway"/>
                <a:cs typeface="Raleway"/>
              </a:rPr>
              <a:t>create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an eclectic style that will add "pop" to any room. An </a:t>
            </a:r>
            <a:r>
              <a:rPr sz="750" spc="-10" dirty="0">
                <a:latin typeface="Raleway"/>
                <a:cs typeface="Raleway"/>
              </a:rPr>
              <a:t>interesting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hourglass shape frames the table and provides additional surface </a:t>
            </a:r>
            <a:r>
              <a:rPr sz="750" spc="-20" dirty="0">
                <a:latin typeface="Raleway"/>
                <a:cs typeface="Raleway"/>
              </a:rPr>
              <a:t>area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for chairs side storage </a:t>
            </a:r>
            <a:r>
              <a:rPr sz="750" spc="-10" dirty="0">
                <a:latin typeface="Raleway"/>
                <a:cs typeface="Raleway"/>
              </a:rPr>
              <a:t>options.</a:t>
            </a:r>
            <a:endParaRPr sz="750" dirty="0">
              <a:latin typeface="Raleway"/>
              <a:cs typeface="Raleway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150" dirty="0">
              <a:latin typeface="Raleway"/>
              <a:cs typeface="Raleway"/>
            </a:endParaRPr>
          </a:p>
          <a:p>
            <a:pPr marL="393700" marR="1684655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15mm black granite </a:t>
            </a:r>
            <a:r>
              <a:rPr sz="750" spc="-25" dirty="0">
                <a:latin typeface="Raleway"/>
                <a:cs typeface="Raleway"/>
              </a:rPr>
              <a:t>top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Iron </a:t>
            </a:r>
            <a:r>
              <a:rPr sz="750" spc="-20" dirty="0">
                <a:latin typeface="Raleway"/>
                <a:cs typeface="Raleway"/>
              </a:rPr>
              <a:t>base</a:t>
            </a:r>
            <a:endParaRPr sz="750" dirty="0">
              <a:latin typeface="Raleway"/>
              <a:cs typeface="Raleway"/>
            </a:endParaRPr>
          </a:p>
          <a:p>
            <a:pPr marL="39370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Brushed bronzed color table </a:t>
            </a:r>
            <a:r>
              <a:rPr sz="750" spc="-20" dirty="0">
                <a:latin typeface="Raleway"/>
                <a:cs typeface="Raleway"/>
              </a:rPr>
              <a:t>base</a:t>
            </a:r>
            <a:endParaRPr sz="750" dirty="0">
              <a:latin typeface="Raleway"/>
              <a:cs typeface="Raleway"/>
            </a:endParaRPr>
          </a:p>
          <a:p>
            <a:pPr marL="39370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Floor levelers included to even out table on uneven </a:t>
            </a:r>
            <a:r>
              <a:rPr sz="750" spc="-10" dirty="0">
                <a:latin typeface="Raleway"/>
                <a:cs typeface="Raleway"/>
              </a:rPr>
              <a:t>floors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  <a:spcBef>
                <a:spcPts val="625"/>
              </a:spcBef>
            </a:pPr>
            <a:r>
              <a:rPr sz="750" u="sng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2"/>
              </a:rPr>
              <a:t>Read </a:t>
            </a:r>
            <a:r>
              <a:rPr sz="750" u="sng" spc="-20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2"/>
              </a:rPr>
              <a:t>More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</a:pPr>
            <a:r>
              <a:rPr sz="750" b="1" dirty="0">
                <a:latin typeface="Raleway"/>
                <a:cs typeface="Raleway"/>
              </a:rPr>
              <a:t>Price:</a:t>
            </a:r>
            <a:r>
              <a:rPr sz="750" b="1" spc="10" dirty="0">
                <a:latin typeface="Raleway"/>
                <a:cs typeface="Raleway"/>
              </a:rPr>
              <a:t> </a:t>
            </a:r>
            <a:r>
              <a:rPr sz="750" spc="-10" dirty="0">
                <a:latin typeface="Raleway"/>
                <a:cs typeface="Raleway"/>
              </a:rPr>
              <a:t>$55.00</a:t>
            </a:r>
            <a:endParaRPr sz="750" dirty="0">
              <a:latin typeface="Raleway"/>
              <a:cs typeface="Raleway"/>
            </a:endParaRPr>
          </a:p>
          <a:p>
            <a:pPr marL="12700" marR="10160">
              <a:lnSpc>
                <a:spcPct val="100000"/>
              </a:lnSpc>
              <a:spcBef>
                <a:spcPts val="5"/>
              </a:spcBef>
            </a:pPr>
            <a:r>
              <a:rPr sz="750" b="1" dirty="0">
                <a:latin typeface="Raleway"/>
                <a:cs typeface="Raleway"/>
              </a:rPr>
              <a:t>Tags:</a:t>
            </a:r>
            <a:r>
              <a:rPr sz="750" b="1" spc="-5" dirty="0">
                <a:latin typeface="Raleway"/>
                <a:cs typeface="Raleway"/>
              </a:rPr>
              <a:t> </a:t>
            </a:r>
            <a:r>
              <a:rPr sz="750" u="sng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3"/>
              </a:rPr>
              <a:t>Accent Table</a:t>
            </a:r>
            <a:r>
              <a:rPr sz="750" dirty="0">
                <a:latin typeface="Raleway"/>
                <a:cs typeface="Raleway"/>
              </a:rPr>
              <a:t>, </a:t>
            </a:r>
            <a:r>
              <a:rPr sz="750" u="sng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4"/>
              </a:rPr>
              <a:t>End Table</a:t>
            </a:r>
            <a:r>
              <a:rPr sz="750" dirty="0">
                <a:latin typeface="Raleway"/>
                <a:cs typeface="Raleway"/>
              </a:rPr>
              <a:t>, </a:t>
            </a:r>
            <a:r>
              <a:rPr sz="750" u="sng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5"/>
              </a:rPr>
              <a:t>Jovana</a:t>
            </a:r>
            <a:r>
              <a:rPr sz="750" dirty="0">
                <a:latin typeface="Raleway"/>
                <a:cs typeface="Raleway"/>
              </a:rPr>
              <a:t>,</a:t>
            </a:r>
            <a:r>
              <a:rPr sz="750" spc="-5" dirty="0">
                <a:latin typeface="Raleway"/>
                <a:cs typeface="Raleway"/>
              </a:rPr>
              <a:t> </a:t>
            </a:r>
            <a:r>
              <a:rPr sz="750" u="sng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6"/>
              </a:rPr>
              <a:t>Metal Living Room Table</a:t>
            </a:r>
            <a:r>
              <a:rPr sz="750" dirty="0">
                <a:latin typeface="Raleway"/>
                <a:cs typeface="Raleway"/>
              </a:rPr>
              <a:t>, </a:t>
            </a:r>
            <a:r>
              <a:rPr sz="750" u="sng" spc="-20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7"/>
              </a:rPr>
              <a:t>Side</a:t>
            </a:r>
            <a:r>
              <a:rPr sz="750" spc="500" dirty="0">
                <a:solidFill>
                  <a:srgbClr val="0000FF"/>
                </a:solidFill>
                <a:latin typeface="Raleway"/>
                <a:cs typeface="Raleway"/>
              </a:rPr>
              <a:t> </a:t>
            </a:r>
            <a:r>
              <a:rPr sz="750" u="sng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7"/>
              </a:rPr>
              <a:t>Table</a:t>
            </a:r>
            <a:r>
              <a:rPr sz="750" dirty="0">
                <a:latin typeface="Raleway"/>
                <a:cs typeface="Raleway"/>
              </a:rPr>
              <a:t>,</a:t>
            </a:r>
            <a:r>
              <a:rPr sz="750" spc="-5" dirty="0">
                <a:latin typeface="Raleway"/>
                <a:cs typeface="Raleway"/>
              </a:rPr>
              <a:t> </a:t>
            </a:r>
            <a:r>
              <a:rPr sz="750" u="sng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8"/>
              </a:rPr>
              <a:t>SKU #JV170E</a:t>
            </a:r>
            <a:r>
              <a:rPr sz="750" dirty="0">
                <a:latin typeface="Raleway"/>
                <a:cs typeface="Raleway"/>
              </a:rPr>
              <a:t>, </a:t>
            </a:r>
            <a:r>
              <a:rPr sz="750" u="sng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9"/>
              </a:rPr>
              <a:t>Steve Silver Co</a:t>
            </a:r>
            <a:r>
              <a:rPr sz="750" dirty="0">
                <a:solidFill>
                  <a:srgbClr val="0000FF"/>
                </a:solidFill>
                <a:latin typeface="Raleway"/>
                <a:cs typeface="Raleway"/>
                <a:hlinkClick r:id="rId9"/>
              </a:rPr>
              <a:t>.</a:t>
            </a:r>
            <a:r>
              <a:rPr sz="750" dirty="0">
                <a:latin typeface="Raleway"/>
                <a:cs typeface="Raleway"/>
              </a:rPr>
              <a:t>, </a:t>
            </a:r>
            <a:r>
              <a:rPr sz="750" u="sng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10"/>
              </a:rPr>
              <a:t>Steve Silver </a:t>
            </a:r>
            <a:r>
              <a:rPr sz="750" u="sng" spc="-10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10"/>
              </a:rPr>
              <a:t>Company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ts val="1040"/>
              </a:lnSpc>
              <a:tabLst>
                <a:tab pos="1587500" algn="l"/>
              </a:tabLst>
            </a:pPr>
            <a:r>
              <a:rPr sz="900" spc="-10" dirty="0">
                <a:latin typeface="Raleway"/>
                <a:cs typeface="Raleway"/>
              </a:rPr>
              <a:t>Weight</a:t>
            </a:r>
            <a:r>
              <a:rPr sz="900" dirty="0">
                <a:latin typeface="Raleway"/>
                <a:cs typeface="Raleway"/>
              </a:rPr>
              <a:t>	35.42</a:t>
            </a:r>
            <a:r>
              <a:rPr sz="900" spc="-10" dirty="0">
                <a:latin typeface="Raleway"/>
                <a:cs typeface="Raleway"/>
              </a:rPr>
              <a:t> </a:t>
            </a:r>
            <a:r>
              <a:rPr sz="900" spc="-25" dirty="0">
                <a:latin typeface="Raleway"/>
                <a:cs typeface="Raleway"/>
              </a:rPr>
              <a:t>lbs</a:t>
            </a:r>
            <a:endParaRPr sz="900" dirty="0">
              <a:latin typeface="Raleway"/>
              <a:cs typeface="Raleway"/>
            </a:endParaRPr>
          </a:p>
        </p:txBody>
      </p:sp>
      <p:grpSp>
        <p:nvGrpSpPr>
          <p:cNvPr id="10" name="object 10"/>
          <p:cNvGrpSpPr/>
          <p:nvPr/>
        </p:nvGrpSpPr>
        <p:grpSpPr>
          <a:xfrm>
            <a:off x="675849" y="3550412"/>
            <a:ext cx="727710" cy="727710"/>
            <a:chOff x="44024" y="3439547"/>
            <a:chExt cx="727710" cy="727710"/>
          </a:xfrm>
        </p:grpSpPr>
        <p:sp>
          <p:nvSpPr>
            <p:cNvPr id="11" name="object 11"/>
            <p:cNvSpPr/>
            <p:nvPr/>
          </p:nvSpPr>
          <p:spPr>
            <a:xfrm>
              <a:off x="47625" y="3443147"/>
              <a:ext cx="720090" cy="720090"/>
            </a:xfrm>
            <a:custGeom>
              <a:avLst/>
              <a:gdLst/>
              <a:ahLst/>
              <a:cxnLst/>
              <a:rect l="l" t="t" r="r" b="b"/>
              <a:pathLst>
                <a:path w="720090" h="720089">
                  <a:moveTo>
                    <a:pt x="0" y="0"/>
                  </a:moveTo>
                  <a:lnTo>
                    <a:pt x="720001" y="0"/>
                  </a:lnTo>
                  <a:lnTo>
                    <a:pt x="720001" y="720001"/>
                  </a:lnTo>
                  <a:lnTo>
                    <a:pt x="0" y="720001"/>
                  </a:lnTo>
                  <a:lnTo>
                    <a:pt x="0" y="0"/>
                  </a:lnTo>
                  <a:close/>
                </a:path>
              </a:pathLst>
            </a:custGeom>
            <a:ln w="72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98145" y="3493668"/>
              <a:ext cx="619125" cy="38100"/>
            </a:xfrm>
            <a:custGeom>
              <a:avLst/>
              <a:gdLst/>
              <a:ahLst/>
              <a:cxnLst/>
              <a:rect l="l" t="t" r="r" b="b"/>
              <a:pathLst>
                <a:path w="619125" h="38100">
                  <a:moveTo>
                    <a:pt x="12623" y="0"/>
                  </a:moveTo>
                  <a:lnTo>
                    <a:pt x="0" y="0"/>
                  </a:lnTo>
                  <a:lnTo>
                    <a:pt x="0" y="12636"/>
                  </a:lnTo>
                  <a:lnTo>
                    <a:pt x="0" y="25260"/>
                  </a:lnTo>
                  <a:lnTo>
                    <a:pt x="0" y="37896"/>
                  </a:lnTo>
                  <a:lnTo>
                    <a:pt x="12623" y="37896"/>
                  </a:lnTo>
                  <a:lnTo>
                    <a:pt x="12623" y="25273"/>
                  </a:lnTo>
                  <a:lnTo>
                    <a:pt x="12623" y="12636"/>
                  </a:lnTo>
                  <a:lnTo>
                    <a:pt x="12623" y="0"/>
                  </a:lnTo>
                  <a:close/>
                </a:path>
                <a:path w="619125" h="38100">
                  <a:moveTo>
                    <a:pt x="50520" y="25260"/>
                  </a:moveTo>
                  <a:lnTo>
                    <a:pt x="37909" y="25260"/>
                  </a:lnTo>
                  <a:lnTo>
                    <a:pt x="25273" y="25260"/>
                  </a:lnTo>
                  <a:lnTo>
                    <a:pt x="25273" y="37896"/>
                  </a:lnTo>
                  <a:lnTo>
                    <a:pt x="37896" y="37896"/>
                  </a:lnTo>
                  <a:lnTo>
                    <a:pt x="50520" y="37896"/>
                  </a:lnTo>
                  <a:lnTo>
                    <a:pt x="50520" y="25260"/>
                  </a:lnTo>
                  <a:close/>
                </a:path>
                <a:path w="619125" h="38100">
                  <a:moveTo>
                    <a:pt x="50520" y="0"/>
                  </a:moveTo>
                  <a:lnTo>
                    <a:pt x="37909" y="0"/>
                  </a:lnTo>
                  <a:lnTo>
                    <a:pt x="25273" y="0"/>
                  </a:lnTo>
                  <a:lnTo>
                    <a:pt x="12636" y="0"/>
                  </a:lnTo>
                  <a:lnTo>
                    <a:pt x="12636" y="12636"/>
                  </a:lnTo>
                  <a:lnTo>
                    <a:pt x="25273" y="12636"/>
                  </a:lnTo>
                  <a:lnTo>
                    <a:pt x="37896" y="12636"/>
                  </a:lnTo>
                  <a:lnTo>
                    <a:pt x="50520" y="12636"/>
                  </a:lnTo>
                  <a:lnTo>
                    <a:pt x="50520" y="0"/>
                  </a:lnTo>
                  <a:close/>
                </a:path>
                <a:path w="619125" h="38100">
                  <a:moveTo>
                    <a:pt x="63169" y="25260"/>
                  </a:moveTo>
                  <a:lnTo>
                    <a:pt x="50533" y="25260"/>
                  </a:lnTo>
                  <a:lnTo>
                    <a:pt x="50533" y="37896"/>
                  </a:lnTo>
                  <a:lnTo>
                    <a:pt x="63169" y="37896"/>
                  </a:lnTo>
                  <a:lnTo>
                    <a:pt x="63169" y="25260"/>
                  </a:lnTo>
                  <a:close/>
                </a:path>
                <a:path w="619125" h="38100">
                  <a:moveTo>
                    <a:pt x="88417" y="0"/>
                  </a:moveTo>
                  <a:lnTo>
                    <a:pt x="75806" y="0"/>
                  </a:lnTo>
                  <a:lnTo>
                    <a:pt x="63169" y="0"/>
                  </a:lnTo>
                  <a:lnTo>
                    <a:pt x="50533" y="0"/>
                  </a:lnTo>
                  <a:lnTo>
                    <a:pt x="50533" y="12636"/>
                  </a:lnTo>
                  <a:lnTo>
                    <a:pt x="63169" y="12636"/>
                  </a:lnTo>
                  <a:lnTo>
                    <a:pt x="75793" y="12636"/>
                  </a:lnTo>
                  <a:lnTo>
                    <a:pt x="75793" y="25260"/>
                  </a:lnTo>
                  <a:lnTo>
                    <a:pt x="75793" y="37896"/>
                  </a:lnTo>
                  <a:lnTo>
                    <a:pt x="88417" y="37896"/>
                  </a:lnTo>
                  <a:lnTo>
                    <a:pt x="88417" y="25273"/>
                  </a:lnTo>
                  <a:lnTo>
                    <a:pt x="88417" y="12636"/>
                  </a:lnTo>
                  <a:lnTo>
                    <a:pt x="88417" y="0"/>
                  </a:lnTo>
                  <a:close/>
                </a:path>
                <a:path w="619125" h="38100">
                  <a:moveTo>
                    <a:pt x="240004" y="25260"/>
                  </a:moveTo>
                  <a:lnTo>
                    <a:pt x="227380" y="25260"/>
                  </a:lnTo>
                  <a:lnTo>
                    <a:pt x="214744" y="25260"/>
                  </a:lnTo>
                  <a:lnTo>
                    <a:pt x="214744" y="12636"/>
                  </a:lnTo>
                  <a:lnTo>
                    <a:pt x="214744" y="0"/>
                  </a:lnTo>
                  <a:lnTo>
                    <a:pt x="202107" y="0"/>
                  </a:lnTo>
                  <a:lnTo>
                    <a:pt x="202107" y="12636"/>
                  </a:lnTo>
                  <a:lnTo>
                    <a:pt x="189484" y="12636"/>
                  </a:lnTo>
                  <a:lnTo>
                    <a:pt x="176847" y="12636"/>
                  </a:lnTo>
                  <a:lnTo>
                    <a:pt x="164223" y="12636"/>
                  </a:lnTo>
                  <a:lnTo>
                    <a:pt x="164223" y="0"/>
                  </a:lnTo>
                  <a:lnTo>
                    <a:pt x="151587" y="0"/>
                  </a:lnTo>
                  <a:lnTo>
                    <a:pt x="138950" y="0"/>
                  </a:lnTo>
                  <a:lnTo>
                    <a:pt x="138950" y="12636"/>
                  </a:lnTo>
                  <a:lnTo>
                    <a:pt x="126326" y="12636"/>
                  </a:lnTo>
                  <a:lnTo>
                    <a:pt x="126326" y="25260"/>
                  </a:lnTo>
                  <a:lnTo>
                    <a:pt x="113690" y="25260"/>
                  </a:lnTo>
                  <a:lnTo>
                    <a:pt x="113690" y="12636"/>
                  </a:lnTo>
                  <a:lnTo>
                    <a:pt x="113690" y="0"/>
                  </a:lnTo>
                  <a:lnTo>
                    <a:pt x="101053" y="0"/>
                  </a:lnTo>
                  <a:lnTo>
                    <a:pt x="101053" y="12636"/>
                  </a:lnTo>
                  <a:lnTo>
                    <a:pt x="101053" y="25260"/>
                  </a:lnTo>
                  <a:lnTo>
                    <a:pt x="101053" y="37896"/>
                  </a:lnTo>
                  <a:lnTo>
                    <a:pt x="113690" y="37896"/>
                  </a:lnTo>
                  <a:lnTo>
                    <a:pt x="126326" y="37896"/>
                  </a:lnTo>
                  <a:lnTo>
                    <a:pt x="126326" y="25273"/>
                  </a:lnTo>
                  <a:lnTo>
                    <a:pt x="138963" y="25273"/>
                  </a:lnTo>
                  <a:lnTo>
                    <a:pt x="138963" y="12636"/>
                  </a:lnTo>
                  <a:lnTo>
                    <a:pt x="151587" y="12636"/>
                  </a:lnTo>
                  <a:lnTo>
                    <a:pt x="164211" y="12636"/>
                  </a:lnTo>
                  <a:lnTo>
                    <a:pt x="164211" y="25260"/>
                  </a:lnTo>
                  <a:lnTo>
                    <a:pt x="151587" y="25260"/>
                  </a:lnTo>
                  <a:lnTo>
                    <a:pt x="151587" y="37896"/>
                  </a:lnTo>
                  <a:lnTo>
                    <a:pt x="164211" y="37896"/>
                  </a:lnTo>
                  <a:lnTo>
                    <a:pt x="176847" y="37896"/>
                  </a:lnTo>
                  <a:lnTo>
                    <a:pt x="189484" y="37896"/>
                  </a:lnTo>
                  <a:lnTo>
                    <a:pt x="189484" y="25273"/>
                  </a:lnTo>
                  <a:lnTo>
                    <a:pt x="202107" y="25273"/>
                  </a:lnTo>
                  <a:lnTo>
                    <a:pt x="202107" y="37896"/>
                  </a:lnTo>
                  <a:lnTo>
                    <a:pt x="214744" y="37896"/>
                  </a:lnTo>
                  <a:lnTo>
                    <a:pt x="227368" y="37896"/>
                  </a:lnTo>
                  <a:lnTo>
                    <a:pt x="240004" y="37896"/>
                  </a:lnTo>
                  <a:lnTo>
                    <a:pt x="240004" y="25260"/>
                  </a:lnTo>
                  <a:close/>
                </a:path>
                <a:path w="619125" h="38100">
                  <a:moveTo>
                    <a:pt x="240004" y="0"/>
                  </a:moveTo>
                  <a:lnTo>
                    <a:pt x="227368" y="0"/>
                  </a:lnTo>
                  <a:lnTo>
                    <a:pt x="227368" y="12636"/>
                  </a:lnTo>
                  <a:lnTo>
                    <a:pt x="240004" y="12636"/>
                  </a:lnTo>
                  <a:lnTo>
                    <a:pt x="240004" y="0"/>
                  </a:lnTo>
                  <a:close/>
                </a:path>
                <a:path w="619125" h="38100">
                  <a:moveTo>
                    <a:pt x="265277" y="25260"/>
                  </a:moveTo>
                  <a:lnTo>
                    <a:pt x="252641" y="25260"/>
                  </a:lnTo>
                  <a:lnTo>
                    <a:pt x="252641" y="37896"/>
                  </a:lnTo>
                  <a:lnTo>
                    <a:pt x="265277" y="37896"/>
                  </a:lnTo>
                  <a:lnTo>
                    <a:pt x="265277" y="25260"/>
                  </a:lnTo>
                  <a:close/>
                </a:path>
                <a:path w="619125" h="38100">
                  <a:moveTo>
                    <a:pt x="265277" y="0"/>
                  </a:moveTo>
                  <a:lnTo>
                    <a:pt x="252641" y="0"/>
                  </a:lnTo>
                  <a:lnTo>
                    <a:pt x="252641" y="12636"/>
                  </a:lnTo>
                  <a:lnTo>
                    <a:pt x="265277" y="12636"/>
                  </a:lnTo>
                  <a:lnTo>
                    <a:pt x="265277" y="0"/>
                  </a:lnTo>
                  <a:close/>
                </a:path>
                <a:path w="619125" h="38100">
                  <a:moveTo>
                    <a:pt x="315798" y="25260"/>
                  </a:moveTo>
                  <a:lnTo>
                    <a:pt x="303174" y="25260"/>
                  </a:lnTo>
                  <a:lnTo>
                    <a:pt x="303174" y="12636"/>
                  </a:lnTo>
                  <a:lnTo>
                    <a:pt x="290537" y="12636"/>
                  </a:lnTo>
                  <a:lnTo>
                    <a:pt x="290537" y="0"/>
                  </a:lnTo>
                  <a:lnTo>
                    <a:pt x="277901" y="0"/>
                  </a:lnTo>
                  <a:lnTo>
                    <a:pt x="277901" y="12636"/>
                  </a:lnTo>
                  <a:lnTo>
                    <a:pt x="277901" y="25273"/>
                  </a:lnTo>
                  <a:lnTo>
                    <a:pt x="290537" y="25273"/>
                  </a:lnTo>
                  <a:lnTo>
                    <a:pt x="290537" y="37896"/>
                  </a:lnTo>
                  <a:lnTo>
                    <a:pt x="303161" y="37896"/>
                  </a:lnTo>
                  <a:lnTo>
                    <a:pt x="315798" y="37896"/>
                  </a:lnTo>
                  <a:lnTo>
                    <a:pt x="315798" y="25260"/>
                  </a:lnTo>
                  <a:close/>
                </a:path>
                <a:path w="619125" h="38100">
                  <a:moveTo>
                    <a:pt x="341058" y="0"/>
                  </a:moveTo>
                  <a:lnTo>
                    <a:pt x="328434" y="0"/>
                  </a:lnTo>
                  <a:lnTo>
                    <a:pt x="315798" y="0"/>
                  </a:lnTo>
                  <a:lnTo>
                    <a:pt x="315798" y="12636"/>
                  </a:lnTo>
                  <a:lnTo>
                    <a:pt x="328422" y="12636"/>
                  </a:lnTo>
                  <a:lnTo>
                    <a:pt x="328422" y="25273"/>
                  </a:lnTo>
                  <a:lnTo>
                    <a:pt x="341058" y="25273"/>
                  </a:lnTo>
                  <a:lnTo>
                    <a:pt x="341058" y="12636"/>
                  </a:lnTo>
                  <a:lnTo>
                    <a:pt x="341058" y="0"/>
                  </a:lnTo>
                  <a:close/>
                </a:path>
                <a:path w="619125" h="38100">
                  <a:moveTo>
                    <a:pt x="391591" y="0"/>
                  </a:moveTo>
                  <a:lnTo>
                    <a:pt x="378955" y="0"/>
                  </a:lnTo>
                  <a:lnTo>
                    <a:pt x="366331" y="0"/>
                  </a:lnTo>
                  <a:lnTo>
                    <a:pt x="353695" y="0"/>
                  </a:lnTo>
                  <a:lnTo>
                    <a:pt x="353695" y="12636"/>
                  </a:lnTo>
                  <a:lnTo>
                    <a:pt x="366318" y="12636"/>
                  </a:lnTo>
                  <a:lnTo>
                    <a:pt x="378955" y="12636"/>
                  </a:lnTo>
                  <a:lnTo>
                    <a:pt x="378955" y="25273"/>
                  </a:lnTo>
                  <a:lnTo>
                    <a:pt x="391591" y="25273"/>
                  </a:lnTo>
                  <a:lnTo>
                    <a:pt x="391591" y="12636"/>
                  </a:lnTo>
                  <a:lnTo>
                    <a:pt x="391591" y="0"/>
                  </a:lnTo>
                  <a:close/>
                </a:path>
                <a:path w="619125" h="38100">
                  <a:moveTo>
                    <a:pt x="416839" y="0"/>
                  </a:moveTo>
                  <a:lnTo>
                    <a:pt x="404215" y="0"/>
                  </a:lnTo>
                  <a:lnTo>
                    <a:pt x="404215" y="12636"/>
                  </a:lnTo>
                  <a:lnTo>
                    <a:pt x="404215" y="25273"/>
                  </a:lnTo>
                  <a:lnTo>
                    <a:pt x="416839" y="25273"/>
                  </a:lnTo>
                  <a:lnTo>
                    <a:pt x="416839" y="12636"/>
                  </a:lnTo>
                  <a:lnTo>
                    <a:pt x="416839" y="0"/>
                  </a:lnTo>
                  <a:close/>
                </a:path>
                <a:path w="619125" h="38100">
                  <a:moveTo>
                    <a:pt x="517893" y="0"/>
                  </a:moveTo>
                  <a:lnTo>
                    <a:pt x="505269" y="0"/>
                  </a:lnTo>
                  <a:lnTo>
                    <a:pt x="505269" y="12636"/>
                  </a:lnTo>
                  <a:lnTo>
                    <a:pt x="492645" y="12636"/>
                  </a:lnTo>
                  <a:lnTo>
                    <a:pt x="480009" y="12636"/>
                  </a:lnTo>
                  <a:lnTo>
                    <a:pt x="480009" y="0"/>
                  </a:lnTo>
                  <a:lnTo>
                    <a:pt x="416852" y="0"/>
                  </a:lnTo>
                  <a:lnTo>
                    <a:pt x="416852" y="12636"/>
                  </a:lnTo>
                  <a:lnTo>
                    <a:pt x="429475" y="12636"/>
                  </a:lnTo>
                  <a:lnTo>
                    <a:pt x="429475" y="25273"/>
                  </a:lnTo>
                  <a:lnTo>
                    <a:pt x="442112" y="25273"/>
                  </a:lnTo>
                  <a:lnTo>
                    <a:pt x="517893" y="25273"/>
                  </a:lnTo>
                  <a:lnTo>
                    <a:pt x="517893" y="12636"/>
                  </a:lnTo>
                  <a:lnTo>
                    <a:pt x="517893" y="0"/>
                  </a:lnTo>
                  <a:close/>
                </a:path>
                <a:path w="619125" h="38100">
                  <a:moveTo>
                    <a:pt x="581050" y="0"/>
                  </a:moveTo>
                  <a:lnTo>
                    <a:pt x="581050" y="0"/>
                  </a:lnTo>
                  <a:lnTo>
                    <a:pt x="530529" y="0"/>
                  </a:lnTo>
                  <a:lnTo>
                    <a:pt x="530529" y="12636"/>
                  </a:lnTo>
                  <a:lnTo>
                    <a:pt x="530529" y="25273"/>
                  </a:lnTo>
                  <a:lnTo>
                    <a:pt x="543166" y="25273"/>
                  </a:lnTo>
                  <a:lnTo>
                    <a:pt x="543166" y="12636"/>
                  </a:lnTo>
                  <a:lnTo>
                    <a:pt x="555790" y="12636"/>
                  </a:lnTo>
                  <a:lnTo>
                    <a:pt x="568426" y="12636"/>
                  </a:lnTo>
                  <a:lnTo>
                    <a:pt x="581050" y="12636"/>
                  </a:lnTo>
                  <a:lnTo>
                    <a:pt x="581050" y="0"/>
                  </a:lnTo>
                  <a:close/>
                </a:path>
                <a:path w="619125" h="38100">
                  <a:moveTo>
                    <a:pt x="618947" y="0"/>
                  </a:moveTo>
                  <a:lnTo>
                    <a:pt x="606323" y="0"/>
                  </a:lnTo>
                  <a:lnTo>
                    <a:pt x="593699" y="0"/>
                  </a:lnTo>
                  <a:lnTo>
                    <a:pt x="581063" y="0"/>
                  </a:lnTo>
                  <a:lnTo>
                    <a:pt x="581063" y="12636"/>
                  </a:lnTo>
                  <a:lnTo>
                    <a:pt x="593686" y="12636"/>
                  </a:lnTo>
                  <a:lnTo>
                    <a:pt x="606323" y="12636"/>
                  </a:lnTo>
                  <a:lnTo>
                    <a:pt x="606323" y="25273"/>
                  </a:lnTo>
                  <a:lnTo>
                    <a:pt x="618947" y="25273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98145" y="3518928"/>
              <a:ext cx="619125" cy="38100"/>
            </a:xfrm>
            <a:custGeom>
              <a:avLst/>
              <a:gdLst/>
              <a:ahLst/>
              <a:cxnLst/>
              <a:rect l="l" t="t" r="r" b="b"/>
              <a:pathLst>
                <a:path w="619125" h="38100">
                  <a:moveTo>
                    <a:pt x="12623" y="12636"/>
                  </a:moveTo>
                  <a:lnTo>
                    <a:pt x="0" y="12636"/>
                  </a:lnTo>
                  <a:lnTo>
                    <a:pt x="0" y="25273"/>
                  </a:lnTo>
                  <a:lnTo>
                    <a:pt x="0" y="37922"/>
                  </a:lnTo>
                  <a:lnTo>
                    <a:pt x="12623" y="37922"/>
                  </a:lnTo>
                  <a:lnTo>
                    <a:pt x="12623" y="25273"/>
                  </a:lnTo>
                  <a:lnTo>
                    <a:pt x="12623" y="12636"/>
                  </a:lnTo>
                  <a:close/>
                </a:path>
                <a:path w="619125" h="38100">
                  <a:moveTo>
                    <a:pt x="50520" y="12636"/>
                  </a:moveTo>
                  <a:lnTo>
                    <a:pt x="37909" y="12636"/>
                  </a:lnTo>
                  <a:lnTo>
                    <a:pt x="25273" y="12636"/>
                  </a:lnTo>
                  <a:lnTo>
                    <a:pt x="25273" y="25273"/>
                  </a:lnTo>
                  <a:lnTo>
                    <a:pt x="25273" y="37922"/>
                  </a:lnTo>
                  <a:lnTo>
                    <a:pt x="37896" y="37922"/>
                  </a:lnTo>
                  <a:lnTo>
                    <a:pt x="50520" y="37922"/>
                  </a:lnTo>
                  <a:lnTo>
                    <a:pt x="50520" y="25273"/>
                  </a:lnTo>
                  <a:lnTo>
                    <a:pt x="50520" y="12636"/>
                  </a:lnTo>
                  <a:close/>
                </a:path>
                <a:path w="619125" h="38100">
                  <a:moveTo>
                    <a:pt x="63169" y="12636"/>
                  </a:moveTo>
                  <a:lnTo>
                    <a:pt x="50533" y="12636"/>
                  </a:lnTo>
                  <a:lnTo>
                    <a:pt x="50533" y="25273"/>
                  </a:lnTo>
                  <a:lnTo>
                    <a:pt x="50533" y="37922"/>
                  </a:lnTo>
                  <a:lnTo>
                    <a:pt x="63169" y="37922"/>
                  </a:lnTo>
                  <a:lnTo>
                    <a:pt x="63169" y="25273"/>
                  </a:lnTo>
                  <a:lnTo>
                    <a:pt x="63169" y="12636"/>
                  </a:lnTo>
                  <a:close/>
                </a:path>
                <a:path w="619125" h="38100">
                  <a:moveTo>
                    <a:pt x="88417" y="12636"/>
                  </a:moveTo>
                  <a:lnTo>
                    <a:pt x="75793" y="12636"/>
                  </a:lnTo>
                  <a:lnTo>
                    <a:pt x="75793" y="25273"/>
                  </a:lnTo>
                  <a:lnTo>
                    <a:pt x="75793" y="37922"/>
                  </a:lnTo>
                  <a:lnTo>
                    <a:pt x="88417" y="37922"/>
                  </a:lnTo>
                  <a:lnTo>
                    <a:pt x="88417" y="25273"/>
                  </a:lnTo>
                  <a:lnTo>
                    <a:pt x="88417" y="12636"/>
                  </a:lnTo>
                  <a:close/>
                </a:path>
                <a:path w="619125" h="38100">
                  <a:moveTo>
                    <a:pt x="113690" y="25273"/>
                  </a:moveTo>
                  <a:lnTo>
                    <a:pt x="101053" y="25273"/>
                  </a:lnTo>
                  <a:lnTo>
                    <a:pt x="101053" y="37922"/>
                  </a:lnTo>
                  <a:lnTo>
                    <a:pt x="113690" y="37922"/>
                  </a:lnTo>
                  <a:lnTo>
                    <a:pt x="113690" y="25273"/>
                  </a:lnTo>
                  <a:close/>
                </a:path>
                <a:path w="619125" h="38100">
                  <a:moveTo>
                    <a:pt x="126326" y="12636"/>
                  </a:moveTo>
                  <a:lnTo>
                    <a:pt x="113690" y="12636"/>
                  </a:lnTo>
                  <a:lnTo>
                    <a:pt x="113690" y="25273"/>
                  </a:lnTo>
                  <a:lnTo>
                    <a:pt x="126326" y="25273"/>
                  </a:lnTo>
                  <a:lnTo>
                    <a:pt x="126326" y="12636"/>
                  </a:lnTo>
                  <a:close/>
                </a:path>
                <a:path w="619125" h="38100">
                  <a:moveTo>
                    <a:pt x="353682" y="12636"/>
                  </a:moveTo>
                  <a:lnTo>
                    <a:pt x="341058" y="12636"/>
                  </a:lnTo>
                  <a:lnTo>
                    <a:pt x="328422" y="12636"/>
                  </a:lnTo>
                  <a:lnTo>
                    <a:pt x="328422" y="25273"/>
                  </a:lnTo>
                  <a:lnTo>
                    <a:pt x="315798" y="25273"/>
                  </a:lnTo>
                  <a:lnTo>
                    <a:pt x="315798" y="12636"/>
                  </a:lnTo>
                  <a:lnTo>
                    <a:pt x="315798" y="0"/>
                  </a:lnTo>
                  <a:lnTo>
                    <a:pt x="303161" y="0"/>
                  </a:lnTo>
                  <a:lnTo>
                    <a:pt x="303161" y="12636"/>
                  </a:lnTo>
                  <a:lnTo>
                    <a:pt x="303161" y="25273"/>
                  </a:lnTo>
                  <a:lnTo>
                    <a:pt x="290537" y="25273"/>
                  </a:lnTo>
                  <a:lnTo>
                    <a:pt x="290537" y="12636"/>
                  </a:lnTo>
                  <a:lnTo>
                    <a:pt x="277901" y="12636"/>
                  </a:lnTo>
                  <a:lnTo>
                    <a:pt x="277901" y="25273"/>
                  </a:lnTo>
                  <a:lnTo>
                    <a:pt x="265277" y="25273"/>
                  </a:lnTo>
                  <a:lnTo>
                    <a:pt x="265277" y="12636"/>
                  </a:lnTo>
                  <a:lnTo>
                    <a:pt x="252641" y="12636"/>
                  </a:lnTo>
                  <a:lnTo>
                    <a:pt x="240004" y="12636"/>
                  </a:lnTo>
                  <a:lnTo>
                    <a:pt x="227368" y="12636"/>
                  </a:lnTo>
                  <a:lnTo>
                    <a:pt x="227368" y="25273"/>
                  </a:lnTo>
                  <a:lnTo>
                    <a:pt x="176847" y="25273"/>
                  </a:lnTo>
                  <a:lnTo>
                    <a:pt x="176847" y="12636"/>
                  </a:lnTo>
                  <a:lnTo>
                    <a:pt x="164211" y="12636"/>
                  </a:lnTo>
                  <a:lnTo>
                    <a:pt x="164211" y="25273"/>
                  </a:lnTo>
                  <a:lnTo>
                    <a:pt x="151587" y="25273"/>
                  </a:lnTo>
                  <a:lnTo>
                    <a:pt x="151587" y="12636"/>
                  </a:lnTo>
                  <a:lnTo>
                    <a:pt x="138950" y="12636"/>
                  </a:lnTo>
                  <a:lnTo>
                    <a:pt x="138950" y="25273"/>
                  </a:lnTo>
                  <a:lnTo>
                    <a:pt x="138950" y="37922"/>
                  </a:lnTo>
                  <a:lnTo>
                    <a:pt x="227380" y="37922"/>
                  </a:lnTo>
                  <a:lnTo>
                    <a:pt x="227380" y="25273"/>
                  </a:lnTo>
                  <a:lnTo>
                    <a:pt x="240004" y="25273"/>
                  </a:lnTo>
                  <a:lnTo>
                    <a:pt x="252641" y="25273"/>
                  </a:lnTo>
                  <a:lnTo>
                    <a:pt x="252641" y="37922"/>
                  </a:lnTo>
                  <a:lnTo>
                    <a:pt x="353682" y="37922"/>
                  </a:lnTo>
                  <a:lnTo>
                    <a:pt x="353682" y="25273"/>
                  </a:lnTo>
                  <a:lnTo>
                    <a:pt x="353682" y="12636"/>
                  </a:lnTo>
                  <a:close/>
                </a:path>
                <a:path w="619125" h="38100">
                  <a:moveTo>
                    <a:pt x="378955" y="0"/>
                  </a:moveTo>
                  <a:lnTo>
                    <a:pt x="366318" y="0"/>
                  </a:lnTo>
                  <a:lnTo>
                    <a:pt x="366318" y="12636"/>
                  </a:lnTo>
                  <a:lnTo>
                    <a:pt x="353695" y="12636"/>
                  </a:lnTo>
                  <a:lnTo>
                    <a:pt x="353695" y="25273"/>
                  </a:lnTo>
                  <a:lnTo>
                    <a:pt x="353695" y="37922"/>
                  </a:lnTo>
                  <a:lnTo>
                    <a:pt x="366331" y="37922"/>
                  </a:lnTo>
                  <a:lnTo>
                    <a:pt x="366331" y="25273"/>
                  </a:lnTo>
                  <a:lnTo>
                    <a:pt x="378955" y="25273"/>
                  </a:lnTo>
                  <a:lnTo>
                    <a:pt x="378955" y="12636"/>
                  </a:lnTo>
                  <a:lnTo>
                    <a:pt x="378955" y="0"/>
                  </a:lnTo>
                  <a:close/>
                </a:path>
                <a:path w="619125" h="38100">
                  <a:moveTo>
                    <a:pt x="416839" y="0"/>
                  </a:moveTo>
                  <a:lnTo>
                    <a:pt x="404215" y="0"/>
                  </a:lnTo>
                  <a:lnTo>
                    <a:pt x="391579" y="0"/>
                  </a:lnTo>
                  <a:lnTo>
                    <a:pt x="391579" y="12636"/>
                  </a:lnTo>
                  <a:lnTo>
                    <a:pt x="391579" y="25273"/>
                  </a:lnTo>
                  <a:lnTo>
                    <a:pt x="378955" y="25273"/>
                  </a:lnTo>
                  <a:lnTo>
                    <a:pt x="378955" y="37922"/>
                  </a:lnTo>
                  <a:lnTo>
                    <a:pt x="391579" y="37922"/>
                  </a:lnTo>
                  <a:lnTo>
                    <a:pt x="404215" y="37922"/>
                  </a:lnTo>
                  <a:lnTo>
                    <a:pt x="416839" y="37922"/>
                  </a:lnTo>
                  <a:lnTo>
                    <a:pt x="416839" y="25273"/>
                  </a:lnTo>
                  <a:lnTo>
                    <a:pt x="416839" y="12636"/>
                  </a:lnTo>
                  <a:lnTo>
                    <a:pt x="416839" y="0"/>
                  </a:lnTo>
                  <a:close/>
                </a:path>
                <a:path w="619125" h="38100">
                  <a:moveTo>
                    <a:pt x="480009" y="0"/>
                  </a:moveTo>
                  <a:lnTo>
                    <a:pt x="467372" y="0"/>
                  </a:lnTo>
                  <a:lnTo>
                    <a:pt x="467372" y="12636"/>
                  </a:lnTo>
                  <a:lnTo>
                    <a:pt x="454748" y="12636"/>
                  </a:lnTo>
                  <a:lnTo>
                    <a:pt x="442112" y="12636"/>
                  </a:lnTo>
                  <a:lnTo>
                    <a:pt x="429475" y="12636"/>
                  </a:lnTo>
                  <a:lnTo>
                    <a:pt x="429475" y="25273"/>
                  </a:lnTo>
                  <a:lnTo>
                    <a:pt x="442112" y="25273"/>
                  </a:lnTo>
                  <a:lnTo>
                    <a:pt x="454748" y="25273"/>
                  </a:lnTo>
                  <a:lnTo>
                    <a:pt x="467372" y="25273"/>
                  </a:lnTo>
                  <a:lnTo>
                    <a:pt x="467372" y="37922"/>
                  </a:lnTo>
                  <a:lnTo>
                    <a:pt x="480009" y="37922"/>
                  </a:lnTo>
                  <a:lnTo>
                    <a:pt x="480009" y="25273"/>
                  </a:lnTo>
                  <a:lnTo>
                    <a:pt x="480009" y="12636"/>
                  </a:lnTo>
                  <a:lnTo>
                    <a:pt x="480009" y="0"/>
                  </a:lnTo>
                  <a:close/>
                </a:path>
                <a:path w="619125" h="38100">
                  <a:moveTo>
                    <a:pt x="517893" y="0"/>
                  </a:moveTo>
                  <a:lnTo>
                    <a:pt x="505269" y="0"/>
                  </a:lnTo>
                  <a:lnTo>
                    <a:pt x="492633" y="0"/>
                  </a:lnTo>
                  <a:lnTo>
                    <a:pt x="492633" y="12636"/>
                  </a:lnTo>
                  <a:lnTo>
                    <a:pt x="492633" y="25273"/>
                  </a:lnTo>
                  <a:lnTo>
                    <a:pt x="505269" y="25273"/>
                  </a:lnTo>
                  <a:lnTo>
                    <a:pt x="505269" y="12636"/>
                  </a:lnTo>
                  <a:lnTo>
                    <a:pt x="517893" y="12636"/>
                  </a:lnTo>
                  <a:lnTo>
                    <a:pt x="517893" y="0"/>
                  </a:lnTo>
                  <a:close/>
                </a:path>
                <a:path w="619125" h="38100">
                  <a:moveTo>
                    <a:pt x="543166" y="0"/>
                  </a:moveTo>
                  <a:lnTo>
                    <a:pt x="530529" y="0"/>
                  </a:lnTo>
                  <a:lnTo>
                    <a:pt x="530529" y="12636"/>
                  </a:lnTo>
                  <a:lnTo>
                    <a:pt x="530529" y="25273"/>
                  </a:lnTo>
                  <a:lnTo>
                    <a:pt x="530529" y="37922"/>
                  </a:lnTo>
                  <a:lnTo>
                    <a:pt x="543166" y="37922"/>
                  </a:lnTo>
                  <a:lnTo>
                    <a:pt x="543166" y="25273"/>
                  </a:lnTo>
                  <a:lnTo>
                    <a:pt x="543166" y="12636"/>
                  </a:lnTo>
                  <a:lnTo>
                    <a:pt x="543166" y="0"/>
                  </a:lnTo>
                  <a:close/>
                </a:path>
                <a:path w="619125" h="38100">
                  <a:moveTo>
                    <a:pt x="581050" y="0"/>
                  </a:moveTo>
                  <a:lnTo>
                    <a:pt x="568426" y="0"/>
                  </a:lnTo>
                  <a:lnTo>
                    <a:pt x="555790" y="0"/>
                  </a:lnTo>
                  <a:lnTo>
                    <a:pt x="555790" y="12636"/>
                  </a:lnTo>
                  <a:lnTo>
                    <a:pt x="555790" y="25273"/>
                  </a:lnTo>
                  <a:lnTo>
                    <a:pt x="555790" y="37922"/>
                  </a:lnTo>
                  <a:lnTo>
                    <a:pt x="568426" y="37922"/>
                  </a:lnTo>
                  <a:lnTo>
                    <a:pt x="581050" y="37922"/>
                  </a:lnTo>
                  <a:lnTo>
                    <a:pt x="581050" y="25273"/>
                  </a:lnTo>
                  <a:lnTo>
                    <a:pt x="581050" y="12636"/>
                  </a:lnTo>
                  <a:lnTo>
                    <a:pt x="581050" y="0"/>
                  </a:lnTo>
                  <a:close/>
                </a:path>
                <a:path w="619125" h="38100">
                  <a:moveTo>
                    <a:pt x="593699" y="0"/>
                  </a:moveTo>
                  <a:lnTo>
                    <a:pt x="581063" y="0"/>
                  </a:lnTo>
                  <a:lnTo>
                    <a:pt x="581063" y="12636"/>
                  </a:lnTo>
                  <a:lnTo>
                    <a:pt x="581063" y="25273"/>
                  </a:lnTo>
                  <a:lnTo>
                    <a:pt x="581063" y="37922"/>
                  </a:lnTo>
                  <a:lnTo>
                    <a:pt x="593699" y="37922"/>
                  </a:lnTo>
                  <a:lnTo>
                    <a:pt x="593699" y="25273"/>
                  </a:lnTo>
                  <a:lnTo>
                    <a:pt x="593699" y="12636"/>
                  </a:lnTo>
                  <a:lnTo>
                    <a:pt x="593699" y="0"/>
                  </a:lnTo>
                  <a:close/>
                </a:path>
                <a:path w="619125" h="38100">
                  <a:moveTo>
                    <a:pt x="618947" y="0"/>
                  </a:moveTo>
                  <a:lnTo>
                    <a:pt x="606323" y="0"/>
                  </a:lnTo>
                  <a:lnTo>
                    <a:pt x="606323" y="12636"/>
                  </a:lnTo>
                  <a:lnTo>
                    <a:pt x="606323" y="25273"/>
                  </a:lnTo>
                  <a:lnTo>
                    <a:pt x="618947" y="25273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98145" y="3544201"/>
              <a:ext cx="619125" cy="25400"/>
            </a:xfrm>
            <a:custGeom>
              <a:avLst/>
              <a:gdLst/>
              <a:ahLst/>
              <a:cxnLst/>
              <a:rect l="l" t="t" r="r" b="b"/>
              <a:pathLst>
                <a:path w="619125" h="25400">
                  <a:moveTo>
                    <a:pt x="12623" y="12623"/>
                  </a:moveTo>
                  <a:lnTo>
                    <a:pt x="0" y="12623"/>
                  </a:lnTo>
                  <a:lnTo>
                    <a:pt x="0" y="25260"/>
                  </a:lnTo>
                  <a:lnTo>
                    <a:pt x="12623" y="25260"/>
                  </a:lnTo>
                  <a:lnTo>
                    <a:pt x="12623" y="12623"/>
                  </a:lnTo>
                  <a:close/>
                </a:path>
                <a:path w="619125" h="25400">
                  <a:moveTo>
                    <a:pt x="88417" y="12623"/>
                  </a:moveTo>
                  <a:lnTo>
                    <a:pt x="75793" y="12623"/>
                  </a:lnTo>
                  <a:lnTo>
                    <a:pt x="75793" y="25260"/>
                  </a:lnTo>
                  <a:lnTo>
                    <a:pt x="88417" y="25260"/>
                  </a:lnTo>
                  <a:lnTo>
                    <a:pt x="88417" y="12623"/>
                  </a:lnTo>
                  <a:close/>
                </a:path>
                <a:path w="619125" h="25400">
                  <a:moveTo>
                    <a:pt x="138963" y="12623"/>
                  </a:moveTo>
                  <a:lnTo>
                    <a:pt x="126326" y="12623"/>
                  </a:lnTo>
                  <a:lnTo>
                    <a:pt x="113690" y="12623"/>
                  </a:lnTo>
                  <a:lnTo>
                    <a:pt x="113690" y="25260"/>
                  </a:lnTo>
                  <a:lnTo>
                    <a:pt x="126326" y="25260"/>
                  </a:lnTo>
                  <a:lnTo>
                    <a:pt x="138963" y="25260"/>
                  </a:lnTo>
                  <a:lnTo>
                    <a:pt x="138963" y="12623"/>
                  </a:lnTo>
                  <a:close/>
                </a:path>
                <a:path w="619125" h="25400">
                  <a:moveTo>
                    <a:pt x="189484" y="12623"/>
                  </a:moveTo>
                  <a:lnTo>
                    <a:pt x="176847" y="12623"/>
                  </a:lnTo>
                  <a:lnTo>
                    <a:pt x="164211" y="12623"/>
                  </a:lnTo>
                  <a:lnTo>
                    <a:pt x="164211" y="25260"/>
                  </a:lnTo>
                  <a:lnTo>
                    <a:pt x="176847" y="25260"/>
                  </a:lnTo>
                  <a:lnTo>
                    <a:pt x="189484" y="25260"/>
                  </a:lnTo>
                  <a:lnTo>
                    <a:pt x="189484" y="12623"/>
                  </a:lnTo>
                  <a:close/>
                </a:path>
                <a:path w="619125" h="25400">
                  <a:moveTo>
                    <a:pt x="214744" y="12623"/>
                  </a:moveTo>
                  <a:lnTo>
                    <a:pt x="202107" y="12623"/>
                  </a:lnTo>
                  <a:lnTo>
                    <a:pt x="202107" y="25260"/>
                  </a:lnTo>
                  <a:lnTo>
                    <a:pt x="214744" y="25260"/>
                  </a:lnTo>
                  <a:lnTo>
                    <a:pt x="214744" y="12623"/>
                  </a:lnTo>
                  <a:close/>
                </a:path>
                <a:path w="619125" h="25400">
                  <a:moveTo>
                    <a:pt x="252641" y="12623"/>
                  </a:moveTo>
                  <a:lnTo>
                    <a:pt x="240004" y="12623"/>
                  </a:lnTo>
                  <a:lnTo>
                    <a:pt x="227368" y="12623"/>
                  </a:lnTo>
                  <a:lnTo>
                    <a:pt x="227368" y="25260"/>
                  </a:lnTo>
                  <a:lnTo>
                    <a:pt x="240004" y="25260"/>
                  </a:lnTo>
                  <a:lnTo>
                    <a:pt x="252641" y="25260"/>
                  </a:lnTo>
                  <a:lnTo>
                    <a:pt x="252641" y="12623"/>
                  </a:lnTo>
                  <a:close/>
                </a:path>
                <a:path w="619125" h="25400">
                  <a:moveTo>
                    <a:pt x="290537" y="12623"/>
                  </a:moveTo>
                  <a:lnTo>
                    <a:pt x="277901" y="12623"/>
                  </a:lnTo>
                  <a:lnTo>
                    <a:pt x="265264" y="12623"/>
                  </a:lnTo>
                  <a:lnTo>
                    <a:pt x="265264" y="25260"/>
                  </a:lnTo>
                  <a:lnTo>
                    <a:pt x="277901" y="25260"/>
                  </a:lnTo>
                  <a:lnTo>
                    <a:pt x="290537" y="25260"/>
                  </a:lnTo>
                  <a:lnTo>
                    <a:pt x="290537" y="12623"/>
                  </a:lnTo>
                  <a:close/>
                </a:path>
                <a:path w="619125" h="25400">
                  <a:moveTo>
                    <a:pt x="341058" y="12623"/>
                  </a:moveTo>
                  <a:lnTo>
                    <a:pt x="328422" y="12623"/>
                  </a:lnTo>
                  <a:lnTo>
                    <a:pt x="328422" y="25260"/>
                  </a:lnTo>
                  <a:lnTo>
                    <a:pt x="341058" y="25260"/>
                  </a:lnTo>
                  <a:lnTo>
                    <a:pt x="341058" y="12623"/>
                  </a:lnTo>
                  <a:close/>
                </a:path>
                <a:path w="619125" h="25400">
                  <a:moveTo>
                    <a:pt x="378955" y="12623"/>
                  </a:moveTo>
                  <a:lnTo>
                    <a:pt x="366331" y="12623"/>
                  </a:lnTo>
                  <a:lnTo>
                    <a:pt x="353695" y="12623"/>
                  </a:lnTo>
                  <a:lnTo>
                    <a:pt x="353695" y="25260"/>
                  </a:lnTo>
                  <a:lnTo>
                    <a:pt x="366318" y="25260"/>
                  </a:lnTo>
                  <a:lnTo>
                    <a:pt x="378955" y="25260"/>
                  </a:lnTo>
                  <a:lnTo>
                    <a:pt x="378955" y="12623"/>
                  </a:lnTo>
                  <a:close/>
                </a:path>
                <a:path w="619125" h="25400">
                  <a:moveTo>
                    <a:pt x="416839" y="12623"/>
                  </a:moveTo>
                  <a:lnTo>
                    <a:pt x="404215" y="12623"/>
                  </a:lnTo>
                  <a:lnTo>
                    <a:pt x="404215" y="25260"/>
                  </a:lnTo>
                  <a:lnTo>
                    <a:pt x="416839" y="25260"/>
                  </a:lnTo>
                  <a:lnTo>
                    <a:pt x="416839" y="12623"/>
                  </a:lnTo>
                  <a:close/>
                </a:path>
                <a:path w="619125" h="25400">
                  <a:moveTo>
                    <a:pt x="429488" y="12623"/>
                  </a:moveTo>
                  <a:lnTo>
                    <a:pt x="416852" y="12623"/>
                  </a:lnTo>
                  <a:lnTo>
                    <a:pt x="416852" y="25260"/>
                  </a:lnTo>
                  <a:lnTo>
                    <a:pt x="429488" y="25260"/>
                  </a:lnTo>
                  <a:lnTo>
                    <a:pt x="429488" y="12623"/>
                  </a:lnTo>
                  <a:close/>
                </a:path>
                <a:path w="619125" h="25400">
                  <a:moveTo>
                    <a:pt x="492645" y="12623"/>
                  </a:moveTo>
                  <a:lnTo>
                    <a:pt x="480009" y="12623"/>
                  </a:lnTo>
                  <a:lnTo>
                    <a:pt x="480009" y="25260"/>
                  </a:lnTo>
                  <a:lnTo>
                    <a:pt x="492645" y="25260"/>
                  </a:lnTo>
                  <a:lnTo>
                    <a:pt x="492645" y="12623"/>
                  </a:lnTo>
                  <a:close/>
                </a:path>
                <a:path w="619125" h="25400">
                  <a:moveTo>
                    <a:pt x="543166" y="12623"/>
                  </a:moveTo>
                  <a:lnTo>
                    <a:pt x="530529" y="12623"/>
                  </a:lnTo>
                  <a:lnTo>
                    <a:pt x="530529" y="25260"/>
                  </a:lnTo>
                  <a:lnTo>
                    <a:pt x="543166" y="25260"/>
                  </a:lnTo>
                  <a:lnTo>
                    <a:pt x="543166" y="12623"/>
                  </a:lnTo>
                  <a:close/>
                </a:path>
                <a:path w="619125" h="25400">
                  <a:moveTo>
                    <a:pt x="593699" y="0"/>
                  </a:moveTo>
                  <a:lnTo>
                    <a:pt x="581063" y="0"/>
                  </a:lnTo>
                  <a:lnTo>
                    <a:pt x="581063" y="12649"/>
                  </a:lnTo>
                  <a:lnTo>
                    <a:pt x="593699" y="12649"/>
                  </a:lnTo>
                  <a:lnTo>
                    <a:pt x="593699" y="0"/>
                  </a:lnTo>
                  <a:close/>
                </a:path>
                <a:path w="619125" h="25400">
                  <a:moveTo>
                    <a:pt x="618947" y="0"/>
                  </a:moveTo>
                  <a:lnTo>
                    <a:pt x="606323" y="0"/>
                  </a:lnTo>
                  <a:lnTo>
                    <a:pt x="606323" y="12623"/>
                  </a:lnTo>
                  <a:lnTo>
                    <a:pt x="606323" y="25260"/>
                  </a:lnTo>
                  <a:lnTo>
                    <a:pt x="618947" y="25260"/>
                  </a:lnTo>
                  <a:lnTo>
                    <a:pt x="618947" y="12649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98145" y="3575780"/>
              <a:ext cx="619125" cy="0"/>
            </a:xfrm>
            <a:custGeom>
              <a:avLst/>
              <a:gdLst/>
              <a:ahLst/>
              <a:cxnLst/>
              <a:rect l="l" t="t" r="r" b="b"/>
              <a:pathLst>
                <a:path w="619125">
                  <a:moveTo>
                    <a:pt x="0" y="0"/>
                  </a:moveTo>
                  <a:lnTo>
                    <a:pt x="618959" y="0"/>
                  </a:lnTo>
                </a:path>
              </a:pathLst>
            </a:custGeom>
            <a:ln w="12636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98145" y="3582098"/>
              <a:ext cx="619125" cy="38100"/>
            </a:xfrm>
            <a:custGeom>
              <a:avLst/>
              <a:gdLst/>
              <a:ahLst/>
              <a:cxnLst/>
              <a:rect l="l" t="t" r="r" b="b"/>
              <a:pathLst>
                <a:path w="619125" h="38100">
                  <a:moveTo>
                    <a:pt x="12623" y="12623"/>
                  </a:moveTo>
                  <a:lnTo>
                    <a:pt x="0" y="12623"/>
                  </a:lnTo>
                  <a:lnTo>
                    <a:pt x="0" y="25260"/>
                  </a:lnTo>
                  <a:lnTo>
                    <a:pt x="12623" y="25260"/>
                  </a:lnTo>
                  <a:lnTo>
                    <a:pt x="12623" y="12623"/>
                  </a:lnTo>
                  <a:close/>
                </a:path>
                <a:path w="619125" h="38100">
                  <a:moveTo>
                    <a:pt x="25273" y="25260"/>
                  </a:moveTo>
                  <a:lnTo>
                    <a:pt x="12636" y="25260"/>
                  </a:lnTo>
                  <a:lnTo>
                    <a:pt x="12636" y="37896"/>
                  </a:lnTo>
                  <a:lnTo>
                    <a:pt x="25273" y="37896"/>
                  </a:lnTo>
                  <a:lnTo>
                    <a:pt x="25273" y="25260"/>
                  </a:lnTo>
                  <a:close/>
                </a:path>
                <a:path w="619125" h="38100">
                  <a:moveTo>
                    <a:pt x="50520" y="12623"/>
                  </a:moveTo>
                  <a:lnTo>
                    <a:pt x="37896" y="12623"/>
                  </a:lnTo>
                  <a:lnTo>
                    <a:pt x="37896" y="25260"/>
                  </a:lnTo>
                  <a:lnTo>
                    <a:pt x="50520" y="25260"/>
                  </a:lnTo>
                  <a:lnTo>
                    <a:pt x="50520" y="12623"/>
                  </a:lnTo>
                  <a:close/>
                </a:path>
                <a:path w="619125" h="38100">
                  <a:moveTo>
                    <a:pt x="88417" y="12623"/>
                  </a:moveTo>
                  <a:lnTo>
                    <a:pt x="75806" y="12623"/>
                  </a:lnTo>
                  <a:lnTo>
                    <a:pt x="63169" y="12623"/>
                  </a:lnTo>
                  <a:lnTo>
                    <a:pt x="50533" y="12623"/>
                  </a:lnTo>
                  <a:lnTo>
                    <a:pt x="50533" y="25260"/>
                  </a:lnTo>
                  <a:lnTo>
                    <a:pt x="63169" y="25260"/>
                  </a:lnTo>
                  <a:lnTo>
                    <a:pt x="63169" y="37896"/>
                  </a:lnTo>
                  <a:lnTo>
                    <a:pt x="75806" y="37896"/>
                  </a:lnTo>
                  <a:lnTo>
                    <a:pt x="75806" y="25260"/>
                  </a:lnTo>
                  <a:lnTo>
                    <a:pt x="88417" y="25260"/>
                  </a:lnTo>
                  <a:lnTo>
                    <a:pt x="88417" y="12623"/>
                  </a:lnTo>
                  <a:close/>
                </a:path>
                <a:path w="619125" h="38100">
                  <a:moveTo>
                    <a:pt x="113690" y="12623"/>
                  </a:moveTo>
                  <a:lnTo>
                    <a:pt x="101066" y="12623"/>
                  </a:lnTo>
                  <a:lnTo>
                    <a:pt x="88430" y="12623"/>
                  </a:lnTo>
                  <a:lnTo>
                    <a:pt x="88430" y="25260"/>
                  </a:lnTo>
                  <a:lnTo>
                    <a:pt x="88430" y="37896"/>
                  </a:lnTo>
                  <a:lnTo>
                    <a:pt x="101066" y="37896"/>
                  </a:lnTo>
                  <a:lnTo>
                    <a:pt x="101066" y="25260"/>
                  </a:lnTo>
                  <a:lnTo>
                    <a:pt x="113690" y="25260"/>
                  </a:lnTo>
                  <a:lnTo>
                    <a:pt x="113690" y="12623"/>
                  </a:lnTo>
                  <a:close/>
                </a:path>
                <a:path w="619125" h="38100">
                  <a:moveTo>
                    <a:pt x="353682" y="25260"/>
                  </a:moveTo>
                  <a:lnTo>
                    <a:pt x="341058" y="25260"/>
                  </a:lnTo>
                  <a:lnTo>
                    <a:pt x="341058" y="12636"/>
                  </a:lnTo>
                  <a:lnTo>
                    <a:pt x="341058" y="0"/>
                  </a:lnTo>
                  <a:lnTo>
                    <a:pt x="328422" y="0"/>
                  </a:lnTo>
                  <a:lnTo>
                    <a:pt x="328422" y="12623"/>
                  </a:lnTo>
                  <a:lnTo>
                    <a:pt x="315798" y="12623"/>
                  </a:lnTo>
                  <a:lnTo>
                    <a:pt x="303174" y="12623"/>
                  </a:lnTo>
                  <a:lnTo>
                    <a:pt x="290537" y="12623"/>
                  </a:lnTo>
                  <a:lnTo>
                    <a:pt x="290537" y="0"/>
                  </a:lnTo>
                  <a:lnTo>
                    <a:pt x="240004" y="0"/>
                  </a:lnTo>
                  <a:lnTo>
                    <a:pt x="240004" y="12623"/>
                  </a:lnTo>
                  <a:lnTo>
                    <a:pt x="227380" y="12623"/>
                  </a:lnTo>
                  <a:lnTo>
                    <a:pt x="227380" y="0"/>
                  </a:lnTo>
                  <a:lnTo>
                    <a:pt x="227368" y="12636"/>
                  </a:lnTo>
                  <a:lnTo>
                    <a:pt x="227368" y="25260"/>
                  </a:lnTo>
                  <a:lnTo>
                    <a:pt x="214744" y="25260"/>
                  </a:lnTo>
                  <a:lnTo>
                    <a:pt x="202120" y="25260"/>
                  </a:lnTo>
                  <a:lnTo>
                    <a:pt x="202120" y="12636"/>
                  </a:lnTo>
                  <a:lnTo>
                    <a:pt x="214744" y="12636"/>
                  </a:lnTo>
                  <a:lnTo>
                    <a:pt x="227368" y="12636"/>
                  </a:lnTo>
                  <a:lnTo>
                    <a:pt x="227368" y="0"/>
                  </a:lnTo>
                  <a:lnTo>
                    <a:pt x="214744" y="0"/>
                  </a:lnTo>
                  <a:lnTo>
                    <a:pt x="202107" y="0"/>
                  </a:lnTo>
                  <a:lnTo>
                    <a:pt x="202107" y="12623"/>
                  </a:lnTo>
                  <a:lnTo>
                    <a:pt x="189484" y="12623"/>
                  </a:lnTo>
                  <a:lnTo>
                    <a:pt x="189484" y="0"/>
                  </a:lnTo>
                  <a:lnTo>
                    <a:pt x="176847" y="0"/>
                  </a:lnTo>
                  <a:lnTo>
                    <a:pt x="164223" y="0"/>
                  </a:lnTo>
                  <a:lnTo>
                    <a:pt x="151587" y="0"/>
                  </a:lnTo>
                  <a:lnTo>
                    <a:pt x="151587" y="12623"/>
                  </a:lnTo>
                  <a:lnTo>
                    <a:pt x="151587" y="25260"/>
                  </a:lnTo>
                  <a:lnTo>
                    <a:pt x="151587" y="37896"/>
                  </a:lnTo>
                  <a:lnTo>
                    <a:pt x="164211" y="37896"/>
                  </a:lnTo>
                  <a:lnTo>
                    <a:pt x="176847" y="37896"/>
                  </a:lnTo>
                  <a:lnTo>
                    <a:pt x="176847" y="25260"/>
                  </a:lnTo>
                  <a:lnTo>
                    <a:pt x="164223" y="25260"/>
                  </a:lnTo>
                  <a:lnTo>
                    <a:pt x="164223" y="12636"/>
                  </a:lnTo>
                  <a:lnTo>
                    <a:pt x="176847" y="12636"/>
                  </a:lnTo>
                  <a:lnTo>
                    <a:pt x="189484" y="12636"/>
                  </a:lnTo>
                  <a:lnTo>
                    <a:pt x="189484" y="25260"/>
                  </a:lnTo>
                  <a:lnTo>
                    <a:pt x="202107" y="25260"/>
                  </a:lnTo>
                  <a:lnTo>
                    <a:pt x="202107" y="37896"/>
                  </a:lnTo>
                  <a:lnTo>
                    <a:pt x="214744" y="37896"/>
                  </a:lnTo>
                  <a:lnTo>
                    <a:pt x="227368" y="37896"/>
                  </a:lnTo>
                  <a:lnTo>
                    <a:pt x="240004" y="37896"/>
                  </a:lnTo>
                  <a:lnTo>
                    <a:pt x="240004" y="25260"/>
                  </a:lnTo>
                  <a:lnTo>
                    <a:pt x="240004" y="12636"/>
                  </a:lnTo>
                  <a:lnTo>
                    <a:pt x="252641" y="12636"/>
                  </a:lnTo>
                  <a:lnTo>
                    <a:pt x="252641" y="25260"/>
                  </a:lnTo>
                  <a:lnTo>
                    <a:pt x="252641" y="37896"/>
                  </a:lnTo>
                  <a:lnTo>
                    <a:pt x="265264" y="37896"/>
                  </a:lnTo>
                  <a:lnTo>
                    <a:pt x="277901" y="37896"/>
                  </a:lnTo>
                  <a:lnTo>
                    <a:pt x="277901" y="25260"/>
                  </a:lnTo>
                  <a:lnTo>
                    <a:pt x="290537" y="25260"/>
                  </a:lnTo>
                  <a:lnTo>
                    <a:pt x="290537" y="37896"/>
                  </a:lnTo>
                  <a:lnTo>
                    <a:pt x="303161" y="37896"/>
                  </a:lnTo>
                  <a:lnTo>
                    <a:pt x="353682" y="37896"/>
                  </a:lnTo>
                  <a:lnTo>
                    <a:pt x="353682" y="25260"/>
                  </a:lnTo>
                  <a:close/>
                </a:path>
                <a:path w="619125" h="38100">
                  <a:moveTo>
                    <a:pt x="416839" y="25260"/>
                  </a:moveTo>
                  <a:lnTo>
                    <a:pt x="404215" y="25260"/>
                  </a:lnTo>
                  <a:lnTo>
                    <a:pt x="391591" y="25260"/>
                  </a:lnTo>
                  <a:lnTo>
                    <a:pt x="378955" y="25260"/>
                  </a:lnTo>
                  <a:lnTo>
                    <a:pt x="378955" y="12636"/>
                  </a:lnTo>
                  <a:lnTo>
                    <a:pt x="378955" y="0"/>
                  </a:lnTo>
                  <a:lnTo>
                    <a:pt x="366331" y="0"/>
                  </a:lnTo>
                  <a:lnTo>
                    <a:pt x="353695" y="0"/>
                  </a:lnTo>
                  <a:lnTo>
                    <a:pt x="353695" y="12623"/>
                  </a:lnTo>
                  <a:lnTo>
                    <a:pt x="353695" y="25260"/>
                  </a:lnTo>
                  <a:lnTo>
                    <a:pt x="366318" y="25260"/>
                  </a:lnTo>
                  <a:lnTo>
                    <a:pt x="366318" y="37896"/>
                  </a:lnTo>
                  <a:lnTo>
                    <a:pt x="378955" y="37896"/>
                  </a:lnTo>
                  <a:lnTo>
                    <a:pt x="391579" y="37896"/>
                  </a:lnTo>
                  <a:lnTo>
                    <a:pt x="404215" y="37896"/>
                  </a:lnTo>
                  <a:lnTo>
                    <a:pt x="416839" y="37896"/>
                  </a:lnTo>
                  <a:lnTo>
                    <a:pt x="416839" y="25260"/>
                  </a:lnTo>
                  <a:close/>
                </a:path>
                <a:path w="619125" h="38100">
                  <a:moveTo>
                    <a:pt x="416839" y="0"/>
                  </a:moveTo>
                  <a:lnTo>
                    <a:pt x="404215" y="0"/>
                  </a:lnTo>
                  <a:lnTo>
                    <a:pt x="404215" y="12636"/>
                  </a:lnTo>
                  <a:lnTo>
                    <a:pt x="416839" y="12636"/>
                  </a:lnTo>
                  <a:lnTo>
                    <a:pt x="416839" y="0"/>
                  </a:lnTo>
                  <a:close/>
                </a:path>
                <a:path w="619125" h="38100">
                  <a:moveTo>
                    <a:pt x="517893" y="25260"/>
                  </a:moveTo>
                  <a:lnTo>
                    <a:pt x="505269" y="25260"/>
                  </a:lnTo>
                  <a:lnTo>
                    <a:pt x="505269" y="12636"/>
                  </a:lnTo>
                  <a:lnTo>
                    <a:pt x="505269" y="0"/>
                  </a:lnTo>
                  <a:lnTo>
                    <a:pt x="492645" y="0"/>
                  </a:lnTo>
                  <a:lnTo>
                    <a:pt x="480009" y="0"/>
                  </a:lnTo>
                  <a:lnTo>
                    <a:pt x="480009" y="12623"/>
                  </a:lnTo>
                  <a:lnTo>
                    <a:pt x="467372" y="12623"/>
                  </a:lnTo>
                  <a:lnTo>
                    <a:pt x="454748" y="12623"/>
                  </a:lnTo>
                  <a:lnTo>
                    <a:pt x="442112" y="12623"/>
                  </a:lnTo>
                  <a:lnTo>
                    <a:pt x="429488" y="12623"/>
                  </a:lnTo>
                  <a:lnTo>
                    <a:pt x="429488" y="0"/>
                  </a:lnTo>
                  <a:lnTo>
                    <a:pt x="416852" y="0"/>
                  </a:lnTo>
                  <a:lnTo>
                    <a:pt x="416852" y="12636"/>
                  </a:lnTo>
                  <a:lnTo>
                    <a:pt x="429475" y="12636"/>
                  </a:lnTo>
                  <a:lnTo>
                    <a:pt x="429475" y="25260"/>
                  </a:lnTo>
                  <a:lnTo>
                    <a:pt x="429475" y="37896"/>
                  </a:lnTo>
                  <a:lnTo>
                    <a:pt x="442112" y="37896"/>
                  </a:lnTo>
                  <a:lnTo>
                    <a:pt x="442112" y="25260"/>
                  </a:lnTo>
                  <a:lnTo>
                    <a:pt x="454748" y="25260"/>
                  </a:lnTo>
                  <a:lnTo>
                    <a:pt x="454748" y="37896"/>
                  </a:lnTo>
                  <a:lnTo>
                    <a:pt x="467372" y="37896"/>
                  </a:lnTo>
                  <a:lnTo>
                    <a:pt x="467372" y="25260"/>
                  </a:lnTo>
                  <a:lnTo>
                    <a:pt x="480009" y="25260"/>
                  </a:lnTo>
                  <a:lnTo>
                    <a:pt x="480009" y="12636"/>
                  </a:lnTo>
                  <a:lnTo>
                    <a:pt x="492633" y="12636"/>
                  </a:lnTo>
                  <a:lnTo>
                    <a:pt x="492633" y="25260"/>
                  </a:lnTo>
                  <a:lnTo>
                    <a:pt x="480009" y="25260"/>
                  </a:lnTo>
                  <a:lnTo>
                    <a:pt x="480009" y="37896"/>
                  </a:lnTo>
                  <a:lnTo>
                    <a:pt x="492633" y="37896"/>
                  </a:lnTo>
                  <a:lnTo>
                    <a:pt x="505269" y="37896"/>
                  </a:lnTo>
                  <a:lnTo>
                    <a:pt x="517893" y="37896"/>
                  </a:lnTo>
                  <a:lnTo>
                    <a:pt x="517893" y="25260"/>
                  </a:lnTo>
                  <a:close/>
                </a:path>
                <a:path w="619125" h="38100">
                  <a:moveTo>
                    <a:pt x="568426" y="12623"/>
                  </a:moveTo>
                  <a:lnTo>
                    <a:pt x="555790" y="12623"/>
                  </a:lnTo>
                  <a:lnTo>
                    <a:pt x="555790" y="25260"/>
                  </a:lnTo>
                  <a:lnTo>
                    <a:pt x="543166" y="25260"/>
                  </a:lnTo>
                  <a:lnTo>
                    <a:pt x="530542" y="25260"/>
                  </a:lnTo>
                  <a:lnTo>
                    <a:pt x="530542" y="12623"/>
                  </a:lnTo>
                  <a:lnTo>
                    <a:pt x="517906" y="12623"/>
                  </a:lnTo>
                  <a:lnTo>
                    <a:pt x="517906" y="25260"/>
                  </a:lnTo>
                  <a:lnTo>
                    <a:pt x="530529" y="25260"/>
                  </a:lnTo>
                  <a:lnTo>
                    <a:pt x="530529" y="37896"/>
                  </a:lnTo>
                  <a:lnTo>
                    <a:pt x="543166" y="37896"/>
                  </a:lnTo>
                  <a:lnTo>
                    <a:pt x="555802" y="37896"/>
                  </a:lnTo>
                  <a:lnTo>
                    <a:pt x="555802" y="25260"/>
                  </a:lnTo>
                  <a:lnTo>
                    <a:pt x="568426" y="25260"/>
                  </a:lnTo>
                  <a:lnTo>
                    <a:pt x="568426" y="12623"/>
                  </a:lnTo>
                  <a:close/>
                </a:path>
                <a:path w="619125" h="38100">
                  <a:moveTo>
                    <a:pt x="618947" y="12623"/>
                  </a:moveTo>
                  <a:lnTo>
                    <a:pt x="606323" y="12623"/>
                  </a:lnTo>
                  <a:lnTo>
                    <a:pt x="593699" y="12623"/>
                  </a:lnTo>
                  <a:lnTo>
                    <a:pt x="581063" y="12623"/>
                  </a:lnTo>
                  <a:lnTo>
                    <a:pt x="581063" y="25260"/>
                  </a:lnTo>
                  <a:lnTo>
                    <a:pt x="593686" y="25260"/>
                  </a:lnTo>
                  <a:lnTo>
                    <a:pt x="606323" y="25260"/>
                  </a:lnTo>
                  <a:lnTo>
                    <a:pt x="618947" y="25260"/>
                  </a:lnTo>
                  <a:lnTo>
                    <a:pt x="618947" y="126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98145" y="3607358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23" y="25260"/>
                  </a:moveTo>
                  <a:lnTo>
                    <a:pt x="0" y="25260"/>
                  </a:lnTo>
                  <a:lnTo>
                    <a:pt x="0" y="37896"/>
                  </a:lnTo>
                  <a:lnTo>
                    <a:pt x="0" y="50533"/>
                  </a:lnTo>
                  <a:lnTo>
                    <a:pt x="12623" y="50533"/>
                  </a:lnTo>
                  <a:lnTo>
                    <a:pt x="12623" y="37896"/>
                  </a:lnTo>
                  <a:lnTo>
                    <a:pt x="12623" y="25260"/>
                  </a:lnTo>
                  <a:close/>
                </a:path>
                <a:path w="619125" h="50800">
                  <a:moveTo>
                    <a:pt x="25273" y="37896"/>
                  </a:moveTo>
                  <a:lnTo>
                    <a:pt x="12636" y="37896"/>
                  </a:lnTo>
                  <a:lnTo>
                    <a:pt x="12636" y="50533"/>
                  </a:lnTo>
                  <a:lnTo>
                    <a:pt x="25273" y="50533"/>
                  </a:lnTo>
                  <a:lnTo>
                    <a:pt x="25273" y="37896"/>
                  </a:lnTo>
                  <a:close/>
                </a:path>
                <a:path w="619125" h="50800">
                  <a:moveTo>
                    <a:pt x="50520" y="12623"/>
                  </a:moveTo>
                  <a:lnTo>
                    <a:pt x="37909" y="12623"/>
                  </a:lnTo>
                  <a:lnTo>
                    <a:pt x="25273" y="12623"/>
                  </a:lnTo>
                  <a:lnTo>
                    <a:pt x="12636" y="12623"/>
                  </a:lnTo>
                  <a:lnTo>
                    <a:pt x="12636" y="25260"/>
                  </a:lnTo>
                  <a:lnTo>
                    <a:pt x="25273" y="25260"/>
                  </a:lnTo>
                  <a:lnTo>
                    <a:pt x="25273" y="37896"/>
                  </a:lnTo>
                  <a:lnTo>
                    <a:pt x="37896" y="37896"/>
                  </a:lnTo>
                  <a:lnTo>
                    <a:pt x="50520" y="37896"/>
                  </a:lnTo>
                  <a:lnTo>
                    <a:pt x="50520" y="25260"/>
                  </a:lnTo>
                  <a:lnTo>
                    <a:pt x="50520" y="12623"/>
                  </a:lnTo>
                  <a:close/>
                </a:path>
                <a:path w="619125" h="50800">
                  <a:moveTo>
                    <a:pt x="63169" y="37896"/>
                  </a:moveTo>
                  <a:lnTo>
                    <a:pt x="50533" y="37896"/>
                  </a:lnTo>
                  <a:lnTo>
                    <a:pt x="50533" y="50533"/>
                  </a:lnTo>
                  <a:lnTo>
                    <a:pt x="63169" y="50533"/>
                  </a:lnTo>
                  <a:lnTo>
                    <a:pt x="63169" y="37896"/>
                  </a:lnTo>
                  <a:close/>
                </a:path>
                <a:path w="619125" h="50800">
                  <a:moveTo>
                    <a:pt x="88417" y="37896"/>
                  </a:moveTo>
                  <a:lnTo>
                    <a:pt x="75793" y="37896"/>
                  </a:lnTo>
                  <a:lnTo>
                    <a:pt x="75793" y="50533"/>
                  </a:lnTo>
                  <a:lnTo>
                    <a:pt x="88417" y="50533"/>
                  </a:lnTo>
                  <a:lnTo>
                    <a:pt x="88417" y="37896"/>
                  </a:lnTo>
                  <a:close/>
                </a:path>
                <a:path w="619125" h="50800">
                  <a:moveTo>
                    <a:pt x="88417" y="12623"/>
                  </a:moveTo>
                  <a:lnTo>
                    <a:pt x="75806" y="12623"/>
                  </a:lnTo>
                  <a:lnTo>
                    <a:pt x="63169" y="12623"/>
                  </a:lnTo>
                  <a:lnTo>
                    <a:pt x="63169" y="25260"/>
                  </a:lnTo>
                  <a:lnTo>
                    <a:pt x="75793" y="25260"/>
                  </a:lnTo>
                  <a:lnTo>
                    <a:pt x="88417" y="25260"/>
                  </a:lnTo>
                  <a:lnTo>
                    <a:pt x="88417" y="12623"/>
                  </a:lnTo>
                  <a:close/>
                </a:path>
                <a:path w="619125" h="50800">
                  <a:moveTo>
                    <a:pt x="126326" y="37896"/>
                  </a:moveTo>
                  <a:lnTo>
                    <a:pt x="113690" y="37896"/>
                  </a:lnTo>
                  <a:lnTo>
                    <a:pt x="113690" y="25260"/>
                  </a:lnTo>
                  <a:lnTo>
                    <a:pt x="101066" y="25260"/>
                  </a:lnTo>
                  <a:lnTo>
                    <a:pt x="101066" y="12623"/>
                  </a:lnTo>
                  <a:lnTo>
                    <a:pt x="88430" y="12623"/>
                  </a:lnTo>
                  <a:lnTo>
                    <a:pt x="88430" y="25260"/>
                  </a:lnTo>
                  <a:lnTo>
                    <a:pt x="101053" y="25260"/>
                  </a:lnTo>
                  <a:lnTo>
                    <a:pt x="101053" y="37896"/>
                  </a:lnTo>
                  <a:lnTo>
                    <a:pt x="101053" y="50533"/>
                  </a:lnTo>
                  <a:lnTo>
                    <a:pt x="113690" y="50533"/>
                  </a:lnTo>
                  <a:lnTo>
                    <a:pt x="126326" y="50533"/>
                  </a:lnTo>
                  <a:lnTo>
                    <a:pt x="126326" y="37896"/>
                  </a:lnTo>
                  <a:close/>
                </a:path>
                <a:path w="619125" h="50800">
                  <a:moveTo>
                    <a:pt x="189484" y="12623"/>
                  </a:moveTo>
                  <a:lnTo>
                    <a:pt x="176847" y="12623"/>
                  </a:lnTo>
                  <a:lnTo>
                    <a:pt x="164223" y="12623"/>
                  </a:lnTo>
                  <a:lnTo>
                    <a:pt x="151587" y="12623"/>
                  </a:lnTo>
                  <a:lnTo>
                    <a:pt x="151587" y="25260"/>
                  </a:lnTo>
                  <a:lnTo>
                    <a:pt x="138963" y="25260"/>
                  </a:lnTo>
                  <a:lnTo>
                    <a:pt x="138963" y="12623"/>
                  </a:lnTo>
                  <a:lnTo>
                    <a:pt x="126326" y="12623"/>
                  </a:lnTo>
                  <a:lnTo>
                    <a:pt x="126326" y="25260"/>
                  </a:lnTo>
                  <a:lnTo>
                    <a:pt x="126326" y="37896"/>
                  </a:lnTo>
                  <a:lnTo>
                    <a:pt x="138950" y="37896"/>
                  </a:lnTo>
                  <a:lnTo>
                    <a:pt x="138950" y="50533"/>
                  </a:lnTo>
                  <a:lnTo>
                    <a:pt x="151587" y="50533"/>
                  </a:lnTo>
                  <a:lnTo>
                    <a:pt x="151587" y="37896"/>
                  </a:lnTo>
                  <a:lnTo>
                    <a:pt x="164211" y="37896"/>
                  </a:lnTo>
                  <a:lnTo>
                    <a:pt x="164211" y="50533"/>
                  </a:lnTo>
                  <a:lnTo>
                    <a:pt x="176847" y="50533"/>
                  </a:lnTo>
                  <a:lnTo>
                    <a:pt x="176847" y="37896"/>
                  </a:lnTo>
                  <a:lnTo>
                    <a:pt x="189484" y="37896"/>
                  </a:lnTo>
                  <a:lnTo>
                    <a:pt x="189484" y="25260"/>
                  </a:lnTo>
                  <a:lnTo>
                    <a:pt x="189484" y="12623"/>
                  </a:lnTo>
                  <a:close/>
                </a:path>
                <a:path w="619125" h="50800">
                  <a:moveTo>
                    <a:pt x="214744" y="25260"/>
                  </a:moveTo>
                  <a:lnTo>
                    <a:pt x="202107" y="25260"/>
                  </a:lnTo>
                  <a:lnTo>
                    <a:pt x="202107" y="37896"/>
                  </a:lnTo>
                  <a:lnTo>
                    <a:pt x="189484" y="37896"/>
                  </a:lnTo>
                  <a:lnTo>
                    <a:pt x="189484" y="50533"/>
                  </a:lnTo>
                  <a:lnTo>
                    <a:pt x="202120" y="50533"/>
                  </a:lnTo>
                  <a:lnTo>
                    <a:pt x="202120" y="37896"/>
                  </a:lnTo>
                  <a:lnTo>
                    <a:pt x="214744" y="37896"/>
                  </a:lnTo>
                  <a:lnTo>
                    <a:pt x="214744" y="25260"/>
                  </a:lnTo>
                  <a:close/>
                </a:path>
                <a:path w="619125" h="50800">
                  <a:moveTo>
                    <a:pt x="328434" y="12623"/>
                  </a:moveTo>
                  <a:lnTo>
                    <a:pt x="315798" y="12623"/>
                  </a:lnTo>
                  <a:lnTo>
                    <a:pt x="303174" y="12623"/>
                  </a:lnTo>
                  <a:lnTo>
                    <a:pt x="290537" y="12623"/>
                  </a:lnTo>
                  <a:lnTo>
                    <a:pt x="290537" y="25260"/>
                  </a:lnTo>
                  <a:lnTo>
                    <a:pt x="277901" y="25260"/>
                  </a:lnTo>
                  <a:lnTo>
                    <a:pt x="265277" y="25260"/>
                  </a:lnTo>
                  <a:lnTo>
                    <a:pt x="265277" y="12623"/>
                  </a:lnTo>
                  <a:lnTo>
                    <a:pt x="252641" y="12623"/>
                  </a:lnTo>
                  <a:lnTo>
                    <a:pt x="240004" y="12623"/>
                  </a:lnTo>
                  <a:lnTo>
                    <a:pt x="227368" y="12623"/>
                  </a:lnTo>
                  <a:lnTo>
                    <a:pt x="227368" y="25260"/>
                  </a:lnTo>
                  <a:lnTo>
                    <a:pt x="227368" y="37896"/>
                  </a:lnTo>
                  <a:lnTo>
                    <a:pt x="214744" y="37896"/>
                  </a:lnTo>
                  <a:lnTo>
                    <a:pt x="214744" y="50533"/>
                  </a:lnTo>
                  <a:lnTo>
                    <a:pt x="265277" y="50533"/>
                  </a:lnTo>
                  <a:lnTo>
                    <a:pt x="265277" y="37896"/>
                  </a:lnTo>
                  <a:lnTo>
                    <a:pt x="277901" y="37896"/>
                  </a:lnTo>
                  <a:lnTo>
                    <a:pt x="277901" y="50533"/>
                  </a:lnTo>
                  <a:lnTo>
                    <a:pt x="290537" y="50533"/>
                  </a:lnTo>
                  <a:lnTo>
                    <a:pt x="290537" y="37896"/>
                  </a:lnTo>
                  <a:lnTo>
                    <a:pt x="303161" y="37896"/>
                  </a:lnTo>
                  <a:lnTo>
                    <a:pt x="303161" y="50533"/>
                  </a:lnTo>
                  <a:lnTo>
                    <a:pt x="315798" y="50533"/>
                  </a:lnTo>
                  <a:lnTo>
                    <a:pt x="315798" y="37896"/>
                  </a:lnTo>
                  <a:lnTo>
                    <a:pt x="303174" y="37896"/>
                  </a:lnTo>
                  <a:lnTo>
                    <a:pt x="303174" y="25260"/>
                  </a:lnTo>
                  <a:lnTo>
                    <a:pt x="315798" y="25260"/>
                  </a:lnTo>
                  <a:lnTo>
                    <a:pt x="315798" y="37896"/>
                  </a:lnTo>
                  <a:lnTo>
                    <a:pt x="328434" y="37896"/>
                  </a:lnTo>
                  <a:lnTo>
                    <a:pt x="328434" y="25260"/>
                  </a:lnTo>
                  <a:lnTo>
                    <a:pt x="328434" y="12623"/>
                  </a:lnTo>
                  <a:close/>
                </a:path>
                <a:path w="619125" h="50800">
                  <a:moveTo>
                    <a:pt x="353682" y="12623"/>
                  </a:moveTo>
                  <a:lnTo>
                    <a:pt x="341058" y="12623"/>
                  </a:lnTo>
                  <a:lnTo>
                    <a:pt x="341058" y="25260"/>
                  </a:lnTo>
                  <a:lnTo>
                    <a:pt x="353682" y="25260"/>
                  </a:lnTo>
                  <a:lnTo>
                    <a:pt x="353682" y="12623"/>
                  </a:lnTo>
                  <a:close/>
                </a:path>
                <a:path w="619125" h="50800">
                  <a:moveTo>
                    <a:pt x="404215" y="12623"/>
                  </a:moveTo>
                  <a:lnTo>
                    <a:pt x="391579" y="12623"/>
                  </a:lnTo>
                  <a:lnTo>
                    <a:pt x="391579" y="25260"/>
                  </a:lnTo>
                  <a:lnTo>
                    <a:pt x="378955" y="25260"/>
                  </a:lnTo>
                  <a:lnTo>
                    <a:pt x="378955" y="37896"/>
                  </a:lnTo>
                  <a:lnTo>
                    <a:pt x="391591" y="37896"/>
                  </a:lnTo>
                  <a:lnTo>
                    <a:pt x="391591" y="25260"/>
                  </a:lnTo>
                  <a:lnTo>
                    <a:pt x="404215" y="25260"/>
                  </a:lnTo>
                  <a:lnTo>
                    <a:pt x="404215" y="12623"/>
                  </a:lnTo>
                  <a:close/>
                </a:path>
                <a:path w="619125" h="50800">
                  <a:moveTo>
                    <a:pt x="416839" y="25260"/>
                  </a:moveTo>
                  <a:lnTo>
                    <a:pt x="404215" y="25260"/>
                  </a:lnTo>
                  <a:lnTo>
                    <a:pt x="404215" y="37896"/>
                  </a:lnTo>
                  <a:lnTo>
                    <a:pt x="416839" y="37896"/>
                  </a:lnTo>
                  <a:lnTo>
                    <a:pt x="416839" y="25260"/>
                  </a:lnTo>
                  <a:close/>
                </a:path>
                <a:path w="619125" h="50800">
                  <a:moveTo>
                    <a:pt x="454748" y="25260"/>
                  </a:moveTo>
                  <a:lnTo>
                    <a:pt x="442112" y="25260"/>
                  </a:lnTo>
                  <a:lnTo>
                    <a:pt x="442112" y="12623"/>
                  </a:lnTo>
                  <a:lnTo>
                    <a:pt x="429488" y="12623"/>
                  </a:lnTo>
                  <a:lnTo>
                    <a:pt x="416852" y="12623"/>
                  </a:lnTo>
                  <a:lnTo>
                    <a:pt x="416852" y="25260"/>
                  </a:lnTo>
                  <a:lnTo>
                    <a:pt x="429475" y="25260"/>
                  </a:lnTo>
                  <a:lnTo>
                    <a:pt x="429475" y="37896"/>
                  </a:lnTo>
                  <a:lnTo>
                    <a:pt x="442112" y="37896"/>
                  </a:lnTo>
                  <a:lnTo>
                    <a:pt x="454748" y="37896"/>
                  </a:lnTo>
                  <a:lnTo>
                    <a:pt x="454748" y="25260"/>
                  </a:lnTo>
                  <a:close/>
                </a:path>
                <a:path w="619125" h="50800">
                  <a:moveTo>
                    <a:pt x="480009" y="25260"/>
                  </a:moveTo>
                  <a:lnTo>
                    <a:pt x="467372" y="25260"/>
                  </a:lnTo>
                  <a:lnTo>
                    <a:pt x="467372" y="37896"/>
                  </a:lnTo>
                  <a:lnTo>
                    <a:pt x="480009" y="37896"/>
                  </a:lnTo>
                  <a:lnTo>
                    <a:pt x="480009" y="25260"/>
                  </a:lnTo>
                  <a:close/>
                </a:path>
                <a:path w="619125" h="50800">
                  <a:moveTo>
                    <a:pt x="517893" y="25260"/>
                  </a:moveTo>
                  <a:lnTo>
                    <a:pt x="505269" y="25260"/>
                  </a:lnTo>
                  <a:lnTo>
                    <a:pt x="492633" y="25260"/>
                  </a:lnTo>
                  <a:lnTo>
                    <a:pt x="492633" y="37896"/>
                  </a:lnTo>
                  <a:lnTo>
                    <a:pt x="505269" y="37896"/>
                  </a:lnTo>
                  <a:lnTo>
                    <a:pt x="517893" y="37896"/>
                  </a:lnTo>
                  <a:lnTo>
                    <a:pt x="517893" y="25260"/>
                  </a:lnTo>
                  <a:close/>
                </a:path>
                <a:path w="619125" h="50800">
                  <a:moveTo>
                    <a:pt x="530542" y="12623"/>
                  </a:moveTo>
                  <a:lnTo>
                    <a:pt x="517906" y="12623"/>
                  </a:lnTo>
                  <a:lnTo>
                    <a:pt x="517906" y="25260"/>
                  </a:lnTo>
                  <a:lnTo>
                    <a:pt x="517906" y="37896"/>
                  </a:lnTo>
                  <a:lnTo>
                    <a:pt x="530542" y="37896"/>
                  </a:lnTo>
                  <a:lnTo>
                    <a:pt x="530542" y="25260"/>
                  </a:lnTo>
                  <a:lnTo>
                    <a:pt x="530542" y="12623"/>
                  </a:lnTo>
                  <a:close/>
                </a:path>
                <a:path w="619125" h="50800">
                  <a:moveTo>
                    <a:pt x="581050" y="0"/>
                  </a:moveTo>
                  <a:lnTo>
                    <a:pt x="568426" y="0"/>
                  </a:lnTo>
                  <a:lnTo>
                    <a:pt x="555802" y="0"/>
                  </a:lnTo>
                  <a:lnTo>
                    <a:pt x="543166" y="0"/>
                  </a:lnTo>
                  <a:lnTo>
                    <a:pt x="543166" y="12636"/>
                  </a:lnTo>
                  <a:lnTo>
                    <a:pt x="555790" y="12636"/>
                  </a:lnTo>
                  <a:lnTo>
                    <a:pt x="555790" y="25260"/>
                  </a:lnTo>
                  <a:lnTo>
                    <a:pt x="555790" y="37896"/>
                  </a:lnTo>
                  <a:lnTo>
                    <a:pt x="568426" y="37896"/>
                  </a:lnTo>
                  <a:lnTo>
                    <a:pt x="581050" y="37896"/>
                  </a:lnTo>
                  <a:lnTo>
                    <a:pt x="581050" y="25260"/>
                  </a:lnTo>
                  <a:lnTo>
                    <a:pt x="568426" y="25260"/>
                  </a:lnTo>
                  <a:lnTo>
                    <a:pt x="568426" y="12636"/>
                  </a:lnTo>
                  <a:lnTo>
                    <a:pt x="581050" y="12636"/>
                  </a:lnTo>
                  <a:lnTo>
                    <a:pt x="581050" y="0"/>
                  </a:lnTo>
                  <a:close/>
                </a:path>
                <a:path w="619125" h="50800">
                  <a:moveTo>
                    <a:pt x="593699" y="25260"/>
                  </a:moveTo>
                  <a:lnTo>
                    <a:pt x="581063" y="25260"/>
                  </a:lnTo>
                  <a:lnTo>
                    <a:pt x="581063" y="37896"/>
                  </a:lnTo>
                  <a:lnTo>
                    <a:pt x="593699" y="37896"/>
                  </a:lnTo>
                  <a:lnTo>
                    <a:pt x="593699" y="25260"/>
                  </a:lnTo>
                  <a:close/>
                </a:path>
                <a:path w="619125" h="50800">
                  <a:moveTo>
                    <a:pt x="618947" y="12623"/>
                  </a:moveTo>
                  <a:lnTo>
                    <a:pt x="606323" y="12623"/>
                  </a:lnTo>
                  <a:lnTo>
                    <a:pt x="606323" y="0"/>
                  </a:lnTo>
                  <a:lnTo>
                    <a:pt x="593686" y="0"/>
                  </a:lnTo>
                  <a:lnTo>
                    <a:pt x="593686" y="12636"/>
                  </a:lnTo>
                  <a:lnTo>
                    <a:pt x="606323" y="12636"/>
                  </a:lnTo>
                  <a:lnTo>
                    <a:pt x="606323" y="25260"/>
                  </a:lnTo>
                  <a:lnTo>
                    <a:pt x="606323" y="37896"/>
                  </a:lnTo>
                  <a:lnTo>
                    <a:pt x="618947" y="37896"/>
                  </a:lnTo>
                  <a:lnTo>
                    <a:pt x="618947" y="25260"/>
                  </a:lnTo>
                  <a:lnTo>
                    <a:pt x="618947" y="126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98145" y="3645255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23" y="12623"/>
                  </a:moveTo>
                  <a:lnTo>
                    <a:pt x="0" y="12623"/>
                  </a:lnTo>
                  <a:lnTo>
                    <a:pt x="0" y="25260"/>
                  </a:lnTo>
                  <a:lnTo>
                    <a:pt x="0" y="37884"/>
                  </a:lnTo>
                  <a:lnTo>
                    <a:pt x="0" y="50520"/>
                  </a:lnTo>
                  <a:lnTo>
                    <a:pt x="12623" y="50520"/>
                  </a:lnTo>
                  <a:lnTo>
                    <a:pt x="12623" y="37896"/>
                  </a:lnTo>
                  <a:lnTo>
                    <a:pt x="12623" y="25260"/>
                  </a:lnTo>
                  <a:lnTo>
                    <a:pt x="12623" y="12623"/>
                  </a:lnTo>
                  <a:close/>
                </a:path>
                <a:path w="619125" h="50800">
                  <a:moveTo>
                    <a:pt x="25273" y="12623"/>
                  </a:moveTo>
                  <a:lnTo>
                    <a:pt x="12636" y="12623"/>
                  </a:lnTo>
                  <a:lnTo>
                    <a:pt x="12636" y="25260"/>
                  </a:lnTo>
                  <a:lnTo>
                    <a:pt x="25273" y="25260"/>
                  </a:lnTo>
                  <a:lnTo>
                    <a:pt x="25273" y="12623"/>
                  </a:lnTo>
                  <a:close/>
                </a:path>
                <a:path w="619125" h="50800">
                  <a:moveTo>
                    <a:pt x="37909" y="25260"/>
                  </a:moveTo>
                  <a:lnTo>
                    <a:pt x="25273" y="25260"/>
                  </a:lnTo>
                  <a:lnTo>
                    <a:pt x="25273" y="37884"/>
                  </a:lnTo>
                  <a:lnTo>
                    <a:pt x="12636" y="37884"/>
                  </a:lnTo>
                  <a:lnTo>
                    <a:pt x="12636" y="50520"/>
                  </a:lnTo>
                  <a:lnTo>
                    <a:pt x="25273" y="50520"/>
                  </a:lnTo>
                  <a:lnTo>
                    <a:pt x="37909" y="50520"/>
                  </a:lnTo>
                  <a:lnTo>
                    <a:pt x="37909" y="37896"/>
                  </a:lnTo>
                  <a:lnTo>
                    <a:pt x="37909" y="25260"/>
                  </a:lnTo>
                  <a:close/>
                </a:path>
                <a:path w="619125" h="50800">
                  <a:moveTo>
                    <a:pt x="88417" y="25260"/>
                  </a:moveTo>
                  <a:lnTo>
                    <a:pt x="75806" y="25260"/>
                  </a:lnTo>
                  <a:lnTo>
                    <a:pt x="63169" y="25260"/>
                  </a:lnTo>
                  <a:lnTo>
                    <a:pt x="63169" y="12623"/>
                  </a:lnTo>
                  <a:lnTo>
                    <a:pt x="50533" y="12623"/>
                  </a:lnTo>
                  <a:lnTo>
                    <a:pt x="50533" y="25260"/>
                  </a:lnTo>
                  <a:lnTo>
                    <a:pt x="50533" y="37896"/>
                  </a:lnTo>
                  <a:lnTo>
                    <a:pt x="63169" y="37896"/>
                  </a:lnTo>
                  <a:lnTo>
                    <a:pt x="75793" y="37896"/>
                  </a:lnTo>
                  <a:lnTo>
                    <a:pt x="88417" y="37896"/>
                  </a:lnTo>
                  <a:lnTo>
                    <a:pt x="88417" y="25260"/>
                  </a:lnTo>
                  <a:close/>
                </a:path>
                <a:path w="619125" h="50800">
                  <a:moveTo>
                    <a:pt x="227380" y="12623"/>
                  </a:moveTo>
                  <a:lnTo>
                    <a:pt x="227380" y="12623"/>
                  </a:lnTo>
                  <a:lnTo>
                    <a:pt x="164211" y="12623"/>
                  </a:lnTo>
                  <a:lnTo>
                    <a:pt x="164211" y="25260"/>
                  </a:lnTo>
                  <a:lnTo>
                    <a:pt x="151587" y="25260"/>
                  </a:lnTo>
                  <a:lnTo>
                    <a:pt x="151587" y="12623"/>
                  </a:lnTo>
                  <a:lnTo>
                    <a:pt x="138963" y="12623"/>
                  </a:lnTo>
                  <a:lnTo>
                    <a:pt x="126326" y="12623"/>
                  </a:lnTo>
                  <a:lnTo>
                    <a:pt x="113690" y="12623"/>
                  </a:lnTo>
                  <a:lnTo>
                    <a:pt x="101053" y="12623"/>
                  </a:lnTo>
                  <a:lnTo>
                    <a:pt x="101053" y="25260"/>
                  </a:lnTo>
                  <a:lnTo>
                    <a:pt x="88430" y="25260"/>
                  </a:lnTo>
                  <a:lnTo>
                    <a:pt x="88430" y="37896"/>
                  </a:lnTo>
                  <a:lnTo>
                    <a:pt x="101066" y="37896"/>
                  </a:lnTo>
                  <a:lnTo>
                    <a:pt x="101066" y="25260"/>
                  </a:lnTo>
                  <a:lnTo>
                    <a:pt x="113690" y="25260"/>
                  </a:lnTo>
                  <a:lnTo>
                    <a:pt x="126326" y="25260"/>
                  </a:lnTo>
                  <a:lnTo>
                    <a:pt x="138950" y="25260"/>
                  </a:lnTo>
                  <a:lnTo>
                    <a:pt x="138950" y="37896"/>
                  </a:lnTo>
                  <a:lnTo>
                    <a:pt x="151587" y="37896"/>
                  </a:lnTo>
                  <a:lnTo>
                    <a:pt x="164211" y="37896"/>
                  </a:lnTo>
                  <a:lnTo>
                    <a:pt x="176847" y="37896"/>
                  </a:lnTo>
                  <a:lnTo>
                    <a:pt x="176847" y="25260"/>
                  </a:lnTo>
                  <a:lnTo>
                    <a:pt x="189484" y="25260"/>
                  </a:lnTo>
                  <a:lnTo>
                    <a:pt x="189484" y="37896"/>
                  </a:lnTo>
                  <a:lnTo>
                    <a:pt x="202107" y="37896"/>
                  </a:lnTo>
                  <a:lnTo>
                    <a:pt x="214744" y="37896"/>
                  </a:lnTo>
                  <a:lnTo>
                    <a:pt x="214744" y="25260"/>
                  </a:lnTo>
                  <a:lnTo>
                    <a:pt x="227380" y="25260"/>
                  </a:lnTo>
                  <a:lnTo>
                    <a:pt x="227380" y="12623"/>
                  </a:lnTo>
                  <a:close/>
                </a:path>
                <a:path w="619125" h="50800">
                  <a:moveTo>
                    <a:pt x="290537" y="12623"/>
                  </a:moveTo>
                  <a:lnTo>
                    <a:pt x="277901" y="12623"/>
                  </a:lnTo>
                  <a:lnTo>
                    <a:pt x="265264" y="12623"/>
                  </a:lnTo>
                  <a:lnTo>
                    <a:pt x="265264" y="25260"/>
                  </a:lnTo>
                  <a:lnTo>
                    <a:pt x="252641" y="25260"/>
                  </a:lnTo>
                  <a:lnTo>
                    <a:pt x="240004" y="25260"/>
                  </a:lnTo>
                  <a:lnTo>
                    <a:pt x="240004" y="37896"/>
                  </a:lnTo>
                  <a:lnTo>
                    <a:pt x="252641" y="37896"/>
                  </a:lnTo>
                  <a:lnTo>
                    <a:pt x="265264" y="37896"/>
                  </a:lnTo>
                  <a:lnTo>
                    <a:pt x="277901" y="37896"/>
                  </a:lnTo>
                  <a:lnTo>
                    <a:pt x="277901" y="25260"/>
                  </a:lnTo>
                  <a:lnTo>
                    <a:pt x="290537" y="25260"/>
                  </a:lnTo>
                  <a:lnTo>
                    <a:pt x="290537" y="12623"/>
                  </a:lnTo>
                  <a:close/>
                </a:path>
                <a:path w="619125" h="50800">
                  <a:moveTo>
                    <a:pt x="353682" y="12623"/>
                  </a:moveTo>
                  <a:lnTo>
                    <a:pt x="341058" y="12623"/>
                  </a:lnTo>
                  <a:lnTo>
                    <a:pt x="341058" y="0"/>
                  </a:lnTo>
                  <a:lnTo>
                    <a:pt x="328422" y="0"/>
                  </a:lnTo>
                  <a:lnTo>
                    <a:pt x="328422" y="12623"/>
                  </a:lnTo>
                  <a:lnTo>
                    <a:pt x="315798" y="12623"/>
                  </a:lnTo>
                  <a:lnTo>
                    <a:pt x="315798" y="0"/>
                  </a:lnTo>
                  <a:lnTo>
                    <a:pt x="303161" y="0"/>
                  </a:lnTo>
                  <a:lnTo>
                    <a:pt x="303161" y="12623"/>
                  </a:lnTo>
                  <a:lnTo>
                    <a:pt x="303161" y="25260"/>
                  </a:lnTo>
                  <a:lnTo>
                    <a:pt x="290537" y="25260"/>
                  </a:lnTo>
                  <a:lnTo>
                    <a:pt x="290537" y="37896"/>
                  </a:lnTo>
                  <a:lnTo>
                    <a:pt x="303161" y="37896"/>
                  </a:lnTo>
                  <a:lnTo>
                    <a:pt x="315798" y="37896"/>
                  </a:lnTo>
                  <a:lnTo>
                    <a:pt x="315798" y="25260"/>
                  </a:lnTo>
                  <a:lnTo>
                    <a:pt x="328422" y="25260"/>
                  </a:lnTo>
                  <a:lnTo>
                    <a:pt x="328422" y="37896"/>
                  </a:lnTo>
                  <a:lnTo>
                    <a:pt x="341058" y="37896"/>
                  </a:lnTo>
                  <a:lnTo>
                    <a:pt x="341058" y="25260"/>
                  </a:lnTo>
                  <a:lnTo>
                    <a:pt x="353682" y="25260"/>
                  </a:lnTo>
                  <a:lnTo>
                    <a:pt x="353682" y="12623"/>
                  </a:lnTo>
                  <a:close/>
                </a:path>
                <a:path w="619125" h="50800">
                  <a:moveTo>
                    <a:pt x="404215" y="25260"/>
                  </a:moveTo>
                  <a:lnTo>
                    <a:pt x="391591" y="25260"/>
                  </a:lnTo>
                  <a:lnTo>
                    <a:pt x="391591" y="12623"/>
                  </a:lnTo>
                  <a:lnTo>
                    <a:pt x="378955" y="12623"/>
                  </a:lnTo>
                  <a:lnTo>
                    <a:pt x="366331" y="12623"/>
                  </a:lnTo>
                  <a:lnTo>
                    <a:pt x="366331" y="0"/>
                  </a:lnTo>
                  <a:lnTo>
                    <a:pt x="353695" y="0"/>
                  </a:lnTo>
                  <a:lnTo>
                    <a:pt x="353695" y="12623"/>
                  </a:lnTo>
                  <a:lnTo>
                    <a:pt x="353695" y="25260"/>
                  </a:lnTo>
                  <a:lnTo>
                    <a:pt x="366318" y="25260"/>
                  </a:lnTo>
                  <a:lnTo>
                    <a:pt x="378955" y="25260"/>
                  </a:lnTo>
                  <a:lnTo>
                    <a:pt x="391579" y="25260"/>
                  </a:lnTo>
                  <a:lnTo>
                    <a:pt x="391579" y="37896"/>
                  </a:lnTo>
                  <a:lnTo>
                    <a:pt x="404215" y="37896"/>
                  </a:lnTo>
                  <a:lnTo>
                    <a:pt x="404215" y="25260"/>
                  </a:lnTo>
                  <a:close/>
                </a:path>
                <a:path w="619125" h="50800">
                  <a:moveTo>
                    <a:pt x="416839" y="0"/>
                  </a:moveTo>
                  <a:lnTo>
                    <a:pt x="404215" y="0"/>
                  </a:lnTo>
                  <a:lnTo>
                    <a:pt x="404215" y="12636"/>
                  </a:lnTo>
                  <a:lnTo>
                    <a:pt x="416839" y="12636"/>
                  </a:lnTo>
                  <a:lnTo>
                    <a:pt x="416839" y="0"/>
                  </a:lnTo>
                  <a:close/>
                </a:path>
                <a:path w="619125" h="50800">
                  <a:moveTo>
                    <a:pt x="429488" y="12623"/>
                  </a:moveTo>
                  <a:lnTo>
                    <a:pt x="416852" y="12623"/>
                  </a:lnTo>
                  <a:lnTo>
                    <a:pt x="416852" y="25260"/>
                  </a:lnTo>
                  <a:lnTo>
                    <a:pt x="416852" y="37896"/>
                  </a:lnTo>
                  <a:lnTo>
                    <a:pt x="429488" y="37896"/>
                  </a:lnTo>
                  <a:lnTo>
                    <a:pt x="429488" y="25260"/>
                  </a:lnTo>
                  <a:lnTo>
                    <a:pt x="429488" y="12623"/>
                  </a:lnTo>
                  <a:close/>
                </a:path>
                <a:path w="619125" h="50800">
                  <a:moveTo>
                    <a:pt x="517893" y="0"/>
                  </a:moveTo>
                  <a:lnTo>
                    <a:pt x="505269" y="0"/>
                  </a:lnTo>
                  <a:lnTo>
                    <a:pt x="492633" y="0"/>
                  </a:lnTo>
                  <a:lnTo>
                    <a:pt x="492633" y="12623"/>
                  </a:lnTo>
                  <a:lnTo>
                    <a:pt x="480009" y="12623"/>
                  </a:lnTo>
                  <a:lnTo>
                    <a:pt x="480009" y="0"/>
                  </a:lnTo>
                  <a:lnTo>
                    <a:pt x="467372" y="0"/>
                  </a:lnTo>
                  <a:lnTo>
                    <a:pt x="454748" y="0"/>
                  </a:lnTo>
                  <a:lnTo>
                    <a:pt x="454748" y="12623"/>
                  </a:lnTo>
                  <a:lnTo>
                    <a:pt x="442112" y="12623"/>
                  </a:lnTo>
                  <a:lnTo>
                    <a:pt x="442112" y="25260"/>
                  </a:lnTo>
                  <a:lnTo>
                    <a:pt x="454748" y="25260"/>
                  </a:lnTo>
                  <a:lnTo>
                    <a:pt x="467372" y="25260"/>
                  </a:lnTo>
                  <a:lnTo>
                    <a:pt x="467372" y="37896"/>
                  </a:lnTo>
                  <a:lnTo>
                    <a:pt x="480009" y="37896"/>
                  </a:lnTo>
                  <a:lnTo>
                    <a:pt x="492633" y="37896"/>
                  </a:lnTo>
                  <a:lnTo>
                    <a:pt x="505269" y="37896"/>
                  </a:lnTo>
                  <a:lnTo>
                    <a:pt x="517893" y="37896"/>
                  </a:lnTo>
                  <a:lnTo>
                    <a:pt x="517893" y="25260"/>
                  </a:lnTo>
                  <a:lnTo>
                    <a:pt x="505269" y="25260"/>
                  </a:lnTo>
                  <a:lnTo>
                    <a:pt x="505269" y="12636"/>
                  </a:lnTo>
                  <a:lnTo>
                    <a:pt x="517893" y="12636"/>
                  </a:lnTo>
                  <a:lnTo>
                    <a:pt x="517893" y="0"/>
                  </a:lnTo>
                  <a:close/>
                </a:path>
                <a:path w="619125" h="50800">
                  <a:moveTo>
                    <a:pt x="543166" y="12623"/>
                  </a:moveTo>
                  <a:lnTo>
                    <a:pt x="530542" y="12623"/>
                  </a:lnTo>
                  <a:lnTo>
                    <a:pt x="530542" y="0"/>
                  </a:lnTo>
                  <a:lnTo>
                    <a:pt x="517906" y="0"/>
                  </a:lnTo>
                  <a:lnTo>
                    <a:pt x="517906" y="12636"/>
                  </a:lnTo>
                  <a:lnTo>
                    <a:pt x="530529" y="12636"/>
                  </a:lnTo>
                  <a:lnTo>
                    <a:pt x="530529" y="25260"/>
                  </a:lnTo>
                  <a:lnTo>
                    <a:pt x="543166" y="25260"/>
                  </a:lnTo>
                  <a:lnTo>
                    <a:pt x="543166" y="12623"/>
                  </a:lnTo>
                  <a:close/>
                </a:path>
                <a:path w="619125" h="50800">
                  <a:moveTo>
                    <a:pt x="581050" y="0"/>
                  </a:moveTo>
                  <a:lnTo>
                    <a:pt x="568426" y="0"/>
                  </a:lnTo>
                  <a:lnTo>
                    <a:pt x="555790" y="0"/>
                  </a:lnTo>
                  <a:lnTo>
                    <a:pt x="555790" y="12623"/>
                  </a:lnTo>
                  <a:lnTo>
                    <a:pt x="555790" y="25260"/>
                  </a:lnTo>
                  <a:lnTo>
                    <a:pt x="568426" y="25260"/>
                  </a:lnTo>
                  <a:lnTo>
                    <a:pt x="581050" y="25260"/>
                  </a:lnTo>
                  <a:lnTo>
                    <a:pt x="581050" y="12636"/>
                  </a:lnTo>
                  <a:lnTo>
                    <a:pt x="581050" y="0"/>
                  </a:lnTo>
                  <a:close/>
                </a:path>
                <a:path w="619125" h="50800">
                  <a:moveTo>
                    <a:pt x="618947" y="25260"/>
                  </a:moveTo>
                  <a:lnTo>
                    <a:pt x="606323" y="25260"/>
                  </a:lnTo>
                  <a:lnTo>
                    <a:pt x="606323" y="12623"/>
                  </a:lnTo>
                  <a:lnTo>
                    <a:pt x="593699" y="12623"/>
                  </a:lnTo>
                  <a:lnTo>
                    <a:pt x="581063" y="12623"/>
                  </a:lnTo>
                  <a:lnTo>
                    <a:pt x="581063" y="25260"/>
                  </a:lnTo>
                  <a:lnTo>
                    <a:pt x="593686" y="25260"/>
                  </a:lnTo>
                  <a:lnTo>
                    <a:pt x="593686" y="37896"/>
                  </a:lnTo>
                  <a:lnTo>
                    <a:pt x="606323" y="37896"/>
                  </a:lnTo>
                  <a:lnTo>
                    <a:pt x="618947" y="37896"/>
                  </a:lnTo>
                  <a:lnTo>
                    <a:pt x="618947" y="2526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98145" y="3683139"/>
              <a:ext cx="619125" cy="38100"/>
            </a:xfrm>
            <a:custGeom>
              <a:avLst/>
              <a:gdLst/>
              <a:ahLst/>
              <a:cxnLst/>
              <a:rect l="l" t="t" r="r" b="b"/>
              <a:pathLst>
                <a:path w="619125" h="38100">
                  <a:moveTo>
                    <a:pt x="12623" y="12636"/>
                  </a:moveTo>
                  <a:lnTo>
                    <a:pt x="0" y="12636"/>
                  </a:lnTo>
                  <a:lnTo>
                    <a:pt x="0" y="25273"/>
                  </a:lnTo>
                  <a:lnTo>
                    <a:pt x="0" y="37909"/>
                  </a:lnTo>
                  <a:lnTo>
                    <a:pt x="12623" y="37909"/>
                  </a:lnTo>
                  <a:lnTo>
                    <a:pt x="12623" y="25273"/>
                  </a:lnTo>
                  <a:lnTo>
                    <a:pt x="12623" y="12636"/>
                  </a:lnTo>
                  <a:close/>
                </a:path>
                <a:path w="619125" h="38100">
                  <a:moveTo>
                    <a:pt x="25273" y="12636"/>
                  </a:moveTo>
                  <a:lnTo>
                    <a:pt x="12636" y="12636"/>
                  </a:lnTo>
                  <a:lnTo>
                    <a:pt x="12636" y="25273"/>
                  </a:lnTo>
                  <a:lnTo>
                    <a:pt x="25273" y="25273"/>
                  </a:lnTo>
                  <a:lnTo>
                    <a:pt x="25273" y="12636"/>
                  </a:lnTo>
                  <a:close/>
                </a:path>
                <a:path w="619125" h="38100">
                  <a:moveTo>
                    <a:pt x="50520" y="12636"/>
                  </a:moveTo>
                  <a:lnTo>
                    <a:pt x="37909" y="12636"/>
                  </a:lnTo>
                  <a:lnTo>
                    <a:pt x="37909" y="0"/>
                  </a:lnTo>
                  <a:lnTo>
                    <a:pt x="25273" y="0"/>
                  </a:lnTo>
                  <a:lnTo>
                    <a:pt x="25273" y="12636"/>
                  </a:lnTo>
                  <a:lnTo>
                    <a:pt x="37896" y="12636"/>
                  </a:lnTo>
                  <a:lnTo>
                    <a:pt x="37896" y="25273"/>
                  </a:lnTo>
                  <a:lnTo>
                    <a:pt x="50520" y="25273"/>
                  </a:lnTo>
                  <a:lnTo>
                    <a:pt x="50520" y="12636"/>
                  </a:lnTo>
                  <a:close/>
                </a:path>
                <a:path w="619125" h="38100">
                  <a:moveTo>
                    <a:pt x="88417" y="12636"/>
                  </a:moveTo>
                  <a:lnTo>
                    <a:pt x="75806" y="12636"/>
                  </a:lnTo>
                  <a:lnTo>
                    <a:pt x="75806" y="0"/>
                  </a:lnTo>
                  <a:lnTo>
                    <a:pt x="63169" y="0"/>
                  </a:lnTo>
                  <a:lnTo>
                    <a:pt x="50533" y="0"/>
                  </a:lnTo>
                  <a:lnTo>
                    <a:pt x="50533" y="12636"/>
                  </a:lnTo>
                  <a:lnTo>
                    <a:pt x="50533" y="25273"/>
                  </a:lnTo>
                  <a:lnTo>
                    <a:pt x="63169" y="25273"/>
                  </a:lnTo>
                  <a:lnTo>
                    <a:pt x="63169" y="37909"/>
                  </a:lnTo>
                  <a:lnTo>
                    <a:pt x="75806" y="37909"/>
                  </a:lnTo>
                  <a:lnTo>
                    <a:pt x="75806" y="25273"/>
                  </a:lnTo>
                  <a:lnTo>
                    <a:pt x="88417" y="25273"/>
                  </a:lnTo>
                  <a:lnTo>
                    <a:pt x="88417" y="12636"/>
                  </a:lnTo>
                  <a:close/>
                </a:path>
                <a:path w="619125" h="38100">
                  <a:moveTo>
                    <a:pt x="176847" y="25273"/>
                  </a:moveTo>
                  <a:lnTo>
                    <a:pt x="164211" y="25273"/>
                  </a:lnTo>
                  <a:lnTo>
                    <a:pt x="164211" y="37909"/>
                  </a:lnTo>
                  <a:lnTo>
                    <a:pt x="176847" y="37909"/>
                  </a:lnTo>
                  <a:lnTo>
                    <a:pt x="176847" y="25273"/>
                  </a:lnTo>
                  <a:close/>
                </a:path>
                <a:path w="619125" h="38100">
                  <a:moveTo>
                    <a:pt x="189484" y="0"/>
                  </a:moveTo>
                  <a:lnTo>
                    <a:pt x="189484" y="0"/>
                  </a:lnTo>
                  <a:lnTo>
                    <a:pt x="138950" y="0"/>
                  </a:lnTo>
                  <a:lnTo>
                    <a:pt x="138950" y="12636"/>
                  </a:lnTo>
                  <a:lnTo>
                    <a:pt x="126326" y="12636"/>
                  </a:lnTo>
                  <a:lnTo>
                    <a:pt x="113690" y="12636"/>
                  </a:lnTo>
                  <a:lnTo>
                    <a:pt x="113690" y="0"/>
                  </a:lnTo>
                  <a:lnTo>
                    <a:pt x="101066" y="0"/>
                  </a:lnTo>
                  <a:lnTo>
                    <a:pt x="88430" y="0"/>
                  </a:lnTo>
                  <a:lnTo>
                    <a:pt x="88430" y="12636"/>
                  </a:lnTo>
                  <a:lnTo>
                    <a:pt x="88430" y="25273"/>
                  </a:lnTo>
                  <a:lnTo>
                    <a:pt x="101053" y="25273"/>
                  </a:lnTo>
                  <a:lnTo>
                    <a:pt x="101053" y="37909"/>
                  </a:lnTo>
                  <a:lnTo>
                    <a:pt x="151587" y="37909"/>
                  </a:lnTo>
                  <a:lnTo>
                    <a:pt x="151587" y="25273"/>
                  </a:lnTo>
                  <a:lnTo>
                    <a:pt x="151587" y="12636"/>
                  </a:lnTo>
                  <a:lnTo>
                    <a:pt x="164211" y="12636"/>
                  </a:lnTo>
                  <a:lnTo>
                    <a:pt x="176847" y="12636"/>
                  </a:lnTo>
                  <a:lnTo>
                    <a:pt x="189484" y="12636"/>
                  </a:lnTo>
                  <a:lnTo>
                    <a:pt x="189484" y="0"/>
                  </a:lnTo>
                  <a:close/>
                </a:path>
                <a:path w="619125" h="38100">
                  <a:moveTo>
                    <a:pt x="214744" y="25273"/>
                  </a:moveTo>
                  <a:lnTo>
                    <a:pt x="202120" y="25273"/>
                  </a:lnTo>
                  <a:lnTo>
                    <a:pt x="202120" y="12636"/>
                  </a:lnTo>
                  <a:lnTo>
                    <a:pt x="189484" y="12636"/>
                  </a:lnTo>
                  <a:lnTo>
                    <a:pt x="189484" y="25273"/>
                  </a:lnTo>
                  <a:lnTo>
                    <a:pt x="189484" y="37909"/>
                  </a:lnTo>
                  <a:lnTo>
                    <a:pt x="202107" y="37909"/>
                  </a:lnTo>
                  <a:lnTo>
                    <a:pt x="214744" y="37909"/>
                  </a:lnTo>
                  <a:lnTo>
                    <a:pt x="214744" y="25273"/>
                  </a:lnTo>
                  <a:close/>
                </a:path>
                <a:path w="619125" h="38100">
                  <a:moveTo>
                    <a:pt x="240004" y="12636"/>
                  </a:moveTo>
                  <a:lnTo>
                    <a:pt x="227380" y="12636"/>
                  </a:lnTo>
                  <a:lnTo>
                    <a:pt x="227380" y="0"/>
                  </a:lnTo>
                  <a:lnTo>
                    <a:pt x="214744" y="0"/>
                  </a:lnTo>
                  <a:lnTo>
                    <a:pt x="214744" y="12636"/>
                  </a:lnTo>
                  <a:lnTo>
                    <a:pt x="214744" y="25273"/>
                  </a:lnTo>
                  <a:lnTo>
                    <a:pt x="227368" y="25273"/>
                  </a:lnTo>
                  <a:lnTo>
                    <a:pt x="240004" y="25273"/>
                  </a:lnTo>
                  <a:lnTo>
                    <a:pt x="240004" y="12636"/>
                  </a:lnTo>
                  <a:close/>
                </a:path>
                <a:path w="619125" h="38100">
                  <a:moveTo>
                    <a:pt x="252641" y="25273"/>
                  </a:moveTo>
                  <a:lnTo>
                    <a:pt x="240004" y="25273"/>
                  </a:lnTo>
                  <a:lnTo>
                    <a:pt x="240004" y="37909"/>
                  </a:lnTo>
                  <a:lnTo>
                    <a:pt x="252641" y="37909"/>
                  </a:lnTo>
                  <a:lnTo>
                    <a:pt x="252641" y="25273"/>
                  </a:lnTo>
                  <a:close/>
                </a:path>
                <a:path w="619125" h="38100">
                  <a:moveTo>
                    <a:pt x="252641" y="0"/>
                  </a:moveTo>
                  <a:lnTo>
                    <a:pt x="240004" y="0"/>
                  </a:lnTo>
                  <a:lnTo>
                    <a:pt x="240004" y="12636"/>
                  </a:lnTo>
                  <a:lnTo>
                    <a:pt x="252641" y="12636"/>
                  </a:lnTo>
                  <a:lnTo>
                    <a:pt x="252641" y="0"/>
                  </a:lnTo>
                  <a:close/>
                </a:path>
                <a:path w="619125" h="38100">
                  <a:moveTo>
                    <a:pt x="277901" y="0"/>
                  </a:moveTo>
                  <a:lnTo>
                    <a:pt x="265264" y="0"/>
                  </a:lnTo>
                  <a:lnTo>
                    <a:pt x="265264" y="12636"/>
                  </a:lnTo>
                  <a:lnTo>
                    <a:pt x="265264" y="25273"/>
                  </a:lnTo>
                  <a:lnTo>
                    <a:pt x="277901" y="25273"/>
                  </a:lnTo>
                  <a:lnTo>
                    <a:pt x="277901" y="12636"/>
                  </a:lnTo>
                  <a:lnTo>
                    <a:pt x="277901" y="0"/>
                  </a:lnTo>
                  <a:close/>
                </a:path>
                <a:path w="619125" h="38100">
                  <a:moveTo>
                    <a:pt x="315798" y="12636"/>
                  </a:moveTo>
                  <a:lnTo>
                    <a:pt x="303161" y="12636"/>
                  </a:lnTo>
                  <a:lnTo>
                    <a:pt x="303161" y="25273"/>
                  </a:lnTo>
                  <a:lnTo>
                    <a:pt x="303161" y="37909"/>
                  </a:lnTo>
                  <a:lnTo>
                    <a:pt x="315798" y="37909"/>
                  </a:lnTo>
                  <a:lnTo>
                    <a:pt x="315798" y="25273"/>
                  </a:lnTo>
                  <a:lnTo>
                    <a:pt x="315798" y="12636"/>
                  </a:lnTo>
                  <a:close/>
                </a:path>
                <a:path w="619125" h="38100">
                  <a:moveTo>
                    <a:pt x="341058" y="0"/>
                  </a:moveTo>
                  <a:lnTo>
                    <a:pt x="328434" y="0"/>
                  </a:lnTo>
                  <a:lnTo>
                    <a:pt x="315798" y="0"/>
                  </a:lnTo>
                  <a:lnTo>
                    <a:pt x="315798" y="12636"/>
                  </a:lnTo>
                  <a:lnTo>
                    <a:pt x="328422" y="12636"/>
                  </a:lnTo>
                  <a:lnTo>
                    <a:pt x="328422" y="25273"/>
                  </a:lnTo>
                  <a:lnTo>
                    <a:pt x="341058" y="25273"/>
                  </a:lnTo>
                  <a:lnTo>
                    <a:pt x="341058" y="12636"/>
                  </a:lnTo>
                  <a:lnTo>
                    <a:pt x="341058" y="0"/>
                  </a:lnTo>
                  <a:close/>
                </a:path>
                <a:path w="619125" h="38100">
                  <a:moveTo>
                    <a:pt x="378955" y="0"/>
                  </a:moveTo>
                  <a:lnTo>
                    <a:pt x="366331" y="0"/>
                  </a:lnTo>
                  <a:lnTo>
                    <a:pt x="353695" y="0"/>
                  </a:lnTo>
                  <a:lnTo>
                    <a:pt x="353695" y="12636"/>
                  </a:lnTo>
                  <a:lnTo>
                    <a:pt x="353695" y="25273"/>
                  </a:lnTo>
                  <a:lnTo>
                    <a:pt x="366318" y="25273"/>
                  </a:lnTo>
                  <a:lnTo>
                    <a:pt x="378955" y="25273"/>
                  </a:lnTo>
                  <a:lnTo>
                    <a:pt x="378955" y="12636"/>
                  </a:lnTo>
                  <a:lnTo>
                    <a:pt x="378955" y="0"/>
                  </a:lnTo>
                  <a:close/>
                </a:path>
                <a:path w="619125" h="38100">
                  <a:moveTo>
                    <a:pt x="416839" y="12636"/>
                  </a:moveTo>
                  <a:lnTo>
                    <a:pt x="404215" y="12636"/>
                  </a:lnTo>
                  <a:lnTo>
                    <a:pt x="391579" y="12636"/>
                  </a:lnTo>
                  <a:lnTo>
                    <a:pt x="391579" y="25273"/>
                  </a:lnTo>
                  <a:lnTo>
                    <a:pt x="404215" y="25273"/>
                  </a:lnTo>
                  <a:lnTo>
                    <a:pt x="416839" y="25273"/>
                  </a:lnTo>
                  <a:lnTo>
                    <a:pt x="416839" y="12636"/>
                  </a:lnTo>
                  <a:close/>
                </a:path>
                <a:path w="619125" h="38100">
                  <a:moveTo>
                    <a:pt x="454748" y="25273"/>
                  </a:moveTo>
                  <a:lnTo>
                    <a:pt x="442112" y="25273"/>
                  </a:lnTo>
                  <a:lnTo>
                    <a:pt x="442112" y="12636"/>
                  </a:lnTo>
                  <a:lnTo>
                    <a:pt x="429475" y="12636"/>
                  </a:lnTo>
                  <a:lnTo>
                    <a:pt x="429475" y="25273"/>
                  </a:lnTo>
                  <a:lnTo>
                    <a:pt x="416852" y="25273"/>
                  </a:lnTo>
                  <a:lnTo>
                    <a:pt x="416852" y="37909"/>
                  </a:lnTo>
                  <a:lnTo>
                    <a:pt x="429475" y="37909"/>
                  </a:lnTo>
                  <a:lnTo>
                    <a:pt x="442112" y="37909"/>
                  </a:lnTo>
                  <a:lnTo>
                    <a:pt x="454748" y="37909"/>
                  </a:lnTo>
                  <a:lnTo>
                    <a:pt x="454748" y="25273"/>
                  </a:lnTo>
                  <a:close/>
                </a:path>
                <a:path w="619125" h="38100">
                  <a:moveTo>
                    <a:pt x="467372" y="12636"/>
                  </a:moveTo>
                  <a:lnTo>
                    <a:pt x="454748" y="12636"/>
                  </a:lnTo>
                  <a:lnTo>
                    <a:pt x="454748" y="25273"/>
                  </a:lnTo>
                  <a:lnTo>
                    <a:pt x="467372" y="25273"/>
                  </a:lnTo>
                  <a:lnTo>
                    <a:pt x="467372" y="12636"/>
                  </a:lnTo>
                  <a:close/>
                </a:path>
                <a:path w="619125" h="38100">
                  <a:moveTo>
                    <a:pt x="480009" y="25273"/>
                  </a:moveTo>
                  <a:lnTo>
                    <a:pt x="467372" y="25273"/>
                  </a:lnTo>
                  <a:lnTo>
                    <a:pt x="467372" y="37909"/>
                  </a:lnTo>
                  <a:lnTo>
                    <a:pt x="480009" y="37909"/>
                  </a:lnTo>
                  <a:lnTo>
                    <a:pt x="480009" y="25273"/>
                  </a:lnTo>
                  <a:close/>
                </a:path>
                <a:path w="619125" h="38100">
                  <a:moveTo>
                    <a:pt x="480009" y="0"/>
                  </a:moveTo>
                  <a:lnTo>
                    <a:pt x="467372" y="0"/>
                  </a:lnTo>
                  <a:lnTo>
                    <a:pt x="467372" y="12636"/>
                  </a:lnTo>
                  <a:lnTo>
                    <a:pt x="480009" y="12636"/>
                  </a:lnTo>
                  <a:lnTo>
                    <a:pt x="480009" y="0"/>
                  </a:lnTo>
                  <a:close/>
                </a:path>
                <a:path w="619125" h="38100">
                  <a:moveTo>
                    <a:pt x="517893" y="0"/>
                  </a:moveTo>
                  <a:lnTo>
                    <a:pt x="505269" y="0"/>
                  </a:lnTo>
                  <a:lnTo>
                    <a:pt x="492633" y="0"/>
                  </a:lnTo>
                  <a:lnTo>
                    <a:pt x="492633" y="12636"/>
                  </a:lnTo>
                  <a:lnTo>
                    <a:pt x="492633" y="25273"/>
                  </a:lnTo>
                  <a:lnTo>
                    <a:pt x="492633" y="37909"/>
                  </a:lnTo>
                  <a:lnTo>
                    <a:pt x="505269" y="37909"/>
                  </a:lnTo>
                  <a:lnTo>
                    <a:pt x="505269" y="25273"/>
                  </a:lnTo>
                  <a:lnTo>
                    <a:pt x="517893" y="25273"/>
                  </a:lnTo>
                  <a:lnTo>
                    <a:pt x="517893" y="12636"/>
                  </a:lnTo>
                  <a:lnTo>
                    <a:pt x="517893" y="0"/>
                  </a:lnTo>
                  <a:close/>
                </a:path>
                <a:path w="619125" h="38100">
                  <a:moveTo>
                    <a:pt x="568426" y="12636"/>
                  </a:moveTo>
                  <a:lnTo>
                    <a:pt x="555802" y="12636"/>
                  </a:lnTo>
                  <a:lnTo>
                    <a:pt x="543166" y="12636"/>
                  </a:lnTo>
                  <a:lnTo>
                    <a:pt x="543166" y="0"/>
                  </a:lnTo>
                  <a:lnTo>
                    <a:pt x="530542" y="0"/>
                  </a:lnTo>
                  <a:lnTo>
                    <a:pt x="517906" y="0"/>
                  </a:lnTo>
                  <a:lnTo>
                    <a:pt x="517906" y="12636"/>
                  </a:lnTo>
                  <a:lnTo>
                    <a:pt x="517906" y="25273"/>
                  </a:lnTo>
                  <a:lnTo>
                    <a:pt x="530529" y="25273"/>
                  </a:lnTo>
                  <a:lnTo>
                    <a:pt x="543166" y="25273"/>
                  </a:lnTo>
                  <a:lnTo>
                    <a:pt x="555790" y="25273"/>
                  </a:lnTo>
                  <a:lnTo>
                    <a:pt x="568426" y="25273"/>
                  </a:lnTo>
                  <a:lnTo>
                    <a:pt x="568426" y="12636"/>
                  </a:lnTo>
                  <a:close/>
                </a:path>
                <a:path w="619125" h="38100">
                  <a:moveTo>
                    <a:pt x="581050" y="0"/>
                  </a:moveTo>
                  <a:lnTo>
                    <a:pt x="568426" y="0"/>
                  </a:lnTo>
                  <a:lnTo>
                    <a:pt x="568426" y="12636"/>
                  </a:lnTo>
                  <a:lnTo>
                    <a:pt x="581050" y="12636"/>
                  </a:lnTo>
                  <a:lnTo>
                    <a:pt x="581050" y="0"/>
                  </a:lnTo>
                  <a:close/>
                </a:path>
                <a:path w="619125" h="38100">
                  <a:moveTo>
                    <a:pt x="606323" y="12636"/>
                  </a:moveTo>
                  <a:lnTo>
                    <a:pt x="593699" y="12636"/>
                  </a:lnTo>
                  <a:lnTo>
                    <a:pt x="593699" y="0"/>
                  </a:lnTo>
                  <a:lnTo>
                    <a:pt x="581063" y="0"/>
                  </a:lnTo>
                  <a:lnTo>
                    <a:pt x="581063" y="12636"/>
                  </a:lnTo>
                  <a:lnTo>
                    <a:pt x="581063" y="25273"/>
                  </a:lnTo>
                  <a:lnTo>
                    <a:pt x="593686" y="25273"/>
                  </a:lnTo>
                  <a:lnTo>
                    <a:pt x="606323" y="25273"/>
                  </a:lnTo>
                  <a:lnTo>
                    <a:pt x="606323" y="12636"/>
                  </a:lnTo>
                  <a:close/>
                </a:path>
                <a:path w="619125" h="38100">
                  <a:moveTo>
                    <a:pt x="618947" y="0"/>
                  </a:moveTo>
                  <a:lnTo>
                    <a:pt x="606323" y="0"/>
                  </a:lnTo>
                  <a:lnTo>
                    <a:pt x="606323" y="12636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98145" y="3708412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23" y="37884"/>
                  </a:moveTo>
                  <a:lnTo>
                    <a:pt x="0" y="37884"/>
                  </a:lnTo>
                  <a:lnTo>
                    <a:pt x="0" y="50520"/>
                  </a:lnTo>
                  <a:lnTo>
                    <a:pt x="12623" y="50520"/>
                  </a:lnTo>
                  <a:lnTo>
                    <a:pt x="12623" y="37884"/>
                  </a:lnTo>
                  <a:close/>
                </a:path>
                <a:path w="619125" h="50800">
                  <a:moveTo>
                    <a:pt x="25273" y="25260"/>
                  </a:moveTo>
                  <a:lnTo>
                    <a:pt x="12636" y="25260"/>
                  </a:lnTo>
                  <a:lnTo>
                    <a:pt x="12636" y="37896"/>
                  </a:lnTo>
                  <a:lnTo>
                    <a:pt x="25273" y="37896"/>
                  </a:lnTo>
                  <a:lnTo>
                    <a:pt x="25273" y="25260"/>
                  </a:lnTo>
                  <a:close/>
                </a:path>
                <a:path w="619125" h="50800">
                  <a:moveTo>
                    <a:pt x="50520" y="12623"/>
                  </a:moveTo>
                  <a:lnTo>
                    <a:pt x="37909" y="12623"/>
                  </a:lnTo>
                  <a:lnTo>
                    <a:pt x="25273" y="12623"/>
                  </a:lnTo>
                  <a:lnTo>
                    <a:pt x="25273" y="25260"/>
                  </a:lnTo>
                  <a:lnTo>
                    <a:pt x="37896" y="25260"/>
                  </a:lnTo>
                  <a:lnTo>
                    <a:pt x="37896" y="37896"/>
                  </a:lnTo>
                  <a:lnTo>
                    <a:pt x="50520" y="37896"/>
                  </a:lnTo>
                  <a:lnTo>
                    <a:pt x="50520" y="25260"/>
                  </a:lnTo>
                  <a:lnTo>
                    <a:pt x="50520" y="12623"/>
                  </a:lnTo>
                  <a:close/>
                </a:path>
                <a:path w="619125" h="50800">
                  <a:moveTo>
                    <a:pt x="88417" y="37884"/>
                  </a:moveTo>
                  <a:lnTo>
                    <a:pt x="75806" y="37884"/>
                  </a:lnTo>
                  <a:lnTo>
                    <a:pt x="63169" y="37884"/>
                  </a:lnTo>
                  <a:lnTo>
                    <a:pt x="50533" y="37884"/>
                  </a:lnTo>
                  <a:lnTo>
                    <a:pt x="50533" y="50520"/>
                  </a:lnTo>
                  <a:lnTo>
                    <a:pt x="63169" y="50520"/>
                  </a:lnTo>
                  <a:lnTo>
                    <a:pt x="75793" y="50520"/>
                  </a:lnTo>
                  <a:lnTo>
                    <a:pt x="88417" y="50520"/>
                  </a:lnTo>
                  <a:lnTo>
                    <a:pt x="88417" y="37884"/>
                  </a:lnTo>
                  <a:close/>
                </a:path>
                <a:path w="619125" h="50800">
                  <a:moveTo>
                    <a:pt x="88417" y="12623"/>
                  </a:moveTo>
                  <a:lnTo>
                    <a:pt x="75806" y="12623"/>
                  </a:lnTo>
                  <a:lnTo>
                    <a:pt x="63169" y="12623"/>
                  </a:lnTo>
                  <a:lnTo>
                    <a:pt x="63169" y="25260"/>
                  </a:lnTo>
                  <a:lnTo>
                    <a:pt x="75793" y="25260"/>
                  </a:lnTo>
                  <a:lnTo>
                    <a:pt x="88417" y="25260"/>
                  </a:lnTo>
                  <a:lnTo>
                    <a:pt x="88417" y="12623"/>
                  </a:lnTo>
                  <a:close/>
                </a:path>
                <a:path w="619125" h="50800">
                  <a:moveTo>
                    <a:pt x="101066" y="12623"/>
                  </a:moveTo>
                  <a:lnTo>
                    <a:pt x="88430" y="12623"/>
                  </a:lnTo>
                  <a:lnTo>
                    <a:pt x="88430" y="25260"/>
                  </a:lnTo>
                  <a:lnTo>
                    <a:pt x="101066" y="25260"/>
                  </a:lnTo>
                  <a:lnTo>
                    <a:pt x="101066" y="12623"/>
                  </a:lnTo>
                  <a:close/>
                </a:path>
                <a:path w="619125" h="50800">
                  <a:moveTo>
                    <a:pt x="189484" y="12623"/>
                  </a:moveTo>
                  <a:lnTo>
                    <a:pt x="189484" y="12623"/>
                  </a:lnTo>
                  <a:lnTo>
                    <a:pt x="138950" y="12623"/>
                  </a:lnTo>
                  <a:lnTo>
                    <a:pt x="138950" y="25260"/>
                  </a:lnTo>
                  <a:lnTo>
                    <a:pt x="126326" y="25260"/>
                  </a:lnTo>
                  <a:lnTo>
                    <a:pt x="126326" y="12623"/>
                  </a:lnTo>
                  <a:lnTo>
                    <a:pt x="113690" y="12623"/>
                  </a:lnTo>
                  <a:lnTo>
                    <a:pt x="113690" y="25260"/>
                  </a:lnTo>
                  <a:lnTo>
                    <a:pt x="113690" y="37884"/>
                  </a:lnTo>
                  <a:lnTo>
                    <a:pt x="113690" y="50520"/>
                  </a:lnTo>
                  <a:lnTo>
                    <a:pt x="126326" y="50520"/>
                  </a:lnTo>
                  <a:lnTo>
                    <a:pt x="138950" y="50520"/>
                  </a:lnTo>
                  <a:lnTo>
                    <a:pt x="151587" y="50520"/>
                  </a:lnTo>
                  <a:lnTo>
                    <a:pt x="151587" y="37896"/>
                  </a:lnTo>
                  <a:lnTo>
                    <a:pt x="164223" y="37896"/>
                  </a:lnTo>
                  <a:lnTo>
                    <a:pt x="164223" y="25260"/>
                  </a:lnTo>
                  <a:lnTo>
                    <a:pt x="176847" y="25260"/>
                  </a:lnTo>
                  <a:lnTo>
                    <a:pt x="189484" y="25260"/>
                  </a:lnTo>
                  <a:lnTo>
                    <a:pt x="189484" y="12623"/>
                  </a:lnTo>
                  <a:close/>
                </a:path>
                <a:path w="619125" h="50800">
                  <a:moveTo>
                    <a:pt x="277901" y="12623"/>
                  </a:moveTo>
                  <a:lnTo>
                    <a:pt x="265264" y="12623"/>
                  </a:lnTo>
                  <a:lnTo>
                    <a:pt x="265264" y="25260"/>
                  </a:lnTo>
                  <a:lnTo>
                    <a:pt x="252641" y="25260"/>
                  </a:lnTo>
                  <a:lnTo>
                    <a:pt x="252641" y="12623"/>
                  </a:lnTo>
                  <a:lnTo>
                    <a:pt x="240004" y="12623"/>
                  </a:lnTo>
                  <a:lnTo>
                    <a:pt x="227368" y="12623"/>
                  </a:lnTo>
                  <a:lnTo>
                    <a:pt x="227368" y="25260"/>
                  </a:lnTo>
                  <a:lnTo>
                    <a:pt x="214744" y="25260"/>
                  </a:lnTo>
                  <a:lnTo>
                    <a:pt x="214744" y="37884"/>
                  </a:lnTo>
                  <a:lnTo>
                    <a:pt x="202120" y="37884"/>
                  </a:lnTo>
                  <a:lnTo>
                    <a:pt x="202120" y="25260"/>
                  </a:lnTo>
                  <a:lnTo>
                    <a:pt x="214744" y="25260"/>
                  </a:lnTo>
                  <a:lnTo>
                    <a:pt x="214744" y="12623"/>
                  </a:lnTo>
                  <a:lnTo>
                    <a:pt x="202107" y="12623"/>
                  </a:lnTo>
                  <a:lnTo>
                    <a:pt x="202107" y="25260"/>
                  </a:lnTo>
                  <a:lnTo>
                    <a:pt x="189484" y="25260"/>
                  </a:lnTo>
                  <a:lnTo>
                    <a:pt x="189484" y="37896"/>
                  </a:lnTo>
                  <a:lnTo>
                    <a:pt x="202107" y="37896"/>
                  </a:lnTo>
                  <a:lnTo>
                    <a:pt x="202107" y="50520"/>
                  </a:lnTo>
                  <a:lnTo>
                    <a:pt x="214744" y="50520"/>
                  </a:lnTo>
                  <a:lnTo>
                    <a:pt x="227380" y="50520"/>
                  </a:lnTo>
                  <a:lnTo>
                    <a:pt x="227380" y="37896"/>
                  </a:lnTo>
                  <a:lnTo>
                    <a:pt x="240004" y="37896"/>
                  </a:lnTo>
                  <a:lnTo>
                    <a:pt x="240004" y="50520"/>
                  </a:lnTo>
                  <a:lnTo>
                    <a:pt x="252641" y="50520"/>
                  </a:lnTo>
                  <a:lnTo>
                    <a:pt x="265264" y="50520"/>
                  </a:lnTo>
                  <a:lnTo>
                    <a:pt x="277901" y="50520"/>
                  </a:lnTo>
                  <a:lnTo>
                    <a:pt x="277901" y="37896"/>
                  </a:lnTo>
                  <a:lnTo>
                    <a:pt x="277901" y="25260"/>
                  </a:lnTo>
                  <a:lnTo>
                    <a:pt x="277901" y="12623"/>
                  </a:lnTo>
                  <a:close/>
                </a:path>
                <a:path w="619125" h="50800">
                  <a:moveTo>
                    <a:pt x="303174" y="12623"/>
                  </a:moveTo>
                  <a:lnTo>
                    <a:pt x="290537" y="12623"/>
                  </a:lnTo>
                  <a:lnTo>
                    <a:pt x="290537" y="25260"/>
                  </a:lnTo>
                  <a:lnTo>
                    <a:pt x="303174" y="25260"/>
                  </a:lnTo>
                  <a:lnTo>
                    <a:pt x="303174" y="12623"/>
                  </a:lnTo>
                  <a:close/>
                </a:path>
                <a:path w="619125" h="50800">
                  <a:moveTo>
                    <a:pt x="328434" y="37884"/>
                  </a:moveTo>
                  <a:lnTo>
                    <a:pt x="315798" y="37884"/>
                  </a:lnTo>
                  <a:lnTo>
                    <a:pt x="303161" y="37884"/>
                  </a:lnTo>
                  <a:lnTo>
                    <a:pt x="303161" y="50520"/>
                  </a:lnTo>
                  <a:lnTo>
                    <a:pt x="315798" y="50520"/>
                  </a:lnTo>
                  <a:lnTo>
                    <a:pt x="328434" y="50520"/>
                  </a:lnTo>
                  <a:lnTo>
                    <a:pt x="328434" y="37884"/>
                  </a:lnTo>
                  <a:close/>
                </a:path>
                <a:path w="619125" h="50800">
                  <a:moveTo>
                    <a:pt x="328434" y="12623"/>
                  </a:moveTo>
                  <a:lnTo>
                    <a:pt x="315798" y="12623"/>
                  </a:lnTo>
                  <a:lnTo>
                    <a:pt x="315798" y="25260"/>
                  </a:lnTo>
                  <a:lnTo>
                    <a:pt x="328434" y="25260"/>
                  </a:lnTo>
                  <a:lnTo>
                    <a:pt x="328434" y="12623"/>
                  </a:lnTo>
                  <a:close/>
                </a:path>
                <a:path w="619125" h="50800">
                  <a:moveTo>
                    <a:pt x="353682" y="25260"/>
                  </a:moveTo>
                  <a:lnTo>
                    <a:pt x="341058" y="25260"/>
                  </a:lnTo>
                  <a:lnTo>
                    <a:pt x="341058" y="37896"/>
                  </a:lnTo>
                  <a:lnTo>
                    <a:pt x="353682" y="37896"/>
                  </a:lnTo>
                  <a:lnTo>
                    <a:pt x="353682" y="25260"/>
                  </a:lnTo>
                  <a:close/>
                </a:path>
                <a:path w="619125" h="50800">
                  <a:moveTo>
                    <a:pt x="404215" y="25260"/>
                  </a:moveTo>
                  <a:lnTo>
                    <a:pt x="391591" y="25260"/>
                  </a:lnTo>
                  <a:lnTo>
                    <a:pt x="391591" y="12623"/>
                  </a:lnTo>
                  <a:lnTo>
                    <a:pt x="378955" y="12623"/>
                  </a:lnTo>
                  <a:lnTo>
                    <a:pt x="366318" y="12623"/>
                  </a:lnTo>
                  <a:lnTo>
                    <a:pt x="366318" y="25260"/>
                  </a:lnTo>
                  <a:lnTo>
                    <a:pt x="353695" y="25260"/>
                  </a:lnTo>
                  <a:lnTo>
                    <a:pt x="353695" y="37896"/>
                  </a:lnTo>
                  <a:lnTo>
                    <a:pt x="366318" y="37896"/>
                  </a:lnTo>
                  <a:lnTo>
                    <a:pt x="378955" y="37896"/>
                  </a:lnTo>
                  <a:lnTo>
                    <a:pt x="378955" y="25260"/>
                  </a:lnTo>
                  <a:lnTo>
                    <a:pt x="391579" y="25260"/>
                  </a:lnTo>
                  <a:lnTo>
                    <a:pt x="391579" y="37896"/>
                  </a:lnTo>
                  <a:lnTo>
                    <a:pt x="404215" y="37896"/>
                  </a:lnTo>
                  <a:lnTo>
                    <a:pt x="404215" y="25260"/>
                  </a:lnTo>
                  <a:close/>
                </a:path>
                <a:path w="619125" h="50800">
                  <a:moveTo>
                    <a:pt x="442112" y="12623"/>
                  </a:moveTo>
                  <a:lnTo>
                    <a:pt x="429475" y="12623"/>
                  </a:lnTo>
                  <a:lnTo>
                    <a:pt x="429475" y="25260"/>
                  </a:lnTo>
                  <a:lnTo>
                    <a:pt x="416852" y="25260"/>
                  </a:lnTo>
                  <a:lnTo>
                    <a:pt x="416852" y="37896"/>
                  </a:lnTo>
                  <a:lnTo>
                    <a:pt x="429488" y="37896"/>
                  </a:lnTo>
                  <a:lnTo>
                    <a:pt x="429488" y="25260"/>
                  </a:lnTo>
                  <a:lnTo>
                    <a:pt x="442112" y="25260"/>
                  </a:lnTo>
                  <a:lnTo>
                    <a:pt x="442112" y="12623"/>
                  </a:lnTo>
                  <a:close/>
                </a:path>
                <a:path w="619125" h="50800">
                  <a:moveTo>
                    <a:pt x="467372" y="25260"/>
                  </a:moveTo>
                  <a:lnTo>
                    <a:pt x="454748" y="25260"/>
                  </a:lnTo>
                  <a:lnTo>
                    <a:pt x="442112" y="25260"/>
                  </a:lnTo>
                  <a:lnTo>
                    <a:pt x="442112" y="37896"/>
                  </a:lnTo>
                  <a:lnTo>
                    <a:pt x="454748" y="37896"/>
                  </a:lnTo>
                  <a:lnTo>
                    <a:pt x="467372" y="37896"/>
                  </a:lnTo>
                  <a:lnTo>
                    <a:pt x="467372" y="25260"/>
                  </a:lnTo>
                  <a:close/>
                </a:path>
                <a:path w="619125" h="50800">
                  <a:moveTo>
                    <a:pt x="480009" y="12623"/>
                  </a:moveTo>
                  <a:lnTo>
                    <a:pt x="467372" y="12623"/>
                  </a:lnTo>
                  <a:lnTo>
                    <a:pt x="467372" y="25260"/>
                  </a:lnTo>
                  <a:lnTo>
                    <a:pt x="480009" y="25260"/>
                  </a:lnTo>
                  <a:lnTo>
                    <a:pt x="480009" y="12623"/>
                  </a:lnTo>
                  <a:close/>
                </a:path>
                <a:path w="619125" h="50800">
                  <a:moveTo>
                    <a:pt x="517893" y="0"/>
                  </a:moveTo>
                  <a:lnTo>
                    <a:pt x="505269" y="0"/>
                  </a:lnTo>
                  <a:lnTo>
                    <a:pt x="492633" y="0"/>
                  </a:lnTo>
                  <a:lnTo>
                    <a:pt x="492633" y="12623"/>
                  </a:lnTo>
                  <a:lnTo>
                    <a:pt x="492633" y="25260"/>
                  </a:lnTo>
                  <a:lnTo>
                    <a:pt x="480009" y="25260"/>
                  </a:lnTo>
                  <a:lnTo>
                    <a:pt x="480009" y="37896"/>
                  </a:lnTo>
                  <a:lnTo>
                    <a:pt x="492633" y="37896"/>
                  </a:lnTo>
                  <a:lnTo>
                    <a:pt x="505269" y="37896"/>
                  </a:lnTo>
                  <a:lnTo>
                    <a:pt x="517893" y="37896"/>
                  </a:lnTo>
                  <a:lnTo>
                    <a:pt x="517893" y="25260"/>
                  </a:lnTo>
                  <a:lnTo>
                    <a:pt x="505269" y="25260"/>
                  </a:lnTo>
                  <a:lnTo>
                    <a:pt x="505269" y="12636"/>
                  </a:lnTo>
                  <a:lnTo>
                    <a:pt x="517893" y="12636"/>
                  </a:lnTo>
                  <a:lnTo>
                    <a:pt x="517893" y="0"/>
                  </a:lnTo>
                  <a:close/>
                </a:path>
                <a:path w="619125" h="50800">
                  <a:moveTo>
                    <a:pt x="543166" y="0"/>
                  </a:moveTo>
                  <a:lnTo>
                    <a:pt x="530542" y="0"/>
                  </a:lnTo>
                  <a:lnTo>
                    <a:pt x="517906" y="0"/>
                  </a:lnTo>
                  <a:lnTo>
                    <a:pt x="517906" y="12623"/>
                  </a:lnTo>
                  <a:lnTo>
                    <a:pt x="517906" y="25260"/>
                  </a:lnTo>
                  <a:lnTo>
                    <a:pt x="517906" y="37896"/>
                  </a:lnTo>
                  <a:lnTo>
                    <a:pt x="530542" y="37896"/>
                  </a:lnTo>
                  <a:lnTo>
                    <a:pt x="530542" y="25260"/>
                  </a:lnTo>
                  <a:lnTo>
                    <a:pt x="530542" y="12636"/>
                  </a:lnTo>
                  <a:lnTo>
                    <a:pt x="543166" y="12636"/>
                  </a:lnTo>
                  <a:lnTo>
                    <a:pt x="543166" y="0"/>
                  </a:lnTo>
                  <a:close/>
                </a:path>
                <a:path w="619125" h="50800">
                  <a:moveTo>
                    <a:pt x="581050" y="0"/>
                  </a:moveTo>
                  <a:lnTo>
                    <a:pt x="568426" y="0"/>
                  </a:lnTo>
                  <a:lnTo>
                    <a:pt x="555790" y="0"/>
                  </a:lnTo>
                  <a:lnTo>
                    <a:pt x="555790" y="12636"/>
                  </a:lnTo>
                  <a:lnTo>
                    <a:pt x="568426" y="12636"/>
                  </a:lnTo>
                  <a:lnTo>
                    <a:pt x="568426" y="25260"/>
                  </a:lnTo>
                  <a:lnTo>
                    <a:pt x="568426" y="37896"/>
                  </a:lnTo>
                  <a:lnTo>
                    <a:pt x="581050" y="37896"/>
                  </a:lnTo>
                  <a:lnTo>
                    <a:pt x="581050" y="25260"/>
                  </a:lnTo>
                  <a:lnTo>
                    <a:pt x="581050" y="12636"/>
                  </a:lnTo>
                  <a:lnTo>
                    <a:pt x="581050" y="0"/>
                  </a:lnTo>
                  <a:close/>
                </a:path>
                <a:path w="619125" h="50800">
                  <a:moveTo>
                    <a:pt x="618947" y="12623"/>
                  </a:moveTo>
                  <a:lnTo>
                    <a:pt x="606323" y="12623"/>
                  </a:lnTo>
                  <a:lnTo>
                    <a:pt x="606323" y="0"/>
                  </a:lnTo>
                  <a:lnTo>
                    <a:pt x="593699" y="0"/>
                  </a:lnTo>
                  <a:lnTo>
                    <a:pt x="581063" y="0"/>
                  </a:lnTo>
                  <a:lnTo>
                    <a:pt x="581063" y="12623"/>
                  </a:lnTo>
                  <a:lnTo>
                    <a:pt x="581063" y="25260"/>
                  </a:lnTo>
                  <a:lnTo>
                    <a:pt x="593699" y="25260"/>
                  </a:lnTo>
                  <a:lnTo>
                    <a:pt x="593699" y="12636"/>
                  </a:lnTo>
                  <a:lnTo>
                    <a:pt x="606323" y="12636"/>
                  </a:lnTo>
                  <a:lnTo>
                    <a:pt x="606323" y="25260"/>
                  </a:lnTo>
                  <a:lnTo>
                    <a:pt x="618947" y="25260"/>
                  </a:lnTo>
                  <a:lnTo>
                    <a:pt x="618947" y="126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98145" y="3746296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23" y="12636"/>
                  </a:moveTo>
                  <a:lnTo>
                    <a:pt x="0" y="12636"/>
                  </a:lnTo>
                  <a:lnTo>
                    <a:pt x="0" y="25273"/>
                  </a:lnTo>
                  <a:lnTo>
                    <a:pt x="12623" y="25273"/>
                  </a:lnTo>
                  <a:lnTo>
                    <a:pt x="12623" y="12636"/>
                  </a:lnTo>
                  <a:close/>
                </a:path>
                <a:path w="619125" h="50800">
                  <a:moveTo>
                    <a:pt x="25273" y="37896"/>
                  </a:moveTo>
                  <a:lnTo>
                    <a:pt x="12636" y="37896"/>
                  </a:lnTo>
                  <a:lnTo>
                    <a:pt x="12636" y="50533"/>
                  </a:lnTo>
                  <a:lnTo>
                    <a:pt x="25273" y="50533"/>
                  </a:lnTo>
                  <a:lnTo>
                    <a:pt x="25273" y="37896"/>
                  </a:lnTo>
                  <a:close/>
                </a:path>
                <a:path w="619125" h="50800">
                  <a:moveTo>
                    <a:pt x="25273" y="12636"/>
                  </a:moveTo>
                  <a:lnTo>
                    <a:pt x="12636" y="12636"/>
                  </a:lnTo>
                  <a:lnTo>
                    <a:pt x="12636" y="25273"/>
                  </a:lnTo>
                  <a:lnTo>
                    <a:pt x="25273" y="25273"/>
                  </a:lnTo>
                  <a:lnTo>
                    <a:pt x="25273" y="12636"/>
                  </a:lnTo>
                  <a:close/>
                </a:path>
                <a:path w="619125" h="50800">
                  <a:moveTo>
                    <a:pt x="50520" y="37896"/>
                  </a:moveTo>
                  <a:lnTo>
                    <a:pt x="37896" y="37896"/>
                  </a:lnTo>
                  <a:lnTo>
                    <a:pt x="37896" y="50533"/>
                  </a:lnTo>
                  <a:lnTo>
                    <a:pt x="50520" y="50533"/>
                  </a:lnTo>
                  <a:lnTo>
                    <a:pt x="50520" y="37896"/>
                  </a:lnTo>
                  <a:close/>
                </a:path>
                <a:path w="619125" h="50800">
                  <a:moveTo>
                    <a:pt x="88417" y="25273"/>
                  </a:moveTo>
                  <a:lnTo>
                    <a:pt x="75806" y="25273"/>
                  </a:lnTo>
                  <a:lnTo>
                    <a:pt x="63169" y="25273"/>
                  </a:lnTo>
                  <a:lnTo>
                    <a:pt x="63169" y="12636"/>
                  </a:lnTo>
                  <a:lnTo>
                    <a:pt x="50533" y="12636"/>
                  </a:lnTo>
                  <a:lnTo>
                    <a:pt x="50533" y="25273"/>
                  </a:lnTo>
                  <a:lnTo>
                    <a:pt x="50533" y="37896"/>
                  </a:lnTo>
                  <a:lnTo>
                    <a:pt x="50533" y="50533"/>
                  </a:lnTo>
                  <a:lnTo>
                    <a:pt x="63169" y="50533"/>
                  </a:lnTo>
                  <a:lnTo>
                    <a:pt x="63169" y="37909"/>
                  </a:lnTo>
                  <a:lnTo>
                    <a:pt x="75793" y="37909"/>
                  </a:lnTo>
                  <a:lnTo>
                    <a:pt x="88417" y="37909"/>
                  </a:lnTo>
                  <a:lnTo>
                    <a:pt x="88417" y="25273"/>
                  </a:lnTo>
                  <a:close/>
                </a:path>
                <a:path w="619125" h="50800">
                  <a:moveTo>
                    <a:pt x="113690" y="25273"/>
                  </a:moveTo>
                  <a:lnTo>
                    <a:pt x="101066" y="25273"/>
                  </a:lnTo>
                  <a:lnTo>
                    <a:pt x="101066" y="12636"/>
                  </a:lnTo>
                  <a:lnTo>
                    <a:pt x="88430" y="12636"/>
                  </a:lnTo>
                  <a:lnTo>
                    <a:pt x="88430" y="25273"/>
                  </a:lnTo>
                  <a:lnTo>
                    <a:pt x="88430" y="37909"/>
                  </a:lnTo>
                  <a:lnTo>
                    <a:pt x="101053" y="37909"/>
                  </a:lnTo>
                  <a:lnTo>
                    <a:pt x="113690" y="37909"/>
                  </a:lnTo>
                  <a:lnTo>
                    <a:pt x="113690" y="25273"/>
                  </a:lnTo>
                  <a:close/>
                </a:path>
                <a:path w="619125" h="50800">
                  <a:moveTo>
                    <a:pt x="138963" y="25273"/>
                  </a:moveTo>
                  <a:lnTo>
                    <a:pt x="126326" y="25273"/>
                  </a:lnTo>
                  <a:lnTo>
                    <a:pt x="126326" y="37909"/>
                  </a:lnTo>
                  <a:lnTo>
                    <a:pt x="138963" y="37909"/>
                  </a:lnTo>
                  <a:lnTo>
                    <a:pt x="138963" y="25273"/>
                  </a:lnTo>
                  <a:close/>
                </a:path>
                <a:path w="619125" h="50800">
                  <a:moveTo>
                    <a:pt x="176847" y="12636"/>
                  </a:moveTo>
                  <a:lnTo>
                    <a:pt x="164223" y="12636"/>
                  </a:lnTo>
                  <a:lnTo>
                    <a:pt x="151587" y="12636"/>
                  </a:lnTo>
                  <a:lnTo>
                    <a:pt x="151587" y="25273"/>
                  </a:lnTo>
                  <a:lnTo>
                    <a:pt x="151587" y="37909"/>
                  </a:lnTo>
                  <a:lnTo>
                    <a:pt x="164223" y="37909"/>
                  </a:lnTo>
                  <a:lnTo>
                    <a:pt x="164223" y="25273"/>
                  </a:lnTo>
                  <a:lnTo>
                    <a:pt x="176847" y="25273"/>
                  </a:lnTo>
                  <a:lnTo>
                    <a:pt x="176847" y="12636"/>
                  </a:lnTo>
                  <a:close/>
                </a:path>
                <a:path w="619125" h="50800">
                  <a:moveTo>
                    <a:pt x="202120" y="12636"/>
                  </a:moveTo>
                  <a:lnTo>
                    <a:pt x="189484" y="12636"/>
                  </a:lnTo>
                  <a:lnTo>
                    <a:pt x="189484" y="25273"/>
                  </a:lnTo>
                  <a:lnTo>
                    <a:pt x="202120" y="25273"/>
                  </a:lnTo>
                  <a:lnTo>
                    <a:pt x="202120" y="12636"/>
                  </a:lnTo>
                  <a:close/>
                </a:path>
                <a:path w="619125" h="50800">
                  <a:moveTo>
                    <a:pt x="353682" y="12636"/>
                  </a:moveTo>
                  <a:lnTo>
                    <a:pt x="341058" y="12636"/>
                  </a:lnTo>
                  <a:lnTo>
                    <a:pt x="341058" y="25273"/>
                  </a:lnTo>
                  <a:lnTo>
                    <a:pt x="328434" y="25273"/>
                  </a:lnTo>
                  <a:lnTo>
                    <a:pt x="328434" y="12636"/>
                  </a:lnTo>
                  <a:lnTo>
                    <a:pt x="341058" y="12636"/>
                  </a:lnTo>
                  <a:lnTo>
                    <a:pt x="341058" y="0"/>
                  </a:lnTo>
                  <a:lnTo>
                    <a:pt x="328434" y="0"/>
                  </a:lnTo>
                  <a:lnTo>
                    <a:pt x="315798" y="0"/>
                  </a:lnTo>
                  <a:lnTo>
                    <a:pt x="315798" y="12636"/>
                  </a:lnTo>
                  <a:lnTo>
                    <a:pt x="303161" y="12636"/>
                  </a:lnTo>
                  <a:lnTo>
                    <a:pt x="303161" y="25273"/>
                  </a:lnTo>
                  <a:lnTo>
                    <a:pt x="290537" y="25273"/>
                  </a:lnTo>
                  <a:lnTo>
                    <a:pt x="290537" y="12636"/>
                  </a:lnTo>
                  <a:lnTo>
                    <a:pt x="277901" y="12636"/>
                  </a:lnTo>
                  <a:lnTo>
                    <a:pt x="265277" y="12636"/>
                  </a:lnTo>
                  <a:lnTo>
                    <a:pt x="252641" y="12636"/>
                  </a:lnTo>
                  <a:lnTo>
                    <a:pt x="240004" y="12636"/>
                  </a:lnTo>
                  <a:lnTo>
                    <a:pt x="240004" y="25273"/>
                  </a:lnTo>
                  <a:lnTo>
                    <a:pt x="252641" y="25273"/>
                  </a:lnTo>
                  <a:lnTo>
                    <a:pt x="252641" y="37909"/>
                  </a:lnTo>
                  <a:lnTo>
                    <a:pt x="265264" y="37909"/>
                  </a:lnTo>
                  <a:lnTo>
                    <a:pt x="353682" y="37909"/>
                  </a:lnTo>
                  <a:lnTo>
                    <a:pt x="353682" y="25273"/>
                  </a:lnTo>
                  <a:lnTo>
                    <a:pt x="353682" y="12636"/>
                  </a:lnTo>
                  <a:close/>
                </a:path>
                <a:path w="619125" h="50800">
                  <a:moveTo>
                    <a:pt x="416839" y="12636"/>
                  </a:moveTo>
                  <a:lnTo>
                    <a:pt x="404215" y="12636"/>
                  </a:lnTo>
                  <a:lnTo>
                    <a:pt x="391591" y="12636"/>
                  </a:lnTo>
                  <a:lnTo>
                    <a:pt x="391591" y="0"/>
                  </a:lnTo>
                  <a:lnTo>
                    <a:pt x="378955" y="0"/>
                  </a:lnTo>
                  <a:lnTo>
                    <a:pt x="366331" y="0"/>
                  </a:lnTo>
                  <a:lnTo>
                    <a:pt x="353695" y="0"/>
                  </a:lnTo>
                  <a:lnTo>
                    <a:pt x="353695" y="12636"/>
                  </a:lnTo>
                  <a:lnTo>
                    <a:pt x="353695" y="25273"/>
                  </a:lnTo>
                  <a:lnTo>
                    <a:pt x="366318" y="25273"/>
                  </a:lnTo>
                  <a:lnTo>
                    <a:pt x="366318" y="37909"/>
                  </a:lnTo>
                  <a:lnTo>
                    <a:pt x="378955" y="37909"/>
                  </a:lnTo>
                  <a:lnTo>
                    <a:pt x="378955" y="25273"/>
                  </a:lnTo>
                  <a:lnTo>
                    <a:pt x="366331" y="25273"/>
                  </a:lnTo>
                  <a:lnTo>
                    <a:pt x="366331" y="12636"/>
                  </a:lnTo>
                  <a:lnTo>
                    <a:pt x="378955" y="12636"/>
                  </a:lnTo>
                  <a:lnTo>
                    <a:pt x="378955" y="25273"/>
                  </a:lnTo>
                  <a:lnTo>
                    <a:pt x="391579" y="25273"/>
                  </a:lnTo>
                  <a:lnTo>
                    <a:pt x="404215" y="25273"/>
                  </a:lnTo>
                  <a:lnTo>
                    <a:pt x="404215" y="37909"/>
                  </a:lnTo>
                  <a:lnTo>
                    <a:pt x="416839" y="37909"/>
                  </a:lnTo>
                  <a:lnTo>
                    <a:pt x="416839" y="25273"/>
                  </a:lnTo>
                  <a:lnTo>
                    <a:pt x="416839" y="12636"/>
                  </a:lnTo>
                  <a:close/>
                </a:path>
                <a:path w="619125" h="50800">
                  <a:moveTo>
                    <a:pt x="517893" y="12636"/>
                  </a:moveTo>
                  <a:lnTo>
                    <a:pt x="517893" y="12636"/>
                  </a:lnTo>
                  <a:lnTo>
                    <a:pt x="467372" y="12636"/>
                  </a:lnTo>
                  <a:lnTo>
                    <a:pt x="467372" y="0"/>
                  </a:lnTo>
                  <a:lnTo>
                    <a:pt x="454748" y="0"/>
                  </a:lnTo>
                  <a:lnTo>
                    <a:pt x="442112" y="0"/>
                  </a:lnTo>
                  <a:lnTo>
                    <a:pt x="442112" y="12636"/>
                  </a:lnTo>
                  <a:lnTo>
                    <a:pt x="429488" y="12636"/>
                  </a:lnTo>
                  <a:lnTo>
                    <a:pt x="429488" y="0"/>
                  </a:lnTo>
                  <a:lnTo>
                    <a:pt x="416852" y="0"/>
                  </a:lnTo>
                  <a:lnTo>
                    <a:pt x="416852" y="12636"/>
                  </a:lnTo>
                  <a:lnTo>
                    <a:pt x="416852" y="25273"/>
                  </a:lnTo>
                  <a:lnTo>
                    <a:pt x="416852" y="37909"/>
                  </a:lnTo>
                  <a:lnTo>
                    <a:pt x="429475" y="37909"/>
                  </a:lnTo>
                  <a:lnTo>
                    <a:pt x="442112" y="37909"/>
                  </a:lnTo>
                  <a:lnTo>
                    <a:pt x="442112" y="25273"/>
                  </a:lnTo>
                  <a:lnTo>
                    <a:pt x="454748" y="25273"/>
                  </a:lnTo>
                  <a:lnTo>
                    <a:pt x="467372" y="25273"/>
                  </a:lnTo>
                  <a:lnTo>
                    <a:pt x="467372" y="37909"/>
                  </a:lnTo>
                  <a:lnTo>
                    <a:pt x="480009" y="37909"/>
                  </a:lnTo>
                  <a:lnTo>
                    <a:pt x="480009" y="25273"/>
                  </a:lnTo>
                  <a:lnTo>
                    <a:pt x="492633" y="25273"/>
                  </a:lnTo>
                  <a:lnTo>
                    <a:pt x="505269" y="25273"/>
                  </a:lnTo>
                  <a:lnTo>
                    <a:pt x="505269" y="37909"/>
                  </a:lnTo>
                  <a:lnTo>
                    <a:pt x="517893" y="37909"/>
                  </a:lnTo>
                  <a:lnTo>
                    <a:pt x="517893" y="25273"/>
                  </a:lnTo>
                  <a:lnTo>
                    <a:pt x="517893" y="12636"/>
                  </a:lnTo>
                  <a:close/>
                </a:path>
                <a:path w="619125" h="50800">
                  <a:moveTo>
                    <a:pt x="581050" y="25273"/>
                  </a:moveTo>
                  <a:lnTo>
                    <a:pt x="568426" y="25273"/>
                  </a:lnTo>
                  <a:lnTo>
                    <a:pt x="555802" y="25273"/>
                  </a:lnTo>
                  <a:lnTo>
                    <a:pt x="555802" y="12636"/>
                  </a:lnTo>
                  <a:lnTo>
                    <a:pt x="555802" y="0"/>
                  </a:lnTo>
                  <a:lnTo>
                    <a:pt x="543166" y="0"/>
                  </a:lnTo>
                  <a:lnTo>
                    <a:pt x="530542" y="0"/>
                  </a:lnTo>
                  <a:lnTo>
                    <a:pt x="517906" y="0"/>
                  </a:lnTo>
                  <a:lnTo>
                    <a:pt x="517906" y="12636"/>
                  </a:lnTo>
                  <a:lnTo>
                    <a:pt x="530529" y="12636"/>
                  </a:lnTo>
                  <a:lnTo>
                    <a:pt x="530529" y="25273"/>
                  </a:lnTo>
                  <a:lnTo>
                    <a:pt x="517906" y="25273"/>
                  </a:lnTo>
                  <a:lnTo>
                    <a:pt x="517906" y="37909"/>
                  </a:lnTo>
                  <a:lnTo>
                    <a:pt x="581050" y="37909"/>
                  </a:lnTo>
                  <a:lnTo>
                    <a:pt x="581050" y="25273"/>
                  </a:lnTo>
                  <a:close/>
                </a:path>
                <a:path w="619125" h="50800">
                  <a:moveTo>
                    <a:pt x="593699" y="12636"/>
                  </a:moveTo>
                  <a:lnTo>
                    <a:pt x="581063" y="12636"/>
                  </a:lnTo>
                  <a:lnTo>
                    <a:pt x="581063" y="25273"/>
                  </a:lnTo>
                  <a:lnTo>
                    <a:pt x="581063" y="37909"/>
                  </a:lnTo>
                  <a:lnTo>
                    <a:pt x="593699" y="37909"/>
                  </a:lnTo>
                  <a:lnTo>
                    <a:pt x="593699" y="25273"/>
                  </a:lnTo>
                  <a:lnTo>
                    <a:pt x="593699" y="12636"/>
                  </a:lnTo>
                  <a:close/>
                </a:path>
                <a:path w="619125" h="50800">
                  <a:moveTo>
                    <a:pt x="618947" y="25273"/>
                  </a:moveTo>
                  <a:lnTo>
                    <a:pt x="606323" y="25273"/>
                  </a:lnTo>
                  <a:lnTo>
                    <a:pt x="606323" y="37909"/>
                  </a:lnTo>
                  <a:lnTo>
                    <a:pt x="618947" y="37909"/>
                  </a:lnTo>
                  <a:lnTo>
                    <a:pt x="618947" y="2527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98145" y="3784193"/>
              <a:ext cx="593725" cy="50800"/>
            </a:xfrm>
            <a:custGeom>
              <a:avLst/>
              <a:gdLst/>
              <a:ahLst/>
              <a:cxnLst/>
              <a:rect l="l" t="t" r="r" b="b"/>
              <a:pathLst>
                <a:path w="593725" h="50800">
                  <a:moveTo>
                    <a:pt x="12623" y="12636"/>
                  </a:moveTo>
                  <a:lnTo>
                    <a:pt x="0" y="12636"/>
                  </a:lnTo>
                  <a:lnTo>
                    <a:pt x="0" y="25273"/>
                  </a:lnTo>
                  <a:lnTo>
                    <a:pt x="12623" y="25273"/>
                  </a:lnTo>
                  <a:lnTo>
                    <a:pt x="12623" y="12636"/>
                  </a:lnTo>
                  <a:close/>
                </a:path>
                <a:path w="593725" h="50800">
                  <a:moveTo>
                    <a:pt x="25273" y="37896"/>
                  </a:moveTo>
                  <a:lnTo>
                    <a:pt x="12636" y="37896"/>
                  </a:lnTo>
                  <a:lnTo>
                    <a:pt x="12636" y="50533"/>
                  </a:lnTo>
                  <a:lnTo>
                    <a:pt x="25273" y="50533"/>
                  </a:lnTo>
                  <a:lnTo>
                    <a:pt x="25273" y="37896"/>
                  </a:lnTo>
                  <a:close/>
                </a:path>
                <a:path w="593725" h="50800">
                  <a:moveTo>
                    <a:pt x="50520" y="25273"/>
                  </a:moveTo>
                  <a:lnTo>
                    <a:pt x="37909" y="25273"/>
                  </a:lnTo>
                  <a:lnTo>
                    <a:pt x="37909" y="12636"/>
                  </a:lnTo>
                  <a:lnTo>
                    <a:pt x="25273" y="12636"/>
                  </a:lnTo>
                  <a:lnTo>
                    <a:pt x="12636" y="12636"/>
                  </a:lnTo>
                  <a:lnTo>
                    <a:pt x="12636" y="25273"/>
                  </a:lnTo>
                  <a:lnTo>
                    <a:pt x="25273" y="25273"/>
                  </a:lnTo>
                  <a:lnTo>
                    <a:pt x="37896" y="25273"/>
                  </a:lnTo>
                  <a:lnTo>
                    <a:pt x="37896" y="37896"/>
                  </a:lnTo>
                  <a:lnTo>
                    <a:pt x="37896" y="50533"/>
                  </a:lnTo>
                  <a:lnTo>
                    <a:pt x="50520" y="50533"/>
                  </a:lnTo>
                  <a:lnTo>
                    <a:pt x="50520" y="37922"/>
                  </a:lnTo>
                  <a:lnTo>
                    <a:pt x="50520" y="25273"/>
                  </a:lnTo>
                  <a:close/>
                </a:path>
                <a:path w="593725" h="50800">
                  <a:moveTo>
                    <a:pt x="63169" y="0"/>
                  </a:moveTo>
                  <a:lnTo>
                    <a:pt x="50533" y="0"/>
                  </a:lnTo>
                  <a:lnTo>
                    <a:pt x="50533" y="12636"/>
                  </a:lnTo>
                  <a:lnTo>
                    <a:pt x="50533" y="25273"/>
                  </a:lnTo>
                  <a:lnTo>
                    <a:pt x="50533" y="37896"/>
                  </a:lnTo>
                  <a:lnTo>
                    <a:pt x="50533" y="50533"/>
                  </a:lnTo>
                  <a:lnTo>
                    <a:pt x="63169" y="50533"/>
                  </a:lnTo>
                  <a:lnTo>
                    <a:pt x="63169" y="37922"/>
                  </a:lnTo>
                  <a:lnTo>
                    <a:pt x="63169" y="25273"/>
                  </a:lnTo>
                  <a:lnTo>
                    <a:pt x="63169" y="12636"/>
                  </a:lnTo>
                  <a:lnTo>
                    <a:pt x="63169" y="0"/>
                  </a:lnTo>
                  <a:close/>
                </a:path>
                <a:path w="593725" h="50800">
                  <a:moveTo>
                    <a:pt x="88417" y="12636"/>
                  </a:moveTo>
                  <a:lnTo>
                    <a:pt x="75793" y="12636"/>
                  </a:lnTo>
                  <a:lnTo>
                    <a:pt x="75793" y="25273"/>
                  </a:lnTo>
                  <a:lnTo>
                    <a:pt x="88417" y="25273"/>
                  </a:lnTo>
                  <a:lnTo>
                    <a:pt x="88417" y="12636"/>
                  </a:lnTo>
                  <a:close/>
                </a:path>
                <a:path w="593725" h="50800">
                  <a:moveTo>
                    <a:pt x="113690" y="0"/>
                  </a:moveTo>
                  <a:lnTo>
                    <a:pt x="101053" y="0"/>
                  </a:lnTo>
                  <a:lnTo>
                    <a:pt x="101053" y="12636"/>
                  </a:lnTo>
                  <a:lnTo>
                    <a:pt x="101053" y="25273"/>
                  </a:lnTo>
                  <a:lnTo>
                    <a:pt x="101053" y="37922"/>
                  </a:lnTo>
                  <a:lnTo>
                    <a:pt x="113690" y="37922"/>
                  </a:lnTo>
                  <a:lnTo>
                    <a:pt x="113690" y="25273"/>
                  </a:lnTo>
                  <a:lnTo>
                    <a:pt x="113690" y="12636"/>
                  </a:lnTo>
                  <a:lnTo>
                    <a:pt x="113690" y="0"/>
                  </a:lnTo>
                  <a:close/>
                </a:path>
                <a:path w="593725" h="50800">
                  <a:moveTo>
                    <a:pt x="176847" y="12636"/>
                  </a:moveTo>
                  <a:lnTo>
                    <a:pt x="164223" y="12636"/>
                  </a:lnTo>
                  <a:lnTo>
                    <a:pt x="164223" y="0"/>
                  </a:lnTo>
                  <a:lnTo>
                    <a:pt x="164211" y="12636"/>
                  </a:lnTo>
                  <a:lnTo>
                    <a:pt x="164211" y="25273"/>
                  </a:lnTo>
                  <a:lnTo>
                    <a:pt x="151587" y="25273"/>
                  </a:lnTo>
                  <a:lnTo>
                    <a:pt x="151587" y="12636"/>
                  </a:lnTo>
                  <a:lnTo>
                    <a:pt x="164211" y="12636"/>
                  </a:lnTo>
                  <a:lnTo>
                    <a:pt x="164211" y="0"/>
                  </a:lnTo>
                  <a:lnTo>
                    <a:pt x="151587" y="0"/>
                  </a:lnTo>
                  <a:lnTo>
                    <a:pt x="138963" y="0"/>
                  </a:lnTo>
                  <a:lnTo>
                    <a:pt x="126326" y="0"/>
                  </a:lnTo>
                  <a:lnTo>
                    <a:pt x="126326" y="12636"/>
                  </a:lnTo>
                  <a:lnTo>
                    <a:pt x="138950" y="12636"/>
                  </a:lnTo>
                  <a:lnTo>
                    <a:pt x="138950" y="25273"/>
                  </a:lnTo>
                  <a:lnTo>
                    <a:pt x="138950" y="37922"/>
                  </a:lnTo>
                  <a:lnTo>
                    <a:pt x="151587" y="37922"/>
                  </a:lnTo>
                  <a:lnTo>
                    <a:pt x="164223" y="37922"/>
                  </a:lnTo>
                  <a:lnTo>
                    <a:pt x="164223" y="25273"/>
                  </a:lnTo>
                  <a:lnTo>
                    <a:pt x="176847" y="25273"/>
                  </a:lnTo>
                  <a:lnTo>
                    <a:pt x="176847" y="12636"/>
                  </a:lnTo>
                  <a:close/>
                </a:path>
                <a:path w="593725" h="50800">
                  <a:moveTo>
                    <a:pt x="189484" y="0"/>
                  </a:moveTo>
                  <a:lnTo>
                    <a:pt x="176847" y="0"/>
                  </a:lnTo>
                  <a:lnTo>
                    <a:pt x="176847" y="12636"/>
                  </a:lnTo>
                  <a:lnTo>
                    <a:pt x="189484" y="12636"/>
                  </a:lnTo>
                  <a:lnTo>
                    <a:pt x="189484" y="0"/>
                  </a:lnTo>
                  <a:close/>
                </a:path>
                <a:path w="593725" h="50800">
                  <a:moveTo>
                    <a:pt x="214744" y="25273"/>
                  </a:moveTo>
                  <a:lnTo>
                    <a:pt x="202120" y="25273"/>
                  </a:lnTo>
                  <a:lnTo>
                    <a:pt x="189484" y="25273"/>
                  </a:lnTo>
                  <a:lnTo>
                    <a:pt x="176847" y="25273"/>
                  </a:lnTo>
                  <a:lnTo>
                    <a:pt x="176847" y="37922"/>
                  </a:lnTo>
                  <a:lnTo>
                    <a:pt x="189484" y="37922"/>
                  </a:lnTo>
                  <a:lnTo>
                    <a:pt x="202107" y="37922"/>
                  </a:lnTo>
                  <a:lnTo>
                    <a:pt x="214744" y="37922"/>
                  </a:lnTo>
                  <a:lnTo>
                    <a:pt x="214744" y="25273"/>
                  </a:lnTo>
                  <a:close/>
                </a:path>
                <a:path w="593725" h="50800">
                  <a:moveTo>
                    <a:pt x="252641" y="0"/>
                  </a:moveTo>
                  <a:lnTo>
                    <a:pt x="240004" y="0"/>
                  </a:lnTo>
                  <a:lnTo>
                    <a:pt x="227380" y="0"/>
                  </a:lnTo>
                  <a:lnTo>
                    <a:pt x="214744" y="0"/>
                  </a:lnTo>
                  <a:lnTo>
                    <a:pt x="214744" y="12636"/>
                  </a:lnTo>
                  <a:lnTo>
                    <a:pt x="227368" y="12636"/>
                  </a:lnTo>
                  <a:lnTo>
                    <a:pt x="227368" y="25273"/>
                  </a:lnTo>
                  <a:lnTo>
                    <a:pt x="227368" y="37922"/>
                  </a:lnTo>
                  <a:lnTo>
                    <a:pt x="240004" y="37922"/>
                  </a:lnTo>
                  <a:lnTo>
                    <a:pt x="240004" y="25273"/>
                  </a:lnTo>
                  <a:lnTo>
                    <a:pt x="252641" y="25273"/>
                  </a:lnTo>
                  <a:lnTo>
                    <a:pt x="252641" y="12636"/>
                  </a:lnTo>
                  <a:lnTo>
                    <a:pt x="252641" y="0"/>
                  </a:lnTo>
                  <a:close/>
                </a:path>
                <a:path w="593725" h="50800">
                  <a:moveTo>
                    <a:pt x="290537" y="0"/>
                  </a:moveTo>
                  <a:lnTo>
                    <a:pt x="277901" y="0"/>
                  </a:lnTo>
                  <a:lnTo>
                    <a:pt x="265264" y="0"/>
                  </a:lnTo>
                  <a:lnTo>
                    <a:pt x="265264" y="12636"/>
                  </a:lnTo>
                  <a:lnTo>
                    <a:pt x="265264" y="25273"/>
                  </a:lnTo>
                  <a:lnTo>
                    <a:pt x="252641" y="25273"/>
                  </a:lnTo>
                  <a:lnTo>
                    <a:pt x="252641" y="37922"/>
                  </a:lnTo>
                  <a:lnTo>
                    <a:pt x="265277" y="37922"/>
                  </a:lnTo>
                  <a:lnTo>
                    <a:pt x="265277" y="25273"/>
                  </a:lnTo>
                  <a:lnTo>
                    <a:pt x="277901" y="25273"/>
                  </a:lnTo>
                  <a:lnTo>
                    <a:pt x="277901" y="37922"/>
                  </a:lnTo>
                  <a:lnTo>
                    <a:pt x="290537" y="37922"/>
                  </a:lnTo>
                  <a:lnTo>
                    <a:pt x="290537" y="25273"/>
                  </a:lnTo>
                  <a:lnTo>
                    <a:pt x="290537" y="12636"/>
                  </a:lnTo>
                  <a:lnTo>
                    <a:pt x="290537" y="0"/>
                  </a:lnTo>
                  <a:close/>
                </a:path>
                <a:path w="593725" h="50800">
                  <a:moveTo>
                    <a:pt x="315798" y="12636"/>
                  </a:moveTo>
                  <a:lnTo>
                    <a:pt x="303161" y="12636"/>
                  </a:lnTo>
                  <a:lnTo>
                    <a:pt x="303161" y="25273"/>
                  </a:lnTo>
                  <a:lnTo>
                    <a:pt x="315798" y="25273"/>
                  </a:lnTo>
                  <a:lnTo>
                    <a:pt x="315798" y="12636"/>
                  </a:lnTo>
                  <a:close/>
                </a:path>
                <a:path w="593725" h="50800">
                  <a:moveTo>
                    <a:pt x="341058" y="0"/>
                  </a:moveTo>
                  <a:lnTo>
                    <a:pt x="328422" y="0"/>
                  </a:lnTo>
                  <a:lnTo>
                    <a:pt x="328422" y="12636"/>
                  </a:lnTo>
                  <a:lnTo>
                    <a:pt x="328422" y="25273"/>
                  </a:lnTo>
                  <a:lnTo>
                    <a:pt x="328422" y="37922"/>
                  </a:lnTo>
                  <a:lnTo>
                    <a:pt x="341058" y="37922"/>
                  </a:lnTo>
                  <a:lnTo>
                    <a:pt x="341058" y="25273"/>
                  </a:lnTo>
                  <a:lnTo>
                    <a:pt x="341058" y="12636"/>
                  </a:lnTo>
                  <a:lnTo>
                    <a:pt x="341058" y="0"/>
                  </a:lnTo>
                  <a:close/>
                </a:path>
                <a:path w="593725" h="50800">
                  <a:moveTo>
                    <a:pt x="416839" y="0"/>
                  </a:moveTo>
                  <a:lnTo>
                    <a:pt x="404215" y="0"/>
                  </a:lnTo>
                  <a:lnTo>
                    <a:pt x="404215" y="12636"/>
                  </a:lnTo>
                  <a:lnTo>
                    <a:pt x="404215" y="25273"/>
                  </a:lnTo>
                  <a:lnTo>
                    <a:pt x="391591" y="25273"/>
                  </a:lnTo>
                  <a:lnTo>
                    <a:pt x="378955" y="25273"/>
                  </a:lnTo>
                  <a:lnTo>
                    <a:pt x="366331" y="25273"/>
                  </a:lnTo>
                  <a:lnTo>
                    <a:pt x="366331" y="12636"/>
                  </a:lnTo>
                  <a:lnTo>
                    <a:pt x="378955" y="12636"/>
                  </a:lnTo>
                  <a:lnTo>
                    <a:pt x="391591" y="12636"/>
                  </a:lnTo>
                  <a:lnTo>
                    <a:pt x="391591" y="0"/>
                  </a:lnTo>
                  <a:lnTo>
                    <a:pt x="378955" y="0"/>
                  </a:lnTo>
                  <a:lnTo>
                    <a:pt x="366318" y="0"/>
                  </a:lnTo>
                  <a:lnTo>
                    <a:pt x="366318" y="12636"/>
                  </a:lnTo>
                  <a:lnTo>
                    <a:pt x="353695" y="12636"/>
                  </a:lnTo>
                  <a:lnTo>
                    <a:pt x="353695" y="25273"/>
                  </a:lnTo>
                  <a:lnTo>
                    <a:pt x="353695" y="37922"/>
                  </a:lnTo>
                  <a:lnTo>
                    <a:pt x="416839" y="37922"/>
                  </a:lnTo>
                  <a:lnTo>
                    <a:pt x="416839" y="25273"/>
                  </a:lnTo>
                  <a:lnTo>
                    <a:pt x="416839" y="12636"/>
                  </a:lnTo>
                  <a:lnTo>
                    <a:pt x="416839" y="0"/>
                  </a:lnTo>
                  <a:close/>
                </a:path>
                <a:path w="593725" h="50800">
                  <a:moveTo>
                    <a:pt x="429488" y="0"/>
                  </a:moveTo>
                  <a:lnTo>
                    <a:pt x="416852" y="0"/>
                  </a:lnTo>
                  <a:lnTo>
                    <a:pt x="416852" y="12636"/>
                  </a:lnTo>
                  <a:lnTo>
                    <a:pt x="429488" y="12636"/>
                  </a:lnTo>
                  <a:lnTo>
                    <a:pt x="429488" y="0"/>
                  </a:lnTo>
                  <a:close/>
                </a:path>
                <a:path w="593725" h="50800">
                  <a:moveTo>
                    <a:pt x="454748" y="0"/>
                  </a:moveTo>
                  <a:lnTo>
                    <a:pt x="442112" y="0"/>
                  </a:lnTo>
                  <a:lnTo>
                    <a:pt x="442112" y="12636"/>
                  </a:lnTo>
                  <a:lnTo>
                    <a:pt x="454748" y="12636"/>
                  </a:lnTo>
                  <a:lnTo>
                    <a:pt x="454748" y="0"/>
                  </a:lnTo>
                  <a:close/>
                </a:path>
                <a:path w="593725" h="50800">
                  <a:moveTo>
                    <a:pt x="467372" y="12636"/>
                  </a:moveTo>
                  <a:lnTo>
                    <a:pt x="454748" y="12636"/>
                  </a:lnTo>
                  <a:lnTo>
                    <a:pt x="454748" y="25273"/>
                  </a:lnTo>
                  <a:lnTo>
                    <a:pt x="467372" y="25273"/>
                  </a:lnTo>
                  <a:lnTo>
                    <a:pt x="467372" y="12636"/>
                  </a:lnTo>
                  <a:close/>
                </a:path>
                <a:path w="593725" h="50800">
                  <a:moveTo>
                    <a:pt x="517893" y="0"/>
                  </a:moveTo>
                  <a:lnTo>
                    <a:pt x="517893" y="0"/>
                  </a:lnTo>
                  <a:lnTo>
                    <a:pt x="467372" y="0"/>
                  </a:lnTo>
                  <a:lnTo>
                    <a:pt x="467372" y="12636"/>
                  </a:lnTo>
                  <a:lnTo>
                    <a:pt x="480009" y="12636"/>
                  </a:lnTo>
                  <a:lnTo>
                    <a:pt x="480009" y="25273"/>
                  </a:lnTo>
                  <a:lnTo>
                    <a:pt x="480009" y="37922"/>
                  </a:lnTo>
                  <a:lnTo>
                    <a:pt x="492645" y="37922"/>
                  </a:lnTo>
                  <a:lnTo>
                    <a:pt x="492645" y="25273"/>
                  </a:lnTo>
                  <a:lnTo>
                    <a:pt x="505269" y="25273"/>
                  </a:lnTo>
                  <a:lnTo>
                    <a:pt x="505269" y="37922"/>
                  </a:lnTo>
                  <a:lnTo>
                    <a:pt x="517893" y="37922"/>
                  </a:lnTo>
                  <a:lnTo>
                    <a:pt x="517893" y="25273"/>
                  </a:lnTo>
                  <a:lnTo>
                    <a:pt x="517893" y="12636"/>
                  </a:lnTo>
                  <a:lnTo>
                    <a:pt x="517893" y="0"/>
                  </a:lnTo>
                  <a:close/>
                </a:path>
                <a:path w="593725" h="50800">
                  <a:moveTo>
                    <a:pt x="543166" y="12636"/>
                  </a:moveTo>
                  <a:lnTo>
                    <a:pt x="530529" y="12636"/>
                  </a:lnTo>
                  <a:lnTo>
                    <a:pt x="530529" y="25273"/>
                  </a:lnTo>
                  <a:lnTo>
                    <a:pt x="543166" y="25273"/>
                  </a:lnTo>
                  <a:lnTo>
                    <a:pt x="543166" y="12636"/>
                  </a:lnTo>
                  <a:close/>
                </a:path>
                <a:path w="593725" h="50800">
                  <a:moveTo>
                    <a:pt x="581050" y="0"/>
                  </a:moveTo>
                  <a:lnTo>
                    <a:pt x="568426" y="0"/>
                  </a:lnTo>
                  <a:lnTo>
                    <a:pt x="555790" y="0"/>
                  </a:lnTo>
                  <a:lnTo>
                    <a:pt x="555790" y="12636"/>
                  </a:lnTo>
                  <a:lnTo>
                    <a:pt x="555790" y="25273"/>
                  </a:lnTo>
                  <a:lnTo>
                    <a:pt x="555790" y="37922"/>
                  </a:lnTo>
                  <a:lnTo>
                    <a:pt x="568426" y="37922"/>
                  </a:lnTo>
                  <a:lnTo>
                    <a:pt x="581050" y="37922"/>
                  </a:lnTo>
                  <a:lnTo>
                    <a:pt x="581050" y="25273"/>
                  </a:lnTo>
                  <a:lnTo>
                    <a:pt x="581050" y="12636"/>
                  </a:lnTo>
                  <a:lnTo>
                    <a:pt x="581050" y="0"/>
                  </a:lnTo>
                  <a:close/>
                </a:path>
                <a:path w="593725" h="50800">
                  <a:moveTo>
                    <a:pt x="593699" y="0"/>
                  </a:moveTo>
                  <a:lnTo>
                    <a:pt x="581063" y="0"/>
                  </a:lnTo>
                  <a:lnTo>
                    <a:pt x="581063" y="12636"/>
                  </a:lnTo>
                  <a:lnTo>
                    <a:pt x="593699" y="12636"/>
                  </a:lnTo>
                  <a:lnTo>
                    <a:pt x="59369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98145" y="3822090"/>
              <a:ext cx="619125" cy="38100"/>
            </a:xfrm>
            <a:custGeom>
              <a:avLst/>
              <a:gdLst/>
              <a:ahLst/>
              <a:cxnLst/>
              <a:rect l="l" t="t" r="r" b="b"/>
              <a:pathLst>
                <a:path w="619125" h="38100">
                  <a:moveTo>
                    <a:pt x="12623" y="25260"/>
                  </a:moveTo>
                  <a:lnTo>
                    <a:pt x="0" y="25260"/>
                  </a:lnTo>
                  <a:lnTo>
                    <a:pt x="0" y="37896"/>
                  </a:lnTo>
                  <a:lnTo>
                    <a:pt x="12623" y="37896"/>
                  </a:lnTo>
                  <a:lnTo>
                    <a:pt x="12623" y="25260"/>
                  </a:lnTo>
                  <a:close/>
                </a:path>
                <a:path w="619125" h="38100">
                  <a:moveTo>
                    <a:pt x="50520" y="12636"/>
                  </a:moveTo>
                  <a:lnTo>
                    <a:pt x="37909" y="12636"/>
                  </a:lnTo>
                  <a:lnTo>
                    <a:pt x="25273" y="12636"/>
                  </a:lnTo>
                  <a:lnTo>
                    <a:pt x="12636" y="12636"/>
                  </a:lnTo>
                  <a:lnTo>
                    <a:pt x="12636" y="25260"/>
                  </a:lnTo>
                  <a:lnTo>
                    <a:pt x="12636" y="37896"/>
                  </a:lnTo>
                  <a:lnTo>
                    <a:pt x="25273" y="37896"/>
                  </a:lnTo>
                  <a:lnTo>
                    <a:pt x="37896" y="37896"/>
                  </a:lnTo>
                  <a:lnTo>
                    <a:pt x="50520" y="37896"/>
                  </a:lnTo>
                  <a:lnTo>
                    <a:pt x="50520" y="25273"/>
                  </a:lnTo>
                  <a:lnTo>
                    <a:pt x="50520" y="12636"/>
                  </a:lnTo>
                  <a:close/>
                </a:path>
                <a:path w="619125" h="38100">
                  <a:moveTo>
                    <a:pt x="88417" y="0"/>
                  </a:moveTo>
                  <a:lnTo>
                    <a:pt x="75806" y="0"/>
                  </a:lnTo>
                  <a:lnTo>
                    <a:pt x="63169" y="0"/>
                  </a:lnTo>
                  <a:lnTo>
                    <a:pt x="50533" y="0"/>
                  </a:lnTo>
                  <a:lnTo>
                    <a:pt x="50533" y="12636"/>
                  </a:lnTo>
                  <a:lnTo>
                    <a:pt x="63169" y="12636"/>
                  </a:lnTo>
                  <a:lnTo>
                    <a:pt x="63169" y="25260"/>
                  </a:lnTo>
                  <a:lnTo>
                    <a:pt x="50533" y="25260"/>
                  </a:lnTo>
                  <a:lnTo>
                    <a:pt x="50533" y="37896"/>
                  </a:lnTo>
                  <a:lnTo>
                    <a:pt x="63169" y="37896"/>
                  </a:lnTo>
                  <a:lnTo>
                    <a:pt x="75793" y="37896"/>
                  </a:lnTo>
                  <a:lnTo>
                    <a:pt x="88417" y="37896"/>
                  </a:lnTo>
                  <a:lnTo>
                    <a:pt x="88417" y="25260"/>
                  </a:lnTo>
                  <a:lnTo>
                    <a:pt x="75806" y="25260"/>
                  </a:lnTo>
                  <a:lnTo>
                    <a:pt x="75806" y="12636"/>
                  </a:lnTo>
                  <a:lnTo>
                    <a:pt x="88417" y="12636"/>
                  </a:lnTo>
                  <a:lnTo>
                    <a:pt x="88417" y="0"/>
                  </a:lnTo>
                  <a:close/>
                </a:path>
                <a:path w="619125" h="38100">
                  <a:moveTo>
                    <a:pt x="151587" y="25260"/>
                  </a:moveTo>
                  <a:lnTo>
                    <a:pt x="138963" y="25260"/>
                  </a:lnTo>
                  <a:lnTo>
                    <a:pt x="138963" y="12636"/>
                  </a:lnTo>
                  <a:lnTo>
                    <a:pt x="138963" y="0"/>
                  </a:lnTo>
                  <a:lnTo>
                    <a:pt x="88430" y="0"/>
                  </a:lnTo>
                  <a:lnTo>
                    <a:pt x="88430" y="12636"/>
                  </a:lnTo>
                  <a:lnTo>
                    <a:pt x="88430" y="25273"/>
                  </a:lnTo>
                  <a:lnTo>
                    <a:pt x="101053" y="25273"/>
                  </a:lnTo>
                  <a:lnTo>
                    <a:pt x="101053" y="37896"/>
                  </a:lnTo>
                  <a:lnTo>
                    <a:pt x="113690" y="37896"/>
                  </a:lnTo>
                  <a:lnTo>
                    <a:pt x="113690" y="25260"/>
                  </a:lnTo>
                  <a:lnTo>
                    <a:pt x="101066" y="25260"/>
                  </a:lnTo>
                  <a:lnTo>
                    <a:pt x="101066" y="12636"/>
                  </a:lnTo>
                  <a:lnTo>
                    <a:pt x="113690" y="12636"/>
                  </a:lnTo>
                  <a:lnTo>
                    <a:pt x="126326" y="12636"/>
                  </a:lnTo>
                  <a:lnTo>
                    <a:pt x="126326" y="25260"/>
                  </a:lnTo>
                  <a:lnTo>
                    <a:pt x="126326" y="37896"/>
                  </a:lnTo>
                  <a:lnTo>
                    <a:pt x="138950" y="37896"/>
                  </a:lnTo>
                  <a:lnTo>
                    <a:pt x="151587" y="37896"/>
                  </a:lnTo>
                  <a:lnTo>
                    <a:pt x="151587" y="25260"/>
                  </a:lnTo>
                  <a:close/>
                </a:path>
                <a:path w="619125" h="38100">
                  <a:moveTo>
                    <a:pt x="189484" y="12636"/>
                  </a:moveTo>
                  <a:lnTo>
                    <a:pt x="176847" y="12636"/>
                  </a:lnTo>
                  <a:lnTo>
                    <a:pt x="164223" y="12636"/>
                  </a:lnTo>
                  <a:lnTo>
                    <a:pt x="164223" y="0"/>
                  </a:lnTo>
                  <a:lnTo>
                    <a:pt x="151587" y="0"/>
                  </a:lnTo>
                  <a:lnTo>
                    <a:pt x="151587" y="12636"/>
                  </a:lnTo>
                  <a:lnTo>
                    <a:pt x="164211" y="12636"/>
                  </a:lnTo>
                  <a:lnTo>
                    <a:pt x="164211" y="25260"/>
                  </a:lnTo>
                  <a:lnTo>
                    <a:pt x="164211" y="37896"/>
                  </a:lnTo>
                  <a:lnTo>
                    <a:pt x="176847" y="37896"/>
                  </a:lnTo>
                  <a:lnTo>
                    <a:pt x="176847" y="25273"/>
                  </a:lnTo>
                  <a:lnTo>
                    <a:pt x="189484" y="25273"/>
                  </a:lnTo>
                  <a:lnTo>
                    <a:pt x="189484" y="12636"/>
                  </a:lnTo>
                  <a:close/>
                </a:path>
                <a:path w="619125" h="38100">
                  <a:moveTo>
                    <a:pt x="202120" y="0"/>
                  </a:moveTo>
                  <a:lnTo>
                    <a:pt x="189484" y="0"/>
                  </a:lnTo>
                  <a:lnTo>
                    <a:pt x="189484" y="12636"/>
                  </a:lnTo>
                  <a:lnTo>
                    <a:pt x="202120" y="12636"/>
                  </a:lnTo>
                  <a:lnTo>
                    <a:pt x="202120" y="0"/>
                  </a:lnTo>
                  <a:close/>
                </a:path>
                <a:path w="619125" h="38100">
                  <a:moveTo>
                    <a:pt x="240004" y="0"/>
                  </a:moveTo>
                  <a:lnTo>
                    <a:pt x="227380" y="0"/>
                  </a:lnTo>
                  <a:lnTo>
                    <a:pt x="214744" y="0"/>
                  </a:lnTo>
                  <a:lnTo>
                    <a:pt x="214744" y="12636"/>
                  </a:lnTo>
                  <a:lnTo>
                    <a:pt x="227368" y="12636"/>
                  </a:lnTo>
                  <a:lnTo>
                    <a:pt x="240004" y="12636"/>
                  </a:lnTo>
                  <a:lnTo>
                    <a:pt x="240004" y="0"/>
                  </a:lnTo>
                  <a:close/>
                </a:path>
                <a:path w="619125" h="38100">
                  <a:moveTo>
                    <a:pt x="353682" y="0"/>
                  </a:moveTo>
                  <a:lnTo>
                    <a:pt x="353682" y="0"/>
                  </a:lnTo>
                  <a:lnTo>
                    <a:pt x="277901" y="0"/>
                  </a:lnTo>
                  <a:lnTo>
                    <a:pt x="277901" y="12636"/>
                  </a:lnTo>
                  <a:lnTo>
                    <a:pt x="265277" y="12636"/>
                  </a:lnTo>
                  <a:lnTo>
                    <a:pt x="252641" y="12636"/>
                  </a:lnTo>
                  <a:lnTo>
                    <a:pt x="252641" y="25260"/>
                  </a:lnTo>
                  <a:lnTo>
                    <a:pt x="202107" y="25260"/>
                  </a:lnTo>
                  <a:lnTo>
                    <a:pt x="202107" y="37896"/>
                  </a:lnTo>
                  <a:lnTo>
                    <a:pt x="265277" y="37896"/>
                  </a:lnTo>
                  <a:lnTo>
                    <a:pt x="265277" y="25273"/>
                  </a:lnTo>
                  <a:lnTo>
                    <a:pt x="277901" y="25273"/>
                  </a:lnTo>
                  <a:lnTo>
                    <a:pt x="277901" y="37896"/>
                  </a:lnTo>
                  <a:lnTo>
                    <a:pt x="290537" y="37896"/>
                  </a:lnTo>
                  <a:lnTo>
                    <a:pt x="303161" y="37896"/>
                  </a:lnTo>
                  <a:lnTo>
                    <a:pt x="315798" y="37896"/>
                  </a:lnTo>
                  <a:lnTo>
                    <a:pt x="315798" y="25273"/>
                  </a:lnTo>
                  <a:lnTo>
                    <a:pt x="315798" y="12636"/>
                  </a:lnTo>
                  <a:lnTo>
                    <a:pt x="328422" y="12636"/>
                  </a:lnTo>
                  <a:lnTo>
                    <a:pt x="328422" y="25273"/>
                  </a:lnTo>
                  <a:lnTo>
                    <a:pt x="341058" y="25273"/>
                  </a:lnTo>
                  <a:lnTo>
                    <a:pt x="341058" y="12636"/>
                  </a:lnTo>
                  <a:lnTo>
                    <a:pt x="353682" y="12636"/>
                  </a:lnTo>
                  <a:lnTo>
                    <a:pt x="353682" y="0"/>
                  </a:lnTo>
                  <a:close/>
                </a:path>
                <a:path w="619125" h="38100">
                  <a:moveTo>
                    <a:pt x="378955" y="12636"/>
                  </a:moveTo>
                  <a:lnTo>
                    <a:pt x="366331" y="12636"/>
                  </a:lnTo>
                  <a:lnTo>
                    <a:pt x="366331" y="0"/>
                  </a:lnTo>
                  <a:lnTo>
                    <a:pt x="353695" y="0"/>
                  </a:lnTo>
                  <a:lnTo>
                    <a:pt x="353695" y="12636"/>
                  </a:lnTo>
                  <a:lnTo>
                    <a:pt x="366318" y="12636"/>
                  </a:lnTo>
                  <a:lnTo>
                    <a:pt x="366318" y="25273"/>
                  </a:lnTo>
                  <a:lnTo>
                    <a:pt x="378955" y="25273"/>
                  </a:lnTo>
                  <a:lnTo>
                    <a:pt x="378955" y="12636"/>
                  </a:lnTo>
                  <a:close/>
                </a:path>
                <a:path w="619125" h="38100">
                  <a:moveTo>
                    <a:pt x="442112" y="12636"/>
                  </a:moveTo>
                  <a:lnTo>
                    <a:pt x="429475" y="12636"/>
                  </a:lnTo>
                  <a:lnTo>
                    <a:pt x="429475" y="25273"/>
                  </a:lnTo>
                  <a:lnTo>
                    <a:pt x="442112" y="25273"/>
                  </a:lnTo>
                  <a:lnTo>
                    <a:pt x="442112" y="12636"/>
                  </a:lnTo>
                  <a:close/>
                </a:path>
                <a:path w="619125" h="38100">
                  <a:moveTo>
                    <a:pt x="467372" y="0"/>
                  </a:moveTo>
                  <a:lnTo>
                    <a:pt x="454748" y="0"/>
                  </a:lnTo>
                  <a:lnTo>
                    <a:pt x="454748" y="12636"/>
                  </a:lnTo>
                  <a:lnTo>
                    <a:pt x="467372" y="12636"/>
                  </a:lnTo>
                  <a:lnTo>
                    <a:pt x="467372" y="0"/>
                  </a:lnTo>
                  <a:close/>
                </a:path>
                <a:path w="619125" h="38100">
                  <a:moveTo>
                    <a:pt x="505269" y="12636"/>
                  </a:moveTo>
                  <a:lnTo>
                    <a:pt x="492645" y="12636"/>
                  </a:lnTo>
                  <a:lnTo>
                    <a:pt x="492645" y="0"/>
                  </a:lnTo>
                  <a:lnTo>
                    <a:pt x="480009" y="0"/>
                  </a:lnTo>
                  <a:lnTo>
                    <a:pt x="480009" y="12636"/>
                  </a:lnTo>
                  <a:lnTo>
                    <a:pt x="467372" y="12636"/>
                  </a:lnTo>
                  <a:lnTo>
                    <a:pt x="467372" y="25273"/>
                  </a:lnTo>
                  <a:lnTo>
                    <a:pt x="480009" y="25273"/>
                  </a:lnTo>
                  <a:lnTo>
                    <a:pt x="492633" y="25273"/>
                  </a:lnTo>
                  <a:lnTo>
                    <a:pt x="505269" y="25273"/>
                  </a:lnTo>
                  <a:lnTo>
                    <a:pt x="505269" y="12636"/>
                  </a:lnTo>
                  <a:close/>
                </a:path>
                <a:path w="619125" h="38100">
                  <a:moveTo>
                    <a:pt x="517893" y="0"/>
                  </a:moveTo>
                  <a:lnTo>
                    <a:pt x="505269" y="0"/>
                  </a:lnTo>
                  <a:lnTo>
                    <a:pt x="505269" y="12636"/>
                  </a:lnTo>
                  <a:lnTo>
                    <a:pt x="517893" y="12636"/>
                  </a:lnTo>
                  <a:lnTo>
                    <a:pt x="517893" y="0"/>
                  </a:lnTo>
                  <a:close/>
                </a:path>
                <a:path w="619125" h="38100">
                  <a:moveTo>
                    <a:pt x="581050" y="12636"/>
                  </a:moveTo>
                  <a:lnTo>
                    <a:pt x="568426" y="12636"/>
                  </a:lnTo>
                  <a:lnTo>
                    <a:pt x="568426" y="0"/>
                  </a:lnTo>
                  <a:lnTo>
                    <a:pt x="555802" y="0"/>
                  </a:lnTo>
                  <a:lnTo>
                    <a:pt x="517906" y="0"/>
                  </a:lnTo>
                  <a:lnTo>
                    <a:pt x="517906" y="12636"/>
                  </a:lnTo>
                  <a:lnTo>
                    <a:pt x="517906" y="25273"/>
                  </a:lnTo>
                  <a:lnTo>
                    <a:pt x="530542" y="25273"/>
                  </a:lnTo>
                  <a:lnTo>
                    <a:pt x="530542" y="12636"/>
                  </a:lnTo>
                  <a:lnTo>
                    <a:pt x="543166" y="12636"/>
                  </a:lnTo>
                  <a:lnTo>
                    <a:pt x="555790" y="12636"/>
                  </a:lnTo>
                  <a:lnTo>
                    <a:pt x="555790" y="25273"/>
                  </a:lnTo>
                  <a:lnTo>
                    <a:pt x="568426" y="25273"/>
                  </a:lnTo>
                  <a:lnTo>
                    <a:pt x="581050" y="25273"/>
                  </a:lnTo>
                  <a:lnTo>
                    <a:pt x="581050" y="12636"/>
                  </a:lnTo>
                  <a:close/>
                </a:path>
                <a:path w="619125" h="38100">
                  <a:moveTo>
                    <a:pt x="618947" y="0"/>
                  </a:moveTo>
                  <a:lnTo>
                    <a:pt x="606323" y="0"/>
                  </a:lnTo>
                  <a:lnTo>
                    <a:pt x="606323" y="12636"/>
                  </a:lnTo>
                  <a:lnTo>
                    <a:pt x="593699" y="12636"/>
                  </a:lnTo>
                  <a:lnTo>
                    <a:pt x="593699" y="0"/>
                  </a:lnTo>
                  <a:lnTo>
                    <a:pt x="581063" y="0"/>
                  </a:lnTo>
                  <a:lnTo>
                    <a:pt x="581063" y="12636"/>
                  </a:lnTo>
                  <a:lnTo>
                    <a:pt x="581063" y="25273"/>
                  </a:lnTo>
                  <a:lnTo>
                    <a:pt x="593686" y="25273"/>
                  </a:lnTo>
                  <a:lnTo>
                    <a:pt x="606323" y="25273"/>
                  </a:lnTo>
                  <a:lnTo>
                    <a:pt x="618947" y="25273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98145" y="3847350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23" y="25273"/>
                  </a:moveTo>
                  <a:lnTo>
                    <a:pt x="0" y="25273"/>
                  </a:lnTo>
                  <a:lnTo>
                    <a:pt x="0" y="37909"/>
                  </a:lnTo>
                  <a:lnTo>
                    <a:pt x="12623" y="37909"/>
                  </a:lnTo>
                  <a:lnTo>
                    <a:pt x="12623" y="25273"/>
                  </a:lnTo>
                  <a:close/>
                </a:path>
                <a:path w="619125" h="50800">
                  <a:moveTo>
                    <a:pt x="50520" y="37896"/>
                  </a:moveTo>
                  <a:lnTo>
                    <a:pt x="37909" y="37896"/>
                  </a:lnTo>
                  <a:lnTo>
                    <a:pt x="37909" y="25273"/>
                  </a:lnTo>
                  <a:lnTo>
                    <a:pt x="37909" y="12636"/>
                  </a:lnTo>
                  <a:lnTo>
                    <a:pt x="25273" y="12636"/>
                  </a:lnTo>
                  <a:lnTo>
                    <a:pt x="25273" y="25273"/>
                  </a:lnTo>
                  <a:lnTo>
                    <a:pt x="25273" y="37896"/>
                  </a:lnTo>
                  <a:lnTo>
                    <a:pt x="12636" y="37896"/>
                  </a:lnTo>
                  <a:lnTo>
                    <a:pt x="12636" y="50533"/>
                  </a:lnTo>
                  <a:lnTo>
                    <a:pt x="25273" y="50533"/>
                  </a:lnTo>
                  <a:lnTo>
                    <a:pt x="25273" y="37909"/>
                  </a:lnTo>
                  <a:lnTo>
                    <a:pt x="37896" y="37909"/>
                  </a:lnTo>
                  <a:lnTo>
                    <a:pt x="37896" y="50533"/>
                  </a:lnTo>
                  <a:lnTo>
                    <a:pt x="50520" y="50533"/>
                  </a:lnTo>
                  <a:lnTo>
                    <a:pt x="50520" y="37896"/>
                  </a:lnTo>
                  <a:close/>
                </a:path>
                <a:path w="619125" h="50800">
                  <a:moveTo>
                    <a:pt x="88417" y="25273"/>
                  </a:moveTo>
                  <a:lnTo>
                    <a:pt x="75806" y="25273"/>
                  </a:lnTo>
                  <a:lnTo>
                    <a:pt x="75806" y="12636"/>
                  </a:lnTo>
                  <a:lnTo>
                    <a:pt x="63169" y="12636"/>
                  </a:lnTo>
                  <a:lnTo>
                    <a:pt x="50533" y="12636"/>
                  </a:lnTo>
                  <a:lnTo>
                    <a:pt x="50533" y="25273"/>
                  </a:lnTo>
                  <a:lnTo>
                    <a:pt x="50533" y="37909"/>
                  </a:lnTo>
                  <a:lnTo>
                    <a:pt x="63169" y="37909"/>
                  </a:lnTo>
                  <a:lnTo>
                    <a:pt x="63169" y="50533"/>
                  </a:lnTo>
                  <a:lnTo>
                    <a:pt x="75806" y="50533"/>
                  </a:lnTo>
                  <a:lnTo>
                    <a:pt x="75806" y="37909"/>
                  </a:lnTo>
                  <a:lnTo>
                    <a:pt x="88417" y="37909"/>
                  </a:lnTo>
                  <a:lnTo>
                    <a:pt x="88417" y="25273"/>
                  </a:lnTo>
                  <a:close/>
                </a:path>
                <a:path w="619125" h="50800">
                  <a:moveTo>
                    <a:pt x="113690" y="12636"/>
                  </a:moveTo>
                  <a:lnTo>
                    <a:pt x="101066" y="12636"/>
                  </a:lnTo>
                  <a:lnTo>
                    <a:pt x="88430" y="12636"/>
                  </a:lnTo>
                  <a:lnTo>
                    <a:pt x="88430" y="25273"/>
                  </a:lnTo>
                  <a:lnTo>
                    <a:pt x="101053" y="25273"/>
                  </a:lnTo>
                  <a:lnTo>
                    <a:pt x="113690" y="25273"/>
                  </a:lnTo>
                  <a:lnTo>
                    <a:pt x="113690" y="12636"/>
                  </a:lnTo>
                  <a:close/>
                </a:path>
                <a:path w="619125" h="50800">
                  <a:moveTo>
                    <a:pt x="164223" y="37896"/>
                  </a:moveTo>
                  <a:lnTo>
                    <a:pt x="151587" y="37896"/>
                  </a:lnTo>
                  <a:lnTo>
                    <a:pt x="151587" y="25273"/>
                  </a:lnTo>
                  <a:lnTo>
                    <a:pt x="138963" y="25273"/>
                  </a:lnTo>
                  <a:lnTo>
                    <a:pt x="126326" y="25273"/>
                  </a:lnTo>
                  <a:lnTo>
                    <a:pt x="126326" y="37896"/>
                  </a:lnTo>
                  <a:lnTo>
                    <a:pt x="113690" y="37896"/>
                  </a:lnTo>
                  <a:lnTo>
                    <a:pt x="113690" y="50533"/>
                  </a:lnTo>
                  <a:lnTo>
                    <a:pt x="126326" y="50533"/>
                  </a:lnTo>
                  <a:lnTo>
                    <a:pt x="126326" y="37909"/>
                  </a:lnTo>
                  <a:lnTo>
                    <a:pt x="138950" y="37909"/>
                  </a:lnTo>
                  <a:lnTo>
                    <a:pt x="151587" y="37909"/>
                  </a:lnTo>
                  <a:lnTo>
                    <a:pt x="151587" y="50533"/>
                  </a:lnTo>
                  <a:lnTo>
                    <a:pt x="164223" y="50533"/>
                  </a:lnTo>
                  <a:lnTo>
                    <a:pt x="164223" y="37896"/>
                  </a:lnTo>
                  <a:close/>
                </a:path>
                <a:path w="619125" h="50800">
                  <a:moveTo>
                    <a:pt x="202120" y="12636"/>
                  </a:moveTo>
                  <a:lnTo>
                    <a:pt x="189484" y="12636"/>
                  </a:lnTo>
                  <a:lnTo>
                    <a:pt x="176847" y="12636"/>
                  </a:lnTo>
                  <a:lnTo>
                    <a:pt x="164211" y="12636"/>
                  </a:lnTo>
                  <a:lnTo>
                    <a:pt x="164211" y="25273"/>
                  </a:lnTo>
                  <a:lnTo>
                    <a:pt x="176847" y="25273"/>
                  </a:lnTo>
                  <a:lnTo>
                    <a:pt x="176847" y="37896"/>
                  </a:lnTo>
                  <a:lnTo>
                    <a:pt x="176847" y="50533"/>
                  </a:lnTo>
                  <a:lnTo>
                    <a:pt x="189484" y="50533"/>
                  </a:lnTo>
                  <a:lnTo>
                    <a:pt x="189484" y="37909"/>
                  </a:lnTo>
                  <a:lnTo>
                    <a:pt x="202120" y="37909"/>
                  </a:lnTo>
                  <a:lnTo>
                    <a:pt x="202120" y="25273"/>
                  </a:lnTo>
                  <a:lnTo>
                    <a:pt x="202120" y="12636"/>
                  </a:lnTo>
                  <a:close/>
                </a:path>
                <a:path w="619125" h="50800">
                  <a:moveTo>
                    <a:pt x="265277" y="25273"/>
                  </a:moveTo>
                  <a:lnTo>
                    <a:pt x="252641" y="25273"/>
                  </a:lnTo>
                  <a:lnTo>
                    <a:pt x="252641" y="37896"/>
                  </a:lnTo>
                  <a:lnTo>
                    <a:pt x="240004" y="37896"/>
                  </a:lnTo>
                  <a:lnTo>
                    <a:pt x="240004" y="25273"/>
                  </a:lnTo>
                  <a:lnTo>
                    <a:pt x="240004" y="12636"/>
                  </a:lnTo>
                  <a:lnTo>
                    <a:pt x="227368" y="12636"/>
                  </a:lnTo>
                  <a:lnTo>
                    <a:pt x="227368" y="25273"/>
                  </a:lnTo>
                  <a:lnTo>
                    <a:pt x="214744" y="25273"/>
                  </a:lnTo>
                  <a:lnTo>
                    <a:pt x="214744" y="37896"/>
                  </a:lnTo>
                  <a:lnTo>
                    <a:pt x="214744" y="50533"/>
                  </a:lnTo>
                  <a:lnTo>
                    <a:pt x="227368" y="50533"/>
                  </a:lnTo>
                  <a:lnTo>
                    <a:pt x="240004" y="50533"/>
                  </a:lnTo>
                  <a:lnTo>
                    <a:pt x="252641" y="50533"/>
                  </a:lnTo>
                  <a:lnTo>
                    <a:pt x="265277" y="50533"/>
                  </a:lnTo>
                  <a:lnTo>
                    <a:pt x="265277" y="37909"/>
                  </a:lnTo>
                  <a:lnTo>
                    <a:pt x="265277" y="25273"/>
                  </a:lnTo>
                  <a:close/>
                </a:path>
                <a:path w="619125" h="50800">
                  <a:moveTo>
                    <a:pt x="303174" y="25273"/>
                  </a:moveTo>
                  <a:lnTo>
                    <a:pt x="290537" y="25273"/>
                  </a:lnTo>
                  <a:lnTo>
                    <a:pt x="290537" y="37896"/>
                  </a:lnTo>
                  <a:lnTo>
                    <a:pt x="277901" y="37896"/>
                  </a:lnTo>
                  <a:lnTo>
                    <a:pt x="277901" y="50533"/>
                  </a:lnTo>
                  <a:lnTo>
                    <a:pt x="290537" y="50533"/>
                  </a:lnTo>
                  <a:lnTo>
                    <a:pt x="303174" y="50533"/>
                  </a:lnTo>
                  <a:lnTo>
                    <a:pt x="303174" y="37909"/>
                  </a:lnTo>
                  <a:lnTo>
                    <a:pt x="303174" y="25273"/>
                  </a:lnTo>
                  <a:close/>
                </a:path>
                <a:path w="619125" h="50800">
                  <a:moveTo>
                    <a:pt x="353682" y="25273"/>
                  </a:moveTo>
                  <a:lnTo>
                    <a:pt x="341058" y="25273"/>
                  </a:lnTo>
                  <a:lnTo>
                    <a:pt x="328434" y="25273"/>
                  </a:lnTo>
                  <a:lnTo>
                    <a:pt x="328434" y="12636"/>
                  </a:lnTo>
                  <a:lnTo>
                    <a:pt x="341058" y="12636"/>
                  </a:lnTo>
                  <a:lnTo>
                    <a:pt x="341058" y="0"/>
                  </a:lnTo>
                  <a:lnTo>
                    <a:pt x="328434" y="0"/>
                  </a:lnTo>
                  <a:lnTo>
                    <a:pt x="315798" y="0"/>
                  </a:lnTo>
                  <a:lnTo>
                    <a:pt x="303161" y="0"/>
                  </a:lnTo>
                  <a:lnTo>
                    <a:pt x="303161" y="12636"/>
                  </a:lnTo>
                  <a:lnTo>
                    <a:pt x="315798" y="12636"/>
                  </a:lnTo>
                  <a:lnTo>
                    <a:pt x="315798" y="25273"/>
                  </a:lnTo>
                  <a:lnTo>
                    <a:pt x="328422" y="25273"/>
                  </a:lnTo>
                  <a:lnTo>
                    <a:pt x="328422" y="37909"/>
                  </a:lnTo>
                  <a:lnTo>
                    <a:pt x="341058" y="37909"/>
                  </a:lnTo>
                  <a:lnTo>
                    <a:pt x="353682" y="37909"/>
                  </a:lnTo>
                  <a:lnTo>
                    <a:pt x="353682" y="25273"/>
                  </a:lnTo>
                  <a:close/>
                </a:path>
                <a:path w="619125" h="50800">
                  <a:moveTo>
                    <a:pt x="416839" y="0"/>
                  </a:moveTo>
                  <a:lnTo>
                    <a:pt x="404215" y="0"/>
                  </a:lnTo>
                  <a:lnTo>
                    <a:pt x="391579" y="0"/>
                  </a:lnTo>
                  <a:lnTo>
                    <a:pt x="391579" y="12636"/>
                  </a:lnTo>
                  <a:lnTo>
                    <a:pt x="378955" y="12636"/>
                  </a:lnTo>
                  <a:lnTo>
                    <a:pt x="378955" y="0"/>
                  </a:lnTo>
                  <a:lnTo>
                    <a:pt x="366318" y="0"/>
                  </a:lnTo>
                  <a:lnTo>
                    <a:pt x="366318" y="12636"/>
                  </a:lnTo>
                  <a:lnTo>
                    <a:pt x="366318" y="25273"/>
                  </a:lnTo>
                  <a:lnTo>
                    <a:pt x="353695" y="25273"/>
                  </a:lnTo>
                  <a:lnTo>
                    <a:pt x="353695" y="37909"/>
                  </a:lnTo>
                  <a:lnTo>
                    <a:pt x="366331" y="37909"/>
                  </a:lnTo>
                  <a:lnTo>
                    <a:pt x="366331" y="25273"/>
                  </a:lnTo>
                  <a:lnTo>
                    <a:pt x="378955" y="25273"/>
                  </a:lnTo>
                  <a:lnTo>
                    <a:pt x="391591" y="25273"/>
                  </a:lnTo>
                  <a:lnTo>
                    <a:pt x="391591" y="12636"/>
                  </a:lnTo>
                  <a:lnTo>
                    <a:pt x="404215" y="12636"/>
                  </a:lnTo>
                  <a:lnTo>
                    <a:pt x="404215" y="25273"/>
                  </a:lnTo>
                  <a:lnTo>
                    <a:pt x="416839" y="25273"/>
                  </a:lnTo>
                  <a:lnTo>
                    <a:pt x="416839" y="12636"/>
                  </a:lnTo>
                  <a:lnTo>
                    <a:pt x="416839" y="0"/>
                  </a:lnTo>
                  <a:close/>
                </a:path>
                <a:path w="619125" h="50800">
                  <a:moveTo>
                    <a:pt x="442112" y="12636"/>
                  </a:moveTo>
                  <a:lnTo>
                    <a:pt x="429488" y="12636"/>
                  </a:lnTo>
                  <a:lnTo>
                    <a:pt x="416852" y="12636"/>
                  </a:lnTo>
                  <a:lnTo>
                    <a:pt x="416852" y="25273"/>
                  </a:lnTo>
                  <a:lnTo>
                    <a:pt x="416852" y="37909"/>
                  </a:lnTo>
                  <a:lnTo>
                    <a:pt x="429488" y="37909"/>
                  </a:lnTo>
                  <a:lnTo>
                    <a:pt x="429488" y="25273"/>
                  </a:lnTo>
                  <a:lnTo>
                    <a:pt x="442112" y="25273"/>
                  </a:lnTo>
                  <a:lnTo>
                    <a:pt x="442112" y="12636"/>
                  </a:lnTo>
                  <a:close/>
                </a:path>
                <a:path w="619125" h="50800">
                  <a:moveTo>
                    <a:pt x="467372" y="25273"/>
                  </a:moveTo>
                  <a:lnTo>
                    <a:pt x="454748" y="25273"/>
                  </a:lnTo>
                  <a:lnTo>
                    <a:pt x="442112" y="25273"/>
                  </a:lnTo>
                  <a:lnTo>
                    <a:pt x="442112" y="37909"/>
                  </a:lnTo>
                  <a:lnTo>
                    <a:pt x="454748" y="37909"/>
                  </a:lnTo>
                  <a:lnTo>
                    <a:pt x="467372" y="37909"/>
                  </a:lnTo>
                  <a:lnTo>
                    <a:pt x="467372" y="25273"/>
                  </a:lnTo>
                  <a:close/>
                </a:path>
                <a:path w="619125" h="50800">
                  <a:moveTo>
                    <a:pt x="467372" y="0"/>
                  </a:moveTo>
                  <a:lnTo>
                    <a:pt x="454748" y="0"/>
                  </a:lnTo>
                  <a:lnTo>
                    <a:pt x="454748" y="12636"/>
                  </a:lnTo>
                  <a:lnTo>
                    <a:pt x="467372" y="12636"/>
                  </a:lnTo>
                  <a:lnTo>
                    <a:pt x="467372" y="0"/>
                  </a:lnTo>
                  <a:close/>
                </a:path>
                <a:path w="619125" h="50800">
                  <a:moveTo>
                    <a:pt x="480009" y="12636"/>
                  </a:moveTo>
                  <a:lnTo>
                    <a:pt x="467372" y="12636"/>
                  </a:lnTo>
                  <a:lnTo>
                    <a:pt x="467372" y="25273"/>
                  </a:lnTo>
                  <a:lnTo>
                    <a:pt x="480009" y="25273"/>
                  </a:lnTo>
                  <a:lnTo>
                    <a:pt x="480009" y="12636"/>
                  </a:lnTo>
                  <a:close/>
                </a:path>
                <a:path w="619125" h="50800">
                  <a:moveTo>
                    <a:pt x="517893" y="25273"/>
                  </a:moveTo>
                  <a:lnTo>
                    <a:pt x="505269" y="25273"/>
                  </a:lnTo>
                  <a:lnTo>
                    <a:pt x="505269" y="37909"/>
                  </a:lnTo>
                  <a:lnTo>
                    <a:pt x="517893" y="37909"/>
                  </a:lnTo>
                  <a:lnTo>
                    <a:pt x="517893" y="25273"/>
                  </a:lnTo>
                  <a:close/>
                </a:path>
                <a:path w="619125" h="50800">
                  <a:moveTo>
                    <a:pt x="517893" y="0"/>
                  </a:moveTo>
                  <a:lnTo>
                    <a:pt x="505269" y="0"/>
                  </a:lnTo>
                  <a:lnTo>
                    <a:pt x="492633" y="0"/>
                  </a:lnTo>
                  <a:lnTo>
                    <a:pt x="492633" y="12636"/>
                  </a:lnTo>
                  <a:lnTo>
                    <a:pt x="492633" y="25273"/>
                  </a:lnTo>
                  <a:lnTo>
                    <a:pt x="505269" y="25273"/>
                  </a:lnTo>
                  <a:lnTo>
                    <a:pt x="505269" y="12636"/>
                  </a:lnTo>
                  <a:lnTo>
                    <a:pt x="517893" y="12636"/>
                  </a:lnTo>
                  <a:lnTo>
                    <a:pt x="517893" y="0"/>
                  </a:lnTo>
                  <a:close/>
                </a:path>
                <a:path w="619125" h="50800">
                  <a:moveTo>
                    <a:pt x="530542" y="0"/>
                  </a:moveTo>
                  <a:lnTo>
                    <a:pt x="517906" y="0"/>
                  </a:lnTo>
                  <a:lnTo>
                    <a:pt x="517906" y="12636"/>
                  </a:lnTo>
                  <a:lnTo>
                    <a:pt x="530542" y="12636"/>
                  </a:lnTo>
                  <a:lnTo>
                    <a:pt x="530542" y="0"/>
                  </a:lnTo>
                  <a:close/>
                </a:path>
                <a:path w="619125" h="50800">
                  <a:moveTo>
                    <a:pt x="555802" y="12636"/>
                  </a:moveTo>
                  <a:lnTo>
                    <a:pt x="543166" y="12636"/>
                  </a:lnTo>
                  <a:lnTo>
                    <a:pt x="543166" y="25273"/>
                  </a:lnTo>
                  <a:lnTo>
                    <a:pt x="530529" y="25273"/>
                  </a:lnTo>
                  <a:lnTo>
                    <a:pt x="530529" y="37909"/>
                  </a:lnTo>
                  <a:lnTo>
                    <a:pt x="543166" y="37909"/>
                  </a:lnTo>
                  <a:lnTo>
                    <a:pt x="555802" y="37909"/>
                  </a:lnTo>
                  <a:lnTo>
                    <a:pt x="555802" y="25273"/>
                  </a:lnTo>
                  <a:lnTo>
                    <a:pt x="555802" y="12636"/>
                  </a:lnTo>
                  <a:close/>
                </a:path>
                <a:path w="619125" h="50800">
                  <a:moveTo>
                    <a:pt x="581050" y="0"/>
                  </a:moveTo>
                  <a:lnTo>
                    <a:pt x="568426" y="0"/>
                  </a:lnTo>
                  <a:lnTo>
                    <a:pt x="568426" y="12636"/>
                  </a:lnTo>
                  <a:lnTo>
                    <a:pt x="568426" y="25273"/>
                  </a:lnTo>
                  <a:lnTo>
                    <a:pt x="568426" y="37909"/>
                  </a:lnTo>
                  <a:lnTo>
                    <a:pt x="581050" y="37909"/>
                  </a:lnTo>
                  <a:lnTo>
                    <a:pt x="581050" y="25273"/>
                  </a:lnTo>
                  <a:lnTo>
                    <a:pt x="581050" y="12636"/>
                  </a:lnTo>
                  <a:lnTo>
                    <a:pt x="581050" y="0"/>
                  </a:lnTo>
                  <a:close/>
                </a:path>
                <a:path w="619125" h="50800">
                  <a:moveTo>
                    <a:pt x="618947" y="25273"/>
                  </a:moveTo>
                  <a:lnTo>
                    <a:pt x="606323" y="25273"/>
                  </a:lnTo>
                  <a:lnTo>
                    <a:pt x="606323" y="37909"/>
                  </a:lnTo>
                  <a:lnTo>
                    <a:pt x="618947" y="37909"/>
                  </a:lnTo>
                  <a:lnTo>
                    <a:pt x="618947" y="25273"/>
                  </a:lnTo>
                  <a:close/>
                </a:path>
                <a:path w="619125" h="50800">
                  <a:moveTo>
                    <a:pt x="618947" y="0"/>
                  </a:moveTo>
                  <a:lnTo>
                    <a:pt x="606323" y="0"/>
                  </a:lnTo>
                  <a:lnTo>
                    <a:pt x="593699" y="0"/>
                  </a:lnTo>
                  <a:lnTo>
                    <a:pt x="581063" y="0"/>
                  </a:lnTo>
                  <a:lnTo>
                    <a:pt x="581063" y="12636"/>
                  </a:lnTo>
                  <a:lnTo>
                    <a:pt x="581063" y="25273"/>
                  </a:lnTo>
                  <a:lnTo>
                    <a:pt x="593686" y="25273"/>
                  </a:lnTo>
                  <a:lnTo>
                    <a:pt x="606323" y="25273"/>
                  </a:lnTo>
                  <a:lnTo>
                    <a:pt x="606323" y="12636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98145" y="3885247"/>
              <a:ext cx="619125" cy="38100"/>
            </a:xfrm>
            <a:custGeom>
              <a:avLst/>
              <a:gdLst/>
              <a:ahLst/>
              <a:cxnLst/>
              <a:rect l="l" t="t" r="r" b="b"/>
              <a:pathLst>
                <a:path w="619125" h="38100">
                  <a:moveTo>
                    <a:pt x="12623" y="12636"/>
                  </a:moveTo>
                  <a:lnTo>
                    <a:pt x="0" y="12636"/>
                  </a:lnTo>
                  <a:lnTo>
                    <a:pt x="0" y="25273"/>
                  </a:lnTo>
                  <a:lnTo>
                    <a:pt x="12623" y="25273"/>
                  </a:lnTo>
                  <a:lnTo>
                    <a:pt x="12623" y="12636"/>
                  </a:lnTo>
                  <a:close/>
                </a:path>
                <a:path w="619125" h="38100">
                  <a:moveTo>
                    <a:pt x="50520" y="12636"/>
                  </a:moveTo>
                  <a:lnTo>
                    <a:pt x="37909" y="12636"/>
                  </a:lnTo>
                  <a:lnTo>
                    <a:pt x="25273" y="12636"/>
                  </a:lnTo>
                  <a:lnTo>
                    <a:pt x="25273" y="25273"/>
                  </a:lnTo>
                  <a:lnTo>
                    <a:pt x="37896" y="25273"/>
                  </a:lnTo>
                  <a:lnTo>
                    <a:pt x="50520" y="25273"/>
                  </a:lnTo>
                  <a:lnTo>
                    <a:pt x="50520" y="12636"/>
                  </a:lnTo>
                  <a:close/>
                </a:path>
                <a:path w="619125" h="38100">
                  <a:moveTo>
                    <a:pt x="63169" y="25260"/>
                  </a:moveTo>
                  <a:lnTo>
                    <a:pt x="50533" y="25260"/>
                  </a:lnTo>
                  <a:lnTo>
                    <a:pt x="50533" y="37896"/>
                  </a:lnTo>
                  <a:lnTo>
                    <a:pt x="63169" y="37896"/>
                  </a:lnTo>
                  <a:lnTo>
                    <a:pt x="63169" y="25260"/>
                  </a:lnTo>
                  <a:close/>
                </a:path>
                <a:path w="619125" h="38100">
                  <a:moveTo>
                    <a:pt x="88417" y="12636"/>
                  </a:moveTo>
                  <a:lnTo>
                    <a:pt x="75793" y="12636"/>
                  </a:lnTo>
                  <a:lnTo>
                    <a:pt x="75793" y="25273"/>
                  </a:lnTo>
                  <a:lnTo>
                    <a:pt x="88417" y="25273"/>
                  </a:lnTo>
                  <a:lnTo>
                    <a:pt x="88417" y="12636"/>
                  </a:lnTo>
                  <a:close/>
                </a:path>
                <a:path w="619125" h="38100">
                  <a:moveTo>
                    <a:pt x="353682" y="0"/>
                  </a:moveTo>
                  <a:lnTo>
                    <a:pt x="341058" y="0"/>
                  </a:lnTo>
                  <a:lnTo>
                    <a:pt x="341058" y="12636"/>
                  </a:lnTo>
                  <a:lnTo>
                    <a:pt x="328434" y="12636"/>
                  </a:lnTo>
                  <a:lnTo>
                    <a:pt x="328434" y="0"/>
                  </a:lnTo>
                  <a:lnTo>
                    <a:pt x="315798" y="0"/>
                  </a:lnTo>
                  <a:lnTo>
                    <a:pt x="315798" y="12636"/>
                  </a:lnTo>
                  <a:lnTo>
                    <a:pt x="328422" y="12636"/>
                  </a:lnTo>
                  <a:lnTo>
                    <a:pt x="328422" y="25260"/>
                  </a:lnTo>
                  <a:lnTo>
                    <a:pt x="315798" y="25260"/>
                  </a:lnTo>
                  <a:lnTo>
                    <a:pt x="303174" y="25260"/>
                  </a:lnTo>
                  <a:lnTo>
                    <a:pt x="303174" y="12636"/>
                  </a:lnTo>
                  <a:lnTo>
                    <a:pt x="303174" y="0"/>
                  </a:lnTo>
                  <a:lnTo>
                    <a:pt x="290537" y="0"/>
                  </a:lnTo>
                  <a:lnTo>
                    <a:pt x="290537" y="12636"/>
                  </a:lnTo>
                  <a:lnTo>
                    <a:pt x="277901" y="12636"/>
                  </a:lnTo>
                  <a:lnTo>
                    <a:pt x="265277" y="12636"/>
                  </a:lnTo>
                  <a:lnTo>
                    <a:pt x="252641" y="12636"/>
                  </a:lnTo>
                  <a:lnTo>
                    <a:pt x="252641" y="25260"/>
                  </a:lnTo>
                  <a:lnTo>
                    <a:pt x="240004" y="25260"/>
                  </a:lnTo>
                  <a:lnTo>
                    <a:pt x="240004" y="12636"/>
                  </a:lnTo>
                  <a:lnTo>
                    <a:pt x="227380" y="12636"/>
                  </a:lnTo>
                  <a:lnTo>
                    <a:pt x="214744" y="12636"/>
                  </a:lnTo>
                  <a:lnTo>
                    <a:pt x="214744" y="25260"/>
                  </a:lnTo>
                  <a:lnTo>
                    <a:pt x="202120" y="25260"/>
                  </a:lnTo>
                  <a:lnTo>
                    <a:pt x="202120" y="12636"/>
                  </a:lnTo>
                  <a:lnTo>
                    <a:pt x="189484" y="12636"/>
                  </a:lnTo>
                  <a:lnTo>
                    <a:pt x="176847" y="12636"/>
                  </a:lnTo>
                  <a:lnTo>
                    <a:pt x="164223" y="12636"/>
                  </a:lnTo>
                  <a:lnTo>
                    <a:pt x="151587" y="12636"/>
                  </a:lnTo>
                  <a:lnTo>
                    <a:pt x="151587" y="25260"/>
                  </a:lnTo>
                  <a:lnTo>
                    <a:pt x="138963" y="25260"/>
                  </a:lnTo>
                  <a:lnTo>
                    <a:pt x="126326" y="25260"/>
                  </a:lnTo>
                  <a:lnTo>
                    <a:pt x="113690" y="25260"/>
                  </a:lnTo>
                  <a:lnTo>
                    <a:pt x="113690" y="12636"/>
                  </a:lnTo>
                  <a:lnTo>
                    <a:pt x="101053" y="12636"/>
                  </a:lnTo>
                  <a:lnTo>
                    <a:pt x="101053" y="25260"/>
                  </a:lnTo>
                  <a:lnTo>
                    <a:pt x="88430" y="25260"/>
                  </a:lnTo>
                  <a:lnTo>
                    <a:pt x="88430" y="37896"/>
                  </a:lnTo>
                  <a:lnTo>
                    <a:pt x="101053" y="37896"/>
                  </a:lnTo>
                  <a:lnTo>
                    <a:pt x="101066" y="37896"/>
                  </a:lnTo>
                  <a:lnTo>
                    <a:pt x="151587" y="37896"/>
                  </a:lnTo>
                  <a:lnTo>
                    <a:pt x="151587" y="25273"/>
                  </a:lnTo>
                  <a:lnTo>
                    <a:pt x="164211" y="25273"/>
                  </a:lnTo>
                  <a:lnTo>
                    <a:pt x="164211" y="37896"/>
                  </a:lnTo>
                  <a:lnTo>
                    <a:pt x="176847" y="37896"/>
                  </a:lnTo>
                  <a:lnTo>
                    <a:pt x="176847" y="25273"/>
                  </a:lnTo>
                  <a:lnTo>
                    <a:pt x="189484" y="25273"/>
                  </a:lnTo>
                  <a:lnTo>
                    <a:pt x="189484" y="37896"/>
                  </a:lnTo>
                  <a:lnTo>
                    <a:pt x="202107" y="37896"/>
                  </a:lnTo>
                  <a:lnTo>
                    <a:pt x="214744" y="37896"/>
                  </a:lnTo>
                  <a:lnTo>
                    <a:pt x="227380" y="37896"/>
                  </a:lnTo>
                  <a:lnTo>
                    <a:pt x="227380" y="25273"/>
                  </a:lnTo>
                  <a:lnTo>
                    <a:pt x="240004" y="25273"/>
                  </a:lnTo>
                  <a:lnTo>
                    <a:pt x="240004" y="37896"/>
                  </a:lnTo>
                  <a:lnTo>
                    <a:pt x="252641" y="37896"/>
                  </a:lnTo>
                  <a:lnTo>
                    <a:pt x="265277" y="37896"/>
                  </a:lnTo>
                  <a:lnTo>
                    <a:pt x="265277" y="25273"/>
                  </a:lnTo>
                  <a:lnTo>
                    <a:pt x="277901" y="25273"/>
                  </a:lnTo>
                  <a:lnTo>
                    <a:pt x="290537" y="25273"/>
                  </a:lnTo>
                  <a:lnTo>
                    <a:pt x="290537" y="37896"/>
                  </a:lnTo>
                  <a:lnTo>
                    <a:pt x="303161" y="37896"/>
                  </a:lnTo>
                  <a:lnTo>
                    <a:pt x="353682" y="37896"/>
                  </a:lnTo>
                  <a:lnTo>
                    <a:pt x="353682" y="25273"/>
                  </a:lnTo>
                  <a:lnTo>
                    <a:pt x="353682" y="12636"/>
                  </a:lnTo>
                  <a:lnTo>
                    <a:pt x="353682" y="0"/>
                  </a:lnTo>
                  <a:close/>
                </a:path>
                <a:path w="619125" h="38100">
                  <a:moveTo>
                    <a:pt x="404215" y="0"/>
                  </a:moveTo>
                  <a:lnTo>
                    <a:pt x="391591" y="0"/>
                  </a:lnTo>
                  <a:lnTo>
                    <a:pt x="378955" y="0"/>
                  </a:lnTo>
                  <a:lnTo>
                    <a:pt x="378955" y="12636"/>
                  </a:lnTo>
                  <a:lnTo>
                    <a:pt x="366331" y="12636"/>
                  </a:lnTo>
                  <a:lnTo>
                    <a:pt x="353695" y="12636"/>
                  </a:lnTo>
                  <a:lnTo>
                    <a:pt x="353695" y="25260"/>
                  </a:lnTo>
                  <a:lnTo>
                    <a:pt x="353695" y="37896"/>
                  </a:lnTo>
                  <a:lnTo>
                    <a:pt x="366331" y="37896"/>
                  </a:lnTo>
                  <a:lnTo>
                    <a:pt x="366331" y="25273"/>
                  </a:lnTo>
                  <a:lnTo>
                    <a:pt x="378955" y="25273"/>
                  </a:lnTo>
                  <a:lnTo>
                    <a:pt x="378955" y="37896"/>
                  </a:lnTo>
                  <a:lnTo>
                    <a:pt x="391591" y="37896"/>
                  </a:lnTo>
                  <a:lnTo>
                    <a:pt x="391591" y="25273"/>
                  </a:lnTo>
                  <a:lnTo>
                    <a:pt x="391591" y="12636"/>
                  </a:lnTo>
                  <a:lnTo>
                    <a:pt x="404215" y="12636"/>
                  </a:lnTo>
                  <a:lnTo>
                    <a:pt x="404215" y="0"/>
                  </a:lnTo>
                  <a:close/>
                </a:path>
                <a:path w="619125" h="38100">
                  <a:moveTo>
                    <a:pt x="517893" y="0"/>
                  </a:moveTo>
                  <a:lnTo>
                    <a:pt x="505269" y="0"/>
                  </a:lnTo>
                  <a:lnTo>
                    <a:pt x="505269" y="12636"/>
                  </a:lnTo>
                  <a:lnTo>
                    <a:pt x="492645" y="12636"/>
                  </a:lnTo>
                  <a:lnTo>
                    <a:pt x="492645" y="0"/>
                  </a:lnTo>
                  <a:lnTo>
                    <a:pt x="480009" y="0"/>
                  </a:lnTo>
                  <a:lnTo>
                    <a:pt x="480009" y="12636"/>
                  </a:lnTo>
                  <a:lnTo>
                    <a:pt x="492633" y="12636"/>
                  </a:lnTo>
                  <a:lnTo>
                    <a:pt x="492633" y="25260"/>
                  </a:lnTo>
                  <a:lnTo>
                    <a:pt x="480009" y="25260"/>
                  </a:lnTo>
                  <a:lnTo>
                    <a:pt x="480009" y="12636"/>
                  </a:lnTo>
                  <a:lnTo>
                    <a:pt x="467372" y="12636"/>
                  </a:lnTo>
                  <a:lnTo>
                    <a:pt x="454748" y="12636"/>
                  </a:lnTo>
                  <a:lnTo>
                    <a:pt x="442112" y="12636"/>
                  </a:lnTo>
                  <a:lnTo>
                    <a:pt x="429488" y="12636"/>
                  </a:lnTo>
                  <a:lnTo>
                    <a:pt x="429488" y="0"/>
                  </a:lnTo>
                  <a:lnTo>
                    <a:pt x="416852" y="0"/>
                  </a:lnTo>
                  <a:lnTo>
                    <a:pt x="416852" y="12636"/>
                  </a:lnTo>
                  <a:lnTo>
                    <a:pt x="416852" y="25260"/>
                  </a:lnTo>
                  <a:lnTo>
                    <a:pt x="416852" y="37896"/>
                  </a:lnTo>
                  <a:lnTo>
                    <a:pt x="429475" y="37896"/>
                  </a:lnTo>
                  <a:lnTo>
                    <a:pt x="442112" y="37896"/>
                  </a:lnTo>
                  <a:lnTo>
                    <a:pt x="454748" y="37896"/>
                  </a:lnTo>
                  <a:lnTo>
                    <a:pt x="467372" y="37896"/>
                  </a:lnTo>
                  <a:lnTo>
                    <a:pt x="467372" y="25273"/>
                  </a:lnTo>
                  <a:lnTo>
                    <a:pt x="480009" y="25273"/>
                  </a:lnTo>
                  <a:lnTo>
                    <a:pt x="480009" y="37896"/>
                  </a:lnTo>
                  <a:lnTo>
                    <a:pt x="492645" y="37896"/>
                  </a:lnTo>
                  <a:lnTo>
                    <a:pt x="492645" y="25273"/>
                  </a:lnTo>
                  <a:lnTo>
                    <a:pt x="505269" y="25273"/>
                  </a:lnTo>
                  <a:lnTo>
                    <a:pt x="505269" y="37896"/>
                  </a:lnTo>
                  <a:lnTo>
                    <a:pt x="517893" y="37896"/>
                  </a:lnTo>
                  <a:lnTo>
                    <a:pt x="517893" y="25273"/>
                  </a:lnTo>
                  <a:lnTo>
                    <a:pt x="517893" y="12636"/>
                  </a:lnTo>
                  <a:lnTo>
                    <a:pt x="517893" y="0"/>
                  </a:lnTo>
                  <a:close/>
                </a:path>
                <a:path w="619125" h="38100">
                  <a:moveTo>
                    <a:pt x="543166" y="0"/>
                  </a:moveTo>
                  <a:lnTo>
                    <a:pt x="530542" y="0"/>
                  </a:lnTo>
                  <a:lnTo>
                    <a:pt x="517906" y="0"/>
                  </a:lnTo>
                  <a:lnTo>
                    <a:pt x="517906" y="12636"/>
                  </a:lnTo>
                  <a:lnTo>
                    <a:pt x="517906" y="25260"/>
                  </a:lnTo>
                  <a:lnTo>
                    <a:pt x="517906" y="37896"/>
                  </a:lnTo>
                  <a:lnTo>
                    <a:pt x="530542" y="37896"/>
                  </a:lnTo>
                  <a:lnTo>
                    <a:pt x="530542" y="25273"/>
                  </a:lnTo>
                  <a:lnTo>
                    <a:pt x="530542" y="12636"/>
                  </a:lnTo>
                  <a:lnTo>
                    <a:pt x="543166" y="12636"/>
                  </a:lnTo>
                  <a:lnTo>
                    <a:pt x="543166" y="0"/>
                  </a:lnTo>
                  <a:close/>
                </a:path>
                <a:path w="619125" h="38100">
                  <a:moveTo>
                    <a:pt x="581050" y="0"/>
                  </a:moveTo>
                  <a:lnTo>
                    <a:pt x="568426" y="0"/>
                  </a:lnTo>
                  <a:lnTo>
                    <a:pt x="568426" y="12636"/>
                  </a:lnTo>
                  <a:lnTo>
                    <a:pt x="555790" y="12636"/>
                  </a:lnTo>
                  <a:lnTo>
                    <a:pt x="555790" y="25260"/>
                  </a:lnTo>
                  <a:lnTo>
                    <a:pt x="543166" y="25260"/>
                  </a:lnTo>
                  <a:lnTo>
                    <a:pt x="543166" y="37896"/>
                  </a:lnTo>
                  <a:lnTo>
                    <a:pt x="555790" y="37896"/>
                  </a:lnTo>
                  <a:lnTo>
                    <a:pt x="568426" y="37896"/>
                  </a:lnTo>
                  <a:lnTo>
                    <a:pt x="581050" y="37896"/>
                  </a:lnTo>
                  <a:lnTo>
                    <a:pt x="581050" y="25273"/>
                  </a:lnTo>
                  <a:lnTo>
                    <a:pt x="581050" y="12636"/>
                  </a:lnTo>
                  <a:lnTo>
                    <a:pt x="581050" y="0"/>
                  </a:lnTo>
                  <a:close/>
                </a:path>
                <a:path w="619125" h="38100">
                  <a:moveTo>
                    <a:pt x="618947" y="0"/>
                  </a:moveTo>
                  <a:lnTo>
                    <a:pt x="606323" y="0"/>
                  </a:lnTo>
                  <a:lnTo>
                    <a:pt x="606323" y="12636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98145" y="3910507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23" y="25273"/>
                  </a:moveTo>
                  <a:lnTo>
                    <a:pt x="0" y="25273"/>
                  </a:lnTo>
                  <a:lnTo>
                    <a:pt x="0" y="37896"/>
                  </a:lnTo>
                  <a:lnTo>
                    <a:pt x="0" y="50533"/>
                  </a:lnTo>
                  <a:lnTo>
                    <a:pt x="12623" y="50533"/>
                  </a:lnTo>
                  <a:lnTo>
                    <a:pt x="12623" y="37909"/>
                  </a:lnTo>
                  <a:lnTo>
                    <a:pt x="12623" y="25273"/>
                  </a:lnTo>
                  <a:close/>
                </a:path>
                <a:path w="619125" h="50800">
                  <a:moveTo>
                    <a:pt x="50520" y="25273"/>
                  </a:moveTo>
                  <a:lnTo>
                    <a:pt x="37909" y="25273"/>
                  </a:lnTo>
                  <a:lnTo>
                    <a:pt x="37909" y="12636"/>
                  </a:lnTo>
                  <a:lnTo>
                    <a:pt x="25273" y="12636"/>
                  </a:lnTo>
                  <a:lnTo>
                    <a:pt x="25273" y="25273"/>
                  </a:lnTo>
                  <a:lnTo>
                    <a:pt x="37896" y="25273"/>
                  </a:lnTo>
                  <a:lnTo>
                    <a:pt x="37896" y="37896"/>
                  </a:lnTo>
                  <a:lnTo>
                    <a:pt x="25273" y="37896"/>
                  </a:lnTo>
                  <a:lnTo>
                    <a:pt x="25273" y="25273"/>
                  </a:lnTo>
                  <a:lnTo>
                    <a:pt x="12636" y="25273"/>
                  </a:lnTo>
                  <a:lnTo>
                    <a:pt x="12636" y="37909"/>
                  </a:lnTo>
                  <a:lnTo>
                    <a:pt x="25273" y="37909"/>
                  </a:lnTo>
                  <a:lnTo>
                    <a:pt x="25273" y="50533"/>
                  </a:lnTo>
                  <a:lnTo>
                    <a:pt x="37909" y="50533"/>
                  </a:lnTo>
                  <a:lnTo>
                    <a:pt x="37909" y="37909"/>
                  </a:lnTo>
                  <a:lnTo>
                    <a:pt x="50520" y="37909"/>
                  </a:lnTo>
                  <a:lnTo>
                    <a:pt x="50520" y="25273"/>
                  </a:lnTo>
                  <a:close/>
                </a:path>
                <a:path w="619125" h="50800">
                  <a:moveTo>
                    <a:pt x="88417" y="12636"/>
                  </a:moveTo>
                  <a:lnTo>
                    <a:pt x="75806" y="12636"/>
                  </a:lnTo>
                  <a:lnTo>
                    <a:pt x="63169" y="12636"/>
                  </a:lnTo>
                  <a:lnTo>
                    <a:pt x="50533" y="12636"/>
                  </a:lnTo>
                  <a:lnTo>
                    <a:pt x="50533" y="25273"/>
                  </a:lnTo>
                  <a:lnTo>
                    <a:pt x="63169" y="25273"/>
                  </a:lnTo>
                  <a:lnTo>
                    <a:pt x="63169" y="37896"/>
                  </a:lnTo>
                  <a:lnTo>
                    <a:pt x="63169" y="50533"/>
                  </a:lnTo>
                  <a:lnTo>
                    <a:pt x="75793" y="50533"/>
                  </a:lnTo>
                  <a:lnTo>
                    <a:pt x="88417" y="50533"/>
                  </a:lnTo>
                  <a:lnTo>
                    <a:pt x="88417" y="37896"/>
                  </a:lnTo>
                  <a:lnTo>
                    <a:pt x="75806" y="37896"/>
                  </a:lnTo>
                  <a:lnTo>
                    <a:pt x="75806" y="25273"/>
                  </a:lnTo>
                  <a:lnTo>
                    <a:pt x="88417" y="25273"/>
                  </a:lnTo>
                  <a:lnTo>
                    <a:pt x="88417" y="12636"/>
                  </a:lnTo>
                  <a:close/>
                </a:path>
                <a:path w="619125" h="50800">
                  <a:moveTo>
                    <a:pt x="101066" y="37896"/>
                  </a:moveTo>
                  <a:lnTo>
                    <a:pt x="88430" y="37896"/>
                  </a:lnTo>
                  <a:lnTo>
                    <a:pt x="88430" y="50533"/>
                  </a:lnTo>
                  <a:lnTo>
                    <a:pt x="101066" y="50533"/>
                  </a:lnTo>
                  <a:lnTo>
                    <a:pt x="101066" y="37896"/>
                  </a:lnTo>
                  <a:close/>
                </a:path>
                <a:path w="619125" h="50800">
                  <a:moveTo>
                    <a:pt x="126326" y="12636"/>
                  </a:moveTo>
                  <a:lnTo>
                    <a:pt x="113690" y="12636"/>
                  </a:lnTo>
                  <a:lnTo>
                    <a:pt x="101053" y="12636"/>
                  </a:lnTo>
                  <a:lnTo>
                    <a:pt x="101053" y="25273"/>
                  </a:lnTo>
                  <a:lnTo>
                    <a:pt x="113690" y="25273"/>
                  </a:lnTo>
                  <a:lnTo>
                    <a:pt x="126326" y="25273"/>
                  </a:lnTo>
                  <a:lnTo>
                    <a:pt x="126326" y="12636"/>
                  </a:lnTo>
                  <a:close/>
                </a:path>
                <a:path w="619125" h="50800">
                  <a:moveTo>
                    <a:pt x="214744" y="12636"/>
                  </a:moveTo>
                  <a:lnTo>
                    <a:pt x="214744" y="12636"/>
                  </a:lnTo>
                  <a:lnTo>
                    <a:pt x="138950" y="12636"/>
                  </a:lnTo>
                  <a:lnTo>
                    <a:pt x="138950" y="25273"/>
                  </a:lnTo>
                  <a:lnTo>
                    <a:pt x="138950" y="37896"/>
                  </a:lnTo>
                  <a:lnTo>
                    <a:pt x="126326" y="37896"/>
                  </a:lnTo>
                  <a:lnTo>
                    <a:pt x="126326" y="50533"/>
                  </a:lnTo>
                  <a:lnTo>
                    <a:pt x="138963" y="50533"/>
                  </a:lnTo>
                  <a:lnTo>
                    <a:pt x="138963" y="37909"/>
                  </a:lnTo>
                  <a:lnTo>
                    <a:pt x="151587" y="37909"/>
                  </a:lnTo>
                  <a:lnTo>
                    <a:pt x="151587" y="25273"/>
                  </a:lnTo>
                  <a:lnTo>
                    <a:pt x="164211" y="25273"/>
                  </a:lnTo>
                  <a:lnTo>
                    <a:pt x="176847" y="25273"/>
                  </a:lnTo>
                  <a:lnTo>
                    <a:pt x="176847" y="37909"/>
                  </a:lnTo>
                  <a:lnTo>
                    <a:pt x="189484" y="37909"/>
                  </a:lnTo>
                  <a:lnTo>
                    <a:pt x="202107" y="37909"/>
                  </a:lnTo>
                  <a:lnTo>
                    <a:pt x="202107" y="50533"/>
                  </a:lnTo>
                  <a:lnTo>
                    <a:pt x="214744" y="50533"/>
                  </a:lnTo>
                  <a:lnTo>
                    <a:pt x="214744" y="37896"/>
                  </a:lnTo>
                  <a:lnTo>
                    <a:pt x="202120" y="37896"/>
                  </a:lnTo>
                  <a:lnTo>
                    <a:pt x="202120" y="25273"/>
                  </a:lnTo>
                  <a:lnTo>
                    <a:pt x="214744" y="25273"/>
                  </a:lnTo>
                  <a:lnTo>
                    <a:pt x="214744" y="12636"/>
                  </a:lnTo>
                  <a:close/>
                </a:path>
                <a:path w="619125" h="50800">
                  <a:moveTo>
                    <a:pt x="277901" y="12636"/>
                  </a:moveTo>
                  <a:lnTo>
                    <a:pt x="265277" y="12636"/>
                  </a:lnTo>
                  <a:lnTo>
                    <a:pt x="252641" y="12636"/>
                  </a:lnTo>
                  <a:lnTo>
                    <a:pt x="240004" y="12636"/>
                  </a:lnTo>
                  <a:lnTo>
                    <a:pt x="240004" y="25273"/>
                  </a:lnTo>
                  <a:lnTo>
                    <a:pt x="227368" y="25273"/>
                  </a:lnTo>
                  <a:lnTo>
                    <a:pt x="227368" y="37896"/>
                  </a:lnTo>
                  <a:lnTo>
                    <a:pt x="227368" y="50533"/>
                  </a:lnTo>
                  <a:lnTo>
                    <a:pt x="240004" y="50533"/>
                  </a:lnTo>
                  <a:lnTo>
                    <a:pt x="240004" y="37909"/>
                  </a:lnTo>
                  <a:lnTo>
                    <a:pt x="252641" y="37909"/>
                  </a:lnTo>
                  <a:lnTo>
                    <a:pt x="252641" y="25273"/>
                  </a:lnTo>
                  <a:lnTo>
                    <a:pt x="265264" y="25273"/>
                  </a:lnTo>
                  <a:lnTo>
                    <a:pt x="265264" y="37909"/>
                  </a:lnTo>
                  <a:lnTo>
                    <a:pt x="277901" y="37909"/>
                  </a:lnTo>
                  <a:lnTo>
                    <a:pt x="277901" y="25273"/>
                  </a:lnTo>
                  <a:lnTo>
                    <a:pt x="277901" y="12636"/>
                  </a:lnTo>
                  <a:close/>
                </a:path>
                <a:path w="619125" h="50800">
                  <a:moveTo>
                    <a:pt x="353682" y="12636"/>
                  </a:moveTo>
                  <a:lnTo>
                    <a:pt x="353682" y="12636"/>
                  </a:lnTo>
                  <a:lnTo>
                    <a:pt x="303161" y="12636"/>
                  </a:lnTo>
                  <a:lnTo>
                    <a:pt x="303161" y="25273"/>
                  </a:lnTo>
                  <a:lnTo>
                    <a:pt x="303161" y="37896"/>
                  </a:lnTo>
                  <a:lnTo>
                    <a:pt x="290537" y="37896"/>
                  </a:lnTo>
                  <a:lnTo>
                    <a:pt x="290537" y="50533"/>
                  </a:lnTo>
                  <a:lnTo>
                    <a:pt x="303174" y="50533"/>
                  </a:lnTo>
                  <a:lnTo>
                    <a:pt x="303174" y="37909"/>
                  </a:lnTo>
                  <a:lnTo>
                    <a:pt x="315798" y="37909"/>
                  </a:lnTo>
                  <a:lnTo>
                    <a:pt x="315798" y="25273"/>
                  </a:lnTo>
                  <a:lnTo>
                    <a:pt x="328422" y="25273"/>
                  </a:lnTo>
                  <a:lnTo>
                    <a:pt x="328422" y="37896"/>
                  </a:lnTo>
                  <a:lnTo>
                    <a:pt x="328422" y="50533"/>
                  </a:lnTo>
                  <a:lnTo>
                    <a:pt x="341058" y="50533"/>
                  </a:lnTo>
                  <a:lnTo>
                    <a:pt x="341058" y="37909"/>
                  </a:lnTo>
                  <a:lnTo>
                    <a:pt x="341058" y="25273"/>
                  </a:lnTo>
                  <a:lnTo>
                    <a:pt x="353682" y="25273"/>
                  </a:lnTo>
                  <a:lnTo>
                    <a:pt x="353682" y="12636"/>
                  </a:lnTo>
                  <a:close/>
                </a:path>
                <a:path w="619125" h="50800">
                  <a:moveTo>
                    <a:pt x="366331" y="37896"/>
                  </a:moveTo>
                  <a:lnTo>
                    <a:pt x="353695" y="37896"/>
                  </a:lnTo>
                  <a:lnTo>
                    <a:pt x="353695" y="50533"/>
                  </a:lnTo>
                  <a:lnTo>
                    <a:pt x="366331" y="50533"/>
                  </a:lnTo>
                  <a:lnTo>
                    <a:pt x="366331" y="37896"/>
                  </a:lnTo>
                  <a:close/>
                </a:path>
                <a:path w="619125" h="50800">
                  <a:moveTo>
                    <a:pt x="391591" y="12636"/>
                  </a:moveTo>
                  <a:lnTo>
                    <a:pt x="378955" y="12636"/>
                  </a:lnTo>
                  <a:lnTo>
                    <a:pt x="378955" y="25273"/>
                  </a:lnTo>
                  <a:lnTo>
                    <a:pt x="391591" y="25273"/>
                  </a:lnTo>
                  <a:lnTo>
                    <a:pt x="391591" y="12636"/>
                  </a:lnTo>
                  <a:close/>
                </a:path>
                <a:path w="619125" h="50800">
                  <a:moveTo>
                    <a:pt x="416839" y="12636"/>
                  </a:moveTo>
                  <a:lnTo>
                    <a:pt x="404215" y="12636"/>
                  </a:lnTo>
                  <a:lnTo>
                    <a:pt x="404215" y="25273"/>
                  </a:lnTo>
                  <a:lnTo>
                    <a:pt x="404215" y="37896"/>
                  </a:lnTo>
                  <a:lnTo>
                    <a:pt x="404215" y="50533"/>
                  </a:lnTo>
                  <a:lnTo>
                    <a:pt x="416839" y="50533"/>
                  </a:lnTo>
                  <a:lnTo>
                    <a:pt x="416839" y="37909"/>
                  </a:lnTo>
                  <a:lnTo>
                    <a:pt x="416839" y="25273"/>
                  </a:lnTo>
                  <a:lnTo>
                    <a:pt x="416839" y="12636"/>
                  </a:lnTo>
                  <a:close/>
                </a:path>
                <a:path w="619125" h="50800">
                  <a:moveTo>
                    <a:pt x="467372" y="12636"/>
                  </a:moveTo>
                  <a:lnTo>
                    <a:pt x="454748" y="12636"/>
                  </a:lnTo>
                  <a:lnTo>
                    <a:pt x="454748" y="25273"/>
                  </a:lnTo>
                  <a:lnTo>
                    <a:pt x="467372" y="25273"/>
                  </a:lnTo>
                  <a:lnTo>
                    <a:pt x="467372" y="12636"/>
                  </a:lnTo>
                  <a:close/>
                </a:path>
                <a:path w="619125" h="50800">
                  <a:moveTo>
                    <a:pt x="480009" y="25273"/>
                  </a:moveTo>
                  <a:lnTo>
                    <a:pt x="467372" y="25273"/>
                  </a:lnTo>
                  <a:lnTo>
                    <a:pt x="467372" y="37896"/>
                  </a:lnTo>
                  <a:lnTo>
                    <a:pt x="454748" y="37896"/>
                  </a:lnTo>
                  <a:lnTo>
                    <a:pt x="454748" y="25273"/>
                  </a:lnTo>
                  <a:lnTo>
                    <a:pt x="442112" y="25273"/>
                  </a:lnTo>
                  <a:lnTo>
                    <a:pt x="442112" y="12636"/>
                  </a:lnTo>
                  <a:lnTo>
                    <a:pt x="429488" y="12636"/>
                  </a:lnTo>
                  <a:lnTo>
                    <a:pt x="416852" y="12636"/>
                  </a:lnTo>
                  <a:lnTo>
                    <a:pt x="416852" y="25273"/>
                  </a:lnTo>
                  <a:lnTo>
                    <a:pt x="416852" y="37909"/>
                  </a:lnTo>
                  <a:lnTo>
                    <a:pt x="429475" y="37909"/>
                  </a:lnTo>
                  <a:lnTo>
                    <a:pt x="429475" y="50533"/>
                  </a:lnTo>
                  <a:lnTo>
                    <a:pt x="442112" y="50533"/>
                  </a:lnTo>
                  <a:lnTo>
                    <a:pt x="442112" y="37909"/>
                  </a:lnTo>
                  <a:lnTo>
                    <a:pt x="454748" y="37909"/>
                  </a:lnTo>
                  <a:lnTo>
                    <a:pt x="454748" y="50533"/>
                  </a:lnTo>
                  <a:lnTo>
                    <a:pt x="467372" y="50533"/>
                  </a:lnTo>
                  <a:lnTo>
                    <a:pt x="467372" y="37909"/>
                  </a:lnTo>
                  <a:lnTo>
                    <a:pt x="480009" y="37909"/>
                  </a:lnTo>
                  <a:lnTo>
                    <a:pt x="480009" y="25273"/>
                  </a:lnTo>
                  <a:close/>
                </a:path>
                <a:path w="619125" h="50800">
                  <a:moveTo>
                    <a:pt x="505269" y="12636"/>
                  </a:moveTo>
                  <a:lnTo>
                    <a:pt x="492633" y="12636"/>
                  </a:lnTo>
                  <a:lnTo>
                    <a:pt x="492633" y="25273"/>
                  </a:lnTo>
                  <a:lnTo>
                    <a:pt x="492633" y="37909"/>
                  </a:lnTo>
                  <a:lnTo>
                    <a:pt x="505269" y="37909"/>
                  </a:lnTo>
                  <a:lnTo>
                    <a:pt x="505269" y="25273"/>
                  </a:lnTo>
                  <a:lnTo>
                    <a:pt x="505269" y="12636"/>
                  </a:lnTo>
                  <a:close/>
                </a:path>
                <a:path w="619125" h="50800">
                  <a:moveTo>
                    <a:pt x="581050" y="0"/>
                  </a:moveTo>
                  <a:lnTo>
                    <a:pt x="568426" y="0"/>
                  </a:lnTo>
                  <a:lnTo>
                    <a:pt x="568426" y="12636"/>
                  </a:lnTo>
                  <a:lnTo>
                    <a:pt x="555802" y="12636"/>
                  </a:lnTo>
                  <a:lnTo>
                    <a:pt x="517906" y="12636"/>
                  </a:lnTo>
                  <a:lnTo>
                    <a:pt x="517906" y="25273"/>
                  </a:lnTo>
                  <a:lnTo>
                    <a:pt x="517906" y="37909"/>
                  </a:lnTo>
                  <a:lnTo>
                    <a:pt x="530542" y="37909"/>
                  </a:lnTo>
                  <a:lnTo>
                    <a:pt x="530542" y="25273"/>
                  </a:lnTo>
                  <a:lnTo>
                    <a:pt x="543166" y="25273"/>
                  </a:lnTo>
                  <a:lnTo>
                    <a:pt x="555790" y="25273"/>
                  </a:lnTo>
                  <a:lnTo>
                    <a:pt x="555790" y="37909"/>
                  </a:lnTo>
                  <a:lnTo>
                    <a:pt x="568426" y="37909"/>
                  </a:lnTo>
                  <a:lnTo>
                    <a:pt x="581050" y="37909"/>
                  </a:lnTo>
                  <a:lnTo>
                    <a:pt x="581050" y="25273"/>
                  </a:lnTo>
                  <a:lnTo>
                    <a:pt x="581050" y="12636"/>
                  </a:lnTo>
                  <a:lnTo>
                    <a:pt x="581050" y="0"/>
                  </a:lnTo>
                  <a:close/>
                </a:path>
                <a:path w="619125" h="50800">
                  <a:moveTo>
                    <a:pt x="593699" y="25273"/>
                  </a:moveTo>
                  <a:lnTo>
                    <a:pt x="581063" y="25273"/>
                  </a:lnTo>
                  <a:lnTo>
                    <a:pt x="581063" y="37909"/>
                  </a:lnTo>
                  <a:lnTo>
                    <a:pt x="593699" y="37909"/>
                  </a:lnTo>
                  <a:lnTo>
                    <a:pt x="593699" y="25273"/>
                  </a:lnTo>
                  <a:close/>
                </a:path>
                <a:path w="619125" h="50800">
                  <a:moveTo>
                    <a:pt x="593699" y="0"/>
                  </a:moveTo>
                  <a:lnTo>
                    <a:pt x="581063" y="0"/>
                  </a:lnTo>
                  <a:lnTo>
                    <a:pt x="581063" y="12636"/>
                  </a:lnTo>
                  <a:lnTo>
                    <a:pt x="593699" y="12636"/>
                  </a:lnTo>
                  <a:lnTo>
                    <a:pt x="593699" y="0"/>
                  </a:lnTo>
                  <a:close/>
                </a:path>
                <a:path w="619125" h="50800">
                  <a:moveTo>
                    <a:pt x="618947" y="0"/>
                  </a:moveTo>
                  <a:lnTo>
                    <a:pt x="606323" y="0"/>
                  </a:lnTo>
                  <a:lnTo>
                    <a:pt x="606323" y="12636"/>
                  </a:lnTo>
                  <a:lnTo>
                    <a:pt x="606323" y="25273"/>
                  </a:lnTo>
                  <a:lnTo>
                    <a:pt x="606323" y="37909"/>
                  </a:lnTo>
                  <a:lnTo>
                    <a:pt x="618947" y="37909"/>
                  </a:lnTo>
                  <a:lnTo>
                    <a:pt x="618947" y="25273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10782" y="3948404"/>
              <a:ext cx="606425" cy="50800"/>
            </a:xfrm>
            <a:custGeom>
              <a:avLst/>
              <a:gdLst/>
              <a:ahLst/>
              <a:cxnLst/>
              <a:rect l="l" t="t" r="r" b="b"/>
              <a:pathLst>
                <a:path w="606425" h="50800">
                  <a:moveTo>
                    <a:pt x="37884" y="37896"/>
                  </a:moveTo>
                  <a:lnTo>
                    <a:pt x="25273" y="37896"/>
                  </a:lnTo>
                  <a:lnTo>
                    <a:pt x="12636" y="37896"/>
                  </a:lnTo>
                  <a:lnTo>
                    <a:pt x="12636" y="25273"/>
                  </a:lnTo>
                  <a:lnTo>
                    <a:pt x="0" y="25273"/>
                  </a:lnTo>
                  <a:lnTo>
                    <a:pt x="0" y="37896"/>
                  </a:lnTo>
                  <a:lnTo>
                    <a:pt x="0" y="50533"/>
                  </a:lnTo>
                  <a:lnTo>
                    <a:pt x="12636" y="50533"/>
                  </a:lnTo>
                  <a:lnTo>
                    <a:pt x="25260" y="50533"/>
                  </a:lnTo>
                  <a:lnTo>
                    <a:pt x="37884" y="50533"/>
                  </a:lnTo>
                  <a:lnTo>
                    <a:pt x="37884" y="37896"/>
                  </a:lnTo>
                  <a:close/>
                </a:path>
                <a:path w="606425" h="50800">
                  <a:moveTo>
                    <a:pt x="37884" y="12636"/>
                  </a:moveTo>
                  <a:lnTo>
                    <a:pt x="25273" y="12636"/>
                  </a:lnTo>
                  <a:lnTo>
                    <a:pt x="12636" y="12636"/>
                  </a:lnTo>
                  <a:lnTo>
                    <a:pt x="12636" y="25273"/>
                  </a:lnTo>
                  <a:lnTo>
                    <a:pt x="25260" y="25273"/>
                  </a:lnTo>
                  <a:lnTo>
                    <a:pt x="37884" y="25273"/>
                  </a:lnTo>
                  <a:lnTo>
                    <a:pt x="37884" y="12636"/>
                  </a:lnTo>
                  <a:close/>
                </a:path>
                <a:path w="606425" h="50800">
                  <a:moveTo>
                    <a:pt x="75780" y="25273"/>
                  </a:moveTo>
                  <a:lnTo>
                    <a:pt x="63169" y="25273"/>
                  </a:lnTo>
                  <a:lnTo>
                    <a:pt x="63169" y="12636"/>
                  </a:lnTo>
                  <a:lnTo>
                    <a:pt x="50533" y="12636"/>
                  </a:lnTo>
                  <a:lnTo>
                    <a:pt x="37896" y="12636"/>
                  </a:lnTo>
                  <a:lnTo>
                    <a:pt x="37896" y="25273"/>
                  </a:lnTo>
                  <a:lnTo>
                    <a:pt x="50533" y="25273"/>
                  </a:lnTo>
                  <a:lnTo>
                    <a:pt x="50533" y="37909"/>
                  </a:lnTo>
                  <a:lnTo>
                    <a:pt x="63157" y="37909"/>
                  </a:lnTo>
                  <a:lnTo>
                    <a:pt x="75780" y="37909"/>
                  </a:lnTo>
                  <a:lnTo>
                    <a:pt x="75780" y="25273"/>
                  </a:lnTo>
                  <a:close/>
                </a:path>
                <a:path w="606425" h="50800">
                  <a:moveTo>
                    <a:pt x="101053" y="12636"/>
                  </a:moveTo>
                  <a:lnTo>
                    <a:pt x="88430" y="12636"/>
                  </a:lnTo>
                  <a:lnTo>
                    <a:pt x="75793" y="12636"/>
                  </a:lnTo>
                  <a:lnTo>
                    <a:pt x="75793" y="25273"/>
                  </a:lnTo>
                  <a:lnTo>
                    <a:pt x="75793" y="37896"/>
                  </a:lnTo>
                  <a:lnTo>
                    <a:pt x="75793" y="50533"/>
                  </a:lnTo>
                  <a:lnTo>
                    <a:pt x="88430" y="50533"/>
                  </a:lnTo>
                  <a:lnTo>
                    <a:pt x="88430" y="37909"/>
                  </a:lnTo>
                  <a:lnTo>
                    <a:pt x="88430" y="25273"/>
                  </a:lnTo>
                  <a:lnTo>
                    <a:pt x="101053" y="25273"/>
                  </a:lnTo>
                  <a:lnTo>
                    <a:pt x="101053" y="12636"/>
                  </a:lnTo>
                  <a:close/>
                </a:path>
                <a:path w="606425" h="50800">
                  <a:moveTo>
                    <a:pt x="126326" y="12636"/>
                  </a:moveTo>
                  <a:lnTo>
                    <a:pt x="113690" y="12636"/>
                  </a:lnTo>
                  <a:lnTo>
                    <a:pt x="113690" y="25273"/>
                  </a:lnTo>
                  <a:lnTo>
                    <a:pt x="101053" y="25273"/>
                  </a:lnTo>
                  <a:lnTo>
                    <a:pt x="101053" y="37909"/>
                  </a:lnTo>
                  <a:lnTo>
                    <a:pt x="113690" y="37909"/>
                  </a:lnTo>
                  <a:lnTo>
                    <a:pt x="126326" y="37909"/>
                  </a:lnTo>
                  <a:lnTo>
                    <a:pt x="126326" y="25273"/>
                  </a:lnTo>
                  <a:lnTo>
                    <a:pt x="126326" y="12636"/>
                  </a:lnTo>
                  <a:close/>
                </a:path>
                <a:path w="606425" h="50800">
                  <a:moveTo>
                    <a:pt x="189484" y="12636"/>
                  </a:moveTo>
                  <a:lnTo>
                    <a:pt x="189484" y="12636"/>
                  </a:lnTo>
                  <a:lnTo>
                    <a:pt x="138950" y="12636"/>
                  </a:lnTo>
                  <a:lnTo>
                    <a:pt x="138950" y="25273"/>
                  </a:lnTo>
                  <a:lnTo>
                    <a:pt x="138950" y="37909"/>
                  </a:lnTo>
                  <a:lnTo>
                    <a:pt x="151587" y="37909"/>
                  </a:lnTo>
                  <a:lnTo>
                    <a:pt x="151587" y="25273"/>
                  </a:lnTo>
                  <a:lnTo>
                    <a:pt x="164211" y="25273"/>
                  </a:lnTo>
                  <a:lnTo>
                    <a:pt x="176847" y="25273"/>
                  </a:lnTo>
                  <a:lnTo>
                    <a:pt x="189484" y="25273"/>
                  </a:lnTo>
                  <a:lnTo>
                    <a:pt x="189484" y="12636"/>
                  </a:lnTo>
                  <a:close/>
                </a:path>
                <a:path w="606425" h="50800">
                  <a:moveTo>
                    <a:pt x="202107" y="37896"/>
                  </a:moveTo>
                  <a:lnTo>
                    <a:pt x="189484" y="37896"/>
                  </a:lnTo>
                  <a:lnTo>
                    <a:pt x="176847" y="37896"/>
                  </a:lnTo>
                  <a:lnTo>
                    <a:pt x="164211" y="37896"/>
                  </a:lnTo>
                  <a:lnTo>
                    <a:pt x="164211" y="50533"/>
                  </a:lnTo>
                  <a:lnTo>
                    <a:pt x="176847" y="50533"/>
                  </a:lnTo>
                  <a:lnTo>
                    <a:pt x="189471" y="50533"/>
                  </a:lnTo>
                  <a:lnTo>
                    <a:pt x="202107" y="50533"/>
                  </a:lnTo>
                  <a:lnTo>
                    <a:pt x="202107" y="37896"/>
                  </a:lnTo>
                  <a:close/>
                </a:path>
                <a:path w="606425" h="50800">
                  <a:moveTo>
                    <a:pt x="252641" y="37896"/>
                  </a:moveTo>
                  <a:lnTo>
                    <a:pt x="240004" y="37896"/>
                  </a:lnTo>
                  <a:lnTo>
                    <a:pt x="227368" y="37896"/>
                  </a:lnTo>
                  <a:lnTo>
                    <a:pt x="227368" y="25273"/>
                  </a:lnTo>
                  <a:lnTo>
                    <a:pt x="214744" y="25273"/>
                  </a:lnTo>
                  <a:lnTo>
                    <a:pt x="214744" y="12636"/>
                  </a:lnTo>
                  <a:lnTo>
                    <a:pt x="202107" y="12636"/>
                  </a:lnTo>
                  <a:lnTo>
                    <a:pt x="202107" y="25273"/>
                  </a:lnTo>
                  <a:lnTo>
                    <a:pt x="214731" y="25273"/>
                  </a:lnTo>
                  <a:lnTo>
                    <a:pt x="214731" y="37909"/>
                  </a:lnTo>
                  <a:lnTo>
                    <a:pt x="227368" y="37909"/>
                  </a:lnTo>
                  <a:lnTo>
                    <a:pt x="227368" y="50533"/>
                  </a:lnTo>
                  <a:lnTo>
                    <a:pt x="240004" y="50533"/>
                  </a:lnTo>
                  <a:lnTo>
                    <a:pt x="252641" y="50533"/>
                  </a:lnTo>
                  <a:lnTo>
                    <a:pt x="252641" y="37896"/>
                  </a:lnTo>
                  <a:close/>
                </a:path>
                <a:path w="606425" h="50800">
                  <a:moveTo>
                    <a:pt x="252641" y="12636"/>
                  </a:moveTo>
                  <a:lnTo>
                    <a:pt x="240004" y="12636"/>
                  </a:lnTo>
                  <a:lnTo>
                    <a:pt x="240004" y="25273"/>
                  </a:lnTo>
                  <a:lnTo>
                    <a:pt x="252641" y="25273"/>
                  </a:lnTo>
                  <a:lnTo>
                    <a:pt x="252641" y="12636"/>
                  </a:lnTo>
                  <a:close/>
                </a:path>
                <a:path w="606425" h="50800">
                  <a:moveTo>
                    <a:pt x="315798" y="37896"/>
                  </a:moveTo>
                  <a:lnTo>
                    <a:pt x="303161" y="37896"/>
                  </a:lnTo>
                  <a:lnTo>
                    <a:pt x="290537" y="37896"/>
                  </a:lnTo>
                  <a:lnTo>
                    <a:pt x="277901" y="37896"/>
                  </a:lnTo>
                  <a:lnTo>
                    <a:pt x="277901" y="50533"/>
                  </a:lnTo>
                  <a:lnTo>
                    <a:pt x="290525" y="50533"/>
                  </a:lnTo>
                  <a:lnTo>
                    <a:pt x="303161" y="50533"/>
                  </a:lnTo>
                  <a:lnTo>
                    <a:pt x="315798" y="50533"/>
                  </a:lnTo>
                  <a:lnTo>
                    <a:pt x="315798" y="37896"/>
                  </a:lnTo>
                  <a:close/>
                </a:path>
                <a:path w="606425" h="50800">
                  <a:moveTo>
                    <a:pt x="315798" y="12636"/>
                  </a:moveTo>
                  <a:lnTo>
                    <a:pt x="315798" y="12636"/>
                  </a:lnTo>
                  <a:lnTo>
                    <a:pt x="265264" y="12636"/>
                  </a:lnTo>
                  <a:lnTo>
                    <a:pt x="265264" y="25273"/>
                  </a:lnTo>
                  <a:lnTo>
                    <a:pt x="315798" y="25273"/>
                  </a:lnTo>
                  <a:lnTo>
                    <a:pt x="315798" y="12636"/>
                  </a:lnTo>
                  <a:close/>
                </a:path>
                <a:path w="606425" h="50800">
                  <a:moveTo>
                    <a:pt x="341045" y="12636"/>
                  </a:moveTo>
                  <a:lnTo>
                    <a:pt x="328422" y="12636"/>
                  </a:lnTo>
                  <a:lnTo>
                    <a:pt x="328422" y="25273"/>
                  </a:lnTo>
                  <a:lnTo>
                    <a:pt x="328422" y="37909"/>
                  </a:lnTo>
                  <a:lnTo>
                    <a:pt x="341045" y="37909"/>
                  </a:lnTo>
                  <a:lnTo>
                    <a:pt x="341045" y="25273"/>
                  </a:lnTo>
                  <a:lnTo>
                    <a:pt x="341045" y="12636"/>
                  </a:lnTo>
                  <a:close/>
                </a:path>
                <a:path w="606425" h="50800">
                  <a:moveTo>
                    <a:pt x="404202" y="12636"/>
                  </a:moveTo>
                  <a:lnTo>
                    <a:pt x="404202" y="12636"/>
                  </a:lnTo>
                  <a:lnTo>
                    <a:pt x="341058" y="12636"/>
                  </a:lnTo>
                  <a:lnTo>
                    <a:pt x="341058" y="25273"/>
                  </a:lnTo>
                  <a:lnTo>
                    <a:pt x="341058" y="37909"/>
                  </a:lnTo>
                  <a:lnTo>
                    <a:pt x="353682" y="37909"/>
                  </a:lnTo>
                  <a:lnTo>
                    <a:pt x="366318" y="37909"/>
                  </a:lnTo>
                  <a:lnTo>
                    <a:pt x="366318" y="25273"/>
                  </a:lnTo>
                  <a:lnTo>
                    <a:pt x="378942" y="25273"/>
                  </a:lnTo>
                  <a:lnTo>
                    <a:pt x="378942" y="37909"/>
                  </a:lnTo>
                  <a:lnTo>
                    <a:pt x="391579" y="37909"/>
                  </a:lnTo>
                  <a:lnTo>
                    <a:pt x="391579" y="25273"/>
                  </a:lnTo>
                  <a:lnTo>
                    <a:pt x="404202" y="25273"/>
                  </a:lnTo>
                  <a:lnTo>
                    <a:pt x="404202" y="12636"/>
                  </a:lnTo>
                  <a:close/>
                </a:path>
                <a:path w="606425" h="50800">
                  <a:moveTo>
                    <a:pt x="416852" y="12636"/>
                  </a:moveTo>
                  <a:lnTo>
                    <a:pt x="404215" y="12636"/>
                  </a:lnTo>
                  <a:lnTo>
                    <a:pt x="404215" y="25273"/>
                  </a:lnTo>
                  <a:lnTo>
                    <a:pt x="416852" y="25273"/>
                  </a:lnTo>
                  <a:lnTo>
                    <a:pt x="416852" y="12636"/>
                  </a:lnTo>
                  <a:close/>
                </a:path>
                <a:path w="606425" h="50800">
                  <a:moveTo>
                    <a:pt x="492633" y="0"/>
                  </a:moveTo>
                  <a:lnTo>
                    <a:pt x="479996" y="0"/>
                  </a:lnTo>
                  <a:lnTo>
                    <a:pt x="479996" y="12636"/>
                  </a:lnTo>
                  <a:lnTo>
                    <a:pt x="467372" y="12636"/>
                  </a:lnTo>
                  <a:lnTo>
                    <a:pt x="467372" y="25273"/>
                  </a:lnTo>
                  <a:lnTo>
                    <a:pt x="454736" y="25273"/>
                  </a:lnTo>
                  <a:lnTo>
                    <a:pt x="454736" y="12636"/>
                  </a:lnTo>
                  <a:lnTo>
                    <a:pt x="467372" y="12636"/>
                  </a:lnTo>
                  <a:lnTo>
                    <a:pt x="467372" y="0"/>
                  </a:lnTo>
                  <a:lnTo>
                    <a:pt x="454736" y="0"/>
                  </a:lnTo>
                  <a:lnTo>
                    <a:pt x="442112" y="0"/>
                  </a:lnTo>
                  <a:lnTo>
                    <a:pt x="442112" y="12636"/>
                  </a:lnTo>
                  <a:lnTo>
                    <a:pt x="442112" y="25273"/>
                  </a:lnTo>
                  <a:lnTo>
                    <a:pt x="429475" y="25273"/>
                  </a:lnTo>
                  <a:lnTo>
                    <a:pt x="429475" y="37909"/>
                  </a:lnTo>
                  <a:lnTo>
                    <a:pt x="492633" y="37909"/>
                  </a:lnTo>
                  <a:lnTo>
                    <a:pt x="492633" y="25273"/>
                  </a:lnTo>
                  <a:lnTo>
                    <a:pt x="480009" y="25273"/>
                  </a:lnTo>
                  <a:lnTo>
                    <a:pt x="480009" y="12636"/>
                  </a:lnTo>
                  <a:lnTo>
                    <a:pt x="492633" y="12636"/>
                  </a:lnTo>
                  <a:lnTo>
                    <a:pt x="492633" y="0"/>
                  </a:lnTo>
                  <a:close/>
                </a:path>
                <a:path w="606425" h="50800">
                  <a:moveTo>
                    <a:pt x="505256" y="12636"/>
                  </a:moveTo>
                  <a:lnTo>
                    <a:pt x="492633" y="12636"/>
                  </a:lnTo>
                  <a:lnTo>
                    <a:pt x="492633" y="25273"/>
                  </a:lnTo>
                  <a:lnTo>
                    <a:pt x="505256" y="25273"/>
                  </a:lnTo>
                  <a:lnTo>
                    <a:pt x="505256" y="12636"/>
                  </a:lnTo>
                  <a:close/>
                </a:path>
                <a:path w="606425" h="50800">
                  <a:moveTo>
                    <a:pt x="530529" y="12636"/>
                  </a:moveTo>
                  <a:lnTo>
                    <a:pt x="517906" y="12636"/>
                  </a:lnTo>
                  <a:lnTo>
                    <a:pt x="505269" y="12636"/>
                  </a:lnTo>
                  <a:lnTo>
                    <a:pt x="505269" y="25273"/>
                  </a:lnTo>
                  <a:lnTo>
                    <a:pt x="505269" y="37909"/>
                  </a:lnTo>
                  <a:lnTo>
                    <a:pt x="517893" y="37909"/>
                  </a:lnTo>
                  <a:lnTo>
                    <a:pt x="530529" y="37909"/>
                  </a:lnTo>
                  <a:lnTo>
                    <a:pt x="530529" y="25273"/>
                  </a:lnTo>
                  <a:lnTo>
                    <a:pt x="530529" y="12636"/>
                  </a:lnTo>
                  <a:close/>
                </a:path>
                <a:path w="606425" h="50800">
                  <a:moveTo>
                    <a:pt x="568413" y="12636"/>
                  </a:moveTo>
                  <a:lnTo>
                    <a:pt x="555790" y="12636"/>
                  </a:lnTo>
                  <a:lnTo>
                    <a:pt x="543166" y="12636"/>
                  </a:lnTo>
                  <a:lnTo>
                    <a:pt x="543166" y="0"/>
                  </a:lnTo>
                  <a:lnTo>
                    <a:pt x="530529" y="0"/>
                  </a:lnTo>
                  <a:lnTo>
                    <a:pt x="530529" y="12636"/>
                  </a:lnTo>
                  <a:lnTo>
                    <a:pt x="543153" y="12636"/>
                  </a:lnTo>
                  <a:lnTo>
                    <a:pt x="543153" y="25273"/>
                  </a:lnTo>
                  <a:lnTo>
                    <a:pt x="555790" y="25273"/>
                  </a:lnTo>
                  <a:lnTo>
                    <a:pt x="568413" y="25273"/>
                  </a:lnTo>
                  <a:lnTo>
                    <a:pt x="568413" y="12636"/>
                  </a:lnTo>
                  <a:close/>
                </a:path>
                <a:path w="606425" h="50800">
                  <a:moveTo>
                    <a:pt x="606310" y="12636"/>
                  </a:moveTo>
                  <a:lnTo>
                    <a:pt x="593686" y="12636"/>
                  </a:lnTo>
                  <a:lnTo>
                    <a:pt x="581063" y="12636"/>
                  </a:lnTo>
                  <a:lnTo>
                    <a:pt x="568426" y="12636"/>
                  </a:lnTo>
                  <a:lnTo>
                    <a:pt x="568426" y="25273"/>
                  </a:lnTo>
                  <a:lnTo>
                    <a:pt x="581050" y="25273"/>
                  </a:lnTo>
                  <a:lnTo>
                    <a:pt x="581050" y="37909"/>
                  </a:lnTo>
                  <a:lnTo>
                    <a:pt x="593686" y="37909"/>
                  </a:lnTo>
                  <a:lnTo>
                    <a:pt x="606310" y="37909"/>
                  </a:lnTo>
                  <a:lnTo>
                    <a:pt x="606310" y="25273"/>
                  </a:lnTo>
                  <a:lnTo>
                    <a:pt x="606310" y="1263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98145" y="3986301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23" y="37896"/>
                  </a:moveTo>
                  <a:lnTo>
                    <a:pt x="0" y="37896"/>
                  </a:lnTo>
                  <a:lnTo>
                    <a:pt x="0" y="50533"/>
                  </a:lnTo>
                  <a:lnTo>
                    <a:pt x="12623" y="50533"/>
                  </a:lnTo>
                  <a:lnTo>
                    <a:pt x="12623" y="37896"/>
                  </a:lnTo>
                  <a:close/>
                </a:path>
                <a:path w="619125" h="50800">
                  <a:moveTo>
                    <a:pt x="12623" y="12636"/>
                  </a:moveTo>
                  <a:lnTo>
                    <a:pt x="0" y="12636"/>
                  </a:lnTo>
                  <a:lnTo>
                    <a:pt x="0" y="25273"/>
                  </a:lnTo>
                  <a:lnTo>
                    <a:pt x="12623" y="25273"/>
                  </a:lnTo>
                  <a:lnTo>
                    <a:pt x="12623" y="12636"/>
                  </a:lnTo>
                  <a:close/>
                </a:path>
                <a:path w="619125" h="50800">
                  <a:moveTo>
                    <a:pt x="37909" y="12636"/>
                  </a:moveTo>
                  <a:lnTo>
                    <a:pt x="25273" y="12636"/>
                  </a:lnTo>
                  <a:lnTo>
                    <a:pt x="12636" y="12636"/>
                  </a:lnTo>
                  <a:lnTo>
                    <a:pt x="12636" y="25273"/>
                  </a:lnTo>
                  <a:lnTo>
                    <a:pt x="25273" y="25273"/>
                  </a:lnTo>
                  <a:lnTo>
                    <a:pt x="37909" y="25273"/>
                  </a:lnTo>
                  <a:lnTo>
                    <a:pt x="37909" y="12636"/>
                  </a:lnTo>
                  <a:close/>
                </a:path>
                <a:path w="619125" h="50800">
                  <a:moveTo>
                    <a:pt x="50520" y="37896"/>
                  </a:moveTo>
                  <a:lnTo>
                    <a:pt x="37909" y="37896"/>
                  </a:lnTo>
                  <a:lnTo>
                    <a:pt x="25273" y="37896"/>
                  </a:lnTo>
                  <a:lnTo>
                    <a:pt x="12636" y="37896"/>
                  </a:lnTo>
                  <a:lnTo>
                    <a:pt x="12636" y="50533"/>
                  </a:lnTo>
                  <a:lnTo>
                    <a:pt x="25273" y="50533"/>
                  </a:lnTo>
                  <a:lnTo>
                    <a:pt x="37896" y="50533"/>
                  </a:lnTo>
                  <a:lnTo>
                    <a:pt x="50520" y="50533"/>
                  </a:lnTo>
                  <a:lnTo>
                    <a:pt x="50520" y="37896"/>
                  </a:lnTo>
                  <a:close/>
                </a:path>
                <a:path w="619125" h="50800">
                  <a:moveTo>
                    <a:pt x="75806" y="37896"/>
                  </a:moveTo>
                  <a:lnTo>
                    <a:pt x="63169" y="37896"/>
                  </a:lnTo>
                  <a:lnTo>
                    <a:pt x="50533" y="37896"/>
                  </a:lnTo>
                  <a:lnTo>
                    <a:pt x="50533" y="50533"/>
                  </a:lnTo>
                  <a:lnTo>
                    <a:pt x="63169" y="50533"/>
                  </a:lnTo>
                  <a:lnTo>
                    <a:pt x="75806" y="50533"/>
                  </a:lnTo>
                  <a:lnTo>
                    <a:pt x="75806" y="37896"/>
                  </a:lnTo>
                  <a:close/>
                </a:path>
                <a:path w="619125" h="50800">
                  <a:moveTo>
                    <a:pt x="88417" y="12636"/>
                  </a:moveTo>
                  <a:lnTo>
                    <a:pt x="75793" y="12636"/>
                  </a:lnTo>
                  <a:lnTo>
                    <a:pt x="75793" y="25273"/>
                  </a:lnTo>
                  <a:lnTo>
                    <a:pt x="88417" y="25273"/>
                  </a:lnTo>
                  <a:lnTo>
                    <a:pt x="88417" y="12636"/>
                  </a:lnTo>
                  <a:close/>
                </a:path>
                <a:path w="619125" h="50800">
                  <a:moveTo>
                    <a:pt x="151587" y="12636"/>
                  </a:moveTo>
                  <a:lnTo>
                    <a:pt x="138963" y="12636"/>
                  </a:lnTo>
                  <a:lnTo>
                    <a:pt x="126326" y="12636"/>
                  </a:lnTo>
                  <a:lnTo>
                    <a:pt x="113690" y="12636"/>
                  </a:lnTo>
                  <a:lnTo>
                    <a:pt x="113690" y="25260"/>
                  </a:lnTo>
                  <a:lnTo>
                    <a:pt x="101053" y="25260"/>
                  </a:lnTo>
                  <a:lnTo>
                    <a:pt x="101053" y="37896"/>
                  </a:lnTo>
                  <a:lnTo>
                    <a:pt x="113690" y="37896"/>
                  </a:lnTo>
                  <a:lnTo>
                    <a:pt x="126326" y="37896"/>
                  </a:lnTo>
                  <a:lnTo>
                    <a:pt x="126326" y="25273"/>
                  </a:lnTo>
                  <a:lnTo>
                    <a:pt x="138950" y="25273"/>
                  </a:lnTo>
                  <a:lnTo>
                    <a:pt x="138950" y="37896"/>
                  </a:lnTo>
                  <a:lnTo>
                    <a:pt x="151587" y="37896"/>
                  </a:lnTo>
                  <a:lnTo>
                    <a:pt x="151587" y="25273"/>
                  </a:lnTo>
                  <a:lnTo>
                    <a:pt x="151587" y="12636"/>
                  </a:lnTo>
                  <a:close/>
                </a:path>
                <a:path w="619125" h="50800">
                  <a:moveTo>
                    <a:pt x="252641" y="25260"/>
                  </a:moveTo>
                  <a:lnTo>
                    <a:pt x="240004" y="25260"/>
                  </a:lnTo>
                  <a:lnTo>
                    <a:pt x="240004" y="12636"/>
                  </a:lnTo>
                  <a:lnTo>
                    <a:pt x="227368" y="12636"/>
                  </a:lnTo>
                  <a:lnTo>
                    <a:pt x="227368" y="25260"/>
                  </a:lnTo>
                  <a:lnTo>
                    <a:pt x="214744" y="25260"/>
                  </a:lnTo>
                  <a:lnTo>
                    <a:pt x="214744" y="12636"/>
                  </a:lnTo>
                  <a:lnTo>
                    <a:pt x="202120" y="12636"/>
                  </a:lnTo>
                  <a:lnTo>
                    <a:pt x="189484" y="12636"/>
                  </a:lnTo>
                  <a:lnTo>
                    <a:pt x="189484" y="25260"/>
                  </a:lnTo>
                  <a:lnTo>
                    <a:pt x="176847" y="25260"/>
                  </a:lnTo>
                  <a:lnTo>
                    <a:pt x="164211" y="25260"/>
                  </a:lnTo>
                  <a:lnTo>
                    <a:pt x="164211" y="37896"/>
                  </a:lnTo>
                  <a:lnTo>
                    <a:pt x="176847" y="37896"/>
                  </a:lnTo>
                  <a:lnTo>
                    <a:pt x="189484" y="37896"/>
                  </a:lnTo>
                  <a:lnTo>
                    <a:pt x="189484" y="25273"/>
                  </a:lnTo>
                  <a:lnTo>
                    <a:pt x="202107" y="25273"/>
                  </a:lnTo>
                  <a:lnTo>
                    <a:pt x="214744" y="25273"/>
                  </a:lnTo>
                  <a:lnTo>
                    <a:pt x="214744" y="37896"/>
                  </a:lnTo>
                  <a:lnTo>
                    <a:pt x="227380" y="37896"/>
                  </a:lnTo>
                  <a:lnTo>
                    <a:pt x="227380" y="25273"/>
                  </a:lnTo>
                  <a:lnTo>
                    <a:pt x="240004" y="25273"/>
                  </a:lnTo>
                  <a:lnTo>
                    <a:pt x="240004" y="37896"/>
                  </a:lnTo>
                  <a:lnTo>
                    <a:pt x="252641" y="37896"/>
                  </a:lnTo>
                  <a:lnTo>
                    <a:pt x="252641" y="25260"/>
                  </a:lnTo>
                  <a:close/>
                </a:path>
                <a:path w="619125" h="50800">
                  <a:moveTo>
                    <a:pt x="353682" y="25260"/>
                  </a:moveTo>
                  <a:lnTo>
                    <a:pt x="341058" y="25260"/>
                  </a:lnTo>
                  <a:lnTo>
                    <a:pt x="341058" y="12636"/>
                  </a:lnTo>
                  <a:lnTo>
                    <a:pt x="328434" y="12636"/>
                  </a:lnTo>
                  <a:lnTo>
                    <a:pt x="328434" y="0"/>
                  </a:lnTo>
                  <a:lnTo>
                    <a:pt x="315798" y="0"/>
                  </a:lnTo>
                  <a:lnTo>
                    <a:pt x="315798" y="12636"/>
                  </a:lnTo>
                  <a:lnTo>
                    <a:pt x="303174" y="12636"/>
                  </a:lnTo>
                  <a:lnTo>
                    <a:pt x="290537" y="12636"/>
                  </a:lnTo>
                  <a:lnTo>
                    <a:pt x="277901" y="12636"/>
                  </a:lnTo>
                  <a:lnTo>
                    <a:pt x="277901" y="25260"/>
                  </a:lnTo>
                  <a:lnTo>
                    <a:pt x="265264" y="25260"/>
                  </a:lnTo>
                  <a:lnTo>
                    <a:pt x="265264" y="37896"/>
                  </a:lnTo>
                  <a:lnTo>
                    <a:pt x="277901" y="37896"/>
                  </a:lnTo>
                  <a:lnTo>
                    <a:pt x="290537" y="37896"/>
                  </a:lnTo>
                  <a:lnTo>
                    <a:pt x="290537" y="25273"/>
                  </a:lnTo>
                  <a:lnTo>
                    <a:pt x="303161" y="25273"/>
                  </a:lnTo>
                  <a:lnTo>
                    <a:pt x="315798" y="25273"/>
                  </a:lnTo>
                  <a:lnTo>
                    <a:pt x="328422" y="25273"/>
                  </a:lnTo>
                  <a:lnTo>
                    <a:pt x="328422" y="37896"/>
                  </a:lnTo>
                  <a:lnTo>
                    <a:pt x="341058" y="37896"/>
                  </a:lnTo>
                  <a:lnTo>
                    <a:pt x="353682" y="37896"/>
                  </a:lnTo>
                  <a:lnTo>
                    <a:pt x="353682" y="25260"/>
                  </a:lnTo>
                  <a:close/>
                </a:path>
                <a:path w="619125" h="50800">
                  <a:moveTo>
                    <a:pt x="353682" y="0"/>
                  </a:moveTo>
                  <a:lnTo>
                    <a:pt x="341058" y="0"/>
                  </a:lnTo>
                  <a:lnTo>
                    <a:pt x="341058" y="12636"/>
                  </a:lnTo>
                  <a:lnTo>
                    <a:pt x="353682" y="12636"/>
                  </a:lnTo>
                  <a:lnTo>
                    <a:pt x="353682" y="0"/>
                  </a:lnTo>
                  <a:close/>
                </a:path>
                <a:path w="619125" h="50800">
                  <a:moveTo>
                    <a:pt x="366331" y="25260"/>
                  </a:moveTo>
                  <a:lnTo>
                    <a:pt x="353695" y="25260"/>
                  </a:lnTo>
                  <a:lnTo>
                    <a:pt x="353695" y="37896"/>
                  </a:lnTo>
                  <a:lnTo>
                    <a:pt x="366331" y="37896"/>
                  </a:lnTo>
                  <a:lnTo>
                    <a:pt x="366331" y="25260"/>
                  </a:lnTo>
                  <a:close/>
                </a:path>
                <a:path w="619125" h="50800">
                  <a:moveTo>
                    <a:pt x="378955" y="0"/>
                  </a:moveTo>
                  <a:lnTo>
                    <a:pt x="366318" y="0"/>
                  </a:lnTo>
                  <a:lnTo>
                    <a:pt x="366318" y="12636"/>
                  </a:lnTo>
                  <a:lnTo>
                    <a:pt x="378955" y="12636"/>
                  </a:lnTo>
                  <a:lnTo>
                    <a:pt x="378955" y="0"/>
                  </a:lnTo>
                  <a:close/>
                </a:path>
                <a:path w="619125" h="50800">
                  <a:moveTo>
                    <a:pt x="416839" y="12636"/>
                  </a:moveTo>
                  <a:lnTo>
                    <a:pt x="404215" y="12636"/>
                  </a:lnTo>
                  <a:lnTo>
                    <a:pt x="404215" y="0"/>
                  </a:lnTo>
                  <a:lnTo>
                    <a:pt x="391579" y="0"/>
                  </a:lnTo>
                  <a:lnTo>
                    <a:pt x="391579" y="12636"/>
                  </a:lnTo>
                  <a:lnTo>
                    <a:pt x="391579" y="25260"/>
                  </a:lnTo>
                  <a:lnTo>
                    <a:pt x="378955" y="25260"/>
                  </a:lnTo>
                  <a:lnTo>
                    <a:pt x="378955" y="37896"/>
                  </a:lnTo>
                  <a:lnTo>
                    <a:pt x="391579" y="37896"/>
                  </a:lnTo>
                  <a:lnTo>
                    <a:pt x="404215" y="37896"/>
                  </a:lnTo>
                  <a:lnTo>
                    <a:pt x="404215" y="25273"/>
                  </a:lnTo>
                  <a:lnTo>
                    <a:pt x="416839" y="25273"/>
                  </a:lnTo>
                  <a:lnTo>
                    <a:pt x="416839" y="12636"/>
                  </a:lnTo>
                  <a:close/>
                </a:path>
                <a:path w="619125" h="50800">
                  <a:moveTo>
                    <a:pt x="442112" y="12636"/>
                  </a:moveTo>
                  <a:lnTo>
                    <a:pt x="429488" y="12636"/>
                  </a:lnTo>
                  <a:lnTo>
                    <a:pt x="429488" y="0"/>
                  </a:lnTo>
                  <a:lnTo>
                    <a:pt x="416852" y="0"/>
                  </a:lnTo>
                  <a:lnTo>
                    <a:pt x="416852" y="12636"/>
                  </a:lnTo>
                  <a:lnTo>
                    <a:pt x="429475" y="12636"/>
                  </a:lnTo>
                  <a:lnTo>
                    <a:pt x="429475" y="25260"/>
                  </a:lnTo>
                  <a:lnTo>
                    <a:pt x="416852" y="25260"/>
                  </a:lnTo>
                  <a:lnTo>
                    <a:pt x="416852" y="37896"/>
                  </a:lnTo>
                  <a:lnTo>
                    <a:pt x="429475" y="37896"/>
                  </a:lnTo>
                  <a:lnTo>
                    <a:pt x="442112" y="37896"/>
                  </a:lnTo>
                  <a:lnTo>
                    <a:pt x="442112" y="25273"/>
                  </a:lnTo>
                  <a:lnTo>
                    <a:pt x="442112" y="12636"/>
                  </a:lnTo>
                  <a:close/>
                </a:path>
                <a:path w="619125" h="50800">
                  <a:moveTo>
                    <a:pt x="517893" y="12636"/>
                  </a:moveTo>
                  <a:lnTo>
                    <a:pt x="505269" y="12636"/>
                  </a:lnTo>
                  <a:lnTo>
                    <a:pt x="505269" y="0"/>
                  </a:lnTo>
                  <a:lnTo>
                    <a:pt x="492645" y="0"/>
                  </a:lnTo>
                  <a:lnTo>
                    <a:pt x="480009" y="0"/>
                  </a:lnTo>
                  <a:lnTo>
                    <a:pt x="467372" y="0"/>
                  </a:lnTo>
                  <a:lnTo>
                    <a:pt x="467372" y="12636"/>
                  </a:lnTo>
                  <a:lnTo>
                    <a:pt x="480009" y="12636"/>
                  </a:lnTo>
                  <a:lnTo>
                    <a:pt x="480009" y="25260"/>
                  </a:lnTo>
                  <a:lnTo>
                    <a:pt x="467372" y="25260"/>
                  </a:lnTo>
                  <a:lnTo>
                    <a:pt x="467372" y="12636"/>
                  </a:lnTo>
                  <a:lnTo>
                    <a:pt x="454748" y="12636"/>
                  </a:lnTo>
                  <a:lnTo>
                    <a:pt x="454748" y="25260"/>
                  </a:lnTo>
                  <a:lnTo>
                    <a:pt x="454748" y="37896"/>
                  </a:lnTo>
                  <a:lnTo>
                    <a:pt x="467372" y="37896"/>
                  </a:lnTo>
                  <a:lnTo>
                    <a:pt x="480009" y="37896"/>
                  </a:lnTo>
                  <a:lnTo>
                    <a:pt x="480009" y="25273"/>
                  </a:lnTo>
                  <a:lnTo>
                    <a:pt x="492633" y="25273"/>
                  </a:lnTo>
                  <a:lnTo>
                    <a:pt x="492633" y="37896"/>
                  </a:lnTo>
                  <a:lnTo>
                    <a:pt x="505269" y="37896"/>
                  </a:lnTo>
                  <a:lnTo>
                    <a:pt x="517893" y="37896"/>
                  </a:lnTo>
                  <a:lnTo>
                    <a:pt x="517893" y="25273"/>
                  </a:lnTo>
                  <a:lnTo>
                    <a:pt x="517893" y="12636"/>
                  </a:lnTo>
                  <a:close/>
                </a:path>
                <a:path w="619125" h="50800">
                  <a:moveTo>
                    <a:pt x="581050" y="0"/>
                  </a:moveTo>
                  <a:lnTo>
                    <a:pt x="568426" y="0"/>
                  </a:lnTo>
                  <a:lnTo>
                    <a:pt x="555802" y="0"/>
                  </a:lnTo>
                  <a:lnTo>
                    <a:pt x="543166" y="0"/>
                  </a:lnTo>
                  <a:lnTo>
                    <a:pt x="543166" y="12636"/>
                  </a:lnTo>
                  <a:lnTo>
                    <a:pt x="530542" y="12636"/>
                  </a:lnTo>
                  <a:lnTo>
                    <a:pt x="517906" y="12636"/>
                  </a:lnTo>
                  <a:lnTo>
                    <a:pt x="517906" y="25273"/>
                  </a:lnTo>
                  <a:lnTo>
                    <a:pt x="530529" y="25273"/>
                  </a:lnTo>
                  <a:lnTo>
                    <a:pt x="543166" y="25273"/>
                  </a:lnTo>
                  <a:lnTo>
                    <a:pt x="555790" y="25273"/>
                  </a:lnTo>
                  <a:lnTo>
                    <a:pt x="555790" y="37896"/>
                  </a:lnTo>
                  <a:lnTo>
                    <a:pt x="568426" y="37896"/>
                  </a:lnTo>
                  <a:lnTo>
                    <a:pt x="581050" y="37896"/>
                  </a:lnTo>
                  <a:lnTo>
                    <a:pt x="581050" y="25260"/>
                  </a:lnTo>
                  <a:lnTo>
                    <a:pt x="568426" y="25260"/>
                  </a:lnTo>
                  <a:lnTo>
                    <a:pt x="568426" y="12636"/>
                  </a:lnTo>
                  <a:lnTo>
                    <a:pt x="581050" y="12636"/>
                  </a:lnTo>
                  <a:lnTo>
                    <a:pt x="581050" y="0"/>
                  </a:lnTo>
                  <a:close/>
                </a:path>
                <a:path w="619125" h="50800">
                  <a:moveTo>
                    <a:pt x="618947" y="0"/>
                  </a:moveTo>
                  <a:lnTo>
                    <a:pt x="606323" y="0"/>
                  </a:lnTo>
                  <a:lnTo>
                    <a:pt x="593699" y="0"/>
                  </a:lnTo>
                  <a:lnTo>
                    <a:pt x="581063" y="0"/>
                  </a:lnTo>
                  <a:lnTo>
                    <a:pt x="581063" y="12636"/>
                  </a:lnTo>
                  <a:lnTo>
                    <a:pt x="581063" y="25260"/>
                  </a:lnTo>
                  <a:lnTo>
                    <a:pt x="581063" y="37896"/>
                  </a:lnTo>
                  <a:lnTo>
                    <a:pt x="593686" y="37896"/>
                  </a:lnTo>
                  <a:lnTo>
                    <a:pt x="606323" y="37896"/>
                  </a:lnTo>
                  <a:lnTo>
                    <a:pt x="606323" y="25260"/>
                  </a:lnTo>
                  <a:lnTo>
                    <a:pt x="593699" y="25260"/>
                  </a:lnTo>
                  <a:lnTo>
                    <a:pt x="593699" y="12636"/>
                  </a:lnTo>
                  <a:lnTo>
                    <a:pt x="606323" y="12636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98145" y="4024198"/>
              <a:ext cx="619125" cy="38100"/>
            </a:xfrm>
            <a:custGeom>
              <a:avLst/>
              <a:gdLst/>
              <a:ahLst/>
              <a:cxnLst/>
              <a:rect l="l" t="t" r="r" b="b"/>
              <a:pathLst>
                <a:path w="619125" h="38100">
                  <a:moveTo>
                    <a:pt x="12623" y="12636"/>
                  </a:moveTo>
                  <a:lnTo>
                    <a:pt x="0" y="12636"/>
                  </a:lnTo>
                  <a:lnTo>
                    <a:pt x="0" y="25260"/>
                  </a:lnTo>
                  <a:lnTo>
                    <a:pt x="0" y="37896"/>
                  </a:lnTo>
                  <a:lnTo>
                    <a:pt x="12623" y="37896"/>
                  </a:lnTo>
                  <a:lnTo>
                    <a:pt x="12623" y="25273"/>
                  </a:lnTo>
                  <a:lnTo>
                    <a:pt x="12623" y="12636"/>
                  </a:lnTo>
                  <a:close/>
                </a:path>
                <a:path w="619125" h="38100">
                  <a:moveTo>
                    <a:pt x="50520" y="25260"/>
                  </a:moveTo>
                  <a:lnTo>
                    <a:pt x="37909" y="25260"/>
                  </a:lnTo>
                  <a:lnTo>
                    <a:pt x="25273" y="25260"/>
                  </a:lnTo>
                  <a:lnTo>
                    <a:pt x="25273" y="37896"/>
                  </a:lnTo>
                  <a:lnTo>
                    <a:pt x="37896" y="37896"/>
                  </a:lnTo>
                  <a:lnTo>
                    <a:pt x="50520" y="37896"/>
                  </a:lnTo>
                  <a:lnTo>
                    <a:pt x="50520" y="25260"/>
                  </a:lnTo>
                  <a:close/>
                </a:path>
                <a:path w="619125" h="38100">
                  <a:moveTo>
                    <a:pt x="63169" y="25260"/>
                  </a:moveTo>
                  <a:lnTo>
                    <a:pt x="50533" y="25260"/>
                  </a:lnTo>
                  <a:lnTo>
                    <a:pt x="50533" y="37896"/>
                  </a:lnTo>
                  <a:lnTo>
                    <a:pt x="63169" y="37896"/>
                  </a:lnTo>
                  <a:lnTo>
                    <a:pt x="63169" y="25260"/>
                  </a:lnTo>
                  <a:close/>
                </a:path>
                <a:path w="619125" h="38100">
                  <a:moveTo>
                    <a:pt x="88417" y="0"/>
                  </a:moveTo>
                  <a:lnTo>
                    <a:pt x="75806" y="0"/>
                  </a:lnTo>
                  <a:lnTo>
                    <a:pt x="63169" y="0"/>
                  </a:lnTo>
                  <a:lnTo>
                    <a:pt x="63169" y="12636"/>
                  </a:lnTo>
                  <a:lnTo>
                    <a:pt x="75793" y="12636"/>
                  </a:lnTo>
                  <a:lnTo>
                    <a:pt x="75793" y="25260"/>
                  </a:lnTo>
                  <a:lnTo>
                    <a:pt x="75793" y="37896"/>
                  </a:lnTo>
                  <a:lnTo>
                    <a:pt x="88417" y="37896"/>
                  </a:lnTo>
                  <a:lnTo>
                    <a:pt x="88417" y="25273"/>
                  </a:lnTo>
                  <a:lnTo>
                    <a:pt x="88417" y="12636"/>
                  </a:lnTo>
                  <a:lnTo>
                    <a:pt x="88417" y="0"/>
                  </a:lnTo>
                  <a:close/>
                </a:path>
                <a:path w="619125" h="38100">
                  <a:moveTo>
                    <a:pt x="151587" y="0"/>
                  </a:moveTo>
                  <a:lnTo>
                    <a:pt x="138950" y="0"/>
                  </a:lnTo>
                  <a:lnTo>
                    <a:pt x="138950" y="12636"/>
                  </a:lnTo>
                  <a:lnTo>
                    <a:pt x="151587" y="12636"/>
                  </a:lnTo>
                  <a:lnTo>
                    <a:pt x="151587" y="0"/>
                  </a:lnTo>
                  <a:close/>
                </a:path>
                <a:path w="619125" h="38100">
                  <a:moveTo>
                    <a:pt x="227380" y="0"/>
                  </a:moveTo>
                  <a:lnTo>
                    <a:pt x="214744" y="0"/>
                  </a:lnTo>
                  <a:lnTo>
                    <a:pt x="214744" y="12636"/>
                  </a:lnTo>
                  <a:lnTo>
                    <a:pt x="214744" y="25260"/>
                  </a:lnTo>
                  <a:lnTo>
                    <a:pt x="202120" y="25260"/>
                  </a:lnTo>
                  <a:lnTo>
                    <a:pt x="202120" y="12636"/>
                  </a:lnTo>
                  <a:lnTo>
                    <a:pt x="202120" y="0"/>
                  </a:lnTo>
                  <a:lnTo>
                    <a:pt x="189484" y="0"/>
                  </a:lnTo>
                  <a:lnTo>
                    <a:pt x="189484" y="12636"/>
                  </a:lnTo>
                  <a:lnTo>
                    <a:pt x="176847" y="12636"/>
                  </a:lnTo>
                  <a:lnTo>
                    <a:pt x="164211" y="12636"/>
                  </a:lnTo>
                  <a:lnTo>
                    <a:pt x="164211" y="25260"/>
                  </a:lnTo>
                  <a:lnTo>
                    <a:pt x="151587" y="25260"/>
                  </a:lnTo>
                  <a:lnTo>
                    <a:pt x="138963" y="25260"/>
                  </a:lnTo>
                  <a:lnTo>
                    <a:pt x="126326" y="25260"/>
                  </a:lnTo>
                  <a:lnTo>
                    <a:pt x="113690" y="25260"/>
                  </a:lnTo>
                  <a:lnTo>
                    <a:pt x="113690" y="12636"/>
                  </a:lnTo>
                  <a:lnTo>
                    <a:pt x="113690" y="0"/>
                  </a:lnTo>
                  <a:lnTo>
                    <a:pt x="101053" y="0"/>
                  </a:lnTo>
                  <a:lnTo>
                    <a:pt x="101053" y="12636"/>
                  </a:lnTo>
                  <a:lnTo>
                    <a:pt x="101053" y="25260"/>
                  </a:lnTo>
                  <a:lnTo>
                    <a:pt x="101053" y="37896"/>
                  </a:lnTo>
                  <a:lnTo>
                    <a:pt x="113690" y="37896"/>
                  </a:lnTo>
                  <a:lnTo>
                    <a:pt x="227380" y="37896"/>
                  </a:lnTo>
                  <a:lnTo>
                    <a:pt x="227380" y="25273"/>
                  </a:lnTo>
                  <a:lnTo>
                    <a:pt x="227380" y="12636"/>
                  </a:lnTo>
                  <a:lnTo>
                    <a:pt x="227380" y="0"/>
                  </a:lnTo>
                  <a:close/>
                </a:path>
                <a:path w="619125" h="38100">
                  <a:moveTo>
                    <a:pt x="252641" y="0"/>
                  </a:moveTo>
                  <a:lnTo>
                    <a:pt x="240004" y="0"/>
                  </a:lnTo>
                  <a:lnTo>
                    <a:pt x="240004" y="12636"/>
                  </a:lnTo>
                  <a:lnTo>
                    <a:pt x="252641" y="12636"/>
                  </a:lnTo>
                  <a:lnTo>
                    <a:pt x="252641" y="0"/>
                  </a:lnTo>
                  <a:close/>
                </a:path>
                <a:path w="619125" h="38100">
                  <a:moveTo>
                    <a:pt x="315798" y="0"/>
                  </a:moveTo>
                  <a:lnTo>
                    <a:pt x="303161" y="0"/>
                  </a:lnTo>
                  <a:lnTo>
                    <a:pt x="303161" y="12636"/>
                  </a:lnTo>
                  <a:lnTo>
                    <a:pt x="315798" y="12636"/>
                  </a:lnTo>
                  <a:lnTo>
                    <a:pt x="315798" y="0"/>
                  </a:lnTo>
                  <a:close/>
                </a:path>
                <a:path w="619125" h="38100">
                  <a:moveTo>
                    <a:pt x="353682" y="12636"/>
                  </a:moveTo>
                  <a:lnTo>
                    <a:pt x="341058" y="12636"/>
                  </a:lnTo>
                  <a:lnTo>
                    <a:pt x="341058" y="0"/>
                  </a:lnTo>
                  <a:lnTo>
                    <a:pt x="328422" y="0"/>
                  </a:lnTo>
                  <a:lnTo>
                    <a:pt x="328422" y="12636"/>
                  </a:lnTo>
                  <a:lnTo>
                    <a:pt x="328422" y="25260"/>
                  </a:lnTo>
                  <a:lnTo>
                    <a:pt x="315798" y="25260"/>
                  </a:lnTo>
                  <a:lnTo>
                    <a:pt x="303174" y="25260"/>
                  </a:lnTo>
                  <a:lnTo>
                    <a:pt x="290537" y="25260"/>
                  </a:lnTo>
                  <a:lnTo>
                    <a:pt x="290537" y="12636"/>
                  </a:lnTo>
                  <a:lnTo>
                    <a:pt x="290537" y="0"/>
                  </a:lnTo>
                  <a:lnTo>
                    <a:pt x="277901" y="0"/>
                  </a:lnTo>
                  <a:lnTo>
                    <a:pt x="265264" y="0"/>
                  </a:lnTo>
                  <a:lnTo>
                    <a:pt x="265264" y="12636"/>
                  </a:lnTo>
                  <a:lnTo>
                    <a:pt x="252641" y="12636"/>
                  </a:lnTo>
                  <a:lnTo>
                    <a:pt x="252641" y="25260"/>
                  </a:lnTo>
                  <a:lnTo>
                    <a:pt x="240004" y="25260"/>
                  </a:lnTo>
                  <a:lnTo>
                    <a:pt x="240004" y="37896"/>
                  </a:lnTo>
                  <a:lnTo>
                    <a:pt x="252641" y="37896"/>
                  </a:lnTo>
                  <a:lnTo>
                    <a:pt x="252641" y="25273"/>
                  </a:lnTo>
                  <a:lnTo>
                    <a:pt x="265277" y="25273"/>
                  </a:lnTo>
                  <a:lnTo>
                    <a:pt x="265277" y="12636"/>
                  </a:lnTo>
                  <a:lnTo>
                    <a:pt x="277901" y="12636"/>
                  </a:lnTo>
                  <a:lnTo>
                    <a:pt x="277901" y="25260"/>
                  </a:lnTo>
                  <a:lnTo>
                    <a:pt x="277901" y="37896"/>
                  </a:lnTo>
                  <a:lnTo>
                    <a:pt x="290537" y="37896"/>
                  </a:lnTo>
                  <a:lnTo>
                    <a:pt x="303161" y="37896"/>
                  </a:lnTo>
                  <a:lnTo>
                    <a:pt x="341058" y="37896"/>
                  </a:lnTo>
                  <a:lnTo>
                    <a:pt x="341058" y="25273"/>
                  </a:lnTo>
                  <a:lnTo>
                    <a:pt x="353682" y="25273"/>
                  </a:lnTo>
                  <a:lnTo>
                    <a:pt x="353682" y="12636"/>
                  </a:lnTo>
                  <a:close/>
                </a:path>
                <a:path w="619125" h="38100">
                  <a:moveTo>
                    <a:pt x="404215" y="12636"/>
                  </a:moveTo>
                  <a:lnTo>
                    <a:pt x="391579" y="12636"/>
                  </a:lnTo>
                  <a:lnTo>
                    <a:pt x="391579" y="25260"/>
                  </a:lnTo>
                  <a:lnTo>
                    <a:pt x="378955" y="25260"/>
                  </a:lnTo>
                  <a:lnTo>
                    <a:pt x="378955" y="12636"/>
                  </a:lnTo>
                  <a:lnTo>
                    <a:pt x="366331" y="12636"/>
                  </a:lnTo>
                  <a:lnTo>
                    <a:pt x="366331" y="0"/>
                  </a:lnTo>
                  <a:lnTo>
                    <a:pt x="353695" y="0"/>
                  </a:lnTo>
                  <a:lnTo>
                    <a:pt x="353695" y="12636"/>
                  </a:lnTo>
                  <a:lnTo>
                    <a:pt x="353695" y="25260"/>
                  </a:lnTo>
                  <a:lnTo>
                    <a:pt x="353695" y="37896"/>
                  </a:lnTo>
                  <a:lnTo>
                    <a:pt x="366318" y="37896"/>
                  </a:lnTo>
                  <a:lnTo>
                    <a:pt x="404215" y="37896"/>
                  </a:lnTo>
                  <a:lnTo>
                    <a:pt x="404215" y="25273"/>
                  </a:lnTo>
                  <a:lnTo>
                    <a:pt x="404215" y="12636"/>
                  </a:lnTo>
                  <a:close/>
                </a:path>
                <a:path w="619125" h="38100">
                  <a:moveTo>
                    <a:pt x="416839" y="0"/>
                  </a:moveTo>
                  <a:lnTo>
                    <a:pt x="404215" y="0"/>
                  </a:lnTo>
                  <a:lnTo>
                    <a:pt x="404215" y="12636"/>
                  </a:lnTo>
                  <a:lnTo>
                    <a:pt x="416839" y="12636"/>
                  </a:lnTo>
                  <a:lnTo>
                    <a:pt x="416839" y="0"/>
                  </a:lnTo>
                  <a:close/>
                </a:path>
                <a:path w="619125" h="38100">
                  <a:moveTo>
                    <a:pt x="480009" y="0"/>
                  </a:moveTo>
                  <a:lnTo>
                    <a:pt x="467372" y="0"/>
                  </a:lnTo>
                  <a:lnTo>
                    <a:pt x="454748" y="0"/>
                  </a:lnTo>
                  <a:lnTo>
                    <a:pt x="442112" y="0"/>
                  </a:lnTo>
                  <a:lnTo>
                    <a:pt x="442112" y="12636"/>
                  </a:lnTo>
                  <a:lnTo>
                    <a:pt x="429488" y="12636"/>
                  </a:lnTo>
                  <a:lnTo>
                    <a:pt x="416852" y="12636"/>
                  </a:lnTo>
                  <a:lnTo>
                    <a:pt x="416852" y="25273"/>
                  </a:lnTo>
                  <a:lnTo>
                    <a:pt x="429475" y="25273"/>
                  </a:lnTo>
                  <a:lnTo>
                    <a:pt x="429475" y="37896"/>
                  </a:lnTo>
                  <a:lnTo>
                    <a:pt x="442112" y="37896"/>
                  </a:lnTo>
                  <a:lnTo>
                    <a:pt x="454748" y="37896"/>
                  </a:lnTo>
                  <a:lnTo>
                    <a:pt x="454748" y="25273"/>
                  </a:lnTo>
                  <a:lnTo>
                    <a:pt x="454748" y="12636"/>
                  </a:lnTo>
                  <a:lnTo>
                    <a:pt x="467372" y="12636"/>
                  </a:lnTo>
                  <a:lnTo>
                    <a:pt x="480009" y="12636"/>
                  </a:lnTo>
                  <a:lnTo>
                    <a:pt x="480009" y="0"/>
                  </a:lnTo>
                  <a:close/>
                </a:path>
                <a:path w="619125" h="38100">
                  <a:moveTo>
                    <a:pt x="517893" y="0"/>
                  </a:moveTo>
                  <a:lnTo>
                    <a:pt x="505269" y="0"/>
                  </a:lnTo>
                  <a:lnTo>
                    <a:pt x="505269" y="12636"/>
                  </a:lnTo>
                  <a:lnTo>
                    <a:pt x="492645" y="12636"/>
                  </a:lnTo>
                  <a:lnTo>
                    <a:pt x="480009" y="12636"/>
                  </a:lnTo>
                  <a:lnTo>
                    <a:pt x="480009" y="25273"/>
                  </a:lnTo>
                  <a:lnTo>
                    <a:pt x="492633" y="25273"/>
                  </a:lnTo>
                  <a:lnTo>
                    <a:pt x="505269" y="25273"/>
                  </a:lnTo>
                  <a:lnTo>
                    <a:pt x="517893" y="25273"/>
                  </a:lnTo>
                  <a:lnTo>
                    <a:pt x="517893" y="12636"/>
                  </a:lnTo>
                  <a:lnTo>
                    <a:pt x="517893" y="0"/>
                  </a:lnTo>
                  <a:close/>
                </a:path>
                <a:path w="619125" h="38100">
                  <a:moveTo>
                    <a:pt x="543166" y="0"/>
                  </a:moveTo>
                  <a:lnTo>
                    <a:pt x="530529" y="0"/>
                  </a:lnTo>
                  <a:lnTo>
                    <a:pt x="530529" y="12636"/>
                  </a:lnTo>
                  <a:lnTo>
                    <a:pt x="543166" y="12636"/>
                  </a:lnTo>
                  <a:lnTo>
                    <a:pt x="543166" y="0"/>
                  </a:lnTo>
                  <a:close/>
                </a:path>
                <a:path w="619125" h="38100">
                  <a:moveTo>
                    <a:pt x="581050" y="0"/>
                  </a:moveTo>
                  <a:lnTo>
                    <a:pt x="568426" y="0"/>
                  </a:lnTo>
                  <a:lnTo>
                    <a:pt x="555790" y="0"/>
                  </a:lnTo>
                  <a:lnTo>
                    <a:pt x="555790" y="12636"/>
                  </a:lnTo>
                  <a:lnTo>
                    <a:pt x="555790" y="25273"/>
                  </a:lnTo>
                  <a:lnTo>
                    <a:pt x="568426" y="25273"/>
                  </a:lnTo>
                  <a:lnTo>
                    <a:pt x="581050" y="25273"/>
                  </a:lnTo>
                  <a:lnTo>
                    <a:pt x="581050" y="12636"/>
                  </a:lnTo>
                  <a:lnTo>
                    <a:pt x="581050" y="0"/>
                  </a:lnTo>
                  <a:close/>
                </a:path>
                <a:path w="619125" h="38100">
                  <a:moveTo>
                    <a:pt x="593699" y="0"/>
                  </a:moveTo>
                  <a:lnTo>
                    <a:pt x="581063" y="0"/>
                  </a:lnTo>
                  <a:lnTo>
                    <a:pt x="581063" y="12636"/>
                  </a:lnTo>
                  <a:lnTo>
                    <a:pt x="593699" y="12636"/>
                  </a:lnTo>
                  <a:lnTo>
                    <a:pt x="593699" y="0"/>
                  </a:lnTo>
                  <a:close/>
                </a:path>
                <a:path w="619125" h="38100">
                  <a:moveTo>
                    <a:pt x="618947" y="0"/>
                  </a:moveTo>
                  <a:lnTo>
                    <a:pt x="606323" y="0"/>
                  </a:lnTo>
                  <a:lnTo>
                    <a:pt x="606323" y="12636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98145" y="4049458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23" y="12636"/>
                  </a:moveTo>
                  <a:lnTo>
                    <a:pt x="0" y="12636"/>
                  </a:lnTo>
                  <a:lnTo>
                    <a:pt x="0" y="25260"/>
                  </a:lnTo>
                  <a:lnTo>
                    <a:pt x="0" y="37896"/>
                  </a:lnTo>
                  <a:lnTo>
                    <a:pt x="0" y="50533"/>
                  </a:lnTo>
                  <a:lnTo>
                    <a:pt x="12623" y="50533"/>
                  </a:lnTo>
                  <a:lnTo>
                    <a:pt x="12623" y="37896"/>
                  </a:lnTo>
                  <a:lnTo>
                    <a:pt x="12623" y="25273"/>
                  </a:lnTo>
                  <a:lnTo>
                    <a:pt x="12623" y="12636"/>
                  </a:lnTo>
                  <a:close/>
                </a:path>
                <a:path w="619125" h="50800">
                  <a:moveTo>
                    <a:pt x="50520" y="12636"/>
                  </a:moveTo>
                  <a:lnTo>
                    <a:pt x="37909" y="12636"/>
                  </a:lnTo>
                  <a:lnTo>
                    <a:pt x="25273" y="12636"/>
                  </a:lnTo>
                  <a:lnTo>
                    <a:pt x="25273" y="25260"/>
                  </a:lnTo>
                  <a:lnTo>
                    <a:pt x="25273" y="37896"/>
                  </a:lnTo>
                  <a:lnTo>
                    <a:pt x="37896" y="37896"/>
                  </a:lnTo>
                  <a:lnTo>
                    <a:pt x="50520" y="37896"/>
                  </a:lnTo>
                  <a:lnTo>
                    <a:pt x="50520" y="25273"/>
                  </a:lnTo>
                  <a:lnTo>
                    <a:pt x="50520" y="12636"/>
                  </a:lnTo>
                  <a:close/>
                </a:path>
                <a:path w="619125" h="50800">
                  <a:moveTo>
                    <a:pt x="63169" y="12636"/>
                  </a:moveTo>
                  <a:lnTo>
                    <a:pt x="50533" y="12636"/>
                  </a:lnTo>
                  <a:lnTo>
                    <a:pt x="50533" y="25260"/>
                  </a:lnTo>
                  <a:lnTo>
                    <a:pt x="50533" y="37896"/>
                  </a:lnTo>
                  <a:lnTo>
                    <a:pt x="63169" y="37896"/>
                  </a:lnTo>
                  <a:lnTo>
                    <a:pt x="63169" y="25273"/>
                  </a:lnTo>
                  <a:lnTo>
                    <a:pt x="63169" y="12636"/>
                  </a:lnTo>
                  <a:close/>
                </a:path>
                <a:path w="619125" h="50800">
                  <a:moveTo>
                    <a:pt x="88417" y="12636"/>
                  </a:moveTo>
                  <a:lnTo>
                    <a:pt x="75793" y="12636"/>
                  </a:lnTo>
                  <a:lnTo>
                    <a:pt x="75793" y="25260"/>
                  </a:lnTo>
                  <a:lnTo>
                    <a:pt x="75793" y="37896"/>
                  </a:lnTo>
                  <a:lnTo>
                    <a:pt x="75793" y="50533"/>
                  </a:lnTo>
                  <a:lnTo>
                    <a:pt x="88417" y="50533"/>
                  </a:lnTo>
                  <a:lnTo>
                    <a:pt x="88417" y="37896"/>
                  </a:lnTo>
                  <a:lnTo>
                    <a:pt x="88417" y="25273"/>
                  </a:lnTo>
                  <a:lnTo>
                    <a:pt x="88417" y="12636"/>
                  </a:lnTo>
                  <a:close/>
                </a:path>
                <a:path w="619125" h="50800">
                  <a:moveTo>
                    <a:pt x="113690" y="12636"/>
                  </a:moveTo>
                  <a:lnTo>
                    <a:pt x="101053" y="12636"/>
                  </a:lnTo>
                  <a:lnTo>
                    <a:pt x="101053" y="25273"/>
                  </a:lnTo>
                  <a:lnTo>
                    <a:pt x="113690" y="25273"/>
                  </a:lnTo>
                  <a:lnTo>
                    <a:pt x="113690" y="12636"/>
                  </a:lnTo>
                  <a:close/>
                </a:path>
                <a:path w="619125" h="50800">
                  <a:moveTo>
                    <a:pt x="164223" y="37896"/>
                  </a:moveTo>
                  <a:lnTo>
                    <a:pt x="151587" y="37896"/>
                  </a:lnTo>
                  <a:lnTo>
                    <a:pt x="151587" y="25260"/>
                  </a:lnTo>
                  <a:lnTo>
                    <a:pt x="138963" y="25260"/>
                  </a:lnTo>
                  <a:lnTo>
                    <a:pt x="138963" y="12636"/>
                  </a:lnTo>
                  <a:lnTo>
                    <a:pt x="126326" y="12636"/>
                  </a:lnTo>
                  <a:lnTo>
                    <a:pt x="126326" y="25273"/>
                  </a:lnTo>
                  <a:lnTo>
                    <a:pt x="138950" y="25273"/>
                  </a:lnTo>
                  <a:lnTo>
                    <a:pt x="138950" y="37896"/>
                  </a:lnTo>
                  <a:lnTo>
                    <a:pt x="138950" y="50533"/>
                  </a:lnTo>
                  <a:lnTo>
                    <a:pt x="151587" y="50533"/>
                  </a:lnTo>
                  <a:lnTo>
                    <a:pt x="164223" y="50533"/>
                  </a:lnTo>
                  <a:lnTo>
                    <a:pt x="164223" y="37896"/>
                  </a:lnTo>
                  <a:close/>
                </a:path>
                <a:path w="619125" h="50800">
                  <a:moveTo>
                    <a:pt x="202120" y="12636"/>
                  </a:moveTo>
                  <a:lnTo>
                    <a:pt x="189484" y="12636"/>
                  </a:lnTo>
                  <a:lnTo>
                    <a:pt x="176847" y="12636"/>
                  </a:lnTo>
                  <a:lnTo>
                    <a:pt x="164211" y="12636"/>
                  </a:lnTo>
                  <a:lnTo>
                    <a:pt x="164211" y="25273"/>
                  </a:lnTo>
                  <a:lnTo>
                    <a:pt x="176847" y="25273"/>
                  </a:lnTo>
                  <a:lnTo>
                    <a:pt x="176847" y="37896"/>
                  </a:lnTo>
                  <a:lnTo>
                    <a:pt x="176847" y="50533"/>
                  </a:lnTo>
                  <a:lnTo>
                    <a:pt x="189484" y="50533"/>
                  </a:lnTo>
                  <a:lnTo>
                    <a:pt x="189484" y="37896"/>
                  </a:lnTo>
                  <a:lnTo>
                    <a:pt x="189484" y="25273"/>
                  </a:lnTo>
                  <a:lnTo>
                    <a:pt x="202120" y="25273"/>
                  </a:lnTo>
                  <a:lnTo>
                    <a:pt x="202120" y="12636"/>
                  </a:lnTo>
                  <a:close/>
                </a:path>
                <a:path w="619125" h="50800">
                  <a:moveTo>
                    <a:pt x="214744" y="37896"/>
                  </a:moveTo>
                  <a:lnTo>
                    <a:pt x="202107" y="37896"/>
                  </a:lnTo>
                  <a:lnTo>
                    <a:pt x="202107" y="50533"/>
                  </a:lnTo>
                  <a:lnTo>
                    <a:pt x="214744" y="50533"/>
                  </a:lnTo>
                  <a:lnTo>
                    <a:pt x="214744" y="37896"/>
                  </a:lnTo>
                  <a:close/>
                </a:path>
                <a:path w="619125" h="50800">
                  <a:moveTo>
                    <a:pt x="252641" y="12636"/>
                  </a:moveTo>
                  <a:lnTo>
                    <a:pt x="240004" y="12636"/>
                  </a:lnTo>
                  <a:lnTo>
                    <a:pt x="227368" y="12636"/>
                  </a:lnTo>
                  <a:lnTo>
                    <a:pt x="227368" y="25260"/>
                  </a:lnTo>
                  <a:lnTo>
                    <a:pt x="227368" y="37896"/>
                  </a:lnTo>
                  <a:lnTo>
                    <a:pt x="240004" y="37896"/>
                  </a:lnTo>
                  <a:lnTo>
                    <a:pt x="240004" y="25273"/>
                  </a:lnTo>
                  <a:lnTo>
                    <a:pt x="252641" y="25273"/>
                  </a:lnTo>
                  <a:lnTo>
                    <a:pt x="252641" y="12636"/>
                  </a:lnTo>
                  <a:close/>
                </a:path>
                <a:path w="619125" h="50800">
                  <a:moveTo>
                    <a:pt x="265277" y="37896"/>
                  </a:moveTo>
                  <a:lnTo>
                    <a:pt x="252641" y="37896"/>
                  </a:lnTo>
                  <a:lnTo>
                    <a:pt x="240004" y="37896"/>
                  </a:lnTo>
                  <a:lnTo>
                    <a:pt x="240004" y="50533"/>
                  </a:lnTo>
                  <a:lnTo>
                    <a:pt x="252641" y="50533"/>
                  </a:lnTo>
                  <a:lnTo>
                    <a:pt x="265277" y="50533"/>
                  </a:lnTo>
                  <a:lnTo>
                    <a:pt x="265277" y="37896"/>
                  </a:lnTo>
                  <a:close/>
                </a:path>
                <a:path w="619125" h="50800">
                  <a:moveTo>
                    <a:pt x="277901" y="12636"/>
                  </a:moveTo>
                  <a:lnTo>
                    <a:pt x="265264" y="12636"/>
                  </a:lnTo>
                  <a:lnTo>
                    <a:pt x="265264" y="25273"/>
                  </a:lnTo>
                  <a:lnTo>
                    <a:pt x="277901" y="25273"/>
                  </a:lnTo>
                  <a:lnTo>
                    <a:pt x="277901" y="12636"/>
                  </a:lnTo>
                  <a:close/>
                </a:path>
                <a:path w="619125" h="50800">
                  <a:moveTo>
                    <a:pt x="290537" y="37896"/>
                  </a:moveTo>
                  <a:lnTo>
                    <a:pt x="277901" y="37896"/>
                  </a:lnTo>
                  <a:lnTo>
                    <a:pt x="277901" y="50533"/>
                  </a:lnTo>
                  <a:lnTo>
                    <a:pt x="290537" y="50533"/>
                  </a:lnTo>
                  <a:lnTo>
                    <a:pt x="290537" y="37896"/>
                  </a:lnTo>
                  <a:close/>
                </a:path>
                <a:path w="619125" h="50800">
                  <a:moveTo>
                    <a:pt x="353682" y="25260"/>
                  </a:moveTo>
                  <a:lnTo>
                    <a:pt x="341058" y="25260"/>
                  </a:lnTo>
                  <a:lnTo>
                    <a:pt x="341058" y="12636"/>
                  </a:lnTo>
                  <a:lnTo>
                    <a:pt x="328422" y="12636"/>
                  </a:lnTo>
                  <a:lnTo>
                    <a:pt x="328422" y="25260"/>
                  </a:lnTo>
                  <a:lnTo>
                    <a:pt x="315798" y="25260"/>
                  </a:lnTo>
                  <a:lnTo>
                    <a:pt x="303174" y="25260"/>
                  </a:lnTo>
                  <a:lnTo>
                    <a:pt x="303174" y="12636"/>
                  </a:lnTo>
                  <a:lnTo>
                    <a:pt x="290537" y="12636"/>
                  </a:lnTo>
                  <a:lnTo>
                    <a:pt x="290537" y="25273"/>
                  </a:lnTo>
                  <a:lnTo>
                    <a:pt x="303161" y="25273"/>
                  </a:lnTo>
                  <a:lnTo>
                    <a:pt x="303161" y="37896"/>
                  </a:lnTo>
                  <a:lnTo>
                    <a:pt x="353682" y="37896"/>
                  </a:lnTo>
                  <a:lnTo>
                    <a:pt x="353682" y="25260"/>
                  </a:lnTo>
                  <a:close/>
                </a:path>
                <a:path w="619125" h="50800">
                  <a:moveTo>
                    <a:pt x="391591" y="12636"/>
                  </a:moveTo>
                  <a:lnTo>
                    <a:pt x="378955" y="12636"/>
                  </a:lnTo>
                  <a:lnTo>
                    <a:pt x="366331" y="12636"/>
                  </a:lnTo>
                  <a:lnTo>
                    <a:pt x="353695" y="12636"/>
                  </a:lnTo>
                  <a:lnTo>
                    <a:pt x="353695" y="25273"/>
                  </a:lnTo>
                  <a:lnTo>
                    <a:pt x="366318" y="25273"/>
                  </a:lnTo>
                  <a:lnTo>
                    <a:pt x="366318" y="37896"/>
                  </a:lnTo>
                  <a:lnTo>
                    <a:pt x="353695" y="37896"/>
                  </a:lnTo>
                  <a:lnTo>
                    <a:pt x="353695" y="50533"/>
                  </a:lnTo>
                  <a:lnTo>
                    <a:pt x="366331" y="50533"/>
                  </a:lnTo>
                  <a:lnTo>
                    <a:pt x="366331" y="37896"/>
                  </a:lnTo>
                  <a:lnTo>
                    <a:pt x="378955" y="37896"/>
                  </a:lnTo>
                  <a:lnTo>
                    <a:pt x="378955" y="25273"/>
                  </a:lnTo>
                  <a:lnTo>
                    <a:pt x="391591" y="25273"/>
                  </a:lnTo>
                  <a:lnTo>
                    <a:pt x="391591" y="12636"/>
                  </a:lnTo>
                  <a:close/>
                </a:path>
                <a:path w="619125" h="50800">
                  <a:moveTo>
                    <a:pt x="416839" y="25260"/>
                  </a:moveTo>
                  <a:lnTo>
                    <a:pt x="404215" y="25260"/>
                  </a:lnTo>
                  <a:lnTo>
                    <a:pt x="404215" y="37896"/>
                  </a:lnTo>
                  <a:lnTo>
                    <a:pt x="404215" y="50533"/>
                  </a:lnTo>
                  <a:lnTo>
                    <a:pt x="416839" y="50533"/>
                  </a:lnTo>
                  <a:lnTo>
                    <a:pt x="416839" y="37896"/>
                  </a:lnTo>
                  <a:lnTo>
                    <a:pt x="416839" y="25260"/>
                  </a:lnTo>
                  <a:close/>
                </a:path>
                <a:path w="619125" h="50800">
                  <a:moveTo>
                    <a:pt x="492645" y="12636"/>
                  </a:moveTo>
                  <a:lnTo>
                    <a:pt x="480009" y="12636"/>
                  </a:lnTo>
                  <a:lnTo>
                    <a:pt x="467372" y="12636"/>
                  </a:lnTo>
                  <a:lnTo>
                    <a:pt x="467372" y="0"/>
                  </a:lnTo>
                  <a:lnTo>
                    <a:pt x="454748" y="0"/>
                  </a:lnTo>
                  <a:lnTo>
                    <a:pt x="442112" y="0"/>
                  </a:lnTo>
                  <a:lnTo>
                    <a:pt x="442112" y="12636"/>
                  </a:lnTo>
                  <a:lnTo>
                    <a:pt x="429488" y="12636"/>
                  </a:lnTo>
                  <a:lnTo>
                    <a:pt x="416852" y="12636"/>
                  </a:lnTo>
                  <a:lnTo>
                    <a:pt x="416852" y="25273"/>
                  </a:lnTo>
                  <a:lnTo>
                    <a:pt x="429475" y="25273"/>
                  </a:lnTo>
                  <a:lnTo>
                    <a:pt x="429475" y="37896"/>
                  </a:lnTo>
                  <a:lnTo>
                    <a:pt x="429475" y="50533"/>
                  </a:lnTo>
                  <a:lnTo>
                    <a:pt x="442112" y="50533"/>
                  </a:lnTo>
                  <a:lnTo>
                    <a:pt x="454748" y="50533"/>
                  </a:lnTo>
                  <a:lnTo>
                    <a:pt x="454748" y="37896"/>
                  </a:lnTo>
                  <a:lnTo>
                    <a:pt x="442112" y="37896"/>
                  </a:lnTo>
                  <a:lnTo>
                    <a:pt x="442112" y="25273"/>
                  </a:lnTo>
                  <a:lnTo>
                    <a:pt x="454748" y="25273"/>
                  </a:lnTo>
                  <a:lnTo>
                    <a:pt x="454748" y="37896"/>
                  </a:lnTo>
                  <a:lnTo>
                    <a:pt x="467372" y="37896"/>
                  </a:lnTo>
                  <a:lnTo>
                    <a:pt x="480009" y="37896"/>
                  </a:lnTo>
                  <a:lnTo>
                    <a:pt x="480009" y="25273"/>
                  </a:lnTo>
                  <a:lnTo>
                    <a:pt x="492645" y="25273"/>
                  </a:lnTo>
                  <a:lnTo>
                    <a:pt x="492645" y="12636"/>
                  </a:lnTo>
                  <a:close/>
                </a:path>
                <a:path w="619125" h="50800">
                  <a:moveTo>
                    <a:pt x="517893" y="0"/>
                  </a:moveTo>
                  <a:lnTo>
                    <a:pt x="505269" y="0"/>
                  </a:lnTo>
                  <a:lnTo>
                    <a:pt x="505269" y="12636"/>
                  </a:lnTo>
                  <a:lnTo>
                    <a:pt x="517893" y="12636"/>
                  </a:lnTo>
                  <a:lnTo>
                    <a:pt x="517893" y="0"/>
                  </a:lnTo>
                  <a:close/>
                </a:path>
                <a:path w="619125" h="50800">
                  <a:moveTo>
                    <a:pt x="581050" y="0"/>
                  </a:moveTo>
                  <a:lnTo>
                    <a:pt x="568426" y="0"/>
                  </a:lnTo>
                  <a:lnTo>
                    <a:pt x="555802" y="0"/>
                  </a:lnTo>
                  <a:lnTo>
                    <a:pt x="543166" y="0"/>
                  </a:lnTo>
                  <a:lnTo>
                    <a:pt x="543166" y="12636"/>
                  </a:lnTo>
                  <a:lnTo>
                    <a:pt x="543166" y="25260"/>
                  </a:lnTo>
                  <a:lnTo>
                    <a:pt x="530542" y="25260"/>
                  </a:lnTo>
                  <a:lnTo>
                    <a:pt x="530542" y="12636"/>
                  </a:lnTo>
                  <a:lnTo>
                    <a:pt x="543166" y="12636"/>
                  </a:lnTo>
                  <a:lnTo>
                    <a:pt x="543166" y="0"/>
                  </a:lnTo>
                  <a:lnTo>
                    <a:pt x="530542" y="0"/>
                  </a:lnTo>
                  <a:lnTo>
                    <a:pt x="517906" y="0"/>
                  </a:lnTo>
                  <a:lnTo>
                    <a:pt x="517906" y="12636"/>
                  </a:lnTo>
                  <a:lnTo>
                    <a:pt x="517906" y="25273"/>
                  </a:lnTo>
                  <a:lnTo>
                    <a:pt x="530529" y="25273"/>
                  </a:lnTo>
                  <a:lnTo>
                    <a:pt x="530529" y="37896"/>
                  </a:lnTo>
                  <a:lnTo>
                    <a:pt x="543166" y="37896"/>
                  </a:lnTo>
                  <a:lnTo>
                    <a:pt x="555790" y="37896"/>
                  </a:lnTo>
                  <a:lnTo>
                    <a:pt x="568426" y="37896"/>
                  </a:lnTo>
                  <a:lnTo>
                    <a:pt x="568426" y="25260"/>
                  </a:lnTo>
                  <a:lnTo>
                    <a:pt x="555802" y="25260"/>
                  </a:lnTo>
                  <a:lnTo>
                    <a:pt x="555802" y="12636"/>
                  </a:lnTo>
                  <a:lnTo>
                    <a:pt x="568426" y="12636"/>
                  </a:lnTo>
                  <a:lnTo>
                    <a:pt x="581050" y="12636"/>
                  </a:lnTo>
                  <a:lnTo>
                    <a:pt x="581050" y="0"/>
                  </a:lnTo>
                  <a:close/>
                </a:path>
                <a:path w="619125" h="50800">
                  <a:moveTo>
                    <a:pt x="618947" y="12636"/>
                  </a:moveTo>
                  <a:lnTo>
                    <a:pt x="606323" y="12636"/>
                  </a:lnTo>
                  <a:lnTo>
                    <a:pt x="606323" y="25260"/>
                  </a:lnTo>
                  <a:lnTo>
                    <a:pt x="593699" y="25260"/>
                  </a:lnTo>
                  <a:lnTo>
                    <a:pt x="593699" y="12636"/>
                  </a:lnTo>
                  <a:lnTo>
                    <a:pt x="606323" y="12636"/>
                  </a:lnTo>
                  <a:lnTo>
                    <a:pt x="606323" y="0"/>
                  </a:lnTo>
                  <a:lnTo>
                    <a:pt x="593686" y="0"/>
                  </a:lnTo>
                  <a:lnTo>
                    <a:pt x="593686" y="12636"/>
                  </a:lnTo>
                  <a:lnTo>
                    <a:pt x="581063" y="12636"/>
                  </a:lnTo>
                  <a:lnTo>
                    <a:pt x="581063" y="25273"/>
                  </a:lnTo>
                  <a:lnTo>
                    <a:pt x="593686" y="25273"/>
                  </a:lnTo>
                  <a:lnTo>
                    <a:pt x="593686" y="37896"/>
                  </a:lnTo>
                  <a:lnTo>
                    <a:pt x="606323" y="37896"/>
                  </a:lnTo>
                  <a:lnTo>
                    <a:pt x="606323" y="25273"/>
                  </a:lnTo>
                  <a:lnTo>
                    <a:pt x="618947" y="25273"/>
                  </a:lnTo>
                  <a:lnTo>
                    <a:pt x="618947" y="1263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98145" y="4087355"/>
              <a:ext cx="619125" cy="25400"/>
            </a:xfrm>
            <a:custGeom>
              <a:avLst/>
              <a:gdLst/>
              <a:ahLst/>
              <a:cxnLst/>
              <a:rect l="l" t="t" r="r" b="b"/>
              <a:pathLst>
                <a:path w="619125" h="25400">
                  <a:moveTo>
                    <a:pt x="12623" y="12636"/>
                  </a:moveTo>
                  <a:lnTo>
                    <a:pt x="0" y="12636"/>
                  </a:lnTo>
                  <a:lnTo>
                    <a:pt x="0" y="25273"/>
                  </a:lnTo>
                  <a:lnTo>
                    <a:pt x="12623" y="25273"/>
                  </a:lnTo>
                  <a:lnTo>
                    <a:pt x="12623" y="12636"/>
                  </a:lnTo>
                  <a:close/>
                </a:path>
                <a:path w="619125" h="25400">
                  <a:moveTo>
                    <a:pt x="50520" y="12636"/>
                  </a:moveTo>
                  <a:lnTo>
                    <a:pt x="37909" y="12636"/>
                  </a:lnTo>
                  <a:lnTo>
                    <a:pt x="25273" y="12636"/>
                  </a:lnTo>
                  <a:lnTo>
                    <a:pt x="12636" y="12636"/>
                  </a:lnTo>
                  <a:lnTo>
                    <a:pt x="12636" y="25273"/>
                  </a:lnTo>
                  <a:lnTo>
                    <a:pt x="25273" y="25273"/>
                  </a:lnTo>
                  <a:lnTo>
                    <a:pt x="37896" y="25273"/>
                  </a:lnTo>
                  <a:lnTo>
                    <a:pt x="50520" y="25273"/>
                  </a:lnTo>
                  <a:lnTo>
                    <a:pt x="50520" y="12636"/>
                  </a:lnTo>
                  <a:close/>
                </a:path>
                <a:path w="619125" h="25400">
                  <a:moveTo>
                    <a:pt x="88417" y="12636"/>
                  </a:moveTo>
                  <a:lnTo>
                    <a:pt x="75806" y="12636"/>
                  </a:lnTo>
                  <a:lnTo>
                    <a:pt x="63169" y="12636"/>
                  </a:lnTo>
                  <a:lnTo>
                    <a:pt x="50533" y="12636"/>
                  </a:lnTo>
                  <a:lnTo>
                    <a:pt x="50533" y="25273"/>
                  </a:lnTo>
                  <a:lnTo>
                    <a:pt x="63169" y="25273"/>
                  </a:lnTo>
                  <a:lnTo>
                    <a:pt x="75793" y="25273"/>
                  </a:lnTo>
                  <a:lnTo>
                    <a:pt x="88417" y="25273"/>
                  </a:lnTo>
                  <a:lnTo>
                    <a:pt x="88417" y="12636"/>
                  </a:lnTo>
                  <a:close/>
                </a:path>
                <a:path w="619125" h="25400">
                  <a:moveTo>
                    <a:pt x="189484" y="12636"/>
                  </a:moveTo>
                  <a:lnTo>
                    <a:pt x="189484" y="12636"/>
                  </a:lnTo>
                  <a:lnTo>
                    <a:pt x="101053" y="12636"/>
                  </a:lnTo>
                  <a:lnTo>
                    <a:pt x="101053" y="25273"/>
                  </a:lnTo>
                  <a:lnTo>
                    <a:pt x="189484" y="25273"/>
                  </a:lnTo>
                  <a:lnTo>
                    <a:pt x="189484" y="12636"/>
                  </a:lnTo>
                  <a:close/>
                </a:path>
                <a:path w="619125" h="25400">
                  <a:moveTo>
                    <a:pt x="214744" y="12636"/>
                  </a:moveTo>
                  <a:lnTo>
                    <a:pt x="202107" y="12636"/>
                  </a:lnTo>
                  <a:lnTo>
                    <a:pt x="202107" y="25273"/>
                  </a:lnTo>
                  <a:lnTo>
                    <a:pt x="214744" y="25273"/>
                  </a:lnTo>
                  <a:lnTo>
                    <a:pt x="214744" y="12636"/>
                  </a:lnTo>
                  <a:close/>
                </a:path>
                <a:path w="619125" h="25400">
                  <a:moveTo>
                    <a:pt x="252641" y="12636"/>
                  </a:moveTo>
                  <a:lnTo>
                    <a:pt x="240004" y="12636"/>
                  </a:lnTo>
                  <a:lnTo>
                    <a:pt x="227368" y="12636"/>
                  </a:lnTo>
                  <a:lnTo>
                    <a:pt x="227368" y="25273"/>
                  </a:lnTo>
                  <a:lnTo>
                    <a:pt x="240004" y="25273"/>
                  </a:lnTo>
                  <a:lnTo>
                    <a:pt x="252641" y="25273"/>
                  </a:lnTo>
                  <a:lnTo>
                    <a:pt x="252641" y="12636"/>
                  </a:lnTo>
                  <a:close/>
                </a:path>
                <a:path w="619125" h="25400">
                  <a:moveTo>
                    <a:pt x="315798" y="12636"/>
                  </a:moveTo>
                  <a:lnTo>
                    <a:pt x="303174" y="12636"/>
                  </a:lnTo>
                  <a:lnTo>
                    <a:pt x="290537" y="12636"/>
                  </a:lnTo>
                  <a:lnTo>
                    <a:pt x="277901" y="12636"/>
                  </a:lnTo>
                  <a:lnTo>
                    <a:pt x="277901" y="25273"/>
                  </a:lnTo>
                  <a:lnTo>
                    <a:pt x="290537" y="25273"/>
                  </a:lnTo>
                  <a:lnTo>
                    <a:pt x="303161" y="25273"/>
                  </a:lnTo>
                  <a:lnTo>
                    <a:pt x="315798" y="25273"/>
                  </a:lnTo>
                  <a:lnTo>
                    <a:pt x="315798" y="12636"/>
                  </a:lnTo>
                  <a:close/>
                </a:path>
                <a:path w="619125" h="25400">
                  <a:moveTo>
                    <a:pt x="341058" y="12636"/>
                  </a:moveTo>
                  <a:lnTo>
                    <a:pt x="328422" y="12636"/>
                  </a:lnTo>
                  <a:lnTo>
                    <a:pt x="328422" y="25273"/>
                  </a:lnTo>
                  <a:lnTo>
                    <a:pt x="341058" y="25273"/>
                  </a:lnTo>
                  <a:lnTo>
                    <a:pt x="341058" y="12636"/>
                  </a:lnTo>
                  <a:close/>
                </a:path>
                <a:path w="619125" h="25400">
                  <a:moveTo>
                    <a:pt x="378955" y="12636"/>
                  </a:moveTo>
                  <a:lnTo>
                    <a:pt x="366318" y="12636"/>
                  </a:lnTo>
                  <a:lnTo>
                    <a:pt x="366318" y="25273"/>
                  </a:lnTo>
                  <a:lnTo>
                    <a:pt x="378955" y="25273"/>
                  </a:lnTo>
                  <a:lnTo>
                    <a:pt x="378955" y="12636"/>
                  </a:lnTo>
                  <a:close/>
                </a:path>
                <a:path w="619125" h="25400">
                  <a:moveTo>
                    <a:pt x="416839" y="12636"/>
                  </a:moveTo>
                  <a:lnTo>
                    <a:pt x="404215" y="12636"/>
                  </a:lnTo>
                  <a:lnTo>
                    <a:pt x="404215" y="25273"/>
                  </a:lnTo>
                  <a:lnTo>
                    <a:pt x="416839" y="25273"/>
                  </a:lnTo>
                  <a:lnTo>
                    <a:pt x="416839" y="12636"/>
                  </a:lnTo>
                  <a:close/>
                </a:path>
                <a:path w="619125" h="25400">
                  <a:moveTo>
                    <a:pt x="442112" y="12636"/>
                  </a:moveTo>
                  <a:lnTo>
                    <a:pt x="429475" y="12636"/>
                  </a:lnTo>
                  <a:lnTo>
                    <a:pt x="429475" y="25273"/>
                  </a:lnTo>
                  <a:lnTo>
                    <a:pt x="442112" y="25273"/>
                  </a:lnTo>
                  <a:lnTo>
                    <a:pt x="442112" y="12636"/>
                  </a:lnTo>
                  <a:close/>
                </a:path>
                <a:path w="619125" h="25400">
                  <a:moveTo>
                    <a:pt x="467372" y="0"/>
                  </a:moveTo>
                  <a:lnTo>
                    <a:pt x="454748" y="0"/>
                  </a:lnTo>
                  <a:lnTo>
                    <a:pt x="442112" y="0"/>
                  </a:lnTo>
                  <a:lnTo>
                    <a:pt x="442112" y="12636"/>
                  </a:lnTo>
                  <a:lnTo>
                    <a:pt x="454748" y="12636"/>
                  </a:lnTo>
                  <a:lnTo>
                    <a:pt x="454748" y="25273"/>
                  </a:lnTo>
                  <a:lnTo>
                    <a:pt x="467372" y="25273"/>
                  </a:lnTo>
                  <a:lnTo>
                    <a:pt x="467372" y="12636"/>
                  </a:lnTo>
                  <a:lnTo>
                    <a:pt x="467372" y="0"/>
                  </a:lnTo>
                  <a:close/>
                </a:path>
                <a:path w="619125" h="25400">
                  <a:moveTo>
                    <a:pt x="517893" y="12636"/>
                  </a:moveTo>
                  <a:lnTo>
                    <a:pt x="505269" y="12636"/>
                  </a:lnTo>
                  <a:lnTo>
                    <a:pt x="492645" y="12636"/>
                  </a:lnTo>
                  <a:lnTo>
                    <a:pt x="492645" y="0"/>
                  </a:lnTo>
                  <a:lnTo>
                    <a:pt x="480009" y="0"/>
                  </a:lnTo>
                  <a:lnTo>
                    <a:pt x="480009" y="12636"/>
                  </a:lnTo>
                  <a:lnTo>
                    <a:pt x="492633" y="12636"/>
                  </a:lnTo>
                  <a:lnTo>
                    <a:pt x="492633" y="25273"/>
                  </a:lnTo>
                  <a:lnTo>
                    <a:pt x="505269" y="25273"/>
                  </a:lnTo>
                  <a:lnTo>
                    <a:pt x="517893" y="25273"/>
                  </a:lnTo>
                  <a:lnTo>
                    <a:pt x="517893" y="12636"/>
                  </a:lnTo>
                  <a:close/>
                </a:path>
                <a:path w="619125" h="25400">
                  <a:moveTo>
                    <a:pt x="581050" y="0"/>
                  </a:moveTo>
                  <a:lnTo>
                    <a:pt x="568426" y="0"/>
                  </a:lnTo>
                  <a:lnTo>
                    <a:pt x="568426" y="12636"/>
                  </a:lnTo>
                  <a:lnTo>
                    <a:pt x="555802" y="12636"/>
                  </a:lnTo>
                  <a:lnTo>
                    <a:pt x="543166" y="12636"/>
                  </a:lnTo>
                  <a:lnTo>
                    <a:pt x="543166" y="0"/>
                  </a:lnTo>
                  <a:lnTo>
                    <a:pt x="530529" y="0"/>
                  </a:lnTo>
                  <a:lnTo>
                    <a:pt x="530529" y="12636"/>
                  </a:lnTo>
                  <a:lnTo>
                    <a:pt x="530529" y="25273"/>
                  </a:lnTo>
                  <a:lnTo>
                    <a:pt x="581050" y="25273"/>
                  </a:lnTo>
                  <a:lnTo>
                    <a:pt x="581050" y="12636"/>
                  </a:lnTo>
                  <a:lnTo>
                    <a:pt x="581050" y="0"/>
                  </a:lnTo>
                  <a:close/>
                </a:path>
                <a:path w="619125" h="25400">
                  <a:moveTo>
                    <a:pt x="618947" y="0"/>
                  </a:moveTo>
                  <a:lnTo>
                    <a:pt x="606323" y="0"/>
                  </a:lnTo>
                  <a:lnTo>
                    <a:pt x="593699" y="0"/>
                  </a:lnTo>
                  <a:lnTo>
                    <a:pt x="581063" y="0"/>
                  </a:lnTo>
                  <a:lnTo>
                    <a:pt x="581063" y="12636"/>
                  </a:lnTo>
                  <a:lnTo>
                    <a:pt x="593686" y="12636"/>
                  </a:lnTo>
                  <a:lnTo>
                    <a:pt x="606323" y="12636"/>
                  </a:lnTo>
                  <a:lnTo>
                    <a:pt x="606323" y="25273"/>
                  </a:lnTo>
                  <a:lnTo>
                    <a:pt x="618947" y="25273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2" name="object 32"/>
          <p:cNvSpPr txBox="1"/>
          <p:nvPr/>
        </p:nvSpPr>
        <p:spPr>
          <a:xfrm>
            <a:off x="666750" y="4257021"/>
            <a:ext cx="952500" cy="4851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50" b="1" dirty="0">
                <a:latin typeface="Raleway"/>
                <a:cs typeface="Raleway"/>
              </a:rPr>
              <a:t>Product</a:t>
            </a:r>
            <a:r>
              <a:rPr sz="750" b="1" spc="-10" dirty="0">
                <a:latin typeface="Raleway"/>
                <a:cs typeface="Raleway"/>
              </a:rPr>
              <a:t> </a:t>
            </a:r>
            <a:r>
              <a:rPr sz="750" b="1" dirty="0">
                <a:latin typeface="Raleway"/>
                <a:cs typeface="Raleway"/>
              </a:rPr>
              <a:t>Height:</a:t>
            </a:r>
            <a:r>
              <a:rPr sz="750" b="1" spc="-5" dirty="0">
                <a:latin typeface="Raleway"/>
                <a:cs typeface="Raleway"/>
              </a:rPr>
              <a:t> </a:t>
            </a:r>
            <a:r>
              <a:rPr sz="750" spc="-25" dirty="0">
                <a:latin typeface="Raleway"/>
                <a:cs typeface="Raleway"/>
              </a:rPr>
              <a:t>20</a:t>
            </a:r>
            <a:endParaRPr sz="75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z="750" b="1" dirty="0">
                <a:latin typeface="Raleway"/>
                <a:cs typeface="Raleway"/>
              </a:rPr>
              <a:t>Product Depth: </a:t>
            </a:r>
            <a:r>
              <a:rPr sz="750" spc="-20" dirty="0">
                <a:latin typeface="Raleway"/>
                <a:cs typeface="Raleway"/>
              </a:rPr>
              <a:t>16.5</a:t>
            </a:r>
            <a:endParaRPr sz="75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z="750" b="1" dirty="0">
                <a:latin typeface="Raleway"/>
                <a:cs typeface="Raleway"/>
              </a:rPr>
              <a:t>Product Length: </a:t>
            </a:r>
            <a:r>
              <a:rPr sz="750" spc="-20" dirty="0">
                <a:latin typeface="Raleway"/>
                <a:cs typeface="Raleway"/>
              </a:rPr>
              <a:t>16.5</a:t>
            </a:r>
            <a:endParaRPr sz="75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z="750" b="1" dirty="0">
                <a:latin typeface="Raleway"/>
                <a:cs typeface="Raleway"/>
              </a:rPr>
              <a:t>Cubes:</a:t>
            </a:r>
            <a:r>
              <a:rPr sz="750" b="1" spc="-5" dirty="0">
                <a:latin typeface="Raleway"/>
                <a:cs typeface="Raleway"/>
              </a:rPr>
              <a:t> </a:t>
            </a:r>
            <a:r>
              <a:rPr sz="750" spc="-20" dirty="0">
                <a:latin typeface="Raleway"/>
                <a:cs typeface="Raleway"/>
              </a:rPr>
              <a:t>5.63</a:t>
            </a:r>
            <a:endParaRPr sz="750">
              <a:latin typeface="Raleway"/>
              <a:cs typeface="Raleway"/>
            </a:endParaRPr>
          </a:p>
        </p:txBody>
      </p:sp>
      <p:pic>
        <p:nvPicPr>
          <p:cNvPr id="33" name="object 33">
            <a:hlinkClick r:id="rId2"/>
          </p:cNvPr>
          <p:cNvPicPr/>
          <p:nvPr/>
        </p:nvPicPr>
        <p:blipFill>
          <a:blip r:embed="rId11" cstate="print"/>
          <a:stretch>
            <a:fillRect/>
          </a:stretch>
        </p:blipFill>
        <p:spPr>
          <a:xfrm>
            <a:off x="4839652" y="767626"/>
            <a:ext cx="4343400" cy="4240530"/>
          </a:xfrm>
          <a:prstGeom prst="rect">
            <a:avLst/>
          </a:prstGeom>
        </p:spPr>
      </p:pic>
      <p:sp>
        <p:nvSpPr>
          <p:cNvPr id="34" name="object 34"/>
          <p:cNvSpPr txBox="1">
            <a:spLocks noGrp="1"/>
          </p:cNvSpPr>
          <p:nvPr>
            <p:ph type="sldNum" sz="quarter" idx="4294967295"/>
          </p:nvPr>
        </p:nvSpPr>
        <p:spPr>
          <a:xfrm>
            <a:off x="9477375" y="7521575"/>
            <a:ext cx="581025" cy="16033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900" b="0" i="0">
                <a:solidFill>
                  <a:schemeClr val="bg1"/>
                </a:solidFill>
                <a:latin typeface="Raleway"/>
                <a:cs typeface="Raleway"/>
              </a:defRPr>
            </a:lvl1pPr>
          </a:lstStyle>
          <a:p>
            <a:pPr marL="12700">
              <a:lnSpc>
                <a:spcPct val="100000"/>
              </a:lnSpc>
              <a:spcBef>
                <a:spcPts val="45"/>
              </a:spcBef>
            </a:pPr>
            <a:r>
              <a:rPr lang="en-US"/>
              <a:t>Page: </a:t>
            </a:r>
            <a:fld id="{81D60167-4931-47E6-BA6A-407CBD079E47}" type="slidenum">
              <a:rPr spc="-25" smtClean="0"/>
              <a:pPr marL="12700">
                <a:lnSpc>
                  <a:spcPct val="100000"/>
                </a:lnSpc>
                <a:spcBef>
                  <a:spcPts val="45"/>
                </a:spcBef>
              </a:pPr>
              <a:t>118</a:t>
            </a:fld>
            <a:endParaRPr spc="-25" dirty="0"/>
          </a:p>
        </p:txBody>
      </p:sp>
      <p:graphicFrame>
        <p:nvGraphicFramePr>
          <p:cNvPr id="4" name="Object 3">
            <a:extLst>
              <a:ext uri="{FF2B5EF4-FFF2-40B4-BE49-F238E27FC236}">
                <a16:creationId xmlns:a16="http://schemas.microsoft.com/office/drawing/2014/main" id="{F111A945-FA67-DBD6-E0AA-C77EEB165CCB}"/>
              </a:ext>
            </a:extLst>
          </p:cNvPr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4148785893"/>
              </p:ext>
            </p:extLst>
          </p:nvPr>
        </p:nvGraphicFramePr>
        <p:xfrm>
          <a:off x="666750" y="5496154"/>
          <a:ext cx="8724900" cy="6096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Worksheet" r:id="rId12" imgW="8724900" imgH="609600" progId="Excel.Sheet.12">
                  <p:embed/>
                </p:oleObj>
              </mc:Choice>
              <mc:Fallback>
                <p:oleObj name="Worksheet" r:id="rId12" imgW="8724900" imgH="609600" progId="Excel.Sheet.12">
                  <p:embed/>
                  <p:pic>
                    <p:nvPicPr>
                      <p:cNvPr id="4" name="Object 3">
                        <a:extLst>
                          <a:ext uri="{FF2B5EF4-FFF2-40B4-BE49-F238E27FC236}">
                            <a16:creationId xmlns:a16="http://schemas.microsoft.com/office/drawing/2014/main" id="{F111A945-FA67-DBD6-E0AA-C77EEB165CC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3"/>
                      <a:stretch>
                        <a:fillRect/>
                      </a:stretch>
                    </p:blipFill>
                    <p:spPr>
                      <a:xfrm>
                        <a:off x="666750" y="5496154"/>
                        <a:ext cx="8724900" cy="609600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35" name="Picture 34" descr="A picture containing logo&#10;&#10;Description automatically generated">
            <a:extLst>
              <a:ext uri="{FF2B5EF4-FFF2-40B4-BE49-F238E27FC236}">
                <a16:creationId xmlns:a16="http://schemas.microsoft.com/office/drawing/2014/main" id="{DB31AF22-B1F9-D37A-2364-F70D7C40B414}"/>
              </a:ext>
            </a:extLst>
          </p:cNvPr>
          <p:cNvPicPr>
            <a:picLocks noChangeAspect="1"/>
          </p:cNvPicPr>
          <p:nvPr/>
        </p:nvPicPr>
        <p:blipFill rotWithShape="1"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6732"/>
          <a:stretch/>
        </p:blipFill>
        <p:spPr>
          <a:xfrm>
            <a:off x="8610600" y="6449545"/>
            <a:ext cx="1293202" cy="1232368"/>
          </a:xfrm>
          <a:prstGeom prst="rect">
            <a:avLst/>
          </a:prstGeom>
        </p:spPr>
      </p:pic>
      <p:sp>
        <p:nvSpPr>
          <p:cNvPr id="36" name="Rectangle 35">
            <a:extLst>
              <a:ext uri="{FF2B5EF4-FFF2-40B4-BE49-F238E27FC236}">
                <a16:creationId xmlns:a16="http://schemas.microsoft.com/office/drawing/2014/main" id="{28B1687B-30EA-31D7-66BF-AB42E43593DF}"/>
              </a:ext>
            </a:extLst>
          </p:cNvPr>
          <p:cNvSpPr/>
          <p:nvPr/>
        </p:nvSpPr>
        <p:spPr>
          <a:xfrm>
            <a:off x="8315325" y="4742161"/>
            <a:ext cx="1293202" cy="1542369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15790290"/>
      </p:ext>
    </p:extLst>
  </p:cSld>
  <p:clrMapOvr>
    <a:masterClrMapping/>
  </p:clrMapOvr>
</p:sld>
</file>

<file path=ppt/slides/slide1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77800" y="69786"/>
            <a:ext cx="1193165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11100"/>
              </a:lnSpc>
              <a:spcBef>
                <a:spcPts val="100"/>
              </a:spcBef>
            </a:pPr>
            <a:r>
              <a:rPr sz="900" dirty="0">
                <a:solidFill>
                  <a:srgbClr val="FFFFFF"/>
                </a:solidFill>
                <a:latin typeface="Raleway"/>
                <a:cs typeface="Raleway"/>
              </a:rPr>
              <a:t>Steve Silver </a:t>
            </a:r>
            <a:r>
              <a:rPr sz="900" spc="-10" dirty="0">
                <a:solidFill>
                  <a:srgbClr val="FFFFFF"/>
                </a:solidFill>
                <a:latin typeface="Raleway"/>
                <a:cs typeface="Raleway"/>
              </a:rPr>
              <a:t>Company </a:t>
            </a:r>
            <a:r>
              <a:rPr sz="900" dirty="0">
                <a:solidFill>
                  <a:srgbClr val="FFFFFF"/>
                </a:solidFill>
                <a:latin typeface="Raleway"/>
                <a:cs typeface="Raleway"/>
              </a:rPr>
              <a:t>Steve Silver </a:t>
            </a:r>
            <a:r>
              <a:rPr sz="900" spc="-10" dirty="0">
                <a:solidFill>
                  <a:srgbClr val="FFFFFF"/>
                </a:solidFill>
                <a:latin typeface="Raleway"/>
                <a:cs typeface="Raleway"/>
              </a:rPr>
              <a:t>Company</a:t>
            </a:r>
            <a:endParaRPr sz="900">
              <a:latin typeface="Raleway"/>
              <a:cs typeface="Raleway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9236761" y="85026"/>
            <a:ext cx="547370" cy="1625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900" dirty="0">
                <a:solidFill>
                  <a:srgbClr val="FFFFFF"/>
                </a:solidFill>
                <a:latin typeface="Raleway"/>
                <a:cs typeface="Raleway"/>
              </a:rPr>
              <a:t>Page: </a:t>
            </a:r>
            <a:r>
              <a:rPr sz="900" spc="-25" dirty="0">
                <a:solidFill>
                  <a:srgbClr val="FFFFFF"/>
                </a:solidFill>
                <a:latin typeface="Raleway"/>
                <a:cs typeface="Raleway"/>
              </a:rPr>
              <a:t>306</a:t>
            </a:r>
            <a:endParaRPr sz="900" dirty="0">
              <a:latin typeface="Raleway"/>
              <a:cs typeface="Raleway"/>
            </a:endParaRPr>
          </a:p>
        </p:txBody>
      </p:sp>
      <p:pic>
        <p:nvPicPr>
          <p:cNvPr id="5" name="object 5">
            <a:hlinkClick r:id="rId3"/>
          </p:cNvPr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47625" y="767626"/>
            <a:ext cx="5715000" cy="4446270"/>
          </a:xfrm>
          <a:prstGeom prst="rect">
            <a:avLst/>
          </a:prstGeom>
        </p:spPr>
      </p:pic>
      <p:sp>
        <p:nvSpPr>
          <p:cNvPr id="6" name="object 6"/>
          <p:cNvSpPr/>
          <p:nvPr/>
        </p:nvSpPr>
        <p:spPr>
          <a:xfrm>
            <a:off x="6176645" y="211649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6176645" y="234509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6176645" y="245939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6176645" y="257369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 txBox="1"/>
          <p:nvPr/>
        </p:nvSpPr>
        <p:spPr>
          <a:xfrm>
            <a:off x="5898515" y="893794"/>
            <a:ext cx="3154680" cy="2221121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spc="105" dirty="0">
                <a:latin typeface="Arial"/>
                <a:cs typeface="Arial"/>
              </a:rPr>
              <a:t>MIRO</a:t>
            </a:r>
            <a:r>
              <a:rPr sz="1200" b="1" spc="85" dirty="0">
                <a:latin typeface="Arial"/>
                <a:cs typeface="Arial"/>
              </a:rPr>
              <a:t> </a:t>
            </a:r>
            <a:r>
              <a:rPr sz="1200" b="1" spc="70" dirty="0">
                <a:latin typeface="Arial"/>
                <a:cs typeface="Arial"/>
              </a:rPr>
              <a:t>SIDE</a:t>
            </a:r>
            <a:r>
              <a:rPr sz="1200" b="1" spc="90" dirty="0">
                <a:latin typeface="Arial"/>
                <a:cs typeface="Arial"/>
              </a:rPr>
              <a:t> </a:t>
            </a:r>
            <a:r>
              <a:rPr sz="1200" b="1" spc="-10" dirty="0">
                <a:latin typeface="Arial"/>
                <a:cs typeface="Arial"/>
              </a:rPr>
              <a:t>TABLE</a:t>
            </a:r>
            <a:endParaRPr sz="1200" dirty="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790"/>
              </a:spcBef>
            </a:pPr>
            <a:r>
              <a:rPr sz="750" b="1" dirty="0">
                <a:latin typeface="Raleway"/>
                <a:cs typeface="Raleway"/>
              </a:rPr>
              <a:t>SKU:</a:t>
            </a:r>
            <a:r>
              <a:rPr sz="750" b="1" spc="10" dirty="0">
                <a:latin typeface="Raleway"/>
                <a:cs typeface="Raleway"/>
              </a:rPr>
              <a:t> </a:t>
            </a:r>
            <a:r>
              <a:rPr sz="750" spc="-10" dirty="0">
                <a:latin typeface="Raleway"/>
                <a:cs typeface="Raleway"/>
              </a:rPr>
              <a:t>MR200EG</a:t>
            </a:r>
            <a:endParaRPr sz="750" dirty="0">
              <a:latin typeface="Raleway"/>
              <a:cs typeface="Raleway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700" dirty="0">
              <a:latin typeface="Raleway"/>
              <a:cs typeface="Raleway"/>
            </a:endParaRPr>
          </a:p>
          <a:p>
            <a:pPr marL="12700" marR="5080">
              <a:lnSpc>
                <a:spcPct val="100000"/>
              </a:lnSpc>
              <a:spcBef>
                <a:spcPts val="5"/>
              </a:spcBef>
            </a:pPr>
            <a:r>
              <a:rPr sz="750" dirty="0">
                <a:latin typeface="Raleway"/>
                <a:cs typeface="Raleway"/>
              </a:rPr>
              <a:t>Light and airy with a modern touch, the Miro Side Table gets an </a:t>
            </a:r>
            <a:r>
              <a:rPr sz="750" spc="-10" dirty="0">
                <a:latin typeface="Raleway"/>
                <a:cs typeface="Raleway"/>
              </a:rPr>
              <a:t>assist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with its molded serving tray and champagne bronze finish. A built-</a:t>
            </a:r>
            <a:r>
              <a:rPr sz="750" spc="-25" dirty="0">
                <a:latin typeface="Raleway"/>
                <a:cs typeface="Raleway"/>
              </a:rPr>
              <a:t>in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handle allows the table to move easily around a room while the </a:t>
            </a:r>
            <a:r>
              <a:rPr sz="750" spc="-25" dirty="0">
                <a:latin typeface="Raleway"/>
                <a:cs typeface="Raleway"/>
              </a:rPr>
              <a:t>lip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keeps drinks and nik-naks stable. Use as a Bar Server, Serving Table, </a:t>
            </a:r>
            <a:r>
              <a:rPr sz="750" spc="-25" dirty="0">
                <a:latin typeface="Raleway"/>
                <a:cs typeface="Raleway"/>
              </a:rPr>
              <a:t>or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as a unique End Table in a living room </a:t>
            </a:r>
            <a:r>
              <a:rPr sz="750" spc="-10" dirty="0">
                <a:latin typeface="Raleway"/>
                <a:cs typeface="Raleway"/>
              </a:rPr>
              <a:t>area.</a:t>
            </a:r>
            <a:endParaRPr sz="750" dirty="0">
              <a:latin typeface="Raleway"/>
              <a:cs typeface="Raleway"/>
            </a:endParaRPr>
          </a:p>
          <a:p>
            <a:pPr marL="393700" marR="130810">
              <a:lnSpc>
                <a:spcPct val="100000"/>
              </a:lnSpc>
              <a:spcBef>
                <a:spcPts val="750"/>
              </a:spcBef>
            </a:pPr>
            <a:r>
              <a:rPr sz="750" dirty="0">
                <a:latin typeface="Raleway"/>
                <a:cs typeface="Raleway"/>
              </a:rPr>
              <a:t>Constructed of iron, engineered wood and Silvershield® </a:t>
            </a:r>
            <a:r>
              <a:rPr sz="750" spc="-25" dirty="0">
                <a:latin typeface="Raleway"/>
                <a:cs typeface="Raleway"/>
              </a:rPr>
              <a:t>3D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spc="-10" dirty="0">
                <a:latin typeface="Raleway"/>
                <a:cs typeface="Raleway"/>
              </a:rPr>
              <a:t>laminate</a:t>
            </a:r>
            <a:endParaRPr sz="750" dirty="0">
              <a:latin typeface="Raleway"/>
              <a:cs typeface="Raleway"/>
            </a:endParaRPr>
          </a:p>
          <a:p>
            <a:pPr marL="39370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Silvershield resists </a:t>
            </a:r>
            <a:r>
              <a:rPr sz="750" spc="-10" dirty="0">
                <a:latin typeface="Raleway"/>
                <a:cs typeface="Raleway"/>
              </a:rPr>
              <a:t>scratches</a:t>
            </a:r>
            <a:endParaRPr sz="750" dirty="0">
              <a:latin typeface="Raleway"/>
              <a:cs typeface="Raleway"/>
            </a:endParaRPr>
          </a:p>
          <a:p>
            <a:pPr marL="393700" marR="102108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White faux-marble molded tray with </a:t>
            </a:r>
            <a:r>
              <a:rPr sz="750" spc="-25" dirty="0">
                <a:latin typeface="Raleway"/>
                <a:cs typeface="Raleway"/>
              </a:rPr>
              <a:t>lip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Champagne Bronze metal </a:t>
            </a:r>
            <a:r>
              <a:rPr sz="750" spc="-10" dirty="0">
                <a:latin typeface="Raleway"/>
                <a:cs typeface="Raleway"/>
              </a:rPr>
              <a:t>finish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  <a:spcBef>
                <a:spcPts val="620"/>
              </a:spcBef>
            </a:pPr>
            <a:r>
              <a:rPr sz="750" u="sng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3"/>
              </a:rPr>
              <a:t>Read </a:t>
            </a:r>
            <a:r>
              <a:rPr sz="750" u="sng" spc="-20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3"/>
              </a:rPr>
              <a:t>More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</a:pPr>
            <a:r>
              <a:rPr sz="750" b="1" dirty="0">
                <a:latin typeface="Raleway"/>
                <a:cs typeface="Raleway"/>
              </a:rPr>
              <a:t>Price:</a:t>
            </a:r>
            <a:r>
              <a:rPr sz="750" b="1" spc="10" dirty="0">
                <a:latin typeface="Raleway"/>
                <a:cs typeface="Raleway"/>
              </a:rPr>
              <a:t> </a:t>
            </a:r>
            <a:r>
              <a:rPr sz="750" spc="-10" dirty="0">
                <a:latin typeface="Raleway"/>
                <a:cs typeface="Raleway"/>
              </a:rPr>
              <a:t>$55.00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ts val="1060"/>
              </a:lnSpc>
              <a:tabLst>
                <a:tab pos="1587500" algn="l"/>
              </a:tabLst>
            </a:pPr>
            <a:r>
              <a:rPr sz="900" spc="-10" dirty="0">
                <a:latin typeface="Raleway"/>
                <a:cs typeface="Raleway"/>
              </a:rPr>
              <a:t>Weight</a:t>
            </a:r>
            <a:r>
              <a:rPr sz="900" dirty="0">
                <a:latin typeface="Raleway"/>
                <a:cs typeface="Raleway"/>
              </a:rPr>
              <a:t>	10 </a:t>
            </a:r>
            <a:r>
              <a:rPr sz="900" spc="-25" dirty="0">
                <a:latin typeface="Raleway"/>
                <a:cs typeface="Raleway"/>
              </a:rPr>
              <a:t>lbs</a:t>
            </a:r>
            <a:endParaRPr sz="900" dirty="0">
              <a:latin typeface="Raleway"/>
              <a:cs typeface="Raleway"/>
            </a:endParaRPr>
          </a:p>
        </p:txBody>
      </p:sp>
      <p:grpSp>
        <p:nvGrpSpPr>
          <p:cNvPr id="11" name="object 11"/>
          <p:cNvGrpSpPr/>
          <p:nvPr/>
        </p:nvGrpSpPr>
        <p:grpSpPr>
          <a:xfrm>
            <a:off x="5907614" y="3245402"/>
            <a:ext cx="727710" cy="727710"/>
            <a:chOff x="5907614" y="3245402"/>
            <a:chExt cx="727710" cy="727710"/>
          </a:xfrm>
        </p:grpSpPr>
        <p:sp>
          <p:nvSpPr>
            <p:cNvPr id="12" name="object 12"/>
            <p:cNvSpPr/>
            <p:nvPr/>
          </p:nvSpPr>
          <p:spPr>
            <a:xfrm>
              <a:off x="5911215" y="3249002"/>
              <a:ext cx="720090" cy="720090"/>
            </a:xfrm>
            <a:custGeom>
              <a:avLst/>
              <a:gdLst/>
              <a:ahLst/>
              <a:cxnLst/>
              <a:rect l="l" t="t" r="r" b="b"/>
              <a:pathLst>
                <a:path w="720090" h="720089">
                  <a:moveTo>
                    <a:pt x="0" y="0"/>
                  </a:moveTo>
                  <a:lnTo>
                    <a:pt x="720001" y="0"/>
                  </a:lnTo>
                  <a:lnTo>
                    <a:pt x="720001" y="720001"/>
                  </a:lnTo>
                  <a:lnTo>
                    <a:pt x="0" y="720001"/>
                  </a:lnTo>
                  <a:lnTo>
                    <a:pt x="0" y="0"/>
                  </a:lnTo>
                  <a:close/>
                </a:path>
              </a:pathLst>
            </a:custGeom>
            <a:ln w="72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5965558" y="3303333"/>
              <a:ext cx="611505" cy="41275"/>
            </a:xfrm>
            <a:custGeom>
              <a:avLst/>
              <a:gdLst/>
              <a:ahLst/>
              <a:cxnLst/>
              <a:rect l="l" t="t" r="r" b="b"/>
              <a:pathLst>
                <a:path w="611504" h="41275">
                  <a:moveTo>
                    <a:pt x="67919" y="27178"/>
                  </a:moveTo>
                  <a:lnTo>
                    <a:pt x="54343" y="27178"/>
                  </a:lnTo>
                  <a:lnTo>
                    <a:pt x="40754" y="27178"/>
                  </a:lnTo>
                  <a:lnTo>
                    <a:pt x="27165" y="27178"/>
                  </a:lnTo>
                  <a:lnTo>
                    <a:pt x="27165" y="40767"/>
                  </a:lnTo>
                  <a:lnTo>
                    <a:pt x="40754" y="40767"/>
                  </a:lnTo>
                  <a:lnTo>
                    <a:pt x="54330" y="40767"/>
                  </a:lnTo>
                  <a:lnTo>
                    <a:pt x="67919" y="40767"/>
                  </a:lnTo>
                  <a:lnTo>
                    <a:pt x="67919" y="27178"/>
                  </a:lnTo>
                  <a:close/>
                </a:path>
                <a:path w="611504" h="41275">
                  <a:moveTo>
                    <a:pt x="95097" y="0"/>
                  </a:moveTo>
                  <a:lnTo>
                    <a:pt x="95097" y="0"/>
                  </a:lnTo>
                  <a:lnTo>
                    <a:pt x="0" y="0"/>
                  </a:lnTo>
                  <a:lnTo>
                    <a:pt x="0" y="13589"/>
                  </a:lnTo>
                  <a:lnTo>
                    <a:pt x="0" y="27178"/>
                  </a:lnTo>
                  <a:lnTo>
                    <a:pt x="0" y="40767"/>
                  </a:lnTo>
                  <a:lnTo>
                    <a:pt x="13589" y="40767"/>
                  </a:lnTo>
                  <a:lnTo>
                    <a:pt x="13589" y="27178"/>
                  </a:lnTo>
                  <a:lnTo>
                    <a:pt x="13589" y="13589"/>
                  </a:lnTo>
                  <a:lnTo>
                    <a:pt x="27165" y="13589"/>
                  </a:lnTo>
                  <a:lnTo>
                    <a:pt x="81508" y="13589"/>
                  </a:lnTo>
                  <a:lnTo>
                    <a:pt x="81508" y="27178"/>
                  </a:lnTo>
                  <a:lnTo>
                    <a:pt x="81508" y="40767"/>
                  </a:lnTo>
                  <a:lnTo>
                    <a:pt x="95097" y="40767"/>
                  </a:lnTo>
                  <a:lnTo>
                    <a:pt x="95097" y="27178"/>
                  </a:lnTo>
                  <a:lnTo>
                    <a:pt x="95097" y="13589"/>
                  </a:lnTo>
                  <a:lnTo>
                    <a:pt x="95097" y="0"/>
                  </a:lnTo>
                  <a:close/>
                </a:path>
                <a:path w="611504" h="41275">
                  <a:moveTo>
                    <a:pt x="353212" y="0"/>
                  </a:moveTo>
                  <a:lnTo>
                    <a:pt x="339623" y="0"/>
                  </a:lnTo>
                  <a:lnTo>
                    <a:pt x="339623" y="13589"/>
                  </a:lnTo>
                  <a:lnTo>
                    <a:pt x="339623" y="27178"/>
                  </a:lnTo>
                  <a:lnTo>
                    <a:pt x="326034" y="27178"/>
                  </a:lnTo>
                  <a:lnTo>
                    <a:pt x="312458" y="27178"/>
                  </a:lnTo>
                  <a:lnTo>
                    <a:pt x="312458" y="13589"/>
                  </a:lnTo>
                  <a:lnTo>
                    <a:pt x="326034" y="13589"/>
                  </a:lnTo>
                  <a:lnTo>
                    <a:pt x="326034" y="0"/>
                  </a:lnTo>
                  <a:lnTo>
                    <a:pt x="312458" y="0"/>
                  </a:lnTo>
                  <a:lnTo>
                    <a:pt x="298869" y="0"/>
                  </a:lnTo>
                  <a:lnTo>
                    <a:pt x="298869" y="13589"/>
                  </a:lnTo>
                  <a:lnTo>
                    <a:pt x="285280" y="13589"/>
                  </a:lnTo>
                  <a:lnTo>
                    <a:pt x="271703" y="13589"/>
                  </a:lnTo>
                  <a:lnTo>
                    <a:pt x="258114" y="13589"/>
                  </a:lnTo>
                  <a:lnTo>
                    <a:pt x="244525" y="13589"/>
                  </a:lnTo>
                  <a:lnTo>
                    <a:pt x="244525" y="0"/>
                  </a:lnTo>
                  <a:lnTo>
                    <a:pt x="230949" y="0"/>
                  </a:lnTo>
                  <a:lnTo>
                    <a:pt x="217360" y="0"/>
                  </a:lnTo>
                  <a:lnTo>
                    <a:pt x="203771" y="0"/>
                  </a:lnTo>
                  <a:lnTo>
                    <a:pt x="203771" y="13589"/>
                  </a:lnTo>
                  <a:lnTo>
                    <a:pt x="190195" y="13589"/>
                  </a:lnTo>
                  <a:lnTo>
                    <a:pt x="190195" y="0"/>
                  </a:lnTo>
                  <a:lnTo>
                    <a:pt x="176606" y="0"/>
                  </a:lnTo>
                  <a:lnTo>
                    <a:pt x="163017" y="0"/>
                  </a:lnTo>
                  <a:lnTo>
                    <a:pt x="163017" y="13589"/>
                  </a:lnTo>
                  <a:lnTo>
                    <a:pt x="163017" y="27178"/>
                  </a:lnTo>
                  <a:lnTo>
                    <a:pt x="149428" y="27178"/>
                  </a:lnTo>
                  <a:lnTo>
                    <a:pt x="149428" y="13589"/>
                  </a:lnTo>
                  <a:lnTo>
                    <a:pt x="163017" y="13589"/>
                  </a:lnTo>
                  <a:lnTo>
                    <a:pt x="163017" y="0"/>
                  </a:lnTo>
                  <a:lnTo>
                    <a:pt x="108673" y="0"/>
                  </a:lnTo>
                  <a:lnTo>
                    <a:pt x="108673" y="13589"/>
                  </a:lnTo>
                  <a:lnTo>
                    <a:pt x="108673" y="27178"/>
                  </a:lnTo>
                  <a:lnTo>
                    <a:pt x="122262" y="27178"/>
                  </a:lnTo>
                  <a:lnTo>
                    <a:pt x="122262" y="40767"/>
                  </a:lnTo>
                  <a:lnTo>
                    <a:pt x="176606" y="40767"/>
                  </a:lnTo>
                  <a:lnTo>
                    <a:pt x="176606" y="27178"/>
                  </a:lnTo>
                  <a:lnTo>
                    <a:pt x="176606" y="13589"/>
                  </a:lnTo>
                  <a:lnTo>
                    <a:pt x="190182" y="13589"/>
                  </a:lnTo>
                  <a:lnTo>
                    <a:pt x="190182" y="27178"/>
                  </a:lnTo>
                  <a:lnTo>
                    <a:pt x="203771" y="27178"/>
                  </a:lnTo>
                  <a:lnTo>
                    <a:pt x="217360" y="27178"/>
                  </a:lnTo>
                  <a:lnTo>
                    <a:pt x="230936" y="27178"/>
                  </a:lnTo>
                  <a:lnTo>
                    <a:pt x="230936" y="40767"/>
                  </a:lnTo>
                  <a:lnTo>
                    <a:pt x="244525" y="40767"/>
                  </a:lnTo>
                  <a:lnTo>
                    <a:pt x="244525" y="27178"/>
                  </a:lnTo>
                  <a:lnTo>
                    <a:pt x="258114" y="27178"/>
                  </a:lnTo>
                  <a:lnTo>
                    <a:pt x="271691" y="27178"/>
                  </a:lnTo>
                  <a:lnTo>
                    <a:pt x="285280" y="27178"/>
                  </a:lnTo>
                  <a:lnTo>
                    <a:pt x="285280" y="40767"/>
                  </a:lnTo>
                  <a:lnTo>
                    <a:pt x="353212" y="40767"/>
                  </a:lnTo>
                  <a:lnTo>
                    <a:pt x="353212" y="27178"/>
                  </a:lnTo>
                  <a:lnTo>
                    <a:pt x="353212" y="13589"/>
                  </a:lnTo>
                  <a:lnTo>
                    <a:pt x="353212" y="0"/>
                  </a:lnTo>
                  <a:close/>
                </a:path>
                <a:path w="611504" h="41275">
                  <a:moveTo>
                    <a:pt x="380377" y="13589"/>
                  </a:moveTo>
                  <a:lnTo>
                    <a:pt x="366788" y="13589"/>
                  </a:lnTo>
                  <a:lnTo>
                    <a:pt x="366788" y="27178"/>
                  </a:lnTo>
                  <a:lnTo>
                    <a:pt x="380377" y="27178"/>
                  </a:lnTo>
                  <a:lnTo>
                    <a:pt x="380377" y="13589"/>
                  </a:lnTo>
                  <a:close/>
                </a:path>
                <a:path w="611504" h="41275">
                  <a:moveTo>
                    <a:pt x="461886" y="0"/>
                  </a:moveTo>
                  <a:lnTo>
                    <a:pt x="461886" y="0"/>
                  </a:lnTo>
                  <a:lnTo>
                    <a:pt x="393954" y="0"/>
                  </a:lnTo>
                  <a:lnTo>
                    <a:pt x="393954" y="13589"/>
                  </a:lnTo>
                  <a:lnTo>
                    <a:pt x="393954" y="27178"/>
                  </a:lnTo>
                  <a:lnTo>
                    <a:pt x="407543" y="27178"/>
                  </a:lnTo>
                  <a:lnTo>
                    <a:pt x="421132" y="27178"/>
                  </a:lnTo>
                  <a:lnTo>
                    <a:pt x="421132" y="13589"/>
                  </a:lnTo>
                  <a:lnTo>
                    <a:pt x="434708" y="13589"/>
                  </a:lnTo>
                  <a:lnTo>
                    <a:pt x="434708" y="27178"/>
                  </a:lnTo>
                  <a:lnTo>
                    <a:pt x="448297" y="27178"/>
                  </a:lnTo>
                  <a:lnTo>
                    <a:pt x="461886" y="27178"/>
                  </a:lnTo>
                  <a:lnTo>
                    <a:pt x="461886" y="13589"/>
                  </a:lnTo>
                  <a:lnTo>
                    <a:pt x="461886" y="0"/>
                  </a:lnTo>
                  <a:close/>
                </a:path>
                <a:path w="611504" h="41275">
                  <a:moveTo>
                    <a:pt x="489038" y="13589"/>
                  </a:moveTo>
                  <a:lnTo>
                    <a:pt x="475462" y="13589"/>
                  </a:lnTo>
                  <a:lnTo>
                    <a:pt x="475462" y="27178"/>
                  </a:lnTo>
                  <a:lnTo>
                    <a:pt x="489038" y="27178"/>
                  </a:lnTo>
                  <a:lnTo>
                    <a:pt x="489038" y="13589"/>
                  </a:lnTo>
                  <a:close/>
                </a:path>
                <a:path w="611504" h="41275">
                  <a:moveTo>
                    <a:pt x="502640" y="0"/>
                  </a:moveTo>
                  <a:lnTo>
                    <a:pt x="489051" y="0"/>
                  </a:lnTo>
                  <a:lnTo>
                    <a:pt x="489051" y="13589"/>
                  </a:lnTo>
                  <a:lnTo>
                    <a:pt x="502640" y="13589"/>
                  </a:lnTo>
                  <a:lnTo>
                    <a:pt x="502640" y="0"/>
                  </a:lnTo>
                  <a:close/>
                </a:path>
                <a:path w="611504" h="41275">
                  <a:moveTo>
                    <a:pt x="529793" y="0"/>
                  </a:moveTo>
                  <a:lnTo>
                    <a:pt x="516216" y="0"/>
                  </a:lnTo>
                  <a:lnTo>
                    <a:pt x="516216" y="13589"/>
                  </a:lnTo>
                  <a:lnTo>
                    <a:pt x="516216" y="27178"/>
                  </a:lnTo>
                  <a:lnTo>
                    <a:pt x="529793" y="27178"/>
                  </a:lnTo>
                  <a:lnTo>
                    <a:pt x="529793" y="13589"/>
                  </a:lnTo>
                  <a:lnTo>
                    <a:pt x="529793" y="0"/>
                  </a:lnTo>
                  <a:close/>
                </a:path>
                <a:path w="611504" h="41275">
                  <a:moveTo>
                    <a:pt x="611327" y="0"/>
                  </a:moveTo>
                  <a:lnTo>
                    <a:pt x="611327" y="0"/>
                  </a:lnTo>
                  <a:lnTo>
                    <a:pt x="529805" y="0"/>
                  </a:lnTo>
                  <a:lnTo>
                    <a:pt x="529805" y="13589"/>
                  </a:lnTo>
                  <a:lnTo>
                    <a:pt x="597725" y="13589"/>
                  </a:lnTo>
                  <a:lnTo>
                    <a:pt x="597725" y="27178"/>
                  </a:lnTo>
                  <a:lnTo>
                    <a:pt x="611327" y="27178"/>
                  </a:lnTo>
                  <a:lnTo>
                    <a:pt x="611327" y="13589"/>
                  </a:lnTo>
                  <a:lnTo>
                    <a:pt x="61132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5965558" y="3330511"/>
              <a:ext cx="611505" cy="54610"/>
            </a:xfrm>
            <a:custGeom>
              <a:avLst/>
              <a:gdLst/>
              <a:ahLst/>
              <a:cxnLst/>
              <a:rect l="l" t="t" r="r" b="b"/>
              <a:pathLst>
                <a:path w="611504" h="54610">
                  <a:moveTo>
                    <a:pt x="13589" y="13576"/>
                  </a:moveTo>
                  <a:lnTo>
                    <a:pt x="0" y="13576"/>
                  </a:lnTo>
                  <a:lnTo>
                    <a:pt x="0" y="27165"/>
                  </a:lnTo>
                  <a:lnTo>
                    <a:pt x="0" y="40754"/>
                  </a:lnTo>
                  <a:lnTo>
                    <a:pt x="0" y="54343"/>
                  </a:lnTo>
                  <a:lnTo>
                    <a:pt x="13589" y="54343"/>
                  </a:lnTo>
                  <a:lnTo>
                    <a:pt x="13589" y="40754"/>
                  </a:lnTo>
                  <a:lnTo>
                    <a:pt x="13589" y="27165"/>
                  </a:lnTo>
                  <a:lnTo>
                    <a:pt x="13589" y="13576"/>
                  </a:lnTo>
                  <a:close/>
                </a:path>
                <a:path w="611504" h="54610">
                  <a:moveTo>
                    <a:pt x="67919" y="13576"/>
                  </a:moveTo>
                  <a:lnTo>
                    <a:pt x="54343" y="13576"/>
                  </a:lnTo>
                  <a:lnTo>
                    <a:pt x="40754" y="13576"/>
                  </a:lnTo>
                  <a:lnTo>
                    <a:pt x="27165" y="13576"/>
                  </a:lnTo>
                  <a:lnTo>
                    <a:pt x="27165" y="27165"/>
                  </a:lnTo>
                  <a:lnTo>
                    <a:pt x="27165" y="40754"/>
                  </a:lnTo>
                  <a:lnTo>
                    <a:pt x="40754" y="40754"/>
                  </a:lnTo>
                  <a:lnTo>
                    <a:pt x="54330" y="40754"/>
                  </a:lnTo>
                  <a:lnTo>
                    <a:pt x="67919" y="40754"/>
                  </a:lnTo>
                  <a:lnTo>
                    <a:pt x="67919" y="27165"/>
                  </a:lnTo>
                  <a:lnTo>
                    <a:pt x="67919" y="13576"/>
                  </a:lnTo>
                  <a:close/>
                </a:path>
                <a:path w="611504" h="54610">
                  <a:moveTo>
                    <a:pt x="95097" y="13576"/>
                  </a:moveTo>
                  <a:lnTo>
                    <a:pt x="81508" y="13576"/>
                  </a:lnTo>
                  <a:lnTo>
                    <a:pt x="81508" y="27165"/>
                  </a:lnTo>
                  <a:lnTo>
                    <a:pt x="81508" y="40754"/>
                  </a:lnTo>
                  <a:lnTo>
                    <a:pt x="81508" y="54343"/>
                  </a:lnTo>
                  <a:lnTo>
                    <a:pt x="95097" y="54343"/>
                  </a:lnTo>
                  <a:lnTo>
                    <a:pt x="95097" y="40754"/>
                  </a:lnTo>
                  <a:lnTo>
                    <a:pt x="95097" y="27165"/>
                  </a:lnTo>
                  <a:lnTo>
                    <a:pt x="95097" y="13576"/>
                  </a:lnTo>
                  <a:close/>
                </a:path>
                <a:path w="611504" h="54610">
                  <a:moveTo>
                    <a:pt x="122262" y="13576"/>
                  </a:moveTo>
                  <a:lnTo>
                    <a:pt x="108673" y="13576"/>
                  </a:lnTo>
                  <a:lnTo>
                    <a:pt x="108673" y="27165"/>
                  </a:lnTo>
                  <a:lnTo>
                    <a:pt x="122262" y="27165"/>
                  </a:lnTo>
                  <a:lnTo>
                    <a:pt x="122262" y="13576"/>
                  </a:lnTo>
                  <a:close/>
                </a:path>
                <a:path w="611504" h="54610">
                  <a:moveTo>
                    <a:pt x="190195" y="40754"/>
                  </a:moveTo>
                  <a:lnTo>
                    <a:pt x="176606" y="40754"/>
                  </a:lnTo>
                  <a:lnTo>
                    <a:pt x="176606" y="54343"/>
                  </a:lnTo>
                  <a:lnTo>
                    <a:pt x="190195" y="54343"/>
                  </a:lnTo>
                  <a:lnTo>
                    <a:pt x="190195" y="40754"/>
                  </a:lnTo>
                  <a:close/>
                </a:path>
                <a:path w="611504" h="54610">
                  <a:moveTo>
                    <a:pt x="190195" y="13576"/>
                  </a:moveTo>
                  <a:lnTo>
                    <a:pt x="176606" y="13576"/>
                  </a:lnTo>
                  <a:lnTo>
                    <a:pt x="163017" y="13576"/>
                  </a:lnTo>
                  <a:lnTo>
                    <a:pt x="149428" y="13576"/>
                  </a:lnTo>
                  <a:lnTo>
                    <a:pt x="135839" y="13576"/>
                  </a:lnTo>
                  <a:lnTo>
                    <a:pt x="135839" y="27165"/>
                  </a:lnTo>
                  <a:lnTo>
                    <a:pt x="135839" y="40754"/>
                  </a:lnTo>
                  <a:lnTo>
                    <a:pt x="122262" y="40754"/>
                  </a:lnTo>
                  <a:lnTo>
                    <a:pt x="122262" y="54343"/>
                  </a:lnTo>
                  <a:lnTo>
                    <a:pt x="135851" y="54343"/>
                  </a:lnTo>
                  <a:lnTo>
                    <a:pt x="135851" y="40754"/>
                  </a:lnTo>
                  <a:lnTo>
                    <a:pt x="149428" y="40754"/>
                  </a:lnTo>
                  <a:lnTo>
                    <a:pt x="163017" y="40754"/>
                  </a:lnTo>
                  <a:lnTo>
                    <a:pt x="176606" y="40754"/>
                  </a:lnTo>
                  <a:lnTo>
                    <a:pt x="176606" y="27165"/>
                  </a:lnTo>
                  <a:lnTo>
                    <a:pt x="190195" y="27165"/>
                  </a:lnTo>
                  <a:lnTo>
                    <a:pt x="190195" y="13576"/>
                  </a:lnTo>
                  <a:close/>
                </a:path>
                <a:path w="611504" h="54610">
                  <a:moveTo>
                    <a:pt x="380377" y="0"/>
                  </a:moveTo>
                  <a:lnTo>
                    <a:pt x="366788" y="0"/>
                  </a:lnTo>
                  <a:lnTo>
                    <a:pt x="353212" y="0"/>
                  </a:lnTo>
                  <a:lnTo>
                    <a:pt x="339623" y="0"/>
                  </a:lnTo>
                  <a:lnTo>
                    <a:pt x="339623" y="13576"/>
                  </a:lnTo>
                  <a:lnTo>
                    <a:pt x="339623" y="27165"/>
                  </a:lnTo>
                  <a:lnTo>
                    <a:pt x="326034" y="27165"/>
                  </a:lnTo>
                  <a:lnTo>
                    <a:pt x="326034" y="13576"/>
                  </a:lnTo>
                  <a:lnTo>
                    <a:pt x="312458" y="13576"/>
                  </a:lnTo>
                  <a:lnTo>
                    <a:pt x="298869" y="13576"/>
                  </a:lnTo>
                  <a:lnTo>
                    <a:pt x="298869" y="27165"/>
                  </a:lnTo>
                  <a:lnTo>
                    <a:pt x="285280" y="27165"/>
                  </a:lnTo>
                  <a:lnTo>
                    <a:pt x="285280" y="13576"/>
                  </a:lnTo>
                  <a:lnTo>
                    <a:pt x="271703" y="13576"/>
                  </a:lnTo>
                  <a:lnTo>
                    <a:pt x="271691" y="13576"/>
                  </a:lnTo>
                  <a:lnTo>
                    <a:pt x="217360" y="13576"/>
                  </a:lnTo>
                  <a:lnTo>
                    <a:pt x="217360" y="27165"/>
                  </a:lnTo>
                  <a:lnTo>
                    <a:pt x="217360" y="40754"/>
                  </a:lnTo>
                  <a:lnTo>
                    <a:pt x="217360" y="54343"/>
                  </a:lnTo>
                  <a:lnTo>
                    <a:pt x="230949" y="54343"/>
                  </a:lnTo>
                  <a:lnTo>
                    <a:pt x="230949" y="40754"/>
                  </a:lnTo>
                  <a:lnTo>
                    <a:pt x="244525" y="40754"/>
                  </a:lnTo>
                  <a:lnTo>
                    <a:pt x="258114" y="40754"/>
                  </a:lnTo>
                  <a:lnTo>
                    <a:pt x="380377" y="40754"/>
                  </a:lnTo>
                  <a:lnTo>
                    <a:pt x="380377" y="27165"/>
                  </a:lnTo>
                  <a:lnTo>
                    <a:pt x="366788" y="27165"/>
                  </a:lnTo>
                  <a:lnTo>
                    <a:pt x="366788" y="13589"/>
                  </a:lnTo>
                  <a:lnTo>
                    <a:pt x="380377" y="13589"/>
                  </a:lnTo>
                  <a:lnTo>
                    <a:pt x="380377" y="0"/>
                  </a:lnTo>
                  <a:close/>
                </a:path>
                <a:path w="611504" h="54610">
                  <a:moveTo>
                    <a:pt x="448297" y="27165"/>
                  </a:moveTo>
                  <a:lnTo>
                    <a:pt x="434721" y="27165"/>
                  </a:lnTo>
                  <a:lnTo>
                    <a:pt x="421132" y="27165"/>
                  </a:lnTo>
                  <a:lnTo>
                    <a:pt x="421132" y="40754"/>
                  </a:lnTo>
                  <a:lnTo>
                    <a:pt x="434708" y="40754"/>
                  </a:lnTo>
                  <a:lnTo>
                    <a:pt x="448297" y="40754"/>
                  </a:lnTo>
                  <a:lnTo>
                    <a:pt x="448297" y="27165"/>
                  </a:lnTo>
                  <a:close/>
                </a:path>
                <a:path w="611504" h="54610">
                  <a:moveTo>
                    <a:pt x="448297" y="0"/>
                  </a:moveTo>
                  <a:lnTo>
                    <a:pt x="434708" y="0"/>
                  </a:lnTo>
                  <a:lnTo>
                    <a:pt x="434708" y="13589"/>
                  </a:lnTo>
                  <a:lnTo>
                    <a:pt x="448297" y="13589"/>
                  </a:lnTo>
                  <a:lnTo>
                    <a:pt x="448297" y="0"/>
                  </a:lnTo>
                  <a:close/>
                </a:path>
                <a:path w="611504" h="54610">
                  <a:moveTo>
                    <a:pt x="489038" y="0"/>
                  </a:moveTo>
                  <a:lnTo>
                    <a:pt x="475462" y="0"/>
                  </a:lnTo>
                  <a:lnTo>
                    <a:pt x="475462" y="13576"/>
                  </a:lnTo>
                  <a:lnTo>
                    <a:pt x="475462" y="27165"/>
                  </a:lnTo>
                  <a:lnTo>
                    <a:pt x="461886" y="27165"/>
                  </a:lnTo>
                  <a:lnTo>
                    <a:pt x="461886" y="40754"/>
                  </a:lnTo>
                  <a:lnTo>
                    <a:pt x="475462" y="40754"/>
                  </a:lnTo>
                  <a:lnTo>
                    <a:pt x="489038" y="40754"/>
                  </a:lnTo>
                  <a:lnTo>
                    <a:pt x="489038" y="27165"/>
                  </a:lnTo>
                  <a:lnTo>
                    <a:pt x="489038" y="13589"/>
                  </a:lnTo>
                  <a:lnTo>
                    <a:pt x="489038" y="0"/>
                  </a:lnTo>
                  <a:close/>
                </a:path>
                <a:path w="611504" h="54610">
                  <a:moveTo>
                    <a:pt x="502640" y="13576"/>
                  </a:moveTo>
                  <a:lnTo>
                    <a:pt x="489051" y="13576"/>
                  </a:lnTo>
                  <a:lnTo>
                    <a:pt x="489051" y="27165"/>
                  </a:lnTo>
                  <a:lnTo>
                    <a:pt x="489051" y="40754"/>
                  </a:lnTo>
                  <a:lnTo>
                    <a:pt x="502640" y="40754"/>
                  </a:lnTo>
                  <a:lnTo>
                    <a:pt x="502640" y="27165"/>
                  </a:lnTo>
                  <a:lnTo>
                    <a:pt x="502640" y="13576"/>
                  </a:lnTo>
                  <a:close/>
                </a:path>
                <a:path w="611504" h="54610">
                  <a:moveTo>
                    <a:pt x="529793" y="0"/>
                  </a:moveTo>
                  <a:lnTo>
                    <a:pt x="516216" y="0"/>
                  </a:lnTo>
                  <a:lnTo>
                    <a:pt x="516216" y="13576"/>
                  </a:lnTo>
                  <a:lnTo>
                    <a:pt x="516216" y="27165"/>
                  </a:lnTo>
                  <a:lnTo>
                    <a:pt x="516216" y="40754"/>
                  </a:lnTo>
                  <a:lnTo>
                    <a:pt x="529793" y="40754"/>
                  </a:lnTo>
                  <a:lnTo>
                    <a:pt x="529793" y="27165"/>
                  </a:lnTo>
                  <a:lnTo>
                    <a:pt x="529793" y="13589"/>
                  </a:lnTo>
                  <a:lnTo>
                    <a:pt x="529793" y="0"/>
                  </a:lnTo>
                  <a:close/>
                </a:path>
                <a:path w="611504" h="54610">
                  <a:moveTo>
                    <a:pt x="584149" y="0"/>
                  </a:moveTo>
                  <a:lnTo>
                    <a:pt x="570560" y="0"/>
                  </a:lnTo>
                  <a:lnTo>
                    <a:pt x="556983" y="0"/>
                  </a:lnTo>
                  <a:lnTo>
                    <a:pt x="543382" y="0"/>
                  </a:lnTo>
                  <a:lnTo>
                    <a:pt x="543382" y="13576"/>
                  </a:lnTo>
                  <a:lnTo>
                    <a:pt x="543382" y="27165"/>
                  </a:lnTo>
                  <a:lnTo>
                    <a:pt x="543382" y="40754"/>
                  </a:lnTo>
                  <a:lnTo>
                    <a:pt x="556971" y="40754"/>
                  </a:lnTo>
                  <a:lnTo>
                    <a:pt x="570560" y="40754"/>
                  </a:lnTo>
                  <a:lnTo>
                    <a:pt x="584149" y="40754"/>
                  </a:lnTo>
                  <a:lnTo>
                    <a:pt x="584149" y="27165"/>
                  </a:lnTo>
                  <a:lnTo>
                    <a:pt x="584149" y="13589"/>
                  </a:lnTo>
                  <a:lnTo>
                    <a:pt x="584149" y="0"/>
                  </a:lnTo>
                  <a:close/>
                </a:path>
                <a:path w="611504" h="54610">
                  <a:moveTo>
                    <a:pt x="611327" y="0"/>
                  </a:moveTo>
                  <a:lnTo>
                    <a:pt x="597725" y="0"/>
                  </a:lnTo>
                  <a:lnTo>
                    <a:pt x="597725" y="13576"/>
                  </a:lnTo>
                  <a:lnTo>
                    <a:pt x="597725" y="27165"/>
                  </a:lnTo>
                  <a:lnTo>
                    <a:pt x="597725" y="40754"/>
                  </a:lnTo>
                  <a:lnTo>
                    <a:pt x="611327" y="40754"/>
                  </a:lnTo>
                  <a:lnTo>
                    <a:pt x="611327" y="27165"/>
                  </a:lnTo>
                  <a:lnTo>
                    <a:pt x="611327" y="13589"/>
                  </a:lnTo>
                  <a:lnTo>
                    <a:pt x="61132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5965558" y="3371265"/>
              <a:ext cx="611505" cy="27305"/>
            </a:xfrm>
            <a:custGeom>
              <a:avLst/>
              <a:gdLst/>
              <a:ahLst/>
              <a:cxnLst/>
              <a:rect l="l" t="t" r="r" b="b"/>
              <a:pathLst>
                <a:path w="611504" h="27304">
                  <a:moveTo>
                    <a:pt x="13589" y="13576"/>
                  </a:moveTo>
                  <a:lnTo>
                    <a:pt x="0" y="13576"/>
                  </a:lnTo>
                  <a:lnTo>
                    <a:pt x="0" y="27165"/>
                  </a:lnTo>
                  <a:lnTo>
                    <a:pt x="13589" y="27165"/>
                  </a:lnTo>
                  <a:lnTo>
                    <a:pt x="13589" y="13576"/>
                  </a:lnTo>
                  <a:close/>
                </a:path>
                <a:path w="611504" h="27304">
                  <a:moveTo>
                    <a:pt x="285280" y="0"/>
                  </a:moveTo>
                  <a:lnTo>
                    <a:pt x="285280" y="0"/>
                  </a:lnTo>
                  <a:lnTo>
                    <a:pt x="217360" y="0"/>
                  </a:lnTo>
                  <a:lnTo>
                    <a:pt x="217360" y="13589"/>
                  </a:lnTo>
                  <a:lnTo>
                    <a:pt x="285280" y="13589"/>
                  </a:lnTo>
                  <a:lnTo>
                    <a:pt x="285280" y="0"/>
                  </a:lnTo>
                  <a:close/>
                </a:path>
                <a:path w="611504" h="27304">
                  <a:moveTo>
                    <a:pt x="339623" y="0"/>
                  </a:moveTo>
                  <a:lnTo>
                    <a:pt x="326034" y="0"/>
                  </a:lnTo>
                  <a:lnTo>
                    <a:pt x="326034" y="13589"/>
                  </a:lnTo>
                  <a:lnTo>
                    <a:pt x="339623" y="13589"/>
                  </a:lnTo>
                  <a:lnTo>
                    <a:pt x="339623" y="0"/>
                  </a:lnTo>
                  <a:close/>
                </a:path>
                <a:path w="611504" h="27304">
                  <a:moveTo>
                    <a:pt x="393966" y="0"/>
                  </a:moveTo>
                  <a:lnTo>
                    <a:pt x="380377" y="0"/>
                  </a:lnTo>
                  <a:lnTo>
                    <a:pt x="366788" y="0"/>
                  </a:lnTo>
                  <a:lnTo>
                    <a:pt x="366788" y="13589"/>
                  </a:lnTo>
                  <a:lnTo>
                    <a:pt x="380377" y="13589"/>
                  </a:lnTo>
                  <a:lnTo>
                    <a:pt x="393966" y="13589"/>
                  </a:lnTo>
                  <a:lnTo>
                    <a:pt x="393966" y="0"/>
                  </a:lnTo>
                  <a:close/>
                </a:path>
                <a:path w="611504" h="27304">
                  <a:moveTo>
                    <a:pt x="421132" y="0"/>
                  </a:moveTo>
                  <a:lnTo>
                    <a:pt x="407543" y="0"/>
                  </a:lnTo>
                  <a:lnTo>
                    <a:pt x="407543" y="13589"/>
                  </a:lnTo>
                  <a:lnTo>
                    <a:pt x="421132" y="13589"/>
                  </a:lnTo>
                  <a:lnTo>
                    <a:pt x="421132" y="0"/>
                  </a:lnTo>
                  <a:close/>
                </a:path>
                <a:path w="611504" h="27304">
                  <a:moveTo>
                    <a:pt x="461886" y="0"/>
                  </a:moveTo>
                  <a:lnTo>
                    <a:pt x="448297" y="0"/>
                  </a:lnTo>
                  <a:lnTo>
                    <a:pt x="434708" y="0"/>
                  </a:lnTo>
                  <a:lnTo>
                    <a:pt x="434708" y="13589"/>
                  </a:lnTo>
                  <a:lnTo>
                    <a:pt x="448297" y="13589"/>
                  </a:lnTo>
                  <a:lnTo>
                    <a:pt x="461886" y="13589"/>
                  </a:lnTo>
                  <a:lnTo>
                    <a:pt x="461886" y="0"/>
                  </a:lnTo>
                  <a:close/>
                </a:path>
                <a:path w="611504" h="27304">
                  <a:moveTo>
                    <a:pt x="529793" y="0"/>
                  </a:moveTo>
                  <a:lnTo>
                    <a:pt x="516216" y="0"/>
                  </a:lnTo>
                  <a:lnTo>
                    <a:pt x="516216" y="13589"/>
                  </a:lnTo>
                  <a:lnTo>
                    <a:pt x="529793" y="13589"/>
                  </a:lnTo>
                  <a:lnTo>
                    <a:pt x="529793" y="0"/>
                  </a:lnTo>
                  <a:close/>
                </a:path>
                <a:path w="611504" h="27304">
                  <a:moveTo>
                    <a:pt x="611327" y="0"/>
                  </a:moveTo>
                  <a:lnTo>
                    <a:pt x="597725" y="0"/>
                  </a:lnTo>
                  <a:lnTo>
                    <a:pt x="597725" y="13589"/>
                  </a:lnTo>
                  <a:lnTo>
                    <a:pt x="611327" y="13589"/>
                  </a:lnTo>
                  <a:lnTo>
                    <a:pt x="61132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5979134" y="3391636"/>
              <a:ext cx="598170" cy="0"/>
            </a:xfrm>
            <a:custGeom>
              <a:avLst/>
              <a:gdLst/>
              <a:ahLst/>
              <a:cxnLst/>
              <a:rect l="l" t="t" r="r" b="b"/>
              <a:pathLst>
                <a:path w="598170">
                  <a:moveTo>
                    <a:pt x="0" y="0"/>
                  </a:moveTo>
                  <a:lnTo>
                    <a:pt x="597750" y="0"/>
                  </a:lnTo>
                </a:path>
              </a:pathLst>
            </a:custGeom>
            <a:ln w="13588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5965558" y="3398430"/>
              <a:ext cx="611505" cy="54610"/>
            </a:xfrm>
            <a:custGeom>
              <a:avLst/>
              <a:gdLst/>
              <a:ahLst/>
              <a:cxnLst/>
              <a:rect l="l" t="t" r="r" b="b"/>
              <a:pathLst>
                <a:path w="611504" h="54610">
                  <a:moveTo>
                    <a:pt x="40754" y="40754"/>
                  </a:moveTo>
                  <a:lnTo>
                    <a:pt x="27165" y="40754"/>
                  </a:lnTo>
                  <a:lnTo>
                    <a:pt x="27165" y="54343"/>
                  </a:lnTo>
                  <a:lnTo>
                    <a:pt x="40754" y="54343"/>
                  </a:lnTo>
                  <a:lnTo>
                    <a:pt x="40754" y="40754"/>
                  </a:lnTo>
                  <a:close/>
                </a:path>
                <a:path w="611504" h="54610">
                  <a:moveTo>
                    <a:pt x="54343" y="13589"/>
                  </a:moveTo>
                  <a:lnTo>
                    <a:pt x="40754" y="13589"/>
                  </a:lnTo>
                  <a:lnTo>
                    <a:pt x="27165" y="13589"/>
                  </a:lnTo>
                  <a:lnTo>
                    <a:pt x="27165" y="27165"/>
                  </a:lnTo>
                  <a:lnTo>
                    <a:pt x="13589" y="27165"/>
                  </a:lnTo>
                  <a:lnTo>
                    <a:pt x="13589" y="13589"/>
                  </a:lnTo>
                  <a:lnTo>
                    <a:pt x="0" y="13589"/>
                  </a:lnTo>
                  <a:lnTo>
                    <a:pt x="0" y="27178"/>
                  </a:lnTo>
                  <a:lnTo>
                    <a:pt x="13576" y="27178"/>
                  </a:lnTo>
                  <a:lnTo>
                    <a:pt x="13576" y="40754"/>
                  </a:lnTo>
                  <a:lnTo>
                    <a:pt x="27165" y="40754"/>
                  </a:lnTo>
                  <a:lnTo>
                    <a:pt x="27165" y="27178"/>
                  </a:lnTo>
                  <a:lnTo>
                    <a:pt x="40754" y="27178"/>
                  </a:lnTo>
                  <a:lnTo>
                    <a:pt x="40754" y="40754"/>
                  </a:lnTo>
                  <a:lnTo>
                    <a:pt x="54343" y="40754"/>
                  </a:lnTo>
                  <a:lnTo>
                    <a:pt x="54343" y="27178"/>
                  </a:lnTo>
                  <a:lnTo>
                    <a:pt x="54343" y="13589"/>
                  </a:lnTo>
                  <a:close/>
                </a:path>
                <a:path w="611504" h="54610">
                  <a:moveTo>
                    <a:pt x="122262" y="27165"/>
                  </a:moveTo>
                  <a:lnTo>
                    <a:pt x="108673" y="27165"/>
                  </a:lnTo>
                  <a:lnTo>
                    <a:pt x="108673" y="13589"/>
                  </a:lnTo>
                  <a:lnTo>
                    <a:pt x="95097" y="13589"/>
                  </a:lnTo>
                  <a:lnTo>
                    <a:pt x="95084" y="27178"/>
                  </a:lnTo>
                  <a:lnTo>
                    <a:pt x="95084" y="40754"/>
                  </a:lnTo>
                  <a:lnTo>
                    <a:pt x="81508" y="40754"/>
                  </a:lnTo>
                  <a:lnTo>
                    <a:pt x="81508" y="27178"/>
                  </a:lnTo>
                  <a:lnTo>
                    <a:pt x="95084" y="27178"/>
                  </a:lnTo>
                  <a:lnTo>
                    <a:pt x="95084" y="13589"/>
                  </a:lnTo>
                  <a:lnTo>
                    <a:pt x="81508" y="13589"/>
                  </a:lnTo>
                  <a:lnTo>
                    <a:pt x="67919" y="13589"/>
                  </a:lnTo>
                  <a:lnTo>
                    <a:pt x="67919" y="27165"/>
                  </a:lnTo>
                  <a:lnTo>
                    <a:pt x="67919" y="40754"/>
                  </a:lnTo>
                  <a:lnTo>
                    <a:pt x="67919" y="54343"/>
                  </a:lnTo>
                  <a:lnTo>
                    <a:pt x="81508" y="54343"/>
                  </a:lnTo>
                  <a:lnTo>
                    <a:pt x="95084" y="54343"/>
                  </a:lnTo>
                  <a:lnTo>
                    <a:pt x="108673" y="54343"/>
                  </a:lnTo>
                  <a:lnTo>
                    <a:pt x="108673" y="40754"/>
                  </a:lnTo>
                  <a:lnTo>
                    <a:pt x="122262" y="40754"/>
                  </a:lnTo>
                  <a:lnTo>
                    <a:pt x="122262" y="27165"/>
                  </a:lnTo>
                  <a:close/>
                </a:path>
                <a:path w="611504" h="54610">
                  <a:moveTo>
                    <a:pt x="163017" y="0"/>
                  </a:moveTo>
                  <a:lnTo>
                    <a:pt x="149428" y="0"/>
                  </a:lnTo>
                  <a:lnTo>
                    <a:pt x="149428" y="13589"/>
                  </a:lnTo>
                  <a:lnTo>
                    <a:pt x="163017" y="13589"/>
                  </a:lnTo>
                  <a:lnTo>
                    <a:pt x="163017" y="0"/>
                  </a:lnTo>
                  <a:close/>
                </a:path>
                <a:path w="611504" h="54610">
                  <a:moveTo>
                    <a:pt x="244525" y="0"/>
                  </a:moveTo>
                  <a:lnTo>
                    <a:pt x="244525" y="0"/>
                  </a:lnTo>
                  <a:lnTo>
                    <a:pt x="190182" y="0"/>
                  </a:lnTo>
                  <a:lnTo>
                    <a:pt x="190182" y="13589"/>
                  </a:lnTo>
                  <a:lnTo>
                    <a:pt x="190182" y="27165"/>
                  </a:lnTo>
                  <a:lnTo>
                    <a:pt x="176606" y="27165"/>
                  </a:lnTo>
                  <a:lnTo>
                    <a:pt x="176606" y="13589"/>
                  </a:lnTo>
                  <a:lnTo>
                    <a:pt x="163017" y="13589"/>
                  </a:lnTo>
                  <a:lnTo>
                    <a:pt x="163017" y="27165"/>
                  </a:lnTo>
                  <a:lnTo>
                    <a:pt x="149428" y="27165"/>
                  </a:lnTo>
                  <a:lnTo>
                    <a:pt x="149428" y="13589"/>
                  </a:lnTo>
                  <a:lnTo>
                    <a:pt x="135851" y="13589"/>
                  </a:lnTo>
                  <a:lnTo>
                    <a:pt x="135851" y="0"/>
                  </a:lnTo>
                  <a:lnTo>
                    <a:pt x="122262" y="0"/>
                  </a:lnTo>
                  <a:lnTo>
                    <a:pt x="108673" y="0"/>
                  </a:lnTo>
                  <a:lnTo>
                    <a:pt x="108673" y="13589"/>
                  </a:lnTo>
                  <a:lnTo>
                    <a:pt x="122262" y="13589"/>
                  </a:lnTo>
                  <a:lnTo>
                    <a:pt x="135839" y="13589"/>
                  </a:lnTo>
                  <a:lnTo>
                    <a:pt x="135839" y="27178"/>
                  </a:lnTo>
                  <a:lnTo>
                    <a:pt x="149428" y="27178"/>
                  </a:lnTo>
                  <a:lnTo>
                    <a:pt x="149428" y="40754"/>
                  </a:lnTo>
                  <a:lnTo>
                    <a:pt x="217360" y="40754"/>
                  </a:lnTo>
                  <a:lnTo>
                    <a:pt x="217360" y="27178"/>
                  </a:lnTo>
                  <a:lnTo>
                    <a:pt x="230936" y="27178"/>
                  </a:lnTo>
                  <a:lnTo>
                    <a:pt x="244525" y="27178"/>
                  </a:lnTo>
                  <a:lnTo>
                    <a:pt x="244525" y="13589"/>
                  </a:lnTo>
                  <a:lnTo>
                    <a:pt x="244525" y="0"/>
                  </a:lnTo>
                  <a:close/>
                </a:path>
                <a:path w="611504" h="54610">
                  <a:moveTo>
                    <a:pt x="434721" y="0"/>
                  </a:moveTo>
                  <a:lnTo>
                    <a:pt x="421132" y="0"/>
                  </a:lnTo>
                  <a:lnTo>
                    <a:pt x="407543" y="0"/>
                  </a:lnTo>
                  <a:lnTo>
                    <a:pt x="407543" y="13589"/>
                  </a:lnTo>
                  <a:lnTo>
                    <a:pt x="421132" y="13589"/>
                  </a:lnTo>
                  <a:lnTo>
                    <a:pt x="421132" y="27165"/>
                  </a:lnTo>
                  <a:lnTo>
                    <a:pt x="407543" y="27165"/>
                  </a:lnTo>
                  <a:lnTo>
                    <a:pt x="407543" y="13589"/>
                  </a:lnTo>
                  <a:lnTo>
                    <a:pt x="393966" y="13589"/>
                  </a:lnTo>
                  <a:lnTo>
                    <a:pt x="393966" y="0"/>
                  </a:lnTo>
                  <a:lnTo>
                    <a:pt x="380377" y="0"/>
                  </a:lnTo>
                  <a:lnTo>
                    <a:pt x="380377" y="13589"/>
                  </a:lnTo>
                  <a:lnTo>
                    <a:pt x="380377" y="27165"/>
                  </a:lnTo>
                  <a:lnTo>
                    <a:pt x="366788" y="27165"/>
                  </a:lnTo>
                  <a:lnTo>
                    <a:pt x="366788" y="13589"/>
                  </a:lnTo>
                  <a:lnTo>
                    <a:pt x="353212" y="13589"/>
                  </a:lnTo>
                  <a:lnTo>
                    <a:pt x="353212" y="0"/>
                  </a:lnTo>
                  <a:lnTo>
                    <a:pt x="339623" y="0"/>
                  </a:lnTo>
                  <a:lnTo>
                    <a:pt x="326034" y="0"/>
                  </a:lnTo>
                  <a:lnTo>
                    <a:pt x="326034" y="13589"/>
                  </a:lnTo>
                  <a:lnTo>
                    <a:pt x="312458" y="13589"/>
                  </a:lnTo>
                  <a:lnTo>
                    <a:pt x="298869" y="13589"/>
                  </a:lnTo>
                  <a:lnTo>
                    <a:pt x="285280" y="13589"/>
                  </a:lnTo>
                  <a:lnTo>
                    <a:pt x="285280" y="0"/>
                  </a:lnTo>
                  <a:lnTo>
                    <a:pt x="271691" y="0"/>
                  </a:lnTo>
                  <a:lnTo>
                    <a:pt x="271691" y="13589"/>
                  </a:lnTo>
                  <a:lnTo>
                    <a:pt x="258114" y="13589"/>
                  </a:lnTo>
                  <a:lnTo>
                    <a:pt x="258114" y="27165"/>
                  </a:lnTo>
                  <a:lnTo>
                    <a:pt x="258114" y="40754"/>
                  </a:lnTo>
                  <a:lnTo>
                    <a:pt x="271703" y="40754"/>
                  </a:lnTo>
                  <a:lnTo>
                    <a:pt x="271703" y="27178"/>
                  </a:lnTo>
                  <a:lnTo>
                    <a:pt x="285280" y="27178"/>
                  </a:lnTo>
                  <a:lnTo>
                    <a:pt x="285280" y="40754"/>
                  </a:lnTo>
                  <a:lnTo>
                    <a:pt x="298869" y="40754"/>
                  </a:lnTo>
                  <a:lnTo>
                    <a:pt x="298869" y="27178"/>
                  </a:lnTo>
                  <a:lnTo>
                    <a:pt x="312445" y="27178"/>
                  </a:lnTo>
                  <a:lnTo>
                    <a:pt x="326034" y="27178"/>
                  </a:lnTo>
                  <a:lnTo>
                    <a:pt x="339623" y="27178"/>
                  </a:lnTo>
                  <a:lnTo>
                    <a:pt x="339623" y="40754"/>
                  </a:lnTo>
                  <a:lnTo>
                    <a:pt x="353212" y="40754"/>
                  </a:lnTo>
                  <a:lnTo>
                    <a:pt x="353212" y="27178"/>
                  </a:lnTo>
                  <a:lnTo>
                    <a:pt x="366788" y="27178"/>
                  </a:lnTo>
                  <a:lnTo>
                    <a:pt x="366788" y="40754"/>
                  </a:lnTo>
                  <a:lnTo>
                    <a:pt x="380377" y="40754"/>
                  </a:lnTo>
                  <a:lnTo>
                    <a:pt x="393954" y="40754"/>
                  </a:lnTo>
                  <a:lnTo>
                    <a:pt x="407543" y="40754"/>
                  </a:lnTo>
                  <a:lnTo>
                    <a:pt x="421132" y="40754"/>
                  </a:lnTo>
                  <a:lnTo>
                    <a:pt x="434721" y="40754"/>
                  </a:lnTo>
                  <a:lnTo>
                    <a:pt x="434721" y="27178"/>
                  </a:lnTo>
                  <a:lnTo>
                    <a:pt x="434721" y="13589"/>
                  </a:lnTo>
                  <a:lnTo>
                    <a:pt x="434721" y="0"/>
                  </a:lnTo>
                  <a:close/>
                </a:path>
                <a:path w="611504" h="54610">
                  <a:moveTo>
                    <a:pt x="461886" y="13589"/>
                  </a:moveTo>
                  <a:lnTo>
                    <a:pt x="448297" y="13589"/>
                  </a:lnTo>
                  <a:lnTo>
                    <a:pt x="448297" y="27178"/>
                  </a:lnTo>
                  <a:lnTo>
                    <a:pt x="461886" y="27178"/>
                  </a:lnTo>
                  <a:lnTo>
                    <a:pt x="461886" y="13589"/>
                  </a:lnTo>
                  <a:close/>
                </a:path>
                <a:path w="611504" h="54610">
                  <a:moveTo>
                    <a:pt x="489038" y="27165"/>
                  </a:moveTo>
                  <a:lnTo>
                    <a:pt x="475462" y="27165"/>
                  </a:lnTo>
                  <a:lnTo>
                    <a:pt x="475462" y="40754"/>
                  </a:lnTo>
                  <a:lnTo>
                    <a:pt x="489038" y="40754"/>
                  </a:lnTo>
                  <a:lnTo>
                    <a:pt x="489038" y="27165"/>
                  </a:lnTo>
                  <a:close/>
                </a:path>
                <a:path w="611504" h="54610">
                  <a:moveTo>
                    <a:pt x="502640" y="0"/>
                  </a:moveTo>
                  <a:lnTo>
                    <a:pt x="489051" y="0"/>
                  </a:lnTo>
                  <a:lnTo>
                    <a:pt x="489051" y="13589"/>
                  </a:lnTo>
                  <a:lnTo>
                    <a:pt x="489051" y="27165"/>
                  </a:lnTo>
                  <a:lnTo>
                    <a:pt x="489051" y="40754"/>
                  </a:lnTo>
                  <a:lnTo>
                    <a:pt x="502640" y="40754"/>
                  </a:lnTo>
                  <a:lnTo>
                    <a:pt x="502640" y="27178"/>
                  </a:lnTo>
                  <a:lnTo>
                    <a:pt x="502640" y="13589"/>
                  </a:lnTo>
                  <a:lnTo>
                    <a:pt x="502640" y="0"/>
                  </a:lnTo>
                  <a:close/>
                </a:path>
                <a:path w="611504" h="54610">
                  <a:moveTo>
                    <a:pt x="529793" y="13589"/>
                  </a:moveTo>
                  <a:lnTo>
                    <a:pt x="516216" y="13589"/>
                  </a:lnTo>
                  <a:lnTo>
                    <a:pt x="516216" y="27178"/>
                  </a:lnTo>
                  <a:lnTo>
                    <a:pt x="529793" y="27178"/>
                  </a:lnTo>
                  <a:lnTo>
                    <a:pt x="529793" y="13589"/>
                  </a:lnTo>
                  <a:close/>
                </a:path>
                <a:path w="611504" h="54610">
                  <a:moveTo>
                    <a:pt x="570560" y="13589"/>
                  </a:moveTo>
                  <a:lnTo>
                    <a:pt x="556971" y="13589"/>
                  </a:lnTo>
                  <a:lnTo>
                    <a:pt x="556971" y="27165"/>
                  </a:lnTo>
                  <a:lnTo>
                    <a:pt x="543382" y="27165"/>
                  </a:lnTo>
                  <a:lnTo>
                    <a:pt x="543382" y="40754"/>
                  </a:lnTo>
                  <a:lnTo>
                    <a:pt x="556971" y="40754"/>
                  </a:lnTo>
                  <a:lnTo>
                    <a:pt x="570560" y="40754"/>
                  </a:lnTo>
                  <a:lnTo>
                    <a:pt x="570560" y="27178"/>
                  </a:lnTo>
                  <a:lnTo>
                    <a:pt x="570560" y="13589"/>
                  </a:lnTo>
                  <a:close/>
                </a:path>
                <a:path w="611504" h="54610">
                  <a:moveTo>
                    <a:pt x="611327" y="13589"/>
                  </a:moveTo>
                  <a:lnTo>
                    <a:pt x="597738" y="13589"/>
                  </a:lnTo>
                  <a:lnTo>
                    <a:pt x="584149" y="13589"/>
                  </a:lnTo>
                  <a:lnTo>
                    <a:pt x="584149" y="27165"/>
                  </a:lnTo>
                  <a:lnTo>
                    <a:pt x="584149" y="40754"/>
                  </a:lnTo>
                  <a:lnTo>
                    <a:pt x="597725" y="40754"/>
                  </a:lnTo>
                  <a:lnTo>
                    <a:pt x="611327" y="40754"/>
                  </a:lnTo>
                  <a:lnTo>
                    <a:pt x="611327" y="27178"/>
                  </a:lnTo>
                  <a:lnTo>
                    <a:pt x="611327" y="1358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5965558" y="3439185"/>
              <a:ext cx="611505" cy="54610"/>
            </a:xfrm>
            <a:custGeom>
              <a:avLst/>
              <a:gdLst/>
              <a:ahLst/>
              <a:cxnLst/>
              <a:rect l="l" t="t" r="r" b="b"/>
              <a:pathLst>
                <a:path w="611504" h="54610">
                  <a:moveTo>
                    <a:pt x="13589" y="13589"/>
                  </a:moveTo>
                  <a:lnTo>
                    <a:pt x="0" y="13589"/>
                  </a:lnTo>
                  <a:lnTo>
                    <a:pt x="0" y="27178"/>
                  </a:lnTo>
                  <a:lnTo>
                    <a:pt x="13589" y="27178"/>
                  </a:lnTo>
                  <a:lnTo>
                    <a:pt x="13589" y="13589"/>
                  </a:lnTo>
                  <a:close/>
                </a:path>
                <a:path w="611504" h="54610">
                  <a:moveTo>
                    <a:pt x="108673" y="27165"/>
                  </a:moveTo>
                  <a:lnTo>
                    <a:pt x="95097" y="27165"/>
                  </a:lnTo>
                  <a:lnTo>
                    <a:pt x="81508" y="27165"/>
                  </a:lnTo>
                  <a:lnTo>
                    <a:pt x="67919" y="27165"/>
                  </a:lnTo>
                  <a:lnTo>
                    <a:pt x="67919" y="13589"/>
                  </a:lnTo>
                  <a:lnTo>
                    <a:pt x="54343" y="13589"/>
                  </a:lnTo>
                  <a:lnTo>
                    <a:pt x="40754" y="13589"/>
                  </a:lnTo>
                  <a:lnTo>
                    <a:pt x="40754" y="27178"/>
                  </a:lnTo>
                  <a:lnTo>
                    <a:pt x="54330" y="27178"/>
                  </a:lnTo>
                  <a:lnTo>
                    <a:pt x="54330" y="40754"/>
                  </a:lnTo>
                  <a:lnTo>
                    <a:pt x="40754" y="40754"/>
                  </a:lnTo>
                  <a:lnTo>
                    <a:pt x="27165" y="40754"/>
                  </a:lnTo>
                  <a:lnTo>
                    <a:pt x="27165" y="54343"/>
                  </a:lnTo>
                  <a:lnTo>
                    <a:pt x="40754" y="54343"/>
                  </a:lnTo>
                  <a:lnTo>
                    <a:pt x="54330" y="54343"/>
                  </a:lnTo>
                  <a:lnTo>
                    <a:pt x="67919" y="54343"/>
                  </a:lnTo>
                  <a:lnTo>
                    <a:pt x="67919" y="40754"/>
                  </a:lnTo>
                  <a:lnTo>
                    <a:pt x="81508" y="40754"/>
                  </a:lnTo>
                  <a:lnTo>
                    <a:pt x="95084" y="40754"/>
                  </a:lnTo>
                  <a:lnTo>
                    <a:pt x="108673" y="40754"/>
                  </a:lnTo>
                  <a:lnTo>
                    <a:pt x="108673" y="27165"/>
                  </a:lnTo>
                  <a:close/>
                </a:path>
                <a:path w="611504" h="54610">
                  <a:moveTo>
                    <a:pt x="135851" y="40754"/>
                  </a:moveTo>
                  <a:lnTo>
                    <a:pt x="122262" y="40754"/>
                  </a:lnTo>
                  <a:lnTo>
                    <a:pt x="122262" y="54343"/>
                  </a:lnTo>
                  <a:lnTo>
                    <a:pt x="135851" y="54343"/>
                  </a:lnTo>
                  <a:lnTo>
                    <a:pt x="135851" y="40754"/>
                  </a:lnTo>
                  <a:close/>
                </a:path>
                <a:path w="611504" h="54610">
                  <a:moveTo>
                    <a:pt x="163017" y="13589"/>
                  </a:moveTo>
                  <a:lnTo>
                    <a:pt x="149428" y="13589"/>
                  </a:lnTo>
                  <a:lnTo>
                    <a:pt x="135851" y="13589"/>
                  </a:lnTo>
                  <a:lnTo>
                    <a:pt x="135851" y="0"/>
                  </a:lnTo>
                  <a:lnTo>
                    <a:pt x="122262" y="0"/>
                  </a:lnTo>
                  <a:lnTo>
                    <a:pt x="108673" y="0"/>
                  </a:lnTo>
                  <a:lnTo>
                    <a:pt x="95084" y="0"/>
                  </a:lnTo>
                  <a:lnTo>
                    <a:pt x="95084" y="13589"/>
                  </a:lnTo>
                  <a:lnTo>
                    <a:pt x="108673" y="13589"/>
                  </a:lnTo>
                  <a:lnTo>
                    <a:pt x="122262" y="13589"/>
                  </a:lnTo>
                  <a:lnTo>
                    <a:pt x="122262" y="27178"/>
                  </a:lnTo>
                  <a:lnTo>
                    <a:pt x="135839" y="27178"/>
                  </a:lnTo>
                  <a:lnTo>
                    <a:pt x="149428" y="27178"/>
                  </a:lnTo>
                  <a:lnTo>
                    <a:pt x="163017" y="27178"/>
                  </a:lnTo>
                  <a:lnTo>
                    <a:pt x="163017" y="13589"/>
                  </a:lnTo>
                  <a:close/>
                </a:path>
                <a:path w="611504" h="54610">
                  <a:moveTo>
                    <a:pt x="203771" y="0"/>
                  </a:moveTo>
                  <a:lnTo>
                    <a:pt x="190195" y="0"/>
                  </a:lnTo>
                  <a:lnTo>
                    <a:pt x="176606" y="0"/>
                  </a:lnTo>
                  <a:lnTo>
                    <a:pt x="176606" y="13589"/>
                  </a:lnTo>
                  <a:lnTo>
                    <a:pt x="176606" y="27165"/>
                  </a:lnTo>
                  <a:lnTo>
                    <a:pt x="176606" y="40754"/>
                  </a:lnTo>
                  <a:lnTo>
                    <a:pt x="190195" y="40754"/>
                  </a:lnTo>
                  <a:lnTo>
                    <a:pt x="190195" y="27178"/>
                  </a:lnTo>
                  <a:lnTo>
                    <a:pt x="203771" y="27178"/>
                  </a:lnTo>
                  <a:lnTo>
                    <a:pt x="203771" y="13589"/>
                  </a:lnTo>
                  <a:lnTo>
                    <a:pt x="203771" y="0"/>
                  </a:lnTo>
                  <a:close/>
                </a:path>
                <a:path w="611504" h="54610">
                  <a:moveTo>
                    <a:pt x="217360" y="40754"/>
                  </a:moveTo>
                  <a:lnTo>
                    <a:pt x="203771" y="40754"/>
                  </a:lnTo>
                  <a:lnTo>
                    <a:pt x="203771" y="54343"/>
                  </a:lnTo>
                  <a:lnTo>
                    <a:pt x="217360" y="54343"/>
                  </a:lnTo>
                  <a:lnTo>
                    <a:pt x="217360" y="40754"/>
                  </a:lnTo>
                  <a:close/>
                </a:path>
                <a:path w="611504" h="54610">
                  <a:moveTo>
                    <a:pt x="258114" y="27165"/>
                  </a:moveTo>
                  <a:lnTo>
                    <a:pt x="244525" y="27165"/>
                  </a:lnTo>
                  <a:lnTo>
                    <a:pt x="244525" y="13589"/>
                  </a:lnTo>
                  <a:lnTo>
                    <a:pt x="230949" y="13589"/>
                  </a:lnTo>
                  <a:lnTo>
                    <a:pt x="230949" y="0"/>
                  </a:lnTo>
                  <a:lnTo>
                    <a:pt x="217360" y="0"/>
                  </a:lnTo>
                  <a:lnTo>
                    <a:pt x="217360" y="13589"/>
                  </a:lnTo>
                  <a:lnTo>
                    <a:pt x="230936" y="13589"/>
                  </a:lnTo>
                  <a:lnTo>
                    <a:pt x="230936" y="27165"/>
                  </a:lnTo>
                  <a:lnTo>
                    <a:pt x="217360" y="27165"/>
                  </a:lnTo>
                  <a:lnTo>
                    <a:pt x="217360" y="40754"/>
                  </a:lnTo>
                  <a:lnTo>
                    <a:pt x="230936" y="40754"/>
                  </a:lnTo>
                  <a:lnTo>
                    <a:pt x="230936" y="54343"/>
                  </a:lnTo>
                  <a:lnTo>
                    <a:pt x="244525" y="54343"/>
                  </a:lnTo>
                  <a:lnTo>
                    <a:pt x="258114" y="54343"/>
                  </a:lnTo>
                  <a:lnTo>
                    <a:pt x="258114" y="40754"/>
                  </a:lnTo>
                  <a:lnTo>
                    <a:pt x="258114" y="27165"/>
                  </a:lnTo>
                  <a:close/>
                </a:path>
                <a:path w="611504" h="54610">
                  <a:moveTo>
                    <a:pt x="339623" y="27165"/>
                  </a:moveTo>
                  <a:lnTo>
                    <a:pt x="326034" y="27165"/>
                  </a:lnTo>
                  <a:lnTo>
                    <a:pt x="326034" y="13589"/>
                  </a:lnTo>
                  <a:lnTo>
                    <a:pt x="326034" y="0"/>
                  </a:lnTo>
                  <a:lnTo>
                    <a:pt x="312445" y="0"/>
                  </a:lnTo>
                  <a:lnTo>
                    <a:pt x="312445" y="13589"/>
                  </a:lnTo>
                  <a:lnTo>
                    <a:pt x="298869" y="13589"/>
                  </a:lnTo>
                  <a:lnTo>
                    <a:pt x="298869" y="0"/>
                  </a:lnTo>
                  <a:lnTo>
                    <a:pt x="285280" y="0"/>
                  </a:lnTo>
                  <a:lnTo>
                    <a:pt x="285280" y="13589"/>
                  </a:lnTo>
                  <a:lnTo>
                    <a:pt x="285280" y="27165"/>
                  </a:lnTo>
                  <a:lnTo>
                    <a:pt x="271691" y="27165"/>
                  </a:lnTo>
                  <a:lnTo>
                    <a:pt x="271691" y="40754"/>
                  </a:lnTo>
                  <a:lnTo>
                    <a:pt x="271691" y="54343"/>
                  </a:lnTo>
                  <a:lnTo>
                    <a:pt x="285280" y="54343"/>
                  </a:lnTo>
                  <a:lnTo>
                    <a:pt x="285280" y="40754"/>
                  </a:lnTo>
                  <a:lnTo>
                    <a:pt x="298869" y="40754"/>
                  </a:lnTo>
                  <a:lnTo>
                    <a:pt x="298869" y="54343"/>
                  </a:lnTo>
                  <a:lnTo>
                    <a:pt x="312445" y="54343"/>
                  </a:lnTo>
                  <a:lnTo>
                    <a:pt x="326034" y="54343"/>
                  </a:lnTo>
                  <a:lnTo>
                    <a:pt x="339623" y="54343"/>
                  </a:lnTo>
                  <a:lnTo>
                    <a:pt x="339623" y="40754"/>
                  </a:lnTo>
                  <a:lnTo>
                    <a:pt x="339623" y="27165"/>
                  </a:lnTo>
                  <a:close/>
                </a:path>
                <a:path w="611504" h="54610">
                  <a:moveTo>
                    <a:pt x="380377" y="27165"/>
                  </a:moveTo>
                  <a:lnTo>
                    <a:pt x="366788" y="27165"/>
                  </a:lnTo>
                  <a:lnTo>
                    <a:pt x="366788" y="40754"/>
                  </a:lnTo>
                  <a:lnTo>
                    <a:pt x="380377" y="40754"/>
                  </a:lnTo>
                  <a:lnTo>
                    <a:pt x="380377" y="27165"/>
                  </a:lnTo>
                  <a:close/>
                </a:path>
                <a:path w="611504" h="54610">
                  <a:moveTo>
                    <a:pt x="489038" y="13589"/>
                  </a:moveTo>
                  <a:lnTo>
                    <a:pt x="475475" y="13589"/>
                  </a:lnTo>
                  <a:lnTo>
                    <a:pt x="475475" y="0"/>
                  </a:lnTo>
                  <a:lnTo>
                    <a:pt x="461886" y="0"/>
                  </a:lnTo>
                  <a:lnTo>
                    <a:pt x="448297" y="0"/>
                  </a:lnTo>
                  <a:lnTo>
                    <a:pt x="448297" y="13589"/>
                  </a:lnTo>
                  <a:lnTo>
                    <a:pt x="434721" y="13589"/>
                  </a:lnTo>
                  <a:lnTo>
                    <a:pt x="434721" y="0"/>
                  </a:lnTo>
                  <a:lnTo>
                    <a:pt x="421132" y="0"/>
                  </a:lnTo>
                  <a:lnTo>
                    <a:pt x="421132" y="13589"/>
                  </a:lnTo>
                  <a:lnTo>
                    <a:pt x="407543" y="13589"/>
                  </a:lnTo>
                  <a:lnTo>
                    <a:pt x="393954" y="13589"/>
                  </a:lnTo>
                  <a:lnTo>
                    <a:pt x="393954" y="27165"/>
                  </a:lnTo>
                  <a:lnTo>
                    <a:pt x="393954" y="40754"/>
                  </a:lnTo>
                  <a:lnTo>
                    <a:pt x="407543" y="40754"/>
                  </a:lnTo>
                  <a:lnTo>
                    <a:pt x="421132" y="40754"/>
                  </a:lnTo>
                  <a:lnTo>
                    <a:pt x="434721" y="40754"/>
                  </a:lnTo>
                  <a:lnTo>
                    <a:pt x="434721" y="27178"/>
                  </a:lnTo>
                  <a:lnTo>
                    <a:pt x="448297" y="27178"/>
                  </a:lnTo>
                  <a:lnTo>
                    <a:pt x="448297" y="40754"/>
                  </a:lnTo>
                  <a:lnTo>
                    <a:pt x="461886" y="40754"/>
                  </a:lnTo>
                  <a:lnTo>
                    <a:pt x="461886" y="27178"/>
                  </a:lnTo>
                  <a:lnTo>
                    <a:pt x="475462" y="27178"/>
                  </a:lnTo>
                  <a:lnTo>
                    <a:pt x="489038" y="27178"/>
                  </a:lnTo>
                  <a:lnTo>
                    <a:pt x="489038" y="13589"/>
                  </a:lnTo>
                  <a:close/>
                </a:path>
                <a:path w="611504" h="54610">
                  <a:moveTo>
                    <a:pt x="529793" y="13589"/>
                  </a:moveTo>
                  <a:lnTo>
                    <a:pt x="516229" y="13589"/>
                  </a:lnTo>
                  <a:lnTo>
                    <a:pt x="516229" y="0"/>
                  </a:lnTo>
                  <a:lnTo>
                    <a:pt x="502640" y="0"/>
                  </a:lnTo>
                  <a:lnTo>
                    <a:pt x="502640" y="13589"/>
                  </a:lnTo>
                  <a:lnTo>
                    <a:pt x="516216" y="13589"/>
                  </a:lnTo>
                  <a:lnTo>
                    <a:pt x="516216" y="27165"/>
                  </a:lnTo>
                  <a:lnTo>
                    <a:pt x="502640" y="27165"/>
                  </a:lnTo>
                  <a:lnTo>
                    <a:pt x="502640" y="13589"/>
                  </a:lnTo>
                  <a:lnTo>
                    <a:pt x="489051" y="13589"/>
                  </a:lnTo>
                  <a:lnTo>
                    <a:pt x="489051" y="27178"/>
                  </a:lnTo>
                  <a:lnTo>
                    <a:pt x="502640" y="27178"/>
                  </a:lnTo>
                  <a:lnTo>
                    <a:pt x="502640" y="40754"/>
                  </a:lnTo>
                  <a:lnTo>
                    <a:pt x="516216" y="40754"/>
                  </a:lnTo>
                  <a:lnTo>
                    <a:pt x="529793" y="40754"/>
                  </a:lnTo>
                  <a:lnTo>
                    <a:pt x="529793" y="27178"/>
                  </a:lnTo>
                  <a:lnTo>
                    <a:pt x="529793" y="13589"/>
                  </a:lnTo>
                  <a:close/>
                </a:path>
                <a:path w="611504" h="54610">
                  <a:moveTo>
                    <a:pt x="543394" y="27165"/>
                  </a:moveTo>
                  <a:lnTo>
                    <a:pt x="529805" y="27165"/>
                  </a:lnTo>
                  <a:lnTo>
                    <a:pt x="529805" y="40754"/>
                  </a:lnTo>
                  <a:lnTo>
                    <a:pt x="543394" y="40754"/>
                  </a:lnTo>
                  <a:lnTo>
                    <a:pt x="543394" y="27165"/>
                  </a:lnTo>
                  <a:close/>
                </a:path>
                <a:path w="611504" h="54610">
                  <a:moveTo>
                    <a:pt x="570560" y="13589"/>
                  </a:moveTo>
                  <a:lnTo>
                    <a:pt x="556971" y="13589"/>
                  </a:lnTo>
                  <a:lnTo>
                    <a:pt x="556971" y="27178"/>
                  </a:lnTo>
                  <a:lnTo>
                    <a:pt x="570560" y="27178"/>
                  </a:lnTo>
                  <a:lnTo>
                    <a:pt x="570560" y="13589"/>
                  </a:lnTo>
                  <a:close/>
                </a:path>
                <a:path w="611504" h="54610">
                  <a:moveTo>
                    <a:pt x="611327" y="0"/>
                  </a:moveTo>
                  <a:lnTo>
                    <a:pt x="597738" y="0"/>
                  </a:lnTo>
                  <a:lnTo>
                    <a:pt x="584149" y="0"/>
                  </a:lnTo>
                  <a:lnTo>
                    <a:pt x="570560" y="0"/>
                  </a:lnTo>
                  <a:lnTo>
                    <a:pt x="570560" y="13589"/>
                  </a:lnTo>
                  <a:lnTo>
                    <a:pt x="584149" y="13589"/>
                  </a:lnTo>
                  <a:lnTo>
                    <a:pt x="584149" y="27178"/>
                  </a:lnTo>
                  <a:lnTo>
                    <a:pt x="597725" y="27178"/>
                  </a:lnTo>
                  <a:lnTo>
                    <a:pt x="597725" y="40754"/>
                  </a:lnTo>
                  <a:lnTo>
                    <a:pt x="611327" y="40754"/>
                  </a:lnTo>
                  <a:lnTo>
                    <a:pt x="611327" y="27165"/>
                  </a:lnTo>
                  <a:lnTo>
                    <a:pt x="597738" y="27165"/>
                  </a:lnTo>
                  <a:lnTo>
                    <a:pt x="597738" y="13589"/>
                  </a:lnTo>
                  <a:lnTo>
                    <a:pt x="611327" y="13589"/>
                  </a:lnTo>
                  <a:lnTo>
                    <a:pt x="61132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5979134" y="3479939"/>
              <a:ext cx="584200" cy="54610"/>
            </a:xfrm>
            <a:custGeom>
              <a:avLst/>
              <a:gdLst/>
              <a:ahLst/>
              <a:cxnLst/>
              <a:rect l="l" t="t" r="r" b="b"/>
              <a:pathLst>
                <a:path w="584200" h="54610">
                  <a:moveTo>
                    <a:pt x="13589" y="13589"/>
                  </a:moveTo>
                  <a:lnTo>
                    <a:pt x="0" y="13589"/>
                  </a:lnTo>
                  <a:lnTo>
                    <a:pt x="0" y="27178"/>
                  </a:lnTo>
                  <a:lnTo>
                    <a:pt x="13589" y="27178"/>
                  </a:lnTo>
                  <a:lnTo>
                    <a:pt x="13589" y="13589"/>
                  </a:lnTo>
                  <a:close/>
                </a:path>
                <a:path w="584200" h="54610">
                  <a:moveTo>
                    <a:pt x="95097" y="13589"/>
                  </a:moveTo>
                  <a:lnTo>
                    <a:pt x="81521" y="13589"/>
                  </a:lnTo>
                  <a:lnTo>
                    <a:pt x="81508" y="27178"/>
                  </a:lnTo>
                  <a:lnTo>
                    <a:pt x="81508" y="40754"/>
                  </a:lnTo>
                  <a:lnTo>
                    <a:pt x="67932" y="40754"/>
                  </a:lnTo>
                  <a:lnTo>
                    <a:pt x="67932" y="27178"/>
                  </a:lnTo>
                  <a:lnTo>
                    <a:pt x="81508" y="27178"/>
                  </a:lnTo>
                  <a:lnTo>
                    <a:pt x="81508" y="13589"/>
                  </a:lnTo>
                  <a:lnTo>
                    <a:pt x="67932" y="13589"/>
                  </a:lnTo>
                  <a:lnTo>
                    <a:pt x="54343" y="13589"/>
                  </a:lnTo>
                  <a:lnTo>
                    <a:pt x="54343" y="27165"/>
                  </a:lnTo>
                  <a:lnTo>
                    <a:pt x="40767" y="27165"/>
                  </a:lnTo>
                  <a:lnTo>
                    <a:pt x="40767" y="13589"/>
                  </a:lnTo>
                  <a:lnTo>
                    <a:pt x="27178" y="13589"/>
                  </a:lnTo>
                  <a:lnTo>
                    <a:pt x="27178" y="27178"/>
                  </a:lnTo>
                  <a:lnTo>
                    <a:pt x="40754" y="27178"/>
                  </a:lnTo>
                  <a:lnTo>
                    <a:pt x="40754" y="40754"/>
                  </a:lnTo>
                  <a:lnTo>
                    <a:pt x="40754" y="54343"/>
                  </a:lnTo>
                  <a:lnTo>
                    <a:pt x="54343" y="54343"/>
                  </a:lnTo>
                  <a:lnTo>
                    <a:pt x="67932" y="54343"/>
                  </a:lnTo>
                  <a:lnTo>
                    <a:pt x="81521" y="54343"/>
                  </a:lnTo>
                  <a:lnTo>
                    <a:pt x="81521" y="40754"/>
                  </a:lnTo>
                  <a:lnTo>
                    <a:pt x="95097" y="40754"/>
                  </a:lnTo>
                  <a:lnTo>
                    <a:pt x="95097" y="27178"/>
                  </a:lnTo>
                  <a:lnTo>
                    <a:pt x="95097" y="13589"/>
                  </a:lnTo>
                  <a:close/>
                </a:path>
                <a:path w="584200" h="54610">
                  <a:moveTo>
                    <a:pt x="122275" y="13589"/>
                  </a:moveTo>
                  <a:lnTo>
                    <a:pt x="108686" y="13589"/>
                  </a:lnTo>
                  <a:lnTo>
                    <a:pt x="108686" y="27178"/>
                  </a:lnTo>
                  <a:lnTo>
                    <a:pt x="122275" y="27178"/>
                  </a:lnTo>
                  <a:lnTo>
                    <a:pt x="122275" y="13589"/>
                  </a:lnTo>
                  <a:close/>
                </a:path>
                <a:path w="584200" h="54610">
                  <a:moveTo>
                    <a:pt x="135851" y="40754"/>
                  </a:moveTo>
                  <a:lnTo>
                    <a:pt x="122262" y="40754"/>
                  </a:lnTo>
                  <a:lnTo>
                    <a:pt x="122262" y="54343"/>
                  </a:lnTo>
                  <a:lnTo>
                    <a:pt x="135851" y="54343"/>
                  </a:lnTo>
                  <a:lnTo>
                    <a:pt x="135851" y="40754"/>
                  </a:lnTo>
                  <a:close/>
                </a:path>
                <a:path w="584200" h="54610">
                  <a:moveTo>
                    <a:pt x="163029" y="13589"/>
                  </a:moveTo>
                  <a:lnTo>
                    <a:pt x="149440" y="13589"/>
                  </a:lnTo>
                  <a:lnTo>
                    <a:pt x="149440" y="27165"/>
                  </a:lnTo>
                  <a:lnTo>
                    <a:pt x="149440" y="40754"/>
                  </a:lnTo>
                  <a:lnTo>
                    <a:pt x="163029" y="40754"/>
                  </a:lnTo>
                  <a:lnTo>
                    <a:pt x="163029" y="27178"/>
                  </a:lnTo>
                  <a:lnTo>
                    <a:pt x="163029" y="13589"/>
                  </a:lnTo>
                  <a:close/>
                </a:path>
                <a:path w="584200" h="54610">
                  <a:moveTo>
                    <a:pt x="285292" y="13589"/>
                  </a:moveTo>
                  <a:lnTo>
                    <a:pt x="285292" y="13589"/>
                  </a:lnTo>
                  <a:lnTo>
                    <a:pt x="203784" y="13589"/>
                  </a:lnTo>
                  <a:lnTo>
                    <a:pt x="203784" y="27165"/>
                  </a:lnTo>
                  <a:lnTo>
                    <a:pt x="190195" y="27165"/>
                  </a:lnTo>
                  <a:lnTo>
                    <a:pt x="190195" y="13589"/>
                  </a:lnTo>
                  <a:lnTo>
                    <a:pt x="176606" y="13589"/>
                  </a:lnTo>
                  <a:lnTo>
                    <a:pt x="176606" y="27178"/>
                  </a:lnTo>
                  <a:lnTo>
                    <a:pt x="190195" y="27178"/>
                  </a:lnTo>
                  <a:lnTo>
                    <a:pt x="190195" y="40754"/>
                  </a:lnTo>
                  <a:lnTo>
                    <a:pt x="176606" y="40754"/>
                  </a:lnTo>
                  <a:lnTo>
                    <a:pt x="176606" y="54343"/>
                  </a:lnTo>
                  <a:lnTo>
                    <a:pt x="190195" y="54343"/>
                  </a:lnTo>
                  <a:lnTo>
                    <a:pt x="203784" y="54343"/>
                  </a:lnTo>
                  <a:lnTo>
                    <a:pt x="203784" y="40754"/>
                  </a:lnTo>
                  <a:lnTo>
                    <a:pt x="217360" y="40754"/>
                  </a:lnTo>
                  <a:lnTo>
                    <a:pt x="230949" y="40754"/>
                  </a:lnTo>
                  <a:lnTo>
                    <a:pt x="244538" y="40754"/>
                  </a:lnTo>
                  <a:lnTo>
                    <a:pt x="244538" y="54343"/>
                  </a:lnTo>
                  <a:lnTo>
                    <a:pt x="258114" y="54343"/>
                  </a:lnTo>
                  <a:lnTo>
                    <a:pt x="271703" y="54343"/>
                  </a:lnTo>
                  <a:lnTo>
                    <a:pt x="285292" y="54343"/>
                  </a:lnTo>
                  <a:lnTo>
                    <a:pt x="285292" y="40754"/>
                  </a:lnTo>
                  <a:lnTo>
                    <a:pt x="271703" y="40754"/>
                  </a:lnTo>
                  <a:lnTo>
                    <a:pt x="258127" y="40754"/>
                  </a:lnTo>
                  <a:lnTo>
                    <a:pt x="258127" y="27178"/>
                  </a:lnTo>
                  <a:lnTo>
                    <a:pt x="271703" y="27178"/>
                  </a:lnTo>
                  <a:lnTo>
                    <a:pt x="285292" y="27178"/>
                  </a:lnTo>
                  <a:lnTo>
                    <a:pt x="285292" y="13589"/>
                  </a:lnTo>
                  <a:close/>
                </a:path>
                <a:path w="584200" h="54610">
                  <a:moveTo>
                    <a:pt x="312458" y="13589"/>
                  </a:moveTo>
                  <a:lnTo>
                    <a:pt x="298869" y="13589"/>
                  </a:lnTo>
                  <a:lnTo>
                    <a:pt x="298869" y="27165"/>
                  </a:lnTo>
                  <a:lnTo>
                    <a:pt x="298869" y="40754"/>
                  </a:lnTo>
                  <a:lnTo>
                    <a:pt x="298869" y="54343"/>
                  </a:lnTo>
                  <a:lnTo>
                    <a:pt x="312458" y="54343"/>
                  </a:lnTo>
                  <a:lnTo>
                    <a:pt x="312458" y="40754"/>
                  </a:lnTo>
                  <a:lnTo>
                    <a:pt x="312458" y="27178"/>
                  </a:lnTo>
                  <a:lnTo>
                    <a:pt x="312458" y="13589"/>
                  </a:lnTo>
                  <a:close/>
                </a:path>
                <a:path w="584200" h="54610">
                  <a:moveTo>
                    <a:pt x="380390" y="0"/>
                  </a:moveTo>
                  <a:lnTo>
                    <a:pt x="380390" y="0"/>
                  </a:lnTo>
                  <a:lnTo>
                    <a:pt x="312458" y="0"/>
                  </a:lnTo>
                  <a:lnTo>
                    <a:pt x="312458" y="13589"/>
                  </a:lnTo>
                  <a:lnTo>
                    <a:pt x="326047" y="13589"/>
                  </a:lnTo>
                  <a:lnTo>
                    <a:pt x="326047" y="27165"/>
                  </a:lnTo>
                  <a:lnTo>
                    <a:pt x="326047" y="40754"/>
                  </a:lnTo>
                  <a:lnTo>
                    <a:pt x="339623" y="40754"/>
                  </a:lnTo>
                  <a:lnTo>
                    <a:pt x="339623" y="54343"/>
                  </a:lnTo>
                  <a:lnTo>
                    <a:pt x="353212" y="54343"/>
                  </a:lnTo>
                  <a:lnTo>
                    <a:pt x="366801" y="54343"/>
                  </a:lnTo>
                  <a:lnTo>
                    <a:pt x="366801" y="40754"/>
                  </a:lnTo>
                  <a:lnTo>
                    <a:pt x="353212" y="40754"/>
                  </a:lnTo>
                  <a:lnTo>
                    <a:pt x="339636" y="40754"/>
                  </a:lnTo>
                  <a:lnTo>
                    <a:pt x="339636" y="27178"/>
                  </a:lnTo>
                  <a:lnTo>
                    <a:pt x="353212" y="27178"/>
                  </a:lnTo>
                  <a:lnTo>
                    <a:pt x="366801" y="27178"/>
                  </a:lnTo>
                  <a:lnTo>
                    <a:pt x="366801" y="40754"/>
                  </a:lnTo>
                  <a:lnTo>
                    <a:pt x="380390" y="40754"/>
                  </a:lnTo>
                  <a:lnTo>
                    <a:pt x="380390" y="27165"/>
                  </a:lnTo>
                  <a:lnTo>
                    <a:pt x="366801" y="27165"/>
                  </a:lnTo>
                  <a:lnTo>
                    <a:pt x="366801" y="13589"/>
                  </a:lnTo>
                  <a:lnTo>
                    <a:pt x="380390" y="13589"/>
                  </a:lnTo>
                  <a:lnTo>
                    <a:pt x="380390" y="0"/>
                  </a:lnTo>
                  <a:close/>
                </a:path>
                <a:path w="584200" h="54610">
                  <a:moveTo>
                    <a:pt x="448310" y="0"/>
                  </a:moveTo>
                  <a:lnTo>
                    <a:pt x="434721" y="0"/>
                  </a:lnTo>
                  <a:lnTo>
                    <a:pt x="421144" y="0"/>
                  </a:lnTo>
                  <a:lnTo>
                    <a:pt x="407555" y="0"/>
                  </a:lnTo>
                  <a:lnTo>
                    <a:pt x="407555" y="13589"/>
                  </a:lnTo>
                  <a:lnTo>
                    <a:pt x="407555" y="27165"/>
                  </a:lnTo>
                  <a:lnTo>
                    <a:pt x="407555" y="40754"/>
                  </a:lnTo>
                  <a:lnTo>
                    <a:pt x="407555" y="54343"/>
                  </a:lnTo>
                  <a:lnTo>
                    <a:pt x="421132" y="54343"/>
                  </a:lnTo>
                  <a:lnTo>
                    <a:pt x="434721" y="54343"/>
                  </a:lnTo>
                  <a:lnTo>
                    <a:pt x="448310" y="54343"/>
                  </a:lnTo>
                  <a:lnTo>
                    <a:pt x="448310" y="40754"/>
                  </a:lnTo>
                  <a:lnTo>
                    <a:pt x="434721" y="40754"/>
                  </a:lnTo>
                  <a:lnTo>
                    <a:pt x="434721" y="27165"/>
                  </a:lnTo>
                  <a:lnTo>
                    <a:pt x="421144" y="27165"/>
                  </a:lnTo>
                  <a:lnTo>
                    <a:pt x="421144" y="13589"/>
                  </a:lnTo>
                  <a:lnTo>
                    <a:pt x="434721" y="13589"/>
                  </a:lnTo>
                  <a:lnTo>
                    <a:pt x="448310" y="13589"/>
                  </a:lnTo>
                  <a:lnTo>
                    <a:pt x="448310" y="0"/>
                  </a:lnTo>
                  <a:close/>
                </a:path>
                <a:path w="584200" h="54610">
                  <a:moveTo>
                    <a:pt x="475462" y="13589"/>
                  </a:moveTo>
                  <a:lnTo>
                    <a:pt x="461886" y="13589"/>
                  </a:lnTo>
                  <a:lnTo>
                    <a:pt x="461886" y="27178"/>
                  </a:lnTo>
                  <a:lnTo>
                    <a:pt x="475462" y="27178"/>
                  </a:lnTo>
                  <a:lnTo>
                    <a:pt x="475462" y="13589"/>
                  </a:lnTo>
                  <a:close/>
                </a:path>
                <a:path w="584200" h="54610">
                  <a:moveTo>
                    <a:pt x="489064" y="40754"/>
                  </a:moveTo>
                  <a:lnTo>
                    <a:pt x="475475" y="40754"/>
                  </a:lnTo>
                  <a:lnTo>
                    <a:pt x="475475" y="54343"/>
                  </a:lnTo>
                  <a:lnTo>
                    <a:pt x="489064" y="54343"/>
                  </a:lnTo>
                  <a:lnTo>
                    <a:pt x="489064" y="40754"/>
                  </a:lnTo>
                  <a:close/>
                </a:path>
                <a:path w="584200" h="54610">
                  <a:moveTo>
                    <a:pt x="516216" y="0"/>
                  </a:moveTo>
                  <a:lnTo>
                    <a:pt x="502640" y="0"/>
                  </a:lnTo>
                  <a:lnTo>
                    <a:pt x="502640" y="13589"/>
                  </a:lnTo>
                  <a:lnTo>
                    <a:pt x="489064" y="13589"/>
                  </a:lnTo>
                  <a:lnTo>
                    <a:pt x="489064" y="27165"/>
                  </a:lnTo>
                  <a:lnTo>
                    <a:pt x="489064" y="40754"/>
                  </a:lnTo>
                  <a:lnTo>
                    <a:pt x="502640" y="40754"/>
                  </a:lnTo>
                  <a:lnTo>
                    <a:pt x="502640" y="54343"/>
                  </a:lnTo>
                  <a:lnTo>
                    <a:pt x="516216" y="54343"/>
                  </a:lnTo>
                  <a:lnTo>
                    <a:pt x="516216" y="40754"/>
                  </a:lnTo>
                  <a:lnTo>
                    <a:pt x="502653" y="40754"/>
                  </a:lnTo>
                  <a:lnTo>
                    <a:pt x="502653" y="27178"/>
                  </a:lnTo>
                  <a:lnTo>
                    <a:pt x="516216" y="27178"/>
                  </a:lnTo>
                  <a:lnTo>
                    <a:pt x="516216" y="13589"/>
                  </a:lnTo>
                  <a:lnTo>
                    <a:pt x="516216" y="0"/>
                  </a:lnTo>
                  <a:close/>
                </a:path>
                <a:path w="584200" h="54610">
                  <a:moveTo>
                    <a:pt x="570572" y="0"/>
                  </a:moveTo>
                  <a:lnTo>
                    <a:pt x="556983" y="0"/>
                  </a:lnTo>
                  <a:lnTo>
                    <a:pt x="556983" y="13589"/>
                  </a:lnTo>
                  <a:lnTo>
                    <a:pt x="570572" y="13589"/>
                  </a:lnTo>
                  <a:lnTo>
                    <a:pt x="570572" y="0"/>
                  </a:lnTo>
                  <a:close/>
                </a:path>
                <a:path w="584200" h="54610">
                  <a:moveTo>
                    <a:pt x="584161" y="27165"/>
                  </a:moveTo>
                  <a:lnTo>
                    <a:pt x="570572" y="27165"/>
                  </a:lnTo>
                  <a:lnTo>
                    <a:pt x="556983" y="27165"/>
                  </a:lnTo>
                  <a:lnTo>
                    <a:pt x="543407" y="27165"/>
                  </a:lnTo>
                  <a:lnTo>
                    <a:pt x="543407" y="13589"/>
                  </a:lnTo>
                  <a:lnTo>
                    <a:pt x="529818" y="13589"/>
                  </a:lnTo>
                  <a:lnTo>
                    <a:pt x="516229" y="13589"/>
                  </a:lnTo>
                  <a:lnTo>
                    <a:pt x="516229" y="27178"/>
                  </a:lnTo>
                  <a:lnTo>
                    <a:pt x="529805" y="27178"/>
                  </a:lnTo>
                  <a:lnTo>
                    <a:pt x="529805" y="40754"/>
                  </a:lnTo>
                  <a:lnTo>
                    <a:pt x="516229" y="40754"/>
                  </a:lnTo>
                  <a:lnTo>
                    <a:pt x="516229" y="54343"/>
                  </a:lnTo>
                  <a:lnTo>
                    <a:pt x="529818" y="54343"/>
                  </a:lnTo>
                  <a:lnTo>
                    <a:pt x="529818" y="40754"/>
                  </a:lnTo>
                  <a:lnTo>
                    <a:pt x="543394" y="40754"/>
                  </a:lnTo>
                  <a:lnTo>
                    <a:pt x="556983" y="40754"/>
                  </a:lnTo>
                  <a:lnTo>
                    <a:pt x="570572" y="40754"/>
                  </a:lnTo>
                  <a:lnTo>
                    <a:pt x="584161" y="40754"/>
                  </a:lnTo>
                  <a:lnTo>
                    <a:pt x="584161" y="2716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5965558" y="3520693"/>
              <a:ext cx="611505" cy="67945"/>
            </a:xfrm>
            <a:custGeom>
              <a:avLst/>
              <a:gdLst/>
              <a:ahLst/>
              <a:cxnLst/>
              <a:rect l="l" t="t" r="r" b="b"/>
              <a:pathLst>
                <a:path w="611504" h="67945">
                  <a:moveTo>
                    <a:pt x="27165" y="54343"/>
                  </a:moveTo>
                  <a:lnTo>
                    <a:pt x="13576" y="54343"/>
                  </a:lnTo>
                  <a:lnTo>
                    <a:pt x="13576" y="67932"/>
                  </a:lnTo>
                  <a:lnTo>
                    <a:pt x="27165" y="67932"/>
                  </a:lnTo>
                  <a:lnTo>
                    <a:pt x="27165" y="54343"/>
                  </a:lnTo>
                  <a:close/>
                </a:path>
                <a:path w="611504" h="67945">
                  <a:moveTo>
                    <a:pt x="54343" y="13589"/>
                  </a:moveTo>
                  <a:lnTo>
                    <a:pt x="40754" y="13589"/>
                  </a:lnTo>
                  <a:lnTo>
                    <a:pt x="27165" y="13589"/>
                  </a:lnTo>
                  <a:lnTo>
                    <a:pt x="27165" y="27165"/>
                  </a:lnTo>
                  <a:lnTo>
                    <a:pt x="13589" y="27165"/>
                  </a:lnTo>
                  <a:lnTo>
                    <a:pt x="0" y="27165"/>
                  </a:lnTo>
                  <a:lnTo>
                    <a:pt x="0" y="40754"/>
                  </a:lnTo>
                  <a:lnTo>
                    <a:pt x="13576" y="40754"/>
                  </a:lnTo>
                  <a:lnTo>
                    <a:pt x="27165" y="40754"/>
                  </a:lnTo>
                  <a:lnTo>
                    <a:pt x="27165" y="27178"/>
                  </a:lnTo>
                  <a:lnTo>
                    <a:pt x="40754" y="27178"/>
                  </a:lnTo>
                  <a:lnTo>
                    <a:pt x="40754" y="40754"/>
                  </a:lnTo>
                  <a:lnTo>
                    <a:pt x="54343" y="40754"/>
                  </a:lnTo>
                  <a:lnTo>
                    <a:pt x="54343" y="27178"/>
                  </a:lnTo>
                  <a:lnTo>
                    <a:pt x="54343" y="13589"/>
                  </a:lnTo>
                  <a:close/>
                </a:path>
                <a:path w="611504" h="67945">
                  <a:moveTo>
                    <a:pt x="81508" y="40754"/>
                  </a:moveTo>
                  <a:lnTo>
                    <a:pt x="67919" y="40754"/>
                  </a:lnTo>
                  <a:lnTo>
                    <a:pt x="67919" y="54343"/>
                  </a:lnTo>
                  <a:lnTo>
                    <a:pt x="81508" y="54343"/>
                  </a:lnTo>
                  <a:lnTo>
                    <a:pt x="81508" y="40754"/>
                  </a:lnTo>
                  <a:close/>
                </a:path>
                <a:path w="611504" h="67945">
                  <a:moveTo>
                    <a:pt x="122262" y="13589"/>
                  </a:moveTo>
                  <a:lnTo>
                    <a:pt x="108673" y="13589"/>
                  </a:lnTo>
                  <a:lnTo>
                    <a:pt x="95084" y="13589"/>
                  </a:lnTo>
                  <a:lnTo>
                    <a:pt x="95084" y="27165"/>
                  </a:lnTo>
                  <a:lnTo>
                    <a:pt x="81508" y="27165"/>
                  </a:lnTo>
                  <a:lnTo>
                    <a:pt x="81508" y="40754"/>
                  </a:lnTo>
                  <a:lnTo>
                    <a:pt x="95084" y="40754"/>
                  </a:lnTo>
                  <a:lnTo>
                    <a:pt x="95084" y="54343"/>
                  </a:lnTo>
                  <a:lnTo>
                    <a:pt x="108673" y="54343"/>
                  </a:lnTo>
                  <a:lnTo>
                    <a:pt x="108673" y="40754"/>
                  </a:lnTo>
                  <a:lnTo>
                    <a:pt x="122262" y="40754"/>
                  </a:lnTo>
                  <a:lnTo>
                    <a:pt x="122262" y="27178"/>
                  </a:lnTo>
                  <a:lnTo>
                    <a:pt x="122262" y="13589"/>
                  </a:lnTo>
                  <a:close/>
                </a:path>
                <a:path w="611504" h="67945">
                  <a:moveTo>
                    <a:pt x="135851" y="40754"/>
                  </a:moveTo>
                  <a:lnTo>
                    <a:pt x="122262" y="40754"/>
                  </a:lnTo>
                  <a:lnTo>
                    <a:pt x="122262" y="54343"/>
                  </a:lnTo>
                  <a:lnTo>
                    <a:pt x="135851" y="54343"/>
                  </a:lnTo>
                  <a:lnTo>
                    <a:pt x="135851" y="40754"/>
                  </a:lnTo>
                  <a:close/>
                </a:path>
                <a:path w="611504" h="67945">
                  <a:moveTo>
                    <a:pt x="176606" y="40754"/>
                  </a:moveTo>
                  <a:lnTo>
                    <a:pt x="163017" y="40754"/>
                  </a:lnTo>
                  <a:lnTo>
                    <a:pt x="163017" y="54343"/>
                  </a:lnTo>
                  <a:lnTo>
                    <a:pt x="176606" y="54343"/>
                  </a:lnTo>
                  <a:lnTo>
                    <a:pt x="176606" y="40754"/>
                  </a:lnTo>
                  <a:close/>
                </a:path>
                <a:path w="611504" h="67945">
                  <a:moveTo>
                    <a:pt x="203771" y="13589"/>
                  </a:moveTo>
                  <a:lnTo>
                    <a:pt x="203771" y="13589"/>
                  </a:lnTo>
                  <a:lnTo>
                    <a:pt x="135839" y="13589"/>
                  </a:lnTo>
                  <a:lnTo>
                    <a:pt x="135839" y="27178"/>
                  </a:lnTo>
                  <a:lnTo>
                    <a:pt x="149428" y="27178"/>
                  </a:lnTo>
                  <a:lnTo>
                    <a:pt x="149428" y="40754"/>
                  </a:lnTo>
                  <a:lnTo>
                    <a:pt x="163017" y="40754"/>
                  </a:lnTo>
                  <a:lnTo>
                    <a:pt x="163017" y="27178"/>
                  </a:lnTo>
                  <a:lnTo>
                    <a:pt x="176606" y="27178"/>
                  </a:lnTo>
                  <a:lnTo>
                    <a:pt x="176606" y="40754"/>
                  </a:lnTo>
                  <a:lnTo>
                    <a:pt x="190182" y="40754"/>
                  </a:lnTo>
                  <a:lnTo>
                    <a:pt x="203771" y="40754"/>
                  </a:lnTo>
                  <a:lnTo>
                    <a:pt x="203771" y="27178"/>
                  </a:lnTo>
                  <a:lnTo>
                    <a:pt x="203771" y="13589"/>
                  </a:lnTo>
                  <a:close/>
                </a:path>
                <a:path w="611504" h="67945">
                  <a:moveTo>
                    <a:pt x="339623" y="13589"/>
                  </a:moveTo>
                  <a:lnTo>
                    <a:pt x="326034" y="13589"/>
                  </a:lnTo>
                  <a:lnTo>
                    <a:pt x="326034" y="27165"/>
                  </a:lnTo>
                  <a:lnTo>
                    <a:pt x="312458" y="27165"/>
                  </a:lnTo>
                  <a:lnTo>
                    <a:pt x="312458" y="13589"/>
                  </a:lnTo>
                  <a:lnTo>
                    <a:pt x="298869" y="13589"/>
                  </a:lnTo>
                  <a:lnTo>
                    <a:pt x="298869" y="27165"/>
                  </a:lnTo>
                  <a:lnTo>
                    <a:pt x="285280" y="27165"/>
                  </a:lnTo>
                  <a:lnTo>
                    <a:pt x="271703" y="27165"/>
                  </a:lnTo>
                  <a:lnTo>
                    <a:pt x="271703" y="13589"/>
                  </a:lnTo>
                  <a:lnTo>
                    <a:pt x="271691" y="27178"/>
                  </a:lnTo>
                  <a:lnTo>
                    <a:pt x="271691" y="40754"/>
                  </a:lnTo>
                  <a:lnTo>
                    <a:pt x="258114" y="40754"/>
                  </a:lnTo>
                  <a:lnTo>
                    <a:pt x="258114" y="27178"/>
                  </a:lnTo>
                  <a:lnTo>
                    <a:pt x="271691" y="27178"/>
                  </a:lnTo>
                  <a:lnTo>
                    <a:pt x="271691" y="13589"/>
                  </a:lnTo>
                  <a:lnTo>
                    <a:pt x="258114" y="13589"/>
                  </a:lnTo>
                  <a:lnTo>
                    <a:pt x="244525" y="13589"/>
                  </a:lnTo>
                  <a:lnTo>
                    <a:pt x="244525" y="27165"/>
                  </a:lnTo>
                  <a:lnTo>
                    <a:pt x="230936" y="27165"/>
                  </a:lnTo>
                  <a:lnTo>
                    <a:pt x="230936" y="40754"/>
                  </a:lnTo>
                  <a:lnTo>
                    <a:pt x="217360" y="40754"/>
                  </a:lnTo>
                  <a:lnTo>
                    <a:pt x="217360" y="54343"/>
                  </a:lnTo>
                  <a:lnTo>
                    <a:pt x="230949" y="54343"/>
                  </a:lnTo>
                  <a:lnTo>
                    <a:pt x="230949" y="40754"/>
                  </a:lnTo>
                  <a:lnTo>
                    <a:pt x="244525" y="40754"/>
                  </a:lnTo>
                  <a:lnTo>
                    <a:pt x="244525" y="54343"/>
                  </a:lnTo>
                  <a:lnTo>
                    <a:pt x="258114" y="54343"/>
                  </a:lnTo>
                  <a:lnTo>
                    <a:pt x="271691" y="54343"/>
                  </a:lnTo>
                  <a:lnTo>
                    <a:pt x="285280" y="54343"/>
                  </a:lnTo>
                  <a:lnTo>
                    <a:pt x="298869" y="54343"/>
                  </a:lnTo>
                  <a:lnTo>
                    <a:pt x="298869" y="40754"/>
                  </a:lnTo>
                  <a:lnTo>
                    <a:pt x="298869" y="27178"/>
                  </a:lnTo>
                  <a:lnTo>
                    <a:pt x="312445" y="27178"/>
                  </a:lnTo>
                  <a:lnTo>
                    <a:pt x="312445" y="40754"/>
                  </a:lnTo>
                  <a:lnTo>
                    <a:pt x="326034" y="40754"/>
                  </a:lnTo>
                  <a:lnTo>
                    <a:pt x="326034" y="54343"/>
                  </a:lnTo>
                  <a:lnTo>
                    <a:pt x="339623" y="54343"/>
                  </a:lnTo>
                  <a:lnTo>
                    <a:pt x="339623" y="40754"/>
                  </a:lnTo>
                  <a:lnTo>
                    <a:pt x="339623" y="27178"/>
                  </a:lnTo>
                  <a:lnTo>
                    <a:pt x="339623" y="13589"/>
                  </a:lnTo>
                  <a:close/>
                </a:path>
                <a:path w="611504" h="67945">
                  <a:moveTo>
                    <a:pt x="393966" y="40754"/>
                  </a:moveTo>
                  <a:lnTo>
                    <a:pt x="380377" y="40754"/>
                  </a:lnTo>
                  <a:lnTo>
                    <a:pt x="366788" y="40754"/>
                  </a:lnTo>
                  <a:lnTo>
                    <a:pt x="366788" y="27165"/>
                  </a:lnTo>
                  <a:lnTo>
                    <a:pt x="353199" y="27165"/>
                  </a:lnTo>
                  <a:lnTo>
                    <a:pt x="353199" y="40754"/>
                  </a:lnTo>
                  <a:lnTo>
                    <a:pt x="353199" y="54343"/>
                  </a:lnTo>
                  <a:lnTo>
                    <a:pt x="366788" y="54343"/>
                  </a:lnTo>
                  <a:lnTo>
                    <a:pt x="380377" y="54343"/>
                  </a:lnTo>
                  <a:lnTo>
                    <a:pt x="393966" y="54343"/>
                  </a:lnTo>
                  <a:lnTo>
                    <a:pt x="393966" y="40754"/>
                  </a:lnTo>
                  <a:close/>
                </a:path>
                <a:path w="611504" h="67945">
                  <a:moveTo>
                    <a:pt x="407543" y="13589"/>
                  </a:moveTo>
                  <a:lnTo>
                    <a:pt x="393954" y="13589"/>
                  </a:lnTo>
                  <a:lnTo>
                    <a:pt x="393954" y="27178"/>
                  </a:lnTo>
                  <a:lnTo>
                    <a:pt x="407543" y="27178"/>
                  </a:lnTo>
                  <a:lnTo>
                    <a:pt x="407543" y="13589"/>
                  </a:lnTo>
                  <a:close/>
                </a:path>
                <a:path w="611504" h="67945">
                  <a:moveTo>
                    <a:pt x="421132" y="40754"/>
                  </a:moveTo>
                  <a:lnTo>
                    <a:pt x="407543" y="40754"/>
                  </a:lnTo>
                  <a:lnTo>
                    <a:pt x="407543" y="54343"/>
                  </a:lnTo>
                  <a:lnTo>
                    <a:pt x="421132" y="54343"/>
                  </a:lnTo>
                  <a:lnTo>
                    <a:pt x="421132" y="40754"/>
                  </a:lnTo>
                  <a:close/>
                </a:path>
                <a:path w="611504" h="67945">
                  <a:moveTo>
                    <a:pt x="434721" y="27165"/>
                  </a:moveTo>
                  <a:lnTo>
                    <a:pt x="421132" y="27165"/>
                  </a:lnTo>
                  <a:lnTo>
                    <a:pt x="421132" y="40754"/>
                  </a:lnTo>
                  <a:lnTo>
                    <a:pt x="434721" y="40754"/>
                  </a:lnTo>
                  <a:lnTo>
                    <a:pt x="434721" y="27165"/>
                  </a:lnTo>
                  <a:close/>
                </a:path>
                <a:path w="611504" h="67945">
                  <a:moveTo>
                    <a:pt x="489038" y="13589"/>
                  </a:moveTo>
                  <a:lnTo>
                    <a:pt x="475475" y="13589"/>
                  </a:lnTo>
                  <a:lnTo>
                    <a:pt x="461886" y="13589"/>
                  </a:lnTo>
                  <a:lnTo>
                    <a:pt x="448297" y="13589"/>
                  </a:lnTo>
                  <a:lnTo>
                    <a:pt x="448297" y="27165"/>
                  </a:lnTo>
                  <a:lnTo>
                    <a:pt x="448297" y="40754"/>
                  </a:lnTo>
                  <a:lnTo>
                    <a:pt x="448297" y="54343"/>
                  </a:lnTo>
                  <a:lnTo>
                    <a:pt x="461886" y="54343"/>
                  </a:lnTo>
                  <a:lnTo>
                    <a:pt x="475475" y="54343"/>
                  </a:lnTo>
                  <a:lnTo>
                    <a:pt x="475475" y="40754"/>
                  </a:lnTo>
                  <a:lnTo>
                    <a:pt x="489038" y="40754"/>
                  </a:lnTo>
                  <a:lnTo>
                    <a:pt x="489038" y="27178"/>
                  </a:lnTo>
                  <a:lnTo>
                    <a:pt x="489038" y="13589"/>
                  </a:lnTo>
                  <a:close/>
                </a:path>
                <a:path w="611504" h="67945">
                  <a:moveTo>
                    <a:pt x="529793" y="27165"/>
                  </a:moveTo>
                  <a:lnTo>
                    <a:pt x="516216" y="27165"/>
                  </a:lnTo>
                  <a:lnTo>
                    <a:pt x="516216" y="40754"/>
                  </a:lnTo>
                  <a:lnTo>
                    <a:pt x="502640" y="40754"/>
                  </a:lnTo>
                  <a:lnTo>
                    <a:pt x="489051" y="40754"/>
                  </a:lnTo>
                  <a:lnTo>
                    <a:pt x="489051" y="54343"/>
                  </a:lnTo>
                  <a:lnTo>
                    <a:pt x="502640" y="54343"/>
                  </a:lnTo>
                  <a:lnTo>
                    <a:pt x="516216" y="54343"/>
                  </a:lnTo>
                  <a:lnTo>
                    <a:pt x="529793" y="54343"/>
                  </a:lnTo>
                  <a:lnTo>
                    <a:pt x="529793" y="40754"/>
                  </a:lnTo>
                  <a:lnTo>
                    <a:pt x="529793" y="27165"/>
                  </a:lnTo>
                  <a:close/>
                </a:path>
                <a:path w="611504" h="67945">
                  <a:moveTo>
                    <a:pt x="611327" y="13589"/>
                  </a:moveTo>
                  <a:lnTo>
                    <a:pt x="597738" y="13589"/>
                  </a:lnTo>
                  <a:lnTo>
                    <a:pt x="597738" y="0"/>
                  </a:lnTo>
                  <a:lnTo>
                    <a:pt x="584149" y="0"/>
                  </a:lnTo>
                  <a:lnTo>
                    <a:pt x="570560" y="0"/>
                  </a:lnTo>
                  <a:lnTo>
                    <a:pt x="556971" y="0"/>
                  </a:lnTo>
                  <a:lnTo>
                    <a:pt x="556971" y="13589"/>
                  </a:lnTo>
                  <a:lnTo>
                    <a:pt x="543394" y="13589"/>
                  </a:lnTo>
                  <a:lnTo>
                    <a:pt x="543394" y="0"/>
                  </a:lnTo>
                  <a:lnTo>
                    <a:pt x="529805" y="0"/>
                  </a:lnTo>
                  <a:lnTo>
                    <a:pt x="529805" y="13589"/>
                  </a:lnTo>
                  <a:lnTo>
                    <a:pt x="529805" y="27178"/>
                  </a:lnTo>
                  <a:lnTo>
                    <a:pt x="543382" y="27178"/>
                  </a:lnTo>
                  <a:lnTo>
                    <a:pt x="556971" y="27178"/>
                  </a:lnTo>
                  <a:lnTo>
                    <a:pt x="556971" y="40754"/>
                  </a:lnTo>
                  <a:lnTo>
                    <a:pt x="543382" y="40754"/>
                  </a:lnTo>
                  <a:lnTo>
                    <a:pt x="543382" y="54343"/>
                  </a:lnTo>
                  <a:lnTo>
                    <a:pt x="556983" y="54343"/>
                  </a:lnTo>
                  <a:lnTo>
                    <a:pt x="556983" y="40754"/>
                  </a:lnTo>
                  <a:lnTo>
                    <a:pt x="570560" y="40754"/>
                  </a:lnTo>
                  <a:lnTo>
                    <a:pt x="570560" y="27165"/>
                  </a:lnTo>
                  <a:lnTo>
                    <a:pt x="556983" y="27165"/>
                  </a:lnTo>
                  <a:lnTo>
                    <a:pt x="556983" y="13589"/>
                  </a:lnTo>
                  <a:lnTo>
                    <a:pt x="570560" y="13589"/>
                  </a:lnTo>
                  <a:lnTo>
                    <a:pt x="584149" y="13589"/>
                  </a:lnTo>
                  <a:lnTo>
                    <a:pt x="584149" y="27165"/>
                  </a:lnTo>
                  <a:lnTo>
                    <a:pt x="584149" y="40754"/>
                  </a:lnTo>
                  <a:lnTo>
                    <a:pt x="584149" y="54343"/>
                  </a:lnTo>
                  <a:lnTo>
                    <a:pt x="597725" y="54343"/>
                  </a:lnTo>
                  <a:lnTo>
                    <a:pt x="611327" y="54343"/>
                  </a:lnTo>
                  <a:lnTo>
                    <a:pt x="611327" y="40754"/>
                  </a:lnTo>
                  <a:lnTo>
                    <a:pt x="597738" y="40754"/>
                  </a:lnTo>
                  <a:lnTo>
                    <a:pt x="597738" y="27178"/>
                  </a:lnTo>
                  <a:lnTo>
                    <a:pt x="611327" y="27178"/>
                  </a:lnTo>
                  <a:lnTo>
                    <a:pt x="611327" y="1358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5965558" y="3575037"/>
              <a:ext cx="611505" cy="41275"/>
            </a:xfrm>
            <a:custGeom>
              <a:avLst/>
              <a:gdLst/>
              <a:ahLst/>
              <a:cxnLst/>
              <a:rect l="l" t="t" r="r" b="b"/>
              <a:pathLst>
                <a:path w="611504" h="41275">
                  <a:moveTo>
                    <a:pt x="95097" y="27165"/>
                  </a:moveTo>
                  <a:lnTo>
                    <a:pt x="81508" y="27165"/>
                  </a:lnTo>
                  <a:lnTo>
                    <a:pt x="81508" y="40754"/>
                  </a:lnTo>
                  <a:lnTo>
                    <a:pt x="95097" y="40754"/>
                  </a:lnTo>
                  <a:lnTo>
                    <a:pt x="95097" y="27165"/>
                  </a:lnTo>
                  <a:close/>
                </a:path>
                <a:path w="611504" h="41275">
                  <a:moveTo>
                    <a:pt x="149428" y="0"/>
                  </a:moveTo>
                  <a:lnTo>
                    <a:pt x="149428" y="0"/>
                  </a:lnTo>
                  <a:lnTo>
                    <a:pt x="54330" y="0"/>
                  </a:lnTo>
                  <a:lnTo>
                    <a:pt x="54330" y="13589"/>
                  </a:lnTo>
                  <a:lnTo>
                    <a:pt x="54330" y="27165"/>
                  </a:lnTo>
                  <a:lnTo>
                    <a:pt x="40754" y="27165"/>
                  </a:lnTo>
                  <a:lnTo>
                    <a:pt x="40754" y="13589"/>
                  </a:lnTo>
                  <a:lnTo>
                    <a:pt x="54330" y="13589"/>
                  </a:lnTo>
                  <a:lnTo>
                    <a:pt x="54330" y="0"/>
                  </a:lnTo>
                  <a:lnTo>
                    <a:pt x="40754" y="0"/>
                  </a:lnTo>
                  <a:lnTo>
                    <a:pt x="40754" y="13576"/>
                  </a:lnTo>
                  <a:lnTo>
                    <a:pt x="27165" y="13576"/>
                  </a:lnTo>
                  <a:lnTo>
                    <a:pt x="27165" y="0"/>
                  </a:lnTo>
                  <a:lnTo>
                    <a:pt x="13576" y="0"/>
                  </a:lnTo>
                  <a:lnTo>
                    <a:pt x="13576" y="13576"/>
                  </a:lnTo>
                  <a:lnTo>
                    <a:pt x="0" y="13576"/>
                  </a:lnTo>
                  <a:lnTo>
                    <a:pt x="0" y="27165"/>
                  </a:lnTo>
                  <a:lnTo>
                    <a:pt x="0" y="40754"/>
                  </a:lnTo>
                  <a:lnTo>
                    <a:pt x="13576" y="40754"/>
                  </a:lnTo>
                  <a:lnTo>
                    <a:pt x="67919" y="40754"/>
                  </a:lnTo>
                  <a:lnTo>
                    <a:pt x="67919" y="27165"/>
                  </a:lnTo>
                  <a:lnTo>
                    <a:pt x="67919" y="13589"/>
                  </a:lnTo>
                  <a:lnTo>
                    <a:pt x="81508" y="13589"/>
                  </a:lnTo>
                  <a:lnTo>
                    <a:pt x="95084" y="13589"/>
                  </a:lnTo>
                  <a:lnTo>
                    <a:pt x="108673" y="13589"/>
                  </a:lnTo>
                  <a:lnTo>
                    <a:pt x="108673" y="27165"/>
                  </a:lnTo>
                  <a:lnTo>
                    <a:pt x="108673" y="40754"/>
                  </a:lnTo>
                  <a:lnTo>
                    <a:pt x="122262" y="40754"/>
                  </a:lnTo>
                  <a:lnTo>
                    <a:pt x="122262" y="27165"/>
                  </a:lnTo>
                  <a:lnTo>
                    <a:pt x="135839" y="27165"/>
                  </a:lnTo>
                  <a:lnTo>
                    <a:pt x="149428" y="27165"/>
                  </a:lnTo>
                  <a:lnTo>
                    <a:pt x="149428" y="13589"/>
                  </a:lnTo>
                  <a:lnTo>
                    <a:pt x="149428" y="0"/>
                  </a:lnTo>
                  <a:close/>
                </a:path>
                <a:path w="611504" h="41275">
                  <a:moveTo>
                    <a:pt x="190195" y="0"/>
                  </a:moveTo>
                  <a:lnTo>
                    <a:pt x="176606" y="0"/>
                  </a:lnTo>
                  <a:lnTo>
                    <a:pt x="163017" y="0"/>
                  </a:lnTo>
                  <a:lnTo>
                    <a:pt x="163017" y="13576"/>
                  </a:lnTo>
                  <a:lnTo>
                    <a:pt x="163017" y="27165"/>
                  </a:lnTo>
                  <a:lnTo>
                    <a:pt x="176606" y="27165"/>
                  </a:lnTo>
                  <a:lnTo>
                    <a:pt x="190195" y="27165"/>
                  </a:lnTo>
                  <a:lnTo>
                    <a:pt x="190195" y="13589"/>
                  </a:lnTo>
                  <a:lnTo>
                    <a:pt x="190195" y="0"/>
                  </a:lnTo>
                  <a:close/>
                </a:path>
                <a:path w="611504" h="41275">
                  <a:moveTo>
                    <a:pt x="244525" y="0"/>
                  </a:moveTo>
                  <a:lnTo>
                    <a:pt x="230949" y="0"/>
                  </a:lnTo>
                  <a:lnTo>
                    <a:pt x="217360" y="0"/>
                  </a:lnTo>
                  <a:lnTo>
                    <a:pt x="217360" y="13576"/>
                  </a:lnTo>
                  <a:lnTo>
                    <a:pt x="203771" y="13576"/>
                  </a:lnTo>
                  <a:lnTo>
                    <a:pt x="203771" y="27165"/>
                  </a:lnTo>
                  <a:lnTo>
                    <a:pt x="217360" y="27165"/>
                  </a:lnTo>
                  <a:lnTo>
                    <a:pt x="217360" y="40754"/>
                  </a:lnTo>
                  <a:lnTo>
                    <a:pt x="230949" y="40754"/>
                  </a:lnTo>
                  <a:lnTo>
                    <a:pt x="230949" y="27165"/>
                  </a:lnTo>
                  <a:lnTo>
                    <a:pt x="230949" y="13589"/>
                  </a:lnTo>
                  <a:lnTo>
                    <a:pt x="244525" y="13589"/>
                  </a:lnTo>
                  <a:lnTo>
                    <a:pt x="244525" y="0"/>
                  </a:lnTo>
                  <a:close/>
                </a:path>
                <a:path w="611504" h="41275">
                  <a:moveTo>
                    <a:pt x="312458" y="27165"/>
                  </a:moveTo>
                  <a:lnTo>
                    <a:pt x="298869" y="27165"/>
                  </a:lnTo>
                  <a:lnTo>
                    <a:pt x="298869" y="40754"/>
                  </a:lnTo>
                  <a:lnTo>
                    <a:pt x="312458" y="40754"/>
                  </a:lnTo>
                  <a:lnTo>
                    <a:pt x="312458" y="27165"/>
                  </a:lnTo>
                  <a:close/>
                </a:path>
                <a:path w="611504" h="41275">
                  <a:moveTo>
                    <a:pt x="421132" y="13576"/>
                  </a:moveTo>
                  <a:lnTo>
                    <a:pt x="407543" y="13576"/>
                  </a:lnTo>
                  <a:lnTo>
                    <a:pt x="393966" y="13576"/>
                  </a:lnTo>
                  <a:lnTo>
                    <a:pt x="393966" y="0"/>
                  </a:lnTo>
                  <a:lnTo>
                    <a:pt x="380377" y="0"/>
                  </a:lnTo>
                  <a:lnTo>
                    <a:pt x="366788" y="0"/>
                  </a:lnTo>
                  <a:lnTo>
                    <a:pt x="353199" y="0"/>
                  </a:lnTo>
                  <a:lnTo>
                    <a:pt x="353199" y="13576"/>
                  </a:lnTo>
                  <a:lnTo>
                    <a:pt x="339623" y="13576"/>
                  </a:lnTo>
                  <a:lnTo>
                    <a:pt x="339623" y="0"/>
                  </a:lnTo>
                  <a:lnTo>
                    <a:pt x="326034" y="0"/>
                  </a:lnTo>
                  <a:lnTo>
                    <a:pt x="271691" y="0"/>
                  </a:lnTo>
                  <a:lnTo>
                    <a:pt x="271691" y="13576"/>
                  </a:lnTo>
                  <a:lnTo>
                    <a:pt x="258114" y="13576"/>
                  </a:lnTo>
                  <a:lnTo>
                    <a:pt x="258114" y="27165"/>
                  </a:lnTo>
                  <a:lnTo>
                    <a:pt x="271691" y="27165"/>
                  </a:lnTo>
                  <a:lnTo>
                    <a:pt x="271691" y="40754"/>
                  </a:lnTo>
                  <a:lnTo>
                    <a:pt x="285280" y="40754"/>
                  </a:lnTo>
                  <a:lnTo>
                    <a:pt x="285280" y="27165"/>
                  </a:lnTo>
                  <a:lnTo>
                    <a:pt x="285280" y="13589"/>
                  </a:lnTo>
                  <a:lnTo>
                    <a:pt x="298869" y="13589"/>
                  </a:lnTo>
                  <a:lnTo>
                    <a:pt x="312445" y="13589"/>
                  </a:lnTo>
                  <a:lnTo>
                    <a:pt x="326034" y="13589"/>
                  </a:lnTo>
                  <a:lnTo>
                    <a:pt x="326034" y="27165"/>
                  </a:lnTo>
                  <a:lnTo>
                    <a:pt x="326034" y="40754"/>
                  </a:lnTo>
                  <a:lnTo>
                    <a:pt x="339623" y="40754"/>
                  </a:lnTo>
                  <a:lnTo>
                    <a:pt x="339623" y="27165"/>
                  </a:lnTo>
                  <a:lnTo>
                    <a:pt x="353212" y="27165"/>
                  </a:lnTo>
                  <a:lnTo>
                    <a:pt x="353212" y="13589"/>
                  </a:lnTo>
                  <a:lnTo>
                    <a:pt x="366788" y="13589"/>
                  </a:lnTo>
                  <a:lnTo>
                    <a:pt x="380377" y="13589"/>
                  </a:lnTo>
                  <a:lnTo>
                    <a:pt x="380377" y="27165"/>
                  </a:lnTo>
                  <a:lnTo>
                    <a:pt x="366788" y="27165"/>
                  </a:lnTo>
                  <a:lnTo>
                    <a:pt x="366788" y="40754"/>
                  </a:lnTo>
                  <a:lnTo>
                    <a:pt x="421132" y="40754"/>
                  </a:lnTo>
                  <a:lnTo>
                    <a:pt x="421132" y="27165"/>
                  </a:lnTo>
                  <a:lnTo>
                    <a:pt x="421132" y="13576"/>
                  </a:lnTo>
                  <a:close/>
                </a:path>
                <a:path w="611504" h="41275">
                  <a:moveTo>
                    <a:pt x="461886" y="0"/>
                  </a:moveTo>
                  <a:lnTo>
                    <a:pt x="448297" y="0"/>
                  </a:lnTo>
                  <a:lnTo>
                    <a:pt x="448297" y="13576"/>
                  </a:lnTo>
                  <a:lnTo>
                    <a:pt x="434708" y="13576"/>
                  </a:lnTo>
                  <a:lnTo>
                    <a:pt x="434708" y="27165"/>
                  </a:lnTo>
                  <a:lnTo>
                    <a:pt x="434708" y="40754"/>
                  </a:lnTo>
                  <a:lnTo>
                    <a:pt x="448297" y="40754"/>
                  </a:lnTo>
                  <a:lnTo>
                    <a:pt x="448297" y="27165"/>
                  </a:lnTo>
                  <a:lnTo>
                    <a:pt x="448297" y="13589"/>
                  </a:lnTo>
                  <a:lnTo>
                    <a:pt x="461886" y="13589"/>
                  </a:lnTo>
                  <a:lnTo>
                    <a:pt x="461886" y="0"/>
                  </a:lnTo>
                  <a:close/>
                </a:path>
                <a:path w="611504" h="41275">
                  <a:moveTo>
                    <a:pt x="489038" y="13576"/>
                  </a:moveTo>
                  <a:lnTo>
                    <a:pt x="475462" y="13576"/>
                  </a:lnTo>
                  <a:lnTo>
                    <a:pt x="475462" y="27165"/>
                  </a:lnTo>
                  <a:lnTo>
                    <a:pt x="489038" y="27165"/>
                  </a:lnTo>
                  <a:lnTo>
                    <a:pt x="489038" y="13576"/>
                  </a:lnTo>
                  <a:close/>
                </a:path>
                <a:path w="611504" h="41275">
                  <a:moveTo>
                    <a:pt x="529793" y="0"/>
                  </a:moveTo>
                  <a:lnTo>
                    <a:pt x="516229" y="0"/>
                  </a:lnTo>
                  <a:lnTo>
                    <a:pt x="502640" y="0"/>
                  </a:lnTo>
                  <a:lnTo>
                    <a:pt x="489051" y="0"/>
                  </a:lnTo>
                  <a:lnTo>
                    <a:pt x="489051" y="13576"/>
                  </a:lnTo>
                  <a:lnTo>
                    <a:pt x="489051" y="27165"/>
                  </a:lnTo>
                  <a:lnTo>
                    <a:pt x="502640" y="27165"/>
                  </a:lnTo>
                  <a:lnTo>
                    <a:pt x="502640" y="13589"/>
                  </a:lnTo>
                  <a:lnTo>
                    <a:pt x="516216" y="13589"/>
                  </a:lnTo>
                  <a:lnTo>
                    <a:pt x="529793" y="13589"/>
                  </a:lnTo>
                  <a:lnTo>
                    <a:pt x="529793" y="0"/>
                  </a:lnTo>
                  <a:close/>
                </a:path>
                <a:path w="611504" h="41275">
                  <a:moveTo>
                    <a:pt x="611327" y="0"/>
                  </a:moveTo>
                  <a:lnTo>
                    <a:pt x="597738" y="0"/>
                  </a:lnTo>
                  <a:lnTo>
                    <a:pt x="584149" y="0"/>
                  </a:lnTo>
                  <a:lnTo>
                    <a:pt x="570560" y="0"/>
                  </a:lnTo>
                  <a:lnTo>
                    <a:pt x="570560" y="13576"/>
                  </a:lnTo>
                  <a:lnTo>
                    <a:pt x="556983" y="13576"/>
                  </a:lnTo>
                  <a:lnTo>
                    <a:pt x="556983" y="0"/>
                  </a:lnTo>
                  <a:lnTo>
                    <a:pt x="543394" y="0"/>
                  </a:lnTo>
                  <a:lnTo>
                    <a:pt x="529805" y="0"/>
                  </a:lnTo>
                  <a:lnTo>
                    <a:pt x="529805" y="13589"/>
                  </a:lnTo>
                  <a:lnTo>
                    <a:pt x="543382" y="13589"/>
                  </a:lnTo>
                  <a:lnTo>
                    <a:pt x="543382" y="27165"/>
                  </a:lnTo>
                  <a:lnTo>
                    <a:pt x="556971" y="27165"/>
                  </a:lnTo>
                  <a:lnTo>
                    <a:pt x="570560" y="27165"/>
                  </a:lnTo>
                  <a:lnTo>
                    <a:pt x="584149" y="27165"/>
                  </a:lnTo>
                  <a:lnTo>
                    <a:pt x="584149" y="13589"/>
                  </a:lnTo>
                  <a:lnTo>
                    <a:pt x="597725" y="13589"/>
                  </a:lnTo>
                  <a:lnTo>
                    <a:pt x="597725" y="27165"/>
                  </a:lnTo>
                  <a:lnTo>
                    <a:pt x="611327" y="27165"/>
                  </a:lnTo>
                  <a:lnTo>
                    <a:pt x="611327" y="13589"/>
                  </a:lnTo>
                  <a:lnTo>
                    <a:pt x="61132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5965558" y="3602202"/>
              <a:ext cx="611505" cy="54610"/>
            </a:xfrm>
            <a:custGeom>
              <a:avLst/>
              <a:gdLst/>
              <a:ahLst/>
              <a:cxnLst/>
              <a:rect l="l" t="t" r="r" b="b"/>
              <a:pathLst>
                <a:path w="611504" h="54610">
                  <a:moveTo>
                    <a:pt x="217360" y="13589"/>
                  </a:moveTo>
                  <a:lnTo>
                    <a:pt x="203771" y="13589"/>
                  </a:lnTo>
                  <a:lnTo>
                    <a:pt x="190182" y="13589"/>
                  </a:lnTo>
                  <a:lnTo>
                    <a:pt x="190182" y="27178"/>
                  </a:lnTo>
                  <a:lnTo>
                    <a:pt x="203771" y="27178"/>
                  </a:lnTo>
                  <a:lnTo>
                    <a:pt x="203771" y="40754"/>
                  </a:lnTo>
                  <a:lnTo>
                    <a:pt x="190195" y="40754"/>
                  </a:lnTo>
                  <a:lnTo>
                    <a:pt x="176606" y="40754"/>
                  </a:lnTo>
                  <a:lnTo>
                    <a:pt x="176606" y="27178"/>
                  </a:lnTo>
                  <a:lnTo>
                    <a:pt x="176606" y="13589"/>
                  </a:lnTo>
                  <a:lnTo>
                    <a:pt x="163017" y="13589"/>
                  </a:lnTo>
                  <a:lnTo>
                    <a:pt x="163017" y="27178"/>
                  </a:lnTo>
                  <a:lnTo>
                    <a:pt x="149428" y="27178"/>
                  </a:lnTo>
                  <a:lnTo>
                    <a:pt x="149428" y="13589"/>
                  </a:lnTo>
                  <a:lnTo>
                    <a:pt x="135851" y="13589"/>
                  </a:lnTo>
                  <a:lnTo>
                    <a:pt x="122262" y="13589"/>
                  </a:lnTo>
                  <a:lnTo>
                    <a:pt x="108673" y="13589"/>
                  </a:lnTo>
                  <a:lnTo>
                    <a:pt x="108673" y="27178"/>
                  </a:lnTo>
                  <a:lnTo>
                    <a:pt x="95097" y="27178"/>
                  </a:lnTo>
                  <a:lnTo>
                    <a:pt x="81508" y="27178"/>
                  </a:lnTo>
                  <a:lnTo>
                    <a:pt x="67919" y="27178"/>
                  </a:lnTo>
                  <a:lnTo>
                    <a:pt x="67919" y="13589"/>
                  </a:lnTo>
                  <a:lnTo>
                    <a:pt x="54330" y="13589"/>
                  </a:lnTo>
                  <a:lnTo>
                    <a:pt x="54330" y="27178"/>
                  </a:lnTo>
                  <a:lnTo>
                    <a:pt x="54330" y="40754"/>
                  </a:lnTo>
                  <a:lnTo>
                    <a:pt x="40754" y="40754"/>
                  </a:lnTo>
                  <a:lnTo>
                    <a:pt x="40754" y="27178"/>
                  </a:lnTo>
                  <a:lnTo>
                    <a:pt x="40754" y="13589"/>
                  </a:lnTo>
                  <a:lnTo>
                    <a:pt x="27165" y="13589"/>
                  </a:lnTo>
                  <a:lnTo>
                    <a:pt x="13576" y="13589"/>
                  </a:lnTo>
                  <a:lnTo>
                    <a:pt x="13576" y="27178"/>
                  </a:lnTo>
                  <a:lnTo>
                    <a:pt x="0" y="27178"/>
                  </a:lnTo>
                  <a:lnTo>
                    <a:pt x="0" y="40754"/>
                  </a:lnTo>
                  <a:lnTo>
                    <a:pt x="0" y="54343"/>
                  </a:lnTo>
                  <a:lnTo>
                    <a:pt x="13589" y="54343"/>
                  </a:lnTo>
                  <a:lnTo>
                    <a:pt x="13589" y="40767"/>
                  </a:lnTo>
                  <a:lnTo>
                    <a:pt x="27165" y="40767"/>
                  </a:lnTo>
                  <a:lnTo>
                    <a:pt x="27165" y="54343"/>
                  </a:lnTo>
                  <a:lnTo>
                    <a:pt x="40754" y="54343"/>
                  </a:lnTo>
                  <a:lnTo>
                    <a:pt x="54330" y="54343"/>
                  </a:lnTo>
                  <a:lnTo>
                    <a:pt x="67919" y="54343"/>
                  </a:lnTo>
                  <a:lnTo>
                    <a:pt x="81508" y="54343"/>
                  </a:lnTo>
                  <a:lnTo>
                    <a:pt x="81508" y="40767"/>
                  </a:lnTo>
                  <a:lnTo>
                    <a:pt x="95084" y="40767"/>
                  </a:lnTo>
                  <a:lnTo>
                    <a:pt x="95084" y="54343"/>
                  </a:lnTo>
                  <a:lnTo>
                    <a:pt x="108673" y="54343"/>
                  </a:lnTo>
                  <a:lnTo>
                    <a:pt x="108673" y="40767"/>
                  </a:lnTo>
                  <a:lnTo>
                    <a:pt x="122262" y="40767"/>
                  </a:lnTo>
                  <a:lnTo>
                    <a:pt x="135839" y="40767"/>
                  </a:lnTo>
                  <a:lnTo>
                    <a:pt x="149428" y="40767"/>
                  </a:lnTo>
                  <a:lnTo>
                    <a:pt x="149428" y="54343"/>
                  </a:lnTo>
                  <a:lnTo>
                    <a:pt x="163017" y="54343"/>
                  </a:lnTo>
                  <a:lnTo>
                    <a:pt x="163017" y="40767"/>
                  </a:lnTo>
                  <a:lnTo>
                    <a:pt x="176606" y="40767"/>
                  </a:lnTo>
                  <a:lnTo>
                    <a:pt x="176606" y="54343"/>
                  </a:lnTo>
                  <a:lnTo>
                    <a:pt x="190182" y="54343"/>
                  </a:lnTo>
                  <a:lnTo>
                    <a:pt x="203771" y="54343"/>
                  </a:lnTo>
                  <a:lnTo>
                    <a:pt x="203771" y="40767"/>
                  </a:lnTo>
                  <a:lnTo>
                    <a:pt x="217360" y="40767"/>
                  </a:lnTo>
                  <a:lnTo>
                    <a:pt x="217360" y="27178"/>
                  </a:lnTo>
                  <a:lnTo>
                    <a:pt x="217360" y="13589"/>
                  </a:lnTo>
                  <a:close/>
                </a:path>
                <a:path w="611504" h="54610">
                  <a:moveTo>
                    <a:pt x="244525" y="13589"/>
                  </a:moveTo>
                  <a:lnTo>
                    <a:pt x="230936" y="13589"/>
                  </a:lnTo>
                  <a:lnTo>
                    <a:pt x="230936" y="27178"/>
                  </a:lnTo>
                  <a:lnTo>
                    <a:pt x="244525" y="27178"/>
                  </a:lnTo>
                  <a:lnTo>
                    <a:pt x="244525" y="13589"/>
                  </a:lnTo>
                  <a:close/>
                </a:path>
                <a:path w="611504" h="54610">
                  <a:moveTo>
                    <a:pt x="258114" y="27178"/>
                  </a:moveTo>
                  <a:lnTo>
                    <a:pt x="244525" y="27178"/>
                  </a:lnTo>
                  <a:lnTo>
                    <a:pt x="244525" y="40767"/>
                  </a:lnTo>
                  <a:lnTo>
                    <a:pt x="258114" y="40767"/>
                  </a:lnTo>
                  <a:lnTo>
                    <a:pt x="258114" y="27178"/>
                  </a:lnTo>
                  <a:close/>
                </a:path>
                <a:path w="611504" h="54610">
                  <a:moveTo>
                    <a:pt x="366788" y="27178"/>
                  </a:moveTo>
                  <a:lnTo>
                    <a:pt x="353212" y="27178"/>
                  </a:lnTo>
                  <a:lnTo>
                    <a:pt x="353212" y="13589"/>
                  </a:lnTo>
                  <a:lnTo>
                    <a:pt x="339623" y="13589"/>
                  </a:lnTo>
                  <a:lnTo>
                    <a:pt x="326034" y="13589"/>
                  </a:lnTo>
                  <a:lnTo>
                    <a:pt x="326034" y="27178"/>
                  </a:lnTo>
                  <a:lnTo>
                    <a:pt x="312458" y="27178"/>
                  </a:lnTo>
                  <a:lnTo>
                    <a:pt x="298869" y="27178"/>
                  </a:lnTo>
                  <a:lnTo>
                    <a:pt x="285280" y="27178"/>
                  </a:lnTo>
                  <a:lnTo>
                    <a:pt x="285280" y="13589"/>
                  </a:lnTo>
                  <a:lnTo>
                    <a:pt x="271703" y="13589"/>
                  </a:lnTo>
                  <a:lnTo>
                    <a:pt x="258114" y="13589"/>
                  </a:lnTo>
                  <a:lnTo>
                    <a:pt x="258114" y="27178"/>
                  </a:lnTo>
                  <a:lnTo>
                    <a:pt x="271691" y="27178"/>
                  </a:lnTo>
                  <a:lnTo>
                    <a:pt x="271691" y="40767"/>
                  </a:lnTo>
                  <a:lnTo>
                    <a:pt x="285280" y="40767"/>
                  </a:lnTo>
                  <a:lnTo>
                    <a:pt x="366788" y="40767"/>
                  </a:lnTo>
                  <a:lnTo>
                    <a:pt x="366788" y="27178"/>
                  </a:lnTo>
                  <a:close/>
                </a:path>
                <a:path w="611504" h="54610">
                  <a:moveTo>
                    <a:pt x="380377" y="13589"/>
                  </a:moveTo>
                  <a:lnTo>
                    <a:pt x="366788" y="13589"/>
                  </a:lnTo>
                  <a:lnTo>
                    <a:pt x="366788" y="27178"/>
                  </a:lnTo>
                  <a:lnTo>
                    <a:pt x="380377" y="27178"/>
                  </a:lnTo>
                  <a:lnTo>
                    <a:pt x="380377" y="13589"/>
                  </a:lnTo>
                  <a:close/>
                </a:path>
                <a:path w="611504" h="54610">
                  <a:moveTo>
                    <a:pt x="475475" y="0"/>
                  </a:moveTo>
                  <a:lnTo>
                    <a:pt x="461886" y="0"/>
                  </a:lnTo>
                  <a:lnTo>
                    <a:pt x="448297" y="0"/>
                  </a:lnTo>
                  <a:lnTo>
                    <a:pt x="434708" y="0"/>
                  </a:lnTo>
                  <a:lnTo>
                    <a:pt x="434708" y="13589"/>
                  </a:lnTo>
                  <a:lnTo>
                    <a:pt x="421132" y="13589"/>
                  </a:lnTo>
                  <a:lnTo>
                    <a:pt x="421132" y="27178"/>
                  </a:lnTo>
                  <a:lnTo>
                    <a:pt x="407543" y="27178"/>
                  </a:lnTo>
                  <a:lnTo>
                    <a:pt x="407543" y="40767"/>
                  </a:lnTo>
                  <a:lnTo>
                    <a:pt x="421132" y="40767"/>
                  </a:lnTo>
                  <a:lnTo>
                    <a:pt x="434721" y="40767"/>
                  </a:lnTo>
                  <a:lnTo>
                    <a:pt x="434721" y="27178"/>
                  </a:lnTo>
                  <a:lnTo>
                    <a:pt x="448297" y="27178"/>
                  </a:lnTo>
                  <a:lnTo>
                    <a:pt x="448297" y="40767"/>
                  </a:lnTo>
                  <a:lnTo>
                    <a:pt x="461886" y="40767"/>
                  </a:lnTo>
                  <a:lnTo>
                    <a:pt x="461886" y="27178"/>
                  </a:lnTo>
                  <a:lnTo>
                    <a:pt x="475475" y="27178"/>
                  </a:lnTo>
                  <a:lnTo>
                    <a:pt x="475475" y="13589"/>
                  </a:lnTo>
                  <a:lnTo>
                    <a:pt x="475475" y="0"/>
                  </a:lnTo>
                  <a:close/>
                </a:path>
                <a:path w="611504" h="54610">
                  <a:moveTo>
                    <a:pt x="529793" y="27178"/>
                  </a:moveTo>
                  <a:lnTo>
                    <a:pt x="516229" y="27178"/>
                  </a:lnTo>
                  <a:lnTo>
                    <a:pt x="502640" y="27178"/>
                  </a:lnTo>
                  <a:lnTo>
                    <a:pt x="502640" y="13589"/>
                  </a:lnTo>
                  <a:lnTo>
                    <a:pt x="502640" y="0"/>
                  </a:lnTo>
                  <a:lnTo>
                    <a:pt x="489051" y="0"/>
                  </a:lnTo>
                  <a:lnTo>
                    <a:pt x="489051" y="13589"/>
                  </a:lnTo>
                  <a:lnTo>
                    <a:pt x="489051" y="27178"/>
                  </a:lnTo>
                  <a:lnTo>
                    <a:pt x="489051" y="40767"/>
                  </a:lnTo>
                  <a:lnTo>
                    <a:pt x="502640" y="40767"/>
                  </a:lnTo>
                  <a:lnTo>
                    <a:pt x="516216" y="40767"/>
                  </a:lnTo>
                  <a:lnTo>
                    <a:pt x="529793" y="40767"/>
                  </a:lnTo>
                  <a:lnTo>
                    <a:pt x="529793" y="27178"/>
                  </a:lnTo>
                  <a:close/>
                </a:path>
                <a:path w="611504" h="54610">
                  <a:moveTo>
                    <a:pt x="529793" y="0"/>
                  </a:moveTo>
                  <a:lnTo>
                    <a:pt x="516216" y="0"/>
                  </a:lnTo>
                  <a:lnTo>
                    <a:pt x="516216" y="13589"/>
                  </a:lnTo>
                  <a:lnTo>
                    <a:pt x="529793" y="13589"/>
                  </a:lnTo>
                  <a:lnTo>
                    <a:pt x="529793" y="0"/>
                  </a:lnTo>
                  <a:close/>
                </a:path>
                <a:path w="611504" h="54610">
                  <a:moveTo>
                    <a:pt x="570560" y="0"/>
                  </a:moveTo>
                  <a:lnTo>
                    <a:pt x="556983" y="0"/>
                  </a:lnTo>
                  <a:lnTo>
                    <a:pt x="543382" y="0"/>
                  </a:lnTo>
                  <a:lnTo>
                    <a:pt x="543382" y="13589"/>
                  </a:lnTo>
                  <a:lnTo>
                    <a:pt x="543382" y="27178"/>
                  </a:lnTo>
                  <a:lnTo>
                    <a:pt x="529805" y="27178"/>
                  </a:lnTo>
                  <a:lnTo>
                    <a:pt x="529805" y="40767"/>
                  </a:lnTo>
                  <a:lnTo>
                    <a:pt x="570560" y="40767"/>
                  </a:lnTo>
                  <a:lnTo>
                    <a:pt x="570560" y="27178"/>
                  </a:lnTo>
                  <a:lnTo>
                    <a:pt x="570560" y="13589"/>
                  </a:lnTo>
                  <a:lnTo>
                    <a:pt x="570560" y="0"/>
                  </a:lnTo>
                  <a:close/>
                </a:path>
                <a:path w="611504" h="54610">
                  <a:moveTo>
                    <a:pt x="611327" y="0"/>
                  </a:moveTo>
                  <a:lnTo>
                    <a:pt x="597725" y="0"/>
                  </a:lnTo>
                  <a:lnTo>
                    <a:pt x="597725" y="13589"/>
                  </a:lnTo>
                  <a:lnTo>
                    <a:pt x="584149" y="13589"/>
                  </a:lnTo>
                  <a:lnTo>
                    <a:pt x="584149" y="27178"/>
                  </a:lnTo>
                  <a:lnTo>
                    <a:pt x="584149" y="40767"/>
                  </a:lnTo>
                  <a:lnTo>
                    <a:pt x="597738" y="40767"/>
                  </a:lnTo>
                  <a:lnTo>
                    <a:pt x="597738" y="27178"/>
                  </a:lnTo>
                  <a:lnTo>
                    <a:pt x="597738" y="13589"/>
                  </a:lnTo>
                  <a:lnTo>
                    <a:pt x="611327" y="13589"/>
                  </a:lnTo>
                  <a:lnTo>
                    <a:pt x="61132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5965558" y="3642956"/>
              <a:ext cx="611505" cy="54610"/>
            </a:xfrm>
            <a:custGeom>
              <a:avLst/>
              <a:gdLst/>
              <a:ahLst/>
              <a:cxnLst/>
              <a:rect l="l" t="t" r="r" b="b"/>
              <a:pathLst>
                <a:path w="611504" h="54610">
                  <a:moveTo>
                    <a:pt x="54343" y="13589"/>
                  </a:moveTo>
                  <a:lnTo>
                    <a:pt x="54343" y="13589"/>
                  </a:lnTo>
                  <a:lnTo>
                    <a:pt x="0" y="13589"/>
                  </a:lnTo>
                  <a:lnTo>
                    <a:pt x="0" y="27178"/>
                  </a:lnTo>
                  <a:lnTo>
                    <a:pt x="0" y="40754"/>
                  </a:lnTo>
                  <a:lnTo>
                    <a:pt x="0" y="54343"/>
                  </a:lnTo>
                  <a:lnTo>
                    <a:pt x="13589" y="54343"/>
                  </a:lnTo>
                  <a:lnTo>
                    <a:pt x="13589" y="40767"/>
                  </a:lnTo>
                  <a:lnTo>
                    <a:pt x="27165" y="40767"/>
                  </a:lnTo>
                  <a:lnTo>
                    <a:pt x="40754" y="40767"/>
                  </a:lnTo>
                  <a:lnTo>
                    <a:pt x="40754" y="27178"/>
                  </a:lnTo>
                  <a:lnTo>
                    <a:pt x="54343" y="27178"/>
                  </a:lnTo>
                  <a:lnTo>
                    <a:pt x="54343" y="13589"/>
                  </a:lnTo>
                  <a:close/>
                </a:path>
                <a:path w="611504" h="54610">
                  <a:moveTo>
                    <a:pt x="67919" y="40754"/>
                  </a:moveTo>
                  <a:lnTo>
                    <a:pt x="54330" y="40754"/>
                  </a:lnTo>
                  <a:lnTo>
                    <a:pt x="54330" y="54343"/>
                  </a:lnTo>
                  <a:lnTo>
                    <a:pt x="67919" y="54343"/>
                  </a:lnTo>
                  <a:lnTo>
                    <a:pt x="67919" y="40754"/>
                  </a:lnTo>
                  <a:close/>
                </a:path>
                <a:path w="611504" h="54610">
                  <a:moveTo>
                    <a:pt x="176606" y="13589"/>
                  </a:moveTo>
                  <a:lnTo>
                    <a:pt x="176606" y="13589"/>
                  </a:lnTo>
                  <a:lnTo>
                    <a:pt x="67919" y="13589"/>
                  </a:lnTo>
                  <a:lnTo>
                    <a:pt x="67919" y="27178"/>
                  </a:lnTo>
                  <a:lnTo>
                    <a:pt x="81508" y="27178"/>
                  </a:lnTo>
                  <a:lnTo>
                    <a:pt x="95084" y="27178"/>
                  </a:lnTo>
                  <a:lnTo>
                    <a:pt x="95084" y="40754"/>
                  </a:lnTo>
                  <a:lnTo>
                    <a:pt x="81508" y="40754"/>
                  </a:lnTo>
                  <a:lnTo>
                    <a:pt x="81508" y="54343"/>
                  </a:lnTo>
                  <a:lnTo>
                    <a:pt x="95097" y="54343"/>
                  </a:lnTo>
                  <a:lnTo>
                    <a:pt x="95097" y="40767"/>
                  </a:lnTo>
                  <a:lnTo>
                    <a:pt x="108673" y="40767"/>
                  </a:lnTo>
                  <a:lnTo>
                    <a:pt x="108673" y="27178"/>
                  </a:lnTo>
                  <a:lnTo>
                    <a:pt x="122262" y="27178"/>
                  </a:lnTo>
                  <a:lnTo>
                    <a:pt x="135839" y="27178"/>
                  </a:lnTo>
                  <a:lnTo>
                    <a:pt x="149428" y="27178"/>
                  </a:lnTo>
                  <a:lnTo>
                    <a:pt x="163017" y="27178"/>
                  </a:lnTo>
                  <a:lnTo>
                    <a:pt x="163017" y="40767"/>
                  </a:lnTo>
                  <a:lnTo>
                    <a:pt x="176606" y="40767"/>
                  </a:lnTo>
                  <a:lnTo>
                    <a:pt x="176606" y="27178"/>
                  </a:lnTo>
                  <a:lnTo>
                    <a:pt x="176606" y="13589"/>
                  </a:lnTo>
                  <a:close/>
                </a:path>
                <a:path w="611504" h="54610">
                  <a:moveTo>
                    <a:pt x="203771" y="27178"/>
                  </a:moveTo>
                  <a:lnTo>
                    <a:pt x="190182" y="27178"/>
                  </a:lnTo>
                  <a:lnTo>
                    <a:pt x="190182" y="40767"/>
                  </a:lnTo>
                  <a:lnTo>
                    <a:pt x="203771" y="40767"/>
                  </a:lnTo>
                  <a:lnTo>
                    <a:pt x="203771" y="27178"/>
                  </a:lnTo>
                  <a:close/>
                </a:path>
                <a:path w="611504" h="54610">
                  <a:moveTo>
                    <a:pt x="326034" y="0"/>
                  </a:moveTo>
                  <a:lnTo>
                    <a:pt x="312458" y="0"/>
                  </a:lnTo>
                  <a:lnTo>
                    <a:pt x="298869" y="0"/>
                  </a:lnTo>
                  <a:lnTo>
                    <a:pt x="285280" y="0"/>
                  </a:lnTo>
                  <a:lnTo>
                    <a:pt x="285280" y="13589"/>
                  </a:lnTo>
                  <a:lnTo>
                    <a:pt x="271703" y="13589"/>
                  </a:lnTo>
                  <a:lnTo>
                    <a:pt x="271703" y="0"/>
                  </a:lnTo>
                  <a:lnTo>
                    <a:pt x="258114" y="0"/>
                  </a:lnTo>
                  <a:lnTo>
                    <a:pt x="258114" y="13589"/>
                  </a:lnTo>
                  <a:lnTo>
                    <a:pt x="244525" y="13589"/>
                  </a:lnTo>
                  <a:lnTo>
                    <a:pt x="244525" y="0"/>
                  </a:lnTo>
                  <a:lnTo>
                    <a:pt x="230949" y="0"/>
                  </a:lnTo>
                  <a:lnTo>
                    <a:pt x="217360" y="0"/>
                  </a:lnTo>
                  <a:lnTo>
                    <a:pt x="203771" y="0"/>
                  </a:lnTo>
                  <a:lnTo>
                    <a:pt x="190182" y="0"/>
                  </a:lnTo>
                  <a:lnTo>
                    <a:pt x="190182" y="13589"/>
                  </a:lnTo>
                  <a:lnTo>
                    <a:pt x="203771" y="13589"/>
                  </a:lnTo>
                  <a:lnTo>
                    <a:pt x="217360" y="13589"/>
                  </a:lnTo>
                  <a:lnTo>
                    <a:pt x="217360" y="27178"/>
                  </a:lnTo>
                  <a:lnTo>
                    <a:pt x="217360" y="40767"/>
                  </a:lnTo>
                  <a:lnTo>
                    <a:pt x="230936" y="40767"/>
                  </a:lnTo>
                  <a:lnTo>
                    <a:pt x="230949" y="40767"/>
                  </a:lnTo>
                  <a:lnTo>
                    <a:pt x="285280" y="40767"/>
                  </a:lnTo>
                  <a:lnTo>
                    <a:pt x="285280" y="27178"/>
                  </a:lnTo>
                  <a:lnTo>
                    <a:pt x="298869" y="27178"/>
                  </a:lnTo>
                  <a:lnTo>
                    <a:pt x="312458" y="27178"/>
                  </a:lnTo>
                  <a:lnTo>
                    <a:pt x="312458" y="13589"/>
                  </a:lnTo>
                  <a:lnTo>
                    <a:pt x="326034" y="13589"/>
                  </a:lnTo>
                  <a:lnTo>
                    <a:pt x="326034" y="0"/>
                  </a:lnTo>
                  <a:close/>
                </a:path>
                <a:path w="611504" h="54610">
                  <a:moveTo>
                    <a:pt x="407543" y="27178"/>
                  </a:moveTo>
                  <a:lnTo>
                    <a:pt x="393966" y="27178"/>
                  </a:lnTo>
                  <a:lnTo>
                    <a:pt x="393966" y="13589"/>
                  </a:lnTo>
                  <a:lnTo>
                    <a:pt x="380377" y="13589"/>
                  </a:lnTo>
                  <a:lnTo>
                    <a:pt x="380377" y="0"/>
                  </a:lnTo>
                  <a:lnTo>
                    <a:pt x="366788" y="0"/>
                  </a:lnTo>
                  <a:lnTo>
                    <a:pt x="353212" y="0"/>
                  </a:lnTo>
                  <a:lnTo>
                    <a:pt x="339623" y="0"/>
                  </a:lnTo>
                  <a:lnTo>
                    <a:pt x="339623" y="13589"/>
                  </a:lnTo>
                  <a:lnTo>
                    <a:pt x="326034" y="13589"/>
                  </a:lnTo>
                  <a:lnTo>
                    <a:pt x="326034" y="27178"/>
                  </a:lnTo>
                  <a:lnTo>
                    <a:pt x="326034" y="40767"/>
                  </a:lnTo>
                  <a:lnTo>
                    <a:pt x="407543" y="40767"/>
                  </a:lnTo>
                  <a:lnTo>
                    <a:pt x="407543" y="27178"/>
                  </a:lnTo>
                  <a:close/>
                </a:path>
                <a:path w="611504" h="54610">
                  <a:moveTo>
                    <a:pt x="448297" y="27178"/>
                  </a:moveTo>
                  <a:lnTo>
                    <a:pt x="434708" y="27178"/>
                  </a:lnTo>
                  <a:lnTo>
                    <a:pt x="434708" y="40767"/>
                  </a:lnTo>
                  <a:lnTo>
                    <a:pt x="448297" y="40767"/>
                  </a:lnTo>
                  <a:lnTo>
                    <a:pt x="448297" y="27178"/>
                  </a:lnTo>
                  <a:close/>
                </a:path>
                <a:path w="611504" h="54610">
                  <a:moveTo>
                    <a:pt x="461886" y="0"/>
                  </a:moveTo>
                  <a:lnTo>
                    <a:pt x="448297" y="0"/>
                  </a:lnTo>
                  <a:lnTo>
                    <a:pt x="434721" y="0"/>
                  </a:lnTo>
                  <a:lnTo>
                    <a:pt x="421132" y="0"/>
                  </a:lnTo>
                  <a:lnTo>
                    <a:pt x="421132" y="13589"/>
                  </a:lnTo>
                  <a:lnTo>
                    <a:pt x="434708" y="13589"/>
                  </a:lnTo>
                  <a:lnTo>
                    <a:pt x="448297" y="13589"/>
                  </a:lnTo>
                  <a:lnTo>
                    <a:pt x="461886" y="13589"/>
                  </a:lnTo>
                  <a:lnTo>
                    <a:pt x="461886" y="0"/>
                  </a:lnTo>
                  <a:close/>
                </a:path>
                <a:path w="611504" h="54610">
                  <a:moveTo>
                    <a:pt x="489038" y="27178"/>
                  </a:moveTo>
                  <a:lnTo>
                    <a:pt x="475462" y="27178"/>
                  </a:lnTo>
                  <a:lnTo>
                    <a:pt x="475462" y="40767"/>
                  </a:lnTo>
                  <a:lnTo>
                    <a:pt x="489038" y="40767"/>
                  </a:lnTo>
                  <a:lnTo>
                    <a:pt x="489038" y="27178"/>
                  </a:lnTo>
                  <a:close/>
                </a:path>
                <a:path w="611504" h="54610">
                  <a:moveTo>
                    <a:pt x="489038" y="0"/>
                  </a:moveTo>
                  <a:lnTo>
                    <a:pt x="475462" y="0"/>
                  </a:lnTo>
                  <a:lnTo>
                    <a:pt x="475462" y="13589"/>
                  </a:lnTo>
                  <a:lnTo>
                    <a:pt x="489038" y="13589"/>
                  </a:lnTo>
                  <a:lnTo>
                    <a:pt x="489038" y="0"/>
                  </a:lnTo>
                  <a:close/>
                </a:path>
                <a:path w="611504" h="54610">
                  <a:moveTo>
                    <a:pt x="502640" y="0"/>
                  </a:moveTo>
                  <a:lnTo>
                    <a:pt x="489051" y="0"/>
                  </a:lnTo>
                  <a:lnTo>
                    <a:pt x="489051" y="13589"/>
                  </a:lnTo>
                  <a:lnTo>
                    <a:pt x="502640" y="13589"/>
                  </a:lnTo>
                  <a:lnTo>
                    <a:pt x="502640" y="0"/>
                  </a:lnTo>
                  <a:close/>
                </a:path>
                <a:path w="611504" h="54610">
                  <a:moveTo>
                    <a:pt x="529793" y="27178"/>
                  </a:moveTo>
                  <a:lnTo>
                    <a:pt x="516229" y="27178"/>
                  </a:lnTo>
                  <a:lnTo>
                    <a:pt x="502640" y="27178"/>
                  </a:lnTo>
                  <a:lnTo>
                    <a:pt x="502640" y="40767"/>
                  </a:lnTo>
                  <a:lnTo>
                    <a:pt x="516216" y="40767"/>
                  </a:lnTo>
                  <a:lnTo>
                    <a:pt x="529793" y="40767"/>
                  </a:lnTo>
                  <a:lnTo>
                    <a:pt x="529793" y="27178"/>
                  </a:lnTo>
                  <a:close/>
                </a:path>
                <a:path w="611504" h="54610">
                  <a:moveTo>
                    <a:pt x="543394" y="27178"/>
                  </a:moveTo>
                  <a:lnTo>
                    <a:pt x="529805" y="27178"/>
                  </a:lnTo>
                  <a:lnTo>
                    <a:pt x="529805" y="40767"/>
                  </a:lnTo>
                  <a:lnTo>
                    <a:pt x="543394" y="40767"/>
                  </a:lnTo>
                  <a:lnTo>
                    <a:pt x="543394" y="27178"/>
                  </a:lnTo>
                  <a:close/>
                </a:path>
                <a:path w="611504" h="54610">
                  <a:moveTo>
                    <a:pt x="543394" y="0"/>
                  </a:moveTo>
                  <a:lnTo>
                    <a:pt x="529805" y="0"/>
                  </a:lnTo>
                  <a:lnTo>
                    <a:pt x="529805" y="13589"/>
                  </a:lnTo>
                  <a:lnTo>
                    <a:pt x="543394" y="13589"/>
                  </a:lnTo>
                  <a:lnTo>
                    <a:pt x="543394" y="0"/>
                  </a:lnTo>
                  <a:close/>
                </a:path>
                <a:path w="611504" h="54610">
                  <a:moveTo>
                    <a:pt x="584149" y="27178"/>
                  </a:moveTo>
                  <a:lnTo>
                    <a:pt x="570560" y="27178"/>
                  </a:lnTo>
                  <a:lnTo>
                    <a:pt x="570560" y="13589"/>
                  </a:lnTo>
                  <a:lnTo>
                    <a:pt x="556971" y="13589"/>
                  </a:lnTo>
                  <a:lnTo>
                    <a:pt x="556971" y="27178"/>
                  </a:lnTo>
                  <a:lnTo>
                    <a:pt x="556971" y="40767"/>
                  </a:lnTo>
                  <a:lnTo>
                    <a:pt x="570560" y="40767"/>
                  </a:lnTo>
                  <a:lnTo>
                    <a:pt x="584149" y="40767"/>
                  </a:lnTo>
                  <a:lnTo>
                    <a:pt x="584149" y="27178"/>
                  </a:lnTo>
                  <a:close/>
                </a:path>
                <a:path w="611504" h="54610">
                  <a:moveTo>
                    <a:pt x="584149" y="0"/>
                  </a:moveTo>
                  <a:lnTo>
                    <a:pt x="570560" y="0"/>
                  </a:lnTo>
                  <a:lnTo>
                    <a:pt x="570560" y="13589"/>
                  </a:lnTo>
                  <a:lnTo>
                    <a:pt x="584149" y="13589"/>
                  </a:lnTo>
                  <a:lnTo>
                    <a:pt x="584149" y="0"/>
                  </a:lnTo>
                  <a:close/>
                </a:path>
                <a:path w="611504" h="54610">
                  <a:moveTo>
                    <a:pt x="611327" y="27178"/>
                  </a:moveTo>
                  <a:lnTo>
                    <a:pt x="597725" y="27178"/>
                  </a:lnTo>
                  <a:lnTo>
                    <a:pt x="597725" y="40767"/>
                  </a:lnTo>
                  <a:lnTo>
                    <a:pt x="611327" y="40767"/>
                  </a:lnTo>
                  <a:lnTo>
                    <a:pt x="611327" y="2717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5992723" y="3683711"/>
              <a:ext cx="584200" cy="41275"/>
            </a:xfrm>
            <a:custGeom>
              <a:avLst/>
              <a:gdLst/>
              <a:ahLst/>
              <a:cxnLst/>
              <a:rect l="l" t="t" r="r" b="b"/>
              <a:pathLst>
                <a:path w="584200" h="41275">
                  <a:moveTo>
                    <a:pt x="54343" y="13589"/>
                  </a:moveTo>
                  <a:lnTo>
                    <a:pt x="40754" y="13589"/>
                  </a:lnTo>
                  <a:lnTo>
                    <a:pt x="27165" y="13589"/>
                  </a:lnTo>
                  <a:lnTo>
                    <a:pt x="27165" y="27178"/>
                  </a:lnTo>
                  <a:lnTo>
                    <a:pt x="13589" y="27178"/>
                  </a:lnTo>
                  <a:lnTo>
                    <a:pt x="0" y="27178"/>
                  </a:lnTo>
                  <a:lnTo>
                    <a:pt x="0" y="40767"/>
                  </a:lnTo>
                  <a:lnTo>
                    <a:pt x="13589" y="40767"/>
                  </a:lnTo>
                  <a:lnTo>
                    <a:pt x="27178" y="40767"/>
                  </a:lnTo>
                  <a:lnTo>
                    <a:pt x="27178" y="27178"/>
                  </a:lnTo>
                  <a:lnTo>
                    <a:pt x="40754" y="27178"/>
                  </a:lnTo>
                  <a:lnTo>
                    <a:pt x="54343" y="27178"/>
                  </a:lnTo>
                  <a:lnTo>
                    <a:pt x="54343" y="13589"/>
                  </a:lnTo>
                  <a:close/>
                </a:path>
                <a:path w="584200" h="41275">
                  <a:moveTo>
                    <a:pt x="271703" y="0"/>
                  </a:moveTo>
                  <a:lnTo>
                    <a:pt x="271703" y="0"/>
                  </a:lnTo>
                  <a:lnTo>
                    <a:pt x="203771" y="0"/>
                  </a:lnTo>
                  <a:lnTo>
                    <a:pt x="203771" y="13589"/>
                  </a:lnTo>
                  <a:lnTo>
                    <a:pt x="190195" y="13589"/>
                  </a:lnTo>
                  <a:lnTo>
                    <a:pt x="190195" y="0"/>
                  </a:lnTo>
                  <a:lnTo>
                    <a:pt x="176606" y="0"/>
                  </a:lnTo>
                  <a:lnTo>
                    <a:pt x="176606" y="13589"/>
                  </a:lnTo>
                  <a:lnTo>
                    <a:pt x="163017" y="13589"/>
                  </a:lnTo>
                  <a:lnTo>
                    <a:pt x="163017" y="27178"/>
                  </a:lnTo>
                  <a:lnTo>
                    <a:pt x="149440" y="27178"/>
                  </a:lnTo>
                  <a:lnTo>
                    <a:pt x="149440" y="13589"/>
                  </a:lnTo>
                  <a:lnTo>
                    <a:pt x="149440" y="0"/>
                  </a:lnTo>
                  <a:lnTo>
                    <a:pt x="95097" y="0"/>
                  </a:lnTo>
                  <a:lnTo>
                    <a:pt x="95097" y="13589"/>
                  </a:lnTo>
                  <a:lnTo>
                    <a:pt x="81508" y="13589"/>
                  </a:lnTo>
                  <a:lnTo>
                    <a:pt x="67932" y="13589"/>
                  </a:lnTo>
                  <a:lnTo>
                    <a:pt x="67932" y="0"/>
                  </a:lnTo>
                  <a:lnTo>
                    <a:pt x="54343" y="0"/>
                  </a:lnTo>
                  <a:lnTo>
                    <a:pt x="54343" y="13589"/>
                  </a:lnTo>
                  <a:lnTo>
                    <a:pt x="67919" y="13589"/>
                  </a:lnTo>
                  <a:lnTo>
                    <a:pt x="67919" y="27178"/>
                  </a:lnTo>
                  <a:lnTo>
                    <a:pt x="54343" y="27178"/>
                  </a:lnTo>
                  <a:lnTo>
                    <a:pt x="54343" y="40767"/>
                  </a:lnTo>
                  <a:lnTo>
                    <a:pt x="67919" y="40767"/>
                  </a:lnTo>
                  <a:lnTo>
                    <a:pt x="81508" y="40767"/>
                  </a:lnTo>
                  <a:lnTo>
                    <a:pt x="95097" y="40767"/>
                  </a:lnTo>
                  <a:lnTo>
                    <a:pt x="95097" y="27178"/>
                  </a:lnTo>
                  <a:lnTo>
                    <a:pt x="108673" y="27178"/>
                  </a:lnTo>
                  <a:lnTo>
                    <a:pt x="108673" y="40767"/>
                  </a:lnTo>
                  <a:lnTo>
                    <a:pt x="122262" y="40767"/>
                  </a:lnTo>
                  <a:lnTo>
                    <a:pt x="122262" y="27178"/>
                  </a:lnTo>
                  <a:lnTo>
                    <a:pt x="122262" y="13589"/>
                  </a:lnTo>
                  <a:lnTo>
                    <a:pt x="135851" y="13589"/>
                  </a:lnTo>
                  <a:lnTo>
                    <a:pt x="135851" y="27178"/>
                  </a:lnTo>
                  <a:lnTo>
                    <a:pt x="135851" y="40767"/>
                  </a:lnTo>
                  <a:lnTo>
                    <a:pt x="149440" y="40767"/>
                  </a:lnTo>
                  <a:lnTo>
                    <a:pt x="163029" y="40767"/>
                  </a:lnTo>
                  <a:lnTo>
                    <a:pt x="163029" y="27178"/>
                  </a:lnTo>
                  <a:lnTo>
                    <a:pt x="176606" y="27178"/>
                  </a:lnTo>
                  <a:lnTo>
                    <a:pt x="176606" y="40767"/>
                  </a:lnTo>
                  <a:lnTo>
                    <a:pt x="190195" y="40767"/>
                  </a:lnTo>
                  <a:lnTo>
                    <a:pt x="190195" y="27178"/>
                  </a:lnTo>
                  <a:lnTo>
                    <a:pt x="203771" y="27178"/>
                  </a:lnTo>
                  <a:lnTo>
                    <a:pt x="217360" y="27178"/>
                  </a:lnTo>
                  <a:lnTo>
                    <a:pt x="217360" y="40767"/>
                  </a:lnTo>
                  <a:lnTo>
                    <a:pt x="230949" y="40767"/>
                  </a:lnTo>
                  <a:lnTo>
                    <a:pt x="230949" y="27178"/>
                  </a:lnTo>
                  <a:lnTo>
                    <a:pt x="230949" y="13589"/>
                  </a:lnTo>
                  <a:lnTo>
                    <a:pt x="244525" y="13589"/>
                  </a:lnTo>
                  <a:lnTo>
                    <a:pt x="244525" y="27178"/>
                  </a:lnTo>
                  <a:lnTo>
                    <a:pt x="244525" y="40767"/>
                  </a:lnTo>
                  <a:lnTo>
                    <a:pt x="258114" y="40767"/>
                  </a:lnTo>
                  <a:lnTo>
                    <a:pt x="258114" y="27178"/>
                  </a:lnTo>
                  <a:lnTo>
                    <a:pt x="271703" y="27178"/>
                  </a:lnTo>
                  <a:lnTo>
                    <a:pt x="271703" y="13589"/>
                  </a:lnTo>
                  <a:lnTo>
                    <a:pt x="271703" y="0"/>
                  </a:lnTo>
                  <a:close/>
                </a:path>
                <a:path w="584200" h="41275">
                  <a:moveTo>
                    <a:pt x="312458" y="13589"/>
                  </a:moveTo>
                  <a:lnTo>
                    <a:pt x="298869" y="13589"/>
                  </a:lnTo>
                  <a:lnTo>
                    <a:pt x="285280" y="13589"/>
                  </a:lnTo>
                  <a:lnTo>
                    <a:pt x="285280" y="27178"/>
                  </a:lnTo>
                  <a:lnTo>
                    <a:pt x="271703" y="27178"/>
                  </a:lnTo>
                  <a:lnTo>
                    <a:pt x="271703" y="40767"/>
                  </a:lnTo>
                  <a:lnTo>
                    <a:pt x="285292" y="40767"/>
                  </a:lnTo>
                  <a:lnTo>
                    <a:pt x="285292" y="27178"/>
                  </a:lnTo>
                  <a:lnTo>
                    <a:pt x="298869" y="27178"/>
                  </a:lnTo>
                  <a:lnTo>
                    <a:pt x="312458" y="27178"/>
                  </a:lnTo>
                  <a:lnTo>
                    <a:pt x="312458" y="13589"/>
                  </a:lnTo>
                  <a:close/>
                </a:path>
                <a:path w="584200" h="41275">
                  <a:moveTo>
                    <a:pt x="326047" y="27178"/>
                  </a:moveTo>
                  <a:lnTo>
                    <a:pt x="312458" y="27178"/>
                  </a:lnTo>
                  <a:lnTo>
                    <a:pt x="312458" y="40767"/>
                  </a:lnTo>
                  <a:lnTo>
                    <a:pt x="326047" y="40767"/>
                  </a:lnTo>
                  <a:lnTo>
                    <a:pt x="326047" y="27178"/>
                  </a:lnTo>
                  <a:close/>
                </a:path>
                <a:path w="584200" h="41275">
                  <a:moveTo>
                    <a:pt x="353212" y="27178"/>
                  </a:moveTo>
                  <a:lnTo>
                    <a:pt x="339623" y="27178"/>
                  </a:lnTo>
                  <a:lnTo>
                    <a:pt x="339623" y="40767"/>
                  </a:lnTo>
                  <a:lnTo>
                    <a:pt x="353212" y="40767"/>
                  </a:lnTo>
                  <a:lnTo>
                    <a:pt x="353212" y="27178"/>
                  </a:lnTo>
                  <a:close/>
                </a:path>
                <a:path w="584200" h="41275">
                  <a:moveTo>
                    <a:pt x="353212" y="0"/>
                  </a:moveTo>
                  <a:lnTo>
                    <a:pt x="339623" y="0"/>
                  </a:lnTo>
                  <a:lnTo>
                    <a:pt x="326047" y="0"/>
                  </a:lnTo>
                  <a:lnTo>
                    <a:pt x="312458" y="0"/>
                  </a:lnTo>
                  <a:lnTo>
                    <a:pt x="312458" y="13589"/>
                  </a:lnTo>
                  <a:lnTo>
                    <a:pt x="326034" y="13589"/>
                  </a:lnTo>
                  <a:lnTo>
                    <a:pt x="339623" y="13589"/>
                  </a:lnTo>
                  <a:lnTo>
                    <a:pt x="353212" y="13589"/>
                  </a:lnTo>
                  <a:lnTo>
                    <a:pt x="353212" y="0"/>
                  </a:lnTo>
                  <a:close/>
                </a:path>
                <a:path w="584200" h="41275">
                  <a:moveTo>
                    <a:pt x="380377" y="13589"/>
                  </a:moveTo>
                  <a:lnTo>
                    <a:pt x="366788" y="13589"/>
                  </a:lnTo>
                  <a:lnTo>
                    <a:pt x="366788" y="27178"/>
                  </a:lnTo>
                  <a:lnTo>
                    <a:pt x="380377" y="27178"/>
                  </a:lnTo>
                  <a:lnTo>
                    <a:pt x="380377" y="13589"/>
                  </a:lnTo>
                  <a:close/>
                </a:path>
                <a:path w="584200" h="41275">
                  <a:moveTo>
                    <a:pt x="434721" y="0"/>
                  </a:moveTo>
                  <a:lnTo>
                    <a:pt x="421132" y="0"/>
                  </a:lnTo>
                  <a:lnTo>
                    <a:pt x="407555" y="0"/>
                  </a:lnTo>
                  <a:lnTo>
                    <a:pt x="393966" y="0"/>
                  </a:lnTo>
                  <a:lnTo>
                    <a:pt x="393966" y="13589"/>
                  </a:lnTo>
                  <a:lnTo>
                    <a:pt x="393966" y="27178"/>
                  </a:lnTo>
                  <a:lnTo>
                    <a:pt x="393966" y="40767"/>
                  </a:lnTo>
                  <a:lnTo>
                    <a:pt x="407555" y="40767"/>
                  </a:lnTo>
                  <a:lnTo>
                    <a:pt x="407555" y="27178"/>
                  </a:lnTo>
                  <a:lnTo>
                    <a:pt x="407555" y="13589"/>
                  </a:lnTo>
                  <a:lnTo>
                    <a:pt x="421132" y="13589"/>
                  </a:lnTo>
                  <a:lnTo>
                    <a:pt x="434721" y="13589"/>
                  </a:lnTo>
                  <a:lnTo>
                    <a:pt x="434721" y="0"/>
                  </a:lnTo>
                  <a:close/>
                </a:path>
                <a:path w="584200" h="41275">
                  <a:moveTo>
                    <a:pt x="461873" y="0"/>
                  </a:moveTo>
                  <a:lnTo>
                    <a:pt x="448297" y="0"/>
                  </a:lnTo>
                  <a:lnTo>
                    <a:pt x="448297" y="13589"/>
                  </a:lnTo>
                  <a:lnTo>
                    <a:pt x="434721" y="13589"/>
                  </a:lnTo>
                  <a:lnTo>
                    <a:pt x="434721" y="27178"/>
                  </a:lnTo>
                  <a:lnTo>
                    <a:pt x="421132" y="27178"/>
                  </a:lnTo>
                  <a:lnTo>
                    <a:pt x="421132" y="40767"/>
                  </a:lnTo>
                  <a:lnTo>
                    <a:pt x="434721" y="40767"/>
                  </a:lnTo>
                  <a:lnTo>
                    <a:pt x="448297" y="40767"/>
                  </a:lnTo>
                  <a:lnTo>
                    <a:pt x="461873" y="40767"/>
                  </a:lnTo>
                  <a:lnTo>
                    <a:pt x="461873" y="27178"/>
                  </a:lnTo>
                  <a:lnTo>
                    <a:pt x="461873" y="13589"/>
                  </a:lnTo>
                  <a:lnTo>
                    <a:pt x="461873" y="0"/>
                  </a:lnTo>
                  <a:close/>
                </a:path>
                <a:path w="584200" h="41275">
                  <a:moveTo>
                    <a:pt x="502627" y="13589"/>
                  </a:moveTo>
                  <a:lnTo>
                    <a:pt x="489064" y="13589"/>
                  </a:lnTo>
                  <a:lnTo>
                    <a:pt x="475475" y="13589"/>
                  </a:lnTo>
                  <a:lnTo>
                    <a:pt x="475475" y="0"/>
                  </a:lnTo>
                  <a:lnTo>
                    <a:pt x="461886" y="0"/>
                  </a:lnTo>
                  <a:lnTo>
                    <a:pt x="461886" y="13589"/>
                  </a:lnTo>
                  <a:lnTo>
                    <a:pt x="461886" y="27178"/>
                  </a:lnTo>
                  <a:lnTo>
                    <a:pt x="461886" y="40767"/>
                  </a:lnTo>
                  <a:lnTo>
                    <a:pt x="475475" y="40767"/>
                  </a:lnTo>
                  <a:lnTo>
                    <a:pt x="475475" y="27178"/>
                  </a:lnTo>
                  <a:lnTo>
                    <a:pt x="489051" y="27178"/>
                  </a:lnTo>
                  <a:lnTo>
                    <a:pt x="502627" y="27178"/>
                  </a:lnTo>
                  <a:lnTo>
                    <a:pt x="502627" y="13589"/>
                  </a:lnTo>
                  <a:close/>
                </a:path>
                <a:path w="584200" h="41275">
                  <a:moveTo>
                    <a:pt x="556983" y="0"/>
                  </a:moveTo>
                  <a:lnTo>
                    <a:pt x="556983" y="0"/>
                  </a:lnTo>
                  <a:lnTo>
                    <a:pt x="502640" y="0"/>
                  </a:lnTo>
                  <a:lnTo>
                    <a:pt x="502640" y="13589"/>
                  </a:lnTo>
                  <a:lnTo>
                    <a:pt x="502640" y="27178"/>
                  </a:lnTo>
                  <a:lnTo>
                    <a:pt x="502640" y="40767"/>
                  </a:lnTo>
                  <a:lnTo>
                    <a:pt x="516229" y="40767"/>
                  </a:lnTo>
                  <a:lnTo>
                    <a:pt x="516229" y="27178"/>
                  </a:lnTo>
                  <a:lnTo>
                    <a:pt x="529805" y="27178"/>
                  </a:lnTo>
                  <a:lnTo>
                    <a:pt x="529805" y="40767"/>
                  </a:lnTo>
                  <a:lnTo>
                    <a:pt x="543394" y="40767"/>
                  </a:lnTo>
                  <a:lnTo>
                    <a:pt x="543394" y="27178"/>
                  </a:lnTo>
                  <a:lnTo>
                    <a:pt x="543394" y="13589"/>
                  </a:lnTo>
                  <a:lnTo>
                    <a:pt x="556983" y="13589"/>
                  </a:lnTo>
                  <a:lnTo>
                    <a:pt x="556983" y="0"/>
                  </a:lnTo>
                  <a:close/>
                </a:path>
                <a:path w="584200" h="41275">
                  <a:moveTo>
                    <a:pt x="584161" y="13589"/>
                  </a:moveTo>
                  <a:lnTo>
                    <a:pt x="570560" y="13589"/>
                  </a:lnTo>
                  <a:lnTo>
                    <a:pt x="570560" y="27178"/>
                  </a:lnTo>
                  <a:lnTo>
                    <a:pt x="584161" y="27178"/>
                  </a:lnTo>
                  <a:lnTo>
                    <a:pt x="584161" y="1358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5965558" y="3710889"/>
              <a:ext cx="611505" cy="67945"/>
            </a:xfrm>
            <a:custGeom>
              <a:avLst/>
              <a:gdLst/>
              <a:ahLst/>
              <a:cxnLst/>
              <a:rect l="l" t="t" r="r" b="b"/>
              <a:pathLst>
                <a:path w="611504" h="67945">
                  <a:moveTo>
                    <a:pt x="27165" y="13576"/>
                  </a:moveTo>
                  <a:lnTo>
                    <a:pt x="13589" y="13576"/>
                  </a:lnTo>
                  <a:lnTo>
                    <a:pt x="0" y="13576"/>
                  </a:lnTo>
                  <a:lnTo>
                    <a:pt x="0" y="27165"/>
                  </a:lnTo>
                  <a:lnTo>
                    <a:pt x="13576" y="27165"/>
                  </a:lnTo>
                  <a:lnTo>
                    <a:pt x="13576" y="40754"/>
                  </a:lnTo>
                  <a:lnTo>
                    <a:pt x="0" y="40754"/>
                  </a:lnTo>
                  <a:lnTo>
                    <a:pt x="0" y="54343"/>
                  </a:lnTo>
                  <a:lnTo>
                    <a:pt x="13589" y="54343"/>
                  </a:lnTo>
                  <a:lnTo>
                    <a:pt x="13589" y="40754"/>
                  </a:lnTo>
                  <a:lnTo>
                    <a:pt x="27165" y="40754"/>
                  </a:lnTo>
                  <a:lnTo>
                    <a:pt x="27165" y="27165"/>
                  </a:lnTo>
                  <a:lnTo>
                    <a:pt x="27165" y="13576"/>
                  </a:lnTo>
                  <a:close/>
                </a:path>
                <a:path w="611504" h="67945">
                  <a:moveTo>
                    <a:pt x="54343" y="13576"/>
                  </a:moveTo>
                  <a:lnTo>
                    <a:pt x="40754" y="13576"/>
                  </a:lnTo>
                  <a:lnTo>
                    <a:pt x="40754" y="27165"/>
                  </a:lnTo>
                  <a:lnTo>
                    <a:pt x="54343" y="27165"/>
                  </a:lnTo>
                  <a:lnTo>
                    <a:pt x="54343" y="13576"/>
                  </a:lnTo>
                  <a:close/>
                </a:path>
                <a:path w="611504" h="67945">
                  <a:moveTo>
                    <a:pt x="149428" y="13576"/>
                  </a:moveTo>
                  <a:lnTo>
                    <a:pt x="135839" y="13576"/>
                  </a:lnTo>
                  <a:lnTo>
                    <a:pt x="135839" y="27165"/>
                  </a:lnTo>
                  <a:lnTo>
                    <a:pt x="122262" y="27165"/>
                  </a:lnTo>
                  <a:lnTo>
                    <a:pt x="122262" y="40754"/>
                  </a:lnTo>
                  <a:lnTo>
                    <a:pt x="122262" y="54330"/>
                  </a:lnTo>
                  <a:lnTo>
                    <a:pt x="108673" y="54330"/>
                  </a:lnTo>
                  <a:lnTo>
                    <a:pt x="108673" y="40754"/>
                  </a:lnTo>
                  <a:lnTo>
                    <a:pt x="95097" y="40754"/>
                  </a:lnTo>
                  <a:lnTo>
                    <a:pt x="95097" y="27165"/>
                  </a:lnTo>
                  <a:lnTo>
                    <a:pt x="108673" y="27165"/>
                  </a:lnTo>
                  <a:lnTo>
                    <a:pt x="108673" y="13576"/>
                  </a:lnTo>
                  <a:lnTo>
                    <a:pt x="95084" y="13576"/>
                  </a:lnTo>
                  <a:lnTo>
                    <a:pt x="95084" y="27165"/>
                  </a:lnTo>
                  <a:lnTo>
                    <a:pt x="95084" y="40754"/>
                  </a:lnTo>
                  <a:lnTo>
                    <a:pt x="95084" y="54330"/>
                  </a:lnTo>
                  <a:lnTo>
                    <a:pt x="81508" y="54330"/>
                  </a:lnTo>
                  <a:lnTo>
                    <a:pt x="81508" y="40754"/>
                  </a:lnTo>
                  <a:lnTo>
                    <a:pt x="95084" y="40754"/>
                  </a:lnTo>
                  <a:lnTo>
                    <a:pt x="95084" y="27165"/>
                  </a:lnTo>
                  <a:lnTo>
                    <a:pt x="81508" y="27165"/>
                  </a:lnTo>
                  <a:lnTo>
                    <a:pt x="67919" y="27165"/>
                  </a:lnTo>
                  <a:lnTo>
                    <a:pt x="67919" y="40754"/>
                  </a:lnTo>
                  <a:lnTo>
                    <a:pt x="67919" y="54330"/>
                  </a:lnTo>
                  <a:lnTo>
                    <a:pt x="54343" y="54330"/>
                  </a:lnTo>
                  <a:lnTo>
                    <a:pt x="54343" y="40754"/>
                  </a:lnTo>
                  <a:lnTo>
                    <a:pt x="40754" y="40754"/>
                  </a:lnTo>
                  <a:lnTo>
                    <a:pt x="27165" y="40754"/>
                  </a:lnTo>
                  <a:lnTo>
                    <a:pt x="27165" y="54343"/>
                  </a:lnTo>
                  <a:lnTo>
                    <a:pt x="40754" y="54343"/>
                  </a:lnTo>
                  <a:lnTo>
                    <a:pt x="54330" y="54343"/>
                  </a:lnTo>
                  <a:lnTo>
                    <a:pt x="54330" y="67919"/>
                  </a:lnTo>
                  <a:lnTo>
                    <a:pt x="67919" y="67919"/>
                  </a:lnTo>
                  <a:lnTo>
                    <a:pt x="67919" y="54343"/>
                  </a:lnTo>
                  <a:lnTo>
                    <a:pt x="81508" y="54343"/>
                  </a:lnTo>
                  <a:lnTo>
                    <a:pt x="81508" y="67919"/>
                  </a:lnTo>
                  <a:lnTo>
                    <a:pt x="95084" y="67919"/>
                  </a:lnTo>
                  <a:lnTo>
                    <a:pt x="108673" y="67919"/>
                  </a:lnTo>
                  <a:lnTo>
                    <a:pt x="122262" y="67919"/>
                  </a:lnTo>
                  <a:lnTo>
                    <a:pt x="122262" y="54343"/>
                  </a:lnTo>
                  <a:lnTo>
                    <a:pt x="135839" y="54343"/>
                  </a:lnTo>
                  <a:lnTo>
                    <a:pt x="135839" y="67919"/>
                  </a:lnTo>
                  <a:lnTo>
                    <a:pt x="149428" y="67919"/>
                  </a:lnTo>
                  <a:lnTo>
                    <a:pt x="149428" y="54343"/>
                  </a:lnTo>
                  <a:lnTo>
                    <a:pt x="149428" y="40754"/>
                  </a:lnTo>
                  <a:lnTo>
                    <a:pt x="149428" y="27165"/>
                  </a:lnTo>
                  <a:lnTo>
                    <a:pt x="149428" y="13576"/>
                  </a:lnTo>
                  <a:close/>
                </a:path>
                <a:path w="611504" h="67945">
                  <a:moveTo>
                    <a:pt x="190195" y="40754"/>
                  </a:moveTo>
                  <a:lnTo>
                    <a:pt x="176606" y="40754"/>
                  </a:lnTo>
                  <a:lnTo>
                    <a:pt x="163017" y="40754"/>
                  </a:lnTo>
                  <a:lnTo>
                    <a:pt x="163017" y="54343"/>
                  </a:lnTo>
                  <a:lnTo>
                    <a:pt x="176606" y="54343"/>
                  </a:lnTo>
                  <a:lnTo>
                    <a:pt x="190195" y="54343"/>
                  </a:lnTo>
                  <a:lnTo>
                    <a:pt x="190195" y="40754"/>
                  </a:lnTo>
                  <a:close/>
                </a:path>
                <a:path w="611504" h="67945">
                  <a:moveTo>
                    <a:pt x="244525" y="13576"/>
                  </a:moveTo>
                  <a:lnTo>
                    <a:pt x="244525" y="13576"/>
                  </a:lnTo>
                  <a:lnTo>
                    <a:pt x="176606" y="13576"/>
                  </a:lnTo>
                  <a:lnTo>
                    <a:pt x="176606" y="27165"/>
                  </a:lnTo>
                  <a:lnTo>
                    <a:pt x="190182" y="27165"/>
                  </a:lnTo>
                  <a:lnTo>
                    <a:pt x="203771" y="27165"/>
                  </a:lnTo>
                  <a:lnTo>
                    <a:pt x="203771" y="40754"/>
                  </a:lnTo>
                  <a:lnTo>
                    <a:pt x="203771" y="54343"/>
                  </a:lnTo>
                  <a:lnTo>
                    <a:pt x="217360" y="54343"/>
                  </a:lnTo>
                  <a:lnTo>
                    <a:pt x="230936" y="54343"/>
                  </a:lnTo>
                  <a:lnTo>
                    <a:pt x="244525" y="54343"/>
                  </a:lnTo>
                  <a:lnTo>
                    <a:pt x="244525" y="40754"/>
                  </a:lnTo>
                  <a:lnTo>
                    <a:pt x="230949" y="40754"/>
                  </a:lnTo>
                  <a:lnTo>
                    <a:pt x="230949" y="27165"/>
                  </a:lnTo>
                  <a:lnTo>
                    <a:pt x="244525" y="27165"/>
                  </a:lnTo>
                  <a:lnTo>
                    <a:pt x="244525" y="13576"/>
                  </a:lnTo>
                  <a:close/>
                </a:path>
                <a:path w="611504" h="67945">
                  <a:moveTo>
                    <a:pt x="353212" y="40754"/>
                  </a:moveTo>
                  <a:lnTo>
                    <a:pt x="339623" y="40754"/>
                  </a:lnTo>
                  <a:lnTo>
                    <a:pt x="326034" y="40754"/>
                  </a:lnTo>
                  <a:lnTo>
                    <a:pt x="312458" y="40754"/>
                  </a:lnTo>
                  <a:lnTo>
                    <a:pt x="312458" y="27165"/>
                  </a:lnTo>
                  <a:lnTo>
                    <a:pt x="298869" y="27165"/>
                  </a:lnTo>
                  <a:lnTo>
                    <a:pt x="298869" y="13576"/>
                  </a:lnTo>
                  <a:lnTo>
                    <a:pt x="285280" y="13576"/>
                  </a:lnTo>
                  <a:lnTo>
                    <a:pt x="271691" y="13576"/>
                  </a:lnTo>
                  <a:lnTo>
                    <a:pt x="271691" y="27165"/>
                  </a:lnTo>
                  <a:lnTo>
                    <a:pt x="258114" y="27165"/>
                  </a:lnTo>
                  <a:lnTo>
                    <a:pt x="244525" y="27165"/>
                  </a:lnTo>
                  <a:lnTo>
                    <a:pt x="244525" y="40754"/>
                  </a:lnTo>
                  <a:lnTo>
                    <a:pt x="258114" y="40754"/>
                  </a:lnTo>
                  <a:lnTo>
                    <a:pt x="258114" y="54343"/>
                  </a:lnTo>
                  <a:lnTo>
                    <a:pt x="271691" y="54343"/>
                  </a:lnTo>
                  <a:lnTo>
                    <a:pt x="285280" y="54343"/>
                  </a:lnTo>
                  <a:lnTo>
                    <a:pt x="285280" y="40754"/>
                  </a:lnTo>
                  <a:lnTo>
                    <a:pt x="271703" y="40754"/>
                  </a:lnTo>
                  <a:lnTo>
                    <a:pt x="271703" y="27165"/>
                  </a:lnTo>
                  <a:lnTo>
                    <a:pt x="285280" y="27165"/>
                  </a:lnTo>
                  <a:lnTo>
                    <a:pt x="285280" y="40754"/>
                  </a:lnTo>
                  <a:lnTo>
                    <a:pt x="298869" y="40754"/>
                  </a:lnTo>
                  <a:lnTo>
                    <a:pt x="298869" y="54343"/>
                  </a:lnTo>
                  <a:lnTo>
                    <a:pt x="312445" y="54343"/>
                  </a:lnTo>
                  <a:lnTo>
                    <a:pt x="326034" y="54343"/>
                  </a:lnTo>
                  <a:lnTo>
                    <a:pt x="339623" y="54343"/>
                  </a:lnTo>
                  <a:lnTo>
                    <a:pt x="353212" y="54343"/>
                  </a:lnTo>
                  <a:lnTo>
                    <a:pt x="353212" y="40754"/>
                  </a:lnTo>
                  <a:close/>
                </a:path>
                <a:path w="611504" h="67945">
                  <a:moveTo>
                    <a:pt x="353212" y="13576"/>
                  </a:moveTo>
                  <a:lnTo>
                    <a:pt x="339623" y="13576"/>
                  </a:lnTo>
                  <a:lnTo>
                    <a:pt x="339623" y="27165"/>
                  </a:lnTo>
                  <a:lnTo>
                    <a:pt x="353212" y="27165"/>
                  </a:lnTo>
                  <a:lnTo>
                    <a:pt x="353212" y="13576"/>
                  </a:lnTo>
                  <a:close/>
                </a:path>
                <a:path w="611504" h="67945">
                  <a:moveTo>
                    <a:pt x="421132" y="40754"/>
                  </a:moveTo>
                  <a:lnTo>
                    <a:pt x="407543" y="40754"/>
                  </a:lnTo>
                  <a:lnTo>
                    <a:pt x="393966" y="40754"/>
                  </a:lnTo>
                  <a:lnTo>
                    <a:pt x="393966" y="27165"/>
                  </a:lnTo>
                  <a:lnTo>
                    <a:pt x="393966" y="13576"/>
                  </a:lnTo>
                  <a:lnTo>
                    <a:pt x="380377" y="13576"/>
                  </a:lnTo>
                  <a:lnTo>
                    <a:pt x="380377" y="27165"/>
                  </a:lnTo>
                  <a:lnTo>
                    <a:pt x="380377" y="40754"/>
                  </a:lnTo>
                  <a:lnTo>
                    <a:pt x="366788" y="40754"/>
                  </a:lnTo>
                  <a:lnTo>
                    <a:pt x="366788" y="54343"/>
                  </a:lnTo>
                  <a:lnTo>
                    <a:pt x="380377" y="54343"/>
                  </a:lnTo>
                  <a:lnTo>
                    <a:pt x="393954" y="54343"/>
                  </a:lnTo>
                  <a:lnTo>
                    <a:pt x="407543" y="54343"/>
                  </a:lnTo>
                  <a:lnTo>
                    <a:pt x="421132" y="54343"/>
                  </a:lnTo>
                  <a:lnTo>
                    <a:pt x="421132" y="40754"/>
                  </a:lnTo>
                  <a:close/>
                </a:path>
                <a:path w="611504" h="67945">
                  <a:moveTo>
                    <a:pt x="421132" y="13576"/>
                  </a:moveTo>
                  <a:lnTo>
                    <a:pt x="407543" y="13576"/>
                  </a:lnTo>
                  <a:lnTo>
                    <a:pt x="407543" y="27165"/>
                  </a:lnTo>
                  <a:lnTo>
                    <a:pt x="421132" y="27165"/>
                  </a:lnTo>
                  <a:lnTo>
                    <a:pt x="421132" y="13576"/>
                  </a:lnTo>
                  <a:close/>
                </a:path>
                <a:path w="611504" h="67945">
                  <a:moveTo>
                    <a:pt x="448297" y="40754"/>
                  </a:moveTo>
                  <a:lnTo>
                    <a:pt x="434708" y="40754"/>
                  </a:lnTo>
                  <a:lnTo>
                    <a:pt x="434708" y="54343"/>
                  </a:lnTo>
                  <a:lnTo>
                    <a:pt x="448297" y="54343"/>
                  </a:lnTo>
                  <a:lnTo>
                    <a:pt x="448297" y="40754"/>
                  </a:lnTo>
                  <a:close/>
                </a:path>
                <a:path w="611504" h="67945">
                  <a:moveTo>
                    <a:pt x="461886" y="13576"/>
                  </a:moveTo>
                  <a:lnTo>
                    <a:pt x="448297" y="13576"/>
                  </a:lnTo>
                  <a:lnTo>
                    <a:pt x="448297" y="27165"/>
                  </a:lnTo>
                  <a:lnTo>
                    <a:pt x="461886" y="27165"/>
                  </a:lnTo>
                  <a:lnTo>
                    <a:pt x="461886" y="13576"/>
                  </a:lnTo>
                  <a:close/>
                </a:path>
                <a:path w="611504" h="67945">
                  <a:moveTo>
                    <a:pt x="489038" y="40754"/>
                  </a:moveTo>
                  <a:lnTo>
                    <a:pt x="475475" y="40754"/>
                  </a:lnTo>
                  <a:lnTo>
                    <a:pt x="475475" y="27165"/>
                  </a:lnTo>
                  <a:lnTo>
                    <a:pt x="461886" y="27165"/>
                  </a:lnTo>
                  <a:lnTo>
                    <a:pt x="461886" y="40754"/>
                  </a:lnTo>
                  <a:lnTo>
                    <a:pt x="475462" y="40754"/>
                  </a:lnTo>
                  <a:lnTo>
                    <a:pt x="475462" y="54343"/>
                  </a:lnTo>
                  <a:lnTo>
                    <a:pt x="489038" y="54343"/>
                  </a:lnTo>
                  <a:lnTo>
                    <a:pt x="489038" y="40754"/>
                  </a:lnTo>
                  <a:close/>
                </a:path>
                <a:path w="611504" h="67945">
                  <a:moveTo>
                    <a:pt x="529793" y="27165"/>
                  </a:moveTo>
                  <a:lnTo>
                    <a:pt x="516216" y="27165"/>
                  </a:lnTo>
                  <a:lnTo>
                    <a:pt x="516216" y="40754"/>
                  </a:lnTo>
                  <a:lnTo>
                    <a:pt x="502640" y="40754"/>
                  </a:lnTo>
                  <a:lnTo>
                    <a:pt x="502640" y="27165"/>
                  </a:lnTo>
                  <a:lnTo>
                    <a:pt x="502640" y="13576"/>
                  </a:lnTo>
                  <a:lnTo>
                    <a:pt x="489051" y="13576"/>
                  </a:lnTo>
                  <a:lnTo>
                    <a:pt x="489051" y="27165"/>
                  </a:lnTo>
                  <a:lnTo>
                    <a:pt x="489051" y="40754"/>
                  </a:lnTo>
                  <a:lnTo>
                    <a:pt x="489051" y="54343"/>
                  </a:lnTo>
                  <a:lnTo>
                    <a:pt x="502640" y="54343"/>
                  </a:lnTo>
                  <a:lnTo>
                    <a:pt x="516229" y="54343"/>
                  </a:lnTo>
                  <a:lnTo>
                    <a:pt x="516229" y="40754"/>
                  </a:lnTo>
                  <a:lnTo>
                    <a:pt x="529793" y="40754"/>
                  </a:lnTo>
                  <a:lnTo>
                    <a:pt x="529793" y="27165"/>
                  </a:lnTo>
                  <a:close/>
                </a:path>
                <a:path w="611504" h="67945">
                  <a:moveTo>
                    <a:pt x="543394" y="27165"/>
                  </a:moveTo>
                  <a:lnTo>
                    <a:pt x="529805" y="27165"/>
                  </a:lnTo>
                  <a:lnTo>
                    <a:pt x="529805" y="40754"/>
                  </a:lnTo>
                  <a:lnTo>
                    <a:pt x="543394" y="40754"/>
                  </a:lnTo>
                  <a:lnTo>
                    <a:pt x="543394" y="27165"/>
                  </a:lnTo>
                  <a:close/>
                </a:path>
                <a:path w="611504" h="67945">
                  <a:moveTo>
                    <a:pt x="584149" y="27165"/>
                  </a:moveTo>
                  <a:lnTo>
                    <a:pt x="570560" y="27165"/>
                  </a:lnTo>
                  <a:lnTo>
                    <a:pt x="570560" y="40754"/>
                  </a:lnTo>
                  <a:lnTo>
                    <a:pt x="570560" y="54343"/>
                  </a:lnTo>
                  <a:lnTo>
                    <a:pt x="584149" y="54343"/>
                  </a:lnTo>
                  <a:lnTo>
                    <a:pt x="584149" y="40754"/>
                  </a:lnTo>
                  <a:lnTo>
                    <a:pt x="584149" y="27165"/>
                  </a:lnTo>
                  <a:close/>
                </a:path>
                <a:path w="611504" h="67945">
                  <a:moveTo>
                    <a:pt x="584149" y="0"/>
                  </a:moveTo>
                  <a:lnTo>
                    <a:pt x="570560" y="0"/>
                  </a:lnTo>
                  <a:lnTo>
                    <a:pt x="556971" y="0"/>
                  </a:lnTo>
                  <a:lnTo>
                    <a:pt x="556971" y="13576"/>
                  </a:lnTo>
                  <a:lnTo>
                    <a:pt x="556971" y="27165"/>
                  </a:lnTo>
                  <a:lnTo>
                    <a:pt x="570560" y="27165"/>
                  </a:lnTo>
                  <a:lnTo>
                    <a:pt x="570560" y="13589"/>
                  </a:lnTo>
                  <a:lnTo>
                    <a:pt x="584149" y="13589"/>
                  </a:lnTo>
                  <a:lnTo>
                    <a:pt x="584149" y="0"/>
                  </a:lnTo>
                  <a:close/>
                </a:path>
                <a:path w="611504" h="67945">
                  <a:moveTo>
                    <a:pt x="611327" y="27165"/>
                  </a:moveTo>
                  <a:lnTo>
                    <a:pt x="597725" y="27165"/>
                  </a:lnTo>
                  <a:lnTo>
                    <a:pt x="597725" y="40754"/>
                  </a:lnTo>
                  <a:lnTo>
                    <a:pt x="597725" y="54343"/>
                  </a:lnTo>
                  <a:lnTo>
                    <a:pt x="611327" y="54343"/>
                  </a:lnTo>
                  <a:lnTo>
                    <a:pt x="611327" y="40754"/>
                  </a:lnTo>
                  <a:lnTo>
                    <a:pt x="611327" y="2716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5965558" y="3765219"/>
              <a:ext cx="611505" cy="41275"/>
            </a:xfrm>
            <a:custGeom>
              <a:avLst/>
              <a:gdLst/>
              <a:ahLst/>
              <a:cxnLst/>
              <a:rect l="l" t="t" r="r" b="b"/>
              <a:pathLst>
                <a:path w="611504" h="41275">
                  <a:moveTo>
                    <a:pt x="67919" y="13589"/>
                  </a:moveTo>
                  <a:lnTo>
                    <a:pt x="67919" y="13589"/>
                  </a:lnTo>
                  <a:lnTo>
                    <a:pt x="13576" y="13589"/>
                  </a:lnTo>
                  <a:lnTo>
                    <a:pt x="13576" y="27178"/>
                  </a:lnTo>
                  <a:lnTo>
                    <a:pt x="0" y="27178"/>
                  </a:lnTo>
                  <a:lnTo>
                    <a:pt x="0" y="40767"/>
                  </a:lnTo>
                  <a:lnTo>
                    <a:pt x="13589" y="40767"/>
                  </a:lnTo>
                  <a:lnTo>
                    <a:pt x="13589" y="27178"/>
                  </a:lnTo>
                  <a:lnTo>
                    <a:pt x="27165" y="27178"/>
                  </a:lnTo>
                  <a:lnTo>
                    <a:pt x="40754" y="27178"/>
                  </a:lnTo>
                  <a:lnTo>
                    <a:pt x="40754" y="40767"/>
                  </a:lnTo>
                  <a:lnTo>
                    <a:pt x="54330" y="40767"/>
                  </a:lnTo>
                  <a:lnTo>
                    <a:pt x="67919" y="40767"/>
                  </a:lnTo>
                  <a:lnTo>
                    <a:pt x="67919" y="27178"/>
                  </a:lnTo>
                  <a:lnTo>
                    <a:pt x="67919" y="13589"/>
                  </a:lnTo>
                  <a:close/>
                </a:path>
                <a:path w="611504" h="41275">
                  <a:moveTo>
                    <a:pt x="122262" y="13589"/>
                  </a:moveTo>
                  <a:lnTo>
                    <a:pt x="108673" y="13589"/>
                  </a:lnTo>
                  <a:lnTo>
                    <a:pt x="95084" y="13589"/>
                  </a:lnTo>
                  <a:lnTo>
                    <a:pt x="95084" y="27178"/>
                  </a:lnTo>
                  <a:lnTo>
                    <a:pt x="81508" y="27178"/>
                  </a:lnTo>
                  <a:lnTo>
                    <a:pt x="81508" y="40767"/>
                  </a:lnTo>
                  <a:lnTo>
                    <a:pt x="95084" y="40767"/>
                  </a:lnTo>
                  <a:lnTo>
                    <a:pt x="108673" y="40767"/>
                  </a:lnTo>
                  <a:lnTo>
                    <a:pt x="122262" y="40767"/>
                  </a:lnTo>
                  <a:lnTo>
                    <a:pt x="122262" y="27178"/>
                  </a:lnTo>
                  <a:lnTo>
                    <a:pt x="122262" y="13589"/>
                  </a:lnTo>
                  <a:close/>
                </a:path>
                <a:path w="611504" h="41275">
                  <a:moveTo>
                    <a:pt x="149428" y="0"/>
                  </a:moveTo>
                  <a:lnTo>
                    <a:pt x="135839" y="0"/>
                  </a:lnTo>
                  <a:lnTo>
                    <a:pt x="135839" y="13589"/>
                  </a:lnTo>
                  <a:lnTo>
                    <a:pt x="149428" y="13589"/>
                  </a:lnTo>
                  <a:lnTo>
                    <a:pt x="149428" y="0"/>
                  </a:lnTo>
                  <a:close/>
                </a:path>
                <a:path w="611504" h="41275">
                  <a:moveTo>
                    <a:pt x="380377" y="0"/>
                  </a:moveTo>
                  <a:lnTo>
                    <a:pt x="366788" y="0"/>
                  </a:lnTo>
                  <a:lnTo>
                    <a:pt x="353212" y="0"/>
                  </a:lnTo>
                  <a:lnTo>
                    <a:pt x="339623" y="0"/>
                  </a:lnTo>
                  <a:lnTo>
                    <a:pt x="339623" y="13589"/>
                  </a:lnTo>
                  <a:lnTo>
                    <a:pt x="339623" y="27178"/>
                  </a:lnTo>
                  <a:lnTo>
                    <a:pt x="326034" y="27178"/>
                  </a:lnTo>
                  <a:lnTo>
                    <a:pt x="326034" y="13589"/>
                  </a:lnTo>
                  <a:lnTo>
                    <a:pt x="339623" y="13589"/>
                  </a:lnTo>
                  <a:lnTo>
                    <a:pt x="339623" y="0"/>
                  </a:lnTo>
                  <a:lnTo>
                    <a:pt x="326034" y="0"/>
                  </a:lnTo>
                  <a:lnTo>
                    <a:pt x="312445" y="0"/>
                  </a:lnTo>
                  <a:lnTo>
                    <a:pt x="312445" y="13589"/>
                  </a:lnTo>
                  <a:lnTo>
                    <a:pt x="298869" y="13589"/>
                  </a:lnTo>
                  <a:lnTo>
                    <a:pt x="298869" y="27178"/>
                  </a:lnTo>
                  <a:lnTo>
                    <a:pt x="285280" y="27178"/>
                  </a:lnTo>
                  <a:lnTo>
                    <a:pt x="271703" y="27178"/>
                  </a:lnTo>
                  <a:lnTo>
                    <a:pt x="271703" y="13589"/>
                  </a:lnTo>
                  <a:lnTo>
                    <a:pt x="285280" y="13589"/>
                  </a:lnTo>
                  <a:lnTo>
                    <a:pt x="298869" y="13589"/>
                  </a:lnTo>
                  <a:lnTo>
                    <a:pt x="298869" y="0"/>
                  </a:lnTo>
                  <a:lnTo>
                    <a:pt x="285280" y="0"/>
                  </a:lnTo>
                  <a:lnTo>
                    <a:pt x="271691" y="0"/>
                  </a:lnTo>
                  <a:lnTo>
                    <a:pt x="271691" y="13589"/>
                  </a:lnTo>
                  <a:lnTo>
                    <a:pt x="258114" y="13589"/>
                  </a:lnTo>
                  <a:lnTo>
                    <a:pt x="244525" y="13589"/>
                  </a:lnTo>
                  <a:lnTo>
                    <a:pt x="244525" y="27178"/>
                  </a:lnTo>
                  <a:lnTo>
                    <a:pt x="230949" y="27178"/>
                  </a:lnTo>
                  <a:lnTo>
                    <a:pt x="230949" y="13589"/>
                  </a:lnTo>
                  <a:lnTo>
                    <a:pt x="244525" y="13589"/>
                  </a:lnTo>
                  <a:lnTo>
                    <a:pt x="244525" y="0"/>
                  </a:lnTo>
                  <a:lnTo>
                    <a:pt x="176606" y="0"/>
                  </a:lnTo>
                  <a:lnTo>
                    <a:pt x="176606" y="13589"/>
                  </a:lnTo>
                  <a:lnTo>
                    <a:pt x="163017" y="13589"/>
                  </a:lnTo>
                  <a:lnTo>
                    <a:pt x="149428" y="13589"/>
                  </a:lnTo>
                  <a:lnTo>
                    <a:pt x="149428" y="27178"/>
                  </a:lnTo>
                  <a:lnTo>
                    <a:pt x="163017" y="27178"/>
                  </a:lnTo>
                  <a:lnTo>
                    <a:pt x="176606" y="27178"/>
                  </a:lnTo>
                  <a:lnTo>
                    <a:pt x="176606" y="40767"/>
                  </a:lnTo>
                  <a:lnTo>
                    <a:pt x="190195" y="40767"/>
                  </a:lnTo>
                  <a:lnTo>
                    <a:pt x="190195" y="27178"/>
                  </a:lnTo>
                  <a:lnTo>
                    <a:pt x="190195" y="13589"/>
                  </a:lnTo>
                  <a:lnTo>
                    <a:pt x="203771" y="13589"/>
                  </a:lnTo>
                  <a:lnTo>
                    <a:pt x="203771" y="27178"/>
                  </a:lnTo>
                  <a:lnTo>
                    <a:pt x="217360" y="27178"/>
                  </a:lnTo>
                  <a:lnTo>
                    <a:pt x="230936" y="27178"/>
                  </a:lnTo>
                  <a:lnTo>
                    <a:pt x="230936" y="40767"/>
                  </a:lnTo>
                  <a:lnTo>
                    <a:pt x="244525" y="40767"/>
                  </a:lnTo>
                  <a:lnTo>
                    <a:pt x="258114" y="40767"/>
                  </a:lnTo>
                  <a:lnTo>
                    <a:pt x="258114" y="27178"/>
                  </a:lnTo>
                  <a:lnTo>
                    <a:pt x="271691" y="27178"/>
                  </a:lnTo>
                  <a:lnTo>
                    <a:pt x="271691" y="40767"/>
                  </a:lnTo>
                  <a:lnTo>
                    <a:pt x="285280" y="40767"/>
                  </a:lnTo>
                  <a:lnTo>
                    <a:pt x="298869" y="40767"/>
                  </a:lnTo>
                  <a:lnTo>
                    <a:pt x="353212" y="40767"/>
                  </a:lnTo>
                  <a:lnTo>
                    <a:pt x="353212" y="27178"/>
                  </a:lnTo>
                  <a:lnTo>
                    <a:pt x="366788" y="27178"/>
                  </a:lnTo>
                  <a:lnTo>
                    <a:pt x="366788" y="40767"/>
                  </a:lnTo>
                  <a:lnTo>
                    <a:pt x="380377" y="40767"/>
                  </a:lnTo>
                  <a:lnTo>
                    <a:pt x="380377" y="27178"/>
                  </a:lnTo>
                  <a:lnTo>
                    <a:pt x="380377" y="13589"/>
                  </a:lnTo>
                  <a:lnTo>
                    <a:pt x="380377" y="0"/>
                  </a:lnTo>
                  <a:close/>
                </a:path>
                <a:path w="611504" h="41275">
                  <a:moveTo>
                    <a:pt x="489038" y="0"/>
                  </a:moveTo>
                  <a:lnTo>
                    <a:pt x="475475" y="0"/>
                  </a:lnTo>
                  <a:lnTo>
                    <a:pt x="461886" y="0"/>
                  </a:lnTo>
                  <a:lnTo>
                    <a:pt x="461886" y="13589"/>
                  </a:lnTo>
                  <a:lnTo>
                    <a:pt x="448297" y="13589"/>
                  </a:lnTo>
                  <a:lnTo>
                    <a:pt x="448297" y="0"/>
                  </a:lnTo>
                  <a:lnTo>
                    <a:pt x="434721" y="0"/>
                  </a:lnTo>
                  <a:lnTo>
                    <a:pt x="421132" y="0"/>
                  </a:lnTo>
                  <a:lnTo>
                    <a:pt x="407543" y="0"/>
                  </a:lnTo>
                  <a:lnTo>
                    <a:pt x="407543" y="13589"/>
                  </a:lnTo>
                  <a:lnTo>
                    <a:pt x="421132" y="13589"/>
                  </a:lnTo>
                  <a:lnTo>
                    <a:pt x="434708" y="13589"/>
                  </a:lnTo>
                  <a:lnTo>
                    <a:pt x="434708" y="27178"/>
                  </a:lnTo>
                  <a:lnTo>
                    <a:pt x="421132" y="27178"/>
                  </a:lnTo>
                  <a:lnTo>
                    <a:pt x="407543" y="27178"/>
                  </a:lnTo>
                  <a:lnTo>
                    <a:pt x="407543" y="13589"/>
                  </a:lnTo>
                  <a:lnTo>
                    <a:pt x="393954" y="13589"/>
                  </a:lnTo>
                  <a:lnTo>
                    <a:pt x="393954" y="27178"/>
                  </a:lnTo>
                  <a:lnTo>
                    <a:pt x="393954" y="40767"/>
                  </a:lnTo>
                  <a:lnTo>
                    <a:pt x="407543" y="40767"/>
                  </a:lnTo>
                  <a:lnTo>
                    <a:pt x="421132" y="40767"/>
                  </a:lnTo>
                  <a:lnTo>
                    <a:pt x="434721" y="40767"/>
                  </a:lnTo>
                  <a:lnTo>
                    <a:pt x="434721" y="27178"/>
                  </a:lnTo>
                  <a:lnTo>
                    <a:pt x="448297" y="27178"/>
                  </a:lnTo>
                  <a:lnTo>
                    <a:pt x="448297" y="40767"/>
                  </a:lnTo>
                  <a:lnTo>
                    <a:pt x="461886" y="40767"/>
                  </a:lnTo>
                  <a:lnTo>
                    <a:pt x="461886" y="27178"/>
                  </a:lnTo>
                  <a:lnTo>
                    <a:pt x="475462" y="27178"/>
                  </a:lnTo>
                  <a:lnTo>
                    <a:pt x="489038" y="27178"/>
                  </a:lnTo>
                  <a:lnTo>
                    <a:pt x="489038" y="13589"/>
                  </a:lnTo>
                  <a:lnTo>
                    <a:pt x="489038" y="0"/>
                  </a:lnTo>
                  <a:close/>
                </a:path>
                <a:path w="611504" h="41275">
                  <a:moveTo>
                    <a:pt x="529793" y="0"/>
                  </a:moveTo>
                  <a:lnTo>
                    <a:pt x="516229" y="0"/>
                  </a:lnTo>
                  <a:lnTo>
                    <a:pt x="502640" y="0"/>
                  </a:lnTo>
                  <a:lnTo>
                    <a:pt x="502640" y="13589"/>
                  </a:lnTo>
                  <a:lnTo>
                    <a:pt x="516216" y="13589"/>
                  </a:lnTo>
                  <a:lnTo>
                    <a:pt x="516216" y="27178"/>
                  </a:lnTo>
                  <a:lnTo>
                    <a:pt x="529793" y="27178"/>
                  </a:lnTo>
                  <a:lnTo>
                    <a:pt x="529793" y="13589"/>
                  </a:lnTo>
                  <a:lnTo>
                    <a:pt x="529793" y="0"/>
                  </a:lnTo>
                  <a:close/>
                </a:path>
                <a:path w="611504" h="41275">
                  <a:moveTo>
                    <a:pt x="570560" y="13589"/>
                  </a:moveTo>
                  <a:lnTo>
                    <a:pt x="556983" y="13589"/>
                  </a:lnTo>
                  <a:lnTo>
                    <a:pt x="556983" y="0"/>
                  </a:lnTo>
                  <a:lnTo>
                    <a:pt x="543382" y="0"/>
                  </a:lnTo>
                  <a:lnTo>
                    <a:pt x="543382" y="13589"/>
                  </a:lnTo>
                  <a:lnTo>
                    <a:pt x="543382" y="27178"/>
                  </a:lnTo>
                  <a:lnTo>
                    <a:pt x="556971" y="27178"/>
                  </a:lnTo>
                  <a:lnTo>
                    <a:pt x="570560" y="27178"/>
                  </a:lnTo>
                  <a:lnTo>
                    <a:pt x="570560" y="13589"/>
                  </a:lnTo>
                  <a:close/>
                </a:path>
                <a:path w="611504" h="41275">
                  <a:moveTo>
                    <a:pt x="611327" y="0"/>
                  </a:moveTo>
                  <a:lnTo>
                    <a:pt x="597738" y="0"/>
                  </a:lnTo>
                  <a:lnTo>
                    <a:pt x="584149" y="0"/>
                  </a:lnTo>
                  <a:lnTo>
                    <a:pt x="584149" y="13589"/>
                  </a:lnTo>
                  <a:lnTo>
                    <a:pt x="584149" y="27178"/>
                  </a:lnTo>
                  <a:lnTo>
                    <a:pt x="597725" y="27178"/>
                  </a:lnTo>
                  <a:lnTo>
                    <a:pt x="611327" y="27178"/>
                  </a:lnTo>
                  <a:lnTo>
                    <a:pt x="611327" y="13589"/>
                  </a:lnTo>
                  <a:lnTo>
                    <a:pt x="61132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5965558" y="3792397"/>
              <a:ext cx="598170" cy="54610"/>
            </a:xfrm>
            <a:custGeom>
              <a:avLst/>
              <a:gdLst/>
              <a:ahLst/>
              <a:cxnLst/>
              <a:rect l="l" t="t" r="r" b="b"/>
              <a:pathLst>
                <a:path w="598170" h="54610">
                  <a:moveTo>
                    <a:pt x="95097" y="27165"/>
                  </a:moveTo>
                  <a:lnTo>
                    <a:pt x="95097" y="27165"/>
                  </a:lnTo>
                  <a:lnTo>
                    <a:pt x="0" y="27165"/>
                  </a:lnTo>
                  <a:lnTo>
                    <a:pt x="0" y="40754"/>
                  </a:lnTo>
                  <a:lnTo>
                    <a:pt x="0" y="54343"/>
                  </a:lnTo>
                  <a:lnTo>
                    <a:pt x="13589" y="54343"/>
                  </a:lnTo>
                  <a:lnTo>
                    <a:pt x="13589" y="40754"/>
                  </a:lnTo>
                  <a:lnTo>
                    <a:pt x="27165" y="40754"/>
                  </a:lnTo>
                  <a:lnTo>
                    <a:pt x="81508" y="40754"/>
                  </a:lnTo>
                  <a:lnTo>
                    <a:pt x="81508" y="54343"/>
                  </a:lnTo>
                  <a:lnTo>
                    <a:pt x="95097" y="54343"/>
                  </a:lnTo>
                  <a:lnTo>
                    <a:pt x="95097" y="40754"/>
                  </a:lnTo>
                  <a:lnTo>
                    <a:pt x="95097" y="27165"/>
                  </a:lnTo>
                  <a:close/>
                </a:path>
                <a:path w="598170" h="54610">
                  <a:moveTo>
                    <a:pt x="203771" y="13576"/>
                  </a:moveTo>
                  <a:lnTo>
                    <a:pt x="190195" y="13576"/>
                  </a:lnTo>
                  <a:lnTo>
                    <a:pt x="176606" y="13576"/>
                  </a:lnTo>
                  <a:lnTo>
                    <a:pt x="176606" y="27165"/>
                  </a:lnTo>
                  <a:lnTo>
                    <a:pt x="163017" y="27165"/>
                  </a:lnTo>
                  <a:lnTo>
                    <a:pt x="149428" y="27165"/>
                  </a:lnTo>
                  <a:lnTo>
                    <a:pt x="149428" y="13576"/>
                  </a:lnTo>
                  <a:lnTo>
                    <a:pt x="135851" y="13576"/>
                  </a:lnTo>
                  <a:lnTo>
                    <a:pt x="122262" y="13576"/>
                  </a:lnTo>
                  <a:lnTo>
                    <a:pt x="108673" y="13576"/>
                  </a:lnTo>
                  <a:lnTo>
                    <a:pt x="108673" y="27165"/>
                  </a:lnTo>
                  <a:lnTo>
                    <a:pt x="108673" y="40754"/>
                  </a:lnTo>
                  <a:lnTo>
                    <a:pt x="108673" y="54343"/>
                  </a:lnTo>
                  <a:lnTo>
                    <a:pt x="122262" y="54343"/>
                  </a:lnTo>
                  <a:lnTo>
                    <a:pt x="135851" y="54343"/>
                  </a:lnTo>
                  <a:lnTo>
                    <a:pt x="135851" y="40754"/>
                  </a:lnTo>
                  <a:lnTo>
                    <a:pt x="149428" y="40754"/>
                  </a:lnTo>
                  <a:lnTo>
                    <a:pt x="149428" y="54343"/>
                  </a:lnTo>
                  <a:lnTo>
                    <a:pt x="163017" y="54343"/>
                  </a:lnTo>
                  <a:lnTo>
                    <a:pt x="176606" y="54343"/>
                  </a:lnTo>
                  <a:lnTo>
                    <a:pt x="190195" y="54343"/>
                  </a:lnTo>
                  <a:lnTo>
                    <a:pt x="190195" y="40754"/>
                  </a:lnTo>
                  <a:lnTo>
                    <a:pt x="190195" y="27165"/>
                  </a:lnTo>
                  <a:lnTo>
                    <a:pt x="203771" y="27165"/>
                  </a:lnTo>
                  <a:lnTo>
                    <a:pt x="203771" y="13576"/>
                  </a:lnTo>
                  <a:close/>
                </a:path>
                <a:path w="598170" h="54610">
                  <a:moveTo>
                    <a:pt x="217360" y="27165"/>
                  </a:moveTo>
                  <a:lnTo>
                    <a:pt x="203771" y="27165"/>
                  </a:lnTo>
                  <a:lnTo>
                    <a:pt x="203771" y="40754"/>
                  </a:lnTo>
                  <a:lnTo>
                    <a:pt x="217360" y="40754"/>
                  </a:lnTo>
                  <a:lnTo>
                    <a:pt x="217360" y="27165"/>
                  </a:lnTo>
                  <a:close/>
                </a:path>
                <a:path w="598170" h="54610">
                  <a:moveTo>
                    <a:pt x="244525" y="13576"/>
                  </a:moveTo>
                  <a:lnTo>
                    <a:pt x="230949" y="13576"/>
                  </a:lnTo>
                  <a:lnTo>
                    <a:pt x="217360" y="13576"/>
                  </a:lnTo>
                  <a:lnTo>
                    <a:pt x="217360" y="27165"/>
                  </a:lnTo>
                  <a:lnTo>
                    <a:pt x="230936" y="27165"/>
                  </a:lnTo>
                  <a:lnTo>
                    <a:pt x="244525" y="27165"/>
                  </a:lnTo>
                  <a:lnTo>
                    <a:pt x="244525" y="13576"/>
                  </a:lnTo>
                  <a:close/>
                </a:path>
                <a:path w="598170" h="54610">
                  <a:moveTo>
                    <a:pt x="285280" y="13576"/>
                  </a:moveTo>
                  <a:lnTo>
                    <a:pt x="271691" y="13576"/>
                  </a:lnTo>
                  <a:lnTo>
                    <a:pt x="271691" y="27165"/>
                  </a:lnTo>
                  <a:lnTo>
                    <a:pt x="271691" y="40754"/>
                  </a:lnTo>
                  <a:lnTo>
                    <a:pt x="258114" y="40754"/>
                  </a:lnTo>
                  <a:lnTo>
                    <a:pt x="244525" y="40754"/>
                  </a:lnTo>
                  <a:lnTo>
                    <a:pt x="230936" y="40754"/>
                  </a:lnTo>
                  <a:lnTo>
                    <a:pt x="230936" y="54343"/>
                  </a:lnTo>
                  <a:lnTo>
                    <a:pt x="285280" y="54343"/>
                  </a:lnTo>
                  <a:lnTo>
                    <a:pt x="285280" y="40754"/>
                  </a:lnTo>
                  <a:lnTo>
                    <a:pt x="285280" y="27165"/>
                  </a:lnTo>
                  <a:lnTo>
                    <a:pt x="285280" y="13576"/>
                  </a:lnTo>
                  <a:close/>
                </a:path>
                <a:path w="598170" h="54610">
                  <a:moveTo>
                    <a:pt x="312458" y="27165"/>
                  </a:moveTo>
                  <a:lnTo>
                    <a:pt x="298869" y="27165"/>
                  </a:lnTo>
                  <a:lnTo>
                    <a:pt x="298869" y="40754"/>
                  </a:lnTo>
                  <a:lnTo>
                    <a:pt x="312458" y="40754"/>
                  </a:lnTo>
                  <a:lnTo>
                    <a:pt x="312458" y="27165"/>
                  </a:lnTo>
                  <a:close/>
                </a:path>
                <a:path w="598170" h="54610">
                  <a:moveTo>
                    <a:pt x="421132" y="27165"/>
                  </a:moveTo>
                  <a:lnTo>
                    <a:pt x="407543" y="27165"/>
                  </a:lnTo>
                  <a:lnTo>
                    <a:pt x="407543" y="40754"/>
                  </a:lnTo>
                  <a:lnTo>
                    <a:pt x="393966" y="40754"/>
                  </a:lnTo>
                  <a:lnTo>
                    <a:pt x="380377" y="40754"/>
                  </a:lnTo>
                  <a:lnTo>
                    <a:pt x="380377" y="27165"/>
                  </a:lnTo>
                  <a:lnTo>
                    <a:pt x="393954" y="27165"/>
                  </a:lnTo>
                  <a:lnTo>
                    <a:pt x="407543" y="27165"/>
                  </a:lnTo>
                  <a:lnTo>
                    <a:pt x="407543" y="13576"/>
                  </a:lnTo>
                  <a:lnTo>
                    <a:pt x="326034" y="13576"/>
                  </a:lnTo>
                  <a:lnTo>
                    <a:pt x="326034" y="27165"/>
                  </a:lnTo>
                  <a:lnTo>
                    <a:pt x="326034" y="40754"/>
                  </a:lnTo>
                  <a:lnTo>
                    <a:pt x="326034" y="54343"/>
                  </a:lnTo>
                  <a:lnTo>
                    <a:pt x="339623" y="54343"/>
                  </a:lnTo>
                  <a:lnTo>
                    <a:pt x="421132" y="54343"/>
                  </a:lnTo>
                  <a:lnTo>
                    <a:pt x="421132" y="40754"/>
                  </a:lnTo>
                  <a:lnTo>
                    <a:pt x="421132" y="27165"/>
                  </a:lnTo>
                  <a:close/>
                </a:path>
                <a:path w="598170" h="54610">
                  <a:moveTo>
                    <a:pt x="461886" y="0"/>
                  </a:moveTo>
                  <a:lnTo>
                    <a:pt x="448297" y="0"/>
                  </a:lnTo>
                  <a:lnTo>
                    <a:pt x="448297" y="13576"/>
                  </a:lnTo>
                  <a:lnTo>
                    <a:pt x="434721" y="13576"/>
                  </a:lnTo>
                  <a:lnTo>
                    <a:pt x="421132" y="13576"/>
                  </a:lnTo>
                  <a:lnTo>
                    <a:pt x="421132" y="27165"/>
                  </a:lnTo>
                  <a:lnTo>
                    <a:pt x="434708" y="27165"/>
                  </a:lnTo>
                  <a:lnTo>
                    <a:pt x="448297" y="27165"/>
                  </a:lnTo>
                  <a:lnTo>
                    <a:pt x="461886" y="27165"/>
                  </a:lnTo>
                  <a:lnTo>
                    <a:pt x="461886" y="13589"/>
                  </a:lnTo>
                  <a:lnTo>
                    <a:pt x="461886" y="0"/>
                  </a:lnTo>
                  <a:close/>
                </a:path>
                <a:path w="598170" h="54610">
                  <a:moveTo>
                    <a:pt x="489038" y="27165"/>
                  </a:moveTo>
                  <a:lnTo>
                    <a:pt x="475462" y="27165"/>
                  </a:lnTo>
                  <a:lnTo>
                    <a:pt x="475462" y="40754"/>
                  </a:lnTo>
                  <a:lnTo>
                    <a:pt x="489038" y="40754"/>
                  </a:lnTo>
                  <a:lnTo>
                    <a:pt x="489038" y="27165"/>
                  </a:lnTo>
                  <a:close/>
                </a:path>
                <a:path w="598170" h="54610">
                  <a:moveTo>
                    <a:pt x="529793" y="27165"/>
                  </a:moveTo>
                  <a:lnTo>
                    <a:pt x="516216" y="27165"/>
                  </a:lnTo>
                  <a:lnTo>
                    <a:pt x="516216" y="40754"/>
                  </a:lnTo>
                  <a:lnTo>
                    <a:pt x="529793" y="40754"/>
                  </a:lnTo>
                  <a:lnTo>
                    <a:pt x="529793" y="27165"/>
                  </a:lnTo>
                  <a:close/>
                </a:path>
                <a:path w="598170" h="54610">
                  <a:moveTo>
                    <a:pt x="529793" y="0"/>
                  </a:moveTo>
                  <a:lnTo>
                    <a:pt x="516229" y="0"/>
                  </a:lnTo>
                  <a:lnTo>
                    <a:pt x="502640" y="0"/>
                  </a:lnTo>
                  <a:lnTo>
                    <a:pt x="489051" y="0"/>
                  </a:lnTo>
                  <a:lnTo>
                    <a:pt x="489051" y="13576"/>
                  </a:lnTo>
                  <a:lnTo>
                    <a:pt x="489051" y="27165"/>
                  </a:lnTo>
                  <a:lnTo>
                    <a:pt x="489051" y="40754"/>
                  </a:lnTo>
                  <a:lnTo>
                    <a:pt x="502640" y="40754"/>
                  </a:lnTo>
                  <a:lnTo>
                    <a:pt x="502640" y="27165"/>
                  </a:lnTo>
                  <a:lnTo>
                    <a:pt x="502640" y="13589"/>
                  </a:lnTo>
                  <a:lnTo>
                    <a:pt x="516216" y="13589"/>
                  </a:lnTo>
                  <a:lnTo>
                    <a:pt x="529793" y="13589"/>
                  </a:lnTo>
                  <a:lnTo>
                    <a:pt x="529793" y="0"/>
                  </a:lnTo>
                  <a:close/>
                </a:path>
                <a:path w="598170" h="54610">
                  <a:moveTo>
                    <a:pt x="570560" y="0"/>
                  </a:moveTo>
                  <a:lnTo>
                    <a:pt x="570560" y="0"/>
                  </a:lnTo>
                  <a:lnTo>
                    <a:pt x="529805" y="0"/>
                  </a:lnTo>
                  <a:lnTo>
                    <a:pt x="529805" y="13589"/>
                  </a:lnTo>
                  <a:lnTo>
                    <a:pt x="543382" y="13589"/>
                  </a:lnTo>
                  <a:lnTo>
                    <a:pt x="543382" y="27165"/>
                  </a:lnTo>
                  <a:lnTo>
                    <a:pt x="543382" y="40754"/>
                  </a:lnTo>
                  <a:lnTo>
                    <a:pt x="556983" y="40754"/>
                  </a:lnTo>
                  <a:lnTo>
                    <a:pt x="556983" y="27165"/>
                  </a:lnTo>
                  <a:lnTo>
                    <a:pt x="556983" y="13589"/>
                  </a:lnTo>
                  <a:lnTo>
                    <a:pt x="570560" y="13589"/>
                  </a:lnTo>
                  <a:lnTo>
                    <a:pt x="570560" y="0"/>
                  </a:lnTo>
                  <a:close/>
                </a:path>
                <a:path w="598170" h="54610">
                  <a:moveTo>
                    <a:pt x="597738" y="0"/>
                  </a:moveTo>
                  <a:lnTo>
                    <a:pt x="584149" y="0"/>
                  </a:lnTo>
                  <a:lnTo>
                    <a:pt x="584149" y="13576"/>
                  </a:lnTo>
                  <a:lnTo>
                    <a:pt x="584149" y="27165"/>
                  </a:lnTo>
                  <a:lnTo>
                    <a:pt x="597738" y="27165"/>
                  </a:lnTo>
                  <a:lnTo>
                    <a:pt x="597738" y="13589"/>
                  </a:lnTo>
                  <a:lnTo>
                    <a:pt x="59773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5965558" y="3833151"/>
              <a:ext cx="611505" cy="54610"/>
            </a:xfrm>
            <a:custGeom>
              <a:avLst/>
              <a:gdLst/>
              <a:ahLst/>
              <a:cxnLst/>
              <a:rect l="l" t="t" r="r" b="b"/>
              <a:pathLst>
                <a:path w="611504" h="54610">
                  <a:moveTo>
                    <a:pt x="13589" y="13576"/>
                  </a:moveTo>
                  <a:lnTo>
                    <a:pt x="0" y="13576"/>
                  </a:lnTo>
                  <a:lnTo>
                    <a:pt x="0" y="27165"/>
                  </a:lnTo>
                  <a:lnTo>
                    <a:pt x="0" y="40754"/>
                  </a:lnTo>
                  <a:lnTo>
                    <a:pt x="0" y="54343"/>
                  </a:lnTo>
                  <a:lnTo>
                    <a:pt x="13589" y="54343"/>
                  </a:lnTo>
                  <a:lnTo>
                    <a:pt x="13589" y="40754"/>
                  </a:lnTo>
                  <a:lnTo>
                    <a:pt x="13589" y="27165"/>
                  </a:lnTo>
                  <a:lnTo>
                    <a:pt x="13589" y="13576"/>
                  </a:lnTo>
                  <a:close/>
                </a:path>
                <a:path w="611504" h="54610">
                  <a:moveTo>
                    <a:pt x="67919" y="13576"/>
                  </a:moveTo>
                  <a:lnTo>
                    <a:pt x="54343" y="13576"/>
                  </a:lnTo>
                  <a:lnTo>
                    <a:pt x="40754" y="13576"/>
                  </a:lnTo>
                  <a:lnTo>
                    <a:pt x="27165" y="13576"/>
                  </a:lnTo>
                  <a:lnTo>
                    <a:pt x="27165" y="27165"/>
                  </a:lnTo>
                  <a:lnTo>
                    <a:pt x="27165" y="40754"/>
                  </a:lnTo>
                  <a:lnTo>
                    <a:pt x="27165" y="54343"/>
                  </a:lnTo>
                  <a:lnTo>
                    <a:pt x="40754" y="54343"/>
                  </a:lnTo>
                  <a:lnTo>
                    <a:pt x="54330" y="54343"/>
                  </a:lnTo>
                  <a:lnTo>
                    <a:pt x="67919" y="54343"/>
                  </a:lnTo>
                  <a:lnTo>
                    <a:pt x="67919" y="40754"/>
                  </a:lnTo>
                  <a:lnTo>
                    <a:pt x="67919" y="27165"/>
                  </a:lnTo>
                  <a:lnTo>
                    <a:pt x="67919" y="13576"/>
                  </a:lnTo>
                  <a:close/>
                </a:path>
                <a:path w="611504" h="54610">
                  <a:moveTo>
                    <a:pt x="95097" y="13576"/>
                  </a:moveTo>
                  <a:lnTo>
                    <a:pt x="81508" y="13576"/>
                  </a:lnTo>
                  <a:lnTo>
                    <a:pt x="81508" y="27165"/>
                  </a:lnTo>
                  <a:lnTo>
                    <a:pt x="81508" y="40754"/>
                  </a:lnTo>
                  <a:lnTo>
                    <a:pt x="95097" y="40754"/>
                  </a:lnTo>
                  <a:lnTo>
                    <a:pt x="95097" y="27165"/>
                  </a:lnTo>
                  <a:lnTo>
                    <a:pt x="95097" y="13576"/>
                  </a:lnTo>
                  <a:close/>
                </a:path>
                <a:path w="611504" h="54610">
                  <a:moveTo>
                    <a:pt x="149428" y="27165"/>
                  </a:moveTo>
                  <a:lnTo>
                    <a:pt x="135851" y="27165"/>
                  </a:lnTo>
                  <a:lnTo>
                    <a:pt x="135851" y="13576"/>
                  </a:lnTo>
                  <a:lnTo>
                    <a:pt x="122262" y="13576"/>
                  </a:lnTo>
                  <a:lnTo>
                    <a:pt x="122262" y="27165"/>
                  </a:lnTo>
                  <a:lnTo>
                    <a:pt x="108673" y="27165"/>
                  </a:lnTo>
                  <a:lnTo>
                    <a:pt x="108673" y="40754"/>
                  </a:lnTo>
                  <a:lnTo>
                    <a:pt x="122262" y="40754"/>
                  </a:lnTo>
                  <a:lnTo>
                    <a:pt x="135839" y="40754"/>
                  </a:lnTo>
                  <a:lnTo>
                    <a:pt x="149428" y="40754"/>
                  </a:lnTo>
                  <a:lnTo>
                    <a:pt x="149428" y="27165"/>
                  </a:lnTo>
                  <a:close/>
                </a:path>
                <a:path w="611504" h="54610">
                  <a:moveTo>
                    <a:pt x="203771" y="13576"/>
                  </a:moveTo>
                  <a:lnTo>
                    <a:pt x="203771" y="13576"/>
                  </a:lnTo>
                  <a:lnTo>
                    <a:pt x="149428" y="13576"/>
                  </a:lnTo>
                  <a:lnTo>
                    <a:pt x="149428" y="27165"/>
                  </a:lnTo>
                  <a:lnTo>
                    <a:pt x="163017" y="27165"/>
                  </a:lnTo>
                  <a:lnTo>
                    <a:pt x="176606" y="27165"/>
                  </a:lnTo>
                  <a:lnTo>
                    <a:pt x="176606" y="40754"/>
                  </a:lnTo>
                  <a:lnTo>
                    <a:pt x="190182" y="40754"/>
                  </a:lnTo>
                  <a:lnTo>
                    <a:pt x="203771" y="40754"/>
                  </a:lnTo>
                  <a:lnTo>
                    <a:pt x="203771" y="27165"/>
                  </a:lnTo>
                  <a:lnTo>
                    <a:pt x="203771" y="13576"/>
                  </a:lnTo>
                  <a:close/>
                </a:path>
                <a:path w="611504" h="54610">
                  <a:moveTo>
                    <a:pt x="258114" y="13576"/>
                  </a:moveTo>
                  <a:lnTo>
                    <a:pt x="244525" y="13576"/>
                  </a:lnTo>
                  <a:lnTo>
                    <a:pt x="230949" y="13576"/>
                  </a:lnTo>
                  <a:lnTo>
                    <a:pt x="217360" y="13576"/>
                  </a:lnTo>
                  <a:lnTo>
                    <a:pt x="217360" y="27165"/>
                  </a:lnTo>
                  <a:lnTo>
                    <a:pt x="217360" y="40754"/>
                  </a:lnTo>
                  <a:lnTo>
                    <a:pt x="230949" y="40754"/>
                  </a:lnTo>
                  <a:lnTo>
                    <a:pt x="230949" y="27165"/>
                  </a:lnTo>
                  <a:lnTo>
                    <a:pt x="244525" y="27165"/>
                  </a:lnTo>
                  <a:lnTo>
                    <a:pt x="258114" y="27165"/>
                  </a:lnTo>
                  <a:lnTo>
                    <a:pt x="258114" y="13576"/>
                  </a:lnTo>
                  <a:close/>
                </a:path>
                <a:path w="611504" h="54610">
                  <a:moveTo>
                    <a:pt x="353212" y="13576"/>
                  </a:moveTo>
                  <a:lnTo>
                    <a:pt x="353212" y="13576"/>
                  </a:lnTo>
                  <a:lnTo>
                    <a:pt x="271691" y="13576"/>
                  </a:lnTo>
                  <a:lnTo>
                    <a:pt x="271691" y="27165"/>
                  </a:lnTo>
                  <a:lnTo>
                    <a:pt x="258114" y="27165"/>
                  </a:lnTo>
                  <a:lnTo>
                    <a:pt x="258114" y="40754"/>
                  </a:lnTo>
                  <a:lnTo>
                    <a:pt x="271691" y="40754"/>
                  </a:lnTo>
                  <a:lnTo>
                    <a:pt x="271703" y="40754"/>
                  </a:lnTo>
                  <a:lnTo>
                    <a:pt x="339623" y="40754"/>
                  </a:lnTo>
                  <a:lnTo>
                    <a:pt x="339623" y="27165"/>
                  </a:lnTo>
                  <a:lnTo>
                    <a:pt x="353212" y="27165"/>
                  </a:lnTo>
                  <a:lnTo>
                    <a:pt x="353212" y="13576"/>
                  </a:lnTo>
                  <a:close/>
                </a:path>
                <a:path w="611504" h="54610">
                  <a:moveTo>
                    <a:pt x="380377" y="13576"/>
                  </a:moveTo>
                  <a:lnTo>
                    <a:pt x="366788" y="13576"/>
                  </a:lnTo>
                  <a:lnTo>
                    <a:pt x="366788" y="27165"/>
                  </a:lnTo>
                  <a:lnTo>
                    <a:pt x="380377" y="27165"/>
                  </a:lnTo>
                  <a:lnTo>
                    <a:pt x="380377" y="13576"/>
                  </a:lnTo>
                  <a:close/>
                </a:path>
                <a:path w="611504" h="54610">
                  <a:moveTo>
                    <a:pt x="489038" y="27165"/>
                  </a:moveTo>
                  <a:lnTo>
                    <a:pt x="475475" y="27165"/>
                  </a:lnTo>
                  <a:lnTo>
                    <a:pt x="461886" y="27165"/>
                  </a:lnTo>
                  <a:lnTo>
                    <a:pt x="461886" y="13576"/>
                  </a:lnTo>
                  <a:lnTo>
                    <a:pt x="448297" y="13576"/>
                  </a:lnTo>
                  <a:lnTo>
                    <a:pt x="448297" y="0"/>
                  </a:lnTo>
                  <a:lnTo>
                    <a:pt x="434721" y="0"/>
                  </a:lnTo>
                  <a:lnTo>
                    <a:pt x="421132" y="0"/>
                  </a:lnTo>
                  <a:lnTo>
                    <a:pt x="407543" y="0"/>
                  </a:lnTo>
                  <a:lnTo>
                    <a:pt x="407543" y="13576"/>
                  </a:lnTo>
                  <a:lnTo>
                    <a:pt x="393954" y="13576"/>
                  </a:lnTo>
                  <a:lnTo>
                    <a:pt x="393954" y="27165"/>
                  </a:lnTo>
                  <a:lnTo>
                    <a:pt x="393954" y="40754"/>
                  </a:lnTo>
                  <a:lnTo>
                    <a:pt x="407543" y="40754"/>
                  </a:lnTo>
                  <a:lnTo>
                    <a:pt x="407543" y="27165"/>
                  </a:lnTo>
                  <a:lnTo>
                    <a:pt x="407543" y="13589"/>
                  </a:lnTo>
                  <a:lnTo>
                    <a:pt x="421132" y="13589"/>
                  </a:lnTo>
                  <a:lnTo>
                    <a:pt x="421132" y="27165"/>
                  </a:lnTo>
                  <a:lnTo>
                    <a:pt x="434708" y="27165"/>
                  </a:lnTo>
                  <a:lnTo>
                    <a:pt x="448297" y="27165"/>
                  </a:lnTo>
                  <a:lnTo>
                    <a:pt x="448297" y="40754"/>
                  </a:lnTo>
                  <a:lnTo>
                    <a:pt x="461886" y="40754"/>
                  </a:lnTo>
                  <a:lnTo>
                    <a:pt x="475462" y="40754"/>
                  </a:lnTo>
                  <a:lnTo>
                    <a:pt x="489038" y="40754"/>
                  </a:lnTo>
                  <a:lnTo>
                    <a:pt x="489038" y="27165"/>
                  </a:lnTo>
                  <a:close/>
                </a:path>
                <a:path w="611504" h="54610">
                  <a:moveTo>
                    <a:pt x="489038" y="0"/>
                  </a:moveTo>
                  <a:lnTo>
                    <a:pt x="475462" y="0"/>
                  </a:lnTo>
                  <a:lnTo>
                    <a:pt x="475462" y="13589"/>
                  </a:lnTo>
                  <a:lnTo>
                    <a:pt x="489038" y="13589"/>
                  </a:lnTo>
                  <a:lnTo>
                    <a:pt x="489038" y="0"/>
                  </a:lnTo>
                  <a:close/>
                </a:path>
                <a:path w="611504" h="54610">
                  <a:moveTo>
                    <a:pt x="529793" y="13576"/>
                  </a:moveTo>
                  <a:lnTo>
                    <a:pt x="516229" y="13576"/>
                  </a:lnTo>
                  <a:lnTo>
                    <a:pt x="502640" y="13576"/>
                  </a:lnTo>
                  <a:lnTo>
                    <a:pt x="502640" y="0"/>
                  </a:lnTo>
                  <a:lnTo>
                    <a:pt x="489051" y="0"/>
                  </a:lnTo>
                  <a:lnTo>
                    <a:pt x="489051" y="13576"/>
                  </a:lnTo>
                  <a:lnTo>
                    <a:pt x="489051" y="27165"/>
                  </a:lnTo>
                  <a:lnTo>
                    <a:pt x="489051" y="40754"/>
                  </a:lnTo>
                  <a:lnTo>
                    <a:pt x="502640" y="40754"/>
                  </a:lnTo>
                  <a:lnTo>
                    <a:pt x="502640" y="27165"/>
                  </a:lnTo>
                  <a:lnTo>
                    <a:pt x="516216" y="27165"/>
                  </a:lnTo>
                  <a:lnTo>
                    <a:pt x="516216" y="40754"/>
                  </a:lnTo>
                  <a:lnTo>
                    <a:pt x="529793" y="40754"/>
                  </a:lnTo>
                  <a:lnTo>
                    <a:pt x="529793" y="27165"/>
                  </a:lnTo>
                  <a:lnTo>
                    <a:pt x="529793" y="13576"/>
                  </a:lnTo>
                  <a:close/>
                </a:path>
                <a:path w="611504" h="54610">
                  <a:moveTo>
                    <a:pt x="611327" y="0"/>
                  </a:moveTo>
                  <a:lnTo>
                    <a:pt x="611327" y="0"/>
                  </a:lnTo>
                  <a:lnTo>
                    <a:pt x="543382" y="0"/>
                  </a:lnTo>
                  <a:lnTo>
                    <a:pt x="543382" y="13576"/>
                  </a:lnTo>
                  <a:lnTo>
                    <a:pt x="529805" y="13576"/>
                  </a:lnTo>
                  <a:lnTo>
                    <a:pt x="529805" y="27165"/>
                  </a:lnTo>
                  <a:lnTo>
                    <a:pt x="529805" y="40754"/>
                  </a:lnTo>
                  <a:lnTo>
                    <a:pt x="543394" y="40754"/>
                  </a:lnTo>
                  <a:lnTo>
                    <a:pt x="543394" y="27165"/>
                  </a:lnTo>
                  <a:lnTo>
                    <a:pt x="556983" y="27165"/>
                  </a:lnTo>
                  <a:lnTo>
                    <a:pt x="556983" y="13589"/>
                  </a:lnTo>
                  <a:lnTo>
                    <a:pt x="570560" y="13589"/>
                  </a:lnTo>
                  <a:lnTo>
                    <a:pt x="570560" y="27165"/>
                  </a:lnTo>
                  <a:lnTo>
                    <a:pt x="570560" y="40754"/>
                  </a:lnTo>
                  <a:lnTo>
                    <a:pt x="584149" y="40754"/>
                  </a:lnTo>
                  <a:lnTo>
                    <a:pt x="584149" y="27165"/>
                  </a:lnTo>
                  <a:lnTo>
                    <a:pt x="584149" y="13589"/>
                  </a:lnTo>
                  <a:lnTo>
                    <a:pt x="597725" y="13589"/>
                  </a:lnTo>
                  <a:lnTo>
                    <a:pt x="597725" y="27165"/>
                  </a:lnTo>
                  <a:lnTo>
                    <a:pt x="597725" y="40754"/>
                  </a:lnTo>
                  <a:lnTo>
                    <a:pt x="611327" y="40754"/>
                  </a:lnTo>
                  <a:lnTo>
                    <a:pt x="611327" y="27165"/>
                  </a:lnTo>
                  <a:lnTo>
                    <a:pt x="611327" y="13589"/>
                  </a:lnTo>
                  <a:lnTo>
                    <a:pt x="61132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5965558" y="3873906"/>
              <a:ext cx="611505" cy="41275"/>
            </a:xfrm>
            <a:custGeom>
              <a:avLst/>
              <a:gdLst/>
              <a:ahLst/>
              <a:cxnLst/>
              <a:rect l="l" t="t" r="r" b="b"/>
              <a:pathLst>
                <a:path w="611504" h="41275">
                  <a:moveTo>
                    <a:pt x="67919" y="0"/>
                  </a:moveTo>
                  <a:lnTo>
                    <a:pt x="54330" y="0"/>
                  </a:lnTo>
                  <a:lnTo>
                    <a:pt x="54330" y="13589"/>
                  </a:lnTo>
                  <a:lnTo>
                    <a:pt x="67919" y="13589"/>
                  </a:lnTo>
                  <a:lnTo>
                    <a:pt x="67919" y="0"/>
                  </a:lnTo>
                  <a:close/>
                </a:path>
                <a:path w="611504" h="41275">
                  <a:moveTo>
                    <a:pt x="95097" y="0"/>
                  </a:moveTo>
                  <a:lnTo>
                    <a:pt x="81508" y="0"/>
                  </a:lnTo>
                  <a:lnTo>
                    <a:pt x="81508" y="13576"/>
                  </a:lnTo>
                  <a:lnTo>
                    <a:pt x="81508" y="27165"/>
                  </a:lnTo>
                  <a:lnTo>
                    <a:pt x="67919" y="27165"/>
                  </a:lnTo>
                  <a:lnTo>
                    <a:pt x="54343" y="27165"/>
                  </a:lnTo>
                  <a:lnTo>
                    <a:pt x="40754" y="27165"/>
                  </a:lnTo>
                  <a:lnTo>
                    <a:pt x="27165" y="27165"/>
                  </a:lnTo>
                  <a:lnTo>
                    <a:pt x="13589" y="27165"/>
                  </a:lnTo>
                  <a:lnTo>
                    <a:pt x="13589" y="13576"/>
                  </a:lnTo>
                  <a:lnTo>
                    <a:pt x="0" y="13576"/>
                  </a:lnTo>
                  <a:lnTo>
                    <a:pt x="0" y="27165"/>
                  </a:lnTo>
                  <a:lnTo>
                    <a:pt x="0" y="40754"/>
                  </a:lnTo>
                  <a:lnTo>
                    <a:pt x="95097" y="40754"/>
                  </a:lnTo>
                  <a:lnTo>
                    <a:pt x="95097" y="27165"/>
                  </a:lnTo>
                  <a:lnTo>
                    <a:pt x="95097" y="13589"/>
                  </a:lnTo>
                  <a:lnTo>
                    <a:pt x="95097" y="0"/>
                  </a:lnTo>
                  <a:close/>
                </a:path>
                <a:path w="611504" h="41275">
                  <a:moveTo>
                    <a:pt x="122262" y="27165"/>
                  </a:moveTo>
                  <a:lnTo>
                    <a:pt x="108673" y="27165"/>
                  </a:lnTo>
                  <a:lnTo>
                    <a:pt x="108673" y="40754"/>
                  </a:lnTo>
                  <a:lnTo>
                    <a:pt x="122262" y="40754"/>
                  </a:lnTo>
                  <a:lnTo>
                    <a:pt x="122262" y="27165"/>
                  </a:lnTo>
                  <a:close/>
                </a:path>
                <a:path w="611504" h="41275">
                  <a:moveTo>
                    <a:pt x="163017" y="0"/>
                  </a:moveTo>
                  <a:lnTo>
                    <a:pt x="149428" y="0"/>
                  </a:lnTo>
                  <a:lnTo>
                    <a:pt x="149428" y="13576"/>
                  </a:lnTo>
                  <a:lnTo>
                    <a:pt x="135851" y="13576"/>
                  </a:lnTo>
                  <a:lnTo>
                    <a:pt x="122262" y="13576"/>
                  </a:lnTo>
                  <a:lnTo>
                    <a:pt x="122262" y="0"/>
                  </a:lnTo>
                  <a:lnTo>
                    <a:pt x="108673" y="0"/>
                  </a:lnTo>
                  <a:lnTo>
                    <a:pt x="108673" y="13589"/>
                  </a:lnTo>
                  <a:lnTo>
                    <a:pt x="122262" y="13589"/>
                  </a:lnTo>
                  <a:lnTo>
                    <a:pt x="122262" y="27165"/>
                  </a:lnTo>
                  <a:lnTo>
                    <a:pt x="135839" y="27165"/>
                  </a:lnTo>
                  <a:lnTo>
                    <a:pt x="149428" y="27165"/>
                  </a:lnTo>
                  <a:lnTo>
                    <a:pt x="149428" y="13589"/>
                  </a:lnTo>
                  <a:lnTo>
                    <a:pt x="163017" y="13589"/>
                  </a:lnTo>
                  <a:lnTo>
                    <a:pt x="163017" y="0"/>
                  </a:lnTo>
                  <a:close/>
                </a:path>
                <a:path w="611504" h="41275">
                  <a:moveTo>
                    <a:pt x="203771" y="27165"/>
                  </a:moveTo>
                  <a:lnTo>
                    <a:pt x="190182" y="27165"/>
                  </a:lnTo>
                  <a:lnTo>
                    <a:pt x="190182" y="40754"/>
                  </a:lnTo>
                  <a:lnTo>
                    <a:pt x="203771" y="40754"/>
                  </a:lnTo>
                  <a:lnTo>
                    <a:pt x="203771" y="27165"/>
                  </a:lnTo>
                  <a:close/>
                </a:path>
                <a:path w="611504" h="41275">
                  <a:moveTo>
                    <a:pt x="217360" y="0"/>
                  </a:moveTo>
                  <a:lnTo>
                    <a:pt x="203771" y="0"/>
                  </a:lnTo>
                  <a:lnTo>
                    <a:pt x="203771" y="13576"/>
                  </a:lnTo>
                  <a:lnTo>
                    <a:pt x="203771" y="27165"/>
                  </a:lnTo>
                  <a:lnTo>
                    <a:pt x="217360" y="27165"/>
                  </a:lnTo>
                  <a:lnTo>
                    <a:pt x="217360" y="13589"/>
                  </a:lnTo>
                  <a:lnTo>
                    <a:pt x="217360" y="0"/>
                  </a:lnTo>
                  <a:close/>
                </a:path>
                <a:path w="611504" h="41275">
                  <a:moveTo>
                    <a:pt x="258114" y="0"/>
                  </a:moveTo>
                  <a:lnTo>
                    <a:pt x="244525" y="0"/>
                  </a:lnTo>
                  <a:lnTo>
                    <a:pt x="244525" y="13576"/>
                  </a:lnTo>
                  <a:lnTo>
                    <a:pt x="230936" y="13576"/>
                  </a:lnTo>
                  <a:lnTo>
                    <a:pt x="230936" y="27165"/>
                  </a:lnTo>
                  <a:lnTo>
                    <a:pt x="244525" y="27165"/>
                  </a:lnTo>
                  <a:lnTo>
                    <a:pt x="258114" y="27165"/>
                  </a:lnTo>
                  <a:lnTo>
                    <a:pt x="258114" y="13589"/>
                  </a:lnTo>
                  <a:lnTo>
                    <a:pt x="258114" y="0"/>
                  </a:lnTo>
                  <a:close/>
                </a:path>
                <a:path w="611504" h="41275">
                  <a:moveTo>
                    <a:pt x="326034" y="27165"/>
                  </a:moveTo>
                  <a:lnTo>
                    <a:pt x="312445" y="27165"/>
                  </a:lnTo>
                  <a:lnTo>
                    <a:pt x="312445" y="40754"/>
                  </a:lnTo>
                  <a:lnTo>
                    <a:pt x="326034" y="40754"/>
                  </a:lnTo>
                  <a:lnTo>
                    <a:pt x="326034" y="27165"/>
                  </a:lnTo>
                  <a:close/>
                </a:path>
                <a:path w="611504" h="41275">
                  <a:moveTo>
                    <a:pt x="489038" y="0"/>
                  </a:moveTo>
                  <a:lnTo>
                    <a:pt x="475475" y="0"/>
                  </a:lnTo>
                  <a:lnTo>
                    <a:pt x="461886" y="0"/>
                  </a:lnTo>
                  <a:lnTo>
                    <a:pt x="461886" y="13576"/>
                  </a:lnTo>
                  <a:lnTo>
                    <a:pt x="448297" y="13576"/>
                  </a:lnTo>
                  <a:lnTo>
                    <a:pt x="448297" y="0"/>
                  </a:lnTo>
                  <a:lnTo>
                    <a:pt x="434708" y="0"/>
                  </a:lnTo>
                  <a:lnTo>
                    <a:pt x="434708" y="13576"/>
                  </a:lnTo>
                  <a:lnTo>
                    <a:pt x="421132" y="13576"/>
                  </a:lnTo>
                  <a:lnTo>
                    <a:pt x="421132" y="0"/>
                  </a:lnTo>
                  <a:lnTo>
                    <a:pt x="407543" y="0"/>
                  </a:lnTo>
                  <a:lnTo>
                    <a:pt x="407543" y="13576"/>
                  </a:lnTo>
                  <a:lnTo>
                    <a:pt x="393966" y="13576"/>
                  </a:lnTo>
                  <a:lnTo>
                    <a:pt x="380377" y="13576"/>
                  </a:lnTo>
                  <a:lnTo>
                    <a:pt x="366788" y="13576"/>
                  </a:lnTo>
                  <a:lnTo>
                    <a:pt x="366788" y="27165"/>
                  </a:lnTo>
                  <a:lnTo>
                    <a:pt x="353212" y="27165"/>
                  </a:lnTo>
                  <a:lnTo>
                    <a:pt x="353212" y="13589"/>
                  </a:lnTo>
                  <a:lnTo>
                    <a:pt x="366788" y="13589"/>
                  </a:lnTo>
                  <a:lnTo>
                    <a:pt x="366788" y="0"/>
                  </a:lnTo>
                  <a:lnTo>
                    <a:pt x="353199" y="0"/>
                  </a:lnTo>
                  <a:lnTo>
                    <a:pt x="353199" y="13576"/>
                  </a:lnTo>
                  <a:lnTo>
                    <a:pt x="339623" y="13576"/>
                  </a:lnTo>
                  <a:lnTo>
                    <a:pt x="326034" y="13576"/>
                  </a:lnTo>
                  <a:lnTo>
                    <a:pt x="326034" y="0"/>
                  </a:lnTo>
                  <a:lnTo>
                    <a:pt x="312458" y="0"/>
                  </a:lnTo>
                  <a:lnTo>
                    <a:pt x="298869" y="0"/>
                  </a:lnTo>
                  <a:lnTo>
                    <a:pt x="285280" y="0"/>
                  </a:lnTo>
                  <a:lnTo>
                    <a:pt x="285280" y="13589"/>
                  </a:lnTo>
                  <a:lnTo>
                    <a:pt x="298869" y="13589"/>
                  </a:lnTo>
                  <a:lnTo>
                    <a:pt x="312445" y="13589"/>
                  </a:lnTo>
                  <a:lnTo>
                    <a:pt x="326034" y="13589"/>
                  </a:lnTo>
                  <a:lnTo>
                    <a:pt x="326034" y="27165"/>
                  </a:lnTo>
                  <a:lnTo>
                    <a:pt x="339623" y="27165"/>
                  </a:lnTo>
                  <a:lnTo>
                    <a:pt x="353199" y="27165"/>
                  </a:lnTo>
                  <a:lnTo>
                    <a:pt x="353199" y="40754"/>
                  </a:lnTo>
                  <a:lnTo>
                    <a:pt x="407543" y="40754"/>
                  </a:lnTo>
                  <a:lnTo>
                    <a:pt x="407543" y="27165"/>
                  </a:lnTo>
                  <a:lnTo>
                    <a:pt x="421132" y="27165"/>
                  </a:lnTo>
                  <a:lnTo>
                    <a:pt x="434721" y="27165"/>
                  </a:lnTo>
                  <a:lnTo>
                    <a:pt x="434721" y="13589"/>
                  </a:lnTo>
                  <a:lnTo>
                    <a:pt x="448297" y="13589"/>
                  </a:lnTo>
                  <a:lnTo>
                    <a:pt x="448297" y="27165"/>
                  </a:lnTo>
                  <a:lnTo>
                    <a:pt x="448297" y="40754"/>
                  </a:lnTo>
                  <a:lnTo>
                    <a:pt x="461886" y="40754"/>
                  </a:lnTo>
                  <a:lnTo>
                    <a:pt x="475462" y="40754"/>
                  </a:lnTo>
                  <a:lnTo>
                    <a:pt x="489038" y="40754"/>
                  </a:lnTo>
                  <a:lnTo>
                    <a:pt x="489038" y="27165"/>
                  </a:lnTo>
                  <a:lnTo>
                    <a:pt x="475475" y="27165"/>
                  </a:lnTo>
                  <a:lnTo>
                    <a:pt x="475475" y="13589"/>
                  </a:lnTo>
                  <a:lnTo>
                    <a:pt x="489038" y="13589"/>
                  </a:lnTo>
                  <a:lnTo>
                    <a:pt x="489038" y="0"/>
                  </a:lnTo>
                  <a:close/>
                </a:path>
                <a:path w="611504" h="41275">
                  <a:moveTo>
                    <a:pt x="529793" y="13576"/>
                  </a:moveTo>
                  <a:lnTo>
                    <a:pt x="516229" y="13576"/>
                  </a:lnTo>
                  <a:lnTo>
                    <a:pt x="516229" y="0"/>
                  </a:lnTo>
                  <a:lnTo>
                    <a:pt x="502640" y="0"/>
                  </a:lnTo>
                  <a:lnTo>
                    <a:pt x="489051" y="0"/>
                  </a:lnTo>
                  <a:lnTo>
                    <a:pt x="489051" y="13589"/>
                  </a:lnTo>
                  <a:lnTo>
                    <a:pt x="502640" y="13589"/>
                  </a:lnTo>
                  <a:lnTo>
                    <a:pt x="502640" y="27165"/>
                  </a:lnTo>
                  <a:lnTo>
                    <a:pt x="516216" y="27165"/>
                  </a:lnTo>
                  <a:lnTo>
                    <a:pt x="529793" y="27165"/>
                  </a:lnTo>
                  <a:lnTo>
                    <a:pt x="529793" y="13576"/>
                  </a:lnTo>
                  <a:close/>
                </a:path>
                <a:path w="611504" h="41275">
                  <a:moveTo>
                    <a:pt x="611327" y="13576"/>
                  </a:moveTo>
                  <a:lnTo>
                    <a:pt x="597738" y="13576"/>
                  </a:lnTo>
                  <a:lnTo>
                    <a:pt x="597738" y="0"/>
                  </a:lnTo>
                  <a:lnTo>
                    <a:pt x="584149" y="0"/>
                  </a:lnTo>
                  <a:lnTo>
                    <a:pt x="570560" y="0"/>
                  </a:lnTo>
                  <a:lnTo>
                    <a:pt x="556971" y="0"/>
                  </a:lnTo>
                  <a:lnTo>
                    <a:pt x="556971" y="13576"/>
                  </a:lnTo>
                  <a:lnTo>
                    <a:pt x="543382" y="13576"/>
                  </a:lnTo>
                  <a:lnTo>
                    <a:pt x="543382" y="27165"/>
                  </a:lnTo>
                  <a:lnTo>
                    <a:pt x="529805" y="27165"/>
                  </a:lnTo>
                  <a:lnTo>
                    <a:pt x="529805" y="40754"/>
                  </a:lnTo>
                  <a:lnTo>
                    <a:pt x="543382" y="40754"/>
                  </a:lnTo>
                  <a:lnTo>
                    <a:pt x="556971" y="40754"/>
                  </a:lnTo>
                  <a:lnTo>
                    <a:pt x="570560" y="40754"/>
                  </a:lnTo>
                  <a:lnTo>
                    <a:pt x="584149" y="40754"/>
                  </a:lnTo>
                  <a:lnTo>
                    <a:pt x="584149" y="27165"/>
                  </a:lnTo>
                  <a:lnTo>
                    <a:pt x="570560" y="27165"/>
                  </a:lnTo>
                  <a:lnTo>
                    <a:pt x="556983" y="27165"/>
                  </a:lnTo>
                  <a:lnTo>
                    <a:pt x="556983" y="13589"/>
                  </a:lnTo>
                  <a:lnTo>
                    <a:pt x="570560" y="13589"/>
                  </a:lnTo>
                  <a:lnTo>
                    <a:pt x="584149" y="13589"/>
                  </a:lnTo>
                  <a:lnTo>
                    <a:pt x="597725" y="13589"/>
                  </a:lnTo>
                  <a:lnTo>
                    <a:pt x="597725" y="27165"/>
                  </a:lnTo>
                  <a:lnTo>
                    <a:pt x="611327" y="27165"/>
                  </a:lnTo>
                  <a:lnTo>
                    <a:pt x="611327" y="1357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0" name="object 30"/>
          <p:cNvSpPr txBox="1"/>
          <p:nvPr/>
        </p:nvSpPr>
        <p:spPr>
          <a:xfrm>
            <a:off x="5898515" y="3952011"/>
            <a:ext cx="905510" cy="4851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50" b="1" dirty="0">
                <a:latin typeface="Raleway"/>
                <a:cs typeface="Raleway"/>
              </a:rPr>
              <a:t>Product Height:</a:t>
            </a:r>
            <a:r>
              <a:rPr sz="750" b="1" spc="-5" dirty="0">
                <a:latin typeface="Raleway"/>
                <a:cs typeface="Raleway"/>
              </a:rPr>
              <a:t> </a:t>
            </a:r>
            <a:r>
              <a:rPr sz="750" spc="-25" dirty="0">
                <a:latin typeface="Raleway"/>
                <a:cs typeface="Raleway"/>
              </a:rPr>
              <a:t>28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z="750" b="1" dirty="0">
                <a:latin typeface="Raleway"/>
                <a:cs typeface="Raleway"/>
              </a:rPr>
              <a:t>Product Depth: </a:t>
            </a:r>
            <a:r>
              <a:rPr sz="750" spc="-20" dirty="0">
                <a:latin typeface="Raleway"/>
                <a:cs typeface="Raleway"/>
              </a:rPr>
              <a:t>19.5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z="750" b="1" dirty="0">
                <a:latin typeface="Raleway"/>
                <a:cs typeface="Raleway"/>
              </a:rPr>
              <a:t>Product</a:t>
            </a:r>
            <a:r>
              <a:rPr sz="750" b="1" spc="-10" dirty="0">
                <a:latin typeface="Raleway"/>
                <a:cs typeface="Raleway"/>
              </a:rPr>
              <a:t> </a:t>
            </a:r>
            <a:r>
              <a:rPr sz="750" b="1" dirty="0">
                <a:latin typeface="Raleway"/>
                <a:cs typeface="Raleway"/>
              </a:rPr>
              <a:t>Length: </a:t>
            </a:r>
            <a:r>
              <a:rPr sz="750" spc="-25" dirty="0">
                <a:latin typeface="Raleway"/>
                <a:cs typeface="Raleway"/>
              </a:rPr>
              <a:t>19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z="750" b="1" dirty="0">
                <a:latin typeface="Raleway"/>
                <a:cs typeface="Raleway"/>
              </a:rPr>
              <a:t>Cubes: </a:t>
            </a:r>
            <a:r>
              <a:rPr sz="750" spc="-20" dirty="0">
                <a:latin typeface="Raleway"/>
                <a:cs typeface="Raleway"/>
              </a:rPr>
              <a:t>0.84</a:t>
            </a:r>
            <a:endParaRPr sz="750" dirty="0">
              <a:latin typeface="Raleway"/>
              <a:cs typeface="Raleway"/>
            </a:endParaRPr>
          </a:p>
        </p:txBody>
      </p:sp>
      <p:sp>
        <p:nvSpPr>
          <p:cNvPr id="31" name="object 31"/>
          <p:cNvSpPr txBox="1">
            <a:spLocks noGrp="1"/>
          </p:cNvSpPr>
          <p:nvPr>
            <p:ph type="sldNum" sz="quarter" idx="4294967295"/>
          </p:nvPr>
        </p:nvSpPr>
        <p:spPr>
          <a:xfrm>
            <a:off x="9477375" y="7521575"/>
            <a:ext cx="581025" cy="16033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900" b="0" i="0">
                <a:solidFill>
                  <a:schemeClr val="bg1"/>
                </a:solidFill>
                <a:latin typeface="Raleway"/>
                <a:cs typeface="Raleway"/>
              </a:defRPr>
            </a:lvl1pPr>
          </a:lstStyle>
          <a:p>
            <a:pPr marL="12700">
              <a:lnSpc>
                <a:spcPct val="100000"/>
              </a:lnSpc>
              <a:spcBef>
                <a:spcPts val="45"/>
              </a:spcBef>
            </a:pPr>
            <a:r>
              <a:rPr lang="en-US"/>
              <a:t>Page: </a:t>
            </a:r>
            <a:fld id="{81D60167-4931-47E6-BA6A-407CBD079E47}" type="slidenum">
              <a:rPr spc="-25" smtClean="0"/>
              <a:pPr marL="12700">
                <a:lnSpc>
                  <a:spcPct val="100000"/>
                </a:lnSpc>
                <a:spcBef>
                  <a:spcPts val="45"/>
                </a:spcBef>
              </a:pPr>
              <a:t>119</a:t>
            </a:fld>
            <a:endParaRPr spc="-25" dirty="0"/>
          </a:p>
        </p:txBody>
      </p:sp>
      <p:graphicFrame>
        <p:nvGraphicFramePr>
          <p:cNvPr id="4" name="Object 3">
            <a:extLst>
              <a:ext uri="{FF2B5EF4-FFF2-40B4-BE49-F238E27FC236}">
                <a16:creationId xmlns:a16="http://schemas.microsoft.com/office/drawing/2014/main" id="{EFBFBD10-0D00-5C1B-3625-A0E7F3EFF670}"/>
              </a:ext>
            </a:extLst>
          </p:cNvPr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3043150047"/>
              </p:ext>
            </p:extLst>
          </p:nvPr>
        </p:nvGraphicFramePr>
        <p:xfrm>
          <a:off x="666750" y="5577269"/>
          <a:ext cx="8724900" cy="6096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Worksheet" r:id="rId5" imgW="8724900" imgH="609600" progId="Excel.Sheet.12">
                  <p:embed/>
                </p:oleObj>
              </mc:Choice>
              <mc:Fallback>
                <p:oleObj name="Worksheet" r:id="rId5" imgW="8724900" imgH="609600" progId="Excel.Sheet.12">
                  <p:embed/>
                  <p:pic>
                    <p:nvPicPr>
                      <p:cNvPr id="4" name="Object 3">
                        <a:extLst>
                          <a:ext uri="{FF2B5EF4-FFF2-40B4-BE49-F238E27FC236}">
                            <a16:creationId xmlns:a16="http://schemas.microsoft.com/office/drawing/2014/main" id="{EFBFBD10-0D00-5C1B-3625-A0E7F3EFF670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6"/>
                      <a:stretch>
                        <a:fillRect/>
                      </a:stretch>
                    </p:blipFill>
                    <p:spPr>
                      <a:xfrm>
                        <a:off x="666750" y="5577269"/>
                        <a:ext cx="8724900" cy="609600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32" name="Picture 31" descr="A picture containing logo&#10;&#10;Description automatically generated">
            <a:extLst>
              <a:ext uri="{FF2B5EF4-FFF2-40B4-BE49-F238E27FC236}">
                <a16:creationId xmlns:a16="http://schemas.microsoft.com/office/drawing/2014/main" id="{B9CE5576-F8F4-0BE8-D1B6-3531018599F4}"/>
              </a:ext>
            </a:extLst>
          </p:cNvPr>
          <p:cNvPicPr>
            <a:picLocks noChangeAspect="1"/>
          </p:cNvPicPr>
          <p:nvPr/>
        </p:nvPicPr>
        <p:blipFill rotWithShape="1"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6732"/>
          <a:stretch/>
        </p:blipFill>
        <p:spPr>
          <a:xfrm>
            <a:off x="8610600" y="6449545"/>
            <a:ext cx="1293202" cy="1232368"/>
          </a:xfrm>
          <a:prstGeom prst="rect">
            <a:avLst/>
          </a:prstGeom>
        </p:spPr>
      </p:pic>
      <p:sp>
        <p:nvSpPr>
          <p:cNvPr id="33" name="Rectangle 32">
            <a:extLst>
              <a:ext uri="{FF2B5EF4-FFF2-40B4-BE49-F238E27FC236}">
                <a16:creationId xmlns:a16="http://schemas.microsoft.com/office/drawing/2014/main" id="{5630F841-0967-6030-F267-64FA4576257E}"/>
              </a:ext>
            </a:extLst>
          </p:cNvPr>
          <p:cNvSpPr/>
          <p:nvPr/>
        </p:nvSpPr>
        <p:spPr>
          <a:xfrm>
            <a:off x="8315325" y="5334000"/>
            <a:ext cx="1076325" cy="892359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67129913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object 3"/>
          <p:cNvSpPr txBox="1"/>
          <p:nvPr/>
        </p:nvSpPr>
        <p:spPr>
          <a:xfrm>
            <a:off x="9265564" y="85026"/>
            <a:ext cx="518795" cy="151323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900" dirty="0">
                <a:solidFill>
                  <a:srgbClr val="FFFFFF"/>
                </a:solidFill>
                <a:latin typeface="Raleway"/>
                <a:cs typeface="Raleway"/>
              </a:rPr>
              <a:t>Page:</a:t>
            </a:r>
            <a:r>
              <a:rPr sz="900" spc="-25" dirty="0">
                <a:solidFill>
                  <a:srgbClr val="FFFFFF"/>
                </a:solidFill>
                <a:latin typeface="Raleway"/>
                <a:cs typeface="Raleway"/>
              </a:rPr>
              <a:t>137</a:t>
            </a:r>
            <a:endParaRPr sz="900" dirty="0">
              <a:latin typeface="Raleway"/>
              <a:cs typeface="Raleway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313054" y="240224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313054" y="251654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313054" y="274514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313054" y="285944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313054" y="308804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13054" y="331664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313054" y="343094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 txBox="1"/>
          <p:nvPr/>
        </p:nvSpPr>
        <p:spPr>
          <a:xfrm>
            <a:off x="36739" y="1074676"/>
            <a:ext cx="3202305" cy="2759730"/>
          </a:xfrm>
          <a:prstGeom prst="rect">
            <a:avLst/>
          </a:prstGeom>
        </p:spPr>
        <p:txBody>
          <a:bodyPr vert="horz" wrap="square" lIns="0" tIns="27940" rIns="0" bIns="0" rtlCol="0">
            <a:spAutoFit/>
          </a:bodyPr>
          <a:lstStyle/>
          <a:p>
            <a:pPr marL="12700" marR="164465">
              <a:lnSpc>
                <a:spcPts val="1350"/>
              </a:lnSpc>
              <a:spcBef>
                <a:spcPts val="220"/>
              </a:spcBef>
            </a:pPr>
            <a:r>
              <a:rPr sz="1200" b="1" spc="55" dirty="0">
                <a:latin typeface="Arial"/>
                <a:cs typeface="Arial"/>
              </a:rPr>
              <a:t>PASCO</a:t>
            </a:r>
            <a:r>
              <a:rPr sz="1200" b="1" spc="95" dirty="0">
                <a:latin typeface="Arial"/>
                <a:cs typeface="Arial"/>
              </a:rPr>
              <a:t> </a:t>
            </a:r>
            <a:r>
              <a:rPr sz="1200" b="1" spc="50" dirty="0">
                <a:latin typeface="Arial"/>
                <a:cs typeface="Arial"/>
              </a:rPr>
              <a:t>4-</a:t>
            </a:r>
            <a:r>
              <a:rPr sz="1200" b="1" spc="70" dirty="0">
                <a:latin typeface="Arial"/>
                <a:cs typeface="Arial"/>
              </a:rPr>
              <a:t>PIECE</a:t>
            </a:r>
            <a:r>
              <a:rPr sz="1200" b="1" spc="95" dirty="0">
                <a:latin typeface="Arial"/>
                <a:cs typeface="Arial"/>
              </a:rPr>
              <a:t> </a:t>
            </a:r>
            <a:r>
              <a:rPr sz="1200" b="1" spc="60" dirty="0">
                <a:latin typeface="Arial"/>
                <a:cs typeface="Arial"/>
              </a:rPr>
              <a:t>QUEEN</a:t>
            </a:r>
            <a:r>
              <a:rPr sz="1200" b="1" spc="95" dirty="0">
                <a:latin typeface="Arial"/>
                <a:cs typeface="Arial"/>
              </a:rPr>
              <a:t> </a:t>
            </a:r>
            <a:r>
              <a:rPr sz="1200" b="1" spc="50" dirty="0">
                <a:latin typeface="Arial"/>
                <a:cs typeface="Arial"/>
              </a:rPr>
              <a:t>SET</a:t>
            </a:r>
            <a:r>
              <a:rPr sz="1200" b="1" spc="100" dirty="0">
                <a:latin typeface="Arial"/>
                <a:cs typeface="Arial"/>
              </a:rPr>
              <a:t> </a:t>
            </a:r>
            <a:r>
              <a:rPr sz="1200" b="1" spc="75" dirty="0">
                <a:latin typeface="Arial"/>
                <a:cs typeface="Arial"/>
              </a:rPr>
              <a:t>(QUEEN </a:t>
            </a:r>
            <a:r>
              <a:rPr sz="1200" b="1" spc="80" dirty="0">
                <a:latin typeface="Arial"/>
                <a:cs typeface="Arial"/>
              </a:rPr>
              <a:t>BED/DR/MR/NS)</a:t>
            </a:r>
            <a:endParaRPr sz="1200" dirty="0">
              <a:latin typeface="Arial"/>
              <a:cs typeface="Arial"/>
            </a:endParaRPr>
          </a:p>
          <a:p>
            <a:pPr marL="12700" marR="38100">
              <a:lnSpc>
                <a:spcPct val="100000"/>
              </a:lnSpc>
              <a:spcBef>
                <a:spcPts val="5"/>
              </a:spcBef>
            </a:pPr>
            <a:endParaRPr lang="en-US" sz="750" dirty="0">
              <a:latin typeface="Raleway"/>
              <a:cs typeface="Raleway"/>
            </a:endParaRPr>
          </a:p>
          <a:p>
            <a:pPr marL="12700" marR="38100">
              <a:lnSpc>
                <a:spcPct val="100000"/>
              </a:lnSpc>
              <a:spcBef>
                <a:spcPts val="5"/>
              </a:spcBef>
            </a:pPr>
            <a:r>
              <a:rPr sz="750" dirty="0">
                <a:latin typeface="Raleway"/>
                <a:cs typeface="Raleway"/>
              </a:rPr>
              <a:t>Pasco perfectly combines elements of exotic styling and </a:t>
            </a:r>
            <a:r>
              <a:rPr sz="750" spc="-10" dirty="0">
                <a:latin typeface="Raleway"/>
                <a:cs typeface="Raleway"/>
              </a:rPr>
              <a:t>contemporary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design in a solid wood bedroom collection that is both modern </a:t>
            </a:r>
            <a:r>
              <a:rPr sz="750" spc="-25" dirty="0">
                <a:latin typeface="Raleway"/>
                <a:cs typeface="Raleway"/>
              </a:rPr>
              <a:t>and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rustic simultaneously. Drawers feature a live edge that is beautiful </a:t>
            </a:r>
            <a:r>
              <a:rPr sz="750" spc="-25" dirty="0">
                <a:latin typeface="Raleway"/>
                <a:cs typeface="Raleway"/>
              </a:rPr>
              <a:t>and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functional for use a a drawer pull. You will find aspects of mission </a:t>
            </a:r>
            <a:r>
              <a:rPr sz="750" spc="-25" dirty="0">
                <a:latin typeface="Raleway"/>
                <a:cs typeface="Raleway"/>
              </a:rPr>
              <a:t>and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mid-century</a:t>
            </a:r>
            <a:r>
              <a:rPr sz="750" spc="-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modern style in the bed and storage pieces with </a:t>
            </a:r>
            <a:r>
              <a:rPr sz="750" spc="-10" dirty="0">
                <a:latin typeface="Raleway"/>
                <a:cs typeface="Raleway"/>
              </a:rPr>
              <a:t>bowtie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accents used to embellish the priimitive </a:t>
            </a:r>
            <a:r>
              <a:rPr sz="750" spc="-10" dirty="0">
                <a:latin typeface="Raleway"/>
                <a:cs typeface="Raleway"/>
              </a:rPr>
              <a:t>styling.</a:t>
            </a:r>
            <a:endParaRPr sz="750" dirty="0">
              <a:latin typeface="Raleway"/>
              <a:cs typeface="Raleway"/>
            </a:endParaRPr>
          </a:p>
          <a:p>
            <a:pPr marL="393700">
              <a:lnSpc>
                <a:spcPct val="100000"/>
              </a:lnSpc>
              <a:spcBef>
                <a:spcPts val="750"/>
              </a:spcBef>
            </a:pPr>
            <a:r>
              <a:rPr sz="750" dirty="0">
                <a:latin typeface="Raleway"/>
                <a:cs typeface="Raleway"/>
              </a:rPr>
              <a:t>Constructed of solid pine with black metal </a:t>
            </a:r>
            <a:r>
              <a:rPr sz="750" spc="-10" dirty="0">
                <a:latin typeface="Raleway"/>
                <a:cs typeface="Raleway"/>
              </a:rPr>
              <a:t>accents</a:t>
            </a:r>
            <a:endParaRPr sz="750" dirty="0">
              <a:latin typeface="Raleway"/>
              <a:cs typeface="Raleway"/>
            </a:endParaRPr>
          </a:p>
          <a:p>
            <a:pPr marL="393700" marR="23114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Styling details include rustic live edge treatment with </a:t>
            </a:r>
            <a:r>
              <a:rPr sz="750" spc="-20" dirty="0">
                <a:latin typeface="Raleway"/>
                <a:cs typeface="Raleway"/>
              </a:rPr>
              <a:t>mid-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century modern styling and mission bowtie </a:t>
            </a:r>
            <a:r>
              <a:rPr sz="750" spc="-10" dirty="0">
                <a:latin typeface="Raleway"/>
                <a:cs typeface="Raleway"/>
              </a:rPr>
              <a:t>accents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Distressed finish adds to primitive style of the </a:t>
            </a:r>
            <a:r>
              <a:rPr sz="750" spc="-10" dirty="0">
                <a:latin typeface="Raleway"/>
                <a:cs typeface="Raleway"/>
              </a:rPr>
              <a:t>bedroom</a:t>
            </a:r>
            <a:endParaRPr sz="750" dirty="0">
              <a:latin typeface="Raleway"/>
              <a:cs typeface="Raleway"/>
            </a:endParaRPr>
          </a:p>
          <a:p>
            <a:pPr marL="393700" marR="10922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The contemporary platform bed has metal supports legs </a:t>
            </a:r>
            <a:r>
              <a:rPr sz="750" spc="-25" dirty="0">
                <a:latin typeface="Raleway"/>
                <a:cs typeface="Raleway"/>
              </a:rPr>
              <a:t>and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multi-slat base for solid mattress </a:t>
            </a:r>
            <a:r>
              <a:rPr sz="750" spc="-10" dirty="0">
                <a:latin typeface="Raleway"/>
                <a:cs typeface="Raleway"/>
              </a:rPr>
              <a:t>support</a:t>
            </a:r>
            <a:endParaRPr sz="750" dirty="0">
              <a:latin typeface="Raleway"/>
              <a:cs typeface="Raleway"/>
            </a:endParaRPr>
          </a:p>
          <a:p>
            <a:pPr marL="393700" marR="508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Bachelors Chest features drawers and shelves behind doors </a:t>
            </a:r>
            <a:r>
              <a:rPr sz="750" spc="-25" dirty="0">
                <a:latin typeface="Raleway"/>
                <a:cs typeface="Raleway"/>
              </a:rPr>
              <a:t>for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clothes or other bulky </a:t>
            </a:r>
            <a:r>
              <a:rPr sz="750" spc="-10" dirty="0">
                <a:latin typeface="Raleway"/>
                <a:cs typeface="Raleway"/>
              </a:rPr>
              <a:t>items</a:t>
            </a:r>
            <a:endParaRPr sz="750" dirty="0">
              <a:latin typeface="Raleway"/>
              <a:cs typeface="Raleway"/>
            </a:endParaRPr>
          </a:p>
          <a:p>
            <a:pPr marL="393700" marR="522605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Dresser has six drawers for generous storage </a:t>
            </a:r>
            <a:r>
              <a:rPr sz="750" spc="-20" dirty="0">
                <a:latin typeface="Raleway"/>
                <a:cs typeface="Raleway"/>
              </a:rPr>
              <a:t>space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Cocoa </a:t>
            </a:r>
            <a:r>
              <a:rPr sz="750" spc="-10" dirty="0">
                <a:latin typeface="Raleway"/>
                <a:cs typeface="Raleway"/>
              </a:rPr>
              <a:t>finish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  <a:spcBef>
                <a:spcPts val="620"/>
              </a:spcBef>
            </a:pPr>
            <a:r>
              <a:rPr sz="750" u="sng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2"/>
              </a:rPr>
              <a:t>Read </a:t>
            </a:r>
            <a:r>
              <a:rPr sz="750" u="sng" spc="-20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2"/>
              </a:rPr>
              <a:t>More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</a:pPr>
            <a:r>
              <a:rPr sz="750" b="1" dirty="0">
                <a:latin typeface="Raleway"/>
                <a:cs typeface="Raleway"/>
              </a:rPr>
              <a:t>Price:</a:t>
            </a:r>
            <a:r>
              <a:rPr sz="750" b="1" spc="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From: </a:t>
            </a:r>
            <a:r>
              <a:rPr sz="750" spc="-10" dirty="0">
                <a:latin typeface="Raleway"/>
                <a:cs typeface="Raleway"/>
              </a:rPr>
              <a:t>$949.00</a:t>
            </a:r>
            <a:endParaRPr sz="750" dirty="0">
              <a:latin typeface="Raleway"/>
              <a:cs typeface="Raleway"/>
            </a:endParaRPr>
          </a:p>
        </p:txBody>
      </p:sp>
      <p:grpSp>
        <p:nvGrpSpPr>
          <p:cNvPr id="13" name="object 13"/>
          <p:cNvGrpSpPr/>
          <p:nvPr/>
        </p:nvGrpSpPr>
        <p:grpSpPr>
          <a:xfrm>
            <a:off x="44024" y="3928040"/>
            <a:ext cx="727710" cy="727710"/>
            <a:chOff x="44024" y="3928040"/>
            <a:chExt cx="727710" cy="727710"/>
          </a:xfrm>
        </p:grpSpPr>
        <p:sp>
          <p:nvSpPr>
            <p:cNvPr id="14" name="object 14"/>
            <p:cNvSpPr/>
            <p:nvPr/>
          </p:nvSpPr>
          <p:spPr>
            <a:xfrm>
              <a:off x="47625" y="3931640"/>
              <a:ext cx="720090" cy="720090"/>
            </a:xfrm>
            <a:custGeom>
              <a:avLst/>
              <a:gdLst/>
              <a:ahLst/>
              <a:cxnLst/>
              <a:rect l="l" t="t" r="r" b="b"/>
              <a:pathLst>
                <a:path w="720090" h="720089">
                  <a:moveTo>
                    <a:pt x="0" y="0"/>
                  </a:moveTo>
                  <a:lnTo>
                    <a:pt x="720001" y="0"/>
                  </a:lnTo>
                  <a:lnTo>
                    <a:pt x="720001" y="720001"/>
                  </a:lnTo>
                  <a:lnTo>
                    <a:pt x="0" y="720001"/>
                  </a:lnTo>
                  <a:lnTo>
                    <a:pt x="0" y="0"/>
                  </a:lnTo>
                  <a:close/>
                </a:path>
              </a:pathLst>
            </a:custGeom>
            <a:ln w="72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91935" y="3975950"/>
              <a:ext cx="631825" cy="33655"/>
            </a:xfrm>
            <a:custGeom>
              <a:avLst/>
              <a:gdLst/>
              <a:ahLst/>
              <a:cxnLst/>
              <a:rect l="l" t="t" r="r" b="b"/>
              <a:pathLst>
                <a:path w="631825" h="33654">
                  <a:moveTo>
                    <a:pt x="44297" y="22148"/>
                  </a:moveTo>
                  <a:lnTo>
                    <a:pt x="33223" y="22148"/>
                  </a:lnTo>
                  <a:lnTo>
                    <a:pt x="22148" y="22148"/>
                  </a:lnTo>
                  <a:lnTo>
                    <a:pt x="22148" y="33223"/>
                  </a:lnTo>
                  <a:lnTo>
                    <a:pt x="33223" y="33223"/>
                  </a:lnTo>
                  <a:lnTo>
                    <a:pt x="44297" y="33223"/>
                  </a:lnTo>
                  <a:lnTo>
                    <a:pt x="44297" y="22148"/>
                  </a:lnTo>
                  <a:close/>
                </a:path>
                <a:path w="631825" h="33654">
                  <a:moveTo>
                    <a:pt x="44297" y="0"/>
                  </a:moveTo>
                  <a:lnTo>
                    <a:pt x="33223" y="0"/>
                  </a:lnTo>
                  <a:lnTo>
                    <a:pt x="22148" y="0"/>
                  </a:lnTo>
                  <a:lnTo>
                    <a:pt x="11074" y="0"/>
                  </a:lnTo>
                  <a:lnTo>
                    <a:pt x="0" y="0"/>
                  </a:lnTo>
                  <a:lnTo>
                    <a:pt x="0" y="11074"/>
                  </a:lnTo>
                  <a:lnTo>
                    <a:pt x="0" y="22148"/>
                  </a:lnTo>
                  <a:lnTo>
                    <a:pt x="0" y="33223"/>
                  </a:lnTo>
                  <a:lnTo>
                    <a:pt x="11074" y="33223"/>
                  </a:lnTo>
                  <a:lnTo>
                    <a:pt x="11074" y="22161"/>
                  </a:lnTo>
                  <a:lnTo>
                    <a:pt x="11074" y="11074"/>
                  </a:lnTo>
                  <a:lnTo>
                    <a:pt x="22148" y="11074"/>
                  </a:lnTo>
                  <a:lnTo>
                    <a:pt x="33223" y="11074"/>
                  </a:lnTo>
                  <a:lnTo>
                    <a:pt x="44297" y="11074"/>
                  </a:lnTo>
                  <a:lnTo>
                    <a:pt x="44297" y="0"/>
                  </a:lnTo>
                  <a:close/>
                </a:path>
                <a:path w="631825" h="33654">
                  <a:moveTo>
                    <a:pt x="55384" y="22148"/>
                  </a:moveTo>
                  <a:lnTo>
                    <a:pt x="44310" y="22148"/>
                  </a:lnTo>
                  <a:lnTo>
                    <a:pt x="44310" y="33223"/>
                  </a:lnTo>
                  <a:lnTo>
                    <a:pt x="55384" y="33223"/>
                  </a:lnTo>
                  <a:lnTo>
                    <a:pt x="55384" y="22148"/>
                  </a:lnTo>
                  <a:close/>
                </a:path>
                <a:path w="631825" h="33654">
                  <a:moveTo>
                    <a:pt x="77533" y="0"/>
                  </a:moveTo>
                  <a:lnTo>
                    <a:pt x="66459" y="0"/>
                  </a:lnTo>
                  <a:lnTo>
                    <a:pt x="55384" y="0"/>
                  </a:lnTo>
                  <a:lnTo>
                    <a:pt x="44310" y="0"/>
                  </a:lnTo>
                  <a:lnTo>
                    <a:pt x="44310" y="11074"/>
                  </a:lnTo>
                  <a:lnTo>
                    <a:pt x="55384" y="11074"/>
                  </a:lnTo>
                  <a:lnTo>
                    <a:pt x="66459" y="11074"/>
                  </a:lnTo>
                  <a:lnTo>
                    <a:pt x="66459" y="22148"/>
                  </a:lnTo>
                  <a:lnTo>
                    <a:pt x="66459" y="33223"/>
                  </a:lnTo>
                  <a:lnTo>
                    <a:pt x="77533" y="33223"/>
                  </a:lnTo>
                  <a:lnTo>
                    <a:pt x="77533" y="22161"/>
                  </a:lnTo>
                  <a:lnTo>
                    <a:pt x="77533" y="11074"/>
                  </a:lnTo>
                  <a:lnTo>
                    <a:pt x="77533" y="0"/>
                  </a:lnTo>
                  <a:close/>
                </a:path>
                <a:path w="631825" h="33654">
                  <a:moveTo>
                    <a:pt x="99682" y="0"/>
                  </a:moveTo>
                  <a:lnTo>
                    <a:pt x="88607" y="0"/>
                  </a:lnTo>
                  <a:lnTo>
                    <a:pt x="88607" y="11074"/>
                  </a:lnTo>
                  <a:lnTo>
                    <a:pt x="88607" y="22148"/>
                  </a:lnTo>
                  <a:lnTo>
                    <a:pt x="88607" y="33223"/>
                  </a:lnTo>
                  <a:lnTo>
                    <a:pt x="99682" y="33223"/>
                  </a:lnTo>
                  <a:lnTo>
                    <a:pt x="99682" y="22161"/>
                  </a:lnTo>
                  <a:lnTo>
                    <a:pt x="99682" y="11074"/>
                  </a:lnTo>
                  <a:lnTo>
                    <a:pt x="99682" y="0"/>
                  </a:lnTo>
                  <a:close/>
                </a:path>
                <a:path w="631825" h="33654">
                  <a:moveTo>
                    <a:pt x="121843" y="22148"/>
                  </a:moveTo>
                  <a:lnTo>
                    <a:pt x="110769" y="22148"/>
                  </a:lnTo>
                  <a:lnTo>
                    <a:pt x="110769" y="33223"/>
                  </a:lnTo>
                  <a:lnTo>
                    <a:pt x="121843" y="33223"/>
                  </a:lnTo>
                  <a:lnTo>
                    <a:pt x="121843" y="22148"/>
                  </a:lnTo>
                  <a:close/>
                </a:path>
                <a:path w="631825" h="33654">
                  <a:moveTo>
                    <a:pt x="121843" y="0"/>
                  </a:moveTo>
                  <a:lnTo>
                    <a:pt x="110769" y="0"/>
                  </a:lnTo>
                  <a:lnTo>
                    <a:pt x="110769" y="11074"/>
                  </a:lnTo>
                  <a:lnTo>
                    <a:pt x="121843" y="11074"/>
                  </a:lnTo>
                  <a:lnTo>
                    <a:pt x="121843" y="0"/>
                  </a:lnTo>
                  <a:close/>
                </a:path>
                <a:path w="631825" h="33654">
                  <a:moveTo>
                    <a:pt x="155054" y="11074"/>
                  </a:moveTo>
                  <a:lnTo>
                    <a:pt x="143992" y="11074"/>
                  </a:lnTo>
                  <a:lnTo>
                    <a:pt x="132918" y="11074"/>
                  </a:lnTo>
                  <a:lnTo>
                    <a:pt x="132918" y="22161"/>
                  </a:lnTo>
                  <a:lnTo>
                    <a:pt x="143992" y="22161"/>
                  </a:lnTo>
                  <a:lnTo>
                    <a:pt x="155054" y="22161"/>
                  </a:lnTo>
                  <a:lnTo>
                    <a:pt x="155054" y="11074"/>
                  </a:lnTo>
                  <a:close/>
                </a:path>
                <a:path w="631825" h="33654">
                  <a:moveTo>
                    <a:pt x="177228" y="11074"/>
                  </a:moveTo>
                  <a:lnTo>
                    <a:pt x="166154" y="11074"/>
                  </a:lnTo>
                  <a:lnTo>
                    <a:pt x="166154" y="22148"/>
                  </a:lnTo>
                  <a:lnTo>
                    <a:pt x="155079" y="22148"/>
                  </a:lnTo>
                  <a:lnTo>
                    <a:pt x="155079" y="33223"/>
                  </a:lnTo>
                  <a:lnTo>
                    <a:pt x="166154" y="33223"/>
                  </a:lnTo>
                  <a:lnTo>
                    <a:pt x="177228" y="33223"/>
                  </a:lnTo>
                  <a:lnTo>
                    <a:pt x="177228" y="22161"/>
                  </a:lnTo>
                  <a:lnTo>
                    <a:pt x="177228" y="11074"/>
                  </a:lnTo>
                  <a:close/>
                </a:path>
                <a:path w="631825" h="33654">
                  <a:moveTo>
                    <a:pt x="210451" y="0"/>
                  </a:moveTo>
                  <a:lnTo>
                    <a:pt x="199377" y="0"/>
                  </a:lnTo>
                  <a:lnTo>
                    <a:pt x="188302" y="0"/>
                  </a:lnTo>
                  <a:lnTo>
                    <a:pt x="188302" y="11074"/>
                  </a:lnTo>
                  <a:lnTo>
                    <a:pt x="188302" y="22161"/>
                  </a:lnTo>
                  <a:lnTo>
                    <a:pt x="199377" y="22161"/>
                  </a:lnTo>
                  <a:lnTo>
                    <a:pt x="210451" y="22161"/>
                  </a:lnTo>
                  <a:lnTo>
                    <a:pt x="210451" y="11074"/>
                  </a:lnTo>
                  <a:lnTo>
                    <a:pt x="210451" y="0"/>
                  </a:lnTo>
                  <a:close/>
                </a:path>
                <a:path w="631825" h="33654">
                  <a:moveTo>
                    <a:pt x="243687" y="0"/>
                  </a:moveTo>
                  <a:lnTo>
                    <a:pt x="232613" y="0"/>
                  </a:lnTo>
                  <a:lnTo>
                    <a:pt x="221538" y="0"/>
                  </a:lnTo>
                  <a:lnTo>
                    <a:pt x="210464" y="0"/>
                  </a:lnTo>
                  <a:lnTo>
                    <a:pt x="210464" y="11074"/>
                  </a:lnTo>
                  <a:lnTo>
                    <a:pt x="210464" y="22161"/>
                  </a:lnTo>
                  <a:lnTo>
                    <a:pt x="221538" y="22161"/>
                  </a:lnTo>
                  <a:lnTo>
                    <a:pt x="232613" y="22161"/>
                  </a:lnTo>
                  <a:lnTo>
                    <a:pt x="243687" y="22161"/>
                  </a:lnTo>
                  <a:lnTo>
                    <a:pt x="243687" y="11074"/>
                  </a:lnTo>
                  <a:lnTo>
                    <a:pt x="243687" y="0"/>
                  </a:lnTo>
                  <a:close/>
                </a:path>
                <a:path w="631825" h="33654">
                  <a:moveTo>
                    <a:pt x="287997" y="11074"/>
                  </a:moveTo>
                  <a:lnTo>
                    <a:pt x="276923" y="11074"/>
                  </a:lnTo>
                  <a:lnTo>
                    <a:pt x="276923" y="0"/>
                  </a:lnTo>
                  <a:lnTo>
                    <a:pt x="265849" y="0"/>
                  </a:lnTo>
                  <a:lnTo>
                    <a:pt x="265849" y="11074"/>
                  </a:lnTo>
                  <a:lnTo>
                    <a:pt x="265849" y="22161"/>
                  </a:lnTo>
                  <a:lnTo>
                    <a:pt x="276923" y="22161"/>
                  </a:lnTo>
                  <a:lnTo>
                    <a:pt x="287997" y="22161"/>
                  </a:lnTo>
                  <a:lnTo>
                    <a:pt x="287997" y="11074"/>
                  </a:lnTo>
                  <a:close/>
                </a:path>
                <a:path w="631825" h="33654">
                  <a:moveTo>
                    <a:pt x="321221" y="0"/>
                  </a:moveTo>
                  <a:lnTo>
                    <a:pt x="310146" y="0"/>
                  </a:lnTo>
                  <a:lnTo>
                    <a:pt x="299072" y="0"/>
                  </a:lnTo>
                  <a:lnTo>
                    <a:pt x="287997" y="0"/>
                  </a:lnTo>
                  <a:lnTo>
                    <a:pt x="287997" y="11074"/>
                  </a:lnTo>
                  <a:lnTo>
                    <a:pt x="299072" y="11074"/>
                  </a:lnTo>
                  <a:lnTo>
                    <a:pt x="299072" y="22161"/>
                  </a:lnTo>
                  <a:lnTo>
                    <a:pt x="310146" y="22161"/>
                  </a:lnTo>
                  <a:lnTo>
                    <a:pt x="310146" y="11074"/>
                  </a:lnTo>
                  <a:lnTo>
                    <a:pt x="321221" y="11074"/>
                  </a:lnTo>
                  <a:lnTo>
                    <a:pt x="321221" y="0"/>
                  </a:lnTo>
                  <a:close/>
                </a:path>
                <a:path w="631825" h="33654">
                  <a:moveTo>
                    <a:pt x="365531" y="0"/>
                  </a:moveTo>
                  <a:lnTo>
                    <a:pt x="354457" y="0"/>
                  </a:lnTo>
                  <a:lnTo>
                    <a:pt x="343382" y="0"/>
                  </a:lnTo>
                  <a:lnTo>
                    <a:pt x="332308" y="0"/>
                  </a:lnTo>
                  <a:lnTo>
                    <a:pt x="321233" y="0"/>
                  </a:lnTo>
                  <a:lnTo>
                    <a:pt x="321233" y="11074"/>
                  </a:lnTo>
                  <a:lnTo>
                    <a:pt x="332308" y="11074"/>
                  </a:lnTo>
                  <a:lnTo>
                    <a:pt x="343382" y="11074"/>
                  </a:lnTo>
                  <a:lnTo>
                    <a:pt x="354457" y="11074"/>
                  </a:lnTo>
                  <a:lnTo>
                    <a:pt x="354457" y="22161"/>
                  </a:lnTo>
                  <a:lnTo>
                    <a:pt x="365531" y="22161"/>
                  </a:lnTo>
                  <a:lnTo>
                    <a:pt x="365531" y="11074"/>
                  </a:lnTo>
                  <a:lnTo>
                    <a:pt x="365531" y="0"/>
                  </a:lnTo>
                  <a:close/>
                </a:path>
                <a:path w="631825" h="33654">
                  <a:moveTo>
                    <a:pt x="398767" y="11074"/>
                  </a:moveTo>
                  <a:lnTo>
                    <a:pt x="387692" y="11074"/>
                  </a:lnTo>
                  <a:lnTo>
                    <a:pt x="387692" y="0"/>
                  </a:lnTo>
                  <a:lnTo>
                    <a:pt x="376618" y="0"/>
                  </a:lnTo>
                  <a:lnTo>
                    <a:pt x="376618" y="11074"/>
                  </a:lnTo>
                  <a:lnTo>
                    <a:pt x="376618" y="22161"/>
                  </a:lnTo>
                  <a:lnTo>
                    <a:pt x="387692" y="22161"/>
                  </a:lnTo>
                  <a:lnTo>
                    <a:pt x="398767" y="22161"/>
                  </a:lnTo>
                  <a:lnTo>
                    <a:pt x="398767" y="11074"/>
                  </a:lnTo>
                  <a:close/>
                </a:path>
                <a:path w="631825" h="33654">
                  <a:moveTo>
                    <a:pt x="431990" y="0"/>
                  </a:moveTo>
                  <a:lnTo>
                    <a:pt x="420916" y="0"/>
                  </a:lnTo>
                  <a:lnTo>
                    <a:pt x="409841" y="0"/>
                  </a:lnTo>
                  <a:lnTo>
                    <a:pt x="409841" y="11074"/>
                  </a:lnTo>
                  <a:lnTo>
                    <a:pt x="420916" y="11074"/>
                  </a:lnTo>
                  <a:lnTo>
                    <a:pt x="431990" y="11074"/>
                  </a:lnTo>
                  <a:lnTo>
                    <a:pt x="431990" y="0"/>
                  </a:lnTo>
                  <a:close/>
                </a:path>
                <a:path w="631825" h="33654">
                  <a:moveTo>
                    <a:pt x="443077" y="0"/>
                  </a:moveTo>
                  <a:lnTo>
                    <a:pt x="432003" y="0"/>
                  </a:lnTo>
                  <a:lnTo>
                    <a:pt x="432003" y="11074"/>
                  </a:lnTo>
                  <a:lnTo>
                    <a:pt x="443077" y="11074"/>
                  </a:lnTo>
                  <a:lnTo>
                    <a:pt x="443077" y="0"/>
                  </a:lnTo>
                  <a:close/>
                </a:path>
                <a:path w="631825" h="33654">
                  <a:moveTo>
                    <a:pt x="465226" y="11074"/>
                  </a:moveTo>
                  <a:lnTo>
                    <a:pt x="454152" y="11074"/>
                  </a:lnTo>
                  <a:lnTo>
                    <a:pt x="454152" y="22161"/>
                  </a:lnTo>
                  <a:lnTo>
                    <a:pt x="465226" y="22161"/>
                  </a:lnTo>
                  <a:lnTo>
                    <a:pt x="465226" y="11074"/>
                  </a:lnTo>
                  <a:close/>
                </a:path>
                <a:path w="631825" h="33654">
                  <a:moveTo>
                    <a:pt x="476300" y="0"/>
                  </a:moveTo>
                  <a:lnTo>
                    <a:pt x="465226" y="0"/>
                  </a:lnTo>
                  <a:lnTo>
                    <a:pt x="465226" y="11074"/>
                  </a:lnTo>
                  <a:lnTo>
                    <a:pt x="476300" y="11074"/>
                  </a:lnTo>
                  <a:lnTo>
                    <a:pt x="476300" y="0"/>
                  </a:lnTo>
                  <a:close/>
                </a:path>
                <a:path w="631825" h="33654">
                  <a:moveTo>
                    <a:pt x="487375" y="11074"/>
                  </a:moveTo>
                  <a:lnTo>
                    <a:pt x="476300" y="11074"/>
                  </a:lnTo>
                  <a:lnTo>
                    <a:pt x="476300" y="22161"/>
                  </a:lnTo>
                  <a:lnTo>
                    <a:pt x="487375" y="22161"/>
                  </a:lnTo>
                  <a:lnTo>
                    <a:pt x="487375" y="11074"/>
                  </a:lnTo>
                  <a:close/>
                </a:path>
                <a:path w="631825" h="33654">
                  <a:moveTo>
                    <a:pt x="531685" y="0"/>
                  </a:moveTo>
                  <a:lnTo>
                    <a:pt x="520611" y="0"/>
                  </a:lnTo>
                  <a:lnTo>
                    <a:pt x="509536" y="0"/>
                  </a:lnTo>
                  <a:lnTo>
                    <a:pt x="498462" y="0"/>
                  </a:lnTo>
                  <a:lnTo>
                    <a:pt x="487387" y="0"/>
                  </a:lnTo>
                  <a:lnTo>
                    <a:pt x="487387" y="11074"/>
                  </a:lnTo>
                  <a:lnTo>
                    <a:pt x="487387" y="22161"/>
                  </a:lnTo>
                  <a:lnTo>
                    <a:pt x="498462" y="22161"/>
                  </a:lnTo>
                  <a:lnTo>
                    <a:pt x="509536" y="22161"/>
                  </a:lnTo>
                  <a:lnTo>
                    <a:pt x="509536" y="11074"/>
                  </a:lnTo>
                  <a:lnTo>
                    <a:pt x="520611" y="11074"/>
                  </a:lnTo>
                  <a:lnTo>
                    <a:pt x="520611" y="22161"/>
                  </a:lnTo>
                  <a:lnTo>
                    <a:pt x="531685" y="22161"/>
                  </a:lnTo>
                  <a:lnTo>
                    <a:pt x="531685" y="11074"/>
                  </a:lnTo>
                  <a:lnTo>
                    <a:pt x="531685" y="0"/>
                  </a:lnTo>
                  <a:close/>
                </a:path>
                <a:path w="631825" h="33654">
                  <a:moveTo>
                    <a:pt x="598144" y="0"/>
                  </a:moveTo>
                  <a:lnTo>
                    <a:pt x="587070" y="0"/>
                  </a:lnTo>
                  <a:lnTo>
                    <a:pt x="575995" y="0"/>
                  </a:lnTo>
                  <a:lnTo>
                    <a:pt x="564921" y="0"/>
                  </a:lnTo>
                  <a:lnTo>
                    <a:pt x="553847" y="0"/>
                  </a:lnTo>
                  <a:lnTo>
                    <a:pt x="553847" y="11074"/>
                  </a:lnTo>
                  <a:lnTo>
                    <a:pt x="553847" y="22161"/>
                  </a:lnTo>
                  <a:lnTo>
                    <a:pt x="564921" y="22161"/>
                  </a:lnTo>
                  <a:lnTo>
                    <a:pt x="564921" y="11074"/>
                  </a:lnTo>
                  <a:lnTo>
                    <a:pt x="575995" y="11074"/>
                  </a:lnTo>
                  <a:lnTo>
                    <a:pt x="587070" y="11074"/>
                  </a:lnTo>
                  <a:lnTo>
                    <a:pt x="598144" y="11074"/>
                  </a:lnTo>
                  <a:lnTo>
                    <a:pt x="598144" y="0"/>
                  </a:lnTo>
                  <a:close/>
                </a:path>
                <a:path w="631825" h="33654">
                  <a:moveTo>
                    <a:pt x="631380" y="0"/>
                  </a:moveTo>
                  <a:lnTo>
                    <a:pt x="620306" y="0"/>
                  </a:lnTo>
                  <a:lnTo>
                    <a:pt x="609231" y="0"/>
                  </a:lnTo>
                  <a:lnTo>
                    <a:pt x="598157" y="0"/>
                  </a:lnTo>
                  <a:lnTo>
                    <a:pt x="598157" y="11074"/>
                  </a:lnTo>
                  <a:lnTo>
                    <a:pt x="609231" y="11074"/>
                  </a:lnTo>
                  <a:lnTo>
                    <a:pt x="620306" y="11074"/>
                  </a:lnTo>
                  <a:lnTo>
                    <a:pt x="620306" y="22161"/>
                  </a:lnTo>
                  <a:lnTo>
                    <a:pt x="631380" y="22161"/>
                  </a:lnTo>
                  <a:lnTo>
                    <a:pt x="631380" y="11074"/>
                  </a:lnTo>
                  <a:lnTo>
                    <a:pt x="6313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91935" y="3998099"/>
              <a:ext cx="631825" cy="33655"/>
            </a:xfrm>
            <a:custGeom>
              <a:avLst/>
              <a:gdLst/>
              <a:ahLst/>
              <a:cxnLst/>
              <a:rect l="l" t="t" r="r" b="b"/>
              <a:pathLst>
                <a:path w="631825" h="33654">
                  <a:moveTo>
                    <a:pt x="11074" y="22161"/>
                  </a:moveTo>
                  <a:lnTo>
                    <a:pt x="0" y="22161"/>
                  </a:lnTo>
                  <a:lnTo>
                    <a:pt x="0" y="33235"/>
                  </a:lnTo>
                  <a:lnTo>
                    <a:pt x="11074" y="33235"/>
                  </a:lnTo>
                  <a:lnTo>
                    <a:pt x="11074" y="22161"/>
                  </a:lnTo>
                  <a:close/>
                </a:path>
                <a:path w="631825" h="33654">
                  <a:moveTo>
                    <a:pt x="11074" y="11074"/>
                  </a:moveTo>
                  <a:lnTo>
                    <a:pt x="0" y="11074"/>
                  </a:lnTo>
                  <a:lnTo>
                    <a:pt x="0" y="22148"/>
                  </a:lnTo>
                  <a:lnTo>
                    <a:pt x="11074" y="22148"/>
                  </a:lnTo>
                  <a:lnTo>
                    <a:pt x="11074" y="11074"/>
                  </a:lnTo>
                  <a:close/>
                </a:path>
                <a:path w="631825" h="33654">
                  <a:moveTo>
                    <a:pt x="44297" y="22161"/>
                  </a:moveTo>
                  <a:lnTo>
                    <a:pt x="33223" y="22161"/>
                  </a:lnTo>
                  <a:lnTo>
                    <a:pt x="22148" y="22161"/>
                  </a:lnTo>
                  <a:lnTo>
                    <a:pt x="22148" y="33235"/>
                  </a:lnTo>
                  <a:lnTo>
                    <a:pt x="33223" y="33235"/>
                  </a:lnTo>
                  <a:lnTo>
                    <a:pt x="44297" y="33235"/>
                  </a:lnTo>
                  <a:lnTo>
                    <a:pt x="44297" y="22161"/>
                  </a:lnTo>
                  <a:close/>
                </a:path>
                <a:path w="631825" h="33654">
                  <a:moveTo>
                    <a:pt x="44297" y="11074"/>
                  </a:moveTo>
                  <a:lnTo>
                    <a:pt x="33223" y="11074"/>
                  </a:lnTo>
                  <a:lnTo>
                    <a:pt x="22148" y="11074"/>
                  </a:lnTo>
                  <a:lnTo>
                    <a:pt x="22148" y="22148"/>
                  </a:lnTo>
                  <a:lnTo>
                    <a:pt x="33223" y="22148"/>
                  </a:lnTo>
                  <a:lnTo>
                    <a:pt x="44297" y="22148"/>
                  </a:lnTo>
                  <a:lnTo>
                    <a:pt x="44297" y="11074"/>
                  </a:lnTo>
                  <a:close/>
                </a:path>
                <a:path w="631825" h="33654">
                  <a:moveTo>
                    <a:pt x="55384" y="22161"/>
                  </a:moveTo>
                  <a:lnTo>
                    <a:pt x="44310" y="22161"/>
                  </a:lnTo>
                  <a:lnTo>
                    <a:pt x="44310" y="33235"/>
                  </a:lnTo>
                  <a:lnTo>
                    <a:pt x="55384" y="33235"/>
                  </a:lnTo>
                  <a:lnTo>
                    <a:pt x="55384" y="22161"/>
                  </a:lnTo>
                  <a:close/>
                </a:path>
                <a:path w="631825" h="33654">
                  <a:moveTo>
                    <a:pt x="55384" y="11074"/>
                  </a:moveTo>
                  <a:lnTo>
                    <a:pt x="44310" y="11074"/>
                  </a:lnTo>
                  <a:lnTo>
                    <a:pt x="44310" y="22148"/>
                  </a:lnTo>
                  <a:lnTo>
                    <a:pt x="55384" y="22148"/>
                  </a:lnTo>
                  <a:lnTo>
                    <a:pt x="55384" y="11074"/>
                  </a:lnTo>
                  <a:close/>
                </a:path>
                <a:path w="631825" h="33654">
                  <a:moveTo>
                    <a:pt x="77533" y="22161"/>
                  </a:moveTo>
                  <a:lnTo>
                    <a:pt x="66459" y="22161"/>
                  </a:lnTo>
                  <a:lnTo>
                    <a:pt x="66459" y="33235"/>
                  </a:lnTo>
                  <a:lnTo>
                    <a:pt x="77533" y="33235"/>
                  </a:lnTo>
                  <a:lnTo>
                    <a:pt x="77533" y="22161"/>
                  </a:lnTo>
                  <a:close/>
                </a:path>
                <a:path w="631825" h="33654">
                  <a:moveTo>
                    <a:pt x="77533" y="11074"/>
                  </a:moveTo>
                  <a:lnTo>
                    <a:pt x="66459" y="11074"/>
                  </a:lnTo>
                  <a:lnTo>
                    <a:pt x="66459" y="22148"/>
                  </a:lnTo>
                  <a:lnTo>
                    <a:pt x="77533" y="22148"/>
                  </a:lnTo>
                  <a:lnTo>
                    <a:pt x="77533" y="11074"/>
                  </a:lnTo>
                  <a:close/>
                </a:path>
                <a:path w="631825" h="33654">
                  <a:moveTo>
                    <a:pt x="99682" y="22161"/>
                  </a:moveTo>
                  <a:lnTo>
                    <a:pt x="88607" y="22161"/>
                  </a:lnTo>
                  <a:lnTo>
                    <a:pt x="88607" y="33235"/>
                  </a:lnTo>
                  <a:lnTo>
                    <a:pt x="99682" y="33235"/>
                  </a:lnTo>
                  <a:lnTo>
                    <a:pt x="99682" y="22161"/>
                  </a:lnTo>
                  <a:close/>
                </a:path>
                <a:path w="631825" h="33654">
                  <a:moveTo>
                    <a:pt x="110769" y="11074"/>
                  </a:moveTo>
                  <a:lnTo>
                    <a:pt x="99695" y="11074"/>
                  </a:lnTo>
                  <a:lnTo>
                    <a:pt x="99695" y="22148"/>
                  </a:lnTo>
                  <a:lnTo>
                    <a:pt x="110769" y="22148"/>
                  </a:lnTo>
                  <a:lnTo>
                    <a:pt x="110769" y="11074"/>
                  </a:lnTo>
                  <a:close/>
                </a:path>
                <a:path w="631825" h="33654">
                  <a:moveTo>
                    <a:pt x="143992" y="11074"/>
                  </a:moveTo>
                  <a:lnTo>
                    <a:pt x="132918" y="11074"/>
                  </a:lnTo>
                  <a:lnTo>
                    <a:pt x="121843" y="11074"/>
                  </a:lnTo>
                  <a:lnTo>
                    <a:pt x="121843" y="22148"/>
                  </a:lnTo>
                  <a:lnTo>
                    <a:pt x="132918" y="22148"/>
                  </a:lnTo>
                  <a:lnTo>
                    <a:pt x="143992" y="22148"/>
                  </a:lnTo>
                  <a:lnTo>
                    <a:pt x="143992" y="11074"/>
                  </a:lnTo>
                  <a:close/>
                </a:path>
                <a:path w="631825" h="33654">
                  <a:moveTo>
                    <a:pt x="155054" y="22161"/>
                  </a:moveTo>
                  <a:lnTo>
                    <a:pt x="143992" y="22161"/>
                  </a:lnTo>
                  <a:lnTo>
                    <a:pt x="132918" y="22161"/>
                  </a:lnTo>
                  <a:lnTo>
                    <a:pt x="121843" y="22161"/>
                  </a:lnTo>
                  <a:lnTo>
                    <a:pt x="121843" y="33235"/>
                  </a:lnTo>
                  <a:lnTo>
                    <a:pt x="132918" y="33235"/>
                  </a:lnTo>
                  <a:lnTo>
                    <a:pt x="143992" y="33235"/>
                  </a:lnTo>
                  <a:lnTo>
                    <a:pt x="155054" y="33235"/>
                  </a:lnTo>
                  <a:lnTo>
                    <a:pt x="155054" y="22161"/>
                  </a:lnTo>
                  <a:close/>
                </a:path>
                <a:path w="631825" h="33654">
                  <a:moveTo>
                    <a:pt x="166154" y="22161"/>
                  </a:moveTo>
                  <a:lnTo>
                    <a:pt x="155079" y="22161"/>
                  </a:lnTo>
                  <a:lnTo>
                    <a:pt x="155079" y="33235"/>
                  </a:lnTo>
                  <a:lnTo>
                    <a:pt x="166154" y="33235"/>
                  </a:lnTo>
                  <a:lnTo>
                    <a:pt x="166154" y="22161"/>
                  </a:lnTo>
                  <a:close/>
                </a:path>
                <a:path w="631825" h="33654">
                  <a:moveTo>
                    <a:pt x="199377" y="11074"/>
                  </a:moveTo>
                  <a:lnTo>
                    <a:pt x="188302" y="11074"/>
                  </a:lnTo>
                  <a:lnTo>
                    <a:pt x="188302" y="0"/>
                  </a:lnTo>
                  <a:lnTo>
                    <a:pt x="177228" y="0"/>
                  </a:lnTo>
                  <a:lnTo>
                    <a:pt x="166154" y="0"/>
                  </a:lnTo>
                  <a:lnTo>
                    <a:pt x="166154" y="11074"/>
                  </a:lnTo>
                  <a:lnTo>
                    <a:pt x="166154" y="22148"/>
                  </a:lnTo>
                  <a:lnTo>
                    <a:pt x="177228" y="22148"/>
                  </a:lnTo>
                  <a:lnTo>
                    <a:pt x="188302" y="22148"/>
                  </a:lnTo>
                  <a:lnTo>
                    <a:pt x="199377" y="22148"/>
                  </a:lnTo>
                  <a:lnTo>
                    <a:pt x="199377" y="11074"/>
                  </a:lnTo>
                  <a:close/>
                </a:path>
                <a:path w="631825" h="33654">
                  <a:moveTo>
                    <a:pt x="210451" y="0"/>
                  </a:moveTo>
                  <a:lnTo>
                    <a:pt x="199377" y="0"/>
                  </a:lnTo>
                  <a:lnTo>
                    <a:pt x="199377" y="11074"/>
                  </a:lnTo>
                  <a:lnTo>
                    <a:pt x="210451" y="11074"/>
                  </a:lnTo>
                  <a:lnTo>
                    <a:pt x="210451" y="0"/>
                  </a:lnTo>
                  <a:close/>
                </a:path>
                <a:path w="631825" h="33654">
                  <a:moveTo>
                    <a:pt x="221538" y="11074"/>
                  </a:moveTo>
                  <a:lnTo>
                    <a:pt x="210464" y="11074"/>
                  </a:lnTo>
                  <a:lnTo>
                    <a:pt x="210464" y="22148"/>
                  </a:lnTo>
                  <a:lnTo>
                    <a:pt x="221538" y="22148"/>
                  </a:lnTo>
                  <a:lnTo>
                    <a:pt x="221538" y="11074"/>
                  </a:lnTo>
                  <a:close/>
                </a:path>
                <a:path w="631825" h="33654">
                  <a:moveTo>
                    <a:pt x="254762" y="22161"/>
                  </a:moveTo>
                  <a:lnTo>
                    <a:pt x="243687" y="22161"/>
                  </a:lnTo>
                  <a:lnTo>
                    <a:pt x="232613" y="22161"/>
                  </a:lnTo>
                  <a:lnTo>
                    <a:pt x="221538" y="22161"/>
                  </a:lnTo>
                  <a:lnTo>
                    <a:pt x="210464" y="22161"/>
                  </a:lnTo>
                  <a:lnTo>
                    <a:pt x="210464" y="33235"/>
                  </a:lnTo>
                  <a:lnTo>
                    <a:pt x="221538" y="33235"/>
                  </a:lnTo>
                  <a:lnTo>
                    <a:pt x="232613" y="33235"/>
                  </a:lnTo>
                  <a:lnTo>
                    <a:pt x="243687" y="33235"/>
                  </a:lnTo>
                  <a:lnTo>
                    <a:pt x="254762" y="33235"/>
                  </a:lnTo>
                  <a:lnTo>
                    <a:pt x="254762" y="22161"/>
                  </a:lnTo>
                  <a:close/>
                </a:path>
                <a:path w="631825" h="33654">
                  <a:moveTo>
                    <a:pt x="265836" y="11074"/>
                  </a:moveTo>
                  <a:lnTo>
                    <a:pt x="254762" y="11074"/>
                  </a:lnTo>
                  <a:lnTo>
                    <a:pt x="254762" y="0"/>
                  </a:lnTo>
                  <a:lnTo>
                    <a:pt x="243687" y="0"/>
                  </a:lnTo>
                  <a:lnTo>
                    <a:pt x="243687" y="11074"/>
                  </a:lnTo>
                  <a:lnTo>
                    <a:pt x="232613" y="11074"/>
                  </a:lnTo>
                  <a:lnTo>
                    <a:pt x="232613" y="22148"/>
                  </a:lnTo>
                  <a:lnTo>
                    <a:pt x="243687" y="22148"/>
                  </a:lnTo>
                  <a:lnTo>
                    <a:pt x="254762" y="22148"/>
                  </a:lnTo>
                  <a:lnTo>
                    <a:pt x="265836" y="22148"/>
                  </a:lnTo>
                  <a:lnTo>
                    <a:pt x="265836" y="11074"/>
                  </a:lnTo>
                  <a:close/>
                </a:path>
                <a:path w="631825" h="33654">
                  <a:moveTo>
                    <a:pt x="276923" y="0"/>
                  </a:moveTo>
                  <a:lnTo>
                    <a:pt x="265849" y="0"/>
                  </a:lnTo>
                  <a:lnTo>
                    <a:pt x="265849" y="11074"/>
                  </a:lnTo>
                  <a:lnTo>
                    <a:pt x="276923" y="11074"/>
                  </a:lnTo>
                  <a:lnTo>
                    <a:pt x="276923" y="0"/>
                  </a:lnTo>
                  <a:close/>
                </a:path>
                <a:path w="631825" h="33654">
                  <a:moveTo>
                    <a:pt x="321221" y="11074"/>
                  </a:moveTo>
                  <a:lnTo>
                    <a:pt x="310146" y="11074"/>
                  </a:lnTo>
                  <a:lnTo>
                    <a:pt x="310146" y="0"/>
                  </a:lnTo>
                  <a:lnTo>
                    <a:pt x="299072" y="0"/>
                  </a:lnTo>
                  <a:lnTo>
                    <a:pt x="287997" y="0"/>
                  </a:lnTo>
                  <a:lnTo>
                    <a:pt x="287997" y="11074"/>
                  </a:lnTo>
                  <a:lnTo>
                    <a:pt x="276923" y="11074"/>
                  </a:lnTo>
                  <a:lnTo>
                    <a:pt x="276923" y="22148"/>
                  </a:lnTo>
                  <a:lnTo>
                    <a:pt x="287997" y="22148"/>
                  </a:lnTo>
                  <a:lnTo>
                    <a:pt x="299072" y="22148"/>
                  </a:lnTo>
                  <a:lnTo>
                    <a:pt x="310146" y="22148"/>
                  </a:lnTo>
                  <a:lnTo>
                    <a:pt x="321221" y="22148"/>
                  </a:lnTo>
                  <a:lnTo>
                    <a:pt x="321221" y="11074"/>
                  </a:lnTo>
                  <a:close/>
                </a:path>
                <a:path w="631825" h="33654">
                  <a:moveTo>
                    <a:pt x="332308" y="11074"/>
                  </a:moveTo>
                  <a:lnTo>
                    <a:pt x="321233" y="11074"/>
                  </a:lnTo>
                  <a:lnTo>
                    <a:pt x="321233" y="22148"/>
                  </a:lnTo>
                  <a:lnTo>
                    <a:pt x="332308" y="22148"/>
                  </a:lnTo>
                  <a:lnTo>
                    <a:pt x="332308" y="11074"/>
                  </a:lnTo>
                  <a:close/>
                </a:path>
                <a:path w="631825" h="33654">
                  <a:moveTo>
                    <a:pt x="343382" y="0"/>
                  </a:moveTo>
                  <a:lnTo>
                    <a:pt x="332308" y="0"/>
                  </a:lnTo>
                  <a:lnTo>
                    <a:pt x="332308" y="11074"/>
                  </a:lnTo>
                  <a:lnTo>
                    <a:pt x="343382" y="11074"/>
                  </a:lnTo>
                  <a:lnTo>
                    <a:pt x="343382" y="0"/>
                  </a:lnTo>
                  <a:close/>
                </a:path>
                <a:path w="631825" h="33654">
                  <a:moveTo>
                    <a:pt x="376605" y="11074"/>
                  </a:moveTo>
                  <a:lnTo>
                    <a:pt x="365531" y="11074"/>
                  </a:lnTo>
                  <a:lnTo>
                    <a:pt x="354457" y="11074"/>
                  </a:lnTo>
                  <a:lnTo>
                    <a:pt x="354457" y="22148"/>
                  </a:lnTo>
                  <a:lnTo>
                    <a:pt x="365531" y="22148"/>
                  </a:lnTo>
                  <a:lnTo>
                    <a:pt x="376605" y="22148"/>
                  </a:lnTo>
                  <a:lnTo>
                    <a:pt x="376605" y="11074"/>
                  </a:lnTo>
                  <a:close/>
                </a:path>
                <a:path w="631825" h="33654">
                  <a:moveTo>
                    <a:pt x="387692" y="0"/>
                  </a:moveTo>
                  <a:lnTo>
                    <a:pt x="376618" y="0"/>
                  </a:lnTo>
                  <a:lnTo>
                    <a:pt x="376618" y="11074"/>
                  </a:lnTo>
                  <a:lnTo>
                    <a:pt x="376618" y="22148"/>
                  </a:lnTo>
                  <a:lnTo>
                    <a:pt x="387692" y="22148"/>
                  </a:lnTo>
                  <a:lnTo>
                    <a:pt x="387692" y="11074"/>
                  </a:lnTo>
                  <a:lnTo>
                    <a:pt x="387692" y="0"/>
                  </a:lnTo>
                  <a:close/>
                </a:path>
                <a:path w="631825" h="33654">
                  <a:moveTo>
                    <a:pt x="409841" y="11074"/>
                  </a:moveTo>
                  <a:lnTo>
                    <a:pt x="398767" y="11074"/>
                  </a:lnTo>
                  <a:lnTo>
                    <a:pt x="398767" y="22148"/>
                  </a:lnTo>
                  <a:lnTo>
                    <a:pt x="409841" y="22148"/>
                  </a:lnTo>
                  <a:lnTo>
                    <a:pt x="409841" y="11074"/>
                  </a:lnTo>
                  <a:close/>
                </a:path>
                <a:path w="631825" h="33654">
                  <a:moveTo>
                    <a:pt x="431990" y="0"/>
                  </a:moveTo>
                  <a:lnTo>
                    <a:pt x="420916" y="0"/>
                  </a:lnTo>
                  <a:lnTo>
                    <a:pt x="420916" y="11074"/>
                  </a:lnTo>
                  <a:lnTo>
                    <a:pt x="431990" y="11074"/>
                  </a:lnTo>
                  <a:lnTo>
                    <a:pt x="431990" y="0"/>
                  </a:lnTo>
                  <a:close/>
                </a:path>
                <a:path w="631825" h="33654">
                  <a:moveTo>
                    <a:pt x="487375" y="0"/>
                  </a:moveTo>
                  <a:lnTo>
                    <a:pt x="476300" y="0"/>
                  </a:lnTo>
                  <a:lnTo>
                    <a:pt x="476300" y="11074"/>
                  </a:lnTo>
                  <a:lnTo>
                    <a:pt x="465226" y="11074"/>
                  </a:lnTo>
                  <a:lnTo>
                    <a:pt x="454152" y="11074"/>
                  </a:lnTo>
                  <a:lnTo>
                    <a:pt x="443077" y="11074"/>
                  </a:lnTo>
                  <a:lnTo>
                    <a:pt x="443077" y="0"/>
                  </a:lnTo>
                  <a:lnTo>
                    <a:pt x="432003" y="0"/>
                  </a:lnTo>
                  <a:lnTo>
                    <a:pt x="432003" y="11074"/>
                  </a:lnTo>
                  <a:lnTo>
                    <a:pt x="432003" y="22148"/>
                  </a:lnTo>
                  <a:lnTo>
                    <a:pt x="487375" y="22148"/>
                  </a:lnTo>
                  <a:lnTo>
                    <a:pt x="487375" y="11074"/>
                  </a:lnTo>
                  <a:lnTo>
                    <a:pt x="487375" y="0"/>
                  </a:lnTo>
                  <a:close/>
                </a:path>
                <a:path w="631825" h="33654">
                  <a:moveTo>
                    <a:pt x="531685" y="0"/>
                  </a:moveTo>
                  <a:lnTo>
                    <a:pt x="520611" y="0"/>
                  </a:lnTo>
                  <a:lnTo>
                    <a:pt x="509536" y="0"/>
                  </a:lnTo>
                  <a:lnTo>
                    <a:pt x="498462" y="0"/>
                  </a:lnTo>
                  <a:lnTo>
                    <a:pt x="487387" y="0"/>
                  </a:lnTo>
                  <a:lnTo>
                    <a:pt x="487387" y="11074"/>
                  </a:lnTo>
                  <a:lnTo>
                    <a:pt x="487387" y="22148"/>
                  </a:lnTo>
                  <a:lnTo>
                    <a:pt x="498462" y="22148"/>
                  </a:lnTo>
                  <a:lnTo>
                    <a:pt x="498462" y="11074"/>
                  </a:lnTo>
                  <a:lnTo>
                    <a:pt x="509536" y="11074"/>
                  </a:lnTo>
                  <a:lnTo>
                    <a:pt x="520611" y="11074"/>
                  </a:lnTo>
                  <a:lnTo>
                    <a:pt x="520611" y="22148"/>
                  </a:lnTo>
                  <a:lnTo>
                    <a:pt x="531685" y="22148"/>
                  </a:lnTo>
                  <a:lnTo>
                    <a:pt x="531685" y="11074"/>
                  </a:lnTo>
                  <a:lnTo>
                    <a:pt x="531685" y="0"/>
                  </a:lnTo>
                  <a:close/>
                </a:path>
                <a:path w="631825" h="33654">
                  <a:moveTo>
                    <a:pt x="564921" y="0"/>
                  </a:moveTo>
                  <a:lnTo>
                    <a:pt x="553847" y="0"/>
                  </a:lnTo>
                  <a:lnTo>
                    <a:pt x="553847" y="11074"/>
                  </a:lnTo>
                  <a:lnTo>
                    <a:pt x="553847" y="22148"/>
                  </a:lnTo>
                  <a:lnTo>
                    <a:pt x="564921" y="22148"/>
                  </a:lnTo>
                  <a:lnTo>
                    <a:pt x="564921" y="11074"/>
                  </a:lnTo>
                  <a:lnTo>
                    <a:pt x="564921" y="0"/>
                  </a:lnTo>
                  <a:close/>
                </a:path>
                <a:path w="631825" h="33654">
                  <a:moveTo>
                    <a:pt x="598144" y="0"/>
                  </a:moveTo>
                  <a:lnTo>
                    <a:pt x="587070" y="0"/>
                  </a:lnTo>
                  <a:lnTo>
                    <a:pt x="575995" y="0"/>
                  </a:lnTo>
                  <a:lnTo>
                    <a:pt x="575995" y="11074"/>
                  </a:lnTo>
                  <a:lnTo>
                    <a:pt x="575995" y="22148"/>
                  </a:lnTo>
                  <a:lnTo>
                    <a:pt x="587070" y="22148"/>
                  </a:lnTo>
                  <a:lnTo>
                    <a:pt x="598144" y="22148"/>
                  </a:lnTo>
                  <a:lnTo>
                    <a:pt x="598144" y="11074"/>
                  </a:lnTo>
                  <a:lnTo>
                    <a:pt x="598144" y="0"/>
                  </a:lnTo>
                  <a:close/>
                </a:path>
                <a:path w="631825" h="33654">
                  <a:moveTo>
                    <a:pt x="609231" y="0"/>
                  </a:moveTo>
                  <a:lnTo>
                    <a:pt x="598157" y="0"/>
                  </a:lnTo>
                  <a:lnTo>
                    <a:pt x="598157" y="11074"/>
                  </a:lnTo>
                  <a:lnTo>
                    <a:pt x="598157" y="22148"/>
                  </a:lnTo>
                  <a:lnTo>
                    <a:pt x="609231" y="22148"/>
                  </a:lnTo>
                  <a:lnTo>
                    <a:pt x="609231" y="11074"/>
                  </a:lnTo>
                  <a:lnTo>
                    <a:pt x="609231" y="0"/>
                  </a:lnTo>
                  <a:close/>
                </a:path>
                <a:path w="631825" h="33654">
                  <a:moveTo>
                    <a:pt x="631380" y="0"/>
                  </a:moveTo>
                  <a:lnTo>
                    <a:pt x="620306" y="0"/>
                  </a:lnTo>
                  <a:lnTo>
                    <a:pt x="620306" y="11074"/>
                  </a:lnTo>
                  <a:lnTo>
                    <a:pt x="620306" y="22148"/>
                  </a:lnTo>
                  <a:lnTo>
                    <a:pt x="631380" y="22148"/>
                  </a:lnTo>
                  <a:lnTo>
                    <a:pt x="631380" y="11074"/>
                  </a:lnTo>
                  <a:lnTo>
                    <a:pt x="6313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91935" y="4020260"/>
              <a:ext cx="631825" cy="22225"/>
            </a:xfrm>
            <a:custGeom>
              <a:avLst/>
              <a:gdLst/>
              <a:ahLst/>
              <a:cxnLst/>
              <a:rect l="l" t="t" r="r" b="b"/>
              <a:pathLst>
                <a:path w="631825" h="22225">
                  <a:moveTo>
                    <a:pt x="11074" y="11074"/>
                  </a:moveTo>
                  <a:lnTo>
                    <a:pt x="0" y="11074"/>
                  </a:lnTo>
                  <a:lnTo>
                    <a:pt x="0" y="22148"/>
                  </a:lnTo>
                  <a:lnTo>
                    <a:pt x="11074" y="22148"/>
                  </a:lnTo>
                  <a:lnTo>
                    <a:pt x="11074" y="11074"/>
                  </a:lnTo>
                  <a:close/>
                </a:path>
                <a:path w="631825" h="22225">
                  <a:moveTo>
                    <a:pt x="77533" y="11074"/>
                  </a:moveTo>
                  <a:lnTo>
                    <a:pt x="66459" y="11074"/>
                  </a:lnTo>
                  <a:lnTo>
                    <a:pt x="66459" y="22148"/>
                  </a:lnTo>
                  <a:lnTo>
                    <a:pt x="77533" y="22148"/>
                  </a:lnTo>
                  <a:lnTo>
                    <a:pt x="77533" y="11074"/>
                  </a:lnTo>
                  <a:close/>
                </a:path>
                <a:path w="631825" h="22225">
                  <a:moveTo>
                    <a:pt x="132918" y="11074"/>
                  </a:moveTo>
                  <a:lnTo>
                    <a:pt x="121843" y="11074"/>
                  </a:lnTo>
                  <a:lnTo>
                    <a:pt x="110769" y="11074"/>
                  </a:lnTo>
                  <a:lnTo>
                    <a:pt x="110769" y="22148"/>
                  </a:lnTo>
                  <a:lnTo>
                    <a:pt x="121843" y="22148"/>
                  </a:lnTo>
                  <a:lnTo>
                    <a:pt x="132918" y="22148"/>
                  </a:lnTo>
                  <a:lnTo>
                    <a:pt x="132918" y="11074"/>
                  </a:lnTo>
                  <a:close/>
                </a:path>
                <a:path w="631825" h="22225">
                  <a:moveTo>
                    <a:pt x="199377" y="11074"/>
                  </a:moveTo>
                  <a:lnTo>
                    <a:pt x="188302" y="11074"/>
                  </a:lnTo>
                  <a:lnTo>
                    <a:pt x="177228" y="11074"/>
                  </a:lnTo>
                  <a:lnTo>
                    <a:pt x="177228" y="22148"/>
                  </a:lnTo>
                  <a:lnTo>
                    <a:pt x="188302" y="22148"/>
                  </a:lnTo>
                  <a:lnTo>
                    <a:pt x="199377" y="22148"/>
                  </a:lnTo>
                  <a:lnTo>
                    <a:pt x="199377" y="11074"/>
                  </a:lnTo>
                  <a:close/>
                </a:path>
                <a:path w="631825" h="22225">
                  <a:moveTo>
                    <a:pt x="232613" y="11074"/>
                  </a:moveTo>
                  <a:lnTo>
                    <a:pt x="221538" y="11074"/>
                  </a:lnTo>
                  <a:lnTo>
                    <a:pt x="221538" y="22148"/>
                  </a:lnTo>
                  <a:lnTo>
                    <a:pt x="232613" y="22148"/>
                  </a:lnTo>
                  <a:lnTo>
                    <a:pt x="232613" y="11074"/>
                  </a:lnTo>
                  <a:close/>
                </a:path>
                <a:path w="631825" h="22225">
                  <a:moveTo>
                    <a:pt x="254762" y="0"/>
                  </a:moveTo>
                  <a:lnTo>
                    <a:pt x="243687" y="0"/>
                  </a:lnTo>
                  <a:lnTo>
                    <a:pt x="243687" y="11074"/>
                  </a:lnTo>
                  <a:lnTo>
                    <a:pt x="243687" y="22148"/>
                  </a:lnTo>
                  <a:lnTo>
                    <a:pt x="254762" y="22148"/>
                  </a:lnTo>
                  <a:lnTo>
                    <a:pt x="254762" y="11074"/>
                  </a:lnTo>
                  <a:lnTo>
                    <a:pt x="254762" y="0"/>
                  </a:lnTo>
                  <a:close/>
                </a:path>
                <a:path w="631825" h="22225">
                  <a:moveTo>
                    <a:pt x="321221" y="0"/>
                  </a:moveTo>
                  <a:lnTo>
                    <a:pt x="310146" y="0"/>
                  </a:lnTo>
                  <a:lnTo>
                    <a:pt x="299072" y="0"/>
                  </a:lnTo>
                  <a:lnTo>
                    <a:pt x="287997" y="0"/>
                  </a:lnTo>
                  <a:lnTo>
                    <a:pt x="287997" y="11074"/>
                  </a:lnTo>
                  <a:lnTo>
                    <a:pt x="276923" y="11074"/>
                  </a:lnTo>
                  <a:lnTo>
                    <a:pt x="276923" y="0"/>
                  </a:lnTo>
                  <a:lnTo>
                    <a:pt x="265849" y="0"/>
                  </a:lnTo>
                  <a:lnTo>
                    <a:pt x="265849" y="11074"/>
                  </a:lnTo>
                  <a:lnTo>
                    <a:pt x="265849" y="22148"/>
                  </a:lnTo>
                  <a:lnTo>
                    <a:pt x="276923" y="22148"/>
                  </a:lnTo>
                  <a:lnTo>
                    <a:pt x="287997" y="22148"/>
                  </a:lnTo>
                  <a:lnTo>
                    <a:pt x="299072" y="22148"/>
                  </a:lnTo>
                  <a:lnTo>
                    <a:pt x="299072" y="11074"/>
                  </a:lnTo>
                  <a:lnTo>
                    <a:pt x="310146" y="11074"/>
                  </a:lnTo>
                  <a:lnTo>
                    <a:pt x="321221" y="11074"/>
                  </a:lnTo>
                  <a:lnTo>
                    <a:pt x="321221" y="0"/>
                  </a:lnTo>
                  <a:close/>
                </a:path>
                <a:path w="631825" h="22225">
                  <a:moveTo>
                    <a:pt x="365531" y="0"/>
                  </a:moveTo>
                  <a:lnTo>
                    <a:pt x="354457" y="0"/>
                  </a:lnTo>
                  <a:lnTo>
                    <a:pt x="343382" y="0"/>
                  </a:lnTo>
                  <a:lnTo>
                    <a:pt x="332308" y="0"/>
                  </a:lnTo>
                  <a:lnTo>
                    <a:pt x="321233" y="0"/>
                  </a:lnTo>
                  <a:lnTo>
                    <a:pt x="321233" y="11074"/>
                  </a:lnTo>
                  <a:lnTo>
                    <a:pt x="332308" y="11074"/>
                  </a:lnTo>
                  <a:lnTo>
                    <a:pt x="332308" y="22148"/>
                  </a:lnTo>
                  <a:lnTo>
                    <a:pt x="343382" y="22148"/>
                  </a:lnTo>
                  <a:lnTo>
                    <a:pt x="343382" y="11074"/>
                  </a:lnTo>
                  <a:lnTo>
                    <a:pt x="354457" y="11074"/>
                  </a:lnTo>
                  <a:lnTo>
                    <a:pt x="365531" y="11074"/>
                  </a:lnTo>
                  <a:lnTo>
                    <a:pt x="365531" y="0"/>
                  </a:lnTo>
                  <a:close/>
                </a:path>
                <a:path w="631825" h="22225">
                  <a:moveTo>
                    <a:pt x="409841" y="11074"/>
                  </a:moveTo>
                  <a:lnTo>
                    <a:pt x="398767" y="11074"/>
                  </a:lnTo>
                  <a:lnTo>
                    <a:pt x="398767" y="0"/>
                  </a:lnTo>
                  <a:lnTo>
                    <a:pt x="387692" y="0"/>
                  </a:lnTo>
                  <a:lnTo>
                    <a:pt x="387692" y="11074"/>
                  </a:lnTo>
                  <a:lnTo>
                    <a:pt x="387692" y="22148"/>
                  </a:lnTo>
                  <a:lnTo>
                    <a:pt x="398767" y="22148"/>
                  </a:lnTo>
                  <a:lnTo>
                    <a:pt x="409841" y="22148"/>
                  </a:lnTo>
                  <a:lnTo>
                    <a:pt x="409841" y="11074"/>
                  </a:lnTo>
                  <a:close/>
                </a:path>
                <a:path w="631825" h="22225">
                  <a:moveTo>
                    <a:pt x="431990" y="0"/>
                  </a:moveTo>
                  <a:lnTo>
                    <a:pt x="420916" y="0"/>
                  </a:lnTo>
                  <a:lnTo>
                    <a:pt x="409841" y="0"/>
                  </a:lnTo>
                  <a:lnTo>
                    <a:pt x="409841" y="11074"/>
                  </a:lnTo>
                  <a:lnTo>
                    <a:pt x="420916" y="11074"/>
                  </a:lnTo>
                  <a:lnTo>
                    <a:pt x="420916" y="22148"/>
                  </a:lnTo>
                  <a:lnTo>
                    <a:pt x="431990" y="22148"/>
                  </a:lnTo>
                  <a:lnTo>
                    <a:pt x="431990" y="11074"/>
                  </a:lnTo>
                  <a:lnTo>
                    <a:pt x="431990" y="0"/>
                  </a:lnTo>
                  <a:close/>
                </a:path>
                <a:path w="631825" h="22225">
                  <a:moveTo>
                    <a:pt x="487375" y="0"/>
                  </a:moveTo>
                  <a:lnTo>
                    <a:pt x="476300" y="0"/>
                  </a:lnTo>
                  <a:lnTo>
                    <a:pt x="465226" y="0"/>
                  </a:lnTo>
                  <a:lnTo>
                    <a:pt x="465226" y="11074"/>
                  </a:lnTo>
                  <a:lnTo>
                    <a:pt x="476300" y="11074"/>
                  </a:lnTo>
                  <a:lnTo>
                    <a:pt x="487375" y="11074"/>
                  </a:lnTo>
                  <a:lnTo>
                    <a:pt x="487375" y="0"/>
                  </a:lnTo>
                  <a:close/>
                </a:path>
                <a:path w="631825" h="22225">
                  <a:moveTo>
                    <a:pt x="520611" y="11074"/>
                  </a:moveTo>
                  <a:lnTo>
                    <a:pt x="509536" y="11074"/>
                  </a:lnTo>
                  <a:lnTo>
                    <a:pt x="498462" y="11074"/>
                  </a:lnTo>
                  <a:lnTo>
                    <a:pt x="498462" y="22148"/>
                  </a:lnTo>
                  <a:lnTo>
                    <a:pt x="509536" y="22148"/>
                  </a:lnTo>
                  <a:lnTo>
                    <a:pt x="520611" y="22148"/>
                  </a:lnTo>
                  <a:lnTo>
                    <a:pt x="520611" y="11074"/>
                  </a:lnTo>
                  <a:close/>
                </a:path>
                <a:path w="631825" h="22225">
                  <a:moveTo>
                    <a:pt x="531685" y="0"/>
                  </a:moveTo>
                  <a:lnTo>
                    <a:pt x="520611" y="0"/>
                  </a:lnTo>
                  <a:lnTo>
                    <a:pt x="520611" y="11074"/>
                  </a:lnTo>
                  <a:lnTo>
                    <a:pt x="531685" y="11074"/>
                  </a:lnTo>
                  <a:lnTo>
                    <a:pt x="531685" y="0"/>
                  </a:lnTo>
                  <a:close/>
                </a:path>
                <a:path w="631825" h="22225">
                  <a:moveTo>
                    <a:pt x="564921" y="0"/>
                  </a:moveTo>
                  <a:lnTo>
                    <a:pt x="553847" y="0"/>
                  </a:lnTo>
                  <a:lnTo>
                    <a:pt x="553847" y="11074"/>
                  </a:lnTo>
                  <a:lnTo>
                    <a:pt x="553847" y="22148"/>
                  </a:lnTo>
                  <a:lnTo>
                    <a:pt x="564921" y="22148"/>
                  </a:lnTo>
                  <a:lnTo>
                    <a:pt x="564921" y="11074"/>
                  </a:lnTo>
                  <a:lnTo>
                    <a:pt x="564921" y="0"/>
                  </a:lnTo>
                  <a:close/>
                </a:path>
                <a:path w="631825" h="22225">
                  <a:moveTo>
                    <a:pt x="598144" y="0"/>
                  </a:moveTo>
                  <a:lnTo>
                    <a:pt x="587070" y="0"/>
                  </a:lnTo>
                  <a:lnTo>
                    <a:pt x="575995" y="0"/>
                  </a:lnTo>
                  <a:lnTo>
                    <a:pt x="575995" y="11074"/>
                  </a:lnTo>
                  <a:lnTo>
                    <a:pt x="587070" y="11074"/>
                  </a:lnTo>
                  <a:lnTo>
                    <a:pt x="598144" y="11074"/>
                  </a:lnTo>
                  <a:lnTo>
                    <a:pt x="598144" y="0"/>
                  </a:lnTo>
                  <a:close/>
                </a:path>
                <a:path w="631825" h="22225">
                  <a:moveTo>
                    <a:pt x="609231" y="0"/>
                  </a:moveTo>
                  <a:lnTo>
                    <a:pt x="598157" y="0"/>
                  </a:lnTo>
                  <a:lnTo>
                    <a:pt x="598157" y="11074"/>
                  </a:lnTo>
                  <a:lnTo>
                    <a:pt x="609231" y="11074"/>
                  </a:lnTo>
                  <a:lnTo>
                    <a:pt x="609231" y="0"/>
                  </a:lnTo>
                  <a:close/>
                </a:path>
                <a:path w="631825" h="22225">
                  <a:moveTo>
                    <a:pt x="631380" y="0"/>
                  </a:moveTo>
                  <a:lnTo>
                    <a:pt x="620306" y="0"/>
                  </a:lnTo>
                  <a:lnTo>
                    <a:pt x="620306" y="11074"/>
                  </a:lnTo>
                  <a:lnTo>
                    <a:pt x="620306" y="22148"/>
                  </a:lnTo>
                  <a:lnTo>
                    <a:pt x="631380" y="22148"/>
                  </a:lnTo>
                  <a:lnTo>
                    <a:pt x="631380" y="11074"/>
                  </a:lnTo>
                  <a:lnTo>
                    <a:pt x="6313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91935" y="4047947"/>
              <a:ext cx="631825" cy="0"/>
            </a:xfrm>
            <a:custGeom>
              <a:avLst/>
              <a:gdLst/>
              <a:ahLst/>
              <a:cxnLst/>
              <a:rect l="l" t="t" r="r" b="b"/>
              <a:pathLst>
                <a:path w="631825">
                  <a:moveTo>
                    <a:pt x="0" y="0"/>
                  </a:moveTo>
                  <a:lnTo>
                    <a:pt x="631380" y="0"/>
                  </a:lnTo>
                </a:path>
              </a:pathLst>
            </a:custGeom>
            <a:ln w="11074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91935" y="4053484"/>
              <a:ext cx="631825" cy="33655"/>
            </a:xfrm>
            <a:custGeom>
              <a:avLst/>
              <a:gdLst/>
              <a:ahLst/>
              <a:cxnLst/>
              <a:rect l="l" t="t" r="r" b="b"/>
              <a:pathLst>
                <a:path w="631825" h="33654">
                  <a:moveTo>
                    <a:pt x="11074" y="11074"/>
                  </a:moveTo>
                  <a:lnTo>
                    <a:pt x="0" y="11074"/>
                  </a:lnTo>
                  <a:lnTo>
                    <a:pt x="0" y="22148"/>
                  </a:lnTo>
                  <a:lnTo>
                    <a:pt x="11074" y="22148"/>
                  </a:lnTo>
                  <a:lnTo>
                    <a:pt x="11074" y="11074"/>
                  </a:lnTo>
                  <a:close/>
                </a:path>
                <a:path w="631825" h="33654">
                  <a:moveTo>
                    <a:pt x="22148" y="22161"/>
                  </a:moveTo>
                  <a:lnTo>
                    <a:pt x="11074" y="22161"/>
                  </a:lnTo>
                  <a:lnTo>
                    <a:pt x="0" y="22161"/>
                  </a:lnTo>
                  <a:lnTo>
                    <a:pt x="0" y="33235"/>
                  </a:lnTo>
                  <a:lnTo>
                    <a:pt x="11074" y="33235"/>
                  </a:lnTo>
                  <a:lnTo>
                    <a:pt x="22148" y="33235"/>
                  </a:lnTo>
                  <a:lnTo>
                    <a:pt x="22148" y="22161"/>
                  </a:lnTo>
                  <a:close/>
                </a:path>
                <a:path w="631825" h="33654">
                  <a:moveTo>
                    <a:pt x="44297" y="22161"/>
                  </a:moveTo>
                  <a:lnTo>
                    <a:pt x="33223" y="22161"/>
                  </a:lnTo>
                  <a:lnTo>
                    <a:pt x="33223" y="33235"/>
                  </a:lnTo>
                  <a:lnTo>
                    <a:pt x="44297" y="33235"/>
                  </a:lnTo>
                  <a:lnTo>
                    <a:pt x="44297" y="22161"/>
                  </a:lnTo>
                  <a:close/>
                </a:path>
                <a:path w="631825" h="33654">
                  <a:moveTo>
                    <a:pt x="44297" y="11074"/>
                  </a:moveTo>
                  <a:lnTo>
                    <a:pt x="33223" y="11074"/>
                  </a:lnTo>
                  <a:lnTo>
                    <a:pt x="33223" y="22148"/>
                  </a:lnTo>
                  <a:lnTo>
                    <a:pt x="44297" y="22148"/>
                  </a:lnTo>
                  <a:lnTo>
                    <a:pt x="44297" y="11074"/>
                  </a:lnTo>
                  <a:close/>
                </a:path>
                <a:path w="631825" h="33654">
                  <a:moveTo>
                    <a:pt x="66459" y="22161"/>
                  </a:moveTo>
                  <a:lnTo>
                    <a:pt x="55384" y="22161"/>
                  </a:lnTo>
                  <a:lnTo>
                    <a:pt x="44310" y="22161"/>
                  </a:lnTo>
                  <a:lnTo>
                    <a:pt x="44310" y="33235"/>
                  </a:lnTo>
                  <a:lnTo>
                    <a:pt x="55384" y="33235"/>
                  </a:lnTo>
                  <a:lnTo>
                    <a:pt x="66459" y="33235"/>
                  </a:lnTo>
                  <a:lnTo>
                    <a:pt x="66459" y="22161"/>
                  </a:lnTo>
                  <a:close/>
                </a:path>
                <a:path w="631825" h="33654">
                  <a:moveTo>
                    <a:pt x="99682" y="22161"/>
                  </a:moveTo>
                  <a:lnTo>
                    <a:pt x="88607" y="22161"/>
                  </a:lnTo>
                  <a:lnTo>
                    <a:pt x="88607" y="33235"/>
                  </a:lnTo>
                  <a:lnTo>
                    <a:pt x="99682" y="33235"/>
                  </a:lnTo>
                  <a:lnTo>
                    <a:pt x="99682" y="22161"/>
                  </a:lnTo>
                  <a:close/>
                </a:path>
                <a:path w="631825" h="33654">
                  <a:moveTo>
                    <a:pt x="99682" y="11074"/>
                  </a:moveTo>
                  <a:lnTo>
                    <a:pt x="99682" y="11074"/>
                  </a:lnTo>
                  <a:lnTo>
                    <a:pt x="44310" y="11074"/>
                  </a:lnTo>
                  <a:lnTo>
                    <a:pt x="44310" y="22148"/>
                  </a:lnTo>
                  <a:lnTo>
                    <a:pt x="99682" y="22148"/>
                  </a:lnTo>
                  <a:lnTo>
                    <a:pt x="99682" y="11074"/>
                  </a:lnTo>
                  <a:close/>
                </a:path>
                <a:path w="631825" h="33654">
                  <a:moveTo>
                    <a:pt x="110769" y="22161"/>
                  </a:moveTo>
                  <a:lnTo>
                    <a:pt x="99695" y="22161"/>
                  </a:lnTo>
                  <a:lnTo>
                    <a:pt x="99695" y="33235"/>
                  </a:lnTo>
                  <a:lnTo>
                    <a:pt x="110769" y="33235"/>
                  </a:lnTo>
                  <a:lnTo>
                    <a:pt x="110769" y="22161"/>
                  </a:lnTo>
                  <a:close/>
                </a:path>
                <a:path w="631825" h="33654">
                  <a:moveTo>
                    <a:pt x="110769" y="11074"/>
                  </a:moveTo>
                  <a:lnTo>
                    <a:pt x="99695" y="11074"/>
                  </a:lnTo>
                  <a:lnTo>
                    <a:pt x="99695" y="22148"/>
                  </a:lnTo>
                  <a:lnTo>
                    <a:pt x="110769" y="22148"/>
                  </a:lnTo>
                  <a:lnTo>
                    <a:pt x="110769" y="11074"/>
                  </a:lnTo>
                  <a:close/>
                </a:path>
                <a:path w="631825" h="33654">
                  <a:moveTo>
                    <a:pt x="132918" y="22161"/>
                  </a:moveTo>
                  <a:lnTo>
                    <a:pt x="121843" y="22161"/>
                  </a:lnTo>
                  <a:lnTo>
                    <a:pt x="121843" y="33235"/>
                  </a:lnTo>
                  <a:lnTo>
                    <a:pt x="132918" y="33235"/>
                  </a:lnTo>
                  <a:lnTo>
                    <a:pt x="132918" y="22161"/>
                  </a:lnTo>
                  <a:close/>
                </a:path>
                <a:path w="631825" h="33654">
                  <a:moveTo>
                    <a:pt x="155054" y="22161"/>
                  </a:moveTo>
                  <a:lnTo>
                    <a:pt x="143992" y="22161"/>
                  </a:lnTo>
                  <a:lnTo>
                    <a:pt x="143992" y="33235"/>
                  </a:lnTo>
                  <a:lnTo>
                    <a:pt x="155054" y="33235"/>
                  </a:lnTo>
                  <a:lnTo>
                    <a:pt x="155054" y="22161"/>
                  </a:lnTo>
                  <a:close/>
                </a:path>
                <a:path w="631825" h="33654">
                  <a:moveTo>
                    <a:pt x="155054" y="11074"/>
                  </a:moveTo>
                  <a:lnTo>
                    <a:pt x="143992" y="11074"/>
                  </a:lnTo>
                  <a:lnTo>
                    <a:pt x="132918" y="11074"/>
                  </a:lnTo>
                  <a:lnTo>
                    <a:pt x="132918" y="0"/>
                  </a:lnTo>
                  <a:lnTo>
                    <a:pt x="121843" y="0"/>
                  </a:lnTo>
                  <a:lnTo>
                    <a:pt x="121843" y="11087"/>
                  </a:lnTo>
                  <a:lnTo>
                    <a:pt x="132918" y="11087"/>
                  </a:lnTo>
                  <a:lnTo>
                    <a:pt x="132918" y="22148"/>
                  </a:lnTo>
                  <a:lnTo>
                    <a:pt x="143992" y="22148"/>
                  </a:lnTo>
                  <a:lnTo>
                    <a:pt x="155054" y="22148"/>
                  </a:lnTo>
                  <a:lnTo>
                    <a:pt x="155054" y="11074"/>
                  </a:lnTo>
                  <a:close/>
                </a:path>
                <a:path w="631825" h="33654">
                  <a:moveTo>
                    <a:pt x="177228" y="22161"/>
                  </a:moveTo>
                  <a:lnTo>
                    <a:pt x="166154" y="22161"/>
                  </a:lnTo>
                  <a:lnTo>
                    <a:pt x="166154" y="33235"/>
                  </a:lnTo>
                  <a:lnTo>
                    <a:pt x="177228" y="33235"/>
                  </a:lnTo>
                  <a:lnTo>
                    <a:pt x="177228" y="22161"/>
                  </a:lnTo>
                  <a:close/>
                </a:path>
                <a:path w="631825" h="33654">
                  <a:moveTo>
                    <a:pt x="210451" y="22161"/>
                  </a:moveTo>
                  <a:lnTo>
                    <a:pt x="199377" y="22161"/>
                  </a:lnTo>
                  <a:lnTo>
                    <a:pt x="188302" y="22161"/>
                  </a:lnTo>
                  <a:lnTo>
                    <a:pt x="188302" y="33235"/>
                  </a:lnTo>
                  <a:lnTo>
                    <a:pt x="199377" y="33235"/>
                  </a:lnTo>
                  <a:lnTo>
                    <a:pt x="210451" y="33235"/>
                  </a:lnTo>
                  <a:lnTo>
                    <a:pt x="210451" y="22161"/>
                  </a:lnTo>
                  <a:close/>
                </a:path>
                <a:path w="631825" h="33654">
                  <a:moveTo>
                    <a:pt x="210451" y="0"/>
                  </a:moveTo>
                  <a:lnTo>
                    <a:pt x="199377" y="0"/>
                  </a:lnTo>
                  <a:lnTo>
                    <a:pt x="188302" y="0"/>
                  </a:lnTo>
                  <a:lnTo>
                    <a:pt x="188302" y="11074"/>
                  </a:lnTo>
                  <a:lnTo>
                    <a:pt x="177228" y="11074"/>
                  </a:lnTo>
                  <a:lnTo>
                    <a:pt x="166154" y="11074"/>
                  </a:lnTo>
                  <a:lnTo>
                    <a:pt x="166154" y="22148"/>
                  </a:lnTo>
                  <a:lnTo>
                    <a:pt x="177228" y="22148"/>
                  </a:lnTo>
                  <a:lnTo>
                    <a:pt x="188302" y="22148"/>
                  </a:lnTo>
                  <a:lnTo>
                    <a:pt x="188302" y="11087"/>
                  </a:lnTo>
                  <a:lnTo>
                    <a:pt x="199377" y="11087"/>
                  </a:lnTo>
                  <a:lnTo>
                    <a:pt x="210451" y="11087"/>
                  </a:lnTo>
                  <a:lnTo>
                    <a:pt x="210451" y="0"/>
                  </a:lnTo>
                  <a:close/>
                </a:path>
                <a:path w="631825" h="33654">
                  <a:moveTo>
                    <a:pt x="265836" y="22161"/>
                  </a:moveTo>
                  <a:lnTo>
                    <a:pt x="265836" y="22161"/>
                  </a:lnTo>
                  <a:lnTo>
                    <a:pt x="210464" y="22161"/>
                  </a:lnTo>
                  <a:lnTo>
                    <a:pt x="210464" y="33235"/>
                  </a:lnTo>
                  <a:lnTo>
                    <a:pt x="265836" y="33235"/>
                  </a:lnTo>
                  <a:lnTo>
                    <a:pt x="265836" y="22161"/>
                  </a:lnTo>
                  <a:close/>
                </a:path>
                <a:path w="631825" h="33654">
                  <a:moveTo>
                    <a:pt x="265836" y="0"/>
                  </a:moveTo>
                  <a:lnTo>
                    <a:pt x="254762" y="0"/>
                  </a:lnTo>
                  <a:lnTo>
                    <a:pt x="254762" y="11074"/>
                  </a:lnTo>
                  <a:lnTo>
                    <a:pt x="243687" y="11074"/>
                  </a:lnTo>
                  <a:lnTo>
                    <a:pt x="243687" y="0"/>
                  </a:lnTo>
                  <a:lnTo>
                    <a:pt x="232613" y="0"/>
                  </a:lnTo>
                  <a:lnTo>
                    <a:pt x="232613" y="11074"/>
                  </a:lnTo>
                  <a:lnTo>
                    <a:pt x="221538" y="11074"/>
                  </a:lnTo>
                  <a:lnTo>
                    <a:pt x="221538" y="0"/>
                  </a:lnTo>
                  <a:lnTo>
                    <a:pt x="210464" y="0"/>
                  </a:lnTo>
                  <a:lnTo>
                    <a:pt x="210464" y="11087"/>
                  </a:lnTo>
                  <a:lnTo>
                    <a:pt x="221538" y="11087"/>
                  </a:lnTo>
                  <a:lnTo>
                    <a:pt x="221538" y="22148"/>
                  </a:lnTo>
                  <a:lnTo>
                    <a:pt x="232613" y="22148"/>
                  </a:lnTo>
                  <a:lnTo>
                    <a:pt x="243687" y="22148"/>
                  </a:lnTo>
                  <a:lnTo>
                    <a:pt x="254762" y="22148"/>
                  </a:lnTo>
                  <a:lnTo>
                    <a:pt x="265836" y="22148"/>
                  </a:lnTo>
                  <a:lnTo>
                    <a:pt x="265836" y="11087"/>
                  </a:lnTo>
                  <a:lnTo>
                    <a:pt x="265836" y="0"/>
                  </a:lnTo>
                  <a:close/>
                </a:path>
                <a:path w="631825" h="33654">
                  <a:moveTo>
                    <a:pt x="276923" y="22161"/>
                  </a:moveTo>
                  <a:lnTo>
                    <a:pt x="265849" y="22161"/>
                  </a:lnTo>
                  <a:lnTo>
                    <a:pt x="265849" y="33235"/>
                  </a:lnTo>
                  <a:lnTo>
                    <a:pt x="276923" y="33235"/>
                  </a:lnTo>
                  <a:lnTo>
                    <a:pt x="276923" y="22161"/>
                  </a:lnTo>
                  <a:close/>
                </a:path>
                <a:path w="631825" h="33654">
                  <a:moveTo>
                    <a:pt x="276923" y="0"/>
                  </a:moveTo>
                  <a:lnTo>
                    <a:pt x="265849" y="0"/>
                  </a:lnTo>
                  <a:lnTo>
                    <a:pt x="265849" y="11087"/>
                  </a:lnTo>
                  <a:lnTo>
                    <a:pt x="276923" y="11087"/>
                  </a:lnTo>
                  <a:lnTo>
                    <a:pt x="276923" y="0"/>
                  </a:lnTo>
                  <a:close/>
                </a:path>
                <a:path w="631825" h="33654">
                  <a:moveTo>
                    <a:pt x="321221" y="11074"/>
                  </a:moveTo>
                  <a:lnTo>
                    <a:pt x="310146" y="11074"/>
                  </a:lnTo>
                  <a:lnTo>
                    <a:pt x="299072" y="11074"/>
                  </a:lnTo>
                  <a:lnTo>
                    <a:pt x="299072" y="0"/>
                  </a:lnTo>
                  <a:lnTo>
                    <a:pt x="287997" y="0"/>
                  </a:lnTo>
                  <a:lnTo>
                    <a:pt x="287997" y="11074"/>
                  </a:lnTo>
                  <a:lnTo>
                    <a:pt x="287997" y="22148"/>
                  </a:lnTo>
                  <a:lnTo>
                    <a:pt x="299072" y="22148"/>
                  </a:lnTo>
                  <a:lnTo>
                    <a:pt x="310146" y="22148"/>
                  </a:lnTo>
                  <a:lnTo>
                    <a:pt x="321221" y="22148"/>
                  </a:lnTo>
                  <a:lnTo>
                    <a:pt x="321221" y="11074"/>
                  </a:lnTo>
                  <a:close/>
                </a:path>
                <a:path w="631825" h="33654">
                  <a:moveTo>
                    <a:pt x="354457" y="0"/>
                  </a:moveTo>
                  <a:lnTo>
                    <a:pt x="343382" y="0"/>
                  </a:lnTo>
                  <a:lnTo>
                    <a:pt x="332308" y="0"/>
                  </a:lnTo>
                  <a:lnTo>
                    <a:pt x="332308" y="11074"/>
                  </a:lnTo>
                  <a:lnTo>
                    <a:pt x="321233" y="11074"/>
                  </a:lnTo>
                  <a:lnTo>
                    <a:pt x="321233" y="22148"/>
                  </a:lnTo>
                  <a:lnTo>
                    <a:pt x="332308" y="22148"/>
                  </a:lnTo>
                  <a:lnTo>
                    <a:pt x="343382" y="22148"/>
                  </a:lnTo>
                  <a:lnTo>
                    <a:pt x="343382" y="11087"/>
                  </a:lnTo>
                  <a:lnTo>
                    <a:pt x="354457" y="11087"/>
                  </a:lnTo>
                  <a:lnTo>
                    <a:pt x="354457" y="0"/>
                  </a:lnTo>
                  <a:close/>
                </a:path>
                <a:path w="631825" h="33654">
                  <a:moveTo>
                    <a:pt x="376605" y="0"/>
                  </a:moveTo>
                  <a:lnTo>
                    <a:pt x="365531" y="0"/>
                  </a:lnTo>
                  <a:lnTo>
                    <a:pt x="365531" y="11074"/>
                  </a:lnTo>
                  <a:lnTo>
                    <a:pt x="365531" y="22148"/>
                  </a:lnTo>
                  <a:lnTo>
                    <a:pt x="376605" y="22148"/>
                  </a:lnTo>
                  <a:lnTo>
                    <a:pt x="376605" y="11087"/>
                  </a:lnTo>
                  <a:lnTo>
                    <a:pt x="376605" y="0"/>
                  </a:lnTo>
                  <a:close/>
                </a:path>
                <a:path w="631825" h="33654">
                  <a:moveTo>
                    <a:pt x="431990" y="0"/>
                  </a:moveTo>
                  <a:lnTo>
                    <a:pt x="420916" y="0"/>
                  </a:lnTo>
                  <a:lnTo>
                    <a:pt x="409841" y="0"/>
                  </a:lnTo>
                  <a:lnTo>
                    <a:pt x="409841" y="11074"/>
                  </a:lnTo>
                  <a:lnTo>
                    <a:pt x="398767" y="11074"/>
                  </a:lnTo>
                  <a:lnTo>
                    <a:pt x="398767" y="0"/>
                  </a:lnTo>
                  <a:lnTo>
                    <a:pt x="387692" y="0"/>
                  </a:lnTo>
                  <a:lnTo>
                    <a:pt x="376618" y="0"/>
                  </a:lnTo>
                  <a:lnTo>
                    <a:pt x="376618" y="11087"/>
                  </a:lnTo>
                  <a:lnTo>
                    <a:pt x="387692" y="11087"/>
                  </a:lnTo>
                  <a:lnTo>
                    <a:pt x="387692" y="22148"/>
                  </a:lnTo>
                  <a:lnTo>
                    <a:pt x="398767" y="22148"/>
                  </a:lnTo>
                  <a:lnTo>
                    <a:pt x="409841" y="22148"/>
                  </a:lnTo>
                  <a:lnTo>
                    <a:pt x="420916" y="22148"/>
                  </a:lnTo>
                  <a:lnTo>
                    <a:pt x="431990" y="22148"/>
                  </a:lnTo>
                  <a:lnTo>
                    <a:pt x="431990" y="11087"/>
                  </a:lnTo>
                  <a:lnTo>
                    <a:pt x="431990" y="0"/>
                  </a:lnTo>
                  <a:close/>
                </a:path>
                <a:path w="631825" h="33654">
                  <a:moveTo>
                    <a:pt x="465226" y="0"/>
                  </a:moveTo>
                  <a:lnTo>
                    <a:pt x="454152" y="0"/>
                  </a:lnTo>
                  <a:lnTo>
                    <a:pt x="454152" y="11074"/>
                  </a:lnTo>
                  <a:lnTo>
                    <a:pt x="443077" y="11074"/>
                  </a:lnTo>
                  <a:lnTo>
                    <a:pt x="443077" y="22148"/>
                  </a:lnTo>
                  <a:lnTo>
                    <a:pt x="454152" y="22148"/>
                  </a:lnTo>
                  <a:lnTo>
                    <a:pt x="465226" y="22148"/>
                  </a:lnTo>
                  <a:lnTo>
                    <a:pt x="465226" y="11087"/>
                  </a:lnTo>
                  <a:lnTo>
                    <a:pt x="465226" y="0"/>
                  </a:lnTo>
                  <a:close/>
                </a:path>
                <a:path w="631825" h="33654">
                  <a:moveTo>
                    <a:pt x="487375" y="11074"/>
                  </a:moveTo>
                  <a:lnTo>
                    <a:pt x="476300" y="11074"/>
                  </a:lnTo>
                  <a:lnTo>
                    <a:pt x="476300" y="22148"/>
                  </a:lnTo>
                  <a:lnTo>
                    <a:pt x="487375" y="22148"/>
                  </a:lnTo>
                  <a:lnTo>
                    <a:pt x="487375" y="11074"/>
                  </a:lnTo>
                  <a:close/>
                </a:path>
                <a:path w="631825" h="33654">
                  <a:moveTo>
                    <a:pt x="542759" y="0"/>
                  </a:moveTo>
                  <a:lnTo>
                    <a:pt x="531685" y="0"/>
                  </a:lnTo>
                  <a:lnTo>
                    <a:pt x="520611" y="0"/>
                  </a:lnTo>
                  <a:lnTo>
                    <a:pt x="520611" y="11074"/>
                  </a:lnTo>
                  <a:lnTo>
                    <a:pt x="520611" y="22148"/>
                  </a:lnTo>
                  <a:lnTo>
                    <a:pt x="531685" y="22148"/>
                  </a:lnTo>
                  <a:lnTo>
                    <a:pt x="531685" y="11087"/>
                  </a:lnTo>
                  <a:lnTo>
                    <a:pt x="542759" y="11087"/>
                  </a:lnTo>
                  <a:lnTo>
                    <a:pt x="542759" y="0"/>
                  </a:lnTo>
                  <a:close/>
                </a:path>
                <a:path w="631825" h="33654">
                  <a:moveTo>
                    <a:pt x="553847" y="11074"/>
                  </a:moveTo>
                  <a:lnTo>
                    <a:pt x="542772" y="11074"/>
                  </a:lnTo>
                  <a:lnTo>
                    <a:pt x="542772" y="22148"/>
                  </a:lnTo>
                  <a:lnTo>
                    <a:pt x="553847" y="22148"/>
                  </a:lnTo>
                  <a:lnTo>
                    <a:pt x="553847" y="11074"/>
                  </a:lnTo>
                  <a:close/>
                </a:path>
                <a:path w="631825" h="33654">
                  <a:moveTo>
                    <a:pt x="587070" y="11074"/>
                  </a:moveTo>
                  <a:lnTo>
                    <a:pt x="575995" y="11074"/>
                  </a:lnTo>
                  <a:lnTo>
                    <a:pt x="575995" y="22148"/>
                  </a:lnTo>
                  <a:lnTo>
                    <a:pt x="587070" y="22148"/>
                  </a:lnTo>
                  <a:lnTo>
                    <a:pt x="587070" y="11074"/>
                  </a:lnTo>
                  <a:close/>
                </a:path>
                <a:path w="631825" h="33654">
                  <a:moveTo>
                    <a:pt x="631380" y="11074"/>
                  </a:moveTo>
                  <a:lnTo>
                    <a:pt x="620306" y="11074"/>
                  </a:lnTo>
                  <a:lnTo>
                    <a:pt x="609231" y="11074"/>
                  </a:lnTo>
                  <a:lnTo>
                    <a:pt x="598157" y="11074"/>
                  </a:lnTo>
                  <a:lnTo>
                    <a:pt x="598157" y="22148"/>
                  </a:lnTo>
                  <a:lnTo>
                    <a:pt x="609231" y="22148"/>
                  </a:lnTo>
                  <a:lnTo>
                    <a:pt x="620306" y="22148"/>
                  </a:lnTo>
                  <a:lnTo>
                    <a:pt x="631380" y="22148"/>
                  </a:lnTo>
                  <a:lnTo>
                    <a:pt x="631380" y="1107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91935" y="4075645"/>
              <a:ext cx="631825" cy="33655"/>
            </a:xfrm>
            <a:custGeom>
              <a:avLst/>
              <a:gdLst/>
              <a:ahLst/>
              <a:cxnLst/>
              <a:rect l="l" t="t" r="r" b="b"/>
              <a:pathLst>
                <a:path w="631825" h="33654">
                  <a:moveTo>
                    <a:pt x="33223" y="22148"/>
                  </a:moveTo>
                  <a:lnTo>
                    <a:pt x="22148" y="22148"/>
                  </a:lnTo>
                  <a:lnTo>
                    <a:pt x="22148" y="11074"/>
                  </a:lnTo>
                  <a:lnTo>
                    <a:pt x="11074" y="11074"/>
                  </a:lnTo>
                  <a:lnTo>
                    <a:pt x="0" y="11074"/>
                  </a:lnTo>
                  <a:lnTo>
                    <a:pt x="0" y="22148"/>
                  </a:lnTo>
                  <a:lnTo>
                    <a:pt x="11074" y="22148"/>
                  </a:lnTo>
                  <a:lnTo>
                    <a:pt x="11074" y="33223"/>
                  </a:lnTo>
                  <a:lnTo>
                    <a:pt x="22148" y="33223"/>
                  </a:lnTo>
                  <a:lnTo>
                    <a:pt x="33223" y="33223"/>
                  </a:lnTo>
                  <a:lnTo>
                    <a:pt x="33223" y="22148"/>
                  </a:lnTo>
                  <a:close/>
                </a:path>
                <a:path w="631825" h="33654">
                  <a:moveTo>
                    <a:pt x="44297" y="11074"/>
                  </a:moveTo>
                  <a:lnTo>
                    <a:pt x="33223" y="11074"/>
                  </a:lnTo>
                  <a:lnTo>
                    <a:pt x="33223" y="22148"/>
                  </a:lnTo>
                  <a:lnTo>
                    <a:pt x="44297" y="22148"/>
                  </a:lnTo>
                  <a:lnTo>
                    <a:pt x="44297" y="11074"/>
                  </a:lnTo>
                  <a:close/>
                </a:path>
                <a:path w="631825" h="33654">
                  <a:moveTo>
                    <a:pt x="77533" y="11074"/>
                  </a:moveTo>
                  <a:lnTo>
                    <a:pt x="66459" y="11074"/>
                  </a:lnTo>
                  <a:lnTo>
                    <a:pt x="55384" y="11074"/>
                  </a:lnTo>
                  <a:lnTo>
                    <a:pt x="55384" y="22148"/>
                  </a:lnTo>
                  <a:lnTo>
                    <a:pt x="44310" y="22148"/>
                  </a:lnTo>
                  <a:lnTo>
                    <a:pt x="44310" y="33223"/>
                  </a:lnTo>
                  <a:lnTo>
                    <a:pt x="55384" y="33223"/>
                  </a:lnTo>
                  <a:lnTo>
                    <a:pt x="66459" y="33223"/>
                  </a:lnTo>
                  <a:lnTo>
                    <a:pt x="66459" y="22148"/>
                  </a:lnTo>
                  <a:lnTo>
                    <a:pt x="77533" y="22148"/>
                  </a:lnTo>
                  <a:lnTo>
                    <a:pt x="77533" y="11074"/>
                  </a:lnTo>
                  <a:close/>
                </a:path>
                <a:path w="631825" h="33654">
                  <a:moveTo>
                    <a:pt x="110769" y="11074"/>
                  </a:moveTo>
                  <a:lnTo>
                    <a:pt x="99695" y="11074"/>
                  </a:lnTo>
                  <a:lnTo>
                    <a:pt x="99695" y="22148"/>
                  </a:lnTo>
                  <a:lnTo>
                    <a:pt x="99695" y="33223"/>
                  </a:lnTo>
                  <a:lnTo>
                    <a:pt x="110769" y="33223"/>
                  </a:lnTo>
                  <a:lnTo>
                    <a:pt x="110769" y="22148"/>
                  </a:lnTo>
                  <a:lnTo>
                    <a:pt x="110769" y="11074"/>
                  </a:lnTo>
                  <a:close/>
                </a:path>
                <a:path w="631825" h="33654">
                  <a:moveTo>
                    <a:pt x="155054" y="11074"/>
                  </a:moveTo>
                  <a:lnTo>
                    <a:pt x="143992" y="11074"/>
                  </a:lnTo>
                  <a:lnTo>
                    <a:pt x="132918" y="11074"/>
                  </a:lnTo>
                  <a:lnTo>
                    <a:pt x="121843" y="11074"/>
                  </a:lnTo>
                  <a:lnTo>
                    <a:pt x="121843" y="22148"/>
                  </a:lnTo>
                  <a:lnTo>
                    <a:pt x="132918" y="22148"/>
                  </a:lnTo>
                  <a:lnTo>
                    <a:pt x="132918" y="33223"/>
                  </a:lnTo>
                  <a:lnTo>
                    <a:pt x="143992" y="33223"/>
                  </a:lnTo>
                  <a:lnTo>
                    <a:pt x="155054" y="33223"/>
                  </a:lnTo>
                  <a:lnTo>
                    <a:pt x="155054" y="22148"/>
                  </a:lnTo>
                  <a:lnTo>
                    <a:pt x="155054" y="11074"/>
                  </a:lnTo>
                  <a:close/>
                </a:path>
                <a:path w="631825" h="33654">
                  <a:moveTo>
                    <a:pt x="188302" y="22148"/>
                  </a:moveTo>
                  <a:lnTo>
                    <a:pt x="177228" y="22148"/>
                  </a:lnTo>
                  <a:lnTo>
                    <a:pt x="166154" y="22148"/>
                  </a:lnTo>
                  <a:lnTo>
                    <a:pt x="166154" y="11074"/>
                  </a:lnTo>
                  <a:lnTo>
                    <a:pt x="155079" y="11074"/>
                  </a:lnTo>
                  <a:lnTo>
                    <a:pt x="155079" y="22148"/>
                  </a:lnTo>
                  <a:lnTo>
                    <a:pt x="155079" y="33223"/>
                  </a:lnTo>
                  <a:lnTo>
                    <a:pt x="166154" y="33223"/>
                  </a:lnTo>
                  <a:lnTo>
                    <a:pt x="177228" y="33223"/>
                  </a:lnTo>
                  <a:lnTo>
                    <a:pt x="188302" y="33223"/>
                  </a:lnTo>
                  <a:lnTo>
                    <a:pt x="188302" y="22148"/>
                  </a:lnTo>
                  <a:close/>
                </a:path>
                <a:path w="631825" h="33654">
                  <a:moveTo>
                    <a:pt x="210451" y="11074"/>
                  </a:moveTo>
                  <a:lnTo>
                    <a:pt x="199377" y="11074"/>
                  </a:lnTo>
                  <a:lnTo>
                    <a:pt x="199377" y="22148"/>
                  </a:lnTo>
                  <a:lnTo>
                    <a:pt x="210451" y="22148"/>
                  </a:lnTo>
                  <a:lnTo>
                    <a:pt x="210451" y="11074"/>
                  </a:lnTo>
                  <a:close/>
                </a:path>
                <a:path w="631825" h="33654">
                  <a:moveTo>
                    <a:pt x="254762" y="11074"/>
                  </a:moveTo>
                  <a:lnTo>
                    <a:pt x="243687" y="11074"/>
                  </a:lnTo>
                  <a:lnTo>
                    <a:pt x="243687" y="22148"/>
                  </a:lnTo>
                  <a:lnTo>
                    <a:pt x="254762" y="22148"/>
                  </a:lnTo>
                  <a:lnTo>
                    <a:pt x="254762" y="11074"/>
                  </a:lnTo>
                  <a:close/>
                </a:path>
                <a:path w="631825" h="33654">
                  <a:moveTo>
                    <a:pt x="276923" y="0"/>
                  </a:moveTo>
                  <a:lnTo>
                    <a:pt x="265849" y="0"/>
                  </a:lnTo>
                  <a:lnTo>
                    <a:pt x="265849" y="11074"/>
                  </a:lnTo>
                  <a:lnTo>
                    <a:pt x="265849" y="22148"/>
                  </a:lnTo>
                  <a:lnTo>
                    <a:pt x="276923" y="22148"/>
                  </a:lnTo>
                  <a:lnTo>
                    <a:pt x="276923" y="11074"/>
                  </a:lnTo>
                  <a:lnTo>
                    <a:pt x="276923" y="0"/>
                  </a:lnTo>
                  <a:close/>
                </a:path>
                <a:path w="631825" h="33654">
                  <a:moveTo>
                    <a:pt x="321221" y="22148"/>
                  </a:moveTo>
                  <a:lnTo>
                    <a:pt x="310146" y="22148"/>
                  </a:lnTo>
                  <a:lnTo>
                    <a:pt x="310146" y="11074"/>
                  </a:lnTo>
                  <a:lnTo>
                    <a:pt x="310146" y="0"/>
                  </a:lnTo>
                  <a:lnTo>
                    <a:pt x="299072" y="0"/>
                  </a:lnTo>
                  <a:lnTo>
                    <a:pt x="287997" y="0"/>
                  </a:lnTo>
                  <a:lnTo>
                    <a:pt x="287997" y="11074"/>
                  </a:lnTo>
                  <a:lnTo>
                    <a:pt x="299072" y="11074"/>
                  </a:lnTo>
                  <a:lnTo>
                    <a:pt x="299072" y="22148"/>
                  </a:lnTo>
                  <a:lnTo>
                    <a:pt x="299072" y="33223"/>
                  </a:lnTo>
                  <a:lnTo>
                    <a:pt x="310146" y="33223"/>
                  </a:lnTo>
                  <a:lnTo>
                    <a:pt x="321221" y="33223"/>
                  </a:lnTo>
                  <a:lnTo>
                    <a:pt x="321221" y="22148"/>
                  </a:lnTo>
                  <a:close/>
                </a:path>
                <a:path w="631825" h="33654">
                  <a:moveTo>
                    <a:pt x="332308" y="11074"/>
                  </a:moveTo>
                  <a:lnTo>
                    <a:pt x="321233" y="11074"/>
                  </a:lnTo>
                  <a:lnTo>
                    <a:pt x="321233" y="22148"/>
                  </a:lnTo>
                  <a:lnTo>
                    <a:pt x="321233" y="33223"/>
                  </a:lnTo>
                  <a:lnTo>
                    <a:pt x="332308" y="33223"/>
                  </a:lnTo>
                  <a:lnTo>
                    <a:pt x="332308" y="22148"/>
                  </a:lnTo>
                  <a:lnTo>
                    <a:pt x="332308" y="11074"/>
                  </a:lnTo>
                  <a:close/>
                </a:path>
                <a:path w="631825" h="33654">
                  <a:moveTo>
                    <a:pt x="354457" y="0"/>
                  </a:moveTo>
                  <a:lnTo>
                    <a:pt x="343382" y="0"/>
                  </a:lnTo>
                  <a:lnTo>
                    <a:pt x="332308" y="0"/>
                  </a:lnTo>
                  <a:lnTo>
                    <a:pt x="332308" y="11074"/>
                  </a:lnTo>
                  <a:lnTo>
                    <a:pt x="343382" y="11074"/>
                  </a:lnTo>
                  <a:lnTo>
                    <a:pt x="354457" y="11074"/>
                  </a:lnTo>
                  <a:lnTo>
                    <a:pt x="354457" y="0"/>
                  </a:lnTo>
                  <a:close/>
                </a:path>
                <a:path w="631825" h="33654">
                  <a:moveTo>
                    <a:pt x="376605" y="0"/>
                  </a:moveTo>
                  <a:lnTo>
                    <a:pt x="365531" y="0"/>
                  </a:lnTo>
                  <a:lnTo>
                    <a:pt x="365531" y="11074"/>
                  </a:lnTo>
                  <a:lnTo>
                    <a:pt x="354457" y="11074"/>
                  </a:lnTo>
                  <a:lnTo>
                    <a:pt x="354457" y="22148"/>
                  </a:lnTo>
                  <a:lnTo>
                    <a:pt x="354457" y="33223"/>
                  </a:lnTo>
                  <a:lnTo>
                    <a:pt x="365531" y="33223"/>
                  </a:lnTo>
                  <a:lnTo>
                    <a:pt x="365531" y="22148"/>
                  </a:lnTo>
                  <a:lnTo>
                    <a:pt x="376605" y="22148"/>
                  </a:lnTo>
                  <a:lnTo>
                    <a:pt x="376605" y="11074"/>
                  </a:lnTo>
                  <a:lnTo>
                    <a:pt x="376605" y="0"/>
                  </a:lnTo>
                  <a:close/>
                </a:path>
                <a:path w="631825" h="33654">
                  <a:moveTo>
                    <a:pt x="387692" y="22148"/>
                  </a:moveTo>
                  <a:lnTo>
                    <a:pt x="376618" y="22148"/>
                  </a:lnTo>
                  <a:lnTo>
                    <a:pt x="376618" y="33223"/>
                  </a:lnTo>
                  <a:lnTo>
                    <a:pt x="387692" y="33223"/>
                  </a:lnTo>
                  <a:lnTo>
                    <a:pt x="387692" y="22148"/>
                  </a:lnTo>
                  <a:close/>
                </a:path>
                <a:path w="631825" h="33654">
                  <a:moveTo>
                    <a:pt x="431990" y="0"/>
                  </a:moveTo>
                  <a:lnTo>
                    <a:pt x="420916" y="0"/>
                  </a:lnTo>
                  <a:lnTo>
                    <a:pt x="409841" y="0"/>
                  </a:lnTo>
                  <a:lnTo>
                    <a:pt x="398767" y="0"/>
                  </a:lnTo>
                  <a:lnTo>
                    <a:pt x="398767" y="11074"/>
                  </a:lnTo>
                  <a:lnTo>
                    <a:pt x="387692" y="11074"/>
                  </a:lnTo>
                  <a:lnTo>
                    <a:pt x="387692" y="22148"/>
                  </a:lnTo>
                  <a:lnTo>
                    <a:pt x="398767" y="22148"/>
                  </a:lnTo>
                  <a:lnTo>
                    <a:pt x="398767" y="33223"/>
                  </a:lnTo>
                  <a:lnTo>
                    <a:pt x="409841" y="33223"/>
                  </a:lnTo>
                  <a:lnTo>
                    <a:pt x="420916" y="33223"/>
                  </a:lnTo>
                  <a:lnTo>
                    <a:pt x="420916" y="22148"/>
                  </a:lnTo>
                  <a:lnTo>
                    <a:pt x="409841" y="22148"/>
                  </a:lnTo>
                  <a:lnTo>
                    <a:pt x="409841" y="11074"/>
                  </a:lnTo>
                  <a:lnTo>
                    <a:pt x="420916" y="11074"/>
                  </a:lnTo>
                  <a:lnTo>
                    <a:pt x="431990" y="11074"/>
                  </a:lnTo>
                  <a:lnTo>
                    <a:pt x="431990" y="0"/>
                  </a:lnTo>
                  <a:close/>
                </a:path>
                <a:path w="631825" h="33654">
                  <a:moveTo>
                    <a:pt x="454152" y="0"/>
                  </a:moveTo>
                  <a:lnTo>
                    <a:pt x="443077" y="0"/>
                  </a:lnTo>
                  <a:lnTo>
                    <a:pt x="443077" y="11074"/>
                  </a:lnTo>
                  <a:lnTo>
                    <a:pt x="454152" y="11074"/>
                  </a:lnTo>
                  <a:lnTo>
                    <a:pt x="454152" y="0"/>
                  </a:lnTo>
                  <a:close/>
                </a:path>
                <a:path w="631825" h="33654">
                  <a:moveTo>
                    <a:pt x="476300" y="22148"/>
                  </a:moveTo>
                  <a:lnTo>
                    <a:pt x="465226" y="22148"/>
                  </a:lnTo>
                  <a:lnTo>
                    <a:pt x="465226" y="11074"/>
                  </a:lnTo>
                  <a:lnTo>
                    <a:pt x="454152" y="11074"/>
                  </a:lnTo>
                  <a:lnTo>
                    <a:pt x="454152" y="22148"/>
                  </a:lnTo>
                  <a:lnTo>
                    <a:pt x="454152" y="33223"/>
                  </a:lnTo>
                  <a:lnTo>
                    <a:pt x="465226" y="33223"/>
                  </a:lnTo>
                  <a:lnTo>
                    <a:pt x="476300" y="33223"/>
                  </a:lnTo>
                  <a:lnTo>
                    <a:pt x="476300" y="22148"/>
                  </a:lnTo>
                  <a:close/>
                </a:path>
                <a:path w="631825" h="33654">
                  <a:moveTo>
                    <a:pt x="487375" y="0"/>
                  </a:moveTo>
                  <a:lnTo>
                    <a:pt x="476300" y="0"/>
                  </a:lnTo>
                  <a:lnTo>
                    <a:pt x="465226" y="0"/>
                  </a:lnTo>
                  <a:lnTo>
                    <a:pt x="465226" y="11074"/>
                  </a:lnTo>
                  <a:lnTo>
                    <a:pt x="476300" y="11074"/>
                  </a:lnTo>
                  <a:lnTo>
                    <a:pt x="476300" y="22148"/>
                  </a:lnTo>
                  <a:lnTo>
                    <a:pt x="487375" y="22148"/>
                  </a:lnTo>
                  <a:lnTo>
                    <a:pt x="487375" y="11074"/>
                  </a:lnTo>
                  <a:lnTo>
                    <a:pt x="487375" y="0"/>
                  </a:lnTo>
                  <a:close/>
                </a:path>
                <a:path w="631825" h="33654">
                  <a:moveTo>
                    <a:pt x="520611" y="0"/>
                  </a:moveTo>
                  <a:lnTo>
                    <a:pt x="509536" y="0"/>
                  </a:lnTo>
                  <a:lnTo>
                    <a:pt x="498462" y="0"/>
                  </a:lnTo>
                  <a:lnTo>
                    <a:pt x="487387" y="0"/>
                  </a:lnTo>
                  <a:lnTo>
                    <a:pt x="487387" y="11074"/>
                  </a:lnTo>
                  <a:lnTo>
                    <a:pt x="487387" y="22148"/>
                  </a:lnTo>
                  <a:lnTo>
                    <a:pt x="487387" y="33223"/>
                  </a:lnTo>
                  <a:lnTo>
                    <a:pt x="498462" y="33223"/>
                  </a:lnTo>
                  <a:lnTo>
                    <a:pt x="509536" y="33223"/>
                  </a:lnTo>
                  <a:lnTo>
                    <a:pt x="509536" y="22148"/>
                  </a:lnTo>
                  <a:lnTo>
                    <a:pt x="498462" y="22148"/>
                  </a:lnTo>
                  <a:lnTo>
                    <a:pt x="498462" y="11074"/>
                  </a:lnTo>
                  <a:lnTo>
                    <a:pt x="509536" y="11074"/>
                  </a:lnTo>
                  <a:lnTo>
                    <a:pt x="509536" y="22148"/>
                  </a:lnTo>
                  <a:lnTo>
                    <a:pt x="520611" y="22148"/>
                  </a:lnTo>
                  <a:lnTo>
                    <a:pt x="520611" y="11074"/>
                  </a:lnTo>
                  <a:lnTo>
                    <a:pt x="520611" y="0"/>
                  </a:lnTo>
                  <a:close/>
                </a:path>
                <a:path w="631825" h="33654">
                  <a:moveTo>
                    <a:pt x="542759" y="0"/>
                  </a:moveTo>
                  <a:lnTo>
                    <a:pt x="531685" y="0"/>
                  </a:lnTo>
                  <a:lnTo>
                    <a:pt x="531685" y="11074"/>
                  </a:lnTo>
                  <a:lnTo>
                    <a:pt x="531685" y="22148"/>
                  </a:lnTo>
                  <a:lnTo>
                    <a:pt x="542759" y="22148"/>
                  </a:lnTo>
                  <a:lnTo>
                    <a:pt x="542759" y="11074"/>
                  </a:lnTo>
                  <a:lnTo>
                    <a:pt x="542759" y="0"/>
                  </a:lnTo>
                  <a:close/>
                </a:path>
                <a:path w="631825" h="33654">
                  <a:moveTo>
                    <a:pt x="575995" y="0"/>
                  </a:moveTo>
                  <a:lnTo>
                    <a:pt x="564921" y="0"/>
                  </a:lnTo>
                  <a:lnTo>
                    <a:pt x="553847" y="0"/>
                  </a:lnTo>
                  <a:lnTo>
                    <a:pt x="542772" y="0"/>
                  </a:lnTo>
                  <a:lnTo>
                    <a:pt x="542772" y="11074"/>
                  </a:lnTo>
                  <a:lnTo>
                    <a:pt x="542772" y="22148"/>
                  </a:lnTo>
                  <a:lnTo>
                    <a:pt x="553847" y="22148"/>
                  </a:lnTo>
                  <a:lnTo>
                    <a:pt x="553847" y="11074"/>
                  </a:lnTo>
                  <a:lnTo>
                    <a:pt x="564921" y="11074"/>
                  </a:lnTo>
                  <a:lnTo>
                    <a:pt x="575995" y="11074"/>
                  </a:lnTo>
                  <a:lnTo>
                    <a:pt x="575995" y="0"/>
                  </a:lnTo>
                  <a:close/>
                </a:path>
                <a:path w="631825" h="33654">
                  <a:moveTo>
                    <a:pt x="587070" y="11074"/>
                  </a:moveTo>
                  <a:lnTo>
                    <a:pt x="575995" y="11074"/>
                  </a:lnTo>
                  <a:lnTo>
                    <a:pt x="575995" y="22148"/>
                  </a:lnTo>
                  <a:lnTo>
                    <a:pt x="587070" y="22148"/>
                  </a:lnTo>
                  <a:lnTo>
                    <a:pt x="587070" y="11074"/>
                  </a:lnTo>
                  <a:close/>
                </a:path>
                <a:path w="631825" h="33654">
                  <a:moveTo>
                    <a:pt x="598144" y="0"/>
                  </a:moveTo>
                  <a:lnTo>
                    <a:pt x="587070" y="0"/>
                  </a:lnTo>
                  <a:lnTo>
                    <a:pt x="587070" y="11074"/>
                  </a:lnTo>
                  <a:lnTo>
                    <a:pt x="598144" y="11074"/>
                  </a:lnTo>
                  <a:lnTo>
                    <a:pt x="598144" y="0"/>
                  </a:lnTo>
                  <a:close/>
                </a:path>
                <a:path w="631825" h="33654">
                  <a:moveTo>
                    <a:pt x="631380" y="11074"/>
                  </a:moveTo>
                  <a:lnTo>
                    <a:pt x="620306" y="11074"/>
                  </a:lnTo>
                  <a:lnTo>
                    <a:pt x="609231" y="11074"/>
                  </a:lnTo>
                  <a:lnTo>
                    <a:pt x="609231" y="0"/>
                  </a:lnTo>
                  <a:lnTo>
                    <a:pt x="598157" y="0"/>
                  </a:lnTo>
                  <a:lnTo>
                    <a:pt x="598157" y="11074"/>
                  </a:lnTo>
                  <a:lnTo>
                    <a:pt x="598157" y="22148"/>
                  </a:lnTo>
                  <a:lnTo>
                    <a:pt x="609231" y="22148"/>
                  </a:lnTo>
                  <a:lnTo>
                    <a:pt x="620306" y="22148"/>
                  </a:lnTo>
                  <a:lnTo>
                    <a:pt x="631380" y="22148"/>
                  </a:lnTo>
                  <a:lnTo>
                    <a:pt x="631380" y="1107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91935" y="4097794"/>
              <a:ext cx="631825" cy="44450"/>
            </a:xfrm>
            <a:custGeom>
              <a:avLst/>
              <a:gdLst/>
              <a:ahLst/>
              <a:cxnLst/>
              <a:rect l="l" t="t" r="r" b="b"/>
              <a:pathLst>
                <a:path w="631825" h="44450">
                  <a:moveTo>
                    <a:pt x="11074" y="11074"/>
                  </a:moveTo>
                  <a:lnTo>
                    <a:pt x="0" y="11074"/>
                  </a:lnTo>
                  <a:lnTo>
                    <a:pt x="0" y="22161"/>
                  </a:lnTo>
                  <a:lnTo>
                    <a:pt x="11074" y="22161"/>
                  </a:lnTo>
                  <a:lnTo>
                    <a:pt x="11074" y="11074"/>
                  </a:lnTo>
                  <a:close/>
                </a:path>
                <a:path w="631825" h="44450">
                  <a:moveTo>
                    <a:pt x="33223" y="33235"/>
                  </a:moveTo>
                  <a:lnTo>
                    <a:pt x="22148" y="33235"/>
                  </a:lnTo>
                  <a:lnTo>
                    <a:pt x="11074" y="33235"/>
                  </a:lnTo>
                  <a:lnTo>
                    <a:pt x="0" y="33235"/>
                  </a:lnTo>
                  <a:lnTo>
                    <a:pt x="0" y="44323"/>
                  </a:lnTo>
                  <a:lnTo>
                    <a:pt x="11074" y="44323"/>
                  </a:lnTo>
                  <a:lnTo>
                    <a:pt x="22148" y="44323"/>
                  </a:lnTo>
                  <a:lnTo>
                    <a:pt x="33223" y="44323"/>
                  </a:lnTo>
                  <a:lnTo>
                    <a:pt x="33223" y="33235"/>
                  </a:lnTo>
                  <a:close/>
                </a:path>
                <a:path w="631825" h="44450">
                  <a:moveTo>
                    <a:pt x="44297" y="11074"/>
                  </a:moveTo>
                  <a:lnTo>
                    <a:pt x="33223" y="11074"/>
                  </a:lnTo>
                  <a:lnTo>
                    <a:pt x="22148" y="11074"/>
                  </a:lnTo>
                  <a:lnTo>
                    <a:pt x="22148" y="22161"/>
                  </a:lnTo>
                  <a:lnTo>
                    <a:pt x="33223" y="22161"/>
                  </a:lnTo>
                  <a:lnTo>
                    <a:pt x="33223" y="33223"/>
                  </a:lnTo>
                  <a:lnTo>
                    <a:pt x="44297" y="33223"/>
                  </a:lnTo>
                  <a:lnTo>
                    <a:pt x="44297" y="22161"/>
                  </a:lnTo>
                  <a:lnTo>
                    <a:pt x="44297" y="11074"/>
                  </a:lnTo>
                  <a:close/>
                </a:path>
                <a:path w="631825" h="44450">
                  <a:moveTo>
                    <a:pt x="88607" y="33235"/>
                  </a:moveTo>
                  <a:lnTo>
                    <a:pt x="77533" y="33235"/>
                  </a:lnTo>
                  <a:lnTo>
                    <a:pt x="66459" y="33235"/>
                  </a:lnTo>
                  <a:lnTo>
                    <a:pt x="55384" y="33235"/>
                  </a:lnTo>
                  <a:lnTo>
                    <a:pt x="55384" y="44323"/>
                  </a:lnTo>
                  <a:lnTo>
                    <a:pt x="66459" y="44323"/>
                  </a:lnTo>
                  <a:lnTo>
                    <a:pt x="77533" y="44323"/>
                  </a:lnTo>
                  <a:lnTo>
                    <a:pt x="88607" y="44323"/>
                  </a:lnTo>
                  <a:lnTo>
                    <a:pt x="88607" y="33235"/>
                  </a:lnTo>
                  <a:close/>
                </a:path>
                <a:path w="631825" h="44450">
                  <a:moveTo>
                    <a:pt x="99682" y="11074"/>
                  </a:moveTo>
                  <a:lnTo>
                    <a:pt x="88607" y="11074"/>
                  </a:lnTo>
                  <a:lnTo>
                    <a:pt x="77533" y="11074"/>
                  </a:lnTo>
                  <a:lnTo>
                    <a:pt x="66459" y="11074"/>
                  </a:lnTo>
                  <a:lnTo>
                    <a:pt x="66459" y="22148"/>
                  </a:lnTo>
                  <a:lnTo>
                    <a:pt x="55384" y="22148"/>
                  </a:lnTo>
                  <a:lnTo>
                    <a:pt x="55384" y="33223"/>
                  </a:lnTo>
                  <a:lnTo>
                    <a:pt x="66459" y="33223"/>
                  </a:lnTo>
                  <a:lnTo>
                    <a:pt x="66459" y="22161"/>
                  </a:lnTo>
                  <a:lnTo>
                    <a:pt x="77533" y="22161"/>
                  </a:lnTo>
                  <a:lnTo>
                    <a:pt x="88607" y="22161"/>
                  </a:lnTo>
                  <a:lnTo>
                    <a:pt x="99682" y="22161"/>
                  </a:lnTo>
                  <a:lnTo>
                    <a:pt x="99682" y="11074"/>
                  </a:lnTo>
                  <a:close/>
                </a:path>
                <a:path w="631825" h="44450">
                  <a:moveTo>
                    <a:pt x="110769" y="11074"/>
                  </a:moveTo>
                  <a:lnTo>
                    <a:pt x="99695" y="11074"/>
                  </a:lnTo>
                  <a:lnTo>
                    <a:pt x="99695" y="22148"/>
                  </a:lnTo>
                  <a:lnTo>
                    <a:pt x="99695" y="33223"/>
                  </a:lnTo>
                  <a:lnTo>
                    <a:pt x="110769" y="33223"/>
                  </a:lnTo>
                  <a:lnTo>
                    <a:pt x="110769" y="22161"/>
                  </a:lnTo>
                  <a:lnTo>
                    <a:pt x="110769" y="11074"/>
                  </a:lnTo>
                  <a:close/>
                </a:path>
                <a:path w="631825" h="44450">
                  <a:moveTo>
                    <a:pt x="132918" y="33235"/>
                  </a:moveTo>
                  <a:lnTo>
                    <a:pt x="121843" y="33235"/>
                  </a:lnTo>
                  <a:lnTo>
                    <a:pt x="110769" y="33235"/>
                  </a:lnTo>
                  <a:lnTo>
                    <a:pt x="110769" y="44323"/>
                  </a:lnTo>
                  <a:lnTo>
                    <a:pt x="121843" y="44323"/>
                  </a:lnTo>
                  <a:lnTo>
                    <a:pt x="132918" y="44323"/>
                  </a:lnTo>
                  <a:lnTo>
                    <a:pt x="132918" y="33235"/>
                  </a:lnTo>
                  <a:close/>
                </a:path>
                <a:path w="631825" h="44450">
                  <a:moveTo>
                    <a:pt x="155054" y="11074"/>
                  </a:moveTo>
                  <a:lnTo>
                    <a:pt x="143992" y="11074"/>
                  </a:lnTo>
                  <a:lnTo>
                    <a:pt x="143992" y="22148"/>
                  </a:lnTo>
                  <a:lnTo>
                    <a:pt x="132918" y="22148"/>
                  </a:lnTo>
                  <a:lnTo>
                    <a:pt x="132918" y="11074"/>
                  </a:lnTo>
                  <a:lnTo>
                    <a:pt x="121843" y="11074"/>
                  </a:lnTo>
                  <a:lnTo>
                    <a:pt x="121843" y="22161"/>
                  </a:lnTo>
                  <a:lnTo>
                    <a:pt x="132918" y="22161"/>
                  </a:lnTo>
                  <a:lnTo>
                    <a:pt x="132918" y="33223"/>
                  </a:lnTo>
                  <a:lnTo>
                    <a:pt x="143992" y="33223"/>
                  </a:lnTo>
                  <a:lnTo>
                    <a:pt x="155054" y="33223"/>
                  </a:lnTo>
                  <a:lnTo>
                    <a:pt x="155054" y="22161"/>
                  </a:lnTo>
                  <a:lnTo>
                    <a:pt x="155054" y="11074"/>
                  </a:lnTo>
                  <a:close/>
                </a:path>
                <a:path w="631825" h="44450">
                  <a:moveTo>
                    <a:pt x="166154" y="22148"/>
                  </a:moveTo>
                  <a:lnTo>
                    <a:pt x="155079" y="22148"/>
                  </a:lnTo>
                  <a:lnTo>
                    <a:pt x="155079" y="33223"/>
                  </a:lnTo>
                  <a:lnTo>
                    <a:pt x="166154" y="33223"/>
                  </a:lnTo>
                  <a:lnTo>
                    <a:pt x="166154" y="22148"/>
                  </a:lnTo>
                  <a:close/>
                </a:path>
                <a:path w="631825" h="44450">
                  <a:moveTo>
                    <a:pt x="210451" y="22148"/>
                  </a:moveTo>
                  <a:lnTo>
                    <a:pt x="199377" y="22148"/>
                  </a:lnTo>
                  <a:lnTo>
                    <a:pt x="188302" y="22148"/>
                  </a:lnTo>
                  <a:lnTo>
                    <a:pt x="188302" y="11074"/>
                  </a:lnTo>
                  <a:lnTo>
                    <a:pt x="177228" y="11074"/>
                  </a:lnTo>
                  <a:lnTo>
                    <a:pt x="177228" y="22148"/>
                  </a:lnTo>
                  <a:lnTo>
                    <a:pt x="177228" y="33223"/>
                  </a:lnTo>
                  <a:lnTo>
                    <a:pt x="188302" y="33223"/>
                  </a:lnTo>
                  <a:lnTo>
                    <a:pt x="199377" y="33223"/>
                  </a:lnTo>
                  <a:lnTo>
                    <a:pt x="210451" y="33223"/>
                  </a:lnTo>
                  <a:lnTo>
                    <a:pt x="210451" y="22148"/>
                  </a:lnTo>
                  <a:close/>
                </a:path>
                <a:path w="631825" h="44450">
                  <a:moveTo>
                    <a:pt x="232613" y="11074"/>
                  </a:moveTo>
                  <a:lnTo>
                    <a:pt x="221538" y="11074"/>
                  </a:lnTo>
                  <a:lnTo>
                    <a:pt x="221538" y="22148"/>
                  </a:lnTo>
                  <a:lnTo>
                    <a:pt x="210464" y="22148"/>
                  </a:lnTo>
                  <a:lnTo>
                    <a:pt x="210464" y="33223"/>
                  </a:lnTo>
                  <a:lnTo>
                    <a:pt x="221538" y="33223"/>
                  </a:lnTo>
                  <a:lnTo>
                    <a:pt x="221538" y="22161"/>
                  </a:lnTo>
                  <a:lnTo>
                    <a:pt x="232613" y="22161"/>
                  </a:lnTo>
                  <a:lnTo>
                    <a:pt x="232613" y="11074"/>
                  </a:lnTo>
                  <a:close/>
                </a:path>
                <a:path w="631825" h="44450">
                  <a:moveTo>
                    <a:pt x="265836" y="11074"/>
                  </a:moveTo>
                  <a:lnTo>
                    <a:pt x="254762" y="11074"/>
                  </a:lnTo>
                  <a:lnTo>
                    <a:pt x="254762" y="22148"/>
                  </a:lnTo>
                  <a:lnTo>
                    <a:pt x="254762" y="33223"/>
                  </a:lnTo>
                  <a:lnTo>
                    <a:pt x="265836" y="33223"/>
                  </a:lnTo>
                  <a:lnTo>
                    <a:pt x="265836" y="22161"/>
                  </a:lnTo>
                  <a:lnTo>
                    <a:pt x="265836" y="11074"/>
                  </a:lnTo>
                  <a:close/>
                </a:path>
                <a:path w="631825" h="44450">
                  <a:moveTo>
                    <a:pt x="276923" y="11074"/>
                  </a:moveTo>
                  <a:lnTo>
                    <a:pt x="265849" y="11074"/>
                  </a:lnTo>
                  <a:lnTo>
                    <a:pt x="265849" y="22161"/>
                  </a:lnTo>
                  <a:lnTo>
                    <a:pt x="276923" y="22161"/>
                  </a:lnTo>
                  <a:lnTo>
                    <a:pt x="276923" y="11074"/>
                  </a:lnTo>
                  <a:close/>
                </a:path>
                <a:path w="631825" h="44450">
                  <a:moveTo>
                    <a:pt x="321221" y="11074"/>
                  </a:moveTo>
                  <a:lnTo>
                    <a:pt x="310146" y="11074"/>
                  </a:lnTo>
                  <a:lnTo>
                    <a:pt x="299072" y="11074"/>
                  </a:lnTo>
                  <a:lnTo>
                    <a:pt x="299072" y="22148"/>
                  </a:lnTo>
                  <a:lnTo>
                    <a:pt x="299072" y="33223"/>
                  </a:lnTo>
                  <a:lnTo>
                    <a:pt x="310146" y="33223"/>
                  </a:lnTo>
                  <a:lnTo>
                    <a:pt x="310146" y="22161"/>
                  </a:lnTo>
                  <a:lnTo>
                    <a:pt x="321221" y="22161"/>
                  </a:lnTo>
                  <a:lnTo>
                    <a:pt x="321221" y="11074"/>
                  </a:lnTo>
                  <a:close/>
                </a:path>
                <a:path w="631825" h="44450">
                  <a:moveTo>
                    <a:pt x="343382" y="11074"/>
                  </a:moveTo>
                  <a:lnTo>
                    <a:pt x="332308" y="11074"/>
                  </a:lnTo>
                  <a:lnTo>
                    <a:pt x="332308" y="22148"/>
                  </a:lnTo>
                  <a:lnTo>
                    <a:pt x="321233" y="22148"/>
                  </a:lnTo>
                  <a:lnTo>
                    <a:pt x="321233" y="33223"/>
                  </a:lnTo>
                  <a:lnTo>
                    <a:pt x="332308" y="33223"/>
                  </a:lnTo>
                  <a:lnTo>
                    <a:pt x="343382" y="33223"/>
                  </a:lnTo>
                  <a:lnTo>
                    <a:pt x="343382" y="22161"/>
                  </a:lnTo>
                  <a:lnTo>
                    <a:pt x="343382" y="11074"/>
                  </a:lnTo>
                  <a:close/>
                </a:path>
                <a:path w="631825" h="44450">
                  <a:moveTo>
                    <a:pt x="376605" y="11074"/>
                  </a:moveTo>
                  <a:lnTo>
                    <a:pt x="365531" y="11074"/>
                  </a:lnTo>
                  <a:lnTo>
                    <a:pt x="354457" y="11074"/>
                  </a:lnTo>
                  <a:lnTo>
                    <a:pt x="354457" y="22148"/>
                  </a:lnTo>
                  <a:lnTo>
                    <a:pt x="354457" y="33223"/>
                  </a:lnTo>
                  <a:lnTo>
                    <a:pt x="365531" y="33223"/>
                  </a:lnTo>
                  <a:lnTo>
                    <a:pt x="376605" y="33223"/>
                  </a:lnTo>
                  <a:lnTo>
                    <a:pt x="376605" y="22161"/>
                  </a:lnTo>
                  <a:lnTo>
                    <a:pt x="376605" y="11074"/>
                  </a:lnTo>
                  <a:close/>
                </a:path>
                <a:path w="631825" h="44450">
                  <a:moveTo>
                    <a:pt x="431990" y="22148"/>
                  </a:moveTo>
                  <a:lnTo>
                    <a:pt x="420916" y="22148"/>
                  </a:lnTo>
                  <a:lnTo>
                    <a:pt x="420916" y="11074"/>
                  </a:lnTo>
                  <a:lnTo>
                    <a:pt x="409841" y="11074"/>
                  </a:lnTo>
                  <a:lnTo>
                    <a:pt x="398767" y="11074"/>
                  </a:lnTo>
                  <a:lnTo>
                    <a:pt x="387692" y="11074"/>
                  </a:lnTo>
                  <a:lnTo>
                    <a:pt x="387692" y="22148"/>
                  </a:lnTo>
                  <a:lnTo>
                    <a:pt x="387692" y="33223"/>
                  </a:lnTo>
                  <a:lnTo>
                    <a:pt x="398767" y="33223"/>
                  </a:lnTo>
                  <a:lnTo>
                    <a:pt x="409841" y="33223"/>
                  </a:lnTo>
                  <a:lnTo>
                    <a:pt x="420916" y="33223"/>
                  </a:lnTo>
                  <a:lnTo>
                    <a:pt x="431990" y="33223"/>
                  </a:lnTo>
                  <a:lnTo>
                    <a:pt x="431990" y="22148"/>
                  </a:lnTo>
                  <a:close/>
                </a:path>
                <a:path w="631825" h="44450">
                  <a:moveTo>
                    <a:pt x="476300" y="22148"/>
                  </a:moveTo>
                  <a:lnTo>
                    <a:pt x="465226" y="22148"/>
                  </a:lnTo>
                  <a:lnTo>
                    <a:pt x="465226" y="11074"/>
                  </a:lnTo>
                  <a:lnTo>
                    <a:pt x="454152" y="11074"/>
                  </a:lnTo>
                  <a:lnTo>
                    <a:pt x="443077" y="11074"/>
                  </a:lnTo>
                  <a:lnTo>
                    <a:pt x="443077" y="22148"/>
                  </a:lnTo>
                  <a:lnTo>
                    <a:pt x="432003" y="22148"/>
                  </a:lnTo>
                  <a:lnTo>
                    <a:pt x="432003" y="33223"/>
                  </a:lnTo>
                  <a:lnTo>
                    <a:pt x="443077" y="33223"/>
                  </a:lnTo>
                  <a:lnTo>
                    <a:pt x="443077" y="22161"/>
                  </a:lnTo>
                  <a:lnTo>
                    <a:pt x="454152" y="22161"/>
                  </a:lnTo>
                  <a:lnTo>
                    <a:pt x="454152" y="33223"/>
                  </a:lnTo>
                  <a:lnTo>
                    <a:pt x="465226" y="33223"/>
                  </a:lnTo>
                  <a:lnTo>
                    <a:pt x="476300" y="33223"/>
                  </a:lnTo>
                  <a:lnTo>
                    <a:pt x="476300" y="22148"/>
                  </a:lnTo>
                  <a:close/>
                </a:path>
                <a:path w="631825" h="44450">
                  <a:moveTo>
                    <a:pt x="509536" y="0"/>
                  </a:moveTo>
                  <a:lnTo>
                    <a:pt x="498462" y="0"/>
                  </a:lnTo>
                  <a:lnTo>
                    <a:pt x="498462" y="11074"/>
                  </a:lnTo>
                  <a:lnTo>
                    <a:pt x="509536" y="11074"/>
                  </a:lnTo>
                  <a:lnTo>
                    <a:pt x="509536" y="0"/>
                  </a:lnTo>
                  <a:close/>
                </a:path>
                <a:path w="631825" h="44450">
                  <a:moveTo>
                    <a:pt x="542759" y="22148"/>
                  </a:moveTo>
                  <a:lnTo>
                    <a:pt x="531685" y="22148"/>
                  </a:lnTo>
                  <a:lnTo>
                    <a:pt x="531685" y="11074"/>
                  </a:lnTo>
                  <a:lnTo>
                    <a:pt x="520611" y="11074"/>
                  </a:lnTo>
                  <a:lnTo>
                    <a:pt x="509536" y="11074"/>
                  </a:lnTo>
                  <a:lnTo>
                    <a:pt x="509536" y="22148"/>
                  </a:lnTo>
                  <a:lnTo>
                    <a:pt x="498462" y="22148"/>
                  </a:lnTo>
                  <a:lnTo>
                    <a:pt x="498462" y="11074"/>
                  </a:lnTo>
                  <a:lnTo>
                    <a:pt x="487387" y="11074"/>
                  </a:lnTo>
                  <a:lnTo>
                    <a:pt x="487387" y="22161"/>
                  </a:lnTo>
                  <a:lnTo>
                    <a:pt x="498462" y="22161"/>
                  </a:lnTo>
                  <a:lnTo>
                    <a:pt x="498462" y="33223"/>
                  </a:lnTo>
                  <a:lnTo>
                    <a:pt x="509536" y="33223"/>
                  </a:lnTo>
                  <a:lnTo>
                    <a:pt x="509536" y="22161"/>
                  </a:lnTo>
                  <a:lnTo>
                    <a:pt x="520611" y="22161"/>
                  </a:lnTo>
                  <a:lnTo>
                    <a:pt x="520611" y="33223"/>
                  </a:lnTo>
                  <a:lnTo>
                    <a:pt x="531685" y="33223"/>
                  </a:lnTo>
                  <a:lnTo>
                    <a:pt x="542759" y="33223"/>
                  </a:lnTo>
                  <a:lnTo>
                    <a:pt x="542759" y="22148"/>
                  </a:lnTo>
                  <a:close/>
                </a:path>
                <a:path w="631825" h="44450">
                  <a:moveTo>
                    <a:pt x="564921" y="22148"/>
                  </a:moveTo>
                  <a:lnTo>
                    <a:pt x="553847" y="22148"/>
                  </a:lnTo>
                  <a:lnTo>
                    <a:pt x="553847" y="11074"/>
                  </a:lnTo>
                  <a:lnTo>
                    <a:pt x="542772" y="11074"/>
                  </a:lnTo>
                  <a:lnTo>
                    <a:pt x="542772" y="22161"/>
                  </a:lnTo>
                  <a:lnTo>
                    <a:pt x="553847" y="22161"/>
                  </a:lnTo>
                  <a:lnTo>
                    <a:pt x="553847" y="33223"/>
                  </a:lnTo>
                  <a:lnTo>
                    <a:pt x="564921" y="33223"/>
                  </a:lnTo>
                  <a:lnTo>
                    <a:pt x="564921" y="22148"/>
                  </a:lnTo>
                  <a:close/>
                </a:path>
                <a:path w="631825" h="44450">
                  <a:moveTo>
                    <a:pt x="598144" y="22148"/>
                  </a:moveTo>
                  <a:lnTo>
                    <a:pt x="587070" y="22148"/>
                  </a:lnTo>
                  <a:lnTo>
                    <a:pt x="587070" y="11074"/>
                  </a:lnTo>
                  <a:lnTo>
                    <a:pt x="575995" y="11074"/>
                  </a:lnTo>
                  <a:lnTo>
                    <a:pt x="575995" y="22161"/>
                  </a:lnTo>
                  <a:lnTo>
                    <a:pt x="587070" y="22161"/>
                  </a:lnTo>
                  <a:lnTo>
                    <a:pt x="587070" y="33223"/>
                  </a:lnTo>
                  <a:lnTo>
                    <a:pt x="598144" y="33223"/>
                  </a:lnTo>
                  <a:lnTo>
                    <a:pt x="598144" y="22148"/>
                  </a:lnTo>
                  <a:close/>
                </a:path>
                <a:path w="631825" h="44450">
                  <a:moveTo>
                    <a:pt x="598144" y="0"/>
                  </a:moveTo>
                  <a:lnTo>
                    <a:pt x="587070" y="0"/>
                  </a:lnTo>
                  <a:lnTo>
                    <a:pt x="587070" y="11074"/>
                  </a:lnTo>
                  <a:lnTo>
                    <a:pt x="598144" y="11074"/>
                  </a:lnTo>
                  <a:lnTo>
                    <a:pt x="598144" y="0"/>
                  </a:lnTo>
                  <a:close/>
                </a:path>
                <a:path w="631825" h="44450">
                  <a:moveTo>
                    <a:pt x="620306" y="0"/>
                  </a:moveTo>
                  <a:lnTo>
                    <a:pt x="609231" y="0"/>
                  </a:lnTo>
                  <a:lnTo>
                    <a:pt x="598157" y="0"/>
                  </a:lnTo>
                  <a:lnTo>
                    <a:pt x="598157" y="11074"/>
                  </a:lnTo>
                  <a:lnTo>
                    <a:pt x="609231" y="11074"/>
                  </a:lnTo>
                  <a:lnTo>
                    <a:pt x="620306" y="11074"/>
                  </a:lnTo>
                  <a:lnTo>
                    <a:pt x="620306" y="0"/>
                  </a:lnTo>
                  <a:close/>
                </a:path>
                <a:path w="631825" h="44450">
                  <a:moveTo>
                    <a:pt x="631380" y="11074"/>
                  </a:moveTo>
                  <a:lnTo>
                    <a:pt x="620306" y="11074"/>
                  </a:lnTo>
                  <a:lnTo>
                    <a:pt x="620306" y="22148"/>
                  </a:lnTo>
                  <a:lnTo>
                    <a:pt x="609231" y="22148"/>
                  </a:lnTo>
                  <a:lnTo>
                    <a:pt x="598157" y="22148"/>
                  </a:lnTo>
                  <a:lnTo>
                    <a:pt x="598157" y="33223"/>
                  </a:lnTo>
                  <a:lnTo>
                    <a:pt x="609231" y="33223"/>
                  </a:lnTo>
                  <a:lnTo>
                    <a:pt x="620306" y="33223"/>
                  </a:lnTo>
                  <a:lnTo>
                    <a:pt x="620306" y="22161"/>
                  </a:lnTo>
                  <a:lnTo>
                    <a:pt x="631380" y="22161"/>
                  </a:lnTo>
                  <a:lnTo>
                    <a:pt x="631380" y="1107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91935" y="4131030"/>
              <a:ext cx="554355" cy="22225"/>
            </a:xfrm>
            <a:custGeom>
              <a:avLst/>
              <a:gdLst/>
              <a:ahLst/>
              <a:cxnLst/>
              <a:rect l="l" t="t" r="r" b="b"/>
              <a:pathLst>
                <a:path w="554355" h="22225">
                  <a:moveTo>
                    <a:pt x="22148" y="11074"/>
                  </a:moveTo>
                  <a:lnTo>
                    <a:pt x="11074" y="11074"/>
                  </a:lnTo>
                  <a:lnTo>
                    <a:pt x="0" y="11074"/>
                  </a:lnTo>
                  <a:lnTo>
                    <a:pt x="0" y="22148"/>
                  </a:lnTo>
                  <a:lnTo>
                    <a:pt x="11074" y="22148"/>
                  </a:lnTo>
                  <a:lnTo>
                    <a:pt x="22148" y="22148"/>
                  </a:lnTo>
                  <a:lnTo>
                    <a:pt x="22148" y="11074"/>
                  </a:lnTo>
                  <a:close/>
                </a:path>
                <a:path w="554355" h="22225">
                  <a:moveTo>
                    <a:pt x="66459" y="11074"/>
                  </a:moveTo>
                  <a:lnTo>
                    <a:pt x="55384" y="11074"/>
                  </a:lnTo>
                  <a:lnTo>
                    <a:pt x="44310" y="11074"/>
                  </a:lnTo>
                  <a:lnTo>
                    <a:pt x="44310" y="22148"/>
                  </a:lnTo>
                  <a:lnTo>
                    <a:pt x="55384" y="22148"/>
                  </a:lnTo>
                  <a:lnTo>
                    <a:pt x="66459" y="22148"/>
                  </a:lnTo>
                  <a:lnTo>
                    <a:pt x="66459" y="11074"/>
                  </a:lnTo>
                  <a:close/>
                </a:path>
                <a:path w="554355" h="22225">
                  <a:moveTo>
                    <a:pt x="88607" y="11074"/>
                  </a:moveTo>
                  <a:lnTo>
                    <a:pt x="77533" y="11074"/>
                  </a:lnTo>
                  <a:lnTo>
                    <a:pt x="77533" y="22148"/>
                  </a:lnTo>
                  <a:lnTo>
                    <a:pt x="88607" y="22148"/>
                  </a:lnTo>
                  <a:lnTo>
                    <a:pt x="88607" y="11074"/>
                  </a:lnTo>
                  <a:close/>
                </a:path>
                <a:path w="554355" h="22225">
                  <a:moveTo>
                    <a:pt x="143992" y="11074"/>
                  </a:moveTo>
                  <a:lnTo>
                    <a:pt x="132918" y="11074"/>
                  </a:lnTo>
                  <a:lnTo>
                    <a:pt x="132918" y="0"/>
                  </a:lnTo>
                  <a:lnTo>
                    <a:pt x="121843" y="0"/>
                  </a:lnTo>
                  <a:lnTo>
                    <a:pt x="121843" y="11087"/>
                  </a:lnTo>
                  <a:lnTo>
                    <a:pt x="132918" y="11087"/>
                  </a:lnTo>
                  <a:lnTo>
                    <a:pt x="132918" y="22148"/>
                  </a:lnTo>
                  <a:lnTo>
                    <a:pt x="143992" y="22148"/>
                  </a:lnTo>
                  <a:lnTo>
                    <a:pt x="143992" y="11074"/>
                  </a:lnTo>
                  <a:close/>
                </a:path>
                <a:path w="554355" h="22225">
                  <a:moveTo>
                    <a:pt x="199377" y="11074"/>
                  </a:moveTo>
                  <a:lnTo>
                    <a:pt x="188302" y="11074"/>
                  </a:lnTo>
                  <a:lnTo>
                    <a:pt x="188302" y="0"/>
                  </a:lnTo>
                  <a:lnTo>
                    <a:pt x="177228" y="0"/>
                  </a:lnTo>
                  <a:lnTo>
                    <a:pt x="166154" y="0"/>
                  </a:lnTo>
                  <a:lnTo>
                    <a:pt x="155079" y="0"/>
                  </a:lnTo>
                  <a:lnTo>
                    <a:pt x="155079" y="11074"/>
                  </a:lnTo>
                  <a:lnTo>
                    <a:pt x="155079" y="22148"/>
                  </a:lnTo>
                  <a:lnTo>
                    <a:pt x="166154" y="22148"/>
                  </a:lnTo>
                  <a:lnTo>
                    <a:pt x="166154" y="11087"/>
                  </a:lnTo>
                  <a:lnTo>
                    <a:pt x="177228" y="11087"/>
                  </a:lnTo>
                  <a:lnTo>
                    <a:pt x="188302" y="11087"/>
                  </a:lnTo>
                  <a:lnTo>
                    <a:pt x="188302" y="22148"/>
                  </a:lnTo>
                  <a:lnTo>
                    <a:pt x="199377" y="22148"/>
                  </a:lnTo>
                  <a:lnTo>
                    <a:pt x="199377" y="11074"/>
                  </a:lnTo>
                  <a:close/>
                </a:path>
                <a:path w="554355" h="22225">
                  <a:moveTo>
                    <a:pt x="243687" y="0"/>
                  </a:moveTo>
                  <a:lnTo>
                    <a:pt x="232613" y="0"/>
                  </a:lnTo>
                  <a:lnTo>
                    <a:pt x="221538" y="0"/>
                  </a:lnTo>
                  <a:lnTo>
                    <a:pt x="221538" y="11087"/>
                  </a:lnTo>
                  <a:lnTo>
                    <a:pt x="232613" y="11087"/>
                  </a:lnTo>
                  <a:lnTo>
                    <a:pt x="243687" y="11087"/>
                  </a:lnTo>
                  <a:lnTo>
                    <a:pt x="243687" y="0"/>
                  </a:lnTo>
                  <a:close/>
                </a:path>
                <a:path w="554355" h="22225">
                  <a:moveTo>
                    <a:pt x="265836" y="11074"/>
                  </a:moveTo>
                  <a:lnTo>
                    <a:pt x="254762" y="11074"/>
                  </a:lnTo>
                  <a:lnTo>
                    <a:pt x="254762" y="22148"/>
                  </a:lnTo>
                  <a:lnTo>
                    <a:pt x="265836" y="22148"/>
                  </a:lnTo>
                  <a:lnTo>
                    <a:pt x="265836" y="11074"/>
                  </a:lnTo>
                  <a:close/>
                </a:path>
                <a:path w="554355" h="22225">
                  <a:moveTo>
                    <a:pt x="321221" y="0"/>
                  </a:moveTo>
                  <a:lnTo>
                    <a:pt x="310146" y="0"/>
                  </a:lnTo>
                  <a:lnTo>
                    <a:pt x="299072" y="0"/>
                  </a:lnTo>
                  <a:lnTo>
                    <a:pt x="287997" y="0"/>
                  </a:lnTo>
                  <a:lnTo>
                    <a:pt x="276923" y="0"/>
                  </a:lnTo>
                  <a:lnTo>
                    <a:pt x="276923" y="11087"/>
                  </a:lnTo>
                  <a:lnTo>
                    <a:pt x="287997" y="11087"/>
                  </a:lnTo>
                  <a:lnTo>
                    <a:pt x="299072" y="11087"/>
                  </a:lnTo>
                  <a:lnTo>
                    <a:pt x="310146" y="11087"/>
                  </a:lnTo>
                  <a:lnTo>
                    <a:pt x="321221" y="11087"/>
                  </a:lnTo>
                  <a:lnTo>
                    <a:pt x="321221" y="0"/>
                  </a:lnTo>
                  <a:close/>
                </a:path>
                <a:path w="554355" h="22225">
                  <a:moveTo>
                    <a:pt x="354457" y="0"/>
                  </a:moveTo>
                  <a:lnTo>
                    <a:pt x="343382" y="0"/>
                  </a:lnTo>
                  <a:lnTo>
                    <a:pt x="343382" y="11087"/>
                  </a:lnTo>
                  <a:lnTo>
                    <a:pt x="354457" y="11087"/>
                  </a:lnTo>
                  <a:lnTo>
                    <a:pt x="354457" y="0"/>
                  </a:lnTo>
                  <a:close/>
                </a:path>
                <a:path w="554355" h="22225">
                  <a:moveTo>
                    <a:pt x="376605" y="0"/>
                  </a:moveTo>
                  <a:lnTo>
                    <a:pt x="365531" y="0"/>
                  </a:lnTo>
                  <a:lnTo>
                    <a:pt x="365531" y="11087"/>
                  </a:lnTo>
                  <a:lnTo>
                    <a:pt x="376605" y="11087"/>
                  </a:lnTo>
                  <a:lnTo>
                    <a:pt x="376605" y="0"/>
                  </a:lnTo>
                  <a:close/>
                </a:path>
                <a:path w="554355" h="22225">
                  <a:moveTo>
                    <a:pt x="431990" y="0"/>
                  </a:moveTo>
                  <a:lnTo>
                    <a:pt x="420916" y="0"/>
                  </a:lnTo>
                  <a:lnTo>
                    <a:pt x="409841" y="0"/>
                  </a:lnTo>
                  <a:lnTo>
                    <a:pt x="398767" y="0"/>
                  </a:lnTo>
                  <a:lnTo>
                    <a:pt x="398767" y="11087"/>
                  </a:lnTo>
                  <a:lnTo>
                    <a:pt x="409841" y="11087"/>
                  </a:lnTo>
                  <a:lnTo>
                    <a:pt x="420916" y="11087"/>
                  </a:lnTo>
                  <a:lnTo>
                    <a:pt x="431990" y="11087"/>
                  </a:lnTo>
                  <a:lnTo>
                    <a:pt x="431990" y="0"/>
                  </a:lnTo>
                  <a:close/>
                </a:path>
                <a:path w="554355" h="22225">
                  <a:moveTo>
                    <a:pt x="487375" y="0"/>
                  </a:moveTo>
                  <a:lnTo>
                    <a:pt x="476300" y="0"/>
                  </a:lnTo>
                  <a:lnTo>
                    <a:pt x="465226" y="0"/>
                  </a:lnTo>
                  <a:lnTo>
                    <a:pt x="465226" y="11087"/>
                  </a:lnTo>
                  <a:lnTo>
                    <a:pt x="476300" y="11087"/>
                  </a:lnTo>
                  <a:lnTo>
                    <a:pt x="487375" y="11087"/>
                  </a:lnTo>
                  <a:lnTo>
                    <a:pt x="487375" y="0"/>
                  </a:lnTo>
                  <a:close/>
                </a:path>
                <a:path w="554355" h="22225">
                  <a:moveTo>
                    <a:pt x="542759" y="0"/>
                  </a:moveTo>
                  <a:lnTo>
                    <a:pt x="531685" y="0"/>
                  </a:lnTo>
                  <a:lnTo>
                    <a:pt x="531685" y="11087"/>
                  </a:lnTo>
                  <a:lnTo>
                    <a:pt x="542759" y="11087"/>
                  </a:lnTo>
                  <a:lnTo>
                    <a:pt x="542759" y="0"/>
                  </a:lnTo>
                  <a:close/>
                </a:path>
                <a:path w="554355" h="22225">
                  <a:moveTo>
                    <a:pt x="553847" y="0"/>
                  </a:moveTo>
                  <a:lnTo>
                    <a:pt x="542772" y="0"/>
                  </a:lnTo>
                  <a:lnTo>
                    <a:pt x="542772" y="11087"/>
                  </a:lnTo>
                  <a:lnTo>
                    <a:pt x="553847" y="11087"/>
                  </a:lnTo>
                  <a:lnTo>
                    <a:pt x="5538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368858" y="4147642"/>
              <a:ext cx="354965" cy="0"/>
            </a:xfrm>
            <a:custGeom>
              <a:avLst/>
              <a:gdLst/>
              <a:ahLst/>
              <a:cxnLst/>
              <a:rect l="l" t="t" r="r" b="b"/>
              <a:pathLst>
                <a:path w="354965">
                  <a:moveTo>
                    <a:pt x="0" y="0"/>
                  </a:moveTo>
                  <a:lnTo>
                    <a:pt x="155066" y="0"/>
                  </a:lnTo>
                </a:path>
                <a:path w="354965">
                  <a:moveTo>
                    <a:pt x="221538" y="0"/>
                  </a:moveTo>
                  <a:lnTo>
                    <a:pt x="354457" y="0"/>
                  </a:lnTo>
                </a:path>
              </a:pathLst>
            </a:custGeom>
            <a:ln w="11074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103009" y="4153179"/>
              <a:ext cx="620395" cy="33655"/>
            </a:xfrm>
            <a:custGeom>
              <a:avLst/>
              <a:gdLst/>
              <a:ahLst/>
              <a:cxnLst/>
              <a:rect l="l" t="t" r="r" b="b"/>
              <a:pathLst>
                <a:path w="620395" h="33654">
                  <a:moveTo>
                    <a:pt x="11074" y="0"/>
                  </a:moveTo>
                  <a:lnTo>
                    <a:pt x="0" y="0"/>
                  </a:lnTo>
                  <a:lnTo>
                    <a:pt x="0" y="11074"/>
                  </a:lnTo>
                  <a:lnTo>
                    <a:pt x="11074" y="11074"/>
                  </a:lnTo>
                  <a:lnTo>
                    <a:pt x="11074" y="0"/>
                  </a:lnTo>
                  <a:close/>
                </a:path>
                <a:path w="620395" h="33654">
                  <a:moveTo>
                    <a:pt x="33223" y="0"/>
                  </a:moveTo>
                  <a:lnTo>
                    <a:pt x="22148" y="0"/>
                  </a:lnTo>
                  <a:lnTo>
                    <a:pt x="22148" y="11074"/>
                  </a:lnTo>
                  <a:lnTo>
                    <a:pt x="11074" y="11074"/>
                  </a:lnTo>
                  <a:lnTo>
                    <a:pt x="11074" y="22148"/>
                  </a:lnTo>
                  <a:lnTo>
                    <a:pt x="0" y="22148"/>
                  </a:lnTo>
                  <a:lnTo>
                    <a:pt x="0" y="33235"/>
                  </a:lnTo>
                  <a:lnTo>
                    <a:pt x="11074" y="33235"/>
                  </a:lnTo>
                  <a:lnTo>
                    <a:pt x="22148" y="33235"/>
                  </a:lnTo>
                  <a:lnTo>
                    <a:pt x="33223" y="33235"/>
                  </a:lnTo>
                  <a:lnTo>
                    <a:pt x="33223" y="22148"/>
                  </a:lnTo>
                  <a:lnTo>
                    <a:pt x="33223" y="11074"/>
                  </a:lnTo>
                  <a:lnTo>
                    <a:pt x="33223" y="0"/>
                  </a:lnTo>
                  <a:close/>
                </a:path>
                <a:path w="620395" h="33654">
                  <a:moveTo>
                    <a:pt x="66459" y="22148"/>
                  </a:moveTo>
                  <a:lnTo>
                    <a:pt x="55384" y="22148"/>
                  </a:lnTo>
                  <a:lnTo>
                    <a:pt x="44310" y="22148"/>
                  </a:lnTo>
                  <a:lnTo>
                    <a:pt x="44310" y="11074"/>
                  </a:lnTo>
                  <a:lnTo>
                    <a:pt x="44310" y="0"/>
                  </a:lnTo>
                  <a:lnTo>
                    <a:pt x="33235" y="0"/>
                  </a:lnTo>
                  <a:lnTo>
                    <a:pt x="33235" y="11074"/>
                  </a:lnTo>
                  <a:lnTo>
                    <a:pt x="33235" y="22148"/>
                  </a:lnTo>
                  <a:lnTo>
                    <a:pt x="33235" y="33235"/>
                  </a:lnTo>
                  <a:lnTo>
                    <a:pt x="44310" y="33235"/>
                  </a:lnTo>
                  <a:lnTo>
                    <a:pt x="55384" y="33235"/>
                  </a:lnTo>
                  <a:lnTo>
                    <a:pt x="66459" y="33235"/>
                  </a:lnTo>
                  <a:lnTo>
                    <a:pt x="66459" y="22148"/>
                  </a:lnTo>
                  <a:close/>
                </a:path>
                <a:path w="620395" h="33654">
                  <a:moveTo>
                    <a:pt x="88607" y="0"/>
                  </a:moveTo>
                  <a:lnTo>
                    <a:pt x="77533" y="0"/>
                  </a:lnTo>
                  <a:lnTo>
                    <a:pt x="66459" y="0"/>
                  </a:lnTo>
                  <a:lnTo>
                    <a:pt x="55384" y="0"/>
                  </a:lnTo>
                  <a:lnTo>
                    <a:pt x="55384" y="11074"/>
                  </a:lnTo>
                  <a:lnTo>
                    <a:pt x="66459" y="11074"/>
                  </a:lnTo>
                  <a:lnTo>
                    <a:pt x="66459" y="22148"/>
                  </a:lnTo>
                  <a:lnTo>
                    <a:pt x="77533" y="22148"/>
                  </a:lnTo>
                  <a:lnTo>
                    <a:pt x="77533" y="11074"/>
                  </a:lnTo>
                  <a:lnTo>
                    <a:pt x="88607" y="11074"/>
                  </a:lnTo>
                  <a:lnTo>
                    <a:pt x="88607" y="0"/>
                  </a:lnTo>
                  <a:close/>
                </a:path>
                <a:path w="620395" h="33654">
                  <a:moveTo>
                    <a:pt x="132918" y="11074"/>
                  </a:moveTo>
                  <a:lnTo>
                    <a:pt x="121843" y="11074"/>
                  </a:lnTo>
                  <a:lnTo>
                    <a:pt x="110769" y="11074"/>
                  </a:lnTo>
                  <a:lnTo>
                    <a:pt x="110769" y="0"/>
                  </a:lnTo>
                  <a:lnTo>
                    <a:pt x="99695" y="0"/>
                  </a:lnTo>
                  <a:lnTo>
                    <a:pt x="88620" y="0"/>
                  </a:lnTo>
                  <a:lnTo>
                    <a:pt x="88620" y="11074"/>
                  </a:lnTo>
                  <a:lnTo>
                    <a:pt x="88620" y="22148"/>
                  </a:lnTo>
                  <a:lnTo>
                    <a:pt x="99695" y="22148"/>
                  </a:lnTo>
                  <a:lnTo>
                    <a:pt x="110769" y="22148"/>
                  </a:lnTo>
                  <a:lnTo>
                    <a:pt x="110769" y="33235"/>
                  </a:lnTo>
                  <a:lnTo>
                    <a:pt x="121843" y="33235"/>
                  </a:lnTo>
                  <a:lnTo>
                    <a:pt x="121843" y="22148"/>
                  </a:lnTo>
                  <a:lnTo>
                    <a:pt x="132918" y="22148"/>
                  </a:lnTo>
                  <a:lnTo>
                    <a:pt x="132918" y="11074"/>
                  </a:lnTo>
                  <a:close/>
                </a:path>
                <a:path w="620395" h="33654">
                  <a:moveTo>
                    <a:pt x="155079" y="22148"/>
                  </a:moveTo>
                  <a:lnTo>
                    <a:pt x="144005" y="22148"/>
                  </a:lnTo>
                  <a:lnTo>
                    <a:pt x="144005" y="33235"/>
                  </a:lnTo>
                  <a:lnTo>
                    <a:pt x="155079" y="33235"/>
                  </a:lnTo>
                  <a:lnTo>
                    <a:pt x="155079" y="22148"/>
                  </a:lnTo>
                  <a:close/>
                </a:path>
                <a:path w="620395" h="33654">
                  <a:moveTo>
                    <a:pt x="155079" y="0"/>
                  </a:moveTo>
                  <a:lnTo>
                    <a:pt x="144005" y="0"/>
                  </a:lnTo>
                  <a:lnTo>
                    <a:pt x="144005" y="11074"/>
                  </a:lnTo>
                  <a:lnTo>
                    <a:pt x="155079" y="11074"/>
                  </a:lnTo>
                  <a:lnTo>
                    <a:pt x="155079" y="0"/>
                  </a:lnTo>
                  <a:close/>
                </a:path>
                <a:path w="620395" h="33654">
                  <a:moveTo>
                    <a:pt x="199377" y="0"/>
                  </a:moveTo>
                  <a:lnTo>
                    <a:pt x="188302" y="0"/>
                  </a:lnTo>
                  <a:lnTo>
                    <a:pt x="188302" y="11074"/>
                  </a:lnTo>
                  <a:lnTo>
                    <a:pt x="177228" y="11074"/>
                  </a:lnTo>
                  <a:lnTo>
                    <a:pt x="177228" y="0"/>
                  </a:lnTo>
                  <a:lnTo>
                    <a:pt x="166154" y="0"/>
                  </a:lnTo>
                  <a:lnTo>
                    <a:pt x="166154" y="11074"/>
                  </a:lnTo>
                  <a:lnTo>
                    <a:pt x="155079" y="11074"/>
                  </a:lnTo>
                  <a:lnTo>
                    <a:pt x="155079" y="22148"/>
                  </a:lnTo>
                  <a:lnTo>
                    <a:pt x="166154" y="22148"/>
                  </a:lnTo>
                  <a:lnTo>
                    <a:pt x="177228" y="22148"/>
                  </a:lnTo>
                  <a:lnTo>
                    <a:pt x="188302" y="22148"/>
                  </a:lnTo>
                  <a:lnTo>
                    <a:pt x="199377" y="22148"/>
                  </a:lnTo>
                  <a:lnTo>
                    <a:pt x="199377" y="11074"/>
                  </a:lnTo>
                  <a:lnTo>
                    <a:pt x="199377" y="0"/>
                  </a:lnTo>
                  <a:close/>
                </a:path>
                <a:path w="620395" h="33654">
                  <a:moveTo>
                    <a:pt x="210464" y="11074"/>
                  </a:moveTo>
                  <a:lnTo>
                    <a:pt x="199390" y="11074"/>
                  </a:lnTo>
                  <a:lnTo>
                    <a:pt x="199390" y="22148"/>
                  </a:lnTo>
                  <a:lnTo>
                    <a:pt x="210464" y="22148"/>
                  </a:lnTo>
                  <a:lnTo>
                    <a:pt x="210464" y="11074"/>
                  </a:lnTo>
                  <a:close/>
                </a:path>
                <a:path w="620395" h="33654">
                  <a:moveTo>
                    <a:pt x="254762" y="0"/>
                  </a:moveTo>
                  <a:lnTo>
                    <a:pt x="243687" y="0"/>
                  </a:lnTo>
                  <a:lnTo>
                    <a:pt x="232613" y="0"/>
                  </a:lnTo>
                  <a:lnTo>
                    <a:pt x="221538" y="0"/>
                  </a:lnTo>
                  <a:lnTo>
                    <a:pt x="210464" y="0"/>
                  </a:lnTo>
                  <a:lnTo>
                    <a:pt x="210464" y="11074"/>
                  </a:lnTo>
                  <a:lnTo>
                    <a:pt x="221538" y="11074"/>
                  </a:lnTo>
                  <a:lnTo>
                    <a:pt x="221538" y="22148"/>
                  </a:lnTo>
                  <a:lnTo>
                    <a:pt x="232613" y="22148"/>
                  </a:lnTo>
                  <a:lnTo>
                    <a:pt x="243687" y="22148"/>
                  </a:lnTo>
                  <a:lnTo>
                    <a:pt x="243687" y="11074"/>
                  </a:lnTo>
                  <a:lnTo>
                    <a:pt x="254762" y="11074"/>
                  </a:lnTo>
                  <a:lnTo>
                    <a:pt x="254762" y="0"/>
                  </a:lnTo>
                  <a:close/>
                </a:path>
                <a:path w="620395" h="33654">
                  <a:moveTo>
                    <a:pt x="265849" y="11074"/>
                  </a:moveTo>
                  <a:lnTo>
                    <a:pt x="254774" y="11074"/>
                  </a:lnTo>
                  <a:lnTo>
                    <a:pt x="254774" y="22148"/>
                  </a:lnTo>
                  <a:lnTo>
                    <a:pt x="265849" y="22148"/>
                  </a:lnTo>
                  <a:lnTo>
                    <a:pt x="265849" y="11074"/>
                  </a:lnTo>
                  <a:close/>
                </a:path>
                <a:path w="620395" h="33654">
                  <a:moveTo>
                    <a:pt x="310146" y="11074"/>
                  </a:moveTo>
                  <a:lnTo>
                    <a:pt x="299072" y="11074"/>
                  </a:lnTo>
                  <a:lnTo>
                    <a:pt x="299072" y="0"/>
                  </a:lnTo>
                  <a:lnTo>
                    <a:pt x="287997" y="0"/>
                  </a:lnTo>
                  <a:lnTo>
                    <a:pt x="276923" y="0"/>
                  </a:lnTo>
                  <a:lnTo>
                    <a:pt x="276923" y="11074"/>
                  </a:lnTo>
                  <a:lnTo>
                    <a:pt x="287997" y="11074"/>
                  </a:lnTo>
                  <a:lnTo>
                    <a:pt x="287997" y="22148"/>
                  </a:lnTo>
                  <a:lnTo>
                    <a:pt x="299072" y="22148"/>
                  </a:lnTo>
                  <a:lnTo>
                    <a:pt x="310146" y="22148"/>
                  </a:lnTo>
                  <a:lnTo>
                    <a:pt x="310146" y="11074"/>
                  </a:lnTo>
                  <a:close/>
                </a:path>
                <a:path w="620395" h="33654">
                  <a:moveTo>
                    <a:pt x="365531" y="11074"/>
                  </a:moveTo>
                  <a:lnTo>
                    <a:pt x="354457" y="11074"/>
                  </a:lnTo>
                  <a:lnTo>
                    <a:pt x="354457" y="0"/>
                  </a:lnTo>
                  <a:lnTo>
                    <a:pt x="343382" y="0"/>
                  </a:lnTo>
                  <a:lnTo>
                    <a:pt x="332308" y="0"/>
                  </a:lnTo>
                  <a:lnTo>
                    <a:pt x="321233" y="0"/>
                  </a:lnTo>
                  <a:lnTo>
                    <a:pt x="321233" y="11074"/>
                  </a:lnTo>
                  <a:lnTo>
                    <a:pt x="321233" y="22148"/>
                  </a:lnTo>
                  <a:lnTo>
                    <a:pt x="332308" y="22148"/>
                  </a:lnTo>
                  <a:lnTo>
                    <a:pt x="332308" y="11074"/>
                  </a:lnTo>
                  <a:lnTo>
                    <a:pt x="343382" y="11074"/>
                  </a:lnTo>
                  <a:lnTo>
                    <a:pt x="343382" y="22148"/>
                  </a:lnTo>
                  <a:lnTo>
                    <a:pt x="354457" y="22148"/>
                  </a:lnTo>
                  <a:lnTo>
                    <a:pt x="365531" y="22148"/>
                  </a:lnTo>
                  <a:lnTo>
                    <a:pt x="365531" y="11074"/>
                  </a:lnTo>
                  <a:close/>
                </a:path>
                <a:path w="620395" h="33654">
                  <a:moveTo>
                    <a:pt x="376618" y="11074"/>
                  </a:moveTo>
                  <a:lnTo>
                    <a:pt x="365544" y="11074"/>
                  </a:lnTo>
                  <a:lnTo>
                    <a:pt x="365544" y="22148"/>
                  </a:lnTo>
                  <a:lnTo>
                    <a:pt x="376618" y="22148"/>
                  </a:lnTo>
                  <a:lnTo>
                    <a:pt x="376618" y="11074"/>
                  </a:lnTo>
                  <a:close/>
                </a:path>
                <a:path w="620395" h="33654">
                  <a:moveTo>
                    <a:pt x="420916" y="0"/>
                  </a:moveTo>
                  <a:lnTo>
                    <a:pt x="409841" y="0"/>
                  </a:lnTo>
                  <a:lnTo>
                    <a:pt x="398767" y="0"/>
                  </a:lnTo>
                  <a:lnTo>
                    <a:pt x="387692" y="0"/>
                  </a:lnTo>
                  <a:lnTo>
                    <a:pt x="387692" y="11074"/>
                  </a:lnTo>
                  <a:lnTo>
                    <a:pt x="387692" y="22148"/>
                  </a:lnTo>
                  <a:lnTo>
                    <a:pt x="398767" y="22148"/>
                  </a:lnTo>
                  <a:lnTo>
                    <a:pt x="409841" y="22148"/>
                  </a:lnTo>
                  <a:lnTo>
                    <a:pt x="409841" y="11074"/>
                  </a:lnTo>
                  <a:lnTo>
                    <a:pt x="420916" y="11074"/>
                  </a:lnTo>
                  <a:lnTo>
                    <a:pt x="420916" y="0"/>
                  </a:lnTo>
                  <a:close/>
                </a:path>
                <a:path w="620395" h="33654">
                  <a:moveTo>
                    <a:pt x="432003" y="0"/>
                  </a:moveTo>
                  <a:lnTo>
                    <a:pt x="420928" y="0"/>
                  </a:lnTo>
                  <a:lnTo>
                    <a:pt x="420928" y="11074"/>
                  </a:lnTo>
                  <a:lnTo>
                    <a:pt x="432003" y="11074"/>
                  </a:lnTo>
                  <a:lnTo>
                    <a:pt x="432003" y="0"/>
                  </a:lnTo>
                  <a:close/>
                </a:path>
                <a:path w="620395" h="33654">
                  <a:moveTo>
                    <a:pt x="476300" y="0"/>
                  </a:moveTo>
                  <a:lnTo>
                    <a:pt x="465226" y="0"/>
                  </a:lnTo>
                  <a:lnTo>
                    <a:pt x="454152" y="0"/>
                  </a:lnTo>
                  <a:lnTo>
                    <a:pt x="454152" y="11074"/>
                  </a:lnTo>
                  <a:lnTo>
                    <a:pt x="454152" y="22148"/>
                  </a:lnTo>
                  <a:lnTo>
                    <a:pt x="465226" y="22148"/>
                  </a:lnTo>
                  <a:lnTo>
                    <a:pt x="465226" y="11074"/>
                  </a:lnTo>
                  <a:lnTo>
                    <a:pt x="476300" y="11074"/>
                  </a:lnTo>
                  <a:lnTo>
                    <a:pt x="476300" y="0"/>
                  </a:lnTo>
                  <a:close/>
                </a:path>
                <a:path w="620395" h="33654">
                  <a:moveTo>
                    <a:pt x="487387" y="0"/>
                  </a:moveTo>
                  <a:lnTo>
                    <a:pt x="476313" y="0"/>
                  </a:lnTo>
                  <a:lnTo>
                    <a:pt x="476313" y="11074"/>
                  </a:lnTo>
                  <a:lnTo>
                    <a:pt x="487387" y="11074"/>
                  </a:lnTo>
                  <a:lnTo>
                    <a:pt x="487387" y="0"/>
                  </a:lnTo>
                  <a:close/>
                </a:path>
                <a:path w="620395" h="33654">
                  <a:moveTo>
                    <a:pt x="531685" y="11074"/>
                  </a:moveTo>
                  <a:lnTo>
                    <a:pt x="520611" y="11074"/>
                  </a:lnTo>
                  <a:lnTo>
                    <a:pt x="520611" y="0"/>
                  </a:lnTo>
                  <a:lnTo>
                    <a:pt x="509536" y="0"/>
                  </a:lnTo>
                  <a:lnTo>
                    <a:pt x="509536" y="11074"/>
                  </a:lnTo>
                  <a:lnTo>
                    <a:pt x="498462" y="11074"/>
                  </a:lnTo>
                  <a:lnTo>
                    <a:pt x="487387" y="11074"/>
                  </a:lnTo>
                  <a:lnTo>
                    <a:pt x="487387" y="22148"/>
                  </a:lnTo>
                  <a:lnTo>
                    <a:pt x="498462" y="22148"/>
                  </a:lnTo>
                  <a:lnTo>
                    <a:pt x="509536" y="22148"/>
                  </a:lnTo>
                  <a:lnTo>
                    <a:pt x="520611" y="22148"/>
                  </a:lnTo>
                  <a:lnTo>
                    <a:pt x="531685" y="22148"/>
                  </a:lnTo>
                  <a:lnTo>
                    <a:pt x="531685" y="11074"/>
                  </a:lnTo>
                  <a:close/>
                </a:path>
                <a:path w="620395" h="33654">
                  <a:moveTo>
                    <a:pt x="542772" y="0"/>
                  </a:moveTo>
                  <a:lnTo>
                    <a:pt x="531698" y="0"/>
                  </a:lnTo>
                  <a:lnTo>
                    <a:pt x="531698" y="11074"/>
                  </a:lnTo>
                  <a:lnTo>
                    <a:pt x="542772" y="11074"/>
                  </a:lnTo>
                  <a:lnTo>
                    <a:pt x="542772" y="0"/>
                  </a:lnTo>
                  <a:close/>
                </a:path>
                <a:path w="620395" h="33654">
                  <a:moveTo>
                    <a:pt x="587070" y="11074"/>
                  </a:moveTo>
                  <a:lnTo>
                    <a:pt x="575995" y="11074"/>
                  </a:lnTo>
                  <a:lnTo>
                    <a:pt x="564921" y="11074"/>
                  </a:lnTo>
                  <a:lnTo>
                    <a:pt x="553847" y="11074"/>
                  </a:lnTo>
                  <a:lnTo>
                    <a:pt x="553847" y="22148"/>
                  </a:lnTo>
                  <a:lnTo>
                    <a:pt x="564921" y="22148"/>
                  </a:lnTo>
                  <a:lnTo>
                    <a:pt x="575995" y="22148"/>
                  </a:lnTo>
                  <a:lnTo>
                    <a:pt x="587070" y="22148"/>
                  </a:lnTo>
                  <a:lnTo>
                    <a:pt x="587070" y="11074"/>
                  </a:lnTo>
                  <a:close/>
                </a:path>
                <a:path w="620395" h="33654">
                  <a:moveTo>
                    <a:pt x="598157" y="11074"/>
                  </a:moveTo>
                  <a:lnTo>
                    <a:pt x="587082" y="11074"/>
                  </a:lnTo>
                  <a:lnTo>
                    <a:pt x="587082" y="22148"/>
                  </a:lnTo>
                  <a:lnTo>
                    <a:pt x="598157" y="22148"/>
                  </a:lnTo>
                  <a:lnTo>
                    <a:pt x="598157" y="11074"/>
                  </a:lnTo>
                  <a:close/>
                </a:path>
                <a:path w="620395" h="33654">
                  <a:moveTo>
                    <a:pt x="620306" y="0"/>
                  </a:moveTo>
                  <a:lnTo>
                    <a:pt x="609231" y="0"/>
                  </a:lnTo>
                  <a:lnTo>
                    <a:pt x="609231" y="11074"/>
                  </a:lnTo>
                  <a:lnTo>
                    <a:pt x="620306" y="11074"/>
                  </a:lnTo>
                  <a:lnTo>
                    <a:pt x="62030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103009" y="4175327"/>
              <a:ext cx="620395" cy="33655"/>
            </a:xfrm>
            <a:custGeom>
              <a:avLst/>
              <a:gdLst/>
              <a:ahLst/>
              <a:cxnLst/>
              <a:rect l="l" t="t" r="r" b="b"/>
              <a:pathLst>
                <a:path w="620395" h="33654">
                  <a:moveTo>
                    <a:pt x="33223" y="11087"/>
                  </a:moveTo>
                  <a:lnTo>
                    <a:pt x="22148" y="11087"/>
                  </a:lnTo>
                  <a:lnTo>
                    <a:pt x="11074" y="11087"/>
                  </a:lnTo>
                  <a:lnTo>
                    <a:pt x="0" y="11087"/>
                  </a:lnTo>
                  <a:lnTo>
                    <a:pt x="0" y="22161"/>
                  </a:lnTo>
                  <a:lnTo>
                    <a:pt x="0" y="33248"/>
                  </a:lnTo>
                  <a:lnTo>
                    <a:pt x="11074" y="33248"/>
                  </a:lnTo>
                  <a:lnTo>
                    <a:pt x="22148" y="33248"/>
                  </a:lnTo>
                  <a:lnTo>
                    <a:pt x="22148" y="22161"/>
                  </a:lnTo>
                  <a:lnTo>
                    <a:pt x="33223" y="22161"/>
                  </a:lnTo>
                  <a:lnTo>
                    <a:pt x="33223" y="11087"/>
                  </a:lnTo>
                  <a:close/>
                </a:path>
                <a:path w="620395" h="33654">
                  <a:moveTo>
                    <a:pt x="77533" y="22161"/>
                  </a:moveTo>
                  <a:lnTo>
                    <a:pt x="66459" y="22161"/>
                  </a:lnTo>
                  <a:lnTo>
                    <a:pt x="55384" y="22161"/>
                  </a:lnTo>
                  <a:lnTo>
                    <a:pt x="44310" y="22161"/>
                  </a:lnTo>
                  <a:lnTo>
                    <a:pt x="44310" y="33248"/>
                  </a:lnTo>
                  <a:lnTo>
                    <a:pt x="55384" y="33248"/>
                  </a:lnTo>
                  <a:lnTo>
                    <a:pt x="66459" y="33248"/>
                  </a:lnTo>
                  <a:lnTo>
                    <a:pt x="77533" y="33248"/>
                  </a:lnTo>
                  <a:lnTo>
                    <a:pt x="77533" y="22161"/>
                  </a:lnTo>
                  <a:close/>
                </a:path>
                <a:path w="620395" h="33654">
                  <a:moveTo>
                    <a:pt x="88607" y="11087"/>
                  </a:moveTo>
                  <a:lnTo>
                    <a:pt x="77533" y="11087"/>
                  </a:lnTo>
                  <a:lnTo>
                    <a:pt x="77533" y="22161"/>
                  </a:lnTo>
                  <a:lnTo>
                    <a:pt x="88607" y="22161"/>
                  </a:lnTo>
                  <a:lnTo>
                    <a:pt x="88607" y="11087"/>
                  </a:lnTo>
                  <a:close/>
                </a:path>
                <a:path w="620395" h="33654">
                  <a:moveTo>
                    <a:pt x="121843" y="22161"/>
                  </a:moveTo>
                  <a:lnTo>
                    <a:pt x="110769" y="22161"/>
                  </a:lnTo>
                  <a:lnTo>
                    <a:pt x="110769" y="11087"/>
                  </a:lnTo>
                  <a:lnTo>
                    <a:pt x="99695" y="11087"/>
                  </a:lnTo>
                  <a:lnTo>
                    <a:pt x="99695" y="22161"/>
                  </a:lnTo>
                  <a:lnTo>
                    <a:pt x="99695" y="33248"/>
                  </a:lnTo>
                  <a:lnTo>
                    <a:pt x="110769" y="33248"/>
                  </a:lnTo>
                  <a:lnTo>
                    <a:pt x="121843" y="33248"/>
                  </a:lnTo>
                  <a:lnTo>
                    <a:pt x="121843" y="22161"/>
                  </a:lnTo>
                  <a:close/>
                </a:path>
                <a:path w="620395" h="33654">
                  <a:moveTo>
                    <a:pt x="132918" y="11087"/>
                  </a:moveTo>
                  <a:lnTo>
                    <a:pt x="121843" y="11087"/>
                  </a:lnTo>
                  <a:lnTo>
                    <a:pt x="121843" y="22161"/>
                  </a:lnTo>
                  <a:lnTo>
                    <a:pt x="132918" y="22161"/>
                  </a:lnTo>
                  <a:lnTo>
                    <a:pt x="132918" y="11087"/>
                  </a:lnTo>
                  <a:close/>
                </a:path>
                <a:path w="620395" h="33654">
                  <a:moveTo>
                    <a:pt x="143979" y="22161"/>
                  </a:moveTo>
                  <a:lnTo>
                    <a:pt x="132918" y="22161"/>
                  </a:lnTo>
                  <a:lnTo>
                    <a:pt x="132918" y="33248"/>
                  </a:lnTo>
                  <a:lnTo>
                    <a:pt x="143979" y="33248"/>
                  </a:lnTo>
                  <a:lnTo>
                    <a:pt x="143979" y="22161"/>
                  </a:lnTo>
                  <a:close/>
                </a:path>
                <a:path w="620395" h="33654">
                  <a:moveTo>
                    <a:pt x="177228" y="11087"/>
                  </a:moveTo>
                  <a:lnTo>
                    <a:pt x="166154" y="11087"/>
                  </a:lnTo>
                  <a:lnTo>
                    <a:pt x="166154" y="22161"/>
                  </a:lnTo>
                  <a:lnTo>
                    <a:pt x="155079" y="22161"/>
                  </a:lnTo>
                  <a:lnTo>
                    <a:pt x="155079" y="11087"/>
                  </a:lnTo>
                  <a:lnTo>
                    <a:pt x="166154" y="11087"/>
                  </a:lnTo>
                  <a:lnTo>
                    <a:pt x="166154" y="0"/>
                  </a:lnTo>
                  <a:lnTo>
                    <a:pt x="155079" y="0"/>
                  </a:lnTo>
                  <a:lnTo>
                    <a:pt x="144005" y="0"/>
                  </a:lnTo>
                  <a:lnTo>
                    <a:pt x="144005" y="11087"/>
                  </a:lnTo>
                  <a:lnTo>
                    <a:pt x="144005" y="22161"/>
                  </a:lnTo>
                  <a:lnTo>
                    <a:pt x="144005" y="33248"/>
                  </a:lnTo>
                  <a:lnTo>
                    <a:pt x="155079" y="33248"/>
                  </a:lnTo>
                  <a:lnTo>
                    <a:pt x="166154" y="33248"/>
                  </a:lnTo>
                  <a:lnTo>
                    <a:pt x="177228" y="33248"/>
                  </a:lnTo>
                  <a:lnTo>
                    <a:pt x="177228" y="22161"/>
                  </a:lnTo>
                  <a:lnTo>
                    <a:pt x="177228" y="11087"/>
                  </a:lnTo>
                  <a:close/>
                </a:path>
                <a:path w="620395" h="33654">
                  <a:moveTo>
                    <a:pt x="221538" y="0"/>
                  </a:moveTo>
                  <a:lnTo>
                    <a:pt x="210464" y="0"/>
                  </a:lnTo>
                  <a:lnTo>
                    <a:pt x="199390" y="0"/>
                  </a:lnTo>
                  <a:lnTo>
                    <a:pt x="199390" y="11087"/>
                  </a:lnTo>
                  <a:lnTo>
                    <a:pt x="199390" y="22161"/>
                  </a:lnTo>
                  <a:lnTo>
                    <a:pt x="199390" y="33248"/>
                  </a:lnTo>
                  <a:lnTo>
                    <a:pt x="210464" y="33248"/>
                  </a:lnTo>
                  <a:lnTo>
                    <a:pt x="210464" y="22161"/>
                  </a:lnTo>
                  <a:lnTo>
                    <a:pt x="210464" y="11087"/>
                  </a:lnTo>
                  <a:lnTo>
                    <a:pt x="221538" y="11087"/>
                  </a:lnTo>
                  <a:lnTo>
                    <a:pt x="221538" y="0"/>
                  </a:lnTo>
                  <a:close/>
                </a:path>
                <a:path w="620395" h="33654">
                  <a:moveTo>
                    <a:pt x="254762" y="11087"/>
                  </a:moveTo>
                  <a:lnTo>
                    <a:pt x="243687" y="11087"/>
                  </a:lnTo>
                  <a:lnTo>
                    <a:pt x="243687" y="0"/>
                  </a:lnTo>
                  <a:lnTo>
                    <a:pt x="232613" y="0"/>
                  </a:lnTo>
                  <a:lnTo>
                    <a:pt x="232613" y="11087"/>
                  </a:lnTo>
                  <a:lnTo>
                    <a:pt x="232613" y="22161"/>
                  </a:lnTo>
                  <a:lnTo>
                    <a:pt x="232613" y="33248"/>
                  </a:lnTo>
                  <a:lnTo>
                    <a:pt x="243687" y="33248"/>
                  </a:lnTo>
                  <a:lnTo>
                    <a:pt x="254762" y="33248"/>
                  </a:lnTo>
                  <a:lnTo>
                    <a:pt x="254762" y="22161"/>
                  </a:lnTo>
                  <a:lnTo>
                    <a:pt x="254762" y="11087"/>
                  </a:lnTo>
                  <a:close/>
                </a:path>
                <a:path w="620395" h="33654">
                  <a:moveTo>
                    <a:pt x="265849" y="0"/>
                  </a:moveTo>
                  <a:lnTo>
                    <a:pt x="254774" y="0"/>
                  </a:lnTo>
                  <a:lnTo>
                    <a:pt x="254774" y="11087"/>
                  </a:lnTo>
                  <a:lnTo>
                    <a:pt x="254774" y="22161"/>
                  </a:lnTo>
                  <a:lnTo>
                    <a:pt x="265849" y="22161"/>
                  </a:lnTo>
                  <a:lnTo>
                    <a:pt x="265849" y="11087"/>
                  </a:lnTo>
                  <a:lnTo>
                    <a:pt x="265849" y="0"/>
                  </a:lnTo>
                  <a:close/>
                </a:path>
                <a:path w="620395" h="33654">
                  <a:moveTo>
                    <a:pt x="287997" y="11087"/>
                  </a:moveTo>
                  <a:lnTo>
                    <a:pt x="276923" y="11087"/>
                  </a:lnTo>
                  <a:lnTo>
                    <a:pt x="276923" y="22161"/>
                  </a:lnTo>
                  <a:lnTo>
                    <a:pt x="265849" y="22161"/>
                  </a:lnTo>
                  <a:lnTo>
                    <a:pt x="265849" y="33248"/>
                  </a:lnTo>
                  <a:lnTo>
                    <a:pt x="276923" y="33248"/>
                  </a:lnTo>
                  <a:lnTo>
                    <a:pt x="287997" y="33248"/>
                  </a:lnTo>
                  <a:lnTo>
                    <a:pt x="287997" y="22161"/>
                  </a:lnTo>
                  <a:lnTo>
                    <a:pt x="287997" y="11087"/>
                  </a:lnTo>
                  <a:close/>
                </a:path>
                <a:path w="620395" h="33654">
                  <a:moveTo>
                    <a:pt x="310146" y="0"/>
                  </a:moveTo>
                  <a:lnTo>
                    <a:pt x="299072" y="0"/>
                  </a:lnTo>
                  <a:lnTo>
                    <a:pt x="299072" y="11087"/>
                  </a:lnTo>
                  <a:lnTo>
                    <a:pt x="299072" y="22161"/>
                  </a:lnTo>
                  <a:lnTo>
                    <a:pt x="299072" y="33248"/>
                  </a:lnTo>
                  <a:lnTo>
                    <a:pt x="310146" y="33248"/>
                  </a:lnTo>
                  <a:lnTo>
                    <a:pt x="310146" y="22161"/>
                  </a:lnTo>
                  <a:lnTo>
                    <a:pt x="310146" y="11087"/>
                  </a:lnTo>
                  <a:lnTo>
                    <a:pt x="310146" y="0"/>
                  </a:lnTo>
                  <a:close/>
                </a:path>
                <a:path w="620395" h="33654">
                  <a:moveTo>
                    <a:pt x="321233" y="11087"/>
                  </a:moveTo>
                  <a:lnTo>
                    <a:pt x="310159" y="11087"/>
                  </a:lnTo>
                  <a:lnTo>
                    <a:pt x="310159" y="22161"/>
                  </a:lnTo>
                  <a:lnTo>
                    <a:pt x="321233" y="22161"/>
                  </a:lnTo>
                  <a:lnTo>
                    <a:pt x="321233" y="11087"/>
                  </a:lnTo>
                  <a:close/>
                </a:path>
                <a:path w="620395" h="33654">
                  <a:moveTo>
                    <a:pt x="365531" y="0"/>
                  </a:moveTo>
                  <a:lnTo>
                    <a:pt x="354457" y="0"/>
                  </a:lnTo>
                  <a:lnTo>
                    <a:pt x="354457" y="11087"/>
                  </a:lnTo>
                  <a:lnTo>
                    <a:pt x="365531" y="11087"/>
                  </a:lnTo>
                  <a:lnTo>
                    <a:pt x="365531" y="0"/>
                  </a:lnTo>
                  <a:close/>
                </a:path>
                <a:path w="620395" h="33654">
                  <a:moveTo>
                    <a:pt x="409841" y="0"/>
                  </a:moveTo>
                  <a:lnTo>
                    <a:pt x="398767" y="0"/>
                  </a:lnTo>
                  <a:lnTo>
                    <a:pt x="387692" y="0"/>
                  </a:lnTo>
                  <a:lnTo>
                    <a:pt x="376618" y="0"/>
                  </a:lnTo>
                  <a:lnTo>
                    <a:pt x="376618" y="11087"/>
                  </a:lnTo>
                  <a:lnTo>
                    <a:pt x="376618" y="22161"/>
                  </a:lnTo>
                  <a:lnTo>
                    <a:pt x="376618" y="33248"/>
                  </a:lnTo>
                  <a:lnTo>
                    <a:pt x="387692" y="33248"/>
                  </a:lnTo>
                  <a:lnTo>
                    <a:pt x="398767" y="33248"/>
                  </a:lnTo>
                  <a:lnTo>
                    <a:pt x="398767" y="22161"/>
                  </a:lnTo>
                  <a:lnTo>
                    <a:pt x="409841" y="22161"/>
                  </a:lnTo>
                  <a:lnTo>
                    <a:pt x="409841" y="11087"/>
                  </a:lnTo>
                  <a:lnTo>
                    <a:pt x="409841" y="0"/>
                  </a:lnTo>
                  <a:close/>
                </a:path>
                <a:path w="620395" h="33654">
                  <a:moveTo>
                    <a:pt x="465226" y="11087"/>
                  </a:moveTo>
                  <a:lnTo>
                    <a:pt x="454152" y="11087"/>
                  </a:lnTo>
                  <a:lnTo>
                    <a:pt x="454152" y="0"/>
                  </a:lnTo>
                  <a:lnTo>
                    <a:pt x="443077" y="0"/>
                  </a:lnTo>
                  <a:lnTo>
                    <a:pt x="432003" y="0"/>
                  </a:lnTo>
                  <a:lnTo>
                    <a:pt x="420928" y="0"/>
                  </a:lnTo>
                  <a:lnTo>
                    <a:pt x="420928" y="11087"/>
                  </a:lnTo>
                  <a:lnTo>
                    <a:pt x="420928" y="22161"/>
                  </a:lnTo>
                  <a:lnTo>
                    <a:pt x="420928" y="33248"/>
                  </a:lnTo>
                  <a:lnTo>
                    <a:pt x="432003" y="33248"/>
                  </a:lnTo>
                  <a:lnTo>
                    <a:pt x="432003" y="22161"/>
                  </a:lnTo>
                  <a:lnTo>
                    <a:pt x="443077" y="22161"/>
                  </a:lnTo>
                  <a:lnTo>
                    <a:pt x="454152" y="22161"/>
                  </a:lnTo>
                  <a:lnTo>
                    <a:pt x="465226" y="22161"/>
                  </a:lnTo>
                  <a:lnTo>
                    <a:pt x="465226" y="11087"/>
                  </a:lnTo>
                  <a:close/>
                </a:path>
                <a:path w="620395" h="33654">
                  <a:moveTo>
                    <a:pt x="487387" y="0"/>
                  </a:moveTo>
                  <a:lnTo>
                    <a:pt x="476313" y="0"/>
                  </a:lnTo>
                  <a:lnTo>
                    <a:pt x="476313" y="11087"/>
                  </a:lnTo>
                  <a:lnTo>
                    <a:pt x="487387" y="11087"/>
                  </a:lnTo>
                  <a:lnTo>
                    <a:pt x="487387" y="0"/>
                  </a:lnTo>
                  <a:close/>
                </a:path>
                <a:path w="620395" h="33654">
                  <a:moveTo>
                    <a:pt x="520611" y="0"/>
                  </a:moveTo>
                  <a:lnTo>
                    <a:pt x="509536" y="0"/>
                  </a:lnTo>
                  <a:lnTo>
                    <a:pt x="498462" y="0"/>
                  </a:lnTo>
                  <a:lnTo>
                    <a:pt x="498462" y="11087"/>
                  </a:lnTo>
                  <a:lnTo>
                    <a:pt x="487387" y="11087"/>
                  </a:lnTo>
                  <a:lnTo>
                    <a:pt x="487387" y="22161"/>
                  </a:lnTo>
                  <a:lnTo>
                    <a:pt x="498462" y="22161"/>
                  </a:lnTo>
                  <a:lnTo>
                    <a:pt x="509536" y="22161"/>
                  </a:lnTo>
                  <a:lnTo>
                    <a:pt x="520611" y="22161"/>
                  </a:lnTo>
                  <a:lnTo>
                    <a:pt x="520611" y="11087"/>
                  </a:lnTo>
                  <a:lnTo>
                    <a:pt x="520611" y="0"/>
                  </a:lnTo>
                  <a:close/>
                </a:path>
                <a:path w="620395" h="33654">
                  <a:moveTo>
                    <a:pt x="587070" y="0"/>
                  </a:moveTo>
                  <a:lnTo>
                    <a:pt x="575995" y="0"/>
                  </a:lnTo>
                  <a:lnTo>
                    <a:pt x="564921" y="0"/>
                  </a:lnTo>
                  <a:lnTo>
                    <a:pt x="553847" y="0"/>
                  </a:lnTo>
                  <a:lnTo>
                    <a:pt x="553847" y="11087"/>
                  </a:lnTo>
                  <a:lnTo>
                    <a:pt x="542772" y="11087"/>
                  </a:lnTo>
                  <a:lnTo>
                    <a:pt x="542772" y="22161"/>
                  </a:lnTo>
                  <a:lnTo>
                    <a:pt x="553847" y="22161"/>
                  </a:lnTo>
                  <a:lnTo>
                    <a:pt x="564921" y="22161"/>
                  </a:lnTo>
                  <a:lnTo>
                    <a:pt x="575995" y="22161"/>
                  </a:lnTo>
                  <a:lnTo>
                    <a:pt x="587070" y="22161"/>
                  </a:lnTo>
                  <a:lnTo>
                    <a:pt x="587070" y="11087"/>
                  </a:lnTo>
                  <a:lnTo>
                    <a:pt x="587070" y="0"/>
                  </a:lnTo>
                  <a:close/>
                </a:path>
                <a:path w="620395" h="33654">
                  <a:moveTo>
                    <a:pt x="598157" y="11087"/>
                  </a:moveTo>
                  <a:lnTo>
                    <a:pt x="587082" y="11087"/>
                  </a:lnTo>
                  <a:lnTo>
                    <a:pt x="587082" y="22161"/>
                  </a:lnTo>
                  <a:lnTo>
                    <a:pt x="598157" y="22161"/>
                  </a:lnTo>
                  <a:lnTo>
                    <a:pt x="598157" y="11087"/>
                  </a:lnTo>
                  <a:close/>
                </a:path>
                <a:path w="620395" h="33654">
                  <a:moveTo>
                    <a:pt x="620306" y="0"/>
                  </a:moveTo>
                  <a:lnTo>
                    <a:pt x="609231" y="0"/>
                  </a:lnTo>
                  <a:lnTo>
                    <a:pt x="609231" y="11087"/>
                  </a:lnTo>
                  <a:lnTo>
                    <a:pt x="620306" y="11087"/>
                  </a:lnTo>
                  <a:lnTo>
                    <a:pt x="62030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91935" y="4197489"/>
              <a:ext cx="631825" cy="33655"/>
            </a:xfrm>
            <a:custGeom>
              <a:avLst/>
              <a:gdLst/>
              <a:ahLst/>
              <a:cxnLst/>
              <a:rect l="l" t="t" r="r" b="b"/>
              <a:pathLst>
                <a:path w="631825" h="33654">
                  <a:moveTo>
                    <a:pt x="22148" y="22148"/>
                  </a:moveTo>
                  <a:lnTo>
                    <a:pt x="11074" y="22148"/>
                  </a:lnTo>
                  <a:lnTo>
                    <a:pt x="11074" y="11074"/>
                  </a:lnTo>
                  <a:lnTo>
                    <a:pt x="0" y="11074"/>
                  </a:lnTo>
                  <a:lnTo>
                    <a:pt x="0" y="22148"/>
                  </a:lnTo>
                  <a:lnTo>
                    <a:pt x="0" y="33223"/>
                  </a:lnTo>
                  <a:lnTo>
                    <a:pt x="11074" y="33223"/>
                  </a:lnTo>
                  <a:lnTo>
                    <a:pt x="22148" y="33223"/>
                  </a:lnTo>
                  <a:lnTo>
                    <a:pt x="22148" y="22148"/>
                  </a:lnTo>
                  <a:close/>
                </a:path>
                <a:path w="631825" h="33654">
                  <a:moveTo>
                    <a:pt x="44297" y="11074"/>
                  </a:moveTo>
                  <a:lnTo>
                    <a:pt x="33223" y="11074"/>
                  </a:lnTo>
                  <a:lnTo>
                    <a:pt x="22148" y="11074"/>
                  </a:lnTo>
                  <a:lnTo>
                    <a:pt x="22148" y="22148"/>
                  </a:lnTo>
                  <a:lnTo>
                    <a:pt x="33223" y="22148"/>
                  </a:lnTo>
                  <a:lnTo>
                    <a:pt x="44297" y="22148"/>
                  </a:lnTo>
                  <a:lnTo>
                    <a:pt x="44297" y="11074"/>
                  </a:lnTo>
                  <a:close/>
                </a:path>
                <a:path w="631825" h="33654">
                  <a:moveTo>
                    <a:pt x="77533" y="22148"/>
                  </a:moveTo>
                  <a:lnTo>
                    <a:pt x="66459" y="22148"/>
                  </a:lnTo>
                  <a:lnTo>
                    <a:pt x="66459" y="11074"/>
                  </a:lnTo>
                  <a:lnTo>
                    <a:pt x="55384" y="11074"/>
                  </a:lnTo>
                  <a:lnTo>
                    <a:pt x="55384" y="22148"/>
                  </a:lnTo>
                  <a:lnTo>
                    <a:pt x="55384" y="33223"/>
                  </a:lnTo>
                  <a:lnTo>
                    <a:pt x="66459" y="33223"/>
                  </a:lnTo>
                  <a:lnTo>
                    <a:pt x="77533" y="33223"/>
                  </a:lnTo>
                  <a:lnTo>
                    <a:pt x="77533" y="22148"/>
                  </a:lnTo>
                  <a:close/>
                </a:path>
                <a:path w="631825" h="33654">
                  <a:moveTo>
                    <a:pt x="88607" y="11074"/>
                  </a:moveTo>
                  <a:lnTo>
                    <a:pt x="77533" y="11074"/>
                  </a:lnTo>
                  <a:lnTo>
                    <a:pt x="77533" y="22148"/>
                  </a:lnTo>
                  <a:lnTo>
                    <a:pt x="88607" y="22148"/>
                  </a:lnTo>
                  <a:lnTo>
                    <a:pt x="88607" y="11074"/>
                  </a:lnTo>
                  <a:close/>
                </a:path>
                <a:path w="631825" h="33654">
                  <a:moveTo>
                    <a:pt x="121843" y="22148"/>
                  </a:moveTo>
                  <a:lnTo>
                    <a:pt x="110769" y="22148"/>
                  </a:lnTo>
                  <a:lnTo>
                    <a:pt x="110769" y="11074"/>
                  </a:lnTo>
                  <a:lnTo>
                    <a:pt x="99695" y="11074"/>
                  </a:lnTo>
                  <a:lnTo>
                    <a:pt x="99695" y="22148"/>
                  </a:lnTo>
                  <a:lnTo>
                    <a:pt x="99695" y="33223"/>
                  </a:lnTo>
                  <a:lnTo>
                    <a:pt x="110769" y="33223"/>
                  </a:lnTo>
                  <a:lnTo>
                    <a:pt x="121843" y="33223"/>
                  </a:lnTo>
                  <a:lnTo>
                    <a:pt x="121843" y="22148"/>
                  </a:lnTo>
                  <a:close/>
                </a:path>
                <a:path w="631825" h="33654">
                  <a:moveTo>
                    <a:pt x="155054" y="11074"/>
                  </a:moveTo>
                  <a:lnTo>
                    <a:pt x="143992" y="11074"/>
                  </a:lnTo>
                  <a:lnTo>
                    <a:pt x="132918" y="11074"/>
                  </a:lnTo>
                  <a:lnTo>
                    <a:pt x="132918" y="22148"/>
                  </a:lnTo>
                  <a:lnTo>
                    <a:pt x="132918" y="33223"/>
                  </a:lnTo>
                  <a:lnTo>
                    <a:pt x="143992" y="33223"/>
                  </a:lnTo>
                  <a:lnTo>
                    <a:pt x="155054" y="33223"/>
                  </a:lnTo>
                  <a:lnTo>
                    <a:pt x="155054" y="22148"/>
                  </a:lnTo>
                  <a:lnTo>
                    <a:pt x="155054" y="11074"/>
                  </a:lnTo>
                  <a:close/>
                </a:path>
                <a:path w="631825" h="33654">
                  <a:moveTo>
                    <a:pt x="199377" y="11074"/>
                  </a:moveTo>
                  <a:lnTo>
                    <a:pt x="188302" y="11074"/>
                  </a:lnTo>
                  <a:lnTo>
                    <a:pt x="177228" y="11074"/>
                  </a:lnTo>
                  <a:lnTo>
                    <a:pt x="166154" y="11074"/>
                  </a:lnTo>
                  <a:lnTo>
                    <a:pt x="166154" y="22148"/>
                  </a:lnTo>
                  <a:lnTo>
                    <a:pt x="177228" y="22148"/>
                  </a:lnTo>
                  <a:lnTo>
                    <a:pt x="177228" y="33223"/>
                  </a:lnTo>
                  <a:lnTo>
                    <a:pt x="188302" y="33223"/>
                  </a:lnTo>
                  <a:lnTo>
                    <a:pt x="188302" y="22148"/>
                  </a:lnTo>
                  <a:lnTo>
                    <a:pt x="199377" y="22148"/>
                  </a:lnTo>
                  <a:lnTo>
                    <a:pt x="199377" y="11074"/>
                  </a:lnTo>
                  <a:close/>
                </a:path>
                <a:path w="631825" h="33654">
                  <a:moveTo>
                    <a:pt x="221538" y="11074"/>
                  </a:moveTo>
                  <a:lnTo>
                    <a:pt x="210464" y="11074"/>
                  </a:lnTo>
                  <a:lnTo>
                    <a:pt x="210464" y="22148"/>
                  </a:lnTo>
                  <a:lnTo>
                    <a:pt x="221538" y="22148"/>
                  </a:lnTo>
                  <a:lnTo>
                    <a:pt x="221538" y="11074"/>
                  </a:lnTo>
                  <a:close/>
                </a:path>
                <a:path w="631825" h="33654">
                  <a:moveTo>
                    <a:pt x="265836" y="11074"/>
                  </a:moveTo>
                  <a:lnTo>
                    <a:pt x="254762" y="11074"/>
                  </a:lnTo>
                  <a:lnTo>
                    <a:pt x="243687" y="11074"/>
                  </a:lnTo>
                  <a:lnTo>
                    <a:pt x="232613" y="11074"/>
                  </a:lnTo>
                  <a:lnTo>
                    <a:pt x="232613" y="22148"/>
                  </a:lnTo>
                  <a:lnTo>
                    <a:pt x="221538" y="22148"/>
                  </a:lnTo>
                  <a:lnTo>
                    <a:pt x="221538" y="33223"/>
                  </a:lnTo>
                  <a:lnTo>
                    <a:pt x="232613" y="33223"/>
                  </a:lnTo>
                  <a:lnTo>
                    <a:pt x="243687" y="33223"/>
                  </a:lnTo>
                  <a:lnTo>
                    <a:pt x="254762" y="33223"/>
                  </a:lnTo>
                  <a:lnTo>
                    <a:pt x="254762" y="22148"/>
                  </a:lnTo>
                  <a:lnTo>
                    <a:pt x="265836" y="22148"/>
                  </a:lnTo>
                  <a:lnTo>
                    <a:pt x="265836" y="11074"/>
                  </a:lnTo>
                  <a:close/>
                </a:path>
                <a:path w="631825" h="33654">
                  <a:moveTo>
                    <a:pt x="299072" y="22148"/>
                  </a:moveTo>
                  <a:lnTo>
                    <a:pt x="287997" y="22148"/>
                  </a:lnTo>
                  <a:lnTo>
                    <a:pt x="287997" y="11074"/>
                  </a:lnTo>
                  <a:lnTo>
                    <a:pt x="276923" y="11074"/>
                  </a:lnTo>
                  <a:lnTo>
                    <a:pt x="265849" y="11074"/>
                  </a:lnTo>
                  <a:lnTo>
                    <a:pt x="265849" y="22148"/>
                  </a:lnTo>
                  <a:lnTo>
                    <a:pt x="265849" y="33223"/>
                  </a:lnTo>
                  <a:lnTo>
                    <a:pt x="276923" y="33223"/>
                  </a:lnTo>
                  <a:lnTo>
                    <a:pt x="287997" y="33223"/>
                  </a:lnTo>
                  <a:lnTo>
                    <a:pt x="299072" y="33223"/>
                  </a:lnTo>
                  <a:lnTo>
                    <a:pt x="299072" y="22148"/>
                  </a:lnTo>
                  <a:close/>
                </a:path>
                <a:path w="631825" h="33654">
                  <a:moveTo>
                    <a:pt x="321221" y="11074"/>
                  </a:moveTo>
                  <a:lnTo>
                    <a:pt x="310146" y="11074"/>
                  </a:lnTo>
                  <a:lnTo>
                    <a:pt x="299072" y="11074"/>
                  </a:lnTo>
                  <a:lnTo>
                    <a:pt x="299072" y="22148"/>
                  </a:lnTo>
                  <a:lnTo>
                    <a:pt x="310146" y="22148"/>
                  </a:lnTo>
                  <a:lnTo>
                    <a:pt x="310146" y="33223"/>
                  </a:lnTo>
                  <a:lnTo>
                    <a:pt x="321221" y="33223"/>
                  </a:lnTo>
                  <a:lnTo>
                    <a:pt x="321221" y="22148"/>
                  </a:lnTo>
                  <a:lnTo>
                    <a:pt x="321221" y="11074"/>
                  </a:lnTo>
                  <a:close/>
                </a:path>
                <a:path w="631825" h="33654">
                  <a:moveTo>
                    <a:pt x="343382" y="22148"/>
                  </a:moveTo>
                  <a:lnTo>
                    <a:pt x="332308" y="22148"/>
                  </a:lnTo>
                  <a:lnTo>
                    <a:pt x="332308" y="11074"/>
                  </a:lnTo>
                  <a:lnTo>
                    <a:pt x="321233" y="11074"/>
                  </a:lnTo>
                  <a:lnTo>
                    <a:pt x="321233" y="22148"/>
                  </a:lnTo>
                  <a:lnTo>
                    <a:pt x="321233" y="33223"/>
                  </a:lnTo>
                  <a:lnTo>
                    <a:pt x="332308" y="33223"/>
                  </a:lnTo>
                  <a:lnTo>
                    <a:pt x="343382" y="33223"/>
                  </a:lnTo>
                  <a:lnTo>
                    <a:pt x="343382" y="22148"/>
                  </a:lnTo>
                  <a:close/>
                </a:path>
                <a:path w="631825" h="33654">
                  <a:moveTo>
                    <a:pt x="354457" y="11074"/>
                  </a:moveTo>
                  <a:lnTo>
                    <a:pt x="343382" y="11074"/>
                  </a:lnTo>
                  <a:lnTo>
                    <a:pt x="343382" y="22148"/>
                  </a:lnTo>
                  <a:lnTo>
                    <a:pt x="354457" y="22148"/>
                  </a:lnTo>
                  <a:lnTo>
                    <a:pt x="354457" y="11074"/>
                  </a:lnTo>
                  <a:close/>
                </a:path>
                <a:path w="631825" h="33654">
                  <a:moveTo>
                    <a:pt x="376605" y="11074"/>
                  </a:moveTo>
                  <a:lnTo>
                    <a:pt x="365531" y="11074"/>
                  </a:lnTo>
                  <a:lnTo>
                    <a:pt x="365531" y="22148"/>
                  </a:lnTo>
                  <a:lnTo>
                    <a:pt x="354457" y="22148"/>
                  </a:lnTo>
                  <a:lnTo>
                    <a:pt x="354457" y="33223"/>
                  </a:lnTo>
                  <a:lnTo>
                    <a:pt x="365531" y="33223"/>
                  </a:lnTo>
                  <a:lnTo>
                    <a:pt x="376605" y="33223"/>
                  </a:lnTo>
                  <a:lnTo>
                    <a:pt x="376605" y="22148"/>
                  </a:lnTo>
                  <a:lnTo>
                    <a:pt x="376605" y="11074"/>
                  </a:lnTo>
                  <a:close/>
                </a:path>
                <a:path w="631825" h="33654">
                  <a:moveTo>
                    <a:pt x="409841" y="11074"/>
                  </a:moveTo>
                  <a:lnTo>
                    <a:pt x="398767" y="11074"/>
                  </a:lnTo>
                  <a:lnTo>
                    <a:pt x="387692" y="11074"/>
                  </a:lnTo>
                  <a:lnTo>
                    <a:pt x="376618" y="11074"/>
                  </a:lnTo>
                  <a:lnTo>
                    <a:pt x="376618" y="22148"/>
                  </a:lnTo>
                  <a:lnTo>
                    <a:pt x="376618" y="33223"/>
                  </a:lnTo>
                  <a:lnTo>
                    <a:pt x="387692" y="33223"/>
                  </a:lnTo>
                  <a:lnTo>
                    <a:pt x="387692" y="22148"/>
                  </a:lnTo>
                  <a:lnTo>
                    <a:pt x="398767" y="22148"/>
                  </a:lnTo>
                  <a:lnTo>
                    <a:pt x="409841" y="22148"/>
                  </a:lnTo>
                  <a:lnTo>
                    <a:pt x="409841" y="11074"/>
                  </a:lnTo>
                  <a:close/>
                </a:path>
                <a:path w="631825" h="33654">
                  <a:moveTo>
                    <a:pt x="431990" y="11074"/>
                  </a:moveTo>
                  <a:lnTo>
                    <a:pt x="420916" y="11074"/>
                  </a:lnTo>
                  <a:lnTo>
                    <a:pt x="420916" y="22148"/>
                  </a:lnTo>
                  <a:lnTo>
                    <a:pt x="420916" y="33223"/>
                  </a:lnTo>
                  <a:lnTo>
                    <a:pt x="431990" y="33223"/>
                  </a:lnTo>
                  <a:lnTo>
                    <a:pt x="431990" y="22148"/>
                  </a:lnTo>
                  <a:lnTo>
                    <a:pt x="431990" y="11074"/>
                  </a:lnTo>
                  <a:close/>
                </a:path>
                <a:path w="631825" h="33654">
                  <a:moveTo>
                    <a:pt x="487375" y="11074"/>
                  </a:moveTo>
                  <a:lnTo>
                    <a:pt x="476300" y="11074"/>
                  </a:lnTo>
                  <a:lnTo>
                    <a:pt x="476300" y="0"/>
                  </a:lnTo>
                  <a:lnTo>
                    <a:pt x="465226" y="0"/>
                  </a:lnTo>
                  <a:lnTo>
                    <a:pt x="454152" y="0"/>
                  </a:lnTo>
                  <a:lnTo>
                    <a:pt x="443077" y="0"/>
                  </a:lnTo>
                  <a:lnTo>
                    <a:pt x="432003" y="0"/>
                  </a:lnTo>
                  <a:lnTo>
                    <a:pt x="432003" y="11074"/>
                  </a:lnTo>
                  <a:lnTo>
                    <a:pt x="432003" y="22148"/>
                  </a:lnTo>
                  <a:lnTo>
                    <a:pt x="443077" y="22148"/>
                  </a:lnTo>
                  <a:lnTo>
                    <a:pt x="454152" y="22148"/>
                  </a:lnTo>
                  <a:lnTo>
                    <a:pt x="454152" y="33223"/>
                  </a:lnTo>
                  <a:lnTo>
                    <a:pt x="465226" y="33223"/>
                  </a:lnTo>
                  <a:lnTo>
                    <a:pt x="465226" y="22148"/>
                  </a:lnTo>
                  <a:lnTo>
                    <a:pt x="476300" y="22148"/>
                  </a:lnTo>
                  <a:lnTo>
                    <a:pt x="487375" y="22148"/>
                  </a:lnTo>
                  <a:lnTo>
                    <a:pt x="487375" y="11074"/>
                  </a:lnTo>
                  <a:close/>
                </a:path>
                <a:path w="631825" h="33654">
                  <a:moveTo>
                    <a:pt x="542759" y="11074"/>
                  </a:moveTo>
                  <a:lnTo>
                    <a:pt x="531685" y="11074"/>
                  </a:lnTo>
                  <a:lnTo>
                    <a:pt x="531685" y="0"/>
                  </a:lnTo>
                  <a:lnTo>
                    <a:pt x="520611" y="0"/>
                  </a:lnTo>
                  <a:lnTo>
                    <a:pt x="509536" y="0"/>
                  </a:lnTo>
                  <a:lnTo>
                    <a:pt x="509536" y="11074"/>
                  </a:lnTo>
                  <a:lnTo>
                    <a:pt x="498462" y="11074"/>
                  </a:lnTo>
                  <a:lnTo>
                    <a:pt x="487387" y="11074"/>
                  </a:lnTo>
                  <a:lnTo>
                    <a:pt x="487387" y="22148"/>
                  </a:lnTo>
                  <a:lnTo>
                    <a:pt x="498462" y="22148"/>
                  </a:lnTo>
                  <a:lnTo>
                    <a:pt x="509536" y="22148"/>
                  </a:lnTo>
                  <a:lnTo>
                    <a:pt x="520611" y="22148"/>
                  </a:lnTo>
                  <a:lnTo>
                    <a:pt x="531685" y="22148"/>
                  </a:lnTo>
                  <a:lnTo>
                    <a:pt x="542759" y="22148"/>
                  </a:lnTo>
                  <a:lnTo>
                    <a:pt x="542759" y="11074"/>
                  </a:lnTo>
                  <a:close/>
                </a:path>
                <a:path w="631825" h="33654">
                  <a:moveTo>
                    <a:pt x="564921" y="11074"/>
                  </a:moveTo>
                  <a:lnTo>
                    <a:pt x="553847" y="11074"/>
                  </a:lnTo>
                  <a:lnTo>
                    <a:pt x="542772" y="11074"/>
                  </a:lnTo>
                  <a:lnTo>
                    <a:pt x="542772" y="22148"/>
                  </a:lnTo>
                  <a:lnTo>
                    <a:pt x="553847" y="22148"/>
                  </a:lnTo>
                  <a:lnTo>
                    <a:pt x="564921" y="22148"/>
                  </a:lnTo>
                  <a:lnTo>
                    <a:pt x="564921" y="11074"/>
                  </a:lnTo>
                  <a:close/>
                </a:path>
                <a:path w="631825" h="33654">
                  <a:moveTo>
                    <a:pt x="587070" y="0"/>
                  </a:moveTo>
                  <a:lnTo>
                    <a:pt x="575995" y="0"/>
                  </a:lnTo>
                  <a:lnTo>
                    <a:pt x="575995" y="11074"/>
                  </a:lnTo>
                  <a:lnTo>
                    <a:pt x="575995" y="22148"/>
                  </a:lnTo>
                  <a:lnTo>
                    <a:pt x="587070" y="22148"/>
                  </a:lnTo>
                  <a:lnTo>
                    <a:pt x="587070" y="11087"/>
                  </a:lnTo>
                  <a:lnTo>
                    <a:pt x="587070" y="0"/>
                  </a:lnTo>
                  <a:close/>
                </a:path>
                <a:path w="631825" h="33654">
                  <a:moveTo>
                    <a:pt x="631380" y="0"/>
                  </a:moveTo>
                  <a:lnTo>
                    <a:pt x="620306" y="0"/>
                  </a:lnTo>
                  <a:lnTo>
                    <a:pt x="609231" y="0"/>
                  </a:lnTo>
                  <a:lnTo>
                    <a:pt x="609231" y="11087"/>
                  </a:lnTo>
                  <a:lnTo>
                    <a:pt x="620306" y="11087"/>
                  </a:lnTo>
                  <a:lnTo>
                    <a:pt x="631380" y="11087"/>
                  </a:lnTo>
                  <a:lnTo>
                    <a:pt x="6313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91935" y="4219638"/>
              <a:ext cx="631825" cy="44450"/>
            </a:xfrm>
            <a:custGeom>
              <a:avLst/>
              <a:gdLst/>
              <a:ahLst/>
              <a:cxnLst/>
              <a:rect l="l" t="t" r="r" b="b"/>
              <a:pathLst>
                <a:path w="631825" h="44450">
                  <a:moveTo>
                    <a:pt x="11074" y="22161"/>
                  </a:moveTo>
                  <a:lnTo>
                    <a:pt x="0" y="22161"/>
                  </a:lnTo>
                  <a:lnTo>
                    <a:pt x="0" y="33235"/>
                  </a:lnTo>
                  <a:lnTo>
                    <a:pt x="11074" y="33235"/>
                  </a:lnTo>
                  <a:lnTo>
                    <a:pt x="11074" y="22161"/>
                  </a:lnTo>
                  <a:close/>
                </a:path>
                <a:path w="631825" h="44450">
                  <a:moveTo>
                    <a:pt x="22148" y="11074"/>
                  </a:moveTo>
                  <a:lnTo>
                    <a:pt x="11074" y="11074"/>
                  </a:lnTo>
                  <a:lnTo>
                    <a:pt x="0" y="11074"/>
                  </a:lnTo>
                  <a:lnTo>
                    <a:pt x="0" y="22148"/>
                  </a:lnTo>
                  <a:lnTo>
                    <a:pt x="11074" y="22148"/>
                  </a:lnTo>
                  <a:lnTo>
                    <a:pt x="22148" y="22148"/>
                  </a:lnTo>
                  <a:lnTo>
                    <a:pt x="22148" y="11074"/>
                  </a:lnTo>
                  <a:close/>
                </a:path>
                <a:path w="631825" h="44450">
                  <a:moveTo>
                    <a:pt x="44297" y="11074"/>
                  </a:moveTo>
                  <a:lnTo>
                    <a:pt x="33223" y="11074"/>
                  </a:lnTo>
                  <a:lnTo>
                    <a:pt x="33223" y="22148"/>
                  </a:lnTo>
                  <a:lnTo>
                    <a:pt x="44297" y="22148"/>
                  </a:lnTo>
                  <a:lnTo>
                    <a:pt x="44297" y="11074"/>
                  </a:lnTo>
                  <a:close/>
                </a:path>
                <a:path w="631825" h="44450">
                  <a:moveTo>
                    <a:pt x="88607" y="22161"/>
                  </a:moveTo>
                  <a:lnTo>
                    <a:pt x="77533" y="22161"/>
                  </a:lnTo>
                  <a:lnTo>
                    <a:pt x="66459" y="22161"/>
                  </a:lnTo>
                  <a:lnTo>
                    <a:pt x="55384" y="22161"/>
                  </a:lnTo>
                  <a:lnTo>
                    <a:pt x="55384" y="33235"/>
                  </a:lnTo>
                  <a:lnTo>
                    <a:pt x="44310" y="33235"/>
                  </a:lnTo>
                  <a:lnTo>
                    <a:pt x="44310" y="44310"/>
                  </a:lnTo>
                  <a:lnTo>
                    <a:pt x="55384" y="44310"/>
                  </a:lnTo>
                  <a:lnTo>
                    <a:pt x="66459" y="44310"/>
                  </a:lnTo>
                  <a:lnTo>
                    <a:pt x="66459" y="33235"/>
                  </a:lnTo>
                  <a:lnTo>
                    <a:pt x="77533" y="33235"/>
                  </a:lnTo>
                  <a:lnTo>
                    <a:pt x="88607" y="33235"/>
                  </a:lnTo>
                  <a:lnTo>
                    <a:pt x="88607" y="22161"/>
                  </a:lnTo>
                  <a:close/>
                </a:path>
                <a:path w="631825" h="44450">
                  <a:moveTo>
                    <a:pt x="88607" y="11074"/>
                  </a:moveTo>
                  <a:lnTo>
                    <a:pt x="77533" y="11074"/>
                  </a:lnTo>
                  <a:lnTo>
                    <a:pt x="77533" y="22148"/>
                  </a:lnTo>
                  <a:lnTo>
                    <a:pt x="88607" y="22148"/>
                  </a:lnTo>
                  <a:lnTo>
                    <a:pt x="88607" y="11074"/>
                  </a:lnTo>
                  <a:close/>
                </a:path>
                <a:path w="631825" h="44450">
                  <a:moveTo>
                    <a:pt x="99682" y="33235"/>
                  </a:moveTo>
                  <a:lnTo>
                    <a:pt x="88607" y="33235"/>
                  </a:lnTo>
                  <a:lnTo>
                    <a:pt x="88607" y="44310"/>
                  </a:lnTo>
                  <a:lnTo>
                    <a:pt x="99682" y="44310"/>
                  </a:lnTo>
                  <a:lnTo>
                    <a:pt x="99682" y="33235"/>
                  </a:lnTo>
                  <a:close/>
                </a:path>
                <a:path w="631825" h="44450">
                  <a:moveTo>
                    <a:pt x="110769" y="11074"/>
                  </a:moveTo>
                  <a:lnTo>
                    <a:pt x="99695" y="11074"/>
                  </a:lnTo>
                  <a:lnTo>
                    <a:pt x="99695" y="22148"/>
                  </a:lnTo>
                  <a:lnTo>
                    <a:pt x="110769" y="22148"/>
                  </a:lnTo>
                  <a:lnTo>
                    <a:pt x="110769" y="11074"/>
                  </a:lnTo>
                  <a:close/>
                </a:path>
                <a:path w="631825" h="44450">
                  <a:moveTo>
                    <a:pt x="155054" y="22161"/>
                  </a:moveTo>
                  <a:lnTo>
                    <a:pt x="143992" y="22161"/>
                  </a:lnTo>
                  <a:lnTo>
                    <a:pt x="132918" y="22161"/>
                  </a:lnTo>
                  <a:lnTo>
                    <a:pt x="121843" y="22161"/>
                  </a:lnTo>
                  <a:lnTo>
                    <a:pt x="110769" y="22161"/>
                  </a:lnTo>
                  <a:lnTo>
                    <a:pt x="110769" y="33235"/>
                  </a:lnTo>
                  <a:lnTo>
                    <a:pt x="121843" y="33235"/>
                  </a:lnTo>
                  <a:lnTo>
                    <a:pt x="121843" y="44310"/>
                  </a:lnTo>
                  <a:lnTo>
                    <a:pt x="132918" y="44310"/>
                  </a:lnTo>
                  <a:lnTo>
                    <a:pt x="132918" y="33235"/>
                  </a:lnTo>
                  <a:lnTo>
                    <a:pt x="143992" y="33235"/>
                  </a:lnTo>
                  <a:lnTo>
                    <a:pt x="143992" y="44310"/>
                  </a:lnTo>
                  <a:lnTo>
                    <a:pt x="155054" y="44310"/>
                  </a:lnTo>
                  <a:lnTo>
                    <a:pt x="155054" y="33235"/>
                  </a:lnTo>
                  <a:lnTo>
                    <a:pt x="155054" y="22161"/>
                  </a:lnTo>
                  <a:close/>
                </a:path>
                <a:path w="631825" h="44450">
                  <a:moveTo>
                    <a:pt x="155054" y="11074"/>
                  </a:moveTo>
                  <a:lnTo>
                    <a:pt x="143992" y="11074"/>
                  </a:lnTo>
                  <a:lnTo>
                    <a:pt x="143992" y="22148"/>
                  </a:lnTo>
                  <a:lnTo>
                    <a:pt x="155054" y="22148"/>
                  </a:lnTo>
                  <a:lnTo>
                    <a:pt x="155054" y="11074"/>
                  </a:lnTo>
                  <a:close/>
                </a:path>
                <a:path w="631825" h="44450">
                  <a:moveTo>
                    <a:pt x="177228" y="22161"/>
                  </a:moveTo>
                  <a:lnTo>
                    <a:pt x="166154" y="22161"/>
                  </a:lnTo>
                  <a:lnTo>
                    <a:pt x="155079" y="22161"/>
                  </a:lnTo>
                  <a:lnTo>
                    <a:pt x="155079" y="33235"/>
                  </a:lnTo>
                  <a:lnTo>
                    <a:pt x="166154" y="33235"/>
                  </a:lnTo>
                  <a:lnTo>
                    <a:pt x="166154" y="44310"/>
                  </a:lnTo>
                  <a:lnTo>
                    <a:pt x="177228" y="44310"/>
                  </a:lnTo>
                  <a:lnTo>
                    <a:pt x="177228" y="33235"/>
                  </a:lnTo>
                  <a:lnTo>
                    <a:pt x="177228" y="22161"/>
                  </a:lnTo>
                  <a:close/>
                </a:path>
                <a:path w="631825" h="44450">
                  <a:moveTo>
                    <a:pt x="177228" y="11074"/>
                  </a:moveTo>
                  <a:lnTo>
                    <a:pt x="166154" y="11074"/>
                  </a:lnTo>
                  <a:lnTo>
                    <a:pt x="155079" y="11074"/>
                  </a:lnTo>
                  <a:lnTo>
                    <a:pt x="155079" y="22148"/>
                  </a:lnTo>
                  <a:lnTo>
                    <a:pt x="166154" y="22148"/>
                  </a:lnTo>
                  <a:lnTo>
                    <a:pt x="177228" y="22148"/>
                  </a:lnTo>
                  <a:lnTo>
                    <a:pt x="177228" y="11074"/>
                  </a:lnTo>
                  <a:close/>
                </a:path>
                <a:path w="631825" h="44450">
                  <a:moveTo>
                    <a:pt x="199377" y="22161"/>
                  </a:moveTo>
                  <a:lnTo>
                    <a:pt x="188302" y="22161"/>
                  </a:lnTo>
                  <a:lnTo>
                    <a:pt x="188302" y="33235"/>
                  </a:lnTo>
                  <a:lnTo>
                    <a:pt x="199377" y="33235"/>
                  </a:lnTo>
                  <a:lnTo>
                    <a:pt x="199377" y="22161"/>
                  </a:lnTo>
                  <a:close/>
                </a:path>
                <a:path w="631825" h="44450">
                  <a:moveTo>
                    <a:pt x="199377" y="11074"/>
                  </a:moveTo>
                  <a:lnTo>
                    <a:pt x="188302" y="11074"/>
                  </a:lnTo>
                  <a:lnTo>
                    <a:pt x="188302" y="22148"/>
                  </a:lnTo>
                  <a:lnTo>
                    <a:pt x="199377" y="22148"/>
                  </a:lnTo>
                  <a:lnTo>
                    <a:pt x="199377" y="11074"/>
                  </a:lnTo>
                  <a:close/>
                </a:path>
                <a:path w="631825" h="44450">
                  <a:moveTo>
                    <a:pt x="210451" y="33235"/>
                  </a:moveTo>
                  <a:lnTo>
                    <a:pt x="199377" y="33235"/>
                  </a:lnTo>
                  <a:lnTo>
                    <a:pt x="199377" y="44310"/>
                  </a:lnTo>
                  <a:lnTo>
                    <a:pt x="210451" y="44310"/>
                  </a:lnTo>
                  <a:lnTo>
                    <a:pt x="210451" y="33235"/>
                  </a:lnTo>
                  <a:close/>
                </a:path>
                <a:path w="631825" h="44450">
                  <a:moveTo>
                    <a:pt x="232613" y="22161"/>
                  </a:moveTo>
                  <a:lnTo>
                    <a:pt x="221538" y="22161"/>
                  </a:lnTo>
                  <a:lnTo>
                    <a:pt x="221538" y="33235"/>
                  </a:lnTo>
                  <a:lnTo>
                    <a:pt x="232613" y="33235"/>
                  </a:lnTo>
                  <a:lnTo>
                    <a:pt x="232613" y="22161"/>
                  </a:lnTo>
                  <a:close/>
                </a:path>
                <a:path w="631825" h="44450">
                  <a:moveTo>
                    <a:pt x="243687" y="33235"/>
                  </a:moveTo>
                  <a:lnTo>
                    <a:pt x="232613" y="33235"/>
                  </a:lnTo>
                  <a:lnTo>
                    <a:pt x="232613" y="44310"/>
                  </a:lnTo>
                  <a:lnTo>
                    <a:pt x="243687" y="44310"/>
                  </a:lnTo>
                  <a:lnTo>
                    <a:pt x="243687" y="33235"/>
                  </a:lnTo>
                  <a:close/>
                </a:path>
                <a:path w="631825" h="44450">
                  <a:moveTo>
                    <a:pt x="265836" y="33235"/>
                  </a:moveTo>
                  <a:lnTo>
                    <a:pt x="254762" y="33235"/>
                  </a:lnTo>
                  <a:lnTo>
                    <a:pt x="254762" y="44310"/>
                  </a:lnTo>
                  <a:lnTo>
                    <a:pt x="265836" y="44310"/>
                  </a:lnTo>
                  <a:lnTo>
                    <a:pt x="265836" y="33235"/>
                  </a:lnTo>
                  <a:close/>
                </a:path>
                <a:path w="631825" h="44450">
                  <a:moveTo>
                    <a:pt x="265836" y="11074"/>
                  </a:moveTo>
                  <a:lnTo>
                    <a:pt x="254762" y="11074"/>
                  </a:lnTo>
                  <a:lnTo>
                    <a:pt x="243687" y="11074"/>
                  </a:lnTo>
                  <a:lnTo>
                    <a:pt x="232613" y="11074"/>
                  </a:lnTo>
                  <a:lnTo>
                    <a:pt x="232613" y="22148"/>
                  </a:lnTo>
                  <a:lnTo>
                    <a:pt x="243687" y="22148"/>
                  </a:lnTo>
                  <a:lnTo>
                    <a:pt x="254762" y="22148"/>
                  </a:lnTo>
                  <a:lnTo>
                    <a:pt x="265836" y="22148"/>
                  </a:lnTo>
                  <a:lnTo>
                    <a:pt x="265836" y="11074"/>
                  </a:lnTo>
                  <a:close/>
                </a:path>
                <a:path w="631825" h="44450">
                  <a:moveTo>
                    <a:pt x="276923" y="33235"/>
                  </a:moveTo>
                  <a:lnTo>
                    <a:pt x="265849" y="33235"/>
                  </a:lnTo>
                  <a:lnTo>
                    <a:pt x="265849" y="44310"/>
                  </a:lnTo>
                  <a:lnTo>
                    <a:pt x="276923" y="44310"/>
                  </a:lnTo>
                  <a:lnTo>
                    <a:pt x="276923" y="33235"/>
                  </a:lnTo>
                  <a:close/>
                </a:path>
                <a:path w="631825" h="44450">
                  <a:moveTo>
                    <a:pt x="287997" y="11074"/>
                  </a:moveTo>
                  <a:lnTo>
                    <a:pt x="276923" y="11074"/>
                  </a:lnTo>
                  <a:lnTo>
                    <a:pt x="276923" y="22148"/>
                  </a:lnTo>
                  <a:lnTo>
                    <a:pt x="287997" y="22148"/>
                  </a:lnTo>
                  <a:lnTo>
                    <a:pt x="287997" y="11074"/>
                  </a:lnTo>
                  <a:close/>
                </a:path>
                <a:path w="631825" h="44450">
                  <a:moveTo>
                    <a:pt x="310146" y="33235"/>
                  </a:moveTo>
                  <a:lnTo>
                    <a:pt x="299072" y="33235"/>
                  </a:lnTo>
                  <a:lnTo>
                    <a:pt x="299072" y="22161"/>
                  </a:lnTo>
                  <a:lnTo>
                    <a:pt x="287997" y="22161"/>
                  </a:lnTo>
                  <a:lnTo>
                    <a:pt x="287997" y="33235"/>
                  </a:lnTo>
                  <a:lnTo>
                    <a:pt x="287997" y="44310"/>
                  </a:lnTo>
                  <a:lnTo>
                    <a:pt x="299072" y="44310"/>
                  </a:lnTo>
                  <a:lnTo>
                    <a:pt x="310146" y="44310"/>
                  </a:lnTo>
                  <a:lnTo>
                    <a:pt x="310146" y="33235"/>
                  </a:lnTo>
                  <a:close/>
                </a:path>
                <a:path w="631825" h="44450">
                  <a:moveTo>
                    <a:pt x="310146" y="11074"/>
                  </a:moveTo>
                  <a:lnTo>
                    <a:pt x="299072" y="11074"/>
                  </a:lnTo>
                  <a:lnTo>
                    <a:pt x="299072" y="22148"/>
                  </a:lnTo>
                  <a:lnTo>
                    <a:pt x="310146" y="22148"/>
                  </a:lnTo>
                  <a:lnTo>
                    <a:pt x="310146" y="11074"/>
                  </a:lnTo>
                  <a:close/>
                </a:path>
                <a:path w="631825" h="44450">
                  <a:moveTo>
                    <a:pt x="321221" y="22161"/>
                  </a:moveTo>
                  <a:lnTo>
                    <a:pt x="310146" y="22161"/>
                  </a:lnTo>
                  <a:lnTo>
                    <a:pt x="310146" y="33235"/>
                  </a:lnTo>
                  <a:lnTo>
                    <a:pt x="321221" y="33235"/>
                  </a:lnTo>
                  <a:lnTo>
                    <a:pt x="321221" y="22161"/>
                  </a:lnTo>
                  <a:close/>
                </a:path>
                <a:path w="631825" h="44450">
                  <a:moveTo>
                    <a:pt x="354457" y="33235"/>
                  </a:moveTo>
                  <a:lnTo>
                    <a:pt x="343382" y="33235"/>
                  </a:lnTo>
                  <a:lnTo>
                    <a:pt x="332308" y="33235"/>
                  </a:lnTo>
                  <a:lnTo>
                    <a:pt x="321233" y="33235"/>
                  </a:lnTo>
                  <a:lnTo>
                    <a:pt x="321233" y="44310"/>
                  </a:lnTo>
                  <a:lnTo>
                    <a:pt x="332308" y="44310"/>
                  </a:lnTo>
                  <a:lnTo>
                    <a:pt x="343382" y="44310"/>
                  </a:lnTo>
                  <a:lnTo>
                    <a:pt x="354457" y="44310"/>
                  </a:lnTo>
                  <a:lnTo>
                    <a:pt x="354457" y="33235"/>
                  </a:lnTo>
                  <a:close/>
                </a:path>
                <a:path w="631825" h="44450">
                  <a:moveTo>
                    <a:pt x="376605" y="33235"/>
                  </a:moveTo>
                  <a:lnTo>
                    <a:pt x="365531" y="33235"/>
                  </a:lnTo>
                  <a:lnTo>
                    <a:pt x="365531" y="44310"/>
                  </a:lnTo>
                  <a:lnTo>
                    <a:pt x="376605" y="44310"/>
                  </a:lnTo>
                  <a:lnTo>
                    <a:pt x="376605" y="33235"/>
                  </a:lnTo>
                  <a:close/>
                </a:path>
                <a:path w="631825" h="44450">
                  <a:moveTo>
                    <a:pt x="376605" y="11074"/>
                  </a:moveTo>
                  <a:lnTo>
                    <a:pt x="365531" y="11074"/>
                  </a:lnTo>
                  <a:lnTo>
                    <a:pt x="365531" y="22148"/>
                  </a:lnTo>
                  <a:lnTo>
                    <a:pt x="376605" y="22148"/>
                  </a:lnTo>
                  <a:lnTo>
                    <a:pt x="376605" y="11074"/>
                  </a:lnTo>
                  <a:close/>
                </a:path>
                <a:path w="631825" h="44450">
                  <a:moveTo>
                    <a:pt x="387692" y="22161"/>
                  </a:moveTo>
                  <a:lnTo>
                    <a:pt x="376618" y="22161"/>
                  </a:lnTo>
                  <a:lnTo>
                    <a:pt x="376618" y="33235"/>
                  </a:lnTo>
                  <a:lnTo>
                    <a:pt x="387692" y="33235"/>
                  </a:lnTo>
                  <a:lnTo>
                    <a:pt x="387692" y="22161"/>
                  </a:lnTo>
                  <a:close/>
                </a:path>
                <a:path w="631825" h="44450">
                  <a:moveTo>
                    <a:pt x="387692" y="11074"/>
                  </a:moveTo>
                  <a:lnTo>
                    <a:pt x="376618" y="11074"/>
                  </a:lnTo>
                  <a:lnTo>
                    <a:pt x="376618" y="22148"/>
                  </a:lnTo>
                  <a:lnTo>
                    <a:pt x="387692" y="22148"/>
                  </a:lnTo>
                  <a:lnTo>
                    <a:pt x="387692" y="11074"/>
                  </a:lnTo>
                  <a:close/>
                </a:path>
                <a:path w="631825" h="44450">
                  <a:moveTo>
                    <a:pt x="409841" y="22161"/>
                  </a:moveTo>
                  <a:lnTo>
                    <a:pt x="398767" y="22161"/>
                  </a:lnTo>
                  <a:lnTo>
                    <a:pt x="398767" y="33235"/>
                  </a:lnTo>
                  <a:lnTo>
                    <a:pt x="409841" y="33235"/>
                  </a:lnTo>
                  <a:lnTo>
                    <a:pt x="409841" y="22161"/>
                  </a:lnTo>
                  <a:close/>
                </a:path>
                <a:path w="631825" h="44450">
                  <a:moveTo>
                    <a:pt x="454152" y="22161"/>
                  </a:moveTo>
                  <a:lnTo>
                    <a:pt x="443077" y="22161"/>
                  </a:lnTo>
                  <a:lnTo>
                    <a:pt x="443077" y="33235"/>
                  </a:lnTo>
                  <a:lnTo>
                    <a:pt x="454152" y="33235"/>
                  </a:lnTo>
                  <a:lnTo>
                    <a:pt x="454152" y="22161"/>
                  </a:lnTo>
                  <a:close/>
                </a:path>
                <a:path w="631825" h="44450">
                  <a:moveTo>
                    <a:pt x="465226" y="0"/>
                  </a:moveTo>
                  <a:lnTo>
                    <a:pt x="454152" y="0"/>
                  </a:lnTo>
                  <a:lnTo>
                    <a:pt x="454152" y="11074"/>
                  </a:lnTo>
                  <a:lnTo>
                    <a:pt x="465226" y="11074"/>
                  </a:lnTo>
                  <a:lnTo>
                    <a:pt x="465226" y="0"/>
                  </a:lnTo>
                  <a:close/>
                </a:path>
                <a:path w="631825" h="44450">
                  <a:moveTo>
                    <a:pt x="476300" y="22161"/>
                  </a:moveTo>
                  <a:lnTo>
                    <a:pt x="465226" y="22161"/>
                  </a:lnTo>
                  <a:lnTo>
                    <a:pt x="465226" y="33235"/>
                  </a:lnTo>
                  <a:lnTo>
                    <a:pt x="476300" y="33235"/>
                  </a:lnTo>
                  <a:lnTo>
                    <a:pt x="476300" y="22161"/>
                  </a:lnTo>
                  <a:close/>
                </a:path>
                <a:path w="631825" h="44450">
                  <a:moveTo>
                    <a:pt x="487375" y="0"/>
                  </a:moveTo>
                  <a:lnTo>
                    <a:pt x="476300" y="0"/>
                  </a:lnTo>
                  <a:lnTo>
                    <a:pt x="476300" y="11074"/>
                  </a:lnTo>
                  <a:lnTo>
                    <a:pt x="465226" y="11074"/>
                  </a:lnTo>
                  <a:lnTo>
                    <a:pt x="465226" y="22148"/>
                  </a:lnTo>
                  <a:lnTo>
                    <a:pt x="476300" y="22148"/>
                  </a:lnTo>
                  <a:lnTo>
                    <a:pt x="487375" y="22148"/>
                  </a:lnTo>
                  <a:lnTo>
                    <a:pt x="487375" y="11074"/>
                  </a:lnTo>
                  <a:lnTo>
                    <a:pt x="487375" y="0"/>
                  </a:lnTo>
                  <a:close/>
                </a:path>
                <a:path w="631825" h="44450">
                  <a:moveTo>
                    <a:pt x="498462" y="11074"/>
                  </a:moveTo>
                  <a:lnTo>
                    <a:pt x="487387" y="11074"/>
                  </a:lnTo>
                  <a:lnTo>
                    <a:pt x="487387" y="22148"/>
                  </a:lnTo>
                  <a:lnTo>
                    <a:pt x="498462" y="22148"/>
                  </a:lnTo>
                  <a:lnTo>
                    <a:pt x="498462" y="11074"/>
                  </a:lnTo>
                  <a:close/>
                </a:path>
                <a:path w="631825" h="44450">
                  <a:moveTo>
                    <a:pt x="509536" y="22161"/>
                  </a:moveTo>
                  <a:lnTo>
                    <a:pt x="498462" y="22161"/>
                  </a:lnTo>
                  <a:lnTo>
                    <a:pt x="487387" y="22161"/>
                  </a:lnTo>
                  <a:lnTo>
                    <a:pt x="487387" y="33235"/>
                  </a:lnTo>
                  <a:lnTo>
                    <a:pt x="498462" y="33235"/>
                  </a:lnTo>
                  <a:lnTo>
                    <a:pt x="509536" y="33235"/>
                  </a:lnTo>
                  <a:lnTo>
                    <a:pt x="509536" y="22161"/>
                  </a:lnTo>
                  <a:close/>
                </a:path>
                <a:path w="631825" h="44450">
                  <a:moveTo>
                    <a:pt x="520611" y="11074"/>
                  </a:moveTo>
                  <a:lnTo>
                    <a:pt x="509536" y="11074"/>
                  </a:lnTo>
                  <a:lnTo>
                    <a:pt x="509536" y="22148"/>
                  </a:lnTo>
                  <a:lnTo>
                    <a:pt x="520611" y="22148"/>
                  </a:lnTo>
                  <a:lnTo>
                    <a:pt x="520611" y="11074"/>
                  </a:lnTo>
                  <a:close/>
                </a:path>
                <a:path w="631825" h="44450">
                  <a:moveTo>
                    <a:pt x="531685" y="22161"/>
                  </a:moveTo>
                  <a:lnTo>
                    <a:pt x="520611" y="22161"/>
                  </a:lnTo>
                  <a:lnTo>
                    <a:pt x="520611" y="33235"/>
                  </a:lnTo>
                  <a:lnTo>
                    <a:pt x="531685" y="33235"/>
                  </a:lnTo>
                  <a:lnTo>
                    <a:pt x="531685" y="22161"/>
                  </a:lnTo>
                  <a:close/>
                </a:path>
                <a:path w="631825" h="44450">
                  <a:moveTo>
                    <a:pt x="553847" y="11074"/>
                  </a:moveTo>
                  <a:lnTo>
                    <a:pt x="542772" y="11074"/>
                  </a:lnTo>
                  <a:lnTo>
                    <a:pt x="542772" y="22148"/>
                  </a:lnTo>
                  <a:lnTo>
                    <a:pt x="553847" y="22148"/>
                  </a:lnTo>
                  <a:lnTo>
                    <a:pt x="553847" y="11074"/>
                  </a:lnTo>
                  <a:close/>
                </a:path>
                <a:path w="631825" h="44450">
                  <a:moveTo>
                    <a:pt x="575995" y="0"/>
                  </a:moveTo>
                  <a:lnTo>
                    <a:pt x="564921" y="0"/>
                  </a:lnTo>
                  <a:lnTo>
                    <a:pt x="564921" y="11074"/>
                  </a:lnTo>
                  <a:lnTo>
                    <a:pt x="564921" y="22148"/>
                  </a:lnTo>
                  <a:lnTo>
                    <a:pt x="575995" y="22148"/>
                  </a:lnTo>
                  <a:lnTo>
                    <a:pt x="575995" y="11074"/>
                  </a:lnTo>
                  <a:lnTo>
                    <a:pt x="575995" y="0"/>
                  </a:lnTo>
                  <a:close/>
                </a:path>
                <a:path w="631825" h="44450">
                  <a:moveTo>
                    <a:pt x="587070" y="22161"/>
                  </a:moveTo>
                  <a:lnTo>
                    <a:pt x="575995" y="22161"/>
                  </a:lnTo>
                  <a:lnTo>
                    <a:pt x="564921" y="22161"/>
                  </a:lnTo>
                  <a:lnTo>
                    <a:pt x="553847" y="22161"/>
                  </a:lnTo>
                  <a:lnTo>
                    <a:pt x="553847" y="33235"/>
                  </a:lnTo>
                  <a:lnTo>
                    <a:pt x="564921" y="33235"/>
                  </a:lnTo>
                  <a:lnTo>
                    <a:pt x="575995" y="33235"/>
                  </a:lnTo>
                  <a:lnTo>
                    <a:pt x="587070" y="33235"/>
                  </a:lnTo>
                  <a:lnTo>
                    <a:pt x="587070" y="22161"/>
                  </a:lnTo>
                  <a:close/>
                </a:path>
                <a:path w="631825" h="44450">
                  <a:moveTo>
                    <a:pt x="598144" y="0"/>
                  </a:moveTo>
                  <a:lnTo>
                    <a:pt x="587070" y="0"/>
                  </a:lnTo>
                  <a:lnTo>
                    <a:pt x="587070" y="11074"/>
                  </a:lnTo>
                  <a:lnTo>
                    <a:pt x="598144" y="11074"/>
                  </a:lnTo>
                  <a:lnTo>
                    <a:pt x="598144" y="0"/>
                  </a:lnTo>
                  <a:close/>
                </a:path>
                <a:path w="631825" h="44450">
                  <a:moveTo>
                    <a:pt x="620306" y="11074"/>
                  </a:moveTo>
                  <a:lnTo>
                    <a:pt x="609231" y="11074"/>
                  </a:lnTo>
                  <a:lnTo>
                    <a:pt x="609231" y="0"/>
                  </a:lnTo>
                  <a:lnTo>
                    <a:pt x="598157" y="0"/>
                  </a:lnTo>
                  <a:lnTo>
                    <a:pt x="598157" y="11074"/>
                  </a:lnTo>
                  <a:lnTo>
                    <a:pt x="598157" y="22148"/>
                  </a:lnTo>
                  <a:lnTo>
                    <a:pt x="609231" y="22148"/>
                  </a:lnTo>
                  <a:lnTo>
                    <a:pt x="620306" y="22148"/>
                  </a:lnTo>
                  <a:lnTo>
                    <a:pt x="620306" y="11074"/>
                  </a:lnTo>
                  <a:close/>
                </a:path>
                <a:path w="631825" h="44450">
                  <a:moveTo>
                    <a:pt x="631380" y="22161"/>
                  </a:moveTo>
                  <a:lnTo>
                    <a:pt x="620306" y="22161"/>
                  </a:lnTo>
                  <a:lnTo>
                    <a:pt x="620306" y="33235"/>
                  </a:lnTo>
                  <a:lnTo>
                    <a:pt x="631380" y="33235"/>
                  </a:lnTo>
                  <a:lnTo>
                    <a:pt x="631380" y="22161"/>
                  </a:lnTo>
                  <a:close/>
                </a:path>
                <a:path w="631825" h="44450">
                  <a:moveTo>
                    <a:pt x="631380" y="0"/>
                  </a:moveTo>
                  <a:lnTo>
                    <a:pt x="620306" y="0"/>
                  </a:lnTo>
                  <a:lnTo>
                    <a:pt x="620306" y="11074"/>
                  </a:lnTo>
                  <a:lnTo>
                    <a:pt x="631380" y="11074"/>
                  </a:lnTo>
                  <a:lnTo>
                    <a:pt x="6313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91935" y="4252874"/>
              <a:ext cx="620395" cy="33655"/>
            </a:xfrm>
            <a:custGeom>
              <a:avLst/>
              <a:gdLst/>
              <a:ahLst/>
              <a:cxnLst/>
              <a:rect l="l" t="t" r="r" b="b"/>
              <a:pathLst>
                <a:path w="620395" h="33654">
                  <a:moveTo>
                    <a:pt x="11074" y="11074"/>
                  </a:moveTo>
                  <a:lnTo>
                    <a:pt x="0" y="11074"/>
                  </a:lnTo>
                  <a:lnTo>
                    <a:pt x="0" y="22148"/>
                  </a:lnTo>
                  <a:lnTo>
                    <a:pt x="0" y="33223"/>
                  </a:lnTo>
                  <a:lnTo>
                    <a:pt x="11074" y="33223"/>
                  </a:lnTo>
                  <a:lnTo>
                    <a:pt x="11074" y="22161"/>
                  </a:lnTo>
                  <a:lnTo>
                    <a:pt x="11074" y="11074"/>
                  </a:lnTo>
                  <a:close/>
                </a:path>
                <a:path w="620395" h="33654">
                  <a:moveTo>
                    <a:pt x="44297" y="11074"/>
                  </a:moveTo>
                  <a:lnTo>
                    <a:pt x="33223" y="11074"/>
                  </a:lnTo>
                  <a:lnTo>
                    <a:pt x="22148" y="11074"/>
                  </a:lnTo>
                  <a:lnTo>
                    <a:pt x="22148" y="22161"/>
                  </a:lnTo>
                  <a:lnTo>
                    <a:pt x="33223" y="22161"/>
                  </a:lnTo>
                  <a:lnTo>
                    <a:pt x="44297" y="22161"/>
                  </a:lnTo>
                  <a:lnTo>
                    <a:pt x="44297" y="11074"/>
                  </a:lnTo>
                  <a:close/>
                </a:path>
                <a:path w="620395" h="33654">
                  <a:moveTo>
                    <a:pt x="99682" y="11074"/>
                  </a:moveTo>
                  <a:lnTo>
                    <a:pt x="99682" y="11074"/>
                  </a:lnTo>
                  <a:lnTo>
                    <a:pt x="44310" y="11074"/>
                  </a:lnTo>
                  <a:lnTo>
                    <a:pt x="44310" y="22148"/>
                  </a:lnTo>
                  <a:lnTo>
                    <a:pt x="44310" y="33223"/>
                  </a:lnTo>
                  <a:lnTo>
                    <a:pt x="55384" y="33223"/>
                  </a:lnTo>
                  <a:lnTo>
                    <a:pt x="55384" y="22161"/>
                  </a:lnTo>
                  <a:lnTo>
                    <a:pt x="66459" y="22161"/>
                  </a:lnTo>
                  <a:lnTo>
                    <a:pt x="77533" y="22161"/>
                  </a:lnTo>
                  <a:lnTo>
                    <a:pt x="88607" y="22161"/>
                  </a:lnTo>
                  <a:lnTo>
                    <a:pt x="88607" y="33223"/>
                  </a:lnTo>
                  <a:lnTo>
                    <a:pt x="99682" y="33223"/>
                  </a:lnTo>
                  <a:lnTo>
                    <a:pt x="99682" y="22161"/>
                  </a:lnTo>
                  <a:lnTo>
                    <a:pt x="99682" y="11074"/>
                  </a:lnTo>
                  <a:close/>
                </a:path>
                <a:path w="620395" h="33654">
                  <a:moveTo>
                    <a:pt x="110769" y="22148"/>
                  </a:moveTo>
                  <a:lnTo>
                    <a:pt x="99695" y="22148"/>
                  </a:lnTo>
                  <a:lnTo>
                    <a:pt x="99695" y="33223"/>
                  </a:lnTo>
                  <a:lnTo>
                    <a:pt x="110769" y="33223"/>
                  </a:lnTo>
                  <a:lnTo>
                    <a:pt x="110769" y="22148"/>
                  </a:lnTo>
                  <a:close/>
                </a:path>
                <a:path w="620395" h="33654">
                  <a:moveTo>
                    <a:pt x="143992" y="11074"/>
                  </a:moveTo>
                  <a:lnTo>
                    <a:pt x="132918" y="11074"/>
                  </a:lnTo>
                  <a:lnTo>
                    <a:pt x="132918" y="22161"/>
                  </a:lnTo>
                  <a:lnTo>
                    <a:pt x="143992" y="22161"/>
                  </a:lnTo>
                  <a:lnTo>
                    <a:pt x="143992" y="11074"/>
                  </a:lnTo>
                  <a:close/>
                </a:path>
                <a:path w="620395" h="33654">
                  <a:moveTo>
                    <a:pt x="199377" y="11074"/>
                  </a:moveTo>
                  <a:lnTo>
                    <a:pt x="188302" y="11074"/>
                  </a:lnTo>
                  <a:lnTo>
                    <a:pt x="177228" y="11074"/>
                  </a:lnTo>
                  <a:lnTo>
                    <a:pt x="177228" y="22148"/>
                  </a:lnTo>
                  <a:lnTo>
                    <a:pt x="166154" y="22148"/>
                  </a:lnTo>
                  <a:lnTo>
                    <a:pt x="155079" y="22148"/>
                  </a:lnTo>
                  <a:lnTo>
                    <a:pt x="155079" y="33223"/>
                  </a:lnTo>
                  <a:lnTo>
                    <a:pt x="166154" y="33223"/>
                  </a:lnTo>
                  <a:lnTo>
                    <a:pt x="177228" y="33223"/>
                  </a:lnTo>
                  <a:lnTo>
                    <a:pt x="177228" y="22161"/>
                  </a:lnTo>
                  <a:lnTo>
                    <a:pt x="188302" y="22161"/>
                  </a:lnTo>
                  <a:lnTo>
                    <a:pt x="199377" y="22161"/>
                  </a:lnTo>
                  <a:lnTo>
                    <a:pt x="199377" y="11074"/>
                  </a:lnTo>
                  <a:close/>
                </a:path>
                <a:path w="620395" h="33654">
                  <a:moveTo>
                    <a:pt x="221538" y="11074"/>
                  </a:moveTo>
                  <a:lnTo>
                    <a:pt x="210464" y="11074"/>
                  </a:lnTo>
                  <a:lnTo>
                    <a:pt x="210464" y="22161"/>
                  </a:lnTo>
                  <a:lnTo>
                    <a:pt x="221538" y="22161"/>
                  </a:lnTo>
                  <a:lnTo>
                    <a:pt x="221538" y="11074"/>
                  </a:lnTo>
                  <a:close/>
                </a:path>
                <a:path w="620395" h="33654">
                  <a:moveTo>
                    <a:pt x="243687" y="11074"/>
                  </a:moveTo>
                  <a:lnTo>
                    <a:pt x="232613" y="11074"/>
                  </a:lnTo>
                  <a:lnTo>
                    <a:pt x="232613" y="22148"/>
                  </a:lnTo>
                  <a:lnTo>
                    <a:pt x="232613" y="33223"/>
                  </a:lnTo>
                  <a:lnTo>
                    <a:pt x="243687" y="33223"/>
                  </a:lnTo>
                  <a:lnTo>
                    <a:pt x="243687" y="22161"/>
                  </a:lnTo>
                  <a:lnTo>
                    <a:pt x="243687" y="11074"/>
                  </a:lnTo>
                  <a:close/>
                </a:path>
                <a:path w="620395" h="33654">
                  <a:moveTo>
                    <a:pt x="265836" y="11074"/>
                  </a:moveTo>
                  <a:lnTo>
                    <a:pt x="254762" y="11074"/>
                  </a:lnTo>
                  <a:lnTo>
                    <a:pt x="254762" y="22148"/>
                  </a:lnTo>
                  <a:lnTo>
                    <a:pt x="254762" y="33223"/>
                  </a:lnTo>
                  <a:lnTo>
                    <a:pt x="265836" y="33223"/>
                  </a:lnTo>
                  <a:lnTo>
                    <a:pt x="265836" y="22161"/>
                  </a:lnTo>
                  <a:lnTo>
                    <a:pt x="265836" y="11074"/>
                  </a:lnTo>
                  <a:close/>
                </a:path>
                <a:path w="620395" h="33654">
                  <a:moveTo>
                    <a:pt x="321221" y="11074"/>
                  </a:moveTo>
                  <a:lnTo>
                    <a:pt x="310146" y="11074"/>
                  </a:lnTo>
                  <a:lnTo>
                    <a:pt x="299072" y="11074"/>
                  </a:lnTo>
                  <a:lnTo>
                    <a:pt x="287997" y="11074"/>
                  </a:lnTo>
                  <a:lnTo>
                    <a:pt x="276923" y="11074"/>
                  </a:lnTo>
                  <a:lnTo>
                    <a:pt x="276923" y="22148"/>
                  </a:lnTo>
                  <a:lnTo>
                    <a:pt x="276923" y="33223"/>
                  </a:lnTo>
                  <a:lnTo>
                    <a:pt x="287997" y="33223"/>
                  </a:lnTo>
                  <a:lnTo>
                    <a:pt x="299072" y="33223"/>
                  </a:lnTo>
                  <a:lnTo>
                    <a:pt x="299072" y="22161"/>
                  </a:lnTo>
                  <a:lnTo>
                    <a:pt x="310146" y="22161"/>
                  </a:lnTo>
                  <a:lnTo>
                    <a:pt x="321221" y="22161"/>
                  </a:lnTo>
                  <a:lnTo>
                    <a:pt x="321221" y="11074"/>
                  </a:lnTo>
                  <a:close/>
                </a:path>
                <a:path w="620395" h="33654">
                  <a:moveTo>
                    <a:pt x="376605" y="0"/>
                  </a:moveTo>
                  <a:lnTo>
                    <a:pt x="365531" y="0"/>
                  </a:lnTo>
                  <a:lnTo>
                    <a:pt x="365531" y="11074"/>
                  </a:lnTo>
                  <a:lnTo>
                    <a:pt x="354457" y="11074"/>
                  </a:lnTo>
                  <a:lnTo>
                    <a:pt x="354457" y="22148"/>
                  </a:lnTo>
                  <a:lnTo>
                    <a:pt x="343382" y="22148"/>
                  </a:lnTo>
                  <a:lnTo>
                    <a:pt x="343382" y="11074"/>
                  </a:lnTo>
                  <a:lnTo>
                    <a:pt x="332308" y="11074"/>
                  </a:lnTo>
                  <a:lnTo>
                    <a:pt x="321233" y="11074"/>
                  </a:lnTo>
                  <a:lnTo>
                    <a:pt x="321233" y="22161"/>
                  </a:lnTo>
                  <a:lnTo>
                    <a:pt x="332308" y="22161"/>
                  </a:lnTo>
                  <a:lnTo>
                    <a:pt x="332308" y="33223"/>
                  </a:lnTo>
                  <a:lnTo>
                    <a:pt x="343382" y="33223"/>
                  </a:lnTo>
                  <a:lnTo>
                    <a:pt x="354457" y="33223"/>
                  </a:lnTo>
                  <a:lnTo>
                    <a:pt x="365531" y="33223"/>
                  </a:lnTo>
                  <a:lnTo>
                    <a:pt x="365531" y="22161"/>
                  </a:lnTo>
                  <a:lnTo>
                    <a:pt x="376605" y="22161"/>
                  </a:lnTo>
                  <a:lnTo>
                    <a:pt x="376605" y="11074"/>
                  </a:lnTo>
                  <a:lnTo>
                    <a:pt x="376605" y="0"/>
                  </a:lnTo>
                  <a:close/>
                </a:path>
                <a:path w="620395" h="33654">
                  <a:moveTo>
                    <a:pt x="431990" y="0"/>
                  </a:moveTo>
                  <a:lnTo>
                    <a:pt x="420916" y="0"/>
                  </a:lnTo>
                  <a:lnTo>
                    <a:pt x="420916" y="11074"/>
                  </a:lnTo>
                  <a:lnTo>
                    <a:pt x="409841" y="11074"/>
                  </a:lnTo>
                  <a:lnTo>
                    <a:pt x="409841" y="0"/>
                  </a:lnTo>
                  <a:lnTo>
                    <a:pt x="398767" y="0"/>
                  </a:lnTo>
                  <a:lnTo>
                    <a:pt x="398767" y="11074"/>
                  </a:lnTo>
                  <a:lnTo>
                    <a:pt x="387692" y="11074"/>
                  </a:lnTo>
                  <a:lnTo>
                    <a:pt x="387692" y="22148"/>
                  </a:lnTo>
                  <a:lnTo>
                    <a:pt x="376618" y="22148"/>
                  </a:lnTo>
                  <a:lnTo>
                    <a:pt x="376618" y="33223"/>
                  </a:lnTo>
                  <a:lnTo>
                    <a:pt x="387692" y="33223"/>
                  </a:lnTo>
                  <a:lnTo>
                    <a:pt x="398767" y="33223"/>
                  </a:lnTo>
                  <a:lnTo>
                    <a:pt x="398767" y="22161"/>
                  </a:lnTo>
                  <a:lnTo>
                    <a:pt x="409841" y="22161"/>
                  </a:lnTo>
                  <a:lnTo>
                    <a:pt x="409841" y="33223"/>
                  </a:lnTo>
                  <a:lnTo>
                    <a:pt x="420916" y="33223"/>
                  </a:lnTo>
                  <a:lnTo>
                    <a:pt x="431990" y="33223"/>
                  </a:lnTo>
                  <a:lnTo>
                    <a:pt x="431990" y="22161"/>
                  </a:lnTo>
                  <a:lnTo>
                    <a:pt x="431990" y="11074"/>
                  </a:lnTo>
                  <a:lnTo>
                    <a:pt x="431990" y="0"/>
                  </a:lnTo>
                  <a:close/>
                </a:path>
                <a:path w="620395" h="33654">
                  <a:moveTo>
                    <a:pt x="454152" y="11074"/>
                  </a:moveTo>
                  <a:lnTo>
                    <a:pt x="443077" y="11074"/>
                  </a:lnTo>
                  <a:lnTo>
                    <a:pt x="432003" y="11074"/>
                  </a:lnTo>
                  <a:lnTo>
                    <a:pt x="432003" y="22161"/>
                  </a:lnTo>
                  <a:lnTo>
                    <a:pt x="443077" y="22161"/>
                  </a:lnTo>
                  <a:lnTo>
                    <a:pt x="443077" y="33223"/>
                  </a:lnTo>
                  <a:lnTo>
                    <a:pt x="454152" y="33223"/>
                  </a:lnTo>
                  <a:lnTo>
                    <a:pt x="454152" y="22161"/>
                  </a:lnTo>
                  <a:lnTo>
                    <a:pt x="454152" y="11074"/>
                  </a:lnTo>
                  <a:close/>
                </a:path>
                <a:path w="620395" h="33654">
                  <a:moveTo>
                    <a:pt x="476300" y="0"/>
                  </a:moveTo>
                  <a:lnTo>
                    <a:pt x="465226" y="0"/>
                  </a:lnTo>
                  <a:lnTo>
                    <a:pt x="454152" y="0"/>
                  </a:lnTo>
                  <a:lnTo>
                    <a:pt x="454152" y="11074"/>
                  </a:lnTo>
                  <a:lnTo>
                    <a:pt x="465226" y="11074"/>
                  </a:lnTo>
                  <a:lnTo>
                    <a:pt x="476300" y="11074"/>
                  </a:lnTo>
                  <a:lnTo>
                    <a:pt x="476300" y="0"/>
                  </a:lnTo>
                  <a:close/>
                </a:path>
                <a:path w="620395" h="33654">
                  <a:moveTo>
                    <a:pt x="542759" y="0"/>
                  </a:moveTo>
                  <a:lnTo>
                    <a:pt x="531685" y="0"/>
                  </a:lnTo>
                  <a:lnTo>
                    <a:pt x="531685" y="11074"/>
                  </a:lnTo>
                  <a:lnTo>
                    <a:pt x="531685" y="22148"/>
                  </a:lnTo>
                  <a:lnTo>
                    <a:pt x="520611" y="22148"/>
                  </a:lnTo>
                  <a:lnTo>
                    <a:pt x="520611" y="11074"/>
                  </a:lnTo>
                  <a:lnTo>
                    <a:pt x="509536" y="11074"/>
                  </a:lnTo>
                  <a:lnTo>
                    <a:pt x="509536" y="0"/>
                  </a:lnTo>
                  <a:lnTo>
                    <a:pt x="498462" y="0"/>
                  </a:lnTo>
                  <a:lnTo>
                    <a:pt x="487387" y="0"/>
                  </a:lnTo>
                  <a:lnTo>
                    <a:pt x="487387" y="11074"/>
                  </a:lnTo>
                  <a:lnTo>
                    <a:pt x="498462" y="11074"/>
                  </a:lnTo>
                  <a:lnTo>
                    <a:pt x="498462" y="22148"/>
                  </a:lnTo>
                  <a:lnTo>
                    <a:pt x="498462" y="33223"/>
                  </a:lnTo>
                  <a:lnTo>
                    <a:pt x="509536" y="33223"/>
                  </a:lnTo>
                  <a:lnTo>
                    <a:pt x="520611" y="33223"/>
                  </a:lnTo>
                  <a:lnTo>
                    <a:pt x="531685" y="33223"/>
                  </a:lnTo>
                  <a:lnTo>
                    <a:pt x="542759" y="33223"/>
                  </a:lnTo>
                  <a:lnTo>
                    <a:pt x="542759" y="22161"/>
                  </a:lnTo>
                  <a:lnTo>
                    <a:pt x="542759" y="11074"/>
                  </a:lnTo>
                  <a:lnTo>
                    <a:pt x="542759" y="0"/>
                  </a:lnTo>
                  <a:close/>
                </a:path>
                <a:path w="620395" h="33654">
                  <a:moveTo>
                    <a:pt x="598144" y="11074"/>
                  </a:moveTo>
                  <a:lnTo>
                    <a:pt x="587070" y="11074"/>
                  </a:lnTo>
                  <a:lnTo>
                    <a:pt x="575995" y="11074"/>
                  </a:lnTo>
                  <a:lnTo>
                    <a:pt x="575995" y="0"/>
                  </a:lnTo>
                  <a:lnTo>
                    <a:pt x="564921" y="0"/>
                  </a:lnTo>
                  <a:lnTo>
                    <a:pt x="553847" y="0"/>
                  </a:lnTo>
                  <a:lnTo>
                    <a:pt x="542772" y="0"/>
                  </a:lnTo>
                  <a:lnTo>
                    <a:pt x="542772" y="11074"/>
                  </a:lnTo>
                  <a:lnTo>
                    <a:pt x="542772" y="22161"/>
                  </a:lnTo>
                  <a:lnTo>
                    <a:pt x="553847" y="22161"/>
                  </a:lnTo>
                  <a:lnTo>
                    <a:pt x="564921" y="22161"/>
                  </a:lnTo>
                  <a:lnTo>
                    <a:pt x="575995" y="22161"/>
                  </a:lnTo>
                  <a:lnTo>
                    <a:pt x="587070" y="22161"/>
                  </a:lnTo>
                  <a:lnTo>
                    <a:pt x="598144" y="22161"/>
                  </a:lnTo>
                  <a:lnTo>
                    <a:pt x="598144" y="11074"/>
                  </a:lnTo>
                  <a:close/>
                </a:path>
                <a:path w="620395" h="33654">
                  <a:moveTo>
                    <a:pt x="620306" y="0"/>
                  </a:moveTo>
                  <a:lnTo>
                    <a:pt x="609231" y="0"/>
                  </a:lnTo>
                  <a:lnTo>
                    <a:pt x="598157" y="0"/>
                  </a:lnTo>
                  <a:lnTo>
                    <a:pt x="598157" y="11074"/>
                  </a:lnTo>
                  <a:lnTo>
                    <a:pt x="609231" y="11074"/>
                  </a:lnTo>
                  <a:lnTo>
                    <a:pt x="620306" y="11074"/>
                  </a:lnTo>
                  <a:lnTo>
                    <a:pt x="62030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91935" y="4275022"/>
              <a:ext cx="631825" cy="44450"/>
            </a:xfrm>
            <a:custGeom>
              <a:avLst/>
              <a:gdLst/>
              <a:ahLst/>
              <a:cxnLst/>
              <a:rect l="l" t="t" r="r" b="b"/>
              <a:pathLst>
                <a:path w="631825" h="44450">
                  <a:moveTo>
                    <a:pt x="22148" y="33235"/>
                  </a:moveTo>
                  <a:lnTo>
                    <a:pt x="11074" y="33235"/>
                  </a:lnTo>
                  <a:lnTo>
                    <a:pt x="0" y="33235"/>
                  </a:lnTo>
                  <a:lnTo>
                    <a:pt x="0" y="44310"/>
                  </a:lnTo>
                  <a:lnTo>
                    <a:pt x="11074" y="44310"/>
                  </a:lnTo>
                  <a:lnTo>
                    <a:pt x="22148" y="44310"/>
                  </a:lnTo>
                  <a:lnTo>
                    <a:pt x="22148" y="33235"/>
                  </a:lnTo>
                  <a:close/>
                </a:path>
                <a:path w="631825" h="44450">
                  <a:moveTo>
                    <a:pt x="33223" y="11074"/>
                  </a:moveTo>
                  <a:lnTo>
                    <a:pt x="22148" y="11074"/>
                  </a:lnTo>
                  <a:lnTo>
                    <a:pt x="11074" y="11074"/>
                  </a:lnTo>
                  <a:lnTo>
                    <a:pt x="11074" y="22148"/>
                  </a:lnTo>
                  <a:lnTo>
                    <a:pt x="22148" y="22148"/>
                  </a:lnTo>
                  <a:lnTo>
                    <a:pt x="33223" y="22148"/>
                  </a:lnTo>
                  <a:lnTo>
                    <a:pt x="33223" y="11074"/>
                  </a:lnTo>
                  <a:close/>
                </a:path>
                <a:path w="631825" h="44450">
                  <a:moveTo>
                    <a:pt x="44297" y="33235"/>
                  </a:moveTo>
                  <a:lnTo>
                    <a:pt x="33223" y="33235"/>
                  </a:lnTo>
                  <a:lnTo>
                    <a:pt x="33223" y="44310"/>
                  </a:lnTo>
                  <a:lnTo>
                    <a:pt x="44297" y="44310"/>
                  </a:lnTo>
                  <a:lnTo>
                    <a:pt x="44297" y="33235"/>
                  </a:lnTo>
                  <a:close/>
                </a:path>
                <a:path w="631825" h="44450">
                  <a:moveTo>
                    <a:pt x="55384" y="11074"/>
                  </a:moveTo>
                  <a:lnTo>
                    <a:pt x="44310" y="11074"/>
                  </a:lnTo>
                  <a:lnTo>
                    <a:pt x="44310" y="22148"/>
                  </a:lnTo>
                  <a:lnTo>
                    <a:pt x="44310" y="33223"/>
                  </a:lnTo>
                  <a:lnTo>
                    <a:pt x="55384" y="33223"/>
                  </a:lnTo>
                  <a:lnTo>
                    <a:pt x="55384" y="22148"/>
                  </a:lnTo>
                  <a:lnTo>
                    <a:pt x="55384" y="11074"/>
                  </a:lnTo>
                  <a:close/>
                </a:path>
                <a:path w="631825" h="44450">
                  <a:moveTo>
                    <a:pt x="77533" y="11074"/>
                  </a:moveTo>
                  <a:lnTo>
                    <a:pt x="66459" y="11074"/>
                  </a:lnTo>
                  <a:lnTo>
                    <a:pt x="66459" y="22148"/>
                  </a:lnTo>
                  <a:lnTo>
                    <a:pt x="77533" y="22148"/>
                  </a:lnTo>
                  <a:lnTo>
                    <a:pt x="77533" y="11074"/>
                  </a:lnTo>
                  <a:close/>
                </a:path>
                <a:path w="631825" h="44450">
                  <a:moveTo>
                    <a:pt x="99682" y="33235"/>
                  </a:moveTo>
                  <a:lnTo>
                    <a:pt x="99682" y="33235"/>
                  </a:lnTo>
                  <a:lnTo>
                    <a:pt x="44310" y="33235"/>
                  </a:lnTo>
                  <a:lnTo>
                    <a:pt x="44310" y="44310"/>
                  </a:lnTo>
                  <a:lnTo>
                    <a:pt x="99682" y="44310"/>
                  </a:lnTo>
                  <a:lnTo>
                    <a:pt x="99682" y="33235"/>
                  </a:lnTo>
                  <a:close/>
                </a:path>
                <a:path w="631825" h="44450">
                  <a:moveTo>
                    <a:pt x="99682" y="11074"/>
                  </a:moveTo>
                  <a:lnTo>
                    <a:pt x="88607" y="11074"/>
                  </a:lnTo>
                  <a:lnTo>
                    <a:pt x="88607" y="22148"/>
                  </a:lnTo>
                  <a:lnTo>
                    <a:pt x="88607" y="33223"/>
                  </a:lnTo>
                  <a:lnTo>
                    <a:pt x="99682" y="33223"/>
                  </a:lnTo>
                  <a:lnTo>
                    <a:pt x="99682" y="22148"/>
                  </a:lnTo>
                  <a:lnTo>
                    <a:pt x="99682" y="11074"/>
                  </a:lnTo>
                  <a:close/>
                </a:path>
                <a:path w="631825" h="44450">
                  <a:moveTo>
                    <a:pt x="110769" y="22148"/>
                  </a:moveTo>
                  <a:lnTo>
                    <a:pt x="99695" y="22148"/>
                  </a:lnTo>
                  <a:lnTo>
                    <a:pt x="99695" y="33223"/>
                  </a:lnTo>
                  <a:lnTo>
                    <a:pt x="110769" y="33223"/>
                  </a:lnTo>
                  <a:lnTo>
                    <a:pt x="110769" y="22148"/>
                  </a:lnTo>
                  <a:close/>
                </a:path>
                <a:path w="631825" h="44450">
                  <a:moveTo>
                    <a:pt x="121843" y="33235"/>
                  </a:moveTo>
                  <a:lnTo>
                    <a:pt x="110769" y="33235"/>
                  </a:lnTo>
                  <a:lnTo>
                    <a:pt x="110769" y="44310"/>
                  </a:lnTo>
                  <a:lnTo>
                    <a:pt x="121843" y="44310"/>
                  </a:lnTo>
                  <a:lnTo>
                    <a:pt x="121843" y="33235"/>
                  </a:lnTo>
                  <a:close/>
                </a:path>
                <a:path w="631825" h="44450">
                  <a:moveTo>
                    <a:pt x="132918" y="22148"/>
                  </a:moveTo>
                  <a:lnTo>
                    <a:pt x="121843" y="22148"/>
                  </a:lnTo>
                  <a:lnTo>
                    <a:pt x="121843" y="33223"/>
                  </a:lnTo>
                  <a:lnTo>
                    <a:pt x="132918" y="33223"/>
                  </a:lnTo>
                  <a:lnTo>
                    <a:pt x="132918" y="22148"/>
                  </a:lnTo>
                  <a:close/>
                </a:path>
                <a:path w="631825" h="44450">
                  <a:moveTo>
                    <a:pt x="143992" y="33235"/>
                  </a:moveTo>
                  <a:lnTo>
                    <a:pt x="132918" y="33235"/>
                  </a:lnTo>
                  <a:lnTo>
                    <a:pt x="132918" y="44310"/>
                  </a:lnTo>
                  <a:lnTo>
                    <a:pt x="143992" y="44310"/>
                  </a:lnTo>
                  <a:lnTo>
                    <a:pt x="143992" y="33235"/>
                  </a:lnTo>
                  <a:close/>
                </a:path>
                <a:path w="631825" h="44450">
                  <a:moveTo>
                    <a:pt x="155054" y="11074"/>
                  </a:moveTo>
                  <a:lnTo>
                    <a:pt x="143992" y="11074"/>
                  </a:lnTo>
                  <a:lnTo>
                    <a:pt x="132918" y="11074"/>
                  </a:lnTo>
                  <a:lnTo>
                    <a:pt x="132918" y="22148"/>
                  </a:lnTo>
                  <a:lnTo>
                    <a:pt x="143992" y="22148"/>
                  </a:lnTo>
                  <a:lnTo>
                    <a:pt x="155054" y="22148"/>
                  </a:lnTo>
                  <a:lnTo>
                    <a:pt x="155054" y="11074"/>
                  </a:lnTo>
                  <a:close/>
                </a:path>
                <a:path w="631825" h="44450">
                  <a:moveTo>
                    <a:pt x="210451" y="11074"/>
                  </a:moveTo>
                  <a:lnTo>
                    <a:pt x="199377" y="11074"/>
                  </a:lnTo>
                  <a:lnTo>
                    <a:pt x="188302" y="11074"/>
                  </a:lnTo>
                  <a:lnTo>
                    <a:pt x="188302" y="22148"/>
                  </a:lnTo>
                  <a:lnTo>
                    <a:pt x="177228" y="22148"/>
                  </a:lnTo>
                  <a:lnTo>
                    <a:pt x="177228" y="11074"/>
                  </a:lnTo>
                  <a:lnTo>
                    <a:pt x="166154" y="11074"/>
                  </a:lnTo>
                  <a:lnTo>
                    <a:pt x="166154" y="22148"/>
                  </a:lnTo>
                  <a:lnTo>
                    <a:pt x="155079" y="22148"/>
                  </a:lnTo>
                  <a:lnTo>
                    <a:pt x="155079" y="33223"/>
                  </a:lnTo>
                  <a:lnTo>
                    <a:pt x="210451" y="33223"/>
                  </a:lnTo>
                  <a:lnTo>
                    <a:pt x="210451" y="22148"/>
                  </a:lnTo>
                  <a:lnTo>
                    <a:pt x="210451" y="11074"/>
                  </a:lnTo>
                  <a:close/>
                </a:path>
                <a:path w="631825" h="44450">
                  <a:moveTo>
                    <a:pt x="221538" y="22148"/>
                  </a:moveTo>
                  <a:lnTo>
                    <a:pt x="210464" y="22148"/>
                  </a:lnTo>
                  <a:lnTo>
                    <a:pt x="210464" y="33223"/>
                  </a:lnTo>
                  <a:lnTo>
                    <a:pt x="221538" y="33223"/>
                  </a:lnTo>
                  <a:lnTo>
                    <a:pt x="221538" y="22148"/>
                  </a:lnTo>
                  <a:close/>
                </a:path>
                <a:path w="631825" h="44450">
                  <a:moveTo>
                    <a:pt x="265836" y="11074"/>
                  </a:moveTo>
                  <a:lnTo>
                    <a:pt x="254762" y="11074"/>
                  </a:lnTo>
                  <a:lnTo>
                    <a:pt x="254762" y="22148"/>
                  </a:lnTo>
                  <a:lnTo>
                    <a:pt x="254762" y="33223"/>
                  </a:lnTo>
                  <a:lnTo>
                    <a:pt x="265836" y="33223"/>
                  </a:lnTo>
                  <a:lnTo>
                    <a:pt x="265836" y="22148"/>
                  </a:lnTo>
                  <a:lnTo>
                    <a:pt x="265836" y="11074"/>
                  </a:lnTo>
                  <a:close/>
                </a:path>
                <a:path w="631825" h="44450">
                  <a:moveTo>
                    <a:pt x="299072" y="11074"/>
                  </a:moveTo>
                  <a:lnTo>
                    <a:pt x="287997" y="11074"/>
                  </a:lnTo>
                  <a:lnTo>
                    <a:pt x="287997" y="22148"/>
                  </a:lnTo>
                  <a:lnTo>
                    <a:pt x="276923" y="22148"/>
                  </a:lnTo>
                  <a:lnTo>
                    <a:pt x="265849" y="22148"/>
                  </a:lnTo>
                  <a:lnTo>
                    <a:pt x="265849" y="33223"/>
                  </a:lnTo>
                  <a:lnTo>
                    <a:pt x="276923" y="33223"/>
                  </a:lnTo>
                  <a:lnTo>
                    <a:pt x="287997" y="33223"/>
                  </a:lnTo>
                  <a:lnTo>
                    <a:pt x="299072" y="33223"/>
                  </a:lnTo>
                  <a:lnTo>
                    <a:pt x="299072" y="22148"/>
                  </a:lnTo>
                  <a:lnTo>
                    <a:pt x="299072" y="11074"/>
                  </a:lnTo>
                  <a:close/>
                </a:path>
                <a:path w="631825" h="44450">
                  <a:moveTo>
                    <a:pt x="321221" y="11074"/>
                  </a:moveTo>
                  <a:lnTo>
                    <a:pt x="310146" y="11074"/>
                  </a:lnTo>
                  <a:lnTo>
                    <a:pt x="310146" y="22148"/>
                  </a:lnTo>
                  <a:lnTo>
                    <a:pt x="321221" y="22148"/>
                  </a:lnTo>
                  <a:lnTo>
                    <a:pt x="321221" y="11074"/>
                  </a:lnTo>
                  <a:close/>
                </a:path>
                <a:path w="631825" h="44450">
                  <a:moveTo>
                    <a:pt x="365531" y="11074"/>
                  </a:moveTo>
                  <a:lnTo>
                    <a:pt x="354457" y="11074"/>
                  </a:lnTo>
                  <a:lnTo>
                    <a:pt x="343382" y="11074"/>
                  </a:lnTo>
                  <a:lnTo>
                    <a:pt x="332308" y="11074"/>
                  </a:lnTo>
                  <a:lnTo>
                    <a:pt x="332308" y="22148"/>
                  </a:lnTo>
                  <a:lnTo>
                    <a:pt x="332308" y="33223"/>
                  </a:lnTo>
                  <a:lnTo>
                    <a:pt x="343382" y="33223"/>
                  </a:lnTo>
                  <a:lnTo>
                    <a:pt x="354457" y="33223"/>
                  </a:lnTo>
                  <a:lnTo>
                    <a:pt x="365531" y="33223"/>
                  </a:lnTo>
                  <a:lnTo>
                    <a:pt x="365531" y="22148"/>
                  </a:lnTo>
                  <a:lnTo>
                    <a:pt x="365531" y="11074"/>
                  </a:lnTo>
                  <a:close/>
                </a:path>
                <a:path w="631825" h="44450">
                  <a:moveTo>
                    <a:pt x="387692" y="22148"/>
                  </a:moveTo>
                  <a:lnTo>
                    <a:pt x="376618" y="22148"/>
                  </a:lnTo>
                  <a:lnTo>
                    <a:pt x="376618" y="33223"/>
                  </a:lnTo>
                  <a:lnTo>
                    <a:pt x="387692" y="33223"/>
                  </a:lnTo>
                  <a:lnTo>
                    <a:pt x="387692" y="22148"/>
                  </a:lnTo>
                  <a:close/>
                </a:path>
                <a:path w="631825" h="44450">
                  <a:moveTo>
                    <a:pt x="431990" y="11074"/>
                  </a:moveTo>
                  <a:lnTo>
                    <a:pt x="420916" y="11074"/>
                  </a:lnTo>
                  <a:lnTo>
                    <a:pt x="409841" y="11074"/>
                  </a:lnTo>
                  <a:lnTo>
                    <a:pt x="398767" y="11074"/>
                  </a:lnTo>
                  <a:lnTo>
                    <a:pt x="398767" y="22148"/>
                  </a:lnTo>
                  <a:lnTo>
                    <a:pt x="409841" y="22148"/>
                  </a:lnTo>
                  <a:lnTo>
                    <a:pt x="409841" y="33223"/>
                  </a:lnTo>
                  <a:lnTo>
                    <a:pt x="420916" y="33223"/>
                  </a:lnTo>
                  <a:lnTo>
                    <a:pt x="420916" y="22148"/>
                  </a:lnTo>
                  <a:lnTo>
                    <a:pt x="431990" y="22148"/>
                  </a:lnTo>
                  <a:lnTo>
                    <a:pt x="431990" y="11074"/>
                  </a:lnTo>
                  <a:close/>
                </a:path>
                <a:path w="631825" h="44450">
                  <a:moveTo>
                    <a:pt x="476300" y="22148"/>
                  </a:moveTo>
                  <a:lnTo>
                    <a:pt x="465226" y="22148"/>
                  </a:lnTo>
                  <a:lnTo>
                    <a:pt x="454152" y="22148"/>
                  </a:lnTo>
                  <a:lnTo>
                    <a:pt x="443077" y="22148"/>
                  </a:lnTo>
                  <a:lnTo>
                    <a:pt x="443077" y="33223"/>
                  </a:lnTo>
                  <a:lnTo>
                    <a:pt x="454152" y="33223"/>
                  </a:lnTo>
                  <a:lnTo>
                    <a:pt x="465226" y="33223"/>
                  </a:lnTo>
                  <a:lnTo>
                    <a:pt x="476300" y="33223"/>
                  </a:lnTo>
                  <a:lnTo>
                    <a:pt x="476300" y="22148"/>
                  </a:lnTo>
                  <a:close/>
                </a:path>
                <a:path w="631825" h="44450">
                  <a:moveTo>
                    <a:pt x="542759" y="0"/>
                  </a:moveTo>
                  <a:lnTo>
                    <a:pt x="531685" y="0"/>
                  </a:lnTo>
                  <a:lnTo>
                    <a:pt x="531685" y="11074"/>
                  </a:lnTo>
                  <a:lnTo>
                    <a:pt x="520611" y="11074"/>
                  </a:lnTo>
                  <a:lnTo>
                    <a:pt x="520611" y="22148"/>
                  </a:lnTo>
                  <a:lnTo>
                    <a:pt x="509536" y="22148"/>
                  </a:lnTo>
                  <a:lnTo>
                    <a:pt x="509536" y="11074"/>
                  </a:lnTo>
                  <a:lnTo>
                    <a:pt x="498462" y="11074"/>
                  </a:lnTo>
                  <a:lnTo>
                    <a:pt x="487387" y="11074"/>
                  </a:lnTo>
                  <a:lnTo>
                    <a:pt x="487387" y="22148"/>
                  </a:lnTo>
                  <a:lnTo>
                    <a:pt x="487387" y="33223"/>
                  </a:lnTo>
                  <a:lnTo>
                    <a:pt x="542759" y="33223"/>
                  </a:lnTo>
                  <a:lnTo>
                    <a:pt x="542759" y="22148"/>
                  </a:lnTo>
                  <a:lnTo>
                    <a:pt x="542759" y="11074"/>
                  </a:lnTo>
                  <a:lnTo>
                    <a:pt x="542759" y="0"/>
                  </a:lnTo>
                  <a:close/>
                </a:path>
                <a:path w="631825" h="44450">
                  <a:moveTo>
                    <a:pt x="564921" y="11074"/>
                  </a:moveTo>
                  <a:lnTo>
                    <a:pt x="553847" y="11074"/>
                  </a:lnTo>
                  <a:lnTo>
                    <a:pt x="553847" y="22148"/>
                  </a:lnTo>
                  <a:lnTo>
                    <a:pt x="564921" y="22148"/>
                  </a:lnTo>
                  <a:lnTo>
                    <a:pt x="564921" y="11074"/>
                  </a:lnTo>
                  <a:close/>
                </a:path>
                <a:path w="631825" h="44450">
                  <a:moveTo>
                    <a:pt x="598144" y="0"/>
                  </a:moveTo>
                  <a:lnTo>
                    <a:pt x="587070" y="0"/>
                  </a:lnTo>
                  <a:lnTo>
                    <a:pt x="575995" y="0"/>
                  </a:lnTo>
                  <a:lnTo>
                    <a:pt x="575995" y="11074"/>
                  </a:lnTo>
                  <a:lnTo>
                    <a:pt x="575995" y="22148"/>
                  </a:lnTo>
                  <a:lnTo>
                    <a:pt x="575995" y="33223"/>
                  </a:lnTo>
                  <a:lnTo>
                    <a:pt x="587070" y="33223"/>
                  </a:lnTo>
                  <a:lnTo>
                    <a:pt x="587070" y="22148"/>
                  </a:lnTo>
                  <a:lnTo>
                    <a:pt x="598144" y="22148"/>
                  </a:lnTo>
                  <a:lnTo>
                    <a:pt x="598144" y="11074"/>
                  </a:lnTo>
                  <a:lnTo>
                    <a:pt x="598144" y="0"/>
                  </a:lnTo>
                  <a:close/>
                </a:path>
                <a:path w="631825" h="44450">
                  <a:moveTo>
                    <a:pt x="620306" y="0"/>
                  </a:moveTo>
                  <a:lnTo>
                    <a:pt x="609231" y="0"/>
                  </a:lnTo>
                  <a:lnTo>
                    <a:pt x="598157" y="0"/>
                  </a:lnTo>
                  <a:lnTo>
                    <a:pt x="598157" y="11074"/>
                  </a:lnTo>
                  <a:lnTo>
                    <a:pt x="609231" y="11074"/>
                  </a:lnTo>
                  <a:lnTo>
                    <a:pt x="620306" y="11074"/>
                  </a:lnTo>
                  <a:lnTo>
                    <a:pt x="620306" y="0"/>
                  </a:lnTo>
                  <a:close/>
                </a:path>
                <a:path w="631825" h="44450">
                  <a:moveTo>
                    <a:pt x="631380" y="11074"/>
                  </a:moveTo>
                  <a:lnTo>
                    <a:pt x="620306" y="11074"/>
                  </a:lnTo>
                  <a:lnTo>
                    <a:pt x="620306" y="22148"/>
                  </a:lnTo>
                  <a:lnTo>
                    <a:pt x="620306" y="33223"/>
                  </a:lnTo>
                  <a:lnTo>
                    <a:pt x="631380" y="33223"/>
                  </a:lnTo>
                  <a:lnTo>
                    <a:pt x="631380" y="22148"/>
                  </a:lnTo>
                  <a:lnTo>
                    <a:pt x="631380" y="1107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91935" y="4308258"/>
              <a:ext cx="631825" cy="22225"/>
            </a:xfrm>
            <a:custGeom>
              <a:avLst/>
              <a:gdLst/>
              <a:ahLst/>
              <a:cxnLst/>
              <a:rect l="l" t="t" r="r" b="b"/>
              <a:pathLst>
                <a:path w="631825" h="22225">
                  <a:moveTo>
                    <a:pt x="22148" y="11074"/>
                  </a:moveTo>
                  <a:lnTo>
                    <a:pt x="11074" y="11074"/>
                  </a:lnTo>
                  <a:lnTo>
                    <a:pt x="0" y="11074"/>
                  </a:lnTo>
                  <a:lnTo>
                    <a:pt x="0" y="22161"/>
                  </a:lnTo>
                  <a:lnTo>
                    <a:pt x="11074" y="22161"/>
                  </a:lnTo>
                  <a:lnTo>
                    <a:pt x="22148" y="22161"/>
                  </a:lnTo>
                  <a:lnTo>
                    <a:pt x="22148" y="11074"/>
                  </a:lnTo>
                  <a:close/>
                </a:path>
                <a:path w="631825" h="22225">
                  <a:moveTo>
                    <a:pt x="66459" y="11074"/>
                  </a:moveTo>
                  <a:lnTo>
                    <a:pt x="55384" y="11074"/>
                  </a:lnTo>
                  <a:lnTo>
                    <a:pt x="44310" y="11074"/>
                  </a:lnTo>
                  <a:lnTo>
                    <a:pt x="44310" y="22161"/>
                  </a:lnTo>
                  <a:lnTo>
                    <a:pt x="55384" y="22161"/>
                  </a:lnTo>
                  <a:lnTo>
                    <a:pt x="66459" y="22161"/>
                  </a:lnTo>
                  <a:lnTo>
                    <a:pt x="66459" y="11074"/>
                  </a:lnTo>
                  <a:close/>
                </a:path>
                <a:path w="631825" h="22225">
                  <a:moveTo>
                    <a:pt x="121843" y="11074"/>
                  </a:moveTo>
                  <a:lnTo>
                    <a:pt x="110769" y="11074"/>
                  </a:lnTo>
                  <a:lnTo>
                    <a:pt x="110769" y="22161"/>
                  </a:lnTo>
                  <a:lnTo>
                    <a:pt x="121843" y="22161"/>
                  </a:lnTo>
                  <a:lnTo>
                    <a:pt x="121843" y="11074"/>
                  </a:lnTo>
                  <a:close/>
                </a:path>
                <a:path w="631825" h="22225">
                  <a:moveTo>
                    <a:pt x="155054" y="0"/>
                  </a:moveTo>
                  <a:lnTo>
                    <a:pt x="143992" y="0"/>
                  </a:lnTo>
                  <a:lnTo>
                    <a:pt x="132918" y="0"/>
                  </a:lnTo>
                  <a:lnTo>
                    <a:pt x="132918" y="11074"/>
                  </a:lnTo>
                  <a:lnTo>
                    <a:pt x="143992" y="11074"/>
                  </a:lnTo>
                  <a:lnTo>
                    <a:pt x="155054" y="11074"/>
                  </a:lnTo>
                  <a:lnTo>
                    <a:pt x="155054" y="0"/>
                  </a:lnTo>
                  <a:close/>
                </a:path>
                <a:path w="631825" h="22225">
                  <a:moveTo>
                    <a:pt x="177228" y="11074"/>
                  </a:moveTo>
                  <a:lnTo>
                    <a:pt x="166154" y="11074"/>
                  </a:lnTo>
                  <a:lnTo>
                    <a:pt x="155079" y="11074"/>
                  </a:lnTo>
                  <a:lnTo>
                    <a:pt x="155079" y="22161"/>
                  </a:lnTo>
                  <a:lnTo>
                    <a:pt x="166154" y="22161"/>
                  </a:lnTo>
                  <a:lnTo>
                    <a:pt x="177228" y="22161"/>
                  </a:lnTo>
                  <a:lnTo>
                    <a:pt x="177228" y="11074"/>
                  </a:lnTo>
                  <a:close/>
                </a:path>
                <a:path w="631825" h="22225">
                  <a:moveTo>
                    <a:pt x="199377" y="11074"/>
                  </a:moveTo>
                  <a:lnTo>
                    <a:pt x="188302" y="11074"/>
                  </a:lnTo>
                  <a:lnTo>
                    <a:pt x="188302" y="22161"/>
                  </a:lnTo>
                  <a:lnTo>
                    <a:pt x="199377" y="22161"/>
                  </a:lnTo>
                  <a:lnTo>
                    <a:pt x="199377" y="11074"/>
                  </a:lnTo>
                  <a:close/>
                </a:path>
                <a:path w="631825" h="22225">
                  <a:moveTo>
                    <a:pt x="265836" y="0"/>
                  </a:moveTo>
                  <a:lnTo>
                    <a:pt x="254762" y="0"/>
                  </a:lnTo>
                  <a:lnTo>
                    <a:pt x="254762" y="11074"/>
                  </a:lnTo>
                  <a:lnTo>
                    <a:pt x="254762" y="22161"/>
                  </a:lnTo>
                  <a:lnTo>
                    <a:pt x="265836" y="22161"/>
                  </a:lnTo>
                  <a:lnTo>
                    <a:pt x="265836" y="11074"/>
                  </a:lnTo>
                  <a:lnTo>
                    <a:pt x="265836" y="0"/>
                  </a:lnTo>
                  <a:close/>
                </a:path>
                <a:path w="631825" h="22225">
                  <a:moveTo>
                    <a:pt x="276923" y="0"/>
                  </a:moveTo>
                  <a:lnTo>
                    <a:pt x="265849" y="0"/>
                  </a:lnTo>
                  <a:lnTo>
                    <a:pt x="265849" y="11074"/>
                  </a:lnTo>
                  <a:lnTo>
                    <a:pt x="276923" y="11074"/>
                  </a:lnTo>
                  <a:lnTo>
                    <a:pt x="276923" y="0"/>
                  </a:lnTo>
                  <a:close/>
                </a:path>
                <a:path w="631825" h="22225">
                  <a:moveTo>
                    <a:pt x="321221" y="0"/>
                  </a:moveTo>
                  <a:lnTo>
                    <a:pt x="310146" y="0"/>
                  </a:lnTo>
                  <a:lnTo>
                    <a:pt x="299072" y="0"/>
                  </a:lnTo>
                  <a:lnTo>
                    <a:pt x="287997" y="0"/>
                  </a:lnTo>
                  <a:lnTo>
                    <a:pt x="287997" y="11074"/>
                  </a:lnTo>
                  <a:lnTo>
                    <a:pt x="299072" y="11074"/>
                  </a:lnTo>
                  <a:lnTo>
                    <a:pt x="310146" y="11074"/>
                  </a:lnTo>
                  <a:lnTo>
                    <a:pt x="321221" y="11074"/>
                  </a:lnTo>
                  <a:lnTo>
                    <a:pt x="321221" y="0"/>
                  </a:lnTo>
                  <a:close/>
                </a:path>
                <a:path w="631825" h="22225">
                  <a:moveTo>
                    <a:pt x="354457" y="0"/>
                  </a:moveTo>
                  <a:lnTo>
                    <a:pt x="343382" y="0"/>
                  </a:lnTo>
                  <a:lnTo>
                    <a:pt x="332308" y="0"/>
                  </a:lnTo>
                  <a:lnTo>
                    <a:pt x="321233" y="0"/>
                  </a:lnTo>
                  <a:lnTo>
                    <a:pt x="321233" y="11074"/>
                  </a:lnTo>
                  <a:lnTo>
                    <a:pt x="332308" y="11074"/>
                  </a:lnTo>
                  <a:lnTo>
                    <a:pt x="343382" y="11074"/>
                  </a:lnTo>
                  <a:lnTo>
                    <a:pt x="354457" y="11074"/>
                  </a:lnTo>
                  <a:lnTo>
                    <a:pt x="354457" y="0"/>
                  </a:lnTo>
                  <a:close/>
                </a:path>
                <a:path w="631825" h="22225">
                  <a:moveTo>
                    <a:pt x="387692" y="0"/>
                  </a:moveTo>
                  <a:lnTo>
                    <a:pt x="376618" y="0"/>
                  </a:lnTo>
                  <a:lnTo>
                    <a:pt x="376618" y="11074"/>
                  </a:lnTo>
                  <a:lnTo>
                    <a:pt x="387692" y="11074"/>
                  </a:lnTo>
                  <a:lnTo>
                    <a:pt x="387692" y="0"/>
                  </a:lnTo>
                  <a:close/>
                </a:path>
                <a:path w="631825" h="22225">
                  <a:moveTo>
                    <a:pt x="420916" y="0"/>
                  </a:moveTo>
                  <a:lnTo>
                    <a:pt x="409841" y="0"/>
                  </a:lnTo>
                  <a:lnTo>
                    <a:pt x="409841" y="11074"/>
                  </a:lnTo>
                  <a:lnTo>
                    <a:pt x="420916" y="11074"/>
                  </a:lnTo>
                  <a:lnTo>
                    <a:pt x="420916" y="0"/>
                  </a:lnTo>
                  <a:close/>
                </a:path>
                <a:path w="631825" h="22225">
                  <a:moveTo>
                    <a:pt x="454152" y="0"/>
                  </a:moveTo>
                  <a:lnTo>
                    <a:pt x="443077" y="0"/>
                  </a:lnTo>
                  <a:lnTo>
                    <a:pt x="432003" y="0"/>
                  </a:lnTo>
                  <a:lnTo>
                    <a:pt x="432003" y="11074"/>
                  </a:lnTo>
                  <a:lnTo>
                    <a:pt x="443077" y="11074"/>
                  </a:lnTo>
                  <a:lnTo>
                    <a:pt x="454152" y="11074"/>
                  </a:lnTo>
                  <a:lnTo>
                    <a:pt x="454152" y="0"/>
                  </a:lnTo>
                  <a:close/>
                </a:path>
                <a:path w="631825" h="22225">
                  <a:moveTo>
                    <a:pt x="487375" y="0"/>
                  </a:moveTo>
                  <a:lnTo>
                    <a:pt x="476300" y="0"/>
                  </a:lnTo>
                  <a:lnTo>
                    <a:pt x="476300" y="11074"/>
                  </a:lnTo>
                  <a:lnTo>
                    <a:pt x="487375" y="11074"/>
                  </a:lnTo>
                  <a:lnTo>
                    <a:pt x="487375" y="0"/>
                  </a:lnTo>
                  <a:close/>
                </a:path>
                <a:path w="631825" h="22225">
                  <a:moveTo>
                    <a:pt x="509536" y="0"/>
                  </a:moveTo>
                  <a:lnTo>
                    <a:pt x="498462" y="0"/>
                  </a:lnTo>
                  <a:lnTo>
                    <a:pt x="487387" y="0"/>
                  </a:lnTo>
                  <a:lnTo>
                    <a:pt x="487387" y="11074"/>
                  </a:lnTo>
                  <a:lnTo>
                    <a:pt x="498462" y="11074"/>
                  </a:lnTo>
                  <a:lnTo>
                    <a:pt x="509536" y="11074"/>
                  </a:lnTo>
                  <a:lnTo>
                    <a:pt x="509536" y="0"/>
                  </a:lnTo>
                  <a:close/>
                </a:path>
                <a:path w="631825" h="22225">
                  <a:moveTo>
                    <a:pt x="542759" y="0"/>
                  </a:moveTo>
                  <a:lnTo>
                    <a:pt x="531685" y="0"/>
                  </a:lnTo>
                  <a:lnTo>
                    <a:pt x="520611" y="0"/>
                  </a:lnTo>
                  <a:lnTo>
                    <a:pt x="520611" y="11074"/>
                  </a:lnTo>
                  <a:lnTo>
                    <a:pt x="531685" y="11074"/>
                  </a:lnTo>
                  <a:lnTo>
                    <a:pt x="542759" y="11074"/>
                  </a:lnTo>
                  <a:lnTo>
                    <a:pt x="542759" y="0"/>
                  </a:lnTo>
                  <a:close/>
                </a:path>
                <a:path w="631825" h="22225">
                  <a:moveTo>
                    <a:pt x="587070" y="0"/>
                  </a:moveTo>
                  <a:lnTo>
                    <a:pt x="575995" y="0"/>
                  </a:lnTo>
                  <a:lnTo>
                    <a:pt x="564921" y="0"/>
                  </a:lnTo>
                  <a:lnTo>
                    <a:pt x="553847" y="0"/>
                  </a:lnTo>
                  <a:lnTo>
                    <a:pt x="542772" y="0"/>
                  </a:lnTo>
                  <a:lnTo>
                    <a:pt x="542772" y="11074"/>
                  </a:lnTo>
                  <a:lnTo>
                    <a:pt x="553847" y="11074"/>
                  </a:lnTo>
                  <a:lnTo>
                    <a:pt x="564921" y="11074"/>
                  </a:lnTo>
                  <a:lnTo>
                    <a:pt x="575995" y="11074"/>
                  </a:lnTo>
                  <a:lnTo>
                    <a:pt x="587070" y="11074"/>
                  </a:lnTo>
                  <a:lnTo>
                    <a:pt x="587070" y="0"/>
                  </a:lnTo>
                  <a:close/>
                </a:path>
                <a:path w="631825" h="22225">
                  <a:moveTo>
                    <a:pt x="609231" y="0"/>
                  </a:moveTo>
                  <a:lnTo>
                    <a:pt x="598157" y="0"/>
                  </a:lnTo>
                  <a:lnTo>
                    <a:pt x="598157" y="11074"/>
                  </a:lnTo>
                  <a:lnTo>
                    <a:pt x="609231" y="11074"/>
                  </a:lnTo>
                  <a:lnTo>
                    <a:pt x="609231" y="0"/>
                  </a:lnTo>
                  <a:close/>
                </a:path>
                <a:path w="631825" h="22225">
                  <a:moveTo>
                    <a:pt x="631380" y="0"/>
                  </a:moveTo>
                  <a:lnTo>
                    <a:pt x="620306" y="0"/>
                  </a:lnTo>
                  <a:lnTo>
                    <a:pt x="620306" y="11074"/>
                  </a:lnTo>
                  <a:lnTo>
                    <a:pt x="631380" y="11074"/>
                  </a:lnTo>
                  <a:lnTo>
                    <a:pt x="6313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357784" y="4324870"/>
              <a:ext cx="365760" cy="0"/>
            </a:xfrm>
            <a:custGeom>
              <a:avLst/>
              <a:gdLst/>
              <a:ahLst/>
              <a:cxnLst/>
              <a:rect l="l" t="t" r="r" b="b"/>
              <a:pathLst>
                <a:path w="365759">
                  <a:moveTo>
                    <a:pt x="0" y="0"/>
                  </a:moveTo>
                  <a:lnTo>
                    <a:pt x="221526" y="0"/>
                  </a:lnTo>
                </a:path>
                <a:path w="365759">
                  <a:moveTo>
                    <a:pt x="254761" y="0"/>
                  </a:moveTo>
                  <a:lnTo>
                    <a:pt x="365531" y="0"/>
                  </a:lnTo>
                </a:path>
              </a:pathLst>
            </a:custGeom>
            <a:ln w="11074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91935" y="4330407"/>
              <a:ext cx="631825" cy="33655"/>
            </a:xfrm>
            <a:custGeom>
              <a:avLst/>
              <a:gdLst/>
              <a:ahLst/>
              <a:cxnLst/>
              <a:rect l="l" t="t" r="r" b="b"/>
              <a:pathLst>
                <a:path w="631825" h="33654">
                  <a:moveTo>
                    <a:pt x="11074" y="11074"/>
                  </a:moveTo>
                  <a:lnTo>
                    <a:pt x="0" y="11074"/>
                  </a:lnTo>
                  <a:lnTo>
                    <a:pt x="0" y="22148"/>
                  </a:lnTo>
                  <a:lnTo>
                    <a:pt x="0" y="33223"/>
                  </a:lnTo>
                  <a:lnTo>
                    <a:pt x="11074" y="33223"/>
                  </a:lnTo>
                  <a:lnTo>
                    <a:pt x="11074" y="22148"/>
                  </a:lnTo>
                  <a:lnTo>
                    <a:pt x="11074" y="11074"/>
                  </a:lnTo>
                  <a:close/>
                </a:path>
                <a:path w="631825" h="33654">
                  <a:moveTo>
                    <a:pt x="22148" y="0"/>
                  </a:moveTo>
                  <a:lnTo>
                    <a:pt x="11074" y="0"/>
                  </a:lnTo>
                  <a:lnTo>
                    <a:pt x="11074" y="11074"/>
                  </a:lnTo>
                  <a:lnTo>
                    <a:pt x="22148" y="11074"/>
                  </a:lnTo>
                  <a:lnTo>
                    <a:pt x="22148" y="0"/>
                  </a:lnTo>
                  <a:close/>
                </a:path>
                <a:path w="631825" h="33654">
                  <a:moveTo>
                    <a:pt x="44297" y="22148"/>
                  </a:moveTo>
                  <a:lnTo>
                    <a:pt x="33223" y="22148"/>
                  </a:lnTo>
                  <a:lnTo>
                    <a:pt x="22148" y="22148"/>
                  </a:lnTo>
                  <a:lnTo>
                    <a:pt x="22148" y="33223"/>
                  </a:lnTo>
                  <a:lnTo>
                    <a:pt x="33223" y="33223"/>
                  </a:lnTo>
                  <a:lnTo>
                    <a:pt x="44297" y="33223"/>
                  </a:lnTo>
                  <a:lnTo>
                    <a:pt x="44297" y="22148"/>
                  </a:lnTo>
                  <a:close/>
                </a:path>
                <a:path w="631825" h="33654">
                  <a:moveTo>
                    <a:pt x="55384" y="11074"/>
                  </a:moveTo>
                  <a:lnTo>
                    <a:pt x="44310" y="11074"/>
                  </a:lnTo>
                  <a:lnTo>
                    <a:pt x="44310" y="22148"/>
                  </a:lnTo>
                  <a:lnTo>
                    <a:pt x="55384" y="22148"/>
                  </a:lnTo>
                  <a:lnTo>
                    <a:pt x="55384" y="11074"/>
                  </a:lnTo>
                  <a:close/>
                </a:path>
                <a:path w="631825" h="33654">
                  <a:moveTo>
                    <a:pt x="99682" y="22148"/>
                  </a:moveTo>
                  <a:lnTo>
                    <a:pt x="88607" y="22148"/>
                  </a:lnTo>
                  <a:lnTo>
                    <a:pt x="77533" y="22148"/>
                  </a:lnTo>
                  <a:lnTo>
                    <a:pt x="66459" y="22148"/>
                  </a:lnTo>
                  <a:lnTo>
                    <a:pt x="55384" y="22148"/>
                  </a:lnTo>
                  <a:lnTo>
                    <a:pt x="55384" y="33223"/>
                  </a:lnTo>
                  <a:lnTo>
                    <a:pt x="66459" y="33223"/>
                  </a:lnTo>
                  <a:lnTo>
                    <a:pt x="77533" y="33223"/>
                  </a:lnTo>
                  <a:lnTo>
                    <a:pt x="88607" y="33223"/>
                  </a:lnTo>
                  <a:lnTo>
                    <a:pt x="99682" y="33223"/>
                  </a:lnTo>
                  <a:lnTo>
                    <a:pt x="99682" y="22148"/>
                  </a:lnTo>
                  <a:close/>
                </a:path>
                <a:path w="631825" h="33654">
                  <a:moveTo>
                    <a:pt x="99682" y="0"/>
                  </a:moveTo>
                  <a:lnTo>
                    <a:pt x="88607" y="0"/>
                  </a:lnTo>
                  <a:lnTo>
                    <a:pt x="77533" y="0"/>
                  </a:lnTo>
                  <a:lnTo>
                    <a:pt x="66459" y="0"/>
                  </a:lnTo>
                  <a:lnTo>
                    <a:pt x="55384" y="0"/>
                  </a:lnTo>
                  <a:lnTo>
                    <a:pt x="55384" y="11074"/>
                  </a:lnTo>
                  <a:lnTo>
                    <a:pt x="66459" y="11074"/>
                  </a:lnTo>
                  <a:lnTo>
                    <a:pt x="77533" y="11074"/>
                  </a:lnTo>
                  <a:lnTo>
                    <a:pt x="88607" y="11074"/>
                  </a:lnTo>
                  <a:lnTo>
                    <a:pt x="99682" y="11074"/>
                  </a:lnTo>
                  <a:lnTo>
                    <a:pt x="99682" y="0"/>
                  </a:lnTo>
                  <a:close/>
                </a:path>
                <a:path w="631825" h="33654">
                  <a:moveTo>
                    <a:pt x="132918" y="0"/>
                  </a:moveTo>
                  <a:lnTo>
                    <a:pt x="121843" y="0"/>
                  </a:lnTo>
                  <a:lnTo>
                    <a:pt x="110769" y="0"/>
                  </a:lnTo>
                  <a:lnTo>
                    <a:pt x="110769" y="11074"/>
                  </a:lnTo>
                  <a:lnTo>
                    <a:pt x="99695" y="11074"/>
                  </a:lnTo>
                  <a:lnTo>
                    <a:pt x="99695" y="22148"/>
                  </a:lnTo>
                  <a:lnTo>
                    <a:pt x="110769" y="22148"/>
                  </a:lnTo>
                  <a:lnTo>
                    <a:pt x="121843" y="22148"/>
                  </a:lnTo>
                  <a:lnTo>
                    <a:pt x="132918" y="22148"/>
                  </a:lnTo>
                  <a:lnTo>
                    <a:pt x="132918" y="11074"/>
                  </a:lnTo>
                  <a:lnTo>
                    <a:pt x="132918" y="0"/>
                  </a:lnTo>
                  <a:close/>
                </a:path>
                <a:path w="631825" h="33654">
                  <a:moveTo>
                    <a:pt x="143992" y="22148"/>
                  </a:moveTo>
                  <a:lnTo>
                    <a:pt x="132918" y="22148"/>
                  </a:lnTo>
                  <a:lnTo>
                    <a:pt x="132918" y="33223"/>
                  </a:lnTo>
                  <a:lnTo>
                    <a:pt x="143992" y="33223"/>
                  </a:lnTo>
                  <a:lnTo>
                    <a:pt x="143992" y="22148"/>
                  </a:lnTo>
                  <a:close/>
                </a:path>
                <a:path w="631825" h="33654">
                  <a:moveTo>
                    <a:pt x="155054" y="11074"/>
                  </a:moveTo>
                  <a:lnTo>
                    <a:pt x="143992" y="11074"/>
                  </a:lnTo>
                  <a:lnTo>
                    <a:pt x="143992" y="22148"/>
                  </a:lnTo>
                  <a:lnTo>
                    <a:pt x="155054" y="22148"/>
                  </a:lnTo>
                  <a:lnTo>
                    <a:pt x="155054" y="11074"/>
                  </a:lnTo>
                  <a:close/>
                </a:path>
                <a:path w="631825" h="33654">
                  <a:moveTo>
                    <a:pt x="199377" y="0"/>
                  </a:moveTo>
                  <a:lnTo>
                    <a:pt x="188302" y="0"/>
                  </a:lnTo>
                  <a:lnTo>
                    <a:pt x="177228" y="0"/>
                  </a:lnTo>
                  <a:lnTo>
                    <a:pt x="166154" y="0"/>
                  </a:lnTo>
                  <a:lnTo>
                    <a:pt x="155079" y="0"/>
                  </a:lnTo>
                  <a:lnTo>
                    <a:pt x="155079" y="11074"/>
                  </a:lnTo>
                  <a:lnTo>
                    <a:pt x="155079" y="22148"/>
                  </a:lnTo>
                  <a:lnTo>
                    <a:pt x="155079" y="33223"/>
                  </a:lnTo>
                  <a:lnTo>
                    <a:pt x="166154" y="33223"/>
                  </a:lnTo>
                  <a:lnTo>
                    <a:pt x="166154" y="22148"/>
                  </a:lnTo>
                  <a:lnTo>
                    <a:pt x="177228" y="22148"/>
                  </a:lnTo>
                  <a:lnTo>
                    <a:pt x="177228" y="33223"/>
                  </a:lnTo>
                  <a:lnTo>
                    <a:pt x="188302" y="33223"/>
                  </a:lnTo>
                  <a:lnTo>
                    <a:pt x="188302" y="22148"/>
                  </a:lnTo>
                  <a:lnTo>
                    <a:pt x="199377" y="22148"/>
                  </a:lnTo>
                  <a:lnTo>
                    <a:pt x="199377" y="11074"/>
                  </a:lnTo>
                  <a:lnTo>
                    <a:pt x="199377" y="0"/>
                  </a:lnTo>
                  <a:close/>
                </a:path>
                <a:path w="631825" h="33654">
                  <a:moveTo>
                    <a:pt x="221538" y="0"/>
                  </a:moveTo>
                  <a:lnTo>
                    <a:pt x="210464" y="0"/>
                  </a:lnTo>
                  <a:lnTo>
                    <a:pt x="210464" y="11074"/>
                  </a:lnTo>
                  <a:lnTo>
                    <a:pt x="221538" y="11074"/>
                  </a:lnTo>
                  <a:lnTo>
                    <a:pt x="221538" y="0"/>
                  </a:lnTo>
                  <a:close/>
                </a:path>
                <a:path w="631825" h="33654">
                  <a:moveTo>
                    <a:pt x="254762" y="11074"/>
                  </a:moveTo>
                  <a:lnTo>
                    <a:pt x="243687" y="11074"/>
                  </a:lnTo>
                  <a:lnTo>
                    <a:pt x="243687" y="0"/>
                  </a:lnTo>
                  <a:lnTo>
                    <a:pt x="232613" y="0"/>
                  </a:lnTo>
                  <a:lnTo>
                    <a:pt x="232613" y="11074"/>
                  </a:lnTo>
                  <a:lnTo>
                    <a:pt x="232613" y="22148"/>
                  </a:lnTo>
                  <a:lnTo>
                    <a:pt x="243687" y="22148"/>
                  </a:lnTo>
                  <a:lnTo>
                    <a:pt x="254762" y="22148"/>
                  </a:lnTo>
                  <a:lnTo>
                    <a:pt x="254762" y="11074"/>
                  </a:lnTo>
                  <a:close/>
                </a:path>
                <a:path w="631825" h="33654">
                  <a:moveTo>
                    <a:pt x="265836" y="0"/>
                  </a:moveTo>
                  <a:lnTo>
                    <a:pt x="254762" y="0"/>
                  </a:lnTo>
                  <a:lnTo>
                    <a:pt x="254762" y="11074"/>
                  </a:lnTo>
                  <a:lnTo>
                    <a:pt x="265836" y="11074"/>
                  </a:lnTo>
                  <a:lnTo>
                    <a:pt x="265836" y="0"/>
                  </a:lnTo>
                  <a:close/>
                </a:path>
                <a:path w="631825" h="33654">
                  <a:moveTo>
                    <a:pt x="287997" y="0"/>
                  </a:moveTo>
                  <a:lnTo>
                    <a:pt x="276923" y="0"/>
                  </a:lnTo>
                  <a:lnTo>
                    <a:pt x="265849" y="0"/>
                  </a:lnTo>
                  <a:lnTo>
                    <a:pt x="265849" y="11074"/>
                  </a:lnTo>
                  <a:lnTo>
                    <a:pt x="265849" y="22148"/>
                  </a:lnTo>
                  <a:lnTo>
                    <a:pt x="276923" y="22148"/>
                  </a:lnTo>
                  <a:lnTo>
                    <a:pt x="276923" y="11074"/>
                  </a:lnTo>
                  <a:lnTo>
                    <a:pt x="287997" y="11074"/>
                  </a:lnTo>
                  <a:lnTo>
                    <a:pt x="287997" y="0"/>
                  </a:lnTo>
                  <a:close/>
                </a:path>
                <a:path w="631825" h="33654">
                  <a:moveTo>
                    <a:pt x="321221" y="11074"/>
                  </a:moveTo>
                  <a:lnTo>
                    <a:pt x="310146" y="11074"/>
                  </a:lnTo>
                  <a:lnTo>
                    <a:pt x="299072" y="11074"/>
                  </a:lnTo>
                  <a:lnTo>
                    <a:pt x="287997" y="11074"/>
                  </a:lnTo>
                  <a:lnTo>
                    <a:pt x="287997" y="22148"/>
                  </a:lnTo>
                  <a:lnTo>
                    <a:pt x="299072" y="22148"/>
                  </a:lnTo>
                  <a:lnTo>
                    <a:pt x="310146" y="22148"/>
                  </a:lnTo>
                  <a:lnTo>
                    <a:pt x="321221" y="22148"/>
                  </a:lnTo>
                  <a:lnTo>
                    <a:pt x="321221" y="11074"/>
                  </a:lnTo>
                  <a:close/>
                </a:path>
                <a:path w="631825" h="33654">
                  <a:moveTo>
                    <a:pt x="332308" y="0"/>
                  </a:moveTo>
                  <a:lnTo>
                    <a:pt x="321233" y="0"/>
                  </a:lnTo>
                  <a:lnTo>
                    <a:pt x="321233" y="11074"/>
                  </a:lnTo>
                  <a:lnTo>
                    <a:pt x="321233" y="22148"/>
                  </a:lnTo>
                  <a:lnTo>
                    <a:pt x="332308" y="22148"/>
                  </a:lnTo>
                  <a:lnTo>
                    <a:pt x="332308" y="11074"/>
                  </a:lnTo>
                  <a:lnTo>
                    <a:pt x="332308" y="0"/>
                  </a:lnTo>
                  <a:close/>
                </a:path>
                <a:path w="631825" h="33654">
                  <a:moveTo>
                    <a:pt x="376605" y="11074"/>
                  </a:moveTo>
                  <a:lnTo>
                    <a:pt x="365531" y="11074"/>
                  </a:lnTo>
                  <a:lnTo>
                    <a:pt x="354457" y="11074"/>
                  </a:lnTo>
                  <a:lnTo>
                    <a:pt x="354457" y="22148"/>
                  </a:lnTo>
                  <a:lnTo>
                    <a:pt x="365531" y="22148"/>
                  </a:lnTo>
                  <a:lnTo>
                    <a:pt x="376605" y="22148"/>
                  </a:lnTo>
                  <a:lnTo>
                    <a:pt x="376605" y="11074"/>
                  </a:lnTo>
                  <a:close/>
                </a:path>
                <a:path w="631825" h="33654">
                  <a:moveTo>
                    <a:pt x="387692" y="11074"/>
                  </a:moveTo>
                  <a:lnTo>
                    <a:pt x="376618" y="11074"/>
                  </a:lnTo>
                  <a:lnTo>
                    <a:pt x="376618" y="22148"/>
                  </a:lnTo>
                  <a:lnTo>
                    <a:pt x="387692" y="22148"/>
                  </a:lnTo>
                  <a:lnTo>
                    <a:pt x="387692" y="11074"/>
                  </a:lnTo>
                  <a:close/>
                </a:path>
                <a:path w="631825" h="33654">
                  <a:moveTo>
                    <a:pt x="398767" y="0"/>
                  </a:moveTo>
                  <a:lnTo>
                    <a:pt x="387692" y="0"/>
                  </a:lnTo>
                  <a:lnTo>
                    <a:pt x="387692" y="11074"/>
                  </a:lnTo>
                  <a:lnTo>
                    <a:pt x="398767" y="11074"/>
                  </a:lnTo>
                  <a:lnTo>
                    <a:pt x="398767" y="0"/>
                  </a:lnTo>
                  <a:close/>
                </a:path>
                <a:path w="631825" h="33654">
                  <a:moveTo>
                    <a:pt x="431990" y="0"/>
                  </a:moveTo>
                  <a:lnTo>
                    <a:pt x="420916" y="0"/>
                  </a:lnTo>
                  <a:lnTo>
                    <a:pt x="409841" y="0"/>
                  </a:lnTo>
                  <a:lnTo>
                    <a:pt x="409841" y="11074"/>
                  </a:lnTo>
                  <a:lnTo>
                    <a:pt x="409841" y="22148"/>
                  </a:lnTo>
                  <a:lnTo>
                    <a:pt x="420916" y="22148"/>
                  </a:lnTo>
                  <a:lnTo>
                    <a:pt x="431990" y="22148"/>
                  </a:lnTo>
                  <a:lnTo>
                    <a:pt x="431990" y="11074"/>
                  </a:lnTo>
                  <a:lnTo>
                    <a:pt x="431990" y="0"/>
                  </a:lnTo>
                  <a:close/>
                </a:path>
                <a:path w="631825" h="33654">
                  <a:moveTo>
                    <a:pt x="454152" y="0"/>
                  </a:moveTo>
                  <a:lnTo>
                    <a:pt x="443077" y="0"/>
                  </a:lnTo>
                  <a:lnTo>
                    <a:pt x="432003" y="0"/>
                  </a:lnTo>
                  <a:lnTo>
                    <a:pt x="432003" y="11074"/>
                  </a:lnTo>
                  <a:lnTo>
                    <a:pt x="443077" y="11074"/>
                  </a:lnTo>
                  <a:lnTo>
                    <a:pt x="454152" y="11074"/>
                  </a:lnTo>
                  <a:lnTo>
                    <a:pt x="454152" y="0"/>
                  </a:lnTo>
                  <a:close/>
                </a:path>
                <a:path w="631825" h="33654">
                  <a:moveTo>
                    <a:pt x="487375" y="11074"/>
                  </a:moveTo>
                  <a:lnTo>
                    <a:pt x="476300" y="11074"/>
                  </a:lnTo>
                  <a:lnTo>
                    <a:pt x="465226" y="11074"/>
                  </a:lnTo>
                  <a:lnTo>
                    <a:pt x="454152" y="11074"/>
                  </a:lnTo>
                  <a:lnTo>
                    <a:pt x="454152" y="22148"/>
                  </a:lnTo>
                  <a:lnTo>
                    <a:pt x="465226" y="22148"/>
                  </a:lnTo>
                  <a:lnTo>
                    <a:pt x="476300" y="22148"/>
                  </a:lnTo>
                  <a:lnTo>
                    <a:pt x="487375" y="22148"/>
                  </a:lnTo>
                  <a:lnTo>
                    <a:pt x="487375" y="11074"/>
                  </a:lnTo>
                  <a:close/>
                </a:path>
                <a:path w="631825" h="33654">
                  <a:moveTo>
                    <a:pt x="542759" y="0"/>
                  </a:moveTo>
                  <a:lnTo>
                    <a:pt x="531685" y="0"/>
                  </a:lnTo>
                  <a:lnTo>
                    <a:pt x="531685" y="11074"/>
                  </a:lnTo>
                  <a:lnTo>
                    <a:pt x="520611" y="11074"/>
                  </a:lnTo>
                  <a:lnTo>
                    <a:pt x="509536" y="11074"/>
                  </a:lnTo>
                  <a:lnTo>
                    <a:pt x="498462" y="11074"/>
                  </a:lnTo>
                  <a:lnTo>
                    <a:pt x="498462" y="22148"/>
                  </a:lnTo>
                  <a:lnTo>
                    <a:pt x="509536" y="22148"/>
                  </a:lnTo>
                  <a:lnTo>
                    <a:pt x="520611" y="22148"/>
                  </a:lnTo>
                  <a:lnTo>
                    <a:pt x="531685" y="22148"/>
                  </a:lnTo>
                  <a:lnTo>
                    <a:pt x="542759" y="22148"/>
                  </a:lnTo>
                  <a:lnTo>
                    <a:pt x="542759" y="11074"/>
                  </a:lnTo>
                  <a:lnTo>
                    <a:pt x="542759" y="0"/>
                  </a:lnTo>
                  <a:close/>
                </a:path>
                <a:path w="631825" h="33654">
                  <a:moveTo>
                    <a:pt x="598144" y="11074"/>
                  </a:moveTo>
                  <a:lnTo>
                    <a:pt x="587070" y="11074"/>
                  </a:lnTo>
                  <a:lnTo>
                    <a:pt x="587070" y="0"/>
                  </a:lnTo>
                  <a:lnTo>
                    <a:pt x="575995" y="0"/>
                  </a:lnTo>
                  <a:lnTo>
                    <a:pt x="575995" y="11074"/>
                  </a:lnTo>
                  <a:lnTo>
                    <a:pt x="564921" y="11074"/>
                  </a:lnTo>
                  <a:lnTo>
                    <a:pt x="553847" y="11074"/>
                  </a:lnTo>
                  <a:lnTo>
                    <a:pt x="553847" y="22148"/>
                  </a:lnTo>
                  <a:lnTo>
                    <a:pt x="564921" y="22148"/>
                  </a:lnTo>
                  <a:lnTo>
                    <a:pt x="575995" y="22148"/>
                  </a:lnTo>
                  <a:lnTo>
                    <a:pt x="587070" y="22148"/>
                  </a:lnTo>
                  <a:lnTo>
                    <a:pt x="598144" y="22148"/>
                  </a:lnTo>
                  <a:lnTo>
                    <a:pt x="598144" y="11074"/>
                  </a:lnTo>
                  <a:close/>
                </a:path>
                <a:path w="631825" h="33654">
                  <a:moveTo>
                    <a:pt x="609231" y="11074"/>
                  </a:moveTo>
                  <a:lnTo>
                    <a:pt x="598157" y="11074"/>
                  </a:lnTo>
                  <a:lnTo>
                    <a:pt x="598157" y="22148"/>
                  </a:lnTo>
                  <a:lnTo>
                    <a:pt x="609231" y="22148"/>
                  </a:lnTo>
                  <a:lnTo>
                    <a:pt x="609231" y="11074"/>
                  </a:lnTo>
                  <a:close/>
                </a:path>
                <a:path w="631825" h="33654">
                  <a:moveTo>
                    <a:pt x="631380" y="0"/>
                  </a:moveTo>
                  <a:lnTo>
                    <a:pt x="620306" y="0"/>
                  </a:lnTo>
                  <a:lnTo>
                    <a:pt x="609231" y="0"/>
                  </a:lnTo>
                  <a:lnTo>
                    <a:pt x="609231" y="11074"/>
                  </a:lnTo>
                  <a:lnTo>
                    <a:pt x="620306" y="11074"/>
                  </a:lnTo>
                  <a:lnTo>
                    <a:pt x="620306" y="22148"/>
                  </a:lnTo>
                  <a:lnTo>
                    <a:pt x="631380" y="22148"/>
                  </a:lnTo>
                  <a:lnTo>
                    <a:pt x="631380" y="11074"/>
                  </a:lnTo>
                  <a:lnTo>
                    <a:pt x="6313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91935" y="4352556"/>
              <a:ext cx="620395" cy="33655"/>
            </a:xfrm>
            <a:custGeom>
              <a:avLst/>
              <a:gdLst/>
              <a:ahLst/>
              <a:cxnLst/>
              <a:rect l="l" t="t" r="r" b="b"/>
              <a:pathLst>
                <a:path w="620395" h="33654">
                  <a:moveTo>
                    <a:pt x="11074" y="22161"/>
                  </a:moveTo>
                  <a:lnTo>
                    <a:pt x="0" y="22161"/>
                  </a:lnTo>
                  <a:lnTo>
                    <a:pt x="0" y="33235"/>
                  </a:lnTo>
                  <a:lnTo>
                    <a:pt x="11074" y="33235"/>
                  </a:lnTo>
                  <a:lnTo>
                    <a:pt x="11074" y="22161"/>
                  </a:lnTo>
                  <a:close/>
                </a:path>
                <a:path w="620395" h="33654">
                  <a:moveTo>
                    <a:pt x="44297" y="22161"/>
                  </a:moveTo>
                  <a:lnTo>
                    <a:pt x="33223" y="22161"/>
                  </a:lnTo>
                  <a:lnTo>
                    <a:pt x="33223" y="33235"/>
                  </a:lnTo>
                  <a:lnTo>
                    <a:pt x="44297" y="33235"/>
                  </a:lnTo>
                  <a:lnTo>
                    <a:pt x="44297" y="22161"/>
                  </a:lnTo>
                  <a:close/>
                </a:path>
                <a:path w="620395" h="33654">
                  <a:moveTo>
                    <a:pt x="55384" y="22161"/>
                  </a:moveTo>
                  <a:lnTo>
                    <a:pt x="44310" y="22161"/>
                  </a:lnTo>
                  <a:lnTo>
                    <a:pt x="44310" y="33235"/>
                  </a:lnTo>
                  <a:lnTo>
                    <a:pt x="55384" y="33235"/>
                  </a:lnTo>
                  <a:lnTo>
                    <a:pt x="55384" y="22161"/>
                  </a:lnTo>
                  <a:close/>
                </a:path>
                <a:path w="620395" h="33654">
                  <a:moveTo>
                    <a:pt x="66459" y="11087"/>
                  </a:moveTo>
                  <a:lnTo>
                    <a:pt x="55384" y="11087"/>
                  </a:lnTo>
                  <a:lnTo>
                    <a:pt x="55384" y="22161"/>
                  </a:lnTo>
                  <a:lnTo>
                    <a:pt x="66459" y="22161"/>
                  </a:lnTo>
                  <a:lnTo>
                    <a:pt x="66459" y="11087"/>
                  </a:lnTo>
                  <a:close/>
                </a:path>
                <a:path w="620395" h="33654">
                  <a:moveTo>
                    <a:pt x="99682" y="11087"/>
                  </a:moveTo>
                  <a:lnTo>
                    <a:pt x="88607" y="11087"/>
                  </a:lnTo>
                  <a:lnTo>
                    <a:pt x="77533" y="11087"/>
                  </a:lnTo>
                  <a:lnTo>
                    <a:pt x="77533" y="22161"/>
                  </a:lnTo>
                  <a:lnTo>
                    <a:pt x="66459" y="22161"/>
                  </a:lnTo>
                  <a:lnTo>
                    <a:pt x="66459" y="33235"/>
                  </a:lnTo>
                  <a:lnTo>
                    <a:pt x="77533" y="33235"/>
                  </a:lnTo>
                  <a:lnTo>
                    <a:pt x="88607" y="33235"/>
                  </a:lnTo>
                  <a:lnTo>
                    <a:pt x="88607" y="22161"/>
                  </a:lnTo>
                  <a:lnTo>
                    <a:pt x="99682" y="22161"/>
                  </a:lnTo>
                  <a:lnTo>
                    <a:pt x="99682" y="11087"/>
                  </a:lnTo>
                  <a:close/>
                </a:path>
                <a:path w="620395" h="33654">
                  <a:moveTo>
                    <a:pt x="155054" y="11087"/>
                  </a:moveTo>
                  <a:lnTo>
                    <a:pt x="143992" y="11087"/>
                  </a:lnTo>
                  <a:lnTo>
                    <a:pt x="143992" y="22161"/>
                  </a:lnTo>
                  <a:lnTo>
                    <a:pt x="132918" y="22161"/>
                  </a:lnTo>
                  <a:lnTo>
                    <a:pt x="121843" y="22161"/>
                  </a:lnTo>
                  <a:lnTo>
                    <a:pt x="121843" y="11087"/>
                  </a:lnTo>
                  <a:lnTo>
                    <a:pt x="110769" y="11087"/>
                  </a:lnTo>
                  <a:lnTo>
                    <a:pt x="99695" y="11087"/>
                  </a:lnTo>
                  <a:lnTo>
                    <a:pt x="99695" y="22161"/>
                  </a:lnTo>
                  <a:lnTo>
                    <a:pt x="99695" y="33235"/>
                  </a:lnTo>
                  <a:lnTo>
                    <a:pt x="155054" y="33235"/>
                  </a:lnTo>
                  <a:lnTo>
                    <a:pt x="155054" y="22161"/>
                  </a:lnTo>
                  <a:lnTo>
                    <a:pt x="155054" y="11087"/>
                  </a:lnTo>
                  <a:close/>
                </a:path>
                <a:path w="620395" h="33654">
                  <a:moveTo>
                    <a:pt x="166154" y="11087"/>
                  </a:moveTo>
                  <a:lnTo>
                    <a:pt x="155079" y="11087"/>
                  </a:lnTo>
                  <a:lnTo>
                    <a:pt x="155079" y="22161"/>
                  </a:lnTo>
                  <a:lnTo>
                    <a:pt x="166154" y="22161"/>
                  </a:lnTo>
                  <a:lnTo>
                    <a:pt x="166154" y="11087"/>
                  </a:lnTo>
                  <a:close/>
                </a:path>
                <a:path w="620395" h="33654">
                  <a:moveTo>
                    <a:pt x="188302" y="11087"/>
                  </a:moveTo>
                  <a:lnTo>
                    <a:pt x="177228" y="11087"/>
                  </a:lnTo>
                  <a:lnTo>
                    <a:pt x="177228" y="22161"/>
                  </a:lnTo>
                  <a:lnTo>
                    <a:pt x="177228" y="33235"/>
                  </a:lnTo>
                  <a:lnTo>
                    <a:pt x="188302" y="33235"/>
                  </a:lnTo>
                  <a:lnTo>
                    <a:pt x="188302" y="22161"/>
                  </a:lnTo>
                  <a:lnTo>
                    <a:pt x="188302" y="11087"/>
                  </a:lnTo>
                  <a:close/>
                </a:path>
                <a:path w="620395" h="33654">
                  <a:moveTo>
                    <a:pt x="188302" y="0"/>
                  </a:moveTo>
                  <a:lnTo>
                    <a:pt x="177228" y="0"/>
                  </a:lnTo>
                  <a:lnTo>
                    <a:pt x="177228" y="11074"/>
                  </a:lnTo>
                  <a:lnTo>
                    <a:pt x="188302" y="11074"/>
                  </a:lnTo>
                  <a:lnTo>
                    <a:pt x="188302" y="0"/>
                  </a:lnTo>
                  <a:close/>
                </a:path>
                <a:path w="620395" h="33654">
                  <a:moveTo>
                    <a:pt x="210451" y="11087"/>
                  </a:moveTo>
                  <a:lnTo>
                    <a:pt x="199377" y="11087"/>
                  </a:lnTo>
                  <a:lnTo>
                    <a:pt x="199377" y="22161"/>
                  </a:lnTo>
                  <a:lnTo>
                    <a:pt x="199377" y="33235"/>
                  </a:lnTo>
                  <a:lnTo>
                    <a:pt x="210451" y="33235"/>
                  </a:lnTo>
                  <a:lnTo>
                    <a:pt x="210451" y="22161"/>
                  </a:lnTo>
                  <a:lnTo>
                    <a:pt x="210451" y="11087"/>
                  </a:lnTo>
                  <a:close/>
                </a:path>
                <a:path w="620395" h="33654">
                  <a:moveTo>
                    <a:pt x="243687" y="11087"/>
                  </a:moveTo>
                  <a:lnTo>
                    <a:pt x="232613" y="11087"/>
                  </a:lnTo>
                  <a:lnTo>
                    <a:pt x="221538" y="11087"/>
                  </a:lnTo>
                  <a:lnTo>
                    <a:pt x="221538" y="22161"/>
                  </a:lnTo>
                  <a:lnTo>
                    <a:pt x="210464" y="22161"/>
                  </a:lnTo>
                  <a:lnTo>
                    <a:pt x="210464" y="33235"/>
                  </a:lnTo>
                  <a:lnTo>
                    <a:pt x="221538" y="33235"/>
                  </a:lnTo>
                  <a:lnTo>
                    <a:pt x="232613" y="33235"/>
                  </a:lnTo>
                  <a:lnTo>
                    <a:pt x="243687" y="33235"/>
                  </a:lnTo>
                  <a:lnTo>
                    <a:pt x="243687" y="22161"/>
                  </a:lnTo>
                  <a:lnTo>
                    <a:pt x="243687" y="11087"/>
                  </a:lnTo>
                  <a:close/>
                </a:path>
                <a:path w="620395" h="33654">
                  <a:moveTo>
                    <a:pt x="243687" y="0"/>
                  </a:moveTo>
                  <a:lnTo>
                    <a:pt x="232613" y="0"/>
                  </a:lnTo>
                  <a:lnTo>
                    <a:pt x="221538" y="0"/>
                  </a:lnTo>
                  <a:lnTo>
                    <a:pt x="210464" y="0"/>
                  </a:lnTo>
                  <a:lnTo>
                    <a:pt x="210464" y="11074"/>
                  </a:lnTo>
                  <a:lnTo>
                    <a:pt x="221538" y="11074"/>
                  </a:lnTo>
                  <a:lnTo>
                    <a:pt x="232613" y="11074"/>
                  </a:lnTo>
                  <a:lnTo>
                    <a:pt x="243687" y="11074"/>
                  </a:lnTo>
                  <a:lnTo>
                    <a:pt x="243687" y="0"/>
                  </a:lnTo>
                  <a:close/>
                </a:path>
                <a:path w="620395" h="33654">
                  <a:moveTo>
                    <a:pt x="265836" y="11087"/>
                  </a:moveTo>
                  <a:lnTo>
                    <a:pt x="254762" y="11087"/>
                  </a:lnTo>
                  <a:lnTo>
                    <a:pt x="254762" y="22161"/>
                  </a:lnTo>
                  <a:lnTo>
                    <a:pt x="254762" y="33235"/>
                  </a:lnTo>
                  <a:lnTo>
                    <a:pt x="265836" y="33235"/>
                  </a:lnTo>
                  <a:lnTo>
                    <a:pt x="265836" y="22161"/>
                  </a:lnTo>
                  <a:lnTo>
                    <a:pt x="265836" y="11087"/>
                  </a:lnTo>
                  <a:close/>
                </a:path>
                <a:path w="620395" h="33654">
                  <a:moveTo>
                    <a:pt x="276923" y="11087"/>
                  </a:moveTo>
                  <a:lnTo>
                    <a:pt x="265849" y="11087"/>
                  </a:lnTo>
                  <a:lnTo>
                    <a:pt x="265849" y="22161"/>
                  </a:lnTo>
                  <a:lnTo>
                    <a:pt x="276923" y="22161"/>
                  </a:lnTo>
                  <a:lnTo>
                    <a:pt x="276923" y="11087"/>
                  </a:lnTo>
                  <a:close/>
                </a:path>
                <a:path w="620395" h="33654">
                  <a:moveTo>
                    <a:pt x="276923" y="0"/>
                  </a:moveTo>
                  <a:lnTo>
                    <a:pt x="265849" y="0"/>
                  </a:lnTo>
                  <a:lnTo>
                    <a:pt x="265849" y="11074"/>
                  </a:lnTo>
                  <a:lnTo>
                    <a:pt x="276923" y="11074"/>
                  </a:lnTo>
                  <a:lnTo>
                    <a:pt x="276923" y="0"/>
                  </a:lnTo>
                  <a:close/>
                </a:path>
                <a:path w="620395" h="33654">
                  <a:moveTo>
                    <a:pt x="321221" y="11087"/>
                  </a:moveTo>
                  <a:lnTo>
                    <a:pt x="310146" y="11087"/>
                  </a:lnTo>
                  <a:lnTo>
                    <a:pt x="310146" y="22161"/>
                  </a:lnTo>
                  <a:lnTo>
                    <a:pt x="299072" y="22161"/>
                  </a:lnTo>
                  <a:lnTo>
                    <a:pt x="299072" y="11087"/>
                  </a:lnTo>
                  <a:lnTo>
                    <a:pt x="287997" y="11087"/>
                  </a:lnTo>
                  <a:lnTo>
                    <a:pt x="287997" y="22161"/>
                  </a:lnTo>
                  <a:lnTo>
                    <a:pt x="276923" y="22161"/>
                  </a:lnTo>
                  <a:lnTo>
                    <a:pt x="276923" y="33235"/>
                  </a:lnTo>
                  <a:lnTo>
                    <a:pt x="287997" y="33235"/>
                  </a:lnTo>
                  <a:lnTo>
                    <a:pt x="299072" y="33235"/>
                  </a:lnTo>
                  <a:lnTo>
                    <a:pt x="310146" y="33235"/>
                  </a:lnTo>
                  <a:lnTo>
                    <a:pt x="321221" y="33235"/>
                  </a:lnTo>
                  <a:lnTo>
                    <a:pt x="321221" y="22161"/>
                  </a:lnTo>
                  <a:lnTo>
                    <a:pt x="321221" y="11087"/>
                  </a:lnTo>
                  <a:close/>
                </a:path>
                <a:path w="620395" h="33654">
                  <a:moveTo>
                    <a:pt x="343382" y="22161"/>
                  </a:moveTo>
                  <a:lnTo>
                    <a:pt x="332308" y="22161"/>
                  </a:lnTo>
                  <a:lnTo>
                    <a:pt x="332308" y="33235"/>
                  </a:lnTo>
                  <a:lnTo>
                    <a:pt x="343382" y="33235"/>
                  </a:lnTo>
                  <a:lnTo>
                    <a:pt x="343382" y="22161"/>
                  </a:lnTo>
                  <a:close/>
                </a:path>
                <a:path w="620395" h="33654">
                  <a:moveTo>
                    <a:pt x="343382" y="0"/>
                  </a:moveTo>
                  <a:lnTo>
                    <a:pt x="332308" y="0"/>
                  </a:lnTo>
                  <a:lnTo>
                    <a:pt x="321233" y="0"/>
                  </a:lnTo>
                  <a:lnTo>
                    <a:pt x="321233" y="11074"/>
                  </a:lnTo>
                  <a:lnTo>
                    <a:pt x="332308" y="11074"/>
                  </a:lnTo>
                  <a:lnTo>
                    <a:pt x="343382" y="11074"/>
                  </a:lnTo>
                  <a:lnTo>
                    <a:pt x="343382" y="0"/>
                  </a:lnTo>
                  <a:close/>
                </a:path>
                <a:path w="620395" h="33654">
                  <a:moveTo>
                    <a:pt x="376605" y="11087"/>
                  </a:moveTo>
                  <a:lnTo>
                    <a:pt x="365531" y="11087"/>
                  </a:lnTo>
                  <a:lnTo>
                    <a:pt x="354457" y="11087"/>
                  </a:lnTo>
                  <a:lnTo>
                    <a:pt x="354457" y="22161"/>
                  </a:lnTo>
                  <a:lnTo>
                    <a:pt x="354457" y="33235"/>
                  </a:lnTo>
                  <a:lnTo>
                    <a:pt x="365531" y="33235"/>
                  </a:lnTo>
                  <a:lnTo>
                    <a:pt x="365531" y="22161"/>
                  </a:lnTo>
                  <a:lnTo>
                    <a:pt x="376605" y="22161"/>
                  </a:lnTo>
                  <a:lnTo>
                    <a:pt x="376605" y="11087"/>
                  </a:lnTo>
                  <a:close/>
                </a:path>
                <a:path w="620395" h="33654">
                  <a:moveTo>
                    <a:pt x="376605" y="0"/>
                  </a:moveTo>
                  <a:lnTo>
                    <a:pt x="365531" y="0"/>
                  </a:lnTo>
                  <a:lnTo>
                    <a:pt x="354457" y="0"/>
                  </a:lnTo>
                  <a:lnTo>
                    <a:pt x="354457" y="11074"/>
                  </a:lnTo>
                  <a:lnTo>
                    <a:pt x="365531" y="11074"/>
                  </a:lnTo>
                  <a:lnTo>
                    <a:pt x="376605" y="11074"/>
                  </a:lnTo>
                  <a:lnTo>
                    <a:pt x="376605" y="0"/>
                  </a:lnTo>
                  <a:close/>
                </a:path>
                <a:path w="620395" h="33654">
                  <a:moveTo>
                    <a:pt x="387692" y="22161"/>
                  </a:moveTo>
                  <a:lnTo>
                    <a:pt x="376618" y="22161"/>
                  </a:lnTo>
                  <a:lnTo>
                    <a:pt x="376618" y="33235"/>
                  </a:lnTo>
                  <a:lnTo>
                    <a:pt x="387692" y="33235"/>
                  </a:lnTo>
                  <a:lnTo>
                    <a:pt x="387692" y="22161"/>
                  </a:lnTo>
                  <a:close/>
                </a:path>
                <a:path w="620395" h="33654">
                  <a:moveTo>
                    <a:pt x="387692" y="0"/>
                  </a:moveTo>
                  <a:lnTo>
                    <a:pt x="376618" y="0"/>
                  </a:lnTo>
                  <a:lnTo>
                    <a:pt x="376618" y="11074"/>
                  </a:lnTo>
                  <a:lnTo>
                    <a:pt x="387692" y="11074"/>
                  </a:lnTo>
                  <a:lnTo>
                    <a:pt x="387692" y="0"/>
                  </a:lnTo>
                  <a:close/>
                </a:path>
                <a:path w="620395" h="33654">
                  <a:moveTo>
                    <a:pt x="409841" y="11087"/>
                  </a:moveTo>
                  <a:lnTo>
                    <a:pt x="398767" y="11087"/>
                  </a:lnTo>
                  <a:lnTo>
                    <a:pt x="398767" y="22161"/>
                  </a:lnTo>
                  <a:lnTo>
                    <a:pt x="398767" y="33235"/>
                  </a:lnTo>
                  <a:lnTo>
                    <a:pt x="409841" y="33235"/>
                  </a:lnTo>
                  <a:lnTo>
                    <a:pt x="409841" y="22161"/>
                  </a:lnTo>
                  <a:lnTo>
                    <a:pt x="409841" y="11087"/>
                  </a:lnTo>
                  <a:close/>
                </a:path>
                <a:path w="620395" h="33654">
                  <a:moveTo>
                    <a:pt x="420916" y="0"/>
                  </a:moveTo>
                  <a:lnTo>
                    <a:pt x="409841" y="0"/>
                  </a:lnTo>
                  <a:lnTo>
                    <a:pt x="409841" y="11074"/>
                  </a:lnTo>
                  <a:lnTo>
                    <a:pt x="420916" y="11074"/>
                  </a:lnTo>
                  <a:lnTo>
                    <a:pt x="420916" y="0"/>
                  </a:lnTo>
                  <a:close/>
                </a:path>
                <a:path w="620395" h="33654">
                  <a:moveTo>
                    <a:pt x="443077" y="11087"/>
                  </a:moveTo>
                  <a:lnTo>
                    <a:pt x="432003" y="11087"/>
                  </a:lnTo>
                  <a:lnTo>
                    <a:pt x="432003" y="22161"/>
                  </a:lnTo>
                  <a:lnTo>
                    <a:pt x="443077" y="22161"/>
                  </a:lnTo>
                  <a:lnTo>
                    <a:pt x="443077" y="11087"/>
                  </a:lnTo>
                  <a:close/>
                </a:path>
                <a:path w="620395" h="33654">
                  <a:moveTo>
                    <a:pt x="454152" y="22161"/>
                  </a:moveTo>
                  <a:lnTo>
                    <a:pt x="443077" y="22161"/>
                  </a:lnTo>
                  <a:lnTo>
                    <a:pt x="443077" y="33235"/>
                  </a:lnTo>
                  <a:lnTo>
                    <a:pt x="454152" y="33235"/>
                  </a:lnTo>
                  <a:lnTo>
                    <a:pt x="454152" y="22161"/>
                  </a:lnTo>
                  <a:close/>
                </a:path>
                <a:path w="620395" h="33654">
                  <a:moveTo>
                    <a:pt x="476300" y="0"/>
                  </a:moveTo>
                  <a:lnTo>
                    <a:pt x="465226" y="0"/>
                  </a:lnTo>
                  <a:lnTo>
                    <a:pt x="454152" y="0"/>
                  </a:lnTo>
                  <a:lnTo>
                    <a:pt x="443077" y="0"/>
                  </a:lnTo>
                  <a:lnTo>
                    <a:pt x="443077" y="11074"/>
                  </a:lnTo>
                  <a:lnTo>
                    <a:pt x="454152" y="11074"/>
                  </a:lnTo>
                  <a:lnTo>
                    <a:pt x="465226" y="11074"/>
                  </a:lnTo>
                  <a:lnTo>
                    <a:pt x="476300" y="11074"/>
                  </a:lnTo>
                  <a:lnTo>
                    <a:pt x="476300" y="0"/>
                  </a:lnTo>
                  <a:close/>
                </a:path>
                <a:path w="620395" h="33654">
                  <a:moveTo>
                    <a:pt x="509536" y="11087"/>
                  </a:moveTo>
                  <a:lnTo>
                    <a:pt x="498462" y="11087"/>
                  </a:lnTo>
                  <a:lnTo>
                    <a:pt x="487387" y="11087"/>
                  </a:lnTo>
                  <a:lnTo>
                    <a:pt x="487387" y="22161"/>
                  </a:lnTo>
                  <a:lnTo>
                    <a:pt x="498462" y="22161"/>
                  </a:lnTo>
                  <a:lnTo>
                    <a:pt x="509536" y="22161"/>
                  </a:lnTo>
                  <a:lnTo>
                    <a:pt x="509536" y="11087"/>
                  </a:lnTo>
                  <a:close/>
                </a:path>
                <a:path w="620395" h="33654">
                  <a:moveTo>
                    <a:pt x="531685" y="0"/>
                  </a:moveTo>
                  <a:lnTo>
                    <a:pt x="520611" y="0"/>
                  </a:lnTo>
                  <a:lnTo>
                    <a:pt x="509536" y="0"/>
                  </a:lnTo>
                  <a:lnTo>
                    <a:pt x="498462" y="0"/>
                  </a:lnTo>
                  <a:lnTo>
                    <a:pt x="487387" y="0"/>
                  </a:lnTo>
                  <a:lnTo>
                    <a:pt x="487387" y="11074"/>
                  </a:lnTo>
                  <a:lnTo>
                    <a:pt x="498462" y="11074"/>
                  </a:lnTo>
                  <a:lnTo>
                    <a:pt x="509536" y="11074"/>
                  </a:lnTo>
                  <a:lnTo>
                    <a:pt x="520611" y="11074"/>
                  </a:lnTo>
                  <a:lnTo>
                    <a:pt x="531685" y="11074"/>
                  </a:lnTo>
                  <a:lnTo>
                    <a:pt x="531685" y="0"/>
                  </a:lnTo>
                  <a:close/>
                </a:path>
                <a:path w="620395" h="33654">
                  <a:moveTo>
                    <a:pt x="564921" y="0"/>
                  </a:moveTo>
                  <a:lnTo>
                    <a:pt x="553847" y="0"/>
                  </a:lnTo>
                  <a:lnTo>
                    <a:pt x="542772" y="0"/>
                  </a:lnTo>
                  <a:lnTo>
                    <a:pt x="542772" y="11074"/>
                  </a:lnTo>
                  <a:lnTo>
                    <a:pt x="553847" y="11074"/>
                  </a:lnTo>
                  <a:lnTo>
                    <a:pt x="564921" y="11074"/>
                  </a:lnTo>
                  <a:lnTo>
                    <a:pt x="564921" y="0"/>
                  </a:lnTo>
                  <a:close/>
                </a:path>
                <a:path w="620395" h="33654">
                  <a:moveTo>
                    <a:pt x="575995" y="11087"/>
                  </a:moveTo>
                  <a:lnTo>
                    <a:pt x="564921" y="11087"/>
                  </a:lnTo>
                  <a:lnTo>
                    <a:pt x="553847" y="11087"/>
                  </a:lnTo>
                  <a:lnTo>
                    <a:pt x="553847" y="22161"/>
                  </a:lnTo>
                  <a:lnTo>
                    <a:pt x="564921" y="22161"/>
                  </a:lnTo>
                  <a:lnTo>
                    <a:pt x="575995" y="22161"/>
                  </a:lnTo>
                  <a:lnTo>
                    <a:pt x="575995" y="11087"/>
                  </a:lnTo>
                  <a:close/>
                </a:path>
                <a:path w="620395" h="33654">
                  <a:moveTo>
                    <a:pt x="609231" y="11087"/>
                  </a:moveTo>
                  <a:lnTo>
                    <a:pt x="598157" y="11087"/>
                  </a:lnTo>
                  <a:lnTo>
                    <a:pt x="598157" y="22161"/>
                  </a:lnTo>
                  <a:lnTo>
                    <a:pt x="609231" y="22161"/>
                  </a:lnTo>
                  <a:lnTo>
                    <a:pt x="609231" y="11087"/>
                  </a:lnTo>
                  <a:close/>
                </a:path>
                <a:path w="620395" h="33654">
                  <a:moveTo>
                    <a:pt x="620306" y="0"/>
                  </a:moveTo>
                  <a:lnTo>
                    <a:pt x="609231" y="0"/>
                  </a:lnTo>
                  <a:lnTo>
                    <a:pt x="598157" y="0"/>
                  </a:lnTo>
                  <a:lnTo>
                    <a:pt x="598157" y="11074"/>
                  </a:lnTo>
                  <a:lnTo>
                    <a:pt x="609231" y="11074"/>
                  </a:lnTo>
                  <a:lnTo>
                    <a:pt x="620306" y="11074"/>
                  </a:lnTo>
                  <a:lnTo>
                    <a:pt x="62030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91935" y="4374717"/>
              <a:ext cx="631825" cy="33655"/>
            </a:xfrm>
            <a:custGeom>
              <a:avLst/>
              <a:gdLst/>
              <a:ahLst/>
              <a:cxnLst/>
              <a:rect l="l" t="t" r="r" b="b"/>
              <a:pathLst>
                <a:path w="631825" h="33654">
                  <a:moveTo>
                    <a:pt x="33223" y="22148"/>
                  </a:moveTo>
                  <a:lnTo>
                    <a:pt x="22148" y="22148"/>
                  </a:lnTo>
                  <a:lnTo>
                    <a:pt x="22148" y="11074"/>
                  </a:lnTo>
                  <a:lnTo>
                    <a:pt x="11074" y="11074"/>
                  </a:lnTo>
                  <a:lnTo>
                    <a:pt x="0" y="11074"/>
                  </a:lnTo>
                  <a:lnTo>
                    <a:pt x="0" y="22161"/>
                  </a:lnTo>
                  <a:lnTo>
                    <a:pt x="11074" y="22161"/>
                  </a:lnTo>
                  <a:lnTo>
                    <a:pt x="11074" y="33223"/>
                  </a:lnTo>
                  <a:lnTo>
                    <a:pt x="22148" y="33223"/>
                  </a:lnTo>
                  <a:lnTo>
                    <a:pt x="33223" y="33223"/>
                  </a:lnTo>
                  <a:lnTo>
                    <a:pt x="33223" y="22148"/>
                  </a:lnTo>
                  <a:close/>
                </a:path>
                <a:path w="631825" h="33654">
                  <a:moveTo>
                    <a:pt x="99682" y="11074"/>
                  </a:moveTo>
                  <a:lnTo>
                    <a:pt x="88607" y="11074"/>
                  </a:lnTo>
                  <a:lnTo>
                    <a:pt x="88607" y="22148"/>
                  </a:lnTo>
                  <a:lnTo>
                    <a:pt x="77533" y="22148"/>
                  </a:lnTo>
                  <a:lnTo>
                    <a:pt x="66459" y="22148"/>
                  </a:lnTo>
                  <a:lnTo>
                    <a:pt x="66459" y="11074"/>
                  </a:lnTo>
                  <a:lnTo>
                    <a:pt x="55384" y="11074"/>
                  </a:lnTo>
                  <a:lnTo>
                    <a:pt x="44310" y="11074"/>
                  </a:lnTo>
                  <a:lnTo>
                    <a:pt x="44310" y="22148"/>
                  </a:lnTo>
                  <a:lnTo>
                    <a:pt x="44310" y="33223"/>
                  </a:lnTo>
                  <a:lnTo>
                    <a:pt x="55384" y="33223"/>
                  </a:lnTo>
                  <a:lnTo>
                    <a:pt x="55384" y="22161"/>
                  </a:lnTo>
                  <a:lnTo>
                    <a:pt x="66459" y="22161"/>
                  </a:lnTo>
                  <a:lnTo>
                    <a:pt x="66459" y="33223"/>
                  </a:lnTo>
                  <a:lnTo>
                    <a:pt x="77533" y="33223"/>
                  </a:lnTo>
                  <a:lnTo>
                    <a:pt x="88607" y="33223"/>
                  </a:lnTo>
                  <a:lnTo>
                    <a:pt x="88607" y="22161"/>
                  </a:lnTo>
                  <a:lnTo>
                    <a:pt x="99682" y="22161"/>
                  </a:lnTo>
                  <a:lnTo>
                    <a:pt x="99682" y="11074"/>
                  </a:lnTo>
                  <a:close/>
                </a:path>
                <a:path w="631825" h="33654">
                  <a:moveTo>
                    <a:pt x="121843" y="11074"/>
                  </a:moveTo>
                  <a:lnTo>
                    <a:pt x="110769" y="11074"/>
                  </a:lnTo>
                  <a:lnTo>
                    <a:pt x="99695" y="11074"/>
                  </a:lnTo>
                  <a:lnTo>
                    <a:pt x="99695" y="22148"/>
                  </a:lnTo>
                  <a:lnTo>
                    <a:pt x="99695" y="33223"/>
                  </a:lnTo>
                  <a:lnTo>
                    <a:pt x="110769" y="33223"/>
                  </a:lnTo>
                  <a:lnTo>
                    <a:pt x="121843" y="33223"/>
                  </a:lnTo>
                  <a:lnTo>
                    <a:pt x="121843" y="22161"/>
                  </a:lnTo>
                  <a:lnTo>
                    <a:pt x="121843" y="11074"/>
                  </a:lnTo>
                  <a:close/>
                </a:path>
                <a:path w="631825" h="33654">
                  <a:moveTo>
                    <a:pt x="155054" y="22148"/>
                  </a:moveTo>
                  <a:lnTo>
                    <a:pt x="143992" y="22148"/>
                  </a:lnTo>
                  <a:lnTo>
                    <a:pt x="143992" y="11074"/>
                  </a:lnTo>
                  <a:lnTo>
                    <a:pt x="132918" y="11074"/>
                  </a:lnTo>
                  <a:lnTo>
                    <a:pt x="132918" y="22148"/>
                  </a:lnTo>
                  <a:lnTo>
                    <a:pt x="132918" y="33223"/>
                  </a:lnTo>
                  <a:lnTo>
                    <a:pt x="143992" y="33223"/>
                  </a:lnTo>
                  <a:lnTo>
                    <a:pt x="155054" y="33223"/>
                  </a:lnTo>
                  <a:lnTo>
                    <a:pt x="155054" y="22148"/>
                  </a:lnTo>
                  <a:close/>
                </a:path>
                <a:path w="631825" h="33654">
                  <a:moveTo>
                    <a:pt x="177228" y="11074"/>
                  </a:moveTo>
                  <a:lnTo>
                    <a:pt x="166154" y="11074"/>
                  </a:lnTo>
                  <a:lnTo>
                    <a:pt x="166154" y="22161"/>
                  </a:lnTo>
                  <a:lnTo>
                    <a:pt x="177228" y="22161"/>
                  </a:lnTo>
                  <a:lnTo>
                    <a:pt x="177228" y="11074"/>
                  </a:lnTo>
                  <a:close/>
                </a:path>
                <a:path w="631825" h="33654">
                  <a:moveTo>
                    <a:pt x="210451" y="11074"/>
                  </a:moveTo>
                  <a:lnTo>
                    <a:pt x="199377" y="11074"/>
                  </a:lnTo>
                  <a:lnTo>
                    <a:pt x="188302" y="11074"/>
                  </a:lnTo>
                  <a:lnTo>
                    <a:pt x="188302" y="22148"/>
                  </a:lnTo>
                  <a:lnTo>
                    <a:pt x="188302" y="33223"/>
                  </a:lnTo>
                  <a:lnTo>
                    <a:pt x="199377" y="33223"/>
                  </a:lnTo>
                  <a:lnTo>
                    <a:pt x="199377" y="22161"/>
                  </a:lnTo>
                  <a:lnTo>
                    <a:pt x="210451" y="22161"/>
                  </a:lnTo>
                  <a:lnTo>
                    <a:pt x="210451" y="11074"/>
                  </a:lnTo>
                  <a:close/>
                </a:path>
                <a:path w="631825" h="33654">
                  <a:moveTo>
                    <a:pt x="232613" y="22148"/>
                  </a:moveTo>
                  <a:lnTo>
                    <a:pt x="221538" y="22148"/>
                  </a:lnTo>
                  <a:lnTo>
                    <a:pt x="221538" y="11074"/>
                  </a:lnTo>
                  <a:lnTo>
                    <a:pt x="210464" y="11074"/>
                  </a:lnTo>
                  <a:lnTo>
                    <a:pt x="210464" y="22148"/>
                  </a:lnTo>
                  <a:lnTo>
                    <a:pt x="210464" y="33223"/>
                  </a:lnTo>
                  <a:lnTo>
                    <a:pt x="221538" y="33223"/>
                  </a:lnTo>
                  <a:lnTo>
                    <a:pt x="232613" y="33223"/>
                  </a:lnTo>
                  <a:lnTo>
                    <a:pt x="232613" y="22148"/>
                  </a:lnTo>
                  <a:close/>
                </a:path>
                <a:path w="631825" h="33654">
                  <a:moveTo>
                    <a:pt x="265836" y="11074"/>
                  </a:moveTo>
                  <a:lnTo>
                    <a:pt x="254762" y="11074"/>
                  </a:lnTo>
                  <a:lnTo>
                    <a:pt x="243687" y="11074"/>
                  </a:lnTo>
                  <a:lnTo>
                    <a:pt x="243687" y="22148"/>
                  </a:lnTo>
                  <a:lnTo>
                    <a:pt x="243687" y="33223"/>
                  </a:lnTo>
                  <a:lnTo>
                    <a:pt x="254762" y="33223"/>
                  </a:lnTo>
                  <a:lnTo>
                    <a:pt x="265836" y="33223"/>
                  </a:lnTo>
                  <a:lnTo>
                    <a:pt x="265836" y="22161"/>
                  </a:lnTo>
                  <a:lnTo>
                    <a:pt x="265836" y="11074"/>
                  </a:lnTo>
                  <a:close/>
                </a:path>
                <a:path w="631825" h="33654">
                  <a:moveTo>
                    <a:pt x="287997" y="11074"/>
                  </a:moveTo>
                  <a:lnTo>
                    <a:pt x="276923" y="11074"/>
                  </a:lnTo>
                  <a:lnTo>
                    <a:pt x="265849" y="11074"/>
                  </a:lnTo>
                  <a:lnTo>
                    <a:pt x="265849" y="22148"/>
                  </a:lnTo>
                  <a:lnTo>
                    <a:pt x="265849" y="33223"/>
                  </a:lnTo>
                  <a:lnTo>
                    <a:pt x="276923" y="33223"/>
                  </a:lnTo>
                  <a:lnTo>
                    <a:pt x="287997" y="33223"/>
                  </a:lnTo>
                  <a:lnTo>
                    <a:pt x="287997" y="22161"/>
                  </a:lnTo>
                  <a:lnTo>
                    <a:pt x="287997" y="11074"/>
                  </a:lnTo>
                  <a:close/>
                </a:path>
                <a:path w="631825" h="33654">
                  <a:moveTo>
                    <a:pt x="321221" y="11074"/>
                  </a:moveTo>
                  <a:lnTo>
                    <a:pt x="310146" y="11074"/>
                  </a:lnTo>
                  <a:lnTo>
                    <a:pt x="299072" y="11074"/>
                  </a:lnTo>
                  <a:lnTo>
                    <a:pt x="299072" y="22148"/>
                  </a:lnTo>
                  <a:lnTo>
                    <a:pt x="299072" y="33223"/>
                  </a:lnTo>
                  <a:lnTo>
                    <a:pt x="310146" y="33223"/>
                  </a:lnTo>
                  <a:lnTo>
                    <a:pt x="310146" y="22161"/>
                  </a:lnTo>
                  <a:lnTo>
                    <a:pt x="321221" y="22161"/>
                  </a:lnTo>
                  <a:lnTo>
                    <a:pt x="321221" y="11074"/>
                  </a:lnTo>
                  <a:close/>
                </a:path>
                <a:path w="631825" h="33654">
                  <a:moveTo>
                    <a:pt x="343382" y="22148"/>
                  </a:moveTo>
                  <a:lnTo>
                    <a:pt x="332308" y="22148"/>
                  </a:lnTo>
                  <a:lnTo>
                    <a:pt x="332308" y="11074"/>
                  </a:lnTo>
                  <a:lnTo>
                    <a:pt x="321233" y="11074"/>
                  </a:lnTo>
                  <a:lnTo>
                    <a:pt x="321233" y="22148"/>
                  </a:lnTo>
                  <a:lnTo>
                    <a:pt x="321233" y="33223"/>
                  </a:lnTo>
                  <a:lnTo>
                    <a:pt x="332308" y="33223"/>
                  </a:lnTo>
                  <a:lnTo>
                    <a:pt x="343382" y="33223"/>
                  </a:lnTo>
                  <a:lnTo>
                    <a:pt x="343382" y="22148"/>
                  </a:lnTo>
                  <a:close/>
                </a:path>
                <a:path w="631825" h="33654">
                  <a:moveTo>
                    <a:pt x="376605" y="11074"/>
                  </a:moveTo>
                  <a:lnTo>
                    <a:pt x="365531" y="11074"/>
                  </a:lnTo>
                  <a:lnTo>
                    <a:pt x="354457" y="11074"/>
                  </a:lnTo>
                  <a:lnTo>
                    <a:pt x="354457" y="22148"/>
                  </a:lnTo>
                  <a:lnTo>
                    <a:pt x="354457" y="33223"/>
                  </a:lnTo>
                  <a:lnTo>
                    <a:pt x="365531" y="33223"/>
                  </a:lnTo>
                  <a:lnTo>
                    <a:pt x="365531" y="22161"/>
                  </a:lnTo>
                  <a:lnTo>
                    <a:pt x="376605" y="22161"/>
                  </a:lnTo>
                  <a:lnTo>
                    <a:pt x="376605" y="11074"/>
                  </a:lnTo>
                  <a:close/>
                </a:path>
                <a:path w="631825" h="33654">
                  <a:moveTo>
                    <a:pt x="398767" y="11074"/>
                  </a:moveTo>
                  <a:lnTo>
                    <a:pt x="387692" y="11074"/>
                  </a:lnTo>
                  <a:lnTo>
                    <a:pt x="387692" y="22161"/>
                  </a:lnTo>
                  <a:lnTo>
                    <a:pt x="398767" y="22161"/>
                  </a:lnTo>
                  <a:lnTo>
                    <a:pt x="398767" y="11074"/>
                  </a:lnTo>
                  <a:close/>
                </a:path>
                <a:path w="631825" h="33654">
                  <a:moveTo>
                    <a:pt x="431990" y="11074"/>
                  </a:moveTo>
                  <a:lnTo>
                    <a:pt x="420916" y="11074"/>
                  </a:lnTo>
                  <a:lnTo>
                    <a:pt x="420916" y="22148"/>
                  </a:lnTo>
                  <a:lnTo>
                    <a:pt x="409841" y="22148"/>
                  </a:lnTo>
                  <a:lnTo>
                    <a:pt x="409841" y="33223"/>
                  </a:lnTo>
                  <a:lnTo>
                    <a:pt x="420916" y="33223"/>
                  </a:lnTo>
                  <a:lnTo>
                    <a:pt x="431990" y="33223"/>
                  </a:lnTo>
                  <a:lnTo>
                    <a:pt x="431990" y="22161"/>
                  </a:lnTo>
                  <a:lnTo>
                    <a:pt x="431990" y="11074"/>
                  </a:lnTo>
                  <a:close/>
                </a:path>
                <a:path w="631825" h="33654">
                  <a:moveTo>
                    <a:pt x="476300" y="0"/>
                  </a:moveTo>
                  <a:lnTo>
                    <a:pt x="465226" y="0"/>
                  </a:lnTo>
                  <a:lnTo>
                    <a:pt x="454152" y="0"/>
                  </a:lnTo>
                  <a:lnTo>
                    <a:pt x="443077" y="0"/>
                  </a:lnTo>
                  <a:lnTo>
                    <a:pt x="443077" y="11074"/>
                  </a:lnTo>
                  <a:lnTo>
                    <a:pt x="454152" y="11074"/>
                  </a:lnTo>
                  <a:lnTo>
                    <a:pt x="454152" y="22148"/>
                  </a:lnTo>
                  <a:lnTo>
                    <a:pt x="443077" y="22148"/>
                  </a:lnTo>
                  <a:lnTo>
                    <a:pt x="443077" y="11074"/>
                  </a:lnTo>
                  <a:lnTo>
                    <a:pt x="432003" y="11074"/>
                  </a:lnTo>
                  <a:lnTo>
                    <a:pt x="432003" y="22161"/>
                  </a:lnTo>
                  <a:lnTo>
                    <a:pt x="443077" y="22161"/>
                  </a:lnTo>
                  <a:lnTo>
                    <a:pt x="443077" y="33223"/>
                  </a:lnTo>
                  <a:lnTo>
                    <a:pt x="454152" y="33223"/>
                  </a:lnTo>
                  <a:lnTo>
                    <a:pt x="465226" y="33223"/>
                  </a:lnTo>
                  <a:lnTo>
                    <a:pt x="465226" y="22161"/>
                  </a:lnTo>
                  <a:lnTo>
                    <a:pt x="476300" y="22161"/>
                  </a:lnTo>
                  <a:lnTo>
                    <a:pt x="476300" y="11074"/>
                  </a:lnTo>
                  <a:lnTo>
                    <a:pt x="476300" y="0"/>
                  </a:lnTo>
                  <a:close/>
                </a:path>
                <a:path w="631825" h="33654">
                  <a:moveTo>
                    <a:pt x="509536" y="11074"/>
                  </a:moveTo>
                  <a:lnTo>
                    <a:pt x="498462" y="11074"/>
                  </a:lnTo>
                  <a:lnTo>
                    <a:pt x="498462" y="0"/>
                  </a:lnTo>
                  <a:lnTo>
                    <a:pt x="487387" y="0"/>
                  </a:lnTo>
                  <a:lnTo>
                    <a:pt x="487387" y="11074"/>
                  </a:lnTo>
                  <a:lnTo>
                    <a:pt x="487387" y="22161"/>
                  </a:lnTo>
                  <a:lnTo>
                    <a:pt x="498462" y="22161"/>
                  </a:lnTo>
                  <a:lnTo>
                    <a:pt x="498462" y="33223"/>
                  </a:lnTo>
                  <a:lnTo>
                    <a:pt x="509536" y="33223"/>
                  </a:lnTo>
                  <a:lnTo>
                    <a:pt x="509536" y="22161"/>
                  </a:lnTo>
                  <a:lnTo>
                    <a:pt x="509536" y="11074"/>
                  </a:lnTo>
                  <a:close/>
                </a:path>
                <a:path w="631825" h="33654">
                  <a:moveTo>
                    <a:pt x="531685" y="0"/>
                  </a:moveTo>
                  <a:lnTo>
                    <a:pt x="520611" y="0"/>
                  </a:lnTo>
                  <a:lnTo>
                    <a:pt x="520611" y="11074"/>
                  </a:lnTo>
                  <a:lnTo>
                    <a:pt x="531685" y="11074"/>
                  </a:lnTo>
                  <a:lnTo>
                    <a:pt x="531685" y="0"/>
                  </a:lnTo>
                  <a:close/>
                </a:path>
                <a:path w="631825" h="33654">
                  <a:moveTo>
                    <a:pt x="542759" y="22148"/>
                  </a:moveTo>
                  <a:lnTo>
                    <a:pt x="531685" y="22148"/>
                  </a:lnTo>
                  <a:lnTo>
                    <a:pt x="531685" y="33223"/>
                  </a:lnTo>
                  <a:lnTo>
                    <a:pt x="542759" y="33223"/>
                  </a:lnTo>
                  <a:lnTo>
                    <a:pt x="542759" y="22148"/>
                  </a:lnTo>
                  <a:close/>
                </a:path>
                <a:path w="631825" h="33654">
                  <a:moveTo>
                    <a:pt x="553847" y="11074"/>
                  </a:moveTo>
                  <a:lnTo>
                    <a:pt x="542772" y="11074"/>
                  </a:lnTo>
                  <a:lnTo>
                    <a:pt x="542772" y="22161"/>
                  </a:lnTo>
                  <a:lnTo>
                    <a:pt x="553847" y="22161"/>
                  </a:lnTo>
                  <a:lnTo>
                    <a:pt x="553847" y="11074"/>
                  </a:lnTo>
                  <a:close/>
                </a:path>
                <a:path w="631825" h="33654">
                  <a:moveTo>
                    <a:pt x="598144" y="11074"/>
                  </a:moveTo>
                  <a:lnTo>
                    <a:pt x="587070" y="11074"/>
                  </a:lnTo>
                  <a:lnTo>
                    <a:pt x="587070" y="22148"/>
                  </a:lnTo>
                  <a:lnTo>
                    <a:pt x="575995" y="22148"/>
                  </a:lnTo>
                  <a:lnTo>
                    <a:pt x="575995" y="11074"/>
                  </a:lnTo>
                  <a:lnTo>
                    <a:pt x="575995" y="0"/>
                  </a:lnTo>
                  <a:lnTo>
                    <a:pt x="564921" y="0"/>
                  </a:lnTo>
                  <a:lnTo>
                    <a:pt x="553847" y="0"/>
                  </a:lnTo>
                  <a:lnTo>
                    <a:pt x="553847" y="11074"/>
                  </a:lnTo>
                  <a:lnTo>
                    <a:pt x="564921" y="11074"/>
                  </a:lnTo>
                  <a:lnTo>
                    <a:pt x="564921" y="22161"/>
                  </a:lnTo>
                  <a:lnTo>
                    <a:pt x="575995" y="22161"/>
                  </a:lnTo>
                  <a:lnTo>
                    <a:pt x="575995" y="33223"/>
                  </a:lnTo>
                  <a:lnTo>
                    <a:pt x="587070" y="33223"/>
                  </a:lnTo>
                  <a:lnTo>
                    <a:pt x="598144" y="33223"/>
                  </a:lnTo>
                  <a:lnTo>
                    <a:pt x="598144" y="22161"/>
                  </a:lnTo>
                  <a:lnTo>
                    <a:pt x="598144" y="11074"/>
                  </a:lnTo>
                  <a:close/>
                </a:path>
                <a:path w="631825" h="33654">
                  <a:moveTo>
                    <a:pt x="631380" y="0"/>
                  </a:moveTo>
                  <a:lnTo>
                    <a:pt x="620306" y="0"/>
                  </a:lnTo>
                  <a:lnTo>
                    <a:pt x="609231" y="0"/>
                  </a:lnTo>
                  <a:lnTo>
                    <a:pt x="609231" y="11074"/>
                  </a:lnTo>
                  <a:lnTo>
                    <a:pt x="598157" y="11074"/>
                  </a:lnTo>
                  <a:lnTo>
                    <a:pt x="598157" y="22148"/>
                  </a:lnTo>
                  <a:lnTo>
                    <a:pt x="598157" y="33223"/>
                  </a:lnTo>
                  <a:lnTo>
                    <a:pt x="609231" y="33223"/>
                  </a:lnTo>
                  <a:lnTo>
                    <a:pt x="609231" y="22161"/>
                  </a:lnTo>
                  <a:lnTo>
                    <a:pt x="620306" y="22161"/>
                  </a:lnTo>
                  <a:lnTo>
                    <a:pt x="620306" y="11074"/>
                  </a:lnTo>
                  <a:lnTo>
                    <a:pt x="631380" y="11074"/>
                  </a:lnTo>
                  <a:lnTo>
                    <a:pt x="6313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690092" y="4396866"/>
              <a:ext cx="22225" cy="11430"/>
            </a:xfrm>
            <a:custGeom>
              <a:avLst/>
              <a:gdLst/>
              <a:ahLst/>
              <a:cxnLst/>
              <a:rect l="l" t="t" r="r" b="b"/>
              <a:pathLst>
                <a:path w="22225" h="11429">
                  <a:moveTo>
                    <a:pt x="22148" y="0"/>
                  </a:moveTo>
                  <a:lnTo>
                    <a:pt x="11074" y="0"/>
                  </a:lnTo>
                  <a:lnTo>
                    <a:pt x="0" y="0"/>
                  </a:lnTo>
                  <a:lnTo>
                    <a:pt x="0" y="11074"/>
                  </a:lnTo>
                  <a:lnTo>
                    <a:pt x="11074" y="11074"/>
                  </a:lnTo>
                  <a:lnTo>
                    <a:pt x="22148" y="11074"/>
                  </a:lnTo>
                  <a:lnTo>
                    <a:pt x="2214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91935" y="4413478"/>
              <a:ext cx="155575" cy="0"/>
            </a:xfrm>
            <a:custGeom>
              <a:avLst/>
              <a:gdLst/>
              <a:ahLst/>
              <a:cxnLst/>
              <a:rect l="l" t="t" r="r" b="b"/>
              <a:pathLst>
                <a:path w="155575">
                  <a:moveTo>
                    <a:pt x="0" y="0"/>
                  </a:moveTo>
                  <a:lnTo>
                    <a:pt x="155066" y="0"/>
                  </a:lnTo>
                </a:path>
              </a:pathLst>
            </a:custGeom>
            <a:ln w="11074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91935" y="4407941"/>
              <a:ext cx="620395" cy="33655"/>
            </a:xfrm>
            <a:custGeom>
              <a:avLst/>
              <a:gdLst/>
              <a:ahLst/>
              <a:cxnLst/>
              <a:rect l="l" t="t" r="r" b="b"/>
              <a:pathLst>
                <a:path w="620395" h="33654">
                  <a:moveTo>
                    <a:pt x="33223" y="22161"/>
                  </a:moveTo>
                  <a:lnTo>
                    <a:pt x="22148" y="22161"/>
                  </a:lnTo>
                  <a:lnTo>
                    <a:pt x="22148" y="11087"/>
                  </a:lnTo>
                  <a:lnTo>
                    <a:pt x="11074" y="11087"/>
                  </a:lnTo>
                  <a:lnTo>
                    <a:pt x="0" y="11087"/>
                  </a:lnTo>
                  <a:lnTo>
                    <a:pt x="0" y="22161"/>
                  </a:lnTo>
                  <a:lnTo>
                    <a:pt x="11074" y="22161"/>
                  </a:lnTo>
                  <a:lnTo>
                    <a:pt x="11074" y="33235"/>
                  </a:lnTo>
                  <a:lnTo>
                    <a:pt x="22148" y="33235"/>
                  </a:lnTo>
                  <a:lnTo>
                    <a:pt x="33223" y="33235"/>
                  </a:lnTo>
                  <a:lnTo>
                    <a:pt x="33223" y="22161"/>
                  </a:lnTo>
                  <a:close/>
                </a:path>
                <a:path w="620395" h="33654">
                  <a:moveTo>
                    <a:pt x="77533" y="11087"/>
                  </a:moveTo>
                  <a:lnTo>
                    <a:pt x="66459" y="11087"/>
                  </a:lnTo>
                  <a:lnTo>
                    <a:pt x="55384" y="11087"/>
                  </a:lnTo>
                  <a:lnTo>
                    <a:pt x="44310" y="11087"/>
                  </a:lnTo>
                  <a:lnTo>
                    <a:pt x="44310" y="22161"/>
                  </a:lnTo>
                  <a:lnTo>
                    <a:pt x="55384" y="22161"/>
                  </a:lnTo>
                  <a:lnTo>
                    <a:pt x="66459" y="22161"/>
                  </a:lnTo>
                  <a:lnTo>
                    <a:pt x="77533" y="22161"/>
                  </a:lnTo>
                  <a:lnTo>
                    <a:pt x="77533" y="11087"/>
                  </a:lnTo>
                  <a:close/>
                </a:path>
                <a:path w="620395" h="33654">
                  <a:moveTo>
                    <a:pt x="99682" y="22161"/>
                  </a:moveTo>
                  <a:lnTo>
                    <a:pt x="88607" y="22161"/>
                  </a:lnTo>
                  <a:lnTo>
                    <a:pt x="88607" y="33235"/>
                  </a:lnTo>
                  <a:lnTo>
                    <a:pt x="99682" y="33235"/>
                  </a:lnTo>
                  <a:lnTo>
                    <a:pt x="99682" y="22161"/>
                  </a:lnTo>
                  <a:close/>
                </a:path>
                <a:path w="620395" h="33654">
                  <a:moveTo>
                    <a:pt x="155054" y="22161"/>
                  </a:moveTo>
                  <a:lnTo>
                    <a:pt x="143992" y="22161"/>
                  </a:lnTo>
                  <a:lnTo>
                    <a:pt x="132918" y="22161"/>
                  </a:lnTo>
                  <a:lnTo>
                    <a:pt x="121843" y="22161"/>
                  </a:lnTo>
                  <a:lnTo>
                    <a:pt x="121843" y="11087"/>
                  </a:lnTo>
                  <a:lnTo>
                    <a:pt x="110769" y="11087"/>
                  </a:lnTo>
                  <a:lnTo>
                    <a:pt x="110769" y="22161"/>
                  </a:lnTo>
                  <a:lnTo>
                    <a:pt x="110769" y="33235"/>
                  </a:lnTo>
                  <a:lnTo>
                    <a:pt x="121843" y="33235"/>
                  </a:lnTo>
                  <a:lnTo>
                    <a:pt x="132918" y="33235"/>
                  </a:lnTo>
                  <a:lnTo>
                    <a:pt x="143992" y="33235"/>
                  </a:lnTo>
                  <a:lnTo>
                    <a:pt x="155054" y="33235"/>
                  </a:lnTo>
                  <a:lnTo>
                    <a:pt x="155054" y="22161"/>
                  </a:lnTo>
                  <a:close/>
                </a:path>
                <a:path w="620395" h="33654">
                  <a:moveTo>
                    <a:pt x="166154" y="22161"/>
                  </a:moveTo>
                  <a:lnTo>
                    <a:pt x="155079" y="22161"/>
                  </a:lnTo>
                  <a:lnTo>
                    <a:pt x="155079" y="33235"/>
                  </a:lnTo>
                  <a:lnTo>
                    <a:pt x="166154" y="33235"/>
                  </a:lnTo>
                  <a:lnTo>
                    <a:pt x="166154" y="22161"/>
                  </a:lnTo>
                  <a:close/>
                </a:path>
                <a:path w="620395" h="33654">
                  <a:moveTo>
                    <a:pt x="210451" y="22161"/>
                  </a:moveTo>
                  <a:lnTo>
                    <a:pt x="199377" y="22161"/>
                  </a:lnTo>
                  <a:lnTo>
                    <a:pt x="199377" y="11087"/>
                  </a:lnTo>
                  <a:lnTo>
                    <a:pt x="188302" y="11087"/>
                  </a:lnTo>
                  <a:lnTo>
                    <a:pt x="177228" y="11087"/>
                  </a:lnTo>
                  <a:lnTo>
                    <a:pt x="166154" y="11087"/>
                  </a:lnTo>
                  <a:lnTo>
                    <a:pt x="166154" y="22161"/>
                  </a:lnTo>
                  <a:lnTo>
                    <a:pt x="177228" y="22161"/>
                  </a:lnTo>
                  <a:lnTo>
                    <a:pt x="177228" y="33235"/>
                  </a:lnTo>
                  <a:lnTo>
                    <a:pt x="188302" y="33235"/>
                  </a:lnTo>
                  <a:lnTo>
                    <a:pt x="199377" y="33235"/>
                  </a:lnTo>
                  <a:lnTo>
                    <a:pt x="210451" y="33235"/>
                  </a:lnTo>
                  <a:lnTo>
                    <a:pt x="210451" y="22161"/>
                  </a:lnTo>
                  <a:close/>
                </a:path>
                <a:path w="620395" h="33654">
                  <a:moveTo>
                    <a:pt x="232613" y="11087"/>
                  </a:moveTo>
                  <a:lnTo>
                    <a:pt x="221538" y="11087"/>
                  </a:lnTo>
                  <a:lnTo>
                    <a:pt x="221538" y="22161"/>
                  </a:lnTo>
                  <a:lnTo>
                    <a:pt x="232613" y="22161"/>
                  </a:lnTo>
                  <a:lnTo>
                    <a:pt x="232613" y="11087"/>
                  </a:lnTo>
                  <a:close/>
                </a:path>
                <a:path w="620395" h="33654">
                  <a:moveTo>
                    <a:pt x="265836" y="11087"/>
                  </a:moveTo>
                  <a:lnTo>
                    <a:pt x="254762" y="11087"/>
                  </a:lnTo>
                  <a:lnTo>
                    <a:pt x="243687" y="11087"/>
                  </a:lnTo>
                  <a:lnTo>
                    <a:pt x="243687" y="22161"/>
                  </a:lnTo>
                  <a:lnTo>
                    <a:pt x="232613" y="22161"/>
                  </a:lnTo>
                  <a:lnTo>
                    <a:pt x="232613" y="33235"/>
                  </a:lnTo>
                  <a:lnTo>
                    <a:pt x="243687" y="33235"/>
                  </a:lnTo>
                  <a:lnTo>
                    <a:pt x="254762" y="33235"/>
                  </a:lnTo>
                  <a:lnTo>
                    <a:pt x="254762" y="22161"/>
                  </a:lnTo>
                  <a:lnTo>
                    <a:pt x="265836" y="22161"/>
                  </a:lnTo>
                  <a:lnTo>
                    <a:pt x="265836" y="11087"/>
                  </a:lnTo>
                  <a:close/>
                </a:path>
                <a:path w="620395" h="33654">
                  <a:moveTo>
                    <a:pt x="265836" y="0"/>
                  </a:moveTo>
                  <a:lnTo>
                    <a:pt x="254762" y="0"/>
                  </a:lnTo>
                  <a:lnTo>
                    <a:pt x="254762" y="11074"/>
                  </a:lnTo>
                  <a:lnTo>
                    <a:pt x="265836" y="11074"/>
                  </a:lnTo>
                  <a:lnTo>
                    <a:pt x="265836" y="0"/>
                  </a:lnTo>
                  <a:close/>
                </a:path>
                <a:path w="620395" h="33654">
                  <a:moveTo>
                    <a:pt x="276923" y="22161"/>
                  </a:moveTo>
                  <a:lnTo>
                    <a:pt x="265849" y="22161"/>
                  </a:lnTo>
                  <a:lnTo>
                    <a:pt x="265849" y="33235"/>
                  </a:lnTo>
                  <a:lnTo>
                    <a:pt x="276923" y="33235"/>
                  </a:lnTo>
                  <a:lnTo>
                    <a:pt x="276923" y="22161"/>
                  </a:lnTo>
                  <a:close/>
                </a:path>
                <a:path w="620395" h="33654">
                  <a:moveTo>
                    <a:pt x="287997" y="11087"/>
                  </a:moveTo>
                  <a:lnTo>
                    <a:pt x="276923" y="11087"/>
                  </a:lnTo>
                  <a:lnTo>
                    <a:pt x="276923" y="22161"/>
                  </a:lnTo>
                  <a:lnTo>
                    <a:pt x="287997" y="22161"/>
                  </a:lnTo>
                  <a:lnTo>
                    <a:pt x="287997" y="11087"/>
                  </a:lnTo>
                  <a:close/>
                </a:path>
                <a:path w="620395" h="33654">
                  <a:moveTo>
                    <a:pt x="287997" y="0"/>
                  </a:moveTo>
                  <a:lnTo>
                    <a:pt x="276923" y="0"/>
                  </a:lnTo>
                  <a:lnTo>
                    <a:pt x="265849" y="0"/>
                  </a:lnTo>
                  <a:lnTo>
                    <a:pt x="265849" y="11074"/>
                  </a:lnTo>
                  <a:lnTo>
                    <a:pt x="276923" y="11074"/>
                  </a:lnTo>
                  <a:lnTo>
                    <a:pt x="287997" y="11074"/>
                  </a:lnTo>
                  <a:lnTo>
                    <a:pt x="287997" y="0"/>
                  </a:lnTo>
                  <a:close/>
                </a:path>
                <a:path w="620395" h="33654">
                  <a:moveTo>
                    <a:pt x="299072" y="22161"/>
                  </a:moveTo>
                  <a:lnTo>
                    <a:pt x="287997" y="22161"/>
                  </a:lnTo>
                  <a:lnTo>
                    <a:pt x="287997" y="33235"/>
                  </a:lnTo>
                  <a:lnTo>
                    <a:pt x="299072" y="33235"/>
                  </a:lnTo>
                  <a:lnTo>
                    <a:pt x="299072" y="22161"/>
                  </a:lnTo>
                  <a:close/>
                </a:path>
                <a:path w="620395" h="33654">
                  <a:moveTo>
                    <a:pt x="310146" y="0"/>
                  </a:moveTo>
                  <a:lnTo>
                    <a:pt x="299072" y="0"/>
                  </a:lnTo>
                  <a:lnTo>
                    <a:pt x="299072" y="11074"/>
                  </a:lnTo>
                  <a:lnTo>
                    <a:pt x="310146" y="11074"/>
                  </a:lnTo>
                  <a:lnTo>
                    <a:pt x="310146" y="0"/>
                  </a:lnTo>
                  <a:close/>
                </a:path>
                <a:path w="620395" h="33654">
                  <a:moveTo>
                    <a:pt x="321221" y="11087"/>
                  </a:moveTo>
                  <a:lnTo>
                    <a:pt x="310146" y="11087"/>
                  </a:lnTo>
                  <a:lnTo>
                    <a:pt x="299072" y="11087"/>
                  </a:lnTo>
                  <a:lnTo>
                    <a:pt x="299072" y="22161"/>
                  </a:lnTo>
                  <a:lnTo>
                    <a:pt x="310146" y="22161"/>
                  </a:lnTo>
                  <a:lnTo>
                    <a:pt x="310146" y="33235"/>
                  </a:lnTo>
                  <a:lnTo>
                    <a:pt x="321221" y="33235"/>
                  </a:lnTo>
                  <a:lnTo>
                    <a:pt x="321221" y="22161"/>
                  </a:lnTo>
                  <a:lnTo>
                    <a:pt x="321221" y="11087"/>
                  </a:lnTo>
                  <a:close/>
                </a:path>
                <a:path w="620395" h="33654">
                  <a:moveTo>
                    <a:pt x="365531" y="11087"/>
                  </a:moveTo>
                  <a:lnTo>
                    <a:pt x="354457" y="11087"/>
                  </a:lnTo>
                  <a:lnTo>
                    <a:pt x="343382" y="11087"/>
                  </a:lnTo>
                  <a:lnTo>
                    <a:pt x="332308" y="11087"/>
                  </a:lnTo>
                  <a:lnTo>
                    <a:pt x="332308" y="22161"/>
                  </a:lnTo>
                  <a:lnTo>
                    <a:pt x="321233" y="22161"/>
                  </a:lnTo>
                  <a:lnTo>
                    <a:pt x="321233" y="33235"/>
                  </a:lnTo>
                  <a:lnTo>
                    <a:pt x="332308" y="33235"/>
                  </a:lnTo>
                  <a:lnTo>
                    <a:pt x="343382" y="33235"/>
                  </a:lnTo>
                  <a:lnTo>
                    <a:pt x="354457" y="33235"/>
                  </a:lnTo>
                  <a:lnTo>
                    <a:pt x="354457" y="22161"/>
                  </a:lnTo>
                  <a:lnTo>
                    <a:pt x="365531" y="22161"/>
                  </a:lnTo>
                  <a:lnTo>
                    <a:pt x="365531" y="11087"/>
                  </a:lnTo>
                  <a:close/>
                </a:path>
                <a:path w="620395" h="33654">
                  <a:moveTo>
                    <a:pt x="376605" y="22161"/>
                  </a:moveTo>
                  <a:lnTo>
                    <a:pt x="365531" y="22161"/>
                  </a:lnTo>
                  <a:lnTo>
                    <a:pt x="365531" y="33235"/>
                  </a:lnTo>
                  <a:lnTo>
                    <a:pt x="376605" y="33235"/>
                  </a:lnTo>
                  <a:lnTo>
                    <a:pt x="376605" y="22161"/>
                  </a:lnTo>
                  <a:close/>
                </a:path>
                <a:path w="620395" h="33654">
                  <a:moveTo>
                    <a:pt x="387692" y="0"/>
                  </a:moveTo>
                  <a:lnTo>
                    <a:pt x="376618" y="0"/>
                  </a:lnTo>
                  <a:lnTo>
                    <a:pt x="376618" y="11074"/>
                  </a:lnTo>
                  <a:lnTo>
                    <a:pt x="387692" y="11074"/>
                  </a:lnTo>
                  <a:lnTo>
                    <a:pt x="387692" y="0"/>
                  </a:lnTo>
                  <a:close/>
                </a:path>
                <a:path w="620395" h="33654">
                  <a:moveTo>
                    <a:pt x="420916" y="0"/>
                  </a:moveTo>
                  <a:lnTo>
                    <a:pt x="409841" y="0"/>
                  </a:lnTo>
                  <a:lnTo>
                    <a:pt x="409841" y="11074"/>
                  </a:lnTo>
                  <a:lnTo>
                    <a:pt x="420916" y="11074"/>
                  </a:lnTo>
                  <a:lnTo>
                    <a:pt x="420916" y="0"/>
                  </a:lnTo>
                  <a:close/>
                </a:path>
                <a:path w="620395" h="33654">
                  <a:moveTo>
                    <a:pt x="431990" y="22161"/>
                  </a:moveTo>
                  <a:lnTo>
                    <a:pt x="420916" y="22161"/>
                  </a:lnTo>
                  <a:lnTo>
                    <a:pt x="409841" y="22161"/>
                  </a:lnTo>
                  <a:lnTo>
                    <a:pt x="409841" y="11087"/>
                  </a:lnTo>
                  <a:lnTo>
                    <a:pt x="398767" y="11087"/>
                  </a:lnTo>
                  <a:lnTo>
                    <a:pt x="398767" y="22161"/>
                  </a:lnTo>
                  <a:lnTo>
                    <a:pt x="387692" y="22161"/>
                  </a:lnTo>
                  <a:lnTo>
                    <a:pt x="376618" y="22161"/>
                  </a:lnTo>
                  <a:lnTo>
                    <a:pt x="376618" y="33235"/>
                  </a:lnTo>
                  <a:lnTo>
                    <a:pt x="387692" y="33235"/>
                  </a:lnTo>
                  <a:lnTo>
                    <a:pt x="398767" y="33235"/>
                  </a:lnTo>
                  <a:lnTo>
                    <a:pt x="409841" y="33235"/>
                  </a:lnTo>
                  <a:lnTo>
                    <a:pt x="420916" y="33235"/>
                  </a:lnTo>
                  <a:lnTo>
                    <a:pt x="431990" y="33235"/>
                  </a:lnTo>
                  <a:lnTo>
                    <a:pt x="431990" y="22161"/>
                  </a:lnTo>
                  <a:close/>
                </a:path>
                <a:path w="620395" h="33654">
                  <a:moveTo>
                    <a:pt x="443077" y="11087"/>
                  </a:moveTo>
                  <a:lnTo>
                    <a:pt x="432003" y="11087"/>
                  </a:lnTo>
                  <a:lnTo>
                    <a:pt x="432003" y="22161"/>
                  </a:lnTo>
                  <a:lnTo>
                    <a:pt x="432003" y="33235"/>
                  </a:lnTo>
                  <a:lnTo>
                    <a:pt x="443077" y="33235"/>
                  </a:lnTo>
                  <a:lnTo>
                    <a:pt x="443077" y="22161"/>
                  </a:lnTo>
                  <a:lnTo>
                    <a:pt x="443077" y="11087"/>
                  </a:lnTo>
                  <a:close/>
                </a:path>
                <a:path w="620395" h="33654">
                  <a:moveTo>
                    <a:pt x="476300" y="11087"/>
                  </a:moveTo>
                  <a:lnTo>
                    <a:pt x="465226" y="11087"/>
                  </a:lnTo>
                  <a:lnTo>
                    <a:pt x="465226" y="22161"/>
                  </a:lnTo>
                  <a:lnTo>
                    <a:pt x="465226" y="33235"/>
                  </a:lnTo>
                  <a:lnTo>
                    <a:pt x="476300" y="33235"/>
                  </a:lnTo>
                  <a:lnTo>
                    <a:pt x="476300" y="22161"/>
                  </a:lnTo>
                  <a:lnTo>
                    <a:pt x="476300" y="11087"/>
                  </a:lnTo>
                  <a:close/>
                </a:path>
                <a:path w="620395" h="33654">
                  <a:moveTo>
                    <a:pt x="476300" y="0"/>
                  </a:moveTo>
                  <a:lnTo>
                    <a:pt x="465226" y="0"/>
                  </a:lnTo>
                  <a:lnTo>
                    <a:pt x="454152" y="0"/>
                  </a:lnTo>
                  <a:lnTo>
                    <a:pt x="454152" y="11074"/>
                  </a:lnTo>
                  <a:lnTo>
                    <a:pt x="465226" y="11074"/>
                  </a:lnTo>
                  <a:lnTo>
                    <a:pt x="476300" y="11074"/>
                  </a:lnTo>
                  <a:lnTo>
                    <a:pt x="476300" y="0"/>
                  </a:lnTo>
                  <a:close/>
                </a:path>
                <a:path w="620395" h="33654">
                  <a:moveTo>
                    <a:pt x="531685" y="11087"/>
                  </a:moveTo>
                  <a:lnTo>
                    <a:pt x="520611" y="11087"/>
                  </a:lnTo>
                  <a:lnTo>
                    <a:pt x="520611" y="22161"/>
                  </a:lnTo>
                  <a:lnTo>
                    <a:pt x="509536" y="22161"/>
                  </a:lnTo>
                  <a:lnTo>
                    <a:pt x="509536" y="11087"/>
                  </a:lnTo>
                  <a:lnTo>
                    <a:pt x="498462" y="11087"/>
                  </a:lnTo>
                  <a:lnTo>
                    <a:pt x="487387" y="11087"/>
                  </a:lnTo>
                  <a:lnTo>
                    <a:pt x="487387" y="22161"/>
                  </a:lnTo>
                  <a:lnTo>
                    <a:pt x="498462" y="22161"/>
                  </a:lnTo>
                  <a:lnTo>
                    <a:pt x="498462" y="33235"/>
                  </a:lnTo>
                  <a:lnTo>
                    <a:pt x="509536" y="33235"/>
                  </a:lnTo>
                  <a:lnTo>
                    <a:pt x="520611" y="33235"/>
                  </a:lnTo>
                  <a:lnTo>
                    <a:pt x="531685" y="33235"/>
                  </a:lnTo>
                  <a:lnTo>
                    <a:pt x="531685" y="22161"/>
                  </a:lnTo>
                  <a:lnTo>
                    <a:pt x="531685" y="11087"/>
                  </a:lnTo>
                  <a:close/>
                </a:path>
                <a:path w="620395" h="33654">
                  <a:moveTo>
                    <a:pt x="531685" y="0"/>
                  </a:moveTo>
                  <a:lnTo>
                    <a:pt x="520611" y="0"/>
                  </a:lnTo>
                  <a:lnTo>
                    <a:pt x="509536" y="0"/>
                  </a:lnTo>
                  <a:lnTo>
                    <a:pt x="509536" y="11074"/>
                  </a:lnTo>
                  <a:lnTo>
                    <a:pt x="520611" y="11074"/>
                  </a:lnTo>
                  <a:lnTo>
                    <a:pt x="531685" y="11074"/>
                  </a:lnTo>
                  <a:lnTo>
                    <a:pt x="531685" y="0"/>
                  </a:lnTo>
                  <a:close/>
                </a:path>
                <a:path w="620395" h="33654">
                  <a:moveTo>
                    <a:pt x="564921" y="22161"/>
                  </a:moveTo>
                  <a:lnTo>
                    <a:pt x="553847" y="22161"/>
                  </a:lnTo>
                  <a:lnTo>
                    <a:pt x="553847" y="33235"/>
                  </a:lnTo>
                  <a:lnTo>
                    <a:pt x="564921" y="33235"/>
                  </a:lnTo>
                  <a:lnTo>
                    <a:pt x="564921" y="22161"/>
                  </a:lnTo>
                  <a:close/>
                </a:path>
                <a:path w="620395" h="33654">
                  <a:moveTo>
                    <a:pt x="564921" y="0"/>
                  </a:moveTo>
                  <a:lnTo>
                    <a:pt x="553847" y="0"/>
                  </a:lnTo>
                  <a:lnTo>
                    <a:pt x="553847" y="11074"/>
                  </a:lnTo>
                  <a:lnTo>
                    <a:pt x="564921" y="11074"/>
                  </a:lnTo>
                  <a:lnTo>
                    <a:pt x="564921" y="0"/>
                  </a:lnTo>
                  <a:close/>
                </a:path>
                <a:path w="620395" h="33654">
                  <a:moveTo>
                    <a:pt x="598144" y="11087"/>
                  </a:moveTo>
                  <a:lnTo>
                    <a:pt x="587070" y="11087"/>
                  </a:lnTo>
                  <a:lnTo>
                    <a:pt x="575995" y="11087"/>
                  </a:lnTo>
                  <a:lnTo>
                    <a:pt x="575995" y="22161"/>
                  </a:lnTo>
                  <a:lnTo>
                    <a:pt x="587070" y="22161"/>
                  </a:lnTo>
                  <a:lnTo>
                    <a:pt x="598144" y="22161"/>
                  </a:lnTo>
                  <a:lnTo>
                    <a:pt x="598144" y="11087"/>
                  </a:lnTo>
                  <a:close/>
                </a:path>
                <a:path w="620395" h="33654">
                  <a:moveTo>
                    <a:pt x="598144" y="0"/>
                  </a:moveTo>
                  <a:lnTo>
                    <a:pt x="587070" y="0"/>
                  </a:lnTo>
                  <a:lnTo>
                    <a:pt x="587070" y="11074"/>
                  </a:lnTo>
                  <a:lnTo>
                    <a:pt x="598144" y="11074"/>
                  </a:lnTo>
                  <a:lnTo>
                    <a:pt x="598144" y="0"/>
                  </a:lnTo>
                  <a:close/>
                </a:path>
                <a:path w="620395" h="33654">
                  <a:moveTo>
                    <a:pt x="609231" y="0"/>
                  </a:moveTo>
                  <a:lnTo>
                    <a:pt x="598157" y="0"/>
                  </a:lnTo>
                  <a:lnTo>
                    <a:pt x="598157" y="11074"/>
                  </a:lnTo>
                  <a:lnTo>
                    <a:pt x="609231" y="11074"/>
                  </a:lnTo>
                  <a:lnTo>
                    <a:pt x="609231" y="0"/>
                  </a:lnTo>
                  <a:close/>
                </a:path>
                <a:path w="620395" h="33654">
                  <a:moveTo>
                    <a:pt x="620306" y="11087"/>
                  </a:moveTo>
                  <a:lnTo>
                    <a:pt x="609231" y="11087"/>
                  </a:lnTo>
                  <a:lnTo>
                    <a:pt x="609231" y="22161"/>
                  </a:lnTo>
                  <a:lnTo>
                    <a:pt x="620306" y="22161"/>
                  </a:lnTo>
                  <a:lnTo>
                    <a:pt x="620306" y="1108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103009" y="4430102"/>
              <a:ext cx="620395" cy="44450"/>
            </a:xfrm>
            <a:custGeom>
              <a:avLst/>
              <a:gdLst/>
              <a:ahLst/>
              <a:cxnLst/>
              <a:rect l="l" t="t" r="r" b="b"/>
              <a:pathLst>
                <a:path w="620395" h="44450">
                  <a:moveTo>
                    <a:pt x="33223" y="33223"/>
                  </a:moveTo>
                  <a:lnTo>
                    <a:pt x="22148" y="33223"/>
                  </a:lnTo>
                  <a:lnTo>
                    <a:pt x="22148" y="22161"/>
                  </a:lnTo>
                  <a:lnTo>
                    <a:pt x="22148" y="11074"/>
                  </a:lnTo>
                  <a:lnTo>
                    <a:pt x="11074" y="11074"/>
                  </a:lnTo>
                  <a:lnTo>
                    <a:pt x="11074" y="22161"/>
                  </a:lnTo>
                  <a:lnTo>
                    <a:pt x="11074" y="33223"/>
                  </a:lnTo>
                  <a:lnTo>
                    <a:pt x="0" y="33223"/>
                  </a:lnTo>
                  <a:lnTo>
                    <a:pt x="0" y="44297"/>
                  </a:lnTo>
                  <a:lnTo>
                    <a:pt x="11074" y="44297"/>
                  </a:lnTo>
                  <a:lnTo>
                    <a:pt x="22148" y="44297"/>
                  </a:lnTo>
                  <a:lnTo>
                    <a:pt x="33223" y="44297"/>
                  </a:lnTo>
                  <a:lnTo>
                    <a:pt x="33223" y="33223"/>
                  </a:lnTo>
                  <a:close/>
                </a:path>
                <a:path w="620395" h="44450">
                  <a:moveTo>
                    <a:pt x="44310" y="11074"/>
                  </a:moveTo>
                  <a:lnTo>
                    <a:pt x="33235" y="11074"/>
                  </a:lnTo>
                  <a:lnTo>
                    <a:pt x="33235" y="22161"/>
                  </a:lnTo>
                  <a:lnTo>
                    <a:pt x="44310" y="22161"/>
                  </a:lnTo>
                  <a:lnTo>
                    <a:pt x="44310" y="11074"/>
                  </a:lnTo>
                  <a:close/>
                </a:path>
                <a:path w="620395" h="44450">
                  <a:moveTo>
                    <a:pt x="66459" y="11074"/>
                  </a:moveTo>
                  <a:lnTo>
                    <a:pt x="55384" y="11074"/>
                  </a:lnTo>
                  <a:lnTo>
                    <a:pt x="55384" y="22161"/>
                  </a:lnTo>
                  <a:lnTo>
                    <a:pt x="66459" y="22161"/>
                  </a:lnTo>
                  <a:lnTo>
                    <a:pt x="66459" y="11074"/>
                  </a:lnTo>
                  <a:close/>
                </a:path>
                <a:path w="620395" h="44450">
                  <a:moveTo>
                    <a:pt x="88607" y="22161"/>
                  </a:moveTo>
                  <a:lnTo>
                    <a:pt x="77533" y="22161"/>
                  </a:lnTo>
                  <a:lnTo>
                    <a:pt x="66459" y="22161"/>
                  </a:lnTo>
                  <a:lnTo>
                    <a:pt x="66459" y="33223"/>
                  </a:lnTo>
                  <a:lnTo>
                    <a:pt x="55384" y="33223"/>
                  </a:lnTo>
                  <a:lnTo>
                    <a:pt x="44310" y="33223"/>
                  </a:lnTo>
                  <a:lnTo>
                    <a:pt x="44310" y="44297"/>
                  </a:lnTo>
                  <a:lnTo>
                    <a:pt x="55384" y="44297"/>
                  </a:lnTo>
                  <a:lnTo>
                    <a:pt x="66459" y="44297"/>
                  </a:lnTo>
                  <a:lnTo>
                    <a:pt x="66459" y="33235"/>
                  </a:lnTo>
                  <a:lnTo>
                    <a:pt x="77533" y="33235"/>
                  </a:lnTo>
                  <a:lnTo>
                    <a:pt x="77533" y="44297"/>
                  </a:lnTo>
                  <a:lnTo>
                    <a:pt x="88607" y="44297"/>
                  </a:lnTo>
                  <a:lnTo>
                    <a:pt x="88607" y="33235"/>
                  </a:lnTo>
                  <a:lnTo>
                    <a:pt x="88607" y="22161"/>
                  </a:lnTo>
                  <a:close/>
                </a:path>
                <a:path w="620395" h="44450">
                  <a:moveTo>
                    <a:pt x="110769" y="11074"/>
                  </a:moveTo>
                  <a:lnTo>
                    <a:pt x="99695" y="11074"/>
                  </a:lnTo>
                  <a:lnTo>
                    <a:pt x="99695" y="22161"/>
                  </a:lnTo>
                  <a:lnTo>
                    <a:pt x="110769" y="22161"/>
                  </a:lnTo>
                  <a:lnTo>
                    <a:pt x="110769" y="11074"/>
                  </a:lnTo>
                  <a:close/>
                </a:path>
                <a:path w="620395" h="44450">
                  <a:moveTo>
                    <a:pt x="132918" y="22161"/>
                  </a:moveTo>
                  <a:lnTo>
                    <a:pt x="121843" y="22161"/>
                  </a:lnTo>
                  <a:lnTo>
                    <a:pt x="110769" y="22161"/>
                  </a:lnTo>
                  <a:lnTo>
                    <a:pt x="110769" y="33223"/>
                  </a:lnTo>
                  <a:lnTo>
                    <a:pt x="99695" y="33223"/>
                  </a:lnTo>
                  <a:lnTo>
                    <a:pt x="99695" y="22161"/>
                  </a:lnTo>
                  <a:lnTo>
                    <a:pt x="88620" y="22161"/>
                  </a:lnTo>
                  <a:lnTo>
                    <a:pt x="88620" y="33235"/>
                  </a:lnTo>
                  <a:lnTo>
                    <a:pt x="99695" y="33235"/>
                  </a:lnTo>
                  <a:lnTo>
                    <a:pt x="99695" y="44297"/>
                  </a:lnTo>
                  <a:lnTo>
                    <a:pt x="110769" y="44297"/>
                  </a:lnTo>
                  <a:lnTo>
                    <a:pt x="110769" y="33235"/>
                  </a:lnTo>
                  <a:lnTo>
                    <a:pt x="121843" y="33235"/>
                  </a:lnTo>
                  <a:lnTo>
                    <a:pt x="132918" y="33235"/>
                  </a:lnTo>
                  <a:lnTo>
                    <a:pt x="132918" y="22161"/>
                  </a:lnTo>
                  <a:close/>
                </a:path>
                <a:path w="620395" h="44450">
                  <a:moveTo>
                    <a:pt x="143979" y="11074"/>
                  </a:moveTo>
                  <a:lnTo>
                    <a:pt x="132918" y="11074"/>
                  </a:lnTo>
                  <a:lnTo>
                    <a:pt x="132918" y="22161"/>
                  </a:lnTo>
                  <a:lnTo>
                    <a:pt x="143979" y="22161"/>
                  </a:lnTo>
                  <a:lnTo>
                    <a:pt x="143979" y="11074"/>
                  </a:lnTo>
                  <a:close/>
                </a:path>
                <a:path w="620395" h="44450">
                  <a:moveTo>
                    <a:pt x="155079" y="22161"/>
                  </a:moveTo>
                  <a:lnTo>
                    <a:pt x="144005" y="22161"/>
                  </a:lnTo>
                  <a:lnTo>
                    <a:pt x="144005" y="33235"/>
                  </a:lnTo>
                  <a:lnTo>
                    <a:pt x="155079" y="33235"/>
                  </a:lnTo>
                  <a:lnTo>
                    <a:pt x="155079" y="22161"/>
                  </a:lnTo>
                  <a:close/>
                </a:path>
                <a:path w="620395" h="44450">
                  <a:moveTo>
                    <a:pt x="177228" y="11074"/>
                  </a:moveTo>
                  <a:lnTo>
                    <a:pt x="166154" y="11074"/>
                  </a:lnTo>
                  <a:lnTo>
                    <a:pt x="166154" y="22161"/>
                  </a:lnTo>
                  <a:lnTo>
                    <a:pt x="177228" y="22161"/>
                  </a:lnTo>
                  <a:lnTo>
                    <a:pt x="177228" y="11074"/>
                  </a:lnTo>
                  <a:close/>
                </a:path>
                <a:path w="620395" h="44450">
                  <a:moveTo>
                    <a:pt x="199377" y="22161"/>
                  </a:moveTo>
                  <a:lnTo>
                    <a:pt x="188302" y="22161"/>
                  </a:lnTo>
                  <a:lnTo>
                    <a:pt x="188302" y="33235"/>
                  </a:lnTo>
                  <a:lnTo>
                    <a:pt x="199377" y="33235"/>
                  </a:lnTo>
                  <a:lnTo>
                    <a:pt x="199377" y="22161"/>
                  </a:lnTo>
                  <a:close/>
                </a:path>
                <a:path w="620395" h="44450">
                  <a:moveTo>
                    <a:pt x="210464" y="11074"/>
                  </a:moveTo>
                  <a:lnTo>
                    <a:pt x="199390" y="11074"/>
                  </a:lnTo>
                  <a:lnTo>
                    <a:pt x="199390" y="22161"/>
                  </a:lnTo>
                  <a:lnTo>
                    <a:pt x="199390" y="33235"/>
                  </a:lnTo>
                  <a:lnTo>
                    <a:pt x="210464" y="33235"/>
                  </a:lnTo>
                  <a:lnTo>
                    <a:pt x="210464" y="22161"/>
                  </a:lnTo>
                  <a:lnTo>
                    <a:pt x="210464" y="11074"/>
                  </a:lnTo>
                  <a:close/>
                </a:path>
                <a:path w="620395" h="44450">
                  <a:moveTo>
                    <a:pt x="254762" y="11074"/>
                  </a:moveTo>
                  <a:lnTo>
                    <a:pt x="243687" y="11074"/>
                  </a:lnTo>
                  <a:lnTo>
                    <a:pt x="243687" y="22161"/>
                  </a:lnTo>
                  <a:lnTo>
                    <a:pt x="232613" y="22161"/>
                  </a:lnTo>
                  <a:lnTo>
                    <a:pt x="232613" y="33235"/>
                  </a:lnTo>
                  <a:lnTo>
                    <a:pt x="243687" y="33235"/>
                  </a:lnTo>
                  <a:lnTo>
                    <a:pt x="254762" y="33235"/>
                  </a:lnTo>
                  <a:lnTo>
                    <a:pt x="254762" y="22161"/>
                  </a:lnTo>
                  <a:lnTo>
                    <a:pt x="254762" y="11074"/>
                  </a:lnTo>
                  <a:close/>
                </a:path>
                <a:path w="620395" h="44450">
                  <a:moveTo>
                    <a:pt x="265849" y="11074"/>
                  </a:moveTo>
                  <a:lnTo>
                    <a:pt x="254774" y="11074"/>
                  </a:lnTo>
                  <a:lnTo>
                    <a:pt x="254774" y="22161"/>
                  </a:lnTo>
                  <a:lnTo>
                    <a:pt x="254774" y="33235"/>
                  </a:lnTo>
                  <a:lnTo>
                    <a:pt x="265849" y="33235"/>
                  </a:lnTo>
                  <a:lnTo>
                    <a:pt x="265849" y="22161"/>
                  </a:lnTo>
                  <a:lnTo>
                    <a:pt x="265849" y="11074"/>
                  </a:lnTo>
                  <a:close/>
                </a:path>
                <a:path w="620395" h="44450">
                  <a:moveTo>
                    <a:pt x="287997" y="11074"/>
                  </a:moveTo>
                  <a:lnTo>
                    <a:pt x="276923" y="11074"/>
                  </a:lnTo>
                  <a:lnTo>
                    <a:pt x="276923" y="22161"/>
                  </a:lnTo>
                  <a:lnTo>
                    <a:pt x="276923" y="33235"/>
                  </a:lnTo>
                  <a:lnTo>
                    <a:pt x="287997" y="33235"/>
                  </a:lnTo>
                  <a:lnTo>
                    <a:pt x="287997" y="22161"/>
                  </a:lnTo>
                  <a:lnTo>
                    <a:pt x="287997" y="11074"/>
                  </a:lnTo>
                  <a:close/>
                </a:path>
                <a:path w="620395" h="44450">
                  <a:moveTo>
                    <a:pt x="310146" y="22161"/>
                  </a:moveTo>
                  <a:lnTo>
                    <a:pt x="299072" y="22161"/>
                  </a:lnTo>
                  <a:lnTo>
                    <a:pt x="299072" y="33235"/>
                  </a:lnTo>
                  <a:lnTo>
                    <a:pt x="310146" y="33235"/>
                  </a:lnTo>
                  <a:lnTo>
                    <a:pt x="310146" y="22161"/>
                  </a:lnTo>
                  <a:close/>
                </a:path>
                <a:path w="620395" h="44450">
                  <a:moveTo>
                    <a:pt x="332308" y="11074"/>
                  </a:moveTo>
                  <a:lnTo>
                    <a:pt x="321233" y="11074"/>
                  </a:lnTo>
                  <a:lnTo>
                    <a:pt x="310159" y="11074"/>
                  </a:lnTo>
                  <a:lnTo>
                    <a:pt x="310159" y="22161"/>
                  </a:lnTo>
                  <a:lnTo>
                    <a:pt x="321233" y="22161"/>
                  </a:lnTo>
                  <a:lnTo>
                    <a:pt x="332308" y="22161"/>
                  </a:lnTo>
                  <a:lnTo>
                    <a:pt x="332308" y="11074"/>
                  </a:lnTo>
                  <a:close/>
                </a:path>
                <a:path w="620395" h="44450">
                  <a:moveTo>
                    <a:pt x="365531" y="11074"/>
                  </a:moveTo>
                  <a:lnTo>
                    <a:pt x="354457" y="11074"/>
                  </a:lnTo>
                  <a:lnTo>
                    <a:pt x="343382" y="11074"/>
                  </a:lnTo>
                  <a:lnTo>
                    <a:pt x="343382" y="22161"/>
                  </a:lnTo>
                  <a:lnTo>
                    <a:pt x="343382" y="33235"/>
                  </a:lnTo>
                  <a:lnTo>
                    <a:pt x="354457" y="33235"/>
                  </a:lnTo>
                  <a:lnTo>
                    <a:pt x="365531" y="33235"/>
                  </a:lnTo>
                  <a:lnTo>
                    <a:pt x="365531" y="22161"/>
                  </a:lnTo>
                  <a:lnTo>
                    <a:pt x="365531" y="11074"/>
                  </a:lnTo>
                  <a:close/>
                </a:path>
                <a:path w="620395" h="44450">
                  <a:moveTo>
                    <a:pt x="420916" y="11074"/>
                  </a:moveTo>
                  <a:lnTo>
                    <a:pt x="409841" y="11074"/>
                  </a:lnTo>
                  <a:lnTo>
                    <a:pt x="398767" y="11074"/>
                  </a:lnTo>
                  <a:lnTo>
                    <a:pt x="387692" y="11074"/>
                  </a:lnTo>
                  <a:lnTo>
                    <a:pt x="387692" y="22161"/>
                  </a:lnTo>
                  <a:lnTo>
                    <a:pt x="398767" y="22161"/>
                  </a:lnTo>
                  <a:lnTo>
                    <a:pt x="409841" y="22161"/>
                  </a:lnTo>
                  <a:lnTo>
                    <a:pt x="420916" y="22161"/>
                  </a:lnTo>
                  <a:lnTo>
                    <a:pt x="420916" y="11074"/>
                  </a:lnTo>
                  <a:close/>
                </a:path>
                <a:path w="620395" h="44450">
                  <a:moveTo>
                    <a:pt x="454152" y="11074"/>
                  </a:moveTo>
                  <a:lnTo>
                    <a:pt x="443077" y="11074"/>
                  </a:lnTo>
                  <a:lnTo>
                    <a:pt x="432003" y="11074"/>
                  </a:lnTo>
                  <a:lnTo>
                    <a:pt x="420928" y="11074"/>
                  </a:lnTo>
                  <a:lnTo>
                    <a:pt x="420928" y="22161"/>
                  </a:lnTo>
                  <a:lnTo>
                    <a:pt x="420928" y="33235"/>
                  </a:lnTo>
                  <a:lnTo>
                    <a:pt x="432003" y="33235"/>
                  </a:lnTo>
                  <a:lnTo>
                    <a:pt x="432003" y="22161"/>
                  </a:lnTo>
                  <a:lnTo>
                    <a:pt x="443077" y="22161"/>
                  </a:lnTo>
                  <a:lnTo>
                    <a:pt x="443077" y="33235"/>
                  </a:lnTo>
                  <a:lnTo>
                    <a:pt x="454152" y="33235"/>
                  </a:lnTo>
                  <a:lnTo>
                    <a:pt x="454152" y="22161"/>
                  </a:lnTo>
                  <a:lnTo>
                    <a:pt x="454152" y="11074"/>
                  </a:lnTo>
                  <a:close/>
                </a:path>
                <a:path w="620395" h="44450">
                  <a:moveTo>
                    <a:pt x="476300" y="22161"/>
                  </a:moveTo>
                  <a:lnTo>
                    <a:pt x="465226" y="22161"/>
                  </a:lnTo>
                  <a:lnTo>
                    <a:pt x="465226" y="33235"/>
                  </a:lnTo>
                  <a:lnTo>
                    <a:pt x="476300" y="33235"/>
                  </a:lnTo>
                  <a:lnTo>
                    <a:pt x="476300" y="22161"/>
                  </a:lnTo>
                  <a:close/>
                </a:path>
                <a:path w="620395" h="44450">
                  <a:moveTo>
                    <a:pt x="498462" y="11074"/>
                  </a:moveTo>
                  <a:lnTo>
                    <a:pt x="487387" y="11074"/>
                  </a:lnTo>
                  <a:lnTo>
                    <a:pt x="476313" y="11074"/>
                  </a:lnTo>
                  <a:lnTo>
                    <a:pt x="476313" y="22161"/>
                  </a:lnTo>
                  <a:lnTo>
                    <a:pt x="487387" y="22161"/>
                  </a:lnTo>
                  <a:lnTo>
                    <a:pt x="487387" y="33235"/>
                  </a:lnTo>
                  <a:lnTo>
                    <a:pt x="498462" y="33235"/>
                  </a:lnTo>
                  <a:lnTo>
                    <a:pt x="498462" y="22161"/>
                  </a:lnTo>
                  <a:lnTo>
                    <a:pt x="498462" y="11074"/>
                  </a:lnTo>
                  <a:close/>
                </a:path>
                <a:path w="620395" h="44450">
                  <a:moveTo>
                    <a:pt x="531685" y="11074"/>
                  </a:moveTo>
                  <a:lnTo>
                    <a:pt x="520611" y="11074"/>
                  </a:lnTo>
                  <a:lnTo>
                    <a:pt x="509536" y="11074"/>
                  </a:lnTo>
                  <a:lnTo>
                    <a:pt x="509536" y="22161"/>
                  </a:lnTo>
                  <a:lnTo>
                    <a:pt x="509536" y="33235"/>
                  </a:lnTo>
                  <a:lnTo>
                    <a:pt x="520611" y="33235"/>
                  </a:lnTo>
                  <a:lnTo>
                    <a:pt x="531685" y="33235"/>
                  </a:lnTo>
                  <a:lnTo>
                    <a:pt x="531685" y="22161"/>
                  </a:lnTo>
                  <a:lnTo>
                    <a:pt x="531685" y="11074"/>
                  </a:lnTo>
                  <a:close/>
                </a:path>
                <a:path w="620395" h="44450">
                  <a:moveTo>
                    <a:pt x="587070" y="11074"/>
                  </a:moveTo>
                  <a:lnTo>
                    <a:pt x="575995" y="11074"/>
                  </a:lnTo>
                  <a:lnTo>
                    <a:pt x="575995" y="0"/>
                  </a:lnTo>
                  <a:lnTo>
                    <a:pt x="564921" y="0"/>
                  </a:lnTo>
                  <a:lnTo>
                    <a:pt x="553847" y="0"/>
                  </a:lnTo>
                  <a:lnTo>
                    <a:pt x="542772" y="0"/>
                  </a:lnTo>
                  <a:lnTo>
                    <a:pt x="542772" y="11074"/>
                  </a:lnTo>
                  <a:lnTo>
                    <a:pt x="531698" y="11074"/>
                  </a:lnTo>
                  <a:lnTo>
                    <a:pt x="531698" y="22161"/>
                  </a:lnTo>
                  <a:lnTo>
                    <a:pt x="531698" y="33235"/>
                  </a:lnTo>
                  <a:lnTo>
                    <a:pt x="542772" y="33235"/>
                  </a:lnTo>
                  <a:lnTo>
                    <a:pt x="542772" y="22161"/>
                  </a:lnTo>
                  <a:lnTo>
                    <a:pt x="553847" y="22161"/>
                  </a:lnTo>
                  <a:lnTo>
                    <a:pt x="553847" y="11074"/>
                  </a:lnTo>
                  <a:lnTo>
                    <a:pt x="564921" y="11074"/>
                  </a:lnTo>
                  <a:lnTo>
                    <a:pt x="564921" y="22161"/>
                  </a:lnTo>
                  <a:lnTo>
                    <a:pt x="553847" y="22161"/>
                  </a:lnTo>
                  <a:lnTo>
                    <a:pt x="553847" y="33235"/>
                  </a:lnTo>
                  <a:lnTo>
                    <a:pt x="564921" y="33235"/>
                  </a:lnTo>
                  <a:lnTo>
                    <a:pt x="575995" y="33235"/>
                  </a:lnTo>
                  <a:lnTo>
                    <a:pt x="587070" y="33235"/>
                  </a:lnTo>
                  <a:lnTo>
                    <a:pt x="587070" y="22161"/>
                  </a:lnTo>
                  <a:lnTo>
                    <a:pt x="587070" y="11074"/>
                  </a:lnTo>
                  <a:close/>
                </a:path>
                <a:path w="620395" h="44450">
                  <a:moveTo>
                    <a:pt x="620306" y="0"/>
                  </a:moveTo>
                  <a:lnTo>
                    <a:pt x="609231" y="0"/>
                  </a:lnTo>
                  <a:lnTo>
                    <a:pt x="609231" y="11074"/>
                  </a:lnTo>
                  <a:lnTo>
                    <a:pt x="609231" y="22161"/>
                  </a:lnTo>
                  <a:lnTo>
                    <a:pt x="598157" y="22161"/>
                  </a:lnTo>
                  <a:lnTo>
                    <a:pt x="598157" y="11074"/>
                  </a:lnTo>
                  <a:lnTo>
                    <a:pt x="598157" y="0"/>
                  </a:lnTo>
                  <a:lnTo>
                    <a:pt x="587082" y="0"/>
                  </a:lnTo>
                  <a:lnTo>
                    <a:pt x="587082" y="11074"/>
                  </a:lnTo>
                  <a:lnTo>
                    <a:pt x="587082" y="22161"/>
                  </a:lnTo>
                  <a:lnTo>
                    <a:pt x="587082" y="33235"/>
                  </a:lnTo>
                  <a:lnTo>
                    <a:pt x="598157" y="33235"/>
                  </a:lnTo>
                  <a:lnTo>
                    <a:pt x="609231" y="33235"/>
                  </a:lnTo>
                  <a:lnTo>
                    <a:pt x="620306" y="33235"/>
                  </a:lnTo>
                  <a:lnTo>
                    <a:pt x="620306" y="22161"/>
                  </a:lnTo>
                  <a:lnTo>
                    <a:pt x="620306" y="11074"/>
                  </a:lnTo>
                  <a:lnTo>
                    <a:pt x="62030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91935" y="4463325"/>
              <a:ext cx="631825" cy="33655"/>
            </a:xfrm>
            <a:custGeom>
              <a:avLst/>
              <a:gdLst/>
              <a:ahLst/>
              <a:cxnLst/>
              <a:rect l="l" t="t" r="r" b="b"/>
              <a:pathLst>
                <a:path w="631825" h="33654">
                  <a:moveTo>
                    <a:pt x="11074" y="22161"/>
                  </a:moveTo>
                  <a:lnTo>
                    <a:pt x="0" y="22161"/>
                  </a:lnTo>
                  <a:lnTo>
                    <a:pt x="0" y="33235"/>
                  </a:lnTo>
                  <a:lnTo>
                    <a:pt x="11074" y="33235"/>
                  </a:lnTo>
                  <a:lnTo>
                    <a:pt x="11074" y="22161"/>
                  </a:lnTo>
                  <a:close/>
                </a:path>
                <a:path w="631825" h="33654">
                  <a:moveTo>
                    <a:pt x="33223" y="11087"/>
                  </a:moveTo>
                  <a:lnTo>
                    <a:pt x="22148" y="11087"/>
                  </a:lnTo>
                  <a:lnTo>
                    <a:pt x="22148" y="22161"/>
                  </a:lnTo>
                  <a:lnTo>
                    <a:pt x="22148" y="33235"/>
                  </a:lnTo>
                  <a:lnTo>
                    <a:pt x="33223" y="33235"/>
                  </a:lnTo>
                  <a:lnTo>
                    <a:pt x="33223" y="22161"/>
                  </a:lnTo>
                  <a:lnTo>
                    <a:pt x="33223" y="11087"/>
                  </a:lnTo>
                  <a:close/>
                </a:path>
                <a:path w="631825" h="33654">
                  <a:moveTo>
                    <a:pt x="77533" y="22161"/>
                  </a:moveTo>
                  <a:lnTo>
                    <a:pt x="66459" y="22161"/>
                  </a:lnTo>
                  <a:lnTo>
                    <a:pt x="66459" y="11087"/>
                  </a:lnTo>
                  <a:lnTo>
                    <a:pt x="55384" y="11087"/>
                  </a:lnTo>
                  <a:lnTo>
                    <a:pt x="44310" y="11087"/>
                  </a:lnTo>
                  <a:lnTo>
                    <a:pt x="44310" y="22161"/>
                  </a:lnTo>
                  <a:lnTo>
                    <a:pt x="55384" y="22161"/>
                  </a:lnTo>
                  <a:lnTo>
                    <a:pt x="55384" y="33235"/>
                  </a:lnTo>
                  <a:lnTo>
                    <a:pt x="66459" y="33235"/>
                  </a:lnTo>
                  <a:lnTo>
                    <a:pt x="77533" y="33235"/>
                  </a:lnTo>
                  <a:lnTo>
                    <a:pt x="77533" y="22161"/>
                  </a:lnTo>
                  <a:close/>
                </a:path>
                <a:path w="631825" h="33654">
                  <a:moveTo>
                    <a:pt x="88607" y="11087"/>
                  </a:moveTo>
                  <a:lnTo>
                    <a:pt x="77533" y="11087"/>
                  </a:lnTo>
                  <a:lnTo>
                    <a:pt x="77533" y="22161"/>
                  </a:lnTo>
                  <a:lnTo>
                    <a:pt x="88607" y="22161"/>
                  </a:lnTo>
                  <a:lnTo>
                    <a:pt x="88607" y="11087"/>
                  </a:lnTo>
                  <a:close/>
                </a:path>
                <a:path w="631825" h="33654">
                  <a:moveTo>
                    <a:pt x="99682" y="22161"/>
                  </a:moveTo>
                  <a:lnTo>
                    <a:pt x="88607" y="22161"/>
                  </a:lnTo>
                  <a:lnTo>
                    <a:pt x="88607" y="33235"/>
                  </a:lnTo>
                  <a:lnTo>
                    <a:pt x="99682" y="33235"/>
                  </a:lnTo>
                  <a:lnTo>
                    <a:pt x="99682" y="22161"/>
                  </a:lnTo>
                  <a:close/>
                </a:path>
                <a:path w="631825" h="33654">
                  <a:moveTo>
                    <a:pt x="121843" y="22161"/>
                  </a:moveTo>
                  <a:lnTo>
                    <a:pt x="110769" y="22161"/>
                  </a:lnTo>
                  <a:lnTo>
                    <a:pt x="110769" y="33235"/>
                  </a:lnTo>
                  <a:lnTo>
                    <a:pt x="121843" y="33235"/>
                  </a:lnTo>
                  <a:lnTo>
                    <a:pt x="121843" y="22161"/>
                  </a:lnTo>
                  <a:close/>
                </a:path>
                <a:path w="631825" h="33654">
                  <a:moveTo>
                    <a:pt x="121843" y="0"/>
                  </a:moveTo>
                  <a:lnTo>
                    <a:pt x="110769" y="0"/>
                  </a:lnTo>
                  <a:lnTo>
                    <a:pt x="110769" y="11074"/>
                  </a:lnTo>
                  <a:lnTo>
                    <a:pt x="121843" y="11074"/>
                  </a:lnTo>
                  <a:lnTo>
                    <a:pt x="121843" y="0"/>
                  </a:lnTo>
                  <a:close/>
                </a:path>
                <a:path w="631825" h="33654">
                  <a:moveTo>
                    <a:pt x="155054" y="11087"/>
                  </a:moveTo>
                  <a:lnTo>
                    <a:pt x="143992" y="11087"/>
                  </a:lnTo>
                  <a:lnTo>
                    <a:pt x="132918" y="11087"/>
                  </a:lnTo>
                  <a:lnTo>
                    <a:pt x="132918" y="22161"/>
                  </a:lnTo>
                  <a:lnTo>
                    <a:pt x="132918" y="33235"/>
                  </a:lnTo>
                  <a:lnTo>
                    <a:pt x="143992" y="33235"/>
                  </a:lnTo>
                  <a:lnTo>
                    <a:pt x="155054" y="33235"/>
                  </a:lnTo>
                  <a:lnTo>
                    <a:pt x="155054" y="22161"/>
                  </a:lnTo>
                  <a:lnTo>
                    <a:pt x="155054" y="11087"/>
                  </a:lnTo>
                  <a:close/>
                </a:path>
                <a:path w="631825" h="33654">
                  <a:moveTo>
                    <a:pt x="188302" y="0"/>
                  </a:moveTo>
                  <a:lnTo>
                    <a:pt x="177228" y="0"/>
                  </a:lnTo>
                  <a:lnTo>
                    <a:pt x="177228" y="11074"/>
                  </a:lnTo>
                  <a:lnTo>
                    <a:pt x="188302" y="11074"/>
                  </a:lnTo>
                  <a:lnTo>
                    <a:pt x="188302" y="0"/>
                  </a:lnTo>
                  <a:close/>
                </a:path>
                <a:path w="631825" h="33654">
                  <a:moveTo>
                    <a:pt x="199377" y="22161"/>
                  </a:moveTo>
                  <a:lnTo>
                    <a:pt x="188302" y="22161"/>
                  </a:lnTo>
                  <a:lnTo>
                    <a:pt x="188302" y="11087"/>
                  </a:lnTo>
                  <a:lnTo>
                    <a:pt x="177228" y="11087"/>
                  </a:lnTo>
                  <a:lnTo>
                    <a:pt x="166154" y="11087"/>
                  </a:lnTo>
                  <a:lnTo>
                    <a:pt x="166154" y="22161"/>
                  </a:lnTo>
                  <a:lnTo>
                    <a:pt x="177228" y="22161"/>
                  </a:lnTo>
                  <a:lnTo>
                    <a:pt x="177228" y="33235"/>
                  </a:lnTo>
                  <a:lnTo>
                    <a:pt x="188302" y="33235"/>
                  </a:lnTo>
                  <a:lnTo>
                    <a:pt x="199377" y="33235"/>
                  </a:lnTo>
                  <a:lnTo>
                    <a:pt x="199377" y="22161"/>
                  </a:lnTo>
                  <a:close/>
                </a:path>
                <a:path w="631825" h="33654">
                  <a:moveTo>
                    <a:pt x="232613" y="0"/>
                  </a:moveTo>
                  <a:lnTo>
                    <a:pt x="221538" y="0"/>
                  </a:lnTo>
                  <a:lnTo>
                    <a:pt x="221538" y="11074"/>
                  </a:lnTo>
                  <a:lnTo>
                    <a:pt x="232613" y="11074"/>
                  </a:lnTo>
                  <a:lnTo>
                    <a:pt x="232613" y="0"/>
                  </a:lnTo>
                  <a:close/>
                </a:path>
                <a:path w="631825" h="33654">
                  <a:moveTo>
                    <a:pt x="243687" y="22161"/>
                  </a:moveTo>
                  <a:lnTo>
                    <a:pt x="232613" y="22161"/>
                  </a:lnTo>
                  <a:lnTo>
                    <a:pt x="232613" y="33235"/>
                  </a:lnTo>
                  <a:lnTo>
                    <a:pt x="243687" y="33235"/>
                  </a:lnTo>
                  <a:lnTo>
                    <a:pt x="243687" y="22161"/>
                  </a:lnTo>
                  <a:close/>
                </a:path>
                <a:path w="631825" h="33654">
                  <a:moveTo>
                    <a:pt x="254762" y="0"/>
                  </a:moveTo>
                  <a:lnTo>
                    <a:pt x="243687" y="0"/>
                  </a:lnTo>
                  <a:lnTo>
                    <a:pt x="243687" y="11074"/>
                  </a:lnTo>
                  <a:lnTo>
                    <a:pt x="254762" y="11074"/>
                  </a:lnTo>
                  <a:lnTo>
                    <a:pt x="254762" y="0"/>
                  </a:lnTo>
                  <a:close/>
                </a:path>
                <a:path w="631825" h="33654">
                  <a:moveTo>
                    <a:pt x="265836" y="11087"/>
                  </a:moveTo>
                  <a:lnTo>
                    <a:pt x="254762" y="11087"/>
                  </a:lnTo>
                  <a:lnTo>
                    <a:pt x="243687" y="11087"/>
                  </a:lnTo>
                  <a:lnTo>
                    <a:pt x="243687" y="22161"/>
                  </a:lnTo>
                  <a:lnTo>
                    <a:pt x="254762" y="22161"/>
                  </a:lnTo>
                  <a:lnTo>
                    <a:pt x="265836" y="22161"/>
                  </a:lnTo>
                  <a:lnTo>
                    <a:pt x="265836" y="11087"/>
                  </a:lnTo>
                  <a:close/>
                </a:path>
                <a:path w="631825" h="33654">
                  <a:moveTo>
                    <a:pt x="276923" y="11087"/>
                  </a:moveTo>
                  <a:lnTo>
                    <a:pt x="265849" y="11087"/>
                  </a:lnTo>
                  <a:lnTo>
                    <a:pt x="265849" y="22161"/>
                  </a:lnTo>
                  <a:lnTo>
                    <a:pt x="276923" y="22161"/>
                  </a:lnTo>
                  <a:lnTo>
                    <a:pt x="276923" y="11087"/>
                  </a:lnTo>
                  <a:close/>
                </a:path>
                <a:path w="631825" h="33654">
                  <a:moveTo>
                    <a:pt x="287997" y="22161"/>
                  </a:moveTo>
                  <a:lnTo>
                    <a:pt x="276923" y="22161"/>
                  </a:lnTo>
                  <a:lnTo>
                    <a:pt x="276923" y="33235"/>
                  </a:lnTo>
                  <a:lnTo>
                    <a:pt x="287997" y="33235"/>
                  </a:lnTo>
                  <a:lnTo>
                    <a:pt x="287997" y="22161"/>
                  </a:lnTo>
                  <a:close/>
                </a:path>
                <a:path w="631825" h="33654">
                  <a:moveTo>
                    <a:pt x="299072" y="0"/>
                  </a:moveTo>
                  <a:lnTo>
                    <a:pt x="287997" y="0"/>
                  </a:lnTo>
                  <a:lnTo>
                    <a:pt x="287997" y="11074"/>
                  </a:lnTo>
                  <a:lnTo>
                    <a:pt x="299072" y="11074"/>
                  </a:lnTo>
                  <a:lnTo>
                    <a:pt x="299072" y="0"/>
                  </a:lnTo>
                  <a:close/>
                </a:path>
                <a:path w="631825" h="33654">
                  <a:moveTo>
                    <a:pt x="321221" y="11087"/>
                  </a:moveTo>
                  <a:lnTo>
                    <a:pt x="310146" y="11087"/>
                  </a:lnTo>
                  <a:lnTo>
                    <a:pt x="310146" y="22161"/>
                  </a:lnTo>
                  <a:lnTo>
                    <a:pt x="299072" y="22161"/>
                  </a:lnTo>
                  <a:lnTo>
                    <a:pt x="299072" y="33235"/>
                  </a:lnTo>
                  <a:lnTo>
                    <a:pt x="310146" y="33235"/>
                  </a:lnTo>
                  <a:lnTo>
                    <a:pt x="321221" y="33235"/>
                  </a:lnTo>
                  <a:lnTo>
                    <a:pt x="321221" y="22161"/>
                  </a:lnTo>
                  <a:lnTo>
                    <a:pt x="321221" y="11087"/>
                  </a:lnTo>
                  <a:close/>
                </a:path>
                <a:path w="631825" h="33654">
                  <a:moveTo>
                    <a:pt x="354457" y="0"/>
                  </a:moveTo>
                  <a:lnTo>
                    <a:pt x="343382" y="0"/>
                  </a:lnTo>
                  <a:lnTo>
                    <a:pt x="332308" y="0"/>
                  </a:lnTo>
                  <a:lnTo>
                    <a:pt x="332308" y="11074"/>
                  </a:lnTo>
                  <a:lnTo>
                    <a:pt x="343382" y="11074"/>
                  </a:lnTo>
                  <a:lnTo>
                    <a:pt x="354457" y="11074"/>
                  </a:lnTo>
                  <a:lnTo>
                    <a:pt x="354457" y="0"/>
                  </a:lnTo>
                  <a:close/>
                </a:path>
                <a:path w="631825" h="33654">
                  <a:moveTo>
                    <a:pt x="376605" y="11087"/>
                  </a:moveTo>
                  <a:lnTo>
                    <a:pt x="376605" y="11087"/>
                  </a:lnTo>
                  <a:lnTo>
                    <a:pt x="321233" y="11087"/>
                  </a:lnTo>
                  <a:lnTo>
                    <a:pt x="321233" y="22161"/>
                  </a:lnTo>
                  <a:lnTo>
                    <a:pt x="321233" y="33235"/>
                  </a:lnTo>
                  <a:lnTo>
                    <a:pt x="332308" y="33235"/>
                  </a:lnTo>
                  <a:lnTo>
                    <a:pt x="343382" y="33235"/>
                  </a:lnTo>
                  <a:lnTo>
                    <a:pt x="343382" y="22161"/>
                  </a:lnTo>
                  <a:lnTo>
                    <a:pt x="354457" y="22161"/>
                  </a:lnTo>
                  <a:lnTo>
                    <a:pt x="354457" y="33235"/>
                  </a:lnTo>
                  <a:lnTo>
                    <a:pt x="365531" y="33235"/>
                  </a:lnTo>
                  <a:lnTo>
                    <a:pt x="376605" y="33235"/>
                  </a:lnTo>
                  <a:lnTo>
                    <a:pt x="376605" y="22161"/>
                  </a:lnTo>
                  <a:lnTo>
                    <a:pt x="376605" y="11087"/>
                  </a:lnTo>
                  <a:close/>
                </a:path>
                <a:path w="631825" h="33654">
                  <a:moveTo>
                    <a:pt x="409841" y="0"/>
                  </a:moveTo>
                  <a:lnTo>
                    <a:pt x="398767" y="0"/>
                  </a:lnTo>
                  <a:lnTo>
                    <a:pt x="387692" y="0"/>
                  </a:lnTo>
                  <a:lnTo>
                    <a:pt x="376618" y="0"/>
                  </a:lnTo>
                  <a:lnTo>
                    <a:pt x="376618" y="11074"/>
                  </a:lnTo>
                  <a:lnTo>
                    <a:pt x="387692" y="11074"/>
                  </a:lnTo>
                  <a:lnTo>
                    <a:pt x="398767" y="11074"/>
                  </a:lnTo>
                  <a:lnTo>
                    <a:pt x="409841" y="11074"/>
                  </a:lnTo>
                  <a:lnTo>
                    <a:pt x="409841" y="0"/>
                  </a:lnTo>
                  <a:close/>
                </a:path>
                <a:path w="631825" h="33654">
                  <a:moveTo>
                    <a:pt x="431990" y="11087"/>
                  </a:moveTo>
                  <a:lnTo>
                    <a:pt x="431990" y="11087"/>
                  </a:lnTo>
                  <a:lnTo>
                    <a:pt x="376618" y="11087"/>
                  </a:lnTo>
                  <a:lnTo>
                    <a:pt x="376618" y="22161"/>
                  </a:lnTo>
                  <a:lnTo>
                    <a:pt x="376618" y="33235"/>
                  </a:lnTo>
                  <a:lnTo>
                    <a:pt x="387692" y="33235"/>
                  </a:lnTo>
                  <a:lnTo>
                    <a:pt x="387692" y="22161"/>
                  </a:lnTo>
                  <a:lnTo>
                    <a:pt x="398767" y="22161"/>
                  </a:lnTo>
                  <a:lnTo>
                    <a:pt x="409841" y="22161"/>
                  </a:lnTo>
                  <a:lnTo>
                    <a:pt x="420916" y="22161"/>
                  </a:lnTo>
                  <a:lnTo>
                    <a:pt x="431990" y="22161"/>
                  </a:lnTo>
                  <a:lnTo>
                    <a:pt x="431990" y="11087"/>
                  </a:lnTo>
                  <a:close/>
                </a:path>
                <a:path w="631825" h="33654">
                  <a:moveTo>
                    <a:pt x="431990" y="0"/>
                  </a:moveTo>
                  <a:lnTo>
                    <a:pt x="420916" y="0"/>
                  </a:lnTo>
                  <a:lnTo>
                    <a:pt x="420916" y="11074"/>
                  </a:lnTo>
                  <a:lnTo>
                    <a:pt x="431990" y="11074"/>
                  </a:lnTo>
                  <a:lnTo>
                    <a:pt x="431990" y="0"/>
                  </a:lnTo>
                  <a:close/>
                </a:path>
                <a:path w="631825" h="33654">
                  <a:moveTo>
                    <a:pt x="454152" y="11087"/>
                  </a:moveTo>
                  <a:lnTo>
                    <a:pt x="443077" y="11087"/>
                  </a:lnTo>
                  <a:lnTo>
                    <a:pt x="432003" y="11087"/>
                  </a:lnTo>
                  <a:lnTo>
                    <a:pt x="432003" y="22161"/>
                  </a:lnTo>
                  <a:lnTo>
                    <a:pt x="443077" y="22161"/>
                  </a:lnTo>
                  <a:lnTo>
                    <a:pt x="443077" y="33235"/>
                  </a:lnTo>
                  <a:lnTo>
                    <a:pt x="454152" y="33235"/>
                  </a:lnTo>
                  <a:lnTo>
                    <a:pt x="454152" y="22161"/>
                  </a:lnTo>
                  <a:lnTo>
                    <a:pt x="454152" y="11087"/>
                  </a:lnTo>
                  <a:close/>
                </a:path>
                <a:path w="631825" h="33654">
                  <a:moveTo>
                    <a:pt x="476300" y="11087"/>
                  </a:moveTo>
                  <a:lnTo>
                    <a:pt x="465226" y="11087"/>
                  </a:lnTo>
                  <a:lnTo>
                    <a:pt x="465226" y="22161"/>
                  </a:lnTo>
                  <a:lnTo>
                    <a:pt x="476300" y="22161"/>
                  </a:lnTo>
                  <a:lnTo>
                    <a:pt x="476300" y="11087"/>
                  </a:lnTo>
                  <a:close/>
                </a:path>
                <a:path w="631825" h="33654">
                  <a:moveTo>
                    <a:pt x="476300" y="0"/>
                  </a:moveTo>
                  <a:lnTo>
                    <a:pt x="465226" y="0"/>
                  </a:lnTo>
                  <a:lnTo>
                    <a:pt x="454152" y="0"/>
                  </a:lnTo>
                  <a:lnTo>
                    <a:pt x="443077" y="0"/>
                  </a:lnTo>
                  <a:lnTo>
                    <a:pt x="443077" y="11074"/>
                  </a:lnTo>
                  <a:lnTo>
                    <a:pt x="454152" y="11074"/>
                  </a:lnTo>
                  <a:lnTo>
                    <a:pt x="465226" y="11074"/>
                  </a:lnTo>
                  <a:lnTo>
                    <a:pt x="476300" y="11074"/>
                  </a:lnTo>
                  <a:lnTo>
                    <a:pt x="476300" y="0"/>
                  </a:lnTo>
                  <a:close/>
                </a:path>
                <a:path w="631825" h="33654">
                  <a:moveTo>
                    <a:pt x="509536" y="0"/>
                  </a:moveTo>
                  <a:lnTo>
                    <a:pt x="498462" y="0"/>
                  </a:lnTo>
                  <a:lnTo>
                    <a:pt x="498462" y="11074"/>
                  </a:lnTo>
                  <a:lnTo>
                    <a:pt x="509536" y="11074"/>
                  </a:lnTo>
                  <a:lnTo>
                    <a:pt x="509536" y="0"/>
                  </a:lnTo>
                  <a:close/>
                </a:path>
                <a:path w="631825" h="33654">
                  <a:moveTo>
                    <a:pt x="531685" y="11087"/>
                  </a:moveTo>
                  <a:lnTo>
                    <a:pt x="520611" y="11087"/>
                  </a:lnTo>
                  <a:lnTo>
                    <a:pt x="509536" y="11087"/>
                  </a:lnTo>
                  <a:lnTo>
                    <a:pt x="498462" y="11087"/>
                  </a:lnTo>
                  <a:lnTo>
                    <a:pt x="498462" y="22161"/>
                  </a:lnTo>
                  <a:lnTo>
                    <a:pt x="509536" y="22161"/>
                  </a:lnTo>
                  <a:lnTo>
                    <a:pt x="520611" y="22161"/>
                  </a:lnTo>
                  <a:lnTo>
                    <a:pt x="531685" y="22161"/>
                  </a:lnTo>
                  <a:lnTo>
                    <a:pt x="531685" y="11087"/>
                  </a:lnTo>
                  <a:close/>
                </a:path>
                <a:path w="631825" h="33654">
                  <a:moveTo>
                    <a:pt x="598144" y="11087"/>
                  </a:moveTo>
                  <a:lnTo>
                    <a:pt x="598144" y="11087"/>
                  </a:lnTo>
                  <a:lnTo>
                    <a:pt x="542772" y="11087"/>
                  </a:lnTo>
                  <a:lnTo>
                    <a:pt x="542772" y="22161"/>
                  </a:lnTo>
                  <a:lnTo>
                    <a:pt x="598144" y="22161"/>
                  </a:lnTo>
                  <a:lnTo>
                    <a:pt x="598144" y="11087"/>
                  </a:lnTo>
                  <a:close/>
                </a:path>
                <a:path w="631825" h="33654">
                  <a:moveTo>
                    <a:pt x="598144" y="0"/>
                  </a:moveTo>
                  <a:lnTo>
                    <a:pt x="587070" y="0"/>
                  </a:lnTo>
                  <a:lnTo>
                    <a:pt x="587070" y="11074"/>
                  </a:lnTo>
                  <a:lnTo>
                    <a:pt x="598144" y="11074"/>
                  </a:lnTo>
                  <a:lnTo>
                    <a:pt x="598144" y="0"/>
                  </a:lnTo>
                  <a:close/>
                </a:path>
                <a:path w="631825" h="33654">
                  <a:moveTo>
                    <a:pt x="609231" y="11087"/>
                  </a:moveTo>
                  <a:lnTo>
                    <a:pt x="598157" y="11087"/>
                  </a:lnTo>
                  <a:lnTo>
                    <a:pt x="598157" y="22161"/>
                  </a:lnTo>
                  <a:lnTo>
                    <a:pt x="609231" y="22161"/>
                  </a:lnTo>
                  <a:lnTo>
                    <a:pt x="609231" y="11087"/>
                  </a:lnTo>
                  <a:close/>
                </a:path>
                <a:path w="631825" h="33654">
                  <a:moveTo>
                    <a:pt x="631380" y="0"/>
                  </a:moveTo>
                  <a:lnTo>
                    <a:pt x="620306" y="0"/>
                  </a:lnTo>
                  <a:lnTo>
                    <a:pt x="620306" y="11074"/>
                  </a:lnTo>
                  <a:lnTo>
                    <a:pt x="631380" y="11074"/>
                  </a:lnTo>
                  <a:lnTo>
                    <a:pt x="6313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91935" y="4485487"/>
              <a:ext cx="631825" cy="33655"/>
            </a:xfrm>
            <a:custGeom>
              <a:avLst/>
              <a:gdLst/>
              <a:ahLst/>
              <a:cxnLst/>
              <a:rect l="l" t="t" r="r" b="b"/>
              <a:pathLst>
                <a:path w="631825" h="33654">
                  <a:moveTo>
                    <a:pt x="44297" y="11074"/>
                  </a:moveTo>
                  <a:lnTo>
                    <a:pt x="33223" y="11074"/>
                  </a:lnTo>
                  <a:lnTo>
                    <a:pt x="22148" y="11074"/>
                  </a:lnTo>
                  <a:lnTo>
                    <a:pt x="11074" y="11074"/>
                  </a:lnTo>
                  <a:lnTo>
                    <a:pt x="0" y="11074"/>
                  </a:lnTo>
                  <a:lnTo>
                    <a:pt x="0" y="22161"/>
                  </a:lnTo>
                  <a:lnTo>
                    <a:pt x="11074" y="22161"/>
                  </a:lnTo>
                  <a:lnTo>
                    <a:pt x="22148" y="22161"/>
                  </a:lnTo>
                  <a:lnTo>
                    <a:pt x="33223" y="22161"/>
                  </a:lnTo>
                  <a:lnTo>
                    <a:pt x="44297" y="22161"/>
                  </a:lnTo>
                  <a:lnTo>
                    <a:pt x="44297" y="11074"/>
                  </a:lnTo>
                  <a:close/>
                </a:path>
                <a:path w="631825" h="33654">
                  <a:moveTo>
                    <a:pt x="55384" y="11074"/>
                  </a:moveTo>
                  <a:lnTo>
                    <a:pt x="44310" y="11074"/>
                  </a:lnTo>
                  <a:lnTo>
                    <a:pt x="44310" y="22161"/>
                  </a:lnTo>
                  <a:lnTo>
                    <a:pt x="55384" y="22161"/>
                  </a:lnTo>
                  <a:lnTo>
                    <a:pt x="55384" y="11074"/>
                  </a:lnTo>
                  <a:close/>
                </a:path>
                <a:path w="631825" h="33654">
                  <a:moveTo>
                    <a:pt x="88607" y="11074"/>
                  </a:moveTo>
                  <a:lnTo>
                    <a:pt x="77533" y="11074"/>
                  </a:lnTo>
                  <a:lnTo>
                    <a:pt x="77533" y="22161"/>
                  </a:lnTo>
                  <a:lnTo>
                    <a:pt x="66459" y="22161"/>
                  </a:lnTo>
                  <a:lnTo>
                    <a:pt x="66459" y="33235"/>
                  </a:lnTo>
                  <a:lnTo>
                    <a:pt x="77533" y="33235"/>
                  </a:lnTo>
                  <a:lnTo>
                    <a:pt x="88607" y="33235"/>
                  </a:lnTo>
                  <a:lnTo>
                    <a:pt x="88607" y="22161"/>
                  </a:lnTo>
                  <a:lnTo>
                    <a:pt x="88607" y="11074"/>
                  </a:lnTo>
                  <a:close/>
                </a:path>
                <a:path w="631825" h="33654">
                  <a:moveTo>
                    <a:pt x="121843" y="11074"/>
                  </a:moveTo>
                  <a:lnTo>
                    <a:pt x="110769" y="11074"/>
                  </a:lnTo>
                  <a:lnTo>
                    <a:pt x="99695" y="11074"/>
                  </a:lnTo>
                  <a:lnTo>
                    <a:pt x="99695" y="22161"/>
                  </a:lnTo>
                  <a:lnTo>
                    <a:pt x="99695" y="33235"/>
                  </a:lnTo>
                  <a:lnTo>
                    <a:pt x="110769" y="33235"/>
                  </a:lnTo>
                  <a:lnTo>
                    <a:pt x="121843" y="33235"/>
                  </a:lnTo>
                  <a:lnTo>
                    <a:pt x="121843" y="22161"/>
                  </a:lnTo>
                  <a:lnTo>
                    <a:pt x="121843" y="11074"/>
                  </a:lnTo>
                  <a:close/>
                </a:path>
                <a:path w="631825" h="33654">
                  <a:moveTo>
                    <a:pt x="166154" y="11074"/>
                  </a:moveTo>
                  <a:lnTo>
                    <a:pt x="155079" y="11074"/>
                  </a:lnTo>
                  <a:lnTo>
                    <a:pt x="155079" y="22161"/>
                  </a:lnTo>
                  <a:lnTo>
                    <a:pt x="166154" y="22161"/>
                  </a:lnTo>
                  <a:lnTo>
                    <a:pt x="166154" y="11074"/>
                  </a:lnTo>
                  <a:close/>
                </a:path>
                <a:path w="631825" h="33654">
                  <a:moveTo>
                    <a:pt x="177228" y="22161"/>
                  </a:moveTo>
                  <a:lnTo>
                    <a:pt x="166154" y="22161"/>
                  </a:lnTo>
                  <a:lnTo>
                    <a:pt x="166154" y="33235"/>
                  </a:lnTo>
                  <a:lnTo>
                    <a:pt x="177228" y="33235"/>
                  </a:lnTo>
                  <a:lnTo>
                    <a:pt x="177228" y="22161"/>
                  </a:lnTo>
                  <a:close/>
                </a:path>
                <a:path w="631825" h="33654">
                  <a:moveTo>
                    <a:pt x="210451" y="22161"/>
                  </a:moveTo>
                  <a:lnTo>
                    <a:pt x="199377" y="22161"/>
                  </a:lnTo>
                  <a:lnTo>
                    <a:pt x="199377" y="33235"/>
                  </a:lnTo>
                  <a:lnTo>
                    <a:pt x="210451" y="33235"/>
                  </a:lnTo>
                  <a:lnTo>
                    <a:pt x="210451" y="22161"/>
                  </a:lnTo>
                  <a:close/>
                </a:path>
                <a:path w="631825" h="33654">
                  <a:moveTo>
                    <a:pt x="254762" y="22161"/>
                  </a:moveTo>
                  <a:lnTo>
                    <a:pt x="243687" y="22161"/>
                  </a:lnTo>
                  <a:lnTo>
                    <a:pt x="243687" y="11074"/>
                  </a:lnTo>
                  <a:lnTo>
                    <a:pt x="232613" y="11074"/>
                  </a:lnTo>
                  <a:lnTo>
                    <a:pt x="232613" y="22161"/>
                  </a:lnTo>
                  <a:lnTo>
                    <a:pt x="221538" y="22161"/>
                  </a:lnTo>
                  <a:lnTo>
                    <a:pt x="221538" y="11074"/>
                  </a:lnTo>
                  <a:lnTo>
                    <a:pt x="210464" y="11074"/>
                  </a:lnTo>
                  <a:lnTo>
                    <a:pt x="210464" y="22161"/>
                  </a:lnTo>
                  <a:lnTo>
                    <a:pt x="210464" y="33235"/>
                  </a:lnTo>
                  <a:lnTo>
                    <a:pt x="221538" y="33235"/>
                  </a:lnTo>
                  <a:lnTo>
                    <a:pt x="232613" y="33235"/>
                  </a:lnTo>
                  <a:lnTo>
                    <a:pt x="243687" y="33235"/>
                  </a:lnTo>
                  <a:lnTo>
                    <a:pt x="254762" y="33235"/>
                  </a:lnTo>
                  <a:lnTo>
                    <a:pt x="254762" y="22161"/>
                  </a:lnTo>
                  <a:close/>
                </a:path>
                <a:path w="631825" h="33654">
                  <a:moveTo>
                    <a:pt x="265836" y="11074"/>
                  </a:moveTo>
                  <a:lnTo>
                    <a:pt x="254762" y="11074"/>
                  </a:lnTo>
                  <a:lnTo>
                    <a:pt x="254762" y="22161"/>
                  </a:lnTo>
                  <a:lnTo>
                    <a:pt x="265836" y="22161"/>
                  </a:lnTo>
                  <a:lnTo>
                    <a:pt x="265836" y="11074"/>
                  </a:lnTo>
                  <a:close/>
                </a:path>
                <a:path w="631825" h="33654">
                  <a:moveTo>
                    <a:pt x="321221" y="22161"/>
                  </a:moveTo>
                  <a:lnTo>
                    <a:pt x="310146" y="22161"/>
                  </a:lnTo>
                  <a:lnTo>
                    <a:pt x="310146" y="11074"/>
                  </a:lnTo>
                  <a:lnTo>
                    <a:pt x="299072" y="11074"/>
                  </a:lnTo>
                  <a:lnTo>
                    <a:pt x="287997" y="11074"/>
                  </a:lnTo>
                  <a:lnTo>
                    <a:pt x="276923" y="11074"/>
                  </a:lnTo>
                  <a:lnTo>
                    <a:pt x="265849" y="11074"/>
                  </a:lnTo>
                  <a:lnTo>
                    <a:pt x="265849" y="22161"/>
                  </a:lnTo>
                  <a:lnTo>
                    <a:pt x="276923" y="22161"/>
                  </a:lnTo>
                  <a:lnTo>
                    <a:pt x="287997" y="22161"/>
                  </a:lnTo>
                  <a:lnTo>
                    <a:pt x="287997" y="33235"/>
                  </a:lnTo>
                  <a:lnTo>
                    <a:pt x="299072" y="33235"/>
                  </a:lnTo>
                  <a:lnTo>
                    <a:pt x="310146" y="33235"/>
                  </a:lnTo>
                  <a:lnTo>
                    <a:pt x="321221" y="33235"/>
                  </a:lnTo>
                  <a:lnTo>
                    <a:pt x="321221" y="22161"/>
                  </a:lnTo>
                  <a:close/>
                </a:path>
                <a:path w="631825" h="33654">
                  <a:moveTo>
                    <a:pt x="376605" y="11074"/>
                  </a:moveTo>
                  <a:lnTo>
                    <a:pt x="365531" y="11074"/>
                  </a:lnTo>
                  <a:lnTo>
                    <a:pt x="354457" y="11074"/>
                  </a:lnTo>
                  <a:lnTo>
                    <a:pt x="354457" y="22161"/>
                  </a:lnTo>
                  <a:lnTo>
                    <a:pt x="343382" y="22161"/>
                  </a:lnTo>
                  <a:lnTo>
                    <a:pt x="343382" y="11074"/>
                  </a:lnTo>
                  <a:lnTo>
                    <a:pt x="332308" y="11074"/>
                  </a:lnTo>
                  <a:lnTo>
                    <a:pt x="332308" y="22161"/>
                  </a:lnTo>
                  <a:lnTo>
                    <a:pt x="321233" y="22161"/>
                  </a:lnTo>
                  <a:lnTo>
                    <a:pt x="321233" y="33235"/>
                  </a:lnTo>
                  <a:lnTo>
                    <a:pt x="376605" y="33235"/>
                  </a:lnTo>
                  <a:lnTo>
                    <a:pt x="376605" y="22161"/>
                  </a:lnTo>
                  <a:lnTo>
                    <a:pt x="376605" y="11074"/>
                  </a:lnTo>
                  <a:close/>
                </a:path>
                <a:path w="631825" h="33654">
                  <a:moveTo>
                    <a:pt x="431990" y="22161"/>
                  </a:moveTo>
                  <a:lnTo>
                    <a:pt x="420916" y="22161"/>
                  </a:lnTo>
                  <a:lnTo>
                    <a:pt x="420916" y="11074"/>
                  </a:lnTo>
                  <a:lnTo>
                    <a:pt x="409841" y="11074"/>
                  </a:lnTo>
                  <a:lnTo>
                    <a:pt x="409841" y="22161"/>
                  </a:lnTo>
                  <a:lnTo>
                    <a:pt x="398767" y="22161"/>
                  </a:lnTo>
                  <a:lnTo>
                    <a:pt x="398767" y="11074"/>
                  </a:lnTo>
                  <a:lnTo>
                    <a:pt x="387692" y="11074"/>
                  </a:lnTo>
                  <a:lnTo>
                    <a:pt x="387692" y="22161"/>
                  </a:lnTo>
                  <a:lnTo>
                    <a:pt x="387692" y="33235"/>
                  </a:lnTo>
                  <a:lnTo>
                    <a:pt x="398767" y="33235"/>
                  </a:lnTo>
                  <a:lnTo>
                    <a:pt x="409841" y="33235"/>
                  </a:lnTo>
                  <a:lnTo>
                    <a:pt x="420916" y="33235"/>
                  </a:lnTo>
                  <a:lnTo>
                    <a:pt x="431990" y="33235"/>
                  </a:lnTo>
                  <a:lnTo>
                    <a:pt x="431990" y="22161"/>
                  </a:lnTo>
                  <a:close/>
                </a:path>
                <a:path w="631825" h="33654">
                  <a:moveTo>
                    <a:pt x="487375" y="0"/>
                  </a:moveTo>
                  <a:lnTo>
                    <a:pt x="476300" y="0"/>
                  </a:lnTo>
                  <a:lnTo>
                    <a:pt x="476300" y="11074"/>
                  </a:lnTo>
                  <a:lnTo>
                    <a:pt x="465226" y="11074"/>
                  </a:lnTo>
                  <a:lnTo>
                    <a:pt x="465226" y="22161"/>
                  </a:lnTo>
                  <a:lnTo>
                    <a:pt x="454152" y="22161"/>
                  </a:lnTo>
                  <a:lnTo>
                    <a:pt x="454152" y="11074"/>
                  </a:lnTo>
                  <a:lnTo>
                    <a:pt x="454152" y="0"/>
                  </a:lnTo>
                  <a:lnTo>
                    <a:pt x="443077" y="0"/>
                  </a:lnTo>
                  <a:lnTo>
                    <a:pt x="443077" y="11074"/>
                  </a:lnTo>
                  <a:lnTo>
                    <a:pt x="432003" y="11074"/>
                  </a:lnTo>
                  <a:lnTo>
                    <a:pt x="432003" y="22161"/>
                  </a:lnTo>
                  <a:lnTo>
                    <a:pt x="443077" y="22161"/>
                  </a:lnTo>
                  <a:lnTo>
                    <a:pt x="443077" y="33235"/>
                  </a:lnTo>
                  <a:lnTo>
                    <a:pt x="454152" y="33235"/>
                  </a:lnTo>
                  <a:lnTo>
                    <a:pt x="465226" y="33235"/>
                  </a:lnTo>
                  <a:lnTo>
                    <a:pt x="476300" y="33235"/>
                  </a:lnTo>
                  <a:lnTo>
                    <a:pt x="476300" y="22161"/>
                  </a:lnTo>
                  <a:lnTo>
                    <a:pt x="487375" y="22161"/>
                  </a:lnTo>
                  <a:lnTo>
                    <a:pt x="487375" y="11074"/>
                  </a:lnTo>
                  <a:lnTo>
                    <a:pt x="487375" y="0"/>
                  </a:lnTo>
                  <a:close/>
                </a:path>
                <a:path w="631825" h="33654">
                  <a:moveTo>
                    <a:pt x="498462" y="22161"/>
                  </a:moveTo>
                  <a:lnTo>
                    <a:pt x="487387" y="22161"/>
                  </a:lnTo>
                  <a:lnTo>
                    <a:pt x="487387" y="33235"/>
                  </a:lnTo>
                  <a:lnTo>
                    <a:pt x="498462" y="33235"/>
                  </a:lnTo>
                  <a:lnTo>
                    <a:pt x="498462" y="22161"/>
                  </a:lnTo>
                  <a:close/>
                </a:path>
                <a:path w="631825" h="33654">
                  <a:moveTo>
                    <a:pt x="531685" y="11074"/>
                  </a:moveTo>
                  <a:lnTo>
                    <a:pt x="520611" y="11074"/>
                  </a:lnTo>
                  <a:lnTo>
                    <a:pt x="509536" y="11074"/>
                  </a:lnTo>
                  <a:lnTo>
                    <a:pt x="509536" y="0"/>
                  </a:lnTo>
                  <a:lnTo>
                    <a:pt x="498462" y="0"/>
                  </a:lnTo>
                  <a:lnTo>
                    <a:pt x="487387" y="0"/>
                  </a:lnTo>
                  <a:lnTo>
                    <a:pt x="487387" y="11074"/>
                  </a:lnTo>
                  <a:lnTo>
                    <a:pt x="498462" y="11074"/>
                  </a:lnTo>
                  <a:lnTo>
                    <a:pt x="498462" y="22161"/>
                  </a:lnTo>
                  <a:lnTo>
                    <a:pt x="509536" y="22161"/>
                  </a:lnTo>
                  <a:lnTo>
                    <a:pt x="509536" y="33235"/>
                  </a:lnTo>
                  <a:lnTo>
                    <a:pt x="520611" y="33235"/>
                  </a:lnTo>
                  <a:lnTo>
                    <a:pt x="520611" y="22161"/>
                  </a:lnTo>
                  <a:lnTo>
                    <a:pt x="531685" y="22161"/>
                  </a:lnTo>
                  <a:lnTo>
                    <a:pt x="531685" y="11074"/>
                  </a:lnTo>
                  <a:close/>
                </a:path>
                <a:path w="631825" h="33654">
                  <a:moveTo>
                    <a:pt x="598144" y="11074"/>
                  </a:moveTo>
                  <a:lnTo>
                    <a:pt x="587070" y="11074"/>
                  </a:lnTo>
                  <a:lnTo>
                    <a:pt x="575995" y="11074"/>
                  </a:lnTo>
                  <a:lnTo>
                    <a:pt x="575995" y="0"/>
                  </a:lnTo>
                  <a:lnTo>
                    <a:pt x="564921" y="0"/>
                  </a:lnTo>
                  <a:lnTo>
                    <a:pt x="553847" y="0"/>
                  </a:lnTo>
                  <a:lnTo>
                    <a:pt x="542772" y="0"/>
                  </a:lnTo>
                  <a:lnTo>
                    <a:pt x="542772" y="11074"/>
                  </a:lnTo>
                  <a:lnTo>
                    <a:pt x="553847" y="11074"/>
                  </a:lnTo>
                  <a:lnTo>
                    <a:pt x="553847" y="22161"/>
                  </a:lnTo>
                  <a:lnTo>
                    <a:pt x="564921" y="22161"/>
                  </a:lnTo>
                  <a:lnTo>
                    <a:pt x="575995" y="22161"/>
                  </a:lnTo>
                  <a:lnTo>
                    <a:pt x="587070" y="22161"/>
                  </a:lnTo>
                  <a:lnTo>
                    <a:pt x="598144" y="22161"/>
                  </a:lnTo>
                  <a:lnTo>
                    <a:pt x="598144" y="11074"/>
                  </a:lnTo>
                  <a:close/>
                </a:path>
                <a:path w="631825" h="33654">
                  <a:moveTo>
                    <a:pt x="631380" y="0"/>
                  </a:moveTo>
                  <a:lnTo>
                    <a:pt x="620306" y="0"/>
                  </a:lnTo>
                  <a:lnTo>
                    <a:pt x="609231" y="0"/>
                  </a:lnTo>
                  <a:lnTo>
                    <a:pt x="598157" y="0"/>
                  </a:lnTo>
                  <a:lnTo>
                    <a:pt x="598157" y="11074"/>
                  </a:lnTo>
                  <a:lnTo>
                    <a:pt x="598157" y="22161"/>
                  </a:lnTo>
                  <a:lnTo>
                    <a:pt x="609231" y="22161"/>
                  </a:lnTo>
                  <a:lnTo>
                    <a:pt x="609231" y="11074"/>
                  </a:lnTo>
                  <a:lnTo>
                    <a:pt x="620306" y="11074"/>
                  </a:lnTo>
                  <a:lnTo>
                    <a:pt x="620306" y="22161"/>
                  </a:lnTo>
                  <a:lnTo>
                    <a:pt x="631380" y="22161"/>
                  </a:lnTo>
                  <a:lnTo>
                    <a:pt x="631380" y="11074"/>
                  </a:lnTo>
                  <a:lnTo>
                    <a:pt x="6313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91935" y="4507648"/>
              <a:ext cx="631825" cy="33655"/>
            </a:xfrm>
            <a:custGeom>
              <a:avLst/>
              <a:gdLst/>
              <a:ahLst/>
              <a:cxnLst/>
              <a:rect l="l" t="t" r="r" b="b"/>
              <a:pathLst>
                <a:path w="631825" h="33654">
                  <a:moveTo>
                    <a:pt x="44297" y="22148"/>
                  </a:moveTo>
                  <a:lnTo>
                    <a:pt x="33223" y="22148"/>
                  </a:lnTo>
                  <a:lnTo>
                    <a:pt x="22148" y="22148"/>
                  </a:lnTo>
                  <a:lnTo>
                    <a:pt x="11074" y="22148"/>
                  </a:lnTo>
                  <a:lnTo>
                    <a:pt x="0" y="22148"/>
                  </a:lnTo>
                  <a:lnTo>
                    <a:pt x="0" y="33223"/>
                  </a:lnTo>
                  <a:lnTo>
                    <a:pt x="11074" y="33223"/>
                  </a:lnTo>
                  <a:lnTo>
                    <a:pt x="22148" y="33223"/>
                  </a:lnTo>
                  <a:lnTo>
                    <a:pt x="33223" y="33223"/>
                  </a:lnTo>
                  <a:lnTo>
                    <a:pt x="44297" y="33223"/>
                  </a:lnTo>
                  <a:lnTo>
                    <a:pt x="44297" y="22148"/>
                  </a:lnTo>
                  <a:close/>
                </a:path>
                <a:path w="631825" h="33654">
                  <a:moveTo>
                    <a:pt x="77533" y="22148"/>
                  </a:moveTo>
                  <a:lnTo>
                    <a:pt x="66459" y="22148"/>
                  </a:lnTo>
                  <a:lnTo>
                    <a:pt x="55384" y="22148"/>
                  </a:lnTo>
                  <a:lnTo>
                    <a:pt x="44310" y="22148"/>
                  </a:lnTo>
                  <a:lnTo>
                    <a:pt x="44310" y="33223"/>
                  </a:lnTo>
                  <a:lnTo>
                    <a:pt x="55384" y="33223"/>
                  </a:lnTo>
                  <a:lnTo>
                    <a:pt x="66459" y="33223"/>
                  </a:lnTo>
                  <a:lnTo>
                    <a:pt x="77533" y="33223"/>
                  </a:lnTo>
                  <a:lnTo>
                    <a:pt x="77533" y="22148"/>
                  </a:lnTo>
                  <a:close/>
                </a:path>
                <a:path w="631825" h="33654">
                  <a:moveTo>
                    <a:pt x="99682" y="22148"/>
                  </a:moveTo>
                  <a:lnTo>
                    <a:pt x="88607" y="22148"/>
                  </a:lnTo>
                  <a:lnTo>
                    <a:pt x="88607" y="33223"/>
                  </a:lnTo>
                  <a:lnTo>
                    <a:pt x="99682" y="33223"/>
                  </a:lnTo>
                  <a:lnTo>
                    <a:pt x="99682" y="22148"/>
                  </a:lnTo>
                  <a:close/>
                </a:path>
                <a:path w="631825" h="33654">
                  <a:moveTo>
                    <a:pt x="99682" y="11061"/>
                  </a:moveTo>
                  <a:lnTo>
                    <a:pt x="88607" y="11061"/>
                  </a:lnTo>
                  <a:lnTo>
                    <a:pt x="88607" y="22136"/>
                  </a:lnTo>
                  <a:lnTo>
                    <a:pt x="99682" y="22136"/>
                  </a:lnTo>
                  <a:lnTo>
                    <a:pt x="99682" y="11061"/>
                  </a:lnTo>
                  <a:close/>
                </a:path>
                <a:path w="631825" h="33654">
                  <a:moveTo>
                    <a:pt x="143992" y="11061"/>
                  </a:moveTo>
                  <a:lnTo>
                    <a:pt x="132918" y="11061"/>
                  </a:lnTo>
                  <a:lnTo>
                    <a:pt x="121843" y="11061"/>
                  </a:lnTo>
                  <a:lnTo>
                    <a:pt x="121843" y="22136"/>
                  </a:lnTo>
                  <a:lnTo>
                    <a:pt x="132918" y="22136"/>
                  </a:lnTo>
                  <a:lnTo>
                    <a:pt x="143992" y="22136"/>
                  </a:lnTo>
                  <a:lnTo>
                    <a:pt x="143992" y="11061"/>
                  </a:lnTo>
                  <a:close/>
                </a:path>
                <a:path w="631825" h="33654">
                  <a:moveTo>
                    <a:pt x="155054" y="22148"/>
                  </a:moveTo>
                  <a:lnTo>
                    <a:pt x="143992" y="22148"/>
                  </a:lnTo>
                  <a:lnTo>
                    <a:pt x="132918" y="22148"/>
                  </a:lnTo>
                  <a:lnTo>
                    <a:pt x="121843" y="22148"/>
                  </a:lnTo>
                  <a:lnTo>
                    <a:pt x="110769" y="22148"/>
                  </a:lnTo>
                  <a:lnTo>
                    <a:pt x="110769" y="33223"/>
                  </a:lnTo>
                  <a:lnTo>
                    <a:pt x="121843" y="33223"/>
                  </a:lnTo>
                  <a:lnTo>
                    <a:pt x="132918" y="33223"/>
                  </a:lnTo>
                  <a:lnTo>
                    <a:pt x="143992" y="33223"/>
                  </a:lnTo>
                  <a:lnTo>
                    <a:pt x="155054" y="33223"/>
                  </a:lnTo>
                  <a:lnTo>
                    <a:pt x="155054" y="22148"/>
                  </a:lnTo>
                  <a:close/>
                </a:path>
                <a:path w="631825" h="33654">
                  <a:moveTo>
                    <a:pt x="166154" y="11061"/>
                  </a:moveTo>
                  <a:lnTo>
                    <a:pt x="155079" y="11061"/>
                  </a:lnTo>
                  <a:lnTo>
                    <a:pt x="155079" y="22136"/>
                  </a:lnTo>
                  <a:lnTo>
                    <a:pt x="166154" y="22136"/>
                  </a:lnTo>
                  <a:lnTo>
                    <a:pt x="166154" y="11061"/>
                  </a:lnTo>
                  <a:close/>
                </a:path>
                <a:path w="631825" h="33654">
                  <a:moveTo>
                    <a:pt x="188302" y="11061"/>
                  </a:moveTo>
                  <a:lnTo>
                    <a:pt x="177228" y="11061"/>
                  </a:lnTo>
                  <a:lnTo>
                    <a:pt x="177228" y="22136"/>
                  </a:lnTo>
                  <a:lnTo>
                    <a:pt x="188302" y="22136"/>
                  </a:lnTo>
                  <a:lnTo>
                    <a:pt x="188302" y="11061"/>
                  </a:lnTo>
                  <a:close/>
                </a:path>
                <a:path w="631825" h="33654">
                  <a:moveTo>
                    <a:pt x="199377" y="22148"/>
                  </a:moveTo>
                  <a:lnTo>
                    <a:pt x="188302" y="22148"/>
                  </a:lnTo>
                  <a:lnTo>
                    <a:pt x="177228" y="22148"/>
                  </a:lnTo>
                  <a:lnTo>
                    <a:pt x="166154" y="22148"/>
                  </a:lnTo>
                  <a:lnTo>
                    <a:pt x="155079" y="22148"/>
                  </a:lnTo>
                  <a:lnTo>
                    <a:pt x="155079" y="33223"/>
                  </a:lnTo>
                  <a:lnTo>
                    <a:pt x="166154" y="33223"/>
                  </a:lnTo>
                  <a:lnTo>
                    <a:pt x="177228" y="33223"/>
                  </a:lnTo>
                  <a:lnTo>
                    <a:pt x="188302" y="33223"/>
                  </a:lnTo>
                  <a:lnTo>
                    <a:pt x="199377" y="33223"/>
                  </a:lnTo>
                  <a:lnTo>
                    <a:pt x="199377" y="22148"/>
                  </a:lnTo>
                  <a:close/>
                </a:path>
                <a:path w="631825" h="33654">
                  <a:moveTo>
                    <a:pt x="232613" y="11061"/>
                  </a:moveTo>
                  <a:lnTo>
                    <a:pt x="221538" y="11061"/>
                  </a:lnTo>
                  <a:lnTo>
                    <a:pt x="210464" y="11061"/>
                  </a:lnTo>
                  <a:lnTo>
                    <a:pt x="210464" y="22136"/>
                  </a:lnTo>
                  <a:lnTo>
                    <a:pt x="221538" y="22136"/>
                  </a:lnTo>
                  <a:lnTo>
                    <a:pt x="232613" y="22136"/>
                  </a:lnTo>
                  <a:lnTo>
                    <a:pt x="232613" y="11061"/>
                  </a:lnTo>
                  <a:close/>
                </a:path>
                <a:path w="631825" h="33654">
                  <a:moveTo>
                    <a:pt x="243687" y="22148"/>
                  </a:moveTo>
                  <a:lnTo>
                    <a:pt x="232613" y="22148"/>
                  </a:lnTo>
                  <a:lnTo>
                    <a:pt x="221538" y="22148"/>
                  </a:lnTo>
                  <a:lnTo>
                    <a:pt x="210464" y="22148"/>
                  </a:lnTo>
                  <a:lnTo>
                    <a:pt x="210464" y="33223"/>
                  </a:lnTo>
                  <a:lnTo>
                    <a:pt x="221538" y="33223"/>
                  </a:lnTo>
                  <a:lnTo>
                    <a:pt x="232613" y="33223"/>
                  </a:lnTo>
                  <a:lnTo>
                    <a:pt x="243687" y="33223"/>
                  </a:lnTo>
                  <a:lnTo>
                    <a:pt x="243687" y="22148"/>
                  </a:lnTo>
                  <a:close/>
                </a:path>
                <a:path w="631825" h="33654">
                  <a:moveTo>
                    <a:pt x="254762" y="11061"/>
                  </a:moveTo>
                  <a:lnTo>
                    <a:pt x="243687" y="11061"/>
                  </a:lnTo>
                  <a:lnTo>
                    <a:pt x="243687" y="22136"/>
                  </a:lnTo>
                  <a:lnTo>
                    <a:pt x="254762" y="22136"/>
                  </a:lnTo>
                  <a:lnTo>
                    <a:pt x="254762" y="11061"/>
                  </a:lnTo>
                  <a:close/>
                </a:path>
                <a:path w="631825" h="33654">
                  <a:moveTo>
                    <a:pt x="265836" y="22148"/>
                  </a:moveTo>
                  <a:lnTo>
                    <a:pt x="254762" y="22148"/>
                  </a:lnTo>
                  <a:lnTo>
                    <a:pt x="254762" y="33223"/>
                  </a:lnTo>
                  <a:lnTo>
                    <a:pt x="265836" y="33223"/>
                  </a:lnTo>
                  <a:lnTo>
                    <a:pt x="265836" y="22148"/>
                  </a:lnTo>
                  <a:close/>
                </a:path>
                <a:path w="631825" h="33654">
                  <a:moveTo>
                    <a:pt x="299072" y="22148"/>
                  </a:moveTo>
                  <a:lnTo>
                    <a:pt x="287997" y="22148"/>
                  </a:lnTo>
                  <a:lnTo>
                    <a:pt x="276923" y="22148"/>
                  </a:lnTo>
                  <a:lnTo>
                    <a:pt x="265849" y="22148"/>
                  </a:lnTo>
                  <a:lnTo>
                    <a:pt x="265849" y="33223"/>
                  </a:lnTo>
                  <a:lnTo>
                    <a:pt x="276923" y="33223"/>
                  </a:lnTo>
                  <a:lnTo>
                    <a:pt x="287997" y="33223"/>
                  </a:lnTo>
                  <a:lnTo>
                    <a:pt x="299072" y="33223"/>
                  </a:lnTo>
                  <a:lnTo>
                    <a:pt x="299072" y="22148"/>
                  </a:lnTo>
                  <a:close/>
                </a:path>
                <a:path w="631825" h="33654">
                  <a:moveTo>
                    <a:pt x="299072" y="11061"/>
                  </a:moveTo>
                  <a:lnTo>
                    <a:pt x="287997" y="11061"/>
                  </a:lnTo>
                  <a:lnTo>
                    <a:pt x="276923" y="11061"/>
                  </a:lnTo>
                  <a:lnTo>
                    <a:pt x="265849" y="11061"/>
                  </a:lnTo>
                  <a:lnTo>
                    <a:pt x="265849" y="22136"/>
                  </a:lnTo>
                  <a:lnTo>
                    <a:pt x="276923" y="22136"/>
                  </a:lnTo>
                  <a:lnTo>
                    <a:pt x="287997" y="22136"/>
                  </a:lnTo>
                  <a:lnTo>
                    <a:pt x="299072" y="22136"/>
                  </a:lnTo>
                  <a:lnTo>
                    <a:pt x="299072" y="11061"/>
                  </a:lnTo>
                  <a:close/>
                </a:path>
                <a:path w="631825" h="33654">
                  <a:moveTo>
                    <a:pt x="321221" y="22148"/>
                  </a:moveTo>
                  <a:lnTo>
                    <a:pt x="310146" y="22148"/>
                  </a:lnTo>
                  <a:lnTo>
                    <a:pt x="310146" y="33223"/>
                  </a:lnTo>
                  <a:lnTo>
                    <a:pt x="321221" y="33223"/>
                  </a:lnTo>
                  <a:lnTo>
                    <a:pt x="321221" y="22148"/>
                  </a:lnTo>
                  <a:close/>
                </a:path>
                <a:path w="631825" h="33654">
                  <a:moveTo>
                    <a:pt x="343382" y="22148"/>
                  </a:moveTo>
                  <a:lnTo>
                    <a:pt x="332308" y="22148"/>
                  </a:lnTo>
                  <a:lnTo>
                    <a:pt x="332308" y="33223"/>
                  </a:lnTo>
                  <a:lnTo>
                    <a:pt x="343382" y="33223"/>
                  </a:lnTo>
                  <a:lnTo>
                    <a:pt x="343382" y="22148"/>
                  </a:lnTo>
                  <a:close/>
                </a:path>
                <a:path w="631825" h="33654">
                  <a:moveTo>
                    <a:pt x="354457" y="11061"/>
                  </a:moveTo>
                  <a:lnTo>
                    <a:pt x="343382" y="11061"/>
                  </a:lnTo>
                  <a:lnTo>
                    <a:pt x="332308" y="11061"/>
                  </a:lnTo>
                  <a:lnTo>
                    <a:pt x="332308" y="22136"/>
                  </a:lnTo>
                  <a:lnTo>
                    <a:pt x="343382" y="22136"/>
                  </a:lnTo>
                  <a:lnTo>
                    <a:pt x="354457" y="22136"/>
                  </a:lnTo>
                  <a:lnTo>
                    <a:pt x="354457" y="11061"/>
                  </a:lnTo>
                  <a:close/>
                </a:path>
                <a:path w="631825" h="33654">
                  <a:moveTo>
                    <a:pt x="376605" y="22148"/>
                  </a:moveTo>
                  <a:lnTo>
                    <a:pt x="365531" y="22148"/>
                  </a:lnTo>
                  <a:lnTo>
                    <a:pt x="354457" y="22148"/>
                  </a:lnTo>
                  <a:lnTo>
                    <a:pt x="354457" y="33223"/>
                  </a:lnTo>
                  <a:lnTo>
                    <a:pt x="365531" y="33223"/>
                  </a:lnTo>
                  <a:lnTo>
                    <a:pt x="376605" y="33223"/>
                  </a:lnTo>
                  <a:lnTo>
                    <a:pt x="376605" y="22148"/>
                  </a:lnTo>
                  <a:close/>
                </a:path>
                <a:path w="631825" h="33654">
                  <a:moveTo>
                    <a:pt x="376605" y="11061"/>
                  </a:moveTo>
                  <a:lnTo>
                    <a:pt x="365531" y="11061"/>
                  </a:lnTo>
                  <a:lnTo>
                    <a:pt x="365531" y="22136"/>
                  </a:lnTo>
                  <a:lnTo>
                    <a:pt x="376605" y="22136"/>
                  </a:lnTo>
                  <a:lnTo>
                    <a:pt x="376605" y="11061"/>
                  </a:lnTo>
                  <a:close/>
                </a:path>
                <a:path w="631825" h="33654">
                  <a:moveTo>
                    <a:pt x="398767" y="22148"/>
                  </a:moveTo>
                  <a:lnTo>
                    <a:pt x="387692" y="22148"/>
                  </a:lnTo>
                  <a:lnTo>
                    <a:pt x="376618" y="22148"/>
                  </a:lnTo>
                  <a:lnTo>
                    <a:pt x="376618" y="33223"/>
                  </a:lnTo>
                  <a:lnTo>
                    <a:pt x="387692" y="33223"/>
                  </a:lnTo>
                  <a:lnTo>
                    <a:pt x="398767" y="33223"/>
                  </a:lnTo>
                  <a:lnTo>
                    <a:pt x="398767" y="22148"/>
                  </a:lnTo>
                  <a:close/>
                </a:path>
                <a:path w="631825" h="33654">
                  <a:moveTo>
                    <a:pt x="431990" y="22148"/>
                  </a:moveTo>
                  <a:lnTo>
                    <a:pt x="420916" y="22148"/>
                  </a:lnTo>
                  <a:lnTo>
                    <a:pt x="409841" y="22148"/>
                  </a:lnTo>
                  <a:lnTo>
                    <a:pt x="409841" y="33223"/>
                  </a:lnTo>
                  <a:lnTo>
                    <a:pt x="420916" y="33223"/>
                  </a:lnTo>
                  <a:lnTo>
                    <a:pt x="431990" y="33223"/>
                  </a:lnTo>
                  <a:lnTo>
                    <a:pt x="431990" y="22148"/>
                  </a:lnTo>
                  <a:close/>
                </a:path>
                <a:path w="631825" h="33654">
                  <a:moveTo>
                    <a:pt x="431990" y="11061"/>
                  </a:moveTo>
                  <a:lnTo>
                    <a:pt x="431990" y="11061"/>
                  </a:lnTo>
                  <a:lnTo>
                    <a:pt x="376618" y="11061"/>
                  </a:lnTo>
                  <a:lnTo>
                    <a:pt x="376618" y="22136"/>
                  </a:lnTo>
                  <a:lnTo>
                    <a:pt x="431990" y="22136"/>
                  </a:lnTo>
                  <a:lnTo>
                    <a:pt x="431990" y="11061"/>
                  </a:lnTo>
                  <a:close/>
                </a:path>
                <a:path w="631825" h="33654">
                  <a:moveTo>
                    <a:pt x="443077" y="11061"/>
                  </a:moveTo>
                  <a:lnTo>
                    <a:pt x="432003" y="11061"/>
                  </a:lnTo>
                  <a:lnTo>
                    <a:pt x="432003" y="22136"/>
                  </a:lnTo>
                  <a:lnTo>
                    <a:pt x="443077" y="22136"/>
                  </a:lnTo>
                  <a:lnTo>
                    <a:pt x="443077" y="11061"/>
                  </a:lnTo>
                  <a:close/>
                </a:path>
                <a:path w="631825" h="33654">
                  <a:moveTo>
                    <a:pt x="476300" y="11061"/>
                  </a:moveTo>
                  <a:lnTo>
                    <a:pt x="465226" y="11061"/>
                  </a:lnTo>
                  <a:lnTo>
                    <a:pt x="465226" y="22136"/>
                  </a:lnTo>
                  <a:lnTo>
                    <a:pt x="476300" y="22136"/>
                  </a:lnTo>
                  <a:lnTo>
                    <a:pt x="476300" y="11061"/>
                  </a:lnTo>
                  <a:close/>
                </a:path>
                <a:path w="631825" h="33654">
                  <a:moveTo>
                    <a:pt x="498462" y="22148"/>
                  </a:moveTo>
                  <a:lnTo>
                    <a:pt x="487387" y="22148"/>
                  </a:lnTo>
                  <a:lnTo>
                    <a:pt x="487387" y="33223"/>
                  </a:lnTo>
                  <a:lnTo>
                    <a:pt x="498462" y="33223"/>
                  </a:lnTo>
                  <a:lnTo>
                    <a:pt x="498462" y="22148"/>
                  </a:lnTo>
                  <a:close/>
                </a:path>
                <a:path w="631825" h="33654">
                  <a:moveTo>
                    <a:pt x="542759" y="22148"/>
                  </a:moveTo>
                  <a:lnTo>
                    <a:pt x="531685" y="22148"/>
                  </a:lnTo>
                  <a:lnTo>
                    <a:pt x="531685" y="33223"/>
                  </a:lnTo>
                  <a:lnTo>
                    <a:pt x="542759" y="33223"/>
                  </a:lnTo>
                  <a:lnTo>
                    <a:pt x="542759" y="22148"/>
                  </a:lnTo>
                  <a:close/>
                </a:path>
                <a:path w="631825" h="33654">
                  <a:moveTo>
                    <a:pt x="542759" y="0"/>
                  </a:moveTo>
                  <a:lnTo>
                    <a:pt x="531685" y="0"/>
                  </a:lnTo>
                  <a:lnTo>
                    <a:pt x="520611" y="0"/>
                  </a:lnTo>
                  <a:lnTo>
                    <a:pt x="509536" y="0"/>
                  </a:lnTo>
                  <a:lnTo>
                    <a:pt x="509536" y="11061"/>
                  </a:lnTo>
                  <a:lnTo>
                    <a:pt x="498462" y="11061"/>
                  </a:lnTo>
                  <a:lnTo>
                    <a:pt x="487387" y="11061"/>
                  </a:lnTo>
                  <a:lnTo>
                    <a:pt x="487387" y="22136"/>
                  </a:lnTo>
                  <a:lnTo>
                    <a:pt x="498462" y="22136"/>
                  </a:lnTo>
                  <a:lnTo>
                    <a:pt x="509536" y="22136"/>
                  </a:lnTo>
                  <a:lnTo>
                    <a:pt x="509536" y="11074"/>
                  </a:lnTo>
                  <a:lnTo>
                    <a:pt x="520611" y="11074"/>
                  </a:lnTo>
                  <a:lnTo>
                    <a:pt x="531685" y="11074"/>
                  </a:lnTo>
                  <a:lnTo>
                    <a:pt x="531685" y="22136"/>
                  </a:lnTo>
                  <a:lnTo>
                    <a:pt x="542759" y="22136"/>
                  </a:lnTo>
                  <a:lnTo>
                    <a:pt x="542759" y="11074"/>
                  </a:lnTo>
                  <a:lnTo>
                    <a:pt x="542759" y="0"/>
                  </a:lnTo>
                  <a:close/>
                </a:path>
                <a:path w="631825" h="33654">
                  <a:moveTo>
                    <a:pt x="598144" y="0"/>
                  </a:moveTo>
                  <a:lnTo>
                    <a:pt x="598144" y="0"/>
                  </a:lnTo>
                  <a:lnTo>
                    <a:pt x="542772" y="0"/>
                  </a:lnTo>
                  <a:lnTo>
                    <a:pt x="542772" y="11074"/>
                  </a:lnTo>
                  <a:lnTo>
                    <a:pt x="553847" y="11074"/>
                  </a:lnTo>
                  <a:lnTo>
                    <a:pt x="564921" y="11074"/>
                  </a:lnTo>
                  <a:lnTo>
                    <a:pt x="575995" y="11074"/>
                  </a:lnTo>
                  <a:lnTo>
                    <a:pt x="575995" y="22136"/>
                  </a:lnTo>
                  <a:lnTo>
                    <a:pt x="587070" y="22136"/>
                  </a:lnTo>
                  <a:lnTo>
                    <a:pt x="598144" y="22136"/>
                  </a:lnTo>
                  <a:lnTo>
                    <a:pt x="598144" y="11074"/>
                  </a:lnTo>
                  <a:lnTo>
                    <a:pt x="598144" y="0"/>
                  </a:lnTo>
                  <a:close/>
                </a:path>
                <a:path w="631825" h="33654">
                  <a:moveTo>
                    <a:pt x="631380" y="0"/>
                  </a:moveTo>
                  <a:lnTo>
                    <a:pt x="620306" y="0"/>
                  </a:lnTo>
                  <a:lnTo>
                    <a:pt x="609231" y="0"/>
                  </a:lnTo>
                  <a:lnTo>
                    <a:pt x="609231" y="11061"/>
                  </a:lnTo>
                  <a:lnTo>
                    <a:pt x="598157" y="11061"/>
                  </a:lnTo>
                  <a:lnTo>
                    <a:pt x="598157" y="22136"/>
                  </a:lnTo>
                  <a:lnTo>
                    <a:pt x="609231" y="22136"/>
                  </a:lnTo>
                  <a:lnTo>
                    <a:pt x="620306" y="22136"/>
                  </a:lnTo>
                  <a:lnTo>
                    <a:pt x="620306" y="11074"/>
                  </a:lnTo>
                  <a:lnTo>
                    <a:pt x="631380" y="11074"/>
                  </a:lnTo>
                  <a:lnTo>
                    <a:pt x="6313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91935" y="4529797"/>
              <a:ext cx="631825" cy="33655"/>
            </a:xfrm>
            <a:custGeom>
              <a:avLst/>
              <a:gdLst/>
              <a:ahLst/>
              <a:cxnLst/>
              <a:rect l="l" t="t" r="r" b="b"/>
              <a:pathLst>
                <a:path w="631825" h="33654">
                  <a:moveTo>
                    <a:pt x="11074" y="11074"/>
                  </a:moveTo>
                  <a:lnTo>
                    <a:pt x="0" y="11074"/>
                  </a:lnTo>
                  <a:lnTo>
                    <a:pt x="0" y="22148"/>
                  </a:lnTo>
                  <a:lnTo>
                    <a:pt x="0" y="33223"/>
                  </a:lnTo>
                  <a:lnTo>
                    <a:pt x="11074" y="33223"/>
                  </a:lnTo>
                  <a:lnTo>
                    <a:pt x="11074" y="22161"/>
                  </a:lnTo>
                  <a:lnTo>
                    <a:pt x="11074" y="11074"/>
                  </a:lnTo>
                  <a:close/>
                </a:path>
                <a:path w="631825" h="33654">
                  <a:moveTo>
                    <a:pt x="44297" y="22148"/>
                  </a:moveTo>
                  <a:lnTo>
                    <a:pt x="33223" y="22148"/>
                  </a:lnTo>
                  <a:lnTo>
                    <a:pt x="22148" y="22148"/>
                  </a:lnTo>
                  <a:lnTo>
                    <a:pt x="22148" y="33223"/>
                  </a:lnTo>
                  <a:lnTo>
                    <a:pt x="33223" y="33223"/>
                  </a:lnTo>
                  <a:lnTo>
                    <a:pt x="44297" y="33223"/>
                  </a:lnTo>
                  <a:lnTo>
                    <a:pt x="44297" y="22148"/>
                  </a:lnTo>
                  <a:close/>
                </a:path>
                <a:path w="631825" h="33654">
                  <a:moveTo>
                    <a:pt x="55384" y="22148"/>
                  </a:moveTo>
                  <a:lnTo>
                    <a:pt x="44310" y="22148"/>
                  </a:lnTo>
                  <a:lnTo>
                    <a:pt x="44310" y="33223"/>
                  </a:lnTo>
                  <a:lnTo>
                    <a:pt x="55384" y="33223"/>
                  </a:lnTo>
                  <a:lnTo>
                    <a:pt x="55384" y="22148"/>
                  </a:lnTo>
                  <a:close/>
                </a:path>
                <a:path w="631825" h="33654">
                  <a:moveTo>
                    <a:pt x="77533" y="11074"/>
                  </a:moveTo>
                  <a:lnTo>
                    <a:pt x="66459" y="11074"/>
                  </a:lnTo>
                  <a:lnTo>
                    <a:pt x="66459" y="22148"/>
                  </a:lnTo>
                  <a:lnTo>
                    <a:pt x="66459" y="33223"/>
                  </a:lnTo>
                  <a:lnTo>
                    <a:pt x="77533" y="33223"/>
                  </a:lnTo>
                  <a:lnTo>
                    <a:pt x="77533" y="22161"/>
                  </a:lnTo>
                  <a:lnTo>
                    <a:pt x="77533" y="11074"/>
                  </a:lnTo>
                  <a:close/>
                </a:path>
                <a:path w="631825" h="33654">
                  <a:moveTo>
                    <a:pt x="99682" y="11074"/>
                  </a:moveTo>
                  <a:lnTo>
                    <a:pt x="88607" y="11074"/>
                  </a:lnTo>
                  <a:lnTo>
                    <a:pt x="88607" y="22148"/>
                  </a:lnTo>
                  <a:lnTo>
                    <a:pt x="88607" y="33223"/>
                  </a:lnTo>
                  <a:lnTo>
                    <a:pt x="99682" y="33223"/>
                  </a:lnTo>
                  <a:lnTo>
                    <a:pt x="99682" y="22161"/>
                  </a:lnTo>
                  <a:lnTo>
                    <a:pt x="99682" y="11074"/>
                  </a:lnTo>
                  <a:close/>
                </a:path>
                <a:path w="631825" h="33654">
                  <a:moveTo>
                    <a:pt x="155054" y="22148"/>
                  </a:moveTo>
                  <a:lnTo>
                    <a:pt x="143992" y="22148"/>
                  </a:lnTo>
                  <a:lnTo>
                    <a:pt x="132918" y="22148"/>
                  </a:lnTo>
                  <a:lnTo>
                    <a:pt x="132918" y="11074"/>
                  </a:lnTo>
                  <a:lnTo>
                    <a:pt x="121843" y="11074"/>
                  </a:lnTo>
                  <a:lnTo>
                    <a:pt x="121843" y="22148"/>
                  </a:lnTo>
                  <a:lnTo>
                    <a:pt x="110769" y="22148"/>
                  </a:lnTo>
                  <a:lnTo>
                    <a:pt x="110769" y="11074"/>
                  </a:lnTo>
                  <a:lnTo>
                    <a:pt x="99695" y="11074"/>
                  </a:lnTo>
                  <a:lnTo>
                    <a:pt x="99695" y="22161"/>
                  </a:lnTo>
                  <a:lnTo>
                    <a:pt x="110769" y="22161"/>
                  </a:lnTo>
                  <a:lnTo>
                    <a:pt x="110769" y="33223"/>
                  </a:lnTo>
                  <a:lnTo>
                    <a:pt x="121843" y="33223"/>
                  </a:lnTo>
                  <a:lnTo>
                    <a:pt x="121843" y="22161"/>
                  </a:lnTo>
                  <a:lnTo>
                    <a:pt x="132918" y="22161"/>
                  </a:lnTo>
                  <a:lnTo>
                    <a:pt x="132918" y="33223"/>
                  </a:lnTo>
                  <a:lnTo>
                    <a:pt x="143992" y="33223"/>
                  </a:lnTo>
                  <a:lnTo>
                    <a:pt x="155054" y="33223"/>
                  </a:lnTo>
                  <a:lnTo>
                    <a:pt x="155054" y="22148"/>
                  </a:lnTo>
                  <a:close/>
                </a:path>
                <a:path w="631825" h="33654">
                  <a:moveTo>
                    <a:pt x="199377" y="11074"/>
                  </a:moveTo>
                  <a:lnTo>
                    <a:pt x="188302" y="11074"/>
                  </a:lnTo>
                  <a:lnTo>
                    <a:pt x="177228" y="11074"/>
                  </a:lnTo>
                  <a:lnTo>
                    <a:pt x="177228" y="22148"/>
                  </a:lnTo>
                  <a:lnTo>
                    <a:pt x="166154" y="22148"/>
                  </a:lnTo>
                  <a:lnTo>
                    <a:pt x="166154" y="33223"/>
                  </a:lnTo>
                  <a:lnTo>
                    <a:pt x="177228" y="33223"/>
                  </a:lnTo>
                  <a:lnTo>
                    <a:pt x="177228" y="22161"/>
                  </a:lnTo>
                  <a:lnTo>
                    <a:pt x="188302" y="22161"/>
                  </a:lnTo>
                  <a:lnTo>
                    <a:pt x="188302" y="33223"/>
                  </a:lnTo>
                  <a:lnTo>
                    <a:pt x="199377" y="33223"/>
                  </a:lnTo>
                  <a:lnTo>
                    <a:pt x="199377" y="22161"/>
                  </a:lnTo>
                  <a:lnTo>
                    <a:pt x="199377" y="11074"/>
                  </a:lnTo>
                  <a:close/>
                </a:path>
                <a:path w="631825" h="33654">
                  <a:moveTo>
                    <a:pt x="243687" y="11074"/>
                  </a:moveTo>
                  <a:lnTo>
                    <a:pt x="232613" y="11074"/>
                  </a:lnTo>
                  <a:lnTo>
                    <a:pt x="232613" y="22148"/>
                  </a:lnTo>
                  <a:lnTo>
                    <a:pt x="221538" y="22148"/>
                  </a:lnTo>
                  <a:lnTo>
                    <a:pt x="221538" y="33223"/>
                  </a:lnTo>
                  <a:lnTo>
                    <a:pt x="232613" y="33223"/>
                  </a:lnTo>
                  <a:lnTo>
                    <a:pt x="232613" y="22161"/>
                  </a:lnTo>
                  <a:lnTo>
                    <a:pt x="243687" y="22161"/>
                  </a:lnTo>
                  <a:lnTo>
                    <a:pt x="243687" y="11074"/>
                  </a:lnTo>
                  <a:close/>
                </a:path>
                <a:path w="631825" h="33654">
                  <a:moveTo>
                    <a:pt x="265836" y="11074"/>
                  </a:moveTo>
                  <a:lnTo>
                    <a:pt x="254762" y="11074"/>
                  </a:lnTo>
                  <a:lnTo>
                    <a:pt x="254762" y="22148"/>
                  </a:lnTo>
                  <a:lnTo>
                    <a:pt x="254762" y="33223"/>
                  </a:lnTo>
                  <a:lnTo>
                    <a:pt x="265836" y="33223"/>
                  </a:lnTo>
                  <a:lnTo>
                    <a:pt x="265836" y="22161"/>
                  </a:lnTo>
                  <a:lnTo>
                    <a:pt x="265836" y="11074"/>
                  </a:lnTo>
                  <a:close/>
                </a:path>
                <a:path w="631825" h="33654">
                  <a:moveTo>
                    <a:pt x="321221" y="22148"/>
                  </a:moveTo>
                  <a:lnTo>
                    <a:pt x="310146" y="22148"/>
                  </a:lnTo>
                  <a:lnTo>
                    <a:pt x="299072" y="22148"/>
                  </a:lnTo>
                  <a:lnTo>
                    <a:pt x="299072" y="11074"/>
                  </a:lnTo>
                  <a:lnTo>
                    <a:pt x="287997" y="11074"/>
                  </a:lnTo>
                  <a:lnTo>
                    <a:pt x="287997" y="22148"/>
                  </a:lnTo>
                  <a:lnTo>
                    <a:pt x="276923" y="22148"/>
                  </a:lnTo>
                  <a:lnTo>
                    <a:pt x="265849" y="22148"/>
                  </a:lnTo>
                  <a:lnTo>
                    <a:pt x="265849" y="33223"/>
                  </a:lnTo>
                  <a:lnTo>
                    <a:pt x="276923" y="33223"/>
                  </a:lnTo>
                  <a:lnTo>
                    <a:pt x="287997" y="33223"/>
                  </a:lnTo>
                  <a:lnTo>
                    <a:pt x="299072" y="33223"/>
                  </a:lnTo>
                  <a:lnTo>
                    <a:pt x="310146" y="33223"/>
                  </a:lnTo>
                  <a:lnTo>
                    <a:pt x="321221" y="33223"/>
                  </a:lnTo>
                  <a:lnTo>
                    <a:pt x="321221" y="22148"/>
                  </a:lnTo>
                  <a:close/>
                </a:path>
                <a:path w="631825" h="33654">
                  <a:moveTo>
                    <a:pt x="376605" y="11074"/>
                  </a:moveTo>
                  <a:lnTo>
                    <a:pt x="365531" y="11074"/>
                  </a:lnTo>
                  <a:lnTo>
                    <a:pt x="365531" y="22148"/>
                  </a:lnTo>
                  <a:lnTo>
                    <a:pt x="354457" y="22148"/>
                  </a:lnTo>
                  <a:lnTo>
                    <a:pt x="354457" y="11074"/>
                  </a:lnTo>
                  <a:lnTo>
                    <a:pt x="343382" y="11074"/>
                  </a:lnTo>
                  <a:lnTo>
                    <a:pt x="332308" y="11074"/>
                  </a:lnTo>
                  <a:lnTo>
                    <a:pt x="332308" y="22148"/>
                  </a:lnTo>
                  <a:lnTo>
                    <a:pt x="321233" y="22148"/>
                  </a:lnTo>
                  <a:lnTo>
                    <a:pt x="321233" y="33223"/>
                  </a:lnTo>
                  <a:lnTo>
                    <a:pt x="376605" y="33223"/>
                  </a:lnTo>
                  <a:lnTo>
                    <a:pt x="376605" y="22161"/>
                  </a:lnTo>
                  <a:lnTo>
                    <a:pt x="376605" y="11074"/>
                  </a:lnTo>
                  <a:close/>
                </a:path>
                <a:path w="631825" h="33654">
                  <a:moveTo>
                    <a:pt x="431990" y="11074"/>
                  </a:moveTo>
                  <a:lnTo>
                    <a:pt x="431990" y="11074"/>
                  </a:lnTo>
                  <a:lnTo>
                    <a:pt x="376618" y="11074"/>
                  </a:lnTo>
                  <a:lnTo>
                    <a:pt x="376618" y="22161"/>
                  </a:lnTo>
                  <a:lnTo>
                    <a:pt x="387692" y="22161"/>
                  </a:lnTo>
                  <a:lnTo>
                    <a:pt x="387692" y="33223"/>
                  </a:lnTo>
                  <a:lnTo>
                    <a:pt x="398767" y="33223"/>
                  </a:lnTo>
                  <a:lnTo>
                    <a:pt x="409841" y="33223"/>
                  </a:lnTo>
                  <a:lnTo>
                    <a:pt x="420916" y="33223"/>
                  </a:lnTo>
                  <a:lnTo>
                    <a:pt x="431990" y="33223"/>
                  </a:lnTo>
                  <a:lnTo>
                    <a:pt x="431990" y="22161"/>
                  </a:lnTo>
                  <a:lnTo>
                    <a:pt x="431990" y="11074"/>
                  </a:lnTo>
                  <a:close/>
                </a:path>
                <a:path w="631825" h="33654">
                  <a:moveTo>
                    <a:pt x="465226" y="11074"/>
                  </a:moveTo>
                  <a:lnTo>
                    <a:pt x="454152" y="11074"/>
                  </a:lnTo>
                  <a:lnTo>
                    <a:pt x="454152" y="22148"/>
                  </a:lnTo>
                  <a:lnTo>
                    <a:pt x="454152" y="33223"/>
                  </a:lnTo>
                  <a:lnTo>
                    <a:pt x="465226" y="33223"/>
                  </a:lnTo>
                  <a:lnTo>
                    <a:pt x="465226" y="22161"/>
                  </a:lnTo>
                  <a:lnTo>
                    <a:pt x="465226" y="11074"/>
                  </a:lnTo>
                  <a:close/>
                </a:path>
                <a:path w="631825" h="33654">
                  <a:moveTo>
                    <a:pt x="487375" y="11074"/>
                  </a:moveTo>
                  <a:lnTo>
                    <a:pt x="476300" y="11074"/>
                  </a:lnTo>
                  <a:lnTo>
                    <a:pt x="476300" y="22148"/>
                  </a:lnTo>
                  <a:lnTo>
                    <a:pt x="476300" y="33223"/>
                  </a:lnTo>
                  <a:lnTo>
                    <a:pt x="487375" y="33223"/>
                  </a:lnTo>
                  <a:lnTo>
                    <a:pt x="487375" y="22161"/>
                  </a:lnTo>
                  <a:lnTo>
                    <a:pt x="487375" y="11074"/>
                  </a:lnTo>
                  <a:close/>
                </a:path>
                <a:path w="631825" h="33654">
                  <a:moveTo>
                    <a:pt x="542759" y="0"/>
                  </a:moveTo>
                  <a:lnTo>
                    <a:pt x="531685" y="0"/>
                  </a:lnTo>
                  <a:lnTo>
                    <a:pt x="531685" y="11074"/>
                  </a:lnTo>
                  <a:lnTo>
                    <a:pt x="520611" y="11074"/>
                  </a:lnTo>
                  <a:lnTo>
                    <a:pt x="509536" y="11074"/>
                  </a:lnTo>
                  <a:lnTo>
                    <a:pt x="498462" y="11074"/>
                  </a:lnTo>
                  <a:lnTo>
                    <a:pt x="498462" y="22148"/>
                  </a:lnTo>
                  <a:lnTo>
                    <a:pt x="487387" y="22148"/>
                  </a:lnTo>
                  <a:lnTo>
                    <a:pt x="487387" y="33223"/>
                  </a:lnTo>
                  <a:lnTo>
                    <a:pt x="498462" y="33223"/>
                  </a:lnTo>
                  <a:lnTo>
                    <a:pt x="498462" y="22161"/>
                  </a:lnTo>
                  <a:lnTo>
                    <a:pt x="509536" y="22161"/>
                  </a:lnTo>
                  <a:lnTo>
                    <a:pt x="520611" y="22161"/>
                  </a:lnTo>
                  <a:lnTo>
                    <a:pt x="520611" y="33223"/>
                  </a:lnTo>
                  <a:lnTo>
                    <a:pt x="531685" y="33223"/>
                  </a:lnTo>
                  <a:lnTo>
                    <a:pt x="542759" y="33223"/>
                  </a:lnTo>
                  <a:lnTo>
                    <a:pt x="542759" y="22161"/>
                  </a:lnTo>
                  <a:lnTo>
                    <a:pt x="542759" y="11074"/>
                  </a:lnTo>
                  <a:lnTo>
                    <a:pt x="542759" y="0"/>
                  </a:lnTo>
                  <a:close/>
                </a:path>
                <a:path w="631825" h="33654">
                  <a:moveTo>
                    <a:pt x="564921" y="0"/>
                  </a:moveTo>
                  <a:lnTo>
                    <a:pt x="553847" y="0"/>
                  </a:lnTo>
                  <a:lnTo>
                    <a:pt x="553847" y="11074"/>
                  </a:lnTo>
                  <a:lnTo>
                    <a:pt x="564921" y="11074"/>
                  </a:lnTo>
                  <a:lnTo>
                    <a:pt x="564921" y="0"/>
                  </a:lnTo>
                  <a:close/>
                </a:path>
                <a:path w="631825" h="33654">
                  <a:moveTo>
                    <a:pt x="598144" y="11074"/>
                  </a:moveTo>
                  <a:lnTo>
                    <a:pt x="587070" y="11074"/>
                  </a:lnTo>
                  <a:lnTo>
                    <a:pt x="587070" y="0"/>
                  </a:lnTo>
                  <a:lnTo>
                    <a:pt x="575995" y="0"/>
                  </a:lnTo>
                  <a:lnTo>
                    <a:pt x="575995" y="11074"/>
                  </a:lnTo>
                  <a:lnTo>
                    <a:pt x="575995" y="22148"/>
                  </a:lnTo>
                  <a:lnTo>
                    <a:pt x="564921" y="22148"/>
                  </a:lnTo>
                  <a:lnTo>
                    <a:pt x="553847" y="22148"/>
                  </a:lnTo>
                  <a:lnTo>
                    <a:pt x="542772" y="22148"/>
                  </a:lnTo>
                  <a:lnTo>
                    <a:pt x="542772" y="33223"/>
                  </a:lnTo>
                  <a:lnTo>
                    <a:pt x="598144" y="33223"/>
                  </a:lnTo>
                  <a:lnTo>
                    <a:pt x="598144" y="22161"/>
                  </a:lnTo>
                  <a:lnTo>
                    <a:pt x="598144" y="11074"/>
                  </a:lnTo>
                  <a:close/>
                </a:path>
                <a:path w="631825" h="33654">
                  <a:moveTo>
                    <a:pt x="609231" y="11074"/>
                  </a:moveTo>
                  <a:lnTo>
                    <a:pt x="598157" y="11074"/>
                  </a:lnTo>
                  <a:lnTo>
                    <a:pt x="598157" y="22161"/>
                  </a:lnTo>
                  <a:lnTo>
                    <a:pt x="609231" y="22161"/>
                  </a:lnTo>
                  <a:lnTo>
                    <a:pt x="609231" y="11074"/>
                  </a:lnTo>
                  <a:close/>
                </a:path>
                <a:path w="631825" h="33654">
                  <a:moveTo>
                    <a:pt x="631380" y="11074"/>
                  </a:moveTo>
                  <a:lnTo>
                    <a:pt x="620306" y="11074"/>
                  </a:lnTo>
                  <a:lnTo>
                    <a:pt x="620306" y="22148"/>
                  </a:lnTo>
                  <a:lnTo>
                    <a:pt x="620306" y="33223"/>
                  </a:lnTo>
                  <a:lnTo>
                    <a:pt x="631380" y="33223"/>
                  </a:lnTo>
                  <a:lnTo>
                    <a:pt x="631380" y="22161"/>
                  </a:lnTo>
                  <a:lnTo>
                    <a:pt x="631380" y="1107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91935" y="4568558"/>
              <a:ext cx="133350" cy="0"/>
            </a:xfrm>
            <a:custGeom>
              <a:avLst/>
              <a:gdLst/>
              <a:ahLst/>
              <a:cxnLst/>
              <a:rect l="l" t="t" r="r" b="b"/>
              <a:pathLst>
                <a:path w="133350">
                  <a:moveTo>
                    <a:pt x="0" y="0"/>
                  </a:moveTo>
                  <a:lnTo>
                    <a:pt x="132918" y="0"/>
                  </a:lnTo>
                </a:path>
              </a:pathLst>
            </a:custGeom>
            <a:ln w="11074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91935" y="4563020"/>
              <a:ext cx="631825" cy="33655"/>
            </a:xfrm>
            <a:custGeom>
              <a:avLst/>
              <a:gdLst/>
              <a:ahLst/>
              <a:cxnLst/>
              <a:rect l="l" t="t" r="r" b="b"/>
              <a:pathLst>
                <a:path w="631825" h="33654">
                  <a:moveTo>
                    <a:pt x="11074" y="22161"/>
                  </a:moveTo>
                  <a:lnTo>
                    <a:pt x="0" y="22161"/>
                  </a:lnTo>
                  <a:lnTo>
                    <a:pt x="0" y="33248"/>
                  </a:lnTo>
                  <a:lnTo>
                    <a:pt x="11074" y="33248"/>
                  </a:lnTo>
                  <a:lnTo>
                    <a:pt x="11074" y="22161"/>
                  </a:lnTo>
                  <a:close/>
                </a:path>
                <a:path w="631825" h="33654">
                  <a:moveTo>
                    <a:pt x="11074" y="11074"/>
                  </a:moveTo>
                  <a:lnTo>
                    <a:pt x="0" y="11074"/>
                  </a:lnTo>
                  <a:lnTo>
                    <a:pt x="0" y="22148"/>
                  </a:lnTo>
                  <a:lnTo>
                    <a:pt x="11074" y="22148"/>
                  </a:lnTo>
                  <a:lnTo>
                    <a:pt x="11074" y="11074"/>
                  </a:lnTo>
                  <a:close/>
                </a:path>
                <a:path w="631825" h="33654">
                  <a:moveTo>
                    <a:pt x="44297" y="11074"/>
                  </a:moveTo>
                  <a:lnTo>
                    <a:pt x="33223" y="11074"/>
                  </a:lnTo>
                  <a:lnTo>
                    <a:pt x="22148" y="11074"/>
                  </a:lnTo>
                  <a:lnTo>
                    <a:pt x="22148" y="22148"/>
                  </a:lnTo>
                  <a:lnTo>
                    <a:pt x="33223" y="22148"/>
                  </a:lnTo>
                  <a:lnTo>
                    <a:pt x="44297" y="22148"/>
                  </a:lnTo>
                  <a:lnTo>
                    <a:pt x="44297" y="11074"/>
                  </a:lnTo>
                  <a:close/>
                </a:path>
                <a:path w="631825" h="33654">
                  <a:moveTo>
                    <a:pt x="55384" y="11074"/>
                  </a:moveTo>
                  <a:lnTo>
                    <a:pt x="44310" y="11074"/>
                  </a:lnTo>
                  <a:lnTo>
                    <a:pt x="44310" y="22148"/>
                  </a:lnTo>
                  <a:lnTo>
                    <a:pt x="55384" y="22148"/>
                  </a:lnTo>
                  <a:lnTo>
                    <a:pt x="55384" y="11074"/>
                  </a:lnTo>
                  <a:close/>
                </a:path>
                <a:path w="631825" h="33654">
                  <a:moveTo>
                    <a:pt x="77533" y="22161"/>
                  </a:moveTo>
                  <a:lnTo>
                    <a:pt x="66459" y="22161"/>
                  </a:lnTo>
                  <a:lnTo>
                    <a:pt x="66459" y="33248"/>
                  </a:lnTo>
                  <a:lnTo>
                    <a:pt x="77533" y="33248"/>
                  </a:lnTo>
                  <a:lnTo>
                    <a:pt x="77533" y="22161"/>
                  </a:lnTo>
                  <a:close/>
                </a:path>
                <a:path w="631825" h="33654">
                  <a:moveTo>
                    <a:pt x="77533" y="11074"/>
                  </a:moveTo>
                  <a:lnTo>
                    <a:pt x="66459" y="11074"/>
                  </a:lnTo>
                  <a:lnTo>
                    <a:pt x="66459" y="22148"/>
                  </a:lnTo>
                  <a:lnTo>
                    <a:pt x="77533" y="22148"/>
                  </a:lnTo>
                  <a:lnTo>
                    <a:pt x="77533" y="11074"/>
                  </a:lnTo>
                  <a:close/>
                </a:path>
                <a:path w="631825" h="33654">
                  <a:moveTo>
                    <a:pt x="110769" y="22161"/>
                  </a:moveTo>
                  <a:lnTo>
                    <a:pt x="99695" y="22161"/>
                  </a:lnTo>
                  <a:lnTo>
                    <a:pt x="99695" y="33248"/>
                  </a:lnTo>
                  <a:lnTo>
                    <a:pt x="110769" y="33248"/>
                  </a:lnTo>
                  <a:lnTo>
                    <a:pt x="110769" y="22161"/>
                  </a:lnTo>
                  <a:close/>
                </a:path>
                <a:path w="631825" h="33654">
                  <a:moveTo>
                    <a:pt x="110769" y="11074"/>
                  </a:moveTo>
                  <a:lnTo>
                    <a:pt x="99695" y="11074"/>
                  </a:lnTo>
                  <a:lnTo>
                    <a:pt x="99695" y="22148"/>
                  </a:lnTo>
                  <a:lnTo>
                    <a:pt x="110769" y="22148"/>
                  </a:lnTo>
                  <a:lnTo>
                    <a:pt x="110769" y="11074"/>
                  </a:lnTo>
                  <a:close/>
                </a:path>
                <a:path w="631825" h="33654">
                  <a:moveTo>
                    <a:pt x="132918" y="22161"/>
                  </a:moveTo>
                  <a:lnTo>
                    <a:pt x="121843" y="22161"/>
                  </a:lnTo>
                  <a:lnTo>
                    <a:pt x="121843" y="33248"/>
                  </a:lnTo>
                  <a:lnTo>
                    <a:pt x="132918" y="33248"/>
                  </a:lnTo>
                  <a:lnTo>
                    <a:pt x="132918" y="22161"/>
                  </a:lnTo>
                  <a:close/>
                </a:path>
                <a:path w="631825" h="33654">
                  <a:moveTo>
                    <a:pt x="143992" y="11074"/>
                  </a:moveTo>
                  <a:lnTo>
                    <a:pt x="132918" y="11074"/>
                  </a:lnTo>
                  <a:lnTo>
                    <a:pt x="132918" y="22148"/>
                  </a:lnTo>
                  <a:lnTo>
                    <a:pt x="143992" y="22148"/>
                  </a:lnTo>
                  <a:lnTo>
                    <a:pt x="143992" y="11074"/>
                  </a:lnTo>
                  <a:close/>
                </a:path>
                <a:path w="631825" h="33654">
                  <a:moveTo>
                    <a:pt x="177228" y="0"/>
                  </a:moveTo>
                  <a:lnTo>
                    <a:pt x="166154" y="0"/>
                  </a:lnTo>
                  <a:lnTo>
                    <a:pt x="166154" y="11074"/>
                  </a:lnTo>
                  <a:lnTo>
                    <a:pt x="166154" y="22148"/>
                  </a:lnTo>
                  <a:lnTo>
                    <a:pt x="177228" y="22148"/>
                  </a:lnTo>
                  <a:lnTo>
                    <a:pt x="177228" y="11087"/>
                  </a:lnTo>
                  <a:lnTo>
                    <a:pt x="177228" y="0"/>
                  </a:lnTo>
                  <a:close/>
                </a:path>
                <a:path w="631825" h="33654">
                  <a:moveTo>
                    <a:pt x="188302" y="22161"/>
                  </a:moveTo>
                  <a:lnTo>
                    <a:pt x="177228" y="22161"/>
                  </a:lnTo>
                  <a:lnTo>
                    <a:pt x="166154" y="22161"/>
                  </a:lnTo>
                  <a:lnTo>
                    <a:pt x="166154" y="33248"/>
                  </a:lnTo>
                  <a:lnTo>
                    <a:pt x="177228" y="33248"/>
                  </a:lnTo>
                  <a:lnTo>
                    <a:pt x="188302" y="33248"/>
                  </a:lnTo>
                  <a:lnTo>
                    <a:pt x="188302" y="22161"/>
                  </a:lnTo>
                  <a:close/>
                </a:path>
                <a:path w="631825" h="33654">
                  <a:moveTo>
                    <a:pt x="210451" y="11074"/>
                  </a:moveTo>
                  <a:lnTo>
                    <a:pt x="199377" y="11074"/>
                  </a:lnTo>
                  <a:lnTo>
                    <a:pt x="199377" y="0"/>
                  </a:lnTo>
                  <a:lnTo>
                    <a:pt x="188302" y="0"/>
                  </a:lnTo>
                  <a:lnTo>
                    <a:pt x="188302" y="11087"/>
                  </a:lnTo>
                  <a:lnTo>
                    <a:pt x="199377" y="11087"/>
                  </a:lnTo>
                  <a:lnTo>
                    <a:pt x="199377" y="22148"/>
                  </a:lnTo>
                  <a:lnTo>
                    <a:pt x="210451" y="22148"/>
                  </a:lnTo>
                  <a:lnTo>
                    <a:pt x="210451" y="11074"/>
                  </a:lnTo>
                  <a:close/>
                </a:path>
                <a:path w="631825" h="33654">
                  <a:moveTo>
                    <a:pt x="243687" y="22161"/>
                  </a:moveTo>
                  <a:lnTo>
                    <a:pt x="232613" y="22161"/>
                  </a:lnTo>
                  <a:lnTo>
                    <a:pt x="221538" y="22161"/>
                  </a:lnTo>
                  <a:lnTo>
                    <a:pt x="210464" y="22161"/>
                  </a:lnTo>
                  <a:lnTo>
                    <a:pt x="210464" y="33248"/>
                  </a:lnTo>
                  <a:lnTo>
                    <a:pt x="221538" y="33248"/>
                  </a:lnTo>
                  <a:lnTo>
                    <a:pt x="232613" y="33248"/>
                  </a:lnTo>
                  <a:lnTo>
                    <a:pt x="243687" y="33248"/>
                  </a:lnTo>
                  <a:lnTo>
                    <a:pt x="243687" y="22161"/>
                  </a:lnTo>
                  <a:close/>
                </a:path>
                <a:path w="631825" h="33654">
                  <a:moveTo>
                    <a:pt x="265836" y="22161"/>
                  </a:moveTo>
                  <a:lnTo>
                    <a:pt x="254762" y="22161"/>
                  </a:lnTo>
                  <a:lnTo>
                    <a:pt x="254762" y="33248"/>
                  </a:lnTo>
                  <a:lnTo>
                    <a:pt x="265836" y="33248"/>
                  </a:lnTo>
                  <a:lnTo>
                    <a:pt x="265836" y="22161"/>
                  </a:lnTo>
                  <a:close/>
                </a:path>
                <a:path w="631825" h="33654">
                  <a:moveTo>
                    <a:pt x="265836" y="11074"/>
                  </a:moveTo>
                  <a:lnTo>
                    <a:pt x="254762" y="11074"/>
                  </a:lnTo>
                  <a:lnTo>
                    <a:pt x="254762" y="0"/>
                  </a:lnTo>
                  <a:lnTo>
                    <a:pt x="243687" y="0"/>
                  </a:lnTo>
                  <a:lnTo>
                    <a:pt x="232613" y="0"/>
                  </a:lnTo>
                  <a:lnTo>
                    <a:pt x="221538" y="0"/>
                  </a:lnTo>
                  <a:lnTo>
                    <a:pt x="221538" y="11074"/>
                  </a:lnTo>
                  <a:lnTo>
                    <a:pt x="210464" y="11074"/>
                  </a:lnTo>
                  <a:lnTo>
                    <a:pt x="210464" y="22148"/>
                  </a:lnTo>
                  <a:lnTo>
                    <a:pt x="221538" y="22148"/>
                  </a:lnTo>
                  <a:lnTo>
                    <a:pt x="232613" y="22148"/>
                  </a:lnTo>
                  <a:lnTo>
                    <a:pt x="243687" y="22148"/>
                  </a:lnTo>
                  <a:lnTo>
                    <a:pt x="254762" y="22148"/>
                  </a:lnTo>
                  <a:lnTo>
                    <a:pt x="265836" y="22148"/>
                  </a:lnTo>
                  <a:lnTo>
                    <a:pt x="265836" y="11074"/>
                  </a:lnTo>
                  <a:close/>
                </a:path>
                <a:path w="631825" h="33654">
                  <a:moveTo>
                    <a:pt x="321221" y="22161"/>
                  </a:moveTo>
                  <a:lnTo>
                    <a:pt x="310146" y="22161"/>
                  </a:lnTo>
                  <a:lnTo>
                    <a:pt x="299072" y="22161"/>
                  </a:lnTo>
                  <a:lnTo>
                    <a:pt x="287997" y="22161"/>
                  </a:lnTo>
                  <a:lnTo>
                    <a:pt x="287997" y="33248"/>
                  </a:lnTo>
                  <a:lnTo>
                    <a:pt x="299072" y="33248"/>
                  </a:lnTo>
                  <a:lnTo>
                    <a:pt x="310146" y="33248"/>
                  </a:lnTo>
                  <a:lnTo>
                    <a:pt x="321221" y="33248"/>
                  </a:lnTo>
                  <a:lnTo>
                    <a:pt x="321221" y="22161"/>
                  </a:lnTo>
                  <a:close/>
                </a:path>
                <a:path w="631825" h="33654">
                  <a:moveTo>
                    <a:pt x="321221" y="11074"/>
                  </a:moveTo>
                  <a:lnTo>
                    <a:pt x="310146" y="11074"/>
                  </a:lnTo>
                  <a:lnTo>
                    <a:pt x="310146" y="0"/>
                  </a:lnTo>
                  <a:lnTo>
                    <a:pt x="299072" y="0"/>
                  </a:lnTo>
                  <a:lnTo>
                    <a:pt x="287997" y="0"/>
                  </a:lnTo>
                  <a:lnTo>
                    <a:pt x="276923" y="0"/>
                  </a:lnTo>
                  <a:lnTo>
                    <a:pt x="276923" y="11074"/>
                  </a:lnTo>
                  <a:lnTo>
                    <a:pt x="276923" y="22148"/>
                  </a:lnTo>
                  <a:lnTo>
                    <a:pt x="287997" y="22148"/>
                  </a:lnTo>
                  <a:lnTo>
                    <a:pt x="299072" y="22148"/>
                  </a:lnTo>
                  <a:lnTo>
                    <a:pt x="299072" y="11087"/>
                  </a:lnTo>
                  <a:lnTo>
                    <a:pt x="310146" y="11087"/>
                  </a:lnTo>
                  <a:lnTo>
                    <a:pt x="310146" y="22148"/>
                  </a:lnTo>
                  <a:lnTo>
                    <a:pt x="321221" y="22148"/>
                  </a:lnTo>
                  <a:lnTo>
                    <a:pt x="321221" y="11074"/>
                  </a:lnTo>
                  <a:close/>
                </a:path>
                <a:path w="631825" h="33654">
                  <a:moveTo>
                    <a:pt x="343382" y="22161"/>
                  </a:moveTo>
                  <a:lnTo>
                    <a:pt x="332308" y="22161"/>
                  </a:lnTo>
                  <a:lnTo>
                    <a:pt x="321233" y="22161"/>
                  </a:lnTo>
                  <a:lnTo>
                    <a:pt x="321233" y="33248"/>
                  </a:lnTo>
                  <a:lnTo>
                    <a:pt x="332308" y="33248"/>
                  </a:lnTo>
                  <a:lnTo>
                    <a:pt x="343382" y="33248"/>
                  </a:lnTo>
                  <a:lnTo>
                    <a:pt x="343382" y="22161"/>
                  </a:lnTo>
                  <a:close/>
                </a:path>
                <a:path w="631825" h="33654">
                  <a:moveTo>
                    <a:pt x="354457" y="0"/>
                  </a:moveTo>
                  <a:lnTo>
                    <a:pt x="343382" y="0"/>
                  </a:lnTo>
                  <a:lnTo>
                    <a:pt x="332308" y="0"/>
                  </a:lnTo>
                  <a:lnTo>
                    <a:pt x="321233" y="0"/>
                  </a:lnTo>
                  <a:lnTo>
                    <a:pt x="321233" y="11074"/>
                  </a:lnTo>
                  <a:lnTo>
                    <a:pt x="321233" y="22148"/>
                  </a:lnTo>
                  <a:lnTo>
                    <a:pt x="332308" y="22148"/>
                  </a:lnTo>
                  <a:lnTo>
                    <a:pt x="343382" y="22148"/>
                  </a:lnTo>
                  <a:lnTo>
                    <a:pt x="343382" y="11087"/>
                  </a:lnTo>
                  <a:lnTo>
                    <a:pt x="354457" y="11087"/>
                  </a:lnTo>
                  <a:lnTo>
                    <a:pt x="354457" y="0"/>
                  </a:lnTo>
                  <a:close/>
                </a:path>
                <a:path w="631825" h="33654">
                  <a:moveTo>
                    <a:pt x="376605" y="0"/>
                  </a:moveTo>
                  <a:lnTo>
                    <a:pt x="365531" y="0"/>
                  </a:lnTo>
                  <a:lnTo>
                    <a:pt x="365531" y="11087"/>
                  </a:lnTo>
                  <a:lnTo>
                    <a:pt x="376605" y="11087"/>
                  </a:lnTo>
                  <a:lnTo>
                    <a:pt x="376605" y="0"/>
                  </a:lnTo>
                  <a:close/>
                </a:path>
                <a:path w="631825" h="33654">
                  <a:moveTo>
                    <a:pt x="420916" y="0"/>
                  </a:moveTo>
                  <a:lnTo>
                    <a:pt x="409841" y="0"/>
                  </a:lnTo>
                  <a:lnTo>
                    <a:pt x="398767" y="0"/>
                  </a:lnTo>
                  <a:lnTo>
                    <a:pt x="398767" y="11074"/>
                  </a:lnTo>
                  <a:lnTo>
                    <a:pt x="387692" y="11074"/>
                  </a:lnTo>
                  <a:lnTo>
                    <a:pt x="387692" y="0"/>
                  </a:lnTo>
                  <a:lnTo>
                    <a:pt x="376618" y="0"/>
                  </a:lnTo>
                  <a:lnTo>
                    <a:pt x="376618" y="11087"/>
                  </a:lnTo>
                  <a:lnTo>
                    <a:pt x="387692" y="11087"/>
                  </a:lnTo>
                  <a:lnTo>
                    <a:pt x="387692" y="22148"/>
                  </a:lnTo>
                  <a:lnTo>
                    <a:pt x="398767" y="22148"/>
                  </a:lnTo>
                  <a:lnTo>
                    <a:pt x="409841" y="22148"/>
                  </a:lnTo>
                  <a:lnTo>
                    <a:pt x="409841" y="11087"/>
                  </a:lnTo>
                  <a:lnTo>
                    <a:pt x="420916" y="11087"/>
                  </a:lnTo>
                  <a:lnTo>
                    <a:pt x="420916" y="0"/>
                  </a:lnTo>
                  <a:close/>
                </a:path>
                <a:path w="631825" h="33654">
                  <a:moveTo>
                    <a:pt x="454152" y="0"/>
                  </a:moveTo>
                  <a:lnTo>
                    <a:pt x="443077" y="0"/>
                  </a:lnTo>
                  <a:lnTo>
                    <a:pt x="432003" y="0"/>
                  </a:lnTo>
                  <a:lnTo>
                    <a:pt x="432003" y="11087"/>
                  </a:lnTo>
                  <a:lnTo>
                    <a:pt x="443077" y="11087"/>
                  </a:lnTo>
                  <a:lnTo>
                    <a:pt x="443077" y="22148"/>
                  </a:lnTo>
                  <a:lnTo>
                    <a:pt x="454152" y="22148"/>
                  </a:lnTo>
                  <a:lnTo>
                    <a:pt x="454152" y="11087"/>
                  </a:lnTo>
                  <a:lnTo>
                    <a:pt x="454152" y="0"/>
                  </a:lnTo>
                  <a:close/>
                </a:path>
                <a:path w="631825" h="33654">
                  <a:moveTo>
                    <a:pt x="487375" y="0"/>
                  </a:moveTo>
                  <a:lnTo>
                    <a:pt x="476300" y="0"/>
                  </a:lnTo>
                  <a:lnTo>
                    <a:pt x="465226" y="0"/>
                  </a:lnTo>
                  <a:lnTo>
                    <a:pt x="465226" y="11074"/>
                  </a:lnTo>
                  <a:lnTo>
                    <a:pt x="465226" y="22148"/>
                  </a:lnTo>
                  <a:lnTo>
                    <a:pt x="476300" y="22148"/>
                  </a:lnTo>
                  <a:lnTo>
                    <a:pt x="487375" y="22148"/>
                  </a:lnTo>
                  <a:lnTo>
                    <a:pt x="487375" y="11087"/>
                  </a:lnTo>
                  <a:lnTo>
                    <a:pt x="487375" y="0"/>
                  </a:lnTo>
                  <a:close/>
                </a:path>
                <a:path w="631825" h="33654">
                  <a:moveTo>
                    <a:pt x="520611" y="0"/>
                  </a:moveTo>
                  <a:lnTo>
                    <a:pt x="509536" y="0"/>
                  </a:lnTo>
                  <a:lnTo>
                    <a:pt x="498462" y="0"/>
                  </a:lnTo>
                  <a:lnTo>
                    <a:pt x="498462" y="11074"/>
                  </a:lnTo>
                  <a:lnTo>
                    <a:pt x="487387" y="11074"/>
                  </a:lnTo>
                  <a:lnTo>
                    <a:pt x="487387" y="22148"/>
                  </a:lnTo>
                  <a:lnTo>
                    <a:pt x="498462" y="22148"/>
                  </a:lnTo>
                  <a:lnTo>
                    <a:pt x="498462" y="11087"/>
                  </a:lnTo>
                  <a:lnTo>
                    <a:pt x="509536" y="11087"/>
                  </a:lnTo>
                  <a:lnTo>
                    <a:pt x="520611" y="11087"/>
                  </a:lnTo>
                  <a:lnTo>
                    <a:pt x="520611" y="0"/>
                  </a:lnTo>
                  <a:close/>
                </a:path>
                <a:path w="631825" h="33654">
                  <a:moveTo>
                    <a:pt x="542759" y="11074"/>
                  </a:moveTo>
                  <a:lnTo>
                    <a:pt x="531685" y="11074"/>
                  </a:lnTo>
                  <a:lnTo>
                    <a:pt x="531685" y="22148"/>
                  </a:lnTo>
                  <a:lnTo>
                    <a:pt x="542759" y="22148"/>
                  </a:lnTo>
                  <a:lnTo>
                    <a:pt x="542759" y="11074"/>
                  </a:lnTo>
                  <a:close/>
                </a:path>
                <a:path w="631825" h="33654">
                  <a:moveTo>
                    <a:pt x="553847" y="0"/>
                  </a:moveTo>
                  <a:lnTo>
                    <a:pt x="542772" y="0"/>
                  </a:lnTo>
                  <a:lnTo>
                    <a:pt x="542772" y="11074"/>
                  </a:lnTo>
                  <a:lnTo>
                    <a:pt x="542772" y="22148"/>
                  </a:lnTo>
                  <a:lnTo>
                    <a:pt x="553847" y="22148"/>
                  </a:lnTo>
                  <a:lnTo>
                    <a:pt x="553847" y="11087"/>
                  </a:lnTo>
                  <a:lnTo>
                    <a:pt x="553847" y="0"/>
                  </a:lnTo>
                  <a:close/>
                </a:path>
                <a:path w="631825" h="33654">
                  <a:moveTo>
                    <a:pt x="598144" y="11074"/>
                  </a:moveTo>
                  <a:lnTo>
                    <a:pt x="587070" y="11074"/>
                  </a:lnTo>
                  <a:lnTo>
                    <a:pt x="575995" y="11074"/>
                  </a:lnTo>
                  <a:lnTo>
                    <a:pt x="564921" y="11074"/>
                  </a:lnTo>
                  <a:lnTo>
                    <a:pt x="564921" y="22148"/>
                  </a:lnTo>
                  <a:lnTo>
                    <a:pt x="575995" y="22148"/>
                  </a:lnTo>
                  <a:lnTo>
                    <a:pt x="587070" y="22148"/>
                  </a:lnTo>
                  <a:lnTo>
                    <a:pt x="598144" y="22148"/>
                  </a:lnTo>
                  <a:lnTo>
                    <a:pt x="598144" y="11074"/>
                  </a:lnTo>
                  <a:close/>
                </a:path>
                <a:path w="631825" h="33654">
                  <a:moveTo>
                    <a:pt x="631380" y="11074"/>
                  </a:moveTo>
                  <a:lnTo>
                    <a:pt x="620306" y="11074"/>
                  </a:lnTo>
                  <a:lnTo>
                    <a:pt x="609231" y="11074"/>
                  </a:lnTo>
                  <a:lnTo>
                    <a:pt x="609231" y="0"/>
                  </a:lnTo>
                  <a:lnTo>
                    <a:pt x="598157" y="0"/>
                  </a:lnTo>
                  <a:lnTo>
                    <a:pt x="598157" y="11074"/>
                  </a:lnTo>
                  <a:lnTo>
                    <a:pt x="598157" y="22148"/>
                  </a:lnTo>
                  <a:lnTo>
                    <a:pt x="609231" y="22148"/>
                  </a:lnTo>
                  <a:lnTo>
                    <a:pt x="620306" y="22148"/>
                  </a:lnTo>
                  <a:lnTo>
                    <a:pt x="631380" y="22148"/>
                  </a:lnTo>
                  <a:lnTo>
                    <a:pt x="631380" y="1107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/>
            <p:cNvSpPr/>
            <p:nvPr/>
          </p:nvSpPr>
          <p:spPr>
            <a:xfrm>
              <a:off x="91935" y="4585182"/>
              <a:ext cx="631825" cy="22225"/>
            </a:xfrm>
            <a:custGeom>
              <a:avLst/>
              <a:gdLst/>
              <a:ahLst/>
              <a:cxnLst/>
              <a:rect l="l" t="t" r="r" b="b"/>
              <a:pathLst>
                <a:path w="631825" h="22225">
                  <a:moveTo>
                    <a:pt x="44297" y="11074"/>
                  </a:moveTo>
                  <a:lnTo>
                    <a:pt x="33223" y="11074"/>
                  </a:lnTo>
                  <a:lnTo>
                    <a:pt x="22148" y="11074"/>
                  </a:lnTo>
                  <a:lnTo>
                    <a:pt x="11074" y="11074"/>
                  </a:lnTo>
                  <a:lnTo>
                    <a:pt x="0" y="11074"/>
                  </a:lnTo>
                  <a:lnTo>
                    <a:pt x="0" y="22148"/>
                  </a:lnTo>
                  <a:lnTo>
                    <a:pt x="11074" y="22148"/>
                  </a:lnTo>
                  <a:lnTo>
                    <a:pt x="22148" y="22148"/>
                  </a:lnTo>
                  <a:lnTo>
                    <a:pt x="33223" y="22148"/>
                  </a:lnTo>
                  <a:lnTo>
                    <a:pt x="44297" y="22148"/>
                  </a:lnTo>
                  <a:lnTo>
                    <a:pt x="44297" y="11074"/>
                  </a:lnTo>
                  <a:close/>
                </a:path>
                <a:path w="631825" h="22225">
                  <a:moveTo>
                    <a:pt x="77533" y="11074"/>
                  </a:moveTo>
                  <a:lnTo>
                    <a:pt x="66459" y="11074"/>
                  </a:lnTo>
                  <a:lnTo>
                    <a:pt x="55384" y="11074"/>
                  </a:lnTo>
                  <a:lnTo>
                    <a:pt x="44310" y="11074"/>
                  </a:lnTo>
                  <a:lnTo>
                    <a:pt x="44310" y="22148"/>
                  </a:lnTo>
                  <a:lnTo>
                    <a:pt x="55384" y="22148"/>
                  </a:lnTo>
                  <a:lnTo>
                    <a:pt x="66459" y="22148"/>
                  </a:lnTo>
                  <a:lnTo>
                    <a:pt x="77533" y="22148"/>
                  </a:lnTo>
                  <a:lnTo>
                    <a:pt x="77533" y="11074"/>
                  </a:lnTo>
                  <a:close/>
                </a:path>
                <a:path w="631825" h="22225">
                  <a:moveTo>
                    <a:pt x="99682" y="11074"/>
                  </a:moveTo>
                  <a:lnTo>
                    <a:pt x="88607" y="11074"/>
                  </a:lnTo>
                  <a:lnTo>
                    <a:pt x="88607" y="22148"/>
                  </a:lnTo>
                  <a:lnTo>
                    <a:pt x="99682" y="22148"/>
                  </a:lnTo>
                  <a:lnTo>
                    <a:pt x="99682" y="11074"/>
                  </a:lnTo>
                  <a:close/>
                </a:path>
                <a:path w="631825" h="22225">
                  <a:moveTo>
                    <a:pt x="132918" y="11074"/>
                  </a:moveTo>
                  <a:lnTo>
                    <a:pt x="121843" y="11074"/>
                  </a:lnTo>
                  <a:lnTo>
                    <a:pt x="121843" y="22148"/>
                  </a:lnTo>
                  <a:lnTo>
                    <a:pt x="132918" y="22148"/>
                  </a:lnTo>
                  <a:lnTo>
                    <a:pt x="132918" y="11074"/>
                  </a:lnTo>
                  <a:close/>
                </a:path>
                <a:path w="631825" h="22225">
                  <a:moveTo>
                    <a:pt x="199377" y="11074"/>
                  </a:moveTo>
                  <a:lnTo>
                    <a:pt x="188302" y="11074"/>
                  </a:lnTo>
                  <a:lnTo>
                    <a:pt x="177228" y="11074"/>
                  </a:lnTo>
                  <a:lnTo>
                    <a:pt x="166154" y="11074"/>
                  </a:lnTo>
                  <a:lnTo>
                    <a:pt x="166154" y="22148"/>
                  </a:lnTo>
                  <a:lnTo>
                    <a:pt x="177228" y="22148"/>
                  </a:lnTo>
                  <a:lnTo>
                    <a:pt x="188302" y="22148"/>
                  </a:lnTo>
                  <a:lnTo>
                    <a:pt x="199377" y="22148"/>
                  </a:lnTo>
                  <a:lnTo>
                    <a:pt x="199377" y="11074"/>
                  </a:lnTo>
                  <a:close/>
                </a:path>
                <a:path w="631825" h="22225">
                  <a:moveTo>
                    <a:pt x="232613" y="11074"/>
                  </a:moveTo>
                  <a:lnTo>
                    <a:pt x="221538" y="11074"/>
                  </a:lnTo>
                  <a:lnTo>
                    <a:pt x="221538" y="22148"/>
                  </a:lnTo>
                  <a:lnTo>
                    <a:pt x="232613" y="22148"/>
                  </a:lnTo>
                  <a:lnTo>
                    <a:pt x="232613" y="11074"/>
                  </a:lnTo>
                  <a:close/>
                </a:path>
                <a:path w="631825" h="22225">
                  <a:moveTo>
                    <a:pt x="265836" y="11074"/>
                  </a:moveTo>
                  <a:lnTo>
                    <a:pt x="254762" y="11074"/>
                  </a:lnTo>
                  <a:lnTo>
                    <a:pt x="254762" y="22148"/>
                  </a:lnTo>
                  <a:lnTo>
                    <a:pt x="265836" y="22148"/>
                  </a:lnTo>
                  <a:lnTo>
                    <a:pt x="265836" y="11074"/>
                  </a:lnTo>
                  <a:close/>
                </a:path>
                <a:path w="631825" h="22225">
                  <a:moveTo>
                    <a:pt x="354457" y="0"/>
                  </a:moveTo>
                  <a:lnTo>
                    <a:pt x="343382" y="0"/>
                  </a:lnTo>
                  <a:lnTo>
                    <a:pt x="332308" y="0"/>
                  </a:lnTo>
                  <a:lnTo>
                    <a:pt x="332308" y="11087"/>
                  </a:lnTo>
                  <a:lnTo>
                    <a:pt x="343382" y="11087"/>
                  </a:lnTo>
                  <a:lnTo>
                    <a:pt x="343382" y="22148"/>
                  </a:lnTo>
                  <a:lnTo>
                    <a:pt x="354457" y="22148"/>
                  </a:lnTo>
                  <a:lnTo>
                    <a:pt x="354457" y="11087"/>
                  </a:lnTo>
                  <a:lnTo>
                    <a:pt x="354457" y="0"/>
                  </a:lnTo>
                  <a:close/>
                </a:path>
                <a:path w="631825" h="22225">
                  <a:moveTo>
                    <a:pt x="376605" y="11074"/>
                  </a:moveTo>
                  <a:lnTo>
                    <a:pt x="365531" y="11074"/>
                  </a:lnTo>
                  <a:lnTo>
                    <a:pt x="365531" y="22148"/>
                  </a:lnTo>
                  <a:lnTo>
                    <a:pt x="376605" y="22148"/>
                  </a:lnTo>
                  <a:lnTo>
                    <a:pt x="376605" y="11074"/>
                  </a:lnTo>
                  <a:close/>
                </a:path>
                <a:path w="631825" h="22225">
                  <a:moveTo>
                    <a:pt x="409841" y="11074"/>
                  </a:moveTo>
                  <a:lnTo>
                    <a:pt x="398767" y="11074"/>
                  </a:lnTo>
                  <a:lnTo>
                    <a:pt x="398767" y="22148"/>
                  </a:lnTo>
                  <a:lnTo>
                    <a:pt x="409841" y="22148"/>
                  </a:lnTo>
                  <a:lnTo>
                    <a:pt x="409841" y="11074"/>
                  </a:lnTo>
                  <a:close/>
                </a:path>
                <a:path w="631825" h="22225">
                  <a:moveTo>
                    <a:pt x="431990" y="0"/>
                  </a:moveTo>
                  <a:lnTo>
                    <a:pt x="420916" y="0"/>
                  </a:lnTo>
                  <a:lnTo>
                    <a:pt x="420916" y="11087"/>
                  </a:lnTo>
                  <a:lnTo>
                    <a:pt x="431990" y="11087"/>
                  </a:lnTo>
                  <a:lnTo>
                    <a:pt x="431990" y="0"/>
                  </a:lnTo>
                  <a:close/>
                </a:path>
                <a:path w="631825" h="22225">
                  <a:moveTo>
                    <a:pt x="487375" y="0"/>
                  </a:moveTo>
                  <a:lnTo>
                    <a:pt x="476300" y="0"/>
                  </a:lnTo>
                  <a:lnTo>
                    <a:pt x="465226" y="0"/>
                  </a:lnTo>
                  <a:lnTo>
                    <a:pt x="454152" y="0"/>
                  </a:lnTo>
                  <a:lnTo>
                    <a:pt x="443077" y="0"/>
                  </a:lnTo>
                  <a:lnTo>
                    <a:pt x="443077" y="11074"/>
                  </a:lnTo>
                  <a:lnTo>
                    <a:pt x="443077" y="22148"/>
                  </a:lnTo>
                  <a:lnTo>
                    <a:pt x="454152" y="22148"/>
                  </a:lnTo>
                  <a:lnTo>
                    <a:pt x="454152" y="11087"/>
                  </a:lnTo>
                  <a:lnTo>
                    <a:pt x="465226" y="11087"/>
                  </a:lnTo>
                  <a:lnTo>
                    <a:pt x="476300" y="11087"/>
                  </a:lnTo>
                  <a:lnTo>
                    <a:pt x="487375" y="11087"/>
                  </a:lnTo>
                  <a:lnTo>
                    <a:pt x="487375" y="0"/>
                  </a:lnTo>
                  <a:close/>
                </a:path>
                <a:path w="631825" h="22225">
                  <a:moveTo>
                    <a:pt x="542759" y="0"/>
                  </a:moveTo>
                  <a:lnTo>
                    <a:pt x="531685" y="0"/>
                  </a:lnTo>
                  <a:lnTo>
                    <a:pt x="520611" y="0"/>
                  </a:lnTo>
                  <a:lnTo>
                    <a:pt x="509536" y="0"/>
                  </a:lnTo>
                  <a:lnTo>
                    <a:pt x="498462" y="0"/>
                  </a:lnTo>
                  <a:lnTo>
                    <a:pt x="498462" y="11087"/>
                  </a:lnTo>
                  <a:lnTo>
                    <a:pt x="509536" y="11087"/>
                  </a:lnTo>
                  <a:lnTo>
                    <a:pt x="509536" y="22148"/>
                  </a:lnTo>
                  <a:lnTo>
                    <a:pt x="520611" y="22148"/>
                  </a:lnTo>
                  <a:lnTo>
                    <a:pt x="531685" y="22148"/>
                  </a:lnTo>
                  <a:lnTo>
                    <a:pt x="542759" y="22148"/>
                  </a:lnTo>
                  <a:lnTo>
                    <a:pt x="542759" y="11087"/>
                  </a:lnTo>
                  <a:lnTo>
                    <a:pt x="542759" y="0"/>
                  </a:lnTo>
                  <a:close/>
                </a:path>
                <a:path w="631825" h="22225">
                  <a:moveTo>
                    <a:pt x="564921" y="0"/>
                  </a:moveTo>
                  <a:lnTo>
                    <a:pt x="553847" y="0"/>
                  </a:lnTo>
                  <a:lnTo>
                    <a:pt x="553847" y="11074"/>
                  </a:lnTo>
                  <a:lnTo>
                    <a:pt x="553847" y="22148"/>
                  </a:lnTo>
                  <a:lnTo>
                    <a:pt x="564921" y="22148"/>
                  </a:lnTo>
                  <a:lnTo>
                    <a:pt x="564921" y="11087"/>
                  </a:lnTo>
                  <a:lnTo>
                    <a:pt x="564921" y="0"/>
                  </a:lnTo>
                  <a:close/>
                </a:path>
                <a:path w="631825" h="22225">
                  <a:moveTo>
                    <a:pt x="598144" y="0"/>
                  </a:moveTo>
                  <a:lnTo>
                    <a:pt x="587070" y="0"/>
                  </a:lnTo>
                  <a:lnTo>
                    <a:pt x="587070" y="11074"/>
                  </a:lnTo>
                  <a:lnTo>
                    <a:pt x="575995" y="11074"/>
                  </a:lnTo>
                  <a:lnTo>
                    <a:pt x="575995" y="22148"/>
                  </a:lnTo>
                  <a:lnTo>
                    <a:pt x="587070" y="22148"/>
                  </a:lnTo>
                  <a:lnTo>
                    <a:pt x="587070" y="11087"/>
                  </a:lnTo>
                  <a:lnTo>
                    <a:pt x="598144" y="11087"/>
                  </a:lnTo>
                  <a:lnTo>
                    <a:pt x="598144" y="0"/>
                  </a:lnTo>
                  <a:close/>
                </a:path>
                <a:path w="631825" h="22225">
                  <a:moveTo>
                    <a:pt x="631380" y="0"/>
                  </a:moveTo>
                  <a:lnTo>
                    <a:pt x="620306" y="0"/>
                  </a:lnTo>
                  <a:lnTo>
                    <a:pt x="609231" y="0"/>
                  </a:lnTo>
                  <a:lnTo>
                    <a:pt x="598157" y="0"/>
                  </a:lnTo>
                  <a:lnTo>
                    <a:pt x="598157" y="11087"/>
                  </a:lnTo>
                  <a:lnTo>
                    <a:pt x="609231" y="11087"/>
                  </a:lnTo>
                  <a:lnTo>
                    <a:pt x="620306" y="11087"/>
                  </a:lnTo>
                  <a:lnTo>
                    <a:pt x="631380" y="11087"/>
                  </a:lnTo>
                  <a:lnTo>
                    <a:pt x="6313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46" name="object 46">
            <a:hlinkClick r:id="rId2"/>
          </p:cNvPr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3468052" y="767626"/>
            <a:ext cx="5599748" cy="4356604"/>
          </a:xfrm>
          <a:prstGeom prst="rect">
            <a:avLst/>
          </a:prstGeom>
        </p:spPr>
      </p:pic>
      <p:sp>
        <p:nvSpPr>
          <p:cNvPr id="47" name="object 47"/>
          <p:cNvSpPr txBox="1">
            <a:spLocks noGrp="1"/>
          </p:cNvSpPr>
          <p:nvPr>
            <p:ph type="sldNum" sz="quarter" idx="4294967295"/>
          </p:nvPr>
        </p:nvSpPr>
        <p:spPr>
          <a:xfrm>
            <a:off x="9483725" y="7521575"/>
            <a:ext cx="574675" cy="16033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900" b="0" i="0">
                <a:solidFill>
                  <a:schemeClr val="bg1"/>
                </a:solidFill>
                <a:latin typeface="Raleway"/>
                <a:cs typeface="Raleway"/>
              </a:defRPr>
            </a:lvl1pPr>
          </a:lstStyle>
          <a:p>
            <a:pPr marL="48260">
              <a:lnSpc>
                <a:spcPct val="100000"/>
              </a:lnSpc>
              <a:spcBef>
                <a:spcPts val="45"/>
              </a:spcBef>
            </a:pPr>
            <a:r>
              <a:rPr lang="en-US"/>
              <a:t>Page: </a:t>
            </a:r>
            <a:fld id="{81D60167-4931-47E6-BA6A-407CBD079E47}" type="slidenum">
              <a:rPr spc="-25" smtClean="0"/>
              <a:pPr marL="48260">
                <a:lnSpc>
                  <a:spcPct val="100000"/>
                </a:lnSpc>
                <a:spcBef>
                  <a:spcPts val="45"/>
                </a:spcBef>
              </a:pPr>
              <a:t>12</a:t>
            </a:fld>
            <a:endParaRPr spc="-25" dirty="0"/>
          </a:p>
        </p:txBody>
      </p:sp>
      <p:graphicFrame>
        <p:nvGraphicFramePr>
          <p:cNvPr id="48" name="Object 47">
            <a:extLst>
              <a:ext uri="{FF2B5EF4-FFF2-40B4-BE49-F238E27FC236}">
                <a16:creationId xmlns:a16="http://schemas.microsoft.com/office/drawing/2014/main" id="{312F0F70-270C-B2AE-0878-9757EE232CF2}"/>
              </a:ext>
            </a:extLst>
          </p:cNvPr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1277489996"/>
              </p:ext>
            </p:extLst>
          </p:nvPr>
        </p:nvGraphicFramePr>
        <p:xfrm>
          <a:off x="1371600" y="5315331"/>
          <a:ext cx="6682069" cy="2206244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Worksheet" r:id="rId4" imgW="8039100" imgH="2654300" progId="Excel.Sheet.12">
                  <p:embed/>
                </p:oleObj>
              </mc:Choice>
              <mc:Fallback>
                <p:oleObj name="Worksheet" r:id="rId4" imgW="8039100" imgH="2654300" progId="Excel.Sheet.12">
                  <p:embed/>
                  <p:pic>
                    <p:nvPicPr>
                      <p:cNvPr id="48" name="Object 47">
                        <a:extLst>
                          <a:ext uri="{FF2B5EF4-FFF2-40B4-BE49-F238E27FC236}">
                            <a16:creationId xmlns:a16="http://schemas.microsoft.com/office/drawing/2014/main" id="{312F0F70-270C-B2AE-0878-9757EE232CF2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371600" y="5315331"/>
                        <a:ext cx="6682069" cy="2206244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2" name="Picture 1" descr="A picture containing logo&#10;&#10;Description automatically generated">
            <a:extLst>
              <a:ext uri="{FF2B5EF4-FFF2-40B4-BE49-F238E27FC236}">
                <a16:creationId xmlns:a16="http://schemas.microsoft.com/office/drawing/2014/main" id="{165C1A0B-9639-E112-BAE7-183B2D70D35E}"/>
              </a:ext>
            </a:extLst>
          </p:cNvPr>
          <p:cNvPicPr>
            <a:picLocks noChangeAspect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6732"/>
          <a:stretch/>
        </p:blipFill>
        <p:spPr>
          <a:xfrm>
            <a:off x="8610600" y="6449545"/>
            <a:ext cx="1293202" cy="1232368"/>
          </a:xfrm>
          <a:prstGeom prst="rect">
            <a:avLst/>
          </a:prstGeom>
        </p:spPr>
      </p:pic>
      <p:sp>
        <p:nvSpPr>
          <p:cNvPr id="4" name="Rectangle 3">
            <a:extLst>
              <a:ext uri="{FF2B5EF4-FFF2-40B4-BE49-F238E27FC236}">
                <a16:creationId xmlns:a16="http://schemas.microsoft.com/office/drawing/2014/main" id="{E794D01A-95AB-0CD3-D8D5-92AD436AD04F}"/>
              </a:ext>
            </a:extLst>
          </p:cNvPr>
          <p:cNvSpPr/>
          <p:nvPr/>
        </p:nvSpPr>
        <p:spPr>
          <a:xfrm>
            <a:off x="7139268" y="5257800"/>
            <a:ext cx="1014131" cy="226377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64154385"/>
      </p:ext>
    </p:extLst>
  </p:cSld>
  <p:clrMapOvr>
    <a:masterClrMapping/>
  </p:clrMapOvr>
</p:sld>
</file>

<file path=ppt/slides/slide1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object 5"/>
          <p:cNvSpPr/>
          <p:nvPr/>
        </p:nvSpPr>
        <p:spPr>
          <a:xfrm>
            <a:off x="430529" y="2140179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430529" y="2368779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430529" y="2483079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430529" y="2597379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165100" y="914794"/>
            <a:ext cx="3181350" cy="2221121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spc="105" dirty="0">
                <a:latin typeface="Arial"/>
                <a:cs typeface="Arial"/>
              </a:rPr>
              <a:t>MIRO</a:t>
            </a:r>
            <a:r>
              <a:rPr sz="1200" b="1" spc="85" dirty="0">
                <a:latin typeface="Arial"/>
                <a:cs typeface="Arial"/>
              </a:rPr>
              <a:t> </a:t>
            </a:r>
            <a:r>
              <a:rPr sz="1200" b="1" spc="70" dirty="0">
                <a:latin typeface="Arial"/>
                <a:cs typeface="Arial"/>
              </a:rPr>
              <a:t>SIDE</a:t>
            </a:r>
            <a:r>
              <a:rPr sz="1200" b="1" spc="90" dirty="0">
                <a:latin typeface="Arial"/>
                <a:cs typeface="Arial"/>
              </a:rPr>
              <a:t> </a:t>
            </a:r>
            <a:r>
              <a:rPr sz="1200" b="1" spc="-10" dirty="0">
                <a:latin typeface="Arial"/>
                <a:cs typeface="Arial"/>
              </a:rPr>
              <a:t>TABLE</a:t>
            </a:r>
            <a:endParaRPr sz="1200" dirty="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790"/>
              </a:spcBef>
            </a:pPr>
            <a:r>
              <a:rPr sz="750" b="1" dirty="0">
                <a:latin typeface="Raleway"/>
                <a:cs typeface="Raleway"/>
              </a:rPr>
              <a:t>SKU:</a:t>
            </a:r>
            <a:r>
              <a:rPr sz="750" b="1" spc="10" dirty="0">
                <a:latin typeface="Raleway"/>
                <a:cs typeface="Raleway"/>
              </a:rPr>
              <a:t> </a:t>
            </a:r>
            <a:r>
              <a:rPr sz="750" spc="-10" dirty="0">
                <a:latin typeface="Raleway"/>
                <a:cs typeface="Raleway"/>
              </a:rPr>
              <a:t>MR200ES</a:t>
            </a:r>
            <a:endParaRPr sz="750" dirty="0">
              <a:latin typeface="Raleway"/>
              <a:cs typeface="Raleway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700" dirty="0">
              <a:latin typeface="Raleway"/>
              <a:cs typeface="Raleway"/>
            </a:endParaRPr>
          </a:p>
          <a:p>
            <a:pPr marL="12700" marR="5080">
              <a:lnSpc>
                <a:spcPct val="100000"/>
              </a:lnSpc>
              <a:spcBef>
                <a:spcPts val="5"/>
              </a:spcBef>
            </a:pPr>
            <a:r>
              <a:rPr sz="750" dirty="0">
                <a:latin typeface="Raleway"/>
                <a:cs typeface="Raleway"/>
              </a:rPr>
              <a:t>Light and airy with a modern touch, the Miro Side Table gets an </a:t>
            </a:r>
            <a:r>
              <a:rPr sz="750" spc="-10" dirty="0">
                <a:latin typeface="Raleway"/>
                <a:cs typeface="Raleway"/>
              </a:rPr>
              <a:t>assist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with</a:t>
            </a:r>
            <a:r>
              <a:rPr sz="750" spc="-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its molded serving tray and chrome and black faux-marble finish. </a:t>
            </a:r>
            <a:r>
              <a:rPr sz="750" spc="-50" dirty="0">
                <a:latin typeface="Raleway"/>
                <a:cs typeface="Raleway"/>
              </a:rPr>
              <a:t>A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built-in handle allows the table to move easily around a room while </a:t>
            </a:r>
            <a:r>
              <a:rPr sz="750" spc="-25" dirty="0">
                <a:latin typeface="Raleway"/>
                <a:cs typeface="Raleway"/>
              </a:rPr>
              <a:t>the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molded edge keeps drinks and nik-naks stable. Use as a Bar </a:t>
            </a:r>
            <a:r>
              <a:rPr sz="750" spc="-10" dirty="0">
                <a:latin typeface="Raleway"/>
                <a:cs typeface="Raleway"/>
              </a:rPr>
              <a:t>Server,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Serving Table, or as a unique End Table in a living room </a:t>
            </a:r>
            <a:r>
              <a:rPr sz="750" spc="-10" dirty="0">
                <a:latin typeface="Raleway"/>
                <a:cs typeface="Raleway"/>
              </a:rPr>
              <a:t>area.</a:t>
            </a:r>
            <a:endParaRPr sz="750" dirty="0">
              <a:latin typeface="Raleway"/>
              <a:cs typeface="Raleway"/>
            </a:endParaRPr>
          </a:p>
          <a:p>
            <a:pPr marL="393700" marR="157480">
              <a:lnSpc>
                <a:spcPct val="100000"/>
              </a:lnSpc>
              <a:spcBef>
                <a:spcPts val="750"/>
              </a:spcBef>
            </a:pPr>
            <a:r>
              <a:rPr sz="750" dirty="0">
                <a:latin typeface="Raleway"/>
                <a:cs typeface="Raleway"/>
              </a:rPr>
              <a:t>Constructed of iron, engineered wood and Silvershield® </a:t>
            </a:r>
            <a:r>
              <a:rPr sz="750" spc="-25" dirty="0">
                <a:latin typeface="Raleway"/>
                <a:cs typeface="Raleway"/>
              </a:rPr>
              <a:t>3D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spc="-10" dirty="0">
                <a:latin typeface="Raleway"/>
                <a:cs typeface="Raleway"/>
              </a:rPr>
              <a:t>laminate</a:t>
            </a:r>
            <a:endParaRPr sz="750" dirty="0">
              <a:latin typeface="Raleway"/>
              <a:cs typeface="Raleway"/>
            </a:endParaRPr>
          </a:p>
          <a:p>
            <a:pPr marL="39370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Silvershield resists </a:t>
            </a:r>
            <a:r>
              <a:rPr sz="750" spc="-10" dirty="0">
                <a:latin typeface="Raleway"/>
                <a:cs typeface="Raleway"/>
              </a:rPr>
              <a:t>scratches</a:t>
            </a:r>
            <a:endParaRPr sz="750" dirty="0">
              <a:latin typeface="Raleway"/>
              <a:cs typeface="Raleway"/>
            </a:endParaRPr>
          </a:p>
          <a:p>
            <a:pPr marL="393700" marR="1067435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Black faux-marble molded tray with </a:t>
            </a:r>
            <a:r>
              <a:rPr sz="750" spc="-25" dirty="0">
                <a:latin typeface="Raleway"/>
                <a:cs typeface="Raleway"/>
              </a:rPr>
              <a:t>lip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Chrome metal </a:t>
            </a:r>
            <a:r>
              <a:rPr sz="750" spc="-10" dirty="0">
                <a:latin typeface="Raleway"/>
                <a:cs typeface="Raleway"/>
              </a:rPr>
              <a:t>finish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  <a:spcBef>
                <a:spcPts val="620"/>
              </a:spcBef>
            </a:pPr>
            <a:r>
              <a:rPr sz="750" u="sng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2"/>
              </a:rPr>
              <a:t>Read </a:t>
            </a:r>
            <a:r>
              <a:rPr sz="750" u="sng" spc="-20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2"/>
              </a:rPr>
              <a:t>More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</a:pPr>
            <a:r>
              <a:rPr sz="750" b="1" dirty="0">
                <a:latin typeface="Raleway"/>
                <a:cs typeface="Raleway"/>
              </a:rPr>
              <a:t>Price:</a:t>
            </a:r>
            <a:r>
              <a:rPr sz="750" b="1" spc="10" dirty="0">
                <a:latin typeface="Raleway"/>
                <a:cs typeface="Raleway"/>
              </a:rPr>
              <a:t> </a:t>
            </a:r>
            <a:r>
              <a:rPr sz="750" spc="-10" dirty="0">
                <a:latin typeface="Raleway"/>
                <a:cs typeface="Raleway"/>
              </a:rPr>
              <a:t>$55.00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ts val="1060"/>
              </a:lnSpc>
              <a:tabLst>
                <a:tab pos="1587500" algn="l"/>
              </a:tabLst>
            </a:pPr>
            <a:r>
              <a:rPr sz="900" spc="-10" dirty="0">
                <a:latin typeface="Raleway"/>
                <a:cs typeface="Raleway"/>
              </a:rPr>
              <a:t>Weight</a:t>
            </a:r>
            <a:r>
              <a:rPr sz="900" dirty="0">
                <a:latin typeface="Raleway"/>
                <a:cs typeface="Raleway"/>
              </a:rPr>
              <a:t>	10 </a:t>
            </a:r>
            <a:r>
              <a:rPr sz="900" spc="-25" dirty="0">
                <a:latin typeface="Raleway"/>
                <a:cs typeface="Raleway"/>
              </a:rPr>
              <a:t>lbs</a:t>
            </a:r>
            <a:endParaRPr sz="900" dirty="0">
              <a:latin typeface="Raleway"/>
              <a:cs typeface="Raleway"/>
            </a:endParaRPr>
          </a:p>
        </p:txBody>
      </p:sp>
      <p:grpSp>
        <p:nvGrpSpPr>
          <p:cNvPr id="10" name="object 10"/>
          <p:cNvGrpSpPr/>
          <p:nvPr/>
        </p:nvGrpSpPr>
        <p:grpSpPr>
          <a:xfrm>
            <a:off x="161499" y="3269088"/>
            <a:ext cx="727710" cy="727710"/>
            <a:chOff x="44024" y="3245402"/>
            <a:chExt cx="727710" cy="727710"/>
          </a:xfrm>
        </p:grpSpPr>
        <p:sp>
          <p:nvSpPr>
            <p:cNvPr id="11" name="object 11"/>
            <p:cNvSpPr/>
            <p:nvPr/>
          </p:nvSpPr>
          <p:spPr>
            <a:xfrm>
              <a:off x="47625" y="3249002"/>
              <a:ext cx="720090" cy="720090"/>
            </a:xfrm>
            <a:custGeom>
              <a:avLst/>
              <a:gdLst/>
              <a:ahLst/>
              <a:cxnLst/>
              <a:rect l="l" t="t" r="r" b="b"/>
              <a:pathLst>
                <a:path w="720090" h="720089">
                  <a:moveTo>
                    <a:pt x="0" y="0"/>
                  </a:moveTo>
                  <a:lnTo>
                    <a:pt x="720001" y="0"/>
                  </a:lnTo>
                  <a:lnTo>
                    <a:pt x="720001" y="720001"/>
                  </a:lnTo>
                  <a:lnTo>
                    <a:pt x="0" y="720001"/>
                  </a:lnTo>
                  <a:lnTo>
                    <a:pt x="0" y="0"/>
                  </a:lnTo>
                  <a:close/>
                </a:path>
              </a:pathLst>
            </a:custGeom>
            <a:ln w="72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98145" y="3299523"/>
              <a:ext cx="619125" cy="38100"/>
            </a:xfrm>
            <a:custGeom>
              <a:avLst/>
              <a:gdLst/>
              <a:ahLst/>
              <a:cxnLst/>
              <a:rect l="l" t="t" r="r" b="b"/>
              <a:pathLst>
                <a:path w="619125" h="38100">
                  <a:moveTo>
                    <a:pt x="12623" y="0"/>
                  </a:moveTo>
                  <a:lnTo>
                    <a:pt x="0" y="0"/>
                  </a:lnTo>
                  <a:lnTo>
                    <a:pt x="0" y="12636"/>
                  </a:lnTo>
                  <a:lnTo>
                    <a:pt x="0" y="25260"/>
                  </a:lnTo>
                  <a:lnTo>
                    <a:pt x="0" y="37896"/>
                  </a:lnTo>
                  <a:lnTo>
                    <a:pt x="12623" y="37896"/>
                  </a:lnTo>
                  <a:lnTo>
                    <a:pt x="12623" y="25273"/>
                  </a:lnTo>
                  <a:lnTo>
                    <a:pt x="12623" y="12636"/>
                  </a:lnTo>
                  <a:lnTo>
                    <a:pt x="12623" y="0"/>
                  </a:lnTo>
                  <a:close/>
                </a:path>
                <a:path w="619125" h="38100">
                  <a:moveTo>
                    <a:pt x="50520" y="25260"/>
                  </a:moveTo>
                  <a:lnTo>
                    <a:pt x="37909" y="25260"/>
                  </a:lnTo>
                  <a:lnTo>
                    <a:pt x="25273" y="25260"/>
                  </a:lnTo>
                  <a:lnTo>
                    <a:pt x="25273" y="37896"/>
                  </a:lnTo>
                  <a:lnTo>
                    <a:pt x="37896" y="37896"/>
                  </a:lnTo>
                  <a:lnTo>
                    <a:pt x="50520" y="37896"/>
                  </a:lnTo>
                  <a:lnTo>
                    <a:pt x="50520" y="25260"/>
                  </a:lnTo>
                  <a:close/>
                </a:path>
                <a:path w="619125" h="38100">
                  <a:moveTo>
                    <a:pt x="50520" y="0"/>
                  </a:moveTo>
                  <a:lnTo>
                    <a:pt x="37909" y="0"/>
                  </a:lnTo>
                  <a:lnTo>
                    <a:pt x="25273" y="0"/>
                  </a:lnTo>
                  <a:lnTo>
                    <a:pt x="12636" y="0"/>
                  </a:lnTo>
                  <a:lnTo>
                    <a:pt x="12636" y="12636"/>
                  </a:lnTo>
                  <a:lnTo>
                    <a:pt x="25273" y="12636"/>
                  </a:lnTo>
                  <a:lnTo>
                    <a:pt x="37896" y="12636"/>
                  </a:lnTo>
                  <a:lnTo>
                    <a:pt x="50520" y="12636"/>
                  </a:lnTo>
                  <a:lnTo>
                    <a:pt x="50520" y="0"/>
                  </a:lnTo>
                  <a:close/>
                </a:path>
                <a:path w="619125" h="38100">
                  <a:moveTo>
                    <a:pt x="63169" y="25260"/>
                  </a:moveTo>
                  <a:lnTo>
                    <a:pt x="50533" y="25260"/>
                  </a:lnTo>
                  <a:lnTo>
                    <a:pt x="50533" y="37896"/>
                  </a:lnTo>
                  <a:lnTo>
                    <a:pt x="63169" y="37896"/>
                  </a:lnTo>
                  <a:lnTo>
                    <a:pt x="63169" y="25260"/>
                  </a:lnTo>
                  <a:close/>
                </a:path>
                <a:path w="619125" h="38100">
                  <a:moveTo>
                    <a:pt x="88417" y="0"/>
                  </a:moveTo>
                  <a:lnTo>
                    <a:pt x="75806" y="0"/>
                  </a:lnTo>
                  <a:lnTo>
                    <a:pt x="63169" y="0"/>
                  </a:lnTo>
                  <a:lnTo>
                    <a:pt x="50533" y="0"/>
                  </a:lnTo>
                  <a:lnTo>
                    <a:pt x="50533" y="12636"/>
                  </a:lnTo>
                  <a:lnTo>
                    <a:pt x="63169" y="12636"/>
                  </a:lnTo>
                  <a:lnTo>
                    <a:pt x="75793" y="12636"/>
                  </a:lnTo>
                  <a:lnTo>
                    <a:pt x="75793" y="25260"/>
                  </a:lnTo>
                  <a:lnTo>
                    <a:pt x="75793" y="37896"/>
                  </a:lnTo>
                  <a:lnTo>
                    <a:pt x="88417" y="37896"/>
                  </a:lnTo>
                  <a:lnTo>
                    <a:pt x="88417" y="25273"/>
                  </a:lnTo>
                  <a:lnTo>
                    <a:pt x="88417" y="12636"/>
                  </a:lnTo>
                  <a:lnTo>
                    <a:pt x="88417" y="0"/>
                  </a:lnTo>
                  <a:close/>
                </a:path>
                <a:path w="619125" h="38100">
                  <a:moveTo>
                    <a:pt x="214744" y="12636"/>
                  </a:moveTo>
                  <a:lnTo>
                    <a:pt x="202107" y="12636"/>
                  </a:lnTo>
                  <a:lnTo>
                    <a:pt x="202107" y="25260"/>
                  </a:lnTo>
                  <a:lnTo>
                    <a:pt x="189484" y="25260"/>
                  </a:lnTo>
                  <a:lnTo>
                    <a:pt x="189484" y="12636"/>
                  </a:lnTo>
                  <a:lnTo>
                    <a:pt x="189484" y="0"/>
                  </a:lnTo>
                  <a:lnTo>
                    <a:pt x="176847" y="0"/>
                  </a:lnTo>
                  <a:lnTo>
                    <a:pt x="176847" y="12636"/>
                  </a:lnTo>
                  <a:lnTo>
                    <a:pt x="176847" y="25260"/>
                  </a:lnTo>
                  <a:lnTo>
                    <a:pt x="164223" y="25260"/>
                  </a:lnTo>
                  <a:lnTo>
                    <a:pt x="164223" y="12636"/>
                  </a:lnTo>
                  <a:lnTo>
                    <a:pt x="151587" y="12636"/>
                  </a:lnTo>
                  <a:lnTo>
                    <a:pt x="151587" y="0"/>
                  </a:lnTo>
                  <a:lnTo>
                    <a:pt x="138963" y="0"/>
                  </a:lnTo>
                  <a:lnTo>
                    <a:pt x="126326" y="0"/>
                  </a:lnTo>
                  <a:lnTo>
                    <a:pt x="126326" y="12636"/>
                  </a:lnTo>
                  <a:lnTo>
                    <a:pt x="126326" y="25260"/>
                  </a:lnTo>
                  <a:lnTo>
                    <a:pt x="113690" y="25260"/>
                  </a:lnTo>
                  <a:lnTo>
                    <a:pt x="113690" y="37896"/>
                  </a:lnTo>
                  <a:lnTo>
                    <a:pt x="126326" y="37896"/>
                  </a:lnTo>
                  <a:lnTo>
                    <a:pt x="138963" y="37896"/>
                  </a:lnTo>
                  <a:lnTo>
                    <a:pt x="138963" y="25273"/>
                  </a:lnTo>
                  <a:lnTo>
                    <a:pt x="151587" y="25273"/>
                  </a:lnTo>
                  <a:lnTo>
                    <a:pt x="151587" y="37896"/>
                  </a:lnTo>
                  <a:lnTo>
                    <a:pt x="164211" y="37896"/>
                  </a:lnTo>
                  <a:lnTo>
                    <a:pt x="176847" y="37896"/>
                  </a:lnTo>
                  <a:lnTo>
                    <a:pt x="176847" y="25273"/>
                  </a:lnTo>
                  <a:lnTo>
                    <a:pt x="189484" y="25273"/>
                  </a:lnTo>
                  <a:lnTo>
                    <a:pt x="189484" y="37896"/>
                  </a:lnTo>
                  <a:lnTo>
                    <a:pt x="202120" y="37896"/>
                  </a:lnTo>
                  <a:lnTo>
                    <a:pt x="202120" y="25273"/>
                  </a:lnTo>
                  <a:lnTo>
                    <a:pt x="214744" y="25273"/>
                  </a:lnTo>
                  <a:lnTo>
                    <a:pt x="214744" y="12636"/>
                  </a:lnTo>
                  <a:close/>
                </a:path>
                <a:path w="619125" h="38100">
                  <a:moveTo>
                    <a:pt x="240004" y="25260"/>
                  </a:moveTo>
                  <a:lnTo>
                    <a:pt x="227368" y="25260"/>
                  </a:lnTo>
                  <a:lnTo>
                    <a:pt x="227368" y="37896"/>
                  </a:lnTo>
                  <a:lnTo>
                    <a:pt x="240004" y="37896"/>
                  </a:lnTo>
                  <a:lnTo>
                    <a:pt x="240004" y="25260"/>
                  </a:lnTo>
                  <a:close/>
                </a:path>
                <a:path w="619125" h="38100">
                  <a:moveTo>
                    <a:pt x="353682" y="0"/>
                  </a:moveTo>
                  <a:lnTo>
                    <a:pt x="341058" y="0"/>
                  </a:lnTo>
                  <a:lnTo>
                    <a:pt x="328422" y="0"/>
                  </a:lnTo>
                  <a:lnTo>
                    <a:pt x="328422" y="12636"/>
                  </a:lnTo>
                  <a:lnTo>
                    <a:pt x="315798" y="12636"/>
                  </a:lnTo>
                  <a:lnTo>
                    <a:pt x="303174" y="12636"/>
                  </a:lnTo>
                  <a:lnTo>
                    <a:pt x="303174" y="0"/>
                  </a:lnTo>
                  <a:lnTo>
                    <a:pt x="214744" y="0"/>
                  </a:lnTo>
                  <a:lnTo>
                    <a:pt x="214744" y="12636"/>
                  </a:lnTo>
                  <a:lnTo>
                    <a:pt x="227368" y="12636"/>
                  </a:lnTo>
                  <a:lnTo>
                    <a:pt x="240004" y="12636"/>
                  </a:lnTo>
                  <a:lnTo>
                    <a:pt x="252641" y="12636"/>
                  </a:lnTo>
                  <a:lnTo>
                    <a:pt x="252641" y="25260"/>
                  </a:lnTo>
                  <a:lnTo>
                    <a:pt x="252641" y="37896"/>
                  </a:lnTo>
                  <a:lnTo>
                    <a:pt x="265264" y="37896"/>
                  </a:lnTo>
                  <a:lnTo>
                    <a:pt x="277901" y="37896"/>
                  </a:lnTo>
                  <a:lnTo>
                    <a:pt x="277901" y="25273"/>
                  </a:lnTo>
                  <a:lnTo>
                    <a:pt x="277901" y="12636"/>
                  </a:lnTo>
                  <a:lnTo>
                    <a:pt x="290537" y="12636"/>
                  </a:lnTo>
                  <a:lnTo>
                    <a:pt x="303161" y="12636"/>
                  </a:lnTo>
                  <a:lnTo>
                    <a:pt x="303161" y="25260"/>
                  </a:lnTo>
                  <a:lnTo>
                    <a:pt x="303161" y="37896"/>
                  </a:lnTo>
                  <a:lnTo>
                    <a:pt x="315798" y="37896"/>
                  </a:lnTo>
                  <a:lnTo>
                    <a:pt x="328434" y="37896"/>
                  </a:lnTo>
                  <a:lnTo>
                    <a:pt x="328434" y="25273"/>
                  </a:lnTo>
                  <a:lnTo>
                    <a:pt x="328434" y="12636"/>
                  </a:lnTo>
                  <a:lnTo>
                    <a:pt x="341058" y="12636"/>
                  </a:lnTo>
                  <a:lnTo>
                    <a:pt x="341058" y="25260"/>
                  </a:lnTo>
                  <a:lnTo>
                    <a:pt x="341058" y="37896"/>
                  </a:lnTo>
                  <a:lnTo>
                    <a:pt x="353682" y="37896"/>
                  </a:lnTo>
                  <a:lnTo>
                    <a:pt x="353682" y="25273"/>
                  </a:lnTo>
                  <a:lnTo>
                    <a:pt x="353682" y="12636"/>
                  </a:lnTo>
                  <a:lnTo>
                    <a:pt x="353682" y="0"/>
                  </a:lnTo>
                  <a:close/>
                </a:path>
                <a:path w="619125" h="38100">
                  <a:moveTo>
                    <a:pt x="366331" y="0"/>
                  </a:moveTo>
                  <a:lnTo>
                    <a:pt x="353695" y="0"/>
                  </a:lnTo>
                  <a:lnTo>
                    <a:pt x="353695" y="12636"/>
                  </a:lnTo>
                  <a:lnTo>
                    <a:pt x="353695" y="25260"/>
                  </a:lnTo>
                  <a:lnTo>
                    <a:pt x="353695" y="37896"/>
                  </a:lnTo>
                  <a:lnTo>
                    <a:pt x="366331" y="37896"/>
                  </a:lnTo>
                  <a:lnTo>
                    <a:pt x="366331" y="25273"/>
                  </a:lnTo>
                  <a:lnTo>
                    <a:pt x="366331" y="12636"/>
                  </a:lnTo>
                  <a:lnTo>
                    <a:pt x="366331" y="0"/>
                  </a:lnTo>
                  <a:close/>
                </a:path>
                <a:path w="619125" h="38100">
                  <a:moveTo>
                    <a:pt x="416839" y="0"/>
                  </a:moveTo>
                  <a:lnTo>
                    <a:pt x="404215" y="0"/>
                  </a:lnTo>
                  <a:lnTo>
                    <a:pt x="391591" y="0"/>
                  </a:lnTo>
                  <a:lnTo>
                    <a:pt x="378955" y="0"/>
                  </a:lnTo>
                  <a:lnTo>
                    <a:pt x="378955" y="12636"/>
                  </a:lnTo>
                  <a:lnTo>
                    <a:pt x="391579" y="12636"/>
                  </a:lnTo>
                  <a:lnTo>
                    <a:pt x="404215" y="12636"/>
                  </a:lnTo>
                  <a:lnTo>
                    <a:pt x="416839" y="12636"/>
                  </a:lnTo>
                  <a:lnTo>
                    <a:pt x="416839" y="0"/>
                  </a:lnTo>
                  <a:close/>
                </a:path>
                <a:path w="619125" h="38100">
                  <a:moveTo>
                    <a:pt x="467372" y="0"/>
                  </a:moveTo>
                  <a:lnTo>
                    <a:pt x="454748" y="0"/>
                  </a:lnTo>
                  <a:lnTo>
                    <a:pt x="442112" y="0"/>
                  </a:lnTo>
                  <a:lnTo>
                    <a:pt x="429475" y="0"/>
                  </a:lnTo>
                  <a:lnTo>
                    <a:pt x="429475" y="12636"/>
                  </a:lnTo>
                  <a:lnTo>
                    <a:pt x="429475" y="25273"/>
                  </a:lnTo>
                  <a:lnTo>
                    <a:pt x="442112" y="25273"/>
                  </a:lnTo>
                  <a:lnTo>
                    <a:pt x="454748" y="25273"/>
                  </a:lnTo>
                  <a:lnTo>
                    <a:pt x="454748" y="12636"/>
                  </a:lnTo>
                  <a:lnTo>
                    <a:pt x="467372" y="12636"/>
                  </a:lnTo>
                  <a:lnTo>
                    <a:pt x="467372" y="0"/>
                  </a:lnTo>
                  <a:close/>
                </a:path>
                <a:path w="619125" h="38100">
                  <a:moveTo>
                    <a:pt x="517893" y="0"/>
                  </a:moveTo>
                  <a:lnTo>
                    <a:pt x="505269" y="0"/>
                  </a:lnTo>
                  <a:lnTo>
                    <a:pt x="505269" y="12636"/>
                  </a:lnTo>
                  <a:lnTo>
                    <a:pt x="492645" y="12636"/>
                  </a:lnTo>
                  <a:lnTo>
                    <a:pt x="480009" y="12636"/>
                  </a:lnTo>
                  <a:lnTo>
                    <a:pt x="480009" y="25273"/>
                  </a:lnTo>
                  <a:lnTo>
                    <a:pt x="492633" y="25273"/>
                  </a:lnTo>
                  <a:lnTo>
                    <a:pt x="505269" y="25273"/>
                  </a:lnTo>
                  <a:lnTo>
                    <a:pt x="517893" y="25273"/>
                  </a:lnTo>
                  <a:lnTo>
                    <a:pt x="517893" y="12636"/>
                  </a:lnTo>
                  <a:lnTo>
                    <a:pt x="517893" y="0"/>
                  </a:lnTo>
                  <a:close/>
                </a:path>
                <a:path w="619125" h="38100">
                  <a:moveTo>
                    <a:pt x="581050" y="0"/>
                  </a:moveTo>
                  <a:lnTo>
                    <a:pt x="581050" y="0"/>
                  </a:lnTo>
                  <a:lnTo>
                    <a:pt x="530529" y="0"/>
                  </a:lnTo>
                  <a:lnTo>
                    <a:pt x="530529" y="12636"/>
                  </a:lnTo>
                  <a:lnTo>
                    <a:pt x="530529" y="25273"/>
                  </a:lnTo>
                  <a:lnTo>
                    <a:pt x="543166" y="25273"/>
                  </a:lnTo>
                  <a:lnTo>
                    <a:pt x="543166" y="12636"/>
                  </a:lnTo>
                  <a:lnTo>
                    <a:pt x="555790" y="12636"/>
                  </a:lnTo>
                  <a:lnTo>
                    <a:pt x="568426" y="12636"/>
                  </a:lnTo>
                  <a:lnTo>
                    <a:pt x="581050" y="12636"/>
                  </a:lnTo>
                  <a:lnTo>
                    <a:pt x="581050" y="0"/>
                  </a:lnTo>
                  <a:close/>
                </a:path>
                <a:path w="619125" h="38100">
                  <a:moveTo>
                    <a:pt x="618947" y="0"/>
                  </a:moveTo>
                  <a:lnTo>
                    <a:pt x="606323" y="0"/>
                  </a:lnTo>
                  <a:lnTo>
                    <a:pt x="593699" y="0"/>
                  </a:lnTo>
                  <a:lnTo>
                    <a:pt x="581063" y="0"/>
                  </a:lnTo>
                  <a:lnTo>
                    <a:pt x="581063" y="12636"/>
                  </a:lnTo>
                  <a:lnTo>
                    <a:pt x="593686" y="12636"/>
                  </a:lnTo>
                  <a:lnTo>
                    <a:pt x="606323" y="12636"/>
                  </a:lnTo>
                  <a:lnTo>
                    <a:pt x="606323" y="25273"/>
                  </a:lnTo>
                  <a:lnTo>
                    <a:pt x="618947" y="25273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98145" y="3324783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23" y="12636"/>
                  </a:moveTo>
                  <a:lnTo>
                    <a:pt x="0" y="12636"/>
                  </a:lnTo>
                  <a:lnTo>
                    <a:pt x="0" y="25260"/>
                  </a:lnTo>
                  <a:lnTo>
                    <a:pt x="0" y="37896"/>
                  </a:lnTo>
                  <a:lnTo>
                    <a:pt x="0" y="50533"/>
                  </a:lnTo>
                  <a:lnTo>
                    <a:pt x="12623" y="50533"/>
                  </a:lnTo>
                  <a:lnTo>
                    <a:pt x="12623" y="37896"/>
                  </a:lnTo>
                  <a:lnTo>
                    <a:pt x="12623" y="25273"/>
                  </a:lnTo>
                  <a:lnTo>
                    <a:pt x="12623" y="12636"/>
                  </a:lnTo>
                  <a:close/>
                </a:path>
                <a:path w="619125" h="50800">
                  <a:moveTo>
                    <a:pt x="50520" y="12636"/>
                  </a:moveTo>
                  <a:lnTo>
                    <a:pt x="37909" y="12636"/>
                  </a:lnTo>
                  <a:lnTo>
                    <a:pt x="25273" y="12636"/>
                  </a:lnTo>
                  <a:lnTo>
                    <a:pt x="25273" y="25260"/>
                  </a:lnTo>
                  <a:lnTo>
                    <a:pt x="25273" y="37896"/>
                  </a:lnTo>
                  <a:lnTo>
                    <a:pt x="37896" y="37896"/>
                  </a:lnTo>
                  <a:lnTo>
                    <a:pt x="50520" y="37896"/>
                  </a:lnTo>
                  <a:lnTo>
                    <a:pt x="50520" y="25273"/>
                  </a:lnTo>
                  <a:lnTo>
                    <a:pt x="50520" y="12636"/>
                  </a:lnTo>
                  <a:close/>
                </a:path>
                <a:path w="619125" h="50800">
                  <a:moveTo>
                    <a:pt x="63169" y="12636"/>
                  </a:moveTo>
                  <a:lnTo>
                    <a:pt x="50533" y="12636"/>
                  </a:lnTo>
                  <a:lnTo>
                    <a:pt x="50533" y="25260"/>
                  </a:lnTo>
                  <a:lnTo>
                    <a:pt x="50533" y="37896"/>
                  </a:lnTo>
                  <a:lnTo>
                    <a:pt x="63169" y="37896"/>
                  </a:lnTo>
                  <a:lnTo>
                    <a:pt x="63169" y="25273"/>
                  </a:lnTo>
                  <a:lnTo>
                    <a:pt x="63169" y="12636"/>
                  </a:lnTo>
                  <a:close/>
                </a:path>
                <a:path w="619125" h="50800">
                  <a:moveTo>
                    <a:pt x="88417" y="12636"/>
                  </a:moveTo>
                  <a:lnTo>
                    <a:pt x="75793" y="12636"/>
                  </a:lnTo>
                  <a:lnTo>
                    <a:pt x="75793" y="25260"/>
                  </a:lnTo>
                  <a:lnTo>
                    <a:pt x="75793" y="37896"/>
                  </a:lnTo>
                  <a:lnTo>
                    <a:pt x="75793" y="50533"/>
                  </a:lnTo>
                  <a:lnTo>
                    <a:pt x="88417" y="50533"/>
                  </a:lnTo>
                  <a:lnTo>
                    <a:pt x="88417" y="37896"/>
                  </a:lnTo>
                  <a:lnTo>
                    <a:pt x="88417" y="25273"/>
                  </a:lnTo>
                  <a:lnTo>
                    <a:pt x="88417" y="12636"/>
                  </a:lnTo>
                  <a:close/>
                </a:path>
                <a:path w="619125" h="50800">
                  <a:moveTo>
                    <a:pt x="113690" y="37896"/>
                  </a:moveTo>
                  <a:lnTo>
                    <a:pt x="101053" y="37896"/>
                  </a:lnTo>
                  <a:lnTo>
                    <a:pt x="101053" y="50533"/>
                  </a:lnTo>
                  <a:lnTo>
                    <a:pt x="113690" y="50533"/>
                  </a:lnTo>
                  <a:lnTo>
                    <a:pt x="113690" y="37896"/>
                  </a:lnTo>
                  <a:close/>
                </a:path>
                <a:path w="619125" h="50800">
                  <a:moveTo>
                    <a:pt x="176847" y="12636"/>
                  </a:moveTo>
                  <a:lnTo>
                    <a:pt x="164211" y="12636"/>
                  </a:lnTo>
                  <a:lnTo>
                    <a:pt x="164211" y="25260"/>
                  </a:lnTo>
                  <a:lnTo>
                    <a:pt x="164211" y="37896"/>
                  </a:lnTo>
                  <a:lnTo>
                    <a:pt x="151587" y="37896"/>
                  </a:lnTo>
                  <a:lnTo>
                    <a:pt x="138963" y="37896"/>
                  </a:lnTo>
                  <a:lnTo>
                    <a:pt x="138963" y="25273"/>
                  </a:lnTo>
                  <a:lnTo>
                    <a:pt x="151587" y="25273"/>
                  </a:lnTo>
                  <a:lnTo>
                    <a:pt x="151587" y="12636"/>
                  </a:lnTo>
                  <a:lnTo>
                    <a:pt x="138963" y="12636"/>
                  </a:lnTo>
                  <a:lnTo>
                    <a:pt x="126326" y="12636"/>
                  </a:lnTo>
                  <a:lnTo>
                    <a:pt x="113690" y="12636"/>
                  </a:lnTo>
                  <a:lnTo>
                    <a:pt x="113690" y="25273"/>
                  </a:lnTo>
                  <a:lnTo>
                    <a:pt x="126326" y="25273"/>
                  </a:lnTo>
                  <a:lnTo>
                    <a:pt x="126326" y="37896"/>
                  </a:lnTo>
                  <a:lnTo>
                    <a:pt x="126326" y="50533"/>
                  </a:lnTo>
                  <a:lnTo>
                    <a:pt x="176847" y="50533"/>
                  </a:lnTo>
                  <a:lnTo>
                    <a:pt x="176847" y="37896"/>
                  </a:lnTo>
                  <a:lnTo>
                    <a:pt x="176847" y="25273"/>
                  </a:lnTo>
                  <a:lnTo>
                    <a:pt x="176847" y="12636"/>
                  </a:lnTo>
                  <a:close/>
                </a:path>
                <a:path w="619125" h="50800">
                  <a:moveTo>
                    <a:pt x="265277" y="25260"/>
                  </a:moveTo>
                  <a:lnTo>
                    <a:pt x="252641" y="25260"/>
                  </a:lnTo>
                  <a:lnTo>
                    <a:pt x="240004" y="25260"/>
                  </a:lnTo>
                  <a:lnTo>
                    <a:pt x="240004" y="12636"/>
                  </a:lnTo>
                  <a:lnTo>
                    <a:pt x="227368" y="12636"/>
                  </a:lnTo>
                  <a:lnTo>
                    <a:pt x="227368" y="25260"/>
                  </a:lnTo>
                  <a:lnTo>
                    <a:pt x="214744" y="25260"/>
                  </a:lnTo>
                  <a:lnTo>
                    <a:pt x="214744" y="12636"/>
                  </a:lnTo>
                  <a:lnTo>
                    <a:pt x="202120" y="12636"/>
                  </a:lnTo>
                  <a:lnTo>
                    <a:pt x="189484" y="12636"/>
                  </a:lnTo>
                  <a:lnTo>
                    <a:pt x="189484" y="25260"/>
                  </a:lnTo>
                  <a:lnTo>
                    <a:pt x="189484" y="37896"/>
                  </a:lnTo>
                  <a:lnTo>
                    <a:pt x="202120" y="37896"/>
                  </a:lnTo>
                  <a:lnTo>
                    <a:pt x="202120" y="25273"/>
                  </a:lnTo>
                  <a:lnTo>
                    <a:pt x="214744" y="25273"/>
                  </a:lnTo>
                  <a:lnTo>
                    <a:pt x="214744" y="37896"/>
                  </a:lnTo>
                  <a:lnTo>
                    <a:pt x="214744" y="50533"/>
                  </a:lnTo>
                  <a:lnTo>
                    <a:pt x="227380" y="50533"/>
                  </a:lnTo>
                  <a:lnTo>
                    <a:pt x="227380" y="37896"/>
                  </a:lnTo>
                  <a:lnTo>
                    <a:pt x="227380" y="25273"/>
                  </a:lnTo>
                  <a:lnTo>
                    <a:pt x="240004" y="25273"/>
                  </a:lnTo>
                  <a:lnTo>
                    <a:pt x="240004" y="37896"/>
                  </a:lnTo>
                  <a:lnTo>
                    <a:pt x="252641" y="37896"/>
                  </a:lnTo>
                  <a:lnTo>
                    <a:pt x="252641" y="50533"/>
                  </a:lnTo>
                  <a:lnTo>
                    <a:pt x="265277" y="50533"/>
                  </a:lnTo>
                  <a:lnTo>
                    <a:pt x="265277" y="37896"/>
                  </a:lnTo>
                  <a:lnTo>
                    <a:pt x="265277" y="25260"/>
                  </a:lnTo>
                  <a:close/>
                </a:path>
                <a:path w="619125" h="50800">
                  <a:moveTo>
                    <a:pt x="353682" y="25260"/>
                  </a:moveTo>
                  <a:lnTo>
                    <a:pt x="341058" y="25260"/>
                  </a:lnTo>
                  <a:lnTo>
                    <a:pt x="328434" y="25260"/>
                  </a:lnTo>
                  <a:lnTo>
                    <a:pt x="328434" y="12636"/>
                  </a:lnTo>
                  <a:lnTo>
                    <a:pt x="315798" y="12636"/>
                  </a:lnTo>
                  <a:lnTo>
                    <a:pt x="315798" y="25260"/>
                  </a:lnTo>
                  <a:lnTo>
                    <a:pt x="303174" y="25260"/>
                  </a:lnTo>
                  <a:lnTo>
                    <a:pt x="303174" y="12636"/>
                  </a:lnTo>
                  <a:lnTo>
                    <a:pt x="290537" y="12636"/>
                  </a:lnTo>
                  <a:lnTo>
                    <a:pt x="290537" y="25260"/>
                  </a:lnTo>
                  <a:lnTo>
                    <a:pt x="277901" y="25260"/>
                  </a:lnTo>
                  <a:lnTo>
                    <a:pt x="277901" y="37896"/>
                  </a:lnTo>
                  <a:lnTo>
                    <a:pt x="290537" y="37896"/>
                  </a:lnTo>
                  <a:lnTo>
                    <a:pt x="303161" y="37896"/>
                  </a:lnTo>
                  <a:lnTo>
                    <a:pt x="353682" y="37896"/>
                  </a:lnTo>
                  <a:lnTo>
                    <a:pt x="353682" y="25260"/>
                  </a:lnTo>
                  <a:close/>
                </a:path>
                <a:path w="619125" h="50800">
                  <a:moveTo>
                    <a:pt x="366331" y="0"/>
                  </a:moveTo>
                  <a:lnTo>
                    <a:pt x="353695" y="0"/>
                  </a:lnTo>
                  <a:lnTo>
                    <a:pt x="353695" y="12636"/>
                  </a:lnTo>
                  <a:lnTo>
                    <a:pt x="366331" y="12636"/>
                  </a:lnTo>
                  <a:lnTo>
                    <a:pt x="366331" y="0"/>
                  </a:lnTo>
                  <a:close/>
                </a:path>
                <a:path w="619125" h="50800">
                  <a:moveTo>
                    <a:pt x="416839" y="25260"/>
                  </a:moveTo>
                  <a:lnTo>
                    <a:pt x="404215" y="25260"/>
                  </a:lnTo>
                  <a:lnTo>
                    <a:pt x="404215" y="37896"/>
                  </a:lnTo>
                  <a:lnTo>
                    <a:pt x="416839" y="37896"/>
                  </a:lnTo>
                  <a:lnTo>
                    <a:pt x="416839" y="25260"/>
                  </a:lnTo>
                  <a:close/>
                </a:path>
                <a:path w="619125" h="50800">
                  <a:moveTo>
                    <a:pt x="416839" y="0"/>
                  </a:moveTo>
                  <a:lnTo>
                    <a:pt x="404215" y="0"/>
                  </a:lnTo>
                  <a:lnTo>
                    <a:pt x="391579" y="0"/>
                  </a:lnTo>
                  <a:lnTo>
                    <a:pt x="391579" y="12636"/>
                  </a:lnTo>
                  <a:lnTo>
                    <a:pt x="378955" y="12636"/>
                  </a:lnTo>
                  <a:lnTo>
                    <a:pt x="378955" y="25260"/>
                  </a:lnTo>
                  <a:lnTo>
                    <a:pt x="366318" y="25260"/>
                  </a:lnTo>
                  <a:lnTo>
                    <a:pt x="366318" y="37896"/>
                  </a:lnTo>
                  <a:lnTo>
                    <a:pt x="378955" y="37896"/>
                  </a:lnTo>
                  <a:lnTo>
                    <a:pt x="391591" y="37896"/>
                  </a:lnTo>
                  <a:lnTo>
                    <a:pt x="391591" y="25273"/>
                  </a:lnTo>
                  <a:lnTo>
                    <a:pt x="391591" y="12636"/>
                  </a:lnTo>
                  <a:lnTo>
                    <a:pt x="404215" y="12636"/>
                  </a:lnTo>
                  <a:lnTo>
                    <a:pt x="416839" y="12636"/>
                  </a:lnTo>
                  <a:lnTo>
                    <a:pt x="416839" y="0"/>
                  </a:lnTo>
                  <a:close/>
                </a:path>
                <a:path w="619125" h="50800">
                  <a:moveTo>
                    <a:pt x="429488" y="0"/>
                  </a:moveTo>
                  <a:lnTo>
                    <a:pt x="416852" y="0"/>
                  </a:lnTo>
                  <a:lnTo>
                    <a:pt x="416852" y="12636"/>
                  </a:lnTo>
                  <a:lnTo>
                    <a:pt x="416852" y="25260"/>
                  </a:lnTo>
                  <a:lnTo>
                    <a:pt x="416852" y="37896"/>
                  </a:lnTo>
                  <a:lnTo>
                    <a:pt x="429488" y="37896"/>
                  </a:lnTo>
                  <a:lnTo>
                    <a:pt x="429488" y="25273"/>
                  </a:lnTo>
                  <a:lnTo>
                    <a:pt x="429488" y="12636"/>
                  </a:lnTo>
                  <a:lnTo>
                    <a:pt x="429488" y="0"/>
                  </a:lnTo>
                  <a:close/>
                </a:path>
                <a:path w="619125" h="50800">
                  <a:moveTo>
                    <a:pt x="454748" y="0"/>
                  </a:moveTo>
                  <a:lnTo>
                    <a:pt x="442112" y="0"/>
                  </a:lnTo>
                  <a:lnTo>
                    <a:pt x="442112" y="12636"/>
                  </a:lnTo>
                  <a:lnTo>
                    <a:pt x="454748" y="12636"/>
                  </a:lnTo>
                  <a:lnTo>
                    <a:pt x="454748" y="0"/>
                  </a:lnTo>
                  <a:close/>
                </a:path>
                <a:path w="619125" h="50800">
                  <a:moveTo>
                    <a:pt x="467372" y="25260"/>
                  </a:moveTo>
                  <a:lnTo>
                    <a:pt x="454748" y="25260"/>
                  </a:lnTo>
                  <a:lnTo>
                    <a:pt x="442112" y="25260"/>
                  </a:lnTo>
                  <a:lnTo>
                    <a:pt x="442112" y="37896"/>
                  </a:lnTo>
                  <a:lnTo>
                    <a:pt x="454748" y="37896"/>
                  </a:lnTo>
                  <a:lnTo>
                    <a:pt x="467372" y="37896"/>
                  </a:lnTo>
                  <a:lnTo>
                    <a:pt x="467372" y="25260"/>
                  </a:lnTo>
                  <a:close/>
                </a:path>
                <a:path w="619125" h="50800">
                  <a:moveTo>
                    <a:pt x="517893" y="0"/>
                  </a:moveTo>
                  <a:lnTo>
                    <a:pt x="505269" y="0"/>
                  </a:lnTo>
                  <a:lnTo>
                    <a:pt x="492633" y="0"/>
                  </a:lnTo>
                  <a:lnTo>
                    <a:pt x="492633" y="12636"/>
                  </a:lnTo>
                  <a:lnTo>
                    <a:pt x="492633" y="25273"/>
                  </a:lnTo>
                  <a:lnTo>
                    <a:pt x="505269" y="25273"/>
                  </a:lnTo>
                  <a:lnTo>
                    <a:pt x="505269" y="12636"/>
                  </a:lnTo>
                  <a:lnTo>
                    <a:pt x="517893" y="12636"/>
                  </a:lnTo>
                  <a:lnTo>
                    <a:pt x="517893" y="0"/>
                  </a:lnTo>
                  <a:close/>
                </a:path>
                <a:path w="619125" h="50800">
                  <a:moveTo>
                    <a:pt x="543166" y="0"/>
                  </a:moveTo>
                  <a:lnTo>
                    <a:pt x="530529" y="0"/>
                  </a:lnTo>
                  <a:lnTo>
                    <a:pt x="530529" y="12636"/>
                  </a:lnTo>
                  <a:lnTo>
                    <a:pt x="530529" y="25260"/>
                  </a:lnTo>
                  <a:lnTo>
                    <a:pt x="530529" y="37896"/>
                  </a:lnTo>
                  <a:lnTo>
                    <a:pt x="543166" y="37896"/>
                  </a:lnTo>
                  <a:lnTo>
                    <a:pt x="543166" y="25273"/>
                  </a:lnTo>
                  <a:lnTo>
                    <a:pt x="543166" y="12636"/>
                  </a:lnTo>
                  <a:lnTo>
                    <a:pt x="543166" y="0"/>
                  </a:lnTo>
                  <a:close/>
                </a:path>
                <a:path w="619125" h="50800">
                  <a:moveTo>
                    <a:pt x="581050" y="0"/>
                  </a:moveTo>
                  <a:lnTo>
                    <a:pt x="568426" y="0"/>
                  </a:lnTo>
                  <a:lnTo>
                    <a:pt x="555790" y="0"/>
                  </a:lnTo>
                  <a:lnTo>
                    <a:pt x="555790" y="12636"/>
                  </a:lnTo>
                  <a:lnTo>
                    <a:pt x="555790" y="25260"/>
                  </a:lnTo>
                  <a:lnTo>
                    <a:pt x="555790" y="37896"/>
                  </a:lnTo>
                  <a:lnTo>
                    <a:pt x="568426" y="37896"/>
                  </a:lnTo>
                  <a:lnTo>
                    <a:pt x="581050" y="37896"/>
                  </a:lnTo>
                  <a:lnTo>
                    <a:pt x="581050" y="25273"/>
                  </a:lnTo>
                  <a:lnTo>
                    <a:pt x="581050" y="12636"/>
                  </a:lnTo>
                  <a:lnTo>
                    <a:pt x="581050" y="0"/>
                  </a:lnTo>
                  <a:close/>
                </a:path>
                <a:path w="619125" h="50800">
                  <a:moveTo>
                    <a:pt x="593699" y="0"/>
                  </a:moveTo>
                  <a:lnTo>
                    <a:pt x="581063" y="0"/>
                  </a:lnTo>
                  <a:lnTo>
                    <a:pt x="581063" y="12636"/>
                  </a:lnTo>
                  <a:lnTo>
                    <a:pt x="581063" y="25260"/>
                  </a:lnTo>
                  <a:lnTo>
                    <a:pt x="581063" y="37896"/>
                  </a:lnTo>
                  <a:lnTo>
                    <a:pt x="593699" y="37896"/>
                  </a:lnTo>
                  <a:lnTo>
                    <a:pt x="593699" y="25273"/>
                  </a:lnTo>
                  <a:lnTo>
                    <a:pt x="593699" y="12636"/>
                  </a:lnTo>
                  <a:lnTo>
                    <a:pt x="593699" y="0"/>
                  </a:lnTo>
                  <a:close/>
                </a:path>
                <a:path w="619125" h="50800">
                  <a:moveTo>
                    <a:pt x="618947" y="0"/>
                  </a:moveTo>
                  <a:lnTo>
                    <a:pt x="606323" y="0"/>
                  </a:lnTo>
                  <a:lnTo>
                    <a:pt x="606323" y="12636"/>
                  </a:lnTo>
                  <a:lnTo>
                    <a:pt x="606323" y="25260"/>
                  </a:lnTo>
                  <a:lnTo>
                    <a:pt x="606323" y="37896"/>
                  </a:lnTo>
                  <a:lnTo>
                    <a:pt x="618947" y="37896"/>
                  </a:lnTo>
                  <a:lnTo>
                    <a:pt x="618947" y="25273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98145" y="3362680"/>
              <a:ext cx="619125" cy="25400"/>
            </a:xfrm>
            <a:custGeom>
              <a:avLst/>
              <a:gdLst/>
              <a:ahLst/>
              <a:cxnLst/>
              <a:rect l="l" t="t" r="r" b="b"/>
              <a:pathLst>
                <a:path w="619125" h="25400">
                  <a:moveTo>
                    <a:pt x="12623" y="12636"/>
                  </a:moveTo>
                  <a:lnTo>
                    <a:pt x="0" y="12636"/>
                  </a:lnTo>
                  <a:lnTo>
                    <a:pt x="0" y="25273"/>
                  </a:lnTo>
                  <a:lnTo>
                    <a:pt x="12623" y="25273"/>
                  </a:lnTo>
                  <a:lnTo>
                    <a:pt x="12623" y="12636"/>
                  </a:lnTo>
                  <a:close/>
                </a:path>
                <a:path w="619125" h="25400">
                  <a:moveTo>
                    <a:pt x="265277" y="0"/>
                  </a:moveTo>
                  <a:lnTo>
                    <a:pt x="252641" y="0"/>
                  </a:lnTo>
                  <a:lnTo>
                    <a:pt x="252641" y="12636"/>
                  </a:lnTo>
                  <a:lnTo>
                    <a:pt x="265277" y="12636"/>
                  </a:lnTo>
                  <a:lnTo>
                    <a:pt x="265277" y="0"/>
                  </a:lnTo>
                  <a:close/>
                </a:path>
                <a:path w="619125" h="25400">
                  <a:moveTo>
                    <a:pt x="290537" y="0"/>
                  </a:moveTo>
                  <a:lnTo>
                    <a:pt x="277901" y="0"/>
                  </a:lnTo>
                  <a:lnTo>
                    <a:pt x="277901" y="12636"/>
                  </a:lnTo>
                  <a:lnTo>
                    <a:pt x="290537" y="12636"/>
                  </a:lnTo>
                  <a:lnTo>
                    <a:pt x="290537" y="0"/>
                  </a:lnTo>
                  <a:close/>
                </a:path>
                <a:path w="619125" h="25400">
                  <a:moveTo>
                    <a:pt x="341058" y="0"/>
                  </a:moveTo>
                  <a:lnTo>
                    <a:pt x="328422" y="0"/>
                  </a:lnTo>
                  <a:lnTo>
                    <a:pt x="328422" y="12636"/>
                  </a:lnTo>
                  <a:lnTo>
                    <a:pt x="341058" y="12636"/>
                  </a:lnTo>
                  <a:lnTo>
                    <a:pt x="341058" y="0"/>
                  </a:lnTo>
                  <a:close/>
                </a:path>
                <a:path w="619125" h="25400">
                  <a:moveTo>
                    <a:pt x="366331" y="0"/>
                  </a:moveTo>
                  <a:lnTo>
                    <a:pt x="353695" y="0"/>
                  </a:lnTo>
                  <a:lnTo>
                    <a:pt x="353695" y="12636"/>
                  </a:lnTo>
                  <a:lnTo>
                    <a:pt x="366331" y="12636"/>
                  </a:lnTo>
                  <a:lnTo>
                    <a:pt x="366331" y="0"/>
                  </a:lnTo>
                  <a:close/>
                </a:path>
                <a:path w="619125" h="25400">
                  <a:moveTo>
                    <a:pt x="416839" y="0"/>
                  </a:moveTo>
                  <a:lnTo>
                    <a:pt x="404215" y="0"/>
                  </a:lnTo>
                  <a:lnTo>
                    <a:pt x="391591" y="0"/>
                  </a:lnTo>
                  <a:lnTo>
                    <a:pt x="378955" y="0"/>
                  </a:lnTo>
                  <a:lnTo>
                    <a:pt x="378955" y="12636"/>
                  </a:lnTo>
                  <a:lnTo>
                    <a:pt x="391579" y="12636"/>
                  </a:lnTo>
                  <a:lnTo>
                    <a:pt x="404215" y="12636"/>
                  </a:lnTo>
                  <a:lnTo>
                    <a:pt x="416839" y="12636"/>
                  </a:lnTo>
                  <a:lnTo>
                    <a:pt x="416839" y="0"/>
                  </a:lnTo>
                  <a:close/>
                </a:path>
                <a:path w="619125" h="25400">
                  <a:moveTo>
                    <a:pt x="442112" y="0"/>
                  </a:moveTo>
                  <a:lnTo>
                    <a:pt x="429475" y="0"/>
                  </a:lnTo>
                  <a:lnTo>
                    <a:pt x="429475" y="12636"/>
                  </a:lnTo>
                  <a:lnTo>
                    <a:pt x="442112" y="12636"/>
                  </a:lnTo>
                  <a:lnTo>
                    <a:pt x="442112" y="0"/>
                  </a:lnTo>
                  <a:close/>
                </a:path>
                <a:path w="619125" h="25400">
                  <a:moveTo>
                    <a:pt x="492645" y="0"/>
                  </a:moveTo>
                  <a:lnTo>
                    <a:pt x="480009" y="0"/>
                  </a:lnTo>
                  <a:lnTo>
                    <a:pt x="467372" y="0"/>
                  </a:lnTo>
                  <a:lnTo>
                    <a:pt x="467372" y="12636"/>
                  </a:lnTo>
                  <a:lnTo>
                    <a:pt x="480009" y="12636"/>
                  </a:lnTo>
                  <a:lnTo>
                    <a:pt x="492645" y="12636"/>
                  </a:lnTo>
                  <a:lnTo>
                    <a:pt x="492645" y="0"/>
                  </a:lnTo>
                  <a:close/>
                </a:path>
                <a:path w="619125" h="25400">
                  <a:moveTo>
                    <a:pt x="543166" y="0"/>
                  </a:moveTo>
                  <a:lnTo>
                    <a:pt x="530529" y="0"/>
                  </a:lnTo>
                  <a:lnTo>
                    <a:pt x="530529" y="12636"/>
                  </a:lnTo>
                  <a:lnTo>
                    <a:pt x="543166" y="12636"/>
                  </a:lnTo>
                  <a:lnTo>
                    <a:pt x="543166" y="0"/>
                  </a:lnTo>
                  <a:close/>
                </a:path>
                <a:path w="619125" h="25400">
                  <a:moveTo>
                    <a:pt x="618947" y="0"/>
                  </a:moveTo>
                  <a:lnTo>
                    <a:pt x="606323" y="0"/>
                  </a:lnTo>
                  <a:lnTo>
                    <a:pt x="606323" y="12636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110782" y="3381635"/>
              <a:ext cx="606425" cy="0"/>
            </a:xfrm>
            <a:custGeom>
              <a:avLst/>
              <a:gdLst/>
              <a:ahLst/>
              <a:cxnLst/>
              <a:rect l="l" t="t" r="r" b="b"/>
              <a:pathLst>
                <a:path w="606425">
                  <a:moveTo>
                    <a:pt x="0" y="0"/>
                  </a:moveTo>
                  <a:lnTo>
                    <a:pt x="606323" y="0"/>
                  </a:lnTo>
                </a:path>
              </a:pathLst>
            </a:custGeom>
            <a:ln w="12636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98145" y="3387940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23" y="12636"/>
                  </a:moveTo>
                  <a:lnTo>
                    <a:pt x="0" y="12636"/>
                  </a:lnTo>
                  <a:lnTo>
                    <a:pt x="0" y="25273"/>
                  </a:lnTo>
                  <a:lnTo>
                    <a:pt x="12623" y="25273"/>
                  </a:lnTo>
                  <a:lnTo>
                    <a:pt x="12623" y="12636"/>
                  </a:lnTo>
                  <a:close/>
                </a:path>
                <a:path w="619125" h="50800">
                  <a:moveTo>
                    <a:pt x="50520" y="12636"/>
                  </a:moveTo>
                  <a:lnTo>
                    <a:pt x="37896" y="12636"/>
                  </a:lnTo>
                  <a:lnTo>
                    <a:pt x="37896" y="25260"/>
                  </a:lnTo>
                  <a:lnTo>
                    <a:pt x="25273" y="25260"/>
                  </a:lnTo>
                  <a:lnTo>
                    <a:pt x="25273" y="37896"/>
                  </a:lnTo>
                  <a:lnTo>
                    <a:pt x="25273" y="50533"/>
                  </a:lnTo>
                  <a:lnTo>
                    <a:pt x="37909" y="50533"/>
                  </a:lnTo>
                  <a:lnTo>
                    <a:pt x="37909" y="37896"/>
                  </a:lnTo>
                  <a:lnTo>
                    <a:pt x="50520" y="37896"/>
                  </a:lnTo>
                  <a:lnTo>
                    <a:pt x="50520" y="25273"/>
                  </a:lnTo>
                  <a:lnTo>
                    <a:pt x="50520" y="12636"/>
                  </a:lnTo>
                  <a:close/>
                </a:path>
                <a:path w="619125" h="50800">
                  <a:moveTo>
                    <a:pt x="88417" y="12636"/>
                  </a:moveTo>
                  <a:lnTo>
                    <a:pt x="75806" y="12636"/>
                  </a:lnTo>
                  <a:lnTo>
                    <a:pt x="63169" y="12636"/>
                  </a:lnTo>
                  <a:lnTo>
                    <a:pt x="63169" y="25260"/>
                  </a:lnTo>
                  <a:lnTo>
                    <a:pt x="50533" y="25260"/>
                  </a:lnTo>
                  <a:lnTo>
                    <a:pt x="50533" y="37896"/>
                  </a:lnTo>
                  <a:lnTo>
                    <a:pt x="50533" y="50533"/>
                  </a:lnTo>
                  <a:lnTo>
                    <a:pt x="63169" y="50533"/>
                  </a:lnTo>
                  <a:lnTo>
                    <a:pt x="75793" y="50533"/>
                  </a:lnTo>
                  <a:lnTo>
                    <a:pt x="88417" y="50533"/>
                  </a:lnTo>
                  <a:lnTo>
                    <a:pt x="88417" y="37896"/>
                  </a:lnTo>
                  <a:lnTo>
                    <a:pt x="75806" y="37896"/>
                  </a:lnTo>
                  <a:lnTo>
                    <a:pt x="75806" y="25273"/>
                  </a:lnTo>
                  <a:lnTo>
                    <a:pt x="88417" y="25273"/>
                  </a:lnTo>
                  <a:lnTo>
                    <a:pt x="88417" y="12636"/>
                  </a:lnTo>
                  <a:close/>
                </a:path>
                <a:path w="619125" h="50800">
                  <a:moveTo>
                    <a:pt x="113690" y="12636"/>
                  </a:moveTo>
                  <a:lnTo>
                    <a:pt x="101053" y="12636"/>
                  </a:lnTo>
                  <a:lnTo>
                    <a:pt x="101053" y="25260"/>
                  </a:lnTo>
                  <a:lnTo>
                    <a:pt x="88430" y="25260"/>
                  </a:lnTo>
                  <a:lnTo>
                    <a:pt x="88430" y="37896"/>
                  </a:lnTo>
                  <a:lnTo>
                    <a:pt x="101053" y="37896"/>
                  </a:lnTo>
                  <a:lnTo>
                    <a:pt x="113690" y="37896"/>
                  </a:lnTo>
                  <a:lnTo>
                    <a:pt x="113690" y="25273"/>
                  </a:lnTo>
                  <a:lnTo>
                    <a:pt x="113690" y="12636"/>
                  </a:lnTo>
                  <a:close/>
                </a:path>
                <a:path w="619125" h="50800">
                  <a:moveTo>
                    <a:pt x="126326" y="0"/>
                  </a:moveTo>
                  <a:lnTo>
                    <a:pt x="113690" y="0"/>
                  </a:lnTo>
                  <a:lnTo>
                    <a:pt x="113690" y="12636"/>
                  </a:lnTo>
                  <a:lnTo>
                    <a:pt x="126326" y="12636"/>
                  </a:lnTo>
                  <a:lnTo>
                    <a:pt x="126326" y="0"/>
                  </a:lnTo>
                  <a:close/>
                </a:path>
                <a:path w="619125" h="50800">
                  <a:moveTo>
                    <a:pt x="151587" y="0"/>
                  </a:moveTo>
                  <a:lnTo>
                    <a:pt x="138950" y="0"/>
                  </a:lnTo>
                  <a:lnTo>
                    <a:pt x="138950" y="12636"/>
                  </a:lnTo>
                  <a:lnTo>
                    <a:pt x="151587" y="12636"/>
                  </a:lnTo>
                  <a:lnTo>
                    <a:pt x="151587" y="0"/>
                  </a:lnTo>
                  <a:close/>
                </a:path>
                <a:path w="619125" h="50800">
                  <a:moveTo>
                    <a:pt x="189484" y="12636"/>
                  </a:moveTo>
                  <a:lnTo>
                    <a:pt x="176847" y="12636"/>
                  </a:lnTo>
                  <a:lnTo>
                    <a:pt x="176847" y="0"/>
                  </a:lnTo>
                  <a:lnTo>
                    <a:pt x="164211" y="0"/>
                  </a:lnTo>
                  <a:lnTo>
                    <a:pt x="164211" y="12636"/>
                  </a:lnTo>
                  <a:lnTo>
                    <a:pt x="151587" y="12636"/>
                  </a:lnTo>
                  <a:lnTo>
                    <a:pt x="151587" y="25260"/>
                  </a:lnTo>
                  <a:lnTo>
                    <a:pt x="138963" y="25260"/>
                  </a:lnTo>
                  <a:lnTo>
                    <a:pt x="126326" y="25260"/>
                  </a:lnTo>
                  <a:lnTo>
                    <a:pt x="126326" y="37896"/>
                  </a:lnTo>
                  <a:lnTo>
                    <a:pt x="138950" y="37896"/>
                  </a:lnTo>
                  <a:lnTo>
                    <a:pt x="151587" y="37896"/>
                  </a:lnTo>
                  <a:lnTo>
                    <a:pt x="151587" y="25273"/>
                  </a:lnTo>
                  <a:lnTo>
                    <a:pt x="164211" y="25273"/>
                  </a:lnTo>
                  <a:lnTo>
                    <a:pt x="164211" y="37896"/>
                  </a:lnTo>
                  <a:lnTo>
                    <a:pt x="176847" y="37896"/>
                  </a:lnTo>
                  <a:lnTo>
                    <a:pt x="189484" y="37896"/>
                  </a:lnTo>
                  <a:lnTo>
                    <a:pt x="189484" y="25273"/>
                  </a:lnTo>
                  <a:lnTo>
                    <a:pt x="189484" y="12636"/>
                  </a:lnTo>
                  <a:close/>
                </a:path>
                <a:path w="619125" h="50800">
                  <a:moveTo>
                    <a:pt x="240004" y="0"/>
                  </a:moveTo>
                  <a:lnTo>
                    <a:pt x="227380" y="0"/>
                  </a:lnTo>
                  <a:lnTo>
                    <a:pt x="214744" y="0"/>
                  </a:lnTo>
                  <a:lnTo>
                    <a:pt x="202107" y="0"/>
                  </a:lnTo>
                  <a:lnTo>
                    <a:pt x="202107" y="12636"/>
                  </a:lnTo>
                  <a:lnTo>
                    <a:pt x="202107" y="25260"/>
                  </a:lnTo>
                  <a:lnTo>
                    <a:pt x="202107" y="37896"/>
                  </a:lnTo>
                  <a:lnTo>
                    <a:pt x="214744" y="37896"/>
                  </a:lnTo>
                  <a:lnTo>
                    <a:pt x="214744" y="25273"/>
                  </a:lnTo>
                  <a:lnTo>
                    <a:pt x="227380" y="25273"/>
                  </a:lnTo>
                  <a:lnTo>
                    <a:pt x="227380" y="12636"/>
                  </a:lnTo>
                  <a:lnTo>
                    <a:pt x="240004" y="12636"/>
                  </a:lnTo>
                  <a:lnTo>
                    <a:pt x="240004" y="0"/>
                  </a:lnTo>
                  <a:close/>
                </a:path>
                <a:path w="619125" h="50800">
                  <a:moveTo>
                    <a:pt x="353682" y="0"/>
                  </a:moveTo>
                  <a:lnTo>
                    <a:pt x="341058" y="0"/>
                  </a:lnTo>
                  <a:lnTo>
                    <a:pt x="328422" y="0"/>
                  </a:lnTo>
                  <a:lnTo>
                    <a:pt x="328422" y="12636"/>
                  </a:lnTo>
                  <a:lnTo>
                    <a:pt x="315798" y="12636"/>
                  </a:lnTo>
                  <a:lnTo>
                    <a:pt x="303174" y="12636"/>
                  </a:lnTo>
                  <a:lnTo>
                    <a:pt x="290537" y="12636"/>
                  </a:lnTo>
                  <a:lnTo>
                    <a:pt x="290537" y="0"/>
                  </a:lnTo>
                  <a:lnTo>
                    <a:pt x="277901" y="0"/>
                  </a:lnTo>
                  <a:lnTo>
                    <a:pt x="265264" y="0"/>
                  </a:lnTo>
                  <a:lnTo>
                    <a:pt x="265264" y="12636"/>
                  </a:lnTo>
                  <a:lnTo>
                    <a:pt x="252641" y="12636"/>
                  </a:lnTo>
                  <a:lnTo>
                    <a:pt x="252641" y="25260"/>
                  </a:lnTo>
                  <a:lnTo>
                    <a:pt x="240004" y="25260"/>
                  </a:lnTo>
                  <a:lnTo>
                    <a:pt x="240004" y="37896"/>
                  </a:lnTo>
                  <a:lnTo>
                    <a:pt x="252641" y="37896"/>
                  </a:lnTo>
                  <a:lnTo>
                    <a:pt x="252641" y="25273"/>
                  </a:lnTo>
                  <a:lnTo>
                    <a:pt x="265264" y="25273"/>
                  </a:lnTo>
                  <a:lnTo>
                    <a:pt x="277901" y="25273"/>
                  </a:lnTo>
                  <a:lnTo>
                    <a:pt x="277901" y="37896"/>
                  </a:lnTo>
                  <a:lnTo>
                    <a:pt x="290537" y="37896"/>
                  </a:lnTo>
                  <a:lnTo>
                    <a:pt x="290537" y="25273"/>
                  </a:lnTo>
                  <a:lnTo>
                    <a:pt x="303161" y="25273"/>
                  </a:lnTo>
                  <a:lnTo>
                    <a:pt x="341058" y="25273"/>
                  </a:lnTo>
                  <a:lnTo>
                    <a:pt x="341058" y="37896"/>
                  </a:lnTo>
                  <a:lnTo>
                    <a:pt x="353682" y="37896"/>
                  </a:lnTo>
                  <a:lnTo>
                    <a:pt x="353682" y="25273"/>
                  </a:lnTo>
                  <a:lnTo>
                    <a:pt x="353682" y="12636"/>
                  </a:lnTo>
                  <a:lnTo>
                    <a:pt x="353682" y="0"/>
                  </a:lnTo>
                  <a:close/>
                </a:path>
                <a:path w="619125" h="50800">
                  <a:moveTo>
                    <a:pt x="378955" y="0"/>
                  </a:moveTo>
                  <a:lnTo>
                    <a:pt x="366318" y="0"/>
                  </a:lnTo>
                  <a:lnTo>
                    <a:pt x="366318" y="12636"/>
                  </a:lnTo>
                  <a:lnTo>
                    <a:pt x="353695" y="12636"/>
                  </a:lnTo>
                  <a:lnTo>
                    <a:pt x="353695" y="25273"/>
                  </a:lnTo>
                  <a:lnTo>
                    <a:pt x="366331" y="25273"/>
                  </a:lnTo>
                  <a:lnTo>
                    <a:pt x="366331" y="12636"/>
                  </a:lnTo>
                  <a:lnTo>
                    <a:pt x="378955" y="12636"/>
                  </a:lnTo>
                  <a:lnTo>
                    <a:pt x="378955" y="0"/>
                  </a:lnTo>
                  <a:close/>
                </a:path>
                <a:path w="619125" h="50800">
                  <a:moveTo>
                    <a:pt x="416839" y="25260"/>
                  </a:moveTo>
                  <a:lnTo>
                    <a:pt x="404215" y="25260"/>
                  </a:lnTo>
                  <a:lnTo>
                    <a:pt x="404215" y="12636"/>
                  </a:lnTo>
                  <a:lnTo>
                    <a:pt x="391579" y="12636"/>
                  </a:lnTo>
                  <a:lnTo>
                    <a:pt x="391579" y="25260"/>
                  </a:lnTo>
                  <a:lnTo>
                    <a:pt x="391579" y="37896"/>
                  </a:lnTo>
                  <a:lnTo>
                    <a:pt x="404215" y="37896"/>
                  </a:lnTo>
                  <a:lnTo>
                    <a:pt x="416839" y="37896"/>
                  </a:lnTo>
                  <a:lnTo>
                    <a:pt x="416839" y="25260"/>
                  </a:lnTo>
                  <a:close/>
                </a:path>
                <a:path w="619125" h="50800">
                  <a:moveTo>
                    <a:pt x="416839" y="0"/>
                  </a:moveTo>
                  <a:lnTo>
                    <a:pt x="404215" y="0"/>
                  </a:lnTo>
                  <a:lnTo>
                    <a:pt x="404215" y="12636"/>
                  </a:lnTo>
                  <a:lnTo>
                    <a:pt x="416839" y="12636"/>
                  </a:lnTo>
                  <a:lnTo>
                    <a:pt x="416839" y="0"/>
                  </a:lnTo>
                  <a:close/>
                </a:path>
                <a:path w="619125" h="50800">
                  <a:moveTo>
                    <a:pt x="492645" y="0"/>
                  </a:moveTo>
                  <a:lnTo>
                    <a:pt x="480009" y="0"/>
                  </a:lnTo>
                  <a:lnTo>
                    <a:pt x="467372" y="0"/>
                  </a:lnTo>
                  <a:lnTo>
                    <a:pt x="454748" y="0"/>
                  </a:lnTo>
                  <a:lnTo>
                    <a:pt x="442112" y="0"/>
                  </a:lnTo>
                  <a:lnTo>
                    <a:pt x="442112" y="12636"/>
                  </a:lnTo>
                  <a:lnTo>
                    <a:pt x="454748" y="12636"/>
                  </a:lnTo>
                  <a:lnTo>
                    <a:pt x="454748" y="25260"/>
                  </a:lnTo>
                  <a:lnTo>
                    <a:pt x="442112" y="25260"/>
                  </a:lnTo>
                  <a:lnTo>
                    <a:pt x="442112" y="12636"/>
                  </a:lnTo>
                  <a:lnTo>
                    <a:pt x="429488" y="12636"/>
                  </a:lnTo>
                  <a:lnTo>
                    <a:pt x="416852" y="12636"/>
                  </a:lnTo>
                  <a:lnTo>
                    <a:pt x="416852" y="25273"/>
                  </a:lnTo>
                  <a:lnTo>
                    <a:pt x="429475" y="25273"/>
                  </a:lnTo>
                  <a:lnTo>
                    <a:pt x="442112" y="25273"/>
                  </a:lnTo>
                  <a:lnTo>
                    <a:pt x="442112" y="37896"/>
                  </a:lnTo>
                  <a:lnTo>
                    <a:pt x="454748" y="37896"/>
                  </a:lnTo>
                  <a:lnTo>
                    <a:pt x="454748" y="25273"/>
                  </a:lnTo>
                  <a:lnTo>
                    <a:pt x="467372" y="25273"/>
                  </a:lnTo>
                  <a:lnTo>
                    <a:pt x="467372" y="37896"/>
                  </a:lnTo>
                  <a:lnTo>
                    <a:pt x="480009" y="37896"/>
                  </a:lnTo>
                  <a:lnTo>
                    <a:pt x="480009" y="25273"/>
                  </a:lnTo>
                  <a:lnTo>
                    <a:pt x="480009" y="12636"/>
                  </a:lnTo>
                  <a:lnTo>
                    <a:pt x="492645" y="12636"/>
                  </a:lnTo>
                  <a:lnTo>
                    <a:pt x="492645" y="0"/>
                  </a:lnTo>
                  <a:close/>
                </a:path>
                <a:path w="619125" h="50800">
                  <a:moveTo>
                    <a:pt x="517893" y="0"/>
                  </a:moveTo>
                  <a:lnTo>
                    <a:pt x="505269" y="0"/>
                  </a:lnTo>
                  <a:lnTo>
                    <a:pt x="505269" y="12636"/>
                  </a:lnTo>
                  <a:lnTo>
                    <a:pt x="505269" y="25260"/>
                  </a:lnTo>
                  <a:lnTo>
                    <a:pt x="492633" y="25260"/>
                  </a:lnTo>
                  <a:lnTo>
                    <a:pt x="492633" y="37896"/>
                  </a:lnTo>
                  <a:lnTo>
                    <a:pt x="505269" y="37896"/>
                  </a:lnTo>
                  <a:lnTo>
                    <a:pt x="505269" y="25273"/>
                  </a:lnTo>
                  <a:lnTo>
                    <a:pt x="517893" y="25273"/>
                  </a:lnTo>
                  <a:lnTo>
                    <a:pt x="517893" y="12636"/>
                  </a:lnTo>
                  <a:lnTo>
                    <a:pt x="517893" y="0"/>
                  </a:lnTo>
                  <a:close/>
                </a:path>
                <a:path w="619125" h="50800">
                  <a:moveTo>
                    <a:pt x="530542" y="12636"/>
                  </a:moveTo>
                  <a:lnTo>
                    <a:pt x="517906" y="12636"/>
                  </a:lnTo>
                  <a:lnTo>
                    <a:pt x="517906" y="25273"/>
                  </a:lnTo>
                  <a:lnTo>
                    <a:pt x="530542" y="25273"/>
                  </a:lnTo>
                  <a:lnTo>
                    <a:pt x="530542" y="12636"/>
                  </a:lnTo>
                  <a:close/>
                </a:path>
                <a:path w="619125" h="50800">
                  <a:moveTo>
                    <a:pt x="555802" y="12636"/>
                  </a:moveTo>
                  <a:lnTo>
                    <a:pt x="543166" y="12636"/>
                  </a:lnTo>
                  <a:lnTo>
                    <a:pt x="543166" y="25260"/>
                  </a:lnTo>
                  <a:lnTo>
                    <a:pt x="543166" y="37896"/>
                  </a:lnTo>
                  <a:lnTo>
                    <a:pt x="555802" y="37896"/>
                  </a:lnTo>
                  <a:lnTo>
                    <a:pt x="555802" y="25273"/>
                  </a:lnTo>
                  <a:lnTo>
                    <a:pt x="555802" y="12636"/>
                  </a:lnTo>
                  <a:close/>
                </a:path>
                <a:path w="619125" h="50800">
                  <a:moveTo>
                    <a:pt x="618947" y="25260"/>
                  </a:moveTo>
                  <a:lnTo>
                    <a:pt x="606323" y="25260"/>
                  </a:lnTo>
                  <a:lnTo>
                    <a:pt x="593699" y="25260"/>
                  </a:lnTo>
                  <a:lnTo>
                    <a:pt x="581063" y="25260"/>
                  </a:lnTo>
                  <a:lnTo>
                    <a:pt x="581063" y="37896"/>
                  </a:lnTo>
                  <a:lnTo>
                    <a:pt x="593686" y="37896"/>
                  </a:lnTo>
                  <a:lnTo>
                    <a:pt x="606323" y="37896"/>
                  </a:lnTo>
                  <a:lnTo>
                    <a:pt x="618947" y="37896"/>
                  </a:lnTo>
                  <a:lnTo>
                    <a:pt x="618947" y="2526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98145" y="3425837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23" y="25260"/>
                  </a:moveTo>
                  <a:lnTo>
                    <a:pt x="0" y="25260"/>
                  </a:lnTo>
                  <a:lnTo>
                    <a:pt x="0" y="37896"/>
                  </a:lnTo>
                  <a:lnTo>
                    <a:pt x="12623" y="37896"/>
                  </a:lnTo>
                  <a:lnTo>
                    <a:pt x="12623" y="25260"/>
                  </a:lnTo>
                  <a:close/>
                </a:path>
                <a:path w="619125" h="50800">
                  <a:moveTo>
                    <a:pt x="25273" y="37896"/>
                  </a:moveTo>
                  <a:lnTo>
                    <a:pt x="12636" y="37896"/>
                  </a:lnTo>
                  <a:lnTo>
                    <a:pt x="12636" y="50533"/>
                  </a:lnTo>
                  <a:lnTo>
                    <a:pt x="25273" y="50533"/>
                  </a:lnTo>
                  <a:lnTo>
                    <a:pt x="25273" y="37896"/>
                  </a:lnTo>
                  <a:close/>
                </a:path>
                <a:path w="619125" h="50800">
                  <a:moveTo>
                    <a:pt x="50520" y="25260"/>
                  </a:moveTo>
                  <a:lnTo>
                    <a:pt x="37909" y="25260"/>
                  </a:lnTo>
                  <a:lnTo>
                    <a:pt x="37909" y="12636"/>
                  </a:lnTo>
                  <a:lnTo>
                    <a:pt x="25273" y="12636"/>
                  </a:lnTo>
                  <a:lnTo>
                    <a:pt x="25273" y="25260"/>
                  </a:lnTo>
                  <a:lnTo>
                    <a:pt x="25273" y="37896"/>
                  </a:lnTo>
                  <a:lnTo>
                    <a:pt x="37896" y="37896"/>
                  </a:lnTo>
                  <a:lnTo>
                    <a:pt x="50520" y="37896"/>
                  </a:lnTo>
                  <a:lnTo>
                    <a:pt x="50520" y="25260"/>
                  </a:lnTo>
                  <a:close/>
                </a:path>
                <a:path w="619125" h="50800">
                  <a:moveTo>
                    <a:pt x="63169" y="12636"/>
                  </a:moveTo>
                  <a:lnTo>
                    <a:pt x="50533" y="12636"/>
                  </a:lnTo>
                  <a:lnTo>
                    <a:pt x="50533" y="25260"/>
                  </a:lnTo>
                  <a:lnTo>
                    <a:pt x="50533" y="37896"/>
                  </a:lnTo>
                  <a:lnTo>
                    <a:pt x="63169" y="37896"/>
                  </a:lnTo>
                  <a:lnTo>
                    <a:pt x="63169" y="25273"/>
                  </a:lnTo>
                  <a:lnTo>
                    <a:pt x="63169" y="12636"/>
                  </a:lnTo>
                  <a:close/>
                </a:path>
                <a:path w="619125" h="50800">
                  <a:moveTo>
                    <a:pt x="88417" y="25260"/>
                  </a:moveTo>
                  <a:lnTo>
                    <a:pt x="75793" y="25260"/>
                  </a:lnTo>
                  <a:lnTo>
                    <a:pt x="75793" y="37896"/>
                  </a:lnTo>
                  <a:lnTo>
                    <a:pt x="88417" y="37896"/>
                  </a:lnTo>
                  <a:lnTo>
                    <a:pt x="88417" y="25260"/>
                  </a:lnTo>
                  <a:close/>
                </a:path>
                <a:path w="619125" h="50800">
                  <a:moveTo>
                    <a:pt x="88417" y="0"/>
                  </a:moveTo>
                  <a:lnTo>
                    <a:pt x="75793" y="0"/>
                  </a:lnTo>
                  <a:lnTo>
                    <a:pt x="75793" y="12636"/>
                  </a:lnTo>
                  <a:lnTo>
                    <a:pt x="88417" y="12636"/>
                  </a:lnTo>
                  <a:lnTo>
                    <a:pt x="88417" y="0"/>
                  </a:lnTo>
                  <a:close/>
                </a:path>
                <a:path w="619125" h="50800">
                  <a:moveTo>
                    <a:pt x="126326" y="12636"/>
                  </a:moveTo>
                  <a:lnTo>
                    <a:pt x="113690" y="12636"/>
                  </a:lnTo>
                  <a:lnTo>
                    <a:pt x="101066" y="12636"/>
                  </a:lnTo>
                  <a:lnTo>
                    <a:pt x="101066" y="0"/>
                  </a:lnTo>
                  <a:lnTo>
                    <a:pt x="88430" y="0"/>
                  </a:lnTo>
                  <a:lnTo>
                    <a:pt x="88430" y="12636"/>
                  </a:lnTo>
                  <a:lnTo>
                    <a:pt x="101053" y="12636"/>
                  </a:lnTo>
                  <a:lnTo>
                    <a:pt x="101053" y="25273"/>
                  </a:lnTo>
                  <a:lnTo>
                    <a:pt x="113690" y="25273"/>
                  </a:lnTo>
                  <a:lnTo>
                    <a:pt x="126326" y="25273"/>
                  </a:lnTo>
                  <a:lnTo>
                    <a:pt x="126326" y="12636"/>
                  </a:lnTo>
                  <a:close/>
                </a:path>
                <a:path w="619125" h="50800">
                  <a:moveTo>
                    <a:pt x="176847" y="12636"/>
                  </a:moveTo>
                  <a:lnTo>
                    <a:pt x="164223" y="12636"/>
                  </a:lnTo>
                  <a:lnTo>
                    <a:pt x="164223" y="0"/>
                  </a:lnTo>
                  <a:lnTo>
                    <a:pt x="151587" y="0"/>
                  </a:lnTo>
                  <a:lnTo>
                    <a:pt x="138963" y="0"/>
                  </a:lnTo>
                  <a:lnTo>
                    <a:pt x="126326" y="0"/>
                  </a:lnTo>
                  <a:lnTo>
                    <a:pt x="126326" y="12636"/>
                  </a:lnTo>
                  <a:lnTo>
                    <a:pt x="138950" y="12636"/>
                  </a:lnTo>
                  <a:lnTo>
                    <a:pt x="138950" y="25273"/>
                  </a:lnTo>
                  <a:lnTo>
                    <a:pt x="151587" y="25273"/>
                  </a:lnTo>
                  <a:lnTo>
                    <a:pt x="164211" y="25273"/>
                  </a:lnTo>
                  <a:lnTo>
                    <a:pt x="164211" y="37896"/>
                  </a:lnTo>
                  <a:lnTo>
                    <a:pt x="176847" y="37896"/>
                  </a:lnTo>
                  <a:lnTo>
                    <a:pt x="176847" y="25273"/>
                  </a:lnTo>
                  <a:lnTo>
                    <a:pt x="176847" y="12636"/>
                  </a:lnTo>
                  <a:close/>
                </a:path>
                <a:path w="619125" h="50800">
                  <a:moveTo>
                    <a:pt x="240004" y="0"/>
                  </a:moveTo>
                  <a:lnTo>
                    <a:pt x="240004" y="0"/>
                  </a:lnTo>
                  <a:lnTo>
                    <a:pt x="189484" y="0"/>
                  </a:lnTo>
                  <a:lnTo>
                    <a:pt x="189484" y="12636"/>
                  </a:lnTo>
                  <a:lnTo>
                    <a:pt x="202107" y="12636"/>
                  </a:lnTo>
                  <a:lnTo>
                    <a:pt x="202107" y="25273"/>
                  </a:lnTo>
                  <a:lnTo>
                    <a:pt x="214744" y="25273"/>
                  </a:lnTo>
                  <a:lnTo>
                    <a:pt x="227380" y="25273"/>
                  </a:lnTo>
                  <a:lnTo>
                    <a:pt x="227380" y="12636"/>
                  </a:lnTo>
                  <a:lnTo>
                    <a:pt x="240004" y="12636"/>
                  </a:lnTo>
                  <a:lnTo>
                    <a:pt x="240004" y="0"/>
                  </a:lnTo>
                  <a:close/>
                </a:path>
                <a:path w="619125" h="50800">
                  <a:moveTo>
                    <a:pt x="277901" y="0"/>
                  </a:moveTo>
                  <a:lnTo>
                    <a:pt x="265264" y="0"/>
                  </a:lnTo>
                  <a:lnTo>
                    <a:pt x="265264" y="12636"/>
                  </a:lnTo>
                  <a:lnTo>
                    <a:pt x="265264" y="25260"/>
                  </a:lnTo>
                  <a:lnTo>
                    <a:pt x="252641" y="25260"/>
                  </a:lnTo>
                  <a:lnTo>
                    <a:pt x="252641" y="37896"/>
                  </a:lnTo>
                  <a:lnTo>
                    <a:pt x="265264" y="37896"/>
                  </a:lnTo>
                  <a:lnTo>
                    <a:pt x="277901" y="37896"/>
                  </a:lnTo>
                  <a:lnTo>
                    <a:pt x="277901" y="25273"/>
                  </a:lnTo>
                  <a:lnTo>
                    <a:pt x="277901" y="12636"/>
                  </a:lnTo>
                  <a:lnTo>
                    <a:pt x="277901" y="0"/>
                  </a:lnTo>
                  <a:close/>
                </a:path>
                <a:path w="619125" h="50800">
                  <a:moveTo>
                    <a:pt x="353682" y="0"/>
                  </a:moveTo>
                  <a:lnTo>
                    <a:pt x="341058" y="0"/>
                  </a:lnTo>
                  <a:lnTo>
                    <a:pt x="341058" y="12636"/>
                  </a:lnTo>
                  <a:lnTo>
                    <a:pt x="328422" y="12636"/>
                  </a:lnTo>
                  <a:lnTo>
                    <a:pt x="328422" y="25260"/>
                  </a:lnTo>
                  <a:lnTo>
                    <a:pt x="315798" y="25260"/>
                  </a:lnTo>
                  <a:lnTo>
                    <a:pt x="315798" y="12636"/>
                  </a:lnTo>
                  <a:lnTo>
                    <a:pt x="315798" y="0"/>
                  </a:lnTo>
                  <a:lnTo>
                    <a:pt x="303161" y="0"/>
                  </a:lnTo>
                  <a:lnTo>
                    <a:pt x="303161" y="12636"/>
                  </a:lnTo>
                  <a:lnTo>
                    <a:pt x="303161" y="25260"/>
                  </a:lnTo>
                  <a:lnTo>
                    <a:pt x="290537" y="25260"/>
                  </a:lnTo>
                  <a:lnTo>
                    <a:pt x="290537" y="37896"/>
                  </a:lnTo>
                  <a:lnTo>
                    <a:pt x="303161" y="37896"/>
                  </a:lnTo>
                  <a:lnTo>
                    <a:pt x="303174" y="37896"/>
                  </a:lnTo>
                  <a:lnTo>
                    <a:pt x="353682" y="37896"/>
                  </a:lnTo>
                  <a:lnTo>
                    <a:pt x="353682" y="25273"/>
                  </a:lnTo>
                  <a:lnTo>
                    <a:pt x="353682" y="12636"/>
                  </a:lnTo>
                  <a:lnTo>
                    <a:pt x="353682" y="0"/>
                  </a:lnTo>
                  <a:close/>
                </a:path>
                <a:path w="619125" h="50800">
                  <a:moveTo>
                    <a:pt x="366331" y="0"/>
                  </a:moveTo>
                  <a:lnTo>
                    <a:pt x="353695" y="0"/>
                  </a:lnTo>
                  <a:lnTo>
                    <a:pt x="353695" y="12636"/>
                  </a:lnTo>
                  <a:lnTo>
                    <a:pt x="353695" y="25260"/>
                  </a:lnTo>
                  <a:lnTo>
                    <a:pt x="353695" y="37896"/>
                  </a:lnTo>
                  <a:lnTo>
                    <a:pt x="366331" y="37896"/>
                  </a:lnTo>
                  <a:lnTo>
                    <a:pt x="366331" y="25273"/>
                  </a:lnTo>
                  <a:lnTo>
                    <a:pt x="366331" y="12636"/>
                  </a:lnTo>
                  <a:lnTo>
                    <a:pt x="366331" y="0"/>
                  </a:lnTo>
                  <a:close/>
                </a:path>
                <a:path w="619125" h="50800">
                  <a:moveTo>
                    <a:pt x="416839" y="0"/>
                  </a:moveTo>
                  <a:lnTo>
                    <a:pt x="404215" y="0"/>
                  </a:lnTo>
                  <a:lnTo>
                    <a:pt x="391579" y="0"/>
                  </a:lnTo>
                  <a:lnTo>
                    <a:pt x="391579" y="12636"/>
                  </a:lnTo>
                  <a:lnTo>
                    <a:pt x="391579" y="25260"/>
                  </a:lnTo>
                  <a:lnTo>
                    <a:pt x="391579" y="37896"/>
                  </a:lnTo>
                  <a:lnTo>
                    <a:pt x="404215" y="37896"/>
                  </a:lnTo>
                  <a:lnTo>
                    <a:pt x="416839" y="37896"/>
                  </a:lnTo>
                  <a:lnTo>
                    <a:pt x="416839" y="25260"/>
                  </a:lnTo>
                  <a:lnTo>
                    <a:pt x="404215" y="25260"/>
                  </a:lnTo>
                  <a:lnTo>
                    <a:pt x="404215" y="12636"/>
                  </a:lnTo>
                  <a:lnTo>
                    <a:pt x="416839" y="12636"/>
                  </a:lnTo>
                  <a:lnTo>
                    <a:pt x="416839" y="0"/>
                  </a:lnTo>
                  <a:close/>
                </a:path>
                <a:path w="619125" h="50800">
                  <a:moveTo>
                    <a:pt x="480009" y="25260"/>
                  </a:moveTo>
                  <a:lnTo>
                    <a:pt x="467372" y="25260"/>
                  </a:lnTo>
                  <a:lnTo>
                    <a:pt x="467372" y="12636"/>
                  </a:lnTo>
                  <a:lnTo>
                    <a:pt x="467372" y="0"/>
                  </a:lnTo>
                  <a:lnTo>
                    <a:pt x="454748" y="0"/>
                  </a:lnTo>
                  <a:lnTo>
                    <a:pt x="442112" y="0"/>
                  </a:lnTo>
                  <a:lnTo>
                    <a:pt x="442112" y="12636"/>
                  </a:lnTo>
                  <a:lnTo>
                    <a:pt x="454748" y="12636"/>
                  </a:lnTo>
                  <a:lnTo>
                    <a:pt x="454748" y="25260"/>
                  </a:lnTo>
                  <a:lnTo>
                    <a:pt x="442112" y="25260"/>
                  </a:lnTo>
                  <a:lnTo>
                    <a:pt x="442112" y="12636"/>
                  </a:lnTo>
                  <a:lnTo>
                    <a:pt x="429488" y="12636"/>
                  </a:lnTo>
                  <a:lnTo>
                    <a:pt x="429488" y="0"/>
                  </a:lnTo>
                  <a:lnTo>
                    <a:pt x="416852" y="0"/>
                  </a:lnTo>
                  <a:lnTo>
                    <a:pt x="416852" y="12636"/>
                  </a:lnTo>
                  <a:lnTo>
                    <a:pt x="416852" y="25260"/>
                  </a:lnTo>
                  <a:lnTo>
                    <a:pt x="416852" y="37896"/>
                  </a:lnTo>
                  <a:lnTo>
                    <a:pt x="429475" y="37896"/>
                  </a:lnTo>
                  <a:lnTo>
                    <a:pt x="480009" y="37896"/>
                  </a:lnTo>
                  <a:lnTo>
                    <a:pt x="480009" y="25260"/>
                  </a:lnTo>
                  <a:close/>
                </a:path>
                <a:path w="619125" h="50800">
                  <a:moveTo>
                    <a:pt x="505269" y="0"/>
                  </a:moveTo>
                  <a:lnTo>
                    <a:pt x="492633" y="0"/>
                  </a:lnTo>
                  <a:lnTo>
                    <a:pt x="492633" y="12636"/>
                  </a:lnTo>
                  <a:lnTo>
                    <a:pt x="505269" y="12636"/>
                  </a:lnTo>
                  <a:lnTo>
                    <a:pt x="505269" y="0"/>
                  </a:lnTo>
                  <a:close/>
                </a:path>
                <a:path w="619125" h="50800">
                  <a:moveTo>
                    <a:pt x="517893" y="25260"/>
                  </a:moveTo>
                  <a:lnTo>
                    <a:pt x="505269" y="25260"/>
                  </a:lnTo>
                  <a:lnTo>
                    <a:pt x="492633" y="25260"/>
                  </a:lnTo>
                  <a:lnTo>
                    <a:pt x="492633" y="37896"/>
                  </a:lnTo>
                  <a:lnTo>
                    <a:pt x="505269" y="37896"/>
                  </a:lnTo>
                  <a:lnTo>
                    <a:pt x="517893" y="37896"/>
                  </a:lnTo>
                  <a:lnTo>
                    <a:pt x="517893" y="25260"/>
                  </a:lnTo>
                  <a:close/>
                </a:path>
                <a:path w="619125" h="50800">
                  <a:moveTo>
                    <a:pt x="581050" y="0"/>
                  </a:moveTo>
                  <a:lnTo>
                    <a:pt x="568426" y="0"/>
                  </a:lnTo>
                  <a:lnTo>
                    <a:pt x="568426" y="12636"/>
                  </a:lnTo>
                  <a:lnTo>
                    <a:pt x="568426" y="25260"/>
                  </a:lnTo>
                  <a:lnTo>
                    <a:pt x="555802" y="25260"/>
                  </a:lnTo>
                  <a:lnTo>
                    <a:pt x="555802" y="12636"/>
                  </a:lnTo>
                  <a:lnTo>
                    <a:pt x="568426" y="12636"/>
                  </a:lnTo>
                  <a:lnTo>
                    <a:pt x="568426" y="0"/>
                  </a:lnTo>
                  <a:lnTo>
                    <a:pt x="555790" y="0"/>
                  </a:lnTo>
                  <a:lnTo>
                    <a:pt x="555790" y="12636"/>
                  </a:lnTo>
                  <a:lnTo>
                    <a:pt x="543166" y="12636"/>
                  </a:lnTo>
                  <a:lnTo>
                    <a:pt x="530529" y="12636"/>
                  </a:lnTo>
                  <a:lnTo>
                    <a:pt x="530529" y="25273"/>
                  </a:lnTo>
                  <a:lnTo>
                    <a:pt x="543166" y="25273"/>
                  </a:lnTo>
                  <a:lnTo>
                    <a:pt x="555790" y="25273"/>
                  </a:lnTo>
                  <a:lnTo>
                    <a:pt x="555790" y="37896"/>
                  </a:lnTo>
                  <a:lnTo>
                    <a:pt x="568426" y="37896"/>
                  </a:lnTo>
                  <a:lnTo>
                    <a:pt x="581050" y="37896"/>
                  </a:lnTo>
                  <a:lnTo>
                    <a:pt x="581050" y="25273"/>
                  </a:lnTo>
                  <a:lnTo>
                    <a:pt x="581050" y="12636"/>
                  </a:lnTo>
                  <a:lnTo>
                    <a:pt x="581050" y="0"/>
                  </a:lnTo>
                  <a:close/>
                </a:path>
                <a:path w="619125" h="50800">
                  <a:moveTo>
                    <a:pt x="618947" y="0"/>
                  </a:moveTo>
                  <a:lnTo>
                    <a:pt x="606323" y="0"/>
                  </a:lnTo>
                  <a:lnTo>
                    <a:pt x="593686" y="0"/>
                  </a:lnTo>
                  <a:lnTo>
                    <a:pt x="593686" y="12636"/>
                  </a:lnTo>
                  <a:lnTo>
                    <a:pt x="593686" y="25273"/>
                  </a:lnTo>
                  <a:lnTo>
                    <a:pt x="606323" y="25273"/>
                  </a:lnTo>
                  <a:lnTo>
                    <a:pt x="606323" y="12636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98145" y="3463734"/>
              <a:ext cx="619125" cy="38100"/>
            </a:xfrm>
            <a:custGeom>
              <a:avLst/>
              <a:gdLst/>
              <a:ahLst/>
              <a:cxnLst/>
              <a:rect l="l" t="t" r="r" b="b"/>
              <a:pathLst>
                <a:path w="619125" h="38100">
                  <a:moveTo>
                    <a:pt x="12623" y="25260"/>
                  </a:moveTo>
                  <a:lnTo>
                    <a:pt x="0" y="25260"/>
                  </a:lnTo>
                  <a:lnTo>
                    <a:pt x="0" y="37896"/>
                  </a:lnTo>
                  <a:lnTo>
                    <a:pt x="12623" y="37896"/>
                  </a:lnTo>
                  <a:lnTo>
                    <a:pt x="12623" y="25260"/>
                  </a:lnTo>
                  <a:close/>
                </a:path>
                <a:path w="619125" h="38100">
                  <a:moveTo>
                    <a:pt x="50520" y="0"/>
                  </a:moveTo>
                  <a:lnTo>
                    <a:pt x="37909" y="0"/>
                  </a:lnTo>
                  <a:lnTo>
                    <a:pt x="25273" y="0"/>
                  </a:lnTo>
                  <a:lnTo>
                    <a:pt x="12636" y="0"/>
                  </a:lnTo>
                  <a:lnTo>
                    <a:pt x="12636" y="12636"/>
                  </a:lnTo>
                  <a:lnTo>
                    <a:pt x="25273" y="12636"/>
                  </a:lnTo>
                  <a:lnTo>
                    <a:pt x="25273" y="25260"/>
                  </a:lnTo>
                  <a:lnTo>
                    <a:pt x="12636" y="25260"/>
                  </a:lnTo>
                  <a:lnTo>
                    <a:pt x="12636" y="37896"/>
                  </a:lnTo>
                  <a:lnTo>
                    <a:pt x="25273" y="37896"/>
                  </a:lnTo>
                  <a:lnTo>
                    <a:pt x="25273" y="25273"/>
                  </a:lnTo>
                  <a:lnTo>
                    <a:pt x="37909" y="25273"/>
                  </a:lnTo>
                  <a:lnTo>
                    <a:pt x="37909" y="12636"/>
                  </a:lnTo>
                  <a:lnTo>
                    <a:pt x="50520" y="12636"/>
                  </a:lnTo>
                  <a:lnTo>
                    <a:pt x="50520" y="0"/>
                  </a:lnTo>
                  <a:close/>
                </a:path>
                <a:path w="619125" h="38100">
                  <a:moveTo>
                    <a:pt x="88417" y="12636"/>
                  </a:moveTo>
                  <a:lnTo>
                    <a:pt x="75806" y="12636"/>
                  </a:lnTo>
                  <a:lnTo>
                    <a:pt x="63169" y="12636"/>
                  </a:lnTo>
                  <a:lnTo>
                    <a:pt x="63169" y="0"/>
                  </a:lnTo>
                  <a:lnTo>
                    <a:pt x="50533" y="0"/>
                  </a:lnTo>
                  <a:lnTo>
                    <a:pt x="50533" y="12636"/>
                  </a:lnTo>
                  <a:lnTo>
                    <a:pt x="50533" y="25260"/>
                  </a:lnTo>
                  <a:lnTo>
                    <a:pt x="50533" y="37896"/>
                  </a:lnTo>
                  <a:lnTo>
                    <a:pt x="63169" y="37896"/>
                  </a:lnTo>
                  <a:lnTo>
                    <a:pt x="75806" y="37896"/>
                  </a:lnTo>
                  <a:lnTo>
                    <a:pt x="75806" y="25273"/>
                  </a:lnTo>
                  <a:lnTo>
                    <a:pt x="88417" y="25273"/>
                  </a:lnTo>
                  <a:lnTo>
                    <a:pt x="88417" y="12636"/>
                  </a:lnTo>
                  <a:close/>
                </a:path>
                <a:path w="619125" h="38100">
                  <a:moveTo>
                    <a:pt x="151587" y="0"/>
                  </a:moveTo>
                  <a:lnTo>
                    <a:pt x="151587" y="0"/>
                  </a:lnTo>
                  <a:lnTo>
                    <a:pt x="101053" y="0"/>
                  </a:lnTo>
                  <a:lnTo>
                    <a:pt x="101053" y="12636"/>
                  </a:lnTo>
                  <a:lnTo>
                    <a:pt x="101053" y="25260"/>
                  </a:lnTo>
                  <a:lnTo>
                    <a:pt x="88430" y="25260"/>
                  </a:lnTo>
                  <a:lnTo>
                    <a:pt x="88430" y="37896"/>
                  </a:lnTo>
                  <a:lnTo>
                    <a:pt x="101066" y="37896"/>
                  </a:lnTo>
                  <a:lnTo>
                    <a:pt x="101066" y="25273"/>
                  </a:lnTo>
                  <a:lnTo>
                    <a:pt x="113690" y="25273"/>
                  </a:lnTo>
                  <a:lnTo>
                    <a:pt x="113690" y="12636"/>
                  </a:lnTo>
                  <a:lnTo>
                    <a:pt x="126326" y="12636"/>
                  </a:lnTo>
                  <a:lnTo>
                    <a:pt x="126326" y="25273"/>
                  </a:lnTo>
                  <a:lnTo>
                    <a:pt x="138950" y="25273"/>
                  </a:lnTo>
                  <a:lnTo>
                    <a:pt x="138950" y="37896"/>
                  </a:lnTo>
                  <a:lnTo>
                    <a:pt x="151587" y="37896"/>
                  </a:lnTo>
                  <a:lnTo>
                    <a:pt x="151587" y="25273"/>
                  </a:lnTo>
                  <a:lnTo>
                    <a:pt x="151587" y="12636"/>
                  </a:lnTo>
                  <a:lnTo>
                    <a:pt x="151587" y="0"/>
                  </a:lnTo>
                  <a:close/>
                </a:path>
                <a:path w="619125" h="38100">
                  <a:moveTo>
                    <a:pt x="202120" y="25260"/>
                  </a:moveTo>
                  <a:lnTo>
                    <a:pt x="189484" y="25260"/>
                  </a:lnTo>
                  <a:lnTo>
                    <a:pt x="189484" y="12636"/>
                  </a:lnTo>
                  <a:lnTo>
                    <a:pt x="189484" y="0"/>
                  </a:lnTo>
                  <a:lnTo>
                    <a:pt x="176847" y="0"/>
                  </a:lnTo>
                  <a:lnTo>
                    <a:pt x="164211" y="0"/>
                  </a:lnTo>
                  <a:lnTo>
                    <a:pt x="164211" y="12636"/>
                  </a:lnTo>
                  <a:lnTo>
                    <a:pt x="164211" y="25260"/>
                  </a:lnTo>
                  <a:lnTo>
                    <a:pt x="164211" y="37896"/>
                  </a:lnTo>
                  <a:lnTo>
                    <a:pt x="176847" y="37896"/>
                  </a:lnTo>
                  <a:lnTo>
                    <a:pt x="189484" y="37896"/>
                  </a:lnTo>
                  <a:lnTo>
                    <a:pt x="202120" y="37896"/>
                  </a:lnTo>
                  <a:lnTo>
                    <a:pt x="202120" y="25260"/>
                  </a:lnTo>
                  <a:close/>
                </a:path>
                <a:path w="619125" h="38100">
                  <a:moveTo>
                    <a:pt x="240004" y="25260"/>
                  </a:moveTo>
                  <a:lnTo>
                    <a:pt x="227368" y="25260"/>
                  </a:lnTo>
                  <a:lnTo>
                    <a:pt x="227368" y="37896"/>
                  </a:lnTo>
                  <a:lnTo>
                    <a:pt x="240004" y="37896"/>
                  </a:lnTo>
                  <a:lnTo>
                    <a:pt x="240004" y="25260"/>
                  </a:lnTo>
                  <a:close/>
                </a:path>
                <a:path w="619125" h="38100">
                  <a:moveTo>
                    <a:pt x="265277" y="0"/>
                  </a:moveTo>
                  <a:lnTo>
                    <a:pt x="265277" y="0"/>
                  </a:lnTo>
                  <a:lnTo>
                    <a:pt x="214744" y="0"/>
                  </a:lnTo>
                  <a:lnTo>
                    <a:pt x="214744" y="12636"/>
                  </a:lnTo>
                  <a:lnTo>
                    <a:pt x="227368" y="12636"/>
                  </a:lnTo>
                  <a:lnTo>
                    <a:pt x="240004" y="12636"/>
                  </a:lnTo>
                  <a:lnTo>
                    <a:pt x="252641" y="12636"/>
                  </a:lnTo>
                  <a:lnTo>
                    <a:pt x="252641" y="25260"/>
                  </a:lnTo>
                  <a:lnTo>
                    <a:pt x="252641" y="37896"/>
                  </a:lnTo>
                  <a:lnTo>
                    <a:pt x="265277" y="37896"/>
                  </a:lnTo>
                  <a:lnTo>
                    <a:pt x="265277" y="25273"/>
                  </a:lnTo>
                  <a:lnTo>
                    <a:pt x="265277" y="12636"/>
                  </a:lnTo>
                  <a:lnTo>
                    <a:pt x="265277" y="0"/>
                  </a:lnTo>
                  <a:close/>
                </a:path>
                <a:path w="619125" h="38100">
                  <a:moveTo>
                    <a:pt x="315798" y="0"/>
                  </a:moveTo>
                  <a:lnTo>
                    <a:pt x="303174" y="0"/>
                  </a:lnTo>
                  <a:lnTo>
                    <a:pt x="290537" y="0"/>
                  </a:lnTo>
                  <a:lnTo>
                    <a:pt x="290537" y="12636"/>
                  </a:lnTo>
                  <a:lnTo>
                    <a:pt x="290537" y="25260"/>
                  </a:lnTo>
                  <a:lnTo>
                    <a:pt x="277901" y="25260"/>
                  </a:lnTo>
                  <a:lnTo>
                    <a:pt x="277901" y="37896"/>
                  </a:lnTo>
                  <a:lnTo>
                    <a:pt x="290537" y="37896"/>
                  </a:lnTo>
                  <a:lnTo>
                    <a:pt x="303161" y="37896"/>
                  </a:lnTo>
                  <a:lnTo>
                    <a:pt x="315798" y="37896"/>
                  </a:lnTo>
                  <a:lnTo>
                    <a:pt x="315798" y="25273"/>
                  </a:lnTo>
                  <a:lnTo>
                    <a:pt x="315798" y="12636"/>
                  </a:lnTo>
                  <a:lnTo>
                    <a:pt x="315798" y="0"/>
                  </a:lnTo>
                  <a:close/>
                </a:path>
                <a:path w="619125" h="38100">
                  <a:moveTo>
                    <a:pt x="353682" y="12636"/>
                  </a:moveTo>
                  <a:lnTo>
                    <a:pt x="341058" y="12636"/>
                  </a:lnTo>
                  <a:lnTo>
                    <a:pt x="328422" y="12636"/>
                  </a:lnTo>
                  <a:lnTo>
                    <a:pt x="328422" y="25260"/>
                  </a:lnTo>
                  <a:lnTo>
                    <a:pt x="328422" y="37896"/>
                  </a:lnTo>
                  <a:lnTo>
                    <a:pt x="341058" y="37896"/>
                  </a:lnTo>
                  <a:lnTo>
                    <a:pt x="353682" y="37896"/>
                  </a:lnTo>
                  <a:lnTo>
                    <a:pt x="353682" y="25273"/>
                  </a:lnTo>
                  <a:lnTo>
                    <a:pt x="353682" y="12636"/>
                  </a:lnTo>
                  <a:close/>
                </a:path>
                <a:path w="619125" h="38100">
                  <a:moveTo>
                    <a:pt x="404215" y="25260"/>
                  </a:moveTo>
                  <a:lnTo>
                    <a:pt x="391591" y="25260"/>
                  </a:lnTo>
                  <a:lnTo>
                    <a:pt x="378955" y="25260"/>
                  </a:lnTo>
                  <a:lnTo>
                    <a:pt x="378955" y="37896"/>
                  </a:lnTo>
                  <a:lnTo>
                    <a:pt x="391579" y="37896"/>
                  </a:lnTo>
                  <a:lnTo>
                    <a:pt x="404215" y="37896"/>
                  </a:lnTo>
                  <a:lnTo>
                    <a:pt x="404215" y="25260"/>
                  </a:lnTo>
                  <a:close/>
                </a:path>
                <a:path w="619125" h="38100">
                  <a:moveTo>
                    <a:pt x="416839" y="0"/>
                  </a:moveTo>
                  <a:lnTo>
                    <a:pt x="404215" y="0"/>
                  </a:lnTo>
                  <a:lnTo>
                    <a:pt x="391579" y="0"/>
                  </a:lnTo>
                  <a:lnTo>
                    <a:pt x="391579" y="12636"/>
                  </a:lnTo>
                  <a:lnTo>
                    <a:pt x="404215" y="12636"/>
                  </a:lnTo>
                  <a:lnTo>
                    <a:pt x="416839" y="12636"/>
                  </a:lnTo>
                  <a:lnTo>
                    <a:pt x="416839" y="0"/>
                  </a:lnTo>
                  <a:close/>
                </a:path>
                <a:path w="619125" h="38100">
                  <a:moveTo>
                    <a:pt x="442112" y="0"/>
                  </a:moveTo>
                  <a:lnTo>
                    <a:pt x="429475" y="0"/>
                  </a:lnTo>
                  <a:lnTo>
                    <a:pt x="429475" y="12636"/>
                  </a:lnTo>
                  <a:lnTo>
                    <a:pt x="442112" y="12636"/>
                  </a:lnTo>
                  <a:lnTo>
                    <a:pt x="442112" y="0"/>
                  </a:lnTo>
                  <a:close/>
                </a:path>
                <a:path w="619125" h="38100">
                  <a:moveTo>
                    <a:pt x="454748" y="12636"/>
                  </a:moveTo>
                  <a:lnTo>
                    <a:pt x="442112" y="12636"/>
                  </a:lnTo>
                  <a:lnTo>
                    <a:pt x="442112" y="25260"/>
                  </a:lnTo>
                  <a:lnTo>
                    <a:pt x="429475" y="25260"/>
                  </a:lnTo>
                  <a:lnTo>
                    <a:pt x="429475" y="37896"/>
                  </a:lnTo>
                  <a:lnTo>
                    <a:pt x="442112" y="37896"/>
                  </a:lnTo>
                  <a:lnTo>
                    <a:pt x="454748" y="37896"/>
                  </a:lnTo>
                  <a:lnTo>
                    <a:pt x="454748" y="25273"/>
                  </a:lnTo>
                  <a:lnTo>
                    <a:pt x="454748" y="12636"/>
                  </a:lnTo>
                  <a:close/>
                </a:path>
                <a:path w="619125" h="38100">
                  <a:moveTo>
                    <a:pt x="480009" y="0"/>
                  </a:moveTo>
                  <a:lnTo>
                    <a:pt x="467372" y="0"/>
                  </a:lnTo>
                  <a:lnTo>
                    <a:pt x="467372" y="12636"/>
                  </a:lnTo>
                  <a:lnTo>
                    <a:pt x="480009" y="12636"/>
                  </a:lnTo>
                  <a:lnTo>
                    <a:pt x="480009" y="0"/>
                  </a:lnTo>
                  <a:close/>
                </a:path>
                <a:path w="619125" h="38100">
                  <a:moveTo>
                    <a:pt x="517893" y="0"/>
                  </a:moveTo>
                  <a:lnTo>
                    <a:pt x="505269" y="0"/>
                  </a:lnTo>
                  <a:lnTo>
                    <a:pt x="505269" y="12636"/>
                  </a:lnTo>
                  <a:lnTo>
                    <a:pt x="492645" y="12636"/>
                  </a:lnTo>
                  <a:lnTo>
                    <a:pt x="480009" y="12636"/>
                  </a:lnTo>
                  <a:lnTo>
                    <a:pt x="480009" y="25260"/>
                  </a:lnTo>
                  <a:lnTo>
                    <a:pt x="480009" y="37896"/>
                  </a:lnTo>
                  <a:lnTo>
                    <a:pt x="492645" y="37896"/>
                  </a:lnTo>
                  <a:lnTo>
                    <a:pt x="492645" y="25273"/>
                  </a:lnTo>
                  <a:lnTo>
                    <a:pt x="505269" y="25273"/>
                  </a:lnTo>
                  <a:lnTo>
                    <a:pt x="505269" y="37896"/>
                  </a:lnTo>
                  <a:lnTo>
                    <a:pt x="517893" y="37896"/>
                  </a:lnTo>
                  <a:lnTo>
                    <a:pt x="517893" y="25273"/>
                  </a:lnTo>
                  <a:lnTo>
                    <a:pt x="517893" y="12636"/>
                  </a:lnTo>
                  <a:lnTo>
                    <a:pt x="517893" y="0"/>
                  </a:lnTo>
                  <a:close/>
                </a:path>
                <a:path w="619125" h="38100">
                  <a:moveTo>
                    <a:pt x="530542" y="0"/>
                  </a:moveTo>
                  <a:lnTo>
                    <a:pt x="517906" y="0"/>
                  </a:lnTo>
                  <a:lnTo>
                    <a:pt x="517906" y="12636"/>
                  </a:lnTo>
                  <a:lnTo>
                    <a:pt x="517906" y="25260"/>
                  </a:lnTo>
                  <a:lnTo>
                    <a:pt x="517906" y="37896"/>
                  </a:lnTo>
                  <a:lnTo>
                    <a:pt x="530542" y="37896"/>
                  </a:lnTo>
                  <a:lnTo>
                    <a:pt x="530542" y="25273"/>
                  </a:lnTo>
                  <a:lnTo>
                    <a:pt x="530542" y="12636"/>
                  </a:lnTo>
                  <a:lnTo>
                    <a:pt x="530542" y="0"/>
                  </a:lnTo>
                  <a:close/>
                </a:path>
                <a:path w="619125" h="38100">
                  <a:moveTo>
                    <a:pt x="581050" y="0"/>
                  </a:moveTo>
                  <a:lnTo>
                    <a:pt x="568426" y="0"/>
                  </a:lnTo>
                  <a:lnTo>
                    <a:pt x="555790" y="0"/>
                  </a:lnTo>
                  <a:lnTo>
                    <a:pt x="555790" y="12636"/>
                  </a:lnTo>
                  <a:lnTo>
                    <a:pt x="543166" y="12636"/>
                  </a:lnTo>
                  <a:lnTo>
                    <a:pt x="543166" y="25273"/>
                  </a:lnTo>
                  <a:lnTo>
                    <a:pt x="555802" y="25273"/>
                  </a:lnTo>
                  <a:lnTo>
                    <a:pt x="555802" y="12636"/>
                  </a:lnTo>
                  <a:lnTo>
                    <a:pt x="568426" y="12636"/>
                  </a:lnTo>
                  <a:lnTo>
                    <a:pt x="568426" y="25273"/>
                  </a:lnTo>
                  <a:lnTo>
                    <a:pt x="581050" y="25273"/>
                  </a:lnTo>
                  <a:lnTo>
                    <a:pt x="581050" y="12636"/>
                  </a:lnTo>
                  <a:lnTo>
                    <a:pt x="581050" y="0"/>
                  </a:lnTo>
                  <a:close/>
                </a:path>
                <a:path w="619125" h="38100">
                  <a:moveTo>
                    <a:pt x="593699" y="12636"/>
                  </a:moveTo>
                  <a:lnTo>
                    <a:pt x="581063" y="12636"/>
                  </a:lnTo>
                  <a:lnTo>
                    <a:pt x="581063" y="25273"/>
                  </a:lnTo>
                  <a:lnTo>
                    <a:pt x="593699" y="25273"/>
                  </a:lnTo>
                  <a:lnTo>
                    <a:pt x="593699" y="12636"/>
                  </a:lnTo>
                  <a:close/>
                </a:path>
                <a:path w="619125" h="38100">
                  <a:moveTo>
                    <a:pt x="618947" y="0"/>
                  </a:moveTo>
                  <a:lnTo>
                    <a:pt x="606323" y="0"/>
                  </a:lnTo>
                  <a:lnTo>
                    <a:pt x="606323" y="12636"/>
                  </a:lnTo>
                  <a:lnTo>
                    <a:pt x="606323" y="25273"/>
                  </a:lnTo>
                  <a:lnTo>
                    <a:pt x="618947" y="25273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98145" y="3488994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23" y="25260"/>
                  </a:moveTo>
                  <a:lnTo>
                    <a:pt x="0" y="25260"/>
                  </a:lnTo>
                  <a:lnTo>
                    <a:pt x="0" y="37896"/>
                  </a:lnTo>
                  <a:lnTo>
                    <a:pt x="0" y="50546"/>
                  </a:lnTo>
                  <a:lnTo>
                    <a:pt x="12623" y="50546"/>
                  </a:lnTo>
                  <a:lnTo>
                    <a:pt x="12623" y="37896"/>
                  </a:lnTo>
                  <a:lnTo>
                    <a:pt x="12623" y="25260"/>
                  </a:lnTo>
                  <a:close/>
                </a:path>
                <a:path w="619125" h="50800">
                  <a:moveTo>
                    <a:pt x="50520" y="25260"/>
                  </a:moveTo>
                  <a:lnTo>
                    <a:pt x="37909" y="25260"/>
                  </a:lnTo>
                  <a:lnTo>
                    <a:pt x="37909" y="12636"/>
                  </a:lnTo>
                  <a:lnTo>
                    <a:pt x="25273" y="12636"/>
                  </a:lnTo>
                  <a:lnTo>
                    <a:pt x="12636" y="12636"/>
                  </a:lnTo>
                  <a:lnTo>
                    <a:pt x="12636" y="25273"/>
                  </a:lnTo>
                  <a:lnTo>
                    <a:pt x="25273" y="25273"/>
                  </a:lnTo>
                  <a:lnTo>
                    <a:pt x="25273" y="37896"/>
                  </a:lnTo>
                  <a:lnTo>
                    <a:pt x="25273" y="50546"/>
                  </a:lnTo>
                  <a:lnTo>
                    <a:pt x="37909" y="50546"/>
                  </a:lnTo>
                  <a:lnTo>
                    <a:pt x="37909" y="37896"/>
                  </a:lnTo>
                  <a:lnTo>
                    <a:pt x="50520" y="37896"/>
                  </a:lnTo>
                  <a:lnTo>
                    <a:pt x="50520" y="25260"/>
                  </a:lnTo>
                  <a:close/>
                </a:path>
                <a:path w="619125" h="50800">
                  <a:moveTo>
                    <a:pt x="88417" y="12636"/>
                  </a:moveTo>
                  <a:lnTo>
                    <a:pt x="75793" y="12636"/>
                  </a:lnTo>
                  <a:lnTo>
                    <a:pt x="75793" y="25260"/>
                  </a:lnTo>
                  <a:lnTo>
                    <a:pt x="63169" y="25260"/>
                  </a:lnTo>
                  <a:lnTo>
                    <a:pt x="50533" y="25260"/>
                  </a:lnTo>
                  <a:lnTo>
                    <a:pt x="50533" y="37896"/>
                  </a:lnTo>
                  <a:lnTo>
                    <a:pt x="50533" y="50546"/>
                  </a:lnTo>
                  <a:lnTo>
                    <a:pt x="63169" y="50546"/>
                  </a:lnTo>
                  <a:lnTo>
                    <a:pt x="75793" y="50546"/>
                  </a:lnTo>
                  <a:lnTo>
                    <a:pt x="88417" y="50546"/>
                  </a:lnTo>
                  <a:lnTo>
                    <a:pt x="88417" y="37896"/>
                  </a:lnTo>
                  <a:lnTo>
                    <a:pt x="75806" y="37896"/>
                  </a:lnTo>
                  <a:lnTo>
                    <a:pt x="75806" y="25273"/>
                  </a:lnTo>
                  <a:lnTo>
                    <a:pt x="88417" y="25273"/>
                  </a:lnTo>
                  <a:lnTo>
                    <a:pt x="88417" y="12636"/>
                  </a:lnTo>
                  <a:close/>
                </a:path>
                <a:path w="619125" h="50800">
                  <a:moveTo>
                    <a:pt x="126326" y="25260"/>
                  </a:moveTo>
                  <a:lnTo>
                    <a:pt x="113690" y="25260"/>
                  </a:lnTo>
                  <a:lnTo>
                    <a:pt x="113690" y="12636"/>
                  </a:lnTo>
                  <a:lnTo>
                    <a:pt x="101066" y="12636"/>
                  </a:lnTo>
                  <a:lnTo>
                    <a:pt x="88430" y="12636"/>
                  </a:lnTo>
                  <a:lnTo>
                    <a:pt x="88430" y="25260"/>
                  </a:lnTo>
                  <a:lnTo>
                    <a:pt x="88430" y="37896"/>
                  </a:lnTo>
                  <a:lnTo>
                    <a:pt x="88430" y="50546"/>
                  </a:lnTo>
                  <a:lnTo>
                    <a:pt x="101066" y="50546"/>
                  </a:lnTo>
                  <a:lnTo>
                    <a:pt x="101066" y="37896"/>
                  </a:lnTo>
                  <a:lnTo>
                    <a:pt x="113690" y="37896"/>
                  </a:lnTo>
                  <a:lnTo>
                    <a:pt x="113690" y="50546"/>
                  </a:lnTo>
                  <a:lnTo>
                    <a:pt x="126326" y="50546"/>
                  </a:lnTo>
                  <a:lnTo>
                    <a:pt x="126326" y="37896"/>
                  </a:lnTo>
                  <a:lnTo>
                    <a:pt x="126326" y="25260"/>
                  </a:lnTo>
                  <a:close/>
                </a:path>
                <a:path w="619125" h="50800">
                  <a:moveTo>
                    <a:pt x="176847" y="12636"/>
                  </a:moveTo>
                  <a:lnTo>
                    <a:pt x="164223" y="12636"/>
                  </a:lnTo>
                  <a:lnTo>
                    <a:pt x="151587" y="12636"/>
                  </a:lnTo>
                  <a:lnTo>
                    <a:pt x="151587" y="25273"/>
                  </a:lnTo>
                  <a:lnTo>
                    <a:pt x="164211" y="25273"/>
                  </a:lnTo>
                  <a:lnTo>
                    <a:pt x="164211" y="37896"/>
                  </a:lnTo>
                  <a:lnTo>
                    <a:pt x="151587" y="37896"/>
                  </a:lnTo>
                  <a:lnTo>
                    <a:pt x="151587" y="50546"/>
                  </a:lnTo>
                  <a:lnTo>
                    <a:pt x="164223" y="50546"/>
                  </a:lnTo>
                  <a:lnTo>
                    <a:pt x="164223" y="37896"/>
                  </a:lnTo>
                  <a:lnTo>
                    <a:pt x="176847" y="37896"/>
                  </a:lnTo>
                  <a:lnTo>
                    <a:pt x="176847" y="25273"/>
                  </a:lnTo>
                  <a:lnTo>
                    <a:pt x="176847" y="12636"/>
                  </a:lnTo>
                  <a:close/>
                </a:path>
                <a:path w="619125" h="50800">
                  <a:moveTo>
                    <a:pt x="353682" y="12636"/>
                  </a:moveTo>
                  <a:lnTo>
                    <a:pt x="341058" y="12636"/>
                  </a:lnTo>
                  <a:lnTo>
                    <a:pt x="341058" y="25260"/>
                  </a:lnTo>
                  <a:lnTo>
                    <a:pt x="328422" y="25260"/>
                  </a:lnTo>
                  <a:lnTo>
                    <a:pt x="328422" y="37896"/>
                  </a:lnTo>
                  <a:lnTo>
                    <a:pt x="315798" y="37896"/>
                  </a:lnTo>
                  <a:lnTo>
                    <a:pt x="303174" y="37896"/>
                  </a:lnTo>
                  <a:lnTo>
                    <a:pt x="290537" y="37896"/>
                  </a:lnTo>
                  <a:lnTo>
                    <a:pt x="290537" y="25273"/>
                  </a:lnTo>
                  <a:lnTo>
                    <a:pt x="303161" y="25273"/>
                  </a:lnTo>
                  <a:lnTo>
                    <a:pt x="315798" y="25273"/>
                  </a:lnTo>
                  <a:lnTo>
                    <a:pt x="315798" y="12636"/>
                  </a:lnTo>
                  <a:lnTo>
                    <a:pt x="303174" y="12636"/>
                  </a:lnTo>
                  <a:lnTo>
                    <a:pt x="290537" y="12636"/>
                  </a:lnTo>
                  <a:lnTo>
                    <a:pt x="290537" y="25260"/>
                  </a:lnTo>
                  <a:lnTo>
                    <a:pt x="277901" y="25260"/>
                  </a:lnTo>
                  <a:lnTo>
                    <a:pt x="277901" y="37896"/>
                  </a:lnTo>
                  <a:lnTo>
                    <a:pt x="265277" y="37896"/>
                  </a:lnTo>
                  <a:lnTo>
                    <a:pt x="265277" y="25260"/>
                  </a:lnTo>
                  <a:lnTo>
                    <a:pt x="252641" y="25260"/>
                  </a:lnTo>
                  <a:lnTo>
                    <a:pt x="252641" y="12636"/>
                  </a:lnTo>
                  <a:lnTo>
                    <a:pt x="240004" y="12636"/>
                  </a:lnTo>
                  <a:lnTo>
                    <a:pt x="240004" y="25273"/>
                  </a:lnTo>
                  <a:lnTo>
                    <a:pt x="252641" y="25273"/>
                  </a:lnTo>
                  <a:lnTo>
                    <a:pt x="252641" y="37896"/>
                  </a:lnTo>
                  <a:lnTo>
                    <a:pt x="265264" y="37896"/>
                  </a:lnTo>
                  <a:lnTo>
                    <a:pt x="265264" y="50546"/>
                  </a:lnTo>
                  <a:lnTo>
                    <a:pt x="277901" y="50546"/>
                  </a:lnTo>
                  <a:lnTo>
                    <a:pt x="328434" y="50546"/>
                  </a:lnTo>
                  <a:lnTo>
                    <a:pt x="328434" y="37896"/>
                  </a:lnTo>
                  <a:lnTo>
                    <a:pt x="341058" y="37896"/>
                  </a:lnTo>
                  <a:lnTo>
                    <a:pt x="341058" y="50546"/>
                  </a:lnTo>
                  <a:lnTo>
                    <a:pt x="353682" y="50546"/>
                  </a:lnTo>
                  <a:lnTo>
                    <a:pt x="353682" y="37896"/>
                  </a:lnTo>
                  <a:lnTo>
                    <a:pt x="353682" y="25273"/>
                  </a:lnTo>
                  <a:lnTo>
                    <a:pt x="353682" y="12636"/>
                  </a:lnTo>
                  <a:close/>
                </a:path>
                <a:path w="619125" h="50800">
                  <a:moveTo>
                    <a:pt x="404215" y="25260"/>
                  </a:moveTo>
                  <a:lnTo>
                    <a:pt x="391591" y="25260"/>
                  </a:lnTo>
                  <a:lnTo>
                    <a:pt x="378955" y="25260"/>
                  </a:lnTo>
                  <a:lnTo>
                    <a:pt x="366331" y="25260"/>
                  </a:lnTo>
                  <a:lnTo>
                    <a:pt x="366331" y="12636"/>
                  </a:lnTo>
                  <a:lnTo>
                    <a:pt x="353695" y="12636"/>
                  </a:lnTo>
                  <a:lnTo>
                    <a:pt x="353695" y="25260"/>
                  </a:lnTo>
                  <a:lnTo>
                    <a:pt x="353695" y="37896"/>
                  </a:lnTo>
                  <a:lnTo>
                    <a:pt x="366318" y="37896"/>
                  </a:lnTo>
                  <a:lnTo>
                    <a:pt x="378955" y="37896"/>
                  </a:lnTo>
                  <a:lnTo>
                    <a:pt x="378955" y="50546"/>
                  </a:lnTo>
                  <a:lnTo>
                    <a:pt x="391579" y="50546"/>
                  </a:lnTo>
                  <a:lnTo>
                    <a:pt x="404215" y="50546"/>
                  </a:lnTo>
                  <a:lnTo>
                    <a:pt x="404215" y="37896"/>
                  </a:lnTo>
                  <a:lnTo>
                    <a:pt x="404215" y="25260"/>
                  </a:lnTo>
                  <a:close/>
                </a:path>
                <a:path w="619125" h="50800">
                  <a:moveTo>
                    <a:pt x="480009" y="12636"/>
                  </a:moveTo>
                  <a:lnTo>
                    <a:pt x="467372" y="12636"/>
                  </a:lnTo>
                  <a:lnTo>
                    <a:pt x="467372" y="25260"/>
                  </a:lnTo>
                  <a:lnTo>
                    <a:pt x="454748" y="25260"/>
                  </a:lnTo>
                  <a:lnTo>
                    <a:pt x="454748" y="12636"/>
                  </a:lnTo>
                  <a:lnTo>
                    <a:pt x="442112" y="12636"/>
                  </a:lnTo>
                  <a:lnTo>
                    <a:pt x="429475" y="12636"/>
                  </a:lnTo>
                  <a:lnTo>
                    <a:pt x="429475" y="25260"/>
                  </a:lnTo>
                  <a:lnTo>
                    <a:pt x="429475" y="37896"/>
                  </a:lnTo>
                  <a:lnTo>
                    <a:pt x="429475" y="50546"/>
                  </a:lnTo>
                  <a:lnTo>
                    <a:pt x="442112" y="50546"/>
                  </a:lnTo>
                  <a:lnTo>
                    <a:pt x="454748" y="50546"/>
                  </a:lnTo>
                  <a:lnTo>
                    <a:pt x="454748" y="37896"/>
                  </a:lnTo>
                  <a:lnTo>
                    <a:pt x="442112" y="37896"/>
                  </a:lnTo>
                  <a:lnTo>
                    <a:pt x="442112" y="25273"/>
                  </a:lnTo>
                  <a:lnTo>
                    <a:pt x="454748" y="25273"/>
                  </a:lnTo>
                  <a:lnTo>
                    <a:pt x="454748" y="37896"/>
                  </a:lnTo>
                  <a:lnTo>
                    <a:pt x="467372" y="37896"/>
                  </a:lnTo>
                  <a:lnTo>
                    <a:pt x="467372" y="25273"/>
                  </a:lnTo>
                  <a:lnTo>
                    <a:pt x="480009" y="25273"/>
                  </a:lnTo>
                  <a:lnTo>
                    <a:pt x="480009" y="12636"/>
                  </a:lnTo>
                  <a:close/>
                </a:path>
                <a:path w="619125" h="50800">
                  <a:moveTo>
                    <a:pt x="517893" y="12636"/>
                  </a:moveTo>
                  <a:lnTo>
                    <a:pt x="505269" y="12636"/>
                  </a:lnTo>
                  <a:lnTo>
                    <a:pt x="505269" y="25260"/>
                  </a:lnTo>
                  <a:lnTo>
                    <a:pt x="492633" y="25260"/>
                  </a:lnTo>
                  <a:lnTo>
                    <a:pt x="492633" y="37896"/>
                  </a:lnTo>
                  <a:lnTo>
                    <a:pt x="480009" y="37896"/>
                  </a:lnTo>
                  <a:lnTo>
                    <a:pt x="480009" y="50546"/>
                  </a:lnTo>
                  <a:lnTo>
                    <a:pt x="492633" y="50546"/>
                  </a:lnTo>
                  <a:lnTo>
                    <a:pt x="505269" y="50546"/>
                  </a:lnTo>
                  <a:lnTo>
                    <a:pt x="517893" y="50546"/>
                  </a:lnTo>
                  <a:lnTo>
                    <a:pt x="517893" y="37896"/>
                  </a:lnTo>
                  <a:lnTo>
                    <a:pt x="505269" y="37896"/>
                  </a:lnTo>
                  <a:lnTo>
                    <a:pt x="505269" y="25273"/>
                  </a:lnTo>
                  <a:lnTo>
                    <a:pt x="517893" y="25273"/>
                  </a:lnTo>
                  <a:lnTo>
                    <a:pt x="517893" y="12636"/>
                  </a:lnTo>
                  <a:close/>
                </a:path>
                <a:path w="619125" h="50800">
                  <a:moveTo>
                    <a:pt x="568426" y="0"/>
                  </a:moveTo>
                  <a:lnTo>
                    <a:pt x="555802" y="0"/>
                  </a:lnTo>
                  <a:lnTo>
                    <a:pt x="543166" y="0"/>
                  </a:lnTo>
                  <a:lnTo>
                    <a:pt x="543166" y="12636"/>
                  </a:lnTo>
                  <a:lnTo>
                    <a:pt x="555790" y="12636"/>
                  </a:lnTo>
                  <a:lnTo>
                    <a:pt x="555790" y="25260"/>
                  </a:lnTo>
                  <a:lnTo>
                    <a:pt x="543166" y="25260"/>
                  </a:lnTo>
                  <a:lnTo>
                    <a:pt x="543166" y="12636"/>
                  </a:lnTo>
                  <a:lnTo>
                    <a:pt x="530542" y="12636"/>
                  </a:lnTo>
                  <a:lnTo>
                    <a:pt x="530542" y="0"/>
                  </a:lnTo>
                  <a:lnTo>
                    <a:pt x="517906" y="0"/>
                  </a:lnTo>
                  <a:lnTo>
                    <a:pt x="517906" y="12636"/>
                  </a:lnTo>
                  <a:lnTo>
                    <a:pt x="517906" y="25260"/>
                  </a:lnTo>
                  <a:lnTo>
                    <a:pt x="517906" y="37896"/>
                  </a:lnTo>
                  <a:lnTo>
                    <a:pt x="530542" y="37896"/>
                  </a:lnTo>
                  <a:lnTo>
                    <a:pt x="530542" y="25273"/>
                  </a:lnTo>
                  <a:lnTo>
                    <a:pt x="543166" y="25273"/>
                  </a:lnTo>
                  <a:lnTo>
                    <a:pt x="543166" y="37896"/>
                  </a:lnTo>
                  <a:lnTo>
                    <a:pt x="543166" y="50546"/>
                  </a:lnTo>
                  <a:lnTo>
                    <a:pt x="555790" y="50546"/>
                  </a:lnTo>
                  <a:lnTo>
                    <a:pt x="568426" y="50546"/>
                  </a:lnTo>
                  <a:lnTo>
                    <a:pt x="568426" y="37896"/>
                  </a:lnTo>
                  <a:lnTo>
                    <a:pt x="568426" y="25273"/>
                  </a:lnTo>
                  <a:lnTo>
                    <a:pt x="568426" y="12636"/>
                  </a:lnTo>
                  <a:lnTo>
                    <a:pt x="568426" y="0"/>
                  </a:lnTo>
                  <a:close/>
                </a:path>
                <a:path w="619125" h="50800">
                  <a:moveTo>
                    <a:pt x="606323" y="0"/>
                  </a:moveTo>
                  <a:lnTo>
                    <a:pt x="593686" y="0"/>
                  </a:lnTo>
                  <a:lnTo>
                    <a:pt x="593686" y="12636"/>
                  </a:lnTo>
                  <a:lnTo>
                    <a:pt x="581063" y="12636"/>
                  </a:lnTo>
                  <a:lnTo>
                    <a:pt x="581063" y="25273"/>
                  </a:lnTo>
                  <a:lnTo>
                    <a:pt x="593699" y="25273"/>
                  </a:lnTo>
                  <a:lnTo>
                    <a:pt x="593699" y="12636"/>
                  </a:lnTo>
                  <a:lnTo>
                    <a:pt x="606323" y="12636"/>
                  </a:lnTo>
                  <a:lnTo>
                    <a:pt x="606323" y="0"/>
                  </a:lnTo>
                  <a:close/>
                </a:path>
                <a:path w="619125" h="50800">
                  <a:moveTo>
                    <a:pt x="618947" y="25260"/>
                  </a:moveTo>
                  <a:lnTo>
                    <a:pt x="606323" y="25260"/>
                  </a:lnTo>
                  <a:lnTo>
                    <a:pt x="606323" y="37896"/>
                  </a:lnTo>
                  <a:lnTo>
                    <a:pt x="618947" y="37896"/>
                  </a:lnTo>
                  <a:lnTo>
                    <a:pt x="618947" y="2526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98145" y="3526891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23" y="37896"/>
                  </a:moveTo>
                  <a:lnTo>
                    <a:pt x="0" y="37896"/>
                  </a:lnTo>
                  <a:lnTo>
                    <a:pt x="0" y="50533"/>
                  </a:lnTo>
                  <a:lnTo>
                    <a:pt x="12623" y="50533"/>
                  </a:lnTo>
                  <a:lnTo>
                    <a:pt x="12623" y="37896"/>
                  </a:lnTo>
                  <a:close/>
                </a:path>
                <a:path w="619125" h="50800">
                  <a:moveTo>
                    <a:pt x="50520" y="25260"/>
                  </a:moveTo>
                  <a:lnTo>
                    <a:pt x="37909" y="25260"/>
                  </a:lnTo>
                  <a:lnTo>
                    <a:pt x="37909" y="12636"/>
                  </a:lnTo>
                  <a:lnTo>
                    <a:pt x="37896" y="25273"/>
                  </a:lnTo>
                  <a:lnTo>
                    <a:pt x="37896" y="37896"/>
                  </a:lnTo>
                  <a:lnTo>
                    <a:pt x="25273" y="37896"/>
                  </a:lnTo>
                  <a:lnTo>
                    <a:pt x="25273" y="25273"/>
                  </a:lnTo>
                  <a:lnTo>
                    <a:pt x="37896" y="25273"/>
                  </a:lnTo>
                  <a:lnTo>
                    <a:pt x="37896" y="12636"/>
                  </a:lnTo>
                  <a:lnTo>
                    <a:pt x="25273" y="12636"/>
                  </a:lnTo>
                  <a:lnTo>
                    <a:pt x="12636" y="12636"/>
                  </a:lnTo>
                  <a:lnTo>
                    <a:pt x="12636" y="25260"/>
                  </a:lnTo>
                  <a:lnTo>
                    <a:pt x="12636" y="37896"/>
                  </a:lnTo>
                  <a:lnTo>
                    <a:pt x="12636" y="50533"/>
                  </a:lnTo>
                  <a:lnTo>
                    <a:pt x="25273" y="50533"/>
                  </a:lnTo>
                  <a:lnTo>
                    <a:pt x="37896" y="50533"/>
                  </a:lnTo>
                  <a:lnTo>
                    <a:pt x="50520" y="50533"/>
                  </a:lnTo>
                  <a:lnTo>
                    <a:pt x="50520" y="37896"/>
                  </a:lnTo>
                  <a:lnTo>
                    <a:pt x="50520" y="25260"/>
                  </a:lnTo>
                  <a:close/>
                </a:path>
                <a:path w="619125" h="50800">
                  <a:moveTo>
                    <a:pt x="88417" y="25260"/>
                  </a:moveTo>
                  <a:lnTo>
                    <a:pt x="75806" y="25260"/>
                  </a:lnTo>
                  <a:lnTo>
                    <a:pt x="75806" y="12636"/>
                  </a:lnTo>
                  <a:lnTo>
                    <a:pt x="63169" y="12636"/>
                  </a:lnTo>
                  <a:lnTo>
                    <a:pt x="63169" y="25260"/>
                  </a:lnTo>
                  <a:lnTo>
                    <a:pt x="50533" y="25260"/>
                  </a:lnTo>
                  <a:lnTo>
                    <a:pt x="50533" y="37896"/>
                  </a:lnTo>
                  <a:lnTo>
                    <a:pt x="63169" y="37896"/>
                  </a:lnTo>
                  <a:lnTo>
                    <a:pt x="75793" y="37896"/>
                  </a:lnTo>
                  <a:lnTo>
                    <a:pt x="88417" y="37896"/>
                  </a:lnTo>
                  <a:lnTo>
                    <a:pt x="88417" y="25260"/>
                  </a:lnTo>
                  <a:close/>
                </a:path>
                <a:path w="619125" h="50800">
                  <a:moveTo>
                    <a:pt x="113690" y="25260"/>
                  </a:moveTo>
                  <a:lnTo>
                    <a:pt x="101066" y="25260"/>
                  </a:lnTo>
                  <a:lnTo>
                    <a:pt x="101066" y="12636"/>
                  </a:lnTo>
                  <a:lnTo>
                    <a:pt x="88430" y="12636"/>
                  </a:lnTo>
                  <a:lnTo>
                    <a:pt x="88430" y="25273"/>
                  </a:lnTo>
                  <a:lnTo>
                    <a:pt x="101053" y="25273"/>
                  </a:lnTo>
                  <a:lnTo>
                    <a:pt x="101053" y="37896"/>
                  </a:lnTo>
                  <a:lnTo>
                    <a:pt x="88430" y="37896"/>
                  </a:lnTo>
                  <a:lnTo>
                    <a:pt x="88430" y="50533"/>
                  </a:lnTo>
                  <a:lnTo>
                    <a:pt x="101066" y="50533"/>
                  </a:lnTo>
                  <a:lnTo>
                    <a:pt x="101066" y="37896"/>
                  </a:lnTo>
                  <a:lnTo>
                    <a:pt x="113690" y="37896"/>
                  </a:lnTo>
                  <a:lnTo>
                    <a:pt x="113690" y="25260"/>
                  </a:lnTo>
                  <a:close/>
                </a:path>
                <a:path w="619125" h="50800">
                  <a:moveTo>
                    <a:pt x="138963" y="37896"/>
                  </a:moveTo>
                  <a:lnTo>
                    <a:pt x="126326" y="37896"/>
                  </a:lnTo>
                  <a:lnTo>
                    <a:pt x="113690" y="37896"/>
                  </a:lnTo>
                  <a:lnTo>
                    <a:pt x="113690" y="50533"/>
                  </a:lnTo>
                  <a:lnTo>
                    <a:pt x="126326" y="50533"/>
                  </a:lnTo>
                  <a:lnTo>
                    <a:pt x="138963" y="50533"/>
                  </a:lnTo>
                  <a:lnTo>
                    <a:pt x="138963" y="37896"/>
                  </a:lnTo>
                  <a:close/>
                </a:path>
                <a:path w="619125" h="50800">
                  <a:moveTo>
                    <a:pt x="138963" y="12636"/>
                  </a:moveTo>
                  <a:lnTo>
                    <a:pt x="126326" y="12636"/>
                  </a:lnTo>
                  <a:lnTo>
                    <a:pt x="126326" y="25273"/>
                  </a:lnTo>
                  <a:lnTo>
                    <a:pt x="138963" y="25273"/>
                  </a:lnTo>
                  <a:lnTo>
                    <a:pt x="138963" y="12636"/>
                  </a:lnTo>
                  <a:close/>
                </a:path>
                <a:path w="619125" h="50800">
                  <a:moveTo>
                    <a:pt x="164223" y="37896"/>
                  </a:moveTo>
                  <a:lnTo>
                    <a:pt x="151587" y="37896"/>
                  </a:lnTo>
                  <a:lnTo>
                    <a:pt x="151587" y="50533"/>
                  </a:lnTo>
                  <a:lnTo>
                    <a:pt x="164223" y="50533"/>
                  </a:lnTo>
                  <a:lnTo>
                    <a:pt x="164223" y="37896"/>
                  </a:lnTo>
                  <a:close/>
                </a:path>
                <a:path w="619125" h="50800">
                  <a:moveTo>
                    <a:pt x="164223" y="12636"/>
                  </a:moveTo>
                  <a:lnTo>
                    <a:pt x="151587" y="12636"/>
                  </a:lnTo>
                  <a:lnTo>
                    <a:pt x="151587" y="25273"/>
                  </a:lnTo>
                  <a:lnTo>
                    <a:pt x="164223" y="25273"/>
                  </a:lnTo>
                  <a:lnTo>
                    <a:pt x="164223" y="12636"/>
                  </a:lnTo>
                  <a:close/>
                </a:path>
                <a:path w="619125" h="50800">
                  <a:moveTo>
                    <a:pt x="240004" y="12636"/>
                  </a:moveTo>
                  <a:lnTo>
                    <a:pt x="227368" y="12636"/>
                  </a:lnTo>
                  <a:lnTo>
                    <a:pt x="227368" y="25260"/>
                  </a:lnTo>
                  <a:lnTo>
                    <a:pt x="227368" y="37896"/>
                  </a:lnTo>
                  <a:lnTo>
                    <a:pt x="214744" y="37896"/>
                  </a:lnTo>
                  <a:lnTo>
                    <a:pt x="202120" y="37896"/>
                  </a:lnTo>
                  <a:lnTo>
                    <a:pt x="189484" y="37896"/>
                  </a:lnTo>
                  <a:lnTo>
                    <a:pt x="189484" y="50533"/>
                  </a:lnTo>
                  <a:lnTo>
                    <a:pt x="240004" y="50533"/>
                  </a:lnTo>
                  <a:lnTo>
                    <a:pt x="240004" y="37896"/>
                  </a:lnTo>
                  <a:lnTo>
                    <a:pt x="240004" y="25273"/>
                  </a:lnTo>
                  <a:lnTo>
                    <a:pt x="240004" y="12636"/>
                  </a:lnTo>
                  <a:close/>
                </a:path>
                <a:path w="619125" h="50800">
                  <a:moveTo>
                    <a:pt x="265277" y="25260"/>
                  </a:moveTo>
                  <a:lnTo>
                    <a:pt x="252641" y="25260"/>
                  </a:lnTo>
                  <a:lnTo>
                    <a:pt x="252641" y="37896"/>
                  </a:lnTo>
                  <a:lnTo>
                    <a:pt x="265277" y="37896"/>
                  </a:lnTo>
                  <a:lnTo>
                    <a:pt x="265277" y="25260"/>
                  </a:lnTo>
                  <a:close/>
                </a:path>
                <a:path w="619125" h="50800">
                  <a:moveTo>
                    <a:pt x="353682" y="12636"/>
                  </a:moveTo>
                  <a:lnTo>
                    <a:pt x="353682" y="12636"/>
                  </a:lnTo>
                  <a:lnTo>
                    <a:pt x="277901" y="12636"/>
                  </a:lnTo>
                  <a:lnTo>
                    <a:pt x="277901" y="25273"/>
                  </a:lnTo>
                  <a:lnTo>
                    <a:pt x="290537" y="25273"/>
                  </a:lnTo>
                  <a:lnTo>
                    <a:pt x="290537" y="37896"/>
                  </a:lnTo>
                  <a:lnTo>
                    <a:pt x="277901" y="37896"/>
                  </a:lnTo>
                  <a:lnTo>
                    <a:pt x="277901" y="50533"/>
                  </a:lnTo>
                  <a:lnTo>
                    <a:pt x="290537" y="50533"/>
                  </a:lnTo>
                  <a:lnTo>
                    <a:pt x="303174" y="50533"/>
                  </a:lnTo>
                  <a:lnTo>
                    <a:pt x="303174" y="37896"/>
                  </a:lnTo>
                  <a:lnTo>
                    <a:pt x="315798" y="37896"/>
                  </a:lnTo>
                  <a:lnTo>
                    <a:pt x="315798" y="25273"/>
                  </a:lnTo>
                  <a:lnTo>
                    <a:pt x="328422" y="25273"/>
                  </a:lnTo>
                  <a:lnTo>
                    <a:pt x="328422" y="37896"/>
                  </a:lnTo>
                  <a:lnTo>
                    <a:pt x="328422" y="50533"/>
                  </a:lnTo>
                  <a:lnTo>
                    <a:pt x="341058" y="50533"/>
                  </a:lnTo>
                  <a:lnTo>
                    <a:pt x="353682" y="50533"/>
                  </a:lnTo>
                  <a:lnTo>
                    <a:pt x="353682" y="37896"/>
                  </a:lnTo>
                  <a:lnTo>
                    <a:pt x="353682" y="25273"/>
                  </a:lnTo>
                  <a:lnTo>
                    <a:pt x="353682" y="12636"/>
                  </a:lnTo>
                  <a:close/>
                </a:path>
                <a:path w="619125" h="50800">
                  <a:moveTo>
                    <a:pt x="378955" y="37896"/>
                  </a:moveTo>
                  <a:lnTo>
                    <a:pt x="366331" y="37896"/>
                  </a:lnTo>
                  <a:lnTo>
                    <a:pt x="366331" y="25260"/>
                  </a:lnTo>
                  <a:lnTo>
                    <a:pt x="353695" y="25260"/>
                  </a:lnTo>
                  <a:lnTo>
                    <a:pt x="353695" y="37896"/>
                  </a:lnTo>
                  <a:lnTo>
                    <a:pt x="366318" y="37896"/>
                  </a:lnTo>
                  <a:lnTo>
                    <a:pt x="366318" y="50533"/>
                  </a:lnTo>
                  <a:lnTo>
                    <a:pt x="378955" y="50533"/>
                  </a:lnTo>
                  <a:lnTo>
                    <a:pt x="378955" y="37896"/>
                  </a:lnTo>
                  <a:close/>
                </a:path>
                <a:path w="619125" h="50800">
                  <a:moveTo>
                    <a:pt x="416839" y="37896"/>
                  </a:moveTo>
                  <a:lnTo>
                    <a:pt x="404215" y="37896"/>
                  </a:lnTo>
                  <a:lnTo>
                    <a:pt x="404215" y="50533"/>
                  </a:lnTo>
                  <a:lnTo>
                    <a:pt x="416839" y="50533"/>
                  </a:lnTo>
                  <a:lnTo>
                    <a:pt x="416839" y="37896"/>
                  </a:lnTo>
                  <a:close/>
                </a:path>
                <a:path w="619125" h="50800">
                  <a:moveTo>
                    <a:pt x="416839" y="12636"/>
                  </a:moveTo>
                  <a:lnTo>
                    <a:pt x="404215" y="12636"/>
                  </a:lnTo>
                  <a:lnTo>
                    <a:pt x="404215" y="25260"/>
                  </a:lnTo>
                  <a:lnTo>
                    <a:pt x="391591" y="25260"/>
                  </a:lnTo>
                  <a:lnTo>
                    <a:pt x="391591" y="12636"/>
                  </a:lnTo>
                  <a:lnTo>
                    <a:pt x="378955" y="12636"/>
                  </a:lnTo>
                  <a:lnTo>
                    <a:pt x="378955" y="25260"/>
                  </a:lnTo>
                  <a:lnTo>
                    <a:pt x="378955" y="37896"/>
                  </a:lnTo>
                  <a:lnTo>
                    <a:pt x="391579" y="37896"/>
                  </a:lnTo>
                  <a:lnTo>
                    <a:pt x="404215" y="37896"/>
                  </a:lnTo>
                  <a:lnTo>
                    <a:pt x="404215" y="25273"/>
                  </a:lnTo>
                  <a:lnTo>
                    <a:pt x="416839" y="25273"/>
                  </a:lnTo>
                  <a:lnTo>
                    <a:pt x="416839" y="12636"/>
                  </a:lnTo>
                  <a:close/>
                </a:path>
                <a:path w="619125" h="50800">
                  <a:moveTo>
                    <a:pt x="454748" y="37896"/>
                  </a:moveTo>
                  <a:lnTo>
                    <a:pt x="442112" y="37896"/>
                  </a:lnTo>
                  <a:lnTo>
                    <a:pt x="442112" y="50533"/>
                  </a:lnTo>
                  <a:lnTo>
                    <a:pt x="454748" y="50533"/>
                  </a:lnTo>
                  <a:lnTo>
                    <a:pt x="454748" y="37896"/>
                  </a:lnTo>
                  <a:close/>
                </a:path>
                <a:path w="619125" h="50800">
                  <a:moveTo>
                    <a:pt x="480009" y="12636"/>
                  </a:moveTo>
                  <a:lnTo>
                    <a:pt x="467372" y="12636"/>
                  </a:lnTo>
                  <a:lnTo>
                    <a:pt x="454748" y="12636"/>
                  </a:lnTo>
                  <a:lnTo>
                    <a:pt x="442112" y="12636"/>
                  </a:lnTo>
                  <a:lnTo>
                    <a:pt x="429475" y="12636"/>
                  </a:lnTo>
                  <a:lnTo>
                    <a:pt x="429475" y="25273"/>
                  </a:lnTo>
                  <a:lnTo>
                    <a:pt x="442112" y="25273"/>
                  </a:lnTo>
                  <a:lnTo>
                    <a:pt x="454748" y="25273"/>
                  </a:lnTo>
                  <a:lnTo>
                    <a:pt x="454748" y="37896"/>
                  </a:lnTo>
                  <a:lnTo>
                    <a:pt x="467372" y="37896"/>
                  </a:lnTo>
                  <a:lnTo>
                    <a:pt x="480009" y="37896"/>
                  </a:lnTo>
                  <a:lnTo>
                    <a:pt x="480009" y="25273"/>
                  </a:lnTo>
                  <a:lnTo>
                    <a:pt x="480009" y="12636"/>
                  </a:lnTo>
                  <a:close/>
                </a:path>
                <a:path w="619125" h="50800">
                  <a:moveTo>
                    <a:pt x="517893" y="12636"/>
                  </a:moveTo>
                  <a:lnTo>
                    <a:pt x="505269" y="12636"/>
                  </a:lnTo>
                  <a:lnTo>
                    <a:pt x="505269" y="25260"/>
                  </a:lnTo>
                  <a:lnTo>
                    <a:pt x="492633" y="25260"/>
                  </a:lnTo>
                  <a:lnTo>
                    <a:pt x="492633" y="37896"/>
                  </a:lnTo>
                  <a:lnTo>
                    <a:pt x="505269" y="37896"/>
                  </a:lnTo>
                  <a:lnTo>
                    <a:pt x="505269" y="25273"/>
                  </a:lnTo>
                  <a:lnTo>
                    <a:pt x="517893" y="25273"/>
                  </a:lnTo>
                  <a:lnTo>
                    <a:pt x="517893" y="12636"/>
                  </a:lnTo>
                  <a:close/>
                </a:path>
                <a:path w="619125" h="50800">
                  <a:moveTo>
                    <a:pt x="530542" y="25260"/>
                  </a:moveTo>
                  <a:lnTo>
                    <a:pt x="517906" y="25260"/>
                  </a:lnTo>
                  <a:lnTo>
                    <a:pt x="517906" y="37896"/>
                  </a:lnTo>
                  <a:lnTo>
                    <a:pt x="530542" y="37896"/>
                  </a:lnTo>
                  <a:lnTo>
                    <a:pt x="530542" y="25260"/>
                  </a:lnTo>
                  <a:close/>
                </a:path>
                <a:path w="619125" h="50800">
                  <a:moveTo>
                    <a:pt x="568426" y="37896"/>
                  </a:moveTo>
                  <a:lnTo>
                    <a:pt x="555790" y="37896"/>
                  </a:lnTo>
                  <a:lnTo>
                    <a:pt x="555790" y="50533"/>
                  </a:lnTo>
                  <a:lnTo>
                    <a:pt x="568426" y="50533"/>
                  </a:lnTo>
                  <a:lnTo>
                    <a:pt x="568426" y="37896"/>
                  </a:lnTo>
                  <a:close/>
                </a:path>
                <a:path w="619125" h="50800">
                  <a:moveTo>
                    <a:pt x="581050" y="25260"/>
                  </a:moveTo>
                  <a:lnTo>
                    <a:pt x="568426" y="25260"/>
                  </a:lnTo>
                  <a:lnTo>
                    <a:pt x="568426" y="12649"/>
                  </a:lnTo>
                  <a:lnTo>
                    <a:pt x="568426" y="0"/>
                  </a:lnTo>
                  <a:lnTo>
                    <a:pt x="555790" y="0"/>
                  </a:lnTo>
                  <a:lnTo>
                    <a:pt x="555790" y="12636"/>
                  </a:lnTo>
                  <a:lnTo>
                    <a:pt x="543166" y="12636"/>
                  </a:lnTo>
                  <a:lnTo>
                    <a:pt x="543166" y="25273"/>
                  </a:lnTo>
                  <a:lnTo>
                    <a:pt x="555790" y="25273"/>
                  </a:lnTo>
                  <a:lnTo>
                    <a:pt x="568426" y="25273"/>
                  </a:lnTo>
                  <a:lnTo>
                    <a:pt x="568426" y="37896"/>
                  </a:lnTo>
                  <a:lnTo>
                    <a:pt x="581050" y="37896"/>
                  </a:lnTo>
                  <a:lnTo>
                    <a:pt x="581050" y="25260"/>
                  </a:lnTo>
                  <a:close/>
                </a:path>
                <a:path w="619125" h="50800">
                  <a:moveTo>
                    <a:pt x="618947" y="0"/>
                  </a:moveTo>
                  <a:lnTo>
                    <a:pt x="606323" y="0"/>
                  </a:lnTo>
                  <a:lnTo>
                    <a:pt x="606323" y="12649"/>
                  </a:lnTo>
                  <a:lnTo>
                    <a:pt x="606323" y="25260"/>
                  </a:lnTo>
                  <a:lnTo>
                    <a:pt x="593699" y="25260"/>
                  </a:lnTo>
                  <a:lnTo>
                    <a:pt x="593699" y="12649"/>
                  </a:lnTo>
                  <a:lnTo>
                    <a:pt x="606323" y="12649"/>
                  </a:lnTo>
                  <a:lnTo>
                    <a:pt x="606323" y="0"/>
                  </a:lnTo>
                  <a:lnTo>
                    <a:pt x="593699" y="0"/>
                  </a:lnTo>
                  <a:lnTo>
                    <a:pt x="581063" y="0"/>
                  </a:lnTo>
                  <a:lnTo>
                    <a:pt x="581063" y="12636"/>
                  </a:lnTo>
                  <a:lnTo>
                    <a:pt x="581063" y="25273"/>
                  </a:lnTo>
                  <a:lnTo>
                    <a:pt x="593686" y="25273"/>
                  </a:lnTo>
                  <a:lnTo>
                    <a:pt x="593686" y="37896"/>
                  </a:lnTo>
                  <a:lnTo>
                    <a:pt x="593686" y="50533"/>
                  </a:lnTo>
                  <a:lnTo>
                    <a:pt x="606323" y="50533"/>
                  </a:lnTo>
                  <a:lnTo>
                    <a:pt x="606323" y="37896"/>
                  </a:lnTo>
                  <a:lnTo>
                    <a:pt x="618947" y="37896"/>
                  </a:lnTo>
                  <a:lnTo>
                    <a:pt x="618947" y="25273"/>
                  </a:lnTo>
                  <a:lnTo>
                    <a:pt x="618947" y="12649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98145" y="3564788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23" y="12623"/>
                  </a:moveTo>
                  <a:lnTo>
                    <a:pt x="0" y="12623"/>
                  </a:lnTo>
                  <a:lnTo>
                    <a:pt x="0" y="25260"/>
                  </a:lnTo>
                  <a:lnTo>
                    <a:pt x="12623" y="25260"/>
                  </a:lnTo>
                  <a:lnTo>
                    <a:pt x="12623" y="12623"/>
                  </a:lnTo>
                  <a:close/>
                </a:path>
                <a:path w="619125" h="50800">
                  <a:moveTo>
                    <a:pt x="50520" y="37896"/>
                  </a:moveTo>
                  <a:lnTo>
                    <a:pt x="37909" y="37896"/>
                  </a:lnTo>
                  <a:lnTo>
                    <a:pt x="25273" y="37896"/>
                  </a:lnTo>
                  <a:lnTo>
                    <a:pt x="12636" y="37896"/>
                  </a:lnTo>
                  <a:lnTo>
                    <a:pt x="12636" y="50533"/>
                  </a:lnTo>
                  <a:lnTo>
                    <a:pt x="25273" y="50533"/>
                  </a:lnTo>
                  <a:lnTo>
                    <a:pt x="37896" y="50533"/>
                  </a:lnTo>
                  <a:lnTo>
                    <a:pt x="50520" y="50533"/>
                  </a:lnTo>
                  <a:lnTo>
                    <a:pt x="50520" y="37896"/>
                  </a:lnTo>
                  <a:close/>
                </a:path>
                <a:path w="619125" h="50800">
                  <a:moveTo>
                    <a:pt x="88417" y="37896"/>
                  </a:moveTo>
                  <a:lnTo>
                    <a:pt x="75793" y="37896"/>
                  </a:lnTo>
                  <a:lnTo>
                    <a:pt x="75793" y="50533"/>
                  </a:lnTo>
                  <a:lnTo>
                    <a:pt x="88417" y="50533"/>
                  </a:lnTo>
                  <a:lnTo>
                    <a:pt x="88417" y="37896"/>
                  </a:lnTo>
                  <a:close/>
                </a:path>
                <a:path w="619125" h="50800">
                  <a:moveTo>
                    <a:pt x="88417" y="12623"/>
                  </a:moveTo>
                  <a:lnTo>
                    <a:pt x="75806" y="12623"/>
                  </a:lnTo>
                  <a:lnTo>
                    <a:pt x="63169" y="12623"/>
                  </a:lnTo>
                  <a:lnTo>
                    <a:pt x="50533" y="12623"/>
                  </a:lnTo>
                  <a:lnTo>
                    <a:pt x="50533" y="25260"/>
                  </a:lnTo>
                  <a:lnTo>
                    <a:pt x="50533" y="37896"/>
                  </a:lnTo>
                  <a:lnTo>
                    <a:pt x="50533" y="50533"/>
                  </a:lnTo>
                  <a:lnTo>
                    <a:pt x="63169" y="50533"/>
                  </a:lnTo>
                  <a:lnTo>
                    <a:pt x="63169" y="37896"/>
                  </a:lnTo>
                  <a:lnTo>
                    <a:pt x="63169" y="25260"/>
                  </a:lnTo>
                  <a:lnTo>
                    <a:pt x="75793" y="25260"/>
                  </a:lnTo>
                  <a:lnTo>
                    <a:pt x="88417" y="25260"/>
                  </a:lnTo>
                  <a:lnTo>
                    <a:pt x="88417" y="12623"/>
                  </a:lnTo>
                  <a:close/>
                </a:path>
                <a:path w="619125" h="50800">
                  <a:moveTo>
                    <a:pt x="138963" y="37896"/>
                  </a:moveTo>
                  <a:lnTo>
                    <a:pt x="126326" y="37896"/>
                  </a:lnTo>
                  <a:lnTo>
                    <a:pt x="126326" y="25260"/>
                  </a:lnTo>
                  <a:lnTo>
                    <a:pt x="113690" y="25260"/>
                  </a:lnTo>
                  <a:lnTo>
                    <a:pt x="113690" y="12623"/>
                  </a:lnTo>
                  <a:lnTo>
                    <a:pt x="101066" y="12623"/>
                  </a:lnTo>
                  <a:lnTo>
                    <a:pt x="88430" y="12623"/>
                  </a:lnTo>
                  <a:lnTo>
                    <a:pt x="88430" y="25260"/>
                  </a:lnTo>
                  <a:lnTo>
                    <a:pt x="101053" y="25260"/>
                  </a:lnTo>
                  <a:lnTo>
                    <a:pt x="101053" y="37896"/>
                  </a:lnTo>
                  <a:lnTo>
                    <a:pt x="101053" y="50533"/>
                  </a:lnTo>
                  <a:lnTo>
                    <a:pt x="113690" y="50533"/>
                  </a:lnTo>
                  <a:lnTo>
                    <a:pt x="126326" y="50533"/>
                  </a:lnTo>
                  <a:lnTo>
                    <a:pt x="138963" y="50533"/>
                  </a:lnTo>
                  <a:lnTo>
                    <a:pt x="138963" y="37896"/>
                  </a:lnTo>
                  <a:close/>
                </a:path>
                <a:path w="619125" h="50800">
                  <a:moveTo>
                    <a:pt x="189484" y="12623"/>
                  </a:moveTo>
                  <a:lnTo>
                    <a:pt x="176847" y="12623"/>
                  </a:lnTo>
                  <a:lnTo>
                    <a:pt x="164211" y="12623"/>
                  </a:lnTo>
                  <a:lnTo>
                    <a:pt x="164211" y="25260"/>
                  </a:lnTo>
                  <a:lnTo>
                    <a:pt x="151587" y="25260"/>
                  </a:lnTo>
                  <a:lnTo>
                    <a:pt x="151587" y="37896"/>
                  </a:lnTo>
                  <a:lnTo>
                    <a:pt x="151587" y="50533"/>
                  </a:lnTo>
                  <a:lnTo>
                    <a:pt x="164223" y="50533"/>
                  </a:lnTo>
                  <a:lnTo>
                    <a:pt x="164223" y="37896"/>
                  </a:lnTo>
                  <a:lnTo>
                    <a:pt x="164223" y="25260"/>
                  </a:lnTo>
                  <a:lnTo>
                    <a:pt x="176847" y="25260"/>
                  </a:lnTo>
                  <a:lnTo>
                    <a:pt x="189484" y="25260"/>
                  </a:lnTo>
                  <a:lnTo>
                    <a:pt x="189484" y="12623"/>
                  </a:lnTo>
                  <a:close/>
                </a:path>
                <a:path w="619125" h="50800">
                  <a:moveTo>
                    <a:pt x="214744" y="25260"/>
                  </a:moveTo>
                  <a:lnTo>
                    <a:pt x="202107" y="25260"/>
                  </a:lnTo>
                  <a:lnTo>
                    <a:pt x="202107" y="37896"/>
                  </a:lnTo>
                  <a:lnTo>
                    <a:pt x="214744" y="37896"/>
                  </a:lnTo>
                  <a:lnTo>
                    <a:pt x="214744" y="25260"/>
                  </a:lnTo>
                  <a:close/>
                </a:path>
                <a:path w="619125" h="50800">
                  <a:moveTo>
                    <a:pt x="227380" y="37896"/>
                  </a:moveTo>
                  <a:lnTo>
                    <a:pt x="214744" y="37896"/>
                  </a:lnTo>
                  <a:lnTo>
                    <a:pt x="214744" y="50533"/>
                  </a:lnTo>
                  <a:lnTo>
                    <a:pt x="227380" y="50533"/>
                  </a:lnTo>
                  <a:lnTo>
                    <a:pt x="227380" y="37896"/>
                  </a:lnTo>
                  <a:close/>
                </a:path>
                <a:path w="619125" h="50800">
                  <a:moveTo>
                    <a:pt x="315798" y="37896"/>
                  </a:moveTo>
                  <a:lnTo>
                    <a:pt x="303161" y="37896"/>
                  </a:lnTo>
                  <a:lnTo>
                    <a:pt x="303161" y="50533"/>
                  </a:lnTo>
                  <a:lnTo>
                    <a:pt x="315798" y="50533"/>
                  </a:lnTo>
                  <a:lnTo>
                    <a:pt x="315798" y="37896"/>
                  </a:lnTo>
                  <a:close/>
                </a:path>
                <a:path w="619125" h="50800">
                  <a:moveTo>
                    <a:pt x="353682" y="12623"/>
                  </a:moveTo>
                  <a:lnTo>
                    <a:pt x="353682" y="12623"/>
                  </a:lnTo>
                  <a:lnTo>
                    <a:pt x="214744" y="12623"/>
                  </a:lnTo>
                  <a:lnTo>
                    <a:pt x="214744" y="25260"/>
                  </a:lnTo>
                  <a:lnTo>
                    <a:pt x="227368" y="25260"/>
                  </a:lnTo>
                  <a:lnTo>
                    <a:pt x="240004" y="25260"/>
                  </a:lnTo>
                  <a:lnTo>
                    <a:pt x="252641" y="25260"/>
                  </a:lnTo>
                  <a:lnTo>
                    <a:pt x="252641" y="37896"/>
                  </a:lnTo>
                  <a:lnTo>
                    <a:pt x="265277" y="37896"/>
                  </a:lnTo>
                  <a:lnTo>
                    <a:pt x="265277" y="25260"/>
                  </a:lnTo>
                  <a:lnTo>
                    <a:pt x="277901" y="25260"/>
                  </a:lnTo>
                  <a:lnTo>
                    <a:pt x="277901" y="37896"/>
                  </a:lnTo>
                  <a:lnTo>
                    <a:pt x="277901" y="50533"/>
                  </a:lnTo>
                  <a:lnTo>
                    <a:pt x="290537" y="50533"/>
                  </a:lnTo>
                  <a:lnTo>
                    <a:pt x="290537" y="37896"/>
                  </a:lnTo>
                  <a:lnTo>
                    <a:pt x="290537" y="25260"/>
                  </a:lnTo>
                  <a:lnTo>
                    <a:pt x="303161" y="25260"/>
                  </a:lnTo>
                  <a:lnTo>
                    <a:pt x="315798" y="25260"/>
                  </a:lnTo>
                  <a:lnTo>
                    <a:pt x="328422" y="25260"/>
                  </a:lnTo>
                  <a:lnTo>
                    <a:pt x="328422" y="37896"/>
                  </a:lnTo>
                  <a:lnTo>
                    <a:pt x="328422" y="50533"/>
                  </a:lnTo>
                  <a:lnTo>
                    <a:pt x="341058" y="50533"/>
                  </a:lnTo>
                  <a:lnTo>
                    <a:pt x="353682" y="50533"/>
                  </a:lnTo>
                  <a:lnTo>
                    <a:pt x="353682" y="37896"/>
                  </a:lnTo>
                  <a:lnTo>
                    <a:pt x="353682" y="25260"/>
                  </a:lnTo>
                  <a:lnTo>
                    <a:pt x="353682" y="12623"/>
                  </a:lnTo>
                  <a:close/>
                </a:path>
                <a:path w="619125" h="50800">
                  <a:moveTo>
                    <a:pt x="416839" y="37896"/>
                  </a:moveTo>
                  <a:lnTo>
                    <a:pt x="404215" y="37896"/>
                  </a:lnTo>
                  <a:lnTo>
                    <a:pt x="391591" y="37896"/>
                  </a:lnTo>
                  <a:lnTo>
                    <a:pt x="378955" y="37896"/>
                  </a:lnTo>
                  <a:lnTo>
                    <a:pt x="378955" y="25260"/>
                  </a:lnTo>
                  <a:lnTo>
                    <a:pt x="366331" y="25260"/>
                  </a:lnTo>
                  <a:lnTo>
                    <a:pt x="353695" y="25260"/>
                  </a:lnTo>
                  <a:lnTo>
                    <a:pt x="353695" y="37896"/>
                  </a:lnTo>
                  <a:lnTo>
                    <a:pt x="353695" y="50533"/>
                  </a:lnTo>
                  <a:lnTo>
                    <a:pt x="366318" y="50533"/>
                  </a:lnTo>
                  <a:lnTo>
                    <a:pt x="366331" y="50533"/>
                  </a:lnTo>
                  <a:lnTo>
                    <a:pt x="416839" y="50533"/>
                  </a:lnTo>
                  <a:lnTo>
                    <a:pt x="416839" y="37896"/>
                  </a:lnTo>
                  <a:close/>
                </a:path>
                <a:path w="619125" h="50800">
                  <a:moveTo>
                    <a:pt x="416839" y="12623"/>
                  </a:moveTo>
                  <a:lnTo>
                    <a:pt x="404215" y="12623"/>
                  </a:lnTo>
                  <a:lnTo>
                    <a:pt x="391579" y="12623"/>
                  </a:lnTo>
                  <a:lnTo>
                    <a:pt x="391579" y="25260"/>
                  </a:lnTo>
                  <a:lnTo>
                    <a:pt x="404215" y="25260"/>
                  </a:lnTo>
                  <a:lnTo>
                    <a:pt x="416839" y="25260"/>
                  </a:lnTo>
                  <a:lnTo>
                    <a:pt x="416839" y="12623"/>
                  </a:lnTo>
                  <a:close/>
                </a:path>
                <a:path w="619125" h="50800">
                  <a:moveTo>
                    <a:pt x="517893" y="12623"/>
                  </a:moveTo>
                  <a:lnTo>
                    <a:pt x="505269" y="12623"/>
                  </a:lnTo>
                  <a:lnTo>
                    <a:pt x="492633" y="12623"/>
                  </a:lnTo>
                  <a:lnTo>
                    <a:pt x="492633" y="25260"/>
                  </a:lnTo>
                  <a:lnTo>
                    <a:pt x="480009" y="25260"/>
                  </a:lnTo>
                  <a:lnTo>
                    <a:pt x="467372" y="25260"/>
                  </a:lnTo>
                  <a:lnTo>
                    <a:pt x="467372" y="12623"/>
                  </a:lnTo>
                  <a:lnTo>
                    <a:pt x="454748" y="12623"/>
                  </a:lnTo>
                  <a:lnTo>
                    <a:pt x="454748" y="25260"/>
                  </a:lnTo>
                  <a:lnTo>
                    <a:pt x="442112" y="25260"/>
                  </a:lnTo>
                  <a:lnTo>
                    <a:pt x="442112" y="12623"/>
                  </a:lnTo>
                  <a:lnTo>
                    <a:pt x="429475" y="12623"/>
                  </a:lnTo>
                  <a:lnTo>
                    <a:pt x="429475" y="25260"/>
                  </a:lnTo>
                  <a:lnTo>
                    <a:pt x="429475" y="37896"/>
                  </a:lnTo>
                  <a:lnTo>
                    <a:pt x="492645" y="37896"/>
                  </a:lnTo>
                  <a:lnTo>
                    <a:pt x="492645" y="25260"/>
                  </a:lnTo>
                  <a:lnTo>
                    <a:pt x="505269" y="25260"/>
                  </a:lnTo>
                  <a:lnTo>
                    <a:pt x="505269" y="37896"/>
                  </a:lnTo>
                  <a:lnTo>
                    <a:pt x="517893" y="37896"/>
                  </a:lnTo>
                  <a:lnTo>
                    <a:pt x="517893" y="25260"/>
                  </a:lnTo>
                  <a:lnTo>
                    <a:pt x="517893" y="12623"/>
                  </a:lnTo>
                  <a:close/>
                </a:path>
                <a:path w="619125" h="50800">
                  <a:moveTo>
                    <a:pt x="568426" y="12623"/>
                  </a:moveTo>
                  <a:lnTo>
                    <a:pt x="568426" y="12623"/>
                  </a:lnTo>
                  <a:lnTo>
                    <a:pt x="517906" y="12623"/>
                  </a:lnTo>
                  <a:lnTo>
                    <a:pt x="517906" y="25260"/>
                  </a:lnTo>
                  <a:lnTo>
                    <a:pt x="530529" y="25260"/>
                  </a:lnTo>
                  <a:lnTo>
                    <a:pt x="543166" y="25260"/>
                  </a:lnTo>
                  <a:lnTo>
                    <a:pt x="555790" y="25260"/>
                  </a:lnTo>
                  <a:lnTo>
                    <a:pt x="555790" y="37896"/>
                  </a:lnTo>
                  <a:lnTo>
                    <a:pt x="568426" y="37896"/>
                  </a:lnTo>
                  <a:lnTo>
                    <a:pt x="568426" y="25260"/>
                  </a:lnTo>
                  <a:lnTo>
                    <a:pt x="568426" y="12623"/>
                  </a:lnTo>
                  <a:close/>
                </a:path>
                <a:path w="619125" h="50800">
                  <a:moveTo>
                    <a:pt x="618947" y="0"/>
                  </a:moveTo>
                  <a:lnTo>
                    <a:pt x="606323" y="0"/>
                  </a:lnTo>
                  <a:lnTo>
                    <a:pt x="593686" y="0"/>
                  </a:lnTo>
                  <a:lnTo>
                    <a:pt x="593686" y="12623"/>
                  </a:lnTo>
                  <a:lnTo>
                    <a:pt x="593686" y="25260"/>
                  </a:lnTo>
                  <a:lnTo>
                    <a:pt x="593686" y="37896"/>
                  </a:lnTo>
                  <a:lnTo>
                    <a:pt x="606323" y="37896"/>
                  </a:lnTo>
                  <a:lnTo>
                    <a:pt x="606323" y="25260"/>
                  </a:lnTo>
                  <a:lnTo>
                    <a:pt x="618947" y="25260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98145" y="3602685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23" y="12623"/>
                  </a:moveTo>
                  <a:lnTo>
                    <a:pt x="0" y="12623"/>
                  </a:lnTo>
                  <a:lnTo>
                    <a:pt x="0" y="25260"/>
                  </a:lnTo>
                  <a:lnTo>
                    <a:pt x="12623" y="25260"/>
                  </a:lnTo>
                  <a:lnTo>
                    <a:pt x="12623" y="12623"/>
                  </a:lnTo>
                  <a:close/>
                </a:path>
                <a:path w="619125" h="50800">
                  <a:moveTo>
                    <a:pt x="50520" y="12623"/>
                  </a:moveTo>
                  <a:lnTo>
                    <a:pt x="37896" y="12623"/>
                  </a:lnTo>
                  <a:lnTo>
                    <a:pt x="37896" y="25260"/>
                  </a:lnTo>
                  <a:lnTo>
                    <a:pt x="25273" y="25260"/>
                  </a:lnTo>
                  <a:lnTo>
                    <a:pt x="12636" y="25260"/>
                  </a:lnTo>
                  <a:lnTo>
                    <a:pt x="12636" y="37896"/>
                  </a:lnTo>
                  <a:lnTo>
                    <a:pt x="12636" y="50546"/>
                  </a:lnTo>
                  <a:lnTo>
                    <a:pt x="25273" y="50546"/>
                  </a:lnTo>
                  <a:lnTo>
                    <a:pt x="25273" y="37896"/>
                  </a:lnTo>
                  <a:lnTo>
                    <a:pt x="37896" y="37896"/>
                  </a:lnTo>
                  <a:lnTo>
                    <a:pt x="50520" y="37896"/>
                  </a:lnTo>
                  <a:lnTo>
                    <a:pt x="50520" y="25260"/>
                  </a:lnTo>
                  <a:lnTo>
                    <a:pt x="50520" y="12623"/>
                  </a:lnTo>
                  <a:close/>
                </a:path>
                <a:path w="619125" h="50800">
                  <a:moveTo>
                    <a:pt x="88417" y="25260"/>
                  </a:moveTo>
                  <a:lnTo>
                    <a:pt x="75806" y="25260"/>
                  </a:lnTo>
                  <a:lnTo>
                    <a:pt x="63169" y="25260"/>
                  </a:lnTo>
                  <a:lnTo>
                    <a:pt x="63169" y="12623"/>
                  </a:lnTo>
                  <a:lnTo>
                    <a:pt x="50533" y="12623"/>
                  </a:lnTo>
                  <a:lnTo>
                    <a:pt x="50533" y="25260"/>
                  </a:lnTo>
                  <a:lnTo>
                    <a:pt x="50533" y="37896"/>
                  </a:lnTo>
                  <a:lnTo>
                    <a:pt x="50533" y="50546"/>
                  </a:lnTo>
                  <a:lnTo>
                    <a:pt x="63169" y="50546"/>
                  </a:lnTo>
                  <a:lnTo>
                    <a:pt x="75806" y="50546"/>
                  </a:lnTo>
                  <a:lnTo>
                    <a:pt x="75806" y="37896"/>
                  </a:lnTo>
                  <a:lnTo>
                    <a:pt x="88417" y="37896"/>
                  </a:lnTo>
                  <a:lnTo>
                    <a:pt x="88417" y="25260"/>
                  </a:lnTo>
                  <a:close/>
                </a:path>
                <a:path w="619125" h="50800">
                  <a:moveTo>
                    <a:pt x="113690" y="12623"/>
                  </a:moveTo>
                  <a:lnTo>
                    <a:pt x="101053" y="12623"/>
                  </a:lnTo>
                  <a:lnTo>
                    <a:pt x="101053" y="25260"/>
                  </a:lnTo>
                  <a:lnTo>
                    <a:pt x="88430" y="25260"/>
                  </a:lnTo>
                  <a:lnTo>
                    <a:pt x="88430" y="37896"/>
                  </a:lnTo>
                  <a:lnTo>
                    <a:pt x="88430" y="50546"/>
                  </a:lnTo>
                  <a:lnTo>
                    <a:pt x="101066" y="50546"/>
                  </a:lnTo>
                  <a:lnTo>
                    <a:pt x="101066" y="37896"/>
                  </a:lnTo>
                  <a:lnTo>
                    <a:pt x="113690" y="37896"/>
                  </a:lnTo>
                  <a:lnTo>
                    <a:pt x="113690" y="25260"/>
                  </a:lnTo>
                  <a:lnTo>
                    <a:pt x="113690" y="12623"/>
                  </a:lnTo>
                  <a:close/>
                </a:path>
                <a:path w="619125" h="50800">
                  <a:moveTo>
                    <a:pt x="189484" y="37896"/>
                  </a:moveTo>
                  <a:lnTo>
                    <a:pt x="176847" y="37896"/>
                  </a:lnTo>
                  <a:lnTo>
                    <a:pt x="176847" y="25260"/>
                  </a:lnTo>
                  <a:lnTo>
                    <a:pt x="164223" y="25260"/>
                  </a:lnTo>
                  <a:lnTo>
                    <a:pt x="151587" y="25260"/>
                  </a:lnTo>
                  <a:lnTo>
                    <a:pt x="138963" y="25260"/>
                  </a:lnTo>
                  <a:lnTo>
                    <a:pt x="138963" y="12623"/>
                  </a:lnTo>
                  <a:lnTo>
                    <a:pt x="126326" y="12623"/>
                  </a:lnTo>
                  <a:lnTo>
                    <a:pt x="126326" y="25260"/>
                  </a:lnTo>
                  <a:lnTo>
                    <a:pt x="126326" y="37896"/>
                  </a:lnTo>
                  <a:lnTo>
                    <a:pt x="126326" y="50546"/>
                  </a:lnTo>
                  <a:lnTo>
                    <a:pt x="138963" y="50546"/>
                  </a:lnTo>
                  <a:lnTo>
                    <a:pt x="138963" y="37896"/>
                  </a:lnTo>
                  <a:lnTo>
                    <a:pt x="151587" y="37896"/>
                  </a:lnTo>
                  <a:lnTo>
                    <a:pt x="164211" y="37896"/>
                  </a:lnTo>
                  <a:lnTo>
                    <a:pt x="164211" y="50546"/>
                  </a:lnTo>
                  <a:lnTo>
                    <a:pt x="176847" y="50546"/>
                  </a:lnTo>
                  <a:lnTo>
                    <a:pt x="189484" y="50546"/>
                  </a:lnTo>
                  <a:lnTo>
                    <a:pt x="189484" y="37896"/>
                  </a:lnTo>
                  <a:close/>
                </a:path>
                <a:path w="619125" h="50800">
                  <a:moveTo>
                    <a:pt x="189484" y="12623"/>
                  </a:moveTo>
                  <a:lnTo>
                    <a:pt x="176847" y="12623"/>
                  </a:lnTo>
                  <a:lnTo>
                    <a:pt x="176847" y="25260"/>
                  </a:lnTo>
                  <a:lnTo>
                    <a:pt x="189484" y="25260"/>
                  </a:lnTo>
                  <a:lnTo>
                    <a:pt x="189484" y="12623"/>
                  </a:lnTo>
                  <a:close/>
                </a:path>
                <a:path w="619125" h="50800">
                  <a:moveTo>
                    <a:pt x="341058" y="12623"/>
                  </a:moveTo>
                  <a:lnTo>
                    <a:pt x="328422" y="12623"/>
                  </a:lnTo>
                  <a:lnTo>
                    <a:pt x="328422" y="25260"/>
                  </a:lnTo>
                  <a:lnTo>
                    <a:pt x="315798" y="25260"/>
                  </a:lnTo>
                  <a:lnTo>
                    <a:pt x="303174" y="25260"/>
                  </a:lnTo>
                  <a:lnTo>
                    <a:pt x="290537" y="25260"/>
                  </a:lnTo>
                  <a:lnTo>
                    <a:pt x="290537" y="12623"/>
                  </a:lnTo>
                  <a:lnTo>
                    <a:pt x="277901" y="12623"/>
                  </a:lnTo>
                  <a:lnTo>
                    <a:pt x="277901" y="25260"/>
                  </a:lnTo>
                  <a:lnTo>
                    <a:pt x="265277" y="25260"/>
                  </a:lnTo>
                  <a:lnTo>
                    <a:pt x="252641" y="25260"/>
                  </a:lnTo>
                  <a:lnTo>
                    <a:pt x="240004" y="25260"/>
                  </a:lnTo>
                  <a:lnTo>
                    <a:pt x="240004" y="12623"/>
                  </a:lnTo>
                  <a:lnTo>
                    <a:pt x="227380" y="12623"/>
                  </a:lnTo>
                  <a:lnTo>
                    <a:pt x="214744" y="12623"/>
                  </a:lnTo>
                  <a:lnTo>
                    <a:pt x="202107" y="12623"/>
                  </a:lnTo>
                  <a:lnTo>
                    <a:pt x="202107" y="25260"/>
                  </a:lnTo>
                  <a:lnTo>
                    <a:pt x="189484" y="25260"/>
                  </a:lnTo>
                  <a:lnTo>
                    <a:pt x="189484" y="37896"/>
                  </a:lnTo>
                  <a:lnTo>
                    <a:pt x="202120" y="37896"/>
                  </a:lnTo>
                  <a:lnTo>
                    <a:pt x="202120" y="25260"/>
                  </a:lnTo>
                  <a:lnTo>
                    <a:pt x="214744" y="25260"/>
                  </a:lnTo>
                  <a:lnTo>
                    <a:pt x="214744" y="37896"/>
                  </a:lnTo>
                  <a:lnTo>
                    <a:pt x="227368" y="37896"/>
                  </a:lnTo>
                  <a:lnTo>
                    <a:pt x="227380" y="37896"/>
                  </a:lnTo>
                  <a:lnTo>
                    <a:pt x="341058" y="37896"/>
                  </a:lnTo>
                  <a:lnTo>
                    <a:pt x="341058" y="25260"/>
                  </a:lnTo>
                  <a:lnTo>
                    <a:pt x="341058" y="12623"/>
                  </a:lnTo>
                  <a:close/>
                </a:path>
                <a:path w="619125" h="50800">
                  <a:moveTo>
                    <a:pt x="378955" y="12623"/>
                  </a:moveTo>
                  <a:lnTo>
                    <a:pt x="366331" y="12623"/>
                  </a:lnTo>
                  <a:lnTo>
                    <a:pt x="353695" y="12623"/>
                  </a:lnTo>
                  <a:lnTo>
                    <a:pt x="353695" y="25260"/>
                  </a:lnTo>
                  <a:lnTo>
                    <a:pt x="366318" y="25260"/>
                  </a:lnTo>
                  <a:lnTo>
                    <a:pt x="378955" y="25260"/>
                  </a:lnTo>
                  <a:lnTo>
                    <a:pt x="378955" y="12623"/>
                  </a:lnTo>
                  <a:close/>
                </a:path>
                <a:path w="619125" h="50800">
                  <a:moveTo>
                    <a:pt x="416839" y="0"/>
                  </a:moveTo>
                  <a:lnTo>
                    <a:pt x="404215" y="0"/>
                  </a:lnTo>
                  <a:lnTo>
                    <a:pt x="404215" y="12623"/>
                  </a:lnTo>
                  <a:lnTo>
                    <a:pt x="391579" y="12623"/>
                  </a:lnTo>
                  <a:lnTo>
                    <a:pt x="391579" y="25260"/>
                  </a:lnTo>
                  <a:lnTo>
                    <a:pt x="391579" y="37896"/>
                  </a:lnTo>
                  <a:lnTo>
                    <a:pt x="404215" y="37896"/>
                  </a:lnTo>
                  <a:lnTo>
                    <a:pt x="404215" y="25260"/>
                  </a:lnTo>
                  <a:lnTo>
                    <a:pt x="404215" y="12636"/>
                  </a:lnTo>
                  <a:lnTo>
                    <a:pt x="416839" y="12636"/>
                  </a:lnTo>
                  <a:lnTo>
                    <a:pt x="416839" y="0"/>
                  </a:lnTo>
                  <a:close/>
                </a:path>
                <a:path w="619125" h="50800">
                  <a:moveTo>
                    <a:pt x="467372" y="25260"/>
                  </a:moveTo>
                  <a:lnTo>
                    <a:pt x="454748" y="25260"/>
                  </a:lnTo>
                  <a:lnTo>
                    <a:pt x="454748" y="37896"/>
                  </a:lnTo>
                  <a:lnTo>
                    <a:pt x="467372" y="37896"/>
                  </a:lnTo>
                  <a:lnTo>
                    <a:pt x="467372" y="25260"/>
                  </a:lnTo>
                  <a:close/>
                </a:path>
                <a:path w="619125" h="50800">
                  <a:moveTo>
                    <a:pt x="467372" y="0"/>
                  </a:moveTo>
                  <a:lnTo>
                    <a:pt x="454748" y="0"/>
                  </a:lnTo>
                  <a:lnTo>
                    <a:pt x="442112" y="0"/>
                  </a:lnTo>
                  <a:lnTo>
                    <a:pt x="442112" y="12623"/>
                  </a:lnTo>
                  <a:lnTo>
                    <a:pt x="429488" y="12623"/>
                  </a:lnTo>
                  <a:lnTo>
                    <a:pt x="429488" y="0"/>
                  </a:lnTo>
                  <a:lnTo>
                    <a:pt x="416852" y="0"/>
                  </a:lnTo>
                  <a:lnTo>
                    <a:pt x="416852" y="12636"/>
                  </a:lnTo>
                  <a:lnTo>
                    <a:pt x="429475" y="12636"/>
                  </a:lnTo>
                  <a:lnTo>
                    <a:pt x="429475" y="25260"/>
                  </a:lnTo>
                  <a:lnTo>
                    <a:pt x="416852" y="25260"/>
                  </a:lnTo>
                  <a:lnTo>
                    <a:pt x="416852" y="37896"/>
                  </a:lnTo>
                  <a:lnTo>
                    <a:pt x="429488" y="37896"/>
                  </a:lnTo>
                  <a:lnTo>
                    <a:pt x="429488" y="25260"/>
                  </a:lnTo>
                  <a:lnTo>
                    <a:pt x="442112" y="25260"/>
                  </a:lnTo>
                  <a:lnTo>
                    <a:pt x="442112" y="12636"/>
                  </a:lnTo>
                  <a:lnTo>
                    <a:pt x="454748" y="12636"/>
                  </a:lnTo>
                  <a:lnTo>
                    <a:pt x="467372" y="12636"/>
                  </a:lnTo>
                  <a:lnTo>
                    <a:pt x="467372" y="0"/>
                  </a:lnTo>
                  <a:close/>
                </a:path>
                <a:path w="619125" h="50800">
                  <a:moveTo>
                    <a:pt x="517893" y="0"/>
                  </a:moveTo>
                  <a:lnTo>
                    <a:pt x="505269" y="0"/>
                  </a:lnTo>
                  <a:lnTo>
                    <a:pt x="505269" y="12623"/>
                  </a:lnTo>
                  <a:lnTo>
                    <a:pt x="492633" y="12623"/>
                  </a:lnTo>
                  <a:lnTo>
                    <a:pt x="492633" y="25260"/>
                  </a:lnTo>
                  <a:lnTo>
                    <a:pt x="480009" y="25260"/>
                  </a:lnTo>
                  <a:lnTo>
                    <a:pt x="480009" y="37896"/>
                  </a:lnTo>
                  <a:lnTo>
                    <a:pt x="492645" y="37896"/>
                  </a:lnTo>
                  <a:lnTo>
                    <a:pt x="492645" y="25260"/>
                  </a:lnTo>
                  <a:lnTo>
                    <a:pt x="505269" y="25260"/>
                  </a:lnTo>
                  <a:lnTo>
                    <a:pt x="505269" y="37896"/>
                  </a:lnTo>
                  <a:lnTo>
                    <a:pt x="517893" y="37896"/>
                  </a:lnTo>
                  <a:lnTo>
                    <a:pt x="517893" y="25260"/>
                  </a:lnTo>
                  <a:lnTo>
                    <a:pt x="517893" y="12636"/>
                  </a:lnTo>
                  <a:lnTo>
                    <a:pt x="517893" y="0"/>
                  </a:lnTo>
                  <a:close/>
                </a:path>
                <a:path w="619125" h="50800">
                  <a:moveTo>
                    <a:pt x="543166" y="0"/>
                  </a:moveTo>
                  <a:lnTo>
                    <a:pt x="530529" y="0"/>
                  </a:lnTo>
                  <a:lnTo>
                    <a:pt x="530529" y="12636"/>
                  </a:lnTo>
                  <a:lnTo>
                    <a:pt x="543166" y="12636"/>
                  </a:lnTo>
                  <a:lnTo>
                    <a:pt x="543166" y="0"/>
                  </a:lnTo>
                  <a:close/>
                </a:path>
                <a:path w="619125" h="50800">
                  <a:moveTo>
                    <a:pt x="581050" y="25260"/>
                  </a:moveTo>
                  <a:lnTo>
                    <a:pt x="568426" y="25260"/>
                  </a:lnTo>
                  <a:lnTo>
                    <a:pt x="568426" y="12636"/>
                  </a:lnTo>
                  <a:lnTo>
                    <a:pt x="568426" y="0"/>
                  </a:lnTo>
                  <a:lnTo>
                    <a:pt x="555790" y="0"/>
                  </a:lnTo>
                  <a:lnTo>
                    <a:pt x="555790" y="12623"/>
                  </a:lnTo>
                  <a:lnTo>
                    <a:pt x="555790" y="25260"/>
                  </a:lnTo>
                  <a:lnTo>
                    <a:pt x="543166" y="25260"/>
                  </a:lnTo>
                  <a:lnTo>
                    <a:pt x="530542" y="25260"/>
                  </a:lnTo>
                  <a:lnTo>
                    <a:pt x="517906" y="25260"/>
                  </a:lnTo>
                  <a:lnTo>
                    <a:pt x="517906" y="37896"/>
                  </a:lnTo>
                  <a:lnTo>
                    <a:pt x="581050" y="37896"/>
                  </a:lnTo>
                  <a:lnTo>
                    <a:pt x="581050" y="25260"/>
                  </a:lnTo>
                  <a:close/>
                </a:path>
                <a:path w="619125" h="50800">
                  <a:moveTo>
                    <a:pt x="618947" y="0"/>
                  </a:moveTo>
                  <a:lnTo>
                    <a:pt x="606323" y="0"/>
                  </a:lnTo>
                  <a:lnTo>
                    <a:pt x="593686" y="0"/>
                  </a:lnTo>
                  <a:lnTo>
                    <a:pt x="593686" y="12623"/>
                  </a:lnTo>
                  <a:lnTo>
                    <a:pt x="593686" y="25260"/>
                  </a:lnTo>
                  <a:lnTo>
                    <a:pt x="581063" y="25260"/>
                  </a:lnTo>
                  <a:lnTo>
                    <a:pt x="581063" y="37896"/>
                  </a:lnTo>
                  <a:lnTo>
                    <a:pt x="593699" y="37896"/>
                  </a:lnTo>
                  <a:lnTo>
                    <a:pt x="593699" y="25260"/>
                  </a:lnTo>
                  <a:lnTo>
                    <a:pt x="606323" y="25260"/>
                  </a:lnTo>
                  <a:lnTo>
                    <a:pt x="606323" y="37896"/>
                  </a:lnTo>
                  <a:lnTo>
                    <a:pt x="618947" y="37896"/>
                  </a:lnTo>
                  <a:lnTo>
                    <a:pt x="618947" y="25260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98145" y="3640581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23" y="12623"/>
                  </a:moveTo>
                  <a:lnTo>
                    <a:pt x="0" y="12623"/>
                  </a:lnTo>
                  <a:lnTo>
                    <a:pt x="0" y="25260"/>
                  </a:lnTo>
                  <a:lnTo>
                    <a:pt x="0" y="37896"/>
                  </a:lnTo>
                  <a:lnTo>
                    <a:pt x="12623" y="37896"/>
                  </a:lnTo>
                  <a:lnTo>
                    <a:pt x="12623" y="25260"/>
                  </a:lnTo>
                  <a:lnTo>
                    <a:pt x="12623" y="12623"/>
                  </a:lnTo>
                  <a:close/>
                </a:path>
                <a:path w="619125" h="50800">
                  <a:moveTo>
                    <a:pt x="50520" y="25260"/>
                  </a:moveTo>
                  <a:lnTo>
                    <a:pt x="37909" y="25260"/>
                  </a:lnTo>
                  <a:lnTo>
                    <a:pt x="37909" y="12623"/>
                  </a:lnTo>
                  <a:lnTo>
                    <a:pt x="25273" y="12623"/>
                  </a:lnTo>
                  <a:lnTo>
                    <a:pt x="25273" y="25260"/>
                  </a:lnTo>
                  <a:lnTo>
                    <a:pt x="37896" y="25260"/>
                  </a:lnTo>
                  <a:lnTo>
                    <a:pt x="37896" y="37896"/>
                  </a:lnTo>
                  <a:lnTo>
                    <a:pt x="50520" y="37896"/>
                  </a:lnTo>
                  <a:lnTo>
                    <a:pt x="50520" y="25260"/>
                  </a:lnTo>
                  <a:close/>
                </a:path>
                <a:path w="619125" h="50800">
                  <a:moveTo>
                    <a:pt x="88417" y="12623"/>
                  </a:moveTo>
                  <a:lnTo>
                    <a:pt x="75806" y="12623"/>
                  </a:lnTo>
                  <a:lnTo>
                    <a:pt x="63169" y="12623"/>
                  </a:lnTo>
                  <a:lnTo>
                    <a:pt x="63169" y="25260"/>
                  </a:lnTo>
                  <a:lnTo>
                    <a:pt x="63169" y="37884"/>
                  </a:lnTo>
                  <a:lnTo>
                    <a:pt x="63169" y="50520"/>
                  </a:lnTo>
                  <a:lnTo>
                    <a:pt x="75793" y="50520"/>
                  </a:lnTo>
                  <a:lnTo>
                    <a:pt x="88417" y="50520"/>
                  </a:lnTo>
                  <a:lnTo>
                    <a:pt x="88417" y="37884"/>
                  </a:lnTo>
                  <a:lnTo>
                    <a:pt x="75806" y="37884"/>
                  </a:lnTo>
                  <a:lnTo>
                    <a:pt x="75806" y="25260"/>
                  </a:lnTo>
                  <a:lnTo>
                    <a:pt x="88417" y="25260"/>
                  </a:lnTo>
                  <a:lnTo>
                    <a:pt x="88417" y="12623"/>
                  </a:lnTo>
                  <a:close/>
                </a:path>
                <a:path w="619125" h="50800">
                  <a:moveTo>
                    <a:pt x="101066" y="25260"/>
                  </a:moveTo>
                  <a:lnTo>
                    <a:pt x="88430" y="25260"/>
                  </a:lnTo>
                  <a:lnTo>
                    <a:pt x="88430" y="37896"/>
                  </a:lnTo>
                  <a:lnTo>
                    <a:pt x="101066" y="37896"/>
                  </a:lnTo>
                  <a:lnTo>
                    <a:pt x="101066" y="25260"/>
                  </a:lnTo>
                  <a:close/>
                </a:path>
                <a:path w="619125" h="50800">
                  <a:moveTo>
                    <a:pt x="353682" y="0"/>
                  </a:moveTo>
                  <a:lnTo>
                    <a:pt x="341058" y="0"/>
                  </a:lnTo>
                  <a:lnTo>
                    <a:pt x="341058" y="12623"/>
                  </a:lnTo>
                  <a:lnTo>
                    <a:pt x="328434" y="12623"/>
                  </a:lnTo>
                  <a:lnTo>
                    <a:pt x="328434" y="0"/>
                  </a:lnTo>
                  <a:lnTo>
                    <a:pt x="315798" y="0"/>
                  </a:lnTo>
                  <a:lnTo>
                    <a:pt x="315798" y="12623"/>
                  </a:lnTo>
                  <a:lnTo>
                    <a:pt x="303161" y="12623"/>
                  </a:lnTo>
                  <a:lnTo>
                    <a:pt x="303161" y="25260"/>
                  </a:lnTo>
                  <a:lnTo>
                    <a:pt x="290537" y="25260"/>
                  </a:lnTo>
                  <a:lnTo>
                    <a:pt x="290537" y="12623"/>
                  </a:lnTo>
                  <a:lnTo>
                    <a:pt x="277901" y="12623"/>
                  </a:lnTo>
                  <a:lnTo>
                    <a:pt x="277901" y="25260"/>
                  </a:lnTo>
                  <a:lnTo>
                    <a:pt x="265277" y="25260"/>
                  </a:lnTo>
                  <a:lnTo>
                    <a:pt x="265277" y="12649"/>
                  </a:lnTo>
                  <a:lnTo>
                    <a:pt x="265277" y="0"/>
                  </a:lnTo>
                  <a:lnTo>
                    <a:pt x="252641" y="0"/>
                  </a:lnTo>
                  <a:lnTo>
                    <a:pt x="252641" y="12623"/>
                  </a:lnTo>
                  <a:lnTo>
                    <a:pt x="252641" y="25260"/>
                  </a:lnTo>
                  <a:lnTo>
                    <a:pt x="240004" y="25260"/>
                  </a:lnTo>
                  <a:lnTo>
                    <a:pt x="227380" y="25260"/>
                  </a:lnTo>
                  <a:lnTo>
                    <a:pt x="227380" y="12623"/>
                  </a:lnTo>
                  <a:lnTo>
                    <a:pt x="214744" y="12623"/>
                  </a:lnTo>
                  <a:lnTo>
                    <a:pt x="202120" y="12623"/>
                  </a:lnTo>
                  <a:lnTo>
                    <a:pt x="189484" y="12623"/>
                  </a:lnTo>
                  <a:lnTo>
                    <a:pt x="189484" y="0"/>
                  </a:lnTo>
                  <a:lnTo>
                    <a:pt x="176847" y="0"/>
                  </a:lnTo>
                  <a:lnTo>
                    <a:pt x="176847" y="12649"/>
                  </a:lnTo>
                  <a:lnTo>
                    <a:pt x="189484" y="12649"/>
                  </a:lnTo>
                  <a:lnTo>
                    <a:pt x="189484" y="25260"/>
                  </a:lnTo>
                  <a:lnTo>
                    <a:pt x="189484" y="37884"/>
                  </a:lnTo>
                  <a:lnTo>
                    <a:pt x="176847" y="37884"/>
                  </a:lnTo>
                  <a:lnTo>
                    <a:pt x="176847" y="25260"/>
                  </a:lnTo>
                  <a:lnTo>
                    <a:pt x="164223" y="25260"/>
                  </a:lnTo>
                  <a:lnTo>
                    <a:pt x="164223" y="12623"/>
                  </a:lnTo>
                  <a:lnTo>
                    <a:pt x="151587" y="12623"/>
                  </a:lnTo>
                  <a:lnTo>
                    <a:pt x="151587" y="25260"/>
                  </a:lnTo>
                  <a:lnTo>
                    <a:pt x="164211" y="25260"/>
                  </a:lnTo>
                  <a:lnTo>
                    <a:pt x="164211" y="37884"/>
                  </a:lnTo>
                  <a:lnTo>
                    <a:pt x="151587" y="37884"/>
                  </a:lnTo>
                  <a:lnTo>
                    <a:pt x="151587" y="25260"/>
                  </a:lnTo>
                  <a:lnTo>
                    <a:pt x="138963" y="25260"/>
                  </a:lnTo>
                  <a:lnTo>
                    <a:pt x="126326" y="25260"/>
                  </a:lnTo>
                  <a:lnTo>
                    <a:pt x="126326" y="37896"/>
                  </a:lnTo>
                  <a:lnTo>
                    <a:pt x="138950" y="37896"/>
                  </a:lnTo>
                  <a:lnTo>
                    <a:pt x="138950" y="50520"/>
                  </a:lnTo>
                  <a:lnTo>
                    <a:pt x="151587" y="50520"/>
                  </a:lnTo>
                  <a:lnTo>
                    <a:pt x="164223" y="50520"/>
                  </a:lnTo>
                  <a:lnTo>
                    <a:pt x="164223" y="37896"/>
                  </a:lnTo>
                  <a:lnTo>
                    <a:pt x="176847" y="37896"/>
                  </a:lnTo>
                  <a:lnTo>
                    <a:pt x="176847" y="50520"/>
                  </a:lnTo>
                  <a:lnTo>
                    <a:pt x="189484" y="50520"/>
                  </a:lnTo>
                  <a:lnTo>
                    <a:pt x="189484" y="37896"/>
                  </a:lnTo>
                  <a:lnTo>
                    <a:pt x="202120" y="37896"/>
                  </a:lnTo>
                  <a:lnTo>
                    <a:pt x="202120" y="25260"/>
                  </a:lnTo>
                  <a:lnTo>
                    <a:pt x="214744" y="25260"/>
                  </a:lnTo>
                  <a:lnTo>
                    <a:pt x="227368" y="25260"/>
                  </a:lnTo>
                  <a:lnTo>
                    <a:pt x="227368" y="37884"/>
                  </a:lnTo>
                  <a:lnTo>
                    <a:pt x="214744" y="37884"/>
                  </a:lnTo>
                  <a:lnTo>
                    <a:pt x="214744" y="50520"/>
                  </a:lnTo>
                  <a:lnTo>
                    <a:pt x="227368" y="50520"/>
                  </a:lnTo>
                  <a:lnTo>
                    <a:pt x="240004" y="50520"/>
                  </a:lnTo>
                  <a:lnTo>
                    <a:pt x="240004" y="37896"/>
                  </a:lnTo>
                  <a:lnTo>
                    <a:pt x="315798" y="37896"/>
                  </a:lnTo>
                  <a:lnTo>
                    <a:pt x="315798" y="25260"/>
                  </a:lnTo>
                  <a:lnTo>
                    <a:pt x="315798" y="12649"/>
                  </a:lnTo>
                  <a:lnTo>
                    <a:pt x="328422" y="12649"/>
                  </a:lnTo>
                  <a:lnTo>
                    <a:pt x="328422" y="25260"/>
                  </a:lnTo>
                  <a:lnTo>
                    <a:pt x="328422" y="37896"/>
                  </a:lnTo>
                  <a:lnTo>
                    <a:pt x="341058" y="37896"/>
                  </a:lnTo>
                  <a:lnTo>
                    <a:pt x="353682" y="37896"/>
                  </a:lnTo>
                  <a:lnTo>
                    <a:pt x="353682" y="25260"/>
                  </a:lnTo>
                  <a:lnTo>
                    <a:pt x="353682" y="12649"/>
                  </a:lnTo>
                  <a:lnTo>
                    <a:pt x="353682" y="0"/>
                  </a:lnTo>
                  <a:close/>
                </a:path>
                <a:path w="619125" h="50800">
                  <a:moveTo>
                    <a:pt x="366331" y="25260"/>
                  </a:moveTo>
                  <a:lnTo>
                    <a:pt x="353695" y="25260"/>
                  </a:lnTo>
                  <a:lnTo>
                    <a:pt x="353695" y="37896"/>
                  </a:lnTo>
                  <a:lnTo>
                    <a:pt x="366331" y="37896"/>
                  </a:lnTo>
                  <a:lnTo>
                    <a:pt x="366331" y="25260"/>
                  </a:lnTo>
                  <a:close/>
                </a:path>
                <a:path w="619125" h="50800">
                  <a:moveTo>
                    <a:pt x="366331" y="0"/>
                  </a:moveTo>
                  <a:lnTo>
                    <a:pt x="353695" y="0"/>
                  </a:lnTo>
                  <a:lnTo>
                    <a:pt x="353695" y="12649"/>
                  </a:lnTo>
                  <a:lnTo>
                    <a:pt x="366331" y="12649"/>
                  </a:lnTo>
                  <a:lnTo>
                    <a:pt x="366331" y="0"/>
                  </a:lnTo>
                  <a:close/>
                </a:path>
                <a:path w="619125" h="50800">
                  <a:moveTo>
                    <a:pt x="416839" y="0"/>
                  </a:moveTo>
                  <a:lnTo>
                    <a:pt x="404215" y="0"/>
                  </a:lnTo>
                  <a:lnTo>
                    <a:pt x="391579" y="0"/>
                  </a:lnTo>
                  <a:lnTo>
                    <a:pt x="391579" y="12623"/>
                  </a:lnTo>
                  <a:lnTo>
                    <a:pt x="378955" y="12623"/>
                  </a:lnTo>
                  <a:lnTo>
                    <a:pt x="378955" y="25260"/>
                  </a:lnTo>
                  <a:lnTo>
                    <a:pt x="391579" y="25260"/>
                  </a:lnTo>
                  <a:lnTo>
                    <a:pt x="391579" y="37896"/>
                  </a:lnTo>
                  <a:lnTo>
                    <a:pt x="404215" y="37896"/>
                  </a:lnTo>
                  <a:lnTo>
                    <a:pt x="404215" y="25260"/>
                  </a:lnTo>
                  <a:lnTo>
                    <a:pt x="391591" y="25260"/>
                  </a:lnTo>
                  <a:lnTo>
                    <a:pt x="391591" y="12649"/>
                  </a:lnTo>
                  <a:lnTo>
                    <a:pt x="404215" y="12649"/>
                  </a:lnTo>
                  <a:lnTo>
                    <a:pt x="404215" y="25260"/>
                  </a:lnTo>
                  <a:lnTo>
                    <a:pt x="416839" y="25260"/>
                  </a:lnTo>
                  <a:lnTo>
                    <a:pt x="416839" y="12649"/>
                  </a:lnTo>
                  <a:lnTo>
                    <a:pt x="416839" y="0"/>
                  </a:lnTo>
                  <a:close/>
                </a:path>
                <a:path w="619125" h="50800">
                  <a:moveTo>
                    <a:pt x="480009" y="0"/>
                  </a:moveTo>
                  <a:lnTo>
                    <a:pt x="467372" y="0"/>
                  </a:lnTo>
                  <a:lnTo>
                    <a:pt x="454748" y="0"/>
                  </a:lnTo>
                  <a:lnTo>
                    <a:pt x="442112" y="0"/>
                  </a:lnTo>
                  <a:lnTo>
                    <a:pt x="442112" y="12623"/>
                  </a:lnTo>
                  <a:lnTo>
                    <a:pt x="429488" y="12623"/>
                  </a:lnTo>
                  <a:lnTo>
                    <a:pt x="416852" y="12623"/>
                  </a:lnTo>
                  <a:lnTo>
                    <a:pt x="416852" y="25260"/>
                  </a:lnTo>
                  <a:lnTo>
                    <a:pt x="429475" y="25260"/>
                  </a:lnTo>
                  <a:lnTo>
                    <a:pt x="442112" y="25260"/>
                  </a:lnTo>
                  <a:lnTo>
                    <a:pt x="442112" y="37896"/>
                  </a:lnTo>
                  <a:lnTo>
                    <a:pt x="454748" y="37896"/>
                  </a:lnTo>
                  <a:lnTo>
                    <a:pt x="467372" y="37896"/>
                  </a:lnTo>
                  <a:lnTo>
                    <a:pt x="467372" y="25260"/>
                  </a:lnTo>
                  <a:lnTo>
                    <a:pt x="467372" y="12649"/>
                  </a:lnTo>
                  <a:lnTo>
                    <a:pt x="480009" y="12649"/>
                  </a:lnTo>
                  <a:lnTo>
                    <a:pt x="480009" y="0"/>
                  </a:lnTo>
                  <a:close/>
                </a:path>
                <a:path w="619125" h="50800">
                  <a:moveTo>
                    <a:pt x="517893" y="25260"/>
                  </a:moveTo>
                  <a:lnTo>
                    <a:pt x="505269" y="25260"/>
                  </a:lnTo>
                  <a:lnTo>
                    <a:pt x="492645" y="25260"/>
                  </a:lnTo>
                  <a:lnTo>
                    <a:pt x="480009" y="25260"/>
                  </a:lnTo>
                  <a:lnTo>
                    <a:pt x="480009" y="37896"/>
                  </a:lnTo>
                  <a:lnTo>
                    <a:pt x="492633" y="37896"/>
                  </a:lnTo>
                  <a:lnTo>
                    <a:pt x="505269" y="37896"/>
                  </a:lnTo>
                  <a:lnTo>
                    <a:pt x="517893" y="37896"/>
                  </a:lnTo>
                  <a:lnTo>
                    <a:pt x="517893" y="25260"/>
                  </a:lnTo>
                  <a:close/>
                </a:path>
                <a:path w="619125" h="50800">
                  <a:moveTo>
                    <a:pt x="517893" y="0"/>
                  </a:moveTo>
                  <a:lnTo>
                    <a:pt x="505269" y="0"/>
                  </a:lnTo>
                  <a:lnTo>
                    <a:pt x="505269" y="12649"/>
                  </a:lnTo>
                  <a:lnTo>
                    <a:pt x="517893" y="12649"/>
                  </a:lnTo>
                  <a:lnTo>
                    <a:pt x="517893" y="0"/>
                  </a:lnTo>
                  <a:close/>
                </a:path>
                <a:path w="619125" h="50800">
                  <a:moveTo>
                    <a:pt x="581050" y="12623"/>
                  </a:moveTo>
                  <a:lnTo>
                    <a:pt x="568426" y="12623"/>
                  </a:lnTo>
                  <a:lnTo>
                    <a:pt x="555802" y="12623"/>
                  </a:lnTo>
                  <a:lnTo>
                    <a:pt x="555802" y="0"/>
                  </a:lnTo>
                  <a:lnTo>
                    <a:pt x="543166" y="0"/>
                  </a:lnTo>
                  <a:lnTo>
                    <a:pt x="530529" y="0"/>
                  </a:lnTo>
                  <a:lnTo>
                    <a:pt x="530529" y="12623"/>
                  </a:lnTo>
                  <a:lnTo>
                    <a:pt x="530529" y="25260"/>
                  </a:lnTo>
                  <a:lnTo>
                    <a:pt x="517906" y="25260"/>
                  </a:lnTo>
                  <a:lnTo>
                    <a:pt x="517906" y="37896"/>
                  </a:lnTo>
                  <a:lnTo>
                    <a:pt x="530542" y="37896"/>
                  </a:lnTo>
                  <a:lnTo>
                    <a:pt x="530542" y="25260"/>
                  </a:lnTo>
                  <a:lnTo>
                    <a:pt x="543166" y="25260"/>
                  </a:lnTo>
                  <a:lnTo>
                    <a:pt x="543166" y="12649"/>
                  </a:lnTo>
                  <a:lnTo>
                    <a:pt x="555790" y="12649"/>
                  </a:lnTo>
                  <a:lnTo>
                    <a:pt x="555790" y="25260"/>
                  </a:lnTo>
                  <a:lnTo>
                    <a:pt x="555790" y="37896"/>
                  </a:lnTo>
                  <a:lnTo>
                    <a:pt x="568426" y="37896"/>
                  </a:lnTo>
                  <a:lnTo>
                    <a:pt x="568426" y="25260"/>
                  </a:lnTo>
                  <a:lnTo>
                    <a:pt x="581050" y="25260"/>
                  </a:lnTo>
                  <a:lnTo>
                    <a:pt x="581050" y="12623"/>
                  </a:lnTo>
                  <a:close/>
                </a:path>
                <a:path w="619125" h="50800">
                  <a:moveTo>
                    <a:pt x="618947" y="0"/>
                  </a:moveTo>
                  <a:lnTo>
                    <a:pt x="606323" y="0"/>
                  </a:lnTo>
                  <a:lnTo>
                    <a:pt x="606323" y="12623"/>
                  </a:lnTo>
                  <a:lnTo>
                    <a:pt x="606323" y="25260"/>
                  </a:lnTo>
                  <a:lnTo>
                    <a:pt x="606323" y="37896"/>
                  </a:lnTo>
                  <a:lnTo>
                    <a:pt x="618947" y="37896"/>
                  </a:lnTo>
                  <a:lnTo>
                    <a:pt x="618947" y="25260"/>
                  </a:lnTo>
                  <a:lnTo>
                    <a:pt x="618947" y="12649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98145" y="3678465"/>
              <a:ext cx="619125" cy="63500"/>
            </a:xfrm>
            <a:custGeom>
              <a:avLst/>
              <a:gdLst/>
              <a:ahLst/>
              <a:cxnLst/>
              <a:rect l="l" t="t" r="r" b="b"/>
              <a:pathLst>
                <a:path w="619125" h="63500">
                  <a:moveTo>
                    <a:pt x="12623" y="12636"/>
                  </a:moveTo>
                  <a:lnTo>
                    <a:pt x="0" y="12636"/>
                  </a:lnTo>
                  <a:lnTo>
                    <a:pt x="0" y="25273"/>
                  </a:lnTo>
                  <a:lnTo>
                    <a:pt x="12623" y="25273"/>
                  </a:lnTo>
                  <a:lnTo>
                    <a:pt x="12623" y="12636"/>
                  </a:lnTo>
                  <a:close/>
                </a:path>
                <a:path w="619125" h="63500">
                  <a:moveTo>
                    <a:pt x="50520" y="37896"/>
                  </a:moveTo>
                  <a:lnTo>
                    <a:pt x="37896" y="37896"/>
                  </a:lnTo>
                  <a:lnTo>
                    <a:pt x="37896" y="50533"/>
                  </a:lnTo>
                  <a:lnTo>
                    <a:pt x="25273" y="50533"/>
                  </a:lnTo>
                  <a:lnTo>
                    <a:pt x="12636" y="50533"/>
                  </a:lnTo>
                  <a:lnTo>
                    <a:pt x="12636" y="63169"/>
                  </a:lnTo>
                  <a:lnTo>
                    <a:pt x="25273" y="63169"/>
                  </a:lnTo>
                  <a:lnTo>
                    <a:pt x="37909" y="63169"/>
                  </a:lnTo>
                  <a:lnTo>
                    <a:pt x="37909" y="50533"/>
                  </a:lnTo>
                  <a:lnTo>
                    <a:pt x="50520" y="50533"/>
                  </a:lnTo>
                  <a:lnTo>
                    <a:pt x="50520" y="37896"/>
                  </a:lnTo>
                  <a:close/>
                </a:path>
                <a:path w="619125" h="63500">
                  <a:moveTo>
                    <a:pt x="88417" y="25273"/>
                  </a:moveTo>
                  <a:lnTo>
                    <a:pt x="75793" y="25273"/>
                  </a:lnTo>
                  <a:lnTo>
                    <a:pt x="75793" y="37896"/>
                  </a:lnTo>
                  <a:lnTo>
                    <a:pt x="63169" y="37896"/>
                  </a:lnTo>
                  <a:lnTo>
                    <a:pt x="63169" y="50533"/>
                  </a:lnTo>
                  <a:lnTo>
                    <a:pt x="75806" y="50533"/>
                  </a:lnTo>
                  <a:lnTo>
                    <a:pt x="75806" y="37909"/>
                  </a:lnTo>
                  <a:lnTo>
                    <a:pt x="88417" y="37909"/>
                  </a:lnTo>
                  <a:lnTo>
                    <a:pt x="88417" y="25273"/>
                  </a:lnTo>
                  <a:close/>
                </a:path>
                <a:path w="619125" h="63500">
                  <a:moveTo>
                    <a:pt x="101066" y="25273"/>
                  </a:moveTo>
                  <a:lnTo>
                    <a:pt x="88430" y="25273"/>
                  </a:lnTo>
                  <a:lnTo>
                    <a:pt x="88430" y="37909"/>
                  </a:lnTo>
                  <a:lnTo>
                    <a:pt x="101066" y="37909"/>
                  </a:lnTo>
                  <a:lnTo>
                    <a:pt x="101066" y="25273"/>
                  </a:lnTo>
                  <a:close/>
                </a:path>
                <a:path w="619125" h="63500">
                  <a:moveTo>
                    <a:pt x="151587" y="25273"/>
                  </a:moveTo>
                  <a:lnTo>
                    <a:pt x="138950" y="25273"/>
                  </a:lnTo>
                  <a:lnTo>
                    <a:pt x="138950" y="37896"/>
                  </a:lnTo>
                  <a:lnTo>
                    <a:pt x="126326" y="37896"/>
                  </a:lnTo>
                  <a:lnTo>
                    <a:pt x="126326" y="25273"/>
                  </a:lnTo>
                  <a:lnTo>
                    <a:pt x="113690" y="25273"/>
                  </a:lnTo>
                  <a:lnTo>
                    <a:pt x="113690" y="37909"/>
                  </a:lnTo>
                  <a:lnTo>
                    <a:pt x="126326" y="37909"/>
                  </a:lnTo>
                  <a:lnTo>
                    <a:pt x="126326" y="50533"/>
                  </a:lnTo>
                  <a:lnTo>
                    <a:pt x="138963" y="50533"/>
                  </a:lnTo>
                  <a:lnTo>
                    <a:pt x="138963" y="37909"/>
                  </a:lnTo>
                  <a:lnTo>
                    <a:pt x="151587" y="37909"/>
                  </a:lnTo>
                  <a:lnTo>
                    <a:pt x="151587" y="25273"/>
                  </a:lnTo>
                  <a:close/>
                </a:path>
                <a:path w="619125" h="63500">
                  <a:moveTo>
                    <a:pt x="164223" y="12636"/>
                  </a:moveTo>
                  <a:lnTo>
                    <a:pt x="151587" y="12636"/>
                  </a:lnTo>
                  <a:lnTo>
                    <a:pt x="151587" y="25273"/>
                  </a:lnTo>
                  <a:lnTo>
                    <a:pt x="164223" y="25273"/>
                  </a:lnTo>
                  <a:lnTo>
                    <a:pt x="164223" y="12636"/>
                  </a:lnTo>
                  <a:close/>
                </a:path>
                <a:path w="619125" h="63500">
                  <a:moveTo>
                    <a:pt x="290537" y="12636"/>
                  </a:moveTo>
                  <a:lnTo>
                    <a:pt x="277901" y="12636"/>
                  </a:lnTo>
                  <a:lnTo>
                    <a:pt x="277901" y="25273"/>
                  </a:lnTo>
                  <a:lnTo>
                    <a:pt x="277901" y="37896"/>
                  </a:lnTo>
                  <a:lnTo>
                    <a:pt x="265277" y="37896"/>
                  </a:lnTo>
                  <a:lnTo>
                    <a:pt x="265277" y="25273"/>
                  </a:lnTo>
                  <a:lnTo>
                    <a:pt x="277901" y="25273"/>
                  </a:lnTo>
                  <a:lnTo>
                    <a:pt x="277901" y="12636"/>
                  </a:lnTo>
                  <a:lnTo>
                    <a:pt x="265277" y="12636"/>
                  </a:lnTo>
                  <a:lnTo>
                    <a:pt x="265277" y="0"/>
                  </a:lnTo>
                  <a:lnTo>
                    <a:pt x="252641" y="0"/>
                  </a:lnTo>
                  <a:lnTo>
                    <a:pt x="240004" y="0"/>
                  </a:lnTo>
                  <a:lnTo>
                    <a:pt x="227368" y="0"/>
                  </a:lnTo>
                  <a:lnTo>
                    <a:pt x="227368" y="12636"/>
                  </a:lnTo>
                  <a:lnTo>
                    <a:pt x="240004" y="12636"/>
                  </a:lnTo>
                  <a:lnTo>
                    <a:pt x="252641" y="12636"/>
                  </a:lnTo>
                  <a:lnTo>
                    <a:pt x="265264" y="12636"/>
                  </a:lnTo>
                  <a:lnTo>
                    <a:pt x="265264" y="25273"/>
                  </a:lnTo>
                  <a:lnTo>
                    <a:pt x="214744" y="25273"/>
                  </a:lnTo>
                  <a:lnTo>
                    <a:pt x="214744" y="37896"/>
                  </a:lnTo>
                  <a:lnTo>
                    <a:pt x="202120" y="37896"/>
                  </a:lnTo>
                  <a:lnTo>
                    <a:pt x="202120" y="25273"/>
                  </a:lnTo>
                  <a:lnTo>
                    <a:pt x="214744" y="25273"/>
                  </a:lnTo>
                  <a:lnTo>
                    <a:pt x="214744" y="12636"/>
                  </a:lnTo>
                  <a:lnTo>
                    <a:pt x="202120" y="12636"/>
                  </a:lnTo>
                  <a:lnTo>
                    <a:pt x="189484" y="12636"/>
                  </a:lnTo>
                  <a:lnTo>
                    <a:pt x="189484" y="25273"/>
                  </a:lnTo>
                  <a:lnTo>
                    <a:pt x="176847" y="25273"/>
                  </a:lnTo>
                  <a:lnTo>
                    <a:pt x="176847" y="37909"/>
                  </a:lnTo>
                  <a:lnTo>
                    <a:pt x="189484" y="37909"/>
                  </a:lnTo>
                  <a:lnTo>
                    <a:pt x="189484" y="50533"/>
                  </a:lnTo>
                  <a:lnTo>
                    <a:pt x="202107" y="50533"/>
                  </a:lnTo>
                  <a:lnTo>
                    <a:pt x="214744" y="50533"/>
                  </a:lnTo>
                  <a:lnTo>
                    <a:pt x="214744" y="37909"/>
                  </a:lnTo>
                  <a:lnTo>
                    <a:pt x="265264" y="37909"/>
                  </a:lnTo>
                  <a:lnTo>
                    <a:pt x="265264" y="50533"/>
                  </a:lnTo>
                  <a:lnTo>
                    <a:pt x="277901" y="50533"/>
                  </a:lnTo>
                  <a:lnTo>
                    <a:pt x="290537" y="50533"/>
                  </a:lnTo>
                  <a:lnTo>
                    <a:pt x="290537" y="37909"/>
                  </a:lnTo>
                  <a:lnTo>
                    <a:pt x="290537" y="25273"/>
                  </a:lnTo>
                  <a:lnTo>
                    <a:pt x="290537" y="12636"/>
                  </a:lnTo>
                  <a:close/>
                </a:path>
                <a:path w="619125" h="63500">
                  <a:moveTo>
                    <a:pt x="315798" y="12636"/>
                  </a:moveTo>
                  <a:lnTo>
                    <a:pt x="303161" y="12636"/>
                  </a:lnTo>
                  <a:lnTo>
                    <a:pt x="303161" y="25273"/>
                  </a:lnTo>
                  <a:lnTo>
                    <a:pt x="315798" y="25273"/>
                  </a:lnTo>
                  <a:lnTo>
                    <a:pt x="315798" y="12636"/>
                  </a:lnTo>
                  <a:close/>
                </a:path>
                <a:path w="619125" h="63500">
                  <a:moveTo>
                    <a:pt x="341058" y="0"/>
                  </a:moveTo>
                  <a:lnTo>
                    <a:pt x="328434" y="0"/>
                  </a:lnTo>
                  <a:lnTo>
                    <a:pt x="315798" y="0"/>
                  </a:lnTo>
                  <a:lnTo>
                    <a:pt x="315798" y="12636"/>
                  </a:lnTo>
                  <a:lnTo>
                    <a:pt x="328422" y="12636"/>
                  </a:lnTo>
                  <a:lnTo>
                    <a:pt x="328422" y="25273"/>
                  </a:lnTo>
                  <a:lnTo>
                    <a:pt x="315798" y="25273"/>
                  </a:lnTo>
                  <a:lnTo>
                    <a:pt x="315798" y="37896"/>
                  </a:lnTo>
                  <a:lnTo>
                    <a:pt x="315798" y="50533"/>
                  </a:lnTo>
                  <a:lnTo>
                    <a:pt x="328422" y="50533"/>
                  </a:lnTo>
                  <a:lnTo>
                    <a:pt x="341058" y="50533"/>
                  </a:lnTo>
                  <a:lnTo>
                    <a:pt x="341058" y="37896"/>
                  </a:lnTo>
                  <a:lnTo>
                    <a:pt x="328434" y="37896"/>
                  </a:lnTo>
                  <a:lnTo>
                    <a:pt x="328434" y="25273"/>
                  </a:lnTo>
                  <a:lnTo>
                    <a:pt x="341058" y="25273"/>
                  </a:lnTo>
                  <a:lnTo>
                    <a:pt x="341058" y="12636"/>
                  </a:lnTo>
                  <a:lnTo>
                    <a:pt x="341058" y="0"/>
                  </a:lnTo>
                  <a:close/>
                </a:path>
                <a:path w="619125" h="63500">
                  <a:moveTo>
                    <a:pt x="404215" y="0"/>
                  </a:moveTo>
                  <a:lnTo>
                    <a:pt x="391579" y="0"/>
                  </a:lnTo>
                  <a:lnTo>
                    <a:pt x="391579" y="12636"/>
                  </a:lnTo>
                  <a:lnTo>
                    <a:pt x="391579" y="25273"/>
                  </a:lnTo>
                  <a:lnTo>
                    <a:pt x="378955" y="25273"/>
                  </a:lnTo>
                  <a:lnTo>
                    <a:pt x="378955" y="37896"/>
                  </a:lnTo>
                  <a:lnTo>
                    <a:pt x="366331" y="37896"/>
                  </a:lnTo>
                  <a:lnTo>
                    <a:pt x="366331" y="25273"/>
                  </a:lnTo>
                  <a:lnTo>
                    <a:pt x="378955" y="25273"/>
                  </a:lnTo>
                  <a:lnTo>
                    <a:pt x="378955" y="12636"/>
                  </a:lnTo>
                  <a:lnTo>
                    <a:pt x="366331" y="12636"/>
                  </a:lnTo>
                  <a:lnTo>
                    <a:pt x="366331" y="0"/>
                  </a:lnTo>
                  <a:lnTo>
                    <a:pt x="353695" y="0"/>
                  </a:lnTo>
                  <a:lnTo>
                    <a:pt x="353695" y="12636"/>
                  </a:lnTo>
                  <a:lnTo>
                    <a:pt x="353695" y="25273"/>
                  </a:lnTo>
                  <a:lnTo>
                    <a:pt x="353695" y="37909"/>
                  </a:lnTo>
                  <a:lnTo>
                    <a:pt x="366318" y="37909"/>
                  </a:lnTo>
                  <a:lnTo>
                    <a:pt x="366318" y="50533"/>
                  </a:lnTo>
                  <a:lnTo>
                    <a:pt x="378955" y="50533"/>
                  </a:lnTo>
                  <a:lnTo>
                    <a:pt x="378955" y="37909"/>
                  </a:lnTo>
                  <a:lnTo>
                    <a:pt x="391591" y="37909"/>
                  </a:lnTo>
                  <a:lnTo>
                    <a:pt x="391591" y="25273"/>
                  </a:lnTo>
                  <a:lnTo>
                    <a:pt x="404215" y="25273"/>
                  </a:lnTo>
                  <a:lnTo>
                    <a:pt x="404215" y="12636"/>
                  </a:lnTo>
                  <a:lnTo>
                    <a:pt x="404215" y="0"/>
                  </a:lnTo>
                  <a:close/>
                </a:path>
                <a:path w="619125" h="63500">
                  <a:moveTo>
                    <a:pt x="467372" y="0"/>
                  </a:moveTo>
                  <a:lnTo>
                    <a:pt x="454748" y="0"/>
                  </a:lnTo>
                  <a:lnTo>
                    <a:pt x="454748" y="12636"/>
                  </a:lnTo>
                  <a:lnTo>
                    <a:pt x="467372" y="12636"/>
                  </a:lnTo>
                  <a:lnTo>
                    <a:pt x="467372" y="0"/>
                  </a:lnTo>
                  <a:close/>
                </a:path>
                <a:path w="619125" h="63500">
                  <a:moveTo>
                    <a:pt x="480009" y="25273"/>
                  </a:moveTo>
                  <a:lnTo>
                    <a:pt x="467372" y="25273"/>
                  </a:lnTo>
                  <a:lnTo>
                    <a:pt x="454748" y="25273"/>
                  </a:lnTo>
                  <a:lnTo>
                    <a:pt x="442112" y="25273"/>
                  </a:lnTo>
                  <a:lnTo>
                    <a:pt x="442112" y="12636"/>
                  </a:lnTo>
                  <a:lnTo>
                    <a:pt x="429488" y="12636"/>
                  </a:lnTo>
                  <a:lnTo>
                    <a:pt x="416852" y="12636"/>
                  </a:lnTo>
                  <a:lnTo>
                    <a:pt x="416852" y="25273"/>
                  </a:lnTo>
                  <a:lnTo>
                    <a:pt x="416852" y="37896"/>
                  </a:lnTo>
                  <a:lnTo>
                    <a:pt x="416852" y="50533"/>
                  </a:lnTo>
                  <a:lnTo>
                    <a:pt x="429488" y="50533"/>
                  </a:lnTo>
                  <a:lnTo>
                    <a:pt x="429488" y="37909"/>
                  </a:lnTo>
                  <a:lnTo>
                    <a:pt x="442112" y="37909"/>
                  </a:lnTo>
                  <a:lnTo>
                    <a:pt x="454748" y="37909"/>
                  </a:lnTo>
                  <a:lnTo>
                    <a:pt x="467372" y="37909"/>
                  </a:lnTo>
                  <a:lnTo>
                    <a:pt x="467372" y="50533"/>
                  </a:lnTo>
                  <a:lnTo>
                    <a:pt x="480009" y="50533"/>
                  </a:lnTo>
                  <a:lnTo>
                    <a:pt x="480009" y="37909"/>
                  </a:lnTo>
                  <a:lnTo>
                    <a:pt x="480009" y="25273"/>
                  </a:lnTo>
                  <a:close/>
                </a:path>
                <a:path w="619125" h="63500">
                  <a:moveTo>
                    <a:pt x="517893" y="25273"/>
                  </a:moveTo>
                  <a:lnTo>
                    <a:pt x="505269" y="25273"/>
                  </a:lnTo>
                  <a:lnTo>
                    <a:pt x="505269" y="37896"/>
                  </a:lnTo>
                  <a:lnTo>
                    <a:pt x="492633" y="37896"/>
                  </a:lnTo>
                  <a:lnTo>
                    <a:pt x="492633" y="50533"/>
                  </a:lnTo>
                  <a:lnTo>
                    <a:pt x="505269" y="50533"/>
                  </a:lnTo>
                  <a:lnTo>
                    <a:pt x="517893" y="50533"/>
                  </a:lnTo>
                  <a:lnTo>
                    <a:pt x="517893" y="37909"/>
                  </a:lnTo>
                  <a:lnTo>
                    <a:pt x="517893" y="25273"/>
                  </a:lnTo>
                  <a:close/>
                </a:path>
                <a:path w="619125" h="63500">
                  <a:moveTo>
                    <a:pt x="517893" y="0"/>
                  </a:moveTo>
                  <a:lnTo>
                    <a:pt x="505269" y="0"/>
                  </a:lnTo>
                  <a:lnTo>
                    <a:pt x="492633" y="0"/>
                  </a:lnTo>
                  <a:lnTo>
                    <a:pt x="492633" y="12636"/>
                  </a:lnTo>
                  <a:lnTo>
                    <a:pt x="505269" y="12636"/>
                  </a:lnTo>
                  <a:lnTo>
                    <a:pt x="517893" y="12636"/>
                  </a:lnTo>
                  <a:lnTo>
                    <a:pt x="517893" y="0"/>
                  </a:lnTo>
                  <a:close/>
                </a:path>
                <a:path w="619125" h="63500">
                  <a:moveTo>
                    <a:pt x="543166" y="37896"/>
                  </a:moveTo>
                  <a:lnTo>
                    <a:pt x="530529" y="37896"/>
                  </a:lnTo>
                  <a:lnTo>
                    <a:pt x="530529" y="50533"/>
                  </a:lnTo>
                  <a:lnTo>
                    <a:pt x="543166" y="50533"/>
                  </a:lnTo>
                  <a:lnTo>
                    <a:pt x="543166" y="37896"/>
                  </a:lnTo>
                  <a:close/>
                </a:path>
                <a:path w="619125" h="63500">
                  <a:moveTo>
                    <a:pt x="568426" y="12636"/>
                  </a:moveTo>
                  <a:lnTo>
                    <a:pt x="555802" y="12636"/>
                  </a:lnTo>
                  <a:lnTo>
                    <a:pt x="555802" y="0"/>
                  </a:lnTo>
                  <a:lnTo>
                    <a:pt x="543166" y="0"/>
                  </a:lnTo>
                  <a:lnTo>
                    <a:pt x="530542" y="0"/>
                  </a:lnTo>
                  <a:lnTo>
                    <a:pt x="517906" y="0"/>
                  </a:lnTo>
                  <a:lnTo>
                    <a:pt x="517906" y="12636"/>
                  </a:lnTo>
                  <a:lnTo>
                    <a:pt x="517906" y="25273"/>
                  </a:lnTo>
                  <a:lnTo>
                    <a:pt x="530529" y="25273"/>
                  </a:lnTo>
                  <a:lnTo>
                    <a:pt x="543166" y="25273"/>
                  </a:lnTo>
                  <a:lnTo>
                    <a:pt x="543166" y="12636"/>
                  </a:lnTo>
                  <a:lnTo>
                    <a:pt x="555790" y="12636"/>
                  </a:lnTo>
                  <a:lnTo>
                    <a:pt x="555790" y="25273"/>
                  </a:lnTo>
                  <a:lnTo>
                    <a:pt x="568426" y="25273"/>
                  </a:lnTo>
                  <a:lnTo>
                    <a:pt x="568426" y="12636"/>
                  </a:lnTo>
                  <a:close/>
                </a:path>
                <a:path w="619125" h="63500">
                  <a:moveTo>
                    <a:pt x="618947" y="0"/>
                  </a:moveTo>
                  <a:lnTo>
                    <a:pt x="606323" y="0"/>
                  </a:lnTo>
                  <a:lnTo>
                    <a:pt x="593699" y="0"/>
                  </a:lnTo>
                  <a:lnTo>
                    <a:pt x="581063" y="0"/>
                  </a:lnTo>
                  <a:lnTo>
                    <a:pt x="581063" y="12636"/>
                  </a:lnTo>
                  <a:lnTo>
                    <a:pt x="581063" y="25273"/>
                  </a:lnTo>
                  <a:lnTo>
                    <a:pt x="593686" y="25273"/>
                  </a:lnTo>
                  <a:lnTo>
                    <a:pt x="606323" y="25273"/>
                  </a:lnTo>
                  <a:lnTo>
                    <a:pt x="606323" y="12636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98145" y="3728999"/>
              <a:ext cx="619125" cy="38100"/>
            </a:xfrm>
            <a:custGeom>
              <a:avLst/>
              <a:gdLst/>
              <a:ahLst/>
              <a:cxnLst/>
              <a:rect l="l" t="t" r="r" b="b"/>
              <a:pathLst>
                <a:path w="619125" h="38100">
                  <a:moveTo>
                    <a:pt x="12623" y="12623"/>
                  </a:moveTo>
                  <a:lnTo>
                    <a:pt x="0" y="12623"/>
                  </a:lnTo>
                  <a:lnTo>
                    <a:pt x="0" y="25260"/>
                  </a:lnTo>
                  <a:lnTo>
                    <a:pt x="12623" y="25260"/>
                  </a:lnTo>
                  <a:lnTo>
                    <a:pt x="12623" y="12623"/>
                  </a:lnTo>
                  <a:close/>
                </a:path>
                <a:path w="619125" h="38100">
                  <a:moveTo>
                    <a:pt x="37909" y="0"/>
                  </a:moveTo>
                  <a:lnTo>
                    <a:pt x="25273" y="0"/>
                  </a:lnTo>
                  <a:lnTo>
                    <a:pt x="25273" y="12623"/>
                  </a:lnTo>
                  <a:lnTo>
                    <a:pt x="12636" y="12623"/>
                  </a:lnTo>
                  <a:lnTo>
                    <a:pt x="12636" y="25260"/>
                  </a:lnTo>
                  <a:lnTo>
                    <a:pt x="25273" y="25260"/>
                  </a:lnTo>
                  <a:lnTo>
                    <a:pt x="25273" y="37896"/>
                  </a:lnTo>
                  <a:lnTo>
                    <a:pt x="37909" y="37896"/>
                  </a:lnTo>
                  <a:lnTo>
                    <a:pt x="37909" y="25260"/>
                  </a:lnTo>
                  <a:lnTo>
                    <a:pt x="37909" y="12636"/>
                  </a:lnTo>
                  <a:lnTo>
                    <a:pt x="37909" y="0"/>
                  </a:lnTo>
                  <a:close/>
                </a:path>
                <a:path w="619125" h="38100">
                  <a:moveTo>
                    <a:pt x="88417" y="25260"/>
                  </a:moveTo>
                  <a:lnTo>
                    <a:pt x="75806" y="25260"/>
                  </a:lnTo>
                  <a:lnTo>
                    <a:pt x="63169" y="25260"/>
                  </a:lnTo>
                  <a:lnTo>
                    <a:pt x="63169" y="12623"/>
                  </a:lnTo>
                  <a:lnTo>
                    <a:pt x="50533" y="12623"/>
                  </a:lnTo>
                  <a:lnTo>
                    <a:pt x="50533" y="25260"/>
                  </a:lnTo>
                  <a:lnTo>
                    <a:pt x="50533" y="37896"/>
                  </a:lnTo>
                  <a:lnTo>
                    <a:pt x="63169" y="37896"/>
                  </a:lnTo>
                  <a:lnTo>
                    <a:pt x="75793" y="37896"/>
                  </a:lnTo>
                  <a:lnTo>
                    <a:pt x="88417" y="37896"/>
                  </a:lnTo>
                  <a:lnTo>
                    <a:pt x="88417" y="25260"/>
                  </a:lnTo>
                  <a:close/>
                </a:path>
                <a:path w="619125" h="38100">
                  <a:moveTo>
                    <a:pt x="88417" y="0"/>
                  </a:moveTo>
                  <a:lnTo>
                    <a:pt x="75793" y="0"/>
                  </a:lnTo>
                  <a:lnTo>
                    <a:pt x="75793" y="12636"/>
                  </a:lnTo>
                  <a:lnTo>
                    <a:pt x="88417" y="12636"/>
                  </a:lnTo>
                  <a:lnTo>
                    <a:pt x="88417" y="0"/>
                  </a:lnTo>
                  <a:close/>
                </a:path>
                <a:path w="619125" h="38100">
                  <a:moveTo>
                    <a:pt x="151587" y="12623"/>
                  </a:moveTo>
                  <a:lnTo>
                    <a:pt x="138963" y="12623"/>
                  </a:lnTo>
                  <a:lnTo>
                    <a:pt x="138963" y="0"/>
                  </a:lnTo>
                  <a:lnTo>
                    <a:pt x="126326" y="0"/>
                  </a:lnTo>
                  <a:lnTo>
                    <a:pt x="126326" y="12623"/>
                  </a:lnTo>
                  <a:lnTo>
                    <a:pt x="113690" y="12623"/>
                  </a:lnTo>
                  <a:lnTo>
                    <a:pt x="113690" y="0"/>
                  </a:lnTo>
                  <a:lnTo>
                    <a:pt x="101066" y="0"/>
                  </a:lnTo>
                  <a:lnTo>
                    <a:pt x="88430" y="0"/>
                  </a:lnTo>
                  <a:lnTo>
                    <a:pt x="88430" y="12636"/>
                  </a:lnTo>
                  <a:lnTo>
                    <a:pt x="101053" y="12636"/>
                  </a:lnTo>
                  <a:lnTo>
                    <a:pt x="101053" y="25260"/>
                  </a:lnTo>
                  <a:lnTo>
                    <a:pt x="101053" y="37896"/>
                  </a:lnTo>
                  <a:lnTo>
                    <a:pt x="113690" y="37896"/>
                  </a:lnTo>
                  <a:lnTo>
                    <a:pt x="126326" y="37896"/>
                  </a:lnTo>
                  <a:lnTo>
                    <a:pt x="126326" y="25260"/>
                  </a:lnTo>
                  <a:lnTo>
                    <a:pt x="138950" y="25260"/>
                  </a:lnTo>
                  <a:lnTo>
                    <a:pt x="138950" y="37896"/>
                  </a:lnTo>
                  <a:lnTo>
                    <a:pt x="151587" y="37896"/>
                  </a:lnTo>
                  <a:lnTo>
                    <a:pt x="151587" y="25260"/>
                  </a:lnTo>
                  <a:lnTo>
                    <a:pt x="151587" y="12623"/>
                  </a:lnTo>
                  <a:close/>
                </a:path>
                <a:path w="619125" h="38100">
                  <a:moveTo>
                    <a:pt x="189484" y="0"/>
                  </a:moveTo>
                  <a:lnTo>
                    <a:pt x="176847" y="0"/>
                  </a:lnTo>
                  <a:lnTo>
                    <a:pt x="164211" y="0"/>
                  </a:lnTo>
                  <a:lnTo>
                    <a:pt x="164211" y="12623"/>
                  </a:lnTo>
                  <a:lnTo>
                    <a:pt x="164211" y="25260"/>
                  </a:lnTo>
                  <a:lnTo>
                    <a:pt x="176847" y="25260"/>
                  </a:lnTo>
                  <a:lnTo>
                    <a:pt x="176847" y="12636"/>
                  </a:lnTo>
                  <a:lnTo>
                    <a:pt x="189484" y="12636"/>
                  </a:lnTo>
                  <a:lnTo>
                    <a:pt x="189484" y="0"/>
                  </a:lnTo>
                  <a:close/>
                </a:path>
                <a:path w="619125" h="38100">
                  <a:moveTo>
                    <a:pt x="214744" y="25260"/>
                  </a:moveTo>
                  <a:lnTo>
                    <a:pt x="202107" y="25260"/>
                  </a:lnTo>
                  <a:lnTo>
                    <a:pt x="202107" y="37896"/>
                  </a:lnTo>
                  <a:lnTo>
                    <a:pt x="214744" y="37896"/>
                  </a:lnTo>
                  <a:lnTo>
                    <a:pt x="214744" y="25260"/>
                  </a:lnTo>
                  <a:close/>
                </a:path>
                <a:path w="619125" h="38100">
                  <a:moveTo>
                    <a:pt x="214744" y="0"/>
                  </a:moveTo>
                  <a:lnTo>
                    <a:pt x="202107" y="0"/>
                  </a:lnTo>
                  <a:lnTo>
                    <a:pt x="202107" y="12636"/>
                  </a:lnTo>
                  <a:lnTo>
                    <a:pt x="214744" y="12636"/>
                  </a:lnTo>
                  <a:lnTo>
                    <a:pt x="214744" y="0"/>
                  </a:lnTo>
                  <a:close/>
                </a:path>
                <a:path w="619125" h="38100">
                  <a:moveTo>
                    <a:pt x="265277" y="0"/>
                  </a:moveTo>
                  <a:lnTo>
                    <a:pt x="252641" y="0"/>
                  </a:lnTo>
                  <a:lnTo>
                    <a:pt x="252641" y="12623"/>
                  </a:lnTo>
                  <a:lnTo>
                    <a:pt x="240004" y="12623"/>
                  </a:lnTo>
                  <a:lnTo>
                    <a:pt x="227368" y="12623"/>
                  </a:lnTo>
                  <a:lnTo>
                    <a:pt x="227368" y="25260"/>
                  </a:lnTo>
                  <a:lnTo>
                    <a:pt x="240004" y="25260"/>
                  </a:lnTo>
                  <a:lnTo>
                    <a:pt x="252641" y="25260"/>
                  </a:lnTo>
                  <a:lnTo>
                    <a:pt x="252641" y="12636"/>
                  </a:lnTo>
                  <a:lnTo>
                    <a:pt x="265277" y="12636"/>
                  </a:lnTo>
                  <a:lnTo>
                    <a:pt x="265277" y="0"/>
                  </a:lnTo>
                  <a:close/>
                </a:path>
                <a:path w="619125" h="38100">
                  <a:moveTo>
                    <a:pt x="315798" y="0"/>
                  </a:moveTo>
                  <a:lnTo>
                    <a:pt x="303174" y="0"/>
                  </a:lnTo>
                  <a:lnTo>
                    <a:pt x="290537" y="0"/>
                  </a:lnTo>
                  <a:lnTo>
                    <a:pt x="290537" y="12623"/>
                  </a:lnTo>
                  <a:lnTo>
                    <a:pt x="277901" y="12623"/>
                  </a:lnTo>
                  <a:lnTo>
                    <a:pt x="277901" y="25260"/>
                  </a:lnTo>
                  <a:lnTo>
                    <a:pt x="277901" y="37896"/>
                  </a:lnTo>
                  <a:lnTo>
                    <a:pt x="290537" y="37896"/>
                  </a:lnTo>
                  <a:lnTo>
                    <a:pt x="303174" y="37896"/>
                  </a:lnTo>
                  <a:lnTo>
                    <a:pt x="303174" y="25260"/>
                  </a:lnTo>
                  <a:lnTo>
                    <a:pt x="303174" y="12636"/>
                  </a:lnTo>
                  <a:lnTo>
                    <a:pt x="315798" y="12636"/>
                  </a:lnTo>
                  <a:lnTo>
                    <a:pt x="315798" y="0"/>
                  </a:lnTo>
                  <a:close/>
                </a:path>
                <a:path w="619125" h="38100">
                  <a:moveTo>
                    <a:pt x="341058" y="0"/>
                  </a:moveTo>
                  <a:lnTo>
                    <a:pt x="328422" y="0"/>
                  </a:lnTo>
                  <a:lnTo>
                    <a:pt x="328422" y="12636"/>
                  </a:lnTo>
                  <a:lnTo>
                    <a:pt x="341058" y="12636"/>
                  </a:lnTo>
                  <a:lnTo>
                    <a:pt x="341058" y="0"/>
                  </a:lnTo>
                  <a:close/>
                </a:path>
                <a:path w="619125" h="38100">
                  <a:moveTo>
                    <a:pt x="353682" y="25260"/>
                  </a:moveTo>
                  <a:lnTo>
                    <a:pt x="341058" y="25260"/>
                  </a:lnTo>
                  <a:lnTo>
                    <a:pt x="328434" y="25260"/>
                  </a:lnTo>
                  <a:lnTo>
                    <a:pt x="315798" y="25260"/>
                  </a:lnTo>
                  <a:lnTo>
                    <a:pt x="315798" y="37896"/>
                  </a:lnTo>
                  <a:lnTo>
                    <a:pt x="328422" y="37896"/>
                  </a:lnTo>
                  <a:lnTo>
                    <a:pt x="341058" y="37896"/>
                  </a:lnTo>
                  <a:lnTo>
                    <a:pt x="353682" y="37896"/>
                  </a:lnTo>
                  <a:lnTo>
                    <a:pt x="353682" y="25260"/>
                  </a:lnTo>
                  <a:close/>
                </a:path>
                <a:path w="619125" h="38100">
                  <a:moveTo>
                    <a:pt x="416839" y="0"/>
                  </a:moveTo>
                  <a:lnTo>
                    <a:pt x="416839" y="0"/>
                  </a:lnTo>
                  <a:lnTo>
                    <a:pt x="366318" y="0"/>
                  </a:lnTo>
                  <a:lnTo>
                    <a:pt x="366318" y="12623"/>
                  </a:lnTo>
                  <a:lnTo>
                    <a:pt x="353695" y="12623"/>
                  </a:lnTo>
                  <a:lnTo>
                    <a:pt x="353695" y="25260"/>
                  </a:lnTo>
                  <a:lnTo>
                    <a:pt x="353695" y="37896"/>
                  </a:lnTo>
                  <a:lnTo>
                    <a:pt x="366318" y="37896"/>
                  </a:lnTo>
                  <a:lnTo>
                    <a:pt x="378955" y="37896"/>
                  </a:lnTo>
                  <a:lnTo>
                    <a:pt x="378955" y="25260"/>
                  </a:lnTo>
                  <a:lnTo>
                    <a:pt x="391579" y="25260"/>
                  </a:lnTo>
                  <a:lnTo>
                    <a:pt x="391579" y="37896"/>
                  </a:lnTo>
                  <a:lnTo>
                    <a:pt x="404215" y="37896"/>
                  </a:lnTo>
                  <a:lnTo>
                    <a:pt x="416839" y="37896"/>
                  </a:lnTo>
                  <a:lnTo>
                    <a:pt x="416839" y="25260"/>
                  </a:lnTo>
                  <a:lnTo>
                    <a:pt x="404215" y="25260"/>
                  </a:lnTo>
                  <a:lnTo>
                    <a:pt x="404215" y="12636"/>
                  </a:lnTo>
                  <a:lnTo>
                    <a:pt x="416839" y="12636"/>
                  </a:lnTo>
                  <a:lnTo>
                    <a:pt x="416839" y="0"/>
                  </a:lnTo>
                  <a:close/>
                </a:path>
                <a:path w="619125" h="38100">
                  <a:moveTo>
                    <a:pt x="429488" y="0"/>
                  </a:moveTo>
                  <a:lnTo>
                    <a:pt x="416852" y="0"/>
                  </a:lnTo>
                  <a:lnTo>
                    <a:pt x="416852" y="12636"/>
                  </a:lnTo>
                  <a:lnTo>
                    <a:pt x="429488" y="12636"/>
                  </a:lnTo>
                  <a:lnTo>
                    <a:pt x="429488" y="0"/>
                  </a:lnTo>
                  <a:close/>
                </a:path>
                <a:path w="619125" h="38100">
                  <a:moveTo>
                    <a:pt x="467372" y="0"/>
                  </a:moveTo>
                  <a:lnTo>
                    <a:pt x="454748" y="0"/>
                  </a:lnTo>
                  <a:lnTo>
                    <a:pt x="454748" y="12623"/>
                  </a:lnTo>
                  <a:lnTo>
                    <a:pt x="442112" y="12623"/>
                  </a:lnTo>
                  <a:lnTo>
                    <a:pt x="442112" y="25260"/>
                  </a:lnTo>
                  <a:lnTo>
                    <a:pt x="429488" y="25260"/>
                  </a:lnTo>
                  <a:lnTo>
                    <a:pt x="416852" y="25260"/>
                  </a:lnTo>
                  <a:lnTo>
                    <a:pt x="416852" y="37896"/>
                  </a:lnTo>
                  <a:lnTo>
                    <a:pt x="429475" y="37896"/>
                  </a:lnTo>
                  <a:lnTo>
                    <a:pt x="442112" y="37896"/>
                  </a:lnTo>
                  <a:lnTo>
                    <a:pt x="454748" y="37896"/>
                  </a:lnTo>
                  <a:lnTo>
                    <a:pt x="467372" y="37896"/>
                  </a:lnTo>
                  <a:lnTo>
                    <a:pt x="467372" y="25260"/>
                  </a:lnTo>
                  <a:lnTo>
                    <a:pt x="467372" y="12636"/>
                  </a:lnTo>
                  <a:lnTo>
                    <a:pt x="467372" y="0"/>
                  </a:lnTo>
                  <a:close/>
                </a:path>
                <a:path w="619125" h="38100">
                  <a:moveTo>
                    <a:pt x="492645" y="0"/>
                  </a:moveTo>
                  <a:lnTo>
                    <a:pt x="480009" y="0"/>
                  </a:lnTo>
                  <a:lnTo>
                    <a:pt x="480009" y="12623"/>
                  </a:lnTo>
                  <a:lnTo>
                    <a:pt x="480009" y="25260"/>
                  </a:lnTo>
                  <a:lnTo>
                    <a:pt x="492645" y="25260"/>
                  </a:lnTo>
                  <a:lnTo>
                    <a:pt x="492645" y="12636"/>
                  </a:lnTo>
                  <a:lnTo>
                    <a:pt x="492645" y="0"/>
                  </a:lnTo>
                  <a:close/>
                </a:path>
                <a:path w="619125" h="38100">
                  <a:moveTo>
                    <a:pt x="517893" y="12623"/>
                  </a:moveTo>
                  <a:lnTo>
                    <a:pt x="505269" y="12623"/>
                  </a:lnTo>
                  <a:lnTo>
                    <a:pt x="505269" y="25260"/>
                  </a:lnTo>
                  <a:lnTo>
                    <a:pt x="505269" y="37896"/>
                  </a:lnTo>
                  <a:lnTo>
                    <a:pt x="517893" y="37896"/>
                  </a:lnTo>
                  <a:lnTo>
                    <a:pt x="517893" y="25260"/>
                  </a:lnTo>
                  <a:lnTo>
                    <a:pt x="517893" y="12623"/>
                  </a:lnTo>
                  <a:close/>
                </a:path>
                <a:path w="619125" h="38100">
                  <a:moveTo>
                    <a:pt x="568426" y="0"/>
                  </a:moveTo>
                  <a:lnTo>
                    <a:pt x="555802" y="0"/>
                  </a:lnTo>
                  <a:lnTo>
                    <a:pt x="543166" y="0"/>
                  </a:lnTo>
                  <a:lnTo>
                    <a:pt x="530529" y="0"/>
                  </a:lnTo>
                  <a:lnTo>
                    <a:pt x="530529" y="12623"/>
                  </a:lnTo>
                  <a:lnTo>
                    <a:pt x="530529" y="25260"/>
                  </a:lnTo>
                  <a:lnTo>
                    <a:pt x="543166" y="25260"/>
                  </a:lnTo>
                  <a:lnTo>
                    <a:pt x="543166" y="12636"/>
                  </a:lnTo>
                  <a:lnTo>
                    <a:pt x="555790" y="12636"/>
                  </a:lnTo>
                  <a:lnTo>
                    <a:pt x="555790" y="25260"/>
                  </a:lnTo>
                  <a:lnTo>
                    <a:pt x="568426" y="25260"/>
                  </a:lnTo>
                  <a:lnTo>
                    <a:pt x="568426" y="12636"/>
                  </a:lnTo>
                  <a:lnTo>
                    <a:pt x="568426" y="0"/>
                  </a:lnTo>
                  <a:close/>
                </a:path>
                <a:path w="619125" h="38100">
                  <a:moveTo>
                    <a:pt x="618947" y="0"/>
                  </a:moveTo>
                  <a:lnTo>
                    <a:pt x="606323" y="0"/>
                  </a:lnTo>
                  <a:lnTo>
                    <a:pt x="593686" y="0"/>
                  </a:lnTo>
                  <a:lnTo>
                    <a:pt x="593686" y="12623"/>
                  </a:lnTo>
                  <a:lnTo>
                    <a:pt x="593686" y="25260"/>
                  </a:lnTo>
                  <a:lnTo>
                    <a:pt x="606323" y="25260"/>
                  </a:lnTo>
                  <a:lnTo>
                    <a:pt x="618947" y="25260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98145" y="3754259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23" y="12636"/>
                  </a:moveTo>
                  <a:lnTo>
                    <a:pt x="0" y="12636"/>
                  </a:lnTo>
                  <a:lnTo>
                    <a:pt x="0" y="25273"/>
                  </a:lnTo>
                  <a:lnTo>
                    <a:pt x="12623" y="25273"/>
                  </a:lnTo>
                  <a:lnTo>
                    <a:pt x="12623" y="12636"/>
                  </a:lnTo>
                  <a:close/>
                </a:path>
                <a:path w="619125" h="50800">
                  <a:moveTo>
                    <a:pt x="50520" y="37896"/>
                  </a:moveTo>
                  <a:lnTo>
                    <a:pt x="37909" y="37896"/>
                  </a:lnTo>
                  <a:lnTo>
                    <a:pt x="25273" y="37896"/>
                  </a:lnTo>
                  <a:lnTo>
                    <a:pt x="25273" y="25260"/>
                  </a:lnTo>
                  <a:lnTo>
                    <a:pt x="12636" y="25260"/>
                  </a:lnTo>
                  <a:lnTo>
                    <a:pt x="12636" y="37896"/>
                  </a:lnTo>
                  <a:lnTo>
                    <a:pt x="12636" y="50546"/>
                  </a:lnTo>
                  <a:lnTo>
                    <a:pt x="25273" y="50546"/>
                  </a:lnTo>
                  <a:lnTo>
                    <a:pt x="37896" y="50546"/>
                  </a:lnTo>
                  <a:lnTo>
                    <a:pt x="50520" y="50546"/>
                  </a:lnTo>
                  <a:lnTo>
                    <a:pt x="50520" y="37896"/>
                  </a:lnTo>
                  <a:close/>
                </a:path>
                <a:path w="619125" h="50800">
                  <a:moveTo>
                    <a:pt x="88417" y="25260"/>
                  </a:moveTo>
                  <a:lnTo>
                    <a:pt x="75806" y="25260"/>
                  </a:lnTo>
                  <a:lnTo>
                    <a:pt x="63169" y="25260"/>
                  </a:lnTo>
                  <a:lnTo>
                    <a:pt x="63169" y="12636"/>
                  </a:lnTo>
                  <a:lnTo>
                    <a:pt x="50533" y="12636"/>
                  </a:lnTo>
                  <a:lnTo>
                    <a:pt x="50533" y="25273"/>
                  </a:lnTo>
                  <a:lnTo>
                    <a:pt x="63169" y="25273"/>
                  </a:lnTo>
                  <a:lnTo>
                    <a:pt x="63169" y="37896"/>
                  </a:lnTo>
                  <a:lnTo>
                    <a:pt x="75793" y="37896"/>
                  </a:lnTo>
                  <a:lnTo>
                    <a:pt x="88417" y="37896"/>
                  </a:lnTo>
                  <a:lnTo>
                    <a:pt x="88417" y="25260"/>
                  </a:lnTo>
                  <a:close/>
                </a:path>
                <a:path w="619125" h="50800">
                  <a:moveTo>
                    <a:pt x="126326" y="12636"/>
                  </a:moveTo>
                  <a:lnTo>
                    <a:pt x="113690" y="12636"/>
                  </a:lnTo>
                  <a:lnTo>
                    <a:pt x="101066" y="12636"/>
                  </a:lnTo>
                  <a:lnTo>
                    <a:pt x="88430" y="12636"/>
                  </a:lnTo>
                  <a:lnTo>
                    <a:pt x="88430" y="25260"/>
                  </a:lnTo>
                  <a:lnTo>
                    <a:pt x="88430" y="37896"/>
                  </a:lnTo>
                  <a:lnTo>
                    <a:pt x="101053" y="37896"/>
                  </a:lnTo>
                  <a:lnTo>
                    <a:pt x="101053" y="50546"/>
                  </a:lnTo>
                  <a:lnTo>
                    <a:pt x="113690" y="50546"/>
                  </a:lnTo>
                  <a:lnTo>
                    <a:pt x="126326" y="50546"/>
                  </a:lnTo>
                  <a:lnTo>
                    <a:pt x="126326" y="37896"/>
                  </a:lnTo>
                  <a:lnTo>
                    <a:pt x="113690" y="37896"/>
                  </a:lnTo>
                  <a:lnTo>
                    <a:pt x="113690" y="25273"/>
                  </a:lnTo>
                  <a:lnTo>
                    <a:pt x="126326" y="25273"/>
                  </a:lnTo>
                  <a:lnTo>
                    <a:pt x="126326" y="12636"/>
                  </a:lnTo>
                  <a:close/>
                </a:path>
                <a:path w="619125" h="50800">
                  <a:moveTo>
                    <a:pt x="151587" y="12636"/>
                  </a:moveTo>
                  <a:lnTo>
                    <a:pt x="138950" y="12636"/>
                  </a:lnTo>
                  <a:lnTo>
                    <a:pt x="138950" y="25260"/>
                  </a:lnTo>
                  <a:lnTo>
                    <a:pt x="138950" y="37896"/>
                  </a:lnTo>
                  <a:lnTo>
                    <a:pt x="138950" y="50546"/>
                  </a:lnTo>
                  <a:lnTo>
                    <a:pt x="151587" y="50546"/>
                  </a:lnTo>
                  <a:lnTo>
                    <a:pt x="151587" y="37896"/>
                  </a:lnTo>
                  <a:lnTo>
                    <a:pt x="151587" y="25273"/>
                  </a:lnTo>
                  <a:lnTo>
                    <a:pt x="151587" y="12636"/>
                  </a:lnTo>
                  <a:close/>
                </a:path>
                <a:path w="619125" h="50800">
                  <a:moveTo>
                    <a:pt x="214744" y="37896"/>
                  </a:moveTo>
                  <a:lnTo>
                    <a:pt x="202120" y="37896"/>
                  </a:lnTo>
                  <a:lnTo>
                    <a:pt x="202120" y="25273"/>
                  </a:lnTo>
                  <a:lnTo>
                    <a:pt x="202120" y="12636"/>
                  </a:lnTo>
                  <a:lnTo>
                    <a:pt x="189484" y="12636"/>
                  </a:lnTo>
                  <a:lnTo>
                    <a:pt x="176847" y="12636"/>
                  </a:lnTo>
                  <a:lnTo>
                    <a:pt x="176847" y="25273"/>
                  </a:lnTo>
                  <a:lnTo>
                    <a:pt x="189484" y="25273"/>
                  </a:lnTo>
                  <a:lnTo>
                    <a:pt x="189484" y="37896"/>
                  </a:lnTo>
                  <a:lnTo>
                    <a:pt x="202107" y="37896"/>
                  </a:lnTo>
                  <a:lnTo>
                    <a:pt x="202107" y="50546"/>
                  </a:lnTo>
                  <a:lnTo>
                    <a:pt x="214744" y="50546"/>
                  </a:lnTo>
                  <a:lnTo>
                    <a:pt x="214744" y="37896"/>
                  </a:lnTo>
                  <a:close/>
                </a:path>
                <a:path w="619125" h="50800">
                  <a:moveTo>
                    <a:pt x="252641" y="12636"/>
                  </a:moveTo>
                  <a:lnTo>
                    <a:pt x="240004" y="12636"/>
                  </a:lnTo>
                  <a:lnTo>
                    <a:pt x="227380" y="12636"/>
                  </a:lnTo>
                  <a:lnTo>
                    <a:pt x="214744" y="12636"/>
                  </a:lnTo>
                  <a:lnTo>
                    <a:pt x="214744" y="25273"/>
                  </a:lnTo>
                  <a:lnTo>
                    <a:pt x="227368" y="25273"/>
                  </a:lnTo>
                  <a:lnTo>
                    <a:pt x="227368" y="37896"/>
                  </a:lnTo>
                  <a:lnTo>
                    <a:pt x="227368" y="50546"/>
                  </a:lnTo>
                  <a:lnTo>
                    <a:pt x="240004" y="50546"/>
                  </a:lnTo>
                  <a:lnTo>
                    <a:pt x="240004" y="37896"/>
                  </a:lnTo>
                  <a:lnTo>
                    <a:pt x="252641" y="37896"/>
                  </a:lnTo>
                  <a:lnTo>
                    <a:pt x="252641" y="25273"/>
                  </a:lnTo>
                  <a:lnTo>
                    <a:pt x="252641" y="12636"/>
                  </a:lnTo>
                  <a:close/>
                </a:path>
                <a:path w="619125" h="50800">
                  <a:moveTo>
                    <a:pt x="277901" y="12636"/>
                  </a:moveTo>
                  <a:lnTo>
                    <a:pt x="265264" y="12636"/>
                  </a:lnTo>
                  <a:lnTo>
                    <a:pt x="265264" y="25260"/>
                  </a:lnTo>
                  <a:lnTo>
                    <a:pt x="265264" y="37896"/>
                  </a:lnTo>
                  <a:lnTo>
                    <a:pt x="277901" y="37896"/>
                  </a:lnTo>
                  <a:lnTo>
                    <a:pt x="277901" y="25273"/>
                  </a:lnTo>
                  <a:lnTo>
                    <a:pt x="277901" y="12636"/>
                  </a:lnTo>
                  <a:close/>
                </a:path>
                <a:path w="619125" h="50800">
                  <a:moveTo>
                    <a:pt x="290537" y="37896"/>
                  </a:moveTo>
                  <a:lnTo>
                    <a:pt x="277901" y="37896"/>
                  </a:lnTo>
                  <a:lnTo>
                    <a:pt x="277901" y="50546"/>
                  </a:lnTo>
                  <a:lnTo>
                    <a:pt x="290537" y="50546"/>
                  </a:lnTo>
                  <a:lnTo>
                    <a:pt x="290537" y="37896"/>
                  </a:lnTo>
                  <a:close/>
                </a:path>
                <a:path w="619125" h="50800">
                  <a:moveTo>
                    <a:pt x="353682" y="25260"/>
                  </a:moveTo>
                  <a:lnTo>
                    <a:pt x="341058" y="25260"/>
                  </a:lnTo>
                  <a:lnTo>
                    <a:pt x="341058" y="37896"/>
                  </a:lnTo>
                  <a:lnTo>
                    <a:pt x="328434" y="37896"/>
                  </a:lnTo>
                  <a:lnTo>
                    <a:pt x="328434" y="25260"/>
                  </a:lnTo>
                  <a:lnTo>
                    <a:pt x="315798" y="25260"/>
                  </a:lnTo>
                  <a:lnTo>
                    <a:pt x="303161" y="25260"/>
                  </a:lnTo>
                  <a:lnTo>
                    <a:pt x="303161" y="37896"/>
                  </a:lnTo>
                  <a:lnTo>
                    <a:pt x="315798" y="37896"/>
                  </a:lnTo>
                  <a:lnTo>
                    <a:pt x="315798" y="50546"/>
                  </a:lnTo>
                  <a:lnTo>
                    <a:pt x="328422" y="50546"/>
                  </a:lnTo>
                  <a:lnTo>
                    <a:pt x="341058" y="50546"/>
                  </a:lnTo>
                  <a:lnTo>
                    <a:pt x="353682" y="50546"/>
                  </a:lnTo>
                  <a:lnTo>
                    <a:pt x="353682" y="37896"/>
                  </a:lnTo>
                  <a:lnTo>
                    <a:pt x="353682" y="25260"/>
                  </a:lnTo>
                  <a:close/>
                </a:path>
                <a:path w="619125" h="50800">
                  <a:moveTo>
                    <a:pt x="366331" y="12636"/>
                  </a:moveTo>
                  <a:lnTo>
                    <a:pt x="353695" y="12636"/>
                  </a:lnTo>
                  <a:lnTo>
                    <a:pt x="353695" y="25260"/>
                  </a:lnTo>
                  <a:lnTo>
                    <a:pt x="353695" y="37896"/>
                  </a:lnTo>
                  <a:lnTo>
                    <a:pt x="353695" y="50546"/>
                  </a:lnTo>
                  <a:lnTo>
                    <a:pt x="366331" y="50546"/>
                  </a:lnTo>
                  <a:lnTo>
                    <a:pt x="366331" y="37896"/>
                  </a:lnTo>
                  <a:lnTo>
                    <a:pt x="366331" y="25273"/>
                  </a:lnTo>
                  <a:lnTo>
                    <a:pt x="366331" y="12636"/>
                  </a:lnTo>
                  <a:close/>
                </a:path>
                <a:path w="619125" h="50800">
                  <a:moveTo>
                    <a:pt x="416839" y="25260"/>
                  </a:moveTo>
                  <a:lnTo>
                    <a:pt x="404215" y="25260"/>
                  </a:lnTo>
                  <a:lnTo>
                    <a:pt x="404215" y="12636"/>
                  </a:lnTo>
                  <a:lnTo>
                    <a:pt x="391579" y="12636"/>
                  </a:lnTo>
                  <a:lnTo>
                    <a:pt x="391579" y="25260"/>
                  </a:lnTo>
                  <a:lnTo>
                    <a:pt x="391579" y="37896"/>
                  </a:lnTo>
                  <a:lnTo>
                    <a:pt x="378955" y="37896"/>
                  </a:lnTo>
                  <a:lnTo>
                    <a:pt x="378955" y="50546"/>
                  </a:lnTo>
                  <a:lnTo>
                    <a:pt x="391591" y="50546"/>
                  </a:lnTo>
                  <a:lnTo>
                    <a:pt x="391591" y="37896"/>
                  </a:lnTo>
                  <a:lnTo>
                    <a:pt x="404215" y="37896"/>
                  </a:lnTo>
                  <a:lnTo>
                    <a:pt x="404215" y="50546"/>
                  </a:lnTo>
                  <a:lnTo>
                    <a:pt x="416839" y="50546"/>
                  </a:lnTo>
                  <a:lnTo>
                    <a:pt x="416839" y="37896"/>
                  </a:lnTo>
                  <a:lnTo>
                    <a:pt x="416839" y="25260"/>
                  </a:lnTo>
                  <a:close/>
                </a:path>
                <a:path w="619125" h="50800">
                  <a:moveTo>
                    <a:pt x="442112" y="12636"/>
                  </a:moveTo>
                  <a:lnTo>
                    <a:pt x="429475" y="12636"/>
                  </a:lnTo>
                  <a:lnTo>
                    <a:pt x="429475" y="25260"/>
                  </a:lnTo>
                  <a:lnTo>
                    <a:pt x="416852" y="25260"/>
                  </a:lnTo>
                  <a:lnTo>
                    <a:pt x="416852" y="37896"/>
                  </a:lnTo>
                  <a:lnTo>
                    <a:pt x="416852" y="50546"/>
                  </a:lnTo>
                  <a:lnTo>
                    <a:pt x="429488" y="50546"/>
                  </a:lnTo>
                  <a:lnTo>
                    <a:pt x="429488" y="37896"/>
                  </a:lnTo>
                  <a:lnTo>
                    <a:pt x="429488" y="25273"/>
                  </a:lnTo>
                  <a:lnTo>
                    <a:pt x="442112" y="25273"/>
                  </a:lnTo>
                  <a:lnTo>
                    <a:pt x="442112" y="12636"/>
                  </a:lnTo>
                  <a:close/>
                </a:path>
                <a:path w="619125" h="50800">
                  <a:moveTo>
                    <a:pt x="467372" y="37896"/>
                  </a:moveTo>
                  <a:lnTo>
                    <a:pt x="454748" y="37896"/>
                  </a:lnTo>
                  <a:lnTo>
                    <a:pt x="454748" y="50546"/>
                  </a:lnTo>
                  <a:lnTo>
                    <a:pt x="467372" y="50546"/>
                  </a:lnTo>
                  <a:lnTo>
                    <a:pt x="467372" y="37896"/>
                  </a:lnTo>
                  <a:close/>
                </a:path>
                <a:path w="619125" h="50800">
                  <a:moveTo>
                    <a:pt x="505269" y="12636"/>
                  </a:moveTo>
                  <a:lnTo>
                    <a:pt x="492633" y="12636"/>
                  </a:lnTo>
                  <a:lnTo>
                    <a:pt x="492633" y="25260"/>
                  </a:lnTo>
                  <a:lnTo>
                    <a:pt x="480009" y="25260"/>
                  </a:lnTo>
                  <a:lnTo>
                    <a:pt x="480009" y="12636"/>
                  </a:lnTo>
                  <a:lnTo>
                    <a:pt x="467372" y="12636"/>
                  </a:lnTo>
                  <a:lnTo>
                    <a:pt x="467372" y="25273"/>
                  </a:lnTo>
                  <a:lnTo>
                    <a:pt x="480009" y="25273"/>
                  </a:lnTo>
                  <a:lnTo>
                    <a:pt x="480009" y="37896"/>
                  </a:lnTo>
                  <a:lnTo>
                    <a:pt x="480009" y="50546"/>
                  </a:lnTo>
                  <a:lnTo>
                    <a:pt x="492645" y="50546"/>
                  </a:lnTo>
                  <a:lnTo>
                    <a:pt x="492645" y="37896"/>
                  </a:lnTo>
                  <a:lnTo>
                    <a:pt x="505269" y="37896"/>
                  </a:lnTo>
                  <a:lnTo>
                    <a:pt x="505269" y="25273"/>
                  </a:lnTo>
                  <a:lnTo>
                    <a:pt x="505269" y="12636"/>
                  </a:lnTo>
                  <a:close/>
                </a:path>
                <a:path w="619125" h="50800">
                  <a:moveTo>
                    <a:pt x="517893" y="37896"/>
                  </a:moveTo>
                  <a:lnTo>
                    <a:pt x="505269" y="37896"/>
                  </a:lnTo>
                  <a:lnTo>
                    <a:pt x="505269" y="50546"/>
                  </a:lnTo>
                  <a:lnTo>
                    <a:pt x="517893" y="50546"/>
                  </a:lnTo>
                  <a:lnTo>
                    <a:pt x="517893" y="37896"/>
                  </a:lnTo>
                  <a:close/>
                </a:path>
                <a:path w="619125" h="50800">
                  <a:moveTo>
                    <a:pt x="517893" y="0"/>
                  </a:moveTo>
                  <a:lnTo>
                    <a:pt x="505269" y="0"/>
                  </a:lnTo>
                  <a:lnTo>
                    <a:pt x="505269" y="12636"/>
                  </a:lnTo>
                  <a:lnTo>
                    <a:pt x="517893" y="12636"/>
                  </a:lnTo>
                  <a:lnTo>
                    <a:pt x="517893" y="0"/>
                  </a:lnTo>
                  <a:close/>
                </a:path>
                <a:path w="619125" h="50800">
                  <a:moveTo>
                    <a:pt x="555802" y="0"/>
                  </a:moveTo>
                  <a:lnTo>
                    <a:pt x="543166" y="0"/>
                  </a:lnTo>
                  <a:lnTo>
                    <a:pt x="530529" y="0"/>
                  </a:lnTo>
                  <a:lnTo>
                    <a:pt x="530529" y="12636"/>
                  </a:lnTo>
                  <a:lnTo>
                    <a:pt x="517906" y="12636"/>
                  </a:lnTo>
                  <a:lnTo>
                    <a:pt x="517906" y="25273"/>
                  </a:lnTo>
                  <a:lnTo>
                    <a:pt x="530529" y="25273"/>
                  </a:lnTo>
                  <a:lnTo>
                    <a:pt x="530529" y="37896"/>
                  </a:lnTo>
                  <a:lnTo>
                    <a:pt x="517906" y="37896"/>
                  </a:lnTo>
                  <a:lnTo>
                    <a:pt x="517906" y="50546"/>
                  </a:lnTo>
                  <a:lnTo>
                    <a:pt x="530529" y="50546"/>
                  </a:lnTo>
                  <a:lnTo>
                    <a:pt x="543166" y="50546"/>
                  </a:lnTo>
                  <a:lnTo>
                    <a:pt x="543166" y="37896"/>
                  </a:lnTo>
                  <a:lnTo>
                    <a:pt x="555802" y="37896"/>
                  </a:lnTo>
                  <a:lnTo>
                    <a:pt x="555802" y="25273"/>
                  </a:lnTo>
                  <a:lnTo>
                    <a:pt x="555802" y="12636"/>
                  </a:lnTo>
                  <a:lnTo>
                    <a:pt x="555802" y="0"/>
                  </a:lnTo>
                  <a:close/>
                </a:path>
                <a:path w="619125" h="50800">
                  <a:moveTo>
                    <a:pt x="581050" y="25260"/>
                  </a:moveTo>
                  <a:lnTo>
                    <a:pt x="568426" y="25260"/>
                  </a:lnTo>
                  <a:lnTo>
                    <a:pt x="568426" y="37896"/>
                  </a:lnTo>
                  <a:lnTo>
                    <a:pt x="581050" y="37896"/>
                  </a:lnTo>
                  <a:lnTo>
                    <a:pt x="581050" y="25260"/>
                  </a:lnTo>
                  <a:close/>
                </a:path>
                <a:path w="619125" h="50800">
                  <a:moveTo>
                    <a:pt x="581050" y="0"/>
                  </a:moveTo>
                  <a:lnTo>
                    <a:pt x="568426" y="0"/>
                  </a:lnTo>
                  <a:lnTo>
                    <a:pt x="568426" y="12636"/>
                  </a:lnTo>
                  <a:lnTo>
                    <a:pt x="581050" y="12636"/>
                  </a:lnTo>
                  <a:lnTo>
                    <a:pt x="581050" y="0"/>
                  </a:lnTo>
                  <a:close/>
                </a:path>
                <a:path w="619125" h="50800">
                  <a:moveTo>
                    <a:pt x="593699" y="12636"/>
                  </a:moveTo>
                  <a:lnTo>
                    <a:pt x="581063" y="12636"/>
                  </a:lnTo>
                  <a:lnTo>
                    <a:pt x="581063" y="25260"/>
                  </a:lnTo>
                  <a:lnTo>
                    <a:pt x="581063" y="37896"/>
                  </a:lnTo>
                  <a:lnTo>
                    <a:pt x="593699" y="37896"/>
                  </a:lnTo>
                  <a:lnTo>
                    <a:pt x="593699" y="25273"/>
                  </a:lnTo>
                  <a:lnTo>
                    <a:pt x="593699" y="12636"/>
                  </a:lnTo>
                  <a:close/>
                </a:path>
                <a:path w="619125" h="50800">
                  <a:moveTo>
                    <a:pt x="618947" y="12636"/>
                  </a:moveTo>
                  <a:lnTo>
                    <a:pt x="606323" y="12636"/>
                  </a:lnTo>
                  <a:lnTo>
                    <a:pt x="606323" y="25260"/>
                  </a:lnTo>
                  <a:lnTo>
                    <a:pt x="606323" y="37896"/>
                  </a:lnTo>
                  <a:lnTo>
                    <a:pt x="618947" y="37896"/>
                  </a:lnTo>
                  <a:lnTo>
                    <a:pt x="618947" y="25273"/>
                  </a:lnTo>
                  <a:lnTo>
                    <a:pt x="618947" y="1263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98145" y="3792156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23" y="37896"/>
                  </a:moveTo>
                  <a:lnTo>
                    <a:pt x="0" y="37896"/>
                  </a:lnTo>
                  <a:lnTo>
                    <a:pt x="0" y="50533"/>
                  </a:lnTo>
                  <a:lnTo>
                    <a:pt x="12623" y="50533"/>
                  </a:lnTo>
                  <a:lnTo>
                    <a:pt x="12623" y="37896"/>
                  </a:lnTo>
                  <a:close/>
                </a:path>
                <a:path w="619125" h="50800">
                  <a:moveTo>
                    <a:pt x="12623" y="12623"/>
                  </a:moveTo>
                  <a:lnTo>
                    <a:pt x="0" y="12623"/>
                  </a:lnTo>
                  <a:lnTo>
                    <a:pt x="0" y="25260"/>
                  </a:lnTo>
                  <a:lnTo>
                    <a:pt x="12623" y="25260"/>
                  </a:lnTo>
                  <a:lnTo>
                    <a:pt x="12623" y="12623"/>
                  </a:lnTo>
                  <a:close/>
                </a:path>
                <a:path w="619125" h="50800">
                  <a:moveTo>
                    <a:pt x="37909" y="12623"/>
                  </a:moveTo>
                  <a:lnTo>
                    <a:pt x="25273" y="12623"/>
                  </a:lnTo>
                  <a:lnTo>
                    <a:pt x="12636" y="12623"/>
                  </a:lnTo>
                  <a:lnTo>
                    <a:pt x="12636" y="25260"/>
                  </a:lnTo>
                  <a:lnTo>
                    <a:pt x="25273" y="25260"/>
                  </a:lnTo>
                  <a:lnTo>
                    <a:pt x="37909" y="25260"/>
                  </a:lnTo>
                  <a:lnTo>
                    <a:pt x="37909" y="12623"/>
                  </a:lnTo>
                  <a:close/>
                </a:path>
                <a:path w="619125" h="50800">
                  <a:moveTo>
                    <a:pt x="50520" y="37896"/>
                  </a:moveTo>
                  <a:lnTo>
                    <a:pt x="37909" y="37896"/>
                  </a:lnTo>
                  <a:lnTo>
                    <a:pt x="25273" y="37896"/>
                  </a:lnTo>
                  <a:lnTo>
                    <a:pt x="12636" y="37896"/>
                  </a:lnTo>
                  <a:lnTo>
                    <a:pt x="12636" y="50533"/>
                  </a:lnTo>
                  <a:lnTo>
                    <a:pt x="25273" y="50533"/>
                  </a:lnTo>
                  <a:lnTo>
                    <a:pt x="37896" y="50533"/>
                  </a:lnTo>
                  <a:lnTo>
                    <a:pt x="50520" y="50533"/>
                  </a:lnTo>
                  <a:lnTo>
                    <a:pt x="50520" y="37896"/>
                  </a:lnTo>
                  <a:close/>
                </a:path>
                <a:path w="619125" h="50800">
                  <a:moveTo>
                    <a:pt x="88417" y="37896"/>
                  </a:moveTo>
                  <a:lnTo>
                    <a:pt x="75806" y="37896"/>
                  </a:lnTo>
                  <a:lnTo>
                    <a:pt x="63169" y="37896"/>
                  </a:lnTo>
                  <a:lnTo>
                    <a:pt x="50533" y="37896"/>
                  </a:lnTo>
                  <a:lnTo>
                    <a:pt x="50533" y="50533"/>
                  </a:lnTo>
                  <a:lnTo>
                    <a:pt x="63169" y="50533"/>
                  </a:lnTo>
                  <a:lnTo>
                    <a:pt x="75793" y="50533"/>
                  </a:lnTo>
                  <a:lnTo>
                    <a:pt x="88417" y="50533"/>
                  </a:lnTo>
                  <a:lnTo>
                    <a:pt x="88417" y="37896"/>
                  </a:lnTo>
                  <a:close/>
                </a:path>
                <a:path w="619125" h="50800">
                  <a:moveTo>
                    <a:pt x="88417" y="12623"/>
                  </a:moveTo>
                  <a:lnTo>
                    <a:pt x="75793" y="12623"/>
                  </a:lnTo>
                  <a:lnTo>
                    <a:pt x="75793" y="25260"/>
                  </a:lnTo>
                  <a:lnTo>
                    <a:pt x="88417" y="25260"/>
                  </a:lnTo>
                  <a:lnTo>
                    <a:pt x="88417" y="12623"/>
                  </a:lnTo>
                  <a:close/>
                </a:path>
                <a:path w="619125" h="50800">
                  <a:moveTo>
                    <a:pt x="113690" y="25260"/>
                  </a:moveTo>
                  <a:lnTo>
                    <a:pt x="101053" y="25260"/>
                  </a:lnTo>
                  <a:lnTo>
                    <a:pt x="101053" y="37896"/>
                  </a:lnTo>
                  <a:lnTo>
                    <a:pt x="113690" y="37896"/>
                  </a:lnTo>
                  <a:lnTo>
                    <a:pt x="113690" y="25260"/>
                  </a:lnTo>
                  <a:close/>
                </a:path>
                <a:path w="619125" h="50800">
                  <a:moveTo>
                    <a:pt x="189484" y="12623"/>
                  </a:moveTo>
                  <a:lnTo>
                    <a:pt x="189484" y="12623"/>
                  </a:lnTo>
                  <a:lnTo>
                    <a:pt x="126326" y="12623"/>
                  </a:lnTo>
                  <a:lnTo>
                    <a:pt x="126326" y="25260"/>
                  </a:lnTo>
                  <a:lnTo>
                    <a:pt x="138950" y="25260"/>
                  </a:lnTo>
                  <a:lnTo>
                    <a:pt x="138950" y="37896"/>
                  </a:lnTo>
                  <a:lnTo>
                    <a:pt x="126326" y="37896"/>
                  </a:lnTo>
                  <a:lnTo>
                    <a:pt x="113690" y="37896"/>
                  </a:lnTo>
                  <a:lnTo>
                    <a:pt x="113690" y="50533"/>
                  </a:lnTo>
                  <a:lnTo>
                    <a:pt x="126326" y="50533"/>
                  </a:lnTo>
                  <a:lnTo>
                    <a:pt x="138963" y="50533"/>
                  </a:lnTo>
                  <a:lnTo>
                    <a:pt x="138963" y="37896"/>
                  </a:lnTo>
                  <a:lnTo>
                    <a:pt x="151587" y="37896"/>
                  </a:lnTo>
                  <a:lnTo>
                    <a:pt x="151587" y="25260"/>
                  </a:lnTo>
                  <a:lnTo>
                    <a:pt x="164211" y="25260"/>
                  </a:lnTo>
                  <a:lnTo>
                    <a:pt x="164211" y="37896"/>
                  </a:lnTo>
                  <a:lnTo>
                    <a:pt x="151587" y="37896"/>
                  </a:lnTo>
                  <a:lnTo>
                    <a:pt x="151587" y="50533"/>
                  </a:lnTo>
                  <a:lnTo>
                    <a:pt x="164211" y="50533"/>
                  </a:lnTo>
                  <a:lnTo>
                    <a:pt x="176847" y="50533"/>
                  </a:lnTo>
                  <a:lnTo>
                    <a:pt x="189484" y="50533"/>
                  </a:lnTo>
                  <a:lnTo>
                    <a:pt x="189484" y="37896"/>
                  </a:lnTo>
                  <a:lnTo>
                    <a:pt x="176847" y="37896"/>
                  </a:lnTo>
                  <a:lnTo>
                    <a:pt x="176847" y="25260"/>
                  </a:lnTo>
                  <a:lnTo>
                    <a:pt x="189484" y="25260"/>
                  </a:lnTo>
                  <a:lnTo>
                    <a:pt x="189484" y="12623"/>
                  </a:lnTo>
                  <a:close/>
                </a:path>
                <a:path w="619125" h="50800">
                  <a:moveTo>
                    <a:pt x="227380" y="12623"/>
                  </a:moveTo>
                  <a:lnTo>
                    <a:pt x="214744" y="12623"/>
                  </a:lnTo>
                  <a:lnTo>
                    <a:pt x="202107" y="12623"/>
                  </a:lnTo>
                  <a:lnTo>
                    <a:pt x="202107" y="25260"/>
                  </a:lnTo>
                  <a:lnTo>
                    <a:pt x="189484" y="25260"/>
                  </a:lnTo>
                  <a:lnTo>
                    <a:pt x="189484" y="37896"/>
                  </a:lnTo>
                  <a:lnTo>
                    <a:pt x="202107" y="37896"/>
                  </a:lnTo>
                  <a:lnTo>
                    <a:pt x="202107" y="50533"/>
                  </a:lnTo>
                  <a:lnTo>
                    <a:pt x="214744" y="50533"/>
                  </a:lnTo>
                  <a:lnTo>
                    <a:pt x="214744" y="37896"/>
                  </a:lnTo>
                  <a:lnTo>
                    <a:pt x="202120" y="37896"/>
                  </a:lnTo>
                  <a:lnTo>
                    <a:pt x="202120" y="25260"/>
                  </a:lnTo>
                  <a:lnTo>
                    <a:pt x="214744" y="25260"/>
                  </a:lnTo>
                  <a:lnTo>
                    <a:pt x="214744" y="37896"/>
                  </a:lnTo>
                  <a:lnTo>
                    <a:pt x="227380" y="37896"/>
                  </a:lnTo>
                  <a:lnTo>
                    <a:pt x="227380" y="25260"/>
                  </a:lnTo>
                  <a:lnTo>
                    <a:pt x="227380" y="12623"/>
                  </a:lnTo>
                  <a:close/>
                </a:path>
                <a:path w="619125" h="50800">
                  <a:moveTo>
                    <a:pt x="252641" y="12623"/>
                  </a:moveTo>
                  <a:lnTo>
                    <a:pt x="240004" y="12623"/>
                  </a:lnTo>
                  <a:lnTo>
                    <a:pt x="240004" y="25260"/>
                  </a:lnTo>
                  <a:lnTo>
                    <a:pt x="252641" y="25260"/>
                  </a:lnTo>
                  <a:lnTo>
                    <a:pt x="252641" y="12623"/>
                  </a:lnTo>
                  <a:close/>
                </a:path>
                <a:path w="619125" h="50800">
                  <a:moveTo>
                    <a:pt x="353682" y="12623"/>
                  </a:moveTo>
                  <a:lnTo>
                    <a:pt x="353682" y="12623"/>
                  </a:lnTo>
                  <a:lnTo>
                    <a:pt x="265264" y="12623"/>
                  </a:lnTo>
                  <a:lnTo>
                    <a:pt x="265264" y="25260"/>
                  </a:lnTo>
                  <a:lnTo>
                    <a:pt x="252641" y="25260"/>
                  </a:lnTo>
                  <a:lnTo>
                    <a:pt x="252641" y="37896"/>
                  </a:lnTo>
                  <a:lnTo>
                    <a:pt x="265264" y="37896"/>
                  </a:lnTo>
                  <a:lnTo>
                    <a:pt x="265264" y="50533"/>
                  </a:lnTo>
                  <a:lnTo>
                    <a:pt x="277901" y="50533"/>
                  </a:lnTo>
                  <a:lnTo>
                    <a:pt x="290537" y="50533"/>
                  </a:lnTo>
                  <a:lnTo>
                    <a:pt x="290537" y="37896"/>
                  </a:lnTo>
                  <a:lnTo>
                    <a:pt x="290537" y="25260"/>
                  </a:lnTo>
                  <a:lnTo>
                    <a:pt x="303161" y="25260"/>
                  </a:lnTo>
                  <a:lnTo>
                    <a:pt x="315798" y="25260"/>
                  </a:lnTo>
                  <a:lnTo>
                    <a:pt x="328422" y="25260"/>
                  </a:lnTo>
                  <a:lnTo>
                    <a:pt x="328422" y="37896"/>
                  </a:lnTo>
                  <a:lnTo>
                    <a:pt x="341058" y="37896"/>
                  </a:lnTo>
                  <a:lnTo>
                    <a:pt x="353682" y="37896"/>
                  </a:lnTo>
                  <a:lnTo>
                    <a:pt x="353682" y="25260"/>
                  </a:lnTo>
                  <a:lnTo>
                    <a:pt x="353682" y="12623"/>
                  </a:lnTo>
                  <a:close/>
                </a:path>
                <a:path w="619125" h="50800">
                  <a:moveTo>
                    <a:pt x="391591" y="12623"/>
                  </a:moveTo>
                  <a:lnTo>
                    <a:pt x="378955" y="12623"/>
                  </a:lnTo>
                  <a:lnTo>
                    <a:pt x="366318" y="12623"/>
                  </a:lnTo>
                  <a:lnTo>
                    <a:pt x="366318" y="25260"/>
                  </a:lnTo>
                  <a:lnTo>
                    <a:pt x="353695" y="25260"/>
                  </a:lnTo>
                  <a:lnTo>
                    <a:pt x="353695" y="37896"/>
                  </a:lnTo>
                  <a:lnTo>
                    <a:pt x="366318" y="37896"/>
                  </a:lnTo>
                  <a:lnTo>
                    <a:pt x="378955" y="37896"/>
                  </a:lnTo>
                  <a:lnTo>
                    <a:pt x="378955" y="25260"/>
                  </a:lnTo>
                  <a:lnTo>
                    <a:pt x="391591" y="25260"/>
                  </a:lnTo>
                  <a:lnTo>
                    <a:pt x="391591" y="12623"/>
                  </a:lnTo>
                  <a:close/>
                </a:path>
                <a:path w="619125" h="50800">
                  <a:moveTo>
                    <a:pt x="416839" y="12623"/>
                  </a:moveTo>
                  <a:lnTo>
                    <a:pt x="404215" y="12623"/>
                  </a:lnTo>
                  <a:lnTo>
                    <a:pt x="404215" y="25260"/>
                  </a:lnTo>
                  <a:lnTo>
                    <a:pt x="416839" y="25260"/>
                  </a:lnTo>
                  <a:lnTo>
                    <a:pt x="416839" y="12623"/>
                  </a:lnTo>
                  <a:close/>
                </a:path>
                <a:path w="619125" h="50800">
                  <a:moveTo>
                    <a:pt x="492645" y="25260"/>
                  </a:moveTo>
                  <a:lnTo>
                    <a:pt x="480009" y="25260"/>
                  </a:lnTo>
                  <a:lnTo>
                    <a:pt x="467372" y="25260"/>
                  </a:lnTo>
                  <a:lnTo>
                    <a:pt x="467372" y="12623"/>
                  </a:lnTo>
                  <a:lnTo>
                    <a:pt x="416852" y="12623"/>
                  </a:lnTo>
                  <a:lnTo>
                    <a:pt x="416852" y="25260"/>
                  </a:lnTo>
                  <a:lnTo>
                    <a:pt x="429475" y="25260"/>
                  </a:lnTo>
                  <a:lnTo>
                    <a:pt x="442112" y="25260"/>
                  </a:lnTo>
                  <a:lnTo>
                    <a:pt x="442112" y="37896"/>
                  </a:lnTo>
                  <a:lnTo>
                    <a:pt x="454748" y="37896"/>
                  </a:lnTo>
                  <a:lnTo>
                    <a:pt x="467372" y="37896"/>
                  </a:lnTo>
                  <a:lnTo>
                    <a:pt x="480009" y="37896"/>
                  </a:lnTo>
                  <a:lnTo>
                    <a:pt x="492645" y="37896"/>
                  </a:lnTo>
                  <a:lnTo>
                    <a:pt x="492645" y="25260"/>
                  </a:lnTo>
                  <a:close/>
                </a:path>
                <a:path w="619125" h="50800">
                  <a:moveTo>
                    <a:pt x="517893" y="12623"/>
                  </a:moveTo>
                  <a:lnTo>
                    <a:pt x="505269" y="12623"/>
                  </a:lnTo>
                  <a:lnTo>
                    <a:pt x="505269" y="25260"/>
                  </a:lnTo>
                  <a:lnTo>
                    <a:pt x="505269" y="37896"/>
                  </a:lnTo>
                  <a:lnTo>
                    <a:pt x="517893" y="37896"/>
                  </a:lnTo>
                  <a:lnTo>
                    <a:pt x="517893" y="25260"/>
                  </a:lnTo>
                  <a:lnTo>
                    <a:pt x="517893" y="12623"/>
                  </a:lnTo>
                  <a:close/>
                </a:path>
                <a:path w="619125" h="50800">
                  <a:moveTo>
                    <a:pt x="581050" y="0"/>
                  </a:moveTo>
                  <a:lnTo>
                    <a:pt x="568426" y="0"/>
                  </a:lnTo>
                  <a:lnTo>
                    <a:pt x="555790" y="0"/>
                  </a:lnTo>
                  <a:lnTo>
                    <a:pt x="555790" y="12623"/>
                  </a:lnTo>
                  <a:lnTo>
                    <a:pt x="543166" y="12623"/>
                  </a:lnTo>
                  <a:lnTo>
                    <a:pt x="543166" y="0"/>
                  </a:lnTo>
                  <a:lnTo>
                    <a:pt x="530529" y="0"/>
                  </a:lnTo>
                  <a:lnTo>
                    <a:pt x="530529" y="12623"/>
                  </a:lnTo>
                  <a:lnTo>
                    <a:pt x="517906" y="12623"/>
                  </a:lnTo>
                  <a:lnTo>
                    <a:pt x="517906" y="25260"/>
                  </a:lnTo>
                  <a:lnTo>
                    <a:pt x="530529" y="25260"/>
                  </a:lnTo>
                  <a:lnTo>
                    <a:pt x="543166" y="25260"/>
                  </a:lnTo>
                  <a:lnTo>
                    <a:pt x="555790" y="25260"/>
                  </a:lnTo>
                  <a:lnTo>
                    <a:pt x="555790" y="37896"/>
                  </a:lnTo>
                  <a:lnTo>
                    <a:pt x="568426" y="37896"/>
                  </a:lnTo>
                  <a:lnTo>
                    <a:pt x="581050" y="37896"/>
                  </a:lnTo>
                  <a:lnTo>
                    <a:pt x="581050" y="25260"/>
                  </a:lnTo>
                  <a:lnTo>
                    <a:pt x="568426" y="25260"/>
                  </a:lnTo>
                  <a:lnTo>
                    <a:pt x="568426" y="12649"/>
                  </a:lnTo>
                  <a:lnTo>
                    <a:pt x="581050" y="12649"/>
                  </a:lnTo>
                  <a:lnTo>
                    <a:pt x="581050" y="0"/>
                  </a:lnTo>
                  <a:close/>
                </a:path>
                <a:path w="619125" h="50800">
                  <a:moveTo>
                    <a:pt x="618947" y="25260"/>
                  </a:moveTo>
                  <a:lnTo>
                    <a:pt x="606323" y="25260"/>
                  </a:lnTo>
                  <a:lnTo>
                    <a:pt x="593699" y="25260"/>
                  </a:lnTo>
                  <a:lnTo>
                    <a:pt x="593699" y="12623"/>
                  </a:lnTo>
                  <a:lnTo>
                    <a:pt x="581063" y="12623"/>
                  </a:lnTo>
                  <a:lnTo>
                    <a:pt x="581063" y="25260"/>
                  </a:lnTo>
                  <a:lnTo>
                    <a:pt x="593686" y="25260"/>
                  </a:lnTo>
                  <a:lnTo>
                    <a:pt x="593686" y="37896"/>
                  </a:lnTo>
                  <a:lnTo>
                    <a:pt x="606323" y="37896"/>
                  </a:lnTo>
                  <a:lnTo>
                    <a:pt x="618947" y="37896"/>
                  </a:lnTo>
                  <a:lnTo>
                    <a:pt x="618947" y="2526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98145" y="3830053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23" y="12623"/>
                  </a:moveTo>
                  <a:lnTo>
                    <a:pt x="0" y="12623"/>
                  </a:lnTo>
                  <a:lnTo>
                    <a:pt x="0" y="25260"/>
                  </a:lnTo>
                  <a:lnTo>
                    <a:pt x="0" y="37896"/>
                  </a:lnTo>
                  <a:lnTo>
                    <a:pt x="0" y="50533"/>
                  </a:lnTo>
                  <a:lnTo>
                    <a:pt x="12623" y="50533"/>
                  </a:lnTo>
                  <a:lnTo>
                    <a:pt x="12623" y="37896"/>
                  </a:lnTo>
                  <a:lnTo>
                    <a:pt x="12623" y="25260"/>
                  </a:lnTo>
                  <a:lnTo>
                    <a:pt x="12623" y="12623"/>
                  </a:lnTo>
                  <a:close/>
                </a:path>
                <a:path w="619125" h="50800">
                  <a:moveTo>
                    <a:pt x="50520" y="25260"/>
                  </a:moveTo>
                  <a:lnTo>
                    <a:pt x="37909" y="25260"/>
                  </a:lnTo>
                  <a:lnTo>
                    <a:pt x="25273" y="25260"/>
                  </a:lnTo>
                  <a:lnTo>
                    <a:pt x="25273" y="37896"/>
                  </a:lnTo>
                  <a:lnTo>
                    <a:pt x="25273" y="50533"/>
                  </a:lnTo>
                  <a:lnTo>
                    <a:pt x="37896" y="50533"/>
                  </a:lnTo>
                  <a:lnTo>
                    <a:pt x="50520" y="50533"/>
                  </a:lnTo>
                  <a:lnTo>
                    <a:pt x="50520" y="37896"/>
                  </a:lnTo>
                  <a:lnTo>
                    <a:pt x="50520" y="25260"/>
                  </a:lnTo>
                  <a:close/>
                </a:path>
                <a:path w="619125" h="50800">
                  <a:moveTo>
                    <a:pt x="63169" y="25260"/>
                  </a:moveTo>
                  <a:lnTo>
                    <a:pt x="50533" y="25260"/>
                  </a:lnTo>
                  <a:lnTo>
                    <a:pt x="50533" y="37896"/>
                  </a:lnTo>
                  <a:lnTo>
                    <a:pt x="50533" y="50533"/>
                  </a:lnTo>
                  <a:lnTo>
                    <a:pt x="63169" y="50533"/>
                  </a:lnTo>
                  <a:lnTo>
                    <a:pt x="63169" y="37896"/>
                  </a:lnTo>
                  <a:lnTo>
                    <a:pt x="63169" y="25260"/>
                  </a:lnTo>
                  <a:close/>
                </a:path>
                <a:path w="619125" h="50800">
                  <a:moveTo>
                    <a:pt x="88417" y="12623"/>
                  </a:moveTo>
                  <a:lnTo>
                    <a:pt x="75793" y="12623"/>
                  </a:lnTo>
                  <a:lnTo>
                    <a:pt x="75793" y="25260"/>
                  </a:lnTo>
                  <a:lnTo>
                    <a:pt x="75793" y="37896"/>
                  </a:lnTo>
                  <a:lnTo>
                    <a:pt x="75793" y="50533"/>
                  </a:lnTo>
                  <a:lnTo>
                    <a:pt x="88417" y="50533"/>
                  </a:lnTo>
                  <a:lnTo>
                    <a:pt x="88417" y="37896"/>
                  </a:lnTo>
                  <a:lnTo>
                    <a:pt x="88417" y="25260"/>
                  </a:lnTo>
                  <a:lnTo>
                    <a:pt x="88417" y="12623"/>
                  </a:lnTo>
                  <a:close/>
                </a:path>
                <a:path w="619125" h="50800">
                  <a:moveTo>
                    <a:pt x="113690" y="37896"/>
                  </a:moveTo>
                  <a:lnTo>
                    <a:pt x="101053" y="37896"/>
                  </a:lnTo>
                  <a:lnTo>
                    <a:pt x="101053" y="50533"/>
                  </a:lnTo>
                  <a:lnTo>
                    <a:pt x="113690" y="50533"/>
                  </a:lnTo>
                  <a:lnTo>
                    <a:pt x="113690" y="37896"/>
                  </a:lnTo>
                  <a:close/>
                </a:path>
                <a:path w="619125" h="50800">
                  <a:moveTo>
                    <a:pt x="113690" y="12623"/>
                  </a:moveTo>
                  <a:lnTo>
                    <a:pt x="101053" y="12623"/>
                  </a:lnTo>
                  <a:lnTo>
                    <a:pt x="101053" y="25260"/>
                  </a:lnTo>
                  <a:lnTo>
                    <a:pt x="113690" y="25260"/>
                  </a:lnTo>
                  <a:lnTo>
                    <a:pt x="113690" y="12623"/>
                  </a:lnTo>
                  <a:close/>
                </a:path>
                <a:path w="619125" h="50800">
                  <a:moveTo>
                    <a:pt x="214744" y="12623"/>
                  </a:moveTo>
                  <a:lnTo>
                    <a:pt x="202107" y="12623"/>
                  </a:lnTo>
                  <a:lnTo>
                    <a:pt x="202107" y="25260"/>
                  </a:lnTo>
                  <a:lnTo>
                    <a:pt x="189484" y="25260"/>
                  </a:lnTo>
                  <a:lnTo>
                    <a:pt x="189484" y="12623"/>
                  </a:lnTo>
                  <a:lnTo>
                    <a:pt x="176847" y="12623"/>
                  </a:lnTo>
                  <a:lnTo>
                    <a:pt x="176847" y="25260"/>
                  </a:lnTo>
                  <a:lnTo>
                    <a:pt x="176847" y="37896"/>
                  </a:lnTo>
                  <a:lnTo>
                    <a:pt x="164223" y="37896"/>
                  </a:lnTo>
                  <a:lnTo>
                    <a:pt x="164223" y="25260"/>
                  </a:lnTo>
                  <a:lnTo>
                    <a:pt x="151587" y="25260"/>
                  </a:lnTo>
                  <a:lnTo>
                    <a:pt x="151587" y="37896"/>
                  </a:lnTo>
                  <a:lnTo>
                    <a:pt x="138963" y="37896"/>
                  </a:lnTo>
                  <a:lnTo>
                    <a:pt x="138963" y="25260"/>
                  </a:lnTo>
                  <a:lnTo>
                    <a:pt x="151587" y="25260"/>
                  </a:lnTo>
                  <a:lnTo>
                    <a:pt x="151587" y="12623"/>
                  </a:lnTo>
                  <a:lnTo>
                    <a:pt x="138963" y="12623"/>
                  </a:lnTo>
                  <a:lnTo>
                    <a:pt x="126326" y="12623"/>
                  </a:lnTo>
                  <a:lnTo>
                    <a:pt x="126326" y="25260"/>
                  </a:lnTo>
                  <a:lnTo>
                    <a:pt x="126326" y="37896"/>
                  </a:lnTo>
                  <a:lnTo>
                    <a:pt x="126326" y="50533"/>
                  </a:lnTo>
                  <a:lnTo>
                    <a:pt x="138950" y="50533"/>
                  </a:lnTo>
                  <a:lnTo>
                    <a:pt x="189484" y="50533"/>
                  </a:lnTo>
                  <a:lnTo>
                    <a:pt x="189484" y="37896"/>
                  </a:lnTo>
                  <a:lnTo>
                    <a:pt x="202120" y="37896"/>
                  </a:lnTo>
                  <a:lnTo>
                    <a:pt x="202120" y="25260"/>
                  </a:lnTo>
                  <a:lnTo>
                    <a:pt x="214744" y="25260"/>
                  </a:lnTo>
                  <a:lnTo>
                    <a:pt x="214744" y="12623"/>
                  </a:lnTo>
                  <a:close/>
                </a:path>
                <a:path w="619125" h="50800">
                  <a:moveTo>
                    <a:pt x="240004" y="37896"/>
                  </a:moveTo>
                  <a:lnTo>
                    <a:pt x="227380" y="37896"/>
                  </a:lnTo>
                  <a:lnTo>
                    <a:pt x="227380" y="25260"/>
                  </a:lnTo>
                  <a:lnTo>
                    <a:pt x="214744" y="25260"/>
                  </a:lnTo>
                  <a:lnTo>
                    <a:pt x="214744" y="37896"/>
                  </a:lnTo>
                  <a:lnTo>
                    <a:pt x="214744" y="50533"/>
                  </a:lnTo>
                  <a:lnTo>
                    <a:pt x="227368" y="50533"/>
                  </a:lnTo>
                  <a:lnTo>
                    <a:pt x="240004" y="50533"/>
                  </a:lnTo>
                  <a:lnTo>
                    <a:pt x="240004" y="37896"/>
                  </a:lnTo>
                  <a:close/>
                </a:path>
                <a:path w="619125" h="50800">
                  <a:moveTo>
                    <a:pt x="315798" y="0"/>
                  </a:moveTo>
                  <a:lnTo>
                    <a:pt x="303161" y="0"/>
                  </a:lnTo>
                  <a:lnTo>
                    <a:pt x="303161" y="12636"/>
                  </a:lnTo>
                  <a:lnTo>
                    <a:pt x="315798" y="12636"/>
                  </a:lnTo>
                  <a:lnTo>
                    <a:pt x="315798" y="0"/>
                  </a:lnTo>
                  <a:close/>
                </a:path>
                <a:path w="619125" h="50800">
                  <a:moveTo>
                    <a:pt x="353682" y="0"/>
                  </a:moveTo>
                  <a:lnTo>
                    <a:pt x="341058" y="0"/>
                  </a:lnTo>
                  <a:lnTo>
                    <a:pt x="328422" y="0"/>
                  </a:lnTo>
                  <a:lnTo>
                    <a:pt x="328422" y="12623"/>
                  </a:lnTo>
                  <a:lnTo>
                    <a:pt x="328422" y="25260"/>
                  </a:lnTo>
                  <a:lnTo>
                    <a:pt x="315798" y="25260"/>
                  </a:lnTo>
                  <a:lnTo>
                    <a:pt x="303174" y="25260"/>
                  </a:lnTo>
                  <a:lnTo>
                    <a:pt x="290537" y="25260"/>
                  </a:lnTo>
                  <a:lnTo>
                    <a:pt x="290537" y="12636"/>
                  </a:lnTo>
                  <a:lnTo>
                    <a:pt x="290537" y="0"/>
                  </a:lnTo>
                  <a:lnTo>
                    <a:pt x="277901" y="0"/>
                  </a:lnTo>
                  <a:lnTo>
                    <a:pt x="277901" y="12623"/>
                  </a:lnTo>
                  <a:lnTo>
                    <a:pt x="265264" y="12623"/>
                  </a:lnTo>
                  <a:lnTo>
                    <a:pt x="265264" y="25260"/>
                  </a:lnTo>
                  <a:lnTo>
                    <a:pt x="265264" y="37896"/>
                  </a:lnTo>
                  <a:lnTo>
                    <a:pt x="277901" y="37896"/>
                  </a:lnTo>
                  <a:lnTo>
                    <a:pt x="290537" y="37896"/>
                  </a:lnTo>
                  <a:lnTo>
                    <a:pt x="353682" y="37896"/>
                  </a:lnTo>
                  <a:lnTo>
                    <a:pt x="353682" y="25260"/>
                  </a:lnTo>
                  <a:lnTo>
                    <a:pt x="341058" y="25260"/>
                  </a:lnTo>
                  <a:lnTo>
                    <a:pt x="341058" y="12636"/>
                  </a:lnTo>
                  <a:lnTo>
                    <a:pt x="353682" y="12636"/>
                  </a:lnTo>
                  <a:lnTo>
                    <a:pt x="353682" y="0"/>
                  </a:lnTo>
                  <a:close/>
                </a:path>
                <a:path w="619125" h="50800">
                  <a:moveTo>
                    <a:pt x="366331" y="0"/>
                  </a:moveTo>
                  <a:lnTo>
                    <a:pt x="353695" y="0"/>
                  </a:lnTo>
                  <a:lnTo>
                    <a:pt x="353695" y="12636"/>
                  </a:lnTo>
                  <a:lnTo>
                    <a:pt x="366331" y="12636"/>
                  </a:lnTo>
                  <a:lnTo>
                    <a:pt x="366331" y="0"/>
                  </a:lnTo>
                  <a:close/>
                </a:path>
                <a:path w="619125" h="50800">
                  <a:moveTo>
                    <a:pt x="378955" y="25260"/>
                  </a:moveTo>
                  <a:lnTo>
                    <a:pt x="366331" y="25260"/>
                  </a:lnTo>
                  <a:lnTo>
                    <a:pt x="353695" y="25260"/>
                  </a:lnTo>
                  <a:lnTo>
                    <a:pt x="353695" y="37896"/>
                  </a:lnTo>
                  <a:lnTo>
                    <a:pt x="366318" y="37896"/>
                  </a:lnTo>
                  <a:lnTo>
                    <a:pt x="378955" y="37896"/>
                  </a:lnTo>
                  <a:lnTo>
                    <a:pt x="378955" y="25260"/>
                  </a:lnTo>
                  <a:close/>
                </a:path>
                <a:path w="619125" h="50800">
                  <a:moveTo>
                    <a:pt x="416839" y="12623"/>
                  </a:moveTo>
                  <a:lnTo>
                    <a:pt x="404215" y="12623"/>
                  </a:lnTo>
                  <a:lnTo>
                    <a:pt x="404215" y="0"/>
                  </a:lnTo>
                  <a:lnTo>
                    <a:pt x="391579" y="0"/>
                  </a:lnTo>
                  <a:lnTo>
                    <a:pt x="391579" y="12636"/>
                  </a:lnTo>
                  <a:lnTo>
                    <a:pt x="404215" y="12636"/>
                  </a:lnTo>
                  <a:lnTo>
                    <a:pt x="404215" y="25260"/>
                  </a:lnTo>
                  <a:lnTo>
                    <a:pt x="416839" y="25260"/>
                  </a:lnTo>
                  <a:lnTo>
                    <a:pt x="416839" y="12623"/>
                  </a:lnTo>
                  <a:close/>
                </a:path>
                <a:path w="619125" h="50800">
                  <a:moveTo>
                    <a:pt x="480009" y="0"/>
                  </a:moveTo>
                  <a:lnTo>
                    <a:pt x="467372" y="0"/>
                  </a:lnTo>
                  <a:lnTo>
                    <a:pt x="467372" y="12623"/>
                  </a:lnTo>
                  <a:lnTo>
                    <a:pt x="454748" y="12623"/>
                  </a:lnTo>
                  <a:lnTo>
                    <a:pt x="454748" y="0"/>
                  </a:lnTo>
                  <a:lnTo>
                    <a:pt x="442112" y="0"/>
                  </a:lnTo>
                  <a:lnTo>
                    <a:pt x="442112" y="12636"/>
                  </a:lnTo>
                  <a:lnTo>
                    <a:pt x="454748" y="12636"/>
                  </a:lnTo>
                  <a:lnTo>
                    <a:pt x="454748" y="25260"/>
                  </a:lnTo>
                  <a:lnTo>
                    <a:pt x="454748" y="37896"/>
                  </a:lnTo>
                  <a:lnTo>
                    <a:pt x="467372" y="37896"/>
                  </a:lnTo>
                  <a:lnTo>
                    <a:pt x="480009" y="37896"/>
                  </a:lnTo>
                  <a:lnTo>
                    <a:pt x="480009" y="25260"/>
                  </a:lnTo>
                  <a:lnTo>
                    <a:pt x="467372" y="25260"/>
                  </a:lnTo>
                  <a:lnTo>
                    <a:pt x="467372" y="12636"/>
                  </a:lnTo>
                  <a:lnTo>
                    <a:pt x="480009" y="12636"/>
                  </a:lnTo>
                  <a:lnTo>
                    <a:pt x="480009" y="0"/>
                  </a:lnTo>
                  <a:close/>
                </a:path>
                <a:path w="619125" h="50800">
                  <a:moveTo>
                    <a:pt x="517893" y="0"/>
                  </a:moveTo>
                  <a:lnTo>
                    <a:pt x="505269" y="0"/>
                  </a:lnTo>
                  <a:lnTo>
                    <a:pt x="492633" y="0"/>
                  </a:lnTo>
                  <a:lnTo>
                    <a:pt x="492633" y="12636"/>
                  </a:lnTo>
                  <a:lnTo>
                    <a:pt x="505269" y="12636"/>
                  </a:lnTo>
                  <a:lnTo>
                    <a:pt x="505269" y="25260"/>
                  </a:lnTo>
                  <a:lnTo>
                    <a:pt x="492633" y="25260"/>
                  </a:lnTo>
                  <a:lnTo>
                    <a:pt x="492633" y="37896"/>
                  </a:lnTo>
                  <a:lnTo>
                    <a:pt x="505269" y="37896"/>
                  </a:lnTo>
                  <a:lnTo>
                    <a:pt x="517893" y="37896"/>
                  </a:lnTo>
                  <a:lnTo>
                    <a:pt x="517893" y="25260"/>
                  </a:lnTo>
                  <a:lnTo>
                    <a:pt x="517893" y="12636"/>
                  </a:lnTo>
                  <a:lnTo>
                    <a:pt x="517893" y="0"/>
                  </a:lnTo>
                  <a:close/>
                </a:path>
                <a:path w="619125" h="50800">
                  <a:moveTo>
                    <a:pt x="543166" y="0"/>
                  </a:moveTo>
                  <a:lnTo>
                    <a:pt x="530529" y="0"/>
                  </a:lnTo>
                  <a:lnTo>
                    <a:pt x="530529" y="12636"/>
                  </a:lnTo>
                  <a:lnTo>
                    <a:pt x="543166" y="12636"/>
                  </a:lnTo>
                  <a:lnTo>
                    <a:pt x="543166" y="0"/>
                  </a:lnTo>
                  <a:close/>
                </a:path>
                <a:path w="619125" h="50800">
                  <a:moveTo>
                    <a:pt x="568426" y="0"/>
                  </a:moveTo>
                  <a:lnTo>
                    <a:pt x="555790" y="0"/>
                  </a:lnTo>
                  <a:lnTo>
                    <a:pt x="555790" y="12623"/>
                  </a:lnTo>
                  <a:lnTo>
                    <a:pt x="555790" y="25260"/>
                  </a:lnTo>
                  <a:lnTo>
                    <a:pt x="543166" y="25260"/>
                  </a:lnTo>
                  <a:lnTo>
                    <a:pt x="530542" y="25260"/>
                  </a:lnTo>
                  <a:lnTo>
                    <a:pt x="517906" y="25260"/>
                  </a:lnTo>
                  <a:lnTo>
                    <a:pt x="517906" y="37896"/>
                  </a:lnTo>
                  <a:lnTo>
                    <a:pt x="568426" y="37896"/>
                  </a:lnTo>
                  <a:lnTo>
                    <a:pt x="568426" y="25260"/>
                  </a:lnTo>
                  <a:lnTo>
                    <a:pt x="568426" y="12636"/>
                  </a:lnTo>
                  <a:lnTo>
                    <a:pt x="568426" y="0"/>
                  </a:lnTo>
                  <a:close/>
                </a:path>
                <a:path w="619125" h="50800">
                  <a:moveTo>
                    <a:pt x="618947" y="0"/>
                  </a:moveTo>
                  <a:lnTo>
                    <a:pt x="606323" y="0"/>
                  </a:lnTo>
                  <a:lnTo>
                    <a:pt x="593699" y="0"/>
                  </a:lnTo>
                  <a:lnTo>
                    <a:pt x="581063" y="0"/>
                  </a:lnTo>
                  <a:lnTo>
                    <a:pt x="581063" y="12623"/>
                  </a:lnTo>
                  <a:lnTo>
                    <a:pt x="581063" y="25260"/>
                  </a:lnTo>
                  <a:lnTo>
                    <a:pt x="581063" y="37896"/>
                  </a:lnTo>
                  <a:lnTo>
                    <a:pt x="593699" y="37896"/>
                  </a:lnTo>
                  <a:lnTo>
                    <a:pt x="593699" y="25260"/>
                  </a:lnTo>
                  <a:lnTo>
                    <a:pt x="593699" y="12636"/>
                  </a:lnTo>
                  <a:lnTo>
                    <a:pt x="606323" y="12636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98145" y="3867949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23" y="12623"/>
                  </a:moveTo>
                  <a:lnTo>
                    <a:pt x="0" y="12623"/>
                  </a:lnTo>
                  <a:lnTo>
                    <a:pt x="0" y="25260"/>
                  </a:lnTo>
                  <a:lnTo>
                    <a:pt x="0" y="37884"/>
                  </a:lnTo>
                  <a:lnTo>
                    <a:pt x="0" y="50520"/>
                  </a:lnTo>
                  <a:lnTo>
                    <a:pt x="12623" y="50520"/>
                  </a:lnTo>
                  <a:lnTo>
                    <a:pt x="12623" y="37896"/>
                  </a:lnTo>
                  <a:lnTo>
                    <a:pt x="12623" y="25260"/>
                  </a:lnTo>
                  <a:lnTo>
                    <a:pt x="12623" y="12623"/>
                  </a:lnTo>
                  <a:close/>
                </a:path>
                <a:path w="619125" h="50800">
                  <a:moveTo>
                    <a:pt x="37909" y="37884"/>
                  </a:moveTo>
                  <a:lnTo>
                    <a:pt x="25273" y="37884"/>
                  </a:lnTo>
                  <a:lnTo>
                    <a:pt x="12636" y="37884"/>
                  </a:lnTo>
                  <a:lnTo>
                    <a:pt x="12636" y="50520"/>
                  </a:lnTo>
                  <a:lnTo>
                    <a:pt x="25273" y="50520"/>
                  </a:lnTo>
                  <a:lnTo>
                    <a:pt x="37909" y="50520"/>
                  </a:lnTo>
                  <a:lnTo>
                    <a:pt x="37909" y="37884"/>
                  </a:lnTo>
                  <a:close/>
                </a:path>
                <a:path w="619125" h="50800">
                  <a:moveTo>
                    <a:pt x="50520" y="12623"/>
                  </a:moveTo>
                  <a:lnTo>
                    <a:pt x="37909" y="12623"/>
                  </a:lnTo>
                  <a:lnTo>
                    <a:pt x="25273" y="12623"/>
                  </a:lnTo>
                  <a:lnTo>
                    <a:pt x="25273" y="25260"/>
                  </a:lnTo>
                  <a:lnTo>
                    <a:pt x="37896" y="25260"/>
                  </a:lnTo>
                  <a:lnTo>
                    <a:pt x="50520" y="25260"/>
                  </a:lnTo>
                  <a:lnTo>
                    <a:pt x="50520" y="12623"/>
                  </a:lnTo>
                  <a:close/>
                </a:path>
                <a:path w="619125" h="50800">
                  <a:moveTo>
                    <a:pt x="63169" y="12623"/>
                  </a:moveTo>
                  <a:lnTo>
                    <a:pt x="50533" y="12623"/>
                  </a:lnTo>
                  <a:lnTo>
                    <a:pt x="50533" y="25260"/>
                  </a:lnTo>
                  <a:lnTo>
                    <a:pt x="63169" y="25260"/>
                  </a:lnTo>
                  <a:lnTo>
                    <a:pt x="63169" y="12623"/>
                  </a:lnTo>
                  <a:close/>
                </a:path>
                <a:path w="619125" h="50800">
                  <a:moveTo>
                    <a:pt x="88417" y="12623"/>
                  </a:moveTo>
                  <a:lnTo>
                    <a:pt x="75793" y="12623"/>
                  </a:lnTo>
                  <a:lnTo>
                    <a:pt x="75793" y="25260"/>
                  </a:lnTo>
                  <a:lnTo>
                    <a:pt x="75793" y="37896"/>
                  </a:lnTo>
                  <a:lnTo>
                    <a:pt x="88417" y="37896"/>
                  </a:lnTo>
                  <a:lnTo>
                    <a:pt x="88417" y="25260"/>
                  </a:lnTo>
                  <a:lnTo>
                    <a:pt x="88417" y="12623"/>
                  </a:lnTo>
                  <a:close/>
                </a:path>
                <a:path w="619125" h="50800">
                  <a:moveTo>
                    <a:pt x="126326" y="12623"/>
                  </a:moveTo>
                  <a:lnTo>
                    <a:pt x="113690" y="12623"/>
                  </a:lnTo>
                  <a:lnTo>
                    <a:pt x="113690" y="25260"/>
                  </a:lnTo>
                  <a:lnTo>
                    <a:pt x="113690" y="37896"/>
                  </a:lnTo>
                  <a:lnTo>
                    <a:pt x="126326" y="37896"/>
                  </a:lnTo>
                  <a:lnTo>
                    <a:pt x="126326" y="25260"/>
                  </a:lnTo>
                  <a:lnTo>
                    <a:pt x="126326" y="12623"/>
                  </a:lnTo>
                  <a:close/>
                </a:path>
                <a:path w="619125" h="50800">
                  <a:moveTo>
                    <a:pt x="151587" y="25260"/>
                  </a:moveTo>
                  <a:lnTo>
                    <a:pt x="138950" y="25260"/>
                  </a:lnTo>
                  <a:lnTo>
                    <a:pt x="138950" y="37896"/>
                  </a:lnTo>
                  <a:lnTo>
                    <a:pt x="151587" y="37896"/>
                  </a:lnTo>
                  <a:lnTo>
                    <a:pt x="151587" y="25260"/>
                  </a:lnTo>
                  <a:close/>
                </a:path>
                <a:path w="619125" h="50800">
                  <a:moveTo>
                    <a:pt x="214744" y="25260"/>
                  </a:moveTo>
                  <a:lnTo>
                    <a:pt x="202120" y="25260"/>
                  </a:lnTo>
                  <a:lnTo>
                    <a:pt x="189484" y="25260"/>
                  </a:lnTo>
                  <a:lnTo>
                    <a:pt x="189484" y="12623"/>
                  </a:lnTo>
                  <a:lnTo>
                    <a:pt x="176847" y="12623"/>
                  </a:lnTo>
                  <a:lnTo>
                    <a:pt x="176847" y="25260"/>
                  </a:lnTo>
                  <a:lnTo>
                    <a:pt x="164211" y="25260"/>
                  </a:lnTo>
                  <a:lnTo>
                    <a:pt x="164211" y="37896"/>
                  </a:lnTo>
                  <a:lnTo>
                    <a:pt x="176847" y="37896"/>
                  </a:lnTo>
                  <a:lnTo>
                    <a:pt x="189484" y="37896"/>
                  </a:lnTo>
                  <a:lnTo>
                    <a:pt x="202107" y="37896"/>
                  </a:lnTo>
                  <a:lnTo>
                    <a:pt x="214744" y="37896"/>
                  </a:lnTo>
                  <a:lnTo>
                    <a:pt x="214744" y="25260"/>
                  </a:lnTo>
                  <a:close/>
                </a:path>
                <a:path w="619125" h="50800">
                  <a:moveTo>
                    <a:pt x="353682" y="0"/>
                  </a:moveTo>
                  <a:lnTo>
                    <a:pt x="341058" y="0"/>
                  </a:lnTo>
                  <a:lnTo>
                    <a:pt x="341058" y="12623"/>
                  </a:lnTo>
                  <a:lnTo>
                    <a:pt x="328434" y="12623"/>
                  </a:lnTo>
                  <a:lnTo>
                    <a:pt x="328434" y="0"/>
                  </a:lnTo>
                  <a:lnTo>
                    <a:pt x="328422" y="12636"/>
                  </a:lnTo>
                  <a:lnTo>
                    <a:pt x="328422" y="25260"/>
                  </a:lnTo>
                  <a:lnTo>
                    <a:pt x="315798" y="25260"/>
                  </a:lnTo>
                  <a:lnTo>
                    <a:pt x="315798" y="12636"/>
                  </a:lnTo>
                  <a:lnTo>
                    <a:pt x="328422" y="12636"/>
                  </a:lnTo>
                  <a:lnTo>
                    <a:pt x="328422" y="0"/>
                  </a:lnTo>
                  <a:lnTo>
                    <a:pt x="315798" y="0"/>
                  </a:lnTo>
                  <a:lnTo>
                    <a:pt x="303161" y="0"/>
                  </a:lnTo>
                  <a:lnTo>
                    <a:pt x="303161" y="12623"/>
                  </a:lnTo>
                  <a:lnTo>
                    <a:pt x="290537" y="12623"/>
                  </a:lnTo>
                  <a:lnTo>
                    <a:pt x="290537" y="0"/>
                  </a:lnTo>
                  <a:lnTo>
                    <a:pt x="277901" y="0"/>
                  </a:lnTo>
                  <a:lnTo>
                    <a:pt x="265277" y="0"/>
                  </a:lnTo>
                  <a:lnTo>
                    <a:pt x="252641" y="0"/>
                  </a:lnTo>
                  <a:lnTo>
                    <a:pt x="252641" y="12623"/>
                  </a:lnTo>
                  <a:lnTo>
                    <a:pt x="240004" y="12623"/>
                  </a:lnTo>
                  <a:lnTo>
                    <a:pt x="240004" y="0"/>
                  </a:lnTo>
                  <a:lnTo>
                    <a:pt x="227368" y="0"/>
                  </a:lnTo>
                  <a:lnTo>
                    <a:pt x="227368" y="12623"/>
                  </a:lnTo>
                  <a:lnTo>
                    <a:pt x="214744" y="12623"/>
                  </a:lnTo>
                  <a:lnTo>
                    <a:pt x="214744" y="25260"/>
                  </a:lnTo>
                  <a:lnTo>
                    <a:pt x="227368" y="25260"/>
                  </a:lnTo>
                  <a:lnTo>
                    <a:pt x="227368" y="37896"/>
                  </a:lnTo>
                  <a:lnTo>
                    <a:pt x="240004" y="37896"/>
                  </a:lnTo>
                  <a:lnTo>
                    <a:pt x="240004" y="25260"/>
                  </a:lnTo>
                  <a:lnTo>
                    <a:pt x="227380" y="25260"/>
                  </a:lnTo>
                  <a:lnTo>
                    <a:pt x="227380" y="12636"/>
                  </a:lnTo>
                  <a:lnTo>
                    <a:pt x="240004" y="12636"/>
                  </a:lnTo>
                  <a:lnTo>
                    <a:pt x="240004" y="25260"/>
                  </a:lnTo>
                  <a:lnTo>
                    <a:pt x="252641" y="25260"/>
                  </a:lnTo>
                  <a:lnTo>
                    <a:pt x="252641" y="12636"/>
                  </a:lnTo>
                  <a:lnTo>
                    <a:pt x="265264" y="12636"/>
                  </a:lnTo>
                  <a:lnTo>
                    <a:pt x="265264" y="25260"/>
                  </a:lnTo>
                  <a:lnTo>
                    <a:pt x="277901" y="25260"/>
                  </a:lnTo>
                  <a:lnTo>
                    <a:pt x="290537" y="25260"/>
                  </a:lnTo>
                  <a:lnTo>
                    <a:pt x="290537" y="37896"/>
                  </a:lnTo>
                  <a:lnTo>
                    <a:pt x="303161" y="37896"/>
                  </a:lnTo>
                  <a:lnTo>
                    <a:pt x="353682" y="37896"/>
                  </a:lnTo>
                  <a:lnTo>
                    <a:pt x="353682" y="25260"/>
                  </a:lnTo>
                  <a:lnTo>
                    <a:pt x="341058" y="25260"/>
                  </a:lnTo>
                  <a:lnTo>
                    <a:pt x="341058" y="12636"/>
                  </a:lnTo>
                  <a:lnTo>
                    <a:pt x="353682" y="12636"/>
                  </a:lnTo>
                  <a:lnTo>
                    <a:pt x="353682" y="0"/>
                  </a:lnTo>
                  <a:close/>
                </a:path>
                <a:path w="619125" h="50800">
                  <a:moveTo>
                    <a:pt x="416839" y="0"/>
                  </a:moveTo>
                  <a:lnTo>
                    <a:pt x="404215" y="0"/>
                  </a:lnTo>
                  <a:lnTo>
                    <a:pt x="391579" y="0"/>
                  </a:lnTo>
                  <a:lnTo>
                    <a:pt x="391579" y="12623"/>
                  </a:lnTo>
                  <a:lnTo>
                    <a:pt x="391579" y="25260"/>
                  </a:lnTo>
                  <a:lnTo>
                    <a:pt x="378955" y="25260"/>
                  </a:lnTo>
                  <a:lnTo>
                    <a:pt x="378955" y="12623"/>
                  </a:lnTo>
                  <a:lnTo>
                    <a:pt x="366318" y="12623"/>
                  </a:lnTo>
                  <a:lnTo>
                    <a:pt x="366318" y="25260"/>
                  </a:lnTo>
                  <a:lnTo>
                    <a:pt x="366318" y="37896"/>
                  </a:lnTo>
                  <a:lnTo>
                    <a:pt x="416839" y="37896"/>
                  </a:lnTo>
                  <a:lnTo>
                    <a:pt x="416839" y="25260"/>
                  </a:lnTo>
                  <a:lnTo>
                    <a:pt x="416839" y="12636"/>
                  </a:lnTo>
                  <a:lnTo>
                    <a:pt x="416839" y="0"/>
                  </a:lnTo>
                  <a:close/>
                </a:path>
                <a:path w="619125" h="50800">
                  <a:moveTo>
                    <a:pt x="480009" y="12623"/>
                  </a:moveTo>
                  <a:lnTo>
                    <a:pt x="467372" y="12623"/>
                  </a:lnTo>
                  <a:lnTo>
                    <a:pt x="454748" y="12623"/>
                  </a:lnTo>
                  <a:lnTo>
                    <a:pt x="442112" y="12623"/>
                  </a:lnTo>
                  <a:lnTo>
                    <a:pt x="429488" y="12623"/>
                  </a:lnTo>
                  <a:lnTo>
                    <a:pt x="429488" y="0"/>
                  </a:lnTo>
                  <a:lnTo>
                    <a:pt x="416852" y="0"/>
                  </a:lnTo>
                  <a:lnTo>
                    <a:pt x="416852" y="12623"/>
                  </a:lnTo>
                  <a:lnTo>
                    <a:pt x="416852" y="25260"/>
                  </a:lnTo>
                  <a:lnTo>
                    <a:pt x="429475" y="25260"/>
                  </a:lnTo>
                  <a:lnTo>
                    <a:pt x="429475" y="37896"/>
                  </a:lnTo>
                  <a:lnTo>
                    <a:pt x="442112" y="37896"/>
                  </a:lnTo>
                  <a:lnTo>
                    <a:pt x="442112" y="25260"/>
                  </a:lnTo>
                  <a:lnTo>
                    <a:pt x="454748" y="25260"/>
                  </a:lnTo>
                  <a:lnTo>
                    <a:pt x="467372" y="25260"/>
                  </a:lnTo>
                  <a:lnTo>
                    <a:pt x="480009" y="25260"/>
                  </a:lnTo>
                  <a:lnTo>
                    <a:pt x="480009" y="12623"/>
                  </a:lnTo>
                  <a:close/>
                </a:path>
                <a:path w="619125" h="50800">
                  <a:moveTo>
                    <a:pt x="517893" y="0"/>
                  </a:moveTo>
                  <a:lnTo>
                    <a:pt x="505269" y="0"/>
                  </a:lnTo>
                  <a:lnTo>
                    <a:pt x="492633" y="0"/>
                  </a:lnTo>
                  <a:lnTo>
                    <a:pt x="492633" y="12623"/>
                  </a:lnTo>
                  <a:lnTo>
                    <a:pt x="492633" y="25260"/>
                  </a:lnTo>
                  <a:lnTo>
                    <a:pt x="492633" y="37896"/>
                  </a:lnTo>
                  <a:lnTo>
                    <a:pt x="505269" y="37896"/>
                  </a:lnTo>
                  <a:lnTo>
                    <a:pt x="517893" y="37896"/>
                  </a:lnTo>
                  <a:lnTo>
                    <a:pt x="517893" y="25260"/>
                  </a:lnTo>
                  <a:lnTo>
                    <a:pt x="505269" y="25260"/>
                  </a:lnTo>
                  <a:lnTo>
                    <a:pt x="505269" y="12636"/>
                  </a:lnTo>
                  <a:lnTo>
                    <a:pt x="517893" y="12636"/>
                  </a:lnTo>
                  <a:lnTo>
                    <a:pt x="517893" y="0"/>
                  </a:lnTo>
                  <a:close/>
                </a:path>
                <a:path w="619125" h="50800">
                  <a:moveTo>
                    <a:pt x="543166" y="12623"/>
                  </a:moveTo>
                  <a:lnTo>
                    <a:pt x="530542" y="12623"/>
                  </a:lnTo>
                  <a:lnTo>
                    <a:pt x="517906" y="12623"/>
                  </a:lnTo>
                  <a:lnTo>
                    <a:pt x="517906" y="25260"/>
                  </a:lnTo>
                  <a:lnTo>
                    <a:pt x="517906" y="37896"/>
                  </a:lnTo>
                  <a:lnTo>
                    <a:pt x="530542" y="37896"/>
                  </a:lnTo>
                  <a:lnTo>
                    <a:pt x="530542" y="25260"/>
                  </a:lnTo>
                  <a:lnTo>
                    <a:pt x="543166" y="25260"/>
                  </a:lnTo>
                  <a:lnTo>
                    <a:pt x="543166" y="12623"/>
                  </a:lnTo>
                  <a:close/>
                </a:path>
                <a:path w="619125" h="50800">
                  <a:moveTo>
                    <a:pt x="581050" y="12623"/>
                  </a:moveTo>
                  <a:lnTo>
                    <a:pt x="568426" y="12623"/>
                  </a:lnTo>
                  <a:lnTo>
                    <a:pt x="568426" y="0"/>
                  </a:lnTo>
                  <a:lnTo>
                    <a:pt x="555790" y="0"/>
                  </a:lnTo>
                  <a:lnTo>
                    <a:pt x="555790" y="12623"/>
                  </a:lnTo>
                  <a:lnTo>
                    <a:pt x="555790" y="25260"/>
                  </a:lnTo>
                  <a:lnTo>
                    <a:pt x="543166" y="25260"/>
                  </a:lnTo>
                  <a:lnTo>
                    <a:pt x="543166" y="37896"/>
                  </a:lnTo>
                  <a:lnTo>
                    <a:pt x="555790" y="37896"/>
                  </a:lnTo>
                  <a:lnTo>
                    <a:pt x="568426" y="37896"/>
                  </a:lnTo>
                  <a:lnTo>
                    <a:pt x="581050" y="37896"/>
                  </a:lnTo>
                  <a:lnTo>
                    <a:pt x="581050" y="25260"/>
                  </a:lnTo>
                  <a:lnTo>
                    <a:pt x="581050" y="12623"/>
                  </a:lnTo>
                  <a:close/>
                </a:path>
                <a:path w="619125" h="50800">
                  <a:moveTo>
                    <a:pt x="618947" y="0"/>
                  </a:moveTo>
                  <a:lnTo>
                    <a:pt x="606323" y="0"/>
                  </a:lnTo>
                  <a:lnTo>
                    <a:pt x="606323" y="12623"/>
                  </a:lnTo>
                  <a:lnTo>
                    <a:pt x="593686" y="12623"/>
                  </a:lnTo>
                  <a:lnTo>
                    <a:pt x="593686" y="25260"/>
                  </a:lnTo>
                  <a:lnTo>
                    <a:pt x="606323" y="25260"/>
                  </a:lnTo>
                  <a:lnTo>
                    <a:pt x="618947" y="25260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123418" y="3905834"/>
              <a:ext cx="593725" cy="12700"/>
            </a:xfrm>
            <a:custGeom>
              <a:avLst/>
              <a:gdLst/>
              <a:ahLst/>
              <a:cxnLst/>
              <a:rect l="l" t="t" r="r" b="b"/>
              <a:pathLst>
                <a:path w="593725" h="12700">
                  <a:moveTo>
                    <a:pt x="25247" y="0"/>
                  </a:moveTo>
                  <a:lnTo>
                    <a:pt x="12636" y="0"/>
                  </a:lnTo>
                  <a:lnTo>
                    <a:pt x="0" y="0"/>
                  </a:lnTo>
                  <a:lnTo>
                    <a:pt x="0" y="12636"/>
                  </a:lnTo>
                  <a:lnTo>
                    <a:pt x="12623" y="12636"/>
                  </a:lnTo>
                  <a:lnTo>
                    <a:pt x="25247" y="12636"/>
                  </a:lnTo>
                  <a:lnTo>
                    <a:pt x="25247" y="0"/>
                  </a:lnTo>
                  <a:close/>
                </a:path>
                <a:path w="593725" h="12700">
                  <a:moveTo>
                    <a:pt x="63144" y="0"/>
                  </a:moveTo>
                  <a:lnTo>
                    <a:pt x="50533" y="0"/>
                  </a:lnTo>
                  <a:lnTo>
                    <a:pt x="37896" y="0"/>
                  </a:lnTo>
                  <a:lnTo>
                    <a:pt x="25260" y="0"/>
                  </a:lnTo>
                  <a:lnTo>
                    <a:pt x="25260" y="12636"/>
                  </a:lnTo>
                  <a:lnTo>
                    <a:pt x="37896" y="12636"/>
                  </a:lnTo>
                  <a:lnTo>
                    <a:pt x="50520" y="12636"/>
                  </a:lnTo>
                  <a:lnTo>
                    <a:pt x="63144" y="12636"/>
                  </a:lnTo>
                  <a:lnTo>
                    <a:pt x="63144" y="0"/>
                  </a:lnTo>
                  <a:close/>
                </a:path>
                <a:path w="593725" h="12700">
                  <a:moveTo>
                    <a:pt x="113690" y="0"/>
                  </a:moveTo>
                  <a:lnTo>
                    <a:pt x="101053" y="0"/>
                  </a:lnTo>
                  <a:lnTo>
                    <a:pt x="88417" y="0"/>
                  </a:lnTo>
                  <a:lnTo>
                    <a:pt x="75780" y="0"/>
                  </a:lnTo>
                  <a:lnTo>
                    <a:pt x="75780" y="12636"/>
                  </a:lnTo>
                  <a:lnTo>
                    <a:pt x="88417" y="12636"/>
                  </a:lnTo>
                  <a:lnTo>
                    <a:pt x="101053" y="12636"/>
                  </a:lnTo>
                  <a:lnTo>
                    <a:pt x="113690" y="12636"/>
                  </a:lnTo>
                  <a:lnTo>
                    <a:pt x="113690" y="0"/>
                  </a:lnTo>
                  <a:close/>
                </a:path>
                <a:path w="593725" h="12700">
                  <a:moveTo>
                    <a:pt x="202107" y="0"/>
                  </a:moveTo>
                  <a:lnTo>
                    <a:pt x="189471" y="0"/>
                  </a:lnTo>
                  <a:lnTo>
                    <a:pt x="176834" y="0"/>
                  </a:lnTo>
                  <a:lnTo>
                    <a:pt x="176834" y="12636"/>
                  </a:lnTo>
                  <a:lnTo>
                    <a:pt x="189471" y="12636"/>
                  </a:lnTo>
                  <a:lnTo>
                    <a:pt x="202107" y="12636"/>
                  </a:lnTo>
                  <a:lnTo>
                    <a:pt x="202107" y="0"/>
                  </a:lnTo>
                  <a:close/>
                </a:path>
                <a:path w="593725" h="12700">
                  <a:moveTo>
                    <a:pt x="265264" y="0"/>
                  </a:moveTo>
                  <a:lnTo>
                    <a:pt x="252628" y="0"/>
                  </a:lnTo>
                  <a:lnTo>
                    <a:pt x="239991" y="0"/>
                  </a:lnTo>
                  <a:lnTo>
                    <a:pt x="239991" y="12636"/>
                  </a:lnTo>
                  <a:lnTo>
                    <a:pt x="252628" y="12636"/>
                  </a:lnTo>
                  <a:lnTo>
                    <a:pt x="265264" y="12636"/>
                  </a:lnTo>
                  <a:lnTo>
                    <a:pt x="265264" y="0"/>
                  </a:lnTo>
                  <a:close/>
                </a:path>
                <a:path w="593725" h="12700">
                  <a:moveTo>
                    <a:pt x="328409" y="0"/>
                  </a:moveTo>
                  <a:lnTo>
                    <a:pt x="328409" y="0"/>
                  </a:lnTo>
                  <a:lnTo>
                    <a:pt x="277888" y="0"/>
                  </a:lnTo>
                  <a:lnTo>
                    <a:pt x="277888" y="12636"/>
                  </a:lnTo>
                  <a:lnTo>
                    <a:pt x="328409" y="12636"/>
                  </a:lnTo>
                  <a:lnTo>
                    <a:pt x="328409" y="0"/>
                  </a:lnTo>
                  <a:close/>
                </a:path>
                <a:path w="593725" h="12700">
                  <a:moveTo>
                    <a:pt x="378942" y="0"/>
                  </a:moveTo>
                  <a:lnTo>
                    <a:pt x="366306" y="0"/>
                  </a:lnTo>
                  <a:lnTo>
                    <a:pt x="366306" y="12636"/>
                  </a:lnTo>
                  <a:lnTo>
                    <a:pt x="378942" y="12636"/>
                  </a:lnTo>
                  <a:lnTo>
                    <a:pt x="378942" y="0"/>
                  </a:lnTo>
                  <a:close/>
                </a:path>
                <a:path w="593725" h="12700">
                  <a:moveTo>
                    <a:pt x="429475" y="0"/>
                  </a:moveTo>
                  <a:lnTo>
                    <a:pt x="416839" y="0"/>
                  </a:lnTo>
                  <a:lnTo>
                    <a:pt x="416839" y="12636"/>
                  </a:lnTo>
                  <a:lnTo>
                    <a:pt x="429475" y="12636"/>
                  </a:lnTo>
                  <a:lnTo>
                    <a:pt x="429475" y="0"/>
                  </a:lnTo>
                  <a:close/>
                </a:path>
                <a:path w="593725" h="12700">
                  <a:moveTo>
                    <a:pt x="492620" y="0"/>
                  </a:moveTo>
                  <a:lnTo>
                    <a:pt x="479996" y="0"/>
                  </a:lnTo>
                  <a:lnTo>
                    <a:pt x="479996" y="12636"/>
                  </a:lnTo>
                  <a:lnTo>
                    <a:pt x="492620" y="12636"/>
                  </a:lnTo>
                  <a:lnTo>
                    <a:pt x="492620" y="0"/>
                  </a:lnTo>
                  <a:close/>
                </a:path>
                <a:path w="593725" h="12700">
                  <a:moveTo>
                    <a:pt x="505269" y="0"/>
                  </a:moveTo>
                  <a:lnTo>
                    <a:pt x="492633" y="0"/>
                  </a:lnTo>
                  <a:lnTo>
                    <a:pt x="492633" y="12636"/>
                  </a:lnTo>
                  <a:lnTo>
                    <a:pt x="505269" y="12636"/>
                  </a:lnTo>
                  <a:lnTo>
                    <a:pt x="505269" y="0"/>
                  </a:lnTo>
                  <a:close/>
                </a:path>
                <a:path w="593725" h="12700">
                  <a:moveTo>
                    <a:pt x="543153" y="0"/>
                  </a:moveTo>
                  <a:lnTo>
                    <a:pt x="530517" y="0"/>
                  </a:lnTo>
                  <a:lnTo>
                    <a:pt x="530517" y="12636"/>
                  </a:lnTo>
                  <a:lnTo>
                    <a:pt x="543153" y="12636"/>
                  </a:lnTo>
                  <a:lnTo>
                    <a:pt x="543153" y="0"/>
                  </a:lnTo>
                  <a:close/>
                </a:path>
                <a:path w="593725" h="12700">
                  <a:moveTo>
                    <a:pt x="593674" y="0"/>
                  </a:moveTo>
                  <a:lnTo>
                    <a:pt x="581050" y="0"/>
                  </a:lnTo>
                  <a:lnTo>
                    <a:pt x="568413" y="0"/>
                  </a:lnTo>
                  <a:lnTo>
                    <a:pt x="568413" y="12636"/>
                  </a:lnTo>
                  <a:lnTo>
                    <a:pt x="581050" y="12636"/>
                  </a:lnTo>
                  <a:lnTo>
                    <a:pt x="593674" y="12636"/>
                  </a:lnTo>
                  <a:lnTo>
                    <a:pt x="59367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1" name="object 31"/>
          <p:cNvSpPr txBox="1"/>
          <p:nvPr/>
        </p:nvSpPr>
        <p:spPr>
          <a:xfrm>
            <a:off x="152400" y="3975697"/>
            <a:ext cx="905510" cy="4851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50" b="1" dirty="0">
                <a:latin typeface="Raleway"/>
                <a:cs typeface="Raleway"/>
              </a:rPr>
              <a:t>Product Height:</a:t>
            </a:r>
            <a:r>
              <a:rPr sz="750" b="1" spc="-5" dirty="0">
                <a:latin typeface="Raleway"/>
                <a:cs typeface="Raleway"/>
              </a:rPr>
              <a:t> </a:t>
            </a:r>
            <a:r>
              <a:rPr sz="750" spc="-25" dirty="0">
                <a:latin typeface="Raleway"/>
                <a:cs typeface="Raleway"/>
              </a:rPr>
              <a:t>28</a:t>
            </a:r>
            <a:endParaRPr sz="75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z="750" b="1" dirty="0">
                <a:latin typeface="Raleway"/>
                <a:cs typeface="Raleway"/>
              </a:rPr>
              <a:t>Product Depth: </a:t>
            </a:r>
            <a:r>
              <a:rPr sz="750" spc="-20" dirty="0">
                <a:latin typeface="Raleway"/>
                <a:cs typeface="Raleway"/>
              </a:rPr>
              <a:t>19.5</a:t>
            </a:r>
            <a:endParaRPr sz="75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z="750" b="1" dirty="0">
                <a:latin typeface="Raleway"/>
                <a:cs typeface="Raleway"/>
              </a:rPr>
              <a:t>Product</a:t>
            </a:r>
            <a:r>
              <a:rPr sz="750" b="1" spc="-10" dirty="0">
                <a:latin typeface="Raleway"/>
                <a:cs typeface="Raleway"/>
              </a:rPr>
              <a:t> </a:t>
            </a:r>
            <a:r>
              <a:rPr sz="750" b="1" dirty="0">
                <a:latin typeface="Raleway"/>
                <a:cs typeface="Raleway"/>
              </a:rPr>
              <a:t>Length: </a:t>
            </a:r>
            <a:r>
              <a:rPr sz="750" spc="-25" dirty="0">
                <a:latin typeface="Raleway"/>
                <a:cs typeface="Raleway"/>
              </a:rPr>
              <a:t>19</a:t>
            </a:r>
            <a:endParaRPr sz="75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z="750" b="1" dirty="0">
                <a:latin typeface="Raleway"/>
                <a:cs typeface="Raleway"/>
              </a:rPr>
              <a:t>Cubes:</a:t>
            </a:r>
            <a:r>
              <a:rPr sz="750" b="1" spc="-15" dirty="0">
                <a:latin typeface="Raleway"/>
                <a:cs typeface="Raleway"/>
              </a:rPr>
              <a:t> </a:t>
            </a:r>
            <a:r>
              <a:rPr sz="750" spc="-20" dirty="0">
                <a:latin typeface="Raleway"/>
                <a:cs typeface="Raleway"/>
              </a:rPr>
              <a:t>0.84</a:t>
            </a:r>
            <a:endParaRPr sz="750">
              <a:latin typeface="Raleway"/>
              <a:cs typeface="Raleway"/>
            </a:endParaRPr>
          </a:p>
        </p:txBody>
      </p:sp>
      <p:pic>
        <p:nvPicPr>
          <p:cNvPr id="32" name="object 32">
            <a:hlinkClick r:id="rId2"/>
          </p:cNvPr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3468052" y="767626"/>
            <a:ext cx="5715000" cy="4446270"/>
          </a:xfrm>
          <a:prstGeom prst="rect">
            <a:avLst/>
          </a:prstGeom>
        </p:spPr>
      </p:pic>
      <p:sp>
        <p:nvSpPr>
          <p:cNvPr id="33" name="object 33"/>
          <p:cNvSpPr txBox="1">
            <a:spLocks noGrp="1"/>
          </p:cNvSpPr>
          <p:nvPr>
            <p:ph type="sldNum" sz="quarter" idx="4294967295"/>
          </p:nvPr>
        </p:nvSpPr>
        <p:spPr>
          <a:xfrm>
            <a:off x="9477375" y="7521575"/>
            <a:ext cx="581025" cy="16033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900" b="0" i="0">
                <a:solidFill>
                  <a:schemeClr val="bg1"/>
                </a:solidFill>
                <a:latin typeface="Raleway"/>
                <a:cs typeface="Raleway"/>
              </a:defRPr>
            </a:lvl1pPr>
          </a:lstStyle>
          <a:p>
            <a:pPr marL="12700">
              <a:lnSpc>
                <a:spcPct val="100000"/>
              </a:lnSpc>
              <a:spcBef>
                <a:spcPts val="45"/>
              </a:spcBef>
            </a:pPr>
            <a:r>
              <a:rPr lang="en-US"/>
              <a:t>Page: </a:t>
            </a:r>
            <a:fld id="{81D60167-4931-47E6-BA6A-407CBD079E47}" type="slidenum">
              <a:rPr spc="-25" smtClean="0"/>
              <a:pPr marL="12700">
                <a:lnSpc>
                  <a:spcPct val="100000"/>
                </a:lnSpc>
                <a:spcBef>
                  <a:spcPts val="45"/>
                </a:spcBef>
              </a:pPr>
              <a:t>120</a:t>
            </a:fld>
            <a:endParaRPr spc="-25" dirty="0"/>
          </a:p>
        </p:txBody>
      </p:sp>
      <p:graphicFrame>
        <p:nvGraphicFramePr>
          <p:cNvPr id="2" name="Object 1">
            <a:extLst>
              <a:ext uri="{FF2B5EF4-FFF2-40B4-BE49-F238E27FC236}">
                <a16:creationId xmlns:a16="http://schemas.microsoft.com/office/drawing/2014/main" id="{7C52868F-3C63-2F25-F7A2-B1D6E50F0916}"/>
              </a:ext>
            </a:extLst>
          </p:cNvPr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1282524488"/>
              </p:ext>
            </p:extLst>
          </p:nvPr>
        </p:nvGraphicFramePr>
        <p:xfrm>
          <a:off x="753860" y="5608730"/>
          <a:ext cx="8724900" cy="6096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Worksheet" r:id="rId4" imgW="8724900" imgH="609600" progId="Excel.Sheet.12">
                  <p:embed/>
                </p:oleObj>
              </mc:Choice>
              <mc:Fallback>
                <p:oleObj name="Worksheet" r:id="rId4" imgW="8724900" imgH="609600" progId="Excel.Sheet.12">
                  <p:embed/>
                  <p:pic>
                    <p:nvPicPr>
                      <p:cNvPr id="2" name="Object 1">
                        <a:extLst>
                          <a:ext uri="{FF2B5EF4-FFF2-40B4-BE49-F238E27FC236}">
                            <a16:creationId xmlns:a16="http://schemas.microsoft.com/office/drawing/2014/main" id="{7C52868F-3C63-2F25-F7A2-B1D6E50F0916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753860" y="5608730"/>
                        <a:ext cx="8724900" cy="609600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3" name="Picture 2" descr="A picture containing logo&#10;&#10;Description automatically generated">
            <a:extLst>
              <a:ext uri="{FF2B5EF4-FFF2-40B4-BE49-F238E27FC236}">
                <a16:creationId xmlns:a16="http://schemas.microsoft.com/office/drawing/2014/main" id="{540C827D-37A5-31A2-0541-798D6D45F6C7}"/>
              </a:ext>
            </a:extLst>
          </p:cNvPr>
          <p:cNvPicPr>
            <a:picLocks noChangeAspect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6732"/>
          <a:stretch/>
        </p:blipFill>
        <p:spPr>
          <a:xfrm>
            <a:off x="8610600" y="6449545"/>
            <a:ext cx="1293202" cy="1232368"/>
          </a:xfrm>
          <a:prstGeom prst="rect">
            <a:avLst/>
          </a:prstGeom>
        </p:spPr>
      </p:pic>
      <p:sp>
        <p:nvSpPr>
          <p:cNvPr id="4" name="Rectangle 3">
            <a:extLst>
              <a:ext uri="{FF2B5EF4-FFF2-40B4-BE49-F238E27FC236}">
                <a16:creationId xmlns:a16="http://schemas.microsoft.com/office/drawing/2014/main" id="{EA9F9DA2-1000-7F2F-97F1-635DFEE3F292}"/>
              </a:ext>
            </a:extLst>
          </p:cNvPr>
          <p:cNvSpPr/>
          <p:nvPr/>
        </p:nvSpPr>
        <p:spPr>
          <a:xfrm>
            <a:off x="8391111" y="5445111"/>
            <a:ext cx="1076325" cy="888826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55322360"/>
      </p:ext>
    </p:extLst>
  </p:cSld>
  <p:clrMapOvr>
    <a:masterClrMapping/>
  </p:clrMapOvr>
</p:sld>
</file>

<file path=ppt/slides/slide1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object 5"/>
          <p:cNvSpPr/>
          <p:nvPr/>
        </p:nvSpPr>
        <p:spPr>
          <a:xfrm>
            <a:off x="434351" y="287414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434351" y="298844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434351" y="321704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434351" y="333134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434351" y="367424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434351" y="378854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434351" y="390284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434351" y="401714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434351" y="413144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34351" y="436004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34351" y="447434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34351" y="470294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 txBox="1"/>
          <p:nvPr/>
        </p:nvSpPr>
        <p:spPr>
          <a:xfrm>
            <a:off x="172847" y="854007"/>
            <a:ext cx="3178810" cy="45745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algn="just">
              <a:lnSpc>
                <a:spcPts val="1395"/>
              </a:lnSpc>
              <a:spcBef>
                <a:spcPts val="100"/>
              </a:spcBef>
            </a:pPr>
            <a:r>
              <a:rPr sz="1200" b="1" spc="65" dirty="0">
                <a:latin typeface="Arial"/>
                <a:cs typeface="Arial"/>
              </a:rPr>
              <a:t>ADELINE</a:t>
            </a:r>
            <a:r>
              <a:rPr sz="1200" b="1" spc="90" dirty="0">
                <a:latin typeface="Arial"/>
                <a:cs typeface="Arial"/>
              </a:rPr>
              <a:t> </a:t>
            </a:r>
            <a:r>
              <a:rPr sz="1200" b="1" spc="80" dirty="0">
                <a:latin typeface="Arial"/>
                <a:cs typeface="Arial"/>
              </a:rPr>
              <a:t>PATIO</a:t>
            </a:r>
            <a:r>
              <a:rPr sz="1200" b="1" spc="95" dirty="0">
                <a:latin typeface="Arial"/>
                <a:cs typeface="Arial"/>
              </a:rPr>
              <a:t> </a:t>
            </a:r>
            <a:r>
              <a:rPr sz="1200" b="1" spc="50" dirty="0">
                <a:latin typeface="Arial"/>
                <a:cs typeface="Arial"/>
              </a:rPr>
              <a:t>3-</a:t>
            </a:r>
            <a:r>
              <a:rPr sz="1200" b="1" spc="65" dirty="0">
                <a:latin typeface="Arial"/>
                <a:cs typeface="Arial"/>
              </a:rPr>
              <a:t>PACK</a:t>
            </a:r>
            <a:endParaRPr sz="1200" dirty="0">
              <a:latin typeface="Arial"/>
              <a:cs typeface="Arial"/>
            </a:endParaRPr>
          </a:p>
          <a:p>
            <a:pPr marL="12700" marR="370205" algn="just">
              <a:lnSpc>
                <a:spcPts val="1350"/>
              </a:lnSpc>
              <a:spcBef>
                <a:spcPts val="75"/>
              </a:spcBef>
            </a:pPr>
            <a:r>
              <a:rPr sz="1200" b="1" spc="95" dirty="0">
                <a:latin typeface="Arial"/>
                <a:cs typeface="Arial"/>
              </a:rPr>
              <a:t>(ROUND</a:t>
            </a:r>
            <a:r>
              <a:rPr sz="1200" b="1" spc="130" dirty="0">
                <a:latin typeface="Arial"/>
                <a:cs typeface="Arial"/>
              </a:rPr>
              <a:t> </a:t>
            </a:r>
            <a:r>
              <a:rPr sz="1200" b="1" spc="70" dirty="0">
                <a:latin typeface="Arial"/>
                <a:cs typeface="Arial"/>
              </a:rPr>
              <a:t>SIDE</a:t>
            </a:r>
            <a:r>
              <a:rPr sz="1200" b="1" spc="13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TABLE</a:t>
            </a:r>
            <a:r>
              <a:rPr sz="1200" b="1" spc="135" dirty="0">
                <a:latin typeface="Arial"/>
                <a:cs typeface="Arial"/>
              </a:rPr>
              <a:t> </a:t>
            </a:r>
            <a:r>
              <a:rPr sz="1200" b="1" spc="170" dirty="0">
                <a:latin typeface="Arial"/>
                <a:cs typeface="Arial"/>
              </a:rPr>
              <a:t>&amp;</a:t>
            </a:r>
            <a:r>
              <a:rPr sz="1200" b="1" spc="130" dirty="0">
                <a:latin typeface="Arial"/>
                <a:cs typeface="Arial"/>
              </a:rPr>
              <a:t> </a:t>
            </a:r>
            <a:r>
              <a:rPr sz="1200" b="1" spc="165" dirty="0">
                <a:latin typeface="Arial"/>
                <a:cs typeface="Arial"/>
              </a:rPr>
              <a:t>2</a:t>
            </a:r>
            <a:r>
              <a:rPr sz="1200" b="1" spc="135" dirty="0">
                <a:latin typeface="Arial"/>
                <a:cs typeface="Arial"/>
              </a:rPr>
              <a:t> </a:t>
            </a:r>
            <a:r>
              <a:rPr sz="1200" b="1" spc="65" dirty="0">
                <a:latin typeface="Arial"/>
                <a:cs typeface="Arial"/>
              </a:rPr>
              <a:t>SWIVEL </a:t>
            </a:r>
            <a:r>
              <a:rPr sz="1200" b="1" spc="50" dirty="0">
                <a:latin typeface="Arial"/>
                <a:cs typeface="Arial"/>
              </a:rPr>
              <a:t>ACCENT</a:t>
            </a:r>
            <a:r>
              <a:rPr sz="1200" b="1" spc="70" dirty="0">
                <a:latin typeface="Arial"/>
                <a:cs typeface="Arial"/>
              </a:rPr>
              <a:t> </a:t>
            </a:r>
            <a:r>
              <a:rPr sz="1200" b="1" spc="65" dirty="0">
                <a:latin typeface="Arial"/>
                <a:cs typeface="Arial"/>
              </a:rPr>
              <a:t>CHAIRS)</a:t>
            </a:r>
            <a:endParaRPr sz="1200" dirty="0">
              <a:latin typeface="Arial"/>
              <a:cs typeface="Arial"/>
            </a:endParaRPr>
          </a:p>
          <a:p>
            <a:pPr marL="12700" algn="just">
              <a:lnSpc>
                <a:spcPct val="100000"/>
              </a:lnSpc>
              <a:spcBef>
                <a:spcPts val="760"/>
              </a:spcBef>
            </a:pPr>
            <a:r>
              <a:rPr sz="750" b="1" dirty="0">
                <a:latin typeface="Raleway"/>
                <a:cs typeface="Raleway"/>
              </a:rPr>
              <a:t>SKU:</a:t>
            </a:r>
            <a:r>
              <a:rPr sz="750" b="1" spc="10" dirty="0">
                <a:latin typeface="Raleway"/>
                <a:cs typeface="Raleway"/>
              </a:rPr>
              <a:t> </a:t>
            </a:r>
            <a:r>
              <a:rPr sz="750" spc="-10" dirty="0">
                <a:latin typeface="Raleway"/>
                <a:cs typeface="Raleway"/>
              </a:rPr>
              <a:t>ADE3000</a:t>
            </a:r>
            <a:endParaRPr sz="750" dirty="0">
              <a:latin typeface="Raleway"/>
              <a:cs typeface="Raleway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700" dirty="0">
              <a:latin typeface="Raleway"/>
              <a:cs typeface="Raleway"/>
            </a:endParaRPr>
          </a:p>
          <a:p>
            <a:pPr marL="12700" marR="52705" algn="just">
              <a:lnSpc>
                <a:spcPct val="100000"/>
              </a:lnSpc>
              <a:spcBef>
                <a:spcPts val="5"/>
              </a:spcBef>
            </a:pPr>
            <a:r>
              <a:rPr sz="750" dirty="0">
                <a:latin typeface="Raleway"/>
                <a:cs typeface="Raleway"/>
              </a:rPr>
              <a:t>A cozy setting for two, the Adeline 3-Pack Outdoor set ships </a:t>
            </a:r>
            <a:r>
              <a:rPr sz="750" spc="-10" dirty="0">
                <a:latin typeface="Raleway"/>
                <a:cs typeface="Raleway"/>
              </a:rPr>
              <a:t>complete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with</a:t>
            </a:r>
            <a:r>
              <a:rPr sz="750" spc="-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two swivel woven chairs and a Side Table. The egg-shaped </a:t>
            </a:r>
            <a:r>
              <a:rPr sz="750" spc="-10" dirty="0">
                <a:latin typeface="Raleway"/>
                <a:cs typeface="Raleway"/>
              </a:rPr>
              <a:t>chairs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swivel 360° for a relaxing casual setting on a warm Summer </a:t>
            </a:r>
            <a:r>
              <a:rPr sz="750" spc="-10" dirty="0">
                <a:latin typeface="Raleway"/>
                <a:cs typeface="Raleway"/>
              </a:rPr>
              <a:t>night.</a:t>
            </a:r>
            <a:endParaRPr sz="750" dirty="0">
              <a:latin typeface="Raleway"/>
              <a:cs typeface="Raleway"/>
            </a:endParaRPr>
          </a:p>
          <a:p>
            <a:pPr marL="12700" marR="3556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There’s no need to worry about the weather with construction </a:t>
            </a:r>
            <a:r>
              <a:rPr sz="750" spc="-20" dirty="0">
                <a:latin typeface="Raleway"/>
                <a:cs typeface="Raleway"/>
              </a:rPr>
              <a:t>that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features all-weather resin wicker, powder-coated aluminum frame </a:t>
            </a:r>
            <a:r>
              <a:rPr sz="750" spc="-25" dirty="0">
                <a:latin typeface="Raleway"/>
                <a:cs typeface="Raleway"/>
              </a:rPr>
              <a:t>and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Solution-Dyed Acrylic covers. Built to resist the elements and </a:t>
            </a:r>
            <a:r>
              <a:rPr sz="750" spc="-10" dirty="0">
                <a:latin typeface="Raleway"/>
                <a:cs typeface="Raleway"/>
              </a:rPr>
              <a:t>provide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the comfort and style you want, all in a fully assembled set. Just </a:t>
            </a:r>
            <a:r>
              <a:rPr sz="750" spc="-10" dirty="0">
                <a:latin typeface="Raleway"/>
                <a:cs typeface="Raleway"/>
              </a:rPr>
              <a:t>unbox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and </a:t>
            </a:r>
            <a:r>
              <a:rPr sz="750" spc="-10" dirty="0">
                <a:latin typeface="Raleway"/>
                <a:cs typeface="Raleway"/>
              </a:rPr>
              <a:t>enjoy!</a:t>
            </a:r>
            <a:endParaRPr sz="750" dirty="0">
              <a:latin typeface="Raleway"/>
              <a:cs typeface="Raleway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150" dirty="0">
              <a:latin typeface="Raleway"/>
              <a:cs typeface="Raleway"/>
            </a:endParaRPr>
          </a:p>
          <a:p>
            <a:pPr marL="393700" marR="236854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Constructed of an aluminum frame with half round </a:t>
            </a:r>
            <a:r>
              <a:rPr sz="750" spc="-10" dirty="0">
                <a:latin typeface="Raleway"/>
                <a:cs typeface="Raleway"/>
              </a:rPr>
              <a:t>wicker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The 360° Swivel Accent Chairs feature a hand-</a:t>
            </a:r>
            <a:r>
              <a:rPr sz="750" spc="-10" dirty="0">
                <a:latin typeface="Raleway"/>
                <a:cs typeface="Raleway"/>
              </a:rPr>
              <a:t>brushed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aluminum base and half-round wicker sides and </a:t>
            </a:r>
            <a:r>
              <a:rPr sz="750" spc="-20" dirty="0">
                <a:latin typeface="Raleway"/>
                <a:cs typeface="Raleway"/>
              </a:rPr>
              <a:t>back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HDPE All-Weather Resin </a:t>
            </a:r>
            <a:r>
              <a:rPr sz="750" spc="-10" dirty="0">
                <a:latin typeface="Raleway"/>
                <a:cs typeface="Raleway"/>
              </a:rPr>
              <a:t>Wicker</a:t>
            </a:r>
            <a:endParaRPr sz="750" dirty="0">
              <a:latin typeface="Raleway"/>
              <a:cs typeface="Raleway"/>
            </a:endParaRPr>
          </a:p>
          <a:p>
            <a:pPr marL="39370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Side Table is made of powder-coated aluminum </a:t>
            </a:r>
            <a:r>
              <a:rPr sz="750" spc="-20" dirty="0">
                <a:latin typeface="Raleway"/>
                <a:cs typeface="Raleway"/>
              </a:rPr>
              <a:t>with</a:t>
            </a:r>
            <a:endParaRPr sz="750" dirty="0">
              <a:latin typeface="Raleway"/>
              <a:cs typeface="Raleway"/>
            </a:endParaRPr>
          </a:p>
          <a:p>
            <a:pPr marL="393700" marR="9906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faux plank top, bushed finish and a 55mm umbrella hole </a:t>
            </a:r>
            <a:r>
              <a:rPr sz="750" spc="-20" dirty="0">
                <a:latin typeface="Raleway"/>
                <a:cs typeface="Raleway"/>
              </a:rPr>
              <a:t>with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eyelet </a:t>
            </a:r>
            <a:r>
              <a:rPr sz="750" spc="-10" dirty="0">
                <a:latin typeface="Raleway"/>
                <a:cs typeface="Raleway"/>
              </a:rPr>
              <a:t>cover</a:t>
            </a:r>
            <a:endParaRPr sz="750" dirty="0">
              <a:latin typeface="Raleway"/>
              <a:cs typeface="Raleway"/>
            </a:endParaRPr>
          </a:p>
          <a:p>
            <a:pPr marL="39370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Ships fully </a:t>
            </a:r>
            <a:r>
              <a:rPr sz="750" spc="-10" dirty="0">
                <a:latin typeface="Raleway"/>
                <a:cs typeface="Raleway"/>
              </a:rPr>
              <a:t>assembled</a:t>
            </a:r>
            <a:endParaRPr sz="750" dirty="0">
              <a:latin typeface="Raleway"/>
              <a:cs typeface="Raleway"/>
            </a:endParaRPr>
          </a:p>
          <a:p>
            <a:pPr marL="393700" marR="220979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Designed to stand alone or match fully upholstered </a:t>
            </a:r>
            <a:r>
              <a:rPr sz="750" spc="-10" dirty="0">
                <a:latin typeface="Raleway"/>
                <a:cs typeface="Raleway"/>
              </a:rPr>
              <a:t>group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Rust-resistant powder-coated aluminum frame and </a:t>
            </a:r>
            <a:r>
              <a:rPr sz="750" spc="-25" dirty="0">
                <a:latin typeface="Raleway"/>
                <a:cs typeface="Raleway"/>
              </a:rPr>
              <a:t>top</a:t>
            </a:r>
            <a:endParaRPr sz="750" dirty="0">
              <a:latin typeface="Raleway"/>
              <a:cs typeface="Raleway"/>
            </a:endParaRPr>
          </a:p>
          <a:p>
            <a:pPr marL="393700" marR="508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Open Cell Foam dries faster and is mold and mildew </a:t>
            </a:r>
            <a:r>
              <a:rPr sz="750" spc="-10" dirty="0">
                <a:latin typeface="Raleway"/>
                <a:cs typeface="Raleway"/>
              </a:rPr>
              <a:t>resistant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Solution Dyed Acrylic Fabric has color throughout the fiber </a:t>
            </a:r>
            <a:r>
              <a:rPr sz="750" spc="-25" dirty="0">
                <a:latin typeface="Raleway"/>
                <a:cs typeface="Raleway"/>
              </a:rPr>
              <a:t>and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is</a:t>
            </a:r>
            <a:r>
              <a:rPr sz="750" spc="-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UV-treated for a more fade resistant </a:t>
            </a:r>
            <a:r>
              <a:rPr sz="750" spc="-10" dirty="0">
                <a:latin typeface="Raleway"/>
                <a:cs typeface="Raleway"/>
              </a:rPr>
              <a:t>fabric</a:t>
            </a:r>
            <a:endParaRPr sz="750" dirty="0">
              <a:latin typeface="Raleway"/>
              <a:cs typeface="Raleway"/>
            </a:endParaRPr>
          </a:p>
          <a:p>
            <a:pPr marL="39370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Two-tone Driftwood </a:t>
            </a:r>
            <a:r>
              <a:rPr sz="750" spc="-10" dirty="0">
                <a:latin typeface="Raleway"/>
                <a:cs typeface="Raleway"/>
              </a:rPr>
              <a:t>finish</a:t>
            </a:r>
            <a:endParaRPr sz="750" dirty="0">
              <a:latin typeface="Raleway"/>
              <a:cs typeface="Raleway"/>
            </a:endParaRPr>
          </a:p>
          <a:p>
            <a:pPr marL="39370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Chair Dimensions: 42" x 41" x </a:t>
            </a:r>
            <a:r>
              <a:rPr sz="750" spc="-10" dirty="0">
                <a:latin typeface="Raleway"/>
                <a:cs typeface="Raleway"/>
              </a:rPr>
              <a:t>31.5"</a:t>
            </a:r>
            <a:endParaRPr sz="750" dirty="0">
              <a:latin typeface="Raleway"/>
              <a:cs typeface="Raleway"/>
            </a:endParaRPr>
          </a:p>
          <a:p>
            <a:pPr marL="39370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Side Table Dimensions: 24" x 24" x </a:t>
            </a:r>
            <a:r>
              <a:rPr sz="750" spc="-10" dirty="0">
                <a:latin typeface="Raleway"/>
                <a:cs typeface="Raleway"/>
              </a:rPr>
              <a:t>21.5"</a:t>
            </a:r>
            <a:endParaRPr sz="750" dirty="0">
              <a:latin typeface="Raleway"/>
              <a:cs typeface="Raleway"/>
            </a:endParaRPr>
          </a:p>
          <a:p>
            <a:pPr marL="393700" marR="35179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3-Pack includes Side Table and 2 Swivel Accent </a:t>
            </a:r>
            <a:r>
              <a:rPr sz="750" spc="-10" dirty="0">
                <a:latin typeface="Raleway"/>
                <a:cs typeface="Raleway"/>
              </a:rPr>
              <a:t>Chairs.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Umbrella is a prop and must be purchased </a:t>
            </a:r>
            <a:r>
              <a:rPr sz="750" spc="-10" dirty="0">
                <a:latin typeface="Raleway"/>
                <a:cs typeface="Raleway"/>
              </a:rPr>
              <a:t>separately.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  <a:spcBef>
                <a:spcPts val="625"/>
              </a:spcBef>
            </a:pPr>
            <a:r>
              <a:rPr sz="750" u="sng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2"/>
              </a:rPr>
              <a:t>Read </a:t>
            </a:r>
            <a:r>
              <a:rPr sz="750" u="sng" spc="-20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2"/>
              </a:rPr>
              <a:t>More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</a:pPr>
            <a:r>
              <a:rPr sz="750" b="1" dirty="0">
                <a:latin typeface="Raleway"/>
                <a:cs typeface="Raleway"/>
              </a:rPr>
              <a:t>Price:</a:t>
            </a:r>
            <a:r>
              <a:rPr sz="750" b="1" spc="10" dirty="0">
                <a:latin typeface="Raleway"/>
                <a:cs typeface="Raleway"/>
              </a:rPr>
              <a:t> </a:t>
            </a:r>
            <a:r>
              <a:rPr sz="750" spc="-10" dirty="0">
                <a:latin typeface="Raleway"/>
                <a:cs typeface="Raleway"/>
              </a:rPr>
              <a:t>$949.00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ts val="1060"/>
              </a:lnSpc>
              <a:tabLst>
                <a:tab pos="1587500" algn="l"/>
              </a:tabLst>
            </a:pPr>
            <a:r>
              <a:rPr sz="900" spc="-10" dirty="0">
                <a:latin typeface="Raleway"/>
                <a:cs typeface="Raleway"/>
              </a:rPr>
              <a:t>Weight</a:t>
            </a:r>
            <a:r>
              <a:rPr sz="900" dirty="0">
                <a:latin typeface="Raleway"/>
                <a:cs typeface="Raleway"/>
              </a:rPr>
              <a:t>	142.6</a:t>
            </a:r>
            <a:r>
              <a:rPr sz="900" spc="-10" dirty="0">
                <a:latin typeface="Raleway"/>
                <a:cs typeface="Raleway"/>
              </a:rPr>
              <a:t> </a:t>
            </a:r>
            <a:r>
              <a:rPr sz="900" spc="-25" dirty="0">
                <a:latin typeface="Raleway"/>
                <a:cs typeface="Raleway"/>
              </a:rPr>
              <a:t>lbs</a:t>
            </a:r>
            <a:endParaRPr sz="900" dirty="0">
              <a:latin typeface="Raleway"/>
              <a:cs typeface="Raleway"/>
            </a:endParaRPr>
          </a:p>
        </p:txBody>
      </p:sp>
      <p:grpSp>
        <p:nvGrpSpPr>
          <p:cNvPr id="18" name="object 18"/>
          <p:cNvGrpSpPr/>
          <p:nvPr/>
        </p:nvGrpSpPr>
        <p:grpSpPr>
          <a:xfrm>
            <a:off x="44024" y="5496185"/>
            <a:ext cx="727710" cy="727710"/>
            <a:chOff x="44024" y="5496185"/>
            <a:chExt cx="727710" cy="727710"/>
          </a:xfrm>
        </p:grpSpPr>
        <p:sp>
          <p:nvSpPr>
            <p:cNvPr id="19" name="object 19"/>
            <p:cNvSpPr/>
            <p:nvPr/>
          </p:nvSpPr>
          <p:spPr>
            <a:xfrm>
              <a:off x="47625" y="5499785"/>
              <a:ext cx="720090" cy="720090"/>
            </a:xfrm>
            <a:custGeom>
              <a:avLst/>
              <a:gdLst/>
              <a:ahLst/>
              <a:cxnLst/>
              <a:rect l="l" t="t" r="r" b="b"/>
              <a:pathLst>
                <a:path w="720090" h="720089">
                  <a:moveTo>
                    <a:pt x="0" y="0"/>
                  </a:moveTo>
                  <a:lnTo>
                    <a:pt x="720001" y="0"/>
                  </a:lnTo>
                  <a:lnTo>
                    <a:pt x="720001" y="720001"/>
                  </a:lnTo>
                  <a:lnTo>
                    <a:pt x="0" y="720001"/>
                  </a:lnTo>
                  <a:lnTo>
                    <a:pt x="0" y="0"/>
                  </a:lnTo>
                  <a:close/>
                </a:path>
              </a:pathLst>
            </a:custGeom>
            <a:ln w="72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89369" y="5541530"/>
              <a:ext cx="636905" cy="31750"/>
            </a:xfrm>
            <a:custGeom>
              <a:avLst/>
              <a:gdLst/>
              <a:ahLst/>
              <a:cxnLst/>
              <a:rect l="l" t="t" r="r" b="b"/>
              <a:pathLst>
                <a:path w="636905" h="31750">
                  <a:moveTo>
                    <a:pt x="41719" y="20866"/>
                  </a:moveTo>
                  <a:lnTo>
                    <a:pt x="31292" y="20866"/>
                  </a:lnTo>
                  <a:lnTo>
                    <a:pt x="20866" y="20866"/>
                  </a:lnTo>
                  <a:lnTo>
                    <a:pt x="20866" y="31305"/>
                  </a:lnTo>
                  <a:lnTo>
                    <a:pt x="31292" y="31305"/>
                  </a:lnTo>
                  <a:lnTo>
                    <a:pt x="41719" y="31305"/>
                  </a:lnTo>
                  <a:lnTo>
                    <a:pt x="41719" y="20866"/>
                  </a:lnTo>
                  <a:close/>
                </a:path>
                <a:path w="636905" h="31750">
                  <a:moveTo>
                    <a:pt x="41719" y="0"/>
                  </a:moveTo>
                  <a:lnTo>
                    <a:pt x="41719" y="0"/>
                  </a:lnTo>
                  <a:lnTo>
                    <a:pt x="0" y="0"/>
                  </a:lnTo>
                  <a:lnTo>
                    <a:pt x="0" y="10426"/>
                  </a:lnTo>
                  <a:lnTo>
                    <a:pt x="0" y="20866"/>
                  </a:lnTo>
                  <a:lnTo>
                    <a:pt x="0" y="31305"/>
                  </a:lnTo>
                  <a:lnTo>
                    <a:pt x="10439" y="31305"/>
                  </a:lnTo>
                  <a:lnTo>
                    <a:pt x="10439" y="20866"/>
                  </a:lnTo>
                  <a:lnTo>
                    <a:pt x="10439" y="10439"/>
                  </a:lnTo>
                  <a:lnTo>
                    <a:pt x="20866" y="10439"/>
                  </a:lnTo>
                  <a:lnTo>
                    <a:pt x="31292" y="10439"/>
                  </a:lnTo>
                  <a:lnTo>
                    <a:pt x="41719" y="10439"/>
                  </a:lnTo>
                  <a:lnTo>
                    <a:pt x="41719" y="0"/>
                  </a:lnTo>
                  <a:close/>
                </a:path>
                <a:path w="636905" h="31750">
                  <a:moveTo>
                    <a:pt x="52171" y="20866"/>
                  </a:moveTo>
                  <a:lnTo>
                    <a:pt x="41732" y="20866"/>
                  </a:lnTo>
                  <a:lnTo>
                    <a:pt x="41732" y="31305"/>
                  </a:lnTo>
                  <a:lnTo>
                    <a:pt x="52171" y="31305"/>
                  </a:lnTo>
                  <a:lnTo>
                    <a:pt x="52171" y="20866"/>
                  </a:lnTo>
                  <a:close/>
                </a:path>
                <a:path w="636905" h="31750">
                  <a:moveTo>
                    <a:pt x="73025" y="0"/>
                  </a:moveTo>
                  <a:lnTo>
                    <a:pt x="62598" y="0"/>
                  </a:lnTo>
                  <a:lnTo>
                    <a:pt x="52171" y="0"/>
                  </a:lnTo>
                  <a:lnTo>
                    <a:pt x="41732" y="0"/>
                  </a:lnTo>
                  <a:lnTo>
                    <a:pt x="41732" y="10439"/>
                  </a:lnTo>
                  <a:lnTo>
                    <a:pt x="52171" y="10439"/>
                  </a:lnTo>
                  <a:lnTo>
                    <a:pt x="62598" y="10439"/>
                  </a:lnTo>
                  <a:lnTo>
                    <a:pt x="62598" y="20866"/>
                  </a:lnTo>
                  <a:lnTo>
                    <a:pt x="62598" y="31305"/>
                  </a:lnTo>
                  <a:lnTo>
                    <a:pt x="73025" y="31305"/>
                  </a:lnTo>
                  <a:lnTo>
                    <a:pt x="73025" y="20866"/>
                  </a:lnTo>
                  <a:lnTo>
                    <a:pt x="73025" y="10439"/>
                  </a:lnTo>
                  <a:lnTo>
                    <a:pt x="73025" y="0"/>
                  </a:lnTo>
                  <a:close/>
                </a:path>
                <a:path w="636905" h="31750">
                  <a:moveTo>
                    <a:pt x="104330" y="0"/>
                  </a:moveTo>
                  <a:lnTo>
                    <a:pt x="93903" y="0"/>
                  </a:lnTo>
                  <a:lnTo>
                    <a:pt x="83477" y="0"/>
                  </a:lnTo>
                  <a:lnTo>
                    <a:pt x="83477" y="10426"/>
                  </a:lnTo>
                  <a:lnTo>
                    <a:pt x="83477" y="20866"/>
                  </a:lnTo>
                  <a:lnTo>
                    <a:pt x="93903" y="20866"/>
                  </a:lnTo>
                  <a:lnTo>
                    <a:pt x="93903" y="31305"/>
                  </a:lnTo>
                  <a:lnTo>
                    <a:pt x="104330" y="31305"/>
                  </a:lnTo>
                  <a:lnTo>
                    <a:pt x="104330" y="20866"/>
                  </a:lnTo>
                  <a:lnTo>
                    <a:pt x="104330" y="10439"/>
                  </a:lnTo>
                  <a:lnTo>
                    <a:pt x="104330" y="0"/>
                  </a:lnTo>
                  <a:close/>
                </a:path>
                <a:path w="636905" h="31750">
                  <a:moveTo>
                    <a:pt x="187820" y="20866"/>
                  </a:moveTo>
                  <a:lnTo>
                    <a:pt x="177393" y="20866"/>
                  </a:lnTo>
                  <a:lnTo>
                    <a:pt x="166954" y="20866"/>
                  </a:lnTo>
                  <a:lnTo>
                    <a:pt x="166954" y="31305"/>
                  </a:lnTo>
                  <a:lnTo>
                    <a:pt x="177380" y="31305"/>
                  </a:lnTo>
                  <a:lnTo>
                    <a:pt x="187820" y="31305"/>
                  </a:lnTo>
                  <a:lnTo>
                    <a:pt x="187820" y="20866"/>
                  </a:lnTo>
                  <a:close/>
                </a:path>
                <a:path w="636905" h="31750">
                  <a:moveTo>
                    <a:pt x="198259" y="10426"/>
                  </a:moveTo>
                  <a:lnTo>
                    <a:pt x="187820" y="10426"/>
                  </a:lnTo>
                  <a:lnTo>
                    <a:pt x="187820" y="0"/>
                  </a:lnTo>
                  <a:lnTo>
                    <a:pt x="177393" y="0"/>
                  </a:lnTo>
                  <a:lnTo>
                    <a:pt x="166954" y="0"/>
                  </a:lnTo>
                  <a:lnTo>
                    <a:pt x="166954" y="10426"/>
                  </a:lnTo>
                  <a:lnTo>
                    <a:pt x="156514" y="10426"/>
                  </a:lnTo>
                  <a:lnTo>
                    <a:pt x="146075" y="10426"/>
                  </a:lnTo>
                  <a:lnTo>
                    <a:pt x="146075" y="20866"/>
                  </a:lnTo>
                  <a:lnTo>
                    <a:pt x="135648" y="20866"/>
                  </a:lnTo>
                  <a:lnTo>
                    <a:pt x="135648" y="10426"/>
                  </a:lnTo>
                  <a:lnTo>
                    <a:pt x="125222" y="10426"/>
                  </a:lnTo>
                  <a:lnTo>
                    <a:pt x="125222" y="0"/>
                  </a:lnTo>
                  <a:lnTo>
                    <a:pt x="114782" y="0"/>
                  </a:lnTo>
                  <a:lnTo>
                    <a:pt x="114782" y="10426"/>
                  </a:lnTo>
                  <a:lnTo>
                    <a:pt x="114782" y="20866"/>
                  </a:lnTo>
                  <a:lnTo>
                    <a:pt x="125209" y="20866"/>
                  </a:lnTo>
                  <a:lnTo>
                    <a:pt x="125209" y="31305"/>
                  </a:lnTo>
                  <a:lnTo>
                    <a:pt x="135648" y="31305"/>
                  </a:lnTo>
                  <a:lnTo>
                    <a:pt x="146075" y="31305"/>
                  </a:lnTo>
                  <a:lnTo>
                    <a:pt x="156514" y="31305"/>
                  </a:lnTo>
                  <a:lnTo>
                    <a:pt x="156514" y="20866"/>
                  </a:lnTo>
                  <a:lnTo>
                    <a:pt x="166954" y="20866"/>
                  </a:lnTo>
                  <a:lnTo>
                    <a:pt x="166954" y="10439"/>
                  </a:lnTo>
                  <a:lnTo>
                    <a:pt x="177380" y="10439"/>
                  </a:lnTo>
                  <a:lnTo>
                    <a:pt x="187820" y="10439"/>
                  </a:lnTo>
                  <a:lnTo>
                    <a:pt x="187820" y="20866"/>
                  </a:lnTo>
                  <a:lnTo>
                    <a:pt x="198259" y="20866"/>
                  </a:lnTo>
                  <a:lnTo>
                    <a:pt x="198259" y="10426"/>
                  </a:lnTo>
                  <a:close/>
                </a:path>
                <a:path w="636905" h="31750">
                  <a:moveTo>
                    <a:pt x="240004" y="0"/>
                  </a:moveTo>
                  <a:lnTo>
                    <a:pt x="229565" y="0"/>
                  </a:lnTo>
                  <a:lnTo>
                    <a:pt x="219125" y="0"/>
                  </a:lnTo>
                  <a:lnTo>
                    <a:pt x="219125" y="10426"/>
                  </a:lnTo>
                  <a:lnTo>
                    <a:pt x="219125" y="20866"/>
                  </a:lnTo>
                  <a:lnTo>
                    <a:pt x="229565" y="20866"/>
                  </a:lnTo>
                  <a:lnTo>
                    <a:pt x="240004" y="20866"/>
                  </a:lnTo>
                  <a:lnTo>
                    <a:pt x="240004" y="10439"/>
                  </a:lnTo>
                  <a:lnTo>
                    <a:pt x="240004" y="0"/>
                  </a:lnTo>
                  <a:close/>
                </a:path>
                <a:path w="636905" h="31750">
                  <a:moveTo>
                    <a:pt x="271284" y="0"/>
                  </a:moveTo>
                  <a:lnTo>
                    <a:pt x="260858" y="0"/>
                  </a:lnTo>
                  <a:lnTo>
                    <a:pt x="260858" y="10439"/>
                  </a:lnTo>
                  <a:lnTo>
                    <a:pt x="271284" y="10439"/>
                  </a:lnTo>
                  <a:lnTo>
                    <a:pt x="271284" y="0"/>
                  </a:lnTo>
                  <a:close/>
                </a:path>
                <a:path w="636905" h="31750">
                  <a:moveTo>
                    <a:pt x="292176" y="0"/>
                  </a:moveTo>
                  <a:lnTo>
                    <a:pt x="281736" y="0"/>
                  </a:lnTo>
                  <a:lnTo>
                    <a:pt x="281736" y="10426"/>
                  </a:lnTo>
                  <a:lnTo>
                    <a:pt x="281736" y="20866"/>
                  </a:lnTo>
                  <a:lnTo>
                    <a:pt x="292176" y="20866"/>
                  </a:lnTo>
                  <a:lnTo>
                    <a:pt x="292176" y="10439"/>
                  </a:lnTo>
                  <a:lnTo>
                    <a:pt x="292176" y="0"/>
                  </a:lnTo>
                  <a:close/>
                </a:path>
                <a:path w="636905" h="31750">
                  <a:moveTo>
                    <a:pt x="333908" y="10426"/>
                  </a:moveTo>
                  <a:lnTo>
                    <a:pt x="323481" y="10426"/>
                  </a:lnTo>
                  <a:lnTo>
                    <a:pt x="323481" y="0"/>
                  </a:lnTo>
                  <a:lnTo>
                    <a:pt x="313042" y="0"/>
                  </a:lnTo>
                  <a:lnTo>
                    <a:pt x="302602" y="0"/>
                  </a:lnTo>
                  <a:lnTo>
                    <a:pt x="302602" y="10439"/>
                  </a:lnTo>
                  <a:lnTo>
                    <a:pt x="313042" y="10439"/>
                  </a:lnTo>
                  <a:lnTo>
                    <a:pt x="323456" y="10439"/>
                  </a:lnTo>
                  <a:lnTo>
                    <a:pt x="323456" y="20866"/>
                  </a:lnTo>
                  <a:lnTo>
                    <a:pt x="333908" y="20866"/>
                  </a:lnTo>
                  <a:lnTo>
                    <a:pt x="333908" y="10426"/>
                  </a:lnTo>
                  <a:close/>
                </a:path>
                <a:path w="636905" h="31750">
                  <a:moveTo>
                    <a:pt x="386080" y="0"/>
                  </a:moveTo>
                  <a:lnTo>
                    <a:pt x="375653" y="0"/>
                  </a:lnTo>
                  <a:lnTo>
                    <a:pt x="365213" y="0"/>
                  </a:lnTo>
                  <a:lnTo>
                    <a:pt x="365213" y="10426"/>
                  </a:lnTo>
                  <a:lnTo>
                    <a:pt x="354774" y="10426"/>
                  </a:lnTo>
                  <a:lnTo>
                    <a:pt x="354774" y="20866"/>
                  </a:lnTo>
                  <a:lnTo>
                    <a:pt x="365213" y="20866"/>
                  </a:lnTo>
                  <a:lnTo>
                    <a:pt x="365213" y="10439"/>
                  </a:lnTo>
                  <a:lnTo>
                    <a:pt x="375640" y="10439"/>
                  </a:lnTo>
                  <a:lnTo>
                    <a:pt x="386080" y="10439"/>
                  </a:lnTo>
                  <a:lnTo>
                    <a:pt x="386080" y="0"/>
                  </a:lnTo>
                  <a:close/>
                </a:path>
                <a:path w="636905" h="31750">
                  <a:moveTo>
                    <a:pt x="417385" y="10426"/>
                  </a:moveTo>
                  <a:lnTo>
                    <a:pt x="406946" y="10426"/>
                  </a:lnTo>
                  <a:lnTo>
                    <a:pt x="406946" y="20866"/>
                  </a:lnTo>
                  <a:lnTo>
                    <a:pt x="417385" y="20866"/>
                  </a:lnTo>
                  <a:lnTo>
                    <a:pt x="417385" y="10426"/>
                  </a:lnTo>
                  <a:close/>
                </a:path>
                <a:path w="636905" h="31750">
                  <a:moveTo>
                    <a:pt x="479996" y="10426"/>
                  </a:moveTo>
                  <a:lnTo>
                    <a:pt x="469569" y="10426"/>
                  </a:lnTo>
                  <a:lnTo>
                    <a:pt x="469569" y="0"/>
                  </a:lnTo>
                  <a:lnTo>
                    <a:pt x="459130" y="0"/>
                  </a:lnTo>
                  <a:lnTo>
                    <a:pt x="448691" y="0"/>
                  </a:lnTo>
                  <a:lnTo>
                    <a:pt x="438264" y="0"/>
                  </a:lnTo>
                  <a:lnTo>
                    <a:pt x="427824" y="0"/>
                  </a:lnTo>
                  <a:lnTo>
                    <a:pt x="427824" y="10426"/>
                  </a:lnTo>
                  <a:lnTo>
                    <a:pt x="427824" y="20866"/>
                  </a:lnTo>
                  <a:lnTo>
                    <a:pt x="438264" y="20866"/>
                  </a:lnTo>
                  <a:lnTo>
                    <a:pt x="438264" y="10439"/>
                  </a:lnTo>
                  <a:lnTo>
                    <a:pt x="448691" y="10439"/>
                  </a:lnTo>
                  <a:lnTo>
                    <a:pt x="459130" y="10439"/>
                  </a:lnTo>
                  <a:lnTo>
                    <a:pt x="459130" y="20866"/>
                  </a:lnTo>
                  <a:lnTo>
                    <a:pt x="469557" y="20866"/>
                  </a:lnTo>
                  <a:lnTo>
                    <a:pt x="479996" y="20866"/>
                  </a:lnTo>
                  <a:lnTo>
                    <a:pt x="479996" y="10426"/>
                  </a:lnTo>
                  <a:close/>
                </a:path>
                <a:path w="636905" h="31750">
                  <a:moveTo>
                    <a:pt x="521741" y="0"/>
                  </a:moveTo>
                  <a:lnTo>
                    <a:pt x="511302" y="0"/>
                  </a:lnTo>
                  <a:lnTo>
                    <a:pt x="500862" y="0"/>
                  </a:lnTo>
                  <a:lnTo>
                    <a:pt x="490423" y="0"/>
                  </a:lnTo>
                  <a:lnTo>
                    <a:pt x="490423" y="10439"/>
                  </a:lnTo>
                  <a:lnTo>
                    <a:pt x="500862" y="10439"/>
                  </a:lnTo>
                  <a:lnTo>
                    <a:pt x="500862" y="20866"/>
                  </a:lnTo>
                  <a:lnTo>
                    <a:pt x="511302" y="20866"/>
                  </a:lnTo>
                  <a:lnTo>
                    <a:pt x="521741" y="20866"/>
                  </a:lnTo>
                  <a:lnTo>
                    <a:pt x="521741" y="10439"/>
                  </a:lnTo>
                  <a:lnTo>
                    <a:pt x="521741" y="0"/>
                  </a:lnTo>
                  <a:close/>
                </a:path>
                <a:path w="636905" h="31750">
                  <a:moveTo>
                    <a:pt x="553046" y="0"/>
                  </a:moveTo>
                  <a:lnTo>
                    <a:pt x="542607" y="0"/>
                  </a:lnTo>
                  <a:lnTo>
                    <a:pt x="532168" y="0"/>
                  </a:lnTo>
                  <a:lnTo>
                    <a:pt x="532168" y="10426"/>
                  </a:lnTo>
                  <a:lnTo>
                    <a:pt x="532168" y="20866"/>
                  </a:lnTo>
                  <a:lnTo>
                    <a:pt x="542607" y="20866"/>
                  </a:lnTo>
                  <a:lnTo>
                    <a:pt x="553046" y="20866"/>
                  </a:lnTo>
                  <a:lnTo>
                    <a:pt x="553046" y="10439"/>
                  </a:lnTo>
                  <a:lnTo>
                    <a:pt x="553046" y="0"/>
                  </a:lnTo>
                  <a:close/>
                </a:path>
                <a:path w="636905" h="31750">
                  <a:moveTo>
                    <a:pt x="636524" y="0"/>
                  </a:moveTo>
                  <a:lnTo>
                    <a:pt x="636524" y="0"/>
                  </a:lnTo>
                  <a:lnTo>
                    <a:pt x="563473" y="0"/>
                  </a:lnTo>
                  <a:lnTo>
                    <a:pt x="563473" y="10426"/>
                  </a:lnTo>
                  <a:lnTo>
                    <a:pt x="563473" y="20866"/>
                  </a:lnTo>
                  <a:lnTo>
                    <a:pt x="573913" y="20866"/>
                  </a:lnTo>
                  <a:lnTo>
                    <a:pt x="573913" y="10439"/>
                  </a:lnTo>
                  <a:lnTo>
                    <a:pt x="584339" y="10439"/>
                  </a:lnTo>
                  <a:lnTo>
                    <a:pt x="584352" y="10439"/>
                  </a:lnTo>
                  <a:lnTo>
                    <a:pt x="626084" y="10439"/>
                  </a:lnTo>
                  <a:lnTo>
                    <a:pt x="626084" y="20866"/>
                  </a:lnTo>
                  <a:lnTo>
                    <a:pt x="636524" y="20866"/>
                  </a:lnTo>
                  <a:lnTo>
                    <a:pt x="636524" y="10439"/>
                  </a:lnTo>
                  <a:lnTo>
                    <a:pt x="636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89369" y="5562396"/>
              <a:ext cx="636905" cy="20955"/>
            </a:xfrm>
            <a:custGeom>
              <a:avLst/>
              <a:gdLst/>
              <a:ahLst/>
              <a:cxnLst/>
              <a:rect l="l" t="t" r="r" b="b"/>
              <a:pathLst>
                <a:path w="636905" h="20954">
                  <a:moveTo>
                    <a:pt x="10439" y="10439"/>
                  </a:moveTo>
                  <a:lnTo>
                    <a:pt x="0" y="10439"/>
                  </a:lnTo>
                  <a:lnTo>
                    <a:pt x="0" y="20878"/>
                  </a:lnTo>
                  <a:lnTo>
                    <a:pt x="10439" y="20878"/>
                  </a:lnTo>
                  <a:lnTo>
                    <a:pt x="10439" y="10439"/>
                  </a:lnTo>
                  <a:close/>
                </a:path>
                <a:path w="636905" h="20954">
                  <a:moveTo>
                    <a:pt x="41719" y="10439"/>
                  </a:moveTo>
                  <a:lnTo>
                    <a:pt x="31292" y="10439"/>
                  </a:lnTo>
                  <a:lnTo>
                    <a:pt x="20866" y="10439"/>
                  </a:lnTo>
                  <a:lnTo>
                    <a:pt x="20866" y="20878"/>
                  </a:lnTo>
                  <a:lnTo>
                    <a:pt x="31292" y="20878"/>
                  </a:lnTo>
                  <a:lnTo>
                    <a:pt x="41719" y="20878"/>
                  </a:lnTo>
                  <a:lnTo>
                    <a:pt x="41719" y="10439"/>
                  </a:lnTo>
                  <a:close/>
                </a:path>
                <a:path w="636905" h="20954">
                  <a:moveTo>
                    <a:pt x="52171" y="10439"/>
                  </a:moveTo>
                  <a:lnTo>
                    <a:pt x="41732" y="10439"/>
                  </a:lnTo>
                  <a:lnTo>
                    <a:pt x="41732" y="20878"/>
                  </a:lnTo>
                  <a:lnTo>
                    <a:pt x="52171" y="20878"/>
                  </a:lnTo>
                  <a:lnTo>
                    <a:pt x="52171" y="10439"/>
                  </a:lnTo>
                  <a:close/>
                </a:path>
                <a:path w="636905" h="20954">
                  <a:moveTo>
                    <a:pt x="73025" y="10439"/>
                  </a:moveTo>
                  <a:lnTo>
                    <a:pt x="62598" y="10439"/>
                  </a:lnTo>
                  <a:lnTo>
                    <a:pt x="62598" y="20878"/>
                  </a:lnTo>
                  <a:lnTo>
                    <a:pt x="73025" y="20878"/>
                  </a:lnTo>
                  <a:lnTo>
                    <a:pt x="73025" y="10439"/>
                  </a:lnTo>
                  <a:close/>
                </a:path>
                <a:path w="636905" h="20954">
                  <a:moveTo>
                    <a:pt x="93903" y="10439"/>
                  </a:moveTo>
                  <a:lnTo>
                    <a:pt x="83477" y="10439"/>
                  </a:lnTo>
                  <a:lnTo>
                    <a:pt x="83477" y="20878"/>
                  </a:lnTo>
                  <a:lnTo>
                    <a:pt x="93903" y="20878"/>
                  </a:lnTo>
                  <a:lnTo>
                    <a:pt x="93903" y="10439"/>
                  </a:lnTo>
                  <a:close/>
                </a:path>
                <a:path w="636905" h="20954">
                  <a:moveTo>
                    <a:pt x="125222" y="10439"/>
                  </a:moveTo>
                  <a:lnTo>
                    <a:pt x="114782" y="10439"/>
                  </a:lnTo>
                  <a:lnTo>
                    <a:pt x="114782" y="20878"/>
                  </a:lnTo>
                  <a:lnTo>
                    <a:pt x="125222" y="20878"/>
                  </a:lnTo>
                  <a:lnTo>
                    <a:pt x="125222" y="10439"/>
                  </a:lnTo>
                  <a:close/>
                </a:path>
                <a:path w="636905" h="20954">
                  <a:moveTo>
                    <a:pt x="166954" y="10439"/>
                  </a:moveTo>
                  <a:lnTo>
                    <a:pt x="156514" y="10439"/>
                  </a:lnTo>
                  <a:lnTo>
                    <a:pt x="146075" y="10439"/>
                  </a:lnTo>
                  <a:lnTo>
                    <a:pt x="146075" y="20878"/>
                  </a:lnTo>
                  <a:lnTo>
                    <a:pt x="156514" y="20878"/>
                  </a:lnTo>
                  <a:lnTo>
                    <a:pt x="166954" y="20878"/>
                  </a:lnTo>
                  <a:lnTo>
                    <a:pt x="166954" y="10439"/>
                  </a:lnTo>
                  <a:close/>
                </a:path>
                <a:path w="636905" h="20954">
                  <a:moveTo>
                    <a:pt x="208699" y="0"/>
                  </a:moveTo>
                  <a:lnTo>
                    <a:pt x="198259" y="0"/>
                  </a:lnTo>
                  <a:lnTo>
                    <a:pt x="187820" y="0"/>
                  </a:lnTo>
                  <a:lnTo>
                    <a:pt x="177380" y="0"/>
                  </a:lnTo>
                  <a:lnTo>
                    <a:pt x="177380" y="10439"/>
                  </a:lnTo>
                  <a:lnTo>
                    <a:pt x="177380" y="20878"/>
                  </a:lnTo>
                  <a:lnTo>
                    <a:pt x="187820" y="20878"/>
                  </a:lnTo>
                  <a:lnTo>
                    <a:pt x="187820" y="10439"/>
                  </a:lnTo>
                  <a:lnTo>
                    <a:pt x="198259" y="10439"/>
                  </a:lnTo>
                  <a:lnTo>
                    <a:pt x="208699" y="10439"/>
                  </a:lnTo>
                  <a:lnTo>
                    <a:pt x="208699" y="0"/>
                  </a:lnTo>
                  <a:close/>
                </a:path>
                <a:path w="636905" h="20954">
                  <a:moveTo>
                    <a:pt x="229565" y="10439"/>
                  </a:moveTo>
                  <a:lnTo>
                    <a:pt x="219125" y="10439"/>
                  </a:lnTo>
                  <a:lnTo>
                    <a:pt x="219125" y="20878"/>
                  </a:lnTo>
                  <a:lnTo>
                    <a:pt x="229565" y="20878"/>
                  </a:lnTo>
                  <a:lnTo>
                    <a:pt x="229565" y="10439"/>
                  </a:lnTo>
                  <a:close/>
                </a:path>
                <a:path w="636905" h="20954">
                  <a:moveTo>
                    <a:pt x="240004" y="0"/>
                  </a:moveTo>
                  <a:lnTo>
                    <a:pt x="229565" y="0"/>
                  </a:lnTo>
                  <a:lnTo>
                    <a:pt x="229565" y="10439"/>
                  </a:lnTo>
                  <a:lnTo>
                    <a:pt x="240004" y="10439"/>
                  </a:lnTo>
                  <a:lnTo>
                    <a:pt x="240004" y="0"/>
                  </a:lnTo>
                  <a:close/>
                </a:path>
                <a:path w="636905" h="20954">
                  <a:moveTo>
                    <a:pt x="271284" y="10439"/>
                  </a:moveTo>
                  <a:lnTo>
                    <a:pt x="260870" y="10439"/>
                  </a:lnTo>
                  <a:lnTo>
                    <a:pt x="250431" y="10439"/>
                  </a:lnTo>
                  <a:lnTo>
                    <a:pt x="250431" y="20878"/>
                  </a:lnTo>
                  <a:lnTo>
                    <a:pt x="260858" y="20878"/>
                  </a:lnTo>
                  <a:lnTo>
                    <a:pt x="271284" y="20878"/>
                  </a:lnTo>
                  <a:lnTo>
                    <a:pt x="271284" y="10439"/>
                  </a:lnTo>
                  <a:close/>
                </a:path>
                <a:path w="636905" h="20954">
                  <a:moveTo>
                    <a:pt x="302602" y="0"/>
                  </a:moveTo>
                  <a:lnTo>
                    <a:pt x="292163" y="0"/>
                  </a:lnTo>
                  <a:lnTo>
                    <a:pt x="292163" y="10439"/>
                  </a:lnTo>
                  <a:lnTo>
                    <a:pt x="281736" y="10439"/>
                  </a:lnTo>
                  <a:lnTo>
                    <a:pt x="281736" y="20878"/>
                  </a:lnTo>
                  <a:lnTo>
                    <a:pt x="292163" y="20878"/>
                  </a:lnTo>
                  <a:lnTo>
                    <a:pt x="302602" y="20878"/>
                  </a:lnTo>
                  <a:lnTo>
                    <a:pt x="302602" y="10439"/>
                  </a:lnTo>
                  <a:lnTo>
                    <a:pt x="302602" y="0"/>
                  </a:lnTo>
                  <a:close/>
                </a:path>
                <a:path w="636905" h="20954">
                  <a:moveTo>
                    <a:pt x="344347" y="0"/>
                  </a:moveTo>
                  <a:lnTo>
                    <a:pt x="333908" y="0"/>
                  </a:lnTo>
                  <a:lnTo>
                    <a:pt x="323456" y="0"/>
                  </a:lnTo>
                  <a:lnTo>
                    <a:pt x="323456" y="10439"/>
                  </a:lnTo>
                  <a:lnTo>
                    <a:pt x="323456" y="20878"/>
                  </a:lnTo>
                  <a:lnTo>
                    <a:pt x="333908" y="20878"/>
                  </a:lnTo>
                  <a:lnTo>
                    <a:pt x="344347" y="20878"/>
                  </a:lnTo>
                  <a:lnTo>
                    <a:pt x="344347" y="10439"/>
                  </a:lnTo>
                  <a:lnTo>
                    <a:pt x="344347" y="0"/>
                  </a:lnTo>
                  <a:close/>
                </a:path>
                <a:path w="636905" h="20954">
                  <a:moveTo>
                    <a:pt x="365213" y="0"/>
                  </a:moveTo>
                  <a:lnTo>
                    <a:pt x="354774" y="0"/>
                  </a:lnTo>
                  <a:lnTo>
                    <a:pt x="354774" y="10439"/>
                  </a:lnTo>
                  <a:lnTo>
                    <a:pt x="365213" y="10439"/>
                  </a:lnTo>
                  <a:lnTo>
                    <a:pt x="365213" y="0"/>
                  </a:lnTo>
                  <a:close/>
                </a:path>
                <a:path w="636905" h="20954">
                  <a:moveTo>
                    <a:pt x="396519" y="0"/>
                  </a:moveTo>
                  <a:lnTo>
                    <a:pt x="386080" y="0"/>
                  </a:lnTo>
                  <a:lnTo>
                    <a:pt x="375640" y="0"/>
                  </a:lnTo>
                  <a:lnTo>
                    <a:pt x="375640" y="10439"/>
                  </a:lnTo>
                  <a:lnTo>
                    <a:pt x="365213" y="10439"/>
                  </a:lnTo>
                  <a:lnTo>
                    <a:pt x="365213" y="20878"/>
                  </a:lnTo>
                  <a:lnTo>
                    <a:pt x="375640" y="20878"/>
                  </a:lnTo>
                  <a:lnTo>
                    <a:pt x="386080" y="20878"/>
                  </a:lnTo>
                  <a:lnTo>
                    <a:pt x="396519" y="20878"/>
                  </a:lnTo>
                  <a:lnTo>
                    <a:pt x="396519" y="10439"/>
                  </a:lnTo>
                  <a:lnTo>
                    <a:pt x="396519" y="0"/>
                  </a:lnTo>
                  <a:close/>
                </a:path>
                <a:path w="636905" h="20954">
                  <a:moveTo>
                    <a:pt x="459130" y="0"/>
                  </a:moveTo>
                  <a:lnTo>
                    <a:pt x="448691" y="0"/>
                  </a:lnTo>
                  <a:lnTo>
                    <a:pt x="448691" y="10439"/>
                  </a:lnTo>
                  <a:lnTo>
                    <a:pt x="459130" y="10439"/>
                  </a:lnTo>
                  <a:lnTo>
                    <a:pt x="459130" y="0"/>
                  </a:lnTo>
                  <a:close/>
                </a:path>
                <a:path w="636905" h="20954">
                  <a:moveTo>
                    <a:pt x="490435" y="0"/>
                  </a:moveTo>
                  <a:lnTo>
                    <a:pt x="479996" y="0"/>
                  </a:lnTo>
                  <a:lnTo>
                    <a:pt x="469557" y="0"/>
                  </a:lnTo>
                  <a:lnTo>
                    <a:pt x="469557" y="10439"/>
                  </a:lnTo>
                  <a:lnTo>
                    <a:pt x="479996" y="10439"/>
                  </a:lnTo>
                  <a:lnTo>
                    <a:pt x="490435" y="10439"/>
                  </a:lnTo>
                  <a:lnTo>
                    <a:pt x="490435" y="0"/>
                  </a:lnTo>
                  <a:close/>
                </a:path>
                <a:path w="636905" h="20954">
                  <a:moveTo>
                    <a:pt x="553046" y="0"/>
                  </a:moveTo>
                  <a:lnTo>
                    <a:pt x="553046" y="0"/>
                  </a:lnTo>
                  <a:lnTo>
                    <a:pt x="500862" y="0"/>
                  </a:lnTo>
                  <a:lnTo>
                    <a:pt x="500862" y="10439"/>
                  </a:lnTo>
                  <a:lnTo>
                    <a:pt x="553046" y="10439"/>
                  </a:lnTo>
                  <a:lnTo>
                    <a:pt x="553046" y="0"/>
                  </a:lnTo>
                  <a:close/>
                </a:path>
                <a:path w="636905" h="20954">
                  <a:moveTo>
                    <a:pt x="573913" y="0"/>
                  </a:moveTo>
                  <a:lnTo>
                    <a:pt x="563473" y="0"/>
                  </a:lnTo>
                  <a:lnTo>
                    <a:pt x="563473" y="10439"/>
                  </a:lnTo>
                  <a:lnTo>
                    <a:pt x="573913" y="10439"/>
                  </a:lnTo>
                  <a:lnTo>
                    <a:pt x="573913" y="0"/>
                  </a:lnTo>
                  <a:close/>
                </a:path>
                <a:path w="636905" h="20954">
                  <a:moveTo>
                    <a:pt x="615645" y="0"/>
                  </a:moveTo>
                  <a:lnTo>
                    <a:pt x="605218" y="0"/>
                  </a:lnTo>
                  <a:lnTo>
                    <a:pt x="594779" y="0"/>
                  </a:lnTo>
                  <a:lnTo>
                    <a:pt x="584339" y="0"/>
                  </a:lnTo>
                  <a:lnTo>
                    <a:pt x="584339" y="10439"/>
                  </a:lnTo>
                  <a:lnTo>
                    <a:pt x="594779" y="10439"/>
                  </a:lnTo>
                  <a:lnTo>
                    <a:pt x="605205" y="10439"/>
                  </a:lnTo>
                  <a:lnTo>
                    <a:pt x="615645" y="10439"/>
                  </a:lnTo>
                  <a:lnTo>
                    <a:pt x="615645" y="0"/>
                  </a:lnTo>
                  <a:close/>
                </a:path>
                <a:path w="636905" h="20954">
                  <a:moveTo>
                    <a:pt x="636524" y="0"/>
                  </a:moveTo>
                  <a:lnTo>
                    <a:pt x="626084" y="0"/>
                  </a:lnTo>
                  <a:lnTo>
                    <a:pt x="626084" y="10439"/>
                  </a:lnTo>
                  <a:lnTo>
                    <a:pt x="636524" y="10439"/>
                  </a:lnTo>
                  <a:lnTo>
                    <a:pt x="636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538060" y="5578055"/>
              <a:ext cx="187960" cy="0"/>
            </a:xfrm>
            <a:custGeom>
              <a:avLst/>
              <a:gdLst/>
              <a:ahLst/>
              <a:cxnLst/>
              <a:rect l="l" t="t" r="r" b="b"/>
              <a:pathLst>
                <a:path w="187959">
                  <a:moveTo>
                    <a:pt x="0" y="0"/>
                  </a:moveTo>
                  <a:lnTo>
                    <a:pt x="187833" y="0"/>
                  </a:lnTo>
                </a:path>
              </a:pathLst>
            </a:custGeom>
            <a:ln w="10439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89369" y="5583262"/>
              <a:ext cx="636905" cy="31750"/>
            </a:xfrm>
            <a:custGeom>
              <a:avLst/>
              <a:gdLst/>
              <a:ahLst/>
              <a:cxnLst/>
              <a:rect l="l" t="t" r="r" b="b"/>
              <a:pathLst>
                <a:path w="636905" h="31750">
                  <a:moveTo>
                    <a:pt x="10439" y="0"/>
                  </a:moveTo>
                  <a:lnTo>
                    <a:pt x="0" y="0"/>
                  </a:lnTo>
                  <a:lnTo>
                    <a:pt x="0" y="10439"/>
                  </a:lnTo>
                  <a:lnTo>
                    <a:pt x="0" y="20878"/>
                  </a:lnTo>
                  <a:lnTo>
                    <a:pt x="0" y="31318"/>
                  </a:lnTo>
                  <a:lnTo>
                    <a:pt x="10439" y="31318"/>
                  </a:lnTo>
                  <a:lnTo>
                    <a:pt x="10439" y="20891"/>
                  </a:lnTo>
                  <a:lnTo>
                    <a:pt x="10439" y="10439"/>
                  </a:lnTo>
                  <a:lnTo>
                    <a:pt x="10439" y="0"/>
                  </a:lnTo>
                  <a:close/>
                </a:path>
                <a:path w="636905" h="31750">
                  <a:moveTo>
                    <a:pt x="41719" y="0"/>
                  </a:moveTo>
                  <a:lnTo>
                    <a:pt x="31292" y="0"/>
                  </a:lnTo>
                  <a:lnTo>
                    <a:pt x="20866" y="0"/>
                  </a:lnTo>
                  <a:lnTo>
                    <a:pt x="20866" y="10439"/>
                  </a:lnTo>
                  <a:lnTo>
                    <a:pt x="31292" y="10439"/>
                  </a:lnTo>
                  <a:lnTo>
                    <a:pt x="41719" y="10439"/>
                  </a:lnTo>
                  <a:lnTo>
                    <a:pt x="41719" y="0"/>
                  </a:lnTo>
                  <a:close/>
                </a:path>
                <a:path w="636905" h="31750">
                  <a:moveTo>
                    <a:pt x="52171" y="0"/>
                  </a:moveTo>
                  <a:lnTo>
                    <a:pt x="41732" y="0"/>
                  </a:lnTo>
                  <a:lnTo>
                    <a:pt x="41732" y="10439"/>
                  </a:lnTo>
                  <a:lnTo>
                    <a:pt x="52171" y="10439"/>
                  </a:lnTo>
                  <a:lnTo>
                    <a:pt x="52171" y="0"/>
                  </a:lnTo>
                  <a:close/>
                </a:path>
                <a:path w="636905" h="31750">
                  <a:moveTo>
                    <a:pt x="73025" y="0"/>
                  </a:moveTo>
                  <a:lnTo>
                    <a:pt x="62598" y="0"/>
                  </a:lnTo>
                  <a:lnTo>
                    <a:pt x="62598" y="10439"/>
                  </a:lnTo>
                  <a:lnTo>
                    <a:pt x="62598" y="20891"/>
                  </a:lnTo>
                  <a:lnTo>
                    <a:pt x="73025" y="20891"/>
                  </a:lnTo>
                  <a:lnTo>
                    <a:pt x="73025" y="10439"/>
                  </a:lnTo>
                  <a:lnTo>
                    <a:pt x="73025" y="0"/>
                  </a:lnTo>
                  <a:close/>
                </a:path>
                <a:path w="636905" h="31750">
                  <a:moveTo>
                    <a:pt x="104330" y="0"/>
                  </a:moveTo>
                  <a:lnTo>
                    <a:pt x="93903" y="0"/>
                  </a:lnTo>
                  <a:lnTo>
                    <a:pt x="93903" y="10439"/>
                  </a:lnTo>
                  <a:lnTo>
                    <a:pt x="104330" y="10439"/>
                  </a:lnTo>
                  <a:lnTo>
                    <a:pt x="104330" y="0"/>
                  </a:lnTo>
                  <a:close/>
                </a:path>
                <a:path w="636905" h="31750">
                  <a:moveTo>
                    <a:pt x="156514" y="0"/>
                  </a:moveTo>
                  <a:lnTo>
                    <a:pt x="146088" y="0"/>
                  </a:lnTo>
                  <a:lnTo>
                    <a:pt x="135648" y="0"/>
                  </a:lnTo>
                  <a:lnTo>
                    <a:pt x="125209" y="0"/>
                  </a:lnTo>
                  <a:lnTo>
                    <a:pt x="125209" y="10439"/>
                  </a:lnTo>
                  <a:lnTo>
                    <a:pt x="135648" y="10439"/>
                  </a:lnTo>
                  <a:lnTo>
                    <a:pt x="146075" y="10439"/>
                  </a:lnTo>
                  <a:lnTo>
                    <a:pt x="156514" y="10439"/>
                  </a:lnTo>
                  <a:lnTo>
                    <a:pt x="156514" y="0"/>
                  </a:lnTo>
                  <a:close/>
                </a:path>
                <a:path w="636905" h="31750">
                  <a:moveTo>
                    <a:pt x="229565" y="10439"/>
                  </a:moveTo>
                  <a:lnTo>
                    <a:pt x="219125" y="10439"/>
                  </a:lnTo>
                  <a:lnTo>
                    <a:pt x="208699" y="10439"/>
                  </a:lnTo>
                  <a:lnTo>
                    <a:pt x="208699" y="0"/>
                  </a:lnTo>
                  <a:lnTo>
                    <a:pt x="198259" y="0"/>
                  </a:lnTo>
                  <a:lnTo>
                    <a:pt x="198259" y="10439"/>
                  </a:lnTo>
                  <a:lnTo>
                    <a:pt x="187820" y="10439"/>
                  </a:lnTo>
                  <a:lnTo>
                    <a:pt x="187820" y="0"/>
                  </a:lnTo>
                  <a:lnTo>
                    <a:pt x="177393" y="0"/>
                  </a:lnTo>
                  <a:lnTo>
                    <a:pt x="166954" y="0"/>
                  </a:lnTo>
                  <a:lnTo>
                    <a:pt x="166954" y="10439"/>
                  </a:lnTo>
                  <a:lnTo>
                    <a:pt x="177380" y="10439"/>
                  </a:lnTo>
                  <a:lnTo>
                    <a:pt x="177380" y="20891"/>
                  </a:lnTo>
                  <a:lnTo>
                    <a:pt x="229565" y="20891"/>
                  </a:lnTo>
                  <a:lnTo>
                    <a:pt x="229565" y="10439"/>
                  </a:lnTo>
                  <a:close/>
                </a:path>
                <a:path w="636905" h="31750">
                  <a:moveTo>
                    <a:pt x="260870" y="10439"/>
                  </a:moveTo>
                  <a:lnTo>
                    <a:pt x="250431" y="10439"/>
                  </a:lnTo>
                  <a:lnTo>
                    <a:pt x="239991" y="10439"/>
                  </a:lnTo>
                  <a:lnTo>
                    <a:pt x="239991" y="20891"/>
                  </a:lnTo>
                  <a:lnTo>
                    <a:pt x="250431" y="20891"/>
                  </a:lnTo>
                  <a:lnTo>
                    <a:pt x="260870" y="20891"/>
                  </a:lnTo>
                  <a:lnTo>
                    <a:pt x="260870" y="10439"/>
                  </a:lnTo>
                  <a:close/>
                </a:path>
                <a:path w="636905" h="31750">
                  <a:moveTo>
                    <a:pt x="365213" y="10439"/>
                  </a:moveTo>
                  <a:lnTo>
                    <a:pt x="354787" y="10439"/>
                  </a:lnTo>
                  <a:lnTo>
                    <a:pt x="344347" y="10439"/>
                  </a:lnTo>
                  <a:lnTo>
                    <a:pt x="344347" y="0"/>
                  </a:lnTo>
                  <a:lnTo>
                    <a:pt x="281736" y="0"/>
                  </a:lnTo>
                  <a:lnTo>
                    <a:pt x="281736" y="10439"/>
                  </a:lnTo>
                  <a:lnTo>
                    <a:pt x="292163" y="10439"/>
                  </a:lnTo>
                  <a:lnTo>
                    <a:pt x="292163" y="20891"/>
                  </a:lnTo>
                  <a:lnTo>
                    <a:pt x="302602" y="20891"/>
                  </a:lnTo>
                  <a:lnTo>
                    <a:pt x="302602" y="10439"/>
                  </a:lnTo>
                  <a:lnTo>
                    <a:pt x="313042" y="10439"/>
                  </a:lnTo>
                  <a:lnTo>
                    <a:pt x="323456" y="10439"/>
                  </a:lnTo>
                  <a:lnTo>
                    <a:pt x="333908" y="10439"/>
                  </a:lnTo>
                  <a:lnTo>
                    <a:pt x="333908" y="20891"/>
                  </a:lnTo>
                  <a:lnTo>
                    <a:pt x="344347" y="20891"/>
                  </a:lnTo>
                  <a:lnTo>
                    <a:pt x="354774" y="20891"/>
                  </a:lnTo>
                  <a:lnTo>
                    <a:pt x="365213" y="20891"/>
                  </a:lnTo>
                  <a:lnTo>
                    <a:pt x="365213" y="10439"/>
                  </a:lnTo>
                  <a:close/>
                </a:path>
                <a:path w="636905" h="31750">
                  <a:moveTo>
                    <a:pt x="386080" y="10439"/>
                  </a:moveTo>
                  <a:lnTo>
                    <a:pt x="375640" y="10439"/>
                  </a:lnTo>
                  <a:lnTo>
                    <a:pt x="375640" y="20891"/>
                  </a:lnTo>
                  <a:lnTo>
                    <a:pt x="386080" y="20891"/>
                  </a:lnTo>
                  <a:lnTo>
                    <a:pt x="386080" y="10439"/>
                  </a:lnTo>
                  <a:close/>
                </a:path>
                <a:path w="636905" h="31750">
                  <a:moveTo>
                    <a:pt x="427824" y="0"/>
                  </a:moveTo>
                  <a:lnTo>
                    <a:pt x="417385" y="0"/>
                  </a:lnTo>
                  <a:lnTo>
                    <a:pt x="406958" y="0"/>
                  </a:lnTo>
                  <a:lnTo>
                    <a:pt x="396519" y="0"/>
                  </a:lnTo>
                  <a:lnTo>
                    <a:pt x="396519" y="10439"/>
                  </a:lnTo>
                  <a:lnTo>
                    <a:pt x="406946" y="10439"/>
                  </a:lnTo>
                  <a:lnTo>
                    <a:pt x="406946" y="20891"/>
                  </a:lnTo>
                  <a:lnTo>
                    <a:pt x="417385" y="20891"/>
                  </a:lnTo>
                  <a:lnTo>
                    <a:pt x="417385" y="10439"/>
                  </a:lnTo>
                  <a:lnTo>
                    <a:pt x="427824" y="10439"/>
                  </a:lnTo>
                  <a:lnTo>
                    <a:pt x="427824" y="0"/>
                  </a:lnTo>
                  <a:close/>
                </a:path>
                <a:path w="636905" h="31750">
                  <a:moveTo>
                    <a:pt x="448691" y="10439"/>
                  </a:moveTo>
                  <a:lnTo>
                    <a:pt x="438264" y="10439"/>
                  </a:lnTo>
                  <a:lnTo>
                    <a:pt x="427824" y="10439"/>
                  </a:lnTo>
                  <a:lnTo>
                    <a:pt x="427824" y="20891"/>
                  </a:lnTo>
                  <a:lnTo>
                    <a:pt x="438251" y="20891"/>
                  </a:lnTo>
                  <a:lnTo>
                    <a:pt x="448691" y="20891"/>
                  </a:lnTo>
                  <a:lnTo>
                    <a:pt x="448691" y="10439"/>
                  </a:lnTo>
                  <a:close/>
                </a:path>
                <a:path w="636905" h="31750">
                  <a:moveTo>
                    <a:pt x="469569" y="0"/>
                  </a:moveTo>
                  <a:lnTo>
                    <a:pt x="459130" y="0"/>
                  </a:lnTo>
                  <a:lnTo>
                    <a:pt x="459130" y="10439"/>
                  </a:lnTo>
                  <a:lnTo>
                    <a:pt x="469569" y="10439"/>
                  </a:lnTo>
                  <a:lnTo>
                    <a:pt x="469569" y="0"/>
                  </a:lnTo>
                  <a:close/>
                </a:path>
                <a:path w="636905" h="31750">
                  <a:moveTo>
                    <a:pt x="500862" y="0"/>
                  </a:moveTo>
                  <a:lnTo>
                    <a:pt x="490423" y="0"/>
                  </a:lnTo>
                  <a:lnTo>
                    <a:pt x="490423" y="10439"/>
                  </a:lnTo>
                  <a:lnTo>
                    <a:pt x="490423" y="20891"/>
                  </a:lnTo>
                  <a:lnTo>
                    <a:pt x="500862" y="20891"/>
                  </a:lnTo>
                  <a:lnTo>
                    <a:pt x="500862" y="10439"/>
                  </a:lnTo>
                  <a:lnTo>
                    <a:pt x="500862" y="0"/>
                  </a:lnTo>
                  <a:close/>
                </a:path>
                <a:path w="636905" h="31750">
                  <a:moveTo>
                    <a:pt x="542607" y="0"/>
                  </a:moveTo>
                  <a:lnTo>
                    <a:pt x="532168" y="0"/>
                  </a:lnTo>
                  <a:lnTo>
                    <a:pt x="521728" y="0"/>
                  </a:lnTo>
                  <a:lnTo>
                    <a:pt x="521728" y="10439"/>
                  </a:lnTo>
                  <a:lnTo>
                    <a:pt x="511302" y="10439"/>
                  </a:lnTo>
                  <a:lnTo>
                    <a:pt x="511302" y="20891"/>
                  </a:lnTo>
                  <a:lnTo>
                    <a:pt x="521728" y="20891"/>
                  </a:lnTo>
                  <a:lnTo>
                    <a:pt x="532168" y="20891"/>
                  </a:lnTo>
                  <a:lnTo>
                    <a:pt x="532168" y="10439"/>
                  </a:lnTo>
                  <a:lnTo>
                    <a:pt x="542607" y="10439"/>
                  </a:lnTo>
                  <a:lnTo>
                    <a:pt x="542607" y="0"/>
                  </a:lnTo>
                  <a:close/>
                </a:path>
                <a:path w="636905" h="31750">
                  <a:moveTo>
                    <a:pt x="573913" y="0"/>
                  </a:moveTo>
                  <a:lnTo>
                    <a:pt x="563473" y="0"/>
                  </a:lnTo>
                  <a:lnTo>
                    <a:pt x="563473" y="10439"/>
                  </a:lnTo>
                  <a:lnTo>
                    <a:pt x="563473" y="20891"/>
                  </a:lnTo>
                  <a:lnTo>
                    <a:pt x="573913" y="20891"/>
                  </a:lnTo>
                  <a:lnTo>
                    <a:pt x="573913" y="10439"/>
                  </a:lnTo>
                  <a:lnTo>
                    <a:pt x="573913" y="0"/>
                  </a:lnTo>
                  <a:close/>
                </a:path>
                <a:path w="636905" h="31750">
                  <a:moveTo>
                    <a:pt x="615645" y="0"/>
                  </a:moveTo>
                  <a:lnTo>
                    <a:pt x="605218" y="0"/>
                  </a:lnTo>
                  <a:lnTo>
                    <a:pt x="594779" y="0"/>
                  </a:lnTo>
                  <a:lnTo>
                    <a:pt x="584339" y="0"/>
                  </a:lnTo>
                  <a:lnTo>
                    <a:pt x="584339" y="10439"/>
                  </a:lnTo>
                  <a:lnTo>
                    <a:pt x="594779" y="10439"/>
                  </a:lnTo>
                  <a:lnTo>
                    <a:pt x="605205" y="10439"/>
                  </a:lnTo>
                  <a:lnTo>
                    <a:pt x="615645" y="10439"/>
                  </a:lnTo>
                  <a:lnTo>
                    <a:pt x="615645" y="0"/>
                  </a:lnTo>
                  <a:close/>
                </a:path>
                <a:path w="636905" h="31750">
                  <a:moveTo>
                    <a:pt x="636524" y="0"/>
                  </a:moveTo>
                  <a:lnTo>
                    <a:pt x="626084" y="0"/>
                  </a:lnTo>
                  <a:lnTo>
                    <a:pt x="626084" y="10439"/>
                  </a:lnTo>
                  <a:lnTo>
                    <a:pt x="626084" y="20891"/>
                  </a:lnTo>
                  <a:lnTo>
                    <a:pt x="636524" y="20891"/>
                  </a:lnTo>
                  <a:lnTo>
                    <a:pt x="636524" y="10439"/>
                  </a:lnTo>
                  <a:lnTo>
                    <a:pt x="636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99796" y="5609361"/>
              <a:ext cx="626110" cy="0"/>
            </a:xfrm>
            <a:custGeom>
              <a:avLst/>
              <a:gdLst/>
              <a:ahLst/>
              <a:cxnLst/>
              <a:rect l="l" t="t" r="r" b="b"/>
              <a:pathLst>
                <a:path w="626110">
                  <a:moveTo>
                    <a:pt x="0" y="0"/>
                  </a:moveTo>
                  <a:lnTo>
                    <a:pt x="626097" y="0"/>
                  </a:lnTo>
                </a:path>
              </a:pathLst>
            </a:custGeom>
            <a:ln w="10439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89369" y="5614568"/>
              <a:ext cx="636905" cy="31750"/>
            </a:xfrm>
            <a:custGeom>
              <a:avLst/>
              <a:gdLst/>
              <a:ahLst/>
              <a:cxnLst/>
              <a:rect l="l" t="t" r="r" b="b"/>
              <a:pathLst>
                <a:path w="636905" h="31750">
                  <a:moveTo>
                    <a:pt x="10439" y="10439"/>
                  </a:moveTo>
                  <a:lnTo>
                    <a:pt x="0" y="10439"/>
                  </a:lnTo>
                  <a:lnTo>
                    <a:pt x="0" y="20878"/>
                  </a:lnTo>
                  <a:lnTo>
                    <a:pt x="0" y="31318"/>
                  </a:lnTo>
                  <a:lnTo>
                    <a:pt x="10439" y="31318"/>
                  </a:lnTo>
                  <a:lnTo>
                    <a:pt x="10439" y="20878"/>
                  </a:lnTo>
                  <a:lnTo>
                    <a:pt x="10439" y="10439"/>
                  </a:lnTo>
                  <a:close/>
                </a:path>
                <a:path w="636905" h="31750">
                  <a:moveTo>
                    <a:pt x="41719" y="10439"/>
                  </a:moveTo>
                  <a:lnTo>
                    <a:pt x="31292" y="10439"/>
                  </a:lnTo>
                  <a:lnTo>
                    <a:pt x="20866" y="10439"/>
                  </a:lnTo>
                  <a:lnTo>
                    <a:pt x="20866" y="20878"/>
                  </a:lnTo>
                  <a:lnTo>
                    <a:pt x="31292" y="20878"/>
                  </a:lnTo>
                  <a:lnTo>
                    <a:pt x="31292" y="31318"/>
                  </a:lnTo>
                  <a:lnTo>
                    <a:pt x="41719" y="31318"/>
                  </a:lnTo>
                  <a:lnTo>
                    <a:pt x="41719" y="20878"/>
                  </a:lnTo>
                  <a:lnTo>
                    <a:pt x="41719" y="10439"/>
                  </a:lnTo>
                  <a:close/>
                </a:path>
                <a:path w="636905" h="31750">
                  <a:moveTo>
                    <a:pt x="73025" y="10439"/>
                  </a:moveTo>
                  <a:lnTo>
                    <a:pt x="62598" y="10439"/>
                  </a:lnTo>
                  <a:lnTo>
                    <a:pt x="52171" y="10439"/>
                  </a:lnTo>
                  <a:lnTo>
                    <a:pt x="52171" y="20878"/>
                  </a:lnTo>
                  <a:lnTo>
                    <a:pt x="62598" y="20878"/>
                  </a:lnTo>
                  <a:lnTo>
                    <a:pt x="73025" y="20878"/>
                  </a:lnTo>
                  <a:lnTo>
                    <a:pt x="73025" y="10439"/>
                  </a:lnTo>
                  <a:close/>
                </a:path>
                <a:path w="636905" h="31750">
                  <a:moveTo>
                    <a:pt x="104330" y="0"/>
                  </a:moveTo>
                  <a:lnTo>
                    <a:pt x="93903" y="0"/>
                  </a:lnTo>
                  <a:lnTo>
                    <a:pt x="83477" y="0"/>
                  </a:lnTo>
                  <a:lnTo>
                    <a:pt x="83477" y="10439"/>
                  </a:lnTo>
                  <a:lnTo>
                    <a:pt x="73037" y="10439"/>
                  </a:lnTo>
                  <a:lnTo>
                    <a:pt x="73037" y="20878"/>
                  </a:lnTo>
                  <a:lnTo>
                    <a:pt x="83477" y="20878"/>
                  </a:lnTo>
                  <a:lnTo>
                    <a:pt x="83477" y="10452"/>
                  </a:lnTo>
                  <a:lnTo>
                    <a:pt x="93903" y="10452"/>
                  </a:lnTo>
                  <a:lnTo>
                    <a:pt x="93903" y="20878"/>
                  </a:lnTo>
                  <a:lnTo>
                    <a:pt x="83477" y="20878"/>
                  </a:lnTo>
                  <a:lnTo>
                    <a:pt x="83477" y="31318"/>
                  </a:lnTo>
                  <a:lnTo>
                    <a:pt x="93903" y="31318"/>
                  </a:lnTo>
                  <a:lnTo>
                    <a:pt x="104330" y="31318"/>
                  </a:lnTo>
                  <a:lnTo>
                    <a:pt x="104330" y="20878"/>
                  </a:lnTo>
                  <a:lnTo>
                    <a:pt x="104330" y="10452"/>
                  </a:lnTo>
                  <a:lnTo>
                    <a:pt x="104330" y="0"/>
                  </a:lnTo>
                  <a:close/>
                </a:path>
                <a:path w="636905" h="31750">
                  <a:moveTo>
                    <a:pt x="177393" y="0"/>
                  </a:moveTo>
                  <a:lnTo>
                    <a:pt x="166954" y="0"/>
                  </a:lnTo>
                  <a:lnTo>
                    <a:pt x="166954" y="10439"/>
                  </a:lnTo>
                  <a:lnTo>
                    <a:pt x="156514" y="10439"/>
                  </a:lnTo>
                  <a:lnTo>
                    <a:pt x="156514" y="20878"/>
                  </a:lnTo>
                  <a:lnTo>
                    <a:pt x="146088" y="20878"/>
                  </a:lnTo>
                  <a:lnTo>
                    <a:pt x="146088" y="10452"/>
                  </a:lnTo>
                  <a:lnTo>
                    <a:pt x="156514" y="10452"/>
                  </a:lnTo>
                  <a:lnTo>
                    <a:pt x="156514" y="0"/>
                  </a:lnTo>
                  <a:lnTo>
                    <a:pt x="146075" y="0"/>
                  </a:lnTo>
                  <a:lnTo>
                    <a:pt x="146075" y="10439"/>
                  </a:lnTo>
                  <a:lnTo>
                    <a:pt x="135648" y="10439"/>
                  </a:lnTo>
                  <a:lnTo>
                    <a:pt x="125222" y="10439"/>
                  </a:lnTo>
                  <a:lnTo>
                    <a:pt x="125222" y="0"/>
                  </a:lnTo>
                  <a:lnTo>
                    <a:pt x="114782" y="0"/>
                  </a:lnTo>
                  <a:lnTo>
                    <a:pt x="104343" y="0"/>
                  </a:lnTo>
                  <a:lnTo>
                    <a:pt x="104343" y="10452"/>
                  </a:lnTo>
                  <a:lnTo>
                    <a:pt x="114782" y="10452"/>
                  </a:lnTo>
                  <a:lnTo>
                    <a:pt x="114782" y="20878"/>
                  </a:lnTo>
                  <a:lnTo>
                    <a:pt x="125209" y="20878"/>
                  </a:lnTo>
                  <a:lnTo>
                    <a:pt x="135648" y="20878"/>
                  </a:lnTo>
                  <a:lnTo>
                    <a:pt x="146075" y="20878"/>
                  </a:lnTo>
                  <a:lnTo>
                    <a:pt x="146075" y="31318"/>
                  </a:lnTo>
                  <a:lnTo>
                    <a:pt x="156514" y="31318"/>
                  </a:lnTo>
                  <a:lnTo>
                    <a:pt x="166954" y="31318"/>
                  </a:lnTo>
                  <a:lnTo>
                    <a:pt x="166954" y="20878"/>
                  </a:lnTo>
                  <a:lnTo>
                    <a:pt x="166954" y="10452"/>
                  </a:lnTo>
                  <a:lnTo>
                    <a:pt x="177393" y="10452"/>
                  </a:lnTo>
                  <a:lnTo>
                    <a:pt x="177393" y="0"/>
                  </a:lnTo>
                  <a:close/>
                </a:path>
                <a:path w="636905" h="31750">
                  <a:moveTo>
                    <a:pt x="187820" y="20878"/>
                  </a:moveTo>
                  <a:lnTo>
                    <a:pt x="177380" y="20878"/>
                  </a:lnTo>
                  <a:lnTo>
                    <a:pt x="177380" y="31318"/>
                  </a:lnTo>
                  <a:lnTo>
                    <a:pt x="187820" y="31318"/>
                  </a:lnTo>
                  <a:lnTo>
                    <a:pt x="187820" y="20878"/>
                  </a:lnTo>
                  <a:close/>
                </a:path>
                <a:path w="636905" h="31750">
                  <a:moveTo>
                    <a:pt x="271284" y="20878"/>
                  </a:moveTo>
                  <a:lnTo>
                    <a:pt x="260858" y="20878"/>
                  </a:lnTo>
                  <a:lnTo>
                    <a:pt x="260858" y="31318"/>
                  </a:lnTo>
                  <a:lnTo>
                    <a:pt x="271284" y="31318"/>
                  </a:lnTo>
                  <a:lnTo>
                    <a:pt x="271284" y="20878"/>
                  </a:lnTo>
                  <a:close/>
                </a:path>
                <a:path w="636905" h="31750">
                  <a:moveTo>
                    <a:pt x="271284" y="0"/>
                  </a:moveTo>
                  <a:lnTo>
                    <a:pt x="271284" y="0"/>
                  </a:lnTo>
                  <a:lnTo>
                    <a:pt x="219125" y="0"/>
                  </a:lnTo>
                  <a:lnTo>
                    <a:pt x="219125" y="10439"/>
                  </a:lnTo>
                  <a:lnTo>
                    <a:pt x="208699" y="10439"/>
                  </a:lnTo>
                  <a:lnTo>
                    <a:pt x="208699" y="0"/>
                  </a:lnTo>
                  <a:lnTo>
                    <a:pt x="198259" y="0"/>
                  </a:lnTo>
                  <a:lnTo>
                    <a:pt x="187820" y="0"/>
                  </a:lnTo>
                  <a:lnTo>
                    <a:pt x="187820" y="10452"/>
                  </a:lnTo>
                  <a:lnTo>
                    <a:pt x="198259" y="10452"/>
                  </a:lnTo>
                  <a:lnTo>
                    <a:pt x="198259" y="20878"/>
                  </a:lnTo>
                  <a:lnTo>
                    <a:pt x="208686" y="20878"/>
                  </a:lnTo>
                  <a:lnTo>
                    <a:pt x="219125" y="20878"/>
                  </a:lnTo>
                  <a:lnTo>
                    <a:pt x="219125" y="10452"/>
                  </a:lnTo>
                  <a:lnTo>
                    <a:pt x="271284" y="10452"/>
                  </a:lnTo>
                  <a:lnTo>
                    <a:pt x="271284" y="0"/>
                  </a:lnTo>
                  <a:close/>
                </a:path>
                <a:path w="636905" h="31750">
                  <a:moveTo>
                    <a:pt x="406958" y="0"/>
                  </a:moveTo>
                  <a:lnTo>
                    <a:pt x="396519" y="0"/>
                  </a:lnTo>
                  <a:lnTo>
                    <a:pt x="386080" y="0"/>
                  </a:lnTo>
                  <a:lnTo>
                    <a:pt x="375640" y="0"/>
                  </a:lnTo>
                  <a:lnTo>
                    <a:pt x="375640" y="10439"/>
                  </a:lnTo>
                  <a:lnTo>
                    <a:pt x="365213" y="10439"/>
                  </a:lnTo>
                  <a:lnTo>
                    <a:pt x="354787" y="10439"/>
                  </a:lnTo>
                  <a:lnTo>
                    <a:pt x="354787" y="0"/>
                  </a:lnTo>
                  <a:lnTo>
                    <a:pt x="344347" y="0"/>
                  </a:lnTo>
                  <a:lnTo>
                    <a:pt x="333908" y="0"/>
                  </a:lnTo>
                  <a:lnTo>
                    <a:pt x="333908" y="10439"/>
                  </a:lnTo>
                  <a:lnTo>
                    <a:pt x="323481" y="10439"/>
                  </a:lnTo>
                  <a:lnTo>
                    <a:pt x="313042" y="10439"/>
                  </a:lnTo>
                  <a:lnTo>
                    <a:pt x="302602" y="10439"/>
                  </a:lnTo>
                  <a:lnTo>
                    <a:pt x="302602" y="0"/>
                  </a:lnTo>
                  <a:lnTo>
                    <a:pt x="292176" y="0"/>
                  </a:lnTo>
                  <a:lnTo>
                    <a:pt x="281736" y="0"/>
                  </a:lnTo>
                  <a:lnTo>
                    <a:pt x="271297" y="0"/>
                  </a:lnTo>
                  <a:lnTo>
                    <a:pt x="271297" y="10452"/>
                  </a:lnTo>
                  <a:lnTo>
                    <a:pt x="281736" y="10452"/>
                  </a:lnTo>
                  <a:lnTo>
                    <a:pt x="292163" y="10452"/>
                  </a:lnTo>
                  <a:lnTo>
                    <a:pt x="292163" y="20878"/>
                  </a:lnTo>
                  <a:lnTo>
                    <a:pt x="344347" y="20878"/>
                  </a:lnTo>
                  <a:lnTo>
                    <a:pt x="344347" y="10452"/>
                  </a:lnTo>
                  <a:lnTo>
                    <a:pt x="354774" y="10452"/>
                  </a:lnTo>
                  <a:lnTo>
                    <a:pt x="354774" y="20878"/>
                  </a:lnTo>
                  <a:lnTo>
                    <a:pt x="365213" y="20878"/>
                  </a:lnTo>
                  <a:lnTo>
                    <a:pt x="375653" y="20878"/>
                  </a:lnTo>
                  <a:lnTo>
                    <a:pt x="375653" y="10452"/>
                  </a:lnTo>
                  <a:lnTo>
                    <a:pt x="386080" y="10452"/>
                  </a:lnTo>
                  <a:lnTo>
                    <a:pt x="386080" y="20878"/>
                  </a:lnTo>
                  <a:lnTo>
                    <a:pt x="396519" y="20878"/>
                  </a:lnTo>
                  <a:lnTo>
                    <a:pt x="396519" y="10452"/>
                  </a:lnTo>
                  <a:lnTo>
                    <a:pt x="406958" y="10452"/>
                  </a:lnTo>
                  <a:lnTo>
                    <a:pt x="406958" y="0"/>
                  </a:lnTo>
                  <a:close/>
                </a:path>
                <a:path w="636905" h="31750">
                  <a:moveTo>
                    <a:pt x="459130" y="0"/>
                  </a:moveTo>
                  <a:lnTo>
                    <a:pt x="448691" y="0"/>
                  </a:lnTo>
                  <a:lnTo>
                    <a:pt x="438251" y="0"/>
                  </a:lnTo>
                  <a:lnTo>
                    <a:pt x="438251" y="10439"/>
                  </a:lnTo>
                  <a:lnTo>
                    <a:pt x="427824" y="10439"/>
                  </a:lnTo>
                  <a:lnTo>
                    <a:pt x="427824" y="0"/>
                  </a:lnTo>
                  <a:lnTo>
                    <a:pt x="417385" y="0"/>
                  </a:lnTo>
                  <a:lnTo>
                    <a:pt x="417385" y="10439"/>
                  </a:lnTo>
                  <a:lnTo>
                    <a:pt x="417385" y="20878"/>
                  </a:lnTo>
                  <a:lnTo>
                    <a:pt x="427824" y="20878"/>
                  </a:lnTo>
                  <a:lnTo>
                    <a:pt x="438251" y="20878"/>
                  </a:lnTo>
                  <a:lnTo>
                    <a:pt x="448691" y="20878"/>
                  </a:lnTo>
                  <a:lnTo>
                    <a:pt x="448691" y="10452"/>
                  </a:lnTo>
                  <a:lnTo>
                    <a:pt x="459130" y="10452"/>
                  </a:lnTo>
                  <a:lnTo>
                    <a:pt x="459130" y="0"/>
                  </a:lnTo>
                  <a:close/>
                </a:path>
                <a:path w="636905" h="31750">
                  <a:moveTo>
                    <a:pt x="553046" y="0"/>
                  </a:moveTo>
                  <a:lnTo>
                    <a:pt x="542607" y="0"/>
                  </a:lnTo>
                  <a:lnTo>
                    <a:pt x="542607" y="10439"/>
                  </a:lnTo>
                  <a:lnTo>
                    <a:pt x="532168" y="10439"/>
                  </a:lnTo>
                  <a:lnTo>
                    <a:pt x="532168" y="0"/>
                  </a:lnTo>
                  <a:lnTo>
                    <a:pt x="521741" y="0"/>
                  </a:lnTo>
                  <a:lnTo>
                    <a:pt x="521728" y="0"/>
                  </a:lnTo>
                  <a:lnTo>
                    <a:pt x="469557" y="0"/>
                  </a:lnTo>
                  <a:lnTo>
                    <a:pt x="469557" y="10452"/>
                  </a:lnTo>
                  <a:lnTo>
                    <a:pt x="479996" y="10452"/>
                  </a:lnTo>
                  <a:lnTo>
                    <a:pt x="479996" y="20878"/>
                  </a:lnTo>
                  <a:lnTo>
                    <a:pt x="490423" y="20878"/>
                  </a:lnTo>
                  <a:lnTo>
                    <a:pt x="500862" y="20878"/>
                  </a:lnTo>
                  <a:lnTo>
                    <a:pt x="500862" y="10452"/>
                  </a:lnTo>
                  <a:lnTo>
                    <a:pt x="511302" y="10452"/>
                  </a:lnTo>
                  <a:lnTo>
                    <a:pt x="511302" y="20878"/>
                  </a:lnTo>
                  <a:lnTo>
                    <a:pt x="521741" y="20878"/>
                  </a:lnTo>
                  <a:lnTo>
                    <a:pt x="521741" y="10452"/>
                  </a:lnTo>
                  <a:lnTo>
                    <a:pt x="532168" y="10452"/>
                  </a:lnTo>
                  <a:lnTo>
                    <a:pt x="532168" y="20878"/>
                  </a:lnTo>
                  <a:lnTo>
                    <a:pt x="542607" y="20878"/>
                  </a:lnTo>
                  <a:lnTo>
                    <a:pt x="542607" y="10452"/>
                  </a:lnTo>
                  <a:lnTo>
                    <a:pt x="553046" y="10452"/>
                  </a:lnTo>
                  <a:lnTo>
                    <a:pt x="553046" y="0"/>
                  </a:lnTo>
                  <a:close/>
                </a:path>
                <a:path w="636905" h="31750">
                  <a:moveTo>
                    <a:pt x="573913" y="10439"/>
                  </a:moveTo>
                  <a:lnTo>
                    <a:pt x="563473" y="10439"/>
                  </a:lnTo>
                  <a:lnTo>
                    <a:pt x="563473" y="20878"/>
                  </a:lnTo>
                  <a:lnTo>
                    <a:pt x="573913" y="20878"/>
                  </a:lnTo>
                  <a:lnTo>
                    <a:pt x="573913" y="10439"/>
                  </a:lnTo>
                  <a:close/>
                </a:path>
                <a:path w="636905" h="31750">
                  <a:moveTo>
                    <a:pt x="605218" y="10439"/>
                  </a:moveTo>
                  <a:lnTo>
                    <a:pt x="594779" y="10439"/>
                  </a:lnTo>
                  <a:lnTo>
                    <a:pt x="594779" y="20878"/>
                  </a:lnTo>
                  <a:lnTo>
                    <a:pt x="605218" y="20878"/>
                  </a:lnTo>
                  <a:lnTo>
                    <a:pt x="605218" y="10439"/>
                  </a:lnTo>
                  <a:close/>
                </a:path>
                <a:path w="636905" h="31750">
                  <a:moveTo>
                    <a:pt x="636524" y="10439"/>
                  </a:moveTo>
                  <a:lnTo>
                    <a:pt x="626084" y="10439"/>
                  </a:lnTo>
                  <a:lnTo>
                    <a:pt x="615645" y="10439"/>
                  </a:lnTo>
                  <a:lnTo>
                    <a:pt x="615645" y="20878"/>
                  </a:lnTo>
                  <a:lnTo>
                    <a:pt x="626084" y="20878"/>
                  </a:lnTo>
                  <a:lnTo>
                    <a:pt x="636524" y="20878"/>
                  </a:lnTo>
                  <a:lnTo>
                    <a:pt x="636524" y="1043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89369" y="5635447"/>
              <a:ext cx="605790" cy="31750"/>
            </a:xfrm>
            <a:custGeom>
              <a:avLst/>
              <a:gdLst/>
              <a:ahLst/>
              <a:cxnLst/>
              <a:rect l="l" t="t" r="r" b="b"/>
              <a:pathLst>
                <a:path w="605790" h="31750">
                  <a:moveTo>
                    <a:pt x="20866" y="10426"/>
                  </a:moveTo>
                  <a:lnTo>
                    <a:pt x="10439" y="10426"/>
                  </a:lnTo>
                  <a:lnTo>
                    <a:pt x="0" y="10426"/>
                  </a:lnTo>
                  <a:lnTo>
                    <a:pt x="0" y="20866"/>
                  </a:lnTo>
                  <a:lnTo>
                    <a:pt x="0" y="31305"/>
                  </a:lnTo>
                  <a:lnTo>
                    <a:pt x="10439" y="31305"/>
                  </a:lnTo>
                  <a:lnTo>
                    <a:pt x="10439" y="20866"/>
                  </a:lnTo>
                  <a:lnTo>
                    <a:pt x="20866" y="20866"/>
                  </a:lnTo>
                  <a:lnTo>
                    <a:pt x="20866" y="10426"/>
                  </a:lnTo>
                  <a:close/>
                </a:path>
                <a:path w="605790" h="31750">
                  <a:moveTo>
                    <a:pt x="41719" y="10426"/>
                  </a:moveTo>
                  <a:lnTo>
                    <a:pt x="31292" y="10426"/>
                  </a:lnTo>
                  <a:lnTo>
                    <a:pt x="31292" y="20866"/>
                  </a:lnTo>
                  <a:lnTo>
                    <a:pt x="31292" y="31305"/>
                  </a:lnTo>
                  <a:lnTo>
                    <a:pt x="41719" y="31305"/>
                  </a:lnTo>
                  <a:lnTo>
                    <a:pt x="41719" y="20866"/>
                  </a:lnTo>
                  <a:lnTo>
                    <a:pt x="41719" y="10426"/>
                  </a:lnTo>
                  <a:close/>
                </a:path>
                <a:path w="605790" h="31750">
                  <a:moveTo>
                    <a:pt x="73025" y="10426"/>
                  </a:moveTo>
                  <a:lnTo>
                    <a:pt x="62598" y="10426"/>
                  </a:lnTo>
                  <a:lnTo>
                    <a:pt x="62598" y="20866"/>
                  </a:lnTo>
                  <a:lnTo>
                    <a:pt x="73025" y="20866"/>
                  </a:lnTo>
                  <a:lnTo>
                    <a:pt x="73025" y="10426"/>
                  </a:lnTo>
                  <a:close/>
                </a:path>
                <a:path w="605790" h="31750">
                  <a:moveTo>
                    <a:pt x="93903" y="10426"/>
                  </a:moveTo>
                  <a:lnTo>
                    <a:pt x="83477" y="10426"/>
                  </a:lnTo>
                  <a:lnTo>
                    <a:pt x="73037" y="10426"/>
                  </a:lnTo>
                  <a:lnTo>
                    <a:pt x="73037" y="20866"/>
                  </a:lnTo>
                  <a:lnTo>
                    <a:pt x="83477" y="20866"/>
                  </a:lnTo>
                  <a:lnTo>
                    <a:pt x="83477" y="31305"/>
                  </a:lnTo>
                  <a:lnTo>
                    <a:pt x="93903" y="31305"/>
                  </a:lnTo>
                  <a:lnTo>
                    <a:pt x="93903" y="20866"/>
                  </a:lnTo>
                  <a:lnTo>
                    <a:pt x="93903" y="10426"/>
                  </a:lnTo>
                  <a:close/>
                </a:path>
                <a:path w="605790" h="31750">
                  <a:moveTo>
                    <a:pt x="125222" y="10426"/>
                  </a:moveTo>
                  <a:lnTo>
                    <a:pt x="114782" y="10426"/>
                  </a:lnTo>
                  <a:lnTo>
                    <a:pt x="104343" y="10426"/>
                  </a:lnTo>
                  <a:lnTo>
                    <a:pt x="104343" y="20866"/>
                  </a:lnTo>
                  <a:lnTo>
                    <a:pt x="114782" y="20866"/>
                  </a:lnTo>
                  <a:lnTo>
                    <a:pt x="114782" y="31305"/>
                  </a:lnTo>
                  <a:lnTo>
                    <a:pt x="125222" y="31305"/>
                  </a:lnTo>
                  <a:lnTo>
                    <a:pt x="125222" y="20866"/>
                  </a:lnTo>
                  <a:lnTo>
                    <a:pt x="125222" y="10426"/>
                  </a:lnTo>
                  <a:close/>
                </a:path>
                <a:path w="605790" h="31750">
                  <a:moveTo>
                    <a:pt x="177393" y="20866"/>
                  </a:moveTo>
                  <a:lnTo>
                    <a:pt x="166954" y="20866"/>
                  </a:lnTo>
                  <a:lnTo>
                    <a:pt x="156514" y="20866"/>
                  </a:lnTo>
                  <a:lnTo>
                    <a:pt x="146075" y="20866"/>
                  </a:lnTo>
                  <a:lnTo>
                    <a:pt x="146075" y="31305"/>
                  </a:lnTo>
                  <a:lnTo>
                    <a:pt x="156514" y="31305"/>
                  </a:lnTo>
                  <a:lnTo>
                    <a:pt x="166954" y="31305"/>
                  </a:lnTo>
                  <a:lnTo>
                    <a:pt x="177393" y="31305"/>
                  </a:lnTo>
                  <a:lnTo>
                    <a:pt x="177393" y="20866"/>
                  </a:lnTo>
                  <a:close/>
                </a:path>
                <a:path w="605790" h="31750">
                  <a:moveTo>
                    <a:pt x="271284" y="0"/>
                  </a:moveTo>
                  <a:lnTo>
                    <a:pt x="260858" y="0"/>
                  </a:lnTo>
                  <a:lnTo>
                    <a:pt x="260858" y="10426"/>
                  </a:lnTo>
                  <a:lnTo>
                    <a:pt x="260858" y="20866"/>
                  </a:lnTo>
                  <a:lnTo>
                    <a:pt x="250431" y="20866"/>
                  </a:lnTo>
                  <a:lnTo>
                    <a:pt x="250431" y="10426"/>
                  </a:lnTo>
                  <a:lnTo>
                    <a:pt x="240004" y="10426"/>
                  </a:lnTo>
                  <a:lnTo>
                    <a:pt x="187820" y="10426"/>
                  </a:lnTo>
                  <a:lnTo>
                    <a:pt x="187820" y="20866"/>
                  </a:lnTo>
                  <a:lnTo>
                    <a:pt x="198259" y="20866"/>
                  </a:lnTo>
                  <a:lnTo>
                    <a:pt x="198259" y="31305"/>
                  </a:lnTo>
                  <a:lnTo>
                    <a:pt x="208686" y="31305"/>
                  </a:lnTo>
                  <a:lnTo>
                    <a:pt x="260870" y="31305"/>
                  </a:lnTo>
                  <a:lnTo>
                    <a:pt x="260870" y="20866"/>
                  </a:lnTo>
                  <a:lnTo>
                    <a:pt x="271284" y="20866"/>
                  </a:lnTo>
                  <a:lnTo>
                    <a:pt x="271284" y="10439"/>
                  </a:lnTo>
                  <a:lnTo>
                    <a:pt x="271284" y="0"/>
                  </a:lnTo>
                  <a:close/>
                </a:path>
                <a:path w="605790" h="31750">
                  <a:moveTo>
                    <a:pt x="313042" y="20866"/>
                  </a:moveTo>
                  <a:lnTo>
                    <a:pt x="302602" y="20866"/>
                  </a:lnTo>
                  <a:lnTo>
                    <a:pt x="302602" y="10426"/>
                  </a:lnTo>
                  <a:lnTo>
                    <a:pt x="292176" y="10426"/>
                  </a:lnTo>
                  <a:lnTo>
                    <a:pt x="292176" y="0"/>
                  </a:lnTo>
                  <a:lnTo>
                    <a:pt x="281736" y="0"/>
                  </a:lnTo>
                  <a:lnTo>
                    <a:pt x="271297" y="0"/>
                  </a:lnTo>
                  <a:lnTo>
                    <a:pt x="271297" y="10439"/>
                  </a:lnTo>
                  <a:lnTo>
                    <a:pt x="281736" y="10439"/>
                  </a:lnTo>
                  <a:lnTo>
                    <a:pt x="292163" y="10439"/>
                  </a:lnTo>
                  <a:lnTo>
                    <a:pt x="292163" y="20866"/>
                  </a:lnTo>
                  <a:lnTo>
                    <a:pt x="281736" y="20866"/>
                  </a:lnTo>
                  <a:lnTo>
                    <a:pt x="281736" y="31305"/>
                  </a:lnTo>
                  <a:lnTo>
                    <a:pt x="292163" y="31305"/>
                  </a:lnTo>
                  <a:lnTo>
                    <a:pt x="302602" y="31305"/>
                  </a:lnTo>
                  <a:lnTo>
                    <a:pt x="313042" y="31305"/>
                  </a:lnTo>
                  <a:lnTo>
                    <a:pt x="313042" y="20866"/>
                  </a:lnTo>
                  <a:close/>
                </a:path>
                <a:path w="605790" h="31750">
                  <a:moveTo>
                    <a:pt x="344347" y="0"/>
                  </a:moveTo>
                  <a:lnTo>
                    <a:pt x="333908" y="0"/>
                  </a:lnTo>
                  <a:lnTo>
                    <a:pt x="333908" y="10426"/>
                  </a:lnTo>
                  <a:lnTo>
                    <a:pt x="323456" y="10426"/>
                  </a:lnTo>
                  <a:lnTo>
                    <a:pt x="323456" y="20866"/>
                  </a:lnTo>
                  <a:lnTo>
                    <a:pt x="333908" y="20866"/>
                  </a:lnTo>
                  <a:lnTo>
                    <a:pt x="344347" y="20866"/>
                  </a:lnTo>
                  <a:lnTo>
                    <a:pt x="344347" y="10439"/>
                  </a:lnTo>
                  <a:lnTo>
                    <a:pt x="344347" y="0"/>
                  </a:lnTo>
                  <a:close/>
                </a:path>
                <a:path w="605790" h="31750">
                  <a:moveTo>
                    <a:pt x="365213" y="10426"/>
                  </a:moveTo>
                  <a:lnTo>
                    <a:pt x="354774" y="10426"/>
                  </a:lnTo>
                  <a:lnTo>
                    <a:pt x="354774" y="20866"/>
                  </a:lnTo>
                  <a:lnTo>
                    <a:pt x="344347" y="20866"/>
                  </a:lnTo>
                  <a:lnTo>
                    <a:pt x="344347" y="31305"/>
                  </a:lnTo>
                  <a:lnTo>
                    <a:pt x="354774" y="31305"/>
                  </a:lnTo>
                  <a:lnTo>
                    <a:pt x="365213" y="31305"/>
                  </a:lnTo>
                  <a:lnTo>
                    <a:pt x="365213" y="20866"/>
                  </a:lnTo>
                  <a:lnTo>
                    <a:pt x="365213" y="10426"/>
                  </a:lnTo>
                  <a:close/>
                </a:path>
                <a:path w="605790" h="31750">
                  <a:moveTo>
                    <a:pt x="396519" y="0"/>
                  </a:moveTo>
                  <a:lnTo>
                    <a:pt x="386080" y="0"/>
                  </a:lnTo>
                  <a:lnTo>
                    <a:pt x="386080" y="10426"/>
                  </a:lnTo>
                  <a:lnTo>
                    <a:pt x="375640" y="10426"/>
                  </a:lnTo>
                  <a:lnTo>
                    <a:pt x="375640" y="20866"/>
                  </a:lnTo>
                  <a:lnTo>
                    <a:pt x="375640" y="31305"/>
                  </a:lnTo>
                  <a:lnTo>
                    <a:pt x="386080" y="31305"/>
                  </a:lnTo>
                  <a:lnTo>
                    <a:pt x="386080" y="20866"/>
                  </a:lnTo>
                  <a:lnTo>
                    <a:pt x="396519" y="20866"/>
                  </a:lnTo>
                  <a:lnTo>
                    <a:pt x="396519" y="10439"/>
                  </a:lnTo>
                  <a:lnTo>
                    <a:pt x="396519" y="0"/>
                  </a:lnTo>
                  <a:close/>
                </a:path>
                <a:path w="605790" h="31750">
                  <a:moveTo>
                    <a:pt x="459130" y="0"/>
                  </a:moveTo>
                  <a:lnTo>
                    <a:pt x="448691" y="0"/>
                  </a:lnTo>
                  <a:lnTo>
                    <a:pt x="438264" y="0"/>
                  </a:lnTo>
                  <a:lnTo>
                    <a:pt x="427824" y="0"/>
                  </a:lnTo>
                  <a:lnTo>
                    <a:pt x="427824" y="10426"/>
                  </a:lnTo>
                  <a:lnTo>
                    <a:pt x="417385" y="10426"/>
                  </a:lnTo>
                  <a:lnTo>
                    <a:pt x="417385" y="0"/>
                  </a:lnTo>
                  <a:lnTo>
                    <a:pt x="406946" y="0"/>
                  </a:lnTo>
                  <a:lnTo>
                    <a:pt x="406946" y="10426"/>
                  </a:lnTo>
                  <a:lnTo>
                    <a:pt x="406946" y="20866"/>
                  </a:lnTo>
                  <a:lnTo>
                    <a:pt x="396519" y="20866"/>
                  </a:lnTo>
                  <a:lnTo>
                    <a:pt x="396519" y="31305"/>
                  </a:lnTo>
                  <a:lnTo>
                    <a:pt x="406958" y="31305"/>
                  </a:lnTo>
                  <a:lnTo>
                    <a:pt x="406958" y="20866"/>
                  </a:lnTo>
                  <a:lnTo>
                    <a:pt x="417385" y="20866"/>
                  </a:lnTo>
                  <a:lnTo>
                    <a:pt x="459130" y="20866"/>
                  </a:lnTo>
                  <a:lnTo>
                    <a:pt x="459130" y="10439"/>
                  </a:lnTo>
                  <a:lnTo>
                    <a:pt x="459130" y="0"/>
                  </a:lnTo>
                  <a:close/>
                </a:path>
                <a:path w="605790" h="31750">
                  <a:moveTo>
                    <a:pt x="521741" y="0"/>
                  </a:moveTo>
                  <a:lnTo>
                    <a:pt x="511302" y="0"/>
                  </a:lnTo>
                  <a:lnTo>
                    <a:pt x="500862" y="0"/>
                  </a:lnTo>
                  <a:lnTo>
                    <a:pt x="490423" y="0"/>
                  </a:lnTo>
                  <a:lnTo>
                    <a:pt x="490423" y="10426"/>
                  </a:lnTo>
                  <a:lnTo>
                    <a:pt x="479996" y="10426"/>
                  </a:lnTo>
                  <a:lnTo>
                    <a:pt x="469557" y="10426"/>
                  </a:lnTo>
                  <a:lnTo>
                    <a:pt x="469557" y="20866"/>
                  </a:lnTo>
                  <a:lnTo>
                    <a:pt x="479996" y="20866"/>
                  </a:lnTo>
                  <a:lnTo>
                    <a:pt x="490423" y="20866"/>
                  </a:lnTo>
                  <a:lnTo>
                    <a:pt x="500862" y="20866"/>
                  </a:lnTo>
                  <a:lnTo>
                    <a:pt x="500862" y="10439"/>
                  </a:lnTo>
                  <a:lnTo>
                    <a:pt x="511302" y="10439"/>
                  </a:lnTo>
                  <a:lnTo>
                    <a:pt x="521741" y="10439"/>
                  </a:lnTo>
                  <a:lnTo>
                    <a:pt x="521741" y="0"/>
                  </a:lnTo>
                  <a:close/>
                </a:path>
                <a:path w="605790" h="31750">
                  <a:moveTo>
                    <a:pt x="542607" y="10426"/>
                  </a:moveTo>
                  <a:lnTo>
                    <a:pt x="532168" y="10426"/>
                  </a:lnTo>
                  <a:lnTo>
                    <a:pt x="532168" y="20866"/>
                  </a:lnTo>
                  <a:lnTo>
                    <a:pt x="542607" y="20866"/>
                  </a:lnTo>
                  <a:lnTo>
                    <a:pt x="542607" y="10426"/>
                  </a:lnTo>
                  <a:close/>
                </a:path>
                <a:path w="605790" h="31750">
                  <a:moveTo>
                    <a:pt x="605218" y="0"/>
                  </a:moveTo>
                  <a:lnTo>
                    <a:pt x="594779" y="0"/>
                  </a:lnTo>
                  <a:lnTo>
                    <a:pt x="594779" y="10426"/>
                  </a:lnTo>
                  <a:lnTo>
                    <a:pt x="584352" y="10426"/>
                  </a:lnTo>
                  <a:lnTo>
                    <a:pt x="584352" y="0"/>
                  </a:lnTo>
                  <a:lnTo>
                    <a:pt x="573913" y="0"/>
                  </a:lnTo>
                  <a:lnTo>
                    <a:pt x="563473" y="0"/>
                  </a:lnTo>
                  <a:lnTo>
                    <a:pt x="553034" y="0"/>
                  </a:lnTo>
                  <a:lnTo>
                    <a:pt x="553034" y="10426"/>
                  </a:lnTo>
                  <a:lnTo>
                    <a:pt x="553034" y="20866"/>
                  </a:lnTo>
                  <a:lnTo>
                    <a:pt x="563473" y="20866"/>
                  </a:lnTo>
                  <a:lnTo>
                    <a:pt x="573913" y="20866"/>
                  </a:lnTo>
                  <a:lnTo>
                    <a:pt x="584339" y="20866"/>
                  </a:lnTo>
                  <a:lnTo>
                    <a:pt x="594779" y="20866"/>
                  </a:lnTo>
                  <a:lnTo>
                    <a:pt x="605218" y="20866"/>
                  </a:lnTo>
                  <a:lnTo>
                    <a:pt x="605218" y="10439"/>
                  </a:lnTo>
                  <a:lnTo>
                    <a:pt x="60521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485889" y="5656313"/>
              <a:ext cx="62865" cy="10795"/>
            </a:xfrm>
            <a:custGeom>
              <a:avLst/>
              <a:gdLst/>
              <a:ahLst/>
              <a:cxnLst/>
              <a:rect l="l" t="t" r="r" b="b"/>
              <a:pathLst>
                <a:path w="62865" h="10795">
                  <a:moveTo>
                    <a:pt x="10439" y="0"/>
                  </a:moveTo>
                  <a:lnTo>
                    <a:pt x="0" y="0"/>
                  </a:lnTo>
                  <a:lnTo>
                    <a:pt x="0" y="10439"/>
                  </a:lnTo>
                  <a:lnTo>
                    <a:pt x="10439" y="10439"/>
                  </a:lnTo>
                  <a:lnTo>
                    <a:pt x="10439" y="0"/>
                  </a:lnTo>
                  <a:close/>
                </a:path>
                <a:path w="62865" h="10795">
                  <a:moveTo>
                    <a:pt x="62611" y="0"/>
                  </a:moveTo>
                  <a:lnTo>
                    <a:pt x="52171" y="0"/>
                  </a:lnTo>
                  <a:lnTo>
                    <a:pt x="52171" y="10439"/>
                  </a:lnTo>
                  <a:lnTo>
                    <a:pt x="62611" y="10439"/>
                  </a:lnTo>
                  <a:lnTo>
                    <a:pt x="6261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548500" y="5661533"/>
              <a:ext cx="177800" cy="0"/>
            </a:xfrm>
            <a:custGeom>
              <a:avLst/>
              <a:gdLst/>
              <a:ahLst/>
              <a:cxnLst/>
              <a:rect l="l" t="t" r="r" b="b"/>
              <a:pathLst>
                <a:path w="177800">
                  <a:moveTo>
                    <a:pt x="0" y="0"/>
                  </a:moveTo>
                  <a:lnTo>
                    <a:pt x="177393" y="0"/>
                  </a:lnTo>
                </a:path>
              </a:pathLst>
            </a:custGeom>
            <a:ln w="10439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89369" y="5666739"/>
              <a:ext cx="636905" cy="20955"/>
            </a:xfrm>
            <a:custGeom>
              <a:avLst/>
              <a:gdLst/>
              <a:ahLst/>
              <a:cxnLst/>
              <a:rect l="l" t="t" r="r" b="b"/>
              <a:pathLst>
                <a:path w="636905" h="20954">
                  <a:moveTo>
                    <a:pt x="41719" y="0"/>
                  </a:moveTo>
                  <a:lnTo>
                    <a:pt x="41719" y="0"/>
                  </a:lnTo>
                  <a:lnTo>
                    <a:pt x="0" y="0"/>
                  </a:lnTo>
                  <a:lnTo>
                    <a:pt x="0" y="10439"/>
                  </a:lnTo>
                  <a:lnTo>
                    <a:pt x="10426" y="10439"/>
                  </a:lnTo>
                  <a:lnTo>
                    <a:pt x="10426" y="20878"/>
                  </a:lnTo>
                  <a:lnTo>
                    <a:pt x="20866" y="20878"/>
                  </a:lnTo>
                  <a:lnTo>
                    <a:pt x="20866" y="10439"/>
                  </a:lnTo>
                  <a:lnTo>
                    <a:pt x="31292" y="10439"/>
                  </a:lnTo>
                  <a:lnTo>
                    <a:pt x="41719" y="10439"/>
                  </a:lnTo>
                  <a:lnTo>
                    <a:pt x="41719" y="0"/>
                  </a:lnTo>
                  <a:close/>
                </a:path>
                <a:path w="636905" h="20954">
                  <a:moveTo>
                    <a:pt x="73025" y="0"/>
                  </a:moveTo>
                  <a:lnTo>
                    <a:pt x="62598" y="0"/>
                  </a:lnTo>
                  <a:lnTo>
                    <a:pt x="52171" y="0"/>
                  </a:lnTo>
                  <a:lnTo>
                    <a:pt x="52171" y="10439"/>
                  </a:lnTo>
                  <a:lnTo>
                    <a:pt x="41732" y="10439"/>
                  </a:lnTo>
                  <a:lnTo>
                    <a:pt x="41732" y="20878"/>
                  </a:lnTo>
                  <a:lnTo>
                    <a:pt x="52171" y="20878"/>
                  </a:lnTo>
                  <a:lnTo>
                    <a:pt x="62598" y="20878"/>
                  </a:lnTo>
                  <a:lnTo>
                    <a:pt x="62598" y="10439"/>
                  </a:lnTo>
                  <a:lnTo>
                    <a:pt x="73025" y="10439"/>
                  </a:lnTo>
                  <a:lnTo>
                    <a:pt x="73025" y="0"/>
                  </a:lnTo>
                  <a:close/>
                </a:path>
                <a:path w="636905" h="20954">
                  <a:moveTo>
                    <a:pt x="83477" y="10439"/>
                  </a:moveTo>
                  <a:lnTo>
                    <a:pt x="73037" y="10439"/>
                  </a:lnTo>
                  <a:lnTo>
                    <a:pt x="73037" y="20878"/>
                  </a:lnTo>
                  <a:lnTo>
                    <a:pt x="83477" y="20878"/>
                  </a:lnTo>
                  <a:lnTo>
                    <a:pt x="83477" y="10439"/>
                  </a:lnTo>
                  <a:close/>
                </a:path>
                <a:path w="636905" h="20954">
                  <a:moveTo>
                    <a:pt x="104330" y="0"/>
                  </a:moveTo>
                  <a:lnTo>
                    <a:pt x="93903" y="0"/>
                  </a:lnTo>
                  <a:lnTo>
                    <a:pt x="93903" y="10439"/>
                  </a:lnTo>
                  <a:lnTo>
                    <a:pt x="104330" y="10439"/>
                  </a:lnTo>
                  <a:lnTo>
                    <a:pt x="104330" y="0"/>
                  </a:lnTo>
                  <a:close/>
                </a:path>
                <a:path w="636905" h="20954">
                  <a:moveTo>
                    <a:pt x="135648" y="10439"/>
                  </a:moveTo>
                  <a:lnTo>
                    <a:pt x="125222" y="10439"/>
                  </a:lnTo>
                  <a:lnTo>
                    <a:pt x="114782" y="10439"/>
                  </a:lnTo>
                  <a:lnTo>
                    <a:pt x="114782" y="0"/>
                  </a:lnTo>
                  <a:lnTo>
                    <a:pt x="104343" y="0"/>
                  </a:lnTo>
                  <a:lnTo>
                    <a:pt x="104343" y="10439"/>
                  </a:lnTo>
                  <a:lnTo>
                    <a:pt x="104343" y="20878"/>
                  </a:lnTo>
                  <a:lnTo>
                    <a:pt x="114782" y="20878"/>
                  </a:lnTo>
                  <a:lnTo>
                    <a:pt x="125209" y="20878"/>
                  </a:lnTo>
                  <a:lnTo>
                    <a:pt x="135648" y="20878"/>
                  </a:lnTo>
                  <a:lnTo>
                    <a:pt x="135648" y="10439"/>
                  </a:lnTo>
                  <a:close/>
                </a:path>
                <a:path w="636905" h="20954">
                  <a:moveTo>
                    <a:pt x="166954" y="0"/>
                  </a:moveTo>
                  <a:lnTo>
                    <a:pt x="156514" y="0"/>
                  </a:lnTo>
                  <a:lnTo>
                    <a:pt x="146088" y="0"/>
                  </a:lnTo>
                  <a:lnTo>
                    <a:pt x="135648" y="0"/>
                  </a:lnTo>
                  <a:lnTo>
                    <a:pt x="135648" y="10439"/>
                  </a:lnTo>
                  <a:lnTo>
                    <a:pt x="146075" y="10439"/>
                  </a:lnTo>
                  <a:lnTo>
                    <a:pt x="146075" y="20878"/>
                  </a:lnTo>
                  <a:lnTo>
                    <a:pt x="156514" y="20878"/>
                  </a:lnTo>
                  <a:lnTo>
                    <a:pt x="166954" y="20878"/>
                  </a:lnTo>
                  <a:lnTo>
                    <a:pt x="166954" y="10439"/>
                  </a:lnTo>
                  <a:lnTo>
                    <a:pt x="166954" y="0"/>
                  </a:lnTo>
                  <a:close/>
                </a:path>
                <a:path w="636905" h="20954">
                  <a:moveTo>
                    <a:pt x="229565" y="0"/>
                  </a:moveTo>
                  <a:lnTo>
                    <a:pt x="229565" y="0"/>
                  </a:lnTo>
                  <a:lnTo>
                    <a:pt x="177380" y="0"/>
                  </a:lnTo>
                  <a:lnTo>
                    <a:pt x="177380" y="10439"/>
                  </a:lnTo>
                  <a:lnTo>
                    <a:pt x="177380" y="20878"/>
                  </a:lnTo>
                  <a:lnTo>
                    <a:pt x="187820" y="20878"/>
                  </a:lnTo>
                  <a:lnTo>
                    <a:pt x="198259" y="20878"/>
                  </a:lnTo>
                  <a:lnTo>
                    <a:pt x="198259" y="10439"/>
                  </a:lnTo>
                  <a:lnTo>
                    <a:pt x="208686" y="10439"/>
                  </a:lnTo>
                  <a:lnTo>
                    <a:pt x="208686" y="20878"/>
                  </a:lnTo>
                  <a:lnTo>
                    <a:pt x="219125" y="20878"/>
                  </a:lnTo>
                  <a:lnTo>
                    <a:pt x="229565" y="20878"/>
                  </a:lnTo>
                  <a:lnTo>
                    <a:pt x="229565" y="10439"/>
                  </a:lnTo>
                  <a:lnTo>
                    <a:pt x="229565" y="0"/>
                  </a:lnTo>
                  <a:close/>
                </a:path>
                <a:path w="636905" h="20954">
                  <a:moveTo>
                    <a:pt x="271284" y="0"/>
                  </a:moveTo>
                  <a:lnTo>
                    <a:pt x="260858" y="0"/>
                  </a:lnTo>
                  <a:lnTo>
                    <a:pt x="260858" y="10439"/>
                  </a:lnTo>
                  <a:lnTo>
                    <a:pt x="250431" y="10439"/>
                  </a:lnTo>
                  <a:lnTo>
                    <a:pt x="250431" y="0"/>
                  </a:lnTo>
                  <a:lnTo>
                    <a:pt x="239991" y="0"/>
                  </a:lnTo>
                  <a:lnTo>
                    <a:pt x="239991" y="10439"/>
                  </a:lnTo>
                  <a:lnTo>
                    <a:pt x="239991" y="20878"/>
                  </a:lnTo>
                  <a:lnTo>
                    <a:pt x="250431" y="20878"/>
                  </a:lnTo>
                  <a:lnTo>
                    <a:pt x="260858" y="20878"/>
                  </a:lnTo>
                  <a:lnTo>
                    <a:pt x="271284" y="20878"/>
                  </a:lnTo>
                  <a:lnTo>
                    <a:pt x="271284" y="10439"/>
                  </a:lnTo>
                  <a:lnTo>
                    <a:pt x="271284" y="0"/>
                  </a:lnTo>
                  <a:close/>
                </a:path>
                <a:path w="636905" h="20954">
                  <a:moveTo>
                    <a:pt x="292176" y="0"/>
                  </a:moveTo>
                  <a:lnTo>
                    <a:pt x="281736" y="0"/>
                  </a:lnTo>
                  <a:lnTo>
                    <a:pt x="281736" y="10439"/>
                  </a:lnTo>
                  <a:lnTo>
                    <a:pt x="271297" y="10439"/>
                  </a:lnTo>
                  <a:lnTo>
                    <a:pt x="271297" y="20878"/>
                  </a:lnTo>
                  <a:lnTo>
                    <a:pt x="281736" y="20878"/>
                  </a:lnTo>
                  <a:lnTo>
                    <a:pt x="292176" y="20878"/>
                  </a:lnTo>
                  <a:lnTo>
                    <a:pt x="292176" y="10439"/>
                  </a:lnTo>
                  <a:lnTo>
                    <a:pt x="292176" y="0"/>
                  </a:lnTo>
                  <a:close/>
                </a:path>
                <a:path w="636905" h="20954">
                  <a:moveTo>
                    <a:pt x="313042" y="0"/>
                  </a:moveTo>
                  <a:lnTo>
                    <a:pt x="302602" y="0"/>
                  </a:lnTo>
                  <a:lnTo>
                    <a:pt x="302602" y="10439"/>
                  </a:lnTo>
                  <a:lnTo>
                    <a:pt x="302602" y="20878"/>
                  </a:lnTo>
                  <a:lnTo>
                    <a:pt x="313042" y="20878"/>
                  </a:lnTo>
                  <a:lnTo>
                    <a:pt x="313042" y="10439"/>
                  </a:lnTo>
                  <a:lnTo>
                    <a:pt x="313042" y="0"/>
                  </a:lnTo>
                  <a:close/>
                </a:path>
                <a:path w="636905" h="20954">
                  <a:moveTo>
                    <a:pt x="333908" y="10439"/>
                  </a:moveTo>
                  <a:lnTo>
                    <a:pt x="323456" y="10439"/>
                  </a:lnTo>
                  <a:lnTo>
                    <a:pt x="323456" y="20878"/>
                  </a:lnTo>
                  <a:lnTo>
                    <a:pt x="333908" y="20878"/>
                  </a:lnTo>
                  <a:lnTo>
                    <a:pt x="333908" y="10439"/>
                  </a:lnTo>
                  <a:close/>
                </a:path>
                <a:path w="636905" h="20954">
                  <a:moveTo>
                    <a:pt x="354787" y="0"/>
                  </a:moveTo>
                  <a:lnTo>
                    <a:pt x="344347" y="0"/>
                  </a:lnTo>
                  <a:lnTo>
                    <a:pt x="333908" y="0"/>
                  </a:lnTo>
                  <a:lnTo>
                    <a:pt x="333908" y="10439"/>
                  </a:lnTo>
                  <a:lnTo>
                    <a:pt x="344347" y="10439"/>
                  </a:lnTo>
                  <a:lnTo>
                    <a:pt x="354787" y="10439"/>
                  </a:lnTo>
                  <a:lnTo>
                    <a:pt x="354787" y="0"/>
                  </a:lnTo>
                  <a:close/>
                </a:path>
                <a:path w="636905" h="20954">
                  <a:moveTo>
                    <a:pt x="427824" y="10439"/>
                  </a:moveTo>
                  <a:lnTo>
                    <a:pt x="417385" y="10439"/>
                  </a:lnTo>
                  <a:lnTo>
                    <a:pt x="406958" y="10439"/>
                  </a:lnTo>
                  <a:lnTo>
                    <a:pt x="396519" y="10439"/>
                  </a:lnTo>
                  <a:lnTo>
                    <a:pt x="396519" y="0"/>
                  </a:lnTo>
                  <a:lnTo>
                    <a:pt x="386080" y="0"/>
                  </a:lnTo>
                  <a:lnTo>
                    <a:pt x="375653" y="0"/>
                  </a:lnTo>
                  <a:lnTo>
                    <a:pt x="365213" y="0"/>
                  </a:lnTo>
                  <a:lnTo>
                    <a:pt x="365213" y="10439"/>
                  </a:lnTo>
                  <a:lnTo>
                    <a:pt x="375640" y="10439"/>
                  </a:lnTo>
                  <a:lnTo>
                    <a:pt x="386080" y="10439"/>
                  </a:lnTo>
                  <a:lnTo>
                    <a:pt x="386080" y="20878"/>
                  </a:lnTo>
                  <a:lnTo>
                    <a:pt x="427824" y="20878"/>
                  </a:lnTo>
                  <a:lnTo>
                    <a:pt x="427824" y="10439"/>
                  </a:lnTo>
                  <a:close/>
                </a:path>
                <a:path w="636905" h="20954">
                  <a:moveTo>
                    <a:pt x="438264" y="0"/>
                  </a:moveTo>
                  <a:lnTo>
                    <a:pt x="427824" y="0"/>
                  </a:lnTo>
                  <a:lnTo>
                    <a:pt x="427824" y="10439"/>
                  </a:lnTo>
                  <a:lnTo>
                    <a:pt x="438264" y="10439"/>
                  </a:lnTo>
                  <a:lnTo>
                    <a:pt x="438264" y="0"/>
                  </a:lnTo>
                  <a:close/>
                </a:path>
                <a:path w="636905" h="20954">
                  <a:moveTo>
                    <a:pt x="459130" y="0"/>
                  </a:moveTo>
                  <a:lnTo>
                    <a:pt x="448691" y="0"/>
                  </a:lnTo>
                  <a:lnTo>
                    <a:pt x="448691" y="10439"/>
                  </a:lnTo>
                  <a:lnTo>
                    <a:pt x="448691" y="20878"/>
                  </a:lnTo>
                  <a:lnTo>
                    <a:pt x="459130" y="20878"/>
                  </a:lnTo>
                  <a:lnTo>
                    <a:pt x="459130" y="10439"/>
                  </a:lnTo>
                  <a:lnTo>
                    <a:pt x="459130" y="0"/>
                  </a:lnTo>
                  <a:close/>
                </a:path>
                <a:path w="636905" h="20954">
                  <a:moveTo>
                    <a:pt x="542607" y="10439"/>
                  </a:moveTo>
                  <a:lnTo>
                    <a:pt x="532168" y="10439"/>
                  </a:lnTo>
                  <a:lnTo>
                    <a:pt x="521741" y="10439"/>
                  </a:lnTo>
                  <a:lnTo>
                    <a:pt x="521741" y="0"/>
                  </a:lnTo>
                  <a:lnTo>
                    <a:pt x="469557" y="0"/>
                  </a:lnTo>
                  <a:lnTo>
                    <a:pt x="469557" y="10439"/>
                  </a:lnTo>
                  <a:lnTo>
                    <a:pt x="469557" y="20878"/>
                  </a:lnTo>
                  <a:lnTo>
                    <a:pt x="479996" y="20878"/>
                  </a:lnTo>
                  <a:lnTo>
                    <a:pt x="479996" y="10439"/>
                  </a:lnTo>
                  <a:lnTo>
                    <a:pt x="490423" y="10439"/>
                  </a:lnTo>
                  <a:lnTo>
                    <a:pt x="500862" y="10439"/>
                  </a:lnTo>
                  <a:lnTo>
                    <a:pt x="511302" y="10439"/>
                  </a:lnTo>
                  <a:lnTo>
                    <a:pt x="511302" y="20878"/>
                  </a:lnTo>
                  <a:lnTo>
                    <a:pt x="521728" y="20878"/>
                  </a:lnTo>
                  <a:lnTo>
                    <a:pt x="532168" y="20878"/>
                  </a:lnTo>
                  <a:lnTo>
                    <a:pt x="542607" y="20878"/>
                  </a:lnTo>
                  <a:lnTo>
                    <a:pt x="542607" y="10439"/>
                  </a:lnTo>
                  <a:close/>
                </a:path>
                <a:path w="636905" h="20954">
                  <a:moveTo>
                    <a:pt x="573913" y="0"/>
                  </a:moveTo>
                  <a:lnTo>
                    <a:pt x="563473" y="0"/>
                  </a:lnTo>
                  <a:lnTo>
                    <a:pt x="553046" y="0"/>
                  </a:lnTo>
                  <a:lnTo>
                    <a:pt x="542607" y="0"/>
                  </a:lnTo>
                  <a:lnTo>
                    <a:pt x="542607" y="10439"/>
                  </a:lnTo>
                  <a:lnTo>
                    <a:pt x="553034" y="10439"/>
                  </a:lnTo>
                  <a:lnTo>
                    <a:pt x="563473" y="10439"/>
                  </a:lnTo>
                  <a:lnTo>
                    <a:pt x="573913" y="10439"/>
                  </a:lnTo>
                  <a:lnTo>
                    <a:pt x="573913" y="0"/>
                  </a:lnTo>
                  <a:close/>
                </a:path>
                <a:path w="636905" h="20954">
                  <a:moveTo>
                    <a:pt x="584352" y="10439"/>
                  </a:moveTo>
                  <a:lnTo>
                    <a:pt x="573913" y="10439"/>
                  </a:lnTo>
                  <a:lnTo>
                    <a:pt x="573913" y="20878"/>
                  </a:lnTo>
                  <a:lnTo>
                    <a:pt x="584352" y="20878"/>
                  </a:lnTo>
                  <a:lnTo>
                    <a:pt x="584352" y="10439"/>
                  </a:lnTo>
                  <a:close/>
                </a:path>
                <a:path w="636905" h="20954">
                  <a:moveTo>
                    <a:pt x="636524" y="0"/>
                  </a:moveTo>
                  <a:lnTo>
                    <a:pt x="626084" y="0"/>
                  </a:lnTo>
                  <a:lnTo>
                    <a:pt x="626084" y="10439"/>
                  </a:lnTo>
                  <a:lnTo>
                    <a:pt x="615645" y="10439"/>
                  </a:lnTo>
                  <a:lnTo>
                    <a:pt x="615645" y="0"/>
                  </a:lnTo>
                  <a:lnTo>
                    <a:pt x="605218" y="0"/>
                  </a:lnTo>
                  <a:lnTo>
                    <a:pt x="594779" y="0"/>
                  </a:lnTo>
                  <a:lnTo>
                    <a:pt x="594779" y="10439"/>
                  </a:lnTo>
                  <a:lnTo>
                    <a:pt x="605205" y="10439"/>
                  </a:lnTo>
                  <a:lnTo>
                    <a:pt x="605205" y="20878"/>
                  </a:lnTo>
                  <a:lnTo>
                    <a:pt x="615645" y="20878"/>
                  </a:lnTo>
                  <a:lnTo>
                    <a:pt x="626084" y="20878"/>
                  </a:lnTo>
                  <a:lnTo>
                    <a:pt x="636524" y="20878"/>
                  </a:lnTo>
                  <a:lnTo>
                    <a:pt x="636524" y="10439"/>
                  </a:lnTo>
                  <a:lnTo>
                    <a:pt x="636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99796" y="5677179"/>
              <a:ext cx="626110" cy="20955"/>
            </a:xfrm>
            <a:custGeom>
              <a:avLst/>
              <a:gdLst/>
              <a:ahLst/>
              <a:cxnLst/>
              <a:rect l="l" t="t" r="r" b="b"/>
              <a:pathLst>
                <a:path w="626110" h="20954">
                  <a:moveTo>
                    <a:pt x="10439" y="10439"/>
                  </a:moveTo>
                  <a:lnTo>
                    <a:pt x="0" y="10439"/>
                  </a:lnTo>
                  <a:lnTo>
                    <a:pt x="0" y="20878"/>
                  </a:lnTo>
                  <a:lnTo>
                    <a:pt x="10439" y="20878"/>
                  </a:lnTo>
                  <a:lnTo>
                    <a:pt x="10439" y="10439"/>
                  </a:lnTo>
                  <a:close/>
                </a:path>
                <a:path w="626110" h="20954">
                  <a:moveTo>
                    <a:pt x="626097" y="0"/>
                  </a:moveTo>
                  <a:lnTo>
                    <a:pt x="615657" y="0"/>
                  </a:lnTo>
                  <a:lnTo>
                    <a:pt x="615657" y="10439"/>
                  </a:lnTo>
                  <a:lnTo>
                    <a:pt x="626097" y="10439"/>
                  </a:lnTo>
                  <a:lnTo>
                    <a:pt x="62609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110236" y="5692838"/>
              <a:ext cx="302895" cy="0"/>
            </a:xfrm>
            <a:custGeom>
              <a:avLst/>
              <a:gdLst/>
              <a:ahLst/>
              <a:cxnLst/>
              <a:rect l="l" t="t" r="r" b="b"/>
              <a:pathLst>
                <a:path w="302895">
                  <a:moveTo>
                    <a:pt x="0" y="0"/>
                  </a:moveTo>
                  <a:lnTo>
                    <a:pt x="125222" y="0"/>
                  </a:lnTo>
                </a:path>
                <a:path w="302895">
                  <a:moveTo>
                    <a:pt x="156514" y="0"/>
                  </a:moveTo>
                  <a:lnTo>
                    <a:pt x="302615" y="0"/>
                  </a:lnTo>
                </a:path>
              </a:pathLst>
            </a:custGeom>
            <a:ln w="10439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89369" y="5687618"/>
              <a:ext cx="636905" cy="31750"/>
            </a:xfrm>
            <a:custGeom>
              <a:avLst/>
              <a:gdLst/>
              <a:ahLst/>
              <a:cxnLst/>
              <a:rect l="l" t="t" r="r" b="b"/>
              <a:pathLst>
                <a:path w="636905" h="31750">
                  <a:moveTo>
                    <a:pt x="31292" y="10426"/>
                  </a:moveTo>
                  <a:lnTo>
                    <a:pt x="20866" y="10426"/>
                  </a:lnTo>
                  <a:lnTo>
                    <a:pt x="10426" y="10426"/>
                  </a:lnTo>
                  <a:lnTo>
                    <a:pt x="10426" y="20866"/>
                  </a:lnTo>
                  <a:lnTo>
                    <a:pt x="0" y="20866"/>
                  </a:lnTo>
                  <a:lnTo>
                    <a:pt x="0" y="31305"/>
                  </a:lnTo>
                  <a:lnTo>
                    <a:pt x="10426" y="31305"/>
                  </a:lnTo>
                  <a:lnTo>
                    <a:pt x="20866" y="31305"/>
                  </a:lnTo>
                  <a:lnTo>
                    <a:pt x="31292" y="31305"/>
                  </a:lnTo>
                  <a:lnTo>
                    <a:pt x="31292" y="20866"/>
                  </a:lnTo>
                  <a:lnTo>
                    <a:pt x="31292" y="10426"/>
                  </a:lnTo>
                  <a:close/>
                </a:path>
                <a:path w="636905" h="31750">
                  <a:moveTo>
                    <a:pt x="73025" y="20866"/>
                  </a:moveTo>
                  <a:lnTo>
                    <a:pt x="62598" y="20866"/>
                  </a:lnTo>
                  <a:lnTo>
                    <a:pt x="62598" y="10426"/>
                  </a:lnTo>
                  <a:lnTo>
                    <a:pt x="52171" y="10426"/>
                  </a:lnTo>
                  <a:lnTo>
                    <a:pt x="41732" y="10426"/>
                  </a:lnTo>
                  <a:lnTo>
                    <a:pt x="41732" y="20866"/>
                  </a:lnTo>
                  <a:lnTo>
                    <a:pt x="52171" y="20866"/>
                  </a:lnTo>
                  <a:lnTo>
                    <a:pt x="52171" y="31305"/>
                  </a:lnTo>
                  <a:lnTo>
                    <a:pt x="62598" y="31305"/>
                  </a:lnTo>
                  <a:lnTo>
                    <a:pt x="73025" y="31305"/>
                  </a:lnTo>
                  <a:lnTo>
                    <a:pt x="73025" y="20866"/>
                  </a:lnTo>
                  <a:close/>
                </a:path>
                <a:path w="636905" h="31750">
                  <a:moveTo>
                    <a:pt x="104330" y="10426"/>
                  </a:moveTo>
                  <a:lnTo>
                    <a:pt x="93903" y="10426"/>
                  </a:lnTo>
                  <a:lnTo>
                    <a:pt x="83477" y="10426"/>
                  </a:lnTo>
                  <a:lnTo>
                    <a:pt x="73037" y="10426"/>
                  </a:lnTo>
                  <a:lnTo>
                    <a:pt x="73037" y="20866"/>
                  </a:lnTo>
                  <a:lnTo>
                    <a:pt x="73037" y="31305"/>
                  </a:lnTo>
                  <a:lnTo>
                    <a:pt x="83477" y="31305"/>
                  </a:lnTo>
                  <a:lnTo>
                    <a:pt x="93903" y="31305"/>
                  </a:lnTo>
                  <a:lnTo>
                    <a:pt x="104330" y="31305"/>
                  </a:lnTo>
                  <a:lnTo>
                    <a:pt x="104330" y="20866"/>
                  </a:lnTo>
                  <a:lnTo>
                    <a:pt x="104330" y="10426"/>
                  </a:lnTo>
                  <a:close/>
                </a:path>
                <a:path w="636905" h="31750">
                  <a:moveTo>
                    <a:pt x="187820" y="20866"/>
                  </a:moveTo>
                  <a:lnTo>
                    <a:pt x="187820" y="20866"/>
                  </a:lnTo>
                  <a:lnTo>
                    <a:pt x="146088" y="20866"/>
                  </a:lnTo>
                  <a:lnTo>
                    <a:pt x="146088" y="10426"/>
                  </a:lnTo>
                  <a:lnTo>
                    <a:pt x="135648" y="10426"/>
                  </a:lnTo>
                  <a:lnTo>
                    <a:pt x="135648" y="20866"/>
                  </a:lnTo>
                  <a:lnTo>
                    <a:pt x="125222" y="20866"/>
                  </a:lnTo>
                  <a:lnTo>
                    <a:pt x="125222" y="10426"/>
                  </a:lnTo>
                  <a:lnTo>
                    <a:pt x="114782" y="10426"/>
                  </a:lnTo>
                  <a:lnTo>
                    <a:pt x="114782" y="20866"/>
                  </a:lnTo>
                  <a:lnTo>
                    <a:pt x="125209" y="20866"/>
                  </a:lnTo>
                  <a:lnTo>
                    <a:pt x="125209" y="31305"/>
                  </a:lnTo>
                  <a:lnTo>
                    <a:pt x="187820" y="31305"/>
                  </a:lnTo>
                  <a:lnTo>
                    <a:pt x="187820" y="20866"/>
                  </a:lnTo>
                  <a:close/>
                </a:path>
                <a:path w="636905" h="31750">
                  <a:moveTo>
                    <a:pt x="229565" y="20866"/>
                  </a:moveTo>
                  <a:lnTo>
                    <a:pt x="219125" y="20866"/>
                  </a:lnTo>
                  <a:lnTo>
                    <a:pt x="219125" y="31305"/>
                  </a:lnTo>
                  <a:lnTo>
                    <a:pt x="229565" y="31305"/>
                  </a:lnTo>
                  <a:lnTo>
                    <a:pt x="229565" y="20866"/>
                  </a:lnTo>
                  <a:close/>
                </a:path>
                <a:path w="636905" h="31750">
                  <a:moveTo>
                    <a:pt x="240004" y="10426"/>
                  </a:moveTo>
                  <a:lnTo>
                    <a:pt x="229565" y="10426"/>
                  </a:lnTo>
                  <a:lnTo>
                    <a:pt x="229565" y="20866"/>
                  </a:lnTo>
                  <a:lnTo>
                    <a:pt x="240004" y="20866"/>
                  </a:lnTo>
                  <a:lnTo>
                    <a:pt x="240004" y="10426"/>
                  </a:lnTo>
                  <a:close/>
                </a:path>
                <a:path w="636905" h="31750">
                  <a:moveTo>
                    <a:pt x="271284" y="20866"/>
                  </a:moveTo>
                  <a:lnTo>
                    <a:pt x="260870" y="20866"/>
                  </a:lnTo>
                  <a:lnTo>
                    <a:pt x="260870" y="10426"/>
                  </a:lnTo>
                  <a:lnTo>
                    <a:pt x="250431" y="10426"/>
                  </a:lnTo>
                  <a:lnTo>
                    <a:pt x="250431" y="20866"/>
                  </a:lnTo>
                  <a:lnTo>
                    <a:pt x="250431" y="31305"/>
                  </a:lnTo>
                  <a:lnTo>
                    <a:pt x="260858" y="31305"/>
                  </a:lnTo>
                  <a:lnTo>
                    <a:pt x="271284" y="31305"/>
                  </a:lnTo>
                  <a:lnTo>
                    <a:pt x="271284" y="20866"/>
                  </a:lnTo>
                  <a:close/>
                </a:path>
                <a:path w="636905" h="31750">
                  <a:moveTo>
                    <a:pt x="302602" y="20866"/>
                  </a:moveTo>
                  <a:lnTo>
                    <a:pt x="292176" y="20866"/>
                  </a:lnTo>
                  <a:lnTo>
                    <a:pt x="281736" y="20866"/>
                  </a:lnTo>
                  <a:lnTo>
                    <a:pt x="281736" y="10426"/>
                  </a:lnTo>
                  <a:lnTo>
                    <a:pt x="271297" y="10426"/>
                  </a:lnTo>
                  <a:lnTo>
                    <a:pt x="271297" y="20866"/>
                  </a:lnTo>
                  <a:lnTo>
                    <a:pt x="271297" y="31305"/>
                  </a:lnTo>
                  <a:lnTo>
                    <a:pt x="281736" y="31305"/>
                  </a:lnTo>
                  <a:lnTo>
                    <a:pt x="292163" y="31305"/>
                  </a:lnTo>
                  <a:lnTo>
                    <a:pt x="302602" y="31305"/>
                  </a:lnTo>
                  <a:lnTo>
                    <a:pt x="302602" y="20866"/>
                  </a:lnTo>
                  <a:close/>
                </a:path>
                <a:path w="636905" h="31750">
                  <a:moveTo>
                    <a:pt x="333908" y="10426"/>
                  </a:moveTo>
                  <a:lnTo>
                    <a:pt x="323481" y="10426"/>
                  </a:lnTo>
                  <a:lnTo>
                    <a:pt x="313042" y="10426"/>
                  </a:lnTo>
                  <a:lnTo>
                    <a:pt x="302602" y="10426"/>
                  </a:lnTo>
                  <a:lnTo>
                    <a:pt x="302602" y="20866"/>
                  </a:lnTo>
                  <a:lnTo>
                    <a:pt x="313042" y="20866"/>
                  </a:lnTo>
                  <a:lnTo>
                    <a:pt x="313042" y="31305"/>
                  </a:lnTo>
                  <a:lnTo>
                    <a:pt x="323481" y="31305"/>
                  </a:lnTo>
                  <a:lnTo>
                    <a:pt x="323481" y="20866"/>
                  </a:lnTo>
                  <a:lnTo>
                    <a:pt x="333908" y="20866"/>
                  </a:lnTo>
                  <a:lnTo>
                    <a:pt x="333908" y="10426"/>
                  </a:lnTo>
                  <a:close/>
                </a:path>
                <a:path w="636905" h="31750">
                  <a:moveTo>
                    <a:pt x="365213" y="20866"/>
                  </a:moveTo>
                  <a:lnTo>
                    <a:pt x="354787" y="20866"/>
                  </a:lnTo>
                  <a:lnTo>
                    <a:pt x="344347" y="20866"/>
                  </a:lnTo>
                  <a:lnTo>
                    <a:pt x="333908" y="20866"/>
                  </a:lnTo>
                  <a:lnTo>
                    <a:pt x="333908" y="31305"/>
                  </a:lnTo>
                  <a:lnTo>
                    <a:pt x="344347" y="31305"/>
                  </a:lnTo>
                  <a:lnTo>
                    <a:pt x="354774" y="31305"/>
                  </a:lnTo>
                  <a:lnTo>
                    <a:pt x="365213" y="31305"/>
                  </a:lnTo>
                  <a:lnTo>
                    <a:pt x="365213" y="20866"/>
                  </a:lnTo>
                  <a:close/>
                </a:path>
                <a:path w="636905" h="31750">
                  <a:moveTo>
                    <a:pt x="417385" y="0"/>
                  </a:moveTo>
                  <a:lnTo>
                    <a:pt x="406958" y="0"/>
                  </a:lnTo>
                  <a:lnTo>
                    <a:pt x="396519" y="0"/>
                  </a:lnTo>
                  <a:lnTo>
                    <a:pt x="386080" y="0"/>
                  </a:lnTo>
                  <a:lnTo>
                    <a:pt x="386080" y="10426"/>
                  </a:lnTo>
                  <a:lnTo>
                    <a:pt x="375640" y="10426"/>
                  </a:lnTo>
                  <a:lnTo>
                    <a:pt x="375640" y="20866"/>
                  </a:lnTo>
                  <a:lnTo>
                    <a:pt x="375640" y="31305"/>
                  </a:lnTo>
                  <a:lnTo>
                    <a:pt x="386080" y="31305"/>
                  </a:lnTo>
                  <a:lnTo>
                    <a:pt x="396519" y="31305"/>
                  </a:lnTo>
                  <a:lnTo>
                    <a:pt x="396519" y="20866"/>
                  </a:lnTo>
                  <a:lnTo>
                    <a:pt x="386080" y="20866"/>
                  </a:lnTo>
                  <a:lnTo>
                    <a:pt x="386080" y="10439"/>
                  </a:lnTo>
                  <a:lnTo>
                    <a:pt x="396519" y="10439"/>
                  </a:lnTo>
                  <a:lnTo>
                    <a:pt x="406946" y="10439"/>
                  </a:lnTo>
                  <a:lnTo>
                    <a:pt x="406946" y="20866"/>
                  </a:lnTo>
                  <a:lnTo>
                    <a:pt x="417385" y="20866"/>
                  </a:lnTo>
                  <a:lnTo>
                    <a:pt x="417385" y="10439"/>
                  </a:lnTo>
                  <a:lnTo>
                    <a:pt x="417385" y="0"/>
                  </a:lnTo>
                  <a:close/>
                </a:path>
                <a:path w="636905" h="31750">
                  <a:moveTo>
                    <a:pt x="605218" y="0"/>
                  </a:moveTo>
                  <a:lnTo>
                    <a:pt x="594779" y="0"/>
                  </a:lnTo>
                  <a:lnTo>
                    <a:pt x="594779" y="10426"/>
                  </a:lnTo>
                  <a:lnTo>
                    <a:pt x="584352" y="10426"/>
                  </a:lnTo>
                  <a:lnTo>
                    <a:pt x="584352" y="0"/>
                  </a:lnTo>
                  <a:lnTo>
                    <a:pt x="573913" y="0"/>
                  </a:lnTo>
                  <a:lnTo>
                    <a:pt x="563473" y="0"/>
                  </a:lnTo>
                  <a:lnTo>
                    <a:pt x="563473" y="10426"/>
                  </a:lnTo>
                  <a:lnTo>
                    <a:pt x="553046" y="10426"/>
                  </a:lnTo>
                  <a:lnTo>
                    <a:pt x="553046" y="0"/>
                  </a:lnTo>
                  <a:lnTo>
                    <a:pt x="542607" y="0"/>
                  </a:lnTo>
                  <a:lnTo>
                    <a:pt x="500862" y="0"/>
                  </a:lnTo>
                  <a:lnTo>
                    <a:pt x="500862" y="10426"/>
                  </a:lnTo>
                  <a:lnTo>
                    <a:pt x="459130" y="10426"/>
                  </a:lnTo>
                  <a:lnTo>
                    <a:pt x="459130" y="0"/>
                  </a:lnTo>
                  <a:lnTo>
                    <a:pt x="448691" y="0"/>
                  </a:lnTo>
                  <a:lnTo>
                    <a:pt x="438264" y="0"/>
                  </a:lnTo>
                  <a:lnTo>
                    <a:pt x="427824" y="0"/>
                  </a:lnTo>
                  <a:lnTo>
                    <a:pt x="427824" y="10426"/>
                  </a:lnTo>
                  <a:lnTo>
                    <a:pt x="427824" y="20866"/>
                  </a:lnTo>
                  <a:lnTo>
                    <a:pt x="438251" y="20866"/>
                  </a:lnTo>
                  <a:lnTo>
                    <a:pt x="500862" y="20866"/>
                  </a:lnTo>
                  <a:lnTo>
                    <a:pt x="500862" y="10439"/>
                  </a:lnTo>
                  <a:lnTo>
                    <a:pt x="511302" y="10439"/>
                  </a:lnTo>
                  <a:lnTo>
                    <a:pt x="511302" y="20866"/>
                  </a:lnTo>
                  <a:lnTo>
                    <a:pt x="521741" y="20866"/>
                  </a:lnTo>
                  <a:lnTo>
                    <a:pt x="521741" y="10439"/>
                  </a:lnTo>
                  <a:lnTo>
                    <a:pt x="532168" y="10439"/>
                  </a:lnTo>
                  <a:lnTo>
                    <a:pt x="542607" y="10439"/>
                  </a:lnTo>
                  <a:lnTo>
                    <a:pt x="553034" y="10439"/>
                  </a:lnTo>
                  <a:lnTo>
                    <a:pt x="553034" y="20866"/>
                  </a:lnTo>
                  <a:lnTo>
                    <a:pt x="563473" y="20866"/>
                  </a:lnTo>
                  <a:lnTo>
                    <a:pt x="563473" y="10439"/>
                  </a:lnTo>
                  <a:lnTo>
                    <a:pt x="573913" y="10439"/>
                  </a:lnTo>
                  <a:lnTo>
                    <a:pt x="584339" y="10439"/>
                  </a:lnTo>
                  <a:lnTo>
                    <a:pt x="584339" y="20866"/>
                  </a:lnTo>
                  <a:lnTo>
                    <a:pt x="594779" y="20866"/>
                  </a:lnTo>
                  <a:lnTo>
                    <a:pt x="605218" y="20866"/>
                  </a:lnTo>
                  <a:lnTo>
                    <a:pt x="605218" y="10439"/>
                  </a:lnTo>
                  <a:lnTo>
                    <a:pt x="605218" y="0"/>
                  </a:lnTo>
                  <a:close/>
                </a:path>
                <a:path w="636905" h="31750">
                  <a:moveTo>
                    <a:pt x="636524" y="10426"/>
                  </a:moveTo>
                  <a:lnTo>
                    <a:pt x="626084" y="10426"/>
                  </a:lnTo>
                  <a:lnTo>
                    <a:pt x="626084" y="0"/>
                  </a:lnTo>
                  <a:lnTo>
                    <a:pt x="615645" y="0"/>
                  </a:lnTo>
                  <a:lnTo>
                    <a:pt x="615645" y="10426"/>
                  </a:lnTo>
                  <a:lnTo>
                    <a:pt x="615645" y="20866"/>
                  </a:lnTo>
                  <a:lnTo>
                    <a:pt x="626084" y="20866"/>
                  </a:lnTo>
                  <a:lnTo>
                    <a:pt x="636524" y="20866"/>
                  </a:lnTo>
                  <a:lnTo>
                    <a:pt x="636524" y="1042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89369" y="5708484"/>
              <a:ext cx="636905" cy="31750"/>
            </a:xfrm>
            <a:custGeom>
              <a:avLst/>
              <a:gdLst/>
              <a:ahLst/>
              <a:cxnLst/>
              <a:rect l="l" t="t" r="r" b="b"/>
              <a:pathLst>
                <a:path w="636905" h="31750">
                  <a:moveTo>
                    <a:pt x="41719" y="20866"/>
                  </a:moveTo>
                  <a:lnTo>
                    <a:pt x="31292" y="20866"/>
                  </a:lnTo>
                  <a:lnTo>
                    <a:pt x="20866" y="20866"/>
                  </a:lnTo>
                  <a:lnTo>
                    <a:pt x="20866" y="10439"/>
                  </a:lnTo>
                  <a:lnTo>
                    <a:pt x="10439" y="10439"/>
                  </a:lnTo>
                  <a:lnTo>
                    <a:pt x="0" y="10439"/>
                  </a:lnTo>
                  <a:lnTo>
                    <a:pt x="0" y="20878"/>
                  </a:lnTo>
                  <a:lnTo>
                    <a:pt x="10426" y="20878"/>
                  </a:lnTo>
                  <a:lnTo>
                    <a:pt x="20866" y="20878"/>
                  </a:lnTo>
                  <a:lnTo>
                    <a:pt x="20866" y="31305"/>
                  </a:lnTo>
                  <a:lnTo>
                    <a:pt x="31292" y="31305"/>
                  </a:lnTo>
                  <a:lnTo>
                    <a:pt x="41719" y="31305"/>
                  </a:lnTo>
                  <a:lnTo>
                    <a:pt x="41719" y="20866"/>
                  </a:lnTo>
                  <a:close/>
                </a:path>
                <a:path w="636905" h="31750">
                  <a:moveTo>
                    <a:pt x="73025" y="20866"/>
                  </a:moveTo>
                  <a:lnTo>
                    <a:pt x="62598" y="20866"/>
                  </a:lnTo>
                  <a:lnTo>
                    <a:pt x="52171" y="20866"/>
                  </a:lnTo>
                  <a:lnTo>
                    <a:pt x="41732" y="20866"/>
                  </a:lnTo>
                  <a:lnTo>
                    <a:pt x="41732" y="31305"/>
                  </a:lnTo>
                  <a:lnTo>
                    <a:pt x="52171" y="31305"/>
                  </a:lnTo>
                  <a:lnTo>
                    <a:pt x="62598" y="31305"/>
                  </a:lnTo>
                  <a:lnTo>
                    <a:pt x="73025" y="31305"/>
                  </a:lnTo>
                  <a:lnTo>
                    <a:pt x="73025" y="20866"/>
                  </a:lnTo>
                  <a:close/>
                </a:path>
                <a:path w="636905" h="31750">
                  <a:moveTo>
                    <a:pt x="93903" y="10439"/>
                  </a:moveTo>
                  <a:lnTo>
                    <a:pt x="83477" y="10439"/>
                  </a:lnTo>
                  <a:lnTo>
                    <a:pt x="83477" y="20866"/>
                  </a:lnTo>
                  <a:lnTo>
                    <a:pt x="83477" y="31305"/>
                  </a:lnTo>
                  <a:lnTo>
                    <a:pt x="93903" y="31305"/>
                  </a:lnTo>
                  <a:lnTo>
                    <a:pt x="93903" y="20878"/>
                  </a:lnTo>
                  <a:lnTo>
                    <a:pt x="93903" y="10439"/>
                  </a:lnTo>
                  <a:close/>
                </a:path>
                <a:path w="636905" h="31750">
                  <a:moveTo>
                    <a:pt x="135648" y="20866"/>
                  </a:moveTo>
                  <a:lnTo>
                    <a:pt x="125222" y="20866"/>
                  </a:lnTo>
                  <a:lnTo>
                    <a:pt x="114782" y="20866"/>
                  </a:lnTo>
                  <a:lnTo>
                    <a:pt x="114782" y="10439"/>
                  </a:lnTo>
                  <a:lnTo>
                    <a:pt x="104343" y="10439"/>
                  </a:lnTo>
                  <a:lnTo>
                    <a:pt x="104343" y="20878"/>
                  </a:lnTo>
                  <a:lnTo>
                    <a:pt x="114782" y="20878"/>
                  </a:lnTo>
                  <a:lnTo>
                    <a:pt x="114782" y="31305"/>
                  </a:lnTo>
                  <a:lnTo>
                    <a:pt x="125209" y="31305"/>
                  </a:lnTo>
                  <a:lnTo>
                    <a:pt x="135648" y="31305"/>
                  </a:lnTo>
                  <a:lnTo>
                    <a:pt x="135648" y="20866"/>
                  </a:lnTo>
                  <a:close/>
                </a:path>
                <a:path w="636905" h="31750">
                  <a:moveTo>
                    <a:pt x="166954" y="20866"/>
                  </a:moveTo>
                  <a:lnTo>
                    <a:pt x="156514" y="20866"/>
                  </a:lnTo>
                  <a:lnTo>
                    <a:pt x="156514" y="10439"/>
                  </a:lnTo>
                  <a:lnTo>
                    <a:pt x="146075" y="10439"/>
                  </a:lnTo>
                  <a:lnTo>
                    <a:pt x="146075" y="20878"/>
                  </a:lnTo>
                  <a:lnTo>
                    <a:pt x="156514" y="20878"/>
                  </a:lnTo>
                  <a:lnTo>
                    <a:pt x="156514" y="31305"/>
                  </a:lnTo>
                  <a:lnTo>
                    <a:pt x="166954" y="31305"/>
                  </a:lnTo>
                  <a:lnTo>
                    <a:pt x="166954" y="20866"/>
                  </a:lnTo>
                  <a:close/>
                </a:path>
                <a:path w="636905" h="31750">
                  <a:moveTo>
                    <a:pt x="271284" y="10439"/>
                  </a:moveTo>
                  <a:lnTo>
                    <a:pt x="260858" y="10439"/>
                  </a:lnTo>
                  <a:lnTo>
                    <a:pt x="260858" y="20866"/>
                  </a:lnTo>
                  <a:lnTo>
                    <a:pt x="250431" y="20866"/>
                  </a:lnTo>
                  <a:lnTo>
                    <a:pt x="250431" y="10439"/>
                  </a:lnTo>
                  <a:lnTo>
                    <a:pt x="240004" y="10439"/>
                  </a:lnTo>
                  <a:lnTo>
                    <a:pt x="239991" y="10439"/>
                  </a:lnTo>
                  <a:lnTo>
                    <a:pt x="177380" y="10439"/>
                  </a:lnTo>
                  <a:lnTo>
                    <a:pt x="177380" y="20866"/>
                  </a:lnTo>
                  <a:lnTo>
                    <a:pt x="177380" y="31305"/>
                  </a:lnTo>
                  <a:lnTo>
                    <a:pt x="187820" y="31305"/>
                  </a:lnTo>
                  <a:lnTo>
                    <a:pt x="229565" y="31305"/>
                  </a:lnTo>
                  <a:lnTo>
                    <a:pt x="229565" y="20878"/>
                  </a:lnTo>
                  <a:lnTo>
                    <a:pt x="239991" y="20878"/>
                  </a:lnTo>
                  <a:lnTo>
                    <a:pt x="239991" y="31305"/>
                  </a:lnTo>
                  <a:lnTo>
                    <a:pt x="250431" y="31305"/>
                  </a:lnTo>
                  <a:lnTo>
                    <a:pt x="260858" y="31305"/>
                  </a:lnTo>
                  <a:lnTo>
                    <a:pt x="271284" y="31305"/>
                  </a:lnTo>
                  <a:lnTo>
                    <a:pt x="271284" y="20878"/>
                  </a:lnTo>
                  <a:lnTo>
                    <a:pt x="271284" y="10439"/>
                  </a:lnTo>
                  <a:close/>
                </a:path>
                <a:path w="636905" h="31750">
                  <a:moveTo>
                    <a:pt x="386080" y="10439"/>
                  </a:moveTo>
                  <a:lnTo>
                    <a:pt x="375640" y="10439"/>
                  </a:lnTo>
                  <a:lnTo>
                    <a:pt x="375640" y="20866"/>
                  </a:lnTo>
                  <a:lnTo>
                    <a:pt x="365213" y="20866"/>
                  </a:lnTo>
                  <a:lnTo>
                    <a:pt x="365213" y="10439"/>
                  </a:lnTo>
                  <a:lnTo>
                    <a:pt x="354787" y="10439"/>
                  </a:lnTo>
                  <a:lnTo>
                    <a:pt x="344347" y="10439"/>
                  </a:lnTo>
                  <a:lnTo>
                    <a:pt x="333908" y="10439"/>
                  </a:lnTo>
                  <a:lnTo>
                    <a:pt x="323456" y="10439"/>
                  </a:lnTo>
                  <a:lnTo>
                    <a:pt x="323456" y="20866"/>
                  </a:lnTo>
                  <a:lnTo>
                    <a:pt x="313042" y="20866"/>
                  </a:lnTo>
                  <a:lnTo>
                    <a:pt x="313042" y="10439"/>
                  </a:lnTo>
                  <a:lnTo>
                    <a:pt x="302602" y="10439"/>
                  </a:lnTo>
                  <a:lnTo>
                    <a:pt x="302602" y="20866"/>
                  </a:lnTo>
                  <a:lnTo>
                    <a:pt x="292176" y="20866"/>
                  </a:lnTo>
                  <a:lnTo>
                    <a:pt x="292176" y="10439"/>
                  </a:lnTo>
                  <a:lnTo>
                    <a:pt x="281736" y="10439"/>
                  </a:lnTo>
                  <a:lnTo>
                    <a:pt x="271297" y="10439"/>
                  </a:lnTo>
                  <a:lnTo>
                    <a:pt x="271297" y="20866"/>
                  </a:lnTo>
                  <a:lnTo>
                    <a:pt x="271297" y="31305"/>
                  </a:lnTo>
                  <a:lnTo>
                    <a:pt x="281736" y="31305"/>
                  </a:lnTo>
                  <a:lnTo>
                    <a:pt x="292163" y="31305"/>
                  </a:lnTo>
                  <a:lnTo>
                    <a:pt x="302602" y="31305"/>
                  </a:lnTo>
                  <a:lnTo>
                    <a:pt x="302602" y="20878"/>
                  </a:lnTo>
                  <a:lnTo>
                    <a:pt x="313042" y="20878"/>
                  </a:lnTo>
                  <a:lnTo>
                    <a:pt x="313042" y="31305"/>
                  </a:lnTo>
                  <a:lnTo>
                    <a:pt x="323456" y="31305"/>
                  </a:lnTo>
                  <a:lnTo>
                    <a:pt x="333908" y="31305"/>
                  </a:lnTo>
                  <a:lnTo>
                    <a:pt x="333908" y="20878"/>
                  </a:lnTo>
                  <a:lnTo>
                    <a:pt x="344347" y="20878"/>
                  </a:lnTo>
                  <a:lnTo>
                    <a:pt x="344347" y="31305"/>
                  </a:lnTo>
                  <a:lnTo>
                    <a:pt x="354774" y="31305"/>
                  </a:lnTo>
                  <a:lnTo>
                    <a:pt x="365213" y="31305"/>
                  </a:lnTo>
                  <a:lnTo>
                    <a:pt x="375653" y="31305"/>
                  </a:lnTo>
                  <a:lnTo>
                    <a:pt x="375653" y="20878"/>
                  </a:lnTo>
                  <a:lnTo>
                    <a:pt x="386080" y="20878"/>
                  </a:lnTo>
                  <a:lnTo>
                    <a:pt x="386080" y="10439"/>
                  </a:lnTo>
                  <a:close/>
                </a:path>
                <a:path w="636905" h="31750">
                  <a:moveTo>
                    <a:pt x="396519" y="0"/>
                  </a:moveTo>
                  <a:lnTo>
                    <a:pt x="386080" y="0"/>
                  </a:lnTo>
                  <a:lnTo>
                    <a:pt x="386080" y="10439"/>
                  </a:lnTo>
                  <a:lnTo>
                    <a:pt x="396519" y="10439"/>
                  </a:lnTo>
                  <a:lnTo>
                    <a:pt x="396519" y="0"/>
                  </a:lnTo>
                  <a:close/>
                </a:path>
                <a:path w="636905" h="31750">
                  <a:moveTo>
                    <a:pt x="490435" y="10439"/>
                  </a:moveTo>
                  <a:lnTo>
                    <a:pt x="479996" y="10439"/>
                  </a:lnTo>
                  <a:lnTo>
                    <a:pt x="479996" y="0"/>
                  </a:lnTo>
                  <a:lnTo>
                    <a:pt x="469569" y="0"/>
                  </a:lnTo>
                  <a:lnTo>
                    <a:pt x="406946" y="0"/>
                  </a:lnTo>
                  <a:lnTo>
                    <a:pt x="406946" y="10439"/>
                  </a:lnTo>
                  <a:lnTo>
                    <a:pt x="469557" y="10439"/>
                  </a:lnTo>
                  <a:lnTo>
                    <a:pt x="469557" y="20878"/>
                  </a:lnTo>
                  <a:lnTo>
                    <a:pt x="479996" y="20878"/>
                  </a:lnTo>
                  <a:lnTo>
                    <a:pt x="490435" y="20878"/>
                  </a:lnTo>
                  <a:lnTo>
                    <a:pt x="490435" y="10439"/>
                  </a:lnTo>
                  <a:close/>
                </a:path>
                <a:path w="636905" h="31750">
                  <a:moveTo>
                    <a:pt x="511302" y="10439"/>
                  </a:moveTo>
                  <a:lnTo>
                    <a:pt x="500862" y="10439"/>
                  </a:lnTo>
                  <a:lnTo>
                    <a:pt x="500862" y="20878"/>
                  </a:lnTo>
                  <a:lnTo>
                    <a:pt x="511302" y="20878"/>
                  </a:lnTo>
                  <a:lnTo>
                    <a:pt x="511302" y="10439"/>
                  </a:lnTo>
                  <a:close/>
                </a:path>
                <a:path w="636905" h="31750">
                  <a:moveTo>
                    <a:pt x="532168" y="0"/>
                  </a:moveTo>
                  <a:lnTo>
                    <a:pt x="521728" y="0"/>
                  </a:lnTo>
                  <a:lnTo>
                    <a:pt x="521728" y="10439"/>
                  </a:lnTo>
                  <a:lnTo>
                    <a:pt x="532168" y="10439"/>
                  </a:lnTo>
                  <a:lnTo>
                    <a:pt x="532168" y="0"/>
                  </a:lnTo>
                  <a:close/>
                </a:path>
                <a:path w="636905" h="31750">
                  <a:moveTo>
                    <a:pt x="626084" y="0"/>
                  </a:moveTo>
                  <a:lnTo>
                    <a:pt x="626084" y="0"/>
                  </a:lnTo>
                  <a:lnTo>
                    <a:pt x="542607" y="0"/>
                  </a:lnTo>
                  <a:lnTo>
                    <a:pt x="542607" y="10439"/>
                  </a:lnTo>
                  <a:lnTo>
                    <a:pt x="532168" y="10439"/>
                  </a:lnTo>
                  <a:lnTo>
                    <a:pt x="532168" y="20878"/>
                  </a:lnTo>
                  <a:lnTo>
                    <a:pt x="542607" y="20878"/>
                  </a:lnTo>
                  <a:lnTo>
                    <a:pt x="553034" y="20878"/>
                  </a:lnTo>
                  <a:lnTo>
                    <a:pt x="563473" y="20878"/>
                  </a:lnTo>
                  <a:lnTo>
                    <a:pt x="563473" y="10439"/>
                  </a:lnTo>
                  <a:lnTo>
                    <a:pt x="573913" y="10439"/>
                  </a:lnTo>
                  <a:lnTo>
                    <a:pt x="584339" y="10439"/>
                  </a:lnTo>
                  <a:lnTo>
                    <a:pt x="584339" y="20878"/>
                  </a:lnTo>
                  <a:lnTo>
                    <a:pt x="594779" y="20878"/>
                  </a:lnTo>
                  <a:lnTo>
                    <a:pt x="594779" y="10439"/>
                  </a:lnTo>
                  <a:lnTo>
                    <a:pt x="605205" y="10439"/>
                  </a:lnTo>
                  <a:lnTo>
                    <a:pt x="615645" y="10439"/>
                  </a:lnTo>
                  <a:lnTo>
                    <a:pt x="626084" y="10439"/>
                  </a:lnTo>
                  <a:lnTo>
                    <a:pt x="626084" y="0"/>
                  </a:lnTo>
                  <a:close/>
                </a:path>
                <a:path w="636905" h="31750">
                  <a:moveTo>
                    <a:pt x="636524" y="10439"/>
                  </a:moveTo>
                  <a:lnTo>
                    <a:pt x="626084" y="10439"/>
                  </a:lnTo>
                  <a:lnTo>
                    <a:pt x="626084" y="20878"/>
                  </a:lnTo>
                  <a:lnTo>
                    <a:pt x="636524" y="20878"/>
                  </a:lnTo>
                  <a:lnTo>
                    <a:pt x="636524" y="1043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89369" y="5729351"/>
              <a:ext cx="636905" cy="31750"/>
            </a:xfrm>
            <a:custGeom>
              <a:avLst/>
              <a:gdLst/>
              <a:ahLst/>
              <a:cxnLst/>
              <a:rect l="l" t="t" r="r" b="b"/>
              <a:pathLst>
                <a:path w="636905" h="31750">
                  <a:moveTo>
                    <a:pt x="20866" y="20878"/>
                  </a:moveTo>
                  <a:lnTo>
                    <a:pt x="10439" y="20878"/>
                  </a:lnTo>
                  <a:lnTo>
                    <a:pt x="10439" y="10439"/>
                  </a:lnTo>
                  <a:lnTo>
                    <a:pt x="0" y="10439"/>
                  </a:lnTo>
                  <a:lnTo>
                    <a:pt x="0" y="20878"/>
                  </a:lnTo>
                  <a:lnTo>
                    <a:pt x="0" y="31318"/>
                  </a:lnTo>
                  <a:lnTo>
                    <a:pt x="10426" y="31318"/>
                  </a:lnTo>
                  <a:lnTo>
                    <a:pt x="20866" y="31318"/>
                  </a:lnTo>
                  <a:lnTo>
                    <a:pt x="20866" y="20878"/>
                  </a:lnTo>
                  <a:close/>
                </a:path>
                <a:path w="636905" h="31750">
                  <a:moveTo>
                    <a:pt x="41719" y="10439"/>
                  </a:moveTo>
                  <a:lnTo>
                    <a:pt x="31292" y="10439"/>
                  </a:lnTo>
                  <a:lnTo>
                    <a:pt x="20866" y="10439"/>
                  </a:lnTo>
                  <a:lnTo>
                    <a:pt x="20866" y="20878"/>
                  </a:lnTo>
                  <a:lnTo>
                    <a:pt x="31292" y="20878"/>
                  </a:lnTo>
                  <a:lnTo>
                    <a:pt x="41719" y="20878"/>
                  </a:lnTo>
                  <a:lnTo>
                    <a:pt x="41719" y="10439"/>
                  </a:lnTo>
                  <a:close/>
                </a:path>
                <a:path w="636905" h="31750">
                  <a:moveTo>
                    <a:pt x="62598" y="10439"/>
                  </a:moveTo>
                  <a:lnTo>
                    <a:pt x="52171" y="10439"/>
                  </a:lnTo>
                  <a:lnTo>
                    <a:pt x="41732" y="10439"/>
                  </a:lnTo>
                  <a:lnTo>
                    <a:pt x="41732" y="20878"/>
                  </a:lnTo>
                  <a:lnTo>
                    <a:pt x="41732" y="31318"/>
                  </a:lnTo>
                  <a:lnTo>
                    <a:pt x="52171" y="31318"/>
                  </a:lnTo>
                  <a:lnTo>
                    <a:pt x="52171" y="20878"/>
                  </a:lnTo>
                  <a:lnTo>
                    <a:pt x="62598" y="20878"/>
                  </a:lnTo>
                  <a:lnTo>
                    <a:pt x="62598" y="10439"/>
                  </a:lnTo>
                  <a:close/>
                </a:path>
                <a:path w="636905" h="31750">
                  <a:moveTo>
                    <a:pt x="73025" y="20878"/>
                  </a:moveTo>
                  <a:lnTo>
                    <a:pt x="62598" y="20878"/>
                  </a:lnTo>
                  <a:lnTo>
                    <a:pt x="62598" y="31318"/>
                  </a:lnTo>
                  <a:lnTo>
                    <a:pt x="73025" y="31318"/>
                  </a:lnTo>
                  <a:lnTo>
                    <a:pt x="73025" y="20878"/>
                  </a:lnTo>
                  <a:close/>
                </a:path>
                <a:path w="636905" h="31750">
                  <a:moveTo>
                    <a:pt x="104330" y="10439"/>
                  </a:moveTo>
                  <a:lnTo>
                    <a:pt x="93903" y="10439"/>
                  </a:lnTo>
                  <a:lnTo>
                    <a:pt x="93903" y="20878"/>
                  </a:lnTo>
                  <a:lnTo>
                    <a:pt x="83477" y="20878"/>
                  </a:lnTo>
                  <a:lnTo>
                    <a:pt x="73037" y="20878"/>
                  </a:lnTo>
                  <a:lnTo>
                    <a:pt x="73037" y="31318"/>
                  </a:lnTo>
                  <a:lnTo>
                    <a:pt x="83477" y="31318"/>
                  </a:lnTo>
                  <a:lnTo>
                    <a:pt x="93903" y="31318"/>
                  </a:lnTo>
                  <a:lnTo>
                    <a:pt x="104330" y="31318"/>
                  </a:lnTo>
                  <a:lnTo>
                    <a:pt x="104330" y="20878"/>
                  </a:lnTo>
                  <a:lnTo>
                    <a:pt x="104330" y="10439"/>
                  </a:lnTo>
                  <a:close/>
                </a:path>
                <a:path w="636905" h="31750">
                  <a:moveTo>
                    <a:pt x="156514" y="20878"/>
                  </a:moveTo>
                  <a:lnTo>
                    <a:pt x="146088" y="20878"/>
                  </a:lnTo>
                  <a:lnTo>
                    <a:pt x="146088" y="10439"/>
                  </a:lnTo>
                  <a:lnTo>
                    <a:pt x="135648" y="10439"/>
                  </a:lnTo>
                  <a:lnTo>
                    <a:pt x="125222" y="10439"/>
                  </a:lnTo>
                  <a:lnTo>
                    <a:pt x="114782" y="10439"/>
                  </a:lnTo>
                  <a:lnTo>
                    <a:pt x="114782" y="20878"/>
                  </a:lnTo>
                  <a:lnTo>
                    <a:pt x="114782" y="31318"/>
                  </a:lnTo>
                  <a:lnTo>
                    <a:pt x="125209" y="31318"/>
                  </a:lnTo>
                  <a:lnTo>
                    <a:pt x="135648" y="31318"/>
                  </a:lnTo>
                  <a:lnTo>
                    <a:pt x="146075" y="31318"/>
                  </a:lnTo>
                  <a:lnTo>
                    <a:pt x="156514" y="31318"/>
                  </a:lnTo>
                  <a:lnTo>
                    <a:pt x="156514" y="20878"/>
                  </a:lnTo>
                  <a:close/>
                </a:path>
                <a:path w="636905" h="31750">
                  <a:moveTo>
                    <a:pt x="177393" y="20878"/>
                  </a:moveTo>
                  <a:lnTo>
                    <a:pt x="166954" y="20878"/>
                  </a:lnTo>
                  <a:lnTo>
                    <a:pt x="166954" y="31318"/>
                  </a:lnTo>
                  <a:lnTo>
                    <a:pt x="177393" y="31318"/>
                  </a:lnTo>
                  <a:lnTo>
                    <a:pt x="177393" y="20878"/>
                  </a:lnTo>
                  <a:close/>
                </a:path>
                <a:path w="636905" h="31750">
                  <a:moveTo>
                    <a:pt x="198259" y="20878"/>
                  </a:moveTo>
                  <a:lnTo>
                    <a:pt x="187820" y="20878"/>
                  </a:lnTo>
                  <a:lnTo>
                    <a:pt x="187820" y="31318"/>
                  </a:lnTo>
                  <a:lnTo>
                    <a:pt x="198259" y="31318"/>
                  </a:lnTo>
                  <a:lnTo>
                    <a:pt x="198259" y="20878"/>
                  </a:lnTo>
                  <a:close/>
                </a:path>
                <a:path w="636905" h="31750">
                  <a:moveTo>
                    <a:pt x="208699" y="10439"/>
                  </a:moveTo>
                  <a:lnTo>
                    <a:pt x="198259" y="10439"/>
                  </a:lnTo>
                  <a:lnTo>
                    <a:pt x="198259" y="20878"/>
                  </a:lnTo>
                  <a:lnTo>
                    <a:pt x="208699" y="20878"/>
                  </a:lnTo>
                  <a:lnTo>
                    <a:pt x="208699" y="10439"/>
                  </a:lnTo>
                  <a:close/>
                </a:path>
                <a:path w="636905" h="31750">
                  <a:moveTo>
                    <a:pt x="229565" y="10439"/>
                  </a:moveTo>
                  <a:lnTo>
                    <a:pt x="219125" y="10439"/>
                  </a:lnTo>
                  <a:lnTo>
                    <a:pt x="219125" y="20878"/>
                  </a:lnTo>
                  <a:lnTo>
                    <a:pt x="229565" y="20878"/>
                  </a:lnTo>
                  <a:lnTo>
                    <a:pt x="229565" y="10439"/>
                  </a:lnTo>
                  <a:close/>
                </a:path>
                <a:path w="636905" h="31750">
                  <a:moveTo>
                    <a:pt x="260870" y="20878"/>
                  </a:moveTo>
                  <a:lnTo>
                    <a:pt x="250431" y="20878"/>
                  </a:lnTo>
                  <a:lnTo>
                    <a:pt x="239991" y="20878"/>
                  </a:lnTo>
                  <a:lnTo>
                    <a:pt x="239991" y="31318"/>
                  </a:lnTo>
                  <a:lnTo>
                    <a:pt x="250431" y="31318"/>
                  </a:lnTo>
                  <a:lnTo>
                    <a:pt x="260870" y="31318"/>
                  </a:lnTo>
                  <a:lnTo>
                    <a:pt x="260870" y="20878"/>
                  </a:lnTo>
                  <a:close/>
                </a:path>
                <a:path w="636905" h="31750">
                  <a:moveTo>
                    <a:pt x="281736" y="20878"/>
                  </a:moveTo>
                  <a:lnTo>
                    <a:pt x="271297" y="20878"/>
                  </a:lnTo>
                  <a:lnTo>
                    <a:pt x="271297" y="31318"/>
                  </a:lnTo>
                  <a:lnTo>
                    <a:pt x="281736" y="31318"/>
                  </a:lnTo>
                  <a:lnTo>
                    <a:pt x="281736" y="20878"/>
                  </a:lnTo>
                  <a:close/>
                </a:path>
                <a:path w="636905" h="31750">
                  <a:moveTo>
                    <a:pt x="302602" y="20878"/>
                  </a:moveTo>
                  <a:lnTo>
                    <a:pt x="292176" y="20878"/>
                  </a:lnTo>
                  <a:lnTo>
                    <a:pt x="292176" y="10439"/>
                  </a:lnTo>
                  <a:lnTo>
                    <a:pt x="281736" y="10439"/>
                  </a:lnTo>
                  <a:lnTo>
                    <a:pt x="281736" y="20878"/>
                  </a:lnTo>
                  <a:lnTo>
                    <a:pt x="292163" y="20878"/>
                  </a:lnTo>
                  <a:lnTo>
                    <a:pt x="292163" y="31318"/>
                  </a:lnTo>
                  <a:lnTo>
                    <a:pt x="302602" y="31318"/>
                  </a:lnTo>
                  <a:lnTo>
                    <a:pt x="302602" y="20878"/>
                  </a:lnTo>
                  <a:close/>
                </a:path>
                <a:path w="636905" h="31750">
                  <a:moveTo>
                    <a:pt x="365213" y="10439"/>
                  </a:moveTo>
                  <a:lnTo>
                    <a:pt x="365213" y="10439"/>
                  </a:lnTo>
                  <a:lnTo>
                    <a:pt x="323456" y="10439"/>
                  </a:lnTo>
                  <a:lnTo>
                    <a:pt x="323456" y="20878"/>
                  </a:lnTo>
                  <a:lnTo>
                    <a:pt x="313042" y="20878"/>
                  </a:lnTo>
                  <a:lnTo>
                    <a:pt x="313042" y="31318"/>
                  </a:lnTo>
                  <a:lnTo>
                    <a:pt x="323456" y="31318"/>
                  </a:lnTo>
                  <a:lnTo>
                    <a:pt x="333908" y="31318"/>
                  </a:lnTo>
                  <a:lnTo>
                    <a:pt x="333908" y="20878"/>
                  </a:lnTo>
                  <a:lnTo>
                    <a:pt x="344347" y="20878"/>
                  </a:lnTo>
                  <a:lnTo>
                    <a:pt x="354774" y="20878"/>
                  </a:lnTo>
                  <a:lnTo>
                    <a:pt x="365213" y="20878"/>
                  </a:lnTo>
                  <a:lnTo>
                    <a:pt x="365213" y="10439"/>
                  </a:lnTo>
                  <a:close/>
                </a:path>
                <a:path w="636905" h="31750">
                  <a:moveTo>
                    <a:pt x="427824" y="0"/>
                  </a:moveTo>
                  <a:lnTo>
                    <a:pt x="417385" y="0"/>
                  </a:lnTo>
                  <a:lnTo>
                    <a:pt x="417385" y="10439"/>
                  </a:lnTo>
                  <a:lnTo>
                    <a:pt x="427824" y="10439"/>
                  </a:lnTo>
                  <a:lnTo>
                    <a:pt x="427824" y="0"/>
                  </a:lnTo>
                  <a:close/>
                </a:path>
                <a:path w="636905" h="31750">
                  <a:moveTo>
                    <a:pt x="459130" y="10439"/>
                  </a:moveTo>
                  <a:lnTo>
                    <a:pt x="448691" y="10439"/>
                  </a:lnTo>
                  <a:lnTo>
                    <a:pt x="448691" y="20878"/>
                  </a:lnTo>
                  <a:lnTo>
                    <a:pt x="438264" y="20878"/>
                  </a:lnTo>
                  <a:lnTo>
                    <a:pt x="438264" y="10439"/>
                  </a:lnTo>
                  <a:lnTo>
                    <a:pt x="427824" y="10439"/>
                  </a:lnTo>
                  <a:lnTo>
                    <a:pt x="427824" y="20878"/>
                  </a:lnTo>
                  <a:lnTo>
                    <a:pt x="417385" y="20878"/>
                  </a:lnTo>
                  <a:lnTo>
                    <a:pt x="406958" y="20878"/>
                  </a:lnTo>
                  <a:lnTo>
                    <a:pt x="406958" y="10439"/>
                  </a:lnTo>
                  <a:lnTo>
                    <a:pt x="406958" y="0"/>
                  </a:lnTo>
                  <a:lnTo>
                    <a:pt x="396519" y="0"/>
                  </a:lnTo>
                  <a:lnTo>
                    <a:pt x="396519" y="10439"/>
                  </a:lnTo>
                  <a:lnTo>
                    <a:pt x="386080" y="10439"/>
                  </a:lnTo>
                  <a:lnTo>
                    <a:pt x="375653" y="10439"/>
                  </a:lnTo>
                  <a:lnTo>
                    <a:pt x="375653" y="0"/>
                  </a:lnTo>
                  <a:lnTo>
                    <a:pt x="365213" y="0"/>
                  </a:lnTo>
                  <a:lnTo>
                    <a:pt x="365213" y="10439"/>
                  </a:lnTo>
                  <a:lnTo>
                    <a:pt x="375640" y="10439"/>
                  </a:lnTo>
                  <a:lnTo>
                    <a:pt x="375640" y="20878"/>
                  </a:lnTo>
                  <a:lnTo>
                    <a:pt x="365213" y="20878"/>
                  </a:lnTo>
                  <a:lnTo>
                    <a:pt x="365213" y="31318"/>
                  </a:lnTo>
                  <a:lnTo>
                    <a:pt x="375653" y="31318"/>
                  </a:lnTo>
                  <a:lnTo>
                    <a:pt x="375653" y="20878"/>
                  </a:lnTo>
                  <a:lnTo>
                    <a:pt x="386080" y="20878"/>
                  </a:lnTo>
                  <a:lnTo>
                    <a:pt x="396519" y="20878"/>
                  </a:lnTo>
                  <a:lnTo>
                    <a:pt x="406946" y="20878"/>
                  </a:lnTo>
                  <a:lnTo>
                    <a:pt x="406946" y="31318"/>
                  </a:lnTo>
                  <a:lnTo>
                    <a:pt x="459130" y="31318"/>
                  </a:lnTo>
                  <a:lnTo>
                    <a:pt x="459130" y="20878"/>
                  </a:lnTo>
                  <a:lnTo>
                    <a:pt x="459130" y="10439"/>
                  </a:lnTo>
                  <a:close/>
                </a:path>
                <a:path w="636905" h="31750">
                  <a:moveTo>
                    <a:pt x="469569" y="0"/>
                  </a:moveTo>
                  <a:lnTo>
                    <a:pt x="459130" y="0"/>
                  </a:lnTo>
                  <a:lnTo>
                    <a:pt x="459130" y="10439"/>
                  </a:lnTo>
                  <a:lnTo>
                    <a:pt x="469569" y="10439"/>
                  </a:lnTo>
                  <a:lnTo>
                    <a:pt x="469569" y="0"/>
                  </a:lnTo>
                  <a:close/>
                </a:path>
                <a:path w="636905" h="31750">
                  <a:moveTo>
                    <a:pt x="532168" y="0"/>
                  </a:moveTo>
                  <a:lnTo>
                    <a:pt x="521728" y="0"/>
                  </a:lnTo>
                  <a:lnTo>
                    <a:pt x="521728" y="10439"/>
                  </a:lnTo>
                  <a:lnTo>
                    <a:pt x="511302" y="10439"/>
                  </a:lnTo>
                  <a:lnTo>
                    <a:pt x="500862" y="10439"/>
                  </a:lnTo>
                  <a:lnTo>
                    <a:pt x="500862" y="0"/>
                  </a:lnTo>
                  <a:lnTo>
                    <a:pt x="490435" y="0"/>
                  </a:lnTo>
                  <a:lnTo>
                    <a:pt x="479996" y="0"/>
                  </a:lnTo>
                  <a:lnTo>
                    <a:pt x="479996" y="10439"/>
                  </a:lnTo>
                  <a:lnTo>
                    <a:pt x="490423" y="10439"/>
                  </a:lnTo>
                  <a:lnTo>
                    <a:pt x="490423" y="20878"/>
                  </a:lnTo>
                  <a:lnTo>
                    <a:pt x="479996" y="20878"/>
                  </a:lnTo>
                  <a:lnTo>
                    <a:pt x="479996" y="31318"/>
                  </a:lnTo>
                  <a:lnTo>
                    <a:pt x="490435" y="31318"/>
                  </a:lnTo>
                  <a:lnTo>
                    <a:pt x="490435" y="20878"/>
                  </a:lnTo>
                  <a:lnTo>
                    <a:pt x="500862" y="20878"/>
                  </a:lnTo>
                  <a:lnTo>
                    <a:pt x="511302" y="20878"/>
                  </a:lnTo>
                  <a:lnTo>
                    <a:pt x="511302" y="31318"/>
                  </a:lnTo>
                  <a:lnTo>
                    <a:pt x="521741" y="31318"/>
                  </a:lnTo>
                  <a:lnTo>
                    <a:pt x="521741" y="20878"/>
                  </a:lnTo>
                  <a:lnTo>
                    <a:pt x="532168" y="20878"/>
                  </a:lnTo>
                  <a:lnTo>
                    <a:pt x="532168" y="10439"/>
                  </a:lnTo>
                  <a:lnTo>
                    <a:pt x="532168" y="0"/>
                  </a:lnTo>
                  <a:close/>
                </a:path>
                <a:path w="636905" h="31750">
                  <a:moveTo>
                    <a:pt x="542607" y="20878"/>
                  </a:moveTo>
                  <a:lnTo>
                    <a:pt x="532168" y="20878"/>
                  </a:lnTo>
                  <a:lnTo>
                    <a:pt x="532168" y="31318"/>
                  </a:lnTo>
                  <a:lnTo>
                    <a:pt x="542607" y="31318"/>
                  </a:lnTo>
                  <a:lnTo>
                    <a:pt x="542607" y="20878"/>
                  </a:lnTo>
                  <a:close/>
                </a:path>
                <a:path w="636905" h="31750">
                  <a:moveTo>
                    <a:pt x="573913" y="10439"/>
                  </a:moveTo>
                  <a:lnTo>
                    <a:pt x="563473" y="10439"/>
                  </a:lnTo>
                  <a:lnTo>
                    <a:pt x="553046" y="10439"/>
                  </a:lnTo>
                  <a:lnTo>
                    <a:pt x="553046" y="0"/>
                  </a:lnTo>
                  <a:lnTo>
                    <a:pt x="542607" y="0"/>
                  </a:lnTo>
                  <a:lnTo>
                    <a:pt x="542607" y="10439"/>
                  </a:lnTo>
                  <a:lnTo>
                    <a:pt x="553034" y="10439"/>
                  </a:lnTo>
                  <a:lnTo>
                    <a:pt x="553034" y="20878"/>
                  </a:lnTo>
                  <a:lnTo>
                    <a:pt x="553034" y="31318"/>
                  </a:lnTo>
                  <a:lnTo>
                    <a:pt x="563473" y="31318"/>
                  </a:lnTo>
                  <a:lnTo>
                    <a:pt x="563473" y="20878"/>
                  </a:lnTo>
                  <a:lnTo>
                    <a:pt x="573913" y="20878"/>
                  </a:lnTo>
                  <a:lnTo>
                    <a:pt x="573913" y="10439"/>
                  </a:lnTo>
                  <a:close/>
                </a:path>
                <a:path w="636905" h="31750">
                  <a:moveTo>
                    <a:pt x="584352" y="0"/>
                  </a:moveTo>
                  <a:lnTo>
                    <a:pt x="573913" y="0"/>
                  </a:lnTo>
                  <a:lnTo>
                    <a:pt x="573913" y="10439"/>
                  </a:lnTo>
                  <a:lnTo>
                    <a:pt x="584352" y="10439"/>
                  </a:lnTo>
                  <a:lnTo>
                    <a:pt x="584352" y="0"/>
                  </a:lnTo>
                  <a:close/>
                </a:path>
                <a:path w="636905" h="31750">
                  <a:moveTo>
                    <a:pt x="605218" y="0"/>
                  </a:moveTo>
                  <a:lnTo>
                    <a:pt x="594779" y="0"/>
                  </a:lnTo>
                  <a:lnTo>
                    <a:pt x="594779" y="10439"/>
                  </a:lnTo>
                  <a:lnTo>
                    <a:pt x="594779" y="20878"/>
                  </a:lnTo>
                  <a:lnTo>
                    <a:pt x="594779" y="31318"/>
                  </a:lnTo>
                  <a:lnTo>
                    <a:pt x="605218" y="31318"/>
                  </a:lnTo>
                  <a:lnTo>
                    <a:pt x="605218" y="20878"/>
                  </a:lnTo>
                  <a:lnTo>
                    <a:pt x="605218" y="10439"/>
                  </a:lnTo>
                  <a:lnTo>
                    <a:pt x="605218" y="0"/>
                  </a:lnTo>
                  <a:close/>
                </a:path>
                <a:path w="636905" h="31750">
                  <a:moveTo>
                    <a:pt x="636524" y="0"/>
                  </a:moveTo>
                  <a:lnTo>
                    <a:pt x="626084" y="0"/>
                  </a:lnTo>
                  <a:lnTo>
                    <a:pt x="615645" y="0"/>
                  </a:lnTo>
                  <a:lnTo>
                    <a:pt x="615645" y="10439"/>
                  </a:lnTo>
                  <a:lnTo>
                    <a:pt x="615645" y="20878"/>
                  </a:lnTo>
                  <a:lnTo>
                    <a:pt x="626084" y="20878"/>
                  </a:lnTo>
                  <a:lnTo>
                    <a:pt x="626084" y="10439"/>
                  </a:lnTo>
                  <a:lnTo>
                    <a:pt x="636524" y="10439"/>
                  </a:lnTo>
                  <a:lnTo>
                    <a:pt x="636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89369" y="5750229"/>
              <a:ext cx="626110" cy="41910"/>
            </a:xfrm>
            <a:custGeom>
              <a:avLst/>
              <a:gdLst/>
              <a:ahLst/>
              <a:cxnLst/>
              <a:rect l="l" t="t" r="r" b="b"/>
              <a:pathLst>
                <a:path w="626110" h="41910">
                  <a:moveTo>
                    <a:pt x="41719" y="31292"/>
                  </a:moveTo>
                  <a:lnTo>
                    <a:pt x="31292" y="31292"/>
                  </a:lnTo>
                  <a:lnTo>
                    <a:pt x="31292" y="20866"/>
                  </a:lnTo>
                  <a:lnTo>
                    <a:pt x="20866" y="20866"/>
                  </a:lnTo>
                  <a:lnTo>
                    <a:pt x="20866" y="10426"/>
                  </a:lnTo>
                  <a:lnTo>
                    <a:pt x="10426" y="10426"/>
                  </a:lnTo>
                  <a:lnTo>
                    <a:pt x="10426" y="20866"/>
                  </a:lnTo>
                  <a:lnTo>
                    <a:pt x="0" y="20866"/>
                  </a:lnTo>
                  <a:lnTo>
                    <a:pt x="0" y="31305"/>
                  </a:lnTo>
                  <a:lnTo>
                    <a:pt x="10426" y="31305"/>
                  </a:lnTo>
                  <a:lnTo>
                    <a:pt x="20866" y="31305"/>
                  </a:lnTo>
                  <a:lnTo>
                    <a:pt x="31292" y="31305"/>
                  </a:lnTo>
                  <a:lnTo>
                    <a:pt x="31292" y="41732"/>
                  </a:lnTo>
                  <a:lnTo>
                    <a:pt x="41719" y="41732"/>
                  </a:lnTo>
                  <a:lnTo>
                    <a:pt x="41719" y="31292"/>
                  </a:lnTo>
                  <a:close/>
                </a:path>
                <a:path w="626110" h="41910">
                  <a:moveTo>
                    <a:pt x="73025" y="20866"/>
                  </a:moveTo>
                  <a:lnTo>
                    <a:pt x="62598" y="20866"/>
                  </a:lnTo>
                  <a:lnTo>
                    <a:pt x="62598" y="10426"/>
                  </a:lnTo>
                  <a:lnTo>
                    <a:pt x="52171" y="10426"/>
                  </a:lnTo>
                  <a:lnTo>
                    <a:pt x="52171" y="20866"/>
                  </a:lnTo>
                  <a:lnTo>
                    <a:pt x="41732" y="20866"/>
                  </a:lnTo>
                  <a:lnTo>
                    <a:pt x="41732" y="31292"/>
                  </a:lnTo>
                  <a:lnTo>
                    <a:pt x="41732" y="41732"/>
                  </a:lnTo>
                  <a:lnTo>
                    <a:pt x="52171" y="41732"/>
                  </a:lnTo>
                  <a:lnTo>
                    <a:pt x="52171" y="31305"/>
                  </a:lnTo>
                  <a:lnTo>
                    <a:pt x="62598" y="31305"/>
                  </a:lnTo>
                  <a:lnTo>
                    <a:pt x="73025" y="31305"/>
                  </a:lnTo>
                  <a:lnTo>
                    <a:pt x="73025" y="20866"/>
                  </a:lnTo>
                  <a:close/>
                </a:path>
                <a:path w="626110" h="41910">
                  <a:moveTo>
                    <a:pt x="83477" y="10426"/>
                  </a:moveTo>
                  <a:lnTo>
                    <a:pt x="73037" y="10426"/>
                  </a:lnTo>
                  <a:lnTo>
                    <a:pt x="73037" y="20866"/>
                  </a:lnTo>
                  <a:lnTo>
                    <a:pt x="83477" y="20866"/>
                  </a:lnTo>
                  <a:lnTo>
                    <a:pt x="83477" y="10426"/>
                  </a:lnTo>
                  <a:close/>
                </a:path>
                <a:path w="626110" h="41910">
                  <a:moveTo>
                    <a:pt x="104330" y="20866"/>
                  </a:moveTo>
                  <a:lnTo>
                    <a:pt x="93903" y="20866"/>
                  </a:lnTo>
                  <a:lnTo>
                    <a:pt x="83477" y="20866"/>
                  </a:lnTo>
                  <a:lnTo>
                    <a:pt x="83477" y="31292"/>
                  </a:lnTo>
                  <a:lnTo>
                    <a:pt x="73037" y="31292"/>
                  </a:lnTo>
                  <a:lnTo>
                    <a:pt x="73037" y="41732"/>
                  </a:lnTo>
                  <a:lnTo>
                    <a:pt x="83477" y="41732"/>
                  </a:lnTo>
                  <a:lnTo>
                    <a:pt x="93903" y="41732"/>
                  </a:lnTo>
                  <a:lnTo>
                    <a:pt x="104330" y="41732"/>
                  </a:lnTo>
                  <a:lnTo>
                    <a:pt x="104330" y="31305"/>
                  </a:lnTo>
                  <a:lnTo>
                    <a:pt x="104330" y="20866"/>
                  </a:lnTo>
                  <a:close/>
                </a:path>
                <a:path w="626110" h="41910">
                  <a:moveTo>
                    <a:pt x="146088" y="31292"/>
                  </a:moveTo>
                  <a:lnTo>
                    <a:pt x="135648" y="31292"/>
                  </a:lnTo>
                  <a:lnTo>
                    <a:pt x="125222" y="31292"/>
                  </a:lnTo>
                  <a:lnTo>
                    <a:pt x="125222" y="20866"/>
                  </a:lnTo>
                  <a:lnTo>
                    <a:pt x="125222" y="10426"/>
                  </a:lnTo>
                  <a:lnTo>
                    <a:pt x="114782" y="10426"/>
                  </a:lnTo>
                  <a:lnTo>
                    <a:pt x="114782" y="20866"/>
                  </a:lnTo>
                  <a:lnTo>
                    <a:pt x="114782" y="31292"/>
                  </a:lnTo>
                  <a:lnTo>
                    <a:pt x="104343" y="31292"/>
                  </a:lnTo>
                  <a:lnTo>
                    <a:pt x="104343" y="41732"/>
                  </a:lnTo>
                  <a:lnTo>
                    <a:pt x="114782" y="41732"/>
                  </a:lnTo>
                  <a:lnTo>
                    <a:pt x="114782" y="31305"/>
                  </a:lnTo>
                  <a:lnTo>
                    <a:pt x="125209" y="31305"/>
                  </a:lnTo>
                  <a:lnTo>
                    <a:pt x="125209" y="41732"/>
                  </a:lnTo>
                  <a:lnTo>
                    <a:pt x="135648" y="41732"/>
                  </a:lnTo>
                  <a:lnTo>
                    <a:pt x="146088" y="41732"/>
                  </a:lnTo>
                  <a:lnTo>
                    <a:pt x="146088" y="31292"/>
                  </a:lnTo>
                  <a:close/>
                </a:path>
                <a:path w="626110" h="41910">
                  <a:moveTo>
                    <a:pt x="187820" y="10426"/>
                  </a:moveTo>
                  <a:lnTo>
                    <a:pt x="177380" y="10426"/>
                  </a:lnTo>
                  <a:lnTo>
                    <a:pt x="177380" y="20866"/>
                  </a:lnTo>
                  <a:lnTo>
                    <a:pt x="166954" y="20866"/>
                  </a:lnTo>
                  <a:lnTo>
                    <a:pt x="166954" y="31292"/>
                  </a:lnTo>
                  <a:lnTo>
                    <a:pt x="156514" y="31292"/>
                  </a:lnTo>
                  <a:lnTo>
                    <a:pt x="156514" y="41732"/>
                  </a:lnTo>
                  <a:lnTo>
                    <a:pt x="166954" y="41732"/>
                  </a:lnTo>
                  <a:lnTo>
                    <a:pt x="166954" y="31305"/>
                  </a:lnTo>
                  <a:lnTo>
                    <a:pt x="177393" y="31305"/>
                  </a:lnTo>
                  <a:lnTo>
                    <a:pt x="177393" y="20866"/>
                  </a:lnTo>
                  <a:lnTo>
                    <a:pt x="187820" y="20866"/>
                  </a:lnTo>
                  <a:lnTo>
                    <a:pt x="187820" y="10426"/>
                  </a:lnTo>
                  <a:close/>
                </a:path>
                <a:path w="626110" h="41910">
                  <a:moveTo>
                    <a:pt x="198259" y="20866"/>
                  </a:moveTo>
                  <a:lnTo>
                    <a:pt x="187820" y="20866"/>
                  </a:lnTo>
                  <a:lnTo>
                    <a:pt x="187820" y="31305"/>
                  </a:lnTo>
                  <a:lnTo>
                    <a:pt x="198259" y="31305"/>
                  </a:lnTo>
                  <a:lnTo>
                    <a:pt x="198259" y="20866"/>
                  </a:lnTo>
                  <a:close/>
                </a:path>
                <a:path w="626110" h="41910">
                  <a:moveTo>
                    <a:pt x="229565" y="10426"/>
                  </a:moveTo>
                  <a:lnTo>
                    <a:pt x="219125" y="10426"/>
                  </a:lnTo>
                  <a:lnTo>
                    <a:pt x="219125" y="20866"/>
                  </a:lnTo>
                  <a:lnTo>
                    <a:pt x="208686" y="20866"/>
                  </a:lnTo>
                  <a:lnTo>
                    <a:pt x="208686" y="31292"/>
                  </a:lnTo>
                  <a:lnTo>
                    <a:pt x="208686" y="41732"/>
                  </a:lnTo>
                  <a:lnTo>
                    <a:pt x="219125" y="41732"/>
                  </a:lnTo>
                  <a:lnTo>
                    <a:pt x="219125" y="31305"/>
                  </a:lnTo>
                  <a:lnTo>
                    <a:pt x="229565" y="31305"/>
                  </a:lnTo>
                  <a:lnTo>
                    <a:pt x="229565" y="20866"/>
                  </a:lnTo>
                  <a:lnTo>
                    <a:pt x="229565" y="10426"/>
                  </a:lnTo>
                  <a:close/>
                </a:path>
                <a:path w="626110" h="41910">
                  <a:moveTo>
                    <a:pt x="271284" y="20866"/>
                  </a:moveTo>
                  <a:lnTo>
                    <a:pt x="260870" y="20866"/>
                  </a:lnTo>
                  <a:lnTo>
                    <a:pt x="250431" y="20866"/>
                  </a:lnTo>
                  <a:lnTo>
                    <a:pt x="250431" y="31292"/>
                  </a:lnTo>
                  <a:lnTo>
                    <a:pt x="239991" y="31292"/>
                  </a:lnTo>
                  <a:lnTo>
                    <a:pt x="239991" y="41732"/>
                  </a:lnTo>
                  <a:lnTo>
                    <a:pt x="250431" y="41732"/>
                  </a:lnTo>
                  <a:lnTo>
                    <a:pt x="260870" y="41732"/>
                  </a:lnTo>
                  <a:lnTo>
                    <a:pt x="260870" y="31305"/>
                  </a:lnTo>
                  <a:lnTo>
                    <a:pt x="271284" y="31305"/>
                  </a:lnTo>
                  <a:lnTo>
                    <a:pt x="271284" y="20866"/>
                  </a:lnTo>
                  <a:close/>
                </a:path>
                <a:path w="626110" h="41910">
                  <a:moveTo>
                    <a:pt x="292176" y="31292"/>
                  </a:moveTo>
                  <a:lnTo>
                    <a:pt x="281736" y="31292"/>
                  </a:lnTo>
                  <a:lnTo>
                    <a:pt x="271297" y="31292"/>
                  </a:lnTo>
                  <a:lnTo>
                    <a:pt x="271297" y="41732"/>
                  </a:lnTo>
                  <a:lnTo>
                    <a:pt x="281736" y="41732"/>
                  </a:lnTo>
                  <a:lnTo>
                    <a:pt x="292176" y="41732"/>
                  </a:lnTo>
                  <a:lnTo>
                    <a:pt x="292176" y="31292"/>
                  </a:lnTo>
                  <a:close/>
                </a:path>
                <a:path w="626110" h="41910">
                  <a:moveTo>
                    <a:pt x="365213" y="20866"/>
                  </a:moveTo>
                  <a:lnTo>
                    <a:pt x="354774" y="20866"/>
                  </a:lnTo>
                  <a:lnTo>
                    <a:pt x="354774" y="31292"/>
                  </a:lnTo>
                  <a:lnTo>
                    <a:pt x="344347" y="31292"/>
                  </a:lnTo>
                  <a:lnTo>
                    <a:pt x="344347" y="20866"/>
                  </a:lnTo>
                  <a:lnTo>
                    <a:pt x="344347" y="10426"/>
                  </a:lnTo>
                  <a:lnTo>
                    <a:pt x="333908" y="10426"/>
                  </a:lnTo>
                  <a:lnTo>
                    <a:pt x="333908" y="20866"/>
                  </a:lnTo>
                  <a:lnTo>
                    <a:pt x="323481" y="20866"/>
                  </a:lnTo>
                  <a:lnTo>
                    <a:pt x="323481" y="10426"/>
                  </a:lnTo>
                  <a:lnTo>
                    <a:pt x="313042" y="10426"/>
                  </a:lnTo>
                  <a:lnTo>
                    <a:pt x="313042" y="20866"/>
                  </a:lnTo>
                  <a:lnTo>
                    <a:pt x="323456" y="20866"/>
                  </a:lnTo>
                  <a:lnTo>
                    <a:pt x="323456" y="31292"/>
                  </a:lnTo>
                  <a:lnTo>
                    <a:pt x="323456" y="41732"/>
                  </a:lnTo>
                  <a:lnTo>
                    <a:pt x="333908" y="41732"/>
                  </a:lnTo>
                  <a:lnTo>
                    <a:pt x="344347" y="41732"/>
                  </a:lnTo>
                  <a:lnTo>
                    <a:pt x="354787" y="41732"/>
                  </a:lnTo>
                  <a:lnTo>
                    <a:pt x="354787" y="31305"/>
                  </a:lnTo>
                  <a:lnTo>
                    <a:pt x="365213" y="31305"/>
                  </a:lnTo>
                  <a:lnTo>
                    <a:pt x="365213" y="20866"/>
                  </a:lnTo>
                  <a:close/>
                </a:path>
                <a:path w="626110" h="41910">
                  <a:moveTo>
                    <a:pt x="396519" y="20866"/>
                  </a:moveTo>
                  <a:lnTo>
                    <a:pt x="386080" y="20866"/>
                  </a:lnTo>
                  <a:lnTo>
                    <a:pt x="375653" y="20866"/>
                  </a:lnTo>
                  <a:lnTo>
                    <a:pt x="375653" y="10426"/>
                  </a:lnTo>
                  <a:lnTo>
                    <a:pt x="365213" y="10426"/>
                  </a:lnTo>
                  <a:lnTo>
                    <a:pt x="365213" y="20866"/>
                  </a:lnTo>
                  <a:lnTo>
                    <a:pt x="375640" y="20866"/>
                  </a:lnTo>
                  <a:lnTo>
                    <a:pt x="375640" y="31292"/>
                  </a:lnTo>
                  <a:lnTo>
                    <a:pt x="375640" y="41732"/>
                  </a:lnTo>
                  <a:lnTo>
                    <a:pt x="386080" y="41732"/>
                  </a:lnTo>
                  <a:lnTo>
                    <a:pt x="386080" y="31305"/>
                  </a:lnTo>
                  <a:lnTo>
                    <a:pt x="396519" y="31305"/>
                  </a:lnTo>
                  <a:lnTo>
                    <a:pt x="396519" y="20866"/>
                  </a:lnTo>
                  <a:close/>
                </a:path>
                <a:path w="626110" h="41910">
                  <a:moveTo>
                    <a:pt x="469569" y="20866"/>
                  </a:moveTo>
                  <a:lnTo>
                    <a:pt x="459130" y="20866"/>
                  </a:lnTo>
                  <a:lnTo>
                    <a:pt x="459130" y="10426"/>
                  </a:lnTo>
                  <a:lnTo>
                    <a:pt x="448691" y="10426"/>
                  </a:lnTo>
                  <a:lnTo>
                    <a:pt x="438264" y="10426"/>
                  </a:lnTo>
                  <a:lnTo>
                    <a:pt x="427824" y="10426"/>
                  </a:lnTo>
                  <a:lnTo>
                    <a:pt x="417385" y="10426"/>
                  </a:lnTo>
                  <a:lnTo>
                    <a:pt x="417385" y="20866"/>
                  </a:lnTo>
                  <a:lnTo>
                    <a:pt x="427824" y="20866"/>
                  </a:lnTo>
                  <a:lnTo>
                    <a:pt x="427824" y="31305"/>
                  </a:lnTo>
                  <a:lnTo>
                    <a:pt x="438251" y="31305"/>
                  </a:lnTo>
                  <a:lnTo>
                    <a:pt x="448691" y="31305"/>
                  </a:lnTo>
                  <a:lnTo>
                    <a:pt x="459130" y="31305"/>
                  </a:lnTo>
                  <a:lnTo>
                    <a:pt x="469569" y="31305"/>
                  </a:lnTo>
                  <a:lnTo>
                    <a:pt x="469569" y="20866"/>
                  </a:lnTo>
                  <a:close/>
                </a:path>
                <a:path w="626110" h="41910">
                  <a:moveTo>
                    <a:pt x="500862" y="10426"/>
                  </a:moveTo>
                  <a:lnTo>
                    <a:pt x="490423" y="10426"/>
                  </a:lnTo>
                  <a:lnTo>
                    <a:pt x="490423" y="20866"/>
                  </a:lnTo>
                  <a:lnTo>
                    <a:pt x="479996" y="20866"/>
                  </a:lnTo>
                  <a:lnTo>
                    <a:pt x="479996" y="31305"/>
                  </a:lnTo>
                  <a:lnTo>
                    <a:pt x="490423" y="31305"/>
                  </a:lnTo>
                  <a:lnTo>
                    <a:pt x="500862" y="31305"/>
                  </a:lnTo>
                  <a:lnTo>
                    <a:pt x="500862" y="20866"/>
                  </a:lnTo>
                  <a:lnTo>
                    <a:pt x="500862" y="10426"/>
                  </a:lnTo>
                  <a:close/>
                </a:path>
                <a:path w="626110" h="41910">
                  <a:moveTo>
                    <a:pt x="521741" y="10426"/>
                  </a:moveTo>
                  <a:lnTo>
                    <a:pt x="511302" y="10426"/>
                  </a:lnTo>
                  <a:lnTo>
                    <a:pt x="511302" y="20866"/>
                  </a:lnTo>
                  <a:lnTo>
                    <a:pt x="521741" y="20866"/>
                  </a:lnTo>
                  <a:lnTo>
                    <a:pt x="521741" y="10426"/>
                  </a:lnTo>
                  <a:close/>
                </a:path>
                <a:path w="626110" h="41910">
                  <a:moveTo>
                    <a:pt x="584352" y="10426"/>
                  </a:moveTo>
                  <a:lnTo>
                    <a:pt x="573913" y="10426"/>
                  </a:lnTo>
                  <a:lnTo>
                    <a:pt x="563473" y="10426"/>
                  </a:lnTo>
                  <a:lnTo>
                    <a:pt x="553034" y="10426"/>
                  </a:lnTo>
                  <a:lnTo>
                    <a:pt x="553034" y="20866"/>
                  </a:lnTo>
                  <a:lnTo>
                    <a:pt x="542607" y="20866"/>
                  </a:lnTo>
                  <a:lnTo>
                    <a:pt x="532168" y="20866"/>
                  </a:lnTo>
                  <a:lnTo>
                    <a:pt x="532168" y="31305"/>
                  </a:lnTo>
                  <a:lnTo>
                    <a:pt x="542607" y="31305"/>
                  </a:lnTo>
                  <a:lnTo>
                    <a:pt x="553046" y="31305"/>
                  </a:lnTo>
                  <a:lnTo>
                    <a:pt x="553046" y="20866"/>
                  </a:lnTo>
                  <a:lnTo>
                    <a:pt x="563473" y="20866"/>
                  </a:lnTo>
                  <a:lnTo>
                    <a:pt x="563473" y="31305"/>
                  </a:lnTo>
                  <a:lnTo>
                    <a:pt x="573913" y="31305"/>
                  </a:lnTo>
                  <a:lnTo>
                    <a:pt x="573913" y="20866"/>
                  </a:lnTo>
                  <a:lnTo>
                    <a:pt x="584352" y="20866"/>
                  </a:lnTo>
                  <a:lnTo>
                    <a:pt x="584352" y="10426"/>
                  </a:lnTo>
                  <a:close/>
                </a:path>
                <a:path w="626110" h="41910">
                  <a:moveTo>
                    <a:pt x="626084" y="20866"/>
                  </a:moveTo>
                  <a:lnTo>
                    <a:pt x="615645" y="20866"/>
                  </a:lnTo>
                  <a:lnTo>
                    <a:pt x="605218" y="20866"/>
                  </a:lnTo>
                  <a:lnTo>
                    <a:pt x="605218" y="10439"/>
                  </a:lnTo>
                  <a:lnTo>
                    <a:pt x="605218" y="0"/>
                  </a:lnTo>
                  <a:lnTo>
                    <a:pt x="594779" y="0"/>
                  </a:lnTo>
                  <a:lnTo>
                    <a:pt x="594779" y="10426"/>
                  </a:lnTo>
                  <a:lnTo>
                    <a:pt x="594779" y="20866"/>
                  </a:lnTo>
                  <a:lnTo>
                    <a:pt x="594779" y="31305"/>
                  </a:lnTo>
                  <a:lnTo>
                    <a:pt x="605205" y="31305"/>
                  </a:lnTo>
                  <a:lnTo>
                    <a:pt x="615645" y="31305"/>
                  </a:lnTo>
                  <a:lnTo>
                    <a:pt x="626084" y="31305"/>
                  </a:lnTo>
                  <a:lnTo>
                    <a:pt x="626084" y="20866"/>
                  </a:lnTo>
                  <a:close/>
                </a:path>
                <a:path w="626110" h="41910">
                  <a:moveTo>
                    <a:pt x="626084" y="0"/>
                  </a:moveTo>
                  <a:lnTo>
                    <a:pt x="615645" y="0"/>
                  </a:lnTo>
                  <a:lnTo>
                    <a:pt x="615645" y="10439"/>
                  </a:lnTo>
                  <a:lnTo>
                    <a:pt x="626084" y="10439"/>
                  </a:lnTo>
                  <a:lnTo>
                    <a:pt x="62608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89369" y="5781522"/>
              <a:ext cx="636905" cy="31750"/>
            </a:xfrm>
            <a:custGeom>
              <a:avLst/>
              <a:gdLst/>
              <a:ahLst/>
              <a:cxnLst/>
              <a:rect l="l" t="t" r="r" b="b"/>
              <a:pathLst>
                <a:path w="636905" h="31750">
                  <a:moveTo>
                    <a:pt x="20866" y="10439"/>
                  </a:moveTo>
                  <a:lnTo>
                    <a:pt x="10439" y="10439"/>
                  </a:lnTo>
                  <a:lnTo>
                    <a:pt x="0" y="10439"/>
                  </a:lnTo>
                  <a:lnTo>
                    <a:pt x="0" y="20878"/>
                  </a:lnTo>
                  <a:lnTo>
                    <a:pt x="0" y="31318"/>
                  </a:lnTo>
                  <a:lnTo>
                    <a:pt x="10439" y="31318"/>
                  </a:lnTo>
                  <a:lnTo>
                    <a:pt x="10439" y="20878"/>
                  </a:lnTo>
                  <a:lnTo>
                    <a:pt x="20866" y="20878"/>
                  </a:lnTo>
                  <a:lnTo>
                    <a:pt x="20866" y="10439"/>
                  </a:lnTo>
                  <a:close/>
                </a:path>
                <a:path w="636905" h="31750">
                  <a:moveTo>
                    <a:pt x="31292" y="20878"/>
                  </a:moveTo>
                  <a:lnTo>
                    <a:pt x="20866" y="20878"/>
                  </a:lnTo>
                  <a:lnTo>
                    <a:pt x="20866" y="31318"/>
                  </a:lnTo>
                  <a:lnTo>
                    <a:pt x="31292" y="31318"/>
                  </a:lnTo>
                  <a:lnTo>
                    <a:pt x="31292" y="20878"/>
                  </a:lnTo>
                  <a:close/>
                </a:path>
                <a:path w="636905" h="31750">
                  <a:moveTo>
                    <a:pt x="41719" y="10439"/>
                  </a:moveTo>
                  <a:lnTo>
                    <a:pt x="31292" y="10439"/>
                  </a:lnTo>
                  <a:lnTo>
                    <a:pt x="31292" y="20878"/>
                  </a:lnTo>
                  <a:lnTo>
                    <a:pt x="41719" y="20878"/>
                  </a:lnTo>
                  <a:lnTo>
                    <a:pt x="41719" y="10439"/>
                  </a:lnTo>
                  <a:close/>
                </a:path>
                <a:path w="636905" h="31750">
                  <a:moveTo>
                    <a:pt x="62598" y="20878"/>
                  </a:moveTo>
                  <a:lnTo>
                    <a:pt x="52171" y="20878"/>
                  </a:lnTo>
                  <a:lnTo>
                    <a:pt x="52171" y="31318"/>
                  </a:lnTo>
                  <a:lnTo>
                    <a:pt x="62598" y="31318"/>
                  </a:lnTo>
                  <a:lnTo>
                    <a:pt x="62598" y="20878"/>
                  </a:lnTo>
                  <a:close/>
                </a:path>
                <a:path w="636905" h="31750">
                  <a:moveTo>
                    <a:pt x="73025" y="10439"/>
                  </a:moveTo>
                  <a:lnTo>
                    <a:pt x="62598" y="10439"/>
                  </a:lnTo>
                  <a:lnTo>
                    <a:pt x="62598" y="20878"/>
                  </a:lnTo>
                  <a:lnTo>
                    <a:pt x="73025" y="20878"/>
                  </a:lnTo>
                  <a:lnTo>
                    <a:pt x="73025" y="10439"/>
                  </a:lnTo>
                  <a:close/>
                </a:path>
                <a:path w="636905" h="31750">
                  <a:moveTo>
                    <a:pt x="104330" y="10439"/>
                  </a:moveTo>
                  <a:lnTo>
                    <a:pt x="93903" y="10439"/>
                  </a:lnTo>
                  <a:lnTo>
                    <a:pt x="83477" y="10439"/>
                  </a:lnTo>
                  <a:lnTo>
                    <a:pt x="83477" y="20878"/>
                  </a:lnTo>
                  <a:lnTo>
                    <a:pt x="83477" y="31318"/>
                  </a:lnTo>
                  <a:lnTo>
                    <a:pt x="93903" y="31318"/>
                  </a:lnTo>
                  <a:lnTo>
                    <a:pt x="104330" y="31318"/>
                  </a:lnTo>
                  <a:lnTo>
                    <a:pt x="104330" y="20878"/>
                  </a:lnTo>
                  <a:lnTo>
                    <a:pt x="104330" y="10439"/>
                  </a:lnTo>
                  <a:close/>
                </a:path>
                <a:path w="636905" h="31750">
                  <a:moveTo>
                    <a:pt x="135648" y="20878"/>
                  </a:moveTo>
                  <a:lnTo>
                    <a:pt x="125222" y="20878"/>
                  </a:lnTo>
                  <a:lnTo>
                    <a:pt x="125222" y="10439"/>
                  </a:lnTo>
                  <a:lnTo>
                    <a:pt x="114782" y="10439"/>
                  </a:lnTo>
                  <a:lnTo>
                    <a:pt x="104343" y="10439"/>
                  </a:lnTo>
                  <a:lnTo>
                    <a:pt x="104343" y="20878"/>
                  </a:lnTo>
                  <a:lnTo>
                    <a:pt x="114782" y="20878"/>
                  </a:lnTo>
                  <a:lnTo>
                    <a:pt x="125209" y="20878"/>
                  </a:lnTo>
                  <a:lnTo>
                    <a:pt x="125209" y="31318"/>
                  </a:lnTo>
                  <a:lnTo>
                    <a:pt x="135648" y="31318"/>
                  </a:lnTo>
                  <a:lnTo>
                    <a:pt x="135648" y="20878"/>
                  </a:lnTo>
                  <a:close/>
                </a:path>
                <a:path w="636905" h="31750">
                  <a:moveTo>
                    <a:pt x="156514" y="10439"/>
                  </a:moveTo>
                  <a:lnTo>
                    <a:pt x="146088" y="10439"/>
                  </a:lnTo>
                  <a:lnTo>
                    <a:pt x="135648" y="10439"/>
                  </a:lnTo>
                  <a:lnTo>
                    <a:pt x="135648" y="20878"/>
                  </a:lnTo>
                  <a:lnTo>
                    <a:pt x="146075" y="20878"/>
                  </a:lnTo>
                  <a:lnTo>
                    <a:pt x="156514" y="20878"/>
                  </a:lnTo>
                  <a:lnTo>
                    <a:pt x="156514" y="10439"/>
                  </a:lnTo>
                  <a:close/>
                </a:path>
                <a:path w="636905" h="31750">
                  <a:moveTo>
                    <a:pt x="240004" y="10439"/>
                  </a:moveTo>
                  <a:lnTo>
                    <a:pt x="229565" y="10439"/>
                  </a:lnTo>
                  <a:lnTo>
                    <a:pt x="219125" y="10439"/>
                  </a:lnTo>
                  <a:lnTo>
                    <a:pt x="208686" y="10439"/>
                  </a:lnTo>
                  <a:lnTo>
                    <a:pt x="208686" y="20878"/>
                  </a:lnTo>
                  <a:lnTo>
                    <a:pt x="198259" y="20878"/>
                  </a:lnTo>
                  <a:lnTo>
                    <a:pt x="198259" y="10439"/>
                  </a:lnTo>
                  <a:lnTo>
                    <a:pt x="187820" y="10439"/>
                  </a:lnTo>
                  <a:lnTo>
                    <a:pt x="187820" y="20878"/>
                  </a:lnTo>
                  <a:lnTo>
                    <a:pt x="177393" y="20878"/>
                  </a:lnTo>
                  <a:lnTo>
                    <a:pt x="177393" y="10439"/>
                  </a:lnTo>
                  <a:lnTo>
                    <a:pt x="166954" y="10439"/>
                  </a:lnTo>
                  <a:lnTo>
                    <a:pt x="166954" y="20878"/>
                  </a:lnTo>
                  <a:lnTo>
                    <a:pt x="177380" y="20878"/>
                  </a:lnTo>
                  <a:lnTo>
                    <a:pt x="177380" y="31318"/>
                  </a:lnTo>
                  <a:lnTo>
                    <a:pt x="229565" y="31318"/>
                  </a:lnTo>
                  <a:lnTo>
                    <a:pt x="229565" y="20878"/>
                  </a:lnTo>
                  <a:lnTo>
                    <a:pt x="240004" y="20878"/>
                  </a:lnTo>
                  <a:lnTo>
                    <a:pt x="240004" y="10439"/>
                  </a:lnTo>
                  <a:close/>
                </a:path>
                <a:path w="636905" h="31750">
                  <a:moveTo>
                    <a:pt x="260870" y="10439"/>
                  </a:moveTo>
                  <a:lnTo>
                    <a:pt x="250431" y="10439"/>
                  </a:lnTo>
                  <a:lnTo>
                    <a:pt x="250431" y="20878"/>
                  </a:lnTo>
                  <a:lnTo>
                    <a:pt x="250431" y="31318"/>
                  </a:lnTo>
                  <a:lnTo>
                    <a:pt x="260870" y="31318"/>
                  </a:lnTo>
                  <a:lnTo>
                    <a:pt x="260870" y="20878"/>
                  </a:lnTo>
                  <a:lnTo>
                    <a:pt x="260870" y="10439"/>
                  </a:lnTo>
                  <a:close/>
                </a:path>
                <a:path w="636905" h="31750">
                  <a:moveTo>
                    <a:pt x="386080" y="0"/>
                  </a:moveTo>
                  <a:lnTo>
                    <a:pt x="375640" y="0"/>
                  </a:lnTo>
                  <a:lnTo>
                    <a:pt x="375640" y="10439"/>
                  </a:lnTo>
                  <a:lnTo>
                    <a:pt x="365213" y="10439"/>
                  </a:lnTo>
                  <a:lnTo>
                    <a:pt x="281736" y="10439"/>
                  </a:lnTo>
                  <a:lnTo>
                    <a:pt x="281736" y="20878"/>
                  </a:lnTo>
                  <a:lnTo>
                    <a:pt x="281736" y="31318"/>
                  </a:lnTo>
                  <a:lnTo>
                    <a:pt x="292163" y="31318"/>
                  </a:lnTo>
                  <a:lnTo>
                    <a:pt x="302602" y="31318"/>
                  </a:lnTo>
                  <a:lnTo>
                    <a:pt x="302602" y="20878"/>
                  </a:lnTo>
                  <a:lnTo>
                    <a:pt x="313042" y="20878"/>
                  </a:lnTo>
                  <a:lnTo>
                    <a:pt x="313042" y="31318"/>
                  </a:lnTo>
                  <a:lnTo>
                    <a:pt x="323456" y="31318"/>
                  </a:lnTo>
                  <a:lnTo>
                    <a:pt x="333908" y="31318"/>
                  </a:lnTo>
                  <a:lnTo>
                    <a:pt x="344347" y="31318"/>
                  </a:lnTo>
                  <a:lnTo>
                    <a:pt x="344347" y="20878"/>
                  </a:lnTo>
                  <a:lnTo>
                    <a:pt x="386080" y="20878"/>
                  </a:lnTo>
                  <a:lnTo>
                    <a:pt x="386080" y="10439"/>
                  </a:lnTo>
                  <a:lnTo>
                    <a:pt x="386080" y="0"/>
                  </a:lnTo>
                  <a:close/>
                </a:path>
                <a:path w="636905" h="31750">
                  <a:moveTo>
                    <a:pt x="427824" y="0"/>
                  </a:moveTo>
                  <a:lnTo>
                    <a:pt x="417385" y="0"/>
                  </a:lnTo>
                  <a:lnTo>
                    <a:pt x="406958" y="0"/>
                  </a:lnTo>
                  <a:lnTo>
                    <a:pt x="396519" y="0"/>
                  </a:lnTo>
                  <a:lnTo>
                    <a:pt x="396519" y="10439"/>
                  </a:lnTo>
                  <a:lnTo>
                    <a:pt x="396519" y="20878"/>
                  </a:lnTo>
                  <a:lnTo>
                    <a:pt x="406958" y="20878"/>
                  </a:lnTo>
                  <a:lnTo>
                    <a:pt x="406958" y="10439"/>
                  </a:lnTo>
                  <a:lnTo>
                    <a:pt x="417385" y="10439"/>
                  </a:lnTo>
                  <a:lnTo>
                    <a:pt x="427824" y="10439"/>
                  </a:lnTo>
                  <a:lnTo>
                    <a:pt x="427824" y="0"/>
                  </a:lnTo>
                  <a:close/>
                </a:path>
                <a:path w="636905" h="31750">
                  <a:moveTo>
                    <a:pt x="438264" y="10439"/>
                  </a:moveTo>
                  <a:lnTo>
                    <a:pt x="427824" y="10439"/>
                  </a:lnTo>
                  <a:lnTo>
                    <a:pt x="427824" y="20878"/>
                  </a:lnTo>
                  <a:lnTo>
                    <a:pt x="438264" y="20878"/>
                  </a:lnTo>
                  <a:lnTo>
                    <a:pt x="438264" y="10439"/>
                  </a:lnTo>
                  <a:close/>
                </a:path>
                <a:path w="636905" h="31750">
                  <a:moveTo>
                    <a:pt x="459130" y="0"/>
                  </a:moveTo>
                  <a:lnTo>
                    <a:pt x="448691" y="0"/>
                  </a:lnTo>
                  <a:lnTo>
                    <a:pt x="448691" y="10439"/>
                  </a:lnTo>
                  <a:lnTo>
                    <a:pt x="448691" y="20878"/>
                  </a:lnTo>
                  <a:lnTo>
                    <a:pt x="459130" y="20878"/>
                  </a:lnTo>
                  <a:lnTo>
                    <a:pt x="459130" y="10439"/>
                  </a:lnTo>
                  <a:lnTo>
                    <a:pt x="459130" y="0"/>
                  </a:lnTo>
                  <a:close/>
                </a:path>
                <a:path w="636905" h="31750">
                  <a:moveTo>
                    <a:pt x="521741" y="0"/>
                  </a:moveTo>
                  <a:lnTo>
                    <a:pt x="511302" y="0"/>
                  </a:lnTo>
                  <a:lnTo>
                    <a:pt x="500862" y="0"/>
                  </a:lnTo>
                  <a:lnTo>
                    <a:pt x="500862" y="10439"/>
                  </a:lnTo>
                  <a:lnTo>
                    <a:pt x="490435" y="10439"/>
                  </a:lnTo>
                  <a:lnTo>
                    <a:pt x="479996" y="10439"/>
                  </a:lnTo>
                  <a:lnTo>
                    <a:pt x="479996" y="20878"/>
                  </a:lnTo>
                  <a:lnTo>
                    <a:pt x="521741" y="20878"/>
                  </a:lnTo>
                  <a:lnTo>
                    <a:pt x="521741" y="10439"/>
                  </a:lnTo>
                  <a:lnTo>
                    <a:pt x="521741" y="0"/>
                  </a:lnTo>
                  <a:close/>
                </a:path>
                <a:path w="636905" h="31750">
                  <a:moveTo>
                    <a:pt x="553046" y="0"/>
                  </a:moveTo>
                  <a:lnTo>
                    <a:pt x="542607" y="0"/>
                  </a:lnTo>
                  <a:lnTo>
                    <a:pt x="542607" y="10439"/>
                  </a:lnTo>
                  <a:lnTo>
                    <a:pt x="532168" y="10439"/>
                  </a:lnTo>
                  <a:lnTo>
                    <a:pt x="532168" y="20878"/>
                  </a:lnTo>
                  <a:lnTo>
                    <a:pt x="542607" y="20878"/>
                  </a:lnTo>
                  <a:lnTo>
                    <a:pt x="553046" y="20878"/>
                  </a:lnTo>
                  <a:lnTo>
                    <a:pt x="553046" y="10439"/>
                  </a:lnTo>
                  <a:lnTo>
                    <a:pt x="553046" y="0"/>
                  </a:lnTo>
                  <a:close/>
                </a:path>
                <a:path w="636905" h="31750">
                  <a:moveTo>
                    <a:pt x="636524" y="0"/>
                  </a:moveTo>
                  <a:lnTo>
                    <a:pt x="626084" y="0"/>
                  </a:lnTo>
                  <a:lnTo>
                    <a:pt x="626084" y="10439"/>
                  </a:lnTo>
                  <a:lnTo>
                    <a:pt x="615645" y="10439"/>
                  </a:lnTo>
                  <a:lnTo>
                    <a:pt x="615645" y="0"/>
                  </a:lnTo>
                  <a:lnTo>
                    <a:pt x="605218" y="0"/>
                  </a:lnTo>
                  <a:lnTo>
                    <a:pt x="605205" y="0"/>
                  </a:lnTo>
                  <a:lnTo>
                    <a:pt x="563473" y="0"/>
                  </a:lnTo>
                  <a:lnTo>
                    <a:pt x="563473" y="10439"/>
                  </a:lnTo>
                  <a:lnTo>
                    <a:pt x="573913" y="10439"/>
                  </a:lnTo>
                  <a:lnTo>
                    <a:pt x="573913" y="20878"/>
                  </a:lnTo>
                  <a:lnTo>
                    <a:pt x="584352" y="20878"/>
                  </a:lnTo>
                  <a:lnTo>
                    <a:pt x="584352" y="10439"/>
                  </a:lnTo>
                  <a:lnTo>
                    <a:pt x="594779" y="10439"/>
                  </a:lnTo>
                  <a:lnTo>
                    <a:pt x="594779" y="20878"/>
                  </a:lnTo>
                  <a:lnTo>
                    <a:pt x="605205" y="20878"/>
                  </a:lnTo>
                  <a:lnTo>
                    <a:pt x="615645" y="20878"/>
                  </a:lnTo>
                  <a:lnTo>
                    <a:pt x="626084" y="20878"/>
                  </a:lnTo>
                  <a:lnTo>
                    <a:pt x="636524" y="20878"/>
                  </a:lnTo>
                  <a:lnTo>
                    <a:pt x="636524" y="10439"/>
                  </a:lnTo>
                  <a:lnTo>
                    <a:pt x="636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89369" y="5802401"/>
              <a:ext cx="636905" cy="41910"/>
            </a:xfrm>
            <a:custGeom>
              <a:avLst/>
              <a:gdLst/>
              <a:ahLst/>
              <a:cxnLst/>
              <a:rect l="l" t="t" r="r" b="b"/>
              <a:pathLst>
                <a:path w="636905" h="41910">
                  <a:moveTo>
                    <a:pt x="41719" y="31305"/>
                  </a:moveTo>
                  <a:lnTo>
                    <a:pt x="31292" y="31305"/>
                  </a:lnTo>
                  <a:lnTo>
                    <a:pt x="31292" y="20866"/>
                  </a:lnTo>
                  <a:lnTo>
                    <a:pt x="20866" y="20866"/>
                  </a:lnTo>
                  <a:lnTo>
                    <a:pt x="20866" y="31305"/>
                  </a:lnTo>
                  <a:lnTo>
                    <a:pt x="10439" y="31305"/>
                  </a:lnTo>
                  <a:lnTo>
                    <a:pt x="10439" y="20866"/>
                  </a:lnTo>
                  <a:lnTo>
                    <a:pt x="20866" y="20866"/>
                  </a:lnTo>
                  <a:lnTo>
                    <a:pt x="20866" y="10426"/>
                  </a:lnTo>
                  <a:lnTo>
                    <a:pt x="10426" y="10426"/>
                  </a:lnTo>
                  <a:lnTo>
                    <a:pt x="10426" y="20866"/>
                  </a:lnTo>
                  <a:lnTo>
                    <a:pt x="0" y="20866"/>
                  </a:lnTo>
                  <a:lnTo>
                    <a:pt x="0" y="31305"/>
                  </a:lnTo>
                  <a:lnTo>
                    <a:pt x="0" y="41744"/>
                  </a:lnTo>
                  <a:lnTo>
                    <a:pt x="10426" y="41744"/>
                  </a:lnTo>
                  <a:lnTo>
                    <a:pt x="20866" y="41744"/>
                  </a:lnTo>
                  <a:lnTo>
                    <a:pt x="31292" y="41744"/>
                  </a:lnTo>
                  <a:lnTo>
                    <a:pt x="41719" y="41744"/>
                  </a:lnTo>
                  <a:lnTo>
                    <a:pt x="41719" y="31305"/>
                  </a:lnTo>
                  <a:close/>
                </a:path>
                <a:path w="636905" h="41910">
                  <a:moveTo>
                    <a:pt x="41719" y="10426"/>
                  </a:moveTo>
                  <a:lnTo>
                    <a:pt x="31292" y="10426"/>
                  </a:lnTo>
                  <a:lnTo>
                    <a:pt x="31292" y="20866"/>
                  </a:lnTo>
                  <a:lnTo>
                    <a:pt x="41719" y="20866"/>
                  </a:lnTo>
                  <a:lnTo>
                    <a:pt x="41719" y="10426"/>
                  </a:lnTo>
                  <a:close/>
                </a:path>
                <a:path w="636905" h="41910">
                  <a:moveTo>
                    <a:pt x="62598" y="31305"/>
                  </a:moveTo>
                  <a:lnTo>
                    <a:pt x="52171" y="31305"/>
                  </a:lnTo>
                  <a:lnTo>
                    <a:pt x="41732" y="31305"/>
                  </a:lnTo>
                  <a:lnTo>
                    <a:pt x="41732" y="41744"/>
                  </a:lnTo>
                  <a:lnTo>
                    <a:pt x="52171" y="41744"/>
                  </a:lnTo>
                  <a:lnTo>
                    <a:pt x="62598" y="41744"/>
                  </a:lnTo>
                  <a:lnTo>
                    <a:pt x="62598" y="31305"/>
                  </a:lnTo>
                  <a:close/>
                </a:path>
                <a:path w="636905" h="41910">
                  <a:moveTo>
                    <a:pt x="73025" y="10426"/>
                  </a:moveTo>
                  <a:lnTo>
                    <a:pt x="62598" y="10426"/>
                  </a:lnTo>
                  <a:lnTo>
                    <a:pt x="52171" y="10426"/>
                  </a:lnTo>
                  <a:lnTo>
                    <a:pt x="41732" y="10426"/>
                  </a:lnTo>
                  <a:lnTo>
                    <a:pt x="41732" y="20866"/>
                  </a:lnTo>
                  <a:lnTo>
                    <a:pt x="52171" y="20866"/>
                  </a:lnTo>
                  <a:lnTo>
                    <a:pt x="62598" y="20866"/>
                  </a:lnTo>
                  <a:lnTo>
                    <a:pt x="73025" y="20866"/>
                  </a:lnTo>
                  <a:lnTo>
                    <a:pt x="73025" y="10426"/>
                  </a:lnTo>
                  <a:close/>
                </a:path>
                <a:path w="636905" h="41910">
                  <a:moveTo>
                    <a:pt x="83477" y="20866"/>
                  </a:moveTo>
                  <a:lnTo>
                    <a:pt x="73037" y="20866"/>
                  </a:lnTo>
                  <a:lnTo>
                    <a:pt x="73037" y="31305"/>
                  </a:lnTo>
                  <a:lnTo>
                    <a:pt x="83477" y="31305"/>
                  </a:lnTo>
                  <a:lnTo>
                    <a:pt x="83477" y="20866"/>
                  </a:lnTo>
                  <a:close/>
                </a:path>
                <a:path w="636905" h="41910">
                  <a:moveTo>
                    <a:pt x="93903" y="10426"/>
                  </a:moveTo>
                  <a:lnTo>
                    <a:pt x="83477" y="10426"/>
                  </a:lnTo>
                  <a:lnTo>
                    <a:pt x="83477" y="20866"/>
                  </a:lnTo>
                  <a:lnTo>
                    <a:pt x="93903" y="20866"/>
                  </a:lnTo>
                  <a:lnTo>
                    <a:pt x="93903" y="10426"/>
                  </a:lnTo>
                  <a:close/>
                </a:path>
                <a:path w="636905" h="41910">
                  <a:moveTo>
                    <a:pt x="104330" y="20866"/>
                  </a:moveTo>
                  <a:lnTo>
                    <a:pt x="93903" y="20866"/>
                  </a:lnTo>
                  <a:lnTo>
                    <a:pt x="93903" y="31305"/>
                  </a:lnTo>
                  <a:lnTo>
                    <a:pt x="104330" y="31305"/>
                  </a:lnTo>
                  <a:lnTo>
                    <a:pt x="104330" y="20866"/>
                  </a:lnTo>
                  <a:close/>
                </a:path>
                <a:path w="636905" h="41910">
                  <a:moveTo>
                    <a:pt x="114782" y="20866"/>
                  </a:moveTo>
                  <a:lnTo>
                    <a:pt x="104343" y="20866"/>
                  </a:lnTo>
                  <a:lnTo>
                    <a:pt x="104343" y="31305"/>
                  </a:lnTo>
                  <a:lnTo>
                    <a:pt x="114782" y="31305"/>
                  </a:lnTo>
                  <a:lnTo>
                    <a:pt x="114782" y="20866"/>
                  </a:lnTo>
                  <a:close/>
                </a:path>
                <a:path w="636905" h="41910">
                  <a:moveTo>
                    <a:pt x="135648" y="10426"/>
                  </a:moveTo>
                  <a:lnTo>
                    <a:pt x="125209" y="10426"/>
                  </a:lnTo>
                  <a:lnTo>
                    <a:pt x="125209" y="20866"/>
                  </a:lnTo>
                  <a:lnTo>
                    <a:pt x="125209" y="31305"/>
                  </a:lnTo>
                  <a:lnTo>
                    <a:pt x="135648" y="31305"/>
                  </a:lnTo>
                  <a:lnTo>
                    <a:pt x="135648" y="20866"/>
                  </a:lnTo>
                  <a:lnTo>
                    <a:pt x="135648" y="10426"/>
                  </a:lnTo>
                  <a:close/>
                </a:path>
                <a:path w="636905" h="41910">
                  <a:moveTo>
                    <a:pt x="166954" y="20866"/>
                  </a:moveTo>
                  <a:lnTo>
                    <a:pt x="156514" y="20866"/>
                  </a:lnTo>
                  <a:lnTo>
                    <a:pt x="146075" y="20866"/>
                  </a:lnTo>
                  <a:lnTo>
                    <a:pt x="146075" y="31305"/>
                  </a:lnTo>
                  <a:lnTo>
                    <a:pt x="156514" y="31305"/>
                  </a:lnTo>
                  <a:lnTo>
                    <a:pt x="166954" y="31305"/>
                  </a:lnTo>
                  <a:lnTo>
                    <a:pt x="166954" y="20866"/>
                  </a:lnTo>
                  <a:close/>
                </a:path>
                <a:path w="636905" h="41910">
                  <a:moveTo>
                    <a:pt x="177393" y="10426"/>
                  </a:moveTo>
                  <a:lnTo>
                    <a:pt x="166954" y="10426"/>
                  </a:lnTo>
                  <a:lnTo>
                    <a:pt x="166954" y="20866"/>
                  </a:lnTo>
                  <a:lnTo>
                    <a:pt x="177393" y="20866"/>
                  </a:lnTo>
                  <a:lnTo>
                    <a:pt x="177393" y="10426"/>
                  </a:lnTo>
                  <a:close/>
                </a:path>
                <a:path w="636905" h="41910">
                  <a:moveTo>
                    <a:pt x="198259" y="20866"/>
                  </a:moveTo>
                  <a:lnTo>
                    <a:pt x="187820" y="20866"/>
                  </a:lnTo>
                  <a:lnTo>
                    <a:pt x="187820" y="31305"/>
                  </a:lnTo>
                  <a:lnTo>
                    <a:pt x="198259" y="31305"/>
                  </a:lnTo>
                  <a:lnTo>
                    <a:pt x="198259" y="20866"/>
                  </a:lnTo>
                  <a:close/>
                </a:path>
                <a:path w="636905" h="41910">
                  <a:moveTo>
                    <a:pt x="250431" y="20866"/>
                  </a:moveTo>
                  <a:lnTo>
                    <a:pt x="240004" y="20866"/>
                  </a:lnTo>
                  <a:lnTo>
                    <a:pt x="240004" y="10426"/>
                  </a:lnTo>
                  <a:lnTo>
                    <a:pt x="229565" y="10426"/>
                  </a:lnTo>
                  <a:lnTo>
                    <a:pt x="219125" y="10426"/>
                  </a:lnTo>
                  <a:lnTo>
                    <a:pt x="208686" y="10426"/>
                  </a:lnTo>
                  <a:lnTo>
                    <a:pt x="208686" y="20866"/>
                  </a:lnTo>
                  <a:lnTo>
                    <a:pt x="219125" y="20866"/>
                  </a:lnTo>
                  <a:lnTo>
                    <a:pt x="229565" y="20866"/>
                  </a:lnTo>
                  <a:lnTo>
                    <a:pt x="229565" y="31305"/>
                  </a:lnTo>
                  <a:lnTo>
                    <a:pt x="239991" y="31305"/>
                  </a:lnTo>
                  <a:lnTo>
                    <a:pt x="250431" y="31305"/>
                  </a:lnTo>
                  <a:lnTo>
                    <a:pt x="250431" y="20866"/>
                  </a:lnTo>
                  <a:close/>
                </a:path>
                <a:path w="636905" h="41910">
                  <a:moveTo>
                    <a:pt x="260870" y="10426"/>
                  </a:moveTo>
                  <a:lnTo>
                    <a:pt x="250431" y="10426"/>
                  </a:lnTo>
                  <a:lnTo>
                    <a:pt x="250431" y="20866"/>
                  </a:lnTo>
                  <a:lnTo>
                    <a:pt x="260870" y="20866"/>
                  </a:lnTo>
                  <a:lnTo>
                    <a:pt x="260870" y="10426"/>
                  </a:lnTo>
                  <a:close/>
                </a:path>
                <a:path w="636905" h="41910">
                  <a:moveTo>
                    <a:pt x="365213" y="0"/>
                  </a:moveTo>
                  <a:lnTo>
                    <a:pt x="354787" y="0"/>
                  </a:lnTo>
                  <a:lnTo>
                    <a:pt x="344347" y="0"/>
                  </a:lnTo>
                  <a:lnTo>
                    <a:pt x="333908" y="0"/>
                  </a:lnTo>
                  <a:lnTo>
                    <a:pt x="333908" y="10426"/>
                  </a:lnTo>
                  <a:lnTo>
                    <a:pt x="323456" y="10426"/>
                  </a:lnTo>
                  <a:lnTo>
                    <a:pt x="323456" y="20866"/>
                  </a:lnTo>
                  <a:lnTo>
                    <a:pt x="313042" y="20866"/>
                  </a:lnTo>
                  <a:lnTo>
                    <a:pt x="313042" y="10426"/>
                  </a:lnTo>
                  <a:lnTo>
                    <a:pt x="302602" y="10426"/>
                  </a:lnTo>
                  <a:lnTo>
                    <a:pt x="302602" y="20866"/>
                  </a:lnTo>
                  <a:lnTo>
                    <a:pt x="302602" y="31305"/>
                  </a:lnTo>
                  <a:lnTo>
                    <a:pt x="313042" y="31305"/>
                  </a:lnTo>
                  <a:lnTo>
                    <a:pt x="323456" y="31305"/>
                  </a:lnTo>
                  <a:lnTo>
                    <a:pt x="333908" y="31305"/>
                  </a:lnTo>
                  <a:lnTo>
                    <a:pt x="333908" y="20866"/>
                  </a:lnTo>
                  <a:lnTo>
                    <a:pt x="333908" y="10439"/>
                  </a:lnTo>
                  <a:lnTo>
                    <a:pt x="344347" y="10439"/>
                  </a:lnTo>
                  <a:lnTo>
                    <a:pt x="354774" y="10439"/>
                  </a:lnTo>
                  <a:lnTo>
                    <a:pt x="354774" y="20866"/>
                  </a:lnTo>
                  <a:lnTo>
                    <a:pt x="365213" y="20866"/>
                  </a:lnTo>
                  <a:lnTo>
                    <a:pt x="365213" y="10439"/>
                  </a:lnTo>
                  <a:lnTo>
                    <a:pt x="365213" y="0"/>
                  </a:lnTo>
                  <a:close/>
                </a:path>
                <a:path w="636905" h="41910">
                  <a:moveTo>
                    <a:pt x="396519" y="0"/>
                  </a:moveTo>
                  <a:lnTo>
                    <a:pt x="386080" y="0"/>
                  </a:lnTo>
                  <a:lnTo>
                    <a:pt x="386080" y="10426"/>
                  </a:lnTo>
                  <a:lnTo>
                    <a:pt x="386080" y="20866"/>
                  </a:lnTo>
                  <a:lnTo>
                    <a:pt x="386080" y="31305"/>
                  </a:lnTo>
                  <a:lnTo>
                    <a:pt x="396519" y="31305"/>
                  </a:lnTo>
                  <a:lnTo>
                    <a:pt x="396519" y="20866"/>
                  </a:lnTo>
                  <a:lnTo>
                    <a:pt x="396519" y="10439"/>
                  </a:lnTo>
                  <a:lnTo>
                    <a:pt x="396519" y="0"/>
                  </a:lnTo>
                  <a:close/>
                </a:path>
                <a:path w="636905" h="41910">
                  <a:moveTo>
                    <a:pt x="469569" y="20866"/>
                  </a:moveTo>
                  <a:lnTo>
                    <a:pt x="459130" y="20866"/>
                  </a:lnTo>
                  <a:lnTo>
                    <a:pt x="459130" y="31305"/>
                  </a:lnTo>
                  <a:lnTo>
                    <a:pt x="469569" y="31305"/>
                  </a:lnTo>
                  <a:lnTo>
                    <a:pt x="469569" y="20866"/>
                  </a:lnTo>
                  <a:close/>
                </a:path>
                <a:path w="636905" h="41910">
                  <a:moveTo>
                    <a:pt x="500862" y="10426"/>
                  </a:moveTo>
                  <a:lnTo>
                    <a:pt x="490435" y="10426"/>
                  </a:lnTo>
                  <a:lnTo>
                    <a:pt x="479996" y="10426"/>
                  </a:lnTo>
                  <a:lnTo>
                    <a:pt x="479996" y="0"/>
                  </a:lnTo>
                  <a:lnTo>
                    <a:pt x="469569" y="0"/>
                  </a:lnTo>
                  <a:lnTo>
                    <a:pt x="459130" y="0"/>
                  </a:lnTo>
                  <a:lnTo>
                    <a:pt x="459130" y="10426"/>
                  </a:lnTo>
                  <a:lnTo>
                    <a:pt x="448691" y="10426"/>
                  </a:lnTo>
                  <a:lnTo>
                    <a:pt x="438264" y="10426"/>
                  </a:lnTo>
                  <a:lnTo>
                    <a:pt x="438264" y="0"/>
                  </a:lnTo>
                  <a:lnTo>
                    <a:pt x="427824" y="0"/>
                  </a:lnTo>
                  <a:lnTo>
                    <a:pt x="427824" y="10439"/>
                  </a:lnTo>
                  <a:lnTo>
                    <a:pt x="438251" y="10439"/>
                  </a:lnTo>
                  <a:lnTo>
                    <a:pt x="438251" y="20866"/>
                  </a:lnTo>
                  <a:lnTo>
                    <a:pt x="427824" y="20866"/>
                  </a:lnTo>
                  <a:lnTo>
                    <a:pt x="417385" y="20866"/>
                  </a:lnTo>
                  <a:lnTo>
                    <a:pt x="417385" y="10439"/>
                  </a:lnTo>
                  <a:lnTo>
                    <a:pt x="417385" y="0"/>
                  </a:lnTo>
                  <a:lnTo>
                    <a:pt x="406946" y="0"/>
                  </a:lnTo>
                  <a:lnTo>
                    <a:pt x="406946" y="10426"/>
                  </a:lnTo>
                  <a:lnTo>
                    <a:pt x="406946" y="20866"/>
                  </a:lnTo>
                  <a:lnTo>
                    <a:pt x="406946" y="31305"/>
                  </a:lnTo>
                  <a:lnTo>
                    <a:pt x="417385" y="31305"/>
                  </a:lnTo>
                  <a:lnTo>
                    <a:pt x="427824" y="31305"/>
                  </a:lnTo>
                  <a:lnTo>
                    <a:pt x="438264" y="31305"/>
                  </a:lnTo>
                  <a:lnTo>
                    <a:pt x="438264" y="20866"/>
                  </a:lnTo>
                  <a:lnTo>
                    <a:pt x="448691" y="20866"/>
                  </a:lnTo>
                  <a:lnTo>
                    <a:pt x="459130" y="20866"/>
                  </a:lnTo>
                  <a:lnTo>
                    <a:pt x="459130" y="10439"/>
                  </a:lnTo>
                  <a:lnTo>
                    <a:pt x="469557" y="10439"/>
                  </a:lnTo>
                  <a:lnTo>
                    <a:pt x="479996" y="10439"/>
                  </a:lnTo>
                  <a:lnTo>
                    <a:pt x="479996" y="20866"/>
                  </a:lnTo>
                  <a:lnTo>
                    <a:pt x="490423" y="20866"/>
                  </a:lnTo>
                  <a:lnTo>
                    <a:pt x="500862" y="20866"/>
                  </a:lnTo>
                  <a:lnTo>
                    <a:pt x="500862" y="10426"/>
                  </a:lnTo>
                  <a:close/>
                </a:path>
                <a:path w="636905" h="41910">
                  <a:moveTo>
                    <a:pt x="532168" y="0"/>
                  </a:moveTo>
                  <a:lnTo>
                    <a:pt x="521741" y="0"/>
                  </a:lnTo>
                  <a:lnTo>
                    <a:pt x="511302" y="0"/>
                  </a:lnTo>
                  <a:lnTo>
                    <a:pt x="511302" y="10426"/>
                  </a:lnTo>
                  <a:lnTo>
                    <a:pt x="511302" y="20866"/>
                  </a:lnTo>
                  <a:lnTo>
                    <a:pt x="511302" y="31305"/>
                  </a:lnTo>
                  <a:lnTo>
                    <a:pt x="521741" y="31305"/>
                  </a:lnTo>
                  <a:lnTo>
                    <a:pt x="521741" y="20866"/>
                  </a:lnTo>
                  <a:lnTo>
                    <a:pt x="532168" y="20866"/>
                  </a:lnTo>
                  <a:lnTo>
                    <a:pt x="532168" y="10439"/>
                  </a:lnTo>
                  <a:lnTo>
                    <a:pt x="532168" y="0"/>
                  </a:lnTo>
                  <a:close/>
                </a:path>
                <a:path w="636905" h="41910">
                  <a:moveTo>
                    <a:pt x="573913" y="10426"/>
                  </a:moveTo>
                  <a:lnTo>
                    <a:pt x="563473" y="10426"/>
                  </a:lnTo>
                  <a:lnTo>
                    <a:pt x="563473" y="0"/>
                  </a:lnTo>
                  <a:lnTo>
                    <a:pt x="553034" y="0"/>
                  </a:lnTo>
                  <a:lnTo>
                    <a:pt x="553034" y="10426"/>
                  </a:lnTo>
                  <a:lnTo>
                    <a:pt x="542607" y="10426"/>
                  </a:lnTo>
                  <a:lnTo>
                    <a:pt x="542607" y="20866"/>
                  </a:lnTo>
                  <a:lnTo>
                    <a:pt x="542607" y="31305"/>
                  </a:lnTo>
                  <a:lnTo>
                    <a:pt x="553034" y="31305"/>
                  </a:lnTo>
                  <a:lnTo>
                    <a:pt x="563473" y="31305"/>
                  </a:lnTo>
                  <a:lnTo>
                    <a:pt x="563473" y="20866"/>
                  </a:lnTo>
                  <a:lnTo>
                    <a:pt x="553046" y="20866"/>
                  </a:lnTo>
                  <a:lnTo>
                    <a:pt x="553046" y="10439"/>
                  </a:lnTo>
                  <a:lnTo>
                    <a:pt x="563473" y="10439"/>
                  </a:lnTo>
                  <a:lnTo>
                    <a:pt x="563473" y="20866"/>
                  </a:lnTo>
                  <a:lnTo>
                    <a:pt x="573913" y="20866"/>
                  </a:lnTo>
                  <a:lnTo>
                    <a:pt x="573913" y="10426"/>
                  </a:lnTo>
                  <a:close/>
                </a:path>
                <a:path w="636905" h="41910">
                  <a:moveTo>
                    <a:pt x="594779" y="20866"/>
                  </a:moveTo>
                  <a:lnTo>
                    <a:pt x="584352" y="20866"/>
                  </a:lnTo>
                  <a:lnTo>
                    <a:pt x="573913" y="20866"/>
                  </a:lnTo>
                  <a:lnTo>
                    <a:pt x="573913" y="31305"/>
                  </a:lnTo>
                  <a:lnTo>
                    <a:pt x="584339" y="31305"/>
                  </a:lnTo>
                  <a:lnTo>
                    <a:pt x="594779" y="31305"/>
                  </a:lnTo>
                  <a:lnTo>
                    <a:pt x="594779" y="20866"/>
                  </a:lnTo>
                  <a:close/>
                </a:path>
                <a:path w="636905" h="41910">
                  <a:moveTo>
                    <a:pt x="605218" y="10426"/>
                  </a:moveTo>
                  <a:lnTo>
                    <a:pt x="594779" y="10426"/>
                  </a:lnTo>
                  <a:lnTo>
                    <a:pt x="594779" y="20866"/>
                  </a:lnTo>
                  <a:lnTo>
                    <a:pt x="605218" y="20866"/>
                  </a:lnTo>
                  <a:lnTo>
                    <a:pt x="605218" y="10426"/>
                  </a:lnTo>
                  <a:close/>
                </a:path>
                <a:path w="636905" h="41910">
                  <a:moveTo>
                    <a:pt x="636524" y="20866"/>
                  </a:moveTo>
                  <a:lnTo>
                    <a:pt x="626084" y="20866"/>
                  </a:lnTo>
                  <a:lnTo>
                    <a:pt x="626084" y="10439"/>
                  </a:lnTo>
                  <a:lnTo>
                    <a:pt x="626084" y="0"/>
                  </a:lnTo>
                  <a:lnTo>
                    <a:pt x="615645" y="0"/>
                  </a:lnTo>
                  <a:lnTo>
                    <a:pt x="615645" y="10426"/>
                  </a:lnTo>
                  <a:lnTo>
                    <a:pt x="615645" y="20866"/>
                  </a:lnTo>
                  <a:lnTo>
                    <a:pt x="615645" y="31305"/>
                  </a:lnTo>
                  <a:lnTo>
                    <a:pt x="626084" y="31305"/>
                  </a:lnTo>
                  <a:lnTo>
                    <a:pt x="636524" y="31305"/>
                  </a:lnTo>
                  <a:lnTo>
                    <a:pt x="636524" y="2086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89369" y="5833706"/>
              <a:ext cx="636905" cy="31750"/>
            </a:xfrm>
            <a:custGeom>
              <a:avLst/>
              <a:gdLst/>
              <a:ahLst/>
              <a:cxnLst/>
              <a:rect l="l" t="t" r="r" b="b"/>
              <a:pathLst>
                <a:path w="636905" h="31750">
                  <a:moveTo>
                    <a:pt x="41719" y="10426"/>
                  </a:moveTo>
                  <a:lnTo>
                    <a:pt x="31292" y="10426"/>
                  </a:lnTo>
                  <a:lnTo>
                    <a:pt x="20866" y="10426"/>
                  </a:lnTo>
                  <a:lnTo>
                    <a:pt x="20866" y="20866"/>
                  </a:lnTo>
                  <a:lnTo>
                    <a:pt x="10439" y="20866"/>
                  </a:lnTo>
                  <a:lnTo>
                    <a:pt x="10439" y="10426"/>
                  </a:lnTo>
                  <a:lnTo>
                    <a:pt x="0" y="10426"/>
                  </a:lnTo>
                  <a:lnTo>
                    <a:pt x="0" y="20866"/>
                  </a:lnTo>
                  <a:lnTo>
                    <a:pt x="10426" y="20866"/>
                  </a:lnTo>
                  <a:lnTo>
                    <a:pt x="10426" y="31305"/>
                  </a:lnTo>
                  <a:lnTo>
                    <a:pt x="20866" y="31305"/>
                  </a:lnTo>
                  <a:lnTo>
                    <a:pt x="31292" y="31305"/>
                  </a:lnTo>
                  <a:lnTo>
                    <a:pt x="31292" y="20866"/>
                  </a:lnTo>
                  <a:lnTo>
                    <a:pt x="41719" y="20866"/>
                  </a:lnTo>
                  <a:lnTo>
                    <a:pt x="41719" y="10426"/>
                  </a:lnTo>
                  <a:close/>
                </a:path>
                <a:path w="636905" h="31750">
                  <a:moveTo>
                    <a:pt x="73025" y="0"/>
                  </a:moveTo>
                  <a:lnTo>
                    <a:pt x="62598" y="0"/>
                  </a:lnTo>
                  <a:lnTo>
                    <a:pt x="52171" y="0"/>
                  </a:lnTo>
                  <a:lnTo>
                    <a:pt x="52171" y="10426"/>
                  </a:lnTo>
                  <a:lnTo>
                    <a:pt x="41732" y="10426"/>
                  </a:lnTo>
                  <a:lnTo>
                    <a:pt x="41732" y="20866"/>
                  </a:lnTo>
                  <a:lnTo>
                    <a:pt x="52171" y="20866"/>
                  </a:lnTo>
                  <a:lnTo>
                    <a:pt x="52171" y="10439"/>
                  </a:lnTo>
                  <a:lnTo>
                    <a:pt x="62598" y="10439"/>
                  </a:lnTo>
                  <a:lnTo>
                    <a:pt x="73025" y="10439"/>
                  </a:lnTo>
                  <a:lnTo>
                    <a:pt x="73025" y="0"/>
                  </a:lnTo>
                  <a:close/>
                </a:path>
                <a:path w="636905" h="31750">
                  <a:moveTo>
                    <a:pt x="104330" y="0"/>
                  </a:moveTo>
                  <a:lnTo>
                    <a:pt x="93903" y="0"/>
                  </a:lnTo>
                  <a:lnTo>
                    <a:pt x="83477" y="0"/>
                  </a:lnTo>
                  <a:lnTo>
                    <a:pt x="73037" y="0"/>
                  </a:lnTo>
                  <a:lnTo>
                    <a:pt x="73037" y="10439"/>
                  </a:lnTo>
                  <a:lnTo>
                    <a:pt x="83477" y="10439"/>
                  </a:lnTo>
                  <a:lnTo>
                    <a:pt x="83477" y="20866"/>
                  </a:lnTo>
                  <a:lnTo>
                    <a:pt x="93903" y="20866"/>
                  </a:lnTo>
                  <a:lnTo>
                    <a:pt x="104330" y="20866"/>
                  </a:lnTo>
                  <a:lnTo>
                    <a:pt x="104330" y="10439"/>
                  </a:lnTo>
                  <a:lnTo>
                    <a:pt x="104330" y="0"/>
                  </a:lnTo>
                  <a:close/>
                </a:path>
                <a:path w="636905" h="31750">
                  <a:moveTo>
                    <a:pt x="135648" y="0"/>
                  </a:moveTo>
                  <a:lnTo>
                    <a:pt x="125222" y="0"/>
                  </a:lnTo>
                  <a:lnTo>
                    <a:pt x="114782" y="0"/>
                  </a:lnTo>
                  <a:lnTo>
                    <a:pt x="104343" y="0"/>
                  </a:lnTo>
                  <a:lnTo>
                    <a:pt x="104343" y="10426"/>
                  </a:lnTo>
                  <a:lnTo>
                    <a:pt x="104343" y="20866"/>
                  </a:lnTo>
                  <a:lnTo>
                    <a:pt x="114782" y="20866"/>
                  </a:lnTo>
                  <a:lnTo>
                    <a:pt x="125209" y="20866"/>
                  </a:lnTo>
                  <a:lnTo>
                    <a:pt x="135648" y="20866"/>
                  </a:lnTo>
                  <a:lnTo>
                    <a:pt x="135648" y="10439"/>
                  </a:lnTo>
                  <a:lnTo>
                    <a:pt x="135648" y="0"/>
                  </a:lnTo>
                  <a:close/>
                </a:path>
                <a:path w="636905" h="31750">
                  <a:moveTo>
                    <a:pt x="240004" y="10426"/>
                  </a:moveTo>
                  <a:lnTo>
                    <a:pt x="229565" y="10426"/>
                  </a:lnTo>
                  <a:lnTo>
                    <a:pt x="229565" y="0"/>
                  </a:lnTo>
                  <a:lnTo>
                    <a:pt x="219125" y="0"/>
                  </a:lnTo>
                  <a:lnTo>
                    <a:pt x="219125" y="10426"/>
                  </a:lnTo>
                  <a:lnTo>
                    <a:pt x="208699" y="10426"/>
                  </a:lnTo>
                  <a:lnTo>
                    <a:pt x="208699" y="0"/>
                  </a:lnTo>
                  <a:lnTo>
                    <a:pt x="198259" y="0"/>
                  </a:lnTo>
                  <a:lnTo>
                    <a:pt x="198259" y="10426"/>
                  </a:lnTo>
                  <a:lnTo>
                    <a:pt x="187820" y="10426"/>
                  </a:lnTo>
                  <a:lnTo>
                    <a:pt x="187820" y="0"/>
                  </a:lnTo>
                  <a:lnTo>
                    <a:pt x="177393" y="0"/>
                  </a:lnTo>
                  <a:lnTo>
                    <a:pt x="166954" y="0"/>
                  </a:lnTo>
                  <a:lnTo>
                    <a:pt x="166954" y="10426"/>
                  </a:lnTo>
                  <a:lnTo>
                    <a:pt x="156514" y="10426"/>
                  </a:lnTo>
                  <a:lnTo>
                    <a:pt x="156514" y="20866"/>
                  </a:lnTo>
                  <a:lnTo>
                    <a:pt x="166954" y="20866"/>
                  </a:lnTo>
                  <a:lnTo>
                    <a:pt x="166954" y="10439"/>
                  </a:lnTo>
                  <a:lnTo>
                    <a:pt x="177380" y="10439"/>
                  </a:lnTo>
                  <a:lnTo>
                    <a:pt x="187820" y="10439"/>
                  </a:lnTo>
                  <a:lnTo>
                    <a:pt x="187820" y="20866"/>
                  </a:lnTo>
                  <a:lnTo>
                    <a:pt x="198259" y="20866"/>
                  </a:lnTo>
                  <a:lnTo>
                    <a:pt x="208686" y="20866"/>
                  </a:lnTo>
                  <a:lnTo>
                    <a:pt x="219125" y="20866"/>
                  </a:lnTo>
                  <a:lnTo>
                    <a:pt x="219125" y="10439"/>
                  </a:lnTo>
                  <a:lnTo>
                    <a:pt x="229565" y="10439"/>
                  </a:lnTo>
                  <a:lnTo>
                    <a:pt x="229565" y="20866"/>
                  </a:lnTo>
                  <a:lnTo>
                    <a:pt x="240004" y="20866"/>
                  </a:lnTo>
                  <a:lnTo>
                    <a:pt x="240004" y="10426"/>
                  </a:lnTo>
                  <a:close/>
                </a:path>
                <a:path w="636905" h="31750">
                  <a:moveTo>
                    <a:pt x="271284" y="0"/>
                  </a:moveTo>
                  <a:lnTo>
                    <a:pt x="260870" y="0"/>
                  </a:lnTo>
                  <a:lnTo>
                    <a:pt x="250431" y="0"/>
                  </a:lnTo>
                  <a:lnTo>
                    <a:pt x="250431" y="10439"/>
                  </a:lnTo>
                  <a:lnTo>
                    <a:pt x="260858" y="10439"/>
                  </a:lnTo>
                  <a:lnTo>
                    <a:pt x="260858" y="20866"/>
                  </a:lnTo>
                  <a:lnTo>
                    <a:pt x="271284" y="20866"/>
                  </a:lnTo>
                  <a:lnTo>
                    <a:pt x="271284" y="10439"/>
                  </a:lnTo>
                  <a:lnTo>
                    <a:pt x="271284" y="0"/>
                  </a:lnTo>
                  <a:close/>
                </a:path>
                <a:path w="636905" h="31750">
                  <a:moveTo>
                    <a:pt x="281736" y="0"/>
                  </a:moveTo>
                  <a:lnTo>
                    <a:pt x="271297" y="0"/>
                  </a:lnTo>
                  <a:lnTo>
                    <a:pt x="271297" y="10426"/>
                  </a:lnTo>
                  <a:lnTo>
                    <a:pt x="271297" y="20866"/>
                  </a:lnTo>
                  <a:lnTo>
                    <a:pt x="281736" y="20866"/>
                  </a:lnTo>
                  <a:lnTo>
                    <a:pt x="281736" y="10439"/>
                  </a:lnTo>
                  <a:lnTo>
                    <a:pt x="281736" y="0"/>
                  </a:lnTo>
                  <a:close/>
                </a:path>
                <a:path w="636905" h="31750">
                  <a:moveTo>
                    <a:pt x="375653" y="10426"/>
                  </a:moveTo>
                  <a:lnTo>
                    <a:pt x="365213" y="10426"/>
                  </a:lnTo>
                  <a:lnTo>
                    <a:pt x="354787" y="10426"/>
                  </a:lnTo>
                  <a:lnTo>
                    <a:pt x="354787" y="0"/>
                  </a:lnTo>
                  <a:lnTo>
                    <a:pt x="292163" y="0"/>
                  </a:lnTo>
                  <a:lnTo>
                    <a:pt x="292163" y="10426"/>
                  </a:lnTo>
                  <a:lnTo>
                    <a:pt x="292163" y="20866"/>
                  </a:lnTo>
                  <a:lnTo>
                    <a:pt x="302602" y="20866"/>
                  </a:lnTo>
                  <a:lnTo>
                    <a:pt x="302602" y="10439"/>
                  </a:lnTo>
                  <a:lnTo>
                    <a:pt x="313042" y="10439"/>
                  </a:lnTo>
                  <a:lnTo>
                    <a:pt x="323456" y="10439"/>
                  </a:lnTo>
                  <a:lnTo>
                    <a:pt x="333908" y="10439"/>
                  </a:lnTo>
                  <a:lnTo>
                    <a:pt x="333908" y="20866"/>
                  </a:lnTo>
                  <a:lnTo>
                    <a:pt x="375653" y="20866"/>
                  </a:lnTo>
                  <a:lnTo>
                    <a:pt x="375653" y="10426"/>
                  </a:lnTo>
                  <a:close/>
                </a:path>
                <a:path w="636905" h="31750">
                  <a:moveTo>
                    <a:pt x="427824" y="10426"/>
                  </a:moveTo>
                  <a:lnTo>
                    <a:pt x="417385" y="10426"/>
                  </a:lnTo>
                  <a:lnTo>
                    <a:pt x="417385" y="0"/>
                  </a:lnTo>
                  <a:lnTo>
                    <a:pt x="406958" y="0"/>
                  </a:lnTo>
                  <a:lnTo>
                    <a:pt x="396519" y="0"/>
                  </a:lnTo>
                  <a:lnTo>
                    <a:pt x="386080" y="0"/>
                  </a:lnTo>
                  <a:lnTo>
                    <a:pt x="386080" y="10439"/>
                  </a:lnTo>
                  <a:lnTo>
                    <a:pt x="396519" y="10439"/>
                  </a:lnTo>
                  <a:lnTo>
                    <a:pt x="406946" y="10439"/>
                  </a:lnTo>
                  <a:lnTo>
                    <a:pt x="406946" y="20866"/>
                  </a:lnTo>
                  <a:lnTo>
                    <a:pt x="417385" y="20866"/>
                  </a:lnTo>
                  <a:lnTo>
                    <a:pt x="427824" y="20866"/>
                  </a:lnTo>
                  <a:lnTo>
                    <a:pt x="427824" y="10426"/>
                  </a:lnTo>
                  <a:close/>
                </a:path>
                <a:path w="636905" h="31750">
                  <a:moveTo>
                    <a:pt x="490435" y="0"/>
                  </a:moveTo>
                  <a:lnTo>
                    <a:pt x="479996" y="0"/>
                  </a:lnTo>
                  <a:lnTo>
                    <a:pt x="479996" y="10426"/>
                  </a:lnTo>
                  <a:lnTo>
                    <a:pt x="469569" y="10426"/>
                  </a:lnTo>
                  <a:lnTo>
                    <a:pt x="469569" y="0"/>
                  </a:lnTo>
                  <a:lnTo>
                    <a:pt x="459130" y="0"/>
                  </a:lnTo>
                  <a:lnTo>
                    <a:pt x="459130" y="10426"/>
                  </a:lnTo>
                  <a:lnTo>
                    <a:pt x="448691" y="10426"/>
                  </a:lnTo>
                  <a:lnTo>
                    <a:pt x="448691" y="20866"/>
                  </a:lnTo>
                  <a:lnTo>
                    <a:pt x="459130" y="20866"/>
                  </a:lnTo>
                  <a:lnTo>
                    <a:pt x="469557" y="20866"/>
                  </a:lnTo>
                  <a:lnTo>
                    <a:pt x="479996" y="20866"/>
                  </a:lnTo>
                  <a:lnTo>
                    <a:pt x="490435" y="20866"/>
                  </a:lnTo>
                  <a:lnTo>
                    <a:pt x="490435" y="10439"/>
                  </a:lnTo>
                  <a:lnTo>
                    <a:pt x="490435" y="0"/>
                  </a:lnTo>
                  <a:close/>
                </a:path>
                <a:path w="636905" h="31750">
                  <a:moveTo>
                    <a:pt x="636524" y="0"/>
                  </a:moveTo>
                  <a:lnTo>
                    <a:pt x="626084" y="0"/>
                  </a:lnTo>
                  <a:lnTo>
                    <a:pt x="626084" y="10426"/>
                  </a:lnTo>
                  <a:lnTo>
                    <a:pt x="615645" y="10426"/>
                  </a:lnTo>
                  <a:lnTo>
                    <a:pt x="615645" y="0"/>
                  </a:lnTo>
                  <a:lnTo>
                    <a:pt x="605205" y="0"/>
                  </a:lnTo>
                  <a:lnTo>
                    <a:pt x="605205" y="10426"/>
                  </a:lnTo>
                  <a:lnTo>
                    <a:pt x="594779" y="10426"/>
                  </a:lnTo>
                  <a:lnTo>
                    <a:pt x="594779" y="0"/>
                  </a:lnTo>
                  <a:lnTo>
                    <a:pt x="584352" y="0"/>
                  </a:lnTo>
                  <a:lnTo>
                    <a:pt x="584339" y="0"/>
                  </a:lnTo>
                  <a:lnTo>
                    <a:pt x="542607" y="0"/>
                  </a:lnTo>
                  <a:lnTo>
                    <a:pt x="542607" y="10426"/>
                  </a:lnTo>
                  <a:lnTo>
                    <a:pt x="532168" y="10426"/>
                  </a:lnTo>
                  <a:lnTo>
                    <a:pt x="532168" y="0"/>
                  </a:lnTo>
                  <a:lnTo>
                    <a:pt x="521741" y="0"/>
                  </a:lnTo>
                  <a:lnTo>
                    <a:pt x="511302" y="0"/>
                  </a:lnTo>
                  <a:lnTo>
                    <a:pt x="511302" y="10439"/>
                  </a:lnTo>
                  <a:lnTo>
                    <a:pt x="521728" y="10439"/>
                  </a:lnTo>
                  <a:lnTo>
                    <a:pt x="532168" y="10439"/>
                  </a:lnTo>
                  <a:lnTo>
                    <a:pt x="532168" y="20866"/>
                  </a:lnTo>
                  <a:lnTo>
                    <a:pt x="542607" y="20866"/>
                  </a:lnTo>
                  <a:lnTo>
                    <a:pt x="553046" y="20866"/>
                  </a:lnTo>
                  <a:lnTo>
                    <a:pt x="553046" y="10439"/>
                  </a:lnTo>
                  <a:lnTo>
                    <a:pt x="563473" y="10439"/>
                  </a:lnTo>
                  <a:lnTo>
                    <a:pt x="573913" y="10439"/>
                  </a:lnTo>
                  <a:lnTo>
                    <a:pt x="584339" y="10439"/>
                  </a:lnTo>
                  <a:lnTo>
                    <a:pt x="584339" y="20866"/>
                  </a:lnTo>
                  <a:lnTo>
                    <a:pt x="636524" y="20866"/>
                  </a:lnTo>
                  <a:lnTo>
                    <a:pt x="636524" y="10439"/>
                  </a:lnTo>
                  <a:lnTo>
                    <a:pt x="636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110236" y="5854572"/>
              <a:ext cx="615950" cy="31750"/>
            </a:xfrm>
            <a:custGeom>
              <a:avLst/>
              <a:gdLst/>
              <a:ahLst/>
              <a:cxnLst/>
              <a:rect l="l" t="t" r="r" b="b"/>
              <a:pathLst>
                <a:path w="615950" h="31750">
                  <a:moveTo>
                    <a:pt x="20853" y="0"/>
                  </a:moveTo>
                  <a:lnTo>
                    <a:pt x="10426" y="0"/>
                  </a:lnTo>
                  <a:lnTo>
                    <a:pt x="0" y="0"/>
                  </a:lnTo>
                  <a:lnTo>
                    <a:pt x="0" y="10439"/>
                  </a:lnTo>
                  <a:lnTo>
                    <a:pt x="10426" y="10439"/>
                  </a:lnTo>
                  <a:lnTo>
                    <a:pt x="10426" y="20878"/>
                  </a:lnTo>
                  <a:lnTo>
                    <a:pt x="20853" y="20878"/>
                  </a:lnTo>
                  <a:lnTo>
                    <a:pt x="20853" y="10439"/>
                  </a:lnTo>
                  <a:lnTo>
                    <a:pt x="20853" y="0"/>
                  </a:lnTo>
                  <a:close/>
                </a:path>
                <a:path w="615950" h="31750">
                  <a:moveTo>
                    <a:pt x="52158" y="20866"/>
                  </a:moveTo>
                  <a:lnTo>
                    <a:pt x="41732" y="20866"/>
                  </a:lnTo>
                  <a:lnTo>
                    <a:pt x="31305" y="20866"/>
                  </a:lnTo>
                  <a:lnTo>
                    <a:pt x="31305" y="10439"/>
                  </a:lnTo>
                  <a:lnTo>
                    <a:pt x="31305" y="0"/>
                  </a:lnTo>
                  <a:lnTo>
                    <a:pt x="20866" y="0"/>
                  </a:lnTo>
                  <a:lnTo>
                    <a:pt x="20866" y="10439"/>
                  </a:lnTo>
                  <a:lnTo>
                    <a:pt x="20866" y="20866"/>
                  </a:lnTo>
                  <a:lnTo>
                    <a:pt x="20866" y="31305"/>
                  </a:lnTo>
                  <a:lnTo>
                    <a:pt x="31305" y="31305"/>
                  </a:lnTo>
                  <a:lnTo>
                    <a:pt x="41732" y="31305"/>
                  </a:lnTo>
                  <a:lnTo>
                    <a:pt x="52158" y="31305"/>
                  </a:lnTo>
                  <a:lnTo>
                    <a:pt x="52158" y="20866"/>
                  </a:lnTo>
                  <a:close/>
                </a:path>
                <a:path w="615950" h="31750">
                  <a:moveTo>
                    <a:pt x="52158" y="0"/>
                  </a:moveTo>
                  <a:lnTo>
                    <a:pt x="41732" y="0"/>
                  </a:lnTo>
                  <a:lnTo>
                    <a:pt x="41732" y="10439"/>
                  </a:lnTo>
                  <a:lnTo>
                    <a:pt x="52158" y="10439"/>
                  </a:lnTo>
                  <a:lnTo>
                    <a:pt x="52158" y="0"/>
                  </a:lnTo>
                  <a:close/>
                </a:path>
                <a:path w="615950" h="31750">
                  <a:moveTo>
                    <a:pt x="83464" y="0"/>
                  </a:moveTo>
                  <a:lnTo>
                    <a:pt x="73037" y="0"/>
                  </a:lnTo>
                  <a:lnTo>
                    <a:pt x="62611" y="0"/>
                  </a:lnTo>
                  <a:lnTo>
                    <a:pt x="62611" y="10439"/>
                  </a:lnTo>
                  <a:lnTo>
                    <a:pt x="62611" y="20866"/>
                  </a:lnTo>
                  <a:lnTo>
                    <a:pt x="52171" y="20866"/>
                  </a:lnTo>
                  <a:lnTo>
                    <a:pt x="52171" y="31305"/>
                  </a:lnTo>
                  <a:lnTo>
                    <a:pt x="62611" y="31305"/>
                  </a:lnTo>
                  <a:lnTo>
                    <a:pt x="73037" y="31305"/>
                  </a:lnTo>
                  <a:lnTo>
                    <a:pt x="73037" y="20878"/>
                  </a:lnTo>
                  <a:lnTo>
                    <a:pt x="73037" y="10439"/>
                  </a:lnTo>
                  <a:lnTo>
                    <a:pt x="83464" y="10439"/>
                  </a:lnTo>
                  <a:lnTo>
                    <a:pt x="83464" y="0"/>
                  </a:lnTo>
                  <a:close/>
                </a:path>
                <a:path w="615950" h="31750">
                  <a:moveTo>
                    <a:pt x="114782" y="0"/>
                  </a:moveTo>
                  <a:lnTo>
                    <a:pt x="104355" y="0"/>
                  </a:lnTo>
                  <a:lnTo>
                    <a:pt x="93916" y="0"/>
                  </a:lnTo>
                  <a:lnTo>
                    <a:pt x="93916" y="10439"/>
                  </a:lnTo>
                  <a:lnTo>
                    <a:pt x="93916" y="20866"/>
                  </a:lnTo>
                  <a:lnTo>
                    <a:pt x="83477" y="20866"/>
                  </a:lnTo>
                  <a:lnTo>
                    <a:pt x="83477" y="31305"/>
                  </a:lnTo>
                  <a:lnTo>
                    <a:pt x="93916" y="31305"/>
                  </a:lnTo>
                  <a:lnTo>
                    <a:pt x="93916" y="20878"/>
                  </a:lnTo>
                  <a:lnTo>
                    <a:pt x="104355" y="20878"/>
                  </a:lnTo>
                  <a:lnTo>
                    <a:pt x="104355" y="10439"/>
                  </a:lnTo>
                  <a:lnTo>
                    <a:pt x="114782" y="10439"/>
                  </a:lnTo>
                  <a:lnTo>
                    <a:pt x="114782" y="0"/>
                  </a:lnTo>
                  <a:close/>
                </a:path>
                <a:path w="615950" h="31750">
                  <a:moveTo>
                    <a:pt x="250418" y="0"/>
                  </a:moveTo>
                  <a:lnTo>
                    <a:pt x="240004" y="0"/>
                  </a:lnTo>
                  <a:lnTo>
                    <a:pt x="229565" y="0"/>
                  </a:lnTo>
                  <a:lnTo>
                    <a:pt x="219125" y="0"/>
                  </a:lnTo>
                  <a:lnTo>
                    <a:pt x="219125" y="10439"/>
                  </a:lnTo>
                  <a:lnTo>
                    <a:pt x="208699" y="10439"/>
                  </a:lnTo>
                  <a:lnTo>
                    <a:pt x="198259" y="10439"/>
                  </a:lnTo>
                  <a:lnTo>
                    <a:pt x="198259" y="0"/>
                  </a:lnTo>
                  <a:lnTo>
                    <a:pt x="187833" y="0"/>
                  </a:lnTo>
                  <a:lnTo>
                    <a:pt x="187820" y="10439"/>
                  </a:lnTo>
                  <a:lnTo>
                    <a:pt x="187820" y="20866"/>
                  </a:lnTo>
                  <a:lnTo>
                    <a:pt x="177393" y="20866"/>
                  </a:lnTo>
                  <a:lnTo>
                    <a:pt x="177393" y="10439"/>
                  </a:lnTo>
                  <a:lnTo>
                    <a:pt x="187820" y="10439"/>
                  </a:lnTo>
                  <a:lnTo>
                    <a:pt x="187820" y="0"/>
                  </a:lnTo>
                  <a:lnTo>
                    <a:pt x="177393" y="0"/>
                  </a:lnTo>
                  <a:lnTo>
                    <a:pt x="166954" y="0"/>
                  </a:lnTo>
                  <a:lnTo>
                    <a:pt x="166954" y="10439"/>
                  </a:lnTo>
                  <a:lnTo>
                    <a:pt x="156514" y="10439"/>
                  </a:lnTo>
                  <a:lnTo>
                    <a:pt x="156514" y="20866"/>
                  </a:lnTo>
                  <a:lnTo>
                    <a:pt x="156514" y="31305"/>
                  </a:lnTo>
                  <a:lnTo>
                    <a:pt x="166954" y="31305"/>
                  </a:lnTo>
                  <a:lnTo>
                    <a:pt x="166954" y="20878"/>
                  </a:lnTo>
                  <a:lnTo>
                    <a:pt x="177393" y="20878"/>
                  </a:lnTo>
                  <a:lnTo>
                    <a:pt x="177393" y="31305"/>
                  </a:lnTo>
                  <a:lnTo>
                    <a:pt x="187820" y="31305"/>
                  </a:lnTo>
                  <a:lnTo>
                    <a:pt x="198259" y="31305"/>
                  </a:lnTo>
                  <a:lnTo>
                    <a:pt x="198259" y="20878"/>
                  </a:lnTo>
                  <a:lnTo>
                    <a:pt x="208699" y="20878"/>
                  </a:lnTo>
                  <a:lnTo>
                    <a:pt x="219138" y="20878"/>
                  </a:lnTo>
                  <a:lnTo>
                    <a:pt x="219138" y="10439"/>
                  </a:lnTo>
                  <a:lnTo>
                    <a:pt x="229565" y="10439"/>
                  </a:lnTo>
                  <a:lnTo>
                    <a:pt x="239991" y="10439"/>
                  </a:lnTo>
                  <a:lnTo>
                    <a:pt x="239991" y="20878"/>
                  </a:lnTo>
                  <a:lnTo>
                    <a:pt x="250418" y="20878"/>
                  </a:lnTo>
                  <a:lnTo>
                    <a:pt x="250418" y="10439"/>
                  </a:lnTo>
                  <a:lnTo>
                    <a:pt x="250418" y="0"/>
                  </a:lnTo>
                  <a:close/>
                </a:path>
                <a:path w="615950" h="31750">
                  <a:moveTo>
                    <a:pt x="260870" y="0"/>
                  </a:moveTo>
                  <a:lnTo>
                    <a:pt x="250431" y="0"/>
                  </a:lnTo>
                  <a:lnTo>
                    <a:pt x="250431" y="10439"/>
                  </a:lnTo>
                  <a:lnTo>
                    <a:pt x="260870" y="10439"/>
                  </a:lnTo>
                  <a:lnTo>
                    <a:pt x="260870" y="0"/>
                  </a:lnTo>
                  <a:close/>
                </a:path>
                <a:path w="615950" h="31750">
                  <a:moveTo>
                    <a:pt x="281736" y="0"/>
                  </a:moveTo>
                  <a:lnTo>
                    <a:pt x="271297" y="0"/>
                  </a:lnTo>
                  <a:lnTo>
                    <a:pt x="271297" y="10439"/>
                  </a:lnTo>
                  <a:lnTo>
                    <a:pt x="271297" y="20878"/>
                  </a:lnTo>
                  <a:lnTo>
                    <a:pt x="281736" y="20878"/>
                  </a:lnTo>
                  <a:lnTo>
                    <a:pt x="281736" y="10439"/>
                  </a:lnTo>
                  <a:lnTo>
                    <a:pt x="281736" y="0"/>
                  </a:lnTo>
                  <a:close/>
                </a:path>
                <a:path w="615950" h="31750">
                  <a:moveTo>
                    <a:pt x="302615" y="0"/>
                  </a:moveTo>
                  <a:lnTo>
                    <a:pt x="292176" y="0"/>
                  </a:lnTo>
                  <a:lnTo>
                    <a:pt x="292176" y="10439"/>
                  </a:lnTo>
                  <a:lnTo>
                    <a:pt x="302615" y="10439"/>
                  </a:lnTo>
                  <a:lnTo>
                    <a:pt x="302615" y="0"/>
                  </a:lnTo>
                  <a:close/>
                </a:path>
                <a:path w="615950" h="31750">
                  <a:moveTo>
                    <a:pt x="365213" y="0"/>
                  </a:moveTo>
                  <a:lnTo>
                    <a:pt x="365213" y="0"/>
                  </a:lnTo>
                  <a:lnTo>
                    <a:pt x="313042" y="0"/>
                  </a:lnTo>
                  <a:lnTo>
                    <a:pt x="313042" y="10439"/>
                  </a:lnTo>
                  <a:lnTo>
                    <a:pt x="313042" y="20878"/>
                  </a:lnTo>
                  <a:lnTo>
                    <a:pt x="323481" y="20878"/>
                  </a:lnTo>
                  <a:lnTo>
                    <a:pt x="333908" y="20878"/>
                  </a:lnTo>
                  <a:lnTo>
                    <a:pt x="365213" y="20878"/>
                  </a:lnTo>
                  <a:lnTo>
                    <a:pt x="365213" y="10439"/>
                  </a:lnTo>
                  <a:lnTo>
                    <a:pt x="365213" y="0"/>
                  </a:lnTo>
                  <a:close/>
                </a:path>
                <a:path w="615950" h="31750">
                  <a:moveTo>
                    <a:pt x="386092" y="0"/>
                  </a:moveTo>
                  <a:lnTo>
                    <a:pt x="375653" y="0"/>
                  </a:lnTo>
                  <a:lnTo>
                    <a:pt x="375653" y="10439"/>
                  </a:lnTo>
                  <a:lnTo>
                    <a:pt x="375653" y="20878"/>
                  </a:lnTo>
                  <a:lnTo>
                    <a:pt x="386092" y="20878"/>
                  </a:lnTo>
                  <a:lnTo>
                    <a:pt x="386092" y="10439"/>
                  </a:lnTo>
                  <a:lnTo>
                    <a:pt x="386092" y="0"/>
                  </a:lnTo>
                  <a:close/>
                </a:path>
                <a:path w="615950" h="31750">
                  <a:moveTo>
                    <a:pt x="406958" y="10439"/>
                  </a:moveTo>
                  <a:lnTo>
                    <a:pt x="396519" y="10439"/>
                  </a:lnTo>
                  <a:lnTo>
                    <a:pt x="396519" y="20878"/>
                  </a:lnTo>
                  <a:lnTo>
                    <a:pt x="406958" y="20878"/>
                  </a:lnTo>
                  <a:lnTo>
                    <a:pt x="406958" y="10439"/>
                  </a:lnTo>
                  <a:close/>
                </a:path>
                <a:path w="615950" h="31750">
                  <a:moveTo>
                    <a:pt x="511302" y="0"/>
                  </a:moveTo>
                  <a:lnTo>
                    <a:pt x="511302" y="0"/>
                  </a:lnTo>
                  <a:lnTo>
                    <a:pt x="448691" y="0"/>
                  </a:lnTo>
                  <a:lnTo>
                    <a:pt x="448691" y="10439"/>
                  </a:lnTo>
                  <a:lnTo>
                    <a:pt x="448691" y="20878"/>
                  </a:lnTo>
                  <a:lnTo>
                    <a:pt x="459130" y="20878"/>
                  </a:lnTo>
                  <a:lnTo>
                    <a:pt x="469557" y="20878"/>
                  </a:lnTo>
                  <a:lnTo>
                    <a:pt x="511302" y="20878"/>
                  </a:lnTo>
                  <a:lnTo>
                    <a:pt x="511302" y="10439"/>
                  </a:lnTo>
                  <a:lnTo>
                    <a:pt x="511302" y="0"/>
                  </a:lnTo>
                  <a:close/>
                </a:path>
                <a:path w="615950" h="31750">
                  <a:moveTo>
                    <a:pt x="532180" y="0"/>
                  </a:moveTo>
                  <a:lnTo>
                    <a:pt x="521741" y="0"/>
                  </a:lnTo>
                  <a:lnTo>
                    <a:pt x="521741" y="10439"/>
                  </a:lnTo>
                  <a:lnTo>
                    <a:pt x="521741" y="20878"/>
                  </a:lnTo>
                  <a:lnTo>
                    <a:pt x="532180" y="20878"/>
                  </a:lnTo>
                  <a:lnTo>
                    <a:pt x="532180" y="10439"/>
                  </a:lnTo>
                  <a:lnTo>
                    <a:pt x="532180" y="0"/>
                  </a:lnTo>
                  <a:close/>
                </a:path>
                <a:path w="615950" h="31750">
                  <a:moveTo>
                    <a:pt x="553046" y="0"/>
                  </a:moveTo>
                  <a:lnTo>
                    <a:pt x="542607" y="0"/>
                  </a:lnTo>
                  <a:lnTo>
                    <a:pt x="542607" y="10439"/>
                  </a:lnTo>
                  <a:lnTo>
                    <a:pt x="553046" y="10439"/>
                  </a:lnTo>
                  <a:lnTo>
                    <a:pt x="553046" y="0"/>
                  </a:lnTo>
                  <a:close/>
                </a:path>
                <a:path w="615950" h="31750">
                  <a:moveTo>
                    <a:pt x="584352" y="0"/>
                  </a:moveTo>
                  <a:lnTo>
                    <a:pt x="573913" y="0"/>
                  </a:lnTo>
                  <a:lnTo>
                    <a:pt x="563473" y="0"/>
                  </a:lnTo>
                  <a:lnTo>
                    <a:pt x="563473" y="10439"/>
                  </a:lnTo>
                  <a:lnTo>
                    <a:pt x="563473" y="20878"/>
                  </a:lnTo>
                  <a:lnTo>
                    <a:pt x="573913" y="20878"/>
                  </a:lnTo>
                  <a:lnTo>
                    <a:pt x="584352" y="20878"/>
                  </a:lnTo>
                  <a:lnTo>
                    <a:pt x="584352" y="10439"/>
                  </a:lnTo>
                  <a:lnTo>
                    <a:pt x="584352" y="0"/>
                  </a:lnTo>
                  <a:close/>
                </a:path>
                <a:path w="615950" h="31750">
                  <a:moveTo>
                    <a:pt x="615657" y="0"/>
                  </a:moveTo>
                  <a:lnTo>
                    <a:pt x="605218" y="0"/>
                  </a:lnTo>
                  <a:lnTo>
                    <a:pt x="594779" y="0"/>
                  </a:lnTo>
                  <a:lnTo>
                    <a:pt x="594779" y="10439"/>
                  </a:lnTo>
                  <a:lnTo>
                    <a:pt x="605218" y="10439"/>
                  </a:lnTo>
                  <a:lnTo>
                    <a:pt x="615657" y="10439"/>
                  </a:lnTo>
                  <a:lnTo>
                    <a:pt x="61565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110236" y="5875439"/>
              <a:ext cx="605790" cy="20955"/>
            </a:xfrm>
            <a:custGeom>
              <a:avLst/>
              <a:gdLst/>
              <a:ahLst/>
              <a:cxnLst/>
              <a:rect l="l" t="t" r="r" b="b"/>
              <a:pathLst>
                <a:path w="605790" h="20954">
                  <a:moveTo>
                    <a:pt x="10426" y="10439"/>
                  </a:moveTo>
                  <a:lnTo>
                    <a:pt x="0" y="10439"/>
                  </a:lnTo>
                  <a:lnTo>
                    <a:pt x="0" y="20891"/>
                  </a:lnTo>
                  <a:lnTo>
                    <a:pt x="10426" y="20891"/>
                  </a:lnTo>
                  <a:lnTo>
                    <a:pt x="10426" y="10439"/>
                  </a:lnTo>
                  <a:close/>
                </a:path>
                <a:path w="605790" h="20954">
                  <a:moveTo>
                    <a:pt x="31305" y="10439"/>
                  </a:moveTo>
                  <a:lnTo>
                    <a:pt x="20866" y="10439"/>
                  </a:lnTo>
                  <a:lnTo>
                    <a:pt x="20866" y="20891"/>
                  </a:lnTo>
                  <a:lnTo>
                    <a:pt x="31305" y="20891"/>
                  </a:lnTo>
                  <a:lnTo>
                    <a:pt x="31305" y="10439"/>
                  </a:lnTo>
                  <a:close/>
                </a:path>
                <a:path w="605790" h="20954">
                  <a:moveTo>
                    <a:pt x="83464" y="10439"/>
                  </a:moveTo>
                  <a:lnTo>
                    <a:pt x="73037" y="10439"/>
                  </a:lnTo>
                  <a:lnTo>
                    <a:pt x="73037" y="20891"/>
                  </a:lnTo>
                  <a:lnTo>
                    <a:pt x="83464" y="20891"/>
                  </a:lnTo>
                  <a:lnTo>
                    <a:pt x="83464" y="10439"/>
                  </a:lnTo>
                  <a:close/>
                </a:path>
                <a:path w="605790" h="20954">
                  <a:moveTo>
                    <a:pt x="114782" y="10439"/>
                  </a:moveTo>
                  <a:lnTo>
                    <a:pt x="104355" y="10439"/>
                  </a:lnTo>
                  <a:lnTo>
                    <a:pt x="93916" y="10439"/>
                  </a:lnTo>
                  <a:lnTo>
                    <a:pt x="93916" y="20891"/>
                  </a:lnTo>
                  <a:lnTo>
                    <a:pt x="104343" y="20891"/>
                  </a:lnTo>
                  <a:lnTo>
                    <a:pt x="114782" y="20891"/>
                  </a:lnTo>
                  <a:lnTo>
                    <a:pt x="114782" y="10439"/>
                  </a:lnTo>
                  <a:close/>
                </a:path>
                <a:path w="605790" h="20954">
                  <a:moveTo>
                    <a:pt x="146088" y="10439"/>
                  </a:moveTo>
                  <a:lnTo>
                    <a:pt x="135648" y="10439"/>
                  </a:lnTo>
                  <a:lnTo>
                    <a:pt x="125209" y="10439"/>
                  </a:lnTo>
                  <a:lnTo>
                    <a:pt x="125209" y="20891"/>
                  </a:lnTo>
                  <a:lnTo>
                    <a:pt x="135648" y="20891"/>
                  </a:lnTo>
                  <a:lnTo>
                    <a:pt x="146088" y="20891"/>
                  </a:lnTo>
                  <a:lnTo>
                    <a:pt x="146088" y="10439"/>
                  </a:lnTo>
                  <a:close/>
                </a:path>
                <a:path w="605790" h="20954">
                  <a:moveTo>
                    <a:pt x="250418" y="10439"/>
                  </a:moveTo>
                  <a:lnTo>
                    <a:pt x="240004" y="10439"/>
                  </a:lnTo>
                  <a:lnTo>
                    <a:pt x="240004" y="0"/>
                  </a:lnTo>
                  <a:lnTo>
                    <a:pt x="229565" y="0"/>
                  </a:lnTo>
                  <a:lnTo>
                    <a:pt x="229565" y="10439"/>
                  </a:lnTo>
                  <a:lnTo>
                    <a:pt x="219138" y="10439"/>
                  </a:lnTo>
                  <a:lnTo>
                    <a:pt x="208699" y="10439"/>
                  </a:lnTo>
                  <a:lnTo>
                    <a:pt x="198259" y="10439"/>
                  </a:lnTo>
                  <a:lnTo>
                    <a:pt x="198259" y="0"/>
                  </a:lnTo>
                  <a:lnTo>
                    <a:pt x="187820" y="0"/>
                  </a:lnTo>
                  <a:lnTo>
                    <a:pt x="187820" y="10439"/>
                  </a:lnTo>
                  <a:lnTo>
                    <a:pt x="177393" y="10439"/>
                  </a:lnTo>
                  <a:lnTo>
                    <a:pt x="177393" y="20891"/>
                  </a:lnTo>
                  <a:lnTo>
                    <a:pt x="187820" y="20891"/>
                  </a:lnTo>
                  <a:lnTo>
                    <a:pt x="187833" y="20891"/>
                  </a:lnTo>
                  <a:lnTo>
                    <a:pt x="250418" y="20891"/>
                  </a:lnTo>
                  <a:lnTo>
                    <a:pt x="250418" y="10439"/>
                  </a:lnTo>
                  <a:close/>
                </a:path>
                <a:path w="605790" h="20954">
                  <a:moveTo>
                    <a:pt x="260870" y="10439"/>
                  </a:moveTo>
                  <a:lnTo>
                    <a:pt x="250431" y="10439"/>
                  </a:lnTo>
                  <a:lnTo>
                    <a:pt x="250431" y="20891"/>
                  </a:lnTo>
                  <a:lnTo>
                    <a:pt x="260870" y="20891"/>
                  </a:lnTo>
                  <a:lnTo>
                    <a:pt x="260870" y="10439"/>
                  </a:lnTo>
                  <a:close/>
                </a:path>
                <a:path w="605790" h="20954">
                  <a:moveTo>
                    <a:pt x="354787" y="0"/>
                  </a:moveTo>
                  <a:lnTo>
                    <a:pt x="354787" y="0"/>
                  </a:lnTo>
                  <a:lnTo>
                    <a:pt x="260870" y="0"/>
                  </a:lnTo>
                  <a:lnTo>
                    <a:pt x="260870" y="10439"/>
                  </a:lnTo>
                  <a:lnTo>
                    <a:pt x="271297" y="10439"/>
                  </a:lnTo>
                  <a:lnTo>
                    <a:pt x="271297" y="20891"/>
                  </a:lnTo>
                  <a:lnTo>
                    <a:pt x="281736" y="20891"/>
                  </a:lnTo>
                  <a:lnTo>
                    <a:pt x="292176" y="20891"/>
                  </a:lnTo>
                  <a:lnTo>
                    <a:pt x="292176" y="10439"/>
                  </a:lnTo>
                  <a:lnTo>
                    <a:pt x="302590" y="10439"/>
                  </a:lnTo>
                  <a:lnTo>
                    <a:pt x="354787" y="10439"/>
                  </a:lnTo>
                  <a:lnTo>
                    <a:pt x="354787" y="0"/>
                  </a:lnTo>
                  <a:close/>
                </a:path>
                <a:path w="605790" h="20954">
                  <a:moveTo>
                    <a:pt x="427824" y="0"/>
                  </a:moveTo>
                  <a:lnTo>
                    <a:pt x="427824" y="0"/>
                  </a:lnTo>
                  <a:lnTo>
                    <a:pt x="386080" y="0"/>
                  </a:lnTo>
                  <a:lnTo>
                    <a:pt x="386080" y="10439"/>
                  </a:lnTo>
                  <a:lnTo>
                    <a:pt x="427824" y="10439"/>
                  </a:lnTo>
                  <a:lnTo>
                    <a:pt x="427824" y="0"/>
                  </a:lnTo>
                  <a:close/>
                </a:path>
                <a:path w="605790" h="20954">
                  <a:moveTo>
                    <a:pt x="479996" y="0"/>
                  </a:moveTo>
                  <a:lnTo>
                    <a:pt x="469569" y="0"/>
                  </a:lnTo>
                  <a:lnTo>
                    <a:pt x="459130" y="0"/>
                  </a:lnTo>
                  <a:lnTo>
                    <a:pt x="459130" y="10439"/>
                  </a:lnTo>
                  <a:lnTo>
                    <a:pt x="469557" y="10439"/>
                  </a:lnTo>
                  <a:lnTo>
                    <a:pt x="479996" y="10439"/>
                  </a:lnTo>
                  <a:lnTo>
                    <a:pt x="479996" y="0"/>
                  </a:lnTo>
                  <a:close/>
                </a:path>
                <a:path w="605790" h="20954">
                  <a:moveTo>
                    <a:pt x="500875" y="0"/>
                  </a:moveTo>
                  <a:lnTo>
                    <a:pt x="490435" y="0"/>
                  </a:lnTo>
                  <a:lnTo>
                    <a:pt x="490435" y="10439"/>
                  </a:lnTo>
                  <a:lnTo>
                    <a:pt x="500875" y="10439"/>
                  </a:lnTo>
                  <a:lnTo>
                    <a:pt x="500875" y="0"/>
                  </a:lnTo>
                  <a:close/>
                </a:path>
                <a:path w="605790" h="20954">
                  <a:moveTo>
                    <a:pt x="573913" y="0"/>
                  </a:moveTo>
                  <a:lnTo>
                    <a:pt x="573913" y="0"/>
                  </a:lnTo>
                  <a:lnTo>
                    <a:pt x="521741" y="0"/>
                  </a:lnTo>
                  <a:lnTo>
                    <a:pt x="521741" y="10439"/>
                  </a:lnTo>
                  <a:lnTo>
                    <a:pt x="573913" y="10439"/>
                  </a:lnTo>
                  <a:lnTo>
                    <a:pt x="573913" y="0"/>
                  </a:lnTo>
                  <a:close/>
                </a:path>
                <a:path w="605790" h="20954">
                  <a:moveTo>
                    <a:pt x="605218" y="0"/>
                  </a:moveTo>
                  <a:lnTo>
                    <a:pt x="594779" y="0"/>
                  </a:lnTo>
                  <a:lnTo>
                    <a:pt x="594779" y="10439"/>
                  </a:lnTo>
                  <a:lnTo>
                    <a:pt x="605218" y="10439"/>
                  </a:lnTo>
                  <a:lnTo>
                    <a:pt x="60521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454583" y="5891098"/>
              <a:ext cx="177800" cy="0"/>
            </a:xfrm>
            <a:custGeom>
              <a:avLst/>
              <a:gdLst/>
              <a:ahLst/>
              <a:cxnLst/>
              <a:rect l="l" t="t" r="r" b="b"/>
              <a:pathLst>
                <a:path w="177800">
                  <a:moveTo>
                    <a:pt x="0" y="0"/>
                  </a:moveTo>
                  <a:lnTo>
                    <a:pt x="177393" y="0"/>
                  </a:lnTo>
                </a:path>
              </a:pathLst>
            </a:custGeom>
            <a:ln w="10439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89369" y="5885878"/>
              <a:ext cx="615950" cy="41910"/>
            </a:xfrm>
            <a:custGeom>
              <a:avLst/>
              <a:gdLst/>
              <a:ahLst/>
              <a:cxnLst/>
              <a:rect l="l" t="t" r="r" b="b"/>
              <a:pathLst>
                <a:path w="615950" h="41910">
                  <a:moveTo>
                    <a:pt x="20866" y="20866"/>
                  </a:moveTo>
                  <a:lnTo>
                    <a:pt x="10439" y="20866"/>
                  </a:lnTo>
                  <a:lnTo>
                    <a:pt x="10439" y="10426"/>
                  </a:lnTo>
                  <a:lnTo>
                    <a:pt x="0" y="10426"/>
                  </a:lnTo>
                  <a:lnTo>
                    <a:pt x="0" y="20866"/>
                  </a:lnTo>
                  <a:lnTo>
                    <a:pt x="0" y="31318"/>
                  </a:lnTo>
                  <a:lnTo>
                    <a:pt x="10426" y="31318"/>
                  </a:lnTo>
                  <a:lnTo>
                    <a:pt x="10426" y="41744"/>
                  </a:lnTo>
                  <a:lnTo>
                    <a:pt x="20866" y="41744"/>
                  </a:lnTo>
                  <a:lnTo>
                    <a:pt x="20866" y="31318"/>
                  </a:lnTo>
                  <a:lnTo>
                    <a:pt x="20866" y="20866"/>
                  </a:lnTo>
                  <a:close/>
                </a:path>
                <a:path w="615950" h="41910">
                  <a:moveTo>
                    <a:pt x="31292" y="10426"/>
                  </a:moveTo>
                  <a:lnTo>
                    <a:pt x="20866" y="10426"/>
                  </a:lnTo>
                  <a:lnTo>
                    <a:pt x="20866" y="20866"/>
                  </a:lnTo>
                  <a:lnTo>
                    <a:pt x="31292" y="20866"/>
                  </a:lnTo>
                  <a:lnTo>
                    <a:pt x="31292" y="10426"/>
                  </a:lnTo>
                  <a:close/>
                </a:path>
                <a:path w="615950" h="41910">
                  <a:moveTo>
                    <a:pt x="73025" y="10426"/>
                  </a:moveTo>
                  <a:lnTo>
                    <a:pt x="62598" y="10426"/>
                  </a:lnTo>
                  <a:lnTo>
                    <a:pt x="52171" y="10426"/>
                  </a:lnTo>
                  <a:lnTo>
                    <a:pt x="41732" y="10426"/>
                  </a:lnTo>
                  <a:lnTo>
                    <a:pt x="41732" y="20866"/>
                  </a:lnTo>
                  <a:lnTo>
                    <a:pt x="52171" y="20866"/>
                  </a:lnTo>
                  <a:lnTo>
                    <a:pt x="52171" y="31305"/>
                  </a:lnTo>
                  <a:lnTo>
                    <a:pt x="41732" y="31305"/>
                  </a:lnTo>
                  <a:lnTo>
                    <a:pt x="41732" y="41744"/>
                  </a:lnTo>
                  <a:lnTo>
                    <a:pt x="52171" y="41744"/>
                  </a:lnTo>
                  <a:lnTo>
                    <a:pt x="62598" y="41744"/>
                  </a:lnTo>
                  <a:lnTo>
                    <a:pt x="73025" y="41744"/>
                  </a:lnTo>
                  <a:lnTo>
                    <a:pt x="73025" y="31305"/>
                  </a:lnTo>
                  <a:lnTo>
                    <a:pt x="62598" y="31305"/>
                  </a:lnTo>
                  <a:lnTo>
                    <a:pt x="62598" y="20866"/>
                  </a:lnTo>
                  <a:lnTo>
                    <a:pt x="73025" y="20866"/>
                  </a:lnTo>
                  <a:lnTo>
                    <a:pt x="73025" y="10426"/>
                  </a:lnTo>
                  <a:close/>
                </a:path>
                <a:path w="615950" h="41910">
                  <a:moveTo>
                    <a:pt x="104330" y="10426"/>
                  </a:moveTo>
                  <a:lnTo>
                    <a:pt x="93903" y="10426"/>
                  </a:lnTo>
                  <a:lnTo>
                    <a:pt x="83477" y="10426"/>
                  </a:lnTo>
                  <a:lnTo>
                    <a:pt x="83477" y="20866"/>
                  </a:lnTo>
                  <a:lnTo>
                    <a:pt x="93903" y="20866"/>
                  </a:lnTo>
                  <a:lnTo>
                    <a:pt x="93903" y="31305"/>
                  </a:lnTo>
                  <a:lnTo>
                    <a:pt x="93903" y="41744"/>
                  </a:lnTo>
                  <a:lnTo>
                    <a:pt x="104330" y="41744"/>
                  </a:lnTo>
                  <a:lnTo>
                    <a:pt x="104330" y="31318"/>
                  </a:lnTo>
                  <a:lnTo>
                    <a:pt x="104330" y="20866"/>
                  </a:lnTo>
                  <a:lnTo>
                    <a:pt x="104330" y="10426"/>
                  </a:lnTo>
                  <a:close/>
                </a:path>
                <a:path w="615950" h="41910">
                  <a:moveTo>
                    <a:pt x="114782" y="10426"/>
                  </a:moveTo>
                  <a:lnTo>
                    <a:pt x="104343" y="10426"/>
                  </a:lnTo>
                  <a:lnTo>
                    <a:pt x="104343" y="20866"/>
                  </a:lnTo>
                  <a:lnTo>
                    <a:pt x="114782" y="20866"/>
                  </a:lnTo>
                  <a:lnTo>
                    <a:pt x="114782" y="10426"/>
                  </a:lnTo>
                  <a:close/>
                </a:path>
                <a:path w="615950" h="41910">
                  <a:moveTo>
                    <a:pt x="166954" y="20866"/>
                  </a:moveTo>
                  <a:lnTo>
                    <a:pt x="156514" y="20866"/>
                  </a:lnTo>
                  <a:lnTo>
                    <a:pt x="156514" y="31305"/>
                  </a:lnTo>
                  <a:lnTo>
                    <a:pt x="146088" y="31305"/>
                  </a:lnTo>
                  <a:lnTo>
                    <a:pt x="146088" y="20866"/>
                  </a:lnTo>
                  <a:lnTo>
                    <a:pt x="156514" y="20866"/>
                  </a:lnTo>
                  <a:lnTo>
                    <a:pt x="156514" y="10426"/>
                  </a:lnTo>
                  <a:lnTo>
                    <a:pt x="146075" y="10426"/>
                  </a:lnTo>
                  <a:lnTo>
                    <a:pt x="146075" y="20866"/>
                  </a:lnTo>
                  <a:lnTo>
                    <a:pt x="135648" y="20866"/>
                  </a:lnTo>
                  <a:lnTo>
                    <a:pt x="135648" y="31305"/>
                  </a:lnTo>
                  <a:lnTo>
                    <a:pt x="125222" y="31305"/>
                  </a:lnTo>
                  <a:lnTo>
                    <a:pt x="125222" y="20866"/>
                  </a:lnTo>
                  <a:lnTo>
                    <a:pt x="114782" y="20866"/>
                  </a:lnTo>
                  <a:lnTo>
                    <a:pt x="114782" y="31318"/>
                  </a:lnTo>
                  <a:lnTo>
                    <a:pt x="125209" y="31318"/>
                  </a:lnTo>
                  <a:lnTo>
                    <a:pt x="125209" y="41744"/>
                  </a:lnTo>
                  <a:lnTo>
                    <a:pt x="135648" y="41744"/>
                  </a:lnTo>
                  <a:lnTo>
                    <a:pt x="135648" y="31318"/>
                  </a:lnTo>
                  <a:lnTo>
                    <a:pt x="146075" y="31318"/>
                  </a:lnTo>
                  <a:lnTo>
                    <a:pt x="146075" y="41744"/>
                  </a:lnTo>
                  <a:lnTo>
                    <a:pt x="156514" y="41744"/>
                  </a:lnTo>
                  <a:lnTo>
                    <a:pt x="156514" y="31318"/>
                  </a:lnTo>
                  <a:lnTo>
                    <a:pt x="166954" y="31318"/>
                  </a:lnTo>
                  <a:lnTo>
                    <a:pt x="166954" y="20866"/>
                  </a:lnTo>
                  <a:close/>
                </a:path>
                <a:path w="615950" h="41910">
                  <a:moveTo>
                    <a:pt x="219125" y="10426"/>
                  </a:moveTo>
                  <a:lnTo>
                    <a:pt x="219125" y="10426"/>
                  </a:lnTo>
                  <a:lnTo>
                    <a:pt x="166954" y="10426"/>
                  </a:lnTo>
                  <a:lnTo>
                    <a:pt x="166954" y="20866"/>
                  </a:lnTo>
                  <a:lnTo>
                    <a:pt x="177380" y="20866"/>
                  </a:lnTo>
                  <a:lnTo>
                    <a:pt x="187820" y="20866"/>
                  </a:lnTo>
                  <a:lnTo>
                    <a:pt x="187820" y="31305"/>
                  </a:lnTo>
                  <a:lnTo>
                    <a:pt x="187820" y="41744"/>
                  </a:lnTo>
                  <a:lnTo>
                    <a:pt x="198259" y="41744"/>
                  </a:lnTo>
                  <a:lnTo>
                    <a:pt x="198259" y="31318"/>
                  </a:lnTo>
                  <a:lnTo>
                    <a:pt x="208699" y="31318"/>
                  </a:lnTo>
                  <a:lnTo>
                    <a:pt x="208699" y="20866"/>
                  </a:lnTo>
                  <a:lnTo>
                    <a:pt x="219125" y="20866"/>
                  </a:lnTo>
                  <a:lnTo>
                    <a:pt x="219125" y="10426"/>
                  </a:lnTo>
                  <a:close/>
                </a:path>
                <a:path w="615950" h="41910">
                  <a:moveTo>
                    <a:pt x="271284" y="10426"/>
                  </a:moveTo>
                  <a:lnTo>
                    <a:pt x="271284" y="10426"/>
                  </a:lnTo>
                  <a:lnTo>
                    <a:pt x="229565" y="10426"/>
                  </a:lnTo>
                  <a:lnTo>
                    <a:pt x="229565" y="20866"/>
                  </a:lnTo>
                  <a:lnTo>
                    <a:pt x="239991" y="20866"/>
                  </a:lnTo>
                  <a:lnTo>
                    <a:pt x="250431" y="20866"/>
                  </a:lnTo>
                  <a:lnTo>
                    <a:pt x="260858" y="20866"/>
                  </a:lnTo>
                  <a:lnTo>
                    <a:pt x="260858" y="31305"/>
                  </a:lnTo>
                  <a:lnTo>
                    <a:pt x="260858" y="41744"/>
                  </a:lnTo>
                  <a:lnTo>
                    <a:pt x="271284" y="41744"/>
                  </a:lnTo>
                  <a:lnTo>
                    <a:pt x="271284" y="31318"/>
                  </a:lnTo>
                  <a:lnTo>
                    <a:pt x="271284" y="20866"/>
                  </a:lnTo>
                  <a:lnTo>
                    <a:pt x="271284" y="10426"/>
                  </a:lnTo>
                  <a:close/>
                </a:path>
                <a:path w="615950" h="41910">
                  <a:moveTo>
                    <a:pt x="313042" y="10426"/>
                  </a:moveTo>
                  <a:lnTo>
                    <a:pt x="302602" y="10426"/>
                  </a:lnTo>
                  <a:lnTo>
                    <a:pt x="292163" y="10426"/>
                  </a:lnTo>
                  <a:lnTo>
                    <a:pt x="292163" y="20866"/>
                  </a:lnTo>
                  <a:lnTo>
                    <a:pt x="302602" y="20866"/>
                  </a:lnTo>
                  <a:lnTo>
                    <a:pt x="313042" y="20866"/>
                  </a:lnTo>
                  <a:lnTo>
                    <a:pt x="313042" y="10426"/>
                  </a:lnTo>
                  <a:close/>
                </a:path>
                <a:path w="615950" h="41910">
                  <a:moveTo>
                    <a:pt x="323481" y="20866"/>
                  </a:moveTo>
                  <a:lnTo>
                    <a:pt x="313042" y="20866"/>
                  </a:lnTo>
                  <a:lnTo>
                    <a:pt x="313042" y="31305"/>
                  </a:lnTo>
                  <a:lnTo>
                    <a:pt x="302602" y="31305"/>
                  </a:lnTo>
                  <a:lnTo>
                    <a:pt x="292176" y="31305"/>
                  </a:lnTo>
                  <a:lnTo>
                    <a:pt x="281736" y="31305"/>
                  </a:lnTo>
                  <a:lnTo>
                    <a:pt x="281736" y="41744"/>
                  </a:lnTo>
                  <a:lnTo>
                    <a:pt x="323481" y="41744"/>
                  </a:lnTo>
                  <a:lnTo>
                    <a:pt x="323481" y="31318"/>
                  </a:lnTo>
                  <a:lnTo>
                    <a:pt x="323481" y="20866"/>
                  </a:lnTo>
                  <a:close/>
                </a:path>
                <a:path w="615950" h="41910">
                  <a:moveTo>
                    <a:pt x="365213" y="10426"/>
                  </a:moveTo>
                  <a:lnTo>
                    <a:pt x="354774" y="10426"/>
                  </a:lnTo>
                  <a:lnTo>
                    <a:pt x="354774" y="20866"/>
                  </a:lnTo>
                  <a:lnTo>
                    <a:pt x="344347" y="20866"/>
                  </a:lnTo>
                  <a:lnTo>
                    <a:pt x="344347" y="31318"/>
                  </a:lnTo>
                  <a:lnTo>
                    <a:pt x="354787" y="31318"/>
                  </a:lnTo>
                  <a:lnTo>
                    <a:pt x="354787" y="20866"/>
                  </a:lnTo>
                  <a:lnTo>
                    <a:pt x="365213" y="20866"/>
                  </a:lnTo>
                  <a:lnTo>
                    <a:pt x="365213" y="10426"/>
                  </a:lnTo>
                  <a:close/>
                </a:path>
                <a:path w="615950" h="41910">
                  <a:moveTo>
                    <a:pt x="386080" y="10426"/>
                  </a:moveTo>
                  <a:lnTo>
                    <a:pt x="375640" y="10426"/>
                  </a:lnTo>
                  <a:lnTo>
                    <a:pt x="375640" y="20866"/>
                  </a:lnTo>
                  <a:lnTo>
                    <a:pt x="365213" y="20866"/>
                  </a:lnTo>
                  <a:lnTo>
                    <a:pt x="365213" y="31318"/>
                  </a:lnTo>
                  <a:lnTo>
                    <a:pt x="375653" y="31318"/>
                  </a:lnTo>
                  <a:lnTo>
                    <a:pt x="375653" y="20866"/>
                  </a:lnTo>
                  <a:lnTo>
                    <a:pt x="386080" y="20866"/>
                  </a:lnTo>
                  <a:lnTo>
                    <a:pt x="386080" y="10426"/>
                  </a:lnTo>
                  <a:close/>
                </a:path>
                <a:path w="615950" h="41910">
                  <a:moveTo>
                    <a:pt x="396519" y="20866"/>
                  </a:moveTo>
                  <a:lnTo>
                    <a:pt x="386080" y="20866"/>
                  </a:lnTo>
                  <a:lnTo>
                    <a:pt x="386080" y="31318"/>
                  </a:lnTo>
                  <a:lnTo>
                    <a:pt x="396519" y="31318"/>
                  </a:lnTo>
                  <a:lnTo>
                    <a:pt x="396519" y="20866"/>
                  </a:lnTo>
                  <a:close/>
                </a:path>
                <a:path w="615950" h="41910">
                  <a:moveTo>
                    <a:pt x="500862" y="10426"/>
                  </a:moveTo>
                  <a:lnTo>
                    <a:pt x="490435" y="10426"/>
                  </a:lnTo>
                  <a:lnTo>
                    <a:pt x="479996" y="10426"/>
                  </a:lnTo>
                  <a:lnTo>
                    <a:pt x="479996" y="20866"/>
                  </a:lnTo>
                  <a:lnTo>
                    <a:pt x="469569" y="20866"/>
                  </a:lnTo>
                  <a:lnTo>
                    <a:pt x="459130" y="20866"/>
                  </a:lnTo>
                  <a:lnTo>
                    <a:pt x="459130" y="10426"/>
                  </a:lnTo>
                  <a:lnTo>
                    <a:pt x="448691" y="10426"/>
                  </a:lnTo>
                  <a:lnTo>
                    <a:pt x="438264" y="10426"/>
                  </a:lnTo>
                  <a:lnTo>
                    <a:pt x="427824" y="10426"/>
                  </a:lnTo>
                  <a:lnTo>
                    <a:pt x="427824" y="20866"/>
                  </a:lnTo>
                  <a:lnTo>
                    <a:pt x="417385" y="20866"/>
                  </a:lnTo>
                  <a:lnTo>
                    <a:pt x="417385" y="31318"/>
                  </a:lnTo>
                  <a:lnTo>
                    <a:pt x="427824" y="31318"/>
                  </a:lnTo>
                  <a:lnTo>
                    <a:pt x="438264" y="31318"/>
                  </a:lnTo>
                  <a:lnTo>
                    <a:pt x="438264" y="20866"/>
                  </a:lnTo>
                  <a:lnTo>
                    <a:pt x="448691" y="20866"/>
                  </a:lnTo>
                  <a:lnTo>
                    <a:pt x="448691" y="31318"/>
                  </a:lnTo>
                  <a:lnTo>
                    <a:pt x="459130" y="31318"/>
                  </a:lnTo>
                  <a:lnTo>
                    <a:pt x="469557" y="31318"/>
                  </a:lnTo>
                  <a:lnTo>
                    <a:pt x="479996" y="31318"/>
                  </a:lnTo>
                  <a:lnTo>
                    <a:pt x="490435" y="31318"/>
                  </a:lnTo>
                  <a:lnTo>
                    <a:pt x="490435" y="20866"/>
                  </a:lnTo>
                  <a:lnTo>
                    <a:pt x="500862" y="20866"/>
                  </a:lnTo>
                  <a:lnTo>
                    <a:pt x="500862" y="10426"/>
                  </a:lnTo>
                  <a:close/>
                </a:path>
                <a:path w="615950" h="41910">
                  <a:moveTo>
                    <a:pt x="511302" y="20866"/>
                  </a:moveTo>
                  <a:lnTo>
                    <a:pt x="500862" y="20866"/>
                  </a:lnTo>
                  <a:lnTo>
                    <a:pt x="500862" y="31318"/>
                  </a:lnTo>
                  <a:lnTo>
                    <a:pt x="511302" y="31318"/>
                  </a:lnTo>
                  <a:lnTo>
                    <a:pt x="511302" y="20866"/>
                  </a:lnTo>
                  <a:close/>
                </a:path>
                <a:path w="615950" h="41910">
                  <a:moveTo>
                    <a:pt x="542607" y="20866"/>
                  </a:moveTo>
                  <a:lnTo>
                    <a:pt x="532168" y="20866"/>
                  </a:lnTo>
                  <a:lnTo>
                    <a:pt x="521728" y="20866"/>
                  </a:lnTo>
                  <a:lnTo>
                    <a:pt x="521728" y="31318"/>
                  </a:lnTo>
                  <a:lnTo>
                    <a:pt x="532168" y="31318"/>
                  </a:lnTo>
                  <a:lnTo>
                    <a:pt x="542607" y="31318"/>
                  </a:lnTo>
                  <a:lnTo>
                    <a:pt x="542607" y="20866"/>
                  </a:lnTo>
                  <a:close/>
                </a:path>
                <a:path w="615950" h="41910">
                  <a:moveTo>
                    <a:pt x="553046" y="10426"/>
                  </a:moveTo>
                  <a:lnTo>
                    <a:pt x="542607" y="10426"/>
                  </a:lnTo>
                  <a:lnTo>
                    <a:pt x="542607" y="20866"/>
                  </a:lnTo>
                  <a:lnTo>
                    <a:pt x="553046" y="20866"/>
                  </a:lnTo>
                  <a:lnTo>
                    <a:pt x="553046" y="10426"/>
                  </a:lnTo>
                  <a:close/>
                </a:path>
                <a:path w="615950" h="41910">
                  <a:moveTo>
                    <a:pt x="573913" y="20866"/>
                  </a:moveTo>
                  <a:lnTo>
                    <a:pt x="563473" y="20866"/>
                  </a:lnTo>
                  <a:lnTo>
                    <a:pt x="563473" y="31318"/>
                  </a:lnTo>
                  <a:lnTo>
                    <a:pt x="573913" y="31318"/>
                  </a:lnTo>
                  <a:lnTo>
                    <a:pt x="573913" y="20866"/>
                  </a:lnTo>
                  <a:close/>
                </a:path>
                <a:path w="615950" h="41910">
                  <a:moveTo>
                    <a:pt x="594779" y="20866"/>
                  </a:moveTo>
                  <a:lnTo>
                    <a:pt x="584352" y="20866"/>
                  </a:lnTo>
                  <a:lnTo>
                    <a:pt x="584352" y="10452"/>
                  </a:lnTo>
                  <a:lnTo>
                    <a:pt x="584352" y="0"/>
                  </a:lnTo>
                  <a:lnTo>
                    <a:pt x="573913" y="0"/>
                  </a:lnTo>
                  <a:lnTo>
                    <a:pt x="573913" y="10426"/>
                  </a:lnTo>
                  <a:lnTo>
                    <a:pt x="573913" y="20866"/>
                  </a:lnTo>
                  <a:lnTo>
                    <a:pt x="584339" y="20866"/>
                  </a:lnTo>
                  <a:lnTo>
                    <a:pt x="584339" y="31318"/>
                  </a:lnTo>
                  <a:lnTo>
                    <a:pt x="594779" y="31318"/>
                  </a:lnTo>
                  <a:lnTo>
                    <a:pt x="594779" y="20866"/>
                  </a:lnTo>
                  <a:close/>
                </a:path>
                <a:path w="615950" h="41910">
                  <a:moveTo>
                    <a:pt x="615645" y="10426"/>
                  </a:moveTo>
                  <a:lnTo>
                    <a:pt x="605218" y="10426"/>
                  </a:lnTo>
                  <a:lnTo>
                    <a:pt x="605218" y="0"/>
                  </a:lnTo>
                  <a:lnTo>
                    <a:pt x="594779" y="0"/>
                  </a:lnTo>
                  <a:lnTo>
                    <a:pt x="594779" y="10452"/>
                  </a:lnTo>
                  <a:lnTo>
                    <a:pt x="605205" y="10452"/>
                  </a:lnTo>
                  <a:lnTo>
                    <a:pt x="605205" y="20866"/>
                  </a:lnTo>
                  <a:lnTo>
                    <a:pt x="605205" y="31318"/>
                  </a:lnTo>
                  <a:lnTo>
                    <a:pt x="615645" y="31318"/>
                  </a:lnTo>
                  <a:lnTo>
                    <a:pt x="615645" y="20866"/>
                  </a:lnTo>
                  <a:lnTo>
                    <a:pt x="615645" y="1042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89369" y="5917184"/>
              <a:ext cx="636905" cy="31750"/>
            </a:xfrm>
            <a:custGeom>
              <a:avLst/>
              <a:gdLst/>
              <a:ahLst/>
              <a:cxnLst/>
              <a:rect l="l" t="t" r="r" b="b"/>
              <a:pathLst>
                <a:path w="636905" h="31750">
                  <a:moveTo>
                    <a:pt x="10439" y="10426"/>
                  </a:moveTo>
                  <a:lnTo>
                    <a:pt x="0" y="10426"/>
                  </a:lnTo>
                  <a:lnTo>
                    <a:pt x="0" y="20878"/>
                  </a:lnTo>
                  <a:lnTo>
                    <a:pt x="10439" y="20878"/>
                  </a:lnTo>
                  <a:lnTo>
                    <a:pt x="10439" y="10426"/>
                  </a:lnTo>
                  <a:close/>
                </a:path>
                <a:path w="636905" h="31750">
                  <a:moveTo>
                    <a:pt x="31292" y="20866"/>
                  </a:moveTo>
                  <a:lnTo>
                    <a:pt x="20866" y="20866"/>
                  </a:lnTo>
                  <a:lnTo>
                    <a:pt x="20866" y="31305"/>
                  </a:lnTo>
                  <a:lnTo>
                    <a:pt x="31292" y="31305"/>
                  </a:lnTo>
                  <a:lnTo>
                    <a:pt x="31292" y="20866"/>
                  </a:lnTo>
                  <a:close/>
                </a:path>
                <a:path w="636905" h="31750">
                  <a:moveTo>
                    <a:pt x="73025" y="20866"/>
                  </a:moveTo>
                  <a:lnTo>
                    <a:pt x="62598" y="20866"/>
                  </a:lnTo>
                  <a:lnTo>
                    <a:pt x="52171" y="20866"/>
                  </a:lnTo>
                  <a:lnTo>
                    <a:pt x="52171" y="10426"/>
                  </a:lnTo>
                  <a:lnTo>
                    <a:pt x="41732" y="10426"/>
                  </a:lnTo>
                  <a:lnTo>
                    <a:pt x="41732" y="20878"/>
                  </a:lnTo>
                  <a:lnTo>
                    <a:pt x="52171" y="20878"/>
                  </a:lnTo>
                  <a:lnTo>
                    <a:pt x="52171" y="31305"/>
                  </a:lnTo>
                  <a:lnTo>
                    <a:pt x="62598" y="31305"/>
                  </a:lnTo>
                  <a:lnTo>
                    <a:pt x="73025" y="31305"/>
                  </a:lnTo>
                  <a:lnTo>
                    <a:pt x="73025" y="20866"/>
                  </a:lnTo>
                  <a:close/>
                </a:path>
                <a:path w="636905" h="31750">
                  <a:moveTo>
                    <a:pt x="93903" y="20866"/>
                  </a:moveTo>
                  <a:lnTo>
                    <a:pt x="83477" y="20866"/>
                  </a:lnTo>
                  <a:lnTo>
                    <a:pt x="83477" y="10426"/>
                  </a:lnTo>
                  <a:lnTo>
                    <a:pt x="73037" y="10426"/>
                  </a:lnTo>
                  <a:lnTo>
                    <a:pt x="73037" y="20878"/>
                  </a:lnTo>
                  <a:lnTo>
                    <a:pt x="83477" y="20878"/>
                  </a:lnTo>
                  <a:lnTo>
                    <a:pt x="83477" y="31305"/>
                  </a:lnTo>
                  <a:lnTo>
                    <a:pt x="93903" y="31305"/>
                  </a:lnTo>
                  <a:lnTo>
                    <a:pt x="93903" y="20866"/>
                  </a:lnTo>
                  <a:close/>
                </a:path>
                <a:path w="636905" h="31750">
                  <a:moveTo>
                    <a:pt x="198259" y="20866"/>
                  </a:moveTo>
                  <a:lnTo>
                    <a:pt x="198259" y="20866"/>
                  </a:lnTo>
                  <a:lnTo>
                    <a:pt x="156514" y="20866"/>
                  </a:lnTo>
                  <a:lnTo>
                    <a:pt x="156514" y="10426"/>
                  </a:lnTo>
                  <a:lnTo>
                    <a:pt x="146075" y="10426"/>
                  </a:lnTo>
                  <a:lnTo>
                    <a:pt x="146075" y="20866"/>
                  </a:lnTo>
                  <a:lnTo>
                    <a:pt x="135648" y="20866"/>
                  </a:lnTo>
                  <a:lnTo>
                    <a:pt x="125222" y="20866"/>
                  </a:lnTo>
                  <a:lnTo>
                    <a:pt x="125222" y="10426"/>
                  </a:lnTo>
                  <a:lnTo>
                    <a:pt x="114782" y="10426"/>
                  </a:lnTo>
                  <a:lnTo>
                    <a:pt x="114782" y="20866"/>
                  </a:lnTo>
                  <a:lnTo>
                    <a:pt x="114782" y="31305"/>
                  </a:lnTo>
                  <a:lnTo>
                    <a:pt x="125209" y="31305"/>
                  </a:lnTo>
                  <a:lnTo>
                    <a:pt x="135648" y="31305"/>
                  </a:lnTo>
                  <a:lnTo>
                    <a:pt x="146088" y="31305"/>
                  </a:lnTo>
                  <a:lnTo>
                    <a:pt x="146088" y="20878"/>
                  </a:lnTo>
                  <a:lnTo>
                    <a:pt x="156514" y="20878"/>
                  </a:lnTo>
                  <a:lnTo>
                    <a:pt x="156514" y="31305"/>
                  </a:lnTo>
                  <a:lnTo>
                    <a:pt x="166954" y="31305"/>
                  </a:lnTo>
                  <a:lnTo>
                    <a:pt x="177380" y="31305"/>
                  </a:lnTo>
                  <a:lnTo>
                    <a:pt x="187820" y="31305"/>
                  </a:lnTo>
                  <a:lnTo>
                    <a:pt x="198259" y="31305"/>
                  </a:lnTo>
                  <a:lnTo>
                    <a:pt x="198259" y="20866"/>
                  </a:lnTo>
                  <a:close/>
                </a:path>
                <a:path w="636905" h="31750">
                  <a:moveTo>
                    <a:pt x="271284" y="20866"/>
                  </a:moveTo>
                  <a:lnTo>
                    <a:pt x="271284" y="20866"/>
                  </a:lnTo>
                  <a:lnTo>
                    <a:pt x="219125" y="20866"/>
                  </a:lnTo>
                  <a:lnTo>
                    <a:pt x="219125" y="10426"/>
                  </a:lnTo>
                  <a:lnTo>
                    <a:pt x="208686" y="10426"/>
                  </a:lnTo>
                  <a:lnTo>
                    <a:pt x="208686" y="20866"/>
                  </a:lnTo>
                  <a:lnTo>
                    <a:pt x="208686" y="31305"/>
                  </a:lnTo>
                  <a:lnTo>
                    <a:pt x="219125" y="31305"/>
                  </a:lnTo>
                  <a:lnTo>
                    <a:pt x="229565" y="31305"/>
                  </a:lnTo>
                  <a:lnTo>
                    <a:pt x="271284" y="31305"/>
                  </a:lnTo>
                  <a:lnTo>
                    <a:pt x="271284" y="20866"/>
                  </a:lnTo>
                  <a:close/>
                </a:path>
                <a:path w="636905" h="31750">
                  <a:moveTo>
                    <a:pt x="292176" y="10426"/>
                  </a:moveTo>
                  <a:lnTo>
                    <a:pt x="281736" y="10426"/>
                  </a:lnTo>
                  <a:lnTo>
                    <a:pt x="281736" y="20878"/>
                  </a:lnTo>
                  <a:lnTo>
                    <a:pt x="292176" y="20878"/>
                  </a:lnTo>
                  <a:lnTo>
                    <a:pt x="292176" y="10426"/>
                  </a:lnTo>
                  <a:close/>
                </a:path>
                <a:path w="636905" h="31750">
                  <a:moveTo>
                    <a:pt x="365213" y="0"/>
                  </a:moveTo>
                  <a:lnTo>
                    <a:pt x="354787" y="0"/>
                  </a:lnTo>
                  <a:lnTo>
                    <a:pt x="344347" y="0"/>
                  </a:lnTo>
                  <a:lnTo>
                    <a:pt x="333908" y="0"/>
                  </a:lnTo>
                  <a:lnTo>
                    <a:pt x="333908" y="10439"/>
                  </a:lnTo>
                  <a:lnTo>
                    <a:pt x="333908" y="20866"/>
                  </a:lnTo>
                  <a:lnTo>
                    <a:pt x="323481" y="20866"/>
                  </a:lnTo>
                  <a:lnTo>
                    <a:pt x="323481" y="10439"/>
                  </a:lnTo>
                  <a:lnTo>
                    <a:pt x="333908" y="10439"/>
                  </a:lnTo>
                  <a:lnTo>
                    <a:pt x="333908" y="0"/>
                  </a:lnTo>
                  <a:lnTo>
                    <a:pt x="323481" y="0"/>
                  </a:lnTo>
                  <a:lnTo>
                    <a:pt x="313042" y="0"/>
                  </a:lnTo>
                  <a:lnTo>
                    <a:pt x="313042" y="10426"/>
                  </a:lnTo>
                  <a:lnTo>
                    <a:pt x="313042" y="20866"/>
                  </a:lnTo>
                  <a:lnTo>
                    <a:pt x="302602" y="20866"/>
                  </a:lnTo>
                  <a:lnTo>
                    <a:pt x="302602" y="31305"/>
                  </a:lnTo>
                  <a:lnTo>
                    <a:pt x="313042" y="31305"/>
                  </a:lnTo>
                  <a:lnTo>
                    <a:pt x="313042" y="20878"/>
                  </a:lnTo>
                  <a:lnTo>
                    <a:pt x="323456" y="20878"/>
                  </a:lnTo>
                  <a:lnTo>
                    <a:pt x="323456" y="31305"/>
                  </a:lnTo>
                  <a:lnTo>
                    <a:pt x="333908" y="31305"/>
                  </a:lnTo>
                  <a:lnTo>
                    <a:pt x="344347" y="31305"/>
                  </a:lnTo>
                  <a:lnTo>
                    <a:pt x="354787" y="31305"/>
                  </a:lnTo>
                  <a:lnTo>
                    <a:pt x="354787" y="20866"/>
                  </a:lnTo>
                  <a:lnTo>
                    <a:pt x="344347" y="20866"/>
                  </a:lnTo>
                  <a:lnTo>
                    <a:pt x="344347" y="10439"/>
                  </a:lnTo>
                  <a:lnTo>
                    <a:pt x="354774" y="10439"/>
                  </a:lnTo>
                  <a:lnTo>
                    <a:pt x="365213" y="10439"/>
                  </a:lnTo>
                  <a:lnTo>
                    <a:pt x="365213" y="0"/>
                  </a:lnTo>
                  <a:close/>
                </a:path>
                <a:path w="636905" h="31750">
                  <a:moveTo>
                    <a:pt x="417385" y="0"/>
                  </a:moveTo>
                  <a:lnTo>
                    <a:pt x="406946" y="0"/>
                  </a:lnTo>
                  <a:lnTo>
                    <a:pt x="406946" y="10426"/>
                  </a:lnTo>
                  <a:lnTo>
                    <a:pt x="396519" y="10426"/>
                  </a:lnTo>
                  <a:lnTo>
                    <a:pt x="396519" y="0"/>
                  </a:lnTo>
                  <a:lnTo>
                    <a:pt x="386080" y="0"/>
                  </a:lnTo>
                  <a:lnTo>
                    <a:pt x="375640" y="0"/>
                  </a:lnTo>
                  <a:lnTo>
                    <a:pt x="375640" y="10439"/>
                  </a:lnTo>
                  <a:lnTo>
                    <a:pt x="386080" y="10439"/>
                  </a:lnTo>
                  <a:lnTo>
                    <a:pt x="386080" y="20866"/>
                  </a:lnTo>
                  <a:lnTo>
                    <a:pt x="386080" y="31305"/>
                  </a:lnTo>
                  <a:lnTo>
                    <a:pt x="396519" y="31305"/>
                  </a:lnTo>
                  <a:lnTo>
                    <a:pt x="406958" y="31305"/>
                  </a:lnTo>
                  <a:lnTo>
                    <a:pt x="406958" y="20878"/>
                  </a:lnTo>
                  <a:lnTo>
                    <a:pt x="417385" y="20878"/>
                  </a:lnTo>
                  <a:lnTo>
                    <a:pt x="417385" y="10439"/>
                  </a:lnTo>
                  <a:lnTo>
                    <a:pt x="417385" y="0"/>
                  </a:lnTo>
                  <a:close/>
                </a:path>
                <a:path w="636905" h="31750">
                  <a:moveTo>
                    <a:pt x="479996" y="10426"/>
                  </a:moveTo>
                  <a:lnTo>
                    <a:pt x="469569" y="10426"/>
                  </a:lnTo>
                  <a:lnTo>
                    <a:pt x="459130" y="10426"/>
                  </a:lnTo>
                  <a:lnTo>
                    <a:pt x="459130" y="0"/>
                  </a:lnTo>
                  <a:lnTo>
                    <a:pt x="448691" y="0"/>
                  </a:lnTo>
                  <a:lnTo>
                    <a:pt x="448691" y="10426"/>
                  </a:lnTo>
                  <a:lnTo>
                    <a:pt x="448691" y="20866"/>
                  </a:lnTo>
                  <a:lnTo>
                    <a:pt x="438264" y="20866"/>
                  </a:lnTo>
                  <a:lnTo>
                    <a:pt x="427824" y="20866"/>
                  </a:lnTo>
                  <a:lnTo>
                    <a:pt x="427824" y="31305"/>
                  </a:lnTo>
                  <a:lnTo>
                    <a:pt x="438251" y="31305"/>
                  </a:lnTo>
                  <a:lnTo>
                    <a:pt x="448691" y="31305"/>
                  </a:lnTo>
                  <a:lnTo>
                    <a:pt x="459130" y="31305"/>
                  </a:lnTo>
                  <a:lnTo>
                    <a:pt x="459130" y="20878"/>
                  </a:lnTo>
                  <a:lnTo>
                    <a:pt x="469557" y="20878"/>
                  </a:lnTo>
                  <a:lnTo>
                    <a:pt x="479996" y="20878"/>
                  </a:lnTo>
                  <a:lnTo>
                    <a:pt x="479996" y="10426"/>
                  </a:lnTo>
                  <a:close/>
                </a:path>
                <a:path w="636905" h="31750">
                  <a:moveTo>
                    <a:pt x="500862" y="20866"/>
                  </a:moveTo>
                  <a:lnTo>
                    <a:pt x="490423" y="20866"/>
                  </a:lnTo>
                  <a:lnTo>
                    <a:pt x="490423" y="31305"/>
                  </a:lnTo>
                  <a:lnTo>
                    <a:pt x="500862" y="31305"/>
                  </a:lnTo>
                  <a:lnTo>
                    <a:pt x="500862" y="20866"/>
                  </a:lnTo>
                  <a:close/>
                </a:path>
                <a:path w="636905" h="31750">
                  <a:moveTo>
                    <a:pt x="563473" y="0"/>
                  </a:moveTo>
                  <a:lnTo>
                    <a:pt x="553034" y="0"/>
                  </a:lnTo>
                  <a:lnTo>
                    <a:pt x="553034" y="10426"/>
                  </a:lnTo>
                  <a:lnTo>
                    <a:pt x="542607" y="10426"/>
                  </a:lnTo>
                  <a:lnTo>
                    <a:pt x="542607" y="0"/>
                  </a:lnTo>
                  <a:lnTo>
                    <a:pt x="532168" y="0"/>
                  </a:lnTo>
                  <a:lnTo>
                    <a:pt x="532168" y="10426"/>
                  </a:lnTo>
                  <a:lnTo>
                    <a:pt x="521741" y="10426"/>
                  </a:lnTo>
                  <a:lnTo>
                    <a:pt x="521741" y="0"/>
                  </a:lnTo>
                  <a:lnTo>
                    <a:pt x="511302" y="0"/>
                  </a:lnTo>
                  <a:lnTo>
                    <a:pt x="500862" y="0"/>
                  </a:lnTo>
                  <a:lnTo>
                    <a:pt x="490423" y="0"/>
                  </a:lnTo>
                  <a:lnTo>
                    <a:pt x="490423" y="10439"/>
                  </a:lnTo>
                  <a:lnTo>
                    <a:pt x="500862" y="10439"/>
                  </a:lnTo>
                  <a:lnTo>
                    <a:pt x="511302" y="10439"/>
                  </a:lnTo>
                  <a:lnTo>
                    <a:pt x="511302" y="20878"/>
                  </a:lnTo>
                  <a:lnTo>
                    <a:pt x="521728" y="20878"/>
                  </a:lnTo>
                  <a:lnTo>
                    <a:pt x="521741" y="20878"/>
                  </a:lnTo>
                  <a:lnTo>
                    <a:pt x="563473" y="20878"/>
                  </a:lnTo>
                  <a:lnTo>
                    <a:pt x="563473" y="10439"/>
                  </a:lnTo>
                  <a:lnTo>
                    <a:pt x="563473" y="0"/>
                  </a:lnTo>
                  <a:close/>
                </a:path>
                <a:path w="636905" h="31750">
                  <a:moveTo>
                    <a:pt x="636524" y="0"/>
                  </a:moveTo>
                  <a:lnTo>
                    <a:pt x="626084" y="0"/>
                  </a:lnTo>
                  <a:lnTo>
                    <a:pt x="626084" y="10426"/>
                  </a:lnTo>
                  <a:lnTo>
                    <a:pt x="615645" y="10426"/>
                  </a:lnTo>
                  <a:lnTo>
                    <a:pt x="615645" y="0"/>
                  </a:lnTo>
                  <a:lnTo>
                    <a:pt x="605218" y="0"/>
                  </a:lnTo>
                  <a:lnTo>
                    <a:pt x="594779" y="0"/>
                  </a:lnTo>
                  <a:lnTo>
                    <a:pt x="584352" y="0"/>
                  </a:lnTo>
                  <a:lnTo>
                    <a:pt x="573913" y="0"/>
                  </a:lnTo>
                  <a:lnTo>
                    <a:pt x="573913" y="10426"/>
                  </a:lnTo>
                  <a:lnTo>
                    <a:pt x="573913" y="20878"/>
                  </a:lnTo>
                  <a:lnTo>
                    <a:pt x="584339" y="20878"/>
                  </a:lnTo>
                  <a:lnTo>
                    <a:pt x="594779" y="20878"/>
                  </a:lnTo>
                  <a:lnTo>
                    <a:pt x="605218" y="20878"/>
                  </a:lnTo>
                  <a:lnTo>
                    <a:pt x="605218" y="10439"/>
                  </a:lnTo>
                  <a:lnTo>
                    <a:pt x="615645" y="10439"/>
                  </a:lnTo>
                  <a:lnTo>
                    <a:pt x="615645" y="20878"/>
                  </a:lnTo>
                  <a:lnTo>
                    <a:pt x="626084" y="20878"/>
                  </a:lnTo>
                  <a:lnTo>
                    <a:pt x="636524" y="20878"/>
                  </a:lnTo>
                  <a:lnTo>
                    <a:pt x="636524" y="10439"/>
                  </a:lnTo>
                  <a:lnTo>
                    <a:pt x="636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89369" y="5938050"/>
              <a:ext cx="636905" cy="20955"/>
            </a:xfrm>
            <a:custGeom>
              <a:avLst/>
              <a:gdLst/>
              <a:ahLst/>
              <a:cxnLst/>
              <a:rect l="l" t="t" r="r" b="b"/>
              <a:pathLst>
                <a:path w="636905" h="20954">
                  <a:moveTo>
                    <a:pt x="10439" y="10439"/>
                  </a:moveTo>
                  <a:lnTo>
                    <a:pt x="0" y="10439"/>
                  </a:lnTo>
                  <a:lnTo>
                    <a:pt x="0" y="20878"/>
                  </a:lnTo>
                  <a:lnTo>
                    <a:pt x="10439" y="20878"/>
                  </a:lnTo>
                  <a:lnTo>
                    <a:pt x="10439" y="10439"/>
                  </a:lnTo>
                  <a:close/>
                </a:path>
                <a:path w="636905" h="20954">
                  <a:moveTo>
                    <a:pt x="41719" y="10439"/>
                  </a:moveTo>
                  <a:lnTo>
                    <a:pt x="31292" y="10439"/>
                  </a:lnTo>
                  <a:lnTo>
                    <a:pt x="31292" y="20878"/>
                  </a:lnTo>
                  <a:lnTo>
                    <a:pt x="41719" y="20878"/>
                  </a:lnTo>
                  <a:lnTo>
                    <a:pt x="41719" y="10439"/>
                  </a:lnTo>
                  <a:close/>
                </a:path>
                <a:path w="636905" h="20954">
                  <a:moveTo>
                    <a:pt x="52171" y="10439"/>
                  </a:moveTo>
                  <a:lnTo>
                    <a:pt x="41732" y="10439"/>
                  </a:lnTo>
                  <a:lnTo>
                    <a:pt x="41732" y="20878"/>
                  </a:lnTo>
                  <a:lnTo>
                    <a:pt x="52171" y="20878"/>
                  </a:lnTo>
                  <a:lnTo>
                    <a:pt x="52171" y="10439"/>
                  </a:lnTo>
                  <a:close/>
                </a:path>
                <a:path w="636905" h="20954">
                  <a:moveTo>
                    <a:pt x="104330" y="10439"/>
                  </a:moveTo>
                  <a:lnTo>
                    <a:pt x="93903" y="10439"/>
                  </a:lnTo>
                  <a:lnTo>
                    <a:pt x="83477" y="10439"/>
                  </a:lnTo>
                  <a:lnTo>
                    <a:pt x="73037" y="10439"/>
                  </a:lnTo>
                  <a:lnTo>
                    <a:pt x="73037" y="20878"/>
                  </a:lnTo>
                  <a:lnTo>
                    <a:pt x="83477" y="20878"/>
                  </a:lnTo>
                  <a:lnTo>
                    <a:pt x="93903" y="20878"/>
                  </a:lnTo>
                  <a:lnTo>
                    <a:pt x="104330" y="20878"/>
                  </a:lnTo>
                  <a:lnTo>
                    <a:pt x="104330" y="10439"/>
                  </a:lnTo>
                  <a:close/>
                </a:path>
                <a:path w="636905" h="20954">
                  <a:moveTo>
                    <a:pt x="135648" y="10439"/>
                  </a:moveTo>
                  <a:lnTo>
                    <a:pt x="125209" y="10439"/>
                  </a:lnTo>
                  <a:lnTo>
                    <a:pt x="125209" y="20878"/>
                  </a:lnTo>
                  <a:lnTo>
                    <a:pt x="135648" y="20878"/>
                  </a:lnTo>
                  <a:lnTo>
                    <a:pt x="135648" y="10439"/>
                  </a:lnTo>
                  <a:close/>
                </a:path>
                <a:path w="636905" h="20954">
                  <a:moveTo>
                    <a:pt x="229565" y="10439"/>
                  </a:moveTo>
                  <a:lnTo>
                    <a:pt x="229565" y="10439"/>
                  </a:lnTo>
                  <a:lnTo>
                    <a:pt x="177380" y="10439"/>
                  </a:lnTo>
                  <a:lnTo>
                    <a:pt x="177380" y="20878"/>
                  </a:lnTo>
                  <a:lnTo>
                    <a:pt x="229565" y="20878"/>
                  </a:lnTo>
                  <a:lnTo>
                    <a:pt x="229565" y="10439"/>
                  </a:lnTo>
                  <a:close/>
                </a:path>
                <a:path w="636905" h="20954">
                  <a:moveTo>
                    <a:pt x="271284" y="10439"/>
                  </a:moveTo>
                  <a:lnTo>
                    <a:pt x="260870" y="10439"/>
                  </a:lnTo>
                  <a:lnTo>
                    <a:pt x="250431" y="10439"/>
                  </a:lnTo>
                  <a:lnTo>
                    <a:pt x="250431" y="20878"/>
                  </a:lnTo>
                  <a:lnTo>
                    <a:pt x="260858" y="20878"/>
                  </a:lnTo>
                  <a:lnTo>
                    <a:pt x="271284" y="20878"/>
                  </a:lnTo>
                  <a:lnTo>
                    <a:pt x="271284" y="10439"/>
                  </a:lnTo>
                  <a:close/>
                </a:path>
                <a:path w="636905" h="20954">
                  <a:moveTo>
                    <a:pt x="302602" y="10439"/>
                  </a:moveTo>
                  <a:lnTo>
                    <a:pt x="292163" y="10439"/>
                  </a:lnTo>
                  <a:lnTo>
                    <a:pt x="292163" y="20878"/>
                  </a:lnTo>
                  <a:lnTo>
                    <a:pt x="302602" y="20878"/>
                  </a:lnTo>
                  <a:lnTo>
                    <a:pt x="302602" y="10439"/>
                  </a:lnTo>
                  <a:close/>
                </a:path>
                <a:path w="636905" h="20954">
                  <a:moveTo>
                    <a:pt x="333908" y="10439"/>
                  </a:moveTo>
                  <a:lnTo>
                    <a:pt x="323481" y="10439"/>
                  </a:lnTo>
                  <a:lnTo>
                    <a:pt x="313042" y="10439"/>
                  </a:lnTo>
                  <a:lnTo>
                    <a:pt x="313042" y="20878"/>
                  </a:lnTo>
                  <a:lnTo>
                    <a:pt x="323456" y="20878"/>
                  </a:lnTo>
                  <a:lnTo>
                    <a:pt x="333908" y="20878"/>
                  </a:lnTo>
                  <a:lnTo>
                    <a:pt x="333908" y="10439"/>
                  </a:lnTo>
                  <a:close/>
                </a:path>
                <a:path w="636905" h="20954">
                  <a:moveTo>
                    <a:pt x="500862" y="0"/>
                  </a:moveTo>
                  <a:lnTo>
                    <a:pt x="490423" y="0"/>
                  </a:lnTo>
                  <a:lnTo>
                    <a:pt x="490423" y="10439"/>
                  </a:lnTo>
                  <a:lnTo>
                    <a:pt x="500862" y="10439"/>
                  </a:lnTo>
                  <a:lnTo>
                    <a:pt x="500862" y="0"/>
                  </a:lnTo>
                  <a:close/>
                </a:path>
                <a:path w="636905" h="20954">
                  <a:moveTo>
                    <a:pt x="563473" y="0"/>
                  </a:moveTo>
                  <a:lnTo>
                    <a:pt x="553034" y="0"/>
                  </a:lnTo>
                  <a:lnTo>
                    <a:pt x="553034" y="10439"/>
                  </a:lnTo>
                  <a:lnTo>
                    <a:pt x="563473" y="10439"/>
                  </a:lnTo>
                  <a:lnTo>
                    <a:pt x="563473" y="0"/>
                  </a:lnTo>
                  <a:close/>
                </a:path>
                <a:path w="636905" h="20954">
                  <a:moveTo>
                    <a:pt x="584352" y="0"/>
                  </a:moveTo>
                  <a:lnTo>
                    <a:pt x="573913" y="0"/>
                  </a:lnTo>
                  <a:lnTo>
                    <a:pt x="573913" y="10439"/>
                  </a:lnTo>
                  <a:lnTo>
                    <a:pt x="584352" y="10439"/>
                  </a:lnTo>
                  <a:lnTo>
                    <a:pt x="584352" y="0"/>
                  </a:lnTo>
                  <a:close/>
                </a:path>
                <a:path w="636905" h="20954">
                  <a:moveTo>
                    <a:pt x="636524" y="0"/>
                  </a:moveTo>
                  <a:lnTo>
                    <a:pt x="626084" y="0"/>
                  </a:lnTo>
                  <a:lnTo>
                    <a:pt x="615645" y="0"/>
                  </a:lnTo>
                  <a:lnTo>
                    <a:pt x="605205" y="0"/>
                  </a:lnTo>
                  <a:lnTo>
                    <a:pt x="605205" y="10439"/>
                  </a:lnTo>
                  <a:lnTo>
                    <a:pt x="615645" y="10439"/>
                  </a:lnTo>
                  <a:lnTo>
                    <a:pt x="626084" y="10439"/>
                  </a:lnTo>
                  <a:lnTo>
                    <a:pt x="636524" y="10439"/>
                  </a:lnTo>
                  <a:lnTo>
                    <a:pt x="636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/>
            <p:cNvSpPr/>
            <p:nvPr/>
          </p:nvSpPr>
          <p:spPr>
            <a:xfrm>
              <a:off x="506755" y="5953709"/>
              <a:ext cx="135890" cy="0"/>
            </a:xfrm>
            <a:custGeom>
              <a:avLst/>
              <a:gdLst/>
              <a:ahLst/>
              <a:cxnLst/>
              <a:rect l="l" t="t" r="r" b="b"/>
              <a:pathLst>
                <a:path w="135890">
                  <a:moveTo>
                    <a:pt x="0" y="0"/>
                  </a:moveTo>
                  <a:lnTo>
                    <a:pt x="135661" y="0"/>
                  </a:lnTo>
                </a:path>
              </a:pathLst>
            </a:custGeom>
            <a:ln w="10439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/>
            <p:cNvSpPr/>
            <p:nvPr/>
          </p:nvSpPr>
          <p:spPr>
            <a:xfrm>
              <a:off x="110236" y="5948489"/>
              <a:ext cx="615950" cy="20955"/>
            </a:xfrm>
            <a:custGeom>
              <a:avLst/>
              <a:gdLst/>
              <a:ahLst/>
              <a:cxnLst/>
              <a:rect l="l" t="t" r="r" b="b"/>
              <a:pathLst>
                <a:path w="615950" h="20954">
                  <a:moveTo>
                    <a:pt x="20853" y="10426"/>
                  </a:moveTo>
                  <a:lnTo>
                    <a:pt x="10426" y="10426"/>
                  </a:lnTo>
                  <a:lnTo>
                    <a:pt x="0" y="10426"/>
                  </a:lnTo>
                  <a:lnTo>
                    <a:pt x="0" y="20866"/>
                  </a:lnTo>
                  <a:lnTo>
                    <a:pt x="10426" y="20866"/>
                  </a:lnTo>
                  <a:lnTo>
                    <a:pt x="20853" y="20866"/>
                  </a:lnTo>
                  <a:lnTo>
                    <a:pt x="20853" y="10426"/>
                  </a:lnTo>
                  <a:close/>
                </a:path>
                <a:path w="615950" h="20954">
                  <a:moveTo>
                    <a:pt x="52158" y="10426"/>
                  </a:moveTo>
                  <a:lnTo>
                    <a:pt x="41732" y="10426"/>
                  </a:lnTo>
                  <a:lnTo>
                    <a:pt x="31305" y="10426"/>
                  </a:lnTo>
                  <a:lnTo>
                    <a:pt x="31305" y="20866"/>
                  </a:lnTo>
                  <a:lnTo>
                    <a:pt x="41732" y="20866"/>
                  </a:lnTo>
                  <a:lnTo>
                    <a:pt x="52158" y="20866"/>
                  </a:lnTo>
                  <a:lnTo>
                    <a:pt x="52158" y="10426"/>
                  </a:lnTo>
                  <a:close/>
                </a:path>
                <a:path w="615950" h="20954">
                  <a:moveTo>
                    <a:pt x="83464" y="10426"/>
                  </a:moveTo>
                  <a:lnTo>
                    <a:pt x="73037" y="10426"/>
                  </a:lnTo>
                  <a:lnTo>
                    <a:pt x="73037" y="20866"/>
                  </a:lnTo>
                  <a:lnTo>
                    <a:pt x="83464" y="20866"/>
                  </a:lnTo>
                  <a:lnTo>
                    <a:pt x="83464" y="10426"/>
                  </a:lnTo>
                  <a:close/>
                </a:path>
                <a:path w="615950" h="20954">
                  <a:moveTo>
                    <a:pt x="114782" y="10426"/>
                  </a:moveTo>
                  <a:lnTo>
                    <a:pt x="104343" y="10426"/>
                  </a:lnTo>
                  <a:lnTo>
                    <a:pt x="104343" y="20866"/>
                  </a:lnTo>
                  <a:lnTo>
                    <a:pt x="114782" y="20866"/>
                  </a:lnTo>
                  <a:lnTo>
                    <a:pt x="114782" y="10426"/>
                  </a:lnTo>
                  <a:close/>
                </a:path>
                <a:path w="615950" h="20954">
                  <a:moveTo>
                    <a:pt x="177393" y="10426"/>
                  </a:moveTo>
                  <a:lnTo>
                    <a:pt x="166954" y="10426"/>
                  </a:lnTo>
                  <a:lnTo>
                    <a:pt x="156514" y="10426"/>
                  </a:lnTo>
                  <a:lnTo>
                    <a:pt x="156514" y="20866"/>
                  </a:lnTo>
                  <a:lnTo>
                    <a:pt x="166954" y="20866"/>
                  </a:lnTo>
                  <a:lnTo>
                    <a:pt x="177393" y="20866"/>
                  </a:lnTo>
                  <a:lnTo>
                    <a:pt x="177393" y="10426"/>
                  </a:lnTo>
                  <a:close/>
                </a:path>
                <a:path w="615950" h="20954">
                  <a:moveTo>
                    <a:pt x="208699" y="10426"/>
                  </a:moveTo>
                  <a:lnTo>
                    <a:pt x="198259" y="10426"/>
                  </a:lnTo>
                  <a:lnTo>
                    <a:pt x="198259" y="20866"/>
                  </a:lnTo>
                  <a:lnTo>
                    <a:pt x="208699" y="20866"/>
                  </a:lnTo>
                  <a:lnTo>
                    <a:pt x="208699" y="10426"/>
                  </a:lnTo>
                  <a:close/>
                </a:path>
                <a:path w="615950" h="20954">
                  <a:moveTo>
                    <a:pt x="292176" y="10426"/>
                  </a:moveTo>
                  <a:lnTo>
                    <a:pt x="292176" y="10426"/>
                  </a:lnTo>
                  <a:lnTo>
                    <a:pt x="250431" y="10426"/>
                  </a:lnTo>
                  <a:lnTo>
                    <a:pt x="250431" y="20866"/>
                  </a:lnTo>
                  <a:lnTo>
                    <a:pt x="292176" y="20866"/>
                  </a:lnTo>
                  <a:lnTo>
                    <a:pt x="292176" y="10426"/>
                  </a:lnTo>
                  <a:close/>
                </a:path>
                <a:path w="615950" h="20954">
                  <a:moveTo>
                    <a:pt x="313042" y="10426"/>
                  </a:moveTo>
                  <a:lnTo>
                    <a:pt x="302590" y="10426"/>
                  </a:lnTo>
                  <a:lnTo>
                    <a:pt x="302590" y="20866"/>
                  </a:lnTo>
                  <a:lnTo>
                    <a:pt x="313042" y="20866"/>
                  </a:lnTo>
                  <a:lnTo>
                    <a:pt x="313042" y="10426"/>
                  </a:lnTo>
                  <a:close/>
                </a:path>
                <a:path w="615950" h="20954">
                  <a:moveTo>
                    <a:pt x="417398" y="10426"/>
                  </a:moveTo>
                  <a:lnTo>
                    <a:pt x="406958" y="10426"/>
                  </a:lnTo>
                  <a:lnTo>
                    <a:pt x="406958" y="20866"/>
                  </a:lnTo>
                  <a:lnTo>
                    <a:pt x="417398" y="20866"/>
                  </a:lnTo>
                  <a:lnTo>
                    <a:pt x="417398" y="10426"/>
                  </a:lnTo>
                  <a:close/>
                </a:path>
                <a:path w="615950" h="20954">
                  <a:moveTo>
                    <a:pt x="615657" y="0"/>
                  </a:moveTo>
                  <a:lnTo>
                    <a:pt x="605218" y="0"/>
                  </a:lnTo>
                  <a:lnTo>
                    <a:pt x="605218" y="10439"/>
                  </a:lnTo>
                  <a:lnTo>
                    <a:pt x="615657" y="10439"/>
                  </a:lnTo>
                  <a:lnTo>
                    <a:pt x="61565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527621" y="5964136"/>
              <a:ext cx="187960" cy="0"/>
            </a:xfrm>
            <a:custGeom>
              <a:avLst/>
              <a:gdLst/>
              <a:ahLst/>
              <a:cxnLst/>
              <a:rect l="l" t="t" r="r" b="b"/>
              <a:pathLst>
                <a:path w="187959">
                  <a:moveTo>
                    <a:pt x="0" y="0"/>
                  </a:moveTo>
                  <a:lnTo>
                    <a:pt x="187833" y="0"/>
                  </a:lnTo>
                </a:path>
              </a:pathLst>
            </a:custGeom>
            <a:ln w="10439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89369" y="5969355"/>
              <a:ext cx="636905" cy="20955"/>
            </a:xfrm>
            <a:custGeom>
              <a:avLst/>
              <a:gdLst/>
              <a:ahLst/>
              <a:cxnLst/>
              <a:rect l="l" t="t" r="r" b="b"/>
              <a:pathLst>
                <a:path w="636905" h="20954">
                  <a:moveTo>
                    <a:pt x="31292" y="10439"/>
                  </a:moveTo>
                  <a:lnTo>
                    <a:pt x="20866" y="10439"/>
                  </a:lnTo>
                  <a:lnTo>
                    <a:pt x="20866" y="0"/>
                  </a:lnTo>
                  <a:lnTo>
                    <a:pt x="10426" y="0"/>
                  </a:lnTo>
                  <a:lnTo>
                    <a:pt x="10426" y="10439"/>
                  </a:lnTo>
                  <a:lnTo>
                    <a:pt x="0" y="10439"/>
                  </a:lnTo>
                  <a:lnTo>
                    <a:pt x="0" y="20878"/>
                  </a:lnTo>
                  <a:lnTo>
                    <a:pt x="10426" y="20878"/>
                  </a:lnTo>
                  <a:lnTo>
                    <a:pt x="20866" y="20878"/>
                  </a:lnTo>
                  <a:lnTo>
                    <a:pt x="31292" y="20878"/>
                  </a:lnTo>
                  <a:lnTo>
                    <a:pt x="31292" y="10439"/>
                  </a:lnTo>
                  <a:close/>
                </a:path>
                <a:path w="636905" h="20954">
                  <a:moveTo>
                    <a:pt x="41719" y="0"/>
                  </a:moveTo>
                  <a:lnTo>
                    <a:pt x="31292" y="0"/>
                  </a:lnTo>
                  <a:lnTo>
                    <a:pt x="31292" y="10439"/>
                  </a:lnTo>
                  <a:lnTo>
                    <a:pt x="41719" y="10439"/>
                  </a:lnTo>
                  <a:lnTo>
                    <a:pt x="41719" y="0"/>
                  </a:lnTo>
                  <a:close/>
                </a:path>
                <a:path w="636905" h="20954">
                  <a:moveTo>
                    <a:pt x="62598" y="0"/>
                  </a:moveTo>
                  <a:lnTo>
                    <a:pt x="52171" y="0"/>
                  </a:lnTo>
                  <a:lnTo>
                    <a:pt x="41732" y="0"/>
                  </a:lnTo>
                  <a:lnTo>
                    <a:pt x="41732" y="10439"/>
                  </a:lnTo>
                  <a:lnTo>
                    <a:pt x="52171" y="10439"/>
                  </a:lnTo>
                  <a:lnTo>
                    <a:pt x="62598" y="10439"/>
                  </a:lnTo>
                  <a:lnTo>
                    <a:pt x="62598" y="0"/>
                  </a:lnTo>
                  <a:close/>
                </a:path>
                <a:path w="636905" h="20954">
                  <a:moveTo>
                    <a:pt x="73025" y="10439"/>
                  </a:moveTo>
                  <a:lnTo>
                    <a:pt x="62598" y="10439"/>
                  </a:lnTo>
                  <a:lnTo>
                    <a:pt x="62598" y="20878"/>
                  </a:lnTo>
                  <a:lnTo>
                    <a:pt x="73025" y="20878"/>
                  </a:lnTo>
                  <a:lnTo>
                    <a:pt x="73025" y="10439"/>
                  </a:lnTo>
                  <a:close/>
                </a:path>
                <a:path w="636905" h="20954">
                  <a:moveTo>
                    <a:pt x="104330" y="0"/>
                  </a:moveTo>
                  <a:lnTo>
                    <a:pt x="93903" y="0"/>
                  </a:lnTo>
                  <a:lnTo>
                    <a:pt x="93903" y="10439"/>
                  </a:lnTo>
                  <a:lnTo>
                    <a:pt x="104330" y="10439"/>
                  </a:lnTo>
                  <a:lnTo>
                    <a:pt x="104330" y="0"/>
                  </a:lnTo>
                  <a:close/>
                </a:path>
                <a:path w="636905" h="20954">
                  <a:moveTo>
                    <a:pt x="125222" y="0"/>
                  </a:moveTo>
                  <a:lnTo>
                    <a:pt x="114782" y="0"/>
                  </a:lnTo>
                  <a:lnTo>
                    <a:pt x="114782" y="10439"/>
                  </a:lnTo>
                  <a:lnTo>
                    <a:pt x="114782" y="20878"/>
                  </a:lnTo>
                  <a:lnTo>
                    <a:pt x="125222" y="20878"/>
                  </a:lnTo>
                  <a:lnTo>
                    <a:pt x="125222" y="10439"/>
                  </a:lnTo>
                  <a:lnTo>
                    <a:pt x="125222" y="0"/>
                  </a:lnTo>
                  <a:close/>
                </a:path>
                <a:path w="636905" h="20954">
                  <a:moveTo>
                    <a:pt x="146088" y="10439"/>
                  </a:moveTo>
                  <a:lnTo>
                    <a:pt x="135648" y="10439"/>
                  </a:lnTo>
                  <a:lnTo>
                    <a:pt x="135648" y="20878"/>
                  </a:lnTo>
                  <a:lnTo>
                    <a:pt x="146088" y="20878"/>
                  </a:lnTo>
                  <a:lnTo>
                    <a:pt x="146088" y="10439"/>
                  </a:lnTo>
                  <a:close/>
                </a:path>
                <a:path w="636905" h="20954">
                  <a:moveTo>
                    <a:pt x="177393" y="10439"/>
                  </a:moveTo>
                  <a:lnTo>
                    <a:pt x="166954" y="10439"/>
                  </a:lnTo>
                  <a:lnTo>
                    <a:pt x="156514" y="10439"/>
                  </a:lnTo>
                  <a:lnTo>
                    <a:pt x="156514" y="20878"/>
                  </a:lnTo>
                  <a:lnTo>
                    <a:pt x="166954" y="20878"/>
                  </a:lnTo>
                  <a:lnTo>
                    <a:pt x="177393" y="20878"/>
                  </a:lnTo>
                  <a:lnTo>
                    <a:pt x="177393" y="10439"/>
                  </a:lnTo>
                  <a:close/>
                </a:path>
                <a:path w="636905" h="20954">
                  <a:moveTo>
                    <a:pt x="229565" y="0"/>
                  </a:moveTo>
                  <a:lnTo>
                    <a:pt x="219125" y="0"/>
                  </a:lnTo>
                  <a:lnTo>
                    <a:pt x="208699" y="0"/>
                  </a:lnTo>
                  <a:lnTo>
                    <a:pt x="198259" y="0"/>
                  </a:lnTo>
                  <a:lnTo>
                    <a:pt x="198259" y="10439"/>
                  </a:lnTo>
                  <a:lnTo>
                    <a:pt x="187820" y="10439"/>
                  </a:lnTo>
                  <a:lnTo>
                    <a:pt x="187820" y="20878"/>
                  </a:lnTo>
                  <a:lnTo>
                    <a:pt x="198259" y="20878"/>
                  </a:lnTo>
                  <a:lnTo>
                    <a:pt x="208686" y="20878"/>
                  </a:lnTo>
                  <a:lnTo>
                    <a:pt x="219125" y="20878"/>
                  </a:lnTo>
                  <a:lnTo>
                    <a:pt x="219125" y="10439"/>
                  </a:lnTo>
                  <a:lnTo>
                    <a:pt x="229565" y="10439"/>
                  </a:lnTo>
                  <a:lnTo>
                    <a:pt x="229565" y="0"/>
                  </a:lnTo>
                  <a:close/>
                </a:path>
                <a:path w="636905" h="20954">
                  <a:moveTo>
                    <a:pt x="271284" y="10439"/>
                  </a:moveTo>
                  <a:lnTo>
                    <a:pt x="271284" y="10439"/>
                  </a:lnTo>
                  <a:lnTo>
                    <a:pt x="229565" y="10439"/>
                  </a:lnTo>
                  <a:lnTo>
                    <a:pt x="229565" y="20878"/>
                  </a:lnTo>
                  <a:lnTo>
                    <a:pt x="271284" y="20878"/>
                  </a:lnTo>
                  <a:lnTo>
                    <a:pt x="271284" y="10439"/>
                  </a:lnTo>
                  <a:close/>
                </a:path>
                <a:path w="636905" h="20954">
                  <a:moveTo>
                    <a:pt x="333908" y="0"/>
                  </a:moveTo>
                  <a:lnTo>
                    <a:pt x="323481" y="0"/>
                  </a:lnTo>
                  <a:lnTo>
                    <a:pt x="313042" y="0"/>
                  </a:lnTo>
                  <a:lnTo>
                    <a:pt x="313042" y="10439"/>
                  </a:lnTo>
                  <a:lnTo>
                    <a:pt x="302602" y="10439"/>
                  </a:lnTo>
                  <a:lnTo>
                    <a:pt x="292176" y="10439"/>
                  </a:lnTo>
                  <a:lnTo>
                    <a:pt x="292176" y="0"/>
                  </a:lnTo>
                  <a:lnTo>
                    <a:pt x="281736" y="0"/>
                  </a:lnTo>
                  <a:lnTo>
                    <a:pt x="281736" y="10439"/>
                  </a:lnTo>
                  <a:lnTo>
                    <a:pt x="271297" y="10439"/>
                  </a:lnTo>
                  <a:lnTo>
                    <a:pt x="271297" y="20878"/>
                  </a:lnTo>
                  <a:lnTo>
                    <a:pt x="281736" y="20878"/>
                  </a:lnTo>
                  <a:lnTo>
                    <a:pt x="292163" y="20878"/>
                  </a:lnTo>
                  <a:lnTo>
                    <a:pt x="302602" y="20878"/>
                  </a:lnTo>
                  <a:lnTo>
                    <a:pt x="313042" y="20878"/>
                  </a:lnTo>
                  <a:lnTo>
                    <a:pt x="323481" y="20878"/>
                  </a:lnTo>
                  <a:lnTo>
                    <a:pt x="323481" y="10439"/>
                  </a:lnTo>
                  <a:lnTo>
                    <a:pt x="333908" y="10439"/>
                  </a:lnTo>
                  <a:lnTo>
                    <a:pt x="333908" y="0"/>
                  </a:lnTo>
                  <a:close/>
                </a:path>
                <a:path w="636905" h="20954">
                  <a:moveTo>
                    <a:pt x="365213" y="0"/>
                  </a:moveTo>
                  <a:lnTo>
                    <a:pt x="354774" y="0"/>
                  </a:lnTo>
                  <a:lnTo>
                    <a:pt x="354774" y="10439"/>
                  </a:lnTo>
                  <a:lnTo>
                    <a:pt x="344347" y="10439"/>
                  </a:lnTo>
                  <a:lnTo>
                    <a:pt x="333908" y="10439"/>
                  </a:lnTo>
                  <a:lnTo>
                    <a:pt x="333908" y="20878"/>
                  </a:lnTo>
                  <a:lnTo>
                    <a:pt x="344347" y="20878"/>
                  </a:lnTo>
                  <a:lnTo>
                    <a:pt x="354774" y="20878"/>
                  </a:lnTo>
                  <a:lnTo>
                    <a:pt x="365213" y="20878"/>
                  </a:lnTo>
                  <a:lnTo>
                    <a:pt x="365213" y="10439"/>
                  </a:lnTo>
                  <a:lnTo>
                    <a:pt x="365213" y="0"/>
                  </a:lnTo>
                  <a:close/>
                </a:path>
                <a:path w="636905" h="20954">
                  <a:moveTo>
                    <a:pt x="438264" y="0"/>
                  </a:moveTo>
                  <a:lnTo>
                    <a:pt x="427824" y="0"/>
                  </a:lnTo>
                  <a:lnTo>
                    <a:pt x="417385" y="0"/>
                  </a:lnTo>
                  <a:lnTo>
                    <a:pt x="406946" y="0"/>
                  </a:lnTo>
                  <a:lnTo>
                    <a:pt x="406946" y="10439"/>
                  </a:lnTo>
                  <a:lnTo>
                    <a:pt x="396519" y="10439"/>
                  </a:lnTo>
                  <a:lnTo>
                    <a:pt x="396519" y="0"/>
                  </a:lnTo>
                  <a:lnTo>
                    <a:pt x="386080" y="0"/>
                  </a:lnTo>
                  <a:lnTo>
                    <a:pt x="375640" y="0"/>
                  </a:lnTo>
                  <a:lnTo>
                    <a:pt x="375640" y="10439"/>
                  </a:lnTo>
                  <a:lnTo>
                    <a:pt x="375640" y="20878"/>
                  </a:lnTo>
                  <a:lnTo>
                    <a:pt x="386080" y="20878"/>
                  </a:lnTo>
                  <a:lnTo>
                    <a:pt x="396519" y="20878"/>
                  </a:lnTo>
                  <a:lnTo>
                    <a:pt x="406958" y="20878"/>
                  </a:lnTo>
                  <a:lnTo>
                    <a:pt x="406958" y="10439"/>
                  </a:lnTo>
                  <a:lnTo>
                    <a:pt x="417385" y="10439"/>
                  </a:lnTo>
                  <a:lnTo>
                    <a:pt x="427824" y="10439"/>
                  </a:lnTo>
                  <a:lnTo>
                    <a:pt x="427824" y="20878"/>
                  </a:lnTo>
                  <a:lnTo>
                    <a:pt x="438264" y="20878"/>
                  </a:lnTo>
                  <a:lnTo>
                    <a:pt x="438264" y="10439"/>
                  </a:lnTo>
                  <a:lnTo>
                    <a:pt x="438264" y="0"/>
                  </a:lnTo>
                  <a:close/>
                </a:path>
                <a:path w="636905" h="20954">
                  <a:moveTo>
                    <a:pt x="511302" y="0"/>
                  </a:moveTo>
                  <a:lnTo>
                    <a:pt x="511302" y="0"/>
                  </a:lnTo>
                  <a:lnTo>
                    <a:pt x="459130" y="0"/>
                  </a:lnTo>
                  <a:lnTo>
                    <a:pt x="459130" y="10439"/>
                  </a:lnTo>
                  <a:lnTo>
                    <a:pt x="459130" y="20878"/>
                  </a:lnTo>
                  <a:lnTo>
                    <a:pt x="469557" y="20878"/>
                  </a:lnTo>
                  <a:lnTo>
                    <a:pt x="479996" y="20878"/>
                  </a:lnTo>
                  <a:lnTo>
                    <a:pt x="490435" y="20878"/>
                  </a:lnTo>
                  <a:lnTo>
                    <a:pt x="490435" y="10439"/>
                  </a:lnTo>
                  <a:lnTo>
                    <a:pt x="500862" y="10439"/>
                  </a:lnTo>
                  <a:lnTo>
                    <a:pt x="511302" y="10439"/>
                  </a:lnTo>
                  <a:lnTo>
                    <a:pt x="511302" y="0"/>
                  </a:lnTo>
                  <a:close/>
                </a:path>
                <a:path w="636905" h="20954">
                  <a:moveTo>
                    <a:pt x="563473" y="0"/>
                  </a:moveTo>
                  <a:lnTo>
                    <a:pt x="553034" y="0"/>
                  </a:lnTo>
                  <a:lnTo>
                    <a:pt x="553034" y="10439"/>
                  </a:lnTo>
                  <a:lnTo>
                    <a:pt x="563473" y="10439"/>
                  </a:lnTo>
                  <a:lnTo>
                    <a:pt x="563473" y="0"/>
                  </a:lnTo>
                  <a:close/>
                </a:path>
                <a:path w="636905" h="20954">
                  <a:moveTo>
                    <a:pt x="636524" y="0"/>
                  </a:moveTo>
                  <a:lnTo>
                    <a:pt x="626084" y="0"/>
                  </a:lnTo>
                  <a:lnTo>
                    <a:pt x="615645" y="0"/>
                  </a:lnTo>
                  <a:lnTo>
                    <a:pt x="615645" y="10439"/>
                  </a:lnTo>
                  <a:lnTo>
                    <a:pt x="626084" y="10439"/>
                  </a:lnTo>
                  <a:lnTo>
                    <a:pt x="636524" y="10439"/>
                  </a:lnTo>
                  <a:lnTo>
                    <a:pt x="636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611098" y="5985014"/>
              <a:ext cx="114935" cy="0"/>
            </a:xfrm>
            <a:custGeom>
              <a:avLst/>
              <a:gdLst/>
              <a:ahLst/>
              <a:cxnLst/>
              <a:rect l="l" t="t" r="r" b="b"/>
              <a:pathLst>
                <a:path w="114934">
                  <a:moveTo>
                    <a:pt x="0" y="0"/>
                  </a:moveTo>
                  <a:lnTo>
                    <a:pt x="114795" y="0"/>
                  </a:lnTo>
                </a:path>
              </a:pathLst>
            </a:custGeom>
            <a:ln w="10439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89369" y="5990221"/>
              <a:ext cx="636905" cy="31750"/>
            </a:xfrm>
            <a:custGeom>
              <a:avLst/>
              <a:gdLst/>
              <a:ahLst/>
              <a:cxnLst/>
              <a:rect l="l" t="t" r="r" b="b"/>
              <a:pathLst>
                <a:path w="636905" h="31750">
                  <a:moveTo>
                    <a:pt x="10439" y="0"/>
                  </a:moveTo>
                  <a:lnTo>
                    <a:pt x="0" y="0"/>
                  </a:lnTo>
                  <a:lnTo>
                    <a:pt x="0" y="10439"/>
                  </a:lnTo>
                  <a:lnTo>
                    <a:pt x="10439" y="10439"/>
                  </a:lnTo>
                  <a:lnTo>
                    <a:pt x="10439" y="0"/>
                  </a:lnTo>
                  <a:close/>
                </a:path>
                <a:path w="636905" h="31750">
                  <a:moveTo>
                    <a:pt x="41719" y="0"/>
                  </a:moveTo>
                  <a:lnTo>
                    <a:pt x="31292" y="0"/>
                  </a:lnTo>
                  <a:lnTo>
                    <a:pt x="20866" y="0"/>
                  </a:lnTo>
                  <a:lnTo>
                    <a:pt x="20866" y="10439"/>
                  </a:lnTo>
                  <a:lnTo>
                    <a:pt x="20866" y="20866"/>
                  </a:lnTo>
                  <a:lnTo>
                    <a:pt x="10426" y="20866"/>
                  </a:lnTo>
                  <a:lnTo>
                    <a:pt x="10426" y="31305"/>
                  </a:lnTo>
                  <a:lnTo>
                    <a:pt x="20866" y="31305"/>
                  </a:lnTo>
                  <a:lnTo>
                    <a:pt x="31292" y="31305"/>
                  </a:lnTo>
                  <a:lnTo>
                    <a:pt x="31292" y="20878"/>
                  </a:lnTo>
                  <a:lnTo>
                    <a:pt x="41719" y="20878"/>
                  </a:lnTo>
                  <a:lnTo>
                    <a:pt x="41719" y="10439"/>
                  </a:lnTo>
                  <a:lnTo>
                    <a:pt x="41719" y="0"/>
                  </a:lnTo>
                  <a:close/>
                </a:path>
                <a:path w="636905" h="31750">
                  <a:moveTo>
                    <a:pt x="73025" y="10439"/>
                  </a:moveTo>
                  <a:lnTo>
                    <a:pt x="62598" y="10439"/>
                  </a:lnTo>
                  <a:lnTo>
                    <a:pt x="62598" y="0"/>
                  </a:lnTo>
                  <a:lnTo>
                    <a:pt x="52171" y="0"/>
                  </a:lnTo>
                  <a:lnTo>
                    <a:pt x="41732" y="0"/>
                  </a:lnTo>
                  <a:lnTo>
                    <a:pt x="41732" y="10439"/>
                  </a:lnTo>
                  <a:lnTo>
                    <a:pt x="41732" y="20878"/>
                  </a:lnTo>
                  <a:lnTo>
                    <a:pt x="52171" y="20878"/>
                  </a:lnTo>
                  <a:lnTo>
                    <a:pt x="52171" y="31305"/>
                  </a:lnTo>
                  <a:lnTo>
                    <a:pt x="62598" y="31305"/>
                  </a:lnTo>
                  <a:lnTo>
                    <a:pt x="62598" y="20878"/>
                  </a:lnTo>
                  <a:lnTo>
                    <a:pt x="73025" y="20878"/>
                  </a:lnTo>
                  <a:lnTo>
                    <a:pt x="73025" y="10439"/>
                  </a:lnTo>
                  <a:close/>
                </a:path>
                <a:path w="636905" h="31750">
                  <a:moveTo>
                    <a:pt x="104330" y="0"/>
                  </a:moveTo>
                  <a:lnTo>
                    <a:pt x="93903" y="0"/>
                  </a:lnTo>
                  <a:lnTo>
                    <a:pt x="83477" y="0"/>
                  </a:lnTo>
                  <a:lnTo>
                    <a:pt x="73037" y="0"/>
                  </a:lnTo>
                  <a:lnTo>
                    <a:pt x="73037" y="10439"/>
                  </a:lnTo>
                  <a:lnTo>
                    <a:pt x="83477" y="10439"/>
                  </a:lnTo>
                  <a:lnTo>
                    <a:pt x="93903" y="10439"/>
                  </a:lnTo>
                  <a:lnTo>
                    <a:pt x="93903" y="20866"/>
                  </a:lnTo>
                  <a:lnTo>
                    <a:pt x="93903" y="31305"/>
                  </a:lnTo>
                  <a:lnTo>
                    <a:pt x="104330" y="31305"/>
                  </a:lnTo>
                  <a:lnTo>
                    <a:pt x="104330" y="20878"/>
                  </a:lnTo>
                  <a:lnTo>
                    <a:pt x="104330" y="10439"/>
                  </a:lnTo>
                  <a:lnTo>
                    <a:pt x="104330" y="0"/>
                  </a:lnTo>
                  <a:close/>
                </a:path>
                <a:path w="636905" h="31750">
                  <a:moveTo>
                    <a:pt x="135648" y="10439"/>
                  </a:moveTo>
                  <a:lnTo>
                    <a:pt x="125222" y="10439"/>
                  </a:lnTo>
                  <a:lnTo>
                    <a:pt x="114782" y="10439"/>
                  </a:lnTo>
                  <a:lnTo>
                    <a:pt x="104343" y="10439"/>
                  </a:lnTo>
                  <a:lnTo>
                    <a:pt x="104343" y="20878"/>
                  </a:lnTo>
                  <a:lnTo>
                    <a:pt x="114782" y="20878"/>
                  </a:lnTo>
                  <a:lnTo>
                    <a:pt x="125209" y="20878"/>
                  </a:lnTo>
                  <a:lnTo>
                    <a:pt x="125209" y="31305"/>
                  </a:lnTo>
                  <a:lnTo>
                    <a:pt x="135648" y="31305"/>
                  </a:lnTo>
                  <a:lnTo>
                    <a:pt x="135648" y="20878"/>
                  </a:lnTo>
                  <a:lnTo>
                    <a:pt x="135648" y="10439"/>
                  </a:lnTo>
                  <a:close/>
                </a:path>
                <a:path w="636905" h="31750">
                  <a:moveTo>
                    <a:pt x="166954" y="10439"/>
                  </a:moveTo>
                  <a:lnTo>
                    <a:pt x="156514" y="10439"/>
                  </a:lnTo>
                  <a:lnTo>
                    <a:pt x="146075" y="10439"/>
                  </a:lnTo>
                  <a:lnTo>
                    <a:pt x="146075" y="20866"/>
                  </a:lnTo>
                  <a:lnTo>
                    <a:pt x="146075" y="31305"/>
                  </a:lnTo>
                  <a:lnTo>
                    <a:pt x="156514" y="31305"/>
                  </a:lnTo>
                  <a:lnTo>
                    <a:pt x="156514" y="20878"/>
                  </a:lnTo>
                  <a:lnTo>
                    <a:pt x="166954" y="20878"/>
                  </a:lnTo>
                  <a:lnTo>
                    <a:pt x="166954" y="10439"/>
                  </a:lnTo>
                  <a:close/>
                </a:path>
                <a:path w="636905" h="31750">
                  <a:moveTo>
                    <a:pt x="187820" y="0"/>
                  </a:moveTo>
                  <a:lnTo>
                    <a:pt x="177393" y="0"/>
                  </a:lnTo>
                  <a:lnTo>
                    <a:pt x="166954" y="0"/>
                  </a:lnTo>
                  <a:lnTo>
                    <a:pt x="166954" y="10439"/>
                  </a:lnTo>
                  <a:lnTo>
                    <a:pt x="177380" y="10439"/>
                  </a:lnTo>
                  <a:lnTo>
                    <a:pt x="177380" y="20878"/>
                  </a:lnTo>
                  <a:lnTo>
                    <a:pt x="187820" y="20878"/>
                  </a:lnTo>
                  <a:lnTo>
                    <a:pt x="187820" y="10439"/>
                  </a:lnTo>
                  <a:lnTo>
                    <a:pt x="187820" y="0"/>
                  </a:lnTo>
                  <a:close/>
                </a:path>
                <a:path w="636905" h="31750">
                  <a:moveTo>
                    <a:pt x="219125" y="10439"/>
                  </a:moveTo>
                  <a:lnTo>
                    <a:pt x="208699" y="10439"/>
                  </a:lnTo>
                  <a:lnTo>
                    <a:pt x="208699" y="0"/>
                  </a:lnTo>
                  <a:lnTo>
                    <a:pt x="198259" y="0"/>
                  </a:lnTo>
                  <a:lnTo>
                    <a:pt x="198259" y="10439"/>
                  </a:lnTo>
                  <a:lnTo>
                    <a:pt x="198259" y="20878"/>
                  </a:lnTo>
                  <a:lnTo>
                    <a:pt x="208686" y="20878"/>
                  </a:lnTo>
                  <a:lnTo>
                    <a:pt x="219125" y="20878"/>
                  </a:lnTo>
                  <a:lnTo>
                    <a:pt x="219125" y="10439"/>
                  </a:lnTo>
                  <a:close/>
                </a:path>
                <a:path w="636905" h="31750">
                  <a:moveTo>
                    <a:pt x="250431" y="0"/>
                  </a:moveTo>
                  <a:lnTo>
                    <a:pt x="240004" y="0"/>
                  </a:lnTo>
                  <a:lnTo>
                    <a:pt x="229565" y="0"/>
                  </a:lnTo>
                  <a:lnTo>
                    <a:pt x="229565" y="10439"/>
                  </a:lnTo>
                  <a:lnTo>
                    <a:pt x="229565" y="20878"/>
                  </a:lnTo>
                  <a:lnTo>
                    <a:pt x="240004" y="20878"/>
                  </a:lnTo>
                  <a:lnTo>
                    <a:pt x="240004" y="10439"/>
                  </a:lnTo>
                  <a:lnTo>
                    <a:pt x="250431" y="10439"/>
                  </a:lnTo>
                  <a:lnTo>
                    <a:pt x="250431" y="0"/>
                  </a:lnTo>
                  <a:close/>
                </a:path>
                <a:path w="636905" h="31750">
                  <a:moveTo>
                    <a:pt x="271284" y="0"/>
                  </a:moveTo>
                  <a:lnTo>
                    <a:pt x="260858" y="0"/>
                  </a:lnTo>
                  <a:lnTo>
                    <a:pt x="260858" y="10439"/>
                  </a:lnTo>
                  <a:lnTo>
                    <a:pt x="250431" y="10439"/>
                  </a:lnTo>
                  <a:lnTo>
                    <a:pt x="250431" y="20878"/>
                  </a:lnTo>
                  <a:lnTo>
                    <a:pt x="260858" y="20878"/>
                  </a:lnTo>
                  <a:lnTo>
                    <a:pt x="271284" y="20878"/>
                  </a:lnTo>
                  <a:lnTo>
                    <a:pt x="271284" y="10439"/>
                  </a:lnTo>
                  <a:lnTo>
                    <a:pt x="271284" y="0"/>
                  </a:lnTo>
                  <a:close/>
                </a:path>
                <a:path w="636905" h="31750">
                  <a:moveTo>
                    <a:pt x="281736" y="0"/>
                  </a:moveTo>
                  <a:lnTo>
                    <a:pt x="271297" y="0"/>
                  </a:lnTo>
                  <a:lnTo>
                    <a:pt x="271297" y="10439"/>
                  </a:lnTo>
                  <a:lnTo>
                    <a:pt x="281736" y="10439"/>
                  </a:lnTo>
                  <a:lnTo>
                    <a:pt x="281736" y="0"/>
                  </a:lnTo>
                  <a:close/>
                </a:path>
                <a:path w="636905" h="31750">
                  <a:moveTo>
                    <a:pt x="344347" y="0"/>
                  </a:moveTo>
                  <a:lnTo>
                    <a:pt x="333908" y="0"/>
                  </a:lnTo>
                  <a:lnTo>
                    <a:pt x="323456" y="0"/>
                  </a:lnTo>
                  <a:lnTo>
                    <a:pt x="323456" y="10439"/>
                  </a:lnTo>
                  <a:lnTo>
                    <a:pt x="323456" y="20878"/>
                  </a:lnTo>
                  <a:lnTo>
                    <a:pt x="333908" y="20878"/>
                  </a:lnTo>
                  <a:lnTo>
                    <a:pt x="333908" y="10439"/>
                  </a:lnTo>
                  <a:lnTo>
                    <a:pt x="344347" y="10439"/>
                  </a:lnTo>
                  <a:lnTo>
                    <a:pt x="344347" y="0"/>
                  </a:lnTo>
                  <a:close/>
                </a:path>
                <a:path w="636905" h="31750">
                  <a:moveTo>
                    <a:pt x="386080" y="0"/>
                  </a:moveTo>
                  <a:lnTo>
                    <a:pt x="375653" y="0"/>
                  </a:lnTo>
                  <a:lnTo>
                    <a:pt x="365213" y="0"/>
                  </a:lnTo>
                  <a:lnTo>
                    <a:pt x="365213" y="10439"/>
                  </a:lnTo>
                  <a:lnTo>
                    <a:pt x="354787" y="10439"/>
                  </a:lnTo>
                  <a:lnTo>
                    <a:pt x="344347" y="10439"/>
                  </a:lnTo>
                  <a:lnTo>
                    <a:pt x="344347" y="20878"/>
                  </a:lnTo>
                  <a:lnTo>
                    <a:pt x="354774" y="20878"/>
                  </a:lnTo>
                  <a:lnTo>
                    <a:pt x="365213" y="20878"/>
                  </a:lnTo>
                  <a:lnTo>
                    <a:pt x="375653" y="20878"/>
                  </a:lnTo>
                  <a:lnTo>
                    <a:pt x="375653" y="10439"/>
                  </a:lnTo>
                  <a:lnTo>
                    <a:pt x="386080" y="10439"/>
                  </a:lnTo>
                  <a:lnTo>
                    <a:pt x="386080" y="0"/>
                  </a:lnTo>
                  <a:close/>
                </a:path>
                <a:path w="636905" h="31750">
                  <a:moveTo>
                    <a:pt x="438264" y="10439"/>
                  </a:moveTo>
                  <a:lnTo>
                    <a:pt x="427824" y="10439"/>
                  </a:lnTo>
                  <a:lnTo>
                    <a:pt x="427824" y="0"/>
                  </a:lnTo>
                  <a:lnTo>
                    <a:pt x="417385" y="0"/>
                  </a:lnTo>
                  <a:lnTo>
                    <a:pt x="417385" y="10439"/>
                  </a:lnTo>
                  <a:lnTo>
                    <a:pt x="406958" y="10439"/>
                  </a:lnTo>
                  <a:lnTo>
                    <a:pt x="406958" y="0"/>
                  </a:lnTo>
                  <a:lnTo>
                    <a:pt x="396519" y="0"/>
                  </a:lnTo>
                  <a:lnTo>
                    <a:pt x="396519" y="10439"/>
                  </a:lnTo>
                  <a:lnTo>
                    <a:pt x="406946" y="10439"/>
                  </a:lnTo>
                  <a:lnTo>
                    <a:pt x="406946" y="20878"/>
                  </a:lnTo>
                  <a:lnTo>
                    <a:pt x="417385" y="20878"/>
                  </a:lnTo>
                  <a:lnTo>
                    <a:pt x="427824" y="20878"/>
                  </a:lnTo>
                  <a:lnTo>
                    <a:pt x="438264" y="20878"/>
                  </a:lnTo>
                  <a:lnTo>
                    <a:pt x="438264" y="10439"/>
                  </a:lnTo>
                  <a:close/>
                </a:path>
                <a:path w="636905" h="31750">
                  <a:moveTo>
                    <a:pt x="479996" y="10439"/>
                  </a:moveTo>
                  <a:lnTo>
                    <a:pt x="469569" y="10439"/>
                  </a:lnTo>
                  <a:lnTo>
                    <a:pt x="469569" y="0"/>
                  </a:lnTo>
                  <a:lnTo>
                    <a:pt x="459130" y="0"/>
                  </a:lnTo>
                  <a:lnTo>
                    <a:pt x="448691" y="0"/>
                  </a:lnTo>
                  <a:lnTo>
                    <a:pt x="448691" y="10439"/>
                  </a:lnTo>
                  <a:lnTo>
                    <a:pt x="459130" y="10439"/>
                  </a:lnTo>
                  <a:lnTo>
                    <a:pt x="469557" y="10439"/>
                  </a:lnTo>
                  <a:lnTo>
                    <a:pt x="469557" y="20878"/>
                  </a:lnTo>
                  <a:lnTo>
                    <a:pt x="479996" y="20878"/>
                  </a:lnTo>
                  <a:lnTo>
                    <a:pt x="479996" y="10439"/>
                  </a:lnTo>
                  <a:close/>
                </a:path>
                <a:path w="636905" h="31750">
                  <a:moveTo>
                    <a:pt x="511302" y="0"/>
                  </a:moveTo>
                  <a:lnTo>
                    <a:pt x="500862" y="0"/>
                  </a:lnTo>
                  <a:lnTo>
                    <a:pt x="490423" y="0"/>
                  </a:lnTo>
                  <a:lnTo>
                    <a:pt x="490423" y="10439"/>
                  </a:lnTo>
                  <a:lnTo>
                    <a:pt x="490423" y="20878"/>
                  </a:lnTo>
                  <a:lnTo>
                    <a:pt x="500862" y="20878"/>
                  </a:lnTo>
                  <a:lnTo>
                    <a:pt x="500862" y="10439"/>
                  </a:lnTo>
                  <a:lnTo>
                    <a:pt x="511302" y="10439"/>
                  </a:lnTo>
                  <a:lnTo>
                    <a:pt x="511302" y="0"/>
                  </a:lnTo>
                  <a:close/>
                </a:path>
                <a:path w="636905" h="31750">
                  <a:moveTo>
                    <a:pt x="573913" y="0"/>
                  </a:moveTo>
                  <a:lnTo>
                    <a:pt x="573913" y="0"/>
                  </a:lnTo>
                  <a:lnTo>
                    <a:pt x="521728" y="0"/>
                  </a:lnTo>
                  <a:lnTo>
                    <a:pt x="521728" y="10439"/>
                  </a:lnTo>
                  <a:lnTo>
                    <a:pt x="521728" y="20878"/>
                  </a:lnTo>
                  <a:lnTo>
                    <a:pt x="532168" y="20878"/>
                  </a:lnTo>
                  <a:lnTo>
                    <a:pt x="532168" y="10439"/>
                  </a:lnTo>
                  <a:lnTo>
                    <a:pt x="542607" y="10439"/>
                  </a:lnTo>
                  <a:lnTo>
                    <a:pt x="553034" y="10439"/>
                  </a:lnTo>
                  <a:lnTo>
                    <a:pt x="553034" y="20878"/>
                  </a:lnTo>
                  <a:lnTo>
                    <a:pt x="563473" y="20878"/>
                  </a:lnTo>
                  <a:lnTo>
                    <a:pt x="563473" y="10439"/>
                  </a:lnTo>
                  <a:lnTo>
                    <a:pt x="573913" y="10439"/>
                  </a:lnTo>
                  <a:lnTo>
                    <a:pt x="573913" y="0"/>
                  </a:lnTo>
                  <a:close/>
                </a:path>
                <a:path w="636905" h="31750">
                  <a:moveTo>
                    <a:pt x="605218" y="0"/>
                  </a:moveTo>
                  <a:lnTo>
                    <a:pt x="594779" y="0"/>
                  </a:lnTo>
                  <a:lnTo>
                    <a:pt x="584339" y="0"/>
                  </a:lnTo>
                  <a:lnTo>
                    <a:pt x="584339" y="10439"/>
                  </a:lnTo>
                  <a:lnTo>
                    <a:pt x="573913" y="10439"/>
                  </a:lnTo>
                  <a:lnTo>
                    <a:pt x="573913" y="20878"/>
                  </a:lnTo>
                  <a:lnTo>
                    <a:pt x="584339" y="20878"/>
                  </a:lnTo>
                  <a:lnTo>
                    <a:pt x="594779" y="20878"/>
                  </a:lnTo>
                  <a:lnTo>
                    <a:pt x="605218" y="20878"/>
                  </a:lnTo>
                  <a:lnTo>
                    <a:pt x="605218" y="10439"/>
                  </a:lnTo>
                  <a:lnTo>
                    <a:pt x="605218" y="0"/>
                  </a:lnTo>
                  <a:close/>
                </a:path>
                <a:path w="636905" h="31750">
                  <a:moveTo>
                    <a:pt x="636524" y="0"/>
                  </a:moveTo>
                  <a:lnTo>
                    <a:pt x="626084" y="0"/>
                  </a:lnTo>
                  <a:lnTo>
                    <a:pt x="615645" y="0"/>
                  </a:lnTo>
                  <a:lnTo>
                    <a:pt x="615645" y="10439"/>
                  </a:lnTo>
                  <a:lnTo>
                    <a:pt x="626084" y="10439"/>
                  </a:lnTo>
                  <a:lnTo>
                    <a:pt x="636524" y="10439"/>
                  </a:lnTo>
                  <a:lnTo>
                    <a:pt x="636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89369" y="6011087"/>
              <a:ext cx="626110" cy="31750"/>
            </a:xfrm>
            <a:custGeom>
              <a:avLst/>
              <a:gdLst/>
              <a:ahLst/>
              <a:cxnLst/>
              <a:rect l="l" t="t" r="r" b="b"/>
              <a:pathLst>
                <a:path w="626110" h="31750">
                  <a:moveTo>
                    <a:pt x="10439" y="10439"/>
                  </a:moveTo>
                  <a:lnTo>
                    <a:pt x="0" y="10439"/>
                  </a:lnTo>
                  <a:lnTo>
                    <a:pt x="0" y="20878"/>
                  </a:lnTo>
                  <a:lnTo>
                    <a:pt x="10439" y="20878"/>
                  </a:lnTo>
                  <a:lnTo>
                    <a:pt x="10439" y="10439"/>
                  </a:lnTo>
                  <a:close/>
                </a:path>
                <a:path w="626110" h="31750">
                  <a:moveTo>
                    <a:pt x="41719" y="20878"/>
                  </a:moveTo>
                  <a:lnTo>
                    <a:pt x="31292" y="20878"/>
                  </a:lnTo>
                  <a:lnTo>
                    <a:pt x="31292" y="31318"/>
                  </a:lnTo>
                  <a:lnTo>
                    <a:pt x="41719" y="31318"/>
                  </a:lnTo>
                  <a:lnTo>
                    <a:pt x="41719" y="20878"/>
                  </a:lnTo>
                  <a:close/>
                </a:path>
                <a:path w="626110" h="31750">
                  <a:moveTo>
                    <a:pt x="52171" y="10439"/>
                  </a:moveTo>
                  <a:lnTo>
                    <a:pt x="41732" y="10439"/>
                  </a:lnTo>
                  <a:lnTo>
                    <a:pt x="41732" y="20878"/>
                  </a:lnTo>
                  <a:lnTo>
                    <a:pt x="52171" y="20878"/>
                  </a:lnTo>
                  <a:lnTo>
                    <a:pt x="52171" y="10439"/>
                  </a:lnTo>
                  <a:close/>
                </a:path>
                <a:path w="626110" h="31750">
                  <a:moveTo>
                    <a:pt x="62598" y="20878"/>
                  </a:moveTo>
                  <a:lnTo>
                    <a:pt x="52171" y="20878"/>
                  </a:lnTo>
                  <a:lnTo>
                    <a:pt x="52171" y="31318"/>
                  </a:lnTo>
                  <a:lnTo>
                    <a:pt x="62598" y="31318"/>
                  </a:lnTo>
                  <a:lnTo>
                    <a:pt x="62598" y="20878"/>
                  </a:lnTo>
                  <a:close/>
                </a:path>
                <a:path w="626110" h="31750">
                  <a:moveTo>
                    <a:pt x="73025" y="10439"/>
                  </a:moveTo>
                  <a:lnTo>
                    <a:pt x="62598" y="10439"/>
                  </a:lnTo>
                  <a:lnTo>
                    <a:pt x="62598" y="20878"/>
                  </a:lnTo>
                  <a:lnTo>
                    <a:pt x="73025" y="20878"/>
                  </a:lnTo>
                  <a:lnTo>
                    <a:pt x="73025" y="10439"/>
                  </a:lnTo>
                  <a:close/>
                </a:path>
                <a:path w="626110" h="31750">
                  <a:moveTo>
                    <a:pt x="104330" y="10439"/>
                  </a:moveTo>
                  <a:lnTo>
                    <a:pt x="93903" y="10439"/>
                  </a:lnTo>
                  <a:lnTo>
                    <a:pt x="83477" y="10439"/>
                  </a:lnTo>
                  <a:lnTo>
                    <a:pt x="83477" y="20878"/>
                  </a:lnTo>
                  <a:lnTo>
                    <a:pt x="73037" y="20878"/>
                  </a:lnTo>
                  <a:lnTo>
                    <a:pt x="73037" y="31318"/>
                  </a:lnTo>
                  <a:lnTo>
                    <a:pt x="83477" y="31318"/>
                  </a:lnTo>
                  <a:lnTo>
                    <a:pt x="93903" y="31318"/>
                  </a:lnTo>
                  <a:lnTo>
                    <a:pt x="104330" y="31318"/>
                  </a:lnTo>
                  <a:lnTo>
                    <a:pt x="104330" y="20878"/>
                  </a:lnTo>
                  <a:lnTo>
                    <a:pt x="104330" y="10439"/>
                  </a:lnTo>
                  <a:close/>
                </a:path>
                <a:path w="626110" h="31750">
                  <a:moveTo>
                    <a:pt x="114782" y="10439"/>
                  </a:moveTo>
                  <a:lnTo>
                    <a:pt x="104343" y="10439"/>
                  </a:lnTo>
                  <a:lnTo>
                    <a:pt x="104343" y="20878"/>
                  </a:lnTo>
                  <a:lnTo>
                    <a:pt x="114782" y="20878"/>
                  </a:lnTo>
                  <a:lnTo>
                    <a:pt x="114782" y="10439"/>
                  </a:lnTo>
                  <a:close/>
                </a:path>
                <a:path w="626110" h="31750">
                  <a:moveTo>
                    <a:pt x="166954" y="0"/>
                  </a:moveTo>
                  <a:lnTo>
                    <a:pt x="156514" y="0"/>
                  </a:lnTo>
                  <a:lnTo>
                    <a:pt x="146075" y="0"/>
                  </a:lnTo>
                  <a:lnTo>
                    <a:pt x="146075" y="10439"/>
                  </a:lnTo>
                  <a:lnTo>
                    <a:pt x="135648" y="10439"/>
                  </a:lnTo>
                  <a:lnTo>
                    <a:pt x="135648" y="20878"/>
                  </a:lnTo>
                  <a:lnTo>
                    <a:pt x="135648" y="31318"/>
                  </a:lnTo>
                  <a:lnTo>
                    <a:pt x="146075" y="31318"/>
                  </a:lnTo>
                  <a:lnTo>
                    <a:pt x="156514" y="31318"/>
                  </a:lnTo>
                  <a:lnTo>
                    <a:pt x="156514" y="20878"/>
                  </a:lnTo>
                  <a:lnTo>
                    <a:pt x="146088" y="20878"/>
                  </a:lnTo>
                  <a:lnTo>
                    <a:pt x="146088" y="10439"/>
                  </a:lnTo>
                  <a:lnTo>
                    <a:pt x="156514" y="10439"/>
                  </a:lnTo>
                  <a:lnTo>
                    <a:pt x="166954" y="10439"/>
                  </a:lnTo>
                  <a:lnTo>
                    <a:pt x="166954" y="0"/>
                  </a:lnTo>
                  <a:close/>
                </a:path>
                <a:path w="626110" h="31750">
                  <a:moveTo>
                    <a:pt x="198259" y="20878"/>
                  </a:moveTo>
                  <a:lnTo>
                    <a:pt x="187820" y="20878"/>
                  </a:lnTo>
                  <a:lnTo>
                    <a:pt x="187820" y="10439"/>
                  </a:lnTo>
                  <a:lnTo>
                    <a:pt x="177380" y="10439"/>
                  </a:lnTo>
                  <a:lnTo>
                    <a:pt x="177380" y="20878"/>
                  </a:lnTo>
                  <a:lnTo>
                    <a:pt x="177380" y="31318"/>
                  </a:lnTo>
                  <a:lnTo>
                    <a:pt x="187820" y="31318"/>
                  </a:lnTo>
                  <a:lnTo>
                    <a:pt x="198259" y="31318"/>
                  </a:lnTo>
                  <a:lnTo>
                    <a:pt x="198259" y="20878"/>
                  </a:lnTo>
                  <a:close/>
                </a:path>
                <a:path w="626110" h="31750">
                  <a:moveTo>
                    <a:pt x="208699" y="0"/>
                  </a:moveTo>
                  <a:lnTo>
                    <a:pt x="198259" y="0"/>
                  </a:lnTo>
                  <a:lnTo>
                    <a:pt x="198259" y="10439"/>
                  </a:lnTo>
                  <a:lnTo>
                    <a:pt x="198259" y="20878"/>
                  </a:lnTo>
                  <a:lnTo>
                    <a:pt x="208699" y="20878"/>
                  </a:lnTo>
                  <a:lnTo>
                    <a:pt x="208699" y="10439"/>
                  </a:lnTo>
                  <a:lnTo>
                    <a:pt x="208699" y="0"/>
                  </a:lnTo>
                  <a:close/>
                </a:path>
                <a:path w="626110" h="31750">
                  <a:moveTo>
                    <a:pt x="240004" y="10439"/>
                  </a:moveTo>
                  <a:lnTo>
                    <a:pt x="229565" y="10439"/>
                  </a:lnTo>
                  <a:lnTo>
                    <a:pt x="219125" y="10439"/>
                  </a:lnTo>
                  <a:lnTo>
                    <a:pt x="219125" y="20878"/>
                  </a:lnTo>
                  <a:lnTo>
                    <a:pt x="219125" y="31318"/>
                  </a:lnTo>
                  <a:lnTo>
                    <a:pt x="229565" y="31318"/>
                  </a:lnTo>
                  <a:lnTo>
                    <a:pt x="229565" y="20878"/>
                  </a:lnTo>
                  <a:lnTo>
                    <a:pt x="240004" y="20878"/>
                  </a:lnTo>
                  <a:lnTo>
                    <a:pt x="240004" y="10439"/>
                  </a:lnTo>
                  <a:close/>
                </a:path>
                <a:path w="626110" h="31750">
                  <a:moveTo>
                    <a:pt x="271284" y="0"/>
                  </a:moveTo>
                  <a:lnTo>
                    <a:pt x="260870" y="0"/>
                  </a:lnTo>
                  <a:lnTo>
                    <a:pt x="250431" y="0"/>
                  </a:lnTo>
                  <a:lnTo>
                    <a:pt x="250431" y="10439"/>
                  </a:lnTo>
                  <a:lnTo>
                    <a:pt x="250431" y="20878"/>
                  </a:lnTo>
                  <a:lnTo>
                    <a:pt x="250431" y="31318"/>
                  </a:lnTo>
                  <a:lnTo>
                    <a:pt x="260870" y="31318"/>
                  </a:lnTo>
                  <a:lnTo>
                    <a:pt x="260870" y="20878"/>
                  </a:lnTo>
                  <a:lnTo>
                    <a:pt x="271284" y="20878"/>
                  </a:lnTo>
                  <a:lnTo>
                    <a:pt x="271284" y="10439"/>
                  </a:lnTo>
                  <a:lnTo>
                    <a:pt x="271284" y="0"/>
                  </a:lnTo>
                  <a:close/>
                </a:path>
                <a:path w="626110" h="31750">
                  <a:moveTo>
                    <a:pt x="302602" y="10439"/>
                  </a:moveTo>
                  <a:lnTo>
                    <a:pt x="292176" y="10439"/>
                  </a:lnTo>
                  <a:lnTo>
                    <a:pt x="292176" y="0"/>
                  </a:lnTo>
                  <a:lnTo>
                    <a:pt x="281736" y="0"/>
                  </a:lnTo>
                  <a:lnTo>
                    <a:pt x="271297" y="0"/>
                  </a:lnTo>
                  <a:lnTo>
                    <a:pt x="271297" y="10439"/>
                  </a:lnTo>
                  <a:lnTo>
                    <a:pt x="281736" y="10439"/>
                  </a:lnTo>
                  <a:lnTo>
                    <a:pt x="292163" y="10439"/>
                  </a:lnTo>
                  <a:lnTo>
                    <a:pt x="292163" y="20878"/>
                  </a:lnTo>
                  <a:lnTo>
                    <a:pt x="292163" y="31318"/>
                  </a:lnTo>
                  <a:lnTo>
                    <a:pt x="302602" y="31318"/>
                  </a:lnTo>
                  <a:lnTo>
                    <a:pt x="302602" y="20878"/>
                  </a:lnTo>
                  <a:lnTo>
                    <a:pt x="302602" y="10439"/>
                  </a:lnTo>
                  <a:close/>
                </a:path>
                <a:path w="626110" h="31750">
                  <a:moveTo>
                    <a:pt x="323481" y="10439"/>
                  </a:moveTo>
                  <a:lnTo>
                    <a:pt x="313042" y="10439"/>
                  </a:lnTo>
                  <a:lnTo>
                    <a:pt x="313042" y="20878"/>
                  </a:lnTo>
                  <a:lnTo>
                    <a:pt x="313042" y="31318"/>
                  </a:lnTo>
                  <a:lnTo>
                    <a:pt x="323481" y="31318"/>
                  </a:lnTo>
                  <a:lnTo>
                    <a:pt x="323481" y="20878"/>
                  </a:lnTo>
                  <a:lnTo>
                    <a:pt x="323481" y="10439"/>
                  </a:lnTo>
                  <a:close/>
                </a:path>
                <a:path w="626110" h="31750">
                  <a:moveTo>
                    <a:pt x="354787" y="0"/>
                  </a:moveTo>
                  <a:lnTo>
                    <a:pt x="344347" y="0"/>
                  </a:lnTo>
                  <a:lnTo>
                    <a:pt x="333908" y="0"/>
                  </a:lnTo>
                  <a:lnTo>
                    <a:pt x="333908" y="10439"/>
                  </a:lnTo>
                  <a:lnTo>
                    <a:pt x="344347" y="10439"/>
                  </a:lnTo>
                  <a:lnTo>
                    <a:pt x="344347" y="20878"/>
                  </a:lnTo>
                  <a:lnTo>
                    <a:pt x="344347" y="31318"/>
                  </a:lnTo>
                  <a:lnTo>
                    <a:pt x="354787" y="31318"/>
                  </a:lnTo>
                  <a:lnTo>
                    <a:pt x="354787" y="20878"/>
                  </a:lnTo>
                  <a:lnTo>
                    <a:pt x="354787" y="10439"/>
                  </a:lnTo>
                  <a:lnTo>
                    <a:pt x="354787" y="0"/>
                  </a:lnTo>
                  <a:close/>
                </a:path>
                <a:path w="626110" h="31750">
                  <a:moveTo>
                    <a:pt x="417385" y="0"/>
                  </a:moveTo>
                  <a:lnTo>
                    <a:pt x="406946" y="0"/>
                  </a:lnTo>
                  <a:lnTo>
                    <a:pt x="406946" y="10439"/>
                  </a:lnTo>
                  <a:lnTo>
                    <a:pt x="396519" y="10439"/>
                  </a:lnTo>
                  <a:lnTo>
                    <a:pt x="386080" y="10439"/>
                  </a:lnTo>
                  <a:lnTo>
                    <a:pt x="386080" y="20878"/>
                  </a:lnTo>
                  <a:lnTo>
                    <a:pt x="375653" y="20878"/>
                  </a:lnTo>
                  <a:lnTo>
                    <a:pt x="375653" y="10439"/>
                  </a:lnTo>
                  <a:lnTo>
                    <a:pt x="386080" y="10439"/>
                  </a:lnTo>
                  <a:lnTo>
                    <a:pt x="386080" y="0"/>
                  </a:lnTo>
                  <a:lnTo>
                    <a:pt x="375640" y="0"/>
                  </a:lnTo>
                  <a:lnTo>
                    <a:pt x="375640" y="10439"/>
                  </a:lnTo>
                  <a:lnTo>
                    <a:pt x="365213" y="10439"/>
                  </a:lnTo>
                  <a:lnTo>
                    <a:pt x="365213" y="20878"/>
                  </a:lnTo>
                  <a:lnTo>
                    <a:pt x="375640" y="20878"/>
                  </a:lnTo>
                  <a:lnTo>
                    <a:pt x="375640" y="31318"/>
                  </a:lnTo>
                  <a:lnTo>
                    <a:pt x="386080" y="31318"/>
                  </a:lnTo>
                  <a:lnTo>
                    <a:pt x="396519" y="31318"/>
                  </a:lnTo>
                  <a:lnTo>
                    <a:pt x="396519" y="20878"/>
                  </a:lnTo>
                  <a:lnTo>
                    <a:pt x="406946" y="20878"/>
                  </a:lnTo>
                  <a:lnTo>
                    <a:pt x="417385" y="20878"/>
                  </a:lnTo>
                  <a:lnTo>
                    <a:pt x="417385" y="10439"/>
                  </a:lnTo>
                  <a:lnTo>
                    <a:pt x="417385" y="0"/>
                  </a:lnTo>
                  <a:close/>
                </a:path>
                <a:path w="626110" h="31750">
                  <a:moveTo>
                    <a:pt x="459130" y="0"/>
                  </a:moveTo>
                  <a:lnTo>
                    <a:pt x="448691" y="0"/>
                  </a:lnTo>
                  <a:lnTo>
                    <a:pt x="438251" y="0"/>
                  </a:lnTo>
                  <a:lnTo>
                    <a:pt x="438251" y="10439"/>
                  </a:lnTo>
                  <a:lnTo>
                    <a:pt x="438251" y="20878"/>
                  </a:lnTo>
                  <a:lnTo>
                    <a:pt x="427824" y="20878"/>
                  </a:lnTo>
                  <a:lnTo>
                    <a:pt x="427824" y="31318"/>
                  </a:lnTo>
                  <a:lnTo>
                    <a:pt x="438251" y="31318"/>
                  </a:lnTo>
                  <a:lnTo>
                    <a:pt x="448691" y="31318"/>
                  </a:lnTo>
                  <a:lnTo>
                    <a:pt x="448691" y="20878"/>
                  </a:lnTo>
                  <a:lnTo>
                    <a:pt x="459130" y="20878"/>
                  </a:lnTo>
                  <a:lnTo>
                    <a:pt x="459130" y="10439"/>
                  </a:lnTo>
                  <a:lnTo>
                    <a:pt x="459130" y="0"/>
                  </a:lnTo>
                  <a:close/>
                </a:path>
                <a:path w="626110" h="31750">
                  <a:moveTo>
                    <a:pt x="521741" y="0"/>
                  </a:moveTo>
                  <a:lnTo>
                    <a:pt x="511302" y="0"/>
                  </a:lnTo>
                  <a:lnTo>
                    <a:pt x="500862" y="0"/>
                  </a:lnTo>
                  <a:lnTo>
                    <a:pt x="500862" y="10439"/>
                  </a:lnTo>
                  <a:lnTo>
                    <a:pt x="500862" y="20878"/>
                  </a:lnTo>
                  <a:lnTo>
                    <a:pt x="490435" y="20878"/>
                  </a:lnTo>
                  <a:lnTo>
                    <a:pt x="490435" y="10439"/>
                  </a:lnTo>
                  <a:lnTo>
                    <a:pt x="500862" y="10439"/>
                  </a:lnTo>
                  <a:lnTo>
                    <a:pt x="500862" y="0"/>
                  </a:lnTo>
                  <a:lnTo>
                    <a:pt x="490423" y="0"/>
                  </a:lnTo>
                  <a:lnTo>
                    <a:pt x="490423" y="10439"/>
                  </a:lnTo>
                  <a:lnTo>
                    <a:pt x="479996" y="10439"/>
                  </a:lnTo>
                  <a:lnTo>
                    <a:pt x="479996" y="20878"/>
                  </a:lnTo>
                  <a:lnTo>
                    <a:pt x="469569" y="20878"/>
                  </a:lnTo>
                  <a:lnTo>
                    <a:pt x="459130" y="20878"/>
                  </a:lnTo>
                  <a:lnTo>
                    <a:pt x="459130" y="31318"/>
                  </a:lnTo>
                  <a:lnTo>
                    <a:pt x="469557" y="31318"/>
                  </a:lnTo>
                  <a:lnTo>
                    <a:pt x="469569" y="31318"/>
                  </a:lnTo>
                  <a:lnTo>
                    <a:pt x="511302" y="31318"/>
                  </a:lnTo>
                  <a:lnTo>
                    <a:pt x="511302" y="20878"/>
                  </a:lnTo>
                  <a:lnTo>
                    <a:pt x="511302" y="10439"/>
                  </a:lnTo>
                  <a:lnTo>
                    <a:pt x="521741" y="10439"/>
                  </a:lnTo>
                  <a:lnTo>
                    <a:pt x="521741" y="0"/>
                  </a:lnTo>
                  <a:close/>
                </a:path>
                <a:path w="626110" h="31750">
                  <a:moveTo>
                    <a:pt x="542607" y="10439"/>
                  </a:moveTo>
                  <a:lnTo>
                    <a:pt x="532168" y="10439"/>
                  </a:lnTo>
                  <a:lnTo>
                    <a:pt x="532168" y="20878"/>
                  </a:lnTo>
                  <a:lnTo>
                    <a:pt x="532168" y="31318"/>
                  </a:lnTo>
                  <a:lnTo>
                    <a:pt x="542607" y="31318"/>
                  </a:lnTo>
                  <a:lnTo>
                    <a:pt x="542607" y="20878"/>
                  </a:lnTo>
                  <a:lnTo>
                    <a:pt x="542607" y="10439"/>
                  </a:lnTo>
                  <a:close/>
                </a:path>
                <a:path w="626110" h="31750">
                  <a:moveTo>
                    <a:pt x="553046" y="0"/>
                  </a:moveTo>
                  <a:lnTo>
                    <a:pt x="542607" y="0"/>
                  </a:lnTo>
                  <a:lnTo>
                    <a:pt x="542607" y="10439"/>
                  </a:lnTo>
                  <a:lnTo>
                    <a:pt x="553046" y="10439"/>
                  </a:lnTo>
                  <a:lnTo>
                    <a:pt x="553046" y="0"/>
                  </a:lnTo>
                  <a:close/>
                </a:path>
                <a:path w="626110" h="31750">
                  <a:moveTo>
                    <a:pt x="605218" y="10439"/>
                  </a:moveTo>
                  <a:lnTo>
                    <a:pt x="594779" y="10439"/>
                  </a:lnTo>
                  <a:lnTo>
                    <a:pt x="584352" y="10439"/>
                  </a:lnTo>
                  <a:lnTo>
                    <a:pt x="584352" y="0"/>
                  </a:lnTo>
                  <a:lnTo>
                    <a:pt x="573913" y="0"/>
                  </a:lnTo>
                  <a:lnTo>
                    <a:pt x="573913" y="10439"/>
                  </a:lnTo>
                  <a:lnTo>
                    <a:pt x="584339" y="10439"/>
                  </a:lnTo>
                  <a:lnTo>
                    <a:pt x="584339" y="20878"/>
                  </a:lnTo>
                  <a:lnTo>
                    <a:pt x="594779" y="20878"/>
                  </a:lnTo>
                  <a:lnTo>
                    <a:pt x="605218" y="20878"/>
                  </a:lnTo>
                  <a:lnTo>
                    <a:pt x="605218" y="10439"/>
                  </a:lnTo>
                  <a:close/>
                </a:path>
                <a:path w="626110" h="31750">
                  <a:moveTo>
                    <a:pt x="626084" y="0"/>
                  </a:moveTo>
                  <a:lnTo>
                    <a:pt x="615645" y="0"/>
                  </a:lnTo>
                  <a:lnTo>
                    <a:pt x="615645" y="10439"/>
                  </a:lnTo>
                  <a:lnTo>
                    <a:pt x="615645" y="20878"/>
                  </a:lnTo>
                  <a:lnTo>
                    <a:pt x="626084" y="20878"/>
                  </a:lnTo>
                  <a:lnTo>
                    <a:pt x="626084" y="10439"/>
                  </a:lnTo>
                  <a:lnTo>
                    <a:pt x="62608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89369" y="6031966"/>
              <a:ext cx="636905" cy="41910"/>
            </a:xfrm>
            <a:custGeom>
              <a:avLst/>
              <a:gdLst/>
              <a:ahLst/>
              <a:cxnLst/>
              <a:rect l="l" t="t" r="r" b="b"/>
              <a:pathLst>
                <a:path w="636905" h="41910">
                  <a:moveTo>
                    <a:pt x="20866" y="20866"/>
                  </a:moveTo>
                  <a:lnTo>
                    <a:pt x="10439" y="20866"/>
                  </a:lnTo>
                  <a:lnTo>
                    <a:pt x="0" y="20866"/>
                  </a:lnTo>
                  <a:lnTo>
                    <a:pt x="0" y="31305"/>
                  </a:lnTo>
                  <a:lnTo>
                    <a:pt x="10426" y="31305"/>
                  </a:lnTo>
                  <a:lnTo>
                    <a:pt x="20866" y="31305"/>
                  </a:lnTo>
                  <a:lnTo>
                    <a:pt x="20866" y="20866"/>
                  </a:lnTo>
                  <a:close/>
                </a:path>
                <a:path w="636905" h="41910">
                  <a:moveTo>
                    <a:pt x="41719" y="31305"/>
                  </a:moveTo>
                  <a:lnTo>
                    <a:pt x="31292" y="31305"/>
                  </a:lnTo>
                  <a:lnTo>
                    <a:pt x="20866" y="31305"/>
                  </a:lnTo>
                  <a:lnTo>
                    <a:pt x="20866" y="41744"/>
                  </a:lnTo>
                  <a:lnTo>
                    <a:pt x="31292" y="41744"/>
                  </a:lnTo>
                  <a:lnTo>
                    <a:pt x="41719" y="41744"/>
                  </a:lnTo>
                  <a:lnTo>
                    <a:pt x="41719" y="31305"/>
                  </a:lnTo>
                  <a:close/>
                </a:path>
                <a:path w="636905" h="41910">
                  <a:moveTo>
                    <a:pt x="41719" y="10426"/>
                  </a:moveTo>
                  <a:lnTo>
                    <a:pt x="31292" y="10426"/>
                  </a:lnTo>
                  <a:lnTo>
                    <a:pt x="31292" y="20866"/>
                  </a:lnTo>
                  <a:lnTo>
                    <a:pt x="41719" y="20866"/>
                  </a:lnTo>
                  <a:lnTo>
                    <a:pt x="41719" y="10426"/>
                  </a:lnTo>
                  <a:close/>
                </a:path>
                <a:path w="636905" h="41910">
                  <a:moveTo>
                    <a:pt x="73025" y="10426"/>
                  </a:moveTo>
                  <a:lnTo>
                    <a:pt x="62598" y="10426"/>
                  </a:lnTo>
                  <a:lnTo>
                    <a:pt x="52171" y="10426"/>
                  </a:lnTo>
                  <a:lnTo>
                    <a:pt x="41732" y="10426"/>
                  </a:lnTo>
                  <a:lnTo>
                    <a:pt x="41732" y="20866"/>
                  </a:lnTo>
                  <a:lnTo>
                    <a:pt x="52171" y="20866"/>
                  </a:lnTo>
                  <a:lnTo>
                    <a:pt x="52171" y="31305"/>
                  </a:lnTo>
                  <a:lnTo>
                    <a:pt x="62598" y="31305"/>
                  </a:lnTo>
                  <a:lnTo>
                    <a:pt x="62598" y="20866"/>
                  </a:lnTo>
                  <a:lnTo>
                    <a:pt x="73025" y="20866"/>
                  </a:lnTo>
                  <a:lnTo>
                    <a:pt x="73025" y="10426"/>
                  </a:lnTo>
                  <a:close/>
                </a:path>
                <a:path w="636905" h="41910">
                  <a:moveTo>
                    <a:pt x="83477" y="10426"/>
                  </a:moveTo>
                  <a:lnTo>
                    <a:pt x="73037" y="10426"/>
                  </a:lnTo>
                  <a:lnTo>
                    <a:pt x="73037" y="20866"/>
                  </a:lnTo>
                  <a:lnTo>
                    <a:pt x="73037" y="31305"/>
                  </a:lnTo>
                  <a:lnTo>
                    <a:pt x="83477" y="31305"/>
                  </a:lnTo>
                  <a:lnTo>
                    <a:pt x="83477" y="20866"/>
                  </a:lnTo>
                  <a:lnTo>
                    <a:pt x="83477" y="10426"/>
                  </a:lnTo>
                  <a:close/>
                </a:path>
                <a:path w="636905" h="41910">
                  <a:moveTo>
                    <a:pt x="104330" y="20866"/>
                  </a:moveTo>
                  <a:lnTo>
                    <a:pt x="93903" y="20866"/>
                  </a:lnTo>
                  <a:lnTo>
                    <a:pt x="93903" y="31305"/>
                  </a:lnTo>
                  <a:lnTo>
                    <a:pt x="104330" y="31305"/>
                  </a:lnTo>
                  <a:lnTo>
                    <a:pt x="104330" y="20866"/>
                  </a:lnTo>
                  <a:close/>
                </a:path>
                <a:path w="636905" h="41910">
                  <a:moveTo>
                    <a:pt x="114782" y="20866"/>
                  </a:moveTo>
                  <a:lnTo>
                    <a:pt x="104343" y="20866"/>
                  </a:lnTo>
                  <a:lnTo>
                    <a:pt x="104343" y="31305"/>
                  </a:lnTo>
                  <a:lnTo>
                    <a:pt x="114782" y="31305"/>
                  </a:lnTo>
                  <a:lnTo>
                    <a:pt x="114782" y="20866"/>
                  </a:lnTo>
                  <a:close/>
                </a:path>
                <a:path w="636905" h="41910">
                  <a:moveTo>
                    <a:pt x="125222" y="10426"/>
                  </a:moveTo>
                  <a:lnTo>
                    <a:pt x="114782" y="10426"/>
                  </a:lnTo>
                  <a:lnTo>
                    <a:pt x="114782" y="20866"/>
                  </a:lnTo>
                  <a:lnTo>
                    <a:pt x="125222" y="20866"/>
                  </a:lnTo>
                  <a:lnTo>
                    <a:pt x="125222" y="10426"/>
                  </a:lnTo>
                  <a:close/>
                </a:path>
                <a:path w="636905" h="41910">
                  <a:moveTo>
                    <a:pt x="156514" y="10426"/>
                  </a:moveTo>
                  <a:lnTo>
                    <a:pt x="146088" y="10426"/>
                  </a:lnTo>
                  <a:lnTo>
                    <a:pt x="135648" y="10426"/>
                  </a:lnTo>
                  <a:lnTo>
                    <a:pt x="135648" y="20866"/>
                  </a:lnTo>
                  <a:lnTo>
                    <a:pt x="146075" y="20866"/>
                  </a:lnTo>
                  <a:lnTo>
                    <a:pt x="156514" y="20866"/>
                  </a:lnTo>
                  <a:lnTo>
                    <a:pt x="156514" y="10426"/>
                  </a:lnTo>
                  <a:close/>
                </a:path>
                <a:path w="636905" h="41910">
                  <a:moveTo>
                    <a:pt x="166954" y="20866"/>
                  </a:moveTo>
                  <a:lnTo>
                    <a:pt x="156514" y="20866"/>
                  </a:lnTo>
                  <a:lnTo>
                    <a:pt x="156514" y="31305"/>
                  </a:lnTo>
                  <a:lnTo>
                    <a:pt x="166954" y="31305"/>
                  </a:lnTo>
                  <a:lnTo>
                    <a:pt x="166954" y="20866"/>
                  </a:lnTo>
                  <a:close/>
                </a:path>
                <a:path w="636905" h="41910">
                  <a:moveTo>
                    <a:pt x="198259" y="20866"/>
                  </a:moveTo>
                  <a:lnTo>
                    <a:pt x="187820" y="20866"/>
                  </a:lnTo>
                  <a:lnTo>
                    <a:pt x="187820" y="10426"/>
                  </a:lnTo>
                  <a:lnTo>
                    <a:pt x="177380" y="10426"/>
                  </a:lnTo>
                  <a:lnTo>
                    <a:pt x="177380" y="20866"/>
                  </a:lnTo>
                  <a:lnTo>
                    <a:pt x="177380" y="31305"/>
                  </a:lnTo>
                  <a:lnTo>
                    <a:pt x="187820" y="31305"/>
                  </a:lnTo>
                  <a:lnTo>
                    <a:pt x="198259" y="31305"/>
                  </a:lnTo>
                  <a:lnTo>
                    <a:pt x="198259" y="20866"/>
                  </a:lnTo>
                  <a:close/>
                </a:path>
                <a:path w="636905" h="41910">
                  <a:moveTo>
                    <a:pt x="250431" y="10426"/>
                  </a:moveTo>
                  <a:lnTo>
                    <a:pt x="240004" y="10426"/>
                  </a:lnTo>
                  <a:lnTo>
                    <a:pt x="229565" y="10426"/>
                  </a:lnTo>
                  <a:lnTo>
                    <a:pt x="219125" y="10426"/>
                  </a:lnTo>
                  <a:lnTo>
                    <a:pt x="219125" y="20866"/>
                  </a:lnTo>
                  <a:lnTo>
                    <a:pt x="208699" y="20866"/>
                  </a:lnTo>
                  <a:lnTo>
                    <a:pt x="208699" y="10426"/>
                  </a:lnTo>
                  <a:lnTo>
                    <a:pt x="198259" y="10426"/>
                  </a:lnTo>
                  <a:lnTo>
                    <a:pt x="198259" y="20866"/>
                  </a:lnTo>
                  <a:lnTo>
                    <a:pt x="208686" y="20866"/>
                  </a:lnTo>
                  <a:lnTo>
                    <a:pt x="208686" y="31305"/>
                  </a:lnTo>
                  <a:lnTo>
                    <a:pt x="219125" y="31305"/>
                  </a:lnTo>
                  <a:lnTo>
                    <a:pt x="229565" y="31305"/>
                  </a:lnTo>
                  <a:lnTo>
                    <a:pt x="229565" y="20866"/>
                  </a:lnTo>
                  <a:lnTo>
                    <a:pt x="239991" y="20866"/>
                  </a:lnTo>
                  <a:lnTo>
                    <a:pt x="250431" y="20866"/>
                  </a:lnTo>
                  <a:lnTo>
                    <a:pt x="250431" y="10426"/>
                  </a:lnTo>
                  <a:close/>
                </a:path>
                <a:path w="636905" h="41910">
                  <a:moveTo>
                    <a:pt x="271284" y="10426"/>
                  </a:moveTo>
                  <a:lnTo>
                    <a:pt x="260858" y="10426"/>
                  </a:lnTo>
                  <a:lnTo>
                    <a:pt x="260858" y="20866"/>
                  </a:lnTo>
                  <a:lnTo>
                    <a:pt x="260858" y="31305"/>
                  </a:lnTo>
                  <a:lnTo>
                    <a:pt x="271284" y="31305"/>
                  </a:lnTo>
                  <a:lnTo>
                    <a:pt x="271284" y="20866"/>
                  </a:lnTo>
                  <a:lnTo>
                    <a:pt x="271284" y="10426"/>
                  </a:lnTo>
                  <a:close/>
                </a:path>
                <a:path w="636905" h="41910">
                  <a:moveTo>
                    <a:pt x="281736" y="20866"/>
                  </a:moveTo>
                  <a:lnTo>
                    <a:pt x="271297" y="20866"/>
                  </a:lnTo>
                  <a:lnTo>
                    <a:pt x="271297" y="31305"/>
                  </a:lnTo>
                  <a:lnTo>
                    <a:pt x="281736" y="31305"/>
                  </a:lnTo>
                  <a:lnTo>
                    <a:pt x="281736" y="20866"/>
                  </a:lnTo>
                  <a:close/>
                </a:path>
                <a:path w="636905" h="41910">
                  <a:moveTo>
                    <a:pt x="313042" y="10426"/>
                  </a:moveTo>
                  <a:lnTo>
                    <a:pt x="302602" y="10426"/>
                  </a:lnTo>
                  <a:lnTo>
                    <a:pt x="292176" y="10426"/>
                  </a:lnTo>
                  <a:lnTo>
                    <a:pt x="281736" y="10426"/>
                  </a:lnTo>
                  <a:lnTo>
                    <a:pt x="281736" y="20866"/>
                  </a:lnTo>
                  <a:lnTo>
                    <a:pt x="292163" y="20866"/>
                  </a:lnTo>
                  <a:lnTo>
                    <a:pt x="292163" y="31305"/>
                  </a:lnTo>
                  <a:lnTo>
                    <a:pt x="302602" y="31305"/>
                  </a:lnTo>
                  <a:lnTo>
                    <a:pt x="313042" y="31305"/>
                  </a:lnTo>
                  <a:lnTo>
                    <a:pt x="313042" y="20866"/>
                  </a:lnTo>
                  <a:lnTo>
                    <a:pt x="313042" y="10426"/>
                  </a:lnTo>
                  <a:close/>
                </a:path>
                <a:path w="636905" h="41910">
                  <a:moveTo>
                    <a:pt x="333908" y="10426"/>
                  </a:moveTo>
                  <a:lnTo>
                    <a:pt x="323456" y="10426"/>
                  </a:lnTo>
                  <a:lnTo>
                    <a:pt x="323456" y="20866"/>
                  </a:lnTo>
                  <a:lnTo>
                    <a:pt x="333908" y="20866"/>
                  </a:lnTo>
                  <a:lnTo>
                    <a:pt x="333908" y="10426"/>
                  </a:lnTo>
                  <a:close/>
                </a:path>
                <a:path w="636905" h="41910">
                  <a:moveTo>
                    <a:pt x="354787" y="10426"/>
                  </a:moveTo>
                  <a:lnTo>
                    <a:pt x="344347" y="10426"/>
                  </a:lnTo>
                  <a:lnTo>
                    <a:pt x="344347" y="20866"/>
                  </a:lnTo>
                  <a:lnTo>
                    <a:pt x="344347" y="31305"/>
                  </a:lnTo>
                  <a:lnTo>
                    <a:pt x="354787" y="31305"/>
                  </a:lnTo>
                  <a:lnTo>
                    <a:pt x="354787" y="20866"/>
                  </a:lnTo>
                  <a:lnTo>
                    <a:pt x="354787" y="10426"/>
                  </a:lnTo>
                  <a:close/>
                </a:path>
                <a:path w="636905" h="41910">
                  <a:moveTo>
                    <a:pt x="406958" y="10426"/>
                  </a:moveTo>
                  <a:lnTo>
                    <a:pt x="406958" y="10426"/>
                  </a:lnTo>
                  <a:lnTo>
                    <a:pt x="365213" y="10426"/>
                  </a:lnTo>
                  <a:lnTo>
                    <a:pt x="365213" y="20866"/>
                  </a:lnTo>
                  <a:lnTo>
                    <a:pt x="375640" y="20866"/>
                  </a:lnTo>
                  <a:lnTo>
                    <a:pt x="375640" y="31305"/>
                  </a:lnTo>
                  <a:lnTo>
                    <a:pt x="386080" y="31305"/>
                  </a:lnTo>
                  <a:lnTo>
                    <a:pt x="396519" y="31305"/>
                  </a:lnTo>
                  <a:lnTo>
                    <a:pt x="406958" y="31305"/>
                  </a:lnTo>
                  <a:lnTo>
                    <a:pt x="406958" y="20866"/>
                  </a:lnTo>
                  <a:lnTo>
                    <a:pt x="406958" y="10426"/>
                  </a:lnTo>
                  <a:close/>
                </a:path>
                <a:path w="636905" h="41910">
                  <a:moveTo>
                    <a:pt x="427824" y="20866"/>
                  </a:moveTo>
                  <a:lnTo>
                    <a:pt x="417385" y="20866"/>
                  </a:lnTo>
                  <a:lnTo>
                    <a:pt x="417385" y="31305"/>
                  </a:lnTo>
                  <a:lnTo>
                    <a:pt x="427824" y="31305"/>
                  </a:lnTo>
                  <a:lnTo>
                    <a:pt x="427824" y="20866"/>
                  </a:lnTo>
                  <a:close/>
                </a:path>
                <a:path w="636905" h="41910">
                  <a:moveTo>
                    <a:pt x="438264" y="10426"/>
                  </a:moveTo>
                  <a:lnTo>
                    <a:pt x="427824" y="10426"/>
                  </a:lnTo>
                  <a:lnTo>
                    <a:pt x="427824" y="20866"/>
                  </a:lnTo>
                  <a:lnTo>
                    <a:pt x="438264" y="20866"/>
                  </a:lnTo>
                  <a:lnTo>
                    <a:pt x="438264" y="10426"/>
                  </a:lnTo>
                  <a:close/>
                </a:path>
                <a:path w="636905" h="41910">
                  <a:moveTo>
                    <a:pt x="479996" y="20866"/>
                  </a:moveTo>
                  <a:lnTo>
                    <a:pt x="469569" y="20866"/>
                  </a:lnTo>
                  <a:lnTo>
                    <a:pt x="459130" y="20866"/>
                  </a:lnTo>
                  <a:lnTo>
                    <a:pt x="448691" y="20866"/>
                  </a:lnTo>
                  <a:lnTo>
                    <a:pt x="448691" y="31305"/>
                  </a:lnTo>
                  <a:lnTo>
                    <a:pt x="459130" y="31305"/>
                  </a:lnTo>
                  <a:lnTo>
                    <a:pt x="469557" y="31305"/>
                  </a:lnTo>
                  <a:lnTo>
                    <a:pt x="479996" y="31305"/>
                  </a:lnTo>
                  <a:lnTo>
                    <a:pt x="479996" y="20866"/>
                  </a:lnTo>
                  <a:close/>
                </a:path>
                <a:path w="636905" h="41910">
                  <a:moveTo>
                    <a:pt x="511302" y="10426"/>
                  </a:moveTo>
                  <a:lnTo>
                    <a:pt x="500862" y="10426"/>
                  </a:lnTo>
                  <a:lnTo>
                    <a:pt x="490423" y="10426"/>
                  </a:lnTo>
                  <a:lnTo>
                    <a:pt x="490423" y="20866"/>
                  </a:lnTo>
                  <a:lnTo>
                    <a:pt x="500862" y="20866"/>
                  </a:lnTo>
                  <a:lnTo>
                    <a:pt x="511302" y="20866"/>
                  </a:lnTo>
                  <a:lnTo>
                    <a:pt x="511302" y="10426"/>
                  </a:lnTo>
                  <a:close/>
                </a:path>
                <a:path w="636905" h="41910">
                  <a:moveTo>
                    <a:pt x="573913" y="0"/>
                  </a:moveTo>
                  <a:lnTo>
                    <a:pt x="563473" y="0"/>
                  </a:lnTo>
                  <a:lnTo>
                    <a:pt x="563473" y="10426"/>
                  </a:lnTo>
                  <a:lnTo>
                    <a:pt x="553046" y="10426"/>
                  </a:lnTo>
                  <a:lnTo>
                    <a:pt x="542607" y="10426"/>
                  </a:lnTo>
                  <a:lnTo>
                    <a:pt x="542607" y="0"/>
                  </a:lnTo>
                  <a:lnTo>
                    <a:pt x="532168" y="0"/>
                  </a:lnTo>
                  <a:lnTo>
                    <a:pt x="532168" y="10426"/>
                  </a:lnTo>
                  <a:lnTo>
                    <a:pt x="521728" y="10426"/>
                  </a:lnTo>
                  <a:lnTo>
                    <a:pt x="521728" y="20866"/>
                  </a:lnTo>
                  <a:lnTo>
                    <a:pt x="511302" y="20866"/>
                  </a:lnTo>
                  <a:lnTo>
                    <a:pt x="511302" y="31305"/>
                  </a:lnTo>
                  <a:lnTo>
                    <a:pt x="521728" y="31305"/>
                  </a:lnTo>
                  <a:lnTo>
                    <a:pt x="532168" y="31305"/>
                  </a:lnTo>
                  <a:lnTo>
                    <a:pt x="532168" y="20866"/>
                  </a:lnTo>
                  <a:lnTo>
                    <a:pt x="542607" y="20866"/>
                  </a:lnTo>
                  <a:lnTo>
                    <a:pt x="542607" y="31305"/>
                  </a:lnTo>
                  <a:lnTo>
                    <a:pt x="553046" y="31305"/>
                  </a:lnTo>
                  <a:lnTo>
                    <a:pt x="553046" y="20866"/>
                  </a:lnTo>
                  <a:lnTo>
                    <a:pt x="563473" y="20866"/>
                  </a:lnTo>
                  <a:lnTo>
                    <a:pt x="563473" y="10439"/>
                  </a:lnTo>
                  <a:lnTo>
                    <a:pt x="573913" y="10439"/>
                  </a:lnTo>
                  <a:lnTo>
                    <a:pt x="573913" y="0"/>
                  </a:lnTo>
                  <a:close/>
                </a:path>
                <a:path w="636905" h="41910">
                  <a:moveTo>
                    <a:pt x="626084" y="0"/>
                  </a:moveTo>
                  <a:lnTo>
                    <a:pt x="615645" y="0"/>
                  </a:lnTo>
                  <a:lnTo>
                    <a:pt x="605205" y="0"/>
                  </a:lnTo>
                  <a:lnTo>
                    <a:pt x="605205" y="10426"/>
                  </a:lnTo>
                  <a:lnTo>
                    <a:pt x="605205" y="20866"/>
                  </a:lnTo>
                  <a:lnTo>
                    <a:pt x="594779" y="20866"/>
                  </a:lnTo>
                  <a:lnTo>
                    <a:pt x="594779" y="10439"/>
                  </a:lnTo>
                  <a:lnTo>
                    <a:pt x="594779" y="0"/>
                  </a:lnTo>
                  <a:lnTo>
                    <a:pt x="584339" y="0"/>
                  </a:lnTo>
                  <a:lnTo>
                    <a:pt x="584339" y="10426"/>
                  </a:lnTo>
                  <a:lnTo>
                    <a:pt x="584339" y="20866"/>
                  </a:lnTo>
                  <a:lnTo>
                    <a:pt x="573913" y="20866"/>
                  </a:lnTo>
                  <a:lnTo>
                    <a:pt x="563473" y="20866"/>
                  </a:lnTo>
                  <a:lnTo>
                    <a:pt x="563473" y="31305"/>
                  </a:lnTo>
                  <a:lnTo>
                    <a:pt x="573913" y="31305"/>
                  </a:lnTo>
                  <a:lnTo>
                    <a:pt x="584339" y="31305"/>
                  </a:lnTo>
                  <a:lnTo>
                    <a:pt x="594779" y="31305"/>
                  </a:lnTo>
                  <a:lnTo>
                    <a:pt x="605218" y="31305"/>
                  </a:lnTo>
                  <a:lnTo>
                    <a:pt x="605218" y="20866"/>
                  </a:lnTo>
                  <a:lnTo>
                    <a:pt x="615645" y="20866"/>
                  </a:lnTo>
                  <a:lnTo>
                    <a:pt x="626084" y="20866"/>
                  </a:lnTo>
                  <a:lnTo>
                    <a:pt x="626084" y="10439"/>
                  </a:lnTo>
                  <a:lnTo>
                    <a:pt x="626084" y="0"/>
                  </a:lnTo>
                  <a:close/>
                </a:path>
                <a:path w="636905" h="41910">
                  <a:moveTo>
                    <a:pt x="636524" y="20866"/>
                  </a:moveTo>
                  <a:lnTo>
                    <a:pt x="626084" y="20866"/>
                  </a:lnTo>
                  <a:lnTo>
                    <a:pt x="626084" y="31305"/>
                  </a:lnTo>
                  <a:lnTo>
                    <a:pt x="636524" y="31305"/>
                  </a:lnTo>
                  <a:lnTo>
                    <a:pt x="636524" y="2086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89369" y="6063272"/>
              <a:ext cx="626110" cy="31750"/>
            </a:xfrm>
            <a:custGeom>
              <a:avLst/>
              <a:gdLst/>
              <a:ahLst/>
              <a:cxnLst/>
              <a:rect l="l" t="t" r="r" b="b"/>
              <a:pathLst>
                <a:path w="626110" h="31750">
                  <a:moveTo>
                    <a:pt x="41719" y="0"/>
                  </a:moveTo>
                  <a:lnTo>
                    <a:pt x="31292" y="0"/>
                  </a:lnTo>
                  <a:lnTo>
                    <a:pt x="31292" y="10426"/>
                  </a:lnTo>
                  <a:lnTo>
                    <a:pt x="20866" y="10426"/>
                  </a:lnTo>
                  <a:lnTo>
                    <a:pt x="10439" y="10426"/>
                  </a:lnTo>
                  <a:lnTo>
                    <a:pt x="0" y="10426"/>
                  </a:lnTo>
                  <a:lnTo>
                    <a:pt x="0" y="20866"/>
                  </a:lnTo>
                  <a:lnTo>
                    <a:pt x="0" y="31305"/>
                  </a:lnTo>
                  <a:lnTo>
                    <a:pt x="10426" y="31305"/>
                  </a:lnTo>
                  <a:lnTo>
                    <a:pt x="20866" y="31305"/>
                  </a:lnTo>
                  <a:lnTo>
                    <a:pt x="31292" y="31305"/>
                  </a:lnTo>
                  <a:lnTo>
                    <a:pt x="41719" y="31305"/>
                  </a:lnTo>
                  <a:lnTo>
                    <a:pt x="41719" y="20866"/>
                  </a:lnTo>
                  <a:lnTo>
                    <a:pt x="31292" y="20866"/>
                  </a:lnTo>
                  <a:lnTo>
                    <a:pt x="31292" y="10439"/>
                  </a:lnTo>
                  <a:lnTo>
                    <a:pt x="41719" y="10439"/>
                  </a:lnTo>
                  <a:lnTo>
                    <a:pt x="41719" y="0"/>
                  </a:lnTo>
                  <a:close/>
                </a:path>
                <a:path w="626110" h="31750">
                  <a:moveTo>
                    <a:pt x="73025" y="20866"/>
                  </a:moveTo>
                  <a:lnTo>
                    <a:pt x="62598" y="20866"/>
                  </a:lnTo>
                  <a:lnTo>
                    <a:pt x="62598" y="31305"/>
                  </a:lnTo>
                  <a:lnTo>
                    <a:pt x="73025" y="31305"/>
                  </a:lnTo>
                  <a:lnTo>
                    <a:pt x="73025" y="20866"/>
                  </a:lnTo>
                  <a:close/>
                </a:path>
                <a:path w="626110" h="31750">
                  <a:moveTo>
                    <a:pt x="73025" y="0"/>
                  </a:moveTo>
                  <a:lnTo>
                    <a:pt x="62598" y="0"/>
                  </a:lnTo>
                  <a:lnTo>
                    <a:pt x="52171" y="0"/>
                  </a:lnTo>
                  <a:lnTo>
                    <a:pt x="41732" y="0"/>
                  </a:lnTo>
                  <a:lnTo>
                    <a:pt x="41732" y="10426"/>
                  </a:lnTo>
                  <a:lnTo>
                    <a:pt x="41732" y="20866"/>
                  </a:lnTo>
                  <a:lnTo>
                    <a:pt x="52171" y="20866"/>
                  </a:lnTo>
                  <a:lnTo>
                    <a:pt x="52171" y="10439"/>
                  </a:lnTo>
                  <a:lnTo>
                    <a:pt x="62598" y="10439"/>
                  </a:lnTo>
                  <a:lnTo>
                    <a:pt x="73025" y="10439"/>
                  </a:lnTo>
                  <a:lnTo>
                    <a:pt x="73025" y="0"/>
                  </a:lnTo>
                  <a:close/>
                </a:path>
                <a:path w="626110" h="31750">
                  <a:moveTo>
                    <a:pt x="93903" y="20866"/>
                  </a:moveTo>
                  <a:lnTo>
                    <a:pt x="83477" y="20866"/>
                  </a:lnTo>
                  <a:lnTo>
                    <a:pt x="83477" y="10439"/>
                  </a:lnTo>
                  <a:lnTo>
                    <a:pt x="83477" y="0"/>
                  </a:lnTo>
                  <a:lnTo>
                    <a:pt x="73037" y="0"/>
                  </a:lnTo>
                  <a:lnTo>
                    <a:pt x="73037" y="10426"/>
                  </a:lnTo>
                  <a:lnTo>
                    <a:pt x="73037" y="20866"/>
                  </a:lnTo>
                  <a:lnTo>
                    <a:pt x="73037" y="31305"/>
                  </a:lnTo>
                  <a:lnTo>
                    <a:pt x="83477" y="31305"/>
                  </a:lnTo>
                  <a:lnTo>
                    <a:pt x="93903" y="31305"/>
                  </a:lnTo>
                  <a:lnTo>
                    <a:pt x="93903" y="20866"/>
                  </a:lnTo>
                  <a:close/>
                </a:path>
                <a:path w="626110" h="31750">
                  <a:moveTo>
                    <a:pt x="104330" y="10426"/>
                  </a:moveTo>
                  <a:lnTo>
                    <a:pt x="93903" y="10426"/>
                  </a:lnTo>
                  <a:lnTo>
                    <a:pt x="93903" y="20866"/>
                  </a:lnTo>
                  <a:lnTo>
                    <a:pt x="104330" y="20866"/>
                  </a:lnTo>
                  <a:lnTo>
                    <a:pt x="104330" y="10426"/>
                  </a:lnTo>
                  <a:close/>
                </a:path>
                <a:path w="626110" h="31750">
                  <a:moveTo>
                    <a:pt x="260870" y="10426"/>
                  </a:moveTo>
                  <a:lnTo>
                    <a:pt x="250431" y="10426"/>
                  </a:lnTo>
                  <a:lnTo>
                    <a:pt x="250431" y="0"/>
                  </a:lnTo>
                  <a:lnTo>
                    <a:pt x="239991" y="0"/>
                  </a:lnTo>
                  <a:lnTo>
                    <a:pt x="239991" y="10426"/>
                  </a:lnTo>
                  <a:lnTo>
                    <a:pt x="229565" y="10426"/>
                  </a:lnTo>
                  <a:lnTo>
                    <a:pt x="229565" y="0"/>
                  </a:lnTo>
                  <a:lnTo>
                    <a:pt x="219125" y="0"/>
                  </a:lnTo>
                  <a:lnTo>
                    <a:pt x="208686" y="0"/>
                  </a:lnTo>
                  <a:lnTo>
                    <a:pt x="208686" y="10426"/>
                  </a:lnTo>
                  <a:lnTo>
                    <a:pt x="198259" y="10426"/>
                  </a:lnTo>
                  <a:lnTo>
                    <a:pt x="198259" y="0"/>
                  </a:lnTo>
                  <a:lnTo>
                    <a:pt x="187820" y="0"/>
                  </a:lnTo>
                  <a:lnTo>
                    <a:pt x="187820" y="10426"/>
                  </a:lnTo>
                  <a:lnTo>
                    <a:pt x="177393" y="10426"/>
                  </a:lnTo>
                  <a:lnTo>
                    <a:pt x="177393" y="0"/>
                  </a:lnTo>
                  <a:lnTo>
                    <a:pt x="166954" y="0"/>
                  </a:lnTo>
                  <a:lnTo>
                    <a:pt x="166954" y="10426"/>
                  </a:lnTo>
                  <a:lnTo>
                    <a:pt x="156514" y="10426"/>
                  </a:lnTo>
                  <a:lnTo>
                    <a:pt x="156514" y="0"/>
                  </a:lnTo>
                  <a:lnTo>
                    <a:pt x="146088" y="0"/>
                  </a:lnTo>
                  <a:lnTo>
                    <a:pt x="135648" y="0"/>
                  </a:lnTo>
                  <a:lnTo>
                    <a:pt x="135648" y="10426"/>
                  </a:lnTo>
                  <a:lnTo>
                    <a:pt x="125222" y="10426"/>
                  </a:lnTo>
                  <a:lnTo>
                    <a:pt x="125222" y="0"/>
                  </a:lnTo>
                  <a:lnTo>
                    <a:pt x="114782" y="0"/>
                  </a:lnTo>
                  <a:lnTo>
                    <a:pt x="104343" y="0"/>
                  </a:lnTo>
                  <a:lnTo>
                    <a:pt x="104343" y="10439"/>
                  </a:lnTo>
                  <a:lnTo>
                    <a:pt x="114782" y="10439"/>
                  </a:lnTo>
                  <a:lnTo>
                    <a:pt x="125209" y="10439"/>
                  </a:lnTo>
                  <a:lnTo>
                    <a:pt x="125209" y="20866"/>
                  </a:lnTo>
                  <a:lnTo>
                    <a:pt x="114782" y="20866"/>
                  </a:lnTo>
                  <a:lnTo>
                    <a:pt x="114782" y="31305"/>
                  </a:lnTo>
                  <a:lnTo>
                    <a:pt x="125209" y="31305"/>
                  </a:lnTo>
                  <a:lnTo>
                    <a:pt x="135648" y="31305"/>
                  </a:lnTo>
                  <a:lnTo>
                    <a:pt x="135648" y="20866"/>
                  </a:lnTo>
                  <a:lnTo>
                    <a:pt x="146075" y="20866"/>
                  </a:lnTo>
                  <a:lnTo>
                    <a:pt x="146075" y="31305"/>
                  </a:lnTo>
                  <a:lnTo>
                    <a:pt x="156514" y="31305"/>
                  </a:lnTo>
                  <a:lnTo>
                    <a:pt x="156514" y="20866"/>
                  </a:lnTo>
                  <a:lnTo>
                    <a:pt x="146088" y="20866"/>
                  </a:lnTo>
                  <a:lnTo>
                    <a:pt x="146088" y="10439"/>
                  </a:lnTo>
                  <a:lnTo>
                    <a:pt x="156514" y="10439"/>
                  </a:lnTo>
                  <a:lnTo>
                    <a:pt x="156514" y="20866"/>
                  </a:lnTo>
                  <a:lnTo>
                    <a:pt x="166954" y="20866"/>
                  </a:lnTo>
                  <a:lnTo>
                    <a:pt x="177380" y="20866"/>
                  </a:lnTo>
                  <a:lnTo>
                    <a:pt x="177380" y="31305"/>
                  </a:lnTo>
                  <a:lnTo>
                    <a:pt x="187820" y="31305"/>
                  </a:lnTo>
                  <a:lnTo>
                    <a:pt x="198259" y="31305"/>
                  </a:lnTo>
                  <a:lnTo>
                    <a:pt x="198259" y="20866"/>
                  </a:lnTo>
                  <a:lnTo>
                    <a:pt x="208699" y="20866"/>
                  </a:lnTo>
                  <a:lnTo>
                    <a:pt x="208699" y="10439"/>
                  </a:lnTo>
                  <a:lnTo>
                    <a:pt x="219125" y="10439"/>
                  </a:lnTo>
                  <a:lnTo>
                    <a:pt x="219125" y="20866"/>
                  </a:lnTo>
                  <a:lnTo>
                    <a:pt x="229565" y="20866"/>
                  </a:lnTo>
                  <a:lnTo>
                    <a:pt x="239991" y="20866"/>
                  </a:lnTo>
                  <a:lnTo>
                    <a:pt x="250431" y="20866"/>
                  </a:lnTo>
                  <a:lnTo>
                    <a:pt x="260870" y="20866"/>
                  </a:lnTo>
                  <a:lnTo>
                    <a:pt x="260870" y="10426"/>
                  </a:lnTo>
                  <a:close/>
                </a:path>
                <a:path w="626110" h="31750">
                  <a:moveTo>
                    <a:pt x="354787" y="10426"/>
                  </a:moveTo>
                  <a:lnTo>
                    <a:pt x="344347" y="10426"/>
                  </a:lnTo>
                  <a:lnTo>
                    <a:pt x="333908" y="10426"/>
                  </a:lnTo>
                  <a:lnTo>
                    <a:pt x="333908" y="0"/>
                  </a:lnTo>
                  <a:lnTo>
                    <a:pt x="323456" y="0"/>
                  </a:lnTo>
                  <a:lnTo>
                    <a:pt x="323456" y="10426"/>
                  </a:lnTo>
                  <a:lnTo>
                    <a:pt x="313042" y="10426"/>
                  </a:lnTo>
                  <a:lnTo>
                    <a:pt x="313042" y="20866"/>
                  </a:lnTo>
                  <a:lnTo>
                    <a:pt x="323456" y="20866"/>
                  </a:lnTo>
                  <a:lnTo>
                    <a:pt x="333908" y="20866"/>
                  </a:lnTo>
                  <a:lnTo>
                    <a:pt x="344347" y="20866"/>
                  </a:lnTo>
                  <a:lnTo>
                    <a:pt x="354787" y="20866"/>
                  </a:lnTo>
                  <a:lnTo>
                    <a:pt x="354787" y="10426"/>
                  </a:lnTo>
                  <a:close/>
                </a:path>
                <a:path w="626110" h="31750">
                  <a:moveTo>
                    <a:pt x="448691" y="0"/>
                  </a:moveTo>
                  <a:lnTo>
                    <a:pt x="448691" y="0"/>
                  </a:lnTo>
                  <a:lnTo>
                    <a:pt x="396519" y="0"/>
                  </a:lnTo>
                  <a:lnTo>
                    <a:pt x="396519" y="10439"/>
                  </a:lnTo>
                  <a:lnTo>
                    <a:pt x="406946" y="10439"/>
                  </a:lnTo>
                  <a:lnTo>
                    <a:pt x="417385" y="10439"/>
                  </a:lnTo>
                  <a:lnTo>
                    <a:pt x="417385" y="20866"/>
                  </a:lnTo>
                  <a:lnTo>
                    <a:pt x="427824" y="20866"/>
                  </a:lnTo>
                  <a:lnTo>
                    <a:pt x="427824" y="10439"/>
                  </a:lnTo>
                  <a:lnTo>
                    <a:pt x="438251" y="10439"/>
                  </a:lnTo>
                  <a:lnTo>
                    <a:pt x="448691" y="10439"/>
                  </a:lnTo>
                  <a:lnTo>
                    <a:pt x="448691" y="0"/>
                  </a:lnTo>
                  <a:close/>
                </a:path>
                <a:path w="626110" h="31750">
                  <a:moveTo>
                    <a:pt x="479996" y="0"/>
                  </a:moveTo>
                  <a:lnTo>
                    <a:pt x="469569" y="0"/>
                  </a:lnTo>
                  <a:lnTo>
                    <a:pt x="459130" y="0"/>
                  </a:lnTo>
                  <a:lnTo>
                    <a:pt x="459130" y="10426"/>
                  </a:lnTo>
                  <a:lnTo>
                    <a:pt x="459130" y="20866"/>
                  </a:lnTo>
                  <a:lnTo>
                    <a:pt x="469569" y="20866"/>
                  </a:lnTo>
                  <a:lnTo>
                    <a:pt x="469569" y="10439"/>
                  </a:lnTo>
                  <a:lnTo>
                    <a:pt x="479996" y="10439"/>
                  </a:lnTo>
                  <a:lnTo>
                    <a:pt x="479996" y="0"/>
                  </a:lnTo>
                  <a:close/>
                </a:path>
                <a:path w="626110" h="31750">
                  <a:moveTo>
                    <a:pt x="553046" y="10426"/>
                  </a:moveTo>
                  <a:lnTo>
                    <a:pt x="542607" y="10426"/>
                  </a:lnTo>
                  <a:lnTo>
                    <a:pt x="532168" y="10426"/>
                  </a:lnTo>
                  <a:lnTo>
                    <a:pt x="532168" y="0"/>
                  </a:lnTo>
                  <a:lnTo>
                    <a:pt x="490423" y="0"/>
                  </a:lnTo>
                  <a:lnTo>
                    <a:pt x="490423" y="10426"/>
                  </a:lnTo>
                  <a:lnTo>
                    <a:pt x="490423" y="20866"/>
                  </a:lnTo>
                  <a:lnTo>
                    <a:pt x="500862" y="20866"/>
                  </a:lnTo>
                  <a:lnTo>
                    <a:pt x="500862" y="10439"/>
                  </a:lnTo>
                  <a:lnTo>
                    <a:pt x="511302" y="10439"/>
                  </a:lnTo>
                  <a:lnTo>
                    <a:pt x="511302" y="20866"/>
                  </a:lnTo>
                  <a:lnTo>
                    <a:pt x="521741" y="20866"/>
                  </a:lnTo>
                  <a:lnTo>
                    <a:pt x="521741" y="10439"/>
                  </a:lnTo>
                  <a:lnTo>
                    <a:pt x="532168" y="10439"/>
                  </a:lnTo>
                  <a:lnTo>
                    <a:pt x="532168" y="20866"/>
                  </a:lnTo>
                  <a:lnTo>
                    <a:pt x="542607" y="20866"/>
                  </a:lnTo>
                  <a:lnTo>
                    <a:pt x="553046" y="20866"/>
                  </a:lnTo>
                  <a:lnTo>
                    <a:pt x="553046" y="10426"/>
                  </a:lnTo>
                  <a:close/>
                </a:path>
                <a:path w="626110" h="31750">
                  <a:moveTo>
                    <a:pt x="626084" y="0"/>
                  </a:moveTo>
                  <a:lnTo>
                    <a:pt x="615645" y="0"/>
                  </a:lnTo>
                  <a:lnTo>
                    <a:pt x="605218" y="0"/>
                  </a:lnTo>
                  <a:lnTo>
                    <a:pt x="594779" y="0"/>
                  </a:lnTo>
                  <a:lnTo>
                    <a:pt x="594779" y="10426"/>
                  </a:lnTo>
                  <a:lnTo>
                    <a:pt x="584352" y="10426"/>
                  </a:lnTo>
                  <a:lnTo>
                    <a:pt x="573913" y="10426"/>
                  </a:lnTo>
                  <a:lnTo>
                    <a:pt x="573913" y="20866"/>
                  </a:lnTo>
                  <a:lnTo>
                    <a:pt x="584339" y="20866"/>
                  </a:lnTo>
                  <a:lnTo>
                    <a:pt x="594779" y="20866"/>
                  </a:lnTo>
                  <a:lnTo>
                    <a:pt x="594779" y="10439"/>
                  </a:lnTo>
                  <a:lnTo>
                    <a:pt x="605205" y="10439"/>
                  </a:lnTo>
                  <a:lnTo>
                    <a:pt x="615645" y="10439"/>
                  </a:lnTo>
                  <a:lnTo>
                    <a:pt x="615645" y="20866"/>
                  </a:lnTo>
                  <a:lnTo>
                    <a:pt x="626084" y="20866"/>
                  </a:lnTo>
                  <a:lnTo>
                    <a:pt x="626084" y="10439"/>
                  </a:lnTo>
                  <a:lnTo>
                    <a:pt x="62608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/>
            <p:cNvSpPr/>
            <p:nvPr/>
          </p:nvSpPr>
          <p:spPr>
            <a:xfrm>
              <a:off x="172847" y="6084138"/>
              <a:ext cx="553085" cy="20955"/>
            </a:xfrm>
            <a:custGeom>
              <a:avLst/>
              <a:gdLst/>
              <a:ahLst/>
              <a:cxnLst/>
              <a:rect l="l" t="t" r="r" b="b"/>
              <a:pathLst>
                <a:path w="553085" h="20954">
                  <a:moveTo>
                    <a:pt x="10426" y="10439"/>
                  </a:moveTo>
                  <a:lnTo>
                    <a:pt x="0" y="10439"/>
                  </a:lnTo>
                  <a:lnTo>
                    <a:pt x="0" y="20878"/>
                  </a:lnTo>
                  <a:lnTo>
                    <a:pt x="10426" y="20878"/>
                  </a:lnTo>
                  <a:lnTo>
                    <a:pt x="10426" y="10439"/>
                  </a:lnTo>
                  <a:close/>
                </a:path>
                <a:path w="553085" h="20954">
                  <a:moveTo>
                    <a:pt x="83477" y="10439"/>
                  </a:moveTo>
                  <a:lnTo>
                    <a:pt x="73037" y="10439"/>
                  </a:lnTo>
                  <a:lnTo>
                    <a:pt x="62598" y="10439"/>
                  </a:lnTo>
                  <a:lnTo>
                    <a:pt x="62598" y="20878"/>
                  </a:lnTo>
                  <a:lnTo>
                    <a:pt x="73037" y="20878"/>
                  </a:lnTo>
                  <a:lnTo>
                    <a:pt x="83477" y="20878"/>
                  </a:lnTo>
                  <a:lnTo>
                    <a:pt x="83477" y="10439"/>
                  </a:lnTo>
                  <a:close/>
                </a:path>
                <a:path w="553085" h="20954">
                  <a:moveTo>
                    <a:pt x="104343" y="10439"/>
                  </a:moveTo>
                  <a:lnTo>
                    <a:pt x="93903" y="10439"/>
                  </a:lnTo>
                  <a:lnTo>
                    <a:pt x="93903" y="20878"/>
                  </a:lnTo>
                  <a:lnTo>
                    <a:pt x="104343" y="20878"/>
                  </a:lnTo>
                  <a:lnTo>
                    <a:pt x="104343" y="10439"/>
                  </a:lnTo>
                  <a:close/>
                </a:path>
                <a:path w="553085" h="20954">
                  <a:moveTo>
                    <a:pt x="125222" y="0"/>
                  </a:moveTo>
                  <a:lnTo>
                    <a:pt x="114782" y="0"/>
                  </a:lnTo>
                  <a:lnTo>
                    <a:pt x="104343" y="0"/>
                  </a:lnTo>
                  <a:lnTo>
                    <a:pt x="104343" y="10439"/>
                  </a:lnTo>
                  <a:lnTo>
                    <a:pt x="114782" y="10439"/>
                  </a:lnTo>
                  <a:lnTo>
                    <a:pt x="114782" y="20878"/>
                  </a:lnTo>
                  <a:lnTo>
                    <a:pt x="125222" y="20878"/>
                  </a:lnTo>
                  <a:lnTo>
                    <a:pt x="125222" y="10439"/>
                  </a:lnTo>
                  <a:lnTo>
                    <a:pt x="125222" y="0"/>
                  </a:lnTo>
                  <a:close/>
                </a:path>
                <a:path w="553085" h="20954">
                  <a:moveTo>
                    <a:pt x="146088" y="0"/>
                  </a:moveTo>
                  <a:lnTo>
                    <a:pt x="135648" y="0"/>
                  </a:lnTo>
                  <a:lnTo>
                    <a:pt x="135648" y="10439"/>
                  </a:lnTo>
                  <a:lnTo>
                    <a:pt x="146088" y="10439"/>
                  </a:lnTo>
                  <a:lnTo>
                    <a:pt x="146088" y="0"/>
                  </a:lnTo>
                  <a:close/>
                </a:path>
                <a:path w="553085" h="20954">
                  <a:moveTo>
                    <a:pt x="166954" y="10439"/>
                  </a:moveTo>
                  <a:lnTo>
                    <a:pt x="156514" y="10439"/>
                  </a:lnTo>
                  <a:lnTo>
                    <a:pt x="156514" y="20878"/>
                  </a:lnTo>
                  <a:lnTo>
                    <a:pt x="166954" y="20878"/>
                  </a:lnTo>
                  <a:lnTo>
                    <a:pt x="166954" y="10439"/>
                  </a:lnTo>
                  <a:close/>
                </a:path>
                <a:path w="553085" h="20954">
                  <a:moveTo>
                    <a:pt x="187807" y="0"/>
                  </a:moveTo>
                  <a:lnTo>
                    <a:pt x="177393" y="0"/>
                  </a:lnTo>
                  <a:lnTo>
                    <a:pt x="166954" y="0"/>
                  </a:lnTo>
                  <a:lnTo>
                    <a:pt x="166954" y="10439"/>
                  </a:lnTo>
                  <a:lnTo>
                    <a:pt x="177380" y="10439"/>
                  </a:lnTo>
                  <a:lnTo>
                    <a:pt x="177380" y="20878"/>
                  </a:lnTo>
                  <a:lnTo>
                    <a:pt x="187807" y="20878"/>
                  </a:lnTo>
                  <a:lnTo>
                    <a:pt x="187807" y="10439"/>
                  </a:lnTo>
                  <a:lnTo>
                    <a:pt x="187807" y="0"/>
                  </a:lnTo>
                  <a:close/>
                </a:path>
                <a:path w="553085" h="20954">
                  <a:moveTo>
                    <a:pt x="292176" y="0"/>
                  </a:moveTo>
                  <a:lnTo>
                    <a:pt x="292176" y="0"/>
                  </a:lnTo>
                  <a:lnTo>
                    <a:pt x="187820" y="0"/>
                  </a:lnTo>
                  <a:lnTo>
                    <a:pt x="187820" y="10439"/>
                  </a:lnTo>
                  <a:lnTo>
                    <a:pt x="187820" y="20878"/>
                  </a:lnTo>
                  <a:lnTo>
                    <a:pt x="198259" y="20878"/>
                  </a:lnTo>
                  <a:lnTo>
                    <a:pt x="208686" y="20878"/>
                  </a:lnTo>
                  <a:lnTo>
                    <a:pt x="219125" y="20878"/>
                  </a:lnTo>
                  <a:lnTo>
                    <a:pt x="219125" y="10439"/>
                  </a:lnTo>
                  <a:lnTo>
                    <a:pt x="229565" y="10439"/>
                  </a:lnTo>
                  <a:lnTo>
                    <a:pt x="239979" y="10439"/>
                  </a:lnTo>
                  <a:lnTo>
                    <a:pt x="250431" y="10439"/>
                  </a:lnTo>
                  <a:lnTo>
                    <a:pt x="250431" y="20878"/>
                  </a:lnTo>
                  <a:lnTo>
                    <a:pt x="260870" y="20878"/>
                  </a:lnTo>
                  <a:lnTo>
                    <a:pt x="271297" y="20878"/>
                  </a:lnTo>
                  <a:lnTo>
                    <a:pt x="281736" y="20878"/>
                  </a:lnTo>
                  <a:lnTo>
                    <a:pt x="281736" y="10439"/>
                  </a:lnTo>
                  <a:lnTo>
                    <a:pt x="292176" y="10439"/>
                  </a:lnTo>
                  <a:lnTo>
                    <a:pt x="292176" y="0"/>
                  </a:lnTo>
                  <a:close/>
                </a:path>
                <a:path w="553085" h="20954">
                  <a:moveTo>
                    <a:pt x="313042" y="0"/>
                  </a:moveTo>
                  <a:lnTo>
                    <a:pt x="302602" y="0"/>
                  </a:lnTo>
                  <a:lnTo>
                    <a:pt x="302602" y="10439"/>
                  </a:lnTo>
                  <a:lnTo>
                    <a:pt x="313042" y="10439"/>
                  </a:lnTo>
                  <a:lnTo>
                    <a:pt x="313042" y="0"/>
                  </a:lnTo>
                  <a:close/>
                </a:path>
                <a:path w="553085" h="20954">
                  <a:moveTo>
                    <a:pt x="333908" y="0"/>
                  </a:moveTo>
                  <a:lnTo>
                    <a:pt x="323469" y="0"/>
                  </a:lnTo>
                  <a:lnTo>
                    <a:pt x="323469" y="10439"/>
                  </a:lnTo>
                  <a:lnTo>
                    <a:pt x="333908" y="10439"/>
                  </a:lnTo>
                  <a:lnTo>
                    <a:pt x="333908" y="0"/>
                  </a:lnTo>
                  <a:close/>
                </a:path>
                <a:path w="553085" h="20954">
                  <a:moveTo>
                    <a:pt x="344347" y="10439"/>
                  </a:moveTo>
                  <a:lnTo>
                    <a:pt x="333908" y="10439"/>
                  </a:lnTo>
                  <a:lnTo>
                    <a:pt x="333908" y="20878"/>
                  </a:lnTo>
                  <a:lnTo>
                    <a:pt x="344347" y="20878"/>
                  </a:lnTo>
                  <a:lnTo>
                    <a:pt x="344347" y="10439"/>
                  </a:lnTo>
                  <a:close/>
                </a:path>
                <a:path w="553085" h="20954">
                  <a:moveTo>
                    <a:pt x="396519" y="0"/>
                  </a:moveTo>
                  <a:lnTo>
                    <a:pt x="386092" y="0"/>
                  </a:lnTo>
                  <a:lnTo>
                    <a:pt x="375653" y="0"/>
                  </a:lnTo>
                  <a:lnTo>
                    <a:pt x="375653" y="10439"/>
                  </a:lnTo>
                  <a:lnTo>
                    <a:pt x="386080" y="10439"/>
                  </a:lnTo>
                  <a:lnTo>
                    <a:pt x="396519" y="10439"/>
                  </a:lnTo>
                  <a:lnTo>
                    <a:pt x="396519" y="0"/>
                  </a:lnTo>
                  <a:close/>
                </a:path>
                <a:path w="553085" h="20954">
                  <a:moveTo>
                    <a:pt x="448691" y="0"/>
                  </a:moveTo>
                  <a:lnTo>
                    <a:pt x="438264" y="0"/>
                  </a:lnTo>
                  <a:lnTo>
                    <a:pt x="427824" y="0"/>
                  </a:lnTo>
                  <a:lnTo>
                    <a:pt x="427824" y="10439"/>
                  </a:lnTo>
                  <a:lnTo>
                    <a:pt x="438251" y="10439"/>
                  </a:lnTo>
                  <a:lnTo>
                    <a:pt x="448691" y="10439"/>
                  </a:lnTo>
                  <a:lnTo>
                    <a:pt x="448691" y="0"/>
                  </a:lnTo>
                  <a:close/>
                </a:path>
                <a:path w="553085" h="20954">
                  <a:moveTo>
                    <a:pt x="511302" y="0"/>
                  </a:moveTo>
                  <a:lnTo>
                    <a:pt x="511302" y="0"/>
                  </a:lnTo>
                  <a:lnTo>
                    <a:pt x="459130" y="0"/>
                  </a:lnTo>
                  <a:lnTo>
                    <a:pt x="459130" y="10439"/>
                  </a:lnTo>
                  <a:lnTo>
                    <a:pt x="511302" y="10439"/>
                  </a:lnTo>
                  <a:lnTo>
                    <a:pt x="511302" y="0"/>
                  </a:lnTo>
                  <a:close/>
                </a:path>
                <a:path w="553085" h="20954">
                  <a:moveTo>
                    <a:pt x="532168" y="0"/>
                  </a:moveTo>
                  <a:lnTo>
                    <a:pt x="521728" y="0"/>
                  </a:lnTo>
                  <a:lnTo>
                    <a:pt x="521728" y="10439"/>
                  </a:lnTo>
                  <a:lnTo>
                    <a:pt x="532168" y="10439"/>
                  </a:lnTo>
                  <a:lnTo>
                    <a:pt x="532168" y="0"/>
                  </a:lnTo>
                  <a:close/>
                </a:path>
                <a:path w="553085" h="20954">
                  <a:moveTo>
                    <a:pt x="553046" y="0"/>
                  </a:moveTo>
                  <a:lnTo>
                    <a:pt x="542607" y="0"/>
                  </a:lnTo>
                  <a:lnTo>
                    <a:pt x="542607" y="10439"/>
                  </a:lnTo>
                  <a:lnTo>
                    <a:pt x="553046" y="10439"/>
                  </a:lnTo>
                  <a:lnTo>
                    <a:pt x="55304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517194" y="6099797"/>
              <a:ext cx="125730" cy="0"/>
            </a:xfrm>
            <a:custGeom>
              <a:avLst/>
              <a:gdLst/>
              <a:ahLst/>
              <a:cxnLst/>
              <a:rect l="l" t="t" r="r" b="b"/>
              <a:pathLst>
                <a:path w="125729">
                  <a:moveTo>
                    <a:pt x="0" y="0"/>
                  </a:moveTo>
                  <a:lnTo>
                    <a:pt x="125222" y="0"/>
                  </a:lnTo>
                </a:path>
              </a:pathLst>
            </a:custGeom>
            <a:ln w="10439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89369" y="6094577"/>
              <a:ext cx="636905" cy="20955"/>
            </a:xfrm>
            <a:custGeom>
              <a:avLst/>
              <a:gdLst/>
              <a:ahLst/>
              <a:cxnLst/>
              <a:rect l="l" t="t" r="r" b="b"/>
              <a:pathLst>
                <a:path w="636905" h="20954">
                  <a:moveTo>
                    <a:pt x="41719" y="10426"/>
                  </a:moveTo>
                  <a:lnTo>
                    <a:pt x="41719" y="10426"/>
                  </a:lnTo>
                  <a:lnTo>
                    <a:pt x="0" y="10426"/>
                  </a:lnTo>
                  <a:lnTo>
                    <a:pt x="0" y="20866"/>
                  </a:lnTo>
                  <a:lnTo>
                    <a:pt x="41719" y="20866"/>
                  </a:lnTo>
                  <a:lnTo>
                    <a:pt x="41719" y="10426"/>
                  </a:lnTo>
                  <a:close/>
                </a:path>
                <a:path w="636905" h="20954">
                  <a:moveTo>
                    <a:pt x="73025" y="10426"/>
                  </a:moveTo>
                  <a:lnTo>
                    <a:pt x="62598" y="10426"/>
                  </a:lnTo>
                  <a:lnTo>
                    <a:pt x="52171" y="10426"/>
                  </a:lnTo>
                  <a:lnTo>
                    <a:pt x="41732" y="10426"/>
                  </a:lnTo>
                  <a:lnTo>
                    <a:pt x="41732" y="20866"/>
                  </a:lnTo>
                  <a:lnTo>
                    <a:pt x="52171" y="20866"/>
                  </a:lnTo>
                  <a:lnTo>
                    <a:pt x="62598" y="20866"/>
                  </a:lnTo>
                  <a:lnTo>
                    <a:pt x="73025" y="20866"/>
                  </a:lnTo>
                  <a:lnTo>
                    <a:pt x="73025" y="10426"/>
                  </a:lnTo>
                  <a:close/>
                </a:path>
                <a:path w="636905" h="20954">
                  <a:moveTo>
                    <a:pt x="104330" y="10426"/>
                  </a:moveTo>
                  <a:lnTo>
                    <a:pt x="93903" y="10426"/>
                  </a:lnTo>
                  <a:lnTo>
                    <a:pt x="83477" y="10426"/>
                  </a:lnTo>
                  <a:lnTo>
                    <a:pt x="83477" y="20866"/>
                  </a:lnTo>
                  <a:lnTo>
                    <a:pt x="93903" y="20866"/>
                  </a:lnTo>
                  <a:lnTo>
                    <a:pt x="104330" y="20866"/>
                  </a:lnTo>
                  <a:lnTo>
                    <a:pt x="104330" y="10426"/>
                  </a:lnTo>
                  <a:close/>
                </a:path>
                <a:path w="636905" h="20954">
                  <a:moveTo>
                    <a:pt x="594779" y="0"/>
                  </a:moveTo>
                  <a:lnTo>
                    <a:pt x="584339" y="0"/>
                  </a:lnTo>
                  <a:lnTo>
                    <a:pt x="584339" y="10439"/>
                  </a:lnTo>
                  <a:lnTo>
                    <a:pt x="594779" y="10439"/>
                  </a:lnTo>
                  <a:lnTo>
                    <a:pt x="594779" y="0"/>
                  </a:lnTo>
                  <a:close/>
                </a:path>
                <a:path w="636905" h="20954">
                  <a:moveTo>
                    <a:pt x="636524" y="0"/>
                  </a:moveTo>
                  <a:lnTo>
                    <a:pt x="626084" y="0"/>
                  </a:lnTo>
                  <a:lnTo>
                    <a:pt x="615645" y="0"/>
                  </a:lnTo>
                  <a:lnTo>
                    <a:pt x="615645" y="10439"/>
                  </a:lnTo>
                  <a:lnTo>
                    <a:pt x="626084" y="10439"/>
                  </a:lnTo>
                  <a:lnTo>
                    <a:pt x="636524" y="10439"/>
                  </a:lnTo>
                  <a:lnTo>
                    <a:pt x="636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/>
            <p:cNvSpPr/>
            <p:nvPr/>
          </p:nvSpPr>
          <p:spPr>
            <a:xfrm>
              <a:off x="225018" y="6110224"/>
              <a:ext cx="302895" cy="0"/>
            </a:xfrm>
            <a:custGeom>
              <a:avLst/>
              <a:gdLst/>
              <a:ahLst/>
              <a:cxnLst/>
              <a:rect l="l" t="t" r="r" b="b"/>
              <a:pathLst>
                <a:path w="302895">
                  <a:moveTo>
                    <a:pt x="0" y="0"/>
                  </a:moveTo>
                  <a:lnTo>
                    <a:pt x="302615" y="0"/>
                  </a:lnTo>
                </a:path>
              </a:pathLst>
            </a:custGeom>
            <a:ln w="10439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/>
            <p:cNvSpPr/>
            <p:nvPr/>
          </p:nvSpPr>
          <p:spPr>
            <a:xfrm>
              <a:off x="89369" y="6105004"/>
              <a:ext cx="636905" cy="31750"/>
            </a:xfrm>
            <a:custGeom>
              <a:avLst/>
              <a:gdLst/>
              <a:ahLst/>
              <a:cxnLst/>
              <a:rect l="l" t="t" r="r" b="b"/>
              <a:pathLst>
                <a:path w="636905" h="31750">
                  <a:moveTo>
                    <a:pt x="10439" y="10439"/>
                  </a:moveTo>
                  <a:lnTo>
                    <a:pt x="0" y="10439"/>
                  </a:lnTo>
                  <a:lnTo>
                    <a:pt x="0" y="20866"/>
                  </a:lnTo>
                  <a:lnTo>
                    <a:pt x="0" y="31305"/>
                  </a:lnTo>
                  <a:lnTo>
                    <a:pt x="10439" y="31305"/>
                  </a:lnTo>
                  <a:lnTo>
                    <a:pt x="10439" y="20891"/>
                  </a:lnTo>
                  <a:lnTo>
                    <a:pt x="10439" y="10439"/>
                  </a:lnTo>
                  <a:close/>
                </a:path>
                <a:path w="636905" h="31750">
                  <a:moveTo>
                    <a:pt x="41719" y="20866"/>
                  </a:moveTo>
                  <a:lnTo>
                    <a:pt x="31292" y="20866"/>
                  </a:lnTo>
                  <a:lnTo>
                    <a:pt x="20866" y="20866"/>
                  </a:lnTo>
                  <a:lnTo>
                    <a:pt x="20866" y="31305"/>
                  </a:lnTo>
                  <a:lnTo>
                    <a:pt x="31292" y="31305"/>
                  </a:lnTo>
                  <a:lnTo>
                    <a:pt x="41719" y="31305"/>
                  </a:lnTo>
                  <a:lnTo>
                    <a:pt x="41719" y="20866"/>
                  </a:lnTo>
                  <a:close/>
                </a:path>
                <a:path w="636905" h="31750">
                  <a:moveTo>
                    <a:pt x="52171" y="20866"/>
                  </a:moveTo>
                  <a:lnTo>
                    <a:pt x="41732" y="20866"/>
                  </a:lnTo>
                  <a:lnTo>
                    <a:pt x="41732" y="31305"/>
                  </a:lnTo>
                  <a:lnTo>
                    <a:pt x="52171" y="31305"/>
                  </a:lnTo>
                  <a:lnTo>
                    <a:pt x="52171" y="20866"/>
                  </a:lnTo>
                  <a:close/>
                </a:path>
                <a:path w="636905" h="31750">
                  <a:moveTo>
                    <a:pt x="73025" y="10439"/>
                  </a:moveTo>
                  <a:lnTo>
                    <a:pt x="62598" y="10439"/>
                  </a:lnTo>
                  <a:lnTo>
                    <a:pt x="62598" y="20866"/>
                  </a:lnTo>
                  <a:lnTo>
                    <a:pt x="62598" y="31305"/>
                  </a:lnTo>
                  <a:lnTo>
                    <a:pt x="73025" y="31305"/>
                  </a:lnTo>
                  <a:lnTo>
                    <a:pt x="73025" y="20891"/>
                  </a:lnTo>
                  <a:lnTo>
                    <a:pt x="73025" y="10439"/>
                  </a:lnTo>
                  <a:close/>
                </a:path>
                <a:path w="636905" h="31750">
                  <a:moveTo>
                    <a:pt x="104330" y="20866"/>
                  </a:moveTo>
                  <a:lnTo>
                    <a:pt x="93903" y="20866"/>
                  </a:lnTo>
                  <a:lnTo>
                    <a:pt x="93903" y="10439"/>
                  </a:lnTo>
                  <a:lnTo>
                    <a:pt x="83477" y="10439"/>
                  </a:lnTo>
                  <a:lnTo>
                    <a:pt x="83477" y="20891"/>
                  </a:lnTo>
                  <a:lnTo>
                    <a:pt x="93903" y="20891"/>
                  </a:lnTo>
                  <a:lnTo>
                    <a:pt x="93903" y="31305"/>
                  </a:lnTo>
                  <a:lnTo>
                    <a:pt x="104330" y="31305"/>
                  </a:lnTo>
                  <a:lnTo>
                    <a:pt x="104330" y="20866"/>
                  </a:lnTo>
                  <a:close/>
                </a:path>
                <a:path w="636905" h="31750">
                  <a:moveTo>
                    <a:pt x="114782" y="20866"/>
                  </a:moveTo>
                  <a:lnTo>
                    <a:pt x="104343" y="20866"/>
                  </a:lnTo>
                  <a:lnTo>
                    <a:pt x="104343" y="31305"/>
                  </a:lnTo>
                  <a:lnTo>
                    <a:pt x="114782" y="31305"/>
                  </a:lnTo>
                  <a:lnTo>
                    <a:pt x="114782" y="20866"/>
                  </a:lnTo>
                  <a:close/>
                </a:path>
                <a:path w="636905" h="31750">
                  <a:moveTo>
                    <a:pt x="240004" y="20866"/>
                  </a:moveTo>
                  <a:lnTo>
                    <a:pt x="229565" y="20866"/>
                  </a:lnTo>
                  <a:lnTo>
                    <a:pt x="229565" y="10439"/>
                  </a:lnTo>
                  <a:lnTo>
                    <a:pt x="219125" y="10439"/>
                  </a:lnTo>
                  <a:lnTo>
                    <a:pt x="156514" y="10439"/>
                  </a:lnTo>
                  <a:lnTo>
                    <a:pt x="156514" y="20866"/>
                  </a:lnTo>
                  <a:lnTo>
                    <a:pt x="146088" y="20866"/>
                  </a:lnTo>
                  <a:lnTo>
                    <a:pt x="146088" y="10439"/>
                  </a:lnTo>
                  <a:lnTo>
                    <a:pt x="135648" y="10439"/>
                  </a:lnTo>
                  <a:lnTo>
                    <a:pt x="135648" y="20891"/>
                  </a:lnTo>
                  <a:lnTo>
                    <a:pt x="146075" y="20891"/>
                  </a:lnTo>
                  <a:lnTo>
                    <a:pt x="146075" y="31305"/>
                  </a:lnTo>
                  <a:lnTo>
                    <a:pt x="156514" y="31305"/>
                  </a:lnTo>
                  <a:lnTo>
                    <a:pt x="156514" y="20891"/>
                  </a:lnTo>
                  <a:lnTo>
                    <a:pt x="166954" y="20891"/>
                  </a:lnTo>
                  <a:lnTo>
                    <a:pt x="177380" y="20891"/>
                  </a:lnTo>
                  <a:lnTo>
                    <a:pt x="177380" y="31305"/>
                  </a:lnTo>
                  <a:lnTo>
                    <a:pt x="187820" y="31305"/>
                  </a:lnTo>
                  <a:lnTo>
                    <a:pt x="198259" y="31305"/>
                  </a:lnTo>
                  <a:lnTo>
                    <a:pt x="208686" y="31305"/>
                  </a:lnTo>
                  <a:lnTo>
                    <a:pt x="219125" y="31305"/>
                  </a:lnTo>
                  <a:lnTo>
                    <a:pt x="219125" y="20891"/>
                  </a:lnTo>
                  <a:lnTo>
                    <a:pt x="229565" y="20891"/>
                  </a:lnTo>
                  <a:lnTo>
                    <a:pt x="229565" y="31305"/>
                  </a:lnTo>
                  <a:lnTo>
                    <a:pt x="240004" y="31305"/>
                  </a:lnTo>
                  <a:lnTo>
                    <a:pt x="240004" y="20866"/>
                  </a:lnTo>
                  <a:close/>
                </a:path>
                <a:path w="636905" h="31750">
                  <a:moveTo>
                    <a:pt x="271284" y="10439"/>
                  </a:moveTo>
                  <a:lnTo>
                    <a:pt x="260870" y="10439"/>
                  </a:lnTo>
                  <a:lnTo>
                    <a:pt x="250431" y="10439"/>
                  </a:lnTo>
                  <a:lnTo>
                    <a:pt x="250431" y="20866"/>
                  </a:lnTo>
                  <a:lnTo>
                    <a:pt x="250431" y="31305"/>
                  </a:lnTo>
                  <a:lnTo>
                    <a:pt x="260858" y="31305"/>
                  </a:lnTo>
                  <a:lnTo>
                    <a:pt x="271284" y="31305"/>
                  </a:lnTo>
                  <a:lnTo>
                    <a:pt x="271284" y="20891"/>
                  </a:lnTo>
                  <a:lnTo>
                    <a:pt x="271284" y="10439"/>
                  </a:lnTo>
                  <a:close/>
                </a:path>
                <a:path w="636905" h="31750">
                  <a:moveTo>
                    <a:pt x="396519" y="10439"/>
                  </a:moveTo>
                  <a:lnTo>
                    <a:pt x="386080" y="10439"/>
                  </a:lnTo>
                  <a:lnTo>
                    <a:pt x="386080" y="20866"/>
                  </a:lnTo>
                  <a:lnTo>
                    <a:pt x="375653" y="20866"/>
                  </a:lnTo>
                  <a:lnTo>
                    <a:pt x="375653" y="10439"/>
                  </a:lnTo>
                  <a:lnTo>
                    <a:pt x="365213" y="10439"/>
                  </a:lnTo>
                  <a:lnTo>
                    <a:pt x="354787" y="10439"/>
                  </a:lnTo>
                  <a:lnTo>
                    <a:pt x="344347" y="10439"/>
                  </a:lnTo>
                  <a:lnTo>
                    <a:pt x="333908" y="10439"/>
                  </a:lnTo>
                  <a:lnTo>
                    <a:pt x="333908" y="20866"/>
                  </a:lnTo>
                  <a:lnTo>
                    <a:pt x="323481" y="20866"/>
                  </a:lnTo>
                  <a:lnTo>
                    <a:pt x="313042" y="20866"/>
                  </a:lnTo>
                  <a:lnTo>
                    <a:pt x="302602" y="20866"/>
                  </a:lnTo>
                  <a:lnTo>
                    <a:pt x="302602" y="10439"/>
                  </a:lnTo>
                  <a:lnTo>
                    <a:pt x="292176" y="10439"/>
                  </a:lnTo>
                  <a:lnTo>
                    <a:pt x="281736" y="10439"/>
                  </a:lnTo>
                  <a:lnTo>
                    <a:pt x="271297" y="10439"/>
                  </a:lnTo>
                  <a:lnTo>
                    <a:pt x="271297" y="20891"/>
                  </a:lnTo>
                  <a:lnTo>
                    <a:pt x="281736" y="20891"/>
                  </a:lnTo>
                  <a:lnTo>
                    <a:pt x="292163" y="20891"/>
                  </a:lnTo>
                  <a:lnTo>
                    <a:pt x="292163" y="31305"/>
                  </a:lnTo>
                  <a:lnTo>
                    <a:pt x="386080" y="31305"/>
                  </a:lnTo>
                  <a:lnTo>
                    <a:pt x="386080" y="20891"/>
                  </a:lnTo>
                  <a:lnTo>
                    <a:pt x="396519" y="20891"/>
                  </a:lnTo>
                  <a:lnTo>
                    <a:pt x="396519" y="10439"/>
                  </a:lnTo>
                  <a:close/>
                </a:path>
                <a:path w="636905" h="31750">
                  <a:moveTo>
                    <a:pt x="438264" y="20866"/>
                  </a:moveTo>
                  <a:lnTo>
                    <a:pt x="427824" y="20866"/>
                  </a:lnTo>
                  <a:lnTo>
                    <a:pt x="427824" y="10439"/>
                  </a:lnTo>
                  <a:lnTo>
                    <a:pt x="417385" y="10439"/>
                  </a:lnTo>
                  <a:lnTo>
                    <a:pt x="406946" y="10439"/>
                  </a:lnTo>
                  <a:lnTo>
                    <a:pt x="406946" y="20891"/>
                  </a:lnTo>
                  <a:lnTo>
                    <a:pt x="417385" y="20891"/>
                  </a:lnTo>
                  <a:lnTo>
                    <a:pt x="417385" y="31305"/>
                  </a:lnTo>
                  <a:lnTo>
                    <a:pt x="427824" y="31305"/>
                  </a:lnTo>
                  <a:lnTo>
                    <a:pt x="438264" y="31305"/>
                  </a:lnTo>
                  <a:lnTo>
                    <a:pt x="438264" y="20866"/>
                  </a:lnTo>
                  <a:close/>
                </a:path>
                <a:path w="636905" h="31750">
                  <a:moveTo>
                    <a:pt x="532168" y="0"/>
                  </a:moveTo>
                  <a:lnTo>
                    <a:pt x="521728" y="0"/>
                  </a:lnTo>
                  <a:lnTo>
                    <a:pt x="521728" y="10439"/>
                  </a:lnTo>
                  <a:lnTo>
                    <a:pt x="511302" y="10439"/>
                  </a:lnTo>
                  <a:lnTo>
                    <a:pt x="511302" y="0"/>
                  </a:lnTo>
                  <a:lnTo>
                    <a:pt x="500862" y="0"/>
                  </a:lnTo>
                  <a:lnTo>
                    <a:pt x="490435" y="0"/>
                  </a:lnTo>
                  <a:lnTo>
                    <a:pt x="479996" y="0"/>
                  </a:lnTo>
                  <a:lnTo>
                    <a:pt x="469557" y="0"/>
                  </a:lnTo>
                  <a:lnTo>
                    <a:pt x="469557" y="10439"/>
                  </a:lnTo>
                  <a:lnTo>
                    <a:pt x="469557" y="20866"/>
                  </a:lnTo>
                  <a:lnTo>
                    <a:pt x="469557" y="31305"/>
                  </a:lnTo>
                  <a:lnTo>
                    <a:pt x="479996" y="31305"/>
                  </a:lnTo>
                  <a:lnTo>
                    <a:pt x="490423" y="31305"/>
                  </a:lnTo>
                  <a:lnTo>
                    <a:pt x="500862" y="31305"/>
                  </a:lnTo>
                  <a:lnTo>
                    <a:pt x="500862" y="20891"/>
                  </a:lnTo>
                  <a:lnTo>
                    <a:pt x="511302" y="20891"/>
                  </a:lnTo>
                  <a:lnTo>
                    <a:pt x="521741" y="20891"/>
                  </a:lnTo>
                  <a:lnTo>
                    <a:pt x="521741" y="10439"/>
                  </a:lnTo>
                  <a:lnTo>
                    <a:pt x="532168" y="10439"/>
                  </a:lnTo>
                  <a:lnTo>
                    <a:pt x="532168" y="0"/>
                  </a:lnTo>
                  <a:close/>
                </a:path>
                <a:path w="636905" h="31750">
                  <a:moveTo>
                    <a:pt x="553046" y="0"/>
                  </a:moveTo>
                  <a:lnTo>
                    <a:pt x="542607" y="0"/>
                  </a:lnTo>
                  <a:lnTo>
                    <a:pt x="542607" y="10439"/>
                  </a:lnTo>
                  <a:lnTo>
                    <a:pt x="542607" y="20891"/>
                  </a:lnTo>
                  <a:lnTo>
                    <a:pt x="553046" y="20891"/>
                  </a:lnTo>
                  <a:lnTo>
                    <a:pt x="553046" y="10439"/>
                  </a:lnTo>
                  <a:lnTo>
                    <a:pt x="553046" y="0"/>
                  </a:lnTo>
                  <a:close/>
                </a:path>
                <a:path w="636905" h="31750">
                  <a:moveTo>
                    <a:pt x="573913" y="0"/>
                  </a:moveTo>
                  <a:lnTo>
                    <a:pt x="563473" y="0"/>
                  </a:lnTo>
                  <a:lnTo>
                    <a:pt x="563473" y="10439"/>
                  </a:lnTo>
                  <a:lnTo>
                    <a:pt x="573913" y="10439"/>
                  </a:lnTo>
                  <a:lnTo>
                    <a:pt x="573913" y="0"/>
                  </a:lnTo>
                  <a:close/>
                </a:path>
                <a:path w="636905" h="31750">
                  <a:moveTo>
                    <a:pt x="636524" y="0"/>
                  </a:moveTo>
                  <a:lnTo>
                    <a:pt x="626084" y="0"/>
                  </a:lnTo>
                  <a:lnTo>
                    <a:pt x="615645" y="0"/>
                  </a:lnTo>
                  <a:lnTo>
                    <a:pt x="605205" y="0"/>
                  </a:lnTo>
                  <a:lnTo>
                    <a:pt x="605205" y="10439"/>
                  </a:lnTo>
                  <a:lnTo>
                    <a:pt x="594779" y="10439"/>
                  </a:lnTo>
                  <a:lnTo>
                    <a:pt x="594779" y="0"/>
                  </a:lnTo>
                  <a:lnTo>
                    <a:pt x="584339" y="0"/>
                  </a:lnTo>
                  <a:lnTo>
                    <a:pt x="584339" y="10439"/>
                  </a:lnTo>
                  <a:lnTo>
                    <a:pt x="584339" y="20891"/>
                  </a:lnTo>
                  <a:lnTo>
                    <a:pt x="594779" y="20891"/>
                  </a:lnTo>
                  <a:lnTo>
                    <a:pt x="605218" y="20891"/>
                  </a:lnTo>
                  <a:lnTo>
                    <a:pt x="605218" y="10439"/>
                  </a:lnTo>
                  <a:lnTo>
                    <a:pt x="615645" y="10439"/>
                  </a:lnTo>
                  <a:lnTo>
                    <a:pt x="626084" y="10439"/>
                  </a:lnTo>
                  <a:lnTo>
                    <a:pt x="636524" y="10439"/>
                  </a:lnTo>
                  <a:lnTo>
                    <a:pt x="636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579793" y="6125870"/>
              <a:ext cx="146685" cy="10795"/>
            </a:xfrm>
            <a:custGeom>
              <a:avLst/>
              <a:gdLst/>
              <a:ahLst/>
              <a:cxnLst/>
              <a:rect l="l" t="t" r="r" b="b"/>
              <a:pathLst>
                <a:path w="146684" h="10795">
                  <a:moveTo>
                    <a:pt x="10439" y="0"/>
                  </a:moveTo>
                  <a:lnTo>
                    <a:pt x="0" y="0"/>
                  </a:lnTo>
                  <a:lnTo>
                    <a:pt x="0" y="10439"/>
                  </a:lnTo>
                  <a:lnTo>
                    <a:pt x="10439" y="10439"/>
                  </a:lnTo>
                  <a:lnTo>
                    <a:pt x="10439" y="0"/>
                  </a:lnTo>
                  <a:close/>
                </a:path>
                <a:path w="146684" h="10795">
                  <a:moveTo>
                    <a:pt x="146100" y="0"/>
                  </a:moveTo>
                  <a:lnTo>
                    <a:pt x="146100" y="0"/>
                  </a:lnTo>
                  <a:lnTo>
                    <a:pt x="31305" y="0"/>
                  </a:lnTo>
                  <a:lnTo>
                    <a:pt x="31305" y="10439"/>
                  </a:lnTo>
                  <a:lnTo>
                    <a:pt x="146100" y="10439"/>
                  </a:lnTo>
                  <a:lnTo>
                    <a:pt x="14610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/>
            <p:cNvSpPr/>
            <p:nvPr/>
          </p:nvSpPr>
          <p:spPr>
            <a:xfrm>
              <a:off x="89369" y="6141529"/>
              <a:ext cx="125730" cy="0"/>
            </a:xfrm>
            <a:custGeom>
              <a:avLst/>
              <a:gdLst/>
              <a:ahLst/>
              <a:cxnLst/>
              <a:rect l="l" t="t" r="r" b="b"/>
              <a:pathLst>
                <a:path w="125729">
                  <a:moveTo>
                    <a:pt x="0" y="0"/>
                  </a:moveTo>
                  <a:lnTo>
                    <a:pt x="125222" y="0"/>
                  </a:lnTo>
                </a:path>
              </a:pathLst>
            </a:custGeom>
            <a:ln w="10439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/>
            <p:cNvSpPr/>
            <p:nvPr/>
          </p:nvSpPr>
          <p:spPr>
            <a:xfrm>
              <a:off x="89369" y="6136309"/>
              <a:ext cx="636905" cy="31750"/>
            </a:xfrm>
            <a:custGeom>
              <a:avLst/>
              <a:gdLst/>
              <a:ahLst/>
              <a:cxnLst/>
              <a:rect l="l" t="t" r="r" b="b"/>
              <a:pathLst>
                <a:path w="636905" h="31750">
                  <a:moveTo>
                    <a:pt x="10439" y="10452"/>
                  </a:moveTo>
                  <a:lnTo>
                    <a:pt x="0" y="10452"/>
                  </a:lnTo>
                  <a:lnTo>
                    <a:pt x="0" y="20866"/>
                  </a:lnTo>
                  <a:lnTo>
                    <a:pt x="0" y="31305"/>
                  </a:lnTo>
                  <a:lnTo>
                    <a:pt x="10439" y="31305"/>
                  </a:lnTo>
                  <a:lnTo>
                    <a:pt x="10439" y="20891"/>
                  </a:lnTo>
                  <a:lnTo>
                    <a:pt x="10439" y="10452"/>
                  </a:lnTo>
                  <a:close/>
                </a:path>
                <a:path w="636905" h="31750">
                  <a:moveTo>
                    <a:pt x="41719" y="10452"/>
                  </a:moveTo>
                  <a:lnTo>
                    <a:pt x="31292" y="10452"/>
                  </a:lnTo>
                  <a:lnTo>
                    <a:pt x="20866" y="10452"/>
                  </a:lnTo>
                  <a:lnTo>
                    <a:pt x="20866" y="20891"/>
                  </a:lnTo>
                  <a:lnTo>
                    <a:pt x="31292" y="20891"/>
                  </a:lnTo>
                  <a:lnTo>
                    <a:pt x="41719" y="20891"/>
                  </a:lnTo>
                  <a:lnTo>
                    <a:pt x="41719" y="10452"/>
                  </a:lnTo>
                  <a:close/>
                </a:path>
                <a:path w="636905" h="31750">
                  <a:moveTo>
                    <a:pt x="52171" y="10452"/>
                  </a:moveTo>
                  <a:lnTo>
                    <a:pt x="41732" y="10452"/>
                  </a:lnTo>
                  <a:lnTo>
                    <a:pt x="41732" y="20891"/>
                  </a:lnTo>
                  <a:lnTo>
                    <a:pt x="52171" y="20891"/>
                  </a:lnTo>
                  <a:lnTo>
                    <a:pt x="52171" y="10452"/>
                  </a:lnTo>
                  <a:close/>
                </a:path>
                <a:path w="636905" h="31750">
                  <a:moveTo>
                    <a:pt x="73025" y="10452"/>
                  </a:moveTo>
                  <a:lnTo>
                    <a:pt x="62598" y="10452"/>
                  </a:lnTo>
                  <a:lnTo>
                    <a:pt x="62598" y="20866"/>
                  </a:lnTo>
                  <a:lnTo>
                    <a:pt x="62598" y="31305"/>
                  </a:lnTo>
                  <a:lnTo>
                    <a:pt x="73025" y="31305"/>
                  </a:lnTo>
                  <a:lnTo>
                    <a:pt x="73025" y="20891"/>
                  </a:lnTo>
                  <a:lnTo>
                    <a:pt x="73025" y="10452"/>
                  </a:lnTo>
                  <a:close/>
                </a:path>
                <a:path w="636905" h="31750">
                  <a:moveTo>
                    <a:pt x="93903" y="10452"/>
                  </a:moveTo>
                  <a:lnTo>
                    <a:pt x="83477" y="10452"/>
                  </a:lnTo>
                  <a:lnTo>
                    <a:pt x="83477" y="20891"/>
                  </a:lnTo>
                  <a:lnTo>
                    <a:pt x="93903" y="20891"/>
                  </a:lnTo>
                  <a:lnTo>
                    <a:pt x="93903" y="10452"/>
                  </a:lnTo>
                  <a:close/>
                </a:path>
                <a:path w="636905" h="31750">
                  <a:moveTo>
                    <a:pt x="146088" y="10452"/>
                  </a:moveTo>
                  <a:lnTo>
                    <a:pt x="146088" y="10452"/>
                  </a:lnTo>
                  <a:lnTo>
                    <a:pt x="104343" y="10452"/>
                  </a:lnTo>
                  <a:lnTo>
                    <a:pt x="104343" y="20891"/>
                  </a:lnTo>
                  <a:lnTo>
                    <a:pt x="114782" y="20891"/>
                  </a:lnTo>
                  <a:lnTo>
                    <a:pt x="125209" y="20891"/>
                  </a:lnTo>
                  <a:lnTo>
                    <a:pt x="125209" y="31305"/>
                  </a:lnTo>
                  <a:lnTo>
                    <a:pt x="135648" y="31305"/>
                  </a:lnTo>
                  <a:lnTo>
                    <a:pt x="135648" y="20891"/>
                  </a:lnTo>
                  <a:lnTo>
                    <a:pt x="146088" y="20891"/>
                  </a:lnTo>
                  <a:lnTo>
                    <a:pt x="146088" y="10452"/>
                  </a:lnTo>
                  <a:close/>
                </a:path>
                <a:path w="636905" h="31750">
                  <a:moveTo>
                    <a:pt x="187820" y="0"/>
                  </a:moveTo>
                  <a:lnTo>
                    <a:pt x="177393" y="0"/>
                  </a:lnTo>
                  <a:lnTo>
                    <a:pt x="166954" y="0"/>
                  </a:lnTo>
                  <a:lnTo>
                    <a:pt x="156514" y="0"/>
                  </a:lnTo>
                  <a:lnTo>
                    <a:pt x="156514" y="10452"/>
                  </a:lnTo>
                  <a:lnTo>
                    <a:pt x="156514" y="20891"/>
                  </a:lnTo>
                  <a:lnTo>
                    <a:pt x="166954" y="20891"/>
                  </a:lnTo>
                  <a:lnTo>
                    <a:pt x="166954" y="31305"/>
                  </a:lnTo>
                  <a:lnTo>
                    <a:pt x="177393" y="31305"/>
                  </a:lnTo>
                  <a:lnTo>
                    <a:pt x="177393" y="20866"/>
                  </a:lnTo>
                  <a:lnTo>
                    <a:pt x="166954" y="20866"/>
                  </a:lnTo>
                  <a:lnTo>
                    <a:pt x="166954" y="10452"/>
                  </a:lnTo>
                  <a:lnTo>
                    <a:pt x="177380" y="10452"/>
                  </a:lnTo>
                  <a:lnTo>
                    <a:pt x="187820" y="10452"/>
                  </a:lnTo>
                  <a:lnTo>
                    <a:pt x="187820" y="0"/>
                  </a:lnTo>
                  <a:close/>
                </a:path>
                <a:path w="636905" h="31750">
                  <a:moveTo>
                    <a:pt x="198259" y="20866"/>
                  </a:moveTo>
                  <a:lnTo>
                    <a:pt x="187820" y="20866"/>
                  </a:lnTo>
                  <a:lnTo>
                    <a:pt x="187820" y="31305"/>
                  </a:lnTo>
                  <a:lnTo>
                    <a:pt x="198259" y="31305"/>
                  </a:lnTo>
                  <a:lnTo>
                    <a:pt x="198259" y="20866"/>
                  </a:lnTo>
                  <a:close/>
                </a:path>
                <a:path w="636905" h="31750">
                  <a:moveTo>
                    <a:pt x="219125" y="0"/>
                  </a:moveTo>
                  <a:lnTo>
                    <a:pt x="208699" y="0"/>
                  </a:lnTo>
                  <a:lnTo>
                    <a:pt x="198259" y="0"/>
                  </a:lnTo>
                  <a:lnTo>
                    <a:pt x="198259" y="10452"/>
                  </a:lnTo>
                  <a:lnTo>
                    <a:pt x="208686" y="10452"/>
                  </a:lnTo>
                  <a:lnTo>
                    <a:pt x="219125" y="10452"/>
                  </a:lnTo>
                  <a:lnTo>
                    <a:pt x="219125" y="0"/>
                  </a:lnTo>
                  <a:close/>
                </a:path>
                <a:path w="636905" h="31750">
                  <a:moveTo>
                    <a:pt x="229565" y="10452"/>
                  </a:moveTo>
                  <a:lnTo>
                    <a:pt x="219125" y="10452"/>
                  </a:lnTo>
                  <a:lnTo>
                    <a:pt x="219125" y="20866"/>
                  </a:lnTo>
                  <a:lnTo>
                    <a:pt x="219125" y="31305"/>
                  </a:lnTo>
                  <a:lnTo>
                    <a:pt x="229565" y="31305"/>
                  </a:lnTo>
                  <a:lnTo>
                    <a:pt x="229565" y="20891"/>
                  </a:lnTo>
                  <a:lnTo>
                    <a:pt x="229565" y="10452"/>
                  </a:lnTo>
                  <a:close/>
                </a:path>
                <a:path w="636905" h="31750">
                  <a:moveTo>
                    <a:pt x="271284" y="10452"/>
                  </a:moveTo>
                  <a:lnTo>
                    <a:pt x="260870" y="10452"/>
                  </a:lnTo>
                  <a:lnTo>
                    <a:pt x="260870" y="0"/>
                  </a:lnTo>
                  <a:lnTo>
                    <a:pt x="250431" y="0"/>
                  </a:lnTo>
                  <a:lnTo>
                    <a:pt x="250431" y="10452"/>
                  </a:lnTo>
                  <a:lnTo>
                    <a:pt x="250431" y="20891"/>
                  </a:lnTo>
                  <a:lnTo>
                    <a:pt x="260858" y="20891"/>
                  </a:lnTo>
                  <a:lnTo>
                    <a:pt x="260858" y="31305"/>
                  </a:lnTo>
                  <a:lnTo>
                    <a:pt x="271284" y="31305"/>
                  </a:lnTo>
                  <a:lnTo>
                    <a:pt x="271284" y="20891"/>
                  </a:lnTo>
                  <a:lnTo>
                    <a:pt x="271284" y="10452"/>
                  </a:lnTo>
                  <a:close/>
                </a:path>
                <a:path w="636905" h="31750">
                  <a:moveTo>
                    <a:pt x="333908" y="10452"/>
                  </a:moveTo>
                  <a:lnTo>
                    <a:pt x="323481" y="10452"/>
                  </a:lnTo>
                  <a:lnTo>
                    <a:pt x="323481" y="0"/>
                  </a:lnTo>
                  <a:lnTo>
                    <a:pt x="313042" y="0"/>
                  </a:lnTo>
                  <a:lnTo>
                    <a:pt x="271297" y="0"/>
                  </a:lnTo>
                  <a:lnTo>
                    <a:pt x="271297" y="10452"/>
                  </a:lnTo>
                  <a:lnTo>
                    <a:pt x="281736" y="10452"/>
                  </a:lnTo>
                  <a:lnTo>
                    <a:pt x="281736" y="20866"/>
                  </a:lnTo>
                  <a:lnTo>
                    <a:pt x="271297" y="20866"/>
                  </a:lnTo>
                  <a:lnTo>
                    <a:pt x="271297" y="31305"/>
                  </a:lnTo>
                  <a:lnTo>
                    <a:pt x="281736" y="31305"/>
                  </a:lnTo>
                  <a:lnTo>
                    <a:pt x="281736" y="20891"/>
                  </a:lnTo>
                  <a:lnTo>
                    <a:pt x="292176" y="20891"/>
                  </a:lnTo>
                  <a:lnTo>
                    <a:pt x="292176" y="10452"/>
                  </a:lnTo>
                  <a:lnTo>
                    <a:pt x="302602" y="10452"/>
                  </a:lnTo>
                  <a:lnTo>
                    <a:pt x="302602" y="20891"/>
                  </a:lnTo>
                  <a:lnTo>
                    <a:pt x="313042" y="20891"/>
                  </a:lnTo>
                  <a:lnTo>
                    <a:pt x="323456" y="20891"/>
                  </a:lnTo>
                  <a:lnTo>
                    <a:pt x="333908" y="20891"/>
                  </a:lnTo>
                  <a:lnTo>
                    <a:pt x="333908" y="10452"/>
                  </a:lnTo>
                  <a:close/>
                </a:path>
                <a:path w="636905" h="31750">
                  <a:moveTo>
                    <a:pt x="344347" y="0"/>
                  </a:moveTo>
                  <a:lnTo>
                    <a:pt x="333908" y="0"/>
                  </a:lnTo>
                  <a:lnTo>
                    <a:pt x="333908" y="10452"/>
                  </a:lnTo>
                  <a:lnTo>
                    <a:pt x="344347" y="10452"/>
                  </a:lnTo>
                  <a:lnTo>
                    <a:pt x="344347" y="0"/>
                  </a:lnTo>
                  <a:close/>
                </a:path>
                <a:path w="636905" h="31750">
                  <a:moveTo>
                    <a:pt x="406958" y="20866"/>
                  </a:moveTo>
                  <a:lnTo>
                    <a:pt x="396519" y="20866"/>
                  </a:lnTo>
                  <a:lnTo>
                    <a:pt x="396519" y="10452"/>
                  </a:lnTo>
                  <a:lnTo>
                    <a:pt x="396519" y="0"/>
                  </a:lnTo>
                  <a:lnTo>
                    <a:pt x="386080" y="0"/>
                  </a:lnTo>
                  <a:lnTo>
                    <a:pt x="386080" y="10452"/>
                  </a:lnTo>
                  <a:lnTo>
                    <a:pt x="375640" y="10452"/>
                  </a:lnTo>
                  <a:lnTo>
                    <a:pt x="375640" y="20866"/>
                  </a:lnTo>
                  <a:lnTo>
                    <a:pt x="365213" y="20866"/>
                  </a:lnTo>
                  <a:lnTo>
                    <a:pt x="365213" y="10452"/>
                  </a:lnTo>
                  <a:lnTo>
                    <a:pt x="354774" y="10452"/>
                  </a:lnTo>
                  <a:lnTo>
                    <a:pt x="354774" y="20891"/>
                  </a:lnTo>
                  <a:lnTo>
                    <a:pt x="365213" y="20891"/>
                  </a:lnTo>
                  <a:lnTo>
                    <a:pt x="365213" y="31305"/>
                  </a:lnTo>
                  <a:lnTo>
                    <a:pt x="375653" y="31305"/>
                  </a:lnTo>
                  <a:lnTo>
                    <a:pt x="375653" y="20891"/>
                  </a:lnTo>
                  <a:lnTo>
                    <a:pt x="386080" y="20891"/>
                  </a:lnTo>
                  <a:lnTo>
                    <a:pt x="386080" y="31305"/>
                  </a:lnTo>
                  <a:lnTo>
                    <a:pt x="396519" y="31305"/>
                  </a:lnTo>
                  <a:lnTo>
                    <a:pt x="406958" y="31305"/>
                  </a:lnTo>
                  <a:lnTo>
                    <a:pt x="406958" y="20866"/>
                  </a:lnTo>
                  <a:close/>
                </a:path>
                <a:path w="636905" h="31750">
                  <a:moveTo>
                    <a:pt x="511302" y="20866"/>
                  </a:moveTo>
                  <a:lnTo>
                    <a:pt x="500862" y="20866"/>
                  </a:lnTo>
                  <a:lnTo>
                    <a:pt x="500862" y="10452"/>
                  </a:lnTo>
                  <a:lnTo>
                    <a:pt x="500862" y="0"/>
                  </a:lnTo>
                  <a:lnTo>
                    <a:pt x="490423" y="0"/>
                  </a:lnTo>
                  <a:lnTo>
                    <a:pt x="490423" y="10452"/>
                  </a:lnTo>
                  <a:lnTo>
                    <a:pt x="479996" y="10452"/>
                  </a:lnTo>
                  <a:lnTo>
                    <a:pt x="479996" y="0"/>
                  </a:lnTo>
                  <a:lnTo>
                    <a:pt x="469557" y="0"/>
                  </a:lnTo>
                  <a:lnTo>
                    <a:pt x="469557" y="10452"/>
                  </a:lnTo>
                  <a:lnTo>
                    <a:pt x="469557" y="20866"/>
                  </a:lnTo>
                  <a:lnTo>
                    <a:pt x="459130" y="20866"/>
                  </a:lnTo>
                  <a:lnTo>
                    <a:pt x="448691" y="20866"/>
                  </a:lnTo>
                  <a:lnTo>
                    <a:pt x="448691" y="10452"/>
                  </a:lnTo>
                  <a:lnTo>
                    <a:pt x="448691" y="0"/>
                  </a:lnTo>
                  <a:lnTo>
                    <a:pt x="438264" y="0"/>
                  </a:lnTo>
                  <a:lnTo>
                    <a:pt x="427824" y="0"/>
                  </a:lnTo>
                  <a:lnTo>
                    <a:pt x="417385" y="0"/>
                  </a:lnTo>
                  <a:lnTo>
                    <a:pt x="406946" y="0"/>
                  </a:lnTo>
                  <a:lnTo>
                    <a:pt x="406946" y="10452"/>
                  </a:lnTo>
                  <a:lnTo>
                    <a:pt x="417385" y="10452"/>
                  </a:lnTo>
                  <a:lnTo>
                    <a:pt x="427824" y="10452"/>
                  </a:lnTo>
                  <a:lnTo>
                    <a:pt x="438251" y="10452"/>
                  </a:lnTo>
                  <a:lnTo>
                    <a:pt x="438251" y="20891"/>
                  </a:lnTo>
                  <a:lnTo>
                    <a:pt x="448691" y="20891"/>
                  </a:lnTo>
                  <a:lnTo>
                    <a:pt x="448691" y="31305"/>
                  </a:lnTo>
                  <a:lnTo>
                    <a:pt x="459130" y="31305"/>
                  </a:lnTo>
                  <a:lnTo>
                    <a:pt x="469569" y="31305"/>
                  </a:lnTo>
                  <a:lnTo>
                    <a:pt x="469569" y="20891"/>
                  </a:lnTo>
                  <a:lnTo>
                    <a:pt x="479996" y="20891"/>
                  </a:lnTo>
                  <a:lnTo>
                    <a:pt x="479996" y="31305"/>
                  </a:lnTo>
                  <a:lnTo>
                    <a:pt x="490435" y="31305"/>
                  </a:lnTo>
                  <a:lnTo>
                    <a:pt x="490435" y="20891"/>
                  </a:lnTo>
                  <a:lnTo>
                    <a:pt x="500862" y="20891"/>
                  </a:lnTo>
                  <a:lnTo>
                    <a:pt x="500862" y="31305"/>
                  </a:lnTo>
                  <a:lnTo>
                    <a:pt x="511302" y="31305"/>
                  </a:lnTo>
                  <a:lnTo>
                    <a:pt x="511302" y="20866"/>
                  </a:lnTo>
                  <a:close/>
                </a:path>
                <a:path w="636905" h="31750">
                  <a:moveTo>
                    <a:pt x="521741" y="0"/>
                  </a:moveTo>
                  <a:lnTo>
                    <a:pt x="511302" y="0"/>
                  </a:lnTo>
                  <a:lnTo>
                    <a:pt x="511302" y="10452"/>
                  </a:lnTo>
                  <a:lnTo>
                    <a:pt x="521741" y="10452"/>
                  </a:lnTo>
                  <a:lnTo>
                    <a:pt x="521741" y="0"/>
                  </a:lnTo>
                  <a:close/>
                </a:path>
                <a:path w="636905" h="31750">
                  <a:moveTo>
                    <a:pt x="532168" y="20866"/>
                  </a:moveTo>
                  <a:lnTo>
                    <a:pt x="521728" y="20866"/>
                  </a:lnTo>
                  <a:lnTo>
                    <a:pt x="521728" y="31305"/>
                  </a:lnTo>
                  <a:lnTo>
                    <a:pt x="532168" y="31305"/>
                  </a:lnTo>
                  <a:lnTo>
                    <a:pt x="532168" y="20866"/>
                  </a:lnTo>
                  <a:close/>
                </a:path>
                <a:path w="636905" h="31750">
                  <a:moveTo>
                    <a:pt x="573913" y="0"/>
                  </a:moveTo>
                  <a:lnTo>
                    <a:pt x="573913" y="0"/>
                  </a:lnTo>
                  <a:lnTo>
                    <a:pt x="532168" y="0"/>
                  </a:lnTo>
                  <a:lnTo>
                    <a:pt x="532168" y="10452"/>
                  </a:lnTo>
                  <a:lnTo>
                    <a:pt x="542607" y="10452"/>
                  </a:lnTo>
                  <a:lnTo>
                    <a:pt x="553034" y="10452"/>
                  </a:lnTo>
                  <a:lnTo>
                    <a:pt x="553034" y="20891"/>
                  </a:lnTo>
                  <a:lnTo>
                    <a:pt x="563473" y="20891"/>
                  </a:lnTo>
                  <a:lnTo>
                    <a:pt x="563473" y="10452"/>
                  </a:lnTo>
                  <a:lnTo>
                    <a:pt x="573913" y="10452"/>
                  </a:lnTo>
                  <a:lnTo>
                    <a:pt x="573913" y="0"/>
                  </a:lnTo>
                  <a:close/>
                </a:path>
                <a:path w="636905" h="31750">
                  <a:moveTo>
                    <a:pt x="594779" y="0"/>
                  </a:moveTo>
                  <a:lnTo>
                    <a:pt x="584339" y="0"/>
                  </a:lnTo>
                  <a:lnTo>
                    <a:pt x="584339" y="10452"/>
                  </a:lnTo>
                  <a:lnTo>
                    <a:pt x="573913" y="10452"/>
                  </a:lnTo>
                  <a:lnTo>
                    <a:pt x="573913" y="20891"/>
                  </a:lnTo>
                  <a:lnTo>
                    <a:pt x="584339" y="20891"/>
                  </a:lnTo>
                  <a:lnTo>
                    <a:pt x="594779" y="20891"/>
                  </a:lnTo>
                  <a:lnTo>
                    <a:pt x="594779" y="10452"/>
                  </a:lnTo>
                  <a:lnTo>
                    <a:pt x="594779" y="0"/>
                  </a:lnTo>
                  <a:close/>
                </a:path>
                <a:path w="636905" h="31750">
                  <a:moveTo>
                    <a:pt x="626084" y="10452"/>
                  </a:moveTo>
                  <a:lnTo>
                    <a:pt x="615645" y="10452"/>
                  </a:lnTo>
                  <a:lnTo>
                    <a:pt x="615645" y="20891"/>
                  </a:lnTo>
                  <a:lnTo>
                    <a:pt x="626084" y="20891"/>
                  </a:lnTo>
                  <a:lnTo>
                    <a:pt x="626084" y="10452"/>
                  </a:lnTo>
                  <a:close/>
                </a:path>
                <a:path w="636905" h="31750">
                  <a:moveTo>
                    <a:pt x="636524" y="0"/>
                  </a:moveTo>
                  <a:lnTo>
                    <a:pt x="626084" y="0"/>
                  </a:lnTo>
                  <a:lnTo>
                    <a:pt x="626084" y="10452"/>
                  </a:lnTo>
                  <a:lnTo>
                    <a:pt x="636524" y="10452"/>
                  </a:lnTo>
                  <a:lnTo>
                    <a:pt x="636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89369" y="6157175"/>
              <a:ext cx="636905" cy="20955"/>
            </a:xfrm>
            <a:custGeom>
              <a:avLst/>
              <a:gdLst/>
              <a:ahLst/>
              <a:cxnLst/>
              <a:rect l="l" t="t" r="r" b="b"/>
              <a:pathLst>
                <a:path w="636905" h="20954">
                  <a:moveTo>
                    <a:pt x="41719" y="10439"/>
                  </a:moveTo>
                  <a:lnTo>
                    <a:pt x="41719" y="10439"/>
                  </a:lnTo>
                  <a:lnTo>
                    <a:pt x="0" y="10439"/>
                  </a:lnTo>
                  <a:lnTo>
                    <a:pt x="0" y="20878"/>
                  </a:lnTo>
                  <a:lnTo>
                    <a:pt x="41719" y="20878"/>
                  </a:lnTo>
                  <a:lnTo>
                    <a:pt x="41719" y="10439"/>
                  </a:lnTo>
                  <a:close/>
                </a:path>
                <a:path w="636905" h="20954">
                  <a:moveTo>
                    <a:pt x="73025" y="10439"/>
                  </a:moveTo>
                  <a:lnTo>
                    <a:pt x="62598" y="10439"/>
                  </a:lnTo>
                  <a:lnTo>
                    <a:pt x="52171" y="10439"/>
                  </a:lnTo>
                  <a:lnTo>
                    <a:pt x="41732" y="10439"/>
                  </a:lnTo>
                  <a:lnTo>
                    <a:pt x="41732" y="20878"/>
                  </a:lnTo>
                  <a:lnTo>
                    <a:pt x="52171" y="20878"/>
                  </a:lnTo>
                  <a:lnTo>
                    <a:pt x="62598" y="20878"/>
                  </a:lnTo>
                  <a:lnTo>
                    <a:pt x="73025" y="20878"/>
                  </a:lnTo>
                  <a:lnTo>
                    <a:pt x="73025" y="10439"/>
                  </a:lnTo>
                  <a:close/>
                </a:path>
                <a:path w="636905" h="20954">
                  <a:moveTo>
                    <a:pt x="93903" y="10439"/>
                  </a:moveTo>
                  <a:lnTo>
                    <a:pt x="83477" y="10439"/>
                  </a:lnTo>
                  <a:lnTo>
                    <a:pt x="83477" y="20878"/>
                  </a:lnTo>
                  <a:lnTo>
                    <a:pt x="93903" y="20878"/>
                  </a:lnTo>
                  <a:lnTo>
                    <a:pt x="93903" y="10439"/>
                  </a:lnTo>
                  <a:close/>
                </a:path>
                <a:path w="636905" h="20954">
                  <a:moveTo>
                    <a:pt x="146088" y="10439"/>
                  </a:moveTo>
                  <a:lnTo>
                    <a:pt x="135648" y="10439"/>
                  </a:lnTo>
                  <a:lnTo>
                    <a:pt x="125222" y="10439"/>
                  </a:lnTo>
                  <a:lnTo>
                    <a:pt x="114782" y="10439"/>
                  </a:lnTo>
                  <a:lnTo>
                    <a:pt x="114782" y="20878"/>
                  </a:lnTo>
                  <a:lnTo>
                    <a:pt x="125209" y="20878"/>
                  </a:lnTo>
                  <a:lnTo>
                    <a:pt x="135648" y="20878"/>
                  </a:lnTo>
                  <a:lnTo>
                    <a:pt x="146088" y="20878"/>
                  </a:lnTo>
                  <a:lnTo>
                    <a:pt x="146088" y="10439"/>
                  </a:lnTo>
                  <a:close/>
                </a:path>
                <a:path w="636905" h="20954">
                  <a:moveTo>
                    <a:pt x="187820" y="10439"/>
                  </a:moveTo>
                  <a:lnTo>
                    <a:pt x="177393" y="10439"/>
                  </a:lnTo>
                  <a:lnTo>
                    <a:pt x="166954" y="10439"/>
                  </a:lnTo>
                  <a:lnTo>
                    <a:pt x="156514" y="10439"/>
                  </a:lnTo>
                  <a:lnTo>
                    <a:pt x="156514" y="20878"/>
                  </a:lnTo>
                  <a:lnTo>
                    <a:pt x="166954" y="20878"/>
                  </a:lnTo>
                  <a:lnTo>
                    <a:pt x="177380" y="20878"/>
                  </a:lnTo>
                  <a:lnTo>
                    <a:pt x="187820" y="20878"/>
                  </a:lnTo>
                  <a:lnTo>
                    <a:pt x="187820" y="10439"/>
                  </a:lnTo>
                  <a:close/>
                </a:path>
                <a:path w="636905" h="20954">
                  <a:moveTo>
                    <a:pt x="229565" y="10439"/>
                  </a:moveTo>
                  <a:lnTo>
                    <a:pt x="219125" y="10439"/>
                  </a:lnTo>
                  <a:lnTo>
                    <a:pt x="208686" y="10439"/>
                  </a:lnTo>
                  <a:lnTo>
                    <a:pt x="208686" y="20878"/>
                  </a:lnTo>
                  <a:lnTo>
                    <a:pt x="219125" y="20878"/>
                  </a:lnTo>
                  <a:lnTo>
                    <a:pt x="229565" y="20878"/>
                  </a:lnTo>
                  <a:lnTo>
                    <a:pt x="229565" y="10439"/>
                  </a:lnTo>
                  <a:close/>
                </a:path>
                <a:path w="636905" h="20954">
                  <a:moveTo>
                    <a:pt x="271284" y="10439"/>
                  </a:moveTo>
                  <a:lnTo>
                    <a:pt x="260870" y="10439"/>
                  </a:lnTo>
                  <a:lnTo>
                    <a:pt x="250431" y="10439"/>
                  </a:lnTo>
                  <a:lnTo>
                    <a:pt x="250431" y="20878"/>
                  </a:lnTo>
                  <a:lnTo>
                    <a:pt x="260858" y="20878"/>
                  </a:lnTo>
                  <a:lnTo>
                    <a:pt x="271284" y="20878"/>
                  </a:lnTo>
                  <a:lnTo>
                    <a:pt x="271284" y="10439"/>
                  </a:lnTo>
                  <a:close/>
                </a:path>
                <a:path w="636905" h="20954">
                  <a:moveTo>
                    <a:pt x="292176" y="10439"/>
                  </a:moveTo>
                  <a:lnTo>
                    <a:pt x="281736" y="10439"/>
                  </a:lnTo>
                  <a:lnTo>
                    <a:pt x="271297" y="10439"/>
                  </a:lnTo>
                  <a:lnTo>
                    <a:pt x="271297" y="20878"/>
                  </a:lnTo>
                  <a:lnTo>
                    <a:pt x="281736" y="20878"/>
                  </a:lnTo>
                  <a:lnTo>
                    <a:pt x="292176" y="20878"/>
                  </a:lnTo>
                  <a:lnTo>
                    <a:pt x="292176" y="10439"/>
                  </a:lnTo>
                  <a:close/>
                </a:path>
                <a:path w="636905" h="20954">
                  <a:moveTo>
                    <a:pt x="313042" y="10439"/>
                  </a:moveTo>
                  <a:lnTo>
                    <a:pt x="302602" y="10439"/>
                  </a:lnTo>
                  <a:lnTo>
                    <a:pt x="302602" y="20878"/>
                  </a:lnTo>
                  <a:lnTo>
                    <a:pt x="313042" y="20878"/>
                  </a:lnTo>
                  <a:lnTo>
                    <a:pt x="313042" y="10439"/>
                  </a:lnTo>
                  <a:close/>
                </a:path>
                <a:path w="636905" h="20954">
                  <a:moveTo>
                    <a:pt x="333908" y="10439"/>
                  </a:moveTo>
                  <a:lnTo>
                    <a:pt x="323456" y="10439"/>
                  </a:lnTo>
                  <a:lnTo>
                    <a:pt x="323456" y="20878"/>
                  </a:lnTo>
                  <a:lnTo>
                    <a:pt x="333908" y="20878"/>
                  </a:lnTo>
                  <a:lnTo>
                    <a:pt x="333908" y="10439"/>
                  </a:lnTo>
                  <a:close/>
                </a:path>
                <a:path w="636905" h="20954">
                  <a:moveTo>
                    <a:pt x="386080" y="10439"/>
                  </a:moveTo>
                  <a:lnTo>
                    <a:pt x="375653" y="10439"/>
                  </a:lnTo>
                  <a:lnTo>
                    <a:pt x="365213" y="10439"/>
                  </a:lnTo>
                  <a:lnTo>
                    <a:pt x="354774" y="10439"/>
                  </a:lnTo>
                  <a:lnTo>
                    <a:pt x="354774" y="20878"/>
                  </a:lnTo>
                  <a:lnTo>
                    <a:pt x="365213" y="20878"/>
                  </a:lnTo>
                  <a:lnTo>
                    <a:pt x="375640" y="20878"/>
                  </a:lnTo>
                  <a:lnTo>
                    <a:pt x="386080" y="20878"/>
                  </a:lnTo>
                  <a:lnTo>
                    <a:pt x="386080" y="10439"/>
                  </a:lnTo>
                  <a:close/>
                </a:path>
                <a:path w="636905" h="20954">
                  <a:moveTo>
                    <a:pt x="417385" y="10439"/>
                  </a:moveTo>
                  <a:lnTo>
                    <a:pt x="406946" y="10439"/>
                  </a:lnTo>
                  <a:lnTo>
                    <a:pt x="406946" y="20878"/>
                  </a:lnTo>
                  <a:lnTo>
                    <a:pt x="417385" y="20878"/>
                  </a:lnTo>
                  <a:lnTo>
                    <a:pt x="417385" y="10439"/>
                  </a:lnTo>
                  <a:close/>
                </a:path>
                <a:path w="636905" h="20954">
                  <a:moveTo>
                    <a:pt x="459130" y="10439"/>
                  </a:moveTo>
                  <a:lnTo>
                    <a:pt x="448691" y="10439"/>
                  </a:lnTo>
                  <a:lnTo>
                    <a:pt x="448691" y="20878"/>
                  </a:lnTo>
                  <a:lnTo>
                    <a:pt x="459130" y="20878"/>
                  </a:lnTo>
                  <a:lnTo>
                    <a:pt x="459130" y="10439"/>
                  </a:lnTo>
                  <a:close/>
                </a:path>
                <a:path w="636905" h="20954">
                  <a:moveTo>
                    <a:pt x="490435" y="10439"/>
                  </a:moveTo>
                  <a:lnTo>
                    <a:pt x="479996" y="10439"/>
                  </a:lnTo>
                  <a:lnTo>
                    <a:pt x="479996" y="20878"/>
                  </a:lnTo>
                  <a:lnTo>
                    <a:pt x="490435" y="20878"/>
                  </a:lnTo>
                  <a:lnTo>
                    <a:pt x="490435" y="10439"/>
                  </a:lnTo>
                  <a:close/>
                </a:path>
                <a:path w="636905" h="20954">
                  <a:moveTo>
                    <a:pt x="553046" y="0"/>
                  </a:moveTo>
                  <a:lnTo>
                    <a:pt x="542607" y="0"/>
                  </a:lnTo>
                  <a:lnTo>
                    <a:pt x="532168" y="0"/>
                  </a:lnTo>
                  <a:lnTo>
                    <a:pt x="521728" y="0"/>
                  </a:lnTo>
                  <a:lnTo>
                    <a:pt x="521728" y="10439"/>
                  </a:lnTo>
                  <a:lnTo>
                    <a:pt x="511302" y="10439"/>
                  </a:lnTo>
                  <a:lnTo>
                    <a:pt x="500862" y="10439"/>
                  </a:lnTo>
                  <a:lnTo>
                    <a:pt x="500862" y="20878"/>
                  </a:lnTo>
                  <a:lnTo>
                    <a:pt x="511302" y="20878"/>
                  </a:lnTo>
                  <a:lnTo>
                    <a:pt x="521728" y="20878"/>
                  </a:lnTo>
                  <a:lnTo>
                    <a:pt x="532168" y="20878"/>
                  </a:lnTo>
                  <a:lnTo>
                    <a:pt x="532168" y="10439"/>
                  </a:lnTo>
                  <a:lnTo>
                    <a:pt x="542607" y="10439"/>
                  </a:lnTo>
                  <a:lnTo>
                    <a:pt x="553046" y="10439"/>
                  </a:lnTo>
                  <a:lnTo>
                    <a:pt x="553046" y="0"/>
                  </a:lnTo>
                  <a:close/>
                </a:path>
                <a:path w="636905" h="20954">
                  <a:moveTo>
                    <a:pt x="636524" y="10439"/>
                  </a:moveTo>
                  <a:lnTo>
                    <a:pt x="626084" y="10439"/>
                  </a:lnTo>
                  <a:lnTo>
                    <a:pt x="615645" y="10439"/>
                  </a:lnTo>
                  <a:lnTo>
                    <a:pt x="615645" y="0"/>
                  </a:lnTo>
                  <a:lnTo>
                    <a:pt x="573913" y="0"/>
                  </a:lnTo>
                  <a:lnTo>
                    <a:pt x="573913" y="10439"/>
                  </a:lnTo>
                  <a:lnTo>
                    <a:pt x="584339" y="10439"/>
                  </a:lnTo>
                  <a:lnTo>
                    <a:pt x="594779" y="10439"/>
                  </a:lnTo>
                  <a:lnTo>
                    <a:pt x="605205" y="10439"/>
                  </a:lnTo>
                  <a:lnTo>
                    <a:pt x="605205" y="20878"/>
                  </a:lnTo>
                  <a:lnTo>
                    <a:pt x="615645" y="20878"/>
                  </a:lnTo>
                  <a:lnTo>
                    <a:pt x="626084" y="20878"/>
                  </a:lnTo>
                  <a:lnTo>
                    <a:pt x="636524" y="20878"/>
                  </a:lnTo>
                  <a:lnTo>
                    <a:pt x="636524" y="1043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63" name="object 63"/>
          <p:cNvSpPr txBox="1"/>
          <p:nvPr/>
        </p:nvSpPr>
        <p:spPr>
          <a:xfrm>
            <a:off x="34925" y="6202807"/>
            <a:ext cx="540385" cy="1397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50" b="1" dirty="0">
                <a:latin typeface="Raleway"/>
                <a:cs typeface="Raleway"/>
              </a:rPr>
              <a:t>Cubes:</a:t>
            </a:r>
            <a:r>
              <a:rPr sz="750" b="1" spc="-5" dirty="0">
                <a:latin typeface="Raleway"/>
                <a:cs typeface="Raleway"/>
              </a:rPr>
              <a:t> </a:t>
            </a:r>
            <a:r>
              <a:rPr sz="750" spc="-20" dirty="0">
                <a:latin typeface="Raleway"/>
                <a:cs typeface="Raleway"/>
              </a:rPr>
              <a:t>50.3</a:t>
            </a:r>
            <a:endParaRPr sz="750">
              <a:latin typeface="Raleway"/>
              <a:cs typeface="Raleway"/>
            </a:endParaRPr>
          </a:p>
        </p:txBody>
      </p:sp>
      <p:pic>
        <p:nvPicPr>
          <p:cNvPr id="64" name="object 64">
            <a:hlinkClick r:id="rId2"/>
          </p:cNvPr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3468052" y="767626"/>
            <a:ext cx="5715000" cy="4446270"/>
          </a:xfrm>
          <a:prstGeom prst="rect">
            <a:avLst/>
          </a:prstGeom>
        </p:spPr>
      </p:pic>
      <p:sp>
        <p:nvSpPr>
          <p:cNvPr id="65" name="object 65"/>
          <p:cNvSpPr txBox="1">
            <a:spLocks noGrp="1"/>
          </p:cNvSpPr>
          <p:nvPr>
            <p:ph type="sldNum" sz="quarter" idx="4294967295"/>
          </p:nvPr>
        </p:nvSpPr>
        <p:spPr>
          <a:xfrm>
            <a:off x="9493250" y="7521575"/>
            <a:ext cx="565150" cy="16033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900" b="0" i="0">
                <a:solidFill>
                  <a:schemeClr val="bg1"/>
                </a:solidFill>
                <a:latin typeface="Raleway"/>
                <a:cs typeface="Raleway"/>
              </a:defRPr>
            </a:lvl1pPr>
          </a:lstStyle>
          <a:p>
            <a:pPr marL="12700">
              <a:lnSpc>
                <a:spcPct val="100000"/>
              </a:lnSpc>
              <a:spcBef>
                <a:spcPts val="45"/>
              </a:spcBef>
            </a:pPr>
            <a:r>
              <a:rPr lang="en-US"/>
              <a:t>Page: </a:t>
            </a:r>
            <a:fld id="{81D60167-4931-47E6-BA6A-407CBD079E47}" type="slidenum">
              <a:rPr spc="-25" smtClean="0"/>
              <a:pPr marL="12700">
                <a:lnSpc>
                  <a:spcPct val="100000"/>
                </a:lnSpc>
                <a:spcBef>
                  <a:spcPts val="45"/>
                </a:spcBef>
              </a:pPr>
              <a:t>121</a:t>
            </a:fld>
            <a:endParaRPr spc="-25" dirty="0"/>
          </a:p>
        </p:txBody>
      </p:sp>
      <p:graphicFrame>
        <p:nvGraphicFramePr>
          <p:cNvPr id="2" name="Object 1">
            <a:extLst>
              <a:ext uri="{FF2B5EF4-FFF2-40B4-BE49-F238E27FC236}">
                <a16:creationId xmlns:a16="http://schemas.microsoft.com/office/drawing/2014/main" id="{89D6DE15-1178-D121-A1A8-E6CD72B35359}"/>
              </a:ext>
            </a:extLst>
          </p:cNvPr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2546785429"/>
              </p:ext>
            </p:extLst>
          </p:nvPr>
        </p:nvGraphicFramePr>
        <p:xfrm>
          <a:off x="1147649" y="5622988"/>
          <a:ext cx="8724900" cy="6096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Worksheet" r:id="rId4" imgW="8724900" imgH="609600" progId="Excel.Sheet.12">
                  <p:embed/>
                </p:oleObj>
              </mc:Choice>
              <mc:Fallback>
                <p:oleObj name="Worksheet" r:id="rId4" imgW="8724900" imgH="609600" progId="Excel.Sheet.12">
                  <p:embed/>
                  <p:pic>
                    <p:nvPicPr>
                      <p:cNvPr id="2" name="Object 1">
                        <a:extLst>
                          <a:ext uri="{FF2B5EF4-FFF2-40B4-BE49-F238E27FC236}">
                            <a16:creationId xmlns:a16="http://schemas.microsoft.com/office/drawing/2014/main" id="{89D6DE15-1178-D121-A1A8-E6CD72B35359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147649" y="5622988"/>
                        <a:ext cx="8724900" cy="609600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3" name="Picture 2" descr="A picture containing logo&#10;&#10;Description automatically generated">
            <a:extLst>
              <a:ext uri="{FF2B5EF4-FFF2-40B4-BE49-F238E27FC236}">
                <a16:creationId xmlns:a16="http://schemas.microsoft.com/office/drawing/2014/main" id="{F303EED8-8595-E341-8AE1-F666BC1CB5CE}"/>
              </a:ext>
            </a:extLst>
          </p:cNvPr>
          <p:cNvPicPr>
            <a:picLocks noChangeAspect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6732"/>
          <a:stretch/>
        </p:blipFill>
        <p:spPr>
          <a:xfrm>
            <a:off x="8610600" y="6449545"/>
            <a:ext cx="1293202" cy="1232368"/>
          </a:xfrm>
          <a:prstGeom prst="rect">
            <a:avLst/>
          </a:prstGeom>
        </p:spPr>
      </p:pic>
      <p:sp>
        <p:nvSpPr>
          <p:cNvPr id="4" name="Rectangle 3">
            <a:extLst>
              <a:ext uri="{FF2B5EF4-FFF2-40B4-BE49-F238E27FC236}">
                <a16:creationId xmlns:a16="http://schemas.microsoft.com/office/drawing/2014/main" id="{DFDA3B6A-D52D-4853-05E3-7F861644662E}"/>
              </a:ext>
            </a:extLst>
          </p:cNvPr>
          <p:cNvSpPr/>
          <p:nvPr/>
        </p:nvSpPr>
        <p:spPr>
          <a:xfrm>
            <a:off x="8800973" y="5428547"/>
            <a:ext cx="1076325" cy="857379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62300139"/>
      </p:ext>
    </p:extLst>
  </p:cSld>
  <p:clrMapOvr>
    <a:masterClrMapping/>
  </p:clrMapOvr>
</p:sld>
</file>

<file path=ppt/slides/slide1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object 5">
            <a:hlinkClick r:id="rId2"/>
          </p:cNvPr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47625" y="767626"/>
            <a:ext cx="5715000" cy="4446930"/>
          </a:xfrm>
          <a:prstGeom prst="rect">
            <a:avLst/>
          </a:prstGeom>
        </p:spPr>
      </p:pic>
      <p:sp>
        <p:nvSpPr>
          <p:cNvPr id="6" name="object 6"/>
          <p:cNvSpPr txBox="1"/>
          <p:nvPr/>
        </p:nvSpPr>
        <p:spPr>
          <a:xfrm>
            <a:off x="5898515" y="890714"/>
            <a:ext cx="3157220" cy="25730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Arial"/>
                <a:cs typeface="Arial"/>
              </a:rPr>
              <a:t>BLAKLEY</a:t>
            </a:r>
            <a:r>
              <a:rPr sz="1200" b="1" spc="175" dirty="0">
                <a:latin typeface="Arial"/>
                <a:cs typeface="Arial"/>
              </a:rPr>
              <a:t> </a:t>
            </a:r>
            <a:r>
              <a:rPr sz="1200" b="1" spc="50" dirty="0">
                <a:latin typeface="Arial"/>
                <a:cs typeface="Arial"/>
              </a:rPr>
              <a:t>3-</a:t>
            </a:r>
            <a:r>
              <a:rPr sz="1200" b="1" spc="70" dirty="0">
                <a:latin typeface="Arial"/>
                <a:cs typeface="Arial"/>
              </a:rPr>
              <a:t>PIECE</a:t>
            </a:r>
            <a:r>
              <a:rPr sz="1200" b="1" spc="180" dirty="0">
                <a:latin typeface="Arial"/>
                <a:cs typeface="Arial"/>
              </a:rPr>
              <a:t> </a:t>
            </a:r>
            <a:r>
              <a:rPr sz="1200" b="1" spc="80" dirty="0">
                <a:latin typeface="Arial"/>
                <a:cs typeface="Arial"/>
              </a:rPr>
              <a:t>OUTDOOR</a:t>
            </a:r>
            <a:r>
              <a:rPr sz="1200" b="1" spc="175" dirty="0">
                <a:latin typeface="Arial"/>
                <a:cs typeface="Arial"/>
              </a:rPr>
              <a:t> </a:t>
            </a:r>
            <a:r>
              <a:rPr sz="1200" b="1" spc="-25" dirty="0">
                <a:latin typeface="Arial"/>
                <a:cs typeface="Arial"/>
              </a:rPr>
              <a:t>SET</a:t>
            </a:r>
            <a:endParaRPr sz="12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790"/>
              </a:spcBef>
            </a:pPr>
            <a:r>
              <a:rPr sz="750" b="1" dirty="0">
                <a:latin typeface="Raleway"/>
                <a:cs typeface="Raleway"/>
              </a:rPr>
              <a:t>SKU:</a:t>
            </a:r>
            <a:r>
              <a:rPr sz="750" b="1" spc="10" dirty="0">
                <a:latin typeface="Raleway"/>
                <a:cs typeface="Raleway"/>
              </a:rPr>
              <a:t> </a:t>
            </a:r>
            <a:r>
              <a:rPr sz="750" spc="-25" dirty="0">
                <a:latin typeface="Raleway"/>
                <a:cs typeface="Raleway"/>
              </a:rPr>
              <a:t>N/A</a:t>
            </a:r>
            <a:endParaRPr sz="750">
              <a:latin typeface="Raleway"/>
              <a:cs typeface="Raleway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700">
              <a:latin typeface="Raleway"/>
              <a:cs typeface="Raleway"/>
            </a:endParaRPr>
          </a:p>
          <a:p>
            <a:pPr marL="12700" marR="13970">
              <a:lnSpc>
                <a:spcPct val="100000"/>
              </a:lnSpc>
              <a:spcBef>
                <a:spcPts val="5"/>
              </a:spcBef>
            </a:pPr>
            <a:r>
              <a:rPr sz="750" dirty="0">
                <a:latin typeface="Raleway"/>
                <a:cs typeface="Raleway"/>
              </a:rPr>
              <a:t>Sink into the ultra-deep cushions of the Blakley Outdoor Set and </a:t>
            </a:r>
            <a:r>
              <a:rPr sz="750" spc="-20" dirty="0">
                <a:latin typeface="Raleway"/>
                <a:cs typeface="Raleway"/>
              </a:rPr>
              <a:t>feel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the stress of the day melting away. This set features a </a:t>
            </a:r>
            <a:r>
              <a:rPr sz="750" spc="-10" dirty="0">
                <a:latin typeface="Raleway"/>
                <a:cs typeface="Raleway"/>
              </a:rPr>
              <a:t>generously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proportioned 93.5” Sofa combined with a Lounge and 360° Swivel </a:t>
            </a:r>
            <a:r>
              <a:rPr sz="750" spc="-10" dirty="0">
                <a:latin typeface="Raleway"/>
                <a:cs typeface="Raleway"/>
              </a:rPr>
              <a:t>Chair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to give you perfect views of your new outdoor oasis. Durably built </a:t>
            </a:r>
            <a:r>
              <a:rPr sz="750" spc="-20" dirty="0">
                <a:latin typeface="Raleway"/>
                <a:cs typeface="Raleway"/>
              </a:rPr>
              <a:t>with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HDPE resin half round wicker and solution-dyed acrylic covers, this </a:t>
            </a:r>
            <a:r>
              <a:rPr sz="750" spc="-25" dirty="0">
                <a:latin typeface="Raleway"/>
                <a:cs typeface="Raleway"/>
              </a:rPr>
              <a:t>set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looks comfortable in indoor settings but is built for the great </a:t>
            </a:r>
            <a:r>
              <a:rPr sz="750" spc="-10" dirty="0">
                <a:latin typeface="Raleway"/>
                <a:cs typeface="Raleway"/>
              </a:rPr>
              <a:t>outdoors.</a:t>
            </a:r>
            <a:endParaRPr sz="750">
              <a:latin typeface="Raleway"/>
              <a:cs typeface="Raleway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700">
              <a:latin typeface="Raleway"/>
              <a:cs typeface="Raleway"/>
            </a:endParaRPr>
          </a:p>
          <a:p>
            <a:pPr marL="12700" marR="508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A combination of gray tones create an outdoor backdrop that is </a:t>
            </a:r>
            <a:r>
              <a:rPr sz="750" spc="-10" dirty="0">
                <a:latin typeface="Raleway"/>
                <a:cs typeface="Raleway"/>
              </a:rPr>
              <a:t>neutral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but fresh and inviting.</a:t>
            </a:r>
            <a:r>
              <a:rPr sz="750" spc="19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Removeable cushions can be easily stored </a:t>
            </a:r>
            <a:r>
              <a:rPr sz="750" spc="-20" dirty="0">
                <a:latin typeface="Raleway"/>
                <a:cs typeface="Raleway"/>
              </a:rPr>
              <a:t>away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from the elements and while this set looks great is also built </a:t>
            </a:r>
            <a:r>
              <a:rPr sz="750" spc="-25" dirty="0">
                <a:latin typeface="Raleway"/>
                <a:cs typeface="Raleway"/>
              </a:rPr>
              <a:t>to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withstand the elements. Beautifully crafted aluminum tables offer </a:t>
            </a:r>
            <a:r>
              <a:rPr sz="750" spc="-50" dirty="0">
                <a:latin typeface="Raleway"/>
                <a:cs typeface="Raleway"/>
              </a:rPr>
              <a:t>a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perfect complement to the upholstery with a whitewashed birch </a:t>
            </a:r>
            <a:r>
              <a:rPr sz="750" spc="-20" dirty="0">
                <a:latin typeface="Raleway"/>
                <a:cs typeface="Raleway"/>
              </a:rPr>
              <a:t>look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that offers heat resistance. Plank tops features whitewashed birch </a:t>
            </a:r>
            <a:r>
              <a:rPr sz="750" spc="-20" dirty="0">
                <a:latin typeface="Raleway"/>
                <a:cs typeface="Raleway"/>
              </a:rPr>
              <a:t>look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for a touch of natural charm to your outdoor </a:t>
            </a:r>
            <a:r>
              <a:rPr sz="750" spc="-10" dirty="0">
                <a:latin typeface="Raleway"/>
                <a:cs typeface="Raleway"/>
              </a:rPr>
              <a:t>decor.</a:t>
            </a:r>
            <a:endParaRPr sz="750">
              <a:latin typeface="Raleway"/>
              <a:cs typeface="Raleway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700">
              <a:latin typeface="Raleway"/>
              <a:cs typeface="Raleway"/>
            </a:endParaRPr>
          </a:p>
          <a:p>
            <a:pPr marL="12700" marR="19939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Whether you’re entertaining guests or simply enjoying a </a:t>
            </a:r>
            <a:r>
              <a:rPr sz="750" spc="-10" dirty="0">
                <a:latin typeface="Raleway"/>
                <a:cs typeface="Raleway"/>
              </a:rPr>
              <a:t>peaceful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moment to yourself, the Blakley Outdoor Swivel Chair provides </a:t>
            </a:r>
            <a:r>
              <a:rPr sz="750" spc="-25" dirty="0">
                <a:latin typeface="Raleway"/>
                <a:cs typeface="Raleway"/>
              </a:rPr>
              <a:t>the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perfect combination of comfort and </a:t>
            </a:r>
            <a:r>
              <a:rPr sz="750" spc="-10" dirty="0">
                <a:latin typeface="Raleway"/>
                <a:cs typeface="Raleway"/>
              </a:rPr>
              <a:t>style.</a:t>
            </a:r>
            <a:endParaRPr sz="750">
              <a:latin typeface="Raleway"/>
              <a:cs typeface="Raleway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6279515" y="3754056"/>
            <a:ext cx="2807335" cy="35687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45085">
              <a:lnSpc>
                <a:spcPct val="100000"/>
              </a:lnSpc>
              <a:spcBef>
                <a:spcPts val="100"/>
              </a:spcBef>
            </a:pPr>
            <a:r>
              <a:rPr sz="750" dirty="0">
                <a:latin typeface="Raleway"/>
                <a:cs typeface="Raleway"/>
              </a:rPr>
              <a:t>All-Weather Resin looks like natural wicker but is made from </a:t>
            </a:r>
            <a:r>
              <a:rPr sz="750" spc="-50" dirty="0">
                <a:latin typeface="Raleway"/>
                <a:cs typeface="Raleway"/>
              </a:rPr>
              <a:t>a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more durable synthetic material that can withstand the </a:t>
            </a:r>
            <a:r>
              <a:rPr sz="750" spc="-10" dirty="0">
                <a:latin typeface="Raleway"/>
                <a:cs typeface="Raleway"/>
              </a:rPr>
              <a:t>harsh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elements of </a:t>
            </a:r>
            <a:r>
              <a:rPr sz="750" spc="-10" dirty="0">
                <a:latin typeface="Raleway"/>
                <a:cs typeface="Raleway"/>
              </a:rPr>
              <a:t>outdoors</a:t>
            </a:r>
            <a:endParaRPr sz="750" dirty="0">
              <a:latin typeface="Raleway"/>
              <a:cs typeface="Raleway"/>
            </a:endParaRPr>
          </a:p>
          <a:p>
            <a:pPr marL="12700" marR="6985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Resin wicker works well in outdoor elements. Rain does </a:t>
            </a:r>
            <a:r>
              <a:rPr sz="750" spc="-25" dirty="0">
                <a:latin typeface="Raleway"/>
                <a:cs typeface="Raleway"/>
              </a:rPr>
              <a:t>not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damage the wicker, it handles humidity well, it withstands </a:t>
            </a:r>
            <a:r>
              <a:rPr sz="750" spc="-20" dirty="0">
                <a:latin typeface="Raleway"/>
                <a:cs typeface="Raleway"/>
              </a:rPr>
              <a:t>hail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storms, intense cold and intense heat – making it the </a:t>
            </a:r>
            <a:r>
              <a:rPr sz="750" spc="-10" dirty="0">
                <a:latin typeface="Raleway"/>
                <a:cs typeface="Raleway"/>
              </a:rPr>
              <a:t>perfect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material for outdoor </a:t>
            </a:r>
            <a:r>
              <a:rPr sz="750" spc="-10" dirty="0">
                <a:latin typeface="Raleway"/>
                <a:cs typeface="Raleway"/>
              </a:rPr>
              <a:t>furniture.</a:t>
            </a:r>
            <a:endParaRPr sz="750" dirty="0">
              <a:latin typeface="Raleway"/>
              <a:cs typeface="Raleway"/>
            </a:endParaRPr>
          </a:p>
          <a:p>
            <a:pPr marL="12700" marR="508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Crafted with High Density Polyethylene (HDPE) wicker, the </a:t>
            </a:r>
            <a:r>
              <a:rPr sz="750" spc="-20" dirty="0">
                <a:latin typeface="Raleway"/>
                <a:cs typeface="Raleway"/>
              </a:rPr>
              <a:t>best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quality material for synthetic wicker. It’s made from </a:t>
            </a:r>
            <a:r>
              <a:rPr sz="750" spc="-10" dirty="0">
                <a:latin typeface="Raleway"/>
                <a:cs typeface="Raleway"/>
              </a:rPr>
              <a:t>material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that</a:t>
            </a:r>
            <a:r>
              <a:rPr sz="750" spc="-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is highly durable; will not easily crack, brake or chip. </a:t>
            </a:r>
            <a:r>
              <a:rPr sz="750" spc="-20" dirty="0">
                <a:latin typeface="Raleway"/>
                <a:cs typeface="Raleway"/>
              </a:rPr>
              <a:t>HDPE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wicker has the color distributed throughout the material so it </a:t>
            </a:r>
            <a:r>
              <a:rPr sz="750" spc="-25" dirty="0">
                <a:latin typeface="Raleway"/>
                <a:cs typeface="Raleway"/>
              </a:rPr>
              <a:t>is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fade resistant and waterproof and will not flake or peel </a:t>
            </a:r>
            <a:r>
              <a:rPr sz="750" spc="-20" dirty="0">
                <a:latin typeface="Raleway"/>
                <a:cs typeface="Raleway"/>
              </a:rPr>
              <a:t>off.</a:t>
            </a:r>
            <a:endParaRPr sz="750" dirty="0">
              <a:latin typeface="Raleway"/>
              <a:cs typeface="Raleway"/>
            </a:endParaRPr>
          </a:p>
          <a:p>
            <a:pPr marL="12700" marR="7620" algn="just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HDPE wicker is infused with UV inhibitors to make it resistant </a:t>
            </a:r>
            <a:r>
              <a:rPr sz="750" spc="-25" dirty="0">
                <a:latin typeface="Raleway"/>
                <a:cs typeface="Raleway"/>
              </a:rPr>
              <a:t>to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the damaging effects of the sun’s rays Stain Resistant and </a:t>
            </a:r>
            <a:r>
              <a:rPr sz="750" spc="-20" dirty="0">
                <a:latin typeface="Raleway"/>
                <a:cs typeface="Raleway"/>
              </a:rPr>
              <a:t>able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to withstand the harsh effects of chemical </a:t>
            </a:r>
            <a:r>
              <a:rPr sz="750" spc="-10" dirty="0">
                <a:latin typeface="Raleway"/>
                <a:cs typeface="Raleway"/>
              </a:rPr>
              <a:t>solvents</a:t>
            </a:r>
            <a:endParaRPr sz="750" dirty="0">
              <a:latin typeface="Raleway"/>
              <a:cs typeface="Raleway"/>
            </a:endParaRPr>
          </a:p>
          <a:p>
            <a:pPr marL="12700" marR="29591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Waterproof and able to withstand the harsh effects of </a:t>
            </a:r>
            <a:r>
              <a:rPr sz="750" spc="-25" dirty="0">
                <a:latin typeface="Raleway"/>
                <a:cs typeface="Raleway"/>
              </a:rPr>
              <a:t>all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spc="-10" dirty="0">
                <a:latin typeface="Raleway"/>
                <a:cs typeface="Raleway"/>
              </a:rPr>
              <a:t>climates</a:t>
            </a:r>
            <a:endParaRPr sz="750" dirty="0">
              <a:latin typeface="Raleway"/>
              <a:cs typeface="Raleway"/>
            </a:endParaRPr>
          </a:p>
          <a:p>
            <a:pPr marL="12700" marR="33655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Deep cushions are wrapped in solution-dyed acrylic fibers, </a:t>
            </a:r>
            <a:r>
              <a:rPr sz="750" spc="-25" dirty="0">
                <a:latin typeface="Raleway"/>
                <a:cs typeface="Raleway"/>
              </a:rPr>
              <a:t>the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ideal fabrics for UV resistance to sunlight. The color is </a:t>
            </a:r>
            <a:r>
              <a:rPr sz="750" spc="-10" dirty="0">
                <a:latin typeface="Raleway"/>
                <a:cs typeface="Raleway"/>
              </a:rPr>
              <a:t>actually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part of the actual fibers produced, making it color-fast </a:t>
            </a:r>
            <a:r>
              <a:rPr sz="750" spc="-25" dirty="0">
                <a:latin typeface="Raleway"/>
                <a:cs typeface="Raleway"/>
              </a:rPr>
              <a:t>and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water-</a:t>
            </a:r>
            <a:r>
              <a:rPr sz="750" spc="-10" dirty="0">
                <a:latin typeface="Raleway"/>
                <a:cs typeface="Raleway"/>
              </a:rPr>
              <a:t>resistant.</a:t>
            </a:r>
            <a:endParaRPr sz="750" dirty="0">
              <a:latin typeface="Raleway"/>
              <a:cs typeface="Raleway"/>
            </a:endParaRPr>
          </a:p>
          <a:p>
            <a:pPr marL="12700" marR="14732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Solution-dyed acrylic fibers are the ideal fabrics for </a:t>
            </a:r>
            <a:r>
              <a:rPr sz="750" spc="-25" dirty="0">
                <a:latin typeface="Raleway"/>
                <a:cs typeface="Raleway"/>
              </a:rPr>
              <a:t>UV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resistance to sunlight. The color is actually part of the </a:t>
            </a:r>
            <a:r>
              <a:rPr sz="750" spc="-10" dirty="0">
                <a:latin typeface="Raleway"/>
                <a:cs typeface="Raleway"/>
              </a:rPr>
              <a:t>actual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fibers</a:t>
            </a:r>
            <a:r>
              <a:rPr sz="750" spc="-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produced, making it color-fast and water-</a:t>
            </a:r>
            <a:r>
              <a:rPr sz="750" spc="-10" dirty="0">
                <a:latin typeface="Raleway"/>
                <a:cs typeface="Raleway"/>
              </a:rPr>
              <a:t>resistant.</a:t>
            </a:r>
            <a:endParaRPr sz="750" dirty="0">
              <a:latin typeface="Raleway"/>
              <a:cs typeface="Raleway"/>
            </a:endParaRPr>
          </a:p>
          <a:p>
            <a:pPr marL="12700" marR="123189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The key benefits of Solution-Dyed fabric is excellent </a:t>
            </a:r>
            <a:r>
              <a:rPr sz="750" spc="-25" dirty="0">
                <a:latin typeface="Raleway"/>
                <a:cs typeface="Raleway"/>
              </a:rPr>
              <a:t>UV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resistance to color fade, superior color consistency and </a:t>
            </a:r>
            <a:r>
              <a:rPr sz="750" spc="-20" dirty="0">
                <a:latin typeface="Raleway"/>
                <a:cs typeface="Raleway"/>
              </a:rPr>
              <a:t>easy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cleanability. Because color is part of the fiber, the fabric </a:t>
            </a:r>
            <a:r>
              <a:rPr sz="750" spc="-25" dirty="0">
                <a:latin typeface="Raleway"/>
                <a:cs typeface="Raleway"/>
              </a:rPr>
              <a:t>has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excellent color fastness, fade resistance and </a:t>
            </a:r>
            <a:r>
              <a:rPr sz="750" spc="-10" dirty="0">
                <a:latin typeface="Raleway"/>
                <a:cs typeface="Raleway"/>
              </a:rPr>
              <a:t>durability.</a:t>
            </a:r>
            <a:endParaRPr sz="750" dirty="0">
              <a:latin typeface="Raleway"/>
              <a:cs typeface="Raleway"/>
            </a:endParaRPr>
          </a:p>
          <a:p>
            <a:pPr marL="12700" marR="4445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Rated at the highest standard against UV rays with 2000 </a:t>
            </a:r>
            <a:r>
              <a:rPr sz="750" spc="-10" dirty="0">
                <a:latin typeface="Raleway"/>
                <a:cs typeface="Raleway"/>
              </a:rPr>
              <a:t>hours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UV-treated Solution-</a:t>
            </a:r>
            <a:r>
              <a:rPr sz="750" spc="-10" dirty="0">
                <a:latin typeface="Raleway"/>
                <a:cs typeface="Raleway"/>
              </a:rPr>
              <a:t>Dying.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Swivel chair rotates 360° for a comfortable feel of </a:t>
            </a:r>
            <a:r>
              <a:rPr sz="750" spc="-10" dirty="0">
                <a:latin typeface="Raleway"/>
                <a:cs typeface="Raleway"/>
              </a:rPr>
              <a:t>movement,</a:t>
            </a:r>
            <a:endParaRPr sz="750" dirty="0">
              <a:latin typeface="Raleway"/>
              <a:cs typeface="Raleway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6176645" y="380813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6176645" y="415103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6176645" y="460823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6176645" y="517973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6176645" y="552263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6176645" y="575123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6176645" y="620843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6176645" y="655133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6176645" y="700853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6176645" y="723713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8" name="object 18"/>
          <p:cNvGrpSpPr/>
          <p:nvPr/>
        </p:nvGrpSpPr>
        <p:grpSpPr>
          <a:xfrm>
            <a:off x="9167120" y="6793865"/>
            <a:ext cx="727710" cy="727710"/>
            <a:chOff x="5034774" y="5323275"/>
            <a:chExt cx="727710" cy="727710"/>
          </a:xfrm>
        </p:grpSpPr>
        <p:sp>
          <p:nvSpPr>
            <p:cNvPr id="19" name="object 19"/>
            <p:cNvSpPr/>
            <p:nvPr/>
          </p:nvSpPr>
          <p:spPr>
            <a:xfrm>
              <a:off x="5038374" y="5326875"/>
              <a:ext cx="720090" cy="720090"/>
            </a:xfrm>
            <a:custGeom>
              <a:avLst/>
              <a:gdLst/>
              <a:ahLst/>
              <a:cxnLst/>
              <a:rect l="l" t="t" r="r" b="b"/>
              <a:pathLst>
                <a:path w="720089" h="720089">
                  <a:moveTo>
                    <a:pt x="0" y="0"/>
                  </a:moveTo>
                  <a:lnTo>
                    <a:pt x="720001" y="0"/>
                  </a:lnTo>
                  <a:lnTo>
                    <a:pt x="720001" y="720001"/>
                  </a:lnTo>
                  <a:lnTo>
                    <a:pt x="0" y="720001"/>
                  </a:lnTo>
                  <a:lnTo>
                    <a:pt x="0" y="0"/>
                  </a:lnTo>
                  <a:close/>
                </a:path>
              </a:pathLst>
            </a:custGeom>
            <a:ln w="72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5088890" y="5377408"/>
              <a:ext cx="619125" cy="38100"/>
            </a:xfrm>
            <a:custGeom>
              <a:avLst/>
              <a:gdLst/>
              <a:ahLst/>
              <a:cxnLst/>
              <a:rect l="l" t="t" r="r" b="b"/>
              <a:pathLst>
                <a:path w="619125" h="38100">
                  <a:moveTo>
                    <a:pt x="63169" y="25273"/>
                  </a:moveTo>
                  <a:lnTo>
                    <a:pt x="50533" y="25273"/>
                  </a:lnTo>
                  <a:lnTo>
                    <a:pt x="37909" y="25273"/>
                  </a:lnTo>
                  <a:lnTo>
                    <a:pt x="25273" y="25273"/>
                  </a:lnTo>
                  <a:lnTo>
                    <a:pt x="25273" y="37909"/>
                  </a:lnTo>
                  <a:lnTo>
                    <a:pt x="37896" y="37909"/>
                  </a:lnTo>
                  <a:lnTo>
                    <a:pt x="50533" y="37909"/>
                  </a:lnTo>
                  <a:lnTo>
                    <a:pt x="63169" y="37909"/>
                  </a:lnTo>
                  <a:lnTo>
                    <a:pt x="63169" y="25273"/>
                  </a:lnTo>
                  <a:close/>
                </a:path>
                <a:path w="619125" h="38100">
                  <a:moveTo>
                    <a:pt x="88430" y="0"/>
                  </a:moveTo>
                  <a:lnTo>
                    <a:pt x="88430" y="0"/>
                  </a:lnTo>
                  <a:lnTo>
                    <a:pt x="0" y="0"/>
                  </a:lnTo>
                  <a:lnTo>
                    <a:pt x="0" y="12636"/>
                  </a:lnTo>
                  <a:lnTo>
                    <a:pt x="0" y="25273"/>
                  </a:lnTo>
                  <a:lnTo>
                    <a:pt x="0" y="37909"/>
                  </a:lnTo>
                  <a:lnTo>
                    <a:pt x="12636" y="37909"/>
                  </a:lnTo>
                  <a:lnTo>
                    <a:pt x="12636" y="25273"/>
                  </a:lnTo>
                  <a:lnTo>
                    <a:pt x="12636" y="12636"/>
                  </a:lnTo>
                  <a:lnTo>
                    <a:pt x="25273" y="12636"/>
                  </a:lnTo>
                  <a:lnTo>
                    <a:pt x="75793" y="12636"/>
                  </a:lnTo>
                  <a:lnTo>
                    <a:pt x="75793" y="25273"/>
                  </a:lnTo>
                  <a:lnTo>
                    <a:pt x="75793" y="37909"/>
                  </a:lnTo>
                  <a:lnTo>
                    <a:pt x="88430" y="37909"/>
                  </a:lnTo>
                  <a:lnTo>
                    <a:pt x="88430" y="25273"/>
                  </a:lnTo>
                  <a:lnTo>
                    <a:pt x="88430" y="12636"/>
                  </a:lnTo>
                  <a:lnTo>
                    <a:pt x="88430" y="0"/>
                  </a:lnTo>
                  <a:close/>
                </a:path>
                <a:path w="619125" h="38100">
                  <a:moveTo>
                    <a:pt x="113690" y="0"/>
                  </a:moveTo>
                  <a:lnTo>
                    <a:pt x="101053" y="0"/>
                  </a:lnTo>
                  <a:lnTo>
                    <a:pt x="101053" y="12636"/>
                  </a:lnTo>
                  <a:lnTo>
                    <a:pt x="101053" y="25273"/>
                  </a:lnTo>
                  <a:lnTo>
                    <a:pt x="113690" y="25273"/>
                  </a:lnTo>
                  <a:lnTo>
                    <a:pt x="113690" y="12636"/>
                  </a:lnTo>
                  <a:lnTo>
                    <a:pt x="113690" y="0"/>
                  </a:lnTo>
                  <a:close/>
                </a:path>
                <a:path w="619125" h="38100">
                  <a:moveTo>
                    <a:pt x="151587" y="0"/>
                  </a:moveTo>
                  <a:lnTo>
                    <a:pt x="138963" y="0"/>
                  </a:lnTo>
                  <a:lnTo>
                    <a:pt x="126326" y="0"/>
                  </a:lnTo>
                  <a:lnTo>
                    <a:pt x="126326" y="12636"/>
                  </a:lnTo>
                  <a:lnTo>
                    <a:pt x="126326" y="25273"/>
                  </a:lnTo>
                  <a:lnTo>
                    <a:pt x="138950" y="25273"/>
                  </a:lnTo>
                  <a:lnTo>
                    <a:pt x="151587" y="25273"/>
                  </a:lnTo>
                  <a:lnTo>
                    <a:pt x="151587" y="12636"/>
                  </a:lnTo>
                  <a:lnTo>
                    <a:pt x="151587" y="0"/>
                  </a:lnTo>
                  <a:close/>
                </a:path>
                <a:path w="619125" h="38100">
                  <a:moveTo>
                    <a:pt x="176847" y="0"/>
                  </a:moveTo>
                  <a:lnTo>
                    <a:pt x="164211" y="0"/>
                  </a:lnTo>
                  <a:lnTo>
                    <a:pt x="164211" y="12636"/>
                  </a:lnTo>
                  <a:lnTo>
                    <a:pt x="164211" y="25273"/>
                  </a:lnTo>
                  <a:lnTo>
                    <a:pt x="151587" y="25273"/>
                  </a:lnTo>
                  <a:lnTo>
                    <a:pt x="151587" y="37909"/>
                  </a:lnTo>
                  <a:lnTo>
                    <a:pt x="164211" y="37909"/>
                  </a:lnTo>
                  <a:lnTo>
                    <a:pt x="176847" y="37909"/>
                  </a:lnTo>
                  <a:lnTo>
                    <a:pt x="176847" y="25273"/>
                  </a:lnTo>
                  <a:lnTo>
                    <a:pt x="176847" y="12636"/>
                  </a:lnTo>
                  <a:lnTo>
                    <a:pt x="176847" y="0"/>
                  </a:lnTo>
                  <a:close/>
                </a:path>
                <a:path w="619125" h="38100">
                  <a:moveTo>
                    <a:pt x="214744" y="25273"/>
                  </a:moveTo>
                  <a:lnTo>
                    <a:pt x="202107" y="25273"/>
                  </a:lnTo>
                  <a:lnTo>
                    <a:pt x="202107" y="37909"/>
                  </a:lnTo>
                  <a:lnTo>
                    <a:pt x="214744" y="37909"/>
                  </a:lnTo>
                  <a:lnTo>
                    <a:pt x="214744" y="25273"/>
                  </a:lnTo>
                  <a:close/>
                </a:path>
                <a:path w="619125" h="38100">
                  <a:moveTo>
                    <a:pt x="214744" y="0"/>
                  </a:moveTo>
                  <a:lnTo>
                    <a:pt x="202120" y="0"/>
                  </a:lnTo>
                  <a:lnTo>
                    <a:pt x="189484" y="0"/>
                  </a:lnTo>
                  <a:lnTo>
                    <a:pt x="189484" y="12636"/>
                  </a:lnTo>
                  <a:lnTo>
                    <a:pt x="202107" y="12636"/>
                  </a:lnTo>
                  <a:lnTo>
                    <a:pt x="214744" y="12636"/>
                  </a:lnTo>
                  <a:lnTo>
                    <a:pt x="214744" y="0"/>
                  </a:lnTo>
                  <a:close/>
                </a:path>
                <a:path w="619125" h="38100">
                  <a:moveTo>
                    <a:pt x="252641" y="25273"/>
                  </a:moveTo>
                  <a:lnTo>
                    <a:pt x="240004" y="25273"/>
                  </a:lnTo>
                  <a:lnTo>
                    <a:pt x="240004" y="12636"/>
                  </a:lnTo>
                  <a:lnTo>
                    <a:pt x="227380" y="12636"/>
                  </a:lnTo>
                  <a:lnTo>
                    <a:pt x="214744" y="12636"/>
                  </a:lnTo>
                  <a:lnTo>
                    <a:pt x="214744" y="25273"/>
                  </a:lnTo>
                  <a:lnTo>
                    <a:pt x="227368" y="25273"/>
                  </a:lnTo>
                  <a:lnTo>
                    <a:pt x="227368" y="37909"/>
                  </a:lnTo>
                  <a:lnTo>
                    <a:pt x="240004" y="37909"/>
                  </a:lnTo>
                  <a:lnTo>
                    <a:pt x="252641" y="37909"/>
                  </a:lnTo>
                  <a:lnTo>
                    <a:pt x="252641" y="25273"/>
                  </a:lnTo>
                  <a:close/>
                </a:path>
                <a:path w="619125" h="38100">
                  <a:moveTo>
                    <a:pt x="290537" y="12636"/>
                  </a:moveTo>
                  <a:lnTo>
                    <a:pt x="277901" y="12636"/>
                  </a:lnTo>
                  <a:lnTo>
                    <a:pt x="277901" y="25273"/>
                  </a:lnTo>
                  <a:lnTo>
                    <a:pt x="277901" y="37909"/>
                  </a:lnTo>
                  <a:lnTo>
                    <a:pt x="290537" y="37909"/>
                  </a:lnTo>
                  <a:lnTo>
                    <a:pt x="290537" y="25273"/>
                  </a:lnTo>
                  <a:lnTo>
                    <a:pt x="290537" y="12636"/>
                  </a:lnTo>
                  <a:close/>
                </a:path>
                <a:path w="619125" h="38100">
                  <a:moveTo>
                    <a:pt x="315798" y="12636"/>
                  </a:moveTo>
                  <a:lnTo>
                    <a:pt x="303174" y="12636"/>
                  </a:lnTo>
                  <a:lnTo>
                    <a:pt x="303174" y="0"/>
                  </a:lnTo>
                  <a:lnTo>
                    <a:pt x="290537" y="0"/>
                  </a:lnTo>
                  <a:lnTo>
                    <a:pt x="290537" y="12636"/>
                  </a:lnTo>
                  <a:lnTo>
                    <a:pt x="303161" y="12636"/>
                  </a:lnTo>
                  <a:lnTo>
                    <a:pt x="303161" y="25273"/>
                  </a:lnTo>
                  <a:lnTo>
                    <a:pt x="315798" y="25273"/>
                  </a:lnTo>
                  <a:lnTo>
                    <a:pt x="315798" y="12636"/>
                  </a:lnTo>
                  <a:close/>
                </a:path>
                <a:path w="619125" h="38100">
                  <a:moveTo>
                    <a:pt x="454748" y="12636"/>
                  </a:moveTo>
                  <a:lnTo>
                    <a:pt x="442112" y="12636"/>
                  </a:lnTo>
                  <a:lnTo>
                    <a:pt x="429475" y="12636"/>
                  </a:lnTo>
                  <a:lnTo>
                    <a:pt x="429475" y="25273"/>
                  </a:lnTo>
                  <a:lnTo>
                    <a:pt x="416852" y="25273"/>
                  </a:lnTo>
                  <a:lnTo>
                    <a:pt x="404215" y="25273"/>
                  </a:lnTo>
                  <a:lnTo>
                    <a:pt x="404215" y="12636"/>
                  </a:lnTo>
                  <a:lnTo>
                    <a:pt x="416852" y="12636"/>
                  </a:lnTo>
                  <a:lnTo>
                    <a:pt x="416852" y="0"/>
                  </a:lnTo>
                  <a:lnTo>
                    <a:pt x="404215" y="0"/>
                  </a:lnTo>
                  <a:lnTo>
                    <a:pt x="391591" y="0"/>
                  </a:lnTo>
                  <a:lnTo>
                    <a:pt x="341058" y="0"/>
                  </a:lnTo>
                  <a:lnTo>
                    <a:pt x="341058" y="12636"/>
                  </a:lnTo>
                  <a:lnTo>
                    <a:pt x="353695" y="12636"/>
                  </a:lnTo>
                  <a:lnTo>
                    <a:pt x="366318" y="12636"/>
                  </a:lnTo>
                  <a:lnTo>
                    <a:pt x="378955" y="12636"/>
                  </a:lnTo>
                  <a:lnTo>
                    <a:pt x="378955" y="25273"/>
                  </a:lnTo>
                  <a:lnTo>
                    <a:pt x="366318" y="25273"/>
                  </a:lnTo>
                  <a:lnTo>
                    <a:pt x="366318" y="37909"/>
                  </a:lnTo>
                  <a:lnTo>
                    <a:pt x="378955" y="37909"/>
                  </a:lnTo>
                  <a:lnTo>
                    <a:pt x="391579" y="37909"/>
                  </a:lnTo>
                  <a:lnTo>
                    <a:pt x="404215" y="37909"/>
                  </a:lnTo>
                  <a:lnTo>
                    <a:pt x="416852" y="37909"/>
                  </a:lnTo>
                  <a:lnTo>
                    <a:pt x="429488" y="37909"/>
                  </a:lnTo>
                  <a:lnTo>
                    <a:pt x="429488" y="25273"/>
                  </a:lnTo>
                  <a:lnTo>
                    <a:pt x="442112" y="25273"/>
                  </a:lnTo>
                  <a:lnTo>
                    <a:pt x="454748" y="25273"/>
                  </a:lnTo>
                  <a:lnTo>
                    <a:pt x="454748" y="12636"/>
                  </a:lnTo>
                  <a:close/>
                </a:path>
                <a:path w="619125" h="38100">
                  <a:moveTo>
                    <a:pt x="467385" y="0"/>
                  </a:moveTo>
                  <a:lnTo>
                    <a:pt x="454748" y="0"/>
                  </a:lnTo>
                  <a:lnTo>
                    <a:pt x="454748" y="12636"/>
                  </a:lnTo>
                  <a:lnTo>
                    <a:pt x="467385" y="12636"/>
                  </a:lnTo>
                  <a:lnTo>
                    <a:pt x="467385" y="0"/>
                  </a:lnTo>
                  <a:close/>
                </a:path>
                <a:path w="619125" h="38100">
                  <a:moveTo>
                    <a:pt x="480009" y="25273"/>
                  </a:moveTo>
                  <a:lnTo>
                    <a:pt x="467385" y="25273"/>
                  </a:lnTo>
                  <a:lnTo>
                    <a:pt x="454748" y="25273"/>
                  </a:lnTo>
                  <a:lnTo>
                    <a:pt x="454748" y="37909"/>
                  </a:lnTo>
                  <a:lnTo>
                    <a:pt x="467372" y="37909"/>
                  </a:lnTo>
                  <a:lnTo>
                    <a:pt x="480009" y="37909"/>
                  </a:lnTo>
                  <a:lnTo>
                    <a:pt x="480009" y="25273"/>
                  </a:lnTo>
                  <a:close/>
                </a:path>
                <a:path w="619125" h="38100">
                  <a:moveTo>
                    <a:pt x="517906" y="0"/>
                  </a:moveTo>
                  <a:lnTo>
                    <a:pt x="505269" y="0"/>
                  </a:lnTo>
                  <a:lnTo>
                    <a:pt x="505269" y="12636"/>
                  </a:lnTo>
                  <a:lnTo>
                    <a:pt x="492645" y="12636"/>
                  </a:lnTo>
                  <a:lnTo>
                    <a:pt x="480009" y="12636"/>
                  </a:lnTo>
                  <a:lnTo>
                    <a:pt x="480009" y="25273"/>
                  </a:lnTo>
                  <a:lnTo>
                    <a:pt x="492633" y="25273"/>
                  </a:lnTo>
                  <a:lnTo>
                    <a:pt x="492633" y="37909"/>
                  </a:lnTo>
                  <a:lnTo>
                    <a:pt x="505269" y="37909"/>
                  </a:lnTo>
                  <a:lnTo>
                    <a:pt x="517906" y="37909"/>
                  </a:lnTo>
                  <a:lnTo>
                    <a:pt x="517906" y="25273"/>
                  </a:lnTo>
                  <a:lnTo>
                    <a:pt x="517906" y="12636"/>
                  </a:lnTo>
                  <a:lnTo>
                    <a:pt x="517906" y="0"/>
                  </a:lnTo>
                  <a:close/>
                </a:path>
                <a:path w="619125" h="38100">
                  <a:moveTo>
                    <a:pt x="581063" y="25273"/>
                  </a:moveTo>
                  <a:lnTo>
                    <a:pt x="568426" y="25273"/>
                  </a:lnTo>
                  <a:lnTo>
                    <a:pt x="555790" y="25273"/>
                  </a:lnTo>
                  <a:lnTo>
                    <a:pt x="555790" y="37909"/>
                  </a:lnTo>
                  <a:lnTo>
                    <a:pt x="568426" y="37909"/>
                  </a:lnTo>
                  <a:lnTo>
                    <a:pt x="581063" y="37909"/>
                  </a:lnTo>
                  <a:lnTo>
                    <a:pt x="581063" y="25273"/>
                  </a:lnTo>
                  <a:close/>
                </a:path>
                <a:path w="619125" h="38100">
                  <a:moveTo>
                    <a:pt x="618959" y="0"/>
                  </a:moveTo>
                  <a:lnTo>
                    <a:pt x="618959" y="0"/>
                  </a:lnTo>
                  <a:lnTo>
                    <a:pt x="530529" y="0"/>
                  </a:lnTo>
                  <a:lnTo>
                    <a:pt x="530529" y="12636"/>
                  </a:lnTo>
                  <a:lnTo>
                    <a:pt x="530529" y="25273"/>
                  </a:lnTo>
                  <a:lnTo>
                    <a:pt x="530529" y="37909"/>
                  </a:lnTo>
                  <a:lnTo>
                    <a:pt x="543166" y="37909"/>
                  </a:lnTo>
                  <a:lnTo>
                    <a:pt x="543166" y="25273"/>
                  </a:lnTo>
                  <a:lnTo>
                    <a:pt x="543166" y="12636"/>
                  </a:lnTo>
                  <a:lnTo>
                    <a:pt x="555790" y="12636"/>
                  </a:lnTo>
                  <a:lnTo>
                    <a:pt x="606323" y="12636"/>
                  </a:lnTo>
                  <a:lnTo>
                    <a:pt x="606323" y="25273"/>
                  </a:lnTo>
                  <a:lnTo>
                    <a:pt x="618959" y="25273"/>
                  </a:lnTo>
                  <a:lnTo>
                    <a:pt x="618959" y="12636"/>
                  </a:lnTo>
                  <a:lnTo>
                    <a:pt x="6189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5088890" y="5402681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36" y="12623"/>
                  </a:moveTo>
                  <a:lnTo>
                    <a:pt x="0" y="12623"/>
                  </a:lnTo>
                  <a:lnTo>
                    <a:pt x="0" y="25260"/>
                  </a:lnTo>
                  <a:lnTo>
                    <a:pt x="0" y="37884"/>
                  </a:lnTo>
                  <a:lnTo>
                    <a:pt x="0" y="50520"/>
                  </a:lnTo>
                  <a:lnTo>
                    <a:pt x="12636" y="50520"/>
                  </a:lnTo>
                  <a:lnTo>
                    <a:pt x="12636" y="37896"/>
                  </a:lnTo>
                  <a:lnTo>
                    <a:pt x="12636" y="25260"/>
                  </a:lnTo>
                  <a:lnTo>
                    <a:pt x="12636" y="12623"/>
                  </a:lnTo>
                  <a:close/>
                </a:path>
                <a:path w="619125" h="50800">
                  <a:moveTo>
                    <a:pt x="63169" y="12623"/>
                  </a:moveTo>
                  <a:lnTo>
                    <a:pt x="50533" y="12623"/>
                  </a:lnTo>
                  <a:lnTo>
                    <a:pt x="37909" y="12623"/>
                  </a:lnTo>
                  <a:lnTo>
                    <a:pt x="25273" y="12623"/>
                  </a:lnTo>
                  <a:lnTo>
                    <a:pt x="25273" y="25260"/>
                  </a:lnTo>
                  <a:lnTo>
                    <a:pt x="25273" y="37896"/>
                  </a:lnTo>
                  <a:lnTo>
                    <a:pt x="37896" y="37896"/>
                  </a:lnTo>
                  <a:lnTo>
                    <a:pt x="50533" y="37896"/>
                  </a:lnTo>
                  <a:lnTo>
                    <a:pt x="63169" y="37896"/>
                  </a:lnTo>
                  <a:lnTo>
                    <a:pt x="63169" y="25260"/>
                  </a:lnTo>
                  <a:lnTo>
                    <a:pt x="63169" y="12623"/>
                  </a:lnTo>
                  <a:close/>
                </a:path>
                <a:path w="619125" h="50800">
                  <a:moveTo>
                    <a:pt x="88430" y="12623"/>
                  </a:moveTo>
                  <a:lnTo>
                    <a:pt x="75793" y="12623"/>
                  </a:lnTo>
                  <a:lnTo>
                    <a:pt x="75793" y="25260"/>
                  </a:lnTo>
                  <a:lnTo>
                    <a:pt x="75793" y="37884"/>
                  </a:lnTo>
                  <a:lnTo>
                    <a:pt x="75793" y="50520"/>
                  </a:lnTo>
                  <a:lnTo>
                    <a:pt x="88430" y="50520"/>
                  </a:lnTo>
                  <a:lnTo>
                    <a:pt x="88430" y="37896"/>
                  </a:lnTo>
                  <a:lnTo>
                    <a:pt x="88430" y="25260"/>
                  </a:lnTo>
                  <a:lnTo>
                    <a:pt x="88430" y="12623"/>
                  </a:lnTo>
                  <a:close/>
                </a:path>
                <a:path w="619125" h="50800">
                  <a:moveTo>
                    <a:pt x="113690" y="12623"/>
                  </a:moveTo>
                  <a:lnTo>
                    <a:pt x="101053" y="12623"/>
                  </a:lnTo>
                  <a:lnTo>
                    <a:pt x="101053" y="25260"/>
                  </a:lnTo>
                  <a:lnTo>
                    <a:pt x="113690" y="25260"/>
                  </a:lnTo>
                  <a:lnTo>
                    <a:pt x="113690" y="12623"/>
                  </a:lnTo>
                  <a:close/>
                </a:path>
                <a:path w="619125" h="50800">
                  <a:moveTo>
                    <a:pt x="126326" y="25260"/>
                  </a:moveTo>
                  <a:lnTo>
                    <a:pt x="113690" y="25260"/>
                  </a:lnTo>
                  <a:lnTo>
                    <a:pt x="113690" y="37884"/>
                  </a:lnTo>
                  <a:lnTo>
                    <a:pt x="113690" y="50520"/>
                  </a:lnTo>
                  <a:lnTo>
                    <a:pt x="126326" y="50520"/>
                  </a:lnTo>
                  <a:lnTo>
                    <a:pt x="126326" y="37896"/>
                  </a:lnTo>
                  <a:lnTo>
                    <a:pt x="126326" y="25260"/>
                  </a:lnTo>
                  <a:close/>
                </a:path>
                <a:path w="619125" h="50800">
                  <a:moveTo>
                    <a:pt x="151587" y="12623"/>
                  </a:moveTo>
                  <a:lnTo>
                    <a:pt x="138963" y="12623"/>
                  </a:lnTo>
                  <a:lnTo>
                    <a:pt x="126326" y="12623"/>
                  </a:lnTo>
                  <a:lnTo>
                    <a:pt x="126326" y="25260"/>
                  </a:lnTo>
                  <a:lnTo>
                    <a:pt x="138950" y="25260"/>
                  </a:lnTo>
                  <a:lnTo>
                    <a:pt x="151587" y="25260"/>
                  </a:lnTo>
                  <a:lnTo>
                    <a:pt x="151587" y="12623"/>
                  </a:lnTo>
                  <a:close/>
                </a:path>
                <a:path w="619125" h="50800">
                  <a:moveTo>
                    <a:pt x="214744" y="25260"/>
                  </a:moveTo>
                  <a:lnTo>
                    <a:pt x="202107" y="25260"/>
                  </a:lnTo>
                  <a:lnTo>
                    <a:pt x="202107" y="37884"/>
                  </a:lnTo>
                  <a:lnTo>
                    <a:pt x="189484" y="37884"/>
                  </a:lnTo>
                  <a:lnTo>
                    <a:pt x="189484" y="25260"/>
                  </a:lnTo>
                  <a:lnTo>
                    <a:pt x="189484" y="12623"/>
                  </a:lnTo>
                  <a:lnTo>
                    <a:pt x="176847" y="12623"/>
                  </a:lnTo>
                  <a:lnTo>
                    <a:pt x="164211" y="12623"/>
                  </a:lnTo>
                  <a:lnTo>
                    <a:pt x="164211" y="25260"/>
                  </a:lnTo>
                  <a:lnTo>
                    <a:pt x="164211" y="37896"/>
                  </a:lnTo>
                  <a:lnTo>
                    <a:pt x="176847" y="37896"/>
                  </a:lnTo>
                  <a:lnTo>
                    <a:pt x="176847" y="50520"/>
                  </a:lnTo>
                  <a:lnTo>
                    <a:pt x="189484" y="50520"/>
                  </a:lnTo>
                  <a:lnTo>
                    <a:pt x="202107" y="50520"/>
                  </a:lnTo>
                  <a:lnTo>
                    <a:pt x="214744" y="50520"/>
                  </a:lnTo>
                  <a:lnTo>
                    <a:pt x="214744" y="37896"/>
                  </a:lnTo>
                  <a:lnTo>
                    <a:pt x="214744" y="25260"/>
                  </a:lnTo>
                  <a:close/>
                </a:path>
                <a:path w="619125" h="50800">
                  <a:moveTo>
                    <a:pt x="252641" y="12623"/>
                  </a:moveTo>
                  <a:lnTo>
                    <a:pt x="240004" y="12623"/>
                  </a:lnTo>
                  <a:lnTo>
                    <a:pt x="240004" y="25260"/>
                  </a:lnTo>
                  <a:lnTo>
                    <a:pt x="252641" y="25260"/>
                  </a:lnTo>
                  <a:lnTo>
                    <a:pt x="252641" y="12623"/>
                  </a:lnTo>
                  <a:close/>
                </a:path>
                <a:path w="619125" h="50800">
                  <a:moveTo>
                    <a:pt x="378955" y="12623"/>
                  </a:moveTo>
                  <a:lnTo>
                    <a:pt x="366318" y="12623"/>
                  </a:lnTo>
                  <a:lnTo>
                    <a:pt x="366318" y="25260"/>
                  </a:lnTo>
                  <a:lnTo>
                    <a:pt x="353695" y="25260"/>
                  </a:lnTo>
                  <a:lnTo>
                    <a:pt x="341058" y="25260"/>
                  </a:lnTo>
                  <a:lnTo>
                    <a:pt x="328434" y="25260"/>
                  </a:lnTo>
                  <a:lnTo>
                    <a:pt x="315798" y="25260"/>
                  </a:lnTo>
                  <a:lnTo>
                    <a:pt x="315798" y="12623"/>
                  </a:lnTo>
                  <a:lnTo>
                    <a:pt x="303161" y="12623"/>
                  </a:lnTo>
                  <a:lnTo>
                    <a:pt x="303161" y="25260"/>
                  </a:lnTo>
                  <a:lnTo>
                    <a:pt x="290537" y="25260"/>
                  </a:lnTo>
                  <a:lnTo>
                    <a:pt x="290537" y="12623"/>
                  </a:lnTo>
                  <a:lnTo>
                    <a:pt x="277901" y="12623"/>
                  </a:lnTo>
                  <a:lnTo>
                    <a:pt x="277901" y="25260"/>
                  </a:lnTo>
                  <a:lnTo>
                    <a:pt x="277901" y="37884"/>
                  </a:lnTo>
                  <a:lnTo>
                    <a:pt x="265277" y="37884"/>
                  </a:lnTo>
                  <a:lnTo>
                    <a:pt x="265277" y="25260"/>
                  </a:lnTo>
                  <a:lnTo>
                    <a:pt x="252641" y="25260"/>
                  </a:lnTo>
                  <a:lnTo>
                    <a:pt x="252641" y="37896"/>
                  </a:lnTo>
                  <a:lnTo>
                    <a:pt x="265264" y="37896"/>
                  </a:lnTo>
                  <a:lnTo>
                    <a:pt x="265264" y="50520"/>
                  </a:lnTo>
                  <a:lnTo>
                    <a:pt x="277901" y="50520"/>
                  </a:lnTo>
                  <a:lnTo>
                    <a:pt x="290537" y="50520"/>
                  </a:lnTo>
                  <a:lnTo>
                    <a:pt x="290537" y="37896"/>
                  </a:lnTo>
                  <a:lnTo>
                    <a:pt x="303161" y="37896"/>
                  </a:lnTo>
                  <a:lnTo>
                    <a:pt x="315798" y="37896"/>
                  </a:lnTo>
                  <a:lnTo>
                    <a:pt x="328422" y="37896"/>
                  </a:lnTo>
                  <a:lnTo>
                    <a:pt x="328422" y="50520"/>
                  </a:lnTo>
                  <a:lnTo>
                    <a:pt x="341058" y="50520"/>
                  </a:lnTo>
                  <a:lnTo>
                    <a:pt x="353695" y="50520"/>
                  </a:lnTo>
                  <a:lnTo>
                    <a:pt x="366331" y="50520"/>
                  </a:lnTo>
                  <a:lnTo>
                    <a:pt x="366331" y="37896"/>
                  </a:lnTo>
                  <a:lnTo>
                    <a:pt x="366331" y="25260"/>
                  </a:lnTo>
                  <a:lnTo>
                    <a:pt x="378955" y="25260"/>
                  </a:lnTo>
                  <a:lnTo>
                    <a:pt x="378955" y="12623"/>
                  </a:lnTo>
                  <a:close/>
                </a:path>
                <a:path w="619125" h="50800">
                  <a:moveTo>
                    <a:pt x="404215" y="12623"/>
                  </a:moveTo>
                  <a:lnTo>
                    <a:pt x="391579" y="12623"/>
                  </a:lnTo>
                  <a:lnTo>
                    <a:pt x="391579" y="25260"/>
                  </a:lnTo>
                  <a:lnTo>
                    <a:pt x="391579" y="37884"/>
                  </a:lnTo>
                  <a:lnTo>
                    <a:pt x="378955" y="37884"/>
                  </a:lnTo>
                  <a:lnTo>
                    <a:pt x="378955" y="50520"/>
                  </a:lnTo>
                  <a:lnTo>
                    <a:pt x="391579" y="50520"/>
                  </a:lnTo>
                  <a:lnTo>
                    <a:pt x="404215" y="50520"/>
                  </a:lnTo>
                  <a:lnTo>
                    <a:pt x="404215" y="37896"/>
                  </a:lnTo>
                  <a:lnTo>
                    <a:pt x="404215" y="25260"/>
                  </a:lnTo>
                  <a:lnTo>
                    <a:pt x="404215" y="12623"/>
                  </a:lnTo>
                  <a:close/>
                </a:path>
                <a:path w="619125" h="50800">
                  <a:moveTo>
                    <a:pt x="429488" y="12623"/>
                  </a:moveTo>
                  <a:lnTo>
                    <a:pt x="416852" y="12623"/>
                  </a:lnTo>
                  <a:lnTo>
                    <a:pt x="416852" y="25260"/>
                  </a:lnTo>
                  <a:lnTo>
                    <a:pt x="416852" y="37884"/>
                  </a:lnTo>
                  <a:lnTo>
                    <a:pt x="416852" y="50520"/>
                  </a:lnTo>
                  <a:lnTo>
                    <a:pt x="429488" y="50520"/>
                  </a:lnTo>
                  <a:lnTo>
                    <a:pt x="429488" y="37896"/>
                  </a:lnTo>
                  <a:lnTo>
                    <a:pt x="429488" y="25260"/>
                  </a:lnTo>
                  <a:lnTo>
                    <a:pt x="429488" y="12623"/>
                  </a:lnTo>
                  <a:close/>
                </a:path>
                <a:path w="619125" h="50800">
                  <a:moveTo>
                    <a:pt x="492645" y="37884"/>
                  </a:moveTo>
                  <a:lnTo>
                    <a:pt x="480009" y="37884"/>
                  </a:lnTo>
                  <a:lnTo>
                    <a:pt x="480009" y="25260"/>
                  </a:lnTo>
                  <a:lnTo>
                    <a:pt x="480009" y="12623"/>
                  </a:lnTo>
                  <a:lnTo>
                    <a:pt x="467385" y="12623"/>
                  </a:lnTo>
                  <a:lnTo>
                    <a:pt x="454748" y="12623"/>
                  </a:lnTo>
                  <a:lnTo>
                    <a:pt x="454748" y="25260"/>
                  </a:lnTo>
                  <a:lnTo>
                    <a:pt x="442112" y="25260"/>
                  </a:lnTo>
                  <a:lnTo>
                    <a:pt x="442112" y="37884"/>
                  </a:lnTo>
                  <a:lnTo>
                    <a:pt x="442112" y="50520"/>
                  </a:lnTo>
                  <a:lnTo>
                    <a:pt x="454748" y="50520"/>
                  </a:lnTo>
                  <a:lnTo>
                    <a:pt x="454748" y="37896"/>
                  </a:lnTo>
                  <a:lnTo>
                    <a:pt x="467372" y="37896"/>
                  </a:lnTo>
                  <a:lnTo>
                    <a:pt x="467372" y="50520"/>
                  </a:lnTo>
                  <a:lnTo>
                    <a:pt x="480009" y="50520"/>
                  </a:lnTo>
                  <a:lnTo>
                    <a:pt x="492645" y="50520"/>
                  </a:lnTo>
                  <a:lnTo>
                    <a:pt x="492645" y="37884"/>
                  </a:lnTo>
                  <a:close/>
                </a:path>
                <a:path w="619125" h="50800">
                  <a:moveTo>
                    <a:pt x="505269" y="12623"/>
                  </a:moveTo>
                  <a:lnTo>
                    <a:pt x="492633" y="12623"/>
                  </a:lnTo>
                  <a:lnTo>
                    <a:pt x="492633" y="25260"/>
                  </a:lnTo>
                  <a:lnTo>
                    <a:pt x="505269" y="25260"/>
                  </a:lnTo>
                  <a:lnTo>
                    <a:pt x="505269" y="12623"/>
                  </a:lnTo>
                  <a:close/>
                </a:path>
                <a:path w="619125" h="50800">
                  <a:moveTo>
                    <a:pt x="543166" y="12623"/>
                  </a:moveTo>
                  <a:lnTo>
                    <a:pt x="530529" y="12623"/>
                  </a:lnTo>
                  <a:lnTo>
                    <a:pt x="530529" y="25260"/>
                  </a:lnTo>
                  <a:lnTo>
                    <a:pt x="530529" y="37896"/>
                  </a:lnTo>
                  <a:lnTo>
                    <a:pt x="543166" y="37896"/>
                  </a:lnTo>
                  <a:lnTo>
                    <a:pt x="543166" y="25260"/>
                  </a:lnTo>
                  <a:lnTo>
                    <a:pt x="543166" y="12623"/>
                  </a:lnTo>
                  <a:close/>
                </a:path>
                <a:path w="619125" h="50800">
                  <a:moveTo>
                    <a:pt x="593699" y="0"/>
                  </a:moveTo>
                  <a:lnTo>
                    <a:pt x="581063" y="0"/>
                  </a:lnTo>
                  <a:lnTo>
                    <a:pt x="568426" y="0"/>
                  </a:lnTo>
                  <a:lnTo>
                    <a:pt x="568426" y="12623"/>
                  </a:lnTo>
                  <a:lnTo>
                    <a:pt x="555790" y="12623"/>
                  </a:lnTo>
                  <a:lnTo>
                    <a:pt x="555790" y="25260"/>
                  </a:lnTo>
                  <a:lnTo>
                    <a:pt x="555790" y="37896"/>
                  </a:lnTo>
                  <a:lnTo>
                    <a:pt x="568426" y="37896"/>
                  </a:lnTo>
                  <a:lnTo>
                    <a:pt x="581063" y="37896"/>
                  </a:lnTo>
                  <a:lnTo>
                    <a:pt x="593699" y="37896"/>
                  </a:lnTo>
                  <a:lnTo>
                    <a:pt x="593699" y="25260"/>
                  </a:lnTo>
                  <a:lnTo>
                    <a:pt x="593699" y="12636"/>
                  </a:lnTo>
                  <a:lnTo>
                    <a:pt x="593699" y="0"/>
                  </a:lnTo>
                  <a:close/>
                </a:path>
                <a:path w="619125" h="50800">
                  <a:moveTo>
                    <a:pt x="618959" y="0"/>
                  </a:moveTo>
                  <a:lnTo>
                    <a:pt x="606323" y="0"/>
                  </a:lnTo>
                  <a:lnTo>
                    <a:pt x="606323" y="12623"/>
                  </a:lnTo>
                  <a:lnTo>
                    <a:pt x="606323" y="25260"/>
                  </a:lnTo>
                  <a:lnTo>
                    <a:pt x="606323" y="37896"/>
                  </a:lnTo>
                  <a:lnTo>
                    <a:pt x="618959" y="37896"/>
                  </a:lnTo>
                  <a:lnTo>
                    <a:pt x="618959" y="25260"/>
                  </a:lnTo>
                  <a:lnTo>
                    <a:pt x="618959" y="12636"/>
                  </a:lnTo>
                  <a:lnTo>
                    <a:pt x="6189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5088890" y="5440565"/>
              <a:ext cx="619125" cy="25400"/>
            </a:xfrm>
            <a:custGeom>
              <a:avLst/>
              <a:gdLst/>
              <a:ahLst/>
              <a:cxnLst/>
              <a:rect l="l" t="t" r="r" b="b"/>
              <a:pathLst>
                <a:path w="619125" h="25400">
                  <a:moveTo>
                    <a:pt x="12636" y="12636"/>
                  </a:moveTo>
                  <a:lnTo>
                    <a:pt x="0" y="12636"/>
                  </a:lnTo>
                  <a:lnTo>
                    <a:pt x="0" y="25273"/>
                  </a:lnTo>
                  <a:lnTo>
                    <a:pt x="12636" y="25273"/>
                  </a:lnTo>
                  <a:lnTo>
                    <a:pt x="12636" y="12636"/>
                  </a:lnTo>
                  <a:close/>
                </a:path>
                <a:path w="619125" h="25400">
                  <a:moveTo>
                    <a:pt x="492645" y="0"/>
                  </a:moveTo>
                  <a:lnTo>
                    <a:pt x="480009" y="0"/>
                  </a:lnTo>
                  <a:lnTo>
                    <a:pt x="480009" y="12636"/>
                  </a:lnTo>
                  <a:lnTo>
                    <a:pt x="492645" y="12636"/>
                  </a:lnTo>
                  <a:lnTo>
                    <a:pt x="492645" y="0"/>
                  </a:lnTo>
                  <a:close/>
                </a:path>
                <a:path w="619125" h="25400">
                  <a:moveTo>
                    <a:pt x="543166" y="0"/>
                  </a:moveTo>
                  <a:lnTo>
                    <a:pt x="530529" y="0"/>
                  </a:lnTo>
                  <a:lnTo>
                    <a:pt x="530529" y="12636"/>
                  </a:lnTo>
                  <a:lnTo>
                    <a:pt x="543166" y="12636"/>
                  </a:lnTo>
                  <a:lnTo>
                    <a:pt x="543166" y="0"/>
                  </a:lnTo>
                  <a:close/>
                </a:path>
                <a:path w="619125" h="25400">
                  <a:moveTo>
                    <a:pt x="618959" y="0"/>
                  </a:moveTo>
                  <a:lnTo>
                    <a:pt x="606323" y="0"/>
                  </a:lnTo>
                  <a:lnTo>
                    <a:pt x="606323" y="12636"/>
                  </a:lnTo>
                  <a:lnTo>
                    <a:pt x="618959" y="12636"/>
                  </a:lnTo>
                  <a:lnTo>
                    <a:pt x="6189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5101532" y="5459507"/>
              <a:ext cx="606425" cy="0"/>
            </a:xfrm>
            <a:custGeom>
              <a:avLst/>
              <a:gdLst/>
              <a:ahLst/>
              <a:cxnLst/>
              <a:rect l="l" t="t" r="r" b="b"/>
              <a:pathLst>
                <a:path w="606425">
                  <a:moveTo>
                    <a:pt x="0" y="0"/>
                  </a:moveTo>
                  <a:lnTo>
                    <a:pt x="606323" y="0"/>
                  </a:lnTo>
                </a:path>
              </a:pathLst>
            </a:custGeom>
            <a:ln w="12636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5088890" y="5465838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36" y="12623"/>
                  </a:moveTo>
                  <a:lnTo>
                    <a:pt x="0" y="12623"/>
                  </a:lnTo>
                  <a:lnTo>
                    <a:pt x="0" y="25260"/>
                  </a:lnTo>
                  <a:lnTo>
                    <a:pt x="12636" y="25260"/>
                  </a:lnTo>
                  <a:lnTo>
                    <a:pt x="12636" y="12623"/>
                  </a:lnTo>
                  <a:close/>
                </a:path>
                <a:path w="619125" h="50800">
                  <a:moveTo>
                    <a:pt x="25273" y="25260"/>
                  </a:moveTo>
                  <a:lnTo>
                    <a:pt x="12636" y="25260"/>
                  </a:lnTo>
                  <a:lnTo>
                    <a:pt x="12636" y="37884"/>
                  </a:lnTo>
                  <a:lnTo>
                    <a:pt x="12636" y="50520"/>
                  </a:lnTo>
                  <a:lnTo>
                    <a:pt x="25273" y="50520"/>
                  </a:lnTo>
                  <a:lnTo>
                    <a:pt x="25273" y="37896"/>
                  </a:lnTo>
                  <a:lnTo>
                    <a:pt x="25273" y="25260"/>
                  </a:lnTo>
                  <a:close/>
                </a:path>
                <a:path w="619125" h="50800">
                  <a:moveTo>
                    <a:pt x="151587" y="0"/>
                  </a:moveTo>
                  <a:lnTo>
                    <a:pt x="138963" y="0"/>
                  </a:lnTo>
                  <a:lnTo>
                    <a:pt x="126326" y="0"/>
                  </a:lnTo>
                  <a:lnTo>
                    <a:pt x="126326" y="12623"/>
                  </a:lnTo>
                  <a:lnTo>
                    <a:pt x="113690" y="12623"/>
                  </a:lnTo>
                  <a:lnTo>
                    <a:pt x="113690" y="0"/>
                  </a:lnTo>
                  <a:lnTo>
                    <a:pt x="101053" y="0"/>
                  </a:lnTo>
                  <a:lnTo>
                    <a:pt x="101053" y="12623"/>
                  </a:lnTo>
                  <a:lnTo>
                    <a:pt x="88430" y="12623"/>
                  </a:lnTo>
                  <a:lnTo>
                    <a:pt x="75806" y="12623"/>
                  </a:lnTo>
                  <a:lnTo>
                    <a:pt x="63169" y="12623"/>
                  </a:lnTo>
                  <a:lnTo>
                    <a:pt x="63169" y="25260"/>
                  </a:lnTo>
                  <a:lnTo>
                    <a:pt x="50533" y="25260"/>
                  </a:lnTo>
                  <a:lnTo>
                    <a:pt x="50533" y="12623"/>
                  </a:lnTo>
                  <a:lnTo>
                    <a:pt x="37909" y="12623"/>
                  </a:lnTo>
                  <a:lnTo>
                    <a:pt x="25273" y="12623"/>
                  </a:lnTo>
                  <a:lnTo>
                    <a:pt x="25273" y="25260"/>
                  </a:lnTo>
                  <a:lnTo>
                    <a:pt x="37896" y="25260"/>
                  </a:lnTo>
                  <a:lnTo>
                    <a:pt x="37896" y="37896"/>
                  </a:lnTo>
                  <a:lnTo>
                    <a:pt x="50533" y="37896"/>
                  </a:lnTo>
                  <a:lnTo>
                    <a:pt x="63169" y="37896"/>
                  </a:lnTo>
                  <a:lnTo>
                    <a:pt x="75793" y="37896"/>
                  </a:lnTo>
                  <a:lnTo>
                    <a:pt x="75793" y="50520"/>
                  </a:lnTo>
                  <a:lnTo>
                    <a:pt x="88430" y="50520"/>
                  </a:lnTo>
                  <a:lnTo>
                    <a:pt x="88430" y="37884"/>
                  </a:lnTo>
                  <a:lnTo>
                    <a:pt x="75806" y="37884"/>
                  </a:lnTo>
                  <a:lnTo>
                    <a:pt x="75806" y="25260"/>
                  </a:lnTo>
                  <a:lnTo>
                    <a:pt x="88430" y="25260"/>
                  </a:lnTo>
                  <a:lnTo>
                    <a:pt x="101066" y="25260"/>
                  </a:lnTo>
                  <a:lnTo>
                    <a:pt x="101066" y="12636"/>
                  </a:lnTo>
                  <a:lnTo>
                    <a:pt x="113690" y="12636"/>
                  </a:lnTo>
                  <a:lnTo>
                    <a:pt x="113690" y="25260"/>
                  </a:lnTo>
                  <a:lnTo>
                    <a:pt x="126326" y="25260"/>
                  </a:lnTo>
                  <a:lnTo>
                    <a:pt x="126326" y="37896"/>
                  </a:lnTo>
                  <a:lnTo>
                    <a:pt x="138963" y="37896"/>
                  </a:lnTo>
                  <a:lnTo>
                    <a:pt x="138963" y="25260"/>
                  </a:lnTo>
                  <a:lnTo>
                    <a:pt x="151587" y="25260"/>
                  </a:lnTo>
                  <a:lnTo>
                    <a:pt x="151587" y="12636"/>
                  </a:lnTo>
                  <a:lnTo>
                    <a:pt x="151587" y="0"/>
                  </a:lnTo>
                  <a:close/>
                </a:path>
                <a:path w="619125" h="50800">
                  <a:moveTo>
                    <a:pt x="252641" y="25260"/>
                  </a:moveTo>
                  <a:lnTo>
                    <a:pt x="240004" y="25260"/>
                  </a:lnTo>
                  <a:lnTo>
                    <a:pt x="227380" y="25260"/>
                  </a:lnTo>
                  <a:lnTo>
                    <a:pt x="227380" y="12636"/>
                  </a:lnTo>
                  <a:lnTo>
                    <a:pt x="240004" y="12636"/>
                  </a:lnTo>
                  <a:lnTo>
                    <a:pt x="240004" y="0"/>
                  </a:lnTo>
                  <a:lnTo>
                    <a:pt x="227380" y="0"/>
                  </a:lnTo>
                  <a:lnTo>
                    <a:pt x="214744" y="0"/>
                  </a:lnTo>
                  <a:lnTo>
                    <a:pt x="214744" y="12623"/>
                  </a:lnTo>
                  <a:lnTo>
                    <a:pt x="202120" y="12623"/>
                  </a:lnTo>
                  <a:lnTo>
                    <a:pt x="202120" y="0"/>
                  </a:lnTo>
                  <a:lnTo>
                    <a:pt x="189484" y="0"/>
                  </a:lnTo>
                  <a:lnTo>
                    <a:pt x="189484" y="12623"/>
                  </a:lnTo>
                  <a:lnTo>
                    <a:pt x="189484" y="25260"/>
                  </a:lnTo>
                  <a:lnTo>
                    <a:pt x="176847" y="25260"/>
                  </a:lnTo>
                  <a:lnTo>
                    <a:pt x="176847" y="12623"/>
                  </a:lnTo>
                  <a:lnTo>
                    <a:pt x="164211" y="12623"/>
                  </a:lnTo>
                  <a:lnTo>
                    <a:pt x="164211" y="25260"/>
                  </a:lnTo>
                  <a:lnTo>
                    <a:pt x="164211" y="37896"/>
                  </a:lnTo>
                  <a:lnTo>
                    <a:pt x="176847" y="37896"/>
                  </a:lnTo>
                  <a:lnTo>
                    <a:pt x="189484" y="37896"/>
                  </a:lnTo>
                  <a:lnTo>
                    <a:pt x="202120" y="37896"/>
                  </a:lnTo>
                  <a:lnTo>
                    <a:pt x="202120" y="25260"/>
                  </a:lnTo>
                  <a:lnTo>
                    <a:pt x="214744" y="25260"/>
                  </a:lnTo>
                  <a:lnTo>
                    <a:pt x="214744" y="37896"/>
                  </a:lnTo>
                  <a:lnTo>
                    <a:pt x="227368" y="37896"/>
                  </a:lnTo>
                  <a:lnTo>
                    <a:pt x="240004" y="37896"/>
                  </a:lnTo>
                  <a:lnTo>
                    <a:pt x="252641" y="37896"/>
                  </a:lnTo>
                  <a:lnTo>
                    <a:pt x="252641" y="25260"/>
                  </a:lnTo>
                  <a:close/>
                </a:path>
                <a:path w="619125" h="50800">
                  <a:moveTo>
                    <a:pt x="277901" y="25260"/>
                  </a:moveTo>
                  <a:lnTo>
                    <a:pt x="265264" y="25260"/>
                  </a:lnTo>
                  <a:lnTo>
                    <a:pt x="265264" y="37896"/>
                  </a:lnTo>
                  <a:lnTo>
                    <a:pt x="277901" y="37896"/>
                  </a:lnTo>
                  <a:lnTo>
                    <a:pt x="277901" y="25260"/>
                  </a:lnTo>
                  <a:close/>
                </a:path>
                <a:path w="619125" h="50800">
                  <a:moveTo>
                    <a:pt x="404215" y="12623"/>
                  </a:moveTo>
                  <a:lnTo>
                    <a:pt x="391591" y="12623"/>
                  </a:lnTo>
                  <a:lnTo>
                    <a:pt x="391591" y="0"/>
                  </a:lnTo>
                  <a:lnTo>
                    <a:pt x="378955" y="0"/>
                  </a:lnTo>
                  <a:lnTo>
                    <a:pt x="378955" y="12623"/>
                  </a:lnTo>
                  <a:lnTo>
                    <a:pt x="366331" y="12623"/>
                  </a:lnTo>
                  <a:lnTo>
                    <a:pt x="366331" y="0"/>
                  </a:lnTo>
                  <a:lnTo>
                    <a:pt x="353695" y="0"/>
                  </a:lnTo>
                  <a:lnTo>
                    <a:pt x="341058" y="0"/>
                  </a:lnTo>
                  <a:lnTo>
                    <a:pt x="328422" y="0"/>
                  </a:lnTo>
                  <a:lnTo>
                    <a:pt x="328422" y="12623"/>
                  </a:lnTo>
                  <a:lnTo>
                    <a:pt x="315798" y="12623"/>
                  </a:lnTo>
                  <a:lnTo>
                    <a:pt x="303174" y="12623"/>
                  </a:lnTo>
                  <a:lnTo>
                    <a:pt x="290537" y="12623"/>
                  </a:lnTo>
                  <a:lnTo>
                    <a:pt x="290537" y="0"/>
                  </a:lnTo>
                  <a:lnTo>
                    <a:pt x="277901" y="0"/>
                  </a:lnTo>
                  <a:lnTo>
                    <a:pt x="265277" y="0"/>
                  </a:lnTo>
                  <a:lnTo>
                    <a:pt x="252641" y="0"/>
                  </a:lnTo>
                  <a:lnTo>
                    <a:pt x="252641" y="12636"/>
                  </a:lnTo>
                  <a:lnTo>
                    <a:pt x="265264" y="12636"/>
                  </a:lnTo>
                  <a:lnTo>
                    <a:pt x="277901" y="12636"/>
                  </a:lnTo>
                  <a:lnTo>
                    <a:pt x="277901" y="25260"/>
                  </a:lnTo>
                  <a:lnTo>
                    <a:pt x="290537" y="25260"/>
                  </a:lnTo>
                  <a:lnTo>
                    <a:pt x="303161" y="25260"/>
                  </a:lnTo>
                  <a:lnTo>
                    <a:pt x="303161" y="37896"/>
                  </a:lnTo>
                  <a:lnTo>
                    <a:pt x="315798" y="37896"/>
                  </a:lnTo>
                  <a:lnTo>
                    <a:pt x="328434" y="37896"/>
                  </a:lnTo>
                  <a:lnTo>
                    <a:pt x="328434" y="25260"/>
                  </a:lnTo>
                  <a:lnTo>
                    <a:pt x="341058" y="25260"/>
                  </a:lnTo>
                  <a:lnTo>
                    <a:pt x="353695" y="25260"/>
                  </a:lnTo>
                  <a:lnTo>
                    <a:pt x="353695" y="37896"/>
                  </a:lnTo>
                  <a:lnTo>
                    <a:pt x="366331" y="37896"/>
                  </a:lnTo>
                  <a:lnTo>
                    <a:pt x="366331" y="25260"/>
                  </a:lnTo>
                  <a:lnTo>
                    <a:pt x="378955" y="25260"/>
                  </a:lnTo>
                  <a:lnTo>
                    <a:pt x="378955" y="37896"/>
                  </a:lnTo>
                  <a:lnTo>
                    <a:pt x="391591" y="37896"/>
                  </a:lnTo>
                  <a:lnTo>
                    <a:pt x="391591" y="25260"/>
                  </a:lnTo>
                  <a:lnTo>
                    <a:pt x="404215" y="25260"/>
                  </a:lnTo>
                  <a:lnTo>
                    <a:pt x="404215" y="12623"/>
                  </a:lnTo>
                  <a:close/>
                </a:path>
                <a:path w="619125" h="50800">
                  <a:moveTo>
                    <a:pt x="480009" y="25260"/>
                  </a:moveTo>
                  <a:lnTo>
                    <a:pt x="467372" y="25260"/>
                  </a:lnTo>
                  <a:lnTo>
                    <a:pt x="467372" y="37896"/>
                  </a:lnTo>
                  <a:lnTo>
                    <a:pt x="480009" y="37896"/>
                  </a:lnTo>
                  <a:lnTo>
                    <a:pt x="480009" y="25260"/>
                  </a:lnTo>
                  <a:close/>
                </a:path>
                <a:path w="619125" h="50800">
                  <a:moveTo>
                    <a:pt x="480009" y="0"/>
                  </a:moveTo>
                  <a:lnTo>
                    <a:pt x="480009" y="0"/>
                  </a:lnTo>
                  <a:lnTo>
                    <a:pt x="416852" y="0"/>
                  </a:lnTo>
                  <a:lnTo>
                    <a:pt x="416852" y="12623"/>
                  </a:lnTo>
                  <a:lnTo>
                    <a:pt x="416852" y="25260"/>
                  </a:lnTo>
                  <a:lnTo>
                    <a:pt x="429488" y="25260"/>
                  </a:lnTo>
                  <a:lnTo>
                    <a:pt x="429488" y="12636"/>
                  </a:lnTo>
                  <a:lnTo>
                    <a:pt x="442112" y="12636"/>
                  </a:lnTo>
                  <a:lnTo>
                    <a:pt x="442112" y="25260"/>
                  </a:lnTo>
                  <a:lnTo>
                    <a:pt x="442112" y="37896"/>
                  </a:lnTo>
                  <a:lnTo>
                    <a:pt x="454748" y="37896"/>
                  </a:lnTo>
                  <a:lnTo>
                    <a:pt x="454748" y="25260"/>
                  </a:lnTo>
                  <a:lnTo>
                    <a:pt x="454748" y="12636"/>
                  </a:lnTo>
                  <a:lnTo>
                    <a:pt x="467372" y="12636"/>
                  </a:lnTo>
                  <a:lnTo>
                    <a:pt x="480009" y="12636"/>
                  </a:lnTo>
                  <a:lnTo>
                    <a:pt x="480009" y="0"/>
                  </a:lnTo>
                  <a:close/>
                </a:path>
                <a:path w="619125" h="50800">
                  <a:moveTo>
                    <a:pt x="505269" y="0"/>
                  </a:moveTo>
                  <a:lnTo>
                    <a:pt x="492633" y="0"/>
                  </a:lnTo>
                  <a:lnTo>
                    <a:pt x="492633" y="12636"/>
                  </a:lnTo>
                  <a:lnTo>
                    <a:pt x="505269" y="12636"/>
                  </a:lnTo>
                  <a:lnTo>
                    <a:pt x="505269" y="0"/>
                  </a:lnTo>
                  <a:close/>
                </a:path>
                <a:path w="619125" h="50800">
                  <a:moveTo>
                    <a:pt x="543166" y="12623"/>
                  </a:moveTo>
                  <a:lnTo>
                    <a:pt x="530529" y="12623"/>
                  </a:lnTo>
                  <a:lnTo>
                    <a:pt x="530529" y="25260"/>
                  </a:lnTo>
                  <a:lnTo>
                    <a:pt x="517906" y="25260"/>
                  </a:lnTo>
                  <a:lnTo>
                    <a:pt x="517906" y="37896"/>
                  </a:lnTo>
                  <a:lnTo>
                    <a:pt x="530529" y="37896"/>
                  </a:lnTo>
                  <a:lnTo>
                    <a:pt x="543166" y="37896"/>
                  </a:lnTo>
                  <a:lnTo>
                    <a:pt x="543166" y="25260"/>
                  </a:lnTo>
                  <a:lnTo>
                    <a:pt x="543166" y="12623"/>
                  </a:lnTo>
                  <a:close/>
                </a:path>
                <a:path w="619125" h="50800">
                  <a:moveTo>
                    <a:pt x="568426" y="25260"/>
                  </a:moveTo>
                  <a:lnTo>
                    <a:pt x="555790" y="25260"/>
                  </a:lnTo>
                  <a:lnTo>
                    <a:pt x="555790" y="37896"/>
                  </a:lnTo>
                  <a:lnTo>
                    <a:pt x="568426" y="37896"/>
                  </a:lnTo>
                  <a:lnTo>
                    <a:pt x="568426" y="25260"/>
                  </a:lnTo>
                  <a:close/>
                </a:path>
                <a:path w="619125" h="50800">
                  <a:moveTo>
                    <a:pt x="581063" y="12623"/>
                  </a:moveTo>
                  <a:lnTo>
                    <a:pt x="568426" y="12623"/>
                  </a:lnTo>
                  <a:lnTo>
                    <a:pt x="568426" y="25260"/>
                  </a:lnTo>
                  <a:lnTo>
                    <a:pt x="581063" y="25260"/>
                  </a:lnTo>
                  <a:lnTo>
                    <a:pt x="581063" y="12623"/>
                  </a:lnTo>
                  <a:close/>
                </a:path>
                <a:path w="619125" h="50800">
                  <a:moveTo>
                    <a:pt x="618959" y="12623"/>
                  </a:moveTo>
                  <a:lnTo>
                    <a:pt x="606323" y="12623"/>
                  </a:lnTo>
                  <a:lnTo>
                    <a:pt x="593686" y="12623"/>
                  </a:lnTo>
                  <a:lnTo>
                    <a:pt x="593686" y="25260"/>
                  </a:lnTo>
                  <a:lnTo>
                    <a:pt x="606323" y="25260"/>
                  </a:lnTo>
                  <a:lnTo>
                    <a:pt x="618959" y="25260"/>
                  </a:lnTo>
                  <a:lnTo>
                    <a:pt x="618959" y="126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5101526" y="5503722"/>
              <a:ext cx="593725" cy="38100"/>
            </a:xfrm>
            <a:custGeom>
              <a:avLst/>
              <a:gdLst/>
              <a:ahLst/>
              <a:cxnLst/>
              <a:rect l="l" t="t" r="r" b="b"/>
              <a:pathLst>
                <a:path w="593725" h="38100">
                  <a:moveTo>
                    <a:pt x="25273" y="25273"/>
                  </a:moveTo>
                  <a:lnTo>
                    <a:pt x="12636" y="25273"/>
                  </a:lnTo>
                  <a:lnTo>
                    <a:pt x="0" y="25273"/>
                  </a:lnTo>
                  <a:lnTo>
                    <a:pt x="0" y="37909"/>
                  </a:lnTo>
                  <a:lnTo>
                    <a:pt x="12636" y="37909"/>
                  </a:lnTo>
                  <a:lnTo>
                    <a:pt x="25273" y="37909"/>
                  </a:lnTo>
                  <a:lnTo>
                    <a:pt x="25273" y="25273"/>
                  </a:lnTo>
                  <a:close/>
                </a:path>
                <a:path w="593725" h="38100">
                  <a:moveTo>
                    <a:pt x="101053" y="12636"/>
                  </a:moveTo>
                  <a:lnTo>
                    <a:pt x="88417" y="12636"/>
                  </a:lnTo>
                  <a:lnTo>
                    <a:pt x="88417" y="25273"/>
                  </a:lnTo>
                  <a:lnTo>
                    <a:pt x="75793" y="25273"/>
                  </a:lnTo>
                  <a:lnTo>
                    <a:pt x="63169" y="25273"/>
                  </a:lnTo>
                  <a:lnTo>
                    <a:pt x="63169" y="12636"/>
                  </a:lnTo>
                  <a:lnTo>
                    <a:pt x="75793" y="12636"/>
                  </a:lnTo>
                  <a:lnTo>
                    <a:pt x="75793" y="0"/>
                  </a:lnTo>
                  <a:lnTo>
                    <a:pt x="63157" y="0"/>
                  </a:lnTo>
                  <a:lnTo>
                    <a:pt x="63157" y="12636"/>
                  </a:lnTo>
                  <a:lnTo>
                    <a:pt x="50533" y="12636"/>
                  </a:lnTo>
                  <a:lnTo>
                    <a:pt x="50533" y="25273"/>
                  </a:lnTo>
                  <a:lnTo>
                    <a:pt x="50533" y="37909"/>
                  </a:lnTo>
                  <a:lnTo>
                    <a:pt x="63157" y="37909"/>
                  </a:lnTo>
                  <a:lnTo>
                    <a:pt x="101053" y="37909"/>
                  </a:lnTo>
                  <a:lnTo>
                    <a:pt x="101053" y="25273"/>
                  </a:lnTo>
                  <a:lnTo>
                    <a:pt x="101053" y="12636"/>
                  </a:lnTo>
                  <a:close/>
                </a:path>
                <a:path w="593725" h="38100">
                  <a:moveTo>
                    <a:pt x="126326" y="0"/>
                  </a:moveTo>
                  <a:lnTo>
                    <a:pt x="113690" y="0"/>
                  </a:lnTo>
                  <a:lnTo>
                    <a:pt x="101053" y="0"/>
                  </a:lnTo>
                  <a:lnTo>
                    <a:pt x="101053" y="12636"/>
                  </a:lnTo>
                  <a:lnTo>
                    <a:pt x="113690" y="12636"/>
                  </a:lnTo>
                  <a:lnTo>
                    <a:pt x="113690" y="25273"/>
                  </a:lnTo>
                  <a:lnTo>
                    <a:pt x="113690" y="37909"/>
                  </a:lnTo>
                  <a:lnTo>
                    <a:pt x="126326" y="37909"/>
                  </a:lnTo>
                  <a:lnTo>
                    <a:pt x="126326" y="25273"/>
                  </a:lnTo>
                  <a:lnTo>
                    <a:pt x="126326" y="12636"/>
                  </a:lnTo>
                  <a:lnTo>
                    <a:pt x="126326" y="0"/>
                  </a:lnTo>
                  <a:close/>
                </a:path>
                <a:path w="593725" h="38100">
                  <a:moveTo>
                    <a:pt x="214744" y="0"/>
                  </a:moveTo>
                  <a:lnTo>
                    <a:pt x="214744" y="0"/>
                  </a:lnTo>
                  <a:lnTo>
                    <a:pt x="164211" y="0"/>
                  </a:lnTo>
                  <a:lnTo>
                    <a:pt x="164211" y="12636"/>
                  </a:lnTo>
                  <a:lnTo>
                    <a:pt x="151587" y="12636"/>
                  </a:lnTo>
                  <a:lnTo>
                    <a:pt x="138950" y="12636"/>
                  </a:lnTo>
                  <a:lnTo>
                    <a:pt x="138950" y="25273"/>
                  </a:lnTo>
                  <a:lnTo>
                    <a:pt x="151574" y="25273"/>
                  </a:lnTo>
                  <a:lnTo>
                    <a:pt x="164211" y="25273"/>
                  </a:lnTo>
                  <a:lnTo>
                    <a:pt x="164211" y="37909"/>
                  </a:lnTo>
                  <a:lnTo>
                    <a:pt x="176847" y="37909"/>
                  </a:lnTo>
                  <a:lnTo>
                    <a:pt x="176847" y="25273"/>
                  </a:lnTo>
                  <a:lnTo>
                    <a:pt x="189484" y="25273"/>
                  </a:lnTo>
                  <a:lnTo>
                    <a:pt x="189484" y="12636"/>
                  </a:lnTo>
                  <a:lnTo>
                    <a:pt x="202107" y="12636"/>
                  </a:lnTo>
                  <a:lnTo>
                    <a:pt x="202107" y="25273"/>
                  </a:lnTo>
                  <a:lnTo>
                    <a:pt x="202107" y="37909"/>
                  </a:lnTo>
                  <a:lnTo>
                    <a:pt x="214744" y="37909"/>
                  </a:lnTo>
                  <a:lnTo>
                    <a:pt x="214744" y="25273"/>
                  </a:lnTo>
                  <a:lnTo>
                    <a:pt x="214744" y="12636"/>
                  </a:lnTo>
                  <a:lnTo>
                    <a:pt x="214744" y="0"/>
                  </a:lnTo>
                  <a:close/>
                </a:path>
                <a:path w="593725" h="38100">
                  <a:moveTo>
                    <a:pt x="328422" y="25273"/>
                  </a:moveTo>
                  <a:lnTo>
                    <a:pt x="315798" y="25273"/>
                  </a:lnTo>
                  <a:lnTo>
                    <a:pt x="315798" y="12636"/>
                  </a:lnTo>
                  <a:lnTo>
                    <a:pt x="315798" y="0"/>
                  </a:lnTo>
                  <a:lnTo>
                    <a:pt x="303161" y="0"/>
                  </a:lnTo>
                  <a:lnTo>
                    <a:pt x="303161" y="12636"/>
                  </a:lnTo>
                  <a:lnTo>
                    <a:pt x="290537" y="12636"/>
                  </a:lnTo>
                  <a:lnTo>
                    <a:pt x="277901" y="12636"/>
                  </a:lnTo>
                  <a:lnTo>
                    <a:pt x="277901" y="0"/>
                  </a:lnTo>
                  <a:lnTo>
                    <a:pt x="265264" y="0"/>
                  </a:lnTo>
                  <a:lnTo>
                    <a:pt x="265264" y="12636"/>
                  </a:lnTo>
                  <a:lnTo>
                    <a:pt x="252641" y="12636"/>
                  </a:lnTo>
                  <a:lnTo>
                    <a:pt x="252641" y="0"/>
                  </a:lnTo>
                  <a:lnTo>
                    <a:pt x="240004" y="0"/>
                  </a:lnTo>
                  <a:lnTo>
                    <a:pt x="227368" y="0"/>
                  </a:lnTo>
                  <a:lnTo>
                    <a:pt x="227368" y="12636"/>
                  </a:lnTo>
                  <a:lnTo>
                    <a:pt x="240004" y="12636"/>
                  </a:lnTo>
                  <a:lnTo>
                    <a:pt x="240004" y="25273"/>
                  </a:lnTo>
                  <a:lnTo>
                    <a:pt x="252628" y="25273"/>
                  </a:lnTo>
                  <a:lnTo>
                    <a:pt x="265264" y="25273"/>
                  </a:lnTo>
                  <a:lnTo>
                    <a:pt x="265264" y="37909"/>
                  </a:lnTo>
                  <a:lnTo>
                    <a:pt x="328422" y="37909"/>
                  </a:lnTo>
                  <a:lnTo>
                    <a:pt x="328422" y="25273"/>
                  </a:lnTo>
                  <a:close/>
                </a:path>
                <a:path w="593725" h="38100">
                  <a:moveTo>
                    <a:pt x="353695" y="0"/>
                  </a:moveTo>
                  <a:lnTo>
                    <a:pt x="341058" y="0"/>
                  </a:lnTo>
                  <a:lnTo>
                    <a:pt x="328422" y="0"/>
                  </a:lnTo>
                  <a:lnTo>
                    <a:pt x="328422" y="12636"/>
                  </a:lnTo>
                  <a:lnTo>
                    <a:pt x="341058" y="12636"/>
                  </a:lnTo>
                  <a:lnTo>
                    <a:pt x="353695" y="12636"/>
                  </a:lnTo>
                  <a:lnTo>
                    <a:pt x="353695" y="0"/>
                  </a:lnTo>
                  <a:close/>
                </a:path>
                <a:path w="593725" h="38100">
                  <a:moveTo>
                    <a:pt x="454748" y="0"/>
                  </a:moveTo>
                  <a:lnTo>
                    <a:pt x="442112" y="0"/>
                  </a:lnTo>
                  <a:lnTo>
                    <a:pt x="442112" y="12636"/>
                  </a:lnTo>
                  <a:lnTo>
                    <a:pt x="442112" y="25273"/>
                  </a:lnTo>
                  <a:lnTo>
                    <a:pt x="429475" y="25273"/>
                  </a:lnTo>
                  <a:lnTo>
                    <a:pt x="429475" y="12636"/>
                  </a:lnTo>
                  <a:lnTo>
                    <a:pt x="429475" y="0"/>
                  </a:lnTo>
                  <a:lnTo>
                    <a:pt x="366318" y="0"/>
                  </a:lnTo>
                  <a:lnTo>
                    <a:pt x="366318" y="12636"/>
                  </a:lnTo>
                  <a:lnTo>
                    <a:pt x="378942" y="12636"/>
                  </a:lnTo>
                  <a:lnTo>
                    <a:pt x="378942" y="25273"/>
                  </a:lnTo>
                  <a:lnTo>
                    <a:pt x="366318" y="25273"/>
                  </a:lnTo>
                  <a:lnTo>
                    <a:pt x="353682" y="25273"/>
                  </a:lnTo>
                  <a:lnTo>
                    <a:pt x="353682" y="37909"/>
                  </a:lnTo>
                  <a:lnTo>
                    <a:pt x="366318" y="37909"/>
                  </a:lnTo>
                  <a:lnTo>
                    <a:pt x="378942" y="37909"/>
                  </a:lnTo>
                  <a:lnTo>
                    <a:pt x="391579" y="37909"/>
                  </a:lnTo>
                  <a:lnTo>
                    <a:pt x="391579" y="25273"/>
                  </a:lnTo>
                  <a:lnTo>
                    <a:pt x="404215" y="25273"/>
                  </a:lnTo>
                  <a:lnTo>
                    <a:pt x="404215" y="37909"/>
                  </a:lnTo>
                  <a:lnTo>
                    <a:pt x="416839" y="37909"/>
                  </a:lnTo>
                  <a:lnTo>
                    <a:pt x="429475" y="37909"/>
                  </a:lnTo>
                  <a:lnTo>
                    <a:pt x="442112" y="37909"/>
                  </a:lnTo>
                  <a:lnTo>
                    <a:pt x="454748" y="37909"/>
                  </a:lnTo>
                  <a:lnTo>
                    <a:pt x="454748" y="25273"/>
                  </a:lnTo>
                  <a:lnTo>
                    <a:pt x="454748" y="12636"/>
                  </a:lnTo>
                  <a:lnTo>
                    <a:pt x="454748" y="0"/>
                  </a:lnTo>
                  <a:close/>
                </a:path>
                <a:path w="593725" h="38100">
                  <a:moveTo>
                    <a:pt x="492633" y="12636"/>
                  </a:moveTo>
                  <a:lnTo>
                    <a:pt x="479996" y="12636"/>
                  </a:lnTo>
                  <a:lnTo>
                    <a:pt x="479996" y="25273"/>
                  </a:lnTo>
                  <a:lnTo>
                    <a:pt x="492633" y="25273"/>
                  </a:lnTo>
                  <a:lnTo>
                    <a:pt x="492633" y="12636"/>
                  </a:lnTo>
                  <a:close/>
                </a:path>
                <a:path w="593725" h="38100">
                  <a:moveTo>
                    <a:pt x="593686" y="0"/>
                  </a:moveTo>
                  <a:lnTo>
                    <a:pt x="581063" y="0"/>
                  </a:lnTo>
                  <a:lnTo>
                    <a:pt x="568426" y="0"/>
                  </a:lnTo>
                  <a:lnTo>
                    <a:pt x="568426" y="12636"/>
                  </a:lnTo>
                  <a:lnTo>
                    <a:pt x="555790" y="12636"/>
                  </a:lnTo>
                  <a:lnTo>
                    <a:pt x="555790" y="0"/>
                  </a:lnTo>
                  <a:lnTo>
                    <a:pt x="543153" y="0"/>
                  </a:lnTo>
                  <a:lnTo>
                    <a:pt x="543153" y="12636"/>
                  </a:lnTo>
                  <a:lnTo>
                    <a:pt x="530529" y="12636"/>
                  </a:lnTo>
                  <a:lnTo>
                    <a:pt x="530529" y="0"/>
                  </a:lnTo>
                  <a:lnTo>
                    <a:pt x="517906" y="0"/>
                  </a:lnTo>
                  <a:lnTo>
                    <a:pt x="505269" y="0"/>
                  </a:lnTo>
                  <a:lnTo>
                    <a:pt x="505269" y="12636"/>
                  </a:lnTo>
                  <a:lnTo>
                    <a:pt x="517893" y="12636"/>
                  </a:lnTo>
                  <a:lnTo>
                    <a:pt x="517893" y="25273"/>
                  </a:lnTo>
                  <a:lnTo>
                    <a:pt x="530529" y="25273"/>
                  </a:lnTo>
                  <a:lnTo>
                    <a:pt x="593686" y="25273"/>
                  </a:lnTo>
                  <a:lnTo>
                    <a:pt x="593686" y="12636"/>
                  </a:lnTo>
                  <a:lnTo>
                    <a:pt x="59368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5088890" y="5528995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50533" y="12623"/>
                  </a:moveTo>
                  <a:lnTo>
                    <a:pt x="37896" y="12623"/>
                  </a:lnTo>
                  <a:lnTo>
                    <a:pt x="37896" y="25260"/>
                  </a:lnTo>
                  <a:lnTo>
                    <a:pt x="25273" y="25260"/>
                  </a:lnTo>
                  <a:lnTo>
                    <a:pt x="12636" y="25260"/>
                  </a:lnTo>
                  <a:lnTo>
                    <a:pt x="12636" y="12623"/>
                  </a:lnTo>
                  <a:lnTo>
                    <a:pt x="0" y="12623"/>
                  </a:lnTo>
                  <a:lnTo>
                    <a:pt x="0" y="25260"/>
                  </a:lnTo>
                  <a:lnTo>
                    <a:pt x="0" y="37896"/>
                  </a:lnTo>
                  <a:lnTo>
                    <a:pt x="12636" y="37896"/>
                  </a:lnTo>
                  <a:lnTo>
                    <a:pt x="25273" y="37896"/>
                  </a:lnTo>
                  <a:lnTo>
                    <a:pt x="25273" y="50533"/>
                  </a:lnTo>
                  <a:lnTo>
                    <a:pt x="37909" y="50533"/>
                  </a:lnTo>
                  <a:lnTo>
                    <a:pt x="37909" y="37896"/>
                  </a:lnTo>
                  <a:lnTo>
                    <a:pt x="37909" y="25260"/>
                  </a:lnTo>
                  <a:lnTo>
                    <a:pt x="50533" y="25260"/>
                  </a:lnTo>
                  <a:lnTo>
                    <a:pt x="50533" y="12623"/>
                  </a:lnTo>
                  <a:close/>
                </a:path>
                <a:path w="619125" h="50800">
                  <a:moveTo>
                    <a:pt x="113690" y="25260"/>
                  </a:moveTo>
                  <a:lnTo>
                    <a:pt x="101066" y="25260"/>
                  </a:lnTo>
                  <a:lnTo>
                    <a:pt x="101066" y="12623"/>
                  </a:lnTo>
                  <a:lnTo>
                    <a:pt x="88430" y="12623"/>
                  </a:lnTo>
                  <a:lnTo>
                    <a:pt x="88430" y="25260"/>
                  </a:lnTo>
                  <a:lnTo>
                    <a:pt x="75806" y="25260"/>
                  </a:lnTo>
                  <a:lnTo>
                    <a:pt x="75806" y="12623"/>
                  </a:lnTo>
                  <a:lnTo>
                    <a:pt x="63169" y="12623"/>
                  </a:lnTo>
                  <a:lnTo>
                    <a:pt x="63169" y="25260"/>
                  </a:lnTo>
                  <a:lnTo>
                    <a:pt x="75793" y="25260"/>
                  </a:lnTo>
                  <a:lnTo>
                    <a:pt x="75793" y="37896"/>
                  </a:lnTo>
                  <a:lnTo>
                    <a:pt x="88430" y="37896"/>
                  </a:lnTo>
                  <a:lnTo>
                    <a:pt x="101053" y="37896"/>
                  </a:lnTo>
                  <a:lnTo>
                    <a:pt x="113690" y="37896"/>
                  </a:lnTo>
                  <a:lnTo>
                    <a:pt x="113690" y="25260"/>
                  </a:lnTo>
                  <a:close/>
                </a:path>
                <a:path w="619125" h="50800">
                  <a:moveTo>
                    <a:pt x="176847" y="37896"/>
                  </a:moveTo>
                  <a:lnTo>
                    <a:pt x="164223" y="37896"/>
                  </a:lnTo>
                  <a:lnTo>
                    <a:pt x="164223" y="25260"/>
                  </a:lnTo>
                  <a:lnTo>
                    <a:pt x="164223" y="12623"/>
                  </a:lnTo>
                  <a:lnTo>
                    <a:pt x="151587" y="12623"/>
                  </a:lnTo>
                  <a:lnTo>
                    <a:pt x="151587" y="25260"/>
                  </a:lnTo>
                  <a:lnTo>
                    <a:pt x="138963" y="25260"/>
                  </a:lnTo>
                  <a:lnTo>
                    <a:pt x="138963" y="12623"/>
                  </a:lnTo>
                  <a:lnTo>
                    <a:pt x="126326" y="12623"/>
                  </a:lnTo>
                  <a:lnTo>
                    <a:pt x="113690" y="12623"/>
                  </a:lnTo>
                  <a:lnTo>
                    <a:pt x="113690" y="25260"/>
                  </a:lnTo>
                  <a:lnTo>
                    <a:pt x="126326" y="25260"/>
                  </a:lnTo>
                  <a:lnTo>
                    <a:pt x="126326" y="37896"/>
                  </a:lnTo>
                  <a:lnTo>
                    <a:pt x="126326" y="50533"/>
                  </a:lnTo>
                  <a:lnTo>
                    <a:pt x="138950" y="50533"/>
                  </a:lnTo>
                  <a:lnTo>
                    <a:pt x="151587" y="50533"/>
                  </a:lnTo>
                  <a:lnTo>
                    <a:pt x="164211" y="50533"/>
                  </a:lnTo>
                  <a:lnTo>
                    <a:pt x="176847" y="50533"/>
                  </a:lnTo>
                  <a:lnTo>
                    <a:pt x="176847" y="37896"/>
                  </a:lnTo>
                  <a:close/>
                </a:path>
                <a:path w="619125" h="50800">
                  <a:moveTo>
                    <a:pt x="290537" y="37896"/>
                  </a:moveTo>
                  <a:lnTo>
                    <a:pt x="277901" y="37896"/>
                  </a:lnTo>
                  <a:lnTo>
                    <a:pt x="277901" y="50533"/>
                  </a:lnTo>
                  <a:lnTo>
                    <a:pt x="290537" y="50533"/>
                  </a:lnTo>
                  <a:lnTo>
                    <a:pt x="290537" y="37896"/>
                  </a:lnTo>
                  <a:close/>
                </a:path>
                <a:path w="619125" h="50800">
                  <a:moveTo>
                    <a:pt x="290537" y="12623"/>
                  </a:moveTo>
                  <a:lnTo>
                    <a:pt x="277901" y="12623"/>
                  </a:lnTo>
                  <a:lnTo>
                    <a:pt x="265264" y="12623"/>
                  </a:lnTo>
                  <a:lnTo>
                    <a:pt x="265264" y="25260"/>
                  </a:lnTo>
                  <a:lnTo>
                    <a:pt x="252641" y="25260"/>
                  </a:lnTo>
                  <a:lnTo>
                    <a:pt x="252641" y="12623"/>
                  </a:lnTo>
                  <a:lnTo>
                    <a:pt x="240004" y="12623"/>
                  </a:lnTo>
                  <a:lnTo>
                    <a:pt x="240004" y="25260"/>
                  </a:lnTo>
                  <a:lnTo>
                    <a:pt x="227380" y="25260"/>
                  </a:lnTo>
                  <a:lnTo>
                    <a:pt x="227380" y="12623"/>
                  </a:lnTo>
                  <a:lnTo>
                    <a:pt x="214744" y="12623"/>
                  </a:lnTo>
                  <a:lnTo>
                    <a:pt x="202120" y="12623"/>
                  </a:lnTo>
                  <a:lnTo>
                    <a:pt x="189484" y="12623"/>
                  </a:lnTo>
                  <a:lnTo>
                    <a:pt x="189484" y="25260"/>
                  </a:lnTo>
                  <a:lnTo>
                    <a:pt x="202107" y="25260"/>
                  </a:lnTo>
                  <a:lnTo>
                    <a:pt x="202107" y="37896"/>
                  </a:lnTo>
                  <a:lnTo>
                    <a:pt x="202107" y="50533"/>
                  </a:lnTo>
                  <a:lnTo>
                    <a:pt x="214744" y="50533"/>
                  </a:lnTo>
                  <a:lnTo>
                    <a:pt x="214744" y="37896"/>
                  </a:lnTo>
                  <a:lnTo>
                    <a:pt x="227368" y="37896"/>
                  </a:lnTo>
                  <a:lnTo>
                    <a:pt x="227368" y="50533"/>
                  </a:lnTo>
                  <a:lnTo>
                    <a:pt x="240004" y="50533"/>
                  </a:lnTo>
                  <a:lnTo>
                    <a:pt x="252641" y="50533"/>
                  </a:lnTo>
                  <a:lnTo>
                    <a:pt x="265277" y="50533"/>
                  </a:lnTo>
                  <a:lnTo>
                    <a:pt x="265277" y="37896"/>
                  </a:lnTo>
                  <a:lnTo>
                    <a:pt x="265277" y="25260"/>
                  </a:lnTo>
                  <a:lnTo>
                    <a:pt x="277901" y="25260"/>
                  </a:lnTo>
                  <a:lnTo>
                    <a:pt x="290537" y="25260"/>
                  </a:lnTo>
                  <a:lnTo>
                    <a:pt x="290537" y="12623"/>
                  </a:lnTo>
                  <a:close/>
                </a:path>
                <a:path w="619125" h="50800">
                  <a:moveTo>
                    <a:pt x="366331" y="12623"/>
                  </a:moveTo>
                  <a:lnTo>
                    <a:pt x="366331" y="12623"/>
                  </a:lnTo>
                  <a:lnTo>
                    <a:pt x="315798" y="12623"/>
                  </a:lnTo>
                  <a:lnTo>
                    <a:pt x="315798" y="25260"/>
                  </a:lnTo>
                  <a:lnTo>
                    <a:pt x="315798" y="37896"/>
                  </a:lnTo>
                  <a:lnTo>
                    <a:pt x="328422" y="37896"/>
                  </a:lnTo>
                  <a:lnTo>
                    <a:pt x="341058" y="37896"/>
                  </a:lnTo>
                  <a:lnTo>
                    <a:pt x="353695" y="37896"/>
                  </a:lnTo>
                  <a:lnTo>
                    <a:pt x="353695" y="25260"/>
                  </a:lnTo>
                  <a:lnTo>
                    <a:pt x="366331" y="25260"/>
                  </a:lnTo>
                  <a:lnTo>
                    <a:pt x="366331" y="12623"/>
                  </a:lnTo>
                  <a:close/>
                </a:path>
                <a:path w="619125" h="50800">
                  <a:moveTo>
                    <a:pt x="404215" y="12623"/>
                  </a:moveTo>
                  <a:lnTo>
                    <a:pt x="391579" y="12623"/>
                  </a:lnTo>
                  <a:lnTo>
                    <a:pt x="391579" y="25260"/>
                  </a:lnTo>
                  <a:lnTo>
                    <a:pt x="378955" y="25260"/>
                  </a:lnTo>
                  <a:lnTo>
                    <a:pt x="378955" y="37896"/>
                  </a:lnTo>
                  <a:lnTo>
                    <a:pt x="391579" y="37896"/>
                  </a:lnTo>
                  <a:lnTo>
                    <a:pt x="404215" y="37896"/>
                  </a:lnTo>
                  <a:lnTo>
                    <a:pt x="404215" y="25260"/>
                  </a:lnTo>
                  <a:lnTo>
                    <a:pt x="404215" y="12623"/>
                  </a:lnTo>
                  <a:close/>
                </a:path>
                <a:path w="619125" h="50800">
                  <a:moveTo>
                    <a:pt x="429488" y="12623"/>
                  </a:moveTo>
                  <a:lnTo>
                    <a:pt x="416852" y="12623"/>
                  </a:lnTo>
                  <a:lnTo>
                    <a:pt x="416852" y="25260"/>
                  </a:lnTo>
                  <a:lnTo>
                    <a:pt x="416852" y="37896"/>
                  </a:lnTo>
                  <a:lnTo>
                    <a:pt x="429488" y="37896"/>
                  </a:lnTo>
                  <a:lnTo>
                    <a:pt x="429488" y="25260"/>
                  </a:lnTo>
                  <a:lnTo>
                    <a:pt x="429488" y="12623"/>
                  </a:lnTo>
                  <a:close/>
                </a:path>
                <a:path w="619125" h="50800">
                  <a:moveTo>
                    <a:pt x="543166" y="25260"/>
                  </a:moveTo>
                  <a:lnTo>
                    <a:pt x="530542" y="25260"/>
                  </a:lnTo>
                  <a:lnTo>
                    <a:pt x="530542" y="12623"/>
                  </a:lnTo>
                  <a:lnTo>
                    <a:pt x="517906" y="12623"/>
                  </a:lnTo>
                  <a:lnTo>
                    <a:pt x="517906" y="0"/>
                  </a:lnTo>
                  <a:lnTo>
                    <a:pt x="505269" y="0"/>
                  </a:lnTo>
                  <a:lnTo>
                    <a:pt x="505269" y="12623"/>
                  </a:lnTo>
                  <a:lnTo>
                    <a:pt x="492645" y="12623"/>
                  </a:lnTo>
                  <a:lnTo>
                    <a:pt x="480009" y="12623"/>
                  </a:lnTo>
                  <a:lnTo>
                    <a:pt x="480009" y="0"/>
                  </a:lnTo>
                  <a:lnTo>
                    <a:pt x="467385" y="0"/>
                  </a:lnTo>
                  <a:lnTo>
                    <a:pt x="454748" y="0"/>
                  </a:lnTo>
                  <a:lnTo>
                    <a:pt x="454748" y="12636"/>
                  </a:lnTo>
                  <a:lnTo>
                    <a:pt x="467372" y="12636"/>
                  </a:lnTo>
                  <a:lnTo>
                    <a:pt x="467372" y="25260"/>
                  </a:lnTo>
                  <a:lnTo>
                    <a:pt x="454748" y="25260"/>
                  </a:lnTo>
                  <a:lnTo>
                    <a:pt x="454748" y="37896"/>
                  </a:lnTo>
                  <a:lnTo>
                    <a:pt x="517906" y="37896"/>
                  </a:lnTo>
                  <a:lnTo>
                    <a:pt x="517906" y="25260"/>
                  </a:lnTo>
                  <a:lnTo>
                    <a:pt x="505269" y="25260"/>
                  </a:lnTo>
                  <a:lnTo>
                    <a:pt x="505269" y="12636"/>
                  </a:lnTo>
                  <a:lnTo>
                    <a:pt x="517906" y="12636"/>
                  </a:lnTo>
                  <a:lnTo>
                    <a:pt x="517906" y="25260"/>
                  </a:lnTo>
                  <a:lnTo>
                    <a:pt x="530529" y="25260"/>
                  </a:lnTo>
                  <a:lnTo>
                    <a:pt x="530529" y="37896"/>
                  </a:lnTo>
                  <a:lnTo>
                    <a:pt x="543166" y="37896"/>
                  </a:lnTo>
                  <a:lnTo>
                    <a:pt x="543166" y="25260"/>
                  </a:lnTo>
                  <a:close/>
                </a:path>
                <a:path w="619125" h="50800">
                  <a:moveTo>
                    <a:pt x="606323" y="25260"/>
                  </a:moveTo>
                  <a:lnTo>
                    <a:pt x="593699" y="25260"/>
                  </a:lnTo>
                  <a:lnTo>
                    <a:pt x="581063" y="25260"/>
                  </a:lnTo>
                  <a:lnTo>
                    <a:pt x="581063" y="12636"/>
                  </a:lnTo>
                  <a:lnTo>
                    <a:pt x="593699" y="12636"/>
                  </a:lnTo>
                  <a:lnTo>
                    <a:pt x="593699" y="0"/>
                  </a:lnTo>
                  <a:lnTo>
                    <a:pt x="581063" y="0"/>
                  </a:lnTo>
                  <a:lnTo>
                    <a:pt x="581063" y="12623"/>
                  </a:lnTo>
                  <a:lnTo>
                    <a:pt x="568426" y="12623"/>
                  </a:lnTo>
                  <a:lnTo>
                    <a:pt x="568426" y="25260"/>
                  </a:lnTo>
                  <a:lnTo>
                    <a:pt x="555802" y="25260"/>
                  </a:lnTo>
                  <a:lnTo>
                    <a:pt x="555802" y="12636"/>
                  </a:lnTo>
                  <a:lnTo>
                    <a:pt x="555802" y="0"/>
                  </a:lnTo>
                  <a:lnTo>
                    <a:pt x="543166" y="0"/>
                  </a:lnTo>
                  <a:lnTo>
                    <a:pt x="543166" y="12623"/>
                  </a:lnTo>
                  <a:lnTo>
                    <a:pt x="543166" y="25260"/>
                  </a:lnTo>
                  <a:lnTo>
                    <a:pt x="555790" y="25260"/>
                  </a:lnTo>
                  <a:lnTo>
                    <a:pt x="555790" y="37896"/>
                  </a:lnTo>
                  <a:lnTo>
                    <a:pt x="606323" y="37896"/>
                  </a:lnTo>
                  <a:lnTo>
                    <a:pt x="606323" y="25260"/>
                  </a:lnTo>
                  <a:close/>
                </a:path>
                <a:path w="619125" h="50800">
                  <a:moveTo>
                    <a:pt x="618959" y="12623"/>
                  </a:moveTo>
                  <a:lnTo>
                    <a:pt x="606323" y="12623"/>
                  </a:lnTo>
                  <a:lnTo>
                    <a:pt x="606323" y="25260"/>
                  </a:lnTo>
                  <a:lnTo>
                    <a:pt x="618959" y="25260"/>
                  </a:lnTo>
                  <a:lnTo>
                    <a:pt x="618959" y="126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5088890" y="5566892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01066" y="12623"/>
                  </a:moveTo>
                  <a:lnTo>
                    <a:pt x="88430" y="12623"/>
                  </a:lnTo>
                  <a:lnTo>
                    <a:pt x="75793" y="12623"/>
                  </a:lnTo>
                  <a:lnTo>
                    <a:pt x="75793" y="25260"/>
                  </a:lnTo>
                  <a:lnTo>
                    <a:pt x="88430" y="25260"/>
                  </a:lnTo>
                  <a:lnTo>
                    <a:pt x="101066" y="25260"/>
                  </a:lnTo>
                  <a:lnTo>
                    <a:pt x="101066" y="12623"/>
                  </a:lnTo>
                  <a:close/>
                </a:path>
                <a:path w="619125" h="50800">
                  <a:moveTo>
                    <a:pt x="113690" y="37884"/>
                  </a:moveTo>
                  <a:lnTo>
                    <a:pt x="113690" y="37884"/>
                  </a:lnTo>
                  <a:lnTo>
                    <a:pt x="50533" y="37884"/>
                  </a:lnTo>
                  <a:lnTo>
                    <a:pt x="50533" y="25260"/>
                  </a:lnTo>
                  <a:lnTo>
                    <a:pt x="50533" y="12623"/>
                  </a:lnTo>
                  <a:lnTo>
                    <a:pt x="37909" y="12623"/>
                  </a:lnTo>
                  <a:lnTo>
                    <a:pt x="25273" y="12623"/>
                  </a:lnTo>
                  <a:lnTo>
                    <a:pt x="12636" y="12623"/>
                  </a:lnTo>
                  <a:lnTo>
                    <a:pt x="0" y="12623"/>
                  </a:lnTo>
                  <a:lnTo>
                    <a:pt x="0" y="25260"/>
                  </a:lnTo>
                  <a:lnTo>
                    <a:pt x="12636" y="25260"/>
                  </a:lnTo>
                  <a:lnTo>
                    <a:pt x="25273" y="25260"/>
                  </a:lnTo>
                  <a:lnTo>
                    <a:pt x="37896" y="25260"/>
                  </a:lnTo>
                  <a:lnTo>
                    <a:pt x="37896" y="37884"/>
                  </a:lnTo>
                  <a:lnTo>
                    <a:pt x="25273" y="37884"/>
                  </a:lnTo>
                  <a:lnTo>
                    <a:pt x="12636" y="37884"/>
                  </a:lnTo>
                  <a:lnTo>
                    <a:pt x="12636" y="50520"/>
                  </a:lnTo>
                  <a:lnTo>
                    <a:pt x="25273" y="50520"/>
                  </a:lnTo>
                  <a:lnTo>
                    <a:pt x="37909" y="50520"/>
                  </a:lnTo>
                  <a:lnTo>
                    <a:pt x="37909" y="37896"/>
                  </a:lnTo>
                  <a:lnTo>
                    <a:pt x="50533" y="37896"/>
                  </a:lnTo>
                  <a:lnTo>
                    <a:pt x="50533" y="50520"/>
                  </a:lnTo>
                  <a:lnTo>
                    <a:pt x="63169" y="50520"/>
                  </a:lnTo>
                  <a:lnTo>
                    <a:pt x="113690" y="50520"/>
                  </a:lnTo>
                  <a:lnTo>
                    <a:pt x="113690" y="37884"/>
                  </a:lnTo>
                  <a:close/>
                </a:path>
                <a:path w="619125" h="50800">
                  <a:moveTo>
                    <a:pt x="176847" y="25260"/>
                  </a:moveTo>
                  <a:lnTo>
                    <a:pt x="164223" y="25260"/>
                  </a:lnTo>
                  <a:lnTo>
                    <a:pt x="164223" y="12623"/>
                  </a:lnTo>
                  <a:lnTo>
                    <a:pt x="151587" y="12623"/>
                  </a:lnTo>
                  <a:lnTo>
                    <a:pt x="151587" y="25260"/>
                  </a:lnTo>
                  <a:lnTo>
                    <a:pt x="151587" y="37896"/>
                  </a:lnTo>
                  <a:lnTo>
                    <a:pt x="164211" y="37896"/>
                  </a:lnTo>
                  <a:lnTo>
                    <a:pt x="176847" y="37896"/>
                  </a:lnTo>
                  <a:lnTo>
                    <a:pt x="176847" y="25260"/>
                  </a:lnTo>
                  <a:close/>
                </a:path>
                <a:path w="619125" h="50800">
                  <a:moveTo>
                    <a:pt x="227380" y="12623"/>
                  </a:moveTo>
                  <a:lnTo>
                    <a:pt x="214744" y="12623"/>
                  </a:lnTo>
                  <a:lnTo>
                    <a:pt x="214744" y="25260"/>
                  </a:lnTo>
                  <a:lnTo>
                    <a:pt x="227380" y="25260"/>
                  </a:lnTo>
                  <a:lnTo>
                    <a:pt x="227380" y="12623"/>
                  </a:lnTo>
                  <a:close/>
                </a:path>
                <a:path w="619125" h="50800">
                  <a:moveTo>
                    <a:pt x="240004" y="37884"/>
                  </a:moveTo>
                  <a:lnTo>
                    <a:pt x="227380" y="37884"/>
                  </a:lnTo>
                  <a:lnTo>
                    <a:pt x="214744" y="37884"/>
                  </a:lnTo>
                  <a:lnTo>
                    <a:pt x="214744" y="25260"/>
                  </a:lnTo>
                  <a:lnTo>
                    <a:pt x="202107" y="25260"/>
                  </a:lnTo>
                  <a:lnTo>
                    <a:pt x="202107" y="37884"/>
                  </a:lnTo>
                  <a:lnTo>
                    <a:pt x="189484" y="37884"/>
                  </a:lnTo>
                  <a:lnTo>
                    <a:pt x="189484" y="50520"/>
                  </a:lnTo>
                  <a:lnTo>
                    <a:pt x="202120" y="50520"/>
                  </a:lnTo>
                  <a:lnTo>
                    <a:pt x="202120" y="37896"/>
                  </a:lnTo>
                  <a:lnTo>
                    <a:pt x="214744" y="37896"/>
                  </a:lnTo>
                  <a:lnTo>
                    <a:pt x="214744" y="50520"/>
                  </a:lnTo>
                  <a:lnTo>
                    <a:pt x="227368" y="50520"/>
                  </a:lnTo>
                  <a:lnTo>
                    <a:pt x="240004" y="50520"/>
                  </a:lnTo>
                  <a:lnTo>
                    <a:pt x="240004" y="37884"/>
                  </a:lnTo>
                  <a:close/>
                </a:path>
                <a:path w="619125" h="50800">
                  <a:moveTo>
                    <a:pt x="290537" y="25260"/>
                  </a:moveTo>
                  <a:lnTo>
                    <a:pt x="277901" y="25260"/>
                  </a:lnTo>
                  <a:lnTo>
                    <a:pt x="277901" y="37884"/>
                  </a:lnTo>
                  <a:lnTo>
                    <a:pt x="265264" y="37884"/>
                  </a:lnTo>
                  <a:lnTo>
                    <a:pt x="265264" y="50520"/>
                  </a:lnTo>
                  <a:lnTo>
                    <a:pt x="277901" y="50520"/>
                  </a:lnTo>
                  <a:lnTo>
                    <a:pt x="290537" y="50520"/>
                  </a:lnTo>
                  <a:lnTo>
                    <a:pt x="290537" y="37896"/>
                  </a:lnTo>
                  <a:lnTo>
                    <a:pt x="290537" y="25260"/>
                  </a:lnTo>
                  <a:close/>
                </a:path>
                <a:path w="619125" h="50800">
                  <a:moveTo>
                    <a:pt x="290537" y="0"/>
                  </a:moveTo>
                  <a:lnTo>
                    <a:pt x="277901" y="0"/>
                  </a:lnTo>
                  <a:lnTo>
                    <a:pt x="277901" y="12636"/>
                  </a:lnTo>
                  <a:lnTo>
                    <a:pt x="290537" y="12636"/>
                  </a:lnTo>
                  <a:lnTo>
                    <a:pt x="290537" y="0"/>
                  </a:lnTo>
                  <a:close/>
                </a:path>
                <a:path w="619125" h="50800">
                  <a:moveTo>
                    <a:pt x="530542" y="25260"/>
                  </a:moveTo>
                  <a:lnTo>
                    <a:pt x="517906" y="25260"/>
                  </a:lnTo>
                  <a:lnTo>
                    <a:pt x="517906" y="12636"/>
                  </a:lnTo>
                  <a:lnTo>
                    <a:pt x="517906" y="0"/>
                  </a:lnTo>
                  <a:lnTo>
                    <a:pt x="505269" y="0"/>
                  </a:lnTo>
                  <a:lnTo>
                    <a:pt x="492633" y="0"/>
                  </a:lnTo>
                  <a:lnTo>
                    <a:pt x="492633" y="12623"/>
                  </a:lnTo>
                  <a:lnTo>
                    <a:pt x="480009" y="12623"/>
                  </a:lnTo>
                  <a:lnTo>
                    <a:pt x="480009" y="0"/>
                  </a:lnTo>
                  <a:lnTo>
                    <a:pt x="467385" y="0"/>
                  </a:lnTo>
                  <a:lnTo>
                    <a:pt x="416852" y="0"/>
                  </a:lnTo>
                  <a:lnTo>
                    <a:pt x="416852" y="12623"/>
                  </a:lnTo>
                  <a:lnTo>
                    <a:pt x="404215" y="12623"/>
                  </a:lnTo>
                  <a:lnTo>
                    <a:pt x="391591" y="12623"/>
                  </a:lnTo>
                  <a:lnTo>
                    <a:pt x="391591" y="0"/>
                  </a:lnTo>
                  <a:lnTo>
                    <a:pt x="378955" y="0"/>
                  </a:lnTo>
                  <a:lnTo>
                    <a:pt x="366331" y="0"/>
                  </a:lnTo>
                  <a:lnTo>
                    <a:pt x="353695" y="0"/>
                  </a:lnTo>
                  <a:lnTo>
                    <a:pt x="353695" y="12623"/>
                  </a:lnTo>
                  <a:lnTo>
                    <a:pt x="341058" y="12623"/>
                  </a:lnTo>
                  <a:lnTo>
                    <a:pt x="341058" y="0"/>
                  </a:lnTo>
                  <a:lnTo>
                    <a:pt x="328434" y="0"/>
                  </a:lnTo>
                  <a:lnTo>
                    <a:pt x="315798" y="0"/>
                  </a:lnTo>
                  <a:lnTo>
                    <a:pt x="315798" y="12636"/>
                  </a:lnTo>
                  <a:lnTo>
                    <a:pt x="328422" y="12636"/>
                  </a:lnTo>
                  <a:lnTo>
                    <a:pt x="341058" y="12636"/>
                  </a:lnTo>
                  <a:lnTo>
                    <a:pt x="341058" y="25260"/>
                  </a:lnTo>
                  <a:lnTo>
                    <a:pt x="341058" y="37884"/>
                  </a:lnTo>
                  <a:lnTo>
                    <a:pt x="328434" y="37884"/>
                  </a:lnTo>
                  <a:lnTo>
                    <a:pt x="328434" y="25260"/>
                  </a:lnTo>
                  <a:lnTo>
                    <a:pt x="315798" y="25260"/>
                  </a:lnTo>
                  <a:lnTo>
                    <a:pt x="303161" y="25260"/>
                  </a:lnTo>
                  <a:lnTo>
                    <a:pt x="303161" y="37884"/>
                  </a:lnTo>
                  <a:lnTo>
                    <a:pt x="303161" y="50520"/>
                  </a:lnTo>
                  <a:lnTo>
                    <a:pt x="315798" y="50520"/>
                  </a:lnTo>
                  <a:lnTo>
                    <a:pt x="328422" y="50520"/>
                  </a:lnTo>
                  <a:lnTo>
                    <a:pt x="341058" y="50520"/>
                  </a:lnTo>
                  <a:lnTo>
                    <a:pt x="341058" y="37896"/>
                  </a:lnTo>
                  <a:lnTo>
                    <a:pt x="353695" y="37896"/>
                  </a:lnTo>
                  <a:lnTo>
                    <a:pt x="353695" y="50520"/>
                  </a:lnTo>
                  <a:lnTo>
                    <a:pt x="366331" y="50520"/>
                  </a:lnTo>
                  <a:lnTo>
                    <a:pt x="366331" y="37896"/>
                  </a:lnTo>
                  <a:lnTo>
                    <a:pt x="378955" y="37896"/>
                  </a:lnTo>
                  <a:lnTo>
                    <a:pt x="378955" y="25260"/>
                  </a:lnTo>
                  <a:lnTo>
                    <a:pt x="366318" y="25260"/>
                  </a:lnTo>
                  <a:lnTo>
                    <a:pt x="366318" y="37884"/>
                  </a:lnTo>
                  <a:lnTo>
                    <a:pt x="353695" y="37884"/>
                  </a:lnTo>
                  <a:lnTo>
                    <a:pt x="353695" y="25260"/>
                  </a:lnTo>
                  <a:lnTo>
                    <a:pt x="353695" y="12636"/>
                  </a:lnTo>
                  <a:lnTo>
                    <a:pt x="366318" y="12636"/>
                  </a:lnTo>
                  <a:lnTo>
                    <a:pt x="378955" y="12636"/>
                  </a:lnTo>
                  <a:lnTo>
                    <a:pt x="391579" y="12636"/>
                  </a:lnTo>
                  <a:lnTo>
                    <a:pt x="391579" y="25260"/>
                  </a:lnTo>
                  <a:lnTo>
                    <a:pt x="404215" y="25260"/>
                  </a:lnTo>
                  <a:lnTo>
                    <a:pt x="404215" y="37896"/>
                  </a:lnTo>
                  <a:lnTo>
                    <a:pt x="416852" y="37896"/>
                  </a:lnTo>
                  <a:lnTo>
                    <a:pt x="429475" y="37896"/>
                  </a:lnTo>
                  <a:lnTo>
                    <a:pt x="442112" y="37896"/>
                  </a:lnTo>
                  <a:lnTo>
                    <a:pt x="454748" y="37896"/>
                  </a:lnTo>
                  <a:lnTo>
                    <a:pt x="454748" y="25260"/>
                  </a:lnTo>
                  <a:lnTo>
                    <a:pt x="442112" y="25260"/>
                  </a:lnTo>
                  <a:lnTo>
                    <a:pt x="429488" y="25260"/>
                  </a:lnTo>
                  <a:lnTo>
                    <a:pt x="429488" y="12636"/>
                  </a:lnTo>
                  <a:lnTo>
                    <a:pt x="442112" y="12636"/>
                  </a:lnTo>
                  <a:lnTo>
                    <a:pt x="454748" y="12636"/>
                  </a:lnTo>
                  <a:lnTo>
                    <a:pt x="467372" y="12636"/>
                  </a:lnTo>
                  <a:lnTo>
                    <a:pt x="467372" y="25260"/>
                  </a:lnTo>
                  <a:lnTo>
                    <a:pt x="480009" y="25260"/>
                  </a:lnTo>
                  <a:lnTo>
                    <a:pt x="492645" y="25260"/>
                  </a:lnTo>
                  <a:lnTo>
                    <a:pt x="492645" y="12636"/>
                  </a:lnTo>
                  <a:lnTo>
                    <a:pt x="505269" y="12636"/>
                  </a:lnTo>
                  <a:lnTo>
                    <a:pt x="505269" y="25260"/>
                  </a:lnTo>
                  <a:lnTo>
                    <a:pt x="505269" y="37896"/>
                  </a:lnTo>
                  <a:lnTo>
                    <a:pt x="517906" y="37896"/>
                  </a:lnTo>
                  <a:lnTo>
                    <a:pt x="530542" y="37896"/>
                  </a:lnTo>
                  <a:lnTo>
                    <a:pt x="530542" y="25260"/>
                  </a:lnTo>
                  <a:close/>
                </a:path>
                <a:path w="619125" h="50800">
                  <a:moveTo>
                    <a:pt x="618959" y="0"/>
                  </a:moveTo>
                  <a:lnTo>
                    <a:pt x="606323" y="0"/>
                  </a:lnTo>
                  <a:lnTo>
                    <a:pt x="606323" y="12623"/>
                  </a:lnTo>
                  <a:lnTo>
                    <a:pt x="593699" y="12623"/>
                  </a:lnTo>
                  <a:lnTo>
                    <a:pt x="581063" y="12623"/>
                  </a:lnTo>
                  <a:lnTo>
                    <a:pt x="568426" y="12623"/>
                  </a:lnTo>
                  <a:lnTo>
                    <a:pt x="568426" y="0"/>
                  </a:lnTo>
                  <a:lnTo>
                    <a:pt x="555790" y="0"/>
                  </a:lnTo>
                  <a:lnTo>
                    <a:pt x="555790" y="12623"/>
                  </a:lnTo>
                  <a:lnTo>
                    <a:pt x="543166" y="12623"/>
                  </a:lnTo>
                  <a:lnTo>
                    <a:pt x="543166" y="25260"/>
                  </a:lnTo>
                  <a:lnTo>
                    <a:pt x="543166" y="37896"/>
                  </a:lnTo>
                  <a:lnTo>
                    <a:pt x="555802" y="37896"/>
                  </a:lnTo>
                  <a:lnTo>
                    <a:pt x="555802" y="25260"/>
                  </a:lnTo>
                  <a:lnTo>
                    <a:pt x="568426" y="25260"/>
                  </a:lnTo>
                  <a:lnTo>
                    <a:pt x="568426" y="37896"/>
                  </a:lnTo>
                  <a:lnTo>
                    <a:pt x="581063" y="37896"/>
                  </a:lnTo>
                  <a:lnTo>
                    <a:pt x="593699" y="37896"/>
                  </a:lnTo>
                  <a:lnTo>
                    <a:pt x="593699" y="25260"/>
                  </a:lnTo>
                  <a:lnTo>
                    <a:pt x="606323" y="25260"/>
                  </a:lnTo>
                  <a:lnTo>
                    <a:pt x="606323" y="37896"/>
                  </a:lnTo>
                  <a:lnTo>
                    <a:pt x="618959" y="37896"/>
                  </a:lnTo>
                  <a:lnTo>
                    <a:pt x="618959" y="25260"/>
                  </a:lnTo>
                  <a:lnTo>
                    <a:pt x="618959" y="12636"/>
                  </a:lnTo>
                  <a:lnTo>
                    <a:pt x="6189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5101526" y="5604776"/>
              <a:ext cx="606425" cy="50800"/>
            </a:xfrm>
            <a:custGeom>
              <a:avLst/>
              <a:gdLst/>
              <a:ahLst/>
              <a:cxnLst/>
              <a:rect l="l" t="t" r="r" b="b"/>
              <a:pathLst>
                <a:path w="606425" h="50800">
                  <a:moveTo>
                    <a:pt x="12636" y="12636"/>
                  </a:moveTo>
                  <a:lnTo>
                    <a:pt x="0" y="12636"/>
                  </a:lnTo>
                  <a:lnTo>
                    <a:pt x="0" y="25273"/>
                  </a:lnTo>
                  <a:lnTo>
                    <a:pt x="0" y="37909"/>
                  </a:lnTo>
                  <a:lnTo>
                    <a:pt x="12636" y="37909"/>
                  </a:lnTo>
                  <a:lnTo>
                    <a:pt x="12636" y="25273"/>
                  </a:lnTo>
                  <a:lnTo>
                    <a:pt x="12636" y="12636"/>
                  </a:lnTo>
                  <a:close/>
                </a:path>
                <a:path w="606425" h="50800">
                  <a:moveTo>
                    <a:pt x="88430" y="25273"/>
                  </a:moveTo>
                  <a:lnTo>
                    <a:pt x="75793" y="25273"/>
                  </a:lnTo>
                  <a:lnTo>
                    <a:pt x="63157" y="25273"/>
                  </a:lnTo>
                  <a:lnTo>
                    <a:pt x="63157" y="37896"/>
                  </a:lnTo>
                  <a:lnTo>
                    <a:pt x="50533" y="37896"/>
                  </a:lnTo>
                  <a:lnTo>
                    <a:pt x="50533" y="25273"/>
                  </a:lnTo>
                  <a:lnTo>
                    <a:pt x="37896" y="25273"/>
                  </a:lnTo>
                  <a:lnTo>
                    <a:pt x="37896" y="37909"/>
                  </a:lnTo>
                  <a:lnTo>
                    <a:pt x="50533" y="37909"/>
                  </a:lnTo>
                  <a:lnTo>
                    <a:pt x="50533" y="50533"/>
                  </a:lnTo>
                  <a:lnTo>
                    <a:pt x="63169" y="50533"/>
                  </a:lnTo>
                  <a:lnTo>
                    <a:pt x="63169" y="37909"/>
                  </a:lnTo>
                  <a:lnTo>
                    <a:pt x="75793" y="37909"/>
                  </a:lnTo>
                  <a:lnTo>
                    <a:pt x="88430" y="37909"/>
                  </a:lnTo>
                  <a:lnTo>
                    <a:pt x="88430" y="25273"/>
                  </a:lnTo>
                  <a:close/>
                </a:path>
                <a:path w="606425" h="50800">
                  <a:moveTo>
                    <a:pt x="151587" y="37896"/>
                  </a:moveTo>
                  <a:lnTo>
                    <a:pt x="138950" y="37896"/>
                  </a:lnTo>
                  <a:lnTo>
                    <a:pt x="138950" y="25273"/>
                  </a:lnTo>
                  <a:lnTo>
                    <a:pt x="126326" y="25273"/>
                  </a:lnTo>
                  <a:lnTo>
                    <a:pt x="126326" y="12636"/>
                  </a:lnTo>
                  <a:lnTo>
                    <a:pt x="113690" y="12636"/>
                  </a:lnTo>
                  <a:lnTo>
                    <a:pt x="113690" y="25273"/>
                  </a:lnTo>
                  <a:lnTo>
                    <a:pt x="126314" y="25273"/>
                  </a:lnTo>
                  <a:lnTo>
                    <a:pt x="126314" y="37896"/>
                  </a:lnTo>
                  <a:lnTo>
                    <a:pt x="113690" y="37896"/>
                  </a:lnTo>
                  <a:lnTo>
                    <a:pt x="113690" y="25273"/>
                  </a:lnTo>
                  <a:lnTo>
                    <a:pt x="101053" y="25273"/>
                  </a:lnTo>
                  <a:lnTo>
                    <a:pt x="101053" y="37896"/>
                  </a:lnTo>
                  <a:lnTo>
                    <a:pt x="101053" y="50533"/>
                  </a:lnTo>
                  <a:lnTo>
                    <a:pt x="113690" y="50533"/>
                  </a:lnTo>
                  <a:lnTo>
                    <a:pt x="126314" y="50533"/>
                  </a:lnTo>
                  <a:lnTo>
                    <a:pt x="138950" y="50533"/>
                  </a:lnTo>
                  <a:lnTo>
                    <a:pt x="151587" y="50533"/>
                  </a:lnTo>
                  <a:lnTo>
                    <a:pt x="151587" y="37896"/>
                  </a:lnTo>
                  <a:close/>
                </a:path>
                <a:path w="606425" h="50800">
                  <a:moveTo>
                    <a:pt x="176847" y="25273"/>
                  </a:moveTo>
                  <a:lnTo>
                    <a:pt x="164211" y="25273"/>
                  </a:lnTo>
                  <a:lnTo>
                    <a:pt x="164211" y="37896"/>
                  </a:lnTo>
                  <a:lnTo>
                    <a:pt x="164211" y="50533"/>
                  </a:lnTo>
                  <a:lnTo>
                    <a:pt x="176847" y="50533"/>
                  </a:lnTo>
                  <a:lnTo>
                    <a:pt x="176847" y="37909"/>
                  </a:lnTo>
                  <a:lnTo>
                    <a:pt x="176847" y="25273"/>
                  </a:lnTo>
                  <a:close/>
                </a:path>
                <a:path w="606425" h="50800">
                  <a:moveTo>
                    <a:pt x="265264" y="12636"/>
                  </a:moveTo>
                  <a:lnTo>
                    <a:pt x="265264" y="12636"/>
                  </a:lnTo>
                  <a:lnTo>
                    <a:pt x="214731" y="12636"/>
                  </a:lnTo>
                  <a:lnTo>
                    <a:pt x="214731" y="25273"/>
                  </a:lnTo>
                  <a:lnTo>
                    <a:pt x="214731" y="37896"/>
                  </a:lnTo>
                  <a:lnTo>
                    <a:pt x="202107" y="37896"/>
                  </a:lnTo>
                  <a:lnTo>
                    <a:pt x="189471" y="37896"/>
                  </a:lnTo>
                  <a:lnTo>
                    <a:pt x="189471" y="50533"/>
                  </a:lnTo>
                  <a:lnTo>
                    <a:pt x="202107" y="50533"/>
                  </a:lnTo>
                  <a:lnTo>
                    <a:pt x="214744" y="50533"/>
                  </a:lnTo>
                  <a:lnTo>
                    <a:pt x="214744" y="37909"/>
                  </a:lnTo>
                  <a:lnTo>
                    <a:pt x="227368" y="37909"/>
                  </a:lnTo>
                  <a:lnTo>
                    <a:pt x="227368" y="50533"/>
                  </a:lnTo>
                  <a:lnTo>
                    <a:pt x="240004" y="50533"/>
                  </a:lnTo>
                  <a:lnTo>
                    <a:pt x="240004" y="37909"/>
                  </a:lnTo>
                  <a:lnTo>
                    <a:pt x="252641" y="37909"/>
                  </a:lnTo>
                  <a:lnTo>
                    <a:pt x="252641" y="25273"/>
                  </a:lnTo>
                  <a:lnTo>
                    <a:pt x="265264" y="25273"/>
                  </a:lnTo>
                  <a:lnTo>
                    <a:pt x="265264" y="12636"/>
                  </a:lnTo>
                  <a:close/>
                </a:path>
                <a:path w="606425" h="50800">
                  <a:moveTo>
                    <a:pt x="303161" y="12636"/>
                  </a:moveTo>
                  <a:lnTo>
                    <a:pt x="290537" y="12636"/>
                  </a:lnTo>
                  <a:lnTo>
                    <a:pt x="277901" y="12636"/>
                  </a:lnTo>
                  <a:lnTo>
                    <a:pt x="277901" y="25273"/>
                  </a:lnTo>
                  <a:lnTo>
                    <a:pt x="290525" y="25273"/>
                  </a:lnTo>
                  <a:lnTo>
                    <a:pt x="303161" y="25273"/>
                  </a:lnTo>
                  <a:lnTo>
                    <a:pt x="303161" y="12636"/>
                  </a:lnTo>
                  <a:close/>
                </a:path>
                <a:path w="606425" h="50800">
                  <a:moveTo>
                    <a:pt x="378955" y="12636"/>
                  </a:moveTo>
                  <a:lnTo>
                    <a:pt x="366318" y="12636"/>
                  </a:lnTo>
                  <a:lnTo>
                    <a:pt x="366318" y="25273"/>
                  </a:lnTo>
                  <a:lnTo>
                    <a:pt x="378955" y="25273"/>
                  </a:lnTo>
                  <a:lnTo>
                    <a:pt x="378955" y="12636"/>
                  </a:lnTo>
                  <a:close/>
                </a:path>
                <a:path w="606425" h="50800">
                  <a:moveTo>
                    <a:pt x="404215" y="37896"/>
                  </a:moveTo>
                  <a:lnTo>
                    <a:pt x="391579" y="37896"/>
                  </a:lnTo>
                  <a:lnTo>
                    <a:pt x="378955" y="37896"/>
                  </a:lnTo>
                  <a:lnTo>
                    <a:pt x="366318" y="37896"/>
                  </a:lnTo>
                  <a:lnTo>
                    <a:pt x="366318" y="25273"/>
                  </a:lnTo>
                  <a:lnTo>
                    <a:pt x="353695" y="25273"/>
                  </a:lnTo>
                  <a:lnTo>
                    <a:pt x="353695" y="12636"/>
                  </a:lnTo>
                  <a:lnTo>
                    <a:pt x="366318" y="12636"/>
                  </a:lnTo>
                  <a:lnTo>
                    <a:pt x="366318" y="0"/>
                  </a:lnTo>
                  <a:lnTo>
                    <a:pt x="353695" y="0"/>
                  </a:lnTo>
                  <a:lnTo>
                    <a:pt x="341058" y="0"/>
                  </a:lnTo>
                  <a:lnTo>
                    <a:pt x="341058" y="12636"/>
                  </a:lnTo>
                  <a:lnTo>
                    <a:pt x="341058" y="25273"/>
                  </a:lnTo>
                  <a:lnTo>
                    <a:pt x="328422" y="25273"/>
                  </a:lnTo>
                  <a:lnTo>
                    <a:pt x="315785" y="25273"/>
                  </a:lnTo>
                  <a:lnTo>
                    <a:pt x="315785" y="37896"/>
                  </a:lnTo>
                  <a:lnTo>
                    <a:pt x="303161" y="37896"/>
                  </a:lnTo>
                  <a:lnTo>
                    <a:pt x="290525" y="37896"/>
                  </a:lnTo>
                  <a:lnTo>
                    <a:pt x="290525" y="50533"/>
                  </a:lnTo>
                  <a:lnTo>
                    <a:pt x="303161" y="50533"/>
                  </a:lnTo>
                  <a:lnTo>
                    <a:pt x="315798" y="50533"/>
                  </a:lnTo>
                  <a:lnTo>
                    <a:pt x="315798" y="37909"/>
                  </a:lnTo>
                  <a:lnTo>
                    <a:pt x="328422" y="37909"/>
                  </a:lnTo>
                  <a:lnTo>
                    <a:pt x="341058" y="37909"/>
                  </a:lnTo>
                  <a:lnTo>
                    <a:pt x="353682" y="37909"/>
                  </a:lnTo>
                  <a:lnTo>
                    <a:pt x="366318" y="37909"/>
                  </a:lnTo>
                  <a:lnTo>
                    <a:pt x="366318" y="50533"/>
                  </a:lnTo>
                  <a:lnTo>
                    <a:pt x="378942" y="50533"/>
                  </a:lnTo>
                  <a:lnTo>
                    <a:pt x="391579" y="50533"/>
                  </a:lnTo>
                  <a:lnTo>
                    <a:pt x="404215" y="50533"/>
                  </a:lnTo>
                  <a:lnTo>
                    <a:pt x="404215" y="37896"/>
                  </a:lnTo>
                  <a:close/>
                </a:path>
                <a:path w="606425" h="50800">
                  <a:moveTo>
                    <a:pt x="467372" y="37896"/>
                  </a:moveTo>
                  <a:lnTo>
                    <a:pt x="454748" y="37896"/>
                  </a:lnTo>
                  <a:lnTo>
                    <a:pt x="442112" y="37896"/>
                  </a:lnTo>
                  <a:lnTo>
                    <a:pt x="442112" y="25273"/>
                  </a:lnTo>
                  <a:lnTo>
                    <a:pt x="442112" y="12636"/>
                  </a:lnTo>
                  <a:lnTo>
                    <a:pt x="442112" y="0"/>
                  </a:lnTo>
                  <a:lnTo>
                    <a:pt x="429475" y="0"/>
                  </a:lnTo>
                  <a:lnTo>
                    <a:pt x="416852" y="0"/>
                  </a:lnTo>
                  <a:lnTo>
                    <a:pt x="404215" y="0"/>
                  </a:lnTo>
                  <a:lnTo>
                    <a:pt x="391579" y="0"/>
                  </a:lnTo>
                  <a:lnTo>
                    <a:pt x="391579" y="12636"/>
                  </a:lnTo>
                  <a:lnTo>
                    <a:pt x="404215" y="12636"/>
                  </a:lnTo>
                  <a:lnTo>
                    <a:pt x="404215" y="25273"/>
                  </a:lnTo>
                  <a:lnTo>
                    <a:pt x="416852" y="25273"/>
                  </a:lnTo>
                  <a:lnTo>
                    <a:pt x="416852" y="12636"/>
                  </a:lnTo>
                  <a:lnTo>
                    <a:pt x="429475" y="12636"/>
                  </a:lnTo>
                  <a:lnTo>
                    <a:pt x="429475" y="25273"/>
                  </a:lnTo>
                  <a:lnTo>
                    <a:pt x="429475" y="37909"/>
                  </a:lnTo>
                  <a:lnTo>
                    <a:pt x="442112" y="37909"/>
                  </a:lnTo>
                  <a:lnTo>
                    <a:pt x="442112" y="50533"/>
                  </a:lnTo>
                  <a:lnTo>
                    <a:pt x="454736" y="50533"/>
                  </a:lnTo>
                  <a:lnTo>
                    <a:pt x="467372" y="50533"/>
                  </a:lnTo>
                  <a:lnTo>
                    <a:pt x="467372" y="37896"/>
                  </a:lnTo>
                  <a:close/>
                </a:path>
                <a:path w="606425" h="50800">
                  <a:moveTo>
                    <a:pt x="492633" y="12636"/>
                  </a:moveTo>
                  <a:lnTo>
                    <a:pt x="480009" y="12636"/>
                  </a:lnTo>
                  <a:lnTo>
                    <a:pt x="480009" y="0"/>
                  </a:lnTo>
                  <a:lnTo>
                    <a:pt x="467372" y="0"/>
                  </a:lnTo>
                  <a:lnTo>
                    <a:pt x="454736" y="0"/>
                  </a:lnTo>
                  <a:lnTo>
                    <a:pt x="454736" y="12636"/>
                  </a:lnTo>
                  <a:lnTo>
                    <a:pt x="454736" y="25273"/>
                  </a:lnTo>
                  <a:lnTo>
                    <a:pt x="467372" y="25273"/>
                  </a:lnTo>
                  <a:lnTo>
                    <a:pt x="479996" y="25273"/>
                  </a:lnTo>
                  <a:lnTo>
                    <a:pt x="479996" y="37909"/>
                  </a:lnTo>
                  <a:lnTo>
                    <a:pt x="492633" y="37909"/>
                  </a:lnTo>
                  <a:lnTo>
                    <a:pt x="492633" y="25273"/>
                  </a:lnTo>
                  <a:lnTo>
                    <a:pt x="492633" y="12636"/>
                  </a:lnTo>
                  <a:close/>
                </a:path>
                <a:path w="606425" h="50800">
                  <a:moveTo>
                    <a:pt x="606323" y="0"/>
                  </a:moveTo>
                  <a:lnTo>
                    <a:pt x="593686" y="0"/>
                  </a:lnTo>
                  <a:lnTo>
                    <a:pt x="581050" y="0"/>
                  </a:lnTo>
                  <a:lnTo>
                    <a:pt x="581050" y="12636"/>
                  </a:lnTo>
                  <a:lnTo>
                    <a:pt x="581050" y="25273"/>
                  </a:lnTo>
                  <a:lnTo>
                    <a:pt x="581050" y="37896"/>
                  </a:lnTo>
                  <a:lnTo>
                    <a:pt x="568426" y="37896"/>
                  </a:lnTo>
                  <a:lnTo>
                    <a:pt x="568426" y="25273"/>
                  </a:lnTo>
                  <a:lnTo>
                    <a:pt x="568426" y="12636"/>
                  </a:lnTo>
                  <a:lnTo>
                    <a:pt x="568426" y="0"/>
                  </a:lnTo>
                  <a:lnTo>
                    <a:pt x="555790" y="0"/>
                  </a:lnTo>
                  <a:lnTo>
                    <a:pt x="555790" y="12636"/>
                  </a:lnTo>
                  <a:lnTo>
                    <a:pt x="555790" y="25273"/>
                  </a:lnTo>
                  <a:lnTo>
                    <a:pt x="555790" y="37896"/>
                  </a:lnTo>
                  <a:lnTo>
                    <a:pt x="543166" y="37896"/>
                  </a:lnTo>
                  <a:lnTo>
                    <a:pt x="543166" y="25273"/>
                  </a:lnTo>
                  <a:lnTo>
                    <a:pt x="543166" y="12636"/>
                  </a:lnTo>
                  <a:lnTo>
                    <a:pt x="530529" y="12636"/>
                  </a:lnTo>
                  <a:lnTo>
                    <a:pt x="530529" y="25273"/>
                  </a:lnTo>
                  <a:lnTo>
                    <a:pt x="530529" y="37896"/>
                  </a:lnTo>
                  <a:lnTo>
                    <a:pt x="517906" y="37896"/>
                  </a:lnTo>
                  <a:lnTo>
                    <a:pt x="517906" y="25273"/>
                  </a:lnTo>
                  <a:lnTo>
                    <a:pt x="530529" y="25273"/>
                  </a:lnTo>
                  <a:lnTo>
                    <a:pt x="530529" y="12636"/>
                  </a:lnTo>
                  <a:lnTo>
                    <a:pt x="517893" y="12636"/>
                  </a:lnTo>
                  <a:lnTo>
                    <a:pt x="517893" y="25273"/>
                  </a:lnTo>
                  <a:lnTo>
                    <a:pt x="505269" y="25273"/>
                  </a:lnTo>
                  <a:lnTo>
                    <a:pt x="505269" y="37896"/>
                  </a:lnTo>
                  <a:lnTo>
                    <a:pt x="505269" y="50533"/>
                  </a:lnTo>
                  <a:lnTo>
                    <a:pt x="517893" y="50533"/>
                  </a:lnTo>
                  <a:lnTo>
                    <a:pt x="555790" y="50533"/>
                  </a:lnTo>
                  <a:lnTo>
                    <a:pt x="555790" y="37909"/>
                  </a:lnTo>
                  <a:lnTo>
                    <a:pt x="568426" y="37909"/>
                  </a:lnTo>
                  <a:lnTo>
                    <a:pt x="568426" y="50533"/>
                  </a:lnTo>
                  <a:lnTo>
                    <a:pt x="581063" y="50533"/>
                  </a:lnTo>
                  <a:lnTo>
                    <a:pt x="581063" y="37909"/>
                  </a:lnTo>
                  <a:lnTo>
                    <a:pt x="593686" y="37909"/>
                  </a:lnTo>
                  <a:lnTo>
                    <a:pt x="593686" y="25273"/>
                  </a:lnTo>
                  <a:lnTo>
                    <a:pt x="593686" y="12636"/>
                  </a:lnTo>
                  <a:lnTo>
                    <a:pt x="606323" y="12636"/>
                  </a:lnTo>
                  <a:lnTo>
                    <a:pt x="6063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5088890" y="5642673"/>
              <a:ext cx="606425" cy="50800"/>
            </a:xfrm>
            <a:custGeom>
              <a:avLst/>
              <a:gdLst/>
              <a:ahLst/>
              <a:cxnLst/>
              <a:rect l="l" t="t" r="r" b="b"/>
              <a:pathLst>
                <a:path w="606425" h="50800">
                  <a:moveTo>
                    <a:pt x="88430" y="37896"/>
                  </a:moveTo>
                  <a:lnTo>
                    <a:pt x="75793" y="37896"/>
                  </a:lnTo>
                  <a:lnTo>
                    <a:pt x="75793" y="50533"/>
                  </a:lnTo>
                  <a:lnTo>
                    <a:pt x="88430" y="50533"/>
                  </a:lnTo>
                  <a:lnTo>
                    <a:pt x="88430" y="37896"/>
                  </a:lnTo>
                  <a:close/>
                </a:path>
                <a:path w="606425" h="50800">
                  <a:moveTo>
                    <a:pt x="202120" y="37896"/>
                  </a:moveTo>
                  <a:lnTo>
                    <a:pt x="189484" y="37896"/>
                  </a:lnTo>
                  <a:lnTo>
                    <a:pt x="189484" y="25260"/>
                  </a:lnTo>
                  <a:lnTo>
                    <a:pt x="176847" y="25260"/>
                  </a:lnTo>
                  <a:lnTo>
                    <a:pt x="176847" y="12636"/>
                  </a:lnTo>
                  <a:lnTo>
                    <a:pt x="164223" y="12636"/>
                  </a:lnTo>
                  <a:lnTo>
                    <a:pt x="151587" y="12636"/>
                  </a:lnTo>
                  <a:lnTo>
                    <a:pt x="138950" y="12636"/>
                  </a:lnTo>
                  <a:lnTo>
                    <a:pt x="138950" y="25260"/>
                  </a:lnTo>
                  <a:lnTo>
                    <a:pt x="126326" y="25260"/>
                  </a:lnTo>
                  <a:lnTo>
                    <a:pt x="126326" y="12636"/>
                  </a:lnTo>
                  <a:lnTo>
                    <a:pt x="113690" y="12636"/>
                  </a:lnTo>
                  <a:lnTo>
                    <a:pt x="25273" y="12636"/>
                  </a:lnTo>
                  <a:lnTo>
                    <a:pt x="25273" y="25260"/>
                  </a:lnTo>
                  <a:lnTo>
                    <a:pt x="12636" y="25260"/>
                  </a:lnTo>
                  <a:lnTo>
                    <a:pt x="12636" y="37896"/>
                  </a:lnTo>
                  <a:lnTo>
                    <a:pt x="0" y="37896"/>
                  </a:lnTo>
                  <a:lnTo>
                    <a:pt x="0" y="50533"/>
                  </a:lnTo>
                  <a:lnTo>
                    <a:pt x="12636" y="50533"/>
                  </a:lnTo>
                  <a:lnTo>
                    <a:pt x="25273" y="50533"/>
                  </a:lnTo>
                  <a:lnTo>
                    <a:pt x="25273" y="37896"/>
                  </a:lnTo>
                  <a:lnTo>
                    <a:pt x="37896" y="37896"/>
                  </a:lnTo>
                  <a:lnTo>
                    <a:pt x="50533" y="37896"/>
                  </a:lnTo>
                  <a:lnTo>
                    <a:pt x="50533" y="50533"/>
                  </a:lnTo>
                  <a:lnTo>
                    <a:pt x="63169" y="50533"/>
                  </a:lnTo>
                  <a:lnTo>
                    <a:pt x="63169" y="37896"/>
                  </a:lnTo>
                  <a:lnTo>
                    <a:pt x="63169" y="25273"/>
                  </a:lnTo>
                  <a:lnTo>
                    <a:pt x="75793" y="25273"/>
                  </a:lnTo>
                  <a:lnTo>
                    <a:pt x="88430" y="25273"/>
                  </a:lnTo>
                  <a:lnTo>
                    <a:pt x="101053" y="25273"/>
                  </a:lnTo>
                  <a:lnTo>
                    <a:pt x="101053" y="37896"/>
                  </a:lnTo>
                  <a:lnTo>
                    <a:pt x="101053" y="50533"/>
                  </a:lnTo>
                  <a:lnTo>
                    <a:pt x="113690" y="50533"/>
                  </a:lnTo>
                  <a:lnTo>
                    <a:pt x="113690" y="37896"/>
                  </a:lnTo>
                  <a:lnTo>
                    <a:pt x="113690" y="25273"/>
                  </a:lnTo>
                  <a:lnTo>
                    <a:pt x="126326" y="25273"/>
                  </a:lnTo>
                  <a:lnTo>
                    <a:pt x="126326" y="37896"/>
                  </a:lnTo>
                  <a:lnTo>
                    <a:pt x="126326" y="50533"/>
                  </a:lnTo>
                  <a:lnTo>
                    <a:pt x="138963" y="50533"/>
                  </a:lnTo>
                  <a:lnTo>
                    <a:pt x="138963" y="37896"/>
                  </a:lnTo>
                  <a:lnTo>
                    <a:pt x="138963" y="25273"/>
                  </a:lnTo>
                  <a:lnTo>
                    <a:pt x="151587" y="25273"/>
                  </a:lnTo>
                  <a:lnTo>
                    <a:pt x="164211" y="25273"/>
                  </a:lnTo>
                  <a:lnTo>
                    <a:pt x="164211" y="37896"/>
                  </a:lnTo>
                  <a:lnTo>
                    <a:pt x="176847" y="37896"/>
                  </a:lnTo>
                  <a:lnTo>
                    <a:pt x="176847" y="50533"/>
                  </a:lnTo>
                  <a:lnTo>
                    <a:pt x="189484" y="50533"/>
                  </a:lnTo>
                  <a:lnTo>
                    <a:pt x="202120" y="50533"/>
                  </a:lnTo>
                  <a:lnTo>
                    <a:pt x="202120" y="37896"/>
                  </a:lnTo>
                  <a:close/>
                </a:path>
                <a:path w="606425" h="50800">
                  <a:moveTo>
                    <a:pt x="416852" y="25260"/>
                  </a:moveTo>
                  <a:lnTo>
                    <a:pt x="404215" y="25260"/>
                  </a:lnTo>
                  <a:lnTo>
                    <a:pt x="404215" y="12636"/>
                  </a:lnTo>
                  <a:lnTo>
                    <a:pt x="391591" y="12636"/>
                  </a:lnTo>
                  <a:lnTo>
                    <a:pt x="353695" y="12636"/>
                  </a:lnTo>
                  <a:lnTo>
                    <a:pt x="353695" y="25260"/>
                  </a:lnTo>
                  <a:lnTo>
                    <a:pt x="341058" y="25260"/>
                  </a:lnTo>
                  <a:lnTo>
                    <a:pt x="341058" y="12636"/>
                  </a:lnTo>
                  <a:lnTo>
                    <a:pt x="328434" y="12636"/>
                  </a:lnTo>
                  <a:lnTo>
                    <a:pt x="277901" y="12636"/>
                  </a:lnTo>
                  <a:lnTo>
                    <a:pt x="277901" y="25260"/>
                  </a:lnTo>
                  <a:lnTo>
                    <a:pt x="265277" y="25260"/>
                  </a:lnTo>
                  <a:lnTo>
                    <a:pt x="265277" y="12636"/>
                  </a:lnTo>
                  <a:lnTo>
                    <a:pt x="252641" y="12636"/>
                  </a:lnTo>
                  <a:lnTo>
                    <a:pt x="240004" y="12636"/>
                  </a:lnTo>
                  <a:lnTo>
                    <a:pt x="227380" y="12636"/>
                  </a:lnTo>
                  <a:lnTo>
                    <a:pt x="214744" y="12636"/>
                  </a:lnTo>
                  <a:lnTo>
                    <a:pt x="214744" y="25273"/>
                  </a:lnTo>
                  <a:lnTo>
                    <a:pt x="227368" y="25273"/>
                  </a:lnTo>
                  <a:lnTo>
                    <a:pt x="227368" y="37896"/>
                  </a:lnTo>
                  <a:lnTo>
                    <a:pt x="214744" y="37896"/>
                  </a:lnTo>
                  <a:lnTo>
                    <a:pt x="214744" y="50533"/>
                  </a:lnTo>
                  <a:lnTo>
                    <a:pt x="227380" y="50533"/>
                  </a:lnTo>
                  <a:lnTo>
                    <a:pt x="227380" y="37896"/>
                  </a:lnTo>
                  <a:lnTo>
                    <a:pt x="240004" y="37896"/>
                  </a:lnTo>
                  <a:lnTo>
                    <a:pt x="290537" y="37896"/>
                  </a:lnTo>
                  <a:lnTo>
                    <a:pt x="290537" y="25273"/>
                  </a:lnTo>
                  <a:lnTo>
                    <a:pt x="303161" y="25273"/>
                  </a:lnTo>
                  <a:lnTo>
                    <a:pt x="315798" y="25273"/>
                  </a:lnTo>
                  <a:lnTo>
                    <a:pt x="328422" y="25273"/>
                  </a:lnTo>
                  <a:lnTo>
                    <a:pt x="328422" y="37896"/>
                  </a:lnTo>
                  <a:lnTo>
                    <a:pt x="391591" y="37896"/>
                  </a:lnTo>
                  <a:lnTo>
                    <a:pt x="391591" y="25273"/>
                  </a:lnTo>
                  <a:lnTo>
                    <a:pt x="404215" y="25273"/>
                  </a:lnTo>
                  <a:lnTo>
                    <a:pt x="404215" y="37896"/>
                  </a:lnTo>
                  <a:lnTo>
                    <a:pt x="416852" y="37896"/>
                  </a:lnTo>
                  <a:lnTo>
                    <a:pt x="416852" y="25260"/>
                  </a:lnTo>
                  <a:close/>
                </a:path>
                <a:path w="606425" h="50800">
                  <a:moveTo>
                    <a:pt x="442112" y="12636"/>
                  </a:moveTo>
                  <a:lnTo>
                    <a:pt x="429475" y="12636"/>
                  </a:lnTo>
                  <a:lnTo>
                    <a:pt x="429475" y="25260"/>
                  </a:lnTo>
                  <a:lnTo>
                    <a:pt x="429475" y="37896"/>
                  </a:lnTo>
                  <a:lnTo>
                    <a:pt x="442112" y="37896"/>
                  </a:lnTo>
                  <a:lnTo>
                    <a:pt x="442112" y="25273"/>
                  </a:lnTo>
                  <a:lnTo>
                    <a:pt x="442112" y="12636"/>
                  </a:lnTo>
                  <a:close/>
                </a:path>
                <a:path w="606425" h="50800">
                  <a:moveTo>
                    <a:pt x="606323" y="12636"/>
                  </a:moveTo>
                  <a:lnTo>
                    <a:pt x="593699" y="12636"/>
                  </a:lnTo>
                  <a:lnTo>
                    <a:pt x="593699" y="0"/>
                  </a:lnTo>
                  <a:lnTo>
                    <a:pt x="581063" y="0"/>
                  </a:lnTo>
                  <a:lnTo>
                    <a:pt x="581063" y="12636"/>
                  </a:lnTo>
                  <a:lnTo>
                    <a:pt x="593686" y="12636"/>
                  </a:lnTo>
                  <a:lnTo>
                    <a:pt x="593686" y="25260"/>
                  </a:lnTo>
                  <a:lnTo>
                    <a:pt x="581063" y="25260"/>
                  </a:lnTo>
                  <a:lnTo>
                    <a:pt x="581063" y="12636"/>
                  </a:lnTo>
                  <a:lnTo>
                    <a:pt x="568426" y="12636"/>
                  </a:lnTo>
                  <a:lnTo>
                    <a:pt x="492633" y="12636"/>
                  </a:lnTo>
                  <a:lnTo>
                    <a:pt x="492633" y="25260"/>
                  </a:lnTo>
                  <a:lnTo>
                    <a:pt x="480009" y="25260"/>
                  </a:lnTo>
                  <a:lnTo>
                    <a:pt x="480009" y="12636"/>
                  </a:lnTo>
                  <a:lnTo>
                    <a:pt x="467372" y="12636"/>
                  </a:lnTo>
                  <a:lnTo>
                    <a:pt x="467372" y="25260"/>
                  </a:lnTo>
                  <a:lnTo>
                    <a:pt x="454748" y="25260"/>
                  </a:lnTo>
                  <a:lnTo>
                    <a:pt x="454748" y="37896"/>
                  </a:lnTo>
                  <a:lnTo>
                    <a:pt x="467385" y="37896"/>
                  </a:lnTo>
                  <a:lnTo>
                    <a:pt x="467385" y="25273"/>
                  </a:lnTo>
                  <a:lnTo>
                    <a:pt x="480009" y="25273"/>
                  </a:lnTo>
                  <a:lnTo>
                    <a:pt x="480009" y="37896"/>
                  </a:lnTo>
                  <a:lnTo>
                    <a:pt x="492633" y="37896"/>
                  </a:lnTo>
                  <a:lnTo>
                    <a:pt x="505269" y="37896"/>
                  </a:lnTo>
                  <a:lnTo>
                    <a:pt x="517906" y="37896"/>
                  </a:lnTo>
                  <a:lnTo>
                    <a:pt x="517906" y="25273"/>
                  </a:lnTo>
                  <a:lnTo>
                    <a:pt x="530529" y="25273"/>
                  </a:lnTo>
                  <a:lnTo>
                    <a:pt x="543166" y="25273"/>
                  </a:lnTo>
                  <a:lnTo>
                    <a:pt x="555790" y="25273"/>
                  </a:lnTo>
                  <a:lnTo>
                    <a:pt x="555790" y="37896"/>
                  </a:lnTo>
                  <a:lnTo>
                    <a:pt x="568426" y="37896"/>
                  </a:lnTo>
                  <a:lnTo>
                    <a:pt x="568426" y="25273"/>
                  </a:lnTo>
                  <a:lnTo>
                    <a:pt x="581063" y="25273"/>
                  </a:lnTo>
                  <a:lnTo>
                    <a:pt x="581063" y="37896"/>
                  </a:lnTo>
                  <a:lnTo>
                    <a:pt x="593686" y="37896"/>
                  </a:lnTo>
                  <a:lnTo>
                    <a:pt x="606323" y="37896"/>
                  </a:lnTo>
                  <a:lnTo>
                    <a:pt x="606323" y="25273"/>
                  </a:lnTo>
                  <a:lnTo>
                    <a:pt x="606323" y="1263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5088890" y="5680570"/>
              <a:ext cx="619125" cy="38100"/>
            </a:xfrm>
            <a:custGeom>
              <a:avLst/>
              <a:gdLst/>
              <a:ahLst/>
              <a:cxnLst/>
              <a:rect l="l" t="t" r="r" b="b"/>
              <a:pathLst>
                <a:path w="619125" h="38100">
                  <a:moveTo>
                    <a:pt x="25273" y="25260"/>
                  </a:moveTo>
                  <a:lnTo>
                    <a:pt x="12636" y="25260"/>
                  </a:lnTo>
                  <a:lnTo>
                    <a:pt x="0" y="25260"/>
                  </a:lnTo>
                  <a:lnTo>
                    <a:pt x="0" y="37896"/>
                  </a:lnTo>
                  <a:lnTo>
                    <a:pt x="12636" y="37896"/>
                  </a:lnTo>
                  <a:lnTo>
                    <a:pt x="25273" y="37896"/>
                  </a:lnTo>
                  <a:lnTo>
                    <a:pt x="25273" y="25260"/>
                  </a:lnTo>
                  <a:close/>
                </a:path>
                <a:path w="619125" h="38100">
                  <a:moveTo>
                    <a:pt x="113690" y="12636"/>
                  </a:moveTo>
                  <a:lnTo>
                    <a:pt x="101053" y="12636"/>
                  </a:lnTo>
                  <a:lnTo>
                    <a:pt x="101053" y="25260"/>
                  </a:lnTo>
                  <a:lnTo>
                    <a:pt x="88430" y="25260"/>
                  </a:lnTo>
                  <a:lnTo>
                    <a:pt x="75806" y="25260"/>
                  </a:lnTo>
                  <a:lnTo>
                    <a:pt x="63169" y="25260"/>
                  </a:lnTo>
                  <a:lnTo>
                    <a:pt x="63169" y="12636"/>
                  </a:lnTo>
                  <a:lnTo>
                    <a:pt x="50533" y="12636"/>
                  </a:lnTo>
                  <a:lnTo>
                    <a:pt x="50533" y="25260"/>
                  </a:lnTo>
                  <a:lnTo>
                    <a:pt x="37896" y="25260"/>
                  </a:lnTo>
                  <a:lnTo>
                    <a:pt x="37896" y="37896"/>
                  </a:lnTo>
                  <a:lnTo>
                    <a:pt x="50533" y="37896"/>
                  </a:lnTo>
                  <a:lnTo>
                    <a:pt x="63169" y="37896"/>
                  </a:lnTo>
                  <a:lnTo>
                    <a:pt x="113690" y="37896"/>
                  </a:lnTo>
                  <a:lnTo>
                    <a:pt x="113690" y="25273"/>
                  </a:lnTo>
                  <a:lnTo>
                    <a:pt x="113690" y="12636"/>
                  </a:lnTo>
                  <a:close/>
                </a:path>
                <a:path w="619125" h="38100">
                  <a:moveTo>
                    <a:pt x="176847" y="12636"/>
                  </a:moveTo>
                  <a:lnTo>
                    <a:pt x="164211" y="12636"/>
                  </a:lnTo>
                  <a:lnTo>
                    <a:pt x="164211" y="25260"/>
                  </a:lnTo>
                  <a:lnTo>
                    <a:pt x="151587" y="25260"/>
                  </a:lnTo>
                  <a:lnTo>
                    <a:pt x="151587" y="12636"/>
                  </a:lnTo>
                  <a:lnTo>
                    <a:pt x="138963" y="12636"/>
                  </a:lnTo>
                  <a:lnTo>
                    <a:pt x="126326" y="12636"/>
                  </a:lnTo>
                  <a:lnTo>
                    <a:pt x="126326" y="25273"/>
                  </a:lnTo>
                  <a:lnTo>
                    <a:pt x="138950" y="25273"/>
                  </a:lnTo>
                  <a:lnTo>
                    <a:pt x="151587" y="25273"/>
                  </a:lnTo>
                  <a:lnTo>
                    <a:pt x="151587" y="37896"/>
                  </a:lnTo>
                  <a:lnTo>
                    <a:pt x="164211" y="37896"/>
                  </a:lnTo>
                  <a:lnTo>
                    <a:pt x="176847" y="37896"/>
                  </a:lnTo>
                  <a:lnTo>
                    <a:pt x="176847" y="25273"/>
                  </a:lnTo>
                  <a:lnTo>
                    <a:pt x="176847" y="12636"/>
                  </a:lnTo>
                  <a:close/>
                </a:path>
                <a:path w="619125" h="38100">
                  <a:moveTo>
                    <a:pt x="315798" y="0"/>
                  </a:moveTo>
                  <a:lnTo>
                    <a:pt x="303161" y="0"/>
                  </a:lnTo>
                  <a:lnTo>
                    <a:pt x="303161" y="12636"/>
                  </a:lnTo>
                  <a:lnTo>
                    <a:pt x="315798" y="12636"/>
                  </a:lnTo>
                  <a:lnTo>
                    <a:pt x="315798" y="0"/>
                  </a:lnTo>
                  <a:close/>
                </a:path>
                <a:path w="619125" h="38100">
                  <a:moveTo>
                    <a:pt x="353695" y="12636"/>
                  </a:moveTo>
                  <a:lnTo>
                    <a:pt x="341058" y="12636"/>
                  </a:lnTo>
                  <a:lnTo>
                    <a:pt x="341058" y="0"/>
                  </a:lnTo>
                  <a:lnTo>
                    <a:pt x="328422" y="0"/>
                  </a:lnTo>
                  <a:lnTo>
                    <a:pt x="328422" y="12636"/>
                  </a:lnTo>
                  <a:lnTo>
                    <a:pt x="328422" y="25260"/>
                  </a:lnTo>
                  <a:lnTo>
                    <a:pt x="315798" y="25260"/>
                  </a:lnTo>
                  <a:lnTo>
                    <a:pt x="303174" y="25260"/>
                  </a:lnTo>
                  <a:lnTo>
                    <a:pt x="290537" y="25260"/>
                  </a:lnTo>
                  <a:lnTo>
                    <a:pt x="290537" y="12636"/>
                  </a:lnTo>
                  <a:lnTo>
                    <a:pt x="290537" y="0"/>
                  </a:lnTo>
                  <a:lnTo>
                    <a:pt x="277901" y="0"/>
                  </a:lnTo>
                  <a:lnTo>
                    <a:pt x="277901" y="12636"/>
                  </a:lnTo>
                  <a:lnTo>
                    <a:pt x="277901" y="25260"/>
                  </a:lnTo>
                  <a:lnTo>
                    <a:pt x="265277" y="25260"/>
                  </a:lnTo>
                  <a:lnTo>
                    <a:pt x="265277" y="12636"/>
                  </a:lnTo>
                  <a:lnTo>
                    <a:pt x="277901" y="12636"/>
                  </a:lnTo>
                  <a:lnTo>
                    <a:pt x="277901" y="0"/>
                  </a:lnTo>
                  <a:lnTo>
                    <a:pt x="265277" y="0"/>
                  </a:lnTo>
                  <a:lnTo>
                    <a:pt x="252641" y="0"/>
                  </a:lnTo>
                  <a:lnTo>
                    <a:pt x="252641" y="12636"/>
                  </a:lnTo>
                  <a:lnTo>
                    <a:pt x="240004" y="12636"/>
                  </a:lnTo>
                  <a:lnTo>
                    <a:pt x="240004" y="25260"/>
                  </a:lnTo>
                  <a:lnTo>
                    <a:pt x="227380" y="25260"/>
                  </a:lnTo>
                  <a:lnTo>
                    <a:pt x="227380" y="12636"/>
                  </a:lnTo>
                  <a:lnTo>
                    <a:pt x="227380" y="0"/>
                  </a:lnTo>
                  <a:lnTo>
                    <a:pt x="214744" y="0"/>
                  </a:lnTo>
                  <a:lnTo>
                    <a:pt x="214744" y="12636"/>
                  </a:lnTo>
                  <a:lnTo>
                    <a:pt x="202120" y="12636"/>
                  </a:lnTo>
                  <a:lnTo>
                    <a:pt x="189484" y="12636"/>
                  </a:lnTo>
                  <a:lnTo>
                    <a:pt x="189484" y="25260"/>
                  </a:lnTo>
                  <a:lnTo>
                    <a:pt x="189484" y="37896"/>
                  </a:lnTo>
                  <a:lnTo>
                    <a:pt x="202120" y="37896"/>
                  </a:lnTo>
                  <a:lnTo>
                    <a:pt x="202120" y="25273"/>
                  </a:lnTo>
                  <a:lnTo>
                    <a:pt x="214744" y="25273"/>
                  </a:lnTo>
                  <a:lnTo>
                    <a:pt x="214744" y="37896"/>
                  </a:lnTo>
                  <a:lnTo>
                    <a:pt x="227368" y="37896"/>
                  </a:lnTo>
                  <a:lnTo>
                    <a:pt x="240004" y="37896"/>
                  </a:lnTo>
                  <a:lnTo>
                    <a:pt x="240004" y="25273"/>
                  </a:lnTo>
                  <a:lnTo>
                    <a:pt x="252641" y="25273"/>
                  </a:lnTo>
                  <a:lnTo>
                    <a:pt x="252641" y="37896"/>
                  </a:lnTo>
                  <a:lnTo>
                    <a:pt x="265264" y="37896"/>
                  </a:lnTo>
                  <a:lnTo>
                    <a:pt x="265277" y="37896"/>
                  </a:lnTo>
                  <a:lnTo>
                    <a:pt x="341058" y="37896"/>
                  </a:lnTo>
                  <a:lnTo>
                    <a:pt x="341058" y="25273"/>
                  </a:lnTo>
                  <a:lnTo>
                    <a:pt x="353695" y="25273"/>
                  </a:lnTo>
                  <a:lnTo>
                    <a:pt x="353695" y="12636"/>
                  </a:lnTo>
                  <a:close/>
                </a:path>
                <a:path w="619125" h="38100">
                  <a:moveTo>
                    <a:pt x="378955" y="0"/>
                  </a:moveTo>
                  <a:lnTo>
                    <a:pt x="366318" y="0"/>
                  </a:lnTo>
                  <a:lnTo>
                    <a:pt x="366318" y="12636"/>
                  </a:lnTo>
                  <a:lnTo>
                    <a:pt x="378955" y="12636"/>
                  </a:lnTo>
                  <a:lnTo>
                    <a:pt x="378955" y="0"/>
                  </a:lnTo>
                  <a:close/>
                </a:path>
                <a:path w="619125" h="38100">
                  <a:moveTo>
                    <a:pt x="416852" y="12636"/>
                  </a:moveTo>
                  <a:lnTo>
                    <a:pt x="404215" y="12636"/>
                  </a:lnTo>
                  <a:lnTo>
                    <a:pt x="404215" y="0"/>
                  </a:lnTo>
                  <a:lnTo>
                    <a:pt x="391579" y="0"/>
                  </a:lnTo>
                  <a:lnTo>
                    <a:pt x="391579" y="12636"/>
                  </a:lnTo>
                  <a:lnTo>
                    <a:pt x="391579" y="25260"/>
                  </a:lnTo>
                  <a:lnTo>
                    <a:pt x="378955" y="25260"/>
                  </a:lnTo>
                  <a:lnTo>
                    <a:pt x="366318" y="25260"/>
                  </a:lnTo>
                  <a:lnTo>
                    <a:pt x="366318" y="37896"/>
                  </a:lnTo>
                  <a:lnTo>
                    <a:pt x="378955" y="37896"/>
                  </a:lnTo>
                  <a:lnTo>
                    <a:pt x="391591" y="37896"/>
                  </a:lnTo>
                  <a:lnTo>
                    <a:pt x="391591" y="25273"/>
                  </a:lnTo>
                  <a:lnTo>
                    <a:pt x="404215" y="25273"/>
                  </a:lnTo>
                  <a:lnTo>
                    <a:pt x="416852" y="25273"/>
                  </a:lnTo>
                  <a:lnTo>
                    <a:pt x="416852" y="12636"/>
                  </a:lnTo>
                  <a:close/>
                </a:path>
                <a:path w="619125" h="38100">
                  <a:moveTo>
                    <a:pt x="543166" y="0"/>
                  </a:moveTo>
                  <a:lnTo>
                    <a:pt x="530529" y="0"/>
                  </a:lnTo>
                  <a:lnTo>
                    <a:pt x="530529" y="12636"/>
                  </a:lnTo>
                  <a:lnTo>
                    <a:pt x="543166" y="12636"/>
                  </a:lnTo>
                  <a:lnTo>
                    <a:pt x="543166" y="0"/>
                  </a:lnTo>
                  <a:close/>
                </a:path>
                <a:path w="619125" h="38100">
                  <a:moveTo>
                    <a:pt x="581063" y="12636"/>
                  </a:moveTo>
                  <a:lnTo>
                    <a:pt x="568426" y="12636"/>
                  </a:lnTo>
                  <a:lnTo>
                    <a:pt x="568426" y="0"/>
                  </a:lnTo>
                  <a:lnTo>
                    <a:pt x="555790" y="0"/>
                  </a:lnTo>
                  <a:lnTo>
                    <a:pt x="555790" y="12636"/>
                  </a:lnTo>
                  <a:lnTo>
                    <a:pt x="555790" y="25260"/>
                  </a:lnTo>
                  <a:lnTo>
                    <a:pt x="543166" y="25260"/>
                  </a:lnTo>
                  <a:lnTo>
                    <a:pt x="530542" y="25260"/>
                  </a:lnTo>
                  <a:lnTo>
                    <a:pt x="517906" y="25260"/>
                  </a:lnTo>
                  <a:lnTo>
                    <a:pt x="517906" y="12636"/>
                  </a:lnTo>
                  <a:lnTo>
                    <a:pt x="517906" y="0"/>
                  </a:lnTo>
                  <a:lnTo>
                    <a:pt x="505269" y="0"/>
                  </a:lnTo>
                  <a:lnTo>
                    <a:pt x="492645" y="0"/>
                  </a:lnTo>
                  <a:lnTo>
                    <a:pt x="416852" y="0"/>
                  </a:lnTo>
                  <a:lnTo>
                    <a:pt x="416852" y="12636"/>
                  </a:lnTo>
                  <a:lnTo>
                    <a:pt x="429475" y="12636"/>
                  </a:lnTo>
                  <a:lnTo>
                    <a:pt x="442112" y="12636"/>
                  </a:lnTo>
                  <a:lnTo>
                    <a:pt x="442112" y="25260"/>
                  </a:lnTo>
                  <a:lnTo>
                    <a:pt x="442112" y="37896"/>
                  </a:lnTo>
                  <a:lnTo>
                    <a:pt x="454748" y="37896"/>
                  </a:lnTo>
                  <a:lnTo>
                    <a:pt x="454748" y="25273"/>
                  </a:lnTo>
                  <a:lnTo>
                    <a:pt x="454748" y="12636"/>
                  </a:lnTo>
                  <a:lnTo>
                    <a:pt x="467372" y="12636"/>
                  </a:lnTo>
                  <a:lnTo>
                    <a:pt x="467372" y="25273"/>
                  </a:lnTo>
                  <a:lnTo>
                    <a:pt x="480009" y="25273"/>
                  </a:lnTo>
                  <a:lnTo>
                    <a:pt x="480009" y="37896"/>
                  </a:lnTo>
                  <a:lnTo>
                    <a:pt x="492645" y="37896"/>
                  </a:lnTo>
                  <a:lnTo>
                    <a:pt x="492645" y="25273"/>
                  </a:lnTo>
                  <a:lnTo>
                    <a:pt x="492645" y="12636"/>
                  </a:lnTo>
                  <a:lnTo>
                    <a:pt x="505269" y="12636"/>
                  </a:lnTo>
                  <a:lnTo>
                    <a:pt x="505269" y="25260"/>
                  </a:lnTo>
                  <a:lnTo>
                    <a:pt x="505269" y="37896"/>
                  </a:lnTo>
                  <a:lnTo>
                    <a:pt x="517906" y="37896"/>
                  </a:lnTo>
                  <a:lnTo>
                    <a:pt x="530529" y="37896"/>
                  </a:lnTo>
                  <a:lnTo>
                    <a:pt x="543166" y="37896"/>
                  </a:lnTo>
                  <a:lnTo>
                    <a:pt x="555802" y="37896"/>
                  </a:lnTo>
                  <a:lnTo>
                    <a:pt x="555802" y="25273"/>
                  </a:lnTo>
                  <a:lnTo>
                    <a:pt x="568426" y="25273"/>
                  </a:lnTo>
                  <a:lnTo>
                    <a:pt x="581063" y="25273"/>
                  </a:lnTo>
                  <a:lnTo>
                    <a:pt x="581063" y="12636"/>
                  </a:lnTo>
                  <a:close/>
                </a:path>
                <a:path w="619125" h="38100">
                  <a:moveTo>
                    <a:pt x="618959" y="0"/>
                  </a:moveTo>
                  <a:lnTo>
                    <a:pt x="606323" y="0"/>
                  </a:lnTo>
                  <a:lnTo>
                    <a:pt x="593699" y="0"/>
                  </a:lnTo>
                  <a:lnTo>
                    <a:pt x="581063" y="0"/>
                  </a:lnTo>
                  <a:lnTo>
                    <a:pt x="581063" y="12636"/>
                  </a:lnTo>
                  <a:lnTo>
                    <a:pt x="593686" y="12636"/>
                  </a:lnTo>
                  <a:lnTo>
                    <a:pt x="606323" y="12636"/>
                  </a:lnTo>
                  <a:lnTo>
                    <a:pt x="606323" y="25273"/>
                  </a:lnTo>
                  <a:lnTo>
                    <a:pt x="618959" y="25273"/>
                  </a:lnTo>
                  <a:lnTo>
                    <a:pt x="618959" y="12636"/>
                  </a:lnTo>
                  <a:lnTo>
                    <a:pt x="6189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5088890" y="5705830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50533" y="37896"/>
                  </a:moveTo>
                  <a:lnTo>
                    <a:pt x="37909" y="37896"/>
                  </a:lnTo>
                  <a:lnTo>
                    <a:pt x="25273" y="37896"/>
                  </a:lnTo>
                  <a:lnTo>
                    <a:pt x="25273" y="25273"/>
                  </a:lnTo>
                  <a:lnTo>
                    <a:pt x="25273" y="12636"/>
                  </a:lnTo>
                  <a:lnTo>
                    <a:pt x="12636" y="12636"/>
                  </a:lnTo>
                  <a:lnTo>
                    <a:pt x="12636" y="25273"/>
                  </a:lnTo>
                  <a:lnTo>
                    <a:pt x="12636" y="37896"/>
                  </a:lnTo>
                  <a:lnTo>
                    <a:pt x="0" y="37896"/>
                  </a:lnTo>
                  <a:lnTo>
                    <a:pt x="0" y="50533"/>
                  </a:lnTo>
                  <a:lnTo>
                    <a:pt x="12636" y="50533"/>
                  </a:lnTo>
                  <a:lnTo>
                    <a:pt x="25273" y="50533"/>
                  </a:lnTo>
                  <a:lnTo>
                    <a:pt x="37896" y="50533"/>
                  </a:lnTo>
                  <a:lnTo>
                    <a:pt x="50533" y="50533"/>
                  </a:lnTo>
                  <a:lnTo>
                    <a:pt x="50533" y="37896"/>
                  </a:lnTo>
                  <a:close/>
                </a:path>
                <a:path w="619125" h="50800">
                  <a:moveTo>
                    <a:pt x="50533" y="12636"/>
                  </a:moveTo>
                  <a:lnTo>
                    <a:pt x="37896" y="12636"/>
                  </a:lnTo>
                  <a:lnTo>
                    <a:pt x="37896" y="25273"/>
                  </a:lnTo>
                  <a:lnTo>
                    <a:pt x="50533" y="25273"/>
                  </a:lnTo>
                  <a:lnTo>
                    <a:pt x="50533" y="12636"/>
                  </a:lnTo>
                  <a:close/>
                </a:path>
                <a:path w="619125" h="50800">
                  <a:moveTo>
                    <a:pt x="164223" y="25273"/>
                  </a:moveTo>
                  <a:lnTo>
                    <a:pt x="151587" y="25273"/>
                  </a:lnTo>
                  <a:lnTo>
                    <a:pt x="138963" y="25273"/>
                  </a:lnTo>
                  <a:lnTo>
                    <a:pt x="126326" y="25273"/>
                  </a:lnTo>
                  <a:lnTo>
                    <a:pt x="126326" y="12636"/>
                  </a:lnTo>
                  <a:lnTo>
                    <a:pt x="113690" y="12636"/>
                  </a:lnTo>
                  <a:lnTo>
                    <a:pt x="113690" y="25273"/>
                  </a:lnTo>
                  <a:lnTo>
                    <a:pt x="101066" y="25273"/>
                  </a:lnTo>
                  <a:lnTo>
                    <a:pt x="88430" y="25273"/>
                  </a:lnTo>
                  <a:lnTo>
                    <a:pt x="75806" y="25273"/>
                  </a:lnTo>
                  <a:lnTo>
                    <a:pt x="75806" y="12636"/>
                  </a:lnTo>
                  <a:lnTo>
                    <a:pt x="63169" y="12636"/>
                  </a:lnTo>
                  <a:lnTo>
                    <a:pt x="63169" y="25273"/>
                  </a:lnTo>
                  <a:lnTo>
                    <a:pt x="75793" y="25273"/>
                  </a:lnTo>
                  <a:lnTo>
                    <a:pt x="75793" y="37896"/>
                  </a:lnTo>
                  <a:lnTo>
                    <a:pt x="63169" y="37896"/>
                  </a:lnTo>
                  <a:lnTo>
                    <a:pt x="63169" y="50533"/>
                  </a:lnTo>
                  <a:lnTo>
                    <a:pt x="75806" y="50533"/>
                  </a:lnTo>
                  <a:lnTo>
                    <a:pt x="75806" y="37909"/>
                  </a:lnTo>
                  <a:lnTo>
                    <a:pt x="88430" y="37909"/>
                  </a:lnTo>
                  <a:lnTo>
                    <a:pt x="88430" y="50533"/>
                  </a:lnTo>
                  <a:lnTo>
                    <a:pt x="101053" y="50533"/>
                  </a:lnTo>
                  <a:lnTo>
                    <a:pt x="113690" y="50533"/>
                  </a:lnTo>
                  <a:lnTo>
                    <a:pt x="126326" y="50533"/>
                  </a:lnTo>
                  <a:lnTo>
                    <a:pt x="126326" y="37909"/>
                  </a:lnTo>
                  <a:lnTo>
                    <a:pt x="138950" y="37909"/>
                  </a:lnTo>
                  <a:lnTo>
                    <a:pt x="151587" y="37909"/>
                  </a:lnTo>
                  <a:lnTo>
                    <a:pt x="151587" y="50533"/>
                  </a:lnTo>
                  <a:lnTo>
                    <a:pt x="164223" y="50533"/>
                  </a:lnTo>
                  <a:lnTo>
                    <a:pt x="164223" y="37909"/>
                  </a:lnTo>
                  <a:lnTo>
                    <a:pt x="164223" y="25273"/>
                  </a:lnTo>
                  <a:close/>
                </a:path>
                <a:path w="619125" h="50800">
                  <a:moveTo>
                    <a:pt x="202120" y="12636"/>
                  </a:moveTo>
                  <a:lnTo>
                    <a:pt x="189484" y="12636"/>
                  </a:lnTo>
                  <a:lnTo>
                    <a:pt x="176847" y="12636"/>
                  </a:lnTo>
                  <a:lnTo>
                    <a:pt x="176847" y="25273"/>
                  </a:lnTo>
                  <a:lnTo>
                    <a:pt x="176847" y="37896"/>
                  </a:lnTo>
                  <a:lnTo>
                    <a:pt x="176847" y="50533"/>
                  </a:lnTo>
                  <a:lnTo>
                    <a:pt x="189484" y="50533"/>
                  </a:lnTo>
                  <a:lnTo>
                    <a:pt x="189484" y="37909"/>
                  </a:lnTo>
                  <a:lnTo>
                    <a:pt x="189484" y="25273"/>
                  </a:lnTo>
                  <a:lnTo>
                    <a:pt x="202120" y="25273"/>
                  </a:lnTo>
                  <a:lnTo>
                    <a:pt x="202120" y="12636"/>
                  </a:lnTo>
                  <a:close/>
                </a:path>
                <a:path w="619125" h="50800">
                  <a:moveTo>
                    <a:pt x="378955" y="37896"/>
                  </a:moveTo>
                  <a:lnTo>
                    <a:pt x="366318" y="37896"/>
                  </a:lnTo>
                  <a:lnTo>
                    <a:pt x="366318" y="50533"/>
                  </a:lnTo>
                  <a:lnTo>
                    <a:pt x="378955" y="50533"/>
                  </a:lnTo>
                  <a:lnTo>
                    <a:pt x="378955" y="37896"/>
                  </a:lnTo>
                  <a:close/>
                </a:path>
                <a:path w="619125" h="50800">
                  <a:moveTo>
                    <a:pt x="378955" y="12636"/>
                  </a:moveTo>
                  <a:lnTo>
                    <a:pt x="366331" y="12636"/>
                  </a:lnTo>
                  <a:lnTo>
                    <a:pt x="353695" y="12636"/>
                  </a:lnTo>
                  <a:lnTo>
                    <a:pt x="341058" y="12636"/>
                  </a:lnTo>
                  <a:lnTo>
                    <a:pt x="341058" y="25273"/>
                  </a:lnTo>
                  <a:lnTo>
                    <a:pt x="328434" y="25273"/>
                  </a:lnTo>
                  <a:lnTo>
                    <a:pt x="328434" y="12636"/>
                  </a:lnTo>
                  <a:lnTo>
                    <a:pt x="315798" y="12636"/>
                  </a:lnTo>
                  <a:lnTo>
                    <a:pt x="303174" y="12636"/>
                  </a:lnTo>
                  <a:lnTo>
                    <a:pt x="303161" y="25273"/>
                  </a:lnTo>
                  <a:lnTo>
                    <a:pt x="303161" y="37896"/>
                  </a:lnTo>
                  <a:lnTo>
                    <a:pt x="290537" y="37896"/>
                  </a:lnTo>
                  <a:lnTo>
                    <a:pt x="290537" y="25273"/>
                  </a:lnTo>
                  <a:lnTo>
                    <a:pt x="303161" y="25273"/>
                  </a:lnTo>
                  <a:lnTo>
                    <a:pt x="303161" y="12636"/>
                  </a:lnTo>
                  <a:lnTo>
                    <a:pt x="252641" y="12636"/>
                  </a:lnTo>
                  <a:lnTo>
                    <a:pt x="252641" y="25273"/>
                  </a:lnTo>
                  <a:lnTo>
                    <a:pt x="240004" y="25273"/>
                  </a:lnTo>
                  <a:lnTo>
                    <a:pt x="240004" y="12636"/>
                  </a:lnTo>
                  <a:lnTo>
                    <a:pt x="227368" y="12636"/>
                  </a:lnTo>
                  <a:lnTo>
                    <a:pt x="227368" y="25273"/>
                  </a:lnTo>
                  <a:lnTo>
                    <a:pt x="214744" y="25273"/>
                  </a:lnTo>
                  <a:lnTo>
                    <a:pt x="214744" y="37896"/>
                  </a:lnTo>
                  <a:lnTo>
                    <a:pt x="202107" y="37896"/>
                  </a:lnTo>
                  <a:lnTo>
                    <a:pt x="202107" y="50533"/>
                  </a:lnTo>
                  <a:lnTo>
                    <a:pt x="214744" y="50533"/>
                  </a:lnTo>
                  <a:lnTo>
                    <a:pt x="214744" y="37909"/>
                  </a:lnTo>
                  <a:lnTo>
                    <a:pt x="227368" y="37909"/>
                  </a:lnTo>
                  <a:lnTo>
                    <a:pt x="227368" y="50533"/>
                  </a:lnTo>
                  <a:lnTo>
                    <a:pt x="240004" y="50533"/>
                  </a:lnTo>
                  <a:lnTo>
                    <a:pt x="252641" y="50533"/>
                  </a:lnTo>
                  <a:lnTo>
                    <a:pt x="252641" y="37909"/>
                  </a:lnTo>
                  <a:lnTo>
                    <a:pt x="265277" y="37909"/>
                  </a:lnTo>
                  <a:lnTo>
                    <a:pt x="265277" y="25273"/>
                  </a:lnTo>
                  <a:lnTo>
                    <a:pt x="277901" y="25273"/>
                  </a:lnTo>
                  <a:lnTo>
                    <a:pt x="277901" y="37896"/>
                  </a:lnTo>
                  <a:lnTo>
                    <a:pt x="277901" y="50533"/>
                  </a:lnTo>
                  <a:lnTo>
                    <a:pt x="290537" y="50533"/>
                  </a:lnTo>
                  <a:lnTo>
                    <a:pt x="303174" y="50533"/>
                  </a:lnTo>
                  <a:lnTo>
                    <a:pt x="303174" y="37909"/>
                  </a:lnTo>
                  <a:lnTo>
                    <a:pt x="315798" y="37909"/>
                  </a:lnTo>
                  <a:lnTo>
                    <a:pt x="328422" y="37909"/>
                  </a:lnTo>
                  <a:lnTo>
                    <a:pt x="341058" y="37909"/>
                  </a:lnTo>
                  <a:lnTo>
                    <a:pt x="353695" y="37909"/>
                  </a:lnTo>
                  <a:lnTo>
                    <a:pt x="353695" y="25273"/>
                  </a:lnTo>
                  <a:lnTo>
                    <a:pt x="366318" y="25273"/>
                  </a:lnTo>
                  <a:lnTo>
                    <a:pt x="378955" y="25273"/>
                  </a:lnTo>
                  <a:lnTo>
                    <a:pt x="378955" y="12636"/>
                  </a:lnTo>
                  <a:close/>
                </a:path>
                <a:path w="619125" h="50800">
                  <a:moveTo>
                    <a:pt x="429488" y="25273"/>
                  </a:moveTo>
                  <a:lnTo>
                    <a:pt x="416852" y="25273"/>
                  </a:lnTo>
                  <a:lnTo>
                    <a:pt x="416852" y="12636"/>
                  </a:lnTo>
                  <a:lnTo>
                    <a:pt x="404215" y="12636"/>
                  </a:lnTo>
                  <a:lnTo>
                    <a:pt x="404215" y="25273"/>
                  </a:lnTo>
                  <a:lnTo>
                    <a:pt x="391579" y="25273"/>
                  </a:lnTo>
                  <a:lnTo>
                    <a:pt x="391579" y="37909"/>
                  </a:lnTo>
                  <a:lnTo>
                    <a:pt x="404215" y="37909"/>
                  </a:lnTo>
                  <a:lnTo>
                    <a:pt x="416852" y="37909"/>
                  </a:lnTo>
                  <a:lnTo>
                    <a:pt x="429488" y="37909"/>
                  </a:lnTo>
                  <a:lnTo>
                    <a:pt x="429488" y="25273"/>
                  </a:lnTo>
                  <a:close/>
                </a:path>
                <a:path w="619125" h="50800">
                  <a:moveTo>
                    <a:pt x="492645" y="12636"/>
                  </a:moveTo>
                  <a:lnTo>
                    <a:pt x="480009" y="12636"/>
                  </a:lnTo>
                  <a:lnTo>
                    <a:pt x="467372" y="12636"/>
                  </a:lnTo>
                  <a:lnTo>
                    <a:pt x="467372" y="25273"/>
                  </a:lnTo>
                  <a:lnTo>
                    <a:pt x="467372" y="37909"/>
                  </a:lnTo>
                  <a:lnTo>
                    <a:pt x="480009" y="37909"/>
                  </a:lnTo>
                  <a:lnTo>
                    <a:pt x="492645" y="37909"/>
                  </a:lnTo>
                  <a:lnTo>
                    <a:pt x="492645" y="25273"/>
                  </a:lnTo>
                  <a:lnTo>
                    <a:pt x="492645" y="12636"/>
                  </a:lnTo>
                  <a:close/>
                </a:path>
                <a:path w="619125" h="50800">
                  <a:moveTo>
                    <a:pt x="517906" y="12636"/>
                  </a:moveTo>
                  <a:lnTo>
                    <a:pt x="505269" y="12636"/>
                  </a:lnTo>
                  <a:lnTo>
                    <a:pt x="505269" y="25273"/>
                  </a:lnTo>
                  <a:lnTo>
                    <a:pt x="505269" y="37909"/>
                  </a:lnTo>
                  <a:lnTo>
                    <a:pt x="517906" y="37909"/>
                  </a:lnTo>
                  <a:lnTo>
                    <a:pt x="517906" y="25273"/>
                  </a:lnTo>
                  <a:lnTo>
                    <a:pt x="517906" y="12636"/>
                  </a:lnTo>
                  <a:close/>
                </a:path>
                <a:path w="619125" h="50800">
                  <a:moveTo>
                    <a:pt x="543166" y="25273"/>
                  </a:moveTo>
                  <a:lnTo>
                    <a:pt x="530529" y="25273"/>
                  </a:lnTo>
                  <a:lnTo>
                    <a:pt x="530529" y="37909"/>
                  </a:lnTo>
                  <a:lnTo>
                    <a:pt x="543166" y="37909"/>
                  </a:lnTo>
                  <a:lnTo>
                    <a:pt x="543166" y="25273"/>
                  </a:lnTo>
                  <a:close/>
                </a:path>
                <a:path w="619125" h="50800">
                  <a:moveTo>
                    <a:pt x="618959" y="12636"/>
                  </a:moveTo>
                  <a:lnTo>
                    <a:pt x="606323" y="12636"/>
                  </a:lnTo>
                  <a:lnTo>
                    <a:pt x="606323" y="0"/>
                  </a:lnTo>
                  <a:lnTo>
                    <a:pt x="593699" y="0"/>
                  </a:lnTo>
                  <a:lnTo>
                    <a:pt x="543166" y="0"/>
                  </a:lnTo>
                  <a:lnTo>
                    <a:pt x="543166" y="12636"/>
                  </a:lnTo>
                  <a:lnTo>
                    <a:pt x="593686" y="12636"/>
                  </a:lnTo>
                  <a:lnTo>
                    <a:pt x="593686" y="25273"/>
                  </a:lnTo>
                  <a:lnTo>
                    <a:pt x="581063" y="25273"/>
                  </a:lnTo>
                  <a:lnTo>
                    <a:pt x="568426" y="25273"/>
                  </a:lnTo>
                  <a:lnTo>
                    <a:pt x="555790" y="25273"/>
                  </a:lnTo>
                  <a:lnTo>
                    <a:pt x="555790" y="37909"/>
                  </a:lnTo>
                  <a:lnTo>
                    <a:pt x="568426" y="37909"/>
                  </a:lnTo>
                  <a:lnTo>
                    <a:pt x="581063" y="37909"/>
                  </a:lnTo>
                  <a:lnTo>
                    <a:pt x="593699" y="37909"/>
                  </a:lnTo>
                  <a:lnTo>
                    <a:pt x="593699" y="25273"/>
                  </a:lnTo>
                  <a:lnTo>
                    <a:pt x="606323" y="25273"/>
                  </a:lnTo>
                  <a:lnTo>
                    <a:pt x="618959" y="25273"/>
                  </a:lnTo>
                  <a:lnTo>
                    <a:pt x="618959" y="1263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5088890" y="5743727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25273" y="37896"/>
                  </a:moveTo>
                  <a:lnTo>
                    <a:pt x="12636" y="37896"/>
                  </a:lnTo>
                  <a:lnTo>
                    <a:pt x="12636" y="25273"/>
                  </a:lnTo>
                  <a:lnTo>
                    <a:pt x="12636" y="12636"/>
                  </a:lnTo>
                  <a:lnTo>
                    <a:pt x="0" y="12636"/>
                  </a:lnTo>
                  <a:lnTo>
                    <a:pt x="0" y="25260"/>
                  </a:lnTo>
                  <a:lnTo>
                    <a:pt x="0" y="37896"/>
                  </a:lnTo>
                  <a:lnTo>
                    <a:pt x="0" y="50533"/>
                  </a:lnTo>
                  <a:lnTo>
                    <a:pt x="12636" y="50533"/>
                  </a:lnTo>
                  <a:lnTo>
                    <a:pt x="25273" y="50533"/>
                  </a:lnTo>
                  <a:lnTo>
                    <a:pt x="25273" y="37896"/>
                  </a:lnTo>
                  <a:close/>
                </a:path>
                <a:path w="619125" h="50800">
                  <a:moveTo>
                    <a:pt x="113690" y="37896"/>
                  </a:moveTo>
                  <a:lnTo>
                    <a:pt x="101066" y="37896"/>
                  </a:lnTo>
                  <a:lnTo>
                    <a:pt x="88430" y="37896"/>
                  </a:lnTo>
                  <a:lnTo>
                    <a:pt x="75806" y="37896"/>
                  </a:lnTo>
                  <a:lnTo>
                    <a:pt x="75806" y="25273"/>
                  </a:lnTo>
                  <a:lnTo>
                    <a:pt x="88430" y="25273"/>
                  </a:lnTo>
                  <a:lnTo>
                    <a:pt x="101066" y="25273"/>
                  </a:lnTo>
                  <a:lnTo>
                    <a:pt x="101066" y="12636"/>
                  </a:lnTo>
                  <a:lnTo>
                    <a:pt x="88430" y="12636"/>
                  </a:lnTo>
                  <a:lnTo>
                    <a:pt x="75793" y="12636"/>
                  </a:lnTo>
                  <a:lnTo>
                    <a:pt x="75793" y="25260"/>
                  </a:lnTo>
                  <a:lnTo>
                    <a:pt x="63169" y="25260"/>
                  </a:lnTo>
                  <a:lnTo>
                    <a:pt x="63169" y="12636"/>
                  </a:lnTo>
                  <a:lnTo>
                    <a:pt x="50533" y="12636"/>
                  </a:lnTo>
                  <a:lnTo>
                    <a:pt x="50533" y="25260"/>
                  </a:lnTo>
                  <a:lnTo>
                    <a:pt x="37896" y="25260"/>
                  </a:lnTo>
                  <a:lnTo>
                    <a:pt x="37896" y="37896"/>
                  </a:lnTo>
                  <a:lnTo>
                    <a:pt x="50533" y="37896"/>
                  </a:lnTo>
                  <a:lnTo>
                    <a:pt x="63169" y="37896"/>
                  </a:lnTo>
                  <a:lnTo>
                    <a:pt x="63169" y="50533"/>
                  </a:lnTo>
                  <a:lnTo>
                    <a:pt x="113690" y="50533"/>
                  </a:lnTo>
                  <a:lnTo>
                    <a:pt x="113690" y="37896"/>
                  </a:lnTo>
                  <a:close/>
                </a:path>
                <a:path w="619125" h="50800">
                  <a:moveTo>
                    <a:pt x="126326" y="12636"/>
                  </a:moveTo>
                  <a:lnTo>
                    <a:pt x="113690" y="12636"/>
                  </a:lnTo>
                  <a:lnTo>
                    <a:pt x="113690" y="25273"/>
                  </a:lnTo>
                  <a:lnTo>
                    <a:pt x="126326" y="25273"/>
                  </a:lnTo>
                  <a:lnTo>
                    <a:pt x="126326" y="12636"/>
                  </a:lnTo>
                  <a:close/>
                </a:path>
                <a:path w="619125" h="50800">
                  <a:moveTo>
                    <a:pt x="176847" y="12636"/>
                  </a:moveTo>
                  <a:lnTo>
                    <a:pt x="164223" y="12636"/>
                  </a:lnTo>
                  <a:lnTo>
                    <a:pt x="151587" y="12636"/>
                  </a:lnTo>
                  <a:lnTo>
                    <a:pt x="138950" y="12636"/>
                  </a:lnTo>
                  <a:lnTo>
                    <a:pt x="138950" y="25260"/>
                  </a:lnTo>
                  <a:lnTo>
                    <a:pt x="138950" y="37896"/>
                  </a:lnTo>
                  <a:lnTo>
                    <a:pt x="126326" y="37896"/>
                  </a:lnTo>
                  <a:lnTo>
                    <a:pt x="126326" y="50533"/>
                  </a:lnTo>
                  <a:lnTo>
                    <a:pt x="138963" y="50533"/>
                  </a:lnTo>
                  <a:lnTo>
                    <a:pt x="138963" y="37896"/>
                  </a:lnTo>
                  <a:lnTo>
                    <a:pt x="151587" y="37896"/>
                  </a:lnTo>
                  <a:lnTo>
                    <a:pt x="164211" y="37896"/>
                  </a:lnTo>
                  <a:lnTo>
                    <a:pt x="176847" y="37896"/>
                  </a:lnTo>
                  <a:lnTo>
                    <a:pt x="176847" y="25273"/>
                  </a:lnTo>
                  <a:lnTo>
                    <a:pt x="176847" y="12636"/>
                  </a:lnTo>
                  <a:close/>
                </a:path>
                <a:path w="619125" h="50800">
                  <a:moveTo>
                    <a:pt x="189484" y="37896"/>
                  </a:moveTo>
                  <a:lnTo>
                    <a:pt x="176847" y="37896"/>
                  </a:lnTo>
                  <a:lnTo>
                    <a:pt x="176847" y="50533"/>
                  </a:lnTo>
                  <a:lnTo>
                    <a:pt x="189484" y="50533"/>
                  </a:lnTo>
                  <a:lnTo>
                    <a:pt x="189484" y="37896"/>
                  </a:lnTo>
                  <a:close/>
                </a:path>
                <a:path w="619125" h="50800">
                  <a:moveTo>
                    <a:pt x="214744" y="12636"/>
                  </a:moveTo>
                  <a:lnTo>
                    <a:pt x="202120" y="12636"/>
                  </a:lnTo>
                  <a:lnTo>
                    <a:pt x="189484" y="12636"/>
                  </a:lnTo>
                  <a:lnTo>
                    <a:pt x="189484" y="25273"/>
                  </a:lnTo>
                  <a:lnTo>
                    <a:pt x="202107" y="25273"/>
                  </a:lnTo>
                  <a:lnTo>
                    <a:pt x="202107" y="37896"/>
                  </a:lnTo>
                  <a:lnTo>
                    <a:pt x="214744" y="37896"/>
                  </a:lnTo>
                  <a:lnTo>
                    <a:pt x="214744" y="25273"/>
                  </a:lnTo>
                  <a:lnTo>
                    <a:pt x="214744" y="12636"/>
                  </a:lnTo>
                  <a:close/>
                </a:path>
                <a:path w="619125" h="50800">
                  <a:moveTo>
                    <a:pt x="265277" y="25260"/>
                  </a:moveTo>
                  <a:lnTo>
                    <a:pt x="252641" y="25260"/>
                  </a:lnTo>
                  <a:lnTo>
                    <a:pt x="252641" y="12636"/>
                  </a:lnTo>
                  <a:lnTo>
                    <a:pt x="240004" y="12636"/>
                  </a:lnTo>
                  <a:lnTo>
                    <a:pt x="227368" y="12636"/>
                  </a:lnTo>
                  <a:lnTo>
                    <a:pt x="227368" y="25273"/>
                  </a:lnTo>
                  <a:lnTo>
                    <a:pt x="240004" y="25273"/>
                  </a:lnTo>
                  <a:lnTo>
                    <a:pt x="252641" y="25273"/>
                  </a:lnTo>
                  <a:lnTo>
                    <a:pt x="252641" y="37896"/>
                  </a:lnTo>
                  <a:lnTo>
                    <a:pt x="265277" y="37896"/>
                  </a:lnTo>
                  <a:lnTo>
                    <a:pt x="265277" y="25260"/>
                  </a:lnTo>
                  <a:close/>
                </a:path>
                <a:path w="619125" h="50800">
                  <a:moveTo>
                    <a:pt x="328434" y="12636"/>
                  </a:moveTo>
                  <a:lnTo>
                    <a:pt x="315798" y="12636"/>
                  </a:lnTo>
                  <a:lnTo>
                    <a:pt x="303174" y="12636"/>
                  </a:lnTo>
                  <a:lnTo>
                    <a:pt x="290537" y="12636"/>
                  </a:lnTo>
                  <a:lnTo>
                    <a:pt x="290537" y="25273"/>
                  </a:lnTo>
                  <a:lnTo>
                    <a:pt x="303161" y="25273"/>
                  </a:lnTo>
                  <a:lnTo>
                    <a:pt x="315798" y="25273"/>
                  </a:lnTo>
                  <a:lnTo>
                    <a:pt x="328434" y="25273"/>
                  </a:lnTo>
                  <a:lnTo>
                    <a:pt x="328434" y="12636"/>
                  </a:lnTo>
                  <a:close/>
                </a:path>
                <a:path w="619125" h="50800">
                  <a:moveTo>
                    <a:pt x="378955" y="0"/>
                  </a:moveTo>
                  <a:lnTo>
                    <a:pt x="366318" y="0"/>
                  </a:lnTo>
                  <a:lnTo>
                    <a:pt x="366318" y="12636"/>
                  </a:lnTo>
                  <a:lnTo>
                    <a:pt x="366318" y="25260"/>
                  </a:lnTo>
                  <a:lnTo>
                    <a:pt x="353695" y="25260"/>
                  </a:lnTo>
                  <a:lnTo>
                    <a:pt x="353695" y="12636"/>
                  </a:lnTo>
                  <a:lnTo>
                    <a:pt x="341058" y="12636"/>
                  </a:lnTo>
                  <a:lnTo>
                    <a:pt x="341058" y="25273"/>
                  </a:lnTo>
                  <a:lnTo>
                    <a:pt x="353695" y="25273"/>
                  </a:lnTo>
                  <a:lnTo>
                    <a:pt x="353695" y="37896"/>
                  </a:lnTo>
                  <a:lnTo>
                    <a:pt x="366331" y="37896"/>
                  </a:lnTo>
                  <a:lnTo>
                    <a:pt x="366331" y="25273"/>
                  </a:lnTo>
                  <a:lnTo>
                    <a:pt x="378955" y="25273"/>
                  </a:lnTo>
                  <a:lnTo>
                    <a:pt x="378955" y="12636"/>
                  </a:lnTo>
                  <a:lnTo>
                    <a:pt x="378955" y="0"/>
                  </a:lnTo>
                  <a:close/>
                </a:path>
                <a:path w="619125" h="50800">
                  <a:moveTo>
                    <a:pt x="555802" y="12636"/>
                  </a:moveTo>
                  <a:lnTo>
                    <a:pt x="543166" y="12636"/>
                  </a:lnTo>
                  <a:lnTo>
                    <a:pt x="530542" y="12636"/>
                  </a:lnTo>
                  <a:lnTo>
                    <a:pt x="517906" y="12636"/>
                  </a:lnTo>
                  <a:lnTo>
                    <a:pt x="517906" y="25260"/>
                  </a:lnTo>
                  <a:lnTo>
                    <a:pt x="505269" y="25260"/>
                  </a:lnTo>
                  <a:lnTo>
                    <a:pt x="492645" y="25260"/>
                  </a:lnTo>
                  <a:lnTo>
                    <a:pt x="492645" y="12636"/>
                  </a:lnTo>
                  <a:lnTo>
                    <a:pt x="505269" y="12636"/>
                  </a:lnTo>
                  <a:lnTo>
                    <a:pt x="517906" y="12636"/>
                  </a:lnTo>
                  <a:lnTo>
                    <a:pt x="517906" y="0"/>
                  </a:lnTo>
                  <a:lnTo>
                    <a:pt x="505269" y="0"/>
                  </a:lnTo>
                  <a:lnTo>
                    <a:pt x="492633" y="0"/>
                  </a:lnTo>
                  <a:lnTo>
                    <a:pt x="492633" y="12636"/>
                  </a:lnTo>
                  <a:lnTo>
                    <a:pt x="480009" y="12636"/>
                  </a:lnTo>
                  <a:lnTo>
                    <a:pt x="480009" y="0"/>
                  </a:lnTo>
                  <a:lnTo>
                    <a:pt x="467385" y="0"/>
                  </a:lnTo>
                  <a:lnTo>
                    <a:pt x="454748" y="0"/>
                  </a:lnTo>
                  <a:lnTo>
                    <a:pt x="454748" y="12636"/>
                  </a:lnTo>
                  <a:lnTo>
                    <a:pt x="454748" y="25260"/>
                  </a:lnTo>
                  <a:lnTo>
                    <a:pt x="442112" y="25260"/>
                  </a:lnTo>
                  <a:lnTo>
                    <a:pt x="442112" y="12636"/>
                  </a:lnTo>
                  <a:lnTo>
                    <a:pt x="454748" y="12636"/>
                  </a:lnTo>
                  <a:lnTo>
                    <a:pt x="454748" y="0"/>
                  </a:lnTo>
                  <a:lnTo>
                    <a:pt x="442112" y="0"/>
                  </a:lnTo>
                  <a:lnTo>
                    <a:pt x="429488" y="0"/>
                  </a:lnTo>
                  <a:lnTo>
                    <a:pt x="429475" y="12636"/>
                  </a:lnTo>
                  <a:lnTo>
                    <a:pt x="429475" y="25260"/>
                  </a:lnTo>
                  <a:lnTo>
                    <a:pt x="416852" y="25260"/>
                  </a:lnTo>
                  <a:lnTo>
                    <a:pt x="416852" y="12636"/>
                  </a:lnTo>
                  <a:lnTo>
                    <a:pt x="429475" y="12636"/>
                  </a:lnTo>
                  <a:lnTo>
                    <a:pt x="429475" y="0"/>
                  </a:lnTo>
                  <a:lnTo>
                    <a:pt x="416852" y="0"/>
                  </a:lnTo>
                  <a:lnTo>
                    <a:pt x="404215" y="0"/>
                  </a:lnTo>
                  <a:lnTo>
                    <a:pt x="391579" y="0"/>
                  </a:lnTo>
                  <a:lnTo>
                    <a:pt x="391579" y="12636"/>
                  </a:lnTo>
                  <a:lnTo>
                    <a:pt x="391579" y="25273"/>
                  </a:lnTo>
                  <a:lnTo>
                    <a:pt x="404215" y="25273"/>
                  </a:lnTo>
                  <a:lnTo>
                    <a:pt x="416852" y="25273"/>
                  </a:lnTo>
                  <a:lnTo>
                    <a:pt x="416852" y="37896"/>
                  </a:lnTo>
                  <a:lnTo>
                    <a:pt x="429488" y="37896"/>
                  </a:lnTo>
                  <a:lnTo>
                    <a:pt x="429488" y="25273"/>
                  </a:lnTo>
                  <a:lnTo>
                    <a:pt x="442112" y="25273"/>
                  </a:lnTo>
                  <a:lnTo>
                    <a:pt x="442112" y="37896"/>
                  </a:lnTo>
                  <a:lnTo>
                    <a:pt x="454748" y="37896"/>
                  </a:lnTo>
                  <a:lnTo>
                    <a:pt x="467385" y="37896"/>
                  </a:lnTo>
                  <a:lnTo>
                    <a:pt x="467385" y="25273"/>
                  </a:lnTo>
                  <a:lnTo>
                    <a:pt x="480009" y="25273"/>
                  </a:lnTo>
                  <a:lnTo>
                    <a:pt x="492633" y="25273"/>
                  </a:lnTo>
                  <a:lnTo>
                    <a:pt x="492633" y="37896"/>
                  </a:lnTo>
                  <a:lnTo>
                    <a:pt x="505269" y="37896"/>
                  </a:lnTo>
                  <a:lnTo>
                    <a:pt x="517906" y="37896"/>
                  </a:lnTo>
                  <a:lnTo>
                    <a:pt x="530529" y="37896"/>
                  </a:lnTo>
                  <a:lnTo>
                    <a:pt x="543166" y="37896"/>
                  </a:lnTo>
                  <a:lnTo>
                    <a:pt x="555802" y="37896"/>
                  </a:lnTo>
                  <a:lnTo>
                    <a:pt x="555802" y="25273"/>
                  </a:lnTo>
                  <a:lnTo>
                    <a:pt x="555802" y="12636"/>
                  </a:lnTo>
                  <a:close/>
                </a:path>
                <a:path w="619125" h="50800">
                  <a:moveTo>
                    <a:pt x="618959" y="0"/>
                  </a:moveTo>
                  <a:lnTo>
                    <a:pt x="606323" y="0"/>
                  </a:lnTo>
                  <a:lnTo>
                    <a:pt x="606323" y="12636"/>
                  </a:lnTo>
                  <a:lnTo>
                    <a:pt x="593699" y="12636"/>
                  </a:lnTo>
                  <a:lnTo>
                    <a:pt x="593699" y="0"/>
                  </a:lnTo>
                  <a:lnTo>
                    <a:pt x="581063" y="0"/>
                  </a:lnTo>
                  <a:lnTo>
                    <a:pt x="581063" y="12636"/>
                  </a:lnTo>
                  <a:lnTo>
                    <a:pt x="568426" y="12636"/>
                  </a:lnTo>
                  <a:lnTo>
                    <a:pt x="568426" y="25260"/>
                  </a:lnTo>
                  <a:lnTo>
                    <a:pt x="568426" y="37896"/>
                  </a:lnTo>
                  <a:lnTo>
                    <a:pt x="581063" y="37896"/>
                  </a:lnTo>
                  <a:lnTo>
                    <a:pt x="581063" y="25273"/>
                  </a:lnTo>
                  <a:lnTo>
                    <a:pt x="593686" y="25273"/>
                  </a:lnTo>
                  <a:lnTo>
                    <a:pt x="593686" y="37896"/>
                  </a:lnTo>
                  <a:lnTo>
                    <a:pt x="606323" y="37896"/>
                  </a:lnTo>
                  <a:lnTo>
                    <a:pt x="618959" y="37896"/>
                  </a:lnTo>
                  <a:lnTo>
                    <a:pt x="618959" y="25273"/>
                  </a:lnTo>
                  <a:lnTo>
                    <a:pt x="618959" y="12636"/>
                  </a:lnTo>
                  <a:lnTo>
                    <a:pt x="6189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5088890" y="5781623"/>
              <a:ext cx="606425" cy="50800"/>
            </a:xfrm>
            <a:custGeom>
              <a:avLst/>
              <a:gdLst/>
              <a:ahLst/>
              <a:cxnLst/>
              <a:rect l="l" t="t" r="r" b="b"/>
              <a:pathLst>
                <a:path w="606425" h="50800">
                  <a:moveTo>
                    <a:pt x="12636" y="37896"/>
                  </a:moveTo>
                  <a:lnTo>
                    <a:pt x="0" y="37896"/>
                  </a:lnTo>
                  <a:lnTo>
                    <a:pt x="0" y="50533"/>
                  </a:lnTo>
                  <a:lnTo>
                    <a:pt x="12636" y="50533"/>
                  </a:lnTo>
                  <a:lnTo>
                    <a:pt x="12636" y="37896"/>
                  </a:lnTo>
                  <a:close/>
                </a:path>
                <a:path w="606425" h="50800">
                  <a:moveTo>
                    <a:pt x="101066" y="12636"/>
                  </a:moveTo>
                  <a:lnTo>
                    <a:pt x="88430" y="12636"/>
                  </a:lnTo>
                  <a:lnTo>
                    <a:pt x="88430" y="25260"/>
                  </a:lnTo>
                  <a:lnTo>
                    <a:pt x="75806" y="25260"/>
                  </a:lnTo>
                  <a:lnTo>
                    <a:pt x="75806" y="12636"/>
                  </a:lnTo>
                  <a:lnTo>
                    <a:pt x="63169" y="12636"/>
                  </a:lnTo>
                  <a:lnTo>
                    <a:pt x="50533" y="12636"/>
                  </a:lnTo>
                  <a:lnTo>
                    <a:pt x="50533" y="25260"/>
                  </a:lnTo>
                  <a:lnTo>
                    <a:pt x="37909" y="25260"/>
                  </a:lnTo>
                  <a:lnTo>
                    <a:pt x="37909" y="12636"/>
                  </a:lnTo>
                  <a:lnTo>
                    <a:pt x="25273" y="12636"/>
                  </a:lnTo>
                  <a:lnTo>
                    <a:pt x="12636" y="12636"/>
                  </a:lnTo>
                  <a:lnTo>
                    <a:pt x="0" y="12636"/>
                  </a:lnTo>
                  <a:lnTo>
                    <a:pt x="0" y="25273"/>
                  </a:lnTo>
                  <a:lnTo>
                    <a:pt x="12636" y="25273"/>
                  </a:lnTo>
                  <a:lnTo>
                    <a:pt x="25273" y="25273"/>
                  </a:lnTo>
                  <a:lnTo>
                    <a:pt x="25273" y="37896"/>
                  </a:lnTo>
                  <a:lnTo>
                    <a:pt x="37896" y="37896"/>
                  </a:lnTo>
                  <a:lnTo>
                    <a:pt x="50533" y="37896"/>
                  </a:lnTo>
                  <a:lnTo>
                    <a:pt x="50533" y="25273"/>
                  </a:lnTo>
                  <a:lnTo>
                    <a:pt x="63169" y="25273"/>
                  </a:lnTo>
                  <a:lnTo>
                    <a:pt x="63169" y="37896"/>
                  </a:lnTo>
                  <a:lnTo>
                    <a:pt x="75793" y="37896"/>
                  </a:lnTo>
                  <a:lnTo>
                    <a:pt x="88430" y="37896"/>
                  </a:lnTo>
                  <a:lnTo>
                    <a:pt x="88430" y="25273"/>
                  </a:lnTo>
                  <a:lnTo>
                    <a:pt x="101066" y="25273"/>
                  </a:lnTo>
                  <a:lnTo>
                    <a:pt x="101066" y="12636"/>
                  </a:lnTo>
                  <a:close/>
                </a:path>
                <a:path w="606425" h="50800">
                  <a:moveTo>
                    <a:pt x="214744" y="0"/>
                  </a:moveTo>
                  <a:lnTo>
                    <a:pt x="202120" y="0"/>
                  </a:lnTo>
                  <a:lnTo>
                    <a:pt x="189484" y="0"/>
                  </a:lnTo>
                  <a:lnTo>
                    <a:pt x="176847" y="0"/>
                  </a:lnTo>
                  <a:lnTo>
                    <a:pt x="176847" y="12636"/>
                  </a:lnTo>
                  <a:lnTo>
                    <a:pt x="126326" y="12636"/>
                  </a:lnTo>
                  <a:lnTo>
                    <a:pt x="126326" y="25273"/>
                  </a:lnTo>
                  <a:lnTo>
                    <a:pt x="138950" y="25273"/>
                  </a:lnTo>
                  <a:lnTo>
                    <a:pt x="151587" y="25273"/>
                  </a:lnTo>
                  <a:lnTo>
                    <a:pt x="151587" y="37896"/>
                  </a:lnTo>
                  <a:lnTo>
                    <a:pt x="164223" y="37896"/>
                  </a:lnTo>
                  <a:lnTo>
                    <a:pt x="164223" y="25273"/>
                  </a:lnTo>
                  <a:lnTo>
                    <a:pt x="176847" y="25273"/>
                  </a:lnTo>
                  <a:lnTo>
                    <a:pt x="176847" y="37896"/>
                  </a:lnTo>
                  <a:lnTo>
                    <a:pt x="189484" y="37896"/>
                  </a:lnTo>
                  <a:lnTo>
                    <a:pt x="189484" y="25273"/>
                  </a:lnTo>
                  <a:lnTo>
                    <a:pt x="202107" y="25273"/>
                  </a:lnTo>
                  <a:lnTo>
                    <a:pt x="202107" y="37896"/>
                  </a:lnTo>
                  <a:lnTo>
                    <a:pt x="214744" y="37896"/>
                  </a:lnTo>
                  <a:lnTo>
                    <a:pt x="214744" y="25273"/>
                  </a:lnTo>
                  <a:lnTo>
                    <a:pt x="214744" y="12636"/>
                  </a:lnTo>
                  <a:lnTo>
                    <a:pt x="214744" y="0"/>
                  </a:lnTo>
                  <a:close/>
                </a:path>
                <a:path w="606425" h="50800">
                  <a:moveTo>
                    <a:pt x="416852" y="25260"/>
                  </a:moveTo>
                  <a:lnTo>
                    <a:pt x="404215" y="25260"/>
                  </a:lnTo>
                  <a:lnTo>
                    <a:pt x="404215" y="12636"/>
                  </a:lnTo>
                  <a:lnTo>
                    <a:pt x="404215" y="0"/>
                  </a:lnTo>
                  <a:lnTo>
                    <a:pt x="391579" y="0"/>
                  </a:lnTo>
                  <a:lnTo>
                    <a:pt x="391579" y="12636"/>
                  </a:lnTo>
                  <a:lnTo>
                    <a:pt x="378955" y="12636"/>
                  </a:lnTo>
                  <a:lnTo>
                    <a:pt x="366331" y="12636"/>
                  </a:lnTo>
                  <a:lnTo>
                    <a:pt x="366331" y="0"/>
                  </a:lnTo>
                  <a:lnTo>
                    <a:pt x="353695" y="0"/>
                  </a:lnTo>
                  <a:lnTo>
                    <a:pt x="353695" y="12636"/>
                  </a:lnTo>
                  <a:lnTo>
                    <a:pt x="353695" y="25260"/>
                  </a:lnTo>
                  <a:lnTo>
                    <a:pt x="341058" y="25260"/>
                  </a:lnTo>
                  <a:lnTo>
                    <a:pt x="341058" y="12636"/>
                  </a:lnTo>
                  <a:lnTo>
                    <a:pt x="353695" y="12636"/>
                  </a:lnTo>
                  <a:lnTo>
                    <a:pt x="353695" y="0"/>
                  </a:lnTo>
                  <a:lnTo>
                    <a:pt x="341058" y="0"/>
                  </a:lnTo>
                  <a:lnTo>
                    <a:pt x="328422" y="0"/>
                  </a:lnTo>
                  <a:lnTo>
                    <a:pt x="328422" y="12636"/>
                  </a:lnTo>
                  <a:lnTo>
                    <a:pt x="315798" y="12636"/>
                  </a:lnTo>
                  <a:lnTo>
                    <a:pt x="315798" y="0"/>
                  </a:lnTo>
                  <a:lnTo>
                    <a:pt x="303161" y="0"/>
                  </a:lnTo>
                  <a:lnTo>
                    <a:pt x="303161" y="12636"/>
                  </a:lnTo>
                  <a:lnTo>
                    <a:pt x="290537" y="12636"/>
                  </a:lnTo>
                  <a:lnTo>
                    <a:pt x="290537" y="0"/>
                  </a:lnTo>
                  <a:lnTo>
                    <a:pt x="277901" y="0"/>
                  </a:lnTo>
                  <a:lnTo>
                    <a:pt x="277901" y="12636"/>
                  </a:lnTo>
                  <a:lnTo>
                    <a:pt x="265277" y="12636"/>
                  </a:lnTo>
                  <a:lnTo>
                    <a:pt x="265277" y="0"/>
                  </a:lnTo>
                  <a:lnTo>
                    <a:pt x="252641" y="0"/>
                  </a:lnTo>
                  <a:lnTo>
                    <a:pt x="252641" y="12636"/>
                  </a:lnTo>
                  <a:lnTo>
                    <a:pt x="265264" y="12636"/>
                  </a:lnTo>
                  <a:lnTo>
                    <a:pt x="265264" y="25260"/>
                  </a:lnTo>
                  <a:lnTo>
                    <a:pt x="252641" y="25260"/>
                  </a:lnTo>
                  <a:lnTo>
                    <a:pt x="252641" y="12636"/>
                  </a:lnTo>
                  <a:lnTo>
                    <a:pt x="240004" y="12636"/>
                  </a:lnTo>
                  <a:lnTo>
                    <a:pt x="227368" y="12636"/>
                  </a:lnTo>
                  <a:lnTo>
                    <a:pt x="227368" y="25260"/>
                  </a:lnTo>
                  <a:lnTo>
                    <a:pt x="227368" y="37896"/>
                  </a:lnTo>
                  <a:lnTo>
                    <a:pt x="240004" y="37896"/>
                  </a:lnTo>
                  <a:lnTo>
                    <a:pt x="252641" y="37896"/>
                  </a:lnTo>
                  <a:lnTo>
                    <a:pt x="265277" y="37896"/>
                  </a:lnTo>
                  <a:lnTo>
                    <a:pt x="265277" y="25273"/>
                  </a:lnTo>
                  <a:lnTo>
                    <a:pt x="277901" y="25273"/>
                  </a:lnTo>
                  <a:lnTo>
                    <a:pt x="290537" y="25273"/>
                  </a:lnTo>
                  <a:lnTo>
                    <a:pt x="303161" y="25273"/>
                  </a:lnTo>
                  <a:lnTo>
                    <a:pt x="303161" y="37896"/>
                  </a:lnTo>
                  <a:lnTo>
                    <a:pt x="416852" y="37896"/>
                  </a:lnTo>
                  <a:lnTo>
                    <a:pt x="416852" y="25260"/>
                  </a:lnTo>
                  <a:close/>
                </a:path>
                <a:path w="606425" h="50800">
                  <a:moveTo>
                    <a:pt x="442112" y="0"/>
                  </a:moveTo>
                  <a:lnTo>
                    <a:pt x="429488" y="0"/>
                  </a:lnTo>
                  <a:lnTo>
                    <a:pt x="416852" y="0"/>
                  </a:lnTo>
                  <a:lnTo>
                    <a:pt x="416852" y="12636"/>
                  </a:lnTo>
                  <a:lnTo>
                    <a:pt x="429475" y="12636"/>
                  </a:lnTo>
                  <a:lnTo>
                    <a:pt x="442112" y="12636"/>
                  </a:lnTo>
                  <a:lnTo>
                    <a:pt x="442112" y="0"/>
                  </a:lnTo>
                  <a:close/>
                </a:path>
                <a:path w="606425" h="50800">
                  <a:moveTo>
                    <a:pt x="454748" y="12636"/>
                  </a:moveTo>
                  <a:lnTo>
                    <a:pt x="442112" y="12636"/>
                  </a:lnTo>
                  <a:lnTo>
                    <a:pt x="442112" y="25260"/>
                  </a:lnTo>
                  <a:lnTo>
                    <a:pt x="429475" y="25260"/>
                  </a:lnTo>
                  <a:lnTo>
                    <a:pt x="429475" y="37896"/>
                  </a:lnTo>
                  <a:lnTo>
                    <a:pt x="442112" y="37896"/>
                  </a:lnTo>
                  <a:lnTo>
                    <a:pt x="454748" y="37896"/>
                  </a:lnTo>
                  <a:lnTo>
                    <a:pt x="454748" y="25273"/>
                  </a:lnTo>
                  <a:lnTo>
                    <a:pt x="454748" y="12636"/>
                  </a:lnTo>
                  <a:close/>
                </a:path>
                <a:path w="606425" h="50800">
                  <a:moveTo>
                    <a:pt x="543166" y="0"/>
                  </a:moveTo>
                  <a:lnTo>
                    <a:pt x="530542" y="0"/>
                  </a:lnTo>
                  <a:lnTo>
                    <a:pt x="517906" y="0"/>
                  </a:lnTo>
                  <a:lnTo>
                    <a:pt x="505269" y="0"/>
                  </a:lnTo>
                  <a:lnTo>
                    <a:pt x="505269" y="12636"/>
                  </a:lnTo>
                  <a:lnTo>
                    <a:pt x="492633" y="12636"/>
                  </a:lnTo>
                  <a:lnTo>
                    <a:pt x="492633" y="25273"/>
                  </a:lnTo>
                  <a:lnTo>
                    <a:pt x="505269" y="25273"/>
                  </a:lnTo>
                  <a:lnTo>
                    <a:pt x="517906" y="25273"/>
                  </a:lnTo>
                  <a:lnTo>
                    <a:pt x="517906" y="37896"/>
                  </a:lnTo>
                  <a:lnTo>
                    <a:pt x="530542" y="37896"/>
                  </a:lnTo>
                  <a:lnTo>
                    <a:pt x="530542" y="25273"/>
                  </a:lnTo>
                  <a:lnTo>
                    <a:pt x="530542" y="12636"/>
                  </a:lnTo>
                  <a:lnTo>
                    <a:pt x="543166" y="12636"/>
                  </a:lnTo>
                  <a:lnTo>
                    <a:pt x="543166" y="0"/>
                  </a:lnTo>
                  <a:close/>
                </a:path>
                <a:path w="606425" h="50800">
                  <a:moveTo>
                    <a:pt x="568426" y="25260"/>
                  </a:moveTo>
                  <a:lnTo>
                    <a:pt x="555802" y="25260"/>
                  </a:lnTo>
                  <a:lnTo>
                    <a:pt x="555802" y="12636"/>
                  </a:lnTo>
                  <a:lnTo>
                    <a:pt x="543166" y="12636"/>
                  </a:lnTo>
                  <a:lnTo>
                    <a:pt x="543166" y="25260"/>
                  </a:lnTo>
                  <a:lnTo>
                    <a:pt x="543166" y="37896"/>
                  </a:lnTo>
                  <a:lnTo>
                    <a:pt x="555790" y="37896"/>
                  </a:lnTo>
                  <a:lnTo>
                    <a:pt x="568426" y="37896"/>
                  </a:lnTo>
                  <a:lnTo>
                    <a:pt x="568426" y="25260"/>
                  </a:lnTo>
                  <a:close/>
                </a:path>
                <a:path w="606425" h="50800">
                  <a:moveTo>
                    <a:pt x="606323" y="12636"/>
                  </a:moveTo>
                  <a:lnTo>
                    <a:pt x="593686" y="12636"/>
                  </a:lnTo>
                  <a:lnTo>
                    <a:pt x="593686" y="25273"/>
                  </a:lnTo>
                  <a:lnTo>
                    <a:pt x="606323" y="25273"/>
                  </a:lnTo>
                  <a:lnTo>
                    <a:pt x="606323" y="1263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5088890" y="5819520"/>
              <a:ext cx="619125" cy="38100"/>
            </a:xfrm>
            <a:custGeom>
              <a:avLst/>
              <a:gdLst/>
              <a:ahLst/>
              <a:cxnLst/>
              <a:rect l="l" t="t" r="r" b="b"/>
              <a:pathLst>
                <a:path w="619125" h="38100">
                  <a:moveTo>
                    <a:pt x="25273" y="25260"/>
                  </a:moveTo>
                  <a:lnTo>
                    <a:pt x="12636" y="25260"/>
                  </a:lnTo>
                  <a:lnTo>
                    <a:pt x="12636" y="37896"/>
                  </a:lnTo>
                  <a:lnTo>
                    <a:pt x="25273" y="37896"/>
                  </a:lnTo>
                  <a:lnTo>
                    <a:pt x="25273" y="25260"/>
                  </a:lnTo>
                  <a:close/>
                </a:path>
                <a:path w="619125" h="38100">
                  <a:moveTo>
                    <a:pt x="88430" y="12623"/>
                  </a:moveTo>
                  <a:lnTo>
                    <a:pt x="75806" y="12623"/>
                  </a:lnTo>
                  <a:lnTo>
                    <a:pt x="75806" y="0"/>
                  </a:lnTo>
                  <a:lnTo>
                    <a:pt x="63169" y="0"/>
                  </a:lnTo>
                  <a:lnTo>
                    <a:pt x="0" y="0"/>
                  </a:lnTo>
                  <a:lnTo>
                    <a:pt x="0" y="12636"/>
                  </a:lnTo>
                  <a:lnTo>
                    <a:pt x="12636" y="12636"/>
                  </a:lnTo>
                  <a:lnTo>
                    <a:pt x="25273" y="12636"/>
                  </a:lnTo>
                  <a:lnTo>
                    <a:pt x="25273" y="25260"/>
                  </a:lnTo>
                  <a:lnTo>
                    <a:pt x="37909" y="25260"/>
                  </a:lnTo>
                  <a:lnTo>
                    <a:pt x="37909" y="12636"/>
                  </a:lnTo>
                  <a:lnTo>
                    <a:pt x="50533" y="12636"/>
                  </a:lnTo>
                  <a:lnTo>
                    <a:pt x="63169" y="12636"/>
                  </a:lnTo>
                  <a:lnTo>
                    <a:pt x="75793" y="12636"/>
                  </a:lnTo>
                  <a:lnTo>
                    <a:pt x="75793" y="25260"/>
                  </a:lnTo>
                  <a:lnTo>
                    <a:pt x="63169" y="25260"/>
                  </a:lnTo>
                  <a:lnTo>
                    <a:pt x="50533" y="25260"/>
                  </a:lnTo>
                  <a:lnTo>
                    <a:pt x="50533" y="37896"/>
                  </a:lnTo>
                  <a:lnTo>
                    <a:pt x="63169" y="37896"/>
                  </a:lnTo>
                  <a:lnTo>
                    <a:pt x="75806" y="37896"/>
                  </a:lnTo>
                  <a:lnTo>
                    <a:pt x="75806" y="25260"/>
                  </a:lnTo>
                  <a:lnTo>
                    <a:pt x="88430" y="25260"/>
                  </a:lnTo>
                  <a:lnTo>
                    <a:pt x="88430" y="12623"/>
                  </a:lnTo>
                  <a:close/>
                </a:path>
                <a:path w="619125" h="38100">
                  <a:moveTo>
                    <a:pt x="113690" y="0"/>
                  </a:moveTo>
                  <a:lnTo>
                    <a:pt x="101053" y="0"/>
                  </a:lnTo>
                  <a:lnTo>
                    <a:pt x="101053" y="12623"/>
                  </a:lnTo>
                  <a:lnTo>
                    <a:pt x="101053" y="25260"/>
                  </a:lnTo>
                  <a:lnTo>
                    <a:pt x="88430" y="25260"/>
                  </a:lnTo>
                  <a:lnTo>
                    <a:pt x="88430" y="37896"/>
                  </a:lnTo>
                  <a:lnTo>
                    <a:pt x="101066" y="37896"/>
                  </a:lnTo>
                  <a:lnTo>
                    <a:pt x="101066" y="25260"/>
                  </a:lnTo>
                  <a:lnTo>
                    <a:pt x="113690" y="25260"/>
                  </a:lnTo>
                  <a:lnTo>
                    <a:pt x="113690" y="12636"/>
                  </a:lnTo>
                  <a:lnTo>
                    <a:pt x="113690" y="0"/>
                  </a:lnTo>
                  <a:close/>
                </a:path>
                <a:path w="619125" h="38100">
                  <a:moveTo>
                    <a:pt x="151587" y="25260"/>
                  </a:moveTo>
                  <a:lnTo>
                    <a:pt x="138963" y="25260"/>
                  </a:lnTo>
                  <a:lnTo>
                    <a:pt x="138963" y="12636"/>
                  </a:lnTo>
                  <a:lnTo>
                    <a:pt x="138963" y="0"/>
                  </a:lnTo>
                  <a:lnTo>
                    <a:pt x="126326" y="0"/>
                  </a:lnTo>
                  <a:lnTo>
                    <a:pt x="126326" y="12623"/>
                  </a:lnTo>
                  <a:lnTo>
                    <a:pt x="126326" y="25260"/>
                  </a:lnTo>
                  <a:lnTo>
                    <a:pt x="126326" y="37896"/>
                  </a:lnTo>
                  <a:lnTo>
                    <a:pt x="138950" y="37896"/>
                  </a:lnTo>
                  <a:lnTo>
                    <a:pt x="151587" y="37896"/>
                  </a:lnTo>
                  <a:lnTo>
                    <a:pt x="151587" y="25260"/>
                  </a:lnTo>
                  <a:close/>
                </a:path>
                <a:path w="619125" h="38100">
                  <a:moveTo>
                    <a:pt x="240004" y="0"/>
                  </a:moveTo>
                  <a:lnTo>
                    <a:pt x="227368" y="0"/>
                  </a:lnTo>
                  <a:lnTo>
                    <a:pt x="227368" y="12623"/>
                  </a:lnTo>
                  <a:lnTo>
                    <a:pt x="214744" y="12623"/>
                  </a:lnTo>
                  <a:lnTo>
                    <a:pt x="214744" y="0"/>
                  </a:lnTo>
                  <a:lnTo>
                    <a:pt x="202120" y="0"/>
                  </a:lnTo>
                  <a:lnTo>
                    <a:pt x="189484" y="0"/>
                  </a:lnTo>
                  <a:lnTo>
                    <a:pt x="189484" y="12623"/>
                  </a:lnTo>
                  <a:lnTo>
                    <a:pt x="176847" y="12623"/>
                  </a:lnTo>
                  <a:lnTo>
                    <a:pt x="164223" y="12623"/>
                  </a:lnTo>
                  <a:lnTo>
                    <a:pt x="151587" y="12623"/>
                  </a:lnTo>
                  <a:lnTo>
                    <a:pt x="151587" y="25260"/>
                  </a:lnTo>
                  <a:lnTo>
                    <a:pt x="202107" y="25260"/>
                  </a:lnTo>
                  <a:lnTo>
                    <a:pt x="202107" y="37896"/>
                  </a:lnTo>
                  <a:lnTo>
                    <a:pt x="214744" y="37896"/>
                  </a:lnTo>
                  <a:lnTo>
                    <a:pt x="214744" y="25260"/>
                  </a:lnTo>
                  <a:lnTo>
                    <a:pt x="227368" y="25260"/>
                  </a:lnTo>
                  <a:lnTo>
                    <a:pt x="240004" y="25260"/>
                  </a:lnTo>
                  <a:lnTo>
                    <a:pt x="240004" y="12636"/>
                  </a:lnTo>
                  <a:lnTo>
                    <a:pt x="240004" y="0"/>
                  </a:lnTo>
                  <a:close/>
                </a:path>
                <a:path w="619125" h="38100">
                  <a:moveTo>
                    <a:pt x="303174" y="12623"/>
                  </a:moveTo>
                  <a:lnTo>
                    <a:pt x="290537" y="12623"/>
                  </a:lnTo>
                  <a:lnTo>
                    <a:pt x="277901" y="12623"/>
                  </a:lnTo>
                  <a:lnTo>
                    <a:pt x="277901" y="0"/>
                  </a:lnTo>
                  <a:lnTo>
                    <a:pt x="265264" y="0"/>
                  </a:lnTo>
                  <a:lnTo>
                    <a:pt x="265264" y="12623"/>
                  </a:lnTo>
                  <a:lnTo>
                    <a:pt x="252641" y="12623"/>
                  </a:lnTo>
                  <a:lnTo>
                    <a:pt x="252641" y="25260"/>
                  </a:lnTo>
                  <a:lnTo>
                    <a:pt x="240004" y="25260"/>
                  </a:lnTo>
                  <a:lnTo>
                    <a:pt x="240004" y="37896"/>
                  </a:lnTo>
                  <a:lnTo>
                    <a:pt x="252641" y="37896"/>
                  </a:lnTo>
                  <a:lnTo>
                    <a:pt x="265277" y="37896"/>
                  </a:lnTo>
                  <a:lnTo>
                    <a:pt x="265277" y="25260"/>
                  </a:lnTo>
                  <a:lnTo>
                    <a:pt x="277901" y="25260"/>
                  </a:lnTo>
                  <a:lnTo>
                    <a:pt x="290537" y="25260"/>
                  </a:lnTo>
                  <a:lnTo>
                    <a:pt x="303174" y="25260"/>
                  </a:lnTo>
                  <a:lnTo>
                    <a:pt x="303174" y="12623"/>
                  </a:lnTo>
                  <a:close/>
                </a:path>
                <a:path w="619125" h="38100">
                  <a:moveTo>
                    <a:pt x="353695" y="25260"/>
                  </a:moveTo>
                  <a:lnTo>
                    <a:pt x="341058" y="25260"/>
                  </a:lnTo>
                  <a:lnTo>
                    <a:pt x="341058" y="12636"/>
                  </a:lnTo>
                  <a:lnTo>
                    <a:pt x="341058" y="0"/>
                  </a:lnTo>
                  <a:lnTo>
                    <a:pt x="328422" y="0"/>
                  </a:lnTo>
                  <a:lnTo>
                    <a:pt x="328422" y="12623"/>
                  </a:lnTo>
                  <a:lnTo>
                    <a:pt x="315798" y="12623"/>
                  </a:lnTo>
                  <a:lnTo>
                    <a:pt x="315798" y="25260"/>
                  </a:lnTo>
                  <a:lnTo>
                    <a:pt x="315798" y="37896"/>
                  </a:lnTo>
                  <a:lnTo>
                    <a:pt x="328422" y="37896"/>
                  </a:lnTo>
                  <a:lnTo>
                    <a:pt x="341058" y="37896"/>
                  </a:lnTo>
                  <a:lnTo>
                    <a:pt x="353695" y="37896"/>
                  </a:lnTo>
                  <a:lnTo>
                    <a:pt x="353695" y="25260"/>
                  </a:lnTo>
                  <a:close/>
                </a:path>
                <a:path w="619125" h="38100">
                  <a:moveTo>
                    <a:pt x="429488" y="25260"/>
                  </a:moveTo>
                  <a:lnTo>
                    <a:pt x="416852" y="25260"/>
                  </a:lnTo>
                  <a:lnTo>
                    <a:pt x="404215" y="25260"/>
                  </a:lnTo>
                  <a:lnTo>
                    <a:pt x="404215" y="12623"/>
                  </a:lnTo>
                  <a:lnTo>
                    <a:pt x="391591" y="12623"/>
                  </a:lnTo>
                  <a:lnTo>
                    <a:pt x="391591" y="0"/>
                  </a:lnTo>
                  <a:lnTo>
                    <a:pt x="378955" y="0"/>
                  </a:lnTo>
                  <a:lnTo>
                    <a:pt x="366318" y="0"/>
                  </a:lnTo>
                  <a:lnTo>
                    <a:pt x="366318" y="12623"/>
                  </a:lnTo>
                  <a:lnTo>
                    <a:pt x="366318" y="25260"/>
                  </a:lnTo>
                  <a:lnTo>
                    <a:pt x="378955" y="25260"/>
                  </a:lnTo>
                  <a:lnTo>
                    <a:pt x="378955" y="12636"/>
                  </a:lnTo>
                  <a:lnTo>
                    <a:pt x="391579" y="12636"/>
                  </a:lnTo>
                  <a:lnTo>
                    <a:pt x="391579" y="25260"/>
                  </a:lnTo>
                  <a:lnTo>
                    <a:pt x="391579" y="37896"/>
                  </a:lnTo>
                  <a:lnTo>
                    <a:pt x="404215" y="37896"/>
                  </a:lnTo>
                  <a:lnTo>
                    <a:pt x="416852" y="37896"/>
                  </a:lnTo>
                  <a:lnTo>
                    <a:pt x="429488" y="37896"/>
                  </a:lnTo>
                  <a:lnTo>
                    <a:pt x="429488" y="25260"/>
                  </a:lnTo>
                  <a:close/>
                </a:path>
                <a:path w="619125" h="38100">
                  <a:moveTo>
                    <a:pt x="480009" y="25260"/>
                  </a:moveTo>
                  <a:lnTo>
                    <a:pt x="467385" y="25260"/>
                  </a:lnTo>
                  <a:lnTo>
                    <a:pt x="467385" y="12623"/>
                  </a:lnTo>
                  <a:lnTo>
                    <a:pt x="454748" y="12623"/>
                  </a:lnTo>
                  <a:lnTo>
                    <a:pt x="442112" y="12623"/>
                  </a:lnTo>
                  <a:lnTo>
                    <a:pt x="442112" y="0"/>
                  </a:lnTo>
                  <a:lnTo>
                    <a:pt x="429488" y="0"/>
                  </a:lnTo>
                  <a:lnTo>
                    <a:pt x="416852" y="0"/>
                  </a:lnTo>
                  <a:lnTo>
                    <a:pt x="416852" y="12636"/>
                  </a:lnTo>
                  <a:lnTo>
                    <a:pt x="429475" y="12636"/>
                  </a:lnTo>
                  <a:lnTo>
                    <a:pt x="442112" y="12636"/>
                  </a:lnTo>
                  <a:lnTo>
                    <a:pt x="442112" y="25260"/>
                  </a:lnTo>
                  <a:lnTo>
                    <a:pt x="442112" y="37896"/>
                  </a:lnTo>
                  <a:lnTo>
                    <a:pt x="454748" y="37896"/>
                  </a:lnTo>
                  <a:lnTo>
                    <a:pt x="454748" y="25260"/>
                  </a:lnTo>
                  <a:lnTo>
                    <a:pt x="467372" y="25260"/>
                  </a:lnTo>
                  <a:lnTo>
                    <a:pt x="467372" y="37896"/>
                  </a:lnTo>
                  <a:lnTo>
                    <a:pt x="480009" y="37896"/>
                  </a:lnTo>
                  <a:lnTo>
                    <a:pt x="480009" y="25260"/>
                  </a:lnTo>
                  <a:close/>
                </a:path>
                <a:path w="619125" h="38100">
                  <a:moveTo>
                    <a:pt x="618959" y="0"/>
                  </a:moveTo>
                  <a:lnTo>
                    <a:pt x="618959" y="0"/>
                  </a:lnTo>
                  <a:lnTo>
                    <a:pt x="555790" y="0"/>
                  </a:lnTo>
                  <a:lnTo>
                    <a:pt x="555790" y="12623"/>
                  </a:lnTo>
                  <a:lnTo>
                    <a:pt x="543166" y="12623"/>
                  </a:lnTo>
                  <a:lnTo>
                    <a:pt x="543166" y="0"/>
                  </a:lnTo>
                  <a:lnTo>
                    <a:pt x="530529" y="0"/>
                  </a:lnTo>
                  <a:lnTo>
                    <a:pt x="530529" y="12623"/>
                  </a:lnTo>
                  <a:lnTo>
                    <a:pt x="517906" y="12623"/>
                  </a:lnTo>
                  <a:lnTo>
                    <a:pt x="505269" y="12623"/>
                  </a:lnTo>
                  <a:lnTo>
                    <a:pt x="505269" y="0"/>
                  </a:lnTo>
                  <a:lnTo>
                    <a:pt x="492633" y="0"/>
                  </a:lnTo>
                  <a:lnTo>
                    <a:pt x="492633" y="12623"/>
                  </a:lnTo>
                  <a:lnTo>
                    <a:pt x="480009" y="12623"/>
                  </a:lnTo>
                  <a:lnTo>
                    <a:pt x="480009" y="25260"/>
                  </a:lnTo>
                  <a:lnTo>
                    <a:pt x="492633" y="25260"/>
                  </a:lnTo>
                  <a:lnTo>
                    <a:pt x="492645" y="25260"/>
                  </a:lnTo>
                  <a:lnTo>
                    <a:pt x="568426" y="25260"/>
                  </a:lnTo>
                  <a:lnTo>
                    <a:pt x="568426" y="12636"/>
                  </a:lnTo>
                  <a:lnTo>
                    <a:pt x="581063" y="12636"/>
                  </a:lnTo>
                  <a:lnTo>
                    <a:pt x="581063" y="25260"/>
                  </a:lnTo>
                  <a:lnTo>
                    <a:pt x="593686" y="25260"/>
                  </a:lnTo>
                  <a:lnTo>
                    <a:pt x="606323" y="25260"/>
                  </a:lnTo>
                  <a:lnTo>
                    <a:pt x="606323" y="12636"/>
                  </a:lnTo>
                  <a:lnTo>
                    <a:pt x="618959" y="12636"/>
                  </a:lnTo>
                  <a:lnTo>
                    <a:pt x="6189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5088890" y="5844781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50533" y="25260"/>
                  </a:moveTo>
                  <a:lnTo>
                    <a:pt x="37909" y="25260"/>
                  </a:lnTo>
                  <a:lnTo>
                    <a:pt x="25273" y="25260"/>
                  </a:lnTo>
                  <a:lnTo>
                    <a:pt x="25273" y="12636"/>
                  </a:lnTo>
                  <a:lnTo>
                    <a:pt x="12636" y="12636"/>
                  </a:lnTo>
                  <a:lnTo>
                    <a:pt x="12636" y="25260"/>
                  </a:lnTo>
                  <a:lnTo>
                    <a:pt x="12636" y="37896"/>
                  </a:lnTo>
                  <a:lnTo>
                    <a:pt x="0" y="37896"/>
                  </a:lnTo>
                  <a:lnTo>
                    <a:pt x="0" y="50533"/>
                  </a:lnTo>
                  <a:lnTo>
                    <a:pt x="12636" y="50533"/>
                  </a:lnTo>
                  <a:lnTo>
                    <a:pt x="25273" y="50533"/>
                  </a:lnTo>
                  <a:lnTo>
                    <a:pt x="37909" y="50533"/>
                  </a:lnTo>
                  <a:lnTo>
                    <a:pt x="37909" y="37896"/>
                  </a:lnTo>
                  <a:lnTo>
                    <a:pt x="50533" y="37896"/>
                  </a:lnTo>
                  <a:lnTo>
                    <a:pt x="50533" y="25260"/>
                  </a:lnTo>
                  <a:close/>
                </a:path>
                <a:path w="619125" h="50800">
                  <a:moveTo>
                    <a:pt x="138963" y="37896"/>
                  </a:moveTo>
                  <a:lnTo>
                    <a:pt x="126326" y="37896"/>
                  </a:lnTo>
                  <a:lnTo>
                    <a:pt x="126326" y="25260"/>
                  </a:lnTo>
                  <a:lnTo>
                    <a:pt x="113690" y="25260"/>
                  </a:lnTo>
                  <a:lnTo>
                    <a:pt x="113690" y="37896"/>
                  </a:lnTo>
                  <a:lnTo>
                    <a:pt x="101066" y="37896"/>
                  </a:lnTo>
                  <a:lnTo>
                    <a:pt x="101066" y="25273"/>
                  </a:lnTo>
                  <a:lnTo>
                    <a:pt x="101066" y="12636"/>
                  </a:lnTo>
                  <a:lnTo>
                    <a:pt x="88430" y="12636"/>
                  </a:lnTo>
                  <a:lnTo>
                    <a:pt x="75806" y="12636"/>
                  </a:lnTo>
                  <a:lnTo>
                    <a:pt x="63169" y="12636"/>
                  </a:lnTo>
                  <a:lnTo>
                    <a:pt x="63169" y="25273"/>
                  </a:lnTo>
                  <a:lnTo>
                    <a:pt x="75793" y="25273"/>
                  </a:lnTo>
                  <a:lnTo>
                    <a:pt x="88430" y="25273"/>
                  </a:lnTo>
                  <a:lnTo>
                    <a:pt x="88430" y="37896"/>
                  </a:lnTo>
                  <a:lnTo>
                    <a:pt x="75793" y="37896"/>
                  </a:lnTo>
                  <a:lnTo>
                    <a:pt x="75793" y="50533"/>
                  </a:lnTo>
                  <a:lnTo>
                    <a:pt x="88430" y="50533"/>
                  </a:lnTo>
                  <a:lnTo>
                    <a:pt x="101053" y="50533"/>
                  </a:lnTo>
                  <a:lnTo>
                    <a:pt x="113690" y="50533"/>
                  </a:lnTo>
                  <a:lnTo>
                    <a:pt x="126326" y="50533"/>
                  </a:lnTo>
                  <a:lnTo>
                    <a:pt x="138963" y="50533"/>
                  </a:lnTo>
                  <a:lnTo>
                    <a:pt x="138963" y="37896"/>
                  </a:lnTo>
                  <a:close/>
                </a:path>
                <a:path w="619125" h="50800">
                  <a:moveTo>
                    <a:pt x="277901" y="12636"/>
                  </a:moveTo>
                  <a:lnTo>
                    <a:pt x="277901" y="12636"/>
                  </a:lnTo>
                  <a:lnTo>
                    <a:pt x="202107" y="12636"/>
                  </a:lnTo>
                  <a:lnTo>
                    <a:pt x="202107" y="25260"/>
                  </a:lnTo>
                  <a:lnTo>
                    <a:pt x="151587" y="25260"/>
                  </a:lnTo>
                  <a:lnTo>
                    <a:pt x="151587" y="37896"/>
                  </a:lnTo>
                  <a:lnTo>
                    <a:pt x="202120" y="37896"/>
                  </a:lnTo>
                  <a:lnTo>
                    <a:pt x="202120" y="25273"/>
                  </a:lnTo>
                  <a:lnTo>
                    <a:pt x="214744" y="25273"/>
                  </a:lnTo>
                  <a:lnTo>
                    <a:pt x="214744" y="37896"/>
                  </a:lnTo>
                  <a:lnTo>
                    <a:pt x="214744" y="50533"/>
                  </a:lnTo>
                  <a:lnTo>
                    <a:pt x="227368" y="50533"/>
                  </a:lnTo>
                  <a:lnTo>
                    <a:pt x="240004" y="50533"/>
                  </a:lnTo>
                  <a:lnTo>
                    <a:pt x="240004" y="37896"/>
                  </a:lnTo>
                  <a:lnTo>
                    <a:pt x="252641" y="37896"/>
                  </a:lnTo>
                  <a:lnTo>
                    <a:pt x="252641" y="25273"/>
                  </a:lnTo>
                  <a:lnTo>
                    <a:pt x="265264" y="25273"/>
                  </a:lnTo>
                  <a:lnTo>
                    <a:pt x="277901" y="25273"/>
                  </a:lnTo>
                  <a:lnTo>
                    <a:pt x="277901" y="12636"/>
                  </a:lnTo>
                  <a:close/>
                </a:path>
                <a:path w="619125" h="50800">
                  <a:moveTo>
                    <a:pt x="391591" y="12636"/>
                  </a:moveTo>
                  <a:lnTo>
                    <a:pt x="378955" y="12636"/>
                  </a:lnTo>
                  <a:lnTo>
                    <a:pt x="366331" y="12636"/>
                  </a:lnTo>
                  <a:lnTo>
                    <a:pt x="353695" y="12636"/>
                  </a:lnTo>
                  <a:lnTo>
                    <a:pt x="353695" y="25260"/>
                  </a:lnTo>
                  <a:lnTo>
                    <a:pt x="341058" y="25260"/>
                  </a:lnTo>
                  <a:lnTo>
                    <a:pt x="328422" y="25260"/>
                  </a:lnTo>
                  <a:lnTo>
                    <a:pt x="328422" y="37896"/>
                  </a:lnTo>
                  <a:lnTo>
                    <a:pt x="315798" y="37896"/>
                  </a:lnTo>
                  <a:lnTo>
                    <a:pt x="315798" y="25260"/>
                  </a:lnTo>
                  <a:lnTo>
                    <a:pt x="303174" y="25260"/>
                  </a:lnTo>
                  <a:lnTo>
                    <a:pt x="303174" y="12636"/>
                  </a:lnTo>
                  <a:lnTo>
                    <a:pt x="290537" y="12636"/>
                  </a:lnTo>
                  <a:lnTo>
                    <a:pt x="290537" y="25260"/>
                  </a:lnTo>
                  <a:lnTo>
                    <a:pt x="290537" y="37896"/>
                  </a:lnTo>
                  <a:lnTo>
                    <a:pt x="277901" y="37896"/>
                  </a:lnTo>
                  <a:lnTo>
                    <a:pt x="265264" y="37896"/>
                  </a:lnTo>
                  <a:lnTo>
                    <a:pt x="265264" y="50533"/>
                  </a:lnTo>
                  <a:lnTo>
                    <a:pt x="277901" y="50533"/>
                  </a:lnTo>
                  <a:lnTo>
                    <a:pt x="290537" y="50533"/>
                  </a:lnTo>
                  <a:lnTo>
                    <a:pt x="341058" y="50533"/>
                  </a:lnTo>
                  <a:lnTo>
                    <a:pt x="341058" y="37896"/>
                  </a:lnTo>
                  <a:lnTo>
                    <a:pt x="391591" y="37896"/>
                  </a:lnTo>
                  <a:lnTo>
                    <a:pt x="391591" y="25273"/>
                  </a:lnTo>
                  <a:lnTo>
                    <a:pt x="391591" y="12636"/>
                  </a:lnTo>
                  <a:close/>
                </a:path>
                <a:path w="619125" h="50800">
                  <a:moveTo>
                    <a:pt x="442112" y="25260"/>
                  </a:moveTo>
                  <a:lnTo>
                    <a:pt x="429488" y="25260"/>
                  </a:lnTo>
                  <a:lnTo>
                    <a:pt x="429488" y="12636"/>
                  </a:lnTo>
                  <a:lnTo>
                    <a:pt x="416852" y="12636"/>
                  </a:lnTo>
                  <a:lnTo>
                    <a:pt x="404215" y="12636"/>
                  </a:lnTo>
                  <a:lnTo>
                    <a:pt x="404215" y="25260"/>
                  </a:lnTo>
                  <a:lnTo>
                    <a:pt x="404215" y="37896"/>
                  </a:lnTo>
                  <a:lnTo>
                    <a:pt x="416852" y="37896"/>
                  </a:lnTo>
                  <a:lnTo>
                    <a:pt x="416852" y="25273"/>
                  </a:lnTo>
                  <a:lnTo>
                    <a:pt x="429475" y="25273"/>
                  </a:lnTo>
                  <a:lnTo>
                    <a:pt x="429475" y="37896"/>
                  </a:lnTo>
                  <a:lnTo>
                    <a:pt x="442112" y="37896"/>
                  </a:lnTo>
                  <a:lnTo>
                    <a:pt x="442112" y="25260"/>
                  </a:lnTo>
                  <a:close/>
                </a:path>
                <a:path w="619125" h="50800">
                  <a:moveTo>
                    <a:pt x="505269" y="0"/>
                  </a:moveTo>
                  <a:lnTo>
                    <a:pt x="492645" y="0"/>
                  </a:lnTo>
                  <a:lnTo>
                    <a:pt x="480009" y="0"/>
                  </a:lnTo>
                  <a:lnTo>
                    <a:pt x="467372" y="0"/>
                  </a:lnTo>
                  <a:lnTo>
                    <a:pt x="467372" y="12636"/>
                  </a:lnTo>
                  <a:lnTo>
                    <a:pt x="467372" y="25260"/>
                  </a:lnTo>
                  <a:lnTo>
                    <a:pt x="467372" y="37896"/>
                  </a:lnTo>
                  <a:lnTo>
                    <a:pt x="480009" y="37896"/>
                  </a:lnTo>
                  <a:lnTo>
                    <a:pt x="480009" y="25273"/>
                  </a:lnTo>
                  <a:lnTo>
                    <a:pt x="492645" y="25273"/>
                  </a:lnTo>
                  <a:lnTo>
                    <a:pt x="492645" y="12636"/>
                  </a:lnTo>
                  <a:lnTo>
                    <a:pt x="505269" y="12636"/>
                  </a:lnTo>
                  <a:lnTo>
                    <a:pt x="505269" y="0"/>
                  </a:lnTo>
                  <a:close/>
                </a:path>
                <a:path w="619125" h="50800">
                  <a:moveTo>
                    <a:pt x="530542" y="12636"/>
                  </a:moveTo>
                  <a:lnTo>
                    <a:pt x="517906" y="12636"/>
                  </a:lnTo>
                  <a:lnTo>
                    <a:pt x="517906" y="25260"/>
                  </a:lnTo>
                  <a:lnTo>
                    <a:pt x="505269" y="25260"/>
                  </a:lnTo>
                  <a:lnTo>
                    <a:pt x="505269" y="37896"/>
                  </a:lnTo>
                  <a:lnTo>
                    <a:pt x="517906" y="37896"/>
                  </a:lnTo>
                  <a:lnTo>
                    <a:pt x="517906" y="25273"/>
                  </a:lnTo>
                  <a:lnTo>
                    <a:pt x="530542" y="25273"/>
                  </a:lnTo>
                  <a:lnTo>
                    <a:pt x="530542" y="12636"/>
                  </a:lnTo>
                  <a:close/>
                </a:path>
                <a:path w="619125" h="50800">
                  <a:moveTo>
                    <a:pt x="568426" y="0"/>
                  </a:moveTo>
                  <a:lnTo>
                    <a:pt x="555802" y="0"/>
                  </a:lnTo>
                  <a:lnTo>
                    <a:pt x="543166" y="0"/>
                  </a:lnTo>
                  <a:lnTo>
                    <a:pt x="543166" y="12636"/>
                  </a:lnTo>
                  <a:lnTo>
                    <a:pt x="555790" y="12636"/>
                  </a:lnTo>
                  <a:lnTo>
                    <a:pt x="568426" y="12636"/>
                  </a:lnTo>
                  <a:lnTo>
                    <a:pt x="568426" y="0"/>
                  </a:lnTo>
                  <a:close/>
                </a:path>
                <a:path w="619125" h="50800">
                  <a:moveTo>
                    <a:pt x="581063" y="12636"/>
                  </a:moveTo>
                  <a:lnTo>
                    <a:pt x="568426" y="12636"/>
                  </a:lnTo>
                  <a:lnTo>
                    <a:pt x="568426" y="25260"/>
                  </a:lnTo>
                  <a:lnTo>
                    <a:pt x="555802" y="25260"/>
                  </a:lnTo>
                  <a:lnTo>
                    <a:pt x="543166" y="25260"/>
                  </a:lnTo>
                  <a:lnTo>
                    <a:pt x="543166" y="37896"/>
                  </a:lnTo>
                  <a:lnTo>
                    <a:pt x="555790" y="37896"/>
                  </a:lnTo>
                  <a:lnTo>
                    <a:pt x="568426" y="37896"/>
                  </a:lnTo>
                  <a:lnTo>
                    <a:pt x="581063" y="37896"/>
                  </a:lnTo>
                  <a:lnTo>
                    <a:pt x="581063" y="25273"/>
                  </a:lnTo>
                  <a:lnTo>
                    <a:pt x="581063" y="12636"/>
                  </a:lnTo>
                  <a:close/>
                </a:path>
                <a:path w="619125" h="50800">
                  <a:moveTo>
                    <a:pt x="618959" y="0"/>
                  </a:moveTo>
                  <a:lnTo>
                    <a:pt x="606323" y="0"/>
                  </a:lnTo>
                  <a:lnTo>
                    <a:pt x="593686" y="0"/>
                  </a:lnTo>
                  <a:lnTo>
                    <a:pt x="593686" y="12636"/>
                  </a:lnTo>
                  <a:lnTo>
                    <a:pt x="593686" y="25273"/>
                  </a:lnTo>
                  <a:lnTo>
                    <a:pt x="606323" y="25273"/>
                  </a:lnTo>
                  <a:lnTo>
                    <a:pt x="606323" y="37896"/>
                  </a:lnTo>
                  <a:lnTo>
                    <a:pt x="618959" y="37896"/>
                  </a:lnTo>
                  <a:lnTo>
                    <a:pt x="618959" y="25260"/>
                  </a:lnTo>
                  <a:lnTo>
                    <a:pt x="606323" y="25260"/>
                  </a:lnTo>
                  <a:lnTo>
                    <a:pt x="606323" y="12636"/>
                  </a:lnTo>
                  <a:lnTo>
                    <a:pt x="618959" y="12636"/>
                  </a:lnTo>
                  <a:lnTo>
                    <a:pt x="6189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5088890" y="5882677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88430" y="25260"/>
                  </a:moveTo>
                  <a:lnTo>
                    <a:pt x="88430" y="25260"/>
                  </a:lnTo>
                  <a:lnTo>
                    <a:pt x="0" y="25260"/>
                  </a:lnTo>
                  <a:lnTo>
                    <a:pt x="0" y="37896"/>
                  </a:lnTo>
                  <a:lnTo>
                    <a:pt x="0" y="50533"/>
                  </a:lnTo>
                  <a:lnTo>
                    <a:pt x="12636" y="50533"/>
                  </a:lnTo>
                  <a:lnTo>
                    <a:pt x="12636" y="37896"/>
                  </a:lnTo>
                  <a:lnTo>
                    <a:pt x="25273" y="37896"/>
                  </a:lnTo>
                  <a:lnTo>
                    <a:pt x="75793" y="37896"/>
                  </a:lnTo>
                  <a:lnTo>
                    <a:pt x="75793" y="50533"/>
                  </a:lnTo>
                  <a:lnTo>
                    <a:pt x="88430" y="50533"/>
                  </a:lnTo>
                  <a:lnTo>
                    <a:pt x="88430" y="37896"/>
                  </a:lnTo>
                  <a:lnTo>
                    <a:pt x="88430" y="25260"/>
                  </a:lnTo>
                  <a:close/>
                </a:path>
                <a:path w="619125" h="50800">
                  <a:moveTo>
                    <a:pt x="126326" y="37896"/>
                  </a:moveTo>
                  <a:lnTo>
                    <a:pt x="113690" y="37896"/>
                  </a:lnTo>
                  <a:lnTo>
                    <a:pt x="113690" y="25260"/>
                  </a:lnTo>
                  <a:lnTo>
                    <a:pt x="113690" y="12623"/>
                  </a:lnTo>
                  <a:lnTo>
                    <a:pt x="101053" y="12623"/>
                  </a:lnTo>
                  <a:lnTo>
                    <a:pt x="101053" y="25260"/>
                  </a:lnTo>
                  <a:lnTo>
                    <a:pt x="101053" y="37896"/>
                  </a:lnTo>
                  <a:lnTo>
                    <a:pt x="101053" y="50533"/>
                  </a:lnTo>
                  <a:lnTo>
                    <a:pt x="113690" y="50533"/>
                  </a:lnTo>
                  <a:lnTo>
                    <a:pt x="126326" y="50533"/>
                  </a:lnTo>
                  <a:lnTo>
                    <a:pt x="126326" y="37896"/>
                  </a:lnTo>
                  <a:close/>
                </a:path>
                <a:path w="619125" h="50800">
                  <a:moveTo>
                    <a:pt x="138963" y="12623"/>
                  </a:moveTo>
                  <a:lnTo>
                    <a:pt x="126326" y="12623"/>
                  </a:lnTo>
                  <a:lnTo>
                    <a:pt x="126326" y="25260"/>
                  </a:lnTo>
                  <a:lnTo>
                    <a:pt x="138963" y="25260"/>
                  </a:lnTo>
                  <a:lnTo>
                    <a:pt x="138963" y="12623"/>
                  </a:lnTo>
                  <a:close/>
                </a:path>
                <a:path w="619125" h="50800">
                  <a:moveTo>
                    <a:pt x="189484" y="25260"/>
                  </a:moveTo>
                  <a:lnTo>
                    <a:pt x="176847" y="25260"/>
                  </a:lnTo>
                  <a:lnTo>
                    <a:pt x="176847" y="12623"/>
                  </a:lnTo>
                  <a:lnTo>
                    <a:pt x="164223" y="12623"/>
                  </a:lnTo>
                  <a:lnTo>
                    <a:pt x="151587" y="12623"/>
                  </a:lnTo>
                  <a:lnTo>
                    <a:pt x="151587" y="25260"/>
                  </a:lnTo>
                  <a:lnTo>
                    <a:pt x="164211" y="25260"/>
                  </a:lnTo>
                  <a:lnTo>
                    <a:pt x="164211" y="37896"/>
                  </a:lnTo>
                  <a:lnTo>
                    <a:pt x="151587" y="37896"/>
                  </a:lnTo>
                  <a:lnTo>
                    <a:pt x="138950" y="37896"/>
                  </a:lnTo>
                  <a:lnTo>
                    <a:pt x="138950" y="50533"/>
                  </a:lnTo>
                  <a:lnTo>
                    <a:pt x="151587" y="50533"/>
                  </a:lnTo>
                  <a:lnTo>
                    <a:pt x="164211" y="50533"/>
                  </a:lnTo>
                  <a:lnTo>
                    <a:pt x="176847" y="50533"/>
                  </a:lnTo>
                  <a:lnTo>
                    <a:pt x="189484" y="50533"/>
                  </a:lnTo>
                  <a:lnTo>
                    <a:pt x="189484" y="37896"/>
                  </a:lnTo>
                  <a:lnTo>
                    <a:pt x="189484" y="25260"/>
                  </a:lnTo>
                  <a:close/>
                </a:path>
                <a:path w="619125" h="50800">
                  <a:moveTo>
                    <a:pt x="214744" y="12623"/>
                  </a:moveTo>
                  <a:lnTo>
                    <a:pt x="202120" y="12623"/>
                  </a:lnTo>
                  <a:lnTo>
                    <a:pt x="189484" y="12623"/>
                  </a:lnTo>
                  <a:lnTo>
                    <a:pt x="189484" y="25260"/>
                  </a:lnTo>
                  <a:lnTo>
                    <a:pt x="202107" y="25260"/>
                  </a:lnTo>
                  <a:lnTo>
                    <a:pt x="202107" y="37896"/>
                  </a:lnTo>
                  <a:lnTo>
                    <a:pt x="214744" y="37896"/>
                  </a:lnTo>
                  <a:lnTo>
                    <a:pt x="214744" y="25260"/>
                  </a:lnTo>
                  <a:lnTo>
                    <a:pt x="214744" y="12623"/>
                  </a:lnTo>
                  <a:close/>
                </a:path>
                <a:path w="619125" h="50800">
                  <a:moveTo>
                    <a:pt x="240004" y="37896"/>
                  </a:moveTo>
                  <a:lnTo>
                    <a:pt x="227380" y="37896"/>
                  </a:lnTo>
                  <a:lnTo>
                    <a:pt x="214744" y="37896"/>
                  </a:lnTo>
                  <a:lnTo>
                    <a:pt x="214744" y="50533"/>
                  </a:lnTo>
                  <a:lnTo>
                    <a:pt x="227368" y="50533"/>
                  </a:lnTo>
                  <a:lnTo>
                    <a:pt x="240004" y="50533"/>
                  </a:lnTo>
                  <a:lnTo>
                    <a:pt x="240004" y="37896"/>
                  </a:lnTo>
                  <a:close/>
                </a:path>
                <a:path w="619125" h="50800">
                  <a:moveTo>
                    <a:pt x="252641" y="25260"/>
                  </a:moveTo>
                  <a:lnTo>
                    <a:pt x="240004" y="25260"/>
                  </a:lnTo>
                  <a:lnTo>
                    <a:pt x="240004" y="37896"/>
                  </a:lnTo>
                  <a:lnTo>
                    <a:pt x="252641" y="37896"/>
                  </a:lnTo>
                  <a:lnTo>
                    <a:pt x="252641" y="25260"/>
                  </a:lnTo>
                  <a:close/>
                </a:path>
                <a:path w="619125" h="50800">
                  <a:moveTo>
                    <a:pt x="265277" y="37896"/>
                  </a:moveTo>
                  <a:lnTo>
                    <a:pt x="252641" y="37896"/>
                  </a:lnTo>
                  <a:lnTo>
                    <a:pt x="252641" y="50533"/>
                  </a:lnTo>
                  <a:lnTo>
                    <a:pt x="265277" y="50533"/>
                  </a:lnTo>
                  <a:lnTo>
                    <a:pt x="265277" y="37896"/>
                  </a:lnTo>
                  <a:close/>
                </a:path>
                <a:path w="619125" h="50800">
                  <a:moveTo>
                    <a:pt x="290537" y="12623"/>
                  </a:moveTo>
                  <a:lnTo>
                    <a:pt x="277901" y="12623"/>
                  </a:lnTo>
                  <a:lnTo>
                    <a:pt x="277901" y="25260"/>
                  </a:lnTo>
                  <a:lnTo>
                    <a:pt x="277901" y="37896"/>
                  </a:lnTo>
                  <a:lnTo>
                    <a:pt x="290537" y="37896"/>
                  </a:lnTo>
                  <a:lnTo>
                    <a:pt x="290537" y="25260"/>
                  </a:lnTo>
                  <a:lnTo>
                    <a:pt x="290537" y="12623"/>
                  </a:lnTo>
                  <a:close/>
                </a:path>
                <a:path w="619125" h="50800">
                  <a:moveTo>
                    <a:pt x="315798" y="25260"/>
                  </a:moveTo>
                  <a:lnTo>
                    <a:pt x="303161" y="25260"/>
                  </a:lnTo>
                  <a:lnTo>
                    <a:pt x="303161" y="37896"/>
                  </a:lnTo>
                  <a:lnTo>
                    <a:pt x="315798" y="37896"/>
                  </a:lnTo>
                  <a:lnTo>
                    <a:pt x="315798" y="25260"/>
                  </a:lnTo>
                  <a:close/>
                </a:path>
                <a:path w="619125" h="50800">
                  <a:moveTo>
                    <a:pt x="378955" y="12623"/>
                  </a:moveTo>
                  <a:lnTo>
                    <a:pt x="366331" y="12623"/>
                  </a:lnTo>
                  <a:lnTo>
                    <a:pt x="353695" y="12623"/>
                  </a:lnTo>
                  <a:lnTo>
                    <a:pt x="353695" y="0"/>
                  </a:lnTo>
                  <a:lnTo>
                    <a:pt x="341058" y="0"/>
                  </a:lnTo>
                  <a:lnTo>
                    <a:pt x="328422" y="0"/>
                  </a:lnTo>
                  <a:lnTo>
                    <a:pt x="328422" y="12623"/>
                  </a:lnTo>
                  <a:lnTo>
                    <a:pt x="328422" y="25260"/>
                  </a:lnTo>
                  <a:lnTo>
                    <a:pt x="328422" y="37896"/>
                  </a:lnTo>
                  <a:lnTo>
                    <a:pt x="341058" y="37896"/>
                  </a:lnTo>
                  <a:lnTo>
                    <a:pt x="341058" y="25260"/>
                  </a:lnTo>
                  <a:lnTo>
                    <a:pt x="341058" y="12636"/>
                  </a:lnTo>
                  <a:lnTo>
                    <a:pt x="353695" y="12636"/>
                  </a:lnTo>
                  <a:lnTo>
                    <a:pt x="353695" y="25260"/>
                  </a:lnTo>
                  <a:lnTo>
                    <a:pt x="366318" y="25260"/>
                  </a:lnTo>
                  <a:lnTo>
                    <a:pt x="366318" y="37896"/>
                  </a:lnTo>
                  <a:lnTo>
                    <a:pt x="378955" y="37896"/>
                  </a:lnTo>
                  <a:lnTo>
                    <a:pt x="378955" y="25260"/>
                  </a:lnTo>
                  <a:lnTo>
                    <a:pt x="378955" y="12623"/>
                  </a:lnTo>
                  <a:close/>
                </a:path>
                <a:path w="619125" h="50800">
                  <a:moveTo>
                    <a:pt x="543166" y="25260"/>
                  </a:moveTo>
                  <a:lnTo>
                    <a:pt x="530529" y="25260"/>
                  </a:lnTo>
                  <a:lnTo>
                    <a:pt x="530529" y="37896"/>
                  </a:lnTo>
                  <a:lnTo>
                    <a:pt x="543166" y="37896"/>
                  </a:lnTo>
                  <a:lnTo>
                    <a:pt x="543166" y="25260"/>
                  </a:lnTo>
                  <a:close/>
                </a:path>
                <a:path w="619125" h="50800">
                  <a:moveTo>
                    <a:pt x="618959" y="0"/>
                  </a:moveTo>
                  <a:lnTo>
                    <a:pt x="606323" y="0"/>
                  </a:lnTo>
                  <a:lnTo>
                    <a:pt x="606323" y="12623"/>
                  </a:lnTo>
                  <a:lnTo>
                    <a:pt x="606323" y="25260"/>
                  </a:lnTo>
                  <a:lnTo>
                    <a:pt x="593699" y="25260"/>
                  </a:lnTo>
                  <a:lnTo>
                    <a:pt x="593699" y="12636"/>
                  </a:lnTo>
                  <a:lnTo>
                    <a:pt x="593699" y="0"/>
                  </a:lnTo>
                  <a:lnTo>
                    <a:pt x="581063" y="0"/>
                  </a:lnTo>
                  <a:lnTo>
                    <a:pt x="581063" y="12623"/>
                  </a:lnTo>
                  <a:lnTo>
                    <a:pt x="568426" y="12623"/>
                  </a:lnTo>
                  <a:lnTo>
                    <a:pt x="568426" y="0"/>
                  </a:lnTo>
                  <a:lnTo>
                    <a:pt x="555802" y="0"/>
                  </a:lnTo>
                  <a:lnTo>
                    <a:pt x="555790" y="0"/>
                  </a:lnTo>
                  <a:lnTo>
                    <a:pt x="505269" y="0"/>
                  </a:lnTo>
                  <a:lnTo>
                    <a:pt x="505269" y="12623"/>
                  </a:lnTo>
                  <a:lnTo>
                    <a:pt x="492645" y="12623"/>
                  </a:lnTo>
                  <a:lnTo>
                    <a:pt x="492645" y="0"/>
                  </a:lnTo>
                  <a:lnTo>
                    <a:pt x="480009" y="0"/>
                  </a:lnTo>
                  <a:lnTo>
                    <a:pt x="467372" y="0"/>
                  </a:lnTo>
                  <a:lnTo>
                    <a:pt x="467372" y="12636"/>
                  </a:lnTo>
                  <a:lnTo>
                    <a:pt x="480009" y="12636"/>
                  </a:lnTo>
                  <a:lnTo>
                    <a:pt x="492633" y="12636"/>
                  </a:lnTo>
                  <a:lnTo>
                    <a:pt x="492633" y="25260"/>
                  </a:lnTo>
                  <a:lnTo>
                    <a:pt x="480009" y="25260"/>
                  </a:lnTo>
                  <a:lnTo>
                    <a:pt x="467385" y="25260"/>
                  </a:lnTo>
                  <a:lnTo>
                    <a:pt x="454748" y="25260"/>
                  </a:lnTo>
                  <a:lnTo>
                    <a:pt x="442112" y="25260"/>
                  </a:lnTo>
                  <a:lnTo>
                    <a:pt x="442112" y="12623"/>
                  </a:lnTo>
                  <a:lnTo>
                    <a:pt x="429488" y="12623"/>
                  </a:lnTo>
                  <a:lnTo>
                    <a:pt x="429488" y="0"/>
                  </a:lnTo>
                  <a:lnTo>
                    <a:pt x="416852" y="0"/>
                  </a:lnTo>
                  <a:lnTo>
                    <a:pt x="404215" y="0"/>
                  </a:lnTo>
                  <a:lnTo>
                    <a:pt x="391579" y="0"/>
                  </a:lnTo>
                  <a:lnTo>
                    <a:pt x="391579" y="12636"/>
                  </a:lnTo>
                  <a:lnTo>
                    <a:pt x="404215" y="12636"/>
                  </a:lnTo>
                  <a:lnTo>
                    <a:pt x="404215" y="25260"/>
                  </a:lnTo>
                  <a:lnTo>
                    <a:pt x="416852" y="25260"/>
                  </a:lnTo>
                  <a:lnTo>
                    <a:pt x="429475" y="25260"/>
                  </a:lnTo>
                  <a:lnTo>
                    <a:pt x="429475" y="37896"/>
                  </a:lnTo>
                  <a:lnTo>
                    <a:pt x="442112" y="37896"/>
                  </a:lnTo>
                  <a:lnTo>
                    <a:pt x="492645" y="37896"/>
                  </a:lnTo>
                  <a:lnTo>
                    <a:pt x="492645" y="25260"/>
                  </a:lnTo>
                  <a:lnTo>
                    <a:pt x="505269" y="25260"/>
                  </a:lnTo>
                  <a:lnTo>
                    <a:pt x="505269" y="37896"/>
                  </a:lnTo>
                  <a:lnTo>
                    <a:pt x="517906" y="37896"/>
                  </a:lnTo>
                  <a:lnTo>
                    <a:pt x="517906" y="25260"/>
                  </a:lnTo>
                  <a:lnTo>
                    <a:pt x="517906" y="12636"/>
                  </a:lnTo>
                  <a:lnTo>
                    <a:pt x="530529" y="12636"/>
                  </a:lnTo>
                  <a:lnTo>
                    <a:pt x="543166" y="12636"/>
                  </a:lnTo>
                  <a:lnTo>
                    <a:pt x="555790" y="12636"/>
                  </a:lnTo>
                  <a:lnTo>
                    <a:pt x="555790" y="25260"/>
                  </a:lnTo>
                  <a:lnTo>
                    <a:pt x="555790" y="37896"/>
                  </a:lnTo>
                  <a:lnTo>
                    <a:pt x="568426" y="37896"/>
                  </a:lnTo>
                  <a:lnTo>
                    <a:pt x="581063" y="37896"/>
                  </a:lnTo>
                  <a:lnTo>
                    <a:pt x="581063" y="25260"/>
                  </a:lnTo>
                  <a:lnTo>
                    <a:pt x="593686" y="25260"/>
                  </a:lnTo>
                  <a:lnTo>
                    <a:pt x="593686" y="37896"/>
                  </a:lnTo>
                  <a:lnTo>
                    <a:pt x="606323" y="37896"/>
                  </a:lnTo>
                  <a:lnTo>
                    <a:pt x="618959" y="37896"/>
                  </a:lnTo>
                  <a:lnTo>
                    <a:pt x="618959" y="25260"/>
                  </a:lnTo>
                  <a:lnTo>
                    <a:pt x="618959" y="12636"/>
                  </a:lnTo>
                  <a:lnTo>
                    <a:pt x="6189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5088890" y="5920574"/>
              <a:ext cx="619125" cy="38100"/>
            </a:xfrm>
            <a:custGeom>
              <a:avLst/>
              <a:gdLst/>
              <a:ahLst/>
              <a:cxnLst/>
              <a:rect l="l" t="t" r="r" b="b"/>
              <a:pathLst>
                <a:path w="619125" h="38100">
                  <a:moveTo>
                    <a:pt x="12636" y="12623"/>
                  </a:moveTo>
                  <a:lnTo>
                    <a:pt x="0" y="12623"/>
                  </a:lnTo>
                  <a:lnTo>
                    <a:pt x="0" y="25260"/>
                  </a:lnTo>
                  <a:lnTo>
                    <a:pt x="0" y="37896"/>
                  </a:lnTo>
                  <a:lnTo>
                    <a:pt x="12636" y="37896"/>
                  </a:lnTo>
                  <a:lnTo>
                    <a:pt x="12636" y="25260"/>
                  </a:lnTo>
                  <a:lnTo>
                    <a:pt x="12636" y="12623"/>
                  </a:lnTo>
                  <a:close/>
                </a:path>
                <a:path w="619125" h="38100">
                  <a:moveTo>
                    <a:pt x="63169" y="12623"/>
                  </a:moveTo>
                  <a:lnTo>
                    <a:pt x="50533" y="12623"/>
                  </a:lnTo>
                  <a:lnTo>
                    <a:pt x="37909" y="12623"/>
                  </a:lnTo>
                  <a:lnTo>
                    <a:pt x="25273" y="12623"/>
                  </a:lnTo>
                  <a:lnTo>
                    <a:pt x="25273" y="25260"/>
                  </a:lnTo>
                  <a:lnTo>
                    <a:pt x="25273" y="37896"/>
                  </a:lnTo>
                  <a:lnTo>
                    <a:pt x="37896" y="37896"/>
                  </a:lnTo>
                  <a:lnTo>
                    <a:pt x="50533" y="37896"/>
                  </a:lnTo>
                  <a:lnTo>
                    <a:pt x="63169" y="37896"/>
                  </a:lnTo>
                  <a:lnTo>
                    <a:pt x="63169" y="25260"/>
                  </a:lnTo>
                  <a:lnTo>
                    <a:pt x="63169" y="12623"/>
                  </a:lnTo>
                  <a:close/>
                </a:path>
                <a:path w="619125" h="38100">
                  <a:moveTo>
                    <a:pt x="88430" y="12623"/>
                  </a:moveTo>
                  <a:lnTo>
                    <a:pt x="75793" y="12623"/>
                  </a:lnTo>
                  <a:lnTo>
                    <a:pt x="75793" y="25260"/>
                  </a:lnTo>
                  <a:lnTo>
                    <a:pt x="75793" y="37896"/>
                  </a:lnTo>
                  <a:lnTo>
                    <a:pt x="88430" y="37896"/>
                  </a:lnTo>
                  <a:lnTo>
                    <a:pt x="88430" y="25260"/>
                  </a:lnTo>
                  <a:lnTo>
                    <a:pt x="88430" y="12623"/>
                  </a:lnTo>
                  <a:close/>
                </a:path>
                <a:path w="619125" h="38100">
                  <a:moveTo>
                    <a:pt x="151587" y="12623"/>
                  </a:moveTo>
                  <a:lnTo>
                    <a:pt x="138963" y="12623"/>
                  </a:lnTo>
                  <a:lnTo>
                    <a:pt x="126326" y="12623"/>
                  </a:lnTo>
                  <a:lnTo>
                    <a:pt x="126326" y="25260"/>
                  </a:lnTo>
                  <a:lnTo>
                    <a:pt x="113690" y="25260"/>
                  </a:lnTo>
                  <a:lnTo>
                    <a:pt x="101053" y="25260"/>
                  </a:lnTo>
                  <a:lnTo>
                    <a:pt x="101053" y="37896"/>
                  </a:lnTo>
                  <a:lnTo>
                    <a:pt x="113690" y="37896"/>
                  </a:lnTo>
                  <a:lnTo>
                    <a:pt x="126326" y="37896"/>
                  </a:lnTo>
                  <a:lnTo>
                    <a:pt x="138963" y="37896"/>
                  </a:lnTo>
                  <a:lnTo>
                    <a:pt x="138963" y="25260"/>
                  </a:lnTo>
                  <a:lnTo>
                    <a:pt x="151587" y="25260"/>
                  </a:lnTo>
                  <a:lnTo>
                    <a:pt x="151587" y="12623"/>
                  </a:lnTo>
                  <a:close/>
                </a:path>
                <a:path w="619125" h="38100">
                  <a:moveTo>
                    <a:pt x="404215" y="12623"/>
                  </a:moveTo>
                  <a:lnTo>
                    <a:pt x="391579" y="12623"/>
                  </a:lnTo>
                  <a:lnTo>
                    <a:pt x="391579" y="25260"/>
                  </a:lnTo>
                  <a:lnTo>
                    <a:pt x="378955" y="25260"/>
                  </a:lnTo>
                  <a:lnTo>
                    <a:pt x="366331" y="25260"/>
                  </a:lnTo>
                  <a:lnTo>
                    <a:pt x="366331" y="12636"/>
                  </a:lnTo>
                  <a:lnTo>
                    <a:pt x="378955" y="12636"/>
                  </a:lnTo>
                  <a:lnTo>
                    <a:pt x="378955" y="0"/>
                  </a:lnTo>
                  <a:lnTo>
                    <a:pt x="328422" y="0"/>
                  </a:lnTo>
                  <a:lnTo>
                    <a:pt x="328422" y="12623"/>
                  </a:lnTo>
                  <a:lnTo>
                    <a:pt x="315798" y="12623"/>
                  </a:lnTo>
                  <a:lnTo>
                    <a:pt x="303174" y="12623"/>
                  </a:lnTo>
                  <a:lnTo>
                    <a:pt x="290537" y="12623"/>
                  </a:lnTo>
                  <a:lnTo>
                    <a:pt x="290537" y="0"/>
                  </a:lnTo>
                  <a:lnTo>
                    <a:pt x="277901" y="0"/>
                  </a:lnTo>
                  <a:lnTo>
                    <a:pt x="277901" y="12623"/>
                  </a:lnTo>
                  <a:lnTo>
                    <a:pt x="265277" y="12623"/>
                  </a:lnTo>
                  <a:lnTo>
                    <a:pt x="265277" y="0"/>
                  </a:lnTo>
                  <a:lnTo>
                    <a:pt x="265264" y="12636"/>
                  </a:lnTo>
                  <a:lnTo>
                    <a:pt x="265264" y="25260"/>
                  </a:lnTo>
                  <a:lnTo>
                    <a:pt x="252641" y="25260"/>
                  </a:lnTo>
                  <a:lnTo>
                    <a:pt x="252641" y="12636"/>
                  </a:lnTo>
                  <a:lnTo>
                    <a:pt x="265264" y="12636"/>
                  </a:lnTo>
                  <a:lnTo>
                    <a:pt x="265264" y="0"/>
                  </a:lnTo>
                  <a:lnTo>
                    <a:pt x="252641" y="0"/>
                  </a:lnTo>
                  <a:lnTo>
                    <a:pt x="252641" y="12623"/>
                  </a:lnTo>
                  <a:lnTo>
                    <a:pt x="240004" y="12623"/>
                  </a:lnTo>
                  <a:lnTo>
                    <a:pt x="240004" y="25260"/>
                  </a:lnTo>
                  <a:lnTo>
                    <a:pt x="227380" y="25260"/>
                  </a:lnTo>
                  <a:lnTo>
                    <a:pt x="214744" y="25260"/>
                  </a:lnTo>
                  <a:lnTo>
                    <a:pt x="202120" y="25260"/>
                  </a:lnTo>
                  <a:lnTo>
                    <a:pt x="202120" y="12623"/>
                  </a:lnTo>
                  <a:lnTo>
                    <a:pt x="189484" y="12623"/>
                  </a:lnTo>
                  <a:lnTo>
                    <a:pt x="176847" y="12623"/>
                  </a:lnTo>
                  <a:lnTo>
                    <a:pt x="164211" y="12623"/>
                  </a:lnTo>
                  <a:lnTo>
                    <a:pt x="164211" y="25260"/>
                  </a:lnTo>
                  <a:lnTo>
                    <a:pt x="176847" y="25260"/>
                  </a:lnTo>
                  <a:lnTo>
                    <a:pt x="189484" y="25260"/>
                  </a:lnTo>
                  <a:lnTo>
                    <a:pt x="189484" y="37896"/>
                  </a:lnTo>
                  <a:lnTo>
                    <a:pt x="303174" y="37896"/>
                  </a:lnTo>
                  <a:lnTo>
                    <a:pt x="303174" y="25260"/>
                  </a:lnTo>
                  <a:lnTo>
                    <a:pt x="315798" y="25260"/>
                  </a:lnTo>
                  <a:lnTo>
                    <a:pt x="328422" y="25260"/>
                  </a:lnTo>
                  <a:lnTo>
                    <a:pt x="341058" y="25260"/>
                  </a:lnTo>
                  <a:lnTo>
                    <a:pt x="341058" y="37896"/>
                  </a:lnTo>
                  <a:lnTo>
                    <a:pt x="353695" y="37896"/>
                  </a:lnTo>
                  <a:lnTo>
                    <a:pt x="353695" y="25260"/>
                  </a:lnTo>
                  <a:lnTo>
                    <a:pt x="366318" y="25260"/>
                  </a:lnTo>
                  <a:lnTo>
                    <a:pt x="366318" y="37896"/>
                  </a:lnTo>
                  <a:lnTo>
                    <a:pt x="378955" y="37896"/>
                  </a:lnTo>
                  <a:lnTo>
                    <a:pt x="391591" y="37896"/>
                  </a:lnTo>
                  <a:lnTo>
                    <a:pt x="391591" y="25260"/>
                  </a:lnTo>
                  <a:lnTo>
                    <a:pt x="404215" y="25260"/>
                  </a:lnTo>
                  <a:lnTo>
                    <a:pt x="404215" y="12623"/>
                  </a:lnTo>
                  <a:close/>
                </a:path>
                <a:path w="619125" h="38100">
                  <a:moveTo>
                    <a:pt x="416852" y="25260"/>
                  </a:moveTo>
                  <a:lnTo>
                    <a:pt x="404215" y="25260"/>
                  </a:lnTo>
                  <a:lnTo>
                    <a:pt x="404215" y="37896"/>
                  </a:lnTo>
                  <a:lnTo>
                    <a:pt x="416852" y="37896"/>
                  </a:lnTo>
                  <a:lnTo>
                    <a:pt x="416852" y="25260"/>
                  </a:lnTo>
                  <a:close/>
                </a:path>
                <a:path w="619125" h="38100">
                  <a:moveTo>
                    <a:pt x="480009" y="0"/>
                  </a:moveTo>
                  <a:lnTo>
                    <a:pt x="467385" y="0"/>
                  </a:lnTo>
                  <a:lnTo>
                    <a:pt x="454748" y="0"/>
                  </a:lnTo>
                  <a:lnTo>
                    <a:pt x="454748" y="12623"/>
                  </a:lnTo>
                  <a:lnTo>
                    <a:pt x="442112" y="12623"/>
                  </a:lnTo>
                  <a:lnTo>
                    <a:pt x="429488" y="12623"/>
                  </a:lnTo>
                  <a:lnTo>
                    <a:pt x="429488" y="0"/>
                  </a:lnTo>
                  <a:lnTo>
                    <a:pt x="416852" y="0"/>
                  </a:lnTo>
                  <a:lnTo>
                    <a:pt x="416852" y="12636"/>
                  </a:lnTo>
                  <a:lnTo>
                    <a:pt x="429475" y="12636"/>
                  </a:lnTo>
                  <a:lnTo>
                    <a:pt x="429475" y="25260"/>
                  </a:lnTo>
                  <a:lnTo>
                    <a:pt x="442112" y="25260"/>
                  </a:lnTo>
                  <a:lnTo>
                    <a:pt x="442112" y="37896"/>
                  </a:lnTo>
                  <a:lnTo>
                    <a:pt x="454748" y="37896"/>
                  </a:lnTo>
                  <a:lnTo>
                    <a:pt x="467372" y="37896"/>
                  </a:lnTo>
                  <a:lnTo>
                    <a:pt x="480009" y="37896"/>
                  </a:lnTo>
                  <a:lnTo>
                    <a:pt x="480009" y="25260"/>
                  </a:lnTo>
                  <a:lnTo>
                    <a:pt x="467385" y="25260"/>
                  </a:lnTo>
                  <a:lnTo>
                    <a:pt x="454748" y="25260"/>
                  </a:lnTo>
                  <a:lnTo>
                    <a:pt x="454748" y="12636"/>
                  </a:lnTo>
                  <a:lnTo>
                    <a:pt x="467372" y="12636"/>
                  </a:lnTo>
                  <a:lnTo>
                    <a:pt x="480009" y="12636"/>
                  </a:lnTo>
                  <a:lnTo>
                    <a:pt x="480009" y="0"/>
                  </a:lnTo>
                  <a:close/>
                </a:path>
                <a:path w="619125" h="38100">
                  <a:moveTo>
                    <a:pt x="581063" y="0"/>
                  </a:moveTo>
                  <a:lnTo>
                    <a:pt x="568426" y="0"/>
                  </a:lnTo>
                  <a:lnTo>
                    <a:pt x="555790" y="0"/>
                  </a:lnTo>
                  <a:lnTo>
                    <a:pt x="555790" y="12623"/>
                  </a:lnTo>
                  <a:lnTo>
                    <a:pt x="543166" y="12623"/>
                  </a:lnTo>
                  <a:lnTo>
                    <a:pt x="530542" y="12623"/>
                  </a:lnTo>
                  <a:lnTo>
                    <a:pt x="517906" y="12623"/>
                  </a:lnTo>
                  <a:lnTo>
                    <a:pt x="517906" y="0"/>
                  </a:lnTo>
                  <a:lnTo>
                    <a:pt x="505269" y="0"/>
                  </a:lnTo>
                  <a:lnTo>
                    <a:pt x="492633" y="0"/>
                  </a:lnTo>
                  <a:lnTo>
                    <a:pt x="492633" y="12623"/>
                  </a:lnTo>
                  <a:lnTo>
                    <a:pt x="492633" y="25260"/>
                  </a:lnTo>
                  <a:lnTo>
                    <a:pt x="492633" y="37896"/>
                  </a:lnTo>
                  <a:lnTo>
                    <a:pt x="505269" y="37896"/>
                  </a:lnTo>
                  <a:lnTo>
                    <a:pt x="517906" y="37896"/>
                  </a:lnTo>
                  <a:lnTo>
                    <a:pt x="530542" y="37896"/>
                  </a:lnTo>
                  <a:lnTo>
                    <a:pt x="530542" y="25260"/>
                  </a:lnTo>
                  <a:lnTo>
                    <a:pt x="543166" y="25260"/>
                  </a:lnTo>
                  <a:lnTo>
                    <a:pt x="555790" y="25260"/>
                  </a:lnTo>
                  <a:lnTo>
                    <a:pt x="568426" y="25260"/>
                  </a:lnTo>
                  <a:lnTo>
                    <a:pt x="568426" y="12636"/>
                  </a:lnTo>
                  <a:lnTo>
                    <a:pt x="581063" y="12636"/>
                  </a:lnTo>
                  <a:lnTo>
                    <a:pt x="581063" y="0"/>
                  </a:lnTo>
                  <a:close/>
                </a:path>
                <a:path w="619125" h="38100">
                  <a:moveTo>
                    <a:pt x="618959" y="12623"/>
                  </a:moveTo>
                  <a:lnTo>
                    <a:pt x="606323" y="12623"/>
                  </a:lnTo>
                  <a:lnTo>
                    <a:pt x="606323" y="0"/>
                  </a:lnTo>
                  <a:lnTo>
                    <a:pt x="593686" y="0"/>
                  </a:lnTo>
                  <a:lnTo>
                    <a:pt x="593686" y="12623"/>
                  </a:lnTo>
                  <a:lnTo>
                    <a:pt x="593686" y="25260"/>
                  </a:lnTo>
                  <a:lnTo>
                    <a:pt x="606323" y="25260"/>
                  </a:lnTo>
                  <a:lnTo>
                    <a:pt x="618959" y="25260"/>
                  </a:lnTo>
                  <a:lnTo>
                    <a:pt x="618959" y="126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5088890" y="5945834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63169" y="12636"/>
                  </a:moveTo>
                  <a:lnTo>
                    <a:pt x="50533" y="12636"/>
                  </a:lnTo>
                  <a:lnTo>
                    <a:pt x="37909" y="12636"/>
                  </a:lnTo>
                  <a:lnTo>
                    <a:pt x="25273" y="12636"/>
                  </a:lnTo>
                  <a:lnTo>
                    <a:pt x="25273" y="25273"/>
                  </a:lnTo>
                  <a:lnTo>
                    <a:pt x="37896" y="25273"/>
                  </a:lnTo>
                  <a:lnTo>
                    <a:pt x="50533" y="25273"/>
                  </a:lnTo>
                  <a:lnTo>
                    <a:pt x="63169" y="25273"/>
                  </a:lnTo>
                  <a:lnTo>
                    <a:pt x="63169" y="12636"/>
                  </a:lnTo>
                  <a:close/>
                </a:path>
                <a:path w="619125" h="50800">
                  <a:moveTo>
                    <a:pt x="88430" y="12636"/>
                  </a:moveTo>
                  <a:lnTo>
                    <a:pt x="75793" y="12636"/>
                  </a:lnTo>
                  <a:lnTo>
                    <a:pt x="75793" y="25260"/>
                  </a:lnTo>
                  <a:lnTo>
                    <a:pt x="75793" y="37896"/>
                  </a:lnTo>
                  <a:lnTo>
                    <a:pt x="63169" y="37896"/>
                  </a:lnTo>
                  <a:lnTo>
                    <a:pt x="50533" y="37896"/>
                  </a:lnTo>
                  <a:lnTo>
                    <a:pt x="37909" y="37896"/>
                  </a:lnTo>
                  <a:lnTo>
                    <a:pt x="25273" y="37896"/>
                  </a:lnTo>
                  <a:lnTo>
                    <a:pt x="12636" y="37896"/>
                  </a:lnTo>
                  <a:lnTo>
                    <a:pt x="12636" y="25273"/>
                  </a:lnTo>
                  <a:lnTo>
                    <a:pt x="12636" y="12636"/>
                  </a:lnTo>
                  <a:lnTo>
                    <a:pt x="0" y="12636"/>
                  </a:lnTo>
                  <a:lnTo>
                    <a:pt x="0" y="25260"/>
                  </a:lnTo>
                  <a:lnTo>
                    <a:pt x="0" y="37896"/>
                  </a:lnTo>
                  <a:lnTo>
                    <a:pt x="0" y="50533"/>
                  </a:lnTo>
                  <a:lnTo>
                    <a:pt x="12636" y="50533"/>
                  </a:lnTo>
                  <a:lnTo>
                    <a:pt x="88430" y="50533"/>
                  </a:lnTo>
                  <a:lnTo>
                    <a:pt x="88430" y="37896"/>
                  </a:lnTo>
                  <a:lnTo>
                    <a:pt x="88430" y="25273"/>
                  </a:lnTo>
                  <a:lnTo>
                    <a:pt x="88430" y="12636"/>
                  </a:lnTo>
                  <a:close/>
                </a:path>
                <a:path w="619125" h="50800">
                  <a:moveTo>
                    <a:pt x="113690" y="37896"/>
                  </a:moveTo>
                  <a:lnTo>
                    <a:pt x="101053" y="37896"/>
                  </a:lnTo>
                  <a:lnTo>
                    <a:pt x="101053" y="50533"/>
                  </a:lnTo>
                  <a:lnTo>
                    <a:pt x="113690" y="50533"/>
                  </a:lnTo>
                  <a:lnTo>
                    <a:pt x="113690" y="37896"/>
                  </a:lnTo>
                  <a:close/>
                </a:path>
                <a:path w="619125" h="50800">
                  <a:moveTo>
                    <a:pt x="126326" y="25260"/>
                  </a:moveTo>
                  <a:lnTo>
                    <a:pt x="113690" y="25260"/>
                  </a:lnTo>
                  <a:lnTo>
                    <a:pt x="113690" y="12636"/>
                  </a:lnTo>
                  <a:lnTo>
                    <a:pt x="101053" y="12636"/>
                  </a:lnTo>
                  <a:lnTo>
                    <a:pt x="101053" y="25273"/>
                  </a:lnTo>
                  <a:lnTo>
                    <a:pt x="113690" y="25273"/>
                  </a:lnTo>
                  <a:lnTo>
                    <a:pt x="113690" y="37896"/>
                  </a:lnTo>
                  <a:lnTo>
                    <a:pt x="126326" y="37896"/>
                  </a:lnTo>
                  <a:lnTo>
                    <a:pt x="126326" y="25260"/>
                  </a:lnTo>
                  <a:close/>
                </a:path>
                <a:path w="619125" h="50800">
                  <a:moveTo>
                    <a:pt x="151587" y="37896"/>
                  </a:moveTo>
                  <a:lnTo>
                    <a:pt x="138963" y="37896"/>
                  </a:lnTo>
                  <a:lnTo>
                    <a:pt x="126326" y="37896"/>
                  </a:lnTo>
                  <a:lnTo>
                    <a:pt x="126326" y="50533"/>
                  </a:lnTo>
                  <a:lnTo>
                    <a:pt x="138950" y="50533"/>
                  </a:lnTo>
                  <a:lnTo>
                    <a:pt x="151587" y="50533"/>
                  </a:lnTo>
                  <a:lnTo>
                    <a:pt x="151587" y="37896"/>
                  </a:lnTo>
                  <a:close/>
                </a:path>
                <a:path w="619125" h="50800">
                  <a:moveTo>
                    <a:pt x="214744" y="12636"/>
                  </a:moveTo>
                  <a:lnTo>
                    <a:pt x="202120" y="12636"/>
                  </a:lnTo>
                  <a:lnTo>
                    <a:pt x="189484" y="12636"/>
                  </a:lnTo>
                  <a:lnTo>
                    <a:pt x="176847" y="12636"/>
                  </a:lnTo>
                  <a:lnTo>
                    <a:pt x="176847" y="25260"/>
                  </a:lnTo>
                  <a:lnTo>
                    <a:pt x="176847" y="37896"/>
                  </a:lnTo>
                  <a:lnTo>
                    <a:pt x="189484" y="37896"/>
                  </a:lnTo>
                  <a:lnTo>
                    <a:pt x="189484" y="50533"/>
                  </a:lnTo>
                  <a:lnTo>
                    <a:pt x="202120" y="50533"/>
                  </a:lnTo>
                  <a:lnTo>
                    <a:pt x="202120" y="37896"/>
                  </a:lnTo>
                  <a:lnTo>
                    <a:pt x="202120" y="25273"/>
                  </a:lnTo>
                  <a:lnTo>
                    <a:pt x="214744" y="25273"/>
                  </a:lnTo>
                  <a:lnTo>
                    <a:pt x="214744" y="12636"/>
                  </a:lnTo>
                  <a:close/>
                </a:path>
                <a:path w="619125" h="50800">
                  <a:moveTo>
                    <a:pt x="240004" y="25260"/>
                  </a:moveTo>
                  <a:lnTo>
                    <a:pt x="227368" y="25260"/>
                  </a:lnTo>
                  <a:lnTo>
                    <a:pt x="227368" y="37896"/>
                  </a:lnTo>
                  <a:lnTo>
                    <a:pt x="240004" y="37896"/>
                  </a:lnTo>
                  <a:lnTo>
                    <a:pt x="240004" y="25260"/>
                  </a:lnTo>
                  <a:close/>
                </a:path>
                <a:path w="619125" h="50800">
                  <a:moveTo>
                    <a:pt x="277901" y="12636"/>
                  </a:moveTo>
                  <a:lnTo>
                    <a:pt x="265264" y="12636"/>
                  </a:lnTo>
                  <a:lnTo>
                    <a:pt x="265264" y="25260"/>
                  </a:lnTo>
                  <a:lnTo>
                    <a:pt x="252641" y="25260"/>
                  </a:lnTo>
                  <a:lnTo>
                    <a:pt x="252641" y="37896"/>
                  </a:lnTo>
                  <a:lnTo>
                    <a:pt x="240004" y="37896"/>
                  </a:lnTo>
                  <a:lnTo>
                    <a:pt x="240004" y="50533"/>
                  </a:lnTo>
                  <a:lnTo>
                    <a:pt x="252641" y="50533"/>
                  </a:lnTo>
                  <a:lnTo>
                    <a:pt x="265277" y="50533"/>
                  </a:lnTo>
                  <a:lnTo>
                    <a:pt x="265277" y="37896"/>
                  </a:lnTo>
                  <a:lnTo>
                    <a:pt x="265277" y="25273"/>
                  </a:lnTo>
                  <a:lnTo>
                    <a:pt x="277901" y="25273"/>
                  </a:lnTo>
                  <a:lnTo>
                    <a:pt x="277901" y="12636"/>
                  </a:lnTo>
                  <a:close/>
                </a:path>
                <a:path w="619125" h="50800">
                  <a:moveTo>
                    <a:pt x="328434" y="12636"/>
                  </a:moveTo>
                  <a:lnTo>
                    <a:pt x="315798" y="12636"/>
                  </a:lnTo>
                  <a:lnTo>
                    <a:pt x="315798" y="25260"/>
                  </a:lnTo>
                  <a:lnTo>
                    <a:pt x="303174" y="25260"/>
                  </a:lnTo>
                  <a:lnTo>
                    <a:pt x="290537" y="25260"/>
                  </a:lnTo>
                  <a:lnTo>
                    <a:pt x="290537" y="37896"/>
                  </a:lnTo>
                  <a:lnTo>
                    <a:pt x="303161" y="37896"/>
                  </a:lnTo>
                  <a:lnTo>
                    <a:pt x="303161" y="50533"/>
                  </a:lnTo>
                  <a:lnTo>
                    <a:pt x="315798" y="50533"/>
                  </a:lnTo>
                  <a:lnTo>
                    <a:pt x="315798" y="37896"/>
                  </a:lnTo>
                  <a:lnTo>
                    <a:pt x="315798" y="25273"/>
                  </a:lnTo>
                  <a:lnTo>
                    <a:pt x="328434" y="25273"/>
                  </a:lnTo>
                  <a:lnTo>
                    <a:pt x="328434" y="12636"/>
                  </a:lnTo>
                  <a:close/>
                </a:path>
                <a:path w="619125" h="50800">
                  <a:moveTo>
                    <a:pt x="341058" y="37896"/>
                  </a:moveTo>
                  <a:lnTo>
                    <a:pt x="328422" y="37896"/>
                  </a:lnTo>
                  <a:lnTo>
                    <a:pt x="328422" y="50533"/>
                  </a:lnTo>
                  <a:lnTo>
                    <a:pt x="341058" y="50533"/>
                  </a:lnTo>
                  <a:lnTo>
                    <a:pt x="341058" y="37896"/>
                  </a:lnTo>
                  <a:close/>
                </a:path>
                <a:path w="619125" h="50800">
                  <a:moveTo>
                    <a:pt x="416852" y="12636"/>
                  </a:moveTo>
                  <a:lnTo>
                    <a:pt x="404215" y="12636"/>
                  </a:lnTo>
                  <a:lnTo>
                    <a:pt x="404215" y="25260"/>
                  </a:lnTo>
                  <a:lnTo>
                    <a:pt x="391591" y="25260"/>
                  </a:lnTo>
                  <a:lnTo>
                    <a:pt x="391591" y="12636"/>
                  </a:lnTo>
                  <a:lnTo>
                    <a:pt x="378955" y="12636"/>
                  </a:lnTo>
                  <a:lnTo>
                    <a:pt x="366318" y="12636"/>
                  </a:lnTo>
                  <a:lnTo>
                    <a:pt x="366318" y="25260"/>
                  </a:lnTo>
                  <a:lnTo>
                    <a:pt x="366318" y="37896"/>
                  </a:lnTo>
                  <a:lnTo>
                    <a:pt x="378955" y="37896"/>
                  </a:lnTo>
                  <a:lnTo>
                    <a:pt x="378955" y="25273"/>
                  </a:lnTo>
                  <a:lnTo>
                    <a:pt x="391579" y="25273"/>
                  </a:lnTo>
                  <a:lnTo>
                    <a:pt x="391579" y="37896"/>
                  </a:lnTo>
                  <a:lnTo>
                    <a:pt x="378955" y="37896"/>
                  </a:lnTo>
                  <a:lnTo>
                    <a:pt x="378955" y="50533"/>
                  </a:lnTo>
                  <a:lnTo>
                    <a:pt x="391579" y="50533"/>
                  </a:lnTo>
                  <a:lnTo>
                    <a:pt x="404215" y="50533"/>
                  </a:lnTo>
                  <a:lnTo>
                    <a:pt x="404215" y="37896"/>
                  </a:lnTo>
                  <a:lnTo>
                    <a:pt x="416852" y="37896"/>
                  </a:lnTo>
                  <a:lnTo>
                    <a:pt x="416852" y="25273"/>
                  </a:lnTo>
                  <a:lnTo>
                    <a:pt x="416852" y="12636"/>
                  </a:lnTo>
                  <a:close/>
                </a:path>
                <a:path w="619125" h="50800">
                  <a:moveTo>
                    <a:pt x="530542" y="25260"/>
                  </a:moveTo>
                  <a:lnTo>
                    <a:pt x="517906" y="25260"/>
                  </a:lnTo>
                  <a:lnTo>
                    <a:pt x="505269" y="25260"/>
                  </a:lnTo>
                  <a:lnTo>
                    <a:pt x="505269" y="12636"/>
                  </a:lnTo>
                  <a:lnTo>
                    <a:pt x="492645" y="12636"/>
                  </a:lnTo>
                  <a:lnTo>
                    <a:pt x="480009" y="12636"/>
                  </a:lnTo>
                  <a:lnTo>
                    <a:pt x="467372" y="12636"/>
                  </a:lnTo>
                  <a:lnTo>
                    <a:pt x="467372" y="25260"/>
                  </a:lnTo>
                  <a:lnTo>
                    <a:pt x="454748" y="25260"/>
                  </a:lnTo>
                  <a:lnTo>
                    <a:pt x="442112" y="25260"/>
                  </a:lnTo>
                  <a:lnTo>
                    <a:pt x="442112" y="12636"/>
                  </a:lnTo>
                  <a:lnTo>
                    <a:pt x="429475" y="12636"/>
                  </a:lnTo>
                  <a:lnTo>
                    <a:pt x="429475" y="25260"/>
                  </a:lnTo>
                  <a:lnTo>
                    <a:pt x="429475" y="37896"/>
                  </a:lnTo>
                  <a:lnTo>
                    <a:pt x="429475" y="50533"/>
                  </a:lnTo>
                  <a:lnTo>
                    <a:pt x="442112" y="50533"/>
                  </a:lnTo>
                  <a:lnTo>
                    <a:pt x="442112" y="37896"/>
                  </a:lnTo>
                  <a:lnTo>
                    <a:pt x="454748" y="37896"/>
                  </a:lnTo>
                  <a:lnTo>
                    <a:pt x="454748" y="50533"/>
                  </a:lnTo>
                  <a:lnTo>
                    <a:pt x="467385" y="50533"/>
                  </a:lnTo>
                  <a:lnTo>
                    <a:pt x="467385" y="37896"/>
                  </a:lnTo>
                  <a:lnTo>
                    <a:pt x="480009" y="37896"/>
                  </a:lnTo>
                  <a:lnTo>
                    <a:pt x="492633" y="37896"/>
                  </a:lnTo>
                  <a:lnTo>
                    <a:pt x="505269" y="37896"/>
                  </a:lnTo>
                  <a:lnTo>
                    <a:pt x="517906" y="37896"/>
                  </a:lnTo>
                  <a:lnTo>
                    <a:pt x="530542" y="37896"/>
                  </a:lnTo>
                  <a:lnTo>
                    <a:pt x="530542" y="25260"/>
                  </a:lnTo>
                  <a:close/>
                </a:path>
                <a:path w="619125" h="50800">
                  <a:moveTo>
                    <a:pt x="618959" y="0"/>
                  </a:moveTo>
                  <a:lnTo>
                    <a:pt x="606323" y="0"/>
                  </a:lnTo>
                  <a:lnTo>
                    <a:pt x="593699" y="0"/>
                  </a:lnTo>
                  <a:lnTo>
                    <a:pt x="581063" y="0"/>
                  </a:lnTo>
                  <a:lnTo>
                    <a:pt x="581063" y="12636"/>
                  </a:lnTo>
                  <a:lnTo>
                    <a:pt x="593686" y="12636"/>
                  </a:lnTo>
                  <a:lnTo>
                    <a:pt x="593686" y="25260"/>
                  </a:lnTo>
                  <a:lnTo>
                    <a:pt x="581063" y="25260"/>
                  </a:lnTo>
                  <a:lnTo>
                    <a:pt x="581063" y="12636"/>
                  </a:lnTo>
                  <a:lnTo>
                    <a:pt x="568426" y="12636"/>
                  </a:lnTo>
                  <a:lnTo>
                    <a:pt x="568426" y="0"/>
                  </a:lnTo>
                  <a:lnTo>
                    <a:pt x="555802" y="0"/>
                  </a:lnTo>
                  <a:lnTo>
                    <a:pt x="543166" y="0"/>
                  </a:lnTo>
                  <a:lnTo>
                    <a:pt x="530542" y="0"/>
                  </a:lnTo>
                  <a:lnTo>
                    <a:pt x="517906" y="0"/>
                  </a:lnTo>
                  <a:lnTo>
                    <a:pt x="517906" y="12636"/>
                  </a:lnTo>
                  <a:lnTo>
                    <a:pt x="530529" y="12636"/>
                  </a:lnTo>
                  <a:lnTo>
                    <a:pt x="543166" y="12636"/>
                  </a:lnTo>
                  <a:lnTo>
                    <a:pt x="543166" y="25260"/>
                  </a:lnTo>
                  <a:lnTo>
                    <a:pt x="543166" y="37896"/>
                  </a:lnTo>
                  <a:lnTo>
                    <a:pt x="555802" y="37896"/>
                  </a:lnTo>
                  <a:lnTo>
                    <a:pt x="555802" y="25273"/>
                  </a:lnTo>
                  <a:lnTo>
                    <a:pt x="568426" y="25273"/>
                  </a:lnTo>
                  <a:lnTo>
                    <a:pt x="581063" y="25273"/>
                  </a:lnTo>
                  <a:lnTo>
                    <a:pt x="581063" y="37896"/>
                  </a:lnTo>
                  <a:lnTo>
                    <a:pt x="593699" y="37896"/>
                  </a:lnTo>
                  <a:lnTo>
                    <a:pt x="593699" y="25273"/>
                  </a:lnTo>
                  <a:lnTo>
                    <a:pt x="606323" y="25273"/>
                  </a:lnTo>
                  <a:lnTo>
                    <a:pt x="618959" y="25273"/>
                  </a:lnTo>
                  <a:lnTo>
                    <a:pt x="618959" y="12636"/>
                  </a:lnTo>
                  <a:lnTo>
                    <a:pt x="6189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5543639" y="5983731"/>
              <a:ext cx="164465" cy="12700"/>
            </a:xfrm>
            <a:custGeom>
              <a:avLst/>
              <a:gdLst/>
              <a:ahLst/>
              <a:cxnLst/>
              <a:rect l="l" t="t" r="r" b="b"/>
              <a:pathLst>
                <a:path w="164464" h="12700">
                  <a:moveTo>
                    <a:pt x="50520" y="0"/>
                  </a:moveTo>
                  <a:lnTo>
                    <a:pt x="50520" y="0"/>
                  </a:lnTo>
                  <a:lnTo>
                    <a:pt x="0" y="0"/>
                  </a:lnTo>
                  <a:lnTo>
                    <a:pt x="0" y="12636"/>
                  </a:lnTo>
                  <a:lnTo>
                    <a:pt x="50520" y="12636"/>
                  </a:lnTo>
                  <a:lnTo>
                    <a:pt x="50520" y="0"/>
                  </a:lnTo>
                  <a:close/>
                </a:path>
                <a:path w="164464" h="12700">
                  <a:moveTo>
                    <a:pt x="164211" y="0"/>
                  </a:moveTo>
                  <a:lnTo>
                    <a:pt x="151574" y="0"/>
                  </a:lnTo>
                  <a:lnTo>
                    <a:pt x="138950" y="0"/>
                  </a:lnTo>
                  <a:lnTo>
                    <a:pt x="126314" y="0"/>
                  </a:lnTo>
                  <a:lnTo>
                    <a:pt x="126314" y="12636"/>
                  </a:lnTo>
                  <a:lnTo>
                    <a:pt x="138938" y="12636"/>
                  </a:lnTo>
                  <a:lnTo>
                    <a:pt x="151574" y="12636"/>
                  </a:lnTo>
                  <a:lnTo>
                    <a:pt x="164211" y="12636"/>
                  </a:lnTo>
                  <a:lnTo>
                    <a:pt x="16421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0" name="object 40"/>
          <p:cNvSpPr txBox="1"/>
          <p:nvPr/>
        </p:nvSpPr>
        <p:spPr>
          <a:xfrm>
            <a:off x="8223943" y="3392277"/>
            <a:ext cx="991235" cy="243656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50" u="sng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</a:rPr>
              <a:t>Read </a:t>
            </a:r>
            <a:r>
              <a:rPr sz="750" u="sng" spc="-20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</a:rPr>
              <a:t>More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</a:pPr>
            <a:r>
              <a:rPr sz="750" b="1" dirty="0">
                <a:latin typeface="Raleway"/>
                <a:cs typeface="Raleway"/>
              </a:rPr>
              <a:t>Price:</a:t>
            </a:r>
            <a:r>
              <a:rPr sz="750" b="1" spc="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From: </a:t>
            </a:r>
            <a:r>
              <a:rPr sz="750" spc="-10" dirty="0">
                <a:latin typeface="Raleway"/>
                <a:cs typeface="Raleway"/>
              </a:rPr>
              <a:t>$1,557.00</a:t>
            </a:r>
            <a:endParaRPr sz="750" dirty="0">
              <a:latin typeface="Raleway"/>
              <a:cs typeface="Raleway"/>
            </a:endParaRPr>
          </a:p>
        </p:txBody>
      </p:sp>
      <p:sp>
        <p:nvSpPr>
          <p:cNvPr id="41" name="object 41"/>
          <p:cNvSpPr txBox="1">
            <a:spLocks noGrp="1"/>
          </p:cNvSpPr>
          <p:nvPr>
            <p:ph type="sldNum" sz="quarter" idx="4294967295"/>
          </p:nvPr>
        </p:nvSpPr>
        <p:spPr>
          <a:xfrm>
            <a:off x="9493250" y="7521575"/>
            <a:ext cx="565150" cy="16033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900" b="0" i="0">
                <a:solidFill>
                  <a:schemeClr val="bg1"/>
                </a:solidFill>
                <a:latin typeface="Raleway"/>
                <a:cs typeface="Raleway"/>
              </a:defRPr>
            </a:lvl1pPr>
          </a:lstStyle>
          <a:p>
            <a:pPr marL="12700">
              <a:lnSpc>
                <a:spcPct val="100000"/>
              </a:lnSpc>
              <a:spcBef>
                <a:spcPts val="45"/>
              </a:spcBef>
            </a:pPr>
            <a:r>
              <a:rPr lang="en-US"/>
              <a:t>Page: </a:t>
            </a:r>
            <a:fld id="{81D60167-4931-47E6-BA6A-407CBD079E47}" type="slidenum">
              <a:rPr spc="-25" smtClean="0"/>
              <a:pPr marL="12700">
                <a:lnSpc>
                  <a:spcPct val="100000"/>
                </a:lnSpc>
                <a:spcBef>
                  <a:spcPts val="45"/>
                </a:spcBef>
              </a:pPr>
              <a:t>122</a:t>
            </a:fld>
            <a:endParaRPr spc="-25" dirty="0"/>
          </a:p>
        </p:txBody>
      </p:sp>
      <p:graphicFrame>
        <p:nvGraphicFramePr>
          <p:cNvPr id="2" name="Object 1">
            <a:extLst>
              <a:ext uri="{FF2B5EF4-FFF2-40B4-BE49-F238E27FC236}">
                <a16:creationId xmlns:a16="http://schemas.microsoft.com/office/drawing/2014/main" id="{0E664DC1-60F7-C2CE-1905-203B9B87140C}"/>
              </a:ext>
            </a:extLst>
          </p:cNvPr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1722225663"/>
              </p:ext>
            </p:extLst>
          </p:nvPr>
        </p:nvGraphicFramePr>
        <p:xfrm>
          <a:off x="132822" y="5453265"/>
          <a:ext cx="5664149" cy="172315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Worksheet" r:id="rId4" imgW="8724900" imgH="2654300" progId="Excel.Sheet.12">
                  <p:embed/>
                </p:oleObj>
              </mc:Choice>
              <mc:Fallback>
                <p:oleObj name="Worksheet" r:id="rId4" imgW="8724900" imgH="2654300" progId="Excel.Sheet.12">
                  <p:embed/>
                  <p:pic>
                    <p:nvPicPr>
                      <p:cNvPr id="2" name="Object 1">
                        <a:extLst>
                          <a:ext uri="{FF2B5EF4-FFF2-40B4-BE49-F238E27FC236}">
                            <a16:creationId xmlns:a16="http://schemas.microsoft.com/office/drawing/2014/main" id="{0E664DC1-60F7-C2CE-1905-203B9B87140C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32822" y="5453265"/>
                        <a:ext cx="5664149" cy="1723155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>
            <a:extLst>
              <a:ext uri="{FF2B5EF4-FFF2-40B4-BE49-F238E27FC236}">
                <a16:creationId xmlns:a16="http://schemas.microsoft.com/office/drawing/2014/main" id="{D7808D68-6E05-4E2D-9E48-2F6FACD73806}"/>
              </a:ext>
            </a:extLst>
          </p:cNvPr>
          <p:cNvSpPr/>
          <p:nvPr/>
        </p:nvSpPr>
        <p:spPr>
          <a:xfrm>
            <a:off x="5074920" y="5305630"/>
            <a:ext cx="805921" cy="221192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4793895"/>
      </p:ext>
    </p:extLst>
  </p:cSld>
  <p:clrMapOvr>
    <a:masterClrMapping/>
  </p:clrMapOvr>
</p:sld>
</file>

<file path=ppt/slides/slide1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object 5">
            <a:hlinkClick r:id="rId2"/>
          </p:cNvPr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47625" y="767626"/>
            <a:ext cx="5715000" cy="4446270"/>
          </a:xfrm>
          <a:prstGeom prst="rect">
            <a:avLst/>
          </a:prstGeom>
        </p:spPr>
      </p:pic>
      <p:sp>
        <p:nvSpPr>
          <p:cNvPr id="6" name="object 6"/>
          <p:cNvSpPr txBox="1"/>
          <p:nvPr/>
        </p:nvSpPr>
        <p:spPr>
          <a:xfrm>
            <a:off x="5898515" y="890714"/>
            <a:ext cx="3196590" cy="1216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spc="65" dirty="0">
                <a:latin typeface="Arial"/>
                <a:cs typeface="Arial"/>
              </a:rPr>
              <a:t>CAYDEN</a:t>
            </a:r>
            <a:r>
              <a:rPr sz="1200" b="1" spc="22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BASKET</a:t>
            </a:r>
            <a:r>
              <a:rPr sz="1200" b="1" spc="225" dirty="0">
                <a:latin typeface="Arial"/>
                <a:cs typeface="Arial"/>
              </a:rPr>
              <a:t> </a:t>
            </a:r>
            <a:r>
              <a:rPr sz="1200" b="1" spc="55" dirty="0">
                <a:latin typeface="Arial"/>
                <a:cs typeface="Arial"/>
              </a:rPr>
              <a:t>CHAIR</a:t>
            </a:r>
            <a:endParaRPr sz="12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790"/>
              </a:spcBef>
            </a:pPr>
            <a:r>
              <a:rPr sz="750" b="1" dirty="0">
                <a:latin typeface="Raleway"/>
                <a:cs typeface="Raleway"/>
              </a:rPr>
              <a:t>SKU:</a:t>
            </a:r>
            <a:r>
              <a:rPr sz="750" b="1" spc="10" dirty="0">
                <a:latin typeface="Raleway"/>
                <a:cs typeface="Raleway"/>
              </a:rPr>
              <a:t> </a:t>
            </a:r>
            <a:r>
              <a:rPr sz="750" spc="-10" dirty="0">
                <a:latin typeface="Raleway"/>
                <a:cs typeface="Raleway"/>
              </a:rPr>
              <a:t>CAY600BC</a:t>
            </a:r>
            <a:endParaRPr sz="750">
              <a:latin typeface="Raleway"/>
              <a:cs typeface="Raleway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700">
              <a:latin typeface="Raleway"/>
              <a:cs typeface="Raleway"/>
            </a:endParaRPr>
          </a:p>
          <a:p>
            <a:pPr marL="12700" marR="5080">
              <a:lnSpc>
                <a:spcPct val="100000"/>
              </a:lnSpc>
              <a:spcBef>
                <a:spcPts val="5"/>
              </a:spcBef>
            </a:pPr>
            <a:r>
              <a:rPr sz="750" dirty="0">
                <a:latin typeface="Raleway"/>
                <a:cs typeface="Raleway"/>
              </a:rPr>
              <a:t>The ultimate in comfort for outdoor seating, these Basket Chairs </a:t>
            </a:r>
            <a:r>
              <a:rPr sz="750" spc="-20" dirty="0">
                <a:latin typeface="Raleway"/>
                <a:cs typeface="Raleway"/>
              </a:rPr>
              <a:t>give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you</a:t>
            </a:r>
            <a:r>
              <a:rPr sz="750" spc="-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the feeling of floating in a charming retro-style package!the </a:t>
            </a:r>
            <a:r>
              <a:rPr sz="750" spc="-10" dirty="0">
                <a:latin typeface="Raleway"/>
                <a:cs typeface="Raleway"/>
              </a:rPr>
              <a:t>Cayden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offers cozy comfort seating for one when you want to enjoy the </a:t>
            </a:r>
            <a:r>
              <a:rPr sz="750" spc="-10" dirty="0">
                <a:latin typeface="Raleway"/>
                <a:cs typeface="Raleway"/>
              </a:rPr>
              <a:t>great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outdoors in relative isolation. The Marine grade Stainless Steel </a:t>
            </a:r>
            <a:r>
              <a:rPr sz="750" spc="-10" dirty="0">
                <a:latin typeface="Raleway"/>
                <a:cs typeface="Raleway"/>
              </a:rPr>
              <a:t>frame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offers rust-resistant protection and the solution-dyed polyester </a:t>
            </a:r>
            <a:r>
              <a:rPr sz="750" spc="-10" dirty="0">
                <a:latin typeface="Raleway"/>
                <a:cs typeface="Raleway"/>
              </a:rPr>
              <a:t>offers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the stain and fade resistance that lets you sit back, relax and </a:t>
            </a:r>
            <a:r>
              <a:rPr sz="750" spc="-10" dirty="0">
                <a:latin typeface="Raleway"/>
                <a:cs typeface="Raleway"/>
              </a:rPr>
              <a:t>enjoy!</a:t>
            </a:r>
            <a:endParaRPr sz="750">
              <a:latin typeface="Raleway"/>
              <a:cs typeface="Raleway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6176645" y="2626080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6176645" y="2740380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6176645" y="2854680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6176645" y="2968980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6176645" y="3197580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 txBox="1"/>
          <p:nvPr/>
        </p:nvSpPr>
        <p:spPr>
          <a:xfrm>
            <a:off x="5898515" y="2568529"/>
            <a:ext cx="3156585" cy="1128514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93700" marR="279400">
              <a:lnSpc>
                <a:spcPct val="100000"/>
              </a:lnSpc>
              <a:spcBef>
                <a:spcPts val="100"/>
              </a:spcBef>
            </a:pPr>
            <a:r>
              <a:rPr sz="750" dirty="0">
                <a:latin typeface="Raleway"/>
                <a:cs typeface="Raleway"/>
              </a:rPr>
              <a:t>Powder-coated Marine Grade Stainless Steel resists </a:t>
            </a:r>
            <a:r>
              <a:rPr sz="750" spc="-20" dirty="0">
                <a:latin typeface="Raleway"/>
                <a:cs typeface="Raleway"/>
              </a:rPr>
              <a:t>rust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Marine Grade Stainless Steel </a:t>
            </a:r>
            <a:r>
              <a:rPr sz="750" spc="-10" dirty="0">
                <a:latin typeface="Raleway"/>
                <a:cs typeface="Raleway"/>
              </a:rPr>
              <a:t>hardware</a:t>
            </a:r>
            <a:endParaRPr sz="750" dirty="0">
              <a:latin typeface="Raleway"/>
              <a:cs typeface="Raleway"/>
            </a:endParaRPr>
          </a:p>
          <a:p>
            <a:pPr marL="393700" marR="116205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Open Cell Foam drys faster and is mold and milder </a:t>
            </a:r>
            <a:r>
              <a:rPr sz="750" spc="-10" dirty="0">
                <a:latin typeface="Raleway"/>
                <a:cs typeface="Raleway"/>
              </a:rPr>
              <a:t>resistant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Solution Dyed Polyester Fabric is UV-treated has </a:t>
            </a:r>
            <a:r>
              <a:rPr sz="750" spc="-25" dirty="0">
                <a:latin typeface="Raleway"/>
                <a:cs typeface="Raleway"/>
              </a:rPr>
              <a:t>dye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throughout the fabric so it is fade </a:t>
            </a:r>
            <a:r>
              <a:rPr sz="750" spc="-10" dirty="0">
                <a:latin typeface="Raleway"/>
                <a:cs typeface="Raleway"/>
              </a:rPr>
              <a:t>resistant</a:t>
            </a:r>
            <a:endParaRPr sz="750" dirty="0">
              <a:latin typeface="Raleway"/>
              <a:cs typeface="Raleway"/>
            </a:endParaRPr>
          </a:p>
          <a:p>
            <a:pPr marL="393700" marR="508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Chair works for outdoor or indoor applications and works </a:t>
            </a:r>
            <a:r>
              <a:rPr sz="750" spc="-10" dirty="0">
                <a:latin typeface="Raleway"/>
                <a:cs typeface="Raleway"/>
              </a:rPr>
              <a:t>great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in a sun </a:t>
            </a:r>
            <a:r>
              <a:rPr sz="750" spc="-20" dirty="0">
                <a:latin typeface="Raleway"/>
                <a:cs typeface="Raleway"/>
              </a:rPr>
              <a:t>room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  <a:spcBef>
                <a:spcPts val="620"/>
              </a:spcBef>
            </a:pPr>
            <a:r>
              <a:rPr sz="750" u="sng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2"/>
              </a:rPr>
              <a:t>Read </a:t>
            </a:r>
            <a:r>
              <a:rPr sz="750" u="sng" spc="-20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2"/>
              </a:rPr>
              <a:t>More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</a:pPr>
            <a:r>
              <a:rPr sz="750" b="1" dirty="0">
                <a:latin typeface="Raleway"/>
                <a:cs typeface="Raleway"/>
              </a:rPr>
              <a:t>Price:</a:t>
            </a:r>
            <a:r>
              <a:rPr sz="750" b="1" spc="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From: </a:t>
            </a:r>
            <a:r>
              <a:rPr sz="750" spc="-10" dirty="0">
                <a:latin typeface="Raleway"/>
                <a:cs typeface="Raleway"/>
              </a:rPr>
              <a:t>$199.00</a:t>
            </a:r>
            <a:endParaRPr sz="750" dirty="0">
              <a:latin typeface="Raleway"/>
              <a:cs typeface="Raleway"/>
            </a:endParaRPr>
          </a:p>
        </p:txBody>
      </p:sp>
      <p:grpSp>
        <p:nvGrpSpPr>
          <p:cNvPr id="13" name="object 13"/>
          <p:cNvGrpSpPr/>
          <p:nvPr/>
        </p:nvGrpSpPr>
        <p:grpSpPr>
          <a:xfrm>
            <a:off x="5907614" y="3808977"/>
            <a:ext cx="727710" cy="727710"/>
            <a:chOff x="5907614" y="3808977"/>
            <a:chExt cx="727710" cy="727710"/>
          </a:xfrm>
        </p:grpSpPr>
        <p:sp>
          <p:nvSpPr>
            <p:cNvPr id="14" name="object 14"/>
            <p:cNvSpPr/>
            <p:nvPr/>
          </p:nvSpPr>
          <p:spPr>
            <a:xfrm>
              <a:off x="5911215" y="3812578"/>
              <a:ext cx="720090" cy="720090"/>
            </a:xfrm>
            <a:custGeom>
              <a:avLst/>
              <a:gdLst/>
              <a:ahLst/>
              <a:cxnLst/>
              <a:rect l="l" t="t" r="r" b="b"/>
              <a:pathLst>
                <a:path w="720090" h="720089">
                  <a:moveTo>
                    <a:pt x="0" y="0"/>
                  </a:moveTo>
                  <a:lnTo>
                    <a:pt x="720001" y="0"/>
                  </a:lnTo>
                  <a:lnTo>
                    <a:pt x="720001" y="720001"/>
                  </a:lnTo>
                  <a:lnTo>
                    <a:pt x="0" y="720001"/>
                  </a:lnTo>
                  <a:lnTo>
                    <a:pt x="0" y="0"/>
                  </a:lnTo>
                  <a:close/>
                </a:path>
              </a:pathLst>
            </a:custGeom>
            <a:ln w="72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5961735" y="3863098"/>
              <a:ext cx="619125" cy="38100"/>
            </a:xfrm>
            <a:custGeom>
              <a:avLst/>
              <a:gdLst/>
              <a:ahLst/>
              <a:cxnLst/>
              <a:rect l="l" t="t" r="r" b="b"/>
              <a:pathLst>
                <a:path w="619125" h="38100">
                  <a:moveTo>
                    <a:pt x="63169" y="25273"/>
                  </a:moveTo>
                  <a:lnTo>
                    <a:pt x="50533" y="25273"/>
                  </a:lnTo>
                  <a:lnTo>
                    <a:pt x="37909" y="25273"/>
                  </a:lnTo>
                  <a:lnTo>
                    <a:pt x="25273" y="25273"/>
                  </a:lnTo>
                  <a:lnTo>
                    <a:pt x="25273" y="37909"/>
                  </a:lnTo>
                  <a:lnTo>
                    <a:pt x="37896" y="37909"/>
                  </a:lnTo>
                  <a:lnTo>
                    <a:pt x="50533" y="37909"/>
                  </a:lnTo>
                  <a:lnTo>
                    <a:pt x="63169" y="37909"/>
                  </a:lnTo>
                  <a:lnTo>
                    <a:pt x="63169" y="25273"/>
                  </a:lnTo>
                  <a:close/>
                </a:path>
                <a:path w="619125" h="38100">
                  <a:moveTo>
                    <a:pt x="88430" y="0"/>
                  </a:moveTo>
                  <a:lnTo>
                    <a:pt x="88430" y="0"/>
                  </a:lnTo>
                  <a:lnTo>
                    <a:pt x="0" y="0"/>
                  </a:lnTo>
                  <a:lnTo>
                    <a:pt x="0" y="12636"/>
                  </a:lnTo>
                  <a:lnTo>
                    <a:pt x="0" y="25273"/>
                  </a:lnTo>
                  <a:lnTo>
                    <a:pt x="0" y="37909"/>
                  </a:lnTo>
                  <a:lnTo>
                    <a:pt x="12636" y="37909"/>
                  </a:lnTo>
                  <a:lnTo>
                    <a:pt x="12636" y="25273"/>
                  </a:lnTo>
                  <a:lnTo>
                    <a:pt x="12636" y="12636"/>
                  </a:lnTo>
                  <a:lnTo>
                    <a:pt x="25273" y="12636"/>
                  </a:lnTo>
                  <a:lnTo>
                    <a:pt x="75793" y="12636"/>
                  </a:lnTo>
                  <a:lnTo>
                    <a:pt x="75793" y="25273"/>
                  </a:lnTo>
                  <a:lnTo>
                    <a:pt x="75793" y="37909"/>
                  </a:lnTo>
                  <a:lnTo>
                    <a:pt x="88430" y="37909"/>
                  </a:lnTo>
                  <a:lnTo>
                    <a:pt x="88430" y="25273"/>
                  </a:lnTo>
                  <a:lnTo>
                    <a:pt x="88430" y="12636"/>
                  </a:lnTo>
                  <a:lnTo>
                    <a:pt x="88430" y="0"/>
                  </a:lnTo>
                  <a:close/>
                </a:path>
                <a:path w="619125" h="38100">
                  <a:moveTo>
                    <a:pt x="176847" y="12636"/>
                  </a:moveTo>
                  <a:lnTo>
                    <a:pt x="164223" y="12636"/>
                  </a:lnTo>
                  <a:lnTo>
                    <a:pt x="151587" y="12636"/>
                  </a:lnTo>
                  <a:lnTo>
                    <a:pt x="138963" y="12636"/>
                  </a:lnTo>
                  <a:lnTo>
                    <a:pt x="138963" y="0"/>
                  </a:lnTo>
                  <a:lnTo>
                    <a:pt x="126326" y="0"/>
                  </a:lnTo>
                  <a:lnTo>
                    <a:pt x="126326" y="12636"/>
                  </a:lnTo>
                  <a:lnTo>
                    <a:pt x="113690" y="12636"/>
                  </a:lnTo>
                  <a:lnTo>
                    <a:pt x="113690" y="0"/>
                  </a:lnTo>
                  <a:lnTo>
                    <a:pt x="101053" y="0"/>
                  </a:lnTo>
                  <a:lnTo>
                    <a:pt x="101053" y="12636"/>
                  </a:lnTo>
                  <a:lnTo>
                    <a:pt x="101053" y="25273"/>
                  </a:lnTo>
                  <a:lnTo>
                    <a:pt x="113690" y="25273"/>
                  </a:lnTo>
                  <a:lnTo>
                    <a:pt x="126326" y="25273"/>
                  </a:lnTo>
                  <a:lnTo>
                    <a:pt x="138950" y="25273"/>
                  </a:lnTo>
                  <a:lnTo>
                    <a:pt x="138950" y="37909"/>
                  </a:lnTo>
                  <a:lnTo>
                    <a:pt x="151587" y="37909"/>
                  </a:lnTo>
                  <a:lnTo>
                    <a:pt x="164223" y="37909"/>
                  </a:lnTo>
                  <a:lnTo>
                    <a:pt x="164223" y="25273"/>
                  </a:lnTo>
                  <a:lnTo>
                    <a:pt x="176847" y="25273"/>
                  </a:lnTo>
                  <a:lnTo>
                    <a:pt x="176847" y="12636"/>
                  </a:lnTo>
                  <a:close/>
                </a:path>
                <a:path w="619125" h="38100">
                  <a:moveTo>
                    <a:pt x="227380" y="25273"/>
                  </a:moveTo>
                  <a:lnTo>
                    <a:pt x="214744" y="25273"/>
                  </a:lnTo>
                  <a:lnTo>
                    <a:pt x="202120" y="25273"/>
                  </a:lnTo>
                  <a:lnTo>
                    <a:pt x="202120" y="12636"/>
                  </a:lnTo>
                  <a:lnTo>
                    <a:pt x="189484" y="12636"/>
                  </a:lnTo>
                  <a:lnTo>
                    <a:pt x="189484" y="25273"/>
                  </a:lnTo>
                  <a:lnTo>
                    <a:pt x="189484" y="37909"/>
                  </a:lnTo>
                  <a:lnTo>
                    <a:pt x="202107" y="37909"/>
                  </a:lnTo>
                  <a:lnTo>
                    <a:pt x="214744" y="37909"/>
                  </a:lnTo>
                  <a:lnTo>
                    <a:pt x="227380" y="37909"/>
                  </a:lnTo>
                  <a:lnTo>
                    <a:pt x="227380" y="25273"/>
                  </a:lnTo>
                  <a:close/>
                </a:path>
                <a:path w="619125" h="38100">
                  <a:moveTo>
                    <a:pt x="240004" y="0"/>
                  </a:moveTo>
                  <a:lnTo>
                    <a:pt x="227380" y="0"/>
                  </a:lnTo>
                  <a:lnTo>
                    <a:pt x="214744" y="0"/>
                  </a:lnTo>
                  <a:lnTo>
                    <a:pt x="214744" y="12636"/>
                  </a:lnTo>
                  <a:lnTo>
                    <a:pt x="227368" y="12636"/>
                  </a:lnTo>
                  <a:lnTo>
                    <a:pt x="240004" y="12636"/>
                  </a:lnTo>
                  <a:lnTo>
                    <a:pt x="240004" y="0"/>
                  </a:lnTo>
                  <a:close/>
                </a:path>
                <a:path w="619125" h="38100">
                  <a:moveTo>
                    <a:pt x="252641" y="12636"/>
                  </a:moveTo>
                  <a:lnTo>
                    <a:pt x="240004" y="12636"/>
                  </a:lnTo>
                  <a:lnTo>
                    <a:pt x="240004" y="25273"/>
                  </a:lnTo>
                  <a:lnTo>
                    <a:pt x="252641" y="25273"/>
                  </a:lnTo>
                  <a:lnTo>
                    <a:pt x="252641" y="12636"/>
                  </a:lnTo>
                  <a:close/>
                </a:path>
                <a:path w="619125" h="38100">
                  <a:moveTo>
                    <a:pt x="341058" y="12636"/>
                  </a:moveTo>
                  <a:lnTo>
                    <a:pt x="328434" y="12636"/>
                  </a:lnTo>
                  <a:lnTo>
                    <a:pt x="315798" y="12636"/>
                  </a:lnTo>
                  <a:lnTo>
                    <a:pt x="303174" y="12636"/>
                  </a:lnTo>
                  <a:lnTo>
                    <a:pt x="303174" y="0"/>
                  </a:lnTo>
                  <a:lnTo>
                    <a:pt x="290537" y="0"/>
                  </a:lnTo>
                  <a:lnTo>
                    <a:pt x="290537" y="12636"/>
                  </a:lnTo>
                  <a:lnTo>
                    <a:pt x="303161" y="12636"/>
                  </a:lnTo>
                  <a:lnTo>
                    <a:pt x="303161" y="25273"/>
                  </a:lnTo>
                  <a:lnTo>
                    <a:pt x="290537" y="25273"/>
                  </a:lnTo>
                  <a:lnTo>
                    <a:pt x="290537" y="12636"/>
                  </a:lnTo>
                  <a:lnTo>
                    <a:pt x="277901" y="12636"/>
                  </a:lnTo>
                  <a:lnTo>
                    <a:pt x="277901" y="25273"/>
                  </a:lnTo>
                  <a:lnTo>
                    <a:pt x="265277" y="25273"/>
                  </a:lnTo>
                  <a:lnTo>
                    <a:pt x="252641" y="25273"/>
                  </a:lnTo>
                  <a:lnTo>
                    <a:pt x="252641" y="37909"/>
                  </a:lnTo>
                  <a:lnTo>
                    <a:pt x="265264" y="37909"/>
                  </a:lnTo>
                  <a:lnTo>
                    <a:pt x="277901" y="37909"/>
                  </a:lnTo>
                  <a:lnTo>
                    <a:pt x="290537" y="37909"/>
                  </a:lnTo>
                  <a:lnTo>
                    <a:pt x="303174" y="37909"/>
                  </a:lnTo>
                  <a:lnTo>
                    <a:pt x="303174" y="25273"/>
                  </a:lnTo>
                  <a:lnTo>
                    <a:pt x="315798" y="25273"/>
                  </a:lnTo>
                  <a:lnTo>
                    <a:pt x="328422" y="25273"/>
                  </a:lnTo>
                  <a:lnTo>
                    <a:pt x="341058" y="25273"/>
                  </a:lnTo>
                  <a:lnTo>
                    <a:pt x="341058" y="12636"/>
                  </a:lnTo>
                  <a:close/>
                </a:path>
                <a:path w="619125" h="38100">
                  <a:moveTo>
                    <a:pt x="353695" y="25273"/>
                  </a:moveTo>
                  <a:lnTo>
                    <a:pt x="341058" y="25273"/>
                  </a:lnTo>
                  <a:lnTo>
                    <a:pt x="341058" y="37909"/>
                  </a:lnTo>
                  <a:lnTo>
                    <a:pt x="353695" y="37909"/>
                  </a:lnTo>
                  <a:lnTo>
                    <a:pt x="353695" y="25273"/>
                  </a:lnTo>
                  <a:close/>
                </a:path>
                <a:path w="619125" h="38100">
                  <a:moveTo>
                    <a:pt x="404215" y="0"/>
                  </a:moveTo>
                  <a:lnTo>
                    <a:pt x="391591" y="0"/>
                  </a:lnTo>
                  <a:lnTo>
                    <a:pt x="378955" y="0"/>
                  </a:lnTo>
                  <a:lnTo>
                    <a:pt x="378955" y="12636"/>
                  </a:lnTo>
                  <a:lnTo>
                    <a:pt x="391579" y="12636"/>
                  </a:lnTo>
                  <a:lnTo>
                    <a:pt x="404215" y="12636"/>
                  </a:lnTo>
                  <a:lnTo>
                    <a:pt x="404215" y="0"/>
                  </a:lnTo>
                  <a:close/>
                </a:path>
                <a:path w="619125" h="38100">
                  <a:moveTo>
                    <a:pt x="429488" y="25273"/>
                  </a:moveTo>
                  <a:lnTo>
                    <a:pt x="416852" y="25273"/>
                  </a:lnTo>
                  <a:lnTo>
                    <a:pt x="416852" y="12636"/>
                  </a:lnTo>
                  <a:lnTo>
                    <a:pt x="404215" y="12636"/>
                  </a:lnTo>
                  <a:lnTo>
                    <a:pt x="404215" y="25273"/>
                  </a:lnTo>
                  <a:lnTo>
                    <a:pt x="391591" y="25273"/>
                  </a:lnTo>
                  <a:lnTo>
                    <a:pt x="378955" y="25273"/>
                  </a:lnTo>
                  <a:lnTo>
                    <a:pt x="366318" y="25273"/>
                  </a:lnTo>
                  <a:lnTo>
                    <a:pt x="366318" y="37909"/>
                  </a:lnTo>
                  <a:lnTo>
                    <a:pt x="429488" y="37909"/>
                  </a:lnTo>
                  <a:lnTo>
                    <a:pt x="429488" y="25273"/>
                  </a:lnTo>
                  <a:close/>
                </a:path>
                <a:path w="619125" h="38100">
                  <a:moveTo>
                    <a:pt x="429488" y="0"/>
                  </a:moveTo>
                  <a:lnTo>
                    <a:pt x="416852" y="0"/>
                  </a:lnTo>
                  <a:lnTo>
                    <a:pt x="416852" y="12636"/>
                  </a:lnTo>
                  <a:lnTo>
                    <a:pt x="429488" y="12636"/>
                  </a:lnTo>
                  <a:lnTo>
                    <a:pt x="429488" y="0"/>
                  </a:lnTo>
                  <a:close/>
                </a:path>
                <a:path w="619125" h="38100">
                  <a:moveTo>
                    <a:pt x="480009" y="25273"/>
                  </a:moveTo>
                  <a:lnTo>
                    <a:pt x="467385" y="25273"/>
                  </a:lnTo>
                  <a:lnTo>
                    <a:pt x="454748" y="25273"/>
                  </a:lnTo>
                  <a:lnTo>
                    <a:pt x="454748" y="12636"/>
                  </a:lnTo>
                  <a:lnTo>
                    <a:pt x="442112" y="12636"/>
                  </a:lnTo>
                  <a:lnTo>
                    <a:pt x="442112" y="25273"/>
                  </a:lnTo>
                  <a:lnTo>
                    <a:pt x="442112" y="37909"/>
                  </a:lnTo>
                  <a:lnTo>
                    <a:pt x="454748" y="37909"/>
                  </a:lnTo>
                  <a:lnTo>
                    <a:pt x="467372" y="37909"/>
                  </a:lnTo>
                  <a:lnTo>
                    <a:pt x="480009" y="37909"/>
                  </a:lnTo>
                  <a:lnTo>
                    <a:pt x="480009" y="25273"/>
                  </a:lnTo>
                  <a:close/>
                </a:path>
                <a:path w="619125" h="38100">
                  <a:moveTo>
                    <a:pt x="517906" y="0"/>
                  </a:moveTo>
                  <a:lnTo>
                    <a:pt x="505269" y="0"/>
                  </a:lnTo>
                  <a:lnTo>
                    <a:pt x="505269" y="12636"/>
                  </a:lnTo>
                  <a:lnTo>
                    <a:pt x="492645" y="12636"/>
                  </a:lnTo>
                  <a:lnTo>
                    <a:pt x="480009" y="12636"/>
                  </a:lnTo>
                  <a:lnTo>
                    <a:pt x="480009" y="25273"/>
                  </a:lnTo>
                  <a:lnTo>
                    <a:pt x="492633" y="25273"/>
                  </a:lnTo>
                  <a:lnTo>
                    <a:pt x="492633" y="37909"/>
                  </a:lnTo>
                  <a:lnTo>
                    <a:pt x="505269" y="37909"/>
                  </a:lnTo>
                  <a:lnTo>
                    <a:pt x="517906" y="37909"/>
                  </a:lnTo>
                  <a:lnTo>
                    <a:pt x="517906" y="25273"/>
                  </a:lnTo>
                  <a:lnTo>
                    <a:pt x="517906" y="12636"/>
                  </a:lnTo>
                  <a:lnTo>
                    <a:pt x="517906" y="0"/>
                  </a:lnTo>
                  <a:close/>
                </a:path>
                <a:path w="619125" h="38100">
                  <a:moveTo>
                    <a:pt x="568426" y="25273"/>
                  </a:moveTo>
                  <a:lnTo>
                    <a:pt x="555790" y="25273"/>
                  </a:lnTo>
                  <a:lnTo>
                    <a:pt x="555790" y="37909"/>
                  </a:lnTo>
                  <a:lnTo>
                    <a:pt x="568426" y="37909"/>
                  </a:lnTo>
                  <a:lnTo>
                    <a:pt x="568426" y="25273"/>
                  </a:lnTo>
                  <a:close/>
                </a:path>
                <a:path w="619125" h="38100">
                  <a:moveTo>
                    <a:pt x="618947" y="0"/>
                  </a:moveTo>
                  <a:lnTo>
                    <a:pt x="618947" y="0"/>
                  </a:lnTo>
                  <a:lnTo>
                    <a:pt x="530529" y="0"/>
                  </a:lnTo>
                  <a:lnTo>
                    <a:pt x="530529" y="12636"/>
                  </a:lnTo>
                  <a:lnTo>
                    <a:pt x="530529" y="25273"/>
                  </a:lnTo>
                  <a:lnTo>
                    <a:pt x="530529" y="37909"/>
                  </a:lnTo>
                  <a:lnTo>
                    <a:pt x="543166" y="37909"/>
                  </a:lnTo>
                  <a:lnTo>
                    <a:pt x="543166" y="25273"/>
                  </a:lnTo>
                  <a:lnTo>
                    <a:pt x="543166" y="12636"/>
                  </a:lnTo>
                  <a:lnTo>
                    <a:pt x="555790" y="12636"/>
                  </a:lnTo>
                  <a:lnTo>
                    <a:pt x="606310" y="12636"/>
                  </a:lnTo>
                  <a:lnTo>
                    <a:pt x="606310" y="25273"/>
                  </a:lnTo>
                  <a:lnTo>
                    <a:pt x="618947" y="25273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5961735" y="3888371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36" y="12623"/>
                  </a:moveTo>
                  <a:lnTo>
                    <a:pt x="0" y="12623"/>
                  </a:lnTo>
                  <a:lnTo>
                    <a:pt x="0" y="25260"/>
                  </a:lnTo>
                  <a:lnTo>
                    <a:pt x="0" y="37884"/>
                  </a:lnTo>
                  <a:lnTo>
                    <a:pt x="0" y="50520"/>
                  </a:lnTo>
                  <a:lnTo>
                    <a:pt x="12636" y="50520"/>
                  </a:lnTo>
                  <a:lnTo>
                    <a:pt x="12636" y="37909"/>
                  </a:lnTo>
                  <a:lnTo>
                    <a:pt x="12636" y="25260"/>
                  </a:lnTo>
                  <a:lnTo>
                    <a:pt x="12636" y="12623"/>
                  </a:lnTo>
                  <a:close/>
                </a:path>
                <a:path w="619125" h="50800">
                  <a:moveTo>
                    <a:pt x="63169" y="12623"/>
                  </a:moveTo>
                  <a:lnTo>
                    <a:pt x="50533" y="12623"/>
                  </a:lnTo>
                  <a:lnTo>
                    <a:pt x="37909" y="12623"/>
                  </a:lnTo>
                  <a:lnTo>
                    <a:pt x="25273" y="12623"/>
                  </a:lnTo>
                  <a:lnTo>
                    <a:pt x="25273" y="25260"/>
                  </a:lnTo>
                  <a:lnTo>
                    <a:pt x="25273" y="37909"/>
                  </a:lnTo>
                  <a:lnTo>
                    <a:pt x="37896" y="37909"/>
                  </a:lnTo>
                  <a:lnTo>
                    <a:pt x="50533" y="37909"/>
                  </a:lnTo>
                  <a:lnTo>
                    <a:pt x="63169" y="37909"/>
                  </a:lnTo>
                  <a:lnTo>
                    <a:pt x="63169" y="25260"/>
                  </a:lnTo>
                  <a:lnTo>
                    <a:pt x="63169" y="12623"/>
                  </a:lnTo>
                  <a:close/>
                </a:path>
                <a:path w="619125" h="50800">
                  <a:moveTo>
                    <a:pt x="88430" y="12623"/>
                  </a:moveTo>
                  <a:lnTo>
                    <a:pt x="75793" y="12623"/>
                  </a:lnTo>
                  <a:lnTo>
                    <a:pt x="75793" y="25260"/>
                  </a:lnTo>
                  <a:lnTo>
                    <a:pt x="75793" y="37884"/>
                  </a:lnTo>
                  <a:lnTo>
                    <a:pt x="75793" y="50520"/>
                  </a:lnTo>
                  <a:lnTo>
                    <a:pt x="88430" y="50520"/>
                  </a:lnTo>
                  <a:lnTo>
                    <a:pt x="88430" y="37909"/>
                  </a:lnTo>
                  <a:lnTo>
                    <a:pt x="88430" y="25260"/>
                  </a:lnTo>
                  <a:lnTo>
                    <a:pt x="88430" y="12623"/>
                  </a:lnTo>
                  <a:close/>
                </a:path>
                <a:path w="619125" h="50800">
                  <a:moveTo>
                    <a:pt x="126326" y="37884"/>
                  </a:moveTo>
                  <a:lnTo>
                    <a:pt x="113690" y="37884"/>
                  </a:lnTo>
                  <a:lnTo>
                    <a:pt x="113690" y="50520"/>
                  </a:lnTo>
                  <a:lnTo>
                    <a:pt x="126326" y="50520"/>
                  </a:lnTo>
                  <a:lnTo>
                    <a:pt x="126326" y="37884"/>
                  </a:lnTo>
                  <a:close/>
                </a:path>
                <a:path w="619125" h="50800">
                  <a:moveTo>
                    <a:pt x="126326" y="12623"/>
                  </a:moveTo>
                  <a:lnTo>
                    <a:pt x="113690" y="12623"/>
                  </a:lnTo>
                  <a:lnTo>
                    <a:pt x="101053" y="12623"/>
                  </a:lnTo>
                  <a:lnTo>
                    <a:pt x="101053" y="25260"/>
                  </a:lnTo>
                  <a:lnTo>
                    <a:pt x="113690" y="25260"/>
                  </a:lnTo>
                  <a:lnTo>
                    <a:pt x="126326" y="25260"/>
                  </a:lnTo>
                  <a:lnTo>
                    <a:pt x="126326" y="12623"/>
                  </a:lnTo>
                  <a:close/>
                </a:path>
                <a:path w="619125" h="50800">
                  <a:moveTo>
                    <a:pt x="202120" y="37884"/>
                  </a:moveTo>
                  <a:lnTo>
                    <a:pt x="189484" y="37884"/>
                  </a:lnTo>
                  <a:lnTo>
                    <a:pt x="189484" y="25260"/>
                  </a:lnTo>
                  <a:lnTo>
                    <a:pt x="176847" y="25260"/>
                  </a:lnTo>
                  <a:lnTo>
                    <a:pt x="164223" y="25260"/>
                  </a:lnTo>
                  <a:lnTo>
                    <a:pt x="164223" y="12623"/>
                  </a:lnTo>
                  <a:lnTo>
                    <a:pt x="151587" y="12623"/>
                  </a:lnTo>
                  <a:lnTo>
                    <a:pt x="138950" y="12623"/>
                  </a:lnTo>
                  <a:lnTo>
                    <a:pt x="138950" y="25260"/>
                  </a:lnTo>
                  <a:lnTo>
                    <a:pt x="151587" y="25260"/>
                  </a:lnTo>
                  <a:lnTo>
                    <a:pt x="164211" y="25260"/>
                  </a:lnTo>
                  <a:lnTo>
                    <a:pt x="164211" y="37909"/>
                  </a:lnTo>
                  <a:lnTo>
                    <a:pt x="176847" y="37909"/>
                  </a:lnTo>
                  <a:lnTo>
                    <a:pt x="176847" y="50520"/>
                  </a:lnTo>
                  <a:lnTo>
                    <a:pt x="189484" y="50520"/>
                  </a:lnTo>
                  <a:lnTo>
                    <a:pt x="202120" y="50520"/>
                  </a:lnTo>
                  <a:lnTo>
                    <a:pt x="202120" y="37884"/>
                  </a:lnTo>
                  <a:close/>
                </a:path>
                <a:path w="619125" h="50800">
                  <a:moveTo>
                    <a:pt x="202120" y="12623"/>
                  </a:moveTo>
                  <a:lnTo>
                    <a:pt x="189484" y="12623"/>
                  </a:lnTo>
                  <a:lnTo>
                    <a:pt x="189484" y="25260"/>
                  </a:lnTo>
                  <a:lnTo>
                    <a:pt x="202120" y="25260"/>
                  </a:lnTo>
                  <a:lnTo>
                    <a:pt x="202120" y="12623"/>
                  </a:lnTo>
                  <a:close/>
                </a:path>
                <a:path w="619125" h="50800">
                  <a:moveTo>
                    <a:pt x="240004" y="37884"/>
                  </a:moveTo>
                  <a:lnTo>
                    <a:pt x="227380" y="37884"/>
                  </a:lnTo>
                  <a:lnTo>
                    <a:pt x="214744" y="37884"/>
                  </a:lnTo>
                  <a:lnTo>
                    <a:pt x="214744" y="50520"/>
                  </a:lnTo>
                  <a:lnTo>
                    <a:pt x="227368" y="50520"/>
                  </a:lnTo>
                  <a:lnTo>
                    <a:pt x="240004" y="50520"/>
                  </a:lnTo>
                  <a:lnTo>
                    <a:pt x="240004" y="37884"/>
                  </a:lnTo>
                  <a:close/>
                </a:path>
                <a:path w="619125" h="50800">
                  <a:moveTo>
                    <a:pt x="252641" y="12623"/>
                  </a:moveTo>
                  <a:lnTo>
                    <a:pt x="240004" y="12623"/>
                  </a:lnTo>
                  <a:lnTo>
                    <a:pt x="240004" y="25260"/>
                  </a:lnTo>
                  <a:lnTo>
                    <a:pt x="252641" y="25260"/>
                  </a:lnTo>
                  <a:lnTo>
                    <a:pt x="252641" y="12623"/>
                  </a:lnTo>
                  <a:close/>
                </a:path>
                <a:path w="619125" h="50800">
                  <a:moveTo>
                    <a:pt x="366331" y="37884"/>
                  </a:moveTo>
                  <a:lnTo>
                    <a:pt x="353695" y="37884"/>
                  </a:lnTo>
                  <a:lnTo>
                    <a:pt x="353695" y="25260"/>
                  </a:lnTo>
                  <a:lnTo>
                    <a:pt x="341058" y="25260"/>
                  </a:lnTo>
                  <a:lnTo>
                    <a:pt x="328434" y="25260"/>
                  </a:lnTo>
                  <a:lnTo>
                    <a:pt x="315798" y="25260"/>
                  </a:lnTo>
                  <a:lnTo>
                    <a:pt x="315798" y="12623"/>
                  </a:lnTo>
                  <a:lnTo>
                    <a:pt x="303161" y="12623"/>
                  </a:lnTo>
                  <a:lnTo>
                    <a:pt x="303161" y="25260"/>
                  </a:lnTo>
                  <a:lnTo>
                    <a:pt x="290537" y="25260"/>
                  </a:lnTo>
                  <a:lnTo>
                    <a:pt x="277901" y="25260"/>
                  </a:lnTo>
                  <a:lnTo>
                    <a:pt x="277901" y="37884"/>
                  </a:lnTo>
                  <a:lnTo>
                    <a:pt x="265277" y="37884"/>
                  </a:lnTo>
                  <a:lnTo>
                    <a:pt x="265277" y="25260"/>
                  </a:lnTo>
                  <a:lnTo>
                    <a:pt x="252641" y="25260"/>
                  </a:lnTo>
                  <a:lnTo>
                    <a:pt x="252641" y="37909"/>
                  </a:lnTo>
                  <a:lnTo>
                    <a:pt x="265264" y="37909"/>
                  </a:lnTo>
                  <a:lnTo>
                    <a:pt x="265264" y="50520"/>
                  </a:lnTo>
                  <a:lnTo>
                    <a:pt x="277901" y="50520"/>
                  </a:lnTo>
                  <a:lnTo>
                    <a:pt x="290537" y="50520"/>
                  </a:lnTo>
                  <a:lnTo>
                    <a:pt x="290537" y="37909"/>
                  </a:lnTo>
                  <a:lnTo>
                    <a:pt x="303161" y="37909"/>
                  </a:lnTo>
                  <a:lnTo>
                    <a:pt x="315798" y="37909"/>
                  </a:lnTo>
                  <a:lnTo>
                    <a:pt x="328422" y="37909"/>
                  </a:lnTo>
                  <a:lnTo>
                    <a:pt x="328422" y="50520"/>
                  </a:lnTo>
                  <a:lnTo>
                    <a:pt x="341058" y="50520"/>
                  </a:lnTo>
                  <a:lnTo>
                    <a:pt x="353695" y="50520"/>
                  </a:lnTo>
                  <a:lnTo>
                    <a:pt x="366331" y="50520"/>
                  </a:lnTo>
                  <a:lnTo>
                    <a:pt x="366331" y="37884"/>
                  </a:lnTo>
                  <a:close/>
                </a:path>
                <a:path w="619125" h="50800">
                  <a:moveTo>
                    <a:pt x="378955" y="12623"/>
                  </a:moveTo>
                  <a:lnTo>
                    <a:pt x="366318" y="12623"/>
                  </a:lnTo>
                  <a:lnTo>
                    <a:pt x="366318" y="25260"/>
                  </a:lnTo>
                  <a:lnTo>
                    <a:pt x="378955" y="25260"/>
                  </a:lnTo>
                  <a:lnTo>
                    <a:pt x="378955" y="12623"/>
                  </a:lnTo>
                  <a:close/>
                </a:path>
                <a:path w="619125" h="50800">
                  <a:moveTo>
                    <a:pt x="429488" y="12623"/>
                  </a:moveTo>
                  <a:lnTo>
                    <a:pt x="416852" y="12623"/>
                  </a:lnTo>
                  <a:lnTo>
                    <a:pt x="416852" y="25260"/>
                  </a:lnTo>
                  <a:lnTo>
                    <a:pt x="404215" y="25260"/>
                  </a:lnTo>
                  <a:lnTo>
                    <a:pt x="404215" y="12623"/>
                  </a:lnTo>
                  <a:lnTo>
                    <a:pt x="391579" y="12623"/>
                  </a:lnTo>
                  <a:lnTo>
                    <a:pt x="391579" y="25260"/>
                  </a:lnTo>
                  <a:lnTo>
                    <a:pt x="391579" y="37884"/>
                  </a:lnTo>
                  <a:lnTo>
                    <a:pt x="378955" y="37884"/>
                  </a:lnTo>
                  <a:lnTo>
                    <a:pt x="378955" y="50520"/>
                  </a:lnTo>
                  <a:lnTo>
                    <a:pt x="391591" y="50520"/>
                  </a:lnTo>
                  <a:lnTo>
                    <a:pt x="391591" y="37909"/>
                  </a:lnTo>
                  <a:lnTo>
                    <a:pt x="404215" y="37909"/>
                  </a:lnTo>
                  <a:lnTo>
                    <a:pt x="404215" y="50520"/>
                  </a:lnTo>
                  <a:lnTo>
                    <a:pt x="416852" y="50520"/>
                  </a:lnTo>
                  <a:lnTo>
                    <a:pt x="429488" y="50520"/>
                  </a:lnTo>
                  <a:lnTo>
                    <a:pt x="429488" y="37909"/>
                  </a:lnTo>
                  <a:lnTo>
                    <a:pt x="429488" y="25260"/>
                  </a:lnTo>
                  <a:lnTo>
                    <a:pt x="429488" y="12623"/>
                  </a:lnTo>
                  <a:close/>
                </a:path>
                <a:path w="619125" h="50800">
                  <a:moveTo>
                    <a:pt x="492645" y="37884"/>
                  </a:moveTo>
                  <a:lnTo>
                    <a:pt x="480009" y="37884"/>
                  </a:lnTo>
                  <a:lnTo>
                    <a:pt x="480009" y="25260"/>
                  </a:lnTo>
                  <a:lnTo>
                    <a:pt x="480009" y="12623"/>
                  </a:lnTo>
                  <a:lnTo>
                    <a:pt x="467385" y="12623"/>
                  </a:lnTo>
                  <a:lnTo>
                    <a:pt x="454748" y="12623"/>
                  </a:lnTo>
                  <a:lnTo>
                    <a:pt x="442112" y="12623"/>
                  </a:lnTo>
                  <a:lnTo>
                    <a:pt x="442112" y="25260"/>
                  </a:lnTo>
                  <a:lnTo>
                    <a:pt x="454748" y="25260"/>
                  </a:lnTo>
                  <a:lnTo>
                    <a:pt x="467372" y="25260"/>
                  </a:lnTo>
                  <a:lnTo>
                    <a:pt x="467372" y="37884"/>
                  </a:lnTo>
                  <a:lnTo>
                    <a:pt x="454748" y="37884"/>
                  </a:lnTo>
                  <a:lnTo>
                    <a:pt x="442112" y="37884"/>
                  </a:lnTo>
                  <a:lnTo>
                    <a:pt x="442112" y="50520"/>
                  </a:lnTo>
                  <a:lnTo>
                    <a:pt x="492645" y="50520"/>
                  </a:lnTo>
                  <a:lnTo>
                    <a:pt x="492645" y="37884"/>
                  </a:lnTo>
                  <a:close/>
                </a:path>
                <a:path w="619125" h="50800">
                  <a:moveTo>
                    <a:pt x="505269" y="12623"/>
                  </a:moveTo>
                  <a:lnTo>
                    <a:pt x="492633" y="12623"/>
                  </a:lnTo>
                  <a:lnTo>
                    <a:pt x="492633" y="25260"/>
                  </a:lnTo>
                  <a:lnTo>
                    <a:pt x="505269" y="25260"/>
                  </a:lnTo>
                  <a:lnTo>
                    <a:pt x="505269" y="12623"/>
                  </a:lnTo>
                  <a:close/>
                </a:path>
                <a:path w="619125" h="50800">
                  <a:moveTo>
                    <a:pt x="543166" y="12623"/>
                  </a:moveTo>
                  <a:lnTo>
                    <a:pt x="530529" y="12623"/>
                  </a:lnTo>
                  <a:lnTo>
                    <a:pt x="530529" y="25260"/>
                  </a:lnTo>
                  <a:lnTo>
                    <a:pt x="530529" y="37884"/>
                  </a:lnTo>
                  <a:lnTo>
                    <a:pt x="530529" y="50520"/>
                  </a:lnTo>
                  <a:lnTo>
                    <a:pt x="543166" y="50520"/>
                  </a:lnTo>
                  <a:lnTo>
                    <a:pt x="543166" y="37909"/>
                  </a:lnTo>
                  <a:lnTo>
                    <a:pt x="543166" y="25260"/>
                  </a:lnTo>
                  <a:lnTo>
                    <a:pt x="543166" y="12623"/>
                  </a:lnTo>
                  <a:close/>
                </a:path>
                <a:path w="619125" h="50800">
                  <a:moveTo>
                    <a:pt x="593699" y="0"/>
                  </a:moveTo>
                  <a:lnTo>
                    <a:pt x="581063" y="0"/>
                  </a:lnTo>
                  <a:lnTo>
                    <a:pt x="568426" y="0"/>
                  </a:lnTo>
                  <a:lnTo>
                    <a:pt x="555790" y="0"/>
                  </a:lnTo>
                  <a:lnTo>
                    <a:pt x="555790" y="12623"/>
                  </a:lnTo>
                  <a:lnTo>
                    <a:pt x="555790" y="25260"/>
                  </a:lnTo>
                  <a:lnTo>
                    <a:pt x="555790" y="37909"/>
                  </a:lnTo>
                  <a:lnTo>
                    <a:pt x="568426" y="37909"/>
                  </a:lnTo>
                  <a:lnTo>
                    <a:pt x="581063" y="37909"/>
                  </a:lnTo>
                  <a:lnTo>
                    <a:pt x="593699" y="37909"/>
                  </a:lnTo>
                  <a:lnTo>
                    <a:pt x="593699" y="25260"/>
                  </a:lnTo>
                  <a:lnTo>
                    <a:pt x="593699" y="12636"/>
                  </a:lnTo>
                  <a:lnTo>
                    <a:pt x="593699" y="0"/>
                  </a:lnTo>
                  <a:close/>
                </a:path>
                <a:path w="619125" h="50800">
                  <a:moveTo>
                    <a:pt x="618947" y="0"/>
                  </a:moveTo>
                  <a:lnTo>
                    <a:pt x="606310" y="0"/>
                  </a:lnTo>
                  <a:lnTo>
                    <a:pt x="606310" y="12623"/>
                  </a:lnTo>
                  <a:lnTo>
                    <a:pt x="606310" y="25260"/>
                  </a:lnTo>
                  <a:lnTo>
                    <a:pt x="606310" y="37909"/>
                  </a:lnTo>
                  <a:lnTo>
                    <a:pt x="618947" y="37909"/>
                  </a:lnTo>
                  <a:lnTo>
                    <a:pt x="618947" y="25260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5961735" y="3926255"/>
              <a:ext cx="619125" cy="25400"/>
            </a:xfrm>
            <a:custGeom>
              <a:avLst/>
              <a:gdLst/>
              <a:ahLst/>
              <a:cxnLst/>
              <a:rect l="l" t="t" r="r" b="b"/>
              <a:pathLst>
                <a:path w="619125" h="25400">
                  <a:moveTo>
                    <a:pt x="12636" y="12636"/>
                  </a:moveTo>
                  <a:lnTo>
                    <a:pt x="0" y="12636"/>
                  </a:lnTo>
                  <a:lnTo>
                    <a:pt x="0" y="25273"/>
                  </a:lnTo>
                  <a:lnTo>
                    <a:pt x="12636" y="25273"/>
                  </a:lnTo>
                  <a:lnTo>
                    <a:pt x="12636" y="12636"/>
                  </a:lnTo>
                  <a:close/>
                </a:path>
                <a:path w="619125" h="25400">
                  <a:moveTo>
                    <a:pt x="543166" y="0"/>
                  </a:moveTo>
                  <a:lnTo>
                    <a:pt x="530529" y="0"/>
                  </a:lnTo>
                  <a:lnTo>
                    <a:pt x="530529" y="12636"/>
                  </a:lnTo>
                  <a:lnTo>
                    <a:pt x="543166" y="12636"/>
                  </a:lnTo>
                  <a:lnTo>
                    <a:pt x="543166" y="0"/>
                  </a:lnTo>
                  <a:close/>
                </a:path>
                <a:path w="619125" h="25400">
                  <a:moveTo>
                    <a:pt x="618947" y="0"/>
                  </a:moveTo>
                  <a:lnTo>
                    <a:pt x="606310" y="0"/>
                  </a:lnTo>
                  <a:lnTo>
                    <a:pt x="606310" y="12636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5974372" y="3945210"/>
              <a:ext cx="606425" cy="0"/>
            </a:xfrm>
            <a:custGeom>
              <a:avLst/>
              <a:gdLst/>
              <a:ahLst/>
              <a:cxnLst/>
              <a:rect l="l" t="t" r="r" b="b"/>
              <a:pathLst>
                <a:path w="606425">
                  <a:moveTo>
                    <a:pt x="0" y="0"/>
                  </a:moveTo>
                  <a:lnTo>
                    <a:pt x="606323" y="0"/>
                  </a:lnTo>
                </a:path>
              </a:pathLst>
            </a:custGeom>
            <a:ln w="12636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5961735" y="3951528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36" y="12623"/>
                  </a:moveTo>
                  <a:lnTo>
                    <a:pt x="0" y="12623"/>
                  </a:lnTo>
                  <a:lnTo>
                    <a:pt x="0" y="25260"/>
                  </a:lnTo>
                  <a:lnTo>
                    <a:pt x="12636" y="25260"/>
                  </a:lnTo>
                  <a:lnTo>
                    <a:pt x="12636" y="12623"/>
                  </a:lnTo>
                  <a:close/>
                </a:path>
                <a:path w="619125" h="50800">
                  <a:moveTo>
                    <a:pt x="25273" y="37896"/>
                  </a:moveTo>
                  <a:lnTo>
                    <a:pt x="12636" y="37896"/>
                  </a:lnTo>
                  <a:lnTo>
                    <a:pt x="0" y="37896"/>
                  </a:lnTo>
                  <a:lnTo>
                    <a:pt x="0" y="50533"/>
                  </a:lnTo>
                  <a:lnTo>
                    <a:pt x="12636" y="50533"/>
                  </a:lnTo>
                  <a:lnTo>
                    <a:pt x="25273" y="50533"/>
                  </a:lnTo>
                  <a:lnTo>
                    <a:pt x="25273" y="37896"/>
                  </a:lnTo>
                  <a:close/>
                </a:path>
                <a:path w="619125" h="50800">
                  <a:moveTo>
                    <a:pt x="50533" y="12623"/>
                  </a:moveTo>
                  <a:lnTo>
                    <a:pt x="37909" y="12623"/>
                  </a:lnTo>
                  <a:lnTo>
                    <a:pt x="25273" y="12623"/>
                  </a:lnTo>
                  <a:lnTo>
                    <a:pt x="25273" y="25260"/>
                  </a:lnTo>
                  <a:lnTo>
                    <a:pt x="37896" y="25260"/>
                  </a:lnTo>
                  <a:lnTo>
                    <a:pt x="50533" y="25260"/>
                  </a:lnTo>
                  <a:lnTo>
                    <a:pt x="50533" y="12623"/>
                  </a:lnTo>
                  <a:close/>
                </a:path>
                <a:path w="619125" h="50800">
                  <a:moveTo>
                    <a:pt x="63169" y="37896"/>
                  </a:moveTo>
                  <a:lnTo>
                    <a:pt x="50533" y="37896"/>
                  </a:lnTo>
                  <a:lnTo>
                    <a:pt x="37896" y="37896"/>
                  </a:lnTo>
                  <a:lnTo>
                    <a:pt x="37896" y="50533"/>
                  </a:lnTo>
                  <a:lnTo>
                    <a:pt x="50533" y="50533"/>
                  </a:lnTo>
                  <a:lnTo>
                    <a:pt x="63169" y="50533"/>
                  </a:lnTo>
                  <a:lnTo>
                    <a:pt x="63169" y="37896"/>
                  </a:lnTo>
                  <a:close/>
                </a:path>
                <a:path w="619125" h="50800">
                  <a:moveTo>
                    <a:pt x="138963" y="25260"/>
                  </a:moveTo>
                  <a:lnTo>
                    <a:pt x="126326" y="25260"/>
                  </a:lnTo>
                  <a:lnTo>
                    <a:pt x="126326" y="12623"/>
                  </a:lnTo>
                  <a:lnTo>
                    <a:pt x="113690" y="12623"/>
                  </a:lnTo>
                  <a:lnTo>
                    <a:pt x="113690" y="0"/>
                  </a:lnTo>
                  <a:lnTo>
                    <a:pt x="101053" y="0"/>
                  </a:lnTo>
                  <a:lnTo>
                    <a:pt x="101053" y="12623"/>
                  </a:lnTo>
                  <a:lnTo>
                    <a:pt x="88430" y="12623"/>
                  </a:lnTo>
                  <a:lnTo>
                    <a:pt x="75806" y="12623"/>
                  </a:lnTo>
                  <a:lnTo>
                    <a:pt x="63169" y="12623"/>
                  </a:lnTo>
                  <a:lnTo>
                    <a:pt x="63169" y="25260"/>
                  </a:lnTo>
                  <a:lnTo>
                    <a:pt x="63169" y="37896"/>
                  </a:lnTo>
                  <a:lnTo>
                    <a:pt x="75806" y="37896"/>
                  </a:lnTo>
                  <a:lnTo>
                    <a:pt x="75806" y="25260"/>
                  </a:lnTo>
                  <a:lnTo>
                    <a:pt x="88430" y="25260"/>
                  </a:lnTo>
                  <a:lnTo>
                    <a:pt x="101066" y="25260"/>
                  </a:lnTo>
                  <a:lnTo>
                    <a:pt x="101066" y="12636"/>
                  </a:lnTo>
                  <a:lnTo>
                    <a:pt x="113690" y="12636"/>
                  </a:lnTo>
                  <a:lnTo>
                    <a:pt x="113690" y="25260"/>
                  </a:lnTo>
                  <a:lnTo>
                    <a:pt x="113690" y="37896"/>
                  </a:lnTo>
                  <a:lnTo>
                    <a:pt x="126326" y="37896"/>
                  </a:lnTo>
                  <a:lnTo>
                    <a:pt x="138963" y="37896"/>
                  </a:lnTo>
                  <a:lnTo>
                    <a:pt x="138963" y="25260"/>
                  </a:lnTo>
                  <a:close/>
                </a:path>
                <a:path w="619125" h="50800">
                  <a:moveTo>
                    <a:pt x="240004" y="12623"/>
                  </a:moveTo>
                  <a:lnTo>
                    <a:pt x="227368" y="12623"/>
                  </a:lnTo>
                  <a:lnTo>
                    <a:pt x="227368" y="25260"/>
                  </a:lnTo>
                  <a:lnTo>
                    <a:pt x="214744" y="25260"/>
                  </a:lnTo>
                  <a:lnTo>
                    <a:pt x="214744" y="12623"/>
                  </a:lnTo>
                  <a:lnTo>
                    <a:pt x="202120" y="12623"/>
                  </a:lnTo>
                  <a:lnTo>
                    <a:pt x="202120" y="0"/>
                  </a:lnTo>
                  <a:lnTo>
                    <a:pt x="202107" y="12636"/>
                  </a:lnTo>
                  <a:lnTo>
                    <a:pt x="202107" y="25260"/>
                  </a:lnTo>
                  <a:lnTo>
                    <a:pt x="189484" y="25260"/>
                  </a:lnTo>
                  <a:lnTo>
                    <a:pt x="189484" y="12636"/>
                  </a:lnTo>
                  <a:lnTo>
                    <a:pt x="202107" y="12636"/>
                  </a:lnTo>
                  <a:lnTo>
                    <a:pt x="202107" y="0"/>
                  </a:lnTo>
                  <a:lnTo>
                    <a:pt x="189484" y="0"/>
                  </a:lnTo>
                  <a:lnTo>
                    <a:pt x="176847" y="0"/>
                  </a:lnTo>
                  <a:lnTo>
                    <a:pt x="176847" y="12623"/>
                  </a:lnTo>
                  <a:lnTo>
                    <a:pt x="164223" y="12623"/>
                  </a:lnTo>
                  <a:lnTo>
                    <a:pt x="164223" y="0"/>
                  </a:lnTo>
                  <a:lnTo>
                    <a:pt x="151587" y="0"/>
                  </a:lnTo>
                  <a:lnTo>
                    <a:pt x="151587" y="12636"/>
                  </a:lnTo>
                  <a:lnTo>
                    <a:pt x="164211" y="12636"/>
                  </a:lnTo>
                  <a:lnTo>
                    <a:pt x="164211" y="25260"/>
                  </a:lnTo>
                  <a:lnTo>
                    <a:pt x="176847" y="25260"/>
                  </a:lnTo>
                  <a:lnTo>
                    <a:pt x="176847" y="37896"/>
                  </a:lnTo>
                  <a:lnTo>
                    <a:pt x="189484" y="37896"/>
                  </a:lnTo>
                  <a:lnTo>
                    <a:pt x="202107" y="37896"/>
                  </a:lnTo>
                  <a:lnTo>
                    <a:pt x="214744" y="37896"/>
                  </a:lnTo>
                  <a:lnTo>
                    <a:pt x="227380" y="37896"/>
                  </a:lnTo>
                  <a:lnTo>
                    <a:pt x="227380" y="25260"/>
                  </a:lnTo>
                  <a:lnTo>
                    <a:pt x="240004" y="25260"/>
                  </a:lnTo>
                  <a:lnTo>
                    <a:pt x="240004" y="12623"/>
                  </a:lnTo>
                  <a:close/>
                </a:path>
                <a:path w="619125" h="50800">
                  <a:moveTo>
                    <a:pt x="252641" y="25260"/>
                  </a:moveTo>
                  <a:lnTo>
                    <a:pt x="240004" y="25260"/>
                  </a:lnTo>
                  <a:lnTo>
                    <a:pt x="240004" y="37896"/>
                  </a:lnTo>
                  <a:lnTo>
                    <a:pt x="252641" y="37896"/>
                  </a:lnTo>
                  <a:lnTo>
                    <a:pt x="252641" y="25260"/>
                  </a:lnTo>
                  <a:close/>
                </a:path>
                <a:path w="619125" h="50800">
                  <a:moveTo>
                    <a:pt x="404215" y="0"/>
                  </a:moveTo>
                  <a:lnTo>
                    <a:pt x="391579" y="0"/>
                  </a:lnTo>
                  <a:lnTo>
                    <a:pt x="391579" y="12636"/>
                  </a:lnTo>
                  <a:lnTo>
                    <a:pt x="404215" y="12636"/>
                  </a:lnTo>
                  <a:lnTo>
                    <a:pt x="404215" y="0"/>
                  </a:lnTo>
                  <a:close/>
                </a:path>
                <a:path w="619125" h="50800">
                  <a:moveTo>
                    <a:pt x="416852" y="25260"/>
                  </a:moveTo>
                  <a:lnTo>
                    <a:pt x="404215" y="25260"/>
                  </a:lnTo>
                  <a:lnTo>
                    <a:pt x="391591" y="25260"/>
                  </a:lnTo>
                  <a:lnTo>
                    <a:pt x="378955" y="25260"/>
                  </a:lnTo>
                  <a:lnTo>
                    <a:pt x="378955" y="12623"/>
                  </a:lnTo>
                  <a:lnTo>
                    <a:pt x="366331" y="12623"/>
                  </a:lnTo>
                  <a:lnTo>
                    <a:pt x="366331" y="0"/>
                  </a:lnTo>
                  <a:lnTo>
                    <a:pt x="353695" y="0"/>
                  </a:lnTo>
                  <a:lnTo>
                    <a:pt x="353695" y="12623"/>
                  </a:lnTo>
                  <a:lnTo>
                    <a:pt x="341058" y="12623"/>
                  </a:lnTo>
                  <a:lnTo>
                    <a:pt x="341058" y="0"/>
                  </a:lnTo>
                  <a:lnTo>
                    <a:pt x="328422" y="0"/>
                  </a:lnTo>
                  <a:lnTo>
                    <a:pt x="328422" y="12623"/>
                  </a:lnTo>
                  <a:lnTo>
                    <a:pt x="315798" y="12623"/>
                  </a:lnTo>
                  <a:lnTo>
                    <a:pt x="303174" y="12623"/>
                  </a:lnTo>
                  <a:lnTo>
                    <a:pt x="290537" y="12623"/>
                  </a:lnTo>
                  <a:lnTo>
                    <a:pt x="290537" y="0"/>
                  </a:lnTo>
                  <a:lnTo>
                    <a:pt x="277901" y="0"/>
                  </a:lnTo>
                  <a:lnTo>
                    <a:pt x="265277" y="0"/>
                  </a:lnTo>
                  <a:lnTo>
                    <a:pt x="252641" y="0"/>
                  </a:lnTo>
                  <a:lnTo>
                    <a:pt x="252641" y="12623"/>
                  </a:lnTo>
                  <a:lnTo>
                    <a:pt x="252641" y="25260"/>
                  </a:lnTo>
                  <a:lnTo>
                    <a:pt x="265264" y="25260"/>
                  </a:lnTo>
                  <a:lnTo>
                    <a:pt x="277901" y="25260"/>
                  </a:lnTo>
                  <a:lnTo>
                    <a:pt x="290537" y="25260"/>
                  </a:lnTo>
                  <a:lnTo>
                    <a:pt x="290537" y="37896"/>
                  </a:lnTo>
                  <a:lnTo>
                    <a:pt x="303161" y="37896"/>
                  </a:lnTo>
                  <a:lnTo>
                    <a:pt x="315798" y="37896"/>
                  </a:lnTo>
                  <a:lnTo>
                    <a:pt x="328434" y="37896"/>
                  </a:lnTo>
                  <a:lnTo>
                    <a:pt x="328434" y="25260"/>
                  </a:lnTo>
                  <a:lnTo>
                    <a:pt x="341058" y="25260"/>
                  </a:lnTo>
                  <a:lnTo>
                    <a:pt x="341058" y="37896"/>
                  </a:lnTo>
                  <a:lnTo>
                    <a:pt x="353695" y="37896"/>
                  </a:lnTo>
                  <a:lnTo>
                    <a:pt x="416852" y="37896"/>
                  </a:lnTo>
                  <a:lnTo>
                    <a:pt x="416852" y="25260"/>
                  </a:lnTo>
                  <a:close/>
                </a:path>
                <a:path w="619125" h="50800">
                  <a:moveTo>
                    <a:pt x="480009" y="12623"/>
                  </a:moveTo>
                  <a:lnTo>
                    <a:pt x="467385" y="12623"/>
                  </a:lnTo>
                  <a:lnTo>
                    <a:pt x="467385" y="0"/>
                  </a:lnTo>
                  <a:lnTo>
                    <a:pt x="454748" y="0"/>
                  </a:lnTo>
                  <a:lnTo>
                    <a:pt x="454748" y="12623"/>
                  </a:lnTo>
                  <a:lnTo>
                    <a:pt x="442112" y="12623"/>
                  </a:lnTo>
                  <a:lnTo>
                    <a:pt x="429488" y="12623"/>
                  </a:lnTo>
                  <a:lnTo>
                    <a:pt x="429488" y="0"/>
                  </a:lnTo>
                  <a:lnTo>
                    <a:pt x="416852" y="0"/>
                  </a:lnTo>
                  <a:lnTo>
                    <a:pt x="416852" y="12623"/>
                  </a:lnTo>
                  <a:lnTo>
                    <a:pt x="416852" y="25260"/>
                  </a:lnTo>
                  <a:lnTo>
                    <a:pt x="429475" y="25260"/>
                  </a:lnTo>
                  <a:lnTo>
                    <a:pt x="442112" y="25260"/>
                  </a:lnTo>
                  <a:lnTo>
                    <a:pt x="442112" y="37896"/>
                  </a:lnTo>
                  <a:lnTo>
                    <a:pt x="454748" y="37896"/>
                  </a:lnTo>
                  <a:lnTo>
                    <a:pt x="454748" y="25260"/>
                  </a:lnTo>
                  <a:lnTo>
                    <a:pt x="454748" y="12636"/>
                  </a:lnTo>
                  <a:lnTo>
                    <a:pt x="467372" y="12636"/>
                  </a:lnTo>
                  <a:lnTo>
                    <a:pt x="467372" y="25260"/>
                  </a:lnTo>
                  <a:lnTo>
                    <a:pt x="467372" y="37896"/>
                  </a:lnTo>
                  <a:lnTo>
                    <a:pt x="480009" y="37896"/>
                  </a:lnTo>
                  <a:lnTo>
                    <a:pt x="480009" y="25260"/>
                  </a:lnTo>
                  <a:lnTo>
                    <a:pt x="480009" y="12623"/>
                  </a:lnTo>
                  <a:close/>
                </a:path>
                <a:path w="619125" h="50800">
                  <a:moveTo>
                    <a:pt x="505269" y="25260"/>
                  </a:moveTo>
                  <a:lnTo>
                    <a:pt x="492633" y="25260"/>
                  </a:lnTo>
                  <a:lnTo>
                    <a:pt x="492633" y="37896"/>
                  </a:lnTo>
                  <a:lnTo>
                    <a:pt x="505269" y="37896"/>
                  </a:lnTo>
                  <a:lnTo>
                    <a:pt x="505269" y="25260"/>
                  </a:lnTo>
                  <a:close/>
                </a:path>
                <a:path w="619125" h="50800">
                  <a:moveTo>
                    <a:pt x="505269" y="0"/>
                  </a:moveTo>
                  <a:lnTo>
                    <a:pt x="492633" y="0"/>
                  </a:lnTo>
                  <a:lnTo>
                    <a:pt x="492633" y="12636"/>
                  </a:lnTo>
                  <a:lnTo>
                    <a:pt x="505269" y="12636"/>
                  </a:lnTo>
                  <a:lnTo>
                    <a:pt x="505269" y="0"/>
                  </a:lnTo>
                  <a:close/>
                </a:path>
                <a:path w="619125" h="50800">
                  <a:moveTo>
                    <a:pt x="555802" y="25260"/>
                  </a:moveTo>
                  <a:lnTo>
                    <a:pt x="543166" y="25260"/>
                  </a:lnTo>
                  <a:lnTo>
                    <a:pt x="543166" y="12623"/>
                  </a:lnTo>
                  <a:lnTo>
                    <a:pt x="530529" y="12623"/>
                  </a:lnTo>
                  <a:lnTo>
                    <a:pt x="530529" y="25260"/>
                  </a:lnTo>
                  <a:lnTo>
                    <a:pt x="517906" y="25260"/>
                  </a:lnTo>
                  <a:lnTo>
                    <a:pt x="517906" y="37896"/>
                  </a:lnTo>
                  <a:lnTo>
                    <a:pt x="530529" y="37896"/>
                  </a:lnTo>
                  <a:lnTo>
                    <a:pt x="543166" y="37896"/>
                  </a:lnTo>
                  <a:lnTo>
                    <a:pt x="555802" y="37896"/>
                  </a:lnTo>
                  <a:lnTo>
                    <a:pt x="555802" y="25260"/>
                  </a:lnTo>
                  <a:close/>
                </a:path>
                <a:path w="619125" h="50800">
                  <a:moveTo>
                    <a:pt x="618947" y="12623"/>
                  </a:moveTo>
                  <a:lnTo>
                    <a:pt x="606310" y="12623"/>
                  </a:lnTo>
                  <a:lnTo>
                    <a:pt x="593674" y="12623"/>
                  </a:lnTo>
                  <a:lnTo>
                    <a:pt x="593674" y="25260"/>
                  </a:lnTo>
                  <a:lnTo>
                    <a:pt x="581063" y="25260"/>
                  </a:lnTo>
                  <a:lnTo>
                    <a:pt x="581063" y="12623"/>
                  </a:lnTo>
                  <a:lnTo>
                    <a:pt x="568426" y="12623"/>
                  </a:lnTo>
                  <a:lnTo>
                    <a:pt x="568426" y="25260"/>
                  </a:lnTo>
                  <a:lnTo>
                    <a:pt x="568426" y="37896"/>
                  </a:lnTo>
                  <a:lnTo>
                    <a:pt x="581063" y="37896"/>
                  </a:lnTo>
                  <a:lnTo>
                    <a:pt x="593699" y="37896"/>
                  </a:lnTo>
                  <a:lnTo>
                    <a:pt x="593699" y="25260"/>
                  </a:lnTo>
                  <a:lnTo>
                    <a:pt x="606310" y="25260"/>
                  </a:lnTo>
                  <a:lnTo>
                    <a:pt x="618947" y="25260"/>
                  </a:lnTo>
                  <a:lnTo>
                    <a:pt x="618947" y="126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5961735" y="3989425"/>
              <a:ext cx="606425" cy="50800"/>
            </a:xfrm>
            <a:custGeom>
              <a:avLst/>
              <a:gdLst/>
              <a:ahLst/>
              <a:cxnLst/>
              <a:rect l="l" t="t" r="r" b="b"/>
              <a:pathLst>
                <a:path w="606425" h="50800">
                  <a:moveTo>
                    <a:pt x="50533" y="37884"/>
                  </a:moveTo>
                  <a:lnTo>
                    <a:pt x="37909" y="37884"/>
                  </a:lnTo>
                  <a:lnTo>
                    <a:pt x="25273" y="37884"/>
                  </a:lnTo>
                  <a:lnTo>
                    <a:pt x="12636" y="37884"/>
                  </a:lnTo>
                  <a:lnTo>
                    <a:pt x="12636" y="25260"/>
                  </a:lnTo>
                  <a:lnTo>
                    <a:pt x="12636" y="12623"/>
                  </a:lnTo>
                  <a:lnTo>
                    <a:pt x="0" y="12623"/>
                  </a:lnTo>
                  <a:lnTo>
                    <a:pt x="0" y="25260"/>
                  </a:lnTo>
                  <a:lnTo>
                    <a:pt x="0" y="37884"/>
                  </a:lnTo>
                  <a:lnTo>
                    <a:pt x="0" y="50520"/>
                  </a:lnTo>
                  <a:lnTo>
                    <a:pt x="12636" y="50520"/>
                  </a:lnTo>
                  <a:lnTo>
                    <a:pt x="25273" y="50520"/>
                  </a:lnTo>
                  <a:lnTo>
                    <a:pt x="37896" y="50520"/>
                  </a:lnTo>
                  <a:lnTo>
                    <a:pt x="50533" y="50520"/>
                  </a:lnTo>
                  <a:lnTo>
                    <a:pt x="50533" y="37884"/>
                  </a:lnTo>
                  <a:close/>
                </a:path>
                <a:path w="606425" h="50800">
                  <a:moveTo>
                    <a:pt x="126326" y="25260"/>
                  </a:moveTo>
                  <a:lnTo>
                    <a:pt x="113690" y="25260"/>
                  </a:lnTo>
                  <a:lnTo>
                    <a:pt x="113690" y="37896"/>
                  </a:lnTo>
                  <a:lnTo>
                    <a:pt x="126326" y="37896"/>
                  </a:lnTo>
                  <a:lnTo>
                    <a:pt x="126326" y="25260"/>
                  </a:lnTo>
                  <a:close/>
                </a:path>
                <a:path w="606425" h="50800">
                  <a:moveTo>
                    <a:pt x="151587" y="12623"/>
                  </a:moveTo>
                  <a:lnTo>
                    <a:pt x="138963" y="12623"/>
                  </a:lnTo>
                  <a:lnTo>
                    <a:pt x="138963" y="0"/>
                  </a:lnTo>
                  <a:lnTo>
                    <a:pt x="126326" y="0"/>
                  </a:lnTo>
                  <a:lnTo>
                    <a:pt x="113690" y="0"/>
                  </a:lnTo>
                  <a:lnTo>
                    <a:pt x="113690" y="12623"/>
                  </a:lnTo>
                  <a:lnTo>
                    <a:pt x="101066" y="12623"/>
                  </a:lnTo>
                  <a:lnTo>
                    <a:pt x="88430" y="12623"/>
                  </a:lnTo>
                  <a:lnTo>
                    <a:pt x="88430" y="0"/>
                  </a:lnTo>
                  <a:lnTo>
                    <a:pt x="75806" y="0"/>
                  </a:lnTo>
                  <a:lnTo>
                    <a:pt x="63169" y="0"/>
                  </a:lnTo>
                  <a:lnTo>
                    <a:pt x="50533" y="0"/>
                  </a:lnTo>
                  <a:lnTo>
                    <a:pt x="50533" y="12636"/>
                  </a:lnTo>
                  <a:lnTo>
                    <a:pt x="63169" y="12636"/>
                  </a:lnTo>
                  <a:lnTo>
                    <a:pt x="75793" y="12636"/>
                  </a:lnTo>
                  <a:lnTo>
                    <a:pt x="88430" y="12636"/>
                  </a:lnTo>
                  <a:lnTo>
                    <a:pt x="88430" y="25260"/>
                  </a:lnTo>
                  <a:lnTo>
                    <a:pt x="75793" y="25260"/>
                  </a:lnTo>
                  <a:lnTo>
                    <a:pt x="75793" y="37884"/>
                  </a:lnTo>
                  <a:lnTo>
                    <a:pt x="63169" y="37884"/>
                  </a:lnTo>
                  <a:lnTo>
                    <a:pt x="63169" y="50520"/>
                  </a:lnTo>
                  <a:lnTo>
                    <a:pt x="75806" y="50520"/>
                  </a:lnTo>
                  <a:lnTo>
                    <a:pt x="75806" y="37896"/>
                  </a:lnTo>
                  <a:lnTo>
                    <a:pt x="88430" y="37896"/>
                  </a:lnTo>
                  <a:lnTo>
                    <a:pt x="101066" y="37896"/>
                  </a:lnTo>
                  <a:lnTo>
                    <a:pt x="101066" y="25260"/>
                  </a:lnTo>
                  <a:lnTo>
                    <a:pt x="113690" y="25260"/>
                  </a:lnTo>
                  <a:lnTo>
                    <a:pt x="113690" y="12636"/>
                  </a:lnTo>
                  <a:lnTo>
                    <a:pt x="126326" y="12636"/>
                  </a:lnTo>
                  <a:lnTo>
                    <a:pt x="138950" y="12636"/>
                  </a:lnTo>
                  <a:lnTo>
                    <a:pt x="138950" y="25260"/>
                  </a:lnTo>
                  <a:lnTo>
                    <a:pt x="138950" y="37896"/>
                  </a:lnTo>
                  <a:lnTo>
                    <a:pt x="151587" y="37896"/>
                  </a:lnTo>
                  <a:lnTo>
                    <a:pt x="151587" y="25260"/>
                  </a:lnTo>
                  <a:lnTo>
                    <a:pt x="151587" y="12623"/>
                  </a:lnTo>
                  <a:close/>
                </a:path>
                <a:path w="606425" h="50800">
                  <a:moveTo>
                    <a:pt x="353695" y="0"/>
                  </a:moveTo>
                  <a:lnTo>
                    <a:pt x="341058" y="0"/>
                  </a:lnTo>
                  <a:lnTo>
                    <a:pt x="341058" y="12623"/>
                  </a:lnTo>
                  <a:lnTo>
                    <a:pt x="328434" y="12623"/>
                  </a:lnTo>
                  <a:lnTo>
                    <a:pt x="328434" y="0"/>
                  </a:lnTo>
                  <a:lnTo>
                    <a:pt x="315798" y="0"/>
                  </a:lnTo>
                  <a:lnTo>
                    <a:pt x="315798" y="12623"/>
                  </a:lnTo>
                  <a:lnTo>
                    <a:pt x="303174" y="12623"/>
                  </a:lnTo>
                  <a:lnTo>
                    <a:pt x="303174" y="0"/>
                  </a:lnTo>
                  <a:lnTo>
                    <a:pt x="303161" y="12636"/>
                  </a:lnTo>
                  <a:lnTo>
                    <a:pt x="303161" y="25260"/>
                  </a:lnTo>
                  <a:lnTo>
                    <a:pt x="290537" y="25260"/>
                  </a:lnTo>
                  <a:lnTo>
                    <a:pt x="290537" y="12636"/>
                  </a:lnTo>
                  <a:lnTo>
                    <a:pt x="303161" y="12636"/>
                  </a:lnTo>
                  <a:lnTo>
                    <a:pt x="303161" y="0"/>
                  </a:lnTo>
                  <a:lnTo>
                    <a:pt x="290537" y="0"/>
                  </a:lnTo>
                  <a:lnTo>
                    <a:pt x="290537" y="12623"/>
                  </a:lnTo>
                  <a:lnTo>
                    <a:pt x="277901" y="12623"/>
                  </a:lnTo>
                  <a:lnTo>
                    <a:pt x="277901" y="0"/>
                  </a:lnTo>
                  <a:lnTo>
                    <a:pt x="265277" y="0"/>
                  </a:lnTo>
                  <a:lnTo>
                    <a:pt x="252641" y="0"/>
                  </a:lnTo>
                  <a:lnTo>
                    <a:pt x="240004" y="0"/>
                  </a:lnTo>
                  <a:lnTo>
                    <a:pt x="240004" y="12623"/>
                  </a:lnTo>
                  <a:lnTo>
                    <a:pt x="227368" y="12623"/>
                  </a:lnTo>
                  <a:lnTo>
                    <a:pt x="227368" y="25260"/>
                  </a:lnTo>
                  <a:lnTo>
                    <a:pt x="214744" y="25260"/>
                  </a:lnTo>
                  <a:lnTo>
                    <a:pt x="214744" y="12623"/>
                  </a:lnTo>
                  <a:lnTo>
                    <a:pt x="202120" y="12623"/>
                  </a:lnTo>
                  <a:lnTo>
                    <a:pt x="202120" y="0"/>
                  </a:lnTo>
                  <a:lnTo>
                    <a:pt x="189484" y="0"/>
                  </a:lnTo>
                  <a:lnTo>
                    <a:pt x="189484" y="12623"/>
                  </a:lnTo>
                  <a:lnTo>
                    <a:pt x="176847" y="12623"/>
                  </a:lnTo>
                  <a:lnTo>
                    <a:pt x="164211" y="12623"/>
                  </a:lnTo>
                  <a:lnTo>
                    <a:pt x="164211" y="25260"/>
                  </a:lnTo>
                  <a:lnTo>
                    <a:pt x="176847" y="25260"/>
                  </a:lnTo>
                  <a:lnTo>
                    <a:pt x="189484" y="25260"/>
                  </a:lnTo>
                  <a:lnTo>
                    <a:pt x="202107" y="25260"/>
                  </a:lnTo>
                  <a:lnTo>
                    <a:pt x="202107" y="37896"/>
                  </a:lnTo>
                  <a:lnTo>
                    <a:pt x="214744" y="37896"/>
                  </a:lnTo>
                  <a:lnTo>
                    <a:pt x="227380" y="37896"/>
                  </a:lnTo>
                  <a:lnTo>
                    <a:pt x="227380" y="25260"/>
                  </a:lnTo>
                  <a:lnTo>
                    <a:pt x="240004" y="25260"/>
                  </a:lnTo>
                  <a:lnTo>
                    <a:pt x="252641" y="25260"/>
                  </a:lnTo>
                  <a:lnTo>
                    <a:pt x="252641" y="12636"/>
                  </a:lnTo>
                  <a:lnTo>
                    <a:pt x="265264" y="12636"/>
                  </a:lnTo>
                  <a:lnTo>
                    <a:pt x="265264" y="25260"/>
                  </a:lnTo>
                  <a:lnTo>
                    <a:pt x="277901" y="25260"/>
                  </a:lnTo>
                  <a:lnTo>
                    <a:pt x="277901" y="37896"/>
                  </a:lnTo>
                  <a:lnTo>
                    <a:pt x="328434" y="37896"/>
                  </a:lnTo>
                  <a:lnTo>
                    <a:pt x="328434" y="25260"/>
                  </a:lnTo>
                  <a:lnTo>
                    <a:pt x="341058" y="25260"/>
                  </a:lnTo>
                  <a:lnTo>
                    <a:pt x="341058" y="12636"/>
                  </a:lnTo>
                  <a:lnTo>
                    <a:pt x="353695" y="12636"/>
                  </a:lnTo>
                  <a:lnTo>
                    <a:pt x="353695" y="0"/>
                  </a:lnTo>
                  <a:close/>
                </a:path>
                <a:path w="606425" h="50800">
                  <a:moveTo>
                    <a:pt x="378955" y="25260"/>
                  </a:moveTo>
                  <a:lnTo>
                    <a:pt x="366318" y="25260"/>
                  </a:lnTo>
                  <a:lnTo>
                    <a:pt x="366318" y="37896"/>
                  </a:lnTo>
                  <a:lnTo>
                    <a:pt x="378955" y="37896"/>
                  </a:lnTo>
                  <a:lnTo>
                    <a:pt x="378955" y="25260"/>
                  </a:lnTo>
                  <a:close/>
                </a:path>
                <a:path w="606425" h="50800">
                  <a:moveTo>
                    <a:pt x="442112" y="0"/>
                  </a:moveTo>
                  <a:lnTo>
                    <a:pt x="429488" y="0"/>
                  </a:lnTo>
                  <a:lnTo>
                    <a:pt x="416852" y="0"/>
                  </a:lnTo>
                  <a:lnTo>
                    <a:pt x="416852" y="12623"/>
                  </a:lnTo>
                  <a:lnTo>
                    <a:pt x="404215" y="12623"/>
                  </a:lnTo>
                  <a:lnTo>
                    <a:pt x="404215" y="0"/>
                  </a:lnTo>
                  <a:lnTo>
                    <a:pt x="391591" y="0"/>
                  </a:lnTo>
                  <a:lnTo>
                    <a:pt x="378955" y="0"/>
                  </a:lnTo>
                  <a:lnTo>
                    <a:pt x="378955" y="12636"/>
                  </a:lnTo>
                  <a:lnTo>
                    <a:pt x="391579" y="12636"/>
                  </a:lnTo>
                  <a:lnTo>
                    <a:pt x="391579" y="25260"/>
                  </a:lnTo>
                  <a:lnTo>
                    <a:pt x="391579" y="37896"/>
                  </a:lnTo>
                  <a:lnTo>
                    <a:pt x="404215" y="37896"/>
                  </a:lnTo>
                  <a:lnTo>
                    <a:pt x="404215" y="25260"/>
                  </a:lnTo>
                  <a:lnTo>
                    <a:pt x="416852" y="25260"/>
                  </a:lnTo>
                  <a:lnTo>
                    <a:pt x="416852" y="12636"/>
                  </a:lnTo>
                  <a:lnTo>
                    <a:pt x="429475" y="12636"/>
                  </a:lnTo>
                  <a:lnTo>
                    <a:pt x="429475" y="25260"/>
                  </a:lnTo>
                  <a:lnTo>
                    <a:pt x="416852" y="25260"/>
                  </a:lnTo>
                  <a:lnTo>
                    <a:pt x="416852" y="37896"/>
                  </a:lnTo>
                  <a:lnTo>
                    <a:pt x="429488" y="37896"/>
                  </a:lnTo>
                  <a:lnTo>
                    <a:pt x="429488" y="25260"/>
                  </a:lnTo>
                  <a:lnTo>
                    <a:pt x="442112" y="25260"/>
                  </a:lnTo>
                  <a:lnTo>
                    <a:pt x="442112" y="12636"/>
                  </a:lnTo>
                  <a:lnTo>
                    <a:pt x="442112" y="0"/>
                  </a:lnTo>
                  <a:close/>
                </a:path>
                <a:path w="606425" h="50800">
                  <a:moveTo>
                    <a:pt x="467385" y="0"/>
                  </a:moveTo>
                  <a:lnTo>
                    <a:pt x="454748" y="0"/>
                  </a:lnTo>
                  <a:lnTo>
                    <a:pt x="454748" y="12623"/>
                  </a:lnTo>
                  <a:lnTo>
                    <a:pt x="454748" y="25260"/>
                  </a:lnTo>
                  <a:lnTo>
                    <a:pt x="442112" y="25260"/>
                  </a:lnTo>
                  <a:lnTo>
                    <a:pt x="442112" y="37896"/>
                  </a:lnTo>
                  <a:lnTo>
                    <a:pt x="454748" y="37896"/>
                  </a:lnTo>
                  <a:lnTo>
                    <a:pt x="467385" y="37896"/>
                  </a:lnTo>
                  <a:lnTo>
                    <a:pt x="467385" y="25260"/>
                  </a:lnTo>
                  <a:lnTo>
                    <a:pt x="467385" y="12636"/>
                  </a:lnTo>
                  <a:lnTo>
                    <a:pt x="467385" y="0"/>
                  </a:lnTo>
                  <a:close/>
                </a:path>
                <a:path w="606425" h="50800">
                  <a:moveTo>
                    <a:pt x="517906" y="12623"/>
                  </a:moveTo>
                  <a:lnTo>
                    <a:pt x="505269" y="12623"/>
                  </a:lnTo>
                  <a:lnTo>
                    <a:pt x="492633" y="12623"/>
                  </a:lnTo>
                  <a:lnTo>
                    <a:pt x="492633" y="25260"/>
                  </a:lnTo>
                  <a:lnTo>
                    <a:pt x="505269" y="25260"/>
                  </a:lnTo>
                  <a:lnTo>
                    <a:pt x="505269" y="37896"/>
                  </a:lnTo>
                  <a:lnTo>
                    <a:pt x="517906" y="37896"/>
                  </a:lnTo>
                  <a:lnTo>
                    <a:pt x="517906" y="25260"/>
                  </a:lnTo>
                  <a:lnTo>
                    <a:pt x="517906" y="12623"/>
                  </a:lnTo>
                  <a:close/>
                </a:path>
                <a:path w="606425" h="50800">
                  <a:moveTo>
                    <a:pt x="606310" y="12623"/>
                  </a:moveTo>
                  <a:lnTo>
                    <a:pt x="593699" y="12623"/>
                  </a:lnTo>
                  <a:lnTo>
                    <a:pt x="581063" y="12623"/>
                  </a:lnTo>
                  <a:lnTo>
                    <a:pt x="581063" y="0"/>
                  </a:lnTo>
                  <a:lnTo>
                    <a:pt x="568426" y="0"/>
                  </a:lnTo>
                  <a:lnTo>
                    <a:pt x="555790" y="0"/>
                  </a:lnTo>
                  <a:lnTo>
                    <a:pt x="555790" y="12623"/>
                  </a:lnTo>
                  <a:lnTo>
                    <a:pt x="543166" y="12623"/>
                  </a:lnTo>
                  <a:lnTo>
                    <a:pt x="543166" y="0"/>
                  </a:lnTo>
                  <a:lnTo>
                    <a:pt x="530529" y="0"/>
                  </a:lnTo>
                  <a:lnTo>
                    <a:pt x="530529" y="12623"/>
                  </a:lnTo>
                  <a:lnTo>
                    <a:pt x="530529" y="25260"/>
                  </a:lnTo>
                  <a:lnTo>
                    <a:pt x="543166" y="25260"/>
                  </a:lnTo>
                  <a:lnTo>
                    <a:pt x="543166" y="37896"/>
                  </a:lnTo>
                  <a:lnTo>
                    <a:pt x="555802" y="37896"/>
                  </a:lnTo>
                  <a:lnTo>
                    <a:pt x="555802" y="25260"/>
                  </a:lnTo>
                  <a:lnTo>
                    <a:pt x="555802" y="12636"/>
                  </a:lnTo>
                  <a:lnTo>
                    <a:pt x="568426" y="12636"/>
                  </a:lnTo>
                  <a:lnTo>
                    <a:pt x="568426" y="25260"/>
                  </a:lnTo>
                  <a:lnTo>
                    <a:pt x="581063" y="25260"/>
                  </a:lnTo>
                  <a:lnTo>
                    <a:pt x="581063" y="37896"/>
                  </a:lnTo>
                  <a:lnTo>
                    <a:pt x="593674" y="37896"/>
                  </a:lnTo>
                  <a:lnTo>
                    <a:pt x="606310" y="37896"/>
                  </a:lnTo>
                  <a:lnTo>
                    <a:pt x="606310" y="25260"/>
                  </a:lnTo>
                  <a:lnTo>
                    <a:pt x="606310" y="126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5961735" y="4027309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50533" y="12636"/>
                  </a:moveTo>
                  <a:lnTo>
                    <a:pt x="37896" y="12636"/>
                  </a:lnTo>
                  <a:lnTo>
                    <a:pt x="37896" y="25273"/>
                  </a:lnTo>
                  <a:lnTo>
                    <a:pt x="25273" y="25273"/>
                  </a:lnTo>
                  <a:lnTo>
                    <a:pt x="25273" y="37896"/>
                  </a:lnTo>
                  <a:lnTo>
                    <a:pt x="12636" y="37896"/>
                  </a:lnTo>
                  <a:lnTo>
                    <a:pt x="12636" y="25273"/>
                  </a:lnTo>
                  <a:lnTo>
                    <a:pt x="0" y="25273"/>
                  </a:lnTo>
                  <a:lnTo>
                    <a:pt x="0" y="37909"/>
                  </a:lnTo>
                  <a:lnTo>
                    <a:pt x="12636" y="37909"/>
                  </a:lnTo>
                  <a:lnTo>
                    <a:pt x="12636" y="50546"/>
                  </a:lnTo>
                  <a:lnTo>
                    <a:pt x="25273" y="50546"/>
                  </a:lnTo>
                  <a:lnTo>
                    <a:pt x="25273" y="37909"/>
                  </a:lnTo>
                  <a:lnTo>
                    <a:pt x="37896" y="37909"/>
                  </a:lnTo>
                  <a:lnTo>
                    <a:pt x="50533" y="37909"/>
                  </a:lnTo>
                  <a:lnTo>
                    <a:pt x="50533" y="25273"/>
                  </a:lnTo>
                  <a:lnTo>
                    <a:pt x="50533" y="12636"/>
                  </a:lnTo>
                  <a:close/>
                </a:path>
                <a:path w="619125" h="50800">
                  <a:moveTo>
                    <a:pt x="88430" y="12636"/>
                  </a:moveTo>
                  <a:lnTo>
                    <a:pt x="75806" y="12636"/>
                  </a:lnTo>
                  <a:lnTo>
                    <a:pt x="75806" y="0"/>
                  </a:lnTo>
                  <a:lnTo>
                    <a:pt x="63169" y="0"/>
                  </a:lnTo>
                  <a:lnTo>
                    <a:pt x="63169" y="12636"/>
                  </a:lnTo>
                  <a:lnTo>
                    <a:pt x="63169" y="25273"/>
                  </a:lnTo>
                  <a:lnTo>
                    <a:pt x="75793" y="25273"/>
                  </a:lnTo>
                  <a:lnTo>
                    <a:pt x="88430" y="25273"/>
                  </a:lnTo>
                  <a:lnTo>
                    <a:pt x="88430" y="12636"/>
                  </a:lnTo>
                  <a:close/>
                </a:path>
                <a:path w="619125" h="50800">
                  <a:moveTo>
                    <a:pt x="113690" y="25273"/>
                  </a:moveTo>
                  <a:lnTo>
                    <a:pt x="101066" y="25273"/>
                  </a:lnTo>
                  <a:lnTo>
                    <a:pt x="88430" y="25273"/>
                  </a:lnTo>
                  <a:lnTo>
                    <a:pt x="88430" y="37909"/>
                  </a:lnTo>
                  <a:lnTo>
                    <a:pt x="101053" y="37909"/>
                  </a:lnTo>
                  <a:lnTo>
                    <a:pt x="113690" y="37909"/>
                  </a:lnTo>
                  <a:lnTo>
                    <a:pt x="113690" y="25273"/>
                  </a:lnTo>
                  <a:close/>
                </a:path>
                <a:path w="619125" h="50800">
                  <a:moveTo>
                    <a:pt x="151587" y="25273"/>
                  </a:moveTo>
                  <a:lnTo>
                    <a:pt x="138963" y="25273"/>
                  </a:lnTo>
                  <a:lnTo>
                    <a:pt x="138963" y="12636"/>
                  </a:lnTo>
                  <a:lnTo>
                    <a:pt x="138963" y="0"/>
                  </a:lnTo>
                  <a:lnTo>
                    <a:pt x="126326" y="0"/>
                  </a:lnTo>
                  <a:lnTo>
                    <a:pt x="113690" y="0"/>
                  </a:lnTo>
                  <a:lnTo>
                    <a:pt x="113690" y="12636"/>
                  </a:lnTo>
                  <a:lnTo>
                    <a:pt x="113690" y="25273"/>
                  </a:lnTo>
                  <a:lnTo>
                    <a:pt x="126326" y="25273"/>
                  </a:lnTo>
                  <a:lnTo>
                    <a:pt x="126326" y="37909"/>
                  </a:lnTo>
                  <a:lnTo>
                    <a:pt x="138950" y="37909"/>
                  </a:lnTo>
                  <a:lnTo>
                    <a:pt x="151587" y="37909"/>
                  </a:lnTo>
                  <a:lnTo>
                    <a:pt x="151587" y="25273"/>
                  </a:lnTo>
                  <a:close/>
                </a:path>
                <a:path w="619125" h="50800">
                  <a:moveTo>
                    <a:pt x="189484" y="0"/>
                  </a:moveTo>
                  <a:lnTo>
                    <a:pt x="176847" y="0"/>
                  </a:lnTo>
                  <a:lnTo>
                    <a:pt x="176847" y="12636"/>
                  </a:lnTo>
                  <a:lnTo>
                    <a:pt x="189484" y="12636"/>
                  </a:lnTo>
                  <a:lnTo>
                    <a:pt x="189484" y="0"/>
                  </a:lnTo>
                  <a:close/>
                </a:path>
                <a:path w="619125" h="50800">
                  <a:moveTo>
                    <a:pt x="202120" y="12636"/>
                  </a:moveTo>
                  <a:lnTo>
                    <a:pt x="189484" y="12636"/>
                  </a:lnTo>
                  <a:lnTo>
                    <a:pt x="189484" y="25273"/>
                  </a:lnTo>
                  <a:lnTo>
                    <a:pt x="202120" y="25273"/>
                  </a:lnTo>
                  <a:lnTo>
                    <a:pt x="202120" y="12636"/>
                  </a:lnTo>
                  <a:close/>
                </a:path>
                <a:path w="619125" h="50800">
                  <a:moveTo>
                    <a:pt x="303174" y="0"/>
                  </a:moveTo>
                  <a:lnTo>
                    <a:pt x="290537" y="0"/>
                  </a:lnTo>
                  <a:lnTo>
                    <a:pt x="277901" y="0"/>
                  </a:lnTo>
                  <a:lnTo>
                    <a:pt x="265264" y="0"/>
                  </a:lnTo>
                  <a:lnTo>
                    <a:pt x="265264" y="12636"/>
                  </a:lnTo>
                  <a:lnTo>
                    <a:pt x="252641" y="12636"/>
                  </a:lnTo>
                  <a:lnTo>
                    <a:pt x="252641" y="0"/>
                  </a:lnTo>
                  <a:lnTo>
                    <a:pt x="240004" y="0"/>
                  </a:lnTo>
                  <a:lnTo>
                    <a:pt x="227380" y="0"/>
                  </a:lnTo>
                  <a:lnTo>
                    <a:pt x="214744" y="0"/>
                  </a:lnTo>
                  <a:lnTo>
                    <a:pt x="214744" y="12636"/>
                  </a:lnTo>
                  <a:lnTo>
                    <a:pt x="227368" y="12636"/>
                  </a:lnTo>
                  <a:lnTo>
                    <a:pt x="227368" y="25273"/>
                  </a:lnTo>
                  <a:lnTo>
                    <a:pt x="227368" y="37909"/>
                  </a:lnTo>
                  <a:lnTo>
                    <a:pt x="240004" y="37909"/>
                  </a:lnTo>
                  <a:lnTo>
                    <a:pt x="252641" y="37909"/>
                  </a:lnTo>
                  <a:lnTo>
                    <a:pt x="265277" y="37909"/>
                  </a:lnTo>
                  <a:lnTo>
                    <a:pt x="265277" y="25273"/>
                  </a:lnTo>
                  <a:lnTo>
                    <a:pt x="265277" y="12636"/>
                  </a:lnTo>
                  <a:lnTo>
                    <a:pt x="277901" y="12636"/>
                  </a:lnTo>
                  <a:lnTo>
                    <a:pt x="290537" y="12636"/>
                  </a:lnTo>
                  <a:lnTo>
                    <a:pt x="290537" y="25273"/>
                  </a:lnTo>
                  <a:lnTo>
                    <a:pt x="277901" y="25273"/>
                  </a:lnTo>
                  <a:lnTo>
                    <a:pt x="277901" y="37909"/>
                  </a:lnTo>
                  <a:lnTo>
                    <a:pt x="290537" y="37909"/>
                  </a:lnTo>
                  <a:lnTo>
                    <a:pt x="303174" y="37909"/>
                  </a:lnTo>
                  <a:lnTo>
                    <a:pt x="303174" y="25273"/>
                  </a:lnTo>
                  <a:lnTo>
                    <a:pt x="303174" y="12636"/>
                  </a:lnTo>
                  <a:lnTo>
                    <a:pt x="303174" y="0"/>
                  </a:lnTo>
                  <a:close/>
                </a:path>
                <a:path w="619125" h="50800">
                  <a:moveTo>
                    <a:pt x="366331" y="0"/>
                  </a:moveTo>
                  <a:lnTo>
                    <a:pt x="366331" y="0"/>
                  </a:lnTo>
                  <a:lnTo>
                    <a:pt x="315798" y="0"/>
                  </a:lnTo>
                  <a:lnTo>
                    <a:pt x="315798" y="12636"/>
                  </a:lnTo>
                  <a:lnTo>
                    <a:pt x="315798" y="25273"/>
                  </a:lnTo>
                  <a:lnTo>
                    <a:pt x="315798" y="37909"/>
                  </a:lnTo>
                  <a:lnTo>
                    <a:pt x="328434" y="37909"/>
                  </a:lnTo>
                  <a:lnTo>
                    <a:pt x="328434" y="25273"/>
                  </a:lnTo>
                  <a:lnTo>
                    <a:pt x="341058" y="25273"/>
                  </a:lnTo>
                  <a:lnTo>
                    <a:pt x="341058" y="37909"/>
                  </a:lnTo>
                  <a:lnTo>
                    <a:pt x="353695" y="37909"/>
                  </a:lnTo>
                  <a:lnTo>
                    <a:pt x="353695" y="25273"/>
                  </a:lnTo>
                  <a:lnTo>
                    <a:pt x="353695" y="12636"/>
                  </a:lnTo>
                  <a:lnTo>
                    <a:pt x="366331" y="12636"/>
                  </a:lnTo>
                  <a:lnTo>
                    <a:pt x="366331" y="0"/>
                  </a:lnTo>
                  <a:close/>
                </a:path>
                <a:path w="619125" h="50800">
                  <a:moveTo>
                    <a:pt x="378955" y="25273"/>
                  </a:moveTo>
                  <a:lnTo>
                    <a:pt x="366318" y="25273"/>
                  </a:lnTo>
                  <a:lnTo>
                    <a:pt x="366318" y="37909"/>
                  </a:lnTo>
                  <a:lnTo>
                    <a:pt x="378955" y="37909"/>
                  </a:lnTo>
                  <a:lnTo>
                    <a:pt x="378955" y="25273"/>
                  </a:lnTo>
                  <a:close/>
                </a:path>
                <a:path w="619125" h="50800">
                  <a:moveTo>
                    <a:pt x="404215" y="0"/>
                  </a:moveTo>
                  <a:lnTo>
                    <a:pt x="391579" y="0"/>
                  </a:lnTo>
                  <a:lnTo>
                    <a:pt x="391579" y="12636"/>
                  </a:lnTo>
                  <a:lnTo>
                    <a:pt x="378955" y="12636"/>
                  </a:lnTo>
                  <a:lnTo>
                    <a:pt x="378955" y="25273"/>
                  </a:lnTo>
                  <a:lnTo>
                    <a:pt x="391579" y="25273"/>
                  </a:lnTo>
                  <a:lnTo>
                    <a:pt x="404215" y="25273"/>
                  </a:lnTo>
                  <a:lnTo>
                    <a:pt x="404215" y="12636"/>
                  </a:lnTo>
                  <a:lnTo>
                    <a:pt x="404215" y="0"/>
                  </a:lnTo>
                  <a:close/>
                </a:path>
                <a:path w="619125" h="50800">
                  <a:moveTo>
                    <a:pt x="429488" y="0"/>
                  </a:moveTo>
                  <a:lnTo>
                    <a:pt x="416852" y="0"/>
                  </a:lnTo>
                  <a:lnTo>
                    <a:pt x="416852" y="12636"/>
                  </a:lnTo>
                  <a:lnTo>
                    <a:pt x="429488" y="12636"/>
                  </a:lnTo>
                  <a:lnTo>
                    <a:pt x="429488" y="0"/>
                  </a:lnTo>
                  <a:close/>
                </a:path>
                <a:path w="619125" h="50800">
                  <a:moveTo>
                    <a:pt x="454748" y="25273"/>
                  </a:moveTo>
                  <a:lnTo>
                    <a:pt x="442112" y="25273"/>
                  </a:lnTo>
                  <a:lnTo>
                    <a:pt x="429475" y="25273"/>
                  </a:lnTo>
                  <a:lnTo>
                    <a:pt x="429475" y="37909"/>
                  </a:lnTo>
                  <a:lnTo>
                    <a:pt x="442112" y="37909"/>
                  </a:lnTo>
                  <a:lnTo>
                    <a:pt x="454748" y="37909"/>
                  </a:lnTo>
                  <a:lnTo>
                    <a:pt x="454748" y="25273"/>
                  </a:lnTo>
                  <a:close/>
                </a:path>
                <a:path w="619125" h="50800">
                  <a:moveTo>
                    <a:pt x="517906" y="12636"/>
                  </a:moveTo>
                  <a:lnTo>
                    <a:pt x="505269" y="12636"/>
                  </a:lnTo>
                  <a:lnTo>
                    <a:pt x="505269" y="0"/>
                  </a:lnTo>
                  <a:lnTo>
                    <a:pt x="492645" y="0"/>
                  </a:lnTo>
                  <a:lnTo>
                    <a:pt x="480009" y="0"/>
                  </a:lnTo>
                  <a:lnTo>
                    <a:pt x="467372" y="0"/>
                  </a:lnTo>
                  <a:lnTo>
                    <a:pt x="467372" y="12636"/>
                  </a:lnTo>
                  <a:lnTo>
                    <a:pt x="454748" y="12636"/>
                  </a:lnTo>
                  <a:lnTo>
                    <a:pt x="454748" y="25273"/>
                  </a:lnTo>
                  <a:lnTo>
                    <a:pt x="467372" y="25273"/>
                  </a:lnTo>
                  <a:lnTo>
                    <a:pt x="480009" y="25273"/>
                  </a:lnTo>
                  <a:lnTo>
                    <a:pt x="480009" y="37909"/>
                  </a:lnTo>
                  <a:lnTo>
                    <a:pt x="492645" y="37909"/>
                  </a:lnTo>
                  <a:lnTo>
                    <a:pt x="492645" y="25273"/>
                  </a:lnTo>
                  <a:lnTo>
                    <a:pt x="505269" y="25273"/>
                  </a:lnTo>
                  <a:lnTo>
                    <a:pt x="517906" y="25273"/>
                  </a:lnTo>
                  <a:lnTo>
                    <a:pt x="517906" y="12636"/>
                  </a:lnTo>
                  <a:close/>
                </a:path>
                <a:path w="619125" h="50800">
                  <a:moveTo>
                    <a:pt x="606310" y="12636"/>
                  </a:moveTo>
                  <a:lnTo>
                    <a:pt x="593699" y="12636"/>
                  </a:lnTo>
                  <a:lnTo>
                    <a:pt x="581063" y="12636"/>
                  </a:lnTo>
                  <a:lnTo>
                    <a:pt x="581063" y="0"/>
                  </a:lnTo>
                  <a:lnTo>
                    <a:pt x="568426" y="0"/>
                  </a:lnTo>
                  <a:lnTo>
                    <a:pt x="555790" y="0"/>
                  </a:lnTo>
                  <a:lnTo>
                    <a:pt x="555790" y="12636"/>
                  </a:lnTo>
                  <a:lnTo>
                    <a:pt x="543166" y="12636"/>
                  </a:lnTo>
                  <a:lnTo>
                    <a:pt x="530542" y="12636"/>
                  </a:lnTo>
                  <a:lnTo>
                    <a:pt x="530542" y="0"/>
                  </a:lnTo>
                  <a:lnTo>
                    <a:pt x="517906" y="0"/>
                  </a:lnTo>
                  <a:lnTo>
                    <a:pt x="517906" y="12636"/>
                  </a:lnTo>
                  <a:lnTo>
                    <a:pt x="530529" y="12636"/>
                  </a:lnTo>
                  <a:lnTo>
                    <a:pt x="530529" y="25273"/>
                  </a:lnTo>
                  <a:lnTo>
                    <a:pt x="517906" y="25273"/>
                  </a:lnTo>
                  <a:lnTo>
                    <a:pt x="517906" y="37909"/>
                  </a:lnTo>
                  <a:lnTo>
                    <a:pt x="530529" y="37909"/>
                  </a:lnTo>
                  <a:lnTo>
                    <a:pt x="543166" y="37909"/>
                  </a:lnTo>
                  <a:lnTo>
                    <a:pt x="543166" y="25273"/>
                  </a:lnTo>
                  <a:lnTo>
                    <a:pt x="555790" y="25273"/>
                  </a:lnTo>
                  <a:lnTo>
                    <a:pt x="555790" y="37909"/>
                  </a:lnTo>
                  <a:lnTo>
                    <a:pt x="568426" y="37909"/>
                  </a:lnTo>
                  <a:lnTo>
                    <a:pt x="568426" y="25273"/>
                  </a:lnTo>
                  <a:lnTo>
                    <a:pt x="555802" y="25273"/>
                  </a:lnTo>
                  <a:lnTo>
                    <a:pt x="555802" y="12636"/>
                  </a:lnTo>
                  <a:lnTo>
                    <a:pt x="568426" y="12636"/>
                  </a:lnTo>
                  <a:lnTo>
                    <a:pt x="568426" y="25273"/>
                  </a:lnTo>
                  <a:lnTo>
                    <a:pt x="581063" y="25273"/>
                  </a:lnTo>
                  <a:lnTo>
                    <a:pt x="593674" y="25273"/>
                  </a:lnTo>
                  <a:lnTo>
                    <a:pt x="606310" y="25273"/>
                  </a:lnTo>
                  <a:lnTo>
                    <a:pt x="606310" y="12636"/>
                  </a:lnTo>
                  <a:close/>
                </a:path>
                <a:path w="619125" h="50800">
                  <a:moveTo>
                    <a:pt x="618947" y="25273"/>
                  </a:moveTo>
                  <a:lnTo>
                    <a:pt x="606310" y="25273"/>
                  </a:lnTo>
                  <a:lnTo>
                    <a:pt x="606310" y="37909"/>
                  </a:lnTo>
                  <a:lnTo>
                    <a:pt x="618947" y="37909"/>
                  </a:lnTo>
                  <a:lnTo>
                    <a:pt x="618947" y="25273"/>
                  </a:lnTo>
                  <a:close/>
                </a:path>
                <a:path w="619125" h="50800">
                  <a:moveTo>
                    <a:pt x="618947" y="0"/>
                  </a:moveTo>
                  <a:lnTo>
                    <a:pt x="606310" y="0"/>
                  </a:lnTo>
                  <a:lnTo>
                    <a:pt x="606310" y="12636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5961735" y="4065206"/>
              <a:ext cx="619125" cy="38100"/>
            </a:xfrm>
            <a:custGeom>
              <a:avLst/>
              <a:gdLst/>
              <a:ahLst/>
              <a:cxnLst/>
              <a:rect l="l" t="t" r="r" b="b"/>
              <a:pathLst>
                <a:path w="619125" h="38100">
                  <a:moveTo>
                    <a:pt x="88430" y="25260"/>
                  </a:moveTo>
                  <a:lnTo>
                    <a:pt x="88430" y="25260"/>
                  </a:lnTo>
                  <a:lnTo>
                    <a:pt x="25273" y="25260"/>
                  </a:lnTo>
                  <a:lnTo>
                    <a:pt x="25273" y="12649"/>
                  </a:lnTo>
                  <a:lnTo>
                    <a:pt x="37909" y="12649"/>
                  </a:lnTo>
                  <a:lnTo>
                    <a:pt x="37909" y="0"/>
                  </a:lnTo>
                  <a:lnTo>
                    <a:pt x="25273" y="0"/>
                  </a:lnTo>
                  <a:lnTo>
                    <a:pt x="12636" y="0"/>
                  </a:lnTo>
                  <a:lnTo>
                    <a:pt x="12636" y="12636"/>
                  </a:lnTo>
                  <a:lnTo>
                    <a:pt x="0" y="12636"/>
                  </a:lnTo>
                  <a:lnTo>
                    <a:pt x="0" y="25260"/>
                  </a:lnTo>
                  <a:lnTo>
                    <a:pt x="0" y="37896"/>
                  </a:lnTo>
                  <a:lnTo>
                    <a:pt x="12636" y="37896"/>
                  </a:lnTo>
                  <a:lnTo>
                    <a:pt x="12636" y="25273"/>
                  </a:lnTo>
                  <a:lnTo>
                    <a:pt x="25273" y="25273"/>
                  </a:lnTo>
                  <a:lnTo>
                    <a:pt x="25273" y="37896"/>
                  </a:lnTo>
                  <a:lnTo>
                    <a:pt x="37896" y="37896"/>
                  </a:lnTo>
                  <a:lnTo>
                    <a:pt x="88430" y="37896"/>
                  </a:lnTo>
                  <a:lnTo>
                    <a:pt x="88430" y="25260"/>
                  </a:lnTo>
                  <a:close/>
                </a:path>
                <a:path w="619125" h="38100">
                  <a:moveTo>
                    <a:pt x="138963" y="0"/>
                  </a:moveTo>
                  <a:lnTo>
                    <a:pt x="126326" y="0"/>
                  </a:lnTo>
                  <a:lnTo>
                    <a:pt x="126326" y="12649"/>
                  </a:lnTo>
                  <a:lnTo>
                    <a:pt x="126326" y="25260"/>
                  </a:lnTo>
                  <a:lnTo>
                    <a:pt x="113690" y="25260"/>
                  </a:lnTo>
                  <a:lnTo>
                    <a:pt x="113690" y="12649"/>
                  </a:lnTo>
                  <a:lnTo>
                    <a:pt x="126326" y="12649"/>
                  </a:lnTo>
                  <a:lnTo>
                    <a:pt x="126326" y="0"/>
                  </a:lnTo>
                  <a:lnTo>
                    <a:pt x="63169" y="0"/>
                  </a:lnTo>
                  <a:lnTo>
                    <a:pt x="63169" y="12649"/>
                  </a:lnTo>
                  <a:lnTo>
                    <a:pt x="75793" y="12649"/>
                  </a:lnTo>
                  <a:lnTo>
                    <a:pt x="88430" y="12649"/>
                  </a:lnTo>
                  <a:lnTo>
                    <a:pt x="101053" y="12649"/>
                  </a:lnTo>
                  <a:lnTo>
                    <a:pt x="101053" y="25260"/>
                  </a:lnTo>
                  <a:lnTo>
                    <a:pt x="101053" y="37896"/>
                  </a:lnTo>
                  <a:lnTo>
                    <a:pt x="113690" y="37896"/>
                  </a:lnTo>
                  <a:lnTo>
                    <a:pt x="126326" y="37896"/>
                  </a:lnTo>
                  <a:lnTo>
                    <a:pt x="138963" y="37896"/>
                  </a:lnTo>
                  <a:lnTo>
                    <a:pt x="138963" y="25273"/>
                  </a:lnTo>
                  <a:lnTo>
                    <a:pt x="138963" y="12649"/>
                  </a:lnTo>
                  <a:lnTo>
                    <a:pt x="138963" y="0"/>
                  </a:lnTo>
                  <a:close/>
                </a:path>
                <a:path w="619125" h="38100">
                  <a:moveTo>
                    <a:pt x="176847" y="12636"/>
                  </a:moveTo>
                  <a:lnTo>
                    <a:pt x="164223" y="12636"/>
                  </a:lnTo>
                  <a:lnTo>
                    <a:pt x="151587" y="12636"/>
                  </a:lnTo>
                  <a:lnTo>
                    <a:pt x="151587" y="25260"/>
                  </a:lnTo>
                  <a:lnTo>
                    <a:pt x="151587" y="37896"/>
                  </a:lnTo>
                  <a:lnTo>
                    <a:pt x="164211" y="37896"/>
                  </a:lnTo>
                  <a:lnTo>
                    <a:pt x="176847" y="37896"/>
                  </a:lnTo>
                  <a:lnTo>
                    <a:pt x="176847" y="25273"/>
                  </a:lnTo>
                  <a:lnTo>
                    <a:pt x="176847" y="12636"/>
                  </a:lnTo>
                  <a:close/>
                </a:path>
                <a:path w="619125" h="38100">
                  <a:moveTo>
                    <a:pt x="214744" y="0"/>
                  </a:moveTo>
                  <a:lnTo>
                    <a:pt x="202120" y="0"/>
                  </a:lnTo>
                  <a:lnTo>
                    <a:pt x="189484" y="0"/>
                  </a:lnTo>
                  <a:lnTo>
                    <a:pt x="189484" y="12649"/>
                  </a:lnTo>
                  <a:lnTo>
                    <a:pt x="202107" y="12649"/>
                  </a:lnTo>
                  <a:lnTo>
                    <a:pt x="214744" y="12649"/>
                  </a:lnTo>
                  <a:lnTo>
                    <a:pt x="214744" y="0"/>
                  </a:lnTo>
                  <a:close/>
                </a:path>
                <a:path w="619125" h="38100">
                  <a:moveTo>
                    <a:pt x="265277" y="25260"/>
                  </a:moveTo>
                  <a:lnTo>
                    <a:pt x="252641" y="25260"/>
                  </a:lnTo>
                  <a:lnTo>
                    <a:pt x="240004" y="25260"/>
                  </a:lnTo>
                  <a:lnTo>
                    <a:pt x="240004" y="12649"/>
                  </a:lnTo>
                  <a:lnTo>
                    <a:pt x="240004" y="0"/>
                  </a:lnTo>
                  <a:lnTo>
                    <a:pt x="227368" y="0"/>
                  </a:lnTo>
                  <a:lnTo>
                    <a:pt x="227368" y="12636"/>
                  </a:lnTo>
                  <a:lnTo>
                    <a:pt x="227368" y="25273"/>
                  </a:lnTo>
                  <a:lnTo>
                    <a:pt x="240004" y="25273"/>
                  </a:lnTo>
                  <a:lnTo>
                    <a:pt x="240004" y="37896"/>
                  </a:lnTo>
                  <a:lnTo>
                    <a:pt x="252641" y="37896"/>
                  </a:lnTo>
                  <a:lnTo>
                    <a:pt x="265277" y="37896"/>
                  </a:lnTo>
                  <a:lnTo>
                    <a:pt x="265277" y="25260"/>
                  </a:lnTo>
                  <a:close/>
                </a:path>
                <a:path w="619125" h="38100">
                  <a:moveTo>
                    <a:pt x="315798" y="12636"/>
                  </a:moveTo>
                  <a:lnTo>
                    <a:pt x="303161" y="12636"/>
                  </a:lnTo>
                  <a:lnTo>
                    <a:pt x="303161" y="25260"/>
                  </a:lnTo>
                  <a:lnTo>
                    <a:pt x="290537" y="25260"/>
                  </a:lnTo>
                  <a:lnTo>
                    <a:pt x="290537" y="12636"/>
                  </a:lnTo>
                  <a:lnTo>
                    <a:pt x="277901" y="12636"/>
                  </a:lnTo>
                  <a:lnTo>
                    <a:pt x="277901" y="25260"/>
                  </a:lnTo>
                  <a:lnTo>
                    <a:pt x="277901" y="37896"/>
                  </a:lnTo>
                  <a:lnTo>
                    <a:pt x="290537" y="37896"/>
                  </a:lnTo>
                  <a:lnTo>
                    <a:pt x="303161" y="37896"/>
                  </a:lnTo>
                  <a:lnTo>
                    <a:pt x="315798" y="37896"/>
                  </a:lnTo>
                  <a:lnTo>
                    <a:pt x="315798" y="25273"/>
                  </a:lnTo>
                  <a:lnTo>
                    <a:pt x="315798" y="12636"/>
                  </a:lnTo>
                  <a:close/>
                </a:path>
                <a:path w="619125" h="38100">
                  <a:moveTo>
                    <a:pt x="341058" y="25260"/>
                  </a:moveTo>
                  <a:lnTo>
                    <a:pt x="328422" y="25260"/>
                  </a:lnTo>
                  <a:lnTo>
                    <a:pt x="328422" y="37896"/>
                  </a:lnTo>
                  <a:lnTo>
                    <a:pt x="341058" y="37896"/>
                  </a:lnTo>
                  <a:lnTo>
                    <a:pt x="341058" y="25260"/>
                  </a:lnTo>
                  <a:close/>
                </a:path>
                <a:path w="619125" h="38100">
                  <a:moveTo>
                    <a:pt x="454748" y="12636"/>
                  </a:moveTo>
                  <a:lnTo>
                    <a:pt x="442112" y="12636"/>
                  </a:lnTo>
                  <a:lnTo>
                    <a:pt x="442112" y="0"/>
                  </a:lnTo>
                  <a:lnTo>
                    <a:pt x="429475" y="0"/>
                  </a:lnTo>
                  <a:lnTo>
                    <a:pt x="429475" y="12636"/>
                  </a:lnTo>
                  <a:lnTo>
                    <a:pt x="416852" y="12636"/>
                  </a:lnTo>
                  <a:lnTo>
                    <a:pt x="404215" y="12636"/>
                  </a:lnTo>
                  <a:lnTo>
                    <a:pt x="404215" y="0"/>
                  </a:lnTo>
                  <a:lnTo>
                    <a:pt x="391591" y="0"/>
                  </a:lnTo>
                  <a:lnTo>
                    <a:pt x="391579" y="0"/>
                  </a:lnTo>
                  <a:lnTo>
                    <a:pt x="328422" y="0"/>
                  </a:lnTo>
                  <a:lnTo>
                    <a:pt x="328422" y="12649"/>
                  </a:lnTo>
                  <a:lnTo>
                    <a:pt x="341058" y="12649"/>
                  </a:lnTo>
                  <a:lnTo>
                    <a:pt x="353695" y="12649"/>
                  </a:lnTo>
                  <a:lnTo>
                    <a:pt x="366318" y="12649"/>
                  </a:lnTo>
                  <a:lnTo>
                    <a:pt x="366318" y="25260"/>
                  </a:lnTo>
                  <a:lnTo>
                    <a:pt x="353695" y="25260"/>
                  </a:lnTo>
                  <a:lnTo>
                    <a:pt x="353695" y="37896"/>
                  </a:lnTo>
                  <a:lnTo>
                    <a:pt x="366331" y="37896"/>
                  </a:lnTo>
                  <a:lnTo>
                    <a:pt x="366331" y="25273"/>
                  </a:lnTo>
                  <a:lnTo>
                    <a:pt x="378955" y="25273"/>
                  </a:lnTo>
                  <a:lnTo>
                    <a:pt x="378955" y="37896"/>
                  </a:lnTo>
                  <a:lnTo>
                    <a:pt x="391579" y="37896"/>
                  </a:lnTo>
                  <a:lnTo>
                    <a:pt x="404215" y="37896"/>
                  </a:lnTo>
                  <a:lnTo>
                    <a:pt x="416852" y="37896"/>
                  </a:lnTo>
                  <a:lnTo>
                    <a:pt x="429488" y="37896"/>
                  </a:lnTo>
                  <a:lnTo>
                    <a:pt x="429488" y="25273"/>
                  </a:lnTo>
                  <a:lnTo>
                    <a:pt x="429488" y="12649"/>
                  </a:lnTo>
                  <a:lnTo>
                    <a:pt x="442112" y="12649"/>
                  </a:lnTo>
                  <a:lnTo>
                    <a:pt x="442112" y="25273"/>
                  </a:lnTo>
                  <a:lnTo>
                    <a:pt x="454748" y="25273"/>
                  </a:lnTo>
                  <a:lnTo>
                    <a:pt x="454748" y="12636"/>
                  </a:lnTo>
                  <a:close/>
                </a:path>
                <a:path w="619125" h="38100">
                  <a:moveTo>
                    <a:pt x="480009" y="0"/>
                  </a:moveTo>
                  <a:lnTo>
                    <a:pt x="467372" y="0"/>
                  </a:lnTo>
                  <a:lnTo>
                    <a:pt x="467372" y="12649"/>
                  </a:lnTo>
                  <a:lnTo>
                    <a:pt x="480009" y="12649"/>
                  </a:lnTo>
                  <a:lnTo>
                    <a:pt x="480009" y="0"/>
                  </a:lnTo>
                  <a:close/>
                </a:path>
                <a:path w="619125" h="38100">
                  <a:moveTo>
                    <a:pt x="530542" y="12636"/>
                  </a:moveTo>
                  <a:lnTo>
                    <a:pt x="517906" y="12636"/>
                  </a:lnTo>
                  <a:lnTo>
                    <a:pt x="517906" y="0"/>
                  </a:lnTo>
                  <a:lnTo>
                    <a:pt x="505269" y="0"/>
                  </a:lnTo>
                  <a:lnTo>
                    <a:pt x="505269" y="12636"/>
                  </a:lnTo>
                  <a:lnTo>
                    <a:pt x="492633" y="12636"/>
                  </a:lnTo>
                  <a:lnTo>
                    <a:pt x="492633" y="25273"/>
                  </a:lnTo>
                  <a:lnTo>
                    <a:pt x="505269" y="25273"/>
                  </a:lnTo>
                  <a:lnTo>
                    <a:pt x="505269" y="37896"/>
                  </a:lnTo>
                  <a:lnTo>
                    <a:pt x="517906" y="37896"/>
                  </a:lnTo>
                  <a:lnTo>
                    <a:pt x="530542" y="37896"/>
                  </a:lnTo>
                  <a:lnTo>
                    <a:pt x="530542" y="25273"/>
                  </a:lnTo>
                  <a:lnTo>
                    <a:pt x="530542" y="12636"/>
                  </a:lnTo>
                  <a:close/>
                </a:path>
                <a:path w="619125" h="38100">
                  <a:moveTo>
                    <a:pt x="618947" y="0"/>
                  </a:moveTo>
                  <a:lnTo>
                    <a:pt x="606310" y="0"/>
                  </a:lnTo>
                  <a:lnTo>
                    <a:pt x="593699" y="0"/>
                  </a:lnTo>
                  <a:lnTo>
                    <a:pt x="581063" y="0"/>
                  </a:lnTo>
                  <a:lnTo>
                    <a:pt x="581063" y="12636"/>
                  </a:lnTo>
                  <a:lnTo>
                    <a:pt x="568426" y="12636"/>
                  </a:lnTo>
                  <a:lnTo>
                    <a:pt x="568426" y="0"/>
                  </a:lnTo>
                  <a:lnTo>
                    <a:pt x="555802" y="0"/>
                  </a:lnTo>
                  <a:lnTo>
                    <a:pt x="543166" y="0"/>
                  </a:lnTo>
                  <a:lnTo>
                    <a:pt x="543166" y="12649"/>
                  </a:lnTo>
                  <a:lnTo>
                    <a:pt x="555790" y="12649"/>
                  </a:lnTo>
                  <a:lnTo>
                    <a:pt x="555790" y="25273"/>
                  </a:lnTo>
                  <a:lnTo>
                    <a:pt x="568426" y="25273"/>
                  </a:lnTo>
                  <a:lnTo>
                    <a:pt x="581063" y="25273"/>
                  </a:lnTo>
                  <a:lnTo>
                    <a:pt x="593699" y="25273"/>
                  </a:lnTo>
                  <a:lnTo>
                    <a:pt x="593699" y="12649"/>
                  </a:lnTo>
                  <a:lnTo>
                    <a:pt x="606310" y="12649"/>
                  </a:lnTo>
                  <a:lnTo>
                    <a:pt x="606310" y="25273"/>
                  </a:lnTo>
                  <a:lnTo>
                    <a:pt x="618947" y="25273"/>
                  </a:lnTo>
                  <a:lnTo>
                    <a:pt x="618947" y="12649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5961735" y="4090466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37909" y="12636"/>
                  </a:moveTo>
                  <a:lnTo>
                    <a:pt x="25273" y="12636"/>
                  </a:lnTo>
                  <a:lnTo>
                    <a:pt x="12636" y="12636"/>
                  </a:lnTo>
                  <a:lnTo>
                    <a:pt x="0" y="12636"/>
                  </a:lnTo>
                  <a:lnTo>
                    <a:pt x="0" y="25273"/>
                  </a:lnTo>
                  <a:lnTo>
                    <a:pt x="0" y="37909"/>
                  </a:lnTo>
                  <a:lnTo>
                    <a:pt x="12636" y="37909"/>
                  </a:lnTo>
                  <a:lnTo>
                    <a:pt x="12636" y="25273"/>
                  </a:lnTo>
                  <a:lnTo>
                    <a:pt x="25273" y="25273"/>
                  </a:lnTo>
                  <a:lnTo>
                    <a:pt x="25273" y="37909"/>
                  </a:lnTo>
                  <a:lnTo>
                    <a:pt x="37909" y="37909"/>
                  </a:lnTo>
                  <a:lnTo>
                    <a:pt x="37909" y="25273"/>
                  </a:lnTo>
                  <a:lnTo>
                    <a:pt x="37909" y="12636"/>
                  </a:lnTo>
                  <a:close/>
                </a:path>
                <a:path w="619125" h="50800">
                  <a:moveTo>
                    <a:pt x="101066" y="37896"/>
                  </a:moveTo>
                  <a:lnTo>
                    <a:pt x="88430" y="37896"/>
                  </a:lnTo>
                  <a:lnTo>
                    <a:pt x="88430" y="25273"/>
                  </a:lnTo>
                  <a:lnTo>
                    <a:pt x="75806" y="25273"/>
                  </a:lnTo>
                  <a:lnTo>
                    <a:pt x="63169" y="25273"/>
                  </a:lnTo>
                  <a:lnTo>
                    <a:pt x="63169" y="12636"/>
                  </a:lnTo>
                  <a:lnTo>
                    <a:pt x="50533" y="12636"/>
                  </a:lnTo>
                  <a:lnTo>
                    <a:pt x="50533" y="25273"/>
                  </a:lnTo>
                  <a:lnTo>
                    <a:pt x="50533" y="37896"/>
                  </a:lnTo>
                  <a:lnTo>
                    <a:pt x="50533" y="50533"/>
                  </a:lnTo>
                  <a:lnTo>
                    <a:pt x="63169" y="50533"/>
                  </a:lnTo>
                  <a:lnTo>
                    <a:pt x="75806" y="50533"/>
                  </a:lnTo>
                  <a:lnTo>
                    <a:pt x="75806" y="37909"/>
                  </a:lnTo>
                  <a:lnTo>
                    <a:pt x="88430" y="37909"/>
                  </a:lnTo>
                  <a:lnTo>
                    <a:pt x="88430" y="50533"/>
                  </a:lnTo>
                  <a:lnTo>
                    <a:pt x="101066" y="50533"/>
                  </a:lnTo>
                  <a:lnTo>
                    <a:pt x="101066" y="37896"/>
                  </a:lnTo>
                  <a:close/>
                </a:path>
                <a:path w="619125" h="50800">
                  <a:moveTo>
                    <a:pt x="227380" y="25273"/>
                  </a:moveTo>
                  <a:lnTo>
                    <a:pt x="214744" y="25273"/>
                  </a:lnTo>
                  <a:lnTo>
                    <a:pt x="214744" y="37896"/>
                  </a:lnTo>
                  <a:lnTo>
                    <a:pt x="202120" y="37896"/>
                  </a:lnTo>
                  <a:lnTo>
                    <a:pt x="202120" y="25273"/>
                  </a:lnTo>
                  <a:lnTo>
                    <a:pt x="214744" y="25273"/>
                  </a:lnTo>
                  <a:lnTo>
                    <a:pt x="214744" y="12636"/>
                  </a:lnTo>
                  <a:lnTo>
                    <a:pt x="202120" y="12636"/>
                  </a:lnTo>
                  <a:lnTo>
                    <a:pt x="189484" y="12636"/>
                  </a:lnTo>
                  <a:lnTo>
                    <a:pt x="176847" y="12636"/>
                  </a:lnTo>
                  <a:lnTo>
                    <a:pt x="176847" y="25273"/>
                  </a:lnTo>
                  <a:lnTo>
                    <a:pt x="176847" y="37896"/>
                  </a:lnTo>
                  <a:lnTo>
                    <a:pt x="164223" y="37896"/>
                  </a:lnTo>
                  <a:lnTo>
                    <a:pt x="164223" y="25273"/>
                  </a:lnTo>
                  <a:lnTo>
                    <a:pt x="176847" y="25273"/>
                  </a:lnTo>
                  <a:lnTo>
                    <a:pt x="176847" y="12636"/>
                  </a:lnTo>
                  <a:lnTo>
                    <a:pt x="164223" y="12636"/>
                  </a:lnTo>
                  <a:lnTo>
                    <a:pt x="151587" y="12636"/>
                  </a:lnTo>
                  <a:lnTo>
                    <a:pt x="151587" y="25273"/>
                  </a:lnTo>
                  <a:lnTo>
                    <a:pt x="138963" y="25273"/>
                  </a:lnTo>
                  <a:lnTo>
                    <a:pt x="138963" y="12636"/>
                  </a:lnTo>
                  <a:lnTo>
                    <a:pt x="126326" y="12636"/>
                  </a:lnTo>
                  <a:lnTo>
                    <a:pt x="113690" y="12636"/>
                  </a:lnTo>
                  <a:lnTo>
                    <a:pt x="101053" y="12636"/>
                  </a:lnTo>
                  <a:lnTo>
                    <a:pt x="101053" y="25273"/>
                  </a:lnTo>
                  <a:lnTo>
                    <a:pt x="113690" y="25273"/>
                  </a:lnTo>
                  <a:lnTo>
                    <a:pt x="113690" y="37896"/>
                  </a:lnTo>
                  <a:lnTo>
                    <a:pt x="113690" y="50533"/>
                  </a:lnTo>
                  <a:lnTo>
                    <a:pt x="126326" y="50533"/>
                  </a:lnTo>
                  <a:lnTo>
                    <a:pt x="126326" y="37909"/>
                  </a:lnTo>
                  <a:lnTo>
                    <a:pt x="126326" y="25273"/>
                  </a:lnTo>
                  <a:lnTo>
                    <a:pt x="138950" y="25273"/>
                  </a:lnTo>
                  <a:lnTo>
                    <a:pt x="138950" y="37896"/>
                  </a:lnTo>
                  <a:lnTo>
                    <a:pt x="138950" y="50533"/>
                  </a:lnTo>
                  <a:lnTo>
                    <a:pt x="151587" y="50533"/>
                  </a:lnTo>
                  <a:lnTo>
                    <a:pt x="151587" y="37909"/>
                  </a:lnTo>
                  <a:lnTo>
                    <a:pt x="164211" y="37909"/>
                  </a:lnTo>
                  <a:lnTo>
                    <a:pt x="164211" y="50533"/>
                  </a:lnTo>
                  <a:lnTo>
                    <a:pt x="176847" y="50533"/>
                  </a:lnTo>
                  <a:lnTo>
                    <a:pt x="189484" y="50533"/>
                  </a:lnTo>
                  <a:lnTo>
                    <a:pt x="189484" y="37909"/>
                  </a:lnTo>
                  <a:lnTo>
                    <a:pt x="202107" y="37909"/>
                  </a:lnTo>
                  <a:lnTo>
                    <a:pt x="202107" y="50533"/>
                  </a:lnTo>
                  <a:lnTo>
                    <a:pt x="214744" y="50533"/>
                  </a:lnTo>
                  <a:lnTo>
                    <a:pt x="214744" y="37909"/>
                  </a:lnTo>
                  <a:lnTo>
                    <a:pt x="227380" y="37909"/>
                  </a:lnTo>
                  <a:lnTo>
                    <a:pt x="227380" y="25273"/>
                  </a:lnTo>
                  <a:close/>
                </a:path>
                <a:path w="619125" h="50800">
                  <a:moveTo>
                    <a:pt x="277901" y="12636"/>
                  </a:moveTo>
                  <a:lnTo>
                    <a:pt x="265277" y="12636"/>
                  </a:lnTo>
                  <a:lnTo>
                    <a:pt x="252641" y="12636"/>
                  </a:lnTo>
                  <a:lnTo>
                    <a:pt x="252641" y="25273"/>
                  </a:lnTo>
                  <a:lnTo>
                    <a:pt x="240004" y="25273"/>
                  </a:lnTo>
                  <a:lnTo>
                    <a:pt x="240004" y="37896"/>
                  </a:lnTo>
                  <a:lnTo>
                    <a:pt x="240004" y="50533"/>
                  </a:lnTo>
                  <a:lnTo>
                    <a:pt x="252641" y="50533"/>
                  </a:lnTo>
                  <a:lnTo>
                    <a:pt x="252641" y="37909"/>
                  </a:lnTo>
                  <a:lnTo>
                    <a:pt x="265277" y="37909"/>
                  </a:lnTo>
                  <a:lnTo>
                    <a:pt x="265277" y="25273"/>
                  </a:lnTo>
                  <a:lnTo>
                    <a:pt x="277901" y="25273"/>
                  </a:lnTo>
                  <a:lnTo>
                    <a:pt x="277901" y="12636"/>
                  </a:lnTo>
                  <a:close/>
                </a:path>
                <a:path w="619125" h="50800">
                  <a:moveTo>
                    <a:pt x="378955" y="25273"/>
                  </a:moveTo>
                  <a:lnTo>
                    <a:pt x="366331" y="25273"/>
                  </a:lnTo>
                  <a:lnTo>
                    <a:pt x="366331" y="12636"/>
                  </a:lnTo>
                  <a:lnTo>
                    <a:pt x="353695" y="12636"/>
                  </a:lnTo>
                  <a:lnTo>
                    <a:pt x="341058" y="12636"/>
                  </a:lnTo>
                  <a:lnTo>
                    <a:pt x="341058" y="25273"/>
                  </a:lnTo>
                  <a:lnTo>
                    <a:pt x="328434" y="25273"/>
                  </a:lnTo>
                  <a:lnTo>
                    <a:pt x="328434" y="12636"/>
                  </a:lnTo>
                  <a:lnTo>
                    <a:pt x="315798" y="12636"/>
                  </a:lnTo>
                  <a:lnTo>
                    <a:pt x="303174" y="12636"/>
                  </a:lnTo>
                  <a:lnTo>
                    <a:pt x="290537" y="12636"/>
                  </a:lnTo>
                  <a:lnTo>
                    <a:pt x="290537" y="25273"/>
                  </a:lnTo>
                  <a:lnTo>
                    <a:pt x="303161" y="25273"/>
                  </a:lnTo>
                  <a:lnTo>
                    <a:pt x="315798" y="25273"/>
                  </a:lnTo>
                  <a:lnTo>
                    <a:pt x="315798" y="37896"/>
                  </a:lnTo>
                  <a:lnTo>
                    <a:pt x="303161" y="37896"/>
                  </a:lnTo>
                  <a:lnTo>
                    <a:pt x="303161" y="50533"/>
                  </a:lnTo>
                  <a:lnTo>
                    <a:pt x="315798" y="50533"/>
                  </a:lnTo>
                  <a:lnTo>
                    <a:pt x="328422" y="50533"/>
                  </a:lnTo>
                  <a:lnTo>
                    <a:pt x="341058" y="50533"/>
                  </a:lnTo>
                  <a:lnTo>
                    <a:pt x="353695" y="50533"/>
                  </a:lnTo>
                  <a:lnTo>
                    <a:pt x="353695" y="37909"/>
                  </a:lnTo>
                  <a:lnTo>
                    <a:pt x="366318" y="37909"/>
                  </a:lnTo>
                  <a:lnTo>
                    <a:pt x="378955" y="37909"/>
                  </a:lnTo>
                  <a:lnTo>
                    <a:pt x="378955" y="25273"/>
                  </a:lnTo>
                  <a:close/>
                </a:path>
                <a:path w="619125" h="50800">
                  <a:moveTo>
                    <a:pt x="404215" y="12636"/>
                  </a:moveTo>
                  <a:lnTo>
                    <a:pt x="391591" y="12636"/>
                  </a:lnTo>
                  <a:lnTo>
                    <a:pt x="378955" y="12636"/>
                  </a:lnTo>
                  <a:lnTo>
                    <a:pt x="378955" y="25273"/>
                  </a:lnTo>
                  <a:lnTo>
                    <a:pt x="391579" y="25273"/>
                  </a:lnTo>
                  <a:lnTo>
                    <a:pt x="391579" y="37909"/>
                  </a:lnTo>
                  <a:lnTo>
                    <a:pt x="404215" y="37909"/>
                  </a:lnTo>
                  <a:lnTo>
                    <a:pt x="404215" y="25273"/>
                  </a:lnTo>
                  <a:lnTo>
                    <a:pt x="404215" y="12636"/>
                  </a:lnTo>
                  <a:close/>
                </a:path>
                <a:path w="619125" h="50800">
                  <a:moveTo>
                    <a:pt x="429488" y="12636"/>
                  </a:moveTo>
                  <a:lnTo>
                    <a:pt x="416852" y="12636"/>
                  </a:lnTo>
                  <a:lnTo>
                    <a:pt x="416852" y="25273"/>
                  </a:lnTo>
                  <a:lnTo>
                    <a:pt x="429488" y="25273"/>
                  </a:lnTo>
                  <a:lnTo>
                    <a:pt x="429488" y="12636"/>
                  </a:lnTo>
                  <a:close/>
                </a:path>
                <a:path w="619125" h="50800">
                  <a:moveTo>
                    <a:pt x="505269" y="25273"/>
                  </a:moveTo>
                  <a:lnTo>
                    <a:pt x="492645" y="25273"/>
                  </a:lnTo>
                  <a:lnTo>
                    <a:pt x="492645" y="12636"/>
                  </a:lnTo>
                  <a:lnTo>
                    <a:pt x="480009" y="12636"/>
                  </a:lnTo>
                  <a:lnTo>
                    <a:pt x="467385" y="12636"/>
                  </a:lnTo>
                  <a:lnTo>
                    <a:pt x="454748" y="12636"/>
                  </a:lnTo>
                  <a:lnTo>
                    <a:pt x="442112" y="12636"/>
                  </a:lnTo>
                  <a:lnTo>
                    <a:pt x="442112" y="25273"/>
                  </a:lnTo>
                  <a:lnTo>
                    <a:pt x="442112" y="37909"/>
                  </a:lnTo>
                  <a:lnTo>
                    <a:pt x="454748" y="37909"/>
                  </a:lnTo>
                  <a:lnTo>
                    <a:pt x="454748" y="25273"/>
                  </a:lnTo>
                  <a:lnTo>
                    <a:pt x="467372" y="25273"/>
                  </a:lnTo>
                  <a:lnTo>
                    <a:pt x="480009" y="25273"/>
                  </a:lnTo>
                  <a:lnTo>
                    <a:pt x="492633" y="25273"/>
                  </a:lnTo>
                  <a:lnTo>
                    <a:pt x="492633" y="37909"/>
                  </a:lnTo>
                  <a:lnTo>
                    <a:pt x="505269" y="37909"/>
                  </a:lnTo>
                  <a:lnTo>
                    <a:pt x="505269" y="25273"/>
                  </a:lnTo>
                  <a:close/>
                </a:path>
                <a:path w="619125" h="50800">
                  <a:moveTo>
                    <a:pt x="530542" y="0"/>
                  </a:moveTo>
                  <a:lnTo>
                    <a:pt x="517906" y="0"/>
                  </a:lnTo>
                  <a:lnTo>
                    <a:pt x="517906" y="12636"/>
                  </a:lnTo>
                  <a:lnTo>
                    <a:pt x="530542" y="12636"/>
                  </a:lnTo>
                  <a:lnTo>
                    <a:pt x="530542" y="0"/>
                  </a:lnTo>
                  <a:close/>
                </a:path>
                <a:path w="619125" h="50800">
                  <a:moveTo>
                    <a:pt x="581063" y="0"/>
                  </a:moveTo>
                  <a:lnTo>
                    <a:pt x="568426" y="0"/>
                  </a:lnTo>
                  <a:lnTo>
                    <a:pt x="555790" y="0"/>
                  </a:lnTo>
                  <a:lnTo>
                    <a:pt x="555790" y="12636"/>
                  </a:lnTo>
                  <a:lnTo>
                    <a:pt x="543166" y="12636"/>
                  </a:lnTo>
                  <a:lnTo>
                    <a:pt x="543166" y="25273"/>
                  </a:lnTo>
                  <a:lnTo>
                    <a:pt x="543166" y="37909"/>
                  </a:lnTo>
                  <a:lnTo>
                    <a:pt x="555802" y="37909"/>
                  </a:lnTo>
                  <a:lnTo>
                    <a:pt x="555802" y="25273"/>
                  </a:lnTo>
                  <a:lnTo>
                    <a:pt x="555802" y="12636"/>
                  </a:lnTo>
                  <a:lnTo>
                    <a:pt x="568426" y="12636"/>
                  </a:lnTo>
                  <a:lnTo>
                    <a:pt x="568426" y="25273"/>
                  </a:lnTo>
                  <a:lnTo>
                    <a:pt x="568426" y="37909"/>
                  </a:lnTo>
                  <a:lnTo>
                    <a:pt x="581063" y="37909"/>
                  </a:lnTo>
                  <a:lnTo>
                    <a:pt x="581063" y="25273"/>
                  </a:lnTo>
                  <a:lnTo>
                    <a:pt x="581063" y="12636"/>
                  </a:lnTo>
                  <a:lnTo>
                    <a:pt x="581063" y="0"/>
                  </a:lnTo>
                  <a:close/>
                </a:path>
                <a:path w="619125" h="50800">
                  <a:moveTo>
                    <a:pt x="618947" y="0"/>
                  </a:moveTo>
                  <a:lnTo>
                    <a:pt x="606310" y="0"/>
                  </a:lnTo>
                  <a:lnTo>
                    <a:pt x="593674" y="0"/>
                  </a:lnTo>
                  <a:lnTo>
                    <a:pt x="593674" y="12636"/>
                  </a:lnTo>
                  <a:lnTo>
                    <a:pt x="593674" y="25273"/>
                  </a:lnTo>
                  <a:lnTo>
                    <a:pt x="593674" y="37909"/>
                  </a:lnTo>
                  <a:lnTo>
                    <a:pt x="606310" y="37909"/>
                  </a:lnTo>
                  <a:lnTo>
                    <a:pt x="606310" y="25273"/>
                  </a:lnTo>
                  <a:lnTo>
                    <a:pt x="606310" y="12636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5961735" y="4128363"/>
              <a:ext cx="593725" cy="50800"/>
            </a:xfrm>
            <a:custGeom>
              <a:avLst/>
              <a:gdLst/>
              <a:ahLst/>
              <a:cxnLst/>
              <a:rect l="l" t="t" r="r" b="b"/>
              <a:pathLst>
                <a:path w="593725" h="50800">
                  <a:moveTo>
                    <a:pt x="37909" y="37896"/>
                  </a:moveTo>
                  <a:lnTo>
                    <a:pt x="25273" y="37896"/>
                  </a:lnTo>
                  <a:lnTo>
                    <a:pt x="25273" y="50533"/>
                  </a:lnTo>
                  <a:lnTo>
                    <a:pt x="37909" y="50533"/>
                  </a:lnTo>
                  <a:lnTo>
                    <a:pt x="37909" y="37896"/>
                  </a:lnTo>
                  <a:close/>
                </a:path>
                <a:path w="593725" h="50800">
                  <a:moveTo>
                    <a:pt x="37909" y="12636"/>
                  </a:moveTo>
                  <a:lnTo>
                    <a:pt x="25273" y="12636"/>
                  </a:lnTo>
                  <a:lnTo>
                    <a:pt x="12636" y="12636"/>
                  </a:lnTo>
                  <a:lnTo>
                    <a:pt x="12636" y="25260"/>
                  </a:lnTo>
                  <a:lnTo>
                    <a:pt x="0" y="25260"/>
                  </a:lnTo>
                  <a:lnTo>
                    <a:pt x="0" y="37896"/>
                  </a:lnTo>
                  <a:lnTo>
                    <a:pt x="12636" y="37896"/>
                  </a:lnTo>
                  <a:lnTo>
                    <a:pt x="12636" y="25273"/>
                  </a:lnTo>
                  <a:lnTo>
                    <a:pt x="25273" y="25273"/>
                  </a:lnTo>
                  <a:lnTo>
                    <a:pt x="37909" y="25273"/>
                  </a:lnTo>
                  <a:lnTo>
                    <a:pt x="37909" y="12636"/>
                  </a:lnTo>
                  <a:close/>
                </a:path>
                <a:path w="593725" h="50800">
                  <a:moveTo>
                    <a:pt x="88430" y="37896"/>
                  </a:moveTo>
                  <a:lnTo>
                    <a:pt x="75793" y="37896"/>
                  </a:lnTo>
                  <a:lnTo>
                    <a:pt x="75793" y="50533"/>
                  </a:lnTo>
                  <a:lnTo>
                    <a:pt x="88430" y="50533"/>
                  </a:lnTo>
                  <a:lnTo>
                    <a:pt x="88430" y="37896"/>
                  </a:lnTo>
                  <a:close/>
                </a:path>
                <a:path w="593725" h="50800">
                  <a:moveTo>
                    <a:pt x="176847" y="12636"/>
                  </a:moveTo>
                  <a:lnTo>
                    <a:pt x="164223" y="12636"/>
                  </a:lnTo>
                  <a:lnTo>
                    <a:pt x="151587" y="12636"/>
                  </a:lnTo>
                  <a:lnTo>
                    <a:pt x="138950" y="12636"/>
                  </a:lnTo>
                  <a:lnTo>
                    <a:pt x="138950" y="25260"/>
                  </a:lnTo>
                  <a:lnTo>
                    <a:pt x="126326" y="25260"/>
                  </a:lnTo>
                  <a:lnTo>
                    <a:pt x="113690" y="25260"/>
                  </a:lnTo>
                  <a:lnTo>
                    <a:pt x="113690" y="12636"/>
                  </a:lnTo>
                  <a:lnTo>
                    <a:pt x="50533" y="12636"/>
                  </a:lnTo>
                  <a:lnTo>
                    <a:pt x="50533" y="25260"/>
                  </a:lnTo>
                  <a:lnTo>
                    <a:pt x="50533" y="37896"/>
                  </a:lnTo>
                  <a:lnTo>
                    <a:pt x="50533" y="50533"/>
                  </a:lnTo>
                  <a:lnTo>
                    <a:pt x="63169" y="50533"/>
                  </a:lnTo>
                  <a:lnTo>
                    <a:pt x="63169" y="37896"/>
                  </a:lnTo>
                  <a:lnTo>
                    <a:pt x="63169" y="25273"/>
                  </a:lnTo>
                  <a:lnTo>
                    <a:pt x="75793" y="25273"/>
                  </a:lnTo>
                  <a:lnTo>
                    <a:pt x="88430" y="25273"/>
                  </a:lnTo>
                  <a:lnTo>
                    <a:pt x="101053" y="25273"/>
                  </a:lnTo>
                  <a:lnTo>
                    <a:pt x="101053" y="37896"/>
                  </a:lnTo>
                  <a:lnTo>
                    <a:pt x="113690" y="37896"/>
                  </a:lnTo>
                  <a:lnTo>
                    <a:pt x="126326" y="37896"/>
                  </a:lnTo>
                  <a:lnTo>
                    <a:pt x="138963" y="37896"/>
                  </a:lnTo>
                  <a:lnTo>
                    <a:pt x="138963" y="25273"/>
                  </a:lnTo>
                  <a:lnTo>
                    <a:pt x="151587" y="25273"/>
                  </a:lnTo>
                  <a:lnTo>
                    <a:pt x="164211" y="25273"/>
                  </a:lnTo>
                  <a:lnTo>
                    <a:pt x="176847" y="25273"/>
                  </a:lnTo>
                  <a:lnTo>
                    <a:pt x="176847" y="12636"/>
                  </a:lnTo>
                  <a:close/>
                </a:path>
                <a:path w="593725" h="50800">
                  <a:moveTo>
                    <a:pt x="265277" y="12636"/>
                  </a:moveTo>
                  <a:lnTo>
                    <a:pt x="265277" y="12636"/>
                  </a:lnTo>
                  <a:lnTo>
                    <a:pt x="214744" y="12636"/>
                  </a:lnTo>
                  <a:lnTo>
                    <a:pt x="214744" y="25260"/>
                  </a:lnTo>
                  <a:lnTo>
                    <a:pt x="202120" y="25260"/>
                  </a:lnTo>
                  <a:lnTo>
                    <a:pt x="189484" y="25260"/>
                  </a:lnTo>
                  <a:lnTo>
                    <a:pt x="189484" y="37896"/>
                  </a:lnTo>
                  <a:lnTo>
                    <a:pt x="202107" y="37896"/>
                  </a:lnTo>
                  <a:lnTo>
                    <a:pt x="214744" y="37896"/>
                  </a:lnTo>
                  <a:lnTo>
                    <a:pt x="227380" y="37896"/>
                  </a:lnTo>
                  <a:lnTo>
                    <a:pt x="227380" y="25273"/>
                  </a:lnTo>
                  <a:lnTo>
                    <a:pt x="240004" y="25273"/>
                  </a:lnTo>
                  <a:lnTo>
                    <a:pt x="252641" y="25273"/>
                  </a:lnTo>
                  <a:lnTo>
                    <a:pt x="252641" y="37896"/>
                  </a:lnTo>
                  <a:lnTo>
                    <a:pt x="265277" y="37896"/>
                  </a:lnTo>
                  <a:lnTo>
                    <a:pt x="265277" y="25273"/>
                  </a:lnTo>
                  <a:lnTo>
                    <a:pt x="265277" y="12636"/>
                  </a:lnTo>
                  <a:close/>
                </a:path>
                <a:path w="593725" h="50800">
                  <a:moveTo>
                    <a:pt x="416852" y="0"/>
                  </a:moveTo>
                  <a:lnTo>
                    <a:pt x="404215" y="0"/>
                  </a:lnTo>
                  <a:lnTo>
                    <a:pt x="404215" y="12636"/>
                  </a:lnTo>
                  <a:lnTo>
                    <a:pt x="416852" y="12636"/>
                  </a:lnTo>
                  <a:lnTo>
                    <a:pt x="416852" y="0"/>
                  </a:lnTo>
                  <a:close/>
                </a:path>
                <a:path w="593725" h="50800">
                  <a:moveTo>
                    <a:pt x="480009" y="0"/>
                  </a:moveTo>
                  <a:lnTo>
                    <a:pt x="467385" y="0"/>
                  </a:lnTo>
                  <a:lnTo>
                    <a:pt x="467372" y="12636"/>
                  </a:lnTo>
                  <a:lnTo>
                    <a:pt x="467372" y="25260"/>
                  </a:lnTo>
                  <a:lnTo>
                    <a:pt x="454748" y="25260"/>
                  </a:lnTo>
                  <a:lnTo>
                    <a:pt x="454748" y="12636"/>
                  </a:lnTo>
                  <a:lnTo>
                    <a:pt x="467372" y="12636"/>
                  </a:lnTo>
                  <a:lnTo>
                    <a:pt x="467372" y="0"/>
                  </a:lnTo>
                  <a:lnTo>
                    <a:pt x="454748" y="0"/>
                  </a:lnTo>
                  <a:lnTo>
                    <a:pt x="442112" y="0"/>
                  </a:lnTo>
                  <a:lnTo>
                    <a:pt x="442112" y="12636"/>
                  </a:lnTo>
                  <a:lnTo>
                    <a:pt x="429475" y="12636"/>
                  </a:lnTo>
                  <a:lnTo>
                    <a:pt x="429475" y="25260"/>
                  </a:lnTo>
                  <a:lnTo>
                    <a:pt x="416852" y="25260"/>
                  </a:lnTo>
                  <a:lnTo>
                    <a:pt x="404215" y="25260"/>
                  </a:lnTo>
                  <a:lnTo>
                    <a:pt x="404215" y="12636"/>
                  </a:lnTo>
                  <a:lnTo>
                    <a:pt x="391591" y="12636"/>
                  </a:lnTo>
                  <a:lnTo>
                    <a:pt x="391591" y="0"/>
                  </a:lnTo>
                  <a:lnTo>
                    <a:pt x="378955" y="0"/>
                  </a:lnTo>
                  <a:lnTo>
                    <a:pt x="378955" y="12636"/>
                  </a:lnTo>
                  <a:lnTo>
                    <a:pt x="366331" y="12636"/>
                  </a:lnTo>
                  <a:lnTo>
                    <a:pt x="366331" y="0"/>
                  </a:lnTo>
                  <a:lnTo>
                    <a:pt x="353695" y="0"/>
                  </a:lnTo>
                  <a:lnTo>
                    <a:pt x="341058" y="0"/>
                  </a:lnTo>
                  <a:lnTo>
                    <a:pt x="341058" y="12636"/>
                  </a:lnTo>
                  <a:lnTo>
                    <a:pt x="328434" y="12636"/>
                  </a:lnTo>
                  <a:lnTo>
                    <a:pt x="328422" y="12636"/>
                  </a:lnTo>
                  <a:lnTo>
                    <a:pt x="277901" y="12636"/>
                  </a:lnTo>
                  <a:lnTo>
                    <a:pt x="277901" y="25260"/>
                  </a:lnTo>
                  <a:lnTo>
                    <a:pt x="277901" y="37896"/>
                  </a:lnTo>
                  <a:lnTo>
                    <a:pt x="290537" y="37896"/>
                  </a:lnTo>
                  <a:lnTo>
                    <a:pt x="290537" y="25273"/>
                  </a:lnTo>
                  <a:lnTo>
                    <a:pt x="303161" y="25273"/>
                  </a:lnTo>
                  <a:lnTo>
                    <a:pt x="315798" y="25273"/>
                  </a:lnTo>
                  <a:lnTo>
                    <a:pt x="328422" y="25273"/>
                  </a:lnTo>
                  <a:lnTo>
                    <a:pt x="328422" y="37896"/>
                  </a:lnTo>
                  <a:lnTo>
                    <a:pt x="341058" y="37896"/>
                  </a:lnTo>
                  <a:lnTo>
                    <a:pt x="341058" y="25273"/>
                  </a:lnTo>
                  <a:lnTo>
                    <a:pt x="353695" y="25273"/>
                  </a:lnTo>
                  <a:lnTo>
                    <a:pt x="353695" y="12636"/>
                  </a:lnTo>
                  <a:lnTo>
                    <a:pt x="366318" y="12636"/>
                  </a:lnTo>
                  <a:lnTo>
                    <a:pt x="366318" y="25273"/>
                  </a:lnTo>
                  <a:lnTo>
                    <a:pt x="378955" y="25273"/>
                  </a:lnTo>
                  <a:lnTo>
                    <a:pt x="391579" y="25273"/>
                  </a:lnTo>
                  <a:lnTo>
                    <a:pt x="391579" y="37896"/>
                  </a:lnTo>
                  <a:lnTo>
                    <a:pt x="404215" y="37896"/>
                  </a:lnTo>
                  <a:lnTo>
                    <a:pt x="480009" y="37896"/>
                  </a:lnTo>
                  <a:lnTo>
                    <a:pt x="480009" y="25273"/>
                  </a:lnTo>
                  <a:lnTo>
                    <a:pt x="480009" y="12636"/>
                  </a:lnTo>
                  <a:lnTo>
                    <a:pt x="480009" y="0"/>
                  </a:lnTo>
                  <a:close/>
                </a:path>
                <a:path w="593725" h="50800">
                  <a:moveTo>
                    <a:pt x="593699" y="12636"/>
                  </a:moveTo>
                  <a:lnTo>
                    <a:pt x="581063" y="12636"/>
                  </a:lnTo>
                  <a:lnTo>
                    <a:pt x="581063" y="25260"/>
                  </a:lnTo>
                  <a:lnTo>
                    <a:pt x="568426" y="25260"/>
                  </a:lnTo>
                  <a:lnTo>
                    <a:pt x="568426" y="12636"/>
                  </a:lnTo>
                  <a:lnTo>
                    <a:pt x="581063" y="12636"/>
                  </a:lnTo>
                  <a:lnTo>
                    <a:pt x="581063" y="0"/>
                  </a:lnTo>
                  <a:lnTo>
                    <a:pt x="517906" y="0"/>
                  </a:lnTo>
                  <a:lnTo>
                    <a:pt x="517906" y="12636"/>
                  </a:lnTo>
                  <a:lnTo>
                    <a:pt x="505269" y="12636"/>
                  </a:lnTo>
                  <a:lnTo>
                    <a:pt x="492633" y="12636"/>
                  </a:lnTo>
                  <a:lnTo>
                    <a:pt x="492633" y="25260"/>
                  </a:lnTo>
                  <a:lnTo>
                    <a:pt x="492633" y="37896"/>
                  </a:lnTo>
                  <a:lnTo>
                    <a:pt x="505269" y="37896"/>
                  </a:lnTo>
                  <a:lnTo>
                    <a:pt x="517906" y="37896"/>
                  </a:lnTo>
                  <a:lnTo>
                    <a:pt x="517906" y="25273"/>
                  </a:lnTo>
                  <a:lnTo>
                    <a:pt x="530529" y="25273"/>
                  </a:lnTo>
                  <a:lnTo>
                    <a:pt x="543166" y="25273"/>
                  </a:lnTo>
                  <a:lnTo>
                    <a:pt x="555790" y="25273"/>
                  </a:lnTo>
                  <a:lnTo>
                    <a:pt x="555790" y="37896"/>
                  </a:lnTo>
                  <a:lnTo>
                    <a:pt x="568426" y="37896"/>
                  </a:lnTo>
                  <a:lnTo>
                    <a:pt x="581063" y="37896"/>
                  </a:lnTo>
                  <a:lnTo>
                    <a:pt x="593699" y="37896"/>
                  </a:lnTo>
                  <a:lnTo>
                    <a:pt x="593699" y="25273"/>
                  </a:lnTo>
                  <a:lnTo>
                    <a:pt x="593699" y="1263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5974372" y="4166260"/>
              <a:ext cx="606425" cy="38100"/>
            </a:xfrm>
            <a:custGeom>
              <a:avLst/>
              <a:gdLst/>
              <a:ahLst/>
              <a:cxnLst/>
              <a:rect l="l" t="t" r="r" b="b"/>
              <a:pathLst>
                <a:path w="606425" h="38100">
                  <a:moveTo>
                    <a:pt x="75793" y="0"/>
                  </a:moveTo>
                  <a:lnTo>
                    <a:pt x="63157" y="0"/>
                  </a:lnTo>
                  <a:lnTo>
                    <a:pt x="63157" y="12636"/>
                  </a:lnTo>
                  <a:lnTo>
                    <a:pt x="75793" y="12636"/>
                  </a:lnTo>
                  <a:lnTo>
                    <a:pt x="75793" y="0"/>
                  </a:lnTo>
                  <a:close/>
                </a:path>
                <a:path w="606425" h="38100">
                  <a:moveTo>
                    <a:pt x="202107" y="25260"/>
                  </a:moveTo>
                  <a:lnTo>
                    <a:pt x="189484" y="25260"/>
                  </a:lnTo>
                  <a:lnTo>
                    <a:pt x="189484" y="12636"/>
                  </a:lnTo>
                  <a:lnTo>
                    <a:pt x="189484" y="0"/>
                  </a:lnTo>
                  <a:lnTo>
                    <a:pt x="138950" y="0"/>
                  </a:lnTo>
                  <a:lnTo>
                    <a:pt x="138950" y="12636"/>
                  </a:lnTo>
                  <a:lnTo>
                    <a:pt x="138950" y="25260"/>
                  </a:lnTo>
                  <a:lnTo>
                    <a:pt x="126326" y="25260"/>
                  </a:lnTo>
                  <a:lnTo>
                    <a:pt x="126326" y="12636"/>
                  </a:lnTo>
                  <a:lnTo>
                    <a:pt x="138950" y="12636"/>
                  </a:lnTo>
                  <a:lnTo>
                    <a:pt x="138950" y="0"/>
                  </a:lnTo>
                  <a:lnTo>
                    <a:pt x="126314" y="0"/>
                  </a:lnTo>
                  <a:lnTo>
                    <a:pt x="126314" y="12636"/>
                  </a:lnTo>
                  <a:lnTo>
                    <a:pt x="113690" y="12636"/>
                  </a:lnTo>
                  <a:lnTo>
                    <a:pt x="101053" y="12636"/>
                  </a:lnTo>
                  <a:lnTo>
                    <a:pt x="101053" y="0"/>
                  </a:lnTo>
                  <a:lnTo>
                    <a:pt x="88417" y="0"/>
                  </a:lnTo>
                  <a:lnTo>
                    <a:pt x="88417" y="12636"/>
                  </a:lnTo>
                  <a:lnTo>
                    <a:pt x="88417" y="25260"/>
                  </a:lnTo>
                  <a:lnTo>
                    <a:pt x="75793" y="25260"/>
                  </a:lnTo>
                  <a:lnTo>
                    <a:pt x="63169" y="25260"/>
                  </a:lnTo>
                  <a:lnTo>
                    <a:pt x="50533" y="25260"/>
                  </a:lnTo>
                  <a:lnTo>
                    <a:pt x="50533" y="12636"/>
                  </a:lnTo>
                  <a:lnTo>
                    <a:pt x="0" y="12636"/>
                  </a:lnTo>
                  <a:lnTo>
                    <a:pt x="0" y="25285"/>
                  </a:lnTo>
                  <a:lnTo>
                    <a:pt x="12636" y="25285"/>
                  </a:lnTo>
                  <a:lnTo>
                    <a:pt x="12636" y="37896"/>
                  </a:lnTo>
                  <a:lnTo>
                    <a:pt x="25260" y="37896"/>
                  </a:lnTo>
                  <a:lnTo>
                    <a:pt x="101053" y="37896"/>
                  </a:lnTo>
                  <a:lnTo>
                    <a:pt x="101053" y="25285"/>
                  </a:lnTo>
                  <a:lnTo>
                    <a:pt x="113690" y="25285"/>
                  </a:lnTo>
                  <a:lnTo>
                    <a:pt x="126314" y="25285"/>
                  </a:lnTo>
                  <a:lnTo>
                    <a:pt x="126314" y="37896"/>
                  </a:lnTo>
                  <a:lnTo>
                    <a:pt x="138950" y="37896"/>
                  </a:lnTo>
                  <a:lnTo>
                    <a:pt x="151587" y="37896"/>
                  </a:lnTo>
                  <a:lnTo>
                    <a:pt x="151587" y="25285"/>
                  </a:lnTo>
                  <a:lnTo>
                    <a:pt x="164211" y="25285"/>
                  </a:lnTo>
                  <a:lnTo>
                    <a:pt x="164211" y="37896"/>
                  </a:lnTo>
                  <a:lnTo>
                    <a:pt x="176847" y="37896"/>
                  </a:lnTo>
                  <a:lnTo>
                    <a:pt x="189471" y="37896"/>
                  </a:lnTo>
                  <a:lnTo>
                    <a:pt x="202107" y="37896"/>
                  </a:lnTo>
                  <a:lnTo>
                    <a:pt x="202107" y="25260"/>
                  </a:lnTo>
                  <a:close/>
                </a:path>
                <a:path w="606425" h="38100">
                  <a:moveTo>
                    <a:pt x="227368" y="0"/>
                  </a:moveTo>
                  <a:lnTo>
                    <a:pt x="214744" y="0"/>
                  </a:lnTo>
                  <a:lnTo>
                    <a:pt x="202107" y="0"/>
                  </a:lnTo>
                  <a:lnTo>
                    <a:pt x="202107" y="12636"/>
                  </a:lnTo>
                  <a:lnTo>
                    <a:pt x="214731" y="12636"/>
                  </a:lnTo>
                  <a:lnTo>
                    <a:pt x="227368" y="12636"/>
                  </a:lnTo>
                  <a:lnTo>
                    <a:pt x="227368" y="0"/>
                  </a:lnTo>
                  <a:close/>
                </a:path>
                <a:path w="606425" h="38100">
                  <a:moveTo>
                    <a:pt x="303161" y="0"/>
                  </a:moveTo>
                  <a:lnTo>
                    <a:pt x="290525" y="0"/>
                  </a:lnTo>
                  <a:lnTo>
                    <a:pt x="290525" y="12636"/>
                  </a:lnTo>
                  <a:lnTo>
                    <a:pt x="303161" y="12636"/>
                  </a:lnTo>
                  <a:lnTo>
                    <a:pt x="303161" y="0"/>
                  </a:lnTo>
                  <a:close/>
                </a:path>
                <a:path w="606425" h="38100">
                  <a:moveTo>
                    <a:pt x="341058" y="12636"/>
                  </a:moveTo>
                  <a:lnTo>
                    <a:pt x="328422" y="12636"/>
                  </a:lnTo>
                  <a:lnTo>
                    <a:pt x="328422" y="0"/>
                  </a:lnTo>
                  <a:lnTo>
                    <a:pt x="315785" y="0"/>
                  </a:lnTo>
                  <a:lnTo>
                    <a:pt x="315785" y="12636"/>
                  </a:lnTo>
                  <a:lnTo>
                    <a:pt x="315785" y="25260"/>
                  </a:lnTo>
                  <a:lnTo>
                    <a:pt x="303161" y="25260"/>
                  </a:lnTo>
                  <a:lnTo>
                    <a:pt x="290537" y="25260"/>
                  </a:lnTo>
                  <a:lnTo>
                    <a:pt x="277901" y="25260"/>
                  </a:lnTo>
                  <a:lnTo>
                    <a:pt x="277901" y="12636"/>
                  </a:lnTo>
                  <a:lnTo>
                    <a:pt x="277901" y="0"/>
                  </a:lnTo>
                  <a:lnTo>
                    <a:pt x="265264" y="0"/>
                  </a:lnTo>
                  <a:lnTo>
                    <a:pt x="252641" y="0"/>
                  </a:lnTo>
                  <a:lnTo>
                    <a:pt x="240004" y="0"/>
                  </a:lnTo>
                  <a:lnTo>
                    <a:pt x="240004" y="12636"/>
                  </a:lnTo>
                  <a:lnTo>
                    <a:pt x="227368" y="12636"/>
                  </a:lnTo>
                  <a:lnTo>
                    <a:pt x="227368" y="25260"/>
                  </a:lnTo>
                  <a:lnTo>
                    <a:pt x="227368" y="37896"/>
                  </a:lnTo>
                  <a:lnTo>
                    <a:pt x="240004" y="37896"/>
                  </a:lnTo>
                  <a:lnTo>
                    <a:pt x="240004" y="25285"/>
                  </a:lnTo>
                  <a:lnTo>
                    <a:pt x="252628" y="25285"/>
                  </a:lnTo>
                  <a:lnTo>
                    <a:pt x="252628" y="37896"/>
                  </a:lnTo>
                  <a:lnTo>
                    <a:pt x="265264" y="37896"/>
                  </a:lnTo>
                  <a:lnTo>
                    <a:pt x="277901" y="37896"/>
                  </a:lnTo>
                  <a:lnTo>
                    <a:pt x="290525" y="37896"/>
                  </a:lnTo>
                  <a:lnTo>
                    <a:pt x="303161" y="37896"/>
                  </a:lnTo>
                  <a:lnTo>
                    <a:pt x="315798" y="37896"/>
                  </a:lnTo>
                  <a:lnTo>
                    <a:pt x="315798" y="25285"/>
                  </a:lnTo>
                  <a:lnTo>
                    <a:pt x="328422" y="25285"/>
                  </a:lnTo>
                  <a:lnTo>
                    <a:pt x="341058" y="25285"/>
                  </a:lnTo>
                  <a:lnTo>
                    <a:pt x="341058" y="12636"/>
                  </a:lnTo>
                  <a:close/>
                </a:path>
                <a:path w="606425" h="38100">
                  <a:moveTo>
                    <a:pt x="391579" y="0"/>
                  </a:moveTo>
                  <a:lnTo>
                    <a:pt x="378942" y="0"/>
                  </a:lnTo>
                  <a:lnTo>
                    <a:pt x="378942" y="12636"/>
                  </a:lnTo>
                  <a:lnTo>
                    <a:pt x="378942" y="25285"/>
                  </a:lnTo>
                  <a:lnTo>
                    <a:pt x="391579" y="25285"/>
                  </a:lnTo>
                  <a:lnTo>
                    <a:pt x="391579" y="12636"/>
                  </a:lnTo>
                  <a:lnTo>
                    <a:pt x="391579" y="0"/>
                  </a:lnTo>
                  <a:close/>
                </a:path>
                <a:path w="606425" h="38100">
                  <a:moveTo>
                    <a:pt x="416852" y="0"/>
                  </a:moveTo>
                  <a:lnTo>
                    <a:pt x="404215" y="0"/>
                  </a:lnTo>
                  <a:lnTo>
                    <a:pt x="404215" y="12636"/>
                  </a:lnTo>
                  <a:lnTo>
                    <a:pt x="404215" y="25285"/>
                  </a:lnTo>
                  <a:lnTo>
                    <a:pt x="416852" y="25285"/>
                  </a:lnTo>
                  <a:lnTo>
                    <a:pt x="416852" y="12636"/>
                  </a:lnTo>
                  <a:lnTo>
                    <a:pt x="416852" y="0"/>
                  </a:lnTo>
                  <a:close/>
                </a:path>
                <a:path w="606425" h="38100">
                  <a:moveTo>
                    <a:pt x="505269" y="0"/>
                  </a:moveTo>
                  <a:lnTo>
                    <a:pt x="492633" y="0"/>
                  </a:lnTo>
                  <a:lnTo>
                    <a:pt x="479996" y="0"/>
                  </a:lnTo>
                  <a:lnTo>
                    <a:pt x="479996" y="12636"/>
                  </a:lnTo>
                  <a:lnTo>
                    <a:pt x="467372" y="12636"/>
                  </a:lnTo>
                  <a:lnTo>
                    <a:pt x="467372" y="0"/>
                  </a:lnTo>
                  <a:lnTo>
                    <a:pt x="454748" y="0"/>
                  </a:lnTo>
                  <a:lnTo>
                    <a:pt x="442112" y="0"/>
                  </a:lnTo>
                  <a:lnTo>
                    <a:pt x="442112" y="12636"/>
                  </a:lnTo>
                  <a:lnTo>
                    <a:pt x="442112" y="25285"/>
                  </a:lnTo>
                  <a:lnTo>
                    <a:pt x="454736" y="25285"/>
                  </a:lnTo>
                  <a:lnTo>
                    <a:pt x="467372" y="25285"/>
                  </a:lnTo>
                  <a:lnTo>
                    <a:pt x="480009" y="25285"/>
                  </a:lnTo>
                  <a:lnTo>
                    <a:pt x="480009" y="12636"/>
                  </a:lnTo>
                  <a:lnTo>
                    <a:pt x="492633" y="12636"/>
                  </a:lnTo>
                  <a:lnTo>
                    <a:pt x="492633" y="25285"/>
                  </a:lnTo>
                  <a:lnTo>
                    <a:pt x="505269" y="25285"/>
                  </a:lnTo>
                  <a:lnTo>
                    <a:pt x="505269" y="12636"/>
                  </a:lnTo>
                  <a:lnTo>
                    <a:pt x="505269" y="0"/>
                  </a:lnTo>
                  <a:close/>
                </a:path>
                <a:path w="606425" h="38100">
                  <a:moveTo>
                    <a:pt x="530529" y="0"/>
                  </a:moveTo>
                  <a:lnTo>
                    <a:pt x="517893" y="0"/>
                  </a:lnTo>
                  <a:lnTo>
                    <a:pt x="517893" y="12636"/>
                  </a:lnTo>
                  <a:lnTo>
                    <a:pt x="530529" y="12636"/>
                  </a:lnTo>
                  <a:lnTo>
                    <a:pt x="530529" y="0"/>
                  </a:lnTo>
                  <a:close/>
                </a:path>
                <a:path w="606425" h="38100">
                  <a:moveTo>
                    <a:pt x="606310" y="0"/>
                  </a:moveTo>
                  <a:lnTo>
                    <a:pt x="606310" y="0"/>
                  </a:lnTo>
                  <a:lnTo>
                    <a:pt x="543153" y="0"/>
                  </a:lnTo>
                  <a:lnTo>
                    <a:pt x="543153" y="12636"/>
                  </a:lnTo>
                  <a:lnTo>
                    <a:pt x="543153" y="25285"/>
                  </a:lnTo>
                  <a:lnTo>
                    <a:pt x="555790" y="25285"/>
                  </a:lnTo>
                  <a:lnTo>
                    <a:pt x="568426" y="25285"/>
                  </a:lnTo>
                  <a:lnTo>
                    <a:pt x="568426" y="12636"/>
                  </a:lnTo>
                  <a:lnTo>
                    <a:pt x="581037" y="12636"/>
                  </a:lnTo>
                  <a:lnTo>
                    <a:pt x="581037" y="25285"/>
                  </a:lnTo>
                  <a:lnTo>
                    <a:pt x="593674" y="25285"/>
                  </a:lnTo>
                  <a:lnTo>
                    <a:pt x="606310" y="25285"/>
                  </a:lnTo>
                  <a:lnTo>
                    <a:pt x="606310" y="12636"/>
                  </a:lnTo>
                  <a:lnTo>
                    <a:pt x="60631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5961735" y="4191520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76847" y="25273"/>
                  </a:moveTo>
                  <a:lnTo>
                    <a:pt x="164223" y="25273"/>
                  </a:lnTo>
                  <a:lnTo>
                    <a:pt x="164223" y="12636"/>
                  </a:lnTo>
                  <a:lnTo>
                    <a:pt x="151587" y="12636"/>
                  </a:lnTo>
                  <a:lnTo>
                    <a:pt x="138963" y="12636"/>
                  </a:lnTo>
                  <a:lnTo>
                    <a:pt x="126326" y="12636"/>
                  </a:lnTo>
                  <a:lnTo>
                    <a:pt x="126326" y="25273"/>
                  </a:lnTo>
                  <a:lnTo>
                    <a:pt x="75806" y="25273"/>
                  </a:lnTo>
                  <a:lnTo>
                    <a:pt x="75806" y="12636"/>
                  </a:lnTo>
                  <a:lnTo>
                    <a:pt x="12636" y="12636"/>
                  </a:lnTo>
                  <a:lnTo>
                    <a:pt x="12636" y="25273"/>
                  </a:lnTo>
                  <a:lnTo>
                    <a:pt x="0" y="25273"/>
                  </a:lnTo>
                  <a:lnTo>
                    <a:pt x="0" y="37896"/>
                  </a:lnTo>
                  <a:lnTo>
                    <a:pt x="0" y="50533"/>
                  </a:lnTo>
                  <a:lnTo>
                    <a:pt x="12636" y="50533"/>
                  </a:lnTo>
                  <a:lnTo>
                    <a:pt x="12636" y="37909"/>
                  </a:lnTo>
                  <a:lnTo>
                    <a:pt x="25273" y="37909"/>
                  </a:lnTo>
                  <a:lnTo>
                    <a:pt x="37896" y="37909"/>
                  </a:lnTo>
                  <a:lnTo>
                    <a:pt x="50533" y="37909"/>
                  </a:lnTo>
                  <a:lnTo>
                    <a:pt x="50533" y="25273"/>
                  </a:lnTo>
                  <a:lnTo>
                    <a:pt x="63169" y="25273"/>
                  </a:lnTo>
                  <a:lnTo>
                    <a:pt x="75793" y="25273"/>
                  </a:lnTo>
                  <a:lnTo>
                    <a:pt x="75793" y="37896"/>
                  </a:lnTo>
                  <a:lnTo>
                    <a:pt x="63169" y="37896"/>
                  </a:lnTo>
                  <a:lnTo>
                    <a:pt x="63169" y="50533"/>
                  </a:lnTo>
                  <a:lnTo>
                    <a:pt x="75806" y="50533"/>
                  </a:lnTo>
                  <a:lnTo>
                    <a:pt x="75806" y="37909"/>
                  </a:lnTo>
                  <a:lnTo>
                    <a:pt x="88430" y="37909"/>
                  </a:lnTo>
                  <a:lnTo>
                    <a:pt x="88430" y="50533"/>
                  </a:lnTo>
                  <a:lnTo>
                    <a:pt x="101066" y="50533"/>
                  </a:lnTo>
                  <a:lnTo>
                    <a:pt x="101066" y="37909"/>
                  </a:lnTo>
                  <a:lnTo>
                    <a:pt x="113690" y="37909"/>
                  </a:lnTo>
                  <a:lnTo>
                    <a:pt x="126326" y="37909"/>
                  </a:lnTo>
                  <a:lnTo>
                    <a:pt x="138963" y="37909"/>
                  </a:lnTo>
                  <a:lnTo>
                    <a:pt x="138963" y="25273"/>
                  </a:lnTo>
                  <a:lnTo>
                    <a:pt x="151587" y="25273"/>
                  </a:lnTo>
                  <a:lnTo>
                    <a:pt x="164211" y="25273"/>
                  </a:lnTo>
                  <a:lnTo>
                    <a:pt x="164211" y="37896"/>
                  </a:lnTo>
                  <a:lnTo>
                    <a:pt x="164211" y="50533"/>
                  </a:lnTo>
                  <a:lnTo>
                    <a:pt x="176847" y="50533"/>
                  </a:lnTo>
                  <a:lnTo>
                    <a:pt x="176847" y="37909"/>
                  </a:lnTo>
                  <a:lnTo>
                    <a:pt x="176847" y="25273"/>
                  </a:lnTo>
                  <a:close/>
                </a:path>
                <a:path w="619125" h="50800">
                  <a:moveTo>
                    <a:pt x="214744" y="12636"/>
                  </a:moveTo>
                  <a:lnTo>
                    <a:pt x="202120" y="12636"/>
                  </a:lnTo>
                  <a:lnTo>
                    <a:pt x="189484" y="12636"/>
                  </a:lnTo>
                  <a:lnTo>
                    <a:pt x="189484" y="25273"/>
                  </a:lnTo>
                  <a:lnTo>
                    <a:pt x="189484" y="37909"/>
                  </a:lnTo>
                  <a:lnTo>
                    <a:pt x="202120" y="37909"/>
                  </a:lnTo>
                  <a:lnTo>
                    <a:pt x="202120" y="25273"/>
                  </a:lnTo>
                  <a:lnTo>
                    <a:pt x="214744" y="25273"/>
                  </a:lnTo>
                  <a:lnTo>
                    <a:pt x="214744" y="12636"/>
                  </a:lnTo>
                  <a:close/>
                </a:path>
                <a:path w="619125" h="50800">
                  <a:moveTo>
                    <a:pt x="277901" y="12636"/>
                  </a:moveTo>
                  <a:lnTo>
                    <a:pt x="265264" y="12636"/>
                  </a:lnTo>
                  <a:lnTo>
                    <a:pt x="265264" y="25273"/>
                  </a:lnTo>
                  <a:lnTo>
                    <a:pt x="252641" y="25273"/>
                  </a:lnTo>
                  <a:lnTo>
                    <a:pt x="252641" y="12636"/>
                  </a:lnTo>
                  <a:lnTo>
                    <a:pt x="240004" y="12636"/>
                  </a:lnTo>
                  <a:lnTo>
                    <a:pt x="240004" y="25273"/>
                  </a:lnTo>
                  <a:lnTo>
                    <a:pt x="240004" y="37909"/>
                  </a:lnTo>
                  <a:lnTo>
                    <a:pt x="252641" y="37909"/>
                  </a:lnTo>
                  <a:lnTo>
                    <a:pt x="265264" y="37909"/>
                  </a:lnTo>
                  <a:lnTo>
                    <a:pt x="277901" y="37909"/>
                  </a:lnTo>
                  <a:lnTo>
                    <a:pt x="277901" y="25273"/>
                  </a:lnTo>
                  <a:lnTo>
                    <a:pt x="277901" y="12636"/>
                  </a:lnTo>
                  <a:close/>
                </a:path>
                <a:path w="619125" h="50800">
                  <a:moveTo>
                    <a:pt x="315798" y="12636"/>
                  </a:moveTo>
                  <a:lnTo>
                    <a:pt x="303174" y="12636"/>
                  </a:lnTo>
                  <a:lnTo>
                    <a:pt x="290537" y="12636"/>
                  </a:lnTo>
                  <a:lnTo>
                    <a:pt x="290537" y="25273"/>
                  </a:lnTo>
                  <a:lnTo>
                    <a:pt x="290537" y="37909"/>
                  </a:lnTo>
                  <a:lnTo>
                    <a:pt x="303174" y="37909"/>
                  </a:lnTo>
                  <a:lnTo>
                    <a:pt x="303174" y="25273"/>
                  </a:lnTo>
                  <a:lnTo>
                    <a:pt x="315798" y="25273"/>
                  </a:lnTo>
                  <a:lnTo>
                    <a:pt x="315798" y="12636"/>
                  </a:lnTo>
                  <a:close/>
                </a:path>
                <a:path w="619125" h="50800">
                  <a:moveTo>
                    <a:pt x="366331" y="12636"/>
                  </a:moveTo>
                  <a:lnTo>
                    <a:pt x="353695" y="12636"/>
                  </a:lnTo>
                  <a:lnTo>
                    <a:pt x="353695" y="0"/>
                  </a:lnTo>
                  <a:lnTo>
                    <a:pt x="341058" y="0"/>
                  </a:lnTo>
                  <a:lnTo>
                    <a:pt x="328434" y="0"/>
                  </a:lnTo>
                  <a:lnTo>
                    <a:pt x="315798" y="0"/>
                  </a:lnTo>
                  <a:lnTo>
                    <a:pt x="315798" y="12636"/>
                  </a:lnTo>
                  <a:lnTo>
                    <a:pt x="328422" y="12636"/>
                  </a:lnTo>
                  <a:lnTo>
                    <a:pt x="341058" y="12636"/>
                  </a:lnTo>
                  <a:lnTo>
                    <a:pt x="341058" y="25273"/>
                  </a:lnTo>
                  <a:lnTo>
                    <a:pt x="328434" y="25273"/>
                  </a:lnTo>
                  <a:lnTo>
                    <a:pt x="315798" y="25273"/>
                  </a:lnTo>
                  <a:lnTo>
                    <a:pt x="315798" y="37909"/>
                  </a:lnTo>
                  <a:lnTo>
                    <a:pt x="328422" y="37909"/>
                  </a:lnTo>
                  <a:lnTo>
                    <a:pt x="341058" y="37909"/>
                  </a:lnTo>
                  <a:lnTo>
                    <a:pt x="353695" y="37909"/>
                  </a:lnTo>
                  <a:lnTo>
                    <a:pt x="353695" y="25273"/>
                  </a:lnTo>
                  <a:lnTo>
                    <a:pt x="366331" y="25273"/>
                  </a:lnTo>
                  <a:lnTo>
                    <a:pt x="366331" y="12636"/>
                  </a:lnTo>
                  <a:close/>
                </a:path>
                <a:path w="619125" h="50800">
                  <a:moveTo>
                    <a:pt x="429488" y="12636"/>
                  </a:moveTo>
                  <a:lnTo>
                    <a:pt x="416852" y="12636"/>
                  </a:lnTo>
                  <a:lnTo>
                    <a:pt x="404215" y="12636"/>
                  </a:lnTo>
                  <a:lnTo>
                    <a:pt x="404215" y="25273"/>
                  </a:lnTo>
                  <a:lnTo>
                    <a:pt x="391591" y="25273"/>
                  </a:lnTo>
                  <a:lnTo>
                    <a:pt x="391591" y="12636"/>
                  </a:lnTo>
                  <a:lnTo>
                    <a:pt x="404215" y="12636"/>
                  </a:lnTo>
                  <a:lnTo>
                    <a:pt x="404215" y="0"/>
                  </a:lnTo>
                  <a:lnTo>
                    <a:pt x="391591" y="0"/>
                  </a:lnTo>
                  <a:lnTo>
                    <a:pt x="378955" y="0"/>
                  </a:lnTo>
                  <a:lnTo>
                    <a:pt x="378955" y="12636"/>
                  </a:lnTo>
                  <a:lnTo>
                    <a:pt x="378955" y="25273"/>
                  </a:lnTo>
                  <a:lnTo>
                    <a:pt x="391579" y="25273"/>
                  </a:lnTo>
                  <a:lnTo>
                    <a:pt x="391579" y="37909"/>
                  </a:lnTo>
                  <a:lnTo>
                    <a:pt x="404215" y="37909"/>
                  </a:lnTo>
                  <a:lnTo>
                    <a:pt x="416852" y="37909"/>
                  </a:lnTo>
                  <a:lnTo>
                    <a:pt x="429488" y="37909"/>
                  </a:lnTo>
                  <a:lnTo>
                    <a:pt x="429488" y="25273"/>
                  </a:lnTo>
                  <a:lnTo>
                    <a:pt x="429488" y="12636"/>
                  </a:lnTo>
                  <a:close/>
                </a:path>
                <a:path w="619125" h="50800">
                  <a:moveTo>
                    <a:pt x="593699" y="25273"/>
                  </a:moveTo>
                  <a:lnTo>
                    <a:pt x="581063" y="25273"/>
                  </a:lnTo>
                  <a:lnTo>
                    <a:pt x="581063" y="37909"/>
                  </a:lnTo>
                  <a:lnTo>
                    <a:pt x="593699" y="37909"/>
                  </a:lnTo>
                  <a:lnTo>
                    <a:pt x="593699" y="25273"/>
                  </a:lnTo>
                  <a:close/>
                </a:path>
                <a:path w="619125" h="50800">
                  <a:moveTo>
                    <a:pt x="593699" y="0"/>
                  </a:moveTo>
                  <a:lnTo>
                    <a:pt x="593699" y="0"/>
                  </a:lnTo>
                  <a:lnTo>
                    <a:pt x="530529" y="0"/>
                  </a:lnTo>
                  <a:lnTo>
                    <a:pt x="530529" y="12636"/>
                  </a:lnTo>
                  <a:lnTo>
                    <a:pt x="530529" y="25273"/>
                  </a:lnTo>
                  <a:lnTo>
                    <a:pt x="517906" y="25273"/>
                  </a:lnTo>
                  <a:lnTo>
                    <a:pt x="517906" y="12636"/>
                  </a:lnTo>
                  <a:lnTo>
                    <a:pt x="530529" y="12636"/>
                  </a:lnTo>
                  <a:lnTo>
                    <a:pt x="530529" y="0"/>
                  </a:lnTo>
                  <a:lnTo>
                    <a:pt x="442112" y="0"/>
                  </a:lnTo>
                  <a:lnTo>
                    <a:pt x="442112" y="12636"/>
                  </a:lnTo>
                  <a:lnTo>
                    <a:pt x="454748" y="12636"/>
                  </a:lnTo>
                  <a:lnTo>
                    <a:pt x="467372" y="12636"/>
                  </a:lnTo>
                  <a:lnTo>
                    <a:pt x="467372" y="25273"/>
                  </a:lnTo>
                  <a:lnTo>
                    <a:pt x="467372" y="37909"/>
                  </a:lnTo>
                  <a:lnTo>
                    <a:pt x="480009" y="37909"/>
                  </a:lnTo>
                  <a:lnTo>
                    <a:pt x="492645" y="37909"/>
                  </a:lnTo>
                  <a:lnTo>
                    <a:pt x="492645" y="25273"/>
                  </a:lnTo>
                  <a:lnTo>
                    <a:pt x="492645" y="12636"/>
                  </a:lnTo>
                  <a:lnTo>
                    <a:pt x="505269" y="12636"/>
                  </a:lnTo>
                  <a:lnTo>
                    <a:pt x="505269" y="25273"/>
                  </a:lnTo>
                  <a:lnTo>
                    <a:pt x="505269" y="37909"/>
                  </a:lnTo>
                  <a:lnTo>
                    <a:pt x="517906" y="37909"/>
                  </a:lnTo>
                  <a:lnTo>
                    <a:pt x="530542" y="37909"/>
                  </a:lnTo>
                  <a:lnTo>
                    <a:pt x="530542" y="25273"/>
                  </a:lnTo>
                  <a:lnTo>
                    <a:pt x="543166" y="25273"/>
                  </a:lnTo>
                  <a:lnTo>
                    <a:pt x="543166" y="12636"/>
                  </a:lnTo>
                  <a:lnTo>
                    <a:pt x="555790" y="12636"/>
                  </a:lnTo>
                  <a:lnTo>
                    <a:pt x="568426" y="12636"/>
                  </a:lnTo>
                  <a:lnTo>
                    <a:pt x="581063" y="12636"/>
                  </a:lnTo>
                  <a:lnTo>
                    <a:pt x="593699" y="12636"/>
                  </a:lnTo>
                  <a:lnTo>
                    <a:pt x="593699" y="0"/>
                  </a:lnTo>
                  <a:close/>
                </a:path>
                <a:path w="619125" h="50800">
                  <a:moveTo>
                    <a:pt x="618947" y="25273"/>
                  </a:moveTo>
                  <a:lnTo>
                    <a:pt x="606310" y="25273"/>
                  </a:lnTo>
                  <a:lnTo>
                    <a:pt x="606310" y="37909"/>
                  </a:lnTo>
                  <a:lnTo>
                    <a:pt x="618947" y="37909"/>
                  </a:lnTo>
                  <a:lnTo>
                    <a:pt x="618947" y="2527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5961735" y="4229417"/>
              <a:ext cx="619125" cy="38100"/>
            </a:xfrm>
            <a:custGeom>
              <a:avLst/>
              <a:gdLst/>
              <a:ahLst/>
              <a:cxnLst/>
              <a:rect l="l" t="t" r="r" b="b"/>
              <a:pathLst>
                <a:path w="619125" h="38100">
                  <a:moveTo>
                    <a:pt x="37909" y="12636"/>
                  </a:moveTo>
                  <a:lnTo>
                    <a:pt x="25273" y="12636"/>
                  </a:lnTo>
                  <a:lnTo>
                    <a:pt x="25273" y="25260"/>
                  </a:lnTo>
                  <a:lnTo>
                    <a:pt x="12636" y="25260"/>
                  </a:lnTo>
                  <a:lnTo>
                    <a:pt x="12636" y="12636"/>
                  </a:lnTo>
                  <a:lnTo>
                    <a:pt x="0" y="12636"/>
                  </a:lnTo>
                  <a:lnTo>
                    <a:pt x="0" y="25273"/>
                  </a:lnTo>
                  <a:lnTo>
                    <a:pt x="12636" y="25273"/>
                  </a:lnTo>
                  <a:lnTo>
                    <a:pt x="12636" y="37896"/>
                  </a:lnTo>
                  <a:lnTo>
                    <a:pt x="25273" y="37896"/>
                  </a:lnTo>
                  <a:lnTo>
                    <a:pt x="37909" y="37896"/>
                  </a:lnTo>
                  <a:lnTo>
                    <a:pt x="37909" y="25273"/>
                  </a:lnTo>
                  <a:lnTo>
                    <a:pt x="37909" y="12636"/>
                  </a:lnTo>
                  <a:close/>
                </a:path>
                <a:path w="619125" h="38100">
                  <a:moveTo>
                    <a:pt x="227380" y="25260"/>
                  </a:moveTo>
                  <a:lnTo>
                    <a:pt x="214744" y="25260"/>
                  </a:lnTo>
                  <a:lnTo>
                    <a:pt x="214744" y="12636"/>
                  </a:lnTo>
                  <a:lnTo>
                    <a:pt x="214744" y="0"/>
                  </a:lnTo>
                  <a:lnTo>
                    <a:pt x="202120" y="0"/>
                  </a:lnTo>
                  <a:lnTo>
                    <a:pt x="189484" y="0"/>
                  </a:lnTo>
                  <a:lnTo>
                    <a:pt x="189484" y="12636"/>
                  </a:lnTo>
                  <a:lnTo>
                    <a:pt x="189484" y="25260"/>
                  </a:lnTo>
                  <a:lnTo>
                    <a:pt x="176847" y="25260"/>
                  </a:lnTo>
                  <a:lnTo>
                    <a:pt x="176847" y="12636"/>
                  </a:lnTo>
                  <a:lnTo>
                    <a:pt x="189484" y="12636"/>
                  </a:lnTo>
                  <a:lnTo>
                    <a:pt x="189484" y="0"/>
                  </a:lnTo>
                  <a:lnTo>
                    <a:pt x="176847" y="0"/>
                  </a:lnTo>
                  <a:lnTo>
                    <a:pt x="164211" y="0"/>
                  </a:lnTo>
                  <a:lnTo>
                    <a:pt x="164211" y="12636"/>
                  </a:lnTo>
                  <a:lnTo>
                    <a:pt x="164211" y="25260"/>
                  </a:lnTo>
                  <a:lnTo>
                    <a:pt x="151587" y="25260"/>
                  </a:lnTo>
                  <a:lnTo>
                    <a:pt x="151587" y="12636"/>
                  </a:lnTo>
                  <a:lnTo>
                    <a:pt x="138963" y="12636"/>
                  </a:lnTo>
                  <a:lnTo>
                    <a:pt x="126326" y="12636"/>
                  </a:lnTo>
                  <a:lnTo>
                    <a:pt x="126326" y="25260"/>
                  </a:lnTo>
                  <a:lnTo>
                    <a:pt x="113690" y="25260"/>
                  </a:lnTo>
                  <a:lnTo>
                    <a:pt x="113690" y="12636"/>
                  </a:lnTo>
                  <a:lnTo>
                    <a:pt x="101053" y="12636"/>
                  </a:lnTo>
                  <a:lnTo>
                    <a:pt x="101053" y="25260"/>
                  </a:lnTo>
                  <a:lnTo>
                    <a:pt x="88430" y="25260"/>
                  </a:lnTo>
                  <a:lnTo>
                    <a:pt x="88430" y="12636"/>
                  </a:lnTo>
                  <a:lnTo>
                    <a:pt x="75793" y="12636"/>
                  </a:lnTo>
                  <a:lnTo>
                    <a:pt x="75793" y="25260"/>
                  </a:lnTo>
                  <a:lnTo>
                    <a:pt x="63169" y="25260"/>
                  </a:lnTo>
                  <a:lnTo>
                    <a:pt x="63169" y="12636"/>
                  </a:lnTo>
                  <a:lnTo>
                    <a:pt x="50533" y="12636"/>
                  </a:lnTo>
                  <a:lnTo>
                    <a:pt x="50533" y="25260"/>
                  </a:lnTo>
                  <a:lnTo>
                    <a:pt x="50533" y="37896"/>
                  </a:lnTo>
                  <a:lnTo>
                    <a:pt x="63169" y="37896"/>
                  </a:lnTo>
                  <a:lnTo>
                    <a:pt x="75806" y="37896"/>
                  </a:lnTo>
                  <a:lnTo>
                    <a:pt x="75806" y="25273"/>
                  </a:lnTo>
                  <a:lnTo>
                    <a:pt x="88430" y="25273"/>
                  </a:lnTo>
                  <a:lnTo>
                    <a:pt x="88430" y="37896"/>
                  </a:lnTo>
                  <a:lnTo>
                    <a:pt x="101053" y="37896"/>
                  </a:lnTo>
                  <a:lnTo>
                    <a:pt x="113690" y="37896"/>
                  </a:lnTo>
                  <a:lnTo>
                    <a:pt x="126326" y="37896"/>
                  </a:lnTo>
                  <a:lnTo>
                    <a:pt x="126326" y="25273"/>
                  </a:lnTo>
                  <a:lnTo>
                    <a:pt x="138950" y="25273"/>
                  </a:lnTo>
                  <a:lnTo>
                    <a:pt x="138950" y="37896"/>
                  </a:lnTo>
                  <a:lnTo>
                    <a:pt x="151587" y="37896"/>
                  </a:lnTo>
                  <a:lnTo>
                    <a:pt x="164223" y="37896"/>
                  </a:lnTo>
                  <a:lnTo>
                    <a:pt x="164223" y="25273"/>
                  </a:lnTo>
                  <a:lnTo>
                    <a:pt x="176847" y="25273"/>
                  </a:lnTo>
                  <a:lnTo>
                    <a:pt x="176847" y="37896"/>
                  </a:lnTo>
                  <a:lnTo>
                    <a:pt x="189484" y="37896"/>
                  </a:lnTo>
                  <a:lnTo>
                    <a:pt x="202120" y="37896"/>
                  </a:lnTo>
                  <a:lnTo>
                    <a:pt x="202120" y="25273"/>
                  </a:lnTo>
                  <a:lnTo>
                    <a:pt x="214744" y="25273"/>
                  </a:lnTo>
                  <a:lnTo>
                    <a:pt x="214744" y="37896"/>
                  </a:lnTo>
                  <a:lnTo>
                    <a:pt x="227380" y="37896"/>
                  </a:lnTo>
                  <a:lnTo>
                    <a:pt x="227380" y="25260"/>
                  </a:lnTo>
                  <a:close/>
                </a:path>
                <a:path w="619125" h="38100">
                  <a:moveTo>
                    <a:pt x="265277" y="25260"/>
                  </a:moveTo>
                  <a:lnTo>
                    <a:pt x="252641" y="25260"/>
                  </a:lnTo>
                  <a:lnTo>
                    <a:pt x="252641" y="12636"/>
                  </a:lnTo>
                  <a:lnTo>
                    <a:pt x="252641" y="0"/>
                  </a:lnTo>
                  <a:lnTo>
                    <a:pt x="240004" y="0"/>
                  </a:lnTo>
                  <a:lnTo>
                    <a:pt x="227368" y="0"/>
                  </a:lnTo>
                  <a:lnTo>
                    <a:pt x="227368" y="12636"/>
                  </a:lnTo>
                  <a:lnTo>
                    <a:pt x="240004" y="12636"/>
                  </a:lnTo>
                  <a:lnTo>
                    <a:pt x="240004" y="25273"/>
                  </a:lnTo>
                  <a:lnTo>
                    <a:pt x="252641" y="25273"/>
                  </a:lnTo>
                  <a:lnTo>
                    <a:pt x="252641" y="37896"/>
                  </a:lnTo>
                  <a:lnTo>
                    <a:pt x="265277" y="37896"/>
                  </a:lnTo>
                  <a:lnTo>
                    <a:pt x="265277" y="25260"/>
                  </a:lnTo>
                  <a:close/>
                </a:path>
                <a:path w="619125" h="38100">
                  <a:moveTo>
                    <a:pt x="315798" y="0"/>
                  </a:moveTo>
                  <a:lnTo>
                    <a:pt x="303174" y="0"/>
                  </a:lnTo>
                  <a:lnTo>
                    <a:pt x="290537" y="0"/>
                  </a:lnTo>
                  <a:lnTo>
                    <a:pt x="277901" y="0"/>
                  </a:lnTo>
                  <a:lnTo>
                    <a:pt x="277901" y="12636"/>
                  </a:lnTo>
                  <a:lnTo>
                    <a:pt x="277901" y="25273"/>
                  </a:lnTo>
                  <a:lnTo>
                    <a:pt x="290537" y="25273"/>
                  </a:lnTo>
                  <a:lnTo>
                    <a:pt x="290537" y="12636"/>
                  </a:lnTo>
                  <a:lnTo>
                    <a:pt x="303161" y="12636"/>
                  </a:lnTo>
                  <a:lnTo>
                    <a:pt x="315798" y="12636"/>
                  </a:lnTo>
                  <a:lnTo>
                    <a:pt x="315798" y="0"/>
                  </a:lnTo>
                  <a:close/>
                </a:path>
                <a:path w="619125" h="38100">
                  <a:moveTo>
                    <a:pt x="328434" y="12636"/>
                  </a:moveTo>
                  <a:lnTo>
                    <a:pt x="315798" y="12636"/>
                  </a:lnTo>
                  <a:lnTo>
                    <a:pt x="315798" y="25260"/>
                  </a:lnTo>
                  <a:lnTo>
                    <a:pt x="303161" y="25260"/>
                  </a:lnTo>
                  <a:lnTo>
                    <a:pt x="303161" y="37896"/>
                  </a:lnTo>
                  <a:lnTo>
                    <a:pt x="315798" y="37896"/>
                  </a:lnTo>
                  <a:lnTo>
                    <a:pt x="315798" y="25273"/>
                  </a:lnTo>
                  <a:lnTo>
                    <a:pt x="328434" y="25273"/>
                  </a:lnTo>
                  <a:lnTo>
                    <a:pt x="328434" y="12636"/>
                  </a:lnTo>
                  <a:close/>
                </a:path>
                <a:path w="619125" h="38100">
                  <a:moveTo>
                    <a:pt x="353695" y="12636"/>
                  </a:moveTo>
                  <a:lnTo>
                    <a:pt x="341058" y="12636"/>
                  </a:lnTo>
                  <a:lnTo>
                    <a:pt x="341058" y="25260"/>
                  </a:lnTo>
                  <a:lnTo>
                    <a:pt x="341058" y="37896"/>
                  </a:lnTo>
                  <a:lnTo>
                    <a:pt x="353695" y="37896"/>
                  </a:lnTo>
                  <a:lnTo>
                    <a:pt x="353695" y="25273"/>
                  </a:lnTo>
                  <a:lnTo>
                    <a:pt x="353695" y="12636"/>
                  </a:lnTo>
                  <a:close/>
                </a:path>
                <a:path w="619125" h="38100">
                  <a:moveTo>
                    <a:pt x="378955" y="0"/>
                  </a:moveTo>
                  <a:lnTo>
                    <a:pt x="366318" y="0"/>
                  </a:lnTo>
                  <a:lnTo>
                    <a:pt x="366318" y="12636"/>
                  </a:lnTo>
                  <a:lnTo>
                    <a:pt x="366318" y="25260"/>
                  </a:lnTo>
                  <a:lnTo>
                    <a:pt x="366318" y="37896"/>
                  </a:lnTo>
                  <a:lnTo>
                    <a:pt x="378955" y="37896"/>
                  </a:lnTo>
                  <a:lnTo>
                    <a:pt x="378955" y="25273"/>
                  </a:lnTo>
                  <a:lnTo>
                    <a:pt x="378955" y="12636"/>
                  </a:lnTo>
                  <a:lnTo>
                    <a:pt x="378955" y="0"/>
                  </a:lnTo>
                  <a:close/>
                </a:path>
                <a:path w="619125" h="38100">
                  <a:moveTo>
                    <a:pt x="543166" y="0"/>
                  </a:moveTo>
                  <a:lnTo>
                    <a:pt x="530542" y="0"/>
                  </a:lnTo>
                  <a:lnTo>
                    <a:pt x="517906" y="0"/>
                  </a:lnTo>
                  <a:lnTo>
                    <a:pt x="517906" y="12636"/>
                  </a:lnTo>
                  <a:lnTo>
                    <a:pt x="505269" y="12636"/>
                  </a:lnTo>
                  <a:lnTo>
                    <a:pt x="492633" y="12636"/>
                  </a:lnTo>
                  <a:lnTo>
                    <a:pt x="492633" y="25260"/>
                  </a:lnTo>
                  <a:lnTo>
                    <a:pt x="480009" y="25260"/>
                  </a:lnTo>
                  <a:lnTo>
                    <a:pt x="480009" y="12636"/>
                  </a:lnTo>
                  <a:lnTo>
                    <a:pt x="467385" y="12636"/>
                  </a:lnTo>
                  <a:lnTo>
                    <a:pt x="467385" y="0"/>
                  </a:lnTo>
                  <a:lnTo>
                    <a:pt x="454748" y="0"/>
                  </a:lnTo>
                  <a:lnTo>
                    <a:pt x="454748" y="12636"/>
                  </a:lnTo>
                  <a:lnTo>
                    <a:pt x="454748" y="25260"/>
                  </a:lnTo>
                  <a:lnTo>
                    <a:pt x="442112" y="25260"/>
                  </a:lnTo>
                  <a:lnTo>
                    <a:pt x="442112" y="12636"/>
                  </a:lnTo>
                  <a:lnTo>
                    <a:pt x="454748" y="12636"/>
                  </a:lnTo>
                  <a:lnTo>
                    <a:pt x="454748" y="0"/>
                  </a:lnTo>
                  <a:lnTo>
                    <a:pt x="391579" y="0"/>
                  </a:lnTo>
                  <a:lnTo>
                    <a:pt x="391579" y="12636"/>
                  </a:lnTo>
                  <a:lnTo>
                    <a:pt x="391579" y="25260"/>
                  </a:lnTo>
                  <a:lnTo>
                    <a:pt x="391579" y="37896"/>
                  </a:lnTo>
                  <a:lnTo>
                    <a:pt x="404215" y="37896"/>
                  </a:lnTo>
                  <a:lnTo>
                    <a:pt x="416852" y="37896"/>
                  </a:lnTo>
                  <a:lnTo>
                    <a:pt x="416852" y="25273"/>
                  </a:lnTo>
                  <a:lnTo>
                    <a:pt x="429475" y="25273"/>
                  </a:lnTo>
                  <a:lnTo>
                    <a:pt x="442112" y="25273"/>
                  </a:lnTo>
                  <a:lnTo>
                    <a:pt x="442112" y="37896"/>
                  </a:lnTo>
                  <a:lnTo>
                    <a:pt x="454748" y="37896"/>
                  </a:lnTo>
                  <a:lnTo>
                    <a:pt x="467385" y="37896"/>
                  </a:lnTo>
                  <a:lnTo>
                    <a:pt x="467385" y="25273"/>
                  </a:lnTo>
                  <a:lnTo>
                    <a:pt x="480009" y="25273"/>
                  </a:lnTo>
                  <a:lnTo>
                    <a:pt x="480009" y="37896"/>
                  </a:lnTo>
                  <a:lnTo>
                    <a:pt x="492645" y="37896"/>
                  </a:lnTo>
                  <a:lnTo>
                    <a:pt x="492645" y="25273"/>
                  </a:lnTo>
                  <a:lnTo>
                    <a:pt x="505269" y="25273"/>
                  </a:lnTo>
                  <a:lnTo>
                    <a:pt x="517906" y="25273"/>
                  </a:lnTo>
                  <a:lnTo>
                    <a:pt x="530529" y="25273"/>
                  </a:lnTo>
                  <a:lnTo>
                    <a:pt x="543166" y="25273"/>
                  </a:lnTo>
                  <a:lnTo>
                    <a:pt x="543166" y="12636"/>
                  </a:lnTo>
                  <a:lnTo>
                    <a:pt x="543166" y="0"/>
                  </a:lnTo>
                  <a:close/>
                </a:path>
                <a:path w="619125" h="38100">
                  <a:moveTo>
                    <a:pt x="618947" y="0"/>
                  </a:moveTo>
                  <a:lnTo>
                    <a:pt x="606310" y="0"/>
                  </a:lnTo>
                  <a:lnTo>
                    <a:pt x="606310" y="12636"/>
                  </a:lnTo>
                  <a:lnTo>
                    <a:pt x="593699" y="12636"/>
                  </a:lnTo>
                  <a:lnTo>
                    <a:pt x="581063" y="12636"/>
                  </a:lnTo>
                  <a:lnTo>
                    <a:pt x="581063" y="0"/>
                  </a:lnTo>
                  <a:lnTo>
                    <a:pt x="568426" y="0"/>
                  </a:lnTo>
                  <a:lnTo>
                    <a:pt x="568426" y="12636"/>
                  </a:lnTo>
                  <a:lnTo>
                    <a:pt x="555790" y="12636"/>
                  </a:lnTo>
                  <a:lnTo>
                    <a:pt x="555790" y="25273"/>
                  </a:lnTo>
                  <a:lnTo>
                    <a:pt x="568426" y="25273"/>
                  </a:lnTo>
                  <a:lnTo>
                    <a:pt x="581063" y="25273"/>
                  </a:lnTo>
                  <a:lnTo>
                    <a:pt x="593674" y="25273"/>
                  </a:lnTo>
                  <a:lnTo>
                    <a:pt x="606310" y="25273"/>
                  </a:lnTo>
                  <a:lnTo>
                    <a:pt x="618947" y="25273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5961735" y="4254677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50533" y="25273"/>
                  </a:moveTo>
                  <a:lnTo>
                    <a:pt x="37909" y="25273"/>
                  </a:lnTo>
                  <a:lnTo>
                    <a:pt x="37909" y="12636"/>
                  </a:lnTo>
                  <a:lnTo>
                    <a:pt x="25273" y="12636"/>
                  </a:lnTo>
                  <a:lnTo>
                    <a:pt x="12636" y="12636"/>
                  </a:lnTo>
                  <a:lnTo>
                    <a:pt x="0" y="12636"/>
                  </a:lnTo>
                  <a:lnTo>
                    <a:pt x="0" y="25273"/>
                  </a:lnTo>
                  <a:lnTo>
                    <a:pt x="0" y="37909"/>
                  </a:lnTo>
                  <a:lnTo>
                    <a:pt x="12636" y="37909"/>
                  </a:lnTo>
                  <a:lnTo>
                    <a:pt x="25273" y="37909"/>
                  </a:lnTo>
                  <a:lnTo>
                    <a:pt x="25273" y="25273"/>
                  </a:lnTo>
                  <a:lnTo>
                    <a:pt x="37896" y="25273"/>
                  </a:lnTo>
                  <a:lnTo>
                    <a:pt x="37896" y="37909"/>
                  </a:lnTo>
                  <a:lnTo>
                    <a:pt x="50533" y="37909"/>
                  </a:lnTo>
                  <a:lnTo>
                    <a:pt x="50533" y="25273"/>
                  </a:lnTo>
                  <a:close/>
                </a:path>
                <a:path w="619125" h="50800">
                  <a:moveTo>
                    <a:pt x="252641" y="12636"/>
                  </a:moveTo>
                  <a:lnTo>
                    <a:pt x="240004" y="12636"/>
                  </a:lnTo>
                  <a:lnTo>
                    <a:pt x="240004" y="25273"/>
                  </a:lnTo>
                  <a:lnTo>
                    <a:pt x="240004" y="37896"/>
                  </a:lnTo>
                  <a:lnTo>
                    <a:pt x="227380" y="37896"/>
                  </a:lnTo>
                  <a:lnTo>
                    <a:pt x="227380" y="25273"/>
                  </a:lnTo>
                  <a:lnTo>
                    <a:pt x="240004" y="25273"/>
                  </a:lnTo>
                  <a:lnTo>
                    <a:pt x="240004" y="12636"/>
                  </a:lnTo>
                  <a:lnTo>
                    <a:pt x="227380" y="12636"/>
                  </a:lnTo>
                  <a:lnTo>
                    <a:pt x="214744" y="12636"/>
                  </a:lnTo>
                  <a:lnTo>
                    <a:pt x="214744" y="25273"/>
                  </a:lnTo>
                  <a:lnTo>
                    <a:pt x="202107" y="25273"/>
                  </a:lnTo>
                  <a:lnTo>
                    <a:pt x="202107" y="37896"/>
                  </a:lnTo>
                  <a:lnTo>
                    <a:pt x="189484" y="37896"/>
                  </a:lnTo>
                  <a:lnTo>
                    <a:pt x="189484" y="25273"/>
                  </a:lnTo>
                  <a:lnTo>
                    <a:pt x="189484" y="12636"/>
                  </a:lnTo>
                  <a:lnTo>
                    <a:pt x="176847" y="12636"/>
                  </a:lnTo>
                  <a:lnTo>
                    <a:pt x="176847" y="25273"/>
                  </a:lnTo>
                  <a:lnTo>
                    <a:pt x="164223" y="25273"/>
                  </a:lnTo>
                  <a:lnTo>
                    <a:pt x="164223" y="12636"/>
                  </a:lnTo>
                  <a:lnTo>
                    <a:pt x="151587" y="12636"/>
                  </a:lnTo>
                  <a:lnTo>
                    <a:pt x="138963" y="12636"/>
                  </a:lnTo>
                  <a:lnTo>
                    <a:pt x="126326" y="12636"/>
                  </a:lnTo>
                  <a:lnTo>
                    <a:pt x="126326" y="25273"/>
                  </a:lnTo>
                  <a:lnTo>
                    <a:pt x="138950" y="25273"/>
                  </a:lnTo>
                  <a:lnTo>
                    <a:pt x="151587" y="25273"/>
                  </a:lnTo>
                  <a:lnTo>
                    <a:pt x="164211" y="25273"/>
                  </a:lnTo>
                  <a:lnTo>
                    <a:pt x="164211" y="37896"/>
                  </a:lnTo>
                  <a:lnTo>
                    <a:pt x="151587" y="37896"/>
                  </a:lnTo>
                  <a:lnTo>
                    <a:pt x="138963" y="37896"/>
                  </a:lnTo>
                  <a:lnTo>
                    <a:pt x="126326" y="37896"/>
                  </a:lnTo>
                  <a:lnTo>
                    <a:pt x="126326" y="25273"/>
                  </a:lnTo>
                  <a:lnTo>
                    <a:pt x="113690" y="25273"/>
                  </a:lnTo>
                  <a:lnTo>
                    <a:pt x="113690" y="12636"/>
                  </a:lnTo>
                  <a:lnTo>
                    <a:pt x="101053" y="12636"/>
                  </a:lnTo>
                  <a:lnTo>
                    <a:pt x="101053" y="25273"/>
                  </a:lnTo>
                  <a:lnTo>
                    <a:pt x="88430" y="25273"/>
                  </a:lnTo>
                  <a:lnTo>
                    <a:pt x="88430" y="37896"/>
                  </a:lnTo>
                  <a:lnTo>
                    <a:pt x="75806" y="37896"/>
                  </a:lnTo>
                  <a:lnTo>
                    <a:pt x="75806" y="25273"/>
                  </a:lnTo>
                  <a:lnTo>
                    <a:pt x="88430" y="25273"/>
                  </a:lnTo>
                  <a:lnTo>
                    <a:pt x="88430" y="12636"/>
                  </a:lnTo>
                  <a:lnTo>
                    <a:pt x="75806" y="12636"/>
                  </a:lnTo>
                  <a:lnTo>
                    <a:pt x="63169" y="12636"/>
                  </a:lnTo>
                  <a:lnTo>
                    <a:pt x="50533" y="12636"/>
                  </a:lnTo>
                  <a:lnTo>
                    <a:pt x="50533" y="25273"/>
                  </a:lnTo>
                  <a:lnTo>
                    <a:pt x="63169" y="25273"/>
                  </a:lnTo>
                  <a:lnTo>
                    <a:pt x="63169" y="37909"/>
                  </a:lnTo>
                  <a:lnTo>
                    <a:pt x="75793" y="37909"/>
                  </a:lnTo>
                  <a:lnTo>
                    <a:pt x="75793" y="50533"/>
                  </a:lnTo>
                  <a:lnTo>
                    <a:pt x="88430" y="50533"/>
                  </a:lnTo>
                  <a:lnTo>
                    <a:pt x="101053" y="50533"/>
                  </a:lnTo>
                  <a:lnTo>
                    <a:pt x="113690" y="50533"/>
                  </a:lnTo>
                  <a:lnTo>
                    <a:pt x="113690" y="37909"/>
                  </a:lnTo>
                  <a:lnTo>
                    <a:pt x="126326" y="37909"/>
                  </a:lnTo>
                  <a:lnTo>
                    <a:pt x="126326" y="50533"/>
                  </a:lnTo>
                  <a:lnTo>
                    <a:pt x="138950" y="50533"/>
                  </a:lnTo>
                  <a:lnTo>
                    <a:pt x="176847" y="50533"/>
                  </a:lnTo>
                  <a:lnTo>
                    <a:pt x="176847" y="37909"/>
                  </a:lnTo>
                  <a:lnTo>
                    <a:pt x="189484" y="37909"/>
                  </a:lnTo>
                  <a:lnTo>
                    <a:pt x="189484" y="50533"/>
                  </a:lnTo>
                  <a:lnTo>
                    <a:pt x="202120" y="50533"/>
                  </a:lnTo>
                  <a:lnTo>
                    <a:pt x="202120" y="37909"/>
                  </a:lnTo>
                  <a:lnTo>
                    <a:pt x="214744" y="37909"/>
                  </a:lnTo>
                  <a:lnTo>
                    <a:pt x="227368" y="37909"/>
                  </a:lnTo>
                  <a:lnTo>
                    <a:pt x="227368" y="50533"/>
                  </a:lnTo>
                  <a:lnTo>
                    <a:pt x="240004" y="50533"/>
                  </a:lnTo>
                  <a:lnTo>
                    <a:pt x="252641" y="50533"/>
                  </a:lnTo>
                  <a:lnTo>
                    <a:pt x="252641" y="37909"/>
                  </a:lnTo>
                  <a:lnTo>
                    <a:pt x="252641" y="25273"/>
                  </a:lnTo>
                  <a:lnTo>
                    <a:pt x="252641" y="12636"/>
                  </a:lnTo>
                  <a:close/>
                </a:path>
                <a:path w="619125" h="50800">
                  <a:moveTo>
                    <a:pt x="315798" y="12636"/>
                  </a:moveTo>
                  <a:lnTo>
                    <a:pt x="303174" y="12636"/>
                  </a:lnTo>
                  <a:lnTo>
                    <a:pt x="290537" y="12636"/>
                  </a:lnTo>
                  <a:lnTo>
                    <a:pt x="277901" y="12636"/>
                  </a:lnTo>
                  <a:lnTo>
                    <a:pt x="277901" y="25273"/>
                  </a:lnTo>
                  <a:lnTo>
                    <a:pt x="265264" y="25273"/>
                  </a:lnTo>
                  <a:lnTo>
                    <a:pt x="265264" y="37909"/>
                  </a:lnTo>
                  <a:lnTo>
                    <a:pt x="277901" y="37909"/>
                  </a:lnTo>
                  <a:lnTo>
                    <a:pt x="290537" y="37909"/>
                  </a:lnTo>
                  <a:lnTo>
                    <a:pt x="303161" y="37909"/>
                  </a:lnTo>
                  <a:lnTo>
                    <a:pt x="315798" y="37909"/>
                  </a:lnTo>
                  <a:lnTo>
                    <a:pt x="315798" y="25273"/>
                  </a:lnTo>
                  <a:lnTo>
                    <a:pt x="315798" y="12636"/>
                  </a:lnTo>
                  <a:close/>
                </a:path>
                <a:path w="619125" h="50800">
                  <a:moveTo>
                    <a:pt x="341058" y="12636"/>
                  </a:moveTo>
                  <a:lnTo>
                    <a:pt x="328422" y="12636"/>
                  </a:lnTo>
                  <a:lnTo>
                    <a:pt x="328422" y="25273"/>
                  </a:lnTo>
                  <a:lnTo>
                    <a:pt x="341058" y="25273"/>
                  </a:lnTo>
                  <a:lnTo>
                    <a:pt x="341058" y="12636"/>
                  </a:lnTo>
                  <a:close/>
                </a:path>
                <a:path w="619125" h="50800">
                  <a:moveTo>
                    <a:pt x="378955" y="12636"/>
                  </a:moveTo>
                  <a:lnTo>
                    <a:pt x="366331" y="12636"/>
                  </a:lnTo>
                  <a:lnTo>
                    <a:pt x="353695" y="12636"/>
                  </a:lnTo>
                  <a:lnTo>
                    <a:pt x="353695" y="25273"/>
                  </a:lnTo>
                  <a:lnTo>
                    <a:pt x="366318" y="25273"/>
                  </a:lnTo>
                  <a:lnTo>
                    <a:pt x="378955" y="25273"/>
                  </a:lnTo>
                  <a:lnTo>
                    <a:pt x="378955" y="12636"/>
                  </a:lnTo>
                  <a:close/>
                </a:path>
                <a:path w="619125" h="50800">
                  <a:moveTo>
                    <a:pt x="404215" y="12636"/>
                  </a:moveTo>
                  <a:lnTo>
                    <a:pt x="391579" y="12636"/>
                  </a:lnTo>
                  <a:lnTo>
                    <a:pt x="391579" y="25273"/>
                  </a:lnTo>
                  <a:lnTo>
                    <a:pt x="378955" y="25273"/>
                  </a:lnTo>
                  <a:lnTo>
                    <a:pt x="378955" y="37909"/>
                  </a:lnTo>
                  <a:lnTo>
                    <a:pt x="391579" y="37909"/>
                  </a:lnTo>
                  <a:lnTo>
                    <a:pt x="404215" y="37909"/>
                  </a:lnTo>
                  <a:lnTo>
                    <a:pt x="404215" y="25273"/>
                  </a:lnTo>
                  <a:lnTo>
                    <a:pt x="404215" y="12636"/>
                  </a:lnTo>
                  <a:close/>
                </a:path>
                <a:path w="619125" h="50800">
                  <a:moveTo>
                    <a:pt x="480009" y="25273"/>
                  </a:moveTo>
                  <a:lnTo>
                    <a:pt x="467385" y="25273"/>
                  </a:lnTo>
                  <a:lnTo>
                    <a:pt x="454748" y="25273"/>
                  </a:lnTo>
                  <a:lnTo>
                    <a:pt x="454748" y="12636"/>
                  </a:lnTo>
                  <a:lnTo>
                    <a:pt x="442112" y="12636"/>
                  </a:lnTo>
                  <a:lnTo>
                    <a:pt x="429488" y="12636"/>
                  </a:lnTo>
                  <a:lnTo>
                    <a:pt x="416852" y="12636"/>
                  </a:lnTo>
                  <a:lnTo>
                    <a:pt x="416852" y="25273"/>
                  </a:lnTo>
                  <a:lnTo>
                    <a:pt x="416852" y="37909"/>
                  </a:lnTo>
                  <a:lnTo>
                    <a:pt x="429488" y="37909"/>
                  </a:lnTo>
                  <a:lnTo>
                    <a:pt x="429488" y="25273"/>
                  </a:lnTo>
                  <a:lnTo>
                    <a:pt x="442112" y="25273"/>
                  </a:lnTo>
                  <a:lnTo>
                    <a:pt x="442112" y="37909"/>
                  </a:lnTo>
                  <a:lnTo>
                    <a:pt x="454748" y="37909"/>
                  </a:lnTo>
                  <a:lnTo>
                    <a:pt x="467372" y="37909"/>
                  </a:lnTo>
                  <a:lnTo>
                    <a:pt x="480009" y="37909"/>
                  </a:lnTo>
                  <a:lnTo>
                    <a:pt x="480009" y="25273"/>
                  </a:lnTo>
                  <a:close/>
                </a:path>
                <a:path w="619125" h="50800">
                  <a:moveTo>
                    <a:pt x="543166" y="0"/>
                  </a:moveTo>
                  <a:lnTo>
                    <a:pt x="543166" y="0"/>
                  </a:lnTo>
                  <a:lnTo>
                    <a:pt x="480009" y="0"/>
                  </a:lnTo>
                  <a:lnTo>
                    <a:pt x="480009" y="12636"/>
                  </a:lnTo>
                  <a:lnTo>
                    <a:pt x="480009" y="25273"/>
                  </a:lnTo>
                  <a:lnTo>
                    <a:pt x="492645" y="25273"/>
                  </a:lnTo>
                  <a:lnTo>
                    <a:pt x="492645" y="12636"/>
                  </a:lnTo>
                  <a:lnTo>
                    <a:pt x="505269" y="12636"/>
                  </a:lnTo>
                  <a:lnTo>
                    <a:pt x="505269" y="25273"/>
                  </a:lnTo>
                  <a:lnTo>
                    <a:pt x="505269" y="37909"/>
                  </a:lnTo>
                  <a:lnTo>
                    <a:pt x="517906" y="37909"/>
                  </a:lnTo>
                  <a:lnTo>
                    <a:pt x="530542" y="37909"/>
                  </a:lnTo>
                  <a:lnTo>
                    <a:pt x="530542" y="25273"/>
                  </a:lnTo>
                  <a:lnTo>
                    <a:pt x="543166" y="25273"/>
                  </a:lnTo>
                  <a:lnTo>
                    <a:pt x="543166" y="12636"/>
                  </a:lnTo>
                  <a:lnTo>
                    <a:pt x="543166" y="0"/>
                  </a:lnTo>
                  <a:close/>
                </a:path>
                <a:path w="619125" h="50800">
                  <a:moveTo>
                    <a:pt x="555802" y="25273"/>
                  </a:moveTo>
                  <a:lnTo>
                    <a:pt x="543166" y="25273"/>
                  </a:lnTo>
                  <a:lnTo>
                    <a:pt x="543166" y="37909"/>
                  </a:lnTo>
                  <a:lnTo>
                    <a:pt x="555802" y="37909"/>
                  </a:lnTo>
                  <a:lnTo>
                    <a:pt x="555802" y="25273"/>
                  </a:lnTo>
                  <a:close/>
                </a:path>
                <a:path w="619125" h="50800">
                  <a:moveTo>
                    <a:pt x="568426" y="0"/>
                  </a:moveTo>
                  <a:lnTo>
                    <a:pt x="555790" y="0"/>
                  </a:lnTo>
                  <a:lnTo>
                    <a:pt x="555790" y="12636"/>
                  </a:lnTo>
                  <a:lnTo>
                    <a:pt x="568426" y="12636"/>
                  </a:lnTo>
                  <a:lnTo>
                    <a:pt x="568426" y="0"/>
                  </a:lnTo>
                  <a:close/>
                </a:path>
                <a:path w="619125" h="50800">
                  <a:moveTo>
                    <a:pt x="618947" y="0"/>
                  </a:moveTo>
                  <a:lnTo>
                    <a:pt x="606310" y="0"/>
                  </a:lnTo>
                  <a:lnTo>
                    <a:pt x="593674" y="0"/>
                  </a:lnTo>
                  <a:lnTo>
                    <a:pt x="593674" y="12636"/>
                  </a:lnTo>
                  <a:lnTo>
                    <a:pt x="606310" y="12636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5961735" y="4292574"/>
              <a:ext cx="606425" cy="50800"/>
            </a:xfrm>
            <a:custGeom>
              <a:avLst/>
              <a:gdLst/>
              <a:ahLst/>
              <a:cxnLst/>
              <a:rect l="l" t="t" r="r" b="b"/>
              <a:pathLst>
                <a:path w="606425" h="50800">
                  <a:moveTo>
                    <a:pt x="63169" y="12636"/>
                  </a:moveTo>
                  <a:lnTo>
                    <a:pt x="50533" y="12636"/>
                  </a:lnTo>
                  <a:lnTo>
                    <a:pt x="37909" y="12636"/>
                  </a:lnTo>
                  <a:lnTo>
                    <a:pt x="25273" y="12636"/>
                  </a:lnTo>
                  <a:lnTo>
                    <a:pt x="25273" y="25260"/>
                  </a:lnTo>
                  <a:lnTo>
                    <a:pt x="12636" y="25260"/>
                  </a:lnTo>
                  <a:lnTo>
                    <a:pt x="0" y="25260"/>
                  </a:lnTo>
                  <a:lnTo>
                    <a:pt x="0" y="37896"/>
                  </a:lnTo>
                  <a:lnTo>
                    <a:pt x="12636" y="37896"/>
                  </a:lnTo>
                  <a:lnTo>
                    <a:pt x="12636" y="50546"/>
                  </a:lnTo>
                  <a:lnTo>
                    <a:pt x="25273" y="50546"/>
                  </a:lnTo>
                  <a:lnTo>
                    <a:pt x="25273" y="37896"/>
                  </a:lnTo>
                  <a:lnTo>
                    <a:pt x="37896" y="37896"/>
                  </a:lnTo>
                  <a:lnTo>
                    <a:pt x="50533" y="37896"/>
                  </a:lnTo>
                  <a:lnTo>
                    <a:pt x="63169" y="37896"/>
                  </a:lnTo>
                  <a:lnTo>
                    <a:pt x="63169" y="25273"/>
                  </a:lnTo>
                  <a:lnTo>
                    <a:pt x="63169" y="12636"/>
                  </a:lnTo>
                  <a:close/>
                </a:path>
                <a:path w="606425" h="50800">
                  <a:moveTo>
                    <a:pt x="113690" y="12636"/>
                  </a:moveTo>
                  <a:lnTo>
                    <a:pt x="101066" y="12636"/>
                  </a:lnTo>
                  <a:lnTo>
                    <a:pt x="88430" y="12636"/>
                  </a:lnTo>
                  <a:lnTo>
                    <a:pt x="88430" y="25260"/>
                  </a:lnTo>
                  <a:lnTo>
                    <a:pt x="75793" y="25260"/>
                  </a:lnTo>
                  <a:lnTo>
                    <a:pt x="75793" y="37896"/>
                  </a:lnTo>
                  <a:lnTo>
                    <a:pt x="88430" y="37896"/>
                  </a:lnTo>
                  <a:lnTo>
                    <a:pt x="88430" y="25273"/>
                  </a:lnTo>
                  <a:lnTo>
                    <a:pt x="101053" y="25273"/>
                  </a:lnTo>
                  <a:lnTo>
                    <a:pt x="101053" y="37896"/>
                  </a:lnTo>
                  <a:lnTo>
                    <a:pt x="113690" y="37896"/>
                  </a:lnTo>
                  <a:lnTo>
                    <a:pt x="113690" y="25273"/>
                  </a:lnTo>
                  <a:lnTo>
                    <a:pt x="113690" y="12636"/>
                  </a:lnTo>
                  <a:close/>
                </a:path>
                <a:path w="606425" h="50800">
                  <a:moveTo>
                    <a:pt x="176847" y="12636"/>
                  </a:moveTo>
                  <a:lnTo>
                    <a:pt x="176847" y="12636"/>
                  </a:lnTo>
                  <a:lnTo>
                    <a:pt x="126326" y="12636"/>
                  </a:lnTo>
                  <a:lnTo>
                    <a:pt x="126326" y="25260"/>
                  </a:lnTo>
                  <a:lnTo>
                    <a:pt x="126326" y="37896"/>
                  </a:lnTo>
                  <a:lnTo>
                    <a:pt x="138963" y="37896"/>
                  </a:lnTo>
                  <a:lnTo>
                    <a:pt x="138963" y="25273"/>
                  </a:lnTo>
                  <a:lnTo>
                    <a:pt x="151587" y="25273"/>
                  </a:lnTo>
                  <a:lnTo>
                    <a:pt x="164211" y="25273"/>
                  </a:lnTo>
                  <a:lnTo>
                    <a:pt x="164211" y="37896"/>
                  </a:lnTo>
                  <a:lnTo>
                    <a:pt x="176847" y="37896"/>
                  </a:lnTo>
                  <a:lnTo>
                    <a:pt x="176847" y="25273"/>
                  </a:lnTo>
                  <a:lnTo>
                    <a:pt x="176847" y="12636"/>
                  </a:lnTo>
                  <a:close/>
                </a:path>
                <a:path w="606425" h="50800">
                  <a:moveTo>
                    <a:pt x="240004" y="12636"/>
                  </a:moveTo>
                  <a:lnTo>
                    <a:pt x="227368" y="12636"/>
                  </a:lnTo>
                  <a:lnTo>
                    <a:pt x="227368" y="25260"/>
                  </a:lnTo>
                  <a:lnTo>
                    <a:pt x="214744" y="25260"/>
                  </a:lnTo>
                  <a:lnTo>
                    <a:pt x="214744" y="12636"/>
                  </a:lnTo>
                  <a:lnTo>
                    <a:pt x="202120" y="12636"/>
                  </a:lnTo>
                  <a:lnTo>
                    <a:pt x="189484" y="12636"/>
                  </a:lnTo>
                  <a:lnTo>
                    <a:pt x="189484" y="25260"/>
                  </a:lnTo>
                  <a:lnTo>
                    <a:pt x="189484" y="37896"/>
                  </a:lnTo>
                  <a:lnTo>
                    <a:pt x="202107" y="37896"/>
                  </a:lnTo>
                  <a:lnTo>
                    <a:pt x="214744" y="37896"/>
                  </a:lnTo>
                  <a:lnTo>
                    <a:pt x="227368" y="37896"/>
                  </a:lnTo>
                  <a:lnTo>
                    <a:pt x="240004" y="37896"/>
                  </a:lnTo>
                  <a:lnTo>
                    <a:pt x="240004" y="25273"/>
                  </a:lnTo>
                  <a:lnTo>
                    <a:pt x="240004" y="12636"/>
                  </a:lnTo>
                  <a:close/>
                </a:path>
                <a:path w="606425" h="50800">
                  <a:moveTo>
                    <a:pt x="277901" y="25260"/>
                  </a:moveTo>
                  <a:lnTo>
                    <a:pt x="265277" y="25260"/>
                  </a:lnTo>
                  <a:lnTo>
                    <a:pt x="265277" y="12636"/>
                  </a:lnTo>
                  <a:lnTo>
                    <a:pt x="265277" y="0"/>
                  </a:lnTo>
                  <a:lnTo>
                    <a:pt x="252641" y="0"/>
                  </a:lnTo>
                  <a:lnTo>
                    <a:pt x="240004" y="0"/>
                  </a:lnTo>
                  <a:lnTo>
                    <a:pt x="240004" y="12636"/>
                  </a:lnTo>
                  <a:lnTo>
                    <a:pt x="252641" y="12636"/>
                  </a:lnTo>
                  <a:lnTo>
                    <a:pt x="252641" y="25260"/>
                  </a:lnTo>
                  <a:lnTo>
                    <a:pt x="252641" y="37896"/>
                  </a:lnTo>
                  <a:lnTo>
                    <a:pt x="265264" y="37896"/>
                  </a:lnTo>
                  <a:lnTo>
                    <a:pt x="277901" y="37896"/>
                  </a:lnTo>
                  <a:lnTo>
                    <a:pt x="277901" y="25260"/>
                  </a:lnTo>
                  <a:close/>
                </a:path>
                <a:path w="606425" h="50800">
                  <a:moveTo>
                    <a:pt x="353695" y="25260"/>
                  </a:moveTo>
                  <a:lnTo>
                    <a:pt x="341058" y="25260"/>
                  </a:lnTo>
                  <a:lnTo>
                    <a:pt x="341058" y="12636"/>
                  </a:lnTo>
                  <a:lnTo>
                    <a:pt x="341058" y="0"/>
                  </a:lnTo>
                  <a:lnTo>
                    <a:pt x="328434" y="0"/>
                  </a:lnTo>
                  <a:lnTo>
                    <a:pt x="315798" y="0"/>
                  </a:lnTo>
                  <a:lnTo>
                    <a:pt x="303161" y="0"/>
                  </a:lnTo>
                  <a:lnTo>
                    <a:pt x="303161" y="12636"/>
                  </a:lnTo>
                  <a:lnTo>
                    <a:pt x="290537" y="12636"/>
                  </a:lnTo>
                  <a:lnTo>
                    <a:pt x="290537" y="25273"/>
                  </a:lnTo>
                  <a:lnTo>
                    <a:pt x="303161" y="25273"/>
                  </a:lnTo>
                  <a:lnTo>
                    <a:pt x="315798" y="25273"/>
                  </a:lnTo>
                  <a:lnTo>
                    <a:pt x="315798" y="37896"/>
                  </a:lnTo>
                  <a:lnTo>
                    <a:pt x="328422" y="37896"/>
                  </a:lnTo>
                  <a:lnTo>
                    <a:pt x="341058" y="37896"/>
                  </a:lnTo>
                  <a:lnTo>
                    <a:pt x="353695" y="37896"/>
                  </a:lnTo>
                  <a:lnTo>
                    <a:pt x="353695" y="25260"/>
                  </a:lnTo>
                  <a:close/>
                </a:path>
                <a:path w="606425" h="50800">
                  <a:moveTo>
                    <a:pt x="454748" y="0"/>
                  </a:moveTo>
                  <a:lnTo>
                    <a:pt x="442112" y="0"/>
                  </a:lnTo>
                  <a:lnTo>
                    <a:pt x="442112" y="12636"/>
                  </a:lnTo>
                  <a:lnTo>
                    <a:pt x="454748" y="12636"/>
                  </a:lnTo>
                  <a:lnTo>
                    <a:pt x="454748" y="0"/>
                  </a:lnTo>
                  <a:close/>
                </a:path>
                <a:path w="606425" h="50800">
                  <a:moveTo>
                    <a:pt x="467385" y="12636"/>
                  </a:moveTo>
                  <a:lnTo>
                    <a:pt x="454748" y="12636"/>
                  </a:lnTo>
                  <a:lnTo>
                    <a:pt x="454748" y="25260"/>
                  </a:lnTo>
                  <a:lnTo>
                    <a:pt x="442112" y="25260"/>
                  </a:lnTo>
                  <a:lnTo>
                    <a:pt x="442112" y="12636"/>
                  </a:lnTo>
                  <a:lnTo>
                    <a:pt x="429488" y="12636"/>
                  </a:lnTo>
                  <a:lnTo>
                    <a:pt x="429488" y="0"/>
                  </a:lnTo>
                  <a:lnTo>
                    <a:pt x="416852" y="0"/>
                  </a:lnTo>
                  <a:lnTo>
                    <a:pt x="404215" y="0"/>
                  </a:lnTo>
                  <a:lnTo>
                    <a:pt x="404215" y="12636"/>
                  </a:lnTo>
                  <a:lnTo>
                    <a:pt x="391591" y="12636"/>
                  </a:lnTo>
                  <a:lnTo>
                    <a:pt x="378955" y="12636"/>
                  </a:lnTo>
                  <a:lnTo>
                    <a:pt x="366318" y="12636"/>
                  </a:lnTo>
                  <a:lnTo>
                    <a:pt x="366318" y="25260"/>
                  </a:lnTo>
                  <a:lnTo>
                    <a:pt x="366318" y="37896"/>
                  </a:lnTo>
                  <a:lnTo>
                    <a:pt x="378955" y="37896"/>
                  </a:lnTo>
                  <a:lnTo>
                    <a:pt x="378955" y="25273"/>
                  </a:lnTo>
                  <a:lnTo>
                    <a:pt x="391579" y="25273"/>
                  </a:lnTo>
                  <a:lnTo>
                    <a:pt x="391579" y="37896"/>
                  </a:lnTo>
                  <a:lnTo>
                    <a:pt x="404215" y="37896"/>
                  </a:lnTo>
                  <a:lnTo>
                    <a:pt x="404215" y="25273"/>
                  </a:lnTo>
                  <a:lnTo>
                    <a:pt x="416852" y="25273"/>
                  </a:lnTo>
                  <a:lnTo>
                    <a:pt x="429475" y="25273"/>
                  </a:lnTo>
                  <a:lnTo>
                    <a:pt x="442112" y="25273"/>
                  </a:lnTo>
                  <a:lnTo>
                    <a:pt x="442112" y="37896"/>
                  </a:lnTo>
                  <a:lnTo>
                    <a:pt x="454748" y="37896"/>
                  </a:lnTo>
                  <a:lnTo>
                    <a:pt x="467385" y="37896"/>
                  </a:lnTo>
                  <a:lnTo>
                    <a:pt x="467385" y="25273"/>
                  </a:lnTo>
                  <a:lnTo>
                    <a:pt x="467385" y="12636"/>
                  </a:lnTo>
                  <a:close/>
                </a:path>
                <a:path w="606425" h="50800">
                  <a:moveTo>
                    <a:pt x="543166" y="12636"/>
                  </a:moveTo>
                  <a:lnTo>
                    <a:pt x="530542" y="12636"/>
                  </a:lnTo>
                  <a:lnTo>
                    <a:pt x="530542" y="0"/>
                  </a:lnTo>
                  <a:lnTo>
                    <a:pt x="517906" y="0"/>
                  </a:lnTo>
                  <a:lnTo>
                    <a:pt x="517906" y="12636"/>
                  </a:lnTo>
                  <a:lnTo>
                    <a:pt x="530529" y="12636"/>
                  </a:lnTo>
                  <a:lnTo>
                    <a:pt x="530529" y="25260"/>
                  </a:lnTo>
                  <a:lnTo>
                    <a:pt x="517906" y="25260"/>
                  </a:lnTo>
                  <a:lnTo>
                    <a:pt x="505269" y="25260"/>
                  </a:lnTo>
                  <a:lnTo>
                    <a:pt x="505269" y="12636"/>
                  </a:lnTo>
                  <a:lnTo>
                    <a:pt x="492633" y="12636"/>
                  </a:lnTo>
                  <a:lnTo>
                    <a:pt x="492633" y="25260"/>
                  </a:lnTo>
                  <a:lnTo>
                    <a:pt x="480009" y="25260"/>
                  </a:lnTo>
                  <a:lnTo>
                    <a:pt x="480009" y="37896"/>
                  </a:lnTo>
                  <a:lnTo>
                    <a:pt x="492633" y="37896"/>
                  </a:lnTo>
                  <a:lnTo>
                    <a:pt x="492645" y="37896"/>
                  </a:lnTo>
                  <a:lnTo>
                    <a:pt x="543166" y="37896"/>
                  </a:lnTo>
                  <a:lnTo>
                    <a:pt x="543166" y="25273"/>
                  </a:lnTo>
                  <a:lnTo>
                    <a:pt x="543166" y="12636"/>
                  </a:lnTo>
                  <a:close/>
                </a:path>
                <a:path w="606425" h="50800">
                  <a:moveTo>
                    <a:pt x="606310" y="12636"/>
                  </a:moveTo>
                  <a:lnTo>
                    <a:pt x="593699" y="12636"/>
                  </a:lnTo>
                  <a:lnTo>
                    <a:pt x="581063" y="12636"/>
                  </a:lnTo>
                  <a:lnTo>
                    <a:pt x="568426" y="12636"/>
                  </a:lnTo>
                  <a:lnTo>
                    <a:pt x="568426" y="0"/>
                  </a:lnTo>
                  <a:lnTo>
                    <a:pt x="555802" y="0"/>
                  </a:lnTo>
                  <a:lnTo>
                    <a:pt x="543166" y="0"/>
                  </a:lnTo>
                  <a:lnTo>
                    <a:pt x="543166" y="12636"/>
                  </a:lnTo>
                  <a:lnTo>
                    <a:pt x="555790" y="12636"/>
                  </a:lnTo>
                  <a:lnTo>
                    <a:pt x="555790" y="25260"/>
                  </a:lnTo>
                  <a:lnTo>
                    <a:pt x="555790" y="37896"/>
                  </a:lnTo>
                  <a:lnTo>
                    <a:pt x="568426" y="37896"/>
                  </a:lnTo>
                  <a:lnTo>
                    <a:pt x="568426" y="25273"/>
                  </a:lnTo>
                  <a:lnTo>
                    <a:pt x="581063" y="25273"/>
                  </a:lnTo>
                  <a:lnTo>
                    <a:pt x="581063" y="37896"/>
                  </a:lnTo>
                  <a:lnTo>
                    <a:pt x="593699" y="37896"/>
                  </a:lnTo>
                  <a:lnTo>
                    <a:pt x="593699" y="25273"/>
                  </a:lnTo>
                  <a:lnTo>
                    <a:pt x="606310" y="25273"/>
                  </a:lnTo>
                  <a:lnTo>
                    <a:pt x="606310" y="1263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5961735" y="4330471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36" y="37896"/>
                  </a:moveTo>
                  <a:lnTo>
                    <a:pt x="0" y="37896"/>
                  </a:lnTo>
                  <a:lnTo>
                    <a:pt x="0" y="50533"/>
                  </a:lnTo>
                  <a:lnTo>
                    <a:pt x="12636" y="50533"/>
                  </a:lnTo>
                  <a:lnTo>
                    <a:pt x="12636" y="37896"/>
                  </a:lnTo>
                  <a:close/>
                </a:path>
                <a:path w="619125" h="50800">
                  <a:moveTo>
                    <a:pt x="50533" y="25260"/>
                  </a:moveTo>
                  <a:lnTo>
                    <a:pt x="37909" y="25260"/>
                  </a:lnTo>
                  <a:lnTo>
                    <a:pt x="25273" y="25260"/>
                  </a:lnTo>
                  <a:lnTo>
                    <a:pt x="25273" y="12649"/>
                  </a:lnTo>
                  <a:lnTo>
                    <a:pt x="37909" y="12649"/>
                  </a:lnTo>
                  <a:lnTo>
                    <a:pt x="37909" y="0"/>
                  </a:lnTo>
                  <a:lnTo>
                    <a:pt x="25273" y="0"/>
                  </a:lnTo>
                  <a:lnTo>
                    <a:pt x="12636" y="0"/>
                  </a:lnTo>
                  <a:lnTo>
                    <a:pt x="12636" y="37896"/>
                  </a:lnTo>
                  <a:lnTo>
                    <a:pt x="25273" y="37896"/>
                  </a:lnTo>
                  <a:lnTo>
                    <a:pt x="37896" y="37896"/>
                  </a:lnTo>
                  <a:lnTo>
                    <a:pt x="50533" y="37896"/>
                  </a:lnTo>
                  <a:lnTo>
                    <a:pt x="50533" y="25260"/>
                  </a:lnTo>
                  <a:close/>
                </a:path>
                <a:path w="619125" h="50800">
                  <a:moveTo>
                    <a:pt x="88430" y="12636"/>
                  </a:moveTo>
                  <a:lnTo>
                    <a:pt x="75806" y="12636"/>
                  </a:lnTo>
                  <a:lnTo>
                    <a:pt x="63169" y="12636"/>
                  </a:lnTo>
                  <a:lnTo>
                    <a:pt x="63169" y="0"/>
                  </a:lnTo>
                  <a:lnTo>
                    <a:pt x="50533" y="0"/>
                  </a:lnTo>
                  <a:lnTo>
                    <a:pt x="50533" y="12649"/>
                  </a:lnTo>
                  <a:lnTo>
                    <a:pt x="63169" y="12649"/>
                  </a:lnTo>
                  <a:lnTo>
                    <a:pt x="63169" y="25273"/>
                  </a:lnTo>
                  <a:lnTo>
                    <a:pt x="75793" y="25273"/>
                  </a:lnTo>
                  <a:lnTo>
                    <a:pt x="88430" y="25273"/>
                  </a:lnTo>
                  <a:lnTo>
                    <a:pt x="88430" y="12636"/>
                  </a:lnTo>
                  <a:close/>
                </a:path>
                <a:path w="619125" h="50800">
                  <a:moveTo>
                    <a:pt x="202120" y="0"/>
                  </a:moveTo>
                  <a:lnTo>
                    <a:pt x="189484" y="0"/>
                  </a:lnTo>
                  <a:lnTo>
                    <a:pt x="189484" y="12649"/>
                  </a:lnTo>
                  <a:lnTo>
                    <a:pt x="202120" y="12649"/>
                  </a:lnTo>
                  <a:lnTo>
                    <a:pt x="202120" y="0"/>
                  </a:lnTo>
                  <a:close/>
                </a:path>
                <a:path w="619125" h="50800">
                  <a:moveTo>
                    <a:pt x="214744" y="25260"/>
                  </a:moveTo>
                  <a:lnTo>
                    <a:pt x="202120" y="25260"/>
                  </a:lnTo>
                  <a:lnTo>
                    <a:pt x="189484" y="25260"/>
                  </a:lnTo>
                  <a:lnTo>
                    <a:pt x="176847" y="25260"/>
                  </a:lnTo>
                  <a:lnTo>
                    <a:pt x="176847" y="12636"/>
                  </a:lnTo>
                  <a:lnTo>
                    <a:pt x="164223" y="12636"/>
                  </a:lnTo>
                  <a:lnTo>
                    <a:pt x="164223" y="0"/>
                  </a:lnTo>
                  <a:lnTo>
                    <a:pt x="151587" y="0"/>
                  </a:lnTo>
                  <a:lnTo>
                    <a:pt x="138950" y="0"/>
                  </a:lnTo>
                  <a:lnTo>
                    <a:pt x="138950" y="12636"/>
                  </a:lnTo>
                  <a:lnTo>
                    <a:pt x="126326" y="12636"/>
                  </a:lnTo>
                  <a:lnTo>
                    <a:pt x="126326" y="25260"/>
                  </a:lnTo>
                  <a:lnTo>
                    <a:pt x="113690" y="25260"/>
                  </a:lnTo>
                  <a:lnTo>
                    <a:pt x="113690" y="12636"/>
                  </a:lnTo>
                  <a:lnTo>
                    <a:pt x="101053" y="12636"/>
                  </a:lnTo>
                  <a:lnTo>
                    <a:pt x="101053" y="25260"/>
                  </a:lnTo>
                  <a:lnTo>
                    <a:pt x="101053" y="37896"/>
                  </a:lnTo>
                  <a:lnTo>
                    <a:pt x="113690" y="37896"/>
                  </a:lnTo>
                  <a:lnTo>
                    <a:pt x="126326" y="37896"/>
                  </a:lnTo>
                  <a:lnTo>
                    <a:pt x="126326" y="25273"/>
                  </a:lnTo>
                  <a:lnTo>
                    <a:pt x="138950" y="25273"/>
                  </a:lnTo>
                  <a:lnTo>
                    <a:pt x="138950" y="37896"/>
                  </a:lnTo>
                  <a:lnTo>
                    <a:pt x="151587" y="37896"/>
                  </a:lnTo>
                  <a:lnTo>
                    <a:pt x="151587" y="25273"/>
                  </a:lnTo>
                  <a:lnTo>
                    <a:pt x="151587" y="12649"/>
                  </a:lnTo>
                  <a:lnTo>
                    <a:pt x="164211" y="12649"/>
                  </a:lnTo>
                  <a:lnTo>
                    <a:pt x="164211" y="25273"/>
                  </a:lnTo>
                  <a:lnTo>
                    <a:pt x="176847" y="25273"/>
                  </a:lnTo>
                  <a:lnTo>
                    <a:pt x="176847" y="37896"/>
                  </a:lnTo>
                  <a:lnTo>
                    <a:pt x="189484" y="37896"/>
                  </a:lnTo>
                  <a:lnTo>
                    <a:pt x="202107" y="37896"/>
                  </a:lnTo>
                  <a:lnTo>
                    <a:pt x="214744" y="37896"/>
                  </a:lnTo>
                  <a:lnTo>
                    <a:pt x="214744" y="25260"/>
                  </a:lnTo>
                  <a:close/>
                </a:path>
                <a:path w="619125" h="50800">
                  <a:moveTo>
                    <a:pt x="328434" y="25260"/>
                  </a:moveTo>
                  <a:lnTo>
                    <a:pt x="315798" y="25260"/>
                  </a:lnTo>
                  <a:lnTo>
                    <a:pt x="303174" y="25260"/>
                  </a:lnTo>
                  <a:lnTo>
                    <a:pt x="303174" y="12649"/>
                  </a:lnTo>
                  <a:lnTo>
                    <a:pt x="303174" y="0"/>
                  </a:lnTo>
                  <a:lnTo>
                    <a:pt x="290537" y="0"/>
                  </a:lnTo>
                  <a:lnTo>
                    <a:pt x="290537" y="12649"/>
                  </a:lnTo>
                  <a:lnTo>
                    <a:pt x="290537" y="25260"/>
                  </a:lnTo>
                  <a:lnTo>
                    <a:pt x="277901" y="25260"/>
                  </a:lnTo>
                  <a:lnTo>
                    <a:pt x="277901" y="12649"/>
                  </a:lnTo>
                  <a:lnTo>
                    <a:pt x="290537" y="12649"/>
                  </a:lnTo>
                  <a:lnTo>
                    <a:pt x="290537" y="0"/>
                  </a:lnTo>
                  <a:lnTo>
                    <a:pt x="277901" y="0"/>
                  </a:lnTo>
                  <a:lnTo>
                    <a:pt x="277901" y="12636"/>
                  </a:lnTo>
                  <a:lnTo>
                    <a:pt x="265277" y="12636"/>
                  </a:lnTo>
                  <a:lnTo>
                    <a:pt x="265277" y="0"/>
                  </a:lnTo>
                  <a:lnTo>
                    <a:pt x="252641" y="0"/>
                  </a:lnTo>
                  <a:lnTo>
                    <a:pt x="252641" y="12649"/>
                  </a:lnTo>
                  <a:lnTo>
                    <a:pt x="252641" y="25260"/>
                  </a:lnTo>
                  <a:lnTo>
                    <a:pt x="240004" y="25260"/>
                  </a:lnTo>
                  <a:lnTo>
                    <a:pt x="240004" y="12649"/>
                  </a:lnTo>
                  <a:lnTo>
                    <a:pt x="252641" y="12649"/>
                  </a:lnTo>
                  <a:lnTo>
                    <a:pt x="252641" y="0"/>
                  </a:lnTo>
                  <a:lnTo>
                    <a:pt x="240004" y="0"/>
                  </a:lnTo>
                  <a:lnTo>
                    <a:pt x="240004" y="12636"/>
                  </a:lnTo>
                  <a:lnTo>
                    <a:pt x="227368" y="12636"/>
                  </a:lnTo>
                  <a:lnTo>
                    <a:pt x="227368" y="25273"/>
                  </a:lnTo>
                  <a:lnTo>
                    <a:pt x="240004" y="25273"/>
                  </a:lnTo>
                  <a:lnTo>
                    <a:pt x="240004" y="37896"/>
                  </a:lnTo>
                  <a:lnTo>
                    <a:pt x="252641" y="37896"/>
                  </a:lnTo>
                  <a:lnTo>
                    <a:pt x="265277" y="37896"/>
                  </a:lnTo>
                  <a:lnTo>
                    <a:pt x="265277" y="25273"/>
                  </a:lnTo>
                  <a:lnTo>
                    <a:pt x="277901" y="25273"/>
                  </a:lnTo>
                  <a:lnTo>
                    <a:pt x="277901" y="37896"/>
                  </a:lnTo>
                  <a:lnTo>
                    <a:pt x="290537" y="37896"/>
                  </a:lnTo>
                  <a:lnTo>
                    <a:pt x="303161" y="37896"/>
                  </a:lnTo>
                  <a:lnTo>
                    <a:pt x="315798" y="37896"/>
                  </a:lnTo>
                  <a:lnTo>
                    <a:pt x="328434" y="37896"/>
                  </a:lnTo>
                  <a:lnTo>
                    <a:pt x="328434" y="25260"/>
                  </a:lnTo>
                  <a:close/>
                </a:path>
                <a:path w="619125" h="50800">
                  <a:moveTo>
                    <a:pt x="442112" y="25260"/>
                  </a:moveTo>
                  <a:lnTo>
                    <a:pt x="429488" y="25260"/>
                  </a:lnTo>
                  <a:lnTo>
                    <a:pt x="429488" y="12649"/>
                  </a:lnTo>
                  <a:lnTo>
                    <a:pt x="429488" y="0"/>
                  </a:lnTo>
                  <a:lnTo>
                    <a:pt x="416852" y="0"/>
                  </a:lnTo>
                  <a:lnTo>
                    <a:pt x="416852" y="12636"/>
                  </a:lnTo>
                  <a:lnTo>
                    <a:pt x="416852" y="25260"/>
                  </a:lnTo>
                  <a:lnTo>
                    <a:pt x="404215" y="25260"/>
                  </a:lnTo>
                  <a:lnTo>
                    <a:pt x="391591" y="25260"/>
                  </a:lnTo>
                  <a:lnTo>
                    <a:pt x="391591" y="12649"/>
                  </a:lnTo>
                  <a:lnTo>
                    <a:pt x="404215" y="12649"/>
                  </a:lnTo>
                  <a:lnTo>
                    <a:pt x="404215" y="0"/>
                  </a:lnTo>
                  <a:lnTo>
                    <a:pt x="391579" y="0"/>
                  </a:lnTo>
                  <a:lnTo>
                    <a:pt x="391579" y="12636"/>
                  </a:lnTo>
                  <a:lnTo>
                    <a:pt x="378955" y="12636"/>
                  </a:lnTo>
                  <a:lnTo>
                    <a:pt x="366331" y="12636"/>
                  </a:lnTo>
                  <a:lnTo>
                    <a:pt x="353695" y="12636"/>
                  </a:lnTo>
                  <a:lnTo>
                    <a:pt x="341058" y="12636"/>
                  </a:lnTo>
                  <a:lnTo>
                    <a:pt x="341058" y="0"/>
                  </a:lnTo>
                  <a:lnTo>
                    <a:pt x="328434" y="0"/>
                  </a:lnTo>
                  <a:lnTo>
                    <a:pt x="315798" y="0"/>
                  </a:lnTo>
                  <a:lnTo>
                    <a:pt x="315798" y="12649"/>
                  </a:lnTo>
                  <a:lnTo>
                    <a:pt x="328422" y="12649"/>
                  </a:lnTo>
                  <a:lnTo>
                    <a:pt x="341058" y="12649"/>
                  </a:lnTo>
                  <a:lnTo>
                    <a:pt x="341058" y="25273"/>
                  </a:lnTo>
                  <a:lnTo>
                    <a:pt x="353695" y="25273"/>
                  </a:lnTo>
                  <a:lnTo>
                    <a:pt x="353695" y="37896"/>
                  </a:lnTo>
                  <a:lnTo>
                    <a:pt x="366331" y="37896"/>
                  </a:lnTo>
                  <a:lnTo>
                    <a:pt x="366331" y="25273"/>
                  </a:lnTo>
                  <a:lnTo>
                    <a:pt x="378955" y="25273"/>
                  </a:lnTo>
                  <a:lnTo>
                    <a:pt x="378955" y="37896"/>
                  </a:lnTo>
                  <a:lnTo>
                    <a:pt x="391579" y="37896"/>
                  </a:lnTo>
                  <a:lnTo>
                    <a:pt x="404215" y="37896"/>
                  </a:lnTo>
                  <a:lnTo>
                    <a:pt x="416852" y="37896"/>
                  </a:lnTo>
                  <a:lnTo>
                    <a:pt x="416852" y="25273"/>
                  </a:lnTo>
                  <a:lnTo>
                    <a:pt x="429475" y="25273"/>
                  </a:lnTo>
                  <a:lnTo>
                    <a:pt x="429475" y="37896"/>
                  </a:lnTo>
                  <a:lnTo>
                    <a:pt x="442112" y="37896"/>
                  </a:lnTo>
                  <a:lnTo>
                    <a:pt x="442112" y="25260"/>
                  </a:lnTo>
                  <a:close/>
                </a:path>
                <a:path w="619125" h="50800">
                  <a:moveTo>
                    <a:pt x="530542" y="0"/>
                  </a:moveTo>
                  <a:lnTo>
                    <a:pt x="517906" y="0"/>
                  </a:lnTo>
                  <a:lnTo>
                    <a:pt x="505269" y="0"/>
                  </a:lnTo>
                  <a:lnTo>
                    <a:pt x="505269" y="12636"/>
                  </a:lnTo>
                  <a:lnTo>
                    <a:pt x="492645" y="12636"/>
                  </a:lnTo>
                  <a:lnTo>
                    <a:pt x="492645" y="0"/>
                  </a:lnTo>
                  <a:lnTo>
                    <a:pt x="480009" y="0"/>
                  </a:lnTo>
                  <a:lnTo>
                    <a:pt x="467385" y="0"/>
                  </a:lnTo>
                  <a:lnTo>
                    <a:pt x="454748" y="0"/>
                  </a:lnTo>
                  <a:lnTo>
                    <a:pt x="454748" y="12649"/>
                  </a:lnTo>
                  <a:lnTo>
                    <a:pt x="467372" y="12649"/>
                  </a:lnTo>
                  <a:lnTo>
                    <a:pt x="467372" y="25273"/>
                  </a:lnTo>
                  <a:lnTo>
                    <a:pt x="480009" y="25273"/>
                  </a:lnTo>
                  <a:lnTo>
                    <a:pt x="480009" y="37896"/>
                  </a:lnTo>
                  <a:lnTo>
                    <a:pt x="492645" y="37896"/>
                  </a:lnTo>
                  <a:lnTo>
                    <a:pt x="492645" y="25273"/>
                  </a:lnTo>
                  <a:lnTo>
                    <a:pt x="505269" y="25273"/>
                  </a:lnTo>
                  <a:lnTo>
                    <a:pt x="505269" y="37896"/>
                  </a:lnTo>
                  <a:lnTo>
                    <a:pt x="517906" y="37896"/>
                  </a:lnTo>
                  <a:lnTo>
                    <a:pt x="517906" y="25260"/>
                  </a:lnTo>
                  <a:lnTo>
                    <a:pt x="505269" y="25260"/>
                  </a:lnTo>
                  <a:lnTo>
                    <a:pt x="505269" y="12649"/>
                  </a:lnTo>
                  <a:lnTo>
                    <a:pt x="517906" y="12649"/>
                  </a:lnTo>
                  <a:lnTo>
                    <a:pt x="530542" y="12649"/>
                  </a:lnTo>
                  <a:lnTo>
                    <a:pt x="530542" y="0"/>
                  </a:lnTo>
                  <a:close/>
                </a:path>
                <a:path w="619125" h="50800">
                  <a:moveTo>
                    <a:pt x="618947" y="0"/>
                  </a:moveTo>
                  <a:lnTo>
                    <a:pt x="606310" y="0"/>
                  </a:lnTo>
                  <a:lnTo>
                    <a:pt x="593674" y="0"/>
                  </a:lnTo>
                  <a:lnTo>
                    <a:pt x="593674" y="12636"/>
                  </a:lnTo>
                  <a:lnTo>
                    <a:pt x="581063" y="12636"/>
                  </a:lnTo>
                  <a:lnTo>
                    <a:pt x="568426" y="12636"/>
                  </a:lnTo>
                  <a:lnTo>
                    <a:pt x="568426" y="0"/>
                  </a:lnTo>
                  <a:lnTo>
                    <a:pt x="555802" y="0"/>
                  </a:lnTo>
                  <a:lnTo>
                    <a:pt x="543166" y="0"/>
                  </a:lnTo>
                  <a:lnTo>
                    <a:pt x="543166" y="12649"/>
                  </a:lnTo>
                  <a:lnTo>
                    <a:pt x="555790" y="12649"/>
                  </a:lnTo>
                  <a:lnTo>
                    <a:pt x="555790" y="25273"/>
                  </a:lnTo>
                  <a:lnTo>
                    <a:pt x="568426" y="25273"/>
                  </a:lnTo>
                  <a:lnTo>
                    <a:pt x="581063" y="25273"/>
                  </a:lnTo>
                  <a:lnTo>
                    <a:pt x="593674" y="25273"/>
                  </a:lnTo>
                  <a:lnTo>
                    <a:pt x="593674" y="37896"/>
                  </a:lnTo>
                  <a:lnTo>
                    <a:pt x="606310" y="37896"/>
                  </a:lnTo>
                  <a:lnTo>
                    <a:pt x="618947" y="37896"/>
                  </a:lnTo>
                  <a:lnTo>
                    <a:pt x="618947" y="25260"/>
                  </a:lnTo>
                  <a:lnTo>
                    <a:pt x="606310" y="25260"/>
                  </a:lnTo>
                  <a:lnTo>
                    <a:pt x="606310" y="12649"/>
                  </a:lnTo>
                  <a:lnTo>
                    <a:pt x="618947" y="12649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5961735" y="4368367"/>
              <a:ext cx="619125" cy="38100"/>
            </a:xfrm>
            <a:custGeom>
              <a:avLst/>
              <a:gdLst/>
              <a:ahLst/>
              <a:cxnLst/>
              <a:rect l="l" t="t" r="r" b="b"/>
              <a:pathLst>
                <a:path w="619125" h="38100">
                  <a:moveTo>
                    <a:pt x="37909" y="0"/>
                  </a:moveTo>
                  <a:lnTo>
                    <a:pt x="25273" y="0"/>
                  </a:lnTo>
                  <a:lnTo>
                    <a:pt x="12636" y="0"/>
                  </a:lnTo>
                  <a:lnTo>
                    <a:pt x="0" y="0"/>
                  </a:lnTo>
                  <a:lnTo>
                    <a:pt x="0" y="12636"/>
                  </a:lnTo>
                  <a:lnTo>
                    <a:pt x="12636" y="12636"/>
                  </a:lnTo>
                  <a:lnTo>
                    <a:pt x="25273" y="12636"/>
                  </a:lnTo>
                  <a:lnTo>
                    <a:pt x="37909" y="12636"/>
                  </a:lnTo>
                  <a:lnTo>
                    <a:pt x="37909" y="0"/>
                  </a:lnTo>
                  <a:close/>
                </a:path>
                <a:path w="619125" h="38100">
                  <a:moveTo>
                    <a:pt x="88430" y="25260"/>
                  </a:moveTo>
                  <a:lnTo>
                    <a:pt x="88430" y="25260"/>
                  </a:lnTo>
                  <a:lnTo>
                    <a:pt x="0" y="25260"/>
                  </a:lnTo>
                  <a:lnTo>
                    <a:pt x="0" y="37896"/>
                  </a:lnTo>
                  <a:lnTo>
                    <a:pt x="88430" y="37896"/>
                  </a:lnTo>
                  <a:lnTo>
                    <a:pt x="88430" y="25260"/>
                  </a:lnTo>
                  <a:close/>
                </a:path>
                <a:path w="619125" h="38100">
                  <a:moveTo>
                    <a:pt x="240004" y="0"/>
                  </a:moveTo>
                  <a:lnTo>
                    <a:pt x="227368" y="0"/>
                  </a:lnTo>
                  <a:lnTo>
                    <a:pt x="227368" y="12636"/>
                  </a:lnTo>
                  <a:lnTo>
                    <a:pt x="214744" y="12636"/>
                  </a:lnTo>
                  <a:lnTo>
                    <a:pt x="214744" y="25260"/>
                  </a:lnTo>
                  <a:lnTo>
                    <a:pt x="202120" y="25260"/>
                  </a:lnTo>
                  <a:lnTo>
                    <a:pt x="202120" y="12636"/>
                  </a:lnTo>
                  <a:lnTo>
                    <a:pt x="189484" y="12636"/>
                  </a:lnTo>
                  <a:lnTo>
                    <a:pt x="189484" y="0"/>
                  </a:lnTo>
                  <a:lnTo>
                    <a:pt x="176847" y="0"/>
                  </a:lnTo>
                  <a:lnTo>
                    <a:pt x="176847" y="12636"/>
                  </a:lnTo>
                  <a:lnTo>
                    <a:pt x="164223" y="12636"/>
                  </a:lnTo>
                  <a:lnTo>
                    <a:pt x="164223" y="0"/>
                  </a:lnTo>
                  <a:lnTo>
                    <a:pt x="151587" y="0"/>
                  </a:lnTo>
                  <a:lnTo>
                    <a:pt x="151587" y="12636"/>
                  </a:lnTo>
                  <a:lnTo>
                    <a:pt x="138963" y="12636"/>
                  </a:lnTo>
                  <a:lnTo>
                    <a:pt x="138963" y="0"/>
                  </a:lnTo>
                  <a:lnTo>
                    <a:pt x="126326" y="0"/>
                  </a:lnTo>
                  <a:lnTo>
                    <a:pt x="113690" y="0"/>
                  </a:lnTo>
                  <a:lnTo>
                    <a:pt x="101066" y="0"/>
                  </a:lnTo>
                  <a:lnTo>
                    <a:pt x="88430" y="0"/>
                  </a:lnTo>
                  <a:lnTo>
                    <a:pt x="75793" y="0"/>
                  </a:lnTo>
                  <a:lnTo>
                    <a:pt x="75793" y="12636"/>
                  </a:lnTo>
                  <a:lnTo>
                    <a:pt x="88430" y="12636"/>
                  </a:lnTo>
                  <a:lnTo>
                    <a:pt x="101053" y="12636"/>
                  </a:lnTo>
                  <a:lnTo>
                    <a:pt x="101053" y="25260"/>
                  </a:lnTo>
                  <a:lnTo>
                    <a:pt x="101053" y="37896"/>
                  </a:lnTo>
                  <a:lnTo>
                    <a:pt x="113690" y="37896"/>
                  </a:lnTo>
                  <a:lnTo>
                    <a:pt x="113690" y="25273"/>
                  </a:lnTo>
                  <a:lnTo>
                    <a:pt x="113690" y="12636"/>
                  </a:lnTo>
                  <a:lnTo>
                    <a:pt x="126326" y="12636"/>
                  </a:lnTo>
                  <a:lnTo>
                    <a:pt x="138950" y="12636"/>
                  </a:lnTo>
                  <a:lnTo>
                    <a:pt x="138950" y="25260"/>
                  </a:lnTo>
                  <a:lnTo>
                    <a:pt x="126326" y="25260"/>
                  </a:lnTo>
                  <a:lnTo>
                    <a:pt x="126326" y="37896"/>
                  </a:lnTo>
                  <a:lnTo>
                    <a:pt x="138963" y="37896"/>
                  </a:lnTo>
                  <a:lnTo>
                    <a:pt x="138963" y="25273"/>
                  </a:lnTo>
                  <a:lnTo>
                    <a:pt x="151587" y="25273"/>
                  </a:lnTo>
                  <a:lnTo>
                    <a:pt x="164211" y="25273"/>
                  </a:lnTo>
                  <a:lnTo>
                    <a:pt x="164211" y="37896"/>
                  </a:lnTo>
                  <a:lnTo>
                    <a:pt x="176847" y="37896"/>
                  </a:lnTo>
                  <a:lnTo>
                    <a:pt x="227380" y="37896"/>
                  </a:lnTo>
                  <a:lnTo>
                    <a:pt x="227380" y="25273"/>
                  </a:lnTo>
                  <a:lnTo>
                    <a:pt x="227380" y="12636"/>
                  </a:lnTo>
                  <a:lnTo>
                    <a:pt x="240004" y="12636"/>
                  </a:lnTo>
                  <a:lnTo>
                    <a:pt x="240004" y="0"/>
                  </a:lnTo>
                  <a:close/>
                </a:path>
                <a:path w="619125" h="38100">
                  <a:moveTo>
                    <a:pt x="252641" y="25260"/>
                  </a:moveTo>
                  <a:lnTo>
                    <a:pt x="240004" y="25260"/>
                  </a:lnTo>
                  <a:lnTo>
                    <a:pt x="240004" y="37896"/>
                  </a:lnTo>
                  <a:lnTo>
                    <a:pt x="252641" y="37896"/>
                  </a:lnTo>
                  <a:lnTo>
                    <a:pt x="252641" y="25260"/>
                  </a:lnTo>
                  <a:close/>
                </a:path>
                <a:path w="619125" h="38100">
                  <a:moveTo>
                    <a:pt x="315798" y="25260"/>
                  </a:moveTo>
                  <a:lnTo>
                    <a:pt x="303161" y="25260"/>
                  </a:lnTo>
                  <a:lnTo>
                    <a:pt x="303161" y="37896"/>
                  </a:lnTo>
                  <a:lnTo>
                    <a:pt x="315798" y="37896"/>
                  </a:lnTo>
                  <a:lnTo>
                    <a:pt x="315798" y="25260"/>
                  </a:lnTo>
                  <a:close/>
                </a:path>
                <a:path w="619125" h="38100">
                  <a:moveTo>
                    <a:pt x="378955" y="12636"/>
                  </a:moveTo>
                  <a:lnTo>
                    <a:pt x="366331" y="12636"/>
                  </a:lnTo>
                  <a:lnTo>
                    <a:pt x="353695" y="12636"/>
                  </a:lnTo>
                  <a:lnTo>
                    <a:pt x="341058" y="12636"/>
                  </a:lnTo>
                  <a:lnTo>
                    <a:pt x="341058" y="0"/>
                  </a:lnTo>
                  <a:lnTo>
                    <a:pt x="265264" y="0"/>
                  </a:lnTo>
                  <a:lnTo>
                    <a:pt x="265264" y="12636"/>
                  </a:lnTo>
                  <a:lnTo>
                    <a:pt x="277901" y="12636"/>
                  </a:lnTo>
                  <a:lnTo>
                    <a:pt x="277901" y="25260"/>
                  </a:lnTo>
                  <a:lnTo>
                    <a:pt x="277901" y="37896"/>
                  </a:lnTo>
                  <a:lnTo>
                    <a:pt x="290537" y="37896"/>
                  </a:lnTo>
                  <a:lnTo>
                    <a:pt x="290537" y="25273"/>
                  </a:lnTo>
                  <a:lnTo>
                    <a:pt x="290537" y="12636"/>
                  </a:lnTo>
                  <a:lnTo>
                    <a:pt x="303161" y="12636"/>
                  </a:lnTo>
                  <a:lnTo>
                    <a:pt x="315798" y="12636"/>
                  </a:lnTo>
                  <a:lnTo>
                    <a:pt x="328422" y="12636"/>
                  </a:lnTo>
                  <a:lnTo>
                    <a:pt x="328422" y="25260"/>
                  </a:lnTo>
                  <a:lnTo>
                    <a:pt x="328422" y="37896"/>
                  </a:lnTo>
                  <a:lnTo>
                    <a:pt x="341058" y="37896"/>
                  </a:lnTo>
                  <a:lnTo>
                    <a:pt x="341058" y="25273"/>
                  </a:lnTo>
                  <a:lnTo>
                    <a:pt x="353695" y="25273"/>
                  </a:lnTo>
                  <a:lnTo>
                    <a:pt x="366318" y="25273"/>
                  </a:lnTo>
                  <a:lnTo>
                    <a:pt x="378955" y="25273"/>
                  </a:lnTo>
                  <a:lnTo>
                    <a:pt x="378955" y="12636"/>
                  </a:lnTo>
                  <a:close/>
                </a:path>
                <a:path w="619125" h="38100">
                  <a:moveTo>
                    <a:pt x="442112" y="12636"/>
                  </a:moveTo>
                  <a:lnTo>
                    <a:pt x="429488" y="12636"/>
                  </a:lnTo>
                  <a:lnTo>
                    <a:pt x="429488" y="0"/>
                  </a:lnTo>
                  <a:lnTo>
                    <a:pt x="416852" y="0"/>
                  </a:lnTo>
                  <a:lnTo>
                    <a:pt x="404215" y="0"/>
                  </a:lnTo>
                  <a:lnTo>
                    <a:pt x="391591" y="0"/>
                  </a:lnTo>
                  <a:lnTo>
                    <a:pt x="378955" y="0"/>
                  </a:lnTo>
                  <a:lnTo>
                    <a:pt x="378955" y="12636"/>
                  </a:lnTo>
                  <a:lnTo>
                    <a:pt x="391579" y="12636"/>
                  </a:lnTo>
                  <a:lnTo>
                    <a:pt x="404215" y="12636"/>
                  </a:lnTo>
                  <a:lnTo>
                    <a:pt x="404215" y="25260"/>
                  </a:lnTo>
                  <a:lnTo>
                    <a:pt x="391579" y="25260"/>
                  </a:lnTo>
                  <a:lnTo>
                    <a:pt x="391579" y="37896"/>
                  </a:lnTo>
                  <a:lnTo>
                    <a:pt x="404215" y="37896"/>
                  </a:lnTo>
                  <a:lnTo>
                    <a:pt x="404215" y="25273"/>
                  </a:lnTo>
                  <a:lnTo>
                    <a:pt x="416852" y="25273"/>
                  </a:lnTo>
                  <a:lnTo>
                    <a:pt x="429475" y="25273"/>
                  </a:lnTo>
                  <a:lnTo>
                    <a:pt x="442112" y="25273"/>
                  </a:lnTo>
                  <a:lnTo>
                    <a:pt x="442112" y="12636"/>
                  </a:lnTo>
                  <a:close/>
                </a:path>
                <a:path w="619125" h="38100">
                  <a:moveTo>
                    <a:pt x="454748" y="0"/>
                  </a:moveTo>
                  <a:lnTo>
                    <a:pt x="442112" y="0"/>
                  </a:lnTo>
                  <a:lnTo>
                    <a:pt x="442112" y="12636"/>
                  </a:lnTo>
                  <a:lnTo>
                    <a:pt x="454748" y="12636"/>
                  </a:lnTo>
                  <a:lnTo>
                    <a:pt x="454748" y="0"/>
                  </a:lnTo>
                  <a:close/>
                </a:path>
                <a:path w="619125" h="38100">
                  <a:moveTo>
                    <a:pt x="593699" y="0"/>
                  </a:moveTo>
                  <a:lnTo>
                    <a:pt x="593699" y="0"/>
                  </a:lnTo>
                  <a:lnTo>
                    <a:pt x="505269" y="0"/>
                  </a:lnTo>
                  <a:lnTo>
                    <a:pt x="505269" y="12636"/>
                  </a:lnTo>
                  <a:lnTo>
                    <a:pt x="492645" y="12636"/>
                  </a:lnTo>
                  <a:lnTo>
                    <a:pt x="492645" y="0"/>
                  </a:lnTo>
                  <a:lnTo>
                    <a:pt x="480009" y="0"/>
                  </a:lnTo>
                  <a:lnTo>
                    <a:pt x="467372" y="0"/>
                  </a:lnTo>
                  <a:lnTo>
                    <a:pt x="467372" y="12636"/>
                  </a:lnTo>
                  <a:lnTo>
                    <a:pt x="454748" y="12636"/>
                  </a:lnTo>
                  <a:lnTo>
                    <a:pt x="454748" y="25273"/>
                  </a:lnTo>
                  <a:lnTo>
                    <a:pt x="467385" y="25273"/>
                  </a:lnTo>
                  <a:lnTo>
                    <a:pt x="467385" y="12636"/>
                  </a:lnTo>
                  <a:lnTo>
                    <a:pt x="480009" y="12636"/>
                  </a:lnTo>
                  <a:lnTo>
                    <a:pt x="492633" y="12636"/>
                  </a:lnTo>
                  <a:lnTo>
                    <a:pt x="492633" y="25273"/>
                  </a:lnTo>
                  <a:lnTo>
                    <a:pt x="505269" y="25273"/>
                  </a:lnTo>
                  <a:lnTo>
                    <a:pt x="517906" y="25273"/>
                  </a:lnTo>
                  <a:lnTo>
                    <a:pt x="517906" y="12636"/>
                  </a:lnTo>
                  <a:lnTo>
                    <a:pt x="530529" y="12636"/>
                  </a:lnTo>
                  <a:lnTo>
                    <a:pt x="543166" y="12636"/>
                  </a:lnTo>
                  <a:lnTo>
                    <a:pt x="555790" y="12636"/>
                  </a:lnTo>
                  <a:lnTo>
                    <a:pt x="555790" y="25273"/>
                  </a:lnTo>
                  <a:lnTo>
                    <a:pt x="568426" y="25273"/>
                  </a:lnTo>
                  <a:lnTo>
                    <a:pt x="581063" y="25273"/>
                  </a:lnTo>
                  <a:lnTo>
                    <a:pt x="581063" y="12636"/>
                  </a:lnTo>
                  <a:lnTo>
                    <a:pt x="593699" y="12636"/>
                  </a:lnTo>
                  <a:lnTo>
                    <a:pt x="593699" y="0"/>
                  </a:lnTo>
                  <a:close/>
                </a:path>
                <a:path w="619125" h="38100">
                  <a:moveTo>
                    <a:pt x="618947" y="12636"/>
                  </a:moveTo>
                  <a:lnTo>
                    <a:pt x="606310" y="12636"/>
                  </a:lnTo>
                  <a:lnTo>
                    <a:pt x="606310" y="25273"/>
                  </a:lnTo>
                  <a:lnTo>
                    <a:pt x="618947" y="25273"/>
                  </a:lnTo>
                  <a:lnTo>
                    <a:pt x="618947" y="1263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5961735" y="4393628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36" y="12636"/>
                  </a:moveTo>
                  <a:lnTo>
                    <a:pt x="0" y="12636"/>
                  </a:lnTo>
                  <a:lnTo>
                    <a:pt x="0" y="25260"/>
                  </a:lnTo>
                  <a:lnTo>
                    <a:pt x="0" y="37896"/>
                  </a:lnTo>
                  <a:lnTo>
                    <a:pt x="0" y="50546"/>
                  </a:lnTo>
                  <a:lnTo>
                    <a:pt x="12636" y="50546"/>
                  </a:lnTo>
                  <a:lnTo>
                    <a:pt x="12636" y="37896"/>
                  </a:lnTo>
                  <a:lnTo>
                    <a:pt x="12636" y="25273"/>
                  </a:lnTo>
                  <a:lnTo>
                    <a:pt x="12636" y="12636"/>
                  </a:lnTo>
                  <a:close/>
                </a:path>
                <a:path w="619125" h="50800">
                  <a:moveTo>
                    <a:pt x="63169" y="25260"/>
                  </a:moveTo>
                  <a:lnTo>
                    <a:pt x="50533" y="25260"/>
                  </a:lnTo>
                  <a:lnTo>
                    <a:pt x="37909" y="25260"/>
                  </a:lnTo>
                  <a:lnTo>
                    <a:pt x="25273" y="25260"/>
                  </a:lnTo>
                  <a:lnTo>
                    <a:pt x="25273" y="37896"/>
                  </a:lnTo>
                  <a:lnTo>
                    <a:pt x="25273" y="50546"/>
                  </a:lnTo>
                  <a:lnTo>
                    <a:pt x="37896" y="50546"/>
                  </a:lnTo>
                  <a:lnTo>
                    <a:pt x="50533" y="50546"/>
                  </a:lnTo>
                  <a:lnTo>
                    <a:pt x="63169" y="50546"/>
                  </a:lnTo>
                  <a:lnTo>
                    <a:pt x="63169" y="37896"/>
                  </a:lnTo>
                  <a:lnTo>
                    <a:pt x="63169" y="25260"/>
                  </a:lnTo>
                  <a:close/>
                </a:path>
                <a:path w="619125" h="50800">
                  <a:moveTo>
                    <a:pt x="88430" y="12636"/>
                  </a:moveTo>
                  <a:lnTo>
                    <a:pt x="75793" y="12636"/>
                  </a:lnTo>
                  <a:lnTo>
                    <a:pt x="75793" y="25260"/>
                  </a:lnTo>
                  <a:lnTo>
                    <a:pt x="75793" y="37896"/>
                  </a:lnTo>
                  <a:lnTo>
                    <a:pt x="75793" y="50546"/>
                  </a:lnTo>
                  <a:lnTo>
                    <a:pt x="88430" y="50546"/>
                  </a:lnTo>
                  <a:lnTo>
                    <a:pt x="88430" y="37896"/>
                  </a:lnTo>
                  <a:lnTo>
                    <a:pt x="88430" y="25273"/>
                  </a:lnTo>
                  <a:lnTo>
                    <a:pt x="88430" y="12636"/>
                  </a:lnTo>
                  <a:close/>
                </a:path>
                <a:path w="619125" h="50800">
                  <a:moveTo>
                    <a:pt x="113690" y="37896"/>
                  </a:moveTo>
                  <a:lnTo>
                    <a:pt x="101053" y="37896"/>
                  </a:lnTo>
                  <a:lnTo>
                    <a:pt x="101053" y="50546"/>
                  </a:lnTo>
                  <a:lnTo>
                    <a:pt x="113690" y="50546"/>
                  </a:lnTo>
                  <a:lnTo>
                    <a:pt x="113690" y="37896"/>
                  </a:lnTo>
                  <a:close/>
                </a:path>
                <a:path w="619125" h="50800">
                  <a:moveTo>
                    <a:pt x="151587" y="25260"/>
                  </a:moveTo>
                  <a:lnTo>
                    <a:pt x="138963" y="25260"/>
                  </a:lnTo>
                  <a:lnTo>
                    <a:pt x="138963" y="12636"/>
                  </a:lnTo>
                  <a:lnTo>
                    <a:pt x="126326" y="12636"/>
                  </a:lnTo>
                  <a:lnTo>
                    <a:pt x="126326" y="25260"/>
                  </a:lnTo>
                  <a:lnTo>
                    <a:pt x="113690" y="25260"/>
                  </a:lnTo>
                  <a:lnTo>
                    <a:pt x="113690" y="12636"/>
                  </a:lnTo>
                  <a:lnTo>
                    <a:pt x="101053" y="12636"/>
                  </a:lnTo>
                  <a:lnTo>
                    <a:pt x="101053" y="25273"/>
                  </a:lnTo>
                  <a:lnTo>
                    <a:pt x="113690" y="25273"/>
                  </a:lnTo>
                  <a:lnTo>
                    <a:pt x="113690" y="37896"/>
                  </a:lnTo>
                  <a:lnTo>
                    <a:pt x="126326" y="37896"/>
                  </a:lnTo>
                  <a:lnTo>
                    <a:pt x="126326" y="50546"/>
                  </a:lnTo>
                  <a:lnTo>
                    <a:pt x="138963" y="50546"/>
                  </a:lnTo>
                  <a:lnTo>
                    <a:pt x="138963" y="37896"/>
                  </a:lnTo>
                  <a:lnTo>
                    <a:pt x="151587" y="37896"/>
                  </a:lnTo>
                  <a:lnTo>
                    <a:pt x="151587" y="25260"/>
                  </a:lnTo>
                  <a:close/>
                </a:path>
                <a:path w="619125" h="50800">
                  <a:moveTo>
                    <a:pt x="214744" y="25260"/>
                  </a:moveTo>
                  <a:lnTo>
                    <a:pt x="202120" y="25260"/>
                  </a:lnTo>
                  <a:lnTo>
                    <a:pt x="202120" y="12636"/>
                  </a:lnTo>
                  <a:lnTo>
                    <a:pt x="189484" y="12636"/>
                  </a:lnTo>
                  <a:lnTo>
                    <a:pt x="176847" y="12636"/>
                  </a:lnTo>
                  <a:lnTo>
                    <a:pt x="164211" y="12636"/>
                  </a:lnTo>
                  <a:lnTo>
                    <a:pt x="164211" y="25260"/>
                  </a:lnTo>
                  <a:lnTo>
                    <a:pt x="164211" y="37896"/>
                  </a:lnTo>
                  <a:lnTo>
                    <a:pt x="151587" y="37896"/>
                  </a:lnTo>
                  <a:lnTo>
                    <a:pt x="151587" y="50546"/>
                  </a:lnTo>
                  <a:lnTo>
                    <a:pt x="164223" y="50546"/>
                  </a:lnTo>
                  <a:lnTo>
                    <a:pt x="164223" y="37896"/>
                  </a:lnTo>
                  <a:lnTo>
                    <a:pt x="176847" y="37896"/>
                  </a:lnTo>
                  <a:lnTo>
                    <a:pt x="189484" y="37896"/>
                  </a:lnTo>
                  <a:lnTo>
                    <a:pt x="202107" y="37896"/>
                  </a:lnTo>
                  <a:lnTo>
                    <a:pt x="214744" y="37896"/>
                  </a:lnTo>
                  <a:lnTo>
                    <a:pt x="214744" y="25260"/>
                  </a:lnTo>
                  <a:close/>
                </a:path>
                <a:path w="619125" h="50800">
                  <a:moveTo>
                    <a:pt x="252641" y="25260"/>
                  </a:moveTo>
                  <a:lnTo>
                    <a:pt x="240004" y="25260"/>
                  </a:lnTo>
                  <a:lnTo>
                    <a:pt x="240004" y="37896"/>
                  </a:lnTo>
                  <a:lnTo>
                    <a:pt x="252641" y="37896"/>
                  </a:lnTo>
                  <a:lnTo>
                    <a:pt x="252641" y="25260"/>
                  </a:lnTo>
                  <a:close/>
                </a:path>
                <a:path w="619125" h="50800">
                  <a:moveTo>
                    <a:pt x="404215" y="25260"/>
                  </a:moveTo>
                  <a:lnTo>
                    <a:pt x="391591" y="25260"/>
                  </a:lnTo>
                  <a:lnTo>
                    <a:pt x="378955" y="25260"/>
                  </a:lnTo>
                  <a:lnTo>
                    <a:pt x="378955" y="12636"/>
                  </a:lnTo>
                  <a:lnTo>
                    <a:pt x="328422" y="12636"/>
                  </a:lnTo>
                  <a:lnTo>
                    <a:pt x="328422" y="25260"/>
                  </a:lnTo>
                  <a:lnTo>
                    <a:pt x="315798" y="25260"/>
                  </a:lnTo>
                  <a:lnTo>
                    <a:pt x="303174" y="25260"/>
                  </a:lnTo>
                  <a:lnTo>
                    <a:pt x="290537" y="25260"/>
                  </a:lnTo>
                  <a:lnTo>
                    <a:pt x="290537" y="12636"/>
                  </a:lnTo>
                  <a:lnTo>
                    <a:pt x="277901" y="12636"/>
                  </a:lnTo>
                  <a:lnTo>
                    <a:pt x="277901" y="25260"/>
                  </a:lnTo>
                  <a:lnTo>
                    <a:pt x="265264" y="25260"/>
                  </a:lnTo>
                  <a:lnTo>
                    <a:pt x="265264" y="37896"/>
                  </a:lnTo>
                  <a:lnTo>
                    <a:pt x="277901" y="37896"/>
                  </a:lnTo>
                  <a:lnTo>
                    <a:pt x="290537" y="37896"/>
                  </a:lnTo>
                  <a:lnTo>
                    <a:pt x="366331" y="37896"/>
                  </a:lnTo>
                  <a:lnTo>
                    <a:pt x="366331" y="25273"/>
                  </a:lnTo>
                  <a:lnTo>
                    <a:pt x="378955" y="25273"/>
                  </a:lnTo>
                  <a:lnTo>
                    <a:pt x="378955" y="37896"/>
                  </a:lnTo>
                  <a:lnTo>
                    <a:pt x="391579" y="37896"/>
                  </a:lnTo>
                  <a:lnTo>
                    <a:pt x="404215" y="37896"/>
                  </a:lnTo>
                  <a:lnTo>
                    <a:pt x="404215" y="25260"/>
                  </a:lnTo>
                  <a:close/>
                </a:path>
                <a:path w="619125" h="50800">
                  <a:moveTo>
                    <a:pt x="416852" y="0"/>
                  </a:moveTo>
                  <a:lnTo>
                    <a:pt x="404215" y="0"/>
                  </a:lnTo>
                  <a:lnTo>
                    <a:pt x="391579" y="0"/>
                  </a:lnTo>
                  <a:lnTo>
                    <a:pt x="391579" y="12636"/>
                  </a:lnTo>
                  <a:lnTo>
                    <a:pt x="404215" y="12636"/>
                  </a:lnTo>
                  <a:lnTo>
                    <a:pt x="416852" y="12636"/>
                  </a:lnTo>
                  <a:lnTo>
                    <a:pt x="416852" y="0"/>
                  </a:lnTo>
                  <a:close/>
                </a:path>
                <a:path w="619125" h="50800">
                  <a:moveTo>
                    <a:pt x="543166" y="0"/>
                  </a:moveTo>
                  <a:lnTo>
                    <a:pt x="530529" y="0"/>
                  </a:lnTo>
                  <a:lnTo>
                    <a:pt x="530529" y="12636"/>
                  </a:lnTo>
                  <a:lnTo>
                    <a:pt x="543166" y="12636"/>
                  </a:lnTo>
                  <a:lnTo>
                    <a:pt x="543166" y="0"/>
                  </a:lnTo>
                  <a:close/>
                </a:path>
                <a:path w="619125" h="50800">
                  <a:moveTo>
                    <a:pt x="581063" y="25260"/>
                  </a:moveTo>
                  <a:lnTo>
                    <a:pt x="568426" y="25260"/>
                  </a:lnTo>
                  <a:lnTo>
                    <a:pt x="568426" y="12636"/>
                  </a:lnTo>
                  <a:lnTo>
                    <a:pt x="568426" y="0"/>
                  </a:lnTo>
                  <a:lnTo>
                    <a:pt x="555790" y="0"/>
                  </a:lnTo>
                  <a:lnTo>
                    <a:pt x="555790" y="12636"/>
                  </a:lnTo>
                  <a:lnTo>
                    <a:pt x="555790" y="25260"/>
                  </a:lnTo>
                  <a:lnTo>
                    <a:pt x="543166" y="25260"/>
                  </a:lnTo>
                  <a:lnTo>
                    <a:pt x="530542" y="25260"/>
                  </a:lnTo>
                  <a:lnTo>
                    <a:pt x="517906" y="25260"/>
                  </a:lnTo>
                  <a:lnTo>
                    <a:pt x="517906" y="12636"/>
                  </a:lnTo>
                  <a:lnTo>
                    <a:pt x="517906" y="0"/>
                  </a:lnTo>
                  <a:lnTo>
                    <a:pt x="505269" y="0"/>
                  </a:lnTo>
                  <a:lnTo>
                    <a:pt x="505269" y="12636"/>
                  </a:lnTo>
                  <a:lnTo>
                    <a:pt x="492645" y="12636"/>
                  </a:lnTo>
                  <a:lnTo>
                    <a:pt x="492645" y="0"/>
                  </a:lnTo>
                  <a:lnTo>
                    <a:pt x="492633" y="12636"/>
                  </a:lnTo>
                  <a:lnTo>
                    <a:pt x="492633" y="25260"/>
                  </a:lnTo>
                  <a:lnTo>
                    <a:pt x="480009" y="25260"/>
                  </a:lnTo>
                  <a:lnTo>
                    <a:pt x="480009" y="12636"/>
                  </a:lnTo>
                  <a:lnTo>
                    <a:pt x="492633" y="12636"/>
                  </a:lnTo>
                  <a:lnTo>
                    <a:pt x="492633" y="0"/>
                  </a:lnTo>
                  <a:lnTo>
                    <a:pt x="480009" y="0"/>
                  </a:lnTo>
                  <a:lnTo>
                    <a:pt x="467385" y="0"/>
                  </a:lnTo>
                  <a:lnTo>
                    <a:pt x="454748" y="0"/>
                  </a:lnTo>
                  <a:lnTo>
                    <a:pt x="454748" y="12636"/>
                  </a:lnTo>
                  <a:lnTo>
                    <a:pt x="454748" y="25260"/>
                  </a:lnTo>
                  <a:lnTo>
                    <a:pt x="442112" y="25260"/>
                  </a:lnTo>
                  <a:lnTo>
                    <a:pt x="442112" y="12636"/>
                  </a:lnTo>
                  <a:lnTo>
                    <a:pt x="429475" y="12636"/>
                  </a:lnTo>
                  <a:lnTo>
                    <a:pt x="429475" y="25260"/>
                  </a:lnTo>
                  <a:lnTo>
                    <a:pt x="416852" y="25260"/>
                  </a:lnTo>
                  <a:lnTo>
                    <a:pt x="416852" y="37896"/>
                  </a:lnTo>
                  <a:lnTo>
                    <a:pt x="429475" y="37896"/>
                  </a:lnTo>
                  <a:lnTo>
                    <a:pt x="442112" y="37896"/>
                  </a:lnTo>
                  <a:lnTo>
                    <a:pt x="454748" y="37896"/>
                  </a:lnTo>
                  <a:lnTo>
                    <a:pt x="454748" y="25273"/>
                  </a:lnTo>
                  <a:lnTo>
                    <a:pt x="467372" y="25273"/>
                  </a:lnTo>
                  <a:lnTo>
                    <a:pt x="480009" y="25273"/>
                  </a:lnTo>
                  <a:lnTo>
                    <a:pt x="480009" y="37896"/>
                  </a:lnTo>
                  <a:lnTo>
                    <a:pt x="581063" y="37896"/>
                  </a:lnTo>
                  <a:lnTo>
                    <a:pt x="581063" y="25260"/>
                  </a:lnTo>
                  <a:close/>
                </a:path>
                <a:path w="619125" h="50800">
                  <a:moveTo>
                    <a:pt x="606310" y="25260"/>
                  </a:moveTo>
                  <a:lnTo>
                    <a:pt x="593674" y="25260"/>
                  </a:lnTo>
                  <a:lnTo>
                    <a:pt x="593674" y="37896"/>
                  </a:lnTo>
                  <a:lnTo>
                    <a:pt x="606310" y="37896"/>
                  </a:lnTo>
                  <a:lnTo>
                    <a:pt x="606310" y="25260"/>
                  </a:lnTo>
                  <a:close/>
                </a:path>
                <a:path w="619125" h="50800">
                  <a:moveTo>
                    <a:pt x="618947" y="0"/>
                  </a:moveTo>
                  <a:lnTo>
                    <a:pt x="606310" y="0"/>
                  </a:lnTo>
                  <a:lnTo>
                    <a:pt x="593674" y="0"/>
                  </a:lnTo>
                  <a:lnTo>
                    <a:pt x="593674" y="12636"/>
                  </a:lnTo>
                  <a:lnTo>
                    <a:pt x="606310" y="12636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5961735" y="4431525"/>
              <a:ext cx="619125" cy="38100"/>
            </a:xfrm>
            <a:custGeom>
              <a:avLst/>
              <a:gdLst/>
              <a:ahLst/>
              <a:cxnLst/>
              <a:rect l="l" t="t" r="r" b="b"/>
              <a:pathLst>
                <a:path w="619125" h="38100">
                  <a:moveTo>
                    <a:pt x="12636" y="12649"/>
                  </a:moveTo>
                  <a:lnTo>
                    <a:pt x="0" y="12649"/>
                  </a:lnTo>
                  <a:lnTo>
                    <a:pt x="0" y="25260"/>
                  </a:lnTo>
                  <a:lnTo>
                    <a:pt x="0" y="37896"/>
                  </a:lnTo>
                  <a:lnTo>
                    <a:pt x="12636" y="37896"/>
                  </a:lnTo>
                  <a:lnTo>
                    <a:pt x="12636" y="25285"/>
                  </a:lnTo>
                  <a:lnTo>
                    <a:pt x="12636" y="12649"/>
                  </a:lnTo>
                  <a:close/>
                </a:path>
                <a:path w="619125" h="38100">
                  <a:moveTo>
                    <a:pt x="63169" y="12649"/>
                  </a:moveTo>
                  <a:lnTo>
                    <a:pt x="50533" y="12649"/>
                  </a:lnTo>
                  <a:lnTo>
                    <a:pt x="37909" y="12649"/>
                  </a:lnTo>
                  <a:lnTo>
                    <a:pt x="25273" y="12649"/>
                  </a:lnTo>
                  <a:lnTo>
                    <a:pt x="25273" y="25285"/>
                  </a:lnTo>
                  <a:lnTo>
                    <a:pt x="37896" y="25285"/>
                  </a:lnTo>
                  <a:lnTo>
                    <a:pt x="50533" y="25285"/>
                  </a:lnTo>
                  <a:lnTo>
                    <a:pt x="63169" y="25285"/>
                  </a:lnTo>
                  <a:lnTo>
                    <a:pt x="63169" y="12649"/>
                  </a:lnTo>
                  <a:close/>
                </a:path>
                <a:path w="619125" h="38100">
                  <a:moveTo>
                    <a:pt x="88430" y="12649"/>
                  </a:moveTo>
                  <a:lnTo>
                    <a:pt x="75793" y="12649"/>
                  </a:lnTo>
                  <a:lnTo>
                    <a:pt x="75793" y="25260"/>
                  </a:lnTo>
                  <a:lnTo>
                    <a:pt x="75793" y="37896"/>
                  </a:lnTo>
                  <a:lnTo>
                    <a:pt x="88430" y="37896"/>
                  </a:lnTo>
                  <a:lnTo>
                    <a:pt x="88430" y="25285"/>
                  </a:lnTo>
                  <a:lnTo>
                    <a:pt x="88430" y="12649"/>
                  </a:lnTo>
                  <a:close/>
                </a:path>
                <a:path w="619125" h="38100">
                  <a:moveTo>
                    <a:pt x="151587" y="12649"/>
                  </a:moveTo>
                  <a:lnTo>
                    <a:pt x="138950" y="12649"/>
                  </a:lnTo>
                  <a:lnTo>
                    <a:pt x="138950" y="25260"/>
                  </a:lnTo>
                  <a:lnTo>
                    <a:pt x="126326" y="25260"/>
                  </a:lnTo>
                  <a:lnTo>
                    <a:pt x="126326" y="12649"/>
                  </a:lnTo>
                  <a:lnTo>
                    <a:pt x="113690" y="12649"/>
                  </a:lnTo>
                  <a:lnTo>
                    <a:pt x="101053" y="12649"/>
                  </a:lnTo>
                  <a:lnTo>
                    <a:pt x="101053" y="25285"/>
                  </a:lnTo>
                  <a:lnTo>
                    <a:pt x="113690" y="25285"/>
                  </a:lnTo>
                  <a:lnTo>
                    <a:pt x="113690" y="37896"/>
                  </a:lnTo>
                  <a:lnTo>
                    <a:pt x="126326" y="37896"/>
                  </a:lnTo>
                  <a:lnTo>
                    <a:pt x="138963" y="37896"/>
                  </a:lnTo>
                  <a:lnTo>
                    <a:pt x="138963" y="25285"/>
                  </a:lnTo>
                  <a:lnTo>
                    <a:pt x="151587" y="25285"/>
                  </a:lnTo>
                  <a:lnTo>
                    <a:pt x="151587" y="12649"/>
                  </a:lnTo>
                  <a:close/>
                </a:path>
                <a:path w="619125" h="38100">
                  <a:moveTo>
                    <a:pt x="214744" y="0"/>
                  </a:moveTo>
                  <a:lnTo>
                    <a:pt x="202107" y="0"/>
                  </a:lnTo>
                  <a:lnTo>
                    <a:pt x="202107" y="12649"/>
                  </a:lnTo>
                  <a:lnTo>
                    <a:pt x="189484" y="12649"/>
                  </a:lnTo>
                  <a:lnTo>
                    <a:pt x="176847" y="12649"/>
                  </a:lnTo>
                  <a:lnTo>
                    <a:pt x="176847" y="0"/>
                  </a:lnTo>
                  <a:lnTo>
                    <a:pt x="164223" y="0"/>
                  </a:lnTo>
                  <a:lnTo>
                    <a:pt x="151587" y="0"/>
                  </a:lnTo>
                  <a:lnTo>
                    <a:pt x="151587" y="12649"/>
                  </a:lnTo>
                  <a:lnTo>
                    <a:pt x="164211" y="12649"/>
                  </a:lnTo>
                  <a:lnTo>
                    <a:pt x="164211" y="25285"/>
                  </a:lnTo>
                  <a:lnTo>
                    <a:pt x="176847" y="25285"/>
                  </a:lnTo>
                  <a:lnTo>
                    <a:pt x="189484" y="25285"/>
                  </a:lnTo>
                  <a:lnTo>
                    <a:pt x="202107" y="25285"/>
                  </a:lnTo>
                  <a:lnTo>
                    <a:pt x="202107" y="37896"/>
                  </a:lnTo>
                  <a:lnTo>
                    <a:pt x="214744" y="37896"/>
                  </a:lnTo>
                  <a:lnTo>
                    <a:pt x="214744" y="25285"/>
                  </a:lnTo>
                  <a:lnTo>
                    <a:pt x="214744" y="12649"/>
                  </a:lnTo>
                  <a:lnTo>
                    <a:pt x="214744" y="0"/>
                  </a:lnTo>
                  <a:close/>
                </a:path>
                <a:path w="619125" h="38100">
                  <a:moveTo>
                    <a:pt x="240004" y="12649"/>
                  </a:moveTo>
                  <a:lnTo>
                    <a:pt x="227368" y="12649"/>
                  </a:lnTo>
                  <a:lnTo>
                    <a:pt x="227368" y="25260"/>
                  </a:lnTo>
                  <a:lnTo>
                    <a:pt x="227368" y="37896"/>
                  </a:lnTo>
                  <a:lnTo>
                    <a:pt x="240004" y="37896"/>
                  </a:lnTo>
                  <a:lnTo>
                    <a:pt x="240004" y="25285"/>
                  </a:lnTo>
                  <a:lnTo>
                    <a:pt x="240004" y="12649"/>
                  </a:lnTo>
                  <a:close/>
                </a:path>
                <a:path w="619125" h="38100">
                  <a:moveTo>
                    <a:pt x="303174" y="0"/>
                  </a:moveTo>
                  <a:lnTo>
                    <a:pt x="290537" y="0"/>
                  </a:lnTo>
                  <a:lnTo>
                    <a:pt x="290537" y="12649"/>
                  </a:lnTo>
                  <a:lnTo>
                    <a:pt x="303174" y="12649"/>
                  </a:lnTo>
                  <a:lnTo>
                    <a:pt x="303174" y="0"/>
                  </a:lnTo>
                  <a:close/>
                </a:path>
                <a:path w="619125" h="38100">
                  <a:moveTo>
                    <a:pt x="341058" y="12649"/>
                  </a:moveTo>
                  <a:lnTo>
                    <a:pt x="328434" y="12649"/>
                  </a:lnTo>
                  <a:lnTo>
                    <a:pt x="315798" y="12649"/>
                  </a:lnTo>
                  <a:lnTo>
                    <a:pt x="315798" y="25260"/>
                  </a:lnTo>
                  <a:lnTo>
                    <a:pt x="303174" y="25260"/>
                  </a:lnTo>
                  <a:lnTo>
                    <a:pt x="290537" y="25260"/>
                  </a:lnTo>
                  <a:lnTo>
                    <a:pt x="290537" y="12649"/>
                  </a:lnTo>
                  <a:lnTo>
                    <a:pt x="277901" y="12649"/>
                  </a:lnTo>
                  <a:lnTo>
                    <a:pt x="265277" y="12649"/>
                  </a:lnTo>
                  <a:lnTo>
                    <a:pt x="265277" y="0"/>
                  </a:lnTo>
                  <a:lnTo>
                    <a:pt x="252641" y="0"/>
                  </a:lnTo>
                  <a:lnTo>
                    <a:pt x="240004" y="0"/>
                  </a:lnTo>
                  <a:lnTo>
                    <a:pt x="240004" y="12649"/>
                  </a:lnTo>
                  <a:lnTo>
                    <a:pt x="252641" y="12649"/>
                  </a:lnTo>
                  <a:lnTo>
                    <a:pt x="265264" y="12649"/>
                  </a:lnTo>
                  <a:lnTo>
                    <a:pt x="265264" y="25260"/>
                  </a:lnTo>
                  <a:lnTo>
                    <a:pt x="252641" y="25260"/>
                  </a:lnTo>
                  <a:lnTo>
                    <a:pt x="252641" y="37896"/>
                  </a:lnTo>
                  <a:lnTo>
                    <a:pt x="265264" y="37896"/>
                  </a:lnTo>
                  <a:lnTo>
                    <a:pt x="265277" y="37896"/>
                  </a:lnTo>
                  <a:lnTo>
                    <a:pt x="328434" y="37896"/>
                  </a:lnTo>
                  <a:lnTo>
                    <a:pt x="328434" y="25285"/>
                  </a:lnTo>
                  <a:lnTo>
                    <a:pt x="341058" y="25285"/>
                  </a:lnTo>
                  <a:lnTo>
                    <a:pt x="341058" y="12649"/>
                  </a:lnTo>
                  <a:close/>
                </a:path>
                <a:path w="619125" h="38100">
                  <a:moveTo>
                    <a:pt x="353695" y="0"/>
                  </a:moveTo>
                  <a:lnTo>
                    <a:pt x="341058" y="0"/>
                  </a:lnTo>
                  <a:lnTo>
                    <a:pt x="341058" y="12649"/>
                  </a:lnTo>
                  <a:lnTo>
                    <a:pt x="353695" y="12649"/>
                  </a:lnTo>
                  <a:lnTo>
                    <a:pt x="353695" y="0"/>
                  </a:lnTo>
                  <a:close/>
                </a:path>
                <a:path w="619125" h="38100">
                  <a:moveTo>
                    <a:pt x="442112" y="12649"/>
                  </a:moveTo>
                  <a:lnTo>
                    <a:pt x="429475" y="12649"/>
                  </a:lnTo>
                  <a:lnTo>
                    <a:pt x="429475" y="25260"/>
                  </a:lnTo>
                  <a:lnTo>
                    <a:pt x="416852" y="25260"/>
                  </a:lnTo>
                  <a:lnTo>
                    <a:pt x="416852" y="12649"/>
                  </a:lnTo>
                  <a:lnTo>
                    <a:pt x="416852" y="0"/>
                  </a:lnTo>
                  <a:lnTo>
                    <a:pt x="404215" y="0"/>
                  </a:lnTo>
                  <a:lnTo>
                    <a:pt x="404215" y="12649"/>
                  </a:lnTo>
                  <a:lnTo>
                    <a:pt x="404215" y="25260"/>
                  </a:lnTo>
                  <a:lnTo>
                    <a:pt x="391591" y="25260"/>
                  </a:lnTo>
                  <a:lnTo>
                    <a:pt x="391591" y="12649"/>
                  </a:lnTo>
                  <a:lnTo>
                    <a:pt x="391591" y="0"/>
                  </a:lnTo>
                  <a:lnTo>
                    <a:pt x="378955" y="0"/>
                  </a:lnTo>
                  <a:lnTo>
                    <a:pt x="366318" y="0"/>
                  </a:lnTo>
                  <a:lnTo>
                    <a:pt x="366318" y="12649"/>
                  </a:lnTo>
                  <a:lnTo>
                    <a:pt x="378955" y="12649"/>
                  </a:lnTo>
                  <a:lnTo>
                    <a:pt x="378955" y="25260"/>
                  </a:lnTo>
                  <a:lnTo>
                    <a:pt x="366331" y="25260"/>
                  </a:lnTo>
                  <a:lnTo>
                    <a:pt x="353695" y="25260"/>
                  </a:lnTo>
                  <a:lnTo>
                    <a:pt x="353695" y="37896"/>
                  </a:lnTo>
                  <a:lnTo>
                    <a:pt x="404215" y="37896"/>
                  </a:lnTo>
                  <a:lnTo>
                    <a:pt x="404215" y="25285"/>
                  </a:lnTo>
                  <a:lnTo>
                    <a:pt x="416852" y="25285"/>
                  </a:lnTo>
                  <a:lnTo>
                    <a:pt x="416852" y="37896"/>
                  </a:lnTo>
                  <a:lnTo>
                    <a:pt x="429488" y="37896"/>
                  </a:lnTo>
                  <a:lnTo>
                    <a:pt x="429488" y="25285"/>
                  </a:lnTo>
                  <a:lnTo>
                    <a:pt x="442112" y="25285"/>
                  </a:lnTo>
                  <a:lnTo>
                    <a:pt x="442112" y="12649"/>
                  </a:lnTo>
                  <a:close/>
                </a:path>
                <a:path w="619125" h="38100">
                  <a:moveTo>
                    <a:pt x="480009" y="0"/>
                  </a:moveTo>
                  <a:lnTo>
                    <a:pt x="467385" y="0"/>
                  </a:lnTo>
                  <a:lnTo>
                    <a:pt x="454748" y="0"/>
                  </a:lnTo>
                  <a:lnTo>
                    <a:pt x="442112" y="0"/>
                  </a:lnTo>
                  <a:lnTo>
                    <a:pt x="442112" y="12649"/>
                  </a:lnTo>
                  <a:lnTo>
                    <a:pt x="454748" y="12649"/>
                  </a:lnTo>
                  <a:lnTo>
                    <a:pt x="467372" y="12649"/>
                  </a:lnTo>
                  <a:lnTo>
                    <a:pt x="480009" y="12649"/>
                  </a:lnTo>
                  <a:lnTo>
                    <a:pt x="480009" y="0"/>
                  </a:lnTo>
                  <a:close/>
                </a:path>
                <a:path w="619125" h="38100">
                  <a:moveTo>
                    <a:pt x="618947" y="0"/>
                  </a:moveTo>
                  <a:lnTo>
                    <a:pt x="606310" y="0"/>
                  </a:lnTo>
                  <a:lnTo>
                    <a:pt x="606310" y="12649"/>
                  </a:lnTo>
                  <a:lnTo>
                    <a:pt x="593699" y="12649"/>
                  </a:lnTo>
                  <a:lnTo>
                    <a:pt x="593699" y="0"/>
                  </a:lnTo>
                  <a:lnTo>
                    <a:pt x="581063" y="0"/>
                  </a:lnTo>
                  <a:lnTo>
                    <a:pt x="568426" y="0"/>
                  </a:lnTo>
                  <a:lnTo>
                    <a:pt x="492633" y="0"/>
                  </a:lnTo>
                  <a:lnTo>
                    <a:pt x="492633" y="12649"/>
                  </a:lnTo>
                  <a:lnTo>
                    <a:pt x="492633" y="25260"/>
                  </a:lnTo>
                  <a:lnTo>
                    <a:pt x="480009" y="25260"/>
                  </a:lnTo>
                  <a:lnTo>
                    <a:pt x="467385" y="25260"/>
                  </a:lnTo>
                  <a:lnTo>
                    <a:pt x="454748" y="25260"/>
                  </a:lnTo>
                  <a:lnTo>
                    <a:pt x="454748" y="37896"/>
                  </a:lnTo>
                  <a:lnTo>
                    <a:pt x="467372" y="37896"/>
                  </a:lnTo>
                  <a:lnTo>
                    <a:pt x="480009" y="37896"/>
                  </a:lnTo>
                  <a:lnTo>
                    <a:pt x="492645" y="37896"/>
                  </a:lnTo>
                  <a:lnTo>
                    <a:pt x="492645" y="25285"/>
                  </a:lnTo>
                  <a:lnTo>
                    <a:pt x="505269" y="25285"/>
                  </a:lnTo>
                  <a:lnTo>
                    <a:pt x="505269" y="12649"/>
                  </a:lnTo>
                  <a:lnTo>
                    <a:pt x="517906" y="12649"/>
                  </a:lnTo>
                  <a:lnTo>
                    <a:pt x="517906" y="25285"/>
                  </a:lnTo>
                  <a:lnTo>
                    <a:pt x="530529" y="25285"/>
                  </a:lnTo>
                  <a:lnTo>
                    <a:pt x="530542" y="25285"/>
                  </a:lnTo>
                  <a:lnTo>
                    <a:pt x="618947" y="25285"/>
                  </a:lnTo>
                  <a:lnTo>
                    <a:pt x="618947" y="12649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5961735" y="4456785"/>
              <a:ext cx="619125" cy="25400"/>
            </a:xfrm>
            <a:custGeom>
              <a:avLst/>
              <a:gdLst/>
              <a:ahLst/>
              <a:cxnLst/>
              <a:rect l="l" t="t" r="r" b="b"/>
              <a:pathLst>
                <a:path w="619125" h="25400">
                  <a:moveTo>
                    <a:pt x="88430" y="12636"/>
                  </a:moveTo>
                  <a:lnTo>
                    <a:pt x="88430" y="12636"/>
                  </a:lnTo>
                  <a:lnTo>
                    <a:pt x="0" y="12636"/>
                  </a:lnTo>
                  <a:lnTo>
                    <a:pt x="0" y="25273"/>
                  </a:lnTo>
                  <a:lnTo>
                    <a:pt x="88430" y="25273"/>
                  </a:lnTo>
                  <a:lnTo>
                    <a:pt x="88430" y="12636"/>
                  </a:lnTo>
                  <a:close/>
                </a:path>
                <a:path w="619125" h="25400">
                  <a:moveTo>
                    <a:pt x="113690" y="12636"/>
                  </a:moveTo>
                  <a:lnTo>
                    <a:pt x="101053" y="12636"/>
                  </a:lnTo>
                  <a:lnTo>
                    <a:pt x="101053" y="25273"/>
                  </a:lnTo>
                  <a:lnTo>
                    <a:pt x="113690" y="25273"/>
                  </a:lnTo>
                  <a:lnTo>
                    <a:pt x="113690" y="12636"/>
                  </a:lnTo>
                  <a:close/>
                </a:path>
                <a:path w="619125" h="25400">
                  <a:moveTo>
                    <a:pt x="138963" y="12636"/>
                  </a:moveTo>
                  <a:lnTo>
                    <a:pt x="126326" y="12636"/>
                  </a:lnTo>
                  <a:lnTo>
                    <a:pt x="126326" y="25273"/>
                  </a:lnTo>
                  <a:lnTo>
                    <a:pt x="138963" y="25273"/>
                  </a:lnTo>
                  <a:lnTo>
                    <a:pt x="138963" y="12636"/>
                  </a:lnTo>
                  <a:close/>
                </a:path>
                <a:path w="619125" h="25400">
                  <a:moveTo>
                    <a:pt x="189484" y="12636"/>
                  </a:moveTo>
                  <a:lnTo>
                    <a:pt x="176847" y="12636"/>
                  </a:lnTo>
                  <a:lnTo>
                    <a:pt x="176847" y="25273"/>
                  </a:lnTo>
                  <a:lnTo>
                    <a:pt x="189484" y="25273"/>
                  </a:lnTo>
                  <a:lnTo>
                    <a:pt x="189484" y="12636"/>
                  </a:lnTo>
                  <a:close/>
                </a:path>
                <a:path w="619125" h="25400">
                  <a:moveTo>
                    <a:pt x="277901" y="12636"/>
                  </a:moveTo>
                  <a:lnTo>
                    <a:pt x="277901" y="12636"/>
                  </a:lnTo>
                  <a:lnTo>
                    <a:pt x="227368" y="12636"/>
                  </a:lnTo>
                  <a:lnTo>
                    <a:pt x="227368" y="25273"/>
                  </a:lnTo>
                  <a:lnTo>
                    <a:pt x="277901" y="25273"/>
                  </a:lnTo>
                  <a:lnTo>
                    <a:pt x="277901" y="12636"/>
                  </a:lnTo>
                  <a:close/>
                </a:path>
                <a:path w="619125" h="25400">
                  <a:moveTo>
                    <a:pt x="328434" y="12636"/>
                  </a:moveTo>
                  <a:lnTo>
                    <a:pt x="315798" y="12636"/>
                  </a:lnTo>
                  <a:lnTo>
                    <a:pt x="303161" y="12636"/>
                  </a:lnTo>
                  <a:lnTo>
                    <a:pt x="303161" y="25273"/>
                  </a:lnTo>
                  <a:lnTo>
                    <a:pt x="315798" y="25273"/>
                  </a:lnTo>
                  <a:lnTo>
                    <a:pt x="328434" y="25273"/>
                  </a:lnTo>
                  <a:lnTo>
                    <a:pt x="328434" y="12636"/>
                  </a:lnTo>
                  <a:close/>
                </a:path>
                <a:path w="619125" h="25400">
                  <a:moveTo>
                    <a:pt x="366331" y="12636"/>
                  </a:moveTo>
                  <a:lnTo>
                    <a:pt x="353695" y="12636"/>
                  </a:lnTo>
                  <a:lnTo>
                    <a:pt x="353695" y="25273"/>
                  </a:lnTo>
                  <a:lnTo>
                    <a:pt x="366331" y="25273"/>
                  </a:lnTo>
                  <a:lnTo>
                    <a:pt x="366331" y="12636"/>
                  </a:lnTo>
                  <a:close/>
                </a:path>
                <a:path w="619125" h="25400">
                  <a:moveTo>
                    <a:pt x="467385" y="12636"/>
                  </a:moveTo>
                  <a:lnTo>
                    <a:pt x="467385" y="12636"/>
                  </a:lnTo>
                  <a:lnTo>
                    <a:pt x="391579" y="12636"/>
                  </a:lnTo>
                  <a:lnTo>
                    <a:pt x="391579" y="25273"/>
                  </a:lnTo>
                  <a:lnTo>
                    <a:pt x="467385" y="25273"/>
                  </a:lnTo>
                  <a:lnTo>
                    <a:pt x="467385" y="12636"/>
                  </a:lnTo>
                  <a:close/>
                </a:path>
                <a:path w="619125" h="25400">
                  <a:moveTo>
                    <a:pt x="517906" y="12636"/>
                  </a:moveTo>
                  <a:lnTo>
                    <a:pt x="505269" y="12636"/>
                  </a:lnTo>
                  <a:lnTo>
                    <a:pt x="505269" y="0"/>
                  </a:lnTo>
                  <a:lnTo>
                    <a:pt x="492645" y="0"/>
                  </a:lnTo>
                  <a:lnTo>
                    <a:pt x="480009" y="0"/>
                  </a:lnTo>
                  <a:lnTo>
                    <a:pt x="480009" y="12636"/>
                  </a:lnTo>
                  <a:lnTo>
                    <a:pt x="492633" y="12636"/>
                  </a:lnTo>
                  <a:lnTo>
                    <a:pt x="492633" y="25273"/>
                  </a:lnTo>
                  <a:lnTo>
                    <a:pt x="505269" y="25273"/>
                  </a:lnTo>
                  <a:lnTo>
                    <a:pt x="517906" y="25273"/>
                  </a:lnTo>
                  <a:lnTo>
                    <a:pt x="517906" y="12636"/>
                  </a:lnTo>
                  <a:close/>
                </a:path>
                <a:path w="619125" h="25400">
                  <a:moveTo>
                    <a:pt x="555802" y="0"/>
                  </a:moveTo>
                  <a:lnTo>
                    <a:pt x="543166" y="0"/>
                  </a:lnTo>
                  <a:lnTo>
                    <a:pt x="543166" y="12636"/>
                  </a:lnTo>
                  <a:lnTo>
                    <a:pt x="555802" y="12636"/>
                  </a:lnTo>
                  <a:lnTo>
                    <a:pt x="555802" y="0"/>
                  </a:lnTo>
                  <a:close/>
                </a:path>
                <a:path w="619125" h="25400">
                  <a:moveTo>
                    <a:pt x="618947" y="12636"/>
                  </a:moveTo>
                  <a:lnTo>
                    <a:pt x="606310" y="12636"/>
                  </a:lnTo>
                  <a:lnTo>
                    <a:pt x="593699" y="12636"/>
                  </a:lnTo>
                  <a:lnTo>
                    <a:pt x="593699" y="0"/>
                  </a:lnTo>
                  <a:lnTo>
                    <a:pt x="581063" y="0"/>
                  </a:lnTo>
                  <a:lnTo>
                    <a:pt x="568426" y="0"/>
                  </a:lnTo>
                  <a:lnTo>
                    <a:pt x="568426" y="12636"/>
                  </a:lnTo>
                  <a:lnTo>
                    <a:pt x="568426" y="25273"/>
                  </a:lnTo>
                  <a:lnTo>
                    <a:pt x="581063" y="25273"/>
                  </a:lnTo>
                  <a:lnTo>
                    <a:pt x="581063" y="12636"/>
                  </a:lnTo>
                  <a:lnTo>
                    <a:pt x="593674" y="12636"/>
                  </a:lnTo>
                  <a:lnTo>
                    <a:pt x="593674" y="25273"/>
                  </a:lnTo>
                  <a:lnTo>
                    <a:pt x="606310" y="25273"/>
                  </a:lnTo>
                  <a:lnTo>
                    <a:pt x="618947" y="25273"/>
                  </a:lnTo>
                  <a:lnTo>
                    <a:pt x="618947" y="1263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" name="object 35"/>
          <p:cNvSpPr txBox="1"/>
          <p:nvPr/>
        </p:nvSpPr>
        <p:spPr>
          <a:xfrm>
            <a:off x="5898515" y="4515586"/>
            <a:ext cx="997585" cy="37020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50" b="1" dirty="0">
                <a:latin typeface="Raleway"/>
                <a:cs typeface="Raleway"/>
              </a:rPr>
              <a:t>Product Height: </a:t>
            </a:r>
            <a:r>
              <a:rPr sz="750" spc="-25" dirty="0">
                <a:latin typeface="Raleway"/>
                <a:cs typeface="Raleway"/>
              </a:rPr>
              <a:t>77</a:t>
            </a:r>
            <a:endParaRPr sz="75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z="750" b="1" dirty="0">
                <a:latin typeface="Raleway"/>
                <a:cs typeface="Raleway"/>
              </a:rPr>
              <a:t>Product Depth: </a:t>
            </a:r>
            <a:r>
              <a:rPr sz="750" spc="-10" dirty="0">
                <a:latin typeface="Raleway"/>
                <a:cs typeface="Raleway"/>
              </a:rPr>
              <a:t>41.34</a:t>
            </a:r>
            <a:endParaRPr sz="75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z="750" b="1" dirty="0">
                <a:latin typeface="Raleway"/>
                <a:cs typeface="Raleway"/>
              </a:rPr>
              <a:t>Product Length: </a:t>
            </a:r>
            <a:r>
              <a:rPr sz="750" spc="-10" dirty="0">
                <a:latin typeface="Raleway"/>
                <a:cs typeface="Raleway"/>
              </a:rPr>
              <a:t>41.34</a:t>
            </a:r>
            <a:endParaRPr sz="750">
              <a:latin typeface="Raleway"/>
              <a:cs typeface="Raleway"/>
            </a:endParaRPr>
          </a:p>
        </p:txBody>
      </p:sp>
      <p:sp>
        <p:nvSpPr>
          <p:cNvPr id="36" name="object 36"/>
          <p:cNvSpPr txBox="1"/>
          <p:nvPr/>
        </p:nvSpPr>
        <p:spPr>
          <a:xfrm>
            <a:off x="4767148" y="7521740"/>
            <a:ext cx="524510" cy="160020"/>
          </a:xfrm>
          <a:prstGeom prst="rect">
            <a:avLst/>
          </a:prstGeom>
        </p:spPr>
        <p:txBody>
          <a:bodyPr vert="horz" wrap="square" lIns="0" tIns="571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45"/>
              </a:spcBef>
            </a:pPr>
            <a:r>
              <a:rPr sz="900" dirty="0">
                <a:solidFill>
                  <a:srgbClr val="FFFFFF"/>
                </a:solidFill>
                <a:latin typeface="Raleway"/>
                <a:cs typeface="Raleway"/>
              </a:rPr>
              <a:t>Page: </a:t>
            </a:r>
            <a:r>
              <a:rPr sz="900" spc="-25" dirty="0">
                <a:solidFill>
                  <a:srgbClr val="FFFFFF"/>
                </a:solidFill>
                <a:latin typeface="Raleway"/>
                <a:cs typeface="Raleway"/>
              </a:rPr>
              <a:t>139</a:t>
            </a:r>
            <a:endParaRPr sz="900">
              <a:latin typeface="Raleway"/>
              <a:cs typeface="Raleway"/>
            </a:endParaRPr>
          </a:p>
        </p:txBody>
      </p:sp>
      <p:graphicFrame>
        <p:nvGraphicFramePr>
          <p:cNvPr id="2" name="Object 1">
            <a:extLst>
              <a:ext uri="{FF2B5EF4-FFF2-40B4-BE49-F238E27FC236}">
                <a16:creationId xmlns:a16="http://schemas.microsoft.com/office/drawing/2014/main" id="{7E481109-5E8D-A733-3AAF-6723FCC7A62A}"/>
              </a:ext>
            </a:extLst>
          </p:cNvPr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1476569716"/>
              </p:ext>
            </p:extLst>
          </p:nvPr>
        </p:nvGraphicFramePr>
        <p:xfrm>
          <a:off x="70311" y="5322544"/>
          <a:ext cx="8196395" cy="168223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Worksheet" r:id="rId4" imgW="8724900" imgH="1790700" progId="Excel.Sheet.12">
                  <p:embed/>
                </p:oleObj>
              </mc:Choice>
              <mc:Fallback>
                <p:oleObj name="Worksheet" r:id="rId4" imgW="8724900" imgH="1790700" progId="Excel.Sheet.12">
                  <p:embed/>
                  <p:pic>
                    <p:nvPicPr>
                      <p:cNvPr id="2" name="Object 1">
                        <a:extLst>
                          <a:ext uri="{FF2B5EF4-FFF2-40B4-BE49-F238E27FC236}">
                            <a16:creationId xmlns:a16="http://schemas.microsoft.com/office/drawing/2014/main" id="{7E481109-5E8D-A733-3AAF-6723FCC7A62A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70311" y="5322544"/>
                        <a:ext cx="8196395" cy="1682230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3" name="Picture 2" descr="A picture containing logo&#10;&#10;Description automatically generated">
            <a:extLst>
              <a:ext uri="{FF2B5EF4-FFF2-40B4-BE49-F238E27FC236}">
                <a16:creationId xmlns:a16="http://schemas.microsoft.com/office/drawing/2014/main" id="{825312F3-E435-A241-35AA-2E5891DF522F}"/>
              </a:ext>
            </a:extLst>
          </p:cNvPr>
          <p:cNvPicPr>
            <a:picLocks noChangeAspect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6732"/>
          <a:stretch/>
        </p:blipFill>
        <p:spPr>
          <a:xfrm>
            <a:off x="8610600" y="6449545"/>
            <a:ext cx="1293202" cy="1232368"/>
          </a:xfrm>
          <a:prstGeom prst="rect">
            <a:avLst/>
          </a:prstGeom>
        </p:spPr>
      </p:pic>
      <p:sp>
        <p:nvSpPr>
          <p:cNvPr id="4" name="Rectangle 3">
            <a:extLst>
              <a:ext uri="{FF2B5EF4-FFF2-40B4-BE49-F238E27FC236}">
                <a16:creationId xmlns:a16="http://schemas.microsoft.com/office/drawing/2014/main" id="{C92817B5-D2E0-6C18-B528-90DD49C5F57D}"/>
              </a:ext>
            </a:extLst>
          </p:cNvPr>
          <p:cNvSpPr/>
          <p:nvPr/>
        </p:nvSpPr>
        <p:spPr>
          <a:xfrm>
            <a:off x="7190381" y="5213896"/>
            <a:ext cx="1076325" cy="2194069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2309470"/>
      </p:ext>
    </p:extLst>
  </p:cSld>
  <p:clrMapOvr>
    <a:masterClrMapping/>
  </p:clrMapOvr>
</p:sld>
</file>

<file path=ppt/slides/slide1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object 5">
            <a:hlinkClick r:id="rId3"/>
          </p:cNvPr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47625" y="767626"/>
            <a:ext cx="5715000" cy="4446270"/>
          </a:xfrm>
          <a:prstGeom prst="rect">
            <a:avLst/>
          </a:prstGeom>
        </p:spPr>
      </p:pic>
      <p:sp>
        <p:nvSpPr>
          <p:cNvPr id="6" name="object 6"/>
          <p:cNvSpPr/>
          <p:nvPr/>
        </p:nvSpPr>
        <p:spPr>
          <a:xfrm>
            <a:off x="6176645" y="2309850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6176645" y="2424150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6176645" y="2538450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6176645" y="2652750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6176645" y="2881350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 txBox="1"/>
          <p:nvPr/>
        </p:nvSpPr>
        <p:spPr>
          <a:xfrm>
            <a:off x="5898515" y="890714"/>
            <a:ext cx="3197225" cy="25083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spc="80" dirty="0">
                <a:latin typeface="Arial"/>
                <a:cs typeface="Arial"/>
              </a:rPr>
              <a:t>LUX</a:t>
            </a:r>
            <a:r>
              <a:rPr sz="1200" b="1" spc="22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BASKET</a:t>
            </a:r>
            <a:r>
              <a:rPr sz="1200" b="1" spc="225" dirty="0">
                <a:latin typeface="Arial"/>
                <a:cs typeface="Arial"/>
              </a:rPr>
              <a:t> </a:t>
            </a:r>
            <a:r>
              <a:rPr sz="1200" b="1" spc="65" dirty="0">
                <a:latin typeface="Arial"/>
                <a:cs typeface="Arial"/>
              </a:rPr>
              <a:t>CHAIR</a:t>
            </a:r>
            <a:endParaRPr sz="1200" dirty="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790"/>
              </a:spcBef>
            </a:pPr>
            <a:r>
              <a:rPr sz="750" b="1" dirty="0">
                <a:latin typeface="Raleway"/>
                <a:cs typeface="Raleway"/>
              </a:rPr>
              <a:t>SKU:</a:t>
            </a:r>
            <a:r>
              <a:rPr sz="750" b="1" spc="10" dirty="0">
                <a:latin typeface="Raleway"/>
                <a:cs typeface="Raleway"/>
              </a:rPr>
              <a:t> </a:t>
            </a:r>
            <a:r>
              <a:rPr sz="750" spc="-10" dirty="0">
                <a:latin typeface="Raleway"/>
                <a:cs typeface="Raleway"/>
              </a:rPr>
              <a:t>LUX600BC</a:t>
            </a:r>
            <a:endParaRPr sz="750" dirty="0">
              <a:latin typeface="Raleway"/>
              <a:cs typeface="Raleway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700" dirty="0">
              <a:latin typeface="Raleway"/>
              <a:cs typeface="Raleway"/>
            </a:endParaRPr>
          </a:p>
          <a:p>
            <a:pPr marL="12700" marR="5080">
              <a:lnSpc>
                <a:spcPct val="100000"/>
              </a:lnSpc>
              <a:spcBef>
                <a:spcPts val="5"/>
              </a:spcBef>
            </a:pPr>
            <a:r>
              <a:rPr sz="750" dirty="0">
                <a:latin typeface="Raleway"/>
                <a:cs typeface="Raleway"/>
              </a:rPr>
              <a:t>The ultimate in comfort for outdoor seating, these Basket Chairs </a:t>
            </a:r>
            <a:r>
              <a:rPr sz="750" spc="-20" dirty="0">
                <a:latin typeface="Raleway"/>
                <a:cs typeface="Raleway"/>
              </a:rPr>
              <a:t>give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you</a:t>
            </a:r>
            <a:r>
              <a:rPr sz="750" spc="-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the feeling of floating in a charming retro-style package! The </a:t>
            </a:r>
            <a:r>
              <a:rPr sz="750" spc="-25" dirty="0">
                <a:latin typeface="Raleway"/>
                <a:cs typeface="Raleway"/>
              </a:rPr>
              <a:t>Lux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offers an extra-wide seat for when you want to spread out a little. </a:t>
            </a:r>
            <a:r>
              <a:rPr sz="750" spc="-25" dirty="0">
                <a:latin typeface="Raleway"/>
                <a:cs typeface="Raleway"/>
              </a:rPr>
              <a:t>The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Marine grade Stainless Steel frame offers rust-resistant protection </a:t>
            </a:r>
            <a:r>
              <a:rPr sz="750" spc="-25" dirty="0">
                <a:latin typeface="Raleway"/>
                <a:cs typeface="Raleway"/>
              </a:rPr>
              <a:t>and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the solution-dyed polyesters offer the stain and fade resistance that </a:t>
            </a:r>
            <a:r>
              <a:rPr sz="750" spc="-20" dirty="0">
                <a:latin typeface="Raleway"/>
                <a:cs typeface="Raleway"/>
              </a:rPr>
              <a:t>lets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you sit back, relax and </a:t>
            </a:r>
            <a:r>
              <a:rPr sz="750" spc="-10" dirty="0">
                <a:latin typeface="Raleway"/>
                <a:cs typeface="Raleway"/>
              </a:rPr>
              <a:t>enjoy!</a:t>
            </a:r>
            <a:endParaRPr sz="750" dirty="0">
              <a:latin typeface="Raleway"/>
              <a:cs typeface="Raleway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150" dirty="0">
              <a:latin typeface="Raleway"/>
              <a:cs typeface="Raleway"/>
            </a:endParaRPr>
          </a:p>
          <a:p>
            <a:pPr marL="393700" marR="32004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Powder-coated Marine Grade Stainless Steel resists </a:t>
            </a:r>
            <a:r>
              <a:rPr sz="750" spc="-20" dirty="0">
                <a:latin typeface="Raleway"/>
                <a:cs typeface="Raleway"/>
              </a:rPr>
              <a:t>rust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Marine Grade Stainless Steel </a:t>
            </a:r>
            <a:r>
              <a:rPr sz="750" spc="-10" dirty="0">
                <a:latin typeface="Raleway"/>
                <a:cs typeface="Raleway"/>
              </a:rPr>
              <a:t>hardware</a:t>
            </a:r>
            <a:endParaRPr sz="750" dirty="0">
              <a:latin typeface="Raleway"/>
              <a:cs typeface="Raleway"/>
            </a:endParaRPr>
          </a:p>
          <a:p>
            <a:pPr marL="393700" marR="156845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Open Cell Foam drys faster and is mold and milder </a:t>
            </a:r>
            <a:r>
              <a:rPr sz="750" spc="-10" dirty="0">
                <a:latin typeface="Raleway"/>
                <a:cs typeface="Raleway"/>
              </a:rPr>
              <a:t>resistant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Solution Dyed Polyester Fabric is UV-treated has </a:t>
            </a:r>
            <a:r>
              <a:rPr sz="750" spc="-25" dirty="0">
                <a:latin typeface="Raleway"/>
                <a:cs typeface="Raleway"/>
              </a:rPr>
              <a:t>dye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throughout the fabric so it is fade </a:t>
            </a:r>
            <a:r>
              <a:rPr sz="750" spc="-10" dirty="0">
                <a:latin typeface="Raleway"/>
                <a:cs typeface="Raleway"/>
              </a:rPr>
              <a:t>resistant</a:t>
            </a:r>
            <a:endParaRPr sz="750" dirty="0">
              <a:latin typeface="Raleway"/>
              <a:cs typeface="Raleway"/>
            </a:endParaRPr>
          </a:p>
          <a:p>
            <a:pPr marL="393700" marR="4572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Chair works for outdoor or indoor applications and works </a:t>
            </a:r>
            <a:r>
              <a:rPr sz="750" spc="-10" dirty="0">
                <a:latin typeface="Raleway"/>
                <a:cs typeface="Raleway"/>
              </a:rPr>
              <a:t>great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in a sun </a:t>
            </a:r>
            <a:r>
              <a:rPr sz="750" spc="-20" dirty="0">
                <a:latin typeface="Raleway"/>
                <a:cs typeface="Raleway"/>
              </a:rPr>
              <a:t>room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  <a:spcBef>
                <a:spcPts val="625"/>
              </a:spcBef>
            </a:pPr>
            <a:r>
              <a:rPr sz="750" u="sng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3"/>
              </a:rPr>
              <a:t>Read </a:t>
            </a:r>
            <a:r>
              <a:rPr sz="750" u="sng" spc="-20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3"/>
              </a:rPr>
              <a:t>More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</a:pPr>
            <a:r>
              <a:rPr sz="750" b="1" dirty="0">
                <a:latin typeface="Raleway"/>
                <a:cs typeface="Raleway"/>
              </a:rPr>
              <a:t>Price:</a:t>
            </a:r>
            <a:r>
              <a:rPr sz="750" b="1" spc="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From: </a:t>
            </a:r>
            <a:r>
              <a:rPr sz="750" spc="-10" dirty="0">
                <a:latin typeface="Raleway"/>
                <a:cs typeface="Raleway"/>
              </a:rPr>
              <a:t>$279.00</a:t>
            </a:r>
            <a:endParaRPr sz="750" dirty="0">
              <a:latin typeface="Raleway"/>
              <a:cs typeface="Raleway"/>
            </a:endParaRPr>
          </a:p>
        </p:txBody>
      </p:sp>
      <p:grpSp>
        <p:nvGrpSpPr>
          <p:cNvPr id="12" name="object 12"/>
          <p:cNvGrpSpPr/>
          <p:nvPr/>
        </p:nvGrpSpPr>
        <p:grpSpPr>
          <a:xfrm>
            <a:off x="5907614" y="3492747"/>
            <a:ext cx="727710" cy="727710"/>
            <a:chOff x="5907614" y="3492747"/>
            <a:chExt cx="727710" cy="727710"/>
          </a:xfrm>
        </p:grpSpPr>
        <p:sp>
          <p:nvSpPr>
            <p:cNvPr id="13" name="object 13"/>
            <p:cNvSpPr/>
            <p:nvPr/>
          </p:nvSpPr>
          <p:spPr>
            <a:xfrm>
              <a:off x="5911215" y="3496348"/>
              <a:ext cx="720090" cy="720090"/>
            </a:xfrm>
            <a:custGeom>
              <a:avLst/>
              <a:gdLst/>
              <a:ahLst/>
              <a:cxnLst/>
              <a:rect l="l" t="t" r="r" b="b"/>
              <a:pathLst>
                <a:path w="720090" h="720089">
                  <a:moveTo>
                    <a:pt x="0" y="0"/>
                  </a:moveTo>
                  <a:lnTo>
                    <a:pt x="720001" y="0"/>
                  </a:lnTo>
                  <a:lnTo>
                    <a:pt x="720001" y="720001"/>
                  </a:lnTo>
                  <a:lnTo>
                    <a:pt x="0" y="720001"/>
                  </a:lnTo>
                  <a:lnTo>
                    <a:pt x="0" y="0"/>
                  </a:lnTo>
                  <a:close/>
                </a:path>
              </a:pathLst>
            </a:custGeom>
            <a:ln w="72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5961735" y="3546868"/>
              <a:ext cx="619125" cy="38100"/>
            </a:xfrm>
            <a:custGeom>
              <a:avLst/>
              <a:gdLst/>
              <a:ahLst/>
              <a:cxnLst/>
              <a:rect l="l" t="t" r="r" b="b"/>
              <a:pathLst>
                <a:path w="619125" h="38100">
                  <a:moveTo>
                    <a:pt x="63169" y="25273"/>
                  </a:moveTo>
                  <a:lnTo>
                    <a:pt x="50533" y="25273"/>
                  </a:lnTo>
                  <a:lnTo>
                    <a:pt x="37909" y="25273"/>
                  </a:lnTo>
                  <a:lnTo>
                    <a:pt x="25273" y="25273"/>
                  </a:lnTo>
                  <a:lnTo>
                    <a:pt x="25273" y="37909"/>
                  </a:lnTo>
                  <a:lnTo>
                    <a:pt x="37896" y="37909"/>
                  </a:lnTo>
                  <a:lnTo>
                    <a:pt x="50533" y="37909"/>
                  </a:lnTo>
                  <a:lnTo>
                    <a:pt x="63169" y="37909"/>
                  </a:lnTo>
                  <a:lnTo>
                    <a:pt x="63169" y="25273"/>
                  </a:lnTo>
                  <a:close/>
                </a:path>
                <a:path w="619125" h="38100">
                  <a:moveTo>
                    <a:pt x="88430" y="0"/>
                  </a:moveTo>
                  <a:lnTo>
                    <a:pt x="88430" y="0"/>
                  </a:lnTo>
                  <a:lnTo>
                    <a:pt x="0" y="0"/>
                  </a:lnTo>
                  <a:lnTo>
                    <a:pt x="0" y="12636"/>
                  </a:lnTo>
                  <a:lnTo>
                    <a:pt x="0" y="25273"/>
                  </a:lnTo>
                  <a:lnTo>
                    <a:pt x="0" y="37909"/>
                  </a:lnTo>
                  <a:lnTo>
                    <a:pt x="12636" y="37909"/>
                  </a:lnTo>
                  <a:lnTo>
                    <a:pt x="12636" y="25273"/>
                  </a:lnTo>
                  <a:lnTo>
                    <a:pt x="12636" y="12636"/>
                  </a:lnTo>
                  <a:lnTo>
                    <a:pt x="25273" y="12636"/>
                  </a:lnTo>
                  <a:lnTo>
                    <a:pt x="75793" y="12636"/>
                  </a:lnTo>
                  <a:lnTo>
                    <a:pt x="75793" y="25273"/>
                  </a:lnTo>
                  <a:lnTo>
                    <a:pt x="75793" y="37909"/>
                  </a:lnTo>
                  <a:lnTo>
                    <a:pt x="88430" y="37909"/>
                  </a:lnTo>
                  <a:lnTo>
                    <a:pt x="88430" y="25273"/>
                  </a:lnTo>
                  <a:lnTo>
                    <a:pt x="88430" y="12636"/>
                  </a:lnTo>
                  <a:lnTo>
                    <a:pt x="88430" y="0"/>
                  </a:lnTo>
                  <a:close/>
                </a:path>
                <a:path w="619125" h="38100">
                  <a:moveTo>
                    <a:pt x="164223" y="0"/>
                  </a:moveTo>
                  <a:lnTo>
                    <a:pt x="151587" y="0"/>
                  </a:lnTo>
                  <a:lnTo>
                    <a:pt x="138950" y="0"/>
                  </a:lnTo>
                  <a:lnTo>
                    <a:pt x="138950" y="12636"/>
                  </a:lnTo>
                  <a:lnTo>
                    <a:pt x="126326" y="12636"/>
                  </a:lnTo>
                  <a:lnTo>
                    <a:pt x="126326" y="0"/>
                  </a:lnTo>
                  <a:lnTo>
                    <a:pt x="113690" y="0"/>
                  </a:lnTo>
                  <a:lnTo>
                    <a:pt x="113690" y="12636"/>
                  </a:lnTo>
                  <a:lnTo>
                    <a:pt x="113690" y="25273"/>
                  </a:lnTo>
                  <a:lnTo>
                    <a:pt x="101053" y="25273"/>
                  </a:lnTo>
                  <a:lnTo>
                    <a:pt x="101053" y="37909"/>
                  </a:lnTo>
                  <a:lnTo>
                    <a:pt x="113690" y="37909"/>
                  </a:lnTo>
                  <a:lnTo>
                    <a:pt x="126326" y="37909"/>
                  </a:lnTo>
                  <a:lnTo>
                    <a:pt x="126326" y="25273"/>
                  </a:lnTo>
                  <a:lnTo>
                    <a:pt x="138950" y="25273"/>
                  </a:lnTo>
                  <a:lnTo>
                    <a:pt x="151587" y="25273"/>
                  </a:lnTo>
                  <a:lnTo>
                    <a:pt x="151587" y="12636"/>
                  </a:lnTo>
                  <a:lnTo>
                    <a:pt x="164223" y="12636"/>
                  </a:lnTo>
                  <a:lnTo>
                    <a:pt x="164223" y="0"/>
                  </a:lnTo>
                  <a:close/>
                </a:path>
                <a:path w="619125" h="38100">
                  <a:moveTo>
                    <a:pt x="189484" y="12636"/>
                  </a:moveTo>
                  <a:lnTo>
                    <a:pt x="176847" y="12636"/>
                  </a:lnTo>
                  <a:lnTo>
                    <a:pt x="176847" y="25273"/>
                  </a:lnTo>
                  <a:lnTo>
                    <a:pt x="189484" y="25273"/>
                  </a:lnTo>
                  <a:lnTo>
                    <a:pt x="189484" y="12636"/>
                  </a:lnTo>
                  <a:close/>
                </a:path>
                <a:path w="619125" h="38100">
                  <a:moveTo>
                    <a:pt x="252641" y="12636"/>
                  </a:moveTo>
                  <a:lnTo>
                    <a:pt x="240004" y="12636"/>
                  </a:lnTo>
                  <a:lnTo>
                    <a:pt x="240004" y="0"/>
                  </a:lnTo>
                  <a:lnTo>
                    <a:pt x="227380" y="0"/>
                  </a:lnTo>
                  <a:lnTo>
                    <a:pt x="214744" y="0"/>
                  </a:lnTo>
                  <a:lnTo>
                    <a:pt x="202107" y="0"/>
                  </a:lnTo>
                  <a:lnTo>
                    <a:pt x="202107" y="12636"/>
                  </a:lnTo>
                  <a:lnTo>
                    <a:pt x="214744" y="12636"/>
                  </a:lnTo>
                  <a:lnTo>
                    <a:pt x="214744" y="25273"/>
                  </a:lnTo>
                  <a:lnTo>
                    <a:pt x="214744" y="37909"/>
                  </a:lnTo>
                  <a:lnTo>
                    <a:pt x="227380" y="37909"/>
                  </a:lnTo>
                  <a:lnTo>
                    <a:pt x="227380" y="25273"/>
                  </a:lnTo>
                  <a:lnTo>
                    <a:pt x="240004" y="25273"/>
                  </a:lnTo>
                  <a:lnTo>
                    <a:pt x="240004" y="37909"/>
                  </a:lnTo>
                  <a:lnTo>
                    <a:pt x="252641" y="37909"/>
                  </a:lnTo>
                  <a:lnTo>
                    <a:pt x="252641" y="25273"/>
                  </a:lnTo>
                  <a:lnTo>
                    <a:pt x="252641" y="12636"/>
                  </a:lnTo>
                  <a:close/>
                </a:path>
                <a:path w="619125" h="38100">
                  <a:moveTo>
                    <a:pt x="328434" y="12636"/>
                  </a:moveTo>
                  <a:lnTo>
                    <a:pt x="315798" y="12636"/>
                  </a:lnTo>
                  <a:lnTo>
                    <a:pt x="315798" y="25273"/>
                  </a:lnTo>
                  <a:lnTo>
                    <a:pt x="303174" y="25273"/>
                  </a:lnTo>
                  <a:lnTo>
                    <a:pt x="303174" y="12636"/>
                  </a:lnTo>
                  <a:lnTo>
                    <a:pt x="303174" y="0"/>
                  </a:lnTo>
                  <a:lnTo>
                    <a:pt x="290537" y="0"/>
                  </a:lnTo>
                  <a:lnTo>
                    <a:pt x="290537" y="12636"/>
                  </a:lnTo>
                  <a:lnTo>
                    <a:pt x="277901" y="12636"/>
                  </a:lnTo>
                  <a:lnTo>
                    <a:pt x="265264" y="12636"/>
                  </a:lnTo>
                  <a:lnTo>
                    <a:pt x="265264" y="25273"/>
                  </a:lnTo>
                  <a:lnTo>
                    <a:pt x="277901" y="25273"/>
                  </a:lnTo>
                  <a:lnTo>
                    <a:pt x="277901" y="37909"/>
                  </a:lnTo>
                  <a:lnTo>
                    <a:pt x="328434" y="37909"/>
                  </a:lnTo>
                  <a:lnTo>
                    <a:pt x="328434" y="25273"/>
                  </a:lnTo>
                  <a:lnTo>
                    <a:pt x="328434" y="12636"/>
                  </a:lnTo>
                  <a:close/>
                </a:path>
                <a:path w="619125" h="38100">
                  <a:moveTo>
                    <a:pt x="353695" y="12636"/>
                  </a:moveTo>
                  <a:lnTo>
                    <a:pt x="341058" y="12636"/>
                  </a:lnTo>
                  <a:lnTo>
                    <a:pt x="341058" y="25273"/>
                  </a:lnTo>
                  <a:lnTo>
                    <a:pt x="353695" y="25273"/>
                  </a:lnTo>
                  <a:lnTo>
                    <a:pt x="353695" y="12636"/>
                  </a:lnTo>
                  <a:close/>
                </a:path>
                <a:path w="619125" h="38100">
                  <a:moveTo>
                    <a:pt x="416852" y="25273"/>
                  </a:moveTo>
                  <a:lnTo>
                    <a:pt x="404215" y="25273"/>
                  </a:lnTo>
                  <a:lnTo>
                    <a:pt x="391591" y="25273"/>
                  </a:lnTo>
                  <a:lnTo>
                    <a:pt x="391591" y="12636"/>
                  </a:lnTo>
                  <a:lnTo>
                    <a:pt x="404215" y="12636"/>
                  </a:lnTo>
                  <a:lnTo>
                    <a:pt x="404215" y="0"/>
                  </a:lnTo>
                  <a:lnTo>
                    <a:pt x="391591" y="0"/>
                  </a:lnTo>
                  <a:lnTo>
                    <a:pt x="378955" y="0"/>
                  </a:lnTo>
                  <a:lnTo>
                    <a:pt x="378955" y="12636"/>
                  </a:lnTo>
                  <a:lnTo>
                    <a:pt x="366318" y="12636"/>
                  </a:lnTo>
                  <a:lnTo>
                    <a:pt x="366318" y="25273"/>
                  </a:lnTo>
                  <a:lnTo>
                    <a:pt x="353695" y="25273"/>
                  </a:lnTo>
                  <a:lnTo>
                    <a:pt x="353695" y="37909"/>
                  </a:lnTo>
                  <a:lnTo>
                    <a:pt x="366318" y="37909"/>
                  </a:lnTo>
                  <a:lnTo>
                    <a:pt x="378955" y="37909"/>
                  </a:lnTo>
                  <a:lnTo>
                    <a:pt x="378955" y="25273"/>
                  </a:lnTo>
                  <a:lnTo>
                    <a:pt x="391579" y="25273"/>
                  </a:lnTo>
                  <a:lnTo>
                    <a:pt x="391579" y="37909"/>
                  </a:lnTo>
                  <a:lnTo>
                    <a:pt x="404215" y="37909"/>
                  </a:lnTo>
                  <a:lnTo>
                    <a:pt x="416852" y="37909"/>
                  </a:lnTo>
                  <a:lnTo>
                    <a:pt x="416852" y="25273"/>
                  </a:lnTo>
                  <a:close/>
                </a:path>
                <a:path w="619125" h="38100">
                  <a:moveTo>
                    <a:pt x="429488" y="0"/>
                  </a:moveTo>
                  <a:lnTo>
                    <a:pt x="416852" y="0"/>
                  </a:lnTo>
                  <a:lnTo>
                    <a:pt x="416852" y="12636"/>
                  </a:lnTo>
                  <a:lnTo>
                    <a:pt x="429488" y="12636"/>
                  </a:lnTo>
                  <a:lnTo>
                    <a:pt x="429488" y="0"/>
                  </a:lnTo>
                  <a:close/>
                </a:path>
                <a:path w="619125" h="38100">
                  <a:moveTo>
                    <a:pt x="442112" y="25273"/>
                  </a:moveTo>
                  <a:lnTo>
                    <a:pt x="429475" y="25273"/>
                  </a:lnTo>
                  <a:lnTo>
                    <a:pt x="429475" y="37909"/>
                  </a:lnTo>
                  <a:lnTo>
                    <a:pt x="442112" y="37909"/>
                  </a:lnTo>
                  <a:lnTo>
                    <a:pt x="442112" y="25273"/>
                  </a:lnTo>
                  <a:close/>
                </a:path>
                <a:path w="619125" h="38100">
                  <a:moveTo>
                    <a:pt x="467385" y="0"/>
                  </a:moveTo>
                  <a:lnTo>
                    <a:pt x="454748" y="0"/>
                  </a:lnTo>
                  <a:lnTo>
                    <a:pt x="442112" y="0"/>
                  </a:lnTo>
                  <a:lnTo>
                    <a:pt x="442112" y="12636"/>
                  </a:lnTo>
                  <a:lnTo>
                    <a:pt x="454748" y="12636"/>
                  </a:lnTo>
                  <a:lnTo>
                    <a:pt x="454748" y="25273"/>
                  </a:lnTo>
                  <a:lnTo>
                    <a:pt x="467385" y="25273"/>
                  </a:lnTo>
                  <a:lnTo>
                    <a:pt x="467385" y="12636"/>
                  </a:lnTo>
                  <a:lnTo>
                    <a:pt x="467385" y="0"/>
                  </a:lnTo>
                  <a:close/>
                </a:path>
                <a:path w="619125" h="38100">
                  <a:moveTo>
                    <a:pt x="517906" y="0"/>
                  </a:moveTo>
                  <a:lnTo>
                    <a:pt x="505269" y="0"/>
                  </a:lnTo>
                  <a:lnTo>
                    <a:pt x="505269" y="12636"/>
                  </a:lnTo>
                  <a:lnTo>
                    <a:pt x="492645" y="12636"/>
                  </a:lnTo>
                  <a:lnTo>
                    <a:pt x="480009" y="12636"/>
                  </a:lnTo>
                  <a:lnTo>
                    <a:pt x="480009" y="25273"/>
                  </a:lnTo>
                  <a:lnTo>
                    <a:pt x="492633" y="25273"/>
                  </a:lnTo>
                  <a:lnTo>
                    <a:pt x="492633" y="37909"/>
                  </a:lnTo>
                  <a:lnTo>
                    <a:pt x="505269" y="37909"/>
                  </a:lnTo>
                  <a:lnTo>
                    <a:pt x="517906" y="37909"/>
                  </a:lnTo>
                  <a:lnTo>
                    <a:pt x="517906" y="25273"/>
                  </a:lnTo>
                  <a:lnTo>
                    <a:pt x="517906" y="12636"/>
                  </a:lnTo>
                  <a:lnTo>
                    <a:pt x="517906" y="0"/>
                  </a:lnTo>
                  <a:close/>
                </a:path>
                <a:path w="619125" h="38100">
                  <a:moveTo>
                    <a:pt x="568426" y="25273"/>
                  </a:moveTo>
                  <a:lnTo>
                    <a:pt x="555790" y="25273"/>
                  </a:lnTo>
                  <a:lnTo>
                    <a:pt x="555790" y="37909"/>
                  </a:lnTo>
                  <a:lnTo>
                    <a:pt x="568426" y="37909"/>
                  </a:lnTo>
                  <a:lnTo>
                    <a:pt x="568426" y="25273"/>
                  </a:lnTo>
                  <a:close/>
                </a:path>
                <a:path w="619125" h="38100">
                  <a:moveTo>
                    <a:pt x="618947" y="0"/>
                  </a:moveTo>
                  <a:lnTo>
                    <a:pt x="618947" y="0"/>
                  </a:lnTo>
                  <a:lnTo>
                    <a:pt x="530529" y="0"/>
                  </a:lnTo>
                  <a:lnTo>
                    <a:pt x="530529" y="12636"/>
                  </a:lnTo>
                  <a:lnTo>
                    <a:pt x="530529" y="25273"/>
                  </a:lnTo>
                  <a:lnTo>
                    <a:pt x="530529" y="37909"/>
                  </a:lnTo>
                  <a:lnTo>
                    <a:pt x="543166" y="37909"/>
                  </a:lnTo>
                  <a:lnTo>
                    <a:pt x="543166" y="25273"/>
                  </a:lnTo>
                  <a:lnTo>
                    <a:pt x="543166" y="12636"/>
                  </a:lnTo>
                  <a:lnTo>
                    <a:pt x="555790" y="12636"/>
                  </a:lnTo>
                  <a:lnTo>
                    <a:pt x="606310" y="12636"/>
                  </a:lnTo>
                  <a:lnTo>
                    <a:pt x="606310" y="25273"/>
                  </a:lnTo>
                  <a:lnTo>
                    <a:pt x="618947" y="25273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5961735" y="3572141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36" y="12623"/>
                  </a:moveTo>
                  <a:lnTo>
                    <a:pt x="0" y="12623"/>
                  </a:lnTo>
                  <a:lnTo>
                    <a:pt x="0" y="25260"/>
                  </a:lnTo>
                  <a:lnTo>
                    <a:pt x="0" y="37884"/>
                  </a:lnTo>
                  <a:lnTo>
                    <a:pt x="0" y="50520"/>
                  </a:lnTo>
                  <a:lnTo>
                    <a:pt x="12636" y="50520"/>
                  </a:lnTo>
                  <a:lnTo>
                    <a:pt x="12636" y="37896"/>
                  </a:lnTo>
                  <a:lnTo>
                    <a:pt x="12636" y="25260"/>
                  </a:lnTo>
                  <a:lnTo>
                    <a:pt x="12636" y="12623"/>
                  </a:lnTo>
                  <a:close/>
                </a:path>
                <a:path w="619125" h="50800">
                  <a:moveTo>
                    <a:pt x="63169" y="12623"/>
                  </a:moveTo>
                  <a:lnTo>
                    <a:pt x="50533" y="12623"/>
                  </a:lnTo>
                  <a:lnTo>
                    <a:pt x="37909" y="12623"/>
                  </a:lnTo>
                  <a:lnTo>
                    <a:pt x="25273" y="12623"/>
                  </a:lnTo>
                  <a:lnTo>
                    <a:pt x="25273" y="25260"/>
                  </a:lnTo>
                  <a:lnTo>
                    <a:pt x="25273" y="37896"/>
                  </a:lnTo>
                  <a:lnTo>
                    <a:pt x="37896" y="37896"/>
                  </a:lnTo>
                  <a:lnTo>
                    <a:pt x="50533" y="37896"/>
                  </a:lnTo>
                  <a:lnTo>
                    <a:pt x="63169" y="37896"/>
                  </a:lnTo>
                  <a:lnTo>
                    <a:pt x="63169" y="25260"/>
                  </a:lnTo>
                  <a:lnTo>
                    <a:pt x="63169" y="12623"/>
                  </a:lnTo>
                  <a:close/>
                </a:path>
                <a:path w="619125" h="50800">
                  <a:moveTo>
                    <a:pt x="88430" y="12623"/>
                  </a:moveTo>
                  <a:lnTo>
                    <a:pt x="75793" y="12623"/>
                  </a:lnTo>
                  <a:lnTo>
                    <a:pt x="75793" y="25260"/>
                  </a:lnTo>
                  <a:lnTo>
                    <a:pt x="75793" y="37884"/>
                  </a:lnTo>
                  <a:lnTo>
                    <a:pt x="75793" y="50520"/>
                  </a:lnTo>
                  <a:lnTo>
                    <a:pt x="88430" y="50520"/>
                  </a:lnTo>
                  <a:lnTo>
                    <a:pt x="88430" y="37896"/>
                  </a:lnTo>
                  <a:lnTo>
                    <a:pt x="88430" y="25260"/>
                  </a:lnTo>
                  <a:lnTo>
                    <a:pt x="88430" y="12623"/>
                  </a:lnTo>
                  <a:close/>
                </a:path>
                <a:path w="619125" h="50800">
                  <a:moveTo>
                    <a:pt x="164223" y="37884"/>
                  </a:moveTo>
                  <a:lnTo>
                    <a:pt x="151587" y="37884"/>
                  </a:lnTo>
                  <a:lnTo>
                    <a:pt x="151587" y="25260"/>
                  </a:lnTo>
                  <a:lnTo>
                    <a:pt x="138963" y="25260"/>
                  </a:lnTo>
                  <a:lnTo>
                    <a:pt x="126326" y="25260"/>
                  </a:lnTo>
                  <a:lnTo>
                    <a:pt x="126326" y="12623"/>
                  </a:lnTo>
                  <a:lnTo>
                    <a:pt x="113690" y="12623"/>
                  </a:lnTo>
                  <a:lnTo>
                    <a:pt x="101053" y="12623"/>
                  </a:lnTo>
                  <a:lnTo>
                    <a:pt x="101053" y="25260"/>
                  </a:lnTo>
                  <a:lnTo>
                    <a:pt x="101053" y="37884"/>
                  </a:lnTo>
                  <a:lnTo>
                    <a:pt x="101053" y="50520"/>
                  </a:lnTo>
                  <a:lnTo>
                    <a:pt x="113690" y="50520"/>
                  </a:lnTo>
                  <a:lnTo>
                    <a:pt x="113690" y="37896"/>
                  </a:lnTo>
                  <a:lnTo>
                    <a:pt x="126326" y="37896"/>
                  </a:lnTo>
                  <a:lnTo>
                    <a:pt x="138950" y="37896"/>
                  </a:lnTo>
                  <a:lnTo>
                    <a:pt x="151587" y="37896"/>
                  </a:lnTo>
                  <a:lnTo>
                    <a:pt x="151587" y="50520"/>
                  </a:lnTo>
                  <a:lnTo>
                    <a:pt x="164223" y="50520"/>
                  </a:lnTo>
                  <a:lnTo>
                    <a:pt x="164223" y="37884"/>
                  </a:lnTo>
                  <a:close/>
                </a:path>
                <a:path w="619125" h="50800">
                  <a:moveTo>
                    <a:pt x="176847" y="12623"/>
                  </a:moveTo>
                  <a:lnTo>
                    <a:pt x="164223" y="12623"/>
                  </a:lnTo>
                  <a:lnTo>
                    <a:pt x="151587" y="12623"/>
                  </a:lnTo>
                  <a:lnTo>
                    <a:pt x="151587" y="25260"/>
                  </a:lnTo>
                  <a:lnTo>
                    <a:pt x="164211" y="25260"/>
                  </a:lnTo>
                  <a:lnTo>
                    <a:pt x="176847" y="25260"/>
                  </a:lnTo>
                  <a:lnTo>
                    <a:pt x="176847" y="12623"/>
                  </a:lnTo>
                  <a:close/>
                </a:path>
                <a:path w="619125" h="50800">
                  <a:moveTo>
                    <a:pt x="252641" y="37884"/>
                  </a:moveTo>
                  <a:lnTo>
                    <a:pt x="240004" y="37884"/>
                  </a:lnTo>
                  <a:lnTo>
                    <a:pt x="240004" y="25260"/>
                  </a:lnTo>
                  <a:lnTo>
                    <a:pt x="227380" y="25260"/>
                  </a:lnTo>
                  <a:lnTo>
                    <a:pt x="227380" y="12623"/>
                  </a:lnTo>
                  <a:lnTo>
                    <a:pt x="214744" y="12623"/>
                  </a:lnTo>
                  <a:lnTo>
                    <a:pt x="202107" y="12623"/>
                  </a:lnTo>
                  <a:lnTo>
                    <a:pt x="202107" y="25260"/>
                  </a:lnTo>
                  <a:lnTo>
                    <a:pt x="189484" y="25260"/>
                  </a:lnTo>
                  <a:lnTo>
                    <a:pt x="176847" y="25260"/>
                  </a:lnTo>
                  <a:lnTo>
                    <a:pt x="176847" y="37884"/>
                  </a:lnTo>
                  <a:lnTo>
                    <a:pt x="176847" y="50520"/>
                  </a:lnTo>
                  <a:lnTo>
                    <a:pt x="189484" y="50520"/>
                  </a:lnTo>
                  <a:lnTo>
                    <a:pt x="202120" y="50520"/>
                  </a:lnTo>
                  <a:lnTo>
                    <a:pt x="202120" y="37896"/>
                  </a:lnTo>
                  <a:lnTo>
                    <a:pt x="202120" y="25260"/>
                  </a:lnTo>
                  <a:lnTo>
                    <a:pt x="214744" y="25260"/>
                  </a:lnTo>
                  <a:lnTo>
                    <a:pt x="214744" y="37884"/>
                  </a:lnTo>
                  <a:lnTo>
                    <a:pt x="214744" y="50520"/>
                  </a:lnTo>
                  <a:lnTo>
                    <a:pt x="227380" y="50520"/>
                  </a:lnTo>
                  <a:lnTo>
                    <a:pt x="227380" y="37896"/>
                  </a:lnTo>
                  <a:lnTo>
                    <a:pt x="240004" y="37896"/>
                  </a:lnTo>
                  <a:lnTo>
                    <a:pt x="240004" y="50520"/>
                  </a:lnTo>
                  <a:lnTo>
                    <a:pt x="252641" y="50520"/>
                  </a:lnTo>
                  <a:lnTo>
                    <a:pt x="252641" y="37884"/>
                  </a:lnTo>
                  <a:close/>
                </a:path>
                <a:path w="619125" h="50800">
                  <a:moveTo>
                    <a:pt x="252641" y="12623"/>
                  </a:moveTo>
                  <a:lnTo>
                    <a:pt x="240004" y="12623"/>
                  </a:lnTo>
                  <a:lnTo>
                    <a:pt x="240004" y="25260"/>
                  </a:lnTo>
                  <a:lnTo>
                    <a:pt x="252641" y="25260"/>
                  </a:lnTo>
                  <a:lnTo>
                    <a:pt x="252641" y="12623"/>
                  </a:lnTo>
                  <a:close/>
                </a:path>
                <a:path w="619125" h="50800">
                  <a:moveTo>
                    <a:pt x="341058" y="25260"/>
                  </a:moveTo>
                  <a:lnTo>
                    <a:pt x="328434" y="25260"/>
                  </a:lnTo>
                  <a:lnTo>
                    <a:pt x="315798" y="25260"/>
                  </a:lnTo>
                  <a:lnTo>
                    <a:pt x="315798" y="12623"/>
                  </a:lnTo>
                  <a:lnTo>
                    <a:pt x="303161" y="12623"/>
                  </a:lnTo>
                  <a:lnTo>
                    <a:pt x="303161" y="25260"/>
                  </a:lnTo>
                  <a:lnTo>
                    <a:pt x="290537" y="25260"/>
                  </a:lnTo>
                  <a:lnTo>
                    <a:pt x="290537" y="12623"/>
                  </a:lnTo>
                  <a:lnTo>
                    <a:pt x="277901" y="12623"/>
                  </a:lnTo>
                  <a:lnTo>
                    <a:pt x="277901" y="25260"/>
                  </a:lnTo>
                  <a:lnTo>
                    <a:pt x="265264" y="25260"/>
                  </a:lnTo>
                  <a:lnTo>
                    <a:pt x="265264" y="37896"/>
                  </a:lnTo>
                  <a:lnTo>
                    <a:pt x="277901" y="37896"/>
                  </a:lnTo>
                  <a:lnTo>
                    <a:pt x="277901" y="50520"/>
                  </a:lnTo>
                  <a:lnTo>
                    <a:pt x="290537" y="50520"/>
                  </a:lnTo>
                  <a:lnTo>
                    <a:pt x="290537" y="37896"/>
                  </a:lnTo>
                  <a:lnTo>
                    <a:pt x="303161" y="37896"/>
                  </a:lnTo>
                  <a:lnTo>
                    <a:pt x="315798" y="37896"/>
                  </a:lnTo>
                  <a:lnTo>
                    <a:pt x="328422" y="37896"/>
                  </a:lnTo>
                  <a:lnTo>
                    <a:pt x="328422" y="50520"/>
                  </a:lnTo>
                  <a:lnTo>
                    <a:pt x="341058" y="50520"/>
                  </a:lnTo>
                  <a:lnTo>
                    <a:pt x="341058" y="37896"/>
                  </a:lnTo>
                  <a:lnTo>
                    <a:pt x="341058" y="25260"/>
                  </a:lnTo>
                  <a:close/>
                </a:path>
                <a:path w="619125" h="50800">
                  <a:moveTo>
                    <a:pt x="404215" y="12623"/>
                  </a:moveTo>
                  <a:lnTo>
                    <a:pt x="391579" y="12623"/>
                  </a:lnTo>
                  <a:lnTo>
                    <a:pt x="391579" y="25260"/>
                  </a:lnTo>
                  <a:lnTo>
                    <a:pt x="378955" y="25260"/>
                  </a:lnTo>
                  <a:lnTo>
                    <a:pt x="378955" y="12623"/>
                  </a:lnTo>
                  <a:lnTo>
                    <a:pt x="366318" y="12623"/>
                  </a:lnTo>
                  <a:lnTo>
                    <a:pt x="366318" y="25260"/>
                  </a:lnTo>
                  <a:lnTo>
                    <a:pt x="353695" y="25260"/>
                  </a:lnTo>
                  <a:lnTo>
                    <a:pt x="353695" y="37896"/>
                  </a:lnTo>
                  <a:lnTo>
                    <a:pt x="366318" y="37896"/>
                  </a:lnTo>
                  <a:lnTo>
                    <a:pt x="378955" y="37896"/>
                  </a:lnTo>
                  <a:lnTo>
                    <a:pt x="391591" y="37896"/>
                  </a:lnTo>
                  <a:lnTo>
                    <a:pt x="391591" y="25260"/>
                  </a:lnTo>
                  <a:lnTo>
                    <a:pt x="404215" y="25260"/>
                  </a:lnTo>
                  <a:lnTo>
                    <a:pt x="404215" y="12623"/>
                  </a:lnTo>
                  <a:close/>
                </a:path>
                <a:path w="619125" h="50800">
                  <a:moveTo>
                    <a:pt x="416852" y="25260"/>
                  </a:moveTo>
                  <a:lnTo>
                    <a:pt x="404215" y="25260"/>
                  </a:lnTo>
                  <a:lnTo>
                    <a:pt x="404215" y="37896"/>
                  </a:lnTo>
                  <a:lnTo>
                    <a:pt x="416852" y="37896"/>
                  </a:lnTo>
                  <a:lnTo>
                    <a:pt x="416852" y="25260"/>
                  </a:lnTo>
                  <a:close/>
                </a:path>
                <a:path w="619125" h="50800">
                  <a:moveTo>
                    <a:pt x="429488" y="12623"/>
                  </a:moveTo>
                  <a:lnTo>
                    <a:pt x="416852" y="12623"/>
                  </a:lnTo>
                  <a:lnTo>
                    <a:pt x="416852" y="25260"/>
                  </a:lnTo>
                  <a:lnTo>
                    <a:pt x="429488" y="25260"/>
                  </a:lnTo>
                  <a:lnTo>
                    <a:pt x="429488" y="12623"/>
                  </a:lnTo>
                  <a:close/>
                </a:path>
                <a:path w="619125" h="50800">
                  <a:moveTo>
                    <a:pt x="480009" y="12623"/>
                  </a:moveTo>
                  <a:lnTo>
                    <a:pt x="467385" y="12623"/>
                  </a:lnTo>
                  <a:lnTo>
                    <a:pt x="454748" y="12623"/>
                  </a:lnTo>
                  <a:lnTo>
                    <a:pt x="442112" y="12623"/>
                  </a:lnTo>
                  <a:lnTo>
                    <a:pt x="442112" y="25260"/>
                  </a:lnTo>
                  <a:lnTo>
                    <a:pt x="442112" y="37896"/>
                  </a:lnTo>
                  <a:lnTo>
                    <a:pt x="454748" y="37896"/>
                  </a:lnTo>
                  <a:lnTo>
                    <a:pt x="467372" y="37896"/>
                  </a:lnTo>
                  <a:lnTo>
                    <a:pt x="480009" y="37896"/>
                  </a:lnTo>
                  <a:lnTo>
                    <a:pt x="480009" y="25260"/>
                  </a:lnTo>
                  <a:lnTo>
                    <a:pt x="480009" y="12623"/>
                  </a:lnTo>
                  <a:close/>
                </a:path>
                <a:path w="619125" h="50800">
                  <a:moveTo>
                    <a:pt x="505269" y="12623"/>
                  </a:moveTo>
                  <a:lnTo>
                    <a:pt x="492633" y="12623"/>
                  </a:lnTo>
                  <a:lnTo>
                    <a:pt x="492633" y="25260"/>
                  </a:lnTo>
                  <a:lnTo>
                    <a:pt x="505269" y="25260"/>
                  </a:lnTo>
                  <a:lnTo>
                    <a:pt x="505269" y="12623"/>
                  </a:lnTo>
                  <a:close/>
                </a:path>
                <a:path w="619125" h="50800">
                  <a:moveTo>
                    <a:pt x="543166" y="12623"/>
                  </a:moveTo>
                  <a:lnTo>
                    <a:pt x="530529" y="12623"/>
                  </a:lnTo>
                  <a:lnTo>
                    <a:pt x="530529" y="25260"/>
                  </a:lnTo>
                  <a:lnTo>
                    <a:pt x="530529" y="37896"/>
                  </a:lnTo>
                  <a:lnTo>
                    <a:pt x="543166" y="37896"/>
                  </a:lnTo>
                  <a:lnTo>
                    <a:pt x="543166" y="25260"/>
                  </a:lnTo>
                  <a:lnTo>
                    <a:pt x="543166" y="12623"/>
                  </a:lnTo>
                  <a:close/>
                </a:path>
                <a:path w="619125" h="50800">
                  <a:moveTo>
                    <a:pt x="593699" y="0"/>
                  </a:moveTo>
                  <a:lnTo>
                    <a:pt x="581063" y="0"/>
                  </a:lnTo>
                  <a:lnTo>
                    <a:pt x="568426" y="0"/>
                  </a:lnTo>
                  <a:lnTo>
                    <a:pt x="555790" y="0"/>
                  </a:lnTo>
                  <a:lnTo>
                    <a:pt x="555790" y="12623"/>
                  </a:lnTo>
                  <a:lnTo>
                    <a:pt x="555790" y="25260"/>
                  </a:lnTo>
                  <a:lnTo>
                    <a:pt x="555790" y="37896"/>
                  </a:lnTo>
                  <a:lnTo>
                    <a:pt x="568426" y="37896"/>
                  </a:lnTo>
                  <a:lnTo>
                    <a:pt x="581063" y="37896"/>
                  </a:lnTo>
                  <a:lnTo>
                    <a:pt x="593699" y="37896"/>
                  </a:lnTo>
                  <a:lnTo>
                    <a:pt x="593699" y="25260"/>
                  </a:lnTo>
                  <a:lnTo>
                    <a:pt x="593699" y="12636"/>
                  </a:lnTo>
                  <a:lnTo>
                    <a:pt x="593699" y="0"/>
                  </a:lnTo>
                  <a:close/>
                </a:path>
                <a:path w="619125" h="50800">
                  <a:moveTo>
                    <a:pt x="618947" y="0"/>
                  </a:moveTo>
                  <a:lnTo>
                    <a:pt x="606310" y="0"/>
                  </a:lnTo>
                  <a:lnTo>
                    <a:pt x="606310" y="12623"/>
                  </a:lnTo>
                  <a:lnTo>
                    <a:pt x="606310" y="25260"/>
                  </a:lnTo>
                  <a:lnTo>
                    <a:pt x="606310" y="37896"/>
                  </a:lnTo>
                  <a:lnTo>
                    <a:pt x="618947" y="37896"/>
                  </a:lnTo>
                  <a:lnTo>
                    <a:pt x="618947" y="25260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6290157" y="3610025"/>
              <a:ext cx="290830" cy="12700"/>
            </a:xfrm>
            <a:custGeom>
              <a:avLst/>
              <a:gdLst/>
              <a:ahLst/>
              <a:cxnLst/>
              <a:rect l="l" t="t" r="r" b="b"/>
              <a:pathLst>
                <a:path w="290829" h="12700">
                  <a:moveTo>
                    <a:pt x="12636" y="0"/>
                  </a:moveTo>
                  <a:lnTo>
                    <a:pt x="0" y="0"/>
                  </a:lnTo>
                  <a:lnTo>
                    <a:pt x="0" y="12636"/>
                  </a:lnTo>
                  <a:lnTo>
                    <a:pt x="12636" y="12636"/>
                  </a:lnTo>
                  <a:lnTo>
                    <a:pt x="12636" y="0"/>
                  </a:lnTo>
                  <a:close/>
                </a:path>
                <a:path w="290829" h="12700">
                  <a:moveTo>
                    <a:pt x="37909" y="0"/>
                  </a:moveTo>
                  <a:lnTo>
                    <a:pt x="25273" y="0"/>
                  </a:lnTo>
                  <a:lnTo>
                    <a:pt x="25273" y="12636"/>
                  </a:lnTo>
                  <a:lnTo>
                    <a:pt x="37909" y="12636"/>
                  </a:lnTo>
                  <a:lnTo>
                    <a:pt x="37909" y="0"/>
                  </a:lnTo>
                  <a:close/>
                </a:path>
                <a:path w="290829" h="12700">
                  <a:moveTo>
                    <a:pt x="113690" y="0"/>
                  </a:moveTo>
                  <a:lnTo>
                    <a:pt x="101053" y="0"/>
                  </a:lnTo>
                  <a:lnTo>
                    <a:pt x="101053" y="12636"/>
                  </a:lnTo>
                  <a:lnTo>
                    <a:pt x="113690" y="12636"/>
                  </a:lnTo>
                  <a:lnTo>
                    <a:pt x="113690" y="0"/>
                  </a:lnTo>
                  <a:close/>
                </a:path>
                <a:path w="290829" h="12700">
                  <a:moveTo>
                    <a:pt x="164223" y="0"/>
                  </a:moveTo>
                  <a:lnTo>
                    <a:pt x="151587" y="0"/>
                  </a:lnTo>
                  <a:lnTo>
                    <a:pt x="151587" y="12636"/>
                  </a:lnTo>
                  <a:lnTo>
                    <a:pt x="164223" y="12636"/>
                  </a:lnTo>
                  <a:lnTo>
                    <a:pt x="164223" y="0"/>
                  </a:lnTo>
                  <a:close/>
                </a:path>
                <a:path w="290829" h="12700">
                  <a:moveTo>
                    <a:pt x="214744" y="0"/>
                  </a:moveTo>
                  <a:lnTo>
                    <a:pt x="202107" y="0"/>
                  </a:lnTo>
                  <a:lnTo>
                    <a:pt x="202107" y="12636"/>
                  </a:lnTo>
                  <a:lnTo>
                    <a:pt x="214744" y="12636"/>
                  </a:lnTo>
                  <a:lnTo>
                    <a:pt x="214744" y="0"/>
                  </a:lnTo>
                  <a:close/>
                </a:path>
                <a:path w="290829" h="12700">
                  <a:moveTo>
                    <a:pt x="290525" y="0"/>
                  </a:moveTo>
                  <a:lnTo>
                    <a:pt x="277888" y="0"/>
                  </a:lnTo>
                  <a:lnTo>
                    <a:pt x="277888" y="12636"/>
                  </a:lnTo>
                  <a:lnTo>
                    <a:pt x="290525" y="12636"/>
                  </a:lnTo>
                  <a:lnTo>
                    <a:pt x="29052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5961735" y="3628980"/>
              <a:ext cx="619125" cy="0"/>
            </a:xfrm>
            <a:custGeom>
              <a:avLst/>
              <a:gdLst/>
              <a:ahLst/>
              <a:cxnLst/>
              <a:rect l="l" t="t" r="r" b="b"/>
              <a:pathLst>
                <a:path w="619125">
                  <a:moveTo>
                    <a:pt x="0" y="0"/>
                  </a:moveTo>
                  <a:lnTo>
                    <a:pt x="618959" y="0"/>
                  </a:lnTo>
                </a:path>
              </a:pathLst>
            </a:custGeom>
            <a:ln w="12636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5961735" y="3635298"/>
              <a:ext cx="593725" cy="38100"/>
            </a:xfrm>
            <a:custGeom>
              <a:avLst/>
              <a:gdLst/>
              <a:ahLst/>
              <a:cxnLst/>
              <a:rect l="l" t="t" r="r" b="b"/>
              <a:pathLst>
                <a:path w="593725" h="38100">
                  <a:moveTo>
                    <a:pt x="12636" y="12623"/>
                  </a:moveTo>
                  <a:lnTo>
                    <a:pt x="0" y="12623"/>
                  </a:lnTo>
                  <a:lnTo>
                    <a:pt x="0" y="25260"/>
                  </a:lnTo>
                  <a:lnTo>
                    <a:pt x="0" y="37896"/>
                  </a:lnTo>
                  <a:lnTo>
                    <a:pt x="12636" y="37896"/>
                  </a:lnTo>
                  <a:lnTo>
                    <a:pt x="12636" y="25260"/>
                  </a:lnTo>
                  <a:lnTo>
                    <a:pt x="12636" y="12623"/>
                  </a:lnTo>
                  <a:close/>
                </a:path>
                <a:path w="593725" h="38100">
                  <a:moveTo>
                    <a:pt x="88430" y="12623"/>
                  </a:moveTo>
                  <a:lnTo>
                    <a:pt x="88430" y="12623"/>
                  </a:lnTo>
                  <a:lnTo>
                    <a:pt x="25273" y="12623"/>
                  </a:lnTo>
                  <a:lnTo>
                    <a:pt x="25273" y="25260"/>
                  </a:lnTo>
                  <a:lnTo>
                    <a:pt x="37896" y="25260"/>
                  </a:lnTo>
                  <a:lnTo>
                    <a:pt x="37896" y="37896"/>
                  </a:lnTo>
                  <a:lnTo>
                    <a:pt x="50533" y="37896"/>
                  </a:lnTo>
                  <a:lnTo>
                    <a:pt x="63169" y="37896"/>
                  </a:lnTo>
                  <a:lnTo>
                    <a:pt x="63169" y="25260"/>
                  </a:lnTo>
                  <a:lnTo>
                    <a:pt x="75793" y="25260"/>
                  </a:lnTo>
                  <a:lnTo>
                    <a:pt x="88430" y="25260"/>
                  </a:lnTo>
                  <a:lnTo>
                    <a:pt x="88430" y="12623"/>
                  </a:lnTo>
                  <a:close/>
                </a:path>
                <a:path w="593725" h="38100">
                  <a:moveTo>
                    <a:pt x="101066" y="25260"/>
                  </a:moveTo>
                  <a:lnTo>
                    <a:pt x="88430" y="25260"/>
                  </a:lnTo>
                  <a:lnTo>
                    <a:pt x="88430" y="37896"/>
                  </a:lnTo>
                  <a:lnTo>
                    <a:pt x="101066" y="37896"/>
                  </a:lnTo>
                  <a:lnTo>
                    <a:pt x="101066" y="25260"/>
                  </a:lnTo>
                  <a:close/>
                </a:path>
                <a:path w="593725" h="38100">
                  <a:moveTo>
                    <a:pt x="151587" y="0"/>
                  </a:moveTo>
                  <a:lnTo>
                    <a:pt x="138950" y="0"/>
                  </a:lnTo>
                  <a:lnTo>
                    <a:pt x="138950" y="12623"/>
                  </a:lnTo>
                  <a:lnTo>
                    <a:pt x="126326" y="12623"/>
                  </a:lnTo>
                  <a:lnTo>
                    <a:pt x="126326" y="0"/>
                  </a:lnTo>
                  <a:lnTo>
                    <a:pt x="113690" y="0"/>
                  </a:lnTo>
                  <a:lnTo>
                    <a:pt x="101053" y="0"/>
                  </a:lnTo>
                  <a:lnTo>
                    <a:pt x="101053" y="12649"/>
                  </a:lnTo>
                  <a:lnTo>
                    <a:pt x="113690" y="12649"/>
                  </a:lnTo>
                  <a:lnTo>
                    <a:pt x="113690" y="25260"/>
                  </a:lnTo>
                  <a:lnTo>
                    <a:pt x="113690" y="37896"/>
                  </a:lnTo>
                  <a:lnTo>
                    <a:pt x="126326" y="37896"/>
                  </a:lnTo>
                  <a:lnTo>
                    <a:pt x="138950" y="37896"/>
                  </a:lnTo>
                  <a:lnTo>
                    <a:pt x="151587" y="37896"/>
                  </a:lnTo>
                  <a:lnTo>
                    <a:pt x="151587" y="25260"/>
                  </a:lnTo>
                  <a:lnTo>
                    <a:pt x="138963" y="25260"/>
                  </a:lnTo>
                  <a:lnTo>
                    <a:pt x="138963" y="12649"/>
                  </a:lnTo>
                  <a:lnTo>
                    <a:pt x="151587" y="12649"/>
                  </a:lnTo>
                  <a:lnTo>
                    <a:pt x="151587" y="0"/>
                  </a:lnTo>
                  <a:close/>
                </a:path>
                <a:path w="593725" h="38100">
                  <a:moveTo>
                    <a:pt x="252641" y="25260"/>
                  </a:moveTo>
                  <a:lnTo>
                    <a:pt x="240004" y="25260"/>
                  </a:lnTo>
                  <a:lnTo>
                    <a:pt x="240004" y="12623"/>
                  </a:lnTo>
                  <a:lnTo>
                    <a:pt x="227380" y="12623"/>
                  </a:lnTo>
                  <a:lnTo>
                    <a:pt x="227380" y="0"/>
                  </a:lnTo>
                  <a:lnTo>
                    <a:pt x="227368" y="12649"/>
                  </a:lnTo>
                  <a:lnTo>
                    <a:pt x="227368" y="25260"/>
                  </a:lnTo>
                  <a:lnTo>
                    <a:pt x="214744" y="25260"/>
                  </a:lnTo>
                  <a:lnTo>
                    <a:pt x="214744" y="12649"/>
                  </a:lnTo>
                  <a:lnTo>
                    <a:pt x="227368" y="12649"/>
                  </a:lnTo>
                  <a:lnTo>
                    <a:pt x="227368" y="0"/>
                  </a:lnTo>
                  <a:lnTo>
                    <a:pt x="214744" y="0"/>
                  </a:lnTo>
                  <a:lnTo>
                    <a:pt x="214744" y="12623"/>
                  </a:lnTo>
                  <a:lnTo>
                    <a:pt x="202120" y="12623"/>
                  </a:lnTo>
                  <a:lnTo>
                    <a:pt x="202120" y="0"/>
                  </a:lnTo>
                  <a:lnTo>
                    <a:pt x="189484" y="0"/>
                  </a:lnTo>
                  <a:lnTo>
                    <a:pt x="189484" y="12623"/>
                  </a:lnTo>
                  <a:lnTo>
                    <a:pt x="176847" y="12623"/>
                  </a:lnTo>
                  <a:lnTo>
                    <a:pt x="164211" y="12623"/>
                  </a:lnTo>
                  <a:lnTo>
                    <a:pt x="164211" y="25260"/>
                  </a:lnTo>
                  <a:lnTo>
                    <a:pt x="164211" y="37896"/>
                  </a:lnTo>
                  <a:lnTo>
                    <a:pt x="176847" y="37896"/>
                  </a:lnTo>
                  <a:lnTo>
                    <a:pt x="176847" y="25260"/>
                  </a:lnTo>
                  <a:lnTo>
                    <a:pt x="189484" y="25260"/>
                  </a:lnTo>
                  <a:lnTo>
                    <a:pt x="189484" y="12649"/>
                  </a:lnTo>
                  <a:lnTo>
                    <a:pt x="202107" y="12649"/>
                  </a:lnTo>
                  <a:lnTo>
                    <a:pt x="202107" y="25260"/>
                  </a:lnTo>
                  <a:lnTo>
                    <a:pt x="189484" y="25260"/>
                  </a:lnTo>
                  <a:lnTo>
                    <a:pt x="189484" y="37896"/>
                  </a:lnTo>
                  <a:lnTo>
                    <a:pt x="252641" y="37896"/>
                  </a:lnTo>
                  <a:lnTo>
                    <a:pt x="252641" y="25260"/>
                  </a:lnTo>
                  <a:close/>
                </a:path>
                <a:path w="593725" h="38100">
                  <a:moveTo>
                    <a:pt x="416852" y="0"/>
                  </a:moveTo>
                  <a:lnTo>
                    <a:pt x="404215" y="0"/>
                  </a:lnTo>
                  <a:lnTo>
                    <a:pt x="404215" y="12623"/>
                  </a:lnTo>
                  <a:lnTo>
                    <a:pt x="391591" y="12623"/>
                  </a:lnTo>
                  <a:lnTo>
                    <a:pt x="391591" y="0"/>
                  </a:lnTo>
                  <a:lnTo>
                    <a:pt x="378955" y="0"/>
                  </a:lnTo>
                  <a:lnTo>
                    <a:pt x="366331" y="0"/>
                  </a:lnTo>
                  <a:lnTo>
                    <a:pt x="353695" y="0"/>
                  </a:lnTo>
                  <a:lnTo>
                    <a:pt x="341058" y="0"/>
                  </a:lnTo>
                  <a:lnTo>
                    <a:pt x="328422" y="0"/>
                  </a:lnTo>
                  <a:lnTo>
                    <a:pt x="328422" y="12623"/>
                  </a:lnTo>
                  <a:lnTo>
                    <a:pt x="315798" y="12623"/>
                  </a:lnTo>
                  <a:lnTo>
                    <a:pt x="303174" y="12623"/>
                  </a:lnTo>
                  <a:lnTo>
                    <a:pt x="290537" y="12623"/>
                  </a:lnTo>
                  <a:lnTo>
                    <a:pt x="290537" y="0"/>
                  </a:lnTo>
                  <a:lnTo>
                    <a:pt x="277901" y="0"/>
                  </a:lnTo>
                  <a:lnTo>
                    <a:pt x="277901" y="12623"/>
                  </a:lnTo>
                  <a:lnTo>
                    <a:pt x="265277" y="12623"/>
                  </a:lnTo>
                  <a:lnTo>
                    <a:pt x="252641" y="12623"/>
                  </a:lnTo>
                  <a:lnTo>
                    <a:pt x="252641" y="25260"/>
                  </a:lnTo>
                  <a:lnTo>
                    <a:pt x="265264" y="25260"/>
                  </a:lnTo>
                  <a:lnTo>
                    <a:pt x="277901" y="25260"/>
                  </a:lnTo>
                  <a:lnTo>
                    <a:pt x="277901" y="37896"/>
                  </a:lnTo>
                  <a:lnTo>
                    <a:pt x="328434" y="37896"/>
                  </a:lnTo>
                  <a:lnTo>
                    <a:pt x="328434" y="25260"/>
                  </a:lnTo>
                  <a:lnTo>
                    <a:pt x="341058" y="25260"/>
                  </a:lnTo>
                  <a:lnTo>
                    <a:pt x="353695" y="25260"/>
                  </a:lnTo>
                  <a:lnTo>
                    <a:pt x="353695" y="12649"/>
                  </a:lnTo>
                  <a:lnTo>
                    <a:pt x="366318" y="12649"/>
                  </a:lnTo>
                  <a:lnTo>
                    <a:pt x="366318" y="25260"/>
                  </a:lnTo>
                  <a:lnTo>
                    <a:pt x="378955" y="25260"/>
                  </a:lnTo>
                  <a:lnTo>
                    <a:pt x="378955" y="37896"/>
                  </a:lnTo>
                  <a:lnTo>
                    <a:pt x="391579" y="37896"/>
                  </a:lnTo>
                  <a:lnTo>
                    <a:pt x="404215" y="37896"/>
                  </a:lnTo>
                  <a:lnTo>
                    <a:pt x="416852" y="37896"/>
                  </a:lnTo>
                  <a:lnTo>
                    <a:pt x="416852" y="25260"/>
                  </a:lnTo>
                  <a:lnTo>
                    <a:pt x="404215" y="25260"/>
                  </a:lnTo>
                  <a:lnTo>
                    <a:pt x="404215" y="12649"/>
                  </a:lnTo>
                  <a:lnTo>
                    <a:pt x="416852" y="12649"/>
                  </a:lnTo>
                  <a:lnTo>
                    <a:pt x="416852" y="0"/>
                  </a:lnTo>
                  <a:close/>
                </a:path>
                <a:path w="593725" h="38100">
                  <a:moveTo>
                    <a:pt x="467385" y="0"/>
                  </a:moveTo>
                  <a:lnTo>
                    <a:pt x="454748" y="0"/>
                  </a:lnTo>
                  <a:lnTo>
                    <a:pt x="442112" y="0"/>
                  </a:lnTo>
                  <a:lnTo>
                    <a:pt x="429475" y="0"/>
                  </a:lnTo>
                  <a:lnTo>
                    <a:pt x="429475" y="12623"/>
                  </a:lnTo>
                  <a:lnTo>
                    <a:pt x="429475" y="25260"/>
                  </a:lnTo>
                  <a:lnTo>
                    <a:pt x="442112" y="25260"/>
                  </a:lnTo>
                  <a:lnTo>
                    <a:pt x="442112" y="37896"/>
                  </a:lnTo>
                  <a:lnTo>
                    <a:pt x="454748" y="37896"/>
                  </a:lnTo>
                  <a:lnTo>
                    <a:pt x="467385" y="37896"/>
                  </a:lnTo>
                  <a:lnTo>
                    <a:pt x="467385" y="25260"/>
                  </a:lnTo>
                  <a:lnTo>
                    <a:pt x="467385" y="12649"/>
                  </a:lnTo>
                  <a:lnTo>
                    <a:pt x="467385" y="0"/>
                  </a:lnTo>
                  <a:close/>
                </a:path>
                <a:path w="593725" h="38100">
                  <a:moveTo>
                    <a:pt x="505269" y="12623"/>
                  </a:moveTo>
                  <a:lnTo>
                    <a:pt x="492645" y="12623"/>
                  </a:lnTo>
                  <a:lnTo>
                    <a:pt x="480009" y="12623"/>
                  </a:lnTo>
                  <a:lnTo>
                    <a:pt x="480009" y="25260"/>
                  </a:lnTo>
                  <a:lnTo>
                    <a:pt x="492633" y="25260"/>
                  </a:lnTo>
                  <a:lnTo>
                    <a:pt x="492633" y="37896"/>
                  </a:lnTo>
                  <a:lnTo>
                    <a:pt x="505269" y="37896"/>
                  </a:lnTo>
                  <a:lnTo>
                    <a:pt x="505269" y="25260"/>
                  </a:lnTo>
                  <a:lnTo>
                    <a:pt x="505269" y="12623"/>
                  </a:lnTo>
                  <a:close/>
                </a:path>
                <a:path w="593725" h="38100">
                  <a:moveTo>
                    <a:pt x="593699" y="12623"/>
                  </a:moveTo>
                  <a:lnTo>
                    <a:pt x="593699" y="12623"/>
                  </a:lnTo>
                  <a:lnTo>
                    <a:pt x="530529" y="12623"/>
                  </a:lnTo>
                  <a:lnTo>
                    <a:pt x="530529" y="25260"/>
                  </a:lnTo>
                  <a:lnTo>
                    <a:pt x="593699" y="25260"/>
                  </a:lnTo>
                  <a:lnTo>
                    <a:pt x="593699" y="126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5961735" y="3660558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36" y="37896"/>
                  </a:moveTo>
                  <a:lnTo>
                    <a:pt x="0" y="37896"/>
                  </a:lnTo>
                  <a:lnTo>
                    <a:pt x="0" y="50533"/>
                  </a:lnTo>
                  <a:lnTo>
                    <a:pt x="12636" y="50533"/>
                  </a:lnTo>
                  <a:lnTo>
                    <a:pt x="12636" y="37896"/>
                  </a:lnTo>
                  <a:close/>
                </a:path>
                <a:path w="619125" h="50800">
                  <a:moveTo>
                    <a:pt x="88430" y="37896"/>
                  </a:moveTo>
                  <a:lnTo>
                    <a:pt x="75793" y="37896"/>
                  </a:lnTo>
                  <a:lnTo>
                    <a:pt x="75793" y="50533"/>
                  </a:lnTo>
                  <a:lnTo>
                    <a:pt x="88430" y="50533"/>
                  </a:lnTo>
                  <a:lnTo>
                    <a:pt x="88430" y="37896"/>
                  </a:lnTo>
                  <a:close/>
                </a:path>
                <a:path w="619125" h="50800">
                  <a:moveTo>
                    <a:pt x="113690" y="12636"/>
                  </a:moveTo>
                  <a:lnTo>
                    <a:pt x="113690" y="12636"/>
                  </a:lnTo>
                  <a:lnTo>
                    <a:pt x="63169" y="12636"/>
                  </a:lnTo>
                  <a:lnTo>
                    <a:pt x="63169" y="25260"/>
                  </a:lnTo>
                  <a:lnTo>
                    <a:pt x="50533" y="25260"/>
                  </a:lnTo>
                  <a:lnTo>
                    <a:pt x="50533" y="12636"/>
                  </a:lnTo>
                  <a:lnTo>
                    <a:pt x="37909" y="12636"/>
                  </a:lnTo>
                  <a:lnTo>
                    <a:pt x="25273" y="12636"/>
                  </a:lnTo>
                  <a:lnTo>
                    <a:pt x="25273" y="25260"/>
                  </a:lnTo>
                  <a:lnTo>
                    <a:pt x="12636" y="25260"/>
                  </a:lnTo>
                  <a:lnTo>
                    <a:pt x="12636" y="37896"/>
                  </a:lnTo>
                  <a:lnTo>
                    <a:pt x="25273" y="37896"/>
                  </a:lnTo>
                  <a:lnTo>
                    <a:pt x="37896" y="37896"/>
                  </a:lnTo>
                  <a:lnTo>
                    <a:pt x="37896" y="50533"/>
                  </a:lnTo>
                  <a:lnTo>
                    <a:pt x="50533" y="50533"/>
                  </a:lnTo>
                  <a:lnTo>
                    <a:pt x="50533" y="37896"/>
                  </a:lnTo>
                  <a:lnTo>
                    <a:pt x="37909" y="37896"/>
                  </a:lnTo>
                  <a:lnTo>
                    <a:pt x="37909" y="25273"/>
                  </a:lnTo>
                  <a:lnTo>
                    <a:pt x="50533" y="25273"/>
                  </a:lnTo>
                  <a:lnTo>
                    <a:pt x="50533" y="37896"/>
                  </a:lnTo>
                  <a:lnTo>
                    <a:pt x="63169" y="37896"/>
                  </a:lnTo>
                  <a:lnTo>
                    <a:pt x="63169" y="25273"/>
                  </a:lnTo>
                  <a:lnTo>
                    <a:pt x="75793" y="25273"/>
                  </a:lnTo>
                  <a:lnTo>
                    <a:pt x="88430" y="25273"/>
                  </a:lnTo>
                  <a:lnTo>
                    <a:pt x="101053" y="25273"/>
                  </a:lnTo>
                  <a:lnTo>
                    <a:pt x="101053" y="37896"/>
                  </a:lnTo>
                  <a:lnTo>
                    <a:pt x="113690" y="37896"/>
                  </a:lnTo>
                  <a:lnTo>
                    <a:pt x="113690" y="25273"/>
                  </a:lnTo>
                  <a:lnTo>
                    <a:pt x="113690" y="12636"/>
                  </a:lnTo>
                  <a:close/>
                </a:path>
                <a:path w="619125" h="50800">
                  <a:moveTo>
                    <a:pt x="126326" y="37896"/>
                  </a:moveTo>
                  <a:lnTo>
                    <a:pt x="113690" y="37896"/>
                  </a:lnTo>
                  <a:lnTo>
                    <a:pt x="113690" y="50533"/>
                  </a:lnTo>
                  <a:lnTo>
                    <a:pt x="126326" y="50533"/>
                  </a:lnTo>
                  <a:lnTo>
                    <a:pt x="126326" y="37896"/>
                  </a:lnTo>
                  <a:close/>
                </a:path>
                <a:path w="619125" h="50800">
                  <a:moveTo>
                    <a:pt x="240004" y="12636"/>
                  </a:moveTo>
                  <a:lnTo>
                    <a:pt x="240004" y="12636"/>
                  </a:lnTo>
                  <a:lnTo>
                    <a:pt x="189484" y="12636"/>
                  </a:lnTo>
                  <a:lnTo>
                    <a:pt x="189484" y="25260"/>
                  </a:lnTo>
                  <a:lnTo>
                    <a:pt x="176847" y="25260"/>
                  </a:lnTo>
                  <a:lnTo>
                    <a:pt x="176847" y="12636"/>
                  </a:lnTo>
                  <a:lnTo>
                    <a:pt x="164211" y="12636"/>
                  </a:lnTo>
                  <a:lnTo>
                    <a:pt x="164211" y="25260"/>
                  </a:lnTo>
                  <a:lnTo>
                    <a:pt x="151587" y="25260"/>
                  </a:lnTo>
                  <a:lnTo>
                    <a:pt x="151587" y="12636"/>
                  </a:lnTo>
                  <a:lnTo>
                    <a:pt x="138950" y="12636"/>
                  </a:lnTo>
                  <a:lnTo>
                    <a:pt x="138950" y="25273"/>
                  </a:lnTo>
                  <a:lnTo>
                    <a:pt x="151587" y="25273"/>
                  </a:lnTo>
                  <a:lnTo>
                    <a:pt x="151587" y="37896"/>
                  </a:lnTo>
                  <a:lnTo>
                    <a:pt x="138950" y="37896"/>
                  </a:lnTo>
                  <a:lnTo>
                    <a:pt x="138950" y="50533"/>
                  </a:lnTo>
                  <a:lnTo>
                    <a:pt x="151587" y="50533"/>
                  </a:lnTo>
                  <a:lnTo>
                    <a:pt x="164223" y="50533"/>
                  </a:lnTo>
                  <a:lnTo>
                    <a:pt x="164223" y="37896"/>
                  </a:lnTo>
                  <a:lnTo>
                    <a:pt x="176847" y="37896"/>
                  </a:lnTo>
                  <a:lnTo>
                    <a:pt x="176847" y="50533"/>
                  </a:lnTo>
                  <a:lnTo>
                    <a:pt x="189484" y="50533"/>
                  </a:lnTo>
                  <a:lnTo>
                    <a:pt x="189484" y="37896"/>
                  </a:lnTo>
                  <a:lnTo>
                    <a:pt x="202107" y="37896"/>
                  </a:lnTo>
                  <a:lnTo>
                    <a:pt x="202107" y="50533"/>
                  </a:lnTo>
                  <a:lnTo>
                    <a:pt x="214744" y="50533"/>
                  </a:lnTo>
                  <a:lnTo>
                    <a:pt x="214744" y="37896"/>
                  </a:lnTo>
                  <a:lnTo>
                    <a:pt x="202120" y="37896"/>
                  </a:lnTo>
                  <a:lnTo>
                    <a:pt x="202120" y="25273"/>
                  </a:lnTo>
                  <a:lnTo>
                    <a:pt x="214744" y="25273"/>
                  </a:lnTo>
                  <a:lnTo>
                    <a:pt x="214744" y="37896"/>
                  </a:lnTo>
                  <a:lnTo>
                    <a:pt x="227380" y="37896"/>
                  </a:lnTo>
                  <a:lnTo>
                    <a:pt x="227380" y="25273"/>
                  </a:lnTo>
                  <a:lnTo>
                    <a:pt x="240004" y="25273"/>
                  </a:lnTo>
                  <a:lnTo>
                    <a:pt x="240004" y="12636"/>
                  </a:lnTo>
                  <a:close/>
                </a:path>
                <a:path w="619125" h="50800">
                  <a:moveTo>
                    <a:pt x="265277" y="12636"/>
                  </a:moveTo>
                  <a:lnTo>
                    <a:pt x="252641" y="12636"/>
                  </a:lnTo>
                  <a:lnTo>
                    <a:pt x="252641" y="25273"/>
                  </a:lnTo>
                  <a:lnTo>
                    <a:pt x="265277" y="25273"/>
                  </a:lnTo>
                  <a:lnTo>
                    <a:pt x="265277" y="12636"/>
                  </a:lnTo>
                  <a:close/>
                </a:path>
                <a:path w="619125" h="50800">
                  <a:moveTo>
                    <a:pt x="277901" y="37896"/>
                  </a:moveTo>
                  <a:lnTo>
                    <a:pt x="265264" y="37896"/>
                  </a:lnTo>
                  <a:lnTo>
                    <a:pt x="265264" y="50533"/>
                  </a:lnTo>
                  <a:lnTo>
                    <a:pt x="277901" y="50533"/>
                  </a:lnTo>
                  <a:lnTo>
                    <a:pt x="277901" y="37896"/>
                  </a:lnTo>
                  <a:close/>
                </a:path>
                <a:path w="619125" h="50800">
                  <a:moveTo>
                    <a:pt x="404215" y="37896"/>
                  </a:moveTo>
                  <a:lnTo>
                    <a:pt x="391591" y="37896"/>
                  </a:lnTo>
                  <a:lnTo>
                    <a:pt x="391591" y="25260"/>
                  </a:lnTo>
                  <a:lnTo>
                    <a:pt x="378955" y="25260"/>
                  </a:lnTo>
                  <a:lnTo>
                    <a:pt x="378955" y="12636"/>
                  </a:lnTo>
                  <a:lnTo>
                    <a:pt x="366318" y="12636"/>
                  </a:lnTo>
                  <a:lnTo>
                    <a:pt x="366318" y="25260"/>
                  </a:lnTo>
                  <a:lnTo>
                    <a:pt x="353695" y="25260"/>
                  </a:lnTo>
                  <a:lnTo>
                    <a:pt x="341058" y="25260"/>
                  </a:lnTo>
                  <a:lnTo>
                    <a:pt x="341058" y="12636"/>
                  </a:lnTo>
                  <a:lnTo>
                    <a:pt x="328434" y="12636"/>
                  </a:lnTo>
                  <a:lnTo>
                    <a:pt x="315798" y="12636"/>
                  </a:lnTo>
                  <a:lnTo>
                    <a:pt x="303161" y="12636"/>
                  </a:lnTo>
                  <a:lnTo>
                    <a:pt x="303161" y="25260"/>
                  </a:lnTo>
                  <a:lnTo>
                    <a:pt x="290537" y="25260"/>
                  </a:lnTo>
                  <a:lnTo>
                    <a:pt x="290537" y="37896"/>
                  </a:lnTo>
                  <a:lnTo>
                    <a:pt x="303161" y="37896"/>
                  </a:lnTo>
                  <a:lnTo>
                    <a:pt x="303161" y="50533"/>
                  </a:lnTo>
                  <a:lnTo>
                    <a:pt x="315798" y="50533"/>
                  </a:lnTo>
                  <a:lnTo>
                    <a:pt x="315798" y="37896"/>
                  </a:lnTo>
                  <a:lnTo>
                    <a:pt x="303174" y="37896"/>
                  </a:lnTo>
                  <a:lnTo>
                    <a:pt x="303174" y="25273"/>
                  </a:lnTo>
                  <a:lnTo>
                    <a:pt x="315798" y="25273"/>
                  </a:lnTo>
                  <a:lnTo>
                    <a:pt x="315798" y="37896"/>
                  </a:lnTo>
                  <a:lnTo>
                    <a:pt x="328422" y="37896"/>
                  </a:lnTo>
                  <a:lnTo>
                    <a:pt x="328422" y="50533"/>
                  </a:lnTo>
                  <a:lnTo>
                    <a:pt x="341058" y="50533"/>
                  </a:lnTo>
                  <a:lnTo>
                    <a:pt x="341058" y="37896"/>
                  </a:lnTo>
                  <a:lnTo>
                    <a:pt x="328434" y="37896"/>
                  </a:lnTo>
                  <a:lnTo>
                    <a:pt x="328434" y="25273"/>
                  </a:lnTo>
                  <a:lnTo>
                    <a:pt x="341058" y="25273"/>
                  </a:lnTo>
                  <a:lnTo>
                    <a:pt x="341058" y="37896"/>
                  </a:lnTo>
                  <a:lnTo>
                    <a:pt x="353695" y="37896"/>
                  </a:lnTo>
                  <a:lnTo>
                    <a:pt x="366318" y="37896"/>
                  </a:lnTo>
                  <a:lnTo>
                    <a:pt x="378955" y="37896"/>
                  </a:lnTo>
                  <a:lnTo>
                    <a:pt x="378955" y="50533"/>
                  </a:lnTo>
                  <a:lnTo>
                    <a:pt x="391579" y="50533"/>
                  </a:lnTo>
                  <a:lnTo>
                    <a:pt x="404215" y="50533"/>
                  </a:lnTo>
                  <a:lnTo>
                    <a:pt x="404215" y="37896"/>
                  </a:lnTo>
                  <a:close/>
                </a:path>
                <a:path w="619125" h="50800">
                  <a:moveTo>
                    <a:pt x="416852" y="25260"/>
                  </a:moveTo>
                  <a:lnTo>
                    <a:pt x="404215" y="25260"/>
                  </a:lnTo>
                  <a:lnTo>
                    <a:pt x="404215" y="37896"/>
                  </a:lnTo>
                  <a:lnTo>
                    <a:pt x="416852" y="37896"/>
                  </a:lnTo>
                  <a:lnTo>
                    <a:pt x="416852" y="25260"/>
                  </a:lnTo>
                  <a:close/>
                </a:path>
                <a:path w="619125" h="50800">
                  <a:moveTo>
                    <a:pt x="454748" y="12636"/>
                  </a:moveTo>
                  <a:lnTo>
                    <a:pt x="442112" y="12636"/>
                  </a:lnTo>
                  <a:lnTo>
                    <a:pt x="429475" y="12636"/>
                  </a:lnTo>
                  <a:lnTo>
                    <a:pt x="429475" y="25273"/>
                  </a:lnTo>
                  <a:lnTo>
                    <a:pt x="442112" y="25273"/>
                  </a:lnTo>
                  <a:lnTo>
                    <a:pt x="454748" y="25273"/>
                  </a:lnTo>
                  <a:lnTo>
                    <a:pt x="454748" y="12636"/>
                  </a:lnTo>
                  <a:close/>
                </a:path>
                <a:path w="619125" h="50800">
                  <a:moveTo>
                    <a:pt x="517906" y="12636"/>
                  </a:moveTo>
                  <a:lnTo>
                    <a:pt x="505269" y="12636"/>
                  </a:lnTo>
                  <a:lnTo>
                    <a:pt x="505269" y="0"/>
                  </a:lnTo>
                  <a:lnTo>
                    <a:pt x="492633" y="0"/>
                  </a:lnTo>
                  <a:lnTo>
                    <a:pt x="492633" y="12636"/>
                  </a:lnTo>
                  <a:lnTo>
                    <a:pt x="480009" y="12636"/>
                  </a:lnTo>
                  <a:lnTo>
                    <a:pt x="480009" y="25273"/>
                  </a:lnTo>
                  <a:lnTo>
                    <a:pt x="492633" y="25273"/>
                  </a:lnTo>
                  <a:lnTo>
                    <a:pt x="492633" y="37896"/>
                  </a:lnTo>
                  <a:lnTo>
                    <a:pt x="480009" y="37896"/>
                  </a:lnTo>
                  <a:lnTo>
                    <a:pt x="467385" y="37896"/>
                  </a:lnTo>
                  <a:lnTo>
                    <a:pt x="454748" y="37896"/>
                  </a:lnTo>
                  <a:lnTo>
                    <a:pt x="442112" y="37896"/>
                  </a:lnTo>
                  <a:lnTo>
                    <a:pt x="429475" y="37896"/>
                  </a:lnTo>
                  <a:lnTo>
                    <a:pt x="429475" y="50533"/>
                  </a:lnTo>
                  <a:lnTo>
                    <a:pt x="517906" y="50533"/>
                  </a:lnTo>
                  <a:lnTo>
                    <a:pt x="517906" y="37896"/>
                  </a:lnTo>
                  <a:lnTo>
                    <a:pt x="505269" y="37896"/>
                  </a:lnTo>
                  <a:lnTo>
                    <a:pt x="505269" y="25273"/>
                  </a:lnTo>
                  <a:lnTo>
                    <a:pt x="517906" y="25273"/>
                  </a:lnTo>
                  <a:lnTo>
                    <a:pt x="517906" y="12636"/>
                  </a:lnTo>
                  <a:close/>
                </a:path>
                <a:path w="619125" h="50800">
                  <a:moveTo>
                    <a:pt x="568426" y="25260"/>
                  </a:moveTo>
                  <a:lnTo>
                    <a:pt x="555802" y="25260"/>
                  </a:lnTo>
                  <a:lnTo>
                    <a:pt x="543166" y="25260"/>
                  </a:lnTo>
                  <a:lnTo>
                    <a:pt x="543166" y="37896"/>
                  </a:lnTo>
                  <a:lnTo>
                    <a:pt x="543166" y="50533"/>
                  </a:lnTo>
                  <a:lnTo>
                    <a:pt x="555802" y="50533"/>
                  </a:lnTo>
                  <a:lnTo>
                    <a:pt x="555802" y="37896"/>
                  </a:lnTo>
                  <a:lnTo>
                    <a:pt x="568426" y="37896"/>
                  </a:lnTo>
                  <a:lnTo>
                    <a:pt x="568426" y="25260"/>
                  </a:lnTo>
                  <a:close/>
                </a:path>
                <a:path w="619125" h="50800">
                  <a:moveTo>
                    <a:pt x="568426" y="0"/>
                  </a:moveTo>
                  <a:lnTo>
                    <a:pt x="568426" y="0"/>
                  </a:lnTo>
                  <a:lnTo>
                    <a:pt x="517906" y="0"/>
                  </a:lnTo>
                  <a:lnTo>
                    <a:pt x="517906" y="12636"/>
                  </a:lnTo>
                  <a:lnTo>
                    <a:pt x="568426" y="12636"/>
                  </a:lnTo>
                  <a:lnTo>
                    <a:pt x="568426" y="0"/>
                  </a:lnTo>
                  <a:close/>
                </a:path>
                <a:path w="619125" h="50800">
                  <a:moveTo>
                    <a:pt x="618947" y="12636"/>
                  </a:moveTo>
                  <a:lnTo>
                    <a:pt x="606310" y="12636"/>
                  </a:lnTo>
                  <a:lnTo>
                    <a:pt x="593699" y="12636"/>
                  </a:lnTo>
                  <a:lnTo>
                    <a:pt x="593699" y="0"/>
                  </a:lnTo>
                  <a:lnTo>
                    <a:pt x="581063" y="0"/>
                  </a:lnTo>
                  <a:lnTo>
                    <a:pt x="581063" y="12636"/>
                  </a:lnTo>
                  <a:lnTo>
                    <a:pt x="593674" y="12636"/>
                  </a:lnTo>
                  <a:lnTo>
                    <a:pt x="593674" y="25260"/>
                  </a:lnTo>
                  <a:lnTo>
                    <a:pt x="593674" y="37896"/>
                  </a:lnTo>
                  <a:lnTo>
                    <a:pt x="606310" y="37896"/>
                  </a:lnTo>
                  <a:lnTo>
                    <a:pt x="606310" y="25273"/>
                  </a:lnTo>
                  <a:lnTo>
                    <a:pt x="618947" y="25273"/>
                  </a:lnTo>
                  <a:lnTo>
                    <a:pt x="618947" y="1263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5961735" y="3698455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01066" y="12623"/>
                  </a:moveTo>
                  <a:lnTo>
                    <a:pt x="88430" y="12623"/>
                  </a:lnTo>
                  <a:lnTo>
                    <a:pt x="88430" y="25260"/>
                  </a:lnTo>
                  <a:lnTo>
                    <a:pt x="75806" y="25260"/>
                  </a:lnTo>
                  <a:lnTo>
                    <a:pt x="75806" y="12623"/>
                  </a:lnTo>
                  <a:lnTo>
                    <a:pt x="63169" y="12623"/>
                  </a:lnTo>
                  <a:lnTo>
                    <a:pt x="63169" y="25260"/>
                  </a:lnTo>
                  <a:lnTo>
                    <a:pt x="50533" y="25260"/>
                  </a:lnTo>
                  <a:lnTo>
                    <a:pt x="37909" y="25260"/>
                  </a:lnTo>
                  <a:lnTo>
                    <a:pt x="37909" y="12623"/>
                  </a:lnTo>
                  <a:lnTo>
                    <a:pt x="25273" y="12623"/>
                  </a:lnTo>
                  <a:lnTo>
                    <a:pt x="25273" y="25260"/>
                  </a:lnTo>
                  <a:lnTo>
                    <a:pt x="12636" y="25260"/>
                  </a:lnTo>
                  <a:lnTo>
                    <a:pt x="12636" y="12623"/>
                  </a:lnTo>
                  <a:lnTo>
                    <a:pt x="0" y="12623"/>
                  </a:lnTo>
                  <a:lnTo>
                    <a:pt x="0" y="25260"/>
                  </a:lnTo>
                  <a:lnTo>
                    <a:pt x="0" y="37896"/>
                  </a:lnTo>
                  <a:lnTo>
                    <a:pt x="0" y="50533"/>
                  </a:lnTo>
                  <a:lnTo>
                    <a:pt x="12636" y="50533"/>
                  </a:lnTo>
                  <a:lnTo>
                    <a:pt x="12636" y="37896"/>
                  </a:lnTo>
                  <a:lnTo>
                    <a:pt x="25273" y="37896"/>
                  </a:lnTo>
                  <a:lnTo>
                    <a:pt x="25273" y="50533"/>
                  </a:lnTo>
                  <a:lnTo>
                    <a:pt x="37909" y="50533"/>
                  </a:lnTo>
                  <a:lnTo>
                    <a:pt x="37909" y="37896"/>
                  </a:lnTo>
                  <a:lnTo>
                    <a:pt x="50533" y="37896"/>
                  </a:lnTo>
                  <a:lnTo>
                    <a:pt x="63169" y="37896"/>
                  </a:lnTo>
                  <a:lnTo>
                    <a:pt x="75793" y="37896"/>
                  </a:lnTo>
                  <a:lnTo>
                    <a:pt x="88430" y="37896"/>
                  </a:lnTo>
                  <a:lnTo>
                    <a:pt x="101066" y="37896"/>
                  </a:lnTo>
                  <a:lnTo>
                    <a:pt x="101066" y="25260"/>
                  </a:lnTo>
                  <a:lnTo>
                    <a:pt x="101066" y="12623"/>
                  </a:lnTo>
                  <a:close/>
                </a:path>
                <a:path w="619125" h="50800">
                  <a:moveTo>
                    <a:pt x="214744" y="12623"/>
                  </a:moveTo>
                  <a:lnTo>
                    <a:pt x="214744" y="12623"/>
                  </a:lnTo>
                  <a:lnTo>
                    <a:pt x="164211" y="12623"/>
                  </a:lnTo>
                  <a:lnTo>
                    <a:pt x="164211" y="25260"/>
                  </a:lnTo>
                  <a:lnTo>
                    <a:pt x="164211" y="37896"/>
                  </a:lnTo>
                  <a:lnTo>
                    <a:pt x="151587" y="37896"/>
                  </a:lnTo>
                  <a:lnTo>
                    <a:pt x="151587" y="25260"/>
                  </a:lnTo>
                  <a:lnTo>
                    <a:pt x="164211" y="25260"/>
                  </a:lnTo>
                  <a:lnTo>
                    <a:pt x="164211" y="12623"/>
                  </a:lnTo>
                  <a:lnTo>
                    <a:pt x="151587" y="12623"/>
                  </a:lnTo>
                  <a:lnTo>
                    <a:pt x="138950" y="12623"/>
                  </a:lnTo>
                  <a:lnTo>
                    <a:pt x="138950" y="25260"/>
                  </a:lnTo>
                  <a:lnTo>
                    <a:pt x="138950" y="37896"/>
                  </a:lnTo>
                  <a:lnTo>
                    <a:pt x="138950" y="50533"/>
                  </a:lnTo>
                  <a:lnTo>
                    <a:pt x="151587" y="50533"/>
                  </a:lnTo>
                  <a:lnTo>
                    <a:pt x="164211" y="50533"/>
                  </a:lnTo>
                  <a:lnTo>
                    <a:pt x="176847" y="50533"/>
                  </a:lnTo>
                  <a:lnTo>
                    <a:pt x="176847" y="37896"/>
                  </a:lnTo>
                  <a:lnTo>
                    <a:pt x="189484" y="37896"/>
                  </a:lnTo>
                  <a:lnTo>
                    <a:pt x="189484" y="50533"/>
                  </a:lnTo>
                  <a:lnTo>
                    <a:pt x="202120" y="50533"/>
                  </a:lnTo>
                  <a:lnTo>
                    <a:pt x="202120" y="37896"/>
                  </a:lnTo>
                  <a:lnTo>
                    <a:pt x="202120" y="25260"/>
                  </a:lnTo>
                  <a:lnTo>
                    <a:pt x="214744" y="25260"/>
                  </a:lnTo>
                  <a:lnTo>
                    <a:pt x="214744" y="12623"/>
                  </a:lnTo>
                  <a:close/>
                </a:path>
                <a:path w="619125" h="50800">
                  <a:moveTo>
                    <a:pt x="240004" y="25260"/>
                  </a:moveTo>
                  <a:lnTo>
                    <a:pt x="227368" y="25260"/>
                  </a:lnTo>
                  <a:lnTo>
                    <a:pt x="227368" y="37896"/>
                  </a:lnTo>
                  <a:lnTo>
                    <a:pt x="214744" y="37896"/>
                  </a:lnTo>
                  <a:lnTo>
                    <a:pt x="214744" y="50533"/>
                  </a:lnTo>
                  <a:lnTo>
                    <a:pt x="227380" y="50533"/>
                  </a:lnTo>
                  <a:lnTo>
                    <a:pt x="227380" y="37896"/>
                  </a:lnTo>
                  <a:lnTo>
                    <a:pt x="240004" y="37896"/>
                  </a:lnTo>
                  <a:lnTo>
                    <a:pt x="240004" y="25260"/>
                  </a:lnTo>
                  <a:close/>
                </a:path>
                <a:path w="619125" h="50800">
                  <a:moveTo>
                    <a:pt x="341058" y="25260"/>
                  </a:moveTo>
                  <a:lnTo>
                    <a:pt x="328434" y="25260"/>
                  </a:lnTo>
                  <a:lnTo>
                    <a:pt x="328434" y="12623"/>
                  </a:lnTo>
                  <a:lnTo>
                    <a:pt x="315798" y="12623"/>
                  </a:lnTo>
                  <a:lnTo>
                    <a:pt x="315798" y="25260"/>
                  </a:lnTo>
                  <a:lnTo>
                    <a:pt x="315798" y="37896"/>
                  </a:lnTo>
                  <a:lnTo>
                    <a:pt x="303174" y="37896"/>
                  </a:lnTo>
                  <a:lnTo>
                    <a:pt x="303174" y="25260"/>
                  </a:lnTo>
                  <a:lnTo>
                    <a:pt x="315798" y="25260"/>
                  </a:lnTo>
                  <a:lnTo>
                    <a:pt x="315798" y="12623"/>
                  </a:lnTo>
                  <a:lnTo>
                    <a:pt x="303174" y="12623"/>
                  </a:lnTo>
                  <a:lnTo>
                    <a:pt x="290537" y="12623"/>
                  </a:lnTo>
                  <a:lnTo>
                    <a:pt x="277901" y="12623"/>
                  </a:lnTo>
                  <a:lnTo>
                    <a:pt x="277901" y="25260"/>
                  </a:lnTo>
                  <a:lnTo>
                    <a:pt x="265277" y="25260"/>
                  </a:lnTo>
                  <a:lnTo>
                    <a:pt x="265277" y="12623"/>
                  </a:lnTo>
                  <a:lnTo>
                    <a:pt x="252641" y="12623"/>
                  </a:lnTo>
                  <a:lnTo>
                    <a:pt x="240004" y="12623"/>
                  </a:lnTo>
                  <a:lnTo>
                    <a:pt x="240004" y="25260"/>
                  </a:lnTo>
                  <a:lnTo>
                    <a:pt x="252641" y="25260"/>
                  </a:lnTo>
                  <a:lnTo>
                    <a:pt x="252641" y="37896"/>
                  </a:lnTo>
                  <a:lnTo>
                    <a:pt x="240004" y="37896"/>
                  </a:lnTo>
                  <a:lnTo>
                    <a:pt x="240004" y="50533"/>
                  </a:lnTo>
                  <a:lnTo>
                    <a:pt x="252641" y="50533"/>
                  </a:lnTo>
                  <a:lnTo>
                    <a:pt x="265277" y="50533"/>
                  </a:lnTo>
                  <a:lnTo>
                    <a:pt x="265277" y="37896"/>
                  </a:lnTo>
                  <a:lnTo>
                    <a:pt x="277901" y="37896"/>
                  </a:lnTo>
                  <a:lnTo>
                    <a:pt x="277901" y="50533"/>
                  </a:lnTo>
                  <a:lnTo>
                    <a:pt x="290537" y="50533"/>
                  </a:lnTo>
                  <a:lnTo>
                    <a:pt x="303161" y="50533"/>
                  </a:lnTo>
                  <a:lnTo>
                    <a:pt x="315798" y="50533"/>
                  </a:lnTo>
                  <a:lnTo>
                    <a:pt x="328434" y="50533"/>
                  </a:lnTo>
                  <a:lnTo>
                    <a:pt x="328434" y="37896"/>
                  </a:lnTo>
                  <a:lnTo>
                    <a:pt x="341058" y="37896"/>
                  </a:lnTo>
                  <a:lnTo>
                    <a:pt x="341058" y="25260"/>
                  </a:lnTo>
                  <a:close/>
                </a:path>
                <a:path w="619125" h="50800">
                  <a:moveTo>
                    <a:pt x="366331" y="12623"/>
                  </a:moveTo>
                  <a:lnTo>
                    <a:pt x="353695" y="12623"/>
                  </a:lnTo>
                  <a:lnTo>
                    <a:pt x="353695" y="25260"/>
                  </a:lnTo>
                  <a:lnTo>
                    <a:pt x="353695" y="37896"/>
                  </a:lnTo>
                  <a:lnTo>
                    <a:pt x="366331" y="37896"/>
                  </a:lnTo>
                  <a:lnTo>
                    <a:pt x="366331" y="25260"/>
                  </a:lnTo>
                  <a:lnTo>
                    <a:pt x="366331" y="12623"/>
                  </a:lnTo>
                  <a:close/>
                </a:path>
                <a:path w="619125" h="50800">
                  <a:moveTo>
                    <a:pt x="416852" y="12623"/>
                  </a:moveTo>
                  <a:lnTo>
                    <a:pt x="404215" y="12623"/>
                  </a:lnTo>
                  <a:lnTo>
                    <a:pt x="391591" y="12623"/>
                  </a:lnTo>
                  <a:lnTo>
                    <a:pt x="378955" y="12623"/>
                  </a:lnTo>
                  <a:lnTo>
                    <a:pt x="378955" y="25260"/>
                  </a:lnTo>
                  <a:lnTo>
                    <a:pt x="391579" y="25260"/>
                  </a:lnTo>
                  <a:lnTo>
                    <a:pt x="404215" y="25260"/>
                  </a:lnTo>
                  <a:lnTo>
                    <a:pt x="416852" y="25260"/>
                  </a:lnTo>
                  <a:lnTo>
                    <a:pt x="416852" y="12623"/>
                  </a:lnTo>
                  <a:close/>
                </a:path>
                <a:path w="619125" h="50800">
                  <a:moveTo>
                    <a:pt x="442112" y="25260"/>
                  </a:moveTo>
                  <a:lnTo>
                    <a:pt x="429488" y="25260"/>
                  </a:lnTo>
                  <a:lnTo>
                    <a:pt x="416852" y="25260"/>
                  </a:lnTo>
                  <a:lnTo>
                    <a:pt x="416852" y="37896"/>
                  </a:lnTo>
                  <a:lnTo>
                    <a:pt x="429475" y="37896"/>
                  </a:lnTo>
                  <a:lnTo>
                    <a:pt x="442112" y="37896"/>
                  </a:lnTo>
                  <a:lnTo>
                    <a:pt x="442112" y="25260"/>
                  </a:lnTo>
                  <a:close/>
                </a:path>
                <a:path w="619125" h="50800">
                  <a:moveTo>
                    <a:pt x="480009" y="12623"/>
                  </a:moveTo>
                  <a:lnTo>
                    <a:pt x="467385" y="12623"/>
                  </a:lnTo>
                  <a:lnTo>
                    <a:pt x="454748" y="12623"/>
                  </a:lnTo>
                  <a:lnTo>
                    <a:pt x="442112" y="12623"/>
                  </a:lnTo>
                  <a:lnTo>
                    <a:pt x="442112" y="25260"/>
                  </a:lnTo>
                  <a:lnTo>
                    <a:pt x="454748" y="25260"/>
                  </a:lnTo>
                  <a:lnTo>
                    <a:pt x="467372" y="25260"/>
                  </a:lnTo>
                  <a:lnTo>
                    <a:pt x="480009" y="25260"/>
                  </a:lnTo>
                  <a:lnTo>
                    <a:pt x="480009" y="12623"/>
                  </a:lnTo>
                  <a:close/>
                </a:path>
                <a:path w="619125" h="50800">
                  <a:moveTo>
                    <a:pt x="492645" y="25260"/>
                  </a:moveTo>
                  <a:lnTo>
                    <a:pt x="480009" y="25260"/>
                  </a:lnTo>
                  <a:lnTo>
                    <a:pt x="480009" y="37896"/>
                  </a:lnTo>
                  <a:lnTo>
                    <a:pt x="492645" y="37896"/>
                  </a:lnTo>
                  <a:lnTo>
                    <a:pt x="492645" y="25260"/>
                  </a:lnTo>
                  <a:close/>
                </a:path>
                <a:path w="619125" h="50800">
                  <a:moveTo>
                    <a:pt x="517906" y="25260"/>
                  </a:moveTo>
                  <a:lnTo>
                    <a:pt x="505269" y="25260"/>
                  </a:lnTo>
                  <a:lnTo>
                    <a:pt x="505269" y="37896"/>
                  </a:lnTo>
                  <a:lnTo>
                    <a:pt x="517906" y="37896"/>
                  </a:lnTo>
                  <a:lnTo>
                    <a:pt x="517906" y="25260"/>
                  </a:lnTo>
                  <a:close/>
                </a:path>
                <a:path w="619125" h="50800">
                  <a:moveTo>
                    <a:pt x="618947" y="0"/>
                  </a:moveTo>
                  <a:lnTo>
                    <a:pt x="606310" y="0"/>
                  </a:lnTo>
                  <a:lnTo>
                    <a:pt x="606310" y="12623"/>
                  </a:lnTo>
                  <a:lnTo>
                    <a:pt x="593699" y="12623"/>
                  </a:lnTo>
                  <a:lnTo>
                    <a:pt x="581063" y="12623"/>
                  </a:lnTo>
                  <a:lnTo>
                    <a:pt x="568426" y="12623"/>
                  </a:lnTo>
                  <a:lnTo>
                    <a:pt x="555802" y="12623"/>
                  </a:lnTo>
                  <a:lnTo>
                    <a:pt x="555802" y="0"/>
                  </a:lnTo>
                  <a:lnTo>
                    <a:pt x="543166" y="0"/>
                  </a:lnTo>
                  <a:lnTo>
                    <a:pt x="543166" y="12623"/>
                  </a:lnTo>
                  <a:lnTo>
                    <a:pt x="530529" y="12623"/>
                  </a:lnTo>
                  <a:lnTo>
                    <a:pt x="530529" y="25260"/>
                  </a:lnTo>
                  <a:lnTo>
                    <a:pt x="543166" y="25260"/>
                  </a:lnTo>
                  <a:lnTo>
                    <a:pt x="543166" y="12636"/>
                  </a:lnTo>
                  <a:lnTo>
                    <a:pt x="555790" y="12636"/>
                  </a:lnTo>
                  <a:lnTo>
                    <a:pt x="555790" y="25260"/>
                  </a:lnTo>
                  <a:lnTo>
                    <a:pt x="543166" y="25260"/>
                  </a:lnTo>
                  <a:lnTo>
                    <a:pt x="543166" y="37896"/>
                  </a:lnTo>
                  <a:lnTo>
                    <a:pt x="555802" y="37896"/>
                  </a:lnTo>
                  <a:lnTo>
                    <a:pt x="555802" y="25260"/>
                  </a:lnTo>
                  <a:lnTo>
                    <a:pt x="568426" y="25260"/>
                  </a:lnTo>
                  <a:lnTo>
                    <a:pt x="581063" y="25260"/>
                  </a:lnTo>
                  <a:lnTo>
                    <a:pt x="581063" y="37896"/>
                  </a:lnTo>
                  <a:lnTo>
                    <a:pt x="593674" y="37896"/>
                  </a:lnTo>
                  <a:lnTo>
                    <a:pt x="606310" y="37896"/>
                  </a:lnTo>
                  <a:lnTo>
                    <a:pt x="618947" y="37896"/>
                  </a:lnTo>
                  <a:lnTo>
                    <a:pt x="618947" y="25260"/>
                  </a:lnTo>
                  <a:lnTo>
                    <a:pt x="606310" y="25260"/>
                  </a:lnTo>
                  <a:lnTo>
                    <a:pt x="606310" y="12636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5961735" y="3736352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37909" y="12623"/>
                  </a:moveTo>
                  <a:lnTo>
                    <a:pt x="25273" y="12623"/>
                  </a:lnTo>
                  <a:lnTo>
                    <a:pt x="25273" y="25260"/>
                  </a:lnTo>
                  <a:lnTo>
                    <a:pt x="25273" y="37884"/>
                  </a:lnTo>
                  <a:lnTo>
                    <a:pt x="12636" y="37884"/>
                  </a:lnTo>
                  <a:lnTo>
                    <a:pt x="12636" y="25260"/>
                  </a:lnTo>
                  <a:lnTo>
                    <a:pt x="12636" y="12623"/>
                  </a:lnTo>
                  <a:lnTo>
                    <a:pt x="0" y="12623"/>
                  </a:lnTo>
                  <a:lnTo>
                    <a:pt x="0" y="25260"/>
                  </a:lnTo>
                  <a:lnTo>
                    <a:pt x="0" y="37884"/>
                  </a:lnTo>
                  <a:lnTo>
                    <a:pt x="0" y="50533"/>
                  </a:lnTo>
                  <a:lnTo>
                    <a:pt x="12636" y="50533"/>
                  </a:lnTo>
                  <a:lnTo>
                    <a:pt x="25273" y="50533"/>
                  </a:lnTo>
                  <a:lnTo>
                    <a:pt x="25273" y="37896"/>
                  </a:lnTo>
                  <a:lnTo>
                    <a:pt x="37909" y="37896"/>
                  </a:lnTo>
                  <a:lnTo>
                    <a:pt x="37909" y="25260"/>
                  </a:lnTo>
                  <a:lnTo>
                    <a:pt x="37909" y="12623"/>
                  </a:lnTo>
                  <a:close/>
                </a:path>
                <a:path w="619125" h="50800">
                  <a:moveTo>
                    <a:pt x="88430" y="37884"/>
                  </a:moveTo>
                  <a:lnTo>
                    <a:pt x="75806" y="37884"/>
                  </a:lnTo>
                  <a:lnTo>
                    <a:pt x="63169" y="37884"/>
                  </a:lnTo>
                  <a:lnTo>
                    <a:pt x="63169" y="25260"/>
                  </a:lnTo>
                  <a:lnTo>
                    <a:pt x="50533" y="25260"/>
                  </a:lnTo>
                  <a:lnTo>
                    <a:pt x="50533" y="37896"/>
                  </a:lnTo>
                  <a:lnTo>
                    <a:pt x="63169" y="37896"/>
                  </a:lnTo>
                  <a:lnTo>
                    <a:pt x="63169" y="50533"/>
                  </a:lnTo>
                  <a:lnTo>
                    <a:pt x="75793" y="50533"/>
                  </a:lnTo>
                  <a:lnTo>
                    <a:pt x="88430" y="50533"/>
                  </a:lnTo>
                  <a:lnTo>
                    <a:pt x="88430" y="37884"/>
                  </a:lnTo>
                  <a:close/>
                </a:path>
                <a:path w="619125" h="50800">
                  <a:moveTo>
                    <a:pt x="138963" y="12623"/>
                  </a:moveTo>
                  <a:lnTo>
                    <a:pt x="138963" y="12623"/>
                  </a:lnTo>
                  <a:lnTo>
                    <a:pt x="63169" y="12623"/>
                  </a:lnTo>
                  <a:lnTo>
                    <a:pt x="63169" y="25260"/>
                  </a:lnTo>
                  <a:lnTo>
                    <a:pt x="75793" y="25260"/>
                  </a:lnTo>
                  <a:lnTo>
                    <a:pt x="88430" y="25260"/>
                  </a:lnTo>
                  <a:lnTo>
                    <a:pt x="101053" y="25260"/>
                  </a:lnTo>
                  <a:lnTo>
                    <a:pt x="101053" y="37884"/>
                  </a:lnTo>
                  <a:lnTo>
                    <a:pt x="101053" y="50533"/>
                  </a:lnTo>
                  <a:lnTo>
                    <a:pt x="113690" y="50533"/>
                  </a:lnTo>
                  <a:lnTo>
                    <a:pt x="126326" y="50533"/>
                  </a:lnTo>
                  <a:lnTo>
                    <a:pt x="138963" y="50533"/>
                  </a:lnTo>
                  <a:lnTo>
                    <a:pt x="138963" y="37884"/>
                  </a:lnTo>
                  <a:lnTo>
                    <a:pt x="126326" y="37884"/>
                  </a:lnTo>
                  <a:lnTo>
                    <a:pt x="113690" y="37884"/>
                  </a:lnTo>
                  <a:lnTo>
                    <a:pt x="113690" y="25260"/>
                  </a:lnTo>
                  <a:lnTo>
                    <a:pt x="126326" y="25260"/>
                  </a:lnTo>
                  <a:lnTo>
                    <a:pt x="138963" y="25260"/>
                  </a:lnTo>
                  <a:lnTo>
                    <a:pt x="138963" y="12623"/>
                  </a:lnTo>
                  <a:close/>
                </a:path>
                <a:path w="619125" h="50800">
                  <a:moveTo>
                    <a:pt x="240004" y="12623"/>
                  </a:moveTo>
                  <a:lnTo>
                    <a:pt x="227368" y="12623"/>
                  </a:lnTo>
                  <a:lnTo>
                    <a:pt x="227368" y="25260"/>
                  </a:lnTo>
                  <a:lnTo>
                    <a:pt x="214744" y="25260"/>
                  </a:lnTo>
                  <a:lnTo>
                    <a:pt x="202120" y="25260"/>
                  </a:lnTo>
                  <a:lnTo>
                    <a:pt x="202120" y="12623"/>
                  </a:lnTo>
                  <a:lnTo>
                    <a:pt x="189484" y="12623"/>
                  </a:lnTo>
                  <a:lnTo>
                    <a:pt x="176847" y="12623"/>
                  </a:lnTo>
                  <a:lnTo>
                    <a:pt x="164211" y="12623"/>
                  </a:lnTo>
                  <a:lnTo>
                    <a:pt x="164211" y="25260"/>
                  </a:lnTo>
                  <a:lnTo>
                    <a:pt x="164211" y="37896"/>
                  </a:lnTo>
                  <a:lnTo>
                    <a:pt x="176847" y="37896"/>
                  </a:lnTo>
                  <a:lnTo>
                    <a:pt x="189484" y="37896"/>
                  </a:lnTo>
                  <a:lnTo>
                    <a:pt x="189484" y="50533"/>
                  </a:lnTo>
                  <a:lnTo>
                    <a:pt x="202107" y="50533"/>
                  </a:lnTo>
                  <a:lnTo>
                    <a:pt x="214744" y="50533"/>
                  </a:lnTo>
                  <a:lnTo>
                    <a:pt x="214744" y="37896"/>
                  </a:lnTo>
                  <a:lnTo>
                    <a:pt x="227380" y="37896"/>
                  </a:lnTo>
                  <a:lnTo>
                    <a:pt x="227380" y="25260"/>
                  </a:lnTo>
                  <a:lnTo>
                    <a:pt x="240004" y="25260"/>
                  </a:lnTo>
                  <a:lnTo>
                    <a:pt x="240004" y="12623"/>
                  </a:lnTo>
                  <a:close/>
                </a:path>
                <a:path w="619125" h="50800">
                  <a:moveTo>
                    <a:pt x="252641" y="25260"/>
                  </a:moveTo>
                  <a:lnTo>
                    <a:pt x="240004" y="25260"/>
                  </a:lnTo>
                  <a:lnTo>
                    <a:pt x="240004" y="37896"/>
                  </a:lnTo>
                  <a:lnTo>
                    <a:pt x="252641" y="37896"/>
                  </a:lnTo>
                  <a:lnTo>
                    <a:pt x="252641" y="25260"/>
                  </a:lnTo>
                  <a:close/>
                </a:path>
                <a:path w="619125" h="50800">
                  <a:moveTo>
                    <a:pt x="277901" y="12623"/>
                  </a:moveTo>
                  <a:lnTo>
                    <a:pt x="265264" y="12623"/>
                  </a:lnTo>
                  <a:lnTo>
                    <a:pt x="265264" y="25260"/>
                  </a:lnTo>
                  <a:lnTo>
                    <a:pt x="277901" y="25260"/>
                  </a:lnTo>
                  <a:lnTo>
                    <a:pt x="277901" y="12623"/>
                  </a:lnTo>
                  <a:close/>
                </a:path>
                <a:path w="619125" h="50800">
                  <a:moveTo>
                    <a:pt x="328434" y="0"/>
                  </a:moveTo>
                  <a:lnTo>
                    <a:pt x="315798" y="0"/>
                  </a:lnTo>
                  <a:lnTo>
                    <a:pt x="315798" y="12623"/>
                  </a:lnTo>
                  <a:lnTo>
                    <a:pt x="303174" y="12623"/>
                  </a:lnTo>
                  <a:lnTo>
                    <a:pt x="290537" y="12623"/>
                  </a:lnTo>
                  <a:lnTo>
                    <a:pt x="290537" y="25260"/>
                  </a:lnTo>
                  <a:lnTo>
                    <a:pt x="277901" y="25260"/>
                  </a:lnTo>
                  <a:lnTo>
                    <a:pt x="277901" y="37896"/>
                  </a:lnTo>
                  <a:lnTo>
                    <a:pt x="290537" y="37896"/>
                  </a:lnTo>
                  <a:lnTo>
                    <a:pt x="303161" y="37896"/>
                  </a:lnTo>
                  <a:lnTo>
                    <a:pt x="315798" y="37896"/>
                  </a:lnTo>
                  <a:lnTo>
                    <a:pt x="328434" y="37896"/>
                  </a:lnTo>
                  <a:lnTo>
                    <a:pt x="328434" y="25260"/>
                  </a:lnTo>
                  <a:lnTo>
                    <a:pt x="315798" y="25260"/>
                  </a:lnTo>
                  <a:lnTo>
                    <a:pt x="315798" y="12636"/>
                  </a:lnTo>
                  <a:lnTo>
                    <a:pt x="328434" y="12636"/>
                  </a:lnTo>
                  <a:lnTo>
                    <a:pt x="328434" y="0"/>
                  </a:lnTo>
                  <a:close/>
                </a:path>
                <a:path w="619125" h="50800">
                  <a:moveTo>
                    <a:pt x="378955" y="0"/>
                  </a:moveTo>
                  <a:lnTo>
                    <a:pt x="366318" y="0"/>
                  </a:lnTo>
                  <a:lnTo>
                    <a:pt x="366318" y="12623"/>
                  </a:lnTo>
                  <a:lnTo>
                    <a:pt x="353695" y="12623"/>
                  </a:lnTo>
                  <a:lnTo>
                    <a:pt x="353695" y="0"/>
                  </a:lnTo>
                  <a:lnTo>
                    <a:pt x="341058" y="0"/>
                  </a:lnTo>
                  <a:lnTo>
                    <a:pt x="341058" y="12636"/>
                  </a:lnTo>
                  <a:lnTo>
                    <a:pt x="353695" y="12636"/>
                  </a:lnTo>
                  <a:lnTo>
                    <a:pt x="353695" y="25260"/>
                  </a:lnTo>
                  <a:lnTo>
                    <a:pt x="341058" y="25260"/>
                  </a:lnTo>
                  <a:lnTo>
                    <a:pt x="341058" y="37896"/>
                  </a:lnTo>
                  <a:lnTo>
                    <a:pt x="353695" y="37896"/>
                  </a:lnTo>
                  <a:lnTo>
                    <a:pt x="366318" y="37896"/>
                  </a:lnTo>
                  <a:lnTo>
                    <a:pt x="378955" y="37896"/>
                  </a:lnTo>
                  <a:lnTo>
                    <a:pt x="378955" y="25260"/>
                  </a:lnTo>
                  <a:lnTo>
                    <a:pt x="366331" y="25260"/>
                  </a:lnTo>
                  <a:lnTo>
                    <a:pt x="366331" y="12636"/>
                  </a:lnTo>
                  <a:lnTo>
                    <a:pt x="378955" y="12636"/>
                  </a:lnTo>
                  <a:lnTo>
                    <a:pt x="378955" y="0"/>
                  </a:lnTo>
                  <a:close/>
                </a:path>
                <a:path w="619125" h="50800">
                  <a:moveTo>
                    <a:pt x="492645" y="0"/>
                  </a:moveTo>
                  <a:lnTo>
                    <a:pt x="480009" y="0"/>
                  </a:lnTo>
                  <a:lnTo>
                    <a:pt x="467385" y="0"/>
                  </a:lnTo>
                  <a:lnTo>
                    <a:pt x="454748" y="0"/>
                  </a:lnTo>
                  <a:lnTo>
                    <a:pt x="454748" y="12623"/>
                  </a:lnTo>
                  <a:lnTo>
                    <a:pt x="442112" y="12623"/>
                  </a:lnTo>
                  <a:lnTo>
                    <a:pt x="442112" y="0"/>
                  </a:lnTo>
                  <a:lnTo>
                    <a:pt x="429475" y="0"/>
                  </a:lnTo>
                  <a:lnTo>
                    <a:pt x="429475" y="12623"/>
                  </a:lnTo>
                  <a:lnTo>
                    <a:pt x="416852" y="12623"/>
                  </a:lnTo>
                  <a:lnTo>
                    <a:pt x="404215" y="12623"/>
                  </a:lnTo>
                  <a:lnTo>
                    <a:pt x="391579" y="12623"/>
                  </a:lnTo>
                  <a:lnTo>
                    <a:pt x="391579" y="25260"/>
                  </a:lnTo>
                  <a:lnTo>
                    <a:pt x="404215" y="25260"/>
                  </a:lnTo>
                  <a:lnTo>
                    <a:pt x="404215" y="37896"/>
                  </a:lnTo>
                  <a:lnTo>
                    <a:pt x="416852" y="37896"/>
                  </a:lnTo>
                  <a:lnTo>
                    <a:pt x="416852" y="25260"/>
                  </a:lnTo>
                  <a:lnTo>
                    <a:pt x="429475" y="25260"/>
                  </a:lnTo>
                  <a:lnTo>
                    <a:pt x="429475" y="37896"/>
                  </a:lnTo>
                  <a:lnTo>
                    <a:pt x="442112" y="37896"/>
                  </a:lnTo>
                  <a:lnTo>
                    <a:pt x="442112" y="25260"/>
                  </a:lnTo>
                  <a:lnTo>
                    <a:pt x="454748" y="25260"/>
                  </a:lnTo>
                  <a:lnTo>
                    <a:pt x="454748" y="12636"/>
                  </a:lnTo>
                  <a:lnTo>
                    <a:pt x="467372" y="12636"/>
                  </a:lnTo>
                  <a:lnTo>
                    <a:pt x="480009" y="12636"/>
                  </a:lnTo>
                  <a:lnTo>
                    <a:pt x="480009" y="25260"/>
                  </a:lnTo>
                  <a:lnTo>
                    <a:pt x="467372" y="25260"/>
                  </a:lnTo>
                  <a:lnTo>
                    <a:pt x="467372" y="37896"/>
                  </a:lnTo>
                  <a:lnTo>
                    <a:pt x="480009" y="37896"/>
                  </a:lnTo>
                  <a:lnTo>
                    <a:pt x="492645" y="37896"/>
                  </a:lnTo>
                  <a:lnTo>
                    <a:pt x="492645" y="25260"/>
                  </a:lnTo>
                  <a:lnTo>
                    <a:pt x="492645" y="12636"/>
                  </a:lnTo>
                  <a:lnTo>
                    <a:pt x="492645" y="0"/>
                  </a:lnTo>
                  <a:close/>
                </a:path>
                <a:path w="619125" h="50800">
                  <a:moveTo>
                    <a:pt x="593699" y="12623"/>
                  </a:moveTo>
                  <a:lnTo>
                    <a:pt x="581063" y="12623"/>
                  </a:lnTo>
                  <a:lnTo>
                    <a:pt x="568426" y="12623"/>
                  </a:lnTo>
                  <a:lnTo>
                    <a:pt x="568426" y="0"/>
                  </a:lnTo>
                  <a:lnTo>
                    <a:pt x="555790" y="0"/>
                  </a:lnTo>
                  <a:lnTo>
                    <a:pt x="555790" y="12623"/>
                  </a:lnTo>
                  <a:lnTo>
                    <a:pt x="543166" y="12623"/>
                  </a:lnTo>
                  <a:lnTo>
                    <a:pt x="543166" y="25260"/>
                  </a:lnTo>
                  <a:lnTo>
                    <a:pt x="530542" y="25260"/>
                  </a:lnTo>
                  <a:lnTo>
                    <a:pt x="530542" y="12636"/>
                  </a:lnTo>
                  <a:lnTo>
                    <a:pt x="543166" y="12636"/>
                  </a:lnTo>
                  <a:lnTo>
                    <a:pt x="543166" y="0"/>
                  </a:lnTo>
                  <a:lnTo>
                    <a:pt x="530529" y="0"/>
                  </a:lnTo>
                  <a:lnTo>
                    <a:pt x="530529" y="12623"/>
                  </a:lnTo>
                  <a:lnTo>
                    <a:pt x="517906" y="12623"/>
                  </a:lnTo>
                  <a:lnTo>
                    <a:pt x="517906" y="0"/>
                  </a:lnTo>
                  <a:lnTo>
                    <a:pt x="505269" y="0"/>
                  </a:lnTo>
                  <a:lnTo>
                    <a:pt x="505269" y="12623"/>
                  </a:lnTo>
                  <a:lnTo>
                    <a:pt x="505269" y="25260"/>
                  </a:lnTo>
                  <a:lnTo>
                    <a:pt x="517906" y="25260"/>
                  </a:lnTo>
                  <a:lnTo>
                    <a:pt x="517906" y="37896"/>
                  </a:lnTo>
                  <a:lnTo>
                    <a:pt x="530529" y="37896"/>
                  </a:lnTo>
                  <a:lnTo>
                    <a:pt x="543166" y="37896"/>
                  </a:lnTo>
                  <a:lnTo>
                    <a:pt x="555802" y="37896"/>
                  </a:lnTo>
                  <a:lnTo>
                    <a:pt x="555802" y="25260"/>
                  </a:lnTo>
                  <a:lnTo>
                    <a:pt x="555802" y="12636"/>
                  </a:lnTo>
                  <a:lnTo>
                    <a:pt x="568426" y="12636"/>
                  </a:lnTo>
                  <a:lnTo>
                    <a:pt x="568426" y="25260"/>
                  </a:lnTo>
                  <a:lnTo>
                    <a:pt x="581063" y="25260"/>
                  </a:lnTo>
                  <a:lnTo>
                    <a:pt x="593699" y="25260"/>
                  </a:lnTo>
                  <a:lnTo>
                    <a:pt x="593699" y="12623"/>
                  </a:lnTo>
                  <a:close/>
                </a:path>
                <a:path w="619125" h="50800">
                  <a:moveTo>
                    <a:pt x="618947" y="0"/>
                  </a:moveTo>
                  <a:lnTo>
                    <a:pt x="606310" y="0"/>
                  </a:lnTo>
                  <a:lnTo>
                    <a:pt x="606310" y="12636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5961735" y="3774236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88430" y="25273"/>
                  </a:moveTo>
                  <a:lnTo>
                    <a:pt x="75806" y="25273"/>
                  </a:lnTo>
                  <a:lnTo>
                    <a:pt x="75806" y="12636"/>
                  </a:lnTo>
                  <a:lnTo>
                    <a:pt x="63169" y="12636"/>
                  </a:lnTo>
                  <a:lnTo>
                    <a:pt x="63169" y="25273"/>
                  </a:lnTo>
                  <a:lnTo>
                    <a:pt x="50533" y="25273"/>
                  </a:lnTo>
                  <a:lnTo>
                    <a:pt x="50533" y="12636"/>
                  </a:lnTo>
                  <a:lnTo>
                    <a:pt x="37896" y="12636"/>
                  </a:lnTo>
                  <a:lnTo>
                    <a:pt x="37896" y="25273"/>
                  </a:lnTo>
                  <a:lnTo>
                    <a:pt x="25273" y="25273"/>
                  </a:lnTo>
                  <a:lnTo>
                    <a:pt x="25273" y="12636"/>
                  </a:lnTo>
                  <a:lnTo>
                    <a:pt x="12636" y="12636"/>
                  </a:lnTo>
                  <a:lnTo>
                    <a:pt x="0" y="12636"/>
                  </a:lnTo>
                  <a:lnTo>
                    <a:pt x="0" y="25273"/>
                  </a:lnTo>
                  <a:lnTo>
                    <a:pt x="12636" y="25273"/>
                  </a:lnTo>
                  <a:lnTo>
                    <a:pt x="12636" y="37896"/>
                  </a:lnTo>
                  <a:lnTo>
                    <a:pt x="0" y="37896"/>
                  </a:lnTo>
                  <a:lnTo>
                    <a:pt x="0" y="50533"/>
                  </a:lnTo>
                  <a:lnTo>
                    <a:pt x="12636" y="50533"/>
                  </a:lnTo>
                  <a:lnTo>
                    <a:pt x="12636" y="37909"/>
                  </a:lnTo>
                  <a:lnTo>
                    <a:pt x="25273" y="37909"/>
                  </a:lnTo>
                  <a:lnTo>
                    <a:pt x="88430" y="37909"/>
                  </a:lnTo>
                  <a:lnTo>
                    <a:pt x="88430" y="25273"/>
                  </a:lnTo>
                  <a:close/>
                </a:path>
                <a:path w="619125" h="50800">
                  <a:moveTo>
                    <a:pt x="101066" y="12636"/>
                  </a:moveTo>
                  <a:lnTo>
                    <a:pt x="88430" y="12636"/>
                  </a:lnTo>
                  <a:lnTo>
                    <a:pt x="88430" y="25273"/>
                  </a:lnTo>
                  <a:lnTo>
                    <a:pt x="101066" y="25273"/>
                  </a:lnTo>
                  <a:lnTo>
                    <a:pt x="101066" y="12636"/>
                  </a:lnTo>
                  <a:close/>
                </a:path>
                <a:path w="619125" h="50800">
                  <a:moveTo>
                    <a:pt x="126326" y="25273"/>
                  </a:moveTo>
                  <a:lnTo>
                    <a:pt x="113690" y="25273"/>
                  </a:lnTo>
                  <a:lnTo>
                    <a:pt x="113690" y="37909"/>
                  </a:lnTo>
                  <a:lnTo>
                    <a:pt x="126326" y="37909"/>
                  </a:lnTo>
                  <a:lnTo>
                    <a:pt x="126326" y="25273"/>
                  </a:lnTo>
                  <a:close/>
                </a:path>
                <a:path w="619125" h="50800">
                  <a:moveTo>
                    <a:pt x="151587" y="12636"/>
                  </a:moveTo>
                  <a:lnTo>
                    <a:pt x="138963" y="12636"/>
                  </a:lnTo>
                  <a:lnTo>
                    <a:pt x="126326" y="12636"/>
                  </a:lnTo>
                  <a:lnTo>
                    <a:pt x="126326" y="25273"/>
                  </a:lnTo>
                  <a:lnTo>
                    <a:pt x="138950" y="25273"/>
                  </a:lnTo>
                  <a:lnTo>
                    <a:pt x="151587" y="25273"/>
                  </a:lnTo>
                  <a:lnTo>
                    <a:pt x="151587" y="12636"/>
                  </a:lnTo>
                  <a:close/>
                </a:path>
                <a:path w="619125" h="50800">
                  <a:moveTo>
                    <a:pt x="214744" y="25273"/>
                  </a:moveTo>
                  <a:lnTo>
                    <a:pt x="202120" y="25273"/>
                  </a:lnTo>
                  <a:lnTo>
                    <a:pt x="189484" y="25273"/>
                  </a:lnTo>
                  <a:lnTo>
                    <a:pt x="189484" y="12636"/>
                  </a:lnTo>
                  <a:lnTo>
                    <a:pt x="176847" y="12636"/>
                  </a:lnTo>
                  <a:lnTo>
                    <a:pt x="176847" y="25273"/>
                  </a:lnTo>
                  <a:lnTo>
                    <a:pt x="164211" y="25273"/>
                  </a:lnTo>
                  <a:lnTo>
                    <a:pt x="164211" y="37909"/>
                  </a:lnTo>
                  <a:lnTo>
                    <a:pt x="176847" y="37909"/>
                  </a:lnTo>
                  <a:lnTo>
                    <a:pt x="189484" y="37909"/>
                  </a:lnTo>
                  <a:lnTo>
                    <a:pt x="202107" y="37909"/>
                  </a:lnTo>
                  <a:lnTo>
                    <a:pt x="214744" y="37909"/>
                  </a:lnTo>
                  <a:lnTo>
                    <a:pt x="214744" y="25273"/>
                  </a:lnTo>
                  <a:close/>
                </a:path>
                <a:path w="619125" h="50800">
                  <a:moveTo>
                    <a:pt x="277901" y="0"/>
                  </a:moveTo>
                  <a:lnTo>
                    <a:pt x="265277" y="0"/>
                  </a:lnTo>
                  <a:lnTo>
                    <a:pt x="252641" y="0"/>
                  </a:lnTo>
                  <a:lnTo>
                    <a:pt x="240004" y="0"/>
                  </a:lnTo>
                  <a:lnTo>
                    <a:pt x="240004" y="12636"/>
                  </a:lnTo>
                  <a:lnTo>
                    <a:pt x="227380" y="12636"/>
                  </a:lnTo>
                  <a:lnTo>
                    <a:pt x="214744" y="12636"/>
                  </a:lnTo>
                  <a:lnTo>
                    <a:pt x="214744" y="0"/>
                  </a:lnTo>
                  <a:lnTo>
                    <a:pt x="202107" y="0"/>
                  </a:lnTo>
                  <a:lnTo>
                    <a:pt x="202107" y="12649"/>
                  </a:lnTo>
                  <a:lnTo>
                    <a:pt x="214744" y="12649"/>
                  </a:lnTo>
                  <a:lnTo>
                    <a:pt x="214744" y="25273"/>
                  </a:lnTo>
                  <a:lnTo>
                    <a:pt x="227368" y="25273"/>
                  </a:lnTo>
                  <a:lnTo>
                    <a:pt x="240004" y="25273"/>
                  </a:lnTo>
                  <a:lnTo>
                    <a:pt x="240004" y="12649"/>
                  </a:lnTo>
                  <a:lnTo>
                    <a:pt x="252641" y="12649"/>
                  </a:lnTo>
                  <a:lnTo>
                    <a:pt x="252641" y="25273"/>
                  </a:lnTo>
                  <a:lnTo>
                    <a:pt x="240004" y="25273"/>
                  </a:lnTo>
                  <a:lnTo>
                    <a:pt x="240004" y="37909"/>
                  </a:lnTo>
                  <a:lnTo>
                    <a:pt x="252641" y="37909"/>
                  </a:lnTo>
                  <a:lnTo>
                    <a:pt x="265277" y="37909"/>
                  </a:lnTo>
                  <a:lnTo>
                    <a:pt x="265277" y="25273"/>
                  </a:lnTo>
                  <a:lnTo>
                    <a:pt x="265277" y="12649"/>
                  </a:lnTo>
                  <a:lnTo>
                    <a:pt x="277901" y="12649"/>
                  </a:lnTo>
                  <a:lnTo>
                    <a:pt x="277901" y="0"/>
                  </a:lnTo>
                  <a:close/>
                </a:path>
                <a:path w="619125" h="50800">
                  <a:moveTo>
                    <a:pt x="290537" y="25273"/>
                  </a:moveTo>
                  <a:lnTo>
                    <a:pt x="277901" y="25273"/>
                  </a:lnTo>
                  <a:lnTo>
                    <a:pt x="277901" y="37909"/>
                  </a:lnTo>
                  <a:lnTo>
                    <a:pt x="290537" y="37909"/>
                  </a:lnTo>
                  <a:lnTo>
                    <a:pt x="290537" y="25273"/>
                  </a:lnTo>
                  <a:close/>
                </a:path>
                <a:path w="619125" h="50800">
                  <a:moveTo>
                    <a:pt x="303174" y="0"/>
                  </a:moveTo>
                  <a:lnTo>
                    <a:pt x="290537" y="0"/>
                  </a:lnTo>
                  <a:lnTo>
                    <a:pt x="290537" y="12649"/>
                  </a:lnTo>
                  <a:lnTo>
                    <a:pt x="303174" y="12649"/>
                  </a:lnTo>
                  <a:lnTo>
                    <a:pt x="303174" y="0"/>
                  </a:lnTo>
                  <a:close/>
                </a:path>
                <a:path w="619125" h="50800">
                  <a:moveTo>
                    <a:pt x="315798" y="25273"/>
                  </a:moveTo>
                  <a:lnTo>
                    <a:pt x="303161" y="25273"/>
                  </a:lnTo>
                  <a:lnTo>
                    <a:pt x="303161" y="37909"/>
                  </a:lnTo>
                  <a:lnTo>
                    <a:pt x="315798" y="37909"/>
                  </a:lnTo>
                  <a:lnTo>
                    <a:pt x="315798" y="25273"/>
                  </a:lnTo>
                  <a:close/>
                </a:path>
                <a:path w="619125" h="50800">
                  <a:moveTo>
                    <a:pt x="341058" y="0"/>
                  </a:moveTo>
                  <a:lnTo>
                    <a:pt x="328422" y="0"/>
                  </a:lnTo>
                  <a:lnTo>
                    <a:pt x="328422" y="12636"/>
                  </a:lnTo>
                  <a:lnTo>
                    <a:pt x="315798" y="12636"/>
                  </a:lnTo>
                  <a:lnTo>
                    <a:pt x="315798" y="25273"/>
                  </a:lnTo>
                  <a:lnTo>
                    <a:pt x="328422" y="25273"/>
                  </a:lnTo>
                  <a:lnTo>
                    <a:pt x="328422" y="37909"/>
                  </a:lnTo>
                  <a:lnTo>
                    <a:pt x="341058" y="37909"/>
                  </a:lnTo>
                  <a:lnTo>
                    <a:pt x="341058" y="25273"/>
                  </a:lnTo>
                  <a:lnTo>
                    <a:pt x="341058" y="12649"/>
                  </a:lnTo>
                  <a:lnTo>
                    <a:pt x="341058" y="0"/>
                  </a:lnTo>
                  <a:close/>
                </a:path>
                <a:path w="619125" h="50800">
                  <a:moveTo>
                    <a:pt x="429488" y="0"/>
                  </a:moveTo>
                  <a:lnTo>
                    <a:pt x="416852" y="0"/>
                  </a:lnTo>
                  <a:lnTo>
                    <a:pt x="404215" y="0"/>
                  </a:lnTo>
                  <a:lnTo>
                    <a:pt x="391591" y="0"/>
                  </a:lnTo>
                  <a:lnTo>
                    <a:pt x="391579" y="12649"/>
                  </a:lnTo>
                  <a:lnTo>
                    <a:pt x="391579" y="25273"/>
                  </a:lnTo>
                  <a:lnTo>
                    <a:pt x="378955" y="25273"/>
                  </a:lnTo>
                  <a:lnTo>
                    <a:pt x="378955" y="12649"/>
                  </a:lnTo>
                  <a:lnTo>
                    <a:pt x="391579" y="12649"/>
                  </a:lnTo>
                  <a:lnTo>
                    <a:pt x="391579" y="0"/>
                  </a:lnTo>
                  <a:lnTo>
                    <a:pt x="378955" y="0"/>
                  </a:lnTo>
                  <a:lnTo>
                    <a:pt x="378955" y="12636"/>
                  </a:lnTo>
                  <a:lnTo>
                    <a:pt x="366331" y="12636"/>
                  </a:lnTo>
                  <a:lnTo>
                    <a:pt x="366331" y="0"/>
                  </a:lnTo>
                  <a:lnTo>
                    <a:pt x="353695" y="0"/>
                  </a:lnTo>
                  <a:lnTo>
                    <a:pt x="353695" y="12649"/>
                  </a:lnTo>
                  <a:lnTo>
                    <a:pt x="366318" y="12649"/>
                  </a:lnTo>
                  <a:lnTo>
                    <a:pt x="366318" y="25273"/>
                  </a:lnTo>
                  <a:lnTo>
                    <a:pt x="366318" y="37909"/>
                  </a:lnTo>
                  <a:lnTo>
                    <a:pt x="378955" y="37909"/>
                  </a:lnTo>
                  <a:lnTo>
                    <a:pt x="391579" y="37909"/>
                  </a:lnTo>
                  <a:lnTo>
                    <a:pt x="404215" y="37909"/>
                  </a:lnTo>
                  <a:lnTo>
                    <a:pt x="404215" y="25273"/>
                  </a:lnTo>
                  <a:lnTo>
                    <a:pt x="416852" y="25273"/>
                  </a:lnTo>
                  <a:lnTo>
                    <a:pt x="416852" y="12649"/>
                  </a:lnTo>
                  <a:lnTo>
                    <a:pt x="429488" y="12649"/>
                  </a:lnTo>
                  <a:lnTo>
                    <a:pt x="429488" y="0"/>
                  </a:lnTo>
                  <a:close/>
                </a:path>
                <a:path w="619125" h="50800">
                  <a:moveTo>
                    <a:pt x="454748" y="0"/>
                  </a:moveTo>
                  <a:lnTo>
                    <a:pt x="442112" y="0"/>
                  </a:lnTo>
                  <a:lnTo>
                    <a:pt x="442112" y="12649"/>
                  </a:lnTo>
                  <a:lnTo>
                    <a:pt x="454748" y="12649"/>
                  </a:lnTo>
                  <a:lnTo>
                    <a:pt x="454748" y="0"/>
                  </a:lnTo>
                  <a:close/>
                </a:path>
                <a:path w="619125" h="50800">
                  <a:moveTo>
                    <a:pt x="480009" y="12636"/>
                  </a:moveTo>
                  <a:lnTo>
                    <a:pt x="467372" y="12636"/>
                  </a:lnTo>
                  <a:lnTo>
                    <a:pt x="467372" y="25273"/>
                  </a:lnTo>
                  <a:lnTo>
                    <a:pt x="454748" y="25273"/>
                  </a:lnTo>
                  <a:lnTo>
                    <a:pt x="442112" y="25273"/>
                  </a:lnTo>
                  <a:lnTo>
                    <a:pt x="429488" y="25273"/>
                  </a:lnTo>
                  <a:lnTo>
                    <a:pt x="416852" y="25273"/>
                  </a:lnTo>
                  <a:lnTo>
                    <a:pt x="416852" y="37909"/>
                  </a:lnTo>
                  <a:lnTo>
                    <a:pt x="480009" y="37909"/>
                  </a:lnTo>
                  <a:lnTo>
                    <a:pt x="480009" y="25273"/>
                  </a:lnTo>
                  <a:lnTo>
                    <a:pt x="480009" y="12636"/>
                  </a:lnTo>
                  <a:close/>
                </a:path>
                <a:path w="619125" h="50800">
                  <a:moveTo>
                    <a:pt x="581063" y="0"/>
                  </a:moveTo>
                  <a:lnTo>
                    <a:pt x="568426" y="0"/>
                  </a:lnTo>
                  <a:lnTo>
                    <a:pt x="555802" y="0"/>
                  </a:lnTo>
                  <a:lnTo>
                    <a:pt x="543166" y="0"/>
                  </a:lnTo>
                  <a:lnTo>
                    <a:pt x="543166" y="12636"/>
                  </a:lnTo>
                  <a:lnTo>
                    <a:pt x="492633" y="12636"/>
                  </a:lnTo>
                  <a:lnTo>
                    <a:pt x="492633" y="25273"/>
                  </a:lnTo>
                  <a:lnTo>
                    <a:pt x="505269" y="25273"/>
                  </a:lnTo>
                  <a:lnTo>
                    <a:pt x="505269" y="37909"/>
                  </a:lnTo>
                  <a:lnTo>
                    <a:pt x="517906" y="37909"/>
                  </a:lnTo>
                  <a:lnTo>
                    <a:pt x="530529" y="37909"/>
                  </a:lnTo>
                  <a:lnTo>
                    <a:pt x="543166" y="37909"/>
                  </a:lnTo>
                  <a:lnTo>
                    <a:pt x="543166" y="25273"/>
                  </a:lnTo>
                  <a:lnTo>
                    <a:pt x="555790" y="25273"/>
                  </a:lnTo>
                  <a:lnTo>
                    <a:pt x="568426" y="25273"/>
                  </a:lnTo>
                  <a:lnTo>
                    <a:pt x="568426" y="12649"/>
                  </a:lnTo>
                  <a:lnTo>
                    <a:pt x="581063" y="12649"/>
                  </a:lnTo>
                  <a:lnTo>
                    <a:pt x="581063" y="0"/>
                  </a:lnTo>
                  <a:close/>
                </a:path>
                <a:path w="619125" h="50800">
                  <a:moveTo>
                    <a:pt x="618947" y="25273"/>
                  </a:moveTo>
                  <a:lnTo>
                    <a:pt x="606310" y="25273"/>
                  </a:lnTo>
                  <a:lnTo>
                    <a:pt x="606310" y="37909"/>
                  </a:lnTo>
                  <a:lnTo>
                    <a:pt x="618947" y="37909"/>
                  </a:lnTo>
                  <a:lnTo>
                    <a:pt x="618947" y="25273"/>
                  </a:lnTo>
                  <a:close/>
                </a:path>
                <a:path w="619125" h="50800">
                  <a:moveTo>
                    <a:pt x="618947" y="0"/>
                  </a:moveTo>
                  <a:lnTo>
                    <a:pt x="606310" y="0"/>
                  </a:lnTo>
                  <a:lnTo>
                    <a:pt x="593674" y="0"/>
                  </a:lnTo>
                  <a:lnTo>
                    <a:pt x="593674" y="12636"/>
                  </a:lnTo>
                  <a:lnTo>
                    <a:pt x="593674" y="25273"/>
                  </a:lnTo>
                  <a:lnTo>
                    <a:pt x="581063" y="25273"/>
                  </a:lnTo>
                  <a:lnTo>
                    <a:pt x="581063" y="37909"/>
                  </a:lnTo>
                  <a:lnTo>
                    <a:pt x="593699" y="37909"/>
                  </a:lnTo>
                  <a:lnTo>
                    <a:pt x="593699" y="25273"/>
                  </a:lnTo>
                  <a:lnTo>
                    <a:pt x="606310" y="25273"/>
                  </a:lnTo>
                  <a:lnTo>
                    <a:pt x="606310" y="12649"/>
                  </a:lnTo>
                  <a:lnTo>
                    <a:pt x="618947" y="12649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5961735" y="3812133"/>
              <a:ext cx="619125" cy="38100"/>
            </a:xfrm>
            <a:custGeom>
              <a:avLst/>
              <a:gdLst/>
              <a:ahLst/>
              <a:cxnLst/>
              <a:rect l="l" t="t" r="r" b="b"/>
              <a:pathLst>
                <a:path w="619125" h="38100">
                  <a:moveTo>
                    <a:pt x="126326" y="0"/>
                  </a:moveTo>
                  <a:lnTo>
                    <a:pt x="113690" y="0"/>
                  </a:lnTo>
                  <a:lnTo>
                    <a:pt x="113690" y="12636"/>
                  </a:lnTo>
                  <a:lnTo>
                    <a:pt x="126326" y="12636"/>
                  </a:lnTo>
                  <a:lnTo>
                    <a:pt x="126326" y="0"/>
                  </a:lnTo>
                  <a:close/>
                </a:path>
                <a:path w="619125" h="38100">
                  <a:moveTo>
                    <a:pt x="189484" y="25260"/>
                  </a:moveTo>
                  <a:lnTo>
                    <a:pt x="176847" y="25260"/>
                  </a:lnTo>
                  <a:lnTo>
                    <a:pt x="176847" y="12636"/>
                  </a:lnTo>
                  <a:lnTo>
                    <a:pt x="176847" y="0"/>
                  </a:lnTo>
                  <a:lnTo>
                    <a:pt x="164223" y="0"/>
                  </a:lnTo>
                  <a:lnTo>
                    <a:pt x="151587" y="0"/>
                  </a:lnTo>
                  <a:lnTo>
                    <a:pt x="138950" y="0"/>
                  </a:lnTo>
                  <a:lnTo>
                    <a:pt x="138950" y="12636"/>
                  </a:lnTo>
                  <a:lnTo>
                    <a:pt x="126326" y="12636"/>
                  </a:lnTo>
                  <a:lnTo>
                    <a:pt x="126326" y="25260"/>
                  </a:lnTo>
                  <a:lnTo>
                    <a:pt x="113690" y="25260"/>
                  </a:lnTo>
                  <a:lnTo>
                    <a:pt x="113690" y="12636"/>
                  </a:lnTo>
                  <a:lnTo>
                    <a:pt x="101066" y="12636"/>
                  </a:lnTo>
                  <a:lnTo>
                    <a:pt x="88430" y="12636"/>
                  </a:lnTo>
                  <a:lnTo>
                    <a:pt x="75806" y="12636"/>
                  </a:lnTo>
                  <a:lnTo>
                    <a:pt x="63169" y="12636"/>
                  </a:lnTo>
                  <a:lnTo>
                    <a:pt x="63169" y="0"/>
                  </a:lnTo>
                  <a:lnTo>
                    <a:pt x="50533" y="0"/>
                  </a:lnTo>
                  <a:lnTo>
                    <a:pt x="50533" y="12636"/>
                  </a:lnTo>
                  <a:lnTo>
                    <a:pt x="50533" y="25260"/>
                  </a:lnTo>
                  <a:lnTo>
                    <a:pt x="37909" y="25260"/>
                  </a:lnTo>
                  <a:lnTo>
                    <a:pt x="25273" y="25260"/>
                  </a:lnTo>
                  <a:lnTo>
                    <a:pt x="25273" y="12636"/>
                  </a:lnTo>
                  <a:lnTo>
                    <a:pt x="25273" y="0"/>
                  </a:lnTo>
                  <a:lnTo>
                    <a:pt x="12636" y="0"/>
                  </a:lnTo>
                  <a:lnTo>
                    <a:pt x="0" y="0"/>
                  </a:lnTo>
                  <a:lnTo>
                    <a:pt x="0" y="12636"/>
                  </a:lnTo>
                  <a:lnTo>
                    <a:pt x="12636" y="12636"/>
                  </a:lnTo>
                  <a:lnTo>
                    <a:pt x="12636" y="25260"/>
                  </a:lnTo>
                  <a:lnTo>
                    <a:pt x="0" y="25260"/>
                  </a:lnTo>
                  <a:lnTo>
                    <a:pt x="0" y="37896"/>
                  </a:lnTo>
                  <a:lnTo>
                    <a:pt x="12636" y="37896"/>
                  </a:lnTo>
                  <a:lnTo>
                    <a:pt x="25273" y="37896"/>
                  </a:lnTo>
                  <a:lnTo>
                    <a:pt x="37896" y="37896"/>
                  </a:lnTo>
                  <a:lnTo>
                    <a:pt x="50533" y="37896"/>
                  </a:lnTo>
                  <a:lnTo>
                    <a:pt x="63169" y="37896"/>
                  </a:lnTo>
                  <a:lnTo>
                    <a:pt x="63169" y="25273"/>
                  </a:lnTo>
                  <a:lnTo>
                    <a:pt x="75793" y="25273"/>
                  </a:lnTo>
                  <a:lnTo>
                    <a:pt x="88430" y="25273"/>
                  </a:lnTo>
                  <a:lnTo>
                    <a:pt x="101053" y="25273"/>
                  </a:lnTo>
                  <a:lnTo>
                    <a:pt x="101053" y="37896"/>
                  </a:lnTo>
                  <a:lnTo>
                    <a:pt x="113690" y="37896"/>
                  </a:lnTo>
                  <a:lnTo>
                    <a:pt x="126326" y="37896"/>
                  </a:lnTo>
                  <a:lnTo>
                    <a:pt x="138963" y="37896"/>
                  </a:lnTo>
                  <a:lnTo>
                    <a:pt x="138963" y="25273"/>
                  </a:lnTo>
                  <a:lnTo>
                    <a:pt x="151587" y="25273"/>
                  </a:lnTo>
                  <a:lnTo>
                    <a:pt x="151587" y="12636"/>
                  </a:lnTo>
                  <a:lnTo>
                    <a:pt x="164211" y="12636"/>
                  </a:lnTo>
                  <a:lnTo>
                    <a:pt x="164211" y="25273"/>
                  </a:lnTo>
                  <a:lnTo>
                    <a:pt x="176847" y="25273"/>
                  </a:lnTo>
                  <a:lnTo>
                    <a:pt x="176847" y="37896"/>
                  </a:lnTo>
                  <a:lnTo>
                    <a:pt x="189484" y="37896"/>
                  </a:lnTo>
                  <a:lnTo>
                    <a:pt x="189484" y="25260"/>
                  </a:lnTo>
                  <a:close/>
                </a:path>
                <a:path w="619125" h="38100">
                  <a:moveTo>
                    <a:pt x="341058" y="0"/>
                  </a:moveTo>
                  <a:lnTo>
                    <a:pt x="328434" y="0"/>
                  </a:lnTo>
                  <a:lnTo>
                    <a:pt x="315798" y="0"/>
                  </a:lnTo>
                  <a:lnTo>
                    <a:pt x="303161" y="0"/>
                  </a:lnTo>
                  <a:lnTo>
                    <a:pt x="303161" y="12636"/>
                  </a:lnTo>
                  <a:lnTo>
                    <a:pt x="290537" y="12636"/>
                  </a:lnTo>
                  <a:lnTo>
                    <a:pt x="290537" y="0"/>
                  </a:lnTo>
                  <a:lnTo>
                    <a:pt x="277901" y="0"/>
                  </a:lnTo>
                  <a:lnTo>
                    <a:pt x="277901" y="12636"/>
                  </a:lnTo>
                  <a:lnTo>
                    <a:pt x="265264" y="12636"/>
                  </a:lnTo>
                  <a:lnTo>
                    <a:pt x="265264" y="25260"/>
                  </a:lnTo>
                  <a:lnTo>
                    <a:pt x="252641" y="25260"/>
                  </a:lnTo>
                  <a:lnTo>
                    <a:pt x="252641" y="12636"/>
                  </a:lnTo>
                  <a:lnTo>
                    <a:pt x="252641" y="0"/>
                  </a:lnTo>
                  <a:lnTo>
                    <a:pt x="240004" y="0"/>
                  </a:lnTo>
                  <a:lnTo>
                    <a:pt x="240004" y="12636"/>
                  </a:lnTo>
                  <a:lnTo>
                    <a:pt x="240004" y="25260"/>
                  </a:lnTo>
                  <a:lnTo>
                    <a:pt x="227380" y="25260"/>
                  </a:lnTo>
                  <a:lnTo>
                    <a:pt x="227380" y="12636"/>
                  </a:lnTo>
                  <a:lnTo>
                    <a:pt x="227380" y="0"/>
                  </a:lnTo>
                  <a:lnTo>
                    <a:pt x="214744" y="0"/>
                  </a:lnTo>
                  <a:lnTo>
                    <a:pt x="214744" y="12636"/>
                  </a:lnTo>
                  <a:lnTo>
                    <a:pt x="202120" y="12636"/>
                  </a:lnTo>
                  <a:lnTo>
                    <a:pt x="202120" y="0"/>
                  </a:lnTo>
                  <a:lnTo>
                    <a:pt x="189484" y="0"/>
                  </a:lnTo>
                  <a:lnTo>
                    <a:pt x="189484" y="12636"/>
                  </a:lnTo>
                  <a:lnTo>
                    <a:pt x="202107" y="12636"/>
                  </a:lnTo>
                  <a:lnTo>
                    <a:pt x="202107" y="25260"/>
                  </a:lnTo>
                  <a:lnTo>
                    <a:pt x="202107" y="37896"/>
                  </a:lnTo>
                  <a:lnTo>
                    <a:pt x="214744" y="37896"/>
                  </a:lnTo>
                  <a:lnTo>
                    <a:pt x="214744" y="25273"/>
                  </a:lnTo>
                  <a:lnTo>
                    <a:pt x="227368" y="25273"/>
                  </a:lnTo>
                  <a:lnTo>
                    <a:pt x="227368" y="37896"/>
                  </a:lnTo>
                  <a:lnTo>
                    <a:pt x="240004" y="37896"/>
                  </a:lnTo>
                  <a:lnTo>
                    <a:pt x="240004" y="25273"/>
                  </a:lnTo>
                  <a:lnTo>
                    <a:pt x="252641" y="25273"/>
                  </a:lnTo>
                  <a:lnTo>
                    <a:pt x="252641" y="37896"/>
                  </a:lnTo>
                  <a:lnTo>
                    <a:pt x="265277" y="37896"/>
                  </a:lnTo>
                  <a:lnTo>
                    <a:pt x="265277" y="25273"/>
                  </a:lnTo>
                  <a:lnTo>
                    <a:pt x="277901" y="25273"/>
                  </a:lnTo>
                  <a:lnTo>
                    <a:pt x="277901" y="37896"/>
                  </a:lnTo>
                  <a:lnTo>
                    <a:pt x="290537" y="37896"/>
                  </a:lnTo>
                  <a:lnTo>
                    <a:pt x="290537" y="25273"/>
                  </a:lnTo>
                  <a:lnTo>
                    <a:pt x="303161" y="25273"/>
                  </a:lnTo>
                  <a:lnTo>
                    <a:pt x="315798" y="25273"/>
                  </a:lnTo>
                  <a:lnTo>
                    <a:pt x="328422" y="25273"/>
                  </a:lnTo>
                  <a:lnTo>
                    <a:pt x="328422" y="37896"/>
                  </a:lnTo>
                  <a:lnTo>
                    <a:pt x="341058" y="37896"/>
                  </a:lnTo>
                  <a:lnTo>
                    <a:pt x="341058" y="25273"/>
                  </a:lnTo>
                  <a:lnTo>
                    <a:pt x="341058" y="12636"/>
                  </a:lnTo>
                  <a:lnTo>
                    <a:pt x="341058" y="0"/>
                  </a:lnTo>
                  <a:close/>
                </a:path>
                <a:path w="619125" h="38100">
                  <a:moveTo>
                    <a:pt x="366331" y="12636"/>
                  </a:moveTo>
                  <a:lnTo>
                    <a:pt x="353695" y="12636"/>
                  </a:lnTo>
                  <a:lnTo>
                    <a:pt x="353695" y="25273"/>
                  </a:lnTo>
                  <a:lnTo>
                    <a:pt x="366331" y="25273"/>
                  </a:lnTo>
                  <a:lnTo>
                    <a:pt x="366331" y="12636"/>
                  </a:lnTo>
                  <a:close/>
                </a:path>
                <a:path w="619125" h="38100">
                  <a:moveTo>
                    <a:pt x="404215" y="0"/>
                  </a:moveTo>
                  <a:lnTo>
                    <a:pt x="391591" y="0"/>
                  </a:lnTo>
                  <a:lnTo>
                    <a:pt x="378955" y="0"/>
                  </a:lnTo>
                  <a:lnTo>
                    <a:pt x="378955" y="12636"/>
                  </a:lnTo>
                  <a:lnTo>
                    <a:pt x="391579" y="12636"/>
                  </a:lnTo>
                  <a:lnTo>
                    <a:pt x="404215" y="12636"/>
                  </a:lnTo>
                  <a:lnTo>
                    <a:pt x="404215" y="0"/>
                  </a:lnTo>
                  <a:close/>
                </a:path>
                <a:path w="619125" h="38100">
                  <a:moveTo>
                    <a:pt x="442112" y="12636"/>
                  </a:moveTo>
                  <a:lnTo>
                    <a:pt x="429488" y="12636"/>
                  </a:lnTo>
                  <a:lnTo>
                    <a:pt x="416852" y="12636"/>
                  </a:lnTo>
                  <a:lnTo>
                    <a:pt x="416852" y="25273"/>
                  </a:lnTo>
                  <a:lnTo>
                    <a:pt x="429475" y="25273"/>
                  </a:lnTo>
                  <a:lnTo>
                    <a:pt x="442112" y="25273"/>
                  </a:lnTo>
                  <a:lnTo>
                    <a:pt x="442112" y="12636"/>
                  </a:lnTo>
                  <a:close/>
                </a:path>
                <a:path w="619125" h="38100">
                  <a:moveTo>
                    <a:pt x="492645" y="12636"/>
                  </a:moveTo>
                  <a:lnTo>
                    <a:pt x="480009" y="12636"/>
                  </a:lnTo>
                  <a:lnTo>
                    <a:pt x="480009" y="0"/>
                  </a:lnTo>
                  <a:lnTo>
                    <a:pt x="467385" y="0"/>
                  </a:lnTo>
                  <a:lnTo>
                    <a:pt x="454748" y="0"/>
                  </a:lnTo>
                  <a:lnTo>
                    <a:pt x="442112" y="0"/>
                  </a:lnTo>
                  <a:lnTo>
                    <a:pt x="442112" y="12636"/>
                  </a:lnTo>
                  <a:lnTo>
                    <a:pt x="454748" y="12636"/>
                  </a:lnTo>
                  <a:lnTo>
                    <a:pt x="454748" y="25273"/>
                  </a:lnTo>
                  <a:lnTo>
                    <a:pt x="467372" y="25273"/>
                  </a:lnTo>
                  <a:lnTo>
                    <a:pt x="480009" y="25273"/>
                  </a:lnTo>
                  <a:lnTo>
                    <a:pt x="492645" y="25273"/>
                  </a:lnTo>
                  <a:lnTo>
                    <a:pt x="492645" y="12636"/>
                  </a:lnTo>
                  <a:close/>
                </a:path>
                <a:path w="619125" h="38100">
                  <a:moveTo>
                    <a:pt x="606310" y="0"/>
                  </a:moveTo>
                  <a:lnTo>
                    <a:pt x="606310" y="0"/>
                  </a:lnTo>
                  <a:lnTo>
                    <a:pt x="517906" y="0"/>
                  </a:lnTo>
                  <a:lnTo>
                    <a:pt x="517906" y="12636"/>
                  </a:lnTo>
                  <a:lnTo>
                    <a:pt x="505269" y="12636"/>
                  </a:lnTo>
                  <a:lnTo>
                    <a:pt x="505269" y="25273"/>
                  </a:lnTo>
                  <a:lnTo>
                    <a:pt x="517906" y="25273"/>
                  </a:lnTo>
                  <a:lnTo>
                    <a:pt x="530529" y="25273"/>
                  </a:lnTo>
                  <a:lnTo>
                    <a:pt x="568426" y="25273"/>
                  </a:lnTo>
                  <a:lnTo>
                    <a:pt x="568426" y="12636"/>
                  </a:lnTo>
                  <a:lnTo>
                    <a:pt x="581063" y="12636"/>
                  </a:lnTo>
                  <a:lnTo>
                    <a:pt x="581063" y="25273"/>
                  </a:lnTo>
                  <a:lnTo>
                    <a:pt x="593699" y="25273"/>
                  </a:lnTo>
                  <a:lnTo>
                    <a:pt x="593699" y="12636"/>
                  </a:lnTo>
                  <a:lnTo>
                    <a:pt x="606310" y="12636"/>
                  </a:lnTo>
                  <a:lnTo>
                    <a:pt x="606310" y="0"/>
                  </a:lnTo>
                  <a:close/>
                </a:path>
                <a:path w="619125" h="38100">
                  <a:moveTo>
                    <a:pt x="618947" y="12636"/>
                  </a:moveTo>
                  <a:lnTo>
                    <a:pt x="606310" y="12636"/>
                  </a:lnTo>
                  <a:lnTo>
                    <a:pt x="606310" y="25273"/>
                  </a:lnTo>
                  <a:lnTo>
                    <a:pt x="618947" y="25273"/>
                  </a:lnTo>
                  <a:lnTo>
                    <a:pt x="618947" y="1263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5961735" y="3837393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75806" y="37896"/>
                  </a:moveTo>
                  <a:lnTo>
                    <a:pt x="63169" y="37896"/>
                  </a:lnTo>
                  <a:lnTo>
                    <a:pt x="63169" y="25273"/>
                  </a:lnTo>
                  <a:lnTo>
                    <a:pt x="63169" y="12636"/>
                  </a:lnTo>
                  <a:lnTo>
                    <a:pt x="0" y="12636"/>
                  </a:lnTo>
                  <a:lnTo>
                    <a:pt x="0" y="25273"/>
                  </a:lnTo>
                  <a:lnTo>
                    <a:pt x="12636" y="25273"/>
                  </a:lnTo>
                  <a:lnTo>
                    <a:pt x="25273" y="25273"/>
                  </a:lnTo>
                  <a:lnTo>
                    <a:pt x="37896" y="25273"/>
                  </a:lnTo>
                  <a:lnTo>
                    <a:pt x="37896" y="37896"/>
                  </a:lnTo>
                  <a:lnTo>
                    <a:pt x="25273" y="37896"/>
                  </a:lnTo>
                  <a:lnTo>
                    <a:pt x="12636" y="37896"/>
                  </a:lnTo>
                  <a:lnTo>
                    <a:pt x="0" y="37896"/>
                  </a:lnTo>
                  <a:lnTo>
                    <a:pt x="0" y="50533"/>
                  </a:lnTo>
                  <a:lnTo>
                    <a:pt x="12636" y="50533"/>
                  </a:lnTo>
                  <a:lnTo>
                    <a:pt x="25273" y="50533"/>
                  </a:lnTo>
                  <a:lnTo>
                    <a:pt x="37909" y="50533"/>
                  </a:lnTo>
                  <a:lnTo>
                    <a:pt x="37909" y="37909"/>
                  </a:lnTo>
                  <a:lnTo>
                    <a:pt x="50533" y="37909"/>
                  </a:lnTo>
                  <a:lnTo>
                    <a:pt x="50533" y="50533"/>
                  </a:lnTo>
                  <a:lnTo>
                    <a:pt x="63169" y="50533"/>
                  </a:lnTo>
                  <a:lnTo>
                    <a:pt x="75806" y="50533"/>
                  </a:lnTo>
                  <a:lnTo>
                    <a:pt x="75806" y="37896"/>
                  </a:lnTo>
                  <a:close/>
                </a:path>
                <a:path w="619125" h="50800">
                  <a:moveTo>
                    <a:pt x="88430" y="12636"/>
                  </a:moveTo>
                  <a:lnTo>
                    <a:pt x="75793" y="12636"/>
                  </a:lnTo>
                  <a:lnTo>
                    <a:pt x="75793" y="25273"/>
                  </a:lnTo>
                  <a:lnTo>
                    <a:pt x="88430" y="25273"/>
                  </a:lnTo>
                  <a:lnTo>
                    <a:pt x="88430" y="12636"/>
                  </a:lnTo>
                  <a:close/>
                </a:path>
                <a:path w="619125" h="50800">
                  <a:moveTo>
                    <a:pt x="126326" y="12636"/>
                  </a:moveTo>
                  <a:lnTo>
                    <a:pt x="113690" y="12636"/>
                  </a:lnTo>
                  <a:lnTo>
                    <a:pt x="101053" y="12636"/>
                  </a:lnTo>
                  <a:lnTo>
                    <a:pt x="101053" y="25273"/>
                  </a:lnTo>
                  <a:lnTo>
                    <a:pt x="101053" y="37909"/>
                  </a:lnTo>
                  <a:lnTo>
                    <a:pt x="113690" y="37909"/>
                  </a:lnTo>
                  <a:lnTo>
                    <a:pt x="126326" y="37909"/>
                  </a:lnTo>
                  <a:lnTo>
                    <a:pt x="126326" y="25273"/>
                  </a:lnTo>
                  <a:lnTo>
                    <a:pt x="126326" y="12636"/>
                  </a:lnTo>
                  <a:close/>
                </a:path>
                <a:path w="619125" h="50800">
                  <a:moveTo>
                    <a:pt x="214744" y="25273"/>
                  </a:moveTo>
                  <a:lnTo>
                    <a:pt x="202120" y="25273"/>
                  </a:lnTo>
                  <a:lnTo>
                    <a:pt x="189484" y="25273"/>
                  </a:lnTo>
                  <a:lnTo>
                    <a:pt x="189484" y="12636"/>
                  </a:lnTo>
                  <a:lnTo>
                    <a:pt x="176847" y="12636"/>
                  </a:lnTo>
                  <a:lnTo>
                    <a:pt x="164223" y="12636"/>
                  </a:lnTo>
                  <a:lnTo>
                    <a:pt x="151587" y="12636"/>
                  </a:lnTo>
                  <a:lnTo>
                    <a:pt x="151587" y="25273"/>
                  </a:lnTo>
                  <a:lnTo>
                    <a:pt x="151587" y="37909"/>
                  </a:lnTo>
                  <a:lnTo>
                    <a:pt x="164223" y="37909"/>
                  </a:lnTo>
                  <a:lnTo>
                    <a:pt x="164223" y="25273"/>
                  </a:lnTo>
                  <a:lnTo>
                    <a:pt x="176847" y="25273"/>
                  </a:lnTo>
                  <a:lnTo>
                    <a:pt x="176847" y="37909"/>
                  </a:lnTo>
                  <a:lnTo>
                    <a:pt x="189484" y="37909"/>
                  </a:lnTo>
                  <a:lnTo>
                    <a:pt x="202107" y="37909"/>
                  </a:lnTo>
                  <a:lnTo>
                    <a:pt x="214744" y="37909"/>
                  </a:lnTo>
                  <a:lnTo>
                    <a:pt x="214744" y="25273"/>
                  </a:lnTo>
                  <a:close/>
                </a:path>
                <a:path w="619125" h="50800">
                  <a:moveTo>
                    <a:pt x="252641" y="25273"/>
                  </a:moveTo>
                  <a:lnTo>
                    <a:pt x="240004" y="25273"/>
                  </a:lnTo>
                  <a:lnTo>
                    <a:pt x="240004" y="12636"/>
                  </a:lnTo>
                  <a:lnTo>
                    <a:pt x="227368" y="12636"/>
                  </a:lnTo>
                  <a:lnTo>
                    <a:pt x="227368" y="25273"/>
                  </a:lnTo>
                  <a:lnTo>
                    <a:pt x="227368" y="37909"/>
                  </a:lnTo>
                  <a:lnTo>
                    <a:pt x="240004" y="37909"/>
                  </a:lnTo>
                  <a:lnTo>
                    <a:pt x="252641" y="37909"/>
                  </a:lnTo>
                  <a:lnTo>
                    <a:pt x="252641" y="25273"/>
                  </a:lnTo>
                  <a:close/>
                </a:path>
                <a:path w="619125" h="50800">
                  <a:moveTo>
                    <a:pt x="290537" y="12636"/>
                  </a:moveTo>
                  <a:lnTo>
                    <a:pt x="277901" y="12636"/>
                  </a:lnTo>
                  <a:lnTo>
                    <a:pt x="265277" y="12636"/>
                  </a:lnTo>
                  <a:lnTo>
                    <a:pt x="252641" y="12636"/>
                  </a:lnTo>
                  <a:lnTo>
                    <a:pt x="252641" y="25273"/>
                  </a:lnTo>
                  <a:lnTo>
                    <a:pt x="265264" y="25273"/>
                  </a:lnTo>
                  <a:lnTo>
                    <a:pt x="277901" y="25273"/>
                  </a:lnTo>
                  <a:lnTo>
                    <a:pt x="277901" y="37909"/>
                  </a:lnTo>
                  <a:lnTo>
                    <a:pt x="290537" y="37909"/>
                  </a:lnTo>
                  <a:lnTo>
                    <a:pt x="290537" y="25273"/>
                  </a:lnTo>
                  <a:lnTo>
                    <a:pt x="290537" y="12636"/>
                  </a:lnTo>
                  <a:close/>
                </a:path>
                <a:path w="619125" h="50800">
                  <a:moveTo>
                    <a:pt x="315798" y="12636"/>
                  </a:moveTo>
                  <a:lnTo>
                    <a:pt x="303161" y="12636"/>
                  </a:lnTo>
                  <a:lnTo>
                    <a:pt x="303161" y="25273"/>
                  </a:lnTo>
                  <a:lnTo>
                    <a:pt x="315798" y="25273"/>
                  </a:lnTo>
                  <a:lnTo>
                    <a:pt x="315798" y="12636"/>
                  </a:lnTo>
                  <a:close/>
                </a:path>
                <a:path w="619125" h="50800">
                  <a:moveTo>
                    <a:pt x="404215" y="12636"/>
                  </a:moveTo>
                  <a:lnTo>
                    <a:pt x="391591" y="12636"/>
                  </a:lnTo>
                  <a:lnTo>
                    <a:pt x="378955" y="12636"/>
                  </a:lnTo>
                  <a:lnTo>
                    <a:pt x="378955" y="0"/>
                  </a:lnTo>
                  <a:lnTo>
                    <a:pt x="328422" y="0"/>
                  </a:lnTo>
                  <a:lnTo>
                    <a:pt x="328422" y="12636"/>
                  </a:lnTo>
                  <a:lnTo>
                    <a:pt x="328422" y="25273"/>
                  </a:lnTo>
                  <a:lnTo>
                    <a:pt x="328422" y="37909"/>
                  </a:lnTo>
                  <a:lnTo>
                    <a:pt x="341058" y="37909"/>
                  </a:lnTo>
                  <a:lnTo>
                    <a:pt x="353695" y="37909"/>
                  </a:lnTo>
                  <a:lnTo>
                    <a:pt x="353695" y="25273"/>
                  </a:lnTo>
                  <a:lnTo>
                    <a:pt x="341058" y="25273"/>
                  </a:lnTo>
                  <a:lnTo>
                    <a:pt x="341058" y="12636"/>
                  </a:lnTo>
                  <a:lnTo>
                    <a:pt x="353695" y="12636"/>
                  </a:lnTo>
                  <a:lnTo>
                    <a:pt x="366318" y="12636"/>
                  </a:lnTo>
                  <a:lnTo>
                    <a:pt x="366318" y="25273"/>
                  </a:lnTo>
                  <a:lnTo>
                    <a:pt x="366318" y="37909"/>
                  </a:lnTo>
                  <a:lnTo>
                    <a:pt x="378955" y="37909"/>
                  </a:lnTo>
                  <a:lnTo>
                    <a:pt x="391591" y="37909"/>
                  </a:lnTo>
                  <a:lnTo>
                    <a:pt x="391591" y="25273"/>
                  </a:lnTo>
                  <a:lnTo>
                    <a:pt x="404215" y="25273"/>
                  </a:lnTo>
                  <a:lnTo>
                    <a:pt x="404215" y="12636"/>
                  </a:lnTo>
                  <a:close/>
                </a:path>
                <a:path w="619125" h="50800">
                  <a:moveTo>
                    <a:pt x="416852" y="25273"/>
                  </a:moveTo>
                  <a:lnTo>
                    <a:pt x="404215" y="25273"/>
                  </a:lnTo>
                  <a:lnTo>
                    <a:pt x="404215" y="37909"/>
                  </a:lnTo>
                  <a:lnTo>
                    <a:pt x="416852" y="37909"/>
                  </a:lnTo>
                  <a:lnTo>
                    <a:pt x="416852" y="25273"/>
                  </a:lnTo>
                  <a:close/>
                </a:path>
                <a:path w="619125" h="50800">
                  <a:moveTo>
                    <a:pt x="517906" y="0"/>
                  </a:moveTo>
                  <a:lnTo>
                    <a:pt x="505269" y="0"/>
                  </a:lnTo>
                  <a:lnTo>
                    <a:pt x="505269" y="12636"/>
                  </a:lnTo>
                  <a:lnTo>
                    <a:pt x="492645" y="12636"/>
                  </a:lnTo>
                  <a:lnTo>
                    <a:pt x="492645" y="0"/>
                  </a:lnTo>
                  <a:lnTo>
                    <a:pt x="480009" y="0"/>
                  </a:lnTo>
                  <a:lnTo>
                    <a:pt x="467372" y="0"/>
                  </a:lnTo>
                  <a:lnTo>
                    <a:pt x="467372" y="12636"/>
                  </a:lnTo>
                  <a:lnTo>
                    <a:pt x="454748" y="12636"/>
                  </a:lnTo>
                  <a:lnTo>
                    <a:pt x="442112" y="12636"/>
                  </a:lnTo>
                  <a:lnTo>
                    <a:pt x="429488" y="12636"/>
                  </a:lnTo>
                  <a:lnTo>
                    <a:pt x="429488" y="0"/>
                  </a:lnTo>
                  <a:lnTo>
                    <a:pt x="416852" y="0"/>
                  </a:lnTo>
                  <a:lnTo>
                    <a:pt x="404215" y="0"/>
                  </a:lnTo>
                  <a:lnTo>
                    <a:pt x="404215" y="12636"/>
                  </a:lnTo>
                  <a:lnTo>
                    <a:pt x="416852" y="12636"/>
                  </a:lnTo>
                  <a:lnTo>
                    <a:pt x="429475" y="12636"/>
                  </a:lnTo>
                  <a:lnTo>
                    <a:pt x="429475" y="25273"/>
                  </a:lnTo>
                  <a:lnTo>
                    <a:pt x="442112" y="25273"/>
                  </a:lnTo>
                  <a:lnTo>
                    <a:pt x="454748" y="25273"/>
                  </a:lnTo>
                  <a:lnTo>
                    <a:pt x="454748" y="37909"/>
                  </a:lnTo>
                  <a:lnTo>
                    <a:pt x="467385" y="37909"/>
                  </a:lnTo>
                  <a:lnTo>
                    <a:pt x="467385" y="25273"/>
                  </a:lnTo>
                  <a:lnTo>
                    <a:pt x="480009" y="25273"/>
                  </a:lnTo>
                  <a:lnTo>
                    <a:pt x="492633" y="25273"/>
                  </a:lnTo>
                  <a:lnTo>
                    <a:pt x="492633" y="37909"/>
                  </a:lnTo>
                  <a:lnTo>
                    <a:pt x="505269" y="37909"/>
                  </a:lnTo>
                  <a:lnTo>
                    <a:pt x="517906" y="37909"/>
                  </a:lnTo>
                  <a:lnTo>
                    <a:pt x="517906" y="25273"/>
                  </a:lnTo>
                  <a:lnTo>
                    <a:pt x="517906" y="12636"/>
                  </a:lnTo>
                  <a:lnTo>
                    <a:pt x="517906" y="0"/>
                  </a:lnTo>
                  <a:close/>
                </a:path>
                <a:path w="619125" h="50800">
                  <a:moveTo>
                    <a:pt x="543166" y="12636"/>
                  </a:moveTo>
                  <a:lnTo>
                    <a:pt x="530529" y="12636"/>
                  </a:lnTo>
                  <a:lnTo>
                    <a:pt x="530529" y="25273"/>
                  </a:lnTo>
                  <a:lnTo>
                    <a:pt x="543166" y="25273"/>
                  </a:lnTo>
                  <a:lnTo>
                    <a:pt x="543166" y="12636"/>
                  </a:lnTo>
                  <a:close/>
                </a:path>
                <a:path w="619125" h="50800">
                  <a:moveTo>
                    <a:pt x="618947" y="0"/>
                  </a:moveTo>
                  <a:lnTo>
                    <a:pt x="606310" y="0"/>
                  </a:lnTo>
                  <a:lnTo>
                    <a:pt x="593674" y="0"/>
                  </a:lnTo>
                  <a:lnTo>
                    <a:pt x="593674" y="12636"/>
                  </a:lnTo>
                  <a:lnTo>
                    <a:pt x="581063" y="12636"/>
                  </a:lnTo>
                  <a:lnTo>
                    <a:pt x="568426" y="12636"/>
                  </a:lnTo>
                  <a:lnTo>
                    <a:pt x="568426" y="0"/>
                  </a:lnTo>
                  <a:lnTo>
                    <a:pt x="555790" y="0"/>
                  </a:lnTo>
                  <a:lnTo>
                    <a:pt x="555790" y="12636"/>
                  </a:lnTo>
                  <a:lnTo>
                    <a:pt x="555790" y="25273"/>
                  </a:lnTo>
                  <a:lnTo>
                    <a:pt x="555790" y="37909"/>
                  </a:lnTo>
                  <a:lnTo>
                    <a:pt x="568426" y="37909"/>
                  </a:lnTo>
                  <a:lnTo>
                    <a:pt x="581063" y="37909"/>
                  </a:lnTo>
                  <a:lnTo>
                    <a:pt x="581063" y="25273"/>
                  </a:lnTo>
                  <a:lnTo>
                    <a:pt x="593674" y="25273"/>
                  </a:lnTo>
                  <a:lnTo>
                    <a:pt x="593674" y="37909"/>
                  </a:lnTo>
                  <a:lnTo>
                    <a:pt x="606310" y="37909"/>
                  </a:lnTo>
                  <a:lnTo>
                    <a:pt x="606310" y="25273"/>
                  </a:lnTo>
                  <a:lnTo>
                    <a:pt x="606310" y="12636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5961735" y="3875290"/>
              <a:ext cx="619125" cy="38100"/>
            </a:xfrm>
            <a:custGeom>
              <a:avLst/>
              <a:gdLst/>
              <a:ahLst/>
              <a:cxnLst/>
              <a:rect l="l" t="t" r="r" b="b"/>
              <a:pathLst>
                <a:path w="619125" h="38100">
                  <a:moveTo>
                    <a:pt x="25273" y="12636"/>
                  </a:moveTo>
                  <a:lnTo>
                    <a:pt x="12636" y="12636"/>
                  </a:lnTo>
                  <a:lnTo>
                    <a:pt x="0" y="12636"/>
                  </a:lnTo>
                  <a:lnTo>
                    <a:pt x="0" y="25273"/>
                  </a:lnTo>
                  <a:lnTo>
                    <a:pt x="0" y="37909"/>
                  </a:lnTo>
                  <a:lnTo>
                    <a:pt x="12636" y="37909"/>
                  </a:lnTo>
                  <a:lnTo>
                    <a:pt x="25273" y="37909"/>
                  </a:lnTo>
                  <a:lnTo>
                    <a:pt x="25273" y="25273"/>
                  </a:lnTo>
                  <a:lnTo>
                    <a:pt x="25273" y="12636"/>
                  </a:lnTo>
                  <a:close/>
                </a:path>
                <a:path w="619125" h="38100">
                  <a:moveTo>
                    <a:pt x="113690" y="0"/>
                  </a:moveTo>
                  <a:lnTo>
                    <a:pt x="113690" y="0"/>
                  </a:lnTo>
                  <a:lnTo>
                    <a:pt x="63169" y="0"/>
                  </a:lnTo>
                  <a:lnTo>
                    <a:pt x="63169" y="12636"/>
                  </a:lnTo>
                  <a:lnTo>
                    <a:pt x="50533" y="12636"/>
                  </a:lnTo>
                  <a:lnTo>
                    <a:pt x="50533" y="25273"/>
                  </a:lnTo>
                  <a:lnTo>
                    <a:pt x="37896" y="25273"/>
                  </a:lnTo>
                  <a:lnTo>
                    <a:pt x="37896" y="37909"/>
                  </a:lnTo>
                  <a:lnTo>
                    <a:pt x="50533" y="37909"/>
                  </a:lnTo>
                  <a:lnTo>
                    <a:pt x="63169" y="37909"/>
                  </a:lnTo>
                  <a:lnTo>
                    <a:pt x="113690" y="37909"/>
                  </a:lnTo>
                  <a:lnTo>
                    <a:pt x="113690" y="25273"/>
                  </a:lnTo>
                  <a:lnTo>
                    <a:pt x="101066" y="25273"/>
                  </a:lnTo>
                  <a:lnTo>
                    <a:pt x="88430" y="25273"/>
                  </a:lnTo>
                  <a:lnTo>
                    <a:pt x="75806" y="25273"/>
                  </a:lnTo>
                  <a:lnTo>
                    <a:pt x="75806" y="12636"/>
                  </a:lnTo>
                  <a:lnTo>
                    <a:pt x="88430" y="12636"/>
                  </a:lnTo>
                  <a:lnTo>
                    <a:pt x="101053" y="12636"/>
                  </a:lnTo>
                  <a:lnTo>
                    <a:pt x="113690" y="12636"/>
                  </a:lnTo>
                  <a:lnTo>
                    <a:pt x="113690" y="0"/>
                  </a:lnTo>
                  <a:close/>
                </a:path>
                <a:path w="619125" h="38100">
                  <a:moveTo>
                    <a:pt x="138963" y="0"/>
                  </a:moveTo>
                  <a:lnTo>
                    <a:pt x="126326" y="0"/>
                  </a:lnTo>
                  <a:lnTo>
                    <a:pt x="126326" y="12636"/>
                  </a:lnTo>
                  <a:lnTo>
                    <a:pt x="138963" y="12636"/>
                  </a:lnTo>
                  <a:lnTo>
                    <a:pt x="138963" y="0"/>
                  </a:lnTo>
                  <a:close/>
                </a:path>
                <a:path w="619125" h="38100">
                  <a:moveTo>
                    <a:pt x="164223" y="25273"/>
                  </a:moveTo>
                  <a:lnTo>
                    <a:pt x="151587" y="25273"/>
                  </a:lnTo>
                  <a:lnTo>
                    <a:pt x="138950" y="25273"/>
                  </a:lnTo>
                  <a:lnTo>
                    <a:pt x="138950" y="37909"/>
                  </a:lnTo>
                  <a:lnTo>
                    <a:pt x="151587" y="37909"/>
                  </a:lnTo>
                  <a:lnTo>
                    <a:pt x="164223" y="37909"/>
                  </a:lnTo>
                  <a:lnTo>
                    <a:pt x="164223" y="25273"/>
                  </a:lnTo>
                  <a:close/>
                </a:path>
                <a:path w="619125" h="38100">
                  <a:moveTo>
                    <a:pt x="176847" y="0"/>
                  </a:moveTo>
                  <a:lnTo>
                    <a:pt x="164211" y="0"/>
                  </a:lnTo>
                  <a:lnTo>
                    <a:pt x="164211" y="12636"/>
                  </a:lnTo>
                  <a:lnTo>
                    <a:pt x="176847" y="12636"/>
                  </a:lnTo>
                  <a:lnTo>
                    <a:pt x="176847" y="0"/>
                  </a:lnTo>
                  <a:close/>
                </a:path>
                <a:path w="619125" h="38100">
                  <a:moveTo>
                    <a:pt x="290537" y="25273"/>
                  </a:moveTo>
                  <a:lnTo>
                    <a:pt x="277901" y="25273"/>
                  </a:lnTo>
                  <a:lnTo>
                    <a:pt x="265277" y="25273"/>
                  </a:lnTo>
                  <a:lnTo>
                    <a:pt x="265277" y="12636"/>
                  </a:lnTo>
                  <a:lnTo>
                    <a:pt x="252641" y="12636"/>
                  </a:lnTo>
                  <a:lnTo>
                    <a:pt x="252641" y="0"/>
                  </a:lnTo>
                  <a:lnTo>
                    <a:pt x="240004" y="0"/>
                  </a:lnTo>
                  <a:lnTo>
                    <a:pt x="227380" y="0"/>
                  </a:lnTo>
                  <a:lnTo>
                    <a:pt x="214744" y="0"/>
                  </a:lnTo>
                  <a:lnTo>
                    <a:pt x="202107" y="0"/>
                  </a:lnTo>
                  <a:lnTo>
                    <a:pt x="202107" y="12636"/>
                  </a:lnTo>
                  <a:lnTo>
                    <a:pt x="214744" y="12636"/>
                  </a:lnTo>
                  <a:lnTo>
                    <a:pt x="227368" y="12636"/>
                  </a:lnTo>
                  <a:lnTo>
                    <a:pt x="240004" y="12636"/>
                  </a:lnTo>
                  <a:lnTo>
                    <a:pt x="240004" y="25273"/>
                  </a:lnTo>
                  <a:lnTo>
                    <a:pt x="240004" y="37909"/>
                  </a:lnTo>
                  <a:lnTo>
                    <a:pt x="252641" y="37909"/>
                  </a:lnTo>
                  <a:lnTo>
                    <a:pt x="252641" y="25273"/>
                  </a:lnTo>
                  <a:lnTo>
                    <a:pt x="265264" y="25273"/>
                  </a:lnTo>
                  <a:lnTo>
                    <a:pt x="265264" y="37909"/>
                  </a:lnTo>
                  <a:lnTo>
                    <a:pt x="277901" y="37909"/>
                  </a:lnTo>
                  <a:lnTo>
                    <a:pt x="290537" y="37909"/>
                  </a:lnTo>
                  <a:lnTo>
                    <a:pt x="290537" y="25273"/>
                  </a:lnTo>
                  <a:close/>
                </a:path>
                <a:path w="619125" h="38100">
                  <a:moveTo>
                    <a:pt x="341058" y="0"/>
                  </a:moveTo>
                  <a:lnTo>
                    <a:pt x="341058" y="0"/>
                  </a:lnTo>
                  <a:lnTo>
                    <a:pt x="277901" y="0"/>
                  </a:lnTo>
                  <a:lnTo>
                    <a:pt x="277901" y="12636"/>
                  </a:lnTo>
                  <a:lnTo>
                    <a:pt x="290537" y="12636"/>
                  </a:lnTo>
                  <a:lnTo>
                    <a:pt x="290537" y="25273"/>
                  </a:lnTo>
                  <a:lnTo>
                    <a:pt x="303161" y="25273"/>
                  </a:lnTo>
                  <a:lnTo>
                    <a:pt x="303161" y="37909"/>
                  </a:lnTo>
                  <a:lnTo>
                    <a:pt x="315798" y="37909"/>
                  </a:lnTo>
                  <a:lnTo>
                    <a:pt x="328434" y="37909"/>
                  </a:lnTo>
                  <a:lnTo>
                    <a:pt x="328434" y="25273"/>
                  </a:lnTo>
                  <a:lnTo>
                    <a:pt x="315798" y="25273"/>
                  </a:lnTo>
                  <a:lnTo>
                    <a:pt x="315798" y="12636"/>
                  </a:lnTo>
                  <a:lnTo>
                    <a:pt x="328422" y="12636"/>
                  </a:lnTo>
                  <a:lnTo>
                    <a:pt x="341058" y="12636"/>
                  </a:lnTo>
                  <a:lnTo>
                    <a:pt x="341058" y="0"/>
                  </a:lnTo>
                  <a:close/>
                </a:path>
                <a:path w="619125" h="38100">
                  <a:moveTo>
                    <a:pt x="404215" y="25273"/>
                  </a:moveTo>
                  <a:lnTo>
                    <a:pt x="391591" y="25273"/>
                  </a:lnTo>
                  <a:lnTo>
                    <a:pt x="391591" y="12636"/>
                  </a:lnTo>
                  <a:lnTo>
                    <a:pt x="378955" y="12636"/>
                  </a:lnTo>
                  <a:lnTo>
                    <a:pt x="366331" y="12636"/>
                  </a:lnTo>
                  <a:lnTo>
                    <a:pt x="366331" y="0"/>
                  </a:lnTo>
                  <a:lnTo>
                    <a:pt x="353695" y="0"/>
                  </a:lnTo>
                  <a:lnTo>
                    <a:pt x="353695" y="12636"/>
                  </a:lnTo>
                  <a:lnTo>
                    <a:pt x="341058" y="12636"/>
                  </a:lnTo>
                  <a:lnTo>
                    <a:pt x="341058" y="25273"/>
                  </a:lnTo>
                  <a:lnTo>
                    <a:pt x="391579" y="25273"/>
                  </a:lnTo>
                  <a:lnTo>
                    <a:pt x="391579" y="37909"/>
                  </a:lnTo>
                  <a:lnTo>
                    <a:pt x="404215" y="37909"/>
                  </a:lnTo>
                  <a:lnTo>
                    <a:pt x="404215" y="25273"/>
                  </a:lnTo>
                  <a:close/>
                </a:path>
                <a:path w="619125" h="38100">
                  <a:moveTo>
                    <a:pt x="416852" y="12636"/>
                  </a:moveTo>
                  <a:lnTo>
                    <a:pt x="404215" y="12636"/>
                  </a:lnTo>
                  <a:lnTo>
                    <a:pt x="404215" y="25273"/>
                  </a:lnTo>
                  <a:lnTo>
                    <a:pt x="416852" y="25273"/>
                  </a:lnTo>
                  <a:lnTo>
                    <a:pt x="416852" y="12636"/>
                  </a:lnTo>
                  <a:close/>
                </a:path>
                <a:path w="619125" h="38100">
                  <a:moveTo>
                    <a:pt x="492645" y="0"/>
                  </a:moveTo>
                  <a:lnTo>
                    <a:pt x="492645" y="0"/>
                  </a:lnTo>
                  <a:lnTo>
                    <a:pt x="416852" y="0"/>
                  </a:lnTo>
                  <a:lnTo>
                    <a:pt x="416852" y="12636"/>
                  </a:lnTo>
                  <a:lnTo>
                    <a:pt x="429475" y="12636"/>
                  </a:lnTo>
                  <a:lnTo>
                    <a:pt x="429475" y="25273"/>
                  </a:lnTo>
                  <a:lnTo>
                    <a:pt x="416852" y="25273"/>
                  </a:lnTo>
                  <a:lnTo>
                    <a:pt x="416852" y="37909"/>
                  </a:lnTo>
                  <a:lnTo>
                    <a:pt x="480009" y="37909"/>
                  </a:lnTo>
                  <a:lnTo>
                    <a:pt x="480009" y="25273"/>
                  </a:lnTo>
                  <a:lnTo>
                    <a:pt x="467385" y="25273"/>
                  </a:lnTo>
                  <a:lnTo>
                    <a:pt x="454748" y="25273"/>
                  </a:lnTo>
                  <a:lnTo>
                    <a:pt x="442112" y="25273"/>
                  </a:lnTo>
                  <a:lnTo>
                    <a:pt x="442112" y="12636"/>
                  </a:lnTo>
                  <a:lnTo>
                    <a:pt x="492645" y="12636"/>
                  </a:lnTo>
                  <a:lnTo>
                    <a:pt x="492645" y="0"/>
                  </a:lnTo>
                  <a:close/>
                </a:path>
                <a:path w="619125" h="38100">
                  <a:moveTo>
                    <a:pt x="581063" y="0"/>
                  </a:moveTo>
                  <a:lnTo>
                    <a:pt x="581063" y="0"/>
                  </a:lnTo>
                  <a:lnTo>
                    <a:pt x="505269" y="0"/>
                  </a:lnTo>
                  <a:lnTo>
                    <a:pt x="505269" y="12636"/>
                  </a:lnTo>
                  <a:lnTo>
                    <a:pt x="505269" y="25273"/>
                  </a:lnTo>
                  <a:lnTo>
                    <a:pt x="492633" y="25273"/>
                  </a:lnTo>
                  <a:lnTo>
                    <a:pt x="492633" y="37909"/>
                  </a:lnTo>
                  <a:lnTo>
                    <a:pt x="505269" y="37909"/>
                  </a:lnTo>
                  <a:lnTo>
                    <a:pt x="517906" y="37909"/>
                  </a:lnTo>
                  <a:lnTo>
                    <a:pt x="517906" y="25273"/>
                  </a:lnTo>
                  <a:lnTo>
                    <a:pt x="530542" y="25273"/>
                  </a:lnTo>
                  <a:lnTo>
                    <a:pt x="530542" y="12636"/>
                  </a:lnTo>
                  <a:lnTo>
                    <a:pt x="543166" y="12636"/>
                  </a:lnTo>
                  <a:lnTo>
                    <a:pt x="555790" y="12636"/>
                  </a:lnTo>
                  <a:lnTo>
                    <a:pt x="568426" y="12636"/>
                  </a:lnTo>
                  <a:lnTo>
                    <a:pt x="581063" y="12636"/>
                  </a:lnTo>
                  <a:lnTo>
                    <a:pt x="581063" y="0"/>
                  </a:lnTo>
                  <a:close/>
                </a:path>
                <a:path w="619125" h="38100">
                  <a:moveTo>
                    <a:pt x="618947" y="0"/>
                  </a:moveTo>
                  <a:lnTo>
                    <a:pt x="606310" y="0"/>
                  </a:lnTo>
                  <a:lnTo>
                    <a:pt x="593674" y="0"/>
                  </a:lnTo>
                  <a:lnTo>
                    <a:pt x="593674" y="12636"/>
                  </a:lnTo>
                  <a:lnTo>
                    <a:pt x="593674" y="25273"/>
                  </a:lnTo>
                  <a:lnTo>
                    <a:pt x="606310" y="25273"/>
                  </a:lnTo>
                  <a:lnTo>
                    <a:pt x="618947" y="25273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5961735" y="3900563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25273" y="37884"/>
                  </a:moveTo>
                  <a:lnTo>
                    <a:pt x="12636" y="37884"/>
                  </a:lnTo>
                  <a:lnTo>
                    <a:pt x="12636" y="25260"/>
                  </a:lnTo>
                  <a:lnTo>
                    <a:pt x="0" y="25260"/>
                  </a:lnTo>
                  <a:lnTo>
                    <a:pt x="0" y="37884"/>
                  </a:lnTo>
                  <a:lnTo>
                    <a:pt x="0" y="50520"/>
                  </a:lnTo>
                  <a:lnTo>
                    <a:pt x="12636" y="50520"/>
                  </a:lnTo>
                  <a:lnTo>
                    <a:pt x="25273" y="50520"/>
                  </a:lnTo>
                  <a:lnTo>
                    <a:pt x="25273" y="37884"/>
                  </a:lnTo>
                  <a:close/>
                </a:path>
                <a:path w="619125" h="50800">
                  <a:moveTo>
                    <a:pt x="113690" y="12623"/>
                  </a:moveTo>
                  <a:lnTo>
                    <a:pt x="101066" y="12623"/>
                  </a:lnTo>
                  <a:lnTo>
                    <a:pt x="88430" y="12623"/>
                  </a:lnTo>
                  <a:lnTo>
                    <a:pt x="88430" y="25260"/>
                  </a:lnTo>
                  <a:lnTo>
                    <a:pt x="75806" y="25260"/>
                  </a:lnTo>
                  <a:lnTo>
                    <a:pt x="75806" y="12623"/>
                  </a:lnTo>
                  <a:lnTo>
                    <a:pt x="63169" y="12623"/>
                  </a:lnTo>
                  <a:lnTo>
                    <a:pt x="63169" y="25260"/>
                  </a:lnTo>
                  <a:lnTo>
                    <a:pt x="75793" y="25260"/>
                  </a:lnTo>
                  <a:lnTo>
                    <a:pt x="75793" y="37884"/>
                  </a:lnTo>
                  <a:lnTo>
                    <a:pt x="63169" y="37884"/>
                  </a:lnTo>
                  <a:lnTo>
                    <a:pt x="63169" y="25260"/>
                  </a:lnTo>
                  <a:lnTo>
                    <a:pt x="50533" y="25260"/>
                  </a:lnTo>
                  <a:lnTo>
                    <a:pt x="37896" y="25260"/>
                  </a:lnTo>
                  <a:lnTo>
                    <a:pt x="37896" y="37896"/>
                  </a:lnTo>
                  <a:lnTo>
                    <a:pt x="50533" y="37896"/>
                  </a:lnTo>
                  <a:lnTo>
                    <a:pt x="50533" y="50520"/>
                  </a:lnTo>
                  <a:lnTo>
                    <a:pt x="63169" y="50520"/>
                  </a:lnTo>
                  <a:lnTo>
                    <a:pt x="75806" y="50520"/>
                  </a:lnTo>
                  <a:lnTo>
                    <a:pt x="75806" y="37896"/>
                  </a:lnTo>
                  <a:lnTo>
                    <a:pt x="88430" y="37896"/>
                  </a:lnTo>
                  <a:lnTo>
                    <a:pt x="101053" y="37896"/>
                  </a:lnTo>
                  <a:lnTo>
                    <a:pt x="113690" y="37896"/>
                  </a:lnTo>
                  <a:lnTo>
                    <a:pt x="113690" y="25260"/>
                  </a:lnTo>
                  <a:lnTo>
                    <a:pt x="113690" y="12623"/>
                  </a:lnTo>
                  <a:close/>
                </a:path>
                <a:path w="619125" h="50800">
                  <a:moveTo>
                    <a:pt x="214744" y="25260"/>
                  </a:moveTo>
                  <a:lnTo>
                    <a:pt x="202107" y="25260"/>
                  </a:lnTo>
                  <a:lnTo>
                    <a:pt x="202107" y="37884"/>
                  </a:lnTo>
                  <a:lnTo>
                    <a:pt x="189484" y="37884"/>
                  </a:lnTo>
                  <a:lnTo>
                    <a:pt x="189484" y="25260"/>
                  </a:lnTo>
                  <a:lnTo>
                    <a:pt x="189484" y="12623"/>
                  </a:lnTo>
                  <a:lnTo>
                    <a:pt x="176847" y="12623"/>
                  </a:lnTo>
                  <a:lnTo>
                    <a:pt x="176847" y="25260"/>
                  </a:lnTo>
                  <a:lnTo>
                    <a:pt x="176847" y="37884"/>
                  </a:lnTo>
                  <a:lnTo>
                    <a:pt x="164223" y="37884"/>
                  </a:lnTo>
                  <a:lnTo>
                    <a:pt x="164223" y="25260"/>
                  </a:lnTo>
                  <a:lnTo>
                    <a:pt x="176847" y="25260"/>
                  </a:lnTo>
                  <a:lnTo>
                    <a:pt x="176847" y="12623"/>
                  </a:lnTo>
                  <a:lnTo>
                    <a:pt x="164211" y="12623"/>
                  </a:lnTo>
                  <a:lnTo>
                    <a:pt x="164211" y="25260"/>
                  </a:lnTo>
                  <a:lnTo>
                    <a:pt x="151587" y="25260"/>
                  </a:lnTo>
                  <a:lnTo>
                    <a:pt x="138963" y="25260"/>
                  </a:lnTo>
                  <a:lnTo>
                    <a:pt x="138963" y="12623"/>
                  </a:lnTo>
                  <a:lnTo>
                    <a:pt x="126326" y="12623"/>
                  </a:lnTo>
                  <a:lnTo>
                    <a:pt x="126326" y="25260"/>
                  </a:lnTo>
                  <a:lnTo>
                    <a:pt x="138950" y="25260"/>
                  </a:lnTo>
                  <a:lnTo>
                    <a:pt x="138950" y="37884"/>
                  </a:lnTo>
                  <a:lnTo>
                    <a:pt x="126326" y="37884"/>
                  </a:lnTo>
                  <a:lnTo>
                    <a:pt x="126326" y="50520"/>
                  </a:lnTo>
                  <a:lnTo>
                    <a:pt x="138950" y="50520"/>
                  </a:lnTo>
                  <a:lnTo>
                    <a:pt x="151587" y="50520"/>
                  </a:lnTo>
                  <a:lnTo>
                    <a:pt x="151587" y="37896"/>
                  </a:lnTo>
                  <a:lnTo>
                    <a:pt x="164211" y="37896"/>
                  </a:lnTo>
                  <a:lnTo>
                    <a:pt x="164211" y="50520"/>
                  </a:lnTo>
                  <a:lnTo>
                    <a:pt x="176847" y="50520"/>
                  </a:lnTo>
                  <a:lnTo>
                    <a:pt x="176847" y="37896"/>
                  </a:lnTo>
                  <a:lnTo>
                    <a:pt x="189484" y="37896"/>
                  </a:lnTo>
                  <a:lnTo>
                    <a:pt x="189484" y="50520"/>
                  </a:lnTo>
                  <a:lnTo>
                    <a:pt x="202120" y="50520"/>
                  </a:lnTo>
                  <a:lnTo>
                    <a:pt x="202120" y="37896"/>
                  </a:lnTo>
                  <a:lnTo>
                    <a:pt x="214744" y="37896"/>
                  </a:lnTo>
                  <a:lnTo>
                    <a:pt x="214744" y="25260"/>
                  </a:lnTo>
                  <a:close/>
                </a:path>
                <a:path w="619125" h="50800">
                  <a:moveTo>
                    <a:pt x="240004" y="12623"/>
                  </a:moveTo>
                  <a:lnTo>
                    <a:pt x="227368" y="12623"/>
                  </a:lnTo>
                  <a:lnTo>
                    <a:pt x="227368" y="25260"/>
                  </a:lnTo>
                  <a:lnTo>
                    <a:pt x="240004" y="25260"/>
                  </a:lnTo>
                  <a:lnTo>
                    <a:pt x="240004" y="12623"/>
                  </a:lnTo>
                  <a:close/>
                </a:path>
                <a:path w="619125" h="50800">
                  <a:moveTo>
                    <a:pt x="252641" y="25260"/>
                  </a:moveTo>
                  <a:lnTo>
                    <a:pt x="240004" y="25260"/>
                  </a:lnTo>
                  <a:lnTo>
                    <a:pt x="240004" y="37884"/>
                  </a:lnTo>
                  <a:lnTo>
                    <a:pt x="227368" y="37884"/>
                  </a:lnTo>
                  <a:lnTo>
                    <a:pt x="227368" y="50520"/>
                  </a:lnTo>
                  <a:lnTo>
                    <a:pt x="240004" y="50520"/>
                  </a:lnTo>
                  <a:lnTo>
                    <a:pt x="240004" y="37896"/>
                  </a:lnTo>
                  <a:lnTo>
                    <a:pt x="252641" y="37896"/>
                  </a:lnTo>
                  <a:lnTo>
                    <a:pt x="252641" y="25260"/>
                  </a:lnTo>
                  <a:close/>
                </a:path>
                <a:path w="619125" h="50800">
                  <a:moveTo>
                    <a:pt x="277901" y="12623"/>
                  </a:moveTo>
                  <a:lnTo>
                    <a:pt x="265264" y="12623"/>
                  </a:lnTo>
                  <a:lnTo>
                    <a:pt x="265264" y="25260"/>
                  </a:lnTo>
                  <a:lnTo>
                    <a:pt x="277901" y="25260"/>
                  </a:lnTo>
                  <a:lnTo>
                    <a:pt x="277901" y="12623"/>
                  </a:lnTo>
                  <a:close/>
                </a:path>
                <a:path w="619125" h="50800">
                  <a:moveTo>
                    <a:pt x="303174" y="37884"/>
                  </a:moveTo>
                  <a:lnTo>
                    <a:pt x="290537" y="37884"/>
                  </a:lnTo>
                  <a:lnTo>
                    <a:pt x="290537" y="25260"/>
                  </a:lnTo>
                  <a:lnTo>
                    <a:pt x="277901" y="25260"/>
                  </a:lnTo>
                  <a:lnTo>
                    <a:pt x="277901" y="37884"/>
                  </a:lnTo>
                  <a:lnTo>
                    <a:pt x="265264" y="37884"/>
                  </a:lnTo>
                  <a:lnTo>
                    <a:pt x="265264" y="50520"/>
                  </a:lnTo>
                  <a:lnTo>
                    <a:pt x="277901" y="50520"/>
                  </a:lnTo>
                  <a:lnTo>
                    <a:pt x="290537" y="50520"/>
                  </a:lnTo>
                  <a:lnTo>
                    <a:pt x="303174" y="50520"/>
                  </a:lnTo>
                  <a:lnTo>
                    <a:pt x="303174" y="37884"/>
                  </a:lnTo>
                  <a:close/>
                </a:path>
                <a:path w="619125" h="50800">
                  <a:moveTo>
                    <a:pt x="303174" y="12623"/>
                  </a:moveTo>
                  <a:lnTo>
                    <a:pt x="290537" y="12623"/>
                  </a:lnTo>
                  <a:lnTo>
                    <a:pt x="290537" y="25260"/>
                  </a:lnTo>
                  <a:lnTo>
                    <a:pt x="303174" y="25260"/>
                  </a:lnTo>
                  <a:lnTo>
                    <a:pt x="303174" y="12623"/>
                  </a:lnTo>
                  <a:close/>
                </a:path>
                <a:path w="619125" h="50800">
                  <a:moveTo>
                    <a:pt x="454748" y="12623"/>
                  </a:moveTo>
                  <a:lnTo>
                    <a:pt x="442112" y="12623"/>
                  </a:lnTo>
                  <a:lnTo>
                    <a:pt x="442112" y="25260"/>
                  </a:lnTo>
                  <a:lnTo>
                    <a:pt x="454748" y="25260"/>
                  </a:lnTo>
                  <a:lnTo>
                    <a:pt x="454748" y="12623"/>
                  </a:lnTo>
                  <a:close/>
                </a:path>
                <a:path w="619125" h="50800">
                  <a:moveTo>
                    <a:pt x="480009" y="12623"/>
                  </a:moveTo>
                  <a:lnTo>
                    <a:pt x="467372" y="12623"/>
                  </a:lnTo>
                  <a:lnTo>
                    <a:pt x="467372" y="25260"/>
                  </a:lnTo>
                  <a:lnTo>
                    <a:pt x="454748" y="25260"/>
                  </a:lnTo>
                  <a:lnTo>
                    <a:pt x="454748" y="37884"/>
                  </a:lnTo>
                  <a:lnTo>
                    <a:pt x="442112" y="37884"/>
                  </a:lnTo>
                  <a:lnTo>
                    <a:pt x="442112" y="25260"/>
                  </a:lnTo>
                  <a:lnTo>
                    <a:pt x="429488" y="25260"/>
                  </a:lnTo>
                  <a:lnTo>
                    <a:pt x="429488" y="12623"/>
                  </a:lnTo>
                  <a:lnTo>
                    <a:pt x="429475" y="25260"/>
                  </a:lnTo>
                  <a:lnTo>
                    <a:pt x="429475" y="37884"/>
                  </a:lnTo>
                  <a:lnTo>
                    <a:pt x="416852" y="37884"/>
                  </a:lnTo>
                  <a:lnTo>
                    <a:pt x="416852" y="25260"/>
                  </a:lnTo>
                  <a:lnTo>
                    <a:pt x="429475" y="25260"/>
                  </a:lnTo>
                  <a:lnTo>
                    <a:pt x="429475" y="12623"/>
                  </a:lnTo>
                  <a:lnTo>
                    <a:pt x="416852" y="12623"/>
                  </a:lnTo>
                  <a:lnTo>
                    <a:pt x="404215" y="12623"/>
                  </a:lnTo>
                  <a:lnTo>
                    <a:pt x="404215" y="25260"/>
                  </a:lnTo>
                  <a:lnTo>
                    <a:pt x="391591" y="25260"/>
                  </a:lnTo>
                  <a:lnTo>
                    <a:pt x="391591" y="12623"/>
                  </a:lnTo>
                  <a:lnTo>
                    <a:pt x="391579" y="25260"/>
                  </a:lnTo>
                  <a:lnTo>
                    <a:pt x="391579" y="37884"/>
                  </a:lnTo>
                  <a:lnTo>
                    <a:pt x="378955" y="37884"/>
                  </a:lnTo>
                  <a:lnTo>
                    <a:pt x="378955" y="25260"/>
                  </a:lnTo>
                  <a:lnTo>
                    <a:pt x="391579" y="25260"/>
                  </a:lnTo>
                  <a:lnTo>
                    <a:pt x="391579" y="12623"/>
                  </a:lnTo>
                  <a:lnTo>
                    <a:pt x="341058" y="12623"/>
                  </a:lnTo>
                  <a:lnTo>
                    <a:pt x="341058" y="25260"/>
                  </a:lnTo>
                  <a:lnTo>
                    <a:pt x="341058" y="37884"/>
                  </a:lnTo>
                  <a:lnTo>
                    <a:pt x="328434" y="37884"/>
                  </a:lnTo>
                  <a:lnTo>
                    <a:pt x="328434" y="25260"/>
                  </a:lnTo>
                  <a:lnTo>
                    <a:pt x="328434" y="12623"/>
                  </a:lnTo>
                  <a:lnTo>
                    <a:pt x="315798" y="12623"/>
                  </a:lnTo>
                  <a:lnTo>
                    <a:pt x="315798" y="25260"/>
                  </a:lnTo>
                  <a:lnTo>
                    <a:pt x="315798" y="37896"/>
                  </a:lnTo>
                  <a:lnTo>
                    <a:pt x="328422" y="37896"/>
                  </a:lnTo>
                  <a:lnTo>
                    <a:pt x="328422" y="50520"/>
                  </a:lnTo>
                  <a:lnTo>
                    <a:pt x="341058" y="50520"/>
                  </a:lnTo>
                  <a:lnTo>
                    <a:pt x="341058" y="37896"/>
                  </a:lnTo>
                  <a:lnTo>
                    <a:pt x="353695" y="37896"/>
                  </a:lnTo>
                  <a:lnTo>
                    <a:pt x="353695" y="25260"/>
                  </a:lnTo>
                  <a:lnTo>
                    <a:pt x="366318" y="25260"/>
                  </a:lnTo>
                  <a:lnTo>
                    <a:pt x="366318" y="37896"/>
                  </a:lnTo>
                  <a:lnTo>
                    <a:pt x="378955" y="37896"/>
                  </a:lnTo>
                  <a:lnTo>
                    <a:pt x="378955" y="50520"/>
                  </a:lnTo>
                  <a:lnTo>
                    <a:pt x="391579" y="50520"/>
                  </a:lnTo>
                  <a:lnTo>
                    <a:pt x="404215" y="50520"/>
                  </a:lnTo>
                  <a:lnTo>
                    <a:pt x="404215" y="37896"/>
                  </a:lnTo>
                  <a:lnTo>
                    <a:pt x="416852" y="37896"/>
                  </a:lnTo>
                  <a:lnTo>
                    <a:pt x="416852" y="50520"/>
                  </a:lnTo>
                  <a:lnTo>
                    <a:pt x="429488" y="50520"/>
                  </a:lnTo>
                  <a:lnTo>
                    <a:pt x="429488" y="37896"/>
                  </a:lnTo>
                  <a:lnTo>
                    <a:pt x="442112" y="37896"/>
                  </a:lnTo>
                  <a:lnTo>
                    <a:pt x="442112" y="50520"/>
                  </a:lnTo>
                  <a:lnTo>
                    <a:pt x="454748" y="50520"/>
                  </a:lnTo>
                  <a:lnTo>
                    <a:pt x="467385" y="50520"/>
                  </a:lnTo>
                  <a:lnTo>
                    <a:pt x="467385" y="37896"/>
                  </a:lnTo>
                  <a:lnTo>
                    <a:pt x="467385" y="25260"/>
                  </a:lnTo>
                  <a:lnTo>
                    <a:pt x="480009" y="25260"/>
                  </a:lnTo>
                  <a:lnTo>
                    <a:pt x="480009" y="12623"/>
                  </a:lnTo>
                  <a:close/>
                </a:path>
                <a:path w="619125" h="50800">
                  <a:moveTo>
                    <a:pt x="568426" y="25260"/>
                  </a:moveTo>
                  <a:lnTo>
                    <a:pt x="555802" y="25260"/>
                  </a:lnTo>
                  <a:lnTo>
                    <a:pt x="555802" y="12623"/>
                  </a:lnTo>
                  <a:lnTo>
                    <a:pt x="543166" y="12623"/>
                  </a:lnTo>
                  <a:lnTo>
                    <a:pt x="530529" y="12623"/>
                  </a:lnTo>
                  <a:lnTo>
                    <a:pt x="530529" y="25260"/>
                  </a:lnTo>
                  <a:lnTo>
                    <a:pt x="517906" y="25260"/>
                  </a:lnTo>
                  <a:lnTo>
                    <a:pt x="505269" y="25260"/>
                  </a:lnTo>
                  <a:lnTo>
                    <a:pt x="505269" y="37884"/>
                  </a:lnTo>
                  <a:lnTo>
                    <a:pt x="492645" y="37884"/>
                  </a:lnTo>
                  <a:lnTo>
                    <a:pt x="492645" y="25260"/>
                  </a:lnTo>
                  <a:lnTo>
                    <a:pt x="505269" y="25260"/>
                  </a:lnTo>
                  <a:lnTo>
                    <a:pt x="505269" y="12636"/>
                  </a:lnTo>
                  <a:lnTo>
                    <a:pt x="517906" y="12636"/>
                  </a:lnTo>
                  <a:lnTo>
                    <a:pt x="517906" y="0"/>
                  </a:lnTo>
                  <a:lnTo>
                    <a:pt x="505269" y="0"/>
                  </a:lnTo>
                  <a:lnTo>
                    <a:pt x="505269" y="12623"/>
                  </a:lnTo>
                  <a:lnTo>
                    <a:pt x="492633" y="12623"/>
                  </a:lnTo>
                  <a:lnTo>
                    <a:pt x="492633" y="25260"/>
                  </a:lnTo>
                  <a:lnTo>
                    <a:pt x="480009" y="25260"/>
                  </a:lnTo>
                  <a:lnTo>
                    <a:pt x="480009" y="37896"/>
                  </a:lnTo>
                  <a:lnTo>
                    <a:pt x="492633" y="37896"/>
                  </a:lnTo>
                  <a:lnTo>
                    <a:pt x="492633" y="50520"/>
                  </a:lnTo>
                  <a:lnTo>
                    <a:pt x="505269" y="50520"/>
                  </a:lnTo>
                  <a:lnTo>
                    <a:pt x="517906" y="50520"/>
                  </a:lnTo>
                  <a:lnTo>
                    <a:pt x="517906" y="37896"/>
                  </a:lnTo>
                  <a:lnTo>
                    <a:pt x="530529" y="37896"/>
                  </a:lnTo>
                  <a:lnTo>
                    <a:pt x="568426" y="37896"/>
                  </a:lnTo>
                  <a:lnTo>
                    <a:pt x="568426" y="25260"/>
                  </a:lnTo>
                  <a:close/>
                </a:path>
                <a:path w="619125" h="50800">
                  <a:moveTo>
                    <a:pt x="581063" y="0"/>
                  </a:moveTo>
                  <a:lnTo>
                    <a:pt x="568426" y="0"/>
                  </a:lnTo>
                  <a:lnTo>
                    <a:pt x="568426" y="12636"/>
                  </a:lnTo>
                  <a:lnTo>
                    <a:pt x="581063" y="12636"/>
                  </a:lnTo>
                  <a:lnTo>
                    <a:pt x="581063" y="0"/>
                  </a:lnTo>
                  <a:close/>
                </a:path>
                <a:path w="619125" h="50800">
                  <a:moveTo>
                    <a:pt x="618947" y="25260"/>
                  </a:moveTo>
                  <a:lnTo>
                    <a:pt x="606310" y="25260"/>
                  </a:lnTo>
                  <a:lnTo>
                    <a:pt x="593674" y="25260"/>
                  </a:lnTo>
                  <a:lnTo>
                    <a:pt x="593674" y="37896"/>
                  </a:lnTo>
                  <a:lnTo>
                    <a:pt x="606310" y="37896"/>
                  </a:lnTo>
                  <a:lnTo>
                    <a:pt x="618947" y="37896"/>
                  </a:lnTo>
                  <a:lnTo>
                    <a:pt x="618947" y="25260"/>
                  </a:lnTo>
                  <a:close/>
                </a:path>
                <a:path w="619125" h="50800">
                  <a:moveTo>
                    <a:pt x="618947" y="0"/>
                  </a:moveTo>
                  <a:lnTo>
                    <a:pt x="606310" y="0"/>
                  </a:lnTo>
                  <a:lnTo>
                    <a:pt x="606310" y="12636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5961735" y="3938447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326" y="37896"/>
                  </a:moveTo>
                  <a:lnTo>
                    <a:pt x="113690" y="37896"/>
                  </a:lnTo>
                  <a:lnTo>
                    <a:pt x="113690" y="25273"/>
                  </a:lnTo>
                  <a:lnTo>
                    <a:pt x="113690" y="12636"/>
                  </a:lnTo>
                  <a:lnTo>
                    <a:pt x="101066" y="12636"/>
                  </a:lnTo>
                  <a:lnTo>
                    <a:pt x="88430" y="12636"/>
                  </a:lnTo>
                  <a:lnTo>
                    <a:pt x="75793" y="12636"/>
                  </a:lnTo>
                  <a:lnTo>
                    <a:pt x="75793" y="25273"/>
                  </a:lnTo>
                  <a:lnTo>
                    <a:pt x="88430" y="25273"/>
                  </a:lnTo>
                  <a:lnTo>
                    <a:pt x="88430" y="37896"/>
                  </a:lnTo>
                  <a:lnTo>
                    <a:pt x="75806" y="37896"/>
                  </a:lnTo>
                  <a:lnTo>
                    <a:pt x="63169" y="37896"/>
                  </a:lnTo>
                  <a:lnTo>
                    <a:pt x="63169" y="25273"/>
                  </a:lnTo>
                  <a:lnTo>
                    <a:pt x="63169" y="12636"/>
                  </a:lnTo>
                  <a:lnTo>
                    <a:pt x="50533" y="12636"/>
                  </a:lnTo>
                  <a:lnTo>
                    <a:pt x="37909" y="12636"/>
                  </a:lnTo>
                  <a:lnTo>
                    <a:pt x="25273" y="12636"/>
                  </a:lnTo>
                  <a:lnTo>
                    <a:pt x="25273" y="25273"/>
                  </a:lnTo>
                  <a:lnTo>
                    <a:pt x="37896" y="25273"/>
                  </a:lnTo>
                  <a:lnTo>
                    <a:pt x="37896" y="37896"/>
                  </a:lnTo>
                  <a:lnTo>
                    <a:pt x="25273" y="37896"/>
                  </a:lnTo>
                  <a:lnTo>
                    <a:pt x="12636" y="37896"/>
                  </a:lnTo>
                  <a:lnTo>
                    <a:pt x="12636" y="25273"/>
                  </a:lnTo>
                  <a:lnTo>
                    <a:pt x="0" y="25273"/>
                  </a:lnTo>
                  <a:lnTo>
                    <a:pt x="0" y="37896"/>
                  </a:lnTo>
                  <a:lnTo>
                    <a:pt x="0" y="50533"/>
                  </a:lnTo>
                  <a:lnTo>
                    <a:pt x="12636" y="50533"/>
                  </a:lnTo>
                  <a:lnTo>
                    <a:pt x="25273" y="50533"/>
                  </a:lnTo>
                  <a:lnTo>
                    <a:pt x="37909" y="50533"/>
                  </a:lnTo>
                  <a:lnTo>
                    <a:pt x="37909" y="37909"/>
                  </a:lnTo>
                  <a:lnTo>
                    <a:pt x="50533" y="37909"/>
                  </a:lnTo>
                  <a:lnTo>
                    <a:pt x="50533" y="50533"/>
                  </a:lnTo>
                  <a:lnTo>
                    <a:pt x="63169" y="50533"/>
                  </a:lnTo>
                  <a:lnTo>
                    <a:pt x="75793" y="50533"/>
                  </a:lnTo>
                  <a:lnTo>
                    <a:pt x="88430" y="50533"/>
                  </a:lnTo>
                  <a:lnTo>
                    <a:pt x="88430" y="37909"/>
                  </a:lnTo>
                  <a:lnTo>
                    <a:pt x="101053" y="37909"/>
                  </a:lnTo>
                  <a:lnTo>
                    <a:pt x="113690" y="37909"/>
                  </a:lnTo>
                  <a:lnTo>
                    <a:pt x="113690" y="50533"/>
                  </a:lnTo>
                  <a:lnTo>
                    <a:pt x="126326" y="50533"/>
                  </a:lnTo>
                  <a:lnTo>
                    <a:pt x="126326" y="37896"/>
                  </a:lnTo>
                  <a:close/>
                </a:path>
                <a:path w="619125" h="50800">
                  <a:moveTo>
                    <a:pt x="138963" y="12636"/>
                  </a:moveTo>
                  <a:lnTo>
                    <a:pt x="126326" y="12636"/>
                  </a:lnTo>
                  <a:lnTo>
                    <a:pt x="126326" y="25273"/>
                  </a:lnTo>
                  <a:lnTo>
                    <a:pt x="138963" y="25273"/>
                  </a:lnTo>
                  <a:lnTo>
                    <a:pt x="138963" y="12636"/>
                  </a:lnTo>
                  <a:close/>
                </a:path>
                <a:path w="619125" h="50800">
                  <a:moveTo>
                    <a:pt x="202120" y="37896"/>
                  </a:moveTo>
                  <a:lnTo>
                    <a:pt x="189484" y="37896"/>
                  </a:lnTo>
                  <a:lnTo>
                    <a:pt x="189484" y="50533"/>
                  </a:lnTo>
                  <a:lnTo>
                    <a:pt x="202120" y="50533"/>
                  </a:lnTo>
                  <a:lnTo>
                    <a:pt x="202120" y="37896"/>
                  </a:lnTo>
                  <a:close/>
                </a:path>
                <a:path w="619125" h="50800">
                  <a:moveTo>
                    <a:pt x="214744" y="12636"/>
                  </a:moveTo>
                  <a:lnTo>
                    <a:pt x="214744" y="12636"/>
                  </a:lnTo>
                  <a:lnTo>
                    <a:pt x="164211" y="12636"/>
                  </a:lnTo>
                  <a:lnTo>
                    <a:pt x="164211" y="25273"/>
                  </a:lnTo>
                  <a:lnTo>
                    <a:pt x="151587" y="25273"/>
                  </a:lnTo>
                  <a:lnTo>
                    <a:pt x="151587" y="37896"/>
                  </a:lnTo>
                  <a:lnTo>
                    <a:pt x="138950" y="37896"/>
                  </a:lnTo>
                  <a:lnTo>
                    <a:pt x="138950" y="50533"/>
                  </a:lnTo>
                  <a:lnTo>
                    <a:pt x="151587" y="50533"/>
                  </a:lnTo>
                  <a:lnTo>
                    <a:pt x="164223" y="50533"/>
                  </a:lnTo>
                  <a:lnTo>
                    <a:pt x="164223" y="37909"/>
                  </a:lnTo>
                  <a:lnTo>
                    <a:pt x="164223" y="25273"/>
                  </a:lnTo>
                  <a:lnTo>
                    <a:pt x="176847" y="25273"/>
                  </a:lnTo>
                  <a:lnTo>
                    <a:pt x="189484" y="25273"/>
                  </a:lnTo>
                  <a:lnTo>
                    <a:pt x="202107" y="25273"/>
                  </a:lnTo>
                  <a:lnTo>
                    <a:pt x="214744" y="25273"/>
                  </a:lnTo>
                  <a:lnTo>
                    <a:pt x="214744" y="12636"/>
                  </a:lnTo>
                  <a:close/>
                </a:path>
                <a:path w="619125" h="50800">
                  <a:moveTo>
                    <a:pt x="240004" y="37896"/>
                  </a:moveTo>
                  <a:lnTo>
                    <a:pt x="227380" y="37896"/>
                  </a:lnTo>
                  <a:lnTo>
                    <a:pt x="227380" y="25273"/>
                  </a:lnTo>
                  <a:lnTo>
                    <a:pt x="214744" y="25273"/>
                  </a:lnTo>
                  <a:lnTo>
                    <a:pt x="214744" y="37896"/>
                  </a:lnTo>
                  <a:lnTo>
                    <a:pt x="214744" y="50533"/>
                  </a:lnTo>
                  <a:lnTo>
                    <a:pt x="227368" y="50533"/>
                  </a:lnTo>
                  <a:lnTo>
                    <a:pt x="240004" y="50533"/>
                  </a:lnTo>
                  <a:lnTo>
                    <a:pt x="240004" y="37896"/>
                  </a:lnTo>
                  <a:close/>
                </a:path>
                <a:path w="619125" h="50800">
                  <a:moveTo>
                    <a:pt x="328434" y="12636"/>
                  </a:moveTo>
                  <a:lnTo>
                    <a:pt x="315798" y="12636"/>
                  </a:lnTo>
                  <a:lnTo>
                    <a:pt x="315798" y="25273"/>
                  </a:lnTo>
                  <a:lnTo>
                    <a:pt x="303174" y="25273"/>
                  </a:lnTo>
                  <a:lnTo>
                    <a:pt x="290537" y="25273"/>
                  </a:lnTo>
                  <a:lnTo>
                    <a:pt x="277901" y="25273"/>
                  </a:lnTo>
                  <a:lnTo>
                    <a:pt x="277901" y="12636"/>
                  </a:lnTo>
                  <a:lnTo>
                    <a:pt x="265277" y="12636"/>
                  </a:lnTo>
                  <a:lnTo>
                    <a:pt x="252641" y="12636"/>
                  </a:lnTo>
                  <a:lnTo>
                    <a:pt x="252641" y="25273"/>
                  </a:lnTo>
                  <a:lnTo>
                    <a:pt x="265264" y="25273"/>
                  </a:lnTo>
                  <a:lnTo>
                    <a:pt x="265264" y="37896"/>
                  </a:lnTo>
                  <a:lnTo>
                    <a:pt x="265264" y="50533"/>
                  </a:lnTo>
                  <a:lnTo>
                    <a:pt x="277901" y="50533"/>
                  </a:lnTo>
                  <a:lnTo>
                    <a:pt x="277901" y="37909"/>
                  </a:lnTo>
                  <a:lnTo>
                    <a:pt x="290537" y="37909"/>
                  </a:lnTo>
                  <a:lnTo>
                    <a:pt x="303161" y="37909"/>
                  </a:lnTo>
                  <a:lnTo>
                    <a:pt x="315798" y="37909"/>
                  </a:lnTo>
                  <a:lnTo>
                    <a:pt x="315798" y="50533"/>
                  </a:lnTo>
                  <a:lnTo>
                    <a:pt x="328434" y="50533"/>
                  </a:lnTo>
                  <a:lnTo>
                    <a:pt x="328434" y="37909"/>
                  </a:lnTo>
                  <a:lnTo>
                    <a:pt x="328434" y="25273"/>
                  </a:lnTo>
                  <a:lnTo>
                    <a:pt x="328434" y="12636"/>
                  </a:lnTo>
                  <a:close/>
                </a:path>
                <a:path w="619125" h="50800">
                  <a:moveTo>
                    <a:pt x="353695" y="37896"/>
                  </a:moveTo>
                  <a:lnTo>
                    <a:pt x="341058" y="37896"/>
                  </a:lnTo>
                  <a:lnTo>
                    <a:pt x="341058" y="50533"/>
                  </a:lnTo>
                  <a:lnTo>
                    <a:pt x="353695" y="50533"/>
                  </a:lnTo>
                  <a:lnTo>
                    <a:pt x="353695" y="37896"/>
                  </a:lnTo>
                  <a:close/>
                </a:path>
                <a:path w="619125" h="50800">
                  <a:moveTo>
                    <a:pt x="353695" y="12636"/>
                  </a:moveTo>
                  <a:lnTo>
                    <a:pt x="341058" y="12636"/>
                  </a:lnTo>
                  <a:lnTo>
                    <a:pt x="341058" y="25273"/>
                  </a:lnTo>
                  <a:lnTo>
                    <a:pt x="353695" y="25273"/>
                  </a:lnTo>
                  <a:lnTo>
                    <a:pt x="353695" y="12636"/>
                  </a:lnTo>
                  <a:close/>
                </a:path>
                <a:path w="619125" h="50800">
                  <a:moveTo>
                    <a:pt x="404215" y="25273"/>
                  </a:moveTo>
                  <a:lnTo>
                    <a:pt x="391591" y="25273"/>
                  </a:lnTo>
                  <a:lnTo>
                    <a:pt x="391591" y="12636"/>
                  </a:lnTo>
                  <a:lnTo>
                    <a:pt x="378955" y="12636"/>
                  </a:lnTo>
                  <a:lnTo>
                    <a:pt x="366318" y="12636"/>
                  </a:lnTo>
                  <a:lnTo>
                    <a:pt x="366318" y="25273"/>
                  </a:lnTo>
                  <a:lnTo>
                    <a:pt x="378955" y="25273"/>
                  </a:lnTo>
                  <a:lnTo>
                    <a:pt x="378955" y="37896"/>
                  </a:lnTo>
                  <a:lnTo>
                    <a:pt x="366318" y="37896"/>
                  </a:lnTo>
                  <a:lnTo>
                    <a:pt x="366318" y="50533"/>
                  </a:lnTo>
                  <a:lnTo>
                    <a:pt x="378955" y="50533"/>
                  </a:lnTo>
                  <a:lnTo>
                    <a:pt x="391591" y="50533"/>
                  </a:lnTo>
                  <a:lnTo>
                    <a:pt x="391591" y="37909"/>
                  </a:lnTo>
                  <a:lnTo>
                    <a:pt x="404215" y="37909"/>
                  </a:lnTo>
                  <a:lnTo>
                    <a:pt x="404215" y="25273"/>
                  </a:lnTo>
                  <a:close/>
                </a:path>
                <a:path w="619125" h="50800">
                  <a:moveTo>
                    <a:pt x="429488" y="25273"/>
                  </a:moveTo>
                  <a:lnTo>
                    <a:pt x="416852" y="25273"/>
                  </a:lnTo>
                  <a:lnTo>
                    <a:pt x="416852" y="37909"/>
                  </a:lnTo>
                  <a:lnTo>
                    <a:pt x="429488" y="37909"/>
                  </a:lnTo>
                  <a:lnTo>
                    <a:pt x="429488" y="25273"/>
                  </a:lnTo>
                  <a:close/>
                </a:path>
                <a:path w="619125" h="50800">
                  <a:moveTo>
                    <a:pt x="480009" y="12636"/>
                  </a:moveTo>
                  <a:lnTo>
                    <a:pt x="467385" y="12636"/>
                  </a:lnTo>
                  <a:lnTo>
                    <a:pt x="454748" y="12636"/>
                  </a:lnTo>
                  <a:lnTo>
                    <a:pt x="454748" y="25273"/>
                  </a:lnTo>
                  <a:lnTo>
                    <a:pt x="442112" y="25273"/>
                  </a:lnTo>
                  <a:lnTo>
                    <a:pt x="442112" y="37909"/>
                  </a:lnTo>
                  <a:lnTo>
                    <a:pt x="454748" y="37909"/>
                  </a:lnTo>
                  <a:lnTo>
                    <a:pt x="454748" y="50533"/>
                  </a:lnTo>
                  <a:lnTo>
                    <a:pt x="467372" y="50533"/>
                  </a:lnTo>
                  <a:lnTo>
                    <a:pt x="480009" y="50533"/>
                  </a:lnTo>
                  <a:lnTo>
                    <a:pt x="480009" y="37896"/>
                  </a:lnTo>
                  <a:lnTo>
                    <a:pt x="467385" y="37896"/>
                  </a:lnTo>
                  <a:lnTo>
                    <a:pt x="467385" y="25273"/>
                  </a:lnTo>
                  <a:lnTo>
                    <a:pt x="480009" y="25273"/>
                  </a:lnTo>
                  <a:lnTo>
                    <a:pt x="480009" y="12636"/>
                  </a:lnTo>
                  <a:close/>
                </a:path>
                <a:path w="619125" h="50800">
                  <a:moveTo>
                    <a:pt x="543166" y="37896"/>
                  </a:moveTo>
                  <a:lnTo>
                    <a:pt x="530542" y="37896"/>
                  </a:lnTo>
                  <a:lnTo>
                    <a:pt x="530542" y="25273"/>
                  </a:lnTo>
                  <a:lnTo>
                    <a:pt x="530542" y="12636"/>
                  </a:lnTo>
                  <a:lnTo>
                    <a:pt x="517906" y="12636"/>
                  </a:lnTo>
                  <a:lnTo>
                    <a:pt x="517906" y="0"/>
                  </a:lnTo>
                  <a:lnTo>
                    <a:pt x="505269" y="0"/>
                  </a:lnTo>
                  <a:lnTo>
                    <a:pt x="505269" y="12636"/>
                  </a:lnTo>
                  <a:lnTo>
                    <a:pt x="492633" y="12636"/>
                  </a:lnTo>
                  <a:lnTo>
                    <a:pt x="492633" y="25273"/>
                  </a:lnTo>
                  <a:lnTo>
                    <a:pt x="492633" y="37909"/>
                  </a:lnTo>
                  <a:lnTo>
                    <a:pt x="505269" y="37909"/>
                  </a:lnTo>
                  <a:lnTo>
                    <a:pt x="517906" y="37909"/>
                  </a:lnTo>
                  <a:lnTo>
                    <a:pt x="530529" y="37909"/>
                  </a:lnTo>
                  <a:lnTo>
                    <a:pt x="530529" y="50533"/>
                  </a:lnTo>
                  <a:lnTo>
                    <a:pt x="543166" y="50533"/>
                  </a:lnTo>
                  <a:lnTo>
                    <a:pt x="543166" y="37896"/>
                  </a:lnTo>
                  <a:close/>
                </a:path>
                <a:path w="619125" h="50800">
                  <a:moveTo>
                    <a:pt x="568426" y="0"/>
                  </a:moveTo>
                  <a:lnTo>
                    <a:pt x="555790" y="0"/>
                  </a:lnTo>
                  <a:lnTo>
                    <a:pt x="555790" y="12636"/>
                  </a:lnTo>
                  <a:lnTo>
                    <a:pt x="555790" y="25273"/>
                  </a:lnTo>
                  <a:lnTo>
                    <a:pt x="568426" y="25273"/>
                  </a:lnTo>
                  <a:lnTo>
                    <a:pt x="568426" y="12636"/>
                  </a:lnTo>
                  <a:lnTo>
                    <a:pt x="568426" y="0"/>
                  </a:lnTo>
                  <a:close/>
                </a:path>
                <a:path w="619125" h="50800">
                  <a:moveTo>
                    <a:pt x="581063" y="37896"/>
                  </a:moveTo>
                  <a:lnTo>
                    <a:pt x="568426" y="37896"/>
                  </a:lnTo>
                  <a:lnTo>
                    <a:pt x="555790" y="37896"/>
                  </a:lnTo>
                  <a:lnTo>
                    <a:pt x="555790" y="50533"/>
                  </a:lnTo>
                  <a:lnTo>
                    <a:pt x="568426" y="50533"/>
                  </a:lnTo>
                  <a:lnTo>
                    <a:pt x="581063" y="50533"/>
                  </a:lnTo>
                  <a:lnTo>
                    <a:pt x="581063" y="37896"/>
                  </a:lnTo>
                  <a:close/>
                </a:path>
                <a:path w="619125" h="50800">
                  <a:moveTo>
                    <a:pt x="606310" y="12636"/>
                  </a:moveTo>
                  <a:lnTo>
                    <a:pt x="593699" y="12636"/>
                  </a:lnTo>
                  <a:lnTo>
                    <a:pt x="581063" y="12636"/>
                  </a:lnTo>
                  <a:lnTo>
                    <a:pt x="581063" y="25273"/>
                  </a:lnTo>
                  <a:lnTo>
                    <a:pt x="593674" y="25273"/>
                  </a:lnTo>
                  <a:lnTo>
                    <a:pt x="593674" y="37909"/>
                  </a:lnTo>
                  <a:lnTo>
                    <a:pt x="606310" y="37909"/>
                  </a:lnTo>
                  <a:lnTo>
                    <a:pt x="606310" y="25273"/>
                  </a:lnTo>
                  <a:lnTo>
                    <a:pt x="606310" y="12636"/>
                  </a:lnTo>
                  <a:close/>
                </a:path>
                <a:path w="619125" h="50800">
                  <a:moveTo>
                    <a:pt x="618947" y="0"/>
                  </a:moveTo>
                  <a:lnTo>
                    <a:pt x="606310" y="0"/>
                  </a:lnTo>
                  <a:lnTo>
                    <a:pt x="606310" y="12636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5961735" y="3976344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36" y="37896"/>
                  </a:moveTo>
                  <a:lnTo>
                    <a:pt x="0" y="37896"/>
                  </a:lnTo>
                  <a:lnTo>
                    <a:pt x="0" y="50533"/>
                  </a:lnTo>
                  <a:lnTo>
                    <a:pt x="12636" y="50533"/>
                  </a:lnTo>
                  <a:lnTo>
                    <a:pt x="12636" y="37896"/>
                  </a:lnTo>
                  <a:close/>
                </a:path>
                <a:path w="619125" h="50800">
                  <a:moveTo>
                    <a:pt x="63169" y="37896"/>
                  </a:moveTo>
                  <a:lnTo>
                    <a:pt x="50533" y="37896"/>
                  </a:lnTo>
                  <a:lnTo>
                    <a:pt x="50533" y="25260"/>
                  </a:lnTo>
                  <a:lnTo>
                    <a:pt x="37909" y="25260"/>
                  </a:lnTo>
                  <a:lnTo>
                    <a:pt x="37909" y="12636"/>
                  </a:lnTo>
                  <a:lnTo>
                    <a:pt x="25273" y="12636"/>
                  </a:lnTo>
                  <a:lnTo>
                    <a:pt x="12636" y="12636"/>
                  </a:lnTo>
                  <a:lnTo>
                    <a:pt x="12636" y="25260"/>
                  </a:lnTo>
                  <a:lnTo>
                    <a:pt x="12636" y="37896"/>
                  </a:lnTo>
                  <a:lnTo>
                    <a:pt x="25273" y="37896"/>
                  </a:lnTo>
                  <a:lnTo>
                    <a:pt x="25273" y="50533"/>
                  </a:lnTo>
                  <a:lnTo>
                    <a:pt x="37896" y="50533"/>
                  </a:lnTo>
                  <a:lnTo>
                    <a:pt x="50533" y="50533"/>
                  </a:lnTo>
                  <a:lnTo>
                    <a:pt x="63169" y="50533"/>
                  </a:lnTo>
                  <a:lnTo>
                    <a:pt x="63169" y="37896"/>
                  </a:lnTo>
                  <a:close/>
                </a:path>
                <a:path w="619125" h="50800">
                  <a:moveTo>
                    <a:pt x="164223" y="37896"/>
                  </a:moveTo>
                  <a:lnTo>
                    <a:pt x="151587" y="37896"/>
                  </a:lnTo>
                  <a:lnTo>
                    <a:pt x="151587" y="25273"/>
                  </a:lnTo>
                  <a:lnTo>
                    <a:pt x="151587" y="12636"/>
                  </a:lnTo>
                  <a:lnTo>
                    <a:pt x="138950" y="12636"/>
                  </a:lnTo>
                  <a:lnTo>
                    <a:pt x="138950" y="25260"/>
                  </a:lnTo>
                  <a:lnTo>
                    <a:pt x="126326" y="25260"/>
                  </a:lnTo>
                  <a:lnTo>
                    <a:pt x="126326" y="37896"/>
                  </a:lnTo>
                  <a:lnTo>
                    <a:pt x="113690" y="37896"/>
                  </a:lnTo>
                  <a:lnTo>
                    <a:pt x="113690" y="25273"/>
                  </a:lnTo>
                  <a:lnTo>
                    <a:pt x="126326" y="25273"/>
                  </a:lnTo>
                  <a:lnTo>
                    <a:pt x="126326" y="12636"/>
                  </a:lnTo>
                  <a:lnTo>
                    <a:pt x="113690" y="12636"/>
                  </a:lnTo>
                  <a:lnTo>
                    <a:pt x="113690" y="25260"/>
                  </a:lnTo>
                  <a:lnTo>
                    <a:pt x="101066" y="25260"/>
                  </a:lnTo>
                  <a:lnTo>
                    <a:pt x="63169" y="25260"/>
                  </a:lnTo>
                  <a:lnTo>
                    <a:pt x="63169" y="37896"/>
                  </a:lnTo>
                  <a:lnTo>
                    <a:pt x="75793" y="37896"/>
                  </a:lnTo>
                  <a:lnTo>
                    <a:pt x="88430" y="37896"/>
                  </a:lnTo>
                  <a:lnTo>
                    <a:pt x="88430" y="50533"/>
                  </a:lnTo>
                  <a:lnTo>
                    <a:pt x="164223" y="50533"/>
                  </a:lnTo>
                  <a:lnTo>
                    <a:pt x="164223" y="37896"/>
                  </a:lnTo>
                  <a:close/>
                </a:path>
                <a:path w="619125" h="50800">
                  <a:moveTo>
                    <a:pt x="176847" y="12636"/>
                  </a:moveTo>
                  <a:lnTo>
                    <a:pt x="164211" y="12636"/>
                  </a:lnTo>
                  <a:lnTo>
                    <a:pt x="164211" y="25273"/>
                  </a:lnTo>
                  <a:lnTo>
                    <a:pt x="176847" y="25273"/>
                  </a:lnTo>
                  <a:lnTo>
                    <a:pt x="176847" y="12636"/>
                  </a:lnTo>
                  <a:close/>
                </a:path>
                <a:path w="619125" h="50800">
                  <a:moveTo>
                    <a:pt x="189484" y="37896"/>
                  </a:moveTo>
                  <a:lnTo>
                    <a:pt x="176847" y="37896"/>
                  </a:lnTo>
                  <a:lnTo>
                    <a:pt x="176847" y="50533"/>
                  </a:lnTo>
                  <a:lnTo>
                    <a:pt x="189484" y="50533"/>
                  </a:lnTo>
                  <a:lnTo>
                    <a:pt x="189484" y="37896"/>
                  </a:lnTo>
                  <a:close/>
                </a:path>
                <a:path w="619125" h="50800">
                  <a:moveTo>
                    <a:pt x="214744" y="12636"/>
                  </a:moveTo>
                  <a:lnTo>
                    <a:pt x="202107" y="12636"/>
                  </a:lnTo>
                  <a:lnTo>
                    <a:pt x="202107" y="25260"/>
                  </a:lnTo>
                  <a:lnTo>
                    <a:pt x="189484" y="25260"/>
                  </a:lnTo>
                  <a:lnTo>
                    <a:pt x="189484" y="37896"/>
                  </a:lnTo>
                  <a:lnTo>
                    <a:pt x="202120" y="37896"/>
                  </a:lnTo>
                  <a:lnTo>
                    <a:pt x="202120" y="25273"/>
                  </a:lnTo>
                  <a:lnTo>
                    <a:pt x="214744" y="25273"/>
                  </a:lnTo>
                  <a:lnTo>
                    <a:pt x="214744" y="12636"/>
                  </a:lnTo>
                  <a:close/>
                </a:path>
                <a:path w="619125" h="50800">
                  <a:moveTo>
                    <a:pt x="240004" y="12636"/>
                  </a:moveTo>
                  <a:lnTo>
                    <a:pt x="227368" y="12636"/>
                  </a:lnTo>
                  <a:lnTo>
                    <a:pt x="227368" y="25273"/>
                  </a:lnTo>
                  <a:lnTo>
                    <a:pt x="240004" y="25273"/>
                  </a:lnTo>
                  <a:lnTo>
                    <a:pt x="240004" y="12636"/>
                  </a:lnTo>
                  <a:close/>
                </a:path>
                <a:path w="619125" h="50800">
                  <a:moveTo>
                    <a:pt x="252641" y="37896"/>
                  </a:moveTo>
                  <a:lnTo>
                    <a:pt x="240004" y="37896"/>
                  </a:lnTo>
                  <a:lnTo>
                    <a:pt x="227380" y="37896"/>
                  </a:lnTo>
                  <a:lnTo>
                    <a:pt x="214744" y="37896"/>
                  </a:lnTo>
                  <a:lnTo>
                    <a:pt x="214744" y="50533"/>
                  </a:lnTo>
                  <a:lnTo>
                    <a:pt x="227368" y="50533"/>
                  </a:lnTo>
                  <a:lnTo>
                    <a:pt x="240004" y="50533"/>
                  </a:lnTo>
                  <a:lnTo>
                    <a:pt x="252641" y="50533"/>
                  </a:lnTo>
                  <a:lnTo>
                    <a:pt x="252641" y="37896"/>
                  </a:lnTo>
                  <a:close/>
                </a:path>
                <a:path w="619125" h="50800">
                  <a:moveTo>
                    <a:pt x="353695" y="37896"/>
                  </a:moveTo>
                  <a:lnTo>
                    <a:pt x="341058" y="37896"/>
                  </a:lnTo>
                  <a:lnTo>
                    <a:pt x="341058" y="50533"/>
                  </a:lnTo>
                  <a:lnTo>
                    <a:pt x="353695" y="50533"/>
                  </a:lnTo>
                  <a:lnTo>
                    <a:pt x="353695" y="37896"/>
                  </a:lnTo>
                  <a:close/>
                </a:path>
                <a:path w="619125" h="50800">
                  <a:moveTo>
                    <a:pt x="416852" y="12636"/>
                  </a:moveTo>
                  <a:lnTo>
                    <a:pt x="404215" y="12636"/>
                  </a:lnTo>
                  <a:lnTo>
                    <a:pt x="404215" y="25260"/>
                  </a:lnTo>
                  <a:lnTo>
                    <a:pt x="391579" y="25260"/>
                  </a:lnTo>
                  <a:lnTo>
                    <a:pt x="391579" y="37896"/>
                  </a:lnTo>
                  <a:lnTo>
                    <a:pt x="378955" y="37896"/>
                  </a:lnTo>
                  <a:lnTo>
                    <a:pt x="378955" y="25273"/>
                  </a:lnTo>
                  <a:lnTo>
                    <a:pt x="378955" y="12636"/>
                  </a:lnTo>
                  <a:lnTo>
                    <a:pt x="366331" y="12636"/>
                  </a:lnTo>
                  <a:lnTo>
                    <a:pt x="366318" y="12636"/>
                  </a:lnTo>
                  <a:lnTo>
                    <a:pt x="303161" y="12636"/>
                  </a:lnTo>
                  <a:lnTo>
                    <a:pt x="303161" y="25273"/>
                  </a:lnTo>
                  <a:lnTo>
                    <a:pt x="315798" y="25273"/>
                  </a:lnTo>
                  <a:lnTo>
                    <a:pt x="315798" y="37896"/>
                  </a:lnTo>
                  <a:lnTo>
                    <a:pt x="303174" y="37896"/>
                  </a:lnTo>
                  <a:lnTo>
                    <a:pt x="290537" y="37896"/>
                  </a:lnTo>
                  <a:lnTo>
                    <a:pt x="290537" y="25273"/>
                  </a:lnTo>
                  <a:lnTo>
                    <a:pt x="290537" y="12636"/>
                  </a:lnTo>
                  <a:lnTo>
                    <a:pt x="277901" y="12636"/>
                  </a:lnTo>
                  <a:lnTo>
                    <a:pt x="265277" y="12636"/>
                  </a:lnTo>
                  <a:lnTo>
                    <a:pt x="252641" y="12636"/>
                  </a:lnTo>
                  <a:lnTo>
                    <a:pt x="252641" y="25260"/>
                  </a:lnTo>
                  <a:lnTo>
                    <a:pt x="252641" y="37896"/>
                  </a:lnTo>
                  <a:lnTo>
                    <a:pt x="265264" y="37896"/>
                  </a:lnTo>
                  <a:lnTo>
                    <a:pt x="265264" y="50533"/>
                  </a:lnTo>
                  <a:lnTo>
                    <a:pt x="277901" y="50533"/>
                  </a:lnTo>
                  <a:lnTo>
                    <a:pt x="290537" y="50533"/>
                  </a:lnTo>
                  <a:lnTo>
                    <a:pt x="303161" y="50533"/>
                  </a:lnTo>
                  <a:lnTo>
                    <a:pt x="315798" y="50533"/>
                  </a:lnTo>
                  <a:lnTo>
                    <a:pt x="328434" y="50533"/>
                  </a:lnTo>
                  <a:lnTo>
                    <a:pt x="328434" y="37896"/>
                  </a:lnTo>
                  <a:lnTo>
                    <a:pt x="328434" y="25273"/>
                  </a:lnTo>
                  <a:lnTo>
                    <a:pt x="341058" y="25273"/>
                  </a:lnTo>
                  <a:lnTo>
                    <a:pt x="353695" y="25273"/>
                  </a:lnTo>
                  <a:lnTo>
                    <a:pt x="366318" y="25273"/>
                  </a:lnTo>
                  <a:lnTo>
                    <a:pt x="366318" y="37896"/>
                  </a:lnTo>
                  <a:lnTo>
                    <a:pt x="366318" y="50533"/>
                  </a:lnTo>
                  <a:lnTo>
                    <a:pt x="378955" y="50533"/>
                  </a:lnTo>
                  <a:lnTo>
                    <a:pt x="391591" y="50533"/>
                  </a:lnTo>
                  <a:lnTo>
                    <a:pt x="391591" y="37896"/>
                  </a:lnTo>
                  <a:lnTo>
                    <a:pt x="404215" y="37896"/>
                  </a:lnTo>
                  <a:lnTo>
                    <a:pt x="404215" y="25273"/>
                  </a:lnTo>
                  <a:lnTo>
                    <a:pt x="416852" y="25273"/>
                  </a:lnTo>
                  <a:lnTo>
                    <a:pt x="416852" y="12636"/>
                  </a:lnTo>
                  <a:close/>
                </a:path>
                <a:path w="619125" h="50800">
                  <a:moveTo>
                    <a:pt x="517906" y="12636"/>
                  </a:moveTo>
                  <a:lnTo>
                    <a:pt x="505269" y="12636"/>
                  </a:lnTo>
                  <a:lnTo>
                    <a:pt x="505269" y="25260"/>
                  </a:lnTo>
                  <a:lnTo>
                    <a:pt x="492645" y="25260"/>
                  </a:lnTo>
                  <a:lnTo>
                    <a:pt x="480009" y="25260"/>
                  </a:lnTo>
                  <a:lnTo>
                    <a:pt x="480009" y="12636"/>
                  </a:lnTo>
                  <a:lnTo>
                    <a:pt x="467372" y="12636"/>
                  </a:lnTo>
                  <a:lnTo>
                    <a:pt x="467372" y="25260"/>
                  </a:lnTo>
                  <a:lnTo>
                    <a:pt x="454748" y="25260"/>
                  </a:lnTo>
                  <a:lnTo>
                    <a:pt x="442112" y="25260"/>
                  </a:lnTo>
                  <a:lnTo>
                    <a:pt x="442112" y="37896"/>
                  </a:lnTo>
                  <a:lnTo>
                    <a:pt x="454748" y="37896"/>
                  </a:lnTo>
                  <a:lnTo>
                    <a:pt x="467385" y="37896"/>
                  </a:lnTo>
                  <a:lnTo>
                    <a:pt x="467385" y="25273"/>
                  </a:lnTo>
                  <a:lnTo>
                    <a:pt x="480009" y="25273"/>
                  </a:lnTo>
                  <a:lnTo>
                    <a:pt x="480009" y="37896"/>
                  </a:lnTo>
                  <a:lnTo>
                    <a:pt x="492633" y="37896"/>
                  </a:lnTo>
                  <a:lnTo>
                    <a:pt x="505269" y="37896"/>
                  </a:lnTo>
                  <a:lnTo>
                    <a:pt x="517906" y="37896"/>
                  </a:lnTo>
                  <a:lnTo>
                    <a:pt x="517906" y="25273"/>
                  </a:lnTo>
                  <a:lnTo>
                    <a:pt x="517906" y="12636"/>
                  </a:lnTo>
                  <a:close/>
                </a:path>
                <a:path w="619125" h="50800">
                  <a:moveTo>
                    <a:pt x="568426" y="25260"/>
                  </a:moveTo>
                  <a:lnTo>
                    <a:pt x="555802" y="25260"/>
                  </a:lnTo>
                  <a:lnTo>
                    <a:pt x="555802" y="12636"/>
                  </a:lnTo>
                  <a:lnTo>
                    <a:pt x="543166" y="12636"/>
                  </a:lnTo>
                  <a:lnTo>
                    <a:pt x="543166" y="25273"/>
                  </a:lnTo>
                  <a:lnTo>
                    <a:pt x="555790" y="25273"/>
                  </a:lnTo>
                  <a:lnTo>
                    <a:pt x="555790" y="37896"/>
                  </a:lnTo>
                  <a:lnTo>
                    <a:pt x="568426" y="37896"/>
                  </a:lnTo>
                  <a:lnTo>
                    <a:pt x="568426" y="25260"/>
                  </a:lnTo>
                  <a:close/>
                </a:path>
                <a:path w="619125" h="50800">
                  <a:moveTo>
                    <a:pt x="581063" y="0"/>
                  </a:moveTo>
                  <a:lnTo>
                    <a:pt x="568426" y="0"/>
                  </a:lnTo>
                  <a:lnTo>
                    <a:pt x="568426" y="12636"/>
                  </a:lnTo>
                  <a:lnTo>
                    <a:pt x="581063" y="12636"/>
                  </a:lnTo>
                  <a:lnTo>
                    <a:pt x="581063" y="0"/>
                  </a:lnTo>
                  <a:close/>
                </a:path>
                <a:path w="619125" h="50800">
                  <a:moveTo>
                    <a:pt x="618947" y="0"/>
                  </a:moveTo>
                  <a:lnTo>
                    <a:pt x="606310" y="0"/>
                  </a:lnTo>
                  <a:lnTo>
                    <a:pt x="593674" y="0"/>
                  </a:lnTo>
                  <a:lnTo>
                    <a:pt x="593674" y="12636"/>
                  </a:lnTo>
                  <a:lnTo>
                    <a:pt x="593674" y="25260"/>
                  </a:lnTo>
                  <a:lnTo>
                    <a:pt x="581063" y="25260"/>
                  </a:lnTo>
                  <a:lnTo>
                    <a:pt x="581063" y="37896"/>
                  </a:lnTo>
                  <a:lnTo>
                    <a:pt x="593699" y="37896"/>
                  </a:lnTo>
                  <a:lnTo>
                    <a:pt x="593699" y="25273"/>
                  </a:lnTo>
                  <a:lnTo>
                    <a:pt x="606310" y="25273"/>
                  </a:lnTo>
                  <a:lnTo>
                    <a:pt x="606310" y="37896"/>
                  </a:lnTo>
                  <a:lnTo>
                    <a:pt x="618947" y="37896"/>
                  </a:lnTo>
                  <a:lnTo>
                    <a:pt x="618947" y="25273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5961735" y="4014241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50533" y="25260"/>
                  </a:moveTo>
                  <a:lnTo>
                    <a:pt x="37909" y="25260"/>
                  </a:lnTo>
                  <a:lnTo>
                    <a:pt x="25273" y="25260"/>
                  </a:lnTo>
                  <a:lnTo>
                    <a:pt x="25273" y="12636"/>
                  </a:lnTo>
                  <a:lnTo>
                    <a:pt x="12636" y="12636"/>
                  </a:lnTo>
                  <a:lnTo>
                    <a:pt x="12636" y="25260"/>
                  </a:lnTo>
                  <a:lnTo>
                    <a:pt x="12636" y="37896"/>
                  </a:lnTo>
                  <a:lnTo>
                    <a:pt x="0" y="37896"/>
                  </a:lnTo>
                  <a:lnTo>
                    <a:pt x="0" y="50533"/>
                  </a:lnTo>
                  <a:lnTo>
                    <a:pt x="12636" y="50533"/>
                  </a:lnTo>
                  <a:lnTo>
                    <a:pt x="25273" y="50533"/>
                  </a:lnTo>
                  <a:lnTo>
                    <a:pt x="37909" y="50533"/>
                  </a:lnTo>
                  <a:lnTo>
                    <a:pt x="37909" y="37909"/>
                  </a:lnTo>
                  <a:lnTo>
                    <a:pt x="50533" y="37909"/>
                  </a:lnTo>
                  <a:lnTo>
                    <a:pt x="50533" y="25260"/>
                  </a:lnTo>
                  <a:close/>
                </a:path>
                <a:path w="619125" h="50800">
                  <a:moveTo>
                    <a:pt x="113690" y="37896"/>
                  </a:moveTo>
                  <a:lnTo>
                    <a:pt x="101066" y="37896"/>
                  </a:lnTo>
                  <a:lnTo>
                    <a:pt x="101066" y="25273"/>
                  </a:lnTo>
                  <a:lnTo>
                    <a:pt x="101066" y="12636"/>
                  </a:lnTo>
                  <a:lnTo>
                    <a:pt x="88430" y="12636"/>
                  </a:lnTo>
                  <a:lnTo>
                    <a:pt x="75806" y="12636"/>
                  </a:lnTo>
                  <a:lnTo>
                    <a:pt x="63169" y="12636"/>
                  </a:lnTo>
                  <a:lnTo>
                    <a:pt x="63169" y="25273"/>
                  </a:lnTo>
                  <a:lnTo>
                    <a:pt x="75793" y="25273"/>
                  </a:lnTo>
                  <a:lnTo>
                    <a:pt x="88430" y="25273"/>
                  </a:lnTo>
                  <a:lnTo>
                    <a:pt x="88430" y="37896"/>
                  </a:lnTo>
                  <a:lnTo>
                    <a:pt x="75793" y="37896"/>
                  </a:lnTo>
                  <a:lnTo>
                    <a:pt x="75793" y="50533"/>
                  </a:lnTo>
                  <a:lnTo>
                    <a:pt x="88430" y="50533"/>
                  </a:lnTo>
                  <a:lnTo>
                    <a:pt x="101053" y="50533"/>
                  </a:lnTo>
                  <a:lnTo>
                    <a:pt x="113690" y="50533"/>
                  </a:lnTo>
                  <a:lnTo>
                    <a:pt x="113690" y="37896"/>
                  </a:lnTo>
                  <a:close/>
                </a:path>
                <a:path w="619125" h="50800">
                  <a:moveTo>
                    <a:pt x="151587" y="12636"/>
                  </a:moveTo>
                  <a:lnTo>
                    <a:pt x="138963" y="12636"/>
                  </a:lnTo>
                  <a:lnTo>
                    <a:pt x="126326" y="12636"/>
                  </a:lnTo>
                  <a:lnTo>
                    <a:pt x="126326" y="25273"/>
                  </a:lnTo>
                  <a:lnTo>
                    <a:pt x="138950" y="25273"/>
                  </a:lnTo>
                  <a:lnTo>
                    <a:pt x="138950" y="37909"/>
                  </a:lnTo>
                  <a:lnTo>
                    <a:pt x="151587" y="37909"/>
                  </a:lnTo>
                  <a:lnTo>
                    <a:pt x="151587" y="25273"/>
                  </a:lnTo>
                  <a:lnTo>
                    <a:pt x="151587" y="12636"/>
                  </a:lnTo>
                  <a:close/>
                </a:path>
                <a:path w="619125" h="50800">
                  <a:moveTo>
                    <a:pt x="189484" y="12636"/>
                  </a:moveTo>
                  <a:lnTo>
                    <a:pt x="176847" y="12636"/>
                  </a:lnTo>
                  <a:lnTo>
                    <a:pt x="164211" y="12636"/>
                  </a:lnTo>
                  <a:lnTo>
                    <a:pt x="164211" y="25260"/>
                  </a:lnTo>
                  <a:lnTo>
                    <a:pt x="164211" y="37909"/>
                  </a:lnTo>
                  <a:lnTo>
                    <a:pt x="176847" y="37909"/>
                  </a:lnTo>
                  <a:lnTo>
                    <a:pt x="176847" y="25273"/>
                  </a:lnTo>
                  <a:lnTo>
                    <a:pt x="189484" y="25273"/>
                  </a:lnTo>
                  <a:lnTo>
                    <a:pt x="189484" y="12636"/>
                  </a:lnTo>
                  <a:close/>
                </a:path>
                <a:path w="619125" h="50800">
                  <a:moveTo>
                    <a:pt x="227380" y="37896"/>
                  </a:moveTo>
                  <a:lnTo>
                    <a:pt x="214744" y="37896"/>
                  </a:lnTo>
                  <a:lnTo>
                    <a:pt x="214744" y="25260"/>
                  </a:lnTo>
                  <a:lnTo>
                    <a:pt x="202107" y="25260"/>
                  </a:lnTo>
                  <a:lnTo>
                    <a:pt x="202107" y="37896"/>
                  </a:lnTo>
                  <a:lnTo>
                    <a:pt x="189484" y="37896"/>
                  </a:lnTo>
                  <a:lnTo>
                    <a:pt x="189484" y="50533"/>
                  </a:lnTo>
                  <a:lnTo>
                    <a:pt x="202120" y="50533"/>
                  </a:lnTo>
                  <a:lnTo>
                    <a:pt x="202120" y="37909"/>
                  </a:lnTo>
                  <a:lnTo>
                    <a:pt x="214744" y="37909"/>
                  </a:lnTo>
                  <a:lnTo>
                    <a:pt x="214744" y="50533"/>
                  </a:lnTo>
                  <a:lnTo>
                    <a:pt x="227380" y="50533"/>
                  </a:lnTo>
                  <a:lnTo>
                    <a:pt x="227380" y="37896"/>
                  </a:lnTo>
                  <a:close/>
                </a:path>
                <a:path w="619125" h="50800">
                  <a:moveTo>
                    <a:pt x="416852" y="25260"/>
                  </a:moveTo>
                  <a:lnTo>
                    <a:pt x="404215" y="25260"/>
                  </a:lnTo>
                  <a:lnTo>
                    <a:pt x="391591" y="25260"/>
                  </a:lnTo>
                  <a:lnTo>
                    <a:pt x="378955" y="25260"/>
                  </a:lnTo>
                  <a:lnTo>
                    <a:pt x="378955" y="12636"/>
                  </a:lnTo>
                  <a:lnTo>
                    <a:pt x="366318" y="12636"/>
                  </a:lnTo>
                  <a:lnTo>
                    <a:pt x="366318" y="25260"/>
                  </a:lnTo>
                  <a:lnTo>
                    <a:pt x="353695" y="25260"/>
                  </a:lnTo>
                  <a:lnTo>
                    <a:pt x="341058" y="25260"/>
                  </a:lnTo>
                  <a:lnTo>
                    <a:pt x="328434" y="25260"/>
                  </a:lnTo>
                  <a:lnTo>
                    <a:pt x="328434" y="12636"/>
                  </a:lnTo>
                  <a:lnTo>
                    <a:pt x="315798" y="12636"/>
                  </a:lnTo>
                  <a:lnTo>
                    <a:pt x="303161" y="12636"/>
                  </a:lnTo>
                  <a:lnTo>
                    <a:pt x="303161" y="25260"/>
                  </a:lnTo>
                  <a:lnTo>
                    <a:pt x="290537" y="25260"/>
                  </a:lnTo>
                  <a:lnTo>
                    <a:pt x="290537" y="12636"/>
                  </a:lnTo>
                  <a:lnTo>
                    <a:pt x="277901" y="12636"/>
                  </a:lnTo>
                  <a:lnTo>
                    <a:pt x="277901" y="25260"/>
                  </a:lnTo>
                  <a:lnTo>
                    <a:pt x="265264" y="25260"/>
                  </a:lnTo>
                  <a:lnTo>
                    <a:pt x="265264" y="37896"/>
                  </a:lnTo>
                  <a:lnTo>
                    <a:pt x="252641" y="37896"/>
                  </a:lnTo>
                  <a:lnTo>
                    <a:pt x="252641" y="25260"/>
                  </a:lnTo>
                  <a:lnTo>
                    <a:pt x="240004" y="25260"/>
                  </a:lnTo>
                  <a:lnTo>
                    <a:pt x="240004" y="12636"/>
                  </a:lnTo>
                  <a:lnTo>
                    <a:pt x="227368" y="12636"/>
                  </a:lnTo>
                  <a:lnTo>
                    <a:pt x="227368" y="25273"/>
                  </a:lnTo>
                  <a:lnTo>
                    <a:pt x="240004" y="25273"/>
                  </a:lnTo>
                  <a:lnTo>
                    <a:pt x="240004" y="37909"/>
                  </a:lnTo>
                  <a:lnTo>
                    <a:pt x="252641" y="37909"/>
                  </a:lnTo>
                  <a:lnTo>
                    <a:pt x="252641" y="50533"/>
                  </a:lnTo>
                  <a:lnTo>
                    <a:pt x="265277" y="50533"/>
                  </a:lnTo>
                  <a:lnTo>
                    <a:pt x="265277" y="37909"/>
                  </a:lnTo>
                  <a:lnTo>
                    <a:pt x="277901" y="37909"/>
                  </a:lnTo>
                  <a:lnTo>
                    <a:pt x="277901" y="50533"/>
                  </a:lnTo>
                  <a:lnTo>
                    <a:pt x="290537" y="50533"/>
                  </a:lnTo>
                  <a:lnTo>
                    <a:pt x="341058" y="50533"/>
                  </a:lnTo>
                  <a:lnTo>
                    <a:pt x="341058" y="37909"/>
                  </a:lnTo>
                  <a:lnTo>
                    <a:pt x="416852" y="37909"/>
                  </a:lnTo>
                  <a:lnTo>
                    <a:pt x="416852" y="25260"/>
                  </a:lnTo>
                  <a:close/>
                </a:path>
                <a:path w="619125" h="50800">
                  <a:moveTo>
                    <a:pt x="416852" y="0"/>
                  </a:moveTo>
                  <a:lnTo>
                    <a:pt x="404215" y="0"/>
                  </a:lnTo>
                  <a:lnTo>
                    <a:pt x="391591" y="0"/>
                  </a:lnTo>
                  <a:lnTo>
                    <a:pt x="378955" y="0"/>
                  </a:lnTo>
                  <a:lnTo>
                    <a:pt x="378955" y="12636"/>
                  </a:lnTo>
                  <a:lnTo>
                    <a:pt x="391579" y="12636"/>
                  </a:lnTo>
                  <a:lnTo>
                    <a:pt x="404215" y="12636"/>
                  </a:lnTo>
                  <a:lnTo>
                    <a:pt x="416852" y="12636"/>
                  </a:lnTo>
                  <a:lnTo>
                    <a:pt x="416852" y="0"/>
                  </a:lnTo>
                  <a:close/>
                </a:path>
                <a:path w="619125" h="50800">
                  <a:moveTo>
                    <a:pt x="555802" y="25260"/>
                  </a:moveTo>
                  <a:lnTo>
                    <a:pt x="543166" y="25260"/>
                  </a:lnTo>
                  <a:lnTo>
                    <a:pt x="543166" y="12636"/>
                  </a:lnTo>
                  <a:lnTo>
                    <a:pt x="543166" y="0"/>
                  </a:lnTo>
                  <a:lnTo>
                    <a:pt x="530529" y="0"/>
                  </a:lnTo>
                  <a:lnTo>
                    <a:pt x="530529" y="12636"/>
                  </a:lnTo>
                  <a:lnTo>
                    <a:pt x="517906" y="12636"/>
                  </a:lnTo>
                  <a:lnTo>
                    <a:pt x="505269" y="12636"/>
                  </a:lnTo>
                  <a:lnTo>
                    <a:pt x="505269" y="0"/>
                  </a:lnTo>
                  <a:lnTo>
                    <a:pt x="492633" y="0"/>
                  </a:lnTo>
                  <a:lnTo>
                    <a:pt x="492633" y="12636"/>
                  </a:lnTo>
                  <a:lnTo>
                    <a:pt x="480009" y="12636"/>
                  </a:lnTo>
                  <a:lnTo>
                    <a:pt x="480009" y="25260"/>
                  </a:lnTo>
                  <a:lnTo>
                    <a:pt x="467385" y="25260"/>
                  </a:lnTo>
                  <a:lnTo>
                    <a:pt x="467385" y="12636"/>
                  </a:lnTo>
                  <a:lnTo>
                    <a:pt x="480009" y="12636"/>
                  </a:lnTo>
                  <a:lnTo>
                    <a:pt x="480009" y="0"/>
                  </a:lnTo>
                  <a:lnTo>
                    <a:pt x="467385" y="0"/>
                  </a:lnTo>
                  <a:lnTo>
                    <a:pt x="454748" y="0"/>
                  </a:lnTo>
                  <a:lnTo>
                    <a:pt x="454748" y="12636"/>
                  </a:lnTo>
                  <a:lnTo>
                    <a:pt x="454748" y="25260"/>
                  </a:lnTo>
                  <a:lnTo>
                    <a:pt x="442112" y="25260"/>
                  </a:lnTo>
                  <a:lnTo>
                    <a:pt x="442112" y="12636"/>
                  </a:lnTo>
                  <a:lnTo>
                    <a:pt x="429475" y="12636"/>
                  </a:lnTo>
                  <a:lnTo>
                    <a:pt x="429475" y="25260"/>
                  </a:lnTo>
                  <a:lnTo>
                    <a:pt x="429475" y="37909"/>
                  </a:lnTo>
                  <a:lnTo>
                    <a:pt x="442112" y="37909"/>
                  </a:lnTo>
                  <a:lnTo>
                    <a:pt x="454748" y="37909"/>
                  </a:lnTo>
                  <a:lnTo>
                    <a:pt x="454748" y="25273"/>
                  </a:lnTo>
                  <a:lnTo>
                    <a:pt x="467372" y="25273"/>
                  </a:lnTo>
                  <a:lnTo>
                    <a:pt x="467372" y="37909"/>
                  </a:lnTo>
                  <a:lnTo>
                    <a:pt x="480009" y="37909"/>
                  </a:lnTo>
                  <a:lnTo>
                    <a:pt x="492645" y="37909"/>
                  </a:lnTo>
                  <a:lnTo>
                    <a:pt x="492645" y="25273"/>
                  </a:lnTo>
                  <a:lnTo>
                    <a:pt x="505269" y="25273"/>
                  </a:lnTo>
                  <a:lnTo>
                    <a:pt x="505269" y="37909"/>
                  </a:lnTo>
                  <a:lnTo>
                    <a:pt x="517906" y="37909"/>
                  </a:lnTo>
                  <a:lnTo>
                    <a:pt x="517906" y="25273"/>
                  </a:lnTo>
                  <a:lnTo>
                    <a:pt x="530529" y="25273"/>
                  </a:lnTo>
                  <a:lnTo>
                    <a:pt x="543166" y="25273"/>
                  </a:lnTo>
                  <a:lnTo>
                    <a:pt x="543166" y="37909"/>
                  </a:lnTo>
                  <a:lnTo>
                    <a:pt x="555802" y="37909"/>
                  </a:lnTo>
                  <a:lnTo>
                    <a:pt x="555802" y="25260"/>
                  </a:lnTo>
                  <a:close/>
                </a:path>
                <a:path w="619125" h="50800">
                  <a:moveTo>
                    <a:pt x="618947" y="12636"/>
                  </a:moveTo>
                  <a:lnTo>
                    <a:pt x="606310" y="12636"/>
                  </a:lnTo>
                  <a:lnTo>
                    <a:pt x="593674" y="12636"/>
                  </a:lnTo>
                  <a:lnTo>
                    <a:pt x="593674" y="25260"/>
                  </a:lnTo>
                  <a:lnTo>
                    <a:pt x="593674" y="37909"/>
                  </a:lnTo>
                  <a:lnTo>
                    <a:pt x="606310" y="37909"/>
                  </a:lnTo>
                  <a:lnTo>
                    <a:pt x="618947" y="37909"/>
                  </a:lnTo>
                  <a:lnTo>
                    <a:pt x="618947" y="25273"/>
                  </a:lnTo>
                  <a:lnTo>
                    <a:pt x="618947" y="1263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5961735" y="4052138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88430" y="25260"/>
                  </a:moveTo>
                  <a:lnTo>
                    <a:pt x="88430" y="25260"/>
                  </a:lnTo>
                  <a:lnTo>
                    <a:pt x="0" y="25260"/>
                  </a:lnTo>
                  <a:lnTo>
                    <a:pt x="0" y="37896"/>
                  </a:lnTo>
                  <a:lnTo>
                    <a:pt x="0" y="50533"/>
                  </a:lnTo>
                  <a:lnTo>
                    <a:pt x="12636" y="50533"/>
                  </a:lnTo>
                  <a:lnTo>
                    <a:pt x="12636" y="37896"/>
                  </a:lnTo>
                  <a:lnTo>
                    <a:pt x="25273" y="37896"/>
                  </a:lnTo>
                  <a:lnTo>
                    <a:pt x="75793" y="37896"/>
                  </a:lnTo>
                  <a:lnTo>
                    <a:pt x="75793" y="50533"/>
                  </a:lnTo>
                  <a:lnTo>
                    <a:pt x="88430" y="50533"/>
                  </a:lnTo>
                  <a:lnTo>
                    <a:pt x="88430" y="37896"/>
                  </a:lnTo>
                  <a:lnTo>
                    <a:pt x="88430" y="25260"/>
                  </a:lnTo>
                  <a:close/>
                </a:path>
                <a:path w="619125" h="50800">
                  <a:moveTo>
                    <a:pt x="176847" y="12636"/>
                  </a:moveTo>
                  <a:lnTo>
                    <a:pt x="164223" y="12636"/>
                  </a:lnTo>
                  <a:lnTo>
                    <a:pt x="164211" y="25273"/>
                  </a:lnTo>
                  <a:lnTo>
                    <a:pt x="164211" y="37896"/>
                  </a:lnTo>
                  <a:lnTo>
                    <a:pt x="151587" y="37896"/>
                  </a:lnTo>
                  <a:lnTo>
                    <a:pt x="151587" y="25273"/>
                  </a:lnTo>
                  <a:lnTo>
                    <a:pt x="164211" y="25273"/>
                  </a:lnTo>
                  <a:lnTo>
                    <a:pt x="164211" y="12636"/>
                  </a:lnTo>
                  <a:lnTo>
                    <a:pt x="151587" y="12636"/>
                  </a:lnTo>
                  <a:lnTo>
                    <a:pt x="151587" y="25260"/>
                  </a:lnTo>
                  <a:lnTo>
                    <a:pt x="138963" y="25260"/>
                  </a:lnTo>
                  <a:lnTo>
                    <a:pt x="138963" y="12636"/>
                  </a:lnTo>
                  <a:lnTo>
                    <a:pt x="138950" y="25273"/>
                  </a:lnTo>
                  <a:lnTo>
                    <a:pt x="138950" y="37896"/>
                  </a:lnTo>
                  <a:lnTo>
                    <a:pt x="126326" y="37896"/>
                  </a:lnTo>
                  <a:lnTo>
                    <a:pt x="126326" y="25273"/>
                  </a:lnTo>
                  <a:lnTo>
                    <a:pt x="138950" y="25273"/>
                  </a:lnTo>
                  <a:lnTo>
                    <a:pt x="138950" y="12636"/>
                  </a:lnTo>
                  <a:lnTo>
                    <a:pt x="126326" y="12636"/>
                  </a:lnTo>
                  <a:lnTo>
                    <a:pt x="126326" y="25260"/>
                  </a:lnTo>
                  <a:lnTo>
                    <a:pt x="113690" y="25260"/>
                  </a:lnTo>
                  <a:lnTo>
                    <a:pt x="113690" y="12636"/>
                  </a:lnTo>
                  <a:lnTo>
                    <a:pt x="101053" y="12636"/>
                  </a:lnTo>
                  <a:lnTo>
                    <a:pt x="101053" y="25273"/>
                  </a:lnTo>
                  <a:lnTo>
                    <a:pt x="113690" y="25273"/>
                  </a:lnTo>
                  <a:lnTo>
                    <a:pt x="113690" y="37896"/>
                  </a:lnTo>
                  <a:lnTo>
                    <a:pt x="101053" y="37896"/>
                  </a:lnTo>
                  <a:lnTo>
                    <a:pt x="101053" y="50533"/>
                  </a:lnTo>
                  <a:lnTo>
                    <a:pt x="113690" y="50533"/>
                  </a:lnTo>
                  <a:lnTo>
                    <a:pt x="126326" y="50533"/>
                  </a:lnTo>
                  <a:lnTo>
                    <a:pt x="138950" y="50533"/>
                  </a:lnTo>
                  <a:lnTo>
                    <a:pt x="151587" y="50533"/>
                  </a:lnTo>
                  <a:lnTo>
                    <a:pt x="164223" y="50533"/>
                  </a:lnTo>
                  <a:lnTo>
                    <a:pt x="164223" y="37896"/>
                  </a:lnTo>
                  <a:lnTo>
                    <a:pt x="176847" y="37896"/>
                  </a:lnTo>
                  <a:lnTo>
                    <a:pt x="176847" y="25273"/>
                  </a:lnTo>
                  <a:lnTo>
                    <a:pt x="176847" y="12636"/>
                  </a:lnTo>
                  <a:close/>
                </a:path>
                <a:path w="619125" h="50800">
                  <a:moveTo>
                    <a:pt x="240004" y="12636"/>
                  </a:moveTo>
                  <a:lnTo>
                    <a:pt x="240004" y="12636"/>
                  </a:lnTo>
                  <a:lnTo>
                    <a:pt x="189484" y="12636"/>
                  </a:lnTo>
                  <a:lnTo>
                    <a:pt x="189484" y="25260"/>
                  </a:lnTo>
                  <a:lnTo>
                    <a:pt x="189484" y="37896"/>
                  </a:lnTo>
                  <a:lnTo>
                    <a:pt x="202120" y="37896"/>
                  </a:lnTo>
                  <a:lnTo>
                    <a:pt x="202120" y="25273"/>
                  </a:lnTo>
                  <a:lnTo>
                    <a:pt x="214744" y="25273"/>
                  </a:lnTo>
                  <a:lnTo>
                    <a:pt x="227368" y="25273"/>
                  </a:lnTo>
                  <a:lnTo>
                    <a:pt x="227368" y="37896"/>
                  </a:lnTo>
                  <a:lnTo>
                    <a:pt x="240004" y="37896"/>
                  </a:lnTo>
                  <a:lnTo>
                    <a:pt x="240004" y="25273"/>
                  </a:lnTo>
                  <a:lnTo>
                    <a:pt x="240004" y="12636"/>
                  </a:lnTo>
                  <a:close/>
                </a:path>
                <a:path w="619125" h="50800">
                  <a:moveTo>
                    <a:pt x="290537" y="12636"/>
                  </a:moveTo>
                  <a:lnTo>
                    <a:pt x="277901" y="12636"/>
                  </a:lnTo>
                  <a:lnTo>
                    <a:pt x="265264" y="12636"/>
                  </a:lnTo>
                  <a:lnTo>
                    <a:pt x="265264" y="25273"/>
                  </a:lnTo>
                  <a:lnTo>
                    <a:pt x="277901" y="25273"/>
                  </a:lnTo>
                  <a:lnTo>
                    <a:pt x="277901" y="37896"/>
                  </a:lnTo>
                  <a:lnTo>
                    <a:pt x="290537" y="37896"/>
                  </a:lnTo>
                  <a:lnTo>
                    <a:pt x="290537" y="25273"/>
                  </a:lnTo>
                  <a:lnTo>
                    <a:pt x="290537" y="12636"/>
                  </a:lnTo>
                  <a:close/>
                </a:path>
                <a:path w="619125" h="50800">
                  <a:moveTo>
                    <a:pt x="315798" y="25260"/>
                  </a:moveTo>
                  <a:lnTo>
                    <a:pt x="303161" y="25260"/>
                  </a:lnTo>
                  <a:lnTo>
                    <a:pt x="303161" y="37896"/>
                  </a:lnTo>
                  <a:lnTo>
                    <a:pt x="315798" y="37896"/>
                  </a:lnTo>
                  <a:lnTo>
                    <a:pt x="315798" y="25260"/>
                  </a:lnTo>
                  <a:close/>
                </a:path>
                <a:path w="619125" h="50800">
                  <a:moveTo>
                    <a:pt x="404215" y="0"/>
                  </a:moveTo>
                  <a:lnTo>
                    <a:pt x="391579" y="0"/>
                  </a:lnTo>
                  <a:lnTo>
                    <a:pt x="391579" y="12636"/>
                  </a:lnTo>
                  <a:lnTo>
                    <a:pt x="378955" y="12636"/>
                  </a:lnTo>
                  <a:lnTo>
                    <a:pt x="366318" y="12636"/>
                  </a:lnTo>
                  <a:lnTo>
                    <a:pt x="366318" y="25260"/>
                  </a:lnTo>
                  <a:lnTo>
                    <a:pt x="353695" y="25260"/>
                  </a:lnTo>
                  <a:lnTo>
                    <a:pt x="341058" y="25260"/>
                  </a:lnTo>
                  <a:lnTo>
                    <a:pt x="341058" y="12636"/>
                  </a:lnTo>
                  <a:lnTo>
                    <a:pt x="341058" y="0"/>
                  </a:lnTo>
                  <a:lnTo>
                    <a:pt x="328422" y="0"/>
                  </a:lnTo>
                  <a:lnTo>
                    <a:pt x="328422" y="12636"/>
                  </a:lnTo>
                  <a:lnTo>
                    <a:pt x="328422" y="25260"/>
                  </a:lnTo>
                  <a:lnTo>
                    <a:pt x="328422" y="37896"/>
                  </a:lnTo>
                  <a:lnTo>
                    <a:pt x="341058" y="37896"/>
                  </a:lnTo>
                  <a:lnTo>
                    <a:pt x="353695" y="37896"/>
                  </a:lnTo>
                  <a:lnTo>
                    <a:pt x="366331" y="37896"/>
                  </a:lnTo>
                  <a:lnTo>
                    <a:pt x="366331" y="25273"/>
                  </a:lnTo>
                  <a:lnTo>
                    <a:pt x="378955" y="25273"/>
                  </a:lnTo>
                  <a:lnTo>
                    <a:pt x="391579" y="25273"/>
                  </a:lnTo>
                  <a:lnTo>
                    <a:pt x="391579" y="37896"/>
                  </a:lnTo>
                  <a:lnTo>
                    <a:pt x="404215" y="37896"/>
                  </a:lnTo>
                  <a:lnTo>
                    <a:pt x="404215" y="25273"/>
                  </a:lnTo>
                  <a:lnTo>
                    <a:pt x="404215" y="12636"/>
                  </a:lnTo>
                  <a:lnTo>
                    <a:pt x="404215" y="0"/>
                  </a:lnTo>
                  <a:close/>
                </a:path>
                <a:path w="619125" h="50800">
                  <a:moveTo>
                    <a:pt x="543166" y="25260"/>
                  </a:moveTo>
                  <a:lnTo>
                    <a:pt x="530529" y="25260"/>
                  </a:lnTo>
                  <a:lnTo>
                    <a:pt x="530529" y="37896"/>
                  </a:lnTo>
                  <a:lnTo>
                    <a:pt x="543166" y="37896"/>
                  </a:lnTo>
                  <a:lnTo>
                    <a:pt x="543166" y="25260"/>
                  </a:lnTo>
                  <a:close/>
                </a:path>
                <a:path w="619125" h="50800">
                  <a:moveTo>
                    <a:pt x="581063" y="25260"/>
                  </a:moveTo>
                  <a:lnTo>
                    <a:pt x="568426" y="25260"/>
                  </a:lnTo>
                  <a:lnTo>
                    <a:pt x="568426" y="12636"/>
                  </a:lnTo>
                  <a:lnTo>
                    <a:pt x="568426" y="0"/>
                  </a:lnTo>
                  <a:lnTo>
                    <a:pt x="429475" y="0"/>
                  </a:lnTo>
                  <a:lnTo>
                    <a:pt x="429475" y="12636"/>
                  </a:lnTo>
                  <a:lnTo>
                    <a:pt x="442112" y="12636"/>
                  </a:lnTo>
                  <a:lnTo>
                    <a:pt x="442112" y="25260"/>
                  </a:lnTo>
                  <a:lnTo>
                    <a:pt x="429475" y="25260"/>
                  </a:lnTo>
                  <a:lnTo>
                    <a:pt x="429475" y="37896"/>
                  </a:lnTo>
                  <a:lnTo>
                    <a:pt x="492645" y="37896"/>
                  </a:lnTo>
                  <a:lnTo>
                    <a:pt x="492645" y="25260"/>
                  </a:lnTo>
                  <a:lnTo>
                    <a:pt x="480009" y="25260"/>
                  </a:lnTo>
                  <a:lnTo>
                    <a:pt x="480009" y="12636"/>
                  </a:lnTo>
                  <a:lnTo>
                    <a:pt x="492633" y="12636"/>
                  </a:lnTo>
                  <a:lnTo>
                    <a:pt x="505269" y="12636"/>
                  </a:lnTo>
                  <a:lnTo>
                    <a:pt x="505269" y="25260"/>
                  </a:lnTo>
                  <a:lnTo>
                    <a:pt x="505269" y="37896"/>
                  </a:lnTo>
                  <a:lnTo>
                    <a:pt x="517906" y="37896"/>
                  </a:lnTo>
                  <a:lnTo>
                    <a:pt x="517906" y="25273"/>
                  </a:lnTo>
                  <a:lnTo>
                    <a:pt x="517906" y="12636"/>
                  </a:lnTo>
                  <a:lnTo>
                    <a:pt x="530529" y="12636"/>
                  </a:lnTo>
                  <a:lnTo>
                    <a:pt x="543166" y="12636"/>
                  </a:lnTo>
                  <a:lnTo>
                    <a:pt x="555790" y="12636"/>
                  </a:lnTo>
                  <a:lnTo>
                    <a:pt x="555790" y="25260"/>
                  </a:lnTo>
                  <a:lnTo>
                    <a:pt x="555790" y="37896"/>
                  </a:lnTo>
                  <a:lnTo>
                    <a:pt x="568426" y="37896"/>
                  </a:lnTo>
                  <a:lnTo>
                    <a:pt x="581063" y="37896"/>
                  </a:lnTo>
                  <a:lnTo>
                    <a:pt x="581063" y="25260"/>
                  </a:lnTo>
                  <a:close/>
                </a:path>
                <a:path w="619125" h="50800">
                  <a:moveTo>
                    <a:pt x="618947" y="25260"/>
                  </a:moveTo>
                  <a:lnTo>
                    <a:pt x="606310" y="25260"/>
                  </a:lnTo>
                  <a:lnTo>
                    <a:pt x="593674" y="25260"/>
                  </a:lnTo>
                  <a:lnTo>
                    <a:pt x="593674" y="37896"/>
                  </a:lnTo>
                  <a:lnTo>
                    <a:pt x="606310" y="37896"/>
                  </a:lnTo>
                  <a:lnTo>
                    <a:pt x="618947" y="37896"/>
                  </a:lnTo>
                  <a:lnTo>
                    <a:pt x="618947" y="25260"/>
                  </a:lnTo>
                  <a:close/>
                </a:path>
                <a:path w="619125" h="50800">
                  <a:moveTo>
                    <a:pt x="618947" y="0"/>
                  </a:moveTo>
                  <a:lnTo>
                    <a:pt x="606310" y="0"/>
                  </a:lnTo>
                  <a:lnTo>
                    <a:pt x="593699" y="0"/>
                  </a:lnTo>
                  <a:lnTo>
                    <a:pt x="581063" y="0"/>
                  </a:lnTo>
                  <a:lnTo>
                    <a:pt x="581063" y="12636"/>
                  </a:lnTo>
                  <a:lnTo>
                    <a:pt x="593674" y="12636"/>
                  </a:lnTo>
                  <a:lnTo>
                    <a:pt x="606310" y="12636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5961735" y="4090034"/>
              <a:ext cx="619125" cy="38100"/>
            </a:xfrm>
            <a:custGeom>
              <a:avLst/>
              <a:gdLst/>
              <a:ahLst/>
              <a:cxnLst/>
              <a:rect l="l" t="t" r="r" b="b"/>
              <a:pathLst>
                <a:path w="619125" h="38100">
                  <a:moveTo>
                    <a:pt x="12636" y="12623"/>
                  </a:moveTo>
                  <a:lnTo>
                    <a:pt x="0" y="12623"/>
                  </a:lnTo>
                  <a:lnTo>
                    <a:pt x="0" y="25260"/>
                  </a:lnTo>
                  <a:lnTo>
                    <a:pt x="0" y="37896"/>
                  </a:lnTo>
                  <a:lnTo>
                    <a:pt x="12636" y="37896"/>
                  </a:lnTo>
                  <a:lnTo>
                    <a:pt x="12636" y="25260"/>
                  </a:lnTo>
                  <a:lnTo>
                    <a:pt x="12636" y="12623"/>
                  </a:lnTo>
                  <a:close/>
                </a:path>
                <a:path w="619125" h="38100">
                  <a:moveTo>
                    <a:pt x="63169" y="12623"/>
                  </a:moveTo>
                  <a:lnTo>
                    <a:pt x="50533" y="12623"/>
                  </a:lnTo>
                  <a:lnTo>
                    <a:pt x="37909" y="12623"/>
                  </a:lnTo>
                  <a:lnTo>
                    <a:pt x="25273" y="12623"/>
                  </a:lnTo>
                  <a:lnTo>
                    <a:pt x="25273" y="25260"/>
                  </a:lnTo>
                  <a:lnTo>
                    <a:pt x="25273" y="37896"/>
                  </a:lnTo>
                  <a:lnTo>
                    <a:pt x="37896" y="37896"/>
                  </a:lnTo>
                  <a:lnTo>
                    <a:pt x="50533" y="37896"/>
                  </a:lnTo>
                  <a:lnTo>
                    <a:pt x="63169" y="37896"/>
                  </a:lnTo>
                  <a:lnTo>
                    <a:pt x="63169" y="25260"/>
                  </a:lnTo>
                  <a:lnTo>
                    <a:pt x="63169" y="12623"/>
                  </a:lnTo>
                  <a:close/>
                </a:path>
                <a:path w="619125" h="38100">
                  <a:moveTo>
                    <a:pt x="88430" y="12623"/>
                  </a:moveTo>
                  <a:lnTo>
                    <a:pt x="75793" y="12623"/>
                  </a:lnTo>
                  <a:lnTo>
                    <a:pt x="75793" y="25260"/>
                  </a:lnTo>
                  <a:lnTo>
                    <a:pt x="75793" y="37896"/>
                  </a:lnTo>
                  <a:lnTo>
                    <a:pt x="88430" y="37896"/>
                  </a:lnTo>
                  <a:lnTo>
                    <a:pt x="88430" y="25260"/>
                  </a:lnTo>
                  <a:lnTo>
                    <a:pt x="88430" y="12623"/>
                  </a:lnTo>
                  <a:close/>
                </a:path>
                <a:path w="619125" h="38100">
                  <a:moveTo>
                    <a:pt x="126326" y="12623"/>
                  </a:moveTo>
                  <a:lnTo>
                    <a:pt x="113690" y="12623"/>
                  </a:lnTo>
                  <a:lnTo>
                    <a:pt x="101053" y="12623"/>
                  </a:lnTo>
                  <a:lnTo>
                    <a:pt x="101053" y="25260"/>
                  </a:lnTo>
                  <a:lnTo>
                    <a:pt x="101053" y="37896"/>
                  </a:lnTo>
                  <a:lnTo>
                    <a:pt x="113690" y="37896"/>
                  </a:lnTo>
                  <a:lnTo>
                    <a:pt x="113690" y="25260"/>
                  </a:lnTo>
                  <a:lnTo>
                    <a:pt x="126326" y="25260"/>
                  </a:lnTo>
                  <a:lnTo>
                    <a:pt x="126326" y="12623"/>
                  </a:lnTo>
                  <a:close/>
                </a:path>
                <a:path w="619125" h="38100">
                  <a:moveTo>
                    <a:pt x="189484" y="12623"/>
                  </a:moveTo>
                  <a:lnTo>
                    <a:pt x="176847" y="12623"/>
                  </a:lnTo>
                  <a:lnTo>
                    <a:pt x="176847" y="0"/>
                  </a:lnTo>
                  <a:lnTo>
                    <a:pt x="164223" y="0"/>
                  </a:lnTo>
                  <a:lnTo>
                    <a:pt x="151587" y="0"/>
                  </a:lnTo>
                  <a:lnTo>
                    <a:pt x="151587" y="12623"/>
                  </a:lnTo>
                  <a:lnTo>
                    <a:pt x="151587" y="25260"/>
                  </a:lnTo>
                  <a:lnTo>
                    <a:pt x="164211" y="25260"/>
                  </a:lnTo>
                  <a:lnTo>
                    <a:pt x="176847" y="25260"/>
                  </a:lnTo>
                  <a:lnTo>
                    <a:pt x="189484" y="25260"/>
                  </a:lnTo>
                  <a:lnTo>
                    <a:pt x="189484" y="12623"/>
                  </a:lnTo>
                  <a:close/>
                </a:path>
                <a:path w="619125" h="38100">
                  <a:moveTo>
                    <a:pt x="240004" y="0"/>
                  </a:moveTo>
                  <a:lnTo>
                    <a:pt x="227380" y="0"/>
                  </a:lnTo>
                  <a:lnTo>
                    <a:pt x="214744" y="0"/>
                  </a:lnTo>
                  <a:lnTo>
                    <a:pt x="202107" y="0"/>
                  </a:lnTo>
                  <a:lnTo>
                    <a:pt x="202107" y="12636"/>
                  </a:lnTo>
                  <a:lnTo>
                    <a:pt x="214744" y="12636"/>
                  </a:lnTo>
                  <a:lnTo>
                    <a:pt x="214744" y="25260"/>
                  </a:lnTo>
                  <a:lnTo>
                    <a:pt x="227368" y="25260"/>
                  </a:lnTo>
                  <a:lnTo>
                    <a:pt x="240004" y="25260"/>
                  </a:lnTo>
                  <a:lnTo>
                    <a:pt x="240004" y="12636"/>
                  </a:lnTo>
                  <a:lnTo>
                    <a:pt x="240004" y="0"/>
                  </a:lnTo>
                  <a:close/>
                </a:path>
                <a:path w="619125" h="38100">
                  <a:moveTo>
                    <a:pt x="341058" y="0"/>
                  </a:moveTo>
                  <a:lnTo>
                    <a:pt x="328422" y="0"/>
                  </a:lnTo>
                  <a:lnTo>
                    <a:pt x="328422" y="12623"/>
                  </a:lnTo>
                  <a:lnTo>
                    <a:pt x="315798" y="12623"/>
                  </a:lnTo>
                  <a:lnTo>
                    <a:pt x="303174" y="12623"/>
                  </a:lnTo>
                  <a:lnTo>
                    <a:pt x="290537" y="12623"/>
                  </a:lnTo>
                  <a:lnTo>
                    <a:pt x="290537" y="0"/>
                  </a:lnTo>
                  <a:lnTo>
                    <a:pt x="277901" y="0"/>
                  </a:lnTo>
                  <a:lnTo>
                    <a:pt x="265277" y="0"/>
                  </a:lnTo>
                  <a:lnTo>
                    <a:pt x="252641" y="0"/>
                  </a:lnTo>
                  <a:lnTo>
                    <a:pt x="252641" y="12636"/>
                  </a:lnTo>
                  <a:lnTo>
                    <a:pt x="265264" y="12636"/>
                  </a:lnTo>
                  <a:lnTo>
                    <a:pt x="277901" y="12636"/>
                  </a:lnTo>
                  <a:lnTo>
                    <a:pt x="277901" y="25260"/>
                  </a:lnTo>
                  <a:lnTo>
                    <a:pt x="265277" y="25260"/>
                  </a:lnTo>
                  <a:lnTo>
                    <a:pt x="252641" y="25260"/>
                  </a:lnTo>
                  <a:lnTo>
                    <a:pt x="240004" y="25260"/>
                  </a:lnTo>
                  <a:lnTo>
                    <a:pt x="240004" y="37896"/>
                  </a:lnTo>
                  <a:lnTo>
                    <a:pt x="303174" y="37896"/>
                  </a:lnTo>
                  <a:lnTo>
                    <a:pt x="303174" y="25260"/>
                  </a:lnTo>
                  <a:lnTo>
                    <a:pt x="315798" y="25260"/>
                  </a:lnTo>
                  <a:lnTo>
                    <a:pt x="328422" y="25260"/>
                  </a:lnTo>
                  <a:lnTo>
                    <a:pt x="341058" y="25260"/>
                  </a:lnTo>
                  <a:lnTo>
                    <a:pt x="341058" y="12636"/>
                  </a:lnTo>
                  <a:lnTo>
                    <a:pt x="341058" y="0"/>
                  </a:lnTo>
                  <a:close/>
                </a:path>
                <a:path w="619125" h="38100">
                  <a:moveTo>
                    <a:pt x="353695" y="25260"/>
                  </a:moveTo>
                  <a:lnTo>
                    <a:pt x="341058" y="25260"/>
                  </a:lnTo>
                  <a:lnTo>
                    <a:pt x="341058" y="37896"/>
                  </a:lnTo>
                  <a:lnTo>
                    <a:pt x="353695" y="37896"/>
                  </a:lnTo>
                  <a:lnTo>
                    <a:pt x="353695" y="25260"/>
                  </a:lnTo>
                  <a:close/>
                </a:path>
                <a:path w="619125" h="38100">
                  <a:moveTo>
                    <a:pt x="391591" y="0"/>
                  </a:moveTo>
                  <a:lnTo>
                    <a:pt x="378955" y="0"/>
                  </a:lnTo>
                  <a:lnTo>
                    <a:pt x="366331" y="0"/>
                  </a:lnTo>
                  <a:lnTo>
                    <a:pt x="353695" y="0"/>
                  </a:lnTo>
                  <a:lnTo>
                    <a:pt x="353695" y="12636"/>
                  </a:lnTo>
                  <a:lnTo>
                    <a:pt x="366318" y="12636"/>
                  </a:lnTo>
                  <a:lnTo>
                    <a:pt x="366318" y="25260"/>
                  </a:lnTo>
                  <a:lnTo>
                    <a:pt x="366318" y="37896"/>
                  </a:lnTo>
                  <a:lnTo>
                    <a:pt x="378955" y="37896"/>
                  </a:lnTo>
                  <a:lnTo>
                    <a:pt x="391591" y="37896"/>
                  </a:lnTo>
                  <a:lnTo>
                    <a:pt x="391591" y="25260"/>
                  </a:lnTo>
                  <a:lnTo>
                    <a:pt x="391591" y="12636"/>
                  </a:lnTo>
                  <a:lnTo>
                    <a:pt x="391591" y="0"/>
                  </a:lnTo>
                  <a:close/>
                </a:path>
                <a:path w="619125" h="38100">
                  <a:moveTo>
                    <a:pt x="416852" y="25260"/>
                  </a:moveTo>
                  <a:lnTo>
                    <a:pt x="404215" y="25260"/>
                  </a:lnTo>
                  <a:lnTo>
                    <a:pt x="404215" y="37896"/>
                  </a:lnTo>
                  <a:lnTo>
                    <a:pt x="416852" y="37896"/>
                  </a:lnTo>
                  <a:lnTo>
                    <a:pt x="416852" y="25260"/>
                  </a:lnTo>
                  <a:close/>
                </a:path>
                <a:path w="619125" h="38100">
                  <a:moveTo>
                    <a:pt x="416852" y="0"/>
                  </a:moveTo>
                  <a:lnTo>
                    <a:pt x="404215" y="0"/>
                  </a:lnTo>
                  <a:lnTo>
                    <a:pt x="404215" y="12636"/>
                  </a:lnTo>
                  <a:lnTo>
                    <a:pt x="416852" y="12636"/>
                  </a:lnTo>
                  <a:lnTo>
                    <a:pt x="416852" y="0"/>
                  </a:lnTo>
                  <a:close/>
                </a:path>
                <a:path w="619125" h="38100">
                  <a:moveTo>
                    <a:pt x="492645" y="0"/>
                  </a:moveTo>
                  <a:lnTo>
                    <a:pt x="480009" y="0"/>
                  </a:lnTo>
                  <a:lnTo>
                    <a:pt x="467372" y="0"/>
                  </a:lnTo>
                  <a:lnTo>
                    <a:pt x="467372" y="12623"/>
                  </a:lnTo>
                  <a:lnTo>
                    <a:pt x="454748" y="12623"/>
                  </a:lnTo>
                  <a:lnTo>
                    <a:pt x="454748" y="0"/>
                  </a:lnTo>
                  <a:lnTo>
                    <a:pt x="442112" y="0"/>
                  </a:lnTo>
                  <a:lnTo>
                    <a:pt x="429475" y="0"/>
                  </a:lnTo>
                  <a:lnTo>
                    <a:pt x="429475" y="12636"/>
                  </a:lnTo>
                  <a:lnTo>
                    <a:pt x="442112" y="12636"/>
                  </a:lnTo>
                  <a:lnTo>
                    <a:pt x="442112" y="25260"/>
                  </a:lnTo>
                  <a:lnTo>
                    <a:pt x="442112" y="37896"/>
                  </a:lnTo>
                  <a:lnTo>
                    <a:pt x="454748" y="37896"/>
                  </a:lnTo>
                  <a:lnTo>
                    <a:pt x="467372" y="37896"/>
                  </a:lnTo>
                  <a:lnTo>
                    <a:pt x="480009" y="37896"/>
                  </a:lnTo>
                  <a:lnTo>
                    <a:pt x="480009" y="25260"/>
                  </a:lnTo>
                  <a:lnTo>
                    <a:pt x="480009" y="12636"/>
                  </a:lnTo>
                  <a:lnTo>
                    <a:pt x="492645" y="12636"/>
                  </a:lnTo>
                  <a:lnTo>
                    <a:pt x="492645" y="0"/>
                  </a:lnTo>
                  <a:close/>
                </a:path>
                <a:path w="619125" h="38100">
                  <a:moveTo>
                    <a:pt x="581063" y="12623"/>
                  </a:moveTo>
                  <a:lnTo>
                    <a:pt x="568426" y="12623"/>
                  </a:lnTo>
                  <a:lnTo>
                    <a:pt x="568426" y="0"/>
                  </a:lnTo>
                  <a:lnTo>
                    <a:pt x="555790" y="0"/>
                  </a:lnTo>
                  <a:lnTo>
                    <a:pt x="555790" y="12623"/>
                  </a:lnTo>
                  <a:lnTo>
                    <a:pt x="543166" y="12623"/>
                  </a:lnTo>
                  <a:lnTo>
                    <a:pt x="530542" y="12623"/>
                  </a:lnTo>
                  <a:lnTo>
                    <a:pt x="517906" y="12623"/>
                  </a:lnTo>
                  <a:lnTo>
                    <a:pt x="517906" y="0"/>
                  </a:lnTo>
                  <a:lnTo>
                    <a:pt x="505269" y="0"/>
                  </a:lnTo>
                  <a:lnTo>
                    <a:pt x="505269" y="12623"/>
                  </a:lnTo>
                  <a:lnTo>
                    <a:pt x="505269" y="25260"/>
                  </a:lnTo>
                  <a:lnTo>
                    <a:pt x="492633" y="25260"/>
                  </a:lnTo>
                  <a:lnTo>
                    <a:pt x="492633" y="37896"/>
                  </a:lnTo>
                  <a:lnTo>
                    <a:pt x="555802" y="37896"/>
                  </a:lnTo>
                  <a:lnTo>
                    <a:pt x="555802" y="25260"/>
                  </a:lnTo>
                  <a:lnTo>
                    <a:pt x="568426" y="25260"/>
                  </a:lnTo>
                  <a:lnTo>
                    <a:pt x="581063" y="25260"/>
                  </a:lnTo>
                  <a:lnTo>
                    <a:pt x="581063" y="12623"/>
                  </a:lnTo>
                  <a:close/>
                </a:path>
                <a:path w="619125" h="38100">
                  <a:moveTo>
                    <a:pt x="618947" y="12623"/>
                  </a:moveTo>
                  <a:lnTo>
                    <a:pt x="606310" y="12623"/>
                  </a:lnTo>
                  <a:lnTo>
                    <a:pt x="606310" y="25260"/>
                  </a:lnTo>
                  <a:lnTo>
                    <a:pt x="618947" y="25260"/>
                  </a:lnTo>
                  <a:lnTo>
                    <a:pt x="618947" y="126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5961735" y="4115295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63169" y="12636"/>
                  </a:moveTo>
                  <a:lnTo>
                    <a:pt x="50533" y="12636"/>
                  </a:lnTo>
                  <a:lnTo>
                    <a:pt x="37909" y="12636"/>
                  </a:lnTo>
                  <a:lnTo>
                    <a:pt x="25273" y="12636"/>
                  </a:lnTo>
                  <a:lnTo>
                    <a:pt x="25273" y="25273"/>
                  </a:lnTo>
                  <a:lnTo>
                    <a:pt x="37896" y="25273"/>
                  </a:lnTo>
                  <a:lnTo>
                    <a:pt x="50533" y="25273"/>
                  </a:lnTo>
                  <a:lnTo>
                    <a:pt x="63169" y="25273"/>
                  </a:lnTo>
                  <a:lnTo>
                    <a:pt x="63169" y="12636"/>
                  </a:lnTo>
                  <a:close/>
                </a:path>
                <a:path w="619125" h="50800">
                  <a:moveTo>
                    <a:pt x="88430" y="12636"/>
                  </a:moveTo>
                  <a:lnTo>
                    <a:pt x="75793" y="12636"/>
                  </a:lnTo>
                  <a:lnTo>
                    <a:pt x="75793" y="25260"/>
                  </a:lnTo>
                  <a:lnTo>
                    <a:pt x="75793" y="37896"/>
                  </a:lnTo>
                  <a:lnTo>
                    <a:pt x="63169" y="37896"/>
                  </a:lnTo>
                  <a:lnTo>
                    <a:pt x="50533" y="37896"/>
                  </a:lnTo>
                  <a:lnTo>
                    <a:pt x="37909" y="37896"/>
                  </a:lnTo>
                  <a:lnTo>
                    <a:pt x="25273" y="37896"/>
                  </a:lnTo>
                  <a:lnTo>
                    <a:pt x="12636" y="37896"/>
                  </a:lnTo>
                  <a:lnTo>
                    <a:pt x="12636" y="25273"/>
                  </a:lnTo>
                  <a:lnTo>
                    <a:pt x="12636" y="12636"/>
                  </a:lnTo>
                  <a:lnTo>
                    <a:pt x="0" y="12636"/>
                  </a:lnTo>
                  <a:lnTo>
                    <a:pt x="0" y="25260"/>
                  </a:lnTo>
                  <a:lnTo>
                    <a:pt x="0" y="37896"/>
                  </a:lnTo>
                  <a:lnTo>
                    <a:pt x="0" y="50533"/>
                  </a:lnTo>
                  <a:lnTo>
                    <a:pt x="12636" y="50533"/>
                  </a:lnTo>
                  <a:lnTo>
                    <a:pt x="88430" y="50533"/>
                  </a:lnTo>
                  <a:lnTo>
                    <a:pt x="88430" y="37896"/>
                  </a:lnTo>
                  <a:lnTo>
                    <a:pt x="88430" y="25273"/>
                  </a:lnTo>
                  <a:lnTo>
                    <a:pt x="88430" y="12636"/>
                  </a:lnTo>
                  <a:close/>
                </a:path>
                <a:path w="619125" h="50800">
                  <a:moveTo>
                    <a:pt x="113690" y="12636"/>
                  </a:moveTo>
                  <a:lnTo>
                    <a:pt x="101053" y="12636"/>
                  </a:lnTo>
                  <a:lnTo>
                    <a:pt x="101053" y="25273"/>
                  </a:lnTo>
                  <a:lnTo>
                    <a:pt x="113690" y="25273"/>
                  </a:lnTo>
                  <a:lnTo>
                    <a:pt x="113690" y="12636"/>
                  </a:lnTo>
                  <a:close/>
                </a:path>
                <a:path w="619125" h="50800">
                  <a:moveTo>
                    <a:pt x="138963" y="12636"/>
                  </a:moveTo>
                  <a:lnTo>
                    <a:pt x="126326" y="12636"/>
                  </a:lnTo>
                  <a:lnTo>
                    <a:pt x="126326" y="25273"/>
                  </a:lnTo>
                  <a:lnTo>
                    <a:pt x="138963" y="25273"/>
                  </a:lnTo>
                  <a:lnTo>
                    <a:pt x="138963" y="12636"/>
                  </a:lnTo>
                  <a:close/>
                </a:path>
                <a:path w="619125" h="50800">
                  <a:moveTo>
                    <a:pt x="176847" y="12636"/>
                  </a:moveTo>
                  <a:lnTo>
                    <a:pt x="164211" y="12636"/>
                  </a:lnTo>
                  <a:lnTo>
                    <a:pt x="164211" y="25260"/>
                  </a:lnTo>
                  <a:lnTo>
                    <a:pt x="151587" y="25260"/>
                  </a:lnTo>
                  <a:lnTo>
                    <a:pt x="151587" y="37896"/>
                  </a:lnTo>
                  <a:lnTo>
                    <a:pt x="138963" y="37896"/>
                  </a:lnTo>
                  <a:lnTo>
                    <a:pt x="126326" y="37896"/>
                  </a:lnTo>
                  <a:lnTo>
                    <a:pt x="113690" y="37896"/>
                  </a:lnTo>
                  <a:lnTo>
                    <a:pt x="101053" y="37896"/>
                  </a:lnTo>
                  <a:lnTo>
                    <a:pt x="101053" y="50533"/>
                  </a:lnTo>
                  <a:lnTo>
                    <a:pt x="164223" y="50533"/>
                  </a:lnTo>
                  <a:lnTo>
                    <a:pt x="164223" y="37896"/>
                  </a:lnTo>
                  <a:lnTo>
                    <a:pt x="176847" y="37896"/>
                  </a:lnTo>
                  <a:lnTo>
                    <a:pt x="176847" y="25273"/>
                  </a:lnTo>
                  <a:lnTo>
                    <a:pt x="176847" y="12636"/>
                  </a:lnTo>
                  <a:close/>
                </a:path>
                <a:path w="619125" h="50800">
                  <a:moveTo>
                    <a:pt x="202120" y="37896"/>
                  </a:moveTo>
                  <a:lnTo>
                    <a:pt x="189484" y="37896"/>
                  </a:lnTo>
                  <a:lnTo>
                    <a:pt x="176847" y="37896"/>
                  </a:lnTo>
                  <a:lnTo>
                    <a:pt x="176847" y="50533"/>
                  </a:lnTo>
                  <a:lnTo>
                    <a:pt x="189484" y="50533"/>
                  </a:lnTo>
                  <a:lnTo>
                    <a:pt x="202120" y="50533"/>
                  </a:lnTo>
                  <a:lnTo>
                    <a:pt x="202120" y="37896"/>
                  </a:lnTo>
                  <a:close/>
                </a:path>
                <a:path w="619125" h="50800">
                  <a:moveTo>
                    <a:pt x="265277" y="12636"/>
                  </a:moveTo>
                  <a:lnTo>
                    <a:pt x="252641" y="12636"/>
                  </a:lnTo>
                  <a:lnTo>
                    <a:pt x="252641" y="25260"/>
                  </a:lnTo>
                  <a:lnTo>
                    <a:pt x="240004" y="25260"/>
                  </a:lnTo>
                  <a:lnTo>
                    <a:pt x="227380" y="25260"/>
                  </a:lnTo>
                  <a:lnTo>
                    <a:pt x="214744" y="25260"/>
                  </a:lnTo>
                  <a:lnTo>
                    <a:pt x="214744" y="37896"/>
                  </a:lnTo>
                  <a:lnTo>
                    <a:pt x="227368" y="37896"/>
                  </a:lnTo>
                  <a:lnTo>
                    <a:pt x="240004" y="37896"/>
                  </a:lnTo>
                  <a:lnTo>
                    <a:pt x="240004" y="50533"/>
                  </a:lnTo>
                  <a:lnTo>
                    <a:pt x="252641" y="50533"/>
                  </a:lnTo>
                  <a:lnTo>
                    <a:pt x="265277" y="50533"/>
                  </a:lnTo>
                  <a:lnTo>
                    <a:pt x="265277" y="37896"/>
                  </a:lnTo>
                  <a:lnTo>
                    <a:pt x="265277" y="25273"/>
                  </a:lnTo>
                  <a:lnTo>
                    <a:pt x="265277" y="12636"/>
                  </a:lnTo>
                  <a:close/>
                </a:path>
                <a:path w="619125" h="50800">
                  <a:moveTo>
                    <a:pt x="328434" y="12636"/>
                  </a:moveTo>
                  <a:lnTo>
                    <a:pt x="315798" y="12636"/>
                  </a:lnTo>
                  <a:lnTo>
                    <a:pt x="303174" y="12636"/>
                  </a:lnTo>
                  <a:lnTo>
                    <a:pt x="290537" y="12636"/>
                  </a:lnTo>
                  <a:lnTo>
                    <a:pt x="290537" y="25260"/>
                  </a:lnTo>
                  <a:lnTo>
                    <a:pt x="290537" y="37896"/>
                  </a:lnTo>
                  <a:lnTo>
                    <a:pt x="303161" y="37896"/>
                  </a:lnTo>
                  <a:lnTo>
                    <a:pt x="303161" y="50533"/>
                  </a:lnTo>
                  <a:lnTo>
                    <a:pt x="315798" y="50533"/>
                  </a:lnTo>
                  <a:lnTo>
                    <a:pt x="328434" y="50533"/>
                  </a:lnTo>
                  <a:lnTo>
                    <a:pt x="328434" y="37896"/>
                  </a:lnTo>
                  <a:lnTo>
                    <a:pt x="315798" y="37896"/>
                  </a:lnTo>
                  <a:lnTo>
                    <a:pt x="303174" y="37896"/>
                  </a:lnTo>
                  <a:lnTo>
                    <a:pt x="303174" y="25273"/>
                  </a:lnTo>
                  <a:lnTo>
                    <a:pt x="315798" y="25273"/>
                  </a:lnTo>
                  <a:lnTo>
                    <a:pt x="328434" y="25273"/>
                  </a:lnTo>
                  <a:lnTo>
                    <a:pt x="328434" y="12636"/>
                  </a:lnTo>
                  <a:close/>
                </a:path>
                <a:path w="619125" h="50800">
                  <a:moveTo>
                    <a:pt x="353695" y="12636"/>
                  </a:moveTo>
                  <a:lnTo>
                    <a:pt x="341058" y="12636"/>
                  </a:lnTo>
                  <a:lnTo>
                    <a:pt x="341058" y="25260"/>
                  </a:lnTo>
                  <a:lnTo>
                    <a:pt x="341058" y="37896"/>
                  </a:lnTo>
                  <a:lnTo>
                    <a:pt x="353695" y="37896"/>
                  </a:lnTo>
                  <a:lnTo>
                    <a:pt x="353695" y="25273"/>
                  </a:lnTo>
                  <a:lnTo>
                    <a:pt x="353695" y="12636"/>
                  </a:lnTo>
                  <a:close/>
                </a:path>
                <a:path w="619125" h="50800">
                  <a:moveTo>
                    <a:pt x="378955" y="12636"/>
                  </a:moveTo>
                  <a:lnTo>
                    <a:pt x="366318" y="12636"/>
                  </a:lnTo>
                  <a:lnTo>
                    <a:pt x="366318" y="25260"/>
                  </a:lnTo>
                  <a:lnTo>
                    <a:pt x="366318" y="37896"/>
                  </a:lnTo>
                  <a:lnTo>
                    <a:pt x="353695" y="37896"/>
                  </a:lnTo>
                  <a:lnTo>
                    <a:pt x="353695" y="50533"/>
                  </a:lnTo>
                  <a:lnTo>
                    <a:pt x="366331" y="50533"/>
                  </a:lnTo>
                  <a:lnTo>
                    <a:pt x="366331" y="37896"/>
                  </a:lnTo>
                  <a:lnTo>
                    <a:pt x="378955" y="37896"/>
                  </a:lnTo>
                  <a:lnTo>
                    <a:pt x="378955" y="25273"/>
                  </a:lnTo>
                  <a:lnTo>
                    <a:pt x="378955" y="12636"/>
                  </a:lnTo>
                  <a:close/>
                </a:path>
                <a:path w="619125" h="50800">
                  <a:moveTo>
                    <a:pt x="492645" y="12636"/>
                  </a:moveTo>
                  <a:lnTo>
                    <a:pt x="492645" y="12636"/>
                  </a:lnTo>
                  <a:lnTo>
                    <a:pt x="416852" y="12636"/>
                  </a:lnTo>
                  <a:lnTo>
                    <a:pt x="416852" y="25273"/>
                  </a:lnTo>
                  <a:lnTo>
                    <a:pt x="429475" y="25273"/>
                  </a:lnTo>
                  <a:lnTo>
                    <a:pt x="429475" y="37896"/>
                  </a:lnTo>
                  <a:lnTo>
                    <a:pt x="416852" y="37896"/>
                  </a:lnTo>
                  <a:lnTo>
                    <a:pt x="404215" y="37896"/>
                  </a:lnTo>
                  <a:lnTo>
                    <a:pt x="391579" y="37896"/>
                  </a:lnTo>
                  <a:lnTo>
                    <a:pt x="391579" y="50533"/>
                  </a:lnTo>
                  <a:lnTo>
                    <a:pt x="404215" y="50533"/>
                  </a:lnTo>
                  <a:lnTo>
                    <a:pt x="416852" y="50533"/>
                  </a:lnTo>
                  <a:lnTo>
                    <a:pt x="429475" y="50533"/>
                  </a:lnTo>
                  <a:lnTo>
                    <a:pt x="442112" y="50533"/>
                  </a:lnTo>
                  <a:lnTo>
                    <a:pt x="454748" y="50533"/>
                  </a:lnTo>
                  <a:lnTo>
                    <a:pt x="454748" y="37896"/>
                  </a:lnTo>
                  <a:lnTo>
                    <a:pt x="442112" y="37896"/>
                  </a:lnTo>
                  <a:lnTo>
                    <a:pt x="442112" y="25273"/>
                  </a:lnTo>
                  <a:lnTo>
                    <a:pt x="454748" y="25273"/>
                  </a:lnTo>
                  <a:lnTo>
                    <a:pt x="454748" y="37896"/>
                  </a:lnTo>
                  <a:lnTo>
                    <a:pt x="467372" y="37896"/>
                  </a:lnTo>
                  <a:lnTo>
                    <a:pt x="480009" y="37896"/>
                  </a:lnTo>
                  <a:lnTo>
                    <a:pt x="492645" y="37896"/>
                  </a:lnTo>
                  <a:lnTo>
                    <a:pt x="492645" y="25273"/>
                  </a:lnTo>
                  <a:lnTo>
                    <a:pt x="492645" y="12636"/>
                  </a:lnTo>
                  <a:close/>
                </a:path>
                <a:path w="619125" h="50800">
                  <a:moveTo>
                    <a:pt x="568426" y="0"/>
                  </a:moveTo>
                  <a:lnTo>
                    <a:pt x="555802" y="0"/>
                  </a:lnTo>
                  <a:lnTo>
                    <a:pt x="543166" y="0"/>
                  </a:lnTo>
                  <a:lnTo>
                    <a:pt x="543166" y="12636"/>
                  </a:lnTo>
                  <a:lnTo>
                    <a:pt x="530529" y="12636"/>
                  </a:lnTo>
                  <a:lnTo>
                    <a:pt x="530529" y="25260"/>
                  </a:lnTo>
                  <a:lnTo>
                    <a:pt x="517906" y="25260"/>
                  </a:lnTo>
                  <a:lnTo>
                    <a:pt x="517906" y="37896"/>
                  </a:lnTo>
                  <a:lnTo>
                    <a:pt x="530529" y="37896"/>
                  </a:lnTo>
                  <a:lnTo>
                    <a:pt x="543166" y="37896"/>
                  </a:lnTo>
                  <a:lnTo>
                    <a:pt x="543166" y="25273"/>
                  </a:lnTo>
                  <a:lnTo>
                    <a:pt x="555802" y="25273"/>
                  </a:lnTo>
                  <a:lnTo>
                    <a:pt x="555802" y="12636"/>
                  </a:lnTo>
                  <a:lnTo>
                    <a:pt x="568426" y="12636"/>
                  </a:lnTo>
                  <a:lnTo>
                    <a:pt x="568426" y="0"/>
                  </a:lnTo>
                  <a:close/>
                </a:path>
                <a:path w="619125" h="50800">
                  <a:moveTo>
                    <a:pt x="581063" y="12636"/>
                  </a:moveTo>
                  <a:lnTo>
                    <a:pt x="568426" y="12636"/>
                  </a:lnTo>
                  <a:lnTo>
                    <a:pt x="568426" y="25260"/>
                  </a:lnTo>
                  <a:lnTo>
                    <a:pt x="568426" y="37896"/>
                  </a:lnTo>
                  <a:lnTo>
                    <a:pt x="581063" y="37896"/>
                  </a:lnTo>
                  <a:lnTo>
                    <a:pt x="581063" y="25273"/>
                  </a:lnTo>
                  <a:lnTo>
                    <a:pt x="581063" y="12636"/>
                  </a:lnTo>
                  <a:close/>
                </a:path>
                <a:path w="619125" h="50800">
                  <a:moveTo>
                    <a:pt x="618947" y="12636"/>
                  </a:moveTo>
                  <a:lnTo>
                    <a:pt x="606310" y="12636"/>
                  </a:lnTo>
                  <a:lnTo>
                    <a:pt x="606310" y="0"/>
                  </a:lnTo>
                  <a:lnTo>
                    <a:pt x="593674" y="0"/>
                  </a:lnTo>
                  <a:lnTo>
                    <a:pt x="593674" y="12636"/>
                  </a:lnTo>
                  <a:lnTo>
                    <a:pt x="593674" y="25273"/>
                  </a:lnTo>
                  <a:lnTo>
                    <a:pt x="606310" y="25273"/>
                  </a:lnTo>
                  <a:lnTo>
                    <a:pt x="606310" y="37896"/>
                  </a:lnTo>
                  <a:lnTo>
                    <a:pt x="618947" y="37896"/>
                  </a:lnTo>
                  <a:lnTo>
                    <a:pt x="618947" y="25273"/>
                  </a:lnTo>
                  <a:lnTo>
                    <a:pt x="618947" y="1263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6403848" y="4153191"/>
              <a:ext cx="177165" cy="12700"/>
            </a:xfrm>
            <a:custGeom>
              <a:avLst/>
              <a:gdLst/>
              <a:ahLst/>
              <a:cxnLst/>
              <a:rect l="l" t="t" r="r" b="b"/>
              <a:pathLst>
                <a:path w="177165" h="12700">
                  <a:moveTo>
                    <a:pt x="12636" y="0"/>
                  </a:moveTo>
                  <a:lnTo>
                    <a:pt x="0" y="0"/>
                  </a:lnTo>
                  <a:lnTo>
                    <a:pt x="0" y="12636"/>
                  </a:lnTo>
                  <a:lnTo>
                    <a:pt x="12636" y="12636"/>
                  </a:lnTo>
                  <a:lnTo>
                    <a:pt x="12636" y="0"/>
                  </a:lnTo>
                  <a:close/>
                </a:path>
                <a:path w="177165" h="12700">
                  <a:moveTo>
                    <a:pt x="63157" y="0"/>
                  </a:moveTo>
                  <a:lnTo>
                    <a:pt x="50533" y="0"/>
                  </a:lnTo>
                  <a:lnTo>
                    <a:pt x="37896" y="0"/>
                  </a:lnTo>
                  <a:lnTo>
                    <a:pt x="37896" y="12636"/>
                  </a:lnTo>
                  <a:lnTo>
                    <a:pt x="50520" y="12636"/>
                  </a:lnTo>
                  <a:lnTo>
                    <a:pt x="63157" y="12636"/>
                  </a:lnTo>
                  <a:lnTo>
                    <a:pt x="63157" y="0"/>
                  </a:lnTo>
                  <a:close/>
                </a:path>
                <a:path w="177165" h="12700">
                  <a:moveTo>
                    <a:pt x="176834" y="0"/>
                  </a:moveTo>
                  <a:lnTo>
                    <a:pt x="176834" y="0"/>
                  </a:lnTo>
                  <a:lnTo>
                    <a:pt x="126314" y="0"/>
                  </a:lnTo>
                  <a:lnTo>
                    <a:pt x="126314" y="12636"/>
                  </a:lnTo>
                  <a:lnTo>
                    <a:pt x="176834" y="12636"/>
                  </a:lnTo>
                  <a:lnTo>
                    <a:pt x="17683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4" name="object 34"/>
          <p:cNvSpPr txBox="1"/>
          <p:nvPr/>
        </p:nvSpPr>
        <p:spPr>
          <a:xfrm>
            <a:off x="5898515" y="4199356"/>
            <a:ext cx="997585" cy="37020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50" b="1" dirty="0">
                <a:latin typeface="Raleway"/>
                <a:cs typeface="Raleway"/>
              </a:rPr>
              <a:t>Product</a:t>
            </a:r>
            <a:r>
              <a:rPr sz="750" b="1" spc="-10" dirty="0">
                <a:latin typeface="Raleway"/>
                <a:cs typeface="Raleway"/>
              </a:rPr>
              <a:t> </a:t>
            </a:r>
            <a:r>
              <a:rPr sz="750" b="1" dirty="0">
                <a:latin typeface="Raleway"/>
                <a:cs typeface="Raleway"/>
              </a:rPr>
              <a:t>Height:</a:t>
            </a:r>
            <a:r>
              <a:rPr sz="750" b="1" spc="-5" dirty="0">
                <a:latin typeface="Raleway"/>
                <a:cs typeface="Raleway"/>
              </a:rPr>
              <a:t> </a:t>
            </a:r>
            <a:r>
              <a:rPr sz="750" spc="-25" dirty="0">
                <a:latin typeface="Raleway"/>
                <a:cs typeface="Raleway"/>
              </a:rPr>
              <a:t>77</a:t>
            </a:r>
            <a:endParaRPr sz="75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z="750" b="1" dirty="0">
                <a:latin typeface="Raleway"/>
                <a:cs typeface="Raleway"/>
              </a:rPr>
              <a:t>Product Depth: </a:t>
            </a:r>
            <a:r>
              <a:rPr sz="750" spc="-10" dirty="0">
                <a:latin typeface="Raleway"/>
                <a:cs typeface="Raleway"/>
              </a:rPr>
              <a:t>41.34</a:t>
            </a:r>
            <a:endParaRPr sz="75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z="750" b="1" dirty="0">
                <a:latin typeface="Raleway"/>
                <a:cs typeface="Raleway"/>
              </a:rPr>
              <a:t>Product Length: </a:t>
            </a:r>
            <a:r>
              <a:rPr sz="750" spc="-10" dirty="0">
                <a:latin typeface="Raleway"/>
                <a:cs typeface="Raleway"/>
              </a:rPr>
              <a:t>41.34</a:t>
            </a:r>
            <a:endParaRPr sz="750">
              <a:latin typeface="Raleway"/>
              <a:cs typeface="Raleway"/>
            </a:endParaRPr>
          </a:p>
        </p:txBody>
      </p:sp>
      <p:sp>
        <p:nvSpPr>
          <p:cNvPr id="35" name="object 35"/>
          <p:cNvSpPr txBox="1"/>
          <p:nvPr/>
        </p:nvSpPr>
        <p:spPr>
          <a:xfrm>
            <a:off x="4769434" y="7521740"/>
            <a:ext cx="520065" cy="160020"/>
          </a:xfrm>
          <a:prstGeom prst="rect">
            <a:avLst/>
          </a:prstGeom>
        </p:spPr>
        <p:txBody>
          <a:bodyPr vert="horz" wrap="square" lIns="0" tIns="571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45"/>
              </a:spcBef>
            </a:pPr>
            <a:r>
              <a:rPr sz="900" dirty="0">
                <a:solidFill>
                  <a:srgbClr val="FFFFFF"/>
                </a:solidFill>
                <a:latin typeface="Raleway"/>
                <a:cs typeface="Raleway"/>
              </a:rPr>
              <a:t>Page: </a:t>
            </a:r>
            <a:r>
              <a:rPr sz="900" spc="-25" dirty="0">
                <a:solidFill>
                  <a:srgbClr val="FFFFFF"/>
                </a:solidFill>
                <a:latin typeface="Raleway"/>
                <a:cs typeface="Raleway"/>
              </a:rPr>
              <a:t>143</a:t>
            </a:r>
            <a:endParaRPr sz="900">
              <a:latin typeface="Raleway"/>
              <a:cs typeface="Raleway"/>
            </a:endParaRPr>
          </a:p>
        </p:txBody>
      </p:sp>
      <p:graphicFrame>
        <p:nvGraphicFramePr>
          <p:cNvPr id="3" name="Object 2">
            <a:extLst>
              <a:ext uri="{FF2B5EF4-FFF2-40B4-BE49-F238E27FC236}">
                <a16:creationId xmlns:a16="http://schemas.microsoft.com/office/drawing/2014/main" id="{EBF80577-7434-2244-D6A9-3CF3614B40FA}"/>
              </a:ext>
            </a:extLst>
          </p:cNvPr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895197981"/>
              </p:ext>
            </p:extLst>
          </p:nvPr>
        </p:nvGraphicFramePr>
        <p:xfrm>
          <a:off x="242007" y="5351957"/>
          <a:ext cx="8724900" cy="14097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Worksheet" r:id="rId5" imgW="8724900" imgH="1409700" progId="Excel.Sheet.12">
                  <p:embed/>
                </p:oleObj>
              </mc:Choice>
              <mc:Fallback>
                <p:oleObj name="Worksheet" r:id="rId5" imgW="8724900" imgH="1409700" progId="Excel.Sheet.12">
                  <p:embed/>
                  <p:pic>
                    <p:nvPicPr>
                      <p:cNvPr id="3" name="Object 2">
                        <a:extLst>
                          <a:ext uri="{FF2B5EF4-FFF2-40B4-BE49-F238E27FC236}">
                            <a16:creationId xmlns:a16="http://schemas.microsoft.com/office/drawing/2014/main" id="{EBF80577-7434-2244-D6A9-3CF3614B40FA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6"/>
                      <a:stretch>
                        <a:fillRect/>
                      </a:stretch>
                    </p:blipFill>
                    <p:spPr>
                      <a:xfrm>
                        <a:off x="242007" y="5351957"/>
                        <a:ext cx="8724900" cy="1409700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Rectangle 1">
            <a:extLst>
              <a:ext uri="{FF2B5EF4-FFF2-40B4-BE49-F238E27FC236}">
                <a16:creationId xmlns:a16="http://schemas.microsoft.com/office/drawing/2014/main" id="{55F75108-FF9B-DB0D-1953-BF129B077A2A}"/>
              </a:ext>
            </a:extLst>
          </p:cNvPr>
          <p:cNvSpPr/>
          <p:nvPr/>
        </p:nvSpPr>
        <p:spPr>
          <a:xfrm>
            <a:off x="7814382" y="5232743"/>
            <a:ext cx="1293202" cy="1542369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4" name="Picture 3" descr="A picture containing logo&#10;&#10;Description automatically generated">
            <a:extLst>
              <a:ext uri="{FF2B5EF4-FFF2-40B4-BE49-F238E27FC236}">
                <a16:creationId xmlns:a16="http://schemas.microsoft.com/office/drawing/2014/main" id="{D45B645B-F9C1-B076-FD42-4E2AB7C431F0}"/>
              </a:ext>
            </a:extLst>
          </p:cNvPr>
          <p:cNvPicPr>
            <a:picLocks noChangeAspect="1"/>
          </p:cNvPicPr>
          <p:nvPr/>
        </p:nvPicPr>
        <p:blipFill rotWithShape="1"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6732"/>
          <a:stretch/>
        </p:blipFill>
        <p:spPr>
          <a:xfrm>
            <a:off x="8765198" y="6449392"/>
            <a:ext cx="1293202" cy="123236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44538979"/>
      </p:ext>
    </p:extLst>
  </p:cSld>
  <p:clrMapOvr>
    <a:masterClrMapping/>
  </p:clrMapOvr>
</p:sld>
</file>

<file path=ppt/slides/slide1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object 5">
            <a:hlinkClick r:id="rId2"/>
          </p:cNvPr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47625" y="767626"/>
            <a:ext cx="5715000" cy="4446930"/>
          </a:xfrm>
          <a:prstGeom prst="rect">
            <a:avLst/>
          </a:prstGeom>
        </p:spPr>
      </p:pic>
      <p:sp>
        <p:nvSpPr>
          <p:cNvPr id="6" name="object 6"/>
          <p:cNvSpPr/>
          <p:nvPr/>
        </p:nvSpPr>
        <p:spPr>
          <a:xfrm>
            <a:off x="6176645" y="2507970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6176645" y="2622270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6176645" y="2850870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6176645" y="3308070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6176645" y="3650970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6176645" y="3765270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 txBox="1"/>
          <p:nvPr/>
        </p:nvSpPr>
        <p:spPr>
          <a:xfrm>
            <a:off x="5911215" y="870497"/>
            <a:ext cx="3201035" cy="3497579"/>
          </a:xfrm>
          <a:prstGeom prst="rect">
            <a:avLst/>
          </a:prstGeom>
        </p:spPr>
        <p:txBody>
          <a:bodyPr vert="horz" wrap="square" lIns="0" tIns="27940" rIns="0" bIns="0" rtlCol="0">
            <a:spAutoFit/>
          </a:bodyPr>
          <a:lstStyle/>
          <a:p>
            <a:pPr marL="12700" marR="193675">
              <a:lnSpc>
                <a:spcPts val="1350"/>
              </a:lnSpc>
              <a:spcBef>
                <a:spcPts val="220"/>
              </a:spcBef>
            </a:pPr>
            <a:r>
              <a:rPr sz="1200" b="1" spc="95" dirty="0">
                <a:latin typeface="Arial"/>
                <a:cs typeface="Arial"/>
              </a:rPr>
              <a:t>MARINA</a:t>
            </a:r>
            <a:r>
              <a:rPr sz="1200" b="1" spc="100" dirty="0">
                <a:latin typeface="Arial"/>
                <a:cs typeface="Arial"/>
              </a:rPr>
              <a:t> </a:t>
            </a:r>
            <a:r>
              <a:rPr sz="1200" b="1" spc="50" dirty="0">
                <a:latin typeface="Arial"/>
                <a:cs typeface="Arial"/>
              </a:rPr>
              <a:t>6-</a:t>
            </a:r>
            <a:r>
              <a:rPr sz="1200" b="1" spc="70" dirty="0">
                <a:latin typeface="Arial"/>
                <a:cs typeface="Arial"/>
              </a:rPr>
              <a:t>PIECE</a:t>
            </a:r>
            <a:r>
              <a:rPr sz="1200" b="1" spc="105" dirty="0">
                <a:latin typeface="Arial"/>
                <a:cs typeface="Arial"/>
              </a:rPr>
              <a:t> </a:t>
            </a:r>
            <a:r>
              <a:rPr sz="1200" b="1" spc="80" dirty="0">
                <a:latin typeface="Arial"/>
                <a:cs typeface="Arial"/>
              </a:rPr>
              <a:t>OUTDOOR</a:t>
            </a:r>
            <a:r>
              <a:rPr sz="1200" b="1" spc="100" dirty="0">
                <a:latin typeface="Arial"/>
                <a:cs typeface="Arial"/>
              </a:rPr>
              <a:t> </a:t>
            </a:r>
            <a:r>
              <a:rPr sz="1200" b="1" spc="95" dirty="0">
                <a:latin typeface="Arial"/>
                <a:cs typeface="Arial"/>
              </a:rPr>
              <a:t>DINING </a:t>
            </a:r>
            <a:r>
              <a:rPr sz="1200" b="1" spc="-25" dirty="0">
                <a:latin typeface="Arial"/>
                <a:cs typeface="Arial"/>
              </a:rPr>
              <a:t>SET</a:t>
            </a:r>
            <a:endParaRPr sz="1200" dirty="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760"/>
              </a:spcBef>
            </a:pPr>
            <a:r>
              <a:rPr sz="750" b="1" dirty="0">
                <a:latin typeface="Raleway"/>
                <a:cs typeface="Raleway"/>
              </a:rPr>
              <a:t>SKU:</a:t>
            </a:r>
            <a:r>
              <a:rPr sz="750" b="1" spc="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MAR600-</a:t>
            </a:r>
            <a:r>
              <a:rPr sz="750" spc="-25" dirty="0">
                <a:latin typeface="Raleway"/>
                <a:cs typeface="Raleway"/>
              </a:rPr>
              <a:t>6PC</a:t>
            </a:r>
            <a:endParaRPr sz="750" dirty="0">
              <a:latin typeface="Raleway"/>
              <a:cs typeface="Raleway"/>
            </a:endParaRPr>
          </a:p>
          <a:p>
            <a:pPr marL="12700" marR="5080">
              <a:lnSpc>
                <a:spcPct val="100000"/>
              </a:lnSpc>
              <a:spcBef>
                <a:spcPts val="5"/>
              </a:spcBef>
            </a:pPr>
            <a:r>
              <a:rPr sz="750" dirty="0">
                <a:latin typeface="Raleway"/>
                <a:cs typeface="Raleway"/>
              </a:rPr>
              <a:t>Gather, eat or even work in the great outdoors with the Marina </a:t>
            </a:r>
            <a:r>
              <a:rPr sz="750" spc="-10" dirty="0">
                <a:latin typeface="Raleway"/>
                <a:cs typeface="Raleway"/>
              </a:rPr>
              <a:t>outdoor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dining set. Styled like a regular dining set but built for the </a:t>
            </a:r>
            <a:r>
              <a:rPr sz="750" spc="-10" dirty="0">
                <a:latin typeface="Raleway"/>
                <a:cs typeface="Raleway"/>
              </a:rPr>
              <a:t>elements,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Marina</a:t>
            </a:r>
            <a:r>
              <a:rPr sz="750" spc="-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features All Weather Resin, Powder- Coated Aluminum </a:t>
            </a:r>
            <a:r>
              <a:rPr sz="750" spc="-20" dirty="0">
                <a:latin typeface="Raleway"/>
                <a:cs typeface="Raleway"/>
              </a:rPr>
              <a:t>table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frames and quick- drying cushions with weather resistant Solution-</a:t>
            </a:r>
            <a:r>
              <a:rPr sz="750" spc="-20" dirty="0">
                <a:latin typeface="Raleway"/>
                <a:cs typeface="Raleway"/>
              </a:rPr>
              <a:t>Dyed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acrylic covers. This 6-piece set features transitional styling </a:t>
            </a:r>
            <a:r>
              <a:rPr sz="750" spc="-20" dirty="0">
                <a:latin typeface="Raleway"/>
                <a:cs typeface="Raleway"/>
              </a:rPr>
              <a:t>with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farmhouse flair in a configuration that seats up to six comfortably. </a:t>
            </a:r>
            <a:r>
              <a:rPr sz="750" spc="-20" dirty="0">
                <a:latin typeface="Raleway"/>
                <a:cs typeface="Raleway"/>
              </a:rPr>
              <a:t>Foam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baffling underneath the bench and table muffle sound and add to </a:t>
            </a:r>
            <a:r>
              <a:rPr sz="750" spc="-25" dirty="0">
                <a:latin typeface="Raleway"/>
                <a:cs typeface="Raleway"/>
              </a:rPr>
              <a:t>the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weighty feel of the </a:t>
            </a:r>
            <a:r>
              <a:rPr sz="750" spc="-10" dirty="0">
                <a:latin typeface="Raleway"/>
                <a:cs typeface="Raleway"/>
              </a:rPr>
              <a:t>collection.</a:t>
            </a:r>
            <a:endParaRPr sz="750" dirty="0">
              <a:latin typeface="Raleway"/>
              <a:cs typeface="Raleway"/>
            </a:endParaRPr>
          </a:p>
          <a:p>
            <a:pPr marL="393700" marR="60325">
              <a:lnSpc>
                <a:spcPct val="100000"/>
              </a:lnSpc>
              <a:spcBef>
                <a:spcPts val="620"/>
              </a:spcBef>
            </a:pPr>
            <a:r>
              <a:rPr sz="750" dirty="0">
                <a:latin typeface="Raleway"/>
                <a:cs typeface="Raleway"/>
              </a:rPr>
              <a:t>Constructed of an aluminum frame with half round </a:t>
            </a:r>
            <a:r>
              <a:rPr sz="750" spc="-10" dirty="0">
                <a:latin typeface="Raleway"/>
                <a:cs typeface="Raleway"/>
              </a:rPr>
              <a:t>wicker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Table has a 2.5 mm powder-coated aluminum top with a </a:t>
            </a:r>
            <a:r>
              <a:rPr sz="750" spc="-20" dirty="0">
                <a:latin typeface="Raleway"/>
                <a:cs typeface="Raleway"/>
              </a:rPr>
              <a:t>faux-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plank treatment and sound-proof foam </a:t>
            </a:r>
            <a:r>
              <a:rPr sz="750" spc="-10" dirty="0">
                <a:latin typeface="Raleway"/>
                <a:cs typeface="Raleway"/>
              </a:rPr>
              <a:t>underneath</a:t>
            </a:r>
            <a:endParaRPr sz="750" dirty="0">
              <a:latin typeface="Raleway"/>
              <a:cs typeface="Raleway"/>
            </a:endParaRPr>
          </a:p>
          <a:p>
            <a:pPr marL="393700" marR="11303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Side Chair has a hand brushed aluminum base with </a:t>
            </a:r>
            <a:r>
              <a:rPr sz="750" spc="-10" dirty="0">
                <a:latin typeface="Raleway"/>
                <a:cs typeface="Raleway"/>
              </a:rPr>
              <a:t>hand-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brushed aluminum arm caps. The Arm Chair has a </a:t>
            </a:r>
            <a:r>
              <a:rPr sz="750" spc="-10" dirty="0">
                <a:latin typeface="Raleway"/>
                <a:cs typeface="Raleway"/>
              </a:rPr>
              <a:t>powder-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coated aluminum base with aluminum arm caps and </a:t>
            </a:r>
            <a:r>
              <a:rPr sz="750" spc="-10" dirty="0">
                <a:latin typeface="Raleway"/>
                <a:cs typeface="Raleway"/>
              </a:rPr>
              <a:t>weaved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spc="-10" dirty="0">
                <a:latin typeface="Raleway"/>
                <a:cs typeface="Raleway"/>
              </a:rPr>
              <a:t>arms.</a:t>
            </a:r>
            <a:endParaRPr sz="750" dirty="0">
              <a:latin typeface="Raleway"/>
              <a:cs typeface="Raleway"/>
            </a:endParaRPr>
          </a:p>
          <a:p>
            <a:pPr marL="393700" marR="136525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The 2.5 mm aluminum Backless Bench features a faux-</a:t>
            </a:r>
            <a:r>
              <a:rPr sz="750" spc="-10" dirty="0">
                <a:latin typeface="Raleway"/>
                <a:cs typeface="Raleway"/>
              </a:rPr>
              <a:t>plank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top</a:t>
            </a:r>
            <a:r>
              <a:rPr sz="750" spc="-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with a canted faux timber-beam base and sound-</a:t>
            </a:r>
            <a:r>
              <a:rPr sz="750" spc="-10" dirty="0">
                <a:latin typeface="Raleway"/>
                <a:cs typeface="Raleway"/>
              </a:rPr>
              <a:t>proof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foam </a:t>
            </a:r>
            <a:r>
              <a:rPr sz="750" spc="-10" dirty="0">
                <a:latin typeface="Raleway"/>
                <a:cs typeface="Raleway"/>
              </a:rPr>
              <a:t>underneath.</a:t>
            </a:r>
            <a:endParaRPr sz="750" dirty="0">
              <a:latin typeface="Raleway"/>
              <a:cs typeface="Raleway"/>
            </a:endParaRPr>
          </a:p>
          <a:p>
            <a:pPr marL="39370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Two-tone Driftwood </a:t>
            </a:r>
            <a:r>
              <a:rPr sz="750" spc="-10" dirty="0">
                <a:latin typeface="Raleway"/>
                <a:cs typeface="Raleway"/>
              </a:rPr>
              <a:t>finish</a:t>
            </a:r>
            <a:endParaRPr sz="750" dirty="0">
              <a:latin typeface="Raleway"/>
              <a:cs typeface="Raleway"/>
            </a:endParaRPr>
          </a:p>
          <a:p>
            <a:pPr marL="393700" marR="76835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Set includes Powder-Coated Aluminum Table, 2 Arm Chairs, </a:t>
            </a:r>
            <a:r>
              <a:rPr sz="750" spc="-50" dirty="0">
                <a:latin typeface="Raleway"/>
                <a:cs typeface="Raleway"/>
              </a:rPr>
              <a:t>2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Side Chairs and Aluminum </a:t>
            </a:r>
            <a:r>
              <a:rPr sz="750" spc="-10" dirty="0">
                <a:latin typeface="Raleway"/>
                <a:cs typeface="Raleway"/>
              </a:rPr>
              <a:t>Bench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  <a:spcBef>
                <a:spcPts val="625"/>
              </a:spcBef>
            </a:pPr>
            <a:r>
              <a:rPr sz="750" u="sng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2"/>
              </a:rPr>
              <a:t>Read </a:t>
            </a:r>
            <a:r>
              <a:rPr sz="750" u="sng" spc="-20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2"/>
              </a:rPr>
              <a:t>More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</a:pPr>
            <a:r>
              <a:rPr sz="750" b="1" dirty="0">
                <a:latin typeface="Raleway"/>
                <a:cs typeface="Raleway"/>
              </a:rPr>
              <a:t>Price:</a:t>
            </a:r>
            <a:r>
              <a:rPr sz="750" b="1" spc="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From: </a:t>
            </a:r>
            <a:r>
              <a:rPr sz="750" spc="-10" dirty="0">
                <a:latin typeface="Raleway"/>
                <a:cs typeface="Raleway"/>
              </a:rPr>
              <a:t>$1,399.00</a:t>
            </a:r>
            <a:endParaRPr sz="750" dirty="0">
              <a:latin typeface="Raleway"/>
              <a:cs typeface="Raleway"/>
            </a:endParaRPr>
          </a:p>
        </p:txBody>
      </p:sp>
      <p:grpSp>
        <p:nvGrpSpPr>
          <p:cNvPr id="13" name="object 13"/>
          <p:cNvGrpSpPr/>
          <p:nvPr/>
        </p:nvGrpSpPr>
        <p:grpSpPr>
          <a:xfrm>
            <a:off x="5907614" y="4376667"/>
            <a:ext cx="727710" cy="727710"/>
            <a:chOff x="5907614" y="4376667"/>
            <a:chExt cx="727710" cy="727710"/>
          </a:xfrm>
        </p:grpSpPr>
        <p:sp>
          <p:nvSpPr>
            <p:cNvPr id="14" name="object 14"/>
            <p:cNvSpPr/>
            <p:nvPr/>
          </p:nvSpPr>
          <p:spPr>
            <a:xfrm>
              <a:off x="5911215" y="4380268"/>
              <a:ext cx="720090" cy="720090"/>
            </a:xfrm>
            <a:custGeom>
              <a:avLst/>
              <a:gdLst/>
              <a:ahLst/>
              <a:cxnLst/>
              <a:rect l="l" t="t" r="r" b="b"/>
              <a:pathLst>
                <a:path w="720090" h="720089">
                  <a:moveTo>
                    <a:pt x="0" y="0"/>
                  </a:moveTo>
                  <a:lnTo>
                    <a:pt x="720001" y="0"/>
                  </a:lnTo>
                  <a:lnTo>
                    <a:pt x="720001" y="720001"/>
                  </a:lnTo>
                  <a:lnTo>
                    <a:pt x="0" y="720001"/>
                  </a:lnTo>
                  <a:lnTo>
                    <a:pt x="0" y="0"/>
                  </a:lnTo>
                  <a:close/>
                </a:path>
              </a:pathLst>
            </a:custGeom>
            <a:ln w="72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5958433" y="4427486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09" h="35560">
                  <a:moveTo>
                    <a:pt x="23583" y="0"/>
                  </a:moveTo>
                  <a:lnTo>
                    <a:pt x="11798" y="0"/>
                  </a:lnTo>
                  <a:lnTo>
                    <a:pt x="0" y="0"/>
                  </a:lnTo>
                  <a:lnTo>
                    <a:pt x="0" y="11798"/>
                  </a:lnTo>
                  <a:lnTo>
                    <a:pt x="0" y="23596"/>
                  </a:lnTo>
                  <a:lnTo>
                    <a:pt x="0" y="35394"/>
                  </a:lnTo>
                  <a:lnTo>
                    <a:pt x="11798" y="35394"/>
                  </a:lnTo>
                  <a:lnTo>
                    <a:pt x="11798" y="23596"/>
                  </a:lnTo>
                  <a:lnTo>
                    <a:pt x="11798" y="11798"/>
                  </a:lnTo>
                  <a:lnTo>
                    <a:pt x="23583" y="11798"/>
                  </a:lnTo>
                  <a:lnTo>
                    <a:pt x="23583" y="0"/>
                  </a:lnTo>
                  <a:close/>
                </a:path>
                <a:path w="626109" h="35560">
                  <a:moveTo>
                    <a:pt x="35394" y="23596"/>
                  </a:moveTo>
                  <a:lnTo>
                    <a:pt x="23596" y="23596"/>
                  </a:lnTo>
                  <a:lnTo>
                    <a:pt x="23596" y="35394"/>
                  </a:lnTo>
                  <a:lnTo>
                    <a:pt x="35394" y="35394"/>
                  </a:lnTo>
                  <a:lnTo>
                    <a:pt x="35394" y="23596"/>
                  </a:lnTo>
                  <a:close/>
                </a:path>
                <a:path w="626109" h="35560">
                  <a:moveTo>
                    <a:pt x="35394" y="0"/>
                  </a:moveTo>
                  <a:lnTo>
                    <a:pt x="23596" y="0"/>
                  </a:lnTo>
                  <a:lnTo>
                    <a:pt x="23596" y="11798"/>
                  </a:lnTo>
                  <a:lnTo>
                    <a:pt x="35394" y="11798"/>
                  </a:lnTo>
                  <a:lnTo>
                    <a:pt x="35394" y="0"/>
                  </a:lnTo>
                  <a:close/>
                </a:path>
                <a:path w="626109" h="35560">
                  <a:moveTo>
                    <a:pt x="58991" y="23596"/>
                  </a:moveTo>
                  <a:lnTo>
                    <a:pt x="47205" y="23596"/>
                  </a:lnTo>
                  <a:lnTo>
                    <a:pt x="35407" y="23596"/>
                  </a:lnTo>
                  <a:lnTo>
                    <a:pt x="35407" y="35394"/>
                  </a:lnTo>
                  <a:lnTo>
                    <a:pt x="47205" y="35394"/>
                  </a:lnTo>
                  <a:lnTo>
                    <a:pt x="58991" y="35394"/>
                  </a:lnTo>
                  <a:lnTo>
                    <a:pt x="58991" y="23596"/>
                  </a:lnTo>
                  <a:close/>
                </a:path>
                <a:path w="626109" h="35560">
                  <a:moveTo>
                    <a:pt x="58991" y="0"/>
                  </a:moveTo>
                  <a:lnTo>
                    <a:pt x="47205" y="0"/>
                  </a:lnTo>
                  <a:lnTo>
                    <a:pt x="35407" y="0"/>
                  </a:lnTo>
                  <a:lnTo>
                    <a:pt x="35407" y="11798"/>
                  </a:lnTo>
                  <a:lnTo>
                    <a:pt x="47205" y="11798"/>
                  </a:lnTo>
                  <a:lnTo>
                    <a:pt x="58991" y="11798"/>
                  </a:lnTo>
                  <a:lnTo>
                    <a:pt x="58991" y="0"/>
                  </a:lnTo>
                  <a:close/>
                </a:path>
                <a:path w="626109" h="35560">
                  <a:moveTo>
                    <a:pt x="82613" y="0"/>
                  </a:moveTo>
                  <a:lnTo>
                    <a:pt x="70815" y="0"/>
                  </a:lnTo>
                  <a:lnTo>
                    <a:pt x="59016" y="0"/>
                  </a:lnTo>
                  <a:lnTo>
                    <a:pt x="59016" y="11798"/>
                  </a:lnTo>
                  <a:lnTo>
                    <a:pt x="70815" y="11798"/>
                  </a:lnTo>
                  <a:lnTo>
                    <a:pt x="70815" y="23596"/>
                  </a:lnTo>
                  <a:lnTo>
                    <a:pt x="70815" y="35394"/>
                  </a:lnTo>
                  <a:lnTo>
                    <a:pt x="82613" y="35394"/>
                  </a:lnTo>
                  <a:lnTo>
                    <a:pt x="82613" y="23596"/>
                  </a:lnTo>
                  <a:lnTo>
                    <a:pt x="82613" y="11798"/>
                  </a:lnTo>
                  <a:lnTo>
                    <a:pt x="82613" y="0"/>
                  </a:lnTo>
                  <a:close/>
                </a:path>
                <a:path w="626109" h="35560">
                  <a:moveTo>
                    <a:pt x="118008" y="23596"/>
                  </a:moveTo>
                  <a:lnTo>
                    <a:pt x="106222" y="23596"/>
                  </a:lnTo>
                  <a:lnTo>
                    <a:pt x="106222" y="35394"/>
                  </a:lnTo>
                  <a:lnTo>
                    <a:pt x="118008" y="35394"/>
                  </a:lnTo>
                  <a:lnTo>
                    <a:pt x="118008" y="23596"/>
                  </a:lnTo>
                  <a:close/>
                </a:path>
                <a:path w="626109" h="35560">
                  <a:moveTo>
                    <a:pt x="129819" y="11798"/>
                  </a:moveTo>
                  <a:lnTo>
                    <a:pt x="118021" y="11798"/>
                  </a:lnTo>
                  <a:lnTo>
                    <a:pt x="118021" y="23596"/>
                  </a:lnTo>
                  <a:lnTo>
                    <a:pt x="118021" y="35394"/>
                  </a:lnTo>
                  <a:lnTo>
                    <a:pt x="129819" y="35394"/>
                  </a:lnTo>
                  <a:lnTo>
                    <a:pt x="129819" y="23596"/>
                  </a:lnTo>
                  <a:lnTo>
                    <a:pt x="129819" y="11798"/>
                  </a:lnTo>
                  <a:close/>
                </a:path>
                <a:path w="626109" h="35560">
                  <a:moveTo>
                    <a:pt x="141630" y="23596"/>
                  </a:moveTo>
                  <a:lnTo>
                    <a:pt x="129832" y="23596"/>
                  </a:lnTo>
                  <a:lnTo>
                    <a:pt x="129832" y="35394"/>
                  </a:lnTo>
                  <a:lnTo>
                    <a:pt x="141630" y="35394"/>
                  </a:lnTo>
                  <a:lnTo>
                    <a:pt x="141630" y="23596"/>
                  </a:lnTo>
                  <a:close/>
                </a:path>
                <a:path w="626109" h="35560">
                  <a:moveTo>
                    <a:pt x="141630" y="0"/>
                  </a:moveTo>
                  <a:lnTo>
                    <a:pt x="129832" y="0"/>
                  </a:lnTo>
                  <a:lnTo>
                    <a:pt x="129832" y="11798"/>
                  </a:lnTo>
                  <a:lnTo>
                    <a:pt x="141630" y="11798"/>
                  </a:lnTo>
                  <a:lnTo>
                    <a:pt x="141630" y="0"/>
                  </a:lnTo>
                  <a:close/>
                </a:path>
                <a:path w="626109" h="35560">
                  <a:moveTo>
                    <a:pt x="177025" y="0"/>
                  </a:moveTo>
                  <a:lnTo>
                    <a:pt x="165239" y="0"/>
                  </a:lnTo>
                  <a:lnTo>
                    <a:pt x="165239" y="11798"/>
                  </a:lnTo>
                  <a:lnTo>
                    <a:pt x="153441" y="11798"/>
                  </a:lnTo>
                  <a:lnTo>
                    <a:pt x="153441" y="23596"/>
                  </a:lnTo>
                  <a:lnTo>
                    <a:pt x="165239" y="23596"/>
                  </a:lnTo>
                  <a:lnTo>
                    <a:pt x="165239" y="35394"/>
                  </a:lnTo>
                  <a:lnTo>
                    <a:pt x="177025" y="35394"/>
                  </a:lnTo>
                  <a:lnTo>
                    <a:pt x="177025" y="23596"/>
                  </a:lnTo>
                  <a:lnTo>
                    <a:pt x="177025" y="11798"/>
                  </a:lnTo>
                  <a:lnTo>
                    <a:pt x="177025" y="0"/>
                  </a:lnTo>
                  <a:close/>
                </a:path>
                <a:path w="626109" h="35560">
                  <a:moveTo>
                    <a:pt x="188836" y="11798"/>
                  </a:moveTo>
                  <a:lnTo>
                    <a:pt x="177038" y="11798"/>
                  </a:lnTo>
                  <a:lnTo>
                    <a:pt x="177038" y="23596"/>
                  </a:lnTo>
                  <a:lnTo>
                    <a:pt x="188836" y="23596"/>
                  </a:lnTo>
                  <a:lnTo>
                    <a:pt x="188836" y="11798"/>
                  </a:lnTo>
                  <a:close/>
                </a:path>
                <a:path w="626109" h="35560">
                  <a:moveTo>
                    <a:pt x="212432" y="11798"/>
                  </a:moveTo>
                  <a:lnTo>
                    <a:pt x="200647" y="11798"/>
                  </a:lnTo>
                  <a:lnTo>
                    <a:pt x="188849" y="11798"/>
                  </a:lnTo>
                  <a:lnTo>
                    <a:pt x="188849" y="23596"/>
                  </a:lnTo>
                  <a:lnTo>
                    <a:pt x="188849" y="35394"/>
                  </a:lnTo>
                  <a:lnTo>
                    <a:pt x="200647" y="35394"/>
                  </a:lnTo>
                  <a:lnTo>
                    <a:pt x="212432" y="35394"/>
                  </a:lnTo>
                  <a:lnTo>
                    <a:pt x="212432" y="23596"/>
                  </a:lnTo>
                  <a:lnTo>
                    <a:pt x="212432" y="11798"/>
                  </a:lnTo>
                  <a:close/>
                </a:path>
                <a:path w="626109" h="35560">
                  <a:moveTo>
                    <a:pt x="224243" y="0"/>
                  </a:moveTo>
                  <a:lnTo>
                    <a:pt x="212458" y="0"/>
                  </a:lnTo>
                  <a:lnTo>
                    <a:pt x="212458" y="11798"/>
                  </a:lnTo>
                  <a:lnTo>
                    <a:pt x="212458" y="23596"/>
                  </a:lnTo>
                  <a:lnTo>
                    <a:pt x="224243" y="23596"/>
                  </a:lnTo>
                  <a:lnTo>
                    <a:pt x="224243" y="11798"/>
                  </a:lnTo>
                  <a:lnTo>
                    <a:pt x="224243" y="0"/>
                  </a:lnTo>
                  <a:close/>
                </a:path>
                <a:path w="626109" h="35560">
                  <a:moveTo>
                    <a:pt x="247840" y="0"/>
                  </a:moveTo>
                  <a:lnTo>
                    <a:pt x="236054" y="0"/>
                  </a:lnTo>
                  <a:lnTo>
                    <a:pt x="236054" y="11798"/>
                  </a:lnTo>
                  <a:lnTo>
                    <a:pt x="224256" y="11798"/>
                  </a:lnTo>
                  <a:lnTo>
                    <a:pt x="224256" y="23596"/>
                  </a:lnTo>
                  <a:lnTo>
                    <a:pt x="236054" y="23596"/>
                  </a:lnTo>
                  <a:lnTo>
                    <a:pt x="247840" y="23596"/>
                  </a:lnTo>
                  <a:lnTo>
                    <a:pt x="247840" y="11798"/>
                  </a:lnTo>
                  <a:lnTo>
                    <a:pt x="247840" y="0"/>
                  </a:lnTo>
                  <a:close/>
                </a:path>
                <a:path w="626109" h="35560">
                  <a:moveTo>
                    <a:pt x="271449" y="23596"/>
                  </a:moveTo>
                  <a:lnTo>
                    <a:pt x="259664" y="23596"/>
                  </a:lnTo>
                  <a:lnTo>
                    <a:pt x="247865" y="23596"/>
                  </a:lnTo>
                  <a:lnTo>
                    <a:pt x="247865" y="35394"/>
                  </a:lnTo>
                  <a:lnTo>
                    <a:pt x="259664" y="35394"/>
                  </a:lnTo>
                  <a:lnTo>
                    <a:pt x="271449" y="35394"/>
                  </a:lnTo>
                  <a:lnTo>
                    <a:pt x="271449" y="23596"/>
                  </a:lnTo>
                  <a:close/>
                </a:path>
                <a:path w="626109" h="35560">
                  <a:moveTo>
                    <a:pt x="271449" y="0"/>
                  </a:moveTo>
                  <a:lnTo>
                    <a:pt x="259664" y="0"/>
                  </a:lnTo>
                  <a:lnTo>
                    <a:pt x="259664" y="11798"/>
                  </a:lnTo>
                  <a:lnTo>
                    <a:pt x="271449" y="11798"/>
                  </a:lnTo>
                  <a:lnTo>
                    <a:pt x="271449" y="0"/>
                  </a:lnTo>
                  <a:close/>
                </a:path>
                <a:path w="626109" h="35560">
                  <a:moveTo>
                    <a:pt x="283260" y="0"/>
                  </a:moveTo>
                  <a:lnTo>
                    <a:pt x="271475" y="0"/>
                  </a:lnTo>
                  <a:lnTo>
                    <a:pt x="271475" y="11798"/>
                  </a:lnTo>
                  <a:lnTo>
                    <a:pt x="271475" y="23596"/>
                  </a:lnTo>
                  <a:lnTo>
                    <a:pt x="283260" y="23596"/>
                  </a:lnTo>
                  <a:lnTo>
                    <a:pt x="283260" y="11798"/>
                  </a:lnTo>
                  <a:lnTo>
                    <a:pt x="283260" y="0"/>
                  </a:lnTo>
                  <a:close/>
                </a:path>
                <a:path w="626109" h="35560">
                  <a:moveTo>
                    <a:pt x="295071" y="11798"/>
                  </a:moveTo>
                  <a:lnTo>
                    <a:pt x="283273" y="11798"/>
                  </a:lnTo>
                  <a:lnTo>
                    <a:pt x="283273" y="23596"/>
                  </a:lnTo>
                  <a:lnTo>
                    <a:pt x="295071" y="23596"/>
                  </a:lnTo>
                  <a:lnTo>
                    <a:pt x="295071" y="11798"/>
                  </a:lnTo>
                  <a:close/>
                </a:path>
                <a:path w="626109" h="35560">
                  <a:moveTo>
                    <a:pt x="306857" y="23596"/>
                  </a:moveTo>
                  <a:lnTo>
                    <a:pt x="295071" y="23596"/>
                  </a:lnTo>
                  <a:lnTo>
                    <a:pt x="295071" y="35394"/>
                  </a:lnTo>
                  <a:lnTo>
                    <a:pt x="306857" y="35394"/>
                  </a:lnTo>
                  <a:lnTo>
                    <a:pt x="306857" y="23596"/>
                  </a:lnTo>
                  <a:close/>
                </a:path>
                <a:path w="626109" h="35560">
                  <a:moveTo>
                    <a:pt x="306857" y="0"/>
                  </a:moveTo>
                  <a:lnTo>
                    <a:pt x="295071" y="0"/>
                  </a:lnTo>
                  <a:lnTo>
                    <a:pt x="295071" y="11798"/>
                  </a:lnTo>
                  <a:lnTo>
                    <a:pt x="306857" y="11798"/>
                  </a:lnTo>
                  <a:lnTo>
                    <a:pt x="306857" y="0"/>
                  </a:lnTo>
                  <a:close/>
                </a:path>
                <a:path w="626109" h="35560">
                  <a:moveTo>
                    <a:pt x="318668" y="11798"/>
                  </a:moveTo>
                  <a:lnTo>
                    <a:pt x="306882" y="11798"/>
                  </a:lnTo>
                  <a:lnTo>
                    <a:pt x="306882" y="23596"/>
                  </a:lnTo>
                  <a:lnTo>
                    <a:pt x="306882" y="35394"/>
                  </a:lnTo>
                  <a:lnTo>
                    <a:pt x="318668" y="35394"/>
                  </a:lnTo>
                  <a:lnTo>
                    <a:pt x="318668" y="23596"/>
                  </a:lnTo>
                  <a:lnTo>
                    <a:pt x="318668" y="11798"/>
                  </a:lnTo>
                  <a:close/>
                </a:path>
                <a:path w="626109" h="35560">
                  <a:moveTo>
                    <a:pt x="330479" y="23596"/>
                  </a:moveTo>
                  <a:lnTo>
                    <a:pt x="318681" y="23596"/>
                  </a:lnTo>
                  <a:lnTo>
                    <a:pt x="318681" y="35394"/>
                  </a:lnTo>
                  <a:lnTo>
                    <a:pt x="330479" y="35394"/>
                  </a:lnTo>
                  <a:lnTo>
                    <a:pt x="330479" y="23596"/>
                  </a:lnTo>
                  <a:close/>
                </a:path>
                <a:path w="626109" h="35560">
                  <a:moveTo>
                    <a:pt x="342277" y="11798"/>
                  </a:moveTo>
                  <a:lnTo>
                    <a:pt x="330492" y="11798"/>
                  </a:lnTo>
                  <a:lnTo>
                    <a:pt x="330492" y="23596"/>
                  </a:lnTo>
                  <a:lnTo>
                    <a:pt x="342277" y="23596"/>
                  </a:lnTo>
                  <a:lnTo>
                    <a:pt x="342277" y="11798"/>
                  </a:lnTo>
                  <a:close/>
                </a:path>
                <a:path w="626109" h="35560">
                  <a:moveTo>
                    <a:pt x="365874" y="0"/>
                  </a:moveTo>
                  <a:lnTo>
                    <a:pt x="354088" y="0"/>
                  </a:lnTo>
                  <a:lnTo>
                    <a:pt x="342290" y="0"/>
                  </a:lnTo>
                  <a:lnTo>
                    <a:pt x="342290" y="11798"/>
                  </a:lnTo>
                  <a:lnTo>
                    <a:pt x="342290" y="23596"/>
                  </a:lnTo>
                  <a:lnTo>
                    <a:pt x="354088" y="23596"/>
                  </a:lnTo>
                  <a:lnTo>
                    <a:pt x="365874" y="23596"/>
                  </a:lnTo>
                  <a:lnTo>
                    <a:pt x="365874" y="11798"/>
                  </a:lnTo>
                  <a:lnTo>
                    <a:pt x="365874" y="0"/>
                  </a:lnTo>
                  <a:close/>
                </a:path>
                <a:path w="626109" h="35560">
                  <a:moveTo>
                    <a:pt x="377685" y="11798"/>
                  </a:moveTo>
                  <a:lnTo>
                    <a:pt x="365899" y="11798"/>
                  </a:lnTo>
                  <a:lnTo>
                    <a:pt x="365899" y="23596"/>
                  </a:lnTo>
                  <a:lnTo>
                    <a:pt x="377685" y="23596"/>
                  </a:lnTo>
                  <a:lnTo>
                    <a:pt x="377685" y="11798"/>
                  </a:lnTo>
                  <a:close/>
                </a:path>
                <a:path w="626109" h="35560">
                  <a:moveTo>
                    <a:pt x="389496" y="11798"/>
                  </a:moveTo>
                  <a:lnTo>
                    <a:pt x="377698" y="11798"/>
                  </a:lnTo>
                  <a:lnTo>
                    <a:pt x="377698" y="23596"/>
                  </a:lnTo>
                  <a:lnTo>
                    <a:pt x="389496" y="23596"/>
                  </a:lnTo>
                  <a:lnTo>
                    <a:pt x="389496" y="11798"/>
                  </a:lnTo>
                  <a:close/>
                </a:path>
                <a:path w="626109" h="35560">
                  <a:moveTo>
                    <a:pt x="401307" y="11798"/>
                  </a:moveTo>
                  <a:lnTo>
                    <a:pt x="389509" y="11798"/>
                  </a:lnTo>
                  <a:lnTo>
                    <a:pt x="389509" y="23596"/>
                  </a:lnTo>
                  <a:lnTo>
                    <a:pt x="401307" y="23596"/>
                  </a:lnTo>
                  <a:lnTo>
                    <a:pt x="401307" y="11798"/>
                  </a:lnTo>
                  <a:close/>
                </a:path>
                <a:path w="626109" h="35560">
                  <a:moveTo>
                    <a:pt x="413092" y="0"/>
                  </a:moveTo>
                  <a:lnTo>
                    <a:pt x="401307" y="0"/>
                  </a:lnTo>
                  <a:lnTo>
                    <a:pt x="401307" y="11798"/>
                  </a:lnTo>
                  <a:lnTo>
                    <a:pt x="413092" y="11798"/>
                  </a:lnTo>
                  <a:lnTo>
                    <a:pt x="413092" y="0"/>
                  </a:lnTo>
                  <a:close/>
                </a:path>
                <a:path w="626109" h="35560">
                  <a:moveTo>
                    <a:pt x="424903" y="11798"/>
                  </a:moveTo>
                  <a:lnTo>
                    <a:pt x="413105" y="11798"/>
                  </a:lnTo>
                  <a:lnTo>
                    <a:pt x="413105" y="23596"/>
                  </a:lnTo>
                  <a:lnTo>
                    <a:pt x="424903" y="23596"/>
                  </a:lnTo>
                  <a:lnTo>
                    <a:pt x="424903" y="11798"/>
                  </a:lnTo>
                  <a:close/>
                </a:path>
                <a:path w="626109" h="35560">
                  <a:moveTo>
                    <a:pt x="460298" y="0"/>
                  </a:moveTo>
                  <a:lnTo>
                    <a:pt x="448513" y="0"/>
                  </a:lnTo>
                  <a:lnTo>
                    <a:pt x="448513" y="11798"/>
                  </a:lnTo>
                  <a:lnTo>
                    <a:pt x="460298" y="11798"/>
                  </a:lnTo>
                  <a:lnTo>
                    <a:pt x="460298" y="0"/>
                  </a:lnTo>
                  <a:close/>
                </a:path>
                <a:path w="626109" h="35560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72122" y="23596"/>
                  </a:lnTo>
                  <a:lnTo>
                    <a:pt x="483920" y="23596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09" h="35560">
                  <a:moveTo>
                    <a:pt x="519315" y="11798"/>
                  </a:moveTo>
                  <a:lnTo>
                    <a:pt x="507530" y="11798"/>
                  </a:lnTo>
                  <a:lnTo>
                    <a:pt x="507530" y="0"/>
                  </a:ln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83933" y="23596"/>
                  </a:lnTo>
                  <a:lnTo>
                    <a:pt x="495731" y="23596"/>
                  </a:lnTo>
                  <a:lnTo>
                    <a:pt x="507530" y="23596"/>
                  </a:lnTo>
                  <a:lnTo>
                    <a:pt x="519315" y="23596"/>
                  </a:lnTo>
                  <a:lnTo>
                    <a:pt x="519315" y="11798"/>
                  </a:lnTo>
                  <a:close/>
                </a:path>
                <a:path w="626109" h="35560">
                  <a:moveTo>
                    <a:pt x="601941" y="0"/>
                  </a:moveTo>
                  <a:lnTo>
                    <a:pt x="601941" y="0"/>
                  </a:lnTo>
                  <a:lnTo>
                    <a:pt x="542950" y="0"/>
                  </a:ln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90143" y="11798"/>
                  </a:lnTo>
                  <a:lnTo>
                    <a:pt x="601941" y="11798"/>
                  </a:lnTo>
                  <a:lnTo>
                    <a:pt x="601941" y="0"/>
                  </a:lnTo>
                  <a:close/>
                </a:path>
                <a:path w="626109" h="35560">
                  <a:moveTo>
                    <a:pt x="625551" y="0"/>
                  </a:moveTo>
                  <a:lnTo>
                    <a:pt x="613765" y="0"/>
                  </a:ln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13765" y="23596"/>
                  </a:lnTo>
                  <a:lnTo>
                    <a:pt x="625551" y="23596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5958433" y="4451083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09" h="35560">
                  <a:moveTo>
                    <a:pt x="11798" y="23622"/>
                  </a:moveTo>
                  <a:lnTo>
                    <a:pt x="0" y="23622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11798" y="23622"/>
                  </a:lnTo>
                  <a:close/>
                </a:path>
                <a:path w="626109" h="35560">
                  <a:moveTo>
                    <a:pt x="11798" y="11811"/>
                  </a:moveTo>
                  <a:lnTo>
                    <a:pt x="0" y="11811"/>
                  </a:lnTo>
                  <a:lnTo>
                    <a:pt x="0" y="23609"/>
                  </a:lnTo>
                  <a:lnTo>
                    <a:pt x="11798" y="23609"/>
                  </a:lnTo>
                  <a:lnTo>
                    <a:pt x="11798" y="11811"/>
                  </a:lnTo>
                  <a:close/>
                </a:path>
                <a:path w="626109" h="35560">
                  <a:moveTo>
                    <a:pt x="35394" y="23622"/>
                  </a:moveTo>
                  <a:lnTo>
                    <a:pt x="23596" y="23622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22"/>
                  </a:lnTo>
                  <a:close/>
                </a:path>
                <a:path w="626109" h="35560">
                  <a:moveTo>
                    <a:pt x="35394" y="11811"/>
                  </a:moveTo>
                  <a:lnTo>
                    <a:pt x="23596" y="11811"/>
                  </a:lnTo>
                  <a:lnTo>
                    <a:pt x="23596" y="23609"/>
                  </a:lnTo>
                  <a:lnTo>
                    <a:pt x="35394" y="23609"/>
                  </a:lnTo>
                  <a:lnTo>
                    <a:pt x="35394" y="11811"/>
                  </a:lnTo>
                  <a:close/>
                </a:path>
                <a:path w="626109" h="35560">
                  <a:moveTo>
                    <a:pt x="58991" y="23622"/>
                  </a:moveTo>
                  <a:lnTo>
                    <a:pt x="47205" y="23622"/>
                  </a:lnTo>
                  <a:lnTo>
                    <a:pt x="35407" y="23622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58991" y="35407"/>
                  </a:lnTo>
                  <a:lnTo>
                    <a:pt x="58991" y="23622"/>
                  </a:lnTo>
                  <a:close/>
                </a:path>
                <a:path w="626109" h="35560">
                  <a:moveTo>
                    <a:pt x="58991" y="11811"/>
                  </a:moveTo>
                  <a:lnTo>
                    <a:pt x="47205" y="11811"/>
                  </a:lnTo>
                  <a:lnTo>
                    <a:pt x="35407" y="11811"/>
                  </a:lnTo>
                  <a:lnTo>
                    <a:pt x="35407" y="23609"/>
                  </a:lnTo>
                  <a:lnTo>
                    <a:pt x="47205" y="23609"/>
                  </a:lnTo>
                  <a:lnTo>
                    <a:pt x="58991" y="23609"/>
                  </a:lnTo>
                  <a:lnTo>
                    <a:pt x="58991" y="11811"/>
                  </a:lnTo>
                  <a:close/>
                </a:path>
                <a:path w="626109" h="35560">
                  <a:moveTo>
                    <a:pt x="82613" y="23622"/>
                  </a:moveTo>
                  <a:lnTo>
                    <a:pt x="70815" y="23622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22"/>
                  </a:lnTo>
                  <a:close/>
                </a:path>
                <a:path w="626109" h="35560">
                  <a:moveTo>
                    <a:pt x="82613" y="11811"/>
                  </a:moveTo>
                  <a:lnTo>
                    <a:pt x="70815" y="11811"/>
                  </a:lnTo>
                  <a:lnTo>
                    <a:pt x="70815" y="23609"/>
                  </a:lnTo>
                  <a:lnTo>
                    <a:pt x="82613" y="23609"/>
                  </a:lnTo>
                  <a:lnTo>
                    <a:pt x="82613" y="11811"/>
                  </a:lnTo>
                  <a:close/>
                </a:path>
                <a:path w="626109" h="35560">
                  <a:moveTo>
                    <a:pt x="118008" y="23622"/>
                  </a:moveTo>
                  <a:lnTo>
                    <a:pt x="106222" y="23622"/>
                  </a:lnTo>
                  <a:lnTo>
                    <a:pt x="106222" y="35407"/>
                  </a:lnTo>
                  <a:lnTo>
                    <a:pt x="118008" y="35407"/>
                  </a:lnTo>
                  <a:lnTo>
                    <a:pt x="118008" y="23622"/>
                  </a:lnTo>
                  <a:close/>
                </a:path>
                <a:path w="626109" h="35560">
                  <a:moveTo>
                    <a:pt x="118008" y="11811"/>
                  </a:moveTo>
                  <a:lnTo>
                    <a:pt x="106222" y="11811"/>
                  </a:lnTo>
                  <a:lnTo>
                    <a:pt x="106222" y="23609"/>
                  </a:lnTo>
                  <a:lnTo>
                    <a:pt x="118008" y="23609"/>
                  </a:lnTo>
                  <a:lnTo>
                    <a:pt x="118008" y="11811"/>
                  </a:lnTo>
                  <a:close/>
                </a:path>
                <a:path w="626109" h="35560">
                  <a:moveTo>
                    <a:pt x="129819" y="11811"/>
                  </a:moveTo>
                  <a:lnTo>
                    <a:pt x="118021" y="11811"/>
                  </a:lnTo>
                  <a:lnTo>
                    <a:pt x="118021" y="23609"/>
                  </a:lnTo>
                  <a:lnTo>
                    <a:pt x="129819" y="23609"/>
                  </a:lnTo>
                  <a:lnTo>
                    <a:pt x="129819" y="11811"/>
                  </a:lnTo>
                  <a:close/>
                </a:path>
                <a:path w="626109" h="35560">
                  <a:moveTo>
                    <a:pt x="153416" y="23622"/>
                  </a:moveTo>
                  <a:lnTo>
                    <a:pt x="141630" y="23622"/>
                  </a:lnTo>
                  <a:lnTo>
                    <a:pt x="141630" y="35407"/>
                  </a:lnTo>
                  <a:lnTo>
                    <a:pt x="153416" y="35407"/>
                  </a:lnTo>
                  <a:lnTo>
                    <a:pt x="153416" y="23622"/>
                  </a:lnTo>
                  <a:close/>
                </a:path>
                <a:path w="626109" h="35560">
                  <a:moveTo>
                    <a:pt x="153416" y="11811"/>
                  </a:moveTo>
                  <a:lnTo>
                    <a:pt x="141630" y="11811"/>
                  </a:lnTo>
                  <a:lnTo>
                    <a:pt x="141630" y="23609"/>
                  </a:lnTo>
                  <a:lnTo>
                    <a:pt x="153416" y="23609"/>
                  </a:lnTo>
                  <a:lnTo>
                    <a:pt x="153416" y="11811"/>
                  </a:lnTo>
                  <a:close/>
                </a:path>
                <a:path w="626109" h="35560">
                  <a:moveTo>
                    <a:pt x="165239" y="23622"/>
                  </a:moveTo>
                  <a:lnTo>
                    <a:pt x="153441" y="23622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65239" y="23622"/>
                  </a:lnTo>
                  <a:close/>
                </a:path>
                <a:path w="626109" h="35560">
                  <a:moveTo>
                    <a:pt x="165239" y="11811"/>
                  </a:moveTo>
                  <a:lnTo>
                    <a:pt x="153441" y="11811"/>
                  </a:lnTo>
                  <a:lnTo>
                    <a:pt x="153441" y="23609"/>
                  </a:lnTo>
                  <a:lnTo>
                    <a:pt x="165239" y="23609"/>
                  </a:lnTo>
                  <a:lnTo>
                    <a:pt x="165239" y="11811"/>
                  </a:lnTo>
                  <a:close/>
                </a:path>
                <a:path w="626109" h="35560">
                  <a:moveTo>
                    <a:pt x="188836" y="23622"/>
                  </a:moveTo>
                  <a:lnTo>
                    <a:pt x="177038" y="23622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22"/>
                  </a:lnTo>
                  <a:close/>
                </a:path>
                <a:path w="626109" h="35560">
                  <a:moveTo>
                    <a:pt x="188836" y="11811"/>
                  </a:moveTo>
                  <a:lnTo>
                    <a:pt x="177038" y="11811"/>
                  </a:lnTo>
                  <a:lnTo>
                    <a:pt x="177038" y="23609"/>
                  </a:lnTo>
                  <a:lnTo>
                    <a:pt x="188836" y="23609"/>
                  </a:lnTo>
                  <a:lnTo>
                    <a:pt x="188836" y="11811"/>
                  </a:lnTo>
                  <a:close/>
                </a:path>
                <a:path w="626109" h="35560">
                  <a:moveTo>
                    <a:pt x="200647" y="23622"/>
                  </a:moveTo>
                  <a:lnTo>
                    <a:pt x="188849" y="23622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00647" y="23622"/>
                  </a:lnTo>
                  <a:close/>
                </a:path>
                <a:path w="626109" h="35560">
                  <a:moveTo>
                    <a:pt x="200647" y="11811"/>
                  </a:moveTo>
                  <a:lnTo>
                    <a:pt x="188849" y="11811"/>
                  </a:lnTo>
                  <a:lnTo>
                    <a:pt x="188849" y="23609"/>
                  </a:lnTo>
                  <a:lnTo>
                    <a:pt x="200647" y="23609"/>
                  </a:lnTo>
                  <a:lnTo>
                    <a:pt x="200647" y="11811"/>
                  </a:lnTo>
                  <a:close/>
                </a:path>
                <a:path w="626109" h="35560">
                  <a:moveTo>
                    <a:pt x="224243" y="23622"/>
                  </a:moveTo>
                  <a:lnTo>
                    <a:pt x="212458" y="23622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22"/>
                  </a:lnTo>
                  <a:close/>
                </a:path>
                <a:path w="626109" h="35560">
                  <a:moveTo>
                    <a:pt x="224243" y="11811"/>
                  </a:moveTo>
                  <a:lnTo>
                    <a:pt x="212458" y="11811"/>
                  </a:lnTo>
                  <a:lnTo>
                    <a:pt x="212458" y="23609"/>
                  </a:lnTo>
                  <a:lnTo>
                    <a:pt x="224243" y="23609"/>
                  </a:lnTo>
                  <a:lnTo>
                    <a:pt x="224243" y="11811"/>
                  </a:lnTo>
                  <a:close/>
                </a:path>
                <a:path w="626109" h="35560">
                  <a:moveTo>
                    <a:pt x="247840" y="11811"/>
                  </a:moveTo>
                  <a:lnTo>
                    <a:pt x="236054" y="11811"/>
                  </a:lnTo>
                  <a:lnTo>
                    <a:pt x="224256" y="11811"/>
                  </a:lnTo>
                  <a:lnTo>
                    <a:pt x="224256" y="23609"/>
                  </a:lnTo>
                  <a:lnTo>
                    <a:pt x="236054" y="23609"/>
                  </a:lnTo>
                  <a:lnTo>
                    <a:pt x="247840" y="23609"/>
                  </a:lnTo>
                  <a:lnTo>
                    <a:pt x="247840" y="11811"/>
                  </a:lnTo>
                  <a:close/>
                </a:path>
                <a:path w="626109" h="35560">
                  <a:moveTo>
                    <a:pt x="271449" y="23622"/>
                  </a:moveTo>
                  <a:lnTo>
                    <a:pt x="259664" y="23622"/>
                  </a:lnTo>
                  <a:lnTo>
                    <a:pt x="259664" y="35407"/>
                  </a:lnTo>
                  <a:lnTo>
                    <a:pt x="271449" y="35407"/>
                  </a:lnTo>
                  <a:lnTo>
                    <a:pt x="271449" y="23622"/>
                  </a:lnTo>
                  <a:close/>
                </a:path>
                <a:path w="626109" h="35560">
                  <a:moveTo>
                    <a:pt x="283260" y="23622"/>
                  </a:moveTo>
                  <a:lnTo>
                    <a:pt x="271475" y="23622"/>
                  </a:lnTo>
                  <a:lnTo>
                    <a:pt x="271475" y="35407"/>
                  </a:lnTo>
                  <a:lnTo>
                    <a:pt x="283260" y="35407"/>
                  </a:lnTo>
                  <a:lnTo>
                    <a:pt x="283260" y="23622"/>
                  </a:lnTo>
                  <a:close/>
                </a:path>
                <a:path w="626109" h="35560">
                  <a:moveTo>
                    <a:pt x="283260" y="11811"/>
                  </a:moveTo>
                  <a:lnTo>
                    <a:pt x="271475" y="11811"/>
                  </a:lnTo>
                  <a:lnTo>
                    <a:pt x="271475" y="23609"/>
                  </a:lnTo>
                  <a:lnTo>
                    <a:pt x="283260" y="23609"/>
                  </a:lnTo>
                  <a:lnTo>
                    <a:pt x="283260" y="11811"/>
                  </a:lnTo>
                  <a:close/>
                </a:path>
                <a:path w="626109" h="35560">
                  <a:moveTo>
                    <a:pt x="306857" y="23622"/>
                  </a:moveTo>
                  <a:lnTo>
                    <a:pt x="295071" y="23622"/>
                  </a:lnTo>
                  <a:lnTo>
                    <a:pt x="283273" y="23622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22"/>
                  </a:lnTo>
                  <a:close/>
                </a:path>
                <a:path w="626109" h="35560">
                  <a:moveTo>
                    <a:pt x="306857" y="11811"/>
                  </a:moveTo>
                  <a:lnTo>
                    <a:pt x="295071" y="11811"/>
                  </a:lnTo>
                  <a:lnTo>
                    <a:pt x="295071" y="23609"/>
                  </a:lnTo>
                  <a:lnTo>
                    <a:pt x="306857" y="23609"/>
                  </a:lnTo>
                  <a:lnTo>
                    <a:pt x="306857" y="11811"/>
                  </a:lnTo>
                  <a:close/>
                </a:path>
                <a:path w="626109" h="35560">
                  <a:moveTo>
                    <a:pt x="318668" y="23622"/>
                  </a:moveTo>
                  <a:lnTo>
                    <a:pt x="306882" y="23622"/>
                  </a:lnTo>
                  <a:lnTo>
                    <a:pt x="306882" y="35407"/>
                  </a:lnTo>
                  <a:lnTo>
                    <a:pt x="318668" y="35407"/>
                  </a:lnTo>
                  <a:lnTo>
                    <a:pt x="318668" y="23622"/>
                  </a:lnTo>
                  <a:close/>
                </a:path>
                <a:path w="626109" h="35560">
                  <a:moveTo>
                    <a:pt x="330479" y="23622"/>
                  </a:moveTo>
                  <a:lnTo>
                    <a:pt x="318681" y="23622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22"/>
                  </a:lnTo>
                  <a:close/>
                </a:path>
                <a:path w="626109" h="35560">
                  <a:moveTo>
                    <a:pt x="330479" y="11811"/>
                  </a:moveTo>
                  <a:lnTo>
                    <a:pt x="318681" y="11811"/>
                  </a:lnTo>
                  <a:lnTo>
                    <a:pt x="318681" y="23609"/>
                  </a:lnTo>
                  <a:lnTo>
                    <a:pt x="330479" y="23609"/>
                  </a:lnTo>
                  <a:lnTo>
                    <a:pt x="330479" y="11811"/>
                  </a:lnTo>
                  <a:close/>
                </a:path>
                <a:path w="626109" h="35560">
                  <a:moveTo>
                    <a:pt x="330479" y="0"/>
                  </a:moveTo>
                  <a:lnTo>
                    <a:pt x="318681" y="0"/>
                  </a:lnTo>
                  <a:lnTo>
                    <a:pt x="318681" y="11798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26109" h="35560">
                  <a:moveTo>
                    <a:pt x="342277" y="23622"/>
                  </a:moveTo>
                  <a:lnTo>
                    <a:pt x="330492" y="23622"/>
                  </a:lnTo>
                  <a:lnTo>
                    <a:pt x="330492" y="35407"/>
                  </a:lnTo>
                  <a:lnTo>
                    <a:pt x="342277" y="35407"/>
                  </a:lnTo>
                  <a:lnTo>
                    <a:pt x="342277" y="23622"/>
                  </a:lnTo>
                  <a:close/>
                </a:path>
                <a:path w="626109" h="35560">
                  <a:moveTo>
                    <a:pt x="342277" y="11811"/>
                  </a:moveTo>
                  <a:lnTo>
                    <a:pt x="330492" y="11811"/>
                  </a:lnTo>
                  <a:lnTo>
                    <a:pt x="330492" y="23609"/>
                  </a:lnTo>
                  <a:lnTo>
                    <a:pt x="342277" y="23609"/>
                  </a:lnTo>
                  <a:lnTo>
                    <a:pt x="342277" y="11811"/>
                  </a:lnTo>
                  <a:close/>
                </a:path>
                <a:path w="626109" h="35560">
                  <a:moveTo>
                    <a:pt x="342277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42277" y="11798"/>
                  </a:lnTo>
                  <a:lnTo>
                    <a:pt x="342277" y="0"/>
                  </a:lnTo>
                  <a:close/>
                </a:path>
                <a:path w="626109" h="35560">
                  <a:moveTo>
                    <a:pt x="354088" y="11811"/>
                  </a:moveTo>
                  <a:lnTo>
                    <a:pt x="342290" y="11811"/>
                  </a:lnTo>
                  <a:lnTo>
                    <a:pt x="342290" y="23609"/>
                  </a:lnTo>
                  <a:lnTo>
                    <a:pt x="354088" y="23609"/>
                  </a:lnTo>
                  <a:lnTo>
                    <a:pt x="354088" y="11811"/>
                  </a:lnTo>
                  <a:close/>
                </a:path>
                <a:path w="626109" h="35560">
                  <a:moveTo>
                    <a:pt x="365874" y="23622"/>
                  </a:moveTo>
                  <a:lnTo>
                    <a:pt x="354088" y="23622"/>
                  </a:lnTo>
                  <a:lnTo>
                    <a:pt x="342290" y="23622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65874" y="35407"/>
                  </a:lnTo>
                  <a:lnTo>
                    <a:pt x="365874" y="23622"/>
                  </a:lnTo>
                  <a:close/>
                </a:path>
                <a:path w="626109" h="35560">
                  <a:moveTo>
                    <a:pt x="365874" y="0"/>
                  </a:moveTo>
                  <a:lnTo>
                    <a:pt x="354088" y="0"/>
                  </a:lnTo>
                  <a:lnTo>
                    <a:pt x="354088" y="11798"/>
                  </a:lnTo>
                  <a:lnTo>
                    <a:pt x="365874" y="11798"/>
                  </a:lnTo>
                  <a:lnTo>
                    <a:pt x="365874" y="0"/>
                  </a:lnTo>
                  <a:close/>
                </a:path>
                <a:path w="626109" h="35560">
                  <a:moveTo>
                    <a:pt x="377685" y="0"/>
                  </a:moveTo>
                  <a:lnTo>
                    <a:pt x="365899" y="0"/>
                  </a:lnTo>
                  <a:lnTo>
                    <a:pt x="365899" y="11798"/>
                  </a:lnTo>
                  <a:lnTo>
                    <a:pt x="377685" y="11798"/>
                  </a:lnTo>
                  <a:lnTo>
                    <a:pt x="377685" y="0"/>
                  </a:lnTo>
                  <a:close/>
                </a:path>
                <a:path w="626109" h="35560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26109" h="35560">
                  <a:moveTo>
                    <a:pt x="401307" y="23622"/>
                  </a:moveTo>
                  <a:lnTo>
                    <a:pt x="389509" y="23622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01307" y="23622"/>
                  </a:lnTo>
                  <a:close/>
                </a:path>
                <a:path w="626109" h="35560">
                  <a:moveTo>
                    <a:pt x="401307" y="0"/>
                  </a:move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01307" y="0"/>
                  </a:lnTo>
                  <a:close/>
                </a:path>
                <a:path w="626109" h="35560">
                  <a:moveTo>
                    <a:pt x="424903" y="0"/>
                  </a:moveTo>
                  <a:lnTo>
                    <a:pt x="413105" y="0"/>
                  </a:lnTo>
                  <a:lnTo>
                    <a:pt x="413105" y="11798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26109" h="35560">
                  <a:moveTo>
                    <a:pt x="436702" y="11811"/>
                  </a:moveTo>
                  <a:lnTo>
                    <a:pt x="424916" y="11811"/>
                  </a:lnTo>
                  <a:lnTo>
                    <a:pt x="424916" y="23609"/>
                  </a:lnTo>
                  <a:lnTo>
                    <a:pt x="436702" y="23609"/>
                  </a:lnTo>
                  <a:lnTo>
                    <a:pt x="436702" y="11811"/>
                  </a:lnTo>
                  <a:close/>
                </a:path>
                <a:path w="626109" h="35560">
                  <a:moveTo>
                    <a:pt x="436702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36702" y="11798"/>
                  </a:lnTo>
                  <a:lnTo>
                    <a:pt x="436702" y="0"/>
                  </a:lnTo>
                  <a:close/>
                </a:path>
                <a:path w="626109" h="35560">
                  <a:moveTo>
                    <a:pt x="460298" y="23622"/>
                  </a:moveTo>
                  <a:lnTo>
                    <a:pt x="448513" y="23622"/>
                  </a:lnTo>
                  <a:lnTo>
                    <a:pt x="448513" y="35407"/>
                  </a:lnTo>
                  <a:lnTo>
                    <a:pt x="460298" y="35407"/>
                  </a:lnTo>
                  <a:lnTo>
                    <a:pt x="460298" y="23622"/>
                  </a:lnTo>
                  <a:close/>
                </a:path>
                <a:path w="626109" h="35560">
                  <a:moveTo>
                    <a:pt x="460298" y="11811"/>
                  </a:moveTo>
                  <a:lnTo>
                    <a:pt x="448513" y="11811"/>
                  </a:lnTo>
                  <a:lnTo>
                    <a:pt x="448513" y="23609"/>
                  </a:lnTo>
                  <a:lnTo>
                    <a:pt x="460298" y="23609"/>
                  </a:lnTo>
                  <a:lnTo>
                    <a:pt x="460298" y="11811"/>
                  </a:lnTo>
                  <a:close/>
                </a:path>
                <a:path w="626109" h="35560">
                  <a:moveTo>
                    <a:pt x="495731" y="0"/>
                  </a:move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495731" y="0"/>
                  </a:lnTo>
                  <a:close/>
                </a:path>
                <a:path w="626109" h="35560">
                  <a:moveTo>
                    <a:pt x="507530" y="23622"/>
                  </a:moveTo>
                  <a:lnTo>
                    <a:pt x="495731" y="23622"/>
                  </a:lnTo>
                  <a:lnTo>
                    <a:pt x="483933" y="23622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507530" y="35407"/>
                  </a:lnTo>
                  <a:lnTo>
                    <a:pt x="507530" y="23622"/>
                  </a:lnTo>
                  <a:close/>
                </a:path>
                <a:path w="626109" h="35560">
                  <a:moveTo>
                    <a:pt x="507530" y="11811"/>
                  </a:moveTo>
                  <a:lnTo>
                    <a:pt x="495731" y="11811"/>
                  </a:lnTo>
                  <a:lnTo>
                    <a:pt x="495731" y="23609"/>
                  </a:lnTo>
                  <a:lnTo>
                    <a:pt x="507530" y="23609"/>
                  </a:lnTo>
                  <a:lnTo>
                    <a:pt x="507530" y="11811"/>
                  </a:lnTo>
                  <a:close/>
                </a:path>
                <a:path w="626109" h="35560">
                  <a:moveTo>
                    <a:pt x="519315" y="0"/>
                  </a:moveTo>
                  <a:lnTo>
                    <a:pt x="507530" y="0"/>
                  </a:lnTo>
                  <a:lnTo>
                    <a:pt x="507530" y="11798"/>
                  </a:lnTo>
                  <a:lnTo>
                    <a:pt x="519315" y="11798"/>
                  </a:lnTo>
                  <a:lnTo>
                    <a:pt x="519315" y="0"/>
                  </a:lnTo>
                  <a:close/>
                </a:path>
                <a:path w="626109" h="35560">
                  <a:moveTo>
                    <a:pt x="531126" y="11811"/>
                  </a:moveTo>
                  <a:lnTo>
                    <a:pt x="519341" y="11811"/>
                  </a:lnTo>
                  <a:lnTo>
                    <a:pt x="519341" y="23609"/>
                  </a:lnTo>
                  <a:lnTo>
                    <a:pt x="531126" y="23609"/>
                  </a:lnTo>
                  <a:lnTo>
                    <a:pt x="531126" y="11811"/>
                  </a:lnTo>
                  <a:close/>
                </a:path>
                <a:path w="626109" h="35560">
                  <a:moveTo>
                    <a:pt x="554748" y="23622"/>
                  </a:moveTo>
                  <a:lnTo>
                    <a:pt x="542950" y="23622"/>
                  </a:lnTo>
                  <a:lnTo>
                    <a:pt x="542950" y="35407"/>
                  </a:lnTo>
                  <a:lnTo>
                    <a:pt x="554748" y="35407"/>
                  </a:lnTo>
                  <a:lnTo>
                    <a:pt x="554748" y="23622"/>
                  </a:lnTo>
                  <a:close/>
                </a:path>
                <a:path w="626109" h="35560">
                  <a:moveTo>
                    <a:pt x="554748" y="11811"/>
                  </a:moveTo>
                  <a:lnTo>
                    <a:pt x="542950" y="11811"/>
                  </a:lnTo>
                  <a:lnTo>
                    <a:pt x="542950" y="23609"/>
                  </a:lnTo>
                  <a:lnTo>
                    <a:pt x="554748" y="23609"/>
                  </a:lnTo>
                  <a:lnTo>
                    <a:pt x="554748" y="11811"/>
                  </a:lnTo>
                  <a:close/>
                </a:path>
                <a:path w="626109" h="35560">
                  <a:moveTo>
                    <a:pt x="554748" y="0"/>
                  </a:move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54748" y="0"/>
                  </a:lnTo>
                  <a:close/>
                </a:path>
                <a:path w="626109" h="35560">
                  <a:moveTo>
                    <a:pt x="601941" y="23622"/>
                  </a:moveTo>
                  <a:lnTo>
                    <a:pt x="590143" y="23622"/>
                  </a:lnTo>
                  <a:lnTo>
                    <a:pt x="578345" y="23622"/>
                  </a:lnTo>
                  <a:lnTo>
                    <a:pt x="566547" y="23622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90143" y="35407"/>
                  </a:lnTo>
                  <a:lnTo>
                    <a:pt x="601941" y="35407"/>
                  </a:lnTo>
                  <a:lnTo>
                    <a:pt x="601941" y="23622"/>
                  </a:lnTo>
                  <a:close/>
                </a:path>
                <a:path w="626109" h="35560">
                  <a:moveTo>
                    <a:pt x="601941" y="11811"/>
                  </a:moveTo>
                  <a:lnTo>
                    <a:pt x="590143" y="11811"/>
                  </a:lnTo>
                  <a:lnTo>
                    <a:pt x="578345" y="11811"/>
                  </a:lnTo>
                  <a:lnTo>
                    <a:pt x="566547" y="11811"/>
                  </a:lnTo>
                  <a:lnTo>
                    <a:pt x="566547" y="23609"/>
                  </a:lnTo>
                  <a:lnTo>
                    <a:pt x="578345" y="23609"/>
                  </a:lnTo>
                  <a:lnTo>
                    <a:pt x="590143" y="23609"/>
                  </a:lnTo>
                  <a:lnTo>
                    <a:pt x="601941" y="23609"/>
                  </a:lnTo>
                  <a:lnTo>
                    <a:pt x="601941" y="11811"/>
                  </a:lnTo>
                  <a:close/>
                </a:path>
                <a:path w="626109" h="35560">
                  <a:moveTo>
                    <a:pt x="601941" y="0"/>
                  </a:moveTo>
                  <a:lnTo>
                    <a:pt x="590143" y="0"/>
                  </a:lnTo>
                  <a:lnTo>
                    <a:pt x="578345" y="0"/>
                  </a:lnTo>
                  <a:lnTo>
                    <a:pt x="566547" y="0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90143" y="11798"/>
                  </a:lnTo>
                  <a:lnTo>
                    <a:pt x="601941" y="11798"/>
                  </a:lnTo>
                  <a:lnTo>
                    <a:pt x="601941" y="0"/>
                  </a:lnTo>
                  <a:close/>
                </a:path>
                <a:path w="626109" h="35560">
                  <a:moveTo>
                    <a:pt x="625551" y="11811"/>
                  </a:moveTo>
                  <a:lnTo>
                    <a:pt x="613765" y="11811"/>
                  </a:lnTo>
                  <a:lnTo>
                    <a:pt x="613765" y="23609"/>
                  </a:lnTo>
                  <a:lnTo>
                    <a:pt x="625551" y="23609"/>
                  </a:lnTo>
                  <a:lnTo>
                    <a:pt x="625551" y="11811"/>
                  </a:lnTo>
                  <a:close/>
                </a:path>
                <a:path w="626109" h="35560">
                  <a:moveTo>
                    <a:pt x="625551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5958433" y="4474705"/>
              <a:ext cx="626110" cy="24130"/>
            </a:xfrm>
            <a:custGeom>
              <a:avLst/>
              <a:gdLst/>
              <a:ahLst/>
              <a:cxnLst/>
              <a:rect l="l" t="t" r="r" b="b"/>
              <a:pathLst>
                <a:path w="626109" h="24129">
                  <a:moveTo>
                    <a:pt x="11798" y="11785"/>
                  </a:moveTo>
                  <a:lnTo>
                    <a:pt x="0" y="11785"/>
                  </a:lnTo>
                  <a:lnTo>
                    <a:pt x="0" y="23583"/>
                  </a:lnTo>
                  <a:lnTo>
                    <a:pt x="11798" y="23583"/>
                  </a:lnTo>
                  <a:lnTo>
                    <a:pt x="11798" y="11785"/>
                  </a:lnTo>
                  <a:close/>
                </a:path>
                <a:path w="626109" h="24129">
                  <a:moveTo>
                    <a:pt x="82613" y="11785"/>
                  </a:moveTo>
                  <a:lnTo>
                    <a:pt x="70815" y="11785"/>
                  </a:lnTo>
                  <a:lnTo>
                    <a:pt x="70815" y="23583"/>
                  </a:lnTo>
                  <a:lnTo>
                    <a:pt x="82613" y="23583"/>
                  </a:lnTo>
                  <a:lnTo>
                    <a:pt x="82613" y="11785"/>
                  </a:lnTo>
                  <a:close/>
                </a:path>
                <a:path w="626109" h="24129">
                  <a:moveTo>
                    <a:pt x="118008" y="11785"/>
                  </a:moveTo>
                  <a:lnTo>
                    <a:pt x="106222" y="11785"/>
                  </a:lnTo>
                  <a:lnTo>
                    <a:pt x="94424" y="11785"/>
                  </a:lnTo>
                  <a:lnTo>
                    <a:pt x="94424" y="23583"/>
                  </a:lnTo>
                  <a:lnTo>
                    <a:pt x="106222" y="23583"/>
                  </a:lnTo>
                  <a:lnTo>
                    <a:pt x="118008" y="23583"/>
                  </a:lnTo>
                  <a:lnTo>
                    <a:pt x="118008" y="11785"/>
                  </a:lnTo>
                  <a:close/>
                </a:path>
                <a:path w="626109" h="24129">
                  <a:moveTo>
                    <a:pt x="153416" y="11785"/>
                  </a:moveTo>
                  <a:lnTo>
                    <a:pt x="141630" y="11785"/>
                  </a:lnTo>
                  <a:lnTo>
                    <a:pt x="141630" y="23583"/>
                  </a:lnTo>
                  <a:lnTo>
                    <a:pt x="153416" y="23583"/>
                  </a:lnTo>
                  <a:lnTo>
                    <a:pt x="153416" y="11785"/>
                  </a:lnTo>
                  <a:close/>
                </a:path>
                <a:path w="626109" h="24129">
                  <a:moveTo>
                    <a:pt x="200647" y="11785"/>
                  </a:moveTo>
                  <a:lnTo>
                    <a:pt x="188849" y="11785"/>
                  </a:lnTo>
                  <a:lnTo>
                    <a:pt x="188849" y="23583"/>
                  </a:lnTo>
                  <a:lnTo>
                    <a:pt x="200647" y="23583"/>
                  </a:lnTo>
                  <a:lnTo>
                    <a:pt x="200647" y="11785"/>
                  </a:lnTo>
                  <a:close/>
                </a:path>
                <a:path w="626109" h="24129">
                  <a:moveTo>
                    <a:pt x="224243" y="11785"/>
                  </a:moveTo>
                  <a:lnTo>
                    <a:pt x="212458" y="11785"/>
                  </a:lnTo>
                  <a:lnTo>
                    <a:pt x="212458" y="23583"/>
                  </a:lnTo>
                  <a:lnTo>
                    <a:pt x="224243" y="23583"/>
                  </a:lnTo>
                  <a:lnTo>
                    <a:pt x="224243" y="11785"/>
                  </a:lnTo>
                  <a:close/>
                </a:path>
                <a:path w="626109" h="24129">
                  <a:moveTo>
                    <a:pt x="236054" y="11785"/>
                  </a:moveTo>
                  <a:lnTo>
                    <a:pt x="224256" y="11785"/>
                  </a:lnTo>
                  <a:lnTo>
                    <a:pt x="224256" y="23583"/>
                  </a:lnTo>
                  <a:lnTo>
                    <a:pt x="236054" y="23583"/>
                  </a:lnTo>
                  <a:lnTo>
                    <a:pt x="236054" y="11785"/>
                  </a:lnTo>
                  <a:close/>
                </a:path>
                <a:path w="626109" h="24129">
                  <a:moveTo>
                    <a:pt x="295071" y="11785"/>
                  </a:moveTo>
                  <a:lnTo>
                    <a:pt x="283273" y="11785"/>
                  </a:lnTo>
                  <a:lnTo>
                    <a:pt x="283273" y="23583"/>
                  </a:lnTo>
                  <a:lnTo>
                    <a:pt x="295071" y="23583"/>
                  </a:lnTo>
                  <a:lnTo>
                    <a:pt x="295071" y="11785"/>
                  </a:lnTo>
                  <a:close/>
                </a:path>
                <a:path w="626109" h="24129">
                  <a:moveTo>
                    <a:pt x="342277" y="11785"/>
                  </a:moveTo>
                  <a:lnTo>
                    <a:pt x="330492" y="11785"/>
                  </a:lnTo>
                  <a:lnTo>
                    <a:pt x="330492" y="23583"/>
                  </a:lnTo>
                  <a:lnTo>
                    <a:pt x="342277" y="23583"/>
                  </a:lnTo>
                  <a:lnTo>
                    <a:pt x="342277" y="11785"/>
                  </a:lnTo>
                  <a:close/>
                </a:path>
                <a:path w="626109" h="24129">
                  <a:moveTo>
                    <a:pt x="413092" y="11785"/>
                  </a:moveTo>
                  <a:lnTo>
                    <a:pt x="401307" y="11785"/>
                  </a:lnTo>
                  <a:lnTo>
                    <a:pt x="389509" y="11785"/>
                  </a:lnTo>
                  <a:lnTo>
                    <a:pt x="389509" y="23583"/>
                  </a:lnTo>
                  <a:lnTo>
                    <a:pt x="401307" y="23583"/>
                  </a:lnTo>
                  <a:lnTo>
                    <a:pt x="413092" y="23583"/>
                  </a:lnTo>
                  <a:lnTo>
                    <a:pt x="413092" y="11785"/>
                  </a:lnTo>
                  <a:close/>
                </a:path>
                <a:path w="626109" h="24129">
                  <a:moveTo>
                    <a:pt x="424903" y="11785"/>
                  </a:moveTo>
                  <a:lnTo>
                    <a:pt x="413105" y="11785"/>
                  </a:lnTo>
                  <a:lnTo>
                    <a:pt x="413105" y="23583"/>
                  </a:lnTo>
                  <a:lnTo>
                    <a:pt x="424903" y="23583"/>
                  </a:lnTo>
                  <a:lnTo>
                    <a:pt x="424903" y="11785"/>
                  </a:lnTo>
                  <a:close/>
                </a:path>
                <a:path w="626109" h="24129">
                  <a:moveTo>
                    <a:pt x="436702" y="11785"/>
                  </a:moveTo>
                  <a:lnTo>
                    <a:pt x="424916" y="11785"/>
                  </a:lnTo>
                  <a:lnTo>
                    <a:pt x="424916" y="23583"/>
                  </a:lnTo>
                  <a:lnTo>
                    <a:pt x="436702" y="23583"/>
                  </a:lnTo>
                  <a:lnTo>
                    <a:pt x="436702" y="11785"/>
                  </a:lnTo>
                  <a:close/>
                </a:path>
                <a:path w="626109" h="24129">
                  <a:moveTo>
                    <a:pt x="448513" y="11785"/>
                  </a:moveTo>
                  <a:lnTo>
                    <a:pt x="436714" y="11785"/>
                  </a:lnTo>
                  <a:lnTo>
                    <a:pt x="436714" y="23583"/>
                  </a:lnTo>
                  <a:lnTo>
                    <a:pt x="448513" y="23583"/>
                  </a:lnTo>
                  <a:lnTo>
                    <a:pt x="448513" y="11785"/>
                  </a:lnTo>
                  <a:close/>
                </a:path>
                <a:path w="626109" h="24129">
                  <a:moveTo>
                    <a:pt x="507530" y="11785"/>
                  </a:moveTo>
                  <a:lnTo>
                    <a:pt x="495731" y="11785"/>
                  </a:lnTo>
                  <a:lnTo>
                    <a:pt x="495731" y="23583"/>
                  </a:lnTo>
                  <a:lnTo>
                    <a:pt x="507530" y="23583"/>
                  </a:lnTo>
                  <a:lnTo>
                    <a:pt x="507530" y="11785"/>
                  </a:lnTo>
                  <a:close/>
                </a:path>
                <a:path w="626109" h="24129">
                  <a:moveTo>
                    <a:pt x="554748" y="11785"/>
                  </a:moveTo>
                  <a:lnTo>
                    <a:pt x="542950" y="11785"/>
                  </a:lnTo>
                  <a:lnTo>
                    <a:pt x="542950" y="23583"/>
                  </a:lnTo>
                  <a:lnTo>
                    <a:pt x="554748" y="23583"/>
                  </a:lnTo>
                  <a:lnTo>
                    <a:pt x="554748" y="11785"/>
                  </a:lnTo>
                  <a:close/>
                </a:path>
                <a:path w="626109" h="24129">
                  <a:moveTo>
                    <a:pt x="601941" y="0"/>
                  </a:moveTo>
                  <a:lnTo>
                    <a:pt x="590143" y="0"/>
                  </a:lnTo>
                  <a:lnTo>
                    <a:pt x="590143" y="11785"/>
                  </a:lnTo>
                  <a:lnTo>
                    <a:pt x="601941" y="11785"/>
                  </a:lnTo>
                  <a:lnTo>
                    <a:pt x="601941" y="0"/>
                  </a:lnTo>
                  <a:close/>
                </a:path>
                <a:path w="626109" h="24129">
                  <a:moveTo>
                    <a:pt x="625551" y="0"/>
                  </a:moveTo>
                  <a:lnTo>
                    <a:pt x="613765" y="0"/>
                  </a:lnTo>
                  <a:lnTo>
                    <a:pt x="613765" y="11785"/>
                  </a:lnTo>
                  <a:lnTo>
                    <a:pt x="613765" y="23583"/>
                  </a:lnTo>
                  <a:lnTo>
                    <a:pt x="625551" y="23583"/>
                  </a:lnTo>
                  <a:lnTo>
                    <a:pt x="625551" y="11785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5958433" y="4504201"/>
              <a:ext cx="626110" cy="0"/>
            </a:xfrm>
            <a:custGeom>
              <a:avLst/>
              <a:gdLst/>
              <a:ahLst/>
              <a:cxnLst/>
              <a:rect l="l" t="t" r="r" b="b"/>
              <a:pathLst>
                <a:path w="626109">
                  <a:moveTo>
                    <a:pt x="0" y="0"/>
                  </a:moveTo>
                  <a:lnTo>
                    <a:pt x="625563" y="0"/>
                  </a:lnTo>
                </a:path>
              </a:pathLst>
            </a:custGeom>
            <a:ln w="11798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5958433" y="4510100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09" h="47625">
                  <a:moveTo>
                    <a:pt x="11798" y="11811"/>
                  </a:moveTo>
                  <a:lnTo>
                    <a:pt x="0" y="11811"/>
                  </a:lnTo>
                  <a:lnTo>
                    <a:pt x="0" y="23609"/>
                  </a:lnTo>
                  <a:lnTo>
                    <a:pt x="11798" y="23609"/>
                  </a:lnTo>
                  <a:lnTo>
                    <a:pt x="11798" y="11811"/>
                  </a:lnTo>
                  <a:close/>
                </a:path>
                <a:path w="626109" h="47625">
                  <a:moveTo>
                    <a:pt x="23583" y="23609"/>
                  </a:moveTo>
                  <a:lnTo>
                    <a:pt x="11798" y="23609"/>
                  </a:lnTo>
                  <a:lnTo>
                    <a:pt x="11798" y="35407"/>
                  </a:lnTo>
                  <a:lnTo>
                    <a:pt x="0" y="35407"/>
                  </a:lnTo>
                  <a:lnTo>
                    <a:pt x="0" y="47205"/>
                  </a:lnTo>
                  <a:lnTo>
                    <a:pt x="11798" y="47205"/>
                  </a:lnTo>
                  <a:lnTo>
                    <a:pt x="23583" y="47205"/>
                  </a:lnTo>
                  <a:lnTo>
                    <a:pt x="23583" y="35420"/>
                  </a:lnTo>
                  <a:lnTo>
                    <a:pt x="23583" y="23609"/>
                  </a:lnTo>
                  <a:close/>
                </a:path>
                <a:path w="626109" h="47625">
                  <a:moveTo>
                    <a:pt x="47205" y="11811"/>
                  </a:moveTo>
                  <a:lnTo>
                    <a:pt x="35407" y="11811"/>
                  </a:lnTo>
                  <a:lnTo>
                    <a:pt x="35407" y="23609"/>
                  </a:lnTo>
                  <a:lnTo>
                    <a:pt x="47205" y="23609"/>
                  </a:lnTo>
                  <a:lnTo>
                    <a:pt x="47205" y="11811"/>
                  </a:lnTo>
                  <a:close/>
                </a:path>
                <a:path w="626109" h="47625">
                  <a:moveTo>
                    <a:pt x="58991" y="23609"/>
                  </a:moveTo>
                  <a:lnTo>
                    <a:pt x="47205" y="23609"/>
                  </a:lnTo>
                  <a:lnTo>
                    <a:pt x="47205" y="35407"/>
                  </a:lnTo>
                  <a:lnTo>
                    <a:pt x="35407" y="35407"/>
                  </a:lnTo>
                  <a:lnTo>
                    <a:pt x="35407" y="47205"/>
                  </a:lnTo>
                  <a:lnTo>
                    <a:pt x="47205" y="47205"/>
                  </a:lnTo>
                  <a:lnTo>
                    <a:pt x="47205" y="35420"/>
                  </a:lnTo>
                  <a:lnTo>
                    <a:pt x="58991" y="35420"/>
                  </a:lnTo>
                  <a:lnTo>
                    <a:pt x="58991" y="23609"/>
                  </a:lnTo>
                  <a:close/>
                </a:path>
                <a:path w="626109" h="47625">
                  <a:moveTo>
                    <a:pt x="82613" y="11811"/>
                  </a:moveTo>
                  <a:lnTo>
                    <a:pt x="70815" y="11811"/>
                  </a:lnTo>
                  <a:lnTo>
                    <a:pt x="59016" y="11811"/>
                  </a:lnTo>
                  <a:lnTo>
                    <a:pt x="59016" y="23609"/>
                  </a:lnTo>
                  <a:lnTo>
                    <a:pt x="70815" y="23609"/>
                  </a:lnTo>
                  <a:lnTo>
                    <a:pt x="82613" y="23609"/>
                  </a:lnTo>
                  <a:lnTo>
                    <a:pt x="82613" y="11811"/>
                  </a:lnTo>
                  <a:close/>
                </a:path>
                <a:path w="626109" h="47625">
                  <a:moveTo>
                    <a:pt x="94411" y="23609"/>
                  </a:moveTo>
                  <a:lnTo>
                    <a:pt x="82613" y="23609"/>
                  </a:lnTo>
                  <a:lnTo>
                    <a:pt x="82613" y="35420"/>
                  </a:lnTo>
                  <a:lnTo>
                    <a:pt x="94411" y="35420"/>
                  </a:lnTo>
                  <a:lnTo>
                    <a:pt x="94411" y="23609"/>
                  </a:lnTo>
                  <a:close/>
                </a:path>
                <a:path w="626109" h="47625">
                  <a:moveTo>
                    <a:pt x="118008" y="23609"/>
                  </a:moveTo>
                  <a:lnTo>
                    <a:pt x="106222" y="23609"/>
                  </a:lnTo>
                  <a:lnTo>
                    <a:pt x="106222" y="11811"/>
                  </a:lnTo>
                  <a:lnTo>
                    <a:pt x="94424" y="11811"/>
                  </a:lnTo>
                  <a:lnTo>
                    <a:pt x="94424" y="23609"/>
                  </a:lnTo>
                  <a:lnTo>
                    <a:pt x="94424" y="35420"/>
                  </a:lnTo>
                  <a:lnTo>
                    <a:pt x="106222" y="35420"/>
                  </a:lnTo>
                  <a:lnTo>
                    <a:pt x="118008" y="35420"/>
                  </a:lnTo>
                  <a:lnTo>
                    <a:pt x="118008" y="23609"/>
                  </a:lnTo>
                  <a:close/>
                </a:path>
                <a:path w="626109" h="47625">
                  <a:moveTo>
                    <a:pt x="118008" y="0"/>
                  </a:moveTo>
                  <a:lnTo>
                    <a:pt x="106222" y="0"/>
                  </a:lnTo>
                  <a:lnTo>
                    <a:pt x="106222" y="11798"/>
                  </a:lnTo>
                  <a:lnTo>
                    <a:pt x="118008" y="11798"/>
                  </a:lnTo>
                  <a:lnTo>
                    <a:pt x="118008" y="0"/>
                  </a:lnTo>
                  <a:close/>
                </a:path>
                <a:path w="626109" h="47625">
                  <a:moveTo>
                    <a:pt x="129819" y="0"/>
                  </a:moveTo>
                  <a:lnTo>
                    <a:pt x="118021" y="0"/>
                  </a:lnTo>
                  <a:lnTo>
                    <a:pt x="118021" y="11798"/>
                  </a:lnTo>
                  <a:lnTo>
                    <a:pt x="129819" y="11798"/>
                  </a:lnTo>
                  <a:lnTo>
                    <a:pt x="129819" y="0"/>
                  </a:lnTo>
                  <a:close/>
                </a:path>
                <a:path w="626109" h="47625">
                  <a:moveTo>
                    <a:pt x="153416" y="11811"/>
                  </a:moveTo>
                  <a:lnTo>
                    <a:pt x="141630" y="11811"/>
                  </a:lnTo>
                  <a:lnTo>
                    <a:pt x="129832" y="11811"/>
                  </a:lnTo>
                  <a:lnTo>
                    <a:pt x="129832" y="23609"/>
                  </a:lnTo>
                  <a:lnTo>
                    <a:pt x="141630" y="23609"/>
                  </a:lnTo>
                  <a:lnTo>
                    <a:pt x="141630" y="35420"/>
                  </a:lnTo>
                  <a:lnTo>
                    <a:pt x="153416" y="35420"/>
                  </a:lnTo>
                  <a:lnTo>
                    <a:pt x="153416" y="23609"/>
                  </a:lnTo>
                  <a:lnTo>
                    <a:pt x="153416" y="11811"/>
                  </a:lnTo>
                  <a:close/>
                </a:path>
                <a:path w="626109" h="47625">
                  <a:moveTo>
                    <a:pt x="153416" y="0"/>
                  </a:moveTo>
                  <a:lnTo>
                    <a:pt x="141630" y="0"/>
                  </a:lnTo>
                  <a:lnTo>
                    <a:pt x="129832" y="0"/>
                  </a:lnTo>
                  <a:lnTo>
                    <a:pt x="129832" y="11798"/>
                  </a:lnTo>
                  <a:lnTo>
                    <a:pt x="141630" y="11798"/>
                  </a:lnTo>
                  <a:lnTo>
                    <a:pt x="153416" y="11798"/>
                  </a:lnTo>
                  <a:lnTo>
                    <a:pt x="153416" y="0"/>
                  </a:lnTo>
                  <a:close/>
                </a:path>
                <a:path w="626109" h="47625">
                  <a:moveTo>
                    <a:pt x="165239" y="11811"/>
                  </a:moveTo>
                  <a:lnTo>
                    <a:pt x="153441" y="11811"/>
                  </a:lnTo>
                  <a:lnTo>
                    <a:pt x="153441" y="23609"/>
                  </a:lnTo>
                  <a:lnTo>
                    <a:pt x="165239" y="23609"/>
                  </a:lnTo>
                  <a:lnTo>
                    <a:pt x="165239" y="11811"/>
                  </a:lnTo>
                  <a:close/>
                </a:path>
                <a:path w="626109" h="47625">
                  <a:moveTo>
                    <a:pt x="200647" y="23609"/>
                  </a:moveTo>
                  <a:lnTo>
                    <a:pt x="188849" y="23609"/>
                  </a:lnTo>
                  <a:lnTo>
                    <a:pt x="188849" y="35420"/>
                  </a:lnTo>
                  <a:lnTo>
                    <a:pt x="200647" y="35420"/>
                  </a:lnTo>
                  <a:lnTo>
                    <a:pt x="200647" y="23609"/>
                  </a:lnTo>
                  <a:close/>
                </a:path>
                <a:path w="626109" h="47625">
                  <a:moveTo>
                    <a:pt x="200647" y="0"/>
                  </a:moveTo>
                  <a:lnTo>
                    <a:pt x="188849" y="0"/>
                  </a:lnTo>
                  <a:lnTo>
                    <a:pt x="188849" y="11798"/>
                  </a:lnTo>
                  <a:lnTo>
                    <a:pt x="200647" y="11798"/>
                  </a:lnTo>
                  <a:lnTo>
                    <a:pt x="200647" y="0"/>
                  </a:lnTo>
                  <a:close/>
                </a:path>
                <a:path w="626109" h="47625">
                  <a:moveTo>
                    <a:pt x="224243" y="11811"/>
                  </a:moveTo>
                  <a:lnTo>
                    <a:pt x="212458" y="11811"/>
                  </a:lnTo>
                  <a:lnTo>
                    <a:pt x="212458" y="23609"/>
                  </a:lnTo>
                  <a:lnTo>
                    <a:pt x="224243" y="23609"/>
                  </a:lnTo>
                  <a:lnTo>
                    <a:pt x="224243" y="11811"/>
                  </a:lnTo>
                  <a:close/>
                </a:path>
                <a:path w="626109" h="47625">
                  <a:moveTo>
                    <a:pt x="247840" y="23609"/>
                  </a:moveTo>
                  <a:lnTo>
                    <a:pt x="236054" y="23609"/>
                  </a:lnTo>
                  <a:lnTo>
                    <a:pt x="236054" y="11811"/>
                  </a:lnTo>
                  <a:lnTo>
                    <a:pt x="224256" y="11811"/>
                  </a:lnTo>
                  <a:lnTo>
                    <a:pt x="224256" y="23609"/>
                  </a:lnTo>
                  <a:lnTo>
                    <a:pt x="224256" y="35420"/>
                  </a:lnTo>
                  <a:lnTo>
                    <a:pt x="236054" y="35420"/>
                  </a:lnTo>
                  <a:lnTo>
                    <a:pt x="247840" y="35420"/>
                  </a:lnTo>
                  <a:lnTo>
                    <a:pt x="247840" y="23609"/>
                  </a:lnTo>
                  <a:close/>
                </a:path>
                <a:path w="626109" h="47625">
                  <a:moveTo>
                    <a:pt x="247840" y="0"/>
                  </a:moveTo>
                  <a:lnTo>
                    <a:pt x="236054" y="0"/>
                  </a:lnTo>
                  <a:lnTo>
                    <a:pt x="236054" y="11798"/>
                  </a:lnTo>
                  <a:lnTo>
                    <a:pt x="247840" y="11798"/>
                  </a:lnTo>
                  <a:lnTo>
                    <a:pt x="247840" y="0"/>
                  </a:lnTo>
                  <a:close/>
                </a:path>
                <a:path w="626109" h="47625">
                  <a:moveTo>
                    <a:pt x="271449" y="11811"/>
                  </a:moveTo>
                  <a:lnTo>
                    <a:pt x="259664" y="11811"/>
                  </a:lnTo>
                  <a:lnTo>
                    <a:pt x="247865" y="11811"/>
                  </a:lnTo>
                  <a:lnTo>
                    <a:pt x="247865" y="23609"/>
                  </a:lnTo>
                  <a:lnTo>
                    <a:pt x="247865" y="35420"/>
                  </a:lnTo>
                  <a:lnTo>
                    <a:pt x="259664" y="35420"/>
                  </a:lnTo>
                  <a:lnTo>
                    <a:pt x="271449" y="35420"/>
                  </a:lnTo>
                  <a:lnTo>
                    <a:pt x="271449" y="23609"/>
                  </a:lnTo>
                  <a:lnTo>
                    <a:pt x="271449" y="11811"/>
                  </a:lnTo>
                  <a:close/>
                </a:path>
                <a:path w="626109" h="47625">
                  <a:moveTo>
                    <a:pt x="271449" y="0"/>
                  </a:moveTo>
                  <a:lnTo>
                    <a:pt x="259664" y="0"/>
                  </a:lnTo>
                  <a:lnTo>
                    <a:pt x="247865" y="0"/>
                  </a:lnTo>
                  <a:lnTo>
                    <a:pt x="247865" y="11798"/>
                  </a:lnTo>
                  <a:lnTo>
                    <a:pt x="259664" y="11798"/>
                  </a:lnTo>
                  <a:lnTo>
                    <a:pt x="271449" y="11798"/>
                  </a:lnTo>
                  <a:lnTo>
                    <a:pt x="271449" y="0"/>
                  </a:lnTo>
                  <a:close/>
                </a:path>
                <a:path w="626109" h="47625">
                  <a:moveTo>
                    <a:pt x="283260" y="23609"/>
                  </a:moveTo>
                  <a:lnTo>
                    <a:pt x="271475" y="23609"/>
                  </a:lnTo>
                  <a:lnTo>
                    <a:pt x="271475" y="35420"/>
                  </a:lnTo>
                  <a:lnTo>
                    <a:pt x="283260" y="35420"/>
                  </a:lnTo>
                  <a:lnTo>
                    <a:pt x="283260" y="23609"/>
                  </a:lnTo>
                  <a:close/>
                </a:path>
                <a:path w="626109" h="47625">
                  <a:moveTo>
                    <a:pt x="295071" y="0"/>
                  </a:moveTo>
                  <a:lnTo>
                    <a:pt x="283273" y="0"/>
                  </a:lnTo>
                  <a:lnTo>
                    <a:pt x="283273" y="11798"/>
                  </a:lnTo>
                  <a:lnTo>
                    <a:pt x="295071" y="11798"/>
                  </a:lnTo>
                  <a:lnTo>
                    <a:pt x="295071" y="0"/>
                  </a:lnTo>
                  <a:close/>
                </a:path>
                <a:path w="626109" h="47625">
                  <a:moveTo>
                    <a:pt x="306857" y="11811"/>
                  </a:moveTo>
                  <a:lnTo>
                    <a:pt x="295071" y="11811"/>
                  </a:lnTo>
                  <a:lnTo>
                    <a:pt x="283273" y="11811"/>
                  </a:lnTo>
                  <a:lnTo>
                    <a:pt x="283273" y="23609"/>
                  </a:lnTo>
                  <a:lnTo>
                    <a:pt x="283273" y="35420"/>
                  </a:lnTo>
                  <a:lnTo>
                    <a:pt x="295071" y="35420"/>
                  </a:lnTo>
                  <a:lnTo>
                    <a:pt x="295071" y="23609"/>
                  </a:lnTo>
                  <a:lnTo>
                    <a:pt x="306857" y="23609"/>
                  </a:lnTo>
                  <a:lnTo>
                    <a:pt x="306857" y="11811"/>
                  </a:lnTo>
                  <a:close/>
                </a:path>
                <a:path w="626109" h="47625">
                  <a:moveTo>
                    <a:pt x="318668" y="11811"/>
                  </a:moveTo>
                  <a:lnTo>
                    <a:pt x="306882" y="11811"/>
                  </a:lnTo>
                  <a:lnTo>
                    <a:pt x="306882" y="23609"/>
                  </a:lnTo>
                  <a:lnTo>
                    <a:pt x="318668" y="23609"/>
                  </a:lnTo>
                  <a:lnTo>
                    <a:pt x="318668" y="11811"/>
                  </a:lnTo>
                  <a:close/>
                </a:path>
                <a:path w="626109" h="47625">
                  <a:moveTo>
                    <a:pt x="330479" y="11811"/>
                  </a:moveTo>
                  <a:lnTo>
                    <a:pt x="318681" y="11811"/>
                  </a:lnTo>
                  <a:lnTo>
                    <a:pt x="318681" y="23609"/>
                  </a:lnTo>
                  <a:lnTo>
                    <a:pt x="318681" y="35420"/>
                  </a:lnTo>
                  <a:lnTo>
                    <a:pt x="330479" y="35420"/>
                  </a:lnTo>
                  <a:lnTo>
                    <a:pt x="330479" y="23609"/>
                  </a:lnTo>
                  <a:lnTo>
                    <a:pt x="330479" y="11811"/>
                  </a:lnTo>
                  <a:close/>
                </a:path>
                <a:path w="626109" h="47625">
                  <a:moveTo>
                    <a:pt x="342277" y="11811"/>
                  </a:moveTo>
                  <a:lnTo>
                    <a:pt x="330492" y="11811"/>
                  </a:lnTo>
                  <a:lnTo>
                    <a:pt x="330492" y="23609"/>
                  </a:lnTo>
                  <a:lnTo>
                    <a:pt x="330492" y="35420"/>
                  </a:lnTo>
                  <a:lnTo>
                    <a:pt x="342277" y="35420"/>
                  </a:lnTo>
                  <a:lnTo>
                    <a:pt x="342277" y="23609"/>
                  </a:lnTo>
                  <a:lnTo>
                    <a:pt x="342277" y="11811"/>
                  </a:lnTo>
                  <a:close/>
                </a:path>
                <a:path w="626109" h="47625">
                  <a:moveTo>
                    <a:pt x="342277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42277" y="11798"/>
                  </a:lnTo>
                  <a:lnTo>
                    <a:pt x="342277" y="0"/>
                  </a:lnTo>
                  <a:close/>
                </a:path>
                <a:path w="626109" h="47625">
                  <a:moveTo>
                    <a:pt x="354088" y="23609"/>
                  </a:moveTo>
                  <a:lnTo>
                    <a:pt x="342290" y="23609"/>
                  </a:lnTo>
                  <a:lnTo>
                    <a:pt x="342290" y="35420"/>
                  </a:lnTo>
                  <a:lnTo>
                    <a:pt x="354088" y="35420"/>
                  </a:lnTo>
                  <a:lnTo>
                    <a:pt x="354088" y="23609"/>
                  </a:lnTo>
                  <a:close/>
                </a:path>
                <a:path w="626109" h="47625">
                  <a:moveTo>
                    <a:pt x="365874" y="0"/>
                  </a:moveTo>
                  <a:lnTo>
                    <a:pt x="354088" y="0"/>
                  </a:lnTo>
                  <a:lnTo>
                    <a:pt x="342290" y="0"/>
                  </a:lnTo>
                  <a:lnTo>
                    <a:pt x="342290" y="11798"/>
                  </a:lnTo>
                  <a:lnTo>
                    <a:pt x="354088" y="11798"/>
                  </a:lnTo>
                  <a:lnTo>
                    <a:pt x="365874" y="11798"/>
                  </a:lnTo>
                  <a:lnTo>
                    <a:pt x="365874" y="0"/>
                  </a:lnTo>
                  <a:close/>
                </a:path>
                <a:path w="626109" h="47625">
                  <a:moveTo>
                    <a:pt x="377685" y="0"/>
                  </a:moveTo>
                  <a:lnTo>
                    <a:pt x="365899" y="0"/>
                  </a:lnTo>
                  <a:lnTo>
                    <a:pt x="365899" y="11798"/>
                  </a:lnTo>
                  <a:lnTo>
                    <a:pt x="377685" y="11798"/>
                  </a:lnTo>
                  <a:lnTo>
                    <a:pt x="377685" y="0"/>
                  </a:lnTo>
                  <a:close/>
                </a:path>
                <a:path w="626109" h="47625">
                  <a:moveTo>
                    <a:pt x="401307" y="0"/>
                  </a:move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01307" y="0"/>
                  </a:lnTo>
                  <a:close/>
                </a:path>
                <a:path w="626109" h="47625">
                  <a:moveTo>
                    <a:pt x="413092" y="11811"/>
                  </a:moveTo>
                  <a:lnTo>
                    <a:pt x="401307" y="11811"/>
                  </a:lnTo>
                  <a:lnTo>
                    <a:pt x="389509" y="11811"/>
                  </a:lnTo>
                  <a:lnTo>
                    <a:pt x="389509" y="23609"/>
                  </a:lnTo>
                  <a:lnTo>
                    <a:pt x="401307" y="23609"/>
                  </a:lnTo>
                  <a:lnTo>
                    <a:pt x="413092" y="23609"/>
                  </a:lnTo>
                  <a:lnTo>
                    <a:pt x="413092" y="11811"/>
                  </a:lnTo>
                  <a:close/>
                </a:path>
                <a:path w="626109" h="47625">
                  <a:moveTo>
                    <a:pt x="424903" y="0"/>
                  </a:moveTo>
                  <a:lnTo>
                    <a:pt x="413105" y="0"/>
                  </a:lnTo>
                  <a:lnTo>
                    <a:pt x="413105" y="11798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26109" h="47625">
                  <a:moveTo>
                    <a:pt x="436702" y="11811"/>
                  </a:moveTo>
                  <a:lnTo>
                    <a:pt x="424916" y="11811"/>
                  </a:lnTo>
                  <a:lnTo>
                    <a:pt x="424916" y="23609"/>
                  </a:lnTo>
                  <a:lnTo>
                    <a:pt x="436702" y="23609"/>
                  </a:lnTo>
                  <a:lnTo>
                    <a:pt x="436702" y="11811"/>
                  </a:lnTo>
                  <a:close/>
                </a:path>
                <a:path w="626109" h="47625">
                  <a:moveTo>
                    <a:pt x="436702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36702" y="11798"/>
                  </a:lnTo>
                  <a:lnTo>
                    <a:pt x="436702" y="0"/>
                  </a:lnTo>
                  <a:close/>
                </a:path>
                <a:path w="626109" h="47625">
                  <a:moveTo>
                    <a:pt x="448513" y="0"/>
                  </a:moveTo>
                  <a:lnTo>
                    <a:pt x="436714" y="0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48513" y="0"/>
                  </a:lnTo>
                  <a:close/>
                </a:path>
                <a:path w="626109" h="47625">
                  <a:moveTo>
                    <a:pt x="472109" y="11811"/>
                  </a:moveTo>
                  <a:lnTo>
                    <a:pt x="460324" y="11811"/>
                  </a:lnTo>
                  <a:lnTo>
                    <a:pt x="460324" y="23609"/>
                  </a:lnTo>
                  <a:lnTo>
                    <a:pt x="460324" y="35420"/>
                  </a:lnTo>
                  <a:lnTo>
                    <a:pt x="472109" y="35420"/>
                  </a:lnTo>
                  <a:lnTo>
                    <a:pt x="472109" y="23609"/>
                  </a:lnTo>
                  <a:lnTo>
                    <a:pt x="472109" y="11811"/>
                  </a:lnTo>
                  <a:close/>
                </a:path>
                <a:path w="626109" h="47625">
                  <a:moveTo>
                    <a:pt x="472109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72109" y="11798"/>
                  </a:lnTo>
                  <a:lnTo>
                    <a:pt x="472109" y="0"/>
                  </a:lnTo>
                  <a:close/>
                </a:path>
                <a:path w="626109" h="47625">
                  <a:moveTo>
                    <a:pt x="483920" y="11811"/>
                  </a:moveTo>
                  <a:lnTo>
                    <a:pt x="472122" y="11811"/>
                  </a:lnTo>
                  <a:lnTo>
                    <a:pt x="472122" y="23609"/>
                  </a:lnTo>
                  <a:lnTo>
                    <a:pt x="483920" y="23609"/>
                  </a:lnTo>
                  <a:lnTo>
                    <a:pt x="483920" y="11811"/>
                  </a:lnTo>
                  <a:close/>
                </a:path>
                <a:path w="626109" h="47625">
                  <a:moveTo>
                    <a:pt x="495731" y="0"/>
                  </a:move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495731" y="0"/>
                  </a:lnTo>
                  <a:close/>
                </a:path>
                <a:path w="626109" h="47625">
                  <a:moveTo>
                    <a:pt x="519315" y="11811"/>
                  </a:moveTo>
                  <a:lnTo>
                    <a:pt x="507530" y="11811"/>
                  </a:lnTo>
                  <a:lnTo>
                    <a:pt x="507530" y="23609"/>
                  </a:lnTo>
                  <a:lnTo>
                    <a:pt x="519315" y="23609"/>
                  </a:lnTo>
                  <a:lnTo>
                    <a:pt x="519315" y="11811"/>
                  </a:lnTo>
                  <a:close/>
                </a:path>
                <a:path w="626109" h="47625">
                  <a:moveTo>
                    <a:pt x="519315" y="0"/>
                  </a:moveTo>
                  <a:lnTo>
                    <a:pt x="507530" y="0"/>
                  </a:lnTo>
                  <a:lnTo>
                    <a:pt x="507530" y="11798"/>
                  </a:lnTo>
                  <a:lnTo>
                    <a:pt x="519315" y="11798"/>
                  </a:lnTo>
                  <a:lnTo>
                    <a:pt x="519315" y="0"/>
                  </a:lnTo>
                  <a:close/>
                </a:path>
                <a:path w="626109" h="47625">
                  <a:moveTo>
                    <a:pt x="531126" y="11811"/>
                  </a:moveTo>
                  <a:lnTo>
                    <a:pt x="519341" y="11811"/>
                  </a:lnTo>
                  <a:lnTo>
                    <a:pt x="519341" y="23609"/>
                  </a:lnTo>
                  <a:lnTo>
                    <a:pt x="531126" y="23609"/>
                  </a:lnTo>
                  <a:lnTo>
                    <a:pt x="531126" y="11811"/>
                  </a:lnTo>
                  <a:close/>
                </a:path>
                <a:path w="626109" h="47625">
                  <a:moveTo>
                    <a:pt x="531126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31126" y="11798"/>
                  </a:lnTo>
                  <a:lnTo>
                    <a:pt x="531126" y="0"/>
                  </a:lnTo>
                  <a:close/>
                </a:path>
                <a:path w="626109" h="47625">
                  <a:moveTo>
                    <a:pt x="542937" y="11811"/>
                  </a:moveTo>
                  <a:lnTo>
                    <a:pt x="531139" y="11811"/>
                  </a:lnTo>
                  <a:lnTo>
                    <a:pt x="531139" y="23609"/>
                  </a:lnTo>
                  <a:lnTo>
                    <a:pt x="531139" y="35420"/>
                  </a:lnTo>
                  <a:lnTo>
                    <a:pt x="542937" y="35420"/>
                  </a:lnTo>
                  <a:lnTo>
                    <a:pt x="542937" y="23609"/>
                  </a:lnTo>
                  <a:lnTo>
                    <a:pt x="542937" y="11811"/>
                  </a:lnTo>
                  <a:close/>
                </a:path>
                <a:path w="626109" h="47625">
                  <a:moveTo>
                    <a:pt x="566547" y="11811"/>
                  </a:moveTo>
                  <a:lnTo>
                    <a:pt x="554748" y="11811"/>
                  </a:lnTo>
                  <a:lnTo>
                    <a:pt x="554748" y="23609"/>
                  </a:lnTo>
                  <a:lnTo>
                    <a:pt x="566547" y="23609"/>
                  </a:lnTo>
                  <a:lnTo>
                    <a:pt x="566547" y="11811"/>
                  </a:lnTo>
                  <a:close/>
                </a:path>
                <a:path w="626109" h="47625">
                  <a:moveTo>
                    <a:pt x="578345" y="23609"/>
                  </a:moveTo>
                  <a:lnTo>
                    <a:pt x="566547" y="23609"/>
                  </a:lnTo>
                  <a:lnTo>
                    <a:pt x="566547" y="35420"/>
                  </a:lnTo>
                  <a:lnTo>
                    <a:pt x="578345" y="35420"/>
                  </a:lnTo>
                  <a:lnTo>
                    <a:pt x="578345" y="23609"/>
                  </a:lnTo>
                  <a:close/>
                </a:path>
                <a:path w="626109" h="47625">
                  <a:moveTo>
                    <a:pt x="601941" y="23609"/>
                  </a:moveTo>
                  <a:lnTo>
                    <a:pt x="590143" y="23609"/>
                  </a:lnTo>
                  <a:lnTo>
                    <a:pt x="590143" y="35420"/>
                  </a:lnTo>
                  <a:lnTo>
                    <a:pt x="601941" y="35420"/>
                  </a:lnTo>
                  <a:lnTo>
                    <a:pt x="601941" y="23609"/>
                  </a:lnTo>
                  <a:close/>
                </a:path>
                <a:path w="626109" h="47625">
                  <a:moveTo>
                    <a:pt x="625551" y="23609"/>
                  </a:moveTo>
                  <a:lnTo>
                    <a:pt x="613765" y="23609"/>
                  </a:lnTo>
                  <a:lnTo>
                    <a:pt x="613765" y="35420"/>
                  </a:lnTo>
                  <a:lnTo>
                    <a:pt x="625551" y="35420"/>
                  </a:lnTo>
                  <a:lnTo>
                    <a:pt x="625551" y="2360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5958433" y="4545507"/>
              <a:ext cx="614045" cy="35560"/>
            </a:xfrm>
            <a:custGeom>
              <a:avLst/>
              <a:gdLst/>
              <a:ahLst/>
              <a:cxnLst/>
              <a:rect l="l" t="t" r="r" b="b"/>
              <a:pathLst>
                <a:path w="614045" h="35560">
                  <a:moveTo>
                    <a:pt x="11798" y="23609"/>
                  </a:move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11798" y="23609"/>
                  </a:lnTo>
                  <a:close/>
                </a:path>
                <a:path w="614045" h="35560">
                  <a:moveTo>
                    <a:pt x="23583" y="11811"/>
                  </a:moveTo>
                  <a:lnTo>
                    <a:pt x="11798" y="11811"/>
                  </a:lnTo>
                  <a:lnTo>
                    <a:pt x="11798" y="23609"/>
                  </a:lnTo>
                  <a:lnTo>
                    <a:pt x="23583" y="23609"/>
                  </a:lnTo>
                  <a:lnTo>
                    <a:pt x="23583" y="11811"/>
                  </a:lnTo>
                  <a:close/>
                </a:path>
                <a:path w="614045" h="35560">
                  <a:moveTo>
                    <a:pt x="35394" y="11811"/>
                  </a:moveTo>
                  <a:lnTo>
                    <a:pt x="23596" y="11811"/>
                  </a:lnTo>
                  <a:lnTo>
                    <a:pt x="23596" y="23609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lnTo>
                    <a:pt x="35394" y="11811"/>
                  </a:lnTo>
                  <a:close/>
                </a:path>
                <a:path w="614045" h="35560">
                  <a:moveTo>
                    <a:pt x="58991" y="11811"/>
                  </a:moveTo>
                  <a:lnTo>
                    <a:pt x="47205" y="11811"/>
                  </a:lnTo>
                  <a:lnTo>
                    <a:pt x="35407" y="11811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47205" y="23609"/>
                  </a:lnTo>
                  <a:lnTo>
                    <a:pt x="58991" y="23609"/>
                  </a:lnTo>
                  <a:lnTo>
                    <a:pt x="58991" y="11811"/>
                  </a:lnTo>
                  <a:close/>
                </a:path>
                <a:path w="614045" h="35560">
                  <a:moveTo>
                    <a:pt x="58991" y="0"/>
                  </a:moveTo>
                  <a:lnTo>
                    <a:pt x="47205" y="0"/>
                  </a:lnTo>
                  <a:lnTo>
                    <a:pt x="35407" y="0"/>
                  </a:lnTo>
                  <a:lnTo>
                    <a:pt x="35407" y="11798"/>
                  </a:lnTo>
                  <a:lnTo>
                    <a:pt x="47205" y="11798"/>
                  </a:lnTo>
                  <a:lnTo>
                    <a:pt x="58991" y="11798"/>
                  </a:lnTo>
                  <a:lnTo>
                    <a:pt x="58991" y="0"/>
                  </a:lnTo>
                  <a:close/>
                </a:path>
                <a:path w="614045" h="35560">
                  <a:moveTo>
                    <a:pt x="82613" y="0"/>
                  </a:moveTo>
                  <a:lnTo>
                    <a:pt x="70815" y="0"/>
                  </a:lnTo>
                  <a:lnTo>
                    <a:pt x="59016" y="0"/>
                  </a:lnTo>
                  <a:lnTo>
                    <a:pt x="59016" y="11798"/>
                  </a:lnTo>
                  <a:lnTo>
                    <a:pt x="70815" y="11798"/>
                  </a:lnTo>
                  <a:lnTo>
                    <a:pt x="82613" y="11798"/>
                  </a:lnTo>
                  <a:lnTo>
                    <a:pt x="82613" y="0"/>
                  </a:lnTo>
                  <a:close/>
                </a:path>
                <a:path w="614045" h="35560">
                  <a:moveTo>
                    <a:pt x="94411" y="23609"/>
                  </a:moveTo>
                  <a:lnTo>
                    <a:pt x="82613" y="23609"/>
                  </a:lnTo>
                  <a:lnTo>
                    <a:pt x="70815" y="23609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94411" y="35407"/>
                  </a:lnTo>
                  <a:lnTo>
                    <a:pt x="94411" y="23609"/>
                  </a:lnTo>
                  <a:close/>
                </a:path>
                <a:path w="614045" h="35560">
                  <a:moveTo>
                    <a:pt x="118008" y="0"/>
                  </a:moveTo>
                  <a:lnTo>
                    <a:pt x="106222" y="0"/>
                  </a:lnTo>
                  <a:lnTo>
                    <a:pt x="106222" y="11798"/>
                  </a:lnTo>
                  <a:lnTo>
                    <a:pt x="118008" y="11798"/>
                  </a:lnTo>
                  <a:lnTo>
                    <a:pt x="118008" y="0"/>
                  </a:lnTo>
                  <a:close/>
                </a:path>
                <a:path w="614045" h="35560">
                  <a:moveTo>
                    <a:pt x="129819" y="11811"/>
                  </a:moveTo>
                  <a:lnTo>
                    <a:pt x="118021" y="11811"/>
                  </a:lnTo>
                  <a:lnTo>
                    <a:pt x="118021" y="23609"/>
                  </a:lnTo>
                  <a:lnTo>
                    <a:pt x="129819" y="23609"/>
                  </a:lnTo>
                  <a:lnTo>
                    <a:pt x="129819" y="11811"/>
                  </a:lnTo>
                  <a:close/>
                </a:path>
                <a:path w="614045" h="35560">
                  <a:moveTo>
                    <a:pt x="153416" y="11811"/>
                  </a:moveTo>
                  <a:lnTo>
                    <a:pt x="141630" y="11811"/>
                  </a:lnTo>
                  <a:lnTo>
                    <a:pt x="129832" y="11811"/>
                  </a:lnTo>
                  <a:lnTo>
                    <a:pt x="129832" y="23609"/>
                  </a:lnTo>
                  <a:lnTo>
                    <a:pt x="129832" y="35407"/>
                  </a:lnTo>
                  <a:lnTo>
                    <a:pt x="141630" y="35407"/>
                  </a:lnTo>
                  <a:lnTo>
                    <a:pt x="153416" y="35407"/>
                  </a:lnTo>
                  <a:lnTo>
                    <a:pt x="153416" y="23609"/>
                  </a:lnTo>
                  <a:lnTo>
                    <a:pt x="153416" y="11811"/>
                  </a:lnTo>
                  <a:close/>
                </a:path>
                <a:path w="614045" h="35560">
                  <a:moveTo>
                    <a:pt x="177025" y="11811"/>
                  </a:moveTo>
                  <a:lnTo>
                    <a:pt x="165239" y="11811"/>
                  </a:lnTo>
                  <a:lnTo>
                    <a:pt x="165239" y="23609"/>
                  </a:lnTo>
                  <a:lnTo>
                    <a:pt x="177025" y="23609"/>
                  </a:lnTo>
                  <a:lnTo>
                    <a:pt x="177025" y="11811"/>
                  </a:lnTo>
                  <a:close/>
                </a:path>
                <a:path w="614045" h="35560">
                  <a:moveTo>
                    <a:pt x="177025" y="0"/>
                  </a:moveTo>
                  <a:lnTo>
                    <a:pt x="165239" y="0"/>
                  </a:lnTo>
                  <a:lnTo>
                    <a:pt x="165239" y="11798"/>
                  </a:lnTo>
                  <a:lnTo>
                    <a:pt x="177025" y="11798"/>
                  </a:lnTo>
                  <a:lnTo>
                    <a:pt x="177025" y="0"/>
                  </a:lnTo>
                  <a:close/>
                </a:path>
                <a:path w="614045" h="35560">
                  <a:moveTo>
                    <a:pt x="188836" y="11811"/>
                  </a:moveTo>
                  <a:lnTo>
                    <a:pt x="177038" y="11811"/>
                  </a:ln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lnTo>
                    <a:pt x="188836" y="11811"/>
                  </a:lnTo>
                  <a:close/>
                </a:path>
                <a:path w="614045" h="35560">
                  <a:moveTo>
                    <a:pt x="212432" y="11811"/>
                  </a:moveTo>
                  <a:lnTo>
                    <a:pt x="200647" y="11811"/>
                  </a:lnTo>
                  <a:lnTo>
                    <a:pt x="188849" y="11811"/>
                  </a:lnTo>
                  <a:lnTo>
                    <a:pt x="188849" y="23609"/>
                  </a:lnTo>
                  <a:lnTo>
                    <a:pt x="200647" y="23609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lnTo>
                    <a:pt x="212432" y="11811"/>
                  </a:lnTo>
                  <a:close/>
                </a:path>
                <a:path w="614045" h="35560">
                  <a:moveTo>
                    <a:pt x="224243" y="11811"/>
                  </a:moveTo>
                  <a:lnTo>
                    <a:pt x="212458" y="11811"/>
                  </a:lnTo>
                  <a:lnTo>
                    <a:pt x="212458" y="23609"/>
                  </a:lnTo>
                  <a:lnTo>
                    <a:pt x="224243" y="23609"/>
                  </a:lnTo>
                  <a:lnTo>
                    <a:pt x="224243" y="11811"/>
                  </a:lnTo>
                  <a:close/>
                </a:path>
                <a:path w="614045" h="35560">
                  <a:moveTo>
                    <a:pt x="224243" y="0"/>
                  </a:moveTo>
                  <a:lnTo>
                    <a:pt x="212458" y="0"/>
                  </a:lnTo>
                  <a:lnTo>
                    <a:pt x="212458" y="11798"/>
                  </a:lnTo>
                  <a:lnTo>
                    <a:pt x="224243" y="11798"/>
                  </a:lnTo>
                  <a:lnTo>
                    <a:pt x="224243" y="0"/>
                  </a:lnTo>
                  <a:close/>
                </a:path>
                <a:path w="614045" h="35560">
                  <a:moveTo>
                    <a:pt x="236054" y="0"/>
                  </a:moveTo>
                  <a:lnTo>
                    <a:pt x="224256" y="0"/>
                  </a:lnTo>
                  <a:lnTo>
                    <a:pt x="224256" y="11798"/>
                  </a:lnTo>
                  <a:lnTo>
                    <a:pt x="236054" y="11798"/>
                  </a:lnTo>
                  <a:lnTo>
                    <a:pt x="236054" y="0"/>
                  </a:lnTo>
                  <a:close/>
                </a:path>
                <a:path w="614045" h="35560">
                  <a:moveTo>
                    <a:pt x="247840" y="23609"/>
                  </a:moveTo>
                  <a:lnTo>
                    <a:pt x="236054" y="23609"/>
                  </a:lnTo>
                  <a:lnTo>
                    <a:pt x="236054" y="35407"/>
                  </a:lnTo>
                  <a:lnTo>
                    <a:pt x="247840" y="35407"/>
                  </a:lnTo>
                  <a:lnTo>
                    <a:pt x="247840" y="23609"/>
                  </a:lnTo>
                  <a:close/>
                </a:path>
                <a:path w="614045" h="35560">
                  <a:moveTo>
                    <a:pt x="271449" y="23609"/>
                  </a:moveTo>
                  <a:lnTo>
                    <a:pt x="259664" y="23609"/>
                  </a:lnTo>
                  <a:lnTo>
                    <a:pt x="247865" y="23609"/>
                  </a:lnTo>
                  <a:lnTo>
                    <a:pt x="247865" y="35407"/>
                  </a:lnTo>
                  <a:lnTo>
                    <a:pt x="259664" y="35407"/>
                  </a:lnTo>
                  <a:lnTo>
                    <a:pt x="271449" y="35407"/>
                  </a:lnTo>
                  <a:lnTo>
                    <a:pt x="271449" y="23609"/>
                  </a:lnTo>
                  <a:close/>
                </a:path>
                <a:path w="614045" h="35560">
                  <a:moveTo>
                    <a:pt x="271449" y="0"/>
                  </a:moveTo>
                  <a:lnTo>
                    <a:pt x="259664" y="0"/>
                  </a:lnTo>
                  <a:lnTo>
                    <a:pt x="247865" y="0"/>
                  </a:lnTo>
                  <a:lnTo>
                    <a:pt x="247865" y="11798"/>
                  </a:lnTo>
                  <a:lnTo>
                    <a:pt x="259664" y="11798"/>
                  </a:lnTo>
                  <a:lnTo>
                    <a:pt x="271449" y="11798"/>
                  </a:lnTo>
                  <a:lnTo>
                    <a:pt x="271449" y="0"/>
                  </a:lnTo>
                  <a:close/>
                </a:path>
                <a:path w="614045" h="35560">
                  <a:moveTo>
                    <a:pt x="283260" y="11811"/>
                  </a:moveTo>
                  <a:lnTo>
                    <a:pt x="271475" y="11811"/>
                  </a:lnTo>
                  <a:lnTo>
                    <a:pt x="271475" y="23609"/>
                  </a:lnTo>
                  <a:lnTo>
                    <a:pt x="271475" y="35407"/>
                  </a:lnTo>
                  <a:lnTo>
                    <a:pt x="283260" y="35407"/>
                  </a:lnTo>
                  <a:lnTo>
                    <a:pt x="283260" y="23609"/>
                  </a:lnTo>
                  <a:lnTo>
                    <a:pt x="283260" y="11811"/>
                  </a:lnTo>
                  <a:close/>
                </a:path>
                <a:path w="614045" h="35560">
                  <a:moveTo>
                    <a:pt x="295071" y="23609"/>
                  </a:move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295071" y="23609"/>
                  </a:lnTo>
                  <a:close/>
                </a:path>
                <a:path w="614045" h="35560">
                  <a:moveTo>
                    <a:pt x="318668" y="11811"/>
                  </a:moveTo>
                  <a:lnTo>
                    <a:pt x="306882" y="11811"/>
                  </a:lnTo>
                  <a:lnTo>
                    <a:pt x="306882" y="23609"/>
                  </a:lnTo>
                  <a:lnTo>
                    <a:pt x="318668" y="23609"/>
                  </a:lnTo>
                  <a:lnTo>
                    <a:pt x="318668" y="11811"/>
                  </a:lnTo>
                  <a:close/>
                </a:path>
                <a:path w="614045" h="35560">
                  <a:moveTo>
                    <a:pt x="318668" y="0"/>
                  </a:moveTo>
                  <a:lnTo>
                    <a:pt x="306882" y="0"/>
                  </a:lnTo>
                  <a:lnTo>
                    <a:pt x="306882" y="11798"/>
                  </a:lnTo>
                  <a:lnTo>
                    <a:pt x="318668" y="11798"/>
                  </a:lnTo>
                  <a:lnTo>
                    <a:pt x="318668" y="0"/>
                  </a:lnTo>
                  <a:close/>
                </a:path>
                <a:path w="614045" h="35560">
                  <a:moveTo>
                    <a:pt x="330479" y="11811"/>
                  </a:moveTo>
                  <a:lnTo>
                    <a:pt x="318681" y="11811"/>
                  </a:lnTo>
                  <a:lnTo>
                    <a:pt x="318681" y="23609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lnTo>
                    <a:pt x="330479" y="11811"/>
                  </a:lnTo>
                  <a:close/>
                </a:path>
                <a:path w="614045" h="35560">
                  <a:moveTo>
                    <a:pt x="330479" y="0"/>
                  </a:moveTo>
                  <a:lnTo>
                    <a:pt x="318681" y="0"/>
                  </a:lnTo>
                  <a:lnTo>
                    <a:pt x="318681" y="11798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14045" h="35560">
                  <a:moveTo>
                    <a:pt x="342277" y="23609"/>
                  </a:moveTo>
                  <a:lnTo>
                    <a:pt x="330492" y="23609"/>
                  </a:lnTo>
                  <a:lnTo>
                    <a:pt x="330492" y="35407"/>
                  </a:lnTo>
                  <a:lnTo>
                    <a:pt x="342277" y="35407"/>
                  </a:lnTo>
                  <a:lnTo>
                    <a:pt x="342277" y="23609"/>
                  </a:lnTo>
                  <a:close/>
                </a:path>
                <a:path w="614045" h="35560">
                  <a:moveTo>
                    <a:pt x="354088" y="0"/>
                  </a:moveTo>
                  <a:lnTo>
                    <a:pt x="342290" y="0"/>
                  </a:lnTo>
                  <a:lnTo>
                    <a:pt x="342290" y="11798"/>
                  </a:lnTo>
                  <a:lnTo>
                    <a:pt x="354088" y="11798"/>
                  </a:lnTo>
                  <a:lnTo>
                    <a:pt x="354088" y="0"/>
                  </a:lnTo>
                  <a:close/>
                </a:path>
                <a:path w="614045" h="35560">
                  <a:moveTo>
                    <a:pt x="365874" y="11811"/>
                  </a:moveTo>
                  <a:lnTo>
                    <a:pt x="354088" y="11811"/>
                  </a:lnTo>
                  <a:lnTo>
                    <a:pt x="342290" y="11811"/>
                  </a:lnTo>
                  <a:lnTo>
                    <a:pt x="342290" y="23609"/>
                  </a:lnTo>
                  <a:lnTo>
                    <a:pt x="354088" y="23609"/>
                  </a:lnTo>
                  <a:lnTo>
                    <a:pt x="365874" y="23609"/>
                  </a:lnTo>
                  <a:lnTo>
                    <a:pt x="365874" y="11811"/>
                  </a:lnTo>
                  <a:close/>
                </a:path>
                <a:path w="614045" h="35560">
                  <a:moveTo>
                    <a:pt x="377685" y="11811"/>
                  </a:moveTo>
                  <a:lnTo>
                    <a:pt x="365899" y="11811"/>
                  </a:lnTo>
                  <a:lnTo>
                    <a:pt x="365899" y="23609"/>
                  </a:lnTo>
                  <a:lnTo>
                    <a:pt x="377685" y="23609"/>
                  </a:lnTo>
                  <a:lnTo>
                    <a:pt x="377685" y="11811"/>
                  </a:lnTo>
                  <a:close/>
                </a:path>
                <a:path w="614045" h="35560">
                  <a:moveTo>
                    <a:pt x="377685" y="0"/>
                  </a:moveTo>
                  <a:lnTo>
                    <a:pt x="365899" y="0"/>
                  </a:lnTo>
                  <a:lnTo>
                    <a:pt x="365899" y="11798"/>
                  </a:lnTo>
                  <a:lnTo>
                    <a:pt x="377685" y="11798"/>
                  </a:lnTo>
                  <a:lnTo>
                    <a:pt x="377685" y="0"/>
                  </a:lnTo>
                  <a:close/>
                </a:path>
                <a:path w="614045" h="35560">
                  <a:moveTo>
                    <a:pt x="389496" y="23609"/>
                  </a:moveTo>
                  <a:lnTo>
                    <a:pt x="377698" y="23609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close/>
                </a:path>
                <a:path w="614045" h="35560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14045" h="35560">
                  <a:moveTo>
                    <a:pt x="401307" y="11811"/>
                  </a:moveTo>
                  <a:lnTo>
                    <a:pt x="389509" y="11811"/>
                  </a:ln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01307" y="23609"/>
                  </a:lnTo>
                  <a:lnTo>
                    <a:pt x="401307" y="11811"/>
                  </a:lnTo>
                  <a:close/>
                </a:path>
                <a:path w="614045" h="35560">
                  <a:moveTo>
                    <a:pt x="413092" y="0"/>
                  </a:moveTo>
                  <a:lnTo>
                    <a:pt x="401307" y="0"/>
                  </a:ln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13092" y="11798"/>
                  </a:lnTo>
                  <a:lnTo>
                    <a:pt x="413092" y="0"/>
                  </a:lnTo>
                  <a:close/>
                </a:path>
                <a:path w="614045" h="35560">
                  <a:moveTo>
                    <a:pt x="424903" y="0"/>
                  </a:moveTo>
                  <a:lnTo>
                    <a:pt x="413105" y="0"/>
                  </a:lnTo>
                  <a:lnTo>
                    <a:pt x="413105" y="11798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14045" h="35560">
                  <a:moveTo>
                    <a:pt x="436702" y="11811"/>
                  </a:moveTo>
                  <a:lnTo>
                    <a:pt x="424916" y="11811"/>
                  </a:lnTo>
                  <a:lnTo>
                    <a:pt x="424916" y="23609"/>
                  </a:lnTo>
                  <a:lnTo>
                    <a:pt x="436702" y="23609"/>
                  </a:lnTo>
                  <a:lnTo>
                    <a:pt x="436702" y="11811"/>
                  </a:lnTo>
                  <a:close/>
                </a:path>
                <a:path w="614045" h="35560">
                  <a:moveTo>
                    <a:pt x="448513" y="0"/>
                  </a:moveTo>
                  <a:lnTo>
                    <a:pt x="436714" y="0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48513" y="0"/>
                  </a:lnTo>
                  <a:close/>
                </a:path>
                <a:path w="614045" h="35560">
                  <a:moveTo>
                    <a:pt x="472109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72109" y="11798"/>
                  </a:lnTo>
                  <a:lnTo>
                    <a:pt x="472109" y="0"/>
                  </a:lnTo>
                  <a:close/>
                </a:path>
                <a:path w="614045" h="35560">
                  <a:moveTo>
                    <a:pt x="483920" y="11811"/>
                  </a:moveTo>
                  <a:lnTo>
                    <a:pt x="472122" y="11811"/>
                  </a:lnTo>
                  <a:lnTo>
                    <a:pt x="472122" y="23609"/>
                  </a:lnTo>
                  <a:lnTo>
                    <a:pt x="483920" y="23609"/>
                  </a:lnTo>
                  <a:lnTo>
                    <a:pt x="483920" y="11811"/>
                  </a:lnTo>
                  <a:close/>
                </a:path>
                <a:path w="614045" h="35560">
                  <a:moveTo>
                    <a:pt x="495731" y="0"/>
                  </a:move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495731" y="0"/>
                  </a:lnTo>
                  <a:close/>
                </a:path>
                <a:path w="614045" h="35560">
                  <a:moveTo>
                    <a:pt x="519315" y="0"/>
                  </a:moveTo>
                  <a:lnTo>
                    <a:pt x="507530" y="0"/>
                  </a:lnTo>
                  <a:lnTo>
                    <a:pt x="507530" y="11798"/>
                  </a:lnTo>
                  <a:lnTo>
                    <a:pt x="519315" y="11798"/>
                  </a:lnTo>
                  <a:lnTo>
                    <a:pt x="519315" y="0"/>
                  </a:lnTo>
                  <a:close/>
                </a:path>
                <a:path w="614045" h="35560">
                  <a:moveTo>
                    <a:pt x="531126" y="11811"/>
                  </a:moveTo>
                  <a:lnTo>
                    <a:pt x="519341" y="11811"/>
                  </a:lnTo>
                  <a:lnTo>
                    <a:pt x="519341" y="23609"/>
                  </a:lnTo>
                  <a:lnTo>
                    <a:pt x="531126" y="23609"/>
                  </a:lnTo>
                  <a:lnTo>
                    <a:pt x="531126" y="11811"/>
                  </a:lnTo>
                  <a:close/>
                </a:path>
                <a:path w="614045" h="35560">
                  <a:moveTo>
                    <a:pt x="542937" y="0"/>
                  </a:moveTo>
                  <a:lnTo>
                    <a:pt x="531139" y="0"/>
                  </a:lnTo>
                  <a:lnTo>
                    <a:pt x="531139" y="11798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14045" h="35560">
                  <a:moveTo>
                    <a:pt x="554748" y="11811"/>
                  </a:moveTo>
                  <a:lnTo>
                    <a:pt x="542950" y="11811"/>
                  </a:lnTo>
                  <a:lnTo>
                    <a:pt x="542950" y="23609"/>
                  </a:lnTo>
                  <a:lnTo>
                    <a:pt x="554748" y="23609"/>
                  </a:lnTo>
                  <a:lnTo>
                    <a:pt x="554748" y="11811"/>
                  </a:lnTo>
                  <a:close/>
                </a:path>
                <a:path w="614045" h="35560">
                  <a:moveTo>
                    <a:pt x="554748" y="0"/>
                  </a:move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54748" y="0"/>
                  </a:lnTo>
                  <a:close/>
                </a:path>
                <a:path w="614045" h="35560">
                  <a:moveTo>
                    <a:pt x="578345" y="11811"/>
                  </a:moveTo>
                  <a:lnTo>
                    <a:pt x="566547" y="11811"/>
                  </a:lnTo>
                  <a:lnTo>
                    <a:pt x="566547" y="23609"/>
                  </a:lnTo>
                  <a:lnTo>
                    <a:pt x="578345" y="23609"/>
                  </a:lnTo>
                  <a:lnTo>
                    <a:pt x="578345" y="11811"/>
                  </a:lnTo>
                  <a:close/>
                </a:path>
                <a:path w="614045" h="35560">
                  <a:moveTo>
                    <a:pt x="590143" y="0"/>
                  </a:moveTo>
                  <a:lnTo>
                    <a:pt x="578345" y="0"/>
                  </a:lnTo>
                  <a:lnTo>
                    <a:pt x="566547" y="0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90143" y="11798"/>
                  </a:lnTo>
                  <a:lnTo>
                    <a:pt x="590143" y="0"/>
                  </a:lnTo>
                  <a:close/>
                </a:path>
                <a:path w="614045" h="35560">
                  <a:moveTo>
                    <a:pt x="601941" y="11811"/>
                  </a:moveTo>
                  <a:lnTo>
                    <a:pt x="590143" y="11811"/>
                  </a:lnTo>
                  <a:lnTo>
                    <a:pt x="590143" y="23609"/>
                  </a:lnTo>
                  <a:lnTo>
                    <a:pt x="601941" y="23609"/>
                  </a:lnTo>
                  <a:lnTo>
                    <a:pt x="601941" y="11811"/>
                  </a:lnTo>
                  <a:close/>
                </a:path>
                <a:path w="614045" h="35560">
                  <a:moveTo>
                    <a:pt x="613765" y="11811"/>
                  </a:moveTo>
                  <a:lnTo>
                    <a:pt x="601967" y="11811"/>
                  </a:lnTo>
                  <a:lnTo>
                    <a:pt x="601967" y="23609"/>
                  </a:lnTo>
                  <a:lnTo>
                    <a:pt x="613765" y="23609"/>
                  </a:lnTo>
                  <a:lnTo>
                    <a:pt x="613765" y="11811"/>
                  </a:lnTo>
                  <a:close/>
                </a:path>
                <a:path w="614045" h="35560">
                  <a:moveTo>
                    <a:pt x="613765" y="0"/>
                  </a:move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1376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5958433" y="4569117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09" h="47625">
                  <a:moveTo>
                    <a:pt x="23583" y="11811"/>
                  </a:moveTo>
                  <a:lnTo>
                    <a:pt x="11798" y="11811"/>
                  </a:lnTo>
                  <a:lnTo>
                    <a:pt x="0" y="11811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0" y="47205"/>
                  </a:lnTo>
                  <a:lnTo>
                    <a:pt x="11798" y="47205"/>
                  </a:lnTo>
                  <a:lnTo>
                    <a:pt x="11798" y="35407"/>
                  </a:lnTo>
                  <a:lnTo>
                    <a:pt x="23583" y="35407"/>
                  </a:lnTo>
                  <a:lnTo>
                    <a:pt x="23583" y="23609"/>
                  </a:lnTo>
                  <a:lnTo>
                    <a:pt x="23583" y="11811"/>
                  </a:lnTo>
                  <a:close/>
                </a:path>
                <a:path w="626109" h="47625">
                  <a:moveTo>
                    <a:pt x="35394" y="23609"/>
                  </a:moveTo>
                  <a:lnTo>
                    <a:pt x="23596" y="23609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close/>
                </a:path>
                <a:path w="626109" h="47625">
                  <a:moveTo>
                    <a:pt x="58991" y="11811"/>
                  </a:moveTo>
                  <a:lnTo>
                    <a:pt x="47205" y="11811"/>
                  </a:lnTo>
                  <a:lnTo>
                    <a:pt x="35407" y="11811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35407" y="47205"/>
                  </a:lnTo>
                  <a:lnTo>
                    <a:pt x="47205" y="47205"/>
                  </a:lnTo>
                  <a:lnTo>
                    <a:pt x="47205" y="35407"/>
                  </a:lnTo>
                  <a:lnTo>
                    <a:pt x="58991" y="35407"/>
                  </a:lnTo>
                  <a:lnTo>
                    <a:pt x="58991" y="23609"/>
                  </a:lnTo>
                  <a:lnTo>
                    <a:pt x="58991" y="11811"/>
                  </a:lnTo>
                  <a:close/>
                </a:path>
                <a:path w="626109" h="47625">
                  <a:moveTo>
                    <a:pt x="70815" y="35407"/>
                  </a:moveTo>
                  <a:lnTo>
                    <a:pt x="59016" y="35407"/>
                  </a:lnTo>
                  <a:lnTo>
                    <a:pt x="59016" y="47205"/>
                  </a:lnTo>
                  <a:lnTo>
                    <a:pt x="70815" y="47205"/>
                  </a:lnTo>
                  <a:lnTo>
                    <a:pt x="70815" y="35407"/>
                  </a:lnTo>
                  <a:close/>
                </a:path>
                <a:path w="626109" h="47625">
                  <a:moveTo>
                    <a:pt x="82613" y="23609"/>
                  </a:moveTo>
                  <a:lnTo>
                    <a:pt x="70815" y="23609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09"/>
                  </a:lnTo>
                  <a:close/>
                </a:path>
                <a:path w="626109" h="47625">
                  <a:moveTo>
                    <a:pt x="94411" y="11811"/>
                  </a:moveTo>
                  <a:lnTo>
                    <a:pt x="82613" y="11811"/>
                  </a:lnTo>
                  <a:lnTo>
                    <a:pt x="82613" y="23609"/>
                  </a:lnTo>
                  <a:lnTo>
                    <a:pt x="94411" y="23609"/>
                  </a:lnTo>
                  <a:lnTo>
                    <a:pt x="94411" y="11811"/>
                  </a:lnTo>
                  <a:close/>
                </a:path>
                <a:path w="626109" h="47625">
                  <a:moveTo>
                    <a:pt x="118008" y="23609"/>
                  </a:moveTo>
                  <a:lnTo>
                    <a:pt x="106222" y="23609"/>
                  </a:lnTo>
                  <a:lnTo>
                    <a:pt x="106222" y="35407"/>
                  </a:lnTo>
                  <a:lnTo>
                    <a:pt x="118008" y="35407"/>
                  </a:lnTo>
                  <a:lnTo>
                    <a:pt x="118008" y="23609"/>
                  </a:lnTo>
                  <a:close/>
                </a:path>
                <a:path w="626109" h="47625">
                  <a:moveTo>
                    <a:pt x="153416" y="23609"/>
                  </a:moveTo>
                  <a:lnTo>
                    <a:pt x="141630" y="23609"/>
                  </a:lnTo>
                  <a:lnTo>
                    <a:pt x="141630" y="11811"/>
                  </a:lnTo>
                  <a:lnTo>
                    <a:pt x="129832" y="11811"/>
                  </a:lnTo>
                  <a:lnTo>
                    <a:pt x="129832" y="23609"/>
                  </a:lnTo>
                  <a:lnTo>
                    <a:pt x="129832" y="35407"/>
                  </a:lnTo>
                  <a:lnTo>
                    <a:pt x="141630" y="35407"/>
                  </a:lnTo>
                  <a:lnTo>
                    <a:pt x="141630" y="47205"/>
                  </a:lnTo>
                  <a:lnTo>
                    <a:pt x="153416" y="47205"/>
                  </a:lnTo>
                  <a:lnTo>
                    <a:pt x="153416" y="35407"/>
                  </a:lnTo>
                  <a:lnTo>
                    <a:pt x="153416" y="23609"/>
                  </a:lnTo>
                  <a:close/>
                </a:path>
                <a:path w="626109" h="47625">
                  <a:moveTo>
                    <a:pt x="165239" y="11811"/>
                  </a:moveTo>
                  <a:lnTo>
                    <a:pt x="153441" y="11811"/>
                  </a:lnTo>
                  <a:lnTo>
                    <a:pt x="153441" y="23609"/>
                  </a:lnTo>
                  <a:lnTo>
                    <a:pt x="165239" y="23609"/>
                  </a:lnTo>
                  <a:lnTo>
                    <a:pt x="165239" y="11811"/>
                  </a:lnTo>
                  <a:close/>
                </a:path>
                <a:path w="626109" h="47625">
                  <a:moveTo>
                    <a:pt x="188836" y="23609"/>
                  </a:move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close/>
                </a:path>
                <a:path w="626109" h="47625">
                  <a:moveTo>
                    <a:pt x="212432" y="11811"/>
                  </a:moveTo>
                  <a:lnTo>
                    <a:pt x="200647" y="11811"/>
                  </a:lnTo>
                  <a:lnTo>
                    <a:pt x="188849" y="11811"/>
                  </a:lnTo>
                  <a:lnTo>
                    <a:pt x="188849" y="23609"/>
                  </a:lnTo>
                  <a:lnTo>
                    <a:pt x="200647" y="23609"/>
                  </a:lnTo>
                  <a:lnTo>
                    <a:pt x="212432" y="23609"/>
                  </a:lnTo>
                  <a:lnTo>
                    <a:pt x="212432" y="11811"/>
                  </a:lnTo>
                  <a:close/>
                </a:path>
                <a:path w="626109" h="47625">
                  <a:moveTo>
                    <a:pt x="224243" y="11811"/>
                  </a:moveTo>
                  <a:lnTo>
                    <a:pt x="212458" y="11811"/>
                  </a:lnTo>
                  <a:lnTo>
                    <a:pt x="212458" y="23609"/>
                  </a:lnTo>
                  <a:lnTo>
                    <a:pt x="224243" y="23609"/>
                  </a:lnTo>
                  <a:lnTo>
                    <a:pt x="224243" y="11811"/>
                  </a:lnTo>
                  <a:close/>
                </a:path>
                <a:path w="626109" h="47625">
                  <a:moveTo>
                    <a:pt x="247840" y="11811"/>
                  </a:moveTo>
                  <a:lnTo>
                    <a:pt x="236054" y="11811"/>
                  </a:lnTo>
                  <a:lnTo>
                    <a:pt x="236054" y="23609"/>
                  </a:lnTo>
                  <a:lnTo>
                    <a:pt x="236054" y="35407"/>
                  </a:lnTo>
                  <a:lnTo>
                    <a:pt x="247840" y="35407"/>
                  </a:lnTo>
                  <a:lnTo>
                    <a:pt x="247840" y="23609"/>
                  </a:lnTo>
                  <a:lnTo>
                    <a:pt x="247840" y="11811"/>
                  </a:lnTo>
                  <a:close/>
                </a:path>
                <a:path w="626109" h="47625">
                  <a:moveTo>
                    <a:pt x="259664" y="23609"/>
                  </a:moveTo>
                  <a:lnTo>
                    <a:pt x="247865" y="23609"/>
                  </a:lnTo>
                  <a:lnTo>
                    <a:pt x="247865" y="35407"/>
                  </a:lnTo>
                  <a:lnTo>
                    <a:pt x="259664" y="35407"/>
                  </a:lnTo>
                  <a:lnTo>
                    <a:pt x="259664" y="23609"/>
                  </a:lnTo>
                  <a:close/>
                </a:path>
                <a:path w="626109" h="47625">
                  <a:moveTo>
                    <a:pt x="283260" y="11811"/>
                  </a:moveTo>
                  <a:lnTo>
                    <a:pt x="271475" y="11811"/>
                  </a:lnTo>
                  <a:lnTo>
                    <a:pt x="271475" y="23609"/>
                  </a:lnTo>
                  <a:lnTo>
                    <a:pt x="283260" y="23609"/>
                  </a:lnTo>
                  <a:lnTo>
                    <a:pt x="283260" y="11811"/>
                  </a:lnTo>
                  <a:close/>
                </a:path>
                <a:path w="626109" h="47625">
                  <a:moveTo>
                    <a:pt x="306857" y="11811"/>
                  </a:moveTo>
                  <a:lnTo>
                    <a:pt x="295071" y="11811"/>
                  </a:lnTo>
                  <a:lnTo>
                    <a:pt x="295071" y="23609"/>
                  </a:lnTo>
                  <a:lnTo>
                    <a:pt x="306857" y="23609"/>
                  </a:lnTo>
                  <a:lnTo>
                    <a:pt x="306857" y="11811"/>
                  </a:lnTo>
                  <a:close/>
                </a:path>
                <a:path w="626109" h="47625">
                  <a:moveTo>
                    <a:pt x="330479" y="23609"/>
                  </a:moveTo>
                  <a:lnTo>
                    <a:pt x="318681" y="23609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close/>
                </a:path>
                <a:path w="626109" h="47625">
                  <a:moveTo>
                    <a:pt x="342277" y="23609"/>
                  </a:moveTo>
                  <a:lnTo>
                    <a:pt x="330492" y="23609"/>
                  </a:lnTo>
                  <a:lnTo>
                    <a:pt x="330492" y="35407"/>
                  </a:lnTo>
                  <a:lnTo>
                    <a:pt x="342277" y="35407"/>
                  </a:lnTo>
                  <a:lnTo>
                    <a:pt x="342277" y="23609"/>
                  </a:lnTo>
                  <a:close/>
                </a:path>
                <a:path w="626109" h="47625">
                  <a:moveTo>
                    <a:pt x="365874" y="11811"/>
                  </a:moveTo>
                  <a:lnTo>
                    <a:pt x="354088" y="11811"/>
                  </a:lnTo>
                  <a:lnTo>
                    <a:pt x="354088" y="23609"/>
                  </a:lnTo>
                  <a:lnTo>
                    <a:pt x="342290" y="23609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65874" y="35407"/>
                  </a:lnTo>
                  <a:lnTo>
                    <a:pt x="365874" y="23609"/>
                  </a:lnTo>
                  <a:lnTo>
                    <a:pt x="365874" y="11811"/>
                  </a:lnTo>
                  <a:close/>
                </a:path>
                <a:path w="626109" h="47625">
                  <a:moveTo>
                    <a:pt x="377685" y="11811"/>
                  </a:moveTo>
                  <a:lnTo>
                    <a:pt x="365899" y="11811"/>
                  </a:lnTo>
                  <a:lnTo>
                    <a:pt x="365899" y="23609"/>
                  </a:lnTo>
                  <a:lnTo>
                    <a:pt x="377685" y="23609"/>
                  </a:lnTo>
                  <a:lnTo>
                    <a:pt x="377685" y="11811"/>
                  </a:lnTo>
                  <a:close/>
                </a:path>
                <a:path w="626109" h="47625">
                  <a:moveTo>
                    <a:pt x="401307" y="23609"/>
                  </a:move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01307" y="23609"/>
                  </a:lnTo>
                  <a:close/>
                </a:path>
                <a:path w="626109" h="47625">
                  <a:moveTo>
                    <a:pt x="413092" y="11811"/>
                  </a:moveTo>
                  <a:lnTo>
                    <a:pt x="401307" y="11811"/>
                  </a:lnTo>
                  <a:lnTo>
                    <a:pt x="401307" y="23609"/>
                  </a:lnTo>
                  <a:lnTo>
                    <a:pt x="413092" y="23609"/>
                  </a:lnTo>
                  <a:lnTo>
                    <a:pt x="413092" y="11811"/>
                  </a:lnTo>
                  <a:close/>
                </a:path>
                <a:path w="626109" h="47625">
                  <a:moveTo>
                    <a:pt x="413092" y="0"/>
                  </a:moveTo>
                  <a:lnTo>
                    <a:pt x="401307" y="0"/>
                  </a:ln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13092" y="11798"/>
                  </a:lnTo>
                  <a:lnTo>
                    <a:pt x="413092" y="0"/>
                  </a:lnTo>
                  <a:close/>
                </a:path>
                <a:path w="626109" h="47625">
                  <a:moveTo>
                    <a:pt x="424903" y="11811"/>
                  </a:moveTo>
                  <a:lnTo>
                    <a:pt x="413105" y="11811"/>
                  </a:lnTo>
                  <a:lnTo>
                    <a:pt x="413105" y="23609"/>
                  </a:lnTo>
                  <a:lnTo>
                    <a:pt x="424903" y="23609"/>
                  </a:lnTo>
                  <a:lnTo>
                    <a:pt x="424903" y="11811"/>
                  </a:lnTo>
                  <a:close/>
                </a:path>
                <a:path w="626109" h="47625">
                  <a:moveTo>
                    <a:pt x="424903" y="0"/>
                  </a:moveTo>
                  <a:lnTo>
                    <a:pt x="413105" y="0"/>
                  </a:lnTo>
                  <a:lnTo>
                    <a:pt x="413105" y="11798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26109" h="47625">
                  <a:moveTo>
                    <a:pt x="436702" y="23609"/>
                  </a:moveTo>
                  <a:lnTo>
                    <a:pt x="424916" y="23609"/>
                  </a:lnTo>
                  <a:lnTo>
                    <a:pt x="424916" y="35407"/>
                  </a:lnTo>
                  <a:lnTo>
                    <a:pt x="436702" y="35407"/>
                  </a:lnTo>
                  <a:lnTo>
                    <a:pt x="436702" y="23609"/>
                  </a:lnTo>
                  <a:close/>
                </a:path>
                <a:path w="626109" h="47625">
                  <a:moveTo>
                    <a:pt x="436702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36702" y="11798"/>
                  </a:lnTo>
                  <a:lnTo>
                    <a:pt x="436702" y="0"/>
                  </a:lnTo>
                  <a:close/>
                </a:path>
                <a:path w="626109" h="47625">
                  <a:moveTo>
                    <a:pt x="448513" y="11811"/>
                  </a:moveTo>
                  <a:lnTo>
                    <a:pt x="436714" y="11811"/>
                  </a:lnTo>
                  <a:lnTo>
                    <a:pt x="436714" y="23609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48513" y="23609"/>
                  </a:lnTo>
                  <a:lnTo>
                    <a:pt x="448513" y="11811"/>
                  </a:lnTo>
                  <a:close/>
                </a:path>
                <a:path w="626109" h="47625">
                  <a:moveTo>
                    <a:pt x="460298" y="0"/>
                  </a:moveTo>
                  <a:lnTo>
                    <a:pt x="448513" y="0"/>
                  </a:lnTo>
                  <a:lnTo>
                    <a:pt x="436714" y="0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60298" y="11798"/>
                  </a:lnTo>
                  <a:lnTo>
                    <a:pt x="460298" y="0"/>
                  </a:lnTo>
                  <a:close/>
                </a:path>
                <a:path w="626109" h="47625">
                  <a:moveTo>
                    <a:pt x="472109" y="23609"/>
                  </a:moveTo>
                  <a:lnTo>
                    <a:pt x="460324" y="23609"/>
                  </a:lnTo>
                  <a:lnTo>
                    <a:pt x="460324" y="35407"/>
                  </a:lnTo>
                  <a:lnTo>
                    <a:pt x="472109" y="35407"/>
                  </a:lnTo>
                  <a:lnTo>
                    <a:pt x="472109" y="23609"/>
                  </a:lnTo>
                  <a:close/>
                </a:path>
                <a:path w="626109" h="47625">
                  <a:moveTo>
                    <a:pt x="472109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72109" y="11798"/>
                  </a:lnTo>
                  <a:lnTo>
                    <a:pt x="472109" y="0"/>
                  </a:lnTo>
                  <a:close/>
                </a:path>
                <a:path w="626109" h="47625">
                  <a:moveTo>
                    <a:pt x="483920" y="11811"/>
                  </a:moveTo>
                  <a:lnTo>
                    <a:pt x="472122" y="11811"/>
                  </a:lnTo>
                  <a:lnTo>
                    <a:pt x="472122" y="23609"/>
                  </a:lnTo>
                  <a:lnTo>
                    <a:pt x="472122" y="35407"/>
                  </a:lnTo>
                  <a:lnTo>
                    <a:pt x="483920" y="35407"/>
                  </a:lnTo>
                  <a:lnTo>
                    <a:pt x="483920" y="23609"/>
                  </a:lnTo>
                  <a:lnTo>
                    <a:pt x="483920" y="11811"/>
                  </a:lnTo>
                  <a:close/>
                </a:path>
                <a:path w="626109" h="47625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09" h="47625">
                  <a:moveTo>
                    <a:pt x="495731" y="23609"/>
                  </a:move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495731" y="23609"/>
                  </a:lnTo>
                  <a:close/>
                </a:path>
                <a:path w="626109" h="47625">
                  <a:moveTo>
                    <a:pt x="495731" y="0"/>
                  </a:move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495731" y="0"/>
                  </a:lnTo>
                  <a:close/>
                </a:path>
                <a:path w="626109" h="47625">
                  <a:moveTo>
                    <a:pt x="519315" y="11811"/>
                  </a:moveTo>
                  <a:lnTo>
                    <a:pt x="507530" y="11811"/>
                  </a:lnTo>
                  <a:lnTo>
                    <a:pt x="507530" y="23609"/>
                  </a:lnTo>
                  <a:lnTo>
                    <a:pt x="507530" y="35407"/>
                  </a:lnTo>
                  <a:lnTo>
                    <a:pt x="519315" y="35407"/>
                  </a:lnTo>
                  <a:lnTo>
                    <a:pt x="519315" y="23609"/>
                  </a:lnTo>
                  <a:lnTo>
                    <a:pt x="519315" y="11811"/>
                  </a:lnTo>
                  <a:close/>
                </a:path>
                <a:path w="626109" h="47625">
                  <a:moveTo>
                    <a:pt x="542937" y="23609"/>
                  </a:moveTo>
                  <a:lnTo>
                    <a:pt x="531139" y="23609"/>
                  </a:lnTo>
                  <a:lnTo>
                    <a:pt x="531139" y="35407"/>
                  </a:lnTo>
                  <a:lnTo>
                    <a:pt x="542937" y="35407"/>
                  </a:lnTo>
                  <a:lnTo>
                    <a:pt x="542937" y="23609"/>
                  </a:lnTo>
                  <a:close/>
                </a:path>
                <a:path w="626109" h="47625">
                  <a:moveTo>
                    <a:pt x="542937" y="0"/>
                  </a:moveTo>
                  <a:lnTo>
                    <a:pt x="531139" y="0"/>
                  </a:lnTo>
                  <a:lnTo>
                    <a:pt x="531139" y="11798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26109" h="47625">
                  <a:moveTo>
                    <a:pt x="566547" y="11811"/>
                  </a:moveTo>
                  <a:lnTo>
                    <a:pt x="554748" y="11811"/>
                  </a:lnTo>
                  <a:lnTo>
                    <a:pt x="542950" y="11811"/>
                  </a:lnTo>
                  <a:lnTo>
                    <a:pt x="542950" y="23609"/>
                  </a:lnTo>
                  <a:lnTo>
                    <a:pt x="554748" y="23609"/>
                  </a:lnTo>
                  <a:lnTo>
                    <a:pt x="566547" y="23609"/>
                  </a:lnTo>
                  <a:lnTo>
                    <a:pt x="566547" y="11811"/>
                  </a:lnTo>
                  <a:close/>
                </a:path>
                <a:path w="626109" h="47625">
                  <a:moveTo>
                    <a:pt x="578345" y="0"/>
                  </a:moveTo>
                  <a:lnTo>
                    <a:pt x="566547" y="0"/>
                  </a:lnTo>
                  <a:lnTo>
                    <a:pt x="554748" y="0"/>
                  </a:ln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26109" h="47625">
                  <a:moveTo>
                    <a:pt x="601941" y="11811"/>
                  </a:moveTo>
                  <a:lnTo>
                    <a:pt x="590143" y="11811"/>
                  </a:lnTo>
                  <a:lnTo>
                    <a:pt x="578345" y="11811"/>
                  </a:lnTo>
                  <a:lnTo>
                    <a:pt x="578345" y="23609"/>
                  </a:lnTo>
                  <a:lnTo>
                    <a:pt x="566547" y="23609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90143" y="35407"/>
                  </a:lnTo>
                  <a:lnTo>
                    <a:pt x="601941" y="35407"/>
                  </a:lnTo>
                  <a:lnTo>
                    <a:pt x="601941" y="23609"/>
                  </a:lnTo>
                  <a:lnTo>
                    <a:pt x="601941" y="11811"/>
                  </a:lnTo>
                  <a:close/>
                </a:path>
                <a:path w="626109" h="47625">
                  <a:moveTo>
                    <a:pt x="625551" y="23609"/>
                  </a:moveTo>
                  <a:lnTo>
                    <a:pt x="613765" y="23609"/>
                  </a:lnTo>
                  <a:lnTo>
                    <a:pt x="613765" y="11811"/>
                  </a:lnTo>
                  <a:lnTo>
                    <a:pt x="601967" y="11811"/>
                  </a:lnTo>
                  <a:lnTo>
                    <a:pt x="601967" y="23609"/>
                  </a:lnTo>
                  <a:lnTo>
                    <a:pt x="601967" y="35407"/>
                  </a:lnTo>
                  <a:lnTo>
                    <a:pt x="613765" y="35407"/>
                  </a:lnTo>
                  <a:lnTo>
                    <a:pt x="625551" y="35407"/>
                  </a:lnTo>
                  <a:lnTo>
                    <a:pt x="625551" y="2360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5958433" y="4604524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09" h="35560">
                  <a:moveTo>
                    <a:pt x="11798" y="11811"/>
                  </a:moveTo>
                  <a:lnTo>
                    <a:pt x="0" y="11811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11798" y="23622"/>
                  </a:lnTo>
                  <a:lnTo>
                    <a:pt x="11798" y="11811"/>
                  </a:lnTo>
                  <a:close/>
                </a:path>
                <a:path w="626109" h="35560">
                  <a:moveTo>
                    <a:pt x="35394" y="11811"/>
                  </a:moveTo>
                  <a:lnTo>
                    <a:pt x="23596" y="11811"/>
                  </a:lnTo>
                  <a:lnTo>
                    <a:pt x="23596" y="23622"/>
                  </a:lnTo>
                  <a:lnTo>
                    <a:pt x="35394" y="23622"/>
                  </a:lnTo>
                  <a:lnTo>
                    <a:pt x="35394" y="11811"/>
                  </a:lnTo>
                  <a:close/>
                </a:path>
                <a:path w="626109" h="35560">
                  <a:moveTo>
                    <a:pt x="58991" y="11811"/>
                  </a:moveTo>
                  <a:lnTo>
                    <a:pt x="47205" y="11811"/>
                  </a:lnTo>
                  <a:lnTo>
                    <a:pt x="35407" y="11811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58991" y="35407"/>
                  </a:lnTo>
                  <a:lnTo>
                    <a:pt x="58991" y="23622"/>
                  </a:lnTo>
                  <a:lnTo>
                    <a:pt x="58991" y="11811"/>
                  </a:lnTo>
                  <a:close/>
                </a:path>
                <a:path w="626109" h="35560">
                  <a:moveTo>
                    <a:pt x="94411" y="23609"/>
                  </a:moveTo>
                  <a:lnTo>
                    <a:pt x="82613" y="23609"/>
                  </a:lnTo>
                  <a:lnTo>
                    <a:pt x="82613" y="11811"/>
                  </a:lnTo>
                  <a:lnTo>
                    <a:pt x="70815" y="11811"/>
                  </a:lnTo>
                  <a:lnTo>
                    <a:pt x="70815" y="23609"/>
                  </a:ln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70815" y="23622"/>
                  </a:lnTo>
                  <a:lnTo>
                    <a:pt x="82613" y="23622"/>
                  </a:lnTo>
                  <a:lnTo>
                    <a:pt x="82613" y="35407"/>
                  </a:lnTo>
                  <a:lnTo>
                    <a:pt x="94411" y="35407"/>
                  </a:lnTo>
                  <a:lnTo>
                    <a:pt x="94411" y="23609"/>
                  </a:lnTo>
                  <a:close/>
                </a:path>
                <a:path w="626109" h="35560">
                  <a:moveTo>
                    <a:pt x="118008" y="11811"/>
                  </a:moveTo>
                  <a:lnTo>
                    <a:pt x="106222" y="11811"/>
                  </a:lnTo>
                  <a:lnTo>
                    <a:pt x="106222" y="23609"/>
                  </a:ln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18008" y="35407"/>
                  </a:lnTo>
                  <a:lnTo>
                    <a:pt x="118008" y="23622"/>
                  </a:lnTo>
                  <a:lnTo>
                    <a:pt x="118008" y="11811"/>
                  </a:lnTo>
                  <a:close/>
                </a:path>
                <a:path w="626109" h="35560">
                  <a:moveTo>
                    <a:pt x="129819" y="23609"/>
                  </a:moveTo>
                  <a:lnTo>
                    <a:pt x="118021" y="23609"/>
                  </a:lnTo>
                  <a:lnTo>
                    <a:pt x="118021" y="35407"/>
                  </a:lnTo>
                  <a:lnTo>
                    <a:pt x="129819" y="35407"/>
                  </a:lnTo>
                  <a:lnTo>
                    <a:pt x="129819" y="23609"/>
                  </a:lnTo>
                  <a:close/>
                </a:path>
                <a:path w="626109" h="35560">
                  <a:moveTo>
                    <a:pt x="153416" y="23609"/>
                  </a:moveTo>
                  <a:lnTo>
                    <a:pt x="141630" y="23609"/>
                  </a:lnTo>
                  <a:lnTo>
                    <a:pt x="141630" y="11811"/>
                  </a:lnTo>
                  <a:lnTo>
                    <a:pt x="129832" y="11811"/>
                  </a:lnTo>
                  <a:lnTo>
                    <a:pt x="129832" y="23609"/>
                  </a:lnTo>
                  <a:lnTo>
                    <a:pt x="129832" y="35407"/>
                  </a:lnTo>
                  <a:lnTo>
                    <a:pt x="141630" y="35407"/>
                  </a:lnTo>
                  <a:lnTo>
                    <a:pt x="153416" y="35407"/>
                  </a:lnTo>
                  <a:lnTo>
                    <a:pt x="153416" y="23609"/>
                  </a:lnTo>
                  <a:close/>
                </a:path>
                <a:path w="626109" h="35560">
                  <a:moveTo>
                    <a:pt x="153416" y="0"/>
                  </a:moveTo>
                  <a:lnTo>
                    <a:pt x="141630" y="0"/>
                  </a:lnTo>
                  <a:lnTo>
                    <a:pt x="141630" y="11798"/>
                  </a:lnTo>
                  <a:lnTo>
                    <a:pt x="153416" y="11798"/>
                  </a:lnTo>
                  <a:lnTo>
                    <a:pt x="153416" y="0"/>
                  </a:lnTo>
                  <a:close/>
                </a:path>
                <a:path w="626109" h="35560">
                  <a:moveTo>
                    <a:pt x="177025" y="11811"/>
                  </a:moveTo>
                  <a:lnTo>
                    <a:pt x="165239" y="11811"/>
                  </a:lnTo>
                  <a:lnTo>
                    <a:pt x="153441" y="11811"/>
                  </a:lnTo>
                  <a:lnTo>
                    <a:pt x="153441" y="23622"/>
                  </a:lnTo>
                  <a:lnTo>
                    <a:pt x="165239" y="23622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22"/>
                  </a:lnTo>
                  <a:lnTo>
                    <a:pt x="177025" y="11811"/>
                  </a:lnTo>
                  <a:close/>
                </a:path>
                <a:path w="626109" h="35560">
                  <a:moveTo>
                    <a:pt x="188836" y="23609"/>
                  </a:move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close/>
                </a:path>
                <a:path w="626109" h="35560">
                  <a:moveTo>
                    <a:pt x="212432" y="11811"/>
                  </a:moveTo>
                  <a:lnTo>
                    <a:pt x="200647" y="11811"/>
                  </a:lnTo>
                  <a:lnTo>
                    <a:pt x="188849" y="11811"/>
                  </a:lnTo>
                  <a:lnTo>
                    <a:pt x="188849" y="23622"/>
                  </a:lnTo>
                  <a:lnTo>
                    <a:pt x="200647" y="23622"/>
                  </a:lnTo>
                  <a:lnTo>
                    <a:pt x="212432" y="23622"/>
                  </a:lnTo>
                  <a:lnTo>
                    <a:pt x="212432" y="11811"/>
                  </a:lnTo>
                  <a:close/>
                </a:path>
                <a:path w="626109" h="35560">
                  <a:moveTo>
                    <a:pt x="212432" y="0"/>
                  </a:moveTo>
                  <a:lnTo>
                    <a:pt x="200647" y="0"/>
                  </a:lnTo>
                  <a:lnTo>
                    <a:pt x="200647" y="11798"/>
                  </a:lnTo>
                  <a:lnTo>
                    <a:pt x="212432" y="11798"/>
                  </a:lnTo>
                  <a:lnTo>
                    <a:pt x="212432" y="0"/>
                  </a:lnTo>
                  <a:close/>
                </a:path>
                <a:path w="626109" h="35560">
                  <a:moveTo>
                    <a:pt x="224243" y="23609"/>
                  </a:move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close/>
                </a:path>
                <a:path w="626109" h="35560">
                  <a:moveTo>
                    <a:pt x="236054" y="23609"/>
                  </a:move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36054" y="23609"/>
                  </a:lnTo>
                  <a:close/>
                </a:path>
                <a:path w="626109" h="35560">
                  <a:moveTo>
                    <a:pt x="247840" y="0"/>
                  </a:moveTo>
                  <a:lnTo>
                    <a:pt x="236054" y="0"/>
                  </a:lnTo>
                  <a:lnTo>
                    <a:pt x="224256" y="0"/>
                  </a:lnTo>
                  <a:lnTo>
                    <a:pt x="224256" y="11798"/>
                  </a:lnTo>
                  <a:lnTo>
                    <a:pt x="236054" y="11798"/>
                  </a:lnTo>
                  <a:lnTo>
                    <a:pt x="247840" y="11798"/>
                  </a:lnTo>
                  <a:lnTo>
                    <a:pt x="247840" y="0"/>
                  </a:lnTo>
                  <a:close/>
                </a:path>
                <a:path w="626109" h="35560">
                  <a:moveTo>
                    <a:pt x="271449" y="23609"/>
                  </a:moveTo>
                  <a:lnTo>
                    <a:pt x="259664" y="23609"/>
                  </a:lnTo>
                  <a:lnTo>
                    <a:pt x="259664" y="11811"/>
                  </a:lnTo>
                  <a:lnTo>
                    <a:pt x="247865" y="11811"/>
                  </a:lnTo>
                  <a:lnTo>
                    <a:pt x="247865" y="23622"/>
                  </a:lnTo>
                  <a:lnTo>
                    <a:pt x="259664" y="23622"/>
                  </a:lnTo>
                  <a:lnTo>
                    <a:pt x="259664" y="35407"/>
                  </a:lnTo>
                  <a:lnTo>
                    <a:pt x="271449" y="35407"/>
                  </a:lnTo>
                  <a:lnTo>
                    <a:pt x="271449" y="23609"/>
                  </a:lnTo>
                  <a:close/>
                </a:path>
                <a:path w="626109" h="35560">
                  <a:moveTo>
                    <a:pt x="271449" y="0"/>
                  </a:moveTo>
                  <a:lnTo>
                    <a:pt x="259664" y="0"/>
                  </a:lnTo>
                  <a:lnTo>
                    <a:pt x="259664" y="11798"/>
                  </a:lnTo>
                  <a:lnTo>
                    <a:pt x="271449" y="11798"/>
                  </a:lnTo>
                  <a:lnTo>
                    <a:pt x="271449" y="0"/>
                  </a:lnTo>
                  <a:close/>
                </a:path>
                <a:path w="626109" h="35560">
                  <a:moveTo>
                    <a:pt x="283260" y="11811"/>
                  </a:moveTo>
                  <a:lnTo>
                    <a:pt x="271475" y="11811"/>
                  </a:lnTo>
                  <a:lnTo>
                    <a:pt x="271475" y="23609"/>
                  </a:lnTo>
                  <a:lnTo>
                    <a:pt x="271475" y="35407"/>
                  </a:lnTo>
                  <a:lnTo>
                    <a:pt x="283260" y="35407"/>
                  </a:lnTo>
                  <a:lnTo>
                    <a:pt x="283260" y="23622"/>
                  </a:lnTo>
                  <a:lnTo>
                    <a:pt x="283260" y="11811"/>
                  </a:lnTo>
                  <a:close/>
                </a:path>
                <a:path w="626109" h="35560">
                  <a:moveTo>
                    <a:pt x="306857" y="11811"/>
                  </a:moveTo>
                  <a:lnTo>
                    <a:pt x="295071" y="11811"/>
                  </a:lnTo>
                  <a:lnTo>
                    <a:pt x="283273" y="11811"/>
                  </a:lnTo>
                  <a:lnTo>
                    <a:pt x="283273" y="23622"/>
                  </a:lnTo>
                  <a:lnTo>
                    <a:pt x="295071" y="23622"/>
                  </a:lnTo>
                  <a:lnTo>
                    <a:pt x="306857" y="23622"/>
                  </a:lnTo>
                  <a:lnTo>
                    <a:pt x="306857" y="11811"/>
                  </a:lnTo>
                  <a:close/>
                </a:path>
                <a:path w="626109" h="35560">
                  <a:moveTo>
                    <a:pt x="306857" y="0"/>
                  </a:moveTo>
                  <a:lnTo>
                    <a:pt x="295071" y="0"/>
                  </a:lnTo>
                  <a:lnTo>
                    <a:pt x="295071" y="11798"/>
                  </a:lnTo>
                  <a:lnTo>
                    <a:pt x="306857" y="11798"/>
                  </a:lnTo>
                  <a:lnTo>
                    <a:pt x="306857" y="0"/>
                  </a:lnTo>
                  <a:close/>
                </a:path>
                <a:path w="626109" h="35560">
                  <a:moveTo>
                    <a:pt x="330479" y="11811"/>
                  </a:moveTo>
                  <a:lnTo>
                    <a:pt x="318681" y="11811"/>
                  </a:lnTo>
                  <a:lnTo>
                    <a:pt x="318681" y="23622"/>
                  </a:lnTo>
                  <a:lnTo>
                    <a:pt x="330479" y="23622"/>
                  </a:lnTo>
                  <a:lnTo>
                    <a:pt x="330479" y="11811"/>
                  </a:lnTo>
                  <a:close/>
                </a:path>
                <a:path w="626109" h="35560">
                  <a:moveTo>
                    <a:pt x="342277" y="23609"/>
                  </a:moveTo>
                  <a:lnTo>
                    <a:pt x="330492" y="23609"/>
                  </a:lnTo>
                  <a:lnTo>
                    <a:pt x="330492" y="35407"/>
                  </a:lnTo>
                  <a:lnTo>
                    <a:pt x="342277" y="35407"/>
                  </a:lnTo>
                  <a:lnTo>
                    <a:pt x="342277" y="23609"/>
                  </a:lnTo>
                  <a:close/>
                </a:path>
                <a:path w="626109" h="35560">
                  <a:moveTo>
                    <a:pt x="354088" y="0"/>
                  </a:moveTo>
                  <a:lnTo>
                    <a:pt x="342290" y="0"/>
                  </a:lnTo>
                  <a:lnTo>
                    <a:pt x="342290" y="11798"/>
                  </a:lnTo>
                  <a:lnTo>
                    <a:pt x="354088" y="11798"/>
                  </a:lnTo>
                  <a:lnTo>
                    <a:pt x="354088" y="0"/>
                  </a:lnTo>
                  <a:close/>
                </a:path>
                <a:path w="626109" h="35560">
                  <a:moveTo>
                    <a:pt x="365874" y="11811"/>
                  </a:moveTo>
                  <a:lnTo>
                    <a:pt x="354088" y="11811"/>
                  </a:lnTo>
                  <a:lnTo>
                    <a:pt x="354088" y="23609"/>
                  </a:lnTo>
                  <a:lnTo>
                    <a:pt x="342290" y="23609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54088" y="23622"/>
                  </a:lnTo>
                  <a:lnTo>
                    <a:pt x="365874" y="23622"/>
                  </a:lnTo>
                  <a:lnTo>
                    <a:pt x="365874" y="11811"/>
                  </a:lnTo>
                  <a:close/>
                </a:path>
                <a:path w="626109" h="35560">
                  <a:moveTo>
                    <a:pt x="377685" y="23609"/>
                  </a:moveTo>
                  <a:lnTo>
                    <a:pt x="365899" y="23609"/>
                  </a:lnTo>
                  <a:lnTo>
                    <a:pt x="365899" y="35407"/>
                  </a:lnTo>
                  <a:lnTo>
                    <a:pt x="377685" y="35407"/>
                  </a:lnTo>
                  <a:lnTo>
                    <a:pt x="377685" y="23609"/>
                  </a:lnTo>
                  <a:close/>
                </a:path>
                <a:path w="626109" h="35560">
                  <a:moveTo>
                    <a:pt x="377685" y="0"/>
                  </a:moveTo>
                  <a:lnTo>
                    <a:pt x="365899" y="0"/>
                  </a:lnTo>
                  <a:lnTo>
                    <a:pt x="365899" y="11798"/>
                  </a:lnTo>
                  <a:lnTo>
                    <a:pt x="377685" y="11798"/>
                  </a:lnTo>
                  <a:lnTo>
                    <a:pt x="377685" y="0"/>
                  </a:lnTo>
                  <a:close/>
                </a:path>
                <a:path w="626109" h="35560">
                  <a:moveTo>
                    <a:pt x="389496" y="11811"/>
                  </a:moveTo>
                  <a:lnTo>
                    <a:pt x="377698" y="11811"/>
                  </a:lnTo>
                  <a:lnTo>
                    <a:pt x="377698" y="23609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22"/>
                  </a:lnTo>
                  <a:lnTo>
                    <a:pt x="389496" y="11811"/>
                  </a:lnTo>
                  <a:close/>
                </a:path>
                <a:path w="626109" h="35560">
                  <a:moveTo>
                    <a:pt x="401307" y="11811"/>
                  </a:moveTo>
                  <a:lnTo>
                    <a:pt x="389509" y="11811"/>
                  </a:ln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01307" y="23622"/>
                  </a:lnTo>
                  <a:lnTo>
                    <a:pt x="401307" y="11811"/>
                  </a:lnTo>
                  <a:close/>
                </a:path>
                <a:path w="626109" h="35560">
                  <a:moveTo>
                    <a:pt x="401307" y="0"/>
                  </a:move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01307" y="0"/>
                  </a:lnTo>
                  <a:close/>
                </a:path>
                <a:path w="626109" h="35560">
                  <a:moveTo>
                    <a:pt x="424903" y="0"/>
                  </a:moveTo>
                  <a:lnTo>
                    <a:pt x="413105" y="0"/>
                  </a:lnTo>
                  <a:lnTo>
                    <a:pt x="413105" y="11798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26109" h="35560">
                  <a:moveTo>
                    <a:pt x="436702" y="11811"/>
                  </a:moveTo>
                  <a:lnTo>
                    <a:pt x="424916" y="11811"/>
                  </a:lnTo>
                  <a:lnTo>
                    <a:pt x="424916" y="23609"/>
                  </a:lnTo>
                  <a:lnTo>
                    <a:pt x="424916" y="35407"/>
                  </a:lnTo>
                  <a:lnTo>
                    <a:pt x="436702" y="35407"/>
                  </a:lnTo>
                  <a:lnTo>
                    <a:pt x="436702" y="23622"/>
                  </a:lnTo>
                  <a:lnTo>
                    <a:pt x="436702" y="11811"/>
                  </a:lnTo>
                  <a:close/>
                </a:path>
                <a:path w="626109" h="35560">
                  <a:moveTo>
                    <a:pt x="436702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36702" y="11798"/>
                  </a:lnTo>
                  <a:lnTo>
                    <a:pt x="436702" y="0"/>
                  </a:lnTo>
                  <a:close/>
                </a:path>
                <a:path w="626109" h="35560">
                  <a:moveTo>
                    <a:pt x="460298" y="11811"/>
                  </a:moveTo>
                  <a:lnTo>
                    <a:pt x="448513" y="11811"/>
                  </a:lnTo>
                  <a:lnTo>
                    <a:pt x="448513" y="23609"/>
                  </a:lnTo>
                  <a:lnTo>
                    <a:pt x="448513" y="35407"/>
                  </a:lnTo>
                  <a:lnTo>
                    <a:pt x="460298" y="35407"/>
                  </a:lnTo>
                  <a:lnTo>
                    <a:pt x="460298" y="23622"/>
                  </a:lnTo>
                  <a:lnTo>
                    <a:pt x="460298" y="11811"/>
                  </a:lnTo>
                  <a:close/>
                </a:path>
                <a:path w="626109" h="35560">
                  <a:moveTo>
                    <a:pt x="472109" y="11811"/>
                  </a:moveTo>
                  <a:lnTo>
                    <a:pt x="460324" y="11811"/>
                  </a:lnTo>
                  <a:lnTo>
                    <a:pt x="460324" y="23622"/>
                  </a:lnTo>
                  <a:lnTo>
                    <a:pt x="472109" y="23622"/>
                  </a:lnTo>
                  <a:lnTo>
                    <a:pt x="472109" y="11811"/>
                  </a:lnTo>
                  <a:close/>
                </a:path>
                <a:path w="626109" h="35560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09" h="35560">
                  <a:moveTo>
                    <a:pt x="519315" y="11811"/>
                  </a:moveTo>
                  <a:lnTo>
                    <a:pt x="507530" y="11811"/>
                  </a:lnTo>
                  <a:lnTo>
                    <a:pt x="495731" y="11811"/>
                  </a:lnTo>
                  <a:lnTo>
                    <a:pt x="495731" y="23609"/>
                  </a:ln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495731" y="23622"/>
                  </a:lnTo>
                  <a:lnTo>
                    <a:pt x="507530" y="23622"/>
                  </a:lnTo>
                  <a:lnTo>
                    <a:pt x="519315" y="23622"/>
                  </a:lnTo>
                  <a:lnTo>
                    <a:pt x="519315" y="11811"/>
                  </a:lnTo>
                  <a:close/>
                </a:path>
                <a:path w="626109" h="35560">
                  <a:moveTo>
                    <a:pt x="519315" y="0"/>
                  </a:moveTo>
                  <a:lnTo>
                    <a:pt x="507530" y="0"/>
                  </a:lnTo>
                  <a:lnTo>
                    <a:pt x="495731" y="0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19315" y="11798"/>
                  </a:lnTo>
                  <a:lnTo>
                    <a:pt x="519315" y="0"/>
                  </a:lnTo>
                  <a:close/>
                </a:path>
                <a:path w="626109" h="35560">
                  <a:moveTo>
                    <a:pt x="531126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31126" y="11798"/>
                  </a:lnTo>
                  <a:lnTo>
                    <a:pt x="531126" y="0"/>
                  </a:lnTo>
                  <a:close/>
                </a:path>
                <a:path w="626109" h="35560">
                  <a:moveTo>
                    <a:pt x="542937" y="11811"/>
                  </a:moveTo>
                  <a:lnTo>
                    <a:pt x="531139" y="11811"/>
                  </a:lnTo>
                  <a:lnTo>
                    <a:pt x="531139" y="23622"/>
                  </a:lnTo>
                  <a:lnTo>
                    <a:pt x="542937" y="23622"/>
                  </a:lnTo>
                  <a:lnTo>
                    <a:pt x="542937" y="11811"/>
                  </a:lnTo>
                  <a:close/>
                </a:path>
                <a:path w="626109" h="35560">
                  <a:moveTo>
                    <a:pt x="578345" y="11811"/>
                  </a:moveTo>
                  <a:lnTo>
                    <a:pt x="566547" y="11811"/>
                  </a:lnTo>
                  <a:lnTo>
                    <a:pt x="554748" y="11811"/>
                  </a:lnTo>
                  <a:lnTo>
                    <a:pt x="554748" y="23622"/>
                  </a:lnTo>
                  <a:lnTo>
                    <a:pt x="566547" y="23622"/>
                  </a:lnTo>
                  <a:lnTo>
                    <a:pt x="578345" y="23622"/>
                  </a:lnTo>
                  <a:lnTo>
                    <a:pt x="578345" y="11811"/>
                  </a:lnTo>
                  <a:close/>
                </a:path>
                <a:path w="626109" h="35560">
                  <a:moveTo>
                    <a:pt x="578345" y="0"/>
                  </a:moveTo>
                  <a:lnTo>
                    <a:pt x="566547" y="0"/>
                  </a:lnTo>
                  <a:lnTo>
                    <a:pt x="554748" y="0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26109" h="35560">
                  <a:moveTo>
                    <a:pt x="625551" y="11811"/>
                  </a:moveTo>
                  <a:lnTo>
                    <a:pt x="613765" y="11811"/>
                  </a:lnTo>
                  <a:lnTo>
                    <a:pt x="601967" y="11811"/>
                  </a:lnTo>
                  <a:lnTo>
                    <a:pt x="601967" y="23622"/>
                  </a:lnTo>
                  <a:lnTo>
                    <a:pt x="613765" y="23622"/>
                  </a:lnTo>
                  <a:lnTo>
                    <a:pt x="625551" y="23622"/>
                  </a:lnTo>
                  <a:lnTo>
                    <a:pt x="625551" y="11811"/>
                  </a:lnTo>
                  <a:close/>
                </a:path>
                <a:path w="626109" h="35560">
                  <a:moveTo>
                    <a:pt x="625551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5958433" y="4628133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09" h="47625">
                  <a:moveTo>
                    <a:pt x="23583" y="11811"/>
                  </a:moveTo>
                  <a:lnTo>
                    <a:pt x="11798" y="11811"/>
                  </a:lnTo>
                  <a:lnTo>
                    <a:pt x="11798" y="23609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23583" y="35407"/>
                  </a:lnTo>
                  <a:lnTo>
                    <a:pt x="23583" y="23609"/>
                  </a:lnTo>
                  <a:lnTo>
                    <a:pt x="23583" y="11811"/>
                  </a:lnTo>
                  <a:close/>
                </a:path>
                <a:path w="626109" h="47625">
                  <a:moveTo>
                    <a:pt x="58991" y="11811"/>
                  </a:moveTo>
                  <a:lnTo>
                    <a:pt x="47205" y="11811"/>
                  </a:lnTo>
                  <a:lnTo>
                    <a:pt x="35407" y="11811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35407" y="47205"/>
                  </a:lnTo>
                  <a:lnTo>
                    <a:pt x="47205" y="47205"/>
                  </a:lnTo>
                  <a:lnTo>
                    <a:pt x="47205" y="35407"/>
                  </a:lnTo>
                  <a:lnTo>
                    <a:pt x="47205" y="23609"/>
                  </a:lnTo>
                  <a:lnTo>
                    <a:pt x="58991" y="23609"/>
                  </a:lnTo>
                  <a:lnTo>
                    <a:pt x="58991" y="11811"/>
                  </a:lnTo>
                  <a:close/>
                </a:path>
                <a:path w="626109" h="47625">
                  <a:moveTo>
                    <a:pt x="82613" y="35407"/>
                  </a:moveTo>
                  <a:lnTo>
                    <a:pt x="70815" y="35407"/>
                  </a:lnTo>
                  <a:lnTo>
                    <a:pt x="70815" y="23609"/>
                  </a:lnTo>
                  <a:lnTo>
                    <a:pt x="59016" y="23609"/>
                  </a:lnTo>
                  <a:lnTo>
                    <a:pt x="59016" y="35407"/>
                  </a:lnTo>
                  <a:lnTo>
                    <a:pt x="59016" y="47205"/>
                  </a:lnTo>
                  <a:lnTo>
                    <a:pt x="70815" y="47205"/>
                  </a:lnTo>
                  <a:lnTo>
                    <a:pt x="82613" y="47205"/>
                  </a:lnTo>
                  <a:lnTo>
                    <a:pt x="82613" y="35407"/>
                  </a:lnTo>
                  <a:close/>
                </a:path>
                <a:path w="626109" h="47625">
                  <a:moveTo>
                    <a:pt x="94411" y="11811"/>
                  </a:moveTo>
                  <a:lnTo>
                    <a:pt x="82613" y="11811"/>
                  </a:lnTo>
                  <a:lnTo>
                    <a:pt x="70815" y="11811"/>
                  </a:lnTo>
                  <a:lnTo>
                    <a:pt x="70815" y="23609"/>
                  </a:lnTo>
                  <a:lnTo>
                    <a:pt x="82613" y="23609"/>
                  </a:lnTo>
                  <a:lnTo>
                    <a:pt x="82613" y="35407"/>
                  </a:lnTo>
                  <a:lnTo>
                    <a:pt x="94411" y="35407"/>
                  </a:lnTo>
                  <a:lnTo>
                    <a:pt x="94411" y="23609"/>
                  </a:lnTo>
                  <a:lnTo>
                    <a:pt x="94411" y="11811"/>
                  </a:lnTo>
                  <a:close/>
                </a:path>
                <a:path w="626109" h="47625">
                  <a:moveTo>
                    <a:pt x="118008" y="11811"/>
                  </a:moveTo>
                  <a:lnTo>
                    <a:pt x="106222" y="11811"/>
                  </a:lnTo>
                  <a:lnTo>
                    <a:pt x="94424" y="11811"/>
                  </a:lnTo>
                  <a:lnTo>
                    <a:pt x="94424" y="23609"/>
                  </a:lnTo>
                  <a:lnTo>
                    <a:pt x="106222" y="23609"/>
                  </a:lnTo>
                  <a:lnTo>
                    <a:pt x="118008" y="23609"/>
                  </a:lnTo>
                  <a:lnTo>
                    <a:pt x="118008" y="11811"/>
                  </a:lnTo>
                  <a:close/>
                </a:path>
                <a:path w="626109" h="47625">
                  <a:moveTo>
                    <a:pt x="129819" y="11811"/>
                  </a:moveTo>
                  <a:lnTo>
                    <a:pt x="118021" y="11811"/>
                  </a:lnTo>
                  <a:lnTo>
                    <a:pt x="118021" y="23609"/>
                  </a:lnTo>
                  <a:lnTo>
                    <a:pt x="129819" y="23609"/>
                  </a:lnTo>
                  <a:lnTo>
                    <a:pt x="129819" y="11811"/>
                  </a:lnTo>
                  <a:close/>
                </a:path>
                <a:path w="626109" h="47625">
                  <a:moveTo>
                    <a:pt x="153416" y="11811"/>
                  </a:moveTo>
                  <a:lnTo>
                    <a:pt x="141630" y="11811"/>
                  </a:lnTo>
                  <a:lnTo>
                    <a:pt x="129832" y="11811"/>
                  </a:lnTo>
                  <a:lnTo>
                    <a:pt x="129832" y="23609"/>
                  </a:lnTo>
                  <a:lnTo>
                    <a:pt x="129832" y="35407"/>
                  </a:lnTo>
                  <a:lnTo>
                    <a:pt x="141630" y="35407"/>
                  </a:lnTo>
                  <a:lnTo>
                    <a:pt x="153416" y="35407"/>
                  </a:lnTo>
                  <a:lnTo>
                    <a:pt x="153416" y="23609"/>
                  </a:lnTo>
                  <a:lnTo>
                    <a:pt x="153416" y="11811"/>
                  </a:lnTo>
                  <a:close/>
                </a:path>
                <a:path w="626109" h="47625">
                  <a:moveTo>
                    <a:pt x="177025" y="11811"/>
                  </a:moveTo>
                  <a:lnTo>
                    <a:pt x="165239" y="11811"/>
                  </a:lnTo>
                  <a:lnTo>
                    <a:pt x="165239" y="23609"/>
                  </a:lnTo>
                  <a:lnTo>
                    <a:pt x="177025" y="23609"/>
                  </a:lnTo>
                  <a:lnTo>
                    <a:pt x="177025" y="11811"/>
                  </a:lnTo>
                  <a:close/>
                </a:path>
                <a:path w="626109" h="47625">
                  <a:moveTo>
                    <a:pt x="212432" y="11811"/>
                  </a:moveTo>
                  <a:lnTo>
                    <a:pt x="200647" y="11811"/>
                  </a:lnTo>
                  <a:lnTo>
                    <a:pt x="200647" y="23609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lnTo>
                    <a:pt x="212432" y="11811"/>
                  </a:lnTo>
                  <a:close/>
                </a:path>
                <a:path w="626109" h="47625">
                  <a:moveTo>
                    <a:pt x="224243" y="11811"/>
                  </a:moveTo>
                  <a:lnTo>
                    <a:pt x="212458" y="11811"/>
                  </a:ln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lnTo>
                    <a:pt x="224243" y="11811"/>
                  </a:lnTo>
                  <a:close/>
                </a:path>
                <a:path w="626109" h="47625">
                  <a:moveTo>
                    <a:pt x="247840" y="11811"/>
                  </a:moveTo>
                  <a:lnTo>
                    <a:pt x="236054" y="11811"/>
                  </a:lnTo>
                  <a:lnTo>
                    <a:pt x="236054" y="23609"/>
                  </a:ln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47840" y="35407"/>
                  </a:lnTo>
                  <a:lnTo>
                    <a:pt x="247840" y="23609"/>
                  </a:lnTo>
                  <a:lnTo>
                    <a:pt x="247840" y="11811"/>
                  </a:lnTo>
                  <a:close/>
                </a:path>
                <a:path w="626109" h="47625">
                  <a:moveTo>
                    <a:pt x="271449" y="11811"/>
                  </a:moveTo>
                  <a:lnTo>
                    <a:pt x="259664" y="11811"/>
                  </a:lnTo>
                  <a:lnTo>
                    <a:pt x="259664" y="23609"/>
                  </a:lnTo>
                  <a:lnTo>
                    <a:pt x="259664" y="35407"/>
                  </a:lnTo>
                  <a:lnTo>
                    <a:pt x="271449" y="35407"/>
                  </a:lnTo>
                  <a:lnTo>
                    <a:pt x="271449" y="23609"/>
                  </a:lnTo>
                  <a:lnTo>
                    <a:pt x="271449" y="11811"/>
                  </a:lnTo>
                  <a:close/>
                </a:path>
                <a:path w="626109" h="47625">
                  <a:moveTo>
                    <a:pt x="306857" y="11811"/>
                  </a:moveTo>
                  <a:lnTo>
                    <a:pt x="295071" y="11811"/>
                  </a:lnTo>
                  <a:lnTo>
                    <a:pt x="295071" y="23609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lnTo>
                    <a:pt x="306857" y="11811"/>
                  </a:lnTo>
                  <a:close/>
                </a:path>
                <a:path w="626109" h="47625">
                  <a:moveTo>
                    <a:pt x="318668" y="11811"/>
                  </a:moveTo>
                  <a:lnTo>
                    <a:pt x="306882" y="11811"/>
                  </a:lnTo>
                  <a:lnTo>
                    <a:pt x="306882" y="23609"/>
                  </a:lnTo>
                  <a:lnTo>
                    <a:pt x="318668" y="23609"/>
                  </a:lnTo>
                  <a:lnTo>
                    <a:pt x="318668" y="11811"/>
                  </a:lnTo>
                  <a:close/>
                </a:path>
                <a:path w="626109" h="47625">
                  <a:moveTo>
                    <a:pt x="330479" y="11811"/>
                  </a:moveTo>
                  <a:lnTo>
                    <a:pt x="318681" y="11811"/>
                  </a:lnTo>
                  <a:lnTo>
                    <a:pt x="318681" y="23609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lnTo>
                    <a:pt x="330479" y="11811"/>
                  </a:lnTo>
                  <a:close/>
                </a:path>
                <a:path w="626109" h="47625">
                  <a:moveTo>
                    <a:pt x="342277" y="11811"/>
                  </a:moveTo>
                  <a:lnTo>
                    <a:pt x="330492" y="11811"/>
                  </a:lnTo>
                  <a:lnTo>
                    <a:pt x="330492" y="23609"/>
                  </a:lnTo>
                  <a:lnTo>
                    <a:pt x="330492" y="35407"/>
                  </a:lnTo>
                  <a:lnTo>
                    <a:pt x="342277" y="35407"/>
                  </a:lnTo>
                  <a:lnTo>
                    <a:pt x="342277" y="23609"/>
                  </a:lnTo>
                  <a:lnTo>
                    <a:pt x="342277" y="11811"/>
                  </a:lnTo>
                  <a:close/>
                </a:path>
                <a:path w="626109" h="47625">
                  <a:moveTo>
                    <a:pt x="354088" y="11811"/>
                  </a:moveTo>
                  <a:lnTo>
                    <a:pt x="342290" y="11811"/>
                  </a:lnTo>
                  <a:lnTo>
                    <a:pt x="342290" y="23609"/>
                  </a:lnTo>
                  <a:lnTo>
                    <a:pt x="354088" y="23609"/>
                  </a:lnTo>
                  <a:lnTo>
                    <a:pt x="354088" y="11811"/>
                  </a:lnTo>
                  <a:close/>
                </a:path>
                <a:path w="626109" h="47625">
                  <a:moveTo>
                    <a:pt x="389496" y="11811"/>
                  </a:moveTo>
                  <a:lnTo>
                    <a:pt x="377698" y="11811"/>
                  </a:lnTo>
                  <a:lnTo>
                    <a:pt x="377698" y="23609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lnTo>
                    <a:pt x="389496" y="11811"/>
                  </a:lnTo>
                  <a:close/>
                </a:path>
                <a:path w="626109" h="47625">
                  <a:moveTo>
                    <a:pt x="413092" y="11811"/>
                  </a:moveTo>
                  <a:lnTo>
                    <a:pt x="401307" y="11811"/>
                  </a:lnTo>
                  <a:lnTo>
                    <a:pt x="389509" y="11811"/>
                  </a:lnTo>
                  <a:lnTo>
                    <a:pt x="389509" y="23609"/>
                  </a:lnTo>
                  <a:lnTo>
                    <a:pt x="401307" y="23609"/>
                  </a:lnTo>
                  <a:lnTo>
                    <a:pt x="413092" y="23609"/>
                  </a:lnTo>
                  <a:lnTo>
                    <a:pt x="413092" y="11811"/>
                  </a:lnTo>
                  <a:close/>
                </a:path>
                <a:path w="626109" h="47625">
                  <a:moveTo>
                    <a:pt x="436702" y="11811"/>
                  </a:moveTo>
                  <a:lnTo>
                    <a:pt x="424916" y="11811"/>
                  </a:lnTo>
                  <a:lnTo>
                    <a:pt x="424916" y="23609"/>
                  </a:lnTo>
                  <a:lnTo>
                    <a:pt x="424916" y="35407"/>
                  </a:lnTo>
                  <a:lnTo>
                    <a:pt x="436702" y="35407"/>
                  </a:lnTo>
                  <a:lnTo>
                    <a:pt x="436702" y="23609"/>
                  </a:lnTo>
                  <a:lnTo>
                    <a:pt x="436702" y="11811"/>
                  </a:lnTo>
                  <a:close/>
                </a:path>
                <a:path w="626109" h="47625">
                  <a:moveTo>
                    <a:pt x="460298" y="23609"/>
                  </a:moveTo>
                  <a:lnTo>
                    <a:pt x="448513" y="23609"/>
                  </a:lnTo>
                  <a:lnTo>
                    <a:pt x="448513" y="11811"/>
                  </a:lnTo>
                  <a:lnTo>
                    <a:pt x="436714" y="11811"/>
                  </a:lnTo>
                  <a:lnTo>
                    <a:pt x="436714" y="23609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60298" y="35407"/>
                  </a:lnTo>
                  <a:lnTo>
                    <a:pt x="460298" y="23609"/>
                  </a:lnTo>
                  <a:close/>
                </a:path>
                <a:path w="626109" h="47625">
                  <a:moveTo>
                    <a:pt x="472109" y="11811"/>
                  </a:moveTo>
                  <a:lnTo>
                    <a:pt x="460324" y="11811"/>
                  </a:lnTo>
                  <a:lnTo>
                    <a:pt x="460324" y="23609"/>
                  </a:lnTo>
                  <a:lnTo>
                    <a:pt x="472109" y="23609"/>
                  </a:lnTo>
                  <a:lnTo>
                    <a:pt x="472109" y="11811"/>
                  </a:lnTo>
                  <a:close/>
                </a:path>
                <a:path w="626109" h="47625">
                  <a:moveTo>
                    <a:pt x="483920" y="11811"/>
                  </a:moveTo>
                  <a:lnTo>
                    <a:pt x="472122" y="11811"/>
                  </a:lnTo>
                  <a:lnTo>
                    <a:pt x="472122" y="23609"/>
                  </a:lnTo>
                  <a:lnTo>
                    <a:pt x="483920" y="23609"/>
                  </a:lnTo>
                  <a:lnTo>
                    <a:pt x="483920" y="11811"/>
                  </a:lnTo>
                  <a:close/>
                </a:path>
                <a:path w="626109" h="47625">
                  <a:moveTo>
                    <a:pt x="495731" y="0"/>
                  </a:move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495731" y="0"/>
                  </a:lnTo>
                  <a:close/>
                </a:path>
                <a:path w="626109" h="47625">
                  <a:moveTo>
                    <a:pt x="519315" y="11811"/>
                  </a:moveTo>
                  <a:lnTo>
                    <a:pt x="507530" y="11811"/>
                  </a:lnTo>
                  <a:lnTo>
                    <a:pt x="507530" y="23609"/>
                  </a:lnTo>
                  <a:lnTo>
                    <a:pt x="507530" y="35407"/>
                  </a:lnTo>
                  <a:lnTo>
                    <a:pt x="519315" y="35407"/>
                  </a:lnTo>
                  <a:lnTo>
                    <a:pt x="519315" y="23609"/>
                  </a:lnTo>
                  <a:lnTo>
                    <a:pt x="519315" y="11811"/>
                  </a:lnTo>
                  <a:close/>
                </a:path>
                <a:path w="626109" h="47625">
                  <a:moveTo>
                    <a:pt x="531126" y="11811"/>
                  </a:moveTo>
                  <a:lnTo>
                    <a:pt x="519341" y="11811"/>
                  </a:lnTo>
                  <a:lnTo>
                    <a:pt x="519341" y="23609"/>
                  </a:lnTo>
                  <a:lnTo>
                    <a:pt x="531126" y="23609"/>
                  </a:lnTo>
                  <a:lnTo>
                    <a:pt x="531126" y="11811"/>
                  </a:lnTo>
                  <a:close/>
                </a:path>
                <a:path w="626109" h="47625">
                  <a:moveTo>
                    <a:pt x="531126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31126" y="11798"/>
                  </a:lnTo>
                  <a:lnTo>
                    <a:pt x="531126" y="0"/>
                  </a:lnTo>
                  <a:close/>
                </a:path>
                <a:path w="626109" h="47625">
                  <a:moveTo>
                    <a:pt x="542937" y="11811"/>
                  </a:moveTo>
                  <a:lnTo>
                    <a:pt x="531139" y="11811"/>
                  </a:lnTo>
                  <a:lnTo>
                    <a:pt x="531139" y="23609"/>
                  </a:lnTo>
                  <a:lnTo>
                    <a:pt x="531139" y="35407"/>
                  </a:lnTo>
                  <a:lnTo>
                    <a:pt x="542937" y="35407"/>
                  </a:lnTo>
                  <a:lnTo>
                    <a:pt x="542937" y="23609"/>
                  </a:lnTo>
                  <a:lnTo>
                    <a:pt x="542937" y="11811"/>
                  </a:lnTo>
                  <a:close/>
                </a:path>
                <a:path w="626109" h="47625">
                  <a:moveTo>
                    <a:pt x="542937" y="0"/>
                  </a:moveTo>
                  <a:lnTo>
                    <a:pt x="531139" y="0"/>
                  </a:lnTo>
                  <a:lnTo>
                    <a:pt x="531139" y="11798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26109" h="47625">
                  <a:moveTo>
                    <a:pt x="578345" y="0"/>
                  </a:moveTo>
                  <a:lnTo>
                    <a:pt x="566547" y="0"/>
                  </a:lnTo>
                  <a:lnTo>
                    <a:pt x="554748" y="0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26109" h="47625">
                  <a:moveTo>
                    <a:pt x="590143" y="11811"/>
                  </a:moveTo>
                  <a:lnTo>
                    <a:pt x="578345" y="11811"/>
                  </a:lnTo>
                  <a:lnTo>
                    <a:pt x="566547" y="11811"/>
                  </a:lnTo>
                  <a:lnTo>
                    <a:pt x="566547" y="23609"/>
                  </a:lnTo>
                  <a:lnTo>
                    <a:pt x="554748" y="23609"/>
                  </a:lnTo>
                  <a:lnTo>
                    <a:pt x="542950" y="23609"/>
                  </a:lnTo>
                  <a:lnTo>
                    <a:pt x="542950" y="35407"/>
                  </a:lnTo>
                  <a:lnTo>
                    <a:pt x="554748" y="35407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90143" y="35407"/>
                  </a:lnTo>
                  <a:lnTo>
                    <a:pt x="590143" y="23609"/>
                  </a:lnTo>
                  <a:lnTo>
                    <a:pt x="590143" y="11811"/>
                  </a:lnTo>
                  <a:close/>
                </a:path>
                <a:path w="626109" h="47625">
                  <a:moveTo>
                    <a:pt x="601941" y="0"/>
                  </a:moveTo>
                  <a:lnTo>
                    <a:pt x="590143" y="0"/>
                  </a:lnTo>
                  <a:lnTo>
                    <a:pt x="590143" y="11798"/>
                  </a:lnTo>
                  <a:lnTo>
                    <a:pt x="601941" y="11798"/>
                  </a:lnTo>
                  <a:lnTo>
                    <a:pt x="601941" y="0"/>
                  </a:lnTo>
                  <a:close/>
                </a:path>
                <a:path w="626109" h="47625">
                  <a:moveTo>
                    <a:pt x="625551" y="11811"/>
                  </a:moveTo>
                  <a:lnTo>
                    <a:pt x="613765" y="11811"/>
                  </a:lnTo>
                  <a:lnTo>
                    <a:pt x="601967" y="11811"/>
                  </a:lnTo>
                  <a:lnTo>
                    <a:pt x="601967" y="23609"/>
                  </a:lnTo>
                  <a:lnTo>
                    <a:pt x="613765" y="23609"/>
                  </a:lnTo>
                  <a:lnTo>
                    <a:pt x="613765" y="35407"/>
                  </a:lnTo>
                  <a:lnTo>
                    <a:pt x="625551" y="35407"/>
                  </a:lnTo>
                  <a:lnTo>
                    <a:pt x="625551" y="23609"/>
                  </a:lnTo>
                  <a:lnTo>
                    <a:pt x="625551" y="11811"/>
                  </a:lnTo>
                  <a:close/>
                </a:path>
                <a:path w="626109" h="47625">
                  <a:moveTo>
                    <a:pt x="625551" y="0"/>
                  </a:moveTo>
                  <a:lnTo>
                    <a:pt x="613765" y="0"/>
                  </a:ln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5958433" y="4663541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09" h="47625">
                  <a:moveTo>
                    <a:pt x="23583" y="35420"/>
                  </a:moveTo>
                  <a:lnTo>
                    <a:pt x="11798" y="35420"/>
                  </a:lnTo>
                  <a:lnTo>
                    <a:pt x="11798" y="47231"/>
                  </a:lnTo>
                  <a:lnTo>
                    <a:pt x="23583" y="47231"/>
                  </a:lnTo>
                  <a:lnTo>
                    <a:pt x="23583" y="35420"/>
                  </a:lnTo>
                  <a:close/>
                </a:path>
                <a:path w="626109" h="47625">
                  <a:moveTo>
                    <a:pt x="23583" y="23609"/>
                  </a:moveTo>
                  <a:lnTo>
                    <a:pt x="11798" y="23609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23583" y="35407"/>
                  </a:lnTo>
                  <a:lnTo>
                    <a:pt x="23583" y="23609"/>
                  </a:lnTo>
                  <a:close/>
                </a:path>
                <a:path w="626109" h="47625">
                  <a:moveTo>
                    <a:pt x="58991" y="11811"/>
                  </a:moveTo>
                  <a:lnTo>
                    <a:pt x="47205" y="11811"/>
                  </a:lnTo>
                  <a:lnTo>
                    <a:pt x="47205" y="23609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58991" y="35407"/>
                  </a:lnTo>
                  <a:lnTo>
                    <a:pt x="58991" y="23609"/>
                  </a:lnTo>
                  <a:lnTo>
                    <a:pt x="58991" y="11811"/>
                  </a:lnTo>
                  <a:close/>
                </a:path>
                <a:path w="626109" h="47625">
                  <a:moveTo>
                    <a:pt x="70815" y="35420"/>
                  </a:moveTo>
                  <a:lnTo>
                    <a:pt x="59016" y="35420"/>
                  </a:lnTo>
                  <a:lnTo>
                    <a:pt x="59016" y="47231"/>
                  </a:lnTo>
                  <a:lnTo>
                    <a:pt x="70815" y="47231"/>
                  </a:lnTo>
                  <a:lnTo>
                    <a:pt x="70815" y="35420"/>
                  </a:lnTo>
                  <a:close/>
                </a:path>
                <a:path w="626109" h="47625">
                  <a:moveTo>
                    <a:pt x="82613" y="23609"/>
                  </a:moveTo>
                  <a:lnTo>
                    <a:pt x="70815" y="23609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09"/>
                  </a:lnTo>
                  <a:close/>
                </a:path>
                <a:path w="626109" h="47625">
                  <a:moveTo>
                    <a:pt x="94411" y="0"/>
                  </a:moveTo>
                  <a:lnTo>
                    <a:pt x="82613" y="0"/>
                  </a:lnTo>
                  <a:lnTo>
                    <a:pt x="70815" y="0"/>
                  </a:lnTo>
                  <a:lnTo>
                    <a:pt x="70815" y="11798"/>
                  </a:lnTo>
                  <a:lnTo>
                    <a:pt x="82613" y="11798"/>
                  </a:lnTo>
                  <a:lnTo>
                    <a:pt x="94411" y="11798"/>
                  </a:lnTo>
                  <a:lnTo>
                    <a:pt x="94411" y="0"/>
                  </a:lnTo>
                  <a:close/>
                </a:path>
                <a:path w="626109" h="47625">
                  <a:moveTo>
                    <a:pt x="106222" y="35420"/>
                  </a:moveTo>
                  <a:lnTo>
                    <a:pt x="94424" y="35420"/>
                  </a:lnTo>
                  <a:lnTo>
                    <a:pt x="94424" y="47231"/>
                  </a:lnTo>
                  <a:lnTo>
                    <a:pt x="106222" y="47231"/>
                  </a:lnTo>
                  <a:lnTo>
                    <a:pt x="106222" y="35420"/>
                  </a:lnTo>
                  <a:close/>
                </a:path>
                <a:path w="626109" h="47625">
                  <a:moveTo>
                    <a:pt x="106222" y="11811"/>
                  </a:moveTo>
                  <a:lnTo>
                    <a:pt x="94424" y="11811"/>
                  </a:lnTo>
                  <a:lnTo>
                    <a:pt x="94424" y="23609"/>
                  </a:lnTo>
                  <a:lnTo>
                    <a:pt x="106222" y="23609"/>
                  </a:lnTo>
                  <a:lnTo>
                    <a:pt x="106222" y="11811"/>
                  </a:lnTo>
                  <a:close/>
                </a:path>
                <a:path w="626109" h="47625">
                  <a:moveTo>
                    <a:pt x="106222" y="0"/>
                  </a:moveTo>
                  <a:lnTo>
                    <a:pt x="94424" y="0"/>
                  </a:lnTo>
                  <a:lnTo>
                    <a:pt x="94424" y="11798"/>
                  </a:lnTo>
                  <a:lnTo>
                    <a:pt x="106222" y="11798"/>
                  </a:lnTo>
                  <a:lnTo>
                    <a:pt x="106222" y="0"/>
                  </a:lnTo>
                  <a:close/>
                </a:path>
                <a:path w="626109" h="47625">
                  <a:moveTo>
                    <a:pt x="129819" y="35420"/>
                  </a:moveTo>
                  <a:lnTo>
                    <a:pt x="118021" y="35420"/>
                  </a:lnTo>
                  <a:lnTo>
                    <a:pt x="118021" y="47231"/>
                  </a:lnTo>
                  <a:lnTo>
                    <a:pt x="129819" y="47231"/>
                  </a:lnTo>
                  <a:lnTo>
                    <a:pt x="129819" y="35420"/>
                  </a:lnTo>
                  <a:close/>
                </a:path>
                <a:path w="626109" h="47625">
                  <a:moveTo>
                    <a:pt x="129819" y="0"/>
                  </a:moveTo>
                  <a:lnTo>
                    <a:pt x="118021" y="0"/>
                  </a:lnTo>
                  <a:lnTo>
                    <a:pt x="118021" y="11798"/>
                  </a:lnTo>
                  <a:lnTo>
                    <a:pt x="129819" y="11798"/>
                  </a:lnTo>
                  <a:lnTo>
                    <a:pt x="129819" y="0"/>
                  </a:lnTo>
                  <a:close/>
                </a:path>
                <a:path w="626109" h="47625">
                  <a:moveTo>
                    <a:pt x="141630" y="11811"/>
                  </a:moveTo>
                  <a:lnTo>
                    <a:pt x="129832" y="11811"/>
                  </a:lnTo>
                  <a:lnTo>
                    <a:pt x="129832" y="23609"/>
                  </a:lnTo>
                  <a:lnTo>
                    <a:pt x="141630" y="23609"/>
                  </a:lnTo>
                  <a:lnTo>
                    <a:pt x="141630" y="11811"/>
                  </a:lnTo>
                  <a:close/>
                </a:path>
                <a:path w="626109" h="47625">
                  <a:moveTo>
                    <a:pt x="141630" y="0"/>
                  </a:moveTo>
                  <a:lnTo>
                    <a:pt x="129832" y="0"/>
                  </a:lnTo>
                  <a:lnTo>
                    <a:pt x="129832" y="11798"/>
                  </a:lnTo>
                  <a:lnTo>
                    <a:pt x="141630" y="11798"/>
                  </a:lnTo>
                  <a:lnTo>
                    <a:pt x="141630" y="0"/>
                  </a:lnTo>
                  <a:close/>
                </a:path>
                <a:path w="626109" h="47625">
                  <a:moveTo>
                    <a:pt x="177025" y="35420"/>
                  </a:moveTo>
                  <a:lnTo>
                    <a:pt x="165239" y="35420"/>
                  </a:lnTo>
                  <a:lnTo>
                    <a:pt x="153441" y="35420"/>
                  </a:lnTo>
                  <a:lnTo>
                    <a:pt x="153441" y="47231"/>
                  </a:lnTo>
                  <a:lnTo>
                    <a:pt x="165239" y="47231"/>
                  </a:lnTo>
                  <a:lnTo>
                    <a:pt x="177025" y="47231"/>
                  </a:lnTo>
                  <a:lnTo>
                    <a:pt x="177025" y="35420"/>
                  </a:lnTo>
                  <a:close/>
                </a:path>
                <a:path w="626109" h="47625">
                  <a:moveTo>
                    <a:pt x="177025" y="11811"/>
                  </a:moveTo>
                  <a:lnTo>
                    <a:pt x="165239" y="11811"/>
                  </a:lnTo>
                  <a:lnTo>
                    <a:pt x="153441" y="11811"/>
                  </a:ln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65239" y="23609"/>
                  </a:lnTo>
                  <a:lnTo>
                    <a:pt x="177025" y="23609"/>
                  </a:lnTo>
                  <a:lnTo>
                    <a:pt x="177025" y="11811"/>
                  </a:lnTo>
                  <a:close/>
                </a:path>
                <a:path w="626109" h="47625">
                  <a:moveTo>
                    <a:pt x="188836" y="11811"/>
                  </a:moveTo>
                  <a:lnTo>
                    <a:pt x="177038" y="11811"/>
                  </a:ln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lnTo>
                    <a:pt x="188836" y="11811"/>
                  </a:lnTo>
                  <a:close/>
                </a:path>
                <a:path w="626109" h="47625">
                  <a:moveTo>
                    <a:pt x="200647" y="35420"/>
                  </a:moveTo>
                  <a:lnTo>
                    <a:pt x="188849" y="35420"/>
                  </a:lnTo>
                  <a:lnTo>
                    <a:pt x="188849" y="47231"/>
                  </a:lnTo>
                  <a:lnTo>
                    <a:pt x="200647" y="47231"/>
                  </a:lnTo>
                  <a:lnTo>
                    <a:pt x="200647" y="35420"/>
                  </a:lnTo>
                  <a:close/>
                </a:path>
                <a:path w="626109" h="47625">
                  <a:moveTo>
                    <a:pt x="212432" y="11811"/>
                  </a:moveTo>
                  <a:lnTo>
                    <a:pt x="200647" y="11811"/>
                  </a:lnTo>
                  <a:lnTo>
                    <a:pt x="200647" y="23609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lnTo>
                    <a:pt x="212432" y="11811"/>
                  </a:lnTo>
                  <a:close/>
                </a:path>
                <a:path w="626109" h="47625">
                  <a:moveTo>
                    <a:pt x="212432" y="0"/>
                  </a:moveTo>
                  <a:lnTo>
                    <a:pt x="200647" y="0"/>
                  </a:lnTo>
                  <a:lnTo>
                    <a:pt x="188849" y="0"/>
                  </a:lnTo>
                  <a:lnTo>
                    <a:pt x="188849" y="11798"/>
                  </a:lnTo>
                  <a:lnTo>
                    <a:pt x="200647" y="11798"/>
                  </a:lnTo>
                  <a:lnTo>
                    <a:pt x="212432" y="11798"/>
                  </a:lnTo>
                  <a:lnTo>
                    <a:pt x="212432" y="0"/>
                  </a:lnTo>
                  <a:close/>
                </a:path>
                <a:path w="626109" h="47625">
                  <a:moveTo>
                    <a:pt x="224243" y="11811"/>
                  </a:moveTo>
                  <a:lnTo>
                    <a:pt x="212458" y="11811"/>
                  </a:lnTo>
                  <a:lnTo>
                    <a:pt x="212458" y="23609"/>
                  </a:lnTo>
                  <a:lnTo>
                    <a:pt x="224243" y="23609"/>
                  </a:lnTo>
                  <a:lnTo>
                    <a:pt x="224243" y="11811"/>
                  </a:lnTo>
                  <a:close/>
                </a:path>
                <a:path w="626109" h="47625">
                  <a:moveTo>
                    <a:pt x="236054" y="23609"/>
                  </a:move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36054" y="23609"/>
                  </a:lnTo>
                  <a:close/>
                </a:path>
                <a:path w="626109" h="47625">
                  <a:moveTo>
                    <a:pt x="247840" y="0"/>
                  </a:moveTo>
                  <a:lnTo>
                    <a:pt x="236054" y="0"/>
                  </a:lnTo>
                  <a:lnTo>
                    <a:pt x="224256" y="0"/>
                  </a:lnTo>
                  <a:lnTo>
                    <a:pt x="224256" y="11798"/>
                  </a:lnTo>
                  <a:lnTo>
                    <a:pt x="236054" y="11798"/>
                  </a:lnTo>
                  <a:lnTo>
                    <a:pt x="247840" y="11798"/>
                  </a:lnTo>
                  <a:lnTo>
                    <a:pt x="247840" y="0"/>
                  </a:lnTo>
                  <a:close/>
                </a:path>
                <a:path w="626109" h="47625">
                  <a:moveTo>
                    <a:pt x="271449" y="0"/>
                  </a:moveTo>
                  <a:lnTo>
                    <a:pt x="259664" y="0"/>
                  </a:lnTo>
                  <a:lnTo>
                    <a:pt x="259664" y="11798"/>
                  </a:lnTo>
                  <a:lnTo>
                    <a:pt x="271449" y="11798"/>
                  </a:lnTo>
                  <a:lnTo>
                    <a:pt x="271449" y="0"/>
                  </a:lnTo>
                  <a:close/>
                </a:path>
                <a:path w="626109" h="47625">
                  <a:moveTo>
                    <a:pt x="283260" y="23609"/>
                  </a:moveTo>
                  <a:lnTo>
                    <a:pt x="271475" y="23609"/>
                  </a:lnTo>
                  <a:lnTo>
                    <a:pt x="271475" y="35407"/>
                  </a:lnTo>
                  <a:lnTo>
                    <a:pt x="283260" y="35407"/>
                  </a:lnTo>
                  <a:lnTo>
                    <a:pt x="283260" y="23609"/>
                  </a:lnTo>
                  <a:close/>
                </a:path>
                <a:path w="626109" h="47625">
                  <a:moveTo>
                    <a:pt x="295071" y="11811"/>
                  </a:moveTo>
                  <a:lnTo>
                    <a:pt x="283273" y="11811"/>
                  </a:ln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295071" y="23609"/>
                  </a:lnTo>
                  <a:lnTo>
                    <a:pt x="295071" y="11811"/>
                  </a:lnTo>
                  <a:close/>
                </a:path>
                <a:path w="626109" h="47625">
                  <a:moveTo>
                    <a:pt x="306857" y="0"/>
                  </a:moveTo>
                  <a:lnTo>
                    <a:pt x="295071" y="0"/>
                  </a:lnTo>
                  <a:lnTo>
                    <a:pt x="295071" y="11798"/>
                  </a:lnTo>
                  <a:lnTo>
                    <a:pt x="306857" y="11798"/>
                  </a:lnTo>
                  <a:lnTo>
                    <a:pt x="306857" y="0"/>
                  </a:lnTo>
                  <a:close/>
                </a:path>
                <a:path w="626109" h="47625">
                  <a:moveTo>
                    <a:pt x="318668" y="23609"/>
                  </a:moveTo>
                  <a:lnTo>
                    <a:pt x="306882" y="23609"/>
                  </a:lnTo>
                  <a:lnTo>
                    <a:pt x="306882" y="35407"/>
                  </a:lnTo>
                  <a:lnTo>
                    <a:pt x="318668" y="35407"/>
                  </a:lnTo>
                  <a:lnTo>
                    <a:pt x="318668" y="23609"/>
                  </a:lnTo>
                  <a:close/>
                </a:path>
                <a:path w="626109" h="47625">
                  <a:moveTo>
                    <a:pt x="330479" y="0"/>
                  </a:moveTo>
                  <a:lnTo>
                    <a:pt x="318681" y="0"/>
                  </a:lnTo>
                  <a:lnTo>
                    <a:pt x="318681" y="11798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26109" h="47625">
                  <a:moveTo>
                    <a:pt x="342277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42277" y="11798"/>
                  </a:lnTo>
                  <a:lnTo>
                    <a:pt x="342277" y="0"/>
                  </a:lnTo>
                  <a:close/>
                </a:path>
                <a:path w="626109" h="47625">
                  <a:moveTo>
                    <a:pt x="354088" y="11811"/>
                  </a:moveTo>
                  <a:lnTo>
                    <a:pt x="342290" y="11811"/>
                  </a:lnTo>
                  <a:lnTo>
                    <a:pt x="342290" y="23609"/>
                  </a:lnTo>
                  <a:lnTo>
                    <a:pt x="354088" y="23609"/>
                  </a:lnTo>
                  <a:lnTo>
                    <a:pt x="354088" y="11811"/>
                  </a:lnTo>
                  <a:close/>
                </a:path>
                <a:path w="626109" h="47625">
                  <a:moveTo>
                    <a:pt x="377685" y="23609"/>
                  </a:moveTo>
                  <a:lnTo>
                    <a:pt x="365899" y="23609"/>
                  </a:lnTo>
                  <a:lnTo>
                    <a:pt x="365899" y="35407"/>
                  </a:lnTo>
                  <a:lnTo>
                    <a:pt x="377685" y="35407"/>
                  </a:lnTo>
                  <a:lnTo>
                    <a:pt x="377685" y="23609"/>
                  </a:lnTo>
                  <a:close/>
                </a:path>
                <a:path w="626109" h="47625">
                  <a:moveTo>
                    <a:pt x="377685" y="0"/>
                  </a:moveTo>
                  <a:lnTo>
                    <a:pt x="365899" y="0"/>
                  </a:lnTo>
                  <a:lnTo>
                    <a:pt x="365899" y="11798"/>
                  </a:lnTo>
                  <a:lnTo>
                    <a:pt x="377685" y="11798"/>
                  </a:lnTo>
                  <a:lnTo>
                    <a:pt x="377685" y="0"/>
                  </a:lnTo>
                  <a:close/>
                </a:path>
                <a:path w="626109" h="47625">
                  <a:moveTo>
                    <a:pt x="413092" y="23609"/>
                  </a:moveTo>
                  <a:lnTo>
                    <a:pt x="401307" y="23609"/>
                  </a:lnTo>
                  <a:lnTo>
                    <a:pt x="401307" y="35407"/>
                  </a:lnTo>
                  <a:lnTo>
                    <a:pt x="413092" y="35407"/>
                  </a:lnTo>
                  <a:lnTo>
                    <a:pt x="413092" y="23609"/>
                  </a:lnTo>
                  <a:close/>
                </a:path>
                <a:path w="626109" h="47625">
                  <a:moveTo>
                    <a:pt x="424903" y="23609"/>
                  </a:moveTo>
                  <a:lnTo>
                    <a:pt x="413105" y="23609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close/>
                </a:path>
                <a:path w="626109" h="47625">
                  <a:moveTo>
                    <a:pt x="436702" y="23609"/>
                  </a:moveTo>
                  <a:lnTo>
                    <a:pt x="424916" y="23609"/>
                  </a:lnTo>
                  <a:lnTo>
                    <a:pt x="424916" y="35407"/>
                  </a:lnTo>
                  <a:lnTo>
                    <a:pt x="436702" y="35407"/>
                  </a:lnTo>
                  <a:lnTo>
                    <a:pt x="436702" y="23609"/>
                  </a:lnTo>
                  <a:close/>
                </a:path>
                <a:path w="626109" h="47625">
                  <a:moveTo>
                    <a:pt x="436702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36702" y="11798"/>
                  </a:lnTo>
                  <a:lnTo>
                    <a:pt x="436702" y="0"/>
                  </a:lnTo>
                  <a:close/>
                </a:path>
                <a:path w="626109" h="47625">
                  <a:moveTo>
                    <a:pt x="460298" y="11811"/>
                  </a:moveTo>
                  <a:lnTo>
                    <a:pt x="448513" y="11811"/>
                  </a:lnTo>
                  <a:lnTo>
                    <a:pt x="448513" y="23609"/>
                  </a:lnTo>
                  <a:lnTo>
                    <a:pt x="436714" y="23609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60298" y="35407"/>
                  </a:lnTo>
                  <a:lnTo>
                    <a:pt x="460298" y="23609"/>
                  </a:lnTo>
                  <a:lnTo>
                    <a:pt x="460298" y="11811"/>
                  </a:lnTo>
                  <a:close/>
                </a:path>
                <a:path w="626109" h="47625">
                  <a:moveTo>
                    <a:pt x="460298" y="0"/>
                  </a:moveTo>
                  <a:lnTo>
                    <a:pt x="448513" y="0"/>
                  </a:lnTo>
                  <a:lnTo>
                    <a:pt x="448513" y="11798"/>
                  </a:lnTo>
                  <a:lnTo>
                    <a:pt x="460298" y="11798"/>
                  </a:lnTo>
                  <a:lnTo>
                    <a:pt x="460298" y="0"/>
                  </a:lnTo>
                  <a:close/>
                </a:path>
                <a:path w="626109" h="47625">
                  <a:moveTo>
                    <a:pt x="472109" y="23609"/>
                  </a:moveTo>
                  <a:lnTo>
                    <a:pt x="460324" y="23609"/>
                  </a:lnTo>
                  <a:lnTo>
                    <a:pt x="460324" y="35407"/>
                  </a:lnTo>
                  <a:lnTo>
                    <a:pt x="472109" y="35407"/>
                  </a:lnTo>
                  <a:lnTo>
                    <a:pt x="472109" y="23609"/>
                  </a:lnTo>
                  <a:close/>
                </a:path>
                <a:path w="626109" h="47625">
                  <a:moveTo>
                    <a:pt x="472109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72109" y="11798"/>
                  </a:lnTo>
                  <a:lnTo>
                    <a:pt x="472109" y="0"/>
                  </a:lnTo>
                  <a:close/>
                </a:path>
                <a:path w="626109" h="47625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09" h="47625">
                  <a:moveTo>
                    <a:pt x="495731" y="23609"/>
                  </a:move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495731" y="23609"/>
                  </a:lnTo>
                  <a:close/>
                </a:path>
                <a:path w="626109" h="47625">
                  <a:moveTo>
                    <a:pt x="519315" y="0"/>
                  </a:moveTo>
                  <a:lnTo>
                    <a:pt x="507530" y="0"/>
                  </a:lnTo>
                  <a:lnTo>
                    <a:pt x="495731" y="0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19315" y="11798"/>
                  </a:lnTo>
                  <a:lnTo>
                    <a:pt x="519315" y="0"/>
                  </a:lnTo>
                  <a:close/>
                </a:path>
                <a:path w="626109" h="47625">
                  <a:moveTo>
                    <a:pt x="531126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31126" y="11798"/>
                  </a:lnTo>
                  <a:lnTo>
                    <a:pt x="531126" y="0"/>
                  </a:lnTo>
                  <a:close/>
                </a:path>
                <a:path w="626109" h="47625">
                  <a:moveTo>
                    <a:pt x="542937" y="23609"/>
                  </a:moveTo>
                  <a:lnTo>
                    <a:pt x="531139" y="23609"/>
                  </a:lnTo>
                  <a:lnTo>
                    <a:pt x="531139" y="35407"/>
                  </a:lnTo>
                  <a:lnTo>
                    <a:pt x="542937" y="35407"/>
                  </a:lnTo>
                  <a:lnTo>
                    <a:pt x="542937" y="23609"/>
                  </a:lnTo>
                  <a:close/>
                </a:path>
                <a:path w="626109" h="47625">
                  <a:moveTo>
                    <a:pt x="542937" y="0"/>
                  </a:moveTo>
                  <a:lnTo>
                    <a:pt x="531139" y="0"/>
                  </a:lnTo>
                  <a:lnTo>
                    <a:pt x="531139" y="11798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26109" h="47625">
                  <a:moveTo>
                    <a:pt x="554748" y="23609"/>
                  </a:moveTo>
                  <a:lnTo>
                    <a:pt x="542950" y="23609"/>
                  </a:lnTo>
                  <a:lnTo>
                    <a:pt x="542950" y="35407"/>
                  </a:lnTo>
                  <a:lnTo>
                    <a:pt x="554748" y="35407"/>
                  </a:lnTo>
                  <a:lnTo>
                    <a:pt x="554748" y="23609"/>
                  </a:lnTo>
                  <a:close/>
                </a:path>
                <a:path w="626109" h="47625">
                  <a:moveTo>
                    <a:pt x="554748" y="0"/>
                  </a:move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54748" y="0"/>
                  </a:lnTo>
                  <a:close/>
                </a:path>
                <a:path w="626109" h="47625">
                  <a:moveTo>
                    <a:pt x="578345" y="11811"/>
                  </a:moveTo>
                  <a:lnTo>
                    <a:pt x="566547" y="11811"/>
                  </a:lnTo>
                  <a:lnTo>
                    <a:pt x="566547" y="23609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78345" y="23609"/>
                  </a:lnTo>
                  <a:lnTo>
                    <a:pt x="578345" y="11811"/>
                  </a:lnTo>
                  <a:close/>
                </a:path>
                <a:path w="626109" h="47625">
                  <a:moveTo>
                    <a:pt x="578345" y="0"/>
                  </a:moveTo>
                  <a:lnTo>
                    <a:pt x="566547" y="0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26109" h="47625">
                  <a:moveTo>
                    <a:pt x="601941" y="11811"/>
                  </a:moveTo>
                  <a:lnTo>
                    <a:pt x="590143" y="11811"/>
                  </a:lnTo>
                  <a:lnTo>
                    <a:pt x="590143" y="23609"/>
                  </a:lnTo>
                  <a:lnTo>
                    <a:pt x="601941" y="23609"/>
                  </a:lnTo>
                  <a:lnTo>
                    <a:pt x="601941" y="11811"/>
                  </a:lnTo>
                  <a:close/>
                </a:path>
                <a:path w="626109" h="47625">
                  <a:moveTo>
                    <a:pt x="601941" y="0"/>
                  </a:moveTo>
                  <a:lnTo>
                    <a:pt x="590143" y="0"/>
                  </a:lnTo>
                  <a:lnTo>
                    <a:pt x="590143" y="11798"/>
                  </a:lnTo>
                  <a:lnTo>
                    <a:pt x="601941" y="11798"/>
                  </a:lnTo>
                  <a:lnTo>
                    <a:pt x="601941" y="0"/>
                  </a:lnTo>
                  <a:close/>
                </a:path>
                <a:path w="626109" h="47625">
                  <a:moveTo>
                    <a:pt x="625551" y="11811"/>
                  </a:moveTo>
                  <a:lnTo>
                    <a:pt x="613765" y="11811"/>
                  </a:lnTo>
                  <a:lnTo>
                    <a:pt x="601967" y="11811"/>
                  </a:lnTo>
                  <a:lnTo>
                    <a:pt x="601967" y="23609"/>
                  </a:lnTo>
                  <a:lnTo>
                    <a:pt x="601967" y="35407"/>
                  </a:lnTo>
                  <a:lnTo>
                    <a:pt x="613765" y="35407"/>
                  </a:lnTo>
                  <a:lnTo>
                    <a:pt x="613765" y="23609"/>
                  </a:lnTo>
                  <a:lnTo>
                    <a:pt x="625551" y="23609"/>
                  </a:lnTo>
                  <a:lnTo>
                    <a:pt x="625551" y="118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5970232" y="4698961"/>
              <a:ext cx="614045" cy="35560"/>
            </a:xfrm>
            <a:custGeom>
              <a:avLst/>
              <a:gdLst/>
              <a:ahLst/>
              <a:cxnLst/>
              <a:rect l="l" t="t" r="r" b="b"/>
              <a:pathLst>
                <a:path w="614045" h="35560">
                  <a:moveTo>
                    <a:pt x="11785" y="11798"/>
                  </a:moveTo>
                  <a:lnTo>
                    <a:pt x="0" y="11798"/>
                  </a:lnTo>
                  <a:lnTo>
                    <a:pt x="0" y="23596"/>
                  </a:lnTo>
                  <a:lnTo>
                    <a:pt x="11785" y="23596"/>
                  </a:lnTo>
                  <a:lnTo>
                    <a:pt x="11785" y="11798"/>
                  </a:lnTo>
                  <a:close/>
                </a:path>
                <a:path w="614045" h="35560">
                  <a:moveTo>
                    <a:pt x="47193" y="11798"/>
                  </a:moveTo>
                  <a:lnTo>
                    <a:pt x="35407" y="11798"/>
                  </a:lnTo>
                  <a:lnTo>
                    <a:pt x="23609" y="11798"/>
                  </a:lnTo>
                  <a:lnTo>
                    <a:pt x="23609" y="23596"/>
                  </a:lnTo>
                  <a:lnTo>
                    <a:pt x="35407" y="23596"/>
                  </a:lnTo>
                  <a:lnTo>
                    <a:pt x="35407" y="35394"/>
                  </a:lnTo>
                  <a:lnTo>
                    <a:pt x="47193" y="35394"/>
                  </a:lnTo>
                  <a:lnTo>
                    <a:pt x="47193" y="23596"/>
                  </a:lnTo>
                  <a:lnTo>
                    <a:pt x="47193" y="11798"/>
                  </a:lnTo>
                  <a:close/>
                </a:path>
                <a:path w="614045" h="35560">
                  <a:moveTo>
                    <a:pt x="82613" y="11798"/>
                  </a:moveTo>
                  <a:lnTo>
                    <a:pt x="70815" y="11798"/>
                  </a:lnTo>
                  <a:lnTo>
                    <a:pt x="59016" y="11798"/>
                  </a:lnTo>
                  <a:lnTo>
                    <a:pt x="47218" y="11798"/>
                  </a:lnTo>
                  <a:lnTo>
                    <a:pt x="47218" y="23596"/>
                  </a:lnTo>
                  <a:lnTo>
                    <a:pt x="59016" y="23596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82613" y="11798"/>
                  </a:lnTo>
                  <a:close/>
                </a:path>
                <a:path w="614045" h="35560">
                  <a:moveTo>
                    <a:pt x="106210" y="11798"/>
                  </a:moveTo>
                  <a:lnTo>
                    <a:pt x="94424" y="11798"/>
                  </a:lnTo>
                  <a:lnTo>
                    <a:pt x="82626" y="11798"/>
                  </a:lnTo>
                  <a:lnTo>
                    <a:pt x="82626" y="23596"/>
                  </a:lnTo>
                  <a:lnTo>
                    <a:pt x="82626" y="35394"/>
                  </a:lnTo>
                  <a:lnTo>
                    <a:pt x="94424" y="35394"/>
                  </a:lnTo>
                  <a:lnTo>
                    <a:pt x="94424" y="23596"/>
                  </a:lnTo>
                  <a:lnTo>
                    <a:pt x="106210" y="23596"/>
                  </a:lnTo>
                  <a:lnTo>
                    <a:pt x="106210" y="11798"/>
                  </a:lnTo>
                  <a:close/>
                </a:path>
                <a:path w="614045" h="35560">
                  <a:moveTo>
                    <a:pt x="118021" y="11798"/>
                  </a:moveTo>
                  <a:lnTo>
                    <a:pt x="106222" y="11798"/>
                  </a:lnTo>
                  <a:lnTo>
                    <a:pt x="106222" y="23596"/>
                  </a:lnTo>
                  <a:lnTo>
                    <a:pt x="106222" y="35394"/>
                  </a:lnTo>
                  <a:lnTo>
                    <a:pt x="118021" y="35394"/>
                  </a:lnTo>
                  <a:lnTo>
                    <a:pt x="118021" y="23596"/>
                  </a:lnTo>
                  <a:lnTo>
                    <a:pt x="118021" y="11798"/>
                  </a:lnTo>
                  <a:close/>
                </a:path>
                <a:path w="614045" h="35560">
                  <a:moveTo>
                    <a:pt x="141617" y="11798"/>
                  </a:moveTo>
                  <a:lnTo>
                    <a:pt x="129832" y="11798"/>
                  </a:lnTo>
                  <a:lnTo>
                    <a:pt x="118033" y="11798"/>
                  </a:lnTo>
                  <a:lnTo>
                    <a:pt x="118033" y="23596"/>
                  </a:lnTo>
                  <a:lnTo>
                    <a:pt x="129832" y="23596"/>
                  </a:lnTo>
                  <a:lnTo>
                    <a:pt x="129832" y="35394"/>
                  </a:lnTo>
                  <a:lnTo>
                    <a:pt x="141617" y="35394"/>
                  </a:lnTo>
                  <a:lnTo>
                    <a:pt x="141617" y="23596"/>
                  </a:lnTo>
                  <a:lnTo>
                    <a:pt x="141617" y="11798"/>
                  </a:lnTo>
                  <a:close/>
                </a:path>
                <a:path w="614045" h="35560">
                  <a:moveTo>
                    <a:pt x="165227" y="11798"/>
                  </a:moveTo>
                  <a:lnTo>
                    <a:pt x="153441" y="11798"/>
                  </a:lnTo>
                  <a:lnTo>
                    <a:pt x="153441" y="23596"/>
                  </a:lnTo>
                  <a:lnTo>
                    <a:pt x="165227" y="23596"/>
                  </a:lnTo>
                  <a:lnTo>
                    <a:pt x="165227" y="11798"/>
                  </a:lnTo>
                  <a:close/>
                </a:path>
                <a:path w="614045" h="35560">
                  <a:moveTo>
                    <a:pt x="200634" y="0"/>
                  </a:moveTo>
                  <a:lnTo>
                    <a:pt x="188849" y="0"/>
                  </a:lnTo>
                  <a:lnTo>
                    <a:pt x="177050" y="0"/>
                  </a:lnTo>
                  <a:lnTo>
                    <a:pt x="177050" y="11811"/>
                  </a:lnTo>
                  <a:lnTo>
                    <a:pt x="188849" y="11811"/>
                  </a:lnTo>
                  <a:lnTo>
                    <a:pt x="188849" y="23596"/>
                  </a:lnTo>
                  <a:lnTo>
                    <a:pt x="200634" y="23596"/>
                  </a:lnTo>
                  <a:lnTo>
                    <a:pt x="200634" y="11811"/>
                  </a:lnTo>
                  <a:lnTo>
                    <a:pt x="200634" y="0"/>
                  </a:lnTo>
                  <a:close/>
                </a:path>
                <a:path w="614045" h="35560">
                  <a:moveTo>
                    <a:pt x="236042" y="23596"/>
                  </a:moveTo>
                  <a:lnTo>
                    <a:pt x="224256" y="23596"/>
                  </a:lnTo>
                  <a:lnTo>
                    <a:pt x="224256" y="11811"/>
                  </a:lnTo>
                  <a:lnTo>
                    <a:pt x="224256" y="0"/>
                  </a:lnTo>
                  <a:lnTo>
                    <a:pt x="212458" y="0"/>
                  </a:lnTo>
                  <a:lnTo>
                    <a:pt x="212458" y="11798"/>
                  </a:lnTo>
                  <a:lnTo>
                    <a:pt x="212458" y="23596"/>
                  </a:lnTo>
                  <a:lnTo>
                    <a:pt x="212458" y="35394"/>
                  </a:lnTo>
                  <a:lnTo>
                    <a:pt x="224256" y="35394"/>
                  </a:lnTo>
                  <a:lnTo>
                    <a:pt x="236042" y="35394"/>
                  </a:lnTo>
                  <a:lnTo>
                    <a:pt x="236042" y="23596"/>
                  </a:lnTo>
                  <a:close/>
                </a:path>
                <a:path w="614045" h="35560">
                  <a:moveTo>
                    <a:pt x="259651" y="11798"/>
                  </a:moveTo>
                  <a:lnTo>
                    <a:pt x="247865" y="11798"/>
                  </a:lnTo>
                  <a:lnTo>
                    <a:pt x="236067" y="11798"/>
                  </a:lnTo>
                  <a:lnTo>
                    <a:pt x="236067" y="23596"/>
                  </a:lnTo>
                  <a:lnTo>
                    <a:pt x="247865" y="23596"/>
                  </a:lnTo>
                  <a:lnTo>
                    <a:pt x="259651" y="23596"/>
                  </a:lnTo>
                  <a:lnTo>
                    <a:pt x="259651" y="11798"/>
                  </a:lnTo>
                  <a:close/>
                </a:path>
                <a:path w="614045" h="35560">
                  <a:moveTo>
                    <a:pt x="271462" y="11798"/>
                  </a:moveTo>
                  <a:lnTo>
                    <a:pt x="259676" y="11798"/>
                  </a:lnTo>
                  <a:lnTo>
                    <a:pt x="259676" y="23596"/>
                  </a:lnTo>
                  <a:lnTo>
                    <a:pt x="259676" y="35394"/>
                  </a:lnTo>
                  <a:lnTo>
                    <a:pt x="271462" y="35394"/>
                  </a:lnTo>
                  <a:lnTo>
                    <a:pt x="271462" y="23596"/>
                  </a:lnTo>
                  <a:lnTo>
                    <a:pt x="271462" y="11798"/>
                  </a:lnTo>
                  <a:close/>
                </a:path>
                <a:path w="614045" h="35560">
                  <a:moveTo>
                    <a:pt x="295059" y="11798"/>
                  </a:moveTo>
                  <a:lnTo>
                    <a:pt x="283273" y="11798"/>
                  </a:lnTo>
                  <a:lnTo>
                    <a:pt x="271475" y="11798"/>
                  </a:lnTo>
                  <a:lnTo>
                    <a:pt x="271475" y="23596"/>
                  </a:lnTo>
                  <a:lnTo>
                    <a:pt x="271475" y="35394"/>
                  </a:lnTo>
                  <a:lnTo>
                    <a:pt x="283273" y="35394"/>
                  </a:lnTo>
                  <a:lnTo>
                    <a:pt x="283273" y="23596"/>
                  </a:lnTo>
                  <a:lnTo>
                    <a:pt x="295059" y="23596"/>
                  </a:lnTo>
                  <a:lnTo>
                    <a:pt x="295059" y="11798"/>
                  </a:lnTo>
                  <a:close/>
                </a:path>
                <a:path w="614045" h="35560">
                  <a:moveTo>
                    <a:pt x="306870" y="0"/>
                  </a:moveTo>
                  <a:lnTo>
                    <a:pt x="295084" y="0"/>
                  </a:lnTo>
                  <a:lnTo>
                    <a:pt x="295084" y="11798"/>
                  </a:lnTo>
                  <a:lnTo>
                    <a:pt x="295084" y="23596"/>
                  </a:lnTo>
                  <a:lnTo>
                    <a:pt x="306870" y="23596"/>
                  </a:lnTo>
                  <a:lnTo>
                    <a:pt x="306870" y="11811"/>
                  </a:lnTo>
                  <a:lnTo>
                    <a:pt x="306870" y="0"/>
                  </a:lnTo>
                  <a:close/>
                </a:path>
                <a:path w="614045" h="35560">
                  <a:moveTo>
                    <a:pt x="318681" y="11798"/>
                  </a:moveTo>
                  <a:lnTo>
                    <a:pt x="306882" y="11798"/>
                  </a:lnTo>
                  <a:lnTo>
                    <a:pt x="306882" y="23596"/>
                  </a:lnTo>
                  <a:lnTo>
                    <a:pt x="318681" y="23596"/>
                  </a:lnTo>
                  <a:lnTo>
                    <a:pt x="318681" y="11798"/>
                  </a:lnTo>
                  <a:close/>
                </a:path>
                <a:path w="614045" h="35560">
                  <a:moveTo>
                    <a:pt x="330479" y="11798"/>
                  </a:moveTo>
                  <a:lnTo>
                    <a:pt x="318693" y="11798"/>
                  </a:lnTo>
                  <a:lnTo>
                    <a:pt x="318693" y="23596"/>
                  </a:lnTo>
                  <a:lnTo>
                    <a:pt x="318693" y="35394"/>
                  </a:lnTo>
                  <a:lnTo>
                    <a:pt x="330479" y="35394"/>
                  </a:lnTo>
                  <a:lnTo>
                    <a:pt x="330479" y="23596"/>
                  </a:lnTo>
                  <a:lnTo>
                    <a:pt x="330479" y="11798"/>
                  </a:lnTo>
                  <a:close/>
                </a:path>
                <a:path w="614045" h="35560">
                  <a:moveTo>
                    <a:pt x="342290" y="23596"/>
                  </a:moveTo>
                  <a:lnTo>
                    <a:pt x="330492" y="23596"/>
                  </a:lnTo>
                  <a:lnTo>
                    <a:pt x="330492" y="35394"/>
                  </a:lnTo>
                  <a:lnTo>
                    <a:pt x="342290" y="35394"/>
                  </a:lnTo>
                  <a:lnTo>
                    <a:pt x="342290" y="23596"/>
                  </a:lnTo>
                  <a:close/>
                </a:path>
                <a:path w="614045" h="35560">
                  <a:moveTo>
                    <a:pt x="342290" y="0"/>
                  </a:moveTo>
                  <a:lnTo>
                    <a:pt x="330492" y="0"/>
                  </a:lnTo>
                  <a:lnTo>
                    <a:pt x="330492" y="11811"/>
                  </a:lnTo>
                  <a:lnTo>
                    <a:pt x="342290" y="11811"/>
                  </a:lnTo>
                  <a:lnTo>
                    <a:pt x="342290" y="0"/>
                  </a:lnTo>
                  <a:close/>
                </a:path>
                <a:path w="614045" h="35560">
                  <a:moveTo>
                    <a:pt x="365887" y="23596"/>
                  </a:moveTo>
                  <a:lnTo>
                    <a:pt x="354101" y="23596"/>
                  </a:lnTo>
                  <a:lnTo>
                    <a:pt x="354101" y="35394"/>
                  </a:lnTo>
                  <a:lnTo>
                    <a:pt x="365887" y="35394"/>
                  </a:lnTo>
                  <a:lnTo>
                    <a:pt x="365887" y="23596"/>
                  </a:lnTo>
                  <a:close/>
                </a:path>
                <a:path w="614045" h="35560">
                  <a:moveTo>
                    <a:pt x="365887" y="0"/>
                  </a:moveTo>
                  <a:lnTo>
                    <a:pt x="354101" y="0"/>
                  </a:lnTo>
                  <a:lnTo>
                    <a:pt x="354101" y="11811"/>
                  </a:lnTo>
                  <a:lnTo>
                    <a:pt x="365887" y="11811"/>
                  </a:lnTo>
                  <a:lnTo>
                    <a:pt x="365887" y="0"/>
                  </a:lnTo>
                  <a:close/>
                </a:path>
                <a:path w="614045" h="35560">
                  <a:moveTo>
                    <a:pt x="377698" y="11798"/>
                  </a:moveTo>
                  <a:lnTo>
                    <a:pt x="365899" y="11798"/>
                  </a:lnTo>
                  <a:lnTo>
                    <a:pt x="365899" y="23596"/>
                  </a:lnTo>
                  <a:lnTo>
                    <a:pt x="377698" y="23596"/>
                  </a:lnTo>
                  <a:lnTo>
                    <a:pt x="377698" y="11798"/>
                  </a:lnTo>
                  <a:close/>
                </a:path>
                <a:path w="614045" h="35560">
                  <a:moveTo>
                    <a:pt x="401294" y="11798"/>
                  </a:moveTo>
                  <a:lnTo>
                    <a:pt x="389509" y="11798"/>
                  </a:lnTo>
                  <a:lnTo>
                    <a:pt x="389509" y="23596"/>
                  </a:lnTo>
                  <a:lnTo>
                    <a:pt x="389509" y="35394"/>
                  </a:lnTo>
                  <a:lnTo>
                    <a:pt x="401294" y="35394"/>
                  </a:lnTo>
                  <a:lnTo>
                    <a:pt x="401294" y="23596"/>
                  </a:lnTo>
                  <a:lnTo>
                    <a:pt x="401294" y="11798"/>
                  </a:lnTo>
                  <a:close/>
                </a:path>
                <a:path w="614045" h="35560">
                  <a:moveTo>
                    <a:pt x="413105" y="0"/>
                  </a:moveTo>
                  <a:lnTo>
                    <a:pt x="401307" y="0"/>
                  </a:lnTo>
                  <a:lnTo>
                    <a:pt x="401307" y="11811"/>
                  </a:lnTo>
                  <a:lnTo>
                    <a:pt x="413105" y="11811"/>
                  </a:lnTo>
                  <a:lnTo>
                    <a:pt x="413105" y="0"/>
                  </a:lnTo>
                  <a:close/>
                </a:path>
                <a:path w="614045" h="35560">
                  <a:moveTo>
                    <a:pt x="424903" y="11798"/>
                  </a:moveTo>
                  <a:lnTo>
                    <a:pt x="413118" y="11798"/>
                  </a:lnTo>
                  <a:lnTo>
                    <a:pt x="413118" y="23596"/>
                  </a:lnTo>
                  <a:lnTo>
                    <a:pt x="424903" y="23596"/>
                  </a:lnTo>
                  <a:lnTo>
                    <a:pt x="424903" y="11798"/>
                  </a:lnTo>
                  <a:close/>
                </a:path>
                <a:path w="614045" h="35560">
                  <a:moveTo>
                    <a:pt x="448500" y="11798"/>
                  </a:moveTo>
                  <a:lnTo>
                    <a:pt x="436714" y="11798"/>
                  </a:lnTo>
                  <a:lnTo>
                    <a:pt x="436714" y="0"/>
                  </a:lnTo>
                  <a:lnTo>
                    <a:pt x="424916" y="0"/>
                  </a:lnTo>
                  <a:lnTo>
                    <a:pt x="424916" y="11798"/>
                  </a:lnTo>
                  <a:lnTo>
                    <a:pt x="424916" y="23596"/>
                  </a:lnTo>
                  <a:lnTo>
                    <a:pt x="424916" y="35394"/>
                  </a:lnTo>
                  <a:lnTo>
                    <a:pt x="436714" y="35394"/>
                  </a:lnTo>
                  <a:lnTo>
                    <a:pt x="436714" y="23596"/>
                  </a:lnTo>
                  <a:lnTo>
                    <a:pt x="448500" y="23596"/>
                  </a:lnTo>
                  <a:lnTo>
                    <a:pt x="448500" y="11798"/>
                  </a:lnTo>
                  <a:close/>
                </a:path>
                <a:path w="614045" h="35560">
                  <a:moveTo>
                    <a:pt x="460311" y="11798"/>
                  </a:moveTo>
                  <a:lnTo>
                    <a:pt x="448525" y="11798"/>
                  </a:lnTo>
                  <a:lnTo>
                    <a:pt x="448525" y="23596"/>
                  </a:lnTo>
                  <a:lnTo>
                    <a:pt x="460311" y="23596"/>
                  </a:lnTo>
                  <a:lnTo>
                    <a:pt x="460311" y="11798"/>
                  </a:lnTo>
                  <a:close/>
                </a:path>
                <a:path w="614045" h="35560">
                  <a:moveTo>
                    <a:pt x="472122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60324" y="23596"/>
                  </a:lnTo>
                  <a:lnTo>
                    <a:pt x="472122" y="23596"/>
                  </a:lnTo>
                  <a:lnTo>
                    <a:pt x="472122" y="11811"/>
                  </a:lnTo>
                  <a:lnTo>
                    <a:pt x="472122" y="0"/>
                  </a:lnTo>
                  <a:close/>
                </a:path>
                <a:path w="614045" h="35560">
                  <a:moveTo>
                    <a:pt x="483933" y="0"/>
                  </a:moveTo>
                  <a:lnTo>
                    <a:pt x="472135" y="0"/>
                  </a:lnTo>
                  <a:lnTo>
                    <a:pt x="472135" y="11798"/>
                  </a:lnTo>
                  <a:lnTo>
                    <a:pt x="472135" y="23596"/>
                  </a:lnTo>
                  <a:lnTo>
                    <a:pt x="472135" y="35394"/>
                  </a:lnTo>
                  <a:lnTo>
                    <a:pt x="483933" y="35394"/>
                  </a:lnTo>
                  <a:lnTo>
                    <a:pt x="483933" y="23596"/>
                  </a:lnTo>
                  <a:lnTo>
                    <a:pt x="483933" y="11811"/>
                  </a:lnTo>
                  <a:lnTo>
                    <a:pt x="483933" y="0"/>
                  </a:lnTo>
                  <a:close/>
                </a:path>
                <a:path w="614045" h="35560">
                  <a:moveTo>
                    <a:pt x="507517" y="23596"/>
                  </a:moveTo>
                  <a:lnTo>
                    <a:pt x="495731" y="23596"/>
                  </a:lnTo>
                  <a:lnTo>
                    <a:pt x="495731" y="35394"/>
                  </a:lnTo>
                  <a:lnTo>
                    <a:pt x="507517" y="35394"/>
                  </a:lnTo>
                  <a:lnTo>
                    <a:pt x="507517" y="23596"/>
                  </a:lnTo>
                  <a:close/>
                </a:path>
                <a:path w="614045" h="35560">
                  <a:moveTo>
                    <a:pt x="519328" y="11798"/>
                  </a:moveTo>
                  <a:lnTo>
                    <a:pt x="507542" y="11798"/>
                  </a:lnTo>
                  <a:lnTo>
                    <a:pt x="507542" y="23596"/>
                  </a:lnTo>
                  <a:lnTo>
                    <a:pt x="507542" y="35394"/>
                  </a:lnTo>
                  <a:lnTo>
                    <a:pt x="519328" y="35394"/>
                  </a:lnTo>
                  <a:lnTo>
                    <a:pt x="519328" y="23596"/>
                  </a:lnTo>
                  <a:lnTo>
                    <a:pt x="519328" y="11798"/>
                  </a:lnTo>
                  <a:close/>
                </a:path>
                <a:path w="614045" h="35560">
                  <a:moveTo>
                    <a:pt x="531139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19341" y="23596"/>
                  </a:lnTo>
                  <a:lnTo>
                    <a:pt x="531139" y="23596"/>
                  </a:lnTo>
                  <a:lnTo>
                    <a:pt x="531139" y="11811"/>
                  </a:lnTo>
                  <a:lnTo>
                    <a:pt x="531139" y="0"/>
                  </a:lnTo>
                  <a:close/>
                </a:path>
                <a:path w="614045" h="35560">
                  <a:moveTo>
                    <a:pt x="590143" y="0"/>
                  </a:moveTo>
                  <a:lnTo>
                    <a:pt x="578345" y="0"/>
                  </a:lnTo>
                  <a:lnTo>
                    <a:pt x="578345" y="11798"/>
                  </a:lnTo>
                  <a:lnTo>
                    <a:pt x="566547" y="11798"/>
                  </a:lnTo>
                  <a:lnTo>
                    <a:pt x="566547" y="0"/>
                  </a:lnTo>
                  <a:lnTo>
                    <a:pt x="554748" y="0"/>
                  </a:lnTo>
                  <a:lnTo>
                    <a:pt x="554748" y="11798"/>
                  </a:lnTo>
                  <a:lnTo>
                    <a:pt x="542950" y="11798"/>
                  </a:lnTo>
                  <a:lnTo>
                    <a:pt x="542950" y="0"/>
                  </a:lnTo>
                  <a:lnTo>
                    <a:pt x="531152" y="0"/>
                  </a:lnTo>
                  <a:lnTo>
                    <a:pt x="531152" y="11798"/>
                  </a:lnTo>
                  <a:lnTo>
                    <a:pt x="531152" y="23596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54748" y="35394"/>
                  </a:lnTo>
                  <a:lnTo>
                    <a:pt x="566547" y="35394"/>
                  </a:lnTo>
                  <a:lnTo>
                    <a:pt x="578345" y="35394"/>
                  </a:lnTo>
                  <a:lnTo>
                    <a:pt x="578345" y="23596"/>
                  </a:lnTo>
                  <a:lnTo>
                    <a:pt x="578345" y="11811"/>
                  </a:lnTo>
                  <a:lnTo>
                    <a:pt x="590143" y="11811"/>
                  </a:lnTo>
                  <a:lnTo>
                    <a:pt x="590143" y="0"/>
                  </a:lnTo>
                  <a:close/>
                </a:path>
                <a:path w="614045" h="35560">
                  <a:moveTo>
                    <a:pt x="601967" y="23596"/>
                  </a:moveTo>
                  <a:lnTo>
                    <a:pt x="590169" y="23596"/>
                  </a:lnTo>
                  <a:lnTo>
                    <a:pt x="590169" y="35394"/>
                  </a:lnTo>
                  <a:lnTo>
                    <a:pt x="601967" y="35394"/>
                  </a:lnTo>
                  <a:lnTo>
                    <a:pt x="601967" y="23596"/>
                  </a:lnTo>
                  <a:close/>
                </a:path>
                <a:path w="614045" h="35560">
                  <a:moveTo>
                    <a:pt x="613752" y="0"/>
                  </a:moveTo>
                  <a:lnTo>
                    <a:pt x="601967" y="0"/>
                  </a:lnTo>
                  <a:lnTo>
                    <a:pt x="601967" y="11798"/>
                  </a:lnTo>
                  <a:lnTo>
                    <a:pt x="601967" y="23596"/>
                  </a:lnTo>
                  <a:lnTo>
                    <a:pt x="613752" y="23596"/>
                  </a:lnTo>
                  <a:lnTo>
                    <a:pt x="613752" y="11811"/>
                  </a:lnTo>
                  <a:lnTo>
                    <a:pt x="61375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5958433" y="4722558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09" h="47625">
                  <a:moveTo>
                    <a:pt x="23583" y="11811"/>
                  </a:moveTo>
                  <a:lnTo>
                    <a:pt x="11798" y="11811"/>
                  </a:lnTo>
                  <a:lnTo>
                    <a:pt x="0" y="11811"/>
                  </a:lnTo>
                  <a:lnTo>
                    <a:pt x="0" y="23609"/>
                  </a:lnTo>
                  <a:lnTo>
                    <a:pt x="11798" y="23609"/>
                  </a:lnTo>
                  <a:lnTo>
                    <a:pt x="11798" y="35407"/>
                  </a:lnTo>
                  <a:lnTo>
                    <a:pt x="23583" y="35407"/>
                  </a:lnTo>
                  <a:lnTo>
                    <a:pt x="23583" y="23609"/>
                  </a:lnTo>
                  <a:lnTo>
                    <a:pt x="23583" y="11811"/>
                  </a:lnTo>
                  <a:close/>
                </a:path>
                <a:path w="626109" h="47625">
                  <a:moveTo>
                    <a:pt x="35394" y="11811"/>
                  </a:moveTo>
                  <a:lnTo>
                    <a:pt x="23596" y="11811"/>
                  </a:lnTo>
                  <a:lnTo>
                    <a:pt x="23596" y="23609"/>
                  </a:lnTo>
                  <a:lnTo>
                    <a:pt x="23596" y="35407"/>
                  </a:lnTo>
                  <a:lnTo>
                    <a:pt x="23596" y="47205"/>
                  </a:lnTo>
                  <a:lnTo>
                    <a:pt x="35394" y="47205"/>
                  </a:lnTo>
                  <a:lnTo>
                    <a:pt x="35394" y="35407"/>
                  </a:lnTo>
                  <a:lnTo>
                    <a:pt x="35394" y="23609"/>
                  </a:lnTo>
                  <a:lnTo>
                    <a:pt x="35394" y="11811"/>
                  </a:lnTo>
                  <a:close/>
                </a:path>
                <a:path w="626109" h="47625">
                  <a:moveTo>
                    <a:pt x="58991" y="11811"/>
                  </a:moveTo>
                  <a:lnTo>
                    <a:pt x="47205" y="11811"/>
                  </a:lnTo>
                  <a:lnTo>
                    <a:pt x="47205" y="23609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47205" y="47205"/>
                  </a:lnTo>
                  <a:lnTo>
                    <a:pt x="58991" y="47205"/>
                  </a:lnTo>
                  <a:lnTo>
                    <a:pt x="58991" y="35407"/>
                  </a:lnTo>
                  <a:lnTo>
                    <a:pt x="58991" y="23609"/>
                  </a:lnTo>
                  <a:lnTo>
                    <a:pt x="58991" y="11811"/>
                  </a:lnTo>
                  <a:close/>
                </a:path>
                <a:path w="626109" h="47625">
                  <a:moveTo>
                    <a:pt x="82613" y="11811"/>
                  </a:moveTo>
                  <a:lnTo>
                    <a:pt x="70815" y="11811"/>
                  </a:lnTo>
                  <a:lnTo>
                    <a:pt x="70815" y="23609"/>
                  </a:lnTo>
                  <a:lnTo>
                    <a:pt x="82613" y="23609"/>
                  </a:lnTo>
                  <a:lnTo>
                    <a:pt x="82613" y="11811"/>
                  </a:lnTo>
                  <a:close/>
                </a:path>
                <a:path w="626109" h="47625">
                  <a:moveTo>
                    <a:pt x="94411" y="35407"/>
                  </a:moveTo>
                  <a:lnTo>
                    <a:pt x="82613" y="35407"/>
                  </a:lnTo>
                  <a:lnTo>
                    <a:pt x="70815" y="35407"/>
                  </a:lnTo>
                  <a:lnTo>
                    <a:pt x="59016" y="35407"/>
                  </a:lnTo>
                  <a:lnTo>
                    <a:pt x="59016" y="47205"/>
                  </a:lnTo>
                  <a:lnTo>
                    <a:pt x="70815" y="47205"/>
                  </a:lnTo>
                  <a:lnTo>
                    <a:pt x="82613" y="47205"/>
                  </a:lnTo>
                  <a:lnTo>
                    <a:pt x="94411" y="47205"/>
                  </a:lnTo>
                  <a:lnTo>
                    <a:pt x="94411" y="35407"/>
                  </a:lnTo>
                  <a:close/>
                </a:path>
                <a:path w="626109" h="47625">
                  <a:moveTo>
                    <a:pt x="118008" y="23609"/>
                  </a:moveTo>
                  <a:lnTo>
                    <a:pt x="106222" y="23609"/>
                  </a:lnTo>
                  <a:lnTo>
                    <a:pt x="106222" y="11811"/>
                  </a:lnTo>
                  <a:lnTo>
                    <a:pt x="94424" y="11811"/>
                  </a:lnTo>
                  <a:lnTo>
                    <a:pt x="94424" y="23609"/>
                  </a:lnTo>
                  <a:lnTo>
                    <a:pt x="94424" y="35407"/>
                  </a:lnTo>
                  <a:lnTo>
                    <a:pt x="94424" y="47205"/>
                  </a:lnTo>
                  <a:lnTo>
                    <a:pt x="106222" y="47205"/>
                  </a:lnTo>
                  <a:lnTo>
                    <a:pt x="118008" y="47205"/>
                  </a:lnTo>
                  <a:lnTo>
                    <a:pt x="118008" y="35407"/>
                  </a:lnTo>
                  <a:lnTo>
                    <a:pt x="118008" y="23609"/>
                  </a:lnTo>
                  <a:close/>
                </a:path>
                <a:path w="626109" h="47625">
                  <a:moveTo>
                    <a:pt x="129819" y="11811"/>
                  </a:moveTo>
                  <a:lnTo>
                    <a:pt x="118021" y="11811"/>
                  </a:lnTo>
                  <a:lnTo>
                    <a:pt x="118021" y="23609"/>
                  </a:lnTo>
                  <a:lnTo>
                    <a:pt x="118021" y="35407"/>
                  </a:lnTo>
                  <a:lnTo>
                    <a:pt x="118021" y="47205"/>
                  </a:lnTo>
                  <a:lnTo>
                    <a:pt x="129819" y="47205"/>
                  </a:lnTo>
                  <a:lnTo>
                    <a:pt x="129819" y="35407"/>
                  </a:lnTo>
                  <a:lnTo>
                    <a:pt x="129819" y="23609"/>
                  </a:lnTo>
                  <a:lnTo>
                    <a:pt x="129819" y="11811"/>
                  </a:lnTo>
                  <a:close/>
                </a:path>
                <a:path w="626109" h="47625">
                  <a:moveTo>
                    <a:pt x="141630" y="35407"/>
                  </a:moveTo>
                  <a:lnTo>
                    <a:pt x="129832" y="35407"/>
                  </a:lnTo>
                  <a:lnTo>
                    <a:pt x="129832" y="47205"/>
                  </a:lnTo>
                  <a:lnTo>
                    <a:pt x="141630" y="47205"/>
                  </a:lnTo>
                  <a:lnTo>
                    <a:pt x="141630" y="35407"/>
                  </a:lnTo>
                  <a:close/>
                </a:path>
                <a:path w="626109" h="47625">
                  <a:moveTo>
                    <a:pt x="141630" y="11811"/>
                  </a:moveTo>
                  <a:lnTo>
                    <a:pt x="129832" y="11811"/>
                  </a:lnTo>
                  <a:lnTo>
                    <a:pt x="129832" y="23609"/>
                  </a:lnTo>
                  <a:lnTo>
                    <a:pt x="141630" y="23609"/>
                  </a:lnTo>
                  <a:lnTo>
                    <a:pt x="141630" y="11811"/>
                  </a:lnTo>
                  <a:close/>
                </a:path>
                <a:path w="626109" h="47625">
                  <a:moveTo>
                    <a:pt x="177025" y="11811"/>
                  </a:moveTo>
                  <a:lnTo>
                    <a:pt x="165239" y="11811"/>
                  </a:lnTo>
                  <a:lnTo>
                    <a:pt x="153441" y="11811"/>
                  </a:lnTo>
                  <a:lnTo>
                    <a:pt x="153441" y="23609"/>
                  </a:lnTo>
                  <a:lnTo>
                    <a:pt x="153441" y="35407"/>
                  </a:lnTo>
                  <a:lnTo>
                    <a:pt x="153441" y="47205"/>
                  </a:lnTo>
                  <a:lnTo>
                    <a:pt x="165239" y="47205"/>
                  </a:lnTo>
                  <a:lnTo>
                    <a:pt x="177025" y="47205"/>
                  </a:lnTo>
                  <a:lnTo>
                    <a:pt x="177025" y="35407"/>
                  </a:lnTo>
                  <a:lnTo>
                    <a:pt x="165239" y="35407"/>
                  </a:lnTo>
                  <a:lnTo>
                    <a:pt x="165239" y="23609"/>
                  </a:lnTo>
                  <a:lnTo>
                    <a:pt x="177025" y="23609"/>
                  </a:lnTo>
                  <a:lnTo>
                    <a:pt x="177025" y="11811"/>
                  </a:lnTo>
                  <a:close/>
                </a:path>
                <a:path w="626109" h="47625">
                  <a:moveTo>
                    <a:pt x="188836" y="11811"/>
                  </a:moveTo>
                  <a:lnTo>
                    <a:pt x="177038" y="11811"/>
                  </a:ln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lnTo>
                    <a:pt x="188836" y="11811"/>
                  </a:lnTo>
                  <a:close/>
                </a:path>
                <a:path w="626109" h="47625">
                  <a:moveTo>
                    <a:pt x="200647" y="11811"/>
                  </a:moveTo>
                  <a:lnTo>
                    <a:pt x="188849" y="11811"/>
                  </a:lnTo>
                  <a:lnTo>
                    <a:pt x="188849" y="23609"/>
                  </a:lnTo>
                  <a:lnTo>
                    <a:pt x="200647" y="23609"/>
                  </a:lnTo>
                  <a:lnTo>
                    <a:pt x="200647" y="11811"/>
                  </a:lnTo>
                  <a:close/>
                </a:path>
                <a:path w="626109" h="47625">
                  <a:moveTo>
                    <a:pt x="212432" y="35407"/>
                  </a:moveTo>
                  <a:lnTo>
                    <a:pt x="200647" y="35407"/>
                  </a:lnTo>
                  <a:lnTo>
                    <a:pt x="200647" y="47205"/>
                  </a:lnTo>
                  <a:lnTo>
                    <a:pt x="212432" y="47205"/>
                  </a:lnTo>
                  <a:lnTo>
                    <a:pt x="212432" y="35407"/>
                  </a:lnTo>
                  <a:close/>
                </a:path>
                <a:path w="626109" h="47625">
                  <a:moveTo>
                    <a:pt x="224243" y="35407"/>
                  </a:moveTo>
                  <a:lnTo>
                    <a:pt x="212458" y="35407"/>
                  </a:lnTo>
                  <a:lnTo>
                    <a:pt x="212458" y="47205"/>
                  </a:lnTo>
                  <a:lnTo>
                    <a:pt x="224243" y="47205"/>
                  </a:lnTo>
                  <a:lnTo>
                    <a:pt x="224243" y="35407"/>
                  </a:lnTo>
                  <a:close/>
                </a:path>
                <a:path w="626109" h="47625">
                  <a:moveTo>
                    <a:pt x="247840" y="11811"/>
                  </a:moveTo>
                  <a:lnTo>
                    <a:pt x="236054" y="11811"/>
                  </a:lnTo>
                  <a:lnTo>
                    <a:pt x="224256" y="11811"/>
                  </a:lnTo>
                  <a:lnTo>
                    <a:pt x="224256" y="23609"/>
                  </a:lnTo>
                  <a:lnTo>
                    <a:pt x="224256" y="35407"/>
                  </a:lnTo>
                  <a:lnTo>
                    <a:pt x="224256" y="47205"/>
                  </a:lnTo>
                  <a:lnTo>
                    <a:pt x="236054" y="47205"/>
                  </a:lnTo>
                  <a:lnTo>
                    <a:pt x="247840" y="47205"/>
                  </a:lnTo>
                  <a:lnTo>
                    <a:pt x="247840" y="35407"/>
                  </a:lnTo>
                  <a:lnTo>
                    <a:pt x="236054" y="35407"/>
                  </a:lnTo>
                  <a:lnTo>
                    <a:pt x="236054" y="23609"/>
                  </a:lnTo>
                  <a:lnTo>
                    <a:pt x="247840" y="23609"/>
                  </a:lnTo>
                  <a:lnTo>
                    <a:pt x="247840" y="11811"/>
                  </a:lnTo>
                  <a:close/>
                </a:path>
                <a:path w="626109" h="47625">
                  <a:moveTo>
                    <a:pt x="259664" y="35407"/>
                  </a:moveTo>
                  <a:lnTo>
                    <a:pt x="247865" y="35407"/>
                  </a:lnTo>
                  <a:lnTo>
                    <a:pt x="247865" y="47205"/>
                  </a:lnTo>
                  <a:lnTo>
                    <a:pt x="259664" y="47205"/>
                  </a:lnTo>
                  <a:lnTo>
                    <a:pt x="259664" y="35407"/>
                  </a:lnTo>
                  <a:close/>
                </a:path>
                <a:path w="626109" h="47625">
                  <a:moveTo>
                    <a:pt x="259664" y="11811"/>
                  </a:moveTo>
                  <a:lnTo>
                    <a:pt x="247865" y="11811"/>
                  </a:lnTo>
                  <a:lnTo>
                    <a:pt x="247865" y="23609"/>
                  </a:lnTo>
                  <a:lnTo>
                    <a:pt x="259664" y="23609"/>
                  </a:lnTo>
                  <a:lnTo>
                    <a:pt x="259664" y="11811"/>
                  </a:lnTo>
                  <a:close/>
                </a:path>
                <a:path w="626109" h="47625">
                  <a:moveTo>
                    <a:pt x="283260" y="11811"/>
                  </a:moveTo>
                  <a:lnTo>
                    <a:pt x="271475" y="11811"/>
                  </a:lnTo>
                  <a:lnTo>
                    <a:pt x="271475" y="23609"/>
                  </a:lnTo>
                  <a:lnTo>
                    <a:pt x="271475" y="35407"/>
                  </a:lnTo>
                  <a:lnTo>
                    <a:pt x="283260" y="35407"/>
                  </a:lnTo>
                  <a:lnTo>
                    <a:pt x="283260" y="23609"/>
                  </a:lnTo>
                  <a:lnTo>
                    <a:pt x="283260" y="11811"/>
                  </a:lnTo>
                  <a:close/>
                </a:path>
                <a:path w="626109" h="47625">
                  <a:moveTo>
                    <a:pt x="306857" y="35407"/>
                  </a:moveTo>
                  <a:lnTo>
                    <a:pt x="295071" y="35407"/>
                  </a:lnTo>
                  <a:lnTo>
                    <a:pt x="295071" y="23609"/>
                  </a:lnTo>
                  <a:lnTo>
                    <a:pt x="295071" y="11811"/>
                  </a:lnTo>
                  <a:lnTo>
                    <a:pt x="283273" y="11811"/>
                  </a:lnTo>
                  <a:lnTo>
                    <a:pt x="283273" y="23609"/>
                  </a:lnTo>
                  <a:lnTo>
                    <a:pt x="283273" y="35407"/>
                  </a:lnTo>
                  <a:lnTo>
                    <a:pt x="283273" y="47205"/>
                  </a:lnTo>
                  <a:lnTo>
                    <a:pt x="295071" y="47205"/>
                  </a:lnTo>
                  <a:lnTo>
                    <a:pt x="306857" y="47205"/>
                  </a:lnTo>
                  <a:lnTo>
                    <a:pt x="306857" y="35407"/>
                  </a:lnTo>
                  <a:close/>
                </a:path>
                <a:path w="626109" h="47625">
                  <a:moveTo>
                    <a:pt x="318668" y="11811"/>
                  </a:moveTo>
                  <a:lnTo>
                    <a:pt x="306882" y="11811"/>
                  </a:lnTo>
                  <a:lnTo>
                    <a:pt x="306882" y="23609"/>
                  </a:lnTo>
                  <a:lnTo>
                    <a:pt x="318668" y="23609"/>
                  </a:lnTo>
                  <a:lnTo>
                    <a:pt x="318668" y="11811"/>
                  </a:lnTo>
                  <a:close/>
                </a:path>
                <a:path w="626109" h="47625">
                  <a:moveTo>
                    <a:pt x="342277" y="11811"/>
                  </a:moveTo>
                  <a:lnTo>
                    <a:pt x="330492" y="11811"/>
                  </a:lnTo>
                  <a:lnTo>
                    <a:pt x="330492" y="23609"/>
                  </a:lnTo>
                  <a:lnTo>
                    <a:pt x="330492" y="35407"/>
                  </a:lnTo>
                  <a:lnTo>
                    <a:pt x="342277" y="35407"/>
                  </a:lnTo>
                  <a:lnTo>
                    <a:pt x="342277" y="23609"/>
                  </a:lnTo>
                  <a:lnTo>
                    <a:pt x="342277" y="11811"/>
                  </a:lnTo>
                  <a:close/>
                </a:path>
                <a:path w="626109" h="47625">
                  <a:moveTo>
                    <a:pt x="354088" y="11811"/>
                  </a:moveTo>
                  <a:lnTo>
                    <a:pt x="342290" y="11811"/>
                  </a:lnTo>
                  <a:lnTo>
                    <a:pt x="342290" y="23609"/>
                  </a:lnTo>
                  <a:lnTo>
                    <a:pt x="354088" y="23609"/>
                  </a:lnTo>
                  <a:lnTo>
                    <a:pt x="354088" y="11811"/>
                  </a:lnTo>
                  <a:close/>
                </a:path>
                <a:path w="626109" h="47625">
                  <a:moveTo>
                    <a:pt x="377685" y="11811"/>
                  </a:moveTo>
                  <a:lnTo>
                    <a:pt x="365899" y="11811"/>
                  </a:lnTo>
                  <a:lnTo>
                    <a:pt x="365899" y="23609"/>
                  </a:lnTo>
                  <a:lnTo>
                    <a:pt x="365899" y="35407"/>
                  </a:lnTo>
                  <a:lnTo>
                    <a:pt x="377685" y="35407"/>
                  </a:lnTo>
                  <a:lnTo>
                    <a:pt x="377685" y="23609"/>
                  </a:lnTo>
                  <a:lnTo>
                    <a:pt x="377685" y="11811"/>
                  </a:lnTo>
                  <a:close/>
                </a:path>
                <a:path w="626109" h="47625">
                  <a:moveTo>
                    <a:pt x="389496" y="11811"/>
                  </a:moveTo>
                  <a:lnTo>
                    <a:pt x="377698" y="11811"/>
                  </a:lnTo>
                  <a:lnTo>
                    <a:pt x="377698" y="23609"/>
                  </a:lnTo>
                  <a:lnTo>
                    <a:pt x="389496" y="23609"/>
                  </a:lnTo>
                  <a:lnTo>
                    <a:pt x="389496" y="11811"/>
                  </a:lnTo>
                  <a:close/>
                </a:path>
                <a:path w="626109" h="47625">
                  <a:moveTo>
                    <a:pt x="424903" y="11811"/>
                  </a:moveTo>
                  <a:lnTo>
                    <a:pt x="413105" y="11811"/>
                  </a:lnTo>
                  <a:lnTo>
                    <a:pt x="413105" y="23609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lnTo>
                    <a:pt x="424903" y="11811"/>
                  </a:lnTo>
                  <a:close/>
                </a:path>
                <a:path w="626109" h="47625">
                  <a:moveTo>
                    <a:pt x="436702" y="11811"/>
                  </a:moveTo>
                  <a:lnTo>
                    <a:pt x="424916" y="11811"/>
                  </a:lnTo>
                  <a:lnTo>
                    <a:pt x="424916" y="23609"/>
                  </a:lnTo>
                  <a:lnTo>
                    <a:pt x="436702" y="23609"/>
                  </a:lnTo>
                  <a:lnTo>
                    <a:pt x="436702" y="11811"/>
                  </a:lnTo>
                  <a:close/>
                </a:path>
                <a:path w="626109" h="47625">
                  <a:moveTo>
                    <a:pt x="460298" y="11811"/>
                  </a:moveTo>
                  <a:lnTo>
                    <a:pt x="448513" y="11811"/>
                  </a:lnTo>
                  <a:lnTo>
                    <a:pt x="448513" y="23609"/>
                  </a:lnTo>
                  <a:lnTo>
                    <a:pt x="460298" y="23609"/>
                  </a:lnTo>
                  <a:lnTo>
                    <a:pt x="460298" y="11811"/>
                  </a:lnTo>
                  <a:close/>
                </a:path>
                <a:path w="626109" h="47625">
                  <a:moveTo>
                    <a:pt x="472109" y="11811"/>
                  </a:moveTo>
                  <a:lnTo>
                    <a:pt x="460324" y="11811"/>
                  </a:lnTo>
                  <a:lnTo>
                    <a:pt x="460324" y="23609"/>
                  </a:lnTo>
                  <a:lnTo>
                    <a:pt x="472109" y="23609"/>
                  </a:lnTo>
                  <a:lnTo>
                    <a:pt x="472109" y="11811"/>
                  </a:lnTo>
                  <a:close/>
                </a:path>
                <a:path w="626109" h="47625">
                  <a:moveTo>
                    <a:pt x="483920" y="23609"/>
                  </a:moveTo>
                  <a:lnTo>
                    <a:pt x="472122" y="23609"/>
                  </a:lnTo>
                  <a:lnTo>
                    <a:pt x="472122" y="35407"/>
                  </a:lnTo>
                  <a:lnTo>
                    <a:pt x="483920" y="35407"/>
                  </a:lnTo>
                  <a:lnTo>
                    <a:pt x="483920" y="23609"/>
                  </a:lnTo>
                  <a:close/>
                </a:path>
                <a:path w="626109" h="47625">
                  <a:moveTo>
                    <a:pt x="495731" y="11811"/>
                  </a:moveTo>
                  <a:lnTo>
                    <a:pt x="483933" y="11811"/>
                  </a:lnTo>
                  <a:lnTo>
                    <a:pt x="483933" y="23609"/>
                  </a:lnTo>
                  <a:lnTo>
                    <a:pt x="495731" y="23609"/>
                  </a:lnTo>
                  <a:lnTo>
                    <a:pt x="495731" y="11811"/>
                  </a:lnTo>
                  <a:close/>
                </a:path>
                <a:path w="626109" h="47625">
                  <a:moveTo>
                    <a:pt x="519315" y="11811"/>
                  </a:moveTo>
                  <a:lnTo>
                    <a:pt x="507530" y="11811"/>
                  </a:lnTo>
                  <a:lnTo>
                    <a:pt x="507530" y="23609"/>
                  </a:lnTo>
                  <a:lnTo>
                    <a:pt x="507530" y="35407"/>
                  </a:lnTo>
                  <a:lnTo>
                    <a:pt x="519315" y="35407"/>
                  </a:lnTo>
                  <a:lnTo>
                    <a:pt x="519315" y="23609"/>
                  </a:lnTo>
                  <a:lnTo>
                    <a:pt x="519315" y="11811"/>
                  </a:lnTo>
                  <a:close/>
                </a:path>
                <a:path w="626109" h="47625">
                  <a:moveTo>
                    <a:pt x="531126" y="11811"/>
                  </a:moveTo>
                  <a:lnTo>
                    <a:pt x="519341" y="11811"/>
                  </a:lnTo>
                  <a:lnTo>
                    <a:pt x="519341" y="23609"/>
                  </a:lnTo>
                  <a:lnTo>
                    <a:pt x="519341" y="35407"/>
                  </a:lnTo>
                  <a:lnTo>
                    <a:pt x="531126" y="35407"/>
                  </a:lnTo>
                  <a:lnTo>
                    <a:pt x="531126" y="23609"/>
                  </a:lnTo>
                  <a:lnTo>
                    <a:pt x="531126" y="11811"/>
                  </a:lnTo>
                  <a:close/>
                </a:path>
                <a:path w="626109" h="47625">
                  <a:moveTo>
                    <a:pt x="554748" y="11811"/>
                  </a:moveTo>
                  <a:lnTo>
                    <a:pt x="542950" y="11811"/>
                  </a:lnTo>
                  <a:lnTo>
                    <a:pt x="542950" y="23609"/>
                  </a:lnTo>
                  <a:lnTo>
                    <a:pt x="554748" y="23609"/>
                  </a:lnTo>
                  <a:lnTo>
                    <a:pt x="554748" y="11811"/>
                  </a:lnTo>
                  <a:close/>
                </a:path>
                <a:path w="626109" h="47625">
                  <a:moveTo>
                    <a:pt x="578345" y="11811"/>
                  </a:moveTo>
                  <a:lnTo>
                    <a:pt x="566547" y="11811"/>
                  </a:lnTo>
                  <a:lnTo>
                    <a:pt x="566547" y="23609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78345" y="23609"/>
                  </a:lnTo>
                  <a:lnTo>
                    <a:pt x="578345" y="11811"/>
                  </a:lnTo>
                  <a:close/>
                </a:path>
                <a:path w="626109" h="47625">
                  <a:moveTo>
                    <a:pt x="613765" y="0"/>
                  </a:move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13765" y="0"/>
                  </a:lnTo>
                  <a:close/>
                </a:path>
                <a:path w="626109" h="47625">
                  <a:moveTo>
                    <a:pt x="625551" y="11811"/>
                  </a:moveTo>
                  <a:lnTo>
                    <a:pt x="613765" y="11811"/>
                  </a:lnTo>
                  <a:lnTo>
                    <a:pt x="601967" y="11811"/>
                  </a:lnTo>
                  <a:lnTo>
                    <a:pt x="601967" y="23609"/>
                  </a:lnTo>
                  <a:lnTo>
                    <a:pt x="613765" y="23609"/>
                  </a:lnTo>
                  <a:lnTo>
                    <a:pt x="625551" y="23609"/>
                  </a:lnTo>
                  <a:lnTo>
                    <a:pt x="625551" y="118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5958433" y="4757966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09" h="47625">
                  <a:moveTo>
                    <a:pt x="11798" y="35420"/>
                  </a:moveTo>
                  <a:lnTo>
                    <a:pt x="0" y="35420"/>
                  </a:lnTo>
                  <a:lnTo>
                    <a:pt x="0" y="47218"/>
                  </a:lnTo>
                  <a:lnTo>
                    <a:pt x="11798" y="47218"/>
                  </a:lnTo>
                  <a:lnTo>
                    <a:pt x="11798" y="35420"/>
                  </a:lnTo>
                  <a:close/>
                </a:path>
                <a:path w="626109" h="47625">
                  <a:moveTo>
                    <a:pt x="23583" y="11811"/>
                  </a:moveTo>
                  <a:lnTo>
                    <a:pt x="11798" y="11811"/>
                  </a:lnTo>
                  <a:lnTo>
                    <a:pt x="0" y="11811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11798" y="23609"/>
                  </a:lnTo>
                  <a:lnTo>
                    <a:pt x="23583" y="23609"/>
                  </a:lnTo>
                  <a:lnTo>
                    <a:pt x="23583" y="11811"/>
                  </a:lnTo>
                  <a:close/>
                </a:path>
                <a:path w="626109" h="47625">
                  <a:moveTo>
                    <a:pt x="35394" y="11811"/>
                  </a:moveTo>
                  <a:lnTo>
                    <a:pt x="23596" y="11811"/>
                  </a:lnTo>
                  <a:lnTo>
                    <a:pt x="23596" y="23609"/>
                  </a:lnTo>
                  <a:lnTo>
                    <a:pt x="35394" y="23609"/>
                  </a:lnTo>
                  <a:lnTo>
                    <a:pt x="35394" y="11811"/>
                  </a:lnTo>
                  <a:close/>
                </a:path>
                <a:path w="626109" h="47625">
                  <a:moveTo>
                    <a:pt x="47205" y="11811"/>
                  </a:moveTo>
                  <a:lnTo>
                    <a:pt x="35407" y="11811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47205" y="23609"/>
                  </a:lnTo>
                  <a:lnTo>
                    <a:pt x="47205" y="11811"/>
                  </a:lnTo>
                  <a:close/>
                </a:path>
                <a:path w="626109" h="47625">
                  <a:moveTo>
                    <a:pt x="70815" y="35420"/>
                  </a:moveTo>
                  <a:lnTo>
                    <a:pt x="59016" y="35420"/>
                  </a:lnTo>
                  <a:lnTo>
                    <a:pt x="59016" y="47218"/>
                  </a:lnTo>
                  <a:lnTo>
                    <a:pt x="70815" y="47218"/>
                  </a:lnTo>
                  <a:lnTo>
                    <a:pt x="70815" y="35420"/>
                  </a:lnTo>
                  <a:close/>
                </a:path>
                <a:path w="626109" h="47625">
                  <a:moveTo>
                    <a:pt x="94411" y="11811"/>
                  </a:moveTo>
                  <a:lnTo>
                    <a:pt x="82613" y="11811"/>
                  </a:lnTo>
                  <a:lnTo>
                    <a:pt x="82613" y="23609"/>
                  </a:lnTo>
                  <a:lnTo>
                    <a:pt x="70815" y="23609"/>
                  </a:ln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94411" y="35407"/>
                  </a:lnTo>
                  <a:lnTo>
                    <a:pt x="94411" y="23609"/>
                  </a:lnTo>
                  <a:lnTo>
                    <a:pt x="94411" y="11811"/>
                  </a:lnTo>
                  <a:close/>
                </a:path>
                <a:path w="626109" h="47625">
                  <a:moveTo>
                    <a:pt x="118008" y="11811"/>
                  </a:moveTo>
                  <a:lnTo>
                    <a:pt x="106222" y="11811"/>
                  </a:lnTo>
                  <a:lnTo>
                    <a:pt x="106222" y="23609"/>
                  </a:lnTo>
                  <a:lnTo>
                    <a:pt x="118008" y="23609"/>
                  </a:lnTo>
                  <a:lnTo>
                    <a:pt x="118008" y="11811"/>
                  </a:lnTo>
                  <a:close/>
                </a:path>
                <a:path w="626109" h="47625">
                  <a:moveTo>
                    <a:pt x="129819" y="35420"/>
                  </a:moveTo>
                  <a:lnTo>
                    <a:pt x="118021" y="35420"/>
                  </a:lnTo>
                  <a:lnTo>
                    <a:pt x="118021" y="47218"/>
                  </a:lnTo>
                  <a:lnTo>
                    <a:pt x="129819" y="47218"/>
                  </a:lnTo>
                  <a:lnTo>
                    <a:pt x="129819" y="35420"/>
                  </a:lnTo>
                  <a:close/>
                </a:path>
                <a:path w="626109" h="47625">
                  <a:moveTo>
                    <a:pt x="129819" y="11811"/>
                  </a:moveTo>
                  <a:lnTo>
                    <a:pt x="118021" y="11811"/>
                  </a:lnTo>
                  <a:lnTo>
                    <a:pt x="118021" y="23609"/>
                  </a:lnTo>
                  <a:lnTo>
                    <a:pt x="129819" y="23609"/>
                  </a:lnTo>
                  <a:lnTo>
                    <a:pt x="129819" y="11811"/>
                  </a:lnTo>
                  <a:close/>
                </a:path>
                <a:path w="626109" h="47625">
                  <a:moveTo>
                    <a:pt x="153416" y="23609"/>
                  </a:moveTo>
                  <a:lnTo>
                    <a:pt x="141630" y="23609"/>
                  </a:lnTo>
                  <a:lnTo>
                    <a:pt x="141630" y="35407"/>
                  </a:lnTo>
                  <a:lnTo>
                    <a:pt x="153416" y="35407"/>
                  </a:lnTo>
                  <a:lnTo>
                    <a:pt x="153416" y="23609"/>
                  </a:lnTo>
                  <a:close/>
                </a:path>
                <a:path w="626109" h="47625">
                  <a:moveTo>
                    <a:pt x="165239" y="35420"/>
                  </a:moveTo>
                  <a:lnTo>
                    <a:pt x="153441" y="35420"/>
                  </a:lnTo>
                  <a:lnTo>
                    <a:pt x="153441" y="47218"/>
                  </a:lnTo>
                  <a:lnTo>
                    <a:pt x="165239" y="47218"/>
                  </a:lnTo>
                  <a:lnTo>
                    <a:pt x="165239" y="35420"/>
                  </a:lnTo>
                  <a:close/>
                </a:path>
                <a:path w="626109" h="47625">
                  <a:moveTo>
                    <a:pt x="177025" y="23609"/>
                  </a:moveTo>
                  <a:lnTo>
                    <a:pt x="165239" y="23609"/>
                  </a:lnTo>
                  <a:lnTo>
                    <a:pt x="165239" y="11811"/>
                  </a:lnTo>
                  <a:lnTo>
                    <a:pt x="153441" y="11811"/>
                  </a:ln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close/>
                </a:path>
                <a:path w="626109" h="47625">
                  <a:moveTo>
                    <a:pt x="188836" y="11811"/>
                  </a:moveTo>
                  <a:lnTo>
                    <a:pt x="177038" y="11811"/>
                  </a:ln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lnTo>
                    <a:pt x="188836" y="11811"/>
                  </a:lnTo>
                  <a:close/>
                </a:path>
                <a:path w="626109" h="47625">
                  <a:moveTo>
                    <a:pt x="200647" y="11811"/>
                  </a:moveTo>
                  <a:lnTo>
                    <a:pt x="188849" y="11811"/>
                  </a:ln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00647" y="23609"/>
                  </a:lnTo>
                  <a:lnTo>
                    <a:pt x="200647" y="11811"/>
                  </a:lnTo>
                  <a:close/>
                </a:path>
                <a:path w="626109" h="47625">
                  <a:moveTo>
                    <a:pt x="224243" y="11811"/>
                  </a:moveTo>
                  <a:lnTo>
                    <a:pt x="212458" y="11811"/>
                  </a:lnTo>
                  <a:lnTo>
                    <a:pt x="212458" y="23609"/>
                  </a:lnTo>
                  <a:lnTo>
                    <a:pt x="224243" y="23609"/>
                  </a:lnTo>
                  <a:lnTo>
                    <a:pt x="224243" y="11811"/>
                  </a:lnTo>
                  <a:close/>
                </a:path>
                <a:path w="626109" h="47625">
                  <a:moveTo>
                    <a:pt x="236054" y="23609"/>
                  </a:move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36054" y="23609"/>
                  </a:lnTo>
                  <a:close/>
                </a:path>
                <a:path w="626109" h="47625">
                  <a:moveTo>
                    <a:pt x="247840" y="11811"/>
                  </a:moveTo>
                  <a:lnTo>
                    <a:pt x="236054" y="11811"/>
                  </a:lnTo>
                  <a:lnTo>
                    <a:pt x="236054" y="23609"/>
                  </a:lnTo>
                  <a:lnTo>
                    <a:pt x="247840" y="23609"/>
                  </a:lnTo>
                  <a:lnTo>
                    <a:pt x="247840" y="11811"/>
                  </a:lnTo>
                  <a:close/>
                </a:path>
                <a:path w="626109" h="47625">
                  <a:moveTo>
                    <a:pt x="271449" y="23609"/>
                  </a:moveTo>
                  <a:lnTo>
                    <a:pt x="259664" y="23609"/>
                  </a:lnTo>
                  <a:lnTo>
                    <a:pt x="259664" y="35407"/>
                  </a:lnTo>
                  <a:lnTo>
                    <a:pt x="271449" y="35407"/>
                  </a:lnTo>
                  <a:lnTo>
                    <a:pt x="271449" y="23609"/>
                  </a:lnTo>
                  <a:close/>
                </a:path>
                <a:path w="626109" h="47625">
                  <a:moveTo>
                    <a:pt x="283260" y="11811"/>
                  </a:moveTo>
                  <a:lnTo>
                    <a:pt x="271475" y="11811"/>
                  </a:lnTo>
                  <a:lnTo>
                    <a:pt x="271475" y="23609"/>
                  </a:lnTo>
                  <a:lnTo>
                    <a:pt x="283260" y="23609"/>
                  </a:lnTo>
                  <a:lnTo>
                    <a:pt x="283260" y="11811"/>
                  </a:lnTo>
                  <a:close/>
                </a:path>
                <a:path w="626109" h="47625">
                  <a:moveTo>
                    <a:pt x="306857" y="11811"/>
                  </a:moveTo>
                  <a:lnTo>
                    <a:pt x="295071" y="11811"/>
                  </a:lnTo>
                  <a:lnTo>
                    <a:pt x="295071" y="23609"/>
                  </a:lnTo>
                  <a:lnTo>
                    <a:pt x="306857" y="23609"/>
                  </a:lnTo>
                  <a:lnTo>
                    <a:pt x="306857" y="11811"/>
                  </a:lnTo>
                  <a:close/>
                </a:path>
                <a:path w="626109" h="47625">
                  <a:moveTo>
                    <a:pt x="306857" y="0"/>
                  </a:moveTo>
                  <a:lnTo>
                    <a:pt x="295071" y="0"/>
                  </a:lnTo>
                  <a:lnTo>
                    <a:pt x="295071" y="11798"/>
                  </a:lnTo>
                  <a:lnTo>
                    <a:pt x="306857" y="11798"/>
                  </a:lnTo>
                  <a:lnTo>
                    <a:pt x="306857" y="0"/>
                  </a:lnTo>
                  <a:close/>
                </a:path>
                <a:path w="626109" h="47625">
                  <a:moveTo>
                    <a:pt x="318668" y="23609"/>
                  </a:moveTo>
                  <a:lnTo>
                    <a:pt x="306882" y="23609"/>
                  </a:lnTo>
                  <a:lnTo>
                    <a:pt x="306882" y="35407"/>
                  </a:lnTo>
                  <a:lnTo>
                    <a:pt x="318668" y="35407"/>
                  </a:lnTo>
                  <a:lnTo>
                    <a:pt x="318668" y="23609"/>
                  </a:lnTo>
                  <a:close/>
                </a:path>
                <a:path w="626109" h="47625">
                  <a:moveTo>
                    <a:pt x="318668" y="0"/>
                  </a:moveTo>
                  <a:lnTo>
                    <a:pt x="306882" y="0"/>
                  </a:lnTo>
                  <a:lnTo>
                    <a:pt x="306882" y="11798"/>
                  </a:lnTo>
                  <a:lnTo>
                    <a:pt x="318668" y="11798"/>
                  </a:lnTo>
                  <a:lnTo>
                    <a:pt x="318668" y="0"/>
                  </a:lnTo>
                  <a:close/>
                </a:path>
                <a:path w="626109" h="47625">
                  <a:moveTo>
                    <a:pt x="330479" y="11811"/>
                  </a:moveTo>
                  <a:lnTo>
                    <a:pt x="318681" y="11811"/>
                  </a:lnTo>
                  <a:lnTo>
                    <a:pt x="318681" y="23609"/>
                  </a:lnTo>
                  <a:lnTo>
                    <a:pt x="330479" y="23609"/>
                  </a:lnTo>
                  <a:lnTo>
                    <a:pt x="330479" y="11811"/>
                  </a:lnTo>
                  <a:close/>
                </a:path>
                <a:path w="626109" h="47625">
                  <a:moveTo>
                    <a:pt x="330479" y="0"/>
                  </a:moveTo>
                  <a:lnTo>
                    <a:pt x="318681" y="0"/>
                  </a:lnTo>
                  <a:lnTo>
                    <a:pt x="318681" y="11798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26109" h="47625">
                  <a:moveTo>
                    <a:pt x="342277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42277" y="11798"/>
                  </a:lnTo>
                  <a:lnTo>
                    <a:pt x="342277" y="0"/>
                  </a:lnTo>
                  <a:close/>
                </a:path>
                <a:path w="626109" h="47625">
                  <a:moveTo>
                    <a:pt x="377685" y="11811"/>
                  </a:moveTo>
                  <a:lnTo>
                    <a:pt x="365899" y="11811"/>
                  </a:lnTo>
                  <a:lnTo>
                    <a:pt x="365899" y="23609"/>
                  </a:lnTo>
                  <a:lnTo>
                    <a:pt x="365899" y="35407"/>
                  </a:lnTo>
                  <a:lnTo>
                    <a:pt x="377685" y="35407"/>
                  </a:lnTo>
                  <a:lnTo>
                    <a:pt x="377685" y="23609"/>
                  </a:lnTo>
                  <a:lnTo>
                    <a:pt x="377685" y="11811"/>
                  </a:lnTo>
                  <a:close/>
                </a:path>
                <a:path w="626109" h="47625">
                  <a:moveTo>
                    <a:pt x="401307" y="0"/>
                  </a:move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01307" y="0"/>
                  </a:lnTo>
                  <a:close/>
                </a:path>
                <a:path w="626109" h="47625">
                  <a:moveTo>
                    <a:pt x="424903" y="11811"/>
                  </a:moveTo>
                  <a:lnTo>
                    <a:pt x="413105" y="11811"/>
                  </a:lnTo>
                  <a:lnTo>
                    <a:pt x="413105" y="23609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lnTo>
                    <a:pt x="424903" y="11811"/>
                  </a:lnTo>
                  <a:close/>
                </a:path>
                <a:path w="626109" h="47625">
                  <a:moveTo>
                    <a:pt x="424903" y="0"/>
                  </a:moveTo>
                  <a:lnTo>
                    <a:pt x="413105" y="0"/>
                  </a:lnTo>
                  <a:lnTo>
                    <a:pt x="413105" y="11798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26109" h="47625">
                  <a:moveTo>
                    <a:pt x="436702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36702" y="11798"/>
                  </a:lnTo>
                  <a:lnTo>
                    <a:pt x="436702" y="0"/>
                  </a:lnTo>
                  <a:close/>
                </a:path>
                <a:path w="626109" h="47625">
                  <a:moveTo>
                    <a:pt x="460298" y="11811"/>
                  </a:moveTo>
                  <a:lnTo>
                    <a:pt x="448513" y="11811"/>
                  </a:lnTo>
                  <a:lnTo>
                    <a:pt x="448513" y="23609"/>
                  </a:lnTo>
                  <a:lnTo>
                    <a:pt x="460298" y="23609"/>
                  </a:lnTo>
                  <a:lnTo>
                    <a:pt x="460298" y="11811"/>
                  </a:lnTo>
                  <a:close/>
                </a:path>
                <a:path w="626109" h="47625">
                  <a:moveTo>
                    <a:pt x="460298" y="0"/>
                  </a:moveTo>
                  <a:lnTo>
                    <a:pt x="448513" y="0"/>
                  </a:lnTo>
                  <a:lnTo>
                    <a:pt x="436714" y="0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60298" y="11798"/>
                  </a:lnTo>
                  <a:lnTo>
                    <a:pt x="460298" y="0"/>
                  </a:lnTo>
                  <a:close/>
                </a:path>
                <a:path w="626109" h="47625">
                  <a:moveTo>
                    <a:pt x="472109" y="23609"/>
                  </a:moveTo>
                  <a:lnTo>
                    <a:pt x="460324" y="23609"/>
                  </a:lnTo>
                  <a:lnTo>
                    <a:pt x="460324" y="35407"/>
                  </a:lnTo>
                  <a:lnTo>
                    <a:pt x="472109" y="35407"/>
                  </a:lnTo>
                  <a:lnTo>
                    <a:pt x="472109" y="23609"/>
                  </a:lnTo>
                  <a:close/>
                </a:path>
                <a:path w="626109" h="47625">
                  <a:moveTo>
                    <a:pt x="472109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72109" y="11798"/>
                  </a:lnTo>
                  <a:lnTo>
                    <a:pt x="472109" y="0"/>
                  </a:lnTo>
                  <a:close/>
                </a:path>
                <a:path w="626109" h="47625">
                  <a:moveTo>
                    <a:pt x="483920" y="23609"/>
                  </a:moveTo>
                  <a:lnTo>
                    <a:pt x="472122" y="23609"/>
                  </a:lnTo>
                  <a:lnTo>
                    <a:pt x="472122" y="35407"/>
                  </a:lnTo>
                  <a:lnTo>
                    <a:pt x="483920" y="35407"/>
                  </a:lnTo>
                  <a:lnTo>
                    <a:pt x="483920" y="23609"/>
                  </a:lnTo>
                  <a:close/>
                </a:path>
                <a:path w="626109" h="47625">
                  <a:moveTo>
                    <a:pt x="495731" y="11811"/>
                  </a:moveTo>
                  <a:lnTo>
                    <a:pt x="483933" y="11811"/>
                  </a:lnTo>
                  <a:lnTo>
                    <a:pt x="483933" y="23609"/>
                  </a:lnTo>
                  <a:lnTo>
                    <a:pt x="495731" y="23609"/>
                  </a:lnTo>
                  <a:lnTo>
                    <a:pt x="495731" y="11811"/>
                  </a:lnTo>
                  <a:close/>
                </a:path>
                <a:path w="626109" h="47625">
                  <a:moveTo>
                    <a:pt x="507530" y="0"/>
                  </a:moveTo>
                  <a:lnTo>
                    <a:pt x="495731" y="0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07530" y="0"/>
                  </a:lnTo>
                  <a:close/>
                </a:path>
                <a:path w="626109" h="47625">
                  <a:moveTo>
                    <a:pt x="519315" y="11811"/>
                  </a:moveTo>
                  <a:lnTo>
                    <a:pt x="507530" y="11811"/>
                  </a:lnTo>
                  <a:lnTo>
                    <a:pt x="507530" y="23609"/>
                  </a:lnTo>
                  <a:lnTo>
                    <a:pt x="507530" y="35407"/>
                  </a:lnTo>
                  <a:lnTo>
                    <a:pt x="519315" y="35407"/>
                  </a:lnTo>
                  <a:lnTo>
                    <a:pt x="519315" y="23609"/>
                  </a:lnTo>
                  <a:lnTo>
                    <a:pt x="519315" y="11811"/>
                  </a:lnTo>
                  <a:close/>
                </a:path>
                <a:path w="626109" h="47625">
                  <a:moveTo>
                    <a:pt x="531126" y="11811"/>
                  </a:moveTo>
                  <a:lnTo>
                    <a:pt x="519341" y="11811"/>
                  </a:lnTo>
                  <a:lnTo>
                    <a:pt x="519341" y="23609"/>
                  </a:lnTo>
                  <a:lnTo>
                    <a:pt x="519341" y="35407"/>
                  </a:lnTo>
                  <a:lnTo>
                    <a:pt x="531126" y="35407"/>
                  </a:lnTo>
                  <a:lnTo>
                    <a:pt x="531126" y="23609"/>
                  </a:lnTo>
                  <a:lnTo>
                    <a:pt x="531126" y="11811"/>
                  </a:lnTo>
                  <a:close/>
                </a:path>
                <a:path w="626109" h="47625">
                  <a:moveTo>
                    <a:pt x="531126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31126" y="11798"/>
                  </a:lnTo>
                  <a:lnTo>
                    <a:pt x="531126" y="0"/>
                  </a:lnTo>
                  <a:close/>
                </a:path>
                <a:path w="626109" h="47625">
                  <a:moveTo>
                    <a:pt x="542937" y="23609"/>
                  </a:moveTo>
                  <a:lnTo>
                    <a:pt x="531139" y="23609"/>
                  </a:lnTo>
                  <a:lnTo>
                    <a:pt x="531139" y="35407"/>
                  </a:lnTo>
                  <a:lnTo>
                    <a:pt x="542937" y="35407"/>
                  </a:lnTo>
                  <a:lnTo>
                    <a:pt x="542937" y="23609"/>
                  </a:lnTo>
                  <a:close/>
                </a:path>
                <a:path w="626109" h="47625">
                  <a:moveTo>
                    <a:pt x="542937" y="0"/>
                  </a:moveTo>
                  <a:lnTo>
                    <a:pt x="531139" y="0"/>
                  </a:lnTo>
                  <a:lnTo>
                    <a:pt x="531139" y="11798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26109" h="47625">
                  <a:moveTo>
                    <a:pt x="554748" y="23609"/>
                  </a:moveTo>
                  <a:lnTo>
                    <a:pt x="542950" y="23609"/>
                  </a:lnTo>
                  <a:lnTo>
                    <a:pt x="542950" y="35407"/>
                  </a:lnTo>
                  <a:lnTo>
                    <a:pt x="554748" y="35407"/>
                  </a:lnTo>
                  <a:lnTo>
                    <a:pt x="554748" y="23609"/>
                  </a:lnTo>
                  <a:close/>
                </a:path>
                <a:path w="626109" h="47625">
                  <a:moveTo>
                    <a:pt x="578345" y="0"/>
                  </a:moveTo>
                  <a:lnTo>
                    <a:pt x="566547" y="0"/>
                  </a:lnTo>
                  <a:lnTo>
                    <a:pt x="554748" y="0"/>
                  </a:ln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26109" h="47625">
                  <a:moveTo>
                    <a:pt x="601941" y="11811"/>
                  </a:moveTo>
                  <a:lnTo>
                    <a:pt x="590143" y="11811"/>
                  </a:lnTo>
                  <a:lnTo>
                    <a:pt x="578345" y="11811"/>
                  </a:lnTo>
                  <a:lnTo>
                    <a:pt x="578345" y="23609"/>
                  </a:lnTo>
                  <a:lnTo>
                    <a:pt x="578345" y="35407"/>
                  </a:lnTo>
                  <a:lnTo>
                    <a:pt x="590143" y="35407"/>
                  </a:lnTo>
                  <a:lnTo>
                    <a:pt x="601941" y="35407"/>
                  </a:lnTo>
                  <a:lnTo>
                    <a:pt x="601941" y="23609"/>
                  </a:lnTo>
                  <a:lnTo>
                    <a:pt x="601941" y="11811"/>
                  </a:lnTo>
                  <a:close/>
                </a:path>
                <a:path w="626109" h="47625">
                  <a:moveTo>
                    <a:pt x="625551" y="11811"/>
                  </a:moveTo>
                  <a:lnTo>
                    <a:pt x="613765" y="11811"/>
                  </a:lnTo>
                  <a:lnTo>
                    <a:pt x="601967" y="11811"/>
                  </a:lnTo>
                  <a:lnTo>
                    <a:pt x="601967" y="23609"/>
                  </a:lnTo>
                  <a:lnTo>
                    <a:pt x="601967" y="35407"/>
                  </a:lnTo>
                  <a:lnTo>
                    <a:pt x="613765" y="35407"/>
                  </a:lnTo>
                  <a:lnTo>
                    <a:pt x="625551" y="35407"/>
                  </a:lnTo>
                  <a:lnTo>
                    <a:pt x="625551" y="23609"/>
                  </a:lnTo>
                  <a:lnTo>
                    <a:pt x="625551" y="11811"/>
                  </a:lnTo>
                  <a:close/>
                </a:path>
                <a:path w="626109" h="47625">
                  <a:moveTo>
                    <a:pt x="625551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5958433" y="4793386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09" h="47625">
                  <a:moveTo>
                    <a:pt x="11798" y="11798"/>
                  </a:moveTo>
                  <a:lnTo>
                    <a:pt x="0" y="11798"/>
                  </a:lnTo>
                  <a:lnTo>
                    <a:pt x="0" y="23596"/>
                  </a:lnTo>
                  <a:lnTo>
                    <a:pt x="11798" y="23596"/>
                  </a:lnTo>
                  <a:lnTo>
                    <a:pt x="11798" y="11798"/>
                  </a:lnTo>
                  <a:close/>
                </a:path>
                <a:path w="626109" h="47625">
                  <a:moveTo>
                    <a:pt x="23583" y="35407"/>
                  </a:moveTo>
                  <a:lnTo>
                    <a:pt x="11798" y="35407"/>
                  </a:lnTo>
                  <a:lnTo>
                    <a:pt x="0" y="35407"/>
                  </a:lnTo>
                  <a:lnTo>
                    <a:pt x="0" y="47205"/>
                  </a:lnTo>
                  <a:lnTo>
                    <a:pt x="11798" y="47205"/>
                  </a:lnTo>
                  <a:lnTo>
                    <a:pt x="23583" y="47205"/>
                  </a:lnTo>
                  <a:lnTo>
                    <a:pt x="23583" y="35407"/>
                  </a:lnTo>
                  <a:close/>
                </a:path>
                <a:path w="626109" h="47625">
                  <a:moveTo>
                    <a:pt x="23583" y="23596"/>
                  </a:moveTo>
                  <a:lnTo>
                    <a:pt x="11798" y="23596"/>
                  </a:lnTo>
                  <a:lnTo>
                    <a:pt x="11798" y="35394"/>
                  </a:lnTo>
                  <a:lnTo>
                    <a:pt x="23583" y="35394"/>
                  </a:lnTo>
                  <a:lnTo>
                    <a:pt x="23583" y="23596"/>
                  </a:lnTo>
                  <a:close/>
                </a:path>
                <a:path w="626109" h="47625">
                  <a:moveTo>
                    <a:pt x="35394" y="11798"/>
                  </a:moveTo>
                  <a:lnTo>
                    <a:pt x="23596" y="11798"/>
                  </a:lnTo>
                  <a:lnTo>
                    <a:pt x="23596" y="23596"/>
                  </a:lnTo>
                  <a:lnTo>
                    <a:pt x="35394" y="23596"/>
                  </a:lnTo>
                  <a:lnTo>
                    <a:pt x="35394" y="11798"/>
                  </a:lnTo>
                  <a:close/>
                </a:path>
                <a:path w="626109" h="47625">
                  <a:moveTo>
                    <a:pt x="47205" y="23596"/>
                  </a:moveTo>
                  <a:lnTo>
                    <a:pt x="35407" y="23596"/>
                  </a:lnTo>
                  <a:lnTo>
                    <a:pt x="35407" y="35394"/>
                  </a:lnTo>
                  <a:lnTo>
                    <a:pt x="47205" y="35394"/>
                  </a:lnTo>
                  <a:lnTo>
                    <a:pt x="47205" y="23596"/>
                  </a:lnTo>
                  <a:close/>
                </a:path>
                <a:path w="626109" h="47625">
                  <a:moveTo>
                    <a:pt x="58991" y="11798"/>
                  </a:moveTo>
                  <a:lnTo>
                    <a:pt x="47205" y="11798"/>
                  </a:lnTo>
                  <a:lnTo>
                    <a:pt x="47205" y="23596"/>
                  </a:lnTo>
                  <a:lnTo>
                    <a:pt x="58991" y="23596"/>
                  </a:lnTo>
                  <a:lnTo>
                    <a:pt x="58991" y="11798"/>
                  </a:lnTo>
                  <a:close/>
                </a:path>
                <a:path w="626109" h="47625">
                  <a:moveTo>
                    <a:pt x="94411" y="11798"/>
                  </a:moveTo>
                  <a:lnTo>
                    <a:pt x="82613" y="11798"/>
                  </a:lnTo>
                  <a:lnTo>
                    <a:pt x="70815" y="11798"/>
                  </a:lnTo>
                  <a:lnTo>
                    <a:pt x="59016" y="11798"/>
                  </a:lnTo>
                  <a:lnTo>
                    <a:pt x="59016" y="23596"/>
                  </a:lnTo>
                  <a:lnTo>
                    <a:pt x="59016" y="35394"/>
                  </a:lnTo>
                  <a:lnTo>
                    <a:pt x="70815" y="35394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82613" y="35394"/>
                  </a:lnTo>
                  <a:lnTo>
                    <a:pt x="94411" y="35394"/>
                  </a:lnTo>
                  <a:lnTo>
                    <a:pt x="94411" y="23596"/>
                  </a:lnTo>
                  <a:lnTo>
                    <a:pt x="94411" y="11798"/>
                  </a:lnTo>
                  <a:close/>
                </a:path>
                <a:path w="626109" h="47625">
                  <a:moveTo>
                    <a:pt x="106222" y="23596"/>
                  </a:moveTo>
                  <a:lnTo>
                    <a:pt x="94424" y="23596"/>
                  </a:lnTo>
                  <a:lnTo>
                    <a:pt x="94424" y="35394"/>
                  </a:lnTo>
                  <a:lnTo>
                    <a:pt x="106222" y="35394"/>
                  </a:lnTo>
                  <a:lnTo>
                    <a:pt x="106222" y="23596"/>
                  </a:lnTo>
                  <a:close/>
                </a:path>
                <a:path w="626109" h="47625">
                  <a:moveTo>
                    <a:pt x="177025" y="11798"/>
                  </a:moveTo>
                  <a:lnTo>
                    <a:pt x="165239" y="11798"/>
                  </a:lnTo>
                  <a:lnTo>
                    <a:pt x="165239" y="0"/>
                  </a:lnTo>
                  <a:lnTo>
                    <a:pt x="153441" y="0"/>
                  </a:lnTo>
                  <a:lnTo>
                    <a:pt x="153441" y="11798"/>
                  </a:lnTo>
                  <a:lnTo>
                    <a:pt x="153441" y="23596"/>
                  </a:lnTo>
                  <a:lnTo>
                    <a:pt x="165239" y="23596"/>
                  </a:lnTo>
                  <a:lnTo>
                    <a:pt x="165239" y="35394"/>
                  </a:lnTo>
                  <a:lnTo>
                    <a:pt x="177025" y="35394"/>
                  </a:lnTo>
                  <a:lnTo>
                    <a:pt x="177025" y="23596"/>
                  </a:lnTo>
                  <a:lnTo>
                    <a:pt x="177025" y="11798"/>
                  </a:lnTo>
                  <a:close/>
                </a:path>
                <a:path w="626109" h="47625">
                  <a:moveTo>
                    <a:pt x="212432" y="11798"/>
                  </a:moveTo>
                  <a:lnTo>
                    <a:pt x="200647" y="11798"/>
                  </a:lnTo>
                  <a:lnTo>
                    <a:pt x="200647" y="0"/>
                  </a:lnTo>
                  <a:lnTo>
                    <a:pt x="188849" y="0"/>
                  </a:lnTo>
                  <a:lnTo>
                    <a:pt x="188849" y="11798"/>
                  </a:lnTo>
                  <a:lnTo>
                    <a:pt x="188849" y="23596"/>
                  </a:lnTo>
                  <a:lnTo>
                    <a:pt x="188849" y="35394"/>
                  </a:lnTo>
                  <a:lnTo>
                    <a:pt x="200647" y="35394"/>
                  </a:lnTo>
                  <a:lnTo>
                    <a:pt x="200647" y="23596"/>
                  </a:lnTo>
                  <a:lnTo>
                    <a:pt x="212432" y="23596"/>
                  </a:lnTo>
                  <a:lnTo>
                    <a:pt x="212432" y="11798"/>
                  </a:lnTo>
                  <a:close/>
                </a:path>
                <a:path w="626109" h="47625">
                  <a:moveTo>
                    <a:pt x="224243" y="11798"/>
                  </a:moveTo>
                  <a:lnTo>
                    <a:pt x="212458" y="11798"/>
                  </a:lnTo>
                  <a:lnTo>
                    <a:pt x="212458" y="23596"/>
                  </a:lnTo>
                  <a:lnTo>
                    <a:pt x="224243" y="23596"/>
                  </a:lnTo>
                  <a:lnTo>
                    <a:pt x="224243" y="11798"/>
                  </a:lnTo>
                  <a:close/>
                </a:path>
                <a:path w="626109" h="47625">
                  <a:moveTo>
                    <a:pt x="236054" y="0"/>
                  </a:moveTo>
                  <a:lnTo>
                    <a:pt x="224256" y="0"/>
                  </a:lnTo>
                  <a:lnTo>
                    <a:pt x="224256" y="11798"/>
                  </a:lnTo>
                  <a:lnTo>
                    <a:pt x="224256" y="23596"/>
                  </a:lnTo>
                  <a:lnTo>
                    <a:pt x="236054" y="23596"/>
                  </a:lnTo>
                  <a:lnTo>
                    <a:pt x="236054" y="11798"/>
                  </a:lnTo>
                  <a:lnTo>
                    <a:pt x="236054" y="0"/>
                  </a:lnTo>
                  <a:close/>
                </a:path>
                <a:path w="626109" h="47625">
                  <a:moveTo>
                    <a:pt x="271449" y="0"/>
                  </a:moveTo>
                  <a:lnTo>
                    <a:pt x="259664" y="0"/>
                  </a:lnTo>
                  <a:lnTo>
                    <a:pt x="247865" y="0"/>
                  </a:lnTo>
                  <a:lnTo>
                    <a:pt x="247865" y="11798"/>
                  </a:lnTo>
                  <a:lnTo>
                    <a:pt x="247865" y="23596"/>
                  </a:lnTo>
                  <a:lnTo>
                    <a:pt x="247865" y="35394"/>
                  </a:lnTo>
                  <a:lnTo>
                    <a:pt x="259664" y="35394"/>
                  </a:lnTo>
                  <a:lnTo>
                    <a:pt x="271449" y="35394"/>
                  </a:lnTo>
                  <a:lnTo>
                    <a:pt x="271449" y="23596"/>
                  </a:lnTo>
                  <a:lnTo>
                    <a:pt x="271449" y="11798"/>
                  </a:lnTo>
                  <a:lnTo>
                    <a:pt x="271449" y="0"/>
                  </a:lnTo>
                  <a:close/>
                </a:path>
                <a:path w="626109" h="47625">
                  <a:moveTo>
                    <a:pt x="283260" y="0"/>
                  </a:moveTo>
                  <a:lnTo>
                    <a:pt x="271475" y="0"/>
                  </a:lnTo>
                  <a:lnTo>
                    <a:pt x="271475" y="11798"/>
                  </a:lnTo>
                  <a:lnTo>
                    <a:pt x="271475" y="23596"/>
                  </a:lnTo>
                  <a:lnTo>
                    <a:pt x="283260" y="23596"/>
                  </a:lnTo>
                  <a:lnTo>
                    <a:pt x="283260" y="11798"/>
                  </a:lnTo>
                  <a:lnTo>
                    <a:pt x="283260" y="0"/>
                  </a:lnTo>
                  <a:close/>
                </a:path>
                <a:path w="626109" h="47625">
                  <a:moveTo>
                    <a:pt x="306857" y="0"/>
                  </a:moveTo>
                  <a:lnTo>
                    <a:pt x="295071" y="0"/>
                  </a:lnTo>
                  <a:lnTo>
                    <a:pt x="283273" y="0"/>
                  </a:lnTo>
                  <a:lnTo>
                    <a:pt x="283273" y="11798"/>
                  </a:lnTo>
                  <a:lnTo>
                    <a:pt x="283273" y="23596"/>
                  </a:lnTo>
                  <a:lnTo>
                    <a:pt x="283273" y="35394"/>
                  </a:lnTo>
                  <a:lnTo>
                    <a:pt x="295071" y="35394"/>
                  </a:lnTo>
                  <a:lnTo>
                    <a:pt x="295071" y="23596"/>
                  </a:lnTo>
                  <a:lnTo>
                    <a:pt x="295071" y="11798"/>
                  </a:lnTo>
                  <a:lnTo>
                    <a:pt x="306857" y="11798"/>
                  </a:lnTo>
                  <a:lnTo>
                    <a:pt x="306857" y="0"/>
                  </a:lnTo>
                  <a:close/>
                </a:path>
                <a:path w="626109" h="47625">
                  <a:moveTo>
                    <a:pt x="330479" y="23596"/>
                  </a:moveTo>
                  <a:lnTo>
                    <a:pt x="318681" y="23596"/>
                  </a:lnTo>
                  <a:lnTo>
                    <a:pt x="318681" y="35394"/>
                  </a:lnTo>
                  <a:lnTo>
                    <a:pt x="330479" y="35394"/>
                  </a:lnTo>
                  <a:lnTo>
                    <a:pt x="330479" y="23596"/>
                  </a:lnTo>
                  <a:close/>
                </a:path>
                <a:path w="626109" h="47625">
                  <a:moveTo>
                    <a:pt x="342277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30492" y="23596"/>
                  </a:lnTo>
                  <a:lnTo>
                    <a:pt x="342277" y="23596"/>
                  </a:lnTo>
                  <a:lnTo>
                    <a:pt x="342277" y="11798"/>
                  </a:lnTo>
                  <a:lnTo>
                    <a:pt x="342277" y="0"/>
                  </a:lnTo>
                  <a:close/>
                </a:path>
                <a:path w="626109" h="47625">
                  <a:moveTo>
                    <a:pt x="354088" y="23596"/>
                  </a:moveTo>
                  <a:lnTo>
                    <a:pt x="342290" y="23596"/>
                  </a:lnTo>
                  <a:lnTo>
                    <a:pt x="342290" y="35394"/>
                  </a:lnTo>
                  <a:lnTo>
                    <a:pt x="354088" y="35394"/>
                  </a:lnTo>
                  <a:lnTo>
                    <a:pt x="354088" y="23596"/>
                  </a:lnTo>
                  <a:close/>
                </a:path>
                <a:path w="626109" h="47625">
                  <a:moveTo>
                    <a:pt x="354088" y="0"/>
                  </a:moveTo>
                  <a:lnTo>
                    <a:pt x="342290" y="0"/>
                  </a:lnTo>
                  <a:lnTo>
                    <a:pt x="342290" y="11798"/>
                  </a:lnTo>
                  <a:lnTo>
                    <a:pt x="354088" y="11798"/>
                  </a:lnTo>
                  <a:lnTo>
                    <a:pt x="354088" y="0"/>
                  </a:lnTo>
                  <a:close/>
                </a:path>
                <a:path w="626109" h="47625">
                  <a:moveTo>
                    <a:pt x="365874" y="11798"/>
                  </a:moveTo>
                  <a:lnTo>
                    <a:pt x="354088" y="11798"/>
                  </a:lnTo>
                  <a:lnTo>
                    <a:pt x="354088" y="23596"/>
                  </a:lnTo>
                  <a:lnTo>
                    <a:pt x="365874" y="23596"/>
                  </a:lnTo>
                  <a:lnTo>
                    <a:pt x="365874" y="11798"/>
                  </a:lnTo>
                  <a:close/>
                </a:path>
                <a:path w="626109" h="47625">
                  <a:moveTo>
                    <a:pt x="377685" y="11798"/>
                  </a:moveTo>
                  <a:lnTo>
                    <a:pt x="365899" y="11798"/>
                  </a:lnTo>
                  <a:lnTo>
                    <a:pt x="365899" y="23596"/>
                  </a:lnTo>
                  <a:lnTo>
                    <a:pt x="365899" y="35394"/>
                  </a:lnTo>
                  <a:lnTo>
                    <a:pt x="377685" y="35394"/>
                  </a:lnTo>
                  <a:lnTo>
                    <a:pt x="377685" y="23596"/>
                  </a:lnTo>
                  <a:lnTo>
                    <a:pt x="377685" y="11798"/>
                  </a:lnTo>
                  <a:close/>
                </a:path>
                <a:path w="626109" h="47625">
                  <a:moveTo>
                    <a:pt x="389496" y="23596"/>
                  </a:moveTo>
                  <a:lnTo>
                    <a:pt x="377698" y="23596"/>
                  </a:lnTo>
                  <a:lnTo>
                    <a:pt x="377698" y="35394"/>
                  </a:lnTo>
                  <a:lnTo>
                    <a:pt x="389496" y="35394"/>
                  </a:lnTo>
                  <a:lnTo>
                    <a:pt x="389496" y="23596"/>
                  </a:lnTo>
                  <a:close/>
                </a:path>
                <a:path w="626109" h="47625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26109" h="47625">
                  <a:moveTo>
                    <a:pt x="413092" y="0"/>
                  </a:moveTo>
                  <a:lnTo>
                    <a:pt x="401307" y="0"/>
                  </a:ln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13092" y="11798"/>
                  </a:lnTo>
                  <a:lnTo>
                    <a:pt x="413092" y="0"/>
                  </a:lnTo>
                  <a:close/>
                </a:path>
                <a:path w="626109" h="47625">
                  <a:moveTo>
                    <a:pt x="424903" y="0"/>
                  </a:moveTo>
                  <a:lnTo>
                    <a:pt x="413105" y="0"/>
                  </a:lnTo>
                  <a:lnTo>
                    <a:pt x="413105" y="11798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26109" h="47625">
                  <a:moveTo>
                    <a:pt x="436702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24916" y="23596"/>
                  </a:lnTo>
                  <a:lnTo>
                    <a:pt x="436702" y="23596"/>
                  </a:lnTo>
                  <a:lnTo>
                    <a:pt x="436702" y="11798"/>
                  </a:lnTo>
                  <a:lnTo>
                    <a:pt x="436702" y="0"/>
                  </a:lnTo>
                  <a:close/>
                </a:path>
                <a:path w="626109" h="47625">
                  <a:moveTo>
                    <a:pt x="460298" y="0"/>
                  </a:moveTo>
                  <a:lnTo>
                    <a:pt x="448513" y="0"/>
                  </a:lnTo>
                  <a:lnTo>
                    <a:pt x="436714" y="0"/>
                  </a:lnTo>
                  <a:lnTo>
                    <a:pt x="436714" y="11798"/>
                  </a:lnTo>
                  <a:lnTo>
                    <a:pt x="436714" y="23596"/>
                  </a:lnTo>
                  <a:lnTo>
                    <a:pt x="448513" y="23596"/>
                  </a:lnTo>
                  <a:lnTo>
                    <a:pt x="460298" y="23596"/>
                  </a:lnTo>
                  <a:lnTo>
                    <a:pt x="460298" y="11798"/>
                  </a:lnTo>
                  <a:lnTo>
                    <a:pt x="460298" y="0"/>
                  </a:lnTo>
                  <a:close/>
                </a:path>
                <a:path w="626109" h="47625">
                  <a:moveTo>
                    <a:pt x="472109" y="11798"/>
                  </a:moveTo>
                  <a:lnTo>
                    <a:pt x="460324" y="11798"/>
                  </a:lnTo>
                  <a:lnTo>
                    <a:pt x="460324" y="23596"/>
                  </a:lnTo>
                  <a:lnTo>
                    <a:pt x="472109" y="23596"/>
                  </a:lnTo>
                  <a:lnTo>
                    <a:pt x="472109" y="11798"/>
                  </a:lnTo>
                  <a:close/>
                </a:path>
                <a:path w="626109" h="47625">
                  <a:moveTo>
                    <a:pt x="483920" y="11798"/>
                  </a:moveTo>
                  <a:lnTo>
                    <a:pt x="472122" y="11798"/>
                  </a:lnTo>
                  <a:lnTo>
                    <a:pt x="472122" y="23596"/>
                  </a:lnTo>
                  <a:lnTo>
                    <a:pt x="472122" y="35394"/>
                  </a:lnTo>
                  <a:lnTo>
                    <a:pt x="483920" y="35394"/>
                  </a:lnTo>
                  <a:lnTo>
                    <a:pt x="483920" y="23596"/>
                  </a:lnTo>
                  <a:lnTo>
                    <a:pt x="483920" y="11798"/>
                  </a:lnTo>
                  <a:close/>
                </a:path>
                <a:path w="626109" h="47625">
                  <a:moveTo>
                    <a:pt x="495731" y="23596"/>
                  </a:moveTo>
                  <a:lnTo>
                    <a:pt x="483933" y="23596"/>
                  </a:lnTo>
                  <a:lnTo>
                    <a:pt x="483933" y="35394"/>
                  </a:lnTo>
                  <a:lnTo>
                    <a:pt x="495731" y="35394"/>
                  </a:lnTo>
                  <a:lnTo>
                    <a:pt x="495731" y="23596"/>
                  </a:lnTo>
                  <a:close/>
                </a:path>
                <a:path w="626109" h="47625">
                  <a:moveTo>
                    <a:pt x="507530" y="11798"/>
                  </a:moveTo>
                  <a:lnTo>
                    <a:pt x="495731" y="11798"/>
                  </a:lnTo>
                  <a:lnTo>
                    <a:pt x="495731" y="23596"/>
                  </a:lnTo>
                  <a:lnTo>
                    <a:pt x="507530" y="23596"/>
                  </a:lnTo>
                  <a:lnTo>
                    <a:pt x="507530" y="11798"/>
                  </a:lnTo>
                  <a:close/>
                </a:path>
                <a:path w="626109" h="47625">
                  <a:moveTo>
                    <a:pt x="519315" y="23596"/>
                  </a:moveTo>
                  <a:lnTo>
                    <a:pt x="507530" y="23596"/>
                  </a:lnTo>
                  <a:lnTo>
                    <a:pt x="507530" y="35394"/>
                  </a:lnTo>
                  <a:lnTo>
                    <a:pt x="519315" y="35394"/>
                  </a:lnTo>
                  <a:lnTo>
                    <a:pt x="519315" y="23596"/>
                  </a:lnTo>
                  <a:close/>
                </a:path>
                <a:path w="626109" h="47625">
                  <a:moveTo>
                    <a:pt x="519315" y="0"/>
                  </a:moveTo>
                  <a:lnTo>
                    <a:pt x="507530" y="0"/>
                  </a:lnTo>
                  <a:lnTo>
                    <a:pt x="507530" y="11798"/>
                  </a:lnTo>
                  <a:lnTo>
                    <a:pt x="519315" y="11798"/>
                  </a:lnTo>
                  <a:lnTo>
                    <a:pt x="519315" y="0"/>
                  </a:lnTo>
                  <a:close/>
                </a:path>
                <a:path w="626109" h="47625">
                  <a:moveTo>
                    <a:pt x="531126" y="23596"/>
                  </a:moveTo>
                  <a:lnTo>
                    <a:pt x="519341" y="23596"/>
                  </a:lnTo>
                  <a:lnTo>
                    <a:pt x="519341" y="35394"/>
                  </a:lnTo>
                  <a:lnTo>
                    <a:pt x="531126" y="35394"/>
                  </a:lnTo>
                  <a:lnTo>
                    <a:pt x="531126" y="23596"/>
                  </a:lnTo>
                  <a:close/>
                </a:path>
                <a:path w="626109" h="47625">
                  <a:moveTo>
                    <a:pt x="542937" y="23596"/>
                  </a:moveTo>
                  <a:lnTo>
                    <a:pt x="531139" y="23596"/>
                  </a:lnTo>
                  <a:lnTo>
                    <a:pt x="531139" y="35394"/>
                  </a:lnTo>
                  <a:lnTo>
                    <a:pt x="542937" y="35394"/>
                  </a:lnTo>
                  <a:lnTo>
                    <a:pt x="542937" y="23596"/>
                  </a:lnTo>
                  <a:close/>
                </a:path>
                <a:path w="626109" h="47625">
                  <a:moveTo>
                    <a:pt x="542937" y="0"/>
                  </a:moveTo>
                  <a:lnTo>
                    <a:pt x="531139" y="0"/>
                  </a:lnTo>
                  <a:lnTo>
                    <a:pt x="531139" y="11798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26109" h="47625">
                  <a:moveTo>
                    <a:pt x="554748" y="23596"/>
                  </a:moveTo>
                  <a:lnTo>
                    <a:pt x="542950" y="23596"/>
                  </a:lnTo>
                  <a:lnTo>
                    <a:pt x="542950" y="35394"/>
                  </a:lnTo>
                  <a:lnTo>
                    <a:pt x="554748" y="35394"/>
                  </a:lnTo>
                  <a:lnTo>
                    <a:pt x="554748" y="23596"/>
                  </a:lnTo>
                  <a:close/>
                </a:path>
                <a:path w="626109" h="47625">
                  <a:moveTo>
                    <a:pt x="601941" y="11798"/>
                  </a:moveTo>
                  <a:lnTo>
                    <a:pt x="590143" y="11798"/>
                  </a:lnTo>
                  <a:lnTo>
                    <a:pt x="590143" y="23596"/>
                  </a:lnTo>
                  <a:lnTo>
                    <a:pt x="601941" y="23596"/>
                  </a:lnTo>
                  <a:lnTo>
                    <a:pt x="601941" y="11798"/>
                  </a:lnTo>
                  <a:close/>
                </a:path>
                <a:path w="626109" h="47625">
                  <a:moveTo>
                    <a:pt x="625551" y="23596"/>
                  </a:moveTo>
                  <a:lnTo>
                    <a:pt x="613765" y="23596"/>
                  </a:lnTo>
                  <a:lnTo>
                    <a:pt x="613765" y="11798"/>
                  </a:lnTo>
                  <a:lnTo>
                    <a:pt x="613765" y="0"/>
                  </a:lnTo>
                  <a:lnTo>
                    <a:pt x="601967" y="0"/>
                  </a:lnTo>
                  <a:lnTo>
                    <a:pt x="601967" y="11798"/>
                  </a:lnTo>
                  <a:lnTo>
                    <a:pt x="601967" y="23596"/>
                  </a:lnTo>
                  <a:lnTo>
                    <a:pt x="601967" y="35394"/>
                  </a:lnTo>
                  <a:lnTo>
                    <a:pt x="613765" y="35394"/>
                  </a:lnTo>
                  <a:lnTo>
                    <a:pt x="625551" y="35394"/>
                  </a:lnTo>
                  <a:lnTo>
                    <a:pt x="625551" y="2359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5970232" y="4828793"/>
              <a:ext cx="601980" cy="35560"/>
            </a:xfrm>
            <a:custGeom>
              <a:avLst/>
              <a:gdLst/>
              <a:ahLst/>
              <a:cxnLst/>
              <a:rect l="l" t="t" r="r" b="b"/>
              <a:pathLst>
                <a:path w="601979" h="35560">
                  <a:moveTo>
                    <a:pt x="11785" y="0"/>
                  </a:moveTo>
                  <a:lnTo>
                    <a:pt x="0" y="0"/>
                  </a:lnTo>
                  <a:lnTo>
                    <a:pt x="0" y="11798"/>
                  </a:lnTo>
                  <a:lnTo>
                    <a:pt x="0" y="23596"/>
                  </a:lnTo>
                  <a:lnTo>
                    <a:pt x="11785" y="23596"/>
                  </a:lnTo>
                  <a:lnTo>
                    <a:pt x="11785" y="11798"/>
                  </a:lnTo>
                  <a:lnTo>
                    <a:pt x="11785" y="0"/>
                  </a:lnTo>
                  <a:close/>
                </a:path>
                <a:path w="601979" h="35560">
                  <a:moveTo>
                    <a:pt x="23596" y="23609"/>
                  </a:moveTo>
                  <a:lnTo>
                    <a:pt x="11798" y="23609"/>
                  </a:lnTo>
                  <a:lnTo>
                    <a:pt x="11798" y="35407"/>
                  </a:lnTo>
                  <a:lnTo>
                    <a:pt x="23596" y="35407"/>
                  </a:lnTo>
                  <a:lnTo>
                    <a:pt x="23596" y="23609"/>
                  </a:lnTo>
                  <a:close/>
                </a:path>
                <a:path w="601979" h="35560">
                  <a:moveTo>
                    <a:pt x="23596" y="0"/>
                  </a:moveTo>
                  <a:lnTo>
                    <a:pt x="11798" y="0"/>
                  </a:lnTo>
                  <a:lnTo>
                    <a:pt x="11798" y="11798"/>
                  </a:lnTo>
                  <a:lnTo>
                    <a:pt x="23596" y="11798"/>
                  </a:lnTo>
                  <a:lnTo>
                    <a:pt x="23596" y="0"/>
                  </a:lnTo>
                  <a:close/>
                </a:path>
                <a:path w="601979" h="35560">
                  <a:moveTo>
                    <a:pt x="47193" y="11798"/>
                  </a:moveTo>
                  <a:lnTo>
                    <a:pt x="35407" y="11798"/>
                  </a:lnTo>
                  <a:lnTo>
                    <a:pt x="35407" y="0"/>
                  </a:lnTo>
                  <a:lnTo>
                    <a:pt x="23609" y="0"/>
                  </a:lnTo>
                  <a:lnTo>
                    <a:pt x="23609" y="11798"/>
                  </a:lnTo>
                  <a:lnTo>
                    <a:pt x="23609" y="23596"/>
                  </a:lnTo>
                  <a:lnTo>
                    <a:pt x="35407" y="23596"/>
                  </a:lnTo>
                  <a:lnTo>
                    <a:pt x="47193" y="23596"/>
                  </a:lnTo>
                  <a:lnTo>
                    <a:pt x="47193" y="11798"/>
                  </a:lnTo>
                  <a:close/>
                </a:path>
                <a:path w="601979" h="35560">
                  <a:moveTo>
                    <a:pt x="70815" y="0"/>
                  </a:moveTo>
                  <a:lnTo>
                    <a:pt x="59016" y="0"/>
                  </a:lnTo>
                  <a:lnTo>
                    <a:pt x="47218" y="0"/>
                  </a:lnTo>
                  <a:lnTo>
                    <a:pt x="47218" y="11798"/>
                  </a:lnTo>
                  <a:lnTo>
                    <a:pt x="47218" y="23596"/>
                  </a:lnTo>
                  <a:lnTo>
                    <a:pt x="59016" y="23596"/>
                  </a:lnTo>
                  <a:lnTo>
                    <a:pt x="59016" y="11798"/>
                  </a:lnTo>
                  <a:lnTo>
                    <a:pt x="70815" y="11798"/>
                  </a:lnTo>
                  <a:lnTo>
                    <a:pt x="70815" y="0"/>
                  </a:lnTo>
                  <a:close/>
                </a:path>
                <a:path w="601979" h="35560">
                  <a:moveTo>
                    <a:pt x="82613" y="23609"/>
                  </a:moveTo>
                  <a:lnTo>
                    <a:pt x="70815" y="23609"/>
                  </a:lnTo>
                  <a:lnTo>
                    <a:pt x="59016" y="23609"/>
                  </a:lnTo>
                  <a:lnTo>
                    <a:pt x="47218" y="23609"/>
                  </a:lnTo>
                  <a:lnTo>
                    <a:pt x="47218" y="35407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09"/>
                  </a:lnTo>
                  <a:close/>
                </a:path>
                <a:path w="601979" h="35560">
                  <a:moveTo>
                    <a:pt x="106210" y="11798"/>
                  </a:moveTo>
                  <a:lnTo>
                    <a:pt x="94424" y="11798"/>
                  </a:lnTo>
                  <a:lnTo>
                    <a:pt x="82626" y="11798"/>
                  </a:lnTo>
                  <a:lnTo>
                    <a:pt x="82626" y="23596"/>
                  </a:lnTo>
                  <a:lnTo>
                    <a:pt x="94424" y="23596"/>
                  </a:lnTo>
                  <a:lnTo>
                    <a:pt x="106210" y="23596"/>
                  </a:lnTo>
                  <a:lnTo>
                    <a:pt x="106210" y="11798"/>
                  </a:lnTo>
                  <a:close/>
                </a:path>
                <a:path w="601979" h="35560">
                  <a:moveTo>
                    <a:pt x="118021" y="23609"/>
                  </a:moveTo>
                  <a:lnTo>
                    <a:pt x="106222" y="23609"/>
                  </a:lnTo>
                  <a:lnTo>
                    <a:pt x="106222" y="35407"/>
                  </a:lnTo>
                  <a:lnTo>
                    <a:pt x="118021" y="35407"/>
                  </a:lnTo>
                  <a:lnTo>
                    <a:pt x="118021" y="23609"/>
                  </a:lnTo>
                  <a:close/>
                </a:path>
                <a:path w="601979" h="35560">
                  <a:moveTo>
                    <a:pt x="118021" y="11798"/>
                  </a:moveTo>
                  <a:lnTo>
                    <a:pt x="106222" y="11798"/>
                  </a:lnTo>
                  <a:lnTo>
                    <a:pt x="106222" y="23596"/>
                  </a:lnTo>
                  <a:lnTo>
                    <a:pt x="118021" y="23596"/>
                  </a:lnTo>
                  <a:lnTo>
                    <a:pt x="118021" y="11798"/>
                  </a:lnTo>
                  <a:close/>
                </a:path>
                <a:path w="601979" h="35560">
                  <a:moveTo>
                    <a:pt x="141617" y="23609"/>
                  </a:moveTo>
                  <a:lnTo>
                    <a:pt x="129832" y="23609"/>
                  </a:lnTo>
                  <a:lnTo>
                    <a:pt x="118033" y="23609"/>
                  </a:lnTo>
                  <a:lnTo>
                    <a:pt x="118033" y="35407"/>
                  </a:lnTo>
                  <a:lnTo>
                    <a:pt x="129832" y="35407"/>
                  </a:lnTo>
                  <a:lnTo>
                    <a:pt x="141617" y="35407"/>
                  </a:lnTo>
                  <a:lnTo>
                    <a:pt x="141617" y="23609"/>
                  </a:lnTo>
                  <a:close/>
                </a:path>
                <a:path w="601979" h="35560">
                  <a:moveTo>
                    <a:pt x="141617" y="0"/>
                  </a:moveTo>
                  <a:lnTo>
                    <a:pt x="129832" y="0"/>
                  </a:lnTo>
                  <a:lnTo>
                    <a:pt x="118033" y="0"/>
                  </a:lnTo>
                  <a:lnTo>
                    <a:pt x="118033" y="11798"/>
                  </a:lnTo>
                  <a:lnTo>
                    <a:pt x="129832" y="11798"/>
                  </a:lnTo>
                  <a:lnTo>
                    <a:pt x="141617" y="11798"/>
                  </a:lnTo>
                  <a:lnTo>
                    <a:pt x="141617" y="0"/>
                  </a:lnTo>
                  <a:close/>
                </a:path>
                <a:path w="601979" h="35560">
                  <a:moveTo>
                    <a:pt x="165227" y="23609"/>
                  </a:moveTo>
                  <a:lnTo>
                    <a:pt x="153441" y="23609"/>
                  </a:lnTo>
                  <a:lnTo>
                    <a:pt x="153441" y="35407"/>
                  </a:lnTo>
                  <a:lnTo>
                    <a:pt x="165227" y="35407"/>
                  </a:lnTo>
                  <a:lnTo>
                    <a:pt x="165227" y="23609"/>
                  </a:lnTo>
                  <a:close/>
                </a:path>
                <a:path w="601979" h="35560">
                  <a:moveTo>
                    <a:pt x="165227" y="11798"/>
                  </a:moveTo>
                  <a:lnTo>
                    <a:pt x="153441" y="11798"/>
                  </a:lnTo>
                  <a:lnTo>
                    <a:pt x="153441" y="0"/>
                  </a:lnTo>
                  <a:lnTo>
                    <a:pt x="141643" y="0"/>
                  </a:lnTo>
                  <a:lnTo>
                    <a:pt x="141643" y="11798"/>
                  </a:lnTo>
                  <a:lnTo>
                    <a:pt x="141643" y="23596"/>
                  </a:lnTo>
                  <a:lnTo>
                    <a:pt x="153441" y="23596"/>
                  </a:lnTo>
                  <a:lnTo>
                    <a:pt x="165227" y="23596"/>
                  </a:lnTo>
                  <a:lnTo>
                    <a:pt x="165227" y="11798"/>
                  </a:lnTo>
                  <a:close/>
                </a:path>
                <a:path w="601979" h="35560">
                  <a:moveTo>
                    <a:pt x="177038" y="23609"/>
                  </a:moveTo>
                  <a:lnTo>
                    <a:pt x="165239" y="23609"/>
                  </a:lnTo>
                  <a:lnTo>
                    <a:pt x="165239" y="35407"/>
                  </a:lnTo>
                  <a:lnTo>
                    <a:pt x="177038" y="35407"/>
                  </a:lnTo>
                  <a:lnTo>
                    <a:pt x="177038" y="23609"/>
                  </a:lnTo>
                  <a:close/>
                </a:path>
                <a:path w="601979" h="35560">
                  <a:moveTo>
                    <a:pt x="177038" y="0"/>
                  </a:moveTo>
                  <a:lnTo>
                    <a:pt x="165239" y="0"/>
                  </a:lnTo>
                  <a:lnTo>
                    <a:pt x="165239" y="11798"/>
                  </a:lnTo>
                  <a:lnTo>
                    <a:pt x="177038" y="11798"/>
                  </a:lnTo>
                  <a:lnTo>
                    <a:pt x="177038" y="0"/>
                  </a:lnTo>
                  <a:close/>
                </a:path>
                <a:path w="601979" h="35560">
                  <a:moveTo>
                    <a:pt x="200634" y="23609"/>
                  </a:moveTo>
                  <a:lnTo>
                    <a:pt x="188849" y="23609"/>
                  </a:lnTo>
                  <a:lnTo>
                    <a:pt x="188849" y="35407"/>
                  </a:lnTo>
                  <a:lnTo>
                    <a:pt x="200634" y="35407"/>
                  </a:lnTo>
                  <a:lnTo>
                    <a:pt x="200634" y="23609"/>
                  </a:lnTo>
                  <a:close/>
                </a:path>
                <a:path w="601979" h="35560">
                  <a:moveTo>
                    <a:pt x="200634" y="0"/>
                  </a:moveTo>
                  <a:lnTo>
                    <a:pt x="188849" y="0"/>
                  </a:lnTo>
                  <a:lnTo>
                    <a:pt x="177050" y="0"/>
                  </a:lnTo>
                  <a:lnTo>
                    <a:pt x="177050" y="11798"/>
                  </a:lnTo>
                  <a:lnTo>
                    <a:pt x="188849" y="11798"/>
                  </a:lnTo>
                  <a:lnTo>
                    <a:pt x="200634" y="11798"/>
                  </a:lnTo>
                  <a:lnTo>
                    <a:pt x="200634" y="0"/>
                  </a:lnTo>
                  <a:close/>
                </a:path>
                <a:path w="601979" h="35560">
                  <a:moveTo>
                    <a:pt x="212445" y="23609"/>
                  </a:moveTo>
                  <a:lnTo>
                    <a:pt x="200660" y="23609"/>
                  </a:lnTo>
                  <a:lnTo>
                    <a:pt x="200660" y="35407"/>
                  </a:lnTo>
                  <a:lnTo>
                    <a:pt x="212445" y="35407"/>
                  </a:lnTo>
                  <a:lnTo>
                    <a:pt x="212445" y="23609"/>
                  </a:lnTo>
                  <a:close/>
                </a:path>
                <a:path w="601979" h="35560">
                  <a:moveTo>
                    <a:pt x="212445" y="0"/>
                  </a:moveTo>
                  <a:lnTo>
                    <a:pt x="200660" y="0"/>
                  </a:lnTo>
                  <a:lnTo>
                    <a:pt x="200660" y="11798"/>
                  </a:lnTo>
                  <a:lnTo>
                    <a:pt x="212445" y="11798"/>
                  </a:lnTo>
                  <a:lnTo>
                    <a:pt x="212445" y="0"/>
                  </a:lnTo>
                  <a:close/>
                </a:path>
                <a:path w="601979" h="35560">
                  <a:moveTo>
                    <a:pt x="236042" y="23609"/>
                  </a:moveTo>
                  <a:lnTo>
                    <a:pt x="224256" y="23609"/>
                  </a:lnTo>
                  <a:lnTo>
                    <a:pt x="224256" y="35407"/>
                  </a:lnTo>
                  <a:lnTo>
                    <a:pt x="236042" y="35407"/>
                  </a:lnTo>
                  <a:lnTo>
                    <a:pt x="236042" y="23609"/>
                  </a:lnTo>
                  <a:close/>
                </a:path>
                <a:path w="601979" h="35560">
                  <a:moveTo>
                    <a:pt x="236042" y="11798"/>
                  </a:moveTo>
                  <a:lnTo>
                    <a:pt x="224256" y="11798"/>
                  </a:lnTo>
                  <a:lnTo>
                    <a:pt x="224256" y="0"/>
                  </a:lnTo>
                  <a:lnTo>
                    <a:pt x="212458" y="0"/>
                  </a:lnTo>
                  <a:lnTo>
                    <a:pt x="212458" y="11798"/>
                  </a:lnTo>
                  <a:lnTo>
                    <a:pt x="212458" y="23596"/>
                  </a:lnTo>
                  <a:lnTo>
                    <a:pt x="224256" y="23596"/>
                  </a:lnTo>
                  <a:lnTo>
                    <a:pt x="236042" y="23596"/>
                  </a:lnTo>
                  <a:lnTo>
                    <a:pt x="236042" y="11798"/>
                  </a:lnTo>
                  <a:close/>
                </a:path>
                <a:path w="601979" h="35560">
                  <a:moveTo>
                    <a:pt x="247865" y="0"/>
                  </a:moveTo>
                  <a:lnTo>
                    <a:pt x="236067" y="0"/>
                  </a:lnTo>
                  <a:lnTo>
                    <a:pt x="236067" y="11798"/>
                  </a:lnTo>
                  <a:lnTo>
                    <a:pt x="247865" y="11798"/>
                  </a:lnTo>
                  <a:lnTo>
                    <a:pt x="247865" y="0"/>
                  </a:lnTo>
                  <a:close/>
                </a:path>
                <a:path w="601979" h="35560">
                  <a:moveTo>
                    <a:pt x="259651" y="23609"/>
                  </a:moveTo>
                  <a:lnTo>
                    <a:pt x="247865" y="23609"/>
                  </a:lnTo>
                  <a:lnTo>
                    <a:pt x="236067" y="23609"/>
                  </a:lnTo>
                  <a:lnTo>
                    <a:pt x="236067" y="35407"/>
                  </a:lnTo>
                  <a:lnTo>
                    <a:pt x="247865" y="35407"/>
                  </a:lnTo>
                  <a:lnTo>
                    <a:pt x="259651" y="35407"/>
                  </a:lnTo>
                  <a:lnTo>
                    <a:pt x="259651" y="23609"/>
                  </a:lnTo>
                  <a:close/>
                </a:path>
                <a:path w="601979" h="35560">
                  <a:moveTo>
                    <a:pt x="271462" y="11798"/>
                  </a:moveTo>
                  <a:lnTo>
                    <a:pt x="259676" y="11798"/>
                  </a:lnTo>
                  <a:lnTo>
                    <a:pt x="259676" y="23596"/>
                  </a:lnTo>
                  <a:lnTo>
                    <a:pt x="271462" y="23596"/>
                  </a:lnTo>
                  <a:lnTo>
                    <a:pt x="271462" y="11798"/>
                  </a:lnTo>
                  <a:close/>
                </a:path>
                <a:path w="601979" h="35560">
                  <a:moveTo>
                    <a:pt x="295059" y="23609"/>
                  </a:moveTo>
                  <a:lnTo>
                    <a:pt x="283273" y="23609"/>
                  </a:lnTo>
                  <a:lnTo>
                    <a:pt x="283273" y="35407"/>
                  </a:lnTo>
                  <a:lnTo>
                    <a:pt x="295059" y="35407"/>
                  </a:lnTo>
                  <a:lnTo>
                    <a:pt x="295059" y="23609"/>
                  </a:lnTo>
                  <a:close/>
                </a:path>
                <a:path w="601979" h="35560">
                  <a:moveTo>
                    <a:pt x="295059" y="0"/>
                  </a:moveTo>
                  <a:lnTo>
                    <a:pt x="283273" y="0"/>
                  </a:lnTo>
                  <a:lnTo>
                    <a:pt x="283273" y="11798"/>
                  </a:lnTo>
                  <a:lnTo>
                    <a:pt x="295059" y="11798"/>
                  </a:lnTo>
                  <a:lnTo>
                    <a:pt x="295059" y="0"/>
                  </a:lnTo>
                  <a:close/>
                </a:path>
                <a:path w="601979" h="35560">
                  <a:moveTo>
                    <a:pt x="306870" y="0"/>
                  </a:moveTo>
                  <a:lnTo>
                    <a:pt x="295084" y="0"/>
                  </a:lnTo>
                  <a:lnTo>
                    <a:pt x="295084" y="11798"/>
                  </a:lnTo>
                  <a:lnTo>
                    <a:pt x="306870" y="11798"/>
                  </a:lnTo>
                  <a:lnTo>
                    <a:pt x="306870" y="0"/>
                  </a:lnTo>
                  <a:close/>
                </a:path>
                <a:path w="601979" h="35560">
                  <a:moveTo>
                    <a:pt x="318681" y="0"/>
                  </a:moveTo>
                  <a:lnTo>
                    <a:pt x="306882" y="0"/>
                  </a:lnTo>
                  <a:lnTo>
                    <a:pt x="306882" y="11798"/>
                  </a:lnTo>
                  <a:lnTo>
                    <a:pt x="318681" y="11798"/>
                  </a:lnTo>
                  <a:lnTo>
                    <a:pt x="318681" y="0"/>
                  </a:lnTo>
                  <a:close/>
                </a:path>
                <a:path w="601979" h="35560">
                  <a:moveTo>
                    <a:pt x="330479" y="0"/>
                  </a:moveTo>
                  <a:lnTo>
                    <a:pt x="318693" y="0"/>
                  </a:lnTo>
                  <a:lnTo>
                    <a:pt x="318693" y="11798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01979" h="35560">
                  <a:moveTo>
                    <a:pt x="354076" y="0"/>
                  </a:moveTo>
                  <a:lnTo>
                    <a:pt x="342290" y="0"/>
                  </a:lnTo>
                  <a:lnTo>
                    <a:pt x="330492" y="0"/>
                  </a:lnTo>
                  <a:lnTo>
                    <a:pt x="330492" y="11798"/>
                  </a:lnTo>
                  <a:lnTo>
                    <a:pt x="342290" y="11798"/>
                  </a:lnTo>
                  <a:lnTo>
                    <a:pt x="354076" y="11798"/>
                  </a:lnTo>
                  <a:lnTo>
                    <a:pt x="354076" y="0"/>
                  </a:lnTo>
                  <a:close/>
                </a:path>
                <a:path w="601979" h="35560">
                  <a:moveTo>
                    <a:pt x="377698" y="11798"/>
                  </a:moveTo>
                  <a:lnTo>
                    <a:pt x="365899" y="11798"/>
                  </a:lnTo>
                  <a:lnTo>
                    <a:pt x="365899" y="23596"/>
                  </a:lnTo>
                  <a:lnTo>
                    <a:pt x="377698" y="23596"/>
                  </a:lnTo>
                  <a:lnTo>
                    <a:pt x="377698" y="11798"/>
                  </a:lnTo>
                  <a:close/>
                </a:path>
                <a:path w="601979" h="35560">
                  <a:moveTo>
                    <a:pt x="401294" y="0"/>
                  </a:moveTo>
                  <a:lnTo>
                    <a:pt x="389509" y="0"/>
                  </a:lnTo>
                  <a:lnTo>
                    <a:pt x="389509" y="11798"/>
                  </a:lnTo>
                  <a:lnTo>
                    <a:pt x="389509" y="23596"/>
                  </a:lnTo>
                  <a:lnTo>
                    <a:pt x="401294" y="23596"/>
                  </a:lnTo>
                  <a:lnTo>
                    <a:pt x="401294" y="11798"/>
                  </a:lnTo>
                  <a:lnTo>
                    <a:pt x="401294" y="0"/>
                  </a:lnTo>
                  <a:close/>
                </a:path>
                <a:path w="601979" h="35560">
                  <a:moveTo>
                    <a:pt x="413105" y="0"/>
                  </a:moveTo>
                  <a:lnTo>
                    <a:pt x="401307" y="0"/>
                  </a:lnTo>
                  <a:lnTo>
                    <a:pt x="401307" y="11798"/>
                  </a:lnTo>
                  <a:lnTo>
                    <a:pt x="401307" y="23596"/>
                  </a:lnTo>
                  <a:lnTo>
                    <a:pt x="413105" y="23596"/>
                  </a:lnTo>
                  <a:lnTo>
                    <a:pt x="413105" y="11798"/>
                  </a:lnTo>
                  <a:lnTo>
                    <a:pt x="413105" y="0"/>
                  </a:lnTo>
                  <a:close/>
                </a:path>
                <a:path w="601979" h="35560">
                  <a:moveTo>
                    <a:pt x="424903" y="0"/>
                  </a:moveTo>
                  <a:lnTo>
                    <a:pt x="413118" y="0"/>
                  </a:lnTo>
                  <a:lnTo>
                    <a:pt x="413118" y="11798"/>
                  </a:lnTo>
                  <a:lnTo>
                    <a:pt x="413118" y="23596"/>
                  </a:lnTo>
                  <a:lnTo>
                    <a:pt x="424903" y="23596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01979" h="35560">
                  <a:moveTo>
                    <a:pt x="448500" y="11798"/>
                  </a:moveTo>
                  <a:lnTo>
                    <a:pt x="436714" y="11798"/>
                  </a:lnTo>
                  <a:lnTo>
                    <a:pt x="436714" y="0"/>
                  </a:lnTo>
                  <a:lnTo>
                    <a:pt x="424916" y="0"/>
                  </a:lnTo>
                  <a:lnTo>
                    <a:pt x="424916" y="11798"/>
                  </a:lnTo>
                  <a:lnTo>
                    <a:pt x="424916" y="23596"/>
                  </a:lnTo>
                  <a:lnTo>
                    <a:pt x="436714" y="23596"/>
                  </a:lnTo>
                  <a:lnTo>
                    <a:pt x="448500" y="23596"/>
                  </a:lnTo>
                  <a:lnTo>
                    <a:pt x="448500" y="11798"/>
                  </a:lnTo>
                  <a:close/>
                </a:path>
                <a:path w="601979" h="35560">
                  <a:moveTo>
                    <a:pt x="460311" y="0"/>
                  </a:moveTo>
                  <a:lnTo>
                    <a:pt x="448525" y="0"/>
                  </a:lnTo>
                  <a:lnTo>
                    <a:pt x="448525" y="11798"/>
                  </a:lnTo>
                  <a:lnTo>
                    <a:pt x="448525" y="23596"/>
                  </a:lnTo>
                  <a:lnTo>
                    <a:pt x="460311" y="23596"/>
                  </a:lnTo>
                  <a:lnTo>
                    <a:pt x="460311" y="11798"/>
                  </a:lnTo>
                  <a:lnTo>
                    <a:pt x="460311" y="0"/>
                  </a:lnTo>
                  <a:close/>
                </a:path>
                <a:path w="601979" h="35560">
                  <a:moveTo>
                    <a:pt x="472122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60324" y="23596"/>
                  </a:lnTo>
                  <a:lnTo>
                    <a:pt x="472122" y="23596"/>
                  </a:lnTo>
                  <a:lnTo>
                    <a:pt x="472122" y="11798"/>
                  </a:lnTo>
                  <a:lnTo>
                    <a:pt x="472122" y="0"/>
                  </a:lnTo>
                  <a:close/>
                </a:path>
                <a:path w="601979" h="35560">
                  <a:moveTo>
                    <a:pt x="483933" y="11798"/>
                  </a:moveTo>
                  <a:lnTo>
                    <a:pt x="472135" y="11798"/>
                  </a:lnTo>
                  <a:lnTo>
                    <a:pt x="472135" y="23596"/>
                  </a:lnTo>
                  <a:lnTo>
                    <a:pt x="483933" y="23596"/>
                  </a:lnTo>
                  <a:lnTo>
                    <a:pt x="483933" y="11798"/>
                  </a:lnTo>
                  <a:close/>
                </a:path>
                <a:path w="601979" h="35560">
                  <a:moveTo>
                    <a:pt x="507517" y="0"/>
                  </a:moveTo>
                  <a:lnTo>
                    <a:pt x="495731" y="0"/>
                  </a:lnTo>
                  <a:lnTo>
                    <a:pt x="495731" y="11798"/>
                  </a:lnTo>
                  <a:lnTo>
                    <a:pt x="507517" y="11798"/>
                  </a:lnTo>
                  <a:lnTo>
                    <a:pt x="507517" y="0"/>
                  </a:lnTo>
                  <a:close/>
                </a:path>
                <a:path w="601979" h="35560">
                  <a:moveTo>
                    <a:pt x="519328" y="0"/>
                  </a:moveTo>
                  <a:lnTo>
                    <a:pt x="507542" y="0"/>
                  </a:lnTo>
                  <a:lnTo>
                    <a:pt x="507542" y="11798"/>
                  </a:lnTo>
                  <a:lnTo>
                    <a:pt x="519328" y="11798"/>
                  </a:lnTo>
                  <a:lnTo>
                    <a:pt x="519328" y="0"/>
                  </a:lnTo>
                  <a:close/>
                </a:path>
                <a:path w="601979" h="35560">
                  <a:moveTo>
                    <a:pt x="531139" y="11798"/>
                  </a:moveTo>
                  <a:lnTo>
                    <a:pt x="519341" y="11798"/>
                  </a:lnTo>
                  <a:lnTo>
                    <a:pt x="519341" y="23596"/>
                  </a:lnTo>
                  <a:lnTo>
                    <a:pt x="531139" y="23596"/>
                  </a:lnTo>
                  <a:lnTo>
                    <a:pt x="531139" y="11798"/>
                  </a:lnTo>
                  <a:close/>
                </a:path>
                <a:path w="601979" h="35560">
                  <a:moveTo>
                    <a:pt x="542950" y="11798"/>
                  </a:moveTo>
                  <a:lnTo>
                    <a:pt x="531152" y="11798"/>
                  </a:lnTo>
                  <a:lnTo>
                    <a:pt x="531152" y="23596"/>
                  </a:lnTo>
                  <a:lnTo>
                    <a:pt x="542950" y="23596"/>
                  </a:lnTo>
                  <a:lnTo>
                    <a:pt x="542950" y="11798"/>
                  </a:lnTo>
                  <a:close/>
                </a:path>
                <a:path w="601979" h="35560">
                  <a:moveTo>
                    <a:pt x="566547" y="0"/>
                  </a:moveTo>
                  <a:lnTo>
                    <a:pt x="554748" y="0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66547" y="0"/>
                  </a:lnTo>
                  <a:close/>
                </a:path>
                <a:path w="601979" h="35560">
                  <a:moveTo>
                    <a:pt x="590143" y="0"/>
                  </a:moveTo>
                  <a:lnTo>
                    <a:pt x="578345" y="0"/>
                  </a:lnTo>
                  <a:lnTo>
                    <a:pt x="578345" y="11798"/>
                  </a:lnTo>
                  <a:lnTo>
                    <a:pt x="578345" y="23596"/>
                  </a:lnTo>
                  <a:lnTo>
                    <a:pt x="590143" y="23596"/>
                  </a:lnTo>
                  <a:lnTo>
                    <a:pt x="590143" y="11798"/>
                  </a:lnTo>
                  <a:lnTo>
                    <a:pt x="590143" y="0"/>
                  </a:lnTo>
                  <a:close/>
                </a:path>
                <a:path w="601979" h="35560">
                  <a:moveTo>
                    <a:pt x="601967" y="0"/>
                  </a:moveTo>
                  <a:lnTo>
                    <a:pt x="590169" y="0"/>
                  </a:lnTo>
                  <a:lnTo>
                    <a:pt x="590169" y="11798"/>
                  </a:lnTo>
                  <a:lnTo>
                    <a:pt x="590169" y="23596"/>
                  </a:lnTo>
                  <a:lnTo>
                    <a:pt x="601967" y="23596"/>
                  </a:lnTo>
                  <a:lnTo>
                    <a:pt x="601967" y="11798"/>
                  </a:lnTo>
                  <a:lnTo>
                    <a:pt x="60196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5958433" y="4852403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09" h="47625">
                  <a:moveTo>
                    <a:pt x="23583" y="35407"/>
                  </a:moveTo>
                  <a:lnTo>
                    <a:pt x="11798" y="35407"/>
                  </a:lnTo>
                  <a:lnTo>
                    <a:pt x="11798" y="47205"/>
                  </a:lnTo>
                  <a:lnTo>
                    <a:pt x="23583" y="47205"/>
                  </a:lnTo>
                  <a:lnTo>
                    <a:pt x="23583" y="35407"/>
                  </a:lnTo>
                  <a:close/>
                </a:path>
                <a:path w="626109" h="47625">
                  <a:moveTo>
                    <a:pt x="23583" y="11798"/>
                  </a:moveTo>
                  <a:lnTo>
                    <a:pt x="11798" y="11798"/>
                  </a:lnTo>
                  <a:lnTo>
                    <a:pt x="11798" y="23596"/>
                  </a:lnTo>
                  <a:lnTo>
                    <a:pt x="0" y="23596"/>
                  </a:lnTo>
                  <a:lnTo>
                    <a:pt x="0" y="35394"/>
                  </a:lnTo>
                  <a:lnTo>
                    <a:pt x="11798" y="35394"/>
                  </a:lnTo>
                  <a:lnTo>
                    <a:pt x="23583" y="35394"/>
                  </a:lnTo>
                  <a:lnTo>
                    <a:pt x="23583" y="23596"/>
                  </a:lnTo>
                  <a:lnTo>
                    <a:pt x="23583" y="11798"/>
                  </a:lnTo>
                  <a:close/>
                </a:path>
                <a:path w="626109" h="47625">
                  <a:moveTo>
                    <a:pt x="35394" y="23596"/>
                  </a:moveTo>
                  <a:lnTo>
                    <a:pt x="23596" y="23596"/>
                  </a:lnTo>
                  <a:lnTo>
                    <a:pt x="23596" y="35394"/>
                  </a:lnTo>
                  <a:lnTo>
                    <a:pt x="35394" y="35394"/>
                  </a:lnTo>
                  <a:lnTo>
                    <a:pt x="35394" y="23596"/>
                  </a:lnTo>
                  <a:close/>
                </a:path>
                <a:path w="626109" h="47625">
                  <a:moveTo>
                    <a:pt x="58991" y="23596"/>
                  </a:moveTo>
                  <a:lnTo>
                    <a:pt x="47205" y="23596"/>
                  </a:lnTo>
                  <a:lnTo>
                    <a:pt x="35407" y="23596"/>
                  </a:lnTo>
                  <a:lnTo>
                    <a:pt x="35407" y="35394"/>
                  </a:lnTo>
                  <a:lnTo>
                    <a:pt x="47205" y="35394"/>
                  </a:lnTo>
                  <a:lnTo>
                    <a:pt x="58991" y="35394"/>
                  </a:lnTo>
                  <a:lnTo>
                    <a:pt x="58991" y="23596"/>
                  </a:lnTo>
                  <a:close/>
                </a:path>
                <a:path w="626109" h="47625">
                  <a:moveTo>
                    <a:pt x="94411" y="11798"/>
                  </a:moveTo>
                  <a:lnTo>
                    <a:pt x="82613" y="11798"/>
                  </a:lnTo>
                  <a:lnTo>
                    <a:pt x="82613" y="23596"/>
                  </a:lnTo>
                  <a:lnTo>
                    <a:pt x="70815" y="23596"/>
                  </a:lnTo>
                  <a:lnTo>
                    <a:pt x="70815" y="11798"/>
                  </a:lnTo>
                  <a:lnTo>
                    <a:pt x="59016" y="11798"/>
                  </a:lnTo>
                  <a:lnTo>
                    <a:pt x="59016" y="23596"/>
                  </a:lnTo>
                  <a:lnTo>
                    <a:pt x="59016" y="35394"/>
                  </a:lnTo>
                  <a:lnTo>
                    <a:pt x="70815" y="35394"/>
                  </a:lnTo>
                  <a:lnTo>
                    <a:pt x="82613" y="35394"/>
                  </a:lnTo>
                  <a:lnTo>
                    <a:pt x="94411" y="35394"/>
                  </a:lnTo>
                  <a:lnTo>
                    <a:pt x="94411" y="23596"/>
                  </a:lnTo>
                  <a:lnTo>
                    <a:pt x="94411" y="11798"/>
                  </a:lnTo>
                  <a:close/>
                </a:path>
                <a:path w="626109" h="47625">
                  <a:moveTo>
                    <a:pt x="106222" y="11798"/>
                  </a:moveTo>
                  <a:lnTo>
                    <a:pt x="94424" y="11798"/>
                  </a:lnTo>
                  <a:lnTo>
                    <a:pt x="94424" y="23596"/>
                  </a:lnTo>
                  <a:lnTo>
                    <a:pt x="106222" y="23596"/>
                  </a:lnTo>
                  <a:lnTo>
                    <a:pt x="106222" y="11798"/>
                  </a:lnTo>
                  <a:close/>
                </a:path>
                <a:path w="626109" h="47625">
                  <a:moveTo>
                    <a:pt x="118008" y="23596"/>
                  </a:moveTo>
                  <a:lnTo>
                    <a:pt x="106222" y="23596"/>
                  </a:lnTo>
                  <a:lnTo>
                    <a:pt x="106222" y="35394"/>
                  </a:lnTo>
                  <a:lnTo>
                    <a:pt x="118008" y="35394"/>
                  </a:lnTo>
                  <a:lnTo>
                    <a:pt x="118008" y="23596"/>
                  </a:lnTo>
                  <a:close/>
                </a:path>
                <a:path w="626109" h="47625">
                  <a:moveTo>
                    <a:pt x="129819" y="23596"/>
                  </a:moveTo>
                  <a:lnTo>
                    <a:pt x="118021" y="23596"/>
                  </a:lnTo>
                  <a:lnTo>
                    <a:pt x="118021" y="35394"/>
                  </a:lnTo>
                  <a:lnTo>
                    <a:pt x="129819" y="35394"/>
                  </a:lnTo>
                  <a:lnTo>
                    <a:pt x="129819" y="23596"/>
                  </a:lnTo>
                  <a:close/>
                </a:path>
                <a:path w="626109" h="47625">
                  <a:moveTo>
                    <a:pt x="141630" y="11798"/>
                  </a:moveTo>
                  <a:lnTo>
                    <a:pt x="129832" y="11798"/>
                  </a:lnTo>
                  <a:lnTo>
                    <a:pt x="129832" y="23596"/>
                  </a:lnTo>
                  <a:lnTo>
                    <a:pt x="141630" y="23596"/>
                  </a:lnTo>
                  <a:lnTo>
                    <a:pt x="141630" y="11798"/>
                  </a:lnTo>
                  <a:close/>
                </a:path>
                <a:path w="626109" h="47625">
                  <a:moveTo>
                    <a:pt x="165239" y="23596"/>
                  </a:moveTo>
                  <a:lnTo>
                    <a:pt x="153441" y="23596"/>
                  </a:lnTo>
                  <a:lnTo>
                    <a:pt x="153441" y="35394"/>
                  </a:lnTo>
                  <a:lnTo>
                    <a:pt x="165239" y="35394"/>
                  </a:lnTo>
                  <a:lnTo>
                    <a:pt x="165239" y="23596"/>
                  </a:lnTo>
                  <a:close/>
                </a:path>
                <a:path w="626109" h="47625">
                  <a:moveTo>
                    <a:pt x="188836" y="23596"/>
                  </a:moveTo>
                  <a:lnTo>
                    <a:pt x="177038" y="23596"/>
                  </a:lnTo>
                  <a:lnTo>
                    <a:pt x="177038" y="35394"/>
                  </a:lnTo>
                  <a:lnTo>
                    <a:pt x="188836" y="35394"/>
                  </a:lnTo>
                  <a:lnTo>
                    <a:pt x="188836" y="23596"/>
                  </a:lnTo>
                  <a:close/>
                </a:path>
                <a:path w="626109" h="47625">
                  <a:moveTo>
                    <a:pt x="224243" y="11798"/>
                  </a:moveTo>
                  <a:lnTo>
                    <a:pt x="212458" y="11798"/>
                  </a:lnTo>
                  <a:lnTo>
                    <a:pt x="212458" y="23596"/>
                  </a:lnTo>
                  <a:lnTo>
                    <a:pt x="212458" y="35394"/>
                  </a:lnTo>
                  <a:lnTo>
                    <a:pt x="224243" y="35394"/>
                  </a:lnTo>
                  <a:lnTo>
                    <a:pt x="224243" y="23596"/>
                  </a:lnTo>
                  <a:lnTo>
                    <a:pt x="224243" y="11798"/>
                  </a:lnTo>
                  <a:close/>
                </a:path>
                <a:path w="626109" h="47625">
                  <a:moveTo>
                    <a:pt x="259664" y="23596"/>
                  </a:moveTo>
                  <a:lnTo>
                    <a:pt x="247865" y="23596"/>
                  </a:lnTo>
                  <a:lnTo>
                    <a:pt x="247865" y="35394"/>
                  </a:lnTo>
                  <a:lnTo>
                    <a:pt x="259664" y="35394"/>
                  </a:lnTo>
                  <a:lnTo>
                    <a:pt x="259664" y="23596"/>
                  </a:lnTo>
                  <a:close/>
                </a:path>
                <a:path w="626109" h="47625">
                  <a:moveTo>
                    <a:pt x="283260" y="23596"/>
                  </a:moveTo>
                  <a:lnTo>
                    <a:pt x="271475" y="23596"/>
                  </a:lnTo>
                  <a:lnTo>
                    <a:pt x="271475" y="35394"/>
                  </a:lnTo>
                  <a:lnTo>
                    <a:pt x="283260" y="35394"/>
                  </a:lnTo>
                  <a:lnTo>
                    <a:pt x="283260" y="23596"/>
                  </a:lnTo>
                  <a:close/>
                </a:path>
                <a:path w="626109" h="47625">
                  <a:moveTo>
                    <a:pt x="306857" y="0"/>
                  </a:moveTo>
                  <a:lnTo>
                    <a:pt x="295071" y="0"/>
                  </a:lnTo>
                  <a:lnTo>
                    <a:pt x="295071" y="11798"/>
                  </a:lnTo>
                  <a:lnTo>
                    <a:pt x="283273" y="11798"/>
                  </a:lnTo>
                  <a:lnTo>
                    <a:pt x="283273" y="23596"/>
                  </a:lnTo>
                  <a:lnTo>
                    <a:pt x="295071" y="23596"/>
                  </a:lnTo>
                  <a:lnTo>
                    <a:pt x="295071" y="35394"/>
                  </a:lnTo>
                  <a:lnTo>
                    <a:pt x="306857" y="35394"/>
                  </a:lnTo>
                  <a:lnTo>
                    <a:pt x="306857" y="23596"/>
                  </a:lnTo>
                  <a:lnTo>
                    <a:pt x="306857" y="11798"/>
                  </a:lnTo>
                  <a:lnTo>
                    <a:pt x="306857" y="0"/>
                  </a:lnTo>
                  <a:close/>
                </a:path>
                <a:path w="626109" h="47625">
                  <a:moveTo>
                    <a:pt x="318668" y="0"/>
                  </a:moveTo>
                  <a:lnTo>
                    <a:pt x="306882" y="0"/>
                  </a:lnTo>
                  <a:lnTo>
                    <a:pt x="306882" y="11798"/>
                  </a:lnTo>
                  <a:lnTo>
                    <a:pt x="306882" y="23596"/>
                  </a:lnTo>
                  <a:lnTo>
                    <a:pt x="306882" y="35394"/>
                  </a:lnTo>
                  <a:lnTo>
                    <a:pt x="318668" y="35394"/>
                  </a:lnTo>
                  <a:lnTo>
                    <a:pt x="318668" y="23596"/>
                  </a:lnTo>
                  <a:lnTo>
                    <a:pt x="318668" y="11798"/>
                  </a:lnTo>
                  <a:lnTo>
                    <a:pt x="318668" y="0"/>
                  </a:lnTo>
                  <a:close/>
                </a:path>
                <a:path w="626109" h="47625">
                  <a:moveTo>
                    <a:pt x="330479" y="0"/>
                  </a:moveTo>
                  <a:lnTo>
                    <a:pt x="318681" y="0"/>
                  </a:lnTo>
                  <a:lnTo>
                    <a:pt x="318681" y="11798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26109" h="47625">
                  <a:moveTo>
                    <a:pt x="342277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30492" y="23596"/>
                  </a:lnTo>
                  <a:lnTo>
                    <a:pt x="342277" y="23596"/>
                  </a:lnTo>
                  <a:lnTo>
                    <a:pt x="342277" y="11798"/>
                  </a:lnTo>
                  <a:lnTo>
                    <a:pt x="342277" y="0"/>
                  </a:lnTo>
                  <a:close/>
                </a:path>
                <a:path w="626109" h="47625">
                  <a:moveTo>
                    <a:pt x="354088" y="23596"/>
                  </a:moveTo>
                  <a:lnTo>
                    <a:pt x="342290" y="23596"/>
                  </a:lnTo>
                  <a:lnTo>
                    <a:pt x="342290" y="35394"/>
                  </a:lnTo>
                  <a:lnTo>
                    <a:pt x="354088" y="35394"/>
                  </a:lnTo>
                  <a:lnTo>
                    <a:pt x="354088" y="23596"/>
                  </a:lnTo>
                  <a:close/>
                </a:path>
                <a:path w="626109" h="47625">
                  <a:moveTo>
                    <a:pt x="377685" y="0"/>
                  </a:moveTo>
                  <a:lnTo>
                    <a:pt x="365899" y="0"/>
                  </a:lnTo>
                  <a:lnTo>
                    <a:pt x="365899" y="11798"/>
                  </a:lnTo>
                  <a:lnTo>
                    <a:pt x="365899" y="23596"/>
                  </a:lnTo>
                  <a:lnTo>
                    <a:pt x="365899" y="35394"/>
                  </a:lnTo>
                  <a:lnTo>
                    <a:pt x="377685" y="35394"/>
                  </a:lnTo>
                  <a:lnTo>
                    <a:pt x="377685" y="23596"/>
                  </a:lnTo>
                  <a:lnTo>
                    <a:pt x="377685" y="11798"/>
                  </a:lnTo>
                  <a:lnTo>
                    <a:pt x="377685" y="0"/>
                  </a:lnTo>
                  <a:close/>
                </a:path>
                <a:path w="626109" h="47625">
                  <a:moveTo>
                    <a:pt x="389496" y="23596"/>
                  </a:moveTo>
                  <a:lnTo>
                    <a:pt x="377698" y="23596"/>
                  </a:lnTo>
                  <a:lnTo>
                    <a:pt x="377698" y="35394"/>
                  </a:lnTo>
                  <a:lnTo>
                    <a:pt x="389496" y="35394"/>
                  </a:lnTo>
                  <a:lnTo>
                    <a:pt x="389496" y="23596"/>
                  </a:lnTo>
                  <a:close/>
                </a:path>
                <a:path w="626109" h="47625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26109" h="47625">
                  <a:moveTo>
                    <a:pt x="413092" y="23596"/>
                  </a:moveTo>
                  <a:lnTo>
                    <a:pt x="401307" y="23596"/>
                  </a:lnTo>
                  <a:lnTo>
                    <a:pt x="401307" y="35394"/>
                  </a:lnTo>
                  <a:lnTo>
                    <a:pt x="413092" y="35394"/>
                  </a:lnTo>
                  <a:lnTo>
                    <a:pt x="413092" y="23596"/>
                  </a:lnTo>
                  <a:close/>
                </a:path>
                <a:path w="626109" h="47625">
                  <a:moveTo>
                    <a:pt x="424903" y="0"/>
                  </a:moveTo>
                  <a:lnTo>
                    <a:pt x="413105" y="0"/>
                  </a:lnTo>
                  <a:lnTo>
                    <a:pt x="413105" y="11798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26109" h="47625">
                  <a:moveTo>
                    <a:pt x="436702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24916" y="23596"/>
                  </a:lnTo>
                  <a:lnTo>
                    <a:pt x="436702" y="23596"/>
                  </a:lnTo>
                  <a:lnTo>
                    <a:pt x="436702" y="11798"/>
                  </a:lnTo>
                  <a:lnTo>
                    <a:pt x="436702" y="0"/>
                  </a:lnTo>
                  <a:close/>
                </a:path>
                <a:path w="626109" h="47625">
                  <a:moveTo>
                    <a:pt x="448513" y="11798"/>
                  </a:moveTo>
                  <a:lnTo>
                    <a:pt x="436714" y="11798"/>
                  </a:lnTo>
                  <a:lnTo>
                    <a:pt x="436714" y="23596"/>
                  </a:lnTo>
                  <a:lnTo>
                    <a:pt x="448513" y="23596"/>
                  </a:lnTo>
                  <a:lnTo>
                    <a:pt x="448513" y="11798"/>
                  </a:lnTo>
                  <a:close/>
                </a:path>
                <a:path w="626109" h="47625">
                  <a:moveTo>
                    <a:pt x="460298" y="23596"/>
                  </a:moveTo>
                  <a:lnTo>
                    <a:pt x="448513" y="23596"/>
                  </a:lnTo>
                  <a:lnTo>
                    <a:pt x="448513" y="35394"/>
                  </a:lnTo>
                  <a:lnTo>
                    <a:pt x="460298" y="35394"/>
                  </a:lnTo>
                  <a:lnTo>
                    <a:pt x="460298" y="23596"/>
                  </a:lnTo>
                  <a:close/>
                </a:path>
                <a:path w="626109" h="47625">
                  <a:moveTo>
                    <a:pt x="472109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60324" y="23596"/>
                  </a:lnTo>
                  <a:lnTo>
                    <a:pt x="460324" y="35394"/>
                  </a:lnTo>
                  <a:lnTo>
                    <a:pt x="472109" y="35394"/>
                  </a:lnTo>
                  <a:lnTo>
                    <a:pt x="472109" y="23596"/>
                  </a:lnTo>
                  <a:lnTo>
                    <a:pt x="472109" y="11798"/>
                  </a:lnTo>
                  <a:lnTo>
                    <a:pt x="472109" y="0"/>
                  </a:lnTo>
                  <a:close/>
                </a:path>
                <a:path w="626109" h="47625">
                  <a:moveTo>
                    <a:pt x="483920" y="23596"/>
                  </a:moveTo>
                  <a:lnTo>
                    <a:pt x="472122" y="23596"/>
                  </a:lnTo>
                  <a:lnTo>
                    <a:pt x="472122" y="35394"/>
                  </a:lnTo>
                  <a:lnTo>
                    <a:pt x="483920" y="35394"/>
                  </a:lnTo>
                  <a:lnTo>
                    <a:pt x="483920" y="23596"/>
                  </a:lnTo>
                  <a:close/>
                </a:path>
                <a:path w="626109" h="47625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09" h="47625">
                  <a:moveTo>
                    <a:pt x="507530" y="0"/>
                  </a:move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83933" y="23596"/>
                  </a:lnTo>
                  <a:lnTo>
                    <a:pt x="483933" y="35394"/>
                  </a:lnTo>
                  <a:lnTo>
                    <a:pt x="495731" y="35394"/>
                  </a:lnTo>
                  <a:lnTo>
                    <a:pt x="495731" y="23596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07530" y="0"/>
                  </a:lnTo>
                  <a:close/>
                </a:path>
                <a:path w="626109" h="47625">
                  <a:moveTo>
                    <a:pt x="519315" y="11798"/>
                  </a:moveTo>
                  <a:lnTo>
                    <a:pt x="507530" y="11798"/>
                  </a:lnTo>
                  <a:lnTo>
                    <a:pt x="507530" y="23596"/>
                  </a:lnTo>
                  <a:lnTo>
                    <a:pt x="519315" y="23596"/>
                  </a:lnTo>
                  <a:lnTo>
                    <a:pt x="519315" y="11798"/>
                  </a:lnTo>
                  <a:close/>
                </a:path>
                <a:path w="626109" h="47625">
                  <a:moveTo>
                    <a:pt x="531126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19341" y="23596"/>
                  </a:lnTo>
                  <a:lnTo>
                    <a:pt x="531126" y="23596"/>
                  </a:lnTo>
                  <a:lnTo>
                    <a:pt x="531126" y="11798"/>
                  </a:lnTo>
                  <a:lnTo>
                    <a:pt x="531126" y="0"/>
                  </a:lnTo>
                  <a:close/>
                </a:path>
                <a:path w="626109" h="47625">
                  <a:moveTo>
                    <a:pt x="542937" y="11798"/>
                  </a:moveTo>
                  <a:lnTo>
                    <a:pt x="531139" y="11798"/>
                  </a:lnTo>
                  <a:lnTo>
                    <a:pt x="531139" y="23596"/>
                  </a:lnTo>
                  <a:lnTo>
                    <a:pt x="531139" y="35394"/>
                  </a:lnTo>
                  <a:lnTo>
                    <a:pt x="542937" y="35394"/>
                  </a:lnTo>
                  <a:lnTo>
                    <a:pt x="542937" y="23596"/>
                  </a:lnTo>
                  <a:lnTo>
                    <a:pt x="542937" y="11798"/>
                  </a:lnTo>
                  <a:close/>
                </a:path>
                <a:path w="626109" h="47625">
                  <a:moveTo>
                    <a:pt x="554748" y="0"/>
                  </a:moveTo>
                  <a:lnTo>
                    <a:pt x="542950" y="0"/>
                  </a:lnTo>
                  <a:lnTo>
                    <a:pt x="542950" y="11798"/>
                  </a:lnTo>
                  <a:lnTo>
                    <a:pt x="542950" y="23596"/>
                  </a:lnTo>
                  <a:lnTo>
                    <a:pt x="542950" y="35394"/>
                  </a:lnTo>
                  <a:lnTo>
                    <a:pt x="554748" y="35394"/>
                  </a:lnTo>
                  <a:lnTo>
                    <a:pt x="554748" y="23596"/>
                  </a:lnTo>
                  <a:lnTo>
                    <a:pt x="554748" y="11798"/>
                  </a:lnTo>
                  <a:lnTo>
                    <a:pt x="554748" y="0"/>
                  </a:lnTo>
                  <a:close/>
                </a:path>
                <a:path w="626109" h="47625">
                  <a:moveTo>
                    <a:pt x="601941" y="11798"/>
                  </a:moveTo>
                  <a:lnTo>
                    <a:pt x="590143" y="11798"/>
                  </a:lnTo>
                  <a:lnTo>
                    <a:pt x="590143" y="0"/>
                  </a:lnTo>
                  <a:lnTo>
                    <a:pt x="578345" y="0"/>
                  </a:lnTo>
                  <a:lnTo>
                    <a:pt x="566547" y="0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78345" y="23596"/>
                  </a:lnTo>
                  <a:lnTo>
                    <a:pt x="590143" y="23596"/>
                  </a:lnTo>
                  <a:lnTo>
                    <a:pt x="590143" y="35394"/>
                  </a:lnTo>
                  <a:lnTo>
                    <a:pt x="601941" y="35394"/>
                  </a:lnTo>
                  <a:lnTo>
                    <a:pt x="601941" y="23596"/>
                  </a:lnTo>
                  <a:lnTo>
                    <a:pt x="601941" y="11798"/>
                  </a:lnTo>
                  <a:close/>
                </a:path>
                <a:path w="626109" h="47625">
                  <a:moveTo>
                    <a:pt x="625551" y="0"/>
                  </a:moveTo>
                  <a:lnTo>
                    <a:pt x="613765" y="0"/>
                  </a:lnTo>
                  <a:lnTo>
                    <a:pt x="601967" y="0"/>
                  </a:lnTo>
                  <a:lnTo>
                    <a:pt x="601967" y="11798"/>
                  </a:lnTo>
                  <a:lnTo>
                    <a:pt x="601967" y="23596"/>
                  </a:lnTo>
                  <a:lnTo>
                    <a:pt x="601967" y="35394"/>
                  </a:lnTo>
                  <a:lnTo>
                    <a:pt x="613765" y="35394"/>
                  </a:lnTo>
                  <a:lnTo>
                    <a:pt x="625551" y="35394"/>
                  </a:lnTo>
                  <a:lnTo>
                    <a:pt x="625551" y="23596"/>
                  </a:lnTo>
                  <a:lnTo>
                    <a:pt x="613765" y="23596"/>
                  </a:lnTo>
                  <a:lnTo>
                    <a:pt x="613765" y="11798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5958433" y="4887810"/>
              <a:ext cx="590550" cy="35560"/>
            </a:xfrm>
            <a:custGeom>
              <a:avLst/>
              <a:gdLst/>
              <a:ahLst/>
              <a:cxnLst/>
              <a:rect l="l" t="t" r="r" b="b"/>
              <a:pathLst>
                <a:path w="590550" h="35560">
                  <a:moveTo>
                    <a:pt x="11798" y="11798"/>
                  </a:moveTo>
                  <a:lnTo>
                    <a:pt x="0" y="11798"/>
                  </a:lnTo>
                  <a:lnTo>
                    <a:pt x="0" y="23596"/>
                  </a:lnTo>
                  <a:lnTo>
                    <a:pt x="11798" y="23596"/>
                  </a:lnTo>
                  <a:lnTo>
                    <a:pt x="11798" y="11798"/>
                  </a:lnTo>
                  <a:close/>
                </a:path>
                <a:path w="590550" h="35560">
                  <a:moveTo>
                    <a:pt x="23583" y="23609"/>
                  </a:moveTo>
                  <a:lnTo>
                    <a:pt x="11798" y="23609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23583" y="35407"/>
                  </a:lnTo>
                  <a:lnTo>
                    <a:pt x="23583" y="23609"/>
                  </a:lnTo>
                  <a:close/>
                </a:path>
                <a:path w="590550" h="35560">
                  <a:moveTo>
                    <a:pt x="23583" y="0"/>
                  </a:moveTo>
                  <a:lnTo>
                    <a:pt x="11798" y="0"/>
                  </a:lnTo>
                  <a:lnTo>
                    <a:pt x="11798" y="11798"/>
                  </a:lnTo>
                  <a:lnTo>
                    <a:pt x="23583" y="11798"/>
                  </a:lnTo>
                  <a:lnTo>
                    <a:pt x="23583" y="0"/>
                  </a:lnTo>
                  <a:close/>
                </a:path>
                <a:path w="590550" h="35560">
                  <a:moveTo>
                    <a:pt x="35394" y="23609"/>
                  </a:moveTo>
                  <a:lnTo>
                    <a:pt x="23596" y="23609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close/>
                </a:path>
                <a:path w="590550" h="35560">
                  <a:moveTo>
                    <a:pt x="35394" y="0"/>
                  </a:moveTo>
                  <a:lnTo>
                    <a:pt x="23596" y="0"/>
                  </a:lnTo>
                  <a:lnTo>
                    <a:pt x="23596" y="11798"/>
                  </a:lnTo>
                  <a:lnTo>
                    <a:pt x="23596" y="23596"/>
                  </a:lnTo>
                  <a:lnTo>
                    <a:pt x="35394" y="23596"/>
                  </a:lnTo>
                  <a:lnTo>
                    <a:pt x="35394" y="11798"/>
                  </a:lnTo>
                  <a:lnTo>
                    <a:pt x="35394" y="0"/>
                  </a:lnTo>
                  <a:close/>
                </a:path>
                <a:path w="590550" h="35560">
                  <a:moveTo>
                    <a:pt x="58991" y="23609"/>
                  </a:moveTo>
                  <a:lnTo>
                    <a:pt x="47205" y="23609"/>
                  </a:lnTo>
                  <a:lnTo>
                    <a:pt x="47205" y="35407"/>
                  </a:lnTo>
                  <a:lnTo>
                    <a:pt x="58991" y="35407"/>
                  </a:lnTo>
                  <a:lnTo>
                    <a:pt x="58991" y="23609"/>
                  </a:lnTo>
                  <a:close/>
                </a:path>
                <a:path w="590550" h="35560">
                  <a:moveTo>
                    <a:pt x="58991" y="11798"/>
                  </a:moveTo>
                  <a:lnTo>
                    <a:pt x="47205" y="11798"/>
                  </a:lnTo>
                  <a:lnTo>
                    <a:pt x="35407" y="11798"/>
                  </a:lnTo>
                  <a:lnTo>
                    <a:pt x="35407" y="23596"/>
                  </a:lnTo>
                  <a:lnTo>
                    <a:pt x="47205" y="23596"/>
                  </a:lnTo>
                  <a:lnTo>
                    <a:pt x="58991" y="23596"/>
                  </a:lnTo>
                  <a:lnTo>
                    <a:pt x="58991" y="11798"/>
                  </a:lnTo>
                  <a:close/>
                </a:path>
                <a:path w="590550" h="35560">
                  <a:moveTo>
                    <a:pt x="70815" y="23609"/>
                  </a:move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70815" y="23609"/>
                  </a:lnTo>
                  <a:close/>
                </a:path>
                <a:path w="590550" h="35560">
                  <a:moveTo>
                    <a:pt x="82613" y="11798"/>
                  </a:moveTo>
                  <a:lnTo>
                    <a:pt x="70815" y="11798"/>
                  </a:lnTo>
                  <a:lnTo>
                    <a:pt x="59016" y="11798"/>
                  </a:lnTo>
                  <a:lnTo>
                    <a:pt x="59016" y="23596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82613" y="11798"/>
                  </a:lnTo>
                  <a:close/>
                </a:path>
                <a:path w="590550" h="35560">
                  <a:moveTo>
                    <a:pt x="94411" y="23609"/>
                  </a:moveTo>
                  <a:lnTo>
                    <a:pt x="82613" y="23609"/>
                  </a:lnTo>
                  <a:lnTo>
                    <a:pt x="82613" y="35407"/>
                  </a:lnTo>
                  <a:lnTo>
                    <a:pt x="94411" y="35407"/>
                  </a:lnTo>
                  <a:lnTo>
                    <a:pt x="94411" y="23609"/>
                  </a:lnTo>
                  <a:close/>
                </a:path>
                <a:path w="590550" h="35560">
                  <a:moveTo>
                    <a:pt x="94411" y="0"/>
                  </a:moveTo>
                  <a:lnTo>
                    <a:pt x="82613" y="0"/>
                  </a:lnTo>
                  <a:lnTo>
                    <a:pt x="82613" y="11798"/>
                  </a:lnTo>
                  <a:lnTo>
                    <a:pt x="94411" y="11798"/>
                  </a:lnTo>
                  <a:lnTo>
                    <a:pt x="94411" y="0"/>
                  </a:lnTo>
                  <a:close/>
                </a:path>
                <a:path w="590550" h="35560">
                  <a:moveTo>
                    <a:pt x="118008" y="0"/>
                  </a:moveTo>
                  <a:lnTo>
                    <a:pt x="106222" y="0"/>
                  </a:lnTo>
                  <a:lnTo>
                    <a:pt x="106222" y="11798"/>
                  </a:lnTo>
                  <a:lnTo>
                    <a:pt x="94424" y="11798"/>
                  </a:lnTo>
                  <a:lnTo>
                    <a:pt x="94424" y="23596"/>
                  </a:lnTo>
                  <a:lnTo>
                    <a:pt x="106222" y="23596"/>
                  </a:lnTo>
                  <a:lnTo>
                    <a:pt x="118008" y="23596"/>
                  </a:lnTo>
                  <a:lnTo>
                    <a:pt x="118008" y="11798"/>
                  </a:lnTo>
                  <a:lnTo>
                    <a:pt x="118008" y="0"/>
                  </a:lnTo>
                  <a:close/>
                </a:path>
                <a:path w="590550" h="35560">
                  <a:moveTo>
                    <a:pt x="141630" y="23609"/>
                  </a:moveTo>
                  <a:lnTo>
                    <a:pt x="129832" y="23609"/>
                  </a:lnTo>
                  <a:lnTo>
                    <a:pt x="129832" y="35407"/>
                  </a:lnTo>
                  <a:lnTo>
                    <a:pt x="141630" y="35407"/>
                  </a:lnTo>
                  <a:lnTo>
                    <a:pt x="141630" y="23609"/>
                  </a:lnTo>
                  <a:close/>
                </a:path>
                <a:path w="590550" h="35560">
                  <a:moveTo>
                    <a:pt x="153416" y="11798"/>
                  </a:moveTo>
                  <a:lnTo>
                    <a:pt x="141630" y="11798"/>
                  </a:lnTo>
                  <a:lnTo>
                    <a:pt x="141630" y="0"/>
                  </a:lnTo>
                  <a:lnTo>
                    <a:pt x="129832" y="0"/>
                  </a:lnTo>
                  <a:lnTo>
                    <a:pt x="129832" y="11798"/>
                  </a:lnTo>
                  <a:lnTo>
                    <a:pt x="129832" y="23596"/>
                  </a:lnTo>
                  <a:lnTo>
                    <a:pt x="141630" y="23596"/>
                  </a:lnTo>
                  <a:lnTo>
                    <a:pt x="153416" y="23596"/>
                  </a:lnTo>
                  <a:lnTo>
                    <a:pt x="153416" y="11798"/>
                  </a:lnTo>
                  <a:close/>
                </a:path>
                <a:path w="590550" h="35560">
                  <a:moveTo>
                    <a:pt x="177025" y="23609"/>
                  </a:moveTo>
                  <a:lnTo>
                    <a:pt x="165239" y="23609"/>
                  </a:ln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close/>
                </a:path>
                <a:path w="590550" h="35560">
                  <a:moveTo>
                    <a:pt x="177025" y="11798"/>
                  </a:moveTo>
                  <a:lnTo>
                    <a:pt x="165239" y="11798"/>
                  </a:lnTo>
                  <a:lnTo>
                    <a:pt x="165239" y="23596"/>
                  </a:lnTo>
                  <a:lnTo>
                    <a:pt x="177025" y="23596"/>
                  </a:lnTo>
                  <a:lnTo>
                    <a:pt x="177025" y="11798"/>
                  </a:lnTo>
                  <a:close/>
                </a:path>
                <a:path w="590550" h="35560">
                  <a:moveTo>
                    <a:pt x="212432" y="23609"/>
                  </a:moveTo>
                  <a:lnTo>
                    <a:pt x="200647" y="23609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close/>
                </a:path>
                <a:path w="590550" h="35560">
                  <a:moveTo>
                    <a:pt x="212432" y="0"/>
                  </a:moveTo>
                  <a:lnTo>
                    <a:pt x="200647" y="0"/>
                  </a:lnTo>
                  <a:lnTo>
                    <a:pt x="200647" y="11798"/>
                  </a:lnTo>
                  <a:lnTo>
                    <a:pt x="200647" y="23596"/>
                  </a:lnTo>
                  <a:lnTo>
                    <a:pt x="212432" y="23596"/>
                  </a:lnTo>
                  <a:lnTo>
                    <a:pt x="212432" y="11798"/>
                  </a:lnTo>
                  <a:lnTo>
                    <a:pt x="212432" y="0"/>
                  </a:lnTo>
                  <a:close/>
                </a:path>
                <a:path w="590550" h="35560">
                  <a:moveTo>
                    <a:pt x="224243" y="0"/>
                  </a:moveTo>
                  <a:lnTo>
                    <a:pt x="212458" y="0"/>
                  </a:lnTo>
                  <a:lnTo>
                    <a:pt x="212458" y="11798"/>
                  </a:lnTo>
                  <a:lnTo>
                    <a:pt x="212458" y="23596"/>
                  </a:lnTo>
                  <a:lnTo>
                    <a:pt x="224243" y="23596"/>
                  </a:lnTo>
                  <a:lnTo>
                    <a:pt x="224243" y="11798"/>
                  </a:lnTo>
                  <a:lnTo>
                    <a:pt x="224243" y="0"/>
                  </a:lnTo>
                  <a:close/>
                </a:path>
                <a:path w="590550" h="35560">
                  <a:moveTo>
                    <a:pt x="236054" y="0"/>
                  </a:moveTo>
                  <a:lnTo>
                    <a:pt x="224256" y="0"/>
                  </a:lnTo>
                  <a:lnTo>
                    <a:pt x="224256" y="11798"/>
                  </a:lnTo>
                  <a:lnTo>
                    <a:pt x="236054" y="11798"/>
                  </a:lnTo>
                  <a:lnTo>
                    <a:pt x="236054" y="0"/>
                  </a:lnTo>
                  <a:close/>
                </a:path>
                <a:path w="590550" h="35560">
                  <a:moveTo>
                    <a:pt x="271449" y="0"/>
                  </a:moveTo>
                  <a:lnTo>
                    <a:pt x="259664" y="0"/>
                  </a:lnTo>
                  <a:lnTo>
                    <a:pt x="247865" y="0"/>
                  </a:lnTo>
                  <a:lnTo>
                    <a:pt x="247865" y="11798"/>
                  </a:lnTo>
                  <a:lnTo>
                    <a:pt x="247865" y="23596"/>
                  </a:lnTo>
                  <a:lnTo>
                    <a:pt x="259664" y="23596"/>
                  </a:lnTo>
                  <a:lnTo>
                    <a:pt x="271449" y="23596"/>
                  </a:lnTo>
                  <a:lnTo>
                    <a:pt x="271449" y="11798"/>
                  </a:lnTo>
                  <a:lnTo>
                    <a:pt x="271449" y="0"/>
                  </a:lnTo>
                  <a:close/>
                </a:path>
                <a:path w="590550" h="35560">
                  <a:moveTo>
                    <a:pt x="283260" y="11798"/>
                  </a:moveTo>
                  <a:lnTo>
                    <a:pt x="271475" y="11798"/>
                  </a:lnTo>
                  <a:lnTo>
                    <a:pt x="271475" y="23596"/>
                  </a:lnTo>
                  <a:lnTo>
                    <a:pt x="283260" y="23596"/>
                  </a:lnTo>
                  <a:lnTo>
                    <a:pt x="283260" y="11798"/>
                  </a:lnTo>
                  <a:close/>
                </a:path>
                <a:path w="590550" h="35560">
                  <a:moveTo>
                    <a:pt x="306857" y="11798"/>
                  </a:moveTo>
                  <a:lnTo>
                    <a:pt x="295071" y="11798"/>
                  </a:lnTo>
                  <a:lnTo>
                    <a:pt x="295071" y="0"/>
                  </a:lnTo>
                  <a:lnTo>
                    <a:pt x="283273" y="0"/>
                  </a:lnTo>
                  <a:lnTo>
                    <a:pt x="283273" y="11798"/>
                  </a:lnTo>
                  <a:lnTo>
                    <a:pt x="283273" y="23596"/>
                  </a:lnTo>
                  <a:lnTo>
                    <a:pt x="295071" y="23596"/>
                  </a:lnTo>
                  <a:lnTo>
                    <a:pt x="306857" y="23596"/>
                  </a:lnTo>
                  <a:lnTo>
                    <a:pt x="306857" y="11798"/>
                  </a:lnTo>
                  <a:close/>
                </a:path>
                <a:path w="590550" h="35560">
                  <a:moveTo>
                    <a:pt x="318668" y="0"/>
                  </a:moveTo>
                  <a:lnTo>
                    <a:pt x="306882" y="0"/>
                  </a:lnTo>
                  <a:lnTo>
                    <a:pt x="306882" y="11798"/>
                  </a:lnTo>
                  <a:lnTo>
                    <a:pt x="306882" y="23596"/>
                  </a:lnTo>
                  <a:lnTo>
                    <a:pt x="318668" y="23596"/>
                  </a:lnTo>
                  <a:lnTo>
                    <a:pt x="318668" y="11798"/>
                  </a:lnTo>
                  <a:lnTo>
                    <a:pt x="318668" y="0"/>
                  </a:lnTo>
                  <a:close/>
                </a:path>
                <a:path w="590550" h="35560">
                  <a:moveTo>
                    <a:pt x="330479" y="11798"/>
                  </a:moveTo>
                  <a:lnTo>
                    <a:pt x="318681" y="11798"/>
                  </a:lnTo>
                  <a:lnTo>
                    <a:pt x="318681" y="23596"/>
                  </a:lnTo>
                  <a:lnTo>
                    <a:pt x="330479" y="23596"/>
                  </a:lnTo>
                  <a:lnTo>
                    <a:pt x="330479" y="11798"/>
                  </a:lnTo>
                  <a:close/>
                </a:path>
                <a:path w="590550" h="35560">
                  <a:moveTo>
                    <a:pt x="342277" y="11798"/>
                  </a:moveTo>
                  <a:lnTo>
                    <a:pt x="330492" y="11798"/>
                  </a:lnTo>
                  <a:lnTo>
                    <a:pt x="330492" y="23596"/>
                  </a:lnTo>
                  <a:lnTo>
                    <a:pt x="342277" y="23596"/>
                  </a:lnTo>
                  <a:lnTo>
                    <a:pt x="342277" y="11798"/>
                  </a:lnTo>
                  <a:close/>
                </a:path>
                <a:path w="590550" h="35560">
                  <a:moveTo>
                    <a:pt x="365874" y="0"/>
                  </a:moveTo>
                  <a:lnTo>
                    <a:pt x="354088" y="0"/>
                  </a:lnTo>
                  <a:lnTo>
                    <a:pt x="354088" y="11798"/>
                  </a:lnTo>
                  <a:lnTo>
                    <a:pt x="342290" y="11798"/>
                  </a:lnTo>
                  <a:lnTo>
                    <a:pt x="342290" y="23596"/>
                  </a:lnTo>
                  <a:lnTo>
                    <a:pt x="354088" y="23596"/>
                  </a:lnTo>
                  <a:lnTo>
                    <a:pt x="365874" y="23596"/>
                  </a:lnTo>
                  <a:lnTo>
                    <a:pt x="365874" y="11798"/>
                  </a:lnTo>
                  <a:lnTo>
                    <a:pt x="365874" y="0"/>
                  </a:lnTo>
                  <a:close/>
                </a:path>
                <a:path w="590550" h="35560">
                  <a:moveTo>
                    <a:pt x="377685" y="0"/>
                  </a:moveTo>
                  <a:lnTo>
                    <a:pt x="365899" y="0"/>
                  </a:lnTo>
                  <a:lnTo>
                    <a:pt x="365899" y="11798"/>
                  </a:lnTo>
                  <a:lnTo>
                    <a:pt x="377685" y="11798"/>
                  </a:lnTo>
                  <a:lnTo>
                    <a:pt x="377685" y="0"/>
                  </a:lnTo>
                  <a:close/>
                </a:path>
                <a:path w="590550" h="35560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77698" y="23596"/>
                  </a:lnTo>
                  <a:lnTo>
                    <a:pt x="389496" y="23596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590550" h="35560">
                  <a:moveTo>
                    <a:pt x="413092" y="11798"/>
                  </a:moveTo>
                  <a:lnTo>
                    <a:pt x="401307" y="11798"/>
                  </a:lnTo>
                  <a:lnTo>
                    <a:pt x="401307" y="0"/>
                  </a:lnTo>
                  <a:lnTo>
                    <a:pt x="389509" y="0"/>
                  </a:lnTo>
                  <a:lnTo>
                    <a:pt x="389509" y="11798"/>
                  </a:lnTo>
                  <a:lnTo>
                    <a:pt x="389509" y="23596"/>
                  </a:lnTo>
                  <a:lnTo>
                    <a:pt x="401307" y="23596"/>
                  </a:lnTo>
                  <a:lnTo>
                    <a:pt x="413092" y="23596"/>
                  </a:lnTo>
                  <a:lnTo>
                    <a:pt x="413092" y="11798"/>
                  </a:lnTo>
                  <a:close/>
                </a:path>
                <a:path w="590550" h="35560">
                  <a:moveTo>
                    <a:pt x="424903" y="0"/>
                  </a:moveTo>
                  <a:lnTo>
                    <a:pt x="413105" y="0"/>
                  </a:lnTo>
                  <a:lnTo>
                    <a:pt x="413105" y="11798"/>
                  </a:lnTo>
                  <a:lnTo>
                    <a:pt x="413105" y="23596"/>
                  </a:lnTo>
                  <a:lnTo>
                    <a:pt x="424903" y="23596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590550" h="35560">
                  <a:moveTo>
                    <a:pt x="436702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24916" y="23596"/>
                  </a:lnTo>
                  <a:lnTo>
                    <a:pt x="436702" y="23596"/>
                  </a:lnTo>
                  <a:lnTo>
                    <a:pt x="436702" y="11798"/>
                  </a:lnTo>
                  <a:lnTo>
                    <a:pt x="436702" y="0"/>
                  </a:lnTo>
                  <a:close/>
                </a:path>
                <a:path w="590550" h="35560">
                  <a:moveTo>
                    <a:pt x="448513" y="0"/>
                  </a:moveTo>
                  <a:lnTo>
                    <a:pt x="436714" y="0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48513" y="0"/>
                  </a:lnTo>
                  <a:close/>
                </a:path>
                <a:path w="590550" h="35560">
                  <a:moveTo>
                    <a:pt x="460298" y="11798"/>
                  </a:moveTo>
                  <a:lnTo>
                    <a:pt x="448513" y="11798"/>
                  </a:lnTo>
                  <a:lnTo>
                    <a:pt x="448513" y="23596"/>
                  </a:lnTo>
                  <a:lnTo>
                    <a:pt x="460298" y="23596"/>
                  </a:lnTo>
                  <a:lnTo>
                    <a:pt x="460298" y="11798"/>
                  </a:lnTo>
                  <a:close/>
                </a:path>
                <a:path w="590550" h="35560">
                  <a:moveTo>
                    <a:pt x="472109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60324" y="23596"/>
                  </a:lnTo>
                  <a:lnTo>
                    <a:pt x="472109" y="23596"/>
                  </a:lnTo>
                  <a:lnTo>
                    <a:pt x="472109" y="11798"/>
                  </a:lnTo>
                  <a:lnTo>
                    <a:pt x="472109" y="0"/>
                  </a:lnTo>
                  <a:close/>
                </a:path>
                <a:path w="590550" h="35560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590550" h="35560">
                  <a:moveTo>
                    <a:pt x="519315" y="11798"/>
                  </a:moveTo>
                  <a:lnTo>
                    <a:pt x="507530" y="11798"/>
                  </a:lnTo>
                  <a:lnTo>
                    <a:pt x="495731" y="11798"/>
                  </a:lnTo>
                  <a:lnTo>
                    <a:pt x="495731" y="23596"/>
                  </a:lnTo>
                  <a:lnTo>
                    <a:pt x="507530" y="23596"/>
                  </a:lnTo>
                  <a:lnTo>
                    <a:pt x="519315" y="23596"/>
                  </a:lnTo>
                  <a:lnTo>
                    <a:pt x="519315" y="11798"/>
                  </a:lnTo>
                  <a:close/>
                </a:path>
                <a:path w="590550" h="35560">
                  <a:moveTo>
                    <a:pt x="531126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31126" y="11798"/>
                  </a:lnTo>
                  <a:lnTo>
                    <a:pt x="531126" y="0"/>
                  </a:lnTo>
                  <a:close/>
                </a:path>
                <a:path w="590550" h="35560">
                  <a:moveTo>
                    <a:pt x="542937" y="0"/>
                  </a:moveTo>
                  <a:lnTo>
                    <a:pt x="531139" y="0"/>
                  </a:lnTo>
                  <a:lnTo>
                    <a:pt x="531139" y="11798"/>
                  </a:lnTo>
                  <a:lnTo>
                    <a:pt x="531139" y="23596"/>
                  </a:lnTo>
                  <a:lnTo>
                    <a:pt x="542937" y="23596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590550" h="35560">
                  <a:moveTo>
                    <a:pt x="590143" y="0"/>
                  </a:moveTo>
                  <a:lnTo>
                    <a:pt x="578345" y="0"/>
                  </a:lnTo>
                  <a:lnTo>
                    <a:pt x="566547" y="0"/>
                  </a:lnTo>
                  <a:lnTo>
                    <a:pt x="554748" y="0"/>
                  </a:lnTo>
                  <a:lnTo>
                    <a:pt x="542950" y="0"/>
                  </a:ln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90143" y="11798"/>
                  </a:lnTo>
                  <a:lnTo>
                    <a:pt x="59014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5958433" y="4911420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09" h="35560">
                  <a:moveTo>
                    <a:pt x="23583" y="11798"/>
                  </a:moveTo>
                  <a:lnTo>
                    <a:pt x="11798" y="11798"/>
                  </a:lnTo>
                  <a:lnTo>
                    <a:pt x="0" y="11798"/>
                  </a:lnTo>
                  <a:lnTo>
                    <a:pt x="0" y="23596"/>
                  </a:lnTo>
                  <a:lnTo>
                    <a:pt x="11798" y="23596"/>
                  </a:lnTo>
                  <a:lnTo>
                    <a:pt x="11798" y="35394"/>
                  </a:lnTo>
                  <a:lnTo>
                    <a:pt x="23583" y="35394"/>
                  </a:lnTo>
                  <a:lnTo>
                    <a:pt x="23583" y="23596"/>
                  </a:lnTo>
                  <a:lnTo>
                    <a:pt x="23583" y="11798"/>
                  </a:lnTo>
                  <a:close/>
                </a:path>
                <a:path w="626109" h="35560">
                  <a:moveTo>
                    <a:pt x="35394" y="23596"/>
                  </a:moveTo>
                  <a:lnTo>
                    <a:pt x="23596" y="23596"/>
                  </a:lnTo>
                  <a:lnTo>
                    <a:pt x="23596" y="35394"/>
                  </a:lnTo>
                  <a:lnTo>
                    <a:pt x="35394" y="35394"/>
                  </a:lnTo>
                  <a:lnTo>
                    <a:pt x="35394" y="23596"/>
                  </a:lnTo>
                  <a:close/>
                </a:path>
                <a:path w="626109" h="35560">
                  <a:moveTo>
                    <a:pt x="58991" y="11798"/>
                  </a:moveTo>
                  <a:lnTo>
                    <a:pt x="47205" y="11798"/>
                  </a:lnTo>
                  <a:lnTo>
                    <a:pt x="35407" y="11798"/>
                  </a:lnTo>
                  <a:lnTo>
                    <a:pt x="35407" y="23596"/>
                  </a:lnTo>
                  <a:lnTo>
                    <a:pt x="47205" y="23596"/>
                  </a:lnTo>
                  <a:lnTo>
                    <a:pt x="58991" y="23596"/>
                  </a:lnTo>
                  <a:lnTo>
                    <a:pt x="58991" y="11798"/>
                  </a:lnTo>
                  <a:close/>
                </a:path>
                <a:path w="626109" h="35560">
                  <a:moveTo>
                    <a:pt x="82613" y="11798"/>
                  </a:moveTo>
                  <a:lnTo>
                    <a:pt x="70815" y="11798"/>
                  </a:lnTo>
                  <a:lnTo>
                    <a:pt x="59016" y="11798"/>
                  </a:lnTo>
                  <a:lnTo>
                    <a:pt x="59016" y="23596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82613" y="11798"/>
                  </a:lnTo>
                  <a:close/>
                </a:path>
                <a:path w="626109" h="35560">
                  <a:moveTo>
                    <a:pt x="94411" y="23596"/>
                  </a:moveTo>
                  <a:lnTo>
                    <a:pt x="82613" y="23596"/>
                  </a:lnTo>
                  <a:lnTo>
                    <a:pt x="82613" y="35394"/>
                  </a:lnTo>
                  <a:lnTo>
                    <a:pt x="94411" y="35394"/>
                  </a:lnTo>
                  <a:lnTo>
                    <a:pt x="94411" y="23596"/>
                  </a:lnTo>
                  <a:close/>
                </a:path>
                <a:path w="626109" h="35560">
                  <a:moveTo>
                    <a:pt x="106222" y="23596"/>
                  </a:moveTo>
                  <a:lnTo>
                    <a:pt x="94424" y="23596"/>
                  </a:lnTo>
                  <a:lnTo>
                    <a:pt x="94424" y="35394"/>
                  </a:lnTo>
                  <a:lnTo>
                    <a:pt x="106222" y="35394"/>
                  </a:lnTo>
                  <a:lnTo>
                    <a:pt x="106222" y="23596"/>
                  </a:lnTo>
                  <a:close/>
                </a:path>
                <a:path w="626109" h="35560">
                  <a:moveTo>
                    <a:pt x="129819" y="11798"/>
                  </a:moveTo>
                  <a:lnTo>
                    <a:pt x="118021" y="11798"/>
                  </a:lnTo>
                  <a:lnTo>
                    <a:pt x="118021" y="23596"/>
                  </a:lnTo>
                  <a:lnTo>
                    <a:pt x="118021" y="35394"/>
                  </a:lnTo>
                  <a:lnTo>
                    <a:pt x="129819" y="35394"/>
                  </a:lnTo>
                  <a:lnTo>
                    <a:pt x="129819" y="23596"/>
                  </a:lnTo>
                  <a:lnTo>
                    <a:pt x="129819" y="11798"/>
                  </a:lnTo>
                  <a:close/>
                </a:path>
                <a:path w="626109" h="35560">
                  <a:moveTo>
                    <a:pt x="141630" y="11798"/>
                  </a:moveTo>
                  <a:lnTo>
                    <a:pt x="129832" y="11798"/>
                  </a:lnTo>
                  <a:lnTo>
                    <a:pt x="129832" y="23596"/>
                  </a:lnTo>
                  <a:lnTo>
                    <a:pt x="129832" y="35394"/>
                  </a:lnTo>
                  <a:lnTo>
                    <a:pt x="141630" y="35394"/>
                  </a:lnTo>
                  <a:lnTo>
                    <a:pt x="141630" y="23596"/>
                  </a:lnTo>
                  <a:lnTo>
                    <a:pt x="141630" y="11798"/>
                  </a:lnTo>
                  <a:close/>
                </a:path>
                <a:path w="626109" h="35560">
                  <a:moveTo>
                    <a:pt x="177025" y="23596"/>
                  </a:moveTo>
                  <a:lnTo>
                    <a:pt x="165239" y="23596"/>
                  </a:lnTo>
                  <a:lnTo>
                    <a:pt x="165239" y="11798"/>
                  </a:lnTo>
                  <a:lnTo>
                    <a:pt x="153441" y="11798"/>
                  </a:lnTo>
                  <a:lnTo>
                    <a:pt x="153441" y="23596"/>
                  </a:lnTo>
                  <a:lnTo>
                    <a:pt x="153441" y="35394"/>
                  </a:lnTo>
                  <a:lnTo>
                    <a:pt x="165239" y="35394"/>
                  </a:lnTo>
                  <a:lnTo>
                    <a:pt x="177025" y="35394"/>
                  </a:lnTo>
                  <a:lnTo>
                    <a:pt x="177025" y="23596"/>
                  </a:lnTo>
                  <a:close/>
                </a:path>
                <a:path w="626109" h="35560">
                  <a:moveTo>
                    <a:pt x="188836" y="11798"/>
                  </a:moveTo>
                  <a:lnTo>
                    <a:pt x="177038" y="11798"/>
                  </a:lnTo>
                  <a:lnTo>
                    <a:pt x="177038" y="23596"/>
                  </a:lnTo>
                  <a:lnTo>
                    <a:pt x="177038" y="35394"/>
                  </a:lnTo>
                  <a:lnTo>
                    <a:pt x="188836" y="35394"/>
                  </a:lnTo>
                  <a:lnTo>
                    <a:pt x="188836" y="23596"/>
                  </a:lnTo>
                  <a:lnTo>
                    <a:pt x="188836" y="11798"/>
                  </a:lnTo>
                  <a:close/>
                </a:path>
                <a:path w="626109" h="35560">
                  <a:moveTo>
                    <a:pt x="212432" y="0"/>
                  </a:moveTo>
                  <a:lnTo>
                    <a:pt x="200647" y="0"/>
                  </a:lnTo>
                  <a:lnTo>
                    <a:pt x="200647" y="11798"/>
                  </a:lnTo>
                  <a:lnTo>
                    <a:pt x="200647" y="23596"/>
                  </a:lnTo>
                  <a:lnTo>
                    <a:pt x="188849" y="23596"/>
                  </a:lnTo>
                  <a:lnTo>
                    <a:pt x="188849" y="35394"/>
                  </a:lnTo>
                  <a:lnTo>
                    <a:pt x="200647" y="35394"/>
                  </a:lnTo>
                  <a:lnTo>
                    <a:pt x="212432" y="35394"/>
                  </a:lnTo>
                  <a:lnTo>
                    <a:pt x="212432" y="23596"/>
                  </a:lnTo>
                  <a:lnTo>
                    <a:pt x="212432" y="11798"/>
                  </a:lnTo>
                  <a:lnTo>
                    <a:pt x="212432" y="0"/>
                  </a:lnTo>
                  <a:close/>
                </a:path>
                <a:path w="626109" h="35560">
                  <a:moveTo>
                    <a:pt x="224243" y="0"/>
                  </a:moveTo>
                  <a:lnTo>
                    <a:pt x="212458" y="0"/>
                  </a:lnTo>
                  <a:lnTo>
                    <a:pt x="212458" y="11798"/>
                  </a:lnTo>
                  <a:lnTo>
                    <a:pt x="212458" y="23596"/>
                  </a:lnTo>
                  <a:lnTo>
                    <a:pt x="224243" y="23596"/>
                  </a:lnTo>
                  <a:lnTo>
                    <a:pt x="224243" y="11798"/>
                  </a:lnTo>
                  <a:lnTo>
                    <a:pt x="224243" y="0"/>
                  </a:lnTo>
                  <a:close/>
                </a:path>
                <a:path w="626109" h="35560">
                  <a:moveTo>
                    <a:pt x="247840" y="0"/>
                  </a:moveTo>
                  <a:lnTo>
                    <a:pt x="236054" y="0"/>
                  </a:lnTo>
                  <a:lnTo>
                    <a:pt x="236054" y="11798"/>
                  </a:lnTo>
                  <a:lnTo>
                    <a:pt x="224256" y="11798"/>
                  </a:lnTo>
                  <a:lnTo>
                    <a:pt x="224256" y="23596"/>
                  </a:lnTo>
                  <a:lnTo>
                    <a:pt x="224256" y="35394"/>
                  </a:lnTo>
                  <a:lnTo>
                    <a:pt x="236054" y="35394"/>
                  </a:lnTo>
                  <a:lnTo>
                    <a:pt x="236054" y="23596"/>
                  </a:lnTo>
                  <a:lnTo>
                    <a:pt x="247840" y="23596"/>
                  </a:lnTo>
                  <a:lnTo>
                    <a:pt x="247840" y="11798"/>
                  </a:lnTo>
                  <a:lnTo>
                    <a:pt x="247840" y="0"/>
                  </a:lnTo>
                  <a:close/>
                </a:path>
                <a:path w="626109" h="35560">
                  <a:moveTo>
                    <a:pt x="271449" y="11798"/>
                  </a:moveTo>
                  <a:lnTo>
                    <a:pt x="259664" y="11798"/>
                  </a:lnTo>
                  <a:lnTo>
                    <a:pt x="259664" y="0"/>
                  </a:lnTo>
                  <a:lnTo>
                    <a:pt x="247865" y="0"/>
                  </a:lnTo>
                  <a:lnTo>
                    <a:pt x="247865" y="11798"/>
                  </a:lnTo>
                  <a:lnTo>
                    <a:pt x="247865" y="23596"/>
                  </a:lnTo>
                  <a:lnTo>
                    <a:pt x="247865" y="35394"/>
                  </a:lnTo>
                  <a:lnTo>
                    <a:pt x="259664" y="35394"/>
                  </a:lnTo>
                  <a:lnTo>
                    <a:pt x="271449" y="35394"/>
                  </a:lnTo>
                  <a:lnTo>
                    <a:pt x="271449" y="23596"/>
                  </a:lnTo>
                  <a:lnTo>
                    <a:pt x="271449" y="11798"/>
                  </a:lnTo>
                  <a:close/>
                </a:path>
                <a:path w="626109" h="35560">
                  <a:moveTo>
                    <a:pt x="283260" y="23596"/>
                  </a:moveTo>
                  <a:lnTo>
                    <a:pt x="271475" y="23596"/>
                  </a:lnTo>
                  <a:lnTo>
                    <a:pt x="271475" y="35394"/>
                  </a:lnTo>
                  <a:lnTo>
                    <a:pt x="283260" y="35394"/>
                  </a:lnTo>
                  <a:lnTo>
                    <a:pt x="283260" y="23596"/>
                  </a:lnTo>
                  <a:close/>
                </a:path>
                <a:path w="626109" h="35560">
                  <a:moveTo>
                    <a:pt x="283260" y="0"/>
                  </a:moveTo>
                  <a:lnTo>
                    <a:pt x="271475" y="0"/>
                  </a:lnTo>
                  <a:lnTo>
                    <a:pt x="271475" y="11798"/>
                  </a:lnTo>
                  <a:lnTo>
                    <a:pt x="283260" y="11798"/>
                  </a:lnTo>
                  <a:lnTo>
                    <a:pt x="283260" y="0"/>
                  </a:lnTo>
                  <a:close/>
                </a:path>
                <a:path w="626109" h="35560">
                  <a:moveTo>
                    <a:pt x="306857" y="11798"/>
                  </a:moveTo>
                  <a:lnTo>
                    <a:pt x="295071" y="11798"/>
                  </a:lnTo>
                  <a:lnTo>
                    <a:pt x="283273" y="11798"/>
                  </a:lnTo>
                  <a:lnTo>
                    <a:pt x="283273" y="23596"/>
                  </a:lnTo>
                  <a:lnTo>
                    <a:pt x="283273" y="35394"/>
                  </a:lnTo>
                  <a:lnTo>
                    <a:pt x="295071" y="35394"/>
                  </a:lnTo>
                  <a:lnTo>
                    <a:pt x="306857" y="35394"/>
                  </a:lnTo>
                  <a:lnTo>
                    <a:pt x="306857" y="23596"/>
                  </a:lnTo>
                  <a:lnTo>
                    <a:pt x="306857" y="11798"/>
                  </a:lnTo>
                  <a:close/>
                </a:path>
                <a:path w="626109" h="35560">
                  <a:moveTo>
                    <a:pt x="318668" y="23596"/>
                  </a:moveTo>
                  <a:lnTo>
                    <a:pt x="306882" y="23596"/>
                  </a:lnTo>
                  <a:lnTo>
                    <a:pt x="306882" y="35394"/>
                  </a:lnTo>
                  <a:lnTo>
                    <a:pt x="318668" y="35394"/>
                  </a:lnTo>
                  <a:lnTo>
                    <a:pt x="318668" y="23596"/>
                  </a:lnTo>
                  <a:close/>
                </a:path>
                <a:path w="626109" h="35560">
                  <a:moveTo>
                    <a:pt x="330479" y="0"/>
                  </a:moveTo>
                  <a:lnTo>
                    <a:pt x="318681" y="0"/>
                  </a:lnTo>
                  <a:lnTo>
                    <a:pt x="318681" y="11798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26109" h="35560">
                  <a:moveTo>
                    <a:pt x="342277" y="23596"/>
                  </a:moveTo>
                  <a:lnTo>
                    <a:pt x="330492" y="23596"/>
                  </a:lnTo>
                  <a:lnTo>
                    <a:pt x="330492" y="35394"/>
                  </a:lnTo>
                  <a:lnTo>
                    <a:pt x="342277" y="35394"/>
                  </a:lnTo>
                  <a:lnTo>
                    <a:pt x="342277" y="23596"/>
                  </a:lnTo>
                  <a:close/>
                </a:path>
                <a:path w="626109" h="35560">
                  <a:moveTo>
                    <a:pt x="354088" y="0"/>
                  </a:moveTo>
                  <a:lnTo>
                    <a:pt x="342290" y="0"/>
                  </a:lnTo>
                  <a:lnTo>
                    <a:pt x="342290" y="11798"/>
                  </a:lnTo>
                  <a:lnTo>
                    <a:pt x="342290" y="23596"/>
                  </a:lnTo>
                  <a:lnTo>
                    <a:pt x="354088" y="23596"/>
                  </a:lnTo>
                  <a:lnTo>
                    <a:pt x="354088" y="11798"/>
                  </a:lnTo>
                  <a:lnTo>
                    <a:pt x="354088" y="0"/>
                  </a:lnTo>
                  <a:close/>
                </a:path>
                <a:path w="626109" h="35560">
                  <a:moveTo>
                    <a:pt x="377685" y="0"/>
                  </a:moveTo>
                  <a:lnTo>
                    <a:pt x="365899" y="0"/>
                  </a:lnTo>
                  <a:lnTo>
                    <a:pt x="365899" y="11798"/>
                  </a:lnTo>
                  <a:lnTo>
                    <a:pt x="365899" y="23596"/>
                  </a:lnTo>
                  <a:lnTo>
                    <a:pt x="377685" y="23596"/>
                  </a:lnTo>
                  <a:lnTo>
                    <a:pt x="377685" y="11798"/>
                  </a:lnTo>
                  <a:lnTo>
                    <a:pt x="377685" y="0"/>
                  </a:lnTo>
                  <a:close/>
                </a:path>
                <a:path w="626109" h="35560">
                  <a:moveTo>
                    <a:pt x="424903" y="11798"/>
                  </a:moveTo>
                  <a:lnTo>
                    <a:pt x="413105" y="11798"/>
                  </a:lnTo>
                  <a:lnTo>
                    <a:pt x="413105" y="23596"/>
                  </a:lnTo>
                  <a:lnTo>
                    <a:pt x="424903" y="23596"/>
                  </a:lnTo>
                  <a:lnTo>
                    <a:pt x="424903" y="11798"/>
                  </a:lnTo>
                  <a:close/>
                </a:path>
                <a:path w="626109" h="35560">
                  <a:moveTo>
                    <a:pt x="436702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24916" y="23596"/>
                  </a:lnTo>
                  <a:lnTo>
                    <a:pt x="436702" y="23596"/>
                  </a:lnTo>
                  <a:lnTo>
                    <a:pt x="436702" y="11798"/>
                  </a:lnTo>
                  <a:lnTo>
                    <a:pt x="436702" y="0"/>
                  </a:lnTo>
                  <a:close/>
                </a:path>
                <a:path w="626109" h="35560">
                  <a:moveTo>
                    <a:pt x="460298" y="0"/>
                  </a:moveTo>
                  <a:lnTo>
                    <a:pt x="448513" y="0"/>
                  </a:lnTo>
                  <a:lnTo>
                    <a:pt x="436714" y="0"/>
                  </a:lnTo>
                  <a:lnTo>
                    <a:pt x="436714" y="11798"/>
                  </a:lnTo>
                  <a:lnTo>
                    <a:pt x="436714" y="23596"/>
                  </a:lnTo>
                  <a:lnTo>
                    <a:pt x="448513" y="23596"/>
                  </a:lnTo>
                  <a:lnTo>
                    <a:pt x="460298" y="23596"/>
                  </a:lnTo>
                  <a:lnTo>
                    <a:pt x="460298" y="11798"/>
                  </a:lnTo>
                  <a:lnTo>
                    <a:pt x="460298" y="0"/>
                  </a:lnTo>
                  <a:close/>
                </a:path>
                <a:path w="626109" h="35560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72122" y="23596"/>
                  </a:lnTo>
                  <a:lnTo>
                    <a:pt x="483920" y="23596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09" h="35560">
                  <a:moveTo>
                    <a:pt x="495731" y="0"/>
                  </a:move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495731" y="0"/>
                  </a:lnTo>
                  <a:close/>
                </a:path>
                <a:path w="626109" h="35560">
                  <a:moveTo>
                    <a:pt x="519315" y="0"/>
                  </a:moveTo>
                  <a:lnTo>
                    <a:pt x="507530" y="0"/>
                  </a:lnTo>
                  <a:lnTo>
                    <a:pt x="507530" y="11798"/>
                  </a:lnTo>
                  <a:lnTo>
                    <a:pt x="507530" y="23596"/>
                  </a:lnTo>
                  <a:lnTo>
                    <a:pt x="519315" y="23596"/>
                  </a:lnTo>
                  <a:lnTo>
                    <a:pt x="519315" y="11798"/>
                  </a:lnTo>
                  <a:lnTo>
                    <a:pt x="519315" y="0"/>
                  </a:lnTo>
                  <a:close/>
                </a:path>
                <a:path w="626109" h="35560">
                  <a:moveTo>
                    <a:pt x="531126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19341" y="23596"/>
                  </a:lnTo>
                  <a:lnTo>
                    <a:pt x="531126" y="23596"/>
                  </a:lnTo>
                  <a:lnTo>
                    <a:pt x="531126" y="11798"/>
                  </a:lnTo>
                  <a:lnTo>
                    <a:pt x="531126" y="0"/>
                  </a:lnTo>
                  <a:close/>
                </a:path>
                <a:path w="626109" h="35560">
                  <a:moveTo>
                    <a:pt x="542937" y="11798"/>
                  </a:moveTo>
                  <a:lnTo>
                    <a:pt x="531139" y="11798"/>
                  </a:lnTo>
                  <a:lnTo>
                    <a:pt x="531139" y="23596"/>
                  </a:lnTo>
                  <a:lnTo>
                    <a:pt x="542937" y="23596"/>
                  </a:lnTo>
                  <a:lnTo>
                    <a:pt x="542937" y="11798"/>
                  </a:lnTo>
                  <a:close/>
                </a:path>
                <a:path w="626109" h="35560">
                  <a:moveTo>
                    <a:pt x="578345" y="11798"/>
                  </a:moveTo>
                  <a:lnTo>
                    <a:pt x="566547" y="11798"/>
                  </a:lnTo>
                  <a:lnTo>
                    <a:pt x="566547" y="0"/>
                  </a:lnTo>
                  <a:lnTo>
                    <a:pt x="554748" y="0"/>
                  </a:lnTo>
                  <a:lnTo>
                    <a:pt x="554748" y="11798"/>
                  </a:ln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66547" y="23596"/>
                  </a:lnTo>
                  <a:lnTo>
                    <a:pt x="578345" y="23596"/>
                  </a:lnTo>
                  <a:lnTo>
                    <a:pt x="578345" y="11798"/>
                  </a:lnTo>
                  <a:close/>
                </a:path>
                <a:path w="626109" h="35560">
                  <a:moveTo>
                    <a:pt x="601941" y="0"/>
                  </a:moveTo>
                  <a:lnTo>
                    <a:pt x="590143" y="0"/>
                  </a:lnTo>
                  <a:lnTo>
                    <a:pt x="578345" y="0"/>
                  </a:lnTo>
                  <a:lnTo>
                    <a:pt x="578345" y="11798"/>
                  </a:lnTo>
                  <a:lnTo>
                    <a:pt x="590143" y="11798"/>
                  </a:lnTo>
                  <a:lnTo>
                    <a:pt x="601941" y="11798"/>
                  </a:lnTo>
                  <a:lnTo>
                    <a:pt x="601941" y="0"/>
                  </a:lnTo>
                  <a:close/>
                </a:path>
                <a:path w="626109" h="35560">
                  <a:moveTo>
                    <a:pt x="625551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01967" y="11798"/>
                  </a:lnTo>
                  <a:lnTo>
                    <a:pt x="601967" y="23596"/>
                  </a:lnTo>
                  <a:lnTo>
                    <a:pt x="613765" y="23596"/>
                  </a:lnTo>
                  <a:lnTo>
                    <a:pt x="625551" y="23596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5958433" y="4935016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09" h="47625">
                  <a:moveTo>
                    <a:pt x="23583" y="35420"/>
                  </a:moveTo>
                  <a:lnTo>
                    <a:pt x="11798" y="35420"/>
                  </a:lnTo>
                  <a:lnTo>
                    <a:pt x="0" y="35420"/>
                  </a:lnTo>
                  <a:lnTo>
                    <a:pt x="0" y="47218"/>
                  </a:lnTo>
                  <a:lnTo>
                    <a:pt x="11798" y="47218"/>
                  </a:lnTo>
                  <a:lnTo>
                    <a:pt x="23583" y="47218"/>
                  </a:lnTo>
                  <a:lnTo>
                    <a:pt x="23583" y="35420"/>
                  </a:lnTo>
                  <a:close/>
                </a:path>
                <a:path w="626109" h="47625">
                  <a:moveTo>
                    <a:pt x="35394" y="35420"/>
                  </a:moveTo>
                  <a:lnTo>
                    <a:pt x="23596" y="35420"/>
                  </a:lnTo>
                  <a:lnTo>
                    <a:pt x="23596" y="47218"/>
                  </a:lnTo>
                  <a:lnTo>
                    <a:pt x="35394" y="47218"/>
                  </a:lnTo>
                  <a:lnTo>
                    <a:pt x="35394" y="35420"/>
                  </a:lnTo>
                  <a:close/>
                </a:path>
                <a:path w="626109" h="47625">
                  <a:moveTo>
                    <a:pt x="47205" y="11811"/>
                  </a:moveTo>
                  <a:lnTo>
                    <a:pt x="35407" y="11811"/>
                  </a:lnTo>
                  <a:lnTo>
                    <a:pt x="35407" y="23609"/>
                  </a:lnTo>
                  <a:lnTo>
                    <a:pt x="47205" y="23609"/>
                  </a:lnTo>
                  <a:lnTo>
                    <a:pt x="47205" y="11811"/>
                  </a:lnTo>
                  <a:close/>
                </a:path>
                <a:path w="626109" h="47625">
                  <a:moveTo>
                    <a:pt x="58991" y="35420"/>
                  </a:moveTo>
                  <a:lnTo>
                    <a:pt x="47205" y="35420"/>
                  </a:lnTo>
                  <a:lnTo>
                    <a:pt x="35407" y="35420"/>
                  </a:lnTo>
                  <a:lnTo>
                    <a:pt x="35407" y="47218"/>
                  </a:lnTo>
                  <a:lnTo>
                    <a:pt x="47205" y="47218"/>
                  </a:lnTo>
                  <a:lnTo>
                    <a:pt x="58991" y="47218"/>
                  </a:lnTo>
                  <a:lnTo>
                    <a:pt x="58991" y="35420"/>
                  </a:lnTo>
                  <a:close/>
                </a:path>
                <a:path w="626109" h="47625">
                  <a:moveTo>
                    <a:pt x="82613" y="35420"/>
                  </a:moveTo>
                  <a:lnTo>
                    <a:pt x="70815" y="35420"/>
                  </a:lnTo>
                  <a:lnTo>
                    <a:pt x="59016" y="35420"/>
                  </a:lnTo>
                  <a:lnTo>
                    <a:pt x="59016" y="47218"/>
                  </a:lnTo>
                  <a:lnTo>
                    <a:pt x="70815" y="47218"/>
                  </a:lnTo>
                  <a:lnTo>
                    <a:pt x="82613" y="47218"/>
                  </a:lnTo>
                  <a:lnTo>
                    <a:pt x="82613" y="35420"/>
                  </a:lnTo>
                  <a:close/>
                </a:path>
                <a:path w="626109" h="47625">
                  <a:moveTo>
                    <a:pt x="94411" y="11811"/>
                  </a:moveTo>
                  <a:lnTo>
                    <a:pt x="82613" y="11811"/>
                  </a:lnTo>
                  <a:lnTo>
                    <a:pt x="70815" y="11811"/>
                  </a:lnTo>
                  <a:lnTo>
                    <a:pt x="70815" y="23609"/>
                  </a:lnTo>
                  <a:lnTo>
                    <a:pt x="82613" y="23609"/>
                  </a:lnTo>
                  <a:lnTo>
                    <a:pt x="94411" y="23609"/>
                  </a:lnTo>
                  <a:lnTo>
                    <a:pt x="94411" y="11811"/>
                  </a:lnTo>
                  <a:close/>
                </a:path>
                <a:path w="626109" h="47625">
                  <a:moveTo>
                    <a:pt x="106222" y="23609"/>
                  </a:move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06222" y="23609"/>
                  </a:lnTo>
                  <a:close/>
                </a:path>
                <a:path w="626109" h="47625">
                  <a:moveTo>
                    <a:pt x="129819" y="11811"/>
                  </a:moveTo>
                  <a:lnTo>
                    <a:pt x="118021" y="11811"/>
                  </a:lnTo>
                  <a:lnTo>
                    <a:pt x="118021" y="23609"/>
                  </a:lnTo>
                  <a:lnTo>
                    <a:pt x="118021" y="35407"/>
                  </a:lnTo>
                  <a:lnTo>
                    <a:pt x="129819" y="35407"/>
                  </a:lnTo>
                  <a:lnTo>
                    <a:pt x="129819" y="23609"/>
                  </a:lnTo>
                  <a:lnTo>
                    <a:pt x="129819" y="11811"/>
                  </a:lnTo>
                  <a:close/>
                </a:path>
                <a:path w="626109" h="47625">
                  <a:moveTo>
                    <a:pt x="141630" y="35420"/>
                  </a:moveTo>
                  <a:lnTo>
                    <a:pt x="129832" y="35420"/>
                  </a:lnTo>
                  <a:lnTo>
                    <a:pt x="129832" y="47218"/>
                  </a:lnTo>
                  <a:lnTo>
                    <a:pt x="141630" y="47218"/>
                  </a:lnTo>
                  <a:lnTo>
                    <a:pt x="141630" y="35420"/>
                  </a:lnTo>
                  <a:close/>
                </a:path>
                <a:path w="626109" h="47625">
                  <a:moveTo>
                    <a:pt x="153416" y="11811"/>
                  </a:moveTo>
                  <a:lnTo>
                    <a:pt x="141630" y="11811"/>
                  </a:lnTo>
                  <a:lnTo>
                    <a:pt x="141630" y="23609"/>
                  </a:lnTo>
                  <a:lnTo>
                    <a:pt x="141630" y="35407"/>
                  </a:lnTo>
                  <a:lnTo>
                    <a:pt x="153416" y="35407"/>
                  </a:lnTo>
                  <a:lnTo>
                    <a:pt x="153416" y="23609"/>
                  </a:lnTo>
                  <a:lnTo>
                    <a:pt x="153416" y="11811"/>
                  </a:lnTo>
                  <a:close/>
                </a:path>
                <a:path w="626109" h="47625">
                  <a:moveTo>
                    <a:pt x="165239" y="11811"/>
                  </a:moveTo>
                  <a:lnTo>
                    <a:pt x="153441" y="11811"/>
                  </a:lnTo>
                  <a:lnTo>
                    <a:pt x="153441" y="23609"/>
                  </a:lnTo>
                  <a:lnTo>
                    <a:pt x="165239" y="23609"/>
                  </a:lnTo>
                  <a:lnTo>
                    <a:pt x="165239" y="11811"/>
                  </a:lnTo>
                  <a:close/>
                </a:path>
                <a:path w="626109" h="47625">
                  <a:moveTo>
                    <a:pt x="177025" y="23609"/>
                  </a:moveTo>
                  <a:lnTo>
                    <a:pt x="165239" y="23609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close/>
                </a:path>
                <a:path w="626109" h="47625">
                  <a:moveTo>
                    <a:pt x="212432" y="35420"/>
                  </a:moveTo>
                  <a:lnTo>
                    <a:pt x="200647" y="35420"/>
                  </a:lnTo>
                  <a:lnTo>
                    <a:pt x="200647" y="47218"/>
                  </a:lnTo>
                  <a:lnTo>
                    <a:pt x="212432" y="47218"/>
                  </a:lnTo>
                  <a:lnTo>
                    <a:pt x="212432" y="35420"/>
                  </a:lnTo>
                  <a:close/>
                </a:path>
                <a:path w="626109" h="47625">
                  <a:moveTo>
                    <a:pt x="212432" y="11811"/>
                  </a:moveTo>
                  <a:lnTo>
                    <a:pt x="200647" y="11811"/>
                  </a:lnTo>
                  <a:lnTo>
                    <a:pt x="200647" y="23609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lnTo>
                    <a:pt x="212432" y="11811"/>
                  </a:lnTo>
                  <a:close/>
                </a:path>
                <a:path w="626109" h="47625">
                  <a:moveTo>
                    <a:pt x="224243" y="35420"/>
                  </a:moveTo>
                  <a:lnTo>
                    <a:pt x="212458" y="35420"/>
                  </a:lnTo>
                  <a:lnTo>
                    <a:pt x="212458" y="47218"/>
                  </a:lnTo>
                  <a:lnTo>
                    <a:pt x="224243" y="47218"/>
                  </a:lnTo>
                  <a:lnTo>
                    <a:pt x="224243" y="35420"/>
                  </a:lnTo>
                  <a:close/>
                </a:path>
                <a:path w="626109" h="47625">
                  <a:moveTo>
                    <a:pt x="224243" y="11811"/>
                  </a:moveTo>
                  <a:lnTo>
                    <a:pt x="212458" y="11811"/>
                  </a:ln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lnTo>
                    <a:pt x="224243" y="11811"/>
                  </a:lnTo>
                  <a:close/>
                </a:path>
                <a:path w="626109" h="47625">
                  <a:moveTo>
                    <a:pt x="247840" y="23609"/>
                  </a:moveTo>
                  <a:lnTo>
                    <a:pt x="236054" y="23609"/>
                  </a:ln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47840" y="35407"/>
                  </a:lnTo>
                  <a:lnTo>
                    <a:pt x="247840" y="23609"/>
                  </a:lnTo>
                  <a:close/>
                </a:path>
                <a:path w="626109" h="47625">
                  <a:moveTo>
                    <a:pt x="271449" y="11811"/>
                  </a:moveTo>
                  <a:lnTo>
                    <a:pt x="259664" y="11811"/>
                  </a:lnTo>
                  <a:lnTo>
                    <a:pt x="247865" y="11811"/>
                  </a:lnTo>
                  <a:lnTo>
                    <a:pt x="247865" y="23609"/>
                  </a:lnTo>
                  <a:lnTo>
                    <a:pt x="247865" y="35407"/>
                  </a:lnTo>
                  <a:lnTo>
                    <a:pt x="259664" y="35407"/>
                  </a:lnTo>
                  <a:lnTo>
                    <a:pt x="271449" y="35407"/>
                  </a:lnTo>
                  <a:lnTo>
                    <a:pt x="271449" y="23609"/>
                  </a:lnTo>
                  <a:lnTo>
                    <a:pt x="271449" y="11811"/>
                  </a:lnTo>
                  <a:close/>
                </a:path>
                <a:path w="626109" h="47625">
                  <a:moveTo>
                    <a:pt x="283260" y="11811"/>
                  </a:moveTo>
                  <a:lnTo>
                    <a:pt x="271475" y="11811"/>
                  </a:lnTo>
                  <a:lnTo>
                    <a:pt x="271475" y="23609"/>
                  </a:lnTo>
                  <a:lnTo>
                    <a:pt x="271475" y="35407"/>
                  </a:lnTo>
                  <a:lnTo>
                    <a:pt x="283260" y="35407"/>
                  </a:lnTo>
                  <a:lnTo>
                    <a:pt x="283260" y="23609"/>
                  </a:lnTo>
                  <a:lnTo>
                    <a:pt x="283260" y="11811"/>
                  </a:lnTo>
                  <a:close/>
                </a:path>
                <a:path w="626109" h="47625">
                  <a:moveTo>
                    <a:pt x="306857" y="11811"/>
                  </a:moveTo>
                  <a:lnTo>
                    <a:pt x="295071" y="11811"/>
                  </a:lnTo>
                  <a:lnTo>
                    <a:pt x="283273" y="11811"/>
                  </a:ln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295071" y="23609"/>
                  </a:lnTo>
                  <a:lnTo>
                    <a:pt x="306857" y="23609"/>
                  </a:lnTo>
                  <a:lnTo>
                    <a:pt x="306857" y="11811"/>
                  </a:lnTo>
                  <a:close/>
                </a:path>
                <a:path w="626109" h="47625">
                  <a:moveTo>
                    <a:pt x="318668" y="11811"/>
                  </a:moveTo>
                  <a:lnTo>
                    <a:pt x="306882" y="11811"/>
                  </a:lnTo>
                  <a:lnTo>
                    <a:pt x="306882" y="23609"/>
                  </a:lnTo>
                  <a:lnTo>
                    <a:pt x="318668" y="23609"/>
                  </a:lnTo>
                  <a:lnTo>
                    <a:pt x="318668" y="11811"/>
                  </a:lnTo>
                  <a:close/>
                </a:path>
                <a:path w="626109" h="47625">
                  <a:moveTo>
                    <a:pt x="330479" y="11811"/>
                  </a:moveTo>
                  <a:lnTo>
                    <a:pt x="318681" y="11811"/>
                  </a:lnTo>
                  <a:lnTo>
                    <a:pt x="318681" y="23609"/>
                  </a:lnTo>
                  <a:lnTo>
                    <a:pt x="330479" y="23609"/>
                  </a:lnTo>
                  <a:lnTo>
                    <a:pt x="330479" y="11811"/>
                  </a:lnTo>
                  <a:close/>
                </a:path>
                <a:path w="626109" h="47625">
                  <a:moveTo>
                    <a:pt x="342277" y="11811"/>
                  </a:moveTo>
                  <a:lnTo>
                    <a:pt x="330492" y="11811"/>
                  </a:lnTo>
                  <a:lnTo>
                    <a:pt x="330492" y="23609"/>
                  </a:lnTo>
                  <a:lnTo>
                    <a:pt x="330492" y="35407"/>
                  </a:lnTo>
                  <a:lnTo>
                    <a:pt x="342277" y="35407"/>
                  </a:lnTo>
                  <a:lnTo>
                    <a:pt x="342277" y="23609"/>
                  </a:lnTo>
                  <a:lnTo>
                    <a:pt x="342277" y="11811"/>
                  </a:lnTo>
                  <a:close/>
                </a:path>
                <a:path w="626109" h="47625">
                  <a:moveTo>
                    <a:pt x="342277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42277" y="11798"/>
                  </a:lnTo>
                  <a:lnTo>
                    <a:pt x="342277" y="0"/>
                  </a:lnTo>
                  <a:close/>
                </a:path>
                <a:path w="626109" h="47625">
                  <a:moveTo>
                    <a:pt x="354088" y="11811"/>
                  </a:moveTo>
                  <a:lnTo>
                    <a:pt x="342290" y="11811"/>
                  </a:lnTo>
                  <a:lnTo>
                    <a:pt x="342290" y="23609"/>
                  </a:lnTo>
                  <a:lnTo>
                    <a:pt x="354088" y="23609"/>
                  </a:lnTo>
                  <a:lnTo>
                    <a:pt x="354088" y="11811"/>
                  </a:lnTo>
                  <a:close/>
                </a:path>
                <a:path w="626109" h="47625">
                  <a:moveTo>
                    <a:pt x="377685" y="11811"/>
                  </a:moveTo>
                  <a:lnTo>
                    <a:pt x="365899" y="11811"/>
                  </a:lnTo>
                  <a:lnTo>
                    <a:pt x="365899" y="23609"/>
                  </a:lnTo>
                  <a:lnTo>
                    <a:pt x="377685" y="23609"/>
                  </a:lnTo>
                  <a:lnTo>
                    <a:pt x="377685" y="11811"/>
                  </a:lnTo>
                  <a:close/>
                </a:path>
                <a:path w="626109" h="47625">
                  <a:moveTo>
                    <a:pt x="389496" y="23609"/>
                  </a:moveTo>
                  <a:lnTo>
                    <a:pt x="377698" y="23609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close/>
                </a:path>
                <a:path w="626109" h="47625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26109" h="47625">
                  <a:moveTo>
                    <a:pt x="401307" y="0"/>
                  </a:move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01307" y="0"/>
                  </a:lnTo>
                  <a:close/>
                </a:path>
                <a:path w="626109" h="47625">
                  <a:moveTo>
                    <a:pt x="413092" y="11811"/>
                  </a:moveTo>
                  <a:lnTo>
                    <a:pt x="401307" y="11811"/>
                  </a:lnTo>
                  <a:lnTo>
                    <a:pt x="389509" y="11811"/>
                  </a:lnTo>
                  <a:lnTo>
                    <a:pt x="389509" y="23609"/>
                  </a:lnTo>
                  <a:lnTo>
                    <a:pt x="401307" y="23609"/>
                  </a:lnTo>
                  <a:lnTo>
                    <a:pt x="413092" y="23609"/>
                  </a:lnTo>
                  <a:lnTo>
                    <a:pt x="413092" y="11811"/>
                  </a:lnTo>
                  <a:close/>
                </a:path>
                <a:path w="626109" h="47625">
                  <a:moveTo>
                    <a:pt x="424903" y="23609"/>
                  </a:moveTo>
                  <a:lnTo>
                    <a:pt x="413105" y="23609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close/>
                </a:path>
                <a:path w="626109" h="47625">
                  <a:moveTo>
                    <a:pt x="424903" y="0"/>
                  </a:moveTo>
                  <a:lnTo>
                    <a:pt x="413105" y="0"/>
                  </a:lnTo>
                  <a:lnTo>
                    <a:pt x="413105" y="11798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26109" h="47625">
                  <a:moveTo>
                    <a:pt x="436702" y="23609"/>
                  </a:moveTo>
                  <a:lnTo>
                    <a:pt x="424916" y="23609"/>
                  </a:lnTo>
                  <a:lnTo>
                    <a:pt x="424916" y="35407"/>
                  </a:lnTo>
                  <a:lnTo>
                    <a:pt x="436702" y="35407"/>
                  </a:lnTo>
                  <a:lnTo>
                    <a:pt x="436702" y="23609"/>
                  </a:lnTo>
                  <a:close/>
                </a:path>
                <a:path w="626109" h="47625">
                  <a:moveTo>
                    <a:pt x="460298" y="0"/>
                  </a:moveTo>
                  <a:lnTo>
                    <a:pt x="448513" y="0"/>
                  </a:lnTo>
                  <a:lnTo>
                    <a:pt x="436714" y="0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60298" y="11798"/>
                  </a:lnTo>
                  <a:lnTo>
                    <a:pt x="460298" y="0"/>
                  </a:lnTo>
                  <a:close/>
                </a:path>
                <a:path w="626109" h="47625">
                  <a:moveTo>
                    <a:pt x="472109" y="11811"/>
                  </a:moveTo>
                  <a:lnTo>
                    <a:pt x="460324" y="11811"/>
                  </a:lnTo>
                  <a:lnTo>
                    <a:pt x="460324" y="23609"/>
                  </a:lnTo>
                  <a:lnTo>
                    <a:pt x="472109" y="23609"/>
                  </a:lnTo>
                  <a:lnTo>
                    <a:pt x="472109" y="11811"/>
                  </a:lnTo>
                  <a:close/>
                </a:path>
                <a:path w="626109" h="47625">
                  <a:moveTo>
                    <a:pt x="483920" y="11811"/>
                  </a:moveTo>
                  <a:lnTo>
                    <a:pt x="472122" y="11811"/>
                  </a:lnTo>
                  <a:lnTo>
                    <a:pt x="472122" y="23609"/>
                  </a:lnTo>
                  <a:lnTo>
                    <a:pt x="483920" y="23609"/>
                  </a:lnTo>
                  <a:lnTo>
                    <a:pt x="483920" y="11811"/>
                  </a:lnTo>
                  <a:close/>
                </a:path>
                <a:path w="626109" h="47625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09" h="47625">
                  <a:moveTo>
                    <a:pt x="519315" y="0"/>
                  </a:moveTo>
                  <a:lnTo>
                    <a:pt x="507530" y="0"/>
                  </a:ln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19315" y="11798"/>
                  </a:lnTo>
                  <a:lnTo>
                    <a:pt x="519315" y="0"/>
                  </a:lnTo>
                  <a:close/>
                </a:path>
                <a:path w="626109" h="47625">
                  <a:moveTo>
                    <a:pt x="531126" y="11811"/>
                  </a:moveTo>
                  <a:lnTo>
                    <a:pt x="519341" y="11811"/>
                  </a:lnTo>
                  <a:lnTo>
                    <a:pt x="519341" y="23609"/>
                  </a:lnTo>
                  <a:lnTo>
                    <a:pt x="519341" y="35407"/>
                  </a:lnTo>
                  <a:lnTo>
                    <a:pt x="531126" y="35407"/>
                  </a:lnTo>
                  <a:lnTo>
                    <a:pt x="531126" y="23609"/>
                  </a:lnTo>
                  <a:lnTo>
                    <a:pt x="531126" y="11811"/>
                  </a:lnTo>
                  <a:close/>
                </a:path>
                <a:path w="626109" h="47625">
                  <a:moveTo>
                    <a:pt x="542937" y="11811"/>
                  </a:moveTo>
                  <a:lnTo>
                    <a:pt x="531139" y="11811"/>
                  </a:lnTo>
                  <a:lnTo>
                    <a:pt x="531139" y="23609"/>
                  </a:lnTo>
                  <a:lnTo>
                    <a:pt x="542937" y="23609"/>
                  </a:lnTo>
                  <a:lnTo>
                    <a:pt x="542937" y="11811"/>
                  </a:lnTo>
                  <a:close/>
                </a:path>
                <a:path w="626109" h="47625">
                  <a:moveTo>
                    <a:pt x="542937" y="0"/>
                  </a:moveTo>
                  <a:lnTo>
                    <a:pt x="531139" y="0"/>
                  </a:lnTo>
                  <a:lnTo>
                    <a:pt x="531139" y="11798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26109" h="47625">
                  <a:moveTo>
                    <a:pt x="578345" y="11811"/>
                  </a:moveTo>
                  <a:lnTo>
                    <a:pt x="566547" y="11811"/>
                  </a:lnTo>
                  <a:lnTo>
                    <a:pt x="554748" y="11811"/>
                  </a:lnTo>
                  <a:lnTo>
                    <a:pt x="542950" y="11811"/>
                  </a:lnTo>
                  <a:lnTo>
                    <a:pt x="542950" y="23609"/>
                  </a:lnTo>
                  <a:lnTo>
                    <a:pt x="554748" y="23609"/>
                  </a:lnTo>
                  <a:lnTo>
                    <a:pt x="566547" y="23609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78345" y="23609"/>
                  </a:lnTo>
                  <a:lnTo>
                    <a:pt x="578345" y="11811"/>
                  </a:lnTo>
                  <a:close/>
                </a:path>
                <a:path w="626109" h="47625">
                  <a:moveTo>
                    <a:pt x="578345" y="0"/>
                  </a:moveTo>
                  <a:lnTo>
                    <a:pt x="566547" y="0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26109" h="47625">
                  <a:moveTo>
                    <a:pt x="601941" y="11811"/>
                  </a:moveTo>
                  <a:lnTo>
                    <a:pt x="590143" y="11811"/>
                  </a:lnTo>
                  <a:lnTo>
                    <a:pt x="590143" y="23609"/>
                  </a:lnTo>
                  <a:lnTo>
                    <a:pt x="601941" y="23609"/>
                  </a:lnTo>
                  <a:lnTo>
                    <a:pt x="601941" y="11811"/>
                  </a:lnTo>
                  <a:close/>
                </a:path>
                <a:path w="626109" h="47625">
                  <a:moveTo>
                    <a:pt x="625551" y="23609"/>
                  </a:moveTo>
                  <a:lnTo>
                    <a:pt x="613765" y="23609"/>
                  </a:lnTo>
                  <a:lnTo>
                    <a:pt x="613765" y="11811"/>
                  </a:lnTo>
                  <a:lnTo>
                    <a:pt x="601967" y="11811"/>
                  </a:lnTo>
                  <a:lnTo>
                    <a:pt x="601967" y="23609"/>
                  </a:lnTo>
                  <a:lnTo>
                    <a:pt x="601967" y="35407"/>
                  </a:lnTo>
                  <a:lnTo>
                    <a:pt x="613765" y="35407"/>
                  </a:lnTo>
                  <a:lnTo>
                    <a:pt x="625551" y="35407"/>
                  </a:lnTo>
                  <a:lnTo>
                    <a:pt x="625551" y="2360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5958433" y="4970437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09" h="35560">
                  <a:moveTo>
                    <a:pt x="11798" y="11798"/>
                  </a:moveTo>
                  <a:lnTo>
                    <a:pt x="0" y="11798"/>
                  </a:lnTo>
                  <a:lnTo>
                    <a:pt x="0" y="23596"/>
                  </a:lnTo>
                  <a:lnTo>
                    <a:pt x="0" y="35394"/>
                  </a:lnTo>
                  <a:lnTo>
                    <a:pt x="11798" y="35394"/>
                  </a:lnTo>
                  <a:lnTo>
                    <a:pt x="11798" y="23596"/>
                  </a:lnTo>
                  <a:lnTo>
                    <a:pt x="11798" y="11798"/>
                  </a:lnTo>
                  <a:close/>
                </a:path>
                <a:path w="626109" h="35560">
                  <a:moveTo>
                    <a:pt x="35394" y="23596"/>
                  </a:moveTo>
                  <a:lnTo>
                    <a:pt x="23596" y="23596"/>
                  </a:lnTo>
                  <a:lnTo>
                    <a:pt x="23596" y="35394"/>
                  </a:lnTo>
                  <a:lnTo>
                    <a:pt x="35394" y="35394"/>
                  </a:lnTo>
                  <a:lnTo>
                    <a:pt x="35394" y="23596"/>
                  </a:lnTo>
                  <a:close/>
                </a:path>
                <a:path w="626109" h="35560">
                  <a:moveTo>
                    <a:pt x="58991" y="23596"/>
                  </a:moveTo>
                  <a:lnTo>
                    <a:pt x="47205" y="23596"/>
                  </a:lnTo>
                  <a:lnTo>
                    <a:pt x="35407" y="23596"/>
                  </a:lnTo>
                  <a:lnTo>
                    <a:pt x="35407" y="35394"/>
                  </a:lnTo>
                  <a:lnTo>
                    <a:pt x="47205" y="35394"/>
                  </a:lnTo>
                  <a:lnTo>
                    <a:pt x="58991" y="35394"/>
                  </a:lnTo>
                  <a:lnTo>
                    <a:pt x="58991" y="23596"/>
                  </a:lnTo>
                  <a:close/>
                </a:path>
                <a:path w="626109" h="35560">
                  <a:moveTo>
                    <a:pt x="82613" y="11798"/>
                  </a:moveTo>
                  <a:lnTo>
                    <a:pt x="70815" y="11798"/>
                  </a:lnTo>
                  <a:lnTo>
                    <a:pt x="70815" y="23596"/>
                  </a:lnTo>
                  <a:lnTo>
                    <a:pt x="70815" y="35394"/>
                  </a:lnTo>
                  <a:lnTo>
                    <a:pt x="82613" y="35394"/>
                  </a:lnTo>
                  <a:lnTo>
                    <a:pt x="82613" y="23596"/>
                  </a:lnTo>
                  <a:lnTo>
                    <a:pt x="82613" y="11798"/>
                  </a:lnTo>
                  <a:close/>
                </a:path>
                <a:path w="626109" h="35560">
                  <a:moveTo>
                    <a:pt x="106222" y="11798"/>
                  </a:moveTo>
                  <a:lnTo>
                    <a:pt x="94424" y="11798"/>
                  </a:lnTo>
                  <a:lnTo>
                    <a:pt x="94424" y="23596"/>
                  </a:lnTo>
                  <a:lnTo>
                    <a:pt x="106222" y="23596"/>
                  </a:lnTo>
                  <a:lnTo>
                    <a:pt x="106222" y="11798"/>
                  </a:lnTo>
                  <a:close/>
                </a:path>
                <a:path w="626109" h="35560">
                  <a:moveTo>
                    <a:pt x="118008" y="23596"/>
                  </a:moveTo>
                  <a:lnTo>
                    <a:pt x="106222" y="23596"/>
                  </a:lnTo>
                  <a:lnTo>
                    <a:pt x="106222" y="35394"/>
                  </a:lnTo>
                  <a:lnTo>
                    <a:pt x="118008" y="35394"/>
                  </a:lnTo>
                  <a:lnTo>
                    <a:pt x="118008" y="23596"/>
                  </a:lnTo>
                  <a:close/>
                </a:path>
                <a:path w="626109" h="35560">
                  <a:moveTo>
                    <a:pt x="129819" y="23596"/>
                  </a:moveTo>
                  <a:lnTo>
                    <a:pt x="118021" y="23596"/>
                  </a:lnTo>
                  <a:lnTo>
                    <a:pt x="118021" y="35394"/>
                  </a:lnTo>
                  <a:lnTo>
                    <a:pt x="129819" y="35394"/>
                  </a:lnTo>
                  <a:lnTo>
                    <a:pt x="129819" y="23596"/>
                  </a:lnTo>
                  <a:close/>
                </a:path>
                <a:path w="626109" h="35560">
                  <a:moveTo>
                    <a:pt x="153416" y="11798"/>
                  </a:moveTo>
                  <a:lnTo>
                    <a:pt x="141630" y="11798"/>
                  </a:lnTo>
                  <a:lnTo>
                    <a:pt x="141630" y="23596"/>
                  </a:lnTo>
                  <a:lnTo>
                    <a:pt x="141630" y="35394"/>
                  </a:lnTo>
                  <a:lnTo>
                    <a:pt x="153416" y="35394"/>
                  </a:lnTo>
                  <a:lnTo>
                    <a:pt x="153416" y="23596"/>
                  </a:lnTo>
                  <a:lnTo>
                    <a:pt x="153416" y="11798"/>
                  </a:lnTo>
                  <a:close/>
                </a:path>
                <a:path w="626109" h="35560">
                  <a:moveTo>
                    <a:pt x="177025" y="11798"/>
                  </a:moveTo>
                  <a:lnTo>
                    <a:pt x="165239" y="11798"/>
                  </a:lnTo>
                  <a:lnTo>
                    <a:pt x="165239" y="23596"/>
                  </a:lnTo>
                  <a:lnTo>
                    <a:pt x="165239" y="35394"/>
                  </a:lnTo>
                  <a:lnTo>
                    <a:pt x="177025" y="35394"/>
                  </a:lnTo>
                  <a:lnTo>
                    <a:pt x="177025" y="23596"/>
                  </a:lnTo>
                  <a:lnTo>
                    <a:pt x="177025" y="11798"/>
                  </a:lnTo>
                  <a:close/>
                </a:path>
                <a:path w="626109" h="35560">
                  <a:moveTo>
                    <a:pt x="188836" y="23596"/>
                  </a:moveTo>
                  <a:lnTo>
                    <a:pt x="177038" y="23596"/>
                  </a:lnTo>
                  <a:lnTo>
                    <a:pt x="177038" y="35394"/>
                  </a:lnTo>
                  <a:lnTo>
                    <a:pt x="188836" y="35394"/>
                  </a:lnTo>
                  <a:lnTo>
                    <a:pt x="188836" y="23596"/>
                  </a:lnTo>
                  <a:close/>
                </a:path>
                <a:path w="626109" h="35560">
                  <a:moveTo>
                    <a:pt x="200647" y="11798"/>
                  </a:moveTo>
                  <a:lnTo>
                    <a:pt x="188849" y="11798"/>
                  </a:lnTo>
                  <a:lnTo>
                    <a:pt x="188849" y="23596"/>
                  </a:lnTo>
                  <a:lnTo>
                    <a:pt x="200647" y="23596"/>
                  </a:lnTo>
                  <a:lnTo>
                    <a:pt x="200647" y="11798"/>
                  </a:lnTo>
                  <a:close/>
                </a:path>
                <a:path w="626109" h="35560">
                  <a:moveTo>
                    <a:pt x="224243" y="0"/>
                  </a:moveTo>
                  <a:lnTo>
                    <a:pt x="212458" y="0"/>
                  </a:lnTo>
                  <a:lnTo>
                    <a:pt x="212458" y="11798"/>
                  </a:lnTo>
                  <a:lnTo>
                    <a:pt x="212458" y="23596"/>
                  </a:lnTo>
                  <a:lnTo>
                    <a:pt x="224243" y="23596"/>
                  </a:lnTo>
                  <a:lnTo>
                    <a:pt x="224243" y="11798"/>
                  </a:lnTo>
                  <a:lnTo>
                    <a:pt x="224243" y="0"/>
                  </a:lnTo>
                  <a:close/>
                </a:path>
                <a:path w="626109" h="35560">
                  <a:moveTo>
                    <a:pt x="236054" y="0"/>
                  </a:moveTo>
                  <a:lnTo>
                    <a:pt x="224256" y="0"/>
                  </a:lnTo>
                  <a:lnTo>
                    <a:pt x="224256" y="11798"/>
                  </a:lnTo>
                  <a:lnTo>
                    <a:pt x="224256" y="23596"/>
                  </a:lnTo>
                  <a:lnTo>
                    <a:pt x="236054" y="23596"/>
                  </a:lnTo>
                  <a:lnTo>
                    <a:pt x="236054" y="11798"/>
                  </a:lnTo>
                  <a:lnTo>
                    <a:pt x="236054" y="0"/>
                  </a:lnTo>
                  <a:close/>
                </a:path>
                <a:path w="626109" h="35560">
                  <a:moveTo>
                    <a:pt x="247840" y="23596"/>
                  </a:moveTo>
                  <a:lnTo>
                    <a:pt x="236054" y="23596"/>
                  </a:lnTo>
                  <a:lnTo>
                    <a:pt x="236054" y="35394"/>
                  </a:lnTo>
                  <a:lnTo>
                    <a:pt x="247840" y="35394"/>
                  </a:lnTo>
                  <a:lnTo>
                    <a:pt x="247840" y="23596"/>
                  </a:lnTo>
                  <a:close/>
                </a:path>
                <a:path w="626109" h="35560">
                  <a:moveTo>
                    <a:pt x="271449" y="23596"/>
                  </a:moveTo>
                  <a:lnTo>
                    <a:pt x="259664" y="23596"/>
                  </a:lnTo>
                  <a:lnTo>
                    <a:pt x="259664" y="35394"/>
                  </a:lnTo>
                  <a:lnTo>
                    <a:pt x="271449" y="35394"/>
                  </a:lnTo>
                  <a:lnTo>
                    <a:pt x="271449" y="23596"/>
                  </a:lnTo>
                  <a:close/>
                </a:path>
                <a:path w="626109" h="35560">
                  <a:moveTo>
                    <a:pt x="283260" y="11798"/>
                  </a:moveTo>
                  <a:lnTo>
                    <a:pt x="271475" y="11798"/>
                  </a:lnTo>
                  <a:lnTo>
                    <a:pt x="271475" y="23596"/>
                  </a:lnTo>
                  <a:lnTo>
                    <a:pt x="271475" y="35394"/>
                  </a:lnTo>
                  <a:lnTo>
                    <a:pt x="283260" y="35394"/>
                  </a:lnTo>
                  <a:lnTo>
                    <a:pt x="283260" y="23596"/>
                  </a:lnTo>
                  <a:lnTo>
                    <a:pt x="283260" y="11798"/>
                  </a:lnTo>
                  <a:close/>
                </a:path>
                <a:path w="626109" h="35560">
                  <a:moveTo>
                    <a:pt x="306857" y="23596"/>
                  </a:moveTo>
                  <a:lnTo>
                    <a:pt x="295071" y="23596"/>
                  </a:lnTo>
                  <a:lnTo>
                    <a:pt x="295071" y="11798"/>
                  </a:lnTo>
                  <a:lnTo>
                    <a:pt x="295071" y="0"/>
                  </a:lnTo>
                  <a:lnTo>
                    <a:pt x="283273" y="0"/>
                  </a:lnTo>
                  <a:lnTo>
                    <a:pt x="283273" y="11798"/>
                  </a:lnTo>
                  <a:lnTo>
                    <a:pt x="283273" y="23596"/>
                  </a:lnTo>
                  <a:lnTo>
                    <a:pt x="283273" y="35394"/>
                  </a:lnTo>
                  <a:lnTo>
                    <a:pt x="295071" y="35394"/>
                  </a:lnTo>
                  <a:lnTo>
                    <a:pt x="306857" y="35394"/>
                  </a:lnTo>
                  <a:lnTo>
                    <a:pt x="306857" y="23596"/>
                  </a:lnTo>
                  <a:close/>
                </a:path>
                <a:path w="626109" h="35560">
                  <a:moveTo>
                    <a:pt x="318668" y="23596"/>
                  </a:moveTo>
                  <a:lnTo>
                    <a:pt x="306882" y="23596"/>
                  </a:lnTo>
                  <a:lnTo>
                    <a:pt x="306882" y="35394"/>
                  </a:lnTo>
                  <a:lnTo>
                    <a:pt x="318668" y="35394"/>
                  </a:lnTo>
                  <a:lnTo>
                    <a:pt x="318668" y="23596"/>
                  </a:lnTo>
                  <a:close/>
                </a:path>
                <a:path w="626109" h="35560">
                  <a:moveTo>
                    <a:pt x="318668" y="0"/>
                  </a:moveTo>
                  <a:lnTo>
                    <a:pt x="306882" y="0"/>
                  </a:lnTo>
                  <a:lnTo>
                    <a:pt x="306882" y="11798"/>
                  </a:lnTo>
                  <a:lnTo>
                    <a:pt x="318668" y="11798"/>
                  </a:lnTo>
                  <a:lnTo>
                    <a:pt x="318668" y="0"/>
                  </a:lnTo>
                  <a:close/>
                </a:path>
                <a:path w="626109" h="35560">
                  <a:moveTo>
                    <a:pt x="330479" y="23596"/>
                  </a:moveTo>
                  <a:lnTo>
                    <a:pt x="318681" y="23596"/>
                  </a:lnTo>
                  <a:lnTo>
                    <a:pt x="318681" y="35394"/>
                  </a:lnTo>
                  <a:lnTo>
                    <a:pt x="330479" y="35394"/>
                  </a:lnTo>
                  <a:lnTo>
                    <a:pt x="330479" y="23596"/>
                  </a:lnTo>
                  <a:close/>
                </a:path>
                <a:path w="626109" h="35560">
                  <a:moveTo>
                    <a:pt x="342277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30492" y="23596"/>
                  </a:lnTo>
                  <a:lnTo>
                    <a:pt x="330492" y="35394"/>
                  </a:lnTo>
                  <a:lnTo>
                    <a:pt x="342277" y="35394"/>
                  </a:lnTo>
                  <a:lnTo>
                    <a:pt x="342277" y="23596"/>
                  </a:lnTo>
                  <a:lnTo>
                    <a:pt x="342277" y="11798"/>
                  </a:lnTo>
                  <a:lnTo>
                    <a:pt x="342277" y="0"/>
                  </a:lnTo>
                  <a:close/>
                </a:path>
                <a:path w="626109" h="35560">
                  <a:moveTo>
                    <a:pt x="365874" y="11798"/>
                  </a:moveTo>
                  <a:lnTo>
                    <a:pt x="354088" y="11798"/>
                  </a:lnTo>
                  <a:lnTo>
                    <a:pt x="354088" y="0"/>
                  </a:lnTo>
                  <a:lnTo>
                    <a:pt x="342290" y="0"/>
                  </a:lnTo>
                  <a:lnTo>
                    <a:pt x="342290" y="11798"/>
                  </a:lnTo>
                  <a:lnTo>
                    <a:pt x="342290" y="23596"/>
                  </a:lnTo>
                  <a:lnTo>
                    <a:pt x="342290" y="35394"/>
                  </a:lnTo>
                  <a:lnTo>
                    <a:pt x="354088" y="35394"/>
                  </a:lnTo>
                  <a:lnTo>
                    <a:pt x="365874" y="35394"/>
                  </a:lnTo>
                  <a:lnTo>
                    <a:pt x="365874" y="23596"/>
                  </a:lnTo>
                  <a:lnTo>
                    <a:pt x="365874" y="11798"/>
                  </a:lnTo>
                  <a:close/>
                </a:path>
                <a:path w="626109" h="35560">
                  <a:moveTo>
                    <a:pt x="389496" y="11798"/>
                  </a:moveTo>
                  <a:lnTo>
                    <a:pt x="377698" y="11798"/>
                  </a:lnTo>
                  <a:lnTo>
                    <a:pt x="377698" y="23596"/>
                  </a:lnTo>
                  <a:lnTo>
                    <a:pt x="377698" y="35394"/>
                  </a:lnTo>
                  <a:lnTo>
                    <a:pt x="389496" y="35394"/>
                  </a:lnTo>
                  <a:lnTo>
                    <a:pt x="389496" y="23596"/>
                  </a:lnTo>
                  <a:lnTo>
                    <a:pt x="389496" y="11798"/>
                  </a:lnTo>
                  <a:close/>
                </a:path>
                <a:path w="626109" h="35560">
                  <a:moveTo>
                    <a:pt x="413092" y="0"/>
                  </a:moveTo>
                  <a:lnTo>
                    <a:pt x="401307" y="0"/>
                  </a:lnTo>
                  <a:lnTo>
                    <a:pt x="401307" y="11798"/>
                  </a:lnTo>
                  <a:lnTo>
                    <a:pt x="401307" y="23596"/>
                  </a:lnTo>
                  <a:lnTo>
                    <a:pt x="389509" y="23596"/>
                  </a:lnTo>
                  <a:lnTo>
                    <a:pt x="389509" y="35394"/>
                  </a:lnTo>
                  <a:lnTo>
                    <a:pt x="401307" y="35394"/>
                  </a:lnTo>
                  <a:lnTo>
                    <a:pt x="413092" y="35394"/>
                  </a:lnTo>
                  <a:lnTo>
                    <a:pt x="413092" y="23596"/>
                  </a:lnTo>
                  <a:lnTo>
                    <a:pt x="413092" y="11798"/>
                  </a:lnTo>
                  <a:lnTo>
                    <a:pt x="413092" y="0"/>
                  </a:lnTo>
                  <a:close/>
                </a:path>
                <a:path w="626109" h="35560">
                  <a:moveTo>
                    <a:pt x="424903" y="0"/>
                  </a:moveTo>
                  <a:lnTo>
                    <a:pt x="413105" y="0"/>
                  </a:lnTo>
                  <a:lnTo>
                    <a:pt x="413105" y="11798"/>
                  </a:lnTo>
                  <a:lnTo>
                    <a:pt x="413105" y="23596"/>
                  </a:lnTo>
                  <a:lnTo>
                    <a:pt x="424903" y="23596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26109" h="35560">
                  <a:moveTo>
                    <a:pt x="436702" y="11798"/>
                  </a:moveTo>
                  <a:lnTo>
                    <a:pt x="424916" y="11798"/>
                  </a:lnTo>
                  <a:lnTo>
                    <a:pt x="424916" y="23596"/>
                  </a:lnTo>
                  <a:lnTo>
                    <a:pt x="424916" y="35394"/>
                  </a:lnTo>
                  <a:lnTo>
                    <a:pt x="436702" y="35394"/>
                  </a:lnTo>
                  <a:lnTo>
                    <a:pt x="436702" y="23596"/>
                  </a:lnTo>
                  <a:lnTo>
                    <a:pt x="436702" y="11798"/>
                  </a:lnTo>
                  <a:close/>
                </a:path>
                <a:path w="626109" h="35560">
                  <a:moveTo>
                    <a:pt x="448513" y="23596"/>
                  </a:moveTo>
                  <a:lnTo>
                    <a:pt x="436714" y="23596"/>
                  </a:lnTo>
                  <a:lnTo>
                    <a:pt x="436714" y="35394"/>
                  </a:lnTo>
                  <a:lnTo>
                    <a:pt x="448513" y="35394"/>
                  </a:lnTo>
                  <a:lnTo>
                    <a:pt x="448513" y="23596"/>
                  </a:lnTo>
                  <a:close/>
                </a:path>
                <a:path w="626109" h="35560">
                  <a:moveTo>
                    <a:pt x="472109" y="23596"/>
                  </a:moveTo>
                  <a:lnTo>
                    <a:pt x="460324" y="23596"/>
                  </a:lnTo>
                  <a:lnTo>
                    <a:pt x="460324" y="35394"/>
                  </a:lnTo>
                  <a:lnTo>
                    <a:pt x="472109" y="35394"/>
                  </a:lnTo>
                  <a:lnTo>
                    <a:pt x="472109" y="23596"/>
                  </a:lnTo>
                  <a:close/>
                </a:path>
                <a:path w="626109" h="35560">
                  <a:moveTo>
                    <a:pt x="472109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72109" y="11798"/>
                  </a:lnTo>
                  <a:lnTo>
                    <a:pt x="472109" y="0"/>
                  </a:lnTo>
                  <a:close/>
                </a:path>
                <a:path w="626109" h="35560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72122" y="23596"/>
                  </a:lnTo>
                  <a:lnTo>
                    <a:pt x="472122" y="35394"/>
                  </a:lnTo>
                  <a:lnTo>
                    <a:pt x="483920" y="35394"/>
                  </a:lnTo>
                  <a:lnTo>
                    <a:pt x="483920" y="23596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09" h="35560">
                  <a:moveTo>
                    <a:pt x="507530" y="0"/>
                  </a:move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83933" y="23596"/>
                  </a:lnTo>
                  <a:lnTo>
                    <a:pt x="483933" y="35394"/>
                  </a:lnTo>
                  <a:lnTo>
                    <a:pt x="495731" y="35394"/>
                  </a:lnTo>
                  <a:lnTo>
                    <a:pt x="507530" y="35394"/>
                  </a:lnTo>
                  <a:lnTo>
                    <a:pt x="507530" y="23596"/>
                  </a:lnTo>
                  <a:lnTo>
                    <a:pt x="495731" y="23596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07530" y="0"/>
                  </a:lnTo>
                  <a:close/>
                </a:path>
                <a:path w="626109" h="35560">
                  <a:moveTo>
                    <a:pt x="531126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19341" y="23596"/>
                  </a:lnTo>
                  <a:lnTo>
                    <a:pt x="531126" y="23596"/>
                  </a:lnTo>
                  <a:lnTo>
                    <a:pt x="531126" y="11798"/>
                  </a:lnTo>
                  <a:lnTo>
                    <a:pt x="531126" y="0"/>
                  </a:lnTo>
                  <a:close/>
                </a:path>
                <a:path w="626109" h="35560">
                  <a:moveTo>
                    <a:pt x="554748" y="0"/>
                  </a:move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54748" y="0"/>
                  </a:lnTo>
                  <a:close/>
                </a:path>
                <a:path w="626109" h="35560">
                  <a:moveTo>
                    <a:pt x="601941" y="0"/>
                  </a:moveTo>
                  <a:lnTo>
                    <a:pt x="590143" y="0"/>
                  </a:lnTo>
                  <a:lnTo>
                    <a:pt x="578345" y="0"/>
                  </a:lnTo>
                  <a:lnTo>
                    <a:pt x="566547" y="0"/>
                  </a:lnTo>
                  <a:lnTo>
                    <a:pt x="566547" y="11798"/>
                  </a:lnTo>
                  <a:lnTo>
                    <a:pt x="566547" y="23596"/>
                  </a:lnTo>
                  <a:lnTo>
                    <a:pt x="578345" y="23596"/>
                  </a:lnTo>
                  <a:lnTo>
                    <a:pt x="578345" y="11798"/>
                  </a:lnTo>
                  <a:lnTo>
                    <a:pt x="590143" y="11798"/>
                  </a:lnTo>
                  <a:lnTo>
                    <a:pt x="590143" y="23596"/>
                  </a:lnTo>
                  <a:lnTo>
                    <a:pt x="601941" y="23596"/>
                  </a:lnTo>
                  <a:lnTo>
                    <a:pt x="601941" y="11798"/>
                  </a:lnTo>
                  <a:lnTo>
                    <a:pt x="601941" y="0"/>
                  </a:lnTo>
                  <a:close/>
                </a:path>
                <a:path w="626109" h="35560">
                  <a:moveTo>
                    <a:pt x="625551" y="11798"/>
                  </a:moveTo>
                  <a:lnTo>
                    <a:pt x="613765" y="11798"/>
                  </a:lnTo>
                  <a:lnTo>
                    <a:pt x="613765" y="0"/>
                  </a:lnTo>
                  <a:lnTo>
                    <a:pt x="601967" y="0"/>
                  </a:lnTo>
                  <a:lnTo>
                    <a:pt x="601967" y="11798"/>
                  </a:lnTo>
                  <a:lnTo>
                    <a:pt x="601967" y="23596"/>
                  </a:lnTo>
                  <a:lnTo>
                    <a:pt x="613765" y="23596"/>
                  </a:lnTo>
                  <a:lnTo>
                    <a:pt x="625551" y="23596"/>
                  </a:lnTo>
                  <a:lnTo>
                    <a:pt x="625551" y="117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5958433" y="4994033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09" h="47625">
                  <a:moveTo>
                    <a:pt x="11798" y="35420"/>
                  </a:moveTo>
                  <a:lnTo>
                    <a:pt x="0" y="35420"/>
                  </a:lnTo>
                  <a:lnTo>
                    <a:pt x="0" y="47218"/>
                  </a:lnTo>
                  <a:lnTo>
                    <a:pt x="11798" y="47218"/>
                  </a:lnTo>
                  <a:lnTo>
                    <a:pt x="11798" y="35420"/>
                  </a:lnTo>
                  <a:close/>
                </a:path>
                <a:path w="626109" h="47625">
                  <a:moveTo>
                    <a:pt x="11798" y="11811"/>
                  </a:moveTo>
                  <a:lnTo>
                    <a:pt x="0" y="11811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11798" y="23609"/>
                  </a:lnTo>
                  <a:lnTo>
                    <a:pt x="11798" y="11811"/>
                  </a:lnTo>
                  <a:close/>
                </a:path>
                <a:path w="626109" h="47625">
                  <a:moveTo>
                    <a:pt x="35394" y="11811"/>
                  </a:moveTo>
                  <a:lnTo>
                    <a:pt x="23596" y="11811"/>
                  </a:lnTo>
                  <a:lnTo>
                    <a:pt x="23596" y="23609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lnTo>
                    <a:pt x="35394" y="11811"/>
                  </a:lnTo>
                  <a:close/>
                </a:path>
                <a:path w="626109" h="47625">
                  <a:moveTo>
                    <a:pt x="58991" y="11811"/>
                  </a:moveTo>
                  <a:lnTo>
                    <a:pt x="47205" y="11811"/>
                  </a:lnTo>
                  <a:lnTo>
                    <a:pt x="35407" y="11811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58991" y="35407"/>
                  </a:lnTo>
                  <a:lnTo>
                    <a:pt x="58991" y="23609"/>
                  </a:lnTo>
                  <a:lnTo>
                    <a:pt x="58991" y="11811"/>
                  </a:lnTo>
                  <a:close/>
                </a:path>
                <a:path w="626109" h="47625">
                  <a:moveTo>
                    <a:pt x="82613" y="35420"/>
                  </a:moveTo>
                  <a:lnTo>
                    <a:pt x="70815" y="35420"/>
                  </a:lnTo>
                  <a:lnTo>
                    <a:pt x="70815" y="47218"/>
                  </a:lnTo>
                  <a:lnTo>
                    <a:pt x="82613" y="47218"/>
                  </a:lnTo>
                  <a:lnTo>
                    <a:pt x="82613" y="35420"/>
                  </a:lnTo>
                  <a:close/>
                </a:path>
                <a:path w="626109" h="47625">
                  <a:moveTo>
                    <a:pt x="82613" y="11811"/>
                  </a:moveTo>
                  <a:lnTo>
                    <a:pt x="70815" y="11811"/>
                  </a:lnTo>
                  <a:lnTo>
                    <a:pt x="70815" y="23609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09"/>
                  </a:lnTo>
                  <a:lnTo>
                    <a:pt x="82613" y="11811"/>
                  </a:lnTo>
                  <a:close/>
                </a:path>
                <a:path w="626109" h="47625">
                  <a:moveTo>
                    <a:pt x="106222" y="11811"/>
                  </a:moveTo>
                  <a:lnTo>
                    <a:pt x="94424" y="11811"/>
                  </a:lnTo>
                  <a:lnTo>
                    <a:pt x="94424" y="23609"/>
                  </a:lnTo>
                  <a:lnTo>
                    <a:pt x="106222" y="23609"/>
                  </a:lnTo>
                  <a:lnTo>
                    <a:pt x="106222" y="11811"/>
                  </a:lnTo>
                  <a:close/>
                </a:path>
                <a:path w="626109" h="47625">
                  <a:moveTo>
                    <a:pt x="118008" y="35420"/>
                  </a:moveTo>
                  <a:lnTo>
                    <a:pt x="106222" y="35420"/>
                  </a:lnTo>
                  <a:lnTo>
                    <a:pt x="106222" y="47218"/>
                  </a:lnTo>
                  <a:lnTo>
                    <a:pt x="118008" y="47218"/>
                  </a:lnTo>
                  <a:lnTo>
                    <a:pt x="118008" y="35420"/>
                  </a:lnTo>
                  <a:close/>
                </a:path>
                <a:path w="626109" h="47625">
                  <a:moveTo>
                    <a:pt x="118008" y="23609"/>
                  </a:moveTo>
                  <a:lnTo>
                    <a:pt x="106222" y="23609"/>
                  </a:lnTo>
                  <a:lnTo>
                    <a:pt x="106222" y="35407"/>
                  </a:lnTo>
                  <a:lnTo>
                    <a:pt x="118008" y="35407"/>
                  </a:lnTo>
                  <a:lnTo>
                    <a:pt x="118008" y="23609"/>
                  </a:lnTo>
                  <a:close/>
                </a:path>
                <a:path w="626109" h="47625">
                  <a:moveTo>
                    <a:pt x="141630" y="11811"/>
                  </a:moveTo>
                  <a:lnTo>
                    <a:pt x="129832" y="11811"/>
                  </a:lnTo>
                  <a:lnTo>
                    <a:pt x="129832" y="23609"/>
                  </a:lnTo>
                  <a:lnTo>
                    <a:pt x="141630" y="23609"/>
                  </a:lnTo>
                  <a:lnTo>
                    <a:pt x="141630" y="11811"/>
                  </a:lnTo>
                  <a:close/>
                </a:path>
                <a:path w="626109" h="47625">
                  <a:moveTo>
                    <a:pt x="153416" y="35420"/>
                  </a:moveTo>
                  <a:lnTo>
                    <a:pt x="141630" y="35420"/>
                  </a:lnTo>
                  <a:lnTo>
                    <a:pt x="129832" y="35420"/>
                  </a:lnTo>
                  <a:lnTo>
                    <a:pt x="129832" y="47218"/>
                  </a:lnTo>
                  <a:lnTo>
                    <a:pt x="141630" y="47218"/>
                  </a:lnTo>
                  <a:lnTo>
                    <a:pt x="153416" y="47218"/>
                  </a:lnTo>
                  <a:lnTo>
                    <a:pt x="153416" y="35420"/>
                  </a:lnTo>
                  <a:close/>
                </a:path>
                <a:path w="626109" h="47625">
                  <a:moveTo>
                    <a:pt x="177025" y="35420"/>
                  </a:moveTo>
                  <a:lnTo>
                    <a:pt x="165239" y="35420"/>
                  </a:lnTo>
                  <a:lnTo>
                    <a:pt x="165239" y="47218"/>
                  </a:lnTo>
                  <a:lnTo>
                    <a:pt x="177025" y="47218"/>
                  </a:lnTo>
                  <a:lnTo>
                    <a:pt x="177025" y="35420"/>
                  </a:lnTo>
                  <a:close/>
                </a:path>
                <a:path w="626109" h="47625">
                  <a:moveTo>
                    <a:pt x="177025" y="11811"/>
                  </a:moveTo>
                  <a:lnTo>
                    <a:pt x="165239" y="11811"/>
                  </a:lnTo>
                  <a:lnTo>
                    <a:pt x="153441" y="11811"/>
                  </a:ln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65239" y="23609"/>
                  </a:lnTo>
                  <a:lnTo>
                    <a:pt x="177025" y="23609"/>
                  </a:lnTo>
                  <a:lnTo>
                    <a:pt x="177025" y="11811"/>
                  </a:lnTo>
                  <a:close/>
                </a:path>
                <a:path w="626109" h="47625">
                  <a:moveTo>
                    <a:pt x="200647" y="11811"/>
                  </a:moveTo>
                  <a:lnTo>
                    <a:pt x="188849" y="11811"/>
                  </a:ln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00647" y="23609"/>
                  </a:lnTo>
                  <a:lnTo>
                    <a:pt x="200647" y="11811"/>
                  </a:lnTo>
                  <a:close/>
                </a:path>
                <a:path w="626109" h="47625">
                  <a:moveTo>
                    <a:pt x="224243" y="35420"/>
                  </a:moveTo>
                  <a:lnTo>
                    <a:pt x="212458" y="35420"/>
                  </a:lnTo>
                  <a:lnTo>
                    <a:pt x="212458" y="47218"/>
                  </a:lnTo>
                  <a:lnTo>
                    <a:pt x="224243" y="47218"/>
                  </a:lnTo>
                  <a:lnTo>
                    <a:pt x="224243" y="35420"/>
                  </a:lnTo>
                  <a:close/>
                </a:path>
                <a:path w="626109" h="47625">
                  <a:moveTo>
                    <a:pt x="224243" y="11811"/>
                  </a:moveTo>
                  <a:lnTo>
                    <a:pt x="212458" y="11811"/>
                  </a:ln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lnTo>
                    <a:pt x="224243" y="11811"/>
                  </a:lnTo>
                  <a:close/>
                </a:path>
                <a:path w="626109" h="47625">
                  <a:moveTo>
                    <a:pt x="247840" y="35420"/>
                  </a:moveTo>
                  <a:lnTo>
                    <a:pt x="236054" y="35420"/>
                  </a:lnTo>
                  <a:lnTo>
                    <a:pt x="236054" y="47218"/>
                  </a:lnTo>
                  <a:lnTo>
                    <a:pt x="247840" y="47218"/>
                  </a:lnTo>
                  <a:lnTo>
                    <a:pt x="247840" y="35420"/>
                  </a:lnTo>
                  <a:close/>
                </a:path>
                <a:path w="626109" h="47625">
                  <a:moveTo>
                    <a:pt x="247840" y="11811"/>
                  </a:moveTo>
                  <a:lnTo>
                    <a:pt x="236054" y="11811"/>
                  </a:lnTo>
                  <a:lnTo>
                    <a:pt x="224256" y="11811"/>
                  </a:ln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36054" y="23609"/>
                  </a:lnTo>
                  <a:lnTo>
                    <a:pt x="247840" y="23609"/>
                  </a:lnTo>
                  <a:lnTo>
                    <a:pt x="247840" y="11811"/>
                  </a:lnTo>
                  <a:close/>
                </a:path>
                <a:path w="626109" h="47625">
                  <a:moveTo>
                    <a:pt x="271449" y="11811"/>
                  </a:moveTo>
                  <a:lnTo>
                    <a:pt x="259664" y="11811"/>
                  </a:lnTo>
                  <a:lnTo>
                    <a:pt x="259664" y="23609"/>
                  </a:lnTo>
                  <a:lnTo>
                    <a:pt x="271449" y="23609"/>
                  </a:lnTo>
                  <a:lnTo>
                    <a:pt x="271449" y="11811"/>
                  </a:lnTo>
                  <a:close/>
                </a:path>
                <a:path w="626109" h="47625">
                  <a:moveTo>
                    <a:pt x="283260" y="35420"/>
                  </a:moveTo>
                  <a:lnTo>
                    <a:pt x="271475" y="35420"/>
                  </a:lnTo>
                  <a:lnTo>
                    <a:pt x="271475" y="47218"/>
                  </a:lnTo>
                  <a:lnTo>
                    <a:pt x="283260" y="47218"/>
                  </a:lnTo>
                  <a:lnTo>
                    <a:pt x="283260" y="35420"/>
                  </a:lnTo>
                  <a:close/>
                </a:path>
                <a:path w="626109" h="47625">
                  <a:moveTo>
                    <a:pt x="283260" y="11811"/>
                  </a:moveTo>
                  <a:lnTo>
                    <a:pt x="271475" y="11811"/>
                  </a:lnTo>
                  <a:lnTo>
                    <a:pt x="271475" y="23609"/>
                  </a:lnTo>
                  <a:lnTo>
                    <a:pt x="283260" y="23609"/>
                  </a:lnTo>
                  <a:lnTo>
                    <a:pt x="283260" y="11811"/>
                  </a:lnTo>
                  <a:close/>
                </a:path>
                <a:path w="626109" h="47625">
                  <a:moveTo>
                    <a:pt x="306857" y="35420"/>
                  </a:moveTo>
                  <a:lnTo>
                    <a:pt x="295071" y="35420"/>
                  </a:lnTo>
                  <a:lnTo>
                    <a:pt x="283273" y="35420"/>
                  </a:lnTo>
                  <a:lnTo>
                    <a:pt x="283273" y="47218"/>
                  </a:lnTo>
                  <a:lnTo>
                    <a:pt x="295071" y="47218"/>
                  </a:lnTo>
                  <a:lnTo>
                    <a:pt x="306857" y="47218"/>
                  </a:lnTo>
                  <a:lnTo>
                    <a:pt x="306857" y="35420"/>
                  </a:lnTo>
                  <a:close/>
                </a:path>
                <a:path w="626109" h="47625">
                  <a:moveTo>
                    <a:pt x="306857" y="11811"/>
                  </a:moveTo>
                  <a:lnTo>
                    <a:pt x="295071" y="11811"/>
                  </a:lnTo>
                  <a:lnTo>
                    <a:pt x="283273" y="11811"/>
                  </a:lnTo>
                  <a:lnTo>
                    <a:pt x="283273" y="23609"/>
                  </a:lnTo>
                  <a:lnTo>
                    <a:pt x="295071" y="23609"/>
                  </a:lnTo>
                  <a:lnTo>
                    <a:pt x="306857" y="23609"/>
                  </a:lnTo>
                  <a:lnTo>
                    <a:pt x="306857" y="11811"/>
                  </a:lnTo>
                  <a:close/>
                </a:path>
                <a:path w="626109" h="47625">
                  <a:moveTo>
                    <a:pt x="318668" y="23609"/>
                  </a:moveTo>
                  <a:lnTo>
                    <a:pt x="306882" y="23609"/>
                  </a:lnTo>
                  <a:lnTo>
                    <a:pt x="306882" y="35407"/>
                  </a:lnTo>
                  <a:lnTo>
                    <a:pt x="318668" y="35407"/>
                  </a:lnTo>
                  <a:lnTo>
                    <a:pt x="318668" y="23609"/>
                  </a:lnTo>
                  <a:close/>
                </a:path>
                <a:path w="626109" h="47625">
                  <a:moveTo>
                    <a:pt x="330479" y="35420"/>
                  </a:moveTo>
                  <a:lnTo>
                    <a:pt x="318681" y="35420"/>
                  </a:lnTo>
                  <a:lnTo>
                    <a:pt x="318681" y="47218"/>
                  </a:lnTo>
                  <a:lnTo>
                    <a:pt x="330479" y="47218"/>
                  </a:lnTo>
                  <a:lnTo>
                    <a:pt x="330479" y="35420"/>
                  </a:lnTo>
                  <a:close/>
                </a:path>
                <a:path w="626109" h="47625">
                  <a:moveTo>
                    <a:pt x="330479" y="23609"/>
                  </a:moveTo>
                  <a:lnTo>
                    <a:pt x="318681" y="23609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close/>
                </a:path>
                <a:path w="626109" h="47625">
                  <a:moveTo>
                    <a:pt x="365874" y="23609"/>
                  </a:moveTo>
                  <a:lnTo>
                    <a:pt x="354088" y="23609"/>
                  </a:lnTo>
                  <a:lnTo>
                    <a:pt x="354088" y="35407"/>
                  </a:lnTo>
                  <a:lnTo>
                    <a:pt x="365874" y="35407"/>
                  </a:lnTo>
                  <a:lnTo>
                    <a:pt x="365874" y="23609"/>
                  </a:lnTo>
                  <a:close/>
                </a:path>
                <a:path w="626109" h="47625">
                  <a:moveTo>
                    <a:pt x="377685" y="11811"/>
                  </a:moveTo>
                  <a:lnTo>
                    <a:pt x="365899" y="11811"/>
                  </a:lnTo>
                  <a:lnTo>
                    <a:pt x="365899" y="23609"/>
                  </a:lnTo>
                  <a:lnTo>
                    <a:pt x="377685" y="23609"/>
                  </a:lnTo>
                  <a:lnTo>
                    <a:pt x="377685" y="11811"/>
                  </a:lnTo>
                  <a:close/>
                </a:path>
                <a:path w="626109" h="47625">
                  <a:moveTo>
                    <a:pt x="413092" y="11811"/>
                  </a:moveTo>
                  <a:lnTo>
                    <a:pt x="401307" y="11811"/>
                  </a:lnTo>
                  <a:lnTo>
                    <a:pt x="389509" y="11811"/>
                  </a:ln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01307" y="23609"/>
                  </a:lnTo>
                  <a:lnTo>
                    <a:pt x="413092" y="23609"/>
                  </a:lnTo>
                  <a:lnTo>
                    <a:pt x="413092" y="11811"/>
                  </a:lnTo>
                  <a:close/>
                </a:path>
                <a:path w="626109" h="47625">
                  <a:moveTo>
                    <a:pt x="448513" y="11811"/>
                  </a:moveTo>
                  <a:lnTo>
                    <a:pt x="436714" y="11811"/>
                  </a:lnTo>
                  <a:lnTo>
                    <a:pt x="436714" y="23609"/>
                  </a:lnTo>
                  <a:lnTo>
                    <a:pt x="448513" y="23609"/>
                  </a:lnTo>
                  <a:lnTo>
                    <a:pt x="448513" y="11811"/>
                  </a:lnTo>
                  <a:close/>
                </a:path>
                <a:path w="626109" h="47625">
                  <a:moveTo>
                    <a:pt x="460298" y="23609"/>
                  </a:moveTo>
                  <a:lnTo>
                    <a:pt x="448513" y="23609"/>
                  </a:lnTo>
                  <a:lnTo>
                    <a:pt x="448513" y="35407"/>
                  </a:lnTo>
                  <a:lnTo>
                    <a:pt x="460298" y="35407"/>
                  </a:lnTo>
                  <a:lnTo>
                    <a:pt x="460298" y="23609"/>
                  </a:lnTo>
                  <a:close/>
                </a:path>
                <a:path w="626109" h="47625">
                  <a:moveTo>
                    <a:pt x="472109" y="11811"/>
                  </a:moveTo>
                  <a:lnTo>
                    <a:pt x="460324" y="11811"/>
                  </a:lnTo>
                  <a:lnTo>
                    <a:pt x="460324" y="23609"/>
                  </a:lnTo>
                  <a:lnTo>
                    <a:pt x="460324" y="35407"/>
                  </a:lnTo>
                  <a:lnTo>
                    <a:pt x="472109" y="35407"/>
                  </a:lnTo>
                  <a:lnTo>
                    <a:pt x="472109" y="23609"/>
                  </a:lnTo>
                  <a:lnTo>
                    <a:pt x="472109" y="11811"/>
                  </a:lnTo>
                  <a:close/>
                </a:path>
                <a:path w="626109" h="47625">
                  <a:moveTo>
                    <a:pt x="483920" y="23609"/>
                  </a:moveTo>
                  <a:lnTo>
                    <a:pt x="472122" y="23609"/>
                  </a:lnTo>
                  <a:lnTo>
                    <a:pt x="472122" y="35407"/>
                  </a:lnTo>
                  <a:lnTo>
                    <a:pt x="483920" y="35407"/>
                  </a:lnTo>
                  <a:lnTo>
                    <a:pt x="483920" y="23609"/>
                  </a:lnTo>
                  <a:close/>
                </a:path>
                <a:path w="626109" h="47625">
                  <a:moveTo>
                    <a:pt x="519315" y="23609"/>
                  </a:moveTo>
                  <a:lnTo>
                    <a:pt x="507530" y="23609"/>
                  </a:lnTo>
                  <a:lnTo>
                    <a:pt x="507530" y="35407"/>
                  </a:lnTo>
                  <a:lnTo>
                    <a:pt x="519315" y="35407"/>
                  </a:lnTo>
                  <a:lnTo>
                    <a:pt x="519315" y="23609"/>
                  </a:lnTo>
                  <a:close/>
                </a:path>
                <a:path w="626109" h="47625">
                  <a:moveTo>
                    <a:pt x="519315" y="0"/>
                  </a:moveTo>
                  <a:lnTo>
                    <a:pt x="507530" y="0"/>
                  </a:lnTo>
                  <a:lnTo>
                    <a:pt x="495731" y="0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19315" y="11798"/>
                  </a:lnTo>
                  <a:lnTo>
                    <a:pt x="519315" y="0"/>
                  </a:lnTo>
                  <a:close/>
                </a:path>
                <a:path w="626109" h="47625">
                  <a:moveTo>
                    <a:pt x="531126" y="11811"/>
                  </a:moveTo>
                  <a:lnTo>
                    <a:pt x="519341" y="11811"/>
                  </a:lnTo>
                  <a:lnTo>
                    <a:pt x="519341" y="23609"/>
                  </a:lnTo>
                  <a:lnTo>
                    <a:pt x="531126" y="23609"/>
                  </a:lnTo>
                  <a:lnTo>
                    <a:pt x="531126" y="11811"/>
                  </a:lnTo>
                  <a:close/>
                </a:path>
                <a:path w="626109" h="47625">
                  <a:moveTo>
                    <a:pt x="531126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31126" y="11798"/>
                  </a:lnTo>
                  <a:lnTo>
                    <a:pt x="531126" y="0"/>
                  </a:lnTo>
                  <a:close/>
                </a:path>
                <a:path w="626109" h="47625">
                  <a:moveTo>
                    <a:pt x="542937" y="11811"/>
                  </a:moveTo>
                  <a:lnTo>
                    <a:pt x="531139" y="11811"/>
                  </a:lnTo>
                  <a:lnTo>
                    <a:pt x="531139" y="23609"/>
                  </a:lnTo>
                  <a:lnTo>
                    <a:pt x="542937" y="23609"/>
                  </a:lnTo>
                  <a:lnTo>
                    <a:pt x="542937" y="11811"/>
                  </a:lnTo>
                  <a:close/>
                </a:path>
                <a:path w="626109" h="47625">
                  <a:moveTo>
                    <a:pt x="542937" y="0"/>
                  </a:moveTo>
                  <a:lnTo>
                    <a:pt x="531139" y="0"/>
                  </a:lnTo>
                  <a:lnTo>
                    <a:pt x="531139" y="11798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26109" h="47625">
                  <a:moveTo>
                    <a:pt x="590143" y="0"/>
                  </a:moveTo>
                  <a:lnTo>
                    <a:pt x="578345" y="0"/>
                  </a:lnTo>
                  <a:lnTo>
                    <a:pt x="566547" y="0"/>
                  </a:lnTo>
                  <a:lnTo>
                    <a:pt x="554748" y="0"/>
                  </a:ln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90143" y="11798"/>
                  </a:lnTo>
                  <a:lnTo>
                    <a:pt x="590143" y="0"/>
                  </a:lnTo>
                  <a:close/>
                </a:path>
                <a:path w="626109" h="47625">
                  <a:moveTo>
                    <a:pt x="601941" y="11811"/>
                  </a:moveTo>
                  <a:lnTo>
                    <a:pt x="601941" y="11811"/>
                  </a:lnTo>
                  <a:lnTo>
                    <a:pt x="542950" y="11811"/>
                  </a:lnTo>
                  <a:lnTo>
                    <a:pt x="542950" y="23609"/>
                  </a:lnTo>
                  <a:lnTo>
                    <a:pt x="554748" y="23609"/>
                  </a:lnTo>
                  <a:lnTo>
                    <a:pt x="566547" y="23609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90143" y="35407"/>
                  </a:lnTo>
                  <a:lnTo>
                    <a:pt x="590143" y="23609"/>
                  </a:lnTo>
                  <a:lnTo>
                    <a:pt x="601941" y="23609"/>
                  </a:lnTo>
                  <a:lnTo>
                    <a:pt x="601941" y="11811"/>
                  </a:lnTo>
                  <a:close/>
                </a:path>
                <a:path w="626109" h="47625">
                  <a:moveTo>
                    <a:pt x="625551" y="11811"/>
                  </a:moveTo>
                  <a:lnTo>
                    <a:pt x="613765" y="11811"/>
                  </a:lnTo>
                  <a:lnTo>
                    <a:pt x="613765" y="23609"/>
                  </a:lnTo>
                  <a:lnTo>
                    <a:pt x="625551" y="23609"/>
                  </a:lnTo>
                  <a:lnTo>
                    <a:pt x="625551" y="11811"/>
                  </a:lnTo>
                  <a:close/>
                </a:path>
                <a:path w="626109" h="47625">
                  <a:moveTo>
                    <a:pt x="625551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5958433" y="5029453"/>
              <a:ext cx="614045" cy="24130"/>
            </a:xfrm>
            <a:custGeom>
              <a:avLst/>
              <a:gdLst/>
              <a:ahLst/>
              <a:cxnLst/>
              <a:rect l="l" t="t" r="r" b="b"/>
              <a:pathLst>
                <a:path w="614045" h="24129">
                  <a:moveTo>
                    <a:pt x="23583" y="11798"/>
                  </a:moveTo>
                  <a:lnTo>
                    <a:pt x="11798" y="11798"/>
                  </a:lnTo>
                  <a:lnTo>
                    <a:pt x="0" y="11798"/>
                  </a:lnTo>
                  <a:lnTo>
                    <a:pt x="0" y="23596"/>
                  </a:lnTo>
                  <a:lnTo>
                    <a:pt x="11798" y="23596"/>
                  </a:lnTo>
                  <a:lnTo>
                    <a:pt x="23583" y="23596"/>
                  </a:lnTo>
                  <a:lnTo>
                    <a:pt x="23583" y="11798"/>
                  </a:lnTo>
                  <a:close/>
                </a:path>
                <a:path w="614045" h="24129">
                  <a:moveTo>
                    <a:pt x="35394" y="11798"/>
                  </a:moveTo>
                  <a:lnTo>
                    <a:pt x="23596" y="11798"/>
                  </a:lnTo>
                  <a:lnTo>
                    <a:pt x="23596" y="23596"/>
                  </a:lnTo>
                  <a:lnTo>
                    <a:pt x="35394" y="23596"/>
                  </a:lnTo>
                  <a:lnTo>
                    <a:pt x="35394" y="11798"/>
                  </a:lnTo>
                  <a:close/>
                </a:path>
                <a:path w="614045" h="24129">
                  <a:moveTo>
                    <a:pt x="58991" y="11798"/>
                  </a:moveTo>
                  <a:lnTo>
                    <a:pt x="47205" y="11798"/>
                  </a:lnTo>
                  <a:lnTo>
                    <a:pt x="35407" y="11798"/>
                  </a:lnTo>
                  <a:lnTo>
                    <a:pt x="35407" y="23596"/>
                  </a:lnTo>
                  <a:lnTo>
                    <a:pt x="47205" y="23596"/>
                  </a:lnTo>
                  <a:lnTo>
                    <a:pt x="58991" y="23596"/>
                  </a:lnTo>
                  <a:lnTo>
                    <a:pt x="58991" y="11798"/>
                  </a:lnTo>
                  <a:close/>
                </a:path>
                <a:path w="614045" h="24129">
                  <a:moveTo>
                    <a:pt x="82613" y="11798"/>
                  </a:moveTo>
                  <a:lnTo>
                    <a:pt x="70815" y="11798"/>
                  </a:lnTo>
                  <a:lnTo>
                    <a:pt x="59016" y="11798"/>
                  </a:lnTo>
                  <a:lnTo>
                    <a:pt x="59016" y="23596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82613" y="11798"/>
                  </a:lnTo>
                  <a:close/>
                </a:path>
                <a:path w="614045" h="24129">
                  <a:moveTo>
                    <a:pt x="106222" y="11798"/>
                  </a:moveTo>
                  <a:lnTo>
                    <a:pt x="94424" y="11798"/>
                  </a:lnTo>
                  <a:lnTo>
                    <a:pt x="94424" y="23596"/>
                  </a:lnTo>
                  <a:lnTo>
                    <a:pt x="106222" y="23596"/>
                  </a:lnTo>
                  <a:lnTo>
                    <a:pt x="106222" y="11798"/>
                  </a:lnTo>
                  <a:close/>
                </a:path>
                <a:path w="614045" h="24129">
                  <a:moveTo>
                    <a:pt x="129819" y="11798"/>
                  </a:moveTo>
                  <a:lnTo>
                    <a:pt x="118021" y="11798"/>
                  </a:lnTo>
                  <a:lnTo>
                    <a:pt x="118021" y="23596"/>
                  </a:lnTo>
                  <a:lnTo>
                    <a:pt x="129819" y="23596"/>
                  </a:lnTo>
                  <a:lnTo>
                    <a:pt x="129819" y="11798"/>
                  </a:lnTo>
                  <a:close/>
                </a:path>
                <a:path w="614045" h="24129">
                  <a:moveTo>
                    <a:pt x="141630" y="11798"/>
                  </a:moveTo>
                  <a:lnTo>
                    <a:pt x="129832" y="11798"/>
                  </a:lnTo>
                  <a:lnTo>
                    <a:pt x="129832" y="23596"/>
                  </a:lnTo>
                  <a:lnTo>
                    <a:pt x="141630" y="23596"/>
                  </a:lnTo>
                  <a:lnTo>
                    <a:pt x="141630" y="11798"/>
                  </a:lnTo>
                  <a:close/>
                </a:path>
                <a:path w="614045" h="24129">
                  <a:moveTo>
                    <a:pt x="165239" y="11798"/>
                  </a:moveTo>
                  <a:lnTo>
                    <a:pt x="153441" y="11798"/>
                  </a:lnTo>
                  <a:lnTo>
                    <a:pt x="153441" y="23596"/>
                  </a:lnTo>
                  <a:lnTo>
                    <a:pt x="165239" y="23596"/>
                  </a:lnTo>
                  <a:lnTo>
                    <a:pt x="165239" y="11798"/>
                  </a:lnTo>
                  <a:close/>
                </a:path>
                <a:path w="614045" h="24129">
                  <a:moveTo>
                    <a:pt x="188836" y="11798"/>
                  </a:moveTo>
                  <a:lnTo>
                    <a:pt x="177038" y="11798"/>
                  </a:lnTo>
                  <a:lnTo>
                    <a:pt x="177038" y="23596"/>
                  </a:lnTo>
                  <a:lnTo>
                    <a:pt x="188836" y="23596"/>
                  </a:lnTo>
                  <a:lnTo>
                    <a:pt x="188836" y="11798"/>
                  </a:lnTo>
                  <a:close/>
                </a:path>
                <a:path w="614045" h="24129">
                  <a:moveTo>
                    <a:pt x="200647" y="11798"/>
                  </a:moveTo>
                  <a:lnTo>
                    <a:pt x="188849" y="11798"/>
                  </a:lnTo>
                  <a:lnTo>
                    <a:pt x="188849" y="23596"/>
                  </a:lnTo>
                  <a:lnTo>
                    <a:pt x="200647" y="23596"/>
                  </a:lnTo>
                  <a:lnTo>
                    <a:pt x="200647" y="11798"/>
                  </a:lnTo>
                  <a:close/>
                </a:path>
                <a:path w="614045" h="24129">
                  <a:moveTo>
                    <a:pt x="247840" y="11798"/>
                  </a:moveTo>
                  <a:lnTo>
                    <a:pt x="236054" y="11798"/>
                  </a:lnTo>
                  <a:lnTo>
                    <a:pt x="236054" y="23596"/>
                  </a:lnTo>
                  <a:lnTo>
                    <a:pt x="247840" y="23596"/>
                  </a:lnTo>
                  <a:lnTo>
                    <a:pt x="247840" y="11798"/>
                  </a:lnTo>
                  <a:close/>
                </a:path>
                <a:path w="614045" h="24129">
                  <a:moveTo>
                    <a:pt x="271449" y="11798"/>
                  </a:moveTo>
                  <a:lnTo>
                    <a:pt x="259664" y="11798"/>
                  </a:lnTo>
                  <a:lnTo>
                    <a:pt x="247865" y="11798"/>
                  </a:lnTo>
                  <a:lnTo>
                    <a:pt x="247865" y="23596"/>
                  </a:lnTo>
                  <a:lnTo>
                    <a:pt x="259664" y="23596"/>
                  </a:lnTo>
                  <a:lnTo>
                    <a:pt x="271449" y="23596"/>
                  </a:lnTo>
                  <a:lnTo>
                    <a:pt x="271449" y="11798"/>
                  </a:lnTo>
                  <a:close/>
                </a:path>
                <a:path w="614045" h="24129">
                  <a:moveTo>
                    <a:pt x="283260" y="11798"/>
                  </a:moveTo>
                  <a:lnTo>
                    <a:pt x="271475" y="11798"/>
                  </a:lnTo>
                  <a:lnTo>
                    <a:pt x="271475" y="23596"/>
                  </a:lnTo>
                  <a:lnTo>
                    <a:pt x="283260" y="23596"/>
                  </a:lnTo>
                  <a:lnTo>
                    <a:pt x="283260" y="11798"/>
                  </a:lnTo>
                  <a:close/>
                </a:path>
                <a:path w="614045" h="24129">
                  <a:moveTo>
                    <a:pt x="295071" y="11798"/>
                  </a:moveTo>
                  <a:lnTo>
                    <a:pt x="283273" y="11798"/>
                  </a:lnTo>
                  <a:lnTo>
                    <a:pt x="283273" y="23596"/>
                  </a:lnTo>
                  <a:lnTo>
                    <a:pt x="295071" y="23596"/>
                  </a:lnTo>
                  <a:lnTo>
                    <a:pt x="295071" y="11798"/>
                  </a:lnTo>
                  <a:close/>
                </a:path>
                <a:path w="614045" h="24129">
                  <a:moveTo>
                    <a:pt x="330479" y="0"/>
                  </a:moveTo>
                  <a:lnTo>
                    <a:pt x="318681" y="0"/>
                  </a:lnTo>
                  <a:lnTo>
                    <a:pt x="318681" y="11798"/>
                  </a:lnTo>
                  <a:lnTo>
                    <a:pt x="318681" y="23596"/>
                  </a:lnTo>
                  <a:lnTo>
                    <a:pt x="330479" y="23596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14045" h="24129">
                  <a:moveTo>
                    <a:pt x="342277" y="11798"/>
                  </a:moveTo>
                  <a:lnTo>
                    <a:pt x="330492" y="11798"/>
                  </a:lnTo>
                  <a:lnTo>
                    <a:pt x="330492" y="23596"/>
                  </a:lnTo>
                  <a:lnTo>
                    <a:pt x="342277" y="23596"/>
                  </a:lnTo>
                  <a:lnTo>
                    <a:pt x="342277" y="11798"/>
                  </a:lnTo>
                  <a:close/>
                </a:path>
                <a:path w="614045" h="24129">
                  <a:moveTo>
                    <a:pt x="365874" y="0"/>
                  </a:moveTo>
                  <a:lnTo>
                    <a:pt x="354088" y="0"/>
                  </a:lnTo>
                  <a:lnTo>
                    <a:pt x="354088" y="11798"/>
                  </a:lnTo>
                  <a:lnTo>
                    <a:pt x="365874" y="11798"/>
                  </a:lnTo>
                  <a:lnTo>
                    <a:pt x="365874" y="0"/>
                  </a:lnTo>
                  <a:close/>
                </a:path>
                <a:path w="614045" h="24129">
                  <a:moveTo>
                    <a:pt x="377685" y="0"/>
                  </a:moveTo>
                  <a:lnTo>
                    <a:pt x="365899" y="0"/>
                  </a:lnTo>
                  <a:lnTo>
                    <a:pt x="365899" y="11798"/>
                  </a:lnTo>
                  <a:lnTo>
                    <a:pt x="377685" y="11798"/>
                  </a:lnTo>
                  <a:lnTo>
                    <a:pt x="377685" y="0"/>
                  </a:lnTo>
                  <a:close/>
                </a:path>
                <a:path w="614045" h="24129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77698" y="23596"/>
                  </a:lnTo>
                  <a:lnTo>
                    <a:pt x="389496" y="23596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14045" h="24129">
                  <a:moveTo>
                    <a:pt x="413092" y="0"/>
                  </a:moveTo>
                  <a:lnTo>
                    <a:pt x="401307" y="0"/>
                  </a:lnTo>
                  <a:lnTo>
                    <a:pt x="389509" y="0"/>
                  </a:lnTo>
                  <a:lnTo>
                    <a:pt x="389509" y="11798"/>
                  </a:lnTo>
                  <a:lnTo>
                    <a:pt x="389509" y="23596"/>
                  </a:lnTo>
                  <a:lnTo>
                    <a:pt x="401307" y="23596"/>
                  </a:lnTo>
                  <a:lnTo>
                    <a:pt x="401307" y="11798"/>
                  </a:lnTo>
                  <a:lnTo>
                    <a:pt x="413092" y="11798"/>
                  </a:lnTo>
                  <a:lnTo>
                    <a:pt x="413092" y="0"/>
                  </a:lnTo>
                  <a:close/>
                </a:path>
                <a:path w="614045" h="24129">
                  <a:moveTo>
                    <a:pt x="424903" y="0"/>
                  </a:moveTo>
                  <a:lnTo>
                    <a:pt x="413105" y="0"/>
                  </a:lnTo>
                  <a:lnTo>
                    <a:pt x="413105" y="11798"/>
                  </a:lnTo>
                  <a:lnTo>
                    <a:pt x="413105" y="23596"/>
                  </a:lnTo>
                  <a:lnTo>
                    <a:pt x="424903" y="23596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14045" h="24129">
                  <a:moveTo>
                    <a:pt x="436702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24916" y="23596"/>
                  </a:lnTo>
                  <a:lnTo>
                    <a:pt x="436702" y="23596"/>
                  </a:lnTo>
                  <a:lnTo>
                    <a:pt x="436702" y="11798"/>
                  </a:lnTo>
                  <a:lnTo>
                    <a:pt x="436702" y="0"/>
                  </a:lnTo>
                  <a:close/>
                </a:path>
                <a:path w="614045" h="24129">
                  <a:moveTo>
                    <a:pt x="460298" y="0"/>
                  </a:moveTo>
                  <a:lnTo>
                    <a:pt x="448513" y="0"/>
                  </a:lnTo>
                  <a:lnTo>
                    <a:pt x="448513" y="11798"/>
                  </a:lnTo>
                  <a:lnTo>
                    <a:pt x="448513" y="23596"/>
                  </a:lnTo>
                  <a:lnTo>
                    <a:pt x="460298" y="23596"/>
                  </a:lnTo>
                  <a:lnTo>
                    <a:pt x="460298" y="11798"/>
                  </a:lnTo>
                  <a:lnTo>
                    <a:pt x="460298" y="0"/>
                  </a:lnTo>
                  <a:close/>
                </a:path>
                <a:path w="614045" h="24129">
                  <a:moveTo>
                    <a:pt x="472109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60324" y="23596"/>
                  </a:lnTo>
                  <a:lnTo>
                    <a:pt x="472109" y="23596"/>
                  </a:lnTo>
                  <a:lnTo>
                    <a:pt x="472109" y="11798"/>
                  </a:lnTo>
                  <a:lnTo>
                    <a:pt x="472109" y="0"/>
                  </a:lnTo>
                  <a:close/>
                </a:path>
                <a:path w="614045" h="24129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14045" h="24129">
                  <a:moveTo>
                    <a:pt x="519315" y="0"/>
                  </a:moveTo>
                  <a:lnTo>
                    <a:pt x="507530" y="0"/>
                  </a:lnTo>
                  <a:lnTo>
                    <a:pt x="495731" y="0"/>
                  </a:lnTo>
                  <a:lnTo>
                    <a:pt x="495731" y="11798"/>
                  </a:lnTo>
                  <a:lnTo>
                    <a:pt x="483933" y="11798"/>
                  </a:lnTo>
                  <a:lnTo>
                    <a:pt x="483933" y="23596"/>
                  </a:lnTo>
                  <a:lnTo>
                    <a:pt x="495731" y="23596"/>
                  </a:lnTo>
                  <a:lnTo>
                    <a:pt x="507530" y="23596"/>
                  </a:lnTo>
                  <a:lnTo>
                    <a:pt x="507530" y="11798"/>
                  </a:lnTo>
                  <a:lnTo>
                    <a:pt x="519315" y="11798"/>
                  </a:lnTo>
                  <a:lnTo>
                    <a:pt x="519315" y="0"/>
                  </a:lnTo>
                  <a:close/>
                </a:path>
                <a:path w="614045" h="24129">
                  <a:moveTo>
                    <a:pt x="531126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31126" y="11798"/>
                  </a:lnTo>
                  <a:lnTo>
                    <a:pt x="531126" y="0"/>
                  </a:lnTo>
                  <a:close/>
                </a:path>
                <a:path w="614045" h="24129">
                  <a:moveTo>
                    <a:pt x="542937" y="11798"/>
                  </a:moveTo>
                  <a:lnTo>
                    <a:pt x="531139" y="11798"/>
                  </a:lnTo>
                  <a:lnTo>
                    <a:pt x="531139" y="23596"/>
                  </a:lnTo>
                  <a:lnTo>
                    <a:pt x="542937" y="23596"/>
                  </a:lnTo>
                  <a:lnTo>
                    <a:pt x="542937" y="11798"/>
                  </a:lnTo>
                  <a:close/>
                </a:path>
                <a:path w="614045" h="24129">
                  <a:moveTo>
                    <a:pt x="554748" y="11798"/>
                  </a:move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54748" y="11798"/>
                  </a:lnTo>
                  <a:close/>
                </a:path>
                <a:path w="614045" h="24129">
                  <a:moveTo>
                    <a:pt x="590143" y="0"/>
                  </a:moveTo>
                  <a:lnTo>
                    <a:pt x="578345" y="0"/>
                  </a:lnTo>
                  <a:lnTo>
                    <a:pt x="566547" y="0"/>
                  </a:lnTo>
                  <a:lnTo>
                    <a:pt x="554748" y="0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66547" y="23596"/>
                  </a:lnTo>
                  <a:lnTo>
                    <a:pt x="578345" y="23596"/>
                  </a:lnTo>
                  <a:lnTo>
                    <a:pt x="578345" y="11798"/>
                  </a:lnTo>
                  <a:lnTo>
                    <a:pt x="590143" y="11798"/>
                  </a:lnTo>
                  <a:lnTo>
                    <a:pt x="590143" y="0"/>
                  </a:lnTo>
                  <a:close/>
                </a:path>
                <a:path w="614045" h="24129">
                  <a:moveTo>
                    <a:pt x="613765" y="0"/>
                  </a:moveTo>
                  <a:lnTo>
                    <a:pt x="601967" y="0"/>
                  </a:lnTo>
                  <a:lnTo>
                    <a:pt x="601967" y="11798"/>
                  </a:lnTo>
                  <a:lnTo>
                    <a:pt x="601967" y="23596"/>
                  </a:lnTo>
                  <a:lnTo>
                    <a:pt x="613765" y="23596"/>
                  </a:lnTo>
                  <a:lnTo>
                    <a:pt x="613765" y="11798"/>
                  </a:lnTo>
                  <a:lnTo>
                    <a:pt x="61376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7" name="object 37"/>
          <p:cNvSpPr txBox="1"/>
          <p:nvPr/>
        </p:nvSpPr>
        <p:spPr>
          <a:xfrm>
            <a:off x="4769383" y="7521740"/>
            <a:ext cx="520065" cy="160020"/>
          </a:xfrm>
          <a:prstGeom prst="rect">
            <a:avLst/>
          </a:prstGeom>
        </p:spPr>
        <p:txBody>
          <a:bodyPr vert="horz" wrap="square" lIns="0" tIns="571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45"/>
              </a:spcBef>
            </a:pPr>
            <a:r>
              <a:rPr sz="900" dirty="0">
                <a:solidFill>
                  <a:srgbClr val="FFFFFF"/>
                </a:solidFill>
                <a:latin typeface="Raleway"/>
                <a:cs typeface="Raleway"/>
              </a:rPr>
              <a:t>Page: </a:t>
            </a:r>
            <a:r>
              <a:rPr sz="900" spc="-25" dirty="0">
                <a:solidFill>
                  <a:srgbClr val="FFFFFF"/>
                </a:solidFill>
                <a:latin typeface="Raleway"/>
                <a:cs typeface="Raleway"/>
              </a:rPr>
              <a:t>147</a:t>
            </a:r>
            <a:endParaRPr sz="900">
              <a:latin typeface="Raleway"/>
              <a:cs typeface="Raleway"/>
            </a:endParaRPr>
          </a:p>
        </p:txBody>
      </p:sp>
      <p:graphicFrame>
        <p:nvGraphicFramePr>
          <p:cNvPr id="2" name="Object 1">
            <a:extLst>
              <a:ext uri="{FF2B5EF4-FFF2-40B4-BE49-F238E27FC236}">
                <a16:creationId xmlns:a16="http://schemas.microsoft.com/office/drawing/2014/main" id="{6B9AA229-6967-26CA-0B0D-A85ED90EC8AD}"/>
              </a:ext>
            </a:extLst>
          </p:cNvPr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164499911"/>
              </p:ext>
            </p:extLst>
          </p:nvPr>
        </p:nvGraphicFramePr>
        <p:xfrm>
          <a:off x="762000" y="5288733"/>
          <a:ext cx="5715000" cy="246235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Worksheet" r:id="rId4" imgW="8724900" imgH="3759200" progId="Excel.Sheet.12">
                  <p:embed/>
                </p:oleObj>
              </mc:Choice>
              <mc:Fallback>
                <p:oleObj name="Worksheet" r:id="rId4" imgW="8724900" imgH="3759200" progId="Excel.Sheet.12">
                  <p:embed/>
                  <p:pic>
                    <p:nvPicPr>
                      <p:cNvPr id="2" name="Object 1">
                        <a:extLst>
                          <a:ext uri="{FF2B5EF4-FFF2-40B4-BE49-F238E27FC236}">
                            <a16:creationId xmlns:a16="http://schemas.microsoft.com/office/drawing/2014/main" id="{6B9AA229-6967-26CA-0B0D-A85ED90EC8AD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762000" y="5288733"/>
                        <a:ext cx="5715000" cy="246235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3" name="Picture 2" descr="A picture containing logo&#10;&#10;Description automatically generated">
            <a:extLst>
              <a:ext uri="{FF2B5EF4-FFF2-40B4-BE49-F238E27FC236}">
                <a16:creationId xmlns:a16="http://schemas.microsoft.com/office/drawing/2014/main" id="{BADC7644-742E-057D-B268-B7C14CB35F1C}"/>
              </a:ext>
            </a:extLst>
          </p:cNvPr>
          <p:cNvPicPr>
            <a:picLocks noChangeAspect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6732"/>
          <a:stretch/>
        </p:blipFill>
        <p:spPr>
          <a:xfrm>
            <a:off x="8610600" y="6449545"/>
            <a:ext cx="1293202" cy="1232368"/>
          </a:xfrm>
          <a:prstGeom prst="rect">
            <a:avLst/>
          </a:prstGeom>
        </p:spPr>
      </p:pic>
      <p:sp>
        <p:nvSpPr>
          <p:cNvPr id="4" name="Rectangle 3">
            <a:extLst>
              <a:ext uri="{FF2B5EF4-FFF2-40B4-BE49-F238E27FC236}">
                <a16:creationId xmlns:a16="http://schemas.microsoft.com/office/drawing/2014/main" id="{843979F9-DB10-BC41-7A1A-113963E71ECE}"/>
              </a:ext>
            </a:extLst>
          </p:cNvPr>
          <p:cNvSpPr/>
          <p:nvPr/>
        </p:nvSpPr>
        <p:spPr>
          <a:xfrm>
            <a:off x="5762625" y="5164390"/>
            <a:ext cx="1076325" cy="258670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10111328"/>
      </p:ext>
    </p:extLst>
  </p:cSld>
  <p:clrMapOvr>
    <a:masterClrMapping/>
  </p:clrMapOvr>
</p:sld>
</file>

<file path=ppt/slides/slide1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object 5"/>
          <p:cNvSpPr/>
          <p:nvPr/>
        </p:nvSpPr>
        <p:spPr>
          <a:xfrm>
            <a:off x="430529" y="2525356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430529" y="2753956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430529" y="2982556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430529" y="3096856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430529" y="3211156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430529" y="3439756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430529" y="3554056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430529" y="3782656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 txBox="1"/>
          <p:nvPr/>
        </p:nvSpPr>
        <p:spPr>
          <a:xfrm>
            <a:off x="165100" y="1168424"/>
            <a:ext cx="3183255" cy="3254737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spc="80" dirty="0">
                <a:latin typeface="Arial"/>
                <a:cs typeface="Arial"/>
              </a:rPr>
              <a:t>TAMYRA</a:t>
            </a:r>
            <a:r>
              <a:rPr sz="1200" b="1" spc="85" dirty="0">
                <a:latin typeface="Arial"/>
                <a:cs typeface="Arial"/>
              </a:rPr>
              <a:t> </a:t>
            </a:r>
            <a:r>
              <a:rPr sz="1200" b="1" spc="45" dirty="0">
                <a:latin typeface="Arial"/>
                <a:cs typeface="Arial"/>
              </a:rPr>
              <a:t>SECTIONAL</a:t>
            </a:r>
            <a:endParaRPr sz="1200" dirty="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700" dirty="0">
              <a:latin typeface="Raleway"/>
              <a:cs typeface="Raleway"/>
            </a:endParaRPr>
          </a:p>
          <a:p>
            <a:pPr marL="12700" marR="29845">
              <a:lnSpc>
                <a:spcPct val="100000"/>
              </a:lnSpc>
              <a:spcBef>
                <a:spcPts val="5"/>
              </a:spcBef>
            </a:pPr>
            <a:r>
              <a:rPr sz="750" dirty="0">
                <a:latin typeface="Raleway"/>
                <a:cs typeface="Raleway"/>
              </a:rPr>
              <a:t>Sit</a:t>
            </a:r>
            <a:r>
              <a:rPr sz="750" spc="-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a large crowd outside with the weather- resistant Tamyra </a:t>
            </a:r>
            <a:r>
              <a:rPr sz="750" spc="-10" dirty="0">
                <a:latin typeface="Raleway"/>
                <a:cs typeface="Raleway"/>
              </a:rPr>
              <a:t>sectional!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Resin wicker and solution-dyed fabric covers are stain and </a:t>
            </a:r>
            <a:r>
              <a:rPr sz="750" spc="-20" dirty="0">
                <a:latin typeface="Raleway"/>
                <a:cs typeface="Raleway"/>
              </a:rPr>
              <a:t>fade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resistant and built for the outdoors but with the comfort you </a:t>
            </a:r>
            <a:r>
              <a:rPr sz="750" spc="-10" dirty="0">
                <a:latin typeface="Raleway"/>
                <a:cs typeface="Raleway"/>
              </a:rPr>
              <a:t>expect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from</a:t>
            </a:r>
            <a:r>
              <a:rPr sz="750" spc="-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regular upholstery. 6-inch cushions are ultra-comfortable </a:t>
            </a:r>
            <a:r>
              <a:rPr sz="750" spc="-25" dirty="0">
                <a:latin typeface="Raleway"/>
                <a:cs typeface="Raleway"/>
              </a:rPr>
              <a:t>and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removable for when the weather gets bad. The Corner Table features </a:t>
            </a:r>
            <a:r>
              <a:rPr sz="750" spc="-50" dirty="0">
                <a:latin typeface="Raleway"/>
                <a:cs typeface="Raleway"/>
              </a:rPr>
              <a:t>a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removable glass top with an umbrella hole and a door on the back </a:t>
            </a:r>
            <a:r>
              <a:rPr sz="750" spc="-25" dirty="0">
                <a:latin typeface="Raleway"/>
                <a:cs typeface="Raleway"/>
              </a:rPr>
              <a:t>for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storage. Upholstery with indoor looks but built so you can enjoy </a:t>
            </a:r>
            <a:r>
              <a:rPr sz="750" spc="-25" dirty="0">
                <a:latin typeface="Raleway"/>
                <a:cs typeface="Raleway"/>
              </a:rPr>
              <a:t>the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great </a:t>
            </a:r>
            <a:r>
              <a:rPr sz="750" spc="-10" dirty="0">
                <a:latin typeface="Raleway"/>
                <a:cs typeface="Raleway"/>
              </a:rPr>
              <a:t>outdoors!</a:t>
            </a:r>
            <a:endParaRPr sz="750" dirty="0">
              <a:latin typeface="Raleway"/>
              <a:cs typeface="Raleway"/>
            </a:endParaRPr>
          </a:p>
          <a:p>
            <a:pPr marL="393700" marR="5080">
              <a:lnSpc>
                <a:spcPct val="100000"/>
              </a:lnSpc>
              <a:spcBef>
                <a:spcPts val="750"/>
              </a:spcBef>
            </a:pPr>
            <a:r>
              <a:rPr sz="750" dirty="0">
                <a:latin typeface="Raleway"/>
                <a:cs typeface="Raleway"/>
              </a:rPr>
              <a:t>Constructed of an aluminum frame with half round resin </a:t>
            </a:r>
            <a:r>
              <a:rPr sz="750" spc="-10" dirty="0">
                <a:latin typeface="Raleway"/>
                <a:cs typeface="Raleway"/>
              </a:rPr>
              <a:t>wicker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spc="-10" dirty="0">
                <a:latin typeface="Raleway"/>
                <a:cs typeface="Raleway"/>
              </a:rPr>
              <a:t>outside</a:t>
            </a:r>
            <a:endParaRPr sz="750" dirty="0">
              <a:latin typeface="Raleway"/>
              <a:cs typeface="Raleway"/>
            </a:endParaRPr>
          </a:p>
          <a:p>
            <a:pPr marL="393700" marR="508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Solution-dyed Polyester cover is full weaved with a 6-inch </a:t>
            </a:r>
            <a:r>
              <a:rPr sz="750" spc="-20" dirty="0">
                <a:latin typeface="Raleway"/>
                <a:cs typeface="Raleway"/>
              </a:rPr>
              <a:t>seat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cushion and is stain and fade </a:t>
            </a:r>
            <a:r>
              <a:rPr sz="750" spc="-10" dirty="0">
                <a:latin typeface="Raleway"/>
                <a:cs typeface="Raleway"/>
              </a:rPr>
              <a:t>resistant</a:t>
            </a:r>
            <a:endParaRPr sz="750" dirty="0">
              <a:latin typeface="Raleway"/>
              <a:cs typeface="Raleway"/>
            </a:endParaRPr>
          </a:p>
          <a:p>
            <a:pPr marL="393700" marR="356235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Removable cushions for stowaway during bad </a:t>
            </a:r>
            <a:r>
              <a:rPr sz="750" spc="-10" dirty="0">
                <a:latin typeface="Raleway"/>
                <a:cs typeface="Raleway"/>
              </a:rPr>
              <a:t>weather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Treated UV resistant resin wicker resists </a:t>
            </a:r>
            <a:r>
              <a:rPr sz="750" spc="-10" dirty="0">
                <a:latin typeface="Raleway"/>
                <a:cs typeface="Raleway"/>
              </a:rPr>
              <a:t>fading</a:t>
            </a:r>
            <a:endParaRPr sz="750" dirty="0">
              <a:latin typeface="Raleway"/>
              <a:cs typeface="Raleway"/>
            </a:endParaRPr>
          </a:p>
          <a:p>
            <a:pPr marL="393700" marR="17526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Ships fully assembled, just screw in the feet and enjoy </a:t>
            </a:r>
            <a:r>
              <a:rPr sz="750" spc="-20" dirty="0">
                <a:latin typeface="Raleway"/>
                <a:cs typeface="Raleway"/>
              </a:rPr>
              <a:t>your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spc="-10" dirty="0">
                <a:latin typeface="Raleway"/>
                <a:cs typeface="Raleway"/>
              </a:rPr>
              <a:t>Sectional!</a:t>
            </a:r>
            <a:endParaRPr sz="750" dirty="0">
              <a:latin typeface="Raleway"/>
              <a:cs typeface="Raleway"/>
            </a:endParaRPr>
          </a:p>
          <a:p>
            <a:pPr marL="393700" marR="107314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Designed as a modular to fit small or large outdoor </a:t>
            </a:r>
            <a:r>
              <a:rPr sz="750" spc="-10" dirty="0">
                <a:latin typeface="Raleway"/>
                <a:cs typeface="Raleway"/>
              </a:rPr>
              <a:t>spaces.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Aluminum base has a burnished walnut finish that </a:t>
            </a:r>
            <a:r>
              <a:rPr sz="750" spc="-10" dirty="0">
                <a:latin typeface="Raleway"/>
                <a:cs typeface="Raleway"/>
              </a:rPr>
              <a:t>replicates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the look of real wood in a rust-resistant outdoor </a:t>
            </a:r>
            <a:r>
              <a:rPr sz="750" spc="-10" dirty="0">
                <a:latin typeface="Raleway"/>
                <a:cs typeface="Raleway"/>
              </a:rPr>
              <a:t>metal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Corner Table has a 5mm clear tempered glass </a:t>
            </a:r>
            <a:r>
              <a:rPr sz="750" spc="-10" dirty="0">
                <a:latin typeface="Raleway"/>
                <a:cs typeface="Raleway"/>
              </a:rPr>
              <a:t>top\Corner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Table serves as a table with built in umbrella hole. –Has </a:t>
            </a:r>
            <a:r>
              <a:rPr sz="750" spc="-20" dirty="0">
                <a:latin typeface="Raleway"/>
                <a:cs typeface="Raleway"/>
              </a:rPr>
              <a:t>door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and open storage for </a:t>
            </a:r>
            <a:r>
              <a:rPr sz="750" spc="-10" dirty="0">
                <a:latin typeface="Raleway"/>
                <a:cs typeface="Raleway"/>
              </a:rPr>
              <a:t>cushions.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  <a:spcBef>
                <a:spcPts val="620"/>
              </a:spcBef>
            </a:pPr>
            <a:r>
              <a:rPr sz="750" u="sng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2"/>
              </a:rPr>
              <a:t>Read </a:t>
            </a:r>
            <a:r>
              <a:rPr sz="750" u="sng" spc="-20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2"/>
              </a:rPr>
              <a:t>More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</a:pPr>
            <a:r>
              <a:rPr sz="750" b="1" dirty="0">
                <a:latin typeface="Raleway"/>
                <a:cs typeface="Raleway"/>
              </a:rPr>
              <a:t>Price:</a:t>
            </a:r>
            <a:r>
              <a:rPr sz="750" b="1" spc="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From: </a:t>
            </a:r>
            <a:r>
              <a:rPr sz="750" spc="-10" dirty="0">
                <a:latin typeface="Raleway"/>
                <a:cs typeface="Raleway"/>
              </a:rPr>
              <a:t>$1,699.00</a:t>
            </a:r>
            <a:endParaRPr sz="750" dirty="0">
              <a:latin typeface="Raleway"/>
              <a:cs typeface="Raleway"/>
            </a:endParaRPr>
          </a:p>
        </p:txBody>
      </p:sp>
      <p:grpSp>
        <p:nvGrpSpPr>
          <p:cNvPr id="14" name="object 14"/>
          <p:cNvGrpSpPr/>
          <p:nvPr/>
        </p:nvGrpSpPr>
        <p:grpSpPr>
          <a:xfrm>
            <a:off x="161499" y="4508353"/>
            <a:ext cx="727710" cy="727710"/>
            <a:chOff x="44024" y="4442390"/>
            <a:chExt cx="727710" cy="727710"/>
          </a:xfrm>
        </p:grpSpPr>
        <p:sp>
          <p:nvSpPr>
            <p:cNvPr id="15" name="object 15"/>
            <p:cNvSpPr/>
            <p:nvPr/>
          </p:nvSpPr>
          <p:spPr>
            <a:xfrm>
              <a:off x="47625" y="4445990"/>
              <a:ext cx="720090" cy="720090"/>
            </a:xfrm>
            <a:custGeom>
              <a:avLst/>
              <a:gdLst/>
              <a:ahLst/>
              <a:cxnLst/>
              <a:rect l="l" t="t" r="r" b="b"/>
              <a:pathLst>
                <a:path w="720090" h="720089">
                  <a:moveTo>
                    <a:pt x="0" y="0"/>
                  </a:moveTo>
                  <a:lnTo>
                    <a:pt x="720001" y="0"/>
                  </a:lnTo>
                  <a:lnTo>
                    <a:pt x="720001" y="720001"/>
                  </a:lnTo>
                  <a:lnTo>
                    <a:pt x="0" y="720001"/>
                  </a:lnTo>
                  <a:lnTo>
                    <a:pt x="0" y="0"/>
                  </a:lnTo>
                  <a:close/>
                </a:path>
              </a:pathLst>
            </a:custGeom>
            <a:ln w="72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98145" y="4496510"/>
              <a:ext cx="619125" cy="38100"/>
            </a:xfrm>
            <a:custGeom>
              <a:avLst/>
              <a:gdLst/>
              <a:ahLst/>
              <a:cxnLst/>
              <a:rect l="l" t="t" r="r" b="b"/>
              <a:pathLst>
                <a:path w="619125" h="38100">
                  <a:moveTo>
                    <a:pt x="12623" y="0"/>
                  </a:moveTo>
                  <a:lnTo>
                    <a:pt x="0" y="0"/>
                  </a:lnTo>
                  <a:lnTo>
                    <a:pt x="0" y="12636"/>
                  </a:lnTo>
                  <a:lnTo>
                    <a:pt x="0" y="25273"/>
                  </a:lnTo>
                  <a:lnTo>
                    <a:pt x="0" y="37909"/>
                  </a:lnTo>
                  <a:lnTo>
                    <a:pt x="12623" y="37909"/>
                  </a:lnTo>
                  <a:lnTo>
                    <a:pt x="12623" y="25273"/>
                  </a:lnTo>
                  <a:lnTo>
                    <a:pt x="12623" y="12636"/>
                  </a:lnTo>
                  <a:lnTo>
                    <a:pt x="12623" y="0"/>
                  </a:lnTo>
                  <a:close/>
                </a:path>
                <a:path w="619125" h="38100">
                  <a:moveTo>
                    <a:pt x="50520" y="25273"/>
                  </a:moveTo>
                  <a:lnTo>
                    <a:pt x="37909" y="25273"/>
                  </a:lnTo>
                  <a:lnTo>
                    <a:pt x="25273" y="25273"/>
                  </a:lnTo>
                  <a:lnTo>
                    <a:pt x="25273" y="37909"/>
                  </a:lnTo>
                  <a:lnTo>
                    <a:pt x="37896" y="37909"/>
                  </a:lnTo>
                  <a:lnTo>
                    <a:pt x="50520" y="37909"/>
                  </a:lnTo>
                  <a:lnTo>
                    <a:pt x="50520" y="25273"/>
                  </a:lnTo>
                  <a:close/>
                </a:path>
                <a:path w="619125" h="38100">
                  <a:moveTo>
                    <a:pt x="50520" y="0"/>
                  </a:moveTo>
                  <a:lnTo>
                    <a:pt x="37909" y="0"/>
                  </a:lnTo>
                  <a:lnTo>
                    <a:pt x="25273" y="0"/>
                  </a:lnTo>
                  <a:lnTo>
                    <a:pt x="12636" y="0"/>
                  </a:lnTo>
                  <a:lnTo>
                    <a:pt x="12636" y="12636"/>
                  </a:lnTo>
                  <a:lnTo>
                    <a:pt x="25273" y="12636"/>
                  </a:lnTo>
                  <a:lnTo>
                    <a:pt x="37896" y="12636"/>
                  </a:lnTo>
                  <a:lnTo>
                    <a:pt x="50520" y="12636"/>
                  </a:lnTo>
                  <a:lnTo>
                    <a:pt x="50520" y="0"/>
                  </a:lnTo>
                  <a:close/>
                </a:path>
                <a:path w="619125" h="38100">
                  <a:moveTo>
                    <a:pt x="63169" y="25273"/>
                  </a:moveTo>
                  <a:lnTo>
                    <a:pt x="50533" y="25273"/>
                  </a:lnTo>
                  <a:lnTo>
                    <a:pt x="50533" y="37909"/>
                  </a:lnTo>
                  <a:lnTo>
                    <a:pt x="63169" y="37909"/>
                  </a:lnTo>
                  <a:lnTo>
                    <a:pt x="63169" y="25273"/>
                  </a:lnTo>
                  <a:close/>
                </a:path>
                <a:path w="619125" h="38100">
                  <a:moveTo>
                    <a:pt x="88417" y="0"/>
                  </a:moveTo>
                  <a:lnTo>
                    <a:pt x="75806" y="0"/>
                  </a:lnTo>
                  <a:lnTo>
                    <a:pt x="63169" y="0"/>
                  </a:lnTo>
                  <a:lnTo>
                    <a:pt x="50533" y="0"/>
                  </a:lnTo>
                  <a:lnTo>
                    <a:pt x="50533" y="12636"/>
                  </a:lnTo>
                  <a:lnTo>
                    <a:pt x="63169" y="12636"/>
                  </a:lnTo>
                  <a:lnTo>
                    <a:pt x="75793" y="12636"/>
                  </a:lnTo>
                  <a:lnTo>
                    <a:pt x="75793" y="25273"/>
                  </a:lnTo>
                  <a:lnTo>
                    <a:pt x="75793" y="37909"/>
                  </a:lnTo>
                  <a:lnTo>
                    <a:pt x="88417" y="37909"/>
                  </a:lnTo>
                  <a:lnTo>
                    <a:pt x="88417" y="25273"/>
                  </a:lnTo>
                  <a:lnTo>
                    <a:pt x="88417" y="12636"/>
                  </a:lnTo>
                  <a:lnTo>
                    <a:pt x="88417" y="0"/>
                  </a:lnTo>
                  <a:close/>
                </a:path>
                <a:path w="619125" h="38100">
                  <a:moveTo>
                    <a:pt x="227380" y="25273"/>
                  </a:moveTo>
                  <a:lnTo>
                    <a:pt x="214744" y="25273"/>
                  </a:lnTo>
                  <a:lnTo>
                    <a:pt x="214744" y="12636"/>
                  </a:lnTo>
                  <a:lnTo>
                    <a:pt x="202120" y="12636"/>
                  </a:lnTo>
                  <a:lnTo>
                    <a:pt x="202120" y="0"/>
                  </a:lnTo>
                  <a:lnTo>
                    <a:pt x="202107" y="12636"/>
                  </a:lnTo>
                  <a:lnTo>
                    <a:pt x="202107" y="25273"/>
                  </a:lnTo>
                  <a:lnTo>
                    <a:pt x="189484" y="25273"/>
                  </a:lnTo>
                  <a:lnTo>
                    <a:pt x="189484" y="12636"/>
                  </a:lnTo>
                  <a:lnTo>
                    <a:pt x="202107" y="12636"/>
                  </a:lnTo>
                  <a:lnTo>
                    <a:pt x="202107" y="0"/>
                  </a:lnTo>
                  <a:lnTo>
                    <a:pt x="189484" y="0"/>
                  </a:lnTo>
                  <a:lnTo>
                    <a:pt x="176847" y="0"/>
                  </a:lnTo>
                  <a:lnTo>
                    <a:pt x="176847" y="12636"/>
                  </a:lnTo>
                  <a:lnTo>
                    <a:pt x="164223" y="12636"/>
                  </a:lnTo>
                  <a:lnTo>
                    <a:pt x="164223" y="0"/>
                  </a:lnTo>
                  <a:lnTo>
                    <a:pt x="151587" y="0"/>
                  </a:lnTo>
                  <a:lnTo>
                    <a:pt x="138950" y="0"/>
                  </a:lnTo>
                  <a:lnTo>
                    <a:pt x="138950" y="12636"/>
                  </a:lnTo>
                  <a:lnTo>
                    <a:pt x="126326" y="12636"/>
                  </a:lnTo>
                  <a:lnTo>
                    <a:pt x="113690" y="12636"/>
                  </a:lnTo>
                  <a:lnTo>
                    <a:pt x="113690" y="0"/>
                  </a:lnTo>
                  <a:lnTo>
                    <a:pt x="101053" y="0"/>
                  </a:lnTo>
                  <a:lnTo>
                    <a:pt x="101053" y="12636"/>
                  </a:lnTo>
                  <a:lnTo>
                    <a:pt x="101053" y="25273"/>
                  </a:lnTo>
                  <a:lnTo>
                    <a:pt x="113690" y="25273"/>
                  </a:lnTo>
                  <a:lnTo>
                    <a:pt x="113690" y="37909"/>
                  </a:lnTo>
                  <a:lnTo>
                    <a:pt x="126326" y="37909"/>
                  </a:lnTo>
                  <a:lnTo>
                    <a:pt x="138950" y="37909"/>
                  </a:lnTo>
                  <a:lnTo>
                    <a:pt x="151587" y="37909"/>
                  </a:lnTo>
                  <a:lnTo>
                    <a:pt x="151587" y="25273"/>
                  </a:lnTo>
                  <a:lnTo>
                    <a:pt x="151587" y="12636"/>
                  </a:lnTo>
                  <a:lnTo>
                    <a:pt x="164211" y="12636"/>
                  </a:lnTo>
                  <a:lnTo>
                    <a:pt x="164211" y="25273"/>
                  </a:lnTo>
                  <a:lnTo>
                    <a:pt x="164211" y="37909"/>
                  </a:lnTo>
                  <a:lnTo>
                    <a:pt x="227380" y="37909"/>
                  </a:lnTo>
                  <a:lnTo>
                    <a:pt x="227380" y="25273"/>
                  </a:lnTo>
                  <a:close/>
                </a:path>
                <a:path w="619125" h="38100">
                  <a:moveTo>
                    <a:pt x="240004" y="0"/>
                  </a:moveTo>
                  <a:lnTo>
                    <a:pt x="227380" y="0"/>
                  </a:lnTo>
                  <a:lnTo>
                    <a:pt x="214744" y="0"/>
                  </a:lnTo>
                  <a:lnTo>
                    <a:pt x="214744" y="12636"/>
                  </a:lnTo>
                  <a:lnTo>
                    <a:pt x="227368" y="12636"/>
                  </a:lnTo>
                  <a:lnTo>
                    <a:pt x="240004" y="12636"/>
                  </a:lnTo>
                  <a:lnTo>
                    <a:pt x="240004" y="0"/>
                  </a:lnTo>
                  <a:close/>
                </a:path>
                <a:path w="619125" h="38100">
                  <a:moveTo>
                    <a:pt x="252641" y="12636"/>
                  </a:moveTo>
                  <a:lnTo>
                    <a:pt x="240004" y="12636"/>
                  </a:lnTo>
                  <a:lnTo>
                    <a:pt x="240004" y="25273"/>
                  </a:lnTo>
                  <a:lnTo>
                    <a:pt x="252641" y="25273"/>
                  </a:lnTo>
                  <a:lnTo>
                    <a:pt x="252641" y="12636"/>
                  </a:lnTo>
                  <a:close/>
                </a:path>
                <a:path w="619125" h="38100">
                  <a:moveTo>
                    <a:pt x="290537" y="12636"/>
                  </a:moveTo>
                  <a:lnTo>
                    <a:pt x="277901" y="12636"/>
                  </a:lnTo>
                  <a:lnTo>
                    <a:pt x="265264" y="12636"/>
                  </a:lnTo>
                  <a:lnTo>
                    <a:pt x="265264" y="25273"/>
                  </a:lnTo>
                  <a:lnTo>
                    <a:pt x="265264" y="37909"/>
                  </a:lnTo>
                  <a:lnTo>
                    <a:pt x="277901" y="37909"/>
                  </a:lnTo>
                  <a:lnTo>
                    <a:pt x="277901" y="25273"/>
                  </a:lnTo>
                  <a:lnTo>
                    <a:pt x="290537" y="25273"/>
                  </a:lnTo>
                  <a:lnTo>
                    <a:pt x="290537" y="12636"/>
                  </a:lnTo>
                  <a:close/>
                </a:path>
                <a:path w="619125" h="38100">
                  <a:moveTo>
                    <a:pt x="341058" y="12636"/>
                  </a:moveTo>
                  <a:lnTo>
                    <a:pt x="328434" y="12636"/>
                  </a:lnTo>
                  <a:lnTo>
                    <a:pt x="315798" y="12636"/>
                  </a:lnTo>
                  <a:lnTo>
                    <a:pt x="303174" y="12636"/>
                  </a:lnTo>
                  <a:lnTo>
                    <a:pt x="303174" y="0"/>
                  </a:lnTo>
                  <a:lnTo>
                    <a:pt x="290537" y="0"/>
                  </a:lnTo>
                  <a:lnTo>
                    <a:pt x="290537" y="12636"/>
                  </a:lnTo>
                  <a:lnTo>
                    <a:pt x="303161" y="12636"/>
                  </a:lnTo>
                  <a:lnTo>
                    <a:pt x="303161" y="25273"/>
                  </a:lnTo>
                  <a:lnTo>
                    <a:pt x="290537" y="25273"/>
                  </a:lnTo>
                  <a:lnTo>
                    <a:pt x="290537" y="37909"/>
                  </a:lnTo>
                  <a:lnTo>
                    <a:pt x="303174" y="37909"/>
                  </a:lnTo>
                  <a:lnTo>
                    <a:pt x="303174" y="25273"/>
                  </a:lnTo>
                  <a:lnTo>
                    <a:pt x="315798" y="25273"/>
                  </a:lnTo>
                  <a:lnTo>
                    <a:pt x="328422" y="25273"/>
                  </a:lnTo>
                  <a:lnTo>
                    <a:pt x="341058" y="25273"/>
                  </a:lnTo>
                  <a:lnTo>
                    <a:pt x="341058" y="12636"/>
                  </a:lnTo>
                  <a:close/>
                </a:path>
                <a:path w="619125" h="38100">
                  <a:moveTo>
                    <a:pt x="353682" y="25273"/>
                  </a:moveTo>
                  <a:lnTo>
                    <a:pt x="341058" y="25273"/>
                  </a:lnTo>
                  <a:lnTo>
                    <a:pt x="341058" y="37909"/>
                  </a:lnTo>
                  <a:lnTo>
                    <a:pt x="353682" y="37909"/>
                  </a:lnTo>
                  <a:lnTo>
                    <a:pt x="353682" y="25273"/>
                  </a:lnTo>
                  <a:close/>
                </a:path>
                <a:path w="619125" h="38100">
                  <a:moveTo>
                    <a:pt x="391591" y="25273"/>
                  </a:moveTo>
                  <a:lnTo>
                    <a:pt x="378955" y="25273"/>
                  </a:lnTo>
                  <a:lnTo>
                    <a:pt x="366318" y="25273"/>
                  </a:lnTo>
                  <a:lnTo>
                    <a:pt x="366318" y="37909"/>
                  </a:lnTo>
                  <a:lnTo>
                    <a:pt x="378955" y="37909"/>
                  </a:lnTo>
                  <a:lnTo>
                    <a:pt x="391591" y="37909"/>
                  </a:lnTo>
                  <a:lnTo>
                    <a:pt x="391591" y="25273"/>
                  </a:lnTo>
                  <a:close/>
                </a:path>
                <a:path w="619125" h="38100">
                  <a:moveTo>
                    <a:pt x="404215" y="0"/>
                  </a:moveTo>
                  <a:lnTo>
                    <a:pt x="391591" y="0"/>
                  </a:lnTo>
                  <a:lnTo>
                    <a:pt x="378955" y="0"/>
                  </a:lnTo>
                  <a:lnTo>
                    <a:pt x="378955" y="12636"/>
                  </a:lnTo>
                  <a:lnTo>
                    <a:pt x="391579" y="12636"/>
                  </a:lnTo>
                  <a:lnTo>
                    <a:pt x="404215" y="12636"/>
                  </a:lnTo>
                  <a:lnTo>
                    <a:pt x="404215" y="0"/>
                  </a:lnTo>
                  <a:close/>
                </a:path>
                <a:path w="619125" h="38100">
                  <a:moveTo>
                    <a:pt x="416839" y="12636"/>
                  </a:moveTo>
                  <a:lnTo>
                    <a:pt x="404215" y="12636"/>
                  </a:lnTo>
                  <a:lnTo>
                    <a:pt x="404215" y="25273"/>
                  </a:lnTo>
                  <a:lnTo>
                    <a:pt x="404215" y="37909"/>
                  </a:lnTo>
                  <a:lnTo>
                    <a:pt x="416839" y="37909"/>
                  </a:lnTo>
                  <a:lnTo>
                    <a:pt x="416839" y="25273"/>
                  </a:lnTo>
                  <a:lnTo>
                    <a:pt x="416839" y="12636"/>
                  </a:lnTo>
                  <a:close/>
                </a:path>
                <a:path w="619125" h="38100">
                  <a:moveTo>
                    <a:pt x="429488" y="0"/>
                  </a:moveTo>
                  <a:lnTo>
                    <a:pt x="416852" y="0"/>
                  </a:lnTo>
                  <a:lnTo>
                    <a:pt x="416852" y="12636"/>
                  </a:lnTo>
                  <a:lnTo>
                    <a:pt x="416852" y="25273"/>
                  </a:lnTo>
                  <a:lnTo>
                    <a:pt x="416852" y="37909"/>
                  </a:lnTo>
                  <a:lnTo>
                    <a:pt x="429488" y="37909"/>
                  </a:lnTo>
                  <a:lnTo>
                    <a:pt x="429488" y="25273"/>
                  </a:lnTo>
                  <a:lnTo>
                    <a:pt x="429488" y="12636"/>
                  </a:lnTo>
                  <a:lnTo>
                    <a:pt x="429488" y="0"/>
                  </a:lnTo>
                  <a:close/>
                </a:path>
                <a:path w="619125" h="38100">
                  <a:moveTo>
                    <a:pt x="467372" y="0"/>
                  </a:moveTo>
                  <a:lnTo>
                    <a:pt x="454748" y="0"/>
                  </a:lnTo>
                  <a:lnTo>
                    <a:pt x="442112" y="0"/>
                  </a:lnTo>
                  <a:lnTo>
                    <a:pt x="442112" y="12636"/>
                  </a:lnTo>
                  <a:lnTo>
                    <a:pt x="442112" y="25273"/>
                  </a:lnTo>
                  <a:lnTo>
                    <a:pt x="454748" y="25273"/>
                  </a:lnTo>
                  <a:lnTo>
                    <a:pt x="454748" y="12636"/>
                  </a:lnTo>
                  <a:lnTo>
                    <a:pt x="467372" y="12636"/>
                  </a:lnTo>
                  <a:lnTo>
                    <a:pt x="467372" y="0"/>
                  </a:lnTo>
                  <a:close/>
                </a:path>
                <a:path w="619125" h="38100">
                  <a:moveTo>
                    <a:pt x="517893" y="0"/>
                  </a:moveTo>
                  <a:lnTo>
                    <a:pt x="505269" y="0"/>
                  </a:lnTo>
                  <a:lnTo>
                    <a:pt x="505269" y="12636"/>
                  </a:lnTo>
                  <a:lnTo>
                    <a:pt x="492645" y="12636"/>
                  </a:lnTo>
                  <a:lnTo>
                    <a:pt x="480009" y="12636"/>
                  </a:lnTo>
                  <a:lnTo>
                    <a:pt x="480009" y="25273"/>
                  </a:lnTo>
                  <a:lnTo>
                    <a:pt x="492633" y="25273"/>
                  </a:lnTo>
                  <a:lnTo>
                    <a:pt x="505269" y="25273"/>
                  </a:lnTo>
                  <a:lnTo>
                    <a:pt x="517893" y="25273"/>
                  </a:lnTo>
                  <a:lnTo>
                    <a:pt x="517893" y="12636"/>
                  </a:lnTo>
                  <a:lnTo>
                    <a:pt x="517893" y="0"/>
                  </a:lnTo>
                  <a:close/>
                </a:path>
                <a:path w="619125" h="38100">
                  <a:moveTo>
                    <a:pt x="581050" y="0"/>
                  </a:moveTo>
                  <a:lnTo>
                    <a:pt x="581050" y="0"/>
                  </a:lnTo>
                  <a:lnTo>
                    <a:pt x="530529" y="0"/>
                  </a:lnTo>
                  <a:lnTo>
                    <a:pt x="530529" y="12636"/>
                  </a:lnTo>
                  <a:lnTo>
                    <a:pt x="530529" y="25273"/>
                  </a:lnTo>
                  <a:lnTo>
                    <a:pt x="543166" y="25273"/>
                  </a:lnTo>
                  <a:lnTo>
                    <a:pt x="543166" y="12636"/>
                  </a:lnTo>
                  <a:lnTo>
                    <a:pt x="555790" y="12636"/>
                  </a:lnTo>
                  <a:lnTo>
                    <a:pt x="568426" y="12636"/>
                  </a:lnTo>
                  <a:lnTo>
                    <a:pt x="581050" y="12636"/>
                  </a:lnTo>
                  <a:lnTo>
                    <a:pt x="581050" y="0"/>
                  </a:lnTo>
                  <a:close/>
                </a:path>
                <a:path w="619125" h="38100">
                  <a:moveTo>
                    <a:pt x="618947" y="0"/>
                  </a:moveTo>
                  <a:lnTo>
                    <a:pt x="606323" y="0"/>
                  </a:lnTo>
                  <a:lnTo>
                    <a:pt x="593699" y="0"/>
                  </a:lnTo>
                  <a:lnTo>
                    <a:pt x="581063" y="0"/>
                  </a:lnTo>
                  <a:lnTo>
                    <a:pt x="581063" y="12636"/>
                  </a:lnTo>
                  <a:lnTo>
                    <a:pt x="593686" y="12636"/>
                  </a:lnTo>
                  <a:lnTo>
                    <a:pt x="606323" y="12636"/>
                  </a:lnTo>
                  <a:lnTo>
                    <a:pt x="606323" y="25273"/>
                  </a:lnTo>
                  <a:lnTo>
                    <a:pt x="618947" y="25273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98145" y="4521783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23" y="12623"/>
                  </a:moveTo>
                  <a:lnTo>
                    <a:pt x="0" y="12623"/>
                  </a:lnTo>
                  <a:lnTo>
                    <a:pt x="0" y="25260"/>
                  </a:lnTo>
                  <a:lnTo>
                    <a:pt x="0" y="37884"/>
                  </a:lnTo>
                  <a:lnTo>
                    <a:pt x="0" y="50520"/>
                  </a:lnTo>
                  <a:lnTo>
                    <a:pt x="12623" y="50520"/>
                  </a:lnTo>
                  <a:lnTo>
                    <a:pt x="12623" y="37896"/>
                  </a:lnTo>
                  <a:lnTo>
                    <a:pt x="12623" y="25260"/>
                  </a:lnTo>
                  <a:lnTo>
                    <a:pt x="12623" y="12623"/>
                  </a:lnTo>
                  <a:close/>
                </a:path>
                <a:path w="619125" h="50800">
                  <a:moveTo>
                    <a:pt x="50520" y="12623"/>
                  </a:moveTo>
                  <a:lnTo>
                    <a:pt x="37909" y="12623"/>
                  </a:lnTo>
                  <a:lnTo>
                    <a:pt x="25273" y="12623"/>
                  </a:lnTo>
                  <a:lnTo>
                    <a:pt x="25273" y="25260"/>
                  </a:lnTo>
                  <a:lnTo>
                    <a:pt x="25273" y="37896"/>
                  </a:lnTo>
                  <a:lnTo>
                    <a:pt x="37896" y="37896"/>
                  </a:lnTo>
                  <a:lnTo>
                    <a:pt x="50520" y="37896"/>
                  </a:lnTo>
                  <a:lnTo>
                    <a:pt x="50520" y="25260"/>
                  </a:lnTo>
                  <a:lnTo>
                    <a:pt x="50520" y="12623"/>
                  </a:lnTo>
                  <a:close/>
                </a:path>
                <a:path w="619125" h="50800">
                  <a:moveTo>
                    <a:pt x="63169" y="12623"/>
                  </a:moveTo>
                  <a:lnTo>
                    <a:pt x="50533" y="12623"/>
                  </a:lnTo>
                  <a:lnTo>
                    <a:pt x="50533" y="25260"/>
                  </a:lnTo>
                  <a:lnTo>
                    <a:pt x="50533" y="37896"/>
                  </a:lnTo>
                  <a:lnTo>
                    <a:pt x="63169" y="37896"/>
                  </a:lnTo>
                  <a:lnTo>
                    <a:pt x="63169" y="25260"/>
                  </a:lnTo>
                  <a:lnTo>
                    <a:pt x="63169" y="12623"/>
                  </a:lnTo>
                  <a:close/>
                </a:path>
                <a:path w="619125" h="50800">
                  <a:moveTo>
                    <a:pt x="88417" y="12623"/>
                  </a:moveTo>
                  <a:lnTo>
                    <a:pt x="75793" y="12623"/>
                  </a:lnTo>
                  <a:lnTo>
                    <a:pt x="75793" y="25260"/>
                  </a:lnTo>
                  <a:lnTo>
                    <a:pt x="75793" y="37884"/>
                  </a:lnTo>
                  <a:lnTo>
                    <a:pt x="75793" y="50520"/>
                  </a:lnTo>
                  <a:lnTo>
                    <a:pt x="88417" y="50520"/>
                  </a:lnTo>
                  <a:lnTo>
                    <a:pt x="88417" y="37896"/>
                  </a:lnTo>
                  <a:lnTo>
                    <a:pt x="88417" y="25260"/>
                  </a:lnTo>
                  <a:lnTo>
                    <a:pt x="88417" y="12623"/>
                  </a:lnTo>
                  <a:close/>
                </a:path>
                <a:path w="619125" h="50800">
                  <a:moveTo>
                    <a:pt x="176847" y="12623"/>
                  </a:moveTo>
                  <a:lnTo>
                    <a:pt x="164211" y="12623"/>
                  </a:lnTo>
                  <a:lnTo>
                    <a:pt x="164211" y="25260"/>
                  </a:lnTo>
                  <a:lnTo>
                    <a:pt x="151587" y="25260"/>
                  </a:lnTo>
                  <a:lnTo>
                    <a:pt x="138963" y="25260"/>
                  </a:lnTo>
                  <a:lnTo>
                    <a:pt x="138963" y="12623"/>
                  </a:lnTo>
                  <a:lnTo>
                    <a:pt x="126326" y="12623"/>
                  </a:lnTo>
                  <a:lnTo>
                    <a:pt x="113690" y="12623"/>
                  </a:lnTo>
                  <a:lnTo>
                    <a:pt x="101053" y="12623"/>
                  </a:lnTo>
                  <a:lnTo>
                    <a:pt x="101053" y="25260"/>
                  </a:lnTo>
                  <a:lnTo>
                    <a:pt x="113690" y="25260"/>
                  </a:lnTo>
                  <a:lnTo>
                    <a:pt x="113690" y="37884"/>
                  </a:lnTo>
                  <a:lnTo>
                    <a:pt x="113690" y="50520"/>
                  </a:lnTo>
                  <a:lnTo>
                    <a:pt x="126326" y="50520"/>
                  </a:lnTo>
                  <a:lnTo>
                    <a:pt x="126326" y="37896"/>
                  </a:lnTo>
                  <a:lnTo>
                    <a:pt x="126326" y="25260"/>
                  </a:lnTo>
                  <a:lnTo>
                    <a:pt x="138950" y="25260"/>
                  </a:lnTo>
                  <a:lnTo>
                    <a:pt x="138950" y="37884"/>
                  </a:lnTo>
                  <a:lnTo>
                    <a:pt x="138950" y="50520"/>
                  </a:lnTo>
                  <a:lnTo>
                    <a:pt x="151587" y="50520"/>
                  </a:lnTo>
                  <a:lnTo>
                    <a:pt x="164223" y="50520"/>
                  </a:lnTo>
                  <a:lnTo>
                    <a:pt x="164223" y="37896"/>
                  </a:lnTo>
                  <a:lnTo>
                    <a:pt x="164223" y="25260"/>
                  </a:lnTo>
                  <a:lnTo>
                    <a:pt x="176847" y="25260"/>
                  </a:lnTo>
                  <a:lnTo>
                    <a:pt x="176847" y="12623"/>
                  </a:lnTo>
                  <a:close/>
                </a:path>
                <a:path w="619125" h="50800">
                  <a:moveTo>
                    <a:pt x="252641" y="12623"/>
                  </a:moveTo>
                  <a:lnTo>
                    <a:pt x="252641" y="12623"/>
                  </a:lnTo>
                  <a:lnTo>
                    <a:pt x="189484" y="12623"/>
                  </a:lnTo>
                  <a:lnTo>
                    <a:pt x="189484" y="25260"/>
                  </a:lnTo>
                  <a:lnTo>
                    <a:pt x="176847" y="25260"/>
                  </a:lnTo>
                  <a:lnTo>
                    <a:pt x="176847" y="37896"/>
                  </a:lnTo>
                  <a:lnTo>
                    <a:pt x="189484" y="37896"/>
                  </a:lnTo>
                  <a:lnTo>
                    <a:pt x="189484" y="50520"/>
                  </a:lnTo>
                  <a:lnTo>
                    <a:pt x="202120" y="50520"/>
                  </a:lnTo>
                  <a:lnTo>
                    <a:pt x="202120" y="37896"/>
                  </a:lnTo>
                  <a:lnTo>
                    <a:pt x="214744" y="37896"/>
                  </a:lnTo>
                  <a:lnTo>
                    <a:pt x="227380" y="37896"/>
                  </a:lnTo>
                  <a:lnTo>
                    <a:pt x="227380" y="25260"/>
                  </a:lnTo>
                  <a:lnTo>
                    <a:pt x="240004" y="25260"/>
                  </a:lnTo>
                  <a:lnTo>
                    <a:pt x="252641" y="25260"/>
                  </a:lnTo>
                  <a:lnTo>
                    <a:pt x="252641" y="12623"/>
                  </a:lnTo>
                  <a:close/>
                </a:path>
                <a:path w="619125" h="50800">
                  <a:moveTo>
                    <a:pt x="265277" y="25260"/>
                  </a:moveTo>
                  <a:lnTo>
                    <a:pt x="252641" y="25260"/>
                  </a:lnTo>
                  <a:lnTo>
                    <a:pt x="252641" y="37896"/>
                  </a:lnTo>
                  <a:lnTo>
                    <a:pt x="265277" y="37896"/>
                  </a:lnTo>
                  <a:lnTo>
                    <a:pt x="265277" y="25260"/>
                  </a:lnTo>
                  <a:close/>
                </a:path>
                <a:path w="619125" h="50800">
                  <a:moveTo>
                    <a:pt x="353682" y="25260"/>
                  </a:moveTo>
                  <a:lnTo>
                    <a:pt x="341058" y="25260"/>
                  </a:lnTo>
                  <a:lnTo>
                    <a:pt x="328434" y="25260"/>
                  </a:lnTo>
                  <a:lnTo>
                    <a:pt x="315798" y="25260"/>
                  </a:lnTo>
                  <a:lnTo>
                    <a:pt x="315798" y="12623"/>
                  </a:lnTo>
                  <a:lnTo>
                    <a:pt x="303161" y="12623"/>
                  </a:lnTo>
                  <a:lnTo>
                    <a:pt x="303161" y="25260"/>
                  </a:lnTo>
                  <a:lnTo>
                    <a:pt x="290537" y="25260"/>
                  </a:lnTo>
                  <a:lnTo>
                    <a:pt x="290537" y="12623"/>
                  </a:lnTo>
                  <a:lnTo>
                    <a:pt x="277901" y="12623"/>
                  </a:lnTo>
                  <a:lnTo>
                    <a:pt x="277901" y="25260"/>
                  </a:lnTo>
                  <a:lnTo>
                    <a:pt x="277901" y="37896"/>
                  </a:lnTo>
                  <a:lnTo>
                    <a:pt x="353682" y="37896"/>
                  </a:lnTo>
                  <a:lnTo>
                    <a:pt x="353682" y="25260"/>
                  </a:lnTo>
                  <a:close/>
                </a:path>
                <a:path w="619125" h="50800">
                  <a:moveTo>
                    <a:pt x="378955" y="12623"/>
                  </a:moveTo>
                  <a:lnTo>
                    <a:pt x="366318" y="12623"/>
                  </a:lnTo>
                  <a:lnTo>
                    <a:pt x="366318" y="25260"/>
                  </a:lnTo>
                  <a:lnTo>
                    <a:pt x="353695" y="25260"/>
                  </a:lnTo>
                  <a:lnTo>
                    <a:pt x="353695" y="37896"/>
                  </a:lnTo>
                  <a:lnTo>
                    <a:pt x="366331" y="37896"/>
                  </a:lnTo>
                  <a:lnTo>
                    <a:pt x="366331" y="25260"/>
                  </a:lnTo>
                  <a:lnTo>
                    <a:pt x="378955" y="25260"/>
                  </a:lnTo>
                  <a:lnTo>
                    <a:pt x="378955" y="12623"/>
                  </a:lnTo>
                  <a:close/>
                </a:path>
                <a:path w="619125" h="50800">
                  <a:moveTo>
                    <a:pt x="404215" y="12623"/>
                  </a:moveTo>
                  <a:lnTo>
                    <a:pt x="391579" y="12623"/>
                  </a:lnTo>
                  <a:lnTo>
                    <a:pt x="391579" y="25260"/>
                  </a:lnTo>
                  <a:lnTo>
                    <a:pt x="404215" y="25260"/>
                  </a:lnTo>
                  <a:lnTo>
                    <a:pt x="404215" y="12623"/>
                  </a:lnTo>
                  <a:close/>
                </a:path>
                <a:path w="619125" h="50800">
                  <a:moveTo>
                    <a:pt x="429488" y="0"/>
                  </a:moveTo>
                  <a:lnTo>
                    <a:pt x="416852" y="0"/>
                  </a:lnTo>
                  <a:lnTo>
                    <a:pt x="416852" y="12623"/>
                  </a:lnTo>
                  <a:lnTo>
                    <a:pt x="416852" y="25260"/>
                  </a:lnTo>
                  <a:lnTo>
                    <a:pt x="416852" y="37896"/>
                  </a:lnTo>
                  <a:lnTo>
                    <a:pt x="429488" y="37896"/>
                  </a:lnTo>
                  <a:lnTo>
                    <a:pt x="429488" y="25260"/>
                  </a:lnTo>
                  <a:lnTo>
                    <a:pt x="429488" y="12636"/>
                  </a:lnTo>
                  <a:lnTo>
                    <a:pt x="429488" y="0"/>
                  </a:lnTo>
                  <a:close/>
                </a:path>
                <a:path w="619125" h="50800">
                  <a:moveTo>
                    <a:pt x="480009" y="0"/>
                  </a:moveTo>
                  <a:lnTo>
                    <a:pt x="467372" y="0"/>
                  </a:lnTo>
                  <a:lnTo>
                    <a:pt x="454748" y="0"/>
                  </a:lnTo>
                  <a:lnTo>
                    <a:pt x="454748" y="12623"/>
                  </a:lnTo>
                  <a:lnTo>
                    <a:pt x="442112" y="12623"/>
                  </a:lnTo>
                  <a:lnTo>
                    <a:pt x="442112" y="25260"/>
                  </a:lnTo>
                  <a:lnTo>
                    <a:pt x="454748" y="25260"/>
                  </a:lnTo>
                  <a:lnTo>
                    <a:pt x="467372" y="25260"/>
                  </a:lnTo>
                  <a:lnTo>
                    <a:pt x="467372" y="37896"/>
                  </a:lnTo>
                  <a:lnTo>
                    <a:pt x="480009" y="37896"/>
                  </a:lnTo>
                  <a:lnTo>
                    <a:pt x="480009" y="25260"/>
                  </a:lnTo>
                  <a:lnTo>
                    <a:pt x="480009" y="12636"/>
                  </a:lnTo>
                  <a:lnTo>
                    <a:pt x="480009" y="0"/>
                  </a:lnTo>
                  <a:close/>
                </a:path>
                <a:path w="619125" h="50800">
                  <a:moveTo>
                    <a:pt x="517893" y="0"/>
                  </a:moveTo>
                  <a:lnTo>
                    <a:pt x="505269" y="0"/>
                  </a:lnTo>
                  <a:lnTo>
                    <a:pt x="492633" y="0"/>
                  </a:lnTo>
                  <a:lnTo>
                    <a:pt x="492633" y="12623"/>
                  </a:lnTo>
                  <a:lnTo>
                    <a:pt x="492633" y="25260"/>
                  </a:lnTo>
                  <a:lnTo>
                    <a:pt x="505269" y="25260"/>
                  </a:lnTo>
                  <a:lnTo>
                    <a:pt x="505269" y="12636"/>
                  </a:lnTo>
                  <a:lnTo>
                    <a:pt x="517893" y="12636"/>
                  </a:lnTo>
                  <a:lnTo>
                    <a:pt x="517893" y="0"/>
                  </a:lnTo>
                  <a:close/>
                </a:path>
                <a:path w="619125" h="50800">
                  <a:moveTo>
                    <a:pt x="543166" y="0"/>
                  </a:moveTo>
                  <a:lnTo>
                    <a:pt x="530529" y="0"/>
                  </a:lnTo>
                  <a:lnTo>
                    <a:pt x="530529" y="12623"/>
                  </a:lnTo>
                  <a:lnTo>
                    <a:pt x="530529" y="25260"/>
                  </a:lnTo>
                  <a:lnTo>
                    <a:pt x="530529" y="37896"/>
                  </a:lnTo>
                  <a:lnTo>
                    <a:pt x="543166" y="37896"/>
                  </a:lnTo>
                  <a:lnTo>
                    <a:pt x="543166" y="25260"/>
                  </a:lnTo>
                  <a:lnTo>
                    <a:pt x="543166" y="12636"/>
                  </a:lnTo>
                  <a:lnTo>
                    <a:pt x="543166" y="0"/>
                  </a:lnTo>
                  <a:close/>
                </a:path>
                <a:path w="619125" h="50800">
                  <a:moveTo>
                    <a:pt x="581050" y="0"/>
                  </a:moveTo>
                  <a:lnTo>
                    <a:pt x="568426" y="0"/>
                  </a:lnTo>
                  <a:lnTo>
                    <a:pt x="555790" y="0"/>
                  </a:lnTo>
                  <a:lnTo>
                    <a:pt x="555790" y="12623"/>
                  </a:lnTo>
                  <a:lnTo>
                    <a:pt x="555790" y="25260"/>
                  </a:lnTo>
                  <a:lnTo>
                    <a:pt x="555790" y="37896"/>
                  </a:lnTo>
                  <a:lnTo>
                    <a:pt x="568426" y="37896"/>
                  </a:lnTo>
                  <a:lnTo>
                    <a:pt x="581050" y="37896"/>
                  </a:lnTo>
                  <a:lnTo>
                    <a:pt x="581050" y="25260"/>
                  </a:lnTo>
                  <a:lnTo>
                    <a:pt x="581050" y="12636"/>
                  </a:lnTo>
                  <a:lnTo>
                    <a:pt x="581050" y="0"/>
                  </a:lnTo>
                  <a:close/>
                </a:path>
                <a:path w="619125" h="50800">
                  <a:moveTo>
                    <a:pt x="593699" y="0"/>
                  </a:moveTo>
                  <a:lnTo>
                    <a:pt x="581063" y="0"/>
                  </a:lnTo>
                  <a:lnTo>
                    <a:pt x="581063" y="12623"/>
                  </a:lnTo>
                  <a:lnTo>
                    <a:pt x="581063" y="25260"/>
                  </a:lnTo>
                  <a:lnTo>
                    <a:pt x="581063" y="37896"/>
                  </a:lnTo>
                  <a:lnTo>
                    <a:pt x="593699" y="37896"/>
                  </a:lnTo>
                  <a:lnTo>
                    <a:pt x="593699" y="25260"/>
                  </a:lnTo>
                  <a:lnTo>
                    <a:pt x="593699" y="12636"/>
                  </a:lnTo>
                  <a:lnTo>
                    <a:pt x="593699" y="0"/>
                  </a:lnTo>
                  <a:close/>
                </a:path>
                <a:path w="619125" h="50800">
                  <a:moveTo>
                    <a:pt x="618947" y="0"/>
                  </a:moveTo>
                  <a:lnTo>
                    <a:pt x="606323" y="0"/>
                  </a:lnTo>
                  <a:lnTo>
                    <a:pt x="606323" y="12623"/>
                  </a:lnTo>
                  <a:lnTo>
                    <a:pt x="606323" y="25260"/>
                  </a:lnTo>
                  <a:lnTo>
                    <a:pt x="606323" y="37896"/>
                  </a:lnTo>
                  <a:lnTo>
                    <a:pt x="618947" y="37896"/>
                  </a:lnTo>
                  <a:lnTo>
                    <a:pt x="618947" y="25260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98145" y="4559668"/>
              <a:ext cx="619125" cy="25400"/>
            </a:xfrm>
            <a:custGeom>
              <a:avLst/>
              <a:gdLst/>
              <a:ahLst/>
              <a:cxnLst/>
              <a:rect l="l" t="t" r="r" b="b"/>
              <a:pathLst>
                <a:path w="619125" h="25400">
                  <a:moveTo>
                    <a:pt x="12623" y="12636"/>
                  </a:moveTo>
                  <a:lnTo>
                    <a:pt x="0" y="12636"/>
                  </a:lnTo>
                  <a:lnTo>
                    <a:pt x="0" y="25273"/>
                  </a:lnTo>
                  <a:lnTo>
                    <a:pt x="12623" y="25273"/>
                  </a:lnTo>
                  <a:lnTo>
                    <a:pt x="12623" y="12636"/>
                  </a:lnTo>
                  <a:close/>
                </a:path>
                <a:path w="619125" h="25400">
                  <a:moveTo>
                    <a:pt x="227380" y="0"/>
                  </a:moveTo>
                  <a:lnTo>
                    <a:pt x="214744" y="0"/>
                  </a:lnTo>
                  <a:lnTo>
                    <a:pt x="202120" y="0"/>
                  </a:lnTo>
                  <a:lnTo>
                    <a:pt x="189484" y="0"/>
                  </a:lnTo>
                  <a:lnTo>
                    <a:pt x="189484" y="12636"/>
                  </a:lnTo>
                  <a:lnTo>
                    <a:pt x="202107" y="12636"/>
                  </a:lnTo>
                  <a:lnTo>
                    <a:pt x="214744" y="12636"/>
                  </a:lnTo>
                  <a:lnTo>
                    <a:pt x="227380" y="12636"/>
                  </a:lnTo>
                  <a:lnTo>
                    <a:pt x="227380" y="0"/>
                  </a:lnTo>
                  <a:close/>
                </a:path>
                <a:path w="619125" h="25400">
                  <a:moveTo>
                    <a:pt x="290537" y="0"/>
                  </a:moveTo>
                  <a:lnTo>
                    <a:pt x="277901" y="0"/>
                  </a:lnTo>
                  <a:lnTo>
                    <a:pt x="265264" y="0"/>
                  </a:lnTo>
                  <a:lnTo>
                    <a:pt x="265264" y="12636"/>
                  </a:lnTo>
                  <a:lnTo>
                    <a:pt x="277901" y="12636"/>
                  </a:lnTo>
                  <a:lnTo>
                    <a:pt x="290537" y="12636"/>
                  </a:lnTo>
                  <a:lnTo>
                    <a:pt x="290537" y="0"/>
                  </a:lnTo>
                  <a:close/>
                </a:path>
                <a:path w="619125" h="25400">
                  <a:moveTo>
                    <a:pt x="353682" y="0"/>
                  </a:moveTo>
                  <a:lnTo>
                    <a:pt x="341058" y="0"/>
                  </a:lnTo>
                  <a:lnTo>
                    <a:pt x="328422" y="0"/>
                  </a:lnTo>
                  <a:lnTo>
                    <a:pt x="328422" y="12636"/>
                  </a:lnTo>
                  <a:lnTo>
                    <a:pt x="341058" y="12636"/>
                  </a:lnTo>
                  <a:lnTo>
                    <a:pt x="353682" y="12636"/>
                  </a:lnTo>
                  <a:lnTo>
                    <a:pt x="353682" y="0"/>
                  </a:lnTo>
                  <a:close/>
                </a:path>
                <a:path w="619125" h="25400">
                  <a:moveTo>
                    <a:pt x="404215" y="0"/>
                  </a:moveTo>
                  <a:lnTo>
                    <a:pt x="391591" y="0"/>
                  </a:lnTo>
                  <a:lnTo>
                    <a:pt x="378955" y="0"/>
                  </a:lnTo>
                  <a:lnTo>
                    <a:pt x="378955" y="12636"/>
                  </a:lnTo>
                  <a:lnTo>
                    <a:pt x="391579" y="12636"/>
                  </a:lnTo>
                  <a:lnTo>
                    <a:pt x="404215" y="12636"/>
                  </a:lnTo>
                  <a:lnTo>
                    <a:pt x="404215" y="0"/>
                  </a:lnTo>
                  <a:close/>
                </a:path>
                <a:path w="619125" h="25400">
                  <a:moveTo>
                    <a:pt x="429488" y="0"/>
                  </a:moveTo>
                  <a:lnTo>
                    <a:pt x="416852" y="0"/>
                  </a:lnTo>
                  <a:lnTo>
                    <a:pt x="416852" y="12636"/>
                  </a:lnTo>
                  <a:lnTo>
                    <a:pt x="429488" y="12636"/>
                  </a:lnTo>
                  <a:lnTo>
                    <a:pt x="429488" y="0"/>
                  </a:lnTo>
                  <a:close/>
                </a:path>
                <a:path w="619125" h="25400">
                  <a:moveTo>
                    <a:pt x="492645" y="0"/>
                  </a:moveTo>
                  <a:lnTo>
                    <a:pt x="480009" y="0"/>
                  </a:lnTo>
                  <a:lnTo>
                    <a:pt x="467372" y="0"/>
                  </a:lnTo>
                  <a:lnTo>
                    <a:pt x="454748" y="0"/>
                  </a:lnTo>
                  <a:lnTo>
                    <a:pt x="454748" y="12636"/>
                  </a:lnTo>
                  <a:lnTo>
                    <a:pt x="467372" y="12636"/>
                  </a:lnTo>
                  <a:lnTo>
                    <a:pt x="480009" y="12636"/>
                  </a:lnTo>
                  <a:lnTo>
                    <a:pt x="492645" y="12636"/>
                  </a:lnTo>
                  <a:lnTo>
                    <a:pt x="492645" y="0"/>
                  </a:lnTo>
                  <a:close/>
                </a:path>
                <a:path w="619125" h="25400">
                  <a:moveTo>
                    <a:pt x="543166" y="0"/>
                  </a:moveTo>
                  <a:lnTo>
                    <a:pt x="530529" y="0"/>
                  </a:lnTo>
                  <a:lnTo>
                    <a:pt x="530529" y="12636"/>
                  </a:lnTo>
                  <a:lnTo>
                    <a:pt x="543166" y="12636"/>
                  </a:lnTo>
                  <a:lnTo>
                    <a:pt x="543166" y="0"/>
                  </a:lnTo>
                  <a:close/>
                </a:path>
                <a:path w="619125" h="25400">
                  <a:moveTo>
                    <a:pt x="618947" y="0"/>
                  </a:moveTo>
                  <a:lnTo>
                    <a:pt x="606323" y="0"/>
                  </a:lnTo>
                  <a:lnTo>
                    <a:pt x="606323" y="12636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110782" y="4578622"/>
              <a:ext cx="606425" cy="0"/>
            </a:xfrm>
            <a:custGeom>
              <a:avLst/>
              <a:gdLst/>
              <a:ahLst/>
              <a:cxnLst/>
              <a:rect l="l" t="t" r="r" b="b"/>
              <a:pathLst>
                <a:path w="606425">
                  <a:moveTo>
                    <a:pt x="0" y="0"/>
                  </a:moveTo>
                  <a:lnTo>
                    <a:pt x="606323" y="0"/>
                  </a:lnTo>
                </a:path>
              </a:pathLst>
            </a:custGeom>
            <a:ln w="12636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98145" y="4584941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23" y="37896"/>
                  </a:moveTo>
                  <a:lnTo>
                    <a:pt x="0" y="37896"/>
                  </a:lnTo>
                  <a:lnTo>
                    <a:pt x="0" y="50533"/>
                  </a:lnTo>
                  <a:lnTo>
                    <a:pt x="12623" y="50533"/>
                  </a:lnTo>
                  <a:lnTo>
                    <a:pt x="12623" y="37896"/>
                  </a:lnTo>
                  <a:close/>
                </a:path>
                <a:path w="619125" h="50800">
                  <a:moveTo>
                    <a:pt x="12623" y="12623"/>
                  </a:moveTo>
                  <a:lnTo>
                    <a:pt x="0" y="12623"/>
                  </a:lnTo>
                  <a:lnTo>
                    <a:pt x="0" y="25260"/>
                  </a:lnTo>
                  <a:lnTo>
                    <a:pt x="12623" y="25260"/>
                  </a:lnTo>
                  <a:lnTo>
                    <a:pt x="12623" y="12623"/>
                  </a:lnTo>
                  <a:close/>
                </a:path>
                <a:path w="619125" h="50800">
                  <a:moveTo>
                    <a:pt x="50520" y="12623"/>
                  </a:moveTo>
                  <a:lnTo>
                    <a:pt x="37909" y="12623"/>
                  </a:lnTo>
                  <a:lnTo>
                    <a:pt x="25273" y="12623"/>
                  </a:lnTo>
                  <a:lnTo>
                    <a:pt x="25273" y="25260"/>
                  </a:lnTo>
                  <a:lnTo>
                    <a:pt x="12636" y="25260"/>
                  </a:lnTo>
                  <a:lnTo>
                    <a:pt x="12636" y="37896"/>
                  </a:lnTo>
                  <a:lnTo>
                    <a:pt x="25273" y="37896"/>
                  </a:lnTo>
                  <a:lnTo>
                    <a:pt x="37896" y="37896"/>
                  </a:lnTo>
                  <a:lnTo>
                    <a:pt x="50520" y="37896"/>
                  </a:lnTo>
                  <a:lnTo>
                    <a:pt x="50520" y="25260"/>
                  </a:lnTo>
                  <a:lnTo>
                    <a:pt x="50520" y="12623"/>
                  </a:lnTo>
                  <a:close/>
                </a:path>
                <a:path w="619125" h="50800">
                  <a:moveTo>
                    <a:pt x="88417" y="12623"/>
                  </a:moveTo>
                  <a:lnTo>
                    <a:pt x="75806" y="12623"/>
                  </a:lnTo>
                  <a:lnTo>
                    <a:pt x="63169" y="12623"/>
                  </a:lnTo>
                  <a:lnTo>
                    <a:pt x="63169" y="25260"/>
                  </a:lnTo>
                  <a:lnTo>
                    <a:pt x="63169" y="37896"/>
                  </a:lnTo>
                  <a:lnTo>
                    <a:pt x="75806" y="37896"/>
                  </a:lnTo>
                  <a:lnTo>
                    <a:pt x="75806" y="25260"/>
                  </a:lnTo>
                  <a:lnTo>
                    <a:pt x="88417" y="25260"/>
                  </a:lnTo>
                  <a:lnTo>
                    <a:pt x="88417" y="12623"/>
                  </a:lnTo>
                  <a:close/>
                </a:path>
                <a:path w="619125" h="50800">
                  <a:moveTo>
                    <a:pt x="113690" y="0"/>
                  </a:moveTo>
                  <a:lnTo>
                    <a:pt x="101053" y="0"/>
                  </a:lnTo>
                  <a:lnTo>
                    <a:pt x="101053" y="12623"/>
                  </a:lnTo>
                  <a:lnTo>
                    <a:pt x="88430" y="12623"/>
                  </a:lnTo>
                  <a:lnTo>
                    <a:pt x="88430" y="25260"/>
                  </a:lnTo>
                  <a:lnTo>
                    <a:pt x="101053" y="25260"/>
                  </a:lnTo>
                  <a:lnTo>
                    <a:pt x="101053" y="37896"/>
                  </a:lnTo>
                  <a:lnTo>
                    <a:pt x="113690" y="37896"/>
                  </a:lnTo>
                  <a:lnTo>
                    <a:pt x="113690" y="25260"/>
                  </a:lnTo>
                  <a:lnTo>
                    <a:pt x="101066" y="25260"/>
                  </a:lnTo>
                  <a:lnTo>
                    <a:pt x="101066" y="12636"/>
                  </a:lnTo>
                  <a:lnTo>
                    <a:pt x="113690" y="12636"/>
                  </a:lnTo>
                  <a:lnTo>
                    <a:pt x="113690" y="0"/>
                  </a:lnTo>
                  <a:close/>
                </a:path>
                <a:path w="619125" h="50800">
                  <a:moveTo>
                    <a:pt x="214744" y="0"/>
                  </a:moveTo>
                  <a:lnTo>
                    <a:pt x="214744" y="0"/>
                  </a:lnTo>
                  <a:lnTo>
                    <a:pt x="138950" y="0"/>
                  </a:lnTo>
                  <a:lnTo>
                    <a:pt x="138950" y="12623"/>
                  </a:lnTo>
                  <a:lnTo>
                    <a:pt x="126326" y="12623"/>
                  </a:lnTo>
                  <a:lnTo>
                    <a:pt x="126326" y="25260"/>
                  </a:lnTo>
                  <a:lnTo>
                    <a:pt x="138950" y="25260"/>
                  </a:lnTo>
                  <a:lnTo>
                    <a:pt x="151587" y="25260"/>
                  </a:lnTo>
                  <a:lnTo>
                    <a:pt x="151587" y="37896"/>
                  </a:lnTo>
                  <a:lnTo>
                    <a:pt x="164211" y="37896"/>
                  </a:lnTo>
                  <a:lnTo>
                    <a:pt x="176847" y="37896"/>
                  </a:lnTo>
                  <a:lnTo>
                    <a:pt x="189484" y="37896"/>
                  </a:lnTo>
                  <a:lnTo>
                    <a:pt x="189484" y="25260"/>
                  </a:lnTo>
                  <a:lnTo>
                    <a:pt x="202120" y="25260"/>
                  </a:lnTo>
                  <a:lnTo>
                    <a:pt x="202120" y="12636"/>
                  </a:lnTo>
                  <a:lnTo>
                    <a:pt x="214744" y="12636"/>
                  </a:lnTo>
                  <a:lnTo>
                    <a:pt x="214744" y="0"/>
                  </a:lnTo>
                  <a:close/>
                </a:path>
                <a:path w="619125" h="50800">
                  <a:moveTo>
                    <a:pt x="341058" y="0"/>
                  </a:moveTo>
                  <a:lnTo>
                    <a:pt x="328422" y="0"/>
                  </a:lnTo>
                  <a:lnTo>
                    <a:pt x="328422" y="12623"/>
                  </a:lnTo>
                  <a:lnTo>
                    <a:pt x="315798" y="12623"/>
                  </a:lnTo>
                  <a:lnTo>
                    <a:pt x="303174" y="12623"/>
                  </a:lnTo>
                  <a:lnTo>
                    <a:pt x="290537" y="12623"/>
                  </a:lnTo>
                  <a:lnTo>
                    <a:pt x="290537" y="0"/>
                  </a:lnTo>
                  <a:lnTo>
                    <a:pt x="277901" y="0"/>
                  </a:lnTo>
                  <a:lnTo>
                    <a:pt x="265277" y="0"/>
                  </a:lnTo>
                  <a:lnTo>
                    <a:pt x="252641" y="0"/>
                  </a:lnTo>
                  <a:lnTo>
                    <a:pt x="252641" y="12623"/>
                  </a:lnTo>
                  <a:lnTo>
                    <a:pt x="240004" y="12623"/>
                  </a:lnTo>
                  <a:lnTo>
                    <a:pt x="227368" y="12623"/>
                  </a:lnTo>
                  <a:lnTo>
                    <a:pt x="227368" y="25260"/>
                  </a:lnTo>
                  <a:lnTo>
                    <a:pt x="240004" y="25260"/>
                  </a:lnTo>
                  <a:lnTo>
                    <a:pt x="240004" y="37896"/>
                  </a:lnTo>
                  <a:lnTo>
                    <a:pt x="252641" y="37896"/>
                  </a:lnTo>
                  <a:lnTo>
                    <a:pt x="252641" y="25260"/>
                  </a:lnTo>
                  <a:lnTo>
                    <a:pt x="265277" y="25260"/>
                  </a:lnTo>
                  <a:lnTo>
                    <a:pt x="265277" y="12636"/>
                  </a:lnTo>
                  <a:lnTo>
                    <a:pt x="277901" y="12636"/>
                  </a:lnTo>
                  <a:lnTo>
                    <a:pt x="277901" y="25260"/>
                  </a:lnTo>
                  <a:lnTo>
                    <a:pt x="277901" y="37896"/>
                  </a:lnTo>
                  <a:lnTo>
                    <a:pt x="328434" y="37896"/>
                  </a:lnTo>
                  <a:lnTo>
                    <a:pt x="328434" y="25260"/>
                  </a:lnTo>
                  <a:lnTo>
                    <a:pt x="341058" y="25260"/>
                  </a:lnTo>
                  <a:lnTo>
                    <a:pt x="341058" y="12636"/>
                  </a:lnTo>
                  <a:lnTo>
                    <a:pt x="341058" y="0"/>
                  </a:lnTo>
                  <a:close/>
                </a:path>
                <a:path w="619125" h="50800">
                  <a:moveTo>
                    <a:pt x="378955" y="12623"/>
                  </a:moveTo>
                  <a:lnTo>
                    <a:pt x="366331" y="12623"/>
                  </a:lnTo>
                  <a:lnTo>
                    <a:pt x="366331" y="0"/>
                  </a:lnTo>
                  <a:lnTo>
                    <a:pt x="353695" y="0"/>
                  </a:lnTo>
                  <a:lnTo>
                    <a:pt x="353695" y="12623"/>
                  </a:lnTo>
                  <a:lnTo>
                    <a:pt x="353695" y="25260"/>
                  </a:lnTo>
                  <a:lnTo>
                    <a:pt x="366318" y="25260"/>
                  </a:lnTo>
                  <a:lnTo>
                    <a:pt x="378955" y="25260"/>
                  </a:lnTo>
                  <a:lnTo>
                    <a:pt x="378955" y="12623"/>
                  </a:lnTo>
                  <a:close/>
                </a:path>
                <a:path w="619125" h="50800">
                  <a:moveTo>
                    <a:pt x="416839" y="25260"/>
                  </a:moveTo>
                  <a:lnTo>
                    <a:pt x="404215" y="25260"/>
                  </a:lnTo>
                  <a:lnTo>
                    <a:pt x="391591" y="25260"/>
                  </a:lnTo>
                  <a:lnTo>
                    <a:pt x="378955" y="25260"/>
                  </a:lnTo>
                  <a:lnTo>
                    <a:pt x="378955" y="37896"/>
                  </a:lnTo>
                  <a:lnTo>
                    <a:pt x="391579" y="37896"/>
                  </a:lnTo>
                  <a:lnTo>
                    <a:pt x="404215" y="37896"/>
                  </a:lnTo>
                  <a:lnTo>
                    <a:pt x="416839" y="37896"/>
                  </a:lnTo>
                  <a:lnTo>
                    <a:pt x="416839" y="25260"/>
                  </a:lnTo>
                  <a:close/>
                </a:path>
                <a:path w="619125" h="50800">
                  <a:moveTo>
                    <a:pt x="467372" y="25260"/>
                  </a:moveTo>
                  <a:lnTo>
                    <a:pt x="454748" y="25260"/>
                  </a:lnTo>
                  <a:lnTo>
                    <a:pt x="454748" y="12623"/>
                  </a:lnTo>
                  <a:lnTo>
                    <a:pt x="442112" y="12623"/>
                  </a:lnTo>
                  <a:lnTo>
                    <a:pt x="442112" y="0"/>
                  </a:lnTo>
                  <a:lnTo>
                    <a:pt x="429488" y="0"/>
                  </a:lnTo>
                  <a:lnTo>
                    <a:pt x="416852" y="0"/>
                  </a:lnTo>
                  <a:lnTo>
                    <a:pt x="416852" y="12623"/>
                  </a:lnTo>
                  <a:lnTo>
                    <a:pt x="416852" y="25260"/>
                  </a:lnTo>
                  <a:lnTo>
                    <a:pt x="429488" y="25260"/>
                  </a:lnTo>
                  <a:lnTo>
                    <a:pt x="429488" y="12636"/>
                  </a:lnTo>
                  <a:lnTo>
                    <a:pt x="442112" y="12636"/>
                  </a:lnTo>
                  <a:lnTo>
                    <a:pt x="442112" y="25260"/>
                  </a:lnTo>
                  <a:lnTo>
                    <a:pt x="442112" y="37896"/>
                  </a:lnTo>
                  <a:lnTo>
                    <a:pt x="454748" y="37896"/>
                  </a:lnTo>
                  <a:lnTo>
                    <a:pt x="467372" y="37896"/>
                  </a:lnTo>
                  <a:lnTo>
                    <a:pt x="467372" y="25260"/>
                  </a:lnTo>
                  <a:close/>
                </a:path>
                <a:path w="619125" h="50800">
                  <a:moveTo>
                    <a:pt x="480009" y="0"/>
                  </a:moveTo>
                  <a:lnTo>
                    <a:pt x="467372" y="0"/>
                  </a:lnTo>
                  <a:lnTo>
                    <a:pt x="467372" y="12623"/>
                  </a:lnTo>
                  <a:lnTo>
                    <a:pt x="467372" y="25260"/>
                  </a:lnTo>
                  <a:lnTo>
                    <a:pt x="480009" y="25260"/>
                  </a:lnTo>
                  <a:lnTo>
                    <a:pt x="480009" y="12636"/>
                  </a:lnTo>
                  <a:lnTo>
                    <a:pt x="480009" y="0"/>
                  </a:lnTo>
                  <a:close/>
                </a:path>
                <a:path w="619125" h="50800">
                  <a:moveTo>
                    <a:pt x="505269" y="25260"/>
                  </a:moveTo>
                  <a:lnTo>
                    <a:pt x="492633" y="25260"/>
                  </a:lnTo>
                  <a:lnTo>
                    <a:pt x="492633" y="37896"/>
                  </a:lnTo>
                  <a:lnTo>
                    <a:pt x="505269" y="37896"/>
                  </a:lnTo>
                  <a:lnTo>
                    <a:pt x="505269" y="25260"/>
                  </a:lnTo>
                  <a:close/>
                </a:path>
                <a:path w="619125" h="50800">
                  <a:moveTo>
                    <a:pt x="517893" y="12623"/>
                  </a:moveTo>
                  <a:lnTo>
                    <a:pt x="505269" y="12623"/>
                  </a:lnTo>
                  <a:lnTo>
                    <a:pt x="505269" y="0"/>
                  </a:lnTo>
                  <a:lnTo>
                    <a:pt x="492633" y="0"/>
                  </a:lnTo>
                  <a:lnTo>
                    <a:pt x="492633" y="12636"/>
                  </a:lnTo>
                  <a:lnTo>
                    <a:pt x="505269" y="12636"/>
                  </a:lnTo>
                  <a:lnTo>
                    <a:pt x="505269" y="25260"/>
                  </a:lnTo>
                  <a:lnTo>
                    <a:pt x="517893" y="25260"/>
                  </a:lnTo>
                  <a:lnTo>
                    <a:pt x="517893" y="12623"/>
                  </a:lnTo>
                  <a:close/>
                </a:path>
                <a:path w="619125" h="50800">
                  <a:moveTo>
                    <a:pt x="555802" y="25260"/>
                  </a:moveTo>
                  <a:lnTo>
                    <a:pt x="543166" y="25260"/>
                  </a:lnTo>
                  <a:lnTo>
                    <a:pt x="543166" y="12623"/>
                  </a:lnTo>
                  <a:lnTo>
                    <a:pt x="530529" y="12623"/>
                  </a:lnTo>
                  <a:lnTo>
                    <a:pt x="530529" y="25260"/>
                  </a:lnTo>
                  <a:lnTo>
                    <a:pt x="517906" y="25260"/>
                  </a:lnTo>
                  <a:lnTo>
                    <a:pt x="517906" y="37896"/>
                  </a:lnTo>
                  <a:lnTo>
                    <a:pt x="530529" y="37896"/>
                  </a:lnTo>
                  <a:lnTo>
                    <a:pt x="543166" y="37896"/>
                  </a:lnTo>
                  <a:lnTo>
                    <a:pt x="555802" y="37896"/>
                  </a:lnTo>
                  <a:lnTo>
                    <a:pt x="555802" y="25260"/>
                  </a:lnTo>
                  <a:close/>
                </a:path>
                <a:path w="619125" h="50800">
                  <a:moveTo>
                    <a:pt x="581050" y="12623"/>
                  </a:moveTo>
                  <a:lnTo>
                    <a:pt x="568426" y="12623"/>
                  </a:lnTo>
                  <a:lnTo>
                    <a:pt x="568426" y="25260"/>
                  </a:lnTo>
                  <a:lnTo>
                    <a:pt x="581050" y="25260"/>
                  </a:lnTo>
                  <a:lnTo>
                    <a:pt x="581050" y="12623"/>
                  </a:lnTo>
                  <a:close/>
                </a:path>
                <a:path w="619125" h="50800">
                  <a:moveTo>
                    <a:pt x="618947" y="12623"/>
                  </a:moveTo>
                  <a:lnTo>
                    <a:pt x="606323" y="12623"/>
                  </a:lnTo>
                  <a:lnTo>
                    <a:pt x="593686" y="12623"/>
                  </a:lnTo>
                  <a:lnTo>
                    <a:pt x="593686" y="25260"/>
                  </a:lnTo>
                  <a:lnTo>
                    <a:pt x="581063" y="25260"/>
                  </a:lnTo>
                  <a:lnTo>
                    <a:pt x="581063" y="37896"/>
                  </a:lnTo>
                  <a:lnTo>
                    <a:pt x="593686" y="37896"/>
                  </a:lnTo>
                  <a:lnTo>
                    <a:pt x="606323" y="37896"/>
                  </a:lnTo>
                  <a:lnTo>
                    <a:pt x="606323" y="25260"/>
                  </a:lnTo>
                  <a:lnTo>
                    <a:pt x="618947" y="25260"/>
                  </a:lnTo>
                  <a:lnTo>
                    <a:pt x="618947" y="126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98145" y="4622837"/>
              <a:ext cx="606425" cy="38100"/>
            </a:xfrm>
            <a:custGeom>
              <a:avLst/>
              <a:gdLst/>
              <a:ahLst/>
              <a:cxnLst/>
              <a:rect l="l" t="t" r="r" b="b"/>
              <a:pathLst>
                <a:path w="606425" h="38100">
                  <a:moveTo>
                    <a:pt x="12623" y="0"/>
                  </a:moveTo>
                  <a:lnTo>
                    <a:pt x="0" y="0"/>
                  </a:lnTo>
                  <a:lnTo>
                    <a:pt x="0" y="12623"/>
                  </a:lnTo>
                  <a:lnTo>
                    <a:pt x="0" y="25273"/>
                  </a:lnTo>
                  <a:lnTo>
                    <a:pt x="12623" y="25273"/>
                  </a:lnTo>
                  <a:lnTo>
                    <a:pt x="12623" y="12636"/>
                  </a:lnTo>
                  <a:lnTo>
                    <a:pt x="12623" y="0"/>
                  </a:lnTo>
                  <a:close/>
                </a:path>
                <a:path w="606425" h="38100">
                  <a:moveTo>
                    <a:pt x="25273" y="12623"/>
                  </a:moveTo>
                  <a:lnTo>
                    <a:pt x="12636" y="12623"/>
                  </a:lnTo>
                  <a:lnTo>
                    <a:pt x="12636" y="25260"/>
                  </a:lnTo>
                  <a:lnTo>
                    <a:pt x="12636" y="37896"/>
                  </a:lnTo>
                  <a:lnTo>
                    <a:pt x="25273" y="37896"/>
                  </a:lnTo>
                  <a:lnTo>
                    <a:pt x="25273" y="25273"/>
                  </a:lnTo>
                  <a:lnTo>
                    <a:pt x="25273" y="12623"/>
                  </a:lnTo>
                  <a:close/>
                </a:path>
                <a:path w="606425" h="38100">
                  <a:moveTo>
                    <a:pt x="50520" y="12623"/>
                  </a:moveTo>
                  <a:lnTo>
                    <a:pt x="37896" y="12623"/>
                  </a:lnTo>
                  <a:lnTo>
                    <a:pt x="37896" y="25273"/>
                  </a:lnTo>
                  <a:lnTo>
                    <a:pt x="50520" y="25273"/>
                  </a:lnTo>
                  <a:lnTo>
                    <a:pt x="50520" y="12623"/>
                  </a:lnTo>
                  <a:close/>
                </a:path>
                <a:path w="606425" h="38100">
                  <a:moveTo>
                    <a:pt x="88417" y="0"/>
                  </a:moveTo>
                  <a:lnTo>
                    <a:pt x="75806" y="0"/>
                  </a:lnTo>
                  <a:lnTo>
                    <a:pt x="63169" y="0"/>
                  </a:lnTo>
                  <a:lnTo>
                    <a:pt x="63169" y="12623"/>
                  </a:lnTo>
                  <a:lnTo>
                    <a:pt x="63169" y="25260"/>
                  </a:lnTo>
                  <a:lnTo>
                    <a:pt x="50533" y="25260"/>
                  </a:lnTo>
                  <a:lnTo>
                    <a:pt x="50533" y="37896"/>
                  </a:lnTo>
                  <a:lnTo>
                    <a:pt x="63169" y="37896"/>
                  </a:lnTo>
                  <a:lnTo>
                    <a:pt x="75793" y="37896"/>
                  </a:lnTo>
                  <a:lnTo>
                    <a:pt x="88417" y="37896"/>
                  </a:lnTo>
                  <a:lnTo>
                    <a:pt x="88417" y="25260"/>
                  </a:lnTo>
                  <a:lnTo>
                    <a:pt x="75806" y="25260"/>
                  </a:lnTo>
                  <a:lnTo>
                    <a:pt x="75806" y="12636"/>
                  </a:lnTo>
                  <a:lnTo>
                    <a:pt x="88417" y="12636"/>
                  </a:lnTo>
                  <a:lnTo>
                    <a:pt x="88417" y="0"/>
                  </a:lnTo>
                  <a:close/>
                </a:path>
                <a:path w="606425" h="38100">
                  <a:moveTo>
                    <a:pt x="176847" y="0"/>
                  </a:moveTo>
                  <a:lnTo>
                    <a:pt x="176847" y="0"/>
                  </a:lnTo>
                  <a:lnTo>
                    <a:pt x="126326" y="0"/>
                  </a:lnTo>
                  <a:lnTo>
                    <a:pt x="126326" y="12623"/>
                  </a:lnTo>
                  <a:lnTo>
                    <a:pt x="113690" y="12623"/>
                  </a:lnTo>
                  <a:lnTo>
                    <a:pt x="113690" y="0"/>
                  </a:lnTo>
                  <a:lnTo>
                    <a:pt x="101053" y="0"/>
                  </a:lnTo>
                  <a:lnTo>
                    <a:pt x="101053" y="12623"/>
                  </a:lnTo>
                  <a:lnTo>
                    <a:pt x="88430" y="12623"/>
                  </a:lnTo>
                  <a:lnTo>
                    <a:pt x="88430" y="25273"/>
                  </a:lnTo>
                  <a:lnTo>
                    <a:pt x="101053" y="25273"/>
                  </a:lnTo>
                  <a:lnTo>
                    <a:pt x="113690" y="25273"/>
                  </a:lnTo>
                  <a:lnTo>
                    <a:pt x="113690" y="37896"/>
                  </a:lnTo>
                  <a:lnTo>
                    <a:pt x="126326" y="37896"/>
                  </a:lnTo>
                  <a:lnTo>
                    <a:pt x="138963" y="37896"/>
                  </a:lnTo>
                  <a:lnTo>
                    <a:pt x="138963" y="25260"/>
                  </a:lnTo>
                  <a:lnTo>
                    <a:pt x="126326" y="25260"/>
                  </a:lnTo>
                  <a:lnTo>
                    <a:pt x="126326" y="12636"/>
                  </a:lnTo>
                  <a:lnTo>
                    <a:pt x="138950" y="12636"/>
                  </a:lnTo>
                  <a:lnTo>
                    <a:pt x="151587" y="12636"/>
                  </a:lnTo>
                  <a:lnTo>
                    <a:pt x="164211" y="12636"/>
                  </a:lnTo>
                  <a:lnTo>
                    <a:pt x="164211" y="25260"/>
                  </a:lnTo>
                  <a:lnTo>
                    <a:pt x="151587" y="25260"/>
                  </a:lnTo>
                  <a:lnTo>
                    <a:pt x="151587" y="37896"/>
                  </a:lnTo>
                  <a:lnTo>
                    <a:pt x="164223" y="37896"/>
                  </a:lnTo>
                  <a:lnTo>
                    <a:pt x="164223" y="25273"/>
                  </a:lnTo>
                  <a:lnTo>
                    <a:pt x="176847" y="25273"/>
                  </a:lnTo>
                  <a:lnTo>
                    <a:pt x="176847" y="12636"/>
                  </a:lnTo>
                  <a:lnTo>
                    <a:pt x="176847" y="0"/>
                  </a:lnTo>
                  <a:close/>
                </a:path>
                <a:path w="606425" h="38100">
                  <a:moveTo>
                    <a:pt x="252641" y="12623"/>
                  </a:moveTo>
                  <a:lnTo>
                    <a:pt x="240004" y="12623"/>
                  </a:lnTo>
                  <a:lnTo>
                    <a:pt x="227380" y="12623"/>
                  </a:lnTo>
                  <a:lnTo>
                    <a:pt x="214744" y="12623"/>
                  </a:lnTo>
                  <a:lnTo>
                    <a:pt x="214744" y="0"/>
                  </a:lnTo>
                  <a:lnTo>
                    <a:pt x="202120" y="0"/>
                  </a:lnTo>
                  <a:lnTo>
                    <a:pt x="189484" y="0"/>
                  </a:lnTo>
                  <a:lnTo>
                    <a:pt x="189484" y="12636"/>
                  </a:lnTo>
                  <a:lnTo>
                    <a:pt x="202107" y="12636"/>
                  </a:lnTo>
                  <a:lnTo>
                    <a:pt x="214744" y="12636"/>
                  </a:lnTo>
                  <a:lnTo>
                    <a:pt x="214744" y="25260"/>
                  </a:lnTo>
                  <a:lnTo>
                    <a:pt x="214744" y="37896"/>
                  </a:lnTo>
                  <a:lnTo>
                    <a:pt x="227380" y="37896"/>
                  </a:lnTo>
                  <a:lnTo>
                    <a:pt x="227380" y="25273"/>
                  </a:lnTo>
                  <a:lnTo>
                    <a:pt x="240004" y="25273"/>
                  </a:lnTo>
                  <a:lnTo>
                    <a:pt x="252641" y="25273"/>
                  </a:lnTo>
                  <a:lnTo>
                    <a:pt x="252641" y="12623"/>
                  </a:lnTo>
                  <a:close/>
                </a:path>
                <a:path w="606425" h="38100">
                  <a:moveTo>
                    <a:pt x="328434" y="0"/>
                  </a:moveTo>
                  <a:lnTo>
                    <a:pt x="315798" y="0"/>
                  </a:lnTo>
                  <a:lnTo>
                    <a:pt x="315798" y="12623"/>
                  </a:lnTo>
                  <a:lnTo>
                    <a:pt x="303174" y="12623"/>
                  </a:lnTo>
                  <a:lnTo>
                    <a:pt x="303174" y="0"/>
                  </a:lnTo>
                  <a:lnTo>
                    <a:pt x="290537" y="0"/>
                  </a:lnTo>
                  <a:lnTo>
                    <a:pt x="290537" y="12623"/>
                  </a:lnTo>
                  <a:lnTo>
                    <a:pt x="277901" y="12623"/>
                  </a:lnTo>
                  <a:lnTo>
                    <a:pt x="277901" y="0"/>
                  </a:lnTo>
                  <a:lnTo>
                    <a:pt x="265264" y="0"/>
                  </a:lnTo>
                  <a:lnTo>
                    <a:pt x="265264" y="12623"/>
                  </a:lnTo>
                  <a:lnTo>
                    <a:pt x="265264" y="25273"/>
                  </a:lnTo>
                  <a:lnTo>
                    <a:pt x="277901" y="25273"/>
                  </a:lnTo>
                  <a:lnTo>
                    <a:pt x="290537" y="25273"/>
                  </a:lnTo>
                  <a:lnTo>
                    <a:pt x="303161" y="25273"/>
                  </a:lnTo>
                  <a:lnTo>
                    <a:pt x="303161" y="37896"/>
                  </a:lnTo>
                  <a:lnTo>
                    <a:pt x="315798" y="37896"/>
                  </a:lnTo>
                  <a:lnTo>
                    <a:pt x="315798" y="25273"/>
                  </a:lnTo>
                  <a:lnTo>
                    <a:pt x="315798" y="12636"/>
                  </a:lnTo>
                  <a:lnTo>
                    <a:pt x="328434" y="12636"/>
                  </a:lnTo>
                  <a:lnTo>
                    <a:pt x="328434" y="0"/>
                  </a:lnTo>
                  <a:close/>
                </a:path>
                <a:path w="606425" h="38100">
                  <a:moveTo>
                    <a:pt x="341058" y="25260"/>
                  </a:moveTo>
                  <a:lnTo>
                    <a:pt x="328422" y="25260"/>
                  </a:lnTo>
                  <a:lnTo>
                    <a:pt x="328422" y="37896"/>
                  </a:lnTo>
                  <a:lnTo>
                    <a:pt x="341058" y="37896"/>
                  </a:lnTo>
                  <a:lnTo>
                    <a:pt x="341058" y="25260"/>
                  </a:lnTo>
                  <a:close/>
                </a:path>
                <a:path w="606425" h="38100">
                  <a:moveTo>
                    <a:pt x="353682" y="0"/>
                  </a:moveTo>
                  <a:lnTo>
                    <a:pt x="341058" y="0"/>
                  </a:lnTo>
                  <a:lnTo>
                    <a:pt x="341058" y="12636"/>
                  </a:lnTo>
                  <a:lnTo>
                    <a:pt x="353682" y="12636"/>
                  </a:lnTo>
                  <a:lnTo>
                    <a:pt x="353682" y="0"/>
                  </a:lnTo>
                  <a:close/>
                </a:path>
                <a:path w="606425" h="38100">
                  <a:moveTo>
                    <a:pt x="416839" y="0"/>
                  </a:moveTo>
                  <a:lnTo>
                    <a:pt x="404215" y="0"/>
                  </a:lnTo>
                  <a:lnTo>
                    <a:pt x="404215" y="12623"/>
                  </a:lnTo>
                  <a:lnTo>
                    <a:pt x="391591" y="12623"/>
                  </a:lnTo>
                  <a:lnTo>
                    <a:pt x="391591" y="0"/>
                  </a:lnTo>
                  <a:lnTo>
                    <a:pt x="391579" y="12636"/>
                  </a:lnTo>
                  <a:lnTo>
                    <a:pt x="391579" y="25260"/>
                  </a:lnTo>
                  <a:lnTo>
                    <a:pt x="378955" y="25260"/>
                  </a:lnTo>
                  <a:lnTo>
                    <a:pt x="378955" y="12636"/>
                  </a:lnTo>
                  <a:lnTo>
                    <a:pt x="391579" y="12636"/>
                  </a:lnTo>
                  <a:lnTo>
                    <a:pt x="391579" y="0"/>
                  </a:lnTo>
                  <a:lnTo>
                    <a:pt x="378955" y="0"/>
                  </a:lnTo>
                  <a:lnTo>
                    <a:pt x="378955" y="12623"/>
                  </a:lnTo>
                  <a:lnTo>
                    <a:pt x="366318" y="12623"/>
                  </a:lnTo>
                  <a:lnTo>
                    <a:pt x="366318" y="25273"/>
                  </a:lnTo>
                  <a:lnTo>
                    <a:pt x="378955" y="25273"/>
                  </a:lnTo>
                  <a:lnTo>
                    <a:pt x="378955" y="37896"/>
                  </a:lnTo>
                  <a:lnTo>
                    <a:pt x="391579" y="37896"/>
                  </a:lnTo>
                  <a:lnTo>
                    <a:pt x="404215" y="37896"/>
                  </a:lnTo>
                  <a:lnTo>
                    <a:pt x="404215" y="25273"/>
                  </a:lnTo>
                  <a:lnTo>
                    <a:pt x="416839" y="25273"/>
                  </a:lnTo>
                  <a:lnTo>
                    <a:pt x="416839" y="12636"/>
                  </a:lnTo>
                  <a:lnTo>
                    <a:pt x="416839" y="0"/>
                  </a:lnTo>
                  <a:close/>
                </a:path>
                <a:path w="606425" h="38100">
                  <a:moveTo>
                    <a:pt x="517893" y="25260"/>
                  </a:moveTo>
                  <a:lnTo>
                    <a:pt x="505269" y="25260"/>
                  </a:lnTo>
                  <a:lnTo>
                    <a:pt x="505269" y="12623"/>
                  </a:lnTo>
                  <a:lnTo>
                    <a:pt x="492633" y="12623"/>
                  </a:lnTo>
                  <a:lnTo>
                    <a:pt x="492633" y="25260"/>
                  </a:lnTo>
                  <a:lnTo>
                    <a:pt x="480009" y="25260"/>
                  </a:lnTo>
                  <a:lnTo>
                    <a:pt x="480009" y="12623"/>
                  </a:lnTo>
                  <a:lnTo>
                    <a:pt x="467372" y="12623"/>
                  </a:lnTo>
                  <a:lnTo>
                    <a:pt x="467372" y="0"/>
                  </a:lnTo>
                  <a:lnTo>
                    <a:pt x="454748" y="0"/>
                  </a:lnTo>
                  <a:lnTo>
                    <a:pt x="454748" y="12623"/>
                  </a:lnTo>
                  <a:lnTo>
                    <a:pt x="454748" y="25260"/>
                  </a:lnTo>
                  <a:lnTo>
                    <a:pt x="442112" y="25260"/>
                  </a:lnTo>
                  <a:lnTo>
                    <a:pt x="442112" y="12636"/>
                  </a:lnTo>
                  <a:lnTo>
                    <a:pt x="442112" y="0"/>
                  </a:lnTo>
                  <a:lnTo>
                    <a:pt x="429488" y="0"/>
                  </a:lnTo>
                  <a:lnTo>
                    <a:pt x="416852" y="0"/>
                  </a:lnTo>
                  <a:lnTo>
                    <a:pt x="416852" y="12623"/>
                  </a:lnTo>
                  <a:lnTo>
                    <a:pt x="416852" y="25273"/>
                  </a:lnTo>
                  <a:lnTo>
                    <a:pt x="429475" y="25273"/>
                  </a:lnTo>
                  <a:lnTo>
                    <a:pt x="429475" y="37896"/>
                  </a:lnTo>
                  <a:lnTo>
                    <a:pt x="517893" y="37896"/>
                  </a:lnTo>
                  <a:lnTo>
                    <a:pt x="517893" y="25260"/>
                  </a:lnTo>
                  <a:close/>
                </a:path>
                <a:path w="606425" h="38100">
                  <a:moveTo>
                    <a:pt x="581050" y="0"/>
                  </a:moveTo>
                  <a:lnTo>
                    <a:pt x="568426" y="0"/>
                  </a:lnTo>
                  <a:lnTo>
                    <a:pt x="568426" y="12623"/>
                  </a:lnTo>
                  <a:lnTo>
                    <a:pt x="555790" y="12623"/>
                  </a:lnTo>
                  <a:lnTo>
                    <a:pt x="555790" y="25260"/>
                  </a:lnTo>
                  <a:lnTo>
                    <a:pt x="543166" y="25260"/>
                  </a:lnTo>
                  <a:lnTo>
                    <a:pt x="543166" y="12636"/>
                  </a:lnTo>
                  <a:lnTo>
                    <a:pt x="543166" y="0"/>
                  </a:lnTo>
                  <a:lnTo>
                    <a:pt x="530542" y="0"/>
                  </a:lnTo>
                  <a:lnTo>
                    <a:pt x="517906" y="0"/>
                  </a:lnTo>
                  <a:lnTo>
                    <a:pt x="517906" y="12636"/>
                  </a:lnTo>
                  <a:lnTo>
                    <a:pt x="530529" y="12636"/>
                  </a:lnTo>
                  <a:lnTo>
                    <a:pt x="530529" y="25273"/>
                  </a:lnTo>
                  <a:lnTo>
                    <a:pt x="543166" y="25273"/>
                  </a:lnTo>
                  <a:lnTo>
                    <a:pt x="543166" y="37896"/>
                  </a:lnTo>
                  <a:lnTo>
                    <a:pt x="555802" y="37896"/>
                  </a:lnTo>
                  <a:lnTo>
                    <a:pt x="555802" y="25273"/>
                  </a:lnTo>
                  <a:lnTo>
                    <a:pt x="568426" y="25273"/>
                  </a:lnTo>
                  <a:lnTo>
                    <a:pt x="581050" y="25273"/>
                  </a:lnTo>
                  <a:lnTo>
                    <a:pt x="581050" y="12636"/>
                  </a:lnTo>
                  <a:lnTo>
                    <a:pt x="581050" y="0"/>
                  </a:lnTo>
                  <a:close/>
                </a:path>
                <a:path w="606425" h="38100">
                  <a:moveTo>
                    <a:pt x="606323" y="12623"/>
                  </a:moveTo>
                  <a:lnTo>
                    <a:pt x="593699" y="12623"/>
                  </a:lnTo>
                  <a:lnTo>
                    <a:pt x="581063" y="12623"/>
                  </a:lnTo>
                  <a:lnTo>
                    <a:pt x="581063" y="25273"/>
                  </a:lnTo>
                  <a:lnTo>
                    <a:pt x="593686" y="25273"/>
                  </a:lnTo>
                  <a:lnTo>
                    <a:pt x="593686" y="37896"/>
                  </a:lnTo>
                  <a:lnTo>
                    <a:pt x="606323" y="37896"/>
                  </a:lnTo>
                  <a:lnTo>
                    <a:pt x="606323" y="25273"/>
                  </a:lnTo>
                  <a:lnTo>
                    <a:pt x="606323" y="126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98145" y="4648098"/>
              <a:ext cx="619125" cy="63500"/>
            </a:xfrm>
            <a:custGeom>
              <a:avLst/>
              <a:gdLst/>
              <a:ahLst/>
              <a:cxnLst/>
              <a:rect l="l" t="t" r="r" b="b"/>
              <a:pathLst>
                <a:path w="619125" h="63500">
                  <a:moveTo>
                    <a:pt x="12623" y="25260"/>
                  </a:moveTo>
                  <a:lnTo>
                    <a:pt x="0" y="25260"/>
                  </a:lnTo>
                  <a:lnTo>
                    <a:pt x="0" y="37896"/>
                  </a:lnTo>
                  <a:lnTo>
                    <a:pt x="0" y="50533"/>
                  </a:lnTo>
                  <a:lnTo>
                    <a:pt x="12623" y="50533"/>
                  </a:lnTo>
                  <a:lnTo>
                    <a:pt x="12623" y="37896"/>
                  </a:lnTo>
                  <a:lnTo>
                    <a:pt x="12623" y="25260"/>
                  </a:lnTo>
                  <a:close/>
                </a:path>
                <a:path w="619125" h="63500">
                  <a:moveTo>
                    <a:pt x="25273" y="25260"/>
                  </a:moveTo>
                  <a:lnTo>
                    <a:pt x="12636" y="25260"/>
                  </a:lnTo>
                  <a:lnTo>
                    <a:pt x="12636" y="37896"/>
                  </a:lnTo>
                  <a:lnTo>
                    <a:pt x="25273" y="37896"/>
                  </a:lnTo>
                  <a:lnTo>
                    <a:pt x="25273" y="25260"/>
                  </a:lnTo>
                  <a:close/>
                </a:path>
                <a:path w="619125" h="63500">
                  <a:moveTo>
                    <a:pt x="37909" y="12623"/>
                  </a:moveTo>
                  <a:lnTo>
                    <a:pt x="25273" y="12623"/>
                  </a:lnTo>
                  <a:lnTo>
                    <a:pt x="25273" y="25260"/>
                  </a:lnTo>
                  <a:lnTo>
                    <a:pt x="37909" y="25260"/>
                  </a:lnTo>
                  <a:lnTo>
                    <a:pt x="37909" y="12623"/>
                  </a:lnTo>
                  <a:close/>
                </a:path>
                <a:path w="619125" h="63500">
                  <a:moveTo>
                    <a:pt x="50520" y="37896"/>
                  </a:moveTo>
                  <a:lnTo>
                    <a:pt x="37896" y="37896"/>
                  </a:lnTo>
                  <a:lnTo>
                    <a:pt x="37896" y="50520"/>
                  </a:lnTo>
                  <a:lnTo>
                    <a:pt x="25273" y="50520"/>
                  </a:lnTo>
                  <a:lnTo>
                    <a:pt x="12636" y="50520"/>
                  </a:lnTo>
                  <a:lnTo>
                    <a:pt x="12636" y="63157"/>
                  </a:lnTo>
                  <a:lnTo>
                    <a:pt x="25273" y="63157"/>
                  </a:lnTo>
                  <a:lnTo>
                    <a:pt x="37909" y="63157"/>
                  </a:lnTo>
                  <a:lnTo>
                    <a:pt x="37909" y="50533"/>
                  </a:lnTo>
                  <a:lnTo>
                    <a:pt x="50520" y="50533"/>
                  </a:lnTo>
                  <a:lnTo>
                    <a:pt x="50520" y="37896"/>
                  </a:lnTo>
                  <a:close/>
                </a:path>
                <a:path w="619125" h="63500">
                  <a:moveTo>
                    <a:pt x="88417" y="25260"/>
                  </a:moveTo>
                  <a:lnTo>
                    <a:pt x="75806" y="25260"/>
                  </a:lnTo>
                  <a:lnTo>
                    <a:pt x="75806" y="12623"/>
                  </a:lnTo>
                  <a:lnTo>
                    <a:pt x="63169" y="12623"/>
                  </a:lnTo>
                  <a:lnTo>
                    <a:pt x="50533" y="12623"/>
                  </a:lnTo>
                  <a:lnTo>
                    <a:pt x="50533" y="25260"/>
                  </a:lnTo>
                  <a:lnTo>
                    <a:pt x="50533" y="37896"/>
                  </a:lnTo>
                  <a:lnTo>
                    <a:pt x="63169" y="37896"/>
                  </a:lnTo>
                  <a:lnTo>
                    <a:pt x="63169" y="25260"/>
                  </a:lnTo>
                  <a:lnTo>
                    <a:pt x="75793" y="25260"/>
                  </a:lnTo>
                  <a:lnTo>
                    <a:pt x="75793" y="37896"/>
                  </a:lnTo>
                  <a:lnTo>
                    <a:pt x="88417" y="37896"/>
                  </a:lnTo>
                  <a:lnTo>
                    <a:pt x="88417" y="25260"/>
                  </a:lnTo>
                  <a:close/>
                </a:path>
                <a:path w="619125" h="63500">
                  <a:moveTo>
                    <a:pt x="113690" y="25260"/>
                  </a:moveTo>
                  <a:lnTo>
                    <a:pt x="101066" y="25260"/>
                  </a:lnTo>
                  <a:lnTo>
                    <a:pt x="101066" y="12623"/>
                  </a:lnTo>
                  <a:lnTo>
                    <a:pt x="88430" y="12623"/>
                  </a:lnTo>
                  <a:lnTo>
                    <a:pt x="88430" y="25260"/>
                  </a:lnTo>
                  <a:lnTo>
                    <a:pt x="88430" y="37896"/>
                  </a:lnTo>
                  <a:lnTo>
                    <a:pt x="101053" y="37896"/>
                  </a:lnTo>
                  <a:lnTo>
                    <a:pt x="113690" y="37896"/>
                  </a:lnTo>
                  <a:lnTo>
                    <a:pt x="113690" y="25260"/>
                  </a:lnTo>
                  <a:close/>
                </a:path>
                <a:path w="619125" h="63500">
                  <a:moveTo>
                    <a:pt x="138963" y="12623"/>
                  </a:moveTo>
                  <a:lnTo>
                    <a:pt x="126326" y="12623"/>
                  </a:lnTo>
                  <a:lnTo>
                    <a:pt x="126326" y="25260"/>
                  </a:lnTo>
                  <a:lnTo>
                    <a:pt x="138963" y="25260"/>
                  </a:lnTo>
                  <a:lnTo>
                    <a:pt x="138963" y="12623"/>
                  </a:lnTo>
                  <a:close/>
                </a:path>
                <a:path w="619125" h="63500">
                  <a:moveTo>
                    <a:pt x="176847" y="37896"/>
                  </a:moveTo>
                  <a:lnTo>
                    <a:pt x="164223" y="37896"/>
                  </a:lnTo>
                  <a:lnTo>
                    <a:pt x="164223" y="25260"/>
                  </a:lnTo>
                  <a:lnTo>
                    <a:pt x="151587" y="25260"/>
                  </a:lnTo>
                  <a:lnTo>
                    <a:pt x="151587" y="37896"/>
                  </a:lnTo>
                  <a:lnTo>
                    <a:pt x="151587" y="50533"/>
                  </a:lnTo>
                  <a:lnTo>
                    <a:pt x="164211" y="50533"/>
                  </a:lnTo>
                  <a:lnTo>
                    <a:pt x="176847" y="50533"/>
                  </a:lnTo>
                  <a:lnTo>
                    <a:pt x="176847" y="37896"/>
                  </a:lnTo>
                  <a:close/>
                </a:path>
                <a:path w="619125" h="63500">
                  <a:moveTo>
                    <a:pt x="214744" y="12623"/>
                  </a:moveTo>
                  <a:lnTo>
                    <a:pt x="202120" y="12623"/>
                  </a:lnTo>
                  <a:lnTo>
                    <a:pt x="189484" y="12623"/>
                  </a:lnTo>
                  <a:lnTo>
                    <a:pt x="189484" y="25260"/>
                  </a:lnTo>
                  <a:lnTo>
                    <a:pt x="176847" y="25260"/>
                  </a:lnTo>
                  <a:lnTo>
                    <a:pt x="176847" y="37896"/>
                  </a:lnTo>
                  <a:lnTo>
                    <a:pt x="189484" y="37896"/>
                  </a:lnTo>
                  <a:lnTo>
                    <a:pt x="189484" y="50533"/>
                  </a:lnTo>
                  <a:lnTo>
                    <a:pt x="202120" y="50533"/>
                  </a:lnTo>
                  <a:lnTo>
                    <a:pt x="202120" y="37896"/>
                  </a:lnTo>
                  <a:lnTo>
                    <a:pt x="202120" y="25260"/>
                  </a:lnTo>
                  <a:lnTo>
                    <a:pt x="214744" y="25260"/>
                  </a:lnTo>
                  <a:lnTo>
                    <a:pt x="214744" y="12623"/>
                  </a:lnTo>
                  <a:close/>
                </a:path>
                <a:path w="619125" h="63500">
                  <a:moveTo>
                    <a:pt x="290537" y="12623"/>
                  </a:moveTo>
                  <a:lnTo>
                    <a:pt x="277901" y="12623"/>
                  </a:lnTo>
                  <a:lnTo>
                    <a:pt x="265264" y="12623"/>
                  </a:lnTo>
                  <a:lnTo>
                    <a:pt x="265264" y="25260"/>
                  </a:lnTo>
                  <a:lnTo>
                    <a:pt x="252641" y="25260"/>
                  </a:lnTo>
                  <a:lnTo>
                    <a:pt x="252641" y="12623"/>
                  </a:lnTo>
                  <a:lnTo>
                    <a:pt x="240004" y="12623"/>
                  </a:lnTo>
                  <a:lnTo>
                    <a:pt x="227368" y="12623"/>
                  </a:lnTo>
                  <a:lnTo>
                    <a:pt x="227368" y="25260"/>
                  </a:lnTo>
                  <a:lnTo>
                    <a:pt x="214744" y="25260"/>
                  </a:lnTo>
                  <a:lnTo>
                    <a:pt x="214744" y="37896"/>
                  </a:lnTo>
                  <a:lnTo>
                    <a:pt x="227380" y="37896"/>
                  </a:lnTo>
                  <a:lnTo>
                    <a:pt x="227380" y="25260"/>
                  </a:lnTo>
                  <a:lnTo>
                    <a:pt x="240004" y="25260"/>
                  </a:lnTo>
                  <a:lnTo>
                    <a:pt x="240004" y="37896"/>
                  </a:lnTo>
                  <a:lnTo>
                    <a:pt x="240004" y="50533"/>
                  </a:lnTo>
                  <a:lnTo>
                    <a:pt x="252641" y="50533"/>
                  </a:lnTo>
                  <a:lnTo>
                    <a:pt x="265277" y="50533"/>
                  </a:lnTo>
                  <a:lnTo>
                    <a:pt x="265277" y="37896"/>
                  </a:lnTo>
                  <a:lnTo>
                    <a:pt x="265277" y="25260"/>
                  </a:lnTo>
                  <a:lnTo>
                    <a:pt x="277901" y="25260"/>
                  </a:lnTo>
                  <a:lnTo>
                    <a:pt x="290537" y="25260"/>
                  </a:lnTo>
                  <a:lnTo>
                    <a:pt x="290537" y="12623"/>
                  </a:lnTo>
                  <a:close/>
                </a:path>
                <a:path w="619125" h="63500">
                  <a:moveTo>
                    <a:pt x="353682" y="12623"/>
                  </a:moveTo>
                  <a:lnTo>
                    <a:pt x="341058" y="12623"/>
                  </a:lnTo>
                  <a:lnTo>
                    <a:pt x="328434" y="12623"/>
                  </a:lnTo>
                  <a:lnTo>
                    <a:pt x="315798" y="12623"/>
                  </a:lnTo>
                  <a:lnTo>
                    <a:pt x="315798" y="25260"/>
                  </a:lnTo>
                  <a:lnTo>
                    <a:pt x="328422" y="25260"/>
                  </a:lnTo>
                  <a:lnTo>
                    <a:pt x="328422" y="37896"/>
                  </a:lnTo>
                  <a:lnTo>
                    <a:pt x="315798" y="37896"/>
                  </a:lnTo>
                  <a:lnTo>
                    <a:pt x="315798" y="25260"/>
                  </a:lnTo>
                  <a:lnTo>
                    <a:pt x="303174" y="25260"/>
                  </a:lnTo>
                  <a:lnTo>
                    <a:pt x="290537" y="25260"/>
                  </a:lnTo>
                  <a:lnTo>
                    <a:pt x="290537" y="37896"/>
                  </a:lnTo>
                  <a:lnTo>
                    <a:pt x="277901" y="37896"/>
                  </a:lnTo>
                  <a:lnTo>
                    <a:pt x="277901" y="50533"/>
                  </a:lnTo>
                  <a:lnTo>
                    <a:pt x="290537" y="50533"/>
                  </a:lnTo>
                  <a:lnTo>
                    <a:pt x="303161" y="50533"/>
                  </a:lnTo>
                  <a:lnTo>
                    <a:pt x="315798" y="50533"/>
                  </a:lnTo>
                  <a:lnTo>
                    <a:pt x="328434" y="50533"/>
                  </a:lnTo>
                  <a:lnTo>
                    <a:pt x="328434" y="37896"/>
                  </a:lnTo>
                  <a:lnTo>
                    <a:pt x="341058" y="37896"/>
                  </a:lnTo>
                  <a:lnTo>
                    <a:pt x="341058" y="50533"/>
                  </a:lnTo>
                  <a:lnTo>
                    <a:pt x="353682" y="50533"/>
                  </a:lnTo>
                  <a:lnTo>
                    <a:pt x="353682" y="37896"/>
                  </a:lnTo>
                  <a:lnTo>
                    <a:pt x="353682" y="25260"/>
                  </a:lnTo>
                  <a:lnTo>
                    <a:pt x="353682" y="12623"/>
                  </a:lnTo>
                  <a:close/>
                </a:path>
                <a:path w="619125" h="63500">
                  <a:moveTo>
                    <a:pt x="378955" y="37896"/>
                  </a:moveTo>
                  <a:lnTo>
                    <a:pt x="366318" y="37896"/>
                  </a:lnTo>
                  <a:lnTo>
                    <a:pt x="366318" y="50533"/>
                  </a:lnTo>
                  <a:lnTo>
                    <a:pt x="378955" y="50533"/>
                  </a:lnTo>
                  <a:lnTo>
                    <a:pt x="378955" y="37896"/>
                  </a:lnTo>
                  <a:close/>
                </a:path>
                <a:path w="619125" h="63500">
                  <a:moveTo>
                    <a:pt x="378955" y="12623"/>
                  </a:moveTo>
                  <a:lnTo>
                    <a:pt x="366331" y="12623"/>
                  </a:lnTo>
                  <a:lnTo>
                    <a:pt x="353695" y="12623"/>
                  </a:lnTo>
                  <a:lnTo>
                    <a:pt x="353695" y="25260"/>
                  </a:lnTo>
                  <a:lnTo>
                    <a:pt x="366318" y="25260"/>
                  </a:lnTo>
                  <a:lnTo>
                    <a:pt x="378955" y="25260"/>
                  </a:lnTo>
                  <a:lnTo>
                    <a:pt x="378955" y="12623"/>
                  </a:lnTo>
                  <a:close/>
                </a:path>
                <a:path w="619125" h="63500">
                  <a:moveTo>
                    <a:pt x="404215" y="12623"/>
                  </a:moveTo>
                  <a:lnTo>
                    <a:pt x="391579" y="12623"/>
                  </a:lnTo>
                  <a:lnTo>
                    <a:pt x="391579" y="25260"/>
                  </a:lnTo>
                  <a:lnTo>
                    <a:pt x="378955" y="25260"/>
                  </a:lnTo>
                  <a:lnTo>
                    <a:pt x="378955" y="37896"/>
                  </a:lnTo>
                  <a:lnTo>
                    <a:pt x="391579" y="37896"/>
                  </a:lnTo>
                  <a:lnTo>
                    <a:pt x="404215" y="37896"/>
                  </a:lnTo>
                  <a:lnTo>
                    <a:pt x="404215" y="25260"/>
                  </a:lnTo>
                  <a:lnTo>
                    <a:pt x="404215" y="12623"/>
                  </a:lnTo>
                  <a:close/>
                </a:path>
                <a:path w="619125" h="63500">
                  <a:moveTo>
                    <a:pt x="429488" y="12623"/>
                  </a:moveTo>
                  <a:lnTo>
                    <a:pt x="416852" y="12623"/>
                  </a:lnTo>
                  <a:lnTo>
                    <a:pt x="416852" y="25260"/>
                  </a:lnTo>
                  <a:lnTo>
                    <a:pt x="429488" y="25260"/>
                  </a:lnTo>
                  <a:lnTo>
                    <a:pt x="429488" y="12623"/>
                  </a:lnTo>
                  <a:close/>
                </a:path>
                <a:path w="619125" h="63500">
                  <a:moveTo>
                    <a:pt x="442112" y="37896"/>
                  </a:moveTo>
                  <a:lnTo>
                    <a:pt x="429475" y="37896"/>
                  </a:lnTo>
                  <a:lnTo>
                    <a:pt x="429475" y="50533"/>
                  </a:lnTo>
                  <a:lnTo>
                    <a:pt x="442112" y="50533"/>
                  </a:lnTo>
                  <a:lnTo>
                    <a:pt x="442112" y="37896"/>
                  </a:lnTo>
                  <a:close/>
                </a:path>
                <a:path w="619125" h="63500">
                  <a:moveTo>
                    <a:pt x="505269" y="12623"/>
                  </a:moveTo>
                  <a:lnTo>
                    <a:pt x="492645" y="12623"/>
                  </a:lnTo>
                  <a:lnTo>
                    <a:pt x="480009" y="12623"/>
                  </a:lnTo>
                  <a:lnTo>
                    <a:pt x="467372" y="12623"/>
                  </a:lnTo>
                  <a:lnTo>
                    <a:pt x="467372" y="25260"/>
                  </a:lnTo>
                  <a:lnTo>
                    <a:pt x="454748" y="25260"/>
                  </a:lnTo>
                  <a:lnTo>
                    <a:pt x="454748" y="37896"/>
                  </a:lnTo>
                  <a:lnTo>
                    <a:pt x="454748" y="50533"/>
                  </a:lnTo>
                  <a:lnTo>
                    <a:pt x="467372" y="50533"/>
                  </a:lnTo>
                  <a:lnTo>
                    <a:pt x="480009" y="50533"/>
                  </a:lnTo>
                  <a:lnTo>
                    <a:pt x="492645" y="50533"/>
                  </a:lnTo>
                  <a:lnTo>
                    <a:pt x="492645" y="37896"/>
                  </a:lnTo>
                  <a:lnTo>
                    <a:pt x="505269" y="37896"/>
                  </a:lnTo>
                  <a:lnTo>
                    <a:pt x="505269" y="25260"/>
                  </a:lnTo>
                  <a:lnTo>
                    <a:pt x="505269" y="12623"/>
                  </a:lnTo>
                  <a:close/>
                </a:path>
                <a:path w="619125" h="63500">
                  <a:moveTo>
                    <a:pt x="517893" y="37896"/>
                  </a:moveTo>
                  <a:lnTo>
                    <a:pt x="505269" y="37896"/>
                  </a:lnTo>
                  <a:lnTo>
                    <a:pt x="505269" y="50533"/>
                  </a:lnTo>
                  <a:lnTo>
                    <a:pt x="517893" y="50533"/>
                  </a:lnTo>
                  <a:lnTo>
                    <a:pt x="517893" y="37896"/>
                  </a:lnTo>
                  <a:close/>
                </a:path>
                <a:path w="619125" h="63500">
                  <a:moveTo>
                    <a:pt x="543166" y="25260"/>
                  </a:moveTo>
                  <a:lnTo>
                    <a:pt x="530542" y="25260"/>
                  </a:lnTo>
                  <a:lnTo>
                    <a:pt x="530542" y="12623"/>
                  </a:lnTo>
                  <a:lnTo>
                    <a:pt x="517906" y="12623"/>
                  </a:lnTo>
                  <a:lnTo>
                    <a:pt x="517906" y="25260"/>
                  </a:lnTo>
                  <a:lnTo>
                    <a:pt x="530529" y="25260"/>
                  </a:lnTo>
                  <a:lnTo>
                    <a:pt x="530529" y="37896"/>
                  </a:lnTo>
                  <a:lnTo>
                    <a:pt x="543166" y="37896"/>
                  </a:lnTo>
                  <a:lnTo>
                    <a:pt x="543166" y="25260"/>
                  </a:lnTo>
                  <a:close/>
                </a:path>
                <a:path w="619125" h="63500">
                  <a:moveTo>
                    <a:pt x="568426" y="37896"/>
                  </a:moveTo>
                  <a:lnTo>
                    <a:pt x="555790" y="37896"/>
                  </a:lnTo>
                  <a:lnTo>
                    <a:pt x="555790" y="50533"/>
                  </a:lnTo>
                  <a:lnTo>
                    <a:pt x="568426" y="50533"/>
                  </a:lnTo>
                  <a:lnTo>
                    <a:pt x="568426" y="37896"/>
                  </a:lnTo>
                  <a:close/>
                </a:path>
                <a:path w="619125" h="63500">
                  <a:moveTo>
                    <a:pt x="581050" y="25260"/>
                  </a:moveTo>
                  <a:lnTo>
                    <a:pt x="568426" y="25260"/>
                  </a:lnTo>
                  <a:lnTo>
                    <a:pt x="568426" y="37896"/>
                  </a:lnTo>
                  <a:lnTo>
                    <a:pt x="581050" y="37896"/>
                  </a:lnTo>
                  <a:lnTo>
                    <a:pt x="581050" y="25260"/>
                  </a:lnTo>
                  <a:close/>
                </a:path>
                <a:path w="619125" h="63500">
                  <a:moveTo>
                    <a:pt x="606323" y="25260"/>
                  </a:moveTo>
                  <a:lnTo>
                    <a:pt x="593686" y="25260"/>
                  </a:lnTo>
                  <a:lnTo>
                    <a:pt x="593686" y="37896"/>
                  </a:lnTo>
                  <a:lnTo>
                    <a:pt x="606323" y="37896"/>
                  </a:lnTo>
                  <a:lnTo>
                    <a:pt x="606323" y="25260"/>
                  </a:lnTo>
                  <a:close/>
                </a:path>
                <a:path w="619125" h="63500">
                  <a:moveTo>
                    <a:pt x="618947" y="37896"/>
                  </a:moveTo>
                  <a:lnTo>
                    <a:pt x="606323" y="37896"/>
                  </a:lnTo>
                  <a:lnTo>
                    <a:pt x="606323" y="50533"/>
                  </a:lnTo>
                  <a:lnTo>
                    <a:pt x="618947" y="50533"/>
                  </a:lnTo>
                  <a:lnTo>
                    <a:pt x="618947" y="37896"/>
                  </a:lnTo>
                  <a:close/>
                </a:path>
                <a:path w="619125" h="63500">
                  <a:moveTo>
                    <a:pt x="618947" y="12623"/>
                  </a:moveTo>
                  <a:lnTo>
                    <a:pt x="606323" y="12623"/>
                  </a:lnTo>
                  <a:lnTo>
                    <a:pt x="606323" y="0"/>
                  </a:lnTo>
                  <a:lnTo>
                    <a:pt x="593686" y="0"/>
                  </a:lnTo>
                  <a:lnTo>
                    <a:pt x="593686" y="12636"/>
                  </a:lnTo>
                  <a:lnTo>
                    <a:pt x="606323" y="12636"/>
                  </a:lnTo>
                  <a:lnTo>
                    <a:pt x="606323" y="25260"/>
                  </a:lnTo>
                  <a:lnTo>
                    <a:pt x="618947" y="25260"/>
                  </a:lnTo>
                  <a:lnTo>
                    <a:pt x="618947" y="126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98145" y="4698618"/>
              <a:ext cx="619125" cy="38100"/>
            </a:xfrm>
            <a:custGeom>
              <a:avLst/>
              <a:gdLst/>
              <a:ahLst/>
              <a:cxnLst/>
              <a:rect l="l" t="t" r="r" b="b"/>
              <a:pathLst>
                <a:path w="619125" h="38100">
                  <a:moveTo>
                    <a:pt x="12623" y="12636"/>
                  </a:moveTo>
                  <a:lnTo>
                    <a:pt x="0" y="12636"/>
                  </a:lnTo>
                  <a:lnTo>
                    <a:pt x="0" y="25273"/>
                  </a:lnTo>
                  <a:lnTo>
                    <a:pt x="12623" y="25273"/>
                  </a:lnTo>
                  <a:lnTo>
                    <a:pt x="12623" y="12636"/>
                  </a:lnTo>
                  <a:close/>
                </a:path>
                <a:path w="619125" h="38100">
                  <a:moveTo>
                    <a:pt x="37909" y="0"/>
                  </a:moveTo>
                  <a:lnTo>
                    <a:pt x="25273" y="0"/>
                  </a:lnTo>
                  <a:lnTo>
                    <a:pt x="25273" y="12636"/>
                  </a:lnTo>
                  <a:lnTo>
                    <a:pt x="25273" y="25273"/>
                  </a:lnTo>
                  <a:lnTo>
                    <a:pt x="37909" y="25273"/>
                  </a:lnTo>
                  <a:lnTo>
                    <a:pt x="37909" y="12636"/>
                  </a:lnTo>
                  <a:lnTo>
                    <a:pt x="37909" y="0"/>
                  </a:lnTo>
                  <a:close/>
                </a:path>
                <a:path w="619125" h="38100">
                  <a:moveTo>
                    <a:pt x="63169" y="12636"/>
                  </a:moveTo>
                  <a:lnTo>
                    <a:pt x="50533" y="12636"/>
                  </a:lnTo>
                  <a:lnTo>
                    <a:pt x="50533" y="25260"/>
                  </a:lnTo>
                  <a:lnTo>
                    <a:pt x="50533" y="37896"/>
                  </a:lnTo>
                  <a:lnTo>
                    <a:pt x="63169" y="37896"/>
                  </a:lnTo>
                  <a:lnTo>
                    <a:pt x="63169" y="25273"/>
                  </a:lnTo>
                  <a:lnTo>
                    <a:pt x="63169" y="12636"/>
                  </a:lnTo>
                  <a:close/>
                </a:path>
                <a:path w="619125" h="38100">
                  <a:moveTo>
                    <a:pt x="88417" y="25260"/>
                  </a:moveTo>
                  <a:lnTo>
                    <a:pt x="75793" y="25260"/>
                  </a:lnTo>
                  <a:lnTo>
                    <a:pt x="75793" y="37896"/>
                  </a:lnTo>
                  <a:lnTo>
                    <a:pt x="88417" y="37896"/>
                  </a:lnTo>
                  <a:lnTo>
                    <a:pt x="88417" y="25260"/>
                  </a:lnTo>
                  <a:close/>
                </a:path>
                <a:path w="619125" h="38100">
                  <a:moveTo>
                    <a:pt x="88417" y="0"/>
                  </a:moveTo>
                  <a:lnTo>
                    <a:pt x="75806" y="0"/>
                  </a:lnTo>
                  <a:lnTo>
                    <a:pt x="63169" y="0"/>
                  </a:lnTo>
                  <a:lnTo>
                    <a:pt x="63169" y="12636"/>
                  </a:lnTo>
                  <a:lnTo>
                    <a:pt x="75793" y="12636"/>
                  </a:lnTo>
                  <a:lnTo>
                    <a:pt x="88417" y="12636"/>
                  </a:lnTo>
                  <a:lnTo>
                    <a:pt x="88417" y="0"/>
                  </a:lnTo>
                  <a:close/>
                </a:path>
                <a:path w="619125" h="38100">
                  <a:moveTo>
                    <a:pt x="101066" y="25260"/>
                  </a:moveTo>
                  <a:lnTo>
                    <a:pt x="88430" y="25260"/>
                  </a:lnTo>
                  <a:lnTo>
                    <a:pt x="88430" y="37896"/>
                  </a:lnTo>
                  <a:lnTo>
                    <a:pt x="101066" y="37896"/>
                  </a:lnTo>
                  <a:lnTo>
                    <a:pt x="101066" y="25260"/>
                  </a:lnTo>
                  <a:close/>
                </a:path>
                <a:path w="619125" h="38100">
                  <a:moveTo>
                    <a:pt x="101066" y="0"/>
                  </a:moveTo>
                  <a:lnTo>
                    <a:pt x="88430" y="0"/>
                  </a:lnTo>
                  <a:lnTo>
                    <a:pt x="88430" y="12636"/>
                  </a:lnTo>
                  <a:lnTo>
                    <a:pt x="101066" y="12636"/>
                  </a:lnTo>
                  <a:lnTo>
                    <a:pt x="101066" y="0"/>
                  </a:lnTo>
                  <a:close/>
                </a:path>
                <a:path w="619125" h="38100">
                  <a:moveTo>
                    <a:pt x="214744" y="0"/>
                  </a:moveTo>
                  <a:lnTo>
                    <a:pt x="202107" y="0"/>
                  </a:lnTo>
                  <a:lnTo>
                    <a:pt x="202107" y="12636"/>
                  </a:lnTo>
                  <a:lnTo>
                    <a:pt x="189484" y="12636"/>
                  </a:lnTo>
                  <a:lnTo>
                    <a:pt x="189484" y="25260"/>
                  </a:lnTo>
                  <a:lnTo>
                    <a:pt x="176847" y="25260"/>
                  </a:lnTo>
                  <a:lnTo>
                    <a:pt x="176847" y="12636"/>
                  </a:lnTo>
                  <a:lnTo>
                    <a:pt x="176847" y="0"/>
                  </a:lnTo>
                  <a:lnTo>
                    <a:pt x="113690" y="0"/>
                  </a:lnTo>
                  <a:lnTo>
                    <a:pt x="113690" y="12636"/>
                  </a:lnTo>
                  <a:lnTo>
                    <a:pt x="126326" y="12636"/>
                  </a:lnTo>
                  <a:lnTo>
                    <a:pt x="138950" y="12636"/>
                  </a:lnTo>
                  <a:lnTo>
                    <a:pt x="151587" y="12636"/>
                  </a:lnTo>
                  <a:lnTo>
                    <a:pt x="151587" y="25260"/>
                  </a:lnTo>
                  <a:lnTo>
                    <a:pt x="138963" y="25260"/>
                  </a:lnTo>
                  <a:lnTo>
                    <a:pt x="126326" y="25260"/>
                  </a:lnTo>
                  <a:lnTo>
                    <a:pt x="126326" y="37896"/>
                  </a:lnTo>
                  <a:lnTo>
                    <a:pt x="138950" y="37896"/>
                  </a:lnTo>
                  <a:lnTo>
                    <a:pt x="151587" y="37896"/>
                  </a:lnTo>
                  <a:lnTo>
                    <a:pt x="151587" y="25273"/>
                  </a:lnTo>
                  <a:lnTo>
                    <a:pt x="164211" y="25273"/>
                  </a:lnTo>
                  <a:lnTo>
                    <a:pt x="164211" y="37896"/>
                  </a:lnTo>
                  <a:lnTo>
                    <a:pt x="176847" y="37896"/>
                  </a:lnTo>
                  <a:lnTo>
                    <a:pt x="189484" y="37896"/>
                  </a:lnTo>
                  <a:lnTo>
                    <a:pt x="202120" y="37896"/>
                  </a:lnTo>
                  <a:lnTo>
                    <a:pt x="202120" y="25273"/>
                  </a:lnTo>
                  <a:lnTo>
                    <a:pt x="202120" y="12636"/>
                  </a:lnTo>
                  <a:lnTo>
                    <a:pt x="214744" y="12636"/>
                  </a:lnTo>
                  <a:lnTo>
                    <a:pt x="214744" y="0"/>
                  </a:lnTo>
                  <a:close/>
                </a:path>
                <a:path w="619125" h="38100">
                  <a:moveTo>
                    <a:pt x="252641" y="0"/>
                  </a:moveTo>
                  <a:lnTo>
                    <a:pt x="240004" y="0"/>
                  </a:lnTo>
                  <a:lnTo>
                    <a:pt x="227368" y="0"/>
                  </a:lnTo>
                  <a:lnTo>
                    <a:pt x="227368" y="12636"/>
                  </a:lnTo>
                  <a:lnTo>
                    <a:pt x="214744" y="12636"/>
                  </a:lnTo>
                  <a:lnTo>
                    <a:pt x="214744" y="25273"/>
                  </a:lnTo>
                  <a:lnTo>
                    <a:pt x="227368" y="25273"/>
                  </a:lnTo>
                  <a:lnTo>
                    <a:pt x="227368" y="37896"/>
                  </a:lnTo>
                  <a:lnTo>
                    <a:pt x="240004" y="37896"/>
                  </a:lnTo>
                  <a:lnTo>
                    <a:pt x="252641" y="37896"/>
                  </a:lnTo>
                  <a:lnTo>
                    <a:pt x="252641" y="25260"/>
                  </a:lnTo>
                  <a:lnTo>
                    <a:pt x="240004" y="25260"/>
                  </a:lnTo>
                  <a:lnTo>
                    <a:pt x="240004" y="12636"/>
                  </a:lnTo>
                  <a:lnTo>
                    <a:pt x="252641" y="12636"/>
                  </a:lnTo>
                  <a:lnTo>
                    <a:pt x="252641" y="0"/>
                  </a:lnTo>
                  <a:close/>
                </a:path>
                <a:path w="619125" h="38100">
                  <a:moveTo>
                    <a:pt x="303174" y="12636"/>
                  </a:moveTo>
                  <a:lnTo>
                    <a:pt x="290537" y="12636"/>
                  </a:lnTo>
                  <a:lnTo>
                    <a:pt x="277901" y="12636"/>
                  </a:lnTo>
                  <a:lnTo>
                    <a:pt x="265264" y="12636"/>
                  </a:lnTo>
                  <a:lnTo>
                    <a:pt x="265264" y="25260"/>
                  </a:lnTo>
                  <a:lnTo>
                    <a:pt x="265264" y="37896"/>
                  </a:lnTo>
                  <a:lnTo>
                    <a:pt x="277901" y="37896"/>
                  </a:lnTo>
                  <a:lnTo>
                    <a:pt x="277901" y="25273"/>
                  </a:lnTo>
                  <a:lnTo>
                    <a:pt x="290537" y="25273"/>
                  </a:lnTo>
                  <a:lnTo>
                    <a:pt x="290537" y="37896"/>
                  </a:lnTo>
                  <a:lnTo>
                    <a:pt x="303174" y="37896"/>
                  </a:lnTo>
                  <a:lnTo>
                    <a:pt x="303174" y="25273"/>
                  </a:lnTo>
                  <a:lnTo>
                    <a:pt x="303174" y="12636"/>
                  </a:lnTo>
                  <a:close/>
                </a:path>
                <a:path w="619125" h="38100">
                  <a:moveTo>
                    <a:pt x="341058" y="25260"/>
                  </a:moveTo>
                  <a:lnTo>
                    <a:pt x="328422" y="25260"/>
                  </a:lnTo>
                  <a:lnTo>
                    <a:pt x="328422" y="37896"/>
                  </a:lnTo>
                  <a:lnTo>
                    <a:pt x="341058" y="37896"/>
                  </a:lnTo>
                  <a:lnTo>
                    <a:pt x="341058" y="25260"/>
                  </a:lnTo>
                  <a:close/>
                </a:path>
                <a:path w="619125" h="38100">
                  <a:moveTo>
                    <a:pt x="353682" y="0"/>
                  </a:moveTo>
                  <a:lnTo>
                    <a:pt x="341058" y="0"/>
                  </a:lnTo>
                  <a:lnTo>
                    <a:pt x="328422" y="0"/>
                  </a:lnTo>
                  <a:lnTo>
                    <a:pt x="328422" y="12636"/>
                  </a:lnTo>
                  <a:lnTo>
                    <a:pt x="341058" y="12636"/>
                  </a:lnTo>
                  <a:lnTo>
                    <a:pt x="353682" y="12636"/>
                  </a:lnTo>
                  <a:lnTo>
                    <a:pt x="353682" y="0"/>
                  </a:lnTo>
                  <a:close/>
                </a:path>
                <a:path w="619125" h="38100">
                  <a:moveTo>
                    <a:pt x="416839" y="12636"/>
                  </a:moveTo>
                  <a:lnTo>
                    <a:pt x="404215" y="12636"/>
                  </a:lnTo>
                  <a:lnTo>
                    <a:pt x="404215" y="0"/>
                  </a:lnTo>
                  <a:lnTo>
                    <a:pt x="391591" y="0"/>
                  </a:lnTo>
                  <a:lnTo>
                    <a:pt x="353695" y="0"/>
                  </a:lnTo>
                  <a:lnTo>
                    <a:pt x="353695" y="12636"/>
                  </a:lnTo>
                  <a:lnTo>
                    <a:pt x="366318" y="12636"/>
                  </a:lnTo>
                  <a:lnTo>
                    <a:pt x="366318" y="25260"/>
                  </a:lnTo>
                  <a:lnTo>
                    <a:pt x="353695" y="25260"/>
                  </a:lnTo>
                  <a:lnTo>
                    <a:pt x="353695" y="37896"/>
                  </a:lnTo>
                  <a:lnTo>
                    <a:pt x="366331" y="37896"/>
                  </a:lnTo>
                  <a:lnTo>
                    <a:pt x="366331" y="25273"/>
                  </a:lnTo>
                  <a:lnTo>
                    <a:pt x="378955" y="25273"/>
                  </a:lnTo>
                  <a:lnTo>
                    <a:pt x="378955" y="37896"/>
                  </a:lnTo>
                  <a:lnTo>
                    <a:pt x="391579" y="37896"/>
                  </a:lnTo>
                  <a:lnTo>
                    <a:pt x="404215" y="37896"/>
                  </a:lnTo>
                  <a:lnTo>
                    <a:pt x="416839" y="37896"/>
                  </a:lnTo>
                  <a:lnTo>
                    <a:pt x="416839" y="25273"/>
                  </a:lnTo>
                  <a:lnTo>
                    <a:pt x="416839" y="12636"/>
                  </a:lnTo>
                  <a:close/>
                </a:path>
                <a:path w="619125" h="38100">
                  <a:moveTo>
                    <a:pt x="442112" y="0"/>
                  </a:moveTo>
                  <a:lnTo>
                    <a:pt x="429475" y="0"/>
                  </a:lnTo>
                  <a:lnTo>
                    <a:pt x="429475" y="12636"/>
                  </a:lnTo>
                  <a:lnTo>
                    <a:pt x="416852" y="12636"/>
                  </a:lnTo>
                  <a:lnTo>
                    <a:pt x="416852" y="25260"/>
                  </a:lnTo>
                  <a:lnTo>
                    <a:pt x="416852" y="37896"/>
                  </a:lnTo>
                  <a:lnTo>
                    <a:pt x="429488" y="37896"/>
                  </a:lnTo>
                  <a:lnTo>
                    <a:pt x="429488" y="25273"/>
                  </a:lnTo>
                  <a:lnTo>
                    <a:pt x="429488" y="12636"/>
                  </a:lnTo>
                  <a:lnTo>
                    <a:pt x="442112" y="12636"/>
                  </a:lnTo>
                  <a:lnTo>
                    <a:pt x="442112" y="0"/>
                  </a:lnTo>
                  <a:close/>
                </a:path>
                <a:path w="619125" h="38100">
                  <a:moveTo>
                    <a:pt x="467372" y="0"/>
                  </a:moveTo>
                  <a:lnTo>
                    <a:pt x="454748" y="0"/>
                  </a:lnTo>
                  <a:lnTo>
                    <a:pt x="454748" y="12636"/>
                  </a:lnTo>
                  <a:lnTo>
                    <a:pt x="454748" y="25260"/>
                  </a:lnTo>
                  <a:lnTo>
                    <a:pt x="442112" y="25260"/>
                  </a:lnTo>
                  <a:lnTo>
                    <a:pt x="442112" y="37896"/>
                  </a:lnTo>
                  <a:lnTo>
                    <a:pt x="454748" y="37896"/>
                  </a:lnTo>
                  <a:lnTo>
                    <a:pt x="454748" y="25273"/>
                  </a:lnTo>
                  <a:lnTo>
                    <a:pt x="467372" y="25273"/>
                  </a:lnTo>
                  <a:lnTo>
                    <a:pt x="467372" y="12636"/>
                  </a:lnTo>
                  <a:lnTo>
                    <a:pt x="467372" y="0"/>
                  </a:lnTo>
                  <a:close/>
                </a:path>
                <a:path w="619125" h="38100">
                  <a:moveTo>
                    <a:pt x="517893" y="0"/>
                  </a:moveTo>
                  <a:lnTo>
                    <a:pt x="505269" y="0"/>
                  </a:lnTo>
                  <a:lnTo>
                    <a:pt x="505269" y="12636"/>
                  </a:lnTo>
                  <a:lnTo>
                    <a:pt x="492645" y="12636"/>
                  </a:lnTo>
                  <a:lnTo>
                    <a:pt x="480009" y="12636"/>
                  </a:lnTo>
                  <a:lnTo>
                    <a:pt x="480009" y="25273"/>
                  </a:lnTo>
                  <a:lnTo>
                    <a:pt x="492633" y="25273"/>
                  </a:lnTo>
                  <a:lnTo>
                    <a:pt x="505269" y="25273"/>
                  </a:lnTo>
                  <a:lnTo>
                    <a:pt x="517893" y="25273"/>
                  </a:lnTo>
                  <a:lnTo>
                    <a:pt x="517893" y="12636"/>
                  </a:lnTo>
                  <a:lnTo>
                    <a:pt x="517893" y="0"/>
                  </a:lnTo>
                  <a:close/>
                </a:path>
                <a:path w="619125" h="38100">
                  <a:moveTo>
                    <a:pt x="530542" y="12636"/>
                  </a:moveTo>
                  <a:lnTo>
                    <a:pt x="517906" y="12636"/>
                  </a:lnTo>
                  <a:lnTo>
                    <a:pt x="517906" y="25273"/>
                  </a:lnTo>
                  <a:lnTo>
                    <a:pt x="530542" y="25273"/>
                  </a:lnTo>
                  <a:lnTo>
                    <a:pt x="530542" y="12636"/>
                  </a:lnTo>
                  <a:close/>
                </a:path>
                <a:path w="619125" h="38100">
                  <a:moveTo>
                    <a:pt x="568426" y="0"/>
                  </a:moveTo>
                  <a:lnTo>
                    <a:pt x="555802" y="0"/>
                  </a:lnTo>
                  <a:lnTo>
                    <a:pt x="543166" y="0"/>
                  </a:lnTo>
                  <a:lnTo>
                    <a:pt x="543166" y="12636"/>
                  </a:lnTo>
                  <a:lnTo>
                    <a:pt x="543166" y="25260"/>
                  </a:lnTo>
                  <a:lnTo>
                    <a:pt x="543166" y="37896"/>
                  </a:lnTo>
                  <a:lnTo>
                    <a:pt x="555802" y="37896"/>
                  </a:lnTo>
                  <a:lnTo>
                    <a:pt x="555802" y="25273"/>
                  </a:lnTo>
                  <a:lnTo>
                    <a:pt x="555802" y="12636"/>
                  </a:lnTo>
                  <a:lnTo>
                    <a:pt x="568426" y="12636"/>
                  </a:lnTo>
                  <a:lnTo>
                    <a:pt x="568426" y="0"/>
                  </a:lnTo>
                  <a:close/>
                </a:path>
                <a:path w="619125" h="38100">
                  <a:moveTo>
                    <a:pt x="581050" y="12636"/>
                  </a:moveTo>
                  <a:lnTo>
                    <a:pt x="568426" y="12636"/>
                  </a:lnTo>
                  <a:lnTo>
                    <a:pt x="568426" y="25273"/>
                  </a:lnTo>
                  <a:lnTo>
                    <a:pt x="581050" y="25273"/>
                  </a:lnTo>
                  <a:lnTo>
                    <a:pt x="581050" y="12636"/>
                  </a:lnTo>
                  <a:close/>
                </a:path>
                <a:path w="619125" h="38100">
                  <a:moveTo>
                    <a:pt x="618947" y="0"/>
                  </a:moveTo>
                  <a:lnTo>
                    <a:pt x="606323" y="0"/>
                  </a:lnTo>
                  <a:lnTo>
                    <a:pt x="593699" y="0"/>
                  </a:lnTo>
                  <a:lnTo>
                    <a:pt x="581063" y="0"/>
                  </a:lnTo>
                  <a:lnTo>
                    <a:pt x="581063" y="12636"/>
                  </a:lnTo>
                  <a:lnTo>
                    <a:pt x="581063" y="25273"/>
                  </a:lnTo>
                  <a:lnTo>
                    <a:pt x="593686" y="25273"/>
                  </a:lnTo>
                  <a:lnTo>
                    <a:pt x="606323" y="25273"/>
                  </a:lnTo>
                  <a:lnTo>
                    <a:pt x="606323" y="12636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110782" y="4723879"/>
              <a:ext cx="606425" cy="50800"/>
            </a:xfrm>
            <a:custGeom>
              <a:avLst/>
              <a:gdLst/>
              <a:ahLst/>
              <a:cxnLst/>
              <a:rect l="l" t="t" r="r" b="b"/>
              <a:pathLst>
                <a:path w="606425" h="50800">
                  <a:moveTo>
                    <a:pt x="37884" y="12636"/>
                  </a:moveTo>
                  <a:lnTo>
                    <a:pt x="25260" y="12636"/>
                  </a:lnTo>
                  <a:lnTo>
                    <a:pt x="25260" y="25273"/>
                  </a:lnTo>
                  <a:lnTo>
                    <a:pt x="12636" y="25273"/>
                  </a:lnTo>
                  <a:lnTo>
                    <a:pt x="12636" y="12636"/>
                  </a:lnTo>
                  <a:lnTo>
                    <a:pt x="0" y="12636"/>
                  </a:lnTo>
                  <a:lnTo>
                    <a:pt x="0" y="25273"/>
                  </a:lnTo>
                  <a:lnTo>
                    <a:pt x="0" y="37922"/>
                  </a:lnTo>
                  <a:lnTo>
                    <a:pt x="12636" y="37922"/>
                  </a:lnTo>
                  <a:lnTo>
                    <a:pt x="25260" y="37922"/>
                  </a:lnTo>
                  <a:lnTo>
                    <a:pt x="25260" y="50546"/>
                  </a:lnTo>
                  <a:lnTo>
                    <a:pt x="37884" y="50546"/>
                  </a:lnTo>
                  <a:lnTo>
                    <a:pt x="37884" y="37896"/>
                  </a:lnTo>
                  <a:lnTo>
                    <a:pt x="25273" y="37896"/>
                  </a:lnTo>
                  <a:lnTo>
                    <a:pt x="25273" y="25273"/>
                  </a:lnTo>
                  <a:lnTo>
                    <a:pt x="37884" y="25273"/>
                  </a:lnTo>
                  <a:lnTo>
                    <a:pt x="37884" y="12636"/>
                  </a:lnTo>
                  <a:close/>
                </a:path>
                <a:path w="606425" h="50800">
                  <a:moveTo>
                    <a:pt x="50533" y="25273"/>
                  </a:moveTo>
                  <a:lnTo>
                    <a:pt x="37896" y="25273"/>
                  </a:lnTo>
                  <a:lnTo>
                    <a:pt x="37896" y="37896"/>
                  </a:lnTo>
                  <a:lnTo>
                    <a:pt x="37896" y="50546"/>
                  </a:lnTo>
                  <a:lnTo>
                    <a:pt x="50533" y="50546"/>
                  </a:lnTo>
                  <a:lnTo>
                    <a:pt x="50533" y="37922"/>
                  </a:lnTo>
                  <a:lnTo>
                    <a:pt x="50533" y="25273"/>
                  </a:lnTo>
                  <a:close/>
                </a:path>
                <a:path w="606425" h="50800">
                  <a:moveTo>
                    <a:pt x="75780" y="25273"/>
                  </a:moveTo>
                  <a:lnTo>
                    <a:pt x="63169" y="25273"/>
                  </a:lnTo>
                  <a:lnTo>
                    <a:pt x="63169" y="12636"/>
                  </a:lnTo>
                  <a:lnTo>
                    <a:pt x="50533" y="12636"/>
                  </a:lnTo>
                  <a:lnTo>
                    <a:pt x="50533" y="25273"/>
                  </a:lnTo>
                  <a:lnTo>
                    <a:pt x="63157" y="25273"/>
                  </a:lnTo>
                  <a:lnTo>
                    <a:pt x="63157" y="37922"/>
                  </a:lnTo>
                  <a:lnTo>
                    <a:pt x="75780" y="37922"/>
                  </a:lnTo>
                  <a:lnTo>
                    <a:pt x="75780" y="25273"/>
                  </a:lnTo>
                  <a:close/>
                </a:path>
                <a:path w="606425" h="50800">
                  <a:moveTo>
                    <a:pt x="151587" y="12636"/>
                  </a:moveTo>
                  <a:lnTo>
                    <a:pt x="138950" y="12636"/>
                  </a:lnTo>
                  <a:lnTo>
                    <a:pt x="138950" y="25273"/>
                  </a:lnTo>
                  <a:lnTo>
                    <a:pt x="126314" y="25273"/>
                  </a:lnTo>
                  <a:lnTo>
                    <a:pt x="126314" y="37896"/>
                  </a:lnTo>
                  <a:lnTo>
                    <a:pt x="113690" y="37896"/>
                  </a:lnTo>
                  <a:lnTo>
                    <a:pt x="113690" y="25273"/>
                  </a:lnTo>
                  <a:lnTo>
                    <a:pt x="113690" y="12636"/>
                  </a:lnTo>
                  <a:lnTo>
                    <a:pt x="101053" y="12636"/>
                  </a:lnTo>
                  <a:lnTo>
                    <a:pt x="88417" y="12636"/>
                  </a:lnTo>
                  <a:lnTo>
                    <a:pt x="88417" y="25273"/>
                  </a:lnTo>
                  <a:lnTo>
                    <a:pt x="75793" y="25273"/>
                  </a:lnTo>
                  <a:lnTo>
                    <a:pt x="75793" y="37896"/>
                  </a:lnTo>
                  <a:lnTo>
                    <a:pt x="75793" y="50546"/>
                  </a:lnTo>
                  <a:lnTo>
                    <a:pt x="88430" y="50546"/>
                  </a:lnTo>
                  <a:lnTo>
                    <a:pt x="88430" y="37922"/>
                  </a:lnTo>
                  <a:lnTo>
                    <a:pt x="101053" y="37922"/>
                  </a:lnTo>
                  <a:lnTo>
                    <a:pt x="113690" y="37922"/>
                  </a:lnTo>
                  <a:lnTo>
                    <a:pt x="113690" y="50546"/>
                  </a:lnTo>
                  <a:lnTo>
                    <a:pt x="126326" y="50546"/>
                  </a:lnTo>
                  <a:lnTo>
                    <a:pt x="126326" y="37922"/>
                  </a:lnTo>
                  <a:lnTo>
                    <a:pt x="138950" y="37922"/>
                  </a:lnTo>
                  <a:lnTo>
                    <a:pt x="151587" y="37922"/>
                  </a:lnTo>
                  <a:lnTo>
                    <a:pt x="151587" y="25273"/>
                  </a:lnTo>
                  <a:lnTo>
                    <a:pt x="151587" y="12636"/>
                  </a:lnTo>
                  <a:close/>
                </a:path>
                <a:path w="606425" h="50800">
                  <a:moveTo>
                    <a:pt x="265264" y="12636"/>
                  </a:moveTo>
                  <a:lnTo>
                    <a:pt x="252628" y="12636"/>
                  </a:lnTo>
                  <a:lnTo>
                    <a:pt x="252628" y="25273"/>
                  </a:lnTo>
                  <a:lnTo>
                    <a:pt x="240004" y="25273"/>
                  </a:lnTo>
                  <a:lnTo>
                    <a:pt x="240004" y="37896"/>
                  </a:lnTo>
                  <a:lnTo>
                    <a:pt x="227368" y="37896"/>
                  </a:lnTo>
                  <a:lnTo>
                    <a:pt x="227368" y="25273"/>
                  </a:lnTo>
                  <a:lnTo>
                    <a:pt x="214744" y="25273"/>
                  </a:lnTo>
                  <a:lnTo>
                    <a:pt x="202107" y="25273"/>
                  </a:lnTo>
                  <a:lnTo>
                    <a:pt x="202107" y="37896"/>
                  </a:lnTo>
                  <a:lnTo>
                    <a:pt x="189484" y="37896"/>
                  </a:lnTo>
                  <a:lnTo>
                    <a:pt x="189484" y="25273"/>
                  </a:lnTo>
                  <a:lnTo>
                    <a:pt x="202107" y="25273"/>
                  </a:lnTo>
                  <a:lnTo>
                    <a:pt x="202107" y="12636"/>
                  </a:lnTo>
                  <a:lnTo>
                    <a:pt x="189484" y="12636"/>
                  </a:lnTo>
                  <a:lnTo>
                    <a:pt x="176847" y="12636"/>
                  </a:lnTo>
                  <a:lnTo>
                    <a:pt x="176847" y="25273"/>
                  </a:lnTo>
                  <a:lnTo>
                    <a:pt x="164211" y="25273"/>
                  </a:lnTo>
                  <a:lnTo>
                    <a:pt x="164211" y="37922"/>
                  </a:lnTo>
                  <a:lnTo>
                    <a:pt x="176847" y="37922"/>
                  </a:lnTo>
                  <a:lnTo>
                    <a:pt x="176847" y="50546"/>
                  </a:lnTo>
                  <a:lnTo>
                    <a:pt x="240004" y="50546"/>
                  </a:lnTo>
                  <a:lnTo>
                    <a:pt x="240004" y="37922"/>
                  </a:lnTo>
                  <a:lnTo>
                    <a:pt x="252641" y="37922"/>
                  </a:lnTo>
                  <a:lnTo>
                    <a:pt x="252641" y="25273"/>
                  </a:lnTo>
                  <a:lnTo>
                    <a:pt x="265264" y="25273"/>
                  </a:lnTo>
                  <a:lnTo>
                    <a:pt x="265264" y="12636"/>
                  </a:lnTo>
                  <a:close/>
                </a:path>
                <a:path w="606425" h="50800">
                  <a:moveTo>
                    <a:pt x="277901" y="37896"/>
                  </a:moveTo>
                  <a:lnTo>
                    <a:pt x="265264" y="37896"/>
                  </a:lnTo>
                  <a:lnTo>
                    <a:pt x="265264" y="50546"/>
                  </a:lnTo>
                  <a:lnTo>
                    <a:pt x="277901" y="50546"/>
                  </a:lnTo>
                  <a:lnTo>
                    <a:pt x="277901" y="37896"/>
                  </a:lnTo>
                  <a:close/>
                </a:path>
                <a:path w="606425" h="50800">
                  <a:moveTo>
                    <a:pt x="341045" y="12636"/>
                  </a:moveTo>
                  <a:lnTo>
                    <a:pt x="328422" y="12636"/>
                  </a:lnTo>
                  <a:lnTo>
                    <a:pt x="328422" y="25273"/>
                  </a:lnTo>
                  <a:lnTo>
                    <a:pt x="315798" y="25273"/>
                  </a:lnTo>
                  <a:lnTo>
                    <a:pt x="315798" y="12636"/>
                  </a:lnTo>
                  <a:lnTo>
                    <a:pt x="303161" y="12636"/>
                  </a:lnTo>
                  <a:lnTo>
                    <a:pt x="290537" y="12636"/>
                  </a:lnTo>
                  <a:lnTo>
                    <a:pt x="277901" y="12636"/>
                  </a:lnTo>
                  <a:lnTo>
                    <a:pt x="277901" y="25273"/>
                  </a:lnTo>
                  <a:lnTo>
                    <a:pt x="290525" y="25273"/>
                  </a:lnTo>
                  <a:lnTo>
                    <a:pt x="303161" y="25273"/>
                  </a:lnTo>
                  <a:lnTo>
                    <a:pt x="303161" y="37896"/>
                  </a:lnTo>
                  <a:lnTo>
                    <a:pt x="290525" y="37896"/>
                  </a:lnTo>
                  <a:lnTo>
                    <a:pt x="290525" y="50546"/>
                  </a:lnTo>
                  <a:lnTo>
                    <a:pt x="303161" y="50546"/>
                  </a:lnTo>
                  <a:lnTo>
                    <a:pt x="315785" y="50546"/>
                  </a:lnTo>
                  <a:lnTo>
                    <a:pt x="328422" y="50546"/>
                  </a:lnTo>
                  <a:lnTo>
                    <a:pt x="328422" y="37922"/>
                  </a:lnTo>
                  <a:lnTo>
                    <a:pt x="341045" y="37922"/>
                  </a:lnTo>
                  <a:lnTo>
                    <a:pt x="341045" y="25273"/>
                  </a:lnTo>
                  <a:lnTo>
                    <a:pt x="341045" y="12636"/>
                  </a:lnTo>
                  <a:close/>
                </a:path>
                <a:path w="606425" h="50800">
                  <a:moveTo>
                    <a:pt x="391579" y="37896"/>
                  </a:moveTo>
                  <a:lnTo>
                    <a:pt x="378955" y="37896"/>
                  </a:lnTo>
                  <a:lnTo>
                    <a:pt x="366318" y="37896"/>
                  </a:lnTo>
                  <a:lnTo>
                    <a:pt x="366318" y="25273"/>
                  </a:lnTo>
                  <a:lnTo>
                    <a:pt x="353695" y="25273"/>
                  </a:lnTo>
                  <a:lnTo>
                    <a:pt x="341058" y="25273"/>
                  </a:lnTo>
                  <a:lnTo>
                    <a:pt x="341058" y="37922"/>
                  </a:lnTo>
                  <a:lnTo>
                    <a:pt x="353682" y="37922"/>
                  </a:lnTo>
                  <a:lnTo>
                    <a:pt x="366318" y="37922"/>
                  </a:lnTo>
                  <a:lnTo>
                    <a:pt x="366318" y="50546"/>
                  </a:lnTo>
                  <a:lnTo>
                    <a:pt x="378942" y="50546"/>
                  </a:lnTo>
                  <a:lnTo>
                    <a:pt x="391579" y="50546"/>
                  </a:lnTo>
                  <a:lnTo>
                    <a:pt x="391579" y="37896"/>
                  </a:lnTo>
                  <a:close/>
                </a:path>
                <a:path w="606425" h="50800">
                  <a:moveTo>
                    <a:pt x="391579" y="12636"/>
                  </a:moveTo>
                  <a:lnTo>
                    <a:pt x="378955" y="12636"/>
                  </a:lnTo>
                  <a:lnTo>
                    <a:pt x="366318" y="12636"/>
                  </a:lnTo>
                  <a:lnTo>
                    <a:pt x="366318" y="25273"/>
                  </a:lnTo>
                  <a:lnTo>
                    <a:pt x="378942" y="25273"/>
                  </a:lnTo>
                  <a:lnTo>
                    <a:pt x="391579" y="25273"/>
                  </a:lnTo>
                  <a:lnTo>
                    <a:pt x="391579" y="12636"/>
                  </a:lnTo>
                  <a:close/>
                </a:path>
                <a:path w="606425" h="50800">
                  <a:moveTo>
                    <a:pt x="416852" y="12636"/>
                  </a:moveTo>
                  <a:lnTo>
                    <a:pt x="404215" y="12636"/>
                  </a:lnTo>
                  <a:lnTo>
                    <a:pt x="404215" y="25273"/>
                  </a:lnTo>
                  <a:lnTo>
                    <a:pt x="416852" y="25273"/>
                  </a:lnTo>
                  <a:lnTo>
                    <a:pt x="416852" y="12636"/>
                  </a:lnTo>
                  <a:close/>
                </a:path>
                <a:path w="606425" h="50800">
                  <a:moveTo>
                    <a:pt x="492633" y="25273"/>
                  </a:moveTo>
                  <a:lnTo>
                    <a:pt x="480009" y="25273"/>
                  </a:lnTo>
                  <a:lnTo>
                    <a:pt x="480009" y="12636"/>
                  </a:lnTo>
                  <a:lnTo>
                    <a:pt x="467372" y="12636"/>
                  </a:lnTo>
                  <a:lnTo>
                    <a:pt x="454736" y="12636"/>
                  </a:lnTo>
                  <a:lnTo>
                    <a:pt x="442112" y="12636"/>
                  </a:lnTo>
                  <a:lnTo>
                    <a:pt x="429475" y="12636"/>
                  </a:lnTo>
                  <a:lnTo>
                    <a:pt x="429475" y="25273"/>
                  </a:lnTo>
                  <a:lnTo>
                    <a:pt x="429475" y="37896"/>
                  </a:lnTo>
                  <a:lnTo>
                    <a:pt x="429475" y="50546"/>
                  </a:lnTo>
                  <a:lnTo>
                    <a:pt x="442112" y="50546"/>
                  </a:lnTo>
                  <a:lnTo>
                    <a:pt x="454736" y="50546"/>
                  </a:lnTo>
                  <a:lnTo>
                    <a:pt x="467372" y="50546"/>
                  </a:lnTo>
                  <a:lnTo>
                    <a:pt x="467372" y="37896"/>
                  </a:lnTo>
                  <a:lnTo>
                    <a:pt x="454736" y="37896"/>
                  </a:lnTo>
                  <a:lnTo>
                    <a:pt x="442112" y="37896"/>
                  </a:lnTo>
                  <a:lnTo>
                    <a:pt x="442112" y="25273"/>
                  </a:lnTo>
                  <a:lnTo>
                    <a:pt x="454736" y="25273"/>
                  </a:lnTo>
                  <a:lnTo>
                    <a:pt x="467372" y="25273"/>
                  </a:lnTo>
                  <a:lnTo>
                    <a:pt x="479996" y="25273"/>
                  </a:lnTo>
                  <a:lnTo>
                    <a:pt x="479996" y="37922"/>
                  </a:lnTo>
                  <a:lnTo>
                    <a:pt x="492633" y="37922"/>
                  </a:lnTo>
                  <a:lnTo>
                    <a:pt x="492633" y="25273"/>
                  </a:lnTo>
                  <a:close/>
                </a:path>
                <a:path w="606425" h="50800">
                  <a:moveTo>
                    <a:pt x="517906" y="25273"/>
                  </a:moveTo>
                  <a:lnTo>
                    <a:pt x="505269" y="25273"/>
                  </a:lnTo>
                  <a:lnTo>
                    <a:pt x="505269" y="37896"/>
                  </a:lnTo>
                  <a:lnTo>
                    <a:pt x="505269" y="50546"/>
                  </a:lnTo>
                  <a:lnTo>
                    <a:pt x="517906" y="50546"/>
                  </a:lnTo>
                  <a:lnTo>
                    <a:pt x="517906" y="37922"/>
                  </a:lnTo>
                  <a:lnTo>
                    <a:pt x="517906" y="25273"/>
                  </a:lnTo>
                  <a:close/>
                </a:path>
                <a:path w="606425" h="50800">
                  <a:moveTo>
                    <a:pt x="543166" y="0"/>
                  </a:moveTo>
                  <a:lnTo>
                    <a:pt x="530529" y="0"/>
                  </a:lnTo>
                  <a:lnTo>
                    <a:pt x="530529" y="12636"/>
                  </a:lnTo>
                  <a:lnTo>
                    <a:pt x="530529" y="25273"/>
                  </a:lnTo>
                  <a:lnTo>
                    <a:pt x="530529" y="37922"/>
                  </a:lnTo>
                  <a:lnTo>
                    <a:pt x="543166" y="37922"/>
                  </a:lnTo>
                  <a:lnTo>
                    <a:pt x="543166" y="25273"/>
                  </a:lnTo>
                  <a:lnTo>
                    <a:pt x="543166" y="12636"/>
                  </a:lnTo>
                  <a:lnTo>
                    <a:pt x="543166" y="0"/>
                  </a:lnTo>
                  <a:close/>
                </a:path>
                <a:path w="606425" h="50800">
                  <a:moveTo>
                    <a:pt x="568413" y="0"/>
                  </a:moveTo>
                  <a:lnTo>
                    <a:pt x="555790" y="0"/>
                  </a:lnTo>
                  <a:lnTo>
                    <a:pt x="555790" y="12636"/>
                  </a:lnTo>
                  <a:lnTo>
                    <a:pt x="555790" y="25273"/>
                  </a:lnTo>
                  <a:lnTo>
                    <a:pt x="555790" y="37922"/>
                  </a:lnTo>
                  <a:lnTo>
                    <a:pt x="568413" y="37922"/>
                  </a:lnTo>
                  <a:lnTo>
                    <a:pt x="568413" y="25273"/>
                  </a:lnTo>
                  <a:lnTo>
                    <a:pt x="568413" y="12636"/>
                  </a:lnTo>
                  <a:lnTo>
                    <a:pt x="568413" y="0"/>
                  </a:lnTo>
                  <a:close/>
                </a:path>
                <a:path w="606425" h="50800">
                  <a:moveTo>
                    <a:pt x="606310" y="0"/>
                  </a:moveTo>
                  <a:lnTo>
                    <a:pt x="593686" y="0"/>
                  </a:lnTo>
                  <a:lnTo>
                    <a:pt x="581050" y="0"/>
                  </a:lnTo>
                  <a:lnTo>
                    <a:pt x="581050" y="12636"/>
                  </a:lnTo>
                  <a:lnTo>
                    <a:pt x="593686" y="12636"/>
                  </a:lnTo>
                  <a:lnTo>
                    <a:pt x="593686" y="25273"/>
                  </a:lnTo>
                  <a:lnTo>
                    <a:pt x="593686" y="37922"/>
                  </a:lnTo>
                  <a:lnTo>
                    <a:pt x="606310" y="37922"/>
                  </a:lnTo>
                  <a:lnTo>
                    <a:pt x="606310" y="25273"/>
                  </a:lnTo>
                  <a:lnTo>
                    <a:pt x="606310" y="12636"/>
                  </a:lnTo>
                  <a:lnTo>
                    <a:pt x="60631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98145" y="4761775"/>
              <a:ext cx="606425" cy="38100"/>
            </a:xfrm>
            <a:custGeom>
              <a:avLst/>
              <a:gdLst/>
              <a:ahLst/>
              <a:cxnLst/>
              <a:rect l="l" t="t" r="r" b="b"/>
              <a:pathLst>
                <a:path w="606425" h="38100">
                  <a:moveTo>
                    <a:pt x="12623" y="12636"/>
                  </a:moveTo>
                  <a:lnTo>
                    <a:pt x="0" y="12636"/>
                  </a:lnTo>
                  <a:lnTo>
                    <a:pt x="0" y="25273"/>
                  </a:lnTo>
                  <a:lnTo>
                    <a:pt x="12623" y="25273"/>
                  </a:lnTo>
                  <a:lnTo>
                    <a:pt x="12623" y="12636"/>
                  </a:lnTo>
                  <a:close/>
                </a:path>
                <a:path w="606425" h="38100">
                  <a:moveTo>
                    <a:pt x="50520" y="12636"/>
                  </a:moveTo>
                  <a:lnTo>
                    <a:pt x="37909" y="12636"/>
                  </a:lnTo>
                  <a:lnTo>
                    <a:pt x="25273" y="12636"/>
                  </a:lnTo>
                  <a:lnTo>
                    <a:pt x="25273" y="25260"/>
                  </a:lnTo>
                  <a:lnTo>
                    <a:pt x="25273" y="37896"/>
                  </a:lnTo>
                  <a:lnTo>
                    <a:pt x="37909" y="37896"/>
                  </a:lnTo>
                  <a:lnTo>
                    <a:pt x="37909" y="25273"/>
                  </a:lnTo>
                  <a:lnTo>
                    <a:pt x="50520" y="25273"/>
                  </a:lnTo>
                  <a:lnTo>
                    <a:pt x="50520" y="12636"/>
                  </a:lnTo>
                  <a:close/>
                </a:path>
                <a:path w="606425" h="38100">
                  <a:moveTo>
                    <a:pt x="88417" y="12636"/>
                  </a:moveTo>
                  <a:lnTo>
                    <a:pt x="75806" y="12636"/>
                  </a:lnTo>
                  <a:lnTo>
                    <a:pt x="63169" y="12636"/>
                  </a:lnTo>
                  <a:lnTo>
                    <a:pt x="50533" y="12636"/>
                  </a:lnTo>
                  <a:lnTo>
                    <a:pt x="50533" y="25260"/>
                  </a:lnTo>
                  <a:lnTo>
                    <a:pt x="50533" y="37896"/>
                  </a:lnTo>
                  <a:lnTo>
                    <a:pt x="63169" y="37896"/>
                  </a:lnTo>
                  <a:lnTo>
                    <a:pt x="63169" y="25273"/>
                  </a:lnTo>
                  <a:lnTo>
                    <a:pt x="75793" y="25273"/>
                  </a:lnTo>
                  <a:lnTo>
                    <a:pt x="88417" y="25273"/>
                  </a:lnTo>
                  <a:lnTo>
                    <a:pt x="88417" y="12636"/>
                  </a:lnTo>
                  <a:close/>
                </a:path>
                <a:path w="606425" h="38100">
                  <a:moveTo>
                    <a:pt x="164223" y="12636"/>
                  </a:moveTo>
                  <a:lnTo>
                    <a:pt x="151587" y="12636"/>
                  </a:lnTo>
                  <a:lnTo>
                    <a:pt x="151587" y="25260"/>
                  </a:lnTo>
                  <a:lnTo>
                    <a:pt x="138963" y="25260"/>
                  </a:lnTo>
                  <a:lnTo>
                    <a:pt x="138963" y="12636"/>
                  </a:lnTo>
                  <a:lnTo>
                    <a:pt x="126326" y="12636"/>
                  </a:lnTo>
                  <a:lnTo>
                    <a:pt x="113690" y="12636"/>
                  </a:lnTo>
                  <a:lnTo>
                    <a:pt x="101066" y="12636"/>
                  </a:lnTo>
                  <a:lnTo>
                    <a:pt x="88430" y="12636"/>
                  </a:lnTo>
                  <a:lnTo>
                    <a:pt x="88430" y="25273"/>
                  </a:lnTo>
                  <a:lnTo>
                    <a:pt x="101053" y="25273"/>
                  </a:lnTo>
                  <a:lnTo>
                    <a:pt x="101053" y="37896"/>
                  </a:lnTo>
                  <a:lnTo>
                    <a:pt x="113690" y="37896"/>
                  </a:lnTo>
                  <a:lnTo>
                    <a:pt x="164223" y="37896"/>
                  </a:lnTo>
                  <a:lnTo>
                    <a:pt x="164223" y="25273"/>
                  </a:lnTo>
                  <a:lnTo>
                    <a:pt x="164223" y="12636"/>
                  </a:lnTo>
                  <a:close/>
                </a:path>
                <a:path w="606425" h="38100">
                  <a:moveTo>
                    <a:pt x="353682" y="12636"/>
                  </a:moveTo>
                  <a:lnTo>
                    <a:pt x="353682" y="12636"/>
                  </a:lnTo>
                  <a:lnTo>
                    <a:pt x="277901" y="12636"/>
                  </a:lnTo>
                  <a:lnTo>
                    <a:pt x="277901" y="25260"/>
                  </a:lnTo>
                  <a:lnTo>
                    <a:pt x="265277" y="25260"/>
                  </a:lnTo>
                  <a:lnTo>
                    <a:pt x="265277" y="12636"/>
                  </a:lnTo>
                  <a:lnTo>
                    <a:pt x="252641" y="12636"/>
                  </a:lnTo>
                  <a:lnTo>
                    <a:pt x="176847" y="12636"/>
                  </a:lnTo>
                  <a:lnTo>
                    <a:pt x="176847" y="25273"/>
                  </a:lnTo>
                  <a:lnTo>
                    <a:pt x="189484" y="25273"/>
                  </a:lnTo>
                  <a:lnTo>
                    <a:pt x="189484" y="37896"/>
                  </a:lnTo>
                  <a:lnTo>
                    <a:pt x="202120" y="37896"/>
                  </a:lnTo>
                  <a:lnTo>
                    <a:pt x="202120" y="25273"/>
                  </a:lnTo>
                  <a:lnTo>
                    <a:pt x="214744" y="25273"/>
                  </a:lnTo>
                  <a:lnTo>
                    <a:pt x="227368" y="25273"/>
                  </a:lnTo>
                  <a:lnTo>
                    <a:pt x="227368" y="37896"/>
                  </a:lnTo>
                  <a:lnTo>
                    <a:pt x="240004" y="37896"/>
                  </a:lnTo>
                  <a:lnTo>
                    <a:pt x="252641" y="37896"/>
                  </a:lnTo>
                  <a:lnTo>
                    <a:pt x="265264" y="37896"/>
                  </a:lnTo>
                  <a:lnTo>
                    <a:pt x="277901" y="37896"/>
                  </a:lnTo>
                  <a:lnTo>
                    <a:pt x="290537" y="37896"/>
                  </a:lnTo>
                  <a:lnTo>
                    <a:pt x="290537" y="25273"/>
                  </a:lnTo>
                  <a:lnTo>
                    <a:pt x="303161" y="25273"/>
                  </a:lnTo>
                  <a:lnTo>
                    <a:pt x="315798" y="25273"/>
                  </a:lnTo>
                  <a:lnTo>
                    <a:pt x="328422" y="25273"/>
                  </a:lnTo>
                  <a:lnTo>
                    <a:pt x="328422" y="37896"/>
                  </a:lnTo>
                  <a:lnTo>
                    <a:pt x="341058" y="37896"/>
                  </a:lnTo>
                  <a:lnTo>
                    <a:pt x="341058" y="25273"/>
                  </a:lnTo>
                  <a:lnTo>
                    <a:pt x="353682" y="25273"/>
                  </a:lnTo>
                  <a:lnTo>
                    <a:pt x="353682" y="12636"/>
                  </a:lnTo>
                  <a:close/>
                </a:path>
                <a:path w="606425" h="38100">
                  <a:moveTo>
                    <a:pt x="416839" y="12636"/>
                  </a:moveTo>
                  <a:lnTo>
                    <a:pt x="404215" y="12636"/>
                  </a:lnTo>
                  <a:lnTo>
                    <a:pt x="404215" y="25260"/>
                  </a:lnTo>
                  <a:lnTo>
                    <a:pt x="391591" y="25260"/>
                  </a:lnTo>
                  <a:lnTo>
                    <a:pt x="391591" y="12636"/>
                  </a:lnTo>
                  <a:lnTo>
                    <a:pt x="378955" y="12636"/>
                  </a:lnTo>
                  <a:lnTo>
                    <a:pt x="366331" y="12636"/>
                  </a:lnTo>
                  <a:lnTo>
                    <a:pt x="353695" y="12636"/>
                  </a:lnTo>
                  <a:lnTo>
                    <a:pt x="353695" y="25273"/>
                  </a:lnTo>
                  <a:lnTo>
                    <a:pt x="366318" y="25273"/>
                  </a:lnTo>
                  <a:lnTo>
                    <a:pt x="366318" y="37896"/>
                  </a:lnTo>
                  <a:lnTo>
                    <a:pt x="378955" y="37896"/>
                  </a:lnTo>
                  <a:lnTo>
                    <a:pt x="391579" y="37896"/>
                  </a:lnTo>
                  <a:lnTo>
                    <a:pt x="404215" y="37896"/>
                  </a:lnTo>
                  <a:lnTo>
                    <a:pt x="416839" y="37896"/>
                  </a:lnTo>
                  <a:lnTo>
                    <a:pt x="416839" y="25273"/>
                  </a:lnTo>
                  <a:lnTo>
                    <a:pt x="416839" y="12636"/>
                  </a:lnTo>
                  <a:close/>
                </a:path>
                <a:path w="606425" h="38100">
                  <a:moveTo>
                    <a:pt x="517893" y="12636"/>
                  </a:moveTo>
                  <a:lnTo>
                    <a:pt x="505269" y="12636"/>
                  </a:lnTo>
                  <a:lnTo>
                    <a:pt x="492633" y="12636"/>
                  </a:lnTo>
                  <a:lnTo>
                    <a:pt x="492633" y="25260"/>
                  </a:lnTo>
                  <a:lnTo>
                    <a:pt x="480009" y="25260"/>
                  </a:lnTo>
                  <a:lnTo>
                    <a:pt x="480009" y="12636"/>
                  </a:lnTo>
                  <a:lnTo>
                    <a:pt x="467372" y="12636"/>
                  </a:lnTo>
                  <a:lnTo>
                    <a:pt x="467372" y="25260"/>
                  </a:lnTo>
                  <a:lnTo>
                    <a:pt x="454748" y="25260"/>
                  </a:lnTo>
                  <a:lnTo>
                    <a:pt x="454748" y="12636"/>
                  </a:lnTo>
                  <a:lnTo>
                    <a:pt x="442112" y="12636"/>
                  </a:lnTo>
                  <a:lnTo>
                    <a:pt x="429475" y="12636"/>
                  </a:lnTo>
                  <a:lnTo>
                    <a:pt x="429475" y="25260"/>
                  </a:lnTo>
                  <a:lnTo>
                    <a:pt x="429475" y="37896"/>
                  </a:lnTo>
                  <a:lnTo>
                    <a:pt x="442112" y="37896"/>
                  </a:lnTo>
                  <a:lnTo>
                    <a:pt x="442112" y="25273"/>
                  </a:lnTo>
                  <a:lnTo>
                    <a:pt x="454748" y="25273"/>
                  </a:lnTo>
                  <a:lnTo>
                    <a:pt x="454748" y="37896"/>
                  </a:lnTo>
                  <a:lnTo>
                    <a:pt x="467372" y="37896"/>
                  </a:lnTo>
                  <a:lnTo>
                    <a:pt x="467372" y="25273"/>
                  </a:lnTo>
                  <a:lnTo>
                    <a:pt x="480009" y="25273"/>
                  </a:lnTo>
                  <a:lnTo>
                    <a:pt x="480009" y="37896"/>
                  </a:lnTo>
                  <a:lnTo>
                    <a:pt x="492633" y="37896"/>
                  </a:lnTo>
                  <a:lnTo>
                    <a:pt x="505269" y="37896"/>
                  </a:lnTo>
                  <a:lnTo>
                    <a:pt x="517893" y="37896"/>
                  </a:lnTo>
                  <a:lnTo>
                    <a:pt x="517893" y="25273"/>
                  </a:lnTo>
                  <a:lnTo>
                    <a:pt x="517893" y="12636"/>
                  </a:lnTo>
                  <a:close/>
                </a:path>
                <a:path w="606425" h="38100">
                  <a:moveTo>
                    <a:pt x="581050" y="0"/>
                  </a:moveTo>
                  <a:lnTo>
                    <a:pt x="581050" y="0"/>
                  </a:lnTo>
                  <a:lnTo>
                    <a:pt x="517906" y="0"/>
                  </a:lnTo>
                  <a:lnTo>
                    <a:pt x="517906" y="12636"/>
                  </a:lnTo>
                  <a:lnTo>
                    <a:pt x="517906" y="25273"/>
                  </a:lnTo>
                  <a:lnTo>
                    <a:pt x="530529" y="25273"/>
                  </a:lnTo>
                  <a:lnTo>
                    <a:pt x="543166" y="25273"/>
                  </a:lnTo>
                  <a:lnTo>
                    <a:pt x="555790" y="25273"/>
                  </a:lnTo>
                  <a:lnTo>
                    <a:pt x="555790" y="37896"/>
                  </a:lnTo>
                  <a:lnTo>
                    <a:pt x="568426" y="37896"/>
                  </a:lnTo>
                  <a:lnTo>
                    <a:pt x="581050" y="37896"/>
                  </a:lnTo>
                  <a:lnTo>
                    <a:pt x="581050" y="25273"/>
                  </a:lnTo>
                  <a:lnTo>
                    <a:pt x="581050" y="12649"/>
                  </a:lnTo>
                  <a:lnTo>
                    <a:pt x="581050" y="0"/>
                  </a:lnTo>
                  <a:close/>
                </a:path>
                <a:path w="606425" h="38100">
                  <a:moveTo>
                    <a:pt x="606323" y="0"/>
                  </a:moveTo>
                  <a:lnTo>
                    <a:pt x="593686" y="0"/>
                  </a:lnTo>
                  <a:lnTo>
                    <a:pt x="593686" y="12636"/>
                  </a:lnTo>
                  <a:lnTo>
                    <a:pt x="581063" y="12636"/>
                  </a:lnTo>
                  <a:lnTo>
                    <a:pt x="581063" y="25273"/>
                  </a:lnTo>
                  <a:lnTo>
                    <a:pt x="593686" y="25273"/>
                  </a:lnTo>
                  <a:lnTo>
                    <a:pt x="606323" y="25273"/>
                  </a:lnTo>
                  <a:lnTo>
                    <a:pt x="606323" y="12649"/>
                  </a:lnTo>
                  <a:lnTo>
                    <a:pt x="6063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98145" y="4787036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23" y="12636"/>
                  </a:moveTo>
                  <a:lnTo>
                    <a:pt x="0" y="12636"/>
                  </a:lnTo>
                  <a:lnTo>
                    <a:pt x="0" y="25273"/>
                  </a:lnTo>
                  <a:lnTo>
                    <a:pt x="0" y="37909"/>
                  </a:lnTo>
                  <a:lnTo>
                    <a:pt x="12623" y="37909"/>
                  </a:lnTo>
                  <a:lnTo>
                    <a:pt x="12623" y="25273"/>
                  </a:lnTo>
                  <a:lnTo>
                    <a:pt x="12623" y="12636"/>
                  </a:lnTo>
                  <a:close/>
                </a:path>
                <a:path w="619125" h="50800">
                  <a:moveTo>
                    <a:pt x="37909" y="12636"/>
                  </a:moveTo>
                  <a:lnTo>
                    <a:pt x="25273" y="12636"/>
                  </a:lnTo>
                  <a:lnTo>
                    <a:pt x="25273" y="25273"/>
                  </a:lnTo>
                  <a:lnTo>
                    <a:pt x="37909" y="25273"/>
                  </a:lnTo>
                  <a:lnTo>
                    <a:pt x="37909" y="12636"/>
                  </a:lnTo>
                  <a:close/>
                </a:path>
                <a:path w="619125" h="50800">
                  <a:moveTo>
                    <a:pt x="50520" y="37896"/>
                  </a:moveTo>
                  <a:lnTo>
                    <a:pt x="37896" y="37896"/>
                  </a:lnTo>
                  <a:lnTo>
                    <a:pt x="37896" y="50533"/>
                  </a:lnTo>
                  <a:lnTo>
                    <a:pt x="50520" y="50533"/>
                  </a:lnTo>
                  <a:lnTo>
                    <a:pt x="50520" y="37896"/>
                  </a:lnTo>
                  <a:close/>
                </a:path>
                <a:path w="619125" h="50800">
                  <a:moveTo>
                    <a:pt x="88417" y="37896"/>
                  </a:moveTo>
                  <a:lnTo>
                    <a:pt x="75806" y="37896"/>
                  </a:lnTo>
                  <a:lnTo>
                    <a:pt x="63169" y="37896"/>
                  </a:lnTo>
                  <a:lnTo>
                    <a:pt x="63169" y="25273"/>
                  </a:lnTo>
                  <a:lnTo>
                    <a:pt x="63169" y="12636"/>
                  </a:lnTo>
                  <a:lnTo>
                    <a:pt x="50533" y="12636"/>
                  </a:lnTo>
                  <a:lnTo>
                    <a:pt x="50533" y="25273"/>
                  </a:lnTo>
                  <a:lnTo>
                    <a:pt x="50533" y="37896"/>
                  </a:lnTo>
                  <a:lnTo>
                    <a:pt x="50533" y="50533"/>
                  </a:lnTo>
                  <a:lnTo>
                    <a:pt x="63169" y="50533"/>
                  </a:lnTo>
                  <a:lnTo>
                    <a:pt x="75793" y="50533"/>
                  </a:lnTo>
                  <a:lnTo>
                    <a:pt x="88417" y="50533"/>
                  </a:lnTo>
                  <a:lnTo>
                    <a:pt x="88417" y="37896"/>
                  </a:lnTo>
                  <a:close/>
                </a:path>
                <a:path w="619125" h="50800">
                  <a:moveTo>
                    <a:pt x="88417" y="12636"/>
                  </a:moveTo>
                  <a:lnTo>
                    <a:pt x="75793" y="12636"/>
                  </a:lnTo>
                  <a:lnTo>
                    <a:pt x="75793" y="25273"/>
                  </a:lnTo>
                  <a:lnTo>
                    <a:pt x="88417" y="25273"/>
                  </a:lnTo>
                  <a:lnTo>
                    <a:pt x="88417" y="12636"/>
                  </a:lnTo>
                  <a:close/>
                </a:path>
                <a:path w="619125" h="50800">
                  <a:moveTo>
                    <a:pt x="138963" y="12636"/>
                  </a:moveTo>
                  <a:lnTo>
                    <a:pt x="126326" y="12636"/>
                  </a:lnTo>
                  <a:lnTo>
                    <a:pt x="113690" y="12636"/>
                  </a:lnTo>
                  <a:lnTo>
                    <a:pt x="101053" y="12636"/>
                  </a:lnTo>
                  <a:lnTo>
                    <a:pt x="101053" y="25273"/>
                  </a:lnTo>
                  <a:lnTo>
                    <a:pt x="101053" y="37896"/>
                  </a:lnTo>
                  <a:lnTo>
                    <a:pt x="88430" y="37896"/>
                  </a:lnTo>
                  <a:lnTo>
                    <a:pt x="88430" y="50533"/>
                  </a:lnTo>
                  <a:lnTo>
                    <a:pt x="101053" y="50533"/>
                  </a:lnTo>
                  <a:lnTo>
                    <a:pt x="113690" y="50533"/>
                  </a:lnTo>
                  <a:lnTo>
                    <a:pt x="126326" y="50533"/>
                  </a:lnTo>
                  <a:lnTo>
                    <a:pt x="126326" y="37909"/>
                  </a:lnTo>
                  <a:lnTo>
                    <a:pt x="126326" y="25273"/>
                  </a:lnTo>
                  <a:lnTo>
                    <a:pt x="138963" y="25273"/>
                  </a:lnTo>
                  <a:lnTo>
                    <a:pt x="138963" y="12636"/>
                  </a:lnTo>
                  <a:close/>
                </a:path>
                <a:path w="619125" h="50800">
                  <a:moveTo>
                    <a:pt x="176847" y="12636"/>
                  </a:moveTo>
                  <a:lnTo>
                    <a:pt x="164211" y="12636"/>
                  </a:lnTo>
                  <a:lnTo>
                    <a:pt x="164211" y="25273"/>
                  </a:lnTo>
                  <a:lnTo>
                    <a:pt x="176847" y="25273"/>
                  </a:lnTo>
                  <a:lnTo>
                    <a:pt x="176847" y="12636"/>
                  </a:lnTo>
                  <a:close/>
                </a:path>
                <a:path w="619125" h="50800">
                  <a:moveTo>
                    <a:pt x="315798" y="12636"/>
                  </a:moveTo>
                  <a:lnTo>
                    <a:pt x="303161" y="12636"/>
                  </a:lnTo>
                  <a:lnTo>
                    <a:pt x="303161" y="25273"/>
                  </a:lnTo>
                  <a:lnTo>
                    <a:pt x="315798" y="25273"/>
                  </a:lnTo>
                  <a:lnTo>
                    <a:pt x="315798" y="12636"/>
                  </a:lnTo>
                  <a:close/>
                </a:path>
                <a:path w="619125" h="50800">
                  <a:moveTo>
                    <a:pt x="353682" y="37896"/>
                  </a:moveTo>
                  <a:lnTo>
                    <a:pt x="341058" y="37896"/>
                  </a:lnTo>
                  <a:lnTo>
                    <a:pt x="341058" y="25273"/>
                  </a:lnTo>
                  <a:lnTo>
                    <a:pt x="341058" y="12636"/>
                  </a:lnTo>
                  <a:lnTo>
                    <a:pt x="328422" y="12636"/>
                  </a:lnTo>
                  <a:lnTo>
                    <a:pt x="328422" y="25273"/>
                  </a:lnTo>
                  <a:lnTo>
                    <a:pt x="328422" y="37896"/>
                  </a:lnTo>
                  <a:lnTo>
                    <a:pt x="315798" y="37896"/>
                  </a:lnTo>
                  <a:lnTo>
                    <a:pt x="303174" y="37896"/>
                  </a:lnTo>
                  <a:lnTo>
                    <a:pt x="290537" y="37896"/>
                  </a:lnTo>
                  <a:lnTo>
                    <a:pt x="290537" y="25273"/>
                  </a:lnTo>
                  <a:lnTo>
                    <a:pt x="290537" y="12636"/>
                  </a:lnTo>
                  <a:lnTo>
                    <a:pt x="277901" y="12636"/>
                  </a:lnTo>
                  <a:lnTo>
                    <a:pt x="265277" y="12636"/>
                  </a:lnTo>
                  <a:lnTo>
                    <a:pt x="252641" y="12636"/>
                  </a:lnTo>
                  <a:lnTo>
                    <a:pt x="240004" y="12636"/>
                  </a:lnTo>
                  <a:lnTo>
                    <a:pt x="240004" y="25273"/>
                  </a:lnTo>
                  <a:lnTo>
                    <a:pt x="176847" y="25273"/>
                  </a:lnTo>
                  <a:lnTo>
                    <a:pt x="176847" y="37896"/>
                  </a:lnTo>
                  <a:lnTo>
                    <a:pt x="176847" y="50533"/>
                  </a:lnTo>
                  <a:lnTo>
                    <a:pt x="189484" y="50533"/>
                  </a:lnTo>
                  <a:lnTo>
                    <a:pt x="202120" y="50533"/>
                  </a:lnTo>
                  <a:lnTo>
                    <a:pt x="202120" y="37909"/>
                  </a:lnTo>
                  <a:lnTo>
                    <a:pt x="214744" y="37909"/>
                  </a:lnTo>
                  <a:lnTo>
                    <a:pt x="214744" y="50533"/>
                  </a:lnTo>
                  <a:lnTo>
                    <a:pt x="227368" y="50533"/>
                  </a:lnTo>
                  <a:lnTo>
                    <a:pt x="240004" y="50533"/>
                  </a:lnTo>
                  <a:lnTo>
                    <a:pt x="240004" y="37909"/>
                  </a:lnTo>
                  <a:lnTo>
                    <a:pt x="252641" y="37909"/>
                  </a:lnTo>
                  <a:lnTo>
                    <a:pt x="265264" y="37909"/>
                  </a:lnTo>
                  <a:lnTo>
                    <a:pt x="265264" y="50533"/>
                  </a:lnTo>
                  <a:lnTo>
                    <a:pt x="277901" y="50533"/>
                  </a:lnTo>
                  <a:lnTo>
                    <a:pt x="353682" y="50533"/>
                  </a:lnTo>
                  <a:lnTo>
                    <a:pt x="353682" y="37896"/>
                  </a:lnTo>
                  <a:close/>
                </a:path>
                <a:path w="619125" h="50800">
                  <a:moveTo>
                    <a:pt x="404215" y="12636"/>
                  </a:moveTo>
                  <a:lnTo>
                    <a:pt x="391591" y="12636"/>
                  </a:lnTo>
                  <a:lnTo>
                    <a:pt x="378955" y="12636"/>
                  </a:lnTo>
                  <a:lnTo>
                    <a:pt x="366318" y="12636"/>
                  </a:lnTo>
                  <a:lnTo>
                    <a:pt x="366318" y="25273"/>
                  </a:lnTo>
                  <a:lnTo>
                    <a:pt x="378955" y="25273"/>
                  </a:lnTo>
                  <a:lnTo>
                    <a:pt x="391579" y="25273"/>
                  </a:lnTo>
                  <a:lnTo>
                    <a:pt x="404215" y="25273"/>
                  </a:lnTo>
                  <a:lnTo>
                    <a:pt x="404215" y="12636"/>
                  </a:lnTo>
                  <a:close/>
                </a:path>
                <a:path w="619125" h="50800">
                  <a:moveTo>
                    <a:pt x="517893" y="12636"/>
                  </a:moveTo>
                  <a:lnTo>
                    <a:pt x="517893" y="12636"/>
                  </a:lnTo>
                  <a:lnTo>
                    <a:pt x="429475" y="12636"/>
                  </a:lnTo>
                  <a:lnTo>
                    <a:pt x="429475" y="25273"/>
                  </a:lnTo>
                  <a:lnTo>
                    <a:pt x="416852" y="25273"/>
                  </a:lnTo>
                  <a:lnTo>
                    <a:pt x="416852" y="37909"/>
                  </a:lnTo>
                  <a:lnTo>
                    <a:pt x="429488" y="37909"/>
                  </a:lnTo>
                  <a:lnTo>
                    <a:pt x="429488" y="25273"/>
                  </a:lnTo>
                  <a:lnTo>
                    <a:pt x="442112" y="25273"/>
                  </a:lnTo>
                  <a:lnTo>
                    <a:pt x="442112" y="37909"/>
                  </a:lnTo>
                  <a:lnTo>
                    <a:pt x="454748" y="37909"/>
                  </a:lnTo>
                  <a:lnTo>
                    <a:pt x="454748" y="25273"/>
                  </a:lnTo>
                  <a:lnTo>
                    <a:pt x="467372" y="25273"/>
                  </a:lnTo>
                  <a:lnTo>
                    <a:pt x="480009" y="25273"/>
                  </a:lnTo>
                  <a:lnTo>
                    <a:pt x="480009" y="37909"/>
                  </a:lnTo>
                  <a:lnTo>
                    <a:pt x="492645" y="37909"/>
                  </a:lnTo>
                  <a:lnTo>
                    <a:pt x="492645" y="25273"/>
                  </a:lnTo>
                  <a:lnTo>
                    <a:pt x="505269" y="25273"/>
                  </a:lnTo>
                  <a:lnTo>
                    <a:pt x="505269" y="37909"/>
                  </a:lnTo>
                  <a:lnTo>
                    <a:pt x="517893" y="37909"/>
                  </a:lnTo>
                  <a:lnTo>
                    <a:pt x="517893" y="25273"/>
                  </a:lnTo>
                  <a:lnTo>
                    <a:pt x="517893" y="12636"/>
                  </a:lnTo>
                  <a:close/>
                </a:path>
                <a:path w="619125" h="50800">
                  <a:moveTo>
                    <a:pt x="543166" y="12636"/>
                  </a:moveTo>
                  <a:lnTo>
                    <a:pt x="530529" y="12636"/>
                  </a:lnTo>
                  <a:lnTo>
                    <a:pt x="530529" y="25273"/>
                  </a:lnTo>
                  <a:lnTo>
                    <a:pt x="543166" y="25273"/>
                  </a:lnTo>
                  <a:lnTo>
                    <a:pt x="543166" y="12636"/>
                  </a:lnTo>
                  <a:close/>
                </a:path>
                <a:path w="619125" h="50800">
                  <a:moveTo>
                    <a:pt x="581050" y="0"/>
                  </a:moveTo>
                  <a:lnTo>
                    <a:pt x="568426" y="0"/>
                  </a:lnTo>
                  <a:lnTo>
                    <a:pt x="568426" y="12636"/>
                  </a:lnTo>
                  <a:lnTo>
                    <a:pt x="555790" y="12636"/>
                  </a:lnTo>
                  <a:lnTo>
                    <a:pt x="555790" y="25273"/>
                  </a:lnTo>
                  <a:lnTo>
                    <a:pt x="555790" y="37909"/>
                  </a:lnTo>
                  <a:lnTo>
                    <a:pt x="568426" y="37909"/>
                  </a:lnTo>
                  <a:lnTo>
                    <a:pt x="568426" y="25273"/>
                  </a:lnTo>
                  <a:lnTo>
                    <a:pt x="581050" y="25273"/>
                  </a:lnTo>
                  <a:lnTo>
                    <a:pt x="581050" y="12636"/>
                  </a:lnTo>
                  <a:lnTo>
                    <a:pt x="581050" y="0"/>
                  </a:lnTo>
                  <a:close/>
                </a:path>
                <a:path w="619125" h="50800">
                  <a:moveTo>
                    <a:pt x="618947" y="25273"/>
                  </a:moveTo>
                  <a:lnTo>
                    <a:pt x="606323" y="25273"/>
                  </a:lnTo>
                  <a:lnTo>
                    <a:pt x="606323" y="12636"/>
                  </a:lnTo>
                  <a:lnTo>
                    <a:pt x="606323" y="0"/>
                  </a:lnTo>
                  <a:lnTo>
                    <a:pt x="593699" y="0"/>
                  </a:lnTo>
                  <a:lnTo>
                    <a:pt x="581063" y="0"/>
                  </a:lnTo>
                  <a:lnTo>
                    <a:pt x="581063" y="12636"/>
                  </a:lnTo>
                  <a:lnTo>
                    <a:pt x="581063" y="25273"/>
                  </a:lnTo>
                  <a:lnTo>
                    <a:pt x="593686" y="25273"/>
                  </a:lnTo>
                  <a:lnTo>
                    <a:pt x="593686" y="37909"/>
                  </a:lnTo>
                  <a:lnTo>
                    <a:pt x="606323" y="37909"/>
                  </a:lnTo>
                  <a:lnTo>
                    <a:pt x="618947" y="37909"/>
                  </a:lnTo>
                  <a:lnTo>
                    <a:pt x="618947" y="2527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98145" y="4824932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23" y="12636"/>
                  </a:moveTo>
                  <a:lnTo>
                    <a:pt x="0" y="12636"/>
                  </a:lnTo>
                  <a:lnTo>
                    <a:pt x="0" y="25273"/>
                  </a:lnTo>
                  <a:lnTo>
                    <a:pt x="12623" y="25273"/>
                  </a:lnTo>
                  <a:lnTo>
                    <a:pt x="12623" y="12636"/>
                  </a:lnTo>
                  <a:close/>
                </a:path>
                <a:path w="619125" h="50800">
                  <a:moveTo>
                    <a:pt x="37909" y="37896"/>
                  </a:moveTo>
                  <a:lnTo>
                    <a:pt x="25273" y="37896"/>
                  </a:lnTo>
                  <a:lnTo>
                    <a:pt x="25273" y="50533"/>
                  </a:lnTo>
                  <a:lnTo>
                    <a:pt x="37909" y="50533"/>
                  </a:lnTo>
                  <a:lnTo>
                    <a:pt x="37909" y="37896"/>
                  </a:lnTo>
                  <a:close/>
                </a:path>
                <a:path w="619125" h="50800">
                  <a:moveTo>
                    <a:pt x="37909" y="12636"/>
                  </a:moveTo>
                  <a:lnTo>
                    <a:pt x="25273" y="12636"/>
                  </a:lnTo>
                  <a:lnTo>
                    <a:pt x="12636" y="12636"/>
                  </a:lnTo>
                  <a:lnTo>
                    <a:pt x="12636" y="25273"/>
                  </a:lnTo>
                  <a:lnTo>
                    <a:pt x="25273" y="25273"/>
                  </a:lnTo>
                  <a:lnTo>
                    <a:pt x="37909" y="25273"/>
                  </a:lnTo>
                  <a:lnTo>
                    <a:pt x="37909" y="12636"/>
                  </a:lnTo>
                  <a:close/>
                </a:path>
                <a:path w="619125" h="50800">
                  <a:moveTo>
                    <a:pt x="63169" y="12636"/>
                  </a:moveTo>
                  <a:lnTo>
                    <a:pt x="50533" y="12636"/>
                  </a:lnTo>
                  <a:lnTo>
                    <a:pt x="50533" y="25273"/>
                  </a:lnTo>
                  <a:lnTo>
                    <a:pt x="63169" y="25273"/>
                  </a:lnTo>
                  <a:lnTo>
                    <a:pt x="63169" y="12636"/>
                  </a:lnTo>
                  <a:close/>
                </a:path>
                <a:path w="619125" h="50800">
                  <a:moveTo>
                    <a:pt x="88417" y="25273"/>
                  </a:moveTo>
                  <a:lnTo>
                    <a:pt x="75806" y="25273"/>
                  </a:lnTo>
                  <a:lnTo>
                    <a:pt x="63169" y="25273"/>
                  </a:lnTo>
                  <a:lnTo>
                    <a:pt x="63169" y="37896"/>
                  </a:lnTo>
                  <a:lnTo>
                    <a:pt x="50533" y="37896"/>
                  </a:lnTo>
                  <a:lnTo>
                    <a:pt x="50533" y="50533"/>
                  </a:lnTo>
                  <a:lnTo>
                    <a:pt x="63169" y="50533"/>
                  </a:lnTo>
                  <a:lnTo>
                    <a:pt x="63169" y="37909"/>
                  </a:lnTo>
                  <a:lnTo>
                    <a:pt x="75793" y="37909"/>
                  </a:lnTo>
                  <a:lnTo>
                    <a:pt x="88417" y="37909"/>
                  </a:lnTo>
                  <a:lnTo>
                    <a:pt x="88417" y="25273"/>
                  </a:lnTo>
                  <a:close/>
                </a:path>
                <a:path w="619125" h="50800">
                  <a:moveTo>
                    <a:pt x="113690" y="12636"/>
                  </a:moveTo>
                  <a:lnTo>
                    <a:pt x="101053" y="12636"/>
                  </a:lnTo>
                  <a:lnTo>
                    <a:pt x="101053" y="25273"/>
                  </a:lnTo>
                  <a:lnTo>
                    <a:pt x="88430" y="25273"/>
                  </a:lnTo>
                  <a:lnTo>
                    <a:pt x="88430" y="37909"/>
                  </a:lnTo>
                  <a:lnTo>
                    <a:pt x="101066" y="37909"/>
                  </a:lnTo>
                  <a:lnTo>
                    <a:pt x="101066" y="25273"/>
                  </a:lnTo>
                  <a:lnTo>
                    <a:pt x="113690" y="25273"/>
                  </a:lnTo>
                  <a:lnTo>
                    <a:pt x="113690" y="12636"/>
                  </a:lnTo>
                  <a:close/>
                </a:path>
                <a:path w="619125" h="50800">
                  <a:moveTo>
                    <a:pt x="151587" y="12636"/>
                  </a:moveTo>
                  <a:lnTo>
                    <a:pt x="138963" y="12636"/>
                  </a:lnTo>
                  <a:lnTo>
                    <a:pt x="126326" y="12636"/>
                  </a:lnTo>
                  <a:lnTo>
                    <a:pt x="126326" y="25273"/>
                  </a:lnTo>
                  <a:lnTo>
                    <a:pt x="138950" y="25273"/>
                  </a:lnTo>
                  <a:lnTo>
                    <a:pt x="138950" y="37896"/>
                  </a:lnTo>
                  <a:lnTo>
                    <a:pt x="138950" y="50533"/>
                  </a:lnTo>
                  <a:lnTo>
                    <a:pt x="151587" y="50533"/>
                  </a:lnTo>
                  <a:lnTo>
                    <a:pt x="151587" y="37909"/>
                  </a:lnTo>
                  <a:lnTo>
                    <a:pt x="151587" y="25273"/>
                  </a:lnTo>
                  <a:lnTo>
                    <a:pt x="151587" y="12636"/>
                  </a:lnTo>
                  <a:close/>
                </a:path>
                <a:path w="619125" h="50800">
                  <a:moveTo>
                    <a:pt x="189484" y="25273"/>
                  </a:moveTo>
                  <a:lnTo>
                    <a:pt x="176847" y="25273"/>
                  </a:lnTo>
                  <a:lnTo>
                    <a:pt x="176847" y="12636"/>
                  </a:lnTo>
                  <a:lnTo>
                    <a:pt x="164211" y="12636"/>
                  </a:lnTo>
                  <a:lnTo>
                    <a:pt x="164211" y="25273"/>
                  </a:lnTo>
                  <a:lnTo>
                    <a:pt x="164211" y="37909"/>
                  </a:lnTo>
                  <a:lnTo>
                    <a:pt x="176847" y="37909"/>
                  </a:lnTo>
                  <a:lnTo>
                    <a:pt x="176847" y="50533"/>
                  </a:lnTo>
                  <a:lnTo>
                    <a:pt x="189484" y="50533"/>
                  </a:lnTo>
                  <a:lnTo>
                    <a:pt x="189484" y="37909"/>
                  </a:lnTo>
                  <a:lnTo>
                    <a:pt x="189484" y="25273"/>
                  </a:lnTo>
                  <a:close/>
                </a:path>
                <a:path w="619125" h="50800">
                  <a:moveTo>
                    <a:pt x="214744" y="12636"/>
                  </a:moveTo>
                  <a:lnTo>
                    <a:pt x="202120" y="12636"/>
                  </a:lnTo>
                  <a:lnTo>
                    <a:pt x="189484" y="12636"/>
                  </a:lnTo>
                  <a:lnTo>
                    <a:pt x="189484" y="25273"/>
                  </a:lnTo>
                  <a:lnTo>
                    <a:pt x="202107" y="25273"/>
                  </a:lnTo>
                  <a:lnTo>
                    <a:pt x="214744" y="25273"/>
                  </a:lnTo>
                  <a:lnTo>
                    <a:pt x="214744" y="12636"/>
                  </a:lnTo>
                  <a:close/>
                </a:path>
                <a:path w="619125" h="50800">
                  <a:moveTo>
                    <a:pt x="227380" y="37896"/>
                  </a:moveTo>
                  <a:lnTo>
                    <a:pt x="214744" y="37896"/>
                  </a:lnTo>
                  <a:lnTo>
                    <a:pt x="202107" y="37896"/>
                  </a:lnTo>
                  <a:lnTo>
                    <a:pt x="202107" y="50533"/>
                  </a:lnTo>
                  <a:lnTo>
                    <a:pt x="214744" y="50533"/>
                  </a:lnTo>
                  <a:lnTo>
                    <a:pt x="227380" y="50533"/>
                  </a:lnTo>
                  <a:lnTo>
                    <a:pt x="227380" y="37896"/>
                  </a:lnTo>
                  <a:close/>
                </a:path>
                <a:path w="619125" h="50800">
                  <a:moveTo>
                    <a:pt x="240004" y="12636"/>
                  </a:moveTo>
                  <a:lnTo>
                    <a:pt x="227368" y="12636"/>
                  </a:lnTo>
                  <a:lnTo>
                    <a:pt x="227368" y="25273"/>
                  </a:lnTo>
                  <a:lnTo>
                    <a:pt x="240004" y="25273"/>
                  </a:lnTo>
                  <a:lnTo>
                    <a:pt x="240004" y="12636"/>
                  </a:lnTo>
                  <a:close/>
                </a:path>
                <a:path w="619125" h="50800">
                  <a:moveTo>
                    <a:pt x="277901" y="12636"/>
                  </a:moveTo>
                  <a:lnTo>
                    <a:pt x="265277" y="12636"/>
                  </a:lnTo>
                  <a:lnTo>
                    <a:pt x="252641" y="12636"/>
                  </a:lnTo>
                  <a:lnTo>
                    <a:pt x="252641" y="25273"/>
                  </a:lnTo>
                  <a:lnTo>
                    <a:pt x="240004" y="25273"/>
                  </a:lnTo>
                  <a:lnTo>
                    <a:pt x="240004" y="37896"/>
                  </a:lnTo>
                  <a:lnTo>
                    <a:pt x="240004" y="50533"/>
                  </a:lnTo>
                  <a:lnTo>
                    <a:pt x="252641" y="50533"/>
                  </a:lnTo>
                  <a:lnTo>
                    <a:pt x="252641" y="37909"/>
                  </a:lnTo>
                  <a:lnTo>
                    <a:pt x="265277" y="37909"/>
                  </a:lnTo>
                  <a:lnTo>
                    <a:pt x="265277" y="25273"/>
                  </a:lnTo>
                  <a:lnTo>
                    <a:pt x="277901" y="25273"/>
                  </a:lnTo>
                  <a:lnTo>
                    <a:pt x="277901" y="12636"/>
                  </a:lnTo>
                  <a:close/>
                </a:path>
                <a:path w="619125" h="50800">
                  <a:moveTo>
                    <a:pt x="353682" y="0"/>
                  </a:moveTo>
                  <a:lnTo>
                    <a:pt x="341058" y="0"/>
                  </a:lnTo>
                  <a:lnTo>
                    <a:pt x="341058" y="12636"/>
                  </a:lnTo>
                  <a:lnTo>
                    <a:pt x="341058" y="25273"/>
                  </a:lnTo>
                  <a:lnTo>
                    <a:pt x="328434" y="25273"/>
                  </a:lnTo>
                  <a:lnTo>
                    <a:pt x="315798" y="25273"/>
                  </a:lnTo>
                  <a:lnTo>
                    <a:pt x="315798" y="37896"/>
                  </a:lnTo>
                  <a:lnTo>
                    <a:pt x="303174" y="37896"/>
                  </a:lnTo>
                  <a:lnTo>
                    <a:pt x="303174" y="25273"/>
                  </a:lnTo>
                  <a:lnTo>
                    <a:pt x="315798" y="25273"/>
                  </a:lnTo>
                  <a:lnTo>
                    <a:pt x="315798" y="12636"/>
                  </a:lnTo>
                  <a:lnTo>
                    <a:pt x="303174" y="12636"/>
                  </a:lnTo>
                  <a:lnTo>
                    <a:pt x="290537" y="12636"/>
                  </a:lnTo>
                  <a:lnTo>
                    <a:pt x="290537" y="25273"/>
                  </a:lnTo>
                  <a:lnTo>
                    <a:pt x="277901" y="25273"/>
                  </a:lnTo>
                  <a:lnTo>
                    <a:pt x="277901" y="37896"/>
                  </a:lnTo>
                  <a:lnTo>
                    <a:pt x="277901" y="50533"/>
                  </a:lnTo>
                  <a:lnTo>
                    <a:pt x="290537" y="50533"/>
                  </a:lnTo>
                  <a:lnTo>
                    <a:pt x="303161" y="50533"/>
                  </a:lnTo>
                  <a:lnTo>
                    <a:pt x="315798" y="50533"/>
                  </a:lnTo>
                  <a:lnTo>
                    <a:pt x="315798" y="37909"/>
                  </a:lnTo>
                  <a:lnTo>
                    <a:pt x="328422" y="37909"/>
                  </a:lnTo>
                  <a:lnTo>
                    <a:pt x="341058" y="37909"/>
                  </a:lnTo>
                  <a:lnTo>
                    <a:pt x="353682" y="37909"/>
                  </a:lnTo>
                  <a:lnTo>
                    <a:pt x="353682" y="25273"/>
                  </a:lnTo>
                  <a:lnTo>
                    <a:pt x="353682" y="12636"/>
                  </a:lnTo>
                  <a:lnTo>
                    <a:pt x="353682" y="0"/>
                  </a:lnTo>
                  <a:close/>
                </a:path>
                <a:path w="619125" h="50800">
                  <a:moveTo>
                    <a:pt x="416839" y="12636"/>
                  </a:moveTo>
                  <a:lnTo>
                    <a:pt x="404215" y="12636"/>
                  </a:lnTo>
                  <a:lnTo>
                    <a:pt x="404215" y="25273"/>
                  </a:lnTo>
                  <a:lnTo>
                    <a:pt x="391591" y="25273"/>
                  </a:lnTo>
                  <a:lnTo>
                    <a:pt x="391591" y="12636"/>
                  </a:lnTo>
                  <a:lnTo>
                    <a:pt x="404215" y="12636"/>
                  </a:lnTo>
                  <a:lnTo>
                    <a:pt x="404215" y="0"/>
                  </a:lnTo>
                  <a:lnTo>
                    <a:pt x="391591" y="0"/>
                  </a:lnTo>
                  <a:lnTo>
                    <a:pt x="378955" y="0"/>
                  </a:lnTo>
                  <a:lnTo>
                    <a:pt x="378955" y="12636"/>
                  </a:lnTo>
                  <a:lnTo>
                    <a:pt x="366331" y="12636"/>
                  </a:lnTo>
                  <a:lnTo>
                    <a:pt x="353695" y="12636"/>
                  </a:lnTo>
                  <a:lnTo>
                    <a:pt x="353695" y="25273"/>
                  </a:lnTo>
                  <a:lnTo>
                    <a:pt x="366318" y="25273"/>
                  </a:lnTo>
                  <a:lnTo>
                    <a:pt x="366318" y="37896"/>
                  </a:lnTo>
                  <a:lnTo>
                    <a:pt x="366318" y="50533"/>
                  </a:lnTo>
                  <a:lnTo>
                    <a:pt x="378955" y="50533"/>
                  </a:lnTo>
                  <a:lnTo>
                    <a:pt x="378955" y="37909"/>
                  </a:lnTo>
                  <a:lnTo>
                    <a:pt x="391579" y="37909"/>
                  </a:lnTo>
                  <a:lnTo>
                    <a:pt x="391579" y="50533"/>
                  </a:lnTo>
                  <a:lnTo>
                    <a:pt x="404215" y="50533"/>
                  </a:lnTo>
                  <a:lnTo>
                    <a:pt x="404215" y="37909"/>
                  </a:lnTo>
                  <a:lnTo>
                    <a:pt x="416839" y="37909"/>
                  </a:lnTo>
                  <a:lnTo>
                    <a:pt x="416839" y="25273"/>
                  </a:lnTo>
                  <a:lnTo>
                    <a:pt x="416839" y="12636"/>
                  </a:lnTo>
                  <a:close/>
                </a:path>
                <a:path w="619125" h="50800">
                  <a:moveTo>
                    <a:pt x="442112" y="12636"/>
                  </a:moveTo>
                  <a:lnTo>
                    <a:pt x="429475" y="12636"/>
                  </a:lnTo>
                  <a:lnTo>
                    <a:pt x="429475" y="25273"/>
                  </a:lnTo>
                  <a:lnTo>
                    <a:pt x="429475" y="37909"/>
                  </a:lnTo>
                  <a:lnTo>
                    <a:pt x="442112" y="37909"/>
                  </a:lnTo>
                  <a:lnTo>
                    <a:pt x="442112" y="25273"/>
                  </a:lnTo>
                  <a:lnTo>
                    <a:pt x="442112" y="12636"/>
                  </a:lnTo>
                  <a:close/>
                </a:path>
                <a:path w="619125" h="50800">
                  <a:moveTo>
                    <a:pt x="454748" y="0"/>
                  </a:moveTo>
                  <a:lnTo>
                    <a:pt x="442112" y="0"/>
                  </a:lnTo>
                  <a:lnTo>
                    <a:pt x="442112" y="12636"/>
                  </a:lnTo>
                  <a:lnTo>
                    <a:pt x="454748" y="12636"/>
                  </a:lnTo>
                  <a:lnTo>
                    <a:pt x="454748" y="0"/>
                  </a:lnTo>
                  <a:close/>
                </a:path>
                <a:path w="619125" h="50800">
                  <a:moveTo>
                    <a:pt x="492645" y="25273"/>
                  </a:moveTo>
                  <a:lnTo>
                    <a:pt x="480009" y="25273"/>
                  </a:lnTo>
                  <a:lnTo>
                    <a:pt x="467372" y="25273"/>
                  </a:lnTo>
                  <a:lnTo>
                    <a:pt x="467372" y="37909"/>
                  </a:lnTo>
                  <a:lnTo>
                    <a:pt x="480009" y="37909"/>
                  </a:lnTo>
                  <a:lnTo>
                    <a:pt x="492645" y="37909"/>
                  </a:lnTo>
                  <a:lnTo>
                    <a:pt x="492645" y="25273"/>
                  </a:lnTo>
                  <a:close/>
                </a:path>
                <a:path w="619125" h="50800">
                  <a:moveTo>
                    <a:pt x="492645" y="0"/>
                  </a:moveTo>
                  <a:lnTo>
                    <a:pt x="480009" y="0"/>
                  </a:lnTo>
                  <a:lnTo>
                    <a:pt x="480009" y="12636"/>
                  </a:lnTo>
                  <a:lnTo>
                    <a:pt x="492645" y="12636"/>
                  </a:lnTo>
                  <a:lnTo>
                    <a:pt x="492645" y="0"/>
                  </a:lnTo>
                  <a:close/>
                </a:path>
                <a:path w="619125" h="50800">
                  <a:moveTo>
                    <a:pt x="517893" y="0"/>
                  </a:moveTo>
                  <a:lnTo>
                    <a:pt x="505269" y="0"/>
                  </a:lnTo>
                  <a:lnTo>
                    <a:pt x="505269" y="12636"/>
                  </a:lnTo>
                  <a:lnTo>
                    <a:pt x="505269" y="25273"/>
                  </a:lnTo>
                  <a:lnTo>
                    <a:pt x="505269" y="37909"/>
                  </a:lnTo>
                  <a:lnTo>
                    <a:pt x="517893" y="37909"/>
                  </a:lnTo>
                  <a:lnTo>
                    <a:pt x="517893" y="25273"/>
                  </a:lnTo>
                  <a:lnTo>
                    <a:pt x="517893" y="12636"/>
                  </a:lnTo>
                  <a:lnTo>
                    <a:pt x="517893" y="0"/>
                  </a:lnTo>
                  <a:close/>
                </a:path>
                <a:path w="619125" h="50800">
                  <a:moveTo>
                    <a:pt x="568426" y="0"/>
                  </a:moveTo>
                  <a:lnTo>
                    <a:pt x="568426" y="0"/>
                  </a:lnTo>
                  <a:lnTo>
                    <a:pt x="517906" y="0"/>
                  </a:lnTo>
                  <a:lnTo>
                    <a:pt x="517906" y="12636"/>
                  </a:lnTo>
                  <a:lnTo>
                    <a:pt x="517906" y="25273"/>
                  </a:lnTo>
                  <a:lnTo>
                    <a:pt x="530529" y="25273"/>
                  </a:lnTo>
                  <a:lnTo>
                    <a:pt x="530529" y="37909"/>
                  </a:lnTo>
                  <a:lnTo>
                    <a:pt x="543166" y="37909"/>
                  </a:lnTo>
                  <a:lnTo>
                    <a:pt x="543166" y="25273"/>
                  </a:lnTo>
                  <a:lnTo>
                    <a:pt x="530542" y="25273"/>
                  </a:lnTo>
                  <a:lnTo>
                    <a:pt x="530542" y="12636"/>
                  </a:lnTo>
                  <a:lnTo>
                    <a:pt x="543166" y="12636"/>
                  </a:lnTo>
                  <a:lnTo>
                    <a:pt x="555790" y="12636"/>
                  </a:lnTo>
                  <a:lnTo>
                    <a:pt x="568426" y="12636"/>
                  </a:lnTo>
                  <a:lnTo>
                    <a:pt x="568426" y="0"/>
                  </a:lnTo>
                  <a:close/>
                </a:path>
                <a:path w="619125" h="50800">
                  <a:moveTo>
                    <a:pt x="618947" y="12636"/>
                  </a:moveTo>
                  <a:lnTo>
                    <a:pt x="606323" y="12636"/>
                  </a:lnTo>
                  <a:lnTo>
                    <a:pt x="593699" y="12636"/>
                  </a:lnTo>
                  <a:lnTo>
                    <a:pt x="593699" y="0"/>
                  </a:lnTo>
                  <a:lnTo>
                    <a:pt x="581063" y="0"/>
                  </a:lnTo>
                  <a:lnTo>
                    <a:pt x="581063" y="12636"/>
                  </a:lnTo>
                  <a:lnTo>
                    <a:pt x="593686" y="12636"/>
                  </a:lnTo>
                  <a:lnTo>
                    <a:pt x="593686" y="25273"/>
                  </a:lnTo>
                  <a:lnTo>
                    <a:pt x="593686" y="37909"/>
                  </a:lnTo>
                  <a:lnTo>
                    <a:pt x="606323" y="37909"/>
                  </a:lnTo>
                  <a:lnTo>
                    <a:pt x="606323" y="25273"/>
                  </a:lnTo>
                  <a:lnTo>
                    <a:pt x="618947" y="25273"/>
                  </a:lnTo>
                  <a:lnTo>
                    <a:pt x="618947" y="1263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98145" y="4862829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23" y="25260"/>
                  </a:moveTo>
                  <a:lnTo>
                    <a:pt x="0" y="25260"/>
                  </a:lnTo>
                  <a:lnTo>
                    <a:pt x="0" y="37896"/>
                  </a:lnTo>
                  <a:lnTo>
                    <a:pt x="12623" y="37896"/>
                  </a:lnTo>
                  <a:lnTo>
                    <a:pt x="12623" y="25260"/>
                  </a:lnTo>
                  <a:close/>
                </a:path>
                <a:path w="619125" h="50800">
                  <a:moveTo>
                    <a:pt x="50520" y="12636"/>
                  </a:moveTo>
                  <a:lnTo>
                    <a:pt x="37909" y="12636"/>
                  </a:lnTo>
                  <a:lnTo>
                    <a:pt x="25273" y="12636"/>
                  </a:lnTo>
                  <a:lnTo>
                    <a:pt x="12636" y="12636"/>
                  </a:lnTo>
                  <a:lnTo>
                    <a:pt x="12636" y="25260"/>
                  </a:lnTo>
                  <a:lnTo>
                    <a:pt x="12636" y="37896"/>
                  </a:lnTo>
                  <a:lnTo>
                    <a:pt x="12636" y="50533"/>
                  </a:lnTo>
                  <a:lnTo>
                    <a:pt x="25273" y="50533"/>
                  </a:lnTo>
                  <a:lnTo>
                    <a:pt x="25273" y="37896"/>
                  </a:lnTo>
                  <a:lnTo>
                    <a:pt x="25273" y="25285"/>
                  </a:lnTo>
                  <a:lnTo>
                    <a:pt x="37896" y="25285"/>
                  </a:lnTo>
                  <a:lnTo>
                    <a:pt x="37896" y="37896"/>
                  </a:lnTo>
                  <a:lnTo>
                    <a:pt x="37896" y="50533"/>
                  </a:lnTo>
                  <a:lnTo>
                    <a:pt x="50520" y="50533"/>
                  </a:lnTo>
                  <a:lnTo>
                    <a:pt x="50520" y="37896"/>
                  </a:lnTo>
                  <a:lnTo>
                    <a:pt x="50520" y="25285"/>
                  </a:lnTo>
                  <a:lnTo>
                    <a:pt x="50520" y="12636"/>
                  </a:lnTo>
                  <a:close/>
                </a:path>
                <a:path w="619125" h="50800">
                  <a:moveTo>
                    <a:pt x="88417" y="12636"/>
                  </a:moveTo>
                  <a:lnTo>
                    <a:pt x="75806" y="12636"/>
                  </a:lnTo>
                  <a:lnTo>
                    <a:pt x="63169" y="12636"/>
                  </a:lnTo>
                  <a:lnTo>
                    <a:pt x="63169" y="25260"/>
                  </a:lnTo>
                  <a:lnTo>
                    <a:pt x="63169" y="37896"/>
                  </a:lnTo>
                  <a:lnTo>
                    <a:pt x="50533" y="37896"/>
                  </a:lnTo>
                  <a:lnTo>
                    <a:pt x="50533" y="50533"/>
                  </a:lnTo>
                  <a:lnTo>
                    <a:pt x="63169" y="50533"/>
                  </a:lnTo>
                  <a:lnTo>
                    <a:pt x="75793" y="50533"/>
                  </a:lnTo>
                  <a:lnTo>
                    <a:pt x="88417" y="50533"/>
                  </a:lnTo>
                  <a:lnTo>
                    <a:pt x="88417" y="37896"/>
                  </a:lnTo>
                  <a:lnTo>
                    <a:pt x="75806" y="37896"/>
                  </a:lnTo>
                  <a:lnTo>
                    <a:pt x="75806" y="25285"/>
                  </a:lnTo>
                  <a:lnTo>
                    <a:pt x="88417" y="25285"/>
                  </a:lnTo>
                  <a:lnTo>
                    <a:pt x="88417" y="12636"/>
                  </a:lnTo>
                  <a:close/>
                </a:path>
                <a:path w="619125" h="50800">
                  <a:moveTo>
                    <a:pt x="113690" y="12636"/>
                  </a:moveTo>
                  <a:lnTo>
                    <a:pt x="101066" y="12636"/>
                  </a:lnTo>
                  <a:lnTo>
                    <a:pt x="88430" y="12636"/>
                  </a:lnTo>
                  <a:lnTo>
                    <a:pt x="88430" y="25285"/>
                  </a:lnTo>
                  <a:lnTo>
                    <a:pt x="101053" y="25285"/>
                  </a:lnTo>
                  <a:lnTo>
                    <a:pt x="113690" y="25285"/>
                  </a:lnTo>
                  <a:lnTo>
                    <a:pt x="113690" y="12636"/>
                  </a:lnTo>
                  <a:close/>
                </a:path>
                <a:path w="619125" h="50800">
                  <a:moveTo>
                    <a:pt x="126326" y="37896"/>
                  </a:moveTo>
                  <a:lnTo>
                    <a:pt x="113690" y="37896"/>
                  </a:lnTo>
                  <a:lnTo>
                    <a:pt x="113690" y="50533"/>
                  </a:lnTo>
                  <a:lnTo>
                    <a:pt x="126326" y="50533"/>
                  </a:lnTo>
                  <a:lnTo>
                    <a:pt x="126326" y="37896"/>
                  </a:lnTo>
                  <a:close/>
                </a:path>
                <a:path w="619125" h="50800">
                  <a:moveTo>
                    <a:pt x="151587" y="12636"/>
                  </a:moveTo>
                  <a:lnTo>
                    <a:pt x="138963" y="12636"/>
                  </a:lnTo>
                  <a:lnTo>
                    <a:pt x="126326" y="12636"/>
                  </a:lnTo>
                  <a:lnTo>
                    <a:pt x="126326" y="25285"/>
                  </a:lnTo>
                  <a:lnTo>
                    <a:pt x="138950" y="25285"/>
                  </a:lnTo>
                  <a:lnTo>
                    <a:pt x="151587" y="25285"/>
                  </a:lnTo>
                  <a:lnTo>
                    <a:pt x="151587" y="12636"/>
                  </a:lnTo>
                  <a:close/>
                </a:path>
                <a:path w="619125" h="50800">
                  <a:moveTo>
                    <a:pt x="227380" y="12636"/>
                  </a:moveTo>
                  <a:lnTo>
                    <a:pt x="214744" y="12636"/>
                  </a:lnTo>
                  <a:lnTo>
                    <a:pt x="202120" y="12636"/>
                  </a:lnTo>
                  <a:lnTo>
                    <a:pt x="189484" y="12636"/>
                  </a:lnTo>
                  <a:lnTo>
                    <a:pt x="189484" y="25260"/>
                  </a:lnTo>
                  <a:lnTo>
                    <a:pt x="176847" y="25260"/>
                  </a:lnTo>
                  <a:lnTo>
                    <a:pt x="176847" y="12636"/>
                  </a:lnTo>
                  <a:lnTo>
                    <a:pt x="164211" y="12636"/>
                  </a:lnTo>
                  <a:lnTo>
                    <a:pt x="164211" y="25285"/>
                  </a:lnTo>
                  <a:lnTo>
                    <a:pt x="176847" y="25285"/>
                  </a:lnTo>
                  <a:lnTo>
                    <a:pt x="176847" y="37896"/>
                  </a:lnTo>
                  <a:lnTo>
                    <a:pt x="189484" y="37896"/>
                  </a:lnTo>
                  <a:lnTo>
                    <a:pt x="189484" y="50533"/>
                  </a:lnTo>
                  <a:lnTo>
                    <a:pt x="202107" y="50533"/>
                  </a:lnTo>
                  <a:lnTo>
                    <a:pt x="214744" y="50533"/>
                  </a:lnTo>
                  <a:lnTo>
                    <a:pt x="214744" y="37896"/>
                  </a:lnTo>
                  <a:lnTo>
                    <a:pt x="214744" y="25285"/>
                  </a:lnTo>
                  <a:lnTo>
                    <a:pt x="227380" y="25285"/>
                  </a:lnTo>
                  <a:lnTo>
                    <a:pt x="227380" y="12636"/>
                  </a:lnTo>
                  <a:close/>
                </a:path>
                <a:path w="619125" h="50800">
                  <a:moveTo>
                    <a:pt x="240004" y="37896"/>
                  </a:moveTo>
                  <a:lnTo>
                    <a:pt x="227368" y="37896"/>
                  </a:lnTo>
                  <a:lnTo>
                    <a:pt x="227368" y="50533"/>
                  </a:lnTo>
                  <a:lnTo>
                    <a:pt x="240004" y="50533"/>
                  </a:lnTo>
                  <a:lnTo>
                    <a:pt x="240004" y="37896"/>
                  </a:lnTo>
                  <a:close/>
                </a:path>
                <a:path w="619125" h="50800">
                  <a:moveTo>
                    <a:pt x="265277" y="25260"/>
                  </a:moveTo>
                  <a:lnTo>
                    <a:pt x="252641" y="25260"/>
                  </a:lnTo>
                  <a:lnTo>
                    <a:pt x="252641" y="12636"/>
                  </a:lnTo>
                  <a:lnTo>
                    <a:pt x="240004" y="12636"/>
                  </a:lnTo>
                  <a:lnTo>
                    <a:pt x="240004" y="25285"/>
                  </a:lnTo>
                  <a:lnTo>
                    <a:pt x="252641" y="25285"/>
                  </a:lnTo>
                  <a:lnTo>
                    <a:pt x="252641" y="37896"/>
                  </a:lnTo>
                  <a:lnTo>
                    <a:pt x="252641" y="50533"/>
                  </a:lnTo>
                  <a:lnTo>
                    <a:pt x="265277" y="50533"/>
                  </a:lnTo>
                  <a:lnTo>
                    <a:pt x="265277" y="37896"/>
                  </a:lnTo>
                  <a:lnTo>
                    <a:pt x="265277" y="25260"/>
                  </a:lnTo>
                  <a:close/>
                </a:path>
                <a:path w="619125" h="50800">
                  <a:moveTo>
                    <a:pt x="290537" y="12636"/>
                  </a:moveTo>
                  <a:lnTo>
                    <a:pt x="277901" y="12636"/>
                  </a:lnTo>
                  <a:lnTo>
                    <a:pt x="277901" y="25285"/>
                  </a:lnTo>
                  <a:lnTo>
                    <a:pt x="290537" y="25285"/>
                  </a:lnTo>
                  <a:lnTo>
                    <a:pt x="290537" y="12636"/>
                  </a:lnTo>
                  <a:close/>
                </a:path>
                <a:path w="619125" h="50800">
                  <a:moveTo>
                    <a:pt x="328434" y="12636"/>
                  </a:moveTo>
                  <a:lnTo>
                    <a:pt x="315798" y="12636"/>
                  </a:lnTo>
                  <a:lnTo>
                    <a:pt x="315798" y="25260"/>
                  </a:lnTo>
                  <a:lnTo>
                    <a:pt x="303161" y="25260"/>
                  </a:lnTo>
                  <a:lnTo>
                    <a:pt x="303161" y="37896"/>
                  </a:lnTo>
                  <a:lnTo>
                    <a:pt x="315798" y="37896"/>
                  </a:lnTo>
                  <a:lnTo>
                    <a:pt x="315798" y="25285"/>
                  </a:lnTo>
                  <a:lnTo>
                    <a:pt x="328434" y="25285"/>
                  </a:lnTo>
                  <a:lnTo>
                    <a:pt x="328434" y="12636"/>
                  </a:lnTo>
                  <a:close/>
                </a:path>
                <a:path w="619125" h="50800">
                  <a:moveTo>
                    <a:pt x="353682" y="12636"/>
                  </a:moveTo>
                  <a:lnTo>
                    <a:pt x="341058" y="12636"/>
                  </a:lnTo>
                  <a:lnTo>
                    <a:pt x="341058" y="25260"/>
                  </a:lnTo>
                  <a:lnTo>
                    <a:pt x="341058" y="37896"/>
                  </a:lnTo>
                  <a:lnTo>
                    <a:pt x="353682" y="37896"/>
                  </a:lnTo>
                  <a:lnTo>
                    <a:pt x="353682" y="25285"/>
                  </a:lnTo>
                  <a:lnTo>
                    <a:pt x="353682" y="12636"/>
                  </a:lnTo>
                  <a:close/>
                </a:path>
                <a:path w="619125" h="50800">
                  <a:moveTo>
                    <a:pt x="378955" y="12636"/>
                  </a:moveTo>
                  <a:lnTo>
                    <a:pt x="366318" y="12636"/>
                  </a:lnTo>
                  <a:lnTo>
                    <a:pt x="366318" y="25260"/>
                  </a:lnTo>
                  <a:lnTo>
                    <a:pt x="366318" y="37896"/>
                  </a:lnTo>
                  <a:lnTo>
                    <a:pt x="378955" y="37896"/>
                  </a:lnTo>
                  <a:lnTo>
                    <a:pt x="378955" y="25285"/>
                  </a:lnTo>
                  <a:lnTo>
                    <a:pt x="378955" y="12636"/>
                  </a:lnTo>
                  <a:close/>
                </a:path>
                <a:path w="619125" h="50800">
                  <a:moveTo>
                    <a:pt x="416839" y="0"/>
                  </a:moveTo>
                  <a:lnTo>
                    <a:pt x="404215" y="0"/>
                  </a:lnTo>
                  <a:lnTo>
                    <a:pt x="391579" y="0"/>
                  </a:lnTo>
                  <a:lnTo>
                    <a:pt x="391579" y="12636"/>
                  </a:lnTo>
                  <a:lnTo>
                    <a:pt x="391579" y="25260"/>
                  </a:lnTo>
                  <a:lnTo>
                    <a:pt x="391579" y="37896"/>
                  </a:lnTo>
                  <a:lnTo>
                    <a:pt x="404215" y="37896"/>
                  </a:lnTo>
                  <a:lnTo>
                    <a:pt x="416839" y="37896"/>
                  </a:lnTo>
                  <a:lnTo>
                    <a:pt x="416839" y="25285"/>
                  </a:lnTo>
                  <a:lnTo>
                    <a:pt x="416839" y="12636"/>
                  </a:lnTo>
                  <a:lnTo>
                    <a:pt x="416839" y="0"/>
                  </a:lnTo>
                  <a:close/>
                </a:path>
                <a:path w="619125" h="50800">
                  <a:moveTo>
                    <a:pt x="467372" y="0"/>
                  </a:moveTo>
                  <a:lnTo>
                    <a:pt x="454748" y="0"/>
                  </a:lnTo>
                  <a:lnTo>
                    <a:pt x="442112" y="0"/>
                  </a:lnTo>
                  <a:lnTo>
                    <a:pt x="429475" y="0"/>
                  </a:lnTo>
                  <a:lnTo>
                    <a:pt x="429475" y="12636"/>
                  </a:lnTo>
                  <a:lnTo>
                    <a:pt x="429475" y="25285"/>
                  </a:lnTo>
                  <a:lnTo>
                    <a:pt x="442112" y="25285"/>
                  </a:lnTo>
                  <a:lnTo>
                    <a:pt x="442112" y="12636"/>
                  </a:lnTo>
                  <a:lnTo>
                    <a:pt x="454748" y="12636"/>
                  </a:lnTo>
                  <a:lnTo>
                    <a:pt x="454748" y="25285"/>
                  </a:lnTo>
                  <a:lnTo>
                    <a:pt x="467372" y="25285"/>
                  </a:lnTo>
                  <a:lnTo>
                    <a:pt x="467372" y="12636"/>
                  </a:lnTo>
                  <a:lnTo>
                    <a:pt x="467372" y="0"/>
                  </a:lnTo>
                  <a:close/>
                </a:path>
                <a:path w="619125" h="50800">
                  <a:moveTo>
                    <a:pt x="517893" y="0"/>
                  </a:moveTo>
                  <a:lnTo>
                    <a:pt x="505269" y="0"/>
                  </a:lnTo>
                  <a:lnTo>
                    <a:pt x="505269" y="12636"/>
                  </a:lnTo>
                  <a:lnTo>
                    <a:pt x="492645" y="12636"/>
                  </a:lnTo>
                  <a:lnTo>
                    <a:pt x="480009" y="12636"/>
                  </a:lnTo>
                  <a:lnTo>
                    <a:pt x="480009" y="25260"/>
                  </a:lnTo>
                  <a:lnTo>
                    <a:pt x="480009" y="37896"/>
                  </a:lnTo>
                  <a:lnTo>
                    <a:pt x="492645" y="37896"/>
                  </a:lnTo>
                  <a:lnTo>
                    <a:pt x="492645" y="25285"/>
                  </a:lnTo>
                  <a:lnTo>
                    <a:pt x="505269" y="25285"/>
                  </a:lnTo>
                  <a:lnTo>
                    <a:pt x="505269" y="37896"/>
                  </a:lnTo>
                  <a:lnTo>
                    <a:pt x="517893" y="37896"/>
                  </a:lnTo>
                  <a:lnTo>
                    <a:pt x="517893" y="25285"/>
                  </a:lnTo>
                  <a:lnTo>
                    <a:pt x="517893" y="12636"/>
                  </a:lnTo>
                  <a:lnTo>
                    <a:pt x="517893" y="0"/>
                  </a:lnTo>
                  <a:close/>
                </a:path>
                <a:path w="619125" h="50800">
                  <a:moveTo>
                    <a:pt x="581050" y="25260"/>
                  </a:moveTo>
                  <a:lnTo>
                    <a:pt x="568426" y="25260"/>
                  </a:lnTo>
                  <a:lnTo>
                    <a:pt x="555802" y="25260"/>
                  </a:lnTo>
                  <a:lnTo>
                    <a:pt x="543166" y="25260"/>
                  </a:lnTo>
                  <a:lnTo>
                    <a:pt x="543166" y="12636"/>
                  </a:lnTo>
                  <a:lnTo>
                    <a:pt x="543166" y="0"/>
                  </a:lnTo>
                  <a:lnTo>
                    <a:pt x="530542" y="0"/>
                  </a:lnTo>
                  <a:lnTo>
                    <a:pt x="517906" y="0"/>
                  </a:lnTo>
                  <a:lnTo>
                    <a:pt x="517906" y="12636"/>
                  </a:lnTo>
                  <a:lnTo>
                    <a:pt x="517906" y="25260"/>
                  </a:lnTo>
                  <a:lnTo>
                    <a:pt x="517906" y="37896"/>
                  </a:lnTo>
                  <a:lnTo>
                    <a:pt x="530529" y="37896"/>
                  </a:lnTo>
                  <a:lnTo>
                    <a:pt x="581050" y="37896"/>
                  </a:lnTo>
                  <a:lnTo>
                    <a:pt x="581050" y="25260"/>
                  </a:lnTo>
                  <a:close/>
                </a:path>
                <a:path w="619125" h="50800">
                  <a:moveTo>
                    <a:pt x="581050" y="0"/>
                  </a:moveTo>
                  <a:lnTo>
                    <a:pt x="568426" y="0"/>
                  </a:lnTo>
                  <a:lnTo>
                    <a:pt x="568426" y="12636"/>
                  </a:lnTo>
                  <a:lnTo>
                    <a:pt x="581050" y="12636"/>
                  </a:lnTo>
                  <a:lnTo>
                    <a:pt x="581050" y="0"/>
                  </a:lnTo>
                  <a:close/>
                </a:path>
                <a:path w="619125" h="50800">
                  <a:moveTo>
                    <a:pt x="618947" y="0"/>
                  </a:moveTo>
                  <a:lnTo>
                    <a:pt x="606323" y="0"/>
                  </a:lnTo>
                  <a:lnTo>
                    <a:pt x="606323" y="12636"/>
                  </a:lnTo>
                  <a:lnTo>
                    <a:pt x="593699" y="12636"/>
                  </a:lnTo>
                  <a:lnTo>
                    <a:pt x="593699" y="0"/>
                  </a:lnTo>
                  <a:lnTo>
                    <a:pt x="581063" y="0"/>
                  </a:lnTo>
                  <a:lnTo>
                    <a:pt x="581063" y="12636"/>
                  </a:lnTo>
                  <a:lnTo>
                    <a:pt x="593686" y="12636"/>
                  </a:lnTo>
                  <a:lnTo>
                    <a:pt x="593686" y="25260"/>
                  </a:lnTo>
                  <a:lnTo>
                    <a:pt x="593686" y="37896"/>
                  </a:lnTo>
                  <a:lnTo>
                    <a:pt x="606323" y="37896"/>
                  </a:lnTo>
                  <a:lnTo>
                    <a:pt x="606323" y="25285"/>
                  </a:lnTo>
                  <a:lnTo>
                    <a:pt x="618947" y="25285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98145" y="4900726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23" y="12636"/>
                  </a:moveTo>
                  <a:lnTo>
                    <a:pt x="0" y="12636"/>
                  </a:lnTo>
                  <a:lnTo>
                    <a:pt x="0" y="25260"/>
                  </a:lnTo>
                  <a:lnTo>
                    <a:pt x="0" y="37896"/>
                  </a:lnTo>
                  <a:lnTo>
                    <a:pt x="12623" y="37896"/>
                  </a:lnTo>
                  <a:lnTo>
                    <a:pt x="12623" y="25273"/>
                  </a:lnTo>
                  <a:lnTo>
                    <a:pt x="12623" y="12636"/>
                  </a:lnTo>
                  <a:close/>
                </a:path>
                <a:path w="619125" h="50800">
                  <a:moveTo>
                    <a:pt x="37909" y="12636"/>
                  </a:moveTo>
                  <a:lnTo>
                    <a:pt x="25273" y="12636"/>
                  </a:lnTo>
                  <a:lnTo>
                    <a:pt x="25273" y="25260"/>
                  </a:lnTo>
                  <a:lnTo>
                    <a:pt x="12636" y="25260"/>
                  </a:lnTo>
                  <a:lnTo>
                    <a:pt x="12636" y="37896"/>
                  </a:lnTo>
                  <a:lnTo>
                    <a:pt x="25273" y="37896"/>
                  </a:lnTo>
                  <a:lnTo>
                    <a:pt x="25273" y="25273"/>
                  </a:lnTo>
                  <a:lnTo>
                    <a:pt x="37909" y="25273"/>
                  </a:lnTo>
                  <a:lnTo>
                    <a:pt x="37909" y="12636"/>
                  </a:lnTo>
                  <a:close/>
                </a:path>
                <a:path w="619125" h="50800">
                  <a:moveTo>
                    <a:pt x="63169" y="12636"/>
                  </a:moveTo>
                  <a:lnTo>
                    <a:pt x="50533" y="12636"/>
                  </a:lnTo>
                  <a:lnTo>
                    <a:pt x="50533" y="25260"/>
                  </a:lnTo>
                  <a:lnTo>
                    <a:pt x="50533" y="37896"/>
                  </a:lnTo>
                  <a:lnTo>
                    <a:pt x="63169" y="37896"/>
                  </a:lnTo>
                  <a:lnTo>
                    <a:pt x="63169" y="25273"/>
                  </a:lnTo>
                  <a:lnTo>
                    <a:pt x="63169" y="12636"/>
                  </a:lnTo>
                  <a:close/>
                </a:path>
                <a:path w="619125" h="50800">
                  <a:moveTo>
                    <a:pt x="88417" y="25260"/>
                  </a:moveTo>
                  <a:lnTo>
                    <a:pt x="75793" y="25260"/>
                  </a:lnTo>
                  <a:lnTo>
                    <a:pt x="75793" y="37896"/>
                  </a:lnTo>
                  <a:lnTo>
                    <a:pt x="63169" y="37896"/>
                  </a:lnTo>
                  <a:lnTo>
                    <a:pt x="63169" y="50533"/>
                  </a:lnTo>
                  <a:lnTo>
                    <a:pt x="75806" y="50533"/>
                  </a:lnTo>
                  <a:lnTo>
                    <a:pt x="75806" y="37896"/>
                  </a:lnTo>
                  <a:lnTo>
                    <a:pt x="88417" y="37896"/>
                  </a:lnTo>
                  <a:lnTo>
                    <a:pt x="88417" y="25260"/>
                  </a:lnTo>
                  <a:close/>
                </a:path>
                <a:path w="619125" h="50800">
                  <a:moveTo>
                    <a:pt x="126326" y="12636"/>
                  </a:moveTo>
                  <a:lnTo>
                    <a:pt x="113690" y="12636"/>
                  </a:lnTo>
                  <a:lnTo>
                    <a:pt x="113690" y="25260"/>
                  </a:lnTo>
                  <a:lnTo>
                    <a:pt x="101053" y="25260"/>
                  </a:lnTo>
                  <a:lnTo>
                    <a:pt x="101053" y="37896"/>
                  </a:lnTo>
                  <a:lnTo>
                    <a:pt x="113690" y="37896"/>
                  </a:lnTo>
                  <a:lnTo>
                    <a:pt x="113690" y="50533"/>
                  </a:lnTo>
                  <a:lnTo>
                    <a:pt x="126326" y="50533"/>
                  </a:lnTo>
                  <a:lnTo>
                    <a:pt x="126326" y="37896"/>
                  </a:lnTo>
                  <a:lnTo>
                    <a:pt x="126326" y="25273"/>
                  </a:lnTo>
                  <a:lnTo>
                    <a:pt x="126326" y="12636"/>
                  </a:lnTo>
                  <a:close/>
                </a:path>
                <a:path w="619125" h="50800">
                  <a:moveTo>
                    <a:pt x="176847" y="12636"/>
                  </a:moveTo>
                  <a:lnTo>
                    <a:pt x="164223" y="12636"/>
                  </a:lnTo>
                  <a:lnTo>
                    <a:pt x="164211" y="25273"/>
                  </a:lnTo>
                  <a:lnTo>
                    <a:pt x="164211" y="37896"/>
                  </a:lnTo>
                  <a:lnTo>
                    <a:pt x="151587" y="37896"/>
                  </a:lnTo>
                  <a:lnTo>
                    <a:pt x="151587" y="25273"/>
                  </a:lnTo>
                  <a:lnTo>
                    <a:pt x="164211" y="25273"/>
                  </a:lnTo>
                  <a:lnTo>
                    <a:pt x="164211" y="12636"/>
                  </a:lnTo>
                  <a:lnTo>
                    <a:pt x="151587" y="12636"/>
                  </a:lnTo>
                  <a:lnTo>
                    <a:pt x="138950" y="12636"/>
                  </a:lnTo>
                  <a:lnTo>
                    <a:pt x="138950" y="25260"/>
                  </a:lnTo>
                  <a:lnTo>
                    <a:pt x="138950" y="37896"/>
                  </a:lnTo>
                  <a:lnTo>
                    <a:pt x="138950" y="50533"/>
                  </a:lnTo>
                  <a:lnTo>
                    <a:pt x="151587" y="50533"/>
                  </a:lnTo>
                  <a:lnTo>
                    <a:pt x="164211" y="50533"/>
                  </a:lnTo>
                  <a:lnTo>
                    <a:pt x="176847" y="50533"/>
                  </a:lnTo>
                  <a:lnTo>
                    <a:pt x="176847" y="37896"/>
                  </a:lnTo>
                  <a:lnTo>
                    <a:pt x="176847" y="25273"/>
                  </a:lnTo>
                  <a:lnTo>
                    <a:pt x="176847" y="12636"/>
                  </a:lnTo>
                  <a:close/>
                </a:path>
                <a:path w="619125" h="50800">
                  <a:moveTo>
                    <a:pt x="202120" y="12636"/>
                  </a:moveTo>
                  <a:lnTo>
                    <a:pt x="189484" y="12636"/>
                  </a:lnTo>
                  <a:lnTo>
                    <a:pt x="189484" y="25273"/>
                  </a:lnTo>
                  <a:lnTo>
                    <a:pt x="202120" y="25273"/>
                  </a:lnTo>
                  <a:lnTo>
                    <a:pt x="202120" y="12636"/>
                  </a:lnTo>
                  <a:close/>
                </a:path>
                <a:path w="619125" h="50800">
                  <a:moveTo>
                    <a:pt x="341058" y="25260"/>
                  </a:moveTo>
                  <a:lnTo>
                    <a:pt x="328434" y="25260"/>
                  </a:lnTo>
                  <a:lnTo>
                    <a:pt x="328434" y="12636"/>
                  </a:lnTo>
                  <a:lnTo>
                    <a:pt x="315798" y="12636"/>
                  </a:lnTo>
                  <a:lnTo>
                    <a:pt x="315798" y="0"/>
                  </a:lnTo>
                  <a:lnTo>
                    <a:pt x="303161" y="0"/>
                  </a:lnTo>
                  <a:lnTo>
                    <a:pt x="303161" y="12636"/>
                  </a:lnTo>
                  <a:lnTo>
                    <a:pt x="290537" y="12636"/>
                  </a:lnTo>
                  <a:lnTo>
                    <a:pt x="290537" y="0"/>
                  </a:lnTo>
                  <a:lnTo>
                    <a:pt x="277901" y="0"/>
                  </a:lnTo>
                  <a:lnTo>
                    <a:pt x="277901" y="12636"/>
                  </a:lnTo>
                  <a:lnTo>
                    <a:pt x="265277" y="12636"/>
                  </a:lnTo>
                  <a:lnTo>
                    <a:pt x="265277" y="0"/>
                  </a:lnTo>
                  <a:lnTo>
                    <a:pt x="252641" y="0"/>
                  </a:lnTo>
                  <a:lnTo>
                    <a:pt x="252641" y="12636"/>
                  </a:lnTo>
                  <a:lnTo>
                    <a:pt x="265264" y="12636"/>
                  </a:lnTo>
                  <a:lnTo>
                    <a:pt x="265264" y="25260"/>
                  </a:lnTo>
                  <a:lnTo>
                    <a:pt x="252641" y="25260"/>
                  </a:lnTo>
                  <a:lnTo>
                    <a:pt x="252641" y="12636"/>
                  </a:lnTo>
                  <a:lnTo>
                    <a:pt x="240004" y="12636"/>
                  </a:lnTo>
                  <a:lnTo>
                    <a:pt x="240004" y="25260"/>
                  </a:lnTo>
                  <a:lnTo>
                    <a:pt x="227380" y="25260"/>
                  </a:lnTo>
                  <a:lnTo>
                    <a:pt x="227380" y="12636"/>
                  </a:lnTo>
                  <a:lnTo>
                    <a:pt x="214744" y="12636"/>
                  </a:lnTo>
                  <a:lnTo>
                    <a:pt x="214744" y="25260"/>
                  </a:lnTo>
                  <a:lnTo>
                    <a:pt x="214744" y="37896"/>
                  </a:lnTo>
                  <a:lnTo>
                    <a:pt x="227368" y="37896"/>
                  </a:lnTo>
                  <a:lnTo>
                    <a:pt x="240004" y="37896"/>
                  </a:lnTo>
                  <a:lnTo>
                    <a:pt x="252641" y="37896"/>
                  </a:lnTo>
                  <a:lnTo>
                    <a:pt x="252641" y="50533"/>
                  </a:lnTo>
                  <a:lnTo>
                    <a:pt x="265277" y="50533"/>
                  </a:lnTo>
                  <a:lnTo>
                    <a:pt x="265277" y="37896"/>
                  </a:lnTo>
                  <a:lnTo>
                    <a:pt x="265277" y="25273"/>
                  </a:lnTo>
                  <a:lnTo>
                    <a:pt x="277901" y="25273"/>
                  </a:lnTo>
                  <a:lnTo>
                    <a:pt x="290537" y="25273"/>
                  </a:lnTo>
                  <a:lnTo>
                    <a:pt x="290537" y="37896"/>
                  </a:lnTo>
                  <a:lnTo>
                    <a:pt x="303161" y="37896"/>
                  </a:lnTo>
                  <a:lnTo>
                    <a:pt x="315798" y="37896"/>
                  </a:lnTo>
                  <a:lnTo>
                    <a:pt x="328422" y="37896"/>
                  </a:lnTo>
                  <a:lnTo>
                    <a:pt x="328422" y="50533"/>
                  </a:lnTo>
                  <a:lnTo>
                    <a:pt x="341058" y="50533"/>
                  </a:lnTo>
                  <a:lnTo>
                    <a:pt x="341058" y="37896"/>
                  </a:lnTo>
                  <a:lnTo>
                    <a:pt x="341058" y="25260"/>
                  </a:lnTo>
                  <a:close/>
                </a:path>
                <a:path w="619125" h="50800">
                  <a:moveTo>
                    <a:pt x="378955" y="0"/>
                  </a:moveTo>
                  <a:lnTo>
                    <a:pt x="366331" y="0"/>
                  </a:lnTo>
                  <a:lnTo>
                    <a:pt x="353695" y="0"/>
                  </a:lnTo>
                  <a:lnTo>
                    <a:pt x="353695" y="12636"/>
                  </a:lnTo>
                  <a:lnTo>
                    <a:pt x="366318" y="12636"/>
                  </a:lnTo>
                  <a:lnTo>
                    <a:pt x="378955" y="12636"/>
                  </a:lnTo>
                  <a:lnTo>
                    <a:pt x="378955" y="0"/>
                  </a:lnTo>
                  <a:close/>
                </a:path>
                <a:path w="619125" h="50800">
                  <a:moveTo>
                    <a:pt x="404215" y="37896"/>
                  </a:moveTo>
                  <a:lnTo>
                    <a:pt x="391591" y="37896"/>
                  </a:lnTo>
                  <a:lnTo>
                    <a:pt x="378955" y="37896"/>
                  </a:lnTo>
                  <a:lnTo>
                    <a:pt x="366318" y="37896"/>
                  </a:lnTo>
                  <a:lnTo>
                    <a:pt x="366318" y="50533"/>
                  </a:lnTo>
                  <a:lnTo>
                    <a:pt x="378955" y="50533"/>
                  </a:lnTo>
                  <a:lnTo>
                    <a:pt x="391579" y="50533"/>
                  </a:lnTo>
                  <a:lnTo>
                    <a:pt x="404215" y="50533"/>
                  </a:lnTo>
                  <a:lnTo>
                    <a:pt x="404215" y="37896"/>
                  </a:lnTo>
                  <a:close/>
                </a:path>
                <a:path w="619125" h="50800">
                  <a:moveTo>
                    <a:pt x="416839" y="25260"/>
                  </a:moveTo>
                  <a:lnTo>
                    <a:pt x="404215" y="25260"/>
                  </a:lnTo>
                  <a:lnTo>
                    <a:pt x="404215" y="12636"/>
                  </a:lnTo>
                  <a:lnTo>
                    <a:pt x="404215" y="0"/>
                  </a:lnTo>
                  <a:lnTo>
                    <a:pt x="391579" y="0"/>
                  </a:lnTo>
                  <a:lnTo>
                    <a:pt x="391579" y="12636"/>
                  </a:lnTo>
                  <a:lnTo>
                    <a:pt x="378955" y="12636"/>
                  </a:lnTo>
                  <a:lnTo>
                    <a:pt x="378955" y="25273"/>
                  </a:lnTo>
                  <a:lnTo>
                    <a:pt x="391579" y="25273"/>
                  </a:lnTo>
                  <a:lnTo>
                    <a:pt x="404215" y="25273"/>
                  </a:lnTo>
                  <a:lnTo>
                    <a:pt x="404215" y="37896"/>
                  </a:lnTo>
                  <a:lnTo>
                    <a:pt x="416839" y="37896"/>
                  </a:lnTo>
                  <a:lnTo>
                    <a:pt x="416839" y="25260"/>
                  </a:lnTo>
                  <a:close/>
                </a:path>
                <a:path w="619125" h="50800">
                  <a:moveTo>
                    <a:pt x="442112" y="0"/>
                  </a:moveTo>
                  <a:lnTo>
                    <a:pt x="429488" y="0"/>
                  </a:lnTo>
                  <a:lnTo>
                    <a:pt x="416852" y="0"/>
                  </a:lnTo>
                  <a:lnTo>
                    <a:pt x="416852" y="12636"/>
                  </a:lnTo>
                  <a:lnTo>
                    <a:pt x="416852" y="25260"/>
                  </a:lnTo>
                  <a:lnTo>
                    <a:pt x="416852" y="37896"/>
                  </a:lnTo>
                  <a:lnTo>
                    <a:pt x="429488" y="37896"/>
                  </a:lnTo>
                  <a:lnTo>
                    <a:pt x="429488" y="25273"/>
                  </a:lnTo>
                  <a:lnTo>
                    <a:pt x="429488" y="12636"/>
                  </a:lnTo>
                  <a:lnTo>
                    <a:pt x="442112" y="12636"/>
                  </a:lnTo>
                  <a:lnTo>
                    <a:pt x="442112" y="0"/>
                  </a:lnTo>
                  <a:close/>
                </a:path>
                <a:path w="619125" h="50800">
                  <a:moveTo>
                    <a:pt x="517893" y="12636"/>
                  </a:moveTo>
                  <a:lnTo>
                    <a:pt x="505269" y="12636"/>
                  </a:lnTo>
                  <a:lnTo>
                    <a:pt x="492633" y="12636"/>
                  </a:lnTo>
                  <a:lnTo>
                    <a:pt x="492633" y="25260"/>
                  </a:lnTo>
                  <a:lnTo>
                    <a:pt x="480009" y="25260"/>
                  </a:lnTo>
                  <a:lnTo>
                    <a:pt x="467372" y="25260"/>
                  </a:lnTo>
                  <a:lnTo>
                    <a:pt x="467372" y="12636"/>
                  </a:lnTo>
                  <a:lnTo>
                    <a:pt x="454748" y="12636"/>
                  </a:lnTo>
                  <a:lnTo>
                    <a:pt x="442112" y="12636"/>
                  </a:lnTo>
                  <a:lnTo>
                    <a:pt x="442112" y="25260"/>
                  </a:lnTo>
                  <a:lnTo>
                    <a:pt x="442112" y="37896"/>
                  </a:lnTo>
                  <a:lnTo>
                    <a:pt x="454748" y="37896"/>
                  </a:lnTo>
                  <a:lnTo>
                    <a:pt x="454748" y="25273"/>
                  </a:lnTo>
                  <a:lnTo>
                    <a:pt x="467372" y="25273"/>
                  </a:lnTo>
                  <a:lnTo>
                    <a:pt x="467372" y="37896"/>
                  </a:lnTo>
                  <a:lnTo>
                    <a:pt x="480009" y="37896"/>
                  </a:lnTo>
                  <a:lnTo>
                    <a:pt x="492633" y="37896"/>
                  </a:lnTo>
                  <a:lnTo>
                    <a:pt x="505269" y="37896"/>
                  </a:lnTo>
                  <a:lnTo>
                    <a:pt x="505269" y="25273"/>
                  </a:lnTo>
                  <a:lnTo>
                    <a:pt x="517893" y="25273"/>
                  </a:lnTo>
                  <a:lnTo>
                    <a:pt x="517893" y="12636"/>
                  </a:lnTo>
                  <a:close/>
                </a:path>
                <a:path w="619125" h="50800">
                  <a:moveTo>
                    <a:pt x="568426" y="0"/>
                  </a:moveTo>
                  <a:lnTo>
                    <a:pt x="568426" y="0"/>
                  </a:lnTo>
                  <a:lnTo>
                    <a:pt x="517906" y="0"/>
                  </a:lnTo>
                  <a:lnTo>
                    <a:pt x="517906" y="12636"/>
                  </a:lnTo>
                  <a:lnTo>
                    <a:pt x="517906" y="25260"/>
                  </a:lnTo>
                  <a:lnTo>
                    <a:pt x="517906" y="37896"/>
                  </a:lnTo>
                  <a:lnTo>
                    <a:pt x="530542" y="37896"/>
                  </a:lnTo>
                  <a:lnTo>
                    <a:pt x="530542" y="25273"/>
                  </a:lnTo>
                  <a:lnTo>
                    <a:pt x="530542" y="12636"/>
                  </a:lnTo>
                  <a:lnTo>
                    <a:pt x="543166" y="12636"/>
                  </a:lnTo>
                  <a:lnTo>
                    <a:pt x="555790" y="12636"/>
                  </a:lnTo>
                  <a:lnTo>
                    <a:pt x="568426" y="12636"/>
                  </a:lnTo>
                  <a:lnTo>
                    <a:pt x="568426" y="0"/>
                  </a:lnTo>
                  <a:close/>
                </a:path>
                <a:path w="619125" h="50800">
                  <a:moveTo>
                    <a:pt x="606323" y="25260"/>
                  </a:moveTo>
                  <a:lnTo>
                    <a:pt x="593686" y="25260"/>
                  </a:lnTo>
                  <a:lnTo>
                    <a:pt x="593686" y="37896"/>
                  </a:lnTo>
                  <a:lnTo>
                    <a:pt x="606323" y="37896"/>
                  </a:lnTo>
                  <a:lnTo>
                    <a:pt x="606323" y="25260"/>
                  </a:lnTo>
                  <a:close/>
                </a:path>
                <a:path w="619125" h="50800">
                  <a:moveTo>
                    <a:pt x="618947" y="0"/>
                  </a:moveTo>
                  <a:lnTo>
                    <a:pt x="606323" y="0"/>
                  </a:lnTo>
                  <a:lnTo>
                    <a:pt x="593686" y="0"/>
                  </a:lnTo>
                  <a:lnTo>
                    <a:pt x="593686" y="12636"/>
                  </a:lnTo>
                  <a:lnTo>
                    <a:pt x="606323" y="12636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110782" y="4938623"/>
              <a:ext cx="606425" cy="50800"/>
            </a:xfrm>
            <a:custGeom>
              <a:avLst/>
              <a:gdLst/>
              <a:ahLst/>
              <a:cxnLst/>
              <a:rect l="l" t="t" r="r" b="b"/>
              <a:pathLst>
                <a:path w="606425" h="50800">
                  <a:moveTo>
                    <a:pt x="12636" y="25260"/>
                  </a:moveTo>
                  <a:lnTo>
                    <a:pt x="0" y="25260"/>
                  </a:lnTo>
                  <a:lnTo>
                    <a:pt x="0" y="37896"/>
                  </a:lnTo>
                  <a:lnTo>
                    <a:pt x="0" y="50533"/>
                  </a:lnTo>
                  <a:lnTo>
                    <a:pt x="12636" y="50533"/>
                  </a:lnTo>
                  <a:lnTo>
                    <a:pt x="12636" y="37896"/>
                  </a:lnTo>
                  <a:lnTo>
                    <a:pt x="12636" y="25260"/>
                  </a:lnTo>
                  <a:close/>
                </a:path>
                <a:path w="606425" h="50800">
                  <a:moveTo>
                    <a:pt x="75780" y="12623"/>
                  </a:moveTo>
                  <a:lnTo>
                    <a:pt x="63157" y="12623"/>
                  </a:lnTo>
                  <a:lnTo>
                    <a:pt x="63157" y="25260"/>
                  </a:lnTo>
                  <a:lnTo>
                    <a:pt x="50533" y="25260"/>
                  </a:lnTo>
                  <a:lnTo>
                    <a:pt x="37896" y="25260"/>
                  </a:lnTo>
                  <a:lnTo>
                    <a:pt x="37896" y="37896"/>
                  </a:lnTo>
                  <a:lnTo>
                    <a:pt x="50533" y="37896"/>
                  </a:lnTo>
                  <a:lnTo>
                    <a:pt x="50533" y="50533"/>
                  </a:lnTo>
                  <a:lnTo>
                    <a:pt x="63157" y="50533"/>
                  </a:lnTo>
                  <a:lnTo>
                    <a:pt x="75780" y="50533"/>
                  </a:lnTo>
                  <a:lnTo>
                    <a:pt x="75780" y="37896"/>
                  </a:lnTo>
                  <a:lnTo>
                    <a:pt x="63169" y="37896"/>
                  </a:lnTo>
                  <a:lnTo>
                    <a:pt x="63169" y="25260"/>
                  </a:lnTo>
                  <a:lnTo>
                    <a:pt x="75780" y="25260"/>
                  </a:lnTo>
                  <a:lnTo>
                    <a:pt x="75780" y="12623"/>
                  </a:lnTo>
                  <a:close/>
                </a:path>
                <a:path w="606425" h="50800">
                  <a:moveTo>
                    <a:pt x="88430" y="37896"/>
                  </a:moveTo>
                  <a:lnTo>
                    <a:pt x="75793" y="37896"/>
                  </a:lnTo>
                  <a:lnTo>
                    <a:pt x="75793" y="50533"/>
                  </a:lnTo>
                  <a:lnTo>
                    <a:pt x="88430" y="50533"/>
                  </a:lnTo>
                  <a:lnTo>
                    <a:pt x="88430" y="37896"/>
                  </a:lnTo>
                  <a:close/>
                </a:path>
                <a:path w="606425" h="50800">
                  <a:moveTo>
                    <a:pt x="101053" y="12623"/>
                  </a:moveTo>
                  <a:lnTo>
                    <a:pt x="88417" y="12623"/>
                  </a:lnTo>
                  <a:lnTo>
                    <a:pt x="88417" y="25260"/>
                  </a:lnTo>
                  <a:lnTo>
                    <a:pt x="101053" y="25260"/>
                  </a:lnTo>
                  <a:lnTo>
                    <a:pt x="101053" y="12623"/>
                  </a:lnTo>
                  <a:close/>
                </a:path>
                <a:path w="606425" h="50800">
                  <a:moveTo>
                    <a:pt x="138950" y="25260"/>
                  </a:moveTo>
                  <a:lnTo>
                    <a:pt x="126326" y="25260"/>
                  </a:lnTo>
                  <a:lnTo>
                    <a:pt x="126326" y="12623"/>
                  </a:lnTo>
                  <a:lnTo>
                    <a:pt x="113690" y="12623"/>
                  </a:lnTo>
                  <a:lnTo>
                    <a:pt x="113690" y="25260"/>
                  </a:lnTo>
                  <a:lnTo>
                    <a:pt x="113690" y="37896"/>
                  </a:lnTo>
                  <a:lnTo>
                    <a:pt x="126314" y="37896"/>
                  </a:lnTo>
                  <a:lnTo>
                    <a:pt x="138950" y="37896"/>
                  </a:lnTo>
                  <a:lnTo>
                    <a:pt x="138950" y="25260"/>
                  </a:lnTo>
                  <a:close/>
                </a:path>
                <a:path w="606425" h="50800">
                  <a:moveTo>
                    <a:pt x="151587" y="37896"/>
                  </a:moveTo>
                  <a:lnTo>
                    <a:pt x="138950" y="37896"/>
                  </a:lnTo>
                  <a:lnTo>
                    <a:pt x="138950" y="50533"/>
                  </a:lnTo>
                  <a:lnTo>
                    <a:pt x="151587" y="50533"/>
                  </a:lnTo>
                  <a:lnTo>
                    <a:pt x="151587" y="37896"/>
                  </a:lnTo>
                  <a:close/>
                </a:path>
                <a:path w="606425" h="50800">
                  <a:moveTo>
                    <a:pt x="202107" y="25260"/>
                  </a:moveTo>
                  <a:lnTo>
                    <a:pt x="189484" y="25260"/>
                  </a:lnTo>
                  <a:lnTo>
                    <a:pt x="176847" y="25260"/>
                  </a:lnTo>
                  <a:lnTo>
                    <a:pt x="176847" y="12623"/>
                  </a:lnTo>
                  <a:lnTo>
                    <a:pt x="164211" y="12623"/>
                  </a:lnTo>
                  <a:lnTo>
                    <a:pt x="151574" y="12623"/>
                  </a:lnTo>
                  <a:lnTo>
                    <a:pt x="151574" y="25260"/>
                  </a:lnTo>
                  <a:lnTo>
                    <a:pt x="164211" y="25260"/>
                  </a:lnTo>
                  <a:lnTo>
                    <a:pt x="164211" y="37896"/>
                  </a:lnTo>
                  <a:lnTo>
                    <a:pt x="176847" y="37896"/>
                  </a:lnTo>
                  <a:lnTo>
                    <a:pt x="189471" y="37896"/>
                  </a:lnTo>
                  <a:lnTo>
                    <a:pt x="202107" y="37896"/>
                  </a:lnTo>
                  <a:lnTo>
                    <a:pt x="202107" y="25260"/>
                  </a:lnTo>
                  <a:close/>
                </a:path>
                <a:path w="606425" h="50800">
                  <a:moveTo>
                    <a:pt x="214744" y="37896"/>
                  </a:moveTo>
                  <a:lnTo>
                    <a:pt x="202107" y="37896"/>
                  </a:lnTo>
                  <a:lnTo>
                    <a:pt x="202107" y="50533"/>
                  </a:lnTo>
                  <a:lnTo>
                    <a:pt x="214744" y="50533"/>
                  </a:lnTo>
                  <a:lnTo>
                    <a:pt x="214744" y="37896"/>
                  </a:lnTo>
                  <a:close/>
                </a:path>
                <a:path w="606425" h="50800">
                  <a:moveTo>
                    <a:pt x="227368" y="12623"/>
                  </a:moveTo>
                  <a:lnTo>
                    <a:pt x="214744" y="12623"/>
                  </a:lnTo>
                  <a:lnTo>
                    <a:pt x="202107" y="12623"/>
                  </a:lnTo>
                  <a:lnTo>
                    <a:pt x="202107" y="25260"/>
                  </a:lnTo>
                  <a:lnTo>
                    <a:pt x="214731" y="25260"/>
                  </a:lnTo>
                  <a:lnTo>
                    <a:pt x="227368" y="25260"/>
                  </a:lnTo>
                  <a:lnTo>
                    <a:pt x="227368" y="12623"/>
                  </a:lnTo>
                  <a:close/>
                </a:path>
                <a:path w="606425" h="50800">
                  <a:moveTo>
                    <a:pt x="265264" y="12623"/>
                  </a:moveTo>
                  <a:lnTo>
                    <a:pt x="252641" y="12623"/>
                  </a:lnTo>
                  <a:lnTo>
                    <a:pt x="240004" y="12623"/>
                  </a:lnTo>
                  <a:lnTo>
                    <a:pt x="240004" y="25260"/>
                  </a:lnTo>
                  <a:lnTo>
                    <a:pt x="227368" y="25260"/>
                  </a:lnTo>
                  <a:lnTo>
                    <a:pt x="227368" y="37896"/>
                  </a:lnTo>
                  <a:lnTo>
                    <a:pt x="227368" y="50533"/>
                  </a:lnTo>
                  <a:lnTo>
                    <a:pt x="240004" y="50533"/>
                  </a:lnTo>
                  <a:lnTo>
                    <a:pt x="240004" y="37896"/>
                  </a:lnTo>
                  <a:lnTo>
                    <a:pt x="252628" y="37896"/>
                  </a:lnTo>
                  <a:lnTo>
                    <a:pt x="252628" y="50533"/>
                  </a:lnTo>
                  <a:lnTo>
                    <a:pt x="265264" y="50533"/>
                  </a:lnTo>
                  <a:lnTo>
                    <a:pt x="265264" y="37896"/>
                  </a:lnTo>
                  <a:lnTo>
                    <a:pt x="252641" y="37896"/>
                  </a:lnTo>
                  <a:lnTo>
                    <a:pt x="252641" y="25260"/>
                  </a:lnTo>
                  <a:lnTo>
                    <a:pt x="265264" y="25260"/>
                  </a:lnTo>
                  <a:lnTo>
                    <a:pt x="265264" y="12623"/>
                  </a:lnTo>
                  <a:close/>
                </a:path>
                <a:path w="606425" h="50800">
                  <a:moveTo>
                    <a:pt x="277901" y="25260"/>
                  </a:moveTo>
                  <a:lnTo>
                    <a:pt x="265264" y="25260"/>
                  </a:lnTo>
                  <a:lnTo>
                    <a:pt x="265264" y="37896"/>
                  </a:lnTo>
                  <a:lnTo>
                    <a:pt x="277901" y="37896"/>
                  </a:lnTo>
                  <a:lnTo>
                    <a:pt x="277901" y="25260"/>
                  </a:lnTo>
                  <a:close/>
                </a:path>
                <a:path w="606425" h="50800">
                  <a:moveTo>
                    <a:pt x="328422" y="25260"/>
                  </a:moveTo>
                  <a:lnTo>
                    <a:pt x="315798" y="25260"/>
                  </a:lnTo>
                  <a:lnTo>
                    <a:pt x="315798" y="12623"/>
                  </a:lnTo>
                  <a:lnTo>
                    <a:pt x="303161" y="12623"/>
                  </a:lnTo>
                  <a:lnTo>
                    <a:pt x="303161" y="25260"/>
                  </a:lnTo>
                  <a:lnTo>
                    <a:pt x="303161" y="37896"/>
                  </a:lnTo>
                  <a:lnTo>
                    <a:pt x="315785" y="37896"/>
                  </a:lnTo>
                  <a:lnTo>
                    <a:pt x="328422" y="37896"/>
                  </a:lnTo>
                  <a:lnTo>
                    <a:pt x="328422" y="25260"/>
                  </a:lnTo>
                  <a:close/>
                </a:path>
                <a:path w="606425" h="50800">
                  <a:moveTo>
                    <a:pt x="341045" y="37896"/>
                  </a:moveTo>
                  <a:lnTo>
                    <a:pt x="328422" y="37896"/>
                  </a:lnTo>
                  <a:lnTo>
                    <a:pt x="328422" y="50533"/>
                  </a:lnTo>
                  <a:lnTo>
                    <a:pt x="341045" y="50533"/>
                  </a:lnTo>
                  <a:lnTo>
                    <a:pt x="341045" y="37896"/>
                  </a:lnTo>
                  <a:close/>
                </a:path>
                <a:path w="606425" h="50800">
                  <a:moveTo>
                    <a:pt x="366318" y="12623"/>
                  </a:moveTo>
                  <a:lnTo>
                    <a:pt x="353682" y="12623"/>
                  </a:lnTo>
                  <a:lnTo>
                    <a:pt x="353682" y="25260"/>
                  </a:lnTo>
                  <a:lnTo>
                    <a:pt x="366318" y="25260"/>
                  </a:lnTo>
                  <a:lnTo>
                    <a:pt x="366318" y="12623"/>
                  </a:lnTo>
                  <a:close/>
                </a:path>
                <a:path w="606425" h="50800">
                  <a:moveTo>
                    <a:pt x="404202" y="0"/>
                  </a:moveTo>
                  <a:lnTo>
                    <a:pt x="391579" y="0"/>
                  </a:lnTo>
                  <a:lnTo>
                    <a:pt x="378942" y="0"/>
                  </a:lnTo>
                  <a:lnTo>
                    <a:pt x="378942" y="12623"/>
                  </a:lnTo>
                  <a:lnTo>
                    <a:pt x="378942" y="25260"/>
                  </a:lnTo>
                  <a:lnTo>
                    <a:pt x="378942" y="37896"/>
                  </a:lnTo>
                  <a:lnTo>
                    <a:pt x="366318" y="37896"/>
                  </a:lnTo>
                  <a:lnTo>
                    <a:pt x="353695" y="37896"/>
                  </a:lnTo>
                  <a:lnTo>
                    <a:pt x="341058" y="37896"/>
                  </a:lnTo>
                  <a:lnTo>
                    <a:pt x="341058" y="50533"/>
                  </a:lnTo>
                  <a:lnTo>
                    <a:pt x="391579" y="50533"/>
                  </a:lnTo>
                  <a:lnTo>
                    <a:pt x="391579" y="37896"/>
                  </a:lnTo>
                  <a:lnTo>
                    <a:pt x="391579" y="25260"/>
                  </a:lnTo>
                  <a:lnTo>
                    <a:pt x="391579" y="12636"/>
                  </a:lnTo>
                  <a:lnTo>
                    <a:pt x="404202" y="12636"/>
                  </a:lnTo>
                  <a:lnTo>
                    <a:pt x="404202" y="0"/>
                  </a:lnTo>
                  <a:close/>
                </a:path>
                <a:path w="606425" h="50800">
                  <a:moveTo>
                    <a:pt x="416852" y="25260"/>
                  </a:moveTo>
                  <a:lnTo>
                    <a:pt x="404215" y="25260"/>
                  </a:lnTo>
                  <a:lnTo>
                    <a:pt x="404215" y="37896"/>
                  </a:lnTo>
                  <a:lnTo>
                    <a:pt x="404215" y="50533"/>
                  </a:lnTo>
                  <a:lnTo>
                    <a:pt x="416852" y="50533"/>
                  </a:lnTo>
                  <a:lnTo>
                    <a:pt x="416852" y="37896"/>
                  </a:lnTo>
                  <a:lnTo>
                    <a:pt x="416852" y="25260"/>
                  </a:lnTo>
                  <a:close/>
                </a:path>
                <a:path w="606425" h="50800">
                  <a:moveTo>
                    <a:pt x="454736" y="0"/>
                  </a:moveTo>
                  <a:lnTo>
                    <a:pt x="442112" y="0"/>
                  </a:lnTo>
                  <a:lnTo>
                    <a:pt x="442112" y="12623"/>
                  </a:lnTo>
                  <a:lnTo>
                    <a:pt x="429475" y="12623"/>
                  </a:lnTo>
                  <a:lnTo>
                    <a:pt x="429475" y="0"/>
                  </a:lnTo>
                  <a:lnTo>
                    <a:pt x="416852" y="0"/>
                  </a:lnTo>
                  <a:lnTo>
                    <a:pt x="404215" y="0"/>
                  </a:lnTo>
                  <a:lnTo>
                    <a:pt x="404215" y="12636"/>
                  </a:lnTo>
                  <a:lnTo>
                    <a:pt x="416839" y="12636"/>
                  </a:lnTo>
                  <a:lnTo>
                    <a:pt x="429475" y="12636"/>
                  </a:lnTo>
                  <a:lnTo>
                    <a:pt x="429475" y="25260"/>
                  </a:lnTo>
                  <a:lnTo>
                    <a:pt x="429475" y="37896"/>
                  </a:lnTo>
                  <a:lnTo>
                    <a:pt x="442112" y="37896"/>
                  </a:lnTo>
                  <a:lnTo>
                    <a:pt x="442112" y="25260"/>
                  </a:lnTo>
                  <a:lnTo>
                    <a:pt x="454736" y="25260"/>
                  </a:lnTo>
                  <a:lnTo>
                    <a:pt x="454736" y="12636"/>
                  </a:lnTo>
                  <a:lnTo>
                    <a:pt x="454736" y="0"/>
                  </a:lnTo>
                  <a:close/>
                </a:path>
                <a:path w="606425" h="50800">
                  <a:moveTo>
                    <a:pt x="505256" y="25260"/>
                  </a:moveTo>
                  <a:lnTo>
                    <a:pt x="492633" y="25260"/>
                  </a:lnTo>
                  <a:lnTo>
                    <a:pt x="492633" y="12636"/>
                  </a:lnTo>
                  <a:lnTo>
                    <a:pt x="492633" y="0"/>
                  </a:lnTo>
                  <a:lnTo>
                    <a:pt x="479996" y="0"/>
                  </a:lnTo>
                  <a:lnTo>
                    <a:pt x="479996" y="12623"/>
                  </a:lnTo>
                  <a:lnTo>
                    <a:pt x="467372" y="12623"/>
                  </a:lnTo>
                  <a:lnTo>
                    <a:pt x="467372" y="25260"/>
                  </a:lnTo>
                  <a:lnTo>
                    <a:pt x="454736" y="25260"/>
                  </a:lnTo>
                  <a:lnTo>
                    <a:pt x="454736" y="37896"/>
                  </a:lnTo>
                  <a:lnTo>
                    <a:pt x="505256" y="37896"/>
                  </a:lnTo>
                  <a:lnTo>
                    <a:pt x="505256" y="25260"/>
                  </a:lnTo>
                  <a:close/>
                </a:path>
                <a:path w="606425" h="50800">
                  <a:moveTo>
                    <a:pt x="568413" y="0"/>
                  </a:moveTo>
                  <a:lnTo>
                    <a:pt x="555790" y="0"/>
                  </a:lnTo>
                  <a:lnTo>
                    <a:pt x="555790" y="12623"/>
                  </a:lnTo>
                  <a:lnTo>
                    <a:pt x="543166" y="12623"/>
                  </a:lnTo>
                  <a:lnTo>
                    <a:pt x="530529" y="12623"/>
                  </a:lnTo>
                  <a:lnTo>
                    <a:pt x="530529" y="25260"/>
                  </a:lnTo>
                  <a:lnTo>
                    <a:pt x="517906" y="25260"/>
                  </a:lnTo>
                  <a:lnTo>
                    <a:pt x="517906" y="12636"/>
                  </a:lnTo>
                  <a:lnTo>
                    <a:pt x="530529" y="12636"/>
                  </a:lnTo>
                  <a:lnTo>
                    <a:pt x="530529" y="0"/>
                  </a:lnTo>
                  <a:lnTo>
                    <a:pt x="517893" y="0"/>
                  </a:lnTo>
                  <a:lnTo>
                    <a:pt x="517893" y="12623"/>
                  </a:lnTo>
                  <a:lnTo>
                    <a:pt x="505269" y="12623"/>
                  </a:lnTo>
                  <a:lnTo>
                    <a:pt x="505269" y="25260"/>
                  </a:lnTo>
                  <a:lnTo>
                    <a:pt x="517893" y="25260"/>
                  </a:lnTo>
                  <a:lnTo>
                    <a:pt x="517893" y="37896"/>
                  </a:lnTo>
                  <a:lnTo>
                    <a:pt x="568413" y="37896"/>
                  </a:lnTo>
                  <a:lnTo>
                    <a:pt x="568413" y="25260"/>
                  </a:lnTo>
                  <a:lnTo>
                    <a:pt x="555790" y="25260"/>
                  </a:lnTo>
                  <a:lnTo>
                    <a:pt x="555790" y="12636"/>
                  </a:lnTo>
                  <a:lnTo>
                    <a:pt x="568413" y="12636"/>
                  </a:lnTo>
                  <a:lnTo>
                    <a:pt x="568413" y="0"/>
                  </a:lnTo>
                  <a:close/>
                </a:path>
                <a:path w="606425" h="50800">
                  <a:moveTo>
                    <a:pt x="606310" y="12623"/>
                  </a:moveTo>
                  <a:lnTo>
                    <a:pt x="593686" y="12623"/>
                  </a:lnTo>
                  <a:lnTo>
                    <a:pt x="593686" y="25260"/>
                  </a:lnTo>
                  <a:lnTo>
                    <a:pt x="581063" y="25260"/>
                  </a:lnTo>
                  <a:lnTo>
                    <a:pt x="581063" y="12636"/>
                  </a:lnTo>
                  <a:lnTo>
                    <a:pt x="593686" y="12636"/>
                  </a:lnTo>
                  <a:lnTo>
                    <a:pt x="593686" y="0"/>
                  </a:lnTo>
                  <a:lnTo>
                    <a:pt x="581063" y="0"/>
                  </a:lnTo>
                  <a:lnTo>
                    <a:pt x="568426" y="0"/>
                  </a:lnTo>
                  <a:lnTo>
                    <a:pt x="568426" y="12623"/>
                  </a:lnTo>
                  <a:lnTo>
                    <a:pt x="568426" y="25260"/>
                  </a:lnTo>
                  <a:lnTo>
                    <a:pt x="581050" y="25260"/>
                  </a:lnTo>
                  <a:lnTo>
                    <a:pt x="581050" y="37896"/>
                  </a:lnTo>
                  <a:lnTo>
                    <a:pt x="593686" y="37896"/>
                  </a:lnTo>
                  <a:lnTo>
                    <a:pt x="606310" y="37896"/>
                  </a:lnTo>
                  <a:lnTo>
                    <a:pt x="606310" y="25260"/>
                  </a:lnTo>
                  <a:lnTo>
                    <a:pt x="606310" y="126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98145" y="4976520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23" y="25260"/>
                  </a:moveTo>
                  <a:lnTo>
                    <a:pt x="0" y="25260"/>
                  </a:lnTo>
                  <a:lnTo>
                    <a:pt x="0" y="37896"/>
                  </a:lnTo>
                  <a:lnTo>
                    <a:pt x="12623" y="37896"/>
                  </a:lnTo>
                  <a:lnTo>
                    <a:pt x="12623" y="25260"/>
                  </a:lnTo>
                  <a:close/>
                </a:path>
                <a:path w="619125" h="50800">
                  <a:moveTo>
                    <a:pt x="50520" y="12623"/>
                  </a:moveTo>
                  <a:lnTo>
                    <a:pt x="37909" y="12623"/>
                  </a:lnTo>
                  <a:lnTo>
                    <a:pt x="25273" y="12623"/>
                  </a:lnTo>
                  <a:lnTo>
                    <a:pt x="12636" y="12623"/>
                  </a:lnTo>
                  <a:lnTo>
                    <a:pt x="12636" y="25260"/>
                  </a:lnTo>
                  <a:lnTo>
                    <a:pt x="12636" y="37896"/>
                  </a:lnTo>
                  <a:lnTo>
                    <a:pt x="25273" y="37896"/>
                  </a:lnTo>
                  <a:lnTo>
                    <a:pt x="37909" y="37896"/>
                  </a:lnTo>
                  <a:lnTo>
                    <a:pt x="37909" y="25260"/>
                  </a:lnTo>
                  <a:lnTo>
                    <a:pt x="50520" y="25260"/>
                  </a:lnTo>
                  <a:lnTo>
                    <a:pt x="50520" y="12623"/>
                  </a:lnTo>
                  <a:close/>
                </a:path>
                <a:path w="619125" h="50800">
                  <a:moveTo>
                    <a:pt x="88417" y="25260"/>
                  </a:moveTo>
                  <a:lnTo>
                    <a:pt x="75793" y="25260"/>
                  </a:lnTo>
                  <a:lnTo>
                    <a:pt x="75793" y="37896"/>
                  </a:lnTo>
                  <a:lnTo>
                    <a:pt x="88417" y="37896"/>
                  </a:lnTo>
                  <a:lnTo>
                    <a:pt x="88417" y="25260"/>
                  </a:lnTo>
                  <a:close/>
                </a:path>
                <a:path w="619125" h="50800">
                  <a:moveTo>
                    <a:pt x="113690" y="12623"/>
                  </a:moveTo>
                  <a:lnTo>
                    <a:pt x="101066" y="12623"/>
                  </a:lnTo>
                  <a:lnTo>
                    <a:pt x="88430" y="12623"/>
                  </a:lnTo>
                  <a:lnTo>
                    <a:pt x="88430" y="25260"/>
                  </a:lnTo>
                  <a:lnTo>
                    <a:pt x="88430" y="37896"/>
                  </a:lnTo>
                  <a:lnTo>
                    <a:pt x="101053" y="37896"/>
                  </a:lnTo>
                  <a:lnTo>
                    <a:pt x="101053" y="50546"/>
                  </a:lnTo>
                  <a:lnTo>
                    <a:pt x="113690" y="50546"/>
                  </a:lnTo>
                  <a:lnTo>
                    <a:pt x="113690" y="37896"/>
                  </a:lnTo>
                  <a:lnTo>
                    <a:pt x="113690" y="25260"/>
                  </a:lnTo>
                  <a:lnTo>
                    <a:pt x="113690" y="12623"/>
                  </a:lnTo>
                  <a:close/>
                </a:path>
                <a:path w="619125" h="50800">
                  <a:moveTo>
                    <a:pt x="138963" y="12623"/>
                  </a:moveTo>
                  <a:lnTo>
                    <a:pt x="126326" y="12623"/>
                  </a:lnTo>
                  <a:lnTo>
                    <a:pt x="126326" y="25260"/>
                  </a:lnTo>
                  <a:lnTo>
                    <a:pt x="126326" y="37896"/>
                  </a:lnTo>
                  <a:lnTo>
                    <a:pt x="138963" y="37896"/>
                  </a:lnTo>
                  <a:lnTo>
                    <a:pt x="138963" y="25260"/>
                  </a:lnTo>
                  <a:lnTo>
                    <a:pt x="138963" y="12623"/>
                  </a:lnTo>
                  <a:close/>
                </a:path>
                <a:path w="619125" h="50800">
                  <a:moveTo>
                    <a:pt x="176847" y="12623"/>
                  </a:moveTo>
                  <a:lnTo>
                    <a:pt x="164223" y="12623"/>
                  </a:lnTo>
                  <a:lnTo>
                    <a:pt x="151587" y="12623"/>
                  </a:lnTo>
                  <a:lnTo>
                    <a:pt x="151587" y="25260"/>
                  </a:lnTo>
                  <a:lnTo>
                    <a:pt x="151587" y="37896"/>
                  </a:lnTo>
                  <a:lnTo>
                    <a:pt x="164223" y="37896"/>
                  </a:lnTo>
                  <a:lnTo>
                    <a:pt x="164223" y="25260"/>
                  </a:lnTo>
                  <a:lnTo>
                    <a:pt x="176847" y="25260"/>
                  </a:lnTo>
                  <a:lnTo>
                    <a:pt x="176847" y="12623"/>
                  </a:lnTo>
                  <a:close/>
                </a:path>
                <a:path w="619125" h="50800">
                  <a:moveTo>
                    <a:pt x="214744" y="25260"/>
                  </a:moveTo>
                  <a:lnTo>
                    <a:pt x="202120" y="25260"/>
                  </a:lnTo>
                  <a:lnTo>
                    <a:pt x="189484" y="25260"/>
                  </a:lnTo>
                  <a:lnTo>
                    <a:pt x="176847" y="25260"/>
                  </a:lnTo>
                  <a:lnTo>
                    <a:pt x="176847" y="37896"/>
                  </a:lnTo>
                  <a:lnTo>
                    <a:pt x="189484" y="37896"/>
                  </a:lnTo>
                  <a:lnTo>
                    <a:pt x="202107" y="37896"/>
                  </a:lnTo>
                  <a:lnTo>
                    <a:pt x="214744" y="37896"/>
                  </a:lnTo>
                  <a:lnTo>
                    <a:pt x="214744" y="25260"/>
                  </a:lnTo>
                  <a:close/>
                </a:path>
                <a:path w="619125" h="50800">
                  <a:moveTo>
                    <a:pt x="252641" y="12623"/>
                  </a:moveTo>
                  <a:lnTo>
                    <a:pt x="240004" y="12623"/>
                  </a:lnTo>
                  <a:lnTo>
                    <a:pt x="227380" y="12623"/>
                  </a:lnTo>
                  <a:lnTo>
                    <a:pt x="214744" y="12623"/>
                  </a:lnTo>
                  <a:lnTo>
                    <a:pt x="214744" y="25260"/>
                  </a:lnTo>
                  <a:lnTo>
                    <a:pt x="227368" y="25260"/>
                  </a:lnTo>
                  <a:lnTo>
                    <a:pt x="240004" y="25260"/>
                  </a:lnTo>
                  <a:lnTo>
                    <a:pt x="240004" y="37896"/>
                  </a:lnTo>
                  <a:lnTo>
                    <a:pt x="252641" y="37896"/>
                  </a:lnTo>
                  <a:lnTo>
                    <a:pt x="252641" y="25260"/>
                  </a:lnTo>
                  <a:lnTo>
                    <a:pt x="252641" y="12623"/>
                  </a:lnTo>
                  <a:close/>
                </a:path>
                <a:path w="619125" h="50800">
                  <a:moveTo>
                    <a:pt x="353682" y="12623"/>
                  </a:moveTo>
                  <a:lnTo>
                    <a:pt x="353682" y="12623"/>
                  </a:lnTo>
                  <a:lnTo>
                    <a:pt x="290537" y="12623"/>
                  </a:lnTo>
                  <a:lnTo>
                    <a:pt x="290537" y="25260"/>
                  </a:lnTo>
                  <a:lnTo>
                    <a:pt x="277901" y="25260"/>
                  </a:lnTo>
                  <a:lnTo>
                    <a:pt x="277901" y="12623"/>
                  </a:lnTo>
                  <a:lnTo>
                    <a:pt x="265264" y="12623"/>
                  </a:lnTo>
                  <a:lnTo>
                    <a:pt x="265264" y="25260"/>
                  </a:lnTo>
                  <a:lnTo>
                    <a:pt x="265264" y="37896"/>
                  </a:lnTo>
                  <a:lnTo>
                    <a:pt x="277901" y="37896"/>
                  </a:lnTo>
                  <a:lnTo>
                    <a:pt x="353682" y="37896"/>
                  </a:lnTo>
                  <a:lnTo>
                    <a:pt x="353682" y="25260"/>
                  </a:lnTo>
                  <a:lnTo>
                    <a:pt x="353682" y="12623"/>
                  </a:lnTo>
                  <a:close/>
                </a:path>
                <a:path w="619125" h="50800">
                  <a:moveTo>
                    <a:pt x="416839" y="12623"/>
                  </a:moveTo>
                  <a:lnTo>
                    <a:pt x="416839" y="12623"/>
                  </a:lnTo>
                  <a:lnTo>
                    <a:pt x="353695" y="12623"/>
                  </a:lnTo>
                  <a:lnTo>
                    <a:pt x="353695" y="25260"/>
                  </a:lnTo>
                  <a:lnTo>
                    <a:pt x="366318" y="25260"/>
                  </a:lnTo>
                  <a:lnTo>
                    <a:pt x="366318" y="37896"/>
                  </a:lnTo>
                  <a:lnTo>
                    <a:pt x="378955" y="37896"/>
                  </a:lnTo>
                  <a:lnTo>
                    <a:pt x="391579" y="37896"/>
                  </a:lnTo>
                  <a:lnTo>
                    <a:pt x="404215" y="37896"/>
                  </a:lnTo>
                  <a:lnTo>
                    <a:pt x="416839" y="37896"/>
                  </a:lnTo>
                  <a:lnTo>
                    <a:pt x="416839" y="25260"/>
                  </a:lnTo>
                  <a:lnTo>
                    <a:pt x="416839" y="12623"/>
                  </a:lnTo>
                  <a:close/>
                </a:path>
                <a:path w="619125" h="50800">
                  <a:moveTo>
                    <a:pt x="454748" y="12623"/>
                  </a:moveTo>
                  <a:lnTo>
                    <a:pt x="442112" y="12623"/>
                  </a:lnTo>
                  <a:lnTo>
                    <a:pt x="429488" y="12623"/>
                  </a:lnTo>
                  <a:lnTo>
                    <a:pt x="429488" y="0"/>
                  </a:lnTo>
                  <a:lnTo>
                    <a:pt x="416852" y="0"/>
                  </a:lnTo>
                  <a:lnTo>
                    <a:pt x="416852" y="12636"/>
                  </a:lnTo>
                  <a:lnTo>
                    <a:pt x="429475" y="12636"/>
                  </a:lnTo>
                  <a:lnTo>
                    <a:pt x="429475" y="25260"/>
                  </a:lnTo>
                  <a:lnTo>
                    <a:pt x="416852" y="25260"/>
                  </a:lnTo>
                  <a:lnTo>
                    <a:pt x="416852" y="37896"/>
                  </a:lnTo>
                  <a:lnTo>
                    <a:pt x="429475" y="37896"/>
                  </a:lnTo>
                  <a:lnTo>
                    <a:pt x="442112" y="37896"/>
                  </a:lnTo>
                  <a:lnTo>
                    <a:pt x="442112" y="25260"/>
                  </a:lnTo>
                  <a:lnTo>
                    <a:pt x="454748" y="25260"/>
                  </a:lnTo>
                  <a:lnTo>
                    <a:pt x="454748" y="12623"/>
                  </a:lnTo>
                  <a:close/>
                </a:path>
                <a:path w="619125" h="50800">
                  <a:moveTo>
                    <a:pt x="517893" y="12623"/>
                  </a:moveTo>
                  <a:lnTo>
                    <a:pt x="505269" y="12623"/>
                  </a:lnTo>
                  <a:lnTo>
                    <a:pt x="505269" y="0"/>
                  </a:lnTo>
                  <a:lnTo>
                    <a:pt x="492645" y="0"/>
                  </a:lnTo>
                  <a:lnTo>
                    <a:pt x="480009" y="0"/>
                  </a:lnTo>
                  <a:lnTo>
                    <a:pt x="467372" y="0"/>
                  </a:lnTo>
                  <a:lnTo>
                    <a:pt x="467372" y="12623"/>
                  </a:lnTo>
                  <a:lnTo>
                    <a:pt x="467372" y="25260"/>
                  </a:lnTo>
                  <a:lnTo>
                    <a:pt x="467372" y="37896"/>
                  </a:lnTo>
                  <a:lnTo>
                    <a:pt x="480009" y="37896"/>
                  </a:lnTo>
                  <a:lnTo>
                    <a:pt x="480009" y="25260"/>
                  </a:lnTo>
                  <a:lnTo>
                    <a:pt x="492645" y="25260"/>
                  </a:lnTo>
                  <a:lnTo>
                    <a:pt x="492645" y="12636"/>
                  </a:lnTo>
                  <a:lnTo>
                    <a:pt x="505269" y="12636"/>
                  </a:lnTo>
                  <a:lnTo>
                    <a:pt x="505269" y="25260"/>
                  </a:lnTo>
                  <a:lnTo>
                    <a:pt x="505269" y="37896"/>
                  </a:lnTo>
                  <a:lnTo>
                    <a:pt x="517893" y="37896"/>
                  </a:lnTo>
                  <a:lnTo>
                    <a:pt x="517893" y="25260"/>
                  </a:lnTo>
                  <a:lnTo>
                    <a:pt x="517893" y="12623"/>
                  </a:lnTo>
                  <a:close/>
                </a:path>
                <a:path w="619125" h="50800">
                  <a:moveTo>
                    <a:pt x="530542" y="0"/>
                  </a:moveTo>
                  <a:lnTo>
                    <a:pt x="517906" y="0"/>
                  </a:lnTo>
                  <a:lnTo>
                    <a:pt x="517906" y="12636"/>
                  </a:lnTo>
                  <a:lnTo>
                    <a:pt x="530542" y="12636"/>
                  </a:lnTo>
                  <a:lnTo>
                    <a:pt x="530542" y="0"/>
                  </a:lnTo>
                  <a:close/>
                </a:path>
                <a:path w="619125" h="50800">
                  <a:moveTo>
                    <a:pt x="568426" y="25260"/>
                  </a:moveTo>
                  <a:lnTo>
                    <a:pt x="568426" y="25260"/>
                  </a:lnTo>
                  <a:lnTo>
                    <a:pt x="517906" y="25260"/>
                  </a:lnTo>
                  <a:lnTo>
                    <a:pt x="517906" y="37896"/>
                  </a:lnTo>
                  <a:lnTo>
                    <a:pt x="568426" y="37896"/>
                  </a:lnTo>
                  <a:lnTo>
                    <a:pt x="568426" y="25260"/>
                  </a:lnTo>
                  <a:close/>
                </a:path>
                <a:path w="619125" h="50800">
                  <a:moveTo>
                    <a:pt x="581050" y="0"/>
                  </a:moveTo>
                  <a:lnTo>
                    <a:pt x="568426" y="0"/>
                  </a:lnTo>
                  <a:lnTo>
                    <a:pt x="555790" y="0"/>
                  </a:lnTo>
                  <a:lnTo>
                    <a:pt x="555790" y="12636"/>
                  </a:lnTo>
                  <a:lnTo>
                    <a:pt x="568426" y="12636"/>
                  </a:lnTo>
                  <a:lnTo>
                    <a:pt x="581050" y="12636"/>
                  </a:lnTo>
                  <a:lnTo>
                    <a:pt x="581050" y="0"/>
                  </a:lnTo>
                  <a:close/>
                </a:path>
                <a:path w="619125" h="50800">
                  <a:moveTo>
                    <a:pt x="618947" y="12623"/>
                  </a:moveTo>
                  <a:lnTo>
                    <a:pt x="606323" y="12623"/>
                  </a:lnTo>
                  <a:lnTo>
                    <a:pt x="606323" y="0"/>
                  </a:lnTo>
                  <a:lnTo>
                    <a:pt x="593699" y="0"/>
                  </a:lnTo>
                  <a:lnTo>
                    <a:pt x="581063" y="0"/>
                  </a:lnTo>
                  <a:lnTo>
                    <a:pt x="581063" y="12636"/>
                  </a:lnTo>
                  <a:lnTo>
                    <a:pt x="593686" y="12636"/>
                  </a:lnTo>
                  <a:lnTo>
                    <a:pt x="593686" y="25260"/>
                  </a:lnTo>
                  <a:lnTo>
                    <a:pt x="581063" y="25260"/>
                  </a:lnTo>
                  <a:lnTo>
                    <a:pt x="581063" y="37896"/>
                  </a:lnTo>
                  <a:lnTo>
                    <a:pt x="593699" y="37896"/>
                  </a:lnTo>
                  <a:lnTo>
                    <a:pt x="593699" y="25260"/>
                  </a:lnTo>
                  <a:lnTo>
                    <a:pt x="606323" y="25260"/>
                  </a:lnTo>
                  <a:lnTo>
                    <a:pt x="618947" y="25260"/>
                  </a:lnTo>
                  <a:lnTo>
                    <a:pt x="618947" y="126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98145" y="5014416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23" y="12623"/>
                  </a:moveTo>
                  <a:lnTo>
                    <a:pt x="0" y="12623"/>
                  </a:lnTo>
                  <a:lnTo>
                    <a:pt x="0" y="25260"/>
                  </a:lnTo>
                  <a:lnTo>
                    <a:pt x="0" y="37884"/>
                  </a:lnTo>
                  <a:lnTo>
                    <a:pt x="0" y="50520"/>
                  </a:lnTo>
                  <a:lnTo>
                    <a:pt x="12623" y="50520"/>
                  </a:lnTo>
                  <a:lnTo>
                    <a:pt x="12623" y="37896"/>
                  </a:lnTo>
                  <a:lnTo>
                    <a:pt x="12623" y="25273"/>
                  </a:lnTo>
                  <a:lnTo>
                    <a:pt x="12623" y="12623"/>
                  </a:lnTo>
                  <a:close/>
                </a:path>
                <a:path w="619125" h="50800">
                  <a:moveTo>
                    <a:pt x="50520" y="37884"/>
                  </a:moveTo>
                  <a:lnTo>
                    <a:pt x="37909" y="37884"/>
                  </a:lnTo>
                  <a:lnTo>
                    <a:pt x="25273" y="37884"/>
                  </a:lnTo>
                  <a:lnTo>
                    <a:pt x="25273" y="50520"/>
                  </a:lnTo>
                  <a:lnTo>
                    <a:pt x="37896" y="50520"/>
                  </a:lnTo>
                  <a:lnTo>
                    <a:pt x="50520" y="50520"/>
                  </a:lnTo>
                  <a:lnTo>
                    <a:pt x="50520" y="37884"/>
                  </a:lnTo>
                  <a:close/>
                </a:path>
                <a:path w="619125" h="50800">
                  <a:moveTo>
                    <a:pt x="50520" y="12623"/>
                  </a:moveTo>
                  <a:lnTo>
                    <a:pt x="37909" y="12623"/>
                  </a:lnTo>
                  <a:lnTo>
                    <a:pt x="25273" y="12623"/>
                  </a:lnTo>
                  <a:lnTo>
                    <a:pt x="12636" y="12623"/>
                  </a:lnTo>
                  <a:lnTo>
                    <a:pt x="12636" y="25273"/>
                  </a:lnTo>
                  <a:lnTo>
                    <a:pt x="25273" y="25273"/>
                  </a:lnTo>
                  <a:lnTo>
                    <a:pt x="37896" y="25273"/>
                  </a:lnTo>
                  <a:lnTo>
                    <a:pt x="50520" y="25273"/>
                  </a:lnTo>
                  <a:lnTo>
                    <a:pt x="50520" y="12623"/>
                  </a:lnTo>
                  <a:close/>
                </a:path>
                <a:path w="619125" h="50800">
                  <a:moveTo>
                    <a:pt x="63169" y="37884"/>
                  </a:moveTo>
                  <a:lnTo>
                    <a:pt x="50533" y="37884"/>
                  </a:lnTo>
                  <a:lnTo>
                    <a:pt x="50533" y="50520"/>
                  </a:lnTo>
                  <a:lnTo>
                    <a:pt x="63169" y="50520"/>
                  </a:lnTo>
                  <a:lnTo>
                    <a:pt x="63169" y="37884"/>
                  </a:lnTo>
                  <a:close/>
                </a:path>
                <a:path w="619125" h="50800">
                  <a:moveTo>
                    <a:pt x="88417" y="12623"/>
                  </a:moveTo>
                  <a:lnTo>
                    <a:pt x="75806" y="12623"/>
                  </a:lnTo>
                  <a:lnTo>
                    <a:pt x="63169" y="12623"/>
                  </a:lnTo>
                  <a:lnTo>
                    <a:pt x="50533" y="12623"/>
                  </a:lnTo>
                  <a:lnTo>
                    <a:pt x="50533" y="25273"/>
                  </a:lnTo>
                  <a:lnTo>
                    <a:pt x="63169" y="25273"/>
                  </a:lnTo>
                  <a:lnTo>
                    <a:pt x="75793" y="25273"/>
                  </a:lnTo>
                  <a:lnTo>
                    <a:pt x="75793" y="37884"/>
                  </a:lnTo>
                  <a:lnTo>
                    <a:pt x="75793" y="50520"/>
                  </a:lnTo>
                  <a:lnTo>
                    <a:pt x="88417" y="50520"/>
                  </a:lnTo>
                  <a:lnTo>
                    <a:pt x="88417" y="37896"/>
                  </a:lnTo>
                  <a:lnTo>
                    <a:pt x="88417" y="25273"/>
                  </a:lnTo>
                  <a:lnTo>
                    <a:pt x="88417" y="12623"/>
                  </a:lnTo>
                  <a:close/>
                </a:path>
                <a:path w="619125" h="50800">
                  <a:moveTo>
                    <a:pt x="113690" y="0"/>
                  </a:moveTo>
                  <a:lnTo>
                    <a:pt x="101053" y="0"/>
                  </a:lnTo>
                  <a:lnTo>
                    <a:pt x="101053" y="12623"/>
                  </a:lnTo>
                  <a:lnTo>
                    <a:pt x="101053" y="25260"/>
                  </a:lnTo>
                  <a:lnTo>
                    <a:pt x="101053" y="37896"/>
                  </a:lnTo>
                  <a:lnTo>
                    <a:pt x="113690" y="37896"/>
                  </a:lnTo>
                  <a:lnTo>
                    <a:pt x="113690" y="25273"/>
                  </a:lnTo>
                  <a:lnTo>
                    <a:pt x="113690" y="12649"/>
                  </a:lnTo>
                  <a:lnTo>
                    <a:pt x="113690" y="0"/>
                  </a:lnTo>
                  <a:close/>
                </a:path>
                <a:path w="619125" h="50800">
                  <a:moveTo>
                    <a:pt x="164223" y="0"/>
                  </a:moveTo>
                  <a:lnTo>
                    <a:pt x="151587" y="0"/>
                  </a:lnTo>
                  <a:lnTo>
                    <a:pt x="138950" y="0"/>
                  </a:lnTo>
                  <a:lnTo>
                    <a:pt x="138950" y="12649"/>
                  </a:lnTo>
                  <a:lnTo>
                    <a:pt x="151587" y="12649"/>
                  </a:lnTo>
                  <a:lnTo>
                    <a:pt x="164223" y="12649"/>
                  </a:lnTo>
                  <a:lnTo>
                    <a:pt x="164223" y="0"/>
                  </a:lnTo>
                  <a:close/>
                </a:path>
                <a:path w="619125" h="50800">
                  <a:moveTo>
                    <a:pt x="176847" y="25260"/>
                  </a:moveTo>
                  <a:lnTo>
                    <a:pt x="164211" y="25260"/>
                  </a:lnTo>
                  <a:lnTo>
                    <a:pt x="164211" y="37896"/>
                  </a:lnTo>
                  <a:lnTo>
                    <a:pt x="176847" y="37896"/>
                  </a:lnTo>
                  <a:lnTo>
                    <a:pt x="176847" y="25260"/>
                  </a:lnTo>
                  <a:close/>
                </a:path>
                <a:path w="619125" h="50800">
                  <a:moveTo>
                    <a:pt x="214744" y="12623"/>
                  </a:moveTo>
                  <a:lnTo>
                    <a:pt x="202120" y="12623"/>
                  </a:lnTo>
                  <a:lnTo>
                    <a:pt x="202120" y="0"/>
                  </a:lnTo>
                  <a:lnTo>
                    <a:pt x="189484" y="0"/>
                  </a:lnTo>
                  <a:lnTo>
                    <a:pt x="176847" y="0"/>
                  </a:lnTo>
                  <a:lnTo>
                    <a:pt x="176847" y="12649"/>
                  </a:lnTo>
                  <a:lnTo>
                    <a:pt x="189484" y="12649"/>
                  </a:lnTo>
                  <a:lnTo>
                    <a:pt x="189484" y="25273"/>
                  </a:lnTo>
                  <a:lnTo>
                    <a:pt x="202107" y="25273"/>
                  </a:lnTo>
                  <a:lnTo>
                    <a:pt x="214744" y="25273"/>
                  </a:lnTo>
                  <a:lnTo>
                    <a:pt x="214744" y="12623"/>
                  </a:lnTo>
                  <a:close/>
                </a:path>
                <a:path w="619125" h="50800">
                  <a:moveTo>
                    <a:pt x="252641" y="12623"/>
                  </a:moveTo>
                  <a:lnTo>
                    <a:pt x="240004" y="12623"/>
                  </a:lnTo>
                  <a:lnTo>
                    <a:pt x="240004" y="25260"/>
                  </a:lnTo>
                  <a:lnTo>
                    <a:pt x="240004" y="37896"/>
                  </a:lnTo>
                  <a:lnTo>
                    <a:pt x="252641" y="37896"/>
                  </a:lnTo>
                  <a:lnTo>
                    <a:pt x="252641" y="25273"/>
                  </a:lnTo>
                  <a:lnTo>
                    <a:pt x="252641" y="12623"/>
                  </a:lnTo>
                  <a:close/>
                </a:path>
                <a:path w="619125" h="50800">
                  <a:moveTo>
                    <a:pt x="290537" y="0"/>
                  </a:moveTo>
                  <a:lnTo>
                    <a:pt x="277901" y="0"/>
                  </a:lnTo>
                  <a:lnTo>
                    <a:pt x="277901" y="12623"/>
                  </a:lnTo>
                  <a:lnTo>
                    <a:pt x="277901" y="25260"/>
                  </a:lnTo>
                  <a:lnTo>
                    <a:pt x="277901" y="37896"/>
                  </a:lnTo>
                  <a:lnTo>
                    <a:pt x="290537" y="37896"/>
                  </a:lnTo>
                  <a:lnTo>
                    <a:pt x="290537" y="25273"/>
                  </a:lnTo>
                  <a:lnTo>
                    <a:pt x="290537" y="12649"/>
                  </a:lnTo>
                  <a:lnTo>
                    <a:pt x="290537" y="0"/>
                  </a:lnTo>
                  <a:close/>
                </a:path>
                <a:path w="619125" h="50800">
                  <a:moveTo>
                    <a:pt x="315798" y="12623"/>
                  </a:moveTo>
                  <a:lnTo>
                    <a:pt x="303161" y="12623"/>
                  </a:lnTo>
                  <a:lnTo>
                    <a:pt x="303161" y="25273"/>
                  </a:lnTo>
                  <a:lnTo>
                    <a:pt x="315798" y="25273"/>
                  </a:lnTo>
                  <a:lnTo>
                    <a:pt x="315798" y="12623"/>
                  </a:lnTo>
                  <a:close/>
                </a:path>
                <a:path w="619125" h="50800">
                  <a:moveTo>
                    <a:pt x="353682" y="0"/>
                  </a:moveTo>
                  <a:lnTo>
                    <a:pt x="341058" y="0"/>
                  </a:lnTo>
                  <a:lnTo>
                    <a:pt x="328422" y="0"/>
                  </a:lnTo>
                  <a:lnTo>
                    <a:pt x="328422" y="12623"/>
                  </a:lnTo>
                  <a:lnTo>
                    <a:pt x="328422" y="25260"/>
                  </a:lnTo>
                  <a:lnTo>
                    <a:pt x="328422" y="37896"/>
                  </a:lnTo>
                  <a:lnTo>
                    <a:pt x="341058" y="37896"/>
                  </a:lnTo>
                  <a:lnTo>
                    <a:pt x="353682" y="37896"/>
                  </a:lnTo>
                  <a:lnTo>
                    <a:pt x="353682" y="25273"/>
                  </a:lnTo>
                  <a:lnTo>
                    <a:pt x="353682" y="12649"/>
                  </a:lnTo>
                  <a:lnTo>
                    <a:pt x="353682" y="0"/>
                  </a:lnTo>
                  <a:close/>
                </a:path>
                <a:path w="619125" h="50800">
                  <a:moveTo>
                    <a:pt x="378955" y="0"/>
                  </a:moveTo>
                  <a:lnTo>
                    <a:pt x="366331" y="0"/>
                  </a:lnTo>
                  <a:lnTo>
                    <a:pt x="353695" y="0"/>
                  </a:lnTo>
                  <a:lnTo>
                    <a:pt x="353695" y="12623"/>
                  </a:lnTo>
                  <a:lnTo>
                    <a:pt x="353695" y="25260"/>
                  </a:lnTo>
                  <a:lnTo>
                    <a:pt x="353695" y="37896"/>
                  </a:lnTo>
                  <a:lnTo>
                    <a:pt x="366331" y="37896"/>
                  </a:lnTo>
                  <a:lnTo>
                    <a:pt x="366331" y="25273"/>
                  </a:lnTo>
                  <a:lnTo>
                    <a:pt x="366331" y="12649"/>
                  </a:lnTo>
                  <a:lnTo>
                    <a:pt x="378955" y="12649"/>
                  </a:lnTo>
                  <a:lnTo>
                    <a:pt x="378955" y="0"/>
                  </a:lnTo>
                  <a:close/>
                </a:path>
                <a:path w="619125" h="50800">
                  <a:moveTo>
                    <a:pt x="404215" y="12623"/>
                  </a:moveTo>
                  <a:lnTo>
                    <a:pt x="391579" y="12623"/>
                  </a:lnTo>
                  <a:lnTo>
                    <a:pt x="391579" y="25273"/>
                  </a:lnTo>
                  <a:lnTo>
                    <a:pt x="404215" y="25273"/>
                  </a:lnTo>
                  <a:lnTo>
                    <a:pt x="404215" y="12623"/>
                  </a:lnTo>
                  <a:close/>
                </a:path>
                <a:path w="619125" h="50800">
                  <a:moveTo>
                    <a:pt x="517893" y="0"/>
                  </a:moveTo>
                  <a:lnTo>
                    <a:pt x="505269" y="0"/>
                  </a:lnTo>
                  <a:lnTo>
                    <a:pt x="505269" y="12649"/>
                  </a:lnTo>
                  <a:lnTo>
                    <a:pt x="505269" y="25260"/>
                  </a:lnTo>
                  <a:lnTo>
                    <a:pt x="492645" y="25260"/>
                  </a:lnTo>
                  <a:lnTo>
                    <a:pt x="492645" y="12649"/>
                  </a:lnTo>
                  <a:lnTo>
                    <a:pt x="505269" y="12649"/>
                  </a:lnTo>
                  <a:lnTo>
                    <a:pt x="505269" y="0"/>
                  </a:lnTo>
                  <a:lnTo>
                    <a:pt x="492633" y="0"/>
                  </a:lnTo>
                  <a:lnTo>
                    <a:pt x="492633" y="12623"/>
                  </a:lnTo>
                  <a:lnTo>
                    <a:pt x="480009" y="12623"/>
                  </a:lnTo>
                  <a:lnTo>
                    <a:pt x="467372" y="12623"/>
                  </a:lnTo>
                  <a:lnTo>
                    <a:pt x="454748" y="12623"/>
                  </a:lnTo>
                  <a:lnTo>
                    <a:pt x="454748" y="0"/>
                  </a:lnTo>
                  <a:lnTo>
                    <a:pt x="442112" y="0"/>
                  </a:lnTo>
                  <a:lnTo>
                    <a:pt x="429488" y="0"/>
                  </a:lnTo>
                  <a:lnTo>
                    <a:pt x="416852" y="0"/>
                  </a:lnTo>
                  <a:lnTo>
                    <a:pt x="416852" y="12649"/>
                  </a:lnTo>
                  <a:lnTo>
                    <a:pt x="429475" y="12649"/>
                  </a:lnTo>
                  <a:lnTo>
                    <a:pt x="429475" y="25260"/>
                  </a:lnTo>
                  <a:lnTo>
                    <a:pt x="416852" y="25260"/>
                  </a:lnTo>
                  <a:lnTo>
                    <a:pt x="416852" y="37896"/>
                  </a:lnTo>
                  <a:lnTo>
                    <a:pt x="429475" y="37896"/>
                  </a:lnTo>
                  <a:lnTo>
                    <a:pt x="442112" y="37896"/>
                  </a:lnTo>
                  <a:lnTo>
                    <a:pt x="442112" y="25273"/>
                  </a:lnTo>
                  <a:lnTo>
                    <a:pt x="454748" y="25273"/>
                  </a:lnTo>
                  <a:lnTo>
                    <a:pt x="454748" y="37896"/>
                  </a:lnTo>
                  <a:lnTo>
                    <a:pt x="467372" y="37896"/>
                  </a:lnTo>
                  <a:lnTo>
                    <a:pt x="480009" y="37896"/>
                  </a:lnTo>
                  <a:lnTo>
                    <a:pt x="480009" y="25273"/>
                  </a:lnTo>
                  <a:lnTo>
                    <a:pt x="492633" y="25273"/>
                  </a:lnTo>
                  <a:lnTo>
                    <a:pt x="492633" y="37896"/>
                  </a:lnTo>
                  <a:lnTo>
                    <a:pt x="505269" y="37896"/>
                  </a:lnTo>
                  <a:lnTo>
                    <a:pt x="517893" y="37896"/>
                  </a:lnTo>
                  <a:lnTo>
                    <a:pt x="517893" y="25273"/>
                  </a:lnTo>
                  <a:lnTo>
                    <a:pt x="517893" y="12649"/>
                  </a:lnTo>
                  <a:lnTo>
                    <a:pt x="517893" y="0"/>
                  </a:lnTo>
                  <a:close/>
                </a:path>
                <a:path w="619125" h="50800">
                  <a:moveTo>
                    <a:pt x="543166" y="12623"/>
                  </a:moveTo>
                  <a:lnTo>
                    <a:pt x="530529" y="12623"/>
                  </a:lnTo>
                  <a:lnTo>
                    <a:pt x="530529" y="25273"/>
                  </a:lnTo>
                  <a:lnTo>
                    <a:pt x="543166" y="25273"/>
                  </a:lnTo>
                  <a:lnTo>
                    <a:pt x="543166" y="12623"/>
                  </a:lnTo>
                  <a:close/>
                </a:path>
                <a:path w="619125" h="50800">
                  <a:moveTo>
                    <a:pt x="581050" y="0"/>
                  </a:moveTo>
                  <a:lnTo>
                    <a:pt x="568426" y="0"/>
                  </a:lnTo>
                  <a:lnTo>
                    <a:pt x="555790" y="0"/>
                  </a:lnTo>
                  <a:lnTo>
                    <a:pt x="555790" y="12623"/>
                  </a:lnTo>
                  <a:lnTo>
                    <a:pt x="555790" y="25260"/>
                  </a:lnTo>
                  <a:lnTo>
                    <a:pt x="555790" y="37896"/>
                  </a:lnTo>
                  <a:lnTo>
                    <a:pt x="568426" y="37896"/>
                  </a:lnTo>
                  <a:lnTo>
                    <a:pt x="581050" y="37896"/>
                  </a:lnTo>
                  <a:lnTo>
                    <a:pt x="581050" y="25273"/>
                  </a:lnTo>
                  <a:lnTo>
                    <a:pt x="581050" y="12649"/>
                  </a:lnTo>
                  <a:lnTo>
                    <a:pt x="581050" y="0"/>
                  </a:lnTo>
                  <a:close/>
                </a:path>
                <a:path w="619125" h="50800">
                  <a:moveTo>
                    <a:pt x="618947" y="0"/>
                  </a:moveTo>
                  <a:lnTo>
                    <a:pt x="606323" y="0"/>
                  </a:lnTo>
                  <a:lnTo>
                    <a:pt x="606323" y="12623"/>
                  </a:lnTo>
                  <a:lnTo>
                    <a:pt x="593699" y="12623"/>
                  </a:lnTo>
                  <a:lnTo>
                    <a:pt x="593699" y="0"/>
                  </a:lnTo>
                  <a:lnTo>
                    <a:pt x="581063" y="0"/>
                  </a:lnTo>
                  <a:lnTo>
                    <a:pt x="581063" y="12649"/>
                  </a:lnTo>
                  <a:lnTo>
                    <a:pt x="593686" y="12649"/>
                  </a:lnTo>
                  <a:lnTo>
                    <a:pt x="593686" y="25260"/>
                  </a:lnTo>
                  <a:lnTo>
                    <a:pt x="593686" y="37896"/>
                  </a:lnTo>
                  <a:lnTo>
                    <a:pt x="606323" y="37896"/>
                  </a:lnTo>
                  <a:lnTo>
                    <a:pt x="618947" y="37896"/>
                  </a:lnTo>
                  <a:lnTo>
                    <a:pt x="618947" y="25273"/>
                  </a:lnTo>
                  <a:lnTo>
                    <a:pt x="618947" y="12649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98145" y="5052301"/>
              <a:ext cx="606425" cy="38100"/>
            </a:xfrm>
            <a:custGeom>
              <a:avLst/>
              <a:gdLst/>
              <a:ahLst/>
              <a:cxnLst/>
              <a:rect l="l" t="t" r="r" b="b"/>
              <a:pathLst>
                <a:path w="606425" h="38100">
                  <a:moveTo>
                    <a:pt x="12623" y="12636"/>
                  </a:moveTo>
                  <a:lnTo>
                    <a:pt x="0" y="12636"/>
                  </a:lnTo>
                  <a:lnTo>
                    <a:pt x="0" y="25273"/>
                  </a:lnTo>
                  <a:lnTo>
                    <a:pt x="0" y="37909"/>
                  </a:lnTo>
                  <a:lnTo>
                    <a:pt x="12623" y="37909"/>
                  </a:lnTo>
                  <a:lnTo>
                    <a:pt x="12623" y="25273"/>
                  </a:lnTo>
                  <a:lnTo>
                    <a:pt x="12623" y="12636"/>
                  </a:lnTo>
                  <a:close/>
                </a:path>
                <a:path w="606425" h="38100">
                  <a:moveTo>
                    <a:pt x="50520" y="12636"/>
                  </a:moveTo>
                  <a:lnTo>
                    <a:pt x="37909" y="12636"/>
                  </a:lnTo>
                  <a:lnTo>
                    <a:pt x="25273" y="12636"/>
                  </a:lnTo>
                  <a:lnTo>
                    <a:pt x="25273" y="25273"/>
                  </a:lnTo>
                  <a:lnTo>
                    <a:pt x="25273" y="37909"/>
                  </a:lnTo>
                  <a:lnTo>
                    <a:pt x="37896" y="37909"/>
                  </a:lnTo>
                  <a:lnTo>
                    <a:pt x="50520" y="37909"/>
                  </a:lnTo>
                  <a:lnTo>
                    <a:pt x="50520" y="25273"/>
                  </a:lnTo>
                  <a:lnTo>
                    <a:pt x="50520" y="12636"/>
                  </a:lnTo>
                  <a:close/>
                </a:path>
                <a:path w="606425" h="38100">
                  <a:moveTo>
                    <a:pt x="63169" y="12636"/>
                  </a:moveTo>
                  <a:lnTo>
                    <a:pt x="50533" y="12636"/>
                  </a:lnTo>
                  <a:lnTo>
                    <a:pt x="50533" y="25273"/>
                  </a:lnTo>
                  <a:lnTo>
                    <a:pt x="50533" y="37909"/>
                  </a:lnTo>
                  <a:lnTo>
                    <a:pt x="63169" y="37909"/>
                  </a:lnTo>
                  <a:lnTo>
                    <a:pt x="63169" y="25273"/>
                  </a:lnTo>
                  <a:lnTo>
                    <a:pt x="63169" y="12636"/>
                  </a:lnTo>
                  <a:close/>
                </a:path>
                <a:path w="606425" h="38100">
                  <a:moveTo>
                    <a:pt x="88417" y="0"/>
                  </a:moveTo>
                  <a:lnTo>
                    <a:pt x="75793" y="0"/>
                  </a:lnTo>
                  <a:lnTo>
                    <a:pt x="75793" y="12636"/>
                  </a:lnTo>
                  <a:lnTo>
                    <a:pt x="75793" y="25273"/>
                  </a:lnTo>
                  <a:lnTo>
                    <a:pt x="75793" y="37909"/>
                  </a:lnTo>
                  <a:lnTo>
                    <a:pt x="88417" y="37909"/>
                  </a:lnTo>
                  <a:lnTo>
                    <a:pt x="88417" y="25273"/>
                  </a:lnTo>
                  <a:lnTo>
                    <a:pt x="88417" y="12636"/>
                  </a:lnTo>
                  <a:lnTo>
                    <a:pt x="88417" y="0"/>
                  </a:lnTo>
                  <a:close/>
                </a:path>
                <a:path w="606425" h="38100">
                  <a:moveTo>
                    <a:pt x="126326" y="25273"/>
                  </a:moveTo>
                  <a:lnTo>
                    <a:pt x="113690" y="25273"/>
                  </a:lnTo>
                  <a:lnTo>
                    <a:pt x="113690" y="12636"/>
                  </a:lnTo>
                  <a:lnTo>
                    <a:pt x="101053" y="12636"/>
                  </a:lnTo>
                  <a:lnTo>
                    <a:pt x="101053" y="25273"/>
                  </a:lnTo>
                  <a:lnTo>
                    <a:pt x="101053" y="37909"/>
                  </a:lnTo>
                  <a:lnTo>
                    <a:pt x="113690" y="37909"/>
                  </a:lnTo>
                  <a:lnTo>
                    <a:pt x="126326" y="37909"/>
                  </a:lnTo>
                  <a:lnTo>
                    <a:pt x="126326" y="25273"/>
                  </a:lnTo>
                  <a:close/>
                </a:path>
                <a:path w="606425" h="38100">
                  <a:moveTo>
                    <a:pt x="151587" y="25273"/>
                  </a:moveTo>
                  <a:lnTo>
                    <a:pt x="138950" y="25273"/>
                  </a:lnTo>
                  <a:lnTo>
                    <a:pt x="138950" y="37909"/>
                  </a:lnTo>
                  <a:lnTo>
                    <a:pt x="151587" y="37909"/>
                  </a:lnTo>
                  <a:lnTo>
                    <a:pt x="151587" y="25273"/>
                  </a:lnTo>
                  <a:close/>
                </a:path>
                <a:path w="606425" h="38100">
                  <a:moveTo>
                    <a:pt x="176847" y="0"/>
                  </a:moveTo>
                  <a:lnTo>
                    <a:pt x="164223" y="0"/>
                  </a:lnTo>
                  <a:lnTo>
                    <a:pt x="151587" y="0"/>
                  </a:lnTo>
                  <a:lnTo>
                    <a:pt x="151587" y="12636"/>
                  </a:lnTo>
                  <a:lnTo>
                    <a:pt x="151587" y="25273"/>
                  </a:lnTo>
                  <a:lnTo>
                    <a:pt x="164211" y="25273"/>
                  </a:lnTo>
                  <a:lnTo>
                    <a:pt x="164211" y="37909"/>
                  </a:lnTo>
                  <a:lnTo>
                    <a:pt x="176847" y="37909"/>
                  </a:lnTo>
                  <a:lnTo>
                    <a:pt x="176847" y="25273"/>
                  </a:lnTo>
                  <a:lnTo>
                    <a:pt x="164223" y="25273"/>
                  </a:lnTo>
                  <a:lnTo>
                    <a:pt x="164223" y="12636"/>
                  </a:lnTo>
                  <a:lnTo>
                    <a:pt x="176847" y="12636"/>
                  </a:lnTo>
                  <a:lnTo>
                    <a:pt x="176847" y="0"/>
                  </a:lnTo>
                  <a:close/>
                </a:path>
                <a:path w="606425" h="38100">
                  <a:moveTo>
                    <a:pt x="202120" y="25273"/>
                  </a:moveTo>
                  <a:lnTo>
                    <a:pt x="189484" y="25273"/>
                  </a:lnTo>
                  <a:lnTo>
                    <a:pt x="189484" y="37909"/>
                  </a:lnTo>
                  <a:lnTo>
                    <a:pt x="202120" y="37909"/>
                  </a:lnTo>
                  <a:lnTo>
                    <a:pt x="202120" y="25273"/>
                  </a:lnTo>
                  <a:close/>
                </a:path>
                <a:path w="606425" h="38100">
                  <a:moveTo>
                    <a:pt x="341058" y="25273"/>
                  </a:moveTo>
                  <a:lnTo>
                    <a:pt x="328434" y="25273"/>
                  </a:lnTo>
                  <a:lnTo>
                    <a:pt x="315798" y="25273"/>
                  </a:lnTo>
                  <a:lnTo>
                    <a:pt x="315798" y="37909"/>
                  </a:lnTo>
                  <a:lnTo>
                    <a:pt x="328422" y="37909"/>
                  </a:lnTo>
                  <a:lnTo>
                    <a:pt x="341058" y="37909"/>
                  </a:lnTo>
                  <a:lnTo>
                    <a:pt x="341058" y="25273"/>
                  </a:lnTo>
                  <a:close/>
                </a:path>
                <a:path w="606425" h="38100">
                  <a:moveTo>
                    <a:pt x="353682" y="0"/>
                  </a:moveTo>
                  <a:lnTo>
                    <a:pt x="353682" y="0"/>
                  </a:lnTo>
                  <a:lnTo>
                    <a:pt x="265264" y="0"/>
                  </a:lnTo>
                  <a:lnTo>
                    <a:pt x="265264" y="12636"/>
                  </a:lnTo>
                  <a:lnTo>
                    <a:pt x="252641" y="12636"/>
                  </a:lnTo>
                  <a:lnTo>
                    <a:pt x="252641" y="0"/>
                  </a:lnTo>
                  <a:lnTo>
                    <a:pt x="240004" y="0"/>
                  </a:lnTo>
                  <a:lnTo>
                    <a:pt x="240004" y="12636"/>
                  </a:lnTo>
                  <a:lnTo>
                    <a:pt x="227380" y="12636"/>
                  </a:lnTo>
                  <a:lnTo>
                    <a:pt x="227380" y="0"/>
                  </a:lnTo>
                  <a:lnTo>
                    <a:pt x="214744" y="0"/>
                  </a:lnTo>
                  <a:lnTo>
                    <a:pt x="202120" y="0"/>
                  </a:lnTo>
                  <a:lnTo>
                    <a:pt x="189484" y="0"/>
                  </a:lnTo>
                  <a:lnTo>
                    <a:pt x="189484" y="12636"/>
                  </a:lnTo>
                  <a:lnTo>
                    <a:pt x="202107" y="12636"/>
                  </a:lnTo>
                  <a:lnTo>
                    <a:pt x="214744" y="12636"/>
                  </a:lnTo>
                  <a:lnTo>
                    <a:pt x="227368" y="12636"/>
                  </a:lnTo>
                  <a:lnTo>
                    <a:pt x="227368" y="25273"/>
                  </a:lnTo>
                  <a:lnTo>
                    <a:pt x="214744" y="25273"/>
                  </a:lnTo>
                  <a:lnTo>
                    <a:pt x="214744" y="37909"/>
                  </a:lnTo>
                  <a:lnTo>
                    <a:pt x="227368" y="37909"/>
                  </a:lnTo>
                  <a:lnTo>
                    <a:pt x="240004" y="37909"/>
                  </a:lnTo>
                  <a:lnTo>
                    <a:pt x="240004" y="25273"/>
                  </a:lnTo>
                  <a:lnTo>
                    <a:pt x="252641" y="25273"/>
                  </a:lnTo>
                  <a:lnTo>
                    <a:pt x="303174" y="25273"/>
                  </a:lnTo>
                  <a:lnTo>
                    <a:pt x="303174" y="12636"/>
                  </a:lnTo>
                  <a:lnTo>
                    <a:pt x="315798" y="12636"/>
                  </a:lnTo>
                  <a:lnTo>
                    <a:pt x="328422" y="12636"/>
                  </a:lnTo>
                  <a:lnTo>
                    <a:pt x="341058" y="12636"/>
                  </a:lnTo>
                  <a:lnTo>
                    <a:pt x="341058" y="25273"/>
                  </a:lnTo>
                  <a:lnTo>
                    <a:pt x="353682" y="25273"/>
                  </a:lnTo>
                  <a:lnTo>
                    <a:pt x="353682" y="12636"/>
                  </a:lnTo>
                  <a:lnTo>
                    <a:pt x="353682" y="0"/>
                  </a:lnTo>
                  <a:close/>
                </a:path>
                <a:path w="606425" h="38100">
                  <a:moveTo>
                    <a:pt x="404215" y="0"/>
                  </a:moveTo>
                  <a:lnTo>
                    <a:pt x="391579" y="0"/>
                  </a:lnTo>
                  <a:lnTo>
                    <a:pt x="391579" y="12636"/>
                  </a:lnTo>
                  <a:lnTo>
                    <a:pt x="378955" y="12636"/>
                  </a:lnTo>
                  <a:lnTo>
                    <a:pt x="378955" y="0"/>
                  </a:lnTo>
                  <a:lnTo>
                    <a:pt x="366331" y="0"/>
                  </a:lnTo>
                  <a:lnTo>
                    <a:pt x="353695" y="0"/>
                  </a:lnTo>
                  <a:lnTo>
                    <a:pt x="353695" y="12636"/>
                  </a:lnTo>
                  <a:lnTo>
                    <a:pt x="366318" y="12636"/>
                  </a:lnTo>
                  <a:lnTo>
                    <a:pt x="366318" y="25273"/>
                  </a:lnTo>
                  <a:lnTo>
                    <a:pt x="378955" y="25273"/>
                  </a:lnTo>
                  <a:lnTo>
                    <a:pt x="378955" y="37909"/>
                  </a:lnTo>
                  <a:lnTo>
                    <a:pt x="391591" y="37909"/>
                  </a:lnTo>
                  <a:lnTo>
                    <a:pt x="391591" y="25273"/>
                  </a:lnTo>
                  <a:lnTo>
                    <a:pt x="391591" y="12636"/>
                  </a:lnTo>
                  <a:lnTo>
                    <a:pt x="404215" y="12636"/>
                  </a:lnTo>
                  <a:lnTo>
                    <a:pt x="404215" y="0"/>
                  </a:lnTo>
                  <a:close/>
                </a:path>
                <a:path w="606425" h="38100">
                  <a:moveTo>
                    <a:pt x="416839" y="12636"/>
                  </a:moveTo>
                  <a:lnTo>
                    <a:pt x="404215" y="12636"/>
                  </a:lnTo>
                  <a:lnTo>
                    <a:pt x="404215" y="25273"/>
                  </a:lnTo>
                  <a:lnTo>
                    <a:pt x="404215" y="37909"/>
                  </a:lnTo>
                  <a:lnTo>
                    <a:pt x="416839" y="37909"/>
                  </a:lnTo>
                  <a:lnTo>
                    <a:pt x="416839" y="25273"/>
                  </a:lnTo>
                  <a:lnTo>
                    <a:pt x="416839" y="12636"/>
                  </a:lnTo>
                  <a:close/>
                </a:path>
                <a:path w="606425" h="38100">
                  <a:moveTo>
                    <a:pt x="480009" y="12636"/>
                  </a:moveTo>
                  <a:lnTo>
                    <a:pt x="467372" y="12636"/>
                  </a:lnTo>
                  <a:lnTo>
                    <a:pt x="454748" y="12636"/>
                  </a:lnTo>
                  <a:lnTo>
                    <a:pt x="454748" y="0"/>
                  </a:lnTo>
                  <a:lnTo>
                    <a:pt x="442112" y="0"/>
                  </a:lnTo>
                  <a:lnTo>
                    <a:pt x="429488" y="0"/>
                  </a:lnTo>
                  <a:lnTo>
                    <a:pt x="416852" y="0"/>
                  </a:lnTo>
                  <a:lnTo>
                    <a:pt x="416852" y="12636"/>
                  </a:lnTo>
                  <a:lnTo>
                    <a:pt x="429475" y="12636"/>
                  </a:lnTo>
                  <a:lnTo>
                    <a:pt x="442112" y="12636"/>
                  </a:lnTo>
                  <a:lnTo>
                    <a:pt x="442112" y="25273"/>
                  </a:lnTo>
                  <a:lnTo>
                    <a:pt x="454748" y="25273"/>
                  </a:lnTo>
                  <a:lnTo>
                    <a:pt x="467372" y="25273"/>
                  </a:lnTo>
                  <a:lnTo>
                    <a:pt x="480009" y="25273"/>
                  </a:lnTo>
                  <a:lnTo>
                    <a:pt x="480009" y="12636"/>
                  </a:lnTo>
                  <a:close/>
                </a:path>
                <a:path w="606425" h="38100">
                  <a:moveTo>
                    <a:pt x="517893" y="0"/>
                  </a:moveTo>
                  <a:lnTo>
                    <a:pt x="505269" y="0"/>
                  </a:lnTo>
                  <a:lnTo>
                    <a:pt x="492633" y="0"/>
                  </a:lnTo>
                  <a:lnTo>
                    <a:pt x="492633" y="12636"/>
                  </a:lnTo>
                  <a:lnTo>
                    <a:pt x="492633" y="25273"/>
                  </a:lnTo>
                  <a:lnTo>
                    <a:pt x="505269" y="25273"/>
                  </a:lnTo>
                  <a:lnTo>
                    <a:pt x="517893" y="25273"/>
                  </a:lnTo>
                  <a:lnTo>
                    <a:pt x="517893" y="12636"/>
                  </a:lnTo>
                  <a:lnTo>
                    <a:pt x="517893" y="0"/>
                  </a:lnTo>
                  <a:close/>
                </a:path>
                <a:path w="606425" h="38100">
                  <a:moveTo>
                    <a:pt x="581050" y="12636"/>
                  </a:moveTo>
                  <a:lnTo>
                    <a:pt x="568426" y="12636"/>
                  </a:lnTo>
                  <a:lnTo>
                    <a:pt x="568426" y="0"/>
                  </a:lnTo>
                  <a:lnTo>
                    <a:pt x="555802" y="0"/>
                  </a:lnTo>
                  <a:lnTo>
                    <a:pt x="517906" y="0"/>
                  </a:lnTo>
                  <a:lnTo>
                    <a:pt x="517906" y="12636"/>
                  </a:lnTo>
                  <a:lnTo>
                    <a:pt x="517906" y="25273"/>
                  </a:lnTo>
                  <a:lnTo>
                    <a:pt x="530529" y="25273"/>
                  </a:lnTo>
                  <a:lnTo>
                    <a:pt x="530542" y="25273"/>
                  </a:lnTo>
                  <a:lnTo>
                    <a:pt x="581050" y="25273"/>
                  </a:lnTo>
                  <a:lnTo>
                    <a:pt x="581050" y="12636"/>
                  </a:lnTo>
                  <a:close/>
                </a:path>
                <a:path w="606425" h="38100">
                  <a:moveTo>
                    <a:pt x="606323" y="12636"/>
                  </a:moveTo>
                  <a:lnTo>
                    <a:pt x="593699" y="12636"/>
                  </a:lnTo>
                  <a:lnTo>
                    <a:pt x="593699" y="0"/>
                  </a:lnTo>
                  <a:lnTo>
                    <a:pt x="581063" y="0"/>
                  </a:lnTo>
                  <a:lnTo>
                    <a:pt x="581063" y="12636"/>
                  </a:lnTo>
                  <a:lnTo>
                    <a:pt x="593686" y="12636"/>
                  </a:lnTo>
                  <a:lnTo>
                    <a:pt x="593686" y="25273"/>
                  </a:lnTo>
                  <a:lnTo>
                    <a:pt x="606323" y="25273"/>
                  </a:lnTo>
                  <a:lnTo>
                    <a:pt x="606323" y="1263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98145" y="5077574"/>
              <a:ext cx="619125" cy="38100"/>
            </a:xfrm>
            <a:custGeom>
              <a:avLst/>
              <a:gdLst/>
              <a:ahLst/>
              <a:cxnLst/>
              <a:rect l="l" t="t" r="r" b="b"/>
              <a:pathLst>
                <a:path w="619125" h="38100">
                  <a:moveTo>
                    <a:pt x="12623" y="12623"/>
                  </a:moveTo>
                  <a:lnTo>
                    <a:pt x="0" y="12623"/>
                  </a:lnTo>
                  <a:lnTo>
                    <a:pt x="0" y="25260"/>
                  </a:lnTo>
                  <a:lnTo>
                    <a:pt x="0" y="37896"/>
                  </a:lnTo>
                  <a:lnTo>
                    <a:pt x="12623" y="37896"/>
                  </a:lnTo>
                  <a:lnTo>
                    <a:pt x="12623" y="25260"/>
                  </a:lnTo>
                  <a:lnTo>
                    <a:pt x="12623" y="12623"/>
                  </a:lnTo>
                  <a:close/>
                </a:path>
                <a:path w="619125" h="38100">
                  <a:moveTo>
                    <a:pt x="50520" y="25260"/>
                  </a:moveTo>
                  <a:lnTo>
                    <a:pt x="37909" y="25260"/>
                  </a:lnTo>
                  <a:lnTo>
                    <a:pt x="25273" y="25260"/>
                  </a:lnTo>
                  <a:lnTo>
                    <a:pt x="12636" y="25260"/>
                  </a:lnTo>
                  <a:lnTo>
                    <a:pt x="12636" y="37896"/>
                  </a:lnTo>
                  <a:lnTo>
                    <a:pt x="25273" y="37896"/>
                  </a:lnTo>
                  <a:lnTo>
                    <a:pt x="37896" y="37896"/>
                  </a:lnTo>
                  <a:lnTo>
                    <a:pt x="50520" y="37896"/>
                  </a:lnTo>
                  <a:lnTo>
                    <a:pt x="50520" y="25260"/>
                  </a:lnTo>
                  <a:close/>
                </a:path>
                <a:path w="619125" h="38100">
                  <a:moveTo>
                    <a:pt x="88417" y="12623"/>
                  </a:moveTo>
                  <a:lnTo>
                    <a:pt x="75793" y="12623"/>
                  </a:lnTo>
                  <a:lnTo>
                    <a:pt x="75793" y="25260"/>
                  </a:lnTo>
                  <a:lnTo>
                    <a:pt x="63169" y="25260"/>
                  </a:lnTo>
                  <a:lnTo>
                    <a:pt x="50533" y="25260"/>
                  </a:lnTo>
                  <a:lnTo>
                    <a:pt x="50533" y="37896"/>
                  </a:lnTo>
                  <a:lnTo>
                    <a:pt x="63169" y="37896"/>
                  </a:lnTo>
                  <a:lnTo>
                    <a:pt x="75793" y="37896"/>
                  </a:lnTo>
                  <a:lnTo>
                    <a:pt x="88417" y="37896"/>
                  </a:lnTo>
                  <a:lnTo>
                    <a:pt x="88417" y="25260"/>
                  </a:lnTo>
                  <a:lnTo>
                    <a:pt x="88417" y="12623"/>
                  </a:lnTo>
                  <a:close/>
                </a:path>
                <a:path w="619125" h="38100">
                  <a:moveTo>
                    <a:pt x="113690" y="25260"/>
                  </a:moveTo>
                  <a:lnTo>
                    <a:pt x="101053" y="25260"/>
                  </a:lnTo>
                  <a:lnTo>
                    <a:pt x="101053" y="37896"/>
                  </a:lnTo>
                  <a:lnTo>
                    <a:pt x="113690" y="37896"/>
                  </a:lnTo>
                  <a:lnTo>
                    <a:pt x="113690" y="25260"/>
                  </a:lnTo>
                  <a:close/>
                </a:path>
                <a:path w="619125" h="38100">
                  <a:moveTo>
                    <a:pt x="138963" y="12623"/>
                  </a:moveTo>
                  <a:lnTo>
                    <a:pt x="126326" y="12623"/>
                  </a:lnTo>
                  <a:lnTo>
                    <a:pt x="113690" y="12623"/>
                  </a:lnTo>
                  <a:lnTo>
                    <a:pt x="113690" y="25260"/>
                  </a:lnTo>
                  <a:lnTo>
                    <a:pt x="126326" y="25260"/>
                  </a:lnTo>
                  <a:lnTo>
                    <a:pt x="138963" y="25260"/>
                  </a:lnTo>
                  <a:lnTo>
                    <a:pt x="138963" y="12623"/>
                  </a:lnTo>
                  <a:close/>
                </a:path>
                <a:path w="619125" h="38100">
                  <a:moveTo>
                    <a:pt x="164223" y="25260"/>
                  </a:moveTo>
                  <a:lnTo>
                    <a:pt x="151587" y="25260"/>
                  </a:lnTo>
                  <a:lnTo>
                    <a:pt x="151587" y="37896"/>
                  </a:lnTo>
                  <a:lnTo>
                    <a:pt x="164223" y="37896"/>
                  </a:lnTo>
                  <a:lnTo>
                    <a:pt x="164223" y="25260"/>
                  </a:lnTo>
                  <a:close/>
                </a:path>
                <a:path w="619125" h="38100">
                  <a:moveTo>
                    <a:pt x="189484" y="12623"/>
                  </a:moveTo>
                  <a:lnTo>
                    <a:pt x="176847" y="12623"/>
                  </a:lnTo>
                  <a:lnTo>
                    <a:pt x="176847" y="25260"/>
                  </a:lnTo>
                  <a:lnTo>
                    <a:pt x="189484" y="25260"/>
                  </a:lnTo>
                  <a:lnTo>
                    <a:pt x="189484" y="12623"/>
                  </a:lnTo>
                  <a:close/>
                </a:path>
                <a:path w="619125" h="38100">
                  <a:moveTo>
                    <a:pt x="240004" y="12623"/>
                  </a:moveTo>
                  <a:lnTo>
                    <a:pt x="227380" y="12623"/>
                  </a:lnTo>
                  <a:lnTo>
                    <a:pt x="214744" y="12623"/>
                  </a:lnTo>
                  <a:lnTo>
                    <a:pt x="214744" y="25260"/>
                  </a:lnTo>
                  <a:lnTo>
                    <a:pt x="202120" y="25260"/>
                  </a:lnTo>
                  <a:lnTo>
                    <a:pt x="189484" y="25260"/>
                  </a:lnTo>
                  <a:lnTo>
                    <a:pt x="189484" y="37896"/>
                  </a:lnTo>
                  <a:lnTo>
                    <a:pt x="202107" y="37896"/>
                  </a:lnTo>
                  <a:lnTo>
                    <a:pt x="214744" y="37896"/>
                  </a:lnTo>
                  <a:lnTo>
                    <a:pt x="227380" y="37896"/>
                  </a:lnTo>
                  <a:lnTo>
                    <a:pt x="227380" y="25260"/>
                  </a:lnTo>
                  <a:lnTo>
                    <a:pt x="240004" y="25260"/>
                  </a:lnTo>
                  <a:lnTo>
                    <a:pt x="240004" y="12623"/>
                  </a:lnTo>
                  <a:close/>
                </a:path>
                <a:path w="619125" h="38100">
                  <a:moveTo>
                    <a:pt x="328434" y="12623"/>
                  </a:moveTo>
                  <a:lnTo>
                    <a:pt x="328434" y="12623"/>
                  </a:lnTo>
                  <a:lnTo>
                    <a:pt x="252641" y="12623"/>
                  </a:lnTo>
                  <a:lnTo>
                    <a:pt x="252641" y="25260"/>
                  </a:lnTo>
                  <a:lnTo>
                    <a:pt x="252641" y="37896"/>
                  </a:lnTo>
                  <a:lnTo>
                    <a:pt x="265277" y="37896"/>
                  </a:lnTo>
                  <a:lnTo>
                    <a:pt x="265277" y="25260"/>
                  </a:lnTo>
                  <a:lnTo>
                    <a:pt x="277901" y="25260"/>
                  </a:lnTo>
                  <a:lnTo>
                    <a:pt x="290537" y="25260"/>
                  </a:lnTo>
                  <a:lnTo>
                    <a:pt x="303161" y="25260"/>
                  </a:lnTo>
                  <a:lnTo>
                    <a:pt x="303161" y="37896"/>
                  </a:lnTo>
                  <a:lnTo>
                    <a:pt x="315798" y="37896"/>
                  </a:lnTo>
                  <a:lnTo>
                    <a:pt x="328434" y="37896"/>
                  </a:lnTo>
                  <a:lnTo>
                    <a:pt x="328434" y="25260"/>
                  </a:lnTo>
                  <a:lnTo>
                    <a:pt x="328434" y="12623"/>
                  </a:lnTo>
                  <a:close/>
                </a:path>
                <a:path w="619125" h="38100">
                  <a:moveTo>
                    <a:pt x="416839" y="0"/>
                  </a:moveTo>
                  <a:lnTo>
                    <a:pt x="404215" y="0"/>
                  </a:lnTo>
                  <a:lnTo>
                    <a:pt x="404215" y="12623"/>
                  </a:lnTo>
                  <a:lnTo>
                    <a:pt x="391591" y="12623"/>
                  </a:lnTo>
                  <a:lnTo>
                    <a:pt x="353695" y="12623"/>
                  </a:lnTo>
                  <a:lnTo>
                    <a:pt x="353695" y="25260"/>
                  </a:lnTo>
                  <a:lnTo>
                    <a:pt x="353695" y="37896"/>
                  </a:lnTo>
                  <a:lnTo>
                    <a:pt x="366331" y="37896"/>
                  </a:lnTo>
                  <a:lnTo>
                    <a:pt x="366331" y="25260"/>
                  </a:lnTo>
                  <a:lnTo>
                    <a:pt x="378955" y="25260"/>
                  </a:lnTo>
                  <a:lnTo>
                    <a:pt x="391579" y="25260"/>
                  </a:lnTo>
                  <a:lnTo>
                    <a:pt x="391579" y="37896"/>
                  </a:lnTo>
                  <a:lnTo>
                    <a:pt x="404215" y="37896"/>
                  </a:lnTo>
                  <a:lnTo>
                    <a:pt x="416839" y="37896"/>
                  </a:lnTo>
                  <a:lnTo>
                    <a:pt x="416839" y="25260"/>
                  </a:lnTo>
                  <a:lnTo>
                    <a:pt x="404215" y="25260"/>
                  </a:lnTo>
                  <a:lnTo>
                    <a:pt x="404215" y="12636"/>
                  </a:lnTo>
                  <a:lnTo>
                    <a:pt x="416839" y="12636"/>
                  </a:lnTo>
                  <a:lnTo>
                    <a:pt x="416839" y="0"/>
                  </a:lnTo>
                  <a:close/>
                </a:path>
                <a:path w="619125" h="38100">
                  <a:moveTo>
                    <a:pt x="454748" y="25260"/>
                  </a:moveTo>
                  <a:lnTo>
                    <a:pt x="442112" y="25260"/>
                  </a:lnTo>
                  <a:lnTo>
                    <a:pt x="429488" y="25260"/>
                  </a:lnTo>
                  <a:lnTo>
                    <a:pt x="429488" y="12636"/>
                  </a:lnTo>
                  <a:lnTo>
                    <a:pt x="442112" y="12636"/>
                  </a:lnTo>
                  <a:lnTo>
                    <a:pt x="442112" y="0"/>
                  </a:lnTo>
                  <a:lnTo>
                    <a:pt x="429475" y="0"/>
                  </a:lnTo>
                  <a:lnTo>
                    <a:pt x="429475" y="12623"/>
                  </a:lnTo>
                  <a:lnTo>
                    <a:pt x="416852" y="12623"/>
                  </a:lnTo>
                  <a:lnTo>
                    <a:pt x="416852" y="25260"/>
                  </a:lnTo>
                  <a:lnTo>
                    <a:pt x="416852" y="37896"/>
                  </a:lnTo>
                  <a:lnTo>
                    <a:pt x="429475" y="37896"/>
                  </a:lnTo>
                  <a:lnTo>
                    <a:pt x="442112" y="37896"/>
                  </a:lnTo>
                  <a:lnTo>
                    <a:pt x="454748" y="37896"/>
                  </a:lnTo>
                  <a:lnTo>
                    <a:pt x="454748" y="25260"/>
                  </a:lnTo>
                  <a:close/>
                </a:path>
                <a:path w="619125" h="38100">
                  <a:moveTo>
                    <a:pt x="505269" y="0"/>
                  </a:moveTo>
                  <a:lnTo>
                    <a:pt x="492633" y="0"/>
                  </a:lnTo>
                  <a:lnTo>
                    <a:pt x="492633" y="12623"/>
                  </a:lnTo>
                  <a:lnTo>
                    <a:pt x="480009" y="12623"/>
                  </a:lnTo>
                  <a:lnTo>
                    <a:pt x="480009" y="0"/>
                  </a:lnTo>
                  <a:lnTo>
                    <a:pt x="467372" y="0"/>
                  </a:lnTo>
                  <a:lnTo>
                    <a:pt x="467372" y="12636"/>
                  </a:lnTo>
                  <a:lnTo>
                    <a:pt x="480009" y="12636"/>
                  </a:lnTo>
                  <a:lnTo>
                    <a:pt x="480009" y="25260"/>
                  </a:lnTo>
                  <a:lnTo>
                    <a:pt x="480009" y="37896"/>
                  </a:lnTo>
                  <a:lnTo>
                    <a:pt x="492645" y="37896"/>
                  </a:lnTo>
                  <a:lnTo>
                    <a:pt x="492645" y="25260"/>
                  </a:lnTo>
                  <a:lnTo>
                    <a:pt x="492645" y="12636"/>
                  </a:lnTo>
                  <a:lnTo>
                    <a:pt x="505269" y="12636"/>
                  </a:lnTo>
                  <a:lnTo>
                    <a:pt x="505269" y="0"/>
                  </a:lnTo>
                  <a:close/>
                </a:path>
                <a:path w="619125" h="38100">
                  <a:moveTo>
                    <a:pt x="517893" y="25260"/>
                  </a:moveTo>
                  <a:lnTo>
                    <a:pt x="505269" y="25260"/>
                  </a:lnTo>
                  <a:lnTo>
                    <a:pt x="505269" y="37896"/>
                  </a:lnTo>
                  <a:lnTo>
                    <a:pt x="517893" y="37896"/>
                  </a:lnTo>
                  <a:lnTo>
                    <a:pt x="517893" y="25260"/>
                  </a:lnTo>
                  <a:close/>
                </a:path>
                <a:path w="619125" h="38100">
                  <a:moveTo>
                    <a:pt x="530542" y="0"/>
                  </a:moveTo>
                  <a:lnTo>
                    <a:pt x="517906" y="0"/>
                  </a:lnTo>
                  <a:lnTo>
                    <a:pt x="517906" y="12623"/>
                  </a:lnTo>
                  <a:lnTo>
                    <a:pt x="517906" y="25260"/>
                  </a:lnTo>
                  <a:lnTo>
                    <a:pt x="530542" y="25260"/>
                  </a:lnTo>
                  <a:lnTo>
                    <a:pt x="530542" y="12636"/>
                  </a:lnTo>
                  <a:lnTo>
                    <a:pt x="530542" y="0"/>
                  </a:lnTo>
                  <a:close/>
                </a:path>
                <a:path w="619125" h="38100">
                  <a:moveTo>
                    <a:pt x="581050" y="0"/>
                  </a:moveTo>
                  <a:lnTo>
                    <a:pt x="568426" y="0"/>
                  </a:lnTo>
                  <a:lnTo>
                    <a:pt x="555802" y="0"/>
                  </a:lnTo>
                  <a:lnTo>
                    <a:pt x="543166" y="0"/>
                  </a:lnTo>
                  <a:lnTo>
                    <a:pt x="543166" y="12623"/>
                  </a:lnTo>
                  <a:lnTo>
                    <a:pt x="543166" y="25260"/>
                  </a:lnTo>
                  <a:lnTo>
                    <a:pt x="555802" y="25260"/>
                  </a:lnTo>
                  <a:lnTo>
                    <a:pt x="555802" y="12636"/>
                  </a:lnTo>
                  <a:lnTo>
                    <a:pt x="568426" y="12636"/>
                  </a:lnTo>
                  <a:lnTo>
                    <a:pt x="568426" y="25260"/>
                  </a:lnTo>
                  <a:lnTo>
                    <a:pt x="581050" y="25260"/>
                  </a:lnTo>
                  <a:lnTo>
                    <a:pt x="581050" y="12636"/>
                  </a:lnTo>
                  <a:lnTo>
                    <a:pt x="581050" y="0"/>
                  </a:lnTo>
                  <a:close/>
                </a:path>
                <a:path w="619125" h="38100">
                  <a:moveTo>
                    <a:pt x="618947" y="25260"/>
                  </a:moveTo>
                  <a:lnTo>
                    <a:pt x="606323" y="25260"/>
                  </a:lnTo>
                  <a:lnTo>
                    <a:pt x="593699" y="25260"/>
                  </a:lnTo>
                  <a:lnTo>
                    <a:pt x="593699" y="12636"/>
                  </a:lnTo>
                  <a:lnTo>
                    <a:pt x="593699" y="0"/>
                  </a:lnTo>
                  <a:lnTo>
                    <a:pt x="581063" y="0"/>
                  </a:lnTo>
                  <a:lnTo>
                    <a:pt x="581063" y="12623"/>
                  </a:lnTo>
                  <a:lnTo>
                    <a:pt x="581063" y="25260"/>
                  </a:lnTo>
                  <a:lnTo>
                    <a:pt x="581063" y="37896"/>
                  </a:lnTo>
                  <a:lnTo>
                    <a:pt x="593686" y="37896"/>
                  </a:lnTo>
                  <a:lnTo>
                    <a:pt x="606323" y="37896"/>
                  </a:lnTo>
                  <a:lnTo>
                    <a:pt x="618947" y="37896"/>
                  </a:lnTo>
                  <a:lnTo>
                    <a:pt x="618947" y="2526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35" name="object 35">
            <a:hlinkClick r:id="rId2"/>
          </p:cNvPr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3468052" y="767626"/>
            <a:ext cx="5715000" cy="4446270"/>
          </a:xfrm>
          <a:prstGeom prst="rect">
            <a:avLst/>
          </a:prstGeom>
        </p:spPr>
      </p:pic>
      <p:sp>
        <p:nvSpPr>
          <p:cNvPr id="36" name="object 36"/>
          <p:cNvSpPr txBox="1"/>
          <p:nvPr/>
        </p:nvSpPr>
        <p:spPr>
          <a:xfrm>
            <a:off x="4770246" y="7521740"/>
            <a:ext cx="518159" cy="160020"/>
          </a:xfrm>
          <a:prstGeom prst="rect">
            <a:avLst/>
          </a:prstGeom>
        </p:spPr>
        <p:txBody>
          <a:bodyPr vert="horz" wrap="square" lIns="0" tIns="571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45"/>
              </a:spcBef>
            </a:pPr>
            <a:r>
              <a:rPr sz="900" dirty="0">
                <a:solidFill>
                  <a:srgbClr val="FFFFFF"/>
                </a:solidFill>
                <a:latin typeface="Raleway"/>
                <a:cs typeface="Raleway"/>
              </a:rPr>
              <a:t>Page: </a:t>
            </a:r>
            <a:r>
              <a:rPr sz="900" spc="-25" dirty="0">
                <a:solidFill>
                  <a:srgbClr val="FFFFFF"/>
                </a:solidFill>
                <a:latin typeface="Raleway"/>
                <a:cs typeface="Raleway"/>
              </a:rPr>
              <a:t>152</a:t>
            </a:r>
            <a:endParaRPr sz="900">
              <a:latin typeface="Raleway"/>
              <a:cs typeface="Raleway"/>
            </a:endParaRPr>
          </a:p>
        </p:txBody>
      </p:sp>
      <p:graphicFrame>
        <p:nvGraphicFramePr>
          <p:cNvPr id="2" name="Object 1">
            <a:extLst>
              <a:ext uri="{FF2B5EF4-FFF2-40B4-BE49-F238E27FC236}">
                <a16:creationId xmlns:a16="http://schemas.microsoft.com/office/drawing/2014/main" id="{A4DF9191-89C7-E0D9-F0E6-C485F6AB6238}"/>
              </a:ext>
            </a:extLst>
          </p:cNvPr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1256392081"/>
              </p:ext>
            </p:extLst>
          </p:nvPr>
        </p:nvGraphicFramePr>
        <p:xfrm>
          <a:off x="1600200" y="5370467"/>
          <a:ext cx="7962900" cy="163430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Worksheet" r:id="rId4" imgW="8724900" imgH="1790700" progId="Excel.Sheet.12">
                  <p:embed/>
                </p:oleObj>
              </mc:Choice>
              <mc:Fallback>
                <p:oleObj name="Worksheet" r:id="rId4" imgW="8724900" imgH="1790700" progId="Excel.Sheet.12">
                  <p:embed/>
                  <p:pic>
                    <p:nvPicPr>
                      <p:cNvPr id="2" name="Object 1">
                        <a:extLst>
                          <a:ext uri="{FF2B5EF4-FFF2-40B4-BE49-F238E27FC236}">
                            <a16:creationId xmlns:a16="http://schemas.microsoft.com/office/drawing/2014/main" id="{A4DF9191-89C7-E0D9-F0E6-C485F6AB6238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600200" y="5370467"/>
                        <a:ext cx="7962900" cy="1634307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3" name="Picture 2" descr="A picture containing logo&#10;&#10;Description automatically generated">
            <a:extLst>
              <a:ext uri="{FF2B5EF4-FFF2-40B4-BE49-F238E27FC236}">
                <a16:creationId xmlns:a16="http://schemas.microsoft.com/office/drawing/2014/main" id="{28B29042-77AA-A075-0414-64F847FA04A0}"/>
              </a:ext>
            </a:extLst>
          </p:cNvPr>
          <p:cNvPicPr>
            <a:picLocks noChangeAspect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6732"/>
          <a:stretch/>
        </p:blipFill>
        <p:spPr>
          <a:xfrm>
            <a:off x="-36022" y="6449392"/>
            <a:ext cx="1293202" cy="1232368"/>
          </a:xfrm>
          <a:prstGeom prst="rect">
            <a:avLst/>
          </a:prstGeom>
        </p:spPr>
      </p:pic>
      <p:sp>
        <p:nvSpPr>
          <p:cNvPr id="4" name="Rectangle 3">
            <a:extLst>
              <a:ext uri="{FF2B5EF4-FFF2-40B4-BE49-F238E27FC236}">
                <a16:creationId xmlns:a16="http://schemas.microsoft.com/office/drawing/2014/main" id="{F1272F8F-9A2F-412F-4FCF-8DE2C3B17508}"/>
              </a:ext>
            </a:extLst>
          </p:cNvPr>
          <p:cNvSpPr/>
          <p:nvPr/>
        </p:nvSpPr>
        <p:spPr>
          <a:xfrm>
            <a:off x="8534400" y="5202797"/>
            <a:ext cx="1076325" cy="2024233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67337925"/>
      </p:ext>
    </p:extLst>
  </p:cSld>
  <p:clrMapOvr>
    <a:masterClrMapping/>
  </p:clrMapOvr>
</p:sld>
</file>

<file path=ppt/slides/slide1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object 5"/>
          <p:cNvSpPr/>
          <p:nvPr/>
        </p:nvSpPr>
        <p:spPr>
          <a:xfrm>
            <a:off x="388911" y="219553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388911" y="230983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388911" y="265273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388911" y="310993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388911" y="368143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88911" y="402433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388911" y="425293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388911" y="436723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88911" y="459583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388911" y="493873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388911" y="539593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 txBox="1"/>
          <p:nvPr/>
        </p:nvSpPr>
        <p:spPr>
          <a:xfrm>
            <a:off x="110782" y="890697"/>
            <a:ext cx="3203575" cy="51282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Arial"/>
                <a:cs typeface="Arial"/>
              </a:rPr>
              <a:t>JONES</a:t>
            </a:r>
            <a:r>
              <a:rPr sz="1200" b="1" spc="105" dirty="0">
                <a:latin typeface="Arial"/>
                <a:cs typeface="Arial"/>
              </a:rPr>
              <a:t> </a:t>
            </a:r>
            <a:r>
              <a:rPr sz="1200" b="1" spc="50" dirty="0">
                <a:latin typeface="Arial"/>
                <a:cs typeface="Arial"/>
              </a:rPr>
              <a:t>3-</a:t>
            </a:r>
            <a:r>
              <a:rPr sz="1200" b="1" spc="70" dirty="0">
                <a:latin typeface="Arial"/>
                <a:cs typeface="Arial"/>
              </a:rPr>
              <a:t>PIECE</a:t>
            </a:r>
            <a:r>
              <a:rPr sz="1200" b="1" spc="105" dirty="0">
                <a:latin typeface="Arial"/>
                <a:cs typeface="Arial"/>
              </a:rPr>
              <a:t> </a:t>
            </a:r>
            <a:r>
              <a:rPr sz="1200" b="1" spc="80" dirty="0">
                <a:latin typeface="Arial"/>
                <a:cs typeface="Arial"/>
              </a:rPr>
              <a:t>PATIO</a:t>
            </a:r>
            <a:r>
              <a:rPr sz="1200" b="1" spc="110" dirty="0">
                <a:latin typeface="Arial"/>
                <a:cs typeface="Arial"/>
              </a:rPr>
              <a:t> </a:t>
            </a:r>
            <a:r>
              <a:rPr sz="1200" b="1" spc="-25" dirty="0">
                <a:latin typeface="Arial"/>
                <a:cs typeface="Arial"/>
              </a:rPr>
              <a:t>SET</a:t>
            </a:r>
            <a:endParaRPr sz="1200" dirty="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790"/>
              </a:spcBef>
            </a:pPr>
            <a:r>
              <a:rPr sz="750" b="1" dirty="0">
                <a:latin typeface="Raleway"/>
                <a:cs typeface="Raleway"/>
              </a:rPr>
              <a:t>SKU:</a:t>
            </a:r>
            <a:r>
              <a:rPr sz="750" b="1" spc="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JON600-SW-CH-</a:t>
            </a:r>
            <a:r>
              <a:rPr sz="750" spc="-25" dirty="0">
                <a:latin typeface="Raleway"/>
                <a:cs typeface="Raleway"/>
              </a:rPr>
              <a:t>3PC</a:t>
            </a:r>
            <a:endParaRPr sz="750" dirty="0">
              <a:latin typeface="Raleway"/>
              <a:cs typeface="Raleway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700" dirty="0">
              <a:latin typeface="Raleway"/>
              <a:cs typeface="Raleway"/>
            </a:endParaRPr>
          </a:p>
          <a:p>
            <a:pPr marL="12700" marR="5080">
              <a:lnSpc>
                <a:spcPct val="100000"/>
              </a:lnSpc>
              <a:spcBef>
                <a:spcPts val="5"/>
              </a:spcBef>
            </a:pPr>
            <a:r>
              <a:rPr sz="750" dirty="0">
                <a:latin typeface="Raleway"/>
                <a:cs typeface="Raleway"/>
              </a:rPr>
              <a:t>The Jones seating group offers a classic Sofa and Chair combination in </a:t>
            </a:r>
            <a:r>
              <a:rPr sz="750" spc="-50" dirty="0">
                <a:latin typeface="Raleway"/>
                <a:cs typeface="Raleway"/>
              </a:rPr>
              <a:t>a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full-round resin wicker package. The matching chair is available </a:t>
            </a:r>
            <a:r>
              <a:rPr sz="750" spc="-25" dirty="0">
                <a:latin typeface="Raleway"/>
                <a:cs typeface="Raleway"/>
              </a:rPr>
              <a:t>in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stationary</a:t>
            </a:r>
            <a:r>
              <a:rPr sz="750" spc="-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or full-swivel models. The dark gray aluminum Coffee </a:t>
            </a:r>
            <a:r>
              <a:rPr sz="750" spc="-10" dirty="0">
                <a:latin typeface="Raleway"/>
                <a:cs typeface="Raleway"/>
              </a:rPr>
              <a:t>Table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proves a suitable companion to the seating with its mission </a:t>
            </a:r>
            <a:r>
              <a:rPr sz="750" spc="-10" dirty="0">
                <a:latin typeface="Raleway"/>
                <a:cs typeface="Raleway"/>
              </a:rPr>
              <a:t>influences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and bottom </a:t>
            </a:r>
            <a:r>
              <a:rPr sz="750" spc="-10" dirty="0">
                <a:latin typeface="Raleway"/>
                <a:cs typeface="Raleway"/>
              </a:rPr>
              <a:t>shelf.</a:t>
            </a:r>
            <a:endParaRPr sz="750" dirty="0">
              <a:latin typeface="Raleway"/>
              <a:cs typeface="Raleway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150" dirty="0">
              <a:latin typeface="Raleway"/>
              <a:cs typeface="Raleway"/>
            </a:endParaRPr>
          </a:p>
          <a:p>
            <a:pPr marL="39370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Set includes resin wicker Sofa, Chair and Swivel </a:t>
            </a:r>
            <a:r>
              <a:rPr sz="750" spc="-10" dirty="0">
                <a:latin typeface="Raleway"/>
                <a:cs typeface="Raleway"/>
              </a:rPr>
              <a:t>Chair</a:t>
            </a:r>
            <a:endParaRPr sz="750" dirty="0">
              <a:latin typeface="Raleway"/>
              <a:cs typeface="Raleway"/>
            </a:endParaRPr>
          </a:p>
          <a:p>
            <a:pPr marL="393700" marR="6096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All-Weather Resin looks like natural wicker but is made from </a:t>
            </a:r>
            <a:r>
              <a:rPr sz="750" spc="-50" dirty="0">
                <a:latin typeface="Raleway"/>
                <a:cs typeface="Raleway"/>
              </a:rPr>
              <a:t>a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more durable synthetic material that can withstand the </a:t>
            </a:r>
            <a:r>
              <a:rPr sz="750" spc="-10" dirty="0">
                <a:latin typeface="Raleway"/>
                <a:cs typeface="Raleway"/>
              </a:rPr>
              <a:t>harsh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elements of </a:t>
            </a:r>
            <a:r>
              <a:rPr sz="750" spc="-10" dirty="0">
                <a:latin typeface="Raleway"/>
                <a:cs typeface="Raleway"/>
              </a:rPr>
              <a:t>outdoors</a:t>
            </a:r>
            <a:endParaRPr sz="750" dirty="0">
              <a:latin typeface="Raleway"/>
              <a:cs typeface="Raleway"/>
            </a:endParaRPr>
          </a:p>
          <a:p>
            <a:pPr marL="393700" marR="8509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Resin wicker works well in outdoor elements. Rain does </a:t>
            </a:r>
            <a:r>
              <a:rPr sz="750" spc="-25" dirty="0">
                <a:latin typeface="Raleway"/>
                <a:cs typeface="Raleway"/>
              </a:rPr>
              <a:t>not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damage the wicker, it handles humidity well, it withstands </a:t>
            </a:r>
            <a:r>
              <a:rPr sz="750" spc="-20" dirty="0">
                <a:latin typeface="Raleway"/>
                <a:cs typeface="Raleway"/>
              </a:rPr>
              <a:t>hail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storms, intense cold and intense heat – making it the </a:t>
            </a:r>
            <a:r>
              <a:rPr sz="750" spc="-10" dirty="0">
                <a:latin typeface="Raleway"/>
                <a:cs typeface="Raleway"/>
              </a:rPr>
              <a:t>perfect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material for outdoor </a:t>
            </a:r>
            <a:r>
              <a:rPr sz="750" spc="-10" dirty="0">
                <a:latin typeface="Raleway"/>
                <a:cs typeface="Raleway"/>
              </a:rPr>
              <a:t>furniture.</a:t>
            </a:r>
            <a:endParaRPr sz="750" dirty="0">
              <a:latin typeface="Raleway"/>
              <a:cs typeface="Raleway"/>
            </a:endParaRPr>
          </a:p>
          <a:p>
            <a:pPr marL="393700" marR="2032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Crafted with High Density Polyethylene (HDPE) wicker, the </a:t>
            </a:r>
            <a:r>
              <a:rPr sz="750" spc="-20" dirty="0">
                <a:latin typeface="Raleway"/>
                <a:cs typeface="Raleway"/>
              </a:rPr>
              <a:t>best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quality material for synthetic wicker. It’s made from </a:t>
            </a:r>
            <a:r>
              <a:rPr sz="750" spc="-10" dirty="0">
                <a:latin typeface="Raleway"/>
                <a:cs typeface="Raleway"/>
              </a:rPr>
              <a:t>material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that</a:t>
            </a:r>
            <a:r>
              <a:rPr sz="750" spc="-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is highly durable; will not easily crack, brake or chip. </a:t>
            </a:r>
            <a:r>
              <a:rPr sz="750" spc="-20" dirty="0">
                <a:latin typeface="Raleway"/>
                <a:cs typeface="Raleway"/>
              </a:rPr>
              <a:t>HDPE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wicker has the color distributed throughout the material so it </a:t>
            </a:r>
            <a:r>
              <a:rPr sz="750" spc="-25" dirty="0">
                <a:latin typeface="Raleway"/>
                <a:cs typeface="Raleway"/>
              </a:rPr>
              <a:t>is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fade resistant and waterproof and will not flake or peel </a:t>
            </a:r>
            <a:r>
              <a:rPr sz="750" spc="-20" dirty="0">
                <a:latin typeface="Raleway"/>
                <a:cs typeface="Raleway"/>
              </a:rPr>
              <a:t>off.</a:t>
            </a:r>
            <a:endParaRPr sz="750" dirty="0">
              <a:latin typeface="Raleway"/>
              <a:cs typeface="Raleway"/>
            </a:endParaRPr>
          </a:p>
          <a:p>
            <a:pPr marL="393700" marR="22860" algn="just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HDPE wicker is infused with UV inhibitors to make it resistant </a:t>
            </a:r>
            <a:r>
              <a:rPr sz="750" spc="-25" dirty="0">
                <a:latin typeface="Raleway"/>
                <a:cs typeface="Raleway"/>
              </a:rPr>
              <a:t>to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the damaging effects of the sun’s rays Stain Resistant and </a:t>
            </a:r>
            <a:r>
              <a:rPr sz="750" spc="-20" dirty="0">
                <a:latin typeface="Raleway"/>
                <a:cs typeface="Raleway"/>
              </a:rPr>
              <a:t>able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to withstand the harsh effects of chemical </a:t>
            </a:r>
            <a:r>
              <a:rPr sz="750" spc="-10" dirty="0">
                <a:latin typeface="Raleway"/>
                <a:cs typeface="Raleway"/>
              </a:rPr>
              <a:t>solvents</a:t>
            </a:r>
            <a:endParaRPr sz="750" dirty="0">
              <a:latin typeface="Raleway"/>
              <a:cs typeface="Raleway"/>
            </a:endParaRPr>
          </a:p>
          <a:p>
            <a:pPr marL="393700" marR="311785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Waterproof and able to withstand the harsh effects of </a:t>
            </a:r>
            <a:r>
              <a:rPr sz="750" spc="-25" dirty="0">
                <a:latin typeface="Raleway"/>
                <a:cs typeface="Raleway"/>
              </a:rPr>
              <a:t>all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spc="-10" dirty="0">
                <a:latin typeface="Raleway"/>
                <a:cs typeface="Raleway"/>
              </a:rPr>
              <a:t>climates</a:t>
            </a:r>
            <a:endParaRPr sz="750" dirty="0">
              <a:latin typeface="Raleway"/>
              <a:cs typeface="Raleway"/>
            </a:endParaRPr>
          </a:p>
          <a:p>
            <a:pPr marL="39370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Eco-friendly and is 100% </a:t>
            </a:r>
            <a:r>
              <a:rPr sz="750" spc="-10" dirty="0">
                <a:latin typeface="Raleway"/>
                <a:cs typeface="Raleway"/>
              </a:rPr>
              <a:t>recyclable!</a:t>
            </a:r>
            <a:endParaRPr sz="750" dirty="0">
              <a:latin typeface="Raleway"/>
              <a:cs typeface="Raleway"/>
            </a:endParaRPr>
          </a:p>
          <a:p>
            <a:pPr marL="393700" marR="30226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Swivel Chair has 360° swivel for the comforting feeling </a:t>
            </a:r>
            <a:r>
              <a:rPr sz="750" spc="-25" dirty="0">
                <a:latin typeface="Raleway"/>
                <a:cs typeface="Raleway"/>
              </a:rPr>
              <a:t>of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motion while </a:t>
            </a:r>
            <a:r>
              <a:rPr sz="750" spc="-10" dirty="0">
                <a:latin typeface="Raleway"/>
                <a:cs typeface="Raleway"/>
              </a:rPr>
              <a:t>seated</a:t>
            </a:r>
            <a:endParaRPr sz="750" dirty="0">
              <a:latin typeface="Raleway"/>
              <a:cs typeface="Raleway"/>
            </a:endParaRPr>
          </a:p>
          <a:p>
            <a:pPr marL="393700" marR="16256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Solution-dyed acrylic fibers are the ideal fabrics for </a:t>
            </a:r>
            <a:r>
              <a:rPr sz="750" spc="-25" dirty="0">
                <a:latin typeface="Raleway"/>
                <a:cs typeface="Raleway"/>
              </a:rPr>
              <a:t>UV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resistance to sunlight. The color is actually part of the </a:t>
            </a:r>
            <a:r>
              <a:rPr sz="750" spc="-10" dirty="0">
                <a:latin typeface="Raleway"/>
                <a:cs typeface="Raleway"/>
              </a:rPr>
              <a:t>actual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fibers</a:t>
            </a:r>
            <a:r>
              <a:rPr sz="750" spc="-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produced, making it color-fast and water-</a:t>
            </a:r>
            <a:r>
              <a:rPr sz="750" spc="-10" dirty="0">
                <a:latin typeface="Raleway"/>
                <a:cs typeface="Raleway"/>
              </a:rPr>
              <a:t>resistant.</a:t>
            </a:r>
            <a:endParaRPr sz="750" dirty="0">
              <a:latin typeface="Raleway"/>
              <a:cs typeface="Raleway"/>
            </a:endParaRPr>
          </a:p>
          <a:p>
            <a:pPr marL="393700" marR="139065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The key benefits of Solution-Dyed fabric is excellen </a:t>
            </a:r>
            <a:r>
              <a:rPr sz="750" spc="-25" dirty="0">
                <a:latin typeface="Raleway"/>
                <a:cs typeface="Raleway"/>
              </a:rPr>
              <a:t>tUV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resistance to color fade, superior color consistency and </a:t>
            </a:r>
            <a:r>
              <a:rPr sz="750" spc="-20" dirty="0">
                <a:latin typeface="Raleway"/>
                <a:cs typeface="Raleway"/>
              </a:rPr>
              <a:t>easy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cleanability. Because color is part of the fiber, the fabric </a:t>
            </a:r>
            <a:r>
              <a:rPr sz="750" spc="-25" dirty="0">
                <a:latin typeface="Raleway"/>
                <a:cs typeface="Raleway"/>
              </a:rPr>
              <a:t>has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excellent color fastness, fade resistance and </a:t>
            </a:r>
            <a:r>
              <a:rPr sz="750" spc="-10" dirty="0">
                <a:latin typeface="Raleway"/>
                <a:cs typeface="Raleway"/>
              </a:rPr>
              <a:t>durability.</a:t>
            </a:r>
            <a:endParaRPr sz="750" dirty="0">
              <a:latin typeface="Raleway"/>
              <a:cs typeface="Raleway"/>
            </a:endParaRPr>
          </a:p>
          <a:p>
            <a:pPr marL="393700" marR="60325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Rated at the highest standard against UV rays with 2000 </a:t>
            </a:r>
            <a:r>
              <a:rPr sz="750" spc="-10" dirty="0">
                <a:latin typeface="Raleway"/>
                <a:cs typeface="Raleway"/>
              </a:rPr>
              <a:t>hours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UV-treated Solution-</a:t>
            </a:r>
            <a:r>
              <a:rPr sz="750" spc="-10" dirty="0">
                <a:latin typeface="Raleway"/>
                <a:cs typeface="Raleway"/>
              </a:rPr>
              <a:t>Dying.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  <a:spcBef>
                <a:spcPts val="625"/>
              </a:spcBef>
            </a:pPr>
            <a:r>
              <a:rPr sz="750" u="sng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2"/>
              </a:rPr>
              <a:t>Read </a:t>
            </a:r>
            <a:r>
              <a:rPr sz="750" u="sng" spc="-20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2"/>
              </a:rPr>
              <a:t>More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</a:pPr>
            <a:r>
              <a:rPr sz="750" b="1" dirty="0">
                <a:latin typeface="Raleway"/>
                <a:cs typeface="Raleway"/>
              </a:rPr>
              <a:t>Price:</a:t>
            </a:r>
            <a:r>
              <a:rPr sz="750" b="1" spc="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From: </a:t>
            </a:r>
            <a:r>
              <a:rPr sz="750" spc="-10" dirty="0">
                <a:latin typeface="Raleway"/>
                <a:cs typeface="Raleway"/>
              </a:rPr>
              <a:t>$1,557.00</a:t>
            </a:r>
            <a:endParaRPr sz="750" dirty="0">
              <a:latin typeface="Raleway"/>
              <a:cs typeface="Raleway"/>
            </a:endParaRPr>
          </a:p>
        </p:txBody>
      </p:sp>
      <p:grpSp>
        <p:nvGrpSpPr>
          <p:cNvPr id="17" name="object 17"/>
          <p:cNvGrpSpPr/>
          <p:nvPr/>
        </p:nvGrpSpPr>
        <p:grpSpPr>
          <a:xfrm>
            <a:off x="44024" y="6007347"/>
            <a:ext cx="727710" cy="727710"/>
            <a:chOff x="44024" y="6007347"/>
            <a:chExt cx="727710" cy="727710"/>
          </a:xfrm>
        </p:grpSpPr>
        <p:sp>
          <p:nvSpPr>
            <p:cNvPr id="18" name="object 18"/>
            <p:cNvSpPr/>
            <p:nvPr/>
          </p:nvSpPr>
          <p:spPr>
            <a:xfrm>
              <a:off x="47625" y="6010948"/>
              <a:ext cx="720090" cy="720090"/>
            </a:xfrm>
            <a:custGeom>
              <a:avLst/>
              <a:gdLst/>
              <a:ahLst/>
              <a:cxnLst/>
              <a:rect l="l" t="t" r="r" b="b"/>
              <a:pathLst>
                <a:path w="720090" h="720090">
                  <a:moveTo>
                    <a:pt x="0" y="0"/>
                  </a:moveTo>
                  <a:lnTo>
                    <a:pt x="720001" y="0"/>
                  </a:lnTo>
                  <a:lnTo>
                    <a:pt x="720001" y="720001"/>
                  </a:lnTo>
                  <a:lnTo>
                    <a:pt x="0" y="720001"/>
                  </a:lnTo>
                  <a:lnTo>
                    <a:pt x="0" y="0"/>
                  </a:lnTo>
                  <a:close/>
                </a:path>
              </a:pathLst>
            </a:custGeom>
            <a:ln w="72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98145" y="6061468"/>
              <a:ext cx="619125" cy="38100"/>
            </a:xfrm>
            <a:custGeom>
              <a:avLst/>
              <a:gdLst/>
              <a:ahLst/>
              <a:cxnLst/>
              <a:rect l="l" t="t" r="r" b="b"/>
              <a:pathLst>
                <a:path w="619125" h="38100">
                  <a:moveTo>
                    <a:pt x="12623" y="0"/>
                  </a:moveTo>
                  <a:lnTo>
                    <a:pt x="0" y="0"/>
                  </a:lnTo>
                  <a:lnTo>
                    <a:pt x="0" y="12636"/>
                  </a:lnTo>
                  <a:lnTo>
                    <a:pt x="0" y="25273"/>
                  </a:lnTo>
                  <a:lnTo>
                    <a:pt x="0" y="37909"/>
                  </a:lnTo>
                  <a:lnTo>
                    <a:pt x="12623" y="37909"/>
                  </a:lnTo>
                  <a:lnTo>
                    <a:pt x="12623" y="25285"/>
                  </a:lnTo>
                  <a:lnTo>
                    <a:pt x="12623" y="12636"/>
                  </a:lnTo>
                  <a:lnTo>
                    <a:pt x="12623" y="0"/>
                  </a:lnTo>
                  <a:close/>
                </a:path>
                <a:path w="619125" h="38100">
                  <a:moveTo>
                    <a:pt x="50520" y="25273"/>
                  </a:moveTo>
                  <a:lnTo>
                    <a:pt x="37909" y="25273"/>
                  </a:lnTo>
                  <a:lnTo>
                    <a:pt x="25273" y="25273"/>
                  </a:lnTo>
                  <a:lnTo>
                    <a:pt x="25273" y="37909"/>
                  </a:lnTo>
                  <a:lnTo>
                    <a:pt x="37896" y="37909"/>
                  </a:lnTo>
                  <a:lnTo>
                    <a:pt x="50520" y="37909"/>
                  </a:lnTo>
                  <a:lnTo>
                    <a:pt x="50520" y="25273"/>
                  </a:lnTo>
                  <a:close/>
                </a:path>
                <a:path w="619125" h="38100">
                  <a:moveTo>
                    <a:pt x="50520" y="0"/>
                  </a:moveTo>
                  <a:lnTo>
                    <a:pt x="37909" y="0"/>
                  </a:lnTo>
                  <a:lnTo>
                    <a:pt x="25273" y="0"/>
                  </a:lnTo>
                  <a:lnTo>
                    <a:pt x="12636" y="0"/>
                  </a:lnTo>
                  <a:lnTo>
                    <a:pt x="12636" y="12636"/>
                  </a:lnTo>
                  <a:lnTo>
                    <a:pt x="25273" y="12636"/>
                  </a:lnTo>
                  <a:lnTo>
                    <a:pt x="37896" y="12636"/>
                  </a:lnTo>
                  <a:lnTo>
                    <a:pt x="50520" y="12636"/>
                  </a:lnTo>
                  <a:lnTo>
                    <a:pt x="50520" y="0"/>
                  </a:lnTo>
                  <a:close/>
                </a:path>
                <a:path w="619125" h="38100">
                  <a:moveTo>
                    <a:pt x="63169" y="25273"/>
                  </a:moveTo>
                  <a:lnTo>
                    <a:pt x="50533" y="25273"/>
                  </a:lnTo>
                  <a:lnTo>
                    <a:pt x="50533" y="37909"/>
                  </a:lnTo>
                  <a:lnTo>
                    <a:pt x="63169" y="37909"/>
                  </a:lnTo>
                  <a:lnTo>
                    <a:pt x="63169" y="25273"/>
                  </a:lnTo>
                  <a:close/>
                </a:path>
                <a:path w="619125" h="38100">
                  <a:moveTo>
                    <a:pt x="88417" y="0"/>
                  </a:moveTo>
                  <a:lnTo>
                    <a:pt x="75806" y="0"/>
                  </a:lnTo>
                  <a:lnTo>
                    <a:pt x="63169" y="0"/>
                  </a:lnTo>
                  <a:lnTo>
                    <a:pt x="50533" y="0"/>
                  </a:lnTo>
                  <a:lnTo>
                    <a:pt x="50533" y="12636"/>
                  </a:lnTo>
                  <a:lnTo>
                    <a:pt x="63169" y="12636"/>
                  </a:lnTo>
                  <a:lnTo>
                    <a:pt x="75793" y="12636"/>
                  </a:lnTo>
                  <a:lnTo>
                    <a:pt x="75793" y="25273"/>
                  </a:lnTo>
                  <a:lnTo>
                    <a:pt x="75793" y="37909"/>
                  </a:lnTo>
                  <a:lnTo>
                    <a:pt x="88417" y="37909"/>
                  </a:lnTo>
                  <a:lnTo>
                    <a:pt x="88417" y="25285"/>
                  </a:lnTo>
                  <a:lnTo>
                    <a:pt x="88417" y="12636"/>
                  </a:lnTo>
                  <a:lnTo>
                    <a:pt x="88417" y="0"/>
                  </a:lnTo>
                  <a:close/>
                </a:path>
                <a:path w="619125" h="38100">
                  <a:moveTo>
                    <a:pt x="151587" y="0"/>
                  </a:moveTo>
                  <a:lnTo>
                    <a:pt x="138963" y="0"/>
                  </a:lnTo>
                  <a:lnTo>
                    <a:pt x="126326" y="0"/>
                  </a:lnTo>
                  <a:lnTo>
                    <a:pt x="113690" y="0"/>
                  </a:lnTo>
                  <a:lnTo>
                    <a:pt x="113690" y="12636"/>
                  </a:lnTo>
                  <a:lnTo>
                    <a:pt x="113690" y="25273"/>
                  </a:lnTo>
                  <a:lnTo>
                    <a:pt x="113690" y="37909"/>
                  </a:lnTo>
                  <a:lnTo>
                    <a:pt x="126326" y="37909"/>
                  </a:lnTo>
                  <a:lnTo>
                    <a:pt x="126326" y="25285"/>
                  </a:lnTo>
                  <a:lnTo>
                    <a:pt x="138950" y="25285"/>
                  </a:lnTo>
                  <a:lnTo>
                    <a:pt x="138950" y="37909"/>
                  </a:lnTo>
                  <a:lnTo>
                    <a:pt x="151587" y="37909"/>
                  </a:lnTo>
                  <a:lnTo>
                    <a:pt x="151587" y="25285"/>
                  </a:lnTo>
                  <a:lnTo>
                    <a:pt x="151587" y="12636"/>
                  </a:lnTo>
                  <a:lnTo>
                    <a:pt x="151587" y="0"/>
                  </a:lnTo>
                  <a:close/>
                </a:path>
                <a:path w="619125" h="38100">
                  <a:moveTo>
                    <a:pt x="252641" y="25273"/>
                  </a:moveTo>
                  <a:lnTo>
                    <a:pt x="240004" y="25273"/>
                  </a:lnTo>
                  <a:lnTo>
                    <a:pt x="240004" y="12636"/>
                  </a:lnTo>
                  <a:lnTo>
                    <a:pt x="227380" y="12636"/>
                  </a:lnTo>
                  <a:lnTo>
                    <a:pt x="227380" y="0"/>
                  </a:lnTo>
                  <a:lnTo>
                    <a:pt x="227368" y="12636"/>
                  </a:lnTo>
                  <a:lnTo>
                    <a:pt x="227368" y="25273"/>
                  </a:lnTo>
                  <a:lnTo>
                    <a:pt x="214744" y="25273"/>
                  </a:lnTo>
                  <a:lnTo>
                    <a:pt x="214744" y="12636"/>
                  </a:lnTo>
                  <a:lnTo>
                    <a:pt x="227368" y="12636"/>
                  </a:lnTo>
                  <a:lnTo>
                    <a:pt x="227368" y="0"/>
                  </a:lnTo>
                  <a:lnTo>
                    <a:pt x="176847" y="0"/>
                  </a:lnTo>
                  <a:lnTo>
                    <a:pt x="176847" y="12636"/>
                  </a:lnTo>
                  <a:lnTo>
                    <a:pt x="176847" y="25273"/>
                  </a:lnTo>
                  <a:lnTo>
                    <a:pt x="176847" y="37909"/>
                  </a:lnTo>
                  <a:lnTo>
                    <a:pt x="189484" y="37909"/>
                  </a:lnTo>
                  <a:lnTo>
                    <a:pt x="202107" y="37909"/>
                  </a:lnTo>
                  <a:lnTo>
                    <a:pt x="214744" y="37909"/>
                  </a:lnTo>
                  <a:lnTo>
                    <a:pt x="227380" y="37909"/>
                  </a:lnTo>
                  <a:lnTo>
                    <a:pt x="227380" y="25285"/>
                  </a:lnTo>
                  <a:lnTo>
                    <a:pt x="240004" y="25285"/>
                  </a:lnTo>
                  <a:lnTo>
                    <a:pt x="240004" y="37909"/>
                  </a:lnTo>
                  <a:lnTo>
                    <a:pt x="252641" y="37909"/>
                  </a:lnTo>
                  <a:lnTo>
                    <a:pt x="252641" y="25273"/>
                  </a:lnTo>
                  <a:close/>
                </a:path>
                <a:path w="619125" h="38100">
                  <a:moveTo>
                    <a:pt x="252641" y="0"/>
                  </a:moveTo>
                  <a:lnTo>
                    <a:pt x="240004" y="0"/>
                  </a:lnTo>
                  <a:lnTo>
                    <a:pt x="240004" y="12636"/>
                  </a:lnTo>
                  <a:lnTo>
                    <a:pt x="252641" y="12636"/>
                  </a:lnTo>
                  <a:lnTo>
                    <a:pt x="252641" y="0"/>
                  </a:lnTo>
                  <a:close/>
                </a:path>
                <a:path w="619125" h="38100">
                  <a:moveTo>
                    <a:pt x="353682" y="0"/>
                  </a:moveTo>
                  <a:lnTo>
                    <a:pt x="341058" y="0"/>
                  </a:lnTo>
                  <a:lnTo>
                    <a:pt x="328422" y="0"/>
                  </a:lnTo>
                  <a:lnTo>
                    <a:pt x="328422" y="12636"/>
                  </a:lnTo>
                  <a:lnTo>
                    <a:pt x="315798" y="12636"/>
                  </a:lnTo>
                  <a:lnTo>
                    <a:pt x="303174" y="12636"/>
                  </a:lnTo>
                  <a:lnTo>
                    <a:pt x="303174" y="0"/>
                  </a:lnTo>
                  <a:lnTo>
                    <a:pt x="290537" y="0"/>
                  </a:lnTo>
                  <a:lnTo>
                    <a:pt x="277901" y="0"/>
                  </a:lnTo>
                  <a:lnTo>
                    <a:pt x="265264" y="0"/>
                  </a:lnTo>
                  <a:lnTo>
                    <a:pt x="265264" y="12636"/>
                  </a:lnTo>
                  <a:lnTo>
                    <a:pt x="265264" y="25285"/>
                  </a:lnTo>
                  <a:lnTo>
                    <a:pt x="277901" y="25285"/>
                  </a:lnTo>
                  <a:lnTo>
                    <a:pt x="277901" y="12636"/>
                  </a:lnTo>
                  <a:lnTo>
                    <a:pt x="290537" y="12636"/>
                  </a:lnTo>
                  <a:lnTo>
                    <a:pt x="303161" y="12636"/>
                  </a:lnTo>
                  <a:lnTo>
                    <a:pt x="303161" y="25273"/>
                  </a:lnTo>
                  <a:lnTo>
                    <a:pt x="303161" y="37909"/>
                  </a:lnTo>
                  <a:lnTo>
                    <a:pt x="315798" y="37909"/>
                  </a:lnTo>
                  <a:lnTo>
                    <a:pt x="315798" y="25285"/>
                  </a:lnTo>
                  <a:lnTo>
                    <a:pt x="328434" y="25285"/>
                  </a:lnTo>
                  <a:lnTo>
                    <a:pt x="328434" y="12636"/>
                  </a:lnTo>
                  <a:lnTo>
                    <a:pt x="341058" y="12636"/>
                  </a:lnTo>
                  <a:lnTo>
                    <a:pt x="341058" y="25285"/>
                  </a:lnTo>
                  <a:lnTo>
                    <a:pt x="353682" y="25285"/>
                  </a:lnTo>
                  <a:lnTo>
                    <a:pt x="353682" y="12636"/>
                  </a:lnTo>
                  <a:lnTo>
                    <a:pt x="353682" y="0"/>
                  </a:lnTo>
                  <a:close/>
                </a:path>
                <a:path w="619125" h="38100">
                  <a:moveTo>
                    <a:pt x="404215" y="0"/>
                  </a:moveTo>
                  <a:lnTo>
                    <a:pt x="404215" y="0"/>
                  </a:lnTo>
                  <a:lnTo>
                    <a:pt x="353695" y="0"/>
                  </a:lnTo>
                  <a:lnTo>
                    <a:pt x="353695" y="12636"/>
                  </a:lnTo>
                  <a:lnTo>
                    <a:pt x="353695" y="25285"/>
                  </a:lnTo>
                  <a:lnTo>
                    <a:pt x="366318" y="25285"/>
                  </a:lnTo>
                  <a:lnTo>
                    <a:pt x="378955" y="25285"/>
                  </a:lnTo>
                  <a:lnTo>
                    <a:pt x="391591" y="25285"/>
                  </a:lnTo>
                  <a:lnTo>
                    <a:pt x="391591" y="12636"/>
                  </a:lnTo>
                  <a:lnTo>
                    <a:pt x="404215" y="12636"/>
                  </a:lnTo>
                  <a:lnTo>
                    <a:pt x="404215" y="0"/>
                  </a:lnTo>
                  <a:close/>
                </a:path>
                <a:path w="619125" h="38100">
                  <a:moveTo>
                    <a:pt x="442112" y="0"/>
                  </a:moveTo>
                  <a:lnTo>
                    <a:pt x="429488" y="0"/>
                  </a:lnTo>
                  <a:lnTo>
                    <a:pt x="416852" y="0"/>
                  </a:lnTo>
                  <a:lnTo>
                    <a:pt x="416852" y="12636"/>
                  </a:lnTo>
                  <a:lnTo>
                    <a:pt x="416852" y="25285"/>
                  </a:lnTo>
                  <a:lnTo>
                    <a:pt x="429488" y="25285"/>
                  </a:lnTo>
                  <a:lnTo>
                    <a:pt x="429488" y="12636"/>
                  </a:lnTo>
                  <a:lnTo>
                    <a:pt x="442112" y="12636"/>
                  </a:lnTo>
                  <a:lnTo>
                    <a:pt x="442112" y="0"/>
                  </a:lnTo>
                  <a:close/>
                </a:path>
                <a:path w="619125" h="38100">
                  <a:moveTo>
                    <a:pt x="454748" y="12636"/>
                  </a:moveTo>
                  <a:lnTo>
                    <a:pt x="442112" y="12636"/>
                  </a:lnTo>
                  <a:lnTo>
                    <a:pt x="442112" y="25285"/>
                  </a:lnTo>
                  <a:lnTo>
                    <a:pt x="454748" y="25285"/>
                  </a:lnTo>
                  <a:lnTo>
                    <a:pt x="454748" y="12636"/>
                  </a:lnTo>
                  <a:close/>
                </a:path>
                <a:path w="619125" h="38100">
                  <a:moveTo>
                    <a:pt x="467372" y="0"/>
                  </a:moveTo>
                  <a:lnTo>
                    <a:pt x="454748" y="0"/>
                  </a:lnTo>
                  <a:lnTo>
                    <a:pt x="454748" y="12636"/>
                  </a:lnTo>
                  <a:lnTo>
                    <a:pt x="467372" y="12636"/>
                  </a:lnTo>
                  <a:lnTo>
                    <a:pt x="467372" y="0"/>
                  </a:lnTo>
                  <a:close/>
                </a:path>
                <a:path w="619125" h="38100">
                  <a:moveTo>
                    <a:pt x="517893" y="0"/>
                  </a:moveTo>
                  <a:lnTo>
                    <a:pt x="505269" y="0"/>
                  </a:lnTo>
                  <a:lnTo>
                    <a:pt x="505269" y="12636"/>
                  </a:lnTo>
                  <a:lnTo>
                    <a:pt x="492645" y="12636"/>
                  </a:lnTo>
                  <a:lnTo>
                    <a:pt x="480009" y="12636"/>
                  </a:lnTo>
                  <a:lnTo>
                    <a:pt x="480009" y="25285"/>
                  </a:lnTo>
                  <a:lnTo>
                    <a:pt x="492633" y="25285"/>
                  </a:lnTo>
                  <a:lnTo>
                    <a:pt x="505269" y="25285"/>
                  </a:lnTo>
                  <a:lnTo>
                    <a:pt x="517893" y="25285"/>
                  </a:lnTo>
                  <a:lnTo>
                    <a:pt x="517893" y="12636"/>
                  </a:lnTo>
                  <a:lnTo>
                    <a:pt x="517893" y="0"/>
                  </a:lnTo>
                  <a:close/>
                </a:path>
                <a:path w="619125" h="38100">
                  <a:moveTo>
                    <a:pt x="581050" y="0"/>
                  </a:moveTo>
                  <a:lnTo>
                    <a:pt x="581050" y="0"/>
                  </a:lnTo>
                  <a:lnTo>
                    <a:pt x="530529" y="0"/>
                  </a:lnTo>
                  <a:lnTo>
                    <a:pt x="530529" y="12636"/>
                  </a:lnTo>
                  <a:lnTo>
                    <a:pt x="530529" y="25285"/>
                  </a:lnTo>
                  <a:lnTo>
                    <a:pt x="543166" y="25285"/>
                  </a:lnTo>
                  <a:lnTo>
                    <a:pt x="543166" y="12636"/>
                  </a:lnTo>
                  <a:lnTo>
                    <a:pt x="555790" y="12636"/>
                  </a:lnTo>
                  <a:lnTo>
                    <a:pt x="568426" y="12636"/>
                  </a:lnTo>
                  <a:lnTo>
                    <a:pt x="581050" y="12636"/>
                  </a:lnTo>
                  <a:lnTo>
                    <a:pt x="581050" y="0"/>
                  </a:lnTo>
                  <a:close/>
                </a:path>
                <a:path w="619125" h="38100">
                  <a:moveTo>
                    <a:pt x="618947" y="0"/>
                  </a:moveTo>
                  <a:lnTo>
                    <a:pt x="606323" y="0"/>
                  </a:lnTo>
                  <a:lnTo>
                    <a:pt x="593699" y="0"/>
                  </a:lnTo>
                  <a:lnTo>
                    <a:pt x="581063" y="0"/>
                  </a:lnTo>
                  <a:lnTo>
                    <a:pt x="581063" y="12636"/>
                  </a:lnTo>
                  <a:lnTo>
                    <a:pt x="593686" y="12636"/>
                  </a:lnTo>
                  <a:lnTo>
                    <a:pt x="606323" y="12636"/>
                  </a:lnTo>
                  <a:lnTo>
                    <a:pt x="606323" y="25285"/>
                  </a:lnTo>
                  <a:lnTo>
                    <a:pt x="618947" y="25285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98145" y="6086741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23" y="12623"/>
                  </a:moveTo>
                  <a:lnTo>
                    <a:pt x="0" y="12623"/>
                  </a:lnTo>
                  <a:lnTo>
                    <a:pt x="0" y="25260"/>
                  </a:lnTo>
                  <a:lnTo>
                    <a:pt x="0" y="37884"/>
                  </a:lnTo>
                  <a:lnTo>
                    <a:pt x="0" y="50520"/>
                  </a:lnTo>
                  <a:lnTo>
                    <a:pt x="12623" y="50520"/>
                  </a:lnTo>
                  <a:lnTo>
                    <a:pt x="12623" y="37896"/>
                  </a:lnTo>
                  <a:lnTo>
                    <a:pt x="12623" y="25260"/>
                  </a:lnTo>
                  <a:lnTo>
                    <a:pt x="12623" y="12623"/>
                  </a:lnTo>
                  <a:close/>
                </a:path>
                <a:path w="619125" h="50800">
                  <a:moveTo>
                    <a:pt x="50520" y="12623"/>
                  </a:moveTo>
                  <a:lnTo>
                    <a:pt x="37909" y="12623"/>
                  </a:lnTo>
                  <a:lnTo>
                    <a:pt x="25273" y="12623"/>
                  </a:lnTo>
                  <a:lnTo>
                    <a:pt x="25273" y="25260"/>
                  </a:lnTo>
                  <a:lnTo>
                    <a:pt x="25273" y="37896"/>
                  </a:lnTo>
                  <a:lnTo>
                    <a:pt x="37896" y="37896"/>
                  </a:lnTo>
                  <a:lnTo>
                    <a:pt x="50520" y="37896"/>
                  </a:lnTo>
                  <a:lnTo>
                    <a:pt x="50520" y="25260"/>
                  </a:lnTo>
                  <a:lnTo>
                    <a:pt x="50520" y="12623"/>
                  </a:lnTo>
                  <a:close/>
                </a:path>
                <a:path w="619125" h="50800">
                  <a:moveTo>
                    <a:pt x="63169" y="12623"/>
                  </a:moveTo>
                  <a:lnTo>
                    <a:pt x="50533" y="12623"/>
                  </a:lnTo>
                  <a:lnTo>
                    <a:pt x="50533" y="25260"/>
                  </a:lnTo>
                  <a:lnTo>
                    <a:pt x="50533" y="37896"/>
                  </a:lnTo>
                  <a:lnTo>
                    <a:pt x="63169" y="37896"/>
                  </a:lnTo>
                  <a:lnTo>
                    <a:pt x="63169" y="25260"/>
                  </a:lnTo>
                  <a:lnTo>
                    <a:pt x="63169" y="12623"/>
                  </a:lnTo>
                  <a:close/>
                </a:path>
                <a:path w="619125" h="50800">
                  <a:moveTo>
                    <a:pt x="88417" y="12623"/>
                  </a:moveTo>
                  <a:lnTo>
                    <a:pt x="75793" y="12623"/>
                  </a:lnTo>
                  <a:lnTo>
                    <a:pt x="75793" y="25260"/>
                  </a:lnTo>
                  <a:lnTo>
                    <a:pt x="75793" y="37884"/>
                  </a:lnTo>
                  <a:lnTo>
                    <a:pt x="75793" y="50520"/>
                  </a:lnTo>
                  <a:lnTo>
                    <a:pt x="88417" y="50520"/>
                  </a:lnTo>
                  <a:lnTo>
                    <a:pt x="88417" y="37896"/>
                  </a:lnTo>
                  <a:lnTo>
                    <a:pt x="88417" y="25260"/>
                  </a:lnTo>
                  <a:lnTo>
                    <a:pt x="88417" y="12623"/>
                  </a:lnTo>
                  <a:close/>
                </a:path>
                <a:path w="619125" h="50800">
                  <a:moveTo>
                    <a:pt x="176847" y="37884"/>
                  </a:moveTo>
                  <a:lnTo>
                    <a:pt x="164223" y="37884"/>
                  </a:lnTo>
                  <a:lnTo>
                    <a:pt x="164223" y="25260"/>
                  </a:lnTo>
                  <a:lnTo>
                    <a:pt x="164223" y="12623"/>
                  </a:lnTo>
                  <a:lnTo>
                    <a:pt x="151587" y="12623"/>
                  </a:lnTo>
                  <a:lnTo>
                    <a:pt x="138950" y="12623"/>
                  </a:lnTo>
                  <a:lnTo>
                    <a:pt x="138950" y="25260"/>
                  </a:lnTo>
                  <a:lnTo>
                    <a:pt x="126326" y="25260"/>
                  </a:lnTo>
                  <a:lnTo>
                    <a:pt x="126326" y="37884"/>
                  </a:lnTo>
                  <a:lnTo>
                    <a:pt x="113690" y="37884"/>
                  </a:lnTo>
                  <a:lnTo>
                    <a:pt x="101053" y="37884"/>
                  </a:lnTo>
                  <a:lnTo>
                    <a:pt x="101053" y="50520"/>
                  </a:lnTo>
                  <a:lnTo>
                    <a:pt x="113690" y="50520"/>
                  </a:lnTo>
                  <a:lnTo>
                    <a:pt x="126326" y="50520"/>
                  </a:lnTo>
                  <a:lnTo>
                    <a:pt x="176847" y="50520"/>
                  </a:lnTo>
                  <a:lnTo>
                    <a:pt x="176847" y="37884"/>
                  </a:lnTo>
                  <a:close/>
                </a:path>
                <a:path w="619125" h="50800">
                  <a:moveTo>
                    <a:pt x="214744" y="12623"/>
                  </a:moveTo>
                  <a:lnTo>
                    <a:pt x="202107" y="12623"/>
                  </a:lnTo>
                  <a:lnTo>
                    <a:pt x="202107" y="25260"/>
                  </a:lnTo>
                  <a:lnTo>
                    <a:pt x="189484" y="25260"/>
                  </a:lnTo>
                  <a:lnTo>
                    <a:pt x="189484" y="37884"/>
                  </a:lnTo>
                  <a:lnTo>
                    <a:pt x="189484" y="50520"/>
                  </a:lnTo>
                  <a:lnTo>
                    <a:pt x="202120" y="50520"/>
                  </a:lnTo>
                  <a:lnTo>
                    <a:pt x="202120" y="37896"/>
                  </a:lnTo>
                  <a:lnTo>
                    <a:pt x="214744" y="37896"/>
                  </a:lnTo>
                  <a:lnTo>
                    <a:pt x="214744" y="25260"/>
                  </a:lnTo>
                  <a:lnTo>
                    <a:pt x="214744" y="12623"/>
                  </a:lnTo>
                  <a:close/>
                </a:path>
                <a:path w="619125" h="50800">
                  <a:moveTo>
                    <a:pt x="265277" y="25260"/>
                  </a:moveTo>
                  <a:lnTo>
                    <a:pt x="252641" y="25260"/>
                  </a:lnTo>
                  <a:lnTo>
                    <a:pt x="240004" y="25260"/>
                  </a:lnTo>
                  <a:lnTo>
                    <a:pt x="227368" y="25260"/>
                  </a:lnTo>
                  <a:lnTo>
                    <a:pt x="227368" y="37884"/>
                  </a:lnTo>
                  <a:lnTo>
                    <a:pt x="227368" y="50520"/>
                  </a:lnTo>
                  <a:lnTo>
                    <a:pt x="240004" y="50520"/>
                  </a:lnTo>
                  <a:lnTo>
                    <a:pt x="240004" y="37896"/>
                  </a:lnTo>
                  <a:lnTo>
                    <a:pt x="252641" y="37896"/>
                  </a:lnTo>
                  <a:lnTo>
                    <a:pt x="265277" y="37896"/>
                  </a:lnTo>
                  <a:lnTo>
                    <a:pt x="265277" y="25260"/>
                  </a:lnTo>
                  <a:close/>
                </a:path>
                <a:path w="619125" h="50800">
                  <a:moveTo>
                    <a:pt x="353682" y="25260"/>
                  </a:moveTo>
                  <a:lnTo>
                    <a:pt x="341058" y="25260"/>
                  </a:lnTo>
                  <a:lnTo>
                    <a:pt x="328434" y="25260"/>
                  </a:lnTo>
                  <a:lnTo>
                    <a:pt x="328434" y="12636"/>
                  </a:lnTo>
                  <a:lnTo>
                    <a:pt x="328434" y="0"/>
                  </a:lnTo>
                  <a:lnTo>
                    <a:pt x="315798" y="0"/>
                  </a:lnTo>
                  <a:lnTo>
                    <a:pt x="315798" y="12636"/>
                  </a:lnTo>
                  <a:lnTo>
                    <a:pt x="315798" y="25260"/>
                  </a:lnTo>
                  <a:lnTo>
                    <a:pt x="303174" y="25260"/>
                  </a:lnTo>
                  <a:lnTo>
                    <a:pt x="303174" y="12636"/>
                  </a:lnTo>
                  <a:lnTo>
                    <a:pt x="315798" y="12636"/>
                  </a:lnTo>
                  <a:lnTo>
                    <a:pt x="315798" y="0"/>
                  </a:lnTo>
                  <a:lnTo>
                    <a:pt x="303161" y="0"/>
                  </a:lnTo>
                  <a:lnTo>
                    <a:pt x="303161" y="12623"/>
                  </a:lnTo>
                  <a:lnTo>
                    <a:pt x="290537" y="12623"/>
                  </a:lnTo>
                  <a:lnTo>
                    <a:pt x="290537" y="25260"/>
                  </a:lnTo>
                  <a:lnTo>
                    <a:pt x="277901" y="25260"/>
                  </a:lnTo>
                  <a:lnTo>
                    <a:pt x="277901" y="37896"/>
                  </a:lnTo>
                  <a:lnTo>
                    <a:pt x="353682" y="37896"/>
                  </a:lnTo>
                  <a:lnTo>
                    <a:pt x="353682" y="25260"/>
                  </a:lnTo>
                  <a:close/>
                </a:path>
                <a:path w="619125" h="50800">
                  <a:moveTo>
                    <a:pt x="353682" y="0"/>
                  </a:moveTo>
                  <a:lnTo>
                    <a:pt x="341058" y="0"/>
                  </a:lnTo>
                  <a:lnTo>
                    <a:pt x="341058" y="12636"/>
                  </a:lnTo>
                  <a:lnTo>
                    <a:pt x="353682" y="12636"/>
                  </a:lnTo>
                  <a:lnTo>
                    <a:pt x="353682" y="0"/>
                  </a:lnTo>
                  <a:close/>
                </a:path>
                <a:path w="619125" h="50800">
                  <a:moveTo>
                    <a:pt x="391591" y="12623"/>
                  </a:moveTo>
                  <a:lnTo>
                    <a:pt x="378955" y="12623"/>
                  </a:lnTo>
                  <a:lnTo>
                    <a:pt x="378955" y="25260"/>
                  </a:lnTo>
                  <a:lnTo>
                    <a:pt x="366318" y="25260"/>
                  </a:lnTo>
                  <a:lnTo>
                    <a:pt x="366318" y="37896"/>
                  </a:lnTo>
                  <a:lnTo>
                    <a:pt x="378955" y="37896"/>
                  </a:lnTo>
                  <a:lnTo>
                    <a:pt x="391591" y="37896"/>
                  </a:lnTo>
                  <a:lnTo>
                    <a:pt x="391591" y="25260"/>
                  </a:lnTo>
                  <a:lnTo>
                    <a:pt x="391591" y="12623"/>
                  </a:lnTo>
                  <a:close/>
                </a:path>
                <a:path w="619125" h="50800">
                  <a:moveTo>
                    <a:pt x="416839" y="25260"/>
                  </a:moveTo>
                  <a:lnTo>
                    <a:pt x="404215" y="25260"/>
                  </a:lnTo>
                  <a:lnTo>
                    <a:pt x="404215" y="37896"/>
                  </a:lnTo>
                  <a:lnTo>
                    <a:pt x="416839" y="37896"/>
                  </a:lnTo>
                  <a:lnTo>
                    <a:pt x="416839" y="25260"/>
                  </a:lnTo>
                  <a:close/>
                </a:path>
                <a:path w="619125" h="50800">
                  <a:moveTo>
                    <a:pt x="416839" y="0"/>
                  </a:moveTo>
                  <a:lnTo>
                    <a:pt x="404215" y="0"/>
                  </a:lnTo>
                  <a:lnTo>
                    <a:pt x="404215" y="12636"/>
                  </a:lnTo>
                  <a:lnTo>
                    <a:pt x="416839" y="12636"/>
                  </a:lnTo>
                  <a:lnTo>
                    <a:pt x="416839" y="0"/>
                  </a:lnTo>
                  <a:close/>
                </a:path>
                <a:path w="619125" h="50800">
                  <a:moveTo>
                    <a:pt x="429488" y="0"/>
                  </a:moveTo>
                  <a:lnTo>
                    <a:pt x="416852" y="0"/>
                  </a:lnTo>
                  <a:lnTo>
                    <a:pt x="416852" y="12623"/>
                  </a:lnTo>
                  <a:lnTo>
                    <a:pt x="416852" y="25260"/>
                  </a:lnTo>
                  <a:lnTo>
                    <a:pt x="416852" y="37896"/>
                  </a:lnTo>
                  <a:lnTo>
                    <a:pt x="429488" y="37896"/>
                  </a:lnTo>
                  <a:lnTo>
                    <a:pt x="429488" y="25260"/>
                  </a:lnTo>
                  <a:lnTo>
                    <a:pt x="429488" y="12636"/>
                  </a:lnTo>
                  <a:lnTo>
                    <a:pt x="429488" y="0"/>
                  </a:lnTo>
                  <a:close/>
                </a:path>
                <a:path w="619125" h="50800">
                  <a:moveTo>
                    <a:pt x="467372" y="25260"/>
                  </a:moveTo>
                  <a:lnTo>
                    <a:pt x="454748" y="25260"/>
                  </a:lnTo>
                  <a:lnTo>
                    <a:pt x="442112" y="25260"/>
                  </a:lnTo>
                  <a:lnTo>
                    <a:pt x="442112" y="37896"/>
                  </a:lnTo>
                  <a:lnTo>
                    <a:pt x="454748" y="37896"/>
                  </a:lnTo>
                  <a:lnTo>
                    <a:pt x="467372" y="37896"/>
                  </a:lnTo>
                  <a:lnTo>
                    <a:pt x="467372" y="25260"/>
                  </a:lnTo>
                  <a:close/>
                </a:path>
                <a:path w="619125" h="50800">
                  <a:moveTo>
                    <a:pt x="467372" y="0"/>
                  </a:moveTo>
                  <a:lnTo>
                    <a:pt x="454748" y="0"/>
                  </a:lnTo>
                  <a:lnTo>
                    <a:pt x="454748" y="12636"/>
                  </a:lnTo>
                  <a:lnTo>
                    <a:pt x="467372" y="12636"/>
                  </a:lnTo>
                  <a:lnTo>
                    <a:pt x="467372" y="0"/>
                  </a:lnTo>
                  <a:close/>
                </a:path>
                <a:path w="619125" h="50800">
                  <a:moveTo>
                    <a:pt x="517893" y="0"/>
                  </a:moveTo>
                  <a:lnTo>
                    <a:pt x="505269" y="0"/>
                  </a:lnTo>
                  <a:lnTo>
                    <a:pt x="492633" y="0"/>
                  </a:lnTo>
                  <a:lnTo>
                    <a:pt x="492633" y="12623"/>
                  </a:lnTo>
                  <a:lnTo>
                    <a:pt x="492633" y="25260"/>
                  </a:lnTo>
                  <a:lnTo>
                    <a:pt x="505269" y="25260"/>
                  </a:lnTo>
                  <a:lnTo>
                    <a:pt x="505269" y="12636"/>
                  </a:lnTo>
                  <a:lnTo>
                    <a:pt x="517893" y="12636"/>
                  </a:lnTo>
                  <a:lnTo>
                    <a:pt x="517893" y="0"/>
                  </a:lnTo>
                  <a:close/>
                </a:path>
                <a:path w="619125" h="50800">
                  <a:moveTo>
                    <a:pt x="543166" y="0"/>
                  </a:moveTo>
                  <a:lnTo>
                    <a:pt x="530529" y="0"/>
                  </a:lnTo>
                  <a:lnTo>
                    <a:pt x="530529" y="12623"/>
                  </a:lnTo>
                  <a:lnTo>
                    <a:pt x="530529" y="25260"/>
                  </a:lnTo>
                  <a:lnTo>
                    <a:pt x="530529" y="37896"/>
                  </a:lnTo>
                  <a:lnTo>
                    <a:pt x="543166" y="37896"/>
                  </a:lnTo>
                  <a:lnTo>
                    <a:pt x="543166" y="25260"/>
                  </a:lnTo>
                  <a:lnTo>
                    <a:pt x="543166" y="12636"/>
                  </a:lnTo>
                  <a:lnTo>
                    <a:pt x="543166" y="0"/>
                  </a:lnTo>
                  <a:close/>
                </a:path>
                <a:path w="619125" h="50800">
                  <a:moveTo>
                    <a:pt x="581050" y="0"/>
                  </a:moveTo>
                  <a:lnTo>
                    <a:pt x="568426" y="0"/>
                  </a:lnTo>
                  <a:lnTo>
                    <a:pt x="555790" y="0"/>
                  </a:lnTo>
                  <a:lnTo>
                    <a:pt x="555790" y="12623"/>
                  </a:lnTo>
                  <a:lnTo>
                    <a:pt x="555790" y="25260"/>
                  </a:lnTo>
                  <a:lnTo>
                    <a:pt x="555790" y="37896"/>
                  </a:lnTo>
                  <a:lnTo>
                    <a:pt x="568426" y="37896"/>
                  </a:lnTo>
                  <a:lnTo>
                    <a:pt x="581050" y="37896"/>
                  </a:lnTo>
                  <a:lnTo>
                    <a:pt x="581050" y="25260"/>
                  </a:lnTo>
                  <a:lnTo>
                    <a:pt x="581050" y="12636"/>
                  </a:lnTo>
                  <a:lnTo>
                    <a:pt x="581050" y="0"/>
                  </a:lnTo>
                  <a:close/>
                </a:path>
                <a:path w="619125" h="50800">
                  <a:moveTo>
                    <a:pt x="593699" y="0"/>
                  </a:moveTo>
                  <a:lnTo>
                    <a:pt x="581063" y="0"/>
                  </a:lnTo>
                  <a:lnTo>
                    <a:pt x="581063" y="12623"/>
                  </a:lnTo>
                  <a:lnTo>
                    <a:pt x="581063" y="25260"/>
                  </a:lnTo>
                  <a:lnTo>
                    <a:pt x="581063" y="37896"/>
                  </a:lnTo>
                  <a:lnTo>
                    <a:pt x="593699" y="37896"/>
                  </a:lnTo>
                  <a:lnTo>
                    <a:pt x="593699" y="25260"/>
                  </a:lnTo>
                  <a:lnTo>
                    <a:pt x="593699" y="12636"/>
                  </a:lnTo>
                  <a:lnTo>
                    <a:pt x="593699" y="0"/>
                  </a:lnTo>
                  <a:close/>
                </a:path>
                <a:path w="619125" h="50800">
                  <a:moveTo>
                    <a:pt x="618947" y="0"/>
                  </a:moveTo>
                  <a:lnTo>
                    <a:pt x="606323" y="0"/>
                  </a:lnTo>
                  <a:lnTo>
                    <a:pt x="606323" y="12623"/>
                  </a:lnTo>
                  <a:lnTo>
                    <a:pt x="606323" y="25260"/>
                  </a:lnTo>
                  <a:lnTo>
                    <a:pt x="606323" y="37896"/>
                  </a:lnTo>
                  <a:lnTo>
                    <a:pt x="618947" y="37896"/>
                  </a:lnTo>
                  <a:lnTo>
                    <a:pt x="618947" y="25260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98145" y="6124625"/>
              <a:ext cx="619125" cy="25400"/>
            </a:xfrm>
            <a:custGeom>
              <a:avLst/>
              <a:gdLst/>
              <a:ahLst/>
              <a:cxnLst/>
              <a:rect l="l" t="t" r="r" b="b"/>
              <a:pathLst>
                <a:path w="619125" h="25400">
                  <a:moveTo>
                    <a:pt x="12623" y="12636"/>
                  </a:moveTo>
                  <a:lnTo>
                    <a:pt x="0" y="12636"/>
                  </a:lnTo>
                  <a:lnTo>
                    <a:pt x="0" y="25273"/>
                  </a:lnTo>
                  <a:lnTo>
                    <a:pt x="12623" y="25273"/>
                  </a:lnTo>
                  <a:lnTo>
                    <a:pt x="12623" y="12636"/>
                  </a:lnTo>
                  <a:close/>
                </a:path>
                <a:path w="619125" h="25400">
                  <a:moveTo>
                    <a:pt x="240004" y="0"/>
                  </a:moveTo>
                  <a:lnTo>
                    <a:pt x="227368" y="0"/>
                  </a:lnTo>
                  <a:lnTo>
                    <a:pt x="227368" y="12636"/>
                  </a:lnTo>
                  <a:lnTo>
                    <a:pt x="240004" y="12636"/>
                  </a:lnTo>
                  <a:lnTo>
                    <a:pt x="240004" y="0"/>
                  </a:lnTo>
                  <a:close/>
                </a:path>
                <a:path w="619125" h="25400">
                  <a:moveTo>
                    <a:pt x="265277" y="0"/>
                  </a:moveTo>
                  <a:lnTo>
                    <a:pt x="252641" y="0"/>
                  </a:lnTo>
                  <a:lnTo>
                    <a:pt x="252641" y="12636"/>
                  </a:lnTo>
                  <a:lnTo>
                    <a:pt x="265277" y="12636"/>
                  </a:lnTo>
                  <a:lnTo>
                    <a:pt x="265277" y="0"/>
                  </a:lnTo>
                  <a:close/>
                </a:path>
                <a:path w="619125" h="25400">
                  <a:moveTo>
                    <a:pt x="290537" y="0"/>
                  </a:moveTo>
                  <a:lnTo>
                    <a:pt x="277901" y="0"/>
                  </a:lnTo>
                  <a:lnTo>
                    <a:pt x="277901" y="12636"/>
                  </a:lnTo>
                  <a:lnTo>
                    <a:pt x="290537" y="12636"/>
                  </a:lnTo>
                  <a:lnTo>
                    <a:pt x="290537" y="0"/>
                  </a:lnTo>
                  <a:close/>
                </a:path>
                <a:path w="619125" h="25400">
                  <a:moveTo>
                    <a:pt x="353682" y="0"/>
                  </a:moveTo>
                  <a:lnTo>
                    <a:pt x="341058" y="0"/>
                  </a:lnTo>
                  <a:lnTo>
                    <a:pt x="328422" y="0"/>
                  </a:lnTo>
                  <a:lnTo>
                    <a:pt x="328422" y="12636"/>
                  </a:lnTo>
                  <a:lnTo>
                    <a:pt x="341058" y="12636"/>
                  </a:lnTo>
                  <a:lnTo>
                    <a:pt x="353682" y="12636"/>
                  </a:lnTo>
                  <a:lnTo>
                    <a:pt x="353682" y="0"/>
                  </a:lnTo>
                  <a:close/>
                </a:path>
                <a:path w="619125" h="25400">
                  <a:moveTo>
                    <a:pt x="416839" y="0"/>
                  </a:moveTo>
                  <a:lnTo>
                    <a:pt x="404215" y="0"/>
                  </a:lnTo>
                  <a:lnTo>
                    <a:pt x="391591" y="0"/>
                  </a:lnTo>
                  <a:lnTo>
                    <a:pt x="378955" y="0"/>
                  </a:lnTo>
                  <a:lnTo>
                    <a:pt x="378955" y="12636"/>
                  </a:lnTo>
                  <a:lnTo>
                    <a:pt x="391579" y="12636"/>
                  </a:lnTo>
                  <a:lnTo>
                    <a:pt x="404215" y="12636"/>
                  </a:lnTo>
                  <a:lnTo>
                    <a:pt x="416839" y="12636"/>
                  </a:lnTo>
                  <a:lnTo>
                    <a:pt x="416839" y="0"/>
                  </a:lnTo>
                  <a:close/>
                </a:path>
                <a:path w="619125" h="25400">
                  <a:moveTo>
                    <a:pt x="492645" y="0"/>
                  </a:moveTo>
                  <a:lnTo>
                    <a:pt x="492645" y="0"/>
                  </a:lnTo>
                  <a:lnTo>
                    <a:pt x="429475" y="0"/>
                  </a:lnTo>
                  <a:lnTo>
                    <a:pt x="429475" y="12636"/>
                  </a:lnTo>
                  <a:lnTo>
                    <a:pt x="492645" y="12636"/>
                  </a:lnTo>
                  <a:lnTo>
                    <a:pt x="492645" y="0"/>
                  </a:lnTo>
                  <a:close/>
                </a:path>
                <a:path w="619125" h="25400">
                  <a:moveTo>
                    <a:pt x="543166" y="0"/>
                  </a:moveTo>
                  <a:lnTo>
                    <a:pt x="530529" y="0"/>
                  </a:lnTo>
                  <a:lnTo>
                    <a:pt x="530529" y="12636"/>
                  </a:lnTo>
                  <a:lnTo>
                    <a:pt x="543166" y="12636"/>
                  </a:lnTo>
                  <a:lnTo>
                    <a:pt x="543166" y="0"/>
                  </a:lnTo>
                  <a:close/>
                </a:path>
                <a:path w="619125" h="25400">
                  <a:moveTo>
                    <a:pt x="618947" y="0"/>
                  </a:moveTo>
                  <a:lnTo>
                    <a:pt x="606323" y="0"/>
                  </a:lnTo>
                  <a:lnTo>
                    <a:pt x="606323" y="12636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110782" y="6143580"/>
              <a:ext cx="606425" cy="0"/>
            </a:xfrm>
            <a:custGeom>
              <a:avLst/>
              <a:gdLst/>
              <a:ahLst/>
              <a:cxnLst/>
              <a:rect l="l" t="t" r="r" b="b"/>
              <a:pathLst>
                <a:path w="606425">
                  <a:moveTo>
                    <a:pt x="0" y="0"/>
                  </a:moveTo>
                  <a:lnTo>
                    <a:pt x="606323" y="0"/>
                  </a:lnTo>
                </a:path>
              </a:pathLst>
            </a:custGeom>
            <a:ln w="12636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98145" y="6149898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23" y="12623"/>
                  </a:moveTo>
                  <a:lnTo>
                    <a:pt x="0" y="12623"/>
                  </a:lnTo>
                  <a:lnTo>
                    <a:pt x="0" y="25260"/>
                  </a:lnTo>
                  <a:lnTo>
                    <a:pt x="12623" y="25260"/>
                  </a:lnTo>
                  <a:lnTo>
                    <a:pt x="12623" y="12623"/>
                  </a:lnTo>
                  <a:close/>
                </a:path>
                <a:path w="619125" h="50800">
                  <a:moveTo>
                    <a:pt x="50520" y="12623"/>
                  </a:moveTo>
                  <a:lnTo>
                    <a:pt x="37896" y="12623"/>
                  </a:lnTo>
                  <a:lnTo>
                    <a:pt x="37896" y="25260"/>
                  </a:lnTo>
                  <a:lnTo>
                    <a:pt x="25273" y="25260"/>
                  </a:lnTo>
                  <a:lnTo>
                    <a:pt x="12636" y="25260"/>
                  </a:lnTo>
                  <a:lnTo>
                    <a:pt x="12636" y="37909"/>
                  </a:lnTo>
                  <a:lnTo>
                    <a:pt x="25273" y="37909"/>
                  </a:lnTo>
                  <a:lnTo>
                    <a:pt x="25273" y="50533"/>
                  </a:lnTo>
                  <a:lnTo>
                    <a:pt x="37896" y="50533"/>
                  </a:lnTo>
                  <a:lnTo>
                    <a:pt x="50520" y="50533"/>
                  </a:lnTo>
                  <a:lnTo>
                    <a:pt x="50520" y="37909"/>
                  </a:lnTo>
                  <a:lnTo>
                    <a:pt x="50520" y="25260"/>
                  </a:lnTo>
                  <a:lnTo>
                    <a:pt x="50520" y="12623"/>
                  </a:lnTo>
                  <a:close/>
                </a:path>
                <a:path w="619125" h="50800">
                  <a:moveTo>
                    <a:pt x="88417" y="12623"/>
                  </a:moveTo>
                  <a:lnTo>
                    <a:pt x="75806" y="12623"/>
                  </a:lnTo>
                  <a:lnTo>
                    <a:pt x="63169" y="12623"/>
                  </a:lnTo>
                  <a:lnTo>
                    <a:pt x="63169" y="25260"/>
                  </a:lnTo>
                  <a:lnTo>
                    <a:pt x="63169" y="37896"/>
                  </a:lnTo>
                  <a:lnTo>
                    <a:pt x="50533" y="37896"/>
                  </a:lnTo>
                  <a:lnTo>
                    <a:pt x="50533" y="50533"/>
                  </a:lnTo>
                  <a:lnTo>
                    <a:pt x="63169" y="50533"/>
                  </a:lnTo>
                  <a:lnTo>
                    <a:pt x="75793" y="50533"/>
                  </a:lnTo>
                  <a:lnTo>
                    <a:pt x="88417" y="50533"/>
                  </a:lnTo>
                  <a:lnTo>
                    <a:pt x="88417" y="37896"/>
                  </a:lnTo>
                  <a:lnTo>
                    <a:pt x="75806" y="37896"/>
                  </a:lnTo>
                  <a:lnTo>
                    <a:pt x="75806" y="25260"/>
                  </a:lnTo>
                  <a:lnTo>
                    <a:pt x="88417" y="25260"/>
                  </a:lnTo>
                  <a:lnTo>
                    <a:pt x="88417" y="12623"/>
                  </a:lnTo>
                  <a:close/>
                </a:path>
                <a:path w="619125" h="50800">
                  <a:moveTo>
                    <a:pt x="138963" y="0"/>
                  </a:moveTo>
                  <a:lnTo>
                    <a:pt x="126326" y="0"/>
                  </a:lnTo>
                  <a:lnTo>
                    <a:pt x="113690" y="0"/>
                  </a:lnTo>
                  <a:lnTo>
                    <a:pt x="113690" y="12623"/>
                  </a:lnTo>
                  <a:lnTo>
                    <a:pt x="101053" y="12623"/>
                  </a:lnTo>
                  <a:lnTo>
                    <a:pt x="101053" y="25260"/>
                  </a:lnTo>
                  <a:lnTo>
                    <a:pt x="113690" y="25260"/>
                  </a:lnTo>
                  <a:lnTo>
                    <a:pt x="113690" y="12636"/>
                  </a:lnTo>
                  <a:lnTo>
                    <a:pt x="126326" y="12636"/>
                  </a:lnTo>
                  <a:lnTo>
                    <a:pt x="138963" y="12636"/>
                  </a:lnTo>
                  <a:lnTo>
                    <a:pt x="138963" y="0"/>
                  </a:lnTo>
                  <a:close/>
                </a:path>
                <a:path w="619125" h="50800">
                  <a:moveTo>
                    <a:pt x="164223" y="37896"/>
                  </a:moveTo>
                  <a:lnTo>
                    <a:pt x="151587" y="37896"/>
                  </a:lnTo>
                  <a:lnTo>
                    <a:pt x="151587" y="25260"/>
                  </a:lnTo>
                  <a:lnTo>
                    <a:pt x="138963" y="25260"/>
                  </a:lnTo>
                  <a:lnTo>
                    <a:pt x="126326" y="25260"/>
                  </a:lnTo>
                  <a:lnTo>
                    <a:pt x="113690" y="25260"/>
                  </a:lnTo>
                  <a:lnTo>
                    <a:pt x="113690" y="37896"/>
                  </a:lnTo>
                  <a:lnTo>
                    <a:pt x="101066" y="37896"/>
                  </a:lnTo>
                  <a:lnTo>
                    <a:pt x="88430" y="37896"/>
                  </a:lnTo>
                  <a:lnTo>
                    <a:pt x="88430" y="50533"/>
                  </a:lnTo>
                  <a:lnTo>
                    <a:pt x="101053" y="50533"/>
                  </a:lnTo>
                  <a:lnTo>
                    <a:pt x="113690" y="50533"/>
                  </a:lnTo>
                  <a:lnTo>
                    <a:pt x="126326" y="50533"/>
                  </a:lnTo>
                  <a:lnTo>
                    <a:pt x="126326" y="37909"/>
                  </a:lnTo>
                  <a:lnTo>
                    <a:pt x="138950" y="37909"/>
                  </a:lnTo>
                  <a:lnTo>
                    <a:pt x="138950" y="50533"/>
                  </a:lnTo>
                  <a:lnTo>
                    <a:pt x="151587" y="50533"/>
                  </a:lnTo>
                  <a:lnTo>
                    <a:pt x="164223" y="50533"/>
                  </a:lnTo>
                  <a:lnTo>
                    <a:pt x="164223" y="37896"/>
                  </a:lnTo>
                  <a:close/>
                </a:path>
                <a:path w="619125" h="50800">
                  <a:moveTo>
                    <a:pt x="164223" y="0"/>
                  </a:moveTo>
                  <a:lnTo>
                    <a:pt x="151587" y="0"/>
                  </a:lnTo>
                  <a:lnTo>
                    <a:pt x="151587" y="12623"/>
                  </a:lnTo>
                  <a:lnTo>
                    <a:pt x="151587" y="25260"/>
                  </a:lnTo>
                  <a:lnTo>
                    <a:pt x="164223" y="25260"/>
                  </a:lnTo>
                  <a:lnTo>
                    <a:pt x="164223" y="12636"/>
                  </a:lnTo>
                  <a:lnTo>
                    <a:pt x="164223" y="0"/>
                  </a:lnTo>
                  <a:close/>
                </a:path>
                <a:path w="619125" h="50800">
                  <a:moveTo>
                    <a:pt x="189484" y="0"/>
                  </a:moveTo>
                  <a:lnTo>
                    <a:pt x="176847" y="0"/>
                  </a:lnTo>
                  <a:lnTo>
                    <a:pt x="176847" y="12636"/>
                  </a:lnTo>
                  <a:lnTo>
                    <a:pt x="189484" y="12636"/>
                  </a:lnTo>
                  <a:lnTo>
                    <a:pt x="189484" y="0"/>
                  </a:lnTo>
                  <a:close/>
                </a:path>
                <a:path w="619125" h="50800">
                  <a:moveTo>
                    <a:pt x="214744" y="25260"/>
                  </a:moveTo>
                  <a:lnTo>
                    <a:pt x="202107" y="25260"/>
                  </a:lnTo>
                  <a:lnTo>
                    <a:pt x="202107" y="37896"/>
                  </a:lnTo>
                  <a:lnTo>
                    <a:pt x="189484" y="37896"/>
                  </a:lnTo>
                  <a:lnTo>
                    <a:pt x="189484" y="25260"/>
                  </a:lnTo>
                  <a:lnTo>
                    <a:pt x="176847" y="25260"/>
                  </a:lnTo>
                  <a:lnTo>
                    <a:pt x="176847" y="37909"/>
                  </a:lnTo>
                  <a:lnTo>
                    <a:pt x="189484" y="37909"/>
                  </a:lnTo>
                  <a:lnTo>
                    <a:pt x="189484" y="50533"/>
                  </a:lnTo>
                  <a:lnTo>
                    <a:pt x="202107" y="50533"/>
                  </a:lnTo>
                  <a:lnTo>
                    <a:pt x="214744" y="50533"/>
                  </a:lnTo>
                  <a:lnTo>
                    <a:pt x="214744" y="37909"/>
                  </a:lnTo>
                  <a:lnTo>
                    <a:pt x="214744" y="25260"/>
                  </a:lnTo>
                  <a:close/>
                </a:path>
                <a:path w="619125" h="50800">
                  <a:moveTo>
                    <a:pt x="240004" y="12623"/>
                  </a:moveTo>
                  <a:lnTo>
                    <a:pt x="227380" y="12623"/>
                  </a:lnTo>
                  <a:lnTo>
                    <a:pt x="214744" y="12623"/>
                  </a:lnTo>
                  <a:lnTo>
                    <a:pt x="214744" y="0"/>
                  </a:lnTo>
                  <a:lnTo>
                    <a:pt x="202107" y="0"/>
                  </a:lnTo>
                  <a:lnTo>
                    <a:pt x="202107" y="12636"/>
                  </a:lnTo>
                  <a:lnTo>
                    <a:pt x="214744" y="12636"/>
                  </a:lnTo>
                  <a:lnTo>
                    <a:pt x="214744" y="25260"/>
                  </a:lnTo>
                  <a:lnTo>
                    <a:pt x="227368" y="25260"/>
                  </a:lnTo>
                  <a:lnTo>
                    <a:pt x="240004" y="25260"/>
                  </a:lnTo>
                  <a:lnTo>
                    <a:pt x="240004" y="12623"/>
                  </a:lnTo>
                  <a:close/>
                </a:path>
                <a:path w="619125" h="50800">
                  <a:moveTo>
                    <a:pt x="252641" y="37896"/>
                  </a:moveTo>
                  <a:lnTo>
                    <a:pt x="240004" y="37896"/>
                  </a:lnTo>
                  <a:lnTo>
                    <a:pt x="227368" y="37896"/>
                  </a:lnTo>
                  <a:lnTo>
                    <a:pt x="227368" y="50533"/>
                  </a:lnTo>
                  <a:lnTo>
                    <a:pt x="240004" y="50533"/>
                  </a:lnTo>
                  <a:lnTo>
                    <a:pt x="252641" y="50533"/>
                  </a:lnTo>
                  <a:lnTo>
                    <a:pt x="252641" y="37896"/>
                  </a:lnTo>
                  <a:close/>
                </a:path>
                <a:path w="619125" h="50800">
                  <a:moveTo>
                    <a:pt x="265277" y="12623"/>
                  </a:moveTo>
                  <a:lnTo>
                    <a:pt x="252641" y="12623"/>
                  </a:lnTo>
                  <a:lnTo>
                    <a:pt x="252641" y="25260"/>
                  </a:lnTo>
                  <a:lnTo>
                    <a:pt x="265277" y="25260"/>
                  </a:lnTo>
                  <a:lnTo>
                    <a:pt x="265277" y="12623"/>
                  </a:lnTo>
                  <a:close/>
                </a:path>
                <a:path w="619125" h="50800">
                  <a:moveTo>
                    <a:pt x="353682" y="0"/>
                  </a:moveTo>
                  <a:lnTo>
                    <a:pt x="341058" y="0"/>
                  </a:lnTo>
                  <a:lnTo>
                    <a:pt x="328422" y="0"/>
                  </a:lnTo>
                  <a:lnTo>
                    <a:pt x="328422" y="12623"/>
                  </a:lnTo>
                  <a:lnTo>
                    <a:pt x="315798" y="12623"/>
                  </a:lnTo>
                  <a:lnTo>
                    <a:pt x="303174" y="12623"/>
                  </a:lnTo>
                  <a:lnTo>
                    <a:pt x="290537" y="12623"/>
                  </a:lnTo>
                  <a:lnTo>
                    <a:pt x="290537" y="0"/>
                  </a:lnTo>
                  <a:lnTo>
                    <a:pt x="277901" y="0"/>
                  </a:lnTo>
                  <a:lnTo>
                    <a:pt x="277901" y="12623"/>
                  </a:lnTo>
                  <a:lnTo>
                    <a:pt x="277901" y="25260"/>
                  </a:lnTo>
                  <a:lnTo>
                    <a:pt x="290537" y="25260"/>
                  </a:lnTo>
                  <a:lnTo>
                    <a:pt x="303161" y="25260"/>
                  </a:lnTo>
                  <a:lnTo>
                    <a:pt x="341058" y="25260"/>
                  </a:lnTo>
                  <a:lnTo>
                    <a:pt x="341058" y="37909"/>
                  </a:lnTo>
                  <a:lnTo>
                    <a:pt x="353682" y="37909"/>
                  </a:lnTo>
                  <a:lnTo>
                    <a:pt x="353682" y="25260"/>
                  </a:lnTo>
                  <a:lnTo>
                    <a:pt x="353682" y="12636"/>
                  </a:lnTo>
                  <a:lnTo>
                    <a:pt x="353682" y="0"/>
                  </a:lnTo>
                  <a:close/>
                </a:path>
                <a:path w="619125" h="50800">
                  <a:moveTo>
                    <a:pt x="366331" y="12623"/>
                  </a:moveTo>
                  <a:lnTo>
                    <a:pt x="353695" y="12623"/>
                  </a:lnTo>
                  <a:lnTo>
                    <a:pt x="353695" y="25260"/>
                  </a:lnTo>
                  <a:lnTo>
                    <a:pt x="353695" y="37909"/>
                  </a:lnTo>
                  <a:lnTo>
                    <a:pt x="366331" y="37909"/>
                  </a:lnTo>
                  <a:lnTo>
                    <a:pt x="366331" y="25260"/>
                  </a:lnTo>
                  <a:lnTo>
                    <a:pt x="366331" y="12623"/>
                  </a:lnTo>
                  <a:close/>
                </a:path>
                <a:path w="619125" h="50800">
                  <a:moveTo>
                    <a:pt x="416839" y="0"/>
                  </a:moveTo>
                  <a:lnTo>
                    <a:pt x="404215" y="0"/>
                  </a:lnTo>
                  <a:lnTo>
                    <a:pt x="404215" y="12623"/>
                  </a:lnTo>
                  <a:lnTo>
                    <a:pt x="391591" y="12623"/>
                  </a:lnTo>
                  <a:lnTo>
                    <a:pt x="391591" y="0"/>
                  </a:lnTo>
                  <a:lnTo>
                    <a:pt x="378955" y="0"/>
                  </a:lnTo>
                  <a:lnTo>
                    <a:pt x="378955" y="12623"/>
                  </a:lnTo>
                  <a:lnTo>
                    <a:pt x="378955" y="25260"/>
                  </a:lnTo>
                  <a:lnTo>
                    <a:pt x="391579" y="25260"/>
                  </a:lnTo>
                  <a:lnTo>
                    <a:pt x="391579" y="37909"/>
                  </a:lnTo>
                  <a:lnTo>
                    <a:pt x="404215" y="37909"/>
                  </a:lnTo>
                  <a:lnTo>
                    <a:pt x="404215" y="25260"/>
                  </a:lnTo>
                  <a:lnTo>
                    <a:pt x="404215" y="12636"/>
                  </a:lnTo>
                  <a:lnTo>
                    <a:pt x="416839" y="12636"/>
                  </a:lnTo>
                  <a:lnTo>
                    <a:pt x="416839" y="0"/>
                  </a:lnTo>
                  <a:close/>
                </a:path>
                <a:path w="619125" h="50800">
                  <a:moveTo>
                    <a:pt x="480009" y="12623"/>
                  </a:moveTo>
                  <a:lnTo>
                    <a:pt x="467372" y="12623"/>
                  </a:lnTo>
                  <a:lnTo>
                    <a:pt x="467372" y="0"/>
                  </a:lnTo>
                  <a:lnTo>
                    <a:pt x="454748" y="0"/>
                  </a:lnTo>
                  <a:lnTo>
                    <a:pt x="442112" y="0"/>
                  </a:lnTo>
                  <a:lnTo>
                    <a:pt x="429475" y="0"/>
                  </a:lnTo>
                  <a:lnTo>
                    <a:pt x="429475" y="12623"/>
                  </a:lnTo>
                  <a:lnTo>
                    <a:pt x="416852" y="12623"/>
                  </a:lnTo>
                  <a:lnTo>
                    <a:pt x="416852" y="25260"/>
                  </a:lnTo>
                  <a:lnTo>
                    <a:pt x="429475" y="25260"/>
                  </a:lnTo>
                  <a:lnTo>
                    <a:pt x="442112" y="25260"/>
                  </a:lnTo>
                  <a:lnTo>
                    <a:pt x="442112" y="12636"/>
                  </a:lnTo>
                  <a:lnTo>
                    <a:pt x="454748" y="12636"/>
                  </a:lnTo>
                  <a:lnTo>
                    <a:pt x="454748" y="25260"/>
                  </a:lnTo>
                  <a:lnTo>
                    <a:pt x="454748" y="37909"/>
                  </a:lnTo>
                  <a:lnTo>
                    <a:pt x="467372" y="37909"/>
                  </a:lnTo>
                  <a:lnTo>
                    <a:pt x="467372" y="25260"/>
                  </a:lnTo>
                  <a:lnTo>
                    <a:pt x="480009" y="25260"/>
                  </a:lnTo>
                  <a:lnTo>
                    <a:pt x="480009" y="12623"/>
                  </a:lnTo>
                  <a:close/>
                </a:path>
                <a:path w="619125" h="50800">
                  <a:moveTo>
                    <a:pt x="517893" y="0"/>
                  </a:moveTo>
                  <a:lnTo>
                    <a:pt x="505269" y="0"/>
                  </a:lnTo>
                  <a:lnTo>
                    <a:pt x="505269" y="12623"/>
                  </a:lnTo>
                  <a:lnTo>
                    <a:pt x="505269" y="25260"/>
                  </a:lnTo>
                  <a:lnTo>
                    <a:pt x="517893" y="25260"/>
                  </a:lnTo>
                  <a:lnTo>
                    <a:pt x="517893" y="12636"/>
                  </a:lnTo>
                  <a:lnTo>
                    <a:pt x="517893" y="0"/>
                  </a:lnTo>
                  <a:close/>
                </a:path>
                <a:path w="619125" h="50800">
                  <a:moveTo>
                    <a:pt x="530542" y="12623"/>
                  </a:moveTo>
                  <a:lnTo>
                    <a:pt x="517906" y="12623"/>
                  </a:lnTo>
                  <a:lnTo>
                    <a:pt x="517906" y="25260"/>
                  </a:lnTo>
                  <a:lnTo>
                    <a:pt x="517906" y="37909"/>
                  </a:lnTo>
                  <a:lnTo>
                    <a:pt x="530542" y="37909"/>
                  </a:lnTo>
                  <a:lnTo>
                    <a:pt x="530542" y="25260"/>
                  </a:lnTo>
                  <a:lnTo>
                    <a:pt x="530542" y="12623"/>
                  </a:lnTo>
                  <a:close/>
                </a:path>
                <a:path w="619125" h="50800">
                  <a:moveTo>
                    <a:pt x="568426" y="25260"/>
                  </a:moveTo>
                  <a:lnTo>
                    <a:pt x="555802" y="25260"/>
                  </a:lnTo>
                  <a:lnTo>
                    <a:pt x="555802" y="12623"/>
                  </a:lnTo>
                  <a:lnTo>
                    <a:pt x="543166" y="12623"/>
                  </a:lnTo>
                  <a:lnTo>
                    <a:pt x="543166" y="25260"/>
                  </a:lnTo>
                  <a:lnTo>
                    <a:pt x="555790" y="25260"/>
                  </a:lnTo>
                  <a:lnTo>
                    <a:pt x="555790" y="37909"/>
                  </a:lnTo>
                  <a:lnTo>
                    <a:pt x="568426" y="37909"/>
                  </a:lnTo>
                  <a:lnTo>
                    <a:pt x="568426" y="25260"/>
                  </a:lnTo>
                  <a:close/>
                </a:path>
                <a:path w="619125" h="50800">
                  <a:moveTo>
                    <a:pt x="618947" y="25260"/>
                  </a:moveTo>
                  <a:lnTo>
                    <a:pt x="606323" y="25260"/>
                  </a:lnTo>
                  <a:lnTo>
                    <a:pt x="593699" y="25260"/>
                  </a:lnTo>
                  <a:lnTo>
                    <a:pt x="581063" y="25260"/>
                  </a:lnTo>
                  <a:lnTo>
                    <a:pt x="581063" y="37909"/>
                  </a:lnTo>
                  <a:lnTo>
                    <a:pt x="593686" y="37909"/>
                  </a:lnTo>
                  <a:lnTo>
                    <a:pt x="606323" y="37909"/>
                  </a:lnTo>
                  <a:lnTo>
                    <a:pt x="618947" y="37909"/>
                  </a:lnTo>
                  <a:lnTo>
                    <a:pt x="618947" y="2526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98145" y="6187795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23" y="12623"/>
                  </a:moveTo>
                  <a:lnTo>
                    <a:pt x="0" y="12623"/>
                  </a:lnTo>
                  <a:lnTo>
                    <a:pt x="0" y="25260"/>
                  </a:lnTo>
                  <a:lnTo>
                    <a:pt x="12623" y="25260"/>
                  </a:lnTo>
                  <a:lnTo>
                    <a:pt x="12623" y="12623"/>
                  </a:lnTo>
                  <a:close/>
                </a:path>
                <a:path w="619125" h="50800">
                  <a:moveTo>
                    <a:pt x="50520" y="37884"/>
                  </a:moveTo>
                  <a:lnTo>
                    <a:pt x="37896" y="37884"/>
                  </a:lnTo>
                  <a:lnTo>
                    <a:pt x="37896" y="50520"/>
                  </a:lnTo>
                  <a:lnTo>
                    <a:pt x="50520" y="50520"/>
                  </a:lnTo>
                  <a:lnTo>
                    <a:pt x="50520" y="37884"/>
                  </a:lnTo>
                  <a:close/>
                </a:path>
                <a:path w="619125" h="50800">
                  <a:moveTo>
                    <a:pt x="50520" y="12623"/>
                  </a:moveTo>
                  <a:lnTo>
                    <a:pt x="37909" y="12623"/>
                  </a:lnTo>
                  <a:lnTo>
                    <a:pt x="25273" y="12623"/>
                  </a:lnTo>
                  <a:lnTo>
                    <a:pt x="12636" y="12623"/>
                  </a:lnTo>
                  <a:lnTo>
                    <a:pt x="12636" y="25260"/>
                  </a:lnTo>
                  <a:lnTo>
                    <a:pt x="25273" y="25260"/>
                  </a:lnTo>
                  <a:lnTo>
                    <a:pt x="37896" y="25260"/>
                  </a:lnTo>
                  <a:lnTo>
                    <a:pt x="50520" y="25260"/>
                  </a:lnTo>
                  <a:lnTo>
                    <a:pt x="50520" y="12623"/>
                  </a:lnTo>
                  <a:close/>
                </a:path>
                <a:path w="619125" h="50800">
                  <a:moveTo>
                    <a:pt x="63169" y="12623"/>
                  </a:moveTo>
                  <a:lnTo>
                    <a:pt x="50533" y="12623"/>
                  </a:lnTo>
                  <a:lnTo>
                    <a:pt x="50533" y="25260"/>
                  </a:lnTo>
                  <a:lnTo>
                    <a:pt x="63169" y="25260"/>
                  </a:lnTo>
                  <a:lnTo>
                    <a:pt x="63169" y="12623"/>
                  </a:lnTo>
                  <a:close/>
                </a:path>
                <a:path w="619125" h="50800">
                  <a:moveTo>
                    <a:pt x="88417" y="25260"/>
                  </a:moveTo>
                  <a:lnTo>
                    <a:pt x="75806" y="25260"/>
                  </a:lnTo>
                  <a:lnTo>
                    <a:pt x="63169" y="25260"/>
                  </a:lnTo>
                  <a:lnTo>
                    <a:pt x="63169" y="37884"/>
                  </a:lnTo>
                  <a:lnTo>
                    <a:pt x="63169" y="50520"/>
                  </a:lnTo>
                  <a:lnTo>
                    <a:pt x="75806" y="50520"/>
                  </a:lnTo>
                  <a:lnTo>
                    <a:pt x="75806" y="37896"/>
                  </a:lnTo>
                  <a:lnTo>
                    <a:pt x="88417" y="37896"/>
                  </a:lnTo>
                  <a:lnTo>
                    <a:pt x="88417" y="25260"/>
                  </a:lnTo>
                  <a:close/>
                </a:path>
                <a:path w="619125" h="50800">
                  <a:moveTo>
                    <a:pt x="101066" y="37884"/>
                  </a:moveTo>
                  <a:lnTo>
                    <a:pt x="88430" y="37884"/>
                  </a:lnTo>
                  <a:lnTo>
                    <a:pt x="88430" y="50520"/>
                  </a:lnTo>
                  <a:lnTo>
                    <a:pt x="101066" y="50520"/>
                  </a:lnTo>
                  <a:lnTo>
                    <a:pt x="101066" y="37884"/>
                  </a:lnTo>
                  <a:close/>
                </a:path>
                <a:path w="619125" h="50800">
                  <a:moveTo>
                    <a:pt x="189484" y="25260"/>
                  </a:moveTo>
                  <a:lnTo>
                    <a:pt x="176847" y="25260"/>
                  </a:lnTo>
                  <a:lnTo>
                    <a:pt x="176847" y="12623"/>
                  </a:lnTo>
                  <a:lnTo>
                    <a:pt x="164223" y="12623"/>
                  </a:lnTo>
                  <a:lnTo>
                    <a:pt x="164211" y="25260"/>
                  </a:lnTo>
                  <a:lnTo>
                    <a:pt x="164211" y="37884"/>
                  </a:lnTo>
                  <a:lnTo>
                    <a:pt x="151587" y="37884"/>
                  </a:lnTo>
                  <a:lnTo>
                    <a:pt x="151587" y="25260"/>
                  </a:lnTo>
                  <a:lnTo>
                    <a:pt x="164211" y="25260"/>
                  </a:lnTo>
                  <a:lnTo>
                    <a:pt x="164211" y="12623"/>
                  </a:lnTo>
                  <a:lnTo>
                    <a:pt x="151587" y="12623"/>
                  </a:lnTo>
                  <a:lnTo>
                    <a:pt x="138950" y="12623"/>
                  </a:lnTo>
                  <a:lnTo>
                    <a:pt x="138950" y="25260"/>
                  </a:lnTo>
                  <a:lnTo>
                    <a:pt x="126326" y="25260"/>
                  </a:lnTo>
                  <a:lnTo>
                    <a:pt x="126326" y="37884"/>
                  </a:lnTo>
                  <a:lnTo>
                    <a:pt x="126326" y="50520"/>
                  </a:lnTo>
                  <a:lnTo>
                    <a:pt x="138963" y="50520"/>
                  </a:lnTo>
                  <a:lnTo>
                    <a:pt x="138963" y="37896"/>
                  </a:lnTo>
                  <a:lnTo>
                    <a:pt x="151587" y="37896"/>
                  </a:lnTo>
                  <a:lnTo>
                    <a:pt x="151587" y="50520"/>
                  </a:lnTo>
                  <a:lnTo>
                    <a:pt x="164211" y="50520"/>
                  </a:lnTo>
                  <a:lnTo>
                    <a:pt x="176847" y="50520"/>
                  </a:lnTo>
                  <a:lnTo>
                    <a:pt x="176847" y="37896"/>
                  </a:lnTo>
                  <a:lnTo>
                    <a:pt x="189484" y="37896"/>
                  </a:lnTo>
                  <a:lnTo>
                    <a:pt x="189484" y="25260"/>
                  </a:lnTo>
                  <a:close/>
                </a:path>
                <a:path w="619125" h="50800">
                  <a:moveTo>
                    <a:pt x="214744" y="12623"/>
                  </a:moveTo>
                  <a:lnTo>
                    <a:pt x="202120" y="12623"/>
                  </a:lnTo>
                  <a:lnTo>
                    <a:pt x="189484" y="12623"/>
                  </a:lnTo>
                  <a:lnTo>
                    <a:pt x="189484" y="25260"/>
                  </a:lnTo>
                  <a:lnTo>
                    <a:pt x="202107" y="25260"/>
                  </a:lnTo>
                  <a:lnTo>
                    <a:pt x="214744" y="25260"/>
                  </a:lnTo>
                  <a:lnTo>
                    <a:pt x="214744" y="12623"/>
                  </a:lnTo>
                  <a:close/>
                </a:path>
                <a:path w="619125" h="50800">
                  <a:moveTo>
                    <a:pt x="227380" y="25260"/>
                  </a:moveTo>
                  <a:lnTo>
                    <a:pt x="214744" y="25260"/>
                  </a:lnTo>
                  <a:lnTo>
                    <a:pt x="214744" y="37896"/>
                  </a:lnTo>
                  <a:lnTo>
                    <a:pt x="227380" y="37896"/>
                  </a:lnTo>
                  <a:lnTo>
                    <a:pt x="227380" y="25260"/>
                  </a:lnTo>
                  <a:close/>
                </a:path>
                <a:path w="619125" h="50800">
                  <a:moveTo>
                    <a:pt x="265277" y="12623"/>
                  </a:moveTo>
                  <a:lnTo>
                    <a:pt x="252641" y="12623"/>
                  </a:lnTo>
                  <a:lnTo>
                    <a:pt x="252641" y="0"/>
                  </a:lnTo>
                  <a:lnTo>
                    <a:pt x="240004" y="0"/>
                  </a:lnTo>
                  <a:lnTo>
                    <a:pt x="240004" y="12623"/>
                  </a:lnTo>
                  <a:lnTo>
                    <a:pt x="240004" y="25260"/>
                  </a:lnTo>
                  <a:lnTo>
                    <a:pt x="252641" y="25260"/>
                  </a:lnTo>
                  <a:lnTo>
                    <a:pt x="252641" y="37896"/>
                  </a:lnTo>
                  <a:lnTo>
                    <a:pt x="265277" y="37896"/>
                  </a:lnTo>
                  <a:lnTo>
                    <a:pt x="265277" y="25260"/>
                  </a:lnTo>
                  <a:lnTo>
                    <a:pt x="265277" y="12623"/>
                  </a:lnTo>
                  <a:close/>
                </a:path>
                <a:path w="619125" h="50800">
                  <a:moveTo>
                    <a:pt x="353682" y="12623"/>
                  </a:moveTo>
                  <a:lnTo>
                    <a:pt x="341058" y="12623"/>
                  </a:lnTo>
                  <a:lnTo>
                    <a:pt x="328434" y="12623"/>
                  </a:lnTo>
                  <a:lnTo>
                    <a:pt x="315798" y="12623"/>
                  </a:lnTo>
                  <a:lnTo>
                    <a:pt x="315798" y="0"/>
                  </a:lnTo>
                  <a:lnTo>
                    <a:pt x="303161" y="0"/>
                  </a:lnTo>
                  <a:lnTo>
                    <a:pt x="303161" y="12623"/>
                  </a:lnTo>
                  <a:lnTo>
                    <a:pt x="290537" y="12623"/>
                  </a:lnTo>
                  <a:lnTo>
                    <a:pt x="290537" y="25260"/>
                  </a:lnTo>
                  <a:lnTo>
                    <a:pt x="290537" y="37896"/>
                  </a:lnTo>
                  <a:lnTo>
                    <a:pt x="303161" y="37896"/>
                  </a:lnTo>
                  <a:lnTo>
                    <a:pt x="315798" y="37896"/>
                  </a:lnTo>
                  <a:lnTo>
                    <a:pt x="328434" y="37896"/>
                  </a:lnTo>
                  <a:lnTo>
                    <a:pt x="328434" y="25260"/>
                  </a:lnTo>
                  <a:lnTo>
                    <a:pt x="341058" y="25260"/>
                  </a:lnTo>
                  <a:lnTo>
                    <a:pt x="341058" y="37896"/>
                  </a:lnTo>
                  <a:lnTo>
                    <a:pt x="353682" y="37896"/>
                  </a:lnTo>
                  <a:lnTo>
                    <a:pt x="353682" y="25260"/>
                  </a:lnTo>
                  <a:lnTo>
                    <a:pt x="353682" y="12623"/>
                  </a:lnTo>
                  <a:close/>
                </a:path>
                <a:path w="619125" h="50800">
                  <a:moveTo>
                    <a:pt x="416839" y="0"/>
                  </a:moveTo>
                  <a:lnTo>
                    <a:pt x="404215" y="0"/>
                  </a:lnTo>
                  <a:lnTo>
                    <a:pt x="404215" y="12623"/>
                  </a:lnTo>
                  <a:lnTo>
                    <a:pt x="391591" y="12623"/>
                  </a:lnTo>
                  <a:lnTo>
                    <a:pt x="391591" y="0"/>
                  </a:lnTo>
                  <a:lnTo>
                    <a:pt x="378955" y="0"/>
                  </a:lnTo>
                  <a:lnTo>
                    <a:pt x="378955" y="12636"/>
                  </a:lnTo>
                  <a:lnTo>
                    <a:pt x="378955" y="25260"/>
                  </a:lnTo>
                  <a:lnTo>
                    <a:pt x="366331" y="25260"/>
                  </a:lnTo>
                  <a:lnTo>
                    <a:pt x="366331" y="12636"/>
                  </a:lnTo>
                  <a:lnTo>
                    <a:pt x="378955" y="12636"/>
                  </a:lnTo>
                  <a:lnTo>
                    <a:pt x="378955" y="0"/>
                  </a:lnTo>
                  <a:lnTo>
                    <a:pt x="366318" y="0"/>
                  </a:lnTo>
                  <a:lnTo>
                    <a:pt x="366318" y="12623"/>
                  </a:lnTo>
                  <a:lnTo>
                    <a:pt x="353695" y="12623"/>
                  </a:lnTo>
                  <a:lnTo>
                    <a:pt x="353695" y="25260"/>
                  </a:lnTo>
                  <a:lnTo>
                    <a:pt x="353695" y="37896"/>
                  </a:lnTo>
                  <a:lnTo>
                    <a:pt x="366318" y="37896"/>
                  </a:lnTo>
                  <a:lnTo>
                    <a:pt x="416839" y="37896"/>
                  </a:lnTo>
                  <a:lnTo>
                    <a:pt x="416839" y="25260"/>
                  </a:lnTo>
                  <a:lnTo>
                    <a:pt x="404215" y="25260"/>
                  </a:lnTo>
                  <a:lnTo>
                    <a:pt x="404215" y="12636"/>
                  </a:lnTo>
                  <a:lnTo>
                    <a:pt x="416839" y="12636"/>
                  </a:lnTo>
                  <a:lnTo>
                    <a:pt x="416839" y="0"/>
                  </a:lnTo>
                  <a:close/>
                </a:path>
                <a:path w="619125" h="50800">
                  <a:moveTo>
                    <a:pt x="442112" y="0"/>
                  </a:moveTo>
                  <a:lnTo>
                    <a:pt x="429488" y="0"/>
                  </a:lnTo>
                  <a:lnTo>
                    <a:pt x="416852" y="0"/>
                  </a:lnTo>
                  <a:lnTo>
                    <a:pt x="416852" y="12636"/>
                  </a:lnTo>
                  <a:lnTo>
                    <a:pt x="429475" y="12636"/>
                  </a:lnTo>
                  <a:lnTo>
                    <a:pt x="429475" y="25260"/>
                  </a:lnTo>
                  <a:lnTo>
                    <a:pt x="416852" y="25260"/>
                  </a:lnTo>
                  <a:lnTo>
                    <a:pt x="416852" y="37896"/>
                  </a:lnTo>
                  <a:lnTo>
                    <a:pt x="429488" y="37896"/>
                  </a:lnTo>
                  <a:lnTo>
                    <a:pt x="429488" y="25260"/>
                  </a:lnTo>
                  <a:lnTo>
                    <a:pt x="442112" y="25260"/>
                  </a:lnTo>
                  <a:lnTo>
                    <a:pt x="442112" y="12636"/>
                  </a:lnTo>
                  <a:lnTo>
                    <a:pt x="442112" y="0"/>
                  </a:lnTo>
                  <a:close/>
                </a:path>
                <a:path w="619125" h="50800">
                  <a:moveTo>
                    <a:pt x="467372" y="0"/>
                  </a:moveTo>
                  <a:lnTo>
                    <a:pt x="454748" y="0"/>
                  </a:lnTo>
                  <a:lnTo>
                    <a:pt x="454748" y="12623"/>
                  </a:lnTo>
                  <a:lnTo>
                    <a:pt x="454748" y="25260"/>
                  </a:lnTo>
                  <a:lnTo>
                    <a:pt x="442112" y="25260"/>
                  </a:lnTo>
                  <a:lnTo>
                    <a:pt x="442112" y="37896"/>
                  </a:lnTo>
                  <a:lnTo>
                    <a:pt x="454748" y="37896"/>
                  </a:lnTo>
                  <a:lnTo>
                    <a:pt x="467372" y="37896"/>
                  </a:lnTo>
                  <a:lnTo>
                    <a:pt x="467372" y="25260"/>
                  </a:lnTo>
                  <a:lnTo>
                    <a:pt x="467372" y="12636"/>
                  </a:lnTo>
                  <a:lnTo>
                    <a:pt x="467372" y="0"/>
                  </a:lnTo>
                  <a:close/>
                </a:path>
                <a:path w="619125" h="50800">
                  <a:moveTo>
                    <a:pt x="505269" y="12623"/>
                  </a:moveTo>
                  <a:lnTo>
                    <a:pt x="492645" y="12623"/>
                  </a:lnTo>
                  <a:lnTo>
                    <a:pt x="480009" y="12623"/>
                  </a:lnTo>
                  <a:lnTo>
                    <a:pt x="480009" y="25260"/>
                  </a:lnTo>
                  <a:lnTo>
                    <a:pt x="480009" y="37896"/>
                  </a:lnTo>
                  <a:lnTo>
                    <a:pt x="492645" y="37896"/>
                  </a:lnTo>
                  <a:lnTo>
                    <a:pt x="492645" y="25260"/>
                  </a:lnTo>
                  <a:lnTo>
                    <a:pt x="505269" y="25260"/>
                  </a:lnTo>
                  <a:lnTo>
                    <a:pt x="505269" y="12623"/>
                  </a:lnTo>
                  <a:close/>
                </a:path>
                <a:path w="619125" h="50800">
                  <a:moveTo>
                    <a:pt x="517893" y="25260"/>
                  </a:moveTo>
                  <a:lnTo>
                    <a:pt x="505269" y="25260"/>
                  </a:lnTo>
                  <a:lnTo>
                    <a:pt x="505269" y="37896"/>
                  </a:lnTo>
                  <a:lnTo>
                    <a:pt x="517893" y="37896"/>
                  </a:lnTo>
                  <a:lnTo>
                    <a:pt x="517893" y="25260"/>
                  </a:lnTo>
                  <a:close/>
                </a:path>
                <a:path w="619125" h="50800">
                  <a:moveTo>
                    <a:pt x="568426" y="25260"/>
                  </a:moveTo>
                  <a:lnTo>
                    <a:pt x="555802" y="25260"/>
                  </a:lnTo>
                  <a:lnTo>
                    <a:pt x="543166" y="25260"/>
                  </a:lnTo>
                  <a:lnTo>
                    <a:pt x="543166" y="37896"/>
                  </a:lnTo>
                  <a:lnTo>
                    <a:pt x="555790" y="37896"/>
                  </a:lnTo>
                  <a:lnTo>
                    <a:pt x="568426" y="37896"/>
                  </a:lnTo>
                  <a:lnTo>
                    <a:pt x="568426" y="25260"/>
                  </a:lnTo>
                  <a:close/>
                </a:path>
                <a:path w="619125" h="50800">
                  <a:moveTo>
                    <a:pt x="581050" y="0"/>
                  </a:moveTo>
                  <a:lnTo>
                    <a:pt x="568426" y="0"/>
                  </a:lnTo>
                  <a:lnTo>
                    <a:pt x="555802" y="0"/>
                  </a:lnTo>
                  <a:lnTo>
                    <a:pt x="543166" y="0"/>
                  </a:lnTo>
                  <a:lnTo>
                    <a:pt x="543166" y="12623"/>
                  </a:lnTo>
                  <a:lnTo>
                    <a:pt x="530529" y="12623"/>
                  </a:lnTo>
                  <a:lnTo>
                    <a:pt x="530529" y="25260"/>
                  </a:lnTo>
                  <a:lnTo>
                    <a:pt x="543166" y="25260"/>
                  </a:lnTo>
                  <a:lnTo>
                    <a:pt x="543166" y="12636"/>
                  </a:lnTo>
                  <a:lnTo>
                    <a:pt x="555790" y="12636"/>
                  </a:lnTo>
                  <a:lnTo>
                    <a:pt x="568426" y="12636"/>
                  </a:lnTo>
                  <a:lnTo>
                    <a:pt x="581050" y="12636"/>
                  </a:lnTo>
                  <a:lnTo>
                    <a:pt x="581050" y="0"/>
                  </a:lnTo>
                  <a:close/>
                </a:path>
                <a:path w="619125" h="50800">
                  <a:moveTo>
                    <a:pt x="618947" y="0"/>
                  </a:moveTo>
                  <a:lnTo>
                    <a:pt x="606323" y="0"/>
                  </a:lnTo>
                  <a:lnTo>
                    <a:pt x="606323" y="12623"/>
                  </a:lnTo>
                  <a:lnTo>
                    <a:pt x="593699" y="12623"/>
                  </a:lnTo>
                  <a:lnTo>
                    <a:pt x="593699" y="0"/>
                  </a:lnTo>
                  <a:lnTo>
                    <a:pt x="581063" y="0"/>
                  </a:lnTo>
                  <a:lnTo>
                    <a:pt x="581063" y="12636"/>
                  </a:lnTo>
                  <a:lnTo>
                    <a:pt x="593686" y="12636"/>
                  </a:lnTo>
                  <a:lnTo>
                    <a:pt x="593686" y="25260"/>
                  </a:lnTo>
                  <a:lnTo>
                    <a:pt x="606323" y="25260"/>
                  </a:lnTo>
                  <a:lnTo>
                    <a:pt x="606323" y="37896"/>
                  </a:lnTo>
                  <a:lnTo>
                    <a:pt x="618947" y="37896"/>
                  </a:lnTo>
                  <a:lnTo>
                    <a:pt x="618947" y="25260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98145" y="6225679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23" y="12636"/>
                  </a:moveTo>
                  <a:lnTo>
                    <a:pt x="0" y="12636"/>
                  </a:lnTo>
                  <a:lnTo>
                    <a:pt x="0" y="25273"/>
                  </a:lnTo>
                  <a:lnTo>
                    <a:pt x="0" y="37896"/>
                  </a:lnTo>
                  <a:lnTo>
                    <a:pt x="0" y="50533"/>
                  </a:lnTo>
                  <a:lnTo>
                    <a:pt x="12623" y="50533"/>
                  </a:lnTo>
                  <a:lnTo>
                    <a:pt x="12623" y="37909"/>
                  </a:lnTo>
                  <a:lnTo>
                    <a:pt x="12623" y="25285"/>
                  </a:lnTo>
                  <a:lnTo>
                    <a:pt x="12623" y="12636"/>
                  </a:lnTo>
                  <a:close/>
                </a:path>
                <a:path w="619125" h="50800">
                  <a:moveTo>
                    <a:pt x="50520" y="12636"/>
                  </a:moveTo>
                  <a:lnTo>
                    <a:pt x="37909" y="12636"/>
                  </a:lnTo>
                  <a:lnTo>
                    <a:pt x="25273" y="12636"/>
                  </a:lnTo>
                  <a:lnTo>
                    <a:pt x="12636" y="12636"/>
                  </a:lnTo>
                  <a:lnTo>
                    <a:pt x="12636" y="25273"/>
                  </a:lnTo>
                  <a:lnTo>
                    <a:pt x="12636" y="37909"/>
                  </a:lnTo>
                  <a:lnTo>
                    <a:pt x="25273" y="37909"/>
                  </a:lnTo>
                  <a:lnTo>
                    <a:pt x="37896" y="37909"/>
                  </a:lnTo>
                  <a:lnTo>
                    <a:pt x="50520" y="37909"/>
                  </a:lnTo>
                  <a:lnTo>
                    <a:pt x="50520" y="25285"/>
                  </a:lnTo>
                  <a:lnTo>
                    <a:pt x="50520" y="12636"/>
                  </a:lnTo>
                  <a:close/>
                </a:path>
                <a:path w="619125" h="50800">
                  <a:moveTo>
                    <a:pt x="88417" y="12636"/>
                  </a:moveTo>
                  <a:lnTo>
                    <a:pt x="75806" y="12636"/>
                  </a:lnTo>
                  <a:lnTo>
                    <a:pt x="63169" y="12636"/>
                  </a:lnTo>
                  <a:lnTo>
                    <a:pt x="63169" y="25273"/>
                  </a:lnTo>
                  <a:lnTo>
                    <a:pt x="50533" y="25273"/>
                  </a:lnTo>
                  <a:lnTo>
                    <a:pt x="50533" y="37896"/>
                  </a:lnTo>
                  <a:lnTo>
                    <a:pt x="50533" y="50533"/>
                  </a:lnTo>
                  <a:lnTo>
                    <a:pt x="63169" y="50533"/>
                  </a:lnTo>
                  <a:lnTo>
                    <a:pt x="75793" y="50533"/>
                  </a:lnTo>
                  <a:lnTo>
                    <a:pt x="88417" y="50533"/>
                  </a:lnTo>
                  <a:lnTo>
                    <a:pt x="88417" y="37896"/>
                  </a:lnTo>
                  <a:lnTo>
                    <a:pt x="75806" y="37896"/>
                  </a:lnTo>
                  <a:lnTo>
                    <a:pt x="75806" y="25285"/>
                  </a:lnTo>
                  <a:lnTo>
                    <a:pt x="88417" y="25285"/>
                  </a:lnTo>
                  <a:lnTo>
                    <a:pt x="88417" y="12636"/>
                  </a:lnTo>
                  <a:close/>
                </a:path>
                <a:path w="619125" h="50800">
                  <a:moveTo>
                    <a:pt x="214744" y="0"/>
                  </a:moveTo>
                  <a:lnTo>
                    <a:pt x="202107" y="0"/>
                  </a:lnTo>
                  <a:lnTo>
                    <a:pt x="202107" y="12636"/>
                  </a:lnTo>
                  <a:lnTo>
                    <a:pt x="189484" y="12636"/>
                  </a:lnTo>
                  <a:lnTo>
                    <a:pt x="176847" y="12636"/>
                  </a:lnTo>
                  <a:lnTo>
                    <a:pt x="176847" y="25285"/>
                  </a:lnTo>
                  <a:lnTo>
                    <a:pt x="176847" y="37896"/>
                  </a:lnTo>
                  <a:lnTo>
                    <a:pt x="164223" y="37896"/>
                  </a:lnTo>
                  <a:lnTo>
                    <a:pt x="164223" y="25285"/>
                  </a:lnTo>
                  <a:lnTo>
                    <a:pt x="176847" y="25285"/>
                  </a:lnTo>
                  <a:lnTo>
                    <a:pt x="176847" y="12636"/>
                  </a:lnTo>
                  <a:lnTo>
                    <a:pt x="176847" y="0"/>
                  </a:lnTo>
                  <a:lnTo>
                    <a:pt x="164211" y="0"/>
                  </a:lnTo>
                  <a:lnTo>
                    <a:pt x="164211" y="12636"/>
                  </a:lnTo>
                  <a:lnTo>
                    <a:pt x="164211" y="25273"/>
                  </a:lnTo>
                  <a:lnTo>
                    <a:pt x="151587" y="25273"/>
                  </a:lnTo>
                  <a:lnTo>
                    <a:pt x="151587" y="12636"/>
                  </a:lnTo>
                  <a:lnTo>
                    <a:pt x="138963" y="12636"/>
                  </a:lnTo>
                  <a:lnTo>
                    <a:pt x="126326" y="12636"/>
                  </a:lnTo>
                  <a:lnTo>
                    <a:pt x="113690" y="12636"/>
                  </a:lnTo>
                  <a:lnTo>
                    <a:pt x="113690" y="25273"/>
                  </a:lnTo>
                  <a:lnTo>
                    <a:pt x="101066" y="25273"/>
                  </a:lnTo>
                  <a:lnTo>
                    <a:pt x="101066" y="12636"/>
                  </a:lnTo>
                  <a:lnTo>
                    <a:pt x="88430" y="12636"/>
                  </a:lnTo>
                  <a:lnTo>
                    <a:pt x="88430" y="25285"/>
                  </a:lnTo>
                  <a:lnTo>
                    <a:pt x="101053" y="25285"/>
                  </a:lnTo>
                  <a:lnTo>
                    <a:pt x="101053" y="37896"/>
                  </a:lnTo>
                  <a:lnTo>
                    <a:pt x="88430" y="37896"/>
                  </a:lnTo>
                  <a:lnTo>
                    <a:pt x="88430" y="50533"/>
                  </a:lnTo>
                  <a:lnTo>
                    <a:pt x="101066" y="50533"/>
                  </a:lnTo>
                  <a:lnTo>
                    <a:pt x="101066" y="37909"/>
                  </a:lnTo>
                  <a:lnTo>
                    <a:pt x="113690" y="37909"/>
                  </a:lnTo>
                  <a:lnTo>
                    <a:pt x="113690" y="25285"/>
                  </a:lnTo>
                  <a:lnTo>
                    <a:pt x="126326" y="25285"/>
                  </a:lnTo>
                  <a:lnTo>
                    <a:pt x="138950" y="25285"/>
                  </a:lnTo>
                  <a:lnTo>
                    <a:pt x="138950" y="37896"/>
                  </a:lnTo>
                  <a:lnTo>
                    <a:pt x="138950" y="50533"/>
                  </a:lnTo>
                  <a:lnTo>
                    <a:pt x="151587" y="50533"/>
                  </a:lnTo>
                  <a:lnTo>
                    <a:pt x="164211" y="50533"/>
                  </a:lnTo>
                  <a:lnTo>
                    <a:pt x="176847" y="50533"/>
                  </a:lnTo>
                  <a:lnTo>
                    <a:pt x="176847" y="37909"/>
                  </a:lnTo>
                  <a:lnTo>
                    <a:pt x="189484" y="37909"/>
                  </a:lnTo>
                  <a:lnTo>
                    <a:pt x="189484" y="25285"/>
                  </a:lnTo>
                  <a:lnTo>
                    <a:pt x="202120" y="25285"/>
                  </a:lnTo>
                  <a:lnTo>
                    <a:pt x="202120" y="12636"/>
                  </a:lnTo>
                  <a:lnTo>
                    <a:pt x="214744" y="12636"/>
                  </a:lnTo>
                  <a:lnTo>
                    <a:pt x="214744" y="0"/>
                  </a:lnTo>
                  <a:close/>
                </a:path>
                <a:path w="619125" h="50800">
                  <a:moveTo>
                    <a:pt x="227380" y="25273"/>
                  </a:moveTo>
                  <a:lnTo>
                    <a:pt x="214744" y="25273"/>
                  </a:lnTo>
                  <a:lnTo>
                    <a:pt x="214744" y="37909"/>
                  </a:lnTo>
                  <a:lnTo>
                    <a:pt x="227380" y="37909"/>
                  </a:lnTo>
                  <a:lnTo>
                    <a:pt x="227380" y="25273"/>
                  </a:lnTo>
                  <a:close/>
                </a:path>
                <a:path w="619125" h="50800">
                  <a:moveTo>
                    <a:pt x="265277" y="0"/>
                  </a:moveTo>
                  <a:lnTo>
                    <a:pt x="252641" y="0"/>
                  </a:lnTo>
                  <a:lnTo>
                    <a:pt x="240004" y="0"/>
                  </a:lnTo>
                  <a:lnTo>
                    <a:pt x="227368" y="0"/>
                  </a:lnTo>
                  <a:lnTo>
                    <a:pt x="227368" y="12636"/>
                  </a:lnTo>
                  <a:lnTo>
                    <a:pt x="240004" y="12636"/>
                  </a:lnTo>
                  <a:lnTo>
                    <a:pt x="252641" y="12636"/>
                  </a:lnTo>
                  <a:lnTo>
                    <a:pt x="252641" y="25273"/>
                  </a:lnTo>
                  <a:lnTo>
                    <a:pt x="252641" y="37909"/>
                  </a:lnTo>
                  <a:lnTo>
                    <a:pt x="265277" y="37909"/>
                  </a:lnTo>
                  <a:lnTo>
                    <a:pt x="265277" y="25285"/>
                  </a:lnTo>
                  <a:lnTo>
                    <a:pt x="265277" y="12636"/>
                  </a:lnTo>
                  <a:lnTo>
                    <a:pt x="265277" y="0"/>
                  </a:lnTo>
                  <a:close/>
                </a:path>
                <a:path w="619125" h="50800">
                  <a:moveTo>
                    <a:pt x="353682" y="12636"/>
                  </a:moveTo>
                  <a:lnTo>
                    <a:pt x="341058" y="12636"/>
                  </a:lnTo>
                  <a:lnTo>
                    <a:pt x="328434" y="12636"/>
                  </a:lnTo>
                  <a:lnTo>
                    <a:pt x="328434" y="0"/>
                  </a:lnTo>
                  <a:lnTo>
                    <a:pt x="315798" y="0"/>
                  </a:lnTo>
                  <a:lnTo>
                    <a:pt x="315798" y="12636"/>
                  </a:lnTo>
                  <a:lnTo>
                    <a:pt x="328422" y="12636"/>
                  </a:lnTo>
                  <a:lnTo>
                    <a:pt x="328422" y="25273"/>
                  </a:lnTo>
                  <a:lnTo>
                    <a:pt x="315798" y="25273"/>
                  </a:lnTo>
                  <a:lnTo>
                    <a:pt x="315798" y="12636"/>
                  </a:lnTo>
                  <a:lnTo>
                    <a:pt x="303161" y="12636"/>
                  </a:lnTo>
                  <a:lnTo>
                    <a:pt x="303161" y="25273"/>
                  </a:lnTo>
                  <a:lnTo>
                    <a:pt x="290537" y="25273"/>
                  </a:lnTo>
                  <a:lnTo>
                    <a:pt x="277901" y="25273"/>
                  </a:lnTo>
                  <a:lnTo>
                    <a:pt x="277901" y="37909"/>
                  </a:lnTo>
                  <a:lnTo>
                    <a:pt x="290537" y="37909"/>
                  </a:lnTo>
                  <a:lnTo>
                    <a:pt x="303161" y="37909"/>
                  </a:lnTo>
                  <a:lnTo>
                    <a:pt x="315798" y="37909"/>
                  </a:lnTo>
                  <a:lnTo>
                    <a:pt x="328434" y="37909"/>
                  </a:lnTo>
                  <a:lnTo>
                    <a:pt x="328434" y="25285"/>
                  </a:lnTo>
                  <a:lnTo>
                    <a:pt x="341058" y="25285"/>
                  </a:lnTo>
                  <a:lnTo>
                    <a:pt x="341058" y="37909"/>
                  </a:lnTo>
                  <a:lnTo>
                    <a:pt x="353682" y="37909"/>
                  </a:lnTo>
                  <a:lnTo>
                    <a:pt x="353682" y="25285"/>
                  </a:lnTo>
                  <a:lnTo>
                    <a:pt x="353682" y="12636"/>
                  </a:lnTo>
                  <a:close/>
                </a:path>
                <a:path w="619125" h="50800">
                  <a:moveTo>
                    <a:pt x="378955" y="12636"/>
                  </a:moveTo>
                  <a:lnTo>
                    <a:pt x="366318" y="12636"/>
                  </a:lnTo>
                  <a:lnTo>
                    <a:pt x="366318" y="25285"/>
                  </a:lnTo>
                  <a:lnTo>
                    <a:pt x="378955" y="25285"/>
                  </a:lnTo>
                  <a:lnTo>
                    <a:pt x="378955" y="12636"/>
                  </a:lnTo>
                  <a:close/>
                </a:path>
                <a:path w="619125" h="50800">
                  <a:moveTo>
                    <a:pt x="416839" y="0"/>
                  </a:moveTo>
                  <a:lnTo>
                    <a:pt x="404215" y="0"/>
                  </a:lnTo>
                  <a:lnTo>
                    <a:pt x="391579" y="0"/>
                  </a:lnTo>
                  <a:lnTo>
                    <a:pt x="391579" y="12636"/>
                  </a:lnTo>
                  <a:lnTo>
                    <a:pt x="404215" y="12636"/>
                  </a:lnTo>
                  <a:lnTo>
                    <a:pt x="416839" y="12636"/>
                  </a:lnTo>
                  <a:lnTo>
                    <a:pt x="416839" y="0"/>
                  </a:lnTo>
                  <a:close/>
                </a:path>
                <a:path w="619125" h="50800">
                  <a:moveTo>
                    <a:pt x="429488" y="25273"/>
                  </a:moveTo>
                  <a:lnTo>
                    <a:pt x="416852" y="25273"/>
                  </a:lnTo>
                  <a:lnTo>
                    <a:pt x="416852" y="37909"/>
                  </a:lnTo>
                  <a:lnTo>
                    <a:pt x="429488" y="37909"/>
                  </a:lnTo>
                  <a:lnTo>
                    <a:pt x="429488" y="25273"/>
                  </a:lnTo>
                  <a:close/>
                </a:path>
                <a:path w="619125" h="50800">
                  <a:moveTo>
                    <a:pt x="442112" y="0"/>
                  </a:moveTo>
                  <a:lnTo>
                    <a:pt x="429475" y="0"/>
                  </a:lnTo>
                  <a:lnTo>
                    <a:pt x="429475" y="12636"/>
                  </a:lnTo>
                  <a:lnTo>
                    <a:pt x="442112" y="12636"/>
                  </a:lnTo>
                  <a:lnTo>
                    <a:pt x="442112" y="0"/>
                  </a:lnTo>
                  <a:close/>
                </a:path>
                <a:path w="619125" h="50800">
                  <a:moveTo>
                    <a:pt x="454748" y="12636"/>
                  </a:moveTo>
                  <a:lnTo>
                    <a:pt x="442112" y="12636"/>
                  </a:lnTo>
                  <a:lnTo>
                    <a:pt x="442112" y="25285"/>
                  </a:lnTo>
                  <a:lnTo>
                    <a:pt x="454748" y="25285"/>
                  </a:lnTo>
                  <a:lnTo>
                    <a:pt x="454748" y="12636"/>
                  </a:lnTo>
                  <a:close/>
                </a:path>
                <a:path w="619125" h="50800">
                  <a:moveTo>
                    <a:pt x="480009" y="0"/>
                  </a:moveTo>
                  <a:lnTo>
                    <a:pt x="467372" y="0"/>
                  </a:lnTo>
                  <a:lnTo>
                    <a:pt x="467372" y="12636"/>
                  </a:lnTo>
                  <a:lnTo>
                    <a:pt x="480009" y="12636"/>
                  </a:lnTo>
                  <a:lnTo>
                    <a:pt x="480009" y="0"/>
                  </a:lnTo>
                  <a:close/>
                </a:path>
                <a:path w="619125" h="50800">
                  <a:moveTo>
                    <a:pt x="517893" y="0"/>
                  </a:moveTo>
                  <a:lnTo>
                    <a:pt x="505269" y="0"/>
                  </a:lnTo>
                  <a:lnTo>
                    <a:pt x="505269" y="12636"/>
                  </a:lnTo>
                  <a:lnTo>
                    <a:pt x="505269" y="25273"/>
                  </a:lnTo>
                  <a:lnTo>
                    <a:pt x="492645" y="25273"/>
                  </a:lnTo>
                  <a:lnTo>
                    <a:pt x="480009" y="25273"/>
                  </a:lnTo>
                  <a:lnTo>
                    <a:pt x="467372" y="25273"/>
                  </a:lnTo>
                  <a:lnTo>
                    <a:pt x="467372" y="37909"/>
                  </a:lnTo>
                  <a:lnTo>
                    <a:pt x="480009" y="37909"/>
                  </a:lnTo>
                  <a:lnTo>
                    <a:pt x="492633" y="37909"/>
                  </a:lnTo>
                  <a:lnTo>
                    <a:pt x="505269" y="37909"/>
                  </a:lnTo>
                  <a:lnTo>
                    <a:pt x="505269" y="25285"/>
                  </a:lnTo>
                  <a:lnTo>
                    <a:pt x="517893" y="25285"/>
                  </a:lnTo>
                  <a:lnTo>
                    <a:pt x="517893" y="12636"/>
                  </a:lnTo>
                  <a:lnTo>
                    <a:pt x="517893" y="0"/>
                  </a:lnTo>
                  <a:close/>
                </a:path>
                <a:path w="619125" h="50800">
                  <a:moveTo>
                    <a:pt x="530542" y="0"/>
                  </a:moveTo>
                  <a:lnTo>
                    <a:pt x="517906" y="0"/>
                  </a:lnTo>
                  <a:lnTo>
                    <a:pt x="517906" y="12636"/>
                  </a:lnTo>
                  <a:lnTo>
                    <a:pt x="517906" y="25273"/>
                  </a:lnTo>
                  <a:lnTo>
                    <a:pt x="517906" y="37909"/>
                  </a:lnTo>
                  <a:lnTo>
                    <a:pt x="530542" y="37909"/>
                  </a:lnTo>
                  <a:lnTo>
                    <a:pt x="530542" y="25285"/>
                  </a:lnTo>
                  <a:lnTo>
                    <a:pt x="530542" y="12636"/>
                  </a:lnTo>
                  <a:lnTo>
                    <a:pt x="530542" y="0"/>
                  </a:lnTo>
                  <a:close/>
                </a:path>
                <a:path w="619125" h="50800">
                  <a:moveTo>
                    <a:pt x="568426" y="12636"/>
                  </a:moveTo>
                  <a:lnTo>
                    <a:pt x="555802" y="12636"/>
                  </a:lnTo>
                  <a:lnTo>
                    <a:pt x="555802" y="0"/>
                  </a:lnTo>
                  <a:lnTo>
                    <a:pt x="543166" y="0"/>
                  </a:lnTo>
                  <a:lnTo>
                    <a:pt x="543166" y="12636"/>
                  </a:lnTo>
                  <a:lnTo>
                    <a:pt x="555790" y="12636"/>
                  </a:lnTo>
                  <a:lnTo>
                    <a:pt x="555790" y="25273"/>
                  </a:lnTo>
                  <a:lnTo>
                    <a:pt x="543166" y="25273"/>
                  </a:lnTo>
                  <a:lnTo>
                    <a:pt x="543166" y="37909"/>
                  </a:lnTo>
                  <a:lnTo>
                    <a:pt x="555790" y="37909"/>
                  </a:lnTo>
                  <a:lnTo>
                    <a:pt x="568426" y="37909"/>
                  </a:lnTo>
                  <a:lnTo>
                    <a:pt x="568426" y="25285"/>
                  </a:lnTo>
                  <a:lnTo>
                    <a:pt x="568426" y="12636"/>
                  </a:lnTo>
                  <a:close/>
                </a:path>
                <a:path w="619125" h="50800">
                  <a:moveTo>
                    <a:pt x="581050" y="0"/>
                  </a:moveTo>
                  <a:lnTo>
                    <a:pt x="568426" y="0"/>
                  </a:lnTo>
                  <a:lnTo>
                    <a:pt x="568426" y="12636"/>
                  </a:lnTo>
                  <a:lnTo>
                    <a:pt x="581050" y="12636"/>
                  </a:lnTo>
                  <a:lnTo>
                    <a:pt x="581050" y="0"/>
                  </a:lnTo>
                  <a:close/>
                </a:path>
                <a:path w="619125" h="50800">
                  <a:moveTo>
                    <a:pt x="618947" y="0"/>
                  </a:moveTo>
                  <a:lnTo>
                    <a:pt x="606323" y="0"/>
                  </a:lnTo>
                  <a:lnTo>
                    <a:pt x="606323" y="12636"/>
                  </a:lnTo>
                  <a:lnTo>
                    <a:pt x="606323" y="25273"/>
                  </a:lnTo>
                  <a:lnTo>
                    <a:pt x="593686" y="25273"/>
                  </a:lnTo>
                  <a:lnTo>
                    <a:pt x="593686" y="37909"/>
                  </a:lnTo>
                  <a:lnTo>
                    <a:pt x="606323" y="37909"/>
                  </a:lnTo>
                  <a:lnTo>
                    <a:pt x="606323" y="25285"/>
                  </a:lnTo>
                  <a:lnTo>
                    <a:pt x="618947" y="25285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98145" y="6263576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23" y="37896"/>
                  </a:moveTo>
                  <a:lnTo>
                    <a:pt x="0" y="37896"/>
                  </a:lnTo>
                  <a:lnTo>
                    <a:pt x="0" y="50533"/>
                  </a:lnTo>
                  <a:lnTo>
                    <a:pt x="12623" y="50533"/>
                  </a:lnTo>
                  <a:lnTo>
                    <a:pt x="12623" y="37896"/>
                  </a:lnTo>
                  <a:close/>
                </a:path>
                <a:path w="619125" h="50800">
                  <a:moveTo>
                    <a:pt x="12623" y="12636"/>
                  </a:moveTo>
                  <a:lnTo>
                    <a:pt x="0" y="12636"/>
                  </a:lnTo>
                  <a:lnTo>
                    <a:pt x="0" y="25273"/>
                  </a:lnTo>
                  <a:lnTo>
                    <a:pt x="12623" y="25273"/>
                  </a:lnTo>
                  <a:lnTo>
                    <a:pt x="12623" y="12636"/>
                  </a:lnTo>
                  <a:close/>
                </a:path>
                <a:path w="619125" h="50800">
                  <a:moveTo>
                    <a:pt x="50520" y="12636"/>
                  </a:moveTo>
                  <a:lnTo>
                    <a:pt x="37896" y="12636"/>
                  </a:lnTo>
                  <a:lnTo>
                    <a:pt x="37896" y="25260"/>
                  </a:lnTo>
                  <a:lnTo>
                    <a:pt x="25273" y="25260"/>
                  </a:lnTo>
                  <a:lnTo>
                    <a:pt x="25273" y="12636"/>
                  </a:lnTo>
                  <a:lnTo>
                    <a:pt x="12636" y="12636"/>
                  </a:lnTo>
                  <a:lnTo>
                    <a:pt x="12636" y="25260"/>
                  </a:lnTo>
                  <a:lnTo>
                    <a:pt x="12636" y="37896"/>
                  </a:lnTo>
                  <a:lnTo>
                    <a:pt x="25273" y="37896"/>
                  </a:lnTo>
                  <a:lnTo>
                    <a:pt x="37909" y="37896"/>
                  </a:lnTo>
                  <a:lnTo>
                    <a:pt x="37909" y="25273"/>
                  </a:lnTo>
                  <a:lnTo>
                    <a:pt x="50520" y="25273"/>
                  </a:lnTo>
                  <a:lnTo>
                    <a:pt x="50520" y="12636"/>
                  </a:lnTo>
                  <a:close/>
                </a:path>
                <a:path w="619125" h="50800">
                  <a:moveTo>
                    <a:pt x="88417" y="25260"/>
                  </a:moveTo>
                  <a:lnTo>
                    <a:pt x="75806" y="25260"/>
                  </a:lnTo>
                  <a:lnTo>
                    <a:pt x="75806" y="12636"/>
                  </a:lnTo>
                  <a:lnTo>
                    <a:pt x="63169" y="12636"/>
                  </a:lnTo>
                  <a:lnTo>
                    <a:pt x="50533" y="12636"/>
                  </a:lnTo>
                  <a:lnTo>
                    <a:pt x="50533" y="25260"/>
                  </a:lnTo>
                  <a:lnTo>
                    <a:pt x="50533" y="37896"/>
                  </a:lnTo>
                  <a:lnTo>
                    <a:pt x="63169" y="37896"/>
                  </a:lnTo>
                  <a:lnTo>
                    <a:pt x="63169" y="25273"/>
                  </a:lnTo>
                  <a:lnTo>
                    <a:pt x="75793" y="25273"/>
                  </a:lnTo>
                  <a:lnTo>
                    <a:pt x="75793" y="37896"/>
                  </a:lnTo>
                  <a:lnTo>
                    <a:pt x="88417" y="37896"/>
                  </a:lnTo>
                  <a:lnTo>
                    <a:pt x="88417" y="25260"/>
                  </a:lnTo>
                  <a:close/>
                </a:path>
                <a:path w="619125" h="50800">
                  <a:moveTo>
                    <a:pt x="164223" y="25260"/>
                  </a:moveTo>
                  <a:lnTo>
                    <a:pt x="151587" y="25260"/>
                  </a:lnTo>
                  <a:lnTo>
                    <a:pt x="151587" y="12636"/>
                  </a:lnTo>
                  <a:lnTo>
                    <a:pt x="138950" y="12636"/>
                  </a:lnTo>
                  <a:lnTo>
                    <a:pt x="138950" y="25260"/>
                  </a:lnTo>
                  <a:lnTo>
                    <a:pt x="126326" y="25260"/>
                  </a:lnTo>
                  <a:lnTo>
                    <a:pt x="113690" y="25260"/>
                  </a:lnTo>
                  <a:lnTo>
                    <a:pt x="101053" y="25260"/>
                  </a:lnTo>
                  <a:lnTo>
                    <a:pt x="101053" y="37896"/>
                  </a:lnTo>
                  <a:lnTo>
                    <a:pt x="113690" y="37896"/>
                  </a:lnTo>
                  <a:lnTo>
                    <a:pt x="126326" y="37896"/>
                  </a:lnTo>
                  <a:lnTo>
                    <a:pt x="138950" y="37896"/>
                  </a:lnTo>
                  <a:lnTo>
                    <a:pt x="151587" y="37896"/>
                  </a:lnTo>
                  <a:lnTo>
                    <a:pt x="164223" y="37896"/>
                  </a:lnTo>
                  <a:lnTo>
                    <a:pt x="164223" y="25260"/>
                  </a:lnTo>
                  <a:close/>
                </a:path>
                <a:path w="619125" h="50800">
                  <a:moveTo>
                    <a:pt x="353682" y="0"/>
                  </a:moveTo>
                  <a:lnTo>
                    <a:pt x="341058" y="0"/>
                  </a:lnTo>
                  <a:lnTo>
                    <a:pt x="341058" y="12636"/>
                  </a:lnTo>
                  <a:lnTo>
                    <a:pt x="328434" y="12636"/>
                  </a:lnTo>
                  <a:lnTo>
                    <a:pt x="328434" y="0"/>
                  </a:lnTo>
                  <a:lnTo>
                    <a:pt x="328422" y="12636"/>
                  </a:lnTo>
                  <a:lnTo>
                    <a:pt x="328422" y="25260"/>
                  </a:lnTo>
                  <a:lnTo>
                    <a:pt x="315798" y="25260"/>
                  </a:lnTo>
                  <a:lnTo>
                    <a:pt x="315798" y="12636"/>
                  </a:lnTo>
                  <a:lnTo>
                    <a:pt x="328422" y="12636"/>
                  </a:lnTo>
                  <a:lnTo>
                    <a:pt x="328422" y="0"/>
                  </a:lnTo>
                  <a:lnTo>
                    <a:pt x="315798" y="0"/>
                  </a:lnTo>
                  <a:lnTo>
                    <a:pt x="303174" y="0"/>
                  </a:lnTo>
                  <a:lnTo>
                    <a:pt x="290537" y="0"/>
                  </a:lnTo>
                  <a:lnTo>
                    <a:pt x="290537" y="12636"/>
                  </a:lnTo>
                  <a:lnTo>
                    <a:pt x="303161" y="12636"/>
                  </a:lnTo>
                  <a:lnTo>
                    <a:pt x="303161" y="25260"/>
                  </a:lnTo>
                  <a:lnTo>
                    <a:pt x="290537" y="25260"/>
                  </a:lnTo>
                  <a:lnTo>
                    <a:pt x="290537" y="12636"/>
                  </a:lnTo>
                  <a:lnTo>
                    <a:pt x="277901" y="12636"/>
                  </a:lnTo>
                  <a:lnTo>
                    <a:pt x="265277" y="12636"/>
                  </a:lnTo>
                  <a:lnTo>
                    <a:pt x="252641" y="12636"/>
                  </a:lnTo>
                  <a:lnTo>
                    <a:pt x="252641" y="25260"/>
                  </a:lnTo>
                  <a:lnTo>
                    <a:pt x="240004" y="25260"/>
                  </a:lnTo>
                  <a:lnTo>
                    <a:pt x="240004" y="12636"/>
                  </a:lnTo>
                  <a:lnTo>
                    <a:pt x="240004" y="0"/>
                  </a:lnTo>
                  <a:lnTo>
                    <a:pt x="227380" y="0"/>
                  </a:lnTo>
                  <a:lnTo>
                    <a:pt x="227368" y="12636"/>
                  </a:lnTo>
                  <a:lnTo>
                    <a:pt x="227368" y="25260"/>
                  </a:lnTo>
                  <a:lnTo>
                    <a:pt x="214744" y="25260"/>
                  </a:lnTo>
                  <a:lnTo>
                    <a:pt x="202120" y="25260"/>
                  </a:lnTo>
                  <a:lnTo>
                    <a:pt x="202120" y="12636"/>
                  </a:lnTo>
                  <a:lnTo>
                    <a:pt x="214744" y="12636"/>
                  </a:lnTo>
                  <a:lnTo>
                    <a:pt x="227368" y="12636"/>
                  </a:lnTo>
                  <a:lnTo>
                    <a:pt x="227368" y="0"/>
                  </a:lnTo>
                  <a:lnTo>
                    <a:pt x="214744" y="0"/>
                  </a:lnTo>
                  <a:lnTo>
                    <a:pt x="202107" y="0"/>
                  </a:lnTo>
                  <a:lnTo>
                    <a:pt x="202107" y="12636"/>
                  </a:lnTo>
                  <a:lnTo>
                    <a:pt x="189484" y="12636"/>
                  </a:lnTo>
                  <a:lnTo>
                    <a:pt x="189484" y="0"/>
                  </a:lnTo>
                  <a:lnTo>
                    <a:pt x="176847" y="0"/>
                  </a:lnTo>
                  <a:lnTo>
                    <a:pt x="164211" y="0"/>
                  </a:lnTo>
                  <a:lnTo>
                    <a:pt x="164211" y="12636"/>
                  </a:lnTo>
                  <a:lnTo>
                    <a:pt x="176847" y="12636"/>
                  </a:lnTo>
                  <a:lnTo>
                    <a:pt x="176847" y="25260"/>
                  </a:lnTo>
                  <a:lnTo>
                    <a:pt x="176847" y="37896"/>
                  </a:lnTo>
                  <a:lnTo>
                    <a:pt x="189484" y="37896"/>
                  </a:lnTo>
                  <a:lnTo>
                    <a:pt x="189484" y="25273"/>
                  </a:lnTo>
                  <a:lnTo>
                    <a:pt x="202107" y="25273"/>
                  </a:lnTo>
                  <a:lnTo>
                    <a:pt x="202107" y="37896"/>
                  </a:lnTo>
                  <a:lnTo>
                    <a:pt x="214744" y="37896"/>
                  </a:lnTo>
                  <a:lnTo>
                    <a:pt x="265277" y="37896"/>
                  </a:lnTo>
                  <a:lnTo>
                    <a:pt x="265277" y="25273"/>
                  </a:lnTo>
                  <a:lnTo>
                    <a:pt x="277901" y="25273"/>
                  </a:lnTo>
                  <a:lnTo>
                    <a:pt x="290537" y="25273"/>
                  </a:lnTo>
                  <a:lnTo>
                    <a:pt x="290537" y="37896"/>
                  </a:lnTo>
                  <a:lnTo>
                    <a:pt x="303161" y="37896"/>
                  </a:lnTo>
                  <a:lnTo>
                    <a:pt x="315798" y="37896"/>
                  </a:lnTo>
                  <a:lnTo>
                    <a:pt x="328434" y="37896"/>
                  </a:lnTo>
                  <a:lnTo>
                    <a:pt x="328434" y="25273"/>
                  </a:lnTo>
                  <a:lnTo>
                    <a:pt x="341058" y="25273"/>
                  </a:lnTo>
                  <a:lnTo>
                    <a:pt x="341058" y="37896"/>
                  </a:lnTo>
                  <a:lnTo>
                    <a:pt x="353682" y="37896"/>
                  </a:lnTo>
                  <a:lnTo>
                    <a:pt x="353682" y="25273"/>
                  </a:lnTo>
                  <a:lnTo>
                    <a:pt x="353682" y="12636"/>
                  </a:lnTo>
                  <a:lnTo>
                    <a:pt x="353682" y="0"/>
                  </a:lnTo>
                  <a:close/>
                </a:path>
                <a:path w="619125" h="50800">
                  <a:moveTo>
                    <a:pt x="391591" y="0"/>
                  </a:moveTo>
                  <a:lnTo>
                    <a:pt x="378955" y="0"/>
                  </a:lnTo>
                  <a:lnTo>
                    <a:pt x="366331" y="0"/>
                  </a:lnTo>
                  <a:lnTo>
                    <a:pt x="353695" y="0"/>
                  </a:lnTo>
                  <a:lnTo>
                    <a:pt x="353695" y="12636"/>
                  </a:lnTo>
                  <a:lnTo>
                    <a:pt x="353695" y="25273"/>
                  </a:lnTo>
                  <a:lnTo>
                    <a:pt x="366318" y="25273"/>
                  </a:lnTo>
                  <a:lnTo>
                    <a:pt x="366318" y="37896"/>
                  </a:lnTo>
                  <a:lnTo>
                    <a:pt x="378955" y="37896"/>
                  </a:lnTo>
                  <a:lnTo>
                    <a:pt x="378955" y="25273"/>
                  </a:lnTo>
                  <a:lnTo>
                    <a:pt x="378955" y="12636"/>
                  </a:lnTo>
                  <a:lnTo>
                    <a:pt x="391591" y="12636"/>
                  </a:lnTo>
                  <a:lnTo>
                    <a:pt x="391591" y="0"/>
                  </a:lnTo>
                  <a:close/>
                </a:path>
                <a:path w="619125" h="50800">
                  <a:moveTo>
                    <a:pt x="416839" y="0"/>
                  </a:moveTo>
                  <a:lnTo>
                    <a:pt x="404215" y="0"/>
                  </a:lnTo>
                  <a:lnTo>
                    <a:pt x="404215" y="12636"/>
                  </a:lnTo>
                  <a:lnTo>
                    <a:pt x="416839" y="12636"/>
                  </a:lnTo>
                  <a:lnTo>
                    <a:pt x="416839" y="0"/>
                  </a:lnTo>
                  <a:close/>
                </a:path>
                <a:path w="619125" h="50800">
                  <a:moveTo>
                    <a:pt x="429488" y="25260"/>
                  </a:moveTo>
                  <a:lnTo>
                    <a:pt x="416852" y="25260"/>
                  </a:lnTo>
                  <a:lnTo>
                    <a:pt x="416852" y="37896"/>
                  </a:lnTo>
                  <a:lnTo>
                    <a:pt x="429488" y="37896"/>
                  </a:lnTo>
                  <a:lnTo>
                    <a:pt x="429488" y="25260"/>
                  </a:lnTo>
                  <a:close/>
                </a:path>
                <a:path w="619125" h="50800">
                  <a:moveTo>
                    <a:pt x="429488" y="0"/>
                  </a:moveTo>
                  <a:lnTo>
                    <a:pt x="416852" y="0"/>
                  </a:lnTo>
                  <a:lnTo>
                    <a:pt x="416852" y="12636"/>
                  </a:lnTo>
                  <a:lnTo>
                    <a:pt x="429488" y="12636"/>
                  </a:lnTo>
                  <a:lnTo>
                    <a:pt x="429488" y="0"/>
                  </a:lnTo>
                  <a:close/>
                </a:path>
                <a:path w="619125" h="50800">
                  <a:moveTo>
                    <a:pt x="467372" y="0"/>
                  </a:moveTo>
                  <a:lnTo>
                    <a:pt x="454748" y="0"/>
                  </a:lnTo>
                  <a:lnTo>
                    <a:pt x="442112" y="0"/>
                  </a:lnTo>
                  <a:lnTo>
                    <a:pt x="442112" y="12636"/>
                  </a:lnTo>
                  <a:lnTo>
                    <a:pt x="442112" y="25273"/>
                  </a:lnTo>
                  <a:lnTo>
                    <a:pt x="454748" y="25273"/>
                  </a:lnTo>
                  <a:lnTo>
                    <a:pt x="467372" y="25273"/>
                  </a:lnTo>
                  <a:lnTo>
                    <a:pt x="467372" y="12636"/>
                  </a:lnTo>
                  <a:lnTo>
                    <a:pt x="467372" y="0"/>
                  </a:lnTo>
                  <a:close/>
                </a:path>
                <a:path w="619125" h="50800">
                  <a:moveTo>
                    <a:pt x="492645" y="0"/>
                  </a:moveTo>
                  <a:lnTo>
                    <a:pt x="480009" y="0"/>
                  </a:lnTo>
                  <a:lnTo>
                    <a:pt x="480009" y="12636"/>
                  </a:lnTo>
                  <a:lnTo>
                    <a:pt x="480009" y="25273"/>
                  </a:lnTo>
                  <a:lnTo>
                    <a:pt x="492645" y="25273"/>
                  </a:lnTo>
                  <a:lnTo>
                    <a:pt x="492645" y="12636"/>
                  </a:lnTo>
                  <a:lnTo>
                    <a:pt x="492645" y="0"/>
                  </a:lnTo>
                  <a:close/>
                </a:path>
                <a:path w="619125" h="50800">
                  <a:moveTo>
                    <a:pt x="517893" y="25260"/>
                  </a:moveTo>
                  <a:lnTo>
                    <a:pt x="505269" y="25260"/>
                  </a:lnTo>
                  <a:lnTo>
                    <a:pt x="505269" y="37896"/>
                  </a:lnTo>
                  <a:lnTo>
                    <a:pt x="517893" y="37896"/>
                  </a:lnTo>
                  <a:lnTo>
                    <a:pt x="517893" y="25260"/>
                  </a:lnTo>
                  <a:close/>
                </a:path>
                <a:path w="619125" h="50800">
                  <a:moveTo>
                    <a:pt x="517893" y="0"/>
                  </a:moveTo>
                  <a:lnTo>
                    <a:pt x="505269" y="0"/>
                  </a:lnTo>
                  <a:lnTo>
                    <a:pt x="505269" y="12636"/>
                  </a:lnTo>
                  <a:lnTo>
                    <a:pt x="517893" y="12636"/>
                  </a:lnTo>
                  <a:lnTo>
                    <a:pt x="517893" y="0"/>
                  </a:lnTo>
                  <a:close/>
                </a:path>
                <a:path w="619125" h="50800">
                  <a:moveTo>
                    <a:pt x="530542" y="0"/>
                  </a:moveTo>
                  <a:lnTo>
                    <a:pt x="517906" y="0"/>
                  </a:lnTo>
                  <a:lnTo>
                    <a:pt x="517906" y="12636"/>
                  </a:lnTo>
                  <a:lnTo>
                    <a:pt x="517906" y="25273"/>
                  </a:lnTo>
                  <a:lnTo>
                    <a:pt x="530542" y="25273"/>
                  </a:lnTo>
                  <a:lnTo>
                    <a:pt x="530542" y="12636"/>
                  </a:lnTo>
                  <a:lnTo>
                    <a:pt x="530542" y="0"/>
                  </a:lnTo>
                  <a:close/>
                </a:path>
                <a:path w="619125" h="50800">
                  <a:moveTo>
                    <a:pt x="568426" y="0"/>
                  </a:moveTo>
                  <a:lnTo>
                    <a:pt x="555790" y="0"/>
                  </a:lnTo>
                  <a:lnTo>
                    <a:pt x="555790" y="12636"/>
                  </a:lnTo>
                  <a:lnTo>
                    <a:pt x="555790" y="25260"/>
                  </a:lnTo>
                  <a:lnTo>
                    <a:pt x="543166" y="25260"/>
                  </a:lnTo>
                  <a:lnTo>
                    <a:pt x="543166" y="37896"/>
                  </a:lnTo>
                  <a:lnTo>
                    <a:pt x="555790" y="37896"/>
                  </a:lnTo>
                  <a:lnTo>
                    <a:pt x="568426" y="37896"/>
                  </a:lnTo>
                  <a:lnTo>
                    <a:pt x="568426" y="25273"/>
                  </a:lnTo>
                  <a:lnTo>
                    <a:pt x="568426" y="12636"/>
                  </a:lnTo>
                  <a:lnTo>
                    <a:pt x="568426" y="0"/>
                  </a:lnTo>
                  <a:close/>
                </a:path>
                <a:path w="619125" h="50800">
                  <a:moveTo>
                    <a:pt x="593699" y="0"/>
                  </a:moveTo>
                  <a:lnTo>
                    <a:pt x="581063" y="0"/>
                  </a:lnTo>
                  <a:lnTo>
                    <a:pt x="581063" y="12636"/>
                  </a:lnTo>
                  <a:lnTo>
                    <a:pt x="593699" y="12636"/>
                  </a:lnTo>
                  <a:lnTo>
                    <a:pt x="593699" y="0"/>
                  </a:lnTo>
                  <a:close/>
                </a:path>
                <a:path w="619125" h="50800">
                  <a:moveTo>
                    <a:pt x="618947" y="25260"/>
                  </a:moveTo>
                  <a:lnTo>
                    <a:pt x="606323" y="25260"/>
                  </a:lnTo>
                  <a:lnTo>
                    <a:pt x="593699" y="25260"/>
                  </a:lnTo>
                  <a:lnTo>
                    <a:pt x="581063" y="25260"/>
                  </a:lnTo>
                  <a:lnTo>
                    <a:pt x="581063" y="37896"/>
                  </a:lnTo>
                  <a:lnTo>
                    <a:pt x="593686" y="37896"/>
                  </a:lnTo>
                  <a:lnTo>
                    <a:pt x="606323" y="37896"/>
                  </a:lnTo>
                  <a:lnTo>
                    <a:pt x="618947" y="37896"/>
                  </a:lnTo>
                  <a:lnTo>
                    <a:pt x="618947" y="2526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98145" y="6301473"/>
              <a:ext cx="593725" cy="50800"/>
            </a:xfrm>
            <a:custGeom>
              <a:avLst/>
              <a:gdLst/>
              <a:ahLst/>
              <a:cxnLst/>
              <a:rect l="l" t="t" r="r" b="b"/>
              <a:pathLst>
                <a:path w="593725" h="50800">
                  <a:moveTo>
                    <a:pt x="12623" y="0"/>
                  </a:moveTo>
                  <a:lnTo>
                    <a:pt x="0" y="0"/>
                  </a:lnTo>
                  <a:lnTo>
                    <a:pt x="0" y="12636"/>
                  </a:lnTo>
                  <a:lnTo>
                    <a:pt x="0" y="25285"/>
                  </a:lnTo>
                  <a:lnTo>
                    <a:pt x="12623" y="25285"/>
                  </a:lnTo>
                  <a:lnTo>
                    <a:pt x="12623" y="12636"/>
                  </a:lnTo>
                  <a:lnTo>
                    <a:pt x="12623" y="0"/>
                  </a:lnTo>
                  <a:close/>
                </a:path>
                <a:path w="593725" h="50800">
                  <a:moveTo>
                    <a:pt x="50520" y="0"/>
                  </a:moveTo>
                  <a:lnTo>
                    <a:pt x="37896" y="0"/>
                  </a:lnTo>
                  <a:lnTo>
                    <a:pt x="37896" y="12636"/>
                  </a:lnTo>
                  <a:lnTo>
                    <a:pt x="25273" y="12636"/>
                  </a:lnTo>
                  <a:lnTo>
                    <a:pt x="25273" y="0"/>
                  </a:lnTo>
                  <a:lnTo>
                    <a:pt x="12636" y="0"/>
                  </a:lnTo>
                  <a:lnTo>
                    <a:pt x="12636" y="12636"/>
                  </a:lnTo>
                  <a:lnTo>
                    <a:pt x="12636" y="25260"/>
                  </a:lnTo>
                  <a:lnTo>
                    <a:pt x="12636" y="37896"/>
                  </a:lnTo>
                  <a:lnTo>
                    <a:pt x="12636" y="50533"/>
                  </a:lnTo>
                  <a:lnTo>
                    <a:pt x="25273" y="50533"/>
                  </a:lnTo>
                  <a:lnTo>
                    <a:pt x="37896" y="50533"/>
                  </a:lnTo>
                  <a:lnTo>
                    <a:pt x="50520" y="50533"/>
                  </a:lnTo>
                  <a:lnTo>
                    <a:pt x="50520" y="37909"/>
                  </a:lnTo>
                  <a:lnTo>
                    <a:pt x="50520" y="25285"/>
                  </a:lnTo>
                  <a:lnTo>
                    <a:pt x="50520" y="12636"/>
                  </a:lnTo>
                  <a:lnTo>
                    <a:pt x="50520" y="0"/>
                  </a:lnTo>
                  <a:close/>
                </a:path>
                <a:path w="593725" h="50800">
                  <a:moveTo>
                    <a:pt x="88417" y="12636"/>
                  </a:moveTo>
                  <a:lnTo>
                    <a:pt x="75806" y="12636"/>
                  </a:lnTo>
                  <a:lnTo>
                    <a:pt x="75806" y="0"/>
                  </a:lnTo>
                  <a:lnTo>
                    <a:pt x="63169" y="0"/>
                  </a:lnTo>
                  <a:lnTo>
                    <a:pt x="63169" y="12636"/>
                  </a:lnTo>
                  <a:lnTo>
                    <a:pt x="63169" y="25260"/>
                  </a:lnTo>
                  <a:lnTo>
                    <a:pt x="50533" y="25260"/>
                  </a:lnTo>
                  <a:lnTo>
                    <a:pt x="50533" y="37896"/>
                  </a:lnTo>
                  <a:lnTo>
                    <a:pt x="50533" y="50533"/>
                  </a:lnTo>
                  <a:lnTo>
                    <a:pt x="63169" y="50533"/>
                  </a:lnTo>
                  <a:lnTo>
                    <a:pt x="63169" y="37909"/>
                  </a:lnTo>
                  <a:lnTo>
                    <a:pt x="63169" y="25285"/>
                  </a:lnTo>
                  <a:lnTo>
                    <a:pt x="75793" y="25285"/>
                  </a:lnTo>
                  <a:lnTo>
                    <a:pt x="88417" y="25285"/>
                  </a:lnTo>
                  <a:lnTo>
                    <a:pt x="88417" y="12636"/>
                  </a:lnTo>
                  <a:close/>
                </a:path>
                <a:path w="593725" h="50800">
                  <a:moveTo>
                    <a:pt x="126326" y="25260"/>
                  </a:moveTo>
                  <a:lnTo>
                    <a:pt x="113690" y="25260"/>
                  </a:lnTo>
                  <a:lnTo>
                    <a:pt x="113690" y="12636"/>
                  </a:lnTo>
                  <a:lnTo>
                    <a:pt x="101053" y="12636"/>
                  </a:lnTo>
                  <a:lnTo>
                    <a:pt x="101053" y="25260"/>
                  </a:lnTo>
                  <a:lnTo>
                    <a:pt x="101053" y="37909"/>
                  </a:lnTo>
                  <a:lnTo>
                    <a:pt x="113690" y="37909"/>
                  </a:lnTo>
                  <a:lnTo>
                    <a:pt x="126326" y="37909"/>
                  </a:lnTo>
                  <a:lnTo>
                    <a:pt x="126326" y="25260"/>
                  </a:lnTo>
                  <a:close/>
                </a:path>
                <a:path w="593725" h="50800">
                  <a:moveTo>
                    <a:pt x="214744" y="0"/>
                  </a:moveTo>
                  <a:lnTo>
                    <a:pt x="202107" y="0"/>
                  </a:lnTo>
                  <a:lnTo>
                    <a:pt x="202107" y="12636"/>
                  </a:lnTo>
                  <a:lnTo>
                    <a:pt x="202107" y="25260"/>
                  </a:lnTo>
                  <a:lnTo>
                    <a:pt x="189484" y="25260"/>
                  </a:lnTo>
                  <a:lnTo>
                    <a:pt x="189484" y="12636"/>
                  </a:lnTo>
                  <a:lnTo>
                    <a:pt x="176847" y="12636"/>
                  </a:lnTo>
                  <a:lnTo>
                    <a:pt x="176847" y="25260"/>
                  </a:lnTo>
                  <a:lnTo>
                    <a:pt x="164223" y="25260"/>
                  </a:lnTo>
                  <a:lnTo>
                    <a:pt x="151587" y="25260"/>
                  </a:lnTo>
                  <a:lnTo>
                    <a:pt x="151587" y="12636"/>
                  </a:lnTo>
                  <a:lnTo>
                    <a:pt x="138963" y="12636"/>
                  </a:lnTo>
                  <a:lnTo>
                    <a:pt x="138963" y="0"/>
                  </a:lnTo>
                  <a:lnTo>
                    <a:pt x="126326" y="0"/>
                  </a:lnTo>
                  <a:lnTo>
                    <a:pt x="126326" y="12636"/>
                  </a:lnTo>
                  <a:lnTo>
                    <a:pt x="138950" y="12636"/>
                  </a:lnTo>
                  <a:lnTo>
                    <a:pt x="138950" y="25285"/>
                  </a:lnTo>
                  <a:lnTo>
                    <a:pt x="151587" y="25285"/>
                  </a:lnTo>
                  <a:lnTo>
                    <a:pt x="151587" y="37909"/>
                  </a:lnTo>
                  <a:lnTo>
                    <a:pt x="164211" y="37909"/>
                  </a:lnTo>
                  <a:lnTo>
                    <a:pt x="176847" y="37909"/>
                  </a:lnTo>
                  <a:lnTo>
                    <a:pt x="176847" y="25285"/>
                  </a:lnTo>
                  <a:lnTo>
                    <a:pt x="189484" y="25285"/>
                  </a:lnTo>
                  <a:lnTo>
                    <a:pt x="189484" y="37909"/>
                  </a:lnTo>
                  <a:lnTo>
                    <a:pt x="202120" y="37909"/>
                  </a:lnTo>
                  <a:lnTo>
                    <a:pt x="202120" y="25285"/>
                  </a:lnTo>
                  <a:lnTo>
                    <a:pt x="214744" y="25285"/>
                  </a:lnTo>
                  <a:lnTo>
                    <a:pt x="214744" y="12636"/>
                  </a:lnTo>
                  <a:lnTo>
                    <a:pt x="214744" y="0"/>
                  </a:lnTo>
                  <a:close/>
                </a:path>
                <a:path w="593725" h="50800">
                  <a:moveTo>
                    <a:pt x="265277" y="12636"/>
                  </a:moveTo>
                  <a:lnTo>
                    <a:pt x="252641" y="12636"/>
                  </a:lnTo>
                  <a:lnTo>
                    <a:pt x="252641" y="0"/>
                  </a:lnTo>
                  <a:lnTo>
                    <a:pt x="240004" y="0"/>
                  </a:lnTo>
                  <a:lnTo>
                    <a:pt x="227368" y="0"/>
                  </a:lnTo>
                  <a:lnTo>
                    <a:pt x="227368" y="12636"/>
                  </a:lnTo>
                  <a:lnTo>
                    <a:pt x="240004" y="12636"/>
                  </a:lnTo>
                  <a:lnTo>
                    <a:pt x="240004" y="25285"/>
                  </a:lnTo>
                  <a:lnTo>
                    <a:pt x="252641" y="25285"/>
                  </a:lnTo>
                  <a:lnTo>
                    <a:pt x="265277" y="25285"/>
                  </a:lnTo>
                  <a:lnTo>
                    <a:pt x="265277" y="12636"/>
                  </a:lnTo>
                  <a:close/>
                </a:path>
                <a:path w="593725" h="50800">
                  <a:moveTo>
                    <a:pt x="353682" y="0"/>
                  </a:moveTo>
                  <a:lnTo>
                    <a:pt x="353682" y="0"/>
                  </a:lnTo>
                  <a:lnTo>
                    <a:pt x="277901" y="0"/>
                  </a:lnTo>
                  <a:lnTo>
                    <a:pt x="277901" y="12636"/>
                  </a:lnTo>
                  <a:lnTo>
                    <a:pt x="290537" y="12636"/>
                  </a:lnTo>
                  <a:lnTo>
                    <a:pt x="290537" y="25260"/>
                  </a:lnTo>
                  <a:lnTo>
                    <a:pt x="277901" y="25260"/>
                  </a:lnTo>
                  <a:lnTo>
                    <a:pt x="277901" y="37909"/>
                  </a:lnTo>
                  <a:lnTo>
                    <a:pt x="290537" y="37909"/>
                  </a:lnTo>
                  <a:lnTo>
                    <a:pt x="303174" y="37909"/>
                  </a:lnTo>
                  <a:lnTo>
                    <a:pt x="303174" y="25285"/>
                  </a:lnTo>
                  <a:lnTo>
                    <a:pt x="315798" y="25285"/>
                  </a:lnTo>
                  <a:lnTo>
                    <a:pt x="315798" y="12636"/>
                  </a:lnTo>
                  <a:lnTo>
                    <a:pt x="328422" y="12636"/>
                  </a:lnTo>
                  <a:lnTo>
                    <a:pt x="328422" y="25260"/>
                  </a:lnTo>
                  <a:lnTo>
                    <a:pt x="328422" y="37909"/>
                  </a:lnTo>
                  <a:lnTo>
                    <a:pt x="341058" y="37909"/>
                  </a:lnTo>
                  <a:lnTo>
                    <a:pt x="341058" y="25285"/>
                  </a:lnTo>
                  <a:lnTo>
                    <a:pt x="353682" y="25285"/>
                  </a:lnTo>
                  <a:lnTo>
                    <a:pt x="353682" y="12636"/>
                  </a:lnTo>
                  <a:lnTo>
                    <a:pt x="353682" y="0"/>
                  </a:lnTo>
                  <a:close/>
                </a:path>
                <a:path w="593725" h="50800">
                  <a:moveTo>
                    <a:pt x="404215" y="12636"/>
                  </a:moveTo>
                  <a:lnTo>
                    <a:pt x="391591" y="12636"/>
                  </a:lnTo>
                  <a:lnTo>
                    <a:pt x="391591" y="0"/>
                  </a:lnTo>
                  <a:lnTo>
                    <a:pt x="378955" y="0"/>
                  </a:lnTo>
                  <a:lnTo>
                    <a:pt x="378955" y="12636"/>
                  </a:lnTo>
                  <a:lnTo>
                    <a:pt x="378955" y="25260"/>
                  </a:lnTo>
                  <a:lnTo>
                    <a:pt x="366331" y="25260"/>
                  </a:lnTo>
                  <a:lnTo>
                    <a:pt x="366331" y="12636"/>
                  </a:lnTo>
                  <a:lnTo>
                    <a:pt x="353695" y="12636"/>
                  </a:lnTo>
                  <a:lnTo>
                    <a:pt x="353695" y="25260"/>
                  </a:lnTo>
                  <a:lnTo>
                    <a:pt x="353695" y="37909"/>
                  </a:lnTo>
                  <a:lnTo>
                    <a:pt x="366318" y="37909"/>
                  </a:lnTo>
                  <a:lnTo>
                    <a:pt x="378955" y="37909"/>
                  </a:lnTo>
                  <a:lnTo>
                    <a:pt x="378955" y="25285"/>
                  </a:lnTo>
                  <a:lnTo>
                    <a:pt x="391579" y="25285"/>
                  </a:lnTo>
                  <a:lnTo>
                    <a:pt x="391579" y="37909"/>
                  </a:lnTo>
                  <a:lnTo>
                    <a:pt x="404215" y="37909"/>
                  </a:lnTo>
                  <a:lnTo>
                    <a:pt x="404215" y="25285"/>
                  </a:lnTo>
                  <a:lnTo>
                    <a:pt x="404215" y="12636"/>
                  </a:lnTo>
                  <a:close/>
                </a:path>
                <a:path w="593725" h="50800">
                  <a:moveTo>
                    <a:pt x="416839" y="0"/>
                  </a:moveTo>
                  <a:lnTo>
                    <a:pt x="404215" y="0"/>
                  </a:lnTo>
                  <a:lnTo>
                    <a:pt x="404215" y="12636"/>
                  </a:lnTo>
                  <a:lnTo>
                    <a:pt x="416839" y="12636"/>
                  </a:lnTo>
                  <a:lnTo>
                    <a:pt x="416839" y="0"/>
                  </a:lnTo>
                  <a:close/>
                </a:path>
                <a:path w="593725" h="50800">
                  <a:moveTo>
                    <a:pt x="480009" y="0"/>
                  </a:moveTo>
                  <a:lnTo>
                    <a:pt x="467372" y="0"/>
                  </a:lnTo>
                  <a:lnTo>
                    <a:pt x="454748" y="0"/>
                  </a:lnTo>
                  <a:lnTo>
                    <a:pt x="442112" y="0"/>
                  </a:lnTo>
                  <a:lnTo>
                    <a:pt x="429475" y="0"/>
                  </a:lnTo>
                  <a:lnTo>
                    <a:pt x="429475" y="12636"/>
                  </a:lnTo>
                  <a:lnTo>
                    <a:pt x="442112" y="12636"/>
                  </a:lnTo>
                  <a:lnTo>
                    <a:pt x="454748" y="12636"/>
                  </a:lnTo>
                  <a:lnTo>
                    <a:pt x="454748" y="25260"/>
                  </a:lnTo>
                  <a:lnTo>
                    <a:pt x="442112" y="25260"/>
                  </a:lnTo>
                  <a:lnTo>
                    <a:pt x="442112" y="37909"/>
                  </a:lnTo>
                  <a:lnTo>
                    <a:pt x="454748" y="37909"/>
                  </a:lnTo>
                  <a:lnTo>
                    <a:pt x="454748" y="25285"/>
                  </a:lnTo>
                  <a:lnTo>
                    <a:pt x="467372" y="25285"/>
                  </a:lnTo>
                  <a:lnTo>
                    <a:pt x="480009" y="25285"/>
                  </a:lnTo>
                  <a:lnTo>
                    <a:pt x="480009" y="12636"/>
                  </a:lnTo>
                  <a:lnTo>
                    <a:pt x="480009" y="0"/>
                  </a:lnTo>
                  <a:close/>
                </a:path>
                <a:path w="593725" h="50800">
                  <a:moveTo>
                    <a:pt x="517893" y="0"/>
                  </a:moveTo>
                  <a:lnTo>
                    <a:pt x="505269" y="0"/>
                  </a:lnTo>
                  <a:lnTo>
                    <a:pt x="492633" y="0"/>
                  </a:lnTo>
                  <a:lnTo>
                    <a:pt x="492633" y="12636"/>
                  </a:lnTo>
                  <a:lnTo>
                    <a:pt x="492633" y="25285"/>
                  </a:lnTo>
                  <a:lnTo>
                    <a:pt x="505269" y="25285"/>
                  </a:lnTo>
                  <a:lnTo>
                    <a:pt x="505269" y="12636"/>
                  </a:lnTo>
                  <a:lnTo>
                    <a:pt x="517893" y="12636"/>
                  </a:lnTo>
                  <a:lnTo>
                    <a:pt x="517893" y="0"/>
                  </a:lnTo>
                  <a:close/>
                </a:path>
                <a:path w="593725" h="50800">
                  <a:moveTo>
                    <a:pt x="543166" y="12636"/>
                  </a:moveTo>
                  <a:lnTo>
                    <a:pt x="530529" y="12636"/>
                  </a:lnTo>
                  <a:lnTo>
                    <a:pt x="530529" y="25285"/>
                  </a:lnTo>
                  <a:lnTo>
                    <a:pt x="543166" y="25285"/>
                  </a:lnTo>
                  <a:lnTo>
                    <a:pt x="543166" y="12636"/>
                  </a:lnTo>
                  <a:close/>
                </a:path>
                <a:path w="593725" h="50800">
                  <a:moveTo>
                    <a:pt x="568426" y="0"/>
                  </a:moveTo>
                  <a:lnTo>
                    <a:pt x="555802" y="0"/>
                  </a:lnTo>
                  <a:lnTo>
                    <a:pt x="543166" y="0"/>
                  </a:lnTo>
                  <a:lnTo>
                    <a:pt x="543166" y="12636"/>
                  </a:lnTo>
                  <a:lnTo>
                    <a:pt x="555790" y="12636"/>
                  </a:lnTo>
                  <a:lnTo>
                    <a:pt x="568426" y="12636"/>
                  </a:lnTo>
                  <a:lnTo>
                    <a:pt x="568426" y="0"/>
                  </a:lnTo>
                  <a:close/>
                </a:path>
                <a:path w="593725" h="50800">
                  <a:moveTo>
                    <a:pt x="581050" y="12636"/>
                  </a:moveTo>
                  <a:lnTo>
                    <a:pt x="568426" y="12636"/>
                  </a:lnTo>
                  <a:lnTo>
                    <a:pt x="568426" y="25260"/>
                  </a:lnTo>
                  <a:lnTo>
                    <a:pt x="555790" y="25260"/>
                  </a:lnTo>
                  <a:lnTo>
                    <a:pt x="555790" y="37909"/>
                  </a:lnTo>
                  <a:lnTo>
                    <a:pt x="568426" y="37909"/>
                  </a:lnTo>
                  <a:lnTo>
                    <a:pt x="568426" y="25285"/>
                  </a:lnTo>
                  <a:lnTo>
                    <a:pt x="581050" y="25285"/>
                  </a:lnTo>
                  <a:lnTo>
                    <a:pt x="581050" y="12636"/>
                  </a:lnTo>
                  <a:close/>
                </a:path>
                <a:path w="593725" h="50800">
                  <a:moveTo>
                    <a:pt x="593699" y="25260"/>
                  </a:moveTo>
                  <a:lnTo>
                    <a:pt x="581063" y="25260"/>
                  </a:lnTo>
                  <a:lnTo>
                    <a:pt x="581063" y="37909"/>
                  </a:lnTo>
                  <a:lnTo>
                    <a:pt x="593699" y="37909"/>
                  </a:lnTo>
                  <a:lnTo>
                    <a:pt x="593699" y="25260"/>
                  </a:lnTo>
                  <a:close/>
                </a:path>
                <a:path w="593725" h="50800">
                  <a:moveTo>
                    <a:pt x="593699" y="0"/>
                  </a:moveTo>
                  <a:lnTo>
                    <a:pt x="581063" y="0"/>
                  </a:lnTo>
                  <a:lnTo>
                    <a:pt x="581063" y="12636"/>
                  </a:lnTo>
                  <a:lnTo>
                    <a:pt x="593699" y="12636"/>
                  </a:lnTo>
                  <a:lnTo>
                    <a:pt x="59369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98145" y="6339370"/>
              <a:ext cx="619125" cy="38100"/>
            </a:xfrm>
            <a:custGeom>
              <a:avLst/>
              <a:gdLst/>
              <a:ahLst/>
              <a:cxnLst/>
              <a:rect l="l" t="t" r="r" b="b"/>
              <a:pathLst>
                <a:path w="619125" h="38100">
                  <a:moveTo>
                    <a:pt x="12623" y="12623"/>
                  </a:moveTo>
                  <a:lnTo>
                    <a:pt x="0" y="12623"/>
                  </a:lnTo>
                  <a:lnTo>
                    <a:pt x="0" y="25260"/>
                  </a:lnTo>
                  <a:lnTo>
                    <a:pt x="0" y="37896"/>
                  </a:lnTo>
                  <a:lnTo>
                    <a:pt x="12623" y="37896"/>
                  </a:lnTo>
                  <a:lnTo>
                    <a:pt x="12623" y="25260"/>
                  </a:lnTo>
                  <a:lnTo>
                    <a:pt x="12623" y="12623"/>
                  </a:lnTo>
                  <a:close/>
                </a:path>
                <a:path w="619125" h="38100">
                  <a:moveTo>
                    <a:pt x="37909" y="25260"/>
                  </a:moveTo>
                  <a:lnTo>
                    <a:pt x="25273" y="25260"/>
                  </a:lnTo>
                  <a:lnTo>
                    <a:pt x="25273" y="37896"/>
                  </a:lnTo>
                  <a:lnTo>
                    <a:pt x="37909" y="37896"/>
                  </a:lnTo>
                  <a:lnTo>
                    <a:pt x="37909" y="25260"/>
                  </a:lnTo>
                  <a:close/>
                </a:path>
                <a:path w="619125" h="38100">
                  <a:moveTo>
                    <a:pt x="88417" y="25260"/>
                  </a:moveTo>
                  <a:lnTo>
                    <a:pt x="75793" y="25260"/>
                  </a:lnTo>
                  <a:lnTo>
                    <a:pt x="75793" y="37896"/>
                  </a:lnTo>
                  <a:lnTo>
                    <a:pt x="88417" y="37896"/>
                  </a:lnTo>
                  <a:lnTo>
                    <a:pt x="88417" y="25260"/>
                  </a:lnTo>
                  <a:close/>
                </a:path>
                <a:path w="619125" h="38100">
                  <a:moveTo>
                    <a:pt x="88417" y="0"/>
                  </a:moveTo>
                  <a:lnTo>
                    <a:pt x="75806" y="0"/>
                  </a:lnTo>
                  <a:lnTo>
                    <a:pt x="63169" y="0"/>
                  </a:lnTo>
                  <a:lnTo>
                    <a:pt x="50533" y="0"/>
                  </a:lnTo>
                  <a:lnTo>
                    <a:pt x="50533" y="12623"/>
                  </a:lnTo>
                  <a:lnTo>
                    <a:pt x="50533" y="25260"/>
                  </a:lnTo>
                  <a:lnTo>
                    <a:pt x="50533" y="37896"/>
                  </a:lnTo>
                  <a:lnTo>
                    <a:pt x="63169" y="37896"/>
                  </a:lnTo>
                  <a:lnTo>
                    <a:pt x="63169" y="25260"/>
                  </a:lnTo>
                  <a:lnTo>
                    <a:pt x="63169" y="12636"/>
                  </a:lnTo>
                  <a:lnTo>
                    <a:pt x="75793" y="12636"/>
                  </a:lnTo>
                  <a:lnTo>
                    <a:pt x="88417" y="12636"/>
                  </a:lnTo>
                  <a:lnTo>
                    <a:pt x="88417" y="0"/>
                  </a:lnTo>
                  <a:close/>
                </a:path>
                <a:path w="619125" h="38100">
                  <a:moveTo>
                    <a:pt x="126326" y="12623"/>
                  </a:moveTo>
                  <a:lnTo>
                    <a:pt x="113690" y="12623"/>
                  </a:lnTo>
                  <a:lnTo>
                    <a:pt x="113690" y="0"/>
                  </a:lnTo>
                  <a:lnTo>
                    <a:pt x="101066" y="0"/>
                  </a:lnTo>
                  <a:lnTo>
                    <a:pt x="88430" y="0"/>
                  </a:lnTo>
                  <a:lnTo>
                    <a:pt x="88430" y="12636"/>
                  </a:lnTo>
                  <a:lnTo>
                    <a:pt x="101053" y="12636"/>
                  </a:lnTo>
                  <a:lnTo>
                    <a:pt x="101053" y="25260"/>
                  </a:lnTo>
                  <a:lnTo>
                    <a:pt x="101053" y="37896"/>
                  </a:lnTo>
                  <a:lnTo>
                    <a:pt x="113690" y="37896"/>
                  </a:lnTo>
                  <a:lnTo>
                    <a:pt x="113690" y="25260"/>
                  </a:lnTo>
                  <a:lnTo>
                    <a:pt x="126326" y="25260"/>
                  </a:lnTo>
                  <a:lnTo>
                    <a:pt x="126326" y="12623"/>
                  </a:lnTo>
                  <a:close/>
                </a:path>
                <a:path w="619125" h="38100">
                  <a:moveTo>
                    <a:pt x="202120" y="12623"/>
                  </a:moveTo>
                  <a:lnTo>
                    <a:pt x="189484" y="12623"/>
                  </a:lnTo>
                  <a:lnTo>
                    <a:pt x="189484" y="0"/>
                  </a:lnTo>
                  <a:lnTo>
                    <a:pt x="176847" y="0"/>
                  </a:lnTo>
                  <a:lnTo>
                    <a:pt x="164223" y="0"/>
                  </a:lnTo>
                  <a:lnTo>
                    <a:pt x="151587" y="0"/>
                  </a:lnTo>
                  <a:lnTo>
                    <a:pt x="138950" y="0"/>
                  </a:lnTo>
                  <a:lnTo>
                    <a:pt x="138950" y="12636"/>
                  </a:lnTo>
                  <a:lnTo>
                    <a:pt x="151587" y="12636"/>
                  </a:lnTo>
                  <a:lnTo>
                    <a:pt x="151587" y="25260"/>
                  </a:lnTo>
                  <a:lnTo>
                    <a:pt x="138963" y="25260"/>
                  </a:lnTo>
                  <a:lnTo>
                    <a:pt x="126326" y="25260"/>
                  </a:lnTo>
                  <a:lnTo>
                    <a:pt x="126326" y="37896"/>
                  </a:lnTo>
                  <a:lnTo>
                    <a:pt x="138950" y="37896"/>
                  </a:lnTo>
                  <a:lnTo>
                    <a:pt x="151587" y="37896"/>
                  </a:lnTo>
                  <a:lnTo>
                    <a:pt x="164223" y="37896"/>
                  </a:lnTo>
                  <a:lnTo>
                    <a:pt x="164223" y="25260"/>
                  </a:lnTo>
                  <a:lnTo>
                    <a:pt x="164223" y="12636"/>
                  </a:lnTo>
                  <a:lnTo>
                    <a:pt x="176847" y="12636"/>
                  </a:lnTo>
                  <a:lnTo>
                    <a:pt x="189484" y="12636"/>
                  </a:lnTo>
                  <a:lnTo>
                    <a:pt x="189484" y="25260"/>
                  </a:lnTo>
                  <a:lnTo>
                    <a:pt x="189484" y="37896"/>
                  </a:lnTo>
                  <a:lnTo>
                    <a:pt x="202120" y="37896"/>
                  </a:lnTo>
                  <a:lnTo>
                    <a:pt x="202120" y="25260"/>
                  </a:lnTo>
                  <a:lnTo>
                    <a:pt x="202120" y="12623"/>
                  </a:lnTo>
                  <a:close/>
                </a:path>
                <a:path w="619125" h="38100">
                  <a:moveTo>
                    <a:pt x="240004" y="0"/>
                  </a:moveTo>
                  <a:lnTo>
                    <a:pt x="227380" y="0"/>
                  </a:lnTo>
                  <a:lnTo>
                    <a:pt x="214744" y="0"/>
                  </a:lnTo>
                  <a:lnTo>
                    <a:pt x="214744" y="12636"/>
                  </a:lnTo>
                  <a:lnTo>
                    <a:pt x="227368" y="12636"/>
                  </a:lnTo>
                  <a:lnTo>
                    <a:pt x="227368" y="25260"/>
                  </a:lnTo>
                  <a:lnTo>
                    <a:pt x="240004" y="25260"/>
                  </a:lnTo>
                  <a:lnTo>
                    <a:pt x="240004" y="12636"/>
                  </a:lnTo>
                  <a:lnTo>
                    <a:pt x="240004" y="0"/>
                  </a:lnTo>
                  <a:close/>
                </a:path>
                <a:path w="619125" h="38100">
                  <a:moveTo>
                    <a:pt x="252641" y="25260"/>
                  </a:moveTo>
                  <a:lnTo>
                    <a:pt x="240004" y="25260"/>
                  </a:lnTo>
                  <a:lnTo>
                    <a:pt x="240004" y="37896"/>
                  </a:lnTo>
                  <a:lnTo>
                    <a:pt x="252641" y="37896"/>
                  </a:lnTo>
                  <a:lnTo>
                    <a:pt x="252641" y="25260"/>
                  </a:lnTo>
                  <a:close/>
                </a:path>
                <a:path w="619125" h="38100">
                  <a:moveTo>
                    <a:pt x="315798" y="25260"/>
                  </a:moveTo>
                  <a:lnTo>
                    <a:pt x="303161" y="25260"/>
                  </a:lnTo>
                  <a:lnTo>
                    <a:pt x="303161" y="37896"/>
                  </a:lnTo>
                  <a:lnTo>
                    <a:pt x="315798" y="37896"/>
                  </a:lnTo>
                  <a:lnTo>
                    <a:pt x="315798" y="25260"/>
                  </a:lnTo>
                  <a:close/>
                </a:path>
                <a:path w="619125" h="38100">
                  <a:moveTo>
                    <a:pt x="353682" y="25260"/>
                  </a:moveTo>
                  <a:lnTo>
                    <a:pt x="341058" y="25260"/>
                  </a:lnTo>
                  <a:lnTo>
                    <a:pt x="341058" y="12636"/>
                  </a:lnTo>
                  <a:lnTo>
                    <a:pt x="341058" y="0"/>
                  </a:lnTo>
                  <a:lnTo>
                    <a:pt x="328434" y="0"/>
                  </a:lnTo>
                  <a:lnTo>
                    <a:pt x="328422" y="0"/>
                  </a:lnTo>
                  <a:lnTo>
                    <a:pt x="277901" y="0"/>
                  </a:lnTo>
                  <a:lnTo>
                    <a:pt x="277901" y="12623"/>
                  </a:lnTo>
                  <a:lnTo>
                    <a:pt x="265277" y="12623"/>
                  </a:lnTo>
                  <a:lnTo>
                    <a:pt x="265277" y="0"/>
                  </a:lnTo>
                  <a:lnTo>
                    <a:pt x="252641" y="0"/>
                  </a:lnTo>
                  <a:lnTo>
                    <a:pt x="252641" y="12623"/>
                  </a:lnTo>
                  <a:lnTo>
                    <a:pt x="252641" y="25260"/>
                  </a:lnTo>
                  <a:lnTo>
                    <a:pt x="265264" y="25260"/>
                  </a:lnTo>
                  <a:lnTo>
                    <a:pt x="277901" y="25260"/>
                  </a:lnTo>
                  <a:lnTo>
                    <a:pt x="277901" y="37896"/>
                  </a:lnTo>
                  <a:lnTo>
                    <a:pt x="290537" y="37896"/>
                  </a:lnTo>
                  <a:lnTo>
                    <a:pt x="290537" y="25260"/>
                  </a:lnTo>
                  <a:lnTo>
                    <a:pt x="290537" y="12636"/>
                  </a:lnTo>
                  <a:lnTo>
                    <a:pt x="303161" y="12636"/>
                  </a:lnTo>
                  <a:lnTo>
                    <a:pt x="315798" y="12636"/>
                  </a:lnTo>
                  <a:lnTo>
                    <a:pt x="328422" y="12636"/>
                  </a:lnTo>
                  <a:lnTo>
                    <a:pt x="328422" y="25260"/>
                  </a:lnTo>
                  <a:lnTo>
                    <a:pt x="328422" y="37896"/>
                  </a:lnTo>
                  <a:lnTo>
                    <a:pt x="341058" y="37896"/>
                  </a:lnTo>
                  <a:lnTo>
                    <a:pt x="353682" y="37896"/>
                  </a:lnTo>
                  <a:lnTo>
                    <a:pt x="353682" y="25260"/>
                  </a:lnTo>
                  <a:close/>
                </a:path>
                <a:path w="619125" h="38100">
                  <a:moveTo>
                    <a:pt x="416839" y="0"/>
                  </a:moveTo>
                  <a:lnTo>
                    <a:pt x="404215" y="0"/>
                  </a:lnTo>
                  <a:lnTo>
                    <a:pt x="391579" y="0"/>
                  </a:lnTo>
                  <a:lnTo>
                    <a:pt x="391579" y="12623"/>
                  </a:lnTo>
                  <a:lnTo>
                    <a:pt x="378955" y="12623"/>
                  </a:lnTo>
                  <a:lnTo>
                    <a:pt x="366331" y="12623"/>
                  </a:lnTo>
                  <a:lnTo>
                    <a:pt x="353695" y="12623"/>
                  </a:lnTo>
                  <a:lnTo>
                    <a:pt x="353695" y="25260"/>
                  </a:lnTo>
                  <a:lnTo>
                    <a:pt x="353695" y="37896"/>
                  </a:lnTo>
                  <a:lnTo>
                    <a:pt x="366318" y="37896"/>
                  </a:lnTo>
                  <a:lnTo>
                    <a:pt x="378955" y="37896"/>
                  </a:lnTo>
                  <a:lnTo>
                    <a:pt x="378955" y="25260"/>
                  </a:lnTo>
                  <a:lnTo>
                    <a:pt x="391579" y="25260"/>
                  </a:lnTo>
                  <a:lnTo>
                    <a:pt x="391579" y="37896"/>
                  </a:lnTo>
                  <a:lnTo>
                    <a:pt x="404215" y="37896"/>
                  </a:lnTo>
                  <a:lnTo>
                    <a:pt x="416839" y="37896"/>
                  </a:lnTo>
                  <a:lnTo>
                    <a:pt x="416839" y="25260"/>
                  </a:lnTo>
                  <a:lnTo>
                    <a:pt x="404215" y="25260"/>
                  </a:lnTo>
                  <a:lnTo>
                    <a:pt x="391591" y="25260"/>
                  </a:lnTo>
                  <a:lnTo>
                    <a:pt x="391591" y="12636"/>
                  </a:lnTo>
                  <a:lnTo>
                    <a:pt x="404215" y="12636"/>
                  </a:lnTo>
                  <a:lnTo>
                    <a:pt x="416839" y="12636"/>
                  </a:lnTo>
                  <a:lnTo>
                    <a:pt x="416839" y="0"/>
                  </a:lnTo>
                  <a:close/>
                </a:path>
                <a:path w="619125" h="38100">
                  <a:moveTo>
                    <a:pt x="467372" y="0"/>
                  </a:moveTo>
                  <a:lnTo>
                    <a:pt x="454748" y="0"/>
                  </a:lnTo>
                  <a:lnTo>
                    <a:pt x="442112" y="0"/>
                  </a:lnTo>
                  <a:lnTo>
                    <a:pt x="429475" y="0"/>
                  </a:lnTo>
                  <a:lnTo>
                    <a:pt x="429475" y="12636"/>
                  </a:lnTo>
                  <a:lnTo>
                    <a:pt x="442112" y="12636"/>
                  </a:lnTo>
                  <a:lnTo>
                    <a:pt x="442112" y="25260"/>
                  </a:lnTo>
                  <a:lnTo>
                    <a:pt x="429475" y="25260"/>
                  </a:lnTo>
                  <a:lnTo>
                    <a:pt x="429475" y="37896"/>
                  </a:lnTo>
                  <a:lnTo>
                    <a:pt x="442112" y="37896"/>
                  </a:lnTo>
                  <a:lnTo>
                    <a:pt x="454748" y="37896"/>
                  </a:lnTo>
                  <a:lnTo>
                    <a:pt x="454748" y="25260"/>
                  </a:lnTo>
                  <a:lnTo>
                    <a:pt x="467372" y="25260"/>
                  </a:lnTo>
                  <a:lnTo>
                    <a:pt x="467372" y="12636"/>
                  </a:lnTo>
                  <a:lnTo>
                    <a:pt x="467372" y="0"/>
                  </a:lnTo>
                  <a:close/>
                </a:path>
                <a:path w="619125" h="38100">
                  <a:moveTo>
                    <a:pt x="517893" y="0"/>
                  </a:moveTo>
                  <a:lnTo>
                    <a:pt x="505269" y="0"/>
                  </a:lnTo>
                  <a:lnTo>
                    <a:pt x="492633" y="0"/>
                  </a:lnTo>
                  <a:lnTo>
                    <a:pt x="492633" y="12623"/>
                  </a:lnTo>
                  <a:lnTo>
                    <a:pt x="480009" y="12623"/>
                  </a:lnTo>
                  <a:lnTo>
                    <a:pt x="480009" y="25260"/>
                  </a:lnTo>
                  <a:lnTo>
                    <a:pt x="492645" y="25260"/>
                  </a:lnTo>
                  <a:lnTo>
                    <a:pt x="492645" y="12636"/>
                  </a:lnTo>
                  <a:lnTo>
                    <a:pt x="505269" y="12636"/>
                  </a:lnTo>
                  <a:lnTo>
                    <a:pt x="505269" y="25260"/>
                  </a:lnTo>
                  <a:lnTo>
                    <a:pt x="517893" y="25260"/>
                  </a:lnTo>
                  <a:lnTo>
                    <a:pt x="517893" y="12636"/>
                  </a:lnTo>
                  <a:lnTo>
                    <a:pt x="517893" y="0"/>
                  </a:lnTo>
                  <a:close/>
                </a:path>
                <a:path w="619125" h="38100">
                  <a:moveTo>
                    <a:pt x="581050" y="0"/>
                  </a:moveTo>
                  <a:lnTo>
                    <a:pt x="581050" y="0"/>
                  </a:lnTo>
                  <a:lnTo>
                    <a:pt x="517906" y="0"/>
                  </a:lnTo>
                  <a:lnTo>
                    <a:pt x="517906" y="12636"/>
                  </a:lnTo>
                  <a:lnTo>
                    <a:pt x="530529" y="12636"/>
                  </a:lnTo>
                  <a:lnTo>
                    <a:pt x="543166" y="12636"/>
                  </a:lnTo>
                  <a:lnTo>
                    <a:pt x="555790" y="12636"/>
                  </a:lnTo>
                  <a:lnTo>
                    <a:pt x="555790" y="25260"/>
                  </a:lnTo>
                  <a:lnTo>
                    <a:pt x="568426" y="25260"/>
                  </a:lnTo>
                  <a:lnTo>
                    <a:pt x="568426" y="12636"/>
                  </a:lnTo>
                  <a:lnTo>
                    <a:pt x="581050" y="12636"/>
                  </a:lnTo>
                  <a:lnTo>
                    <a:pt x="581050" y="0"/>
                  </a:lnTo>
                  <a:close/>
                </a:path>
                <a:path w="619125" h="38100">
                  <a:moveTo>
                    <a:pt x="618947" y="0"/>
                  </a:moveTo>
                  <a:lnTo>
                    <a:pt x="606323" y="0"/>
                  </a:lnTo>
                  <a:lnTo>
                    <a:pt x="593686" y="0"/>
                  </a:lnTo>
                  <a:lnTo>
                    <a:pt x="593686" y="12623"/>
                  </a:lnTo>
                  <a:lnTo>
                    <a:pt x="593686" y="25260"/>
                  </a:lnTo>
                  <a:lnTo>
                    <a:pt x="606323" y="25260"/>
                  </a:lnTo>
                  <a:lnTo>
                    <a:pt x="606323" y="12636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98145" y="6364630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23" y="37896"/>
                  </a:moveTo>
                  <a:lnTo>
                    <a:pt x="0" y="37896"/>
                  </a:lnTo>
                  <a:lnTo>
                    <a:pt x="0" y="50533"/>
                  </a:lnTo>
                  <a:lnTo>
                    <a:pt x="12623" y="50533"/>
                  </a:lnTo>
                  <a:lnTo>
                    <a:pt x="12623" y="37896"/>
                  </a:lnTo>
                  <a:close/>
                </a:path>
                <a:path w="619125" h="50800">
                  <a:moveTo>
                    <a:pt x="50520" y="12636"/>
                  </a:moveTo>
                  <a:lnTo>
                    <a:pt x="37896" y="12636"/>
                  </a:lnTo>
                  <a:lnTo>
                    <a:pt x="37896" y="25260"/>
                  </a:lnTo>
                  <a:lnTo>
                    <a:pt x="25273" y="25260"/>
                  </a:lnTo>
                  <a:lnTo>
                    <a:pt x="25273" y="12636"/>
                  </a:lnTo>
                  <a:lnTo>
                    <a:pt x="12636" y="12636"/>
                  </a:lnTo>
                  <a:lnTo>
                    <a:pt x="12636" y="25260"/>
                  </a:lnTo>
                  <a:lnTo>
                    <a:pt x="12636" y="37896"/>
                  </a:lnTo>
                  <a:lnTo>
                    <a:pt x="12636" y="50533"/>
                  </a:lnTo>
                  <a:lnTo>
                    <a:pt x="25273" y="50533"/>
                  </a:lnTo>
                  <a:lnTo>
                    <a:pt x="25273" y="37909"/>
                  </a:lnTo>
                  <a:lnTo>
                    <a:pt x="37896" y="37909"/>
                  </a:lnTo>
                  <a:lnTo>
                    <a:pt x="37896" y="50533"/>
                  </a:lnTo>
                  <a:lnTo>
                    <a:pt x="50520" y="50533"/>
                  </a:lnTo>
                  <a:lnTo>
                    <a:pt x="50520" y="37896"/>
                  </a:lnTo>
                  <a:lnTo>
                    <a:pt x="37909" y="37896"/>
                  </a:lnTo>
                  <a:lnTo>
                    <a:pt x="37909" y="25285"/>
                  </a:lnTo>
                  <a:lnTo>
                    <a:pt x="50520" y="25285"/>
                  </a:lnTo>
                  <a:lnTo>
                    <a:pt x="50520" y="12636"/>
                  </a:lnTo>
                  <a:close/>
                </a:path>
                <a:path w="619125" h="50800">
                  <a:moveTo>
                    <a:pt x="88417" y="25260"/>
                  </a:moveTo>
                  <a:lnTo>
                    <a:pt x="75806" y="25260"/>
                  </a:lnTo>
                  <a:lnTo>
                    <a:pt x="63169" y="25260"/>
                  </a:lnTo>
                  <a:lnTo>
                    <a:pt x="63169" y="12636"/>
                  </a:lnTo>
                  <a:lnTo>
                    <a:pt x="50533" y="12636"/>
                  </a:lnTo>
                  <a:lnTo>
                    <a:pt x="50533" y="25260"/>
                  </a:lnTo>
                  <a:lnTo>
                    <a:pt x="50533" y="37896"/>
                  </a:lnTo>
                  <a:lnTo>
                    <a:pt x="50533" y="50533"/>
                  </a:lnTo>
                  <a:lnTo>
                    <a:pt x="63169" y="50533"/>
                  </a:lnTo>
                  <a:lnTo>
                    <a:pt x="63169" y="37909"/>
                  </a:lnTo>
                  <a:lnTo>
                    <a:pt x="75793" y="37909"/>
                  </a:lnTo>
                  <a:lnTo>
                    <a:pt x="88417" y="37909"/>
                  </a:lnTo>
                  <a:lnTo>
                    <a:pt x="88417" y="25260"/>
                  </a:lnTo>
                  <a:close/>
                </a:path>
                <a:path w="619125" h="50800">
                  <a:moveTo>
                    <a:pt x="138963" y="12636"/>
                  </a:moveTo>
                  <a:lnTo>
                    <a:pt x="126326" y="12636"/>
                  </a:lnTo>
                  <a:lnTo>
                    <a:pt x="113690" y="12636"/>
                  </a:lnTo>
                  <a:lnTo>
                    <a:pt x="101053" y="12636"/>
                  </a:lnTo>
                  <a:lnTo>
                    <a:pt x="101053" y="25260"/>
                  </a:lnTo>
                  <a:lnTo>
                    <a:pt x="88430" y="25260"/>
                  </a:lnTo>
                  <a:lnTo>
                    <a:pt x="88430" y="37896"/>
                  </a:lnTo>
                  <a:lnTo>
                    <a:pt x="88430" y="50533"/>
                  </a:lnTo>
                  <a:lnTo>
                    <a:pt x="101053" y="50533"/>
                  </a:lnTo>
                  <a:lnTo>
                    <a:pt x="113690" y="50533"/>
                  </a:lnTo>
                  <a:lnTo>
                    <a:pt x="126326" y="50533"/>
                  </a:lnTo>
                  <a:lnTo>
                    <a:pt x="126326" y="37896"/>
                  </a:lnTo>
                  <a:lnTo>
                    <a:pt x="113690" y="37896"/>
                  </a:lnTo>
                  <a:lnTo>
                    <a:pt x="113690" y="25285"/>
                  </a:lnTo>
                  <a:lnTo>
                    <a:pt x="126326" y="25285"/>
                  </a:lnTo>
                  <a:lnTo>
                    <a:pt x="138963" y="25285"/>
                  </a:lnTo>
                  <a:lnTo>
                    <a:pt x="138963" y="12636"/>
                  </a:lnTo>
                  <a:close/>
                </a:path>
                <a:path w="619125" h="50800">
                  <a:moveTo>
                    <a:pt x="164223" y="12636"/>
                  </a:moveTo>
                  <a:lnTo>
                    <a:pt x="151587" y="12636"/>
                  </a:lnTo>
                  <a:lnTo>
                    <a:pt x="151587" y="25260"/>
                  </a:lnTo>
                  <a:lnTo>
                    <a:pt x="151587" y="37909"/>
                  </a:lnTo>
                  <a:lnTo>
                    <a:pt x="164223" y="37909"/>
                  </a:lnTo>
                  <a:lnTo>
                    <a:pt x="164223" y="25285"/>
                  </a:lnTo>
                  <a:lnTo>
                    <a:pt x="164223" y="12636"/>
                  </a:lnTo>
                  <a:close/>
                </a:path>
                <a:path w="619125" h="50800">
                  <a:moveTo>
                    <a:pt x="202120" y="12636"/>
                  </a:moveTo>
                  <a:lnTo>
                    <a:pt x="189484" y="12636"/>
                  </a:lnTo>
                  <a:lnTo>
                    <a:pt x="189484" y="25285"/>
                  </a:lnTo>
                  <a:lnTo>
                    <a:pt x="202120" y="25285"/>
                  </a:lnTo>
                  <a:lnTo>
                    <a:pt x="202120" y="12636"/>
                  </a:lnTo>
                  <a:close/>
                </a:path>
                <a:path w="619125" h="50800">
                  <a:moveTo>
                    <a:pt x="252641" y="12636"/>
                  </a:moveTo>
                  <a:lnTo>
                    <a:pt x="240004" y="12636"/>
                  </a:lnTo>
                  <a:lnTo>
                    <a:pt x="240004" y="25285"/>
                  </a:lnTo>
                  <a:lnTo>
                    <a:pt x="240004" y="37896"/>
                  </a:lnTo>
                  <a:lnTo>
                    <a:pt x="227380" y="37896"/>
                  </a:lnTo>
                  <a:lnTo>
                    <a:pt x="227380" y="25285"/>
                  </a:lnTo>
                  <a:lnTo>
                    <a:pt x="240004" y="25285"/>
                  </a:lnTo>
                  <a:lnTo>
                    <a:pt x="240004" y="12636"/>
                  </a:lnTo>
                  <a:lnTo>
                    <a:pt x="227380" y="12636"/>
                  </a:lnTo>
                  <a:lnTo>
                    <a:pt x="214744" y="12636"/>
                  </a:lnTo>
                  <a:lnTo>
                    <a:pt x="214744" y="25260"/>
                  </a:lnTo>
                  <a:lnTo>
                    <a:pt x="214744" y="37909"/>
                  </a:lnTo>
                  <a:lnTo>
                    <a:pt x="227368" y="37909"/>
                  </a:lnTo>
                  <a:lnTo>
                    <a:pt x="227368" y="50533"/>
                  </a:lnTo>
                  <a:lnTo>
                    <a:pt x="240004" y="50533"/>
                  </a:lnTo>
                  <a:lnTo>
                    <a:pt x="240004" y="37909"/>
                  </a:lnTo>
                  <a:lnTo>
                    <a:pt x="252641" y="37909"/>
                  </a:lnTo>
                  <a:lnTo>
                    <a:pt x="252641" y="25285"/>
                  </a:lnTo>
                  <a:lnTo>
                    <a:pt x="252641" y="12636"/>
                  </a:lnTo>
                  <a:close/>
                </a:path>
                <a:path w="619125" h="50800">
                  <a:moveTo>
                    <a:pt x="353682" y="25260"/>
                  </a:moveTo>
                  <a:lnTo>
                    <a:pt x="341058" y="25260"/>
                  </a:lnTo>
                  <a:lnTo>
                    <a:pt x="341058" y="12636"/>
                  </a:lnTo>
                  <a:lnTo>
                    <a:pt x="328422" y="12636"/>
                  </a:lnTo>
                  <a:lnTo>
                    <a:pt x="328422" y="25260"/>
                  </a:lnTo>
                  <a:lnTo>
                    <a:pt x="315798" y="25260"/>
                  </a:lnTo>
                  <a:lnTo>
                    <a:pt x="303174" y="25260"/>
                  </a:lnTo>
                  <a:lnTo>
                    <a:pt x="290537" y="25260"/>
                  </a:lnTo>
                  <a:lnTo>
                    <a:pt x="290537" y="12636"/>
                  </a:lnTo>
                  <a:lnTo>
                    <a:pt x="277901" y="12636"/>
                  </a:lnTo>
                  <a:lnTo>
                    <a:pt x="277901" y="25260"/>
                  </a:lnTo>
                  <a:lnTo>
                    <a:pt x="265264" y="25260"/>
                  </a:lnTo>
                  <a:lnTo>
                    <a:pt x="265264" y="37909"/>
                  </a:lnTo>
                  <a:lnTo>
                    <a:pt x="277901" y="37909"/>
                  </a:lnTo>
                  <a:lnTo>
                    <a:pt x="290537" y="37909"/>
                  </a:lnTo>
                  <a:lnTo>
                    <a:pt x="303161" y="37909"/>
                  </a:lnTo>
                  <a:lnTo>
                    <a:pt x="315798" y="37909"/>
                  </a:lnTo>
                  <a:lnTo>
                    <a:pt x="315798" y="50533"/>
                  </a:lnTo>
                  <a:lnTo>
                    <a:pt x="328434" y="50533"/>
                  </a:lnTo>
                  <a:lnTo>
                    <a:pt x="328434" y="37909"/>
                  </a:lnTo>
                  <a:lnTo>
                    <a:pt x="341058" y="37909"/>
                  </a:lnTo>
                  <a:lnTo>
                    <a:pt x="341058" y="50533"/>
                  </a:lnTo>
                  <a:lnTo>
                    <a:pt x="353682" y="50533"/>
                  </a:lnTo>
                  <a:lnTo>
                    <a:pt x="353682" y="37909"/>
                  </a:lnTo>
                  <a:lnTo>
                    <a:pt x="353682" y="25260"/>
                  </a:lnTo>
                  <a:close/>
                </a:path>
                <a:path w="619125" h="50800">
                  <a:moveTo>
                    <a:pt x="366331" y="12636"/>
                  </a:moveTo>
                  <a:lnTo>
                    <a:pt x="353695" y="12636"/>
                  </a:lnTo>
                  <a:lnTo>
                    <a:pt x="353695" y="25260"/>
                  </a:lnTo>
                  <a:lnTo>
                    <a:pt x="353695" y="37896"/>
                  </a:lnTo>
                  <a:lnTo>
                    <a:pt x="353695" y="50533"/>
                  </a:lnTo>
                  <a:lnTo>
                    <a:pt x="366331" y="50533"/>
                  </a:lnTo>
                  <a:lnTo>
                    <a:pt x="366331" y="37909"/>
                  </a:lnTo>
                  <a:lnTo>
                    <a:pt x="366331" y="25285"/>
                  </a:lnTo>
                  <a:lnTo>
                    <a:pt x="366331" y="12636"/>
                  </a:lnTo>
                  <a:close/>
                </a:path>
                <a:path w="619125" h="50800">
                  <a:moveTo>
                    <a:pt x="404215" y="12636"/>
                  </a:moveTo>
                  <a:lnTo>
                    <a:pt x="391579" y="12636"/>
                  </a:lnTo>
                  <a:lnTo>
                    <a:pt x="391579" y="25260"/>
                  </a:lnTo>
                  <a:lnTo>
                    <a:pt x="391579" y="37909"/>
                  </a:lnTo>
                  <a:lnTo>
                    <a:pt x="404215" y="37909"/>
                  </a:lnTo>
                  <a:lnTo>
                    <a:pt x="404215" y="25285"/>
                  </a:lnTo>
                  <a:lnTo>
                    <a:pt x="404215" y="12636"/>
                  </a:lnTo>
                  <a:close/>
                </a:path>
                <a:path w="619125" h="50800">
                  <a:moveTo>
                    <a:pt x="442112" y="12636"/>
                  </a:moveTo>
                  <a:lnTo>
                    <a:pt x="429488" y="12636"/>
                  </a:lnTo>
                  <a:lnTo>
                    <a:pt x="416852" y="12636"/>
                  </a:lnTo>
                  <a:lnTo>
                    <a:pt x="416852" y="25285"/>
                  </a:lnTo>
                  <a:lnTo>
                    <a:pt x="429475" y="25285"/>
                  </a:lnTo>
                  <a:lnTo>
                    <a:pt x="442112" y="25285"/>
                  </a:lnTo>
                  <a:lnTo>
                    <a:pt x="442112" y="12636"/>
                  </a:lnTo>
                  <a:close/>
                </a:path>
                <a:path w="619125" h="50800">
                  <a:moveTo>
                    <a:pt x="467372" y="0"/>
                  </a:moveTo>
                  <a:lnTo>
                    <a:pt x="454748" y="0"/>
                  </a:lnTo>
                  <a:lnTo>
                    <a:pt x="442112" y="0"/>
                  </a:lnTo>
                  <a:lnTo>
                    <a:pt x="442112" y="12636"/>
                  </a:lnTo>
                  <a:lnTo>
                    <a:pt x="454748" y="12636"/>
                  </a:lnTo>
                  <a:lnTo>
                    <a:pt x="467372" y="12636"/>
                  </a:lnTo>
                  <a:lnTo>
                    <a:pt x="467372" y="0"/>
                  </a:lnTo>
                  <a:close/>
                </a:path>
                <a:path w="619125" h="50800">
                  <a:moveTo>
                    <a:pt x="517893" y="0"/>
                  </a:moveTo>
                  <a:lnTo>
                    <a:pt x="505269" y="0"/>
                  </a:lnTo>
                  <a:lnTo>
                    <a:pt x="505269" y="12636"/>
                  </a:lnTo>
                  <a:lnTo>
                    <a:pt x="492645" y="12636"/>
                  </a:lnTo>
                  <a:lnTo>
                    <a:pt x="492645" y="0"/>
                  </a:lnTo>
                  <a:lnTo>
                    <a:pt x="480009" y="0"/>
                  </a:lnTo>
                  <a:lnTo>
                    <a:pt x="480009" y="12636"/>
                  </a:lnTo>
                  <a:lnTo>
                    <a:pt x="492633" y="12636"/>
                  </a:lnTo>
                  <a:lnTo>
                    <a:pt x="492633" y="25260"/>
                  </a:lnTo>
                  <a:lnTo>
                    <a:pt x="480009" y="25260"/>
                  </a:lnTo>
                  <a:lnTo>
                    <a:pt x="480009" y="12636"/>
                  </a:lnTo>
                  <a:lnTo>
                    <a:pt x="467372" y="12636"/>
                  </a:lnTo>
                  <a:lnTo>
                    <a:pt x="467372" y="25285"/>
                  </a:lnTo>
                  <a:lnTo>
                    <a:pt x="480009" y="25285"/>
                  </a:lnTo>
                  <a:lnTo>
                    <a:pt x="480009" y="37909"/>
                  </a:lnTo>
                  <a:lnTo>
                    <a:pt x="492633" y="37909"/>
                  </a:lnTo>
                  <a:lnTo>
                    <a:pt x="505269" y="37909"/>
                  </a:lnTo>
                  <a:lnTo>
                    <a:pt x="517893" y="37909"/>
                  </a:lnTo>
                  <a:lnTo>
                    <a:pt x="517893" y="25285"/>
                  </a:lnTo>
                  <a:lnTo>
                    <a:pt x="517893" y="12636"/>
                  </a:lnTo>
                  <a:lnTo>
                    <a:pt x="517893" y="0"/>
                  </a:lnTo>
                  <a:close/>
                </a:path>
                <a:path w="619125" h="50800">
                  <a:moveTo>
                    <a:pt x="543166" y="0"/>
                  </a:moveTo>
                  <a:lnTo>
                    <a:pt x="530529" y="0"/>
                  </a:lnTo>
                  <a:lnTo>
                    <a:pt x="530529" y="12636"/>
                  </a:lnTo>
                  <a:lnTo>
                    <a:pt x="543166" y="12636"/>
                  </a:lnTo>
                  <a:lnTo>
                    <a:pt x="543166" y="0"/>
                  </a:lnTo>
                  <a:close/>
                </a:path>
                <a:path w="619125" h="50800">
                  <a:moveTo>
                    <a:pt x="581050" y="0"/>
                  </a:moveTo>
                  <a:lnTo>
                    <a:pt x="568426" y="0"/>
                  </a:lnTo>
                  <a:lnTo>
                    <a:pt x="555790" y="0"/>
                  </a:lnTo>
                  <a:lnTo>
                    <a:pt x="555790" y="12636"/>
                  </a:lnTo>
                  <a:lnTo>
                    <a:pt x="555790" y="25260"/>
                  </a:lnTo>
                  <a:lnTo>
                    <a:pt x="543166" y="25260"/>
                  </a:lnTo>
                  <a:lnTo>
                    <a:pt x="530542" y="25260"/>
                  </a:lnTo>
                  <a:lnTo>
                    <a:pt x="517906" y="25260"/>
                  </a:lnTo>
                  <a:lnTo>
                    <a:pt x="517906" y="37909"/>
                  </a:lnTo>
                  <a:lnTo>
                    <a:pt x="581050" y="37909"/>
                  </a:lnTo>
                  <a:lnTo>
                    <a:pt x="581050" y="25260"/>
                  </a:lnTo>
                  <a:lnTo>
                    <a:pt x="568426" y="25260"/>
                  </a:lnTo>
                  <a:lnTo>
                    <a:pt x="568426" y="12636"/>
                  </a:lnTo>
                  <a:lnTo>
                    <a:pt x="581050" y="12636"/>
                  </a:lnTo>
                  <a:lnTo>
                    <a:pt x="581050" y="0"/>
                  </a:lnTo>
                  <a:close/>
                </a:path>
                <a:path w="619125" h="50800">
                  <a:moveTo>
                    <a:pt x="606323" y="0"/>
                  </a:moveTo>
                  <a:lnTo>
                    <a:pt x="593686" y="0"/>
                  </a:lnTo>
                  <a:lnTo>
                    <a:pt x="593686" y="12636"/>
                  </a:lnTo>
                  <a:lnTo>
                    <a:pt x="606323" y="12636"/>
                  </a:lnTo>
                  <a:lnTo>
                    <a:pt x="606323" y="0"/>
                  </a:lnTo>
                  <a:close/>
                </a:path>
                <a:path w="619125" h="50800">
                  <a:moveTo>
                    <a:pt x="618947" y="12636"/>
                  </a:moveTo>
                  <a:lnTo>
                    <a:pt x="606323" y="12636"/>
                  </a:lnTo>
                  <a:lnTo>
                    <a:pt x="606323" y="25260"/>
                  </a:lnTo>
                  <a:lnTo>
                    <a:pt x="593699" y="25260"/>
                  </a:lnTo>
                  <a:lnTo>
                    <a:pt x="581063" y="25260"/>
                  </a:lnTo>
                  <a:lnTo>
                    <a:pt x="581063" y="37909"/>
                  </a:lnTo>
                  <a:lnTo>
                    <a:pt x="593686" y="37909"/>
                  </a:lnTo>
                  <a:lnTo>
                    <a:pt x="606323" y="37909"/>
                  </a:lnTo>
                  <a:lnTo>
                    <a:pt x="618947" y="37909"/>
                  </a:lnTo>
                  <a:lnTo>
                    <a:pt x="618947" y="25285"/>
                  </a:lnTo>
                  <a:lnTo>
                    <a:pt x="618947" y="1263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98145" y="6402527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23" y="12636"/>
                  </a:moveTo>
                  <a:lnTo>
                    <a:pt x="0" y="12636"/>
                  </a:lnTo>
                  <a:lnTo>
                    <a:pt x="0" y="25273"/>
                  </a:lnTo>
                  <a:lnTo>
                    <a:pt x="12623" y="25273"/>
                  </a:lnTo>
                  <a:lnTo>
                    <a:pt x="12623" y="12636"/>
                  </a:lnTo>
                  <a:close/>
                </a:path>
                <a:path w="619125" h="50800">
                  <a:moveTo>
                    <a:pt x="25273" y="37896"/>
                  </a:moveTo>
                  <a:lnTo>
                    <a:pt x="12636" y="37896"/>
                  </a:lnTo>
                  <a:lnTo>
                    <a:pt x="12636" y="50546"/>
                  </a:lnTo>
                  <a:lnTo>
                    <a:pt x="25273" y="50546"/>
                  </a:lnTo>
                  <a:lnTo>
                    <a:pt x="25273" y="37896"/>
                  </a:lnTo>
                  <a:close/>
                </a:path>
                <a:path w="619125" h="50800">
                  <a:moveTo>
                    <a:pt x="37909" y="25260"/>
                  </a:moveTo>
                  <a:lnTo>
                    <a:pt x="25273" y="25260"/>
                  </a:lnTo>
                  <a:lnTo>
                    <a:pt x="25273" y="12636"/>
                  </a:lnTo>
                  <a:lnTo>
                    <a:pt x="12636" y="12636"/>
                  </a:lnTo>
                  <a:lnTo>
                    <a:pt x="12636" y="25273"/>
                  </a:lnTo>
                  <a:lnTo>
                    <a:pt x="25273" y="25273"/>
                  </a:lnTo>
                  <a:lnTo>
                    <a:pt x="25273" y="37896"/>
                  </a:lnTo>
                  <a:lnTo>
                    <a:pt x="37909" y="37896"/>
                  </a:lnTo>
                  <a:lnTo>
                    <a:pt x="37909" y="25260"/>
                  </a:lnTo>
                  <a:close/>
                </a:path>
                <a:path w="619125" h="50800">
                  <a:moveTo>
                    <a:pt x="63169" y="37896"/>
                  </a:moveTo>
                  <a:lnTo>
                    <a:pt x="50533" y="37896"/>
                  </a:lnTo>
                  <a:lnTo>
                    <a:pt x="50533" y="50546"/>
                  </a:lnTo>
                  <a:lnTo>
                    <a:pt x="63169" y="50546"/>
                  </a:lnTo>
                  <a:lnTo>
                    <a:pt x="63169" y="37896"/>
                  </a:lnTo>
                  <a:close/>
                </a:path>
                <a:path w="619125" h="50800">
                  <a:moveTo>
                    <a:pt x="88417" y="12636"/>
                  </a:moveTo>
                  <a:lnTo>
                    <a:pt x="75793" y="12636"/>
                  </a:lnTo>
                  <a:lnTo>
                    <a:pt x="75793" y="25260"/>
                  </a:lnTo>
                  <a:lnTo>
                    <a:pt x="63169" y="25260"/>
                  </a:lnTo>
                  <a:lnTo>
                    <a:pt x="63169" y="12636"/>
                  </a:lnTo>
                  <a:lnTo>
                    <a:pt x="50533" y="12636"/>
                  </a:lnTo>
                  <a:lnTo>
                    <a:pt x="50533" y="25273"/>
                  </a:lnTo>
                  <a:lnTo>
                    <a:pt x="63169" y="25273"/>
                  </a:lnTo>
                  <a:lnTo>
                    <a:pt x="63169" y="37896"/>
                  </a:lnTo>
                  <a:lnTo>
                    <a:pt x="75793" y="37896"/>
                  </a:lnTo>
                  <a:lnTo>
                    <a:pt x="75793" y="50546"/>
                  </a:lnTo>
                  <a:lnTo>
                    <a:pt x="88417" y="50546"/>
                  </a:lnTo>
                  <a:lnTo>
                    <a:pt x="88417" y="37896"/>
                  </a:lnTo>
                  <a:lnTo>
                    <a:pt x="75806" y="37896"/>
                  </a:lnTo>
                  <a:lnTo>
                    <a:pt x="75806" y="25273"/>
                  </a:lnTo>
                  <a:lnTo>
                    <a:pt x="88417" y="25273"/>
                  </a:lnTo>
                  <a:lnTo>
                    <a:pt x="88417" y="12636"/>
                  </a:lnTo>
                  <a:close/>
                </a:path>
                <a:path w="619125" h="50800">
                  <a:moveTo>
                    <a:pt x="101066" y="25260"/>
                  </a:moveTo>
                  <a:lnTo>
                    <a:pt x="88430" y="25260"/>
                  </a:lnTo>
                  <a:lnTo>
                    <a:pt x="88430" y="37896"/>
                  </a:lnTo>
                  <a:lnTo>
                    <a:pt x="88430" y="50546"/>
                  </a:lnTo>
                  <a:lnTo>
                    <a:pt x="101066" y="50546"/>
                  </a:lnTo>
                  <a:lnTo>
                    <a:pt x="101066" y="37896"/>
                  </a:lnTo>
                  <a:lnTo>
                    <a:pt x="101066" y="25260"/>
                  </a:lnTo>
                  <a:close/>
                </a:path>
                <a:path w="619125" h="50800">
                  <a:moveTo>
                    <a:pt x="176847" y="12636"/>
                  </a:moveTo>
                  <a:lnTo>
                    <a:pt x="164223" y="12636"/>
                  </a:lnTo>
                  <a:lnTo>
                    <a:pt x="151587" y="12636"/>
                  </a:lnTo>
                  <a:lnTo>
                    <a:pt x="151587" y="25260"/>
                  </a:lnTo>
                  <a:lnTo>
                    <a:pt x="138963" y="25260"/>
                  </a:lnTo>
                  <a:lnTo>
                    <a:pt x="138963" y="12636"/>
                  </a:lnTo>
                  <a:lnTo>
                    <a:pt x="126326" y="12636"/>
                  </a:lnTo>
                  <a:lnTo>
                    <a:pt x="113690" y="12636"/>
                  </a:lnTo>
                  <a:lnTo>
                    <a:pt x="113690" y="25273"/>
                  </a:lnTo>
                  <a:lnTo>
                    <a:pt x="126326" y="25273"/>
                  </a:lnTo>
                  <a:lnTo>
                    <a:pt x="138950" y="25273"/>
                  </a:lnTo>
                  <a:lnTo>
                    <a:pt x="138950" y="37896"/>
                  </a:lnTo>
                  <a:lnTo>
                    <a:pt x="151587" y="37896"/>
                  </a:lnTo>
                  <a:lnTo>
                    <a:pt x="151587" y="25273"/>
                  </a:lnTo>
                  <a:lnTo>
                    <a:pt x="164211" y="25273"/>
                  </a:lnTo>
                  <a:lnTo>
                    <a:pt x="176847" y="25273"/>
                  </a:lnTo>
                  <a:lnTo>
                    <a:pt x="176847" y="12636"/>
                  </a:lnTo>
                  <a:close/>
                </a:path>
                <a:path w="619125" h="50800">
                  <a:moveTo>
                    <a:pt x="189484" y="37896"/>
                  </a:moveTo>
                  <a:lnTo>
                    <a:pt x="176847" y="37896"/>
                  </a:lnTo>
                  <a:lnTo>
                    <a:pt x="176847" y="50546"/>
                  </a:lnTo>
                  <a:lnTo>
                    <a:pt x="189484" y="50546"/>
                  </a:lnTo>
                  <a:lnTo>
                    <a:pt x="189484" y="37896"/>
                  </a:lnTo>
                  <a:close/>
                </a:path>
                <a:path w="619125" h="50800">
                  <a:moveTo>
                    <a:pt x="315798" y="12636"/>
                  </a:moveTo>
                  <a:lnTo>
                    <a:pt x="303161" y="12636"/>
                  </a:lnTo>
                  <a:lnTo>
                    <a:pt x="303161" y="25260"/>
                  </a:lnTo>
                  <a:lnTo>
                    <a:pt x="290537" y="25260"/>
                  </a:lnTo>
                  <a:lnTo>
                    <a:pt x="290537" y="12636"/>
                  </a:lnTo>
                  <a:lnTo>
                    <a:pt x="277901" y="12636"/>
                  </a:lnTo>
                  <a:lnTo>
                    <a:pt x="277901" y="25260"/>
                  </a:lnTo>
                  <a:lnTo>
                    <a:pt x="265277" y="25260"/>
                  </a:lnTo>
                  <a:lnTo>
                    <a:pt x="265277" y="12636"/>
                  </a:lnTo>
                  <a:lnTo>
                    <a:pt x="252641" y="12636"/>
                  </a:lnTo>
                  <a:lnTo>
                    <a:pt x="252641" y="25260"/>
                  </a:lnTo>
                  <a:lnTo>
                    <a:pt x="240004" y="25260"/>
                  </a:lnTo>
                  <a:lnTo>
                    <a:pt x="240004" y="12636"/>
                  </a:lnTo>
                  <a:lnTo>
                    <a:pt x="227368" y="12636"/>
                  </a:lnTo>
                  <a:lnTo>
                    <a:pt x="227368" y="25260"/>
                  </a:lnTo>
                  <a:lnTo>
                    <a:pt x="214744" y="25260"/>
                  </a:lnTo>
                  <a:lnTo>
                    <a:pt x="202120" y="25260"/>
                  </a:lnTo>
                  <a:lnTo>
                    <a:pt x="202120" y="12636"/>
                  </a:lnTo>
                  <a:lnTo>
                    <a:pt x="189484" y="12636"/>
                  </a:lnTo>
                  <a:lnTo>
                    <a:pt x="189484" y="25260"/>
                  </a:lnTo>
                  <a:lnTo>
                    <a:pt x="189484" y="37896"/>
                  </a:lnTo>
                  <a:lnTo>
                    <a:pt x="202107" y="37896"/>
                  </a:lnTo>
                  <a:lnTo>
                    <a:pt x="202107" y="50546"/>
                  </a:lnTo>
                  <a:lnTo>
                    <a:pt x="214744" y="50546"/>
                  </a:lnTo>
                  <a:lnTo>
                    <a:pt x="214744" y="37896"/>
                  </a:lnTo>
                  <a:lnTo>
                    <a:pt x="227380" y="37896"/>
                  </a:lnTo>
                  <a:lnTo>
                    <a:pt x="227380" y="25273"/>
                  </a:lnTo>
                  <a:lnTo>
                    <a:pt x="240004" y="25273"/>
                  </a:lnTo>
                  <a:lnTo>
                    <a:pt x="240004" y="37896"/>
                  </a:lnTo>
                  <a:lnTo>
                    <a:pt x="252641" y="37896"/>
                  </a:lnTo>
                  <a:lnTo>
                    <a:pt x="315798" y="37896"/>
                  </a:lnTo>
                  <a:lnTo>
                    <a:pt x="315798" y="25273"/>
                  </a:lnTo>
                  <a:lnTo>
                    <a:pt x="315798" y="12636"/>
                  </a:lnTo>
                  <a:close/>
                </a:path>
                <a:path w="619125" h="50800">
                  <a:moveTo>
                    <a:pt x="353682" y="12636"/>
                  </a:moveTo>
                  <a:lnTo>
                    <a:pt x="341058" y="12636"/>
                  </a:lnTo>
                  <a:lnTo>
                    <a:pt x="328422" y="12636"/>
                  </a:lnTo>
                  <a:lnTo>
                    <a:pt x="328422" y="25260"/>
                  </a:lnTo>
                  <a:lnTo>
                    <a:pt x="328422" y="37896"/>
                  </a:lnTo>
                  <a:lnTo>
                    <a:pt x="341058" y="37896"/>
                  </a:lnTo>
                  <a:lnTo>
                    <a:pt x="353682" y="37896"/>
                  </a:lnTo>
                  <a:lnTo>
                    <a:pt x="353682" y="25273"/>
                  </a:lnTo>
                  <a:lnTo>
                    <a:pt x="353682" y="12636"/>
                  </a:lnTo>
                  <a:close/>
                </a:path>
                <a:path w="619125" h="50800">
                  <a:moveTo>
                    <a:pt x="378955" y="12636"/>
                  </a:moveTo>
                  <a:lnTo>
                    <a:pt x="366331" y="12636"/>
                  </a:lnTo>
                  <a:lnTo>
                    <a:pt x="366331" y="0"/>
                  </a:lnTo>
                  <a:lnTo>
                    <a:pt x="353695" y="0"/>
                  </a:lnTo>
                  <a:lnTo>
                    <a:pt x="353695" y="12636"/>
                  </a:lnTo>
                  <a:lnTo>
                    <a:pt x="366318" y="12636"/>
                  </a:lnTo>
                  <a:lnTo>
                    <a:pt x="366318" y="25260"/>
                  </a:lnTo>
                  <a:lnTo>
                    <a:pt x="353695" y="25260"/>
                  </a:lnTo>
                  <a:lnTo>
                    <a:pt x="353695" y="37896"/>
                  </a:lnTo>
                  <a:lnTo>
                    <a:pt x="366318" y="37896"/>
                  </a:lnTo>
                  <a:lnTo>
                    <a:pt x="378955" y="37896"/>
                  </a:lnTo>
                  <a:lnTo>
                    <a:pt x="378955" y="25273"/>
                  </a:lnTo>
                  <a:lnTo>
                    <a:pt x="378955" y="12636"/>
                  </a:lnTo>
                  <a:close/>
                </a:path>
                <a:path w="619125" h="50800">
                  <a:moveTo>
                    <a:pt x="416839" y="0"/>
                  </a:moveTo>
                  <a:lnTo>
                    <a:pt x="404215" y="0"/>
                  </a:lnTo>
                  <a:lnTo>
                    <a:pt x="391579" y="0"/>
                  </a:lnTo>
                  <a:lnTo>
                    <a:pt x="391579" y="12636"/>
                  </a:lnTo>
                  <a:lnTo>
                    <a:pt x="404215" y="12636"/>
                  </a:lnTo>
                  <a:lnTo>
                    <a:pt x="404215" y="25260"/>
                  </a:lnTo>
                  <a:lnTo>
                    <a:pt x="391579" y="25260"/>
                  </a:lnTo>
                  <a:lnTo>
                    <a:pt x="391579" y="37896"/>
                  </a:lnTo>
                  <a:lnTo>
                    <a:pt x="404215" y="37896"/>
                  </a:lnTo>
                  <a:lnTo>
                    <a:pt x="404215" y="25273"/>
                  </a:lnTo>
                  <a:lnTo>
                    <a:pt x="416839" y="25273"/>
                  </a:lnTo>
                  <a:lnTo>
                    <a:pt x="416839" y="12636"/>
                  </a:lnTo>
                  <a:lnTo>
                    <a:pt x="416839" y="0"/>
                  </a:lnTo>
                  <a:close/>
                </a:path>
                <a:path w="619125" h="50800">
                  <a:moveTo>
                    <a:pt x="517893" y="0"/>
                  </a:moveTo>
                  <a:lnTo>
                    <a:pt x="505269" y="0"/>
                  </a:lnTo>
                  <a:lnTo>
                    <a:pt x="492633" y="0"/>
                  </a:lnTo>
                  <a:lnTo>
                    <a:pt x="492633" y="12636"/>
                  </a:lnTo>
                  <a:lnTo>
                    <a:pt x="505269" y="12636"/>
                  </a:lnTo>
                  <a:lnTo>
                    <a:pt x="505269" y="25260"/>
                  </a:lnTo>
                  <a:lnTo>
                    <a:pt x="492645" y="25260"/>
                  </a:lnTo>
                  <a:lnTo>
                    <a:pt x="480009" y="25260"/>
                  </a:lnTo>
                  <a:lnTo>
                    <a:pt x="480009" y="12636"/>
                  </a:lnTo>
                  <a:lnTo>
                    <a:pt x="467372" y="12636"/>
                  </a:lnTo>
                  <a:lnTo>
                    <a:pt x="467372" y="0"/>
                  </a:lnTo>
                  <a:lnTo>
                    <a:pt x="454748" y="0"/>
                  </a:lnTo>
                  <a:lnTo>
                    <a:pt x="442112" y="0"/>
                  </a:lnTo>
                  <a:lnTo>
                    <a:pt x="442112" y="12636"/>
                  </a:lnTo>
                  <a:lnTo>
                    <a:pt x="429488" y="12636"/>
                  </a:lnTo>
                  <a:lnTo>
                    <a:pt x="429488" y="0"/>
                  </a:lnTo>
                  <a:lnTo>
                    <a:pt x="416852" y="0"/>
                  </a:lnTo>
                  <a:lnTo>
                    <a:pt x="416852" y="12636"/>
                  </a:lnTo>
                  <a:lnTo>
                    <a:pt x="416852" y="25273"/>
                  </a:lnTo>
                  <a:lnTo>
                    <a:pt x="429475" y="25273"/>
                  </a:lnTo>
                  <a:lnTo>
                    <a:pt x="442112" y="25273"/>
                  </a:lnTo>
                  <a:lnTo>
                    <a:pt x="442112" y="37896"/>
                  </a:lnTo>
                  <a:lnTo>
                    <a:pt x="517893" y="37896"/>
                  </a:lnTo>
                  <a:lnTo>
                    <a:pt x="517893" y="25273"/>
                  </a:lnTo>
                  <a:lnTo>
                    <a:pt x="517893" y="12636"/>
                  </a:lnTo>
                  <a:lnTo>
                    <a:pt x="517893" y="0"/>
                  </a:lnTo>
                  <a:close/>
                </a:path>
                <a:path w="619125" h="50800">
                  <a:moveTo>
                    <a:pt x="543166" y="25260"/>
                  </a:moveTo>
                  <a:lnTo>
                    <a:pt x="530542" y="25260"/>
                  </a:lnTo>
                  <a:lnTo>
                    <a:pt x="517906" y="25260"/>
                  </a:lnTo>
                  <a:lnTo>
                    <a:pt x="517906" y="37896"/>
                  </a:lnTo>
                  <a:lnTo>
                    <a:pt x="530529" y="37896"/>
                  </a:lnTo>
                  <a:lnTo>
                    <a:pt x="543166" y="37896"/>
                  </a:lnTo>
                  <a:lnTo>
                    <a:pt x="543166" y="25260"/>
                  </a:lnTo>
                  <a:close/>
                </a:path>
                <a:path w="619125" h="50800">
                  <a:moveTo>
                    <a:pt x="555802" y="0"/>
                  </a:moveTo>
                  <a:lnTo>
                    <a:pt x="543166" y="0"/>
                  </a:lnTo>
                  <a:lnTo>
                    <a:pt x="530542" y="0"/>
                  </a:lnTo>
                  <a:lnTo>
                    <a:pt x="517906" y="0"/>
                  </a:lnTo>
                  <a:lnTo>
                    <a:pt x="517906" y="12636"/>
                  </a:lnTo>
                  <a:lnTo>
                    <a:pt x="530529" y="12636"/>
                  </a:lnTo>
                  <a:lnTo>
                    <a:pt x="543166" y="12636"/>
                  </a:lnTo>
                  <a:lnTo>
                    <a:pt x="555802" y="12636"/>
                  </a:lnTo>
                  <a:lnTo>
                    <a:pt x="555802" y="0"/>
                  </a:lnTo>
                  <a:close/>
                </a:path>
                <a:path w="619125" h="50800">
                  <a:moveTo>
                    <a:pt x="568426" y="25260"/>
                  </a:moveTo>
                  <a:lnTo>
                    <a:pt x="555790" y="25260"/>
                  </a:lnTo>
                  <a:lnTo>
                    <a:pt x="555790" y="37896"/>
                  </a:lnTo>
                  <a:lnTo>
                    <a:pt x="568426" y="37896"/>
                  </a:lnTo>
                  <a:lnTo>
                    <a:pt x="568426" y="25260"/>
                  </a:lnTo>
                  <a:close/>
                </a:path>
                <a:path w="619125" h="50800">
                  <a:moveTo>
                    <a:pt x="618947" y="25260"/>
                  </a:moveTo>
                  <a:lnTo>
                    <a:pt x="606323" y="25260"/>
                  </a:lnTo>
                  <a:lnTo>
                    <a:pt x="606323" y="12636"/>
                  </a:lnTo>
                  <a:lnTo>
                    <a:pt x="593699" y="12636"/>
                  </a:lnTo>
                  <a:lnTo>
                    <a:pt x="581063" y="12636"/>
                  </a:lnTo>
                  <a:lnTo>
                    <a:pt x="581063" y="25260"/>
                  </a:lnTo>
                  <a:lnTo>
                    <a:pt x="581063" y="37896"/>
                  </a:lnTo>
                  <a:lnTo>
                    <a:pt x="593699" y="37896"/>
                  </a:lnTo>
                  <a:lnTo>
                    <a:pt x="593699" y="25273"/>
                  </a:lnTo>
                  <a:lnTo>
                    <a:pt x="606323" y="25273"/>
                  </a:lnTo>
                  <a:lnTo>
                    <a:pt x="606323" y="37896"/>
                  </a:lnTo>
                  <a:lnTo>
                    <a:pt x="618947" y="37896"/>
                  </a:lnTo>
                  <a:lnTo>
                    <a:pt x="618947" y="2526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98145" y="6440423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23" y="12623"/>
                  </a:moveTo>
                  <a:lnTo>
                    <a:pt x="0" y="12623"/>
                  </a:lnTo>
                  <a:lnTo>
                    <a:pt x="0" y="25260"/>
                  </a:lnTo>
                  <a:lnTo>
                    <a:pt x="0" y="37896"/>
                  </a:lnTo>
                  <a:lnTo>
                    <a:pt x="12623" y="37896"/>
                  </a:lnTo>
                  <a:lnTo>
                    <a:pt x="12623" y="25273"/>
                  </a:lnTo>
                  <a:lnTo>
                    <a:pt x="12623" y="12623"/>
                  </a:lnTo>
                  <a:close/>
                </a:path>
                <a:path w="619125" h="50800">
                  <a:moveTo>
                    <a:pt x="25273" y="12623"/>
                  </a:moveTo>
                  <a:lnTo>
                    <a:pt x="12636" y="12623"/>
                  </a:lnTo>
                  <a:lnTo>
                    <a:pt x="12636" y="25260"/>
                  </a:lnTo>
                  <a:lnTo>
                    <a:pt x="12636" y="37896"/>
                  </a:lnTo>
                  <a:lnTo>
                    <a:pt x="12636" y="50533"/>
                  </a:lnTo>
                  <a:lnTo>
                    <a:pt x="25273" y="50533"/>
                  </a:lnTo>
                  <a:lnTo>
                    <a:pt x="25273" y="37896"/>
                  </a:lnTo>
                  <a:lnTo>
                    <a:pt x="25273" y="25273"/>
                  </a:lnTo>
                  <a:lnTo>
                    <a:pt x="25273" y="12623"/>
                  </a:lnTo>
                  <a:close/>
                </a:path>
                <a:path w="619125" h="50800">
                  <a:moveTo>
                    <a:pt x="50520" y="12623"/>
                  </a:moveTo>
                  <a:lnTo>
                    <a:pt x="37896" y="12623"/>
                  </a:lnTo>
                  <a:lnTo>
                    <a:pt x="37896" y="25273"/>
                  </a:lnTo>
                  <a:lnTo>
                    <a:pt x="50520" y="25273"/>
                  </a:lnTo>
                  <a:lnTo>
                    <a:pt x="50520" y="12623"/>
                  </a:lnTo>
                  <a:close/>
                </a:path>
                <a:path w="619125" h="50800">
                  <a:moveTo>
                    <a:pt x="88417" y="25260"/>
                  </a:moveTo>
                  <a:lnTo>
                    <a:pt x="75793" y="25260"/>
                  </a:lnTo>
                  <a:lnTo>
                    <a:pt x="75793" y="37896"/>
                  </a:lnTo>
                  <a:lnTo>
                    <a:pt x="63169" y="37896"/>
                  </a:lnTo>
                  <a:lnTo>
                    <a:pt x="63169" y="25273"/>
                  </a:lnTo>
                  <a:lnTo>
                    <a:pt x="63169" y="12623"/>
                  </a:lnTo>
                  <a:lnTo>
                    <a:pt x="50533" y="12623"/>
                  </a:lnTo>
                  <a:lnTo>
                    <a:pt x="50533" y="25260"/>
                  </a:lnTo>
                  <a:lnTo>
                    <a:pt x="50533" y="37896"/>
                  </a:lnTo>
                  <a:lnTo>
                    <a:pt x="50533" y="50533"/>
                  </a:lnTo>
                  <a:lnTo>
                    <a:pt x="63169" y="50533"/>
                  </a:lnTo>
                  <a:lnTo>
                    <a:pt x="75806" y="50533"/>
                  </a:lnTo>
                  <a:lnTo>
                    <a:pt x="75806" y="37896"/>
                  </a:lnTo>
                  <a:lnTo>
                    <a:pt x="88417" y="37896"/>
                  </a:lnTo>
                  <a:lnTo>
                    <a:pt x="88417" y="25260"/>
                  </a:lnTo>
                  <a:close/>
                </a:path>
                <a:path w="619125" h="50800">
                  <a:moveTo>
                    <a:pt x="113690" y="12623"/>
                  </a:moveTo>
                  <a:lnTo>
                    <a:pt x="101053" y="12623"/>
                  </a:lnTo>
                  <a:lnTo>
                    <a:pt x="101053" y="25260"/>
                  </a:lnTo>
                  <a:lnTo>
                    <a:pt x="101053" y="37896"/>
                  </a:lnTo>
                  <a:lnTo>
                    <a:pt x="88430" y="37896"/>
                  </a:lnTo>
                  <a:lnTo>
                    <a:pt x="88430" y="50533"/>
                  </a:lnTo>
                  <a:lnTo>
                    <a:pt x="101066" y="50533"/>
                  </a:lnTo>
                  <a:lnTo>
                    <a:pt x="101066" y="37896"/>
                  </a:lnTo>
                  <a:lnTo>
                    <a:pt x="113690" y="37896"/>
                  </a:lnTo>
                  <a:lnTo>
                    <a:pt x="113690" y="25273"/>
                  </a:lnTo>
                  <a:lnTo>
                    <a:pt x="113690" y="12623"/>
                  </a:lnTo>
                  <a:close/>
                </a:path>
                <a:path w="619125" h="50800">
                  <a:moveTo>
                    <a:pt x="126326" y="37896"/>
                  </a:moveTo>
                  <a:lnTo>
                    <a:pt x="113690" y="37896"/>
                  </a:lnTo>
                  <a:lnTo>
                    <a:pt x="113690" y="50533"/>
                  </a:lnTo>
                  <a:lnTo>
                    <a:pt x="126326" y="50533"/>
                  </a:lnTo>
                  <a:lnTo>
                    <a:pt x="126326" y="37896"/>
                  </a:lnTo>
                  <a:close/>
                </a:path>
                <a:path w="619125" h="50800">
                  <a:moveTo>
                    <a:pt x="176847" y="12623"/>
                  </a:moveTo>
                  <a:lnTo>
                    <a:pt x="164223" y="12623"/>
                  </a:lnTo>
                  <a:lnTo>
                    <a:pt x="151587" y="12623"/>
                  </a:lnTo>
                  <a:lnTo>
                    <a:pt x="138950" y="12623"/>
                  </a:lnTo>
                  <a:lnTo>
                    <a:pt x="138950" y="25260"/>
                  </a:lnTo>
                  <a:lnTo>
                    <a:pt x="126326" y="25260"/>
                  </a:lnTo>
                  <a:lnTo>
                    <a:pt x="126326" y="37896"/>
                  </a:lnTo>
                  <a:lnTo>
                    <a:pt x="138963" y="37896"/>
                  </a:lnTo>
                  <a:lnTo>
                    <a:pt x="138963" y="25273"/>
                  </a:lnTo>
                  <a:lnTo>
                    <a:pt x="151587" y="25273"/>
                  </a:lnTo>
                  <a:lnTo>
                    <a:pt x="151587" y="37896"/>
                  </a:lnTo>
                  <a:lnTo>
                    <a:pt x="164211" y="37896"/>
                  </a:lnTo>
                  <a:lnTo>
                    <a:pt x="176847" y="37896"/>
                  </a:lnTo>
                  <a:lnTo>
                    <a:pt x="176847" y="25273"/>
                  </a:lnTo>
                  <a:lnTo>
                    <a:pt x="176847" y="12623"/>
                  </a:lnTo>
                  <a:close/>
                </a:path>
                <a:path w="619125" h="50800">
                  <a:moveTo>
                    <a:pt x="290537" y="25260"/>
                  </a:moveTo>
                  <a:lnTo>
                    <a:pt x="277901" y="25260"/>
                  </a:lnTo>
                  <a:lnTo>
                    <a:pt x="277901" y="12623"/>
                  </a:lnTo>
                  <a:lnTo>
                    <a:pt x="265277" y="12623"/>
                  </a:lnTo>
                  <a:lnTo>
                    <a:pt x="265277" y="0"/>
                  </a:lnTo>
                  <a:lnTo>
                    <a:pt x="252641" y="0"/>
                  </a:lnTo>
                  <a:lnTo>
                    <a:pt x="240004" y="0"/>
                  </a:lnTo>
                  <a:lnTo>
                    <a:pt x="227380" y="0"/>
                  </a:lnTo>
                  <a:lnTo>
                    <a:pt x="214744" y="0"/>
                  </a:lnTo>
                  <a:lnTo>
                    <a:pt x="202107" y="0"/>
                  </a:lnTo>
                  <a:lnTo>
                    <a:pt x="202107" y="12623"/>
                  </a:lnTo>
                  <a:lnTo>
                    <a:pt x="189484" y="12623"/>
                  </a:lnTo>
                  <a:lnTo>
                    <a:pt x="189484" y="25260"/>
                  </a:lnTo>
                  <a:lnTo>
                    <a:pt x="189484" y="37896"/>
                  </a:lnTo>
                  <a:lnTo>
                    <a:pt x="202107" y="37896"/>
                  </a:lnTo>
                  <a:lnTo>
                    <a:pt x="214744" y="37896"/>
                  </a:lnTo>
                  <a:lnTo>
                    <a:pt x="214744" y="25273"/>
                  </a:lnTo>
                  <a:lnTo>
                    <a:pt x="227368" y="25273"/>
                  </a:lnTo>
                  <a:lnTo>
                    <a:pt x="227368" y="37896"/>
                  </a:lnTo>
                  <a:lnTo>
                    <a:pt x="240004" y="37896"/>
                  </a:lnTo>
                  <a:lnTo>
                    <a:pt x="240004" y="25260"/>
                  </a:lnTo>
                  <a:lnTo>
                    <a:pt x="227380" y="25260"/>
                  </a:lnTo>
                  <a:lnTo>
                    <a:pt x="227380" y="12649"/>
                  </a:lnTo>
                  <a:lnTo>
                    <a:pt x="240004" y="12649"/>
                  </a:lnTo>
                  <a:lnTo>
                    <a:pt x="252641" y="12649"/>
                  </a:lnTo>
                  <a:lnTo>
                    <a:pt x="265264" y="12649"/>
                  </a:lnTo>
                  <a:lnTo>
                    <a:pt x="265264" y="25260"/>
                  </a:lnTo>
                  <a:lnTo>
                    <a:pt x="252641" y="25260"/>
                  </a:lnTo>
                  <a:lnTo>
                    <a:pt x="252641" y="37896"/>
                  </a:lnTo>
                  <a:lnTo>
                    <a:pt x="265277" y="37896"/>
                  </a:lnTo>
                  <a:lnTo>
                    <a:pt x="265277" y="25273"/>
                  </a:lnTo>
                  <a:lnTo>
                    <a:pt x="277901" y="25273"/>
                  </a:lnTo>
                  <a:lnTo>
                    <a:pt x="277901" y="37896"/>
                  </a:lnTo>
                  <a:lnTo>
                    <a:pt x="290537" y="37896"/>
                  </a:lnTo>
                  <a:lnTo>
                    <a:pt x="290537" y="25260"/>
                  </a:lnTo>
                  <a:close/>
                </a:path>
                <a:path w="619125" h="50800">
                  <a:moveTo>
                    <a:pt x="341058" y="0"/>
                  </a:moveTo>
                  <a:lnTo>
                    <a:pt x="328434" y="0"/>
                  </a:lnTo>
                  <a:lnTo>
                    <a:pt x="328422" y="12649"/>
                  </a:lnTo>
                  <a:lnTo>
                    <a:pt x="328422" y="25260"/>
                  </a:lnTo>
                  <a:lnTo>
                    <a:pt x="315798" y="25260"/>
                  </a:lnTo>
                  <a:lnTo>
                    <a:pt x="315798" y="12649"/>
                  </a:lnTo>
                  <a:lnTo>
                    <a:pt x="328422" y="12649"/>
                  </a:lnTo>
                  <a:lnTo>
                    <a:pt x="328422" y="0"/>
                  </a:lnTo>
                  <a:lnTo>
                    <a:pt x="315798" y="0"/>
                  </a:lnTo>
                  <a:lnTo>
                    <a:pt x="315798" y="12623"/>
                  </a:lnTo>
                  <a:lnTo>
                    <a:pt x="303161" y="12623"/>
                  </a:lnTo>
                  <a:lnTo>
                    <a:pt x="303161" y="25273"/>
                  </a:lnTo>
                  <a:lnTo>
                    <a:pt x="315798" y="25273"/>
                  </a:lnTo>
                  <a:lnTo>
                    <a:pt x="315798" y="37896"/>
                  </a:lnTo>
                  <a:lnTo>
                    <a:pt x="328434" y="37896"/>
                  </a:lnTo>
                  <a:lnTo>
                    <a:pt x="328434" y="25273"/>
                  </a:lnTo>
                  <a:lnTo>
                    <a:pt x="341058" y="25273"/>
                  </a:lnTo>
                  <a:lnTo>
                    <a:pt x="341058" y="12649"/>
                  </a:lnTo>
                  <a:lnTo>
                    <a:pt x="341058" y="0"/>
                  </a:lnTo>
                  <a:close/>
                </a:path>
                <a:path w="619125" h="50800">
                  <a:moveTo>
                    <a:pt x="391591" y="25260"/>
                  </a:moveTo>
                  <a:lnTo>
                    <a:pt x="378955" y="25260"/>
                  </a:lnTo>
                  <a:lnTo>
                    <a:pt x="366331" y="25260"/>
                  </a:lnTo>
                  <a:lnTo>
                    <a:pt x="366331" y="12649"/>
                  </a:lnTo>
                  <a:lnTo>
                    <a:pt x="366331" y="0"/>
                  </a:lnTo>
                  <a:lnTo>
                    <a:pt x="353695" y="0"/>
                  </a:lnTo>
                  <a:lnTo>
                    <a:pt x="353695" y="37896"/>
                  </a:lnTo>
                  <a:lnTo>
                    <a:pt x="366318" y="37896"/>
                  </a:lnTo>
                  <a:lnTo>
                    <a:pt x="378955" y="37896"/>
                  </a:lnTo>
                  <a:lnTo>
                    <a:pt x="391591" y="37896"/>
                  </a:lnTo>
                  <a:lnTo>
                    <a:pt x="391591" y="25260"/>
                  </a:lnTo>
                  <a:close/>
                </a:path>
                <a:path w="619125" h="50800">
                  <a:moveTo>
                    <a:pt x="416839" y="12623"/>
                  </a:moveTo>
                  <a:lnTo>
                    <a:pt x="404215" y="12623"/>
                  </a:lnTo>
                  <a:lnTo>
                    <a:pt x="404215" y="0"/>
                  </a:lnTo>
                  <a:lnTo>
                    <a:pt x="391579" y="0"/>
                  </a:lnTo>
                  <a:lnTo>
                    <a:pt x="391579" y="12649"/>
                  </a:lnTo>
                  <a:lnTo>
                    <a:pt x="404215" y="12649"/>
                  </a:lnTo>
                  <a:lnTo>
                    <a:pt x="404215" y="25273"/>
                  </a:lnTo>
                  <a:lnTo>
                    <a:pt x="416839" y="25273"/>
                  </a:lnTo>
                  <a:lnTo>
                    <a:pt x="416839" y="12623"/>
                  </a:lnTo>
                  <a:close/>
                </a:path>
                <a:path w="619125" h="50800">
                  <a:moveTo>
                    <a:pt x="480009" y="12623"/>
                  </a:moveTo>
                  <a:lnTo>
                    <a:pt x="467372" y="12623"/>
                  </a:lnTo>
                  <a:lnTo>
                    <a:pt x="467372" y="0"/>
                  </a:lnTo>
                  <a:lnTo>
                    <a:pt x="454748" y="0"/>
                  </a:lnTo>
                  <a:lnTo>
                    <a:pt x="454748" y="12623"/>
                  </a:lnTo>
                  <a:lnTo>
                    <a:pt x="442112" y="12623"/>
                  </a:lnTo>
                  <a:lnTo>
                    <a:pt x="429475" y="12623"/>
                  </a:lnTo>
                  <a:lnTo>
                    <a:pt x="429475" y="25260"/>
                  </a:lnTo>
                  <a:lnTo>
                    <a:pt x="429475" y="37896"/>
                  </a:lnTo>
                  <a:lnTo>
                    <a:pt x="442112" y="37896"/>
                  </a:lnTo>
                  <a:lnTo>
                    <a:pt x="454748" y="37896"/>
                  </a:lnTo>
                  <a:lnTo>
                    <a:pt x="467372" y="37896"/>
                  </a:lnTo>
                  <a:lnTo>
                    <a:pt x="480009" y="37896"/>
                  </a:lnTo>
                  <a:lnTo>
                    <a:pt x="480009" y="25273"/>
                  </a:lnTo>
                  <a:lnTo>
                    <a:pt x="480009" y="12623"/>
                  </a:lnTo>
                  <a:close/>
                </a:path>
                <a:path w="619125" h="50800">
                  <a:moveTo>
                    <a:pt x="505269" y="0"/>
                  </a:moveTo>
                  <a:lnTo>
                    <a:pt x="492633" y="0"/>
                  </a:lnTo>
                  <a:lnTo>
                    <a:pt x="492633" y="12623"/>
                  </a:lnTo>
                  <a:lnTo>
                    <a:pt x="492633" y="25273"/>
                  </a:lnTo>
                  <a:lnTo>
                    <a:pt x="505269" y="25273"/>
                  </a:lnTo>
                  <a:lnTo>
                    <a:pt x="505269" y="12649"/>
                  </a:lnTo>
                  <a:lnTo>
                    <a:pt x="505269" y="0"/>
                  </a:lnTo>
                  <a:close/>
                </a:path>
                <a:path w="619125" h="50800">
                  <a:moveTo>
                    <a:pt x="581050" y="0"/>
                  </a:moveTo>
                  <a:lnTo>
                    <a:pt x="581050" y="0"/>
                  </a:lnTo>
                  <a:lnTo>
                    <a:pt x="530529" y="0"/>
                  </a:lnTo>
                  <a:lnTo>
                    <a:pt x="530529" y="12623"/>
                  </a:lnTo>
                  <a:lnTo>
                    <a:pt x="530529" y="25273"/>
                  </a:lnTo>
                  <a:lnTo>
                    <a:pt x="543166" y="25273"/>
                  </a:lnTo>
                  <a:lnTo>
                    <a:pt x="555790" y="25273"/>
                  </a:lnTo>
                  <a:lnTo>
                    <a:pt x="555790" y="37896"/>
                  </a:lnTo>
                  <a:lnTo>
                    <a:pt x="568426" y="37896"/>
                  </a:lnTo>
                  <a:lnTo>
                    <a:pt x="568426" y="25260"/>
                  </a:lnTo>
                  <a:lnTo>
                    <a:pt x="555802" y="25260"/>
                  </a:lnTo>
                  <a:lnTo>
                    <a:pt x="555802" y="12649"/>
                  </a:lnTo>
                  <a:lnTo>
                    <a:pt x="568426" y="12649"/>
                  </a:lnTo>
                  <a:lnTo>
                    <a:pt x="581050" y="12649"/>
                  </a:lnTo>
                  <a:lnTo>
                    <a:pt x="581050" y="0"/>
                  </a:lnTo>
                  <a:close/>
                </a:path>
                <a:path w="619125" h="50800">
                  <a:moveTo>
                    <a:pt x="618947" y="0"/>
                  </a:moveTo>
                  <a:lnTo>
                    <a:pt x="606323" y="0"/>
                  </a:lnTo>
                  <a:lnTo>
                    <a:pt x="593686" y="0"/>
                  </a:lnTo>
                  <a:lnTo>
                    <a:pt x="593686" y="12623"/>
                  </a:lnTo>
                  <a:lnTo>
                    <a:pt x="581063" y="12623"/>
                  </a:lnTo>
                  <a:lnTo>
                    <a:pt x="581063" y="25273"/>
                  </a:lnTo>
                  <a:lnTo>
                    <a:pt x="593686" y="25273"/>
                  </a:lnTo>
                  <a:lnTo>
                    <a:pt x="593686" y="37896"/>
                  </a:lnTo>
                  <a:lnTo>
                    <a:pt x="606323" y="37896"/>
                  </a:lnTo>
                  <a:lnTo>
                    <a:pt x="606323" y="25273"/>
                  </a:lnTo>
                  <a:lnTo>
                    <a:pt x="618947" y="25273"/>
                  </a:lnTo>
                  <a:lnTo>
                    <a:pt x="618947" y="12649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110782" y="6478320"/>
              <a:ext cx="606425" cy="50800"/>
            </a:xfrm>
            <a:custGeom>
              <a:avLst/>
              <a:gdLst/>
              <a:ahLst/>
              <a:cxnLst/>
              <a:rect l="l" t="t" r="r" b="b"/>
              <a:pathLst>
                <a:path w="606425" h="50800">
                  <a:moveTo>
                    <a:pt x="37884" y="37884"/>
                  </a:moveTo>
                  <a:lnTo>
                    <a:pt x="25273" y="37884"/>
                  </a:lnTo>
                  <a:lnTo>
                    <a:pt x="25273" y="25260"/>
                  </a:lnTo>
                  <a:lnTo>
                    <a:pt x="12636" y="25260"/>
                  </a:lnTo>
                  <a:lnTo>
                    <a:pt x="12636" y="12623"/>
                  </a:lnTo>
                  <a:lnTo>
                    <a:pt x="0" y="12623"/>
                  </a:lnTo>
                  <a:lnTo>
                    <a:pt x="0" y="25260"/>
                  </a:lnTo>
                  <a:lnTo>
                    <a:pt x="0" y="37909"/>
                  </a:lnTo>
                  <a:lnTo>
                    <a:pt x="12636" y="37909"/>
                  </a:lnTo>
                  <a:lnTo>
                    <a:pt x="25260" y="37909"/>
                  </a:lnTo>
                  <a:lnTo>
                    <a:pt x="25260" y="50533"/>
                  </a:lnTo>
                  <a:lnTo>
                    <a:pt x="37884" y="50533"/>
                  </a:lnTo>
                  <a:lnTo>
                    <a:pt x="37884" y="37884"/>
                  </a:lnTo>
                  <a:close/>
                </a:path>
                <a:path w="606425" h="50800">
                  <a:moveTo>
                    <a:pt x="50533" y="12623"/>
                  </a:moveTo>
                  <a:lnTo>
                    <a:pt x="37896" y="12623"/>
                  </a:lnTo>
                  <a:lnTo>
                    <a:pt x="37896" y="25260"/>
                  </a:lnTo>
                  <a:lnTo>
                    <a:pt x="50533" y="25260"/>
                  </a:lnTo>
                  <a:lnTo>
                    <a:pt x="50533" y="12623"/>
                  </a:lnTo>
                  <a:close/>
                </a:path>
                <a:path w="606425" h="50800">
                  <a:moveTo>
                    <a:pt x="75780" y="37884"/>
                  </a:moveTo>
                  <a:lnTo>
                    <a:pt x="63169" y="37884"/>
                  </a:lnTo>
                  <a:lnTo>
                    <a:pt x="50533" y="37884"/>
                  </a:lnTo>
                  <a:lnTo>
                    <a:pt x="37896" y="37884"/>
                  </a:lnTo>
                  <a:lnTo>
                    <a:pt x="37896" y="50533"/>
                  </a:lnTo>
                  <a:lnTo>
                    <a:pt x="50533" y="50533"/>
                  </a:lnTo>
                  <a:lnTo>
                    <a:pt x="63157" y="50533"/>
                  </a:lnTo>
                  <a:lnTo>
                    <a:pt x="75780" y="50533"/>
                  </a:lnTo>
                  <a:lnTo>
                    <a:pt x="75780" y="37884"/>
                  </a:lnTo>
                  <a:close/>
                </a:path>
                <a:path w="606425" h="50800">
                  <a:moveTo>
                    <a:pt x="75780" y="12623"/>
                  </a:moveTo>
                  <a:lnTo>
                    <a:pt x="63157" y="12623"/>
                  </a:lnTo>
                  <a:lnTo>
                    <a:pt x="63157" y="25260"/>
                  </a:lnTo>
                  <a:lnTo>
                    <a:pt x="75780" y="25260"/>
                  </a:lnTo>
                  <a:lnTo>
                    <a:pt x="75780" y="12623"/>
                  </a:lnTo>
                  <a:close/>
                </a:path>
                <a:path w="606425" h="50800">
                  <a:moveTo>
                    <a:pt x="113690" y="0"/>
                  </a:moveTo>
                  <a:lnTo>
                    <a:pt x="101053" y="0"/>
                  </a:lnTo>
                  <a:lnTo>
                    <a:pt x="101053" y="12636"/>
                  </a:lnTo>
                  <a:lnTo>
                    <a:pt x="113690" y="12636"/>
                  </a:lnTo>
                  <a:lnTo>
                    <a:pt x="113690" y="0"/>
                  </a:lnTo>
                  <a:close/>
                </a:path>
                <a:path w="606425" h="50800">
                  <a:moveTo>
                    <a:pt x="164211" y="0"/>
                  </a:moveTo>
                  <a:lnTo>
                    <a:pt x="151587" y="0"/>
                  </a:lnTo>
                  <a:lnTo>
                    <a:pt x="138950" y="0"/>
                  </a:lnTo>
                  <a:lnTo>
                    <a:pt x="126314" y="0"/>
                  </a:lnTo>
                  <a:lnTo>
                    <a:pt x="126314" y="12623"/>
                  </a:lnTo>
                  <a:lnTo>
                    <a:pt x="126314" y="25260"/>
                  </a:lnTo>
                  <a:lnTo>
                    <a:pt x="113690" y="25260"/>
                  </a:lnTo>
                  <a:lnTo>
                    <a:pt x="101053" y="25260"/>
                  </a:lnTo>
                  <a:lnTo>
                    <a:pt x="88430" y="25260"/>
                  </a:lnTo>
                  <a:lnTo>
                    <a:pt x="88430" y="12623"/>
                  </a:lnTo>
                  <a:lnTo>
                    <a:pt x="75793" y="12623"/>
                  </a:lnTo>
                  <a:lnTo>
                    <a:pt x="75793" y="25260"/>
                  </a:lnTo>
                  <a:lnTo>
                    <a:pt x="88417" y="25260"/>
                  </a:lnTo>
                  <a:lnTo>
                    <a:pt x="88417" y="37884"/>
                  </a:lnTo>
                  <a:lnTo>
                    <a:pt x="75793" y="37884"/>
                  </a:lnTo>
                  <a:lnTo>
                    <a:pt x="75793" y="50533"/>
                  </a:lnTo>
                  <a:lnTo>
                    <a:pt x="88430" y="50533"/>
                  </a:lnTo>
                  <a:lnTo>
                    <a:pt x="88430" y="37909"/>
                  </a:lnTo>
                  <a:lnTo>
                    <a:pt x="101053" y="37909"/>
                  </a:lnTo>
                  <a:lnTo>
                    <a:pt x="101053" y="50533"/>
                  </a:lnTo>
                  <a:lnTo>
                    <a:pt x="113690" y="50533"/>
                  </a:lnTo>
                  <a:lnTo>
                    <a:pt x="126326" y="50533"/>
                  </a:lnTo>
                  <a:lnTo>
                    <a:pt x="126326" y="37909"/>
                  </a:lnTo>
                  <a:lnTo>
                    <a:pt x="126326" y="25260"/>
                  </a:lnTo>
                  <a:lnTo>
                    <a:pt x="138950" y="25260"/>
                  </a:lnTo>
                  <a:lnTo>
                    <a:pt x="138950" y="12636"/>
                  </a:lnTo>
                  <a:lnTo>
                    <a:pt x="151574" y="12636"/>
                  </a:lnTo>
                  <a:lnTo>
                    <a:pt x="164211" y="12636"/>
                  </a:lnTo>
                  <a:lnTo>
                    <a:pt x="164211" y="0"/>
                  </a:lnTo>
                  <a:close/>
                </a:path>
                <a:path w="606425" h="50800">
                  <a:moveTo>
                    <a:pt x="189484" y="0"/>
                  </a:moveTo>
                  <a:lnTo>
                    <a:pt x="176847" y="0"/>
                  </a:lnTo>
                  <a:lnTo>
                    <a:pt x="176847" y="12623"/>
                  </a:lnTo>
                  <a:lnTo>
                    <a:pt x="176847" y="25260"/>
                  </a:lnTo>
                  <a:lnTo>
                    <a:pt x="176847" y="37884"/>
                  </a:lnTo>
                  <a:lnTo>
                    <a:pt x="164211" y="37884"/>
                  </a:lnTo>
                  <a:lnTo>
                    <a:pt x="164211" y="25260"/>
                  </a:lnTo>
                  <a:lnTo>
                    <a:pt x="151574" y="25260"/>
                  </a:lnTo>
                  <a:lnTo>
                    <a:pt x="151574" y="37884"/>
                  </a:lnTo>
                  <a:lnTo>
                    <a:pt x="138950" y="37884"/>
                  </a:lnTo>
                  <a:lnTo>
                    <a:pt x="138950" y="50533"/>
                  </a:lnTo>
                  <a:lnTo>
                    <a:pt x="151587" y="50533"/>
                  </a:lnTo>
                  <a:lnTo>
                    <a:pt x="151587" y="37909"/>
                  </a:lnTo>
                  <a:lnTo>
                    <a:pt x="164211" y="37909"/>
                  </a:lnTo>
                  <a:lnTo>
                    <a:pt x="164211" y="50533"/>
                  </a:lnTo>
                  <a:lnTo>
                    <a:pt x="176847" y="50533"/>
                  </a:lnTo>
                  <a:lnTo>
                    <a:pt x="176847" y="37909"/>
                  </a:lnTo>
                  <a:lnTo>
                    <a:pt x="189484" y="37909"/>
                  </a:lnTo>
                  <a:lnTo>
                    <a:pt x="189484" y="25260"/>
                  </a:lnTo>
                  <a:lnTo>
                    <a:pt x="189484" y="12636"/>
                  </a:lnTo>
                  <a:lnTo>
                    <a:pt x="189484" y="0"/>
                  </a:lnTo>
                  <a:close/>
                </a:path>
                <a:path w="606425" h="50800">
                  <a:moveTo>
                    <a:pt x="290537" y="25260"/>
                  </a:moveTo>
                  <a:lnTo>
                    <a:pt x="277901" y="25260"/>
                  </a:lnTo>
                  <a:lnTo>
                    <a:pt x="265264" y="25260"/>
                  </a:lnTo>
                  <a:lnTo>
                    <a:pt x="265264" y="37884"/>
                  </a:lnTo>
                  <a:lnTo>
                    <a:pt x="252641" y="37884"/>
                  </a:lnTo>
                  <a:lnTo>
                    <a:pt x="252641" y="25260"/>
                  </a:lnTo>
                  <a:lnTo>
                    <a:pt x="252641" y="12636"/>
                  </a:lnTo>
                  <a:lnTo>
                    <a:pt x="265264" y="12636"/>
                  </a:lnTo>
                  <a:lnTo>
                    <a:pt x="277901" y="12636"/>
                  </a:lnTo>
                  <a:lnTo>
                    <a:pt x="277901" y="0"/>
                  </a:lnTo>
                  <a:lnTo>
                    <a:pt x="265264" y="0"/>
                  </a:lnTo>
                  <a:lnTo>
                    <a:pt x="252628" y="0"/>
                  </a:lnTo>
                  <a:lnTo>
                    <a:pt x="252628" y="12623"/>
                  </a:lnTo>
                  <a:lnTo>
                    <a:pt x="240004" y="12623"/>
                  </a:lnTo>
                  <a:lnTo>
                    <a:pt x="227368" y="12623"/>
                  </a:lnTo>
                  <a:lnTo>
                    <a:pt x="227368" y="25260"/>
                  </a:lnTo>
                  <a:lnTo>
                    <a:pt x="240004" y="25260"/>
                  </a:lnTo>
                  <a:lnTo>
                    <a:pt x="240004" y="37884"/>
                  </a:lnTo>
                  <a:lnTo>
                    <a:pt x="227368" y="37884"/>
                  </a:lnTo>
                  <a:lnTo>
                    <a:pt x="227368" y="25260"/>
                  </a:lnTo>
                  <a:lnTo>
                    <a:pt x="214744" y="25260"/>
                  </a:lnTo>
                  <a:lnTo>
                    <a:pt x="202107" y="25260"/>
                  </a:lnTo>
                  <a:lnTo>
                    <a:pt x="202107" y="37909"/>
                  </a:lnTo>
                  <a:lnTo>
                    <a:pt x="214731" y="37909"/>
                  </a:lnTo>
                  <a:lnTo>
                    <a:pt x="214731" y="50533"/>
                  </a:lnTo>
                  <a:lnTo>
                    <a:pt x="227368" y="50533"/>
                  </a:lnTo>
                  <a:lnTo>
                    <a:pt x="240004" y="50533"/>
                  </a:lnTo>
                  <a:lnTo>
                    <a:pt x="240004" y="37909"/>
                  </a:lnTo>
                  <a:lnTo>
                    <a:pt x="252628" y="37909"/>
                  </a:lnTo>
                  <a:lnTo>
                    <a:pt x="252628" y="50533"/>
                  </a:lnTo>
                  <a:lnTo>
                    <a:pt x="265264" y="50533"/>
                  </a:lnTo>
                  <a:lnTo>
                    <a:pt x="265264" y="37909"/>
                  </a:lnTo>
                  <a:lnTo>
                    <a:pt x="277901" y="37909"/>
                  </a:lnTo>
                  <a:lnTo>
                    <a:pt x="290537" y="37909"/>
                  </a:lnTo>
                  <a:lnTo>
                    <a:pt x="290537" y="25260"/>
                  </a:lnTo>
                  <a:close/>
                </a:path>
                <a:path w="606425" h="50800">
                  <a:moveTo>
                    <a:pt x="328422" y="12623"/>
                  </a:moveTo>
                  <a:lnTo>
                    <a:pt x="315798" y="12623"/>
                  </a:lnTo>
                  <a:lnTo>
                    <a:pt x="303161" y="12623"/>
                  </a:lnTo>
                  <a:lnTo>
                    <a:pt x="303161" y="25260"/>
                  </a:lnTo>
                  <a:lnTo>
                    <a:pt x="315785" y="25260"/>
                  </a:lnTo>
                  <a:lnTo>
                    <a:pt x="328422" y="25260"/>
                  </a:lnTo>
                  <a:lnTo>
                    <a:pt x="328422" y="12623"/>
                  </a:lnTo>
                  <a:close/>
                </a:path>
                <a:path w="606425" h="50800">
                  <a:moveTo>
                    <a:pt x="341045" y="25260"/>
                  </a:moveTo>
                  <a:lnTo>
                    <a:pt x="328422" y="25260"/>
                  </a:lnTo>
                  <a:lnTo>
                    <a:pt x="328422" y="37884"/>
                  </a:lnTo>
                  <a:lnTo>
                    <a:pt x="315798" y="37884"/>
                  </a:lnTo>
                  <a:lnTo>
                    <a:pt x="303161" y="37884"/>
                  </a:lnTo>
                  <a:lnTo>
                    <a:pt x="303161" y="50533"/>
                  </a:lnTo>
                  <a:lnTo>
                    <a:pt x="315785" y="50533"/>
                  </a:lnTo>
                  <a:lnTo>
                    <a:pt x="328422" y="50533"/>
                  </a:lnTo>
                  <a:lnTo>
                    <a:pt x="328422" y="37909"/>
                  </a:lnTo>
                  <a:lnTo>
                    <a:pt x="341045" y="37909"/>
                  </a:lnTo>
                  <a:lnTo>
                    <a:pt x="341045" y="25260"/>
                  </a:lnTo>
                  <a:close/>
                </a:path>
                <a:path w="606425" h="50800">
                  <a:moveTo>
                    <a:pt x="378955" y="12623"/>
                  </a:moveTo>
                  <a:lnTo>
                    <a:pt x="366318" y="12623"/>
                  </a:lnTo>
                  <a:lnTo>
                    <a:pt x="366318" y="0"/>
                  </a:lnTo>
                  <a:lnTo>
                    <a:pt x="353682" y="0"/>
                  </a:lnTo>
                  <a:lnTo>
                    <a:pt x="353682" y="12636"/>
                  </a:lnTo>
                  <a:lnTo>
                    <a:pt x="366318" y="12636"/>
                  </a:lnTo>
                  <a:lnTo>
                    <a:pt x="366318" y="25260"/>
                  </a:lnTo>
                  <a:lnTo>
                    <a:pt x="353695" y="25260"/>
                  </a:lnTo>
                  <a:lnTo>
                    <a:pt x="341058" y="25260"/>
                  </a:lnTo>
                  <a:lnTo>
                    <a:pt x="341058" y="37909"/>
                  </a:lnTo>
                  <a:lnTo>
                    <a:pt x="353682" y="37909"/>
                  </a:lnTo>
                  <a:lnTo>
                    <a:pt x="366318" y="37909"/>
                  </a:lnTo>
                  <a:lnTo>
                    <a:pt x="378955" y="37909"/>
                  </a:lnTo>
                  <a:lnTo>
                    <a:pt x="378955" y="25260"/>
                  </a:lnTo>
                  <a:lnTo>
                    <a:pt x="378955" y="12623"/>
                  </a:lnTo>
                  <a:close/>
                </a:path>
                <a:path w="606425" h="50800">
                  <a:moveTo>
                    <a:pt x="404202" y="0"/>
                  </a:moveTo>
                  <a:lnTo>
                    <a:pt x="391579" y="0"/>
                  </a:lnTo>
                  <a:lnTo>
                    <a:pt x="391579" y="12636"/>
                  </a:lnTo>
                  <a:lnTo>
                    <a:pt x="404202" y="12636"/>
                  </a:lnTo>
                  <a:lnTo>
                    <a:pt x="404202" y="0"/>
                  </a:lnTo>
                  <a:close/>
                </a:path>
                <a:path w="606425" h="50800">
                  <a:moveTo>
                    <a:pt x="467372" y="12623"/>
                  </a:moveTo>
                  <a:lnTo>
                    <a:pt x="454736" y="12623"/>
                  </a:lnTo>
                  <a:lnTo>
                    <a:pt x="442112" y="12623"/>
                  </a:lnTo>
                  <a:lnTo>
                    <a:pt x="429475" y="12623"/>
                  </a:lnTo>
                  <a:lnTo>
                    <a:pt x="416839" y="12623"/>
                  </a:lnTo>
                  <a:lnTo>
                    <a:pt x="416839" y="25260"/>
                  </a:lnTo>
                  <a:lnTo>
                    <a:pt x="429475" y="25260"/>
                  </a:lnTo>
                  <a:lnTo>
                    <a:pt x="429475" y="37909"/>
                  </a:lnTo>
                  <a:lnTo>
                    <a:pt x="442112" y="37909"/>
                  </a:lnTo>
                  <a:lnTo>
                    <a:pt x="454736" y="37909"/>
                  </a:lnTo>
                  <a:lnTo>
                    <a:pt x="454736" y="25260"/>
                  </a:lnTo>
                  <a:lnTo>
                    <a:pt x="467372" y="25260"/>
                  </a:lnTo>
                  <a:lnTo>
                    <a:pt x="467372" y="12623"/>
                  </a:lnTo>
                  <a:close/>
                </a:path>
                <a:path w="606425" h="50800">
                  <a:moveTo>
                    <a:pt x="505256" y="0"/>
                  </a:moveTo>
                  <a:lnTo>
                    <a:pt x="492633" y="0"/>
                  </a:lnTo>
                  <a:lnTo>
                    <a:pt x="479996" y="0"/>
                  </a:lnTo>
                  <a:lnTo>
                    <a:pt x="479996" y="12623"/>
                  </a:lnTo>
                  <a:lnTo>
                    <a:pt x="479996" y="25260"/>
                  </a:lnTo>
                  <a:lnTo>
                    <a:pt x="467372" y="25260"/>
                  </a:lnTo>
                  <a:lnTo>
                    <a:pt x="467372" y="37909"/>
                  </a:lnTo>
                  <a:lnTo>
                    <a:pt x="480009" y="37909"/>
                  </a:lnTo>
                  <a:lnTo>
                    <a:pt x="480009" y="25260"/>
                  </a:lnTo>
                  <a:lnTo>
                    <a:pt x="492633" y="25260"/>
                  </a:lnTo>
                  <a:lnTo>
                    <a:pt x="492633" y="37909"/>
                  </a:lnTo>
                  <a:lnTo>
                    <a:pt x="505256" y="37909"/>
                  </a:lnTo>
                  <a:lnTo>
                    <a:pt x="505256" y="25260"/>
                  </a:lnTo>
                  <a:lnTo>
                    <a:pt x="505256" y="12636"/>
                  </a:lnTo>
                  <a:lnTo>
                    <a:pt x="505256" y="0"/>
                  </a:lnTo>
                  <a:close/>
                </a:path>
                <a:path w="606425" h="50800">
                  <a:moveTo>
                    <a:pt x="555790" y="12623"/>
                  </a:moveTo>
                  <a:lnTo>
                    <a:pt x="543166" y="12623"/>
                  </a:lnTo>
                  <a:lnTo>
                    <a:pt x="530529" y="12623"/>
                  </a:lnTo>
                  <a:lnTo>
                    <a:pt x="530529" y="0"/>
                  </a:lnTo>
                  <a:lnTo>
                    <a:pt x="517893" y="0"/>
                  </a:lnTo>
                  <a:lnTo>
                    <a:pt x="517893" y="12623"/>
                  </a:lnTo>
                  <a:lnTo>
                    <a:pt x="517893" y="25260"/>
                  </a:lnTo>
                  <a:lnTo>
                    <a:pt x="517893" y="37909"/>
                  </a:lnTo>
                  <a:lnTo>
                    <a:pt x="530529" y="37909"/>
                  </a:lnTo>
                  <a:lnTo>
                    <a:pt x="530529" y="25260"/>
                  </a:lnTo>
                  <a:lnTo>
                    <a:pt x="543153" y="25260"/>
                  </a:lnTo>
                  <a:lnTo>
                    <a:pt x="543153" y="37909"/>
                  </a:lnTo>
                  <a:lnTo>
                    <a:pt x="555790" y="37909"/>
                  </a:lnTo>
                  <a:lnTo>
                    <a:pt x="555790" y="25260"/>
                  </a:lnTo>
                  <a:lnTo>
                    <a:pt x="555790" y="12623"/>
                  </a:lnTo>
                  <a:close/>
                </a:path>
                <a:path w="606425" h="50800">
                  <a:moveTo>
                    <a:pt x="593686" y="25260"/>
                  </a:moveTo>
                  <a:lnTo>
                    <a:pt x="581050" y="25260"/>
                  </a:lnTo>
                  <a:lnTo>
                    <a:pt x="581050" y="37909"/>
                  </a:lnTo>
                  <a:lnTo>
                    <a:pt x="593686" y="37909"/>
                  </a:lnTo>
                  <a:lnTo>
                    <a:pt x="593686" y="25260"/>
                  </a:lnTo>
                  <a:close/>
                </a:path>
                <a:path w="606425" h="50800">
                  <a:moveTo>
                    <a:pt x="606310" y="0"/>
                  </a:moveTo>
                  <a:lnTo>
                    <a:pt x="593686" y="0"/>
                  </a:lnTo>
                  <a:lnTo>
                    <a:pt x="593686" y="12623"/>
                  </a:lnTo>
                  <a:lnTo>
                    <a:pt x="593686" y="25260"/>
                  </a:lnTo>
                  <a:lnTo>
                    <a:pt x="606310" y="25260"/>
                  </a:lnTo>
                  <a:lnTo>
                    <a:pt x="606310" y="12636"/>
                  </a:lnTo>
                  <a:lnTo>
                    <a:pt x="60631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110782" y="6516204"/>
              <a:ext cx="606425" cy="50800"/>
            </a:xfrm>
            <a:custGeom>
              <a:avLst/>
              <a:gdLst/>
              <a:ahLst/>
              <a:cxnLst/>
              <a:rect l="l" t="t" r="r" b="b"/>
              <a:pathLst>
                <a:path w="606425" h="50800">
                  <a:moveTo>
                    <a:pt x="37884" y="37896"/>
                  </a:moveTo>
                  <a:lnTo>
                    <a:pt x="25273" y="37896"/>
                  </a:lnTo>
                  <a:lnTo>
                    <a:pt x="12636" y="37896"/>
                  </a:lnTo>
                  <a:lnTo>
                    <a:pt x="12636" y="25273"/>
                  </a:lnTo>
                  <a:lnTo>
                    <a:pt x="0" y="25273"/>
                  </a:lnTo>
                  <a:lnTo>
                    <a:pt x="0" y="37896"/>
                  </a:lnTo>
                  <a:lnTo>
                    <a:pt x="0" y="50533"/>
                  </a:lnTo>
                  <a:lnTo>
                    <a:pt x="12636" y="50533"/>
                  </a:lnTo>
                  <a:lnTo>
                    <a:pt x="25260" y="50533"/>
                  </a:lnTo>
                  <a:lnTo>
                    <a:pt x="37884" y="50533"/>
                  </a:lnTo>
                  <a:lnTo>
                    <a:pt x="37884" y="37896"/>
                  </a:lnTo>
                  <a:close/>
                </a:path>
                <a:path w="606425" h="50800">
                  <a:moveTo>
                    <a:pt x="75780" y="25273"/>
                  </a:moveTo>
                  <a:lnTo>
                    <a:pt x="63169" y="25273"/>
                  </a:lnTo>
                  <a:lnTo>
                    <a:pt x="63169" y="12636"/>
                  </a:lnTo>
                  <a:lnTo>
                    <a:pt x="50533" y="12636"/>
                  </a:lnTo>
                  <a:lnTo>
                    <a:pt x="37896" y="12636"/>
                  </a:lnTo>
                  <a:lnTo>
                    <a:pt x="37896" y="25273"/>
                  </a:lnTo>
                  <a:lnTo>
                    <a:pt x="50533" y="25273"/>
                  </a:lnTo>
                  <a:lnTo>
                    <a:pt x="50533" y="37909"/>
                  </a:lnTo>
                  <a:lnTo>
                    <a:pt x="63157" y="37909"/>
                  </a:lnTo>
                  <a:lnTo>
                    <a:pt x="75780" y="37909"/>
                  </a:lnTo>
                  <a:lnTo>
                    <a:pt x="75780" y="25273"/>
                  </a:lnTo>
                  <a:close/>
                </a:path>
                <a:path w="606425" h="50800">
                  <a:moveTo>
                    <a:pt x="88430" y="12636"/>
                  </a:moveTo>
                  <a:lnTo>
                    <a:pt x="75793" y="12636"/>
                  </a:lnTo>
                  <a:lnTo>
                    <a:pt x="75793" y="25273"/>
                  </a:lnTo>
                  <a:lnTo>
                    <a:pt x="88430" y="25273"/>
                  </a:lnTo>
                  <a:lnTo>
                    <a:pt x="88430" y="12636"/>
                  </a:lnTo>
                  <a:close/>
                </a:path>
                <a:path w="606425" h="50800">
                  <a:moveTo>
                    <a:pt x="101053" y="37896"/>
                  </a:moveTo>
                  <a:lnTo>
                    <a:pt x="88430" y="37896"/>
                  </a:lnTo>
                  <a:lnTo>
                    <a:pt x="75793" y="37896"/>
                  </a:lnTo>
                  <a:lnTo>
                    <a:pt x="75793" y="50533"/>
                  </a:lnTo>
                  <a:lnTo>
                    <a:pt x="88417" y="50533"/>
                  </a:lnTo>
                  <a:lnTo>
                    <a:pt x="101053" y="50533"/>
                  </a:lnTo>
                  <a:lnTo>
                    <a:pt x="101053" y="37896"/>
                  </a:lnTo>
                  <a:close/>
                </a:path>
                <a:path w="606425" h="50800">
                  <a:moveTo>
                    <a:pt x="164211" y="12636"/>
                  </a:moveTo>
                  <a:lnTo>
                    <a:pt x="164211" y="12636"/>
                  </a:lnTo>
                  <a:lnTo>
                    <a:pt x="113690" y="12636"/>
                  </a:lnTo>
                  <a:lnTo>
                    <a:pt x="113690" y="25273"/>
                  </a:lnTo>
                  <a:lnTo>
                    <a:pt x="126314" y="25273"/>
                  </a:lnTo>
                  <a:lnTo>
                    <a:pt x="126314" y="37896"/>
                  </a:lnTo>
                  <a:lnTo>
                    <a:pt x="113690" y="37896"/>
                  </a:lnTo>
                  <a:lnTo>
                    <a:pt x="113690" y="50533"/>
                  </a:lnTo>
                  <a:lnTo>
                    <a:pt x="126314" y="50533"/>
                  </a:lnTo>
                  <a:lnTo>
                    <a:pt x="138950" y="50533"/>
                  </a:lnTo>
                  <a:lnTo>
                    <a:pt x="151587" y="50533"/>
                  </a:lnTo>
                  <a:lnTo>
                    <a:pt x="151587" y="37896"/>
                  </a:lnTo>
                  <a:lnTo>
                    <a:pt x="138950" y="37896"/>
                  </a:lnTo>
                  <a:lnTo>
                    <a:pt x="138950" y="25273"/>
                  </a:lnTo>
                  <a:lnTo>
                    <a:pt x="151574" y="25273"/>
                  </a:lnTo>
                  <a:lnTo>
                    <a:pt x="164211" y="25273"/>
                  </a:lnTo>
                  <a:lnTo>
                    <a:pt x="164211" y="12636"/>
                  </a:lnTo>
                  <a:close/>
                </a:path>
                <a:path w="606425" h="50800">
                  <a:moveTo>
                    <a:pt x="202107" y="12636"/>
                  </a:moveTo>
                  <a:lnTo>
                    <a:pt x="189484" y="12636"/>
                  </a:lnTo>
                  <a:lnTo>
                    <a:pt x="176847" y="12636"/>
                  </a:lnTo>
                  <a:lnTo>
                    <a:pt x="176847" y="25273"/>
                  </a:lnTo>
                  <a:lnTo>
                    <a:pt x="189471" y="25273"/>
                  </a:lnTo>
                  <a:lnTo>
                    <a:pt x="202107" y="25273"/>
                  </a:lnTo>
                  <a:lnTo>
                    <a:pt x="202107" y="12636"/>
                  </a:lnTo>
                  <a:close/>
                </a:path>
                <a:path w="606425" h="50800">
                  <a:moveTo>
                    <a:pt x="227368" y="25273"/>
                  </a:moveTo>
                  <a:lnTo>
                    <a:pt x="214744" y="25273"/>
                  </a:lnTo>
                  <a:lnTo>
                    <a:pt x="202107" y="25273"/>
                  </a:lnTo>
                  <a:lnTo>
                    <a:pt x="202107" y="37909"/>
                  </a:lnTo>
                  <a:lnTo>
                    <a:pt x="214731" y="37909"/>
                  </a:lnTo>
                  <a:lnTo>
                    <a:pt x="214731" y="50533"/>
                  </a:lnTo>
                  <a:lnTo>
                    <a:pt x="227368" y="50533"/>
                  </a:lnTo>
                  <a:lnTo>
                    <a:pt x="227368" y="37909"/>
                  </a:lnTo>
                  <a:lnTo>
                    <a:pt x="227368" y="25273"/>
                  </a:lnTo>
                  <a:close/>
                </a:path>
                <a:path w="606425" h="50800">
                  <a:moveTo>
                    <a:pt x="240004" y="12636"/>
                  </a:moveTo>
                  <a:lnTo>
                    <a:pt x="227368" y="12636"/>
                  </a:lnTo>
                  <a:lnTo>
                    <a:pt x="227368" y="25273"/>
                  </a:lnTo>
                  <a:lnTo>
                    <a:pt x="240004" y="25273"/>
                  </a:lnTo>
                  <a:lnTo>
                    <a:pt x="240004" y="12636"/>
                  </a:lnTo>
                  <a:close/>
                </a:path>
                <a:path w="606425" h="50800">
                  <a:moveTo>
                    <a:pt x="265264" y="12636"/>
                  </a:moveTo>
                  <a:lnTo>
                    <a:pt x="252628" y="12636"/>
                  </a:lnTo>
                  <a:lnTo>
                    <a:pt x="252628" y="25273"/>
                  </a:lnTo>
                  <a:lnTo>
                    <a:pt x="240004" y="25273"/>
                  </a:lnTo>
                  <a:lnTo>
                    <a:pt x="240004" y="37909"/>
                  </a:lnTo>
                  <a:lnTo>
                    <a:pt x="252628" y="37909"/>
                  </a:lnTo>
                  <a:lnTo>
                    <a:pt x="252628" y="50533"/>
                  </a:lnTo>
                  <a:lnTo>
                    <a:pt x="265264" y="50533"/>
                  </a:lnTo>
                  <a:lnTo>
                    <a:pt x="265264" y="37909"/>
                  </a:lnTo>
                  <a:lnTo>
                    <a:pt x="265264" y="25273"/>
                  </a:lnTo>
                  <a:lnTo>
                    <a:pt x="265264" y="12636"/>
                  </a:lnTo>
                  <a:close/>
                </a:path>
                <a:path w="606425" h="50800">
                  <a:moveTo>
                    <a:pt x="341045" y="25273"/>
                  </a:moveTo>
                  <a:lnTo>
                    <a:pt x="328422" y="25273"/>
                  </a:lnTo>
                  <a:lnTo>
                    <a:pt x="328422" y="37896"/>
                  </a:lnTo>
                  <a:lnTo>
                    <a:pt x="315798" y="37896"/>
                  </a:lnTo>
                  <a:lnTo>
                    <a:pt x="303161" y="37896"/>
                  </a:lnTo>
                  <a:lnTo>
                    <a:pt x="303161" y="25273"/>
                  </a:lnTo>
                  <a:lnTo>
                    <a:pt x="290525" y="25273"/>
                  </a:lnTo>
                  <a:lnTo>
                    <a:pt x="290525" y="37896"/>
                  </a:lnTo>
                  <a:lnTo>
                    <a:pt x="290525" y="50533"/>
                  </a:lnTo>
                  <a:lnTo>
                    <a:pt x="303161" y="50533"/>
                  </a:lnTo>
                  <a:lnTo>
                    <a:pt x="315785" y="50533"/>
                  </a:lnTo>
                  <a:lnTo>
                    <a:pt x="328422" y="50533"/>
                  </a:lnTo>
                  <a:lnTo>
                    <a:pt x="328422" y="37909"/>
                  </a:lnTo>
                  <a:lnTo>
                    <a:pt x="341045" y="37909"/>
                  </a:lnTo>
                  <a:lnTo>
                    <a:pt x="341045" y="25273"/>
                  </a:lnTo>
                  <a:close/>
                </a:path>
                <a:path w="606425" h="50800">
                  <a:moveTo>
                    <a:pt x="341045" y="0"/>
                  </a:moveTo>
                  <a:lnTo>
                    <a:pt x="328422" y="0"/>
                  </a:lnTo>
                  <a:lnTo>
                    <a:pt x="315785" y="0"/>
                  </a:lnTo>
                  <a:lnTo>
                    <a:pt x="315785" y="12649"/>
                  </a:lnTo>
                  <a:lnTo>
                    <a:pt x="328422" y="12649"/>
                  </a:lnTo>
                  <a:lnTo>
                    <a:pt x="341045" y="12649"/>
                  </a:lnTo>
                  <a:lnTo>
                    <a:pt x="341045" y="0"/>
                  </a:lnTo>
                  <a:close/>
                </a:path>
                <a:path w="606425" h="50800">
                  <a:moveTo>
                    <a:pt x="366318" y="37896"/>
                  </a:moveTo>
                  <a:lnTo>
                    <a:pt x="353695" y="37896"/>
                  </a:lnTo>
                  <a:lnTo>
                    <a:pt x="341058" y="37896"/>
                  </a:lnTo>
                  <a:lnTo>
                    <a:pt x="341058" y="50533"/>
                  </a:lnTo>
                  <a:lnTo>
                    <a:pt x="353682" y="50533"/>
                  </a:lnTo>
                  <a:lnTo>
                    <a:pt x="366318" y="50533"/>
                  </a:lnTo>
                  <a:lnTo>
                    <a:pt x="366318" y="37896"/>
                  </a:lnTo>
                  <a:close/>
                </a:path>
                <a:path w="606425" h="50800">
                  <a:moveTo>
                    <a:pt x="366318" y="0"/>
                  </a:moveTo>
                  <a:lnTo>
                    <a:pt x="353695" y="0"/>
                  </a:lnTo>
                  <a:lnTo>
                    <a:pt x="341058" y="0"/>
                  </a:lnTo>
                  <a:lnTo>
                    <a:pt x="341058" y="12636"/>
                  </a:lnTo>
                  <a:lnTo>
                    <a:pt x="341058" y="25273"/>
                  </a:lnTo>
                  <a:lnTo>
                    <a:pt x="353695" y="25273"/>
                  </a:lnTo>
                  <a:lnTo>
                    <a:pt x="353695" y="12649"/>
                  </a:lnTo>
                  <a:lnTo>
                    <a:pt x="366318" y="12649"/>
                  </a:lnTo>
                  <a:lnTo>
                    <a:pt x="366318" y="0"/>
                  </a:lnTo>
                  <a:close/>
                </a:path>
                <a:path w="606425" h="50800">
                  <a:moveTo>
                    <a:pt x="404202" y="0"/>
                  </a:moveTo>
                  <a:lnTo>
                    <a:pt x="391579" y="0"/>
                  </a:lnTo>
                  <a:lnTo>
                    <a:pt x="378942" y="0"/>
                  </a:lnTo>
                  <a:lnTo>
                    <a:pt x="378942" y="12636"/>
                  </a:lnTo>
                  <a:lnTo>
                    <a:pt x="378942" y="25273"/>
                  </a:lnTo>
                  <a:lnTo>
                    <a:pt x="378942" y="37909"/>
                  </a:lnTo>
                  <a:lnTo>
                    <a:pt x="391579" y="37909"/>
                  </a:lnTo>
                  <a:lnTo>
                    <a:pt x="404202" y="37909"/>
                  </a:lnTo>
                  <a:lnTo>
                    <a:pt x="404202" y="25273"/>
                  </a:lnTo>
                  <a:lnTo>
                    <a:pt x="391579" y="25273"/>
                  </a:lnTo>
                  <a:lnTo>
                    <a:pt x="391579" y="12649"/>
                  </a:lnTo>
                  <a:lnTo>
                    <a:pt x="404202" y="12649"/>
                  </a:lnTo>
                  <a:lnTo>
                    <a:pt x="404202" y="0"/>
                  </a:lnTo>
                  <a:close/>
                </a:path>
                <a:path w="606425" h="50800">
                  <a:moveTo>
                    <a:pt x="454736" y="25273"/>
                  </a:moveTo>
                  <a:lnTo>
                    <a:pt x="442112" y="25273"/>
                  </a:lnTo>
                  <a:lnTo>
                    <a:pt x="442112" y="37909"/>
                  </a:lnTo>
                  <a:lnTo>
                    <a:pt x="454736" y="37909"/>
                  </a:lnTo>
                  <a:lnTo>
                    <a:pt x="454736" y="25273"/>
                  </a:lnTo>
                  <a:close/>
                </a:path>
                <a:path w="606425" h="50800">
                  <a:moveTo>
                    <a:pt x="467372" y="12636"/>
                  </a:moveTo>
                  <a:lnTo>
                    <a:pt x="454736" y="12636"/>
                  </a:lnTo>
                  <a:lnTo>
                    <a:pt x="454736" y="0"/>
                  </a:lnTo>
                  <a:lnTo>
                    <a:pt x="442112" y="0"/>
                  </a:lnTo>
                  <a:lnTo>
                    <a:pt x="429475" y="0"/>
                  </a:lnTo>
                  <a:lnTo>
                    <a:pt x="416852" y="0"/>
                  </a:lnTo>
                  <a:lnTo>
                    <a:pt x="404215" y="0"/>
                  </a:lnTo>
                  <a:lnTo>
                    <a:pt x="404215" y="12649"/>
                  </a:lnTo>
                  <a:lnTo>
                    <a:pt x="416839" y="12649"/>
                  </a:lnTo>
                  <a:lnTo>
                    <a:pt x="416839" y="25273"/>
                  </a:lnTo>
                  <a:lnTo>
                    <a:pt x="404215" y="25273"/>
                  </a:lnTo>
                  <a:lnTo>
                    <a:pt x="404215" y="37909"/>
                  </a:lnTo>
                  <a:lnTo>
                    <a:pt x="416852" y="37909"/>
                  </a:lnTo>
                  <a:lnTo>
                    <a:pt x="416852" y="25273"/>
                  </a:lnTo>
                  <a:lnTo>
                    <a:pt x="429475" y="25273"/>
                  </a:lnTo>
                  <a:lnTo>
                    <a:pt x="429475" y="12649"/>
                  </a:lnTo>
                  <a:lnTo>
                    <a:pt x="442112" y="12649"/>
                  </a:lnTo>
                  <a:lnTo>
                    <a:pt x="454736" y="12649"/>
                  </a:lnTo>
                  <a:lnTo>
                    <a:pt x="454736" y="25273"/>
                  </a:lnTo>
                  <a:lnTo>
                    <a:pt x="467372" y="25273"/>
                  </a:lnTo>
                  <a:lnTo>
                    <a:pt x="467372" y="12636"/>
                  </a:lnTo>
                  <a:close/>
                </a:path>
                <a:path w="606425" h="50800">
                  <a:moveTo>
                    <a:pt x="492633" y="12636"/>
                  </a:moveTo>
                  <a:lnTo>
                    <a:pt x="479996" y="12636"/>
                  </a:lnTo>
                  <a:lnTo>
                    <a:pt x="479996" y="25273"/>
                  </a:lnTo>
                  <a:lnTo>
                    <a:pt x="467372" y="25273"/>
                  </a:lnTo>
                  <a:lnTo>
                    <a:pt x="467372" y="37909"/>
                  </a:lnTo>
                  <a:lnTo>
                    <a:pt x="479996" y="37909"/>
                  </a:lnTo>
                  <a:lnTo>
                    <a:pt x="492633" y="37909"/>
                  </a:lnTo>
                  <a:lnTo>
                    <a:pt x="492633" y="25273"/>
                  </a:lnTo>
                  <a:lnTo>
                    <a:pt x="492633" y="12636"/>
                  </a:lnTo>
                  <a:close/>
                </a:path>
                <a:path w="606425" h="50800">
                  <a:moveTo>
                    <a:pt x="543166" y="12636"/>
                  </a:moveTo>
                  <a:lnTo>
                    <a:pt x="530529" y="12636"/>
                  </a:lnTo>
                  <a:lnTo>
                    <a:pt x="530529" y="0"/>
                  </a:lnTo>
                  <a:lnTo>
                    <a:pt x="517906" y="0"/>
                  </a:lnTo>
                  <a:lnTo>
                    <a:pt x="505269" y="0"/>
                  </a:lnTo>
                  <a:lnTo>
                    <a:pt x="505269" y="12649"/>
                  </a:lnTo>
                  <a:lnTo>
                    <a:pt x="517893" y="12649"/>
                  </a:lnTo>
                  <a:lnTo>
                    <a:pt x="530529" y="12649"/>
                  </a:lnTo>
                  <a:lnTo>
                    <a:pt x="530529" y="25273"/>
                  </a:lnTo>
                  <a:lnTo>
                    <a:pt x="517906" y="25273"/>
                  </a:lnTo>
                  <a:lnTo>
                    <a:pt x="505269" y="25273"/>
                  </a:lnTo>
                  <a:lnTo>
                    <a:pt x="505269" y="37909"/>
                  </a:lnTo>
                  <a:lnTo>
                    <a:pt x="517893" y="37909"/>
                  </a:lnTo>
                  <a:lnTo>
                    <a:pt x="530529" y="37909"/>
                  </a:lnTo>
                  <a:lnTo>
                    <a:pt x="543166" y="37909"/>
                  </a:lnTo>
                  <a:lnTo>
                    <a:pt x="543166" y="25273"/>
                  </a:lnTo>
                  <a:lnTo>
                    <a:pt x="543166" y="12636"/>
                  </a:lnTo>
                  <a:close/>
                </a:path>
                <a:path w="606425" h="50800">
                  <a:moveTo>
                    <a:pt x="568413" y="0"/>
                  </a:moveTo>
                  <a:lnTo>
                    <a:pt x="555790" y="0"/>
                  </a:lnTo>
                  <a:lnTo>
                    <a:pt x="555790" y="12636"/>
                  </a:lnTo>
                  <a:lnTo>
                    <a:pt x="555790" y="25273"/>
                  </a:lnTo>
                  <a:lnTo>
                    <a:pt x="568413" y="25273"/>
                  </a:lnTo>
                  <a:lnTo>
                    <a:pt x="568413" y="12649"/>
                  </a:lnTo>
                  <a:lnTo>
                    <a:pt x="568413" y="0"/>
                  </a:lnTo>
                  <a:close/>
                </a:path>
                <a:path w="606425" h="50800">
                  <a:moveTo>
                    <a:pt x="606310" y="12636"/>
                  </a:moveTo>
                  <a:lnTo>
                    <a:pt x="593686" y="12636"/>
                  </a:lnTo>
                  <a:lnTo>
                    <a:pt x="593686" y="0"/>
                  </a:lnTo>
                  <a:lnTo>
                    <a:pt x="581050" y="0"/>
                  </a:lnTo>
                  <a:lnTo>
                    <a:pt x="581050" y="12636"/>
                  </a:lnTo>
                  <a:lnTo>
                    <a:pt x="568426" y="12636"/>
                  </a:lnTo>
                  <a:lnTo>
                    <a:pt x="568426" y="25273"/>
                  </a:lnTo>
                  <a:lnTo>
                    <a:pt x="568426" y="37909"/>
                  </a:lnTo>
                  <a:lnTo>
                    <a:pt x="581063" y="37909"/>
                  </a:lnTo>
                  <a:lnTo>
                    <a:pt x="581063" y="25273"/>
                  </a:lnTo>
                  <a:lnTo>
                    <a:pt x="593686" y="25273"/>
                  </a:lnTo>
                  <a:lnTo>
                    <a:pt x="593686" y="37909"/>
                  </a:lnTo>
                  <a:lnTo>
                    <a:pt x="606310" y="37909"/>
                  </a:lnTo>
                  <a:lnTo>
                    <a:pt x="606310" y="25273"/>
                  </a:lnTo>
                  <a:lnTo>
                    <a:pt x="606310" y="1263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98145" y="6554101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23" y="37896"/>
                  </a:moveTo>
                  <a:lnTo>
                    <a:pt x="0" y="37896"/>
                  </a:lnTo>
                  <a:lnTo>
                    <a:pt x="0" y="50546"/>
                  </a:lnTo>
                  <a:lnTo>
                    <a:pt x="12623" y="50546"/>
                  </a:lnTo>
                  <a:lnTo>
                    <a:pt x="12623" y="37896"/>
                  </a:lnTo>
                  <a:close/>
                </a:path>
                <a:path w="619125" h="50800">
                  <a:moveTo>
                    <a:pt x="12623" y="12636"/>
                  </a:moveTo>
                  <a:lnTo>
                    <a:pt x="0" y="12636"/>
                  </a:lnTo>
                  <a:lnTo>
                    <a:pt x="0" y="25273"/>
                  </a:lnTo>
                  <a:lnTo>
                    <a:pt x="12623" y="25273"/>
                  </a:lnTo>
                  <a:lnTo>
                    <a:pt x="12623" y="12636"/>
                  </a:lnTo>
                  <a:close/>
                </a:path>
                <a:path w="619125" h="50800">
                  <a:moveTo>
                    <a:pt x="37909" y="12636"/>
                  </a:moveTo>
                  <a:lnTo>
                    <a:pt x="25273" y="12636"/>
                  </a:lnTo>
                  <a:lnTo>
                    <a:pt x="12636" y="12636"/>
                  </a:lnTo>
                  <a:lnTo>
                    <a:pt x="12636" y="25273"/>
                  </a:lnTo>
                  <a:lnTo>
                    <a:pt x="25273" y="25273"/>
                  </a:lnTo>
                  <a:lnTo>
                    <a:pt x="37909" y="25273"/>
                  </a:lnTo>
                  <a:lnTo>
                    <a:pt x="37909" y="12636"/>
                  </a:lnTo>
                  <a:close/>
                </a:path>
                <a:path w="619125" h="50800">
                  <a:moveTo>
                    <a:pt x="50520" y="37896"/>
                  </a:moveTo>
                  <a:lnTo>
                    <a:pt x="37909" y="37896"/>
                  </a:lnTo>
                  <a:lnTo>
                    <a:pt x="25273" y="37896"/>
                  </a:lnTo>
                  <a:lnTo>
                    <a:pt x="12636" y="37896"/>
                  </a:lnTo>
                  <a:lnTo>
                    <a:pt x="12636" y="50546"/>
                  </a:lnTo>
                  <a:lnTo>
                    <a:pt x="25273" y="50546"/>
                  </a:lnTo>
                  <a:lnTo>
                    <a:pt x="37896" y="50546"/>
                  </a:lnTo>
                  <a:lnTo>
                    <a:pt x="50520" y="50546"/>
                  </a:lnTo>
                  <a:lnTo>
                    <a:pt x="50520" y="37896"/>
                  </a:lnTo>
                  <a:close/>
                </a:path>
                <a:path w="619125" h="50800">
                  <a:moveTo>
                    <a:pt x="88417" y="37896"/>
                  </a:moveTo>
                  <a:lnTo>
                    <a:pt x="75806" y="37896"/>
                  </a:lnTo>
                  <a:lnTo>
                    <a:pt x="63169" y="37896"/>
                  </a:lnTo>
                  <a:lnTo>
                    <a:pt x="50533" y="37896"/>
                  </a:lnTo>
                  <a:lnTo>
                    <a:pt x="50533" y="50546"/>
                  </a:lnTo>
                  <a:lnTo>
                    <a:pt x="63169" y="50546"/>
                  </a:lnTo>
                  <a:lnTo>
                    <a:pt x="75793" y="50546"/>
                  </a:lnTo>
                  <a:lnTo>
                    <a:pt x="88417" y="50546"/>
                  </a:lnTo>
                  <a:lnTo>
                    <a:pt x="88417" y="37896"/>
                  </a:lnTo>
                  <a:close/>
                </a:path>
                <a:path w="619125" h="50800">
                  <a:moveTo>
                    <a:pt x="88417" y="12636"/>
                  </a:moveTo>
                  <a:lnTo>
                    <a:pt x="75793" y="12636"/>
                  </a:lnTo>
                  <a:lnTo>
                    <a:pt x="75793" y="25273"/>
                  </a:lnTo>
                  <a:lnTo>
                    <a:pt x="88417" y="25273"/>
                  </a:lnTo>
                  <a:lnTo>
                    <a:pt x="88417" y="12636"/>
                  </a:lnTo>
                  <a:close/>
                </a:path>
                <a:path w="619125" h="50800">
                  <a:moveTo>
                    <a:pt x="126326" y="25273"/>
                  </a:moveTo>
                  <a:lnTo>
                    <a:pt x="113690" y="25273"/>
                  </a:lnTo>
                  <a:lnTo>
                    <a:pt x="101053" y="25273"/>
                  </a:lnTo>
                  <a:lnTo>
                    <a:pt x="101053" y="37922"/>
                  </a:lnTo>
                  <a:lnTo>
                    <a:pt x="113690" y="37922"/>
                  </a:lnTo>
                  <a:lnTo>
                    <a:pt x="126326" y="37922"/>
                  </a:lnTo>
                  <a:lnTo>
                    <a:pt x="126326" y="25273"/>
                  </a:lnTo>
                  <a:close/>
                </a:path>
                <a:path w="619125" h="50800">
                  <a:moveTo>
                    <a:pt x="151587" y="25273"/>
                  </a:moveTo>
                  <a:lnTo>
                    <a:pt x="138950" y="25273"/>
                  </a:lnTo>
                  <a:lnTo>
                    <a:pt x="138950" y="37922"/>
                  </a:lnTo>
                  <a:lnTo>
                    <a:pt x="151587" y="37922"/>
                  </a:lnTo>
                  <a:lnTo>
                    <a:pt x="151587" y="25273"/>
                  </a:lnTo>
                  <a:close/>
                </a:path>
                <a:path w="619125" h="50800">
                  <a:moveTo>
                    <a:pt x="252641" y="12636"/>
                  </a:moveTo>
                  <a:lnTo>
                    <a:pt x="240004" y="12636"/>
                  </a:lnTo>
                  <a:lnTo>
                    <a:pt x="227380" y="12636"/>
                  </a:lnTo>
                  <a:lnTo>
                    <a:pt x="214744" y="12636"/>
                  </a:lnTo>
                  <a:lnTo>
                    <a:pt x="214744" y="25273"/>
                  </a:lnTo>
                  <a:lnTo>
                    <a:pt x="214744" y="37896"/>
                  </a:lnTo>
                  <a:lnTo>
                    <a:pt x="202120" y="37896"/>
                  </a:lnTo>
                  <a:lnTo>
                    <a:pt x="202120" y="25273"/>
                  </a:lnTo>
                  <a:lnTo>
                    <a:pt x="202120" y="12636"/>
                  </a:lnTo>
                  <a:lnTo>
                    <a:pt x="189484" y="12636"/>
                  </a:lnTo>
                  <a:lnTo>
                    <a:pt x="189484" y="25273"/>
                  </a:lnTo>
                  <a:lnTo>
                    <a:pt x="176847" y="25273"/>
                  </a:lnTo>
                  <a:lnTo>
                    <a:pt x="176847" y="37922"/>
                  </a:lnTo>
                  <a:lnTo>
                    <a:pt x="189484" y="37922"/>
                  </a:lnTo>
                  <a:lnTo>
                    <a:pt x="189484" y="50546"/>
                  </a:lnTo>
                  <a:lnTo>
                    <a:pt x="202107" y="50546"/>
                  </a:lnTo>
                  <a:lnTo>
                    <a:pt x="214744" y="50546"/>
                  </a:lnTo>
                  <a:lnTo>
                    <a:pt x="214744" y="37922"/>
                  </a:lnTo>
                  <a:lnTo>
                    <a:pt x="227380" y="37922"/>
                  </a:lnTo>
                  <a:lnTo>
                    <a:pt x="227380" y="25273"/>
                  </a:lnTo>
                  <a:lnTo>
                    <a:pt x="240004" y="25273"/>
                  </a:lnTo>
                  <a:lnTo>
                    <a:pt x="252641" y="25273"/>
                  </a:lnTo>
                  <a:lnTo>
                    <a:pt x="252641" y="12636"/>
                  </a:lnTo>
                  <a:close/>
                </a:path>
                <a:path w="619125" h="50800">
                  <a:moveTo>
                    <a:pt x="353682" y="12636"/>
                  </a:moveTo>
                  <a:lnTo>
                    <a:pt x="353682" y="12636"/>
                  </a:lnTo>
                  <a:lnTo>
                    <a:pt x="265264" y="12636"/>
                  </a:lnTo>
                  <a:lnTo>
                    <a:pt x="265264" y="25273"/>
                  </a:lnTo>
                  <a:lnTo>
                    <a:pt x="252641" y="25273"/>
                  </a:lnTo>
                  <a:lnTo>
                    <a:pt x="252641" y="37922"/>
                  </a:lnTo>
                  <a:lnTo>
                    <a:pt x="265264" y="37922"/>
                  </a:lnTo>
                  <a:lnTo>
                    <a:pt x="265264" y="50546"/>
                  </a:lnTo>
                  <a:lnTo>
                    <a:pt x="277901" y="50546"/>
                  </a:lnTo>
                  <a:lnTo>
                    <a:pt x="277901" y="37922"/>
                  </a:lnTo>
                  <a:lnTo>
                    <a:pt x="290537" y="37922"/>
                  </a:lnTo>
                  <a:lnTo>
                    <a:pt x="290537" y="25273"/>
                  </a:lnTo>
                  <a:lnTo>
                    <a:pt x="303161" y="25273"/>
                  </a:lnTo>
                  <a:lnTo>
                    <a:pt x="315798" y="25273"/>
                  </a:lnTo>
                  <a:lnTo>
                    <a:pt x="328422" y="25273"/>
                  </a:lnTo>
                  <a:lnTo>
                    <a:pt x="328422" y="37922"/>
                  </a:lnTo>
                  <a:lnTo>
                    <a:pt x="341058" y="37922"/>
                  </a:lnTo>
                  <a:lnTo>
                    <a:pt x="341058" y="25273"/>
                  </a:lnTo>
                  <a:lnTo>
                    <a:pt x="353682" y="25273"/>
                  </a:lnTo>
                  <a:lnTo>
                    <a:pt x="353682" y="12636"/>
                  </a:lnTo>
                  <a:close/>
                </a:path>
                <a:path w="619125" h="50800">
                  <a:moveTo>
                    <a:pt x="378955" y="0"/>
                  </a:moveTo>
                  <a:lnTo>
                    <a:pt x="366318" y="0"/>
                  </a:lnTo>
                  <a:lnTo>
                    <a:pt x="366318" y="12636"/>
                  </a:lnTo>
                  <a:lnTo>
                    <a:pt x="366318" y="25273"/>
                  </a:lnTo>
                  <a:lnTo>
                    <a:pt x="353695" y="25273"/>
                  </a:lnTo>
                  <a:lnTo>
                    <a:pt x="353695" y="37922"/>
                  </a:lnTo>
                  <a:lnTo>
                    <a:pt x="366318" y="37922"/>
                  </a:lnTo>
                  <a:lnTo>
                    <a:pt x="378955" y="37922"/>
                  </a:lnTo>
                  <a:lnTo>
                    <a:pt x="378955" y="25273"/>
                  </a:lnTo>
                  <a:lnTo>
                    <a:pt x="378955" y="12636"/>
                  </a:lnTo>
                  <a:lnTo>
                    <a:pt x="378955" y="0"/>
                  </a:lnTo>
                  <a:close/>
                </a:path>
                <a:path w="619125" h="50800">
                  <a:moveTo>
                    <a:pt x="416839" y="0"/>
                  </a:moveTo>
                  <a:lnTo>
                    <a:pt x="404215" y="0"/>
                  </a:lnTo>
                  <a:lnTo>
                    <a:pt x="404215" y="12636"/>
                  </a:lnTo>
                  <a:lnTo>
                    <a:pt x="404215" y="25273"/>
                  </a:lnTo>
                  <a:lnTo>
                    <a:pt x="416839" y="25273"/>
                  </a:lnTo>
                  <a:lnTo>
                    <a:pt x="416839" y="12636"/>
                  </a:lnTo>
                  <a:lnTo>
                    <a:pt x="416839" y="0"/>
                  </a:lnTo>
                  <a:close/>
                </a:path>
                <a:path w="619125" h="50800">
                  <a:moveTo>
                    <a:pt x="492645" y="0"/>
                  </a:moveTo>
                  <a:lnTo>
                    <a:pt x="492645" y="0"/>
                  </a:lnTo>
                  <a:lnTo>
                    <a:pt x="429475" y="0"/>
                  </a:lnTo>
                  <a:lnTo>
                    <a:pt x="429475" y="12636"/>
                  </a:lnTo>
                  <a:lnTo>
                    <a:pt x="416852" y="12636"/>
                  </a:lnTo>
                  <a:lnTo>
                    <a:pt x="416852" y="25273"/>
                  </a:lnTo>
                  <a:lnTo>
                    <a:pt x="416852" y="37922"/>
                  </a:lnTo>
                  <a:lnTo>
                    <a:pt x="429488" y="37922"/>
                  </a:lnTo>
                  <a:lnTo>
                    <a:pt x="429488" y="25273"/>
                  </a:lnTo>
                  <a:lnTo>
                    <a:pt x="442112" y="25273"/>
                  </a:lnTo>
                  <a:lnTo>
                    <a:pt x="442112" y="12636"/>
                  </a:lnTo>
                  <a:lnTo>
                    <a:pt x="454748" y="12636"/>
                  </a:lnTo>
                  <a:lnTo>
                    <a:pt x="454748" y="25273"/>
                  </a:lnTo>
                  <a:lnTo>
                    <a:pt x="442112" y="25273"/>
                  </a:lnTo>
                  <a:lnTo>
                    <a:pt x="442112" y="37922"/>
                  </a:lnTo>
                  <a:lnTo>
                    <a:pt x="454748" y="37922"/>
                  </a:lnTo>
                  <a:lnTo>
                    <a:pt x="467372" y="37922"/>
                  </a:lnTo>
                  <a:lnTo>
                    <a:pt x="467372" y="25273"/>
                  </a:lnTo>
                  <a:lnTo>
                    <a:pt x="467372" y="12636"/>
                  </a:lnTo>
                  <a:lnTo>
                    <a:pt x="480009" y="12636"/>
                  </a:lnTo>
                  <a:lnTo>
                    <a:pt x="480009" y="25273"/>
                  </a:lnTo>
                  <a:lnTo>
                    <a:pt x="480009" y="37922"/>
                  </a:lnTo>
                  <a:lnTo>
                    <a:pt x="492645" y="37922"/>
                  </a:lnTo>
                  <a:lnTo>
                    <a:pt x="492645" y="25273"/>
                  </a:lnTo>
                  <a:lnTo>
                    <a:pt x="492645" y="12636"/>
                  </a:lnTo>
                  <a:lnTo>
                    <a:pt x="492645" y="0"/>
                  </a:lnTo>
                  <a:close/>
                </a:path>
                <a:path w="619125" h="50800">
                  <a:moveTo>
                    <a:pt x="517893" y="0"/>
                  </a:moveTo>
                  <a:lnTo>
                    <a:pt x="505269" y="0"/>
                  </a:lnTo>
                  <a:lnTo>
                    <a:pt x="505269" y="12636"/>
                  </a:lnTo>
                  <a:lnTo>
                    <a:pt x="505269" y="25273"/>
                  </a:lnTo>
                  <a:lnTo>
                    <a:pt x="505269" y="37922"/>
                  </a:lnTo>
                  <a:lnTo>
                    <a:pt x="517893" y="37922"/>
                  </a:lnTo>
                  <a:lnTo>
                    <a:pt x="517893" y="25273"/>
                  </a:lnTo>
                  <a:lnTo>
                    <a:pt x="517893" y="12636"/>
                  </a:lnTo>
                  <a:lnTo>
                    <a:pt x="517893" y="0"/>
                  </a:lnTo>
                  <a:close/>
                </a:path>
                <a:path w="619125" h="50800">
                  <a:moveTo>
                    <a:pt x="568426" y="0"/>
                  </a:moveTo>
                  <a:lnTo>
                    <a:pt x="568426" y="0"/>
                  </a:lnTo>
                  <a:lnTo>
                    <a:pt x="517906" y="0"/>
                  </a:lnTo>
                  <a:lnTo>
                    <a:pt x="517906" y="12636"/>
                  </a:lnTo>
                  <a:lnTo>
                    <a:pt x="517906" y="25273"/>
                  </a:lnTo>
                  <a:lnTo>
                    <a:pt x="530529" y="25273"/>
                  </a:lnTo>
                  <a:lnTo>
                    <a:pt x="543166" y="25273"/>
                  </a:lnTo>
                  <a:lnTo>
                    <a:pt x="555790" y="25273"/>
                  </a:lnTo>
                  <a:lnTo>
                    <a:pt x="555790" y="37922"/>
                  </a:lnTo>
                  <a:lnTo>
                    <a:pt x="568426" y="37922"/>
                  </a:lnTo>
                  <a:lnTo>
                    <a:pt x="568426" y="25273"/>
                  </a:lnTo>
                  <a:lnTo>
                    <a:pt x="568426" y="12636"/>
                  </a:lnTo>
                  <a:lnTo>
                    <a:pt x="568426" y="0"/>
                  </a:lnTo>
                  <a:close/>
                </a:path>
                <a:path w="619125" h="50800">
                  <a:moveTo>
                    <a:pt x="618947" y="12636"/>
                  </a:moveTo>
                  <a:lnTo>
                    <a:pt x="606323" y="12636"/>
                  </a:lnTo>
                  <a:lnTo>
                    <a:pt x="606323" y="0"/>
                  </a:lnTo>
                  <a:lnTo>
                    <a:pt x="593686" y="0"/>
                  </a:lnTo>
                  <a:lnTo>
                    <a:pt x="593686" y="12636"/>
                  </a:lnTo>
                  <a:lnTo>
                    <a:pt x="581063" y="12636"/>
                  </a:lnTo>
                  <a:lnTo>
                    <a:pt x="581063" y="25273"/>
                  </a:lnTo>
                  <a:lnTo>
                    <a:pt x="593686" y="25273"/>
                  </a:lnTo>
                  <a:lnTo>
                    <a:pt x="606323" y="25273"/>
                  </a:lnTo>
                  <a:lnTo>
                    <a:pt x="606323" y="37922"/>
                  </a:lnTo>
                  <a:lnTo>
                    <a:pt x="618947" y="37922"/>
                  </a:lnTo>
                  <a:lnTo>
                    <a:pt x="618947" y="25273"/>
                  </a:lnTo>
                  <a:lnTo>
                    <a:pt x="618947" y="1263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98145" y="6591998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23" y="12636"/>
                  </a:moveTo>
                  <a:lnTo>
                    <a:pt x="0" y="12636"/>
                  </a:lnTo>
                  <a:lnTo>
                    <a:pt x="0" y="25260"/>
                  </a:lnTo>
                  <a:lnTo>
                    <a:pt x="0" y="37896"/>
                  </a:lnTo>
                  <a:lnTo>
                    <a:pt x="0" y="50533"/>
                  </a:lnTo>
                  <a:lnTo>
                    <a:pt x="12623" y="50533"/>
                  </a:lnTo>
                  <a:lnTo>
                    <a:pt x="12623" y="37896"/>
                  </a:lnTo>
                  <a:lnTo>
                    <a:pt x="12623" y="25273"/>
                  </a:lnTo>
                  <a:lnTo>
                    <a:pt x="12623" y="12636"/>
                  </a:lnTo>
                  <a:close/>
                </a:path>
                <a:path w="619125" h="50800">
                  <a:moveTo>
                    <a:pt x="50520" y="25260"/>
                  </a:moveTo>
                  <a:lnTo>
                    <a:pt x="37909" y="25260"/>
                  </a:lnTo>
                  <a:lnTo>
                    <a:pt x="25273" y="25260"/>
                  </a:lnTo>
                  <a:lnTo>
                    <a:pt x="25273" y="37896"/>
                  </a:lnTo>
                  <a:lnTo>
                    <a:pt x="25273" y="50533"/>
                  </a:lnTo>
                  <a:lnTo>
                    <a:pt x="37896" y="50533"/>
                  </a:lnTo>
                  <a:lnTo>
                    <a:pt x="50520" y="50533"/>
                  </a:lnTo>
                  <a:lnTo>
                    <a:pt x="50520" y="37896"/>
                  </a:lnTo>
                  <a:lnTo>
                    <a:pt x="50520" y="25260"/>
                  </a:lnTo>
                  <a:close/>
                </a:path>
                <a:path w="619125" h="50800">
                  <a:moveTo>
                    <a:pt x="63169" y="25260"/>
                  </a:moveTo>
                  <a:lnTo>
                    <a:pt x="50533" y="25260"/>
                  </a:lnTo>
                  <a:lnTo>
                    <a:pt x="50533" y="37896"/>
                  </a:lnTo>
                  <a:lnTo>
                    <a:pt x="50533" y="50533"/>
                  </a:lnTo>
                  <a:lnTo>
                    <a:pt x="63169" y="50533"/>
                  </a:lnTo>
                  <a:lnTo>
                    <a:pt x="63169" y="37896"/>
                  </a:lnTo>
                  <a:lnTo>
                    <a:pt x="63169" y="25260"/>
                  </a:lnTo>
                  <a:close/>
                </a:path>
                <a:path w="619125" h="50800">
                  <a:moveTo>
                    <a:pt x="88417" y="12636"/>
                  </a:moveTo>
                  <a:lnTo>
                    <a:pt x="75793" y="12636"/>
                  </a:lnTo>
                  <a:lnTo>
                    <a:pt x="75793" y="25260"/>
                  </a:lnTo>
                  <a:lnTo>
                    <a:pt x="75793" y="37896"/>
                  </a:lnTo>
                  <a:lnTo>
                    <a:pt x="88417" y="37896"/>
                  </a:lnTo>
                  <a:lnTo>
                    <a:pt x="88417" y="25273"/>
                  </a:lnTo>
                  <a:lnTo>
                    <a:pt x="88417" y="12636"/>
                  </a:lnTo>
                  <a:close/>
                </a:path>
                <a:path w="619125" h="50800">
                  <a:moveTo>
                    <a:pt x="113690" y="12636"/>
                  </a:moveTo>
                  <a:lnTo>
                    <a:pt x="101053" y="12636"/>
                  </a:lnTo>
                  <a:lnTo>
                    <a:pt x="101053" y="25273"/>
                  </a:lnTo>
                  <a:lnTo>
                    <a:pt x="113690" y="25273"/>
                  </a:lnTo>
                  <a:lnTo>
                    <a:pt x="113690" y="12636"/>
                  </a:lnTo>
                  <a:close/>
                </a:path>
                <a:path w="619125" h="50800">
                  <a:moveTo>
                    <a:pt x="176847" y="25260"/>
                  </a:moveTo>
                  <a:lnTo>
                    <a:pt x="164223" y="25260"/>
                  </a:lnTo>
                  <a:lnTo>
                    <a:pt x="164223" y="12636"/>
                  </a:lnTo>
                  <a:lnTo>
                    <a:pt x="151587" y="12636"/>
                  </a:lnTo>
                  <a:lnTo>
                    <a:pt x="138963" y="12636"/>
                  </a:lnTo>
                  <a:lnTo>
                    <a:pt x="126326" y="12636"/>
                  </a:lnTo>
                  <a:lnTo>
                    <a:pt x="126326" y="25260"/>
                  </a:lnTo>
                  <a:lnTo>
                    <a:pt x="126326" y="37896"/>
                  </a:lnTo>
                  <a:lnTo>
                    <a:pt x="138963" y="37896"/>
                  </a:lnTo>
                  <a:lnTo>
                    <a:pt x="138963" y="25273"/>
                  </a:lnTo>
                  <a:lnTo>
                    <a:pt x="151587" y="25273"/>
                  </a:lnTo>
                  <a:lnTo>
                    <a:pt x="164211" y="25273"/>
                  </a:lnTo>
                  <a:lnTo>
                    <a:pt x="164211" y="37896"/>
                  </a:lnTo>
                  <a:lnTo>
                    <a:pt x="176847" y="37896"/>
                  </a:lnTo>
                  <a:lnTo>
                    <a:pt x="176847" y="25260"/>
                  </a:lnTo>
                  <a:close/>
                </a:path>
                <a:path w="619125" h="50800">
                  <a:moveTo>
                    <a:pt x="214744" y="12636"/>
                  </a:moveTo>
                  <a:lnTo>
                    <a:pt x="202120" y="12636"/>
                  </a:lnTo>
                  <a:lnTo>
                    <a:pt x="189484" y="12636"/>
                  </a:lnTo>
                  <a:lnTo>
                    <a:pt x="189484" y="25273"/>
                  </a:lnTo>
                  <a:lnTo>
                    <a:pt x="202107" y="25273"/>
                  </a:lnTo>
                  <a:lnTo>
                    <a:pt x="214744" y="25273"/>
                  </a:lnTo>
                  <a:lnTo>
                    <a:pt x="214744" y="12636"/>
                  </a:lnTo>
                  <a:close/>
                </a:path>
                <a:path w="619125" h="50800">
                  <a:moveTo>
                    <a:pt x="315798" y="0"/>
                  </a:moveTo>
                  <a:lnTo>
                    <a:pt x="303161" y="0"/>
                  </a:lnTo>
                  <a:lnTo>
                    <a:pt x="303161" y="12649"/>
                  </a:lnTo>
                  <a:lnTo>
                    <a:pt x="315798" y="12649"/>
                  </a:lnTo>
                  <a:lnTo>
                    <a:pt x="315798" y="0"/>
                  </a:lnTo>
                  <a:close/>
                </a:path>
                <a:path w="619125" h="50800">
                  <a:moveTo>
                    <a:pt x="353682" y="0"/>
                  </a:moveTo>
                  <a:lnTo>
                    <a:pt x="341058" y="0"/>
                  </a:lnTo>
                  <a:lnTo>
                    <a:pt x="328422" y="0"/>
                  </a:lnTo>
                  <a:lnTo>
                    <a:pt x="328422" y="12636"/>
                  </a:lnTo>
                  <a:lnTo>
                    <a:pt x="328422" y="25260"/>
                  </a:lnTo>
                  <a:lnTo>
                    <a:pt x="315798" y="25260"/>
                  </a:lnTo>
                  <a:lnTo>
                    <a:pt x="303174" y="25260"/>
                  </a:lnTo>
                  <a:lnTo>
                    <a:pt x="290537" y="25260"/>
                  </a:lnTo>
                  <a:lnTo>
                    <a:pt x="290537" y="12649"/>
                  </a:lnTo>
                  <a:lnTo>
                    <a:pt x="290537" y="0"/>
                  </a:lnTo>
                  <a:lnTo>
                    <a:pt x="277901" y="0"/>
                  </a:lnTo>
                  <a:lnTo>
                    <a:pt x="265264" y="0"/>
                  </a:lnTo>
                  <a:lnTo>
                    <a:pt x="265264" y="12636"/>
                  </a:lnTo>
                  <a:lnTo>
                    <a:pt x="252641" y="12636"/>
                  </a:lnTo>
                  <a:lnTo>
                    <a:pt x="240004" y="12636"/>
                  </a:lnTo>
                  <a:lnTo>
                    <a:pt x="227368" y="12636"/>
                  </a:lnTo>
                  <a:lnTo>
                    <a:pt x="227368" y="25260"/>
                  </a:lnTo>
                  <a:lnTo>
                    <a:pt x="227368" y="37896"/>
                  </a:lnTo>
                  <a:lnTo>
                    <a:pt x="240004" y="37896"/>
                  </a:lnTo>
                  <a:lnTo>
                    <a:pt x="240004" y="25273"/>
                  </a:lnTo>
                  <a:lnTo>
                    <a:pt x="252641" y="25273"/>
                  </a:lnTo>
                  <a:lnTo>
                    <a:pt x="265264" y="25273"/>
                  </a:lnTo>
                  <a:lnTo>
                    <a:pt x="277901" y="25273"/>
                  </a:lnTo>
                  <a:lnTo>
                    <a:pt x="277901" y="37896"/>
                  </a:lnTo>
                  <a:lnTo>
                    <a:pt x="353682" y="37896"/>
                  </a:lnTo>
                  <a:lnTo>
                    <a:pt x="353682" y="25260"/>
                  </a:lnTo>
                  <a:lnTo>
                    <a:pt x="341058" y="25260"/>
                  </a:lnTo>
                  <a:lnTo>
                    <a:pt x="341058" y="12649"/>
                  </a:lnTo>
                  <a:lnTo>
                    <a:pt x="353682" y="12649"/>
                  </a:lnTo>
                  <a:lnTo>
                    <a:pt x="353682" y="0"/>
                  </a:lnTo>
                  <a:close/>
                </a:path>
                <a:path w="619125" h="50800">
                  <a:moveTo>
                    <a:pt x="416839" y="12636"/>
                  </a:moveTo>
                  <a:lnTo>
                    <a:pt x="404215" y="12636"/>
                  </a:lnTo>
                  <a:lnTo>
                    <a:pt x="404215" y="0"/>
                  </a:lnTo>
                  <a:lnTo>
                    <a:pt x="391579" y="0"/>
                  </a:lnTo>
                  <a:lnTo>
                    <a:pt x="391579" y="12636"/>
                  </a:lnTo>
                  <a:lnTo>
                    <a:pt x="378955" y="12636"/>
                  </a:lnTo>
                  <a:lnTo>
                    <a:pt x="378955" y="25260"/>
                  </a:lnTo>
                  <a:lnTo>
                    <a:pt x="366331" y="25260"/>
                  </a:lnTo>
                  <a:lnTo>
                    <a:pt x="353695" y="25260"/>
                  </a:lnTo>
                  <a:lnTo>
                    <a:pt x="353695" y="37896"/>
                  </a:lnTo>
                  <a:lnTo>
                    <a:pt x="366318" y="37896"/>
                  </a:lnTo>
                  <a:lnTo>
                    <a:pt x="378955" y="37896"/>
                  </a:lnTo>
                  <a:lnTo>
                    <a:pt x="378955" y="25273"/>
                  </a:lnTo>
                  <a:lnTo>
                    <a:pt x="391591" y="25273"/>
                  </a:lnTo>
                  <a:lnTo>
                    <a:pt x="391591" y="12649"/>
                  </a:lnTo>
                  <a:lnTo>
                    <a:pt x="404215" y="12649"/>
                  </a:lnTo>
                  <a:lnTo>
                    <a:pt x="404215" y="25273"/>
                  </a:lnTo>
                  <a:lnTo>
                    <a:pt x="416839" y="25273"/>
                  </a:lnTo>
                  <a:lnTo>
                    <a:pt x="416839" y="12636"/>
                  </a:lnTo>
                  <a:close/>
                </a:path>
                <a:path w="619125" h="50800">
                  <a:moveTo>
                    <a:pt x="517893" y="0"/>
                  </a:moveTo>
                  <a:lnTo>
                    <a:pt x="505269" y="0"/>
                  </a:lnTo>
                  <a:lnTo>
                    <a:pt x="492633" y="0"/>
                  </a:lnTo>
                  <a:lnTo>
                    <a:pt x="492633" y="12649"/>
                  </a:lnTo>
                  <a:lnTo>
                    <a:pt x="505269" y="12649"/>
                  </a:lnTo>
                  <a:lnTo>
                    <a:pt x="505269" y="25260"/>
                  </a:lnTo>
                  <a:lnTo>
                    <a:pt x="492645" y="25260"/>
                  </a:lnTo>
                  <a:lnTo>
                    <a:pt x="480009" y="25260"/>
                  </a:lnTo>
                  <a:lnTo>
                    <a:pt x="480009" y="12636"/>
                  </a:lnTo>
                  <a:lnTo>
                    <a:pt x="467372" y="12636"/>
                  </a:lnTo>
                  <a:lnTo>
                    <a:pt x="454748" y="12636"/>
                  </a:lnTo>
                  <a:lnTo>
                    <a:pt x="454748" y="0"/>
                  </a:lnTo>
                  <a:lnTo>
                    <a:pt x="442112" y="0"/>
                  </a:lnTo>
                  <a:lnTo>
                    <a:pt x="442112" y="12636"/>
                  </a:lnTo>
                  <a:lnTo>
                    <a:pt x="429488" y="12636"/>
                  </a:lnTo>
                  <a:lnTo>
                    <a:pt x="429488" y="0"/>
                  </a:lnTo>
                  <a:lnTo>
                    <a:pt x="416852" y="0"/>
                  </a:lnTo>
                  <a:lnTo>
                    <a:pt x="416852" y="37896"/>
                  </a:lnTo>
                  <a:lnTo>
                    <a:pt x="429475" y="37896"/>
                  </a:lnTo>
                  <a:lnTo>
                    <a:pt x="442112" y="37896"/>
                  </a:lnTo>
                  <a:lnTo>
                    <a:pt x="442112" y="25273"/>
                  </a:lnTo>
                  <a:lnTo>
                    <a:pt x="442112" y="12649"/>
                  </a:lnTo>
                  <a:lnTo>
                    <a:pt x="454748" y="12649"/>
                  </a:lnTo>
                  <a:lnTo>
                    <a:pt x="454748" y="25260"/>
                  </a:lnTo>
                  <a:lnTo>
                    <a:pt x="454748" y="37896"/>
                  </a:lnTo>
                  <a:lnTo>
                    <a:pt x="467372" y="37896"/>
                  </a:lnTo>
                  <a:lnTo>
                    <a:pt x="467372" y="25273"/>
                  </a:lnTo>
                  <a:lnTo>
                    <a:pt x="480009" y="25273"/>
                  </a:lnTo>
                  <a:lnTo>
                    <a:pt x="480009" y="37896"/>
                  </a:lnTo>
                  <a:lnTo>
                    <a:pt x="492633" y="37896"/>
                  </a:lnTo>
                  <a:lnTo>
                    <a:pt x="505269" y="37896"/>
                  </a:lnTo>
                  <a:lnTo>
                    <a:pt x="517893" y="37896"/>
                  </a:lnTo>
                  <a:lnTo>
                    <a:pt x="517893" y="25273"/>
                  </a:lnTo>
                  <a:lnTo>
                    <a:pt x="517893" y="12649"/>
                  </a:lnTo>
                  <a:lnTo>
                    <a:pt x="517893" y="0"/>
                  </a:lnTo>
                  <a:close/>
                </a:path>
                <a:path w="619125" h="50800">
                  <a:moveTo>
                    <a:pt x="543166" y="0"/>
                  </a:moveTo>
                  <a:lnTo>
                    <a:pt x="530529" y="0"/>
                  </a:lnTo>
                  <a:lnTo>
                    <a:pt x="530529" y="12649"/>
                  </a:lnTo>
                  <a:lnTo>
                    <a:pt x="543166" y="12649"/>
                  </a:lnTo>
                  <a:lnTo>
                    <a:pt x="543166" y="0"/>
                  </a:lnTo>
                  <a:close/>
                </a:path>
                <a:path w="619125" h="50800">
                  <a:moveTo>
                    <a:pt x="581050" y="0"/>
                  </a:moveTo>
                  <a:lnTo>
                    <a:pt x="568426" y="0"/>
                  </a:lnTo>
                  <a:lnTo>
                    <a:pt x="555790" y="0"/>
                  </a:lnTo>
                  <a:lnTo>
                    <a:pt x="555790" y="12636"/>
                  </a:lnTo>
                  <a:lnTo>
                    <a:pt x="555790" y="25260"/>
                  </a:lnTo>
                  <a:lnTo>
                    <a:pt x="543166" y="25260"/>
                  </a:lnTo>
                  <a:lnTo>
                    <a:pt x="530542" y="25260"/>
                  </a:lnTo>
                  <a:lnTo>
                    <a:pt x="517906" y="25260"/>
                  </a:lnTo>
                  <a:lnTo>
                    <a:pt x="517906" y="37896"/>
                  </a:lnTo>
                  <a:lnTo>
                    <a:pt x="568426" y="37896"/>
                  </a:lnTo>
                  <a:lnTo>
                    <a:pt x="568426" y="25273"/>
                  </a:lnTo>
                  <a:lnTo>
                    <a:pt x="568426" y="12649"/>
                  </a:lnTo>
                  <a:lnTo>
                    <a:pt x="581050" y="12649"/>
                  </a:lnTo>
                  <a:lnTo>
                    <a:pt x="581050" y="0"/>
                  </a:lnTo>
                  <a:close/>
                </a:path>
                <a:path w="619125" h="50800">
                  <a:moveTo>
                    <a:pt x="618947" y="0"/>
                  </a:moveTo>
                  <a:lnTo>
                    <a:pt x="606323" y="0"/>
                  </a:lnTo>
                  <a:lnTo>
                    <a:pt x="606323" y="12636"/>
                  </a:lnTo>
                  <a:lnTo>
                    <a:pt x="606323" y="25260"/>
                  </a:lnTo>
                  <a:lnTo>
                    <a:pt x="593699" y="25260"/>
                  </a:lnTo>
                  <a:lnTo>
                    <a:pt x="593699" y="12649"/>
                  </a:lnTo>
                  <a:lnTo>
                    <a:pt x="593699" y="0"/>
                  </a:lnTo>
                  <a:lnTo>
                    <a:pt x="581063" y="0"/>
                  </a:lnTo>
                  <a:lnTo>
                    <a:pt x="581063" y="12636"/>
                  </a:lnTo>
                  <a:lnTo>
                    <a:pt x="581063" y="25273"/>
                  </a:lnTo>
                  <a:lnTo>
                    <a:pt x="593686" y="25273"/>
                  </a:lnTo>
                  <a:lnTo>
                    <a:pt x="593686" y="37896"/>
                  </a:lnTo>
                  <a:lnTo>
                    <a:pt x="606323" y="37896"/>
                  </a:lnTo>
                  <a:lnTo>
                    <a:pt x="618947" y="37896"/>
                  </a:lnTo>
                  <a:lnTo>
                    <a:pt x="618947" y="25273"/>
                  </a:lnTo>
                  <a:lnTo>
                    <a:pt x="618947" y="12649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98145" y="6629895"/>
              <a:ext cx="606425" cy="50800"/>
            </a:xfrm>
            <a:custGeom>
              <a:avLst/>
              <a:gdLst/>
              <a:ahLst/>
              <a:cxnLst/>
              <a:rect l="l" t="t" r="r" b="b"/>
              <a:pathLst>
                <a:path w="606425" h="50800">
                  <a:moveTo>
                    <a:pt x="12623" y="12636"/>
                  </a:moveTo>
                  <a:lnTo>
                    <a:pt x="0" y="12636"/>
                  </a:lnTo>
                  <a:lnTo>
                    <a:pt x="0" y="25260"/>
                  </a:lnTo>
                  <a:lnTo>
                    <a:pt x="0" y="37896"/>
                  </a:lnTo>
                  <a:lnTo>
                    <a:pt x="0" y="50533"/>
                  </a:lnTo>
                  <a:lnTo>
                    <a:pt x="12623" y="50533"/>
                  </a:lnTo>
                  <a:lnTo>
                    <a:pt x="12623" y="37909"/>
                  </a:lnTo>
                  <a:lnTo>
                    <a:pt x="12623" y="25285"/>
                  </a:lnTo>
                  <a:lnTo>
                    <a:pt x="12623" y="12636"/>
                  </a:lnTo>
                  <a:close/>
                </a:path>
                <a:path w="606425" h="50800">
                  <a:moveTo>
                    <a:pt x="50520" y="12636"/>
                  </a:moveTo>
                  <a:lnTo>
                    <a:pt x="37909" y="12636"/>
                  </a:lnTo>
                  <a:lnTo>
                    <a:pt x="25273" y="12636"/>
                  </a:lnTo>
                  <a:lnTo>
                    <a:pt x="25273" y="25285"/>
                  </a:lnTo>
                  <a:lnTo>
                    <a:pt x="37896" y="25285"/>
                  </a:lnTo>
                  <a:lnTo>
                    <a:pt x="50520" y="25285"/>
                  </a:lnTo>
                  <a:lnTo>
                    <a:pt x="50520" y="12636"/>
                  </a:lnTo>
                  <a:close/>
                </a:path>
                <a:path w="606425" h="50800">
                  <a:moveTo>
                    <a:pt x="63169" y="0"/>
                  </a:moveTo>
                  <a:lnTo>
                    <a:pt x="50533" y="0"/>
                  </a:lnTo>
                  <a:lnTo>
                    <a:pt x="50533" y="12636"/>
                  </a:lnTo>
                  <a:lnTo>
                    <a:pt x="50533" y="25285"/>
                  </a:lnTo>
                  <a:lnTo>
                    <a:pt x="63169" y="25285"/>
                  </a:lnTo>
                  <a:lnTo>
                    <a:pt x="63169" y="12636"/>
                  </a:lnTo>
                  <a:lnTo>
                    <a:pt x="63169" y="0"/>
                  </a:lnTo>
                  <a:close/>
                </a:path>
                <a:path w="606425" h="50800">
                  <a:moveTo>
                    <a:pt x="88417" y="0"/>
                  </a:moveTo>
                  <a:lnTo>
                    <a:pt x="75793" y="0"/>
                  </a:lnTo>
                  <a:lnTo>
                    <a:pt x="75793" y="12636"/>
                  </a:lnTo>
                  <a:lnTo>
                    <a:pt x="75793" y="25260"/>
                  </a:lnTo>
                  <a:lnTo>
                    <a:pt x="75793" y="37909"/>
                  </a:lnTo>
                  <a:lnTo>
                    <a:pt x="88417" y="37909"/>
                  </a:lnTo>
                  <a:lnTo>
                    <a:pt x="88417" y="25285"/>
                  </a:lnTo>
                  <a:lnTo>
                    <a:pt x="88417" y="12636"/>
                  </a:lnTo>
                  <a:lnTo>
                    <a:pt x="88417" y="0"/>
                  </a:lnTo>
                  <a:close/>
                </a:path>
                <a:path w="606425" h="50800">
                  <a:moveTo>
                    <a:pt x="113690" y="0"/>
                  </a:moveTo>
                  <a:lnTo>
                    <a:pt x="101053" y="0"/>
                  </a:lnTo>
                  <a:lnTo>
                    <a:pt x="101053" y="12636"/>
                  </a:lnTo>
                  <a:lnTo>
                    <a:pt x="113690" y="12636"/>
                  </a:lnTo>
                  <a:lnTo>
                    <a:pt x="113690" y="0"/>
                  </a:lnTo>
                  <a:close/>
                </a:path>
                <a:path w="606425" h="50800">
                  <a:moveTo>
                    <a:pt x="126326" y="12636"/>
                  </a:moveTo>
                  <a:lnTo>
                    <a:pt x="113690" y="12636"/>
                  </a:lnTo>
                  <a:lnTo>
                    <a:pt x="113690" y="25260"/>
                  </a:lnTo>
                  <a:lnTo>
                    <a:pt x="113690" y="37909"/>
                  </a:lnTo>
                  <a:lnTo>
                    <a:pt x="126326" y="37909"/>
                  </a:lnTo>
                  <a:lnTo>
                    <a:pt x="126326" y="25285"/>
                  </a:lnTo>
                  <a:lnTo>
                    <a:pt x="126326" y="12636"/>
                  </a:lnTo>
                  <a:close/>
                </a:path>
                <a:path w="606425" h="50800">
                  <a:moveTo>
                    <a:pt x="138963" y="0"/>
                  </a:moveTo>
                  <a:lnTo>
                    <a:pt x="126326" y="0"/>
                  </a:lnTo>
                  <a:lnTo>
                    <a:pt x="126326" y="12636"/>
                  </a:lnTo>
                  <a:lnTo>
                    <a:pt x="138963" y="12636"/>
                  </a:lnTo>
                  <a:lnTo>
                    <a:pt x="138963" y="0"/>
                  </a:lnTo>
                  <a:close/>
                </a:path>
                <a:path w="606425" h="50800">
                  <a:moveTo>
                    <a:pt x="164223" y="12636"/>
                  </a:moveTo>
                  <a:lnTo>
                    <a:pt x="151587" y="12636"/>
                  </a:lnTo>
                  <a:lnTo>
                    <a:pt x="151587" y="25260"/>
                  </a:lnTo>
                  <a:lnTo>
                    <a:pt x="151587" y="37909"/>
                  </a:lnTo>
                  <a:lnTo>
                    <a:pt x="164223" y="37909"/>
                  </a:lnTo>
                  <a:lnTo>
                    <a:pt x="164223" y="25285"/>
                  </a:lnTo>
                  <a:lnTo>
                    <a:pt x="164223" y="12636"/>
                  </a:lnTo>
                  <a:close/>
                </a:path>
                <a:path w="606425" h="50800">
                  <a:moveTo>
                    <a:pt x="214744" y="12636"/>
                  </a:moveTo>
                  <a:lnTo>
                    <a:pt x="202120" y="12636"/>
                  </a:lnTo>
                  <a:lnTo>
                    <a:pt x="202120" y="0"/>
                  </a:lnTo>
                  <a:lnTo>
                    <a:pt x="189484" y="0"/>
                  </a:lnTo>
                  <a:lnTo>
                    <a:pt x="176847" y="0"/>
                  </a:lnTo>
                  <a:lnTo>
                    <a:pt x="176847" y="12636"/>
                  </a:lnTo>
                  <a:lnTo>
                    <a:pt x="189484" y="12636"/>
                  </a:lnTo>
                  <a:lnTo>
                    <a:pt x="202107" y="12636"/>
                  </a:lnTo>
                  <a:lnTo>
                    <a:pt x="202107" y="25260"/>
                  </a:lnTo>
                  <a:lnTo>
                    <a:pt x="189484" y="25260"/>
                  </a:lnTo>
                  <a:lnTo>
                    <a:pt x="189484" y="37909"/>
                  </a:lnTo>
                  <a:lnTo>
                    <a:pt x="202107" y="37909"/>
                  </a:lnTo>
                  <a:lnTo>
                    <a:pt x="214744" y="37909"/>
                  </a:lnTo>
                  <a:lnTo>
                    <a:pt x="214744" y="25285"/>
                  </a:lnTo>
                  <a:lnTo>
                    <a:pt x="214744" y="12636"/>
                  </a:lnTo>
                  <a:close/>
                </a:path>
                <a:path w="606425" h="50800">
                  <a:moveTo>
                    <a:pt x="227380" y="0"/>
                  </a:moveTo>
                  <a:lnTo>
                    <a:pt x="214744" y="0"/>
                  </a:lnTo>
                  <a:lnTo>
                    <a:pt x="214744" y="12636"/>
                  </a:lnTo>
                  <a:lnTo>
                    <a:pt x="227380" y="12636"/>
                  </a:lnTo>
                  <a:lnTo>
                    <a:pt x="227380" y="0"/>
                  </a:lnTo>
                  <a:close/>
                </a:path>
                <a:path w="606425" h="50800">
                  <a:moveTo>
                    <a:pt x="252641" y="12636"/>
                  </a:moveTo>
                  <a:lnTo>
                    <a:pt x="240004" y="12636"/>
                  </a:lnTo>
                  <a:lnTo>
                    <a:pt x="240004" y="25260"/>
                  </a:lnTo>
                  <a:lnTo>
                    <a:pt x="227368" y="25260"/>
                  </a:lnTo>
                  <a:lnTo>
                    <a:pt x="227368" y="37909"/>
                  </a:lnTo>
                  <a:lnTo>
                    <a:pt x="240004" y="37909"/>
                  </a:lnTo>
                  <a:lnTo>
                    <a:pt x="240004" y="25285"/>
                  </a:lnTo>
                  <a:lnTo>
                    <a:pt x="252641" y="25285"/>
                  </a:lnTo>
                  <a:lnTo>
                    <a:pt x="252641" y="12636"/>
                  </a:lnTo>
                  <a:close/>
                </a:path>
                <a:path w="606425" h="50800">
                  <a:moveTo>
                    <a:pt x="353682" y="25260"/>
                  </a:moveTo>
                  <a:lnTo>
                    <a:pt x="341058" y="25260"/>
                  </a:lnTo>
                  <a:lnTo>
                    <a:pt x="341058" y="12636"/>
                  </a:lnTo>
                  <a:lnTo>
                    <a:pt x="328434" y="12636"/>
                  </a:lnTo>
                  <a:lnTo>
                    <a:pt x="328434" y="0"/>
                  </a:lnTo>
                  <a:lnTo>
                    <a:pt x="328422" y="12636"/>
                  </a:lnTo>
                  <a:lnTo>
                    <a:pt x="328422" y="25260"/>
                  </a:lnTo>
                  <a:lnTo>
                    <a:pt x="315798" y="25260"/>
                  </a:lnTo>
                  <a:lnTo>
                    <a:pt x="315798" y="12636"/>
                  </a:lnTo>
                  <a:lnTo>
                    <a:pt x="328422" y="12636"/>
                  </a:lnTo>
                  <a:lnTo>
                    <a:pt x="328422" y="0"/>
                  </a:lnTo>
                  <a:lnTo>
                    <a:pt x="315798" y="0"/>
                  </a:lnTo>
                  <a:lnTo>
                    <a:pt x="303161" y="0"/>
                  </a:lnTo>
                  <a:lnTo>
                    <a:pt x="303161" y="12636"/>
                  </a:lnTo>
                  <a:lnTo>
                    <a:pt x="290537" y="12636"/>
                  </a:lnTo>
                  <a:lnTo>
                    <a:pt x="290537" y="0"/>
                  </a:lnTo>
                  <a:lnTo>
                    <a:pt x="277901" y="0"/>
                  </a:lnTo>
                  <a:lnTo>
                    <a:pt x="265277" y="0"/>
                  </a:lnTo>
                  <a:lnTo>
                    <a:pt x="252641" y="0"/>
                  </a:lnTo>
                  <a:lnTo>
                    <a:pt x="252641" y="12636"/>
                  </a:lnTo>
                  <a:lnTo>
                    <a:pt x="265264" y="12636"/>
                  </a:lnTo>
                  <a:lnTo>
                    <a:pt x="265264" y="25285"/>
                  </a:lnTo>
                  <a:lnTo>
                    <a:pt x="277901" y="25285"/>
                  </a:lnTo>
                  <a:lnTo>
                    <a:pt x="277901" y="37909"/>
                  </a:lnTo>
                  <a:lnTo>
                    <a:pt x="290537" y="37909"/>
                  </a:lnTo>
                  <a:lnTo>
                    <a:pt x="303161" y="37909"/>
                  </a:lnTo>
                  <a:lnTo>
                    <a:pt x="353682" y="37909"/>
                  </a:lnTo>
                  <a:lnTo>
                    <a:pt x="353682" y="25260"/>
                  </a:lnTo>
                  <a:close/>
                </a:path>
                <a:path w="606425" h="50800">
                  <a:moveTo>
                    <a:pt x="353682" y="0"/>
                  </a:moveTo>
                  <a:lnTo>
                    <a:pt x="341058" y="0"/>
                  </a:lnTo>
                  <a:lnTo>
                    <a:pt x="341058" y="12636"/>
                  </a:lnTo>
                  <a:lnTo>
                    <a:pt x="353682" y="12636"/>
                  </a:lnTo>
                  <a:lnTo>
                    <a:pt x="353682" y="0"/>
                  </a:lnTo>
                  <a:close/>
                </a:path>
                <a:path w="606425" h="50800">
                  <a:moveTo>
                    <a:pt x="416839" y="0"/>
                  </a:moveTo>
                  <a:lnTo>
                    <a:pt x="404215" y="0"/>
                  </a:lnTo>
                  <a:lnTo>
                    <a:pt x="391579" y="0"/>
                  </a:lnTo>
                  <a:lnTo>
                    <a:pt x="391579" y="12636"/>
                  </a:lnTo>
                  <a:lnTo>
                    <a:pt x="391579" y="25260"/>
                  </a:lnTo>
                  <a:lnTo>
                    <a:pt x="378955" y="25260"/>
                  </a:lnTo>
                  <a:lnTo>
                    <a:pt x="378955" y="12636"/>
                  </a:lnTo>
                  <a:lnTo>
                    <a:pt x="378955" y="0"/>
                  </a:lnTo>
                  <a:lnTo>
                    <a:pt x="366318" y="0"/>
                  </a:lnTo>
                  <a:lnTo>
                    <a:pt x="366318" y="12636"/>
                  </a:lnTo>
                  <a:lnTo>
                    <a:pt x="366318" y="25260"/>
                  </a:lnTo>
                  <a:lnTo>
                    <a:pt x="366318" y="37909"/>
                  </a:lnTo>
                  <a:lnTo>
                    <a:pt x="378955" y="37909"/>
                  </a:lnTo>
                  <a:lnTo>
                    <a:pt x="391579" y="37909"/>
                  </a:lnTo>
                  <a:lnTo>
                    <a:pt x="404215" y="37909"/>
                  </a:lnTo>
                  <a:lnTo>
                    <a:pt x="404215" y="25285"/>
                  </a:lnTo>
                  <a:lnTo>
                    <a:pt x="416839" y="25285"/>
                  </a:lnTo>
                  <a:lnTo>
                    <a:pt x="416839" y="12636"/>
                  </a:lnTo>
                  <a:lnTo>
                    <a:pt x="416839" y="0"/>
                  </a:lnTo>
                  <a:close/>
                </a:path>
                <a:path w="606425" h="50800">
                  <a:moveTo>
                    <a:pt x="492645" y="25260"/>
                  </a:moveTo>
                  <a:lnTo>
                    <a:pt x="480009" y="25260"/>
                  </a:lnTo>
                  <a:lnTo>
                    <a:pt x="467372" y="25260"/>
                  </a:lnTo>
                  <a:lnTo>
                    <a:pt x="467372" y="12636"/>
                  </a:lnTo>
                  <a:lnTo>
                    <a:pt x="454748" y="12636"/>
                  </a:lnTo>
                  <a:lnTo>
                    <a:pt x="442112" y="12636"/>
                  </a:lnTo>
                  <a:lnTo>
                    <a:pt x="429475" y="12636"/>
                  </a:lnTo>
                  <a:lnTo>
                    <a:pt x="429475" y="25260"/>
                  </a:lnTo>
                  <a:lnTo>
                    <a:pt x="416852" y="25260"/>
                  </a:lnTo>
                  <a:lnTo>
                    <a:pt x="416852" y="37909"/>
                  </a:lnTo>
                  <a:lnTo>
                    <a:pt x="429475" y="37909"/>
                  </a:lnTo>
                  <a:lnTo>
                    <a:pt x="442112" y="37909"/>
                  </a:lnTo>
                  <a:lnTo>
                    <a:pt x="442112" y="25285"/>
                  </a:lnTo>
                  <a:lnTo>
                    <a:pt x="454748" y="25285"/>
                  </a:lnTo>
                  <a:lnTo>
                    <a:pt x="454748" y="37909"/>
                  </a:lnTo>
                  <a:lnTo>
                    <a:pt x="467372" y="37909"/>
                  </a:lnTo>
                  <a:lnTo>
                    <a:pt x="480009" y="37909"/>
                  </a:lnTo>
                  <a:lnTo>
                    <a:pt x="492645" y="37909"/>
                  </a:lnTo>
                  <a:lnTo>
                    <a:pt x="492645" y="25260"/>
                  </a:lnTo>
                  <a:close/>
                </a:path>
                <a:path w="606425" h="50800">
                  <a:moveTo>
                    <a:pt x="517893" y="25260"/>
                  </a:moveTo>
                  <a:lnTo>
                    <a:pt x="505269" y="25260"/>
                  </a:lnTo>
                  <a:lnTo>
                    <a:pt x="505269" y="37909"/>
                  </a:lnTo>
                  <a:lnTo>
                    <a:pt x="517893" y="37909"/>
                  </a:lnTo>
                  <a:lnTo>
                    <a:pt x="517893" y="25260"/>
                  </a:lnTo>
                  <a:close/>
                </a:path>
                <a:path w="606425" h="50800">
                  <a:moveTo>
                    <a:pt x="517893" y="0"/>
                  </a:moveTo>
                  <a:lnTo>
                    <a:pt x="505269" y="0"/>
                  </a:lnTo>
                  <a:lnTo>
                    <a:pt x="492633" y="0"/>
                  </a:lnTo>
                  <a:lnTo>
                    <a:pt x="492633" y="12636"/>
                  </a:lnTo>
                  <a:lnTo>
                    <a:pt x="505269" y="12636"/>
                  </a:lnTo>
                  <a:lnTo>
                    <a:pt x="517893" y="12636"/>
                  </a:lnTo>
                  <a:lnTo>
                    <a:pt x="517893" y="0"/>
                  </a:lnTo>
                  <a:close/>
                </a:path>
                <a:path w="606425" h="50800">
                  <a:moveTo>
                    <a:pt x="568426" y="0"/>
                  </a:moveTo>
                  <a:lnTo>
                    <a:pt x="555790" y="0"/>
                  </a:lnTo>
                  <a:lnTo>
                    <a:pt x="555790" y="12636"/>
                  </a:lnTo>
                  <a:lnTo>
                    <a:pt x="555790" y="25260"/>
                  </a:lnTo>
                  <a:lnTo>
                    <a:pt x="543166" y="25260"/>
                  </a:lnTo>
                  <a:lnTo>
                    <a:pt x="543166" y="12636"/>
                  </a:lnTo>
                  <a:lnTo>
                    <a:pt x="543166" y="0"/>
                  </a:lnTo>
                  <a:lnTo>
                    <a:pt x="530529" y="0"/>
                  </a:lnTo>
                  <a:lnTo>
                    <a:pt x="530529" y="12636"/>
                  </a:lnTo>
                  <a:lnTo>
                    <a:pt x="517906" y="12636"/>
                  </a:lnTo>
                  <a:lnTo>
                    <a:pt x="517906" y="25285"/>
                  </a:lnTo>
                  <a:lnTo>
                    <a:pt x="530529" y="25285"/>
                  </a:lnTo>
                  <a:lnTo>
                    <a:pt x="543166" y="25285"/>
                  </a:lnTo>
                  <a:lnTo>
                    <a:pt x="543166" y="37909"/>
                  </a:lnTo>
                  <a:lnTo>
                    <a:pt x="555790" y="37909"/>
                  </a:lnTo>
                  <a:lnTo>
                    <a:pt x="568426" y="37909"/>
                  </a:lnTo>
                  <a:lnTo>
                    <a:pt x="568426" y="25285"/>
                  </a:lnTo>
                  <a:lnTo>
                    <a:pt x="568426" y="12636"/>
                  </a:lnTo>
                  <a:lnTo>
                    <a:pt x="568426" y="0"/>
                  </a:lnTo>
                  <a:close/>
                </a:path>
                <a:path w="606425" h="50800">
                  <a:moveTo>
                    <a:pt x="606323" y="0"/>
                  </a:moveTo>
                  <a:lnTo>
                    <a:pt x="593699" y="0"/>
                  </a:lnTo>
                  <a:lnTo>
                    <a:pt x="581063" y="0"/>
                  </a:lnTo>
                  <a:lnTo>
                    <a:pt x="581063" y="12636"/>
                  </a:lnTo>
                  <a:lnTo>
                    <a:pt x="581063" y="25285"/>
                  </a:lnTo>
                  <a:lnTo>
                    <a:pt x="593699" y="25285"/>
                  </a:lnTo>
                  <a:lnTo>
                    <a:pt x="593699" y="12636"/>
                  </a:lnTo>
                  <a:lnTo>
                    <a:pt x="606323" y="12636"/>
                  </a:lnTo>
                  <a:lnTo>
                    <a:pt x="6063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98145" y="6667792"/>
              <a:ext cx="619125" cy="12700"/>
            </a:xfrm>
            <a:custGeom>
              <a:avLst/>
              <a:gdLst/>
              <a:ahLst/>
              <a:cxnLst/>
              <a:rect l="l" t="t" r="r" b="b"/>
              <a:pathLst>
                <a:path w="619125" h="12700">
                  <a:moveTo>
                    <a:pt x="12623" y="0"/>
                  </a:moveTo>
                  <a:lnTo>
                    <a:pt x="0" y="0"/>
                  </a:lnTo>
                  <a:lnTo>
                    <a:pt x="0" y="12636"/>
                  </a:lnTo>
                  <a:lnTo>
                    <a:pt x="12623" y="12636"/>
                  </a:lnTo>
                  <a:lnTo>
                    <a:pt x="12623" y="0"/>
                  </a:lnTo>
                  <a:close/>
                </a:path>
                <a:path w="619125" h="12700">
                  <a:moveTo>
                    <a:pt x="50520" y="0"/>
                  </a:moveTo>
                  <a:lnTo>
                    <a:pt x="37909" y="0"/>
                  </a:lnTo>
                  <a:lnTo>
                    <a:pt x="25273" y="0"/>
                  </a:lnTo>
                  <a:lnTo>
                    <a:pt x="12636" y="0"/>
                  </a:lnTo>
                  <a:lnTo>
                    <a:pt x="12636" y="12636"/>
                  </a:lnTo>
                  <a:lnTo>
                    <a:pt x="25273" y="12636"/>
                  </a:lnTo>
                  <a:lnTo>
                    <a:pt x="37896" y="12636"/>
                  </a:lnTo>
                  <a:lnTo>
                    <a:pt x="50520" y="12636"/>
                  </a:lnTo>
                  <a:lnTo>
                    <a:pt x="50520" y="0"/>
                  </a:lnTo>
                  <a:close/>
                </a:path>
                <a:path w="619125" h="12700">
                  <a:moveTo>
                    <a:pt x="88417" y="0"/>
                  </a:moveTo>
                  <a:lnTo>
                    <a:pt x="75806" y="0"/>
                  </a:lnTo>
                  <a:lnTo>
                    <a:pt x="63169" y="0"/>
                  </a:lnTo>
                  <a:lnTo>
                    <a:pt x="50533" y="0"/>
                  </a:lnTo>
                  <a:lnTo>
                    <a:pt x="50533" y="12636"/>
                  </a:lnTo>
                  <a:lnTo>
                    <a:pt x="63169" y="12636"/>
                  </a:lnTo>
                  <a:lnTo>
                    <a:pt x="75793" y="12636"/>
                  </a:lnTo>
                  <a:lnTo>
                    <a:pt x="88417" y="12636"/>
                  </a:lnTo>
                  <a:lnTo>
                    <a:pt x="88417" y="0"/>
                  </a:lnTo>
                  <a:close/>
                </a:path>
                <a:path w="619125" h="12700">
                  <a:moveTo>
                    <a:pt x="138963" y="0"/>
                  </a:moveTo>
                  <a:lnTo>
                    <a:pt x="126326" y="0"/>
                  </a:lnTo>
                  <a:lnTo>
                    <a:pt x="113690" y="0"/>
                  </a:lnTo>
                  <a:lnTo>
                    <a:pt x="101053" y="0"/>
                  </a:lnTo>
                  <a:lnTo>
                    <a:pt x="101053" y="12636"/>
                  </a:lnTo>
                  <a:lnTo>
                    <a:pt x="113690" y="12636"/>
                  </a:lnTo>
                  <a:lnTo>
                    <a:pt x="126326" y="12636"/>
                  </a:lnTo>
                  <a:lnTo>
                    <a:pt x="138963" y="12636"/>
                  </a:lnTo>
                  <a:lnTo>
                    <a:pt x="138963" y="0"/>
                  </a:lnTo>
                  <a:close/>
                </a:path>
                <a:path w="619125" h="12700">
                  <a:moveTo>
                    <a:pt x="164223" y="0"/>
                  </a:moveTo>
                  <a:lnTo>
                    <a:pt x="151587" y="0"/>
                  </a:lnTo>
                  <a:lnTo>
                    <a:pt x="151587" y="12636"/>
                  </a:lnTo>
                  <a:lnTo>
                    <a:pt x="164223" y="12636"/>
                  </a:lnTo>
                  <a:lnTo>
                    <a:pt x="164223" y="0"/>
                  </a:lnTo>
                  <a:close/>
                </a:path>
                <a:path w="619125" h="12700">
                  <a:moveTo>
                    <a:pt x="189484" y="0"/>
                  </a:moveTo>
                  <a:lnTo>
                    <a:pt x="176847" y="0"/>
                  </a:lnTo>
                  <a:lnTo>
                    <a:pt x="176847" y="12636"/>
                  </a:lnTo>
                  <a:lnTo>
                    <a:pt x="189484" y="12636"/>
                  </a:lnTo>
                  <a:lnTo>
                    <a:pt x="189484" y="0"/>
                  </a:lnTo>
                  <a:close/>
                </a:path>
                <a:path w="619125" h="12700">
                  <a:moveTo>
                    <a:pt x="214744" y="0"/>
                  </a:moveTo>
                  <a:lnTo>
                    <a:pt x="202107" y="0"/>
                  </a:lnTo>
                  <a:lnTo>
                    <a:pt x="202107" y="12636"/>
                  </a:lnTo>
                  <a:lnTo>
                    <a:pt x="214744" y="12636"/>
                  </a:lnTo>
                  <a:lnTo>
                    <a:pt x="214744" y="0"/>
                  </a:lnTo>
                  <a:close/>
                </a:path>
                <a:path w="619125" h="12700">
                  <a:moveTo>
                    <a:pt x="252641" y="0"/>
                  </a:moveTo>
                  <a:lnTo>
                    <a:pt x="240004" y="0"/>
                  </a:lnTo>
                  <a:lnTo>
                    <a:pt x="240004" y="12636"/>
                  </a:lnTo>
                  <a:lnTo>
                    <a:pt x="252641" y="12636"/>
                  </a:lnTo>
                  <a:lnTo>
                    <a:pt x="252641" y="0"/>
                  </a:lnTo>
                  <a:close/>
                </a:path>
                <a:path w="619125" h="12700">
                  <a:moveTo>
                    <a:pt x="290537" y="0"/>
                  </a:moveTo>
                  <a:lnTo>
                    <a:pt x="277901" y="0"/>
                  </a:lnTo>
                  <a:lnTo>
                    <a:pt x="265264" y="0"/>
                  </a:lnTo>
                  <a:lnTo>
                    <a:pt x="265264" y="12636"/>
                  </a:lnTo>
                  <a:lnTo>
                    <a:pt x="277901" y="12636"/>
                  </a:lnTo>
                  <a:lnTo>
                    <a:pt x="290537" y="12636"/>
                  </a:lnTo>
                  <a:lnTo>
                    <a:pt x="290537" y="0"/>
                  </a:lnTo>
                  <a:close/>
                </a:path>
                <a:path w="619125" h="12700">
                  <a:moveTo>
                    <a:pt x="353682" y="0"/>
                  </a:moveTo>
                  <a:lnTo>
                    <a:pt x="353682" y="0"/>
                  </a:lnTo>
                  <a:lnTo>
                    <a:pt x="303161" y="0"/>
                  </a:lnTo>
                  <a:lnTo>
                    <a:pt x="303161" y="12636"/>
                  </a:lnTo>
                  <a:lnTo>
                    <a:pt x="353682" y="12636"/>
                  </a:lnTo>
                  <a:lnTo>
                    <a:pt x="353682" y="0"/>
                  </a:lnTo>
                  <a:close/>
                </a:path>
                <a:path w="619125" h="12700">
                  <a:moveTo>
                    <a:pt x="416839" y="0"/>
                  </a:moveTo>
                  <a:lnTo>
                    <a:pt x="404215" y="0"/>
                  </a:lnTo>
                  <a:lnTo>
                    <a:pt x="391579" y="0"/>
                  </a:lnTo>
                  <a:lnTo>
                    <a:pt x="391579" y="12636"/>
                  </a:lnTo>
                  <a:lnTo>
                    <a:pt x="404215" y="12636"/>
                  </a:lnTo>
                  <a:lnTo>
                    <a:pt x="416839" y="12636"/>
                  </a:lnTo>
                  <a:lnTo>
                    <a:pt x="416839" y="0"/>
                  </a:lnTo>
                  <a:close/>
                </a:path>
                <a:path w="619125" h="12700">
                  <a:moveTo>
                    <a:pt x="480009" y="0"/>
                  </a:moveTo>
                  <a:lnTo>
                    <a:pt x="480009" y="0"/>
                  </a:lnTo>
                  <a:lnTo>
                    <a:pt x="416852" y="0"/>
                  </a:lnTo>
                  <a:lnTo>
                    <a:pt x="416852" y="12636"/>
                  </a:lnTo>
                  <a:lnTo>
                    <a:pt x="480009" y="12636"/>
                  </a:lnTo>
                  <a:lnTo>
                    <a:pt x="480009" y="0"/>
                  </a:lnTo>
                  <a:close/>
                </a:path>
                <a:path w="619125" h="12700">
                  <a:moveTo>
                    <a:pt x="517893" y="0"/>
                  </a:moveTo>
                  <a:lnTo>
                    <a:pt x="505269" y="0"/>
                  </a:lnTo>
                  <a:lnTo>
                    <a:pt x="505269" y="12636"/>
                  </a:lnTo>
                  <a:lnTo>
                    <a:pt x="517893" y="12636"/>
                  </a:lnTo>
                  <a:lnTo>
                    <a:pt x="517893" y="0"/>
                  </a:lnTo>
                  <a:close/>
                </a:path>
                <a:path w="619125" h="12700">
                  <a:moveTo>
                    <a:pt x="530542" y="0"/>
                  </a:moveTo>
                  <a:lnTo>
                    <a:pt x="517906" y="0"/>
                  </a:lnTo>
                  <a:lnTo>
                    <a:pt x="517906" y="12636"/>
                  </a:lnTo>
                  <a:lnTo>
                    <a:pt x="530542" y="12636"/>
                  </a:lnTo>
                  <a:lnTo>
                    <a:pt x="530542" y="0"/>
                  </a:lnTo>
                  <a:close/>
                </a:path>
                <a:path w="619125" h="12700">
                  <a:moveTo>
                    <a:pt x="568426" y="0"/>
                  </a:moveTo>
                  <a:lnTo>
                    <a:pt x="555790" y="0"/>
                  </a:lnTo>
                  <a:lnTo>
                    <a:pt x="555790" y="12636"/>
                  </a:lnTo>
                  <a:lnTo>
                    <a:pt x="568426" y="12636"/>
                  </a:lnTo>
                  <a:lnTo>
                    <a:pt x="568426" y="0"/>
                  </a:lnTo>
                  <a:close/>
                </a:path>
                <a:path w="619125" h="12700">
                  <a:moveTo>
                    <a:pt x="618947" y="0"/>
                  </a:moveTo>
                  <a:lnTo>
                    <a:pt x="606323" y="0"/>
                  </a:lnTo>
                  <a:lnTo>
                    <a:pt x="593686" y="0"/>
                  </a:lnTo>
                  <a:lnTo>
                    <a:pt x="593686" y="12636"/>
                  </a:lnTo>
                  <a:lnTo>
                    <a:pt x="606323" y="12636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38" name="object 38">
            <a:hlinkClick r:id="rId2"/>
          </p:cNvPr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3468052" y="989972"/>
            <a:ext cx="5715000" cy="3918857"/>
          </a:xfrm>
          <a:prstGeom prst="rect">
            <a:avLst/>
          </a:prstGeom>
        </p:spPr>
      </p:pic>
      <p:sp>
        <p:nvSpPr>
          <p:cNvPr id="39" name="object 39"/>
          <p:cNvSpPr txBox="1"/>
          <p:nvPr/>
        </p:nvSpPr>
        <p:spPr>
          <a:xfrm>
            <a:off x="4765560" y="7521740"/>
            <a:ext cx="527685" cy="160020"/>
          </a:xfrm>
          <a:prstGeom prst="rect">
            <a:avLst/>
          </a:prstGeom>
        </p:spPr>
        <p:txBody>
          <a:bodyPr vert="horz" wrap="square" lIns="0" tIns="571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45"/>
              </a:spcBef>
            </a:pPr>
            <a:r>
              <a:rPr sz="900" dirty="0">
                <a:solidFill>
                  <a:srgbClr val="FFFFFF"/>
                </a:solidFill>
                <a:latin typeface="Raleway"/>
                <a:cs typeface="Raleway"/>
              </a:rPr>
              <a:t>Page: </a:t>
            </a:r>
            <a:r>
              <a:rPr sz="900" spc="-25" dirty="0">
                <a:solidFill>
                  <a:srgbClr val="FFFFFF"/>
                </a:solidFill>
                <a:latin typeface="Raleway"/>
                <a:cs typeface="Raleway"/>
              </a:rPr>
              <a:t>156</a:t>
            </a:r>
            <a:endParaRPr sz="900">
              <a:latin typeface="Raleway"/>
              <a:cs typeface="Raleway"/>
            </a:endParaRPr>
          </a:p>
        </p:txBody>
      </p:sp>
      <p:graphicFrame>
        <p:nvGraphicFramePr>
          <p:cNvPr id="2" name="Object 1">
            <a:extLst>
              <a:ext uri="{FF2B5EF4-FFF2-40B4-BE49-F238E27FC236}">
                <a16:creationId xmlns:a16="http://schemas.microsoft.com/office/drawing/2014/main" id="{F6471CFA-C381-DB86-86AA-88BC3F94591E}"/>
              </a:ext>
            </a:extLst>
          </p:cNvPr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1864949485"/>
              </p:ext>
            </p:extLst>
          </p:nvPr>
        </p:nvGraphicFramePr>
        <p:xfrm>
          <a:off x="1905000" y="5704964"/>
          <a:ext cx="6431573" cy="136061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Worksheet" r:id="rId4" imgW="8724900" imgH="1968500" progId="Excel.Sheet.12">
                  <p:embed/>
                </p:oleObj>
              </mc:Choice>
              <mc:Fallback>
                <p:oleObj name="Worksheet" r:id="rId4" imgW="8724900" imgH="1968500" progId="Excel.Sheet.12">
                  <p:embed/>
                  <p:pic>
                    <p:nvPicPr>
                      <p:cNvPr id="2" name="Object 1">
                        <a:extLst>
                          <a:ext uri="{FF2B5EF4-FFF2-40B4-BE49-F238E27FC236}">
                            <a16:creationId xmlns:a16="http://schemas.microsoft.com/office/drawing/2014/main" id="{F6471CFA-C381-DB86-86AA-88BC3F94591E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905000" y="5704964"/>
                        <a:ext cx="6431573" cy="1360612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3" name="Picture 2" descr="A picture containing logo&#10;&#10;Description automatically generated">
            <a:extLst>
              <a:ext uri="{FF2B5EF4-FFF2-40B4-BE49-F238E27FC236}">
                <a16:creationId xmlns:a16="http://schemas.microsoft.com/office/drawing/2014/main" id="{6C827F54-3EA7-3A16-D80D-6D7A07E828DC}"/>
              </a:ext>
            </a:extLst>
          </p:cNvPr>
          <p:cNvPicPr>
            <a:picLocks noChangeAspect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6732"/>
          <a:stretch/>
        </p:blipFill>
        <p:spPr>
          <a:xfrm>
            <a:off x="8717573" y="6449392"/>
            <a:ext cx="1293202" cy="1232368"/>
          </a:xfrm>
          <a:prstGeom prst="rect">
            <a:avLst/>
          </a:prstGeom>
        </p:spPr>
      </p:pic>
      <p:sp>
        <p:nvSpPr>
          <p:cNvPr id="4" name="Rectangle 3">
            <a:extLst>
              <a:ext uri="{FF2B5EF4-FFF2-40B4-BE49-F238E27FC236}">
                <a16:creationId xmlns:a16="http://schemas.microsoft.com/office/drawing/2014/main" id="{11BB28BC-9E07-DA7E-EC1E-31257502A07B}"/>
              </a:ext>
            </a:extLst>
          </p:cNvPr>
          <p:cNvSpPr/>
          <p:nvPr/>
        </p:nvSpPr>
        <p:spPr>
          <a:xfrm>
            <a:off x="7534275" y="5441654"/>
            <a:ext cx="1076325" cy="1795354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3232270"/>
      </p:ext>
    </p:extLst>
  </p:cSld>
  <p:clrMapOvr>
    <a:masterClrMapping/>
  </p:clrMapOvr>
</p:sld>
</file>

<file path=ppt/slides/slide1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object 5"/>
          <p:cNvSpPr/>
          <p:nvPr/>
        </p:nvSpPr>
        <p:spPr>
          <a:xfrm>
            <a:off x="388911" y="2557637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388911" y="2786237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388911" y="3014837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388911" y="3243437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388911" y="3472037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88911" y="3586337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388911" y="3700637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 txBox="1"/>
          <p:nvPr/>
        </p:nvSpPr>
        <p:spPr>
          <a:xfrm>
            <a:off x="128792" y="1121881"/>
            <a:ext cx="3159125" cy="3098284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spc="85" dirty="0">
                <a:latin typeface="Arial"/>
                <a:cs typeface="Arial"/>
              </a:rPr>
              <a:t>WYATT</a:t>
            </a:r>
            <a:r>
              <a:rPr sz="1200" b="1" spc="100" dirty="0">
                <a:latin typeface="Arial"/>
                <a:cs typeface="Arial"/>
              </a:rPr>
              <a:t> </a:t>
            </a:r>
            <a:r>
              <a:rPr sz="1200" b="1" spc="50" dirty="0">
                <a:latin typeface="Arial"/>
                <a:cs typeface="Arial"/>
              </a:rPr>
              <a:t>3-</a:t>
            </a:r>
            <a:r>
              <a:rPr sz="1200" b="1" spc="70" dirty="0">
                <a:latin typeface="Arial"/>
                <a:cs typeface="Arial"/>
              </a:rPr>
              <a:t>PIECE</a:t>
            </a:r>
            <a:r>
              <a:rPr sz="1200" b="1" spc="100" dirty="0">
                <a:latin typeface="Arial"/>
                <a:cs typeface="Arial"/>
              </a:rPr>
              <a:t> </a:t>
            </a:r>
            <a:r>
              <a:rPr sz="1200" b="1" spc="-25" dirty="0">
                <a:latin typeface="Arial"/>
                <a:cs typeface="Arial"/>
              </a:rPr>
              <a:t>SET</a:t>
            </a:r>
            <a:endParaRPr sz="1200" dirty="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700" dirty="0">
              <a:latin typeface="Raleway"/>
              <a:cs typeface="Raleway"/>
            </a:endParaRPr>
          </a:p>
          <a:p>
            <a:pPr marL="12700" marR="9525">
              <a:lnSpc>
                <a:spcPct val="100000"/>
              </a:lnSpc>
              <a:spcBef>
                <a:spcPts val="5"/>
              </a:spcBef>
            </a:pPr>
            <a:r>
              <a:rPr sz="750" dirty="0">
                <a:latin typeface="Raleway"/>
                <a:cs typeface="Raleway"/>
              </a:rPr>
              <a:t>Generously scaled and luxuriously appointed, the Wyatt Chofa </a:t>
            </a:r>
            <a:r>
              <a:rPr sz="750" spc="-10" dirty="0">
                <a:latin typeface="Raleway"/>
                <a:cs typeface="Raleway"/>
              </a:rPr>
              <a:t>takes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the indoor styling and comfort of Steve Silver upholstery right to </a:t>
            </a:r>
            <a:r>
              <a:rPr sz="750" spc="-20" dirty="0">
                <a:latin typeface="Raleway"/>
                <a:cs typeface="Raleway"/>
              </a:rPr>
              <a:t>your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outdoor patio. This Right-Arm-Facing Chofa offers a relaxing setting </a:t>
            </a:r>
            <a:r>
              <a:rPr sz="750" spc="-25" dirty="0">
                <a:latin typeface="Raleway"/>
                <a:cs typeface="Raleway"/>
              </a:rPr>
              <a:t>for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reading</a:t>
            </a:r>
            <a:r>
              <a:rPr sz="750" spc="-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or relaxing and is covered in 100% Solution-Dyed Acrylic </a:t>
            </a:r>
            <a:r>
              <a:rPr sz="750" spc="-10" dirty="0">
                <a:latin typeface="Raleway"/>
                <a:cs typeface="Raleway"/>
              </a:rPr>
              <a:t>cover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that is stain and fade resistance. The Wyatt Cocktail Table </a:t>
            </a:r>
            <a:r>
              <a:rPr sz="750" spc="-10" dirty="0">
                <a:latin typeface="Raleway"/>
                <a:cs typeface="Raleway"/>
              </a:rPr>
              <a:t>pairs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beautifully</a:t>
            </a:r>
            <a:r>
              <a:rPr sz="750" spc="-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with the Chofa and offers rust-resistant powder- </a:t>
            </a:r>
            <a:r>
              <a:rPr sz="750" spc="-10" dirty="0">
                <a:latin typeface="Raleway"/>
                <a:cs typeface="Raleway"/>
              </a:rPr>
              <a:t>coated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aluminum construction, a faux- wood finish and mission-style style </a:t>
            </a:r>
            <a:r>
              <a:rPr sz="750" spc="-20" dirty="0">
                <a:latin typeface="Raleway"/>
                <a:cs typeface="Raleway"/>
              </a:rPr>
              <a:t>that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will make you want to move it </a:t>
            </a:r>
            <a:r>
              <a:rPr sz="750" spc="-10" dirty="0">
                <a:latin typeface="Raleway"/>
                <a:cs typeface="Raleway"/>
              </a:rPr>
              <a:t>inside!</a:t>
            </a:r>
            <a:endParaRPr sz="750" dirty="0">
              <a:latin typeface="Raleway"/>
              <a:cs typeface="Raleway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150" dirty="0">
              <a:latin typeface="Raleway"/>
              <a:cs typeface="Raleway"/>
            </a:endParaRPr>
          </a:p>
          <a:p>
            <a:pPr marL="393700" marR="50165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Large-scaled track arm Chofa with loose Knife stitched </a:t>
            </a:r>
            <a:r>
              <a:rPr sz="750" spc="-10" dirty="0">
                <a:latin typeface="Raleway"/>
                <a:cs typeface="Raleway"/>
              </a:rPr>
              <a:t>pillow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spc="-20" dirty="0">
                <a:latin typeface="Raleway"/>
                <a:cs typeface="Raleway"/>
              </a:rPr>
              <a:t>back</a:t>
            </a:r>
            <a:endParaRPr sz="750" dirty="0">
              <a:latin typeface="Raleway"/>
              <a:cs typeface="Raleway"/>
            </a:endParaRPr>
          </a:p>
          <a:p>
            <a:pPr marL="393700" marR="271145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Chaise features an aluminum frame and a hand-</a:t>
            </a:r>
            <a:r>
              <a:rPr sz="750" spc="-10" dirty="0">
                <a:latin typeface="Raleway"/>
                <a:cs typeface="Raleway"/>
              </a:rPr>
              <a:t>brushed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aluminum plinth base and quick drying </a:t>
            </a:r>
            <a:r>
              <a:rPr sz="750" spc="-20" dirty="0">
                <a:latin typeface="Raleway"/>
                <a:cs typeface="Raleway"/>
              </a:rPr>
              <a:t>foam</a:t>
            </a:r>
            <a:endParaRPr sz="750" dirty="0">
              <a:latin typeface="Raleway"/>
              <a:cs typeface="Raleway"/>
            </a:endParaRPr>
          </a:p>
          <a:p>
            <a:pPr marL="393700" marR="98425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Solution-dyed acrylic cover has color distributed </a:t>
            </a:r>
            <a:r>
              <a:rPr sz="750" spc="-10" dirty="0">
                <a:latin typeface="Raleway"/>
                <a:cs typeface="Raleway"/>
              </a:rPr>
              <a:t>throughout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the fabric fiber for a stain and fade-resistant </a:t>
            </a:r>
            <a:r>
              <a:rPr sz="750" spc="-10" dirty="0">
                <a:latin typeface="Raleway"/>
                <a:cs typeface="Raleway"/>
              </a:rPr>
              <a:t>setting</a:t>
            </a:r>
            <a:endParaRPr sz="750" dirty="0">
              <a:latin typeface="Raleway"/>
              <a:cs typeface="Raleway"/>
            </a:endParaRPr>
          </a:p>
          <a:p>
            <a:pPr marL="393700" marR="508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Cocktail Table has a modern mission style with hand-</a:t>
            </a:r>
            <a:r>
              <a:rPr sz="750" spc="-10" dirty="0">
                <a:latin typeface="Raleway"/>
                <a:cs typeface="Raleway"/>
              </a:rPr>
              <a:t>brushed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aluminum frame, vertical slat top and modern trestle </a:t>
            </a:r>
            <a:r>
              <a:rPr sz="750" spc="-20" dirty="0">
                <a:latin typeface="Raleway"/>
                <a:cs typeface="Raleway"/>
              </a:rPr>
              <a:t>base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Built for the outdoors but designed to look like indoor </a:t>
            </a:r>
            <a:r>
              <a:rPr sz="750" spc="-10" dirty="0">
                <a:latin typeface="Raleway"/>
                <a:cs typeface="Raleway"/>
              </a:rPr>
              <a:t>furniture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Best under a covering, but can be left out year-</a:t>
            </a:r>
            <a:r>
              <a:rPr sz="750" spc="-10" dirty="0">
                <a:latin typeface="Raleway"/>
                <a:cs typeface="Raleway"/>
              </a:rPr>
              <a:t>round</a:t>
            </a:r>
            <a:endParaRPr sz="750" dirty="0">
              <a:latin typeface="Raleway"/>
              <a:cs typeface="Raleway"/>
            </a:endParaRPr>
          </a:p>
          <a:p>
            <a:pPr marL="393700" marR="9525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Set includes 2-piece Chofa (Chaise and Loveseat) and </a:t>
            </a:r>
            <a:r>
              <a:rPr sz="750" spc="-10" dirty="0">
                <a:latin typeface="Raleway"/>
                <a:cs typeface="Raleway"/>
              </a:rPr>
              <a:t>Cocktail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spc="-10" dirty="0">
                <a:latin typeface="Raleway"/>
                <a:cs typeface="Raleway"/>
              </a:rPr>
              <a:t>Table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  <a:spcBef>
                <a:spcPts val="625"/>
              </a:spcBef>
            </a:pPr>
            <a:r>
              <a:rPr sz="750" u="sng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2"/>
              </a:rPr>
              <a:t>Read </a:t>
            </a:r>
            <a:r>
              <a:rPr sz="750" u="sng" spc="-20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2"/>
              </a:rPr>
              <a:t>More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</a:pPr>
            <a:r>
              <a:rPr sz="750" b="1" dirty="0">
                <a:latin typeface="Raleway"/>
                <a:cs typeface="Raleway"/>
              </a:rPr>
              <a:t>Price:</a:t>
            </a:r>
            <a:r>
              <a:rPr sz="750" b="1" spc="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From: </a:t>
            </a:r>
            <a:r>
              <a:rPr sz="750" spc="-10" dirty="0">
                <a:latin typeface="Raleway"/>
                <a:cs typeface="Raleway"/>
              </a:rPr>
              <a:t>$1,649.00</a:t>
            </a:r>
            <a:endParaRPr sz="750" dirty="0">
              <a:latin typeface="Raleway"/>
              <a:cs typeface="Raleway"/>
            </a:endParaRPr>
          </a:p>
        </p:txBody>
      </p:sp>
      <p:grpSp>
        <p:nvGrpSpPr>
          <p:cNvPr id="13" name="object 13"/>
          <p:cNvGrpSpPr/>
          <p:nvPr/>
        </p:nvGrpSpPr>
        <p:grpSpPr>
          <a:xfrm>
            <a:off x="155785" y="4323819"/>
            <a:ext cx="727710" cy="727710"/>
            <a:chOff x="44024" y="4292847"/>
            <a:chExt cx="727710" cy="727710"/>
          </a:xfrm>
        </p:grpSpPr>
        <p:sp>
          <p:nvSpPr>
            <p:cNvPr id="14" name="object 14"/>
            <p:cNvSpPr/>
            <p:nvPr/>
          </p:nvSpPr>
          <p:spPr>
            <a:xfrm>
              <a:off x="47625" y="4296448"/>
              <a:ext cx="720090" cy="720090"/>
            </a:xfrm>
            <a:custGeom>
              <a:avLst/>
              <a:gdLst/>
              <a:ahLst/>
              <a:cxnLst/>
              <a:rect l="l" t="t" r="r" b="b"/>
              <a:pathLst>
                <a:path w="720090" h="720089">
                  <a:moveTo>
                    <a:pt x="0" y="0"/>
                  </a:moveTo>
                  <a:lnTo>
                    <a:pt x="720001" y="0"/>
                  </a:lnTo>
                  <a:lnTo>
                    <a:pt x="720001" y="720001"/>
                  </a:lnTo>
                  <a:lnTo>
                    <a:pt x="0" y="720001"/>
                  </a:lnTo>
                  <a:lnTo>
                    <a:pt x="0" y="0"/>
                  </a:lnTo>
                  <a:close/>
                </a:path>
              </a:pathLst>
            </a:custGeom>
            <a:ln w="72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98145" y="4346968"/>
              <a:ext cx="619125" cy="38100"/>
            </a:xfrm>
            <a:custGeom>
              <a:avLst/>
              <a:gdLst/>
              <a:ahLst/>
              <a:cxnLst/>
              <a:rect l="l" t="t" r="r" b="b"/>
              <a:pathLst>
                <a:path w="619125" h="38100">
                  <a:moveTo>
                    <a:pt x="12623" y="0"/>
                  </a:moveTo>
                  <a:lnTo>
                    <a:pt x="0" y="0"/>
                  </a:lnTo>
                  <a:lnTo>
                    <a:pt x="0" y="12636"/>
                  </a:lnTo>
                  <a:lnTo>
                    <a:pt x="0" y="25273"/>
                  </a:lnTo>
                  <a:lnTo>
                    <a:pt x="0" y="37909"/>
                  </a:lnTo>
                  <a:lnTo>
                    <a:pt x="12623" y="37909"/>
                  </a:lnTo>
                  <a:lnTo>
                    <a:pt x="12623" y="25273"/>
                  </a:lnTo>
                  <a:lnTo>
                    <a:pt x="12623" y="12636"/>
                  </a:lnTo>
                  <a:lnTo>
                    <a:pt x="12623" y="0"/>
                  </a:lnTo>
                  <a:close/>
                </a:path>
                <a:path w="619125" h="38100">
                  <a:moveTo>
                    <a:pt x="50520" y="25273"/>
                  </a:moveTo>
                  <a:lnTo>
                    <a:pt x="37909" y="25273"/>
                  </a:lnTo>
                  <a:lnTo>
                    <a:pt x="25273" y="25273"/>
                  </a:lnTo>
                  <a:lnTo>
                    <a:pt x="25273" y="37909"/>
                  </a:lnTo>
                  <a:lnTo>
                    <a:pt x="37896" y="37909"/>
                  </a:lnTo>
                  <a:lnTo>
                    <a:pt x="50520" y="37909"/>
                  </a:lnTo>
                  <a:lnTo>
                    <a:pt x="50520" y="25273"/>
                  </a:lnTo>
                  <a:close/>
                </a:path>
                <a:path w="619125" h="38100">
                  <a:moveTo>
                    <a:pt x="50520" y="0"/>
                  </a:moveTo>
                  <a:lnTo>
                    <a:pt x="37909" y="0"/>
                  </a:lnTo>
                  <a:lnTo>
                    <a:pt x="25273" y="0"/>
                  </a:lnTo>
                  <a:lnTo>
                    <a:pt x="12636" y="0"/>
                  </a:lnTo>
                  <a:lnTo>
                    <a:pt x="12636" y="12636"/>
                  </a:lnTo>
                  <a:lnTo>
                    <a:pt x="25273" y="12636"/>
                  </a:lnTo>
                  <a:lnTo>
                    <a:pt x="37896" y="12636"/>
                  </a:lnTo>
                  <a:lnTo>
                    <a:pt x="50520" y="12636"/>
                  </a:lnTo>
                  <a:lnTo>
                    <a:pt x="50520" y="0"/>
                  </a:lnTo>
                  <a:close/>
                </a:path>
                <a:path w="619125" h="38100">
                  <a:moveTo>
                    <a:pt x="63169" y="25273"/>
                  </a:moveTo>
                  <a:lnTo>
                    <a:pt x="50533" y="25273"/>
                  </a:lnTo>
                  <a:lnTo>
                    <a:pt x="50533" y="37909"/>
                  </a:lnTo>
                  <a:lnTo>
                    <a:pt x="63169" y="37909"/>
                  </a:lnTo>
                  <a:lnTo>
                    <a:pt x="63169" y="25273"/>
                  </a:lnTo>
                  <a:close/>
                </a:path>
                <a:path w="619125" h="38100">
                  <a:moveTo>
                    <a:pt x="88417" y="0"/>
                  </a:moveTo>
                  <a:lnTo>
                    <a:pt x="75806" y="0"/>
                  </a:lnTo>
                  <a:lnTo>
                    <a:pt x="63169" y="0"/>
                  </a:lnTo>
                  <a:lnTo>
                    <a:pt x="50533" y="0"/>
                  </a:lnTo>
                  <a:lnTo>
                    <a:pt x="50533" y="12636"/>
                  </a:lnTo>
                  <a:lnTo>
                    <a:pt x="63169" y="12636"/>
                  </a:lnTo>
                  <a:lnTo>
                    <a:pt x="75793" y="12636"/>
                  </a:lnTo>
                  <a:lnTo>
                    <a:pt x="75793" y="25273"/>
                  </a:lnTo>
                  <a:lnTo>
                    <a:pt x="75793" y="37909"/>
                  </a:lnTo>
                  <a:lnTo>
                    <a:pt x="88417" y="37909"/>
                  </a:lnTo>
                  <a:lnTo>
                    <a:pt x="88417" y="25273"/>
                  </a:lnTo>
                  <a:lnTo>
                    <a:pt x="88417" y="12636"/>
                  </a:lnTo>
                  <a:lnTo>
                    <a:pt x="88417" y="0"/>
                  </a:lnTo>
                  <a:close/>
                </a:path>
                <a:path w="619125" h="38100">
                  <a:moveTo>
                    <a:pt x="113690" y="25273"/>
                  </a:moveTo>
                  <a:lnTo>
                    <a:pt x="101053" y="25273"/>
                  </a:lnTo>
                  <a:lnTo>
                    <a:pt x="101053" y="37909"/>
                  </a:lnTo>
                  <a:lnTo>
                    <a:pt x="113690" y="37909"/>
                  </a:lnTo>
                  <a:lnTo>
                    <a:pt x="113690" y="25273"/>
                  </a:lnTo>
                  <a:close/>
                </a:path>
                <a:path w="619125" h="38100">
                  <a:moveTo>
                    <a:pt x="176847" y="25273"/>
                  </a:moveTo>
                  <a:lnTo>
                    <a:pt x="164223" y="25273"/>
                  </a:lnTo>
                  <a:lnTo>
                    <a:pt x="151587" y="25273"/>
                  </a:lnTo>
                  <a:lnTo>
                    <a:pt x="138963" y="25273"/>
                  </a:lnTo>
                  <a:lnTo>
                    <a:pt x="138963" y="12636"/>
                  </a:lnTo>
                  <a:lnTo>
                    <a:pt x="151587" y="12636"/>
                  </a:lnTo>
                  <a:lnTo>
                    <a:pt x="151587" y="0"/>
                  </a:lnTo>
                  <a:lnTo>
                    <a:pt x="138950" y="0"/>
                  </a:lnTo>
                  <a:lnTo>
                    <a:pt x="138950" y="12636"/>
                  </a:lnTo>
                  <a:lnTo>
                    <a:pt x="126326" y="12636"/>
                  </a:lnTo>
                  <a:lnTo>
                    <a:pt x="126326" y="25273"/>
                  </a:lnTo>
                  <a:lnTo>
                    <a:pt x="126326" y="37909"/>
                  </a:lnTo>
                  <a:lnTo>
                    <a:pt x="138950" y="37909"/>
                  </a:lnTo>
                  <a:lnTo>
                    <a:pt x="176847" y="37909"/>
                  </a:lnTo>
                  <a:lnTo>
                    <a:pt x="176847" y="25273"/>
                  </a:lnTo>
                  <a:close/>
                </a:path>
                <a:path w="619125" h="38100">
                  <a:moveTo>
                    <a:pt x="189484" y="0"/>
                  </a:moveTo>
                  <a:lnTo>
                    <a:pt x="176847" y="0"/>
                  </a:lnTo>
                  <a:lnTo>
                    <a:pt x="176847" y="12636"/>
                  </a:lnTo>
                  <a:lnTo>
                    <a:pt x="189484" y="12636"/>
                  </a:lnTo>
                  <a:lnTo>
                    <a:pt x="189484" y="0"/>
                  </a:lnTo>
                  <a:close/>
                </a:path>
                <a:path w="619125" h="38100">
                  <a:moveTo>
                    <a:pt x="202120" y="25273"/>
                  </a:moveTo>
                  <a:lnTo>
                    <a:pt x="189484" y="25273"/>
                  </a:lnTo>
                  <a:lnTo>
                    <a:pt x="189484" y="37909"/>
                  </a:lnTo>
                  <a:lnTo>
                    <a:pt x="202120" y="37909"/>
                  </a:lnTo>
                  <a:lnTo>
                    <a:pt x="202120" y="25273"/>
                  </a:lnTo>
                  <a:close/>
                </a:path>
                <a:path w="619125" h="38100">
                  <a:moveTo>
                    <a:pt x="240004" y="12636"/>
                  </a:moveTo>
                  <a:lnTo>
                    <a:pt x="227380" y="12636"/>
                  </a:lnTo>
                  <a:lnTo>
                    <a:pt x="227380" y="0"/>
                  </a:lnTo>
                  <a:lnTo>
                    <a:pt x="214744" y="0"/>
                  </a:lnTo>
                  <a:lnTo>
                    <a:pt x="202107" y="0"/>
                  </a:lnTo>
                  <a:lnTo>
                    <a:pt x="202107" y="12636"/>
                  </a:lnTo>
                  <a:lnTo>
                    <a:pt x="214744" y="12636"/>
                  </a:lnTo>
                  <a:lnTo>
                    <a:pt x="227368" y="12636"/>
                  </a:lnTo>
                  <a:lnTo>
                    <a:pt x="227368" y="25273"/>
                  </a:lnTo>
                  <a:lnTo>
                    <a:pt x="227368" y="37909"/>
                  </a:lnTo>
                  <a:lnTo>
                    <a:pt x="240004" y="37909"/>
                  </a:lnTo>
                  <a:lnTo>
                    <a:pt x="240004" y="25273"/>
                  </a:lnTo>
                  <a:lnTo>
                    <a:pt x="240004" y="12636"/>
                  </a:lnTo>
                  <a:close/>
                </a:path>
                <a:path w="619125" h="38100">
                  <a:moveTo>
                    <a:pt x="265277" y="0"/>
                  </a:moveTo>
                  <a:lnTo>
                    <a:pt x="252641" y="0"/>
                  </a:lnTo>
                  <a:lnTo>
                    <a:pt x="240004" y="0"/>
                  </a:lnTo>
                  <a:lnTo>
                    <a:pt x="240004" y="12636"/>
                  </a:lnTo>
                  <a:lnTo>
                    <a:pt x="252641" y="12636"/>
                  </a:lnTo>
                  <a:lnTo>
                    <a:pt x="252641" y="25273"/>
                  </a:lnTo>
                  <a:lnTo>
                    <a:pt x="265277" y="25273"/>
                  </a:lnTo>
                  <a:lnTo>
                    <a:pt x="265277" y="12636"/>
                  </a:lnTo>
                  <a:lnTo>
                    <a:pt x="265277" y="0"/>
                  </a:lnTo>
                  <a:close/>
                </a:path>
                <a:path w="619125" h="38100">
                  <a:moveTo>
                    <a:pt x="328434" y="25273"/>
                  </a:moveTo>
                  <a:lnTo>
                    <a:pt x="315798" y="25273"/>
                  </a:lnTo>
                  <a:lnTo>
                    <a:pt x="303174" y="25273"/>
                  </a:lnTo>
                  <a:lnTo>
                    <a:pt x="303174" y="12636"/>
                  </a:lnTo>
                  <a:lnTo>
                    <a:pt x="303174" y="0"/>
                  </a:lnTo>
                  <a:lnTo>
                    <a:pt x="290537" y="0"/>
                  </a:lnTo>
                  <a:lnTo>
                    <a:pt x="290537" y="12636"/>
                  </a:lnTo>
                  <a:lnTo>
                    <a:pt x="277901" y="12636"/>
                  </a:lnTo>
                  <a:lnTo>
                    <a:pt x="277901" y="25273"/>
                  </a:lnTo>
                  <a:lnTo>
                    <a:pt x="290537" y="25273"/>
                  </a:lnTo>
                  <a:lnTo>
                    <a:pt x="303161" y="25273"/>
                  </a:lnTo>
                  <a:lnTo>
                    <a:pt x="303161" y="37909"/>
                  </a:lnTo>
                  <a:lnTo>
                    <a:pt x="315798" y="37909"/>
                  </a:lnTo>
                  <a:lnTo>
                    <a:pt x="328434" y="37909"/>
                  </a:lnTo>
                  <a:lnTo>
                    <a:pt x="328434" y="25273"/>
                  </a:lnTo>
                  <a:close/>
                </a:path>
                <a:path w="619125" h="38100">
                  <a:moveTo>
                    <a:pt x="353682" y="0"/>
                  </a:moveTo>
                  <a:lnTo>
                    <a:pt x="341058" y="0"/>
                  </a:lnTo>
                  <a:lnTo>
                    <a:pt x="328434" y="0"/>
                  </a:lnTo>
                  <a:lnTo>
                    <a:pt x="315798" y="0"/>
                  </a:lnTo>
                  <a:lnTo>
                    <a:pt x="315798" y="12636"/>
                  </a:lnTo>
                  <a:lnTo>
                    <a:pt x="328422" y="12636"/>
                  </a:lnTo>
                  <a:lnTo>
                    <a:pt x="341058" y="12636"/>
                  </a:lnTo>
                  <a:lnTo>
                    <a:pt x="353682" y="12636"/>
                  </a:lnTo>
                  <a:lnTo>
                    <a:pt x="353682" y="0"/>
                  </a:lnTo>
                  <a:close/>
                </a:path>
                <a:path w="619125" h="38100">
                  <a:moveTo>
                    <a:pt x="378955" y="0"/>
                  </a:moveTo>
                  <a:lnTo>
                    <a:pt x="366331" y="0"/>
                  </a:lnTo>
                  <a:lnTo>
                    <a:pt x="353695" y="0"/>
                  </a:lnTo>
                  <a:lnTo>
                    <a:pt x="353695" y="12636"/>
                  </a:lnTo>
                  <a:lnTo>
                    <a:pt x="353695" y="25273"/>
                  </a:lnTo>
                  <a:lnTo>
                    <a:pt x="353695" y="37909"/>
                  </a:lnTo>
                  <a:lnTo>
                    <a:pt x="366318" y="37909"/>
                  </a:lnTo>
                  <a:lnTo>
                    <a:pt x="378955" y="37909"/>
                  </a:lnTo>
                  <a:lnTo>
                    <a:pt x="378955" y="25273"/>
                  </a:lnTo>
                  <a:lnTo>
                    <a:pt x="366331" y="25273"/>
                  </a:lnTo>
                  <a:lnTo>
                    <a:pt x="366331" y="12636"/>
                  </a:lnTo>
                  <a:lnTo>
                    <a:pt x="378955" y="12636"/>
                  </a:lnTo>
                  <a:lnTo>
                    <a:pt x="378955" y="0"/>
                  </a:lnTo>
                  <a:close/>
                </a:path>
                <a:path w="619125" h="38100">
                  <a:moveTo>
                    <a:pt x="416839" y="0"/>
                  </a:moveTo>
                  <a:lnTo>
                    <a:pt x="404215" y="0"/>
                  </a:lnTo>
                  <a:lnTo>
                    <a:pt x="404215" y="12636"/>
                  </a:lnTo>
                  <a:lnTo>
                    <a:pt x="391591" y="12636"/>
                  </a:lnTo>
                  <a:lnTo>
                    <a:pt x="378955" y="12636"/>
                  </a:lnTo>
                  <a:lnTo>
                    <a:pt x="378955" y="25273"/>
                  </a:lnTo>
                  <a:lnTo>
                    <a:pt x="391579" y="25273"/>
                  </a:lnTo>
                  <a:lnTo>
                    <a:pt x="391579" y="37909"/>
                  </a:lnTo>
                  <a:lnTo>
                    <a:pt x="404215" y="37909"/>
                  </a:lnTo>
                  <a:lnTo>
                    <a:pt x="416839" y="37909"/>
                  </a:lnTo>
                  <a:lnTo>
                    <a:pt x="416839" y="25273"/>
                  </a:lnTo>
                  <a:lnTo>
                    <a:pt x="416839" y="12636"/>
                  </a:lnTo>
                  <a:lnTo>
                    <a:pt x="416839" y="0"/>
                  </a:lnTo>
                  <a:close/>
                </a:path>
                <a:path w="619125" h="38100">
                  <a:moveTo>
                    <a:pt x="454748" y="12636"/>
                  </a:moveTo>
                  <a:lnTo>
                    <a:pt x="442112" y="12636"/>
                  </a:lnTo>
                  <a:lnTo>
                    <a:pt x="442112" y="25273"/>
                  </a:lnTo>
                  <a:lnTo>
                    <a:pt x="429488" y="25273"/>
                  </a:lnTo>
                  <a:lnTo>
                    <a:pt x="429488" y="12636"/>
                  </a:lnTo>
                  <a:lnTo>
                    <a:pt x="442112" y="12636"/>
                  </a:lnTo>
                  <a:lnTo>
                    <a:pt x="442112" y="0"/>
                  </a:lnTo>
                  <a:lnTo>
                    <a:pt x="429475" y="0"/>
                  </a:lnTo>
                  <a:lnTo>
                    <a:pt x="429475" y="12636"/>
                  </a:lnTo>
                  <a:lnTo>
                    <a:pt x="416852" y="12636"/>
                  </a:lnTo>
                  <a:lnTo>
                    <a:pt x="416852" y="25273"/>
                  </a:lnTo>
                  <a:lnTo>
                    <a:pt x="429475" y="25273"/>
                  </a:lnTo>
                  <a:lnTo>
                    <a:pt x="429475" y="37909"/>
                  </a:lnTo>
                  <a:lnTo>
                    <a:pt x="442112" y="37909"/>
                  </a:lnTo>
                  <a:lnTo>
                    <a:pt x="454748" y="37909"/>
                  </a:lnTo>
                  <a:lnTo>
                    <a:pt x="454748" y="25273"/>
                  </a:lnTo>
                  <a:lnTo>
                    <a:pt x="454748" y="12636"/>
                  </a:lnTo>
                  <a:close/>
                </a:path>
                <a:path w="619125" h="38100">
                  <a:moveTo>
                    <a:pt x="517893" y="0"/>
                  </a:moveTo>
                  <a:lnTo>
                    <a:pt x="505269" y="0"/>
                  </a:lnTo>
                  <a:lnTo>
                    <a:pt x="505269" y="12636"/>
                  </a:lnTo>
                  <a:lnTo>
                    <a:pt x="492645" y="12636"/>
                  </a:lnTo>
                  <a:lnTo>
                    <a:pt x="480009" y="12636"/>
                  </a:lnTo>
                  <a:lnTo>
                    <a:pt x="480009" y="25273"/>
                  </a:lnTo>
                  <a:lnTo>
                    <a:pt x="492633" y="25273"/>
                  </a:lnTo>
                  <a:lnTo>
                    <a:pt x="492633" y="37909"/>
                  </a:lnTo>
                  <a:lnTo>
                    <a:pt x="505269" y="37909"/>
                  </a:lnTo>
                  <a:lnTo>
                    <a:pt x="517893" y="37909"/>
                  </a:lnTo>
                  <a:lnTo>
                    <a:pt x="517893" y="25273"/>
                  </a:lnTo>
                  <a:lnTo>
                    <a:pt x="517893" y="12636"/>
                  </a:lnTo>
                  <a:lnTo>
                    <a:pt x="517893" y="0"/>
                  </a:lnTo>
                  <a:close/>
                </a:path>
                <a:path w="619125" h="38100">
                  <a:moveTo>
                    <a:pt x="568426" y="25273"/>
                  </a:moveTo>
                  <a:lnTo>
                    <a:pt x="555790" y="25273"/>
                  </a:lnTo>
                  <a:lnTo>
                    <a:pt x="555790" y="37909"/>
                  </a:lnTo>
                  <a:lnTo>
                    <a:pt x="568426" y="37909"/>
                  </a:lnTo>
                  <a:lnTo>
                    <a:pt x="568426" y="25273"/>
                  </a:lnTo>
                  <a:close/>
                </a:path>
                <a:path w="619125" h="38100">
                  <a:moveTo>
                    <a:pt x="581050" y="0"/>
                  </a:moveTo>
                  <a:lnTo>
                    <a:pt x="581050" y="0"/>
                  </a:lnTo>
                  <a:lnTo>
                    <a:pt x="530529" y="0"/>
                  </a:lnTo>
                  <a:lnTo>
                    <a:pt x="530529" y="12636"/>
                  </a:lnTo>
                  <a:lnTo>
                    <a:pt x="530529" y="25273"/>
                  </a:lnTo>
                  <a:lnTo>
                    <a:pt x="530529" y="37909"/>
                  </a:lnTo>
                  <a:lnTo>
                    <a:pt x="543166" y="37909"/>
                  </a:lnTo>
                  <a:lnTo>
                    <a:pt x="543166" y="25273"/>
                  </a:lnTo>
                  <a:lnTo>
                    <a:pt x="543166" y="12636"/>
                  </a:lnTo>
                  <a:lnTo>
                    <a:pt x="555790" y="12636"/>
                  </a:lnTo>
                  <a:lnTo>
                    <a:pt x="568426" y="12636"/>
                  </a:lnTo>
                  <a:lnTo>
                    <a:pt x="581050" y="12636"/>
                  </a:lnTo>
                  <a:lnTo>
                    <a:pt x="581050" y="0"/>
                  </a:lnTo>
                  <a:close/>
                </a:path>
                <a:path w="619125" h="38100">
                  <a:moveTo>
                    <a:pt x="618947" y="0"/>
                  </a:moveTo>
                  <a:lnTo>
                    <a:pt x="606323" y="0"/>
                  </a:lnTo>
                  <a:lnTo>
                    <a:pt x="593699" y="0"/>
                  </a:lnTo>
                  <a:lnTo>
                    <a:pt x="581063" y="0"/>
                  </a:lnTo>
                  <a:lnTo>
                    <a:pt x="581063" y="12636"/>
                  </a:lnTo>
                  <a:lnTo>
                    <a:pt x="593686" y="12636"/>
                  </a:lnTo>
                  <a:lnTo>
                    <a:pt x="606323" y="12636"/>
                  </a:lnTo>
                  <a:lnTo>
                    <a:pt x="606323" y="25273"/>
                  </a:lnTo>
                  <a:lnTo>
                    <a:pt x="618947" y="25273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98145" y="4372241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23" y="12623"/>
                  </a:moveTo>
                  <a:lnTo>
                    <a:pt x="0" y="12623"/>
                  </a:lnTo>
                  <a:lnTo>
                    <a:pt x="0" y="25260"/>
                  </a:lnTo>
                  <a:lnTo>
                    <a:pt x="0" y="37884"/>
                  </a:lnTo>
                  <a:lnTo>
                    <a:pt x="0" y="50520"/>
                  </a:lnTo>
                  <a:lnTo>
                    <a:pt x="12623" y="50520"/>
                  </a:lnTo>
                  <a:lnTo>
                    <a:pt x="12623" y="37896"/>
                  </a:lnTo>
                  <a:lnTo>
                    <a:pt x="12623" y="25260"/>
                  </a:lnTo>
                  <a:lnTo>
                    <a:pt x="12623" y="12623"/>
                  </a:lnTo>
                  <a:close/>
                </a:path>
                <a:path w="619125" h="50800">
                  <a:moveTo>
                    <a:pt x="50520" y="12623"/>
                  </a:moveTo>
                  <a:lnTo>
                    <a:pt x="37909" y="12623"/>
                  </a:lnTo>
                  <a:lnTo>
                    <a:pt x="25273" y="12623"/>
                  </a:lnTo>
                  <a:lnTo>
                    <a:pt x="25273" y="25260"/>
                  </a:lnTo>
                  <a:lnTo>
                    <a:pt x="25273" y="37896"/>
                  </a:lnTo>
                  <a:lnTo>
                    <a:pt x="37896" y="37896"/>
                  </a:lnTo>
                  <a:lnTo>
                    <a:pt x="50520" y="37896"/>
                  </a:lnTo>
                  <a:lnTo>
                    <a:pt x="50520" y="25260"/>
                  </a:lnTo>
                  <a:lnTo>
                    <a:pt x="50520" y="12623"/>
                  </a:lnTo>
                  <a:close/>
                </a:path>
                <a:path w="619125" h="50800">
                  <a:moveTo>
                    <a:pt x="63169" y="12623"/>
                  </a:moveTo>
                  <a:lnTo>
                    <a:pt x="50533" y="12623"/>
                  </a:lnTo>
                  <a:lnTo>
                    <a:pt x="50533" y="25260"/>
                  </a:lnTo>
                  <a:lnTo>
                    <a:pt x="50533" y="37896"/>
                  </a:lnTo>
                  <a:lnTo>
                    <a:pt x="63169" y="37896"/>
                  </a:lnTo>
                  <a:lnTo>
                    <a:pt x="63169" y="25260"/>
                  </a:lnTo>
                  <a:lnTo>
                    <a:pt x="63169" y="12623"/>
                  </a:lnTo>
                  <a:close/>
                </a:path>
                <a:path w="619125" h="50800">
                  <a:moveTo>
                    <a:pt x="88417" y="12623"/>
                  </a:moveTo>
                  <a:lnTo>
                    <a:pt x="75793" y="12623"/>
                  </a:lnTo>
                  <a:lnTo>
                    <a:pt x="75793" y="25260"/>
                  </a:lnTo>
                  <a:lnTo>
                    <a:pt x="75793" y="37884"/>
                  </a:lnTo>
                  <a:lnTo>
                    <a:pt x="75793" y="50520"/>
                  </a:lnTo>
                  <a:lnTo>
                    <a:pt x="88417" y="50520"/>
                  </a:lnTo>
                  <a:lnTo>
                    <a:pt x="88417" y="37896"/>
                  </a:lnTo>
                  <a:lnTo>
                    <a:pt x="88417" y="25260"/>
                  </a:lnTo>
                  <a:lnTo>
                    <a:pt x="88417" y="12623"/>
                  </a:lnTo>
                  <a:close/>
                </a:path>
                <a:path w="619125" h="50800">
                  <a:moveTo>
                    <a:pt x="189484" y="12623"/>
                  </a:moveTo>
                  <a:lnTo>
                    <a:pt x="176847" y="12623"/>
                  </a:lnTo>
                  <a:lnTo>
                    <a:pt x="176847" y="25260"/>
                  </a:lnTo>
                  <a:lnTo>
                    <a:pt x="189484" y="25260"/>
                  </a:lnTo>
                  <a:lnTo>
                    <a:pt x="189484" y="12623"/>
                  </a:lnTo>
                  <a:close/>
                </a:path>
                <a:path w="619125" h="50800">
                  <a:moveTo>
                    <a:pt x="341058" y="25260"/>
                  </a:moveTo>
                  <a:lnTo>
                    <a:pt x="328434" y="25260"/>
                  </a:lnTo>
                  <a:lnTo>
                    <a:pt x="315798" y="25260"/>
                  </a:lnTo>
                  <a:lnTo>
                    <a:pt x="303174" y="25260"/>
                  </a:lnTo>
                  <a:lnTo>
                    <a:pt x="303174" y="12623"/>
                  </a:lnTo>
                  <a:lnTo>
                    <a:pt x="290537" y="12623"/>
                  </a:lnTo>
                  <a:lnTo>
                    <a:pt x="290537" y="25260"/>
                  </a:lnTo>
                  <a:lnTo>
                    <a:pt x="277901" y="25260"/>
                  </a:lnTo>
                  <a:lnTo>
                    <a:pt x="227380" y="25260"/>
                  </a:lnTo>
                  <a:lnTo>
                    <a:pt x="227380" y="12623"/>
                  </a:lnTo>
                  <a:lnTo>
                    <a:pt x="214744" y="12623"/>
                  </a:lnTo>
                  <a:lnTo>
                    <a:pt x="202107" y="12623"/>
                  </a:lnTo>
                  <a:lnTo>
                    <a:pt x="202107" y="25260"/>
                  </a:lnTo>
                  <a:lnTo>
                    <a:pt x="189484" y="25260"/>
                  </a:lnTo>
                  <a:lnTo>
                    <a:pt x="189484" y="37884"/>
                  </a:lnTo>
                  <a:lnTo>
                    <a:pt x="176847" y="37884"/>
                  </a:lnTo>
                  <a:lnTo>
                    <a:pt x="176847" y="25260"/>
                  </a:lnTo>
                  <a:lnTo>
                    <a:pt x="164223" y="25260"/>
                  </a:lnTo>
                  <a:lnTo>
                    <a:pt x="164223" y="12623"/>
                  </a:lnTo>
                  <a:lnTo>
                    <a:pt x="151587" y="12623"/>
                  </a:lnTo>
                  <a:lnTo>
                    <a:pt x="151587" y="25260"/>
                  </a:lnTo>
                  <a:lnTo>
                    <a:pt x="138963" y="25260"/>
                  </a:lnTo>
                  <a:lnTo>
                    <a:pt x="138963" y="12623"/>
                  </a:lnTo>
                  <a:lnTo>
                    <a:pt x="126326" y="12623"/>
                  </a:lnTo>
                  <a:lnTo>
                    <a:pt x="113690" y="12623"/>
                  </a:lnTo>
                  <a:lnTo>
                    <a:pt x="101053" y="12623"/>
                  </a:lnTo>
                  <a:lnTo>
                    <a:pt x="101053" y="25260"/>
                  </a:lnTo>
                  <a:lnTo>
                    <a:pt x="101053" y="37884"/>
                  </a:lnTo>
                  <a:lnTo>
                    <a:pt x="101053" y="50520"/>
                  </a:lnTo>
                  <a:lnTo>
                    <a:pt x="113690" y="50520"/>
                  </a:lnTo>
                  <a:lnTo>
                    <a:pt x="126326" y="50520"/>
                  </a:lnTo>
                  <a:lnTo>
                    <a:pt x="126326" y="37896"/>
                  </a:lnTo>
                  <a:lnTo>
                    <a:pt x="126326" y="25260"/>
                  </a:lnTo>
                  <a:lnTo>
                    <a:pt x="138950" y="25260"/>
                  </a:lnTo>
                  <a:lnTo>
                    <a:pt x="138950" y="37884"/>
                  </a:lnTo>
                  <a:lnTo>
                    <a:pt x="138950" y="50520"/>
                  </a:lnTo>
                  <a:lnTo>
                    <a:pt x="151587" y="50520"/>
                  </a:lnTo>
                  <a:lnTo>
                    <a:pt x="164223" y="50520"/>
                  </a:lnTo>
                  <a:lnTo>
                    <a:pt x="164223" y="37896"/>
                  </a:lnTo>
                  <a:lnTo>
                    <a:pt x="176847" y="37896"/>
                  </a:lnTo>
                  <a:lnTo>
                    <a:pt x="176847" y="50520"/>
                  </a:lnTo>
                  <a:lnTo>
                    <a:pt x="189484" y="50520"/>
                  </a:lnTo>
                  <a:lnTo>
                    <a:pt x="189484" y="37896"/>
                  </a:lnTo>
                  <a:lnTo>
                    <a:pt x="202107" y="37896"/>
                  </a:lnTo>
                  <a:lnTo>
                    <a:pt x="214744" y="37896"/>
                  </a:lnTo>
                  <a:lnTo>
                    <a:pt x="214744" y="25260"/>
                  </a:lnTo>
                  <a:lnTo>
                    <a:pt x="227368" y="25260"/>
                  </a:lnTo>
                  <a:lnTo>
                    <a:pt x="227368" y="37896"/>
                  </a:lnTo>
                  <a:lnTo>
                    <a:pt x="240004" y="37896"/>
                  </a:lnTo>
                  <a:lnTo>
                    <a:pt x="252641" y="37896"/>
                  </a:lnTo>
                  <a:lnTo>
                    <a:pt x="252641" y="50520"/>
                  </a:lnTo>
                  <a:lnTo>
                    <a:pt x="265277" y="50520"/>
                  </a:lnTo>
                  <a:lnTo>
                    <a:pt x="265277" y="37896"/>
                  </a:lnTo>
                  <a:lnTo>
                    <a:pt x="277901" y="37896"/>
                  </a:lnTo>
                  <a:lnTo>
                    <a:pt x="277901" y="50520"/>
                  </a:lnTo>
                  <a:lnTo>
                    <a:pt x="290537" y="50520"/>
                  </a:lnTo>
                  <a:lnTo>
                    <a:pt x="290537" y="37896"/>
                  </a:lnTo>
                  <a:lnTo>
                    <a:pt x="303161" y="37896"/>
                  </a:lnTo>
                  <a:lnTo>
                    <a:pt x="315798" y="37896"/>
                  </a:lnTo>
                  <a:lnTo>
                    <a:pt x="328422" y="37896"/>
                  </a:lnTo>
                  <a:lnTo>
                    <a:pt x="328422" y="50520"/>
                  </a:lnTo>
                  <a:lnTo>
                    <a:pt x="341058" y="50520"/>
                  </a:lnTo>
                  <a:lnTo>
                    <a:pt x="341058" y="37896"/>
                  </a:lnTo>
                  <a:lnTo>
                    <a:pt x="341058" y="25260"/>
                  </a:lnTo>
                  <a:close/>
                </a:path>
                <a:path w="619125" h="50800">
                  <a:moveTo>
                    <a:pt x="416839" y="25260"/>
                  </a:moveTo>
                  <a:lnTo>
                    <a:pt x="404215" y="25260"/>
                  </a:lnTo>
                  <a:lnTo>
                    <a:pt x="404215" y="37884"/>
                  </a:lnTo>
                  <a:lnTo>
                    <a:pt x="391591" y="37884"/>
                  </a:lnTo>
                  <a:lnTo>
                    <a:pt x="391591" y="25260"/>
                  </a:lnTo>
                  <a:lnTo>
                    <a:pt x="404215" y="25260"/>
                  </a:lnTo>
                  <a:lnTo>
                    <a:pt x="404215" y="12623"/>
                  </a:lnTo>
                  <a:lnTo>
                    <a:pt x="391579" y="12623"/>
                  </a:lnTo>
                  <a:lnTo>
                    <a:pt x="391579" y="25260"/>
                  </a:lnTo>
                  <a:lnTo>
                    <a:pt x="378955" y="25260"/>
                  </a:lnTo>
                  <a:lnTo>
                    <a:pt x="378955" y="12623"/>
                  </a:lnTo>
                  <a:lnTo>
                    <a:pt x="366318" y="12623"/>
                  </a:lnTo>
                  <a:lnTo>
                    <a:pt x="366318" y="25260"/>
                  </a:lnTo>
                  <a:lnTo>
                    <a:pt x="366318" y="37896"/>
                  </a:lnTo>
                  <a:lnTo>
                    <a:pt x="378955" y="37896"/>
                  </a:lnTo>
                  <a:lnTo>
                    <a:pt x="391579" y="37896"/>
                  </a:lnTo>
                  <a:lnTo>
                    <a:pt x="391579" y="50520"/>
                  </a:lnTo>
                  <a:lnTo>
                    <a:pt x="404215" y="50520"/>
                  </a:lnTo>
                  <a:lnTo>
                    <a:pt x="404215" y="37896"/>
                  </a:lnTo>
                  <a:lnTo>
                    <a:pt x="416839" y="37896"/>
                  </a:lnTo>
                  <a:lnTo>
                    <a:pt x="416839" y="25260"/>
                  </a:lnTo>
                  <a:close/>
                </a:path>
                <a:path w="619125" h="50800">
                  <a:moveTo>
                    <a:pt x="429488" y="12623"/>
                  </a:moveTo>
                  <a:lnTo>
                    <a:pt x="416852" y="12623"/>
                  </a:lnTo>
                  <a:lnTo>
                    <a:pt x="416852" y="25260"/>
                  </a:lnTo>
                  <a:lnTo>
                    <a:pt x="429488" y="25260"/>
                  </a:lnTo>
                  <a:lnTo>
                    <a:pt x="429488" y="12623"/>
                  </a:lnTo>
                  <a:close/>
                </a:path>
                <a:path w="619125" h="50800">
                  <a:moveTo>
                    <a:pt x="454748" y="37884"/>
                  </a:moveTo>
                  <a:lnTo>
                    <a:pt x="442112" y="37884"/>
                  </a:lnTo>
                  <a:lnTo>
                    <a:pt x="429475" y="37884"/>
                  </a:lnTo>
                  <a:lnTo>
                    <a:pt x="429475" y="50520"/>
                  </a:lnTo>
                  <a:lnTo>
                    <a:pt x="442112" y="50520"/>
                  </a:lnTo>
                  <a:lnTo>
                    <a:pt x="454748" y="50520"/>
                  </a:lnTo>
                  <a:lnTo>
                    <a:pt x="454748" y="37884"/>
                  </a:lnTo>
                  <a:close/>
                </a:path>
                <a:path w="619125" h="50800">
                  <a:moveTo>
                    <a:pt x="480009" y="12623"/>
                  </a:moveTo>
                  <a:lnTo>
                    <a:pt x="467372" y="12623"/>
                  </a:lnTo>
                  <a:lnTo>
                    <a:pt x="454748" y="12623"/>
                  </a:lnTo>
                  <a:lnTo>
                    <a:pt x="454748" y="25260"/>
                  </a:lnTo>
                  <a:lnTo>
                    <a:pt x="467372" y="25260"/>
                  </a:lnTo>
                  <a:lnTo>
                    <a:pt x="467372" y="37896"/>
                  </a:lnTo>
                  <a:lnTo>
                    <a:pt x="480009" y="37896"/>
                  </a:lnTo>
                  <a:lnTo>
                    <a:pt x="480009" y="25260"/>
                  </a:lnTo>
                  <a:lnTo>
                    <a:pt x="480009" y="12623"/>
                  </a:lnTo>
                  <a:close/>
                </a:path>
                <a:path w="619125" h="50800">
                  <a:moveTo>
                    <a:pt x="505269" y="12623"/>
                  </a:moveTo>
                  <a:lnTo>
                    <a:pt x="492633" y="12623"/>
                  </a:lnTo>
                  <a:lnTo>
                    <a:pt x="492633" y="25260"/>
                  </a:lnTo>
                  <a:lnTo>
                    <a:pt x="505269" y="25260"/>
                  </a:lnTo>
                  <a:lnTo>
                    <a:pt x="505269" y="12623"/>
                  </a:lnTo>
                  <a:close/>
                </a:path>
                <a:path w="619125" h="50800">
                  <a:moveTo>
                    <a:pt x="543166" y="12623"/>
                  </a:moveTo>
                  <a:lnTo>
                    <a:pt x="530529" y="12623"/>
                  </a:lnTo>
                  <a:lnTo>
                    <a:pt x="530529" y="25260"/>
                  </a:lnTo>
                  <a:lnTo>
                    <a:pt x="530529" y="37896"/>
                  </a:lnTo>
                  <a:lnTo>
                    <a:pt x="543166" y="37896"/>
                  </a:lnTo>
                  <a:lnTo>
                    <a:pt x="543166" y="25260"/>
                  </a:lnTo>
                  <a:lnTo>
                    <a:pt x="543166" y="12623"/>
                  </a:lnTo>
                  <a:close/>
                </a:path>
                <a:path w="619125" h="50800">
                  <a:moveTo>
                    <a:pt x="581050" y="0"/>
                  </a:moveTo>
                  <a:lnTo>
                    <a:pt x="568426" y="0"/>
                  </a:lnTo>
                  <a:lnTo>
                    <a:pt x="555790" y="0"/>
                  </a:lnTo>
                  <a:lnTo>
                    <a:pt x="555790" y="12623"/>
                  </a:lnTo>
                  <a:lnTo>
                    <a:pt x="555790" y="25260"/>
                  </a:lnTo>
                  <a:lnTo>
                    <a:pt x="555790" y="37896"/>
                  </a:lnTo>
                  <a:lnTo>
                    <a:pt x="568426" y="37896"/>
                  </a:lnTo>
                  <a:lnTo>
                    <a:pt x="581050" y="37896"/>
                  </a:lnTo>
                  <a:lnTo>
                    <a:pt x="581050" y="25260"/>
                  </a:lnTo>
                  <a:lnTo>
                    <a:pt x="581050" y="12636"/>
                  </a:lnTo>
                  <a:lnTo>
                    <a:pt x="581050" y="0"/>
                  </a:lnTo>
                  <a:close/>
                </a:path>
                <a:path w="619125" h="50800">
                  <a:moveTo>
                    <a:pt x="593699" y="0"/>
                  </a:moveTo>
                  <a:lnTo>
                    <a:pt x="581063" y="0"/>
                  </a:lnTo>
                  <a:lnTo>
                    <a:pt x="581063" y="12623"/>
                  </a:lnTo>
                  <a:lnTo>
                    <a:pt x="581063" y="25260"/>
                  </a:lnTo>
                  <a:lnTo>
                    <a:pt x="581063" y="37896"/>
                  </a:lnTo>
                  <a:lnTo>
                    <a:pt x="593699" y="37896"/>
                  </a:lnTo>
                  <a:lnTo>
                    <a:pt x="593699" y="25260"/>
                  </a:lnTo>
                  <a:lnTo>
                    <a:pt x="593699" y="12636"/>
                  </a:lnTo>
                  <a:lnTo>
                    <a:pt x="593699" y="0"/>
                  </a:lnTo>
                  <a:close/>
                </a:path>
                <a:path w="619125" h="50800">
                  <a:moveTo>
                    <a:pt x="618947" y="0"/>
                  </a:moveTo>
                  <a:lnTo>
                    <a:pt x="606323" y="0"/>
                  </a:lnTo>
                  <a:lnTo>
                    <a:pt x="606323" y="12623"/>
                  </a:lnTo>
                  <a:lnTo>
                    <a:pt x="606323" y="25260"/>
                  </a:lnTo>
                  <a:lnTo>
                    <a:pt x="606323" y="37896"/>
                  </a:lnTo>
                  <a:lnTo>
                    <a:pt x="618947" y="37896"/>
                  </a:lnTo>
                  <a:lnTo>
                    <a:pt x="618947" y="25260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98145" y="4410125"/>
              <a:ext cx="619125" cy="25400"/>
            </a:xfrm>
            <a:custGeom>
              <a:avLst/>
              <a:gdLst/>
              <a:ahLst/>
              <a:cxnLst/>
              <a:rect l="l" t="t" r="r" b="b"/>
              <a:pathLst>
                <a:path w="619125" h="25400">
                  <a:moveTo>
                    <a:pt x="12623" y="12636"/>
                  </a:moveTo>
                  <a:lnTo>
                    <a:pt x="0" y="12636"/>
                  </a:lnTo>
                  <a:lnTo>
                    <a:pt x="0" y="25273"/>
                  </a:lnTo>
                  <a:lnTo>
                    <a:pt x="12623" y="25273"/>
                  </a:lnTo>
                  <a:lnTo>
                    <a:pt x="12623" y="12636"/>
                  </a:lnTo>
                  <a:close/>
                </a:path>
                <a:path w="619125" h="25400">
                  <a:moveTo>
                    <a:pt x="454748" y="0"/>
                  </a:moveTo>
                  <a:lnTo>
                    <a:pt x="442112" y="0"/>
                  </a:lnTo>
                  <a:lnTo>
                    <a:pt x="442112" y="12636"/>
                  </a:lnTo>
                  <a:lnTo>
                    <a:pt x="454748" y="12636"/>
                  </a:lnTo>
                  <a:lnTo>
                    <a:pt x="454748" y="0"/>
                  </a:lnTo>
                  <a:close/>
                </a:path>
                <a:path w="619125" h="25400">
                  <a:moveTo>
                    <a:pt x="492645" y="0"/>
                  </a:moveTo>
                  <a:lnTo>
                    <a:pt x="480009" y="0"/>
                  </a:lnTo>
                  <a:lnTo>
                    <a:pt x="480009" y="12636"/>
                  </a:lnTo>
                  <a:lnTo>
                    <a:pt x="492645" y="12636"/>
                  </a:lnTo>
                  <a:lnTo>
                    <a:pt x="492645" y="0"/>
                  </a:lnTo>
                  <a:close/>
                </a:path>
                <a:path w="619125" h="25400">
                  <a:moveTo>
                    <a:pt x="543166" y="0"/>
                  </a:moveTo>
                  <a:lnTo>
                    <a:pt x="530529" y="0"/>
                  </a:lnTo>
                  <a:lnTo>
                    <a:pt x="530529" y="12636"/>
                  </a:lnTo>
                  <a:lnTo>
                    <a:pt x="543166" y="12636"/>
                  </a:lnTo>
                  <a:lnTo>
                    <a:pt x="543166" y="0"/>
                  </a:lnTo>
                  <a:close/>
                </a:path>
                <a:path w="619125" h="25400">
                  <a:moveTo>
                    <a:pt x="618947" y="0"/>
                  </a:moveTo>
                  <a:lnTo>
                    <a:pt x="606323" y="0"/>
                  </a:lnTo>
                  <a:lnTo>
                    <a:pt x="606323" y="12636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110782" y="4429080"/>
              <a:ext cx="606425" cy="0"/>
            </a:xfrm>
            <a:custGeom>
              <a:avLst/>
              <a:gdLst/>
              <a:ahLst/>
              <a:cxnLst/>
              <a:rect l="l" t="t" r="r" b="b"/>
              <a:pathLst>
                <a:path w="606425">
                  <a:moveTo>
                    <a:pt x="0" y="0"/>
                  </a:moveTo>
                  <a:lnTo>
                    <a:pt x="606323" y="0"/>
                  </a:lnTo>
                </a:path>
              </a:pathLst>
            </a:custGeom>
            <a:ln w="12636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98145" y="4435398"/>
              <a:ext cx="593725" cy="38100"/>
            </a:xfrm>
            <a:custGeom>
              <a:avLst/>
              <a:gdLst/>
              <a:ahLst/>
              <a:cxnLst/>
              <a:rect l="l" t="t" r="r" b="b"/>
              <a:pathLst>
                <a:path w="593725" h="38100">
                  <a:moveTo>
                    <a:pt x="12623" y="12623"/>
                  </a:moveTo>
                  <a:lnTo>
                    <a:pt x="0" y="12623"/>
                  </a:lnTo>
                  <a:lnTo>
                    <a:pt x="0" y="25260"/>
                  </a:lnTo>
                  <a:lnTo>
                    <a:pt x="0" y="37896"/>
                  </a:lnTo>
                  <a:lnTo>
                    <a:pt x="12623" y="37896"/>
                  </a:lnTo>
                  <a:lnTo>
                    <a:pt x="12623" y="25260"/>
                  </a:lnTo>
                  <a:lnTo>
                    <a:pt x="12623" y="12623"/>
                  </a:lnTo>
                  <a:close/>
                </a:path>
                <a:path w="593725" h="38100">
                  <a:moveTo>
                    <a:pt x="50520" y="12623"/>
                  </a:moveTo>
                  <a:lnTo>
                    <a:pt x="37909" y="12623"/>
                  </a:lnTo>
                  <a:lnTo>
                    <a:pt x="25273" y="12623"/>
                  </a:lnTo>
                  <a:lnTo>
                    <a:pt x="25273" y="25260"/>
                  </a:lnTo>
                  <a:lnTo>
                    <a:pt x="37896" y="25260"/>
                  </a:lnTo>
                  <a:lnTo>
                    <a:pt x="50520" y="25260"/>
                  </a:lnTo>
                  <a:lnTo>
                    <a:pt x="50520" y="12623"/>
                  </a:lnTo>
                  <a:close/>
                </a:path>
                <a:path w="593725" h="38100">
                  <a:moveTo>
                    <a:pt x="88417" y="12623"/>
                  </a:moveTo>
                  <a:lnTo>
                    <a:pt x="75806" y="12623"/>
                  </a:lnTo>
                  <a:lnTo>
                    <a:pt x="63169" y="12623"/>
                  </a:lnTo>
                  <a:lnTo>
                    <a:pt x="50533" y="12623"/>
                  </a:lnTo>
                  <a:lnTo>
                    <a:pt x="50533" y="25260"/>
                  </a:lnTo>
                  <a:lnTo>
                    <a:pt x="50533" y="37896"/>
                  </a:lnTo>
                  <a:lnTo>
                    <a:pt x="63169" y="37896"/>
                  </a:lnTo>
                  <a:lnTo>
                    <a:pt x="75806" y="37896"/>
                  </a:lnTo>
                  <a:lnTo>
                    <a:pt x="75806" y="25260"/>
                  </a:lnTo>
                  <a:lnTo>
                    <a:pt x="88417" y="25260"/>
                  </a:lnTo>
                  <a:lnTo>
                    <a:pt x="88417" y="12623"/>
                  </a:lnTo>
                  <a:close/>
                </a:path>
                <a:path w="593725" h="38100">
                  <a:moveTo>
                    <a:pt x="101066" y="25260"/>
                  </a:moveTo>
                  <a:lnTo>
                    <a:pt x="88430" y="25260"/>
                  </a:lnTo>
                  <a:lnTo>
                    <a:pt x="88430" y="37896"/>
                  </a:lnTo>
                  <a:lnTo>
                    <a:pt x="101066" y="37896"/>
                  </a:lnTo>
                  <a:lnTo>
                    <a:pt x="101066" y="25260"/>
                  </a:lnTo>
                  <a:close/>
                </a:path>
                <a:path w="593725" h="38100">
                  <a:moveTo>
                    <a:pt x="214744" y="12623"/>
                  </a:moveTo>
                  <a:lnTo>
                    <a:pt x="202120" y="12623"/>
                  </a:lnTo>
                  <a:lnTo>
                    <a:pt x="202120" y="0"/>
                  </a:lnTo>
                  <a:lnTo>
                    <a:pt x="189484" y="0"/>
                  </a:lnTo>
                  <a:lnTo>
                    <a:pt x="189484" y="12623"/>
                  </a:lnTo>
                  <a:lnTo>
                    <a:pt x="176847" y="12623"/>
                  </a:lnTo>
                  <a:lnTo>
                    <a:pt x="164223" y="12623"/>
                  </a:lnTo>
                  <a:lnTo>
                    <a:pt x="151587" y="12623"/>
                  </a:lnTo>
                  <a:lnTo>
                    <a:pt x="151587" y="25260"/>
                  </a:lnTo>
                  <a:lnTo>
                    <a:pt x="138963" y="25260"/>
                  </a:lnTo>
                  <a:lnTo>
                    <a:pt x="138963" y="12649"/>
                  </a:lnTo>
                  <a:lnTo>
                    <a:pt x="151587" y="12649"/>
                  </a:lnTo>
                  <a:lnTo>
                    <a:pt x="151587" y="0"/>
                  </a:lnTo>
                  <a:lnTo>
                    <a:pt x="138950" y="0"/>
                  </a:lnTo>
                  <a:lnTo>
                    <a:pt x="138950" y="12623"/>
                  </a:lnTo>
                  <a:lnTo>
                    <a:pt x="126326" y="12623"/>
                  </a:lnTo>
                  <a:lnTo>
                    <a:pt x="126326" y="0"/>
                  </a:lnTo>
                  <a:lnTo>
                    <a:pt x="113690" y="0"/>
                  </a:lnTo>
                  <a:lnTo>
                    <a:pt x="101053" y="0"/>
                  </a:lnTo>
                  <a:lnTo>
                    <a:pt x="101053" y="12649"/>
                  </a:lnTo>
                  <a:lnTo>
                    <a:pt x="113690" y="12649"/>
                  </a:lnTo>
                  <a:lnTo>
                    <a:pt x="126326" y="12649"/>
                  </a:lnTo>
                  <a:lnTo>
                    <a:pt x="126326" y="25260"/>
                  </a:lnTo>
                  <a:lnTo>
                    <a:pt x="113690" y="25260"/>
                  </a:lnTo>
                  <a:lnTo>
                    <a:pt x="113690" y="37896"/>
                  </a:lnTo>
                  <a:lnTo>
                    <a:pt x="202120" y="37896"/>
                  </a:lnTo>
                  <a:lnTo>
                    <a:pt x="202120" y="25260"/>
                  </a:lnTo>
                  <a:lnTo>
                    <a:pt x="214744" y="25260"/>
                  </a:lnTo>
                  <a:lnTo>
                    <a:pt x="214744" y="12623"/>
                  </a:lnTo>
                  <a:close/>
                </a:path>
                <a:path w="593725" h="38100">
                  <a:moveTo>
                    <a:pt x="341058" y="0"/>
                  </a:moveTo>
                  <a:lnTo>
                    <a:pt x="328422" y="0"/>
                  </a:lnTo>
                  <a:lnTo>
                    <a:pt x="328422" y="12623"/>
                  </a:lnTo>
                  <a:lnTo>
                    <a:pt x="315798" y="12623"/>
                  </a:lnTo>
                  <a:lnTo>
                    <a:pt x="303174" y="12623"/>
                  </a:lnTo>
                  <a:lnTo>
                    <a:pt x="290537" y="12623"/>
                  </a:lnTo>
                  <a:lnTo>
                    <a:pt x="290537" y="0"/>
                  </a:lnTo>
                  <a:lnTo>
                    <a:pt x="277901" y="0"/>
                  </a:lnTo>
                  <a:lnTo>
                    <a:pt x="277901" y="12623"/>
                  </a:lnTo>
                  <a:lnTo>
                    <a:pt x="265277" y="12623"/>
                  </a:lnTo>
                  <a:lnTo>
                    <a:pt x="265277" y="0"/>
                  </a:lnTo>
                  <a:lnTo>
                    <a:pt x="252641" y="0"/>
                  </a:lnTo>
                  <a:lnTo>
                    <a:pt x="240004" y="0"/>
                  </a:lnTo>
                  <a:lnTo>
                    <a:pt x="240004" y="12623"/>
                  </a:lnTo>
                  <a:lnTo>
                    <a:pt x="227368" y="12623"/>
                  </a:lnTo>
                  <a:lnTo>
                    <a:pt x="227368" y="25260"/>
                  </a:lnTo>
                  <a:lnTo>
                    <a:pt x="214744" y="25260"/>
                  </a:lnTo>
                  <a:lnTo>
                    <a:pt x="214744" y="37896"/>
                  </a:lnTo>
                  <a:lnTo>
                    <a:pt x="227368" y="37896"/>
                  </a:lnTo>
                  <a:lnTo>
                    <a:pt x="240004" y="37896"/>
                  </a:lnTo>
                  <a:lnTo>
                    <a:pt x="240004" y="25260"/>
                  </a:lnTo>
                  <a:lnTo>
                    <a:pt x="240004" y="12649"/>
                  </a:lnTo>
                  <a:lnTo>
                    <a:pt x="252641" y="12649"/>
                  </a:lnTo>
                  <a:lnTo>
                    <a:pt x="252641" y="25260"/>
                  </a:lnTo>
                  <a:lnTo>
                    <a:pt x="265264" y="25260"/>
                  </a:lnTo>
                  <a:lnTo>
                    <a:pt x="265264" y="37896"/>
                  </a:lnTo>
                  <a:lnTo>
                    <a:pt x="277901" y="37896"/>
                  </a:lnTo>
                  <a:lnTo>
                    <a:pt x="290537" y="37896"/>
                  </a:lnTo>
                  <a:lnTo>
                    <a:pt x="290537" y="25260"/>
                  </a:lnTo>
                  <a:lnTo>
                    <a:pt x="303161" y="25260"/>
                  </a:lnTo>
                  <a:lnTo>
                    <a:pt x="315798" y="25260"/>
                  </a:lnTo>
                  <a:lnTo>
                    <a:pt x="315798" y="37896"/>
                  </a:lnTo>
                  <a:lnTo>
                    <a:pt x="328434" y="37896"/>
                  </a:lnTo>
                  <a:lnTo>
                    <a:pt x="328434" y="25260"/>
                  </a:lnTo>
                  <a:lnTo>
                    <a:pt x="341058" y="25260"/>
                  </a:lnTo>
                  <a:lnTo>
                    <a:pt x="341058" y="12649"/>
                  </a:lnTo>
                  <a:lnTo>
                    <a:pt x="341058" y="0"/>
                  </a:lnTo>
                  <a:close/>
                </a:path>
                <a:path w="593725" h="38100">
                  <a:moveTo>
                    <a:pt x="416839" y="0"/>
                  </a:moveTo>
                  <a:lnTo>
                    <a:pt x="404215" y="0"/>
                  </a:lnTo>
                  <a:lnTo>
                    <a:pt x="404215" y="12623"/>
                  </a:lnTo>
                  <a:lnTo>
                    <a:pt x="391591" y="12623"/>
                  </a:lnTo>
                  <a:lnTo>
                    <a:pt x="391591" y="0"/>
                  </a:lnTo>
                  <a:lnTo>
                    <a:pt x="378955" y="0"/>
                  </a:lnTo>
                  <a:lnTo>
                    <a:pt x="366331" y="0"/>
                  </a:lnTo>
                  <a:lnTo>
                    <a:pt x="353695" y="0"/>
                  </a:lnTo>
                  <a:lnTo>
                    <a:pt x="353695" y="12649"/>
                  </a:lnTo>
                  <a:lnTo>
                    <a:pt x="366318" y="12649"/>
                  </a:lnTo>
                  <a:lnTo>
                    <a:pt x="378955" y="12649"/>
                  </a:lnTo>
                  <a:lnTo>
                    <a:pt x="391579" y="12649"/>
                  </a:lnTo>
                  <a:lnTo>
                    <a:pt x="391579" y="25260"/>
                  </a:lnTo>
                  <a:lnTo>
                    <a:pt x="378955" y="25260"/>
                  </a:lnTo>
                  <a:lnTo>
                    <a:pt x="366318" y="25260"/>
                  </a:lnTo>
                  <a:lnTo>
                    <a:pt x="366318" y="37896"/>
                  </a:lnTo>
                  <a:lnTo>
                    <a:pt x="378955" y="37896"/>
                  </a:lnTo>
                  <a:lnTo>
                    <a:pt x="391579" y="37896"/>
                  </a:lnTo>
                  <a:lnTo>
                    <a:pt x="404215" y="37896"/>
                  </a:lnTo>
                  <a:lnTo>
                    <a:pt x="404215" y="25260"/>
                  </a:lnTo>
                  <a:lnTo>
                    <a:pt x="404215" y="12649"/>
                  </a:lnTo>
                  <a:lnTo>
                    <a:pt x="416839" y="12649"/>
                  </a:lnTo>
                  <a:lnTo>
                    <a:pt x="416839" y="0"/>
                  </a:lnTo>
                  <a:close/>
                </a:path>
                <a:path w="593725" h="38100">
                  <a:moveTo>
                    <a:pt x="505269" y="12623"/>
                  </a:moveTo>
                  <a:lnTo>
                    <a:pt x="492645" y="12623"/>
                  </a:lnTo>
                  <a:lnTo>
                    <a:pt x="492645" y="0"/>
                  </a:lnTo>
                  <a:lnTo>
                    <a:pt x="480009" y="0"/>
                  </a:lnTo>
                  <a:lnTo>
                    <a:pt x="467372" y="0"/>
                  </a:lnTo>
                  <a:lnTo>
                    <a:pt x="467372" y="12623"/>
                  </a:lnTo>
                  <a:lnTo>
                    <a:pt x="454748" y="12623"/>
                  </a:lnTo>
                  <a:lnTo>
                    <a:pt x="442112" y="12623"/>
                  </a:lnTo>
                  <a:lnTo>
                    <a:pt x="442112" y="0"/>
                  </a:lnTo>
                  <a:lnTo>
                    <a:pt x="429475" y="0"/>
                  </a:lnTo>
                  <a:lnTo>
                    <a:pt x="429475" y="12623"/>
                  </a:lnTo>
                  <a:lnTo>
                    <a:pt x="429475" y="25260"/>
                  </a:lnTo>
                  <a:lnTo>
                    <a:pt x="442112" y="25260"/>
                  </a:lnTo>
                  <a:lnTo>
                    <a:pt x="442112" y="37896"/>
                  </a:lnTo>
                  <a:lnTo>
                    <a:pt x="454748" y="37896"/>
                  </a:lnTo>
                  <a:lnTo>
                    <a:pt x="454748" y="25260"/>
                  </a:lnTo>
                  <a:lnTo>
                    <a:pt x="467372" y="25260"/>
                  </a:lnTo>
                  <a:lnTo>
                    <a:pt x="467372" y="37896"/>
                  </a:lnTo>
                  <a:lnTo>
                    <a:pt x="480009" y="37896"/>
                  </a:lnTo>
                  <a:lnTo>
                    <a:pt x="480009" y="25260"/>
                  </a:lnTo>
                  <a:lnTo>
                    <a:pt x="492633" y="25260"/>
                  </a:lnTo>
                  <a:lnTo>
                    <a:pt x="505269" y="25260"/>
                  </a:lnTo>
                  <a:lnTo>
                    <a:pt x="505269" y="12623"/>
                  </a:lnTo>
                  <a:close/>
                </a:path>
                <a:path w="593725" h="38100">
                  <a:moveTo>
                    <a:pt x="517893" y="25260"/>
                  </a:moveTo>
                  <a:lnTo>
                    <a:pt x="505269" y="25260"/>
                  </a:lnTo>
                  <a:lnTo>
                    <a:pt x="505269" y="37896"/>
                  </a:lnTo>
                  <a:lnTo>
                    <a:pt x="517893" y="37896"/>
                  </a:lnTo>
                  <a:lnTo>
                    <a:pt x="517893" y="25260"/>
                  </a:lnTo>
                  <a:close/>
                </a:path>
                <a:path w="593725" h="38100">
                  <a:moveTo>
                    <a:pt x="581050" y="12623"/>
                  </a:moveTo>
                  <a:lnTo>
                    <a:pt x="581050" y="12623"/>
                  </a:lnTo>
                  <a:lnTo>
                    <a:pt x="530529" y="12623"/>
                  </a:lnTo>
                  <a:lnTo>
                    <a:pt x="530529" y="25260"/>
                  </a:lnTo>
                  <a:lnTo>
                    <a:pt x="517906" y="25260"/>
                  </a:lnTo>
                  <a:lnTo>
                    <a:pt x="517906" y="37896"/>
                  </a:lnTo>
                  <a:lnTo>
                    <a:pt x="530529" y="37896"/>
                  </a:lnTo>
                  <a:lnTo>
                    <a:pt x="543166" y="37896"/>
                  </a:lnTo>
                  <a:lnTo>
                    <a:pt x="543166" y="25260"/>
                  </a:lnTo>
                  <a:lnTo>
                    <a:pt x="555790" y="25260"/>
                  </a:lnTo>
                  <a:lnTo>
                    <a:pt x="568426" y="25260"/>
                  </a:lnTo>
                  <a:lnTo>
                    <a:pt x="581050" y="25260"/>
                  </a:lnTo>
                  <a:lnTo>
                    <a:pt x="581050" y="12623"/>
                  </a:lnTo>
                  <a:close/>
                </a:path>
                <a:path w="593725" h="38100">
                  <a:moveTo>
                    <a:pt x="593699" y="12623"/>
                  </a:moveTo>
                  <a:lnTo>
                    <a:pt x="581063" y="12623"/>
                  </a:lnTo>
                  <a:lnTo>
                    <a:pt x="581063" y="25260"/>
                  </a:lnTo>
                  <a:lnTo>
                    <a:pt x="593699" y="25260"/>
                  </a:lnTo>
                  <a:lnTo>
                    <a:pt x="593699" y="126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110782" y="4460658"/>
              <a:ext cx="606425" cy="50800"/>
            </a:xfrm>
            <a:custGeom>
              <a:avLst/>
              <a:gdLst/>
              <a:ahLst/>
              <a:cxnLst/>
              <a:rect l="l" t="t" r="r" b="b"/>
              <a:pathLst>
                <a:path w="606425" h="50800">
                  <a:moveTo>
                    <a:pt x="37884" y="25260"/>
                  </a:moveTo>
                  <a:lnTo>
                    <a:pt x="25273" y="25260"/>
                  </a:lnTo>
                  <a:lnTo>
                    <a:pt x="25273" y="12636"/>
                  </a:lnTo>
                  <a:lnTo>
                    <a:pt x="12636" y="12636"/>
                  </a:lnTo>
                  <a:lnTo>
                    <a:pt x="0" y="12636"/>
                  </a:lnTo>
                  <a:lnTo>
                    <a:pt x="0" y="25260"/>
                  </a:lnTo>
                  <a:lnTo>
                    <a:pt x="0" y="37896"/>
                  </a:lnTo>
                  <a:lnTo>
                    <a:pt x="0" y="50533"/>
                  </a:lnTo>
                  <a:lnTo>
                    <a:pt x="12636" y="50533"/>
                  </a:lnTo>
                  <a:lnTo>
                    <a:pt x="12636" y="37896"/>
                  </a:lnTo>
                  <a:lnTo>
                    <a:pt x="25260" y="37896"/>
                  </a:lnTo>
                  <a:lnTo>
                    <a:pt x="37884" y="37896"/>
                  </a:lnTo>
                  <a:lnTo>
                    <a:pt x="37884" y="25260"/>
                  </a:lnTo>
                  <a:close/>
                </a:path>
                <a:path w="606425" h="50800">
                  <a:moveTo>
                    <a:pt x="75780" y="12636"/>
                  </a:moveTo>
                  <a:lnTo>
                    <a:pt x="63169" y="12636"/>
                  </a:lnTo>
                  <a:lnTo>
                    <a:pt x="50533" y="12636"/>
                  </a:lnTo>
                  <a:lnTo>
                    <a:pt x="37896" y="12636"/>
                  </a:lnTo>
                  <a:lnTo>
                    <a:pt x="37896" y="25273"/>
                  </a:lnTo>
                  <a:lnTo>
                    <a:pt x="50533" y="25273"/>
                  </a:lnTo>
                  <a:lnTo>
                    <a:pt x="50533" y="37896"/>
                  </a:lnTo>
                  <a:lnTo>
                    <a:pt x="63157" y="37896"/>
                  </a:lnTo>
                  <a:lnTo>
                    <a:pt x="63157" y="50533"/>
                  </a:lnTo>
                  <a:lnTo>
                    <a:pt x="75780" y="50533"/>
                  </a:lnTo>
                  <a:lnTo>
                    <a:pt x="75780" y="37896"/>
                  </a:lnTo>
                  <a:lnTo>
                    <a:pt x="63169" y="37896"/>
                  </a:lnTo>
                  <a:lnTo>
                    <a:pt x="63169" y="25273"/>
                  </a:lnTo>
                  <a:lnTo>
                    <a:pt x="75780" y="25273"/>
                  </a:lnTo>
                  <a:lnTo>
                    <a:pt x="75780" y="12636"/>
                  </a:lnTo>
                  <a:close/>
                </a:path>
                <a:path w="606425" h="50800">
                  <a:moveTo>
                    <a:pt x="101053" y="37896"/>
                  </a:moveTo>
                  <a:lnTo>
                    <a:pt x="88430" y="37896"/>
                  </a:lnTo>
                  <a:lnTo>
                    <a:pt x="88430" y="25273"/>
                  </a:lnTo>
                  <a:lnTo>
                    <a:pt x="88430" y="12636"/>
                  </a:lnTo>
                  <a:lnTo>
                    <a:pt x="75793" y="12636"/>
                  </a:lnTo>
                  <a:lnTo>
                    <a:pt x="75793" y="25260"/>
                  </a:lnTo>
                  <a:lnTo>
                    <a:pt x="75793" y="37896"/>
                  </a:lnTo>
                  <a:lnTo>
                    <a:pt x="88417" y="37896"/>
                  </a:lnTo>
                  <a:lnTo>
                    <a:pt x="88417" y="50533"/>
                  </a:lnTo>
                  <a:lnTo>
                    <a:pt x="101053" y="50533"/>
                  </a:lnTo>
                  <a:lnTo>
                    <a:pt x="101053" y="37896"/>
                  </a:lnTo>
                  <a:close/>
                </a:path>
                <a:path w="606425" h="50800">
                  <a:moveTo>
                    <a:pt x="189484" y="37896"/>
                  </a:moveTo>
                  <a:lnTo>
                    <a:pt x="176847" y="37896"/>
                  </a:lnTo>
                  <a:lnTo>
                    <a:pt x="176847" y="50533"/>
                  </a:lnTo>
                  <a:lnTo>
                    <a:pt x="189484" y="50533"/>
                  </a:lnTo>
                  <a:lnTo>
                    <a:pt x="189484" y="37896"/>
                  </a:lnTo>
                  <a:close/>
                </a:path>
                <a:path w="606425" h="50800">
                  <a:moveTo>
                    <a:pt x="189484" y="12636"/>
                  </a:moveTo>
                  <a:lnTo>
                    <a:pt x="176847" y="12636"/>
                  </a:lnTo>
                  <a:lnTo>
                    <a:pt x="164211" y="12636"/>
                  </a:lnTo>
                  <a:lnTo>
                    <a:pt x="151574" y="12636"/>
                  </a:lnTo>
                  <a:lnTo>
                    <a:pt x="151574" y="25260"/>
                  </a:lnTo>
                  <a:lnTo>
                    <a:pt x="138950" y="25260"/>
                  </a:lnTo>
                  <a:lnTo>
                    <a:pt x="126326" y="25260"/>
                  </a:lnTo>
                  <a:lnTo>
                    <a:pt x="126326" y="12636"/>
                  </a:lnTo>
                  <a:lnTo>
                    <a:pt x="113690" y="12636"/>
                  </a:lnTo>
                  <a:lnTo>
                    <a:pt x="101053" y="12636"/>
                  </a:lnTo>
                  <a:lnTo>
                    <a:pt x="101053" y="25273"/>
                  </a:lnTo>
                  <a:lnTo>
                    <a:pt x="113690" y="25273"/>
                  </a:lnTo>
                  <a:lnTo>
                    <a:pt x="126314" y="25273"/>
                  </a:lnTo>
                  <a:lnTo>
                    <a:pt x="126314" y="37896"/>
                  </a:lnTo>
                  <a:lnTo>
                    <a:pt x="113690" y="37896"/>
                  </a:lnTo>
                  <a:lnTo>
                    <a:pt x="113690" y="50533"/>
                  </a:lnTo>
                  <a:lnTo>
                    <a:pt x="126326" y="50533"/>
                  </a:lnTo>
                  <a:lnTo>
                    <a:pt x="126326" y="37896"/>
                  </a:lnTo>
                  <a:lnTo>
                    <a:pt x="138950" y="37896"/>
                  </a:lnTo>
                  <a:lnTo>
                    <a:pt x="138950" y="50533"/>
                  </a:lnTo>
                  <a:lnTo>
                    <a:pt x="151574" y="50533"/>
                  </a:lnTo>
                  <a:lnTo>
                    <a:pt x="164211" y="50533"/>
                  </a:lnTo>
                  <a:lnTo>
                    <a:pt x="164211" y="37896"/>
                  </a:lnTo>
                  <a:lnTo>
                    <a:pt x="164211" y="25273"/>
                  </a:lnTo>
                  <a:lnTo>
                    <a:pt x="176847" y="25273"/>
                  </a:lnTo>
                  <a:lnTo>
                    <a:pt x="189484" y="25273"/>
                  </a:lnTo>
                  <a:lnTo>
                    <a:pt x="189484" y="12636"/>
                  </a:lnTo>
                  <a:close/>
                </a:path>
                <a:path w="606425" h="50800">
                  <a:moveTo>
                    <a:pt x="240004" y="37896"/>
                  </a:moveTo>
                  <a:lnTo>
                    <a:pt x="227368" y="37896"/>
                  </a:lnTo>
                  <a:lnTo>
                    <a:pt x="214731" y="37896"/>
                  </a:lnTo>
                  <a:lnTo>
                    <a:pt x="214731" y="50533"/>
                  </a:lnTo>
                  <a:lnTo>
                    <a:pt x="227368" y="50533"/>
                  </a:lnTo>
                  <a:lnTo>
                    <a:pt x="240004" y="50533"/>
                  </a:lnTo>
                  <a:lnTo>
                    <a:pt x="240004" y="37896"/>
                  </a:lnTo>
                  <a:close/>
                </a:path>
                <a:path w="606425" h="50800">
                  <a:moveTo>
                    <a:pt x="252641" y="12636"/>
                  </a:moveTo>
                  <a:lnTo>
                    <a:pt x="240004" y="12636"/>
                  </a:lnTo>
                  <a:lnTo>
                    <a:pt x="227368" y="12636"/>
                  </a:lnTo>
                  <a:lnTo>
                    <a:pt x="214731" y="12636"/>
                  </a:lnTo>
                  <a:lnTo>
                    <a:pt x="214731" y="25273"/>
                  </a:lnTo>
                  <a:lnTo>
                    <a:pt x="227368" y="25273"/>
                  </a:lnTo>
                  <a:lnTo>
                    <a:pt x="240004" y="25273"/>
                  </a:lnTo>
                  <a:lnTo>
                    <a:pt x="252641" y="25273"/>
                  </a:lnTo>
                  <a:lnTo>
                    <a:pt x="252641" y="12636"/>
                  </a:lnTo>
                  <a:close/>
                </a:path>
                <a:path w="606425" h="50800">
                  <a:moveTo>
                    <a:pt x="303161" y="37896"/>
                  </a:moveTo>
                  <a:lnTo>
                    <a:pt x="290537" y="37896"/>
                  </a:lnTo>
                  <a:lnTo>
                    <a:pt x="290537" y="25273"/>
                  </a:lnTo>
                  <a:lnTo>
                    <a:pt x="290537" y="12636"/>
                  </a:lnTo>
                  <a:lnTo>
                    <a:pt x="277901" y="12636"/>
                  </a:lnTo>
                  <a:lnTo>
                    <a:pt x="277901" y="25260"/>
                  </a:lnTo>
                  <a:lnTo>
                    <a:pt x="277901" y="37896"/>
                  </a:lnTo>
                  <a:lnTo>
                    <a:pt x="265264" y="37896"/>
                  </a:lnTo>
                  <a:lnTo>
                    <a:pt x="252628" y="37896"/>
                  </a:lnTo>
                  <a:lnTo>
                    <a:pt x="252628" y="50533"/>
                  </a:lnTo>
                  <a:lnTo>
                    <a:pt x="265264" y="50533"/>
                  </a:lnTo>
                  <a:lnTo>
                    <a:pt x="277901" y="50533"/>
                  </a:lnTo>
                  <a:lnTo>
                    <a:pt x="290525" y="50533"/>
                  </a:lnTo>
                  <a:lnTo>
                    <a:pt x="303161" y="50533"/>
                  </a:lnTo>
                  <a:lnTo>
                    <a:pt x="303161" y="37896"/>
                  </a:lnTo>
                  <a:close/>
                </a:path>
                <a:path w="606425" h="50800">
                  <a:moveTo>
                    <a:pt x="341045" y="25260"/>
                  </a:moveTo>
                  <a:lnTo>
                    <a:pt x="328422" y="25260"/>
                  </a:lnTo>
                  <a:lnTo>
                    <a:pt x="328422" y="12636"/>
                  </a:lnTo>
                  <a:lnTo>
                    <a:pt x="315798" y="12636"/>
                  </a:lnTo>
                  <a:lnTo>
                    <a:pt x="303161" y="12636"/>
                  </a:lnTo>
                  <a:lnTo>
                    <a:pt x="303161" y="25260"/>
                  </a:lnTo>
                  <a:lnTo>
                    <a:pt x="303161" y="37896"/>
                  </a:lnTo>
                  <a:lnTo>
                    <a:pt x="315798" y="37896"/>
                  </a:lnTo>
                  <a:lnTo>
                    <a:pt x="315798" y="25273"/>
                  </a:lnTo>
                  <a:lnTo>
                    <a:pt x="328422" y="25273"/>
                  </a:lnTo>
                  <a:lnTo>
                    <a:pt x="328422" y="37896"/>
                  </a:lnTo>
                  <a:lnTo>
                    <a:pt x="341045" y="37896"/>
                  </a:lnTo>
                  <a:lnTo>
                    <a:pt x="341045" y="25260"/>
                  </a:lnTo>
                  <a:close/>
                </a:path>
                <a:path w="606425" h="50800">
                  <a:moveTo>
                    <a:pt x="404202" y="12636"/>
                  </a:moveTo>
                  <a:lnTo>
                    <a:pt x="391579" y="12636"/>
                  </a:lnTo>
                  <a:lnTo>
                    <a:pt x="378942" y="12636"/>
                  </a:lnTo>
                  <a:lnTo>
                    <a:pt x="378942" y="25260"/>
                  </a:lnTo>
                  <a:lnTo>
                    <a:pt x="366318" y="25260"/>
                  </a:lnTo>
                  <a:lnTo>
                    <a:pt x="353695" y="25260"/>
                  </a:lnTo>
                  <a:lnTo>
                    <a:pt x="341058" y="25260"/>
                  </a:lnTo>
                  <a:lnTo>
                    <a:pt x="341058" y="37896"/>
                  </a:lnTo>
                  <a:lnTo>
                    <a:pt x="353682" y="37896"/>
                  </a:lnTo>
                  <a:lnTo>
                    <a:pt x="353682" y="50533"/>
                  </a:lnTo>
                  <a:lnTo>
                    <a:pt x="366318" y="50533"/>
                  </a:lnTo>
                  <a:lnTo>
                    <a:pt x="378942" y="50533"/>
                  </a:lnTo>
                  <a:lnTo>
                    <a:pt x="391579" y="50533"/>
                  </a:lnTo>
                  <a:lnTo>
                    <a:pt x="391579" y="37896"/>
                  </a:lnTo>
                  <a:lnTo>
                    <a:pt x="378955" y="37896"/>
                  </a:lnTo>
                  <a:lnTo>
                    <a:pt x="378955" y="25273"/>
                  </a:lnTo>
                  <a:lnTo>
                    <a:pt x="391579" y="25273"/>
                  </a:lnTo>
                  <a:lnTo>
                    <a:pt x="391579" y="37896"/>
                  </a:lnTo>
                  <a:lnTo>
                    <a:pt x="404202" y="37896"/>
                  </a:lnTo>
                  <a:lnTo>
                    <a:pt x="404202" y="25273"/>
                  </a:lnTo>
                  <a:lnTo>
                    <a:pt x="404202" y="12636"/>
                  </a:lnTo>
                  <a:close/>
                </a:path>
                <a:path w="606425" h="50800">
                  <a:moveTo>
                    <a:pt x="429475" y="12636"/>
                  </a:moveTo>
                  <a:lnTo>
                    <a:pt x="416839" y="12636"/>
                  </a:lnTo>
                  <a:lnTo>
                    <a:pt x="416839" y="25260"/>
                  </a:lnTo>
                  <a:lnTo>
                    <a:pt x="416839" y="37896"/>
                  </a:lnTo>
                  <a:lnTo>
                    <a:pt x="429475" y="37896"/>
                  </a:lnTo>
                  <a:lnTo>
                    <a:pt x="429475" y="25273"/>
                  </a:lnTo>
                  <a:lnTo>
                    <a:pt x="429475" y="12636"/>
                  </a:lnTo>
                  <a:close/>
                </a:path>
                <a:path w="606425" h="50800">
                  <a:moveTo>
                    <a:pt x="442112" y="37896"/>
                  </a:moveTo>
                  <a:lnTo>
                    <a:pt x="429475" y="37896"/>
                  </a:lnTo>
                  <a:lnTo>
                    <a:pt x="429475" y="50533"/>
                  </a:lnTo>
                  <a:lnTo>
                    <a:pt x="442112" y="50533"/>
                  </a:lnTo>
                  <a:lnTo>
                    <a:pt x="442112" y="37896"/>
                  </a:lnTo>
                  <a:close/>
                </a:path>
                <a:path w="606425" h="50800">
                  <a:moveTo>
                    <a:pt x="505256" y="12636"/>
                  </a:moveTo>
                  <a:lnTo>
                    <a:pt x="505256" y="12636"/>
                  </a:lnTo>
                  <a:lnTo>
                    <a:pt x="442112" y="12636"/>
                  </a:lnTo>
                  <a:lnTo>
                    <a:pt x="442112" y="25273"/>
                  </a:lnTo>
                  <a:lnTo>
                    <a:pt x="454736" y="25273"/>
                  </a:lnTo>
                  <a:lnTo>
                    <a:pt x="454736" y="37896"/>
                  </a:lnTo>
                  <a:lnTo>
                    <a:pt x="467372" y="37896"/>
                  </a:lnTo>
                  <a:lnTo>
                    <a:pt x="480009" y="37896"/>
                  </a:lnTo>
                  <a:lnTo>
                    <a:pt x="480009" y="25273"/>
                  </a:lnTo>
                  <a:lnTo>
                    <a:pt x="492633" y="25273"/>
                  </a:lnTo>
                  <a:lnTo>
                    <a:pt x="492633" y="37896"/>
                  </a:lnTo>
                  <a:lnTo>
                    <a:pt x="505256" y="37896"/>
                  </a:lnTo>
                  <a:lnTo>
                    <a:pt x="505256" y="25273"/>
                  </a:lnTo>
                  <a:lnTo>
                    <a:pt x="505256" y="12636"/>
                  </a:lnTo>
                  <a:close/>
                </a:path>
                <a:path w="606425" h="50800">
                  <a:moveTo>
                    <a:pt x="568413" y="12636"/>
                  </a:moveTo>
                  <a:lnTo>
                    <a:pt x="555790" y="12636"/>
                  </a:lnTo>
                  <a:lnTo>
                    <a:pt x="555790" y="0"/>
                  </a:lnTo>
                  <a:lnTo>
                    <a:pt x="543166" y="0"/>
                  </a:lnTo>
                  <a:lnTo>
                    <a:pt x="530529" y="0"/>
                  </a:lnTo>
                  <a:lnTo>
                    <a:pt x="517893" y="0"/>
                  </a:lnTo>
                  <a:lnTo>
                    <a:pt x="517893" y="12636"/>
                  </a:lnTo>
                  <a:lnTo>
                    <a:pt x="505269" y="12636"/>
                  </a:lnTo>
                  <a:lnTo>
                    <a:pt x="505269" y="25273"/>
                  </a:lnTo>
                  <a:lnTo>
                    <a:pt x="517893" y="25273"/>
                  </a:lnTo>
                  <a:lnTo>
                    <a:pt x="530529" y="25273"/>
                  </a:lnTo>
                  <a:lnTo>
                    <a:pt x="530529" y="12636"/>
                  </a:lnTo>
                  <a:lnTo>
                    <a:pt x="543153" y="12636"/>
                  </a:lnTo>
                  <a:lnTo>
                    <a:pt x="543153" y="25260"/>
                  </a:lnTo>
                  <a:lnTo>
                    <a:pt x="543153" y="37896"/>
                  </a:lnTo>
                  <a:lnTo>
                    <a:pt x="555790" y="37896"/>
                  </a:lnTo>
                  <a:lnTo>
                    <a:pt x="555790" y="25273"/>
                  </a:lnTo>
                  <a:lnTo>
                    <a:pt x="568413" y="25273"/>
                  </a:lnTo>
                  <a:lnTo>
                    <a:pt x="568413" y="12636"/>
                  </a:lnTo>
                  <a:close/>
                </a:path>
                <a:path w="606425" h="50800">
                  <a:moveTo>
                    <a:pt x="606310" y="12636"/>
                  </a:moveTo>
                  <a:lnTo>
                    <a:pt x="593686" y="12636"/>
                  </a:lnTo>
                  <a:lnTo>
                    <a:pt x="593686" y="25260"/>
                  </a:lnTo>
                  <a:lnTo>
                    <a:pt x="581050" y="25260"/>
                  </a:lnTo>
                  <a:lnTo>
                    <a:pt x="581050" y="37896"/>
                  </a:lnTo>
                  <a:lnTo>
                    <a:pt x="593686" y="37896"/>
                  </a:lnTo>
                  <a:lnTo>
                    <a:pt x="593686" y="25273"/>
                  </a:lnTo>
                  <a:lnTo>
                    <a:pt x="606310" y="25273"/>
                  </a:lnTo>
                  <a:lnTo>
                    <a:pt x="606310" y="1263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98145" y="4498555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23" y="12623"/>
                  </a:moveTo>
                  <a:lnTo>
                    <a:pt x="0" y="12623"/>
                  </a:lnTo>
                  <a:lnTo>
                    <a:pt x="0" y="25260"/>
                  </a:lnTo>
                  <a:lnTo>
                    <a:pt x="0" y="37896"/>
                  </a:lnTo>
                  <a:lnTo>
                    <a:pt x="12623" y="37896"/>
                  </a:lnTo>
                  <a:lnTo>
                    <a:pt x="12623" y="25273"/>
                  </a:lnTo>
                  <a:lnTo>
                    <a:pt x="12623" y="12623"/>
                  </a:lnTo>
                  <a:close/>
                </a:path>
                <a:path w="619125" h="50800">
                  <a:moveTo>
                    <a:pt x="50520" y="12623"/>
                  </a:moveTo>
                  <a:lnTo>
                    <a:pt x="37909" y="12623"/>
                  </a:lnTo>
                  <a:lnTo>
                    <a:pt x="25273" y="12623"/>
                  </a:lnTo>
                  <a:lnTo>
                    <a:pt x="12636" y="12623"/>
                  </a:lnTo>
                  <a:lnTo>
                    <a:pt x="12636" y="25273"/>
                  </a:lnTo>
                  <a:lnTo>
                    <a:pt x="25273" y="25273"/>
                  </a:lnTo>
                  <a:lnTo>
                    <a:pt x="25273" y="37896"/>
                  </a:lnTo>
                  <a:lnTo>
                    <a:pt x="12636" y="37896"/>
                  </a:lnTo>
                  <a:lnTo>
                    <a:pt x="12636" y="50533"/>
                  </a:lnTo>
                  <a:lnTo>
                    <a:pt x="25273" y="50533"/>
                  </a:lnTo>
                  <a:lnTo>
                    <a:pt x="37909" y="50533"/>
                  </a:lnTo>
                  <a:lnTo>
                    <a:pt x="37909" y="37896"/>
                  </a:lnTo>
                  <a:lnTo>
                    <a:pt x="50520" y="37896"/>
                  </a:lnTo>
                  <a:lnTo>
                    <a:pt x="50520" y="25273"/>
                  </a:lnTo>
                  <a:lnTo>
                    <a:pt x="50520" y="12623"/>
                  </a:lnTo>
                  <a:close/>
                </a:path>
                <a:path w="619125" h="50800">
                  <a:moveTo>
                    <a:pt x="88417" y="25260"/>
                  </a:moveTo>
                  <a:lnTo>
                    <a:pt x="75806" y="25260"/>
                  </a:lnTo>
                  <a:lnTo>
                    <a:pt x="75806" y="12623"/>
                  </a:lnTo>
                  <a:lnTo>
                    <a:pt x="63169" y="12623"/>
                  </a:lnTo>
                  <a:lnTo>
                    <a:pt x="50533" y="12623"/>
                  </a:lnTo>
                  <a:lnTo>
                    <a:pt x="50533" y="25260"/>
                  </a:lnTo>
                  <a:lnTo>
                    <a:pt x="50533" y="37896"/>
                  </a:lnTo>
                  <a:lnTo>
                    <a:pt x="63169" y="37896"/>
                  </a:lnTo>
                  <a:lnTo>
                    <a:pt x="75793" y="37896"/>
                  </a:lnTo>
                  <a:lnTo>
                    <a:pt x="88417" y="37896"/>
                  </a:lnTo>
                  <a:lnTo>
                    <a:pt x="88417" y="25260"/>
                  </a:lnTo>
                  <a:close/>
                </a:path>
                <a:path w="619125" h="50800">
                  <a:moveTo>
                    <a:pt x="126326" y="12623"/>
                  </a:moveTo>
                  <a:lnTo>
                    <a:pt x="113690" y="12623"/>
                  </a:lnTo>
                  <a:lnTo>
                    <a:pt x="101066" y="12623"/>
                  </a:lnTo>
                  <a:lnTo>
                    <a:pt x="88430" y="12623"/>
                  </a:lnTo>
                  <a:lnTo>
                    <a:pt x="88430" y="25273"/>
                  </a:lnTo>
                  <a:lnTo>
                    <a:pt x="101053" y="25273"/>
                  </a:lnTo>
                  <a:lnTo>
                    <a:pt x="101053" y="37896"/>
                  </a:lnTo>
                  <a:lnTo>
                    <a:pt x="113690" y="37896"/>
                  </a:lnTo>
                  <a:lnTo>
                    <a:pt x="113690" y="25273"/>
                  </a:lnTo>
                  <a:lnTo>
                    <a:pt x="126326" y="25273"/>
                  </a:lnTo>
                  <a:lnTo>
                    <a:pt x="126326" y="12623"/>
                  </a:lnTo>
                  <a:close/>
                </a:path>
                <a:path w="619125" h="50800">
                  <a:moveTo>
                    <a:pt x="189484" y="12623"/>
                  </a:moveTo>
                  <a:lnTo>
                    <a:pt x="176847" y="12623"/>
                  </a:lnTo>
                  <a:lnTo>
                    <a:pt x="176847" y="25260"/>
                  </a:lnTo>
                  <a:lnTo>
                    <a:pt x="164223" y="25260"/>
                  </a:lnTo>
                  <a:lnTo>
                    <a:pt x="151587" y="25260"/>
                  </a:lnTo>
                  <a:lnTo>
                    <a:pt x="138950" y="25260"/>
                  </a:lnTo>
                  <a:lnTo>
                    <a:pt x="138950" y="37896"/>
                  </a:lnTo>
                  <a:lnTo>
                    <a:pt x="126326" y="37896"/>
                  </a:lnTo>
                  <a:lnTo>
                    <a:pt x="113690" y="37896"/>
                  </a:lnTo>
                  <a:lnTo>
                    <a:pt x="113690" y="50533"/>
                  </a:lnTo>
                  <a:lnTo>
                    <a:pt x="126326" y="50533"/>
                  </a:lnTo>
                  <a:lnTo>
                    <a:pt x="138963" y="50533"/>
                  </a:lnTo>
                  <a:lnTo>
                    <a:pt x="138963" y="37896"/>
                  </a:lnTo>
                  <a:lnTo>
                    <a:pt x="151587" y="37896"/>
                  </a:lnTo>
                  <a:lnTo>
                    <a:pt x="151587" y="50533"/>
                  </a:lnTo>
                  <a:lnTo>
                    <a:pt x="164223" y="50533"/>
                  </a:lnTo>
                  <a:lnTo>
                    <a:pt x="164223" y="37896"/>
                  </a:lnTo>
                  <a:lnTo>
                    <a:pt x="176847" y="37896"/>
                  </a:lnTo>
                  <a:lnTo>
                    <a:pt x="176847" y="50533"/>
                  </a:lnTo>
                  <a:lnTo>
                    <a:pt x="189484" y="50533"/>
                  </a:lnTo>
                  <a:lnTo>
                    <a:pt x="189484" y="37896"/>
                  </a:lnTo>
                  <a:lnTo>
                    <a:pt x="189484" y="25273"/>
                  </a:lnTo>
                  <a:lnTo>
                    <a:pt x="189484" y="12623"/>
                  </a:lnTo>
                  <a:close/>
                </a:path>
                <a:path w="619125" h="50800">
                  <a:moveTo>
                    <a:pt x="252641" y="25260"/>
                  </a:moveTo>
                  <a:lnTo>
                    <a:pt x="240004" y="25260"/>
                  </a:lnTo>
                  <a:lnTo>
                    <a:pt x="240004" y="12623"/>
                  </a:lnTo>
                  <a:lnTo>
                    <a:pt x="227368" y="12623"/>
                  </a:lnTo>
                  <a:lnTo>
                    <a:pt x="227368" y="25260"/>
                  </a:lnTo>
                  <a:lnTo>
                    <a:pt x="214744" y="25260"/>
                  </a:lnTo>
                  <a:lnTo>
                    <a:pt x="202107" y="25260"/>
                  </a:lnTo>
                  <a:lnTo>
                    <a:pt x="202107" y="37896"/>
                  </a:lnTo>
                  <a:lnTo>
                    <a:pt x="202107" y="50533"/>
                  </a:lnTo>
                  <a:lnTo>
                    <a:pt x="214744" y="50533"/>
                  </a:lnTo>
                  <a:lnTo>
                    <a:pt x="227380" y="50533"/>
                  </a:lnTo>
                  <a:lnTo>
                    <a:pt x="227380" y="37896"/>
                  </a:lnTo>
                  <a:lnTo>
                    <a:pt x="227380" y="25273"/>
                  </a:lnTo>
                  <a:lnTo>
                    <a:pt x="240004" y="25273"/>
                  </a:lnTo>
                  <a:lnTo>
                    <a:pt x="240004" y="37896"/>
                  </a:lnTo>
                  <a:lnTo>
                    <a:pt x="252641" y="37896"/>
                  </a:lnTo>
                  <a:lnTo>
                    <a:pt x="252641" y="25260"/>
                  </a:lnTo>
                  <a:close/>
                </a:path>
                <a:path w="619125" h="50800">
                  <a:moveTo>
                    <a:pt x="277901" y="37896"/>
                  </a:moveTo>
                  <a:lnTo>
                    <a:pt x="265264" y="37896"/>
                  </a:lnTo>
                  <a:lnTo>
                    <a:pt x="265264" y="50533"/>
                  </a:lnTo>
                  <a:lnTo>
                    <a:pt x="277901" y="50533"/>
                  </a:lnTo>
                  <a:lnTo>
                    <a:pt x="277901" y="37896"/>
                  </a:lnTo>
                  <a:close/>
                </a:path>
                <a:path w="619125" h="50800">
                  <a:moveTo>
                    <a:pt x="277901" y="12623"/>
                  </a:moveTo>
                  <a:lnTo>
                    <a:pt x="265264" y="12623"/>
                  </a:lnTo>
                  <a:lnTo>
                    <a:pt x="265264" y="25273"/>
                  </a:lnTo>
                  <a:lnTo>
                    <a:pt x="277901" y="25273"/>
                  </a:lnTo>
                  <a:lnTo>
                    <a:pt x="277901" y="12623"/>
                  </a:lnTo>
                  <a:close/>
                </a:path>
                <a:path w="619125" h="50800">
                  <a:moveTo>
                    <a:pt x="341058" y="25260"/>
                  </a:moveTo>
                  <a:lnTo>
                    <a:pt x="328434" y="25260"/>
                  </a:lnTo>
                  <a:lnTo>
                    <a:pt x="328434" y="12623"/>
                  </a:lnTo>
                  <a:lnTo>
                    <a:pt x="315798" y="12623"/>
                  </a:lnTo>
                  <a:lnTo>
                    <a:pt x="315798" y="25260"/>
                  </a:lnTo>
                  <a:lnTo>
                    <a:pt x="303174" y="25260"/>
                  </a:lnTo>
                  <a:lnTo>
                    <a:pt x="303174" y="12623"/>
                  </a:lnTo>
                  <a:lnTo>
                    <a:pt x="290537" y="12623"/>
                  </a:lnTo>
                  <a:lnTo>
                    <a:pt x="290537" y="25260"/>
                  </a:lnTo>
                  <a:lnTo>
                    <a:pt x="290537" y="37896"/>
                  </a:lnTo>
                  <a:lnTo>
                    <a:pt x="303161" y="37896"/>
                  </a:lnTo>
                  <a:lnTo>
                    <a:pt x="315798" y="37896"/>
                  </a:lnTo>
                  <a:lnTo>
                    <a:pt x="315798" y="25273"/>
                  </a:lnTo>
                  <a:lnTo>
                    <a:pt x="328422" y="25273"/>
                  </a:lnTo>
                  <a:lnTo>
                    <a:pt x="328422" y="37896"/>
                  </a:lnTo>
                  <a:lnTo>
                    <a:pt x="341058" y="37896"/>
                  </a:lnTo>
                  <a:lnTo>
                    <a:pt x="341058" y="25260"/>
                  </a:lnTo>
                  <a:close/>
                </a:path>
                <a:path w="619125" h="50800">
                  <a:moveTo>
                    <a:pt x="404215" y="37896"/>
                  </a:moveTo>
                  <a:lnTo>
                    <a:pt x="391591" y="37896"/>
                  </a:lnTo>
                  <a:lnTo>
                    <a:pt x="378955" y="37896"/>
                  </a:lnTo>
                  <a:lnTo>
                    <a:pt x="378955" y="50533"/>
                  </a:lnTo>
                  <a:lnTo>
                    <a:pt x="391579" y="50533"/>
                  </a:lnTo>
                  <a:lnTo>
                    <a:pt x="404215" y="50533"/>
                  </a:lnTo>
                  <a:lnTo>
                    <a:pt x="404215" y="37896"/>
                  </a:lnTo>
                  <a:close/>
                </a:path>
                <a:path w="619125" h="50800">
                  <a:moveTo>
                    <a:pt x="416839" y="12623"/>
                  </a:moveTo>
                  <a:lnTo>
                    <a:pt x="416839" y="12623"/>
                  </a:lnTo>
                  <a:lnTo>
                    <a:pt x="353695" y="12623"/>
                  </a:lnTo>
                  <a:lnTo>
                    <a:pt x="353695" y="25260"/>
                  </a:lnTo>
                  <a:lnTo>
                    <a:pt x="353695" y="37896"/>
                  </a:lnTo>
                  <a:lnTo>
                    <a:pt x="366318" y="37896"/>
                  </a:lnTo>
                  <a:lnTo>
                    <a:pt x="378955" y="37896"/>
                  </a:lnTo>
                  <a:lnTo>
                    <a:pt x="378955" y="25273"/>
                  </a:lnTo>
                  <a:lnTo>
                    <a:pt x="391579" y="25273"/>
                  </a:lnTo>
                  <a:lnTo>
                    <a:pt x="404215" y="25273"/>
                  </a:lnTo>
                  <a:lnTo>
                    <a:pt x="416839" y="25273"/>
                  </a:lnTo>
                  <a:lnTo>
                    <a:pt x="416839" y="12623"/>
                  </a:lnTo>
                  <a:close/>
                </a:path>
                <a:path w="619125" h="50800">
                  <a:moveTo>
                    <a:pt x="492645" y="25260"/>
                  </a:moveTo>
                  <a:lnTo>
                    <a:pt x="480009" y="25260"/>
                  </a:lnTo>
                  <a:lnTo>
                    <a:pt x="480009" y="12636"/>
                  </a:lnTo>
                  <a:lnTo>
                    <a:pt x="480009" y="0"/>
                  </a:lnTo>
                  <a:lnTo>
                    <a:pt x="467372" y="0"/>
                  </a:lnTo>
                  <a:lnTo>
                    <a:pt x="454748" y="0"/>
                  </a:lnTo>
                  <a:lnTo>
                    <a:pt x="442112" y="0"/>
                  </a:lnTo>
                  <a:lnTo>
                    <a:pt x="442112" y="12623"/>
                  </a:lnTo>
                  <a:lnTo>
                    <a:pt x="442112" y="25260"/>
                  </a:lnTo>
                  <a:lnTo>
                    <a:pt x="429488" y="25260"/>
                  </a:lnTo>
                  <a:lnTo>
                    <a:pt x="416852" y="25260"/>
                  </a:lnTo>
                  <a:lnTo>
                    <a:pt x="416852" y="37896"/>
                  </a:lnTo>
                  <a:lnTo>
                    <a:pt x="429475" y="37896"/>
                  </a:lnTo>
                  <a:lnTo>
                    <a:pt x="442112" y="37896"/>
                  </a:lnTo>
                  <a:lnTo>
                    <a:pt x="442112" y="25273"/>
                  </a:lnTo>
                  <a:lnTo>
                    <a:pt x="454748" y="25273"/>
                  </a:lnTo>
                  <a:lnTo>
                    <a:pt x="467372" y="25273"/>
                  </a:lnTo>
                  <a:lnTo>
                    <a:pt x="467372" y="37896"/>
                  </a:lnTo>
                  <a:lnTo>
                    <a:pt x="480009" y="37896"/>
                  </a:lnTo>
                  <a:lnTo>
                    <a:pt x="492645" y="37896"/>
                  </a:lnTo>
                  <a:lnTo>
                    <a:pt x="492645" y="25260"/>
                  </a:lnTo>
                  <a:close/>
                </a:path>
                <a:path w="619125" h="50800">
                  <a:moveTo>
                    <a:pt x="517893" y="0"/>
                  </a:moveTo>
                  <a:lnTo>
                    <a:pt x="505269" y="0"/>
                  </a:lnTo>
                  <a:lnTo>
                    <a:pt x="492633" y="0"/>
                  </a:lnTo>
                  <a:lnTo>
                    <a:pt x="492633" y="12636"/>
                  </a:lnTo>
                  <a:lnTo>
                    <a:pt x="505269" y="12636"/>
                  </a:lnTo>
                  <a:lnTo>
                    <a:pt x="517893" y="12636"/>
                  </a:lnTo>
                  <a:lnTo>
                    <a:pt x="517893" y="0"/>
                  </a:lnTo>
                  <a:close/>
                </a:path>
                <a:path w="619125" h="50800">
                  <a:moveTo>
                    <a:pt x="555802" y="0"/>
                  </a:moveTo>
                  <a:lnTo>
                    <a:pt x="543166" y="0"/>
                  </a:lnTo>
                  <a:lnTo>
                    <a:pt x="543166" y="12623"/>
                  </a:lnTo>
                  <a:lnTo>
                    <a:pt x="530529" y="12623"/>
                  </a:lnTo>
                  <a:lnTo>
                    <a:pt x="530529" y="25273"/>
                  </a:lnTo>
                  <a:lnTo>
                    <a:pt x="543166" y="25273"/>
                  </a:lnTo>
                  <a:lnTo>
                    <a:pt x="543166" y="37896"/>
                  </a:lnTo>
                  <a:lnTo>
                    <a:pt x="555802" y="37896"/>
                  </a:lnTo>
                  <a:lnTo>
                    <a:pt x="555802" y="25260"/>
                  </a:lnTo>
                  <a:lnTo>
                    <a:pt x="543166" y="25260"/>
                  </a:lnTo>
                  <a:lnTo>
                    <a:pt x="543166" y="12636"/>
                  </a:lnTo>
                  <a:lnTo>
                    <a:pt x="555802" y="12636"/>
                  </a:lnTo>
                  <a:lnTo>
                    <a:pt x="555802" y="0"/>
                  </a:lnTo>
                  <a:close/>
                </a:path>
                <a:path w="619125" h="50800">
                  <a:moveTo>
                    <a:pt x="581050" y="0"/>
                  </a:moveTo>
                  <a:lnTo>
                    <a:pt x="568426" y="0"/>
                  </a:lnTo>
                  <a:lnTo>
                    <a:pt x="568426" y="12623"/>
                  </a:lnTo>
                  <a:lnTo>
                    <a:pt x="568426" y="25273"/>
                  </a:lnTo>
                  <a:lnTo>
                    <a:pt x="581050" y="25273"/>
                  </a:lnTo>
                  <a:lnTo>
                    <a:pt x="581050" y="12636"/>
                  </a:lnTo>
                  <a:lnTo>
                    <a:pt x="581050" y="0"/>
                  </a:lnTo>
                  <a:close/>
                </a:path>
                <a:path w="619125" h="50800">
                  <a:moveTo>
                    <a:pt x="618947" y="0"/>
                  </a:moveTo>
                  <a:lnTo>
                    <a:pt x="606323" y="0"/>
                  </a:lnTo>
                  <a:lnTo>
                    <a:pt x="606323" y="12623"/>
                  </a:lnTo>
                  <a:lnTo>
                    <a:pt x="593699" y="12623"/>
                  </a:lnTo>
                  <a:lnTo>
                    <a:pt x="581063" y="12623"/>
                  </a:lnTo>
                  <a:lnTo>
                    <a:pt x="581063" y="25273"/>
                  </a:lnTo>
                  <a:lnTo>
                    <a:pt x="593686" y="25273"/>
                  </a:lnTo>
                  <a:lnTo>
                    <a:pt x="593686" y="37896"/>
                  </a:lnTo>
                  <a:lnTo>
                    <a:pt x="606323" y="37896"/>
                  </a:lnTo>
                  <a:lnTo>
                    <a:pt x="618947" y="37896"/>
                  </a:lnTo>
                  <a:lnTo>
                    <a:pt x="618947" y="25260"/>
                  </a:lnTo>
                  <a:lnTo>
                    <a:pt x="606323" y="25260"/>
                  </a:lnTo>
                  <a:lnTo>
                    <a:pt x="606323" y="12636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98145" y="4536452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23" y="12623"/>
                  </a:moveTo>
                  <a:lnTo>
                    <a:pt x="0" y="12623"/>
                  </a:lnTo>
                  <a:lnTo>
                    <a:pt x="0" y="25260"/>
                  </a:lnTo>
                  <a:lnTo>
                    <a:pt x="12623" y="25260"/>
                  </a:lnTo>
                  <a:lnTo>
                    <a:pt x="12623" y="12623"/>
                  </a:lnTo>
                  <a:close/>
                </a:path>
                <a:path w="619125" h="50800">
                  <a:moveTo>
                    <a:pt x="25273" y="37884"/>
                  </a:moveTo>
                  <a:lnTo>
                    <a:pt x="12636" y="37884"/>
                  </a:lnTo>
                  <a:lnTo>
                    <a:pt x="12636" y="50520"/>
                  </a:lnTo>
                  <a:lnTo>
                    <a:pt x="25273" y="50520"/>
                  </a:lnTo>
                  <a:lnTo>
                    <a:pt x="25273" y="37884"/>
                  </a:lnTo>
                  <a:close/>
                </a:path>
                <a:path w="619125" h="50800">
                  <a:moveTo>
                    <a:pt x="63169" y="37884"/>
                  </a:moveTo>
                  <a:lnTo>
                    <a:pt x="50533" y="37884"/>
                  </a:lnTo>
                  <a:lnTo>
                    <a:pt x="50533" y="50520"/>
                  </a:lnTo>
                  <a:lnTo>
                    <a:pt x="63169" y="50520"/>
                  </a:lnTo>
                  <a:lnTo>
                    <a:pt x="63169" y="37884"/>
                  </a:lnTo>
                  <a:close/>
                </a:path>
                <a:path w="619125" h="50800">
                  <a:moveTo>
                    <a:pt x="88417" y="37884"/>
                  </a:moveTo>
                  <a:lnTo>
                    <a:pt x="75793" y="37884"/>
                  </a:lnTo>
                  <a:lnTo>
                    <a:pt x="75793" y="50520"/>
                  </a:lnTo>
                  <a:lnTo>
                    <a:pt x="88417" y="50520"/>
                  </a:lnTo>
                  <a:lnTo>
                    <a:pt x="88417" y="37884"/>
                  </a:lnTo>
                  <a:close/>
                </a:path>
                <a:path w="619125" h="50800">
                  <a:moveTo>
                    <a:pt x="88417" y="12623"/>
                  </a:moveTo>
                  <a:lnTo>
                    <a:pt x="75793" y="12623"/>
                  </a:lnTo>
                  <a:lnTo>
                    <a:pt x="75793" y="25260"/>
                  </a:lnTo>
                  <a:lnTo>
                    <a:pt x="88417" y="25260"/>
                  </a:lnTo>
                  <a:lnTo>
                    <a:pt x="88417" y="12623"/>
                  </a:lnTo>
                  <a:close/>
                </a:path>
                <a:path w="619125" h="50800">
                  <a:moveTo>
                    <a:pt x="101066" y="12623"/>
                  </a:moveTo>
                  <a:lnTo>
                    <a:pt x="88430" y="12623"/>
                  </a:lnTo>
                  <a:lnTo>
                    <a:pt x="88430" y="25260"/>
                  </a:lnTo>
                  <a:lnTo>
                    <a:pt x="88430" y="37884"/>
                  </a:lnTo>
                  <a:lnTo>
                    <a:pt x="88430" y="50520"/>
                  </a:lnTo>
                  <a:lnTo>
                    <a:pt x="101066" y="50520"/>
                  </a:lnTo>
                  <a:lnTo>
                    <a:pt x="101066" y="37896"/>
                  </a:lnTo>
                  <a:lnTo>
                    <a:pt x="101066" y="25260"/>
                  </a:lnTo>
                  <a:lnTo>
                    <a:pt x="101066" y="12623"/>
                  </a:lnTo>
                  <a:close/>
                </a:path>
                <a:path w="619125" h="50800">
                  <a:moveTo>
                    <a:pt x="151587" y="12623"/>
                  </a:moveTo>
                  <a:lnTo>
                    <a:pt x="138963" y="12623"/>
                  </a:lnTo>
                  <a:lnTo>
                    <a:pt x="126326" y="12623"/>
                  </a:lnTo>
                  <a:lnTo>
                    <a:pt x="113690" y="12623"/>
                  </a:lnTo>
                  <a:lnTo>
                    <a:pt x="113690" y="25260"/>
                  </a:lnTo>
                  <a:lnTo>
                    <a:pt x="126326" y="25260"/>
                  </a:lnTo>
                  <a:lnTo>
                    <a:pt x="138950" y="25260"/>
                  </a:lnTo>
                  <a:lnTo>
                    <a:pt x="151587" y="25260"/>
                  </a:lnTo>
                  <a:lnTo>
                    <a:pt x="151587" y="12623"/>
                  </a:lnTo>
                  <a:close/>
                </a:path>
                <a:path w="619125" h="50800">
                  <a:moveTo>
                    <a:pt x="265277" y="37884"/>
                  </a:moveTo>
                  <a:lnTo>
                    <a:pt x="252641" y="37884"/>
                  </a:lnTo>
                  <a:lnTo>
                    <a:pt x="240004" y="37884"/>
                  </a:lnTo>
                  <a:lnTo>
                    <a:pt x="240004" y="25260"/>
                  </a:lnTo>
                  <a:lnTo>
                    <a:pt x="227380" y="25260"/>
                  </a:lnTo>
                  <a:lnTo>
                    <a:pt x="227380" y="12623"/>
                  </a:lnTo>
                  <a:lnTo>
                    <a:pt x="214744" y="12623"/>
                  </a:lnTo>
                  <a:lnTo>
                    <a:pt x="202120" y="12623"/>
                  </a:lnTo>
                  <a:lnTo>
                    <a:pt x="189484" y="12623"/>
                  </a:lnTo>
                  <a:lnTo>
                    <a:pt x="176847" y="12623"/>
                  </a:lnTo>
                  <a:lnTo>
                    <a:pt x="176847" y="25260"/>
                  </a:lnTo>
                  <a:lnTo>
                    <a:pt x="189484" y="25260"/>
                  </a:lnTo>
                  <a:lnTo>
                    <a:pt x="189484" y="37884"/>
                  </a:lnTo>
                  <a:lnTo>
                    <a:pt x="176847" y="37884"/>
                  </a:lnTo>
                  <a:lnTo>
                    <a:pt x="176847" y="25260"/>
                  </a:lnTo>
                  <a:lnTo>
                    <a:pt x="164223" y="25260"/>
                  </a:lnTo>
                  <a:lnTo>
                    <a:pt x="151587" y="25260"/>
                  </a:lnTo>
                  <a:lnTo>
                    <a:pt x="151587" y="37896"/>
                  </a:lnTo>
                  <a:lnTo>
                    <a:pt x="164211" y="37896"/>
                  </a:lnTo>
                  <a:lnTo>
                    <a:pt x="164211" y="50520"/>
                  </a:lnTo>
                  <a:lnTo>
                    <a:pt x="176847" y="50520"/>
                  </a:lnTo>
                  <a:lnTo>
                    <a:pt x="189484" y="50520"/>
                  </a:lnTo>
                  <a:lnTo>
                    <a:pt x="189484" y="37896"/>
                  </a:lnTo>
                  <a:lnTo>
                    <a:pt x="202107" y="37896"/>
                  </a:lnTo>
                  <a:lnTo>
                    <a:pt x="202107" y="50520"/>
                  </a:lnTo>
                  <a:lnTo>
                    <a:pt x="214744" y="50520"/>
                  </a:lnTo>
                  <a:lnTo>
                    <a:pt x="214744" y="37896"/>
                  </a:lnTo>
                  <a:lnTo>
                    <a:pt x="214744" y="25260"/>
                  </a:lnTo>
                  <a:lnTo>
                    <a:pt x="227368" y="25260"/>
                  </a:lnTo>
                  <a:lnTo>
                    <a:pt x="227368" y="37896"/>
                  </a:lnTo>
                  <a:lnTo>
                    <a:pt x="240004" y="37896"/>
                  </a:lnTo>
                  <a:lnTo>
                    <a:pt x="240004" y="50520"/>
                  </a:lnTo>
                  <a:lnTo>
                    <a:pt x="252641" y="50520"/>
                  </a:lnTo>
                  <a:lnTo>
                    <a:pt x="265277" y="50520"/>
                  </a:lnTo>
                  <a:lnTo>
                    <a:pt x="265277" y="37884"/>
                  </a:lnTo>
                  <a:close/>
                </a:path>
                <a:path w="619125" h="50800">
                  <a:moveTo>
                    <a:pt x="265277" y="12623"/>
                  </a:moveTo>
                  <a:lnTo>
                    <a:pt x="252641" y="12623"/>
                  </a:lnTo>
                  <a:lnTo>
                    <a:pt x="240004" y="12623"/>
                  </a:lnTo>
                  <a:lnTo>
                    <a:pt x="240004" y="25260"/>
                  </a:lnTo>
                  <a:lnTo>
                    <a:pt x="252641" y="25260"/>
                  </a:lnTo>
                  <a:lnTo>
                    <a:pt x="265277" y="25260"/>
                  </a:lnTo>
                  <a:lnTo>
                    <a:pt x="265277" y="12623"/>
                  </a:lnTo>
                  <a:close/>
                </a:path>
                <a:path w="619125" h="50800">
                  <a:moveTo>
                    <a:pt x="353682" y="12623"/>
                  </a:moveTo>
                  <a:lnTo>
                    <a:pt x="341058" y="12623"/>
                  </a:lnTo>
                  <a:lnTo>
                    <a:pt x="328422" y="12623"/>
                  </a:lnTo>
                  <a:lnTo>
                    <a:pt x="328422" y="25260"/>
                  </a:lnTo>
                  <a:lnTo>
                    <a:pt x="315798" y="25260"/>
                  </a:lnTo>
                  <a:lnTo>
                    <a:pt x="315798" y="12623"/>
                  </a:lnTo>
                  <a:lnTo>
                    <a:pt x="303174" y="12623"/>
                  </a:lnTo>
                  <a:lnTo>
                    <a:pt x="290537" y="12623"/>
                  </a:lnTo>
                  <a:lnTo>
                    <a:pt x="290537" y="25260"/>
                  </a:lnTo>
                  <a:lnTo>
                    <a:pt x="290537" y="37884"/>
                  </a:lnTo>
                  <a:lnTo>
                    <a:pt x="277901" y="37884"/>
                  </a:lnTo>
                  <a:lnTo>
                    <a:pt x="277901" y="50520"/>
                  </a:lnTo>
                  <a:lnTo>
                    <a:pt x="290537" y="50520"/>
                  </a:lnTo>
                  <a:lnTo>
                    <a:pt x="303174" y="50520"/>
                  </a:lnTo>
                  <a:lnTo>
                    <a:pt x="303174" y="37896"/>
                  </a:lnTo>
                  <a:lnTo>
                    <a:pt x="315798" y="37896"/>
                  </a:lnTo>
                  <a:lnTo>
                    <a:pt x="328422" y="37896"/>
                  </a:lnTo>
                  <a:lnTo>
                    <a:pt x="328422" y="50520"/>
                  </a:lnTo>
                  <a:lnTo>
                    <a:pt x="341058" y="50520"/>
                  </a:lnTo>
                  <a:lnTo>
                    <a:pt x="353682" y="50520"/>
                  </a:lnTo>
                  <a:lnTo>
                    <a:pt x="353682" y="37884"/>
                  </a:lnTo>
                  <a:lnTo>
                    <a:pt x="341058" y="37884"/>
                  </a:lnTo>
                  <a:lnTo>
                    <a:pt x="328434" y="37884"/>
                  </a:lnTo>
                  <a:lnTo>
                    <a:pt x="328434" y="25260"/>
                  </a:lnTo>
                  <a:lnTo>
                    <a:pt x="341058" y="25260"/>
                  </a:lnTo>
                  <a:lnTo>
                    <a:pt x="353682" y="25260"/>
                  </a:lnTo>
                  <a:lnTo>
                    <a:pt x="353682" y="12623"/>
                  </a:lnTo>
                  <a:close/>
                </a:path>
                <a:path w="619125" h="50800">
                  <a:moveTo>
                    <a:pt x="404215" y="0"/>
                  </a:moveTo>
                  <a:lnTo>
                    <a:pt x="391579" y="0"/>
                  </a:lnTo>
                  <a:lnTo>
                    <a:pt x="391579" y="12623"/>
                  </a:lnTo>
                  <a:lnTo>
                    <a:pt x="378955" y="12623"/>
                  </a:lnTo>
                  <a:lnTo>
                    <a:pt x="366318" y="12623"/>
                  </a:lnTo>
                  <a:lnTo>
                    <a:pt x="366318" y="25260"/>
                  </a:lnTo>
                  <a:lnTo>
                    <a:pt x="378955" y="25260"/>
                  </a:lnTo>
                  <a:lnTo>
                    <a:pt x="378955" y="37884"/>
                  </a:lnTo>
                  <a:lnTo>
                    <a:pt x="366318" y="37884"/>
                  </a:lnTo>
                  <a:lnTo>
                    <a:pt x="366318" y="50520"/>
                  </a:lnTo>
                  <a:lnTo>
                    <a:pt x="378955" y="50520"/>
                  </a:lnTo>
                  <a:lnTo>
                    <a:pt x="391591" y="50520"/>
                  </a:lnTo>
                  <a:lnTo>
                    <a:pt x="391591" y="37896"/>
                  </a:lnTo>
                  <a:lnTo>
                    <a:pt x="404215" y="37896"/>
                  </a:lnTo>
                  <a:lnTo>
                    <a:pt x="404215" y="25260"/>
                  </a:lnTo>
                  <a:lnTo>
                    <a:pt x="391591" y="25260"/>
                  </a:lnTo>
                  <a:lnTo>
                    <a:pt x="391591" y="12636"/>
                  </a:lnTo>
                  <a:lnTo>
                    <a:pt x="404215" y="12636"/>
                  </a:lnTo>
                  <a:lnTo>
                    <a:pt x="404215" y="0"/>
                  </a:lnTo>
                  <a:close/>
                </a:path>
                <a:path w="619125" h="50800">
                  <a:moveTo>
                    <a:pt x="429488" y="25260"/>
                  </a:moveTo>
                  <a:lnTo>
                    <a:pt x="416852" y="25260"/>
                  </a:lnTo>
                  <a:lnTo>
                    <a:pt x="416852" y="37896"/>
                  </a:lnTo>
                  <a:lnTo>
                    <a:pt x="429488" y="37896"/>
                  </a:lnTo>
                  <a:lnTo>
                    <a:pt x="429488" y="25260"/>
                  </a:lnTo>
                  <a:close/>
                </a:path>
                <a:path w="619125" h="50800">
                  <a:moveTo>
                    <a:pt x="429488" y="0"/>
                  </a:moveTo>
                  <a:lnTo>
                    <a:pt x="416852" y="0"/>
                  </a:lnTo>
                  <a:lnTo>
                    <a:pt x="416852" y="12636"/>
                  </a:lnTo>
                  <a:lnTo>
                    <a:pt x="429488" y="12636"/>
                  </a:lnTo>
                  <a:lnTo>
                    <a:pt x="429488" y="0"/>
                  </a:lnTo>
                  <a:close/>
                </a:path>
                <a:path w="619125" h="50800">
                  <a:moveTo>
                    <a:pt x="480009" y="12623"/>
                  </a:moveTo>
                  <a:lnTo>
                    <a:pt x="467372" y="12623"/>
                  </a:lnTo>
                  <a:lnTo>
                    <a:pt x="467372" y="0"/>
                  </a:lnTo>
                  <a:lnTo>
                    <a:pt x="454748" y="0"/>
                  </a:lnTo>
                  <a:lnTo>
                    <a:pt x="442112" y="0"/>
                  </a:lnTo>
                  <a:lnTo>
                    <a:pt x="442112" y="12636"/>
                  </a:lnTo>
                  <a:lnTo>
                    <a:pt x="454748" y="12636"/>
                  </a:lnTo>
                  <a:lnTo>
                    <a:pt x="454748" y="25260"/>
                  </a:lnTo>
                  <a:lnTo>
                    <a:pt x="442112" y="25260"/>
                  </a:lnTo>
                  <a:lnTo>
                    <a:pt x="442112" y="37896"/>
                  </a:lnTo>
                  <a:lnTo>
                    <a:pt x="454748" y="37896"/>
                  </a:lnTo>
                  <a:lnTo>
                    <a:pt x="454748" y="50520"/>
                  </a:lnTo>
                  <a:lnTo>
                    <a:pt x="467372" y="50520"/>
                  </a:lnTo>
                  <a:lnTo>
                    <a:pt x="480009" y="50520"/>
                  </a:lnTo>
                  <a:lnTo>
                    <a:pt x="480009" y="37884"/>
                  </a:lnTo>
                  <a:lnTo>
                    <a:pt x="467372" y="37884"/>
                  </a:lnTo>
                  <a:lnTo>
                    <a:pt x="467372" y="25260"/>
                  </a:lnTo>
                  <a:lnTo>
                    <a:pt x="480009" y="25260"/>
                  </a:lnTo>
                  <a:lnTo>
                    <a:pt x="480009" y="12623"/>
                  </a:lnTo>
                  <a:close/>
                </a:path>
                <a:path w="619125" h="50800">
                  <a:moveTo>
                    <a:pt x="517893" y="37884"/>
                  </a:moveTo>
                  <a:lnTo>
                    <a:pt x="505269" y="37884"/>
                  </a:lnTo>
                  <a:lnTo>
                    <a:pt x="505269" y="25260"/>
                  </a:lnTo>
                  <a:lnTo>
                    <a:pt x="492633" y="25260"/>
                  </a:lnTo>
                  <a:lnTo>
                    <a:pt x="492633" y="37896"/>
                  </a:lnTo>
                  <a:lnTo>
                    <a:pt x="505269" y="37896"/>
                  </a:lnTo>
                  <a:lnTo>
                    <a:pt x="505269" y="50520"/>
                  </a:lnTo>
                  <a:lnTo>
                    <a:pt x="517893" y="50520"/>
                  </a:lnTo>
                  <a:lnTo>
                    <a:pt x="517893" y="37884"/>
                  </a:lnTo>
                  <a:close/>
                </a:path>
                <a:path w="619125" h="50800">
                  <a:moveTo>
                    <a:pt x="517893" y="12623"/>
                  </a:moveTo>
                  <a:lnTo>
                    <a:pt x="505269" y="12623"/>
                  </a:lnTo>
                  <a:lnTo>
                    <a:pt x="505269" y="0"/>
                  </a:lnTo>
                  <a:lnTo>
                    <a:pt x="492633" y="0"/>
                  </a:lnTo>
                  <a:lnTo>
                    <a:pt x="492633" y="12636"/>
                  </a:lnTo>
                  <a:lnTo>
                    <a:pt x="505269" y="12636"/>
                  </a:lnTo>
                  <a:lnTo>
                    <a:pt x="505269" y="25260"/>
                  </a:lnTo>
                  <a:lnTo>
                    <a:pt x="517893" y="25260"/>
                  </a:lnTo>
                  <a:lnTo>
                    <a:pt x="517893" y="12623"/>
                  </a:lnTo>
                  <a:close/>
                </a:path>
                <a:path w="619125" h="50800">
                  <a:moveTo>
                    <a:pt x="581050" y="12623"/>
                  </a:moveTo>
                  <a:lnTo>
                    <a:pt x="568426" y="12623"/>
                  </a:lnTo>
                  <a:lnTo>
                    <a:pt x="568426" y="0"/>
                  </a:lnTo>
                  <a:lnTo>
                    <a:pt x="555802" y="0"/>
                  </a:lnTo>
                  <a:lnTo>
                    <a:pt x="543166" y="0"/>
                  </a:lnTo>
                  <a:lnTo>
                    <a:pt x="543166" y="12636"/>
                  </a:lnTo>
                  <a:lnTo>
                    <a:pt x="543166" y="25260"/>
                  </a:lnTo>
                  <a:lnTo>
                    <a:pt x="530542" y="25260"/>
                  </a:lnTo>
                  <a:lnTo>
                    <a:pt x="530542" y="12636"/>
                  </a:lnTo>
                  <a:lnTo>
                    <a:pt x="543166" y="12636"/>
                  </a:lnTo>
                  <a:lnTo>
                    <a:pt x="543166" y="0"/>
                  </a:lnTo>
                  <a:lnTo>
                    <a:pt x="530529" y="0"/>
                  </a:lnTo>
                  <a:lnTo>
                    <a:pt x="530529" y="12623"/>
                  </a:lnTo>
                  <a:lnTo>
                    <a:pt x="517906" y="12623"/>
                  </a:lnTo>
                  <a:lnTo>
                    <a:pt x="517906" y="25260"/>
                  </a:lnTo>
                  <a:lnTo>
                    <a:pt x="517906" y="37896"/>
                  </a:lnTo>
                  <a:lnTo>
                    <a:pt x="530529" y="37896"/>
                  </a:lnTo>
                  <a:lnTo>
                    <a:pt x="543166" y="37896"/>
                  </a:lnTo>
                  <a:lnTo>
                    <a:pt x="543166" y="50520"/>
                  </a:lnTo>
                  <a:lnTo>
                    <a:pt x="555802" y="50520"/>
                  </a:lnTo>
                  <a:lnTo>
                    <a:pt x="555802" y="37896"/>
                  </a:lnTo>
                  <a:lnTo>
                    <a:pt x="555802" y="25260"/>
                  </a:lnTo>
                  <a:lnTo>
                    <a:pt x="555802" y="12636"/>
                  </a:lnTo>
                  <a:lnTo>
                    <a:pt x="568426" y="12636"/>
                  </a:lnTo>
                  <a:lnTo>
                    <a:pt x="568426" y="25260"/>
                  </a:lnTo>
                  <a:lnTo>
                    <a:pt x="581050" y="25260"/>
                  </a:lnTo>
                  <a:lnTo>
                    <a:pt x="581050" y="12623"/>
                  </a:lnTo>
                  <a:close/>
                </a:path>
                <a:path w="619125" h="50800">
                  <a:moveTo>
                    <a:pt x="593699" y="12623"/>
                  </a:moveTo>
                  <a:lnTo>
                    <a:pt x="581063" y="12623"/>
                  </a:lnTo>
                  <a:lnTo>
                    <a:pt x="581063" y="25260"/>
                  </a:lnTo>
                  <a:lnTo>
                    <a:pt x="593699" y="25260"/>
                  </a:lnTo>
                  <a:lnTo>
                    <a:pt x="593699" y="12623"/>
                  </a:lnTo>
                  <a:close/>
                </a:path>
                <a:path w="619125" h="50800">
                  <a:moveTo>
                    <a:pt x="618947" y="0"/>
                  </a:moveTo>
                  <a:lnTo>
                    <a:pt x="606323" y="0"/>
                  </a:lnTo>
                  <a:lnTo>
                    <a:pt x="606323" y="12636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98145" y="4574336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23" y="12636"/>
                  </a:moveTo>
                  <a:lnTo>
                    <a:pt x="0" y="12636"/>
                  </a:lnTo>
                  <a:lnTo>
                    <a:pt x="0" y="25273"/>
                  </a:lnTo>
                  <a:lnTo>
                    <a:pt x="0" y="37896"/>
                  </a:lnTo>
                  <a:lnTo>
                    <a:pt x="0" y="50533"/>
                  </a:lnTo>
                  <a:lnTo>
                    <a:pt x="12623" y="50533"/>
                  </a:lnTo>
                  <a:lnTo>
                    <a:pt x="12623" y="37909"/>
                  </a:lnTo>
                  <a:lnTo>
                    <a:pt x="12623" y="25273"/>
                  </a:lnTo>
                  <a:lnTo>
                    <a:pt x="12623" y="12636"/>
                  </a:lnTo>
                  <a:close/>
                </a:path>
                <a:path w="619125" h="50800">
                  <a:moveTo>
                    <a:pt x="25273" y="25273"/>
                  </a:moveTo>
                  <a:lnTo>
                    <a:pt x="12636" y="25273"/>
                  </a:lnTo>
                  <a:lnTo>
                    <a:pt x="12636" y="37909"/>
                  </a:lnTo>
                  <a:lnTo>
                    <a:pt x="25273" y="37909"/>
                  </a:lnTo>
                  <a:lnTo>
                    <a:pt x="25273" y="25273"/>
                  </a:lnTo>
                  <a:close/>
                </a:path>
                <a:path w="619125" h="50800">
                  <a:moveTo>
                    <a:pt x="37909" y="12636"/>
                  </a:moveTo>
                  <a:lnTo>
                    <a:pt x="25273" y="12636"/>
                  </a:lnTo>
                  <a:lnTo>
                    <a:pt x="25273" y="25273"/>
                  </a:lnTo>
                  <a:lnTo>
                    <a:pt x="37909" y="25273"/>
                  </a:lnTo>
                  <a:lnTo>
                    <a:pt x="37909" y="12636"/>
                  </a:lnTo>
                  <a:close/>
                </a:path>
                <a:path w="619125" h="50800">
                  <a:moveTo>
                    <a:pt x="88417" y="25273"/>
                  </a:moveTo>
                  <a:lnTo>
                    <a:pt x="75806" y="25273"/>
                  </a:lnTo>
                  <a:lnTo>
                    <a:pt x="75806" y="12636"/>
                  </a:lnTo>
                  <a:lnTo>
                    <a:pt x="63169" y="12636"/>
                  </a:lnTo>
                  <a:lnTo>
                    <a:pt x="50533" y="12636"/>
                  </a:lnTo>
                  <a:lnTo>
                    <a:pt x="50533" y="25273"/>
                  </a:lnTo>
                  <a:lnTo>
                    <a:pt x="63169" y="25273"/>
                  </a:lnTo>
                  <a:lnTo>
                    <a:pt x="63169" y="37896"/>
                  </a:lnTo>
                  <a:lnTo>
                    <a:pt x="63169" y="50533"/>
                  </a:lnTo>
                  <a:lnTo>
                    <a:pt x="75806" y="50533"/>
                  </a:lnTo>
                  <a:lnTo>
                    <a:pt x="75806" y="37909"/>
                  </a:lnTo>
                  <a:lnTo>
                    <a:pt x="88417" y="37909"/>
                  </a:lnTo>
                  <a:lnTo>
                    <a:pt x="88417" y="25273"/>
                  </a:lnTo>
                  <a:close/>
                </a:path>
                <a:path w="619125" h="50800">
                  <a:moveTo>
                    <a:pt x="126326" y="25273"/>
                  </a:moveTo>
                  <a:lnTo>
                    <a:pt x="113690" y="25273"/>
                  </a:lnTo>
                  <a:lnTo>
                    <a:pt x="113690" y="12636"/>
                  </a:lnTo>
                  <a:lnTo>
                    <a:pt x="101066" y="12636"/>
                  </a:lnTo>
                  <a:lnTo>
                    <a:pt x="88430" y="12636"/>
                  </a:lnTo>
                  <a:lnTo>
                    <a:pt x="88430" y="25273"/>
                  </a:lnTo>
                  <a:lnTo>
                    <a:pt x="101053" y="25273"/>
                  </a:lnTo>
                  <a:lnTo>
                    <a:pt x="101053" y="37909"/>
                  </a:lnTo>
                  <a:lnTo>
                    <a:pt x="113690" y="37909"/>
                  </a:lnTo>
                  <a:lnTo>
                    <a:pt x="113690" y="50533"/>
                  </a:lnTo>
                  <a:lnTo>
                    <a:pt x="126326" y="50533"/>
                  </a:lnTo>
                  <a:lnTo>
                    <a:pt x="126326" y="37909"/>
                  </a:lnTo>
                  <a:lnTo>
                    <a:pt x="126326" y="25273"/>
                  </a:lnTo>
                  <a:close/>
                </a:path>
                <a:path w="619125" h="50800">
                  <a:moveTo>
                    <a:pt x="151587" y="25273"/>
                  </a:moveTo>
                  <a:lnTo>
                    <a:pt x="138963" y="25273"/>
                  </a:lnTo>
                  <a:lnTo>
                    <a:pt x="138963" y="12636"/>
                  </a:lnTo>
                  <a:lnTo>
                    <a:pt x="126326" y="12636"/>
                  </a:lnTo>
                  <a:lnTo>
                    <a:pt x="126326" y="25273"/>
                  </a:lnTo>
                  <a:lnTo>
                    <a:pt x="138950" y="25273"/>
                  </a:lnTo>
                  <a:lnTo>
                    <a:pt x="138950" y="37909"/>
                  </a:lnTo>
                  <a:lnTo>
                    <a:pt x="151587" y="37909"/>
                  </a:lnTo>
                  <a:lnTo>
                    <a:pt x="151587" y="25273"/>
                  </a:lnTo>
                  <a:close/>
                </a:path>
                <a:path w="619125" h="50800">
                  <a:moveTo>
                    <a:pt x="214744" y="12636"/>
                  </a:moveTo>
                  <a:lnTo>
                    <a:pt x="202107" y="12636"/>
                  </a:lnTo>
                  <a:lnTo>
                    <a:pt x="202107" y="25273"/>
                  </a:lnTo>
                  <a:lnTo>
                    <a:pt x="189484" y="25273"/>
                  </a:lnTo>
                  <a:lnTo>
                    <a:pt x="189484" y="12636"/>
                  </a:lnTo>
                  <a:lnTo>
                    <a:pt x="176847" y="12636"/>
                  </a:lnTo>
                  <a:lnTo>
                    <a:pt x="176847" y="25273"/>
                  </a:lnTo>
                  <a:lnTo>
                    <a:pt x="164223" y="25273"/>
                  </a:lnTo>
                  <a:lnTo>
                    <a:pt x="164223" y="12636"/>
                  </a:lnTo>
                  <a:lnTo>
                    <a:pt x="151587" y="12636"/>
                  </a:lnTo>
                  <a:lnTo>
                    <a:pt x="151587" y="25273"/>
                  </a:lnTo>
                  <a:lnTo>
                    <a:pt x="164211" y="25273"/>
                  </a:lnTo>
                  <a:lnTo>
                    <a:pt x="164211" y="37896"/>
                  </a:lnTo>
                  <a:lnTo>
                    <a:pt x="164211" y="50533"/>
                  </a:lnTo>
                  <a:lnTo>
                    <a:pt x="176847" y="50533"/>
                  </a:lnTo>
                  <a:lnTo>
                    <a:pt x="176847" y="37909"/>
                  </a:lnTo>
                  <a:lnTo>
                    <a:pt x="189484" y="37909"/>
                  </a:lnTo>
                  <a:lnTo>
                    <a:pt x="189484" y="50533"/>
                  </a:lnTo>
                  <a:lnTo>
                    <a:pt x="202107" y="50533"/>
                  </a:lnTo>
                  <a:lnTo>
                    <a:pt x="214744" y="50533"/>
                  </a:lnTo>
                  <a:lnTo>
                    <a:pt x="214744" y="37909"/>
                  </a:lnTo>
                  <a:lnTo>
                    <a:pt x="214744" y="25273"/>
                  </a:lnTo>
                  <a:lnTo>
                    <a:pt x="214744" y="12636"/>
                  </a:lnTo>
                  <a:close/>
                </a:path>
                <a:path w="619125" h="50800">
                  <a:moveTo>
                    <a:pt x="265277" y="12636"/>
                  </a:moveTo>
                  <a:lnTo>
                    <a:pt x="252641" y="12636"/>
                  </a:lnTo>
                  <a:lnTo>
                    <a:pt x="252641" y="25273"/>
                  </a:lnTo>
                  <a:lnTo>
                    <a:pt x="240004" y="25273"/>
                  </a:lnTo>
                  <a:lnTo>
                    <a:pt x="240004" y="12636"/>
                  </a:lnTo>
                  <a:lnTo>
                    <a:pt x="227368" y="12636"/>
                  </a:lnTo>
                  <a:lnTo>
                    <a:pt x="227368" y="25273"/>
                  </a:lnTo>
                  <a:lnTo>
                    <a:pt x="227368" y="37909"/>
                  </a:lnTo>
                  <a:lnTo>
                    <a:pt x="240004" y="37909"/>
                  </a:lnTo>
                  <a:lnTo>
                    <a:pt x="252641" y="37909"/>
                  </a:lnTo>
                  <a:lnTo>
                    <a:pt x="265277" y="37909"/>
                  </a:lnTo>
                  <a:lnTo>
                    <a:pt x="265277" y="25273"/>
                  </a:lnTo>
                  <a:lnTo>
                    <a:pt x="265277" y="12636"/>
                  </a:lnTo>
                  <a:close/>
                </a:path>
                <a:path w="619125" h="50800">
                  <a:moveTo>
                    <a:pt x="290537" y="25273"/>
                  </a:moveTo>
                  <a:lnTo>
                    <a:pt x="277901" y="25273"/>
                  </a:lnTo>
                  <a:lnTo>
                    <a:pt x="277901" y="37909"/>
                  </a:lnTo>
                  <a:lnTo>
                    <a:pt x="290537" y="37909"/>
                  </a:lnTo>
                  <a:lnTo>
                    <a:pt x="290537" y="25273"/>
                  </a:lnTo>
                  <a:close/>
                </a:path>
                <a:path w="619125" h="50800">
                  <a:moveTo>
                    <a:pt x="328434" y="25273"/>
                  </a:moveTo>
                  <a:lnTo>
                    <a:pt x="315798" y="25273"/>
                  </a:lnTo>
                  <a:lnTo>
                    <a:pt x="303161" y="25273"/>
                  </a:lnTo>
                  <a:lnTo>
                    <a:pt x="303161" y="37896"/>
                  </a:lnTo>
                  <a:lnTo>
                    <a:pt x="303161" y="50533"/>
                  </a:lnTo>
                  <a:lnTo>
                    <a:pt x="315798" y="50533"/>
                  </a:lnTo>
                  <a:lnTo>
                    <a:pt x="315798" y="37909"/>
                  </a:lnTo>
                  <a:lnTo>
                    <a:pt x="328434" y="37909"/>
                  </a:lnTo>
                  <a:lnTo>
                    <a:pt x="328434" y="25273"/>
                  </a:lnTo>
                  <a:close/>
                </a:path>
                <a:path w="619125" h="50800">
                  <a:moveTo>
                    <a:pt x="353682" y="37896"/>
                  </a:moveTo>
                  <a:lnTo>
                    <a:pt x="341058" y="37896"/>
                  </a:lnTo>
                  <a:lnTo>
                    <a:pt x="341058" y="50533"/>
                  </a:lnTo>
                  <a:lnTo>
                    <a:pt x="353682" y="50533"/>
                  </a:lnTo>
                  <a:lnTo>
                    <a:pt x="353682" y="37896"/>
                  </a:lnTo>
                  <a:close/>
                </a:path>
                <a:path w="619125" h="50800">
                  <a:moveTo>
                    <a:pt x="353682" y="12636"/>
                  </a:moveTo>
                  <a:lnTo>
                    <a:pt x="341058" y="12636"/>
                  </a:lnTo>
                  <a:lnTo>
                    <a:pt x="341058" y="25273"/>
                  </a:lnTo>
                  <a:lnTo>
                    <a:pt x="353682" y="25273"/>
                  </a:lnTo>
                  <a:lnTo>
                    <a:pt x="353682" y="12636"/>
                  </a:lnTo>
                  <a:close/>
                </a:path>
                <a:path w="619125" h="50800">
                  <a:moveTo>
                    <a:pt x="391591" y="25273"/>
                  </a:moveTo>
                  <a:lnTo>
                    <a:pt x="378955" y="25273"/>
                  </a:lnTo>
                  <a:lnTo>
                    <a:pt x="378955" y="12636"/>
                  </a:lnTo>
                  <a:lnTo>
                    <a:pt x="366331" y="12636"/>
                  </a:lnTo>
                  <a:lnTo>
                    <a:pt x="353695" y="12636"/>
                  </a:lnTo>
                  <a:lnTo>
                    <a:pt x="353695" y="25273"/>
                  </a:lnTo>
                  <a:lnTo>
                    <a:pt x="366318" y="25273"/>
                  </a:lnTo>
                  <a:lnTo>
                    <a:pt x="366318" y="37909"/>
                  </a:lnTo>
                  <a:lnTo>
                    <a:pt x="378955" y="37909"/>
                  </a:lnTo>
                  <a:lnTo>
                    <a:pt x="378955" y="50533"/>
                  </a:lnTo>
                  <a:lnTo>
                    <a:pt x="391591" y="50533"/>
                  </a:lnTo>
                  <a:lnTo>
                    <a:pt x="391591" y="37909"/>
                  </a:lnTo>
                  <a:lnTo>
                    <a:pt x="391591" y="25273"/>
                  </a:lnTo>
                  <a:close/>
                </a:path>
                <a:path w="619125" h="50800">
                  <a:moveTo>
                    <a:pt x="416839" y="12636"/>
                  </a:moveTo>
                  <a:lnTo>
                    <a:pt x="404215" y="12636"/>
                  </a:lnTo>
                  <a:lnTo>
                    <a:pt x="404215" y="25273"/>
                  </a:lnTo>
                  <a:lnTo>
                    <a:pt x="416839" y="25273"/>
                  </a:lnTo>
                  <a:lnTo>
                    <a:pt x="416839" y="12636"/>
                  </a:lnTo>
                  <a:close/>
                </a:path>
                <a:path w="619125" h="50800">
                  <a:moveTo>
                    <a:pt x="480009" y="12636"/>
                  </a:moveTo>
                  <a:lnTo>
                    <a:pt x="467372" y="12636"/>
                  </a:lnTo>
                  <a:lnTo>
                    <a:pt x="467372" y="25273"/>
                  </a:lnTo>
                  <a:lnTo>
                    <a:pt x="454748" y="25273"/>
                  </a:lnTo>
                  <a:lnTo>
                    <a:pt x="442112" y="25273"/>
                  </a:lnTo>
                  <a:lnTo>
                    <a:pt x="429488" y="25273"/>
                  </a:lnTo>
                  <a:lnTo>
                    <a:pt x="416852" y="25273"/>
                  </a:lnTo>
                  <a:lnTo>
                    <a:pt x="416852" y="37909"/>
                  </a:lnTo>
                  <a:lnTo>
                    <a:pt x="429475" y="37909"/>
                  </a:lnTo>
                  <a:lnTo>
                    <a:pt x="442112" y="37909"/>
                  </a:lnTo>
                  <a:lnTo>
                    <a:pt x="442112" y="50533"/>
                  </a:lnTo>
                  <a:lnTo>
                    <a:pt x="454748" y="50533"/>
                  </a:lnTo>
                  <a:lnTo>
                    <a:pt x="454748" y="37909"/>
                  </a:lnTo>
                  <a:lnTo>
                    <a:pt x="467372" y="37909"/>
                  </a:lnTo>
                  <a:lnTo>
                    <a:pt x="467372" y="50533"/>
                  </a:lnTo>
                  <a:lnTo>
                    <a:pt x="480009" y="50533"/>
                  </a:lnTo>
                  <a:lnTo>
                    <a:pt x="480009" y="37909"/>
                  </a:lnTo>
                  <a:lnTo>
                    <a:pt x="480009" y="25273"/>
                  </a:lnTo>
                  <a:lnTo>
                    <a:pt x="480009" y="12636"/>
                  </a:lnTo>
                  <a:close/>
                </a:path>
                <a:path w="619125" h="50800">
                  <a:moveTo>
                    <a:pt x="517893" y="12636"/>
                  </a:moveTo>
                  <a:lnTo>
                    <a:pt x="505269" y="12636"/>
                  </a:lnTo>
                  <a:lnTo>
                    <a:pt x="505269" y="25273"/>
                  </a:lnTo>
                  <a:lnTo>
                    <a:pt x="505269" y="37909"/>
                  </a:lnTo>
                  <a:lnTo>
                    <a:pt x="517893" y="37909"/>
                  </a:lnTo>
                  <a:lnTo>
                    <a:pt x="517893" y="25273"/>
                  </a:lnTo>
                  <a:lnTo>
                    <a:pt x="517893" y="12636"/>
                  </a:lnTo>
                  <a:close/>
                </a:path>
                <a:path w="619125" h="50800">
                  <a:moveTo>
                    <a:pt x="568426" y="37896"/>
                  </a:moveTo>
                  <a:lnTo>
                    <a:pt x="555802" y="37896"/>
                  </a:lnTo>
                  <a:lnTo>
                    <a:pt x="543166" y="37896"/>
                  </a:lnTo>
                  <a:lnTo>
                    <a:pt x="543166" y="25273"/>
                  </a:lnTo>
                  <a:lnTo>
                    <a:pt x="530542" y="25273"/>
                  </a:lnTo>
                  <a:lnTo>
                    <a:pt x="530542" y="12636"/>
                  </a:lnTo>
                  <a:lnTo>
                    <a:pt x="517906" y="12636"/>
                  </a:lnTo>
                  <a:lnTo>
                    <a:pt x="517906" y="25273"/>
                  </a:lnTo>
                  <a:lnTo>
                    <a:pt x="517906" y="37896"/>
                  </a:lnTo>
                  <a:lnTo>
                    <a:pt x="517906" y="50533"/>
                  </a:lnTo>
                  <a:lnTo>
                    <a:pt x="530529" y="50533"/>
                  </a:lnTo>
                  <a:lnTo>
                    <a:pt x="568426" y="50533"/>
                  </a:lnTo>
                  <a:lnTo>
                    <a:pt x="568426" y="37896"/>
                  </a:lnTo>
                  <a:close/>
                </a:path>
                <a:path w="619125" h="50800">
                  <a:moveTo>
                    <a:pt x="581050" y="0"/>
                  </a:moveTo>
                  <a:lnTo>
                    <a:pt x="568426" y="0"/>
                  </a:lnTo>
                  <a:lnTo>
                    <a:pt x="555802" y="0"/>
                  </a:lnTo>
                  <a:lnTo>
                    <a:pt x="543166" y="0"/>
                  </a:lnTo>
                  <a:lnTo>
                    <a:pt x="543166" y="12636"/>
                  </a:lnTo>
                  <a:lnTo>
                    <a:pt x="543166" y="25273"/>
                  </a:lnTo>
                  <a:lnTo>
                    <a:pt x="555790" y="25273"/>
                  </a:lnTo>
                  <a:lnTo>
                    <a:pt x="568426" y="25273"/>
                  </a:lnTo>
                  <a:lnTo>
                    <a:pt x="568426" y="12636"/>
                  </a:lnTo>
                  <a:lnTo>
                    <a:pt x="581050" y="12636"/>
                  </a:lnTo>
                  <a:lnTo>
                    <a:pt x="581050" y="0"/>
                  </a:lnTo>
                  <a:close/>
                </a:path>
                <a:path w="619125" h="50800">
                  <a:moveTo>
                    <a:pt x="593699" y="25273"/>
                  </a:moveTo>
                  <a:lnTo>
                    <a:pt x="581063" y="25273"/>
                  </a:lnTo>
                  <a:lnTo>
                    <a:pt x="581063" y="37909"/>
                  </a:lnTo>
                  <a:lnTo>
                    <a:pt x="593699" y="37909"/>
                  </a:lnTo>
                  <a:lnTo>
                    <a:pt x="593699" y="25273"/>
                  </a:lnTo>
                  <a:close/>
                </a:path>
                <a:path w="619125" h="50800">
                  <a:moveTo>
                    <a:pt x="618947" y="0"/>
                  </a:moveTo>
                  <a:lnTo>
                    <a:pt x="606323" y="0"/>
                  </a:lnTo>
                  <a:lnTo>
                    <a:pt x="593686" y="0"/>
                  </a:lnTo>
                  <a:lnTo>
                    <a:pt x="593686" y="12636"/>
                  </a:lnTo>
                  <a:lnTo>
                    <a:pt x="606323" y="12636"/>
                  </a:lnTo>
                  <a:lnTo>
                    <a:pt x="606323" y="25273"/>
                  </a:lnTo>
                  <a:lnTo>
                    <a:pt x="606323" y="37909"/>
                  </a:lnTo>
                  <a:lnTo>
                    <a:pt x="618947" y="37909"/>
                  </a:lnTo>
                  <a:lnTo>
                    <a:pt x="618947" y="25273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110782" y="4612233"/>
              <a:ext cx="606425" cy="50800"/>
            </a:xfrm>
            <a:custGeom>
              <a:avLst/>
              <a:gdLst/>
              <a:ahLst/>
              <a:cxnLst/>
              <a:rect l="l" t="t" r="r" b="b"/>
              <a:pathLst>
                <a:path w="606425" h="50800">
                  <a:moveTo>
                    <a:pt x="37884" y="25260"/>
                  </a:moveTo>
                  <a:lnTo>
                    <a:pt x="25273" y="25260"/>
                  </a:lnTo>
                  <a:lnTo>
                    <a:pt x="12636" y="25260"/>
                  </a:lnTo>
                  <a:lnTo>
                    <a:pt x="0" y="25260"/>
                  </a:lnTo>
                  <a:lnTo>
                    <a:pt x="0" y="37909"/>
                  </a:lnTo>
                  <a:lnTo>
                    <a:pt x="12636" y="37909"/>
                  </a:lnTo>
                  <a:lnTo>
                    <a:pt x="25260" y="37909"/>
                  </a:lnTo>
                  <a:lnTo>
                    <a:pt x="37884" y="37909"/>
                  </a:lnTo>
                  <a:lnTo>
                    <a:pt x="37884" y="25260"/>
                  </a:lnTo>
                  <a:close/>
                </a:path>
                <a:path w="606425" h="50800">
                  <a:moveTo>
                    <a:pt x="75780" y="37896"/>
                  </a:moveTo>
                  <a:lnTo>
                    <a:pt x="63157" y="37896"/>
                  </a:lnTo>
                  <a:lnTo>
                    <a:pt x="63157" y="50533"/>
                  </a:lnTo>
                  <a:lnTo>
                    <a:pt x="75780" y="50533"/>
                  </a:lnTo>
                  <a:lnTo>
                    <a:pt x="75780" y="37896"/>
                  </a:lnTo>
                  <a:close/>
                </a:path>
                <a:path w="606425" h="50800">
                  <a:moveTo>
                    <a:pt x="75780" y="12636"/>
                  </a:moveTo>
                  <a:lnTo>
                    <a:pt x="63169" y="12636"/>
                  </a:lnTo>
                  <a:lnTo>
                    <a:pt x="50533" y="12636"/>
                  </a:lnTo>
                  <a:lnTo>
                    <a:pt x="37896" y="12636"/>
                  </a:lnTo>
                  <a:lnTo>
                    <a:pt x="37896" y="25260"/>
                  </a:lnTo>
                  <a:lnTo>
                    <a:pt x="37896" y="37896"/>
                  </a:lnTo>
                  <a:lnTo>
                    <a:pt x="37896" y="50533"/>
                  </a:lnTo>
                  <a:lnTo>
                    <a:pt x="50533" y="50533"/>
                  </a:lnTo>
                  <a:lnTo>
                    <a:pt x="50533" y="37909"/>
                  </a:lnTo>
                  <a:lnTo>
                    <a:pt x="50533" y="25285"/>
                  </a:lnTo>
                  <a:lnTo>
                    <a:pt x="63157" y="25285"/>
                  </a:lnTo>
                  <a:lnTo>
                    <a:pt x="75780" y="25285"/>
                  </a:lnTo>
                  <a:lnTo>
                    <a:pt x="75780" y="12636"/>
                  </a:lnTo>
                  <a:close/>
                </a:path>
                <a:path w="606425" h="50800">
                  <a:moveTo>
                    <a:pt x="202107" y="25260"/>
                  </a:moveTo>
                  <a:lnTo>
                    <a:pt x="189484" y="25260"/>
                  </a:lnTo>
                  <a:lnTo>
                    <a:pt x="189484" y="12636"/>
                  </a:lnTo>
                  <a:lnTo>
                    <a:pt x="176847" y="12636"/>
                  </a:lnTo>
                  <a:lnTo>
                    <a:pt x="164211" y="12636"/>
                  </a:lnTo>
                  <a:lnTo>
                    <a:pt x="164211" y="25260"/>
                  </a:lnTo>
                  <a:lnTo>
                    <a:pt x="164211" y="37896"/>
                  </a:lnTo>
                  <a:lnTo>
                    <a:pt x="151587" y="37896"/>
                  </a:lnTo>
                  <a:lnTo>
                    <a:pt x="151587" y="25285"/>
                  </a:lnTo>
                  <a:lnTo>
                    <a:pt x="151587" y="12636"/>
                  </a:lnTo>
                  <a:lnTo>
                    <a:pt x="138950" y="12636"/>
                  </a:lnTo>
                  <a:lnTo>
                    <a:pt x="138950" y="25260"/>
                  </a:lnTo>
                  <a:lnTo>
                    <a:pt x="126314" y="25260"/>
                  </a:lnTo>
                  <a:lnTo>
                    <a:pt x="126314" y="37896"/>
                  </a:lnTo>
                  <a:lnTo>
                    <a:pt x="113690" y="37896"/>
                  </a:lnTo>
                  <a:lnTo>
                    <a:pt x="113690" y="25260"/>
                  </a:lnTo>
                  <a:lnTo>
                    <a:pt x="101053" y="25260"/>
                  </a:lnTo>
                  <a:lnTo>
                    <a:pt x="101053" y="12636"/>
                  </a:lnTo>
                  <a:lnTo>
                    <a:pt x="88430" y="12636"/>
                  </a:lnTo>
                  <a:lnTo>
                    <a:pt x="75793" y="12636"/>
                  </a:lnTo>
                  <a:lnTo>
                    <a:pt x="75793" y="25285"/>
                  </a:lnTo>
                  <a:lnTo>
                    <a:pt x="88417" y="25285"/>
                  </a:lnTo>
                  <a:lnTo>
                    <a:pt x="88417" y="37896"/>
                  </a:lnTo>
                  <a:lnTo>
                    <a:pt x="88417" y="50533"/>
                  </a:lnTo>
                  <a:lnTo>
                    <a:pt x="101053" y="50533"/>
                  </a:lnTo>
                  <a:lnTo>
                    <a:pt x="101053" y="37909"/>
                  </a:lnTo>
                  <a:lnTo>
                    <a:pt x="113690" y="37909"/>
                  </a:lnTo>
                  <a:lnTo>
                    <a:pt x="113690" y="50533"/>
                  </a:lnTo>
                  <a:lnTo>
                    <a:pt x="126326" y="50533"/>
                  </a:lnTo>
                  <a:lnTo>
                    <a:pt x="126326" y="37909"/>
                  </a:lnTo>
                  <a:lnTo>
                    <a:pt x="138950" y="37909"/>
                  </a:lnTo>
                  <a:lnTo>
                    <a:pt x="151574" y="37909"/>
                  </a:lnTo>
                  <a:lnTo>
                    <a:pt x="151574" y="50533"/>
                  </a:lnTo>
                  <a:lnTo>
                    <a:pt x="164211" y="50533"/>
                  </a:lnTo>
                  <a:lnTo>
                    <a:pt x="176847" y="50533"/>
                  </a:lnTo>
                  <a:lnTo>
                    <a:pt x="176847" y="37909"/>
                  </a:lnTo>
                  <a:lnTo>
                    <a:pt x="176847" y="25285"/>
                  </a:lnTo>
                  <a:lnTo>
                    <a:pt x="189471" y="25285"/>
                  </a:lnTo>
                  <a:lnTo>
                    <a:pt x="189471" y="37909"/>
                  </a:lnTo>
                  <a:lnTo>
                    <a:pt x="202107" y="37909"/>
                  </a:lnTo>
                  <a:lnTo>
                    <a:pt x="202107" y="25260"/>
                  </a:lnTo>
                  <a:close/>
                </a:path>
                <a:path w="606425" h="50800">
                  <a:moveTo>
                    <a:pt x="303161" y="37896"/>
                  </a:moveTo>
                  <a:lnTo>
                    <a:pt x="290525" y="37896"/>
                  </a:lnTo>
                  <a:lnTo>
                    <a:pt x="290525" y="50533"/>
                  </a:lnTo>
                  <a:lnTo>
                    <a:pt x="303161" y="50533"/>
                  </a:lnTo>
                  <a:lnTo>
                    <a:pt x="303161" y="37896"/>
                  </a:lnTo>
                  <a:close/>
                </a:path>
                <a:path w="606425" h="50800">
                  <a:moveTo>
                    <a:pt x="328422" y="12636"/>
                  </a:moveTo>
                  <a:lnTo>
                    <a:pt x="328422" y="12636"/>
                  </a:lnTo>
                  <a:lnTo>
                    <a:pt x="252628" y="12636"/>
                  </a:lnTo>
                  <a:lnTo>
                    <a:pt x="252628" y="25260"/>
                  </a:lnTo>
                  <a:lnTo>
                    <a:pt x="240004" y="25260"/>
                  </a:lnTo>
                  <a:lnTo>
                    <a:pt x="240004" y="12636"/>
                  </a:lnTo>
                  <a:lnTo>
                    <a:pt x="227368" y="12636"/>
                  </a:lnTo>
                  <a:lnTo>
                    <a:pt x="227368" y="50533"/>
                  </a:lnTo>
                  <a:lnTo>
                    <a:pt x="240004" y="50533"/>
                  </a:lnTo>
                  <a:lnTo>
                    <a:pt x="252628" y="50533"/>
                  </a:lnTo>
                  <a:lnTo>
                    <a:pt x="265264" y="50533"/>
                  </a:lnTo>
                  <a:lnTo>
                    <a:pt x="277901" y="50533"/>
                  </a:lnTo>
                  <a:lnTo>
                    <a:pt x="277901" y="37909"/>
                  </a:lnTo>
                  <a:lnTo>
                    <a:pt x="277901" y="25285"/>
                  </a:lnTo>
                  <a:lnTo>
                    <a:pt x="290525" y="25285"/>
                  </a:lnTo>
                  <a:lnTo>
                    <a:pt x="303161" y="25285"/>
                  </a:lnTo>
                  <a:lnTo>
                    <a:pt x="315785" y="25285"/>
                  </a:lnTo>
                  <a:lnTo>
                    <a:pt x="315785" y="37896"/>
                  </a:lnTo>
                  <a:lnTo>
                    <a:pt x="315785" y="50533"/>
                  </a:lnTo>
                  <a:lnTo>
                    <a:pt x="328422" y="50533"/>
                  </a:lnTo>
                  <a:lnTo>
                    <a:pt x="328422" y="37909"/>
                  </a:lnTo>
                  <a:lnTo>
                    <a:pt x="328422" y="25285"/>
                  </a:lnTo>
                  <a:lnTo>
                    <a:pt x="328422" y="12636"/>
                  </a:lnTo>
                  <a:close/>
                </a:path>
                <a:path w="606425" h="50800">
                  <a:moveTo>
                    <a:pt x="404202" y="25260"/>
                  </a:moveTo>
                  <a:lnTo>
                    <a:pt x="391579" y="25260"/>
                  </a:lnTo>
                  <a:lnTo>
                    <a:pt x="391579" y="12636"/>
                  </a:lnTo>
                  <a:lnTo>
                    <a:pt x="378942" y="12636"/>
                  </a:lnTo>
                  <a:lnTo>
                    <a:pt x="378942" y="25260"/>
                  </a:lnTo>
                  <a:lnTo>
                    <a:pt x="378942" y="37896"/>
                  </a:lnTo>
                  <a:lnTo>
                    <a:pt x="366318" y="37896"/>
                  </a:lnTo>
                  <a:lnTo>
                    <a:pt x="353695" y="37896"/>
                  </a:lnTo>
                  <a:lnTo>
                    <a:pt x="353695" y="25260"/>
                  </a:lnTo>
                  <a:lnTo>
                    <a:pt x="341058" y="25260"/>
                  </a:lnTo>
                  <a:lnTo>
                    <a:pt x="341058" y="37909"/>
                  </a:lnTo>
                  <a:lnTo>
                    <a:pt x="353682" y="37909"/>
                  </a:lnTo>
                  <a:lnTo>
                    <a:pt x="353682" y="50533"/>
                  </a:lnTo>
                  <a:lnTo>
                    <a:pt x="366318" y="50533"/>
                  </a:lnTo>
                  <a:lnTo>
                    <a:pt x="378955" y="50533"/>
                  </a:lnTo>
                  <a:lnTo>
                    <a:pt x="378955" y="37909"/>
                  </a:lnTo>
                  <a:lnTo>
                    <a:pt x="391579" y="37909"/>
                  </a:lnTo>
                  <a:lnTo>
                    <a:pt x="404202" y="37909"/>
                  </a:lnTo>
                  <a:lnTo>
                    <a:pt x="404202" y="25260"/>
                  </a:lnTo>
                  <a:close/>
                </a:path>
                <a:path w="606425" h="50800">
                  <a:moveTo>
                    <a:pt x="480009" y="12636"/>
                  </a:moveTo>
                  <a:lnTo>
                    <a:pt x="467372" y="12636"/>
                  </a:lnTo>
                  <a:lnTo>
                    <a:pt x="454736" y="12636"/>
                  </a:lnTo>
                  <a:lnTo>
                    <a:pt x="454736" y="25285"/>
                  </a:lnTo>
                  <a:lnTo>
                    <a:pt x="454736" y="37896"/>
                  </a:lnTo>
                  <a:lnTo>
                    <a:pt x="442112" y="37896"/>
                  </a:lnTo>
                  <a:lnTo>
                    <a:pt x="442112" y="25285"/>
                  </a:lnTo>
                  <a:lnTo>
                    <a:pt x="454736" y="25285"/>
                  </a:lnTo>
                  <a:lnTo>
                    <a:pt x="454736" y="12636"/>
                  </a:lnTo>
                  <a:lnTo>
                    <a:pt x="404215" y="12636"/>
                  </a:lnTo>
                  <a:lnTo>
                    <a:pt x="404215" y="25285"/>
                  </a:lnTo>
                  <a:lnTo>
                    <a:pt x="416839" y="25285"/>
                  </a:lnTo>
                  <a:lnTo>
                    <a:pt x="429475" y="25285"/>
                  </a:lnTo>
                  <a:lnTo>
                    <a:pt x="429475" y="37896"/>
                  </a:lnTo>
                  <a:lnTo>
                    <a:pt x="429475" y="50533"/>
                  </a:lnTo>
                  <a:lnTo>
                    <a:pt x="442112" y="50533"/>
                  </a:lnTo>
                  <a:lnTo>
                    <a:pt x="454736" y="50533"/>
                  </a:lnTo>
                  <a:lnTo>
                    <a:pt x="454736" y="37909"/>
                  </a:lnTo>
                  <a:lnTo>
                    <a:pt x="467372" y="37909"/>
                  </a:lnTo>
                  <a:lnTo>
                    <a:pt x="467372" y="25285"/>
                  </a:lnTo>
                  <a:lnTo>
                    <a:pt x="480009" y="25285"/>
                  </a:lnTo>
                  <a:lnTo>
                    <a:pt x="480009" y="12636"/>
                  </a:lnTo>
                  <a:close/>
                </a:path>
                <a:path w="606425" h="50800">
                  <a:moveTo>
                    <a:pt x="505256" y="12636"/>
                  </a:moveTo>
                  <a:lnTo>
                    <a:pt x="492633" y="12636"/>
                  </a:lnTo>
                  <a:lnTo>
                    <a:pt x="492633" y="25260"/>
                  </a:lnTo>
                  <a:lnTo>
                    <a:pt x="492633" y="37909"/>
                  </a:lnTo>
                  <a:lnTo>
                    <a:pt x="505256" y="37909"/>
                  </a:lnTo>
                  <a:lnTo>
                    <a:pt x="505256" y="25285"/>
                  </a:lnTo>
                  <a:lnTo>
                    <a:pt x="505256" y="12636"/>
                  </a:lnTo>
                  <a:close/>
                </a:path>
                <a:path w="606425" h="50800">
                  <a:moveTo>
                    <a:pt x="555790" y="0"/>
                  </a:moveTo>
                  <a:lnTo>
                    <a:pt x="543153" y="0"/>
                  </a:lnTo>
                  <a:lnTo>
                    <a:pt x="543153" y="12636"/>
                  </a:lnTo>
                  <a:lnTo>
                    <a:pt x="530529" y="12636"/>
                  </a:lnTo>
                  <a:lnTo>
                    <a:pt x="517906" y="12636"/>
                  </a:lnTo>
                  <a:lnTo>
                    <a:pt x="505269" y="12636"/>
                  </a:lnTo>
                  <a:lnTo>
                    <a:pt x="505269" y="25285"/>
                  </a:lnTo>
                  <a:lnTo>
                    <a:pt x="517893" y="25285"/>
                  </a:lnTo>
                  <a:lnTo>
                    <a:pt x="530529" y="25285"/>
                  </a:lnTo>
                  <a:lnTo>
                    <a:pt x="543153" y="25285"/>
                  </a:lnTo>
                  <a:lnTo>
                    <a:pt x="543153" y="37909"/>
                  </a:lnTo>
                  <a:lnTo>
                    <a:pt x="555790" y="37909"/>
                  </a:lnTo>
                  <a:lnTo>
                    <a:pt x="555790" y="25285"/>
                  </a:lnTo>
                  <a:lnTo>
                    <a:pt x="555790" y="12636"/>
                  </a:lnTo>
                  <a:lnTo>
                    <a:pt x="555790" y="0"/>
                  </a:lnTo>
                  <a:close/>
                </a:path>
                <a:path w="606425" h="50800">
                  <a:moveTo>
                    <a:pt x="606310" y="0"/>
                  </a:moveTo>
                  <a:lnTo>
                    <a:pt x="593686" y="0"/>
                  </a:lnTo>
                  <a:lnTo>
                    <a:pt x="593686" y="12636"/>
                  </a:lnTo>
                  <a:lnTo>
                    <a:pt x="581063" y="12636"/>
                  </a:lnTo>
                  <a:lnTo>
                    <a:pt x="581063" y="0"/>
                  </a:lnTo>
                  <a:lnTo>
                    <a:pt x="568426" y="0"/>
                  </a:lnTo>
                  <a:lnTo>
                    <a:pt x="568426" y="12636"/>
                  </a:lnTo>
                  <a:lnTo>
                    <a:pt x="581050" y="12636"/>
                  </a:lnTo>
                  <a:lnTo>
                    <a:pt x="581050" y="25285"/>
                  </a:lnTo>
                  <a:lnTo>
                    <a:pt x="593686" y="25285"/>
                  </a:lnTo>
                  <a:lnTo>
                    <a:pt x="593686" y="37909"/>
                  </a:lnTo>
                  <a:lnTo>
                    <a:pt x="606310" y="37909"/>
                  </a:lnTo>
                  <a:lnTo>
                    <a:pt x="606310" y="25285"/>
                  </a:lnTo>
                  <a:lnTo>
                    <a:pt x="606310" y="12636"/>
                  </a:lnTo>
                  <a:lnTo>
                    <a:pt x="60631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98145" y="4650130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23" y="25260"/>
                  </a:moveTo>
                  <a:lnTo>
                    <a:pt x="0" y="25260"/>
                  </a:lnTo>
                  <a:lnTo>
                    <a:pt x="0" y="37896"/>
                  </a:lnTo>
                  <a:lnTo>
                    <a:pt x="0" y="50533"/>
                  </a:lnTo>
                  <a:lnTo>
                    <a:pt x="12623" y="50533"/>
                  </a:lnTo>
                  <a:lnTo>
                    <a:pt x="12623" y="37896"/>
                  </a:lnTo>
                  <a:lnTo>
                    <a:pt x="12623" y="25260"/>
                  </a:lnTo>
                  <a:close/>
                </a:path>
                <a:path w="619125" h="50800">
                  <a:moveTo>
                    <a:pt x="25273" y="37896"/>
                  </a:moveTo>
                  <a:lnTo>
                    <a:pt x="12636" y="37896"/>
                  </a:lnTo>
                  <a:lnTo>
                    <a:pt x="12636" y="50533"/>
                  </a:lnTo>
                  <a:lnTo>
                    <a:pt x="25273" y="50533"/>
                  </a:lnTo>
                  <a:lnTo>
                    <a:pt x="25273" y="37896"/>
                  </a:lnTo>
                  <a:close/>
                </a:path>
                <a:path w="619125" h="50800">
                  <a:moveTo>
                    <a:pt x="37909" y="12636"/>
                  </a:moveTo>
                  <a:lnTo>
                    <a:pt x="25273" y="12636"/>
                  </a:lnTo>
                  <a:lnTo>
                    <a:pt x="12636" y="12636"/>
                  </a:lnTo>
                  <a:lnTo>
                    <a:pt x="12636" y="25273"/>
                  </a:lnTo>
                  <a:lnTo>
                    <a:pt x="25273" y="25273"/>
                  </a:lnTo>
                  <a:lnTo>
                    <a:pt x="37909" y="25273"/>
                  </a:lnTo>
                  <a:lnTo>
                    <a:pt x="37909" y="12636"/>
                  </a:lnTo>
                  <a:close/>
                </a:path>
                <a:path w="619125" h="50800">
                  <a:moveTo>
                    <a:pt x="88417" y="25260"/>
                  </a:moveTo>
                  <a:lnTo>
                    <a:pt x="75806" y="25260"/>
                  </a:lnTo>
                  <a:lnTo>
                    <a:pt x="63169" y="25260"/>
                  </a:lnTo>
                  <a:lnTo>
                    <a:pt x="63169" y="12636"/>
                  </a:lnTo>
                  <a:lnTo>
                    <a:pt x="50533" y="12636"/>
                  </a:lnTo>
                  <a:lnTo>
                    <a:pt x="50533" y="25260"/>
                  </a:lnTo>
                  <a:lnTo>
                    <a:pt x="50533" y="37896"/>
                  </a:lnTo>
                  <a:lnTo>
                    <a:pt x="63169" y="37896"/>
                  </a:lnTo>
                  <a:lnTo>
                    <a:pt x="63169" y="50533"/>
                  </a:lnTo>
                  <a:lnTo>
                    <a:pt x="75806" y="50533"/>
                  </a:lnTo>
                  <a:lnTo>
                    <a:pt x="75806" y="37896"/>
                  </a:lnTo>
                  <a:lnTo>
                    <a:pt x="88417" y="37896"/>
                  </a:lnTo>
                  <a:lnTo>
                    <a:pt x="88417" y="25260"/>
                  </a:lnTo>
                  <a:close/>
                </a:path>
                <a:path w="619125" h="50800">
                  <a:moveTo>
                    <a:pt x="164223" y="25260"/>
                  </a:moveTo>
                  <a:lnTo>
                    <a:pt x="151587" y="25260"/>
                  </a:lnTo>
                  <a:lnTo>
                    <a:pt x="138963" y="25260"/>
                  </a:lnTo>
                  <a:lnTo>
                    <a:pt x="138963" y="12636"/>
                  </a:lnTo>
                  <a:lnTo>
                    <a:pt x="126326" y="12636"/>
                  </a:lnTo>
                  <a:lnTo>
                    <a:pt x="113690" y="12636"/>
                  </a:lnTo>
                  <a:lnTo>
                    <a:pt x="101053" y="12636"/>
                  </a:lnTo>
                  <a:lnTo>
                    <a:pt x="101053" y="25260"/>
                  </a:lnTo>
                  <a:lnTo>
                    <a:pt x="88430" y="25260"/>
                  </a:lnTo>
                  <a:lnTo>
                    <a:pt x="88430" y="37896"/>
                  </a:lnTo>
                  <a:lnTo>
                    <a:pt x="101053" y="37896"/>
                  </a:lnTo>
                  <a:lnTo>
                    <a:pt x="101053" y="50533"/>
                  </a:lnTo>
                  <a:lnTo>
                    <a:pt x="113690" y="50533"/>
                  </a:lnTo>
                  <a:lnTo>
                    <a:pt x="113690" y="37896"/>
                  </a:lnTo>
                  <a:lnTo>
                    <a:pt x="113690" y="25273"/>
                  </a:lnTo>
                  <a:lnTo>
                    <a:pt x="126326" y="25273"/>
                  </a:lnTo>
                  <a:lnTo>
                    <a:pt x="126326" y="37896"/>
                  </a:lnTo>
                  <a:lnTo>
                    <a:pt x="138950" y="37896"/>
                  </a:lnTo>
                  <a:lnTo>
                    <a:pt x="138950" y="50533"/>
                  </a:lnTo>
                  <a:lnTo>
                    <a:pt x="151587" y="50533"/>
                  </a:lnTo>
                  <a:lnTo>
                    <a:pt x="151587" y="37896"/>
                  </a:lnTo>
                  <a:lnTo>
                    <a:pt x="164223" y="37896"/>
                  </a:lnTo>
                  <a:lnTo>
                    <a:pt x="164223" y="25260"/>
                  </a:lnTo>
                  <a:close/>
                </a:path>
                <a:path w="619125" h="50800">
                  <a:moveTo>
                    <a:pt x="252641" y="12636"/>
                  </a:moveTo>
                  <a:lnTo>
                    <a:pt x="252641" y="12636"/>
                  </a:lnTo>
                  <a:lnTo>
                    <a:pt x="176847" y="12636"/>
                  </a:lnTo>
                  <a:lnTo>
                    <a:pt x="176847" y="25260"/>
                  </a:lnTo>
                  <a:lnTo>
                    <a:pt x="176847" y="37896"/>
                  </a:lnTo>
                  <a:lnTo>
                    <a:pt x="189484" y="37896"/>
                  </a:lnTo>
                  <a:lnTo>
                    <a:pt x="240004" y="37896"/>
                  </a:lnTo>
                  <a:lnTo>
                    <a:pt x="240004" y="25273"/>
                  </a:lnTo>
                  <a:lnTo>
                    <a:pt x="252641" y="25273"/>
                  </a:lnTo>
                  <a:lnTo>
                    <a:pt x="252641" y="12636"/>
                  </a:lnTo>
                  <a:close/>
                </a:path>
                <a:path w="619125" h="50800">
                  <a:moveTo>
                    <a:pt x="353682" y="12636"/>
                  </a:moveTo>
                  <a:lnTo>
                    <a:pt x="341058" y="12636"/>
                  </a:lnTo>
                  <a:lnTo>
                    <a:pt x="328422" y="12636"/>
                  </a:lnTo>
                  <a:lnTo>
                    <a:pt x="328422" y="25260"/>
                  </a:lnTo>
                  <a:lnTo>
                    <a:pt x="315798" y="25260"/>
                  </a:lnTo>
                  <a:lnTo>
                    <a:pt x="303174" y="25260"/>
                  </a:lnTo>
                  <a:lnTo>
                    <a:pt x="290537" y="25260"/>
                  </a:lnTo>
                  <a:lnTo>
                    <a:pt x="290537" y="12636"/>
                  </a:lnTo>
                  <a:lnTo>
                    <a:pt x="277901" y="12636"/>
                  </a:lnTo>
                  <a:lnTo>
                    <a:pt x="277901" y="25260"/>
                  </a:lnTo>
                  <a:lnTo>
                    <a:pt x="277901" y="37896"/>
                  </a:lnTo>
                  <a:lnTo>
                    <a:pt x="290537" y="37896"/>
                  </a:lnTo>
                  <a:lnTo>
                    <a:pt x="303161" y="37896"/>
                  </a:lnTo>
                  <a:lnTo>
                    <a:pt x="341058" y="37896"/>
                  </a:lnTo>
                  <a:lnTo>
                    <a:pt x="341058" y="25273"/>
                  </a:lnTo>
                  <a:lnTo>
                    <a:pt x="353682" y="25273"/>
                  </a:lnTo>
                  <a:lnTo>
                    <a:pt x="353682" y="12636"/>
                  </a:lnTo>
                  <a:close/>
                </a:path>
                <a:path w="619125" h="50800">
                  <a:moveTo>
                    <a:pt x="404215" y="12636"/>
                  </a:moveTo>
                  <a:lnTo>
                    <a:pt x="404215" y="12636"/>
                  </a:lnTo>
                  <a:lnTo>
                    <a:pt x="353695" y="12636"/>
                  </a:lnTo>
                  <a:lnTo>
                    <a:pt x="353695" y="25273"/>
                  </a:lnTo>
                  <a:lnTo>
                    <a:pt x="366318" y="25273"/>
                  </a:lnTo>
                  <a:lnTo>
                    <a:pt x="378955" y="25273"/>
                  </a:lnTo>
                  <a:lnTo>
                    <a:pt x="391579" y="25273"/>
                  </a:lnTo>
                  <a:lnTo>
                    <a:pt x="391579" y="37896"/>
                  </a:lnTo>
                  <a:lnTo>
                    <a:pt x="404215" y="37896"/>
                  </a:lnTo>
                  <a:lnTo>
                    <a:pt x="404215" y="25273"/>
                  </a:lnTo>
                  <a:lnTo>
                    <a:pt x="404215" y="12636"/>
                  </a:lnTo>
                  <a:close/>
                </a:path>
                <a:path w="619125" h="50800">
                  <a:moveTo>
                    <a:pt x="454748" y="12636"/>
                  </a:moveTo>
                  <a:lnTo>
                    <a:pt x="442112" y="12636"/>
                  </a:lnTo>
                  <a:lnTo>
                    <a:pt x="442112" y="25260"/>
                  </a:lnTo>
                  <a:lnTo>
                    <a:pt x="429475" y="25260"/>
                  </a:lnTo>
                  <a:lnTo>
                    <a:pt x="429475" y="37896"/>
                  </a:lnTo>
                  <a:lnTo>
                    <a:pt x="442112" y="37896"/>
                  </a:lnTo>
                  <a:lnTo>
                    <a:pt x="454748" y="37896"/>
                  </a:lnTo>
                  <a:lnTo>
                    <a:pt x="454748" y="25273"/>
                  </a:lnTo>
                  <a:lnTo>
                    <a:pt x="454748" y="12636"/>
                  </a:lnTo>
                  <a:close/>
                </a:path>
                <a:path w="619125" h="50800">
                  <a:moveTo>
                    <a:pt x="517893" y="0"/>
                  </a:moveTo>
                  <a:lnTo>
                    <a:pt x="505269" y="0"/>
                  </a:lnTo>
                  <a:lnTo>
                    <a:pt x="492633" y="0"/>
                  </a:lnTo>
                  <a:lnTo>
                    <a:pt x="492633" y="12636"/>
                  </a:lnTo>
                  <a:lnTo>
                    <a:pt x="492633" y="25260"/>
                  </a:lnTo>
                  <a:lnTo>
                    <a:pt x="480009" y="25260"/>
                  </a:lnTo>
                  <a:lnTo>
                    <a:pt x="480009" y="12636"/>
                  </a:lnTo>
                  <a:lnTo>
                    <a:pt x="480009" y="0"/>
                  </a:lnTo>
                  <a:lnTo>
                    <a:pt x="467372" y="0"/>
                  </a:lnTo>
                  <a:lnTo>
                    <a:pt x="454748" y="0"/>
                  </a:lnTo>
                  <a:lnTo>
                    <a:pt x="454748" y="12636"/>
                  </a:lnTo>
                  <a:lnTo>
                    <a:pt x="467372" y="12636"/>
                  </a:lnTo>
                  <a:lnTo>
                    <a:pt x="467372" y="25260"/>
                  </a:lnTo>
                  <a:lnTo>
                    <a:pt x="467372" y="37896"/>
                  </a:lnTo>
                  <a:lnTo>
                    <a:pt x="480009" y="37896"/>
                  </a:lnTo>
                  <a:lnTo>
                    <a:pt x="492633" y="37896"/>
                  </a:lnTo>
                  <a:lnTo>
                    <a:pt x="505269" y="37896"/>
                  </a:lnTo>
                  <a:lnTo>
                    <a:pt x="517893" y="37896"/>
                  </a:lnTo>
                  <a:lnTo>
                    <a:pt x="517893" y="25273"/>
                  </a:lnTo>
                  <a:lnTo>
                    <a:pt x="517893" y="12636"/>
                  </a:lnTo>
                  <a:lnTo>
                    <a:pt x="517893" y="0"/>
                  </a:lnTo>
                  <a:close/>
                </a:path>
                <a:path w="619125" h="50800">
                  <a:moveTo>
                    <a:pt x="543166" y="0"/>
                  </a:moveTo>
                  <a:lnTo>
                    <a:pt x="530529" y="0"/>
                  </a:lnTo>
                  <a:lnTo>
                    <a:pt x="530529" y="12636"/>
                  </a:lnTo>
                  <a:lnTo>
                    <a:pt x="543166" y="12636"/>
                  </a:lnTo>
                  <a:lnTo>
                    <a:pt x="543166" y="0"/>
                  </a:lnTo>
                  <a:close/>
                </a:path>
                <a:path w="619125" h="50800">
                  <a:moveTo>
                    <a:pt x="581050" y="25260"/>
                  </a:moveTo>
                  <a:lnTo>
                    <a:pt x="568426" y="25260"/>
                  </a:lnTo>
                  <a:lnTo>
                    <a:pt x="568426" y="12636"/>
                  </a:lnTo>
                  <a:lnTo>
                    <a:pt x="568426" y="0"/>
                  </a:lnTo>
                  <a:lnTo>
                    <a:pt x="555790" y="0"/>
                  </a:lnTo>
                  <a:lnTo>
                    <a:pt x="555790" y="12636"/>
                  </a:lnTo>
                  <a:lnTo>
                    <a:pt x="555790" y="25260"/>
                  </a:lnTo>
                  <a:lnTo>
                    <a:pt x="543166" y="25260"/>
                  </a:lnTo>
                  <a:lnTo>
                    <a:pt x="530542" y="25260"/>
                  </a:lnTo>
                  <a:lnTo>
                    <a:pt x="517906" y="25260"/>
                  </a:lnTo>
                  <a:lnTo>
                    <a:pt x="517906" y="37896"/>
                  </a:lnTo>
                  <a:lnTo>
                    <a:pt x="581050" y="37896"/>
                  </a:lnTo>
                  <a:lnTo>
                    <a:pt x="581050" y="25260"/>
                  </a:lnTo>
                  <a:close/>
                </a:path>
                <a:path w="619125" h="50800">
                  <a:moveTo>
                    <a:pt x="618947" y="25260"/>
                  </a:moveTo>
                  <a:lnTo>
                    <a:pt x="606323" y="25260"/>
                  </a:lnTo>
                  <a:lnTo>
                    <a:pt x="606323" y="12636"/>
                  </a:lnTo>
                  <a:lnTo>
                    <a:pt x="593699" y="12636"/>
                  </a:lnTo>
                  <a:lnTo>
                    <a:pt x="593699" y="0"/>
                  </a:lnTo>
                  <a:lnTo>
                    <a:pt x="581063" y="0"/>
                  </a:lnTo>
                  <a:lnTo>
                    <a:pt x="581063" y="12636"/>
                  </a:lnTo>
                  <a:lnTo>
                    <a:pt x="593686" y="12636"/>
                  </a:lnTo>
                  <a:lnTo>
                    <a:pt x="593686" y="25260"/>
                  </a:lnTo>
                  <a:lnTo>
                    <a:pt x="581063" y="25260"/>
                  </a:lnTo>
                  <a:lnTo>
                    <a:pt x="581063" y="37896"/>
                  </a:lnTo>
                  <a:lnTo>
                    <a:pt x="593699" y="37896"/>
                  </a:lnTo>
                  <a:lnTo>
                    <a:pt x="593699" y="25273"/>
                  </a:lnTo>
                  <a:lnTo>
                    <a:pt x="606323" y="25273"/>
                  </a:lnTo>
                  <a:lnTo>
                    <a:pt x="606323" y="37896"/>
                  </a:lnTo>
                  <a:lnTo>
                    <a:pt x="618947" y="37896"/>
                  </a:lnTo>
                  <a:lnTo>
                    <a:pt x="618947" y="25260"/>
                  </a:lnTo>
                  <a:close/>
                </a:path>
                <a:path w="619125" h="50800">
                  <a:moveTo>
                    <a:pt x="618947" y="0"/>
                  </a:moveTo>
                  <a:lnTo>
                    <a:pt x="606323" y="0"/>
                  </a:lnTo>
                  <a:lnTo>
                    <a:pt x="606323" y="12636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98145" y="4688027"/>
              <a:ext cx="619125" cy="38100"/>
            </a:xfrm>
            <a:custGeom>
              <a:avLst/>
              <a:gdLst/>
              <a:ahLst/>
              <a:cxnLst/>
              <a:rect l="l" t="t" r="r" b="b"/>
              <a:pathLst>
                <a:path w="619125" h="38100">
                  <a:moveTo>
                    <a:pt x="12623" y="12636"/>
                  </a:moveTo>
                  <a:lnTo>
                    <a:pt x="0" y="12636"/>
                  </a:lnTo>
                  <a:lnTo>
                    <a:pt x="0" y="25273"/>
                  </a:lnTo>
                  <a:lnTo>
                    <a:pt x="12623" y="25273"/>
                  </a:lnTo>
                  <a:lnTo>
                    <a:pt x="12623" y="12636"/>
                  </a:lnTo>
                  <a:close/>
                </a:path>
                <a:path w="619125" h="38100">
                  <a:moveTo>
                    <a:pt x="37909" y="12636"/>
                  </a:moveTo>
                  <a:lnTo>
                    <a:pt x="25273" y="12636"/>
                  </a:lnTo>
                  <a:lnTo>
                    <a:pt x="12636" y="12636"/>
                  </a:lnTo>
                  <a:lnTo>
                    <a:pt x="12636" y="25273"/>
                  </a:lnTo>
                  <a:lnTo>
                    <a:pt x="25273" y="25273"/>
                  </a:lnTo>
                  <a:lnTo>
                    <a:pt x="25273" y="37896"/>
                  </a:lnTo>
                  <a:lnTo>
                    <a:pt x="37909" y="37896"/>
                  </a:lnTo>
                  <a:lnTo>
                    <a:pt x="37909" y="25273"/>
                  </a:lnTo>
                  <a:lnTo>
                    <a:pt x="37909" y="12636"/>
                  </a:lnTo>
                  <a:close/>
                </a:path>
                <a:path w="619125" h="38100">
                  <a:moveTo>
                    <a:pt x="88417" y="12636"/>
                  </a:moveTo>
                  <a:lnTo>
                    <a:pt x="75806" y="12636"/>
                  </a:lnTo>
                  <a:lnTo>
                    <a:pt x="63169" y="12636"/>
                  </a:lnTo>
                  <a:lnTo>
                    <a:pt x="50533" y="12636"/>
                  </a:lnTo>
                  <a:lnTo>
                    <a:pt x="50533" y="25273"/>
                  </a:lnTo>
                  <a:lnTo>
                    <a:pt x="63169" y="25273"/>
                  </a:lnTo>
                  <a:lnTo>
                    <a:pt x="63169" y="37896"/>
                  </a:lnTo>
                  <a:lnTo>
                    <a:pt x="75806" y="37896"/>
                  </a:lnTo>
                  <a:lnTo>
                    <a:pt x="75806" y="25273"/>
                  </a:lnTo>
                  <a:lnTo>
                    <a:pt x="88417" y="25273"/>
                  </a:lnTo>
                  <a:lnTo>
                    <a:pt x="88417" y="12636"/>
                  </a:lnTo>
                  <a:close/>
                </a:path>
                <a:path w="619125" h="38100">
                  <a:moveTo>
                    <a:pt x="151587" y="0"/>
                  </a:moveTo>
                  <a:lnTo>
                    <a:pt x="138950" y="0"/>
                  </a:lnTo>
                  <a:lnTo>
                    <a:pt x="138950" y="12636"/>
                  </a:lnTo>
                  <a:lnTo>
                    <a:pt x="126326" y="12636"/>
                  </a:lnTo>
                  <a:lnTo>
                    <a:pt x="126326" y="25260"/>
                  </a:lnTo>
                  <a:lnTo>
                    <a:pt x="113690" y="25260"/>
                  </a:lnTo>
                  <a:lnTo>
                    <a:pt x="113690" y="12636"/>
                  </a:lnTo>
                  <a:lnTo>
                    <a:pt x="101053" y="12636"/>
                  </a:lnTo>
                  <a:lnTo>
                    <a:pt x="101053" y="25260"/>
                  </a:lnTo>
                  <a:lnTo>
                    <a:pt x="101053" y="37896"/>
                  </a:lnTo>
                  <a:lnTo>
                    <a:pt x="113690" y="37896"/>
                  </a:lnTo>
                  <a:lnTo>
                    <a:pt x="126326" y="37896"/>
                  </a:lnTo>
                  <a:lnTo>
                    <a:pt x="126326" y="25273"/>
                  </a:lnTo>
                  <a:lnTo>
                    <a:pt x="138963" y="25273"/>
                  </a:lnTo>
                  <a:lnTo>
                    <a:pt x="138963" y="12636"/>
                  </a:lnTo>
                  <a:lnTo>
                    <a:pt x="151587" y="12636"/>
                  </a:lnTo>
                  <a:lnTo>
                    <a:pt x="151587" y="0"/>
                  </a:lnTo>
                  <a:close/>
                </a:path>
                <a:path w="619125" h="38100">
                  <a:moveTo>
                    <a:pt x="202120" y="25260"/>
                  </a:moveTo>
                  <a:lnTo>
                    <a:pt x="189484" y="25260"/>
                  </a:lnTo>
                  <a:lnTo>
                    <a:pt x="189484" y="12636"/>
                  </a:lnTo>
                  <a:lnTo>
                    <a:pt x="189484" y="0"/>
                  </a:lnTo>
                  <a:lnTo>
                    <a:pt x="176847" y="0"/>
                  </a:lnTo>
                  <a:lnTo>
                    <a:pt x="176847" y="12636"/>
                  </a:lnTo>
                  <a:lnTo>
                    <a:pt x="176847" y="25260"/>
                  </a:lnTo>
                  <a:lnTo>
                    <a:pt x="164223" y="25260"/>
                  </a:lnTo>
                  <a:lnTo>
                    <a:pt x="164223" y="12636"/>
                  </a:lnTo>
                  <a:lnTo>
                    <a:pt x="176847" y="12636"/>
                  </a:lnTo>
                  <a:lnTo>
                    <a:pt x="176847" y="0"/>
                  </a:lnTo>
                  <a:lnTo>
                    <a:pt x="164211" y="0"/>
                  </a:lnTo>
                  <a:lnTo>
                    <a:pt x="164211" y="12636"/>
                  </a:lnTo>
                  <a:lnTo>
                    <a:pt x="151587" y="12636"/>
                  </a:lnTo>
                  <a:lnTo>
                    <a:pt x="151587" y="25260"/>
                  </a:lnTo>
                  <a:lnTo>
                    <a:pt x="151587" y="37896"/>
                  </a:lnTo>
                  <a:lnTo>
                    <a:pt x="164211" y="37896"/>
                  </a:lnTo>
                  <a:lnTo>
                    <a:pt x="176847" y="37896"/>
                  </a:lnTo>
                  <a:lnTo>
                    <a:pt x="189484" y="37896"/>
                  </a:lnTo>
                  <a:lnTo>
                    <a:pt x="202120" y="37896"/>
                  </a:lnTo>
                  <a:lnTo>
                    <a:pt x="202120" y="25260"/>
                  </a:lnTo>
                  <a:close/>
                </a:path>
                <a:path w="619125" h="38100">
                  <a:moveTo>
                    <a:pt x="252641" y="0"/>
                  </a:moveTo>
                  <a:lnTo>
                    <a:pt x="240004" y="0"/>
                  </a:lnTo>
                  <a:lnTo>
                    <a:pt x="240004" y="12636"/>
                  </a:lnTo>
                  <a:lnTo>
                    <a:pt x="252641" y="12636"/>
                  </a:lnTo>
                  <a:lnTo>
                    <a:pt x="252641" y="0"/>
                  </a:lnTo>
                  <a:close/>
                </a:path>
                <a:path w="619125" h="38100">
                  <a:moveTo>
                    <a:pt x="328434" y="0"/>
                  </a:moveTo>
                  <a:lnTo>
                    <a:pt x="315798" y="0"/>
                  </a:lnTo>
                  <a:lnTo>
                    <a:pt x="303174" y="0"/>
                  </a:lnTo>
                  <a:lnTo>
                    <a:pt x="290537" y="0"/>
                  </a:lnTo>
                  <a:lnTo>
                    <a:pt x="290537" y="12636"/>
                  </a:lnTo>
                  <a:lnTo>
                    <a:pt x="290537" y="25260"/>
                  </a:lnTo>
                  <a:lnTo>
                    <a:pt x="277901" y="25260"/>
                  </a:lnTo>
                  <a:lnTo>
                    <a:pt x="277901" y="12636"/>
                  </a:lnTo>
                  <a:lnTo>
                    <a:pt x="277901" y="0"/>
                  </a:lnTo>
                  <a:lnTo>
                    <a:pt x="265264" y="0"/>
                  </a:lnTo>
                  <a:lnTo>
                    <a:pt x="265264" y="12636"/>
                  </a:lnTo>
                  <a:lnTo>
                    <a:pt x="265264" y="25260"/>
                  </a:lnTo>
                  <a:lnTo>
                    <a:pt x="252641" y="25260"/>
                  </a:lnTo>
                  <a:lnTo>
                    <a:pt x="240004" y="25260"/>
                  </a:lnTo>
                  <a:lnTo>
                    <a:pt x="240004" y="12636"/>
                  </a:lnTo>
                  <a:lnTo>
                    <a:pt x="227380" y="12636"/>
                  </a:lnTo>
                  <a:lnTo>
                    <a:pt x="227380" y="0"/>
                  </a:lnTo>
                  <a:lnTo>
                    <a:pt x="214744" y="0"/>
                  </a:lnTo>
                  <a:lnTo>
                    <a:pt x="202107" y="0"/>
                  </a:lnTo>
                  <a:lnTo>
                    <a:pt x="202107" y="12636"/>
                  </a:lnTo>
                  <a:lnTo>
                    <a:pt x="214744" y="12636"/>
                  </a:lnTo>
                  <a:lnTo>
                    <a:pt x="227368" y="12636"/>
                  </a:lnTo>
                  <a:lnTo>
                    <a:pt x="227368" y="25260"/>
                  </a:lnTo>
                  <a:lnTo>
                    <a:pt x="214744" y="25260"/>
                  </a:lnTo>
                  <a:lnTo>
                    <a:pt x="214744" y="37896"/>
                  </a:lnTo>
                  <a:lnTo>
                    <a:pt x="227380" y="37896"/>
                  </a:lnTo>
                  <a:lnTo>
                    <a:pt x="227380" y="25273"/>
                  </a:lnTo>
                  <a:lnTo>
                    <a:pt x="240004" y="25273"/>
                  </a:lnTo>
                  <a:lnTo>
                    <a:pt x="240004" y="37896"/>
                  </a:lnTo>
                  <a:lnTo>
                    <a:pt x="252641" y="37896"/>
                  </a:lnTo>
                  <a:lnTo>
                    <a:pt x="265264" y="37896"/>
                  </a:lnTo>
                  <a:lnTo>
                    <a:pt x="277901" y="37896"/>
                  </a:lnTo>
                  <a:lnTo>
                    <a:pt x="290537" y="37896"/>
                  </a:lnTo>
                  <a:lnTo>
                    <a:pt x="290537" y="25273"/>
                  </a:lnTo>
                  <a:lnTo>
                    <a:pt x="303161" y="25273"/>
                  </a:lnTo>
                  <a:lnTo>
                    <a:pt x="303161" y="37896"/>
                  </a:lnTo>
                  <a:lnTo>
                    <a:pt x="315798" y="37896"/>
                  </a:lnTo>
                  <a:lnTo>
                    <a:pt x="328434" y="37896"/>
                  </a:lnTo>
                  <a:lnTo>
                    <a:pt x="328434" y="25273"/>
                  </a:lnTo>
                  <a:lnTo>
                    <a:pt x="328434" y="12636"/>
                  </a:lnTo>
                  <a:lnTo>
                    <a:pt x="328434" y="0"/>
                  </a:lnTo>
                  <a:close/>
                </a:path>
                <a:path w="619125" h="38100">
                  <a:moveTo>
                    <a:pt x="353682" y="25260"/>
                  </a:moveTo>
                  <a:lnTo>
                    <a:pt x="341058" y="25260"/>
                  </a:lnTo>
                  <a:lnTo>
                    <a:pt x="341058" y="37896"/>
                  </a:lnTo>
                  <a:lnTo>
                    <a:pt x="353682" y="37896"/>
                  </a:lnTo>
                  <a:lnTo>
                    <a:pt x="353682" y="25260"/>
                  </a:lnTo>
                  <a:close/>
                </a:path>
                <a:path w="619125" h="38100">
                  <a:moveTo>
                    <a:pt x="353682" y="0"/>
                  </a:moveTo>
                  <a:lnTo>
                    <a:pt x="341058" y="0"/>
                  </a:lnTo>
                  <a:lnTo>
                    <a:pt x="341058" y="12636"/>
                  </a:lnTo>
                  <a:lnTo>
                    <a:pt x="353682" y="12636"/>
                  </a:lnTo>
                  <a:lnTo>
                    <a:pt x="353682" y="0"/>
                  </a:lnTo>
                  <a:close/>
                </a:path>
                <a:path w="619125" h="38100">
                  <a:moveTo>
                    <a:pt x="416839" y="25260"/>
                  </a:moveTo>
                  <a:lnTo>
                    <a:pt x="404215" y="25260"/>
                  </a:lnTo>
                  <a:lnTo>
                    <a:pt x="404215" y="12636"/>
                  </a:lnTo>
                  <a:lnTo>
                    <a:pt x="391591" y="12636"/>
                  </a:lnTo>
                  <a:lnTo>
                    <a:pt x="391591" y="0"/>
                  </a:lnTo>
                  <a:lnTo>
                    <a:pt x="378955" y="0"/>
                  </a:lnTo>
                  <a:lnTo>
                    <a:pt x="366331" y="0"/>
                  </a:lnTo>
                  <a:lnTo>
                    <a:pt x="353695" y="0"/>
                  </a:lnTo>
                  <a:lnTo>
                    <a:pt x="353695" y="12636"/>
                  </a:lnTo>
                  <a:lnTo>
                    <a:pt x="366318" y="12636"/>
                  </a:lnTo>
                  <a:lnTo>
                    <a:pt x="378955" y="12636"/>
                  </a:lnTo>
                  <a:lnTo>
                    <a:pt x="378955" y="25260"/>
                  </a:lnTo>
                  <a:lnTo>
                    <a:pt x="366331" y="25260"/>
                  </a:lnTo>
                  <a:lnTo>
                    <a:pt x="353695" y="25260"/>
                  </a:lnTo>
                  <a:lnTo>
                    <a:pt x="353695" y="37896"/>
                  </a:lnTo>
                  <a:lnTo>
                    <a:pt x="366318" y="37896"/>
                  </a:lnTo>
                  <a:lnTo>
                    <a:pt x="378955" y="37896"/>
                  </a:lnTo>
                  <a:lnTo>
                    <a:pt x="391591" y="37896"/>
                  </a:lnTo>
                  <a:lnTo>
                    <a:pt x="391591" y="25273"/>
                  </a:lnTo>
                  <a:lnTo>
                    <a:pt x="404215" y="25273"/>
                  </a:lnTo>
                  <a:lnTo>
                    <a:pt x="404215" y="37896"/>
                  </a:lnTo>
                  <a:lnTo>
                    <a:pt x="416839" y="37896"/>
                  </a:lnTo>
                  <a:lnTo>
                    <a:pt x="416839" y="25260"/>
                  </a:lnTo>
                  <a:close/>
                </a:path>
                <a:path w="619125" h="38100">
                  <a:moveTo>
                    <a:pt x="416839" y="0"/>
                  </a:moveTo>
                  <a:lnTo>
                    <a:pt x="404215" y="0"/>
                  </a:lnTo>
                  <a:lnTo>
                    <a:pt x="404215" y="12636"/>
                  </a:lnTo>
                  <a:lnTo>
                    <a:pt x="416839" y="12636"/>
                  </a:lnTo>
                  <a:lnTo>
                    <a:pt x="416839" y="0"/>
                  </a:lnTo>
                  <a:close/>
                </a:path>
                <a:path w="619125" h="38100">
                  <a:moveTo>
                    <a:pt x="480009" y="25260"/>
                  </a:moveTo>
                  <a:lnTo>
                    <a:pt x="467372" y="25260"/>
                  </a:lnTo>
                  <a:lnTo>
                    <a:pt x="467372" y="12636"/>
                  </a:lnTo>
                  <a:lnTo>
                    <a:pt x="454748" y="12636"/>
                  </a:lnTo>
                  <a:lnTo>
                    <a:pt x="442112" y="12636"/>
                  </a:lnTo>
                  <a:lnTo>
                    <a:pt x="429488" y="12636"/>
                  </a:lnTo>
                  <a:lnTo>
                    <a:pt x="429488" y="0"/>
                  </a:lnTo>
                  <a:lnTo>
                    <a:pt x="416852" y="0"/>
                  </a:lnTo>
                  <a:lnTo>
                    <a:pt x="416852" y="12636"/>
                  </a:lnTo>
                  <a:lnTo>
                    <a:pt x="429475" y="12636"/>
                  </a:lnTo>
                  <a:lnTo>
                    <a:pt x="429475" y="25273"/>
                  </a:lnTo>
                  <a:lnTo>
                    <a:pt x="442112" y="25273"/>
                  </a:lnTo>
                  <a:lnTo>
                    <a:pt x="442112" y="37896"/>
                  </a:lnTo>
                  <a:lnTo>
                    <a:pt x="454748" y="37896"/>
                  </a:lnTo>
                  <a:lnTo>
                    <a:pt x="454748" y="25273"/>
                  </a:lnTo>
                  <a:lnTo>
                    <a:pt x="467372" y="25273"/>
                  </a:lnTo>
                  <a:lnTo>
                    <a:pt x="467372" y="37896"/>
                  </a:lnTo>
                  <a:lnTo>
                    <a:pt x="480009" y="37896"/>
                  </a:lnTo>
                  <a:lnTo>
                    <a:pt x="480009" y="25260"/>
                  </a:lnTo>
                  <a:close/>
                </a:path>
                <a:path w="619125" h="38100">
                  <a:moveTo>
                    <a:pt x="505269" y="0"/>
                  </a:moveTo>
                  <a:lnTo>
                    <a:pt x="492633" y="0"/>
                  </a:lnTo>
                  <a:lnTo>
                    <a:pt x="492633" y="12636"/>
                  </a:lnTo>
                  <a:lnTo>
                    <a:pt x="492633" y="25260"/>
                  </a:lnTo>
                  <a:lnTo>
                    <a:pt x="492633" y="37896"/>
                  </a:lnTo>
                  <a:lnTo>
                    <a:pt x="505269" y="37896"/>
                  </a:lnTo>
                  <a:lnTo>
                    <a:pt x="505269" y="25273"/>
                  </a:lnTo>
                  <a:lnTo>
                    <a:pt x="505269" y="12636"/>
                  </a:lnTo>
                  <a:lnTo>
                    <a:pt x="505269" y="0"/>
                  </a:lnTo>
                  <a:close/>
                </a:path>
                <a:path w="619125" h="38100">
                  <a:moveTo>
                    <a:pt x="543166" y="0"/>
                  </a:moveTo>
                  <a:lnTo>
                    <a:pt x="530542" y="0"/>
                  </a:lnTo>
                  <a:lnTo>
                    <a:pt x="517906" y="0"/>
                  </a:lnTo>
                  <a:lnTo>
                    <a:pt x="517906" y="12636"/>
                  </a:lnTo>
                  <a:lnTo>
                    <a:pt x="530529" y="12636"/>
                  </a:lnTo>
                  <a:lnTo>
                    <a:pt x="530529" y="25273"/>
                  </a:lnTo>
                  <a:lnTo>
                    <a:pt x="543166" y="25273"/>
                  </a:lnTo>
                  <a:lnTo>
                    <a:pt x="543166" y="12636"/>
                  </a:lnTo>
                  <a:lnTo>
                    <a:pt x="543166" y="0"/>
                  </a:lnTo>
                  <a:close/>
                </a:path>
                <a:path w="619125" h="38100">
                  <a:moveTo>
                    <a:pt x="581050" y="0"/>
                  </a:moveTo>
                  <a:lnTo>
                    <a:pt x="568426" y="0"/>
                  </a:lnTo>
                  <a:lnTo>
                    <a:pt x="568426" y="12636"/>
                  </a:lnTo>
                  <a:lnTo>
                    <a:pt x="555790" y="12636"/>
                  </a:lnTo>
                  <a:lnTo>
                    <a:pt x="555790" y="25273"/>
                  </a:lnTo>
                  <a:lnTo>
                    <a:pt x="568426" y="25273"/>
                  </a:lnTo>
                  <a:lnTo>
                    <a:pt x="581050" y="25273"/>
                  </a:lnTo>
                  <a:lnTo>
                    <a:pt x="581050" y="12636"/>
                  </a:lnTo>
                  <a:lnTo>
                    <a:pt x="581050" y="0"/>
                  </a:lnTo>
                  <a:close/>
                </a:path>
                <a:path w="619125" h="38100">
                  <a:moveTo>
                    <a:pt x="618947" y="0"/>
                  </a:moveTo>
                  <a:lnTo>
                    <a:pt x="606323" y="0"/>
                  </a:lnTo>
                  <a:lnTo>
                    <a:pt x="593686" y="0"/>
                  </a:lnTo>
                  <a:lnTo>
                    <a:pt x="593686" y="12636"/>
                  </a:lnTo>
                  <a:lnTo>
                    <a:pt x="581063" y="12636"/>
                  </a:lnTo>
                  <a:lnTo>
                    <a:pt x="581063" y="25273"/>
                  </a:lnTo>
                  <a:lnTo>
                    <a:pt x="593686" y="25273"/>
                  </a:lnTo>
                  <a:lnTo>
                    <a:pt x="606323" y="25273"/>
                  </a:lnTo>
                  <a:lnTo>
                    <a:pt x="606323" y="12636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98145" y="4713287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23" y="12636"/>
                  </a:moveTo>
                  <a:lnTo>
                    <a:pt x="0" y="12636"/>
                  </a:lnTo>
                  <a:lnTo>
                    <a:pt x="0" y="25260"/>
                  </a:lnTo>
                  <a:lnTo>
                    <a:pt x="0" y="37896"/>
                  </a:lnTo>
                  <a:lnTo>
                    <a:pt x="0" y="50533"/>
                  </a:lnTo>
                  <a:lnTo>
                    <a:pt x="12623" y="50533"/>
                  </a:lnTo>
                  <a:lnTo>
                    <a:pt x="12623" y="37896"/>
                  </a:lnTo>
                  <a:lnTo>
                    <a:pt x="12623" y="25273"/>
                  </a:lnTo>
                  <a:lnTo>
                    <a:pt x="12623" y="12636"/>
                  </a:lnTo>
                  <a:close/>
                </a:path>
                <a:path w="619125" h="50800">
                  <a:moveTo>
                    <a:pt x="25273" y="37896"/>
                  </a:moveTo>
                  <a:lnTo>
                    <a:pt x="12636" y="37896"/>
                  </a:lnTo>
                  <a:lnTo>
                    <a:pt x="12636" y="50533"/>
                  </a:lnTo>
                  <a:lnTo>
                    <a:pt x="25273" y="50533"/>
                  </a:lnTo>
                  <a:lnTo>
                    <a:pt x="25273" y="37896"/>
                  </a:lnTo>
                  <a:close/>
                </a:path>
                <a:path w="619125" h="50800">
                  <a:moveTo>
                    <a:pt x="50520" y="12636"/>
                  </a:moveTo>
                  <a:lnTo>
                    <a:pt x="37896" y="12636"/>
                  </a:lnTo>
                  <a:lnTo>
                    <a:pt x="37896" y="25260"/>
                  </a:lnTo>
                  <a:lnTo>
                    <a:pt x="25273" y="25260"/>
                  </a:lnTo>
                  <a:lnTo>
                    <a:pt x="25273" y="12636"/>
                  </a:lnTo>
                  <a:lnTo>
                    <a:pt x="12636" y="12636"/>
                  </a:lnTo>
                  <a:lnTo>
                    <a:pt x="12636" y="25273"/>
                  </a:lnTo>
                  <a:lnTo>
                    <a:pt x="25273" y="25273"/>
                  </a:lnTo>
                  <a:lnTo>
                    <a:pt x="25273" y="37896"/>
                  </a:lnTo>
                  <a:lnTo>
                    <a:pt x="37896" y="37896"/>
                  </a:lnTo>
                  <a:lnTo>
                    <a:pt x="37896" y="50533"/>
                  </a:lnTo>
                  <a:lnTo>
                    <a:pt x="50520" y="50533"/>
                  </a:lnTo>
                  <a:lnTo>
                    <a:pt x="50520" y="37896"/>
                  </a:lnTo>
                  <a:lnTo>
                    <a:pt x="37909" y="37896"/>
                  </a:lnTo>
                  <a:lnTo>
                    <a:pt x="37909" y="25273"/>
                  </a:lnTo>
                  <a:lnTo>
                    <a:pt x="50520" y="25273"/>
                  </a:lnTo>
                  <a:lnTo>
                    <a:pt x="50520" y="12636"/>
                  </a:lnTo>
                  <a:close/>
                </a:path>
                <a:path w="619125" h="50800">
                  <a:moveTo>
                    <a:pt x="88417" y="12636"/>
                  </a:moveTo>
                  <a:lnTo>
                    <a:pt x="75806" y="12636"/>
                  </a:lnTo>
                  <a:lnTo>
                    <a:pt x="63169" y="12636"/>
                  </a:lnTo>
                  <a:lnTo>
                    <a:pt x="50533" y="12636"/>
                  </a:lnTo>
                  <a:lnTo>
                    <a:pt x="50533" y="25260"/>
                  </a:lnTo>
                  <a:lnTo>
                    <a:pt x="50533" y="37896"/>
                  </a:lnTo>
                  <a:lnTo>
                    <a:pt x="63169" y="37896"/>
                  </a:lnTo>
                  <a:lnTo>
                    <a:pt x="63169" y="50533"/>
                  </a:lnTo>
                  <a:lnTo>
                    <a:pt x="75793" y="50533"/>
                  </a:lnTo>
                  <a:lnTo>
                    <a:pt x="88417" y="50533"/>
                  </a:lnTo>
                  <a:lnTo>
                    <a:pt x="88417" y="37896"/>
                  </a:lnTo>
                  <a:lnTo>
                    <a:pt x="75806" y="37896"/>
                  </a:lnTo>
                  <a:lnTo>
                    <a:pt x="75806" y="25273"/>
                  </a:lnTo>
                  <a:lnTo>
                    <a:pt x="88417" y="25273"/>
                  </a:lnTo>
                  <a:lnTo>
                    <a:pt x="88417" y="12636"/>
                  </a:lnTo>
                  <a:close/>
                </a:path>
                <a:path w="619125" h="50800">
                  <a:moveTo>
                    <a:pt x="101066" y="37896"/>
                  </a:moveTo>
                  <a:lnTo>
                    <a:pt x="88430" y="37896"/>
                  </a:lnTo>
                  <a:lnTo>
                    <a:pt x="88430" y="50533"/>
                  </a:lnTo>
                  <a:lnTo>
                    <a:pt x="101066" y="50533"/>
                  </a:lnTo>
                  <a:lnTo>
                    <a:pt x="101066" y="37896"/>
                  </a:lnTo>
                  <a:close/>
                </a:path>
                <a:path w="619125" h="50800">
                  <a:moveTo>
                    <a:pt x="126326" y="37896"/>
                  </a:moveTo>
                  <a:lnTo>
                    <a:pt x="113690" y="37896"/>
                  </a:lnTo>
                  <a:lnTo>
                    <a:pt x="113690" y="50533"/>
                  </a:lnTo>
                  <a:lnTo>
                    <a:pt x="126326" y="50533"/>
                  </a:lnTo>
                  <a:lnTo>
                    <a:pt x="126326" y="37896"/>
                  </a:lnTo>
                  <a:close/>
                </a:path>
                <a:path w="619125" h="50800">
                  <a:moveTo>
                    <a:pt x="151587" y="25260"/>
                  </a:moveTo>
                  <a:lnTo>
                    <a:pt x="138963" y="25260"/>
                  </a:lnTo>
                  <a:lnTo>
                    <a:pt x="138963" y="12636"/>
                  </a:lnTo>
                  <a:lnTo>
                    <a:pt x="126326" y="12636"/>
                  </a:lnTo>
                  <a:lnTo>
                    <a:pt x="113690" y="12636"/>
                  </a:lnTo>
                  <a:lnTo>
                    <a:pt x="113690" y="25273"/>
                  </a:lnTo>
                  <a:lnTo>
                    <a:pt x="126326" y="25273"/>
                  </a:lnTo>
                  <a:lnTo>
                    <a:pt x="138950" y="25273"/>
                  </a:lnTo>
                  <a:lnTo>
                    <a:pt x="138950" y="37896"/>
                  </a:lnTo>
                  <a:lnTo>
                    <a:pt x="151587" y="37896"/>
                  </a:lnTo>
                  <a:lnTo>
                    <a:pt x="151587" y="25260"/>
                  </a:lnTo>
                  <a:close/>
                </a:path>
                <a:path w="619125" h="50800">
                  <a:moveTo>
                    <a:pt x="189484" y="12636"/>
                  </a:moveTo>
                  <a:lnTo>
                    <a:pt x="176847" y="12636"/>
                  </a:lnTo>
                  <a:lnTo>
                    <a:pt x="164211" y="12636"/>
                  </a:lnTo>
                  <a:lnTo>
                    <a:pt x="164211" y="25273"/>
                  </a:lnTo>
                  <a:lnTo>
                    <a:pt x="176847" y="25273"/>
                  </a:lnTo>
                  <a:lnTo>
                    <a:pt x="176847" y="37896"/>
                  </a:lnTo>
                  <a:lnTo>
                    <a:pt x="189484" y="37896"/>
                  </a:lnTo>
                  <a:lnTo>
                    <a:pt x="189484" y="25273"/>
                  </a:lnTo>
                  <a:lnTo>
                    <a:pt x="189484" y="12636"/>
                  </a:lnTo>
                  <a:close/>
                </a:path>
                <a:path w="619125" h="50800">
                  <a:moveTo>
                    <a:pt x="265277" y="12636"/>
                  </a:moveTo>
                  <a:lnTo>
                    <a:pt x="252641" y="12636"/>
                  </a:lnTo>
                  <a:lnTo>
                    <a:pt x="252641" y="25260"/>
                  </a:lnTo>
                  <a:lnTo>
                    <a:pt x="240004" y="25260"/>
                  </a:lnTo>
                  <a:lnTo>
                    <a:pt x="240004" y="12636"/>
                  </a:lnTo>
                  <a:lnTo>
                    <a:pt x="227368" y="12636"/>
                  </a:lnTo>
                  <a:lnTo>
                    <a:pt x="227368" y="25260"/>
                  </a:lnTo>
                  <a:lnTo>
                    <a:pt x="227368" y="37896"/>
                  </a:lnTo>
                  <a:lnTo>
                    <a:pt x="214744" y="37896"/>
                  </a:lnTo>
                  <a:lnTo>
                    <a:pt x="214744" y="25260"/>
                  </a:lnTo>
                  <a:lnTo>
                    <a:pt x="202107" y="25260"/>
                  </a:lnTo>
                  <a:lnTo>
                    <a:pt x="202107" y="37896"/>
                  </a:lnTo>
                  <a:lnTo>
                    <a:pt x="202107" y="50533"/>
                  </a:lnTo>
                  <a:lnTo>
                    <a:pt x="214744" y="50533"/>
                  </a:lnTo>
                  <a:lnTo>
                    <a:pt x="227368" y="50533"/>
                  </a:lnTo>
                  <a:lnTo>
                    <a:pt x="240004" y="50533"/>
                  </a:lnTo>
                  <a:lnTo>
                    <a:pt x="240004" y="37896"/>
                  </a:lnTo>
                  <a:lnTo>
                    <a:pt x="252641" y="37896"/>
                  </a:lnTo>
                  <a:lnTo>
                    <a:pt x="252641" y="50533"/>
                  </a:lnTo>
                  <a:lnTo>
                    <a:pt x="265277" y="50533"/>
                  </a:lnTo>
                  <a:lnTo>
                    <a:pt x="265277" y="37896"/>
                  </a:lnTo>
                  <a:lnTo>
                    <a:pt x="265277" y="25273"/>
                  </a:lnTo>
                  <a:lnTo>
                    <a:pt x="265277" y="12636"/>
                  </a:lnTo>
                  <a:close/>
                </a:path>
                <a:path w="619125" h="50800">
                  <a:moveTo>
                    <a:pt x="353682" y="12636"/>
                  </a:moveTo>
                  <a:lnTo>
                    <a:pt x="341058" y="12636"/>
                  </a:lnTo>
                  <a:lnTo>
                    <a:pt x="341058" y="25260"/>
                  </a:lnTo>
                  <a:lnTo>
                    <a:pt x="328434" y="25260"/>
                  </a:lnTo>
                  <a:lnTo>
                    <a:pt x="328434" y="12636"/>
                  </a:lnTo>
                  <a:lnTo>
                    <a:pt x="328422" y="25273"/>
                  </a:lnTo>
                  <a:lnTo>
                    <a:pt x="328422" y="37896"/>
                  </a:lnTo>
                  <a:lnTo>
                    <a:pt x="315798" y="37896"/>
                  </a:lnTo>
                  <a:lnTo>
                    <a:pt x="315798" y="25273"/>
                  </a:lnTo>
                  <a:lnTo>
                    <a:pt x="328422" y="25273"/>
                  </a:lnTo>
                  <a:lnTo>
                    <a:pt x="328422" y="12636"/>
                  </a:lnTo>
                  <a:lnTo>
                    <a:pt x="315798" y="12636"/>
                  </a:lnTo>
                  <a:lnTo>
                    <a:pt x="303174" y="12636"/>
                  </a:lnTo>
                  <a:lnTo>
                    <a:pt x="303161" y="25273"/>
                  </a:lnTo>
                  <a:lnTo>
                    <a:pt x="303161" y="37896"/>
                  </a:lnTo>
                  <a:lnTo>
                    <a:pt x="290537" y="37896"/>
                  </a:lnTo>
                  <a:lnTo>
                    <a:pt x="290537" y="25273"/>
                  </a:lnTo>
                  <a:lnTo>
                    <a:pt x="303161" y="25273"/>
                  </a:lnTo>
                  <a:lnTo>
                    <a:pt x="303161" y="12636"/>
                  </a:lnTo>
                  <a:lnTo>
                    <a:pt x="290537" y="12636"/>
                  </a:lnTo>
                  <a:lnTo>
                    <a:pt x="277901" y="12636"/>
                  </a:lnTo>
                  <a:lnTo>
                    <a:pt x="277901" y="25260"/>
                  </a:lnTo>
                  <a:lnTo>
                    <a:pt x="277901" y="37896"/>
                  </a:lnTo>
                  <a:lnTo>
                    <a:pt x="277901" y="50533"/>
                  </a:lnTo>
                  <a:lnTo>
                    <a:pt x="290537" y="50533"/>
                  </a:lnTo>
                  <a:lnTo>
                    <a:pt x="341058" y="50533"/>
                  </a:lnTo>
                  <a:lnTo>
                    <a:pt x="341058" y="37896"/>
                  </a:lnTo>
                  <a:lnTo>
                    <a:pt x="353682" y="37896"/>
                  </a:lnTo>
                  <a:lnTo>
                    <a:pt x="353682" y="25273"/>
                  </a:lnTo>
                  <a:lnTo>
                    <a:pt x="353682" y="12636"/>
                  </a:lnTo>
                  <a:close/>
                </a:path>
                <a:path w="619125" h="50800">
                  <a:moveTo>
                    <a:pt x="378955" y="25260"/>
                  </a:moveTo>
                  <a:lnTo>
                    <a:pt x="366318" y="25260"/>
                  </a:lnTo>
                  <a:lnTo>
                    <a:pt x="366318" y="37896"/>
                  </a:lnTo>
                  <a:lnTo>
                    <a:pt x="353695" y="37896"/>
                  </a:lnTo>
                  <a:lnTo>
                    <a:pt x="353695" y="50533"/>
                  </a:lnTo>
                  <a:lnTo>
                    <a:pt x="366331" y="50533"/>
                  </a:lnTo>
                  <a:lnTo>
                    <a:pt x="366331" y="37896"/>
                  </a:lnTo>
                  <a:lnTo>
                    <a:pt x="378955" y="37896"/>
                  </a:lnTo>
                  <a:lnTo>
                    <a:pt x="378955" y="25260"/>
                  </a:lnTo>
                  <a:close/>
                </a:path>
                <a:path w="619125" h="50800">
                  <a:moveTo>
                    <a:pt x="416839" y="12636"/>
                  </a:moveTo>
                  <a:lnTo>
                    <a:pt x="404215" y="12636"/>
                  </a:lnTo>
                  <a:lnTo>
                    <a:pt x="391579" y="12636"/>
                  </a:lnTo>
                  <a:lnTo>
                    <a:pt x="391579" y="25273"/>
                  </a:lnTo>
                  <a:lnTo>
                    <a:pt x="404215" y="25273"/>
                  </a:lnTo>
                  <a:lnTo>
                    <a:pt x="416839" y="25273"/>
                  </a:lnTo>
                  <a:lnTo>
                    <a:pt x="416839" y="12636"/>
                  </a:lnTo>
                  <a:close/>
                </a:path>
                <a:path w="619125" h="50800">
                  <a:moveTo>
                    <a:pt x="442112" y="12636"/>
                  </a:moveTo>
                  <a:lnTo>
                    <a:pt x="429488" y="12636"/>
                  </a:lnTo>
                  <a:lnTo>
                    <a:pt x="416852" y="12636"/>
                  </a:lnTo>
                  <a:lnTo>
                    <a:pt x="416852" y="25273"/>
                  </a:lnTo>
                  <a:lnTo>
                    <a:pt x="429475" y="25273"/>
                  </a:lnTo>
                  <a:lnTo>
                    <a:pt x="429475" y="37896"/>
                  </a:lnTo>
                  <a:lnTo>
                    <a:pt x="442112" y="37896"/>
                  </a:lnTo>
                  <a:lnTo>
                    <a:pt x="442112" y="25273"/>
                  </a:lnTo>
                  <a:lnTo>
                    <a:pt x="442112" y="12636"/>
                  </a:lnTo>
                  <a:close/>
                </a:path>
                <a:path w="619125" h="50800">
                  <a:moveTo>
                    <a:pt x="517893" y="0"/>
                  </a:moveTo>
                  <a:lnTo>
                    <a:pt x="505269" y="0"/>
                  </a:lnTo>
                  <a:lnTo>
                    <a:pt x="492633" y="0"/>
                  </a:lnTo>
                  <a:lnTo>
                    <a:pt x="492633" y="12636"/>
                  </a:lnTo>
                  <a:lnTo>
                    <a:pt x="480009" y="12636"/>
                  </a:lnTo>
                  <a:lnTo>
                    <a:pt x="480009" y="25260"/>
                  </a:lnTo>
                  <a:lnTo>
                    <a:pt x="467372" y="25260"/>
                  </a:lnTo>
                  <a:lnTo>
                    <a:pt x="467372" y="12636"/>
                  </a:lnTo>
                  <a:lnTo>
                    <a:pt x="454748" y="12636"/>
                  </a:lnTo>
                  <a:lnTo>
                    <a:pt x="454748" y="25260"/>
                  </a:lnTo>
                  <a:lnTo>
                    <a:pt x="454748" y="37896"/>
                  </a:lnTo>
                  <a:lnTo>
                    <a:pt x="467372" y="37896"/>
                  </a:lnTo>
                  <a:lnTo>
                    <a:pt x="480009" y="37896"/>
                  </a:lnTo>
                  <a:lnTo>
                    <a:pt x="492645" y="37896"/>
                  </a:lnTo>
                  <a:lnTo>
                    <a:pt x="492645" y="25273"/>
                  </a:lnTo>
                  <a:lnTo>
                    <a:pt x="505269" y="25273"/>
                  </a:lnTo>
                  <a:lnTo>
                    <a:pt x="505269" y="37896"/>
                  </a:lnTo>
                  <a:lnTo>
                    <a:pt x="517893" y="37896"/>
                  </a:lnTo>
                  <a:lnTo>
                    <a:pt x="517893" y="25260"/>
                  </a:lnTo>
                  <a:lnTo>
                    <a:pt x="505269" y="25260"/>
                  </a:lnTo>
                  <a:lnTo>
                    <a:pt x="505269" y="12636"/>
                  </a:lnTo>
                  <a:lnTo>
                    <a:pt x="517893" y="12636"/>
                  </a:lnTo>
                  <a:lnTo>
                    <a:pt x="517893" y="0"/>
                  </a:lnTo>
                  <a:close/>
                </a:path>
                <a:path w="619125" h="50800">
                  <a:moveTo>
                    <a:pt x="555802" y="12636"/>
                  </a:moveTo>
                  <a:lnTo>
                    <a:pt x="543166" y="12636"/>
                  </a:lnTo>
                  <a:lnTo>
                    <a:pt x="530542" y="12636"/>
                  </a:lnTo>
                  <a:lnTo>
                    <a:pt x="530542" y="0"/>
                  </a:lnTo>
                  <a:lnTo>
                    <a:pt x="517906" y="0"/>
                  </a:lnTo>
                  <a:lnTo>
                    <a:pt x="517906" y="12636"/>
                  </a:lnTo>
                  <a:lnTo>
                    <a:pt x="517906" y="25273"/>
                  </a:lnTo>
                  <a:lnTo>
                    <a:pt x="530529" y="25273"/>
                  </a:lnTo>
                  <a:lnTo>
                    <a:pt x="543166" y="25273"/>
                  </a:lnTo>
                  <a:lnTo>
                    <a:pt x="543166" y="37896"/>
                  </a:lnTo>
                  <a:lnTo>
                    <a:pt x="555802" y="37896"/>
                  </a:lnTo>
                  <a:lnTo>
                    <a:pt x="555802" y="25273"/>
                  </a:lnTo>
                  <a:lnTo>
                    <a:pt x="555802" y="12636"/>
                  </a:lnTo>
                  <a:close/>
                </a:path>
                <a:path w="619125" h="50800">
                  <a:moveTo>
                    <a:pt x="618947" y="12636"/>
                  </a:moveTo>
                  <a:lnTo>
                    <a:pt x="606323" y="12636"/>
                  </a:lnTo>
                  <a:lnTo>
                    <a:pt x="593686" y="12636"/>
                  </a:lnTo>
                  <a:lnTo>
                    <a:pt x="593686" y="25260"/>
                  </a:lnTo>
                  <a:lnTo>
                    <a:pt x="593686" y="37896"/>
                  </a:lnTo>
                  <a:lnTo>
                    <a:pt x="606323" y="37896"/>
                  </a:lnTo>
                  <a:lnTo>
                    <a:pt x="606323" y="25273"/>
                  </a:lnTo>
                  <a:lnTo>
                    <a:pt x="618947" y="25273"/>
                  </a:lnTo>
                  <a:lnTo>
                    <a:pt x="618947" y="1263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98145" y="4751184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23" y="37896"/>
                  </a:moveTo>
                  <a:lnTo>
                    <a:pt x="0" y="37896"/>
                  </a:lnTo>
                  <a:lnTo>
                    <a:pt x="0" y="50533"/>
                  </a:lnTo>
                  <a:lnTo>
                    <a:pt x="12623" y="50533"/>
                  </a:lnTo>
                  <a:lnTo>
                    <a:pt x="12623" y="37896"/>
                  </a:lnTo>
                  <a:close/>
                </a:path>
                <a:path w="619125" h="50800">
                  <a:moveTo>
                    <a:pt x="12623" y="12636"/>
                  </a:moveTo>
                  <a:lnTo>
                    <a:pt x="0" y="12636"/>
                  </a:lnTo>
                  <a:lnTo>
                    <a:pt x="0" y="25285"/>
                  </a:lnTo>
                  <a:lnTo>
                    <a:pt x="12623" y="25285"/>
                  </a:lnTo>
                  <a:lnTo>
                    <a:pt x="12623" y="12636"/>
                  </a:lnTo>
                  <a:close/>
                </a:path>
                <a:path w="619125" h="50800">
                  <a:moveTo>
                    <a:pt x="50520" y="12636"/>
                  </a:moveTo>
                  <a:lnTo>
                    <a:pt x="37909" y="12636"/>
                  </a:lnTo>
                  <a:lnTo>
                    <a:pt x="25273" y="12636"/>
                  </a:lnTo>
                  <a:lnTo>
                    <a:pt x="25273" y="25260"/>
                  </a:lnTo>
                  <a:lnTo>
                    <a:pt x="12636" y="25260"/>
                  </a:lnTo>
                  <a:lnTo>
                    <a:pt x="12636" y="37896"/>
                  </a:lnTo>
                  <a:lnTo>
                    <a:pt x="12636" y="50533"/>
                  </a:lnTo>
                  <a:lnTo>
                    <a:pt x="25273" y="50533"/>
                  </a:lnTo>
                  <a:lnTo>
                    <a:pt x="37909" y="50533"/>
                  </a:lnTo>
                  <a:lnTo>
                    <a:pt x="37909" y="37909"/>
                  </a:lnTo>
                  <a:lnTo>
                    <a:pt x="37909" y="25285"/>
                  </a:lnTo>
                  <a:lnTo>
                    <a:pt x="50520" y="25285"/>
                  </a:lnTo>
                  <a:lnTo>
                    <a:pt x="50520" y="12636"/>
                  </a:lnTo>
                  <a:close/>
                </a:path>
                <a:path w="619125" h="50800">
                  <a:moveTo>
                    <a:pt x="88417" y="25260"/>
                  </a:moveTo>
                  <a:lnTo>
                    <a:pt x="75806" y="25260"/>
                  </a:lnTo>
                  <a:lnTo>
                    <a:pt x="75806" y="12636"/>
                  </a:lnTo>
                  <a:lnTo>
                    <a:pt x="63169" y="12636"/>
                  </a:lnTo>
                  <a:lnTo>
                    <a:pt x="50533" y="12636"/>
                  </a:lnTo>
                  <a:lnTo>
                    <a:pt x="50533" y="25260"/>
                  </a:lnTo>
                  <a:lnTo>
                    <a:pt x="50533" y="37896"/>
                  </a:lnTo>
                  <a:lnTo>
                    <a:pt x="50533" y="50533"/>
                  </a:lnTo>
                  <a:lnTo>
                    <a:pt x="63169" y="50533"/>
                  </a:lnTo>
                  <a:lnTo>
                    <a:pt x="63169" y="37909"/>
                  </a:lnTo>
                  <a:lnTo>
                    <a:pt x="63169" y="25285"/>
                  </a:lnTo>
                  <a:lnTo>
                    <a:pt x="75793" y="25285"/>
                  </a:lnTo>
                  <a:lnTo>
                    <a:pt x="75793" y="37909"/>
                  </a:lnTo>
                  <a:lnTo>
                    <a:pt x="88417" y="37909"/>
                  </a:lnTo>
                  <a:lnTo>
                    <a:pt x="88417" y="25260"/>
                  </a:lnTo>
                  <a:close/>
                </a:path>
                <a:path w="619125" h="50800">
                  <a:moveTo>
                    <a:pt x="126326" y="12636"/>
                  </a:moveTo>
                  <a:lnTo>
                    <a:pt x="113690" y="12636"/>
                  </a:lnTo>
                  <a:lnTo>
                    <a:pt x="101066" y="12636"/>
                  </a:lnTo>
                  <a:lnTo>
                    <a:pt x="88430" y="12636"/>
                  </a:lnTo>
                  <a:lnTo>
                    <a:pt x="88430" y="25260"/>
                  </a:lnTo>
                  <a:lnTo>
                    <a:pt x="88430" y="37896"/>
                  </a:lnTo>
                  <a:lnTo>
                    <a:pt x="88430" y="50533"/>
                  </a:lnTo>
                  <a:lnTo>
                    <a:pt x="101066" y="50533"/>
                  </a:lnTo>
                  <a:lnTo>
                    <a:pt x="101066" y="37909"/>
                  </a:lnTo>
                  <a:lnTo>
                    <a:pt x="101066" y="25285"/>
                  </a:lnTo>
                  <a:lnTo>
                    <a:pt x="113690" y="25285"/>
                  </a:lnTo>
                  <a:lnTo>
                    <a:pt x="113690" y="37909"/>
                  </a:lnTo>
                  <a:lnTo>
                    <a:pt x="126326" y="37909"/>
                  </a:lnTo>
                  <a:lnTo>
                    <a:pt x="126326" y="25285"/>
                  </a:lnTo>
                  <a:lnTo>
                    <a:pt x="126326" y="12636"/>
                  </a:lnTo>
                  <a:close/>
                </a:path>
                <a:path w="619125" h="50800">
                  <a:moveTo>
                    <a:pt x="214744" y="12636"/>
                  </a:moveTo>
                  <a:lnTo>
                    <a:pt x="202107" y="12636"/>
                  </a:lnTo>
                  <a:lnTo>
                    <a:pt x="202107" y="25260"/>
                  </a:lnTo>
                  <a:lnTo>
                    <a:pt x="189484" y="25260"/>
                  </a:lnTo>
                  <a:lnTo>
                    <a:pt x="189484" y="12636"/>
                  </a:lnTo>
                  <a:lnTo>
                    <a:pt x="176847" y="12636"/>
                  </a:lnTo>
                  <a:lnTo>
                    <a:pt x="176847" y="25260"/>
                  </a:lnTo>
                  <a:lnTo>
                    <a:pt x="164223" y="25260"/>
                  </a:lnTo>
                  <a:lnTo>
                    <a:pt x="151587" y="25260"/>
                  </a:lnTo>
                  <a:lnTo>
                    <a:pt x="151587" y="37909"/>
                  </a:lnTo>
                  <a:lnTo>
                    <a:pt x="202120" y="37909"/>
                  </a:lnTo>
                  <a:lnTo>
                    <a:pt x="202120" y="25285"/>
                  </a:lnTo>
                  <a:lnTo>
                    <a:pt x="214744" y="25285"/>
                  </a:lnTo>
                  <a:lnTo>
                    <a:pt x="214744" y="12636"/>
                  </a:lnTo>
                  <a:close/>
                </a:path>
                <a:path w="619125" h="50800">
                  <a:moveTo>
                    <a:pt x="240004" y="12636"/>
                  </a:moveTo>
                  <a:lnTo>
                    <a:pt x="227368" y="12636"/>
                  </a:lnTo>
                  <a:lnTo>
                    <a:pt x="227368" y="25260"/>
                  </a:lnTo>
                  <a:lnTo>
                    <a:pt x="227368" y="37909"/>
                  </a:lnTo>
                  <a:lnTo>
                    <a:pt x="240004" y="37909"/>
                  </a:lnTo>
                  <a:lnTo>
                    <a:pt x="240004" y="25285"/>
                  </a:lnTo>
                  <a:lnTo>
                    <a:pt x="240004" y="12636"/>
                  </a:lnTo>
                  <a:close/>
                </a:path>
                <a:path w="619125" h="50800">
                  <a:moveTo>
                    <a:pt x="328434" y="12636"/>
                  </a:moveTo>
                  <a:lnTo>
                    <a:pt x="315798" y="12636"/>
                  </a:lnTo>
                  <a:lnTo>
                    <a:pt x="303174" y="12636"/>
                  </a:lnTo>
                  <a:lnTo>
                    <a:pt x="290537" y="12636"/>
                  </a:lnTo>
                  <a:lnTo>
                    <a:pt x="290537" y="25260"/>
                  </a:lnTo>
                  <a:lnTo>
                    <a:pt x="277901" y="25260"/>
                  </a:lnTo>
                  <a:lnTo>
                    <a:pt x="265264" y="25260"/>
                  </a:lnTo>
                  <a:lnTo>
                    <a:pt x="265264" y="37909"/>
                  </a:lnTo>
                  <a:lnTo>
                    <a:pt x="328434" y="37909"/>
                  </a:lnTo>
                  <a:lnTo>
                    <a:pt x="328434" y="25285"/>
                  </a:lnTo>
                  <a:lnTo>
                    <a:pt x="328434" y="12636"/>
                  </a:lnTo>
                  <a:close/>
                </a:path>
                <a:path w="619125" h="50800">
                  <a:moveTo>
                    <a:pt x="353682" y="12636"/>
                  </a:moveTo>
                  <a:lnTo>
                    <a:pt x="341058" y="12636"/>
                  </a:lnTo>
                  <a:lnTo>
                    <a:pt x="341058" y="25285"/>
                  </a:lnTo>
                  <a:lnTo>
                    <a:pt x="353682" y="25285"/>
                  </a:lnTo>
                  <a:lnTo>
                    <a:pt x="353682" y="12636"/>
                  </a:lnTo>
                  <a:close/>
                </a:path>
                <a:path w="619125" h="50800">
                  <a:moveTo>
                    <a:pt x="416839" y="0"/>
                  </a:moveTo>
                  <a:lnTo>
                    <a:pt x="404215" y="0"/>
                  </a:lnTo>
                  <a:lnTo>
                    <a:pt x="391579" y="0"/>
                  </a:lnTo>
                  <a:lnTo>
                    <a:pt x="391579" y="12636"/>
                  </a:lnTo>
                  <a:lnTo>
                    <a:pt x="404215" y="12636"/>
                  </a:lnTo>
                  <a:lnTo>
                    <a:pt x="404215" y="25260"/>
                  </a:lnTo>
                  <a:lnTo>
                    <a:pt x="391591" y="25260"/>
                  </a:lnTo>
                  <a:lnTo>
                    <a:pt x="378955" y="25260"/>
                  </a:lnTo>
                  <a:lnTo>
                    <a:pt x="378955" y="12636"/>
                  </a:lnTo>
                  <a:lnTo>
                    <a:pt x="366331" y="12636"/>
                  </a:lnTo>
                  <a:lnTo>
                    <a:pt x="366331" y="0"/>
                  </a:lnTo>
                  <a:lnTo>
                    <a:pt x="353695" y="0"/>
                  </a:lnTo>
                  <a:lnTo>
                    <a:pt x="353695" y="12636"/>
                  </a:lnTo>
                  <a:lnTo>
                    <a:pt x="353695" y="25260"/>
                  </a:lnTo>
                  <a:lnTo>
                    <a:pt x="353695" y="37909"/>
                  </a:lnTo>
                  <a:lnTo>
                    <a:pt x="366331" y="37909"/>
                  </a:lnTo>
                  <a:lnTo>
                    <a:pt x="366331" y="25285"/>
                  </a:lnTo>
                  <a:lnTo>
                    <a:pt x="378955" y="25285"/>
                  </a:lnTo>
                  <a:lnTo>
                    <a:pt x="378955" y="37909"/>
                  </a:lnTo>
                  <a:lnTo>
                    <a:pt x="391579" y="37909"/>
                  </a:lnTo>
                  <a:lnTo>
                    <a:pt x="404215" y="37909"/>
                  </a:lnTo>
                  <a:lnTo>
                    <a:pt x="416839" y="37909"/>
                  </a:lnTo>
                  <a:lnTo>
                    <a:pt x="416839" y="25285"/>
                  </a:lnTo>
                  <a:lnTo>
                    <a:pt x="416839" y="12636"/>
                  </a:lnTo>
                  <a:lnTo>
                    <a:pt x="416839" y="0"/>
                  </a:lnTo>
                  <a:close/>
                </a:path>
                <a:path w="619125" h="50800">
                  <a:moveTo>
                    <a:pt x="454748" y="0"/>
                  </a:moveTo>
                  <a:lnTo>
                    <a:pt x="442112" y="0"/>
                  </a:lnTo>
                  <a:lnTo>
                    <a:pt x="429488" y="0"/>
                  </a:lnTo>
                  <a:lnTo>
                    <a:pt x="416852" y="0"/>
                  </a:lnTo>
                  <a:lnTo>
                    <a:pt x="416852" y="12636"/>
                  </a:lnTo>
                  <a:lnTo>
                    <a:pt x="429475" y="12636"/>
                  </a:lnTo>
                  <a:lnTo>
                    <a:pt x="429475" y="25260"/>
                  </a:lnTo>
                  <a:lnTo>
                    <a:pt x="416852" y="25260"/>
                  </a:lnTo>
                  <a:lnTo>
                    <a:pt x="416852" y="37909"/>
                  </a:lnTo>
                  <a:lnTo>
                    <a:pt x="429488" y="37909"/>
                  </a:lnTo>
                  <a:lnTo>
                    <a:pt x="429488" y="25285"/>
                  </a:lnTo>
                  <a:lnTo>
                    <a:pt x="442112" y="25285"/>
                  </a:lnTo>
                  <a:lnTo>
                    <a:pt x="442112" y="37909"/>
                  </a:lnTo>
                  <a:lnTo>
                    <a:pt x="454748" y="37909"/>
                  </a:lnTo>
                  <a:lnTo>
                    <a:pt x="454748" y="25260"/>
                  </a:lnTo>
                  <a:lnTo>
                    <a:pt x="442112" y="25260"/>
                  </a:lnTo>
                  <a:lnTo>
                    <a:pt x="442112" y="12636"/>
                  </a:lnTo>
                  <a:lnTo>
                    <a:pt x="454748" y="12636"/>
                  </a:lnTo>
                  <a:lnTo>
                    <a:pt x="454748" y="0"/>
                  </a:lnTo>
                  <a:close/>
                </a:path>
                <a:path w="619125" h="50800">
                  <a:moveTo>
                    <a:pt x="517893" y="0"/>
                  </a:moveTo>
                  <a:lnTo>
                    <a:pt x="505269" y="0"/>
                  </a:lnTo>
                  <a:lnTo>
                    <a:pt x="492645" y="0"/>
                  </a:lnTo>
                  <a:lnTo>
                    <a:pt x="480009" y="0"/>
                  </a:lnTo>
                  <a:lnTo>
                    <a:pt x="480009" y="12636"/>
                  </a:lnTo>
                  <a:lnTo>
                    <a:pt x="467372" y="12636"/>
                  </a:lnTo>
                  <a:lnTo>
                    <a:pt x="467372" y="25285"/>
                  </a:lnTo>
                  <a:lnTo>
                    <a:pt x="480009" y="25285"/>
                  </a:lnTo>
                  <a:lnTo>
                    <a:pt x="492633" y="25285"/>
                  </a:lnTo>
                  <a:lnTo>
                    <a:pt x="492633" y="37909"/>
                  </a:lnTo>
                  <a:lnTo>
                    <a:pt x="505269" y="37909"/>
                  </a:lnTo>
                  <a:lnTo>
                    <a:pt x="505269" y="25260"/>
                  </a:lnTo>
                  <a:lnTo>
                    <a:pt x="492645" y="25260"/>
                  </a:lnTo>
                  <a:lnTo>
                    <a:pt x="492645" y="12636"/>
                  </a:lnTo>
                  <a:lnTo>
                    <a:pt x="505269" y="12636"/>
                  </a:lnTo>
                  <a:lnTo>
                    <a:pt x="517893" y="12636"/>
                  </a:lnTo>
                  <a:lnTo>
                    <a:pt x="517893" y="0"/>
                  </a:lnTo>
                  <a:close/>
                </a:path>
                <a:path w="619125" h="50800">
                  <a:moveTo>
                    <a:pt x="581050" y="25260"/>
                  </a:moveTo>
                  <a:lnTo>
                    <a:pt x="568426" y="25260"/>
                  </a:lnTo>
                  <a:lnTo>
                    <a:pt x="568426" y="37909"/>
                  </a:lnTo>
                  <a:lnTo>
                    <a:pt x="581050" y="37909"/>
                  </a:lnTo>
                  <a:lnTo>
                    <a:pt x="581050" y="25260"/>
                  </a:lnTo>
                  <a:close/>
                </a:path>
                <a:path w="619125" h="50800">
                  <a:moveTo>
                    <a:pt x="581050" y="0"/>
                  </a:moveTo>
                  <a:lnTo>
                    <a:pt x="568426" y="0"/>
                  </a:lnTo>
                  <a:lnTo>
                    <a:pt x="555802" y="0"/>
                  </a:lnTo>
                  <a:lnTo>
                    <a:pt x="543166" y="0"/>
                  </a:lnTo>
                  <a:lnTo>
                    <a:pt x="543166" y="12636"/>
                  </a:lnTo>
                  <a:lnTo>
                    <a:pt x="543166" y="25260"/>
                  </a:lnTo>
                  <a:lnTo>
                    <a:pt x="530542" y="25260"/>
                  </a:lnTo>
                  <a:lnTo>
                    <a:pt x="530542" y="12636"/>
                  </a:lnTo>
                  <a:lnTo>
                    <a:pt x="530542" y="0"/>
                  </a:lnTo>
                  <a:lnTo>
                    <a:pt x="517906" y="0"/>
                  </a:lnTo>
                  <a:lnTo>
                    <a:pt x="517906" y="12636"/>
                  </a:lnTo>
                  <a:lnTo>
                    <a:pt x="517906" y="25285"/>
                  </a:lnTo>
                  <a:lnTo>
                    <a:pt x="530529" y="25285"/>
                  </a:lnTo>
                  <a:lnTo>
                    <a:pt x="530529" y="37909"/>
                  </a:lnTo>
                  <a:lnTo>
                    <a:pt x="543166" y="37909"/>
                  </a:lnTo>
                  <a:lnTo>
                    <a:pt x="555802" y="37909"/>
                  </a:lnTo>
                  <a:lnTo>
                    <a:pt x="555802" y="25285"/>
                  </a:lnTo>
                  <a:lnTo>
                    <a:pt x="555802" y="12636"/>
                  </a:lnTo>
                  <a:lnTo>
                    <a:pt x="568426" y="12636"/>
                  </a:lnTo>
                  <a:lnTo>
                    <a:pt x="581050" y="12636"/>
                  </a:lnTo>
                  <a:lnTo>
                    <a:pt x="581050" y="0"/>
                  </a:lnTo>
                  <a:close/>
                </a:path>
                <a:path w="619125" h="50800">
                  <a:moveTo>
                    <a:pt x="618947" y="25260"/>
                  </a:moveTo>
                  <a:lnTo>
                    <a:pt x="606323" y="25260"/>
                  </a:lnTo>
                  <a:lnTo>
                    <a:pt x="606323" y="12636"/>
                  </a:lnTo>
                  <a:lnTo>
                    <a:pt x="593699" y="12636"/>
                  </a:lnTo>
                  <a:lnTo>
                    <a:pt x="593699" y="0"/>
                  </a:lnTo>
                  <a:lnTo>
                    <a:pt x="581063" y="0"/>
                  </a:lnTo>
                  <a:lnTo>
                    <a:pt x="581063" y="12636"/>
                  </a:lnTo>
                  <a:lnTo>
                    <a:pt x="593686" y="12636"/>
                  </a:lnTo>
                  <a:lnTo>
                    <a:pt x="593686" y="25260"/>
                  </a:lnTo>
                  <a:lnTo>
                    <a:pt x="593686" y="37909"/>
                  </a:lnTo>
                  <a:lnTo>
                    <a:pt x="606323" y="37909"/>
                  </a:lnTo>
                  <a:lnTo>
                    <a:pt x="618947" y="37909"/>
                  </a:lnTo>
                  <a:lnTo>
                    <a:pt x="618947" y="2526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98145" y="4789080"/>
              <a:ext cx="619125" cy="38100"/>
            </a:xfrm>
            <a:custGeom>
              <a:avLst/>
              <a:gdLst/>
              <a:ahLst/>
              <a:cxnLst/>
              <a:rect l="l" t="t" r="r" b="b"/>
              <a:pathLst>
                <a:path w="619125" h="38100">
                  <a:moveTo>
                    <a:pt x="12623" y="12623"/>
                  </a:moveTo>
                  <a:lnTo>
                    <a:pt x="0" y="12623"/>
                  </a:lnTo>
                  <a:lnTo>
                    <a:pt x="0" y="25260"/>
                  </a:lnTo>
                  <a:lnTo>
                    <a:pt x="0" y="37896"/>
                  </a:lnTo>
                  <a:lnTo>
                    <a:pt x="12623" y="37896"/>
                  </a:lnTo>
                  <a:lnTo>
                    <a:pt x="12623" y="25260"/>
                  </a:lnTo>
                  <a:lnTo>
                    <a:pt x="12623" y="12623"/>
                  </a:lnTo>
                  <a:close/>
                </a:path>
                <a:path w="619125" h="38100">
                  <a:moveTo>
                    <a:pt x="37909" y="12623"/>
                  </a:moveTo>
                  <a:lnTo>
                    <a:pt x="25273" y="12623"/>
                  </a:lnTo>
                  <a:lnTo>
                    <a:pt x="25273" y="25260"/>
                  </a:lnTo>
                  <a:lnTo>
                    <a:pt x="12636" y="25260"/>
                  </a:lnTo>
                  <a:lnTo>
                    <a:pt x="12636" y="37896"/>
                  </a:lnTo>
                  <a:lnTo>
                    <a:pt x="25273" y="37896"/>
                  </a:lnTo>
                  <a:lnTo>
                    <a:pt x="37909" y="37896"/>
                  </a:lnTo>
                  <a:lnTo>
                    <a:pt x="37909" y="25260"/>
                  </a:lnTo>
                  <a:lnTo>
                    <a:pt x="37909" y="12623"/>
                  </a:lnTo>
                  <a:close/>
                </a:path>
                <a:path w="619125" h="38100">
                  <a:moveTo>
                    <a:pt x="88417" y="12623"/>
                  </a:moveTo>
                  <a:lnTo>
                    <a:pt x="75806" y="12623"/>
                  </a:lnTo>
                  <a:lnTo>
                    <a:pt x="63169" y="12623"/>
                  </a:lnTo>
                  <a:lnTo>
                    <a:pt x="50533" y="12623"/>
                  </a:lnTo>
                  <a:lnTo>
                    <a:pt x="50533" y="25260"/>
                  </a:lnTo>
                  <a:lnTo>
                    <a:pt x="63169" y="25260"/>
                  </a:lnTo>
                  <a:lnTo>
                    <a:pt x="63169" y="37896"/>
                  </a:lnTo>
                  <a:lnTo>
                    <a:pt x="75806" y="37896"/>
                  </a:lnTo>
                  <a:lnTo>
                    <a:pt x="75806" y="25260"/>
                  </a:lnTo>
                  <a:lnTo>
                    <a:pt x="88417" y="25260"/>
                  </a:lnTo>
                  <a:lnTo>
                    <a:pt x="88417" y="12623"/>
                  </a:lnTo>
                  <a:close/>
                </a:path>
                <a:path w="619125" h="38100">
                  <a:moveTo>
                    <a:pt x="176847" y="12623"/>
                  </a:moveTo>
                  <a:lnTo>
                    <a:pt x="164223" y="12623"/>
                  </a:lnTo>
                  <a:lnTo>
                    <a:pt x="164223" y="0"/>
                  </a:lnTo>
                  <a:lnTo>
                    <a:pt x="151587" y="0"/>
                  </a:lnTo>
                  <a:lnTo>
                    <a:pt x="138950" y="0"/>
                  </a:lnTo>
                  <a:lnTo>
                    <a:pt x="138950" y="12623"/>
                  </a:lnTo>
                  <a:lnTo>
                    <a:pt x="126326" y="12623"/>
                  </a:lnTo>
                  <a:lnTo>
                    <a:pt x="113690" y="12623"/>
                  </a:lnTo>
                  <a:lnTo>
                    <a:pt x="113690" y="0"/>
                  </a:lnTo>
                  <a:lnTo>
                    <a:pt x="101066" y="0"/>
                  </a:lnTo>
                  <a:lnTo>
                    <a:pt x="88430" y="0"/>
                  </a:lnTo>
                  <a:lnTo>
                    <a:pt x="88430" y="12623"/>
                  </a:lnTo>
                  <a:lnTo>
                    <a:pt x="88430" y="25260"/>
                  </a:lnTo>
                  <a:lnTo>
                    <a:pt x="88430" y="37896"/>
                  </a:lnTo>
                  <a:lnTo>
                    <a:pt x="101066" y="37896"/>
                  </a:lnTo>
                  <a:lnTo>
                    <a:pt x="101066" y="25260"/>
                  </a:lnTo>
                  <a:lnTo>
                    <a:pt x="113690" y="25260"/>
                  </a:lnTo>
                  <a:lnTo>
                    <a:pt x="126326" y="25260"/>
                  </a:lnTo>
                  <a:lnTo>
                    <a:pt x="126326" y="37896"/>
                  </a:lnTo>
                  <a:lnTo>
                    <a:pt x="138963" y="37896"/>
                  </a:lnTo>
                  <a:lnTo>
                    <a:pt x="138963" y="25260"/>
                  </a:lnTo>
                  <a:lnTo>
                    <a:pt x="151587" y="25260"/>
                  </a:lnTo>
                  <a:lnTo>
                    <a:pt x="151587" y="37896"/>
                  </a:lnTo>
                  <a:lnTo>
                    <a:pt x="164211" y="37896"/>
                  </a:lnTo>
                  <a:lnTo>
                    <a:pt x="176847" y="37896"/>
                  </a:lnTo>
                  <a:lnTo>
                    <a:pt x="176847" y="25260"/>
                  </a:lnTo>
                  <a:lnTo>
                    <a:pt x="176847" y="12623"/>
                  </a:lnTo>
                  <a:close/>
                </a:path>
                <a:path w="619125" h="38100">
                  <a:moveTo>
                    <a:pt x="252641" y="25260"/>
                  </a:moveTo>
                  <a:lnTo>
                    <a:pt x="240004" y="25260"/>
                  </a:lnTo>
                  <a:lnTo>
                    <a:pt x="240004" y="37896"/>
                  </a:lnTo>
                  <a:lnTo>
                    <a:pt x="252641" y="37896"/>
                  </a:lnTo>
                  <a:lnTo>
                    <a:pt x="252641" y="25260"/>
                  </a:lnTo>
                  <a:close/>
                </a:path>
                <a:path w="619125" h="38100">
                  <a:moveTo>
                    <a:pt x="303174" y="0"/>
                  </a:moveTo>
                  <a:lnTo>
                    <a:pt x="290537" y="0"/>
                  </a:lnTo>
                  <a:lnTo>
                    <a:pt x="290537" y="12636"/>
                  </a:lnTo>
                  <a:lnTo>
                    <a:pt x="303174" y="12636"/>
                  </a:lnTo>
                  <a:lnTo>
                    <a:pt x="303174" y="0"/>
                  </a:lnTo>
                  <a:close/>
                </a:path>
                <a:path w="619125" h="38100">
                  <a:moveTo>
                    <a:pt x="341058" y="12623"/>
                  </a:moveTo>
                  <a:lnTo>
                    <a:pt x="328434" y="12623"/>
                  </a:lnTo>
                  <a:lnTo>
                    <a:pt x="328434" y="0"/>
                  </a:lnTo>
                  <a:lnTo>
                    <a:pt x="315798" y="0"/>
                  </a:lnTo>
                  <a:lnTo>
                    <a:pt x="315798" y="12623"/>
                  </a:lnTo>
                  <a:lnTo>
                    <a:pt x="315798" y="25260"/>
                  </a:lnTo>
                  <a:lnTo>
                    <a:pt x="303174" y="25260"/>
                  </a:lnTo>
                  <a:lnTo>
                    <a:pt x="290537" y="25260"/>
                  </a:lnTo>
                  <a:lnTo>
                    <a:pt x="277901" y="25260"/>
                  </a:lnTo>
                  <a:lnTo>
                    <a:pt x="277901" y="12623"/>
                  </a:lnTo>
                  <a:lnTo>
                    <a:pt x="265277" y="12623"/>
                  </a:lnTo>
                  <a:lnTo>
                    <a:pt x="252641" y="12623"/>
                  </a:lnTo>
                  <a:lnTo>
                    <a:pt x="252641" y="0"/>
                  </a:lnTo>
                  <a:lnTo>
                    <a:pt x="240004" y="0"/>
                  </a:lnTo>
                  <a:lnTo>
                    <a:pt x="240004" y="12623"/>
                  </a:lnTo>
                  <a:lnTo>
                    <a:pt x="227380" y="12623"/>
                  </a:lnTo>
                  <a:lnTo>
                    <a:pt x="214744" y="12623"/>
                  </a:lnTo>
                  <a:lnTo>
                    <a:pt x="214744" y="0"/>
                  </a:lnTo>
                  <a:lnTo>
                    <a:pt x="202107" y="0"/>
                  </a:lnTo>
                  <a:lnTo>
                    <a:pt x="202107" y="12623"/>
                  </a:lnTo>
                  <a:lnTo>
                    <a:pt x="202107" y="25260"/>
                  </a:lnTo>
                  <a:lnTo>
                    <a:pt x="189484" y="25260"/>
                  </a:lnTo>
                  <a:lnTo>
                    <a:pt x="189484" y="37896"/>
                  </a:lnTo>
                  <a:lnTo>
                    <a:pt x="202107" y="37896"/>
                  </a:lnTo>
                  <a:lnTo>
                    <a:pt x="214744" y="37896"/>
                  </a:lnTo>
                  <a:lnTo>
                    <a:pt x="227380" y="37896"/>
                  </a:lnTo>
                  <a:lnTo>
                    <a:pt x="227380" y="25260"/>
                  </a:lnTo>
                  <a:lnTo>
                    <a:pt x="240004" y="25260"/>
                  </a:lnTo>
                  <a:lnTo>
                    <a:pt x="240004" y="12636"/>
                  </a:lnTo>
                  <a:lnTo>
                    <a:pt x="252641" y="12636"/>
                  </a:lnTo>
                  <a:lnTo>
                    <a:pt x="252641" y="25260"/>
                  </a:lnTo>
                  <a:lnTo>
                    <a:pt x="265264" y="25260"/>
                  </a:lnTo>
                  <a:lnTo>
                    <a:pt x="265264" y="37896"/>
                  </a:lnTo>
                  <a:lnTo>
                    <a:pt x="328434" y="37896"/>
                  </a:lnTo>
                  <a:lnTo>
                    <a:pt x="328434" y="25260"/>
                  </a:lnTo>
                  <a:lnTo>
                    <a:pt x="341058" y="25260"/>
                  </a:lnTo>
                  <a:lnTo>
                    <a:pt x="341058" y="12623"/>
                  </a:lnTo>
                  <a:close/>
                </a:path>
                <a:path w="619125" h="38100">
                  <a:moveTo>
                    <a:pt x="416839" y="25260"/>
                  </a:moveTo>
                  <a:lnTo>
                    <a:pt x="404215" y="25260"/>
                  </a:lnTo>
                  <a:lnTo>
                    <a:pt x="404215" y="37896"/>
                  </a:lnTo>
                  <a:lnTo>
                    <a:pt x="416839" y="37896"/>
                  </a:lnTo>
                  <a:lnTo>
                    <a:pt x="416839" y="25260"/>
                  </a:lnTo>
                  <a:close/>
                </a:path>
                <a:path w="619125" h="38100">
                  <a:moveTo>
                    <a:pt x="416839" y="0"/>
                  </a:moveTo>
                  <a:lnTo>
                    <a:pt x="404215" y="0"/>
                  </a:lnTo>
                  <a:lnTo>
                    <a:pt x="391579" y="0"/>
                  </a:lnTo>
                  <a:lnTo>
                    <a:pt x="391579" y="12623"/>
                  </a:lnTo>
                  <a:lnTo>
                    <a:pt x="391579" y="25260"/>
                  </a:lnTo>
                  <a:lnTo>
                    <a:pt x="378955" y="25260"/>
                  </a:lnTo>
                  <a:lnTo>
                    <a:pt x="378955" y="12636"/>
                  </a:lnTo>
                  <a:lnTo>
                    <a:pt x="378955" y="0"/>
                  </a:lnTo>
                  <a:lnTo>
                    <a:pt x="366331" y="0"/>
                  </a:lnTo>
                  <a:lnTo>
                    <a:pt x="353695" y="0"/>
                  </a:lnTo>
                  <a:lnTo>
                    <a:pt x="353695" y="12636"/>
                  </a:lnTo>
                  <a:lnTo>
                    <a:pt x="366318" y="12636"/>
                  </a:lnTo>
                  <a:lnTo>
                    <a:pt x="366318" y="25260"/>
                  </a:lnTo>
                  <a:lnTo>
                    <a:pt x="353695" y="25260"/>
                  </a:lnTo>
                  <a:lnTo>
                    <a:pt x="353695" y="37896"/>
                  </a:lnTo>
                  <a:lnTo>
                    <a:pt x="366318" y="37896"/>
                  </a:lnTo>
                  <a:lnTo>
                    <a:pt x="378955" y="37896"/>
                  </a:lnTo>
                  <a:lnTo>
                    <a:pt x="391591" y="37896"/>
                  </a:lnTo>
                  <a:lnTo>
                    <a:pt x="391591" y="25260"/>
                  </a:lnTo>
                  <a:lnTo>
                    <a:pt x="404215" y="25260"/>
                  </a:lnTo>
                  <a:lnTo>
                    <a:pt x="404215" y="12636"/>
                  </a:lnTo>
                  <a:lnTo>
                    <a:pt x="416839" y="12636"/>
                  </a:lnTo>
                  <a:lnTo>
                    <a:pt x="416839" y="0"/>
                  </a:lnTo>
                  <a:close/>
                </a:path>
                <a:path w="619125" h="38100">
                  <a:moveTo>
                    <a:pt x="505269" y="12623"/>
                  </a:moveTo>
                  <a:lnTo>
                    <a:pt x="492645" y="12623"/>
                  </a:lnTo>
                  <a:lnTo>
                    <a:pt x="480009" y="12623"/>
                  </a:lnTo>
                  <a:lnTo>
                    <a:pt x="480009" y="0"/>
                  </a:lnTo>
                  <a:lnTo>
                    <a:pt x="467372" y="0"/>
                  </a:lnTo>
                  <a:lnTo>
                    <a:pt x="467372" y="12623"/>
                  </a:lnTo>
                  <a:lnTo>
                    <a:pt x="454748" y="12623"/>
                  </a:lnTo>
                  <a:lnTo>
                    <a:pt x="442112" y="12623"/>
                  </a:lnTo>
                  <a:lnTo>
                    <a:pt x="442112" y="25260"/>
                  </a:lnTo>
                  <a:lnTo>
                    <a:pt x="442112" y="37896"/>
                  </a:lnTo>
                  <a:lnTo>
                    <a:pt x="454748" y="37896"/>
                  </a:lnTo>
                  <a:lnTo>
                    <a:pt x="467372" y="37896"/>
                  </a:lnTo>
                  <a:lnTo>
                    <a:pt x="480009" y="37896"/>
                  </a:lnTo>
                  <a:lnTo>
                    <a:pt x="480009" y="25260"/>
                  </a:lnTo>
                  <a:lnTo>
                    <a:pt x="467372" y="25260"/>
                  </a:lnTo>
                  <a:lnTo>
                    <a:pt x="467372" y="12636"/>
                  </a:lnTo>
                  <a:lnTo>
                    <a:pt x="480009" y="12636"/>
                  </a:lnTo>
                  <a:lnTo>
                    <a:pt x="480009" y="25260"/>
                  </a:lnTo>
                  <a:lnTo>
                    <a:pt x="492633" y="25260"/>
                  </a:lnTo>
                  <a:lnTo>
                    <a:pt x="492633" y="37896"/>
                  </a:lnTo>
                  <a:lnTo>
                    <a:pt x="505269" y="37896"/>
                  </a:lnTo>
                  <a:lnTo>
                    <a:pt x="505269" y="25260"/>
                  </a:lnTo>
                  <a:lnTo>
                    <a:pt x="505269" y="12623"/>
                  </a:lnTo>
                  <a:close/>
                </a:path>
                <a:path w="619125" h="38100">
                  <a:moveTo>
                    <a:pt x="568426" y="12623"/>
                  </a:moveTo>
                  <a:lnTo>
                    <a:pt x="555802" y="12623"/>
                  </a:lnTo>
                  <a:lnTo>
                    <a:pt x="555802" y="0"/>
                  </a:lnTo>
                  <a:lnTo>
                    <a:pt x="543166" y="0"/>
                  </a:lnTo>
                  <a:lnTo>
                    <a:pt x="543166" y="12623"/>
                  </a:lnTo>
                  <a:lnTo>
                    <a:pt x="530542" y="12623"/>
                  </a:lnTo>
                  <a:lnTo>
                    <a:pt x="517906" y="12623"/>
                  </a:lnTo>
                  <a:lnTo>
                    <a:pt x="517906" y="25260"/>
                  </a:lnTo>
                  <a:lnTo>
                    <a:pt x="530529" y="25260"/>
                  </a:lnTo>
                  <a:lnTo>
                    <a:pt x="543166" y="25260"/>
                  </a:lnTo>
                  <a:lnTo>
                    <a:pt x="543166" y="12636"/>
                  </a:lnTo>
                  <a:lnTo>
                    <a:pt x="555790" y="12636"/>
                  </a:lnTo>
                  <a:lnTo>
                    <a:pt x="555790" y="25260"/>
                  </a:lnTo>
                  <a:lnTo>
                    <a:pt x="568426" y="25260"/>
                  </a:lnTo>
                  <a:lnTo>
                    <a:pt x="568426" y="12623"/>
                  </a:lnTo>
                  <a:close/>
                </a:path>
                <a:path w="619125" h="38100">
                  <a:moveTo>
                    <a:pt x="618947" y="0"/>
                  </a:moveTo>
                  <a:lnTo>
                    <a:pt x="606323" y="0"/>
                  </a:lnTo>
                  <a:lnTo>
                    <a:pt x="593686" y="0"/>
                  </a:lnTo>
                  <a:lnTo>
                    <a:pt x="593686" y="12623"/>
                  </a:lnTo>
                  <a:lnTo>
                    <a:pt x="581063" y="12623"/>
                  </a:lnTo>
                  <a:lnTo>
                    <a:pt x="581063" y="25260"/>
                  </a:lnTo>
                  <a:lnTo>
                    <a:pt x="593686" y="25260"/>
                  </a:lnTo>
                  <a:lnTo>
                    <a:pt x="606323" y="25260"/>
                  </a:lnTo>
                  <a:lnTo>
                    <a:pt x="606323" y="12636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98145" y="4814341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23" y="37896"/>
                  </a:moveTo>
                  <a:lnTo>
                    <a:pt x="0" y="37896"/>
                  </a:lnTo>
                  <a:lnTo>
                    <a:pt x="0" y="50533"/>
                  </a:lnTo>
                  <a:lnTo>
                    <a:pt x="12623" y="50533"/>
                  </a:lnTo>
                  <a:lnTo>
                    <a:pt x="12623" y="37896"/>
                  </a:lnTo>
                  <a:close/>
                </a:path>
                <a:path w="619125" h="50800">
                  <a:moveTo>
                    <a:pt x="50520" y="25260"/>
                  </a:moveTo>
                  <a:lnTo>
                    <a:pt x="37909" y="25260"/>
                  </a:lnTo>
                  <a:lnTo>
                    <a:pt x="25273" y="25260"/>
                  </a:lnTo>
                  <a:lnTo>
                    <a:pt x="25273" y="12636"/>
                  </a:lnTo>
                  <a:lnTo>
                    <a:pt x="12636" y="12636"/>
                  </a:lnTo>
                  <a:lnTo>
                    <a:pt x="12636" y="25260"/>
                  </a:lnTo>
                  <a:lnTo>
                    <a:pt x="12636" y="37896"/>
                  </a:lnTo>
                  <a:lnTo>
                    <a:pt x="12636" y="50533"/>
                  </a:lnTo>
                  <a:lnTo>
                    <a:pt x="25273" y="50533"/>
                  </a:lnTo>
                  <a:lnTo>
                    <a:pt x="37909" y="50533"/>
                  </a:lnTo>
                  <a:lnTo>
                    <a:pt x="37909" y="37896"/>
                  </a:lnTo>
                  <a:lnTo>
                    <a:pt x="50520" y="37896"/>
                  </a:lnTo>
                  <a:lnTo>
                    <a:pt x="50520" y="25260"/>
                  </a:lnTo>
                  <a:close/>
                </a:path>
                <a:path w="619125" h="50800">
                  <a:moveTo>
                    <a:pt x="88417" y="37896"/>
                  </a:moveTo>
                  <a:lnTo>
                    <a:pt x="75793" y="37896"/>
                  </a:lnTo>
                  <a:lnTo>
                    <a:pt x="75793" y="50533"/>
                  </a:lnTo>
                  <a:lnTo>
                    <a:pt x="88417" y="50533"/>
                  </a:lnTo>
                  <a:lnTo>
                    <a:pt x="88417" y="37896"/>
                  </a:lnTo>
                  <a:close/>
                </a:path>
                <a:path w="619125" h="50800">
                  <a:moveTo>
                    <a:pt x="88417" y="12636"/>
                  </a:moveTo>
                  <a:lnTo>
                    <a:pt x="75806" y="12636"/>
                  </a:lnTo>
                  <a:lnTo>
                    <a:pt x="63169" y="12636"/>
                  </a:lnTo>
                  <a:lnTo>
                    <a:pt x="63169" y="25273"/>
                  </a:lnTo>
                  <a:lnTo>
                    <a:pt x="75793" y="25273"/>
                  </a:lnTo>
                  <a:lnTo>
                    <a:pt x="88417" y="25273"/>
                  </a:lnTo>
                  <a:lnTo>
                    <a:pt x="88417" y="12636"/>
                  </a:lnTo>
                  <a:close/>
                </a:path>
                <a:path w="619125" h="50800">
                  <a:moveTo>
                    <a:pt x="113690" y="25260"/>
                  </a:moveTo>
                  <a:lnTo>
                    <a:pt x="101053" y="25260"/>
                  </a:lnTo>
                  <a:lnTo>
                    <a:pt x="101053" y="37896"/>
                  </a:lnTo>
                  <a:lnTo>
                    <a:pt x="88430" y="37896"/>
                  </a:lnTo>
                  <a:lnTo>
                    <a:pt x="88430" y="50533"/>
                  </a:lnTo>
                  <a:lnTo>
                    <a:pt x="101066" y="50533"/>
                  </a:lnTo>
                  <a:lnTo>
                    <a:pt x="101066" y="37896"/>
                  </a:lnTo>
                  <a:lnTo>
                    <a:pt x="113690" y="37896"/>
                  </a:lnTo>
                  <a:lnTo>
                    <a:pt x="113690" y="25260"/>
                  </a:lnTo>
                  <a:close/>
                </a:path>
                <a:path w="619125" h="50800">
                  <a:moveTo>
                    <a:pt x="126326" y="37896"/>
                  </a:moveTo>
                  <a:lnTo>
                    <a:pt x="113690" y="37896"/>
                  </a:lnTo>
                  <a:lnTo>
                    <a:pt x="113690" y="50533"/>
                  </a:lnTo>
                  <a:lnTo>
                    <a:pt x="126326" y="50533"/>
                  </a:lnTo>
                  <a:lnTo>
                    <a:pt x="126326" y="37896"/>
                  </a:lnTo>
                  <a:close/>
                </a:path>
                <a:path w="619125" h="50800">
                  <a:moveTo>
                    <a:pt x="151587" y="37896"/>
                  </a:moveTo>
                  <a:lnTo>
                    <a:pt x="138963" y="37896"/>
                  </a:lnTo>
                  <a:lnTo>
                    <a:pt x="138963" y="25260"/>
                  </a:lnTo>
                  <a:lnTo>
                    <a:pt x="126326" y="25260"/>
                  </a:lnTo>
                  <a:lnTo>
                    <a:pt x="126326" y="37896"/>
                  </a:lnTo>
                  <a:lnTo>
                    <a:pt x="138950" y="37896"/>
                  </a:lnTo>
                  <a:lnTo>
                    <a:pt x="138950" y="50533"/>
                  </a:lnTo>
                  <a:lnTo>
                    <a:pt x="151587" y="50533"/>
                  </a:lnTo>
                  <a:lnTo>
                    <a:pt x="151587" y="37896"/>
                  </a:lnTo>
                  <a:close/>
                </a:path>
                <a:path w="619125" h="50800">
                  <a:moveTo>
                    <a:pt x="290537" y="37896"/>
                  </a:moveTo>
                  <a:lnTo>
                    <a:pt x="277901" y="37896"/>
                  </a:lnTo>
                  <a:lnTo>
                    <a:pt x="265277" y="37896"/>
                  </a:lnTo>
                  <a:lnTo>
                    <a:pt x="252641" y="37896"/>
                  </a:lnTo>
                  <a:lnTo>
                    <a:pt x="252641" y="25273"/>
                  </a:lnTo>
                  <a:lnTo>
                    <a:pt x="252641" y="12636"/>
                  </a:lnTo>
                  <a:lnTo>
                    <a:pt x="240004" y="12636"/>
                  </a:lnTo>
                  <a:lnTo>
                    <a:pt x="227368" y="12636"/>
                  </a:lnTo>
                  <a:lnTo>
                    <a:pt x="227368" y="25260"/>
                  </a:lnTo>
                  <a:lnTo>
                    <a:pt x="214744" y="25260"/>
                  </a:lnTo>
                  <a:lnTo>
                    <a:pt x="214744" y="12636"/>
                  </a:lnTo>
                  <a:lnTo>
                    <a:pt x="202120" y="12636"/>
                  </a:lnTo>
                  <a:lnTo>
                    <a:pt x="202107" y="12636"/>
                  </a:lnTo>
                  <a:lnTo>
                    <a:pt x="151587" y="12636"/>
                  </a:lnTo>
                  <a:lnTo>
                    <a:pt x="151587" y="25260"/>
                  </a:lnTo>
                  <a:lnTo>
                    <a:pt x="151587" y="37896"/>
                  </a:lnTo>
                  <a:lnTo>
                    <a:pt x="164211" y="37896"/>
                  </a:lnTo>
                  <a:lnTo>
                    <a:pt x="176847" y="37896"/>
                  </a:lnTo>
                  <a:lnTo>
                    <a:pt x="176847" y="25273"/>
                  </a:lnTo>
                  <a:lnTo>
                    <a:pt x="189484" y="25273"/>
                  </a:lnTo>
                  <a:lnTo>
                    <a:pt x="189484" y="37896"/>
                  </a:lnTo>
                  <a:lnTo>
                    <a:pt x="176847" y="37896"/>
                  </a:lnTo>
                  <a:lnTo>
                    <a:pt x="176847" y="50533"/>
                  </a:lnTo>
                  <a:lnTo>
                    <a:pt x="189484" y="50533"/>
                  </a:lnTo>
                  <a:lnTo>
                    <a:pt x="202107" y="50533"/>
                  </a:lnTo>
                  <a:lnTo>
                    <a:pt x="214744" y="50533"/>
                  </a:lnTo>
                  <a:lnTo>
                    <a:pt x="214744" y="37896"/>
                  </a:lnTo>
                  <a:lnTo>
                    <a:pt x="202120" y="37896"/>
                  </a:lnTo>
                  <a:lnTo>
                    <a:pt x="202120" y="25273"/>
                  </a:lnTo>
                  <a:lnTo>
                    <a:pt x="214744" y="25273"/>
                  </a:lnTo>
                  <a:lnTo>
                    <a:pt x="214744" y="37896"/>
                  </a:lnTo>
                  <a:lnTo>
                    <a:pt x="227380" y="37896"/>
                  </a:lnTo>
                  <a:lnTo>
                    <a:pt x="227380" y="25273"/>
                  </a:lnTo>
                  <a:lnTo>
                    <a:pt x="240004" y="25273"/>
                  </a:lnTo>
                  <a:lnTo>
                    <a:pt x="240004" y="37896"/>
                  </a:lnTo>
                  <a:lnTo>
                    <a:pt x="240004" y="50533"/>
                  </a:lnTo>
                  <a:lnTo>
                    <a:pt x="290537" y="50533"/>
                  </a:lnTo>
                  <a:lnTo>
                    <a:pt x="290537" y="37896"/>
                  </a:lnTo>
                  <a:close/>
                </a:path>
                <a:path w="619125" h="50800">
                  <a:moveTo>
                    <a:pt x="303174" y="12636"/>
                  </a:moveTo>
                  <a:lnTo>
                    <a:pt x="290537" y="12636"/>
                  </a:lnTo>
                  <a:lnTo>
                    <a:pt x="277901" y="12636"/>
                  </a:lnTo>
                  <a:lnTo>
                    <a:pt x="277901" y="25273"/>
                  </a:lnTo>
                  <a:lnTo>
                    <a:pt x="290537" y="25273"/>
                  </a:lnTo>
                  <a:lnTo>
                    <a:pt x="290537" y="37896"/>
                  </a:lnTo>
                  <a:lnTo>
                    <a:pt x="303174" y="37896"/>
                  </a:lnTo>
                  <a:lnTo>
                    <a:pt x="303174" y="25273"/>
                  </a:lnTo>
                  <a:lnTo>
                    <a:pt x="303174" y="12636"/>
                  </a:lnTo>
                  <a:close/>
                </a:path>
                <a:path w="619125" h="50800">
                  <a:moveTo>
                    <a:pt x="353682" y="25260"/>
                  </a:moveTo>
                  <a:lnTo>
                    <a:pt x="341058" y="25260"/>
                  </a:lnTo>
                  <a:lnTo>
                    <a:pt x="328434" y="25260"/>
                  </a:lnTo>
                  <a:lnTo>
                    <a:pt x="315798" y="25260"/>
                  </a:lnTo>
                  <a:lnTo>
                    <a:pt x="315798" y="37896"/>
                  </a:lnTo>
                  <a:lnTo>
                    <a:pt x="328422" y="37896"/>
                  </a:lnTo>
                  <a:lnTo>
                    <a:pt x="341058" y="37896"/>
                  </a:lnTo>
                  <a:lnTo>
                    <a:pt x="353682" y="37896"/>
                  </a:lnTo>
                  <a:lnTo>
                    <a:pt x="353682" y="25260"/>
                  </a:lnTo>
                  <a:close/>
                </a:path>
                <a:path w="619125" h="50800">
                  <a:moveTo>
                    <a:pt x="378955" y="12636"/>
                  </a:moveTo>
                  <a:lnTo>
                    <a:pt x="366331" y="12636"/>
                  </a:lnTo>
                  <a:lnTo>
                    <a:pt x="353695" y="12636"/>
                  </a:lnTo>
                  <a:lnTo>
                    <a:pt x="353695" y="25260"/>
                  </a:lnTo>
                  <a:lnTo>
                    <a:pt x="353695" y="37896"/>
                  </a:lnTo>
                  <a:lnTo>
                    <a:pt x="366318" y="37896"/>
                  </a:lnTo>
                  <a:lnTo>
                    <a:pt x="378955" y="37896"/>
                  </a:lnTo>
                  <a:lnTo>
                    <a:pt x="378955" y="25273"/>
                  </a:lnTo>
                  <a:lnTo>
                    <a:pt x="378955" y="12636"/>
                  </a:lnTo>
                  <a:close/>
                </a:path>
                <a:path w="619125" h="50800">
                  <a:moveTo>
                    <a:pt x="416839" y="25260"/>
                  </a:moveTo>
                  <a:lnTo>
                    <a:pt x="404215" y="25260"/>
                  </a:lnTo>
                  <a:lnTo>
                    <a:pt x="404215" y="37896"/>
                  </a:lnTo>
                  <a:lnTo>
                    <a:pt x="416839" y="37896"/>
                  </a:lnTo>
                  <a:lnTo>
                    <a:pt x="416839" y="25260"/>
                  </a:lnTo>
                  <a:close/>
                </a:path>
                <a:path w="619125" h="50800">
                  <a:moveTo>
                    <a:pt x="517893" y="0"/>
                  </a:moveTo>
                  <a:lnTo>
                    <a:pt x="505269" y="0"/>
                  </a:lnTo>
                  <a:lnTo>
                    <a:pt x="492633" y="0"/>
                  </a:lnTo>
                  <a:lnTo>
                    <a:pt x="492633" y="12636"/>
                  </a:lnTo>
                  <a:lnTo>
                    <a:pt x="480009" y="12636"/>
                  </a:lnTo>
                  <a:lnTo>
                    <a:pt x="480009" y="25260"/>
                  </a:lnTo>
                  <a:lnTo>
                    <a:pt x="467372" y="25260"/>
                  </a:lnTo>
                  <a:lnTo>
                    <a:pt x="454748" y="25260"/>
                  </a:lnTo>
                  <a:lnTo>
                    <a:pt x="442112" y="25260"/>
                  </a:lnTo>
                  <a:lnTo>
                    <a:pt x="442112" y="12636"/>
                  </a:lnTo>
                  <a:lnTo>
                    <a:pt x="429475" y="12636"/>
                  </a:lnTo>
                  <a:lnTo>
                    <a:pt x="429475" y="25260"/>
                  </a:lnTo>
                  <a:lnTo>
                    <a:pt x="416852" y="25260"/>
                  </a:lnTo>
                  <a:lnTo>
                    <a:pt x="416852" y="37896"/>
                  </a:lnTo>
                  <a:lnTo>
                    <a:pt x="429488" y="37896"/>
                  </a:lnTo>
                  <a:lnTo>
                    <a:pt x="429488" y="25273"/>
                  </a:lnTo>
                  <a:lnTo>
                    <a:pt x="442112" y="25273"/>
                  </a:lnTo>
                  <a:lnTo>
                    <a:pt x="442112" y="37896"/>
                  </a:lnTo>
                  <a:lnTo>
                    <a:pt x="454748" y="37896"/>
                  </a:lnTo>
                  <a:lnTo>
                    <a:pt x="467372" y="37896"/>
                  </a:lnTo>
                  <a:lnTo>
                    <a:pt x="480009" y="37896"/>
                  </a:lnTo>
                  <a:lnTo>
                    <a:pt x="480009" y="25273"/>
                  </a:lnTo>
                  <a:lnTo>
                    <a:pt x="492633" y="25273"/>
                  </a:lnTo>
                  <a:lnTo>
                    <a:pt x="505269" y="25273"/>
                  </a:lnTo>
                  <a:lnTo>
                    <a:pt x="505269" y="37896"/>
                  </a:lnTo>
                  <a:lnTo>
                    <a:pt x="517893" y="37896"/>
                  </a:lnTo>
                  <a:lnTo>
                    <a:pt x="517893" y="25273"/>
                  </a:lnTo>
                  <a:lnTo>
                    <a:pt x="517893" y="12636"/>
                  </a:lnTo>
                  <a:lnTo>
                    <a:pt x="517893" y="0"/>
                  </a:lnTo>
                  <a:close/>
                </a:path>
                <a:path w="619125" h="50800">
                  <a:moveTo>
                    <a:pt x="581050" y="0"/>
                  </a:moveTo>
                  <a:lnTo>
                    <a:pt x="568426" y="0"/>
                  </a:lnTo>
                  <a:lnTo>
                    <a:pt x="568426" y="12636"/>
                  </a:lnTo>
                  <a:lnTo>
                    <a:pt x="555802" y="12636"/>
                  </a:lnTo>
                  <a:lnTo>
                    <a:pt x="543166" y="12636"/>
                  </a:lnTo>
                  <a:lnTo>
                    <a:pt x="543166" y="0"/>
                  </a:lnTo>
                  <a:lnTo>
                    <a:pt x="530542" y="0"/>
                  </a:lnTo>
                  <a:lnTo>
                    <a:pt x="517906" y="0"/>
                  </a:lnTo>
                  <a:lnTo>
                    <a:pt x="517906" y="12636"/>
                  </a:lnTo>
                  <a:lnTo>
                    <a:pt x="517906" y="25260"/>
                  </a:lnTo>
                  <a:lnTo>
                    <a:pt x="517906" y="37896"/>
                  </a:lnTo>
                  <a:lnTo>
                    <a:pt x="530542" y="37896"/>
                  </a:lnTo>
                  <a:lnTo>
                    <a:pt x="530542" y="25273"/>
                  </a:lnTo>
                  <a:lnTo>
                    <a:pt x="543166" y="25273"/>
                  </a:lnTo>
                  <a:lnTo>
                    <a:pt x="555790" y="25273"/>
                  </a:lnTo>
                  <a:lnTo>
                    <a:pt x="568426" y="25273"/>
                  </a:lnTo>
                  <a:lnTo>
                    <a:pt x="581050" y="25273"/>
                  </a:lnTo>
                  <a:lnTo>
                    <a:pt x="581050" y="12636"/>
                  </a:lnTo>
                  <a:lnTo>
                    <a:pt x="581050" y="0"/>
                  </a:lnTo>
                  <a:close/>
                </a:path>
                <a:path w="619125" h="50800">
                  <a:moveTo>
                    <a:pt x="618947" y="0"/>
                  </a:moveTo>
                  <a:lnTo>
                    <a:pt x="606323" y="0"/>
                  </a:lnTo>
                  <a:lnTo>
                    <a:pt x="593686" y="0"/>
                  </a:lnTo>
                  <a:lnTo>
                    <a:pt x="593686" y="12636"/>
                  </a:lnTo>
                  <a:lnTo>
                    <a:pt x="593686" y="25260"/>
                  </a:lnTo>
                  <a:lnTo>
                    <a:pt x="593686" y="37896"/>
                  </a:lnTo>
                  <a:lnTo>
                    <a:pt x="606323" y="37896"/>
                  </a:lnTo>
                  <a:lnTo>
                    <a:pt x="618947" y="37896"/>
                  </a:lnTo>
                  <a:lnTo>
                    <a:pt x="618947" y="25273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98145" y="4852238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23" y="25260"/>
                  </a:moveTo>
                  <a:lnTo>
                    <a:pt x="0" y="25260"/>
                  </a:lnTo>
                  <a:lnTo>
                    <a:pt x="0" y="37896"/>
                  </a:lnTo>
                  <a:lnTo>
                    <a:pt x="0" y="50546"/>
                  </a:lnTo>
                  <a:lnTo>
                    <a:pt x="12623" y="50546"/>
                  </a:lnTo>
                  <a:lnTo>
                    <a:pt x="12623" y="37896"/>
                  </a:lnTo>
                  <a:lnTo>
                    <a:pt x="12623" y="25260"/>
                  </a:lnTo>
                  <a:close/>
                </a:path>
                <a:path w="619125" h="50800">
                  <a:moveTo>
                    <a:pt x="50520" y="25260"/>
                  </a:moveTo>
                  <a:lnTo>
                    <a:pt x="37909" y="25260"/>
                  </a:lnTo>
                  <a:lnTo>
                    <a:pt x="25273" y="25260"/>
                  </a:lnTo>
                  <a:lnTo>
                    <a:pt x="12636" y="25260"/>
                  </a:lnTo>
                  <a:lnTo>
                    <a:pt x="12636" y="37896"/>
                  </a:lnTo>
                  <a:lnTo>
                    <a:pt x="25273" y="37896"/>
                  </a:lnTo>
                  <a:lnTo>
                    <a:pt x="37896" y="37896"/>
                  </a:lnTo>
                  <a:lnTo>
                    <a:pt x="50520" y="37896"/>
                  </a:lnTo>
                  <a:lnTo>
                    <a:pt x="50520" y="25260"/>
                  </a:lnTo>
                  <a:close/>
                </a:path>
                <a:path w="619125" h="50800">
                  <a:moveTo>
                    <a:pt x="88417" y="25260"/>
                  </a:moveTo>
                  <a:lnTo>
                    <a:pt x="75806" y="25260"/>
                  </a:lnTo>
                  <a:lnTo>
                    <a:pt x="63169" y="25260"/>
                  </a:lnTo>
                  <a:lnTo>
                    <a:pt x="50533" y="25260"/>
                  </a:lnTo>
                  <a:lnTo>
                    <a:pt x="50533" y="37896"/>
                  </a:lnTo>
                  <a:lnTo>
                    <a:pt x="63169" y="37896"/>
                  </a:lnTo>
                  <a:lnTo>
                    <a:pt x="75793" y="37896"/>
                  </a:lnTo>
                  <a:lnTo>
                    <a:pt x="75793" y="50546"/>
                  </a:lnTo>
                  <a:lnTo>
                    <a:pt x="88417" y="50546"/>
                  </a:lnTo>
                  <a:lnTo>
                    <a:pt x="88417" y="37896"/>
                  </a:lnTo>
                  <a:lnTo>
                    <a:pt x="88417" y="25260"/>
                  </a:lnTo>
                  <a:close/>
                </a:path>
                <a:path w="619125" h="50800">
                  <a:moveTo>
                    <a:pt x="113690" y="12636"/>
                  </a:moveTo>
                  <a:lnTo>
                    <a:pt x="101053" y="12636"/>
                  </a:lnTo>
                  <a:lnTo>
                    <a:pt x="101053" y="25273"/>
                  </a:lnTo>
                  <a:lnTo>
                    <a:pt x="113690" y="25273"/>
                  </a:lnTo>
                  <a:lnTo>
                    <a:pt x="113690" y="12636"/>
                  </a:lnTo>
                  <a:close/>
                </a:path>
                <a:path w="619125" h="50800">
                  <a:moveTo>
                    <a:pt x="176847" y="12636"/>
                  </a:moveTo>
                  <a:lnTo>
                    <a:pt x="164211" y="12636"/>
                  </a:lnTo>
                  <a:lnTo>
                    <a:pt x="164211" y="25260"/>
                  </a:lnTo>
                  <a:lnTo>
                    <a:pt x="151587" y="25260"/>
                  </a:lnTo>
                  <a:lnTo>
                    <a:pt x="138963" y="25260"/>
                  </a:lnTo>
                  <a:lnTo>
                    <a:pt x="138963" y="12636"/>
                  </a:lnTo>
                  <a:lnTo>
                    <a:pt x="126326" y="12636"/>
                  </a:lnTo>
                  <a:lnTo>
                    <a:pt x="126326" y="25260"/>
                  </a:lnTo>
                  <a:lnTo>
                    <a:pt x="126326" y="37896"/>
                  </a:lnTo>
                  <a:lnTo>
                    <a:pt x="113690" y="37896"/>
                  </a:lnTo>
                  <a:lnTo>
                    <a:pt x="101053" y="37896"/>
                  </a:lnTo>
                  <a:lnTo>
                    <a:pt x="101053" y="50546"/>
                  </a:lnTo>
                  <a:lnTo>
                    <a:pt x="113690" y="50546"/>
                  </a:lnTo>
                  <a:lnTo>
                    <a:pt x="126326" y="50546"/>
                  </a:lnTo>
                  <a:lnTo>
                    <a:pt x="138963" y="50546"/>
                  </a:lnTo>
                  <a:lnTo>
                    <a:pt x="138963" y="37896"/>
                  </a:lnTo>
                  <a:lnTo>
                    <a:pt x="151587" y="37896"/>
                  </a:lnTo>
                  <a:lnTo>
                    <a:pt x="164211" y="37896"/>
                  </a:lnTo>
                  <a:lnTo>
                    <a:pt x="176847" y="37896"/>
                  </a:lnTo>
                  <a:lnTo>
                    <a:pt x="176847" y="25273"/>
                  </a:lnTo>
                  <a:lnTo>
                    <a:pt x="176847" y="12636"/>
                  </a:lnTo>
                  <a:close/>
                </a:path>
                <a:path w="619125" h="50800">
                  <a:moveTo>
                    <a:pt x="252641" y="12636"/>
                  </a:moveTo>
                  <a:lnTo>
                    <a:pt x="252641" y="12636"/>
                  </a:lnTo>
                  <a:lnTo>
                    <a:pt x="202107" y="12636"/>
                  </a:lnTo>
                  <a:lnTo>
                    <a:pt x="202107" y="25273"/>
                  </a:lnTo>
                  <a:lnTo>
                    <a:pt x="214744" y="25273"/>
                  </a:lnTo>
                  <a:lnTo>
                    <a:pt x="227368" y="25273"/>
                  </a:lnTo>
                  <a:lnTo>
                    <a:pt x="227368" y="37896"/>
                  </a:lnTo>
                  <a:lnTo>
                    <a:pt x="240004" y="37896"/>
                  </a:lnTo>
                  <a:lnTo>
                    <a:pt x="252641" y="37896"/>
                  </a:lnTo>
                  <a:lnTo>
                    <a:pt x="252641" y="25273"/>
                  </a:lnTo>
                  <a:lnTo>
                    <a:pt x="252641" y="12636"/>
                  </a:lnTo>
                  <a:close/>
                </a:path>
                <a:path w="619125" h="50800">
                  <a:moveTo>
                    <a:pt x="315798" y="25260"/>
                  </a:moveTo>
                  <a:lnTo>
                    <a:pt x="303161" y="25260"/>
                  </a:lnTo>
                  <a:lnTo>
                    <a:pt x="303161" y="37896"/>
                  </a:lnTo>
                  <a:lnTo>
                    <a:pt x="315798" y="37896"/>
                  </a:lnTo>
                  <a:lnTo>
                    <a:pt x="315798" y="25260"/>
                  </a:lnTo>
                  <a:close/>
                </a:path>
                <a:path w="619125" h="50800">
                  <a:moveTo>
                    <a:pt x="353682" y="0"/>
                  </a:moveTo>
                  <a:lnTo>
                    <a:pt x="353682" y="0"/>
                  </a:lnTo>
                  <a:lnTo>
                    <a:pt x="277901" y="0"/>
                  </a:lnTo>
                  <a:lnTo>
                    <a:pt x="277901" y="12636"/>
                  </a:lnTo>
                  <a:lnTo>
                    <a:pt x="265264" y="12636"/>
                  </a:lnTo>
                  <a:lnTo>
                    <a:pt x="265264" y="25273"/>
                  </a:lnTo>
                  <a:lnTo>
                    <a:pt x="277901" y="25273"/>
                  </a:lnTo>
                  <a:lnTo>
                    <a:pt x="277901" y="37896"/>
                  </a:lnTo>
                  <a:lnTo>
                    <a:pt x="290537" y="37896"/>
                  </a:lnTo>
                  <a:lnTo>
                    <a:pt x="290537" y="25273"/>
                  </a:lnTo>
                  <a:lnTo>
                    <a:pt x="290537" y="12636"/>
                  </a:lnTo>
                  <a:lnTo>
                    <a:pt x="303161" y="12636"/>
                  </a:lnTo>
                  <a:lnTo>
                    <a:pt x="315798" y="12636"/>
                  </a:lnTo>
                  <a:lnTo>
                    <a:pt x="328422" y="12636"/>
                  </a:lnTo>
                  <a:lnTo>
                    <a:pt x="328422" y="25260"/>
                  </a:lnTo>
                  <a:lnTo>
                    <a:pt x="328422" y="37896"/>
                  </a:lnTo>
                  <a:lnTo>
                    <a:pt x="341058" y="37896"/>
                  </a:lnTo>
                  <a:lnTo>
                    <a:pt x="341058" y="25273"/>
                  </a:lnTo>
                  <a:lnTo>
                    <a:pt x="341058" y="12636"/>
                  </a:lnTo>
                  <a:lnTo>
                    <a:pt x="353682" y="12636"/>
                  </a:lnTo>
                  <a:lnTo>
                    <a:pt x="353682" y="0"/>
                  </a:lnTo>
                  <a:close/>
                </a:path>
                <a:path w="619125" h="50800">
                  <a:moveTo>
                    <a:pt x="416839" y="12636"/>
                  </a:moveTo>
                  <a:lnTo>
                    <a:pt x="404215" y="12636"/>
                  </a:lnTo>
                  <a:lnTo>
                    <a:pt x="404215" y="0"/>
                  </a:lnTo>
                  <a:lnTo>
                    <a:pt x="391591" y="0"/>
                  </a:lnTo>
                  <a:lnTo>
                    <a:pt x="378955" y="0"/>
                  </a:lnTo>
                  <a:lnTo>
                    <a:pt x="378955" y="12636"/>
                  </a:lnTo>
                  <a:lnTo>
                    <a:pt x="366318" y="12636"/>
                  </a:lnTo>
                  <a:lnTo>
                    <a:pt x="366318" y="25273"/>
                  </a:lnTo>
                  <a:lnTo>
                    <a:pt x="378955" y="25273"/>
                  </a:lnTo>
                  <a:lnTo>
                    <a:pt x="391579" y="25273"/>
                  </a:lnTo>
                  <a:lnTo>
                    <a:pt x="404215" y="25273"/>
                  </a:lnTo>
                  <a:lnTo>
                    <a:pt x="416839" y="25273"/>
                  </a:lnTo>
                  <a:lnTo>
                    <a:pt x="416839" y="12636"/>
                  </a:lnTo>
                  <a:close/>
                </a:path>
                <a:path w="619125" h="50800">
                  <a:moveTo>
                    <a:pt x="492645" y="25260"/>
                  </a:moveTo>
                  <a:lnTo>
                    <a:pt x="480009" y="25260"/>
                  </a:lnTo>
                  <a:lnTo>
                    <a:pt x="480009" y="12636"/>
                  </a:lnTo>
                  <a:lnTo>
                    <a:pt x="467372" y="12636"/>
                  </a:lnTo>
                  <a:lnTo>
                    <a:pt x="467372" y="0"/>
                  </a:lnTo>
                  <a:lnTo>
                    <a:pt x="454748" y="0"/>
                  </a:lnTo>
                  <a:lnTo>
                    <a:pt x="442112" y="0"/>
                  </a:lnTo>
                  <a:lnTo>
                    <a:pt x="429488" y="0"/>
                  </a:lnTo>
                  <a:lnTo>
                    <a:pt x="416852" y="0"/>
                  </a:lnTo>
                  <a:lnTo>
                    <a:pt x="416852" y="12636"/>
                  </a:lnTo>
                  <a:lnTo>
                    <a:pt x="429475" y="12636"/>
                  </a:lnTo>
                  <a:lnTo>
                    <a:pt x="442112" y="12636"/>
                  </a:lnTo>
                  <a:lnTo>
                    <a:pt x="442112" y="25260"/>
                  </a:lnTo>
                  <a:lnTo>
                    <a:pt x="429488" y="25260"/>
                  </a:lnTo>
                  <a:lnTo>
                    <a:pt x="416852" y="25260"/>
                  </a:lnTo>
                  <a:lnTo>
                    <a:pt x="416852" y="37896"/>
                  </a:lnTo>
                  <a:lnTo>
                    <a:pt x="429475" y="37896"/>
                  </a:lnTo>
                  <a:lnTo>
                    <a:pt x="442112" y="37896"/>
                  </a:lnTo>
                  <a:lnTo>
                    <a:pt x="454748" y="37896"/>
                  </a:lnTo>
                  <a:lnTo>
                    <a:pt x="454748" y="25273"/>
                  </a:lnTo>
                  <a:lnTo>
                    <a:pt x="467372" y="25273"/>
                  </a:lnTo>
                  <a:lnTo>
                    <a:pt x="480009" y="25273"/>
                  </a:lnTo>
                  <a:lnTo>
                    <a:pt x="480009" y="37896"/>
                  </a:lnTo>
                  <a:lnTo>
                    <a:pt x="492645" y="37896"/>
                  </a:lnTo>
                  <a:lnTo>
                    <a:pt x="492645" y="25260"/>
                  </a:lnTo>
                  <a:close/>
                </a:path>
                <a:path w="619125" h="50800">
                  <a:moveTo>
                    <a:pt x="517893" y="0"/>
                  </a:moveTo>
                  <a:lnTo>
                    <a:pt x="505269" y="0"/>
                  </a:lnTo>
                  <a:lnTo>
                    <a:pt x="492633" y="0"/>
                  </a:lnTo>
                  <a:lnTo>
                    <a:pt x="492633" y="12636"/>
                  </a:lnTo>
                  <a:lnTo>
                    <a:pt x="505269" y="12636"/>
                  </a:lnTo>
                  <a:lnTo>
                    <a:pt x="505269" y="25260"/>
                  </a:lnTo>
                  <a:lnTo>
                    <a:pt x="505269" y="37896"/>
                  </a:lnTo>
                  <a:lnTo>
                    <a:pt x="517893" y="37896"/>
                  </a:lnTo>
                  <a:lnTo>
                    <a:pt x="517893" y="25273"/>
                  </a:lnTo>
                  <a:lnTo>
                    <a:pt x="517893" y="12636"/>
                  </a:lnTo>
                  <a:lnTo>
                    <a:pt x="517893" y="0"/>
                  </a:lnTo>
                  <a:close/>
                </a:path>
                <a:path w="619125" h="50800">
                  <a:moveTo>
                    <a:pt x="543166" y="25260"/>
                  </a:moveTo>
                  <a:lnTo>
                    <a:pt x="530529" y="25260"/>
                  </a:lnTo>
                  <a:lnTo>
                    <a:pt x="530529" y="37896"/>
                  </a:lnTo>
                  <a:lnTo>
                    <a:pt x="543166" y="37896"/>
                  </a:lnTo>
                  <a:lnTo>
                    <a:pt x="543166" y="25260"/>
                  </a:lnTo>
                  <a:close/>
                </a:path>
                <a:path w="619125" h="50800">
                  <a:moveTo>
                    <a:pt x="581050" y="0"/>
                  </a:moveTo>
                  <a:lnTo>
                    <a:pt x="581050" y="0"/>
                  </a:lnTo>
                  <a:lnTo>
                    <a:pt x="517906" y="0"/>
                  </a:lnTo>
                  <a:lnTo>
                    <a:pt x="517906" y="12636"/>
                  </a:lnTo>
                  <a:lnTo>
                    <a:pt x="530529" y="12636"/>
                  </a:lnTo>
                  <a:lnTo>
                    <a:pt x="543166" y="12636"/>
                  </a:lnTo>
                  <a:lnTo>
                    <a:pt x="555790" y="12636"/>
                  </a:lnTo>
                  <a:lnTo>
                    <a:pt x="555790" y="25260"/>
                  </a:lnTo>
                  <a:lnTo>
                    <a:pt x="555790" y="37896"/>
                  </a:lnTo>
                  <a:lnTo>
                    <a:pt x="568426" y="37896"/>
                  </a:lnTo>
                  <a:lnTo>
                    <a:pt x="581050" y="37896"/>
                  </a:lnTo>
                  <a:lnTo>
                    <a:pt x="581050" y="25260"/>
                  </a:lnTo>
                  <a:lnTo>
                    <a:pt x="568426" y="25260"/>
                  </a:lnTo>
                  <a:lnTo>
                    <a:pt x="568426" y="12636"/>
                  </a:lnTo>
                  <a:lnTo>
                    <a:pt x="581050" y="12636"/>
                  </a:lnTo>
                  <a:lnTo>
                    <a:pt x="581050" y="0"/>
                  </a:lnTo>
                  <a:close/>
                </a:path>
                <a:path w="619125" h="50800">
                  <a:moveTo>
                    <a:pt x="593699" y="25260"/>
                  </a:moveTo>
                  <a:lnTo>
                    <a:pt x="581063" y="25260"/>
                  </a:lnTo>
                  <a:lnTo>
                    <a:pt x="581063" y="37896"/>
                  </a:lnTo>
                  <a:lnTo>
                    <a:pt x="593699" y="37896"/>
                  </a:lnTo>
                  <a:lnTo>
                    <a:pt x="593699" y="25260"/>
                  </a:lnTo>
                  <a:close/>
                </a:path>
                <a:path w="619125" h="50800">
                  <a:moveTo>
                    <a:pt x="606323" y="0"/>
                  </a:moveTo>
                  <a:lnTo>
                    <a:pt x="593699" y="0"/>
                  </a:lnTo>
                  <a:lnTo>
                    <a:pt x="581063" y="0"/>
                  </a:lnTo>
                  <a:lnTo>
                    <a:pt x="581063" y="12636"/>
                  </a:lnTo>
                  <a:lnTo>
                    <a:pt x="593686" y="12636"/>
                  </a:lnTo>
                  <a:lnTo>
                    <a:pt x="606323" y="12636"/>
                  </a:lnTo>
                  <a:lnTo>
                    <a:pt x="606323" y="0"/>
                  </a:lnTo>
                  <a:close/>
                </a:path>
                <a:path w="619125" h="50800">
                  <a:moveTo>
                    <a:pt x="618947" y="25260"/>
                  </a:moveTo>
                  <a:lnTo>
                    <a:pt x="606323" y="25260"/>
                  </a:lnTo>
                  <a:lnTo>
                    <a:pt x="606323" y="37896"/>
                  </a:lnTo>
                  <a:lnTo>
                    <a:pt x="618947" y="37896"/>
                  </a:lnTo>
                  <a:lnTo>
                    <a:pt x="618947" y="2526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98145" y="4890134"/>
              <a:ext cx="619125" cy="38100"/>
            </a:xfrm>
            <a:custGeom>
              <a:avLst/>
              <a:gdLst/>
              <a:ahLst/>
              <a:cxnLst/>
              <a:rect l="l" t="t" r="r" b="b"/>
              <a:pathLst>
                <a:path w="619125" h="38100">
                  <a:moveTo>
                    <a:pt x="12623" y="12623"/>
                  </a:moveTo>
                  <a:lnTo>
                    <a:pt x="0" y="12623"/>
                  </a:lnTo>
                  <a:lnTo>
                    <a:pt x="0" y="25260"/>
                  </a:lnTo>
                  <a:lnTo>
                    <a:pt x="0" y="37896"/>
                  </a:lnTo>
                  <a:lnTo>
                    <a:pt x="12623" y="37896"/>
                  </a:lnTo>
                  <a:lnTo>
                    <a:pt x="12623" y="25273"/>
                  </a:lnTo>
                  <a:lnTo>
                    <a:pt x="12623" y="12623"/>
                  </a:lnTo>
                  <a:close/>
                </a:path>
                <a:path w="619125" h="38100">
                  <a:moveTo>
                    <a:pt x="50520" y="12623"/>
                  </a:moveTo>
                  <a:lnTo>
                    <a:pt x="37909" y="12623"/>
                  </a:lnTo>
                  <a:lnTo>
                    <a:pt x="25273" y="12623"/>
                  </a:lnTo>
                  <a:lnTo>
                    <a:pt x="25273" y="25260"/>
                  </a:lnTo>
                  <a:lnTo>
                    <a:pt x="25273" y="37896"/>
                  </a:lnTo>
                  <a:lnTo>
                    <a:pt x="37896" y="37896"/>
                  </a:lnTo>
                  <a:lnTo>
                    <a:pt x="50520" y="37896"/>
                  </a:lnTo>
                  <a:lnTo>
                    <a:pt x="50520" y="25273"/>
                  </a:lnTo>
                  <a:lnTo>
                    <a:pt x="50520" y="12623"/>
                  </a:lnTo>
                  <a:close/>
                </a:path>
                <a:path w="619125" h="38100">
                  <a:moveTo>
                    <a:pt x="63169" y="12623"/>
                  </a:moveTo>
                  <a:lnTo>
                    <a:pt x="50533" y="12623"/>
                  </a:lnTo>
                  <a:lnTo>
                    <a:pt x="50533" y="25260"/>
                  </a:lnTo>
                  <a:lnTo>
                    <a:pt x="50533" y="37896"/>
                  </a:lnTo>
                  <a:lnTo>
                    <a:pt x="63169" y="37896"/>
                  </a:lnTo>
                  <a:lnTo>
                    <a:pt x="63169" y="25273"/>
                  </a:lnTo>
                  <a:lnTo>
                    <a:pt x="63169" y="12623"/>
                  </a:lnTo>
                  <a:close/>
                </a:path>
                <a:path w="619125" h="38100">
                  <a:moveTo>
                    <a:pt x="88417" y="12623"/>
                  </a:moveTo>
                  <a:lnTo>
                    <a:pt x="75793" y="12623"/>
                  </a:lnTo>
                  <a:lnTo>
                    <a:pt x="75793" y="25260"/>
                  </a:lnTo>
                  <a:lnTo>
                    <a:pt x="75793" y="37896"/>
                  </a:lnTo>
                  <a:lnTo>
                    <a:pt x="88417" y="37896"/>
                  </a:lnTo>
                  <a:lnTo>
                    <a:pt x="88417" y="25273"/>
                  </a:lnTo>
                  <a:lnTo>
                    <a:pt x="88417" y="12623"/>
                  </a:lnTo>
                  <a:close/>
                </a:path>
                <a:path w="619125" h="38100">
                  <a:moveTo>
                    <a:pt x="138963" y="0"/>
                  </a:moveTo>
                  <a:lnTo>
                    <a:pt x="126326" y="0"/>
                  </a:lnTo>
                  <a:lnTo>
                    <a:pt x="126326" y="12623"/>
                  </a:lnTo>
                  <a:lnTo>
                    <a:pt x="113690" y="12623"/>
                  </a:lnTo>
                  <a:lnTo>
                    <a:pt x="101053" y="12623"/>
                  </a:lnTo>
                  <a:lnTo>
                    <a:pt x="101053" y="25260"/>
                  </a:lnTo>
                  <a:lnTo>
                    <a:pt x="101053" y="37896"/>
                  </a:lnTo>
                  <a:lnTo>
                    <a:pt x="113690" y="37896"/>
                  </a:lnTo>
                  <a:lnTo>
                    <a:pt x="126326" y="37896"/>
                  </a:lnTo>
                  <a:lnTo>
                    <a:pt x="138963" y="37896"/>
                  </a:lnTo>
                  <a:lnTo>
                    <a:pt x="138963" y="25273"/>
                  </a:lnTo>
                  <a:lnTo>
                    <a:pt x="138963" y="12649"/>
                  </a:lnTo>
                  <a:lnTo>
                    <a:pt x="138963" y="0"/>
                  </a:lnTo>
                  <a:close/>
                </a:path>
                <a:path w="619125" h="38100">
                  <a:moveTo>
                    <a:pt x="252641" y="12623"/>
                  </a:moveTo>
                  <a:lnTo>
                    <a:pt x="240004" y="12623"/>
                  </a:lnTo>
                  <a:lnTo>
                    <a:pt x="240004" y="0"/>
                  </a:lnTo>
                  <a:lnTo>
                    <a:pt x="227380" y="0"/>
                  </a:lnTo>
                  <a:lnTo>
                    <a:pt x="214744" y="0"/>
                  </a:lnTo>
                  <a:lnTo>
                    <a:pt x="214744" y="12623"/>
                  </a:lnTo>
                  <a:lnTo>
                    <a:pt x="202120" y="12623"/>
                  </a:lnTo>
                  <a:lnTo>
                    <a:pt x="202120" y="0"/>
                  </a:lnTo>
                  <a:lnTo>
                    <a:pt x="202107" y="12649"/>
                  </a:lnTo>
                  <a:lnTo>
                    <a:pt x="202107" y="25260"/>
                  </a:lnTo>
                  <a:lnTo>
                    <a:pt x="189484" y="25260"/>
                  </a:lnTo>
                  <a:lnTo>
                    <a:pt x="189484" y="12649"/>
                  </a:lnTo>
                  <a:lnTo>
                    <a:pt x="202107" y="12649"/>
                  </a:lnTo>
                  <a:lnTo>
                    <a:pt x="202107" y="0"/>
                  </a:lnTo>
                  <a:lnTo>
                    <a:pt x="189484" y="0"/>
                  </a:lnTo>
                  <a:lnTo>
                    <a:pt x="176847" y="0"/>
                  </a:lnTo>
                  <a:lnTo>
                    <a:pt x="176847" y="12623"/>
                  </a:lnTo>
                  <a:lnTo>
                    <a:pt x="164223" y="12623"/>
                  </a:lnTo>
                  <a:lnTo>
                    <a:pt x="164223" y="0"/>
                  </a:lnTo>
                  <a:lnTo>
                    <a:pt x="151587" y="0"/>
                  </a:lnTo>
                  <a:lnTo>
                    <a:pt x="151587" y="37896"/>
                  </a:lnTo>
                  <a:lnTo>
                    <a:pt x="164211" y="37896"/>
                  </a:lnTo>
                  <a:lnTo>
                    <a:pt x="176847" y="37896"/>
                  </a:lnTo>
                  <a:lnTo>
                    <a:pt x="189484" y="37896"/>
                  </a:lnTo>
                  <a:lnTo>
                    <a:pt x="202120" y="37896"/>
                  </a:lnTo>
                  <a:lnTo>
                    <a:pt x="202120" y="25273"/>
                  </a:lnTo>
                  <a:lnTo>
                    <a:pt x="214744" y="25273"/>
                  </a:lnTo>
                  <a:lnTo>
                    <a:pt x="214744" y="37896"/>
                  </a:lnTo>
                  <a:lnTo>
                    <a:pt x="227380" y="37896"/>
                  </a:lnTo>
                  <a:lnTo>
                    <a:pt x="227380" y="25260"/>
                  </a:lnTo>
                  <a:lnTo>
                    <a:pt x="214744" y="25260"/>
                  </a:lnTo>
                  <a:lnTo>
                    <a:pt x="214744" y="12649"/>
                  </a:lnTo>
                  <a:lnTo>
                    <a:pt x="227368" y="12649"/>
                  </a:lnTo>
                  <a:lnTo>
                    <a:pt x="240004" y="12649"/>
                  </a:lnTo>
                  <a:lnTo>
                    <a:pt x="240004" y="25273"/>
                  </a:lnTo>
                  <a:lnTo>
                    <a:pt x="252641" y="25273"/>
                  </a:lnTo>
                  <a:lnTo>
                    <a:pt x="252641" y="12623"/>
                  </a:lnTo>
                  <a:close/>
                </a:path>
                <a:path w="619125" h="38100">
                  <a:moveTo>
                    <a:pt x="353682" y="25260"/>
                  </a:moveTo>
                  <a:lnTo>
                    <a:pt x="341058" y="25260"/>
                  </a:lnTo>
                  <a:lnTo>
                    <a:pt x="341058" y="12649"/>
                  </a:lnTo>
                  <a:lnTo>
                    <a:pt x="341058" y="0"/>
                  </a:lnTo>
                  <a:lnTo>
                    <a:pt x="328422" y="0"/>
                  </a:lnTo>
                  <a:lnTo>
                    <a:pt x="328422" y="12623"/>
                  </a:lnTo>
                  <a:lnTo>
                    <a:pt x="315798" y="12623"/>
                  </a:lnTo>
                  <a:lnTo>
                    <a:pt x="303174" y="12623"/>
                  </a:lnTo>
                  <a:lnTo>
                    <a:pt x="290537" y="12623"/>
                  </a:lnTo>
                  <a:lnTo>
                    <a:pt x="290537" y="0"/>
                  </a:lnTo>
                  <a:lnTo>
                    <a:pt x="277901" y="0"/>
                  </a:lnTo>
                  <a:lnTo>
                    <a:pt x="265264" y="0"/>
                  </a:lnTo>
                  <a:lnTo>
                    <a:pt x="265264" y="12649"/>
                  </a:lnTo>
                  <a:lnTo>
                    <a:pt x="277901" y="12649"/>
                  </a:lnTo>
                  <a:lnTo>
                    <a:pt x="277901" y="25260"/>
                  </a:lnTo>
                  <a:lnTo>
                    <a:pt x="277901" y="37896"/>
                  </a:lnTo>
                  <a:lnTo>
                    <a:pt x="290537" y="37896"/>
                  </a:lnTo>
                  <a:lnTo>
                    <a:pt x="303174" y="37896"/>
                  </a:lnTo>
                  <a:lnTo>
                    <a:pt x="303174" y="25273"/>
                  </a:lnTo>
                  <a:lnTo>
                    <a:pt x="315798" y="25273"/>
                  </a:lnTo>
                  <a:lnTo>
                    <a:pt x="315798" y="37896"/>
                  </a:lnTo>
                  <a:lnTo>
                    <a:pt x="328422" y="37896"/>
                  </a:lnTo>
                  <a:lnTo>
                    <a:pt x="341058" y="37896"/>
                  </a:lnTo>
                  <a:lnTo>
                    <a:pt x="353682" y="37896"/>
                  </a:lnTo>
                  <a:lnTo>
                    <a:pt x="353682" y="25260"/>
                  </a:lnTo>
                  <a:close/>
                </a:path>
                <a:path w="619125" h="38100">
                  <a:moveTo>
                    <a:pt x="391591" y="12623"/>
                  </a:moveTo>
                  <a:lnTo>
                    <a:pt x="378955" y="12623"/>
                  </a:lnTo>
                  <a:lnTo>
                    <a:pt x="378955" y="0"/>
                  </a:lnTo>
                  <a:lnTo>
                    <a:pt x="366331" y="0"/>
                  </a:lnTo>
                  <a:lnTo>
                    <a:pt x="353695" y="0"/>
                  </a:lnTo>
                  <a:lnTo>
                    <a:pt x="353695" y="12649"/>
                  </a:lnTo>
                  <a:lnTo>
                    <a:pt x="366318" y="12649"/>
                  </a:lnTo>
                  <a:lnTo>
                    <a:pt x="366318" y="25260"/>
                  </a:lnTo>
                  <a:lnTo>
                    <a:pt x="366318" y="37896"/>
                  </a:lnTo>
                  <a:lnTo>
                    <a:pt x="378955" y="37896"/>
                  </a:lnTo>
                  <a:lnTo>
                    <a:pt x="391591" y="37896"/>
                  </a:lnTo>
                  <a:lnTo>
                    <a:pt x="391591" y="25273"/>
                  </a:lnTo>
                  <a:lnTo>
                    <a:pt x="391591" y="12623"/>
                  </a:lnTo>
                  <a:close/>
                </a:path>
                <a:path w="619125" h="38100">
                  <a:moveTo>
                    <a:pt x="416839" y="25260"/>
                  </a:moveTo>
                  <a:lnTo>
                    <a:pt x="404215" y="25260"/>
                  </a:lnTo>
                  <a:lnTo>
                    <a:pt x="404215" y="37896"/>
                  </a:lnTo>
                  <a:lnTo>
                    <a:pt x="416839" y="37896"/>
                  </a:lnTo>
                  <a:lnTo>
                    <a:pt x="416839" y="25260"/>
                  </a:lnTo>
                  <a:close/>
                </a:path>
                <a:path w="619125" h="38100">
                  <a:moveTo>
                    <a:pt x="416839" y="0"/>
                  </a:moveTo>
                  <a:lnTo>
                    <a:pt x="404215" y="0"/>
                  </a:lnTo>
                  <a:lnTo>
                    <a:pt x="404215" y="12649"/>
                  </a:lnTo>
                  <a:lnTo>
                    <a:pt x="416839" y="12649"/>
                  </a:lnTo>
                  <a:lnTo>
                    <a:pt x="416839" y="0"/>
                  </a:lnTo>
                  <a:close/>
                </a:path>
                <a:path w="619125" h="38100">
                  <a:moveTo>
                    <a:pt x="429488" y="0"/>
                  </a:moveTo>
                  <a:lnTo>
                    <a:pt x="416852" y="0"/>
                  </a:lnTo>
                  <a:lnTo>
                    <a:pt x="416852" y="12649"/>
                  </a:lnTo>
                  <a:lnTo>
                    <a:pt x="429488" y="12649"/>
                  </a:lnTo>
                  <a:lnTo>
                    <a:pt x="429488" y="0"/>
                  </a:lnTo>
                  <a:close/>
                </a:path>
                <a:path w="619125" h="38100">
                  <a:moveTo>
                    <a:pt x="480009" y="12623"/>
                  </a:moveTo>
                  <a:lnTo>
                    <a:pt x="467372" y="12623"/>
                  </a:lnTo>
                  <a:lnTo>
                    <a:pt x="454748" y="12623"/>
                  </a:lnTo>
                  <a:lnTo>
                    <a:pt x="454748" y="0"/>
                  </a:lnTo>
                  <a:lnTo>
                    <a:pt x="442112" y="0"/>
                  </a:lnTo>
                  <a:lnTo>
                    <a:pt x="442112" y="12623"/>
                  </a:lnTo>
                  <a:lnTo>
                    <a:pt x="442112" y="25260"/>
                  </a:lnTo>
                  <a:lnTo>
                    <a:pt x="442112" y="37896"/>
                  </a:lnTo>
                  <a:lnTo>
                    <a:pt x="454748" y="37896"/>
                  </a:lnTo>
                  <a:lnTo>
                    <a:pt x="467372" y="37896"/>
                  </a:lnTo>
                  <a:lnTo>
                    <a:pt x="467372" y="25273"/>
                  </a:lnTo>
                  <a:lnTo>
                    <a:pt x="480009" y="25273"/>
                  </a:lnTo>
                  <a:lnTo>
                    <a:pt x="480009" y="12623"/>
                  </a:lnTo>
                  <a:close/>
                </a:path>
                <a:path w="619125" h="38100">
                  <a:moveTo>
                    <a:pt x="517893" y="0"/>
                  </a:moveTo>
                  <a:lnTo>
                    <a:pt x="505269" y="0"/>
                  </a:lnTo>
                  <a:lnTo>
                    <a:pt x="505269" y="12623"/>
                  </a:lnTo>
                  <a:lnTo>
                    <a:pt x="505269" y="25273"/>
                  </a:lnTo>
                  <a:lnTo>
                    <a:pt x="517893" y="25273"/>
                  </a:lnTo>
                  <a:lnTo>
                    <a:pt x="517893" y="12649"/>
                  </a:lnTo>
                  <a:lnTo>
                    <a:pt x="517893" y="0"/>
                  </a:lnTo>
                  <a:close/>
                </a:path>
                <a:path w="619125" h="38100">
                  <a:moveTo>
                    <a:pt x="568426" y="0"/>
                  </a:moveTo>
                  <a:lnTo>
                    <a:pt x="555790" y="0"/>
                  </a:lnTo>
                  <a:lnTo>
                    <a:pt x="555790" y="12623"/>
                  </a:lnTo>
                  <a:lnTo>
                    <a:pt x="543166" y="12623"/>
                  </a:lnTo>
                  <a:lnTo>
                    <a:pt x="530542" y="12623"/>
                  </a:lnTo>
                  <a:lnTo>
                    <a:pt x="517906" y="12623"/>
                  </a:lnTo>
                  <a:lnTo>
                    <a:pt x="517906" y="25273"/>
                  </a:lnTo>
                  <a:lnTo>
                    <a:pt x="568426" y="25273"/>
                  </a:lnTo>
                  <a:lnTo>
                    <a:pt x="568426" y="12649"/>
                  </a:lnTo>
                  <a:lnTo>
                    <a:pt x="568426" y="0"/>
                  </a:lnTo>
                  <a:close/>
                </a:path>
                <a:path w="619125" h="38100">
                  <a:moveTo>
                    <a:pt x="618947" y="0"/>
                  </a:moveTo>
                  <a:lnTo>
                    <a:pt x="606323" y="0"/>
                  </a:lnTo>
                  <a:lnTo>
                    <a:pt x="606323" y="12623"/>
                  </a:lnTo>
                  <a:lnTo>
                    <a:pt x="593699" y="12623"/>
                  </a:lnTo>
                  <a:lnTo>
                    <a:pt x="581063" y="12623"/>
                  </a:lnTo>
                  <a:lnTo>
                    <a:pt x="581063" y="25273"/>
                  </a:lnTo>
                  <a:lnTo>
                    <a:pt x="593686" y="25273"/>
                  </a:lnTo>
                  <a:lnTo>
                    <a:pt x="606323" y="25273"/>
                  </a:lnTo>
                  <a:lnTo>
                    <a:pt x="618947" y="25273"/>
                  </a:lnTo>
                  <a:lnTo>
                    <a:pt x="618947" y="12649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98145" y="4915395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23" y="12636"/>
                  </a:moveTo>
                  <a:lnTo>
                    <a:pt x="0" y="12636"/>
                  </a:lnTo>
                  <a:lnTo>
                    <a:pt x="0" y="25260"/>
                  </a:lnTo>
                  <a:lnTo>
                    <a:pt x="0" y="37896"/>
                  </a:lnTo>
                  <a:lnTo>
                    <a:pt x="0" y="50533"/>
                  </a:lnTo>
                  <a:lnTo>
                    <a:pt x="12623" y="50533"/>
                  </a:lnTo>
                  <a:lnTo>
                    <a:pt x="12623" y="37896"/>
                  </a:lnTo>
                  <a:lnTo>
                    <a:pt x="12623" y="25273"/>
                  </a:lnTo>
                  <a:lnTo>
                    <a:pt x="12623" y="12636"/>
                  </a:lnTo>
                  <a:close/>
                </a:path>
                <a:path w="619125" h="50800">
                  <a:moveTo>
                    <a:pt x="50520" y="37896"/>
                  </a:moveTo>
                  <a:lnTo>
                    <a:pt x="37909" y="37896"/>
                  </a:lnTo>
                  <a:lnTo>
                    <a:pt x="25273" y="37896"/>
                  </a:lnTo>
                  <a:lnTo>
                    <a:pt x="12636" y="37896"/>
                  </a:lnTo>
                  <a:lnTo>
                    <a:pt x="12636" y="50533"/>
                  </a:lnTo>
                  <a:lnTo>
                    <a:pt x="25273" y="50533"/>
                  </a:lnTo>
                  <a:lnTo>
                    <a:pt x="37896" y="50533"/>
                  </a:lnTo>
                  <a:lnTo>
                    <a:pt x="50520" y="50533"/>
                  </a:lnTo>
                  <a:lnTo>
                    <a:pt x="50520" y="37896"/>
                  </a:lnTo>
                  <a:close/>
                </a:path>
                <a:path w="619125" h="50800">
                  <a:moveTo>
                    <a:pt x="50520" y="12636"/>
                  </a:moveTo>
                  <a:lnTo>
                    <a:pt x="37909" y="12636"/>
                  </a:lnTo>
                  <a:lnTo>
                    <a:pt x="25273" y="12636"/>
                  </a:lnTo>
                  <a:lnTo>
                    <a:pt x="25273" y="25273"/>
                  </a:lnTo>
                  <a:lnTo>
                    <a:pt x="37896" y="25273"/>
                  </a:lnTo>
                  <a:lnTo>
                    <a:pt x="50520" y="25273"/>
                  </a:lnTo>
                  <a:lnTo>
                    <a:pt x="50520" y="12636"/>
                  </a:lnTo>
                  <a:close/>
                </a:path>
                <a:path w="619125" h="50800">
                  <a:moveTo>
                    <a:pt x="63169" y="12636"/>
                  </a:moveTo>
                  <a:lnTo>
                    <a:pt x="50533" y="12636"/>
                  </a:lnTo>
                  <a:lnTo>
                    <a:pt x="50533" y="25273"/>
                  </a:lnTo>
                  <a:lnTo>
                    <a:pt x="63169" y="25273"/>
                  </a:lnTo>
                  <a:lnTo>
                    <a:pt x="63169" y="12636"/>
                  </a:lnTo>
                  <a:close/>
                </a:path>
                <a:path w="619125" h="50800">
                  <a:moveTo>
                    <a:pt x="88417" y="12636"/>
                  </a:moveTo>
                  <a:lnTo>
                    <a:pt x="75793" y="12636"/>
                  </a:lnTo>
                  <a:lnTo>
                    <a:pt x="75793" y="25260"/>
                  </a:lnTo>
                  <a:lnTo>
                    <a:pt x="75793" y="37896"/>
                  </a:lnTo>
                  <a:lnTo>
                    <a:pt x="63169" y="37896"/>
                  </a:lnTo>
                  <a:lnTo>
                    <a:pt x="50533" y="37896"/>
                  </a:lnTo>
                  <a:lnTo>
                    <a:pt x="50533" y="50533"/>
                  </a:lnTo>
                  <a:lnTo>
                    <a:pt x="63169" y="50533"/>
                  </a:lnTo>
                  <a:lnTo>
                    <a:pt x="75793" y="50533"/>
                  </a:lnTo>
                  <a:lnTo>
                    <a:pt x="88417" y="50533"/>
                  </a:lnTo>
                  <a:lnTo>
                    <a:pt x="88417" y="37896"/>
                  </a:lnTo>
                  <a:lnTo>
                    <a:pt x="88417" y="25273"/>
                  </a:lnTo>
                  <a:lnTo>
                    <a:pt x="88417" y="12636"/>
                  </a:lnTo>
                  <a:close/>
                </a:path>
                <a:path w="619125" h="50800">
                  <a:moveTo>
                    <a:pt x="113690" y="37896"/>
                  </a:moveTo>
                  <a:lnTo>
                    <a:pt x="101053" y="37896"/>
                  </a:lnTo>
                  <a:lnTo>
                    <a:pt x="101053" y="50533"/>
                  </a:lnTo>
                  <a:lnTo>
                    <a:pt x="113690" y="50533"/>
                  </a:lnTo>
                  <a:lnTo>
                    <a:pt x="113690" y="37896"/>
                  </a:lnTo>
                  <a:close/>
                </a:path>
                <a:path w="619125" h="50800">
                  <a:moveTo>
                    <a:pt x="202120" y="12636"/>
                  </a:moveTo>
                  <a:lnTo>
                    <a:pt x="189484" y="12636"/>
                  </a:lnTo>
                  <a:lnTo>
                    <a:pt x="176847" y="12636"/>
                  </a:lnTo>
                  <a:lnTo>
                    <a:pt x="176847" y="25260"/>
                  </a:lnTo>
                  <a:lnTo>
                    <a:pt x="164223" y="25260"/>
                  </a:lnTo>
                  <a:lnTo>
                    <a:pt x="151587" y="25260"/>
                  </a:lnTo>
                  <a:lnTo>
                    <a:pt x="151587" y="12636"/>
                  </a:lnTo>
                  <a:lnTo>
                    <a:pt x="138963" y="12636"/>
                  </a:lnTo>
                  <a:lnTo>
                    <a:pt x="126326" y="12636"/>
                  </a:lnTo>
                  <a:lnTo>
                    <a:pt x="126326" y="25260"/>
                  </a:lnTo>
                  <a:lnTo>
                    <a:pt x="113690" y="25260"/>
                  </a:lnTo>
                  <a:lnTo>
                    <a:pt x="113690" y="12636"/>
                  </a:lnTo>
                  <a:lnTo>
                    <a:pt x="101053" y="12636"/>
                  </a:lnTo>
                  <a:lnTo>
                    <a:pt x="101053" y="25273"/>
                  </a:lnTo>
                  <a:lnTo>
                    <a:pt x="113690" y="25273"/>
                  </a:lnTo>
                  <a:lnTo>
                    <a:pt x="113690" y="37896"/>
                  </a:lnTo>
                  <a:lnTo>
                    <a:pt x="126326" y="37896"/>
                  </a:lnTo>
                  <a:lnTo>
                    <a:pt x="126326" y="25273"/>
                  </a:lnTo>
                  <a:lnTo>
                    <a:pt x="138950" y="25273"/>
                  </a:lnTo>
                  <a:lnTo>
                    <a:pt x="138950" y="37896"/>
                  </a:lnTo>
                  <a:lnTo>
                    <a:pt x="126326" y="37896"/>
                  </a:lnTo>
                  <a:lnTo>
                    <a:pt x="126326" y="50533"/>
                  </a:lnTo>
                  <a:lnTo>
                    <a:pt x="138963" y="50533"/>
                  </a:lnTo>
                  <a:lnTo>
                    <a:pt x="138963" y="37896"/>
                  </a:lnTo>
                  <a:lnTo>
                    <a:pt x="151587" y="37896"/>
                  </a:lnTo>
                  <a:lnTo>
                    <a:pt x="151587" y="50533"/>
                  </a:lnTo>
                  <a:lnTo>
                    <a:pt x="164211" y="50533"/>
                  </a:lnTo>
                  <a:lnTo>
                    <a:pt x="176847" y="50533"/>
                  </a:lnTo>
                  <a:lnTo>
                    <a:pt x="176847" y="37896"/>
                  </a:lnTo>
                  <a:lnTo>
                    <a:pt x="189484" y="37896"/>
                  </a:lnTo>
                  <a:lnTo>
                    <a:pt x="189484" y="25273"/>
                  </a:lnTo>
                  <a:lnTo>
                    <a:pt x="202120" y="25273"/>
                  </a:lnTo>
                  <a:lnTo>
                    <a:pt x="202120" y="12636"/>
                  </a:lnTo>
                  <a:close/>
                </a:path>
                <a:path w="619125" h="50800">
                  <a:moveTo>
                    <a:pt x="214744" y="37896"/>
                  </a:moveTo>
                  <a:lnTo>
                    <a:pt x="202107" y="37896"/>
                  </a:lnTo>
                  <a:lnTo>
                    <a:pt x="202107" y="50533"/>
                  </a:lnTo>
                  <a:lnTo>
                    <a:pt x="214744" y="50533"/>
                  </a:lnTo>
                  <a:lnTo>
                    <a:pt x="214744" y="37896"/>
                  </a:lnTo>
                  <a:close/>
                </a:path>
                <a:path w="619125" h="50800">
                  <a:moveTo>
                    <a:pt x="277901" y="25260"/>
                  </a:moveTo>
                  <a:lnTo>
                    <a:pt x="265264" y="25260"/>
                  </a:lnTo>
                  <a:lnTo>
                    <a:pt x="265264" y="37896"/>
                  </a:lnTo>
                  <a:lnTo>
                    <a:pt x="252641" y="37896"/>
                  </a:lnTo>
                  <a:lnTo>
                    <a:pt x="240004" y="37896"/>
                  </a:lnTo>
                  <a:lnTo>
                    <a:pt x="240004" y="25273"/>
                  </a:lnTo>
                  <a:lnTo>
                    <a:pt x="252641" y="25273"/>
                  </a:lnTo>
                  <a:lnTo>
                    <a:pt x="252641" y="12636"/>
                  </a:lnTo>
                  <a:lnTo>
                    <a:pt x="240004" y="12636"/>
                  </a:lnTo>
                  <a:lnTo>
                    <a:pt x="227368" y="12636"/>
                  </a:lnTo>
                  <a:lnTo>
                    <a:pt x="227368" y="25260"/>
                  </a:lnTo>
                  <a:lnTo>
                    <a:pt x="214744" y="25260"/>
                  </a:lnTo>
                  <a:lnTo>
                    <a:pt x="214744" y="37896"/>
                  </a:lnTo>
                  <a:lnTo>
                    <a:pt x="227368" y="37896"/>
                  </a:lnTo>
                  <a:lnTo>
                    <a:pt x="227368" y="50533"/>
                  </a:lnTo>
                  <a:lnTo>
                    <a:pt x="240004" y="50533"/>
                  </a:lnTo>
                  <a:lnTo>
                    <a:pt x="252641" y="50533"/>
                  </a:lnTo>
                  <a:lnTo>
                    <a:pt x="265277" y="50533"/>
                  </a:lnTo>
                  <a:lnTo>
                    <a:pt x="265277" y="37896"/>
                  </a:lnTo>
                  <a:lnTo>
                    <a:pt x="277901" y="37896"/>
                  </a:lnTo>
                  <a:lnTo>
                    <a:pt x="277901" y="25260"/>
                  </a:lnTo>
                  <a:close/>
                </a:path>
                <a:path w="619125" h="50800">
                  <a:moveTo>
                    <a:pt x="353682" y="12636"/>
                  </a:moveTo>
                  <a:lnTo>
                    <a:pt x="341058" y="12636"/>
                  </a:lnTo>
                  <a:lnTo>
                    <a:pt x="328422" y="12636"/>
                  </a:lnTo>
                  <a:lnTo>
                    <a:pt x="328422" y="25260"/>
                  </a:lnTo>
                  <a:lnTo>
                    <a:pt x="315798" y="25260"/>
                  </a:lnTo>
                  <a:lnTo>
                    <a:pt x="315798" y="12636"/>
                  </a:lnTo>
                  <a:lnTo>
                    <a:pt x="303174" y="12636"/>
                  </a:lnTo>
                  <a:lnTo>
                    <a:pt x="290537" y="12636"/>
                  </a:lnTo>
                  <a:lnTo>
                    <a:pt x="290537" y="25260"/>
                  </a:lnTo>
                  <a:lnTo>
                    <a:pt x="290537" y="37896"/>
                  </a:lnTo>
                  <a:lnTo>
                    <a:pt x="303174" y="37896"/>
                  </a:lnTo>
                  <a:lnTo>
                    <a:pt x="303174" y="25273"/>
                  </a:lnTo>
                  <a:lnTo>
                    <a:pt x="315798" y="25273"/>
                  </a:lnTo>
                  <a:lnTo>
                    <a:pt x="315798" y="37896"/>
                  </a:lnTo>
                  <a:lnTo>
                    <a:pt x="328422" y="37896"/>
                  </a:lnTo>
                  <a:lnTo>
                    <a:pt x="341058" y="37896"/>
                  </a:lnTo>
                  <a:lnTo>
                    <a:pt x="341058" y="25273"/>
                  </a:lnTo>
                  <a:lnTo>
                    <a:pt x="353682" y="25273"/>
                  </a:lnTo>
                  <a:lnTo>
                    <a:pt x="353682" y="12636"/>
                  </a:lnTo>
                  <a:close/>
                </a:path>
                <a:path w="619125" h="50800">
                  <a:moveTo>
                    <a:pt x="404215" y="25260"/>
                  </a:moveTo>
                  <a:lnTo>
                    <a:pt x="391591" y="25260"/>
                  </a:lnTo>
                  <a:lnTo>
                    <a:pt x="391591" y="12636"/>
                  </a:lnTo>
                  <a:lnTo>
                    <a:pt x="378955" y="12636"/>
                  </a:lnTo>
                  <a:lnTo>
                    <a:pt x="366318" y="12636"/>
                  </a:lnTo>
                  <a:lnTo>
                    <a:pt x="366318" y="25273"/>
                  </a:lnTo>
                  <a:lnTo>
                    <a:pt x="378955" y="25273"/>
                  </a:lnTo>
                  <a:lnTo>
                    <a:pt x="378955" y="37896"/>
                  </a:lnTo>
                  <a:lnTo>
                    <a:pt x="391579" y="37896"/>
                  </a:lnTo>
                  <a:lnTo>
                    <a:pt x="404215" y="37896"/>
                  </a:lnTo>
                  <a:lnTo>
                    <a:pt x="404215" y="25260"/>
                  </a:lnTo>
                  <a:close/>
                </a:path>
                <a:path w="619125" h="50800">
                  <a:moveTo>
                    <a:pt x="480009" y="0"/>
                  </a:moveTo>
                  <a:lnTo>
                    <a:pt x="467372" y="0"/>
                  </a:lnTo>
                  <a:lnTo>
                    <a:pt x="454748" y="0"/>
                  </a:lnTo>
                  <a:lnTo>
                    <a:pt x="454748" y="12636"/>
                  </a:lnTo>
                  <a:lnTo>
                    <a:pt x="442112" y="12636"/>
                  </a:lnTo>
                  <a:lnTo>
                    <a:pt x="429475" y="12636"/>
                  </a:lnTo>
                  <a:lnTo>
                    <a:pt x="429475" y="25260"/>
                  </a:lnTo>
                  <a:lnTo>
                    <a:pt x="416852" y="25260"/>
                  </a:lnTo>
                  <a:lnTo>
                    <a:pt x="416852" y="37896"/>
                  </a:lnTo>
                  <a:lnTo>
                    <a:pt x="429488" y="37896"/>
                  </a:lnTo>
                  <a:lnTo>
                    <a:pt x="429488" y="25273"/>
                  </a:lnTo>
                  <a:lnTo>
                    <a:pt x="442112" y="25273"/>
                  </a:lnTo>
                  <a:lnTo>
                    <a:pt x="442112" y="37896"/>
                  </a:lnTo>
                  <a:lnTo>
                    <a:pt x="454748" y="37896"/>
                  </a:lnTo>
                  <a:lnTo>
                    <a:pt x="467372" y="37896"/>
                  </a:lnTo>
                  <a:lnTo>
                    <a:pt x="467372" y="25273"/>
                  </a:lnTo>
                  <a:lnTo>
                    <a:pt x="467372" y="12636"/>
                  </a:lnTo>
                  <a:lnTo>
                    <a:pt x="480009" y="12636"/>
                  </a:lnTo>
                  <a:lnTo>
                    <a:pt x="480009" y="0"/>
                  </a:lnTo>
                  <a:close/>
                </a:path>
                <a:path w="619125" h="50800">
                  <a:moveTo>
                    <a:pt x="492645" y="12636"/>
                  </a:moveTo>
                  <a:lnTo>
                    <a:pt x="480009" y="12636"/>
                  </a:lnTo>
                  <a:lnTo>
                    <a:pt x="480009" y="25273"/>
                  </a:lnTo>
                  <a:lnTo>
                    <a:pt x="492645" y="25273"/>
                  </a:lnTo>
                  <a:lnTo>
                    <a:pt x="492645" y="12636"/>
                  </a:lnTo>
                  <a:close/>
                </a:path>
                <a:path w="619125" h="50800">
                  <a:moveTo>
                    <a:pt x="517893" y="0"/>
                  </a:moveTo>
                  <a:lnTo>
                    <a:pt x="505269" y="0"/>
                  </a:lnTo>
                  <a:lnTo>
                    <a:pt x="505269" y="12636"/>
                  </a:lnTo>
                  <a:lnTo>
                    <a:pt x="517893" y="12636"/>
                  </a:lnTo>
                  <a:lnTo>
                    <a:pt x="517893" y="0"/>
                  </a:lnTo>
                  <a:close/>
                </a:path>
                <a:path w="619125" h="50800">
                  <a:moveTo>
                    <a:pt x="581050" y="0"/>
                  </a:moveTo>
                  <a:lnTo>
                    <a:pt x="568426" y="0"/>
                  </a:lnTo>
                  <a:lnTo>
                    <a:pt x="555802" y="0"/>
                  </a:lnTo>
                  <a:lnTo>
                    <a:pt x="543166" y="0"/>
                  </a:lnTo>
                  <a:lnTo>
                    <a:pt x="543166" y="12636"/>
                  </a:lnTo>
                  <a:lnTo>
                    <a:pt x="543166" y="25260"/>
                  </a:lnTo>
                  <a:lnTo>
                    <a:pt x="530542" y="25260"/>
                  </a:lnTo>
                  <a:lnTo>
                    <a:pt x="530542" y="12636"/>
                  </a:lnTo>
                  <a:lnTo>
                    <a:pt x="530542" y="0"/>
                  </a:lnTo>
                  <a:lnTo>
                    <a:pt x="517906" y="0"/>
                  </a:lnTo>
                  <a:lnTo>
                    <a:pt x="517906" y="12636"/>
                  </a:lnTo>
                  <a:lnTo>
                    <a:pt x="517906" y="25260"/>
                  </a:lnTo>
                  <a:lnTo>
                    <a:pt x="517906" y="37896"/>
                  </a:lnTo>
                  <a:lnTo>
                    <a:pt x="530529" y="37896"/>
                  </a:lnTo>
                  <a:lnTo>
                    <a:pt x="543166" y="37896"/>
                  </a:lnTo>
                  <a:lnTo>
                    <a:pt x="543166" y="25273"/>
                  </a:lnTo>
                  <a:lnTo>
                    <a:pt x="555802" y="25273"/>
                  </a:lnTo>
                  <a:lnTo>
                    <a:pt x="555802" y="12636"/>
                  </a:lnTo>
                  <a:lnTo>
                    <a:pt x="568426" y="12636"/>
                  </a:lnTo>
                  <a:lnTo>
                    <a:pt x="581050" y="12636"/>
                  </a:lnTo>
                  <a:lnTo>
                    <a:pt x="581050" y="0"/>
                  </a:lnTo>
                  <a:close/>
                </a:path>
                <a:path w="619125" h="50800">
                  <a:moveTo>
                    <a:pt x="618947" y="12636"/>
                  </a:moveTo>
                  <a:lnTo>
                    <a:pt x="606323" y="12636"/>
                  </a:lnTo>
                  <a:lnTo>
                    <a:pt x="606323" y="0"/>
                  </a:lnTo>
                  <a:lnTo>
                    <a:pt x="593686" y="0"/>
                  </a:lnTo>
                  <a:lnTo>
                    <a:pt x="593686" y="12636"/>
                  </a:lnTo>
                  <a:lnTo>
                    <a:pt x="581063" y="12636"/>
                  </a:lnTo>
                  <a:lnTo>
                    <a:pt x="581063" y="25273"/>
                  </a:lnTo>
                  <a:lnTo>
                    <a:pt x="593686" y="25273"/>
                  </a:lnTo>
                  <a:lnTo>
                    <a:pt x="606323" y="25273"/>
                  </a:lnTo>
                  <a:lnTo>
                    <a:pt x="606323" y="37896"/>
                  </a:lnTo>
                  <a:lnTo>
                    <a:pt x="618947" y="37896"/>
                  </a:lnTo>
                  <a:lnTo>
                    <a:pt x="618947" y="25273"/>
                  </a:lnTo>
                  <a:lnTo>
                    <a:pt x="618947" y="1263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350786" y="4953291"/>
              <a:ext cx="366395" cy="12700"/>
            </a:xfrm>
            <a:custGeom>
              <a:avLst/>
              <a:gdLst/>
              <a:ahLst/>
              <a:cxnLst/>
              <a:rect l="l" t="t" r="r" b="b"/>
              <a:pathLst>
                <a:path w="366395" h="12700">
                  <a:moveTo>
                    <a:pt x="12636" y="0"/>
                  </a:moveTo>
                  <a:lnTo>
                    <a:pt x="0" y="0"/>
                  </a:lnTo>
                  <a:lnTo>
                    <a:pt x="0" y="12636"/>
                  </a:lnTo>
                  <a:lnTo>
                    <a:pt x="12636" y="12636"/>
                  </a:lnTo>
                  <a:lnTo>
                    <a:pt x="12636" y="0"/>
                  </a:lnTo>
                  <a:close/>
                </a:path>
                <a:path w="366395" h="12700">
                  <a:moveTo>
                    <a:pt x="63157" y="0"/>
                  </a:moveTo>
                  <a:lnTo>
                    <a:pt x="50520" y="0"/>
                  </a:lnTo>
                  <a:lnTo>
                    <a:pt x="50520" y="12636"/>
                  </a:lnTo>
                  <a:lnTo>
                    <a:pt x="63157" y="12636"/>
                  </a:lnTo>
                  <a:lnTo>
                    <a:pt x="63157" y="0"/>
                  </a:lnTo>
                  <a:close/>
                </a:path>
                <a:path w="366395" h="12700">
                  <a:moveTo>
                    <a:pt x="101041" y="0"/>
                  </a:moveTo>
                  <a:lnTo>
                    <a:pt x="88417" y="0"/>
                  </a:lnTo>
                  <a:lnTo>
                    <a:pt x="88417" y="12636"/>
                  </a:lnTo>
                  <a:lnTo>
                    <a:pt x="101041" y="12636"/>
                  </a:lnTo>
                  <a:lnTo>
                    <a:pt x="101041" y="0"/>
                  </a:lnTo>
                  <a:close/>
                </a:path>
                <a:path w="366395" h="12700">
                  <a:moveTo>
                    <a:pt x="138950" y="0"/>
                  </a:moveTo>
                  <a:lnTo>
                    <a:pt x="126314" y="0"/>
                  </a:lnTo>
                  <a:lnTo>
                    <a:pt x="113677" y="0"/>
                  </a:lnTo>
                  <a:lnTo>
                    <a:pt x="113677" y="12636"/>
                  </a:lnTo>
                  <a:lnTo>
                    <a:pt x="126314" y="12636"/>
                  </a:lnTo>
                  <a:lnTo>
                    <a:pt x="138950" y="12636"/>
                  </a:lnTo>
                  <a:lnTo>
                    <a:pt x="138950" y="0"/>
                  </a:lnTo>
                  <a:close/>
                </a:path>
                <a:path w="366395" h="12700">
                  <a:moveTo>
                    <a:pt x="227368" y="0"/>
                  </a:moveTo>
                  <a:lnTo>
                    <a:pt x="214731" y="0"/>
                  </a:lnTo>
                  <a:lnTo>
                    <a:pt x="202107" y="0"/>
                  </a:lnTo>
                  <a:lnTo>
                    <a:pt x="202107" y="12636"/>
                  </a:lnTo>
                  <a:lnTo>
                    <a:pt x="214731" y="12636"/>
                  </a:lnTo>
                  <a:lnTo>
                    <a:pt x="227368" y="12636"/>
                  </a:lnTo>
                  <a:lnTo>
                    <a:pt x="227368" y="0"/>
                  </a:lnTo>
                  <a:close/>
                </a:path>
                <a:path w="366395" h="12700">
                  <a:moveTo>
                    <a:pt x="328409" y="0"/>
                  </a:moveTo>
                  <a:lnTo>
                    <a:pt x="315785" y="0"/>
                  </a:lnTo>
                  <a:lnTo>
                    <a:pt x="315785" y="12636"/>
                  </a:lnTo>
                  <a:lnTo>
                    <a:pt x="328409" y="12636"/>
                  </a:lnTo>
                  <a:lnTo>
                    <a:pt x="328409" y="0"/>
                  </a:lnTo>
                  <a:close/>
                </a:path>
                <a:path w="366395" h="12700">
                  <a:moveTo>
                    <a:pt x="366306" y="0"/>
                  </a:moveTo>
                  <a:lnTo>
                    <a:pt x="353682" y="0"/>
                  </a:lnTo>
                  <a:lnTo>
                    <a:pt x="341058" y="0"/>
                  </a:lnTo>
                  <a:lnTo>
                    <a:pt x="328422" y="0"/>
                  </a:lnTo>
                  <a:lnTo>
                    <a:pt x="328422" y="12636"/>
                  </a:lnTo>
                  <a:lnTo>
                    <a:pt x="341045" y="12636"/>
                  </a:lnTo>
                  <a:lnTo>
                    <a:pt x="353682" y="12636"/>
                  </a:lnTo>
                  <a:lnTo>
                    <a:pt x="366306" y="12636"/>
                  </a:lnTo>
                  <a:lnTo>
                    <a:pt x="36630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35" name="object 35">
            <a:hlinkClick r:id="rId2"/>
          </p:cNvPr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3880853" y="814562"/>
            <a:ext cx="5715000" cy="4446270"/>
          </a:xfrm>
          <a:prstGeom prst="rect">
            <a:avLst/>
          </a:prstGeom>
        </p:spPr>
      </p:pic>
      <p:sp>
        <p:nvSpPr>
          <p:cNvPr id="36" name="object 36"/>
          <p:cNvSpPr txBox="1"/>
          <p:nvPr/>
        </p:nvSpPr>
        <p:spPr>
          <a:xfrm>
            <a:off x="4762246" y="7521740"/>
            <a:ext cx="534035" cy="160020"/>
          </a:xfrm>
          <a:prstGeom prst="rect">
            <a:avLst/>
          </a:prstGeom>
        </p:spPr>
        <p:txBody>
          <a:bodyPr vert="horz" wrap="square" lIns="0" tIns="571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45"/>
              </a:spcBef>
            </a:pPr>
            <a:r>
              <a:rPr sz="900" dirty="0">
                <a:solidFill>
                  <a:srgbClr val="FFFFFF"/>
                </a:solidFill>
                <a:latin typeface="Raleway"/>
                <a:cs typeface="Raleway"/>
              </a:rPr>
              <a:t>Page: </a:t>
            </a:r>
            <a:r>
              <a:rPr sz="900" spc="-25" dirty="0">
                <a:solidFill>
                  <a:srgbClr val="FFFFFF"/>
                </a:solidFill>
                <a:latin typeface="Raleway"/>
                <a:cs typeface="Raleway"/>
              </a:rPr>
              <a:t>166</a:t>
            </a:r>
            <a:endParaRPr sz="900">
              <a:latin typeface="Raleway"/>
              <a:cs typeface="Raleway"/>
            </a:endParaRPr>
          </a:p>
        </p:txBody>
      </p:sp>
      <p:graphicFrame>
        <p:nvGraphicFramePr>
          <p:cNvPr id="2" name="Object 1">
            <a:extLst>
              <a:ext uri="{FF2B5EF4-FFF2-40B4-BE49-F238E27FC236}">
                <a16:creationId xmlns:a16="http://schemas.microsoft.com/office/drawing/2014/main" id="{749D2272-6A3C-4841-2021-AA7FD9CB05A2}"/>
              </a:ext>
            </a:extLst>
          </p:cNvPr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3329969484"/>
              </p:ext>
            </p:extLst>
          </p:nvPr>
        </p:nvGraphicFramePr>
        <p:xfrm>
          <a:off x="1708355" y="5359654"/>
          <a:ext cx="7899075" cy="2242096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Worksheet" r:id="rId4" imgW="8724900" imgH="2476500" progId="Excel.Sheet.12">
                  <p:embed/>
                </p:oleObj>
              </mc:Choice>
              <mc:Fallback>
                <p:oleObj name="Worksheet" r:id="rId4" imgW="8724900" imgH="2476500" progId="Excel.Sheet.12">
                  <p:embed/>
                  <p:pic>
                    <p:nvPicPr>
                      <p:cNvPr id="2" name="Object 1">
                        <a:extLst>
                          <a:ext uri="{FF2B5EF4-FFF2-40B4-BE49-F238E27FC236}">
                            <a16:creationId xmlns:a16="http://schemas.microsoft.com/office/drawing/2014/main" id="{749D2272-6A3C-4841-2021-AA7FD9CB05A2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708355" y="5359654"/>
                        <a:ext cx="7899075" cy="2242096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3" name="Picture 2" descr="A picture containing logo&#10;&#10;Description automatically generated">
            <a:extLst>
              <a:ext uri="{FF2B5EF4-FFF2-40B4-BE49-F238E27FC236}">
                <a16:creationId xmlns:a16="http://schemas.microsoft.com/office/drawing/2014/main" id="{40919100-06BF-3863-7BD6-C4E77C8EF28E}"/>
              </a:ext>
            </a:extLst>
          </p:cNvPr>
          <p:cNvPicPr>
            <a:picLocks noChangeAspect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6732"/>
          <a:stretch/>
        </p:blipFill>
        <p:spPr>
          <a:xfrm>
            <a:off x="2198" y="6449392"/>
            <a:ext cx="1293202" cy="1232368"/>
          </a:xfrm>
          <a:prstGeom prst="rect">
            <a:avLst/>
          </a:prstGeom>
        </p:spPr>
      </p:pic>
      <p:sp>
        <p:nvSpPr>
          <p:cNvPr id="4" name="Rectangle 3">
            <a:extLst>
              <a:ext uri="{FF2B5EF4-FFF2-40B4-BE49-F238E27FC236}">
                <a16:creationId xmlns:a16="http://schemas.microsoft.com/office/drawing/2014/main" id="{0A324A30-8FB1-C3A2-A766-1259763C749B}"/>
              </a:ext>
            </a:extLst>
          </p:cNvPr>
          <p:cNvSpPr/>
          <p:nvPr/>
        </p:nvSpPr>
        <p:spPr>
          <a:xfrm>
            <a:off x="8610600" y="5334000"/>
            <a:ext cx="1076325" cy="2322106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45281724"/>
      </p:ext>
    </p:extLst>
  </p:cSld>
  <p:clrMapOvr>
    <a:masterClrMapping/>
  </p:clrMapOvr>
</p:sld>
</file>

<file path=ppt/slides/slide1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-234169" y="-381000"/>
            <a:ext cx="10526738" cy="8264379"/>
          </a:xfrm>
          <a:custGeom>
            <a:avLst/>
            <a:gdLst/>
            <a:ahLst/>
            <a:cxnLst/>
            <a:rect l="l" t="t" r="r" b="b"/>
            <a:pathLst>
              <a:path w="10058400" h="7772400">
                <a:moveTo>
                  <a:pt x="10058400" y="0"/>
                </a:moveTo>
                <a:lnTo>
                  <a:pt x="0" y="0"/>
                </a:lnTo>
                <a:lnTo>
                  <a:pt x="0" y="7772400"/>
                </a:lnTo>
                <a:lnTo>
                  <a:pt x="10058400" y="7772400"/>
                </a:lnTo>
                <a:lnTo>
                  <a:pt x="10058400" y="0"/>
                </a:lnTo>
                <a:close/>
              </a:path>
            </a:pathLst>
          </a:custGeom>
          <a:solidFill>
            <a:srgbClr val="010202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grpSp>
        <p:nvGrpSpPr>
          <p:cNvPr id="3" name="object 3"/>
          <p:cNvGrpSpPr/>
          <p:nvPr/>
        </p:nvGrpSpPr>
        <p:grpSpPr>
          <a:xfrm>
            <a:off x="381000" y="280798"/>
            <a:ext cx="9126855" cy="7243445"/>
            <a:chOff x="465975" y="285280"/>
            <a:chExt cx="9126855" cy="7243445"/>
          </a:xfrm>
        </p:grpSpPr>
        <p:sp>
          <p:nvSpPr>
            <p:cNvPr id="4" name="object 4"/>
            <p:cNvSpPr/>
            <p:nvPr/>
          </p:nvSpPr>
          <p:spPr>
            <a:xfrm>
              <a:off x="485025" y="509130"/>
              <a:ext cx="9088755" cy="7000240"/>
            </a:xfrm>
            <a:custGeom>
              <a:avLst/>
              <a:gdLst/>
              <a:ahLst/>
              <a:cxnLst/>
              <a:rect l="l" t="t" r="r" b="b"/>
              <a:pathLst>
                <a:path w="9088755" h="7000240">
                  <a:moveTo>
                    <a:pt x="0" y="6999960"/>
                  </a:moveTo>
                  <a:lnTo>
                    <a:pt x="9088348" y="6999960"/>
                  </a:lnTo>
                  <a:lnTo>
                    <a:pt x="9088348" y="0"/>
                  </a:lnTo>
                  <a:lnTo>
                    <a:pt x="0" y="0"/>
                  </a:lnTo>
                  <a:lnTo>
                    <a:pt x="0" y="6999960"/>
                  </a:lnTo>
                  <a:close/>
                </a:path>
              </a:pathLst>
            </a:custGeom>
            <a:ln w="38100">
              <a:solidFill>
                <a:srgbClr val="DCC088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3321100" y="285280"/>
              <a:ext cx="3416300" cy="490220"/>
            </a:xfrm>
            <a:custGeom>
              <a:avLst/>
              <a:gdLst/>
              <a:ahLst/>
              <a:cxnLst/>
              <a:rect l="l" t="t" r="r" b="b"/>
              <a:pathLst>
                <a:path w="3416300" h="490220">
                  <a:moveTo>
                    <a:pt x="3416185" y="0"/>
                  </a:moveTo>
                  <a:lnTo>
                    <a:pt x="0" y="0"/>
                  </a:lnTo>
                  <a:lnTo>
                    <a:pt x="0" y="490220"/>
                  </a:lnTo>
                  <a:lnTo>
                    <a:pt x="3416185" y="490220"/>
                  </a:lnTo>
                  <a:lnTo>
                    <a:pt x="3416185" y="0"/>
                  </a:lnTo>
                  <a:close/>
                </a:path>
              </a:pathLst>
            </a:custGeom>
            <a:solidFill>
              <a:srgbClr val="01020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6" name="object 6"/>
          <p:cNvSpPr txBox="1">
            <a:spLocks noGrp="1"/>
          </p:cNvSpPr>
          <p:nvPr>
            <p:ph type="title"/>
          </p:nvPr>
        </p:nvSpPr>
        <p:spPr>
          <a:xfrm>
            <a:off x="2712441" y="290970"/>
            <a:ext cx="4333049" cy="38985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815340">
              <a:spcBef>
                <a:spcPts val="100"/>
              </a:spcBef>
            </a:pPr>
            <a:r>
              <a:rPr dirty="0"/>
              <a:t>INTRODUCING</a:t>
            </a:r>
            <a:r>
              <a:rPr spc="480" dirty="0"/>
              <a:t> </a:t>
            </a:r>
            <a:r>
              <a:rPr spc="-25" dirty="0"/>
              <a:t>THE</a:t>
            </a:r>
          </a:p>
        </p:txBody>
      </p:sp>
      <p:sp>
        <p:nvSpPr>
          <p:cNvPr id="7" name="object 7"/>
          <p:cNvSpPr txBox="1"/>
          <p:nvPr/>
        </p:nvSpPr>
        <p:spPr>
          <a:xfrm>
            <a:off x="2294737" y="1474381"/>
            <a:ext cx="5299075" cy="915669"/>
          </a:xfrm>
          <a:prstGeom prst="rect">
            <a:avLst/>
          </a:prstGeom>
        </p:spPr>
        <p:txBody>
          <a:bodyPr vert="horz" wrap="square" lIns="0" tIns="54610" rIns="0" bIns="0" rtlCol="0">
            <a:spAutoFit/>
          </a:bodyPr>
          <a:lstStyle/>
          <a:p>
            <a:pPr algn="ctr">
              <a:spcBef>
                <a:spcPts val="430"/>
              </a:spcBef>
              <a:tabLst>
                <a:tab pos="1549400" algn="l"/>
                <a:tab pos="2702560" algn="l"/>
              </a:tabLst>
            </a:pPr>
            <a:r>
              <a:rPr sz="2350" dirty="0">
                <a:solidFill>
                  <a:srgbClr val="DCC088"/>
                </a:solidFill>
                <a:latin typeface="Avenir Next"/>
                <a:cs typeface="Avenir Next"/>
              </a:rPr>
              <a:t>Q</a:t>
            </a:r>
            <a:r>
              <a:rPr sz="2350" spc="100" dirty="0">
                <a:solidFill>
                  <a:srgbClr val="DCC088"/>
                </a:solidFill>
                <a:latin typeface="Avenir Next"/>
                <a:cs typeface="Avenir Next"/>
              </a:rPr>
              <a:t> </a:t>
            </a:r>
            <a:r>
              <a:rPr sz="2350" dirty="0">
                <a:solidFill>
                  <a:srgbClr val="DCC088"/>
                </a:solidFill>
                <a:latin typeface="Avenir Next"/>
                <a:cs typeface="Avenir Next"/>
              </a:rPr>
              <a:t>U</a:t>
            </a:r>
            <a:r>
              <a:rPr sz="2350" spc="100" dirty="0">
                <a:solidFill>
                  <a:srgbClr val="DCC088"/>
                </a:solidFill>
                <a:latin typeface="Avenir Next"/>
                <a:cs typeface="Avenir Next"/>
              </a:rPr>
              <a:t> </a:t>
            </a:r>
            <a:r>
              <a:rPr sz="2350" dirty="0">
                <a:solidFill>
                  <a:srgbClr val="DCC088"/>
                </a:solidFill>
                <a:latin typeface="Avenir Next"/>
                <a:cs typeface="Avenir Next"/>
              </a:rPr>
              <a:t>I</a:t>
            </a:r>
            <a:r>
              <a:rPr sz="2350" spc="100" dirty="0">
                <a:solidFill>
                  <a:srgbClr val="DCC088"/>
                </a:solidFill>
                <a:latin typeface="Avenir Next"/>
                <a:cs typeface="Avenir Next"/>
              </a:rPr>
              <a:t> </a:t>
            </a:r>
            <a:r>
              <a:rPr sz="2350" dirty="0">
                <a:solidFill>
                  <a:srgbClr val="DCC088"/>
                </a:solidFill>
                <a:latin typeface="Avenir Next"/>
                <a:cs typeface="Avenir Next"/>
              </a:rPr>
              <a:t>C</a:t>
            </a:r>
            <a:r>
              <a:rPr sz="2350" spc="100" dirty="0">
                <a:solidFill>
                  <a:srgbClr val="DCC088"/>
                </a:solidFill>
                <a:latin typeface="Avenir Next"/>
                <a:cs typeface="Avenir Next"/>
              </a:rPr>
              <a:t> </a:t>
            </a:r>
            <a:r>
              <a:rPr sz="2350" spc="-60" dirty="0">
                <a:solidFill>
                  <a:srgbClr val="DCC088"/>
                </a:solidFill>
                <a:latin typeface="Avenir Next"/>
                <a:cs typeface="Avenir Next"/>
              </a:rPr>
              <a:t>K</a:t>
            </a:r>
            <a:r>
              <a:rPr sz="2350" dirty="0">
                <a:solidFill>
                  <a:srgbClr val="DCC088"/>
                </a:solidFill>
                <a:latin typeface="Avenir Next"/>
                <a:cs typeface="Avenir Next"/>
              </a:rPr>
              <a:t>	S</a:t>
            </a:r>
            <a:r>
              <a:rPr sz="2350" spc="90" dirty="0">
                <a:solidFill>
                  <a:srgbClr val="DCC088"/>
                </a:solidFill>
                <a:latin typeface="Avenir Next"/>
                <a:cs typeface="Avenir Next"/>
              </a:rPr>
              <a:t> </a:t>
            </a:r>
            <a:r>
              <a:rPr sz="2350" dirty="0">
                <a:solidFill>
                  <a:srgbClr val="DCC088"/>
                </a:solidFill>
                <a:latin typeface="Avenir Next"/>
                <a:cs typeface="Avenir Next"/>
              </a:rPr>
              <a:t>H</a:t>
            </a:r>
            <a:r>
              <a:rPr sz="2350" spc="100" dirty="0">
                <a:solidFill>
                  <a:srgbClr val="DCC088"/>
                </a:solidFill>
                <a:latin typeface="Avenir Next"/>
                <a:cs typeface="Avenir Next"/>
              </a:rPr>
              <a:t> </a:t>
            </a:r>
            <a:r>
              <a:rPr sz="2350" dirty="0">
                <a:solidFill>
                  <a:srgbClr val="DCC088"/>
                </a:solidFill>
                <a:latin typeface="Avenir Next"/>
                <a:cs typeface="Avenir Next"/>
              </a:rPr>
              <a:t>I</a:t>
            </a:r>
            <a:r>
              <a:rPr sz="2350" spc="105" dirty="0">
                <a:solidFill>
                  <a:srgbClr val="DCC088"/>
                </a:solidFill>
                <a:latin typeface="Avenir Next"/>
                <a:cs typeface="Avenir Next"/>
              </a:rPr>
              <a:t> </a:t>
            </a:r>
            <a:r>
              <a:rPr sz="2350" spc="-50" dirty="0">
                <a:solidFill>
                  <a:srgbClr val="DCC088"/>
                </a:solidFill>
                <a:latin typeface="Avenir Next"/>
                <a:cs typeface="Avenir Next"/>
              </a:rPr>
              <a:t>P</a:t>
            </a:r>
            <a:r>
              <a:rPr sz="2350" dirty="0">
                <a:solidFill>
                  <a:srgbClr val="DCC088"/>
                </a:solidFill>
                <a:latin typeface="Avenir Next"/>
                <a:cs typeface="Avenir Next"/>
              </a:rPr>
              <a:t>	P</a:t>
            </a:r>
            <a:r>
              <a:rPr sz="2350" spc="90" dirty="0">
                <a:solidFill>
                  <a:srgbClr val="DCC088"/>
                </a:solidFill>
                <a:latin typeface="Avenir Next"/>
                <a:cs typeface="Avenir Next"/>
              </a:rPr>
              <a:t> </a:t>
            </a:r>
            <a:r>
              <a:rPr sz="2350" dirty="0">
                <a:solidFill>
                  <a:srgbClr val="DCC088"/>
                </a:solidFill>
                <a:latin typeface="Avenir Next"/>
                <a:cs typeface="Avenir Next"/>
              </a:rPr>
              <a:t>R</a:t>
            </a:r>
            <a:r>
              <a:rPr sz="2350" spc="100" dirty="0">
                <a:solidFill>
                  <a:srgbClr val="DCC088"/>
                </a:solidFill>
                <a:latin typeface="Avenir Next"/>
                <a:cs typeface="Avenir Next"/>
              </a:rPr>
              <a:t> </a:t>
            </a:r>
            <a:r>
              <a:rPr sz="2350" dirty="0">
                <a:solidFill>
                  <a:srgbClr val="DCC088"/>
                </a:solidFill>
                <a:latin typeface="Avenir Next"/>
                <a:cs typeface="Avenir Next"/>
              </a:rPr>
              <a:t>O</a:t>
            </a:r>
            <a:r>
              <a:rPr sz="2350" spc="95" dirty="0">
                <a:solidFill>
                  <a:srgbClr val="DCC088"/>
                </a:solidFill>
                <a:latin typeface="Avenir Next"/>
                <a:cs typeface="Avenir Next"/>
              </a:rPr>
              <a:t> </a:t>
            </a:r>
            <a:r>
              <a:rPr sz="2350" dirty="0">
                <a:solidFill>
                  <a:srgbClr val="DCC088"/>
                </a:solidFill>
                <a:latin typeface="Avenir Next"/>
                <a:cs typeface="Avenir Next"/>
              </a:rPr>
              <a:t>G</a:t>
            </a:r>
            <a:r>
              <a:rPr sz="2350" spc="100" dirty="0">
                <a:solidFill>
                  <a:srgbClr val="DCC088"/>
                </a:solidFill>
                <a:latin typeface="Avenir Next"/>
                <a:cs typeface="Avenir Next"/>
              </a:rPr>
              <a:t> </a:t>
            </a:r>
            <a:r>
              <a:rPr sz="2350" dirty="0">
                <a:solidFill>
                  <a:srgbClr val="DCC088"/>
                </a:solidFill>
                <a:latin typeface="Avenir Next"/>
                <a:cs typeface="Avenir Next"/>
              </a:rPr>
              <a:t>R</a:t>
            </a:r>
            <a:r>
              <a:rPr sz="2350" spc="100" dirty="0">
                <a:solidFill>
                  <a:srgbClr val="DCC088"/>
                </a:solidFill>
                <a:latin typeface="Avenir Next"/>
                <a:cs typeface="Avenir Next"/>
              </a:rPr>
              <a:t> </a:t>
            </a:r>
            <a:r>
              <a:rPr sz="2350" dirty="0">
                <a:solidFill>
                  <a:srgbClr val="DCC088"/>
                </a:solidFill>
                <a:latin typeface="Avenir Next"/>
                <a:cs typeface="Avenir Next"/>
              </a:rPr>
              <a:t>A</a:t>
            </a:r>
            <a:r>
              <a:rPr sz="2350" spc="95" dirty="0">
                <a:solidFill>
                  <a:srgbClr val="DCC088"/>
                </a:solidFill>
                <a:latin typeface="Avenir Next"/>
                <a:cs typeface="Avenir Next"/>
              </a:rPr>
              <a:t> </a:t>
            </a:r>
            <a:r>
              <a:rPr sz="2350" spc="-50" dirty="0">
                <a:solidFill>
                  <a:srgbClr val="DCC088"/>
                </a:solidFill>
                <a:latin typeface="Avenir Next"/>
                <a:cs typeface="Avenir Next"/>
              </a:rPr>
              <a:t>M</a:t>
            </a:r>
            <a:endParaRPr sz="2350" dirty="0">
              <a:latin typeface="Avenir Next"/>
              <a:cs typeface="Avenir Next"/>
            </a:endParaRPr>
          </a:p>
          <a:p>
            <a:pPr algn="ctr">
              <a:lnSpc>
                <a:spcPts val="2014"/>
              </a:lnSpc>
              <a:spcBef>
                <a:spcPts val="240"/>
              </a:spcBef>
            </a:pPr>
            <a:r>
              <a:rPr sz="1700" b="1" dirty="0">
                <a:solidFill>
                  <a:srgbClr val="FFFFFF"/>
                </a:solidFill>
                <a:latin typeface="Avenir Next"/>
                <a:cs typeface="Avenir Next"/>
              </a:rPr>
              <a:t>Over</a:t>
            </a:r>
            <a:r>
              <a:rPr sz="1700" b="1" spc="-45" dirty="0">
                <a:solidFill>
                  <a:srgbClr val="FFFFFF"/>
                </a:solidFill>
                <a:latin typeface="Avenir Next"/>
                <a:cs typeface="Avenir Next"/>
              </a:rPr>
              <a:t> </a:t>
            </a:r>
            <a:r>
              <a:rPr sz="1700" b="1" dirty="0">
                <a:solidFill>
                  <a:srgbClr val="FFFFFF"/>
                </a:solidFill>
                <a:latin typeface="Avenir Next"/>
                <a:cs typeface="Avenir Next"/>
              </a:rPr>
              <a:t>100</a:t>
            </a:r>
            <a:r>
              <a:rPr sz="1700" b="1" spc="-45" dirty="0">
                <a:solidFill>
                  <a:srgbClr val="FFFFFF"/>
                </a:solidFill>
                <a:latin typeface="Avenir Next"/>
                <a:cs typeface="Avenir Next"/>
              </a:rPr>
              <a:t> </a:t>
            </a:r>
            <a:r>
              <a:rPr sz="1700" b="1" dirty="0">
                <a:solidFill>
                  <a:srgbClr val="FFFFFF"/>
                </a:solidFill>
                <a:latin typeface="Avenir Next"/>
                <a:cs typeface="Avenir Next"/>
              </a:rPr>
              <a:t>styles</a:t>
            </a:r>
            <a:r>
              <a:rPr sz="1700" b="1" spc="-45" dirty="0">
                <a:solidFill>
                  <a:srgbClr val="FFFFFF"/>
                </a:solidFill>
                <a:latin typeface="Avenir Next"/>
                <a:cs typeface="Avenir Next"/>
              </a:rPr>
              <a:t> </a:t>
            </a:r>
            <a:r>
              <a:rPr sz="1700" b="1" dirty="0">
                <a:solidFill>
                  <a:srgbClr val="FFFFFF"/>
                </a:solidFill>
                <a:latin typeface="Avenir Next"/>
                <a:cs typeface="Avenir Next"/>
              </a:rPr>
              <a:t>available</a:t>
            </a:r>
            <a:r>
              <a:rPr sz="1700" b="1" spc="-45" dirty="0">
                <a:solidFill>
                  <a:srgbClr val="FFFFFF"/>
                </a:solidFill>
                <a:latin typeface="Avenir Next"/>
                <a:cs typeface="Avenir Next"/>
              </a:rPr>
              <a:t> </a:t>
            </a:r>
            <a:r>
              <a:rPr sz="1700" b="1" dirty="0">
                <a:solidFill>
                  <a:srgbClr val="FFFFFF"/>
                </a:solidFill>
                <a:latin typeface="Avenir Next"/>
                <a:cs typeface="Avenir Next"/>
              </a:rPr>
              <a:t>for</a:t>
            </a:r>
            <a:r>
              <a:rPr sz="1700" b="1" spc="-45" dirty="0">
                <a:solidFill>
                  <a:srgbClr val="FFFFFF"/>
                </a:solidFill>
                <a:latin typeface="Avenir Next"/>
                <a:cs typeface="Avenir Next"/>
              </a:rPr>
              <a:t> </a:t>
            </a:r>
            <a:r>
              <a:rPr sz="1700" b="1" spc="-10" dirty="0">
                <a:solidFill>
                  <a:srgbClr val="FFFFFF"/>
                </a:solidFill>
                <a:latin typeface="Avenir Next"/>
                <a:cs typeface="Avenir Next"/>
              </a:rPr>
              <a:t>immediate</a:t>
            </a:r>
            <a:r>
              <a:rPr sz="1700" b="1" spc="-45" dirty="0">
                <a:solidFill>
                  <a:srgbClr val="FFFFFF"/>
                </a:solidFill>
                <a:latin typeface="Avenir Next"/>
                <a:cs typeface="Avenir Next"/>
              </a:rPr>
              <a:t> </a:t>
            </a:r>
            <a:r>
              <a:rPr sz="1700" b="1" spc="-10" dirty="0">
                <a:solidFill>
                  <a:srgbClr val="FFFFFF"/>
                </a:solidFill>
                <a:latin typeface="Avenir Next"/>
                <a:cs typeface="Avenir Next"/>
              </a:rPr>
              <a:t>shipment.</a:t>
            </a:r>
            <a:endParaRPr sz="1700" dirty="0">
              <a:latin typeface="Avenir Next"/>
              <a:cs typeface="Avenir Next"/>
            </a:endParaRPr>
          </a:p>
          <a:p>
            <a:pPr algn="ctr">
              <a:lnSpc>
                <a:spcPts val="1595"/>
              </a:lnSpc>
            </a:pPr>
            <a:r>
              <a:rPr sz="1350" b="1" dirty="0">
                <a:solidFill>
                  <a:srgbClr val="FFFFFF"/>
                </a:solidFill>
                <a:latin typeface="Avenir Next"/>
                <a:cs typeface="Avenir Next"/>
              </a:rPr>
              <a:t>Bedroom</a:t>
            </a:r>
            <a:r>
              <a:rPr sz="1350" b="1" spc="20" dirty="0">
                <a:solidFill>
                  <a:srgbClr val="FFFFFF"/>
                </a:solidFill>
                <a:latin typeface="Avenir Next"/>
                <a:cs typeface="Avenir Next"/>
              </a:rPr>
              <a:t> </a:t>
            </a:r>
            <a:r>
              <a:rPr sz="1350" b="1" dirty="0">
                <a:solidFill>
                  <a:srgbClr val="DCC088"/>
                </a:solidFill>
                <a:latin typeface="Avenir Next"/>
                <a:cs typeface="Avenir Next"/>
              </a:rPr>
              <a:t>|</a:t>
            </a:r>
            <a:r>
              <a:rPr sz="1350" b="1" spc="25" dirty="0">
                <a:solidFill>
                  <a:srgbClr val="DCC088"/>
                </a:solidFill>
                <a:latin typeface="Avenir Next"/>
                <a:cs typeface="Avenir Next"/>
              </a:rPr>
              <a:t> </a:t>
            </a:r>
            <a:r>
              <a:rPr sz="1350" b="1" dirty="0">
                <a:solidFill>
                  <a:srgbClr val="FFFFFF"/>
                </a:solidFill>
                <a:latin typeface="Avenir Next"/>
                <a:cs typeface="Avenir Next"/>
              </a:rPr>
              <a:t>Dining</a:t>
            </a:r>
            <a:r>
              <a:rPr sz="1350" b="1" spc="20" dirty="0">
                <a:solidFill>
                  <a:srgbClr val="FFFFFF"/>
                </a:solidFill>
                <a:latin typeface="Avenir Next"/>
                <a:cs typeface="Avenir Next"/>
              </a:rPr>
              <a:t> </a:t>
            </a:r>
            <a:r>
              <a:rPr sz="1350" b="1" dirty="0">
                <a:solidFill>
                  <a:srgbClr val="DCC088"/>
                </a:solidFill>
                <a:latin typeface="Avenir Next"/>
                <a:cs typeface="Avenir Next"/>
              </a:rPr>
              <a:t>|</a:t>
            </a:r>
            <a:r>
              <a:rPr sz="1350" b="1" spc="25" dirty="0">
                <a:solidFill>
                  <a:srgbClr val="DCC088"/>
                </a:solidFill>
                <a:latin typeface="Avenir Next"/>
                <a:cs typeface="Avenir Next"/>
              </a:rPr>
              <a:t> </a:t>
            </a:r>
            <a:r>
              <a:rPr sz="1350" b="1" dirty="0">
                <a:solidFill>
                  <a:srgbClr val="FFFFFF"/>
                </a:solidFill>
                <a:latin typeface="Avenir Next"/>
                <a:cs typeface="Avenir Next"/>
              </a:rPr>
              <a:t>Living</a:t>
            </a:r>
            <a:r>
              <a:rPr sz="1350" b="1" spc="20" dirty="0">
                <a:solidFill>
                  <a:srgbClr val="FFFFFF"/>
                </a:solidFill>
                <a:latin typeface="Avenir Next"/>
                <a:cs typeface="Avenir Next"/>
              </a:rPr>
              <a:t> </a:t>
            </a:r>
            <a:r>
              <a:rPr sz="1350" b="1" dirty="0">
                <a:solidFill>
                  <a:srgbClr val="FFFFFF"/>
                </a:solidFill>
                <a:latin typeface="Avenir Next"/>
                <a:cs typeface="Avenir Next"/>
              </a:rPr>
              <a:t>Room</a:t>
            </a:r>
            <a:r>
              <a:rPr sz="1350" b="1" spc="25" dirty="0">
                <a:solidFill>
                  <a:srgbClr val="FFFFFF"/>
                </a:solidFill>
                <a:latin typeface="Avenir Next"/>
                <a:cs typeface="Avenir Next"/>
              </a:rPr>
              <a:t> </a:t>
            </a:r>
            <a:r>
              <a:rPr sz="1350" b="1" dirty="0">
                <a:solidFill>
                  <a:srgbClr val="DCC088"/>
                </a:solidFill>
                <a:latin typeface="Avenir Next"/>
                <a:cs typeface="Avenir Next"/>
              </a:rPr>
              <a:t>| </a:t>
            </a:r>
            <a:r>
              <a:rPr sz="1350" b="1" dirty="0">
                <a:solidFill>
                  <a:srgbClr val="FFFFFF"/>
                </a:solidFill>
                <a:latin typeface="Avenir Next"/>
                <a:cs typeface="Avenir Next"/>
              </a:rPr>
              <a:t>Accents</a:t>
            </a:r>
            <a:r>
              <a:rPr sz="1350" b="1" spc="20" dirty="0">
                <a:solidFill>
                  <a:srgbClr val="FFFFFF"/>
                </a:solidFill>
                <a:latin typeface="Avenir Next"/>
                <a:cs typeface="Avenir Next"/>
              </a:rPr>
              <a:t> </a:t>
            </a:r>
            <a:r>
              <a:rPr sz="1350" b="1" dirty="0">
                <a:solidFill>
                  <a:srgbClr val="DCC088"/>
                </a:solidFill>
                <a:latin typeface="Avenir Next"/>
                <a:cs typeface="Avenir Next"/>
              </a:rPr>
              <a:t>|</a:t>
            </a:r>
            <a:r>
              <a:rPr sz="1350" b="1" spc="25" dirty="0">
                <a:solidFill>
                  <a:srgbClr val="DCC088"/>
                </a:solidFill>
                <a:latin typeface="Avenir Next"/>
                <a:cs typeface="Avenir Next"/>
              </a:rPr>
              <a:t> </a:t>
            </a:r>
            <a:r>
              <a:rPr sz="1350" b="1" spc="-10" dirty="0">
                <a:solidFill>
                  <a:srgbClr val="FFFFFF"/>
                </a:solidFill>
                <a:latin typeface="Avenir Next"/>
                <a:cs typeface="Avenir Next"/>
              </a:rPr>
              <a:t>Outdoor</a:t>
            </a:r>
            <a:endParaRPr sz="1350" dirty="0">
              <a:latin typeface="Avenir Next"/>
              <a:cs typeface="Avenir Next"/>
            </a:endParaRPr>
          </a:p>
        </p:txBody>
      </p:sp>
      <p:grpSp>
        <p:nvGrpSpPr>
          <p:cNvPr id="8" name="object 8"/>
          <p:cNvGrpSpPr/>
          <p:nvPr/>
        </p:nvGrpSpPr>
        <p:grpSpPr>
          <a:xfrm>
            <a:off x="1591424" y="2514600"/>
            <a:ext cx="7391400" cy="4773327"/>
            <a:chOff x="1951469" y="2642577"/>
            <a:chExt cx="7210425" cy="4656455"/>
          </a:xfrm>
        </p:grpSpPr>
        <p:pic>
          <p:nvPicPr>
            <p:cNvPr id="9" name="object 9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8039963" y="6471323"/>
              <a:ext cx="1121536" cy="827557"/>
            </a:xfrm>
            <a:prstGeom prst="rect">
              <a:avLst/>
            </a:prstGeom>
          </p:spPr>
        </p:pic>
        <p:pic>
          <p:nvPicPr>
            <p:cNvPr id="10" name="object 10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5192737" y="2645820"/>
              <a:ext cx="3099320" cy="1813746"/>
            </a:xfrm>
            <a:prstGeom prst="rect">
              <a:avLst/>
            </a:prstGeom>
          </p:spPr>
        </p:pic>
        <p:pic>
          <p:nvPicPr>
            <p:cNvPr id="11" name="object 11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951469" y="2642577"/>
              <a:ext cx="3099307" cy="1813750"/>
            </a:xfrm>
            <a:prstGeom prst="rect">
              <a:avLst/>
            </a:prstGeom>
          </p:spPr>
        </p:pic>
        <p:pic>
          <p:nvPicPr>
            <p:cNvPr id="12" name="object 12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2148077" y="4582109"/>
              <a:ext cx="2200262" cy="1766379"/>
            </a:xfrm>
            <a:prstGeom prst="rect">
              <a:avLst/>
            </a:prstGeom>
          </p:spPr>
        </p:pic>
        <p:pic>
          <p:nvPicPr>
            <p:cNvPr id="13" name="object 13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4469079" y="4578083"/>
              <a:ext cx="3650741" cy="1732114"/>
            </a:xfrm>
            <a:prstGeom prst="rect">
              <a:avLst/>
            </a:prstGeom>
          </p:spPr>
        </p:pic>
      </p:grpSp>
      <p:sp>
        <p:nvSpPr>
          <p:cNvPr id="14" name="object 14"/>
          <p:cNvSpPr txBox="1"/>
          <p:nvPr/>
        </p:nvSpPr>
        <p:spPr>
          <a:xfrm>
            <a:off x="3523437" y="6672756"/>
            <a:ext cx="3168650" cy="6705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70840" marR="5080" indent="-358775">
              <a:lnSpc>
                <a:spcPct val="105800"/>
              </a:lnSpc>
              <a:spcBef>
                <a:spcPts val="100"/>
              </a:spcBef>
            </a:pPr>
            <a:r>
              <a:rPr sz="2000" b="1" dirty="0">
                <a:solidFill>
                  <a:srgbClr val="FFFFFF"/>
                </a:solidFill>
                <a:latin typeface="Avenir Next"/>
                <a:cs typeface="Avenir Next"/>
              </a:rPr>
              <a:t>SHOWROOM</a:t>
            </a:r>
            <a:r>
              <a:rPr sz="2000" b="1" spc="-10" dirty="0">
                <a:solidFill>
                  <a:srgbClr val="FFFFFF"/>
                </a:solidFill>
                <a:latin typeface="Avenir Next"/>
                <a:cs typeface="Avenir Next"/>
              </a:rPr>
              <a:t> </a:t>
            </a:r>
            <a:r>
              <a:rPr sz="2000" b="1" spc="-35" dirty="0">
                <a:solidFill>
                  <a:srgbClr val="FFFFFF"/>
                </a:solidFill>
                <a:latin typeface="Avenir Next"/>
                <a:cs typeface="Avenir Next"/>
              </a:rPr>
              <a:t>LOCATION: </a:t>
            </a:r>
            <a:r>
              <a:rPr sz="2000" b="1" dirty="0">
                <a:solidFill>
                  <a:srgbClr val="FFFFFF"/>
                </a:solidFill>
                <a:latin typeface="Avenir Next"/>
                <a:cs typeface="Avenir Next"/>
              </a:rPr>
              <a:t>PLAZA</a:t>
            </a:r>
            <a:r>
              <a:rPr sz="2000" b="1" spc="-35" dirty="0">
                <a:solidFill>
                  <a:srgbClr val="FFFFFF"/>
                </a:solidFill>
                <a:latin typeface="Avenir Next"/>
                <a:cs typeface="Avenir Next"/>
              </a:rPr>
              <a:t> </a:t>
            </a:r>
            <a:r>
              <a:rPr sz="2000" b="1" dirty="0">
                <a:solidFill>
                  <a:srgbClr val="FFFFFF"/>
                </a:solidFill>
                <a:latin typeface="Avenir Next"/>
                <a:cs typeface="Avenir Next"/>
              </a:rPr>
              <a:t>SUITES </a:t>
            </a:r>
            <a:r>
              <a:rPr sz="2000" b="1" spc="-20" dirty="0">
                <a:solidFill>
                  <a:srgbClr val="FFFFFF"/>
                </a:solidFill>
                <a:latin typeface="Avenir Next"/>
                <a:cs typeface="Avenir Next"/>
              </a:rPr>
              <a:t>C100</a:t>
            </a:r>
            <a:endParaRPr sz="2000" dirty="0">
              <a:latin typeface="Avenir Next"/>
              <a:cs typeface="Avenir Next"/>
            </a:endParaRPr>
          </a:p>
        </p:txBody>
      </p:sp>
      <p:pic>
        <p:nvPicPr>
          <p:cNvPr id="15" name="object 15"/>
          <p:cNvPicPr/>
          <p:nvPr/>
        </p:nvPicPr>
        <p:blipFill>
          <a:blip r:embed="rId7" cstate="print"/>
          <a:stretch>
            <a:fillRect/>
          </a:stretch>
        </p:blipFill>
        <p:spPr>
          <a:xfrm>
            <a:off x="2429624" y="623263"/>
            <a:ext cx="4898685" cy="112933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91868776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object 5">
            <a:hlinkClick r:id="rId2"/>
          </p:cNvPr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47625" y="767626"/>
            <a:ext cx="5715000" cy="4446930"/>
          </a:xfrm>
          <a:prstGeom prst="rect">
            <a:avLst/>
          </a:prstGeom>
        </p:spPr>
      </p:pic>
      <p:sp>
        <p:nvSpPr>
          <p:cNvPr id="6" name="object 6"/>
          <p:cNvSpPr/>
          <p:nvPr/>
        </p:nvSpPr>
        <p:spPr>
          <a:xfrm>
            <a:off x="6176645" y="274514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6176645" y="297374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6176645" y="320234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6176645" y="343094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6176645" y="377384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6176645" y="400244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 txBox="1"/>
          <p:nvPr/>
        </p:nvSpPr>
        <p:spPr>
          <a:xfrm>
            <a:off x="5944235" y="859396"/>
            <a:ext cx="3199765" cy="3620135"/>
          </a:xfrm>
          <a:prstGeom prst="rect">
            <a:avLst/>
          </a:prstGeom>
        </p:spPr>
        <p:txBody>
          <a:bodyPr vert="horz" wrap="square" lIns="0" tIns="27940" rIns="0" bIns="0" rtlCol="0">
            <a:spAutoFit/>
          </a:bodyPr>
          <a:lstStyle/>
          <a:p>
            <a:pPr marL="12700" marR="416559">
              <a:lnSpc>
                <a:spcPts val="1350"/>
              </a:lnSpc>
              <a:spcBef>
                <a:spcPts val="220"/>
              </a:spcBef>
            </a:pPr>
            <a:r>
              <a:rPr sz="1200" b="1" spc="60" dirty="0">
                <a:latin typeface="Arial"/>
                <a:cs typeface="Arial"/>
              </a:rPr>
              <a:t>RIVERDALE</a:t>
            </a:r>
            <a:r>
              <a:rPr sz="1200" b="1" spc="90" dirty="0">
                <a:latin typeface="Arial"/>
                <a:cs typeface="Arial"/>
              </a:rPr>
              <a:t> </a:t>
            </a:r>
            <a:r>
              <a:rPr sz="1200" b="1" spc="50" dirty="0">
                <a:latin typeface="Arial"/>
                <a:cs typeface="Arial"/>
              </a:rPr>
              <a:t>4-</a:t>
            </a:r>
            <a:r>
              <a:rPr sz="1200" b="1" spc="70" dirty="0">
                <a:latin typeface="Arial"/>
                <a:cs typeface="Arial"/>
              </a:rPr>
              <a:t>PIECE</a:t>
            </a:r>
            <a:r>
              <a:rPr sz="1200" b="1" spc="90" dirty="0">
                <a:latin typeface="Arial"/>
                <a:cs typeface="Arial"/>
              </a:rPr>
              <a:t> KING </a:t>
            </a:r>
            <a:r>
              <a:rPr sz="1200" b="1" spc="55" dirty="0">
                <a:latin typeface="Arial"/>
                <a:cs typeface="Arial"/>
              </a:rPr>
              <a:t>PANEL </a:t>
            </a:r>
            <a:r>
              <a:rPr sz="1200" b="1" spc="75" dirty="0">
                <a:latin typeface="Arial"/>
                <a:cs typeface="Arial"/>
              </a:rPr>
              <a:t>BEDROOM</a:t>
            </a:r>
            <a:r>
              <a:rPr sz="1200" b="1" spc="85" dirty="0">
                <a:latin typeface="Arial"/>
                <a:cs typeface="Arial"/>
              </a:rPr>
              <a:t> </a:t>
            </a:r>
            <a:r>
              <a:rPr sz="1200" b="1" spc="-25" dirty="0">
                <a:latin typeface="Arial"/>
                <a:cs typeface="Arial"/>
              </a:rPr>
              <a:t>SET</a:t>
            </a:r>
            <a:endParaRPr sz="1200" dirty="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760"/>
              </a:spcBef>
            </a:pPr>
            <a:r>
              <a:rPr sz="750" b="1" dirty="0">
                <a:latin typeface="Raleway"/>
                <a:cs typeface="Raleway"/>
              </a:rPr>
              <a:t>SKU:</a:t>
            </a:r>
            <a:r>
              <a:rPr sz="750" b="1" spc="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RV900-</a:t>
            </a:r>
            <a:r>
              <a:rPr sz="750" spc="-20" dirty="0">
                <a:latin typeface="Raleway"/>
                <a:cs typeface="Raleway"/>
              </a:rPr>
              <a:t>K4PC</a:t>
            </a:r>
            <a:endParaRPr sz="750" dirty="0">
              <a:latin typeface="Raleway"/>
              <a:cs typeface="Raleway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700" dirty="0">
              <a:latin typeface="Raleway"/>
              <a:cs typeface="Raleway"/>
            </a:endParaRPr>
          </a:p>
          <a:p>
            <a:pPr marL="12700" marR="8890">
              <a:lnSpc>
                <a:spcPct val="100000"/>
              </a:lnSpc>
              <a:spcBef>
                <a:spcPts val="5"/>
              </a:spcBef>
            </a:pPr>
            <a:r>
              <a:rPr sz="750" dirty="0">
                <a:latin typeface="Raleway"/>
                <a:cs typeface="Raleway"/>
              </a:rPr>
              <a:t>Experience the tranquility of a rustic retreat with the Riverdale </a:t>
            </a:r>
            <a:r>
              <a:rPr sz="750" spc="-20" dirty="0">
                <a:latin typeface="Raleway"/>
                <a:cs typeface="Raleway"/>
              </a:rPr>
              <a:t>King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Panel Bedroom Set. Rustic, yet refined, this group is expertly </a:t>
            </a:r>
            <a:r>
              <a:rPr sz="750" spc="-10" dirty="0">
                <a:latin typeface="Raleway"/>
                <a:cs typeface="Raleway"/>
              </a:rPr>
              <a:t>crafted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from pine veneers and solids with a driftwood finish, that exudes </a:t>
            </a:r>
            <a:r>
              <a:rPr sz="750" spc="-50" dirty="0">
                <a:latin typeface="Raleway"/>
                <a:cs typeface="Raleway"/>
              </a:rPr>
              <a:t>a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relaxed and comfortable vibe. The King Panel Bed centers the </a:t>
            </a:r>
            <a:r>
              <a:rPr sz="750" spc="-10" dirty="0">
                <a:latin typeface="Raleway"/>
                <a:cs typeface="Raleway"/>
              </a:rPr>
              <a:t>group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with a relaxed heirloom vibe, updated for today's homes. Ample </a:t>
            </a:r>
            <a:r>
              <a:rPr sz="750" spc="-10" dirty="0">
                <a:latin typeface="Raleway"/>
                <a:cs typeface="Raleway"/>
              </a:rPr>
              <a:t>storage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in Nightstand and Dresser keep your essentials organized, while </a:t>
            </a:r>
            <a:r>
              <a:rPr sz="750" spc="-25" dirty="0">
                <a:latin typeface="Raleway"/>
                <a:cs typeface="Raleway"/>
              </a:rPr>
              <a:t>the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deep</a:t>
            </a:r>
            <a:r>
              <a:rPr sz="750" spc="-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distressing adds character and charm. Let the Riverdale </a:t>
            </a:r>
            <a:r>
              <a:rPr sz="750" spc="-10" dirty="0">
                <a:latin typeface="Raleway"/>
                <a:cs typeface="Raleway"/>
              </a:rPr>
              <a:t>Modern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Ranch Bedroom Set transport you to a peaceful state of mind, </a:t>
            </a:r>
            <a:r>
              <a:rPr sz="750" spc="-10" dirty="0">
                <a:latin typeface="Raleway"/>
                <a:cs typeface="Raleway"/>
              </a:rPr>
              <a:t>where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you can unwind and reconnect in a warm and inviting </a:t>
            </a:r>
            <a:r>
              <a:rPr sz="750" spc="-10" dirty="0">
                <a:latin typeface="Raleway"/>
                <a:cs typeface="Raleway"/>
              </a:rPr>
              <a:t>atmosphere.,</a:t>
            </a:r>
            <a:endParaRPr sz="750" dirty="0">
              <a:latin typeface="Raleway"/>
              <a:cs typeface="Raleway"/>
            </a:endParaRPr>
          </a:p>
          <a:p>
            <a:pPr marL="393700" marR="173355">
              <a:lnSpc>
                <a:spcPct val="100000"/>
              </a:lnSpc>
              <a:spcBef>
                <a:spcPts val="750"/>
              </a:spcBef>
            </a:pPr>
            <a:r>
              <a:rPr sz="750" dirty="0">
                <a:latin typeface="Raleway"/>
                <a:cs typeface="Raleway"/>
              </a:rPr>
              <a:t>Crafted of pine and Asian hardwood solids, pine and </a:t>
            </a:r>
            <a:r>
              <a:rPr sz="750" spc="-10" dirty="0">
                <a:latin typeface="Raleway"/>
                <a:cs typeface="Raleway"/>
              </a:rPr>
              <a:t>okume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veneers and engineered </a:t>
            </a:r>
            <a:r>
              <a:rPr sz="750" spc="-20" dirty="0">
                <a:latin typeface="Raleway"/>
                <a:cs typeface="Raleway"/>
              </a:rPr>
              <a:t>woods</a:t>
            </a:r>
            <a:endParaRPr sz="750" dirty="0">
              <a:latin typeface="Raleway"/>
              <a:cs typeface="Raleway"/>
            </a:endParaRPr>
          </a:p>
          <a:p>
            <a:pPr marL="393700" marR="7239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Saw rasping and wood scoring distressing adds character </a:t>
            </a:r>
            <a:r>
              <a:rPr sz="750" spc="-25" dirty="0">
                <a:latin typeface="Raleway"/>
                <a:cs typeface="Raleway"/>
              </a:rPr>
              <a:t>and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rustic charm to furniture </a:t>
            </a:r>
            <a:r>
              <a:rPr sz="750" spc="-10" dirty="0">
                <a:latin typeface="Raleway"/>
                <a:cs typeface="Raleway"/>
              </a:rPr>
              <a:t>pieces</a:t>
            </a:r>
            <a:endParaRPr sz="750" dirty="0">
              <a:latin typeface="Raleway"/>
              <a:cs typeface="Raleway"/>
            </a:endParaRPr>
          </a:p>
          <a:p>
            <a:pPr marL="393700" marR="113664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Side</a:t>
            </a:r>
            <a:r>
              <a:rPr sz="750" spc="-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metal drawer glides provide smooth and easy </a:t>
            </a:r>
            <a:r>
              <a:rPr sz="750" spc="-10" dirty="0">
                <a:latin typeface="Raleway"/>
                <a:cs typeface="Raleway"/>
              </a:rPr>
              <a:t>operation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for your drawer, making access effortless and </a:t>
            </a:r>
            <a:r>
              <a:rPr sz="750" spc="-10" dirty="0">
                <a:latin typeface="Raleway"/>
                <a:cs typeface="Raleway"/>
              </a:rPr>
              <a:t>convenient.</a:t>
            </a:r>
            <a:endParaRPr sz="750" dirty="0">
              <a:latin typeface="Raleway"/>
              <a:cs typeface="Raleway"/>
            </a:endParaRPr>
          </a:p>
          <a:p>
            <a:pPr marL="393700" marR="191135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English dovetailing on drawers adds superior strength </a:t>
            </a:r>
            <a:r>
              <a:rPr sz="750" spc="-25" dirty="0">
                <a:latin typeface="Raleway"/>
                <a:cs typeface="Raleway"/>
              </a:rPr>
              <a:t>and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durability, ensuring your furniture piece will last for years </a:t>
            </a:r>
            <a:r>
              <a:rPr sz="750" spc="-25" dirty="0">
                <a:latin typeface="Raleway"/>
                <a:cs typeface="Raleway"/>
              </a:rPr>
              <a:t>to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spc="-20" dirty="0">
                <a:latin typeface="Raleway"/>
                <a:cs typeface="Raleway"/>
              </a:rPr>
              <a:t>come</a:t>
            </a:r>
            <a:endParaRPr sz="750" dirty="0">
              <a:latin typeface="Raleway"/>
              <a:cs typeface="Raleway"/>
            </a:endParaRPr>
          </a:p>
          <a:p>
            <a:pPr marL="393700" marR="508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Adjustable levelers provide stability and balance on any type </a:t>
            </a:r>
            <a:r>
              <a:rPr sz="750" spc="-25" dirty="0">
                <a:latin typeface="Raleway"/>
                <a:cs typeface="Raleway"/>
              </a:rPr>
              <a:t>of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spc="-10" dirty="0">
                <a:latin typeface="Raleway"/>
                <a:cs typeface="Raleway"/>
              </a:rPr>
              <a:t>flooring</a:t>
            </a:r>
            <a:endParaRPr sz="750" dirty="0">
              <a:latin typeface="Raleway"/>
              <a:cs typeface="Raleway"/>
            </a:endParaRPr>
          </a:p>
          <a:p>
            <a:pPr marL="39370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Set includes King Bed, Nightstand, Dresser and </a:t>
            </a:r>
            <a:r>
              <a:rPr sz="750" spc="-10" dirty="0">
                <a:latin typeface="Raleway"/>
                <a:cs typeface="Raleway"/>
              </a:rPr>
              <a:t>Mirror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  <a:spcBef>
                <a:spcPts val="620"/>
              </a:spcBef>
            </a:pPr>
            <a:r>
              <a:rPr sz="750" u="sng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2"/>
              </a:rPr>
              <a:t>Read </a:t>
            </a:r>
            <a:r>
              <a:rPr sz="750" u="sng" spc="-20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2"/>
              </a:rPr>
              <a:t>More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</a:pPr>
            <a:r>
              <a:rPr sz="750" b="1" dirty="0">
                <a:latin typeface="Raleway"/>
                <a:cs typeface="Raleway"/>
              </a:rPr>
              <a:t>Price:</a:t>
            </a:r>
            <a:r>
              <a:rPr sz="750" b="1" spc="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From: </a:t>
            </a:r>
            <a:r>
              <a:rPr sz="750" spc="-10" dirty="0">
                <a:latin typeface="Raleway"/>
                <a:cs typeface="Raleway"/>
              </a:rPr>
              <a:t>$1,259.00</a:t>
            </a:r>
            <a:endParaRPr sz="750" dirty="0">
              <a:latin typeface="Raleway"/>
              <a:cs typeface="Raleway"/>
            </a:endParaRPr>
          </a:p>
        </p:txBody>
      </p:sp>
      <p:grpSp>
        <p:nvGrpSpPr>
          <p:cNvPr id="13" name="object 13"/>
          <p:cNvGrpSpPr/>
          <p:nvPr/>
        </p:nvGrpSpPr>
        <p:grpSpPr>
          <a:xfrm>
            <a:off x="5907614" y="4499540"/>
            <a:ext cx="727710" cy="727710"/>
            <a:chOff x="5907614" y="4499540"/>
            <a:chExt cx="727710" cy="727710"/>
          </a:xfrm>
        </p:grpSpPr>
        <p:sp>
          <p:nvSpPr>
            <p:cNvPr id="14" name="object 14"/>
            <p:cNvSpPr/>
            <p:nvPr/>
          </p:nvSpPr>
          <p:spPr>
            <a:xfrm>
              <a:off x="5911215" y="4503140"/>
              <a:ext cx="720090" cy="720090"/>
            </a:xfrm>
            <a:custGeom>
              <a:avLst/>
              <a:gdLst/>
              <a:ahLst/>
              <a:cxnLst/>
              <a:rect l="l" t="t" r="r" b="b"/>
              <a:pathLst>
                <a:path w="720090" h="720089">
                  <a:moveTo>
                    <a:pt x="0" y="0"/>
                  </a:moveTo>
                  <a:lnTo>
                    <a:pt x="720001" y="0"/>
                  </a:lnTo>
                  <a:lnTo>
                    <a:pt x="720001" y="720001"/>
                  </a:lnTo>
                  <a:lnTo>
                    <a:pt x="0" y="720001"/>
                  </a:lnTo>
                  <a:lnTo>
                    <a:pt x="0" y="0"/>
                  </a:lnTo>
                  <a:close/>
                </a:path>
              </a:pathLst>
            </a:custGeom>
            <a:ln w="72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5958433" y="4550358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09" h="35560">
                  <a:moveTo>
                    <a:pt x="23583" y="0"/>
                  </a:moveTo>
                  <a:lnTo>
                    <a:pt x="11798" y="0"/>
                  </a:lnTo>
                  <a:lnTo>
                    <a:pt x="0" y="0"/>
                  </a:lnTo>
                  <a:lnTo>
                    <a:pt x="0" y="11798"/>
                  </a:lnTo>
                  <a:lnTo>
                    <a:pt x="0" y="23596"/>
                  </a:lnTo>
                  <a:lnTo>
                    <a:pt x="0" y="35394"/>
                  </a:lnTo>
                  <a:lnTo>
                    <a:pt x="11798" y="35394"/>
                  </a:lnTo>
                  <a:lnTo>
                    <a:pt x="11798" y="23596"/>
                  </a:lnTo>
                  <a:lnTo>
                    <a:pt x="11798" y="11798"/>
                  </a:lnTo>
                  <a:lnTo>
                    <a:pt x="23583" y="11798"/>
                  </a:lnTo>
                  <a:lnTo>
                    <a:pt x="23583" y="0"/>
                  </a:lnTo>
                  <a:close/>
                </a:path>
                <a:path w="626109" h="35560">
                  <a:moveTo>
                    <a:pt x="35394" y="23596"/>
                  </a:moveTo>
                  <a:lnTo>
                    <a:pt x="23596" y="23596"/>
                  </a:lnTo>
                  <a:lnTo>
                    <a:pt x="23596" y="35394"/>
                  </a:lnTo>
                  <a:lnTo>
                    <a:pt x="35394" y="35394"/>
                  </a:lnTo>
                  <a:lnTo>
                    <a:pt x="35394" y="23596"/>
                  </a:lnTo>
                  <a:close/>
                </a:path>
                <a:path w="626109" h="35560">
                  <a:moveTo>
                    <a:pt x="35394" y="0"/>
                  </a:moveTo>
                  <a:lnTo>
                    <a:pt x="23596" y="0"/>
                  </a:lnTo>
                  <a:lnTo>
                    <a:pt x="23596" y="11798"/>
                  </a:lnTo>
                  <a:lnTo>
                    <a:pt x="35394" y="11798"/>
                  </a:lnTo>
                  <a:lnTo>
                    <a:pt x="35394" y="0"/>
                  </a:lnTo>
                  <a:close/>
                </a:path>
                <a:path w="626109" h="35560">
                  <a:moveTo>
                    <a:pt x="58991" y="23596"/>
                  </a:moveTo>
                  <a:lnTo>
                    <a:pt x="47205" y="23596"/>
                  </a:lnTo>
                  <a:lnTo>
                    <a:pt x="35407" y="23596"/>
                  </a:lnTo>
                  <a:lnTo>
                    <a:pt x="35407" y="35394"/>
                  </a:lnTo>
                  <a:lnTo>
                    <a:pt x="47205" y="35394"/>
                  </a:lnTo>
                  <a:lnTo>
                    <a:pt x="58991" y="35394"/>
                  </a:lnTo>
                  <a:lnTo>
                    <a:pt x="58991" y="23596"/>
                  </a:lnTo>
                  <a:close/>
                </a:path>
                <a:path w="626109" h="35560">
                  <a:moveTo>
                    <a:pt x="58991" y="0"/>
                  </a:moveTo>
                  <a:lnTo>
                    <a:pt x="47205" y="0"/>
                  </a:lnTo>
                  <a:lnTo>
                    <a:pt x="35407" y="0"/>
                  </a:lnTo>
                  <a:lnTo>
                    <a:pt x="35407" y="11798"/>
                  </a:lnTo>
                  <a:lnTo>
                    <a:pt x="47205" y="11798"/>
                  </a:lnTo>
                  <a:lnTo>
                    <a:pt x="58991" y="11798"/>
                  </a:lnTo>
                  <a:lnTo>
                    <a:pt x="58991" y="0"/>
                  </a:lnTo>
                  <a:close/>
                </a:path>
                <a:path w="626109" h="35560">
                  <a:moveTo>
                    <a:pt x="82613" y="0"/>
                  </a:moveTo>
                  <a:lnTo>
                    <a:pt x="70815" y="0"/>
                  </a:lnTo>
                  <a:lnTo>
                    <a:pt x="59016" y="0"/>
                  </a:lnTo>
                  <a:lnTo>
                    <a:pt x="59016" y="11798"/>
                  </a:lnTo>
                  <a:lnTo>
                    <a:pt x="70815" y="11798"/>
                  </a:lnTo>
                  <a:lnTo>
                    <a:pt x="70815" y="23596"/>
                  </a:lnTo>
                  <a:lnTo>
                    <a:pt x="70815" y="35394"/>
                  </a:lnTo>
                  <a:lnTo>
                    <a:pt x="82613" y="35394"/>
                  </a:lnTo>
                  <a:lnTo>
                    <a:pt x="82613" y="23596"/>
                  </a:lnTo>
                  <a:lnTo>
                    <a:pt x="82613" y="11798"/>
                  </a:lnTo>
                  <a:lnTo>
                    <a:pt x="82613" y="0"/>
                  </a:lnTo>
                  <a:close/>
                </a:path>
                <a:path w="626109" h="35560">
                  <a:moveTo>
                    <a:pt x="118008" y="0"/>
                  </a:moveTo>
                  <a:lnTo>
                    <a:pt x="106222" y="0"/>
                  </a:lnTo>
                  <a:lnTo>
                    <a:pt x="94424" y="0"/>
                  </a:lnTo>
                  <a:lnTo>
                    <a:pt x="94424" y="11798"/>
                  </a:lnTo>
                  <a:lnTo>
                    <a:pt x="94424" y="23596"/>
                  </a:lnTo>
                  <a:lnTo>
                    <a:pt x="106222" y="23596"/>
                  </a:lnTo>
                  <a:lnTo>
                    <a:pt x="118008" y="23596"/>
                  </a:lnTo>
                  <a:lnTo>
                    <a:pt x="118008" y="11798"/>
                  </a:lnTo>
                  <a:lnTo>
                    <a:pt x="118008" y="0"/>
                  </a:lnTo>
                  <a:close/>
                </a:path>
                <a:path w="626109" h="35560">
                  <a:moveTo>
                    <a:pt x="129819" y="0"/>
                  </a:moveTo>
                  <a:lnTo>
                    <a:pt x="118021" y="0"/>
                  </a:lnTo>
                  <a:lnTo>
                    <a:pt x="118021" y="11798"/>
                  </a:lnTo>
                  <a:lnTo>
                    <a:pt x="118021" y="23596"/>
                  </a:lnTo>
                  <a:lnTo>
                    <a:pt x="129819" y="23596"/>
                  </a:lnTo>
                  <a:lnTo>
                    <a:pt x="129819" y="11798"/>
                  </a:lnTo>
                  <a:lnTo>
                    <a:pt x="129819" y="0"/>
                  </a:lnTo>
                  <a:close/>
                </a:path>
                <a:path w="626109" h="35560">
                  <a:moveTo>
                    <a:pt x="153416" y="11798"/>
                  </a:moveTo>
                  <a:lnTo>
                    <a:pt x="141630" y="11798"/>
                  </a:lnTo>
                  <a:lnTo>
                    <a:pt x="141630" y="0"/>
                  </a:lnTo>
                  <a:lnTo>
                    <a:pt x="129832" y="0"/>
                  </a:lnTo>
                  <a:lnTo>
                    <a:pt x="129832" y="11798"/>
                  </a:lnTo>
                  <a:lnTo>
                    <a:pt x="129832" y="23596"/>
                  </a:lnTo>
                  <a:lnTo>
                    <a:pt x="129832" y="35394"/>
                  </a:lnTo>
                  <a:lnTo>
                    <a:pt x="141630" y="35394"/>
                  </a:lnTo>
                  <a:lnTo>
                    <a:pt x="141630" y="23596"/>
                  </a:lnTo>
                  <a:lnTo>
                    <a:pt x="153416" y="23596"/>
                  </a:lnTo>
                  <a:lnTo>
                    <a:pt x="153416" y="11798"/>
                  </a:lnTo>
                  <a:close/>
                </a:path>
                <a:path w="626109" h="35560">
                  <a:moveTo>
                    <a:pt x="165239" y="23596"/>
                  </a:moveTo>
                  <a:lnTo>
                    <a:pt x="153441" y="23596"/>
                  </a:lnTo>
                  <a:lnTo>
                    <a:pt x="153441" y="35394"/>
                  </a:lnTo>
                  <a:lnTo>
                    <a:pt x="165239" y="35394"/>
                  </a:lnTo>
                  <a:lnTo>
                    <a:pt x="165239" y="23596"/>
                  </a:lnTo>
                  <a:close/>
                </a:path>
                <a:path w="626109" h="35560">
                  <a:moveTo>
                    <a:pt x="177025" y="0"/>
                  </a:moveTo>
                  <a:lnTo>
                    <a:pt x="165239" y="0"/>
                  </a:lnTo>
                  <a:lnTo>
                    <a:pt x="165239" y="11798"/>
                  </a:lnTo>
                  <a:lnTo>
                    <a:pt x="165239" y="23596"/>
                  </a:lnTo>
                  <a:lnTo>
                    <a:pt x="177025" y="23596"/>
                  </a:lnTo>
                  <a:lnTo>
                    <a:pt x="177025" y="11798"/>
                  </a:lnTo>
                  <a:lnTo>
                    <a:pt x="177025" y="0"/>
                  </a:lnTo>
                  <a:close/>
                </a:path>
                <a:path w="626109" h="35560">
                  <a:moveTo>
                    <a:pt x="188836" y="11798"/>
                  </a:moveTo>
                  <a:lnTo>
                    <a:pt x="177038" y="11798"/>
                  </a:lnTo>
                  <a:lnTo>
                    <a:pt x="177038" y="23596"/>
                  </a:lnTo>
                  <a:lnTo>
                    <a:pt x="177038" y="35394"/>
                  </a:lnTo>
                  <a:lnTo>
                    <a:pt x="188836" y="35394"/>
                  </a:lnTo>
                  <a:lnTo>
                    <a:pt x="188836" y="23596"/>
                  </a:lnTo>
                  <a:lnTo>
                    <a:pt x="188836" y="11798"/>
                  </a:lnTo>
                  <a:close/>
                </a:path>
                <a:path w="626109" h="35560">
                  <a:moveTo>
                    <a:pt x="212432" y="0"/>
                  </a:moveTo>
                  <a:lnTo>
                    <a:pt x="200647" y="0"/>
                  </a:lnTo>
                  <a:lnTo>
                    <a:pt x="200647" y="11798"/>
                  </a:lnTo>
                  <a:lnTo>
                    <a:pt x="212432" y="11798"/>
                  </a:lnTo>
                  <a:lnTo>
                    <a:pt x="212432" y="0"/>
                  </a:lnTo>
                  <a:close/>
                </a:path>
                <a:path w="626109" h="35560">
                  <a:moveTo>
                    <a:pt x="224243" y="11798"/>
                  </a:moveTo>
                  <a:lnTo>
                    <a:pt x="212458" y="11798"/>
                  </a:lnTo>
                  <a:lnTo>
                    <a:pt x="212458" y="23596"/>
                  </a:lnTo>
                  <a:lnTo>
                    <a:pt x="224243" y="23596"/>
                  </a:lnTo>
                  <a:lnTo>
                    <a:pt x="224243" y="11798"/>
                  </a:lnTo>
                  <a:close/>
                </a:path>
                <a:path w="626109" h="35560">
                  <a:moveTo>
                    <a:pt x="236054" y="11798"/>
                  </a:moveTo>
                  <a:lnTo>
                    <a:pt x="224256" y="11798"/>
                  </a:lnTo>
                  <a:lnTo>
                    <a:pt x="224256" y="23596"/>
                  </a:lnTo>
                  <a:lnTo>
                    <a:pt x="224256" y="35394"/>
                  </a:lnTo>
                  <a:lnTo>
                    <a:pt x="236054" y="35394"/>
                  </a:lnTo>
                  <a:lnTo>
                    <a:pt x="236054" y="23596"/>
                  </a:lnTo>
                  <a:lnTo>
                    <a:pt x="236054" y="11798"/>
                  </a:lnTo>
                  <a:close/>
                </a:path>
                <a:path w="626109" h="35560">
                  <a:moveTo>
                    <a:pt x="259664" y="0"/>
                  </a:moveTo>
                  <a:lnTo>
                    <a:pt x="247865" y="0"/>
                  </a:lnTo>
                  <a:lnTo>
                    <a:pt x="247865" y="11798"/>
                  </a:lnTo>
                  <a:lnTo>
                    <a:pt x="259664" y="11798"/>
                  </a:lnTo>
                  <a:lnTo>
                    <a:pt x="259664" y="0"/>
                  </a:lnTo>
                  <a:close/>
                </a:path>
                <a:path w="626109" h="35560">
                  <a:moveTo>
                    <a:pt x="283260" y="0"/>
                  </a:moveTo>
                  <a:lnTo>
                    <a:pt x="271475" y="0"/>
                  </a:lnTo>
                  <a:lnTo>
                    <a:pt x="271475" y="11798"/>
                  </a:lnTo>
                  <a:lnTo>
                    <a:pt x="271475" y="23596"/>
                  </a:lnTo>
                  <a:lnTo>
                    <a:pt x="271475" y="35394"/>
                  </a:lnTo>
                  <a:lnTo>
                    <a:pt x="283260" y="35394"/>
                  </a:lnTo>
                  <a:lnTo>
                    <a:pt x="283260" y="23596"/>
                  </a:lnTo>
                  <a:lnTo>
                    <a:pt x="283260" y="11798"/>
                  </a:lnTo>
                  <a:lnTo>
                    <a:pt x="283260" y="0"/>
                  </a:lnTo>
                  <a:close/>
                </a:path>
                <a:path w="626109" h="35560">
                  <a:moveTo>
                    <a:pt x="295071" y="11798"/>
                  </a:moveTo>
                  <a:lnTo>
                    <a:pt x="283273" y="11798"/>
                  </a:lnTo>
                  <a:lnTo>
                    <a:pt x="283273" y="23596"/>
                  </a:lnTo>
                  <a:lnTo>
                    <a:pt x="283273" y="35394"/>
                  </a:lnTo>
                  <a:lnTo>
                    <a:pt x="295071" y="35394"/>
                  </a:lnTo>
                  <a:lnTo>
                    <a:pt x="295071" y="23596"/>
                  </a:lnTo>
                  <a:lnTo>
                    <a:pt x="295071" y="11798"/>
                  </a:lnTo>
                  <a:close/>
                </a:path>
                <a:path w="626109" h="35560">
                  <a:moveTo>
                    <a:pt x="306857" y="0"/>
                  </a:moveTo>
                  <a:lnTo>
                    <a:pt x="295071" y="0"/>
                  </a:lnTo>
                  <a:lnTo>
                    <a:pt x="295071" y="11798"/>
                  </a:lnTo>
                  <a:lnTo>
                    <a:pt x="306857" y="11798"/>
                  </a:lnTo>
                  <a:lnTo>
                    <a:pt x="306857" y="0"/>
                  </a:lnTo>
                  <a:close/>
                </a:path>
                <a:path w="626109" h="35560">
                  <a:moveTo>
                    <a:pt x="318668" y="23596"/>
                  </a:moveTo>
                  <a:lnTo>
                    <a:pt x="306882" y="23596"/>
                  </a:lnTo>
                  <a:lnTo>
                    <a:pt x="306882" y="35394"/>
                  </a:lnTo>
                  <a:lnTo>
                    <a:pt x="318668" y="35394"/>
                  </a:lnTo>
                  <a:lnTo>
                    <a:pt x="318668" y="23596"/>
                  </a:lnTo>
                  <a:close/>
                </a:path>
                <a:path w="626109" h="35560">
                  <a:moveTo>
                    <a:pt x="318668" y="0"/>
                  </a:moveTo>
                  <a:lnTo>
                    <a:pt x="306882" y="0"/>
                  </a:lnTo>
                  <a:lnTo>
                    <a:pt x="306882" y="11798"/>
                  </a:lnTo>
                  <a:lnTo>
                    <a:pt x="318668" y="11798"/>
                  </a:lnTo>
                  <a:lnTo>
                    <a:pt x="318668" y="0"/>
                  </a:lnTo>
                  <a:close/>
                </a:path>
                <a:path w="626109" h="35560">
                  <a:moveTo>
                    <a:pt x="330479" y="0"/>
                  </a:moveTo>
                  <a:lnTo>
                    <a:pt x="318681" y="0"/>
                  </a:lnTo>
                  <a:lnTo>
                    <a:pt x="318681" y="11798"/>
                  </a:lnTo>
                  <a:lnTo>
                    <a:pt x="318681" y="23596"/>
                  </a:lnTo>
                  <a:lnTo>
                    <a:pt x="330479" y="23596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26109" h="35560">
                  <a:moveTo>
                    <a:pt x="342277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42277" y="11798"/>
                  </a:lnTo>
                  <a:lnTo>
                    <a:pt x="342277" y="0"/>
                  </a:lnTo>
                  <a:close/>
                </a:path>
                <a:path w="626109" h="35560">
                  <a:moveTo>
                    <a:pt x="365874" y="0"/>
                  </a:moveTo>
                  <a:lnTo>
                    <a:pt x="354088" y="0"/>
                  </a:lnTo>
                  <a:lnTo>
                    <a:pt x="342290" y="0"/>
                  </a:lnTo>
                  <a:lnTo>
                    <a:pt x="342290" y="11798"/>
                  </a:lnTo>
                  <a:lnTo>
                    <a:pt x="342290" y="23596"/>
                  </a:lnTo>
                  <a:lnTo>
                    <a:pt x="354088" y="23596"/>
                  </a:lnTo>
                  <a:lnTo>
                    <a:pt x="365874" y="23596"/>
                  </a:lnTo>
                  <a:lnTo>
                    <a:pt x="365874" y="11798"/>
                  </a:lnTo>
                  <a:lnTo>
                    <a:pt x="365874" y="0"/>
                  </a:lnTo>
                  <a:close/>
                </a:path>
                <a:path w="626109" h="35560">
                  <a:moveTo>
                    <a:pt x="377685" y="0"/>
                  </a:moveTo>
                  <a:lnTo>
                    <a:pt x="365899" y="0"/>
                  </a:lnTo>
                  <a:lnTo>
                    <a:pt x="365899" y="11798"/>
                  </a:lnTo>
                  <a:lnTo>
                    <a:pt x="365899" y="23596"/>
                  </a:lnTo>
                  <a:lnTo>
                    <a:pt x="377685" y="23596"/>
                  </a:lnTo>
                  <a:lnTo>
                    <a:pt x="377685" y="11798"/>
                  </a:lnTo>
                  <a:lnTo>
                    <a:pt x="377685" y="0"/>
                  </a:lnTo>
                  <a:close/>
                </a:path>
                <a:path w="626109" h="35560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26109" h="35560">
                  <a:moveTo>
                    <a:pt x="401307" y="0"/>
                  </a:move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01307" y="0"/>
                  </a:lnTo>
                  <a:close/>
                </a:path>
                <a:path w="626109" h="35560">
                  <a:moveTo>
                    <a:pt x="413092" y="11798"/>
                  </a:moveTo>
                  <a:lnTo>
                    <a:pt x="401307" y="11798"/>
                  </a:lnTo>
                  <a:lnTo>
                    <a:pt x="401307" y="23596"/>
                  </a:lnTo>
                  <a:lnTo>
                    <a:pt x="413092" y="23596"/>
                  </a:lnTo>
                  <a:lnTo>
                    <a:pt x="413092" y="11798"/>
                  </a:lnTo>
                  <a:close/>
                </a:path>
                <a:path w="626109" h="35560">
                  <a:moveTo>
                    <a:pt x="424903" y="11798"/>
                  </a:moveTo>
                  <a:lnTo>
                    <a:pt x="413105" y="11798"/>
                  </a:lnTo>
                  <a:lnTo>
                    <a:pt x="413105" y="23596"/>
                  </a:lnTo>
                  <a:lnTo>
                    <a:pt x="424903" y="23596"/>
                  </a:lnTo>
                  <a:lnTo>
                    <a:pt x="424903" y="11798"/>
                  </a:lnTo>
                  <a:close/>
                </a:path>
                <a:path w="626109" h="35560">
                  <a:moveTo>
                    <a:pt x="472109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60324" y="23596"/>
                  </a:lnTo>
                  <a:lnTo>
                    <a:pt x="472109" y="23596"/>
                  </a:lnTo>
                  <a:lnTo>
                    <a:pt x="472109" y="11798"/>
                  </a:lnTo>
                  <a:lnTo>
                    <a:pt x="472109" y="0"/>
                  </a:lnTo>
                  <a:close/>
                </a:path>
                <a:path w="626109" h="35560">
                  <a:moveTo>
                    <a:pt x="483920" y="11798"/>
                  </a:moveTo>
                  <a:lnTo>
                    <a:pt x="472122" y="11798"/>
                  </a:lnTo>
                  <a:lnTo>
                    <a:pt x="472122" y="23596"/>
                  </a:lnTo>
                  <a:lnTo>
                    <a:pt x="483920" y="23596"/>
                  </a:lnTo>
                  <a:lnTo>
                    <a:pt x="483920" y="11798"/>
                  </a:lnTo>
                  <a:close/>
                </a:path>
                <a:path w="626109" h="35560">
                  <a:moveTo>
                    <a:pt x="519315" y="11798"/>
                  </a:moveTo>
                  <a:lnTo>
                    <a:pt x="507530" y="11798"/>
                  </a:lnTo>
                  <a:lnTo>
                    <a:pt x="507530" y="0"/>
                  </a:ln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495731" y="23596"/>
                  </a:lnTo>
                  <a:lnTo>
                    <a:pt x="507530" y="23596"/>
                  </a:lnTo>
                  <a:lnTo>
                    <a:pt x="519315" y="23596"/>
                  </a:lnTo>
                  <a:lnTo>
                    <a:pt x="519315" y="11798"/>
                  </a:lnTo>
                  <a:close/>
                </a:path>
                <a:path w="626109" h="35560">
                  <a:moveTo>
                    <a:pt x="601941" y="0"/>
                  </a:moveTo>
                  <a:lnTo>
                    <a:pt x="601941" y="0"/>
                  </a:lnTo>
                  <a:lnTo>
                    <a:pt x="542950" y="0"/>
                  </a:ln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90143" y="11798"/>
                  </a:lnTo>
                  <a:lnTo>
                    <a:pt x="601941" y="11798"/>
                  </a:lnTo>
                  <a:lnTo>
                    <a:pt x="601941" y="0"/>
                  </a:lnTo>
                  <a:close/>
                </a:path>
                <a:path w="626109" h="35560">
                  <a:moveTo>
                    <a:pt x="625551" y="0"/>
                  </a:moveTo>
                  <a:lnTo>
                    <a:pt x="613765" y="0"/>
                  </a:ln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13765" y="23596"/>
                  </a:lnTo>
                  <a:lnTo>
                    <a:pt x="625551" y="23596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5958433" y="4573955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09" h="35560">
                  <a:moveTo>
                    <a:pt x="11798" y="11811"/>
                  </a:moveTo>
                  <a:lnTo>
                    <a:pt x="0" y="11811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11798" y="23609"/>
                  </a:lnTo>
                  <a:lnTo>
                    <a:pt x="11798" y="11811"/>
                  </a:lnTo>
                  <a:close/>
                </a:path>
                <a:path w="626109" h="35560">
                  <a:moveTo>
                    <a:pt x="35394" y="11811"/>
                  </a:moveTo>
                  <a:lnTo>
                    <a:pt x="23596" y="11811"/>
                  </a:lnTo>
                  <a:lnTo>
                    <a:pt x="23596" y="23609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lnTo>
                    <a:pt x="35394" y="11811"/>
                  </a:lnTo>
                  <a:close/>
                </a:path>
                <a:path w="626109" h="35560">
                  <a:moveTo>
                    <a:pt x="58991" y="11811"/>
                  </a:moveTo>
                  <a:lnTo>
                    <a:pt x="47205" y="11811"/>
                  </a:lnTo>
                  <a:lnTo>
                    <a:pt x="35407" y="11811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58991" y="35407"/>
                  </a:lnTo>
                  <a:lnTo>
                    <a:pt x="58991" y="23609"/>
                  </a:lnTo>
                  <a:lnTo>
                    <a:pt x="58991" y="11811"/>
                  </a:lnTo>
                  <a:close/>
                </a:path>
                <a:path w="626109" h="35560">
                  <a:moveTo>
                    <a:pt x="82613" y="11811"/>
                  </a:moveTo>
                  <a:lnTo>
                    <a:pt x="70815" y="11811"/>
                  </a:lnTo>
                  <a:lnTo>
                    <a:pt x="70815" y="23609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09"/>
                  </a:lnTo>
                  <a:lnTo>
                    <a:pt x="82613" y="11811"/>
                  </a:lnTo>
                  <a:close/>
                </a:path>
                <a:path w="626109" h="35560">
                  <a:moveTo>
                    <a:pt x="118008" y="11811"/>
                  </a:moveTo>
                  <a:lnTo>
                    <a:pt x="106222" y="11811"/>
                  </a:lnTo>
                  <a:lnTo>
                    <a:pt x="94424" y="11811"/>
                  </a:lnTo>
                  <a:lnTo>
                    <a:pt x="94424" y="23609"/>
                  </a:lnTo>
                  <a:lnTo>
                    <a:pt x="106222" y="23609"/>
                  </a:lnTo>
                  <a:lnTo>
                    <a:pt x="106222" y="35407"/>
                  </a:lnTo>
                  <a:lnTo>
                    <a:pt x="118008" y="35407"/>
                  </a:lnTo>
                  <a:lnTo>
                    <a:pt x="118008" y="23609"/>
                  </a:lnTo>
                  <a:lnTo>
                    <a:pt x="118008" y="11811"/>
                  </a:lnTo>
                  <a:close/>
                </a:path>
                <a:path w="626109" h="35560">
                  <a:moveTo>
                    <a:pt x="141630" y="23609"/>
                  </a:moveTo>
                  <a:lnTo>
                    <a:pt x="129832" y="23609"/>
                  </a:lnTo>
                  <a:lnTo>
                    <a:pt x="129832" y="35407"/>
                  </a:lnTo>
                  <a:lnTo>
                    <a:pt x="141630" y="35407"/>
                  </a:lnTo>
                  <a:lnTo>
                    <a:pt x="141630" y="23609"/>
                  </a:lnTo>
                  <a:close/>
                </a:path>
                <a:path w="626109" h="35560">
                  <a:moveTo>
                    <a:pt x="153416" y="11811"/>
                  </a:moveTo>
                  <a:lnTo>
                    <a:pt x="141630" y="11811"/>
                  </a:lnTo>
                  <a:lnTo>
                    <a:pt x="141630" y="23609"/>
                  </a:lnTo>
                  <a:lnTo>
                    <a:pt x="153416" y="23609"/>
                  </a:lnTo>
                  <a:lnTo>
                    <a:pt x="153416" y="11811"/>
                  </a:lnTo>
                  <a:close/>
                </a:path>
                <a:path w="626109" h="35560">
                  <a:moveTo>
                    <a:pt x="177025" y="11811"/>
                  </a:moveTo>
                  <a:lnTo>
                    <a:pt x="165239" y="11811"/>
                  </a:lnTo>
                  <a:lnTo>
                    <a:pt x="153441" y="11811"/>
                  </a:lnTo>
                  <a:lnTo>
                    <a:pt x="153441" y="23609"/>
                  </a:lnTo>
                  <a:lnTo>
                    <a:pt x="165239" y="23609"/>
                  </a:lnTo>
                  <a:lnTo>
                    <a:pt x="177025" y="23609"/>
                  </a:lnTo>
                  <a:lnTo>
                    <a:pt x="177025" y="11811"/>
                  </a:lnTo>
                  <a:close/>
                </a:path>
                <a:path w="626109" h="35560">
                  <a:moveTo>
                    <a:pt x="188836" y="11811"/>
                  </a:moveTo>
                  <a:lnTo>
                    <a:pt x="177038" y="11811"/>
                  </a:ln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lnTo>
                    <a:pt x="188836" y="11811"/>
                  </a:lnTo>
                  <a:close/>
                </a:path>
                <a:path w="626109" h="35560">
                  <a:moveTo>
                    <a:pt x="212432" y="11811"/>
                  </a:moveTo>
                  <a:lnTo>
                    <a:pt x="200647" y="11811"/>
                  </a:lnTo>
                  <a:lnTo>
                    <a:pt x="200647" y="23609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lnTo>
                    <a:pt x="212432" y="11811"/>
                  </a:lnTo>
                  <a:close/>
                </a:path>
                <a:path w="626109" h="35560">
                  <a:moveTo>
                    <a:pt x="224243" y="11811"/>
                  </a:moveTo>
                  <a:lnTo>
                    <a:pt x="212458" y="11811"/>
                  </a:lnTo>
                  <a:lnTo>
                    <a:pt x="212458" y="23609"/>
                  </a:lnTo>
                  <a:lnTo>
                    <a:pt x="224243" y="23609"/>
                  </a:lnTo>
                  <a:lnTo>
                    <a:pt x="224243" y="11811"/>
                  </a:lnTo>
                  <a:close/>
                </a:path>
                <a:path w="626109" h="35560">
                  <a:moveTo>
                    <a:pt x="247840" y="11811"/>
                  </a:moveTo>
                  <a:lnTo>
                    <a:pt x="236054" y="11811"/>
                  </a:lnTo>
                  <a:lnTo>
                    <a:pt x="236054" y="23609"/>
                  </a:lnTo>
                  <a:lnTo>
                    <a:pt x="236054" y="35407"/>
                  </a:lnTo>
                  <a:lnTo>
                    <a:pt x="247840" y="35407"/>
                  </a:lnTo>
                  <a:lnTo>
                    <a:pt x="247840" y="23609"/>
                  </a:lnTo>
                  <a:lnTo>
                    <a:pt x="247840" y="11811"/>
                  </a:lnTo>
                  <a:close/>
                </a:path>
                <a:path w="626109" h="35560">
                  <a:moveTo>
                    <a:pt x="271449" y="23609"/>
                  </a:moveTo>
                  <a:lnTo>
                    <a:pt x="259664" y="23609"/>
                  </a:lnTo>
                  <a:lnTo>
                    <a:pt x="259664" y="35407"/>
                  </a:lnTo>
                  <a:lnTo>
                    <a:pt x="271449" y="35407"/>
                  </a:lnTo>
                  <a:lnTo>
                    <a:pt x="271449" y="23609"/>
                  </a:lnTo>
                  <a:close/>
                </a:path>
                <a:path w="626109" h="35560">
                  <a:moveTo>
                    <a:pt x="283260" y="11811"/>
                  </a:moveTo>
                  <a:lnTo>
                    <a:pt x="271475" y="11811"/>
                  </a:lnTo>
                  <a:lnTo>
                    <a:pt x="271475" y="23609"/>
                  </a:lnTo>
                  <a:lnTo>
                    <a:pt x="271475" y="35407"/>
                  </a:lnTo>
                  <a:lnTo>
                    <a:pt x="283260" y="35407"/>
                  </a:lnTo>
                  <a:lnTo>
                    <a:pt x="283260" y="23609"/>
                  </a:lnTo>
                  <a:lnTo>
                    <a:pt x="283260" y="11811"/>
                  </a:lnTo>
                  <a:close/>
                </a:path>
                <a:path w="626109" h="35560">
                  <a:moveTo>
                    <a:pt x="306857" y="23609"/>
                  </a:moveTo>
                  <a:lnTo>
                    <a:pt x="295071" y="23609"/>
                  </a:ln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close/>
                </a:path>
                <a:path w="626109" h="35560">
                  <a:moveTo>
                    <a:pt x="318668" y="23609"/>
                  </a:moveTo>
                  <a:lnTo>
                    <a:pt x="306882" y="23609"/>
                  </a:lnTo>
                  <a:lnTo>
                    <a:pt x="306882" y="35407"/>
                  </a:lnTo>
                  <a:lnTo>
                    <a:pt x="318668" y="35407"/>
                  </a:lnTo>
                  <a:lnTo>
                    <a:pt x="318668" y="23609"/>
                  </a:lnTo>
                  <a:close/>
                </a:path>
                <a:path w="626109" h="35560">
                  <a:moveTo>
                    <a:pt x="318668" y="0"/>
                  </a:moveTo>
                  <a:lnTo>
                    <a:pt x="306882" y="0"/>
                  </a:lnTo>
                  <a:lnTo>
                    <a:pt x="306882" y="11798"/>
                  </a:lnTo>
                  <a:lnTo>
                    <a:pt x="318668" y="11798"/>
                  </a:lnTo>
                  <a:lnTo>
                    <a:pt x="318668" y="0"/>
                  </a:lnTo>
                  <a:close/>
                </a:path>
                <a:path w="626109" h="35560">
                  <a:moveTo>
                    <a:pt x="330479" y="23609"/>
                  </a:moveTo>
                  <a:lnTo>
                    <a:pt x="318681" y="23609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close/>
                </a:path>
                <a:path w="626109" h="35560">
                  <a:moveTo>
                    <a:pt x="342277" y="23609"/>
                  </a:moveTo>
                  <a:lnTo>
                    <a:pt x="330492" y="23609"/>
                  </a:lnTo>
                  <a:lnTo>
                    <a:pt x="330492" y="35407"/>
                  </a:lnTo>
                  <a:lnTo>
                    <a:pt x="342277" y="35407"/>
                  </a:lnTo>
                  <a:lnTo>
                    <a:pt x="342277" y="23609"/>
                  </a:lnTo>
                  <a:close/>
                </a:path>
                <a:path w="626109" h="35560">
                  <a:moveTo>
                    <a:pt x="342277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42277" y="11798"/>
                  </a:lnTo>
                  <a:lnTo>
                    <a:pt x="342277" y="0"/>
                  </a:lnTo>
                  <a:close/>
                </a:path>
                <a:path w="626109" h="35560">
                  <a:moveTo>
                    <a:pt x="365874" y="11811"/>
                  </a:moveTo>
                  <a:lnTo>
                    <a:pt x="354088" y="11811"/>
                  </a:lnTo>
                  <a:lnTo>
                    <a:pt x="354088" y="23609"/>
                  </a:lnTo>
                  <a:lnTo>
                    <a:pt x="365874" y="23609"/>
                  </a:lnTo>
                  <a:lnTo>
                    <a:pt x="365874" y="11811"/>
                  </a:lnTo>
                  <a:close/>
                </a:path>
                <a:path w="626109" h="35560">
                  <a:moveTo>
                    <a:pt x="377685" y="11811"/>
                  </a:moveTo>
                  <a:lnTo>
                    <a:pt x="365899" y="11811"/>
                  </a:lnTo>
                  <a:lnTo>
                    <a:pt x="365899" y="23609"/>
                  </a:lnTo>
                  <a:lnTo>
                    <a:pt x="365899" y="35407"/>
                  </a:lnTo>
                  <a:lnTo>
                    <a:pt x="377685" y="35407"/>
                  </a:lnTo>
                  <a:lnTo>
                    <a:pt x="377685" y="23609"/>
                  </a:lnTo>
                  <a:lnTo>
                    <a:pt x="377685" y="11811"/>
                  </a:lnTo>
                  <a:close/>
                </a:path>
                <a:path w="626109" h="35560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26109" h="35560">
                  <a:moveTo>
                    <a:pt x="401307" y="23609"/>
                  </a:move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01307" y="23609"/>
                  </a:lnTo>
                  <a:close/>
                </a:path>
                <a:path w="626109" h="35560">
                  <a:moveTo>
                    <a:pt x="401307" y="0"/>
                  </a:move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01307" y="0"/>
                  </a:lnTo>
                  <a:close/>
                </a:path>
                <a:path w="626109" h="35560">
                  <a:moveTo>
                    <a:pt x="424903" y="11811"/>
                  </a:moveTo>
                  <a:lnTo>
                    <a:pt x="413105" y="11811"/>
                  </a:lnTo>
                  <a:lnTo>
                    <a:pt x="413105" y="23609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lnTo>
                    <a:pt x="424903" y="11811"/>
                  </a:lnTo>
                  <a:close/>
                </a:path>
                <a:path w="626109" h="35560">
                  <a:moveTo>
                    <a:pt x="436702" y="11811"/>
                  </a:moveTo>
                  <a:lnTo>
                    <a:pt x="424916" y="11811"/>
                  </a:lnTo>
                  <a:lnTo>
                    <a:pt x="424916" y="23609"/>
                  </a:lnTo>
                  <a:lnTo>
                    <a:pt x="424916" y="35407"/>
                  </a:lnTo>
                  <a:lnTo>
                    <a:pt x="436702" y="35407"/>
                  </a:lnTo>
                  <a:lnTo>
                    <a:pt x="436702" y="23609"/>
                  </a:lnTo>
                  <a:lnTo>
                    <a:pt x="436702" y="11811"/>
                  </a:lnTo>
                  <a:close/>
                </a:path>
                <a:path w="626109" h="35560">
                  <a:moveTo>
                    <a:pt x="436702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36702" y="11798"/>
                  </a:lnTo>
                  <a:lnTo>
                    <a:pt x="436702" y="0"/>
                  </a:lnTo>
                  <a:close/>
                </a:path>
                <a:path w="626109" h="35560">
                  <a:moveTo>
                    <a:pt x="448513" y="0"/>
                  </a:moveTo>
                  <a:lnTo>
                    <a:pt x="436714" y="0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48513" y="0"/>
                  </a:lnTo>
                  <a:close/>
                </a:path>
                <a:path w="626109" h="35560">
                  <a:moveTo>
                    <a:pt x="460298" y="11811"/>
                  </a:moveTo>
                  <a:lnTo>
                    <a:pt x="448513" y="11811"/>
                  </a:lnTo>
                  <a:lnTo>
                    <a:pt x="436714" y="11811"/>
                  </a:lnTo>
                  <a:lnTo>
                    <a:pt x="436714" y="23609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60298" y="35407"/>
                  </a:lnTo>
                  <a:lnTo>
                    <a:pt x="460298" y="23609"/>
                  </a:lnTo>
                  <a:lnTo>
                    <a:pt x="460298" y="11811"/>
                  </a:lnTo>
                  <a:close/>
                </a:path>
                <a:path w="626109" h="35560">
                  <a:moveTo>
                    <a:pt x="472109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72109" y="11798"/>
                  </a:lnTo>
                  <a:lnTo>
                    <a:pt x="472109" y="0"/>
                  </a:lnTo>
                  <a:close/>
                </a:path>
                <a:path w="626109" h="35560">
                  <a:moveTo>
                    <a:pt x="483920" y="23609"/>
                  </a:moveTo>
                  <a:lnTo>
                    <a:pt x="472122" y="23609"/>
                  </a:lnTo>
                  <a:lnTo>
                    <a:pt x="472122" y="35407"/>
                  </a:lnTo>
                  <a:lnTo>
                    <a:pt x="483920" y="35407"/>
                  </a:lnTo>
                  <a:lnTo>
                    <a:pt x="483920" y="23609"/>
                  </a:lnTo>
                  <a:close/>
                </a:path>
                <a:path w="626109" h="35560">
                  <a:moveTo>
                    <a:pt x="507530" y="11811"/>
                  </a:moveTo>
                  <a:lnTo>
                    <a:pt x="495731" y="11811"/>
                  </a:lnTo>
                  <a:lnTo>
                    <a:pt x="483933" y="11811"/>
                  </a:ln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507530" y="35407"/>
                  </a:lnTo>
                  <a:lnTo>
                    <a:pt x="507530" y="23609"/>
                  </a:lnTo>
                  <a:lnTo>
                    <a:pt x="507530" y="11811"/>
                  </a:lnTo>
                  <a:close/>
                </a:path>
                <a:path w="626109" h="35560">
                  <a:moveTo>
                    <a:pt x="519315" y="0"/>
                  </a:moveTo>
                  <a:lnTo>
                    <a:pt x="507530" y="0"/>
                  </a:lnTo>
                  <a:lnTo>
                    <a:pt x="507530" y="11798"/>
                  </a:lnTo>
                  <a:lnTo>
                    <a:pt x="519315" y="11798"/>
                  </a:lnTo>
                  <a:lnTo>
                    <a:pt x="519315" y="0"/>
                  </a:lnTo>
                  <a:close/>
                </a:path>
                <a:path w="626109" h="35560">
                  <a:moveTo>
                    <a:pt x="531126" y="11811"/>
                  </a:moveTo>
                  <a:lnTo>
                    <a:pt x="519341" y="11811"/>
                  </a:lnTo>
                  <a:lnTo>
                    <a:pt x="519341" y="23609"/>
                  </a:lnTo>
                  <a:lnTo>
                    <a:pt x="531126" y="23609"/>
                  </a:lnTo>
                  <a:lnTo>
                    <a:pt x="531126" y="11811"/>
                  </a:lnTo>
                  <a:close/>
                </a:path>
                <a:path w="626109" h="35560">
                  <a:moveTo>
                    <a:pt x="554748" y="11811"/>
                  </a:moveTo>
                  <a:lnTo>
                    <a:pt x="542950" y="11811"/>
                  </a:lnTo>
                  <a:lnTo>
                    <a:pt x="542950" y="23609"/>
                  </a:lnTo>
                  <a:lnTo>
                    <a:pt x="542950" y="35407"/>
                  </a:lnTo>
                  <a:lnTo>
                    <a:pt x="554748" y="35407"/>
                  </a:lnTo>
                  <a:lnTo>
                    <a:pt x="554748" y="23609"/>
                  </a:lnTo>
                  <a:lnTo>
                    <a:pt x="554748" y="11811"/>
                  </a:lnTo>
                  <a:close/>
                </a:path>
                <a:path w="626109" h="35560">
                  <a:moveTo>
                    <a:pt x="554748" y="0"/>
                  </a:move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54748" y="0"/>
                  </a:lnTo>
                  <a:close/>
                </a:path>
                <a:path w="626109" h="35560">
                  <a:moveTo>
                    <a:pt x="601941" y="11811"/>
                  </a:moveTo>
                  <a:lnTo>
                    <a:pt x="590143" y="11811"/>
                  </a:lnTo>
                  <a:lnTo>
                    <a:pt x="578345" y="11811"/>
                  </a:lnTo>
                  <a:lnTo>
                    <a:pt x="566547" y="11811"/>
                  </a:lnTo>
                  <a:lnTo>
                    <a:pt x="566547" y="23609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90143" y="35407"/>
                  </a:lnTo>
                  <a:lnTo>
                    <a:pt x="590143" y="23609"/>
                  </a:lnTo>
                  <a:lnTo>
                    <a:pt x="601941" y="23609"/>
                  </a:lnTo>
                  <a:lnTo>
                    <a:pt x="601941" y="11811"/>
                  </a:lnTo>
                  <a:close/>
                </a:path>
                <a:path w="626109" h="35560">
                  <a:moveTo>
                    <a:pt x="601941" y="0"/>
                  </a:moveTo>
                  <a:lnTo>
                    <a:pt x="590143" y="0"/>
                  </a:lnTo>
                  <a:lnTo>
                    <a:pt x="578345" y="0"/>
                  </a:lnTo>
                  <a:lnTo>
                    <a:pt x="566547" y="0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90143" y="11798"/>
                  </a:lnTo>
                  <a:lnTo>
                    <a:pt x="601941" y="11798"/>
                  </a:lnTo>
                  <a:lnTo>
                    <a:pt x="601941" y="0"/>
                  </a:lnTo>
                  <a:close/>
                </a:path>
                <a:path w="626109" h="35560">
                  <a:moveTo>
                    <a:pt x="625551" y="11811"/>
                  </a:moveTo>
                  <a:lnTo>
                    <a:pt x="613765" y="11811"/>
                  </a:lnTo>
                  <a:lnTo>
                    <a:pt x="613765" y="23609"/>
                  </a:lnTo>
                  <a:lnTo>
                    <a:pt x="625551" y="23609"/>
                  </a:lnTo>
                  <a:lnTo>
                    <a:pt x="625551" y="11811"/>
                  </a:lnTo>
                  <a:close/>
                </a:path>
                <a:path w="626109" h="35560">
                  <a:moveTo>
                    <a:pt x="625551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5958433" y="4597564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09" h="35560">
                  <a:moveTo>
                    <a:pt x="11798" y="23609"/>
                  </a:moveTo>
                  <a:lnTo>
                    <a:pt x="0" y="23609"/>
                  </a:lnTo>
                  <a:lnTo>
                    <a:pt x="0" y="35420"/>
                  </a:lnTo>
                  <a:lnTo>
                    <a:pt x="11798" y="35420"/>
                  </a:lnTo>
                  <a:lnTo>
                    <a:pt x="11798" y="23609"/>
                  </a:lnTo>
                  <a:close/>
                </a:path>
                <a:path w="626109" h="35560">
                  <a:moveTo>
                    <a:pt x="11798" y="11798"/>
                  </a:moveTo>
                  <a:lnTo>
                    <a:pt x="0" y="11798"/>
                  </a:lnTo>
                  <a:lnTo>
                    <a:pt x="0" y="23596"/>
                  </a:lnTo>
                  <a:lnTo>
                    <a:pt x="11798" y="23596"/>
                  </a:lnTo>
                  <a:lnTo>
                    <a:pt x="11798" y="11798"/>
                  </a:lnTo>
                  <a:close/>
                </a:path>
                <a:path w="626109" h="35560">
                  <a:moveTo>
                    <a:pt x="82613" y="11798"/>
                  </a:moveTo>
                  <a:lnTo>
                    <a:pt x="70815" y="11798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82613" y="11798"/>
                  </a:lnTo>
                  <a:close/>
                </a:path>
                <a:path w="626109" h="35560">
                  <a:moveTo>
                    <a:pt x="118008" y="11798"/>
                  </a:moveTo>
                  <a:lnTo>
                    <a:pt x="106222" y="11798"/>
                  </a:lnTo>
                  <a:lnTo>
                    <a:pt x="106222" y="23596"/>
                  </a:lnTo>
                  <a:lnTo>
                    <a:pt x="118008" y="23596"/>
                  </a:lnTo>
                  <a:lnTo>
                    <a:pt x="118008" y="11798"/>
                  </a:lnTo>
                  <a:close/>
                </a:path>
                <a:path w="626109" h="35560">
                  <a:moveTo>
                    <a:pt x="153416" y="11798"/>
                  </a:moveTo>
                  <a:lnTo>
                    <a:pt x="141630" y="11798"/>
                  </a:lnTo>
                  <a:lnTo>
                    <a:pt x="129832" y="11798"/>
                  </a:lnTo>
                  <a:lnTo>
                    <a:pt x="129832" y="23596"/>
                  </a:lnTo>
                  <a:lnTo>
                    <a:pt x="141630" y="23596"/>
                  </a:lnTo>
                  <a:lnTo>
                    <a:pt x="153416" y="23596"/>
                  </a:lnTo>
                  <a:lnTo>
                    <a:pt x="153416" y="11798"/>
                  </a:lnTo>
                  <a:close/>
                </a:path>
                <a:path w="626109" h="35560">
                  <a:moveTo>
                    <a:pt x="177025" y="11798"/>
                  </a:moveTo>
                  <a:lnTo>
                    <a:pt x="165239" y="11798"/>
                  </a:lnTo>
                  <a:lnTo>
                    <a:pt x="153441" y="11798"/>
                  </a:lnTo>
                  <a:lnTo>
                    <a:pt x="153441" y="23596"/>
                  </a:lnTo>
                  <a:lnTo>
                    <a:pt x="165239" y="23596"/>
                  </a:lnTo>
                  <a:lnTo>
                    <a:pt x="177025" y="23596"/>
                  </a:lnTo>
                  <a:lnTo>
                    <a:pt x="177025" y="11798"/>
                  </a:lnTo>
                  <a:close/>
                </a:path>
                <a:path w="626109" h="35560">
                  <a:moveTo>
                    <a:pt x="188836" y="11798"/>
                  </a:moveTo>
                  <a:lnTo>
                    <a:pt x="177038" y="11798"/>
                  </a:lnTo>
                  <a:lnTo>
                    <a:pt x="177038" y="23596"/>
                  </a:lnTo>
                  <a:lnTo>
                    <a:pt x="188836" y="23596"/>
                  </a:lnTo>
                  <a:lnTo>
                    <a:pt x="188836" y="11798"/>
                  </a:lnTo>
                  <a:close/>
                </a:path>
                <a:path w="626109" h="35560">
                  <a:moveTo>
                    <a:pt x="224243" y="11798"/>
                  </a:moveTo>
                  <a:lnTo>
                    <a:pt x="212458" y="11798"/>
                  </a:lnTo>
                  <a:lnTo>
                    <a:pt x="212458" y="23596"/>
                  </a:lnTo>
                  <a:lnTo>
                    <a:pt x="224243" y="23596"/>
                  </a:lnTo>
                  <a:lnTo>
                    <a:pt x="224243" y="11798"/>
                  </a:lnTo>
                  <a:close/>
                </a:path>
                <a:path w="626109" h="35560">
                  <a:moveTo>
                    <a:pt x="247840" y="11798"/>
                  </a:moveTo>
                  <a:lnTo>
                    <a:pt x="236054" y="11798"/>
                  </a:lnTo>
                  <a:lnTo>
                    <a:pt x="236054" y="23596"/>
                  </a:lnTo>
                  <a:lnTo>
                    <a:pt x="247840" y="23596"/>
                  </a:lnTo>
                  <a:lnTo>
                    <a:pt x="247840" y="11798"/>
                  </a:lnTo>
                  <a:close/>
                </a:path>
                <a:path w="626109" h="35560">
                  <a:moveTo>
                    <a:pt x="271449" y="11798"/>
                  </a:moveTo>
                  <a:lnTo>
                    <a:pt x="259664" y="11798"/>
                  </a:lnTo>
                  <a:lnTo>
                    <a:pt x="247865" y="11798"/>
                  </a:lnTo>
                  <a:lnTo>
                    <a:pt x="247865" y="23596"/>
                  </a:lnTo>
                  <a:lnTo>
                    <a:pt x="259664" y="23596"/>
                  </a:lnTo>
                  <a:lnTo>
                    <a:pt x="271449" y="23596"/>
                  </a:lnTo>
                  <a:lnTo>
                    <a:pt x="271449" y="11798"/>
                  </a:lnTo>
                  <a:close/>
                </a:path>
                <a:path w="626109" h="35560">
                  <a:moveTo>
                    <a:pt x="295071" y="11798"/>
                  </a:moveTo>
                  <a:lnTo>
                    <a:pt x="283273" y="11798"/>
                  </a:lnTo>
                  <a:lnTo>
                    <a:pt x="283273" y="23596"/>
                  </a:lnTo>
                  <a:lnTo>
                    <a:pt x="295071" y="23596"/>
                  </a:lnTo>
                  <a:lnTo>
                    <a:pt x="295071" y="11798"/>
                  </a:lnTo>
                  <a:close/>
                </a:path>
                <a:path w="626109" h="35560">
                  <a:moveTo>
                    <a:pt x="342277" y="11798"/>
                  </a:moveTo>
                  <a:lnTo>
                    <a:pt x="330492" y="11798"/>
                  </a:lnTo>
                  <a:lnTo>
                    <a:pt x="330492" y="23596"/>
                  </a:lnTo>
                  <a:lnTo>
                    <a:pt x="342277" y="23596"/>
                  </a:lnTo>
                  <a:lnTo>
                    <a:pt x="342277" y="11798"/>
                  </a:lnTo>
                  <a:close/>
                </a:path>
                <a:path w="626109" h="35560">
                  <a:moveTo>
                    <a:pt x="389496" y="11798"/>
                  </a:moveTo>
                  <a:lnTo>
                    <a:pt x="377698" y="11798"/>
                  </a:lnTo>
                  <a:lnTo>
                    <a:pt x="377698" y="23596"/>
                  </a:lnTo>
                  <a:lnTo>
                    <a:pt x="389496" y="23596"/>
                  </a:lnTo>
                  <a:lnTo>
                    <a:pt x="389496" y="11798"/>
                  </a:lnTo>
                  <a:close/>
                </a:path>
                <a:path w="626109" h="35560">
                  <a:moveTo>
                    <a:pt x="460298" y="11798"/>
                  </a:moveTo>
                  <a:lnTo>
                    <a:pt x="448513" y="11798"/>
                  </a:lnTo>
                  <a:lnTo>
                    <a:pt x="436714" y="11798"/>
                  </a:lnTo>
                  <a:lnTo>
                    <a:pt x="436714" y="23596"/>
                  </a:lnTo>
                  <a:lnTo>
                    <a:pt x="448513" y="23596"/>
                  </a:lnTo>
                  <a:lnTo>
                    <a:pt x="460298" y="23596"/>
                  </a:lnTo>
                  <a:lnTo>
                    <a:pt x="460298" y="11798"/>
                  </a:lnTo>
                  <a:close/>
                </a:path>
                <a:path w="626109" h="35560">
                  <a:moveTo>
                    <a:pt x="472109" y="11798"/>
                  </a:moveTo>
                  <a:lnTo>
                    <a:pt x="460324" y="11798"/>
                  </a:lnTo>
                  <a:lnTo>
                    <a:pt x="460324" y="23596"/>
                  </a:lnTo>
                  <a:lnTo>
                    <a:pt x="472109" y="23596"/>
                  </a:lnTo>
                  <a:lnTo>
                    <a:pt x="472109" y="11798"/>
                  </a:lnTo>
                  <a:close/>
                </a:path>
                <a:path w="626109" h="35560">
                  <a:moveTo>
                    <a:pt x="483920" y="11798"/>
                  </a:moveTo>
                  <a:lnTo>
                    <a:pt x="472122" y="11798"/>
                  </a:lnTo>
                  <a:lnTo>
                    <a:pt x="472122" y="23596"/>
                  </a:lnTo>
                  <a:lnTo>
                    <a:pt x="483920" y="23596"/>
                  </a:lnTo>
                  <a:lnTo>
                    <a:pt x="483920" y="11798"/>
                  </a:lnTo>
                  <a:close/>
                </a:path>
                <a:path w="626109" h="35560">
                  <a:moveTo>
                    <a:pt x="507530" y="11798"/>
                  </a:moveTo>
                  <a:lnTo>
                    <a:pt x="495731" y="11798"/>
                  </a:lnTo>
                  <a:lnTo>
                    <a:pt x="483933" y="11798"/>
                  </a:lnTo>
                  <a:lnTo>
                    <a:pt x="483933" y="23596"/>
                  </a:lnTo>
                  <a:lnTo>
                    <a:pt x="495731" y="23596"/>
                  </a:lnTo>
                  <a:lnTo>
                    <a:pt x="507530" y="23596"/>
                  </a:lnTo>
                  <a:lnTo>
                    <a:pt x="507530" y="11798"/>
                  </a:lnTo>
                  <a:close/>
                </a:path>
                <a:path w="626109" h="35560">
                  <a:moveTo>
                    <a:pt x="554748" y="11798"/>
                  </a:move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54748" y="11798"/>
                  </a:lnTo>
                  <a:close/>
                </a:path>
                <a:path w="626109" h="35560">
                  <a:moveTo>
                    <a:pt x="601941" y="0"/>
                  </a:moveTo>
                  <a:lnTo>
                    <a:pt x="590143" y="0"/>
                  </a:lnTo>
                  <a:lnTo>
                    <a:pt x="578345" y="0"/>
                  </a:lnTo>
                  <a:lnTo>
                    <a:pt x="578345" y="11798"/>
                  </a:lnTo>
                  <a:lnTo>
                    <a:pt x="590143" y="11798"/>
                  </a:lnTo>
                  <a:lnTo>
                    <a:pt x="601941" y="11798"/>
                  </a:lnTo>
                  <a:lnTo>
                    <a:pt x="601941" y="0"/>
                  </a:lnTo>
                  <a:close/>
                </a:path>
                <a:path w="626109" h="35560">
                  <a:moveTo>
                    <a:pt x="625551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13765" y="23596"/>
                  </a:lnTo>
                  <a:lnTo>
                    <a:pt x="625551" y="23596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5970231" y="4627073"/>
              <a:ext cx="614045" cy="0"/>
            </a:xfrm>
            <a:custGeom>
              <a:avLst/>
              <a:gdLst/>
              <a:ahLst/>
              <a:cxnLst/>
              <a:rect l="l" t="t" r="r" b="b"/>
              <a:pathLst>
                <a:path w="614045">
                  <a:moveTo>
                    <a:pt x="0" y="0"/>
                  </a:moveTo>
                  <a:lnTo>
                    <a:pt x="613765" y="0"/>
                  </a:lnTo>
                </a:path>
              </a:pathLst>
            </a:custGeom>
            <a:ln w="11798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5958433" y="4632972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09" h="35560">
                  <a:moveTo>
                    <a:pt x="23583" y="23609"/>
                  </a:moveTo>
                  <a:lnTo>
                    <a:pt x="11798" y="23609"/>
                  </a:lnTo>
                  <a:lnTo>
                    <a:pt x="11798" y="11811"/>
                  </a:lnTo>
                  <a:lnTo>
                    <a:pt x="0" y="11811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23583" y="35407"/>
                  </a:lnTo>
                  <a:lnTo>
                    <a:pt x="23583" y="23609"/>
                  </a:lnTo>
                  <a:close/>
                </a:path>
                <a:path w="626109" h="35560">
                  <a:moveTo>
                    <a:pt x="35394" y="11811"/>
                  </a:moveTo>
                  <a:lnTo>
                    <a:pt x="23596" y="11811"/>
                  </a:lnTo>
                  <a:lnTo>
                    <a:pt x="23596" y="23609"/>
                  </a:lnTo>
                  <a:lnTo>
                    <a:pt x="35394" y="23609"/>
                  </a:lnTo>
                  <a:lnTo>
                    <a:pt x="35394" y="11811"/>
                  </a:lnTo>
                  <a:close/>
                </a:path>
                <a:path w="626109" h="35560">
                  <a:moveTo>
                    <a:pt x="47205" y="11811"/>
                  </a:moveTo>
                  <a:lnTo>
                    <a:pt x="35407" y="11811"/>
                  </a:lnTo>
                  <a:lnTo>
                    <a:pt x="35407" y="23609"/>
                  </a:lnTo>
                  <a:lnTo>
                    <a:pt x="47205" y="23609"/>
                  </a:lnTo>
                  <a:lnTo>
                    <a:pt x="47205" y="11811"/>
                  </a:lnTo>
                  <a:close/>
                </a:path>
                <a:path w="626109" h="35560">
                  <a:moveTo>
                    <a:pt x="58991" y="23609"/>
                  </a:moveTo>
                  <a:lnTo>
                    <a:pt x="47205" y="23609"/>
                  </a:lnTo>
                  <a:lnTo>
                    <a:pt x="47205" y="35407"/>
                  </a:lnTo>
                  <a:lnTo>
                    <a:pt x="58991" y="35407"/>
                  </a:lnTo>
                  <a:lnTo>
                    <a:pt x="58991" y="23609"/>
                  </a:lnTo>
                  <a:close/>
                </a:path>
                <a:path w="626109" h="35560">
                  <a:moveTo>
                    <a:pt x="94411" y="11811"/>
                  </a:moveTo>
                  <a:lnTo>
                    <a:pt x="82613" y="11811"/>
                  </a:lnTo>
                  <a:lnTo>
                    <a:pt x="70815" y="11811"/>
                  </a:lnTo>
                  <a:lnTo>
                    <a:pt x="59016" y="11811"/>
                  </a:ln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70815" y="23609"/>
                  </a:lnTo>
                  <a:lnTo>
                    <a:pt x="82613" y="23609"/>
                  </a:lnTo>
                  <a:lnTo>
                    <a:pt x="82613" y="35407"/>
                  </a:lnTo>
                  <a:lnTo>
                    <a:pt x="94411" y="35407"/>
                  </a:lnTo>
                  <a:lnTo>
                    <a:pt x="94411" y="23609"/>
                  </a:lnTo>
                  <a:lnTo>
                    <a:pt x="94411" y="11811"/>
                  </a:lnTo>
                  <a:close/>
                </a:path>
                <a:path w="626109" h="35560">
                  <a:moveTo>
                    <a:pt x="106222" y="23609"/>
                  </a:move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06222" y="23609"/>
                  </a:lnTo>
                  <a:close/>
                </a:path>
                <a:path w="626109" h="35560">
                  <a:moveTo>
                    <a:pt x="118008" y="0"/>
                  </a:moveTo>
                  <a:lnTo>
                    <a:pt x="106222" y="0"/>
                  </a:lnTo>
                  <a:lnTo>
                    <a:pt x="94424" y="0"/>
                  </a:lnTo>
                  <a:lnTo>
                    <a:pt x="94424" y="11798"/>
                  </a:lnTo>
                  <a:lnTo>
                    <a:pt x="106222" y="11798"/>
                  </a:lnTo>
                  <a:lnTo>
                    <a:pt x="118008" y="11798"/>
                  </a:lnTo>
                  <a:lnTo>
                    <a:pt x="118008" y="0"/>
                  </a:lnTo>
                  <a:close/>
                </a:path>
                <a:path w="626109" h="35560">
                  <a:moveTo>
                    <a:pt x="129819" y="11811"/>
                  </a:moveTo>
                  <a:lnTo>
                    <a:pt x="118021" y="11811"/>
                  </a:lnTo>
                  <a:lnTo>
                    <a:pt x="118021" y="23609"/>
                  </a:lnTo>
                  <a:lnTo>
                    <a:pt x="118021" y="35407"/>
                  </a:lnTo>
                  <a:lnTo>
                    <a:pt x="129819" y="35407"/>
                  </a:lnTo>
                  <a:lnTo>
                    <a:pt x="129819" y="23609"/>
                  </a:lnTo>
                  <a:lnTo>
                    <a:pt x="129819" y="11811"/>
                  </a:lnTo>
                  <a:close/>
                </a:path>
                <a:path w="626109" h="35560">
                  <a:moveTo>
                    <a:pt x="129819" y="0"/>
                  </a:moveTo>
                  <a:lnTo>
                    <a:pt x="118021" y="0"/>
                  </a:lnTo>
                  <a:lnTo>
                    <a:pt x="118021" y="11798"/>
                  </a:lnTo>
                  <a:lnTo>
                    <a:pt x="129819" y="11798"/>
                  </a:lnTo>
                  <a:lnTo>
                    <a:pt x="129819" y="0"/>
                  </a:lnTo>
                  <a:close/>
                </a:path>
                <a:path w="626109" h="35560">
                  <a:moveTo>
                    <a:pt x="153416" y="23609"/>
                  </a:moveTo>
                  <a:lnTo>
                    <a:pt x="141630" y="23609"/>
                  </a:lnTo>
                  <a:lnTo>
                    <a:pt x="129832" y="23609"/>
                  </a:lnTo>
                  <a:lnTo>
                    <a:pt x="129832" y="35407"/>
                  </a:lnTo>
                  <a:lnTo>
                    <a:pt x="141630" y="35407"/>
                  </a:lnTo>
                  <a:lnTo>
                    <a:pt x="153416" y="35407"/>
                  </a:lnTo>
                  <a:lnTo>
                    <a:pt x="153416" y="23609"/>
                  </a:lnTo>
                  <a:close/>
                </a:path>
                <a:path w="626109" h="35560">
                  <a:moveTo>
                    <a:pt x="165239" y="23609"/>
                  </a:move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65239" y="23609"/>
                  </a:lnTo>
                  <a:close/>
                </a:path>
                <a:path w="626109" h="35560">
                  <a:moveTo>
                    <a:pt x="188836" y="23609"/>
                  </a:move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close/>
                </a:path>
                <a:path w="626109" h="35560">
                  <a:moveTo>
                    <a:pt x="200647" y="23609"/>
                  </a:move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00647" y="23609"/>
                  </a:lnTo>
                  <a:close/>
                </a:path>
                <a:path w="626109" h="35560">
                  <a:moveTo>
                    <a:pt x="200647" y="0"/>
                  </a:moveTo>
                  <a:lnTo>
                    <a:pt x="188849" y="0"/>
                  </a:lnTo>
                  <a:lnTo>
                    <a:pt x="188849" y="11798"/>
                  </a:lnTo>
                  <a:lnTo>
                    <a:pt x="200647" y="11798"/>
                  </a:lnTo>
                  <a:lnTo>
                    <a:pt x="200647" y="0"/>
                  </a:lnTo>
                  <a:close/>
                </a:path>
                <a:path w="626109" h="35560">
                  <a:moveTo>
                    <a:pt x="224243" y="11811"/>
                  </a:moveTo>
                  <a:lnTo>
                    <a:pt x="212458" y="11811"/>
                  </a:lnTo>
                  <a:lnTo>
                    <a:pt x="212458" y="23609"/>
                  </a:lnTo>
                  <a:lnTo>
                    <a:pt x="224243" y="23609"/>
                  </a:lnTo>
                  <a:lnTo>
                    <a:pt x="224243" y="11811"/>
                  </a:lnTo>
                  <a:close/>
                </a:path>
                <a:path w="626109" h="35560">
                  <a:moveTo>
                    <a:pt x="224243" y="0"/>
                  </a:moveTo>
                  <a:lnTo>
                    <a:pt x="212458" y="0"/>
                  </a:lnTo>
                  <a:lnTo>
                    <a:pt x="212458" y="11798"/>
                  </a:lnTo>
                  <a:lnTo>
                    <a:pt x="224243" y="11798"/>
                  </a:lnTo>
                  <a:lnTo>
                    <a:pt x="224243" y="0"/>
                  </a:lnTo>
                  <a:close/>
                </a:path>
                <a:path w="626109" h="35560">
                  <a:moveTo>
                    <a:pt x="236054" y="0"/>
                  </a:moveTo>
                  <a:lnTo>
                    <a:pt x="224256" y="0"/>
                  </a:lnTo>
                  <a:lnTo>
                    <a:pt x="224256" y="11798"/>
                  </a:lnTo>
                  <a:lnTo>
                    <a:pt x="236054" y="11798"/>
                  </a:lnTo>
                  <a:lnTo>
                    <a:pt x="236054" y="0"/>
                  </a:lnTo>
                  <a:close/>
                </a:path>
                <a:path w="626109" h="35560">
                  <a:moveTo>
                    <a:pt x="259664" y="0"/>
                  </a:moveTo>
                  <a:lnTo>
                    <a:pt x="247865" y="0"/>
                  </a:lnTo>
                  <a:lnTo>
                    <a:pt x="247865" y="11798"/>
                  </a:lnTo>
                  <a:lnTo>
                    <a:pt x="259664" y="11798"/>
                  </a:lnTo>
                  <a:lnTo>
                    <a:pt x="259664" y="0"/>
                  </a:lnTo>
                  <a:close/>
                </a:path>
                <a:path w="626109" h="35560">
                  <a:moveTo>
                    <a:pt x="271449" y="11811"/>
                  </a:moveTo>
                  <a:lnTo>
                    <a:pt x="259664" y="11811"/>
                  </a:lnTo>
                  <a:lnTo>
                    <a:pt x="247865" y="11811"/>
                  </a:lnTo>
                  <a:lnTo>
                    <a:pt x="247865" y="23609"/>
                  </a:lnTo>
                  <a:lnTo>
                    <a:pt x="259664" y="23609"/>
                  </a:lnTo>
                  <a:lnTo>
                    <a:pt x="259664" y="35407"/>
                  </a:lnTo>
                  <a:lnTo>
                    <a:pt x="271449" y="35407"/>
                  </a:lnTo>
                  <a:lnTo>
                    <a:pt x="271449" y="23609"/>
                  </a:lnTo>
                  <a:lnTo>
                    <a:pt x="271449" y="11811"/>
                  </a:lnTo>
                  <a:close/>
                </a:path>
                <a:path w="626109" h="35560">
                  <a:moveTo>
                    <a:pt x="283260" y="11811"/>
                  </a:moveTo>
                  <a:lnTo>
                    <a:pt x="271475" y="11811"/>
                  </a:lnTo>
                  <a:lnTo>
                    <a:pt x="271475" y="23609"/>
                  </a:lnTo>
                  <a:lnTo>
                    <a:pt x="283260" y="23609"/>
                  </a:lnTo>
                  <a:lnTo>
                    <a:pt x="283260" y="11811"/>
                  </a:lnTo>
                  <a:close/>
                </a:path>
                <a:path w="626109" h="35560">
                  <a:moveTo>
                    <a:pt x="295071" y="0"/>
                  </a:moveTo>
                  <a:lnTo>
                    <a:pt x="283273" y="0"/>
                  </a:lnTo>
                  <a:lnTo>
                    <a:pt x="283273" y="11798"/>
                  </a:lnTo>
                  <a:lnTo>
                    <a:pt x="295071" y="11798"/>
                  </a:lnTo>
                  <a:lnTo>
                    <a:pt x="295071" y="0"/>
                  </a:lnTo>
                  <a:close/>
                </a:path>
                <a:path w="626109" h="35560">
                  <a:moveTo>
                    <a:pt x="306857" y="11811"/>
                  </a:moveTo>
                  <a:lnTo>
                    <a:pt x="295071" y="11811"/>
                  </a:lnTo>
                  <a:lnTo>
                    <a:pt x="283273" y="11811"/>
                  </a:lnTo>
                  <a:lnTo>
                    <a:pt x="283273" y="23609"/>
                  </a:lnTo>
                  <a:lnTo>
                    <a:pt x="295071" y="23609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lnTo>
                    <a:pt x="306857" y="11811"/>
                  </a:lnTo>
                  <a:close/>
                </a:path>
                <a:path w="626109" h="35560">
                  <a:moveTo>
                    <a:pt x="318668" y="11811"/>
                  </a:moveTo>
                  <a:lnTo>
                    <a:pt x="306882" y="11811"/>
                  </a:lnTo>
                  <a:lnTo>
                    <a:pt x="306882" y="23609"/>
                  </a:lnTo>
                  <a:lnTo>
                    <a:pt x="318668" y="23609"/>
                  </a:lnTo>
                  <a:lnTo>
                    <a:pt x="318668" y="11811"/>
                  </a:lnTo>
                  <a:close/>
                </a:path>
                <a:path w="626109" h="35560">
                  <a:moveTo>
                    <a:pt x="330479" y="11811"/>
                  </a:moveTo>
                  <a:lnTo>
                    <a:pt x="318681" y="11811"/>
                  </a:lnTo>
                  <a:lnTo>
                    <a:pt x="318681" y="23609"/>
                  </a:lnTo>
                  <a:lnTo>
                    <a:pt x="330479" y="23609"/>
                  </a:lnTo>
                  <a:lnTo>
                    <a:pt x="330479" y="11811"/>
                  </a:lnTo>
                  <a:close/>
                </a:path>
                <a:path w="626109" h="35560">
                  <a:moveTo>
                    <a:pt x="342277" y="11811"/>
                  </a:moveTo>
                  <a:lnTo>
                    <a:pt x="330492" y="11811"/>
                  </a:lnTo>
                  <a:lnTo>
                    <a:pt x="330492" y="23609"/>
                  </a:lnTo>
                  <a:lnTo>
                    <a:pt x="330492" y="35407"/>
                  </a:lnTo>
                  <a:lnTo>
                    <a:pt x="342277" y="35407"/>
                  </a:lnTo>
                  <a:lnTo>
                    <a:pt x="342277" y="23609"/>
                  </a:lnTo>
                  <a:lnTo>
                    <a:pt x="342277" y="11811"/>
                  </a:lnTo>
                  <a:close/>
                </a:path>
                <a:path w="626109" h="35560">
                  <a:moveTo>
                    <a:pt x="342277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42277" y="11798"/>
                  </a:lnTo>
                  <a:lnTo>
                    <a:pt x="342277" y="0"/>
                  </a:lnTo>
                  <a:close/>
                </a:path>
                <a:path w="626109" h="35560">
                  <a:moveTo>
                    <a:pt x="365874" y="23609"/>
                  </a:moveTo>
                  <a:lnTo>
                    <a:pt x="354088" y="23609"/>
                  </a:lnTo>
                  <a:lnTo>
                    <a:pt x="354088" y="11811"/>
                  </a:lnTo>
                  <a:lnTo>
                    <a:pt x="342290" y="11811"/>
                  </a:lnTo>
                  <a:lnTo>
                    <a:pt x="342290" y="23609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65874" y="35407"/>
                  </a:lnTo>
                  <a:lnTo>
                    <a:pt x="365874" y="23609"/>
                  </a:lnTo>
                  <a:close/>
                </a:path>
                <a:path w="626109" h="35560">
                  <a:moveTo>
                    <a:pt x="365874" y="0"/>
                  </a:moveTo>
                  <a:lnTo>
                    <a:pt x="354088" y="0"/>
                  </a:lnTo>
                  <a:lnTo>
                    <a:pt x="342290" y="0"/>
                  </a:lnTo>
                  <a:lnTo>
                    <a:pt x="342290" y="11798"/>
                  </a:lnTo>
                  <a:lnTo>
                    <a:pt x="354088" y="11798"/>
                  </a:lnTo>
                  <a:lnTo>
                    <a:pt x="365874" y="11798"/>
                  </a:lnTo>
                  <a:lnTo>
                    <a:pt x="365874" y="0"/>
                  </a:lnTo>
                  <a:close/>
                </a:path>
                <a:path w="626109" h="35560">
                  <a:moveTo>
                    <a:pt x="377685" y="23609"/>
                  </a:moveTo>
                  <a:lnTo>
                    <a:pt x="365899" y="23609"/>
                  </a:lnTo>
                  <a:lnTo>
                    <a:pt x="365899" y="35407"/>
                  </a:lnTo>
                  <a:lnTo>
                    <a:pt x="377685" y="35407"/>
                  </a:lnTo>
                  <a:lnTo>
                    <a:pt x="377685" y="23609"/>
                  </a:lnTo>
                  <a:close/>
                </a:path>
                <a:path w="626109" h="35560">
                  <a:moveTo>
                    <a:pt x="389496" y="23609"/>
                  </a:moveTo>
                  <a:lnTo>
                    <a:pt x="377698" y="23609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close/>
                </a:path>
                <a:path w="626109" h="35560">
                  <a:moveTo>
                    <a:pt x="401307" y="0"/>
                  </a:move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01307" y="0"/>
                  </a:lnTo>
                  <a:close/>
                </a:path>
                <a:path w="626109" h="35560">
                  <a:moveTo>
                    <a:pt x="413092" y="11811"/>
                  </a:moveTo>
                  <a:lnTo>
                    <a:pt x="401307" y="11811"/>
                  </a:lnTo>
                  <a:lnTo>
                    <a:pt x="401307" y="23609"/>
                  </a:lnTo>
                  <a:lnTo>
                    <a:pt x="413092" y="23609"/>
                  </a:lnTo>
                  <a:lnTo>
                    <a:pt x="413092" y="11811"/>
                  </a:lnTo>
                  <a:close/>
                </a:path>
                <a:path w="626109" h="35560">
                  <a:moveTo>
                    <a:pt x="424903" y="11811"/>
                  </a:moveTo>
                  <a:lnTo>
                    <a:pt x="413105" y="11811"/>
                  </a:lnTo>
                  <a:lnTo>
                    <a:pt x="413105" y="23609"/>
                  </a:lnTo>
                  <a:lnTo>
                    <a:pt x="424903" y="23609"/>
                  </a:lnTo>
                  <a:lnTo>
                    <a:pt x="424903" y="11811"/>
                  </a:lnTo>
                  <a:close/>
                </a:path>
                <a:path w="626109" h="35560">
                  <a:moveTo>
                    <a:pt x="424903" y="0"/>
                  </a:moveTo>
                  <a:lnTo>
                    <a:pt x="413105" y="0"/>
                  </a:lnTo>
                  <a:lnTo>
                    <a:pt x="413105" y="11798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26109" h="35560">
                  <a:moveTo>
                    <a:pt x="436702" y="23609"/>
                  </a:moveTo>
                  <a:lnTo>
                    <a:pt x="424916" y="23609"/>
                  </a:lnTo>
                  <a:lnTo>
                    <a:pt x="424916" y="35407"/>
                  </a:lnTo>
                  <a:lnTo>
                    <a:pt x="436702" y="35407"/>
                  </a:lnTo>
                  <a:lnTo>
                    <a:pt x="436702" y="23609"/>
                  </a:lnTo>
                  <a:close/>
                </a:path>
                <a:path w="626109" h="35560">
                  <a:moveTo>
                    <a:pt x="436702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36702" y="11798"/>
                  </a:lnTo>
                  <a:lnTo>
                    <a:pt x="436702" y="0"/>
                  </a:lnTo>
                  <a:close/>
                </a:path>
                <a:path w="626109" h="35560">
                  <a:moveTo>
                    <a:pt x="448513" y="23609"/>
                  </a:moveTo>
                  <a:lnTo>
                    <a:pt x="436714" y="23609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48513" y="23609"/>
                  </a:lnTo>
                  <a:close/>
                </a:path>
                <a:path w="626109" h="35560">
                  <a:moveTo>
                    <a:pt x="448513" y="0"/>
                  </a:moveTo>
                  <a:lnTo>
                    <a:pt x="436714" y="0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48513" y="0"/>
                  </a:lnTo>
                  <a:close/>
                </a:path>
                <a:path w="626109" h="35560">
                  <a:moveTo>
                    <a:pt x="472109" y="11811"/>
                  </a:moveTo>
                  <a:lnTo>
                    <a:pt x="460324" y="11811"/>
                  </a:lnTo>
                  <a:lnTo>
                    <a:pt x="460324" y="23609"/>
                  </a:lnTo>
                  <a:lnTo>
                    <a:pt x="472109" y="23609"/>
                  </a:lnTo>
                  <a:lnTo>
                    <a:pt x="472109" y="11811"/>
                  </a:lnTo>
                  <a:close/>
                </a:path>
                <a:path w="626109" h="35560">
                  <a:moveTo>
                    <a:pt x="472109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72109" y="11798"/>
                  </a:lnTo>
                  <a:lnTo>
                    <a:pt x="472109" y="0"/>
                  </a:lnTo>
                  <a:close/>
                </a:path>
                <a:path w="626109" h="35560">
                  <a:moveTo>
                    <a:pt x="483920" y="11811"/>
                  </a:moveTo>
                  <a:lnTo>
                    <a:pt x="472122" y="11811"/>
                  </a:lnTo>
                  <a:lnTo>
                    <a:pt x="472122" y="23609"/>
                  </a:lnTo>
                  <a:lnTo>
                    <a:pt x="483920" y="23609"/>
                  </a:lnTo>
                  <a:lnTo>
                    <a:pt x="483920" y="11811"/>
                  </a:lnTo>
                  <a:close/>
                </a:path>
                <a:path w="626109" h="35560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09" h="35560">
                  <a:moveTo>
                    <a:pt x="495731" y="0"/>
                  </a:move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495731" y="0"/>
                  </a:lnTo>
                  <a:close/>
                </a:path>
                <a:path w="626109" h="35560">
                  <a:moveTo>
                    <a:pt x="519315" y="11811"/>
                  </a:moveTo>
                  <a:lnTo>
                    <a:pt x="507530" y="11811"/>
                  </a:lnTo>
                  <a:lnTo>
                    <a:pt x="495731" y="11811"/>
                  </a:lnTo>
                  <a:lnTo>
                    <a:pt x="483933" y="11811"/>
                  </a:ln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507530" y="35407"/>
                  </a:lnTo>
                  <a:lnTo>
                    <a:pt x="519315" y="35407"/>
                  </a:lnTo>
                  <a:lnTo>
                    <a:pt x="519315" y="23609"/>
                  </a:lnTo>
                  <a:lnTo>
                    <a:pt x="519315" y="11811"/>
                  </a:lnTo>
                  <a:close/>
                </a:path>
                <a:path w="626109" h="35560">
                  <a:moveTo>
                    <a:pt x="531126" y="11811"/>
                  </a:moveTo>
                  <a:lnTo>
                    <a:pt x="519341" y="11811"/>
                  </a:lnTo>
                  <a:lnTo>
                    <a:pt x="519341" y="23609"/>
                  </a:lnTo>
                  <a:lnTo>
                    <a:pt x="531126" y="23609"/>
                  </a:lnTo>
                  <a:lnTo>
                    <a:pt x="531126" y="11811"/>
                  </a:lnTo>
                  <a:close/>
                </a:path>
                <a:path w="626109" h="35560">
                  <a:moveTo>
                    <a:pt x="554748" y="11811"/>
                  </a:moveTo>
                  <a:lnTo>
                    <a:pt x="542950" y="11811"/>
                  </a:lnTo>
                  <a:lnTo>
                    <a:pt x="542950" y="23609"/>
                  </a:lnTo>
                  <a:lnTo>
                    <a:pt x="554748" y="23609"/>
                  </a:lnTo>
                  <a:lnTo>
                    <a:pt x="554748" y="11811"/>
                  </a:lnTo>
                  <a:close/>
                </a:path>
                <a:path w="626109" h="35560">
                  <a:moveTo>
                    <a:pt x="590143" y="11811"/>
                  </a:moveTo>
                  <a:lnTo>
                    <a:pt x="578345" y="11811"/>
                  </a:lnTo>
                  <a:lnTo>
                    <a:pt x="578345" y="23609"/>
                  </a:lnTo>
                  <a:lnTo>
                    <a:pt x="590143" y="23609"/>
                  </a:lnTo>
                  <a:lnTo>
                    <a:pt x="590143" y="11811"/>
                  </a:lnTo>
                  <a:close/>
                </a:path>
                <a:path w="626109" h="35560">
                  <a:moveTo>
                    <a:pt x="625551" y="11811"/>
                  </a:moveTo>
                  <a:lnTo>
                    <a:pt x="613765" y="11811"/>
                  </a:lnTo>
                  <a:lnTo>
                    <a:pt x="601967" y="11811"/>
                  </a:lnTo>
                  <a:lnTo>
                    <a:pt x="601967" y="23609"/>
                  </a:lnTo>
                  <a:lnTo>
                    <a:pt x="613765" y="23609"/>
                  </a:lnTo>
                  <a:lnTo>
                    <a:pt x="625551" y="23609"/>
                  </a:lnTo>
                  <a:lnTo>
                    <a:pt x="625551" y="118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5958433" y="4656581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09" h="47625">
                  <a:moveTo>
                    <a:pt x="11798" y="11798"/>
                  </a:moveTo>
                  <a:lnTo>
                    <a:pt x="0" y="11798"/>
                  </a:lnTo>
                  <a:lnTo>
                    <a:pt x="0" y="23596"/>
                  </a:lnTo>
                  <a:lnTo>
                    <a:pt x="11798" y="23596"/>
                  </a:lnTo>
                  <a:lnTo>
                    <a:pt x="11798" y="11798"/>
                  </a:lnTo>
                  <a:close/>
                </a:path>
                <a:path w="626109" h="47625">
                  <a:moveTo>
                    <a:pt x="23583" y="23609"/>
                  </a:moveTo>
                  <a:lnTo>
                    <a:pt x="11798" y="23609"/>
                  </a:lnTo>
                  <a:lnTo>
                    <a:pt x="11798" y="35407"/>
                  </a:lnTo>
                  <a:lnTo>
                    <a:pt x="11798" y="47205"/>
                  </a:lnTo>
                  <a:lnTo>
                    <a:pt x="23583" y="47205"/>
                  </a:lnTo>
                  <a:lnTo>
                    <a:pt x="23583" y="35407"/>
                  </a:lnTo>
                  <a:lnTo>
                    <a:pt x="23583" y="23609"/>
                  </a:lnTo>
                  <a:close/>
                </a:path>
                <a:path w="626109" h="47625">
                  <a:moveTo>
                    <a:pt x="35394" y="23609"/>
                  </a:moveTo>
                  <a:lnTo>
                    <a:pt x="23596" y="23609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close/>
                </a:path>
                <a:path w="626109" h="47625">
                  <a:moveTo>
                    <a:pt x="35394" y="11798"/>
                  </a:moveTo>
                  <a:lnTo>
                    <a:pt x="23596" y="11798"/>
                  </a:lnTo>
                  <a:lnTo>
                    <a:pt x="23596" y="23596"/>
                  </a:lnTo>
                  <a:lnTo>
                    <a:pt x="35394" y="23596"/>
                  </a:lnTo>
                  <a:lnTo>
                    <a:pt x="35394" y="11798"/>
                  </a:lnTo>
                  <a:close/>
                </a:path>
                <a:path w="626109" h="47625">
                  <a:moveTo>
                    <a:pt x="47205" y="35407"/>
                  </a:moveTo>
                  <a:lnTo>
                    <a:pt x="35407" y="35407"/>
                  </a:lnTo>
                  <a:lnTo>
                    <a:pt x="35407" y="47205"/>
                  </a:lnTo>
                  <a:lnTo>
                    <a:pt x="47205" y="47205"/>
                  </a:lnTo>
                  <a:lnTo>
                    <a:pt x="47205" y="35407"/>
                  </a:lnTo>
                  <a:close/>
                </a:path>
                <a:path w="626109" h="47625">
                  <a:moveTo>
                    <a:pt x="47205" y="11798"/>
                  </a:moveTo>
                  <a:lnTo>
                    <a:pt x="35407" y="11798"/>
                  </a:lnTo>
                  <a:lnTo>
                    <a:pt x="35407" y="23596"/>
                  </a:lnTo>
                  <a:lnTo>
                    <a:pt x="47205" y="23596"/>
                  </a:lnTo>
                  <a:lnTo>
                    <a:pt x="47205" y="11798"/>
                  </a:lnTo>
                  <a:close/>
                </a:path>
                <a:path w="626109" h="47625">
                  <a:moveTo>
                    <a:pt x="94411" y="35407"/>
                  </a:moveTo>
                  <a:lnTo>
                    <a:pt x="82613" y="35407"/>
                  </a:lnTo>
                  <a:lnTo>
                    <a:pt x="70815" y="35407"/>
                  </a:lnTo>
                  <a:lnTo>
                    <a:pt x="59016" y="35407"/>
                  </a:lnTo>
                  <a:lnTo>
                    <a:pt x="59016" y="47205"/>
                  </a:lnTo>
                  <a:lnTo>
                    <a:pt x="70815" y="47205"/>
                  </a:lnTo>
                  <a:lnTo>
                    <a:pt x="82613" y="47205"/>
                  </a:lnTo>
                  <a:lnTo>
                    <a:pt x="94411" y="47205"/>
                  </a:lnTo>
                  <a:lnTo>
                    <a:pt x="94411" y="35407"/>
                  </a:lnTo>
                  <a:close/>
                </a:path>
                <a:path w="626109" h="47625">
                  <a:moveTo>
                    <a:pt x="94411" y="11798"/>
                  </a:moveTo>
                  <a:lnTo>
                    <a:pt x="82613" y="11798"/>
                  </a:lnTo>
                  <a:lnTo>
                    <a:pt x="70815" y="11798"/>
                  </a:lnTo>
                  <a:lnTo>
                    <a:pt x="59016" y="11798"/>
                  </a:lnTo>
                  <a:lnTo>
                    <a:pt x="59016" y="23596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94411" y="23596"/>
                  </a:lnTo>
                  <a:lnTo>
                    <a:pt x="94411" y="11798"/>
                  </a:lnTo>
                  <a:close/>
                </a:path>
                <a:path w="626109" h="47625">
                  <a:moveTo>
                    <a:pt x="106222" y="35407"/>
                  </a:moveTo>
                  <a:lnTo>
                    <a:pt x="94424" y="35407"/>
                  </a:lnTo>
                  <a:lnTo>
                    <a:pt x="94424" y="47205"/>
                  </a:lnTo>
                  <a:lnTo>
                    <a:pt x="106222" y="47205"/>
                  </a:lnTo>
                  <a:lnTo>
                    <a:pt x="106222" y="35407"/>
                  </a:lnTo>
                  <a:close/>
                </a:path>
                <a:path w="626109" h="47625">
                  <a:moveTo>
                    <a:pt x="129819" y="23609"/>
                  </a:moveTo>
                  <a:lnTo>
                    <a:pt x="118021" y="23609"/>
                  </a:lnTo>
                  <a:lnTo>
                    <a:pt x="118021" y="35407"/>
                  </a:lnTo>
                  <a:lnTo>
                    <a:pt x="118021" y="47205"/>
                  </a:lnTo>
                  <a:lnTo>
                    <a:pt x="129819" y="47205"/>
                  </a:lnTo>
                  <a:lnTo>
                    <a:pt x="129819" y="35407"/>
                  </a:lnTo>
                  <a:lnTo>
                    <a:pt x="129819" y="23609"/>
                  </a:lnTo>
                  <a:close/>
                </a:path>
                <a:path w="626109" h="47625">
                  <a:moveTo>
                    <a:pt x="129819" y="11798"/>
                  </a:moveTo>
                  <a:lnTo>
                    <a:pt x="118021" y="11798"/>
                  </a:lnTo>
                  <a:lnTo>
                    <a:pt x="118021" y="23596"/>
                  </a:lnTo>
                  <a:lnTo>
                    <a:pt x="129819" y="23596"/>
                  </a:lnTo>
                  <a:lnTo>
                    <a:pt x="129819" y="11798"/>
                  </a:lnTo>
                  <a:close/>
                </a:path>
                <a:path w="626109" h="47625">
                  <a:moveTo>
                    <a:pt x="141630" y="11798"/>
                  </a:moveTo>
                  <a:lnTo>
                    <a:pt x="129832" y="11798"/>
                  </a:lnTo>
                  <a:lnTo>
                    <a:pt x="129832" y="23596"/>
                  </a:lnTo>
                  <a:lnTo>
                    <a:pt x="141630" y="23596"/>
                  </a:lnTo>
                  <a:lnTo>
                    <a:pt x="141630" y="11798"/>
                  </a:lnTo>
                  <a:close/>
                </a:path>
                <a:path w="626109" h="47625">
                  <a:moveTo>
                    <a:pt x="177025" y="35407"/>
                  </a:moveTo>
                  <a:lnTo>
                    <a:pt x="165239" y="35407"/>
                  </a:lnTo>
                  <a:lnTo>
                    <a:pt x="165239" y="23609"/>
                  </a:lnTo>
                  <a:lnTo>
                    <a:pt x="153441" y="23609"/>
                  </a:lnTo>
                  <a:lnTo>
                    <a:pt x="153441" y="35407"/>
                  </a:lnTo>
                  <a:lnTo>
                    <a:pt x="153441" y="47205"/>
                  </a:lnTo>
                  <a:lnTo>
                    <a:pt x="165239" y="47205"/>
                  </a:lnTo>
                  <a:lnTo>
                    <a:pt x="177025" y="47205"/>
                  </a:lnTo>
                  <a:lnTo>
                    <a:pt x="177025" y="35407"/>
                  </a:lnTo>
                  <a:close/>
                </a:path>
                <a:path w="626109" h="47625">
                  <a:moveTo>
                    <a:pt x="177025" y="11798"/>
                  </a:moveTo>
                  <a:lnTo>
                    <a:pt x="165239" y="11798"/>
                  </a:lnTo>
                  <a:lnTo>
                    <a:pt x="153441" y="11798"/>
                  </a:lnTo>
                  <a:lnTo>
                    <a:pt x="153441" y="23596"/>
                  </a:lnTo>
                  <a:lnTo>
                    <a:pt x="165239" y="23596"/>
                  </a:lnTo>
                  <a:lnTo>
                    <a:pt x="177025" y="23596"/>
                  </a:lnTo>
                  <a:lnTo>
                    <a:pt x="177025" y="11798"/>
                  </a:lnTo>
                  <a:close/>
                </a:path>
                <a:path w="626109" h="47625">
                  <a:moveTo>
                    <a:pt x="200647" y="23609"/>
                  </a:move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00647" y="23609"/>
                  </a:lnTo>
                  <a:close/>
                </a:path>
                <a:path w="626109" h="47625">
                  <a:moveTo>
                    <a:pt x="212432" y="11798"/>
                  </a:moveTo>
                  <a:lnTo>
                    <a:pt x="200647" y="11798"/>
                  </a:lnTo>
                  <a:lnTo>
                    <a:pt x="188849" y="11798"/>
                  </a:lnTo>
                  <a:lnTo>
                    <a:pt x="188849" y="23596"/>
                  </a:lnTo>
                  <a:lnTo>
                    <a:pt x="200647" y="23596"/>
                  </a:lnTo>
                  <a:lnTo>
                    <a:pt x="212432" y="23596"/>
                  </a:lnTo>
                  <a:lnTo>
                    <a:pt x="212432" y="11798"/>
                  </a:lnTo>
                  <a:close/>
                </a:path>
                <a:path w="626109" h="47625">
                  <a:moveTo>
                    <a:pt x="224243" y="11798"/>
                  </a:moveTo>
                  <a:lnTo>
                    <a:pt x="212458" y="11798"/>
                  </a:lnTo>
                  <a:lnTo>
                    <a:pt x="212458" y="23596"/>
                  </a:lnTo>
                  <a:lnTo>
                    <a:pt x="224243" y="23596"/>
                  </a:lnTo>
                  <a:lnTo>
                    <a:pt x="224243" y="11798"/>
                  </a:lnTo>
                  <a:close/>
                </a:path>
                <a:path w="626109" h="47625">
                  <a:moveTo>
                    <a:pt x="236054" y="35407"/>
                  </a:moveTo>
                  <a:lnTo>
                    <a:pt x="224256" y="35407"/>
                  </a:lnTo>
                  <a:lnTo>
                    <a:pt x="224256" y="47205"/>
                  </a:lnTo>
                  <a:lnTo>
                    <a:pt x="236054" y="47205"/>
                  </a:lnTo>
                  <a:lnTo>
                    <a:pt x="236054" y="35407"/>
                  </a:lnTo>
                  <a:close/>
                </a:path>
                <a:path w="626109" h="47625">
                  <a:moveTo>
                    <a:pt x="247840" y="23609"/>
                  </a:moveTo>
                  <a:lnTo>
                    <a:pt x="236054" y="23609"/>
                  </a:lnTo>
                  <a:lnTo>
                    <a:pt x="236054" y="35407"/>
                  </a:lnTo>
                  <a:lnTo>
                    <a:pt x="247840" y="35407"/>
                  </a:lnTo>
                  <a:lnTo>
                    <a:pt x="247840" y="23609"/>
                  </a:lnTo>
                  <a:close/>
                </a:path>
                <a:path w="626109" h="47625">
                  <a:moveTo>
                    <a:pt x="271449" y="23609"/>
                  </a:moveTo>
                  <a:lnTo>
                    <a:pt x="259664" y="23609"/>
                  </a:lnTo>
                  <a:lnTo>
                    <a:pt x="247865" y="23609"/>
                  </a:lnTo>
                  <a:lnTo>
                    <a:pt x="247865" y="35407"/>
                  </a:lnTo>
                  <a:lnTo>
                    <a:pt x="259664" y="35407"/>
                  </a:lnTo>
                  <a:lnTo>
                    <a:pt x="271449" y="35407"/>
                  </a:lnTo>
                  <a:lnTo>
                    <a:pt x="271449" y="23609"/>
                  </a:lnTo>
                  <a:close/>
                </a:path>
                <a:path w="626109" h="47625">
                  <a:moveTo>
                    <a:pt x="283260" y="23609"/>
                  </a:moveTo>
                  <a:lnTo>
                    <a:pt x="271475" y="23609"/>
                  </a:lnTo>
                  <a:lnTo>
                    <a:pt x="271475" y="35407"/>
                  </a:lnTo>
                  <a:lnTo>
                    <a:pt x="271475" y="47205"/>
                  </a:lnTo>
                  <a:lnTo>
                    <a:pt x="283260" y="47205"/>
                  </a:lnTo>
                  <a:lnTo>
                    <a:pt x="283260" y="35407"/>
                  </a:lnTo>
                  <a:lnTo>
                    <a:pt x="283260" y="23609"/>
                  </a:lnTo>
                  <a:close/>
                </a:path>
                <a:path w="626109" h="47625">
                  <a:moveTo>
                    <a:pt x="283260" y="11798"/>
                  </a:moveTo>
                  <a:lnTo>
                    <a:pt x="271475" y="11798"/>
                  </a:lnTo>
                  <a:lnTo>
                    <a:pt x="271475" y="23596"/>
                  </a:lnTo>
                  <a:lnTo>
                    <a:pt x="283260" y="23596"/>
                  </a:lnTo>
                  <a:lnTo>
                    <a:pt x="283260" y="11798"/>
                  </a:lnTo>
                  <a:close/>
                </a:path>
                <a:path w="626109" h="47625">
                  <a:moveTo>
                    <a:pt x="306857" y="11798"/>
                  </a:moveTo>
                  <a:lnTo>
                    <a:pt x="295071" y="11798"/>
                  </a:lnTo>
                  <a:lnTo>
                    <a:pt x="283273" y="11798"/>
                  </a:lnTo>
                  <a:lnTo>
                    <a:pt x="283273" y="23596"/>
                  </a:lnTo>
                  <a:lnTo>
                    <a:pt x="295071" y="23596"/>
                  </a:lnTo>
                  <a:lnTo>
                    <a:pt x="306857" y="23596"/>
                  </a:lnTo>
                  <a:lnTo>
                    <a:pt x="306857" y="11798"/>
                  </a:lnTo>
                  <a:close/>
                </a:path>
                <a:path w="626109" h="47625">
                  <a:moveTo>
                    <a:pt x="318668" y="35407"/>
                  </a:moveTo>
                  <a:lnTo>
                    <a:pt x="306882" y="35407"/>
                  </a:lnTo>
                  <a:lnTo>
                    <a:pt x="306882" y="47205"/>
                  </a:lnTo>
                  <a:lnTo>
                    <a:pt x="318668" y="47205"/>
                  </a:lnTo>
                  <a:lnTo>
                    <a:pt x="318668" y="35407"/>
                  </a:lnTo>
                  <a:close/>
                </a:path>
                <a:path w="626109" h="47625">
                  <a:moveTo>
                    <a:pt x="318668" y="11798"/>
                  </a:moveTo>
                  <a:lnTo>
                    <a:pt x="306882" y="11798"/>
                  </a:lnTo>
                  <a:lnTo>
                    <a:pt x="306882" y="23596"/>
                  </a:lnTo>
                  <a:lnTo>
                    <a:pt x="318668" y="23596"/>
                  </a:lnTo>
                  <a:lnTo>
                    <a:pt x="318668" y="11798"/>
                  </a:lnTo>
                  <a:close/>
                </a:path>
                <a:path w="626109" h="47625">
                  <a:moveTo>
                    <a:pt x="330479" y="23609"/>
                  </a:moveTo>
                  <a:lnTo>
                    <a:pt x="318681" y="23609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close/>
                </a:path>
                <a:path w="626109" h="47625">
                  <a:moveTo>
                    <a:pt x="330479" y="11798"/>
                  </a:moveTo>
                  <a:lnTo>
                    <a:pt x="318681" y="11798"/>
                  </a:lnTo>
                  <a:lnTo>
                    <a:pt x="318681" y="23596"/>
                  </a:lnTo>
                  <a:lnTo>
                    <a:pt x="330479" y="23596"/>
                  </a:lnTo>
                  <a:lnTo>
                    <a:pt x="330479" y="11798"/>
                  </a:lnTo>
                  <a:close/>
                </a:path>
                <a:path w="626109" h="47625">
                  <a:moveTo>
                    <a:pt x="342277" y="23609"/>
                  </a:moveTo>
                  <a:lnTo>
                    <a:pt x="330492" y="23609"/>
                  </a:lnTo>
                  <a:lnTo>
                    <a:pt x="330492" y="35407"/>
                  </a:lnTo>
                  <a:lnTo>
                    <a:pt x="342277" y="35407"/>
                  </a:lnTo>
                  <a:lnTo>
                    <a:pt x="342277" y="23609"/>
                  </a:lnTo>
                  <a:close/>
                </a:path>
                <a:path w="626109" h="47625">
                  <a:moveTo>
                    <a:pt x="365874" y="35407"/>
                  </a:moveTo>
                  <a:lnTo>
                    <a:pt x="354088" y="35407"/>
                  </a:lnTo>
                  <a:lnTo>
                    <a:pt x="354088" y="23609"/>
                  </a:lnTo>
                  <a:lnTo>
                    <a:pt x="342290" y="23609"/>
                  </a:lnTo>
                  <a:lnTo>
                    <a:pt x="342290" y="35407"/>
                  </a:lnTo>
                  <a:lnTo>
                    <a:pt x="342290" y="47205"/>
                  </a:lnTo>
                  <a:lnTo>
                    <a:pt x="354088" y="47205"/>
                  </a:lnTo>
                  <a:lnTo>
                    <a:pt x="365874" y="47205"/>
                  </a:lnTo>
                  <a:lnTo>
                    <a:pt x="365874" y="35407"/>
                  </a:lnTo>
                  <a:close/>
                </a:path>
                <a:path w="626109" h="47625">
                  <a:moveTo>
                    <a:pt x="365874" y="11798"/>
                  </a:moveTo>
                  <a:lnTo>
                    <a:pt x="354088" y="11798"/>
                  </a:lnTo>
                  <a:lnTo>
                    <a:pt x="354088" y="23596"/>
                  </a:lnTo>
                  <a:lnTo>
                    <a:pt x="365874" y="23596"/>
                  </a:lnTo>
                  <a:lnTo>
                    <a:pt x="365874" y="11798"/>
                  </a:lnTo>
                  <a:close/>
                </a:path>
                <a:path w="626109" h="47625">
                  <a:moveTo>
                    <a:pt x="377685" y="23609"/>
                  </a:moveTo>
                  <a:lnTo>
                    <a:pt x="365899" y="23609"/>
                  </a:lnTo>
                  <a:lnTo>
                    <a:pt x="365899" y="35407"/>
                  </a:lnTo>
                  <a:lnTo>
                    <a:pt x="365899" y="47205"/>
                  </a:lnTo>
                  <a:lnTo>
                    <a:pt x="377685" y="47205"/>
                  </a:lnTo>
                  <a:lnTo>
                    <a:pt x="377685" y="35407"/>
                  </a:lnTo>
                  <a:lnTo>
                    <a:pt x="377685" y="23609"/>
                  </a:lnTo>
                  <a:close/>
                </a:path>
                <a:path w="626109" h="47625">
                  <a:moveTo>
                    <a:pt x="389496" y="23609"/>
                  </a:moveTo>
                  <a:lnTo>
                    <a:pt x="377698" y="23609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close/>
                </a:path>
                <a:path w="626109" h="47625">
                  <a:moveTo>
                    <a:pt x="389496" y="11798"/>
                  </a:moveTo>
                  <a:lnTo>
                    <a:pt x="377698" y="11798"/>
                  </a:lnTo>
                  <a:lnTo>
                    <a:pt x="377698" y="23596"/>
                  </a:lnTo>
                  <a:lnTo>
                    <a:pt x="389496" y="23596"/>
                  </a:lnTo>
                  <a:lnTo>
                    <a:pt x="389496" y="11798"/>
                  </a:lnTo>
                  <a:close/>
                </a:path>
                <a:path w="626109" h="47625">
                  <a:moveTo>
                    <a:pt x="413092" y="23609"/>
                  </a:moveTo>
                  <a:lnTo>
                    <a:pt x="401307" y="23609"/>
                  </a:ln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13092" y="35407"/>
                  </a:lnTo>
                  <a:lnTo>
                    <a:pt x="413092" y="23609"/>
                  </a:lnTo>
                  <a:close/>
                </a:path>
                <a:path w="626109" h="47625">
                  <a:moveTo>
                    <a:pt x="413092" y="11798"/>
                  </a:moveTo>
                  <a:lnTo>
                    <a:pt x="401307" y="11798"/>
                  </a:lnTo>
                  <a:lnTo>
                    <a:pt x="401307" y="23596"/>
                  </a:lnTo>
                  <a:lnTo>
                    <a:pt x="413092" y="23596"/>
                  </a:lnTo>
                  <a:lnTo>
                    <a:pt x="413092" y="11798"/>
                  </a:lnTo>
                  <a:close/>
                </a:path>
                <a:path w="626109" h="47625">
                  <a:moveTo>
                    <a:pt x="424903" y="35407"/>
                  </a:moveTo>
                  <a:lnTo>
                    <a:pt x="413105" y="35407"/>
                  </a:lnTo>
                  <a:lnTo>
                    <a:pt x="413105" y="47205"/>
                  </a:lnTo>
                  <a:lnTo>
                    <a:pt x="424903" y="47205"/>
                  </a:lnTo>
                  <a:lnTo>
                    <a:pt x="424903" y="35407"/>
                  </a:lnTo>
                  <a:close/>
                </a:path>
                <a:path w="626109" h="47625">
                  <a:moveTo>
                    <a:pt x="436702" y="23609"/>
                  </a:moveTo>
                  <a:lnTo>
                    <a:pt x="424916" y="23609"/>
                  </a:lnTo>
                  <a:lnTo>
                    <a:pt x="424916" y="35407"/>
                  </a:lnTo>
                  <a:lnTo>
                    <a:pt x="424916" y="47205"/>
                  </a:lnTo>
                  <a:lnTo>
                    <a:pt x="436702" y="47205"/>
                  </a:lnTo>
                  <a:lnTo>
                    <a:pt x="436702" y="35407"/>
                  </a:lnTo>
                  <a:lnTo>
                    <a:pt x="436702" y="23609"/>
                  </a:lnTo>
                  <a:close/>
                </a:path>
                <a:path w="626109" h="47625">
                  <a:moveTo>
                    <a:pt x="472109" y="35407"/>
                  </a:moveTo>
                  <a:lnTo>
                    <a:pt x="460324" y="35407"/>
                  </a:lnTo>
                  <a:lnTo>
                    <a:pt x="460324" y="47205"/>
                  </a:lnTo>
                  <a:lnTo>
                    <a:pt x="472109" y="47205"/>
                  </a:lnTo>
                  <a:lnTo>
                    <a:pt x="472109" y="35407"/>
                  </a:lnTo>
                  <a:close/>
                </a:path>
                <a:path w="626109" h="47625">
                  <a:moveTo>
                    <a:pt x="472109" y="11798"/>
                  </a:moveTo>
                  <a:lnTo>
                    <a:pt x="460324" y="11798"/>
                  </a:lnTo>
                  <a:lnTo>
                    <a:pt x="460324" y="23596"/>
                  </a:lnTo>
                  <a:lnTo>
                    <a:pt x="472109" y="23596"/>
                  </a:lnTo>
                  <a:lnTo>
                    <a:pt x="472109" y="11798"/>
                  </a:lnTo>
                  <a:close/>
                </a:path>
                <a:path w="626109" h="47625">
                  <a:moveTo>
                    <a:pt x="507530" y="11798"/>
                  </a:moveTo>
                  <a:lnTo>
                    <a:pt x="495731" y="11798"/>
                  </a:lnTo>
                  <a:lnTo>
                    <a:pt x="495731" y="23596"/>
                  </a:lnTo>
                  <a:lnTo>
                    <a:pt x="507530" y="23596"/>
                  </a:lnTo>
                  <a:lnTo>
                    <a:pt x="507530" y="11798"/>
                  </a:lnTo>
                  <a:close/>
                </a:path>
                <a:path w="626109" h="47625">
                  <a:moveTo>
                    <a:pt x="519315" y="0"/>
                  </a:moveTo>
                  <a:lnTo>
                    <a:pt x="507530" y="0"/>
                  </a:lnTo>
                  <a:lnTo>
                    <a:pt x="507530" y="11798"/>
                  </a:lnTo>
                  <a:lnTo>
                    <a:pt x="519315" y="11798"/>
                  </a:lnTo>
                  <a:lnTo>
                    <a:pt x="519315" y="0"/>
                  </a:lnTo>
                  <a:close/>
                </a:path>
                <a:path w="626109" h="47625">
                  <a:moveTo>
                    <a:pt x="531126" y="11798"/>
                  </a:moveTo>
                  <a:lnTo>
                    <a:pt x="519341" y="11798"/>
                  </a:lnTo>
                  <a:lnTo>
                    <a:pt x="519341" y="23596"/>
                  </a:lnTo>
                  <a:lnTo>
                    <a:pt x="531126" y="23596"/>
                  </a:lnTo>
                  <a:lnTo>
                    <a:pt x="531126" y="11798"/>
                  </a:lnTo>
                  <a:close/>
                </a:path>
                <a:path w="626109" h="47625">
                  <a:moveTo>
                    <a:pt x="542937" y="23609"/>
                  </a:moveTo>
                  <a:lnTo>
                    <a:pt x="531139" y="23609"/>
                  </a:lnTo>
                  <a:lnTo>
                    <a:pt x="531139" y="35407"/>
                  </a:lnTo>
                  <a:lnTo>
                    <a:pt x="542937" y="35407"/>
                  </a:lnTo>
                  <a:lnTo>
                    <a:pt x="542937" y="23609"/>
                  </a:lnTo>
                  <a:close/>
                </a:path>
                <a:path w="626109" h="47625">
                  <a:moveTo>
                    <a:pt x="542937" y="0"/>
                  </a:moveTo>
                  <a:lnTo>
                    <a:pt x="531139" y="0"/>
                  </a:lnTo>
                  <a:lnTo>
                    <a:pt x="531139" y="11798"/>
                  </a:lnTo>
                  <a:lnTo>
                    <a:pt x="531139" y="23596"/>
                  </a:lnTo>
                  <a:lnTo>
                    <a:pt x="542937" y="23596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26109" h="47625">
                  <a:moveTo>
                    <a:pt x="554748" y="23609"/>
                  </a:moveTo>
                  <a:lnTo>
                    <a:pt x="542950" y="23609"/>
                  </a:lnTo>
                  <a:lnTo>
                    <a:pt x="542950" y="35407"/>
                  </a:lnTo>
                  <a:lnTo>
                    <a:pt x="554748" y="35407"/>
                  </a:lnTo>
                  <a:lnTo>
                    <a:pt x="554748" y="23609"/>
                  </a:lnTo>
                  <a:close/>
                </a:path>
                <a:path w="626109" h="47625">
                  <a:moveTo>
                    <a:pt x="566547" y="0"/>
                  </a:moveTo>
                  <a:lnTo>
                    <a:pt x="554748" y="0"/>
                  </a:lnTo>
                  <a:lnTo>
                    <a:pt x="554748" y="11798"/>
                  </a:ln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66547" y="23596"/>
                  </a:lnTo>
                  <a:lnTo>
                    <a:pt x="566547" y="11798"/>
                  </a:lnTo>
                  <a:lnTo>
                    <a:pt x="566547" y="0"/>
                  </a:lnTo>
                  <a:close/>
                </a:path>
                <a:path w="626109" h="47625">
                  <a:moveTo>
                    <a:pt x="578345" y="23609"/>
                  </a:moveTo>
                  <a:lnTo>
                    <a:pt x="566547" y="23609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78345" y="23609"/>
                  </a:lnTo>
                  <a:close/>
                </a:path>
                <a:path w="626109" h="47625">
                  <a:moveTo>
                    <a:pt x="613765" y="11798"/>
                  </a:moveTo>
                  <a:lnTo>
                    <a:pt x="601967" y="11798"/>
                  </a:lnTo>
                  <a:lnTo>
                    <a:pt x="601967" y="23596"/>
                  </a:lnTo>
                  <a:lnTo>
                    <a:pt x="613765" y="23596"/>
                  </a:lnTo>
                  <a:lnTo>
                    <a:pt x="613765" y="11798"/>
                  </a:lnTo>
                  <a:close/>
                </a:path>
                <a:path w="626109" h="47625">
                  <a:moveTo>
                    <a:pt x="625551" y="23609"/>
                  </a:moveTo>
                  <a:lnTo>
                    <a:pt x="613765" y="23609"/>
                  </a:lnTo>
                  <a:lnTo>
                    <a:pt x="613765" y="35407"/>
                  </a:lnTo>
                  <a:lnTo>
                    <a:pt x="625551" y="35407"/>
                  </a:lnTo>
                  <a:lnTo>
                    <a:pt x="625551" y="23609"/>
                  </a:lnTo>
                  <a:close/>
                </a:path>
                <a:path w="626109" h="47625">
                  <a:moveTo>
                    <a:pt x="625551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5958433" y="4691989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09" h="47625">
                  <a:moveTo>
                    <a:pt x="23583" y="23609"/>
                  </a:moveTo>
                  <a:lnTo>
                    <a:pt x="11798" y="23609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0" y="47205"/>
                  </a:lnTo>
                  <a:lnTo>
                    <a:pt x="11798" y="47205"/>
                  </a:lnTo>
                  <a:lnTo>
                    <a:pt x="11798" y="35407"/>
                  </a:lnTo>
                  <a:lnTo>
                    <a:pt x="23583" y="35407"/>
                  </a:lnTo>
                  <a:lnTo>
                    <a:pt x="23583" y="23609"/>
                  </a:lnTo>
                  <a:close/>
                </a:path>
                <a:path w="626109" h="47625">
                  <a:moveTo>
                    <a:pt x="58991" y="11811"/>
                  </a:moveTo>
                  <a:lnTo>
                    <a:pt x="47205" y="11811"/>
                  </a:lnTo>
                  <a:lnTo>
                    <a:pt x="35407" y="11811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35407" y="47205"/>
                  </a:lnTo>
                  <a:lnTo>
                    <a:pt x="47205" y="47205"/>
                  </a:lnTo>
                  <a:lnTo>
                    <a:pt x="58991" y="47205"/>
                  </a:lnTo>
                  <a:lnTo>
                    <a:pt x="58991" y="35407"/>
                  </a:lnTo>
                  <a:lnTo>
                    <a:pt x="47205" y="35407"/>
                  </a:lnTo>
                  <a:lnTo>
                    <a:pt x="47205" y="23609"/>
                  </a:lnTo>
                  <a:lnTo>
                    <a:pt x="58991" y="23609"/>
                  </a:lnTo>
                  <a:lnTo>
                    <a:pt x="58991" y="11811"/>
                  </a:lnTo>
                  <a:close/>
                </a:path>
                <a:path w="626109" h="47625">
                  <a:moveTo>
                    <a:pt x="94411" y="23609"/>
                  </a:moveTo>
                  <a:lnTo>
                    <a:pt x="82613" y="23609"/>
                  </a:lnTo>
                  <a:lnTo>
                    <a:pt x="70815" y="23609"/>
                  </a:lnTo>
                  <a:lnTo>
                    <a:pt x="59016" y="23609"/>
                  </a:lnTo>
                  <a:lnTo>
                    <a:pt x="59016" y="35407"/>
                  </a:lnTo>
                  <a:lnTo>
                    <a:pt x="59016" y="47205"/>
                  </a:lnTo>
                  <a:lnTo>
                    <a:pt x="70815" y="47205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94411" y="35407"/>
                  </a:lnTo>
                  <a:lnTo>
                    <a:pt x="94411" y="23609"/>
                  </a:lnTo>
                  <a:close/>
                </a:path>
                <a:path w="626109" h="47625">
                  <a:moveTo>
                    <a:pt x="118008" y="11811"/>
                  </a:moveTo>
                  <a:lnTo>
                    <a:pt x="106222" y="11811"/>
                  </a:lnTo>
                  <a:lnTo>
                    <a:pt x="106222" y="23609"/>
                  </a:ln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06222" y="47205"/>
                  </a:lnTo>
                  <a:lnTo>
                    <a:pt x="118008" y="47205"/>
                  </a:lnTo>
                  <a:lnTo>
                    <a:pt x="118008" y="35407"/>
                  </a:lnTo>
                  <a:lnTo>
                    <a:pt x="118008" y="23609"/>
                  </a:lnTo>
                  <a:lnTo>
                    <a:pt x="118008" y="11811"/>
                  </a:lnTo>
                  <a:close/>
                </a:path>
                <a:path w="626109" h="47625">
                  <a:moveTo>
                    <a:pt x="129819" y="23609"/>
                  </a:moveTo>
                  <a:lnTo>
                    <a:pt x="118021" y="23609"/>
                  </a:lnTo>
                  <a:lnTo>
                    <a:pt x="118021" y="35407"/>
                  </a:lnTo>
                  <a:lnTo>
                    <a:pt x="118021" y="47205"/>
                  </a:lnTo>
                  <a:lnTo>
                    <a:pt x="129819" y="47205"/>
                  </a:lnTo>
                  <a:lnTo>
                    <a:pt x="129819" y="35407"/>
                  </a:lnTo>
                  <a:lnTo>
                    <a:pt x="129819" y="23609"/>
                  </a:lnTo>
                  <a:close/>
                </a:path>
                <a:path w="626109" h="47625">
                  <a:moveTo>
                    <a:pt x="141630" y="35407"/>
                  </a:moveTo>
                  <a:lnTo>
                    <a:pt x="129832" y="35407"/>
                  </a:lnTo>
                  <a:lnTo>
                    <a:pt x="129832" y="47205"/>
                  </a:lnTo>
                  <a:lnTo>
                    <a:pt x="141630" y="47205"/>
                  </a:lnTo>
                  <a:lnTo>
                    <a:pt x="141630" y="35407"/>
                  </a:lnTo>
                  <a:close/>
                </a:path>
                <a:path w="626109" h="47625">
                  <a:moveTo>
                    <a:pt x="153416" y="23609"/>
                  </a:moveTo>
                  <a:lnTo>
                    <a:pt x="141630" y="23609"/>
                  </a:lnTo>
                  <a:lnTo>
                    <a:pt x="141630" y="35407"/>
                  </a:lnTo>
                  <a:lnTo>
                    <a:pt x="153416" y="35407"/>
                  </a:lnTo>
                  <a:lnTo>
                    <a:pt x="153416" y="23609"/>
                  </a:lnTo>
                  <a:close/>
                </a:path>
                <a:path w="626109" h="47625">
                  <a:moveTo>
                    <a:pt x="177025" y="11811"/>
                  </a:moveTo>
                  <a:lnTo>
                    <a:pt x="165239" y="11811"/>
                  </a:lnTo>
                  <a:lnTo>
                    <a:pt x="153441" y="11811"/>
                  </a:lnTo>
                  <a:lnTo>
                    <a:pt x="153441" y="23609"/>
                  </a:lnTo>
                  <a:lnTo>
                    <a:pt x="165239" y="23609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lnTo>
                    <a:pt x="177025" y="11811"/>
                  </a:lnTo>
                  <a:close/>
                </a:path>
                <a:path w="626109" h="47625">
                  <a:moveTo>
                    <a:pt x="200647" y="11811"/>
                  </a:moveTo>
                  <a:lnTo>
                    <a:pt x="188849" y="11811"/>
                  </a:lnTo>
                  <a:lnTo>
                    <a:pt x="188849" y="23609"/>
                  </a:lnTo>
                  <a:lnTo>
                    <a:pt x="200647" y="23609"/>
                  </a:lnTo>
                  <a:lnTo>
                    <a:pt x="200647" y="11811"/>
                  </a:lnTo>
                  <a:close/>
                </a:path>
                <a:path w="626109" h="47625">
                  <a:moveTo>
                    <a:pt x="224243" y="11811"/>
                  </a:moveTo>
                  <a:lnTo>
                    <a:pt x="212458" y="11811"/>
                  </a:lnTo>
                  <a:lnTo>
                    <a:pt x="212458" y="23609"/>
                  </a:lnTo>
                  <a:lnTo>
                    <a:pt x="224243" y="23609"/>
                  </a:lnTo>
                  <a:lnTo>
                    <a:pt x="224243" y="11811"/>
                  </a:lnTo>
                  <a:close/>
                </a:path>
                <a:path w="626109" h="47625">
                  <a:moveTo>
                    <a:pt x="236054" y="11811"/>
                  </a:moveTo>
                  <a:lnTo>
                    <a:pt x="224256" y="11811"/>
                  </a:lnTo>
                  <a:lnTo>
                    <a:pt x="224256" y="23609"/>
                  </a:lnTo>
                  <a:lnTo>
                    <a:pt x="236054" y="23609"/>
                  </a:lnTo>
                  <a:lnTo>
                    <a:pt x="236054" y="11811"/>
                  </a:lnTo>
                  <a:close/>
                </a:path>
                <a:path w="626109" h="47625">
                  <a:moveTo>
                    <a:pt x="247840" y="23609"/>
                  </a:moveTo>
                  <a:lnTo>
                    <a:pt x="236054" y="23609"/>
                  </a:lnTo>
                  <a:lnTo>
                    <a:pt x="236054" y="35407"/>
                  </a:lnTo>
                  <a:lnTo>
                    <a:pt x="247840" y="35407"/>
                  </a:lnTo>
                  <a:lnTo>
                    <a:pt x="247840" y="23609"/>
                  </a:lnTo>
                  <a:close/>
                </a:path>
                <a:path w="626109" h="47625">
                  <a:moveTo>
                    <a:pt x="271449" y="11811"/>
                  </a:moveTo>
                  <a:lnTo>
                    <a:pt x="259664" y="11811"/>
                  </a:lnTo>
                  <a:lnTo>
                    <a:pt x="259664" y="23609"/>
                  </a:lnTo>
                  <a:lnTo>
                    <a:pt x="247865" y="23609"/>
                  </a:lnTo>
                  <a:lnTo>
                    <a:pt x="247865" y="35407"/>
                  </a:lnTo>
                  <a:lnTo>
                    <a:pt x="259664" y="35407"/>
                  </a:lnTo>
                  <a:lnTo>
                    <a:pt x="271449" y="35407"/>
                  </a:lnTo>
                  <a:lnTo>
                    <a:pt x="271449" y="23609"/>
                  </a:lnTo>
                  <a:lnTo>
                    <a:pt x="271449" y="11811"/>
                  </a:lnTo>
                  <a:close/>
                </a:path>
                <a:path w="626109" h="47625">
                  <a:moveTo>
                    <a:pt x="283260" y="11811"/>
                  </a:moveTo>
                  <a:lnTo>
                    <a:pt x="271475" y="11811"/>
                  </a:lnTo>
                  <a:lnTo>
                    <a:pt x="271475" y="23609"/>
                  </a:lnTo>
                  <a:lnTo>
                    <a:pt x="271475" y="35407"/>
                  </a:lnTo>
                  <a:lnTo>
                    <a:pt x="283260" y="35407"/>
                  </a:lnTo>
                  <a:lnTo>
                    <a:pt x="283260" y="23609"/>
                  </a:lnTo>
                  <a:lnTo>
                    <a:pt x="283260" y="11811"/>
                  </a:lnTo>
                  <a:close/>
                </a:path>
                <a:path w="626109" h="47625">
                  <a:moveTo>
                    <a:pt x="295071" y="23609"/>
                  </a:move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295071" y="23609"/>
                  </a:lnTo>
                  <a:close/>
                </a:path>
                <a:path w="626109" h="47625">
                  <a:moveTo>
                    <a:pt x="306857" y="11811"/>
                  </a:moveTo>
                  <a:lnTo>
                    <a:pt x="295071" y="11811"/>
                  </a:lnTo>
                  <a:lnTo>
                    <a:pt x="295071" y="23609"/>
                  </a:lnTo>
                  <a:lnTo>
                    <a:pt x="306857" y="23609"/>
                  </a:lnTo>
                  <a:lnTo>
                    <a:pt x="306857" y="11811"/>
                  </a:lnTo>
                  <a:close/>
                </a:path>
                <a:path w="626109" h="47625">
                  <a:moveTo>
                    <a:pt x="318668" y="11811"/>
                  </a:moveTo>
                  <a:lnTo>
                    <a:pt x="306882" y="11811"/>
                  </a:lnTo>
                  <a:lnTo>
                    <a:pt x="306882" y="23609"/>
                  </a:lnTo>
                  <a:lnTo>
                    <a:pt x="318668" y="23609"/>
                  </a:lnTo>
                  <a:lnTo>
                    <a:pt x="318668" y="11811"/>
                  </a:lnTo>
                  <a:close/>
                </a:path>
                <a:path w="626109" h="47625">
                  <a:moveTo>
                    <a:pt x="330479" y="23609"/>
                  </a:moveTo>
                  <a:lnTo>
                    <a:pt x="318681" y="23609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close/>
                </a:path>
                <a:path w="626109" h="47625">
                  <a:moveTo>
                    <a:pt x="342277" y="11811"/>
                  </a:moveTo>
                  <a:lnTo>
                    <a:pt x="330492" y="11811"/>
                  </a:lnTo>
                  <a:lnTo>
                    <a:pt x="330492" y="23609"/>
                  </a:lnTo>
                  <a:lnTo>
                    <a:pt x="330492" y="35407"/>
                  </a:lnTo>
                  <a:lnTo>
                    <a:pt x="342277" y="35407"/>
                  </a:lnTo>
                  <a:lnTo>
                    <a:pt x="342277" y="23609"/>
                  </a:lnTo>
                  <a:lnTo>
                    <a:pt x="342277" y="11811"/>
                  </a:lnTo>
                  <a:close/>
                </a:path>
                <a:path w="626109" h="47625">
                  <a:moveTo>
                    <a:pt x="365874" y="23609"/>
                  </a:moveTo>
                  <a:lnTo>
                    <a:pt x="354088" y="23609"/>
                  </a:lnTo>
                  <a:lnTo>
                    <a:pt x="342290" y="23609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65874" y="35407"/>
                  </a:lnTo>
                  <a:lnTo>
                    <a:pt x="365874" y="23609"/>
                  </a:lnTo>
                  <a:close/>
                </a:path>
                <a:path w="626109" h="47625">
                  <a:moveTo>
                    <a:pt x="377685" y="23609"/>
                  </a:moveTo>
                  <a:lnTo>
                    <a:pt x="365899" y="23609"/>
                  </a:lnTo>
                  <a:lnTo>
                    <a:pt x="365899" y="35407"/>
                  </a:lnTo>
                  <a:lnTo>
                    <a:pt x="377685" y="35407"/>
                  </a:lnTo>
                  <a:lnTo>
                    <a:pt x="377685" y="23609"/>
                  </a:lnTo>
                  <a:close/>
                </a:path>
                <a:path w="626109" h="47625">
                  <a:moveTo>
                    <a:pt x="401307" y="11811"/>
                  </a:moveTo>
                  <a:lnTo>
                    <a:pt x="389509" y="11811"/>
                  </a:ln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01307" y="23609"/>
                  </a:lnTo>
                  <a:lnTo>
                    <a:pt x="401307" y="11811"/>
                  </a:lnTo>
                  <a:close/>
                </a:path>
                <a:path w="626109" h="47625">
                  <a:moveTo>
                    <a:pt x="424903" y="23609"/>
                  </a:moveTo>
                  <a:lnTo>
                    <a:pt x="413105" y="23609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close/>
                </a:path>
                <a:path w="626109" h="47625">
                  <a:moveTo>
                    <a:pt x="460298" y="11811"/>
                  </a:moveTo>
                  <a:lnTo>
                    <a:pt x="448513" y="11811"/>
                  </a:lnTo>
                  <a:lnTo>
                    <a:pt x="436714" y="11811"/>
                  </a:lnTo>
                  <a:lnTo>
                    <a:pt x="436714" y="23609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60298" y="35407"/>
                  </a:lnTo>
                  <a:lnTo>
                    <a:pt x="460298" y="23609"/>
                  </a:lnTo>
                  <a:lnTo>
                    <a:pt x="460298" y="11811"/>
                  </a:lnTo>
                  <a:close/>
                </a:path>
                <a:path w="626109" h="47625">
                  <a:moveTo>
                    <a:pt x="472109" y="11811"/>
                  </a:moveTo>
                  <a:lnTo>
                    <a:pt x="460324" y="11811"/>
                  </a:lnTo>
                  <a:lnTo>
                    <a:pt x="460324" y="23609"/>
                  </a:lnTo>
                  <a:lnTo>
                    <a:pt x="460324" y="35407"/>
                  </a:lnTo>
                  <a:lnTo>
                    <a:pt x="472109" y="35407"/>
                  </a:lnTo>
                  <a:lnTo>
                    <a:pt x="472109" y="23609"/>
                  </a:lnTo>
                  <a:lnTo>
                    <a:pt x="472109" y="11811"/>
                  </a:lnTo>
                  <a:close/>
                </a:path>
                <a:path w="626109" h="47625">
                  <a:moveTo>
                    <a:pt x="472109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72109" y="11798"/>
                  </a:lnTo>
                  <a:lnTo>
                    <a:pt x="472109" y="0"/>
                  </a:lnTo>
                  <a:close/>
                </a:path>
                <a:path w="626109" h="47625">
                  <a:moveTo>
                    <a:pt x="483920" y="23609"/>
                  </a:moveTo>
                  <a:lnTo>
                    <a:pt x="472122" y="23609"/>
                  </a:lnTo>
                  <a:lnTo>
                    <a:pt x="472122" y="35407"/>
                  </a:lnTo>
                  <a:lnTo>
                    <a:pt x="483920" y="35407"/>
                  </a:lnTo>
                  <a:lnTo>
                    <a:pt x="483920" y="23609"/>
                  </a:lnTo>
                  <a:close/>
                </a:path>
                <a:path w="626109" h="47625">
                  <a:moveTo>
                    <a:pt x="507530" y="0"/>
                  </a:moveTo>
                  <a:lnTo>
                    <a:pt x="495731" y="0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07530" y="0"/>
                  </a:lnTo>
                  <a:close/>
                </a:path>
                <a:path w="626109" h="47625">
                  <a:moveTo>
                    <a:pt x="519315" y="11811"/>
                  </a:moveTo>
                  <a:lnTo>
                    <a:pt x="507530" y="11811"/>
                  </a:lnTo>
                  <a:lnTo>
                    <a:pt x="507530" y="23609"/>
                  </a:lnTo>
                  <a:lnTo>
                    <a:pt x="495731" y="23609"/>
                  </a:lnTo>
                  <a:lnTo>
                    <a:pt x="495731" y="35407"/>
                  </a:lnTo>
                  <a:lnTo>
                    <a:pt x="507530" y="35407"/>
                  </a:lnTo>
                  <a:lnTo>
                    <a:pt x="519315" y="35407"/>
                  </a:lnTo>
                  <a:lnTo>
                    <a:pt x="519315" y="23609"/>
                  </a:lnTo>
                  <a:lnTo>
                    <a:pt x="519315" y="11811"/>
                  </a:lnTo>
                  <a:close/>
                </a:path>
                <a:path w="626109" h="47625">
                  <a:moveTo>
                    <a:pt x="531126" y="11811"/>
                  </a:moveTo>
                  <a:lnTo>
                    <a:pt x="519341" y="11811"/>
                  </a:lnTo>
                  <a:lnTo>
                    <a:pt x="519341" y="23609"/>
                  </a:lnTo>
                  <a:lnTo>
                    <a:pt x="519341" y="35407"/>
                  </a:lnTo>
                  <a:lnTo>
                    <a:pt x="531126" y="35407"/>
                  </a:lnTo>
                  <a:lnTo>
                    <a:pt x="531126" y="23609"/>
                  </a:lnTo>
                  <a:lnTo>
                    <a:pt x="531126" y="11811"/>
                  </a:lnTo>
                  <a:close/>
                </a:path>
                <a:path w="626109" h="47625">
                  <a:moveTo>
                    <a:pt x="531126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31126" y="11798"/>
                  </a:lnTo>
                  <a:lnTo>
                    <a:pt x="531126" y="0"/>
                  </a:lnTo>
                  <a:close/>
                </a:path>
                <a:path w="626109" h="47625">
                  <a:moveTo>
                    <a:pt x="578345" y="11811"/>
                  </a:moveTo>
                  <a:lnTo>
                    <a:pt x="566547" y="11811"/>
                  </a:lnTo>
                  <a:lnTo>
                    <a:pt x="566547" y="23609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78345" y="23609"/>
                  </a:lnTo>
                  <a:lnTo>
                    <a:pt x="578345" y="11811"/>
                  </a:lnTo>
                  <a:close/>
                </a:path>
                <a:path w="626109" h="47625">
                  <a:moveTo>
                    <a:pt x="578345" y="0"/>
                  </a:moveTo>
                  <a:lnTo>
                    <a:pt x="566547" y="0"/>
                  </a:lnTo>
                  <a:lnTo>
                    <a:pt x="554748" y="0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26109" h="47625">
                  <a:moveTo>
                    <a:pt x="601941" y="11811"/>
                  </a:moveTo>
                  <a:lnTo>
                    <a:pt x="590143" y="11811"/>
                  </a:lnTo>
                  <a:lnTo>
                    <a:pt x="590143" y="23609"/>
                  </a:lnTo>
                  <a:lnTo>
                    <a:pt x="590143" y="35407"/>
                  </a:lnTo>
                  <a:lnTo>
                    <a:pt x="601941" y="35407"/>
                  </a:lnTo>
                  <a:lnTo>
                    <a:pt x="601941" y="23609"/>
                  </a:lnTo>
                  <a:lnTo>
                    <a:pt x="601941" y="11811"/>
                  </a:lnTo>
                  <a:close/>
                </a:path>
                <a:path w="626109" h="47625">
                  <a:moveTo>
                    <a:pt x="601941" y="0"/>
                  </a:moveTo>
                  <a:lnTo>
                    <a:pt x="590143" y="0"/>
                  </a:lnTo>
                  <a:lnTo>
                    <a:pt x="590143" y="11798"/>
                  </a:lnTo>
                  <a:lnTo>
                    <a:pt x="601941" y="11798"/>
                  </a:lnTo>
                  <a:lnTo>
                    <a:pt x="601941" y="0"/>
                  </a:lnTo>
                  <a:close/>
                </a:path>
                <a:path w="626109" h="47625">
                  <a:moveTo>
                    <a:pt x="625551" y="11811"/>
                  </a:moveTo>
                  <a:lnTo>
                    <a:pt x="613765" y="11811"/>
                  </a:lnTo>
                  <a:lnTo>
                    <a:pt x="613765" y="23609"/>
                  </a:lnTo>
                  <a:lnTo>
                    <a:pt x="601967" y="23609"/>
                  </a:lnTo>
                  <a:lnTo>
                    <a:pt x="601967" y="35407"/>
                  </a:lnTo>
                  <a:lnTo>
                    <a:pt x="613765" y="35407"/>
                  </a:lnTo>
                  <a:lnTo>
                    <a:pt x="625551" y="35407"/>
                  </a:lnTo>
                  <a:lnTo>
                    <a:pt x="625551" y="23609"/>
                  </a:lnTo>
                  <a:lnTo>
                    <a:pt x="625551" y="11811"/>
                  </a:lnTo>
                  <a:close/>
                </a:path>
                <a:path w="626109" h="47625">
                  <a:moveTo>
                    <a:pt x="625551" y="0"/>
                  </a:moveTo>
                  <a:lnTo>
                    <a:pt x="613765" y="0"/>
                  </a:ln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5958433" y="4727396"/>
              <a:ext cx="614045" cy="35560"/>
            </a:xfrm>
            <a:custGeom>
              <a:avLst/>
              <a:gdLst/>
              <a:ahLst/>
              <a:cxnLst/>
              <a:rect l="l" t="t" r="r" b="b"/>
              <a:pathLst>
                <a:path w="614045" h="35560">
                  <a:moveTo>
                    <a:pt x="23583" y="23609"/>
                  </a:moveTo>
                  <a:lnTo>
                    <a:pt x="11798" y="23609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23583" y="35407"/>
                  </a:lnTo>
                  <a:lnTo>
                    <a:pt x="23583" y="23609"/>
                  </a:lnTo>
                  <a:close/>
                </a:path>
                <a:path w="614045" h="35560">
                  <a:moveTo>
                    <a:pt x="35394" y="23609"/>
                  </a:moveTo>
                  <a:lnTo>
                    <a:pt x="23596" y="23609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close/>
                </a:path>
                <a:path w="614045" h="35560">
                  <a:moveTo>
                    <a:pt x="47205" y="23609"/>
                  </a:move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47205" y="23609"/>
                  </a:lnTo>
                  <a:close/>
                </a:path>
                <a:path w="614045" h="35560">
                  <a:moveTo>
                    <a:pt x="70815" y="23609"/>
                  </a:move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70815" y="23609"/>
                  </a:lnTo>
                  <a:close/>
                </a:path>
                <a:path w="614045" h="35560">
                  <a:moveTo>
                    <a:pt x="94411" y="11811"/>
                  </a:moveTo>
                  <a:lnTo>
                    <a:pt x="82613" y="11811"/>
                  </a:lnTo>
                  <a:lnTo>
                    <a:pt x="70815" y="11811"/>
                  </a:lnTo>
                  <a:lnTo>
                    <a:pt x="70815" y="23609"/>
                  </a:lnTo>
                  <a:lnTo>
                    <a:pt x="82613" y="23609"/>
                  </a:lnTo>
                  <a:lnTo>
                    <a:pt x="94411" y="23609"/>
                  </a:lnTo>
                  <a:lnTo>
                    <a:pt x="94411" y="11811"/>
                  </a:lnTo>
                  <a:close/>
                </a:path>
                <a:path w="614045" h="35560">
                  <a:moveTo>
                    <a:pt x="118008" y="11811"/>
                  </a:moveTo>
                  <a:lnTo>
                    <a:pt x="106222" y="11811"/>
                  </a:lnTo>
                  <a:lnTo>
                    <a:pt x="106222" y="23609"/>
                  </a:ln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18008" y="35407"/>
                  </a:lnTo>
                  <a:lnTo>
                    <a:pt x="118008" y="23609"/>
                  </a:lnTo>
                  <a:lnTo>
                    <a:pt x="118008" y="11811"/>
                  </a:lnTo>
                  <a:close/>
                </a:path>
                <a:path w="614045" h="35560">
                  <a:moveTo>
                    <a:pt x="129819" y="23609"/>
                  </a:moveTo>
                  <a:lnTo>
                    <a:pt x="118021" y="23609"/>
                  </a:lnTo>
                  <a:lnTo>
                    <a:pt x="118021" y="35407"/>
                  </a:lnTo>
                  <a:lnTo>
                    <a:pt x="129819" y="35407"/>
                  </a:lnTo>
                  <a:lnTo>
                    <a:pt x="129819" y="23609"/>
                  </a:lnTo>
                  <a:close/>
                </a:path>
                <a:path w="614045" h="35560">
                  <a:moveTo>
                    <a:pt x="153416" y="23609"/>
                  </a:moveTo>
                  <a:lnTo>
                    <a:pt x="141630" y="23609"/>
                  </a:lnTo>
                  <a:lnTo>
                    <a:pt x="141630" y="11811"/>
                  </a:lnTo>
                  <a:lnTo>
                    <a:pt x="129832" y="11811"/>
                  </a:lnTo>
                  <a:lnTo>
                    <a:pt x="129832" y="23609"/>
                  </a:lnTo>
                  <a:lnTo>
                    <a:pt x="129832" y="35407"/>
                  </a:lnTo>
                  <a:lnTo>
                    <a:pt x="141630" y="35407"/>
                  </a:lnTo>
                  <a:lnTo>
                    <a:pt x="153416" y="35407"/>
                  </a:lnTo>
                  <a:lnTo>
                    <a:pt x="153416" y="23609"/>
                  </a:lnTo>
                  <a:close/>
                </a:path>
                <a:path w="614045" h="35560">
                  <a:moveTo>
                    <a:pt x="153416" y="0"/>
                  </a:moveTo>
                  <a:lnTo>
                    <a:pt x="141630" y="0"/>
                  </a:lnTo>
                  <a:lnTo>
                    <a:pt x="129832" y="0"/>
                  </a:lnTo>
                  <a:lnTo>
                    <a:pt x="129832" y="11798"/>
                  </a:lnTo>
                  <a:lnTo>
                    <a:pt x="141630" y="11798"/>
                  </a:lnTo>
                  <a:lnTo>
                    <a:pt x="153416" y="11798"/>
                  </a:lnTo>
                  <a:lnTo>
                    <a:pt x="153416" y="0"/>
                  </a:lnTo>
                  <a:close/>
                </a:path>
                <a:path w="614045" h="35560">
                  <a:moveTo>
                    <a:pt x="177025" y="11811"/>
                  </a:moveTo>
                  <a:lnTo>
                    <a:pt x="165239" y="11811"/>
                  </a:lnTo>
                  <a:lnTo>
                    <a:pt x="165239" y="23609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lnTo>
                    <a:pt x="177025" y="11811"/>
                  </a:lnTo>
                  <a:close/>
                </a:path>
                <a:path w="614045" h="35560">
                  <a:moveTo>
                    <a:pt x="177025" y="0"/>
                  </a:moveTo>
                  <a:lnTo>
                    <a:pt x="165239" y="0"/>
                  </a:lnTo>
                  <a:lnTo>
                    <a:pt x="165239" y="11798"/>
                  </a:lnTo>
                  <a:lnTo>
                    <a:pt x="177025" y="11798"/>
                  </a:lnTo>
                  <a:lnTo>
                    <a:pt x="177025" y="0"/>
                  </a:lnTo>
                  <a:close/>
                </a:path>
                <a:path w="614045" h="35560">
                  <a:moveTo>
                    <a:pt x="188836" y="11811"/>
                  </a:moveTo>
                  <a:lnTo>
                    <a:pt x="177038" y="11811"/>
                  </a:ln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lnTo>
                    <a:pt x="188836" y="11811"/>
                  </a:lnTo>
                  <a:close/>
                </a:path>
                <a:path w="614045" h="35560">
                  <a:moveTo>
                    <a:pt x="200647" y="0"/>
                  </a:moveTo>
                  <a:lnTo>
                    <a:pt x="188849" y="0"/>
                  </a:lnTo>
                  <a:lnTo>
                    <a:pt x="188849" y="11798"/>
                  </a:lnTo>
                  <a:lnTo>
                    <a:pt x="200647" y="11798"/>
                  </a:lnTo>
                  <a:lnTo>
                    <a:pt x="200647" y="0"/>
                  </a:lnTo>
                  <a:close/>
                </a:path>
                <a:path w="614045" h="35560">
                  <a:moveTo>
                    <a:pt x="212432" y="23609"/>
                  </a:moveTo>
                  <a:lnTo>
                    <a:pt x="200647" y="23609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close/>
                </a:path>
                <a:path w="614045" h="35560">
                  <a:moveTo>
                    <a:pt x="247840" y="11811"/>
                  </a:moveTo>
                  <a:lnTo>
                    <a:pt x="236054" y="11811"/>
                  </a:lnTo>
                  <a:lnTo>
                    <a:pt x="236054" y="23609"/>
                  </a:ln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47840" y="35407"/>
                  </a:lnTo>
                  <a:lnTo>
                    <a:pt x="247840" y="23609"/>
                  </a:lnTo>
                  <a:lnTo>
                    <a:pt x="247840" y="11811"/>
                  </a:lnTo>
                  <a:close/>
                </a:path>
                <a:path w="614045" h="35560">
                  <a:moveTo>
                    <a:pt x="247840" y="0"/>
                  </a:moveTo>
                  <a:lnTo>
                    <a:pt x="236054" y="0"/>
                  </a:lnTo>
                  <a:lnTo>
                    <a:pt x="224256" y="0"/>
                  </a:lnTo>
                  <a:lnTo>
                    <a:pt x="224256" y="11798"/>
                  </a:lnTo>
                  <a:lnTo>
                    <a:pt x="236054" y="11798"/>
                  </a:lnTo>
                  <a:lnTo>
                    <a:pt x="247840" y="11798"/>
                  </a:lnTo>
                  <a:lnTo>
                    <a:pt x="247840" y="0"/>
                  </a:lnTo>
                  <a:close/>
                </a:path>
                <a:path w="614045" h="35560">
                  <a:moveTo>
                    <a:pt x="259664" y="0"/>
                  </a:moveTo>
                  <a:lnTo>
                    <a:pt x="247865" y="0"/>
                  </a:lnTo>
                  <a:lnTo>
                    <a:pt x="247865" y="11798"/>
                  </a:lnTo>
                  <a:lnTo>
                    <a:pt x="259664" y="11798"/>
                  </a:lnTo>
                  <a:lnTo>
                    <a:pt x="259664" y="0"/>
                  </a:lnTo>
                  <a:close/>
                </a:path>
                <a:path w="614045" h="35560">
                  <a:moveTo>
                    <a:pt x="283260" y="23609"/>
                  </a:moveTo>
                  <a:lnTo>
                    <a:pt x="271475" y="23609"/>
                  </a:lnTo>
                  <a:lnTo>
                    <a:pt x="271475" y="35407"/>
                  </a:lnTo>
                  <a:lnTo>
                    <a:pt x="283260" y="35407"/>
                  </a:lnTo>
                  <a:lnTo>
                    <a:pt x="283260" y="23609"/>
                  </a:lnTo>
                  <a:close/>
                </a:path>
                <a:path w="614045" h="35560">
                  <a:moveTo>
                    <a:pt x="283260" y="0"/>
                  </a:moveTo>
                  <a:lnTo>
                    <a:pt x="271475" y="0"/>
                  </a:lnTo>
                  <a:lnTo>
                    <a:pt x="271475" y="11798"/>
                  </a:lnTo>
                  <a:lnTo>
                    <a:pt x="283260" y="11798"/>
                  </a:lnTo>
                  <a:lnTo>
                    <a:pt x="283260" y="0"/>
                  </a:lnTo>
                  <a:close/>
                </a:path>
                <a:path w="614045" h="35560">
                  <a:moveTo>
                    <a:pt x="306857" y="11811"/>
                  </a:moveTo>
                  <a:lnTo>
                    <a:pt x="295071" y="11811"/>
                  </a:lnTo>
                  <a:lnTo>
                    <a:pt x="283273" y="11811"/>
                  </a:ln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295071" y="23609"/>
                  </a:lnTo>
                  <a:lnTo>
                    <a:pt x="306857" y="23609"/>
                  </a:lnTo>
                  <a:lnTo>
                    <a:pt x="306857" y="11811"/>
                  </a:lnTo>
                  <a:close/>
                </a:path>
                <a:path w="614045" h="35560">
                  <a:moveTo>
                    <a:pt x="306857" y="0"/>
                  </a:moveTo>
                  <a:lnTo>
                    <a:pt x="295071" y="0"/>
                  </a:lnTo>
                  <a:lnTo>
                    <a:pt x="283273" y="0"/>
                  </a:lnTo>
                  <a:lnTo>
                    <a:pt x="283273" y="11798"/>
                  </a:lnTo>
                  <a:lnTo>
                    <a:pt x="295071" y="11798"/>
                  </a:lnTo>
                  <a:lnTo>
                    <a:pt x="306857" y="11798"/>
                  </a:lnTo>
                  <a:lnTo>
                    <a:pt x="306857" y="0"/>
                  </a:lnTo>
                  <a:close/>
                </a:path>
                <a:path w="614045" h="35560">
                  <a:moveTo>
                    <a:pt x="330479" y="23609"/>
                  </a:moveTo>
                  <a:lnTo>
                    <a:pt x="318681" y="23609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close/>
                </a:path>
                <a:path w="614045" h="35560">
                  <a:moveTo>
                    <a:pt x="342277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42277" y="11798"/>
                  </a:lnTo>
                  <a:lnTo>
                    <a:pt x="342277" y="0"/>
                  </a:lnTo>
                  <a:close/>
                </a:path>
                <a:path w="614045" h="35560">
                  <a:moveTo>
                    <a:pt x="354088" y="11811"/>
                  </a:moveTo>
                  <a:lnTo>
                    <a:pt x="342290" y="11811"/>
                  </a:lnTo>
                  <a:lnTo>
                    <a:pt x="342290" y="23609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54088" y="23609"/>
                  </a:lnTo>
                  <a:lnTo>
                    <a:pt x="354088" y="11811"/>
                  </a:lnTo>
                  <a:close/>
                </a:path>
                <a:path w="614045" h="35560">
                  <a:moveTo>
                    <a:pt x="365874" y="0"/>
                  </a:moveTo>
                  <a:lnTo>
                    <a:pt x="354088" y="0"/>
                  </a:lnTo>
                  <a:lnTo>
                    <a:pt x="354088" y="11798"/>
                  </a:lnTo>
                  <a:lnTo>
                    <a:pt x="365874" y="11798"/>
                  </a:lnTo>
                  <a:lnTo>
                    <a:pt x="365874" y="0"/>
                  </a:lnTo>
                  <a:close/>
                </a:path>
                <a:path w="614045" h="35560">
                  <a:moveTo>
                    <a:pt x="377685" y="11811"/>
                  </a:moveTo>
                  <a:lnTo>
                    <a:pt x="365899" y="11811"/>
                  </a:lnTo>
                  <a:lnTo>
                    <a:pt x="365899" y="23609"/>
                  </a:lnTo>
                  <a:lnTo>
                    <a:pt x="377685" y="23609"/>
                  </a:lnTo>
                  <a:lnTo>
                    <a:pt x="377685" y="11811"/>
                  </a:lnTo>
                  <a:close/>
                </a:path>
                <a:path w="614045" h="35560">
                  <a:moveTo>
                    <a:pt x="377685" y="0"/>
                  </a:moveTo>
                  <a:lnTo>
                    <a:pt x="365899" y="0"/>
                  </a:lnTo>
                  <a:lnTo>
                    <a:pt x="365899" y="11798"/>
                  </a:lnTo>
                  <a:lnTo>
                    <a:pt x="377685" y="11798"/>
                  </a:lnTo>
                  <a:lnTo>
                    <a:pt x="377685" y="0"/>
                  </a:lnTo>
                  <a:close/>
                </a:path>
                <a:path w="614045" h="35560">
                  <a:moveTo>
                    <a:pt x="389496" y="11811"/>
                  </a:moveTo>
                  <a:lnTo>
                    <a:pt x="377698" y="11811"/>
                  </a:lnTo>
                  <a:lnTo>
                    <a:pt x="377698" y="23609"/>
                  </a:lnTo>
                  <a:lnTo>
                    <a:pt x="389496" y="23609"/>
                  </a:lnTo>
                  <a:lnTo>
                    <a:pt x="389496" y="11811"/>
                  </a:lnTo>
                  <a:close/>
                </a:path>
                <a:path w="614045" h="35560">
                  <a:moveTo>
                    <a:pt x="413092" y="11811"/>
                  </a:moveTo>
                  <a:lnTo>
                    <a:pt x="401307" y="11811"/>
                  </a:lnTo>
                  <a:lnTo>
                    <a:pt x="389509" y="11811"/>
                  </a:ln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13092" y="35407"/>
                  </a:lnTo>
                  <a:lnTo>
                    <a:pt x="413092" y="23609"/>
                  </a:lnTo>
                  <a:lnTo>
                    <a:pt x="413092" y="11811"/>
                  </a:lnTo>
                  <a:close/>
                </a:path>
                <a:path w="614045" h="35560">
                  <a:moveTo>
                    <a:pt x="413092" y="0"/>
                  </a:moveTo>
                  <a:lnTo>
                    <a:pt x="401307" y="0"/>
                  </a:lnTo>
                  <a:lnTo>
                    <a:pt x="401307" y="11798"/>
                  </a:lnTo>
                  <a:lnTo>
                    <a:pt x="413092" y="11798"/>
                  </a:lnTo>
                  <a:lnTo>
                    <a:pt x="413092" y="0"/>
                  </a:lnTo>
                  <a:close/>
                </a:path>
                <a:path w="614045" h="35560">
                  <a:moveTo>
                    <a:pt x="424903" y="11811"/>
                  </a:moveTo>
                  <a:lnTo>
                    <a:pt x="413105" y="11811"/>
                  </a:lnTo>
                  <a:lnTo>
                    <a:pt x="413105" y="23609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lnTo>
                    <a:pt x="424903" y="11811"/>
                  </a:lnTo>
                  <a:close/>
                </a:path>
                <a:path w="614045" h="35560">
                  <a:moveTo>
                    <a:pt x="436702" y="23609"/>
                  </a:moveTo>
                  <a:lnTo>
                    <a:pt x="424916" y="23609"/>
                  </a:lnTo>
                  <a:lnTo>
                    <a:pt x="424916" y="35407"/>
                  </a:lnTo>
                  <a:lnTo>
                    <a:pt x="436702" y="35407"/>
                  </a:lnTo>
                  <a:lnTo>
                    <a:pt x="436702" y="23609"/>
                  </a:lnTo>
                  <a:close/>
                </a:path>
                <a:path w="614045" h="35560">
                  <a:moveTo>
                    <a:pt x="448513" y="0"/>
                  </a:moveTo>
                  <a:lnTo>
                    <a:pt x="436714" y="0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48513" y="0"/>
                  </a:lnTo>
                  <a:close/>
                </a:path>
                <a:path w="614045" h="35560">
                  <a:moveTo>
                    <a:pt x="460298" y="11811"/>
                  </a:moveTo>
                  <a:lnTo>
                    <a:pt x="448513" y="11811"/>
                  </a:lnTo>
                  <a:lnTo>
                    <a:pt x="436714" y="11811"/>
                  </a:lnTo>
                  <a:lnTo>
                    <a:pt x="436714" y="23609"/>
                  </a:lnTo>
                  <a:lnTo>
                    <a:pt x="448513" y="23609"/>
                  </a:lnTo>
                  <a:lnTo>
                    <a:pt x="460298" y="23609"/>
                  </a:lnTo>
                  <a:lnTo>
                    <a:pt x="460298" y="11811"/>
                  </a:lnTo>
                  <a:close/>
                </a:path>
                <a:path w="614045" h="35560">
                  <a:moveTo>
                    <a:pt x="472109" y="11811"/>
                  </a:moveTo>
                  <a:lnTo>
                    <a:pt x="460324" y="11811"/>
                  </a:lnTo>
                  <a:lnTo>
                    <a:pt x="460324" y="23609"/>
                  </a:lnTo>
                  <a:lnTo>
                    <a:pt x="460324" y="35407"/>
                  </a:lnTo>
                  <a:lnTo>
                    <a:pt x="472109" y="35407"/>
                  </a:lnTo>
                  <a:lnTo>
                    <a:pt x="472109" y="23609"/>
                  </a:lnTo>
                  <a:lnTo>
                    <a:pt x="472109" y="11811"/>
                  </a:lnTo>
                  <a:close/>
                </a:path>
                <a:path w="614045" h="35560">
                  <a:moveTo>
                    <a:pt x="483920" y="23609"/>
                  </a:moveTo>
                  <a:lnTo>
                    <a:pt x="472122" y="23609"/>
                  </a:lnTo>
                  <a:lnTo>
                    <a:pt x="472122" y="35407"/>
                  </a:lnTo>
                  <a:lnTo>
                    <a:pt x="483920" y="35407"/>
                  </a:lnTo>
                  <a:lnTo>
                    <a:pt x="483920" y="23609"/>
                  </a:lnTo>
                  <a:close/>
                </a:path>
                <a:path w="614045" h="35560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14045" h="35560">
                  <a:moveTo>
                    <a:pt x="495731" y="23609"/>
                  </a:move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495731" y="23609"/>
                  </a:lnTo>
                  <a:close/>
                </a:path>
                <a:path w="614045" h="35560">
                  <a:moveTo>
                    <a:pt x="519315" y="11811"/>
                  </a:moveTo>
                  <a:lnTo>
                    <a:pt x="507530" y="11811"/>
                  </a:lnTo>
                  <a:lnTo>
                    <a:pt x="507530" y="23609"/>
                  </a:lnTo>
                  <a:lnTo>
                    <a:pt x="519315" y="23609"/>
                  </a:lnTo>
                  <a:lnTo>
                    <a:pt x="519315" y="11811"/>
                  </a:lnTo>
                  <a:close/>
                </a:path>
                <a:path w="614045" h="35560">
                  <a:moveTo>
                    <a:pt x="519315" y="0"/>
                  </a:moveTo>
                  <a:lnTo>
                    <a:pt x="507530" y="0"/>
                  </a:lnTo>
                  <a:lnTo>
                    <a:pt x="507530" y="11798"/>
                  </a:lnTo>
                  <a:lnTo>
                    <a:pt x="519315" y="11798"/>
                  </a:lnTo>
                  <a:lnTo>
                    <a:pt x="519315" y="0"/>
                  </a:lnTo>
                  <a:close/>
                </a:path>
                <a:path w="614045" h="35560">
                  <a:moveTo>
                    <a:pt x="542937" y="11811"/>
                  </a:moveTo>
                  <a:lnTo>
                    <a:pt x="531139" y="11811"/>
                  </a:lnTo>
                  <a:lnTo>
                    <a:pt x="531139" y="23609"/>
                  </a:lnTo>
                  <a:lnTo>
                    <a:pt x="531139" y="35407"/>
                  </a:lnTo>
                  <a:lnTo>
                    <a:pt x="542937" y="35407"/>
                  </a:lnTo>
                  <a:lnTo>
                    <a:pt x="542937" y="23609"/>
                  </a:lnTo>
                  <a:lnTo>
                    <a:pt x="542937" y="11811"/>
                  </a:lnTo>
                  <a:close/>
                </a:path>
                <a:path w="614045" h="35560">
                  <a:moveTo>
                    <a:pt x="542937" y="0"/>
                  </a:moveTo>
                  <a:lnTo>
                    <a:pt x="531139" y="0"/>
                  </a:lnTo>
                  <a:lnTo>
                    <a:pt x="531139" y="11798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14045" h="35560">
                  <a:moveTo>
                    <a:pt x="566547" y="23609"/>
                  </a:moveTo>
                  <a:lnTo>
                    <a:pt x="554748" y="23609"/>
                  </a:lnTo>
                  <a:lnTo>
                    <a:pt x="554748" y="11811"/>
                  </a:lnTo>
                  <a:lnTo>
                    <a:pt x="542950" y="11811"/>
                  </a:lnTo>
                  <a:lnTo>
                    <a:pt x="542950" y="23609"/>
                  </a:lnTo>
                  <a:lnTo>
                    <a:pt x="542950" y="35407"/>
                  </a:lnTo>
                  <a:lnTo>
                    <a:pt x="554748" y="35407"/>
                  </a:lnTo>
                  <a:lnTo>
                    <a:pt x="566547" y="35407"/>
                  </a:lnTo>
                  <a:lnTo>
                    <a:pt x="566547" y="23609"/>
                  </a:lnTo>
                  <a:close/>
                </a:path>
                <a:path w="614045" h="35560">
                  <a:moveTo>
                    <a:pt x="590143" y="23609"/>
                  </a:moveTo>
                  <a:lnTo>
                    <a:pt x="578345" y="23609"/>
                  </a:lnTo>
                  <a:lnTo>
                    <a:pt x="578345" y="35407"/>
                  </a:lnTo>
                  <a:lnTo>
                    <a:pt x="590143" y="35407"/>
                  </a:lnTo>
                  <a:lnTo>
                    <a:pt x="590143" y="23609"/>
                  </a:lnTo>
                  <a:close/>
                </a:path>
                <a:path w="614045" h="35560">
                  <a:moveTo>
                    <a:pt x="590143" y="0"/>
                  </a:moveTo>
                  <a:lnTo>
                    <a:pt x="578345" y="0"/>
                  </a:lnTo>
                  <a:lnTo>
                    <a:pt x="578345" y="11798"/>
                  </a:lnTo>
                  <a:lnTo>
                    <a:pt x="590143" y="11798"/>
                  </a:lnTo>
                  <a:lnTo>
                    <a:pt x="590143" y="0"/>
                  </a:lnTo>
                  <a:close/>
                </a:path>
                <a:path w="614045" h="35560">
                  <a:moveTo>
                    <a:pt x="613765" y="11811"/>
                  </a:moveTo>
                  <a:lnTo>
                    <a:pt x="601967" y="11811"/>
                  </a:lnTo>
                  <a:lnTo>
                    <a:pt x="601967" y="23609"/>
                  </a:lnTo>
                  <a:lnTo>
                    <a:pt x="613765" y="23609"/>
                  </a:lnTo>
                  <a:lnTo>
                    <a:pt x="613765" y="118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5958433" y="4751006"/>
              <a:ext cx="614045" cy="47625"/>
            </a:xfrm>
            <a:custGeom>
              <a:avLst/>
              <a:gdLst/>
              <a:ahLst/>
              <a:cxnLst/>
              <a:rect l="l" t="t" r="r" b="b"/>
              <a:pathLst>
                <a:path w="614045" h="47625">
                  <a:moveTo>
                    <a:pt x="11798" y="23609"/>
                  </a:move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11798" y="23609"/>
                  </a:lnTo>
                  <a:close/>
                </a:path>
                <a:path w="614045" h="47625">
                  <a:moveTo>
                    <a:pt x="23583" y="11811"/>
                  </a:moveTo>
                  <a:lnTo>
                    <a:pt x="11798" y="11811"/>
                  </a:lnTo>
                  <a:lnTo>
                    <a:pt x="11798" y="23609"/>
                  </a:lnTo>
                  <a:lnTo>
                    <a:pt x="23583" y="23609"/>
                  </a:lnTo>
                  <a:lnTo>
                    <a:pt x="23583" y="11811"/>
                  </a:lnTo>
                  <a:close/>
                </a:path>
                <a:path w="614045" h="47625">
                  <a:moveTo>
                    <a:pt x="35394" y="35407"/>
                  </a:moveTo>
                  <a:lnTo>
                    <a:pt x="23596" y="35407"/>
                  </a:lnTo>
                  <a:lnTo>
                    <a:pt x="23596" y="47205"/>
                  </a:lnTo>
                  <a:lnTo>
                    <a:pt x="35394" y="47205"/>
                  </a:lnTo>
                  <a:lnTo>
                    <a:pt x="35394" y="35407"/>
                  </a:lnTo>
                  <a:close/>
                </a:path>
                <a:path w="614045" h="47625">
                  <a:moveTo>
                    <a:pt x="35394" y="11811"/>
                  </a:moveTo>
                  <a:lnTo>
                    <a:pt x="23596" y="11811"/>
                  </a:lnTo>
                  <a:lnTo>
                    <a:pt x="23596" y="23609"/>
                  </a:lnTo>
                  <a:lnTo>
                    <a:pt x="35394" y="23609"/>
                  </a:lnTo>
                  <a:lnTo>
                    <a:pt x="35394" y="11811"/>
                  </a:lnTo>
                  <a:close/>
                </a:path>
                <a:path w="614045" h="47625">
                  <a:moveTo>
                    <a:pt x="58991" y="11811"/>
                  </a:moveTo>
                  <a:lnTo>
                    <a:pt x="47205" y="11811"/>
                  </a:lnTo>
                  <a:lnTo>
                    <a:pt x="47205" y="23609"/>
                  </a:lnTo>
                  <a:lnTo>
                    <a:pt x="47205" y="35407"/>
                  </a:lnTo>
                  <a:lnTo>
                    <a:pt x="35407" y="35407"/>
                  </a:lnTo>
                  <a:lnTo>
                    <a:pt x="35407" y="47205"/>
                  </a:lnTo>
                  <a:lnTo>
                    <a:pt x="47205" y="47205"/>
                  </a:lnTo>
                  <a:lnTo>
                    <a:pt x="58991" y="47205"/>
                  </a:lnTo>
                  <a:lnTo>
                    <a:pt x="58991" y="35407"/>
                  </a:lnTo>
                  <a:lnTo>
                    <a:pt x="58991" y="23609"/>
                  </a:lnTo>
                  <a:lnTo>
                    <a:pt x="58991" y="11811"/>
                  </a:lnTo>
                  <a:close/>
                </a:path>
                <a:path w="614045" h="47625">
                  <a:moveTo>
                    <a:pt x="82613" y="35407"/>
                  </a:moveTo>
                  <a:lnTo>
                    <a:pt x="70815" y="35407"/>
                  </a:lnTo>
                  <a:lnTo>
                    <a:pt x="59016" y="35407"/>
                  </a:lnTo>
                  <a:lnTo>
                    <a:pt x="59016" y="47205"/>
                  </a:lnTo>
                  <a:lnTo>
                    <a:pt x="70815" y="47205"/>
                  </a:lnTo>
                  <a:lnTo>
                    <a:pt x="82613" y="47205"/>
                  </a:lnTo>
                  <a:lnTo>
                    <a:pt x="82613" y="35407"/>
                  </a:lnTo>
                  <a:close/>
                </a:path>
                <a:path w="614045" h="47625">
                  <a:moveTo>
                    <a:pt x="82613" y="11811"/>
                  </a:moveTo>
                  <a:lnTo>
                    <a:pt x="70815" y="11811"/>
                  </a:lnTo>
                  <a:lnTo>
                    <a:pt x="59016" y="11811"/>
                  </a:lnTo>
                  <a:lnTo>
                    <a:pt x="59016" y="23609"/>
                  </a:lnTo>
                  <a:lnTo>
                    <a:pt x="70815" y="23609"/>
                  </a:lnTo>
                  <a:lnTo>
                    <a:pt x="82613" y="23609"/>
                  </a:lnTo>
                  <a:lnTo>
                    <a:pt x="82613" y="11811"/>
                  </a:lnTo>
                  <a:close/>
                </a:path>
                <a:path w="614045" h="47625">
                  <a:moveTo>
                    <a:pt x="118008" y="23609"/>
                  </a:moveTo>
                  <a:lnTo>
                    <a:pt x="106222" y="23609"/>
                  </a:lnTo>
                  <a:lnTo>
                    <a:pt x="106222" y="35407"/>
                  </a:lnTo>
                  <a:lnTo>
                    <a:pt x="106222" y="47205"/>
                  </a:lnTo>
                  <a:lnTo>
                    <a:pt x="118008" y="47205"/>
                  </a:lnTo>
                  <a:lnTo>
                    <a:pt x="118008" y="35407"/>
                  </a:lnTo>
                  <a:lnTo>
                    <a:pt x="118008" y="23609"/>
                  </a:lnTo>
                  <a:close/>
                </a:path>
                <a:path w="614045" h="47625">
                  <a:moveTo>
                    <a:pt x="129819" y="23609"/>
                  </a:moveTo>
                  <a:lnTo>
                    <a:pt x="118021" y="23609"/>
                  </a:lnTo>
                  <a:lnTo>
                    <a:pt x="118021" y="35407"/>
                  </a:lnTo>
                  <a:lnTo>
                    <a:pt x="129819" y="35407"/>
                  </a:lnTo>
                  <a:lnTo>
                    <a:pt x="129819" y="23609"/>
                  </a:lnTo>
                  <a:close/>
                </a:path>
                <a:path w="614045" h="47625">
                  <a:moveTo>
                    <a:pt x="153416" y="35407"/>
                  </a:moveTo>
                  <a:lnTo>
                    <a:pt x="141630" y="35407"/>
                  </a:lnTo>
                  <a:lnTo>
                    <a:pt x="141630" y="47205"/>
                  </a:lnTo>
                  <a:lnTo>
                    <a:pt x="153416" y="47205"/>
                  </a:lnTo>
                  <a:lnTo>
                    <a:pt x="153416" y="35407"/>
                  </a:lnTo>
                  <a:close/>
                </a:path>
                <a:path w="614045" h="47625">
                  <a:moveTo>
                    <a:pt x="177025" y="35407"/>
                  </a:moveTo>
                  <a:lnTo>
                    <a:pt x="165239" y="35407"/>
                  </a:lnTo>
                  <a:lnTo>
                    <a:pt x="165239" y="23609"/>
                  </a:lnTo>
                  <a:lnTo>
                    <a:pt x="165239" y="11811"/>
                  </a:lnTo>
                  <a:lnTo>
                    <a:pt x="153441" y="11811"/>
                  </a:lnTo>
                  <a:lnTo>
                    <a:pt x="153441" y="23609"/>
                  </a:lnTo>
                  <a:lnTo>
                    <a:pt x="153441" y="35407"/>
                  </a:lnTo>
                  <a:lnTo>
                    <a:pt x="153441" y="47205"/>
                  </a:lnTo>
                  <a:lnTo>
                    <a:pt x="165239" y="47205"/>
                  </a:lnTo>
                  <a:lnTo>
                    <a:pt x="177025" y="47205"/>
                  </a:lnTo>
                  <a:lnTo>
                    <a:pt x="177025" y="35407"/>
                  </a:lnTo>
                  <a:close/>
                </a:path>
                <a:path w="614045" h="47625">
                  <a:moveTo>
                    <a:pt x="188836" y="23609"/>
                  </a:moveTo>
                  <a:lnTo>
                    <a:pt x="177038" y="23609"/>
                  </a:lnTo>
                  <a:lnTo>
                    <a:pt x="177038" y="35407"/>
                  </a:lnTo>
                  <a:lnTo>
                    <a:pt x="177038" y="47205"/>
                  </a:lnTo>
                  <a:lnTo>
                    <a:pt x="188836" y="47205"/>
                  </a:lnTo>
                  <a:lnTo>
                    <a:pt x="188836" y="35407"/>
                  </a:lnTo>
                  <a:lnTo>
                    <a:pt x="188836" y="23609"/>
                  </a:lnTo>
                  <a:close/>
                </a:path>
                <a:path w="614045" h="47625">
                  <a:moveTo>
                    <a:pt x="212432" y="11811"/>
                  </a:moveTo>
                  <a:lnTo>
                    <a:pt x="200647" y="11811"/>
                  </a:lnTo>
                  <a:lnTo>
                    <a:pt x="200647" y="23609"/>
                  </a:lnTo>
                  <a:lnTo>
                    <a:pt x="188849" y="23609"/>
                  </a:lnTo>
                  <a:lnTo>
                    <a:pt x="188849" y="35407"/>
                  </a:lnTo>
                  <a:lnTo>
                    <a:pt x="188849" y="47205"/>
                  </a:lnTo>
                  <a:lnTo>
                    <a:pt x="200647" y="47205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lnTo>
                    <a:pt x="212432" y="11811"/>
                  </a:lnTo>
                  <a:close/>
                </a:path>
                <a:path w="614045" h="47625">
                  <a:moveTo>
                    <a:pt x="224243" y="11811"/>
                  </a:moveTo>
                  <a:lnTo>
                    <a:pt x="212458" y="11811"/>
                  </a:lnTo>
                  <a:lnTo>
                    <a:pt x="212458" y="23609"/>
                  </a:lnTo>
                  <a:lnTo>
                    <a:pt x="212458" y="35407"/>
                  </a:lnTo>
                  <a:lnTo>
                    <a:pt x="212458" y="47205"/>
                  </a:lnTo>
                  <a:lnTo>
                    <a:pt x="224243" y="47205"/>
                  </a:lnTo>
                  <a:lnTo>
                    <a:pt x="224243" y="35407"/>
                  </a:lnTo>
                  <a:lnTo>
                    <a:pt x="224243" y="23609"/>
                  </a:lnTo>
                  <a:lnTo>
                    <a:pt x="224243" y="11811"/>
                  </a:lnTo>
                  <a:close/>
                </a:path>
                <a:path w="614045" h="47625">
                  <a:moveTo>
                    <a:pt x="247840" y="11811"/>
                  </a:moveTo>
                  <a:lnTo>
                    <a:pt x="236054" y="11811"/>
                  </a:lnTo>
                  <a:lnTo>
                    <a:pt x="236054" y="23609"/>
                  </a:lnTo>
                  <a:lnTo>
                    <a:pt x="236054" y="35407"/>
                  </a:lnTo>
                  <a:lnTo>
                    <a:pt x="236054" y="47205"/>
                  </a:lnTo>
                  <a:lnTo>
                    <a:pt x="247840" y="47205"/>
                  </a:lnTo>
                  <a:lnTo>
                    <a:pt x="247840" y="35407"/>
                  </a:lnTo>
                  <a:lnTo>
                    <a:pt x="247840" y="23609"/>
                  </a:lnTo>
                  <a:lnTo>
                    <a:pt x="247840" y="11811"/>
                  </a:lnTo>
                  <a:close/>
                </a:path>
                <a:path w="614045" h="47625">
                  <a:moveTo>
                    <a:pt x="259664" y="11811"/>
                  </a:moveTo>
                  <a:lnTo>
                    <a:pt x="247865" y="11811"/>
                  </a:lnTo>
                  <a:lnTo>
                    <a:pt x="247865" y="23609"/>
                  </a:lnTo>
                  <a:lnTo>
                    <a:pt x="247865" y="35407"/>
                  </a:lnTo>
                  <a:lnTo>
                    <a:pt x="259664" y="35407"/>
                  </a:lnTo>
                  <a:lnTo>
                    <a:pt x="259664" y="23609"/>
                  </a:lnTo>
                  <a:lnTo>
                    <a:pt x="259664" y="11811"/>
                  </a:lnTo>
                  <a:close/>
                </a:path>
                <a:path w="614045" h="47625">
                  <a:moveTo>
                    <a:pt x="271449" y="35407"/>
                  </a:moveTo>
                  <a:lnTo>
                    <a:pt x="259664" y="35407"/>
                  </a:lnTo>
                  <a:lnTo>
                    <a:pt x="259664" y="47205"/>
                  </a:lnTo>
                  <a:lnTo>
                    <a:pt x="271449" y="47205"/>
                  </a:lnTo>
                  <a:lnTo>
                    <a:pt x="271449" y="35407"/>
                  </a:lnTo>
                  <a:close/>
                </a:path>
                <a:path w="614045" h="47625">
                  <a:moveTo>
                    <a:pt x="283260" y="35407"/>
                  </a:moveTo>
                  <a:lnTo>
                    <a:pt x="271475" y="35407"/>
                  </a:lnTo>
                  <a:lnTo>
                    <a:pt x="271475" y="47205"/>
                  </a:lnTo>
                  <a:lnTo>
                    <a:pt x="283260" y="47205"/>
                  </a:lnTo>
                  <a:lnTo>
                    <a:pt x="283260" y="35407"/>
                  </a:lnTo>
                  <a:close/>
                </a:path>
                <a:path w="614045" h="47625">
                  <a:moveTo>
                    <a:pt x="283260" y="11811"/>
                  </a:moveTo>
                  <a:lnTo>
                    <a:pt x="271475" y="11811"/>
                  </a:lnTo>
                  <a:lnTo>
                    <a:pt x="271475" y="23609"/>
                  </a:lnTo>
                  <a:lnTo>
                    <a:pt x="283260" y="23609"/>
                  </a:lnTo>
                  <a:lnTo>
                    <a:pt x="283260" y="11811"/>
                  </a:lnTo>
                  <a:close/>
                </a:path>
                <a:path w="614045" h="47625">
                  <a:moveTo>
                    <a:pt x="295071" y="35407"/>
                  </a:moveTo>
                  <a:lnTo>
                    <a:pt x="283273" y="35407"/>
                  </a:lnTo>
                  <a:lnTo>
                    <a:pt x="283273" y="47205"/>
                  </a:lnTo>
                  <a:lnTo>
                    <a:pt x="295071" y="47205"/>
                  </a:lnTo>
                  <a:lnTo>
                    <a:pt x="295071" y="35407"/>
                  </a:lnTo>
                  <a:close/>
                </a:path>
                <a:path w="614045" h="47625">
                  <a:moveTo>
                    <a:pt x="306857" y="23609"/>
                  </a:moveTo>
                  <a:lnTo>
                    <a:pt x="295071" y="23609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close/>
                </a:path>
                <a:path w="614045" h="47625">
                  <a:moveTo>
                    <a:pt x="318668" y="23609"/>
                  </a:moveTo>
                  <a:lnTo>
                    <a:pt x="306882" y="23609"/>
                  </a:lnTo>
                  <a:lnTo>
                    <a:pt x="306882" y="35407"/>
                  </a:lnTo>
                  <a:lnTo>
                    <a:pt x="318668" y="35407"/>
                  </a:lnTo>
                  <a:lnTo>
                    <a:pt x="318668" y="23609"/>
                  </a:lnTo>
                  <a:close/>
                </a:path>
                <a:path w="614045" h="47625">
                  <a:moveTo>
                    <a:pt x="354088" y="11811"/>
                  </a:moveTo>
                  <a:lnTo>
                    <a:pt x="342290" y="11811"/>
                  </a:lnTo>
                  <a:lnTo>
                    <a:pt x="342290" y="23609"/>
                  </a:lnTo>
                  <a:lnTo>
                    <a:pt x="354088" y="23609"/>
                  </a:lnTo>
                  <a:lnTo>
                    <a:pt x="354088" y="11811"/>
                  </a:lnTo>
                  <a:close/>
                </a:path>
                <a:path w="614045" h="47625">
                  <a:moveTo>
                    <a:pt x="365874" y="23609"/>
                  </a:moveTo>
                  <a:lnTo>
                    <a:pt x="354088" y="23609"/>
                  </a:lnTo>
                  <a:lnTo>
                    <a:pt x="354088" y="35407"/>
                  </a:lnTo>
                  <a:lnTo>
                    <a:pt x="365874" y="35407"/>
                  </a:lnTo>
                  <a:lnTo>
                    <a:pt x="365874" y="23609"/>
                  </a:lnTo>
                  <a:close/>
                </a:path>
                <a:path w="614045" h="47625">
                  <a:moveTo>
                    <a:pt x="377685" y="11811"/>
                  </a:moveTo>
                  <a:lnTo>
                    <a:pt x="365899" y="11811"/>
                  </a:lnTo>
                  <a:lnTo>
                    <a:pt x="365899" y="23609"/>
                  </a:lnTo>
                  <a:lnTo>
                    <a:pt x="377685" y="23609"/>
                  </a:lnTo>
                  <a:lnTo>
                    <a:pt x="377685" y="11811"/>
                  </a:lnTo>
                  <a:close/>
                </a:path>
                <a:path w="614045" h="47625">
                  <a:moveTo>
                    <a:pt x="389496" y="11811"/>
                  </a:moveTo>
                  <a:lnTo>
                    <a:pt x="377698" y="11811"/>
                  </a:lnTo>
                  <a:lnTo>
                    <a:pt x="377698" y="23609"/>
                  </a:lnTo>
                  <a:lnTo>
                    <a:pt x="389496" y="23609"/>
                  </a:lnTo>
                  <a:lnTo>
                    <a:pt x="389496" y="11811"/>
                  </a:lnTo>
                  <a:close/>
                </a:path>
                <a:path w="614045" h="47625">
                  <a:moveTo>
                    <a:pt x="413092" y="11811"/>
                  </a:moveTo>
                  <a:lnTo>
                    <a:pt x="401307" y="11811"/>
                  </a:lnTo>
                  <a:lnTo>
                    <a:pt x="389509" y="11811"/>
                  </a:ln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13092" y="35407"/>
                  </a:lnTo>
                  <a:lnTo>
                    <a:pt x="413092" y="23609"/>
                  </a:lnTo>
                  <a:lnTo>
                    <a:pt x="413092" y="11811"/>
                  </a:lnTo>
                  <a:close/>
                </a:path>
                <a:path w="614045" h="47625">
                  <a:moveTo>
                    <a:pt x="424903" y="11811"/>
                  </a:moveTo>
                  <a:lnTo>
                    <a:pt x="413105" y="11811"/>
                  </a:lnTo>
                  <a:lnTo>
                    <a:pt x="413105" y="23609"/>
                  </a:lnTo>
                  <a:lnTo>
                    <a:pt x="424903" y="23609"/>
                  </a:lnTo>
                  <a:lnTo>
                    <a:pt x="424903" y="11811"/>
                  </a:lnTo>
                  <a:close/>
                </a:path>
                <a:path w="614045" h="47625">
                  <a:moveTo>
                    <a:pt x="436702" y="11811"/>
                  </a:moveTo>
                  <a:lnTo>
                    <a:pt x="424916" y="11811"/>
                  </a:lnTo>
                  <a:lnTo>
                    <a:pt x="424916" y="23609"/>
                  </a:lnTo>
                  <a:lnTo>
                    <a:pt x="424916" y="35407"/>
                  </a:lnTo>
                  <a:lnTo>
                    <a:pt x="436702" y="35407"/>
                  </a:lnTo>
                  <a:lnTo>
                    <a:pt x="436702" y="23609"/>
                  </a:lnTo>
                  <a:lnTo>
                    <a:pt x="436702" y="11811"/>
                  </a:lnTo>
                  <a:close/>
                </a:path>
                <a:path w="614045" h="47625">
                  <a:moveTo>
                    <a:pt x="460298" y="11811"/>
                  </a:moveTo>
                  <a:lnTo>
                    <a:pt x="448513" y="11811"/>
                  </a:lnTo>
                  <a:lnTo>
                    <a:pt x="436714" y="11811"/>
                  </a:lnTo>
                  <a:lnTo>
                    <a:pt x="436714" y="23609"/>
                  </a:lnTo>
                  <a:lnTo>
                    <a:pt x="448513" y="23609"/>
                  </a:lnTo>
                  <a:lnTo>
                    <a:pt x="460298" y="23609"/>
                  </a:lnTo>
                  <a:lnTo>
                    <a:pt x="460298" y="11811"/>
                  </a:lnTo>
                  <a:close/>
                </a:path>
                <a:path w="614045" h="47625">
                  <a:moveTo>
                    <a:pt x="483920" y="23609"/>
                  </a:moveTo>
                  <a:lnTo>
                    <a:pt x="472122" y="23609"/>
                  </a:lnTo>
                  <a:lnTo>
                    <a:pt x="472122" y="35407"/>
                  </a:lnTo>
                  <a:lnTo>
                    <a:pt x="483920" y="35407"/>
                  </a:lnTo>
                  <a:lnTo>
                    <a:pt x="483920" y="23609"/>
                  </a:lnTo>
                  <a:close/>
                </a:path>
                <a:path w="614045" h="47625">
                  <a:moveTo>
                    <a:pt x="519315" y="11811"/>
                  </a:moveTo>
                  <a:lnTo>
                    <a:pt x="507530" y="11811"/>
                  </a:lnTo>
                  <a:lnTo>
                    <a:pt x="507530" y="23609"/>
                  </a:lnTo>
                  <a:lnTo>
                    <a:pt x="495731" y="23609"/>
                  </a:ln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507530" y="35407"/>
                  </a:lnTo>
                  <a:lnTo>
                    <a:pt x="519315" y="35407"/>
                  </a:lnTo>
                  <a:lnTo>
                    <a:pt x="519315" y="23609"/>
                  </a:lnTo>
                  <a:lnTo>
                    <a:pt x="519315" y="11811"/>
                  </a:lnTo>
                  <a:close/>
                </a:path>
                <a:path w="614045" h="47625">
                  <a:moveTo>
                    <a:pt x="542937" y="11811"/>
                  </a:moveTo>
                  <a:lnTo>
                    <a:pt x="531139" y="11811"/>
                  </a:lnTo>
                  <a:lnTo>
                    <a:pt x="531139" y="23609"/>
                  </a:lnTo>
                  <a:lnTo>
                    <a:pt x="531139" y="35407"/>
                  </a:lnTo>
                  <a:lnTo>
                    <a:pt x="542937" y="35407"/>
                  </a:lnTo>
                  <a:lnTo>
                    <a:pt x="542937" y="23609"/>
                  </a:lnTo>
                  <a:lnTo>
                    <a:pt x="542937" y="11811"/>
                  </a:lnTo>
                  <a:close/>
                </a:path>
                <a:path w="614045" h="47625">
                  <a:moveTo>
                    <a:pt x="601941" y="23609"/>
                  </a:moveTo>
                  <a:lnTo>
                    <a:pt x="590143" y="23609"/>
                  </a:lnTo>
                  <a:lnTo>
                    <a:pt x="590143" y="11811"/>
                  </a:lnTo>
                  <a:lnTo>
                    <a:pt x="578345" y="11811"/>
                  </a:lnTo>
                  <a:lnTo>
                    <a:pt x="578345" y="23609"/>
                  </a:lnTo>
                  <a:lnTo>
                    <a:pt x="566547" y="23609"/>
                  </a:lnTo>
                  <a:lnTo>
                    <a:pt x="566547" y="11811"/>
                  </a:lnTo>
                  <a:lnTo>
                    <a:pt x="554748" y="11811"/>
                  </a:lnTo>
                  <a:lnTo>
                    <a:pt x="542950" y="11811"/>
                  </a:lnTo>
                  <a:lnTo>
                    <a:pt x="542950" y="23609"/>
                  </a:lnTo>
                  <a:lnTo>
                    <a:pt x="542950" y="35407"/>
                  </a:lnTo>
                  <a:lnTo>
                    <a:pt x="601941" y="35407"/>
                  </a:lnTo>
                  <a:lnTo>
                    <a:pt x="601941" y="23609"/>
                  </a:lnTo>
                  <a:close/>
                </a:path>
                <a:path w="614045" h="47625">
                  <a:moveTo>
                    <a:pt x="601941" y="0"/>
                  </a:moveTo>
                  <a:lnTo>
                    <a:pt x="590143" y="0"/>
                  </a:lnTo>
                  <a:lnTo>
                    <a:pt x="578345" y="0"/>
                  </a:lnTo>
                  <a:lnTo>
                    <a:pt x="578345" y="11798"/>
                  </a:lnTo>
                  <a:lnTo>
                    <a:pt x="590143" y="11798"/>
                  </a:lnTo>
                  <a:lnTo>
                    <a:pt x="601941" y="11798"/>
                  </a:lnTo>
                  <a:lnTo>
                    <a:pt x="601941" y="0"/>
                  </a:lnTo>
                  <a:close/>
                </a:path>
                <a:path w="614045" h="47625">
                  <a:moveTo>
                    <a:pt x="613765" y="23609"/>
                  </a:moveTo>
                  <a:lnTo>
                    <a:pt x="601967" y="23609"/>
                  </a:lnTo>
                  <a:lnTo>
                    <a:pt x="601967" y="35407"/>
                  </a:lnTo>
                  <a:lnTo>
                    <a:pt x="613765" y="35407"/>
                  </a:lnTo>
                  <a:lnTo>
                    <a:pt x="613765" y="2360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5958433" y="4786413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09" h="47625">
                  <a:moveTo>
                    <a:pt x="23583" y="35420"/>
                  </a:moveTo>
                  <a:lnTo>
                    <a:pt x="11798" y="35420"/>
                  </a:lnTo>
                  <a:lnTo>
                    <a:pt x="0" y="35420"/>
                  </a:lnTo>
                  <a:lnTo>
                    <a:pt x="0" y="47218"/>
                  </a:lnTo>
                  <a:lnTo>
                    <a:pt x="11798" y="47218"/>
                  </a:lnTo>
                  <a:lnTo>
                    <a:pt x="23583" y="47218"/>
                  </a:lnTo>
                  <a:lnTo>
                    <a:pt x="23583" y="35420"/>
                  </a:lnTo>
                  <a:close/>
                </a:path>
                <a:path w="626109" h="47625">
                  <a:moveTo>
                    <a:pt x="23583" y="23609"/>
                  </a:moveTo>
                  <a:lnTo>
                    <a:pt x="11798" y="23609"/>
                  </a:lnTo>
                  <a:lnTo>
                    <a:pt x="11798" y="11811"/>
                  </a:lnTo>
                  <a:lnTo>
                    <a:pt x="0" y="11811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23583" y="35407"/>
                  </a:lnTo>
                  <a:lnTo>
                    <a:pt x="23583" y="23609"/>
                  </a:lnTo>
                  <a:close/>
                </a:path>
                <a:path w="626109" h="47625">
                  <a:moveTo>
                    <a:pt x="47205" y="35420"/>
                  </a:moveTo>
                  <a:lnTo>
                    <a:pt x="35407" y="35420"/>
                  </a:lnTo>
                  <a:lnTo>
                    <a:pt x="35407" y="47218"/>
                  </a:lnTo>
                  <a:lnTo>
                    <a:pt x="47205" y="47218"/>
                  </a:lnTo>
                  <a:lnTo>
                    <a:pt x="47205" y="35420"/>
                  </a:lnTo>
                  <a:close/>
                </a:path>
                <a:path w="626109" h="47625">
                  <a:moveTo>
                    <a:pt x="58991" y="11811"/>
                  </a:moveTo>
                  <a:lnTo>
                    <a:pt x="47205" y="11811"/>
                  </a:lnTo>
                  <a:lnTo>
                    <a:pt x="35407" y="11811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58991" y="35407"/>
                  </a:lnTo>
                  <a:lnTo>
                    <a:pt x="58991" y="23609"/>
                  </a:lnTo>
                  <a:lnTo>
                    <a:pt x="58991" y="11811"/>
                  </a:lnTo>
                  <a:close/>
                </a:path>
                <a:path w="626109" h="47625">
                  <a:moveTo>
                    <a:pt x="94411" y="23609"/>
                  </a:moveTo>
                  <a:lnTo>
                    <a:pt x="82613" y="23609"/>
                  </a:lnTo>
                  <a:lnTo>
                    <a:pt x="70815" y="23609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94411" y="35407"/>
                  </a:lnTo>
                  <a:lnTo>
                    <a:pt x="94411" y="23609"/>
                  </a:lnTo>
                  <a:close/>
                </a:path>
                <a:path w="626109" h="47625">
                  <a:moveTo>
                    <a:pt x="129819" y="35420"/>
                  </a:moveTo>
                  <a:lnTo>
                    <a:pt x="118021" y="35420"/>
                  </a:lnTo>
                  <a:lnTo>
                    <a:pt x="118021" y="47218"/>
                  </a:lnTo>
                  <a:lnTo>
                    <a:pt x="129819" y="47218"/>
                  </a:lnTo>
                  <a:lnTo>
                    <a:pt x="129819" y="35420"/>
                  </a:lnTo>
                  <a:close/>
                </a:path>
                <a:path w="626109" h="47625">
                  <a:moveTo>
                    <a:pt x="141630" y="11811"/>
                  </a:moveTo>
                  <a:lnTo>
                    <a:pt x="129832" y="11811"/>
                  </a:lnTo>
                  <a:lnTo>
                    <a:pt x="129832" y="23609"/>
                  </a:lnTo>
                  <a:lnTo>
                    <a:pt x="141630" y="23609"/>
                  </a:lnTo>
                  <a:lnTo>
                    <a:pt x="141630" y="11811"/>
                  </a:lnTo>
                  <a:close/>
                </a:path>
                <a:path w="626109" h="47625">
                  <a:moveTo>
                    <a:pt x="177025" y="35420"/>
                  </a:moveTo>
                  <a:lnTo>
                    <a:pt x="165239" y="35420"/>
                  </a:lnTo>
                  <a:lnTo>
                    <a:pt x="165239" y="47218"/>
                  </a:lnTo>
                  <a:lnTo>
                    <a:pt x="177025" y="47218"/>
                  </a:lnTo>
                  <a:lnTo>
                    <a:pt x="177025" y="35420"/>
                  </a:lnTo>
                  <a:close/>
                </a:path>
                <a:path w="626109" h="47625">
                  <a:moveTo>
                    <a:pt x="177025" y="23609"/>
                  </a:moveTo>
                  <a:lnTo>
                    <a:pt x="165239" y="23609"/>
                  </a:lnTo>
                  <a:lnTo>
                    <a:pt x="165239" y="11811"/>
                  </a:lnTo>
                  <a:lnTo>
                    <a:pt x="153441" y="11811"/>
                  </a:ln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close/>
                </a:path>
                <a:path w="626109" h="47625">
                  <a:moveTo>
                    <a:pt x="188836" y="35420"/>
                  </a:moveTo>
                  <a:lnTo>
                    <a:pt x="177038" y="35420"/>
                  </a:lnTo>
                  <a:lnTo>
                    <a:pt x="177038" y="47218"/>
                  </a:lnTo>
                  <a:lnTo>
                    <a:pt x="188836" y="47218"/>
                  </a:lnTo>
                  <a:lnTo>
                    <a:pt x="188836" y="35420"/>
                  </a:lnTo>
                  <a:close/>
                </a:path>
                <a:path w="626109" h="47625">
                  <a:moveTo>
                    <a:pt x="188836" y="23609"/>
                  </a:move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close/>
                </a:path>
                <a:path w="626109" h="47625">
                  <a:moveTo>
                    <a:pt x="200647" y="35420"/>
                  </a:moveTo>
                  <a:lnTo>
                    <a:pt x="188849" y="35420"/>
                  </a:lnTo>
                  <a:lnTo>
                    <a:pt x="188849" y="47218"/>
                  </a:lnTo>
                  <a:lnTo>
                    <a:pt x="200647" y="47218"/>
                  </a:lnTo>
                  <a:lnTo>
                    <a:pt x="200647" y="35420"/>
                  </a:lnTo>
                  <a:close/>
                </a:path>
                <a:path w="626109" h="47625">
                  <a:moveTo>
                    <a:pt x="224243" y="35420"/>
                  </a:moveTo>
                  <a:lnTo>
                    <a:pt x="212458" y="35420"/>
                  </a:lnTo>
                  <a:lnTo>
                    <a:pt x="212458" y="47218"/>
                  </a:lnTo>
                  <a:lnTo>
                    <a:pt x="224243" y="47218"/>
                  </a:lnTo>
                  <a:lnTo>
                    <a:pt x="224243" y="35420"/>
                  </a:lnTo>
                  <a:close/>
                </a:path>
                <a:path w="626109" h="47625">
                  <a:moveTo>
                    <a:pt x="236054" y="35420"/>
                  </a:moveTo>
                  <a:lnTo>
                    <a:pt x="224256" y="35420"/>
                  </a:lnTo>
                  <a:lnTo>
                    <a:pt x="224256" y="47218"/>
                  </a:lnTo>
                  <a:lnTo>
                    <a:pt x="236054" y="47218"/>
                  </a:lnTo>
                  <a:lnTo>
                    <a:pt x="236054" y="35420"/>
                  </a:lnTo>
                  <a:close/>
                </a:path>
                <a:path w="626109" h="47625">
                  <a:moveTo>
                    <a:pt x="247840" y="23609"/>
                  </a:moveTo>
                  <a:lnTo>
                    <a:pt x="236054" y="23609"/>
                  </a:lnTo>
                  <a:lnTo>
                    <a:pt x="236054" y="35407"/>
                  </a:lnTo>
                  <a:lnTo>
                    <a:pt x="247840" y="35407"/>
                  </a:lnTo>
                  <a:lnTo>
                    <a:pt x="247840" y="23609"/>
                  </a:lnTo>
                  <a:close/>
                </a:path>
                <a:path w="626109" h="47625">
                  <a:moveTo>
                    <a:pt x="259664" y="35420"/>
                  </a:moveTo>
                  <a:lnTo>
                    <a:pt x="247865" y="35420"/>
                  </a:lnTo>
                  <a:lnTo>
                    <a:pt x="247865" y="47218"/>
                  </a:lnTo>
                  <a:lnTo>
                    <a:pt x="259664" y="47218"/>
                  </a:lnTo>
                  <a:lnTo>
                    <a:pt x="259664" y="35420"/>
                  </a:lnTo>
                  <a:close/>
                </a:path>
                <a:path w="626109" h="47625">
                  <a:moveTo>
                    <a:pt x="271449" y="23609"/>
                  </a:moveTo>
                  <a:lnTo>
                    <a:pt x="259664" y="23609"/>
                  </a:lnTo>
                  <a:lnTo>
                    <a:pt x="259664" y="35407"/>
                  </a:lnTo>
                  <a:lnTo>
                    <a:pt x="271449" y="35407"/>
                  </a:lnTo>
                  <a:lnTo>
                    <a:pt x="271449" y="23609"/>
                  </a:lnTo>
                  <a:close/>
                </a:path>
                <a:path w="626109" h="47625">
                  <a:moveTo>
                    <a:pt x="283260" y="11811"/>
                  </a:moveTo>
                  <a:lnTo>
                    <a:pt x="271475" y="11811"/>
                  </a:lnTo>
                  <a:lnTo>
                    <a:pt x="271475" y="23609"/>
                  </a:lnTo>
                  <a:lnTo>
                    <a:pt x="283260" y="23609"/>
                  </a:lnTo>
                  <a:lnTo>
                    <a:pt x="283260" y="11811"/>
                  </a:lnTo>
                  <a:close/>
                </a:path>
                <a:path w="626109" h="47625">
                  <a:moveTo>
                    <a:pt x="306857" y="23609"/>
                  </a:moveTo>
                  <a:lnTo>
                    <a:pt x="295071" y="23609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close/>
                </a:path>
                <a:path w="626109" h="47625">
                  <a:moveTo>
                    <a:pt x="306857" y="0"/>
                  </a:moveTo>
                  <a:lnTo>
                    <a:pt x="295071" y="0"/>
                  </a:lnTo>
                  <a:lnTo>
                    <a:pt x="283273" y="0"/>
                  </a:lnTo>
                  <a:lnTo>
                    <a:pt x="283273" y="11798"/>
                  </a:lnTo>
                  <a:lnTo>
                    <a:pt x="295071" y="11798"/>
                  </a:lnTo>
                  <a:lnTo>
                    <a:pt x="306857" y="11798"/>
                  </a:lnTo>
                  <a:lnTo>
                    <a:pt x="306857" y="0"/>
                  </a:lnTo>
                  <a:close/>
                </a:path>
                <a:path w="626109" h="47625">
                  <a:moveTo>
                    <a:pt x="318668" y="23609"/>
                  </a:moveTo>
                  <a:lnTo>
                    <a:pt x="306882" y="23609"/>
                  </a:lnTo>
                  <a:lnTo>
                    <a:pt x="306882" y="35407"/>
                  </a:lnTo>
                  <a:lnTo>
                    <a:pt x="318668" y="35407"/>
                  </a:lnTo>
                  <a:lnTo>
                    <a:pt x="318668" y="23609"/>
                  </a:lnTo>
                  <a:close/>
                </a:path>
                <a:path w="626109" h="47625">
                  <a:moveTo>
                    <a:pt x="318668" y="0"/>
                  </a:moveTo>
                  <a:lnTo>
                    <a:pt x="306882" y="0"/>
                  </a:lnTo>
                  <a:lnTo>
                    <a:pt x="306882" y="11798"/>
                  </a:lnTo>
                  <a:lnTo>
                    <a:pt x="318668" y="11798"/>
                  </a:lnTo>
                  <a:lnTo>
                    <a:pt x="318668" y="0"/>
                  </a:lnTo>
                  <a:close/>
                </a:path>
                <a:path w="626109" h="47625">
                  <a:moveTo>
                    <a:pt x="330479" y="0"/>
                  </a:moveTo>
                  <a:lnTo>
                    <a:pt x="318681" y="0"/>
                  </a:lnTo>
                  <a:lnTo>
                    <a:pt x="318681" y="11798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26109" h="47625">
                  <a:moveTo>
                    <a:pt x="342277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42277" y="11798"/>
                  </a:lnTo>
                  <a:lnTo>
                    <a:pt x="342277" y="0"/>
                  </a:lnTo>
                  <a:close/>
                </a:path>
                <a:path w="626109" h="47625">
                  <a:moveTo>
                    <a:pt x="365874" y="11811"/>
                  </a:moveTo>
                  <a:lnTo>
                    <a:pt x="354088" y="11811"/>
                  </a:lnTo>
                  <a:lnTo>
                    <a:pt x="342290" y="11811"/>
                  </a:lnTo>
                  <a:lnTo>
                    <a:pt x="342290" y="23609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65874" y="35407"/>
                  </a:lnTo>
                  <a:lnTo>
                    <a:pt x="365874" y="23609"/>
                  </a:lnTo>
                  <a:lnTo>
                    <a:pt x="365874" y="11811"/>
                  </a:lnTo>
                  <a:close/>
                </a:path>
                <a:path w="626109" h="47625">
                  <a:moveTo>
                    <a:pt x="365874" y="0"/>
                  </a:moveTo>
                  <a:lnTo>
                    <a:pt x="354088" y="0"/>
                  </a:lnTo>
                  <a:lnTo>
                    <a:pt x="342290" y="0"/>
                  </a:lnTo>
                  <a:lnTo>
                    <a:pt x="342290" y="11798"/>
                  </a:lnTo>
                  <a:lnTo>
                    <a:pt x="354088" y="11798"/>
                  </a:lnTo>
                  <a:lnTo>
                    <a:pt x="365874" y="11798"/>
                  </a:lnTo>
                  <a:lnTo>
                    <a:pt x="365874" y="0"/>
                  </a:lnTo>
                  <a:close/>
                </a:path>
                <a:path w="626109" h="47625">
                  <a:moveTo>
                    <a:pt x="389496" y="11811"/>
                  </a:moveTo>
                  <a:lnTo>
                    <a:pt x="377698" y="11811"/>
                  </a:lnTo>
                  <a:lnTo>
                    <a:pt x="377698" y="23609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lnTo>
                    <a:pt x="389496" y="11811"/>
                  </a:lnTo>
                  <a:close/>
                </a:path>
                <a:path w="626109" h="47625">
                  <a:moveTo>
                    <a:pt x="413092" y="23609"/>
                  </a:moveTo>
                  <a:lnTo>
                    <a:pt x="401307" y="23609"/>
                  </a:lnTo>
                  <a:lnTo>
                    <a:pt x="401307" y="35407"/>
                  </a:lnTo>
                  <a:lnTo>
                    <a:pt x="413092" y="35407"/>
                  </a:lnTo>
                  <a:lnTo>
                    <a:pt x="413092" y="23609"/>
                  </a:lnTo>
                  <a:close/>
                </a:path>
                <a:path w="626109" h="47625">
                  <a:moveTo>
                    <a:pt x="424903" y="11811"/>
                  </a:moveTo>
                  <a:lnTo>
                    <a:pt x="413105" y="11811"/>
                  </a:lnTo>
                  <a:lnTo>
                    <a:pt x="413105" y="23609"/>
                  </a:lnTo>
                  <a:lnTo>
                    <a:pt x="424903" y="23609"/>
                  </a:lnTo>
                  <a:lnTo>
                    <a:pt x="424903" y="11811"/>
                  </a:lnTo>
                  <a:close/>
                </a:path>
                <a:path w="626109" h="47625">
                  <a:moveTo>
                    <a:pt x="424903" y="0"/>
                  </a:moveTo>
                  <a:lnTo>
                    <a:pt x="413105" y="0"/>
                  </a:lnTo>
                  <a:lnTo>
                    <a:pt x="413105" y="11798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26109" h="47625">
                  <a:moveTo>
                    <a:pt x="436702" y="11811"/>
                  </a:moveTo>
                  <a:lnTo>
                    <a:pt x="424916" y="11811"/>
                  </a:lnTo>
                  <a:lnTo>
                    <a:pt x="424916" y="23609"/>
                  </a:lnTo>
                  <a:lnTo>
                    <a:pt x="436702" y="23609"/>
                  </a:lnTo>
                  <a:lnTo>
                    <a:pt x="436702" y="11811"/>
                  </a:lnTo>
                  <a:close/>
                </a:path>
                <a:path w="626109" h="47625">
                  <a:moveTo>
                    <a:pt x="448513" y="11811"/>
                  </a:moveTo>
                  <a:lnTo>
                    <a:pt x="436714" y="11811"/>
                  </a:lnTo>
                  <a:lnTo>
                    <a:pt x="436714" y="23609"/>
                  </a:lnTo>
                  <a:lnTo>
                    <a:pt x="448513" y="23609"/>
                  </a:lnTo>
                  <a:lnTo>
                    <a:pt x="448513" y="11811"/>
                  </a:lnTo>
                  <a:close/>
                </a:path>
                <a:path w="626109" h="47625">
                  <a:moveTo>
                    <a:pt x="460298" y="23609"/>
                  </a:moveTo>
                  <a:lnTo>
                    <a:pt x="448513" y="23609"/>
                  </a:lnTo>
                  <a:lnTo>
                    <a:pt x="448513" y="35407"/>
                  </a:lnTo>
                  <a:lnTo>
                    <a:pt x="460298" y="35407"/>
                  </a:lnTo>
                  <a:lnTo>
                    <a:pt x="460298" y="23609"/>
                  </a:lnTo>
                  <a:close/>
                </a:path>
                <a:path w="626109" h="47625">
                  <a:moveTo>
                    <a:pt x="460298" y="0"/>
                  </a:moveTo>
                  <a:lnTo>
                    <a:pt x="448513" y="0"/>
                  </a:lnTo>
                  <a:lnTo>
                    <a:pt x="448513" y="11798"/>
                  </a:lnTo>
                  <a:lnTo>
                    <a:pt x="460298" y="11798"/>
                  </a:lnTo>
                  <a:lnTo>
                    <a:pt x="460298" y="0"/>
                  </a:lnTo>
                  <a:close/>
                </a:path>
                <a:path w="626109" h="47625">
                  <a:moveTo>
                    <a:pt x="472109" y="23609"/>
                  </a:moveTo>
                  <a:lnTo>
                    <a:pt x="460324" y="23609"/>
                  </a:lnTo>
                  <a:lnTo>
                    <a:pt x="460324" y="35407"/>
                  </a:lnTo>
                  <a:lnTo>
                    <a:pt x="472109" y="35407"/>
                  </a:lnTo>
                  <a:lnTo>
                    <a:pt x="472109" y="23609"/>
                  </a:lnTo>
                  <a:close/>
                </a:path>
                <a:path w="626109" h="47625">
                  <a:moveTo>
                    <a:pt x="472109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72109" y="11798"/>
                  </a:lnTo>
                  <a:lnTo>
                    <a:pt x="472109" y="0"/>
                  </a:lnTo>
                  <a:close/>
                </a:path>
                <a:path w="626109" h="47625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09" h="47625">
                  <a:moveTo>
                    <a:pt x="495731" y="0"/>
                  </a:move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495731" y="0"/>
                  </a:lnTo>
                  <a:close/>
                </a:path>
                <a:path w="626109" h="47625">
                  <a:moveTo>
                    <a:pt x="519315" y="11811"/>
                  </a:moveTo>
                  <a:lnTo>
                    <a:pt x="507530" y="11811"/>
                  </a:lnTo>
                  <a:lnTo>
                    <a:pt x="495731" y="11811"/>
                  </a:lnTo>
                  <a:lnTo>
                    <a:pt x="483933" y="11811"/>
                  </a:lnTo>
                  <a:lnTo>
                    <a:pt x="483933" y="23609"/>
                  </a:lnTo>
                  <a:lnTo>
                    <a:pt x="495731" y="23609"/>
                  </a:lnTo>
                  <a:lnTo>
                    <a:pt x="495731" y="35407"/>
                  </a:lnTo>
                  <a:lnTo>
                    <a:pt x="507530" y="35407"/>
                  </a:lnTo>
                  <a:lnTo>
                    <a:pt x="519315" y="35407"/>
                  </a:lnTo>
                  <a:lnTo>
                    <a:pt x="519315" y="23609"/>
                  </a:lnTo>
                  <a:lnTo>
                    <a:pt x="519315" y="11811"/>
                  </a:lnTo>
                  <a:close/>
                </a:path>
                <a:path w="626109" h="47625">
                  <a:moveTo>
                    <a:pt x="531126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31126" y="11798"/>
                  </a:lnTo>
                  <a:lnTo>
                    <a:pt x="531126" y="0"/>
                  </a:lnTo>
                  <a:close/>
                </a:path>
                <a:path w="626109" h="47625">
                  <a:moveTo>
                    <a:pt x="542937" y="23609"/>
                  </a:moveTo>
                  <a:lnTo>
                    <a:pt x="531139" y="23609"/>
                  </a:lnTo>
                  <a:lnTo>
                    <a:pt x="531139" y="35407"/>
                  </a:lnTo>
                  <a:lnTo>
                    <a:pt x="542937" y="35407"/>
                  </a:lnTo>
                  <a:lnTo>
                    <a:pt x="542937" y="23609"/>
                  </a:lnTo>
                  <a:close/>
                </a:path>
                <a:path w="626109" h="47625">
                  <a:moveTo>
                    <a:pt x="542937" y="0"/>
                  </a:moveTo>
                  <a:lnTo>
                    <a:pt x="531139" y="0"/>
                  </a:lnTo>
                  <a:lnTo>
                    <a:pt x="531139" y="11798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26109" h="47625">
                  <a:moveTo>
                    <a:pt x="566547" y="23609"/>
                  </a:moveTo>
                  <a:lnTo>
                    <a:pt x="554748" y="23609"/>
                  </a:lnTo>
                  <a:lnTo>
                    <a:pt x="542950" y="23609"/>
                  </a:lnTo>
                  <a:lnTo>
                    <a:pt x="542950" y="35407"/>
                  </a:lnTo>
                  <a:lnTo>
                    <a:pt x="554748" y="35407"/>
                  </a:lnTo>
                  <a:lnTo>
                    <a:pt x="566547" y="35407"/>
                  </a:lnTo>
                  <a:lnTo>
                    <a:pt x="566547" y="23609"/>
                  </a:lnTo>
                  <a:close/>
                </a:path>
                <a:path w="626109" h="47625">
                  <a:moveTo>
                    <a:pt x="566547" y="0"/>
                  </a:moveTo>
                  <a:lnTo>
                    <a:pt x="554748" y="0"/>
                  </a:ln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66547" y="0"/>
                  </a:lnTo>
                  <a:close/>
                </a:path>
                <a:path w="626109" h="47625">
                  <a:moveTo>
                    <a:pt x="590143" y="23609"/>
                  </a:moveTo>
                  <a:lnTo>
                    <a:pt x="578345" y="23609"/>
                  </a:lnTo>
                  <a:lnTo>
                    <a:pt x="578345" y="35407"/>
                  </a:lnTo>
                  <a:lnTo>
                    <a:pt x="590143" y="35407"/>
                  </a:lnTo>
                  <a:lnTo>
                    <a:pt x="590143" y="23609"/>
                  </a:lnTo>
                  <a:close/>
                </a:path>
                <a:path w="626109" h="47625">
                  <a:moveTo>
                    <a:pt x="601941" y="0"/>
                  </a:moveTo>
                  <a:lnTo>
                    <a:pt x="590143" y="0"/>
                  </a:lnTo>
                  <a:lnTo>
                    <a:pt x="578345" y="0"/>
                  </a:lnTo>
                  <a:lnTo>
                    <a:pt x="578345" y="11798"/>
                  </a:lnTo>
                  <a:lnTo>
                    <a:pt x="590143" y="11798"/>
                  </a:lnTo>
                  <a:lnTo>
                    <a:pt x="601941" y="11798"/>
                  </a:lnTo>
                  <a:lnTo>
                    <a:pt x="601941" y="0"/>
                  </a:lnTo>
                  <a:close/>
                </a:path>
                <a:path w="626109" h="47625">
                  <a:moveTo>
                    <a:pt x="613765" y="23609"/>
                  </a:moveTo>
                  <a:lnTo>
                    <a:pt x="601967" y="23609"/>
                  </a:lnTo>
                  <a:lnTo>
                    <a:pt x="601967" y="35407"/>
                  </a:lnTo>
                  <a:lnTo>
                    <a:pt x="613765" y="35407"/>
                  </a:lnTo>
                  <a:lnTo>
                    <a:pt x="613765" y="23609"/>
                  </a:lnTo>
                  <a:close/>
                </a:path>
                <a:path w="626109" h="47625">
                  <a:moveTo>
                    <a:pt x="625551" y="11811"/>
                  </a:moveTo>
                  <a:lnTo>
                    <a:pt x="613765" y="11811"/>
                  </a:lnTo>
                  <a:lnTo>
                    <a:pt x="613765" y="23609"/>
                  </a:lnTo>
                  <a:lnTo>
                    <a:pt x="625551" y="23609"/>
                  </a:lnTo>
                  <a:lnTo>
                    <a:pt x="625551" y="11811"/>
                  </a:lnTo>
                  <a:close/>
                </a:path>
                <a:path w="626109" h="47625">
                  <a:moveTo>
                    <a:pt x="625551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5958433" y="4821834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09" h="35560">
                  <a:moveTo>
                    <a:pt x="23583" y="11798"/>
                  </a:moveTo>
                  <a:lnTo>
                    <a:pt x="11798" y="11798"/>
                  </a:lnTo>
                  <a:lnTo>
                    <a:pt x="11798" y="23596"/>
                  </a:lnTo>
                  <a:lnTo>
                    <a:pt x="0" y="23596"/>
                  </a:lnTo>
                  <a:lnTo>
                    <a:pt x="0" y="35394"/>
                  </a:lnTo>
                  <a:lnTo>
                    <a:pt x="11798" y="35394"/>
                  </a:lnTo>
                  <a:lnTo>
                    <a:pt x="23583" y="35394"/>
                  </a:lnTo>
                  <a:lnTo>
                    <a:pt x="23583" y="23596"/>
                  </a:lnTo>
                  <a:lnTo>
                    <a:pt x="23583" y="11798"/>
                  </a:lnTo>
                  <a:close/>
                </a:path>
                <a:path w="626109" h="35560">
                  <a:moveTo>
                    <a:pt x="58991" y="11798"/>
                  </a:moveTo>
                  <a:lnTo>
                    <a:pt x="47205" y="11798"/>
                  </a:lnTo>
                  <a:lnTo>
                    <a:pt x="35407" y="11798"/>
                  </a:lnTo>
                  <a:lnTo>
                    <a:pt x="35407" y="23596"/>
                  </a:lnTo>
                  <a:lnTo>
                    <a:pt x="47205" y="23596"/>
                  </a:lnTo>
                  <a:lnTo>
                    <a:pt x="47205" y="35394"/>
                  </a:lnTo>
                  <a:lnTo>
                    <a:pt x="58991" y="35394"/>
                  </a:lnTo>
                  <a:lnTo>
                    <a:pt x="58991" y="23596"/>
                  </a:lnTo>
                  <a:lnTo>
                    <a:pt x="58991" y="11798"/>
                  </a:lnTo>
                  <a:close/>
                </a:path>
                <a:path w="626109" h="35560">
                  <a:moveTo>
                    <a:pt x="94411" y="11798"/>
                  </a:moveTo>
                  <a:lnTo>
                    <a:pt x="82613" y="11798"/>
                  </a:lnTo>
                  <a:lnTo>
                    <a:pt x="70815" y="11798"/>
                  </a:lnTo>
                  <a:lnTo>
                    <a:pt x="59016" y="11798"/>
                  </a:lnTo>
                  <a:lnTo>
                    <a:pt x="59016" y="23596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94411" y="23596"/>
                  </a:lnTo>
                  <a:lnTo>
                    <a:pt x="94411" y="11798"/>
                  </a:lnTo>
                  <a:close/>
                </a:path>
                <a:path w="626109" h="35560">
                  <a:moveTo>
                    <a:pt x="118008" y="23596"/>
                  </a:moveTo>
                  <a:lnTo>
                    <a:pt x="106222" y="23596"/>
                  </a:lnTo>
                  <a:lnTo>
                    <a:pt x="106222" y="11798"/>
                  </a:lnTo>
                  <a:lnTo>
                    <a:pt x="94424" y="11798"/>
                  </a:lnTo>
                  <a:lnTo>
                    <a:pt x="94424" y="23596"/>
                  </a:lnTo>
                  <a:lnTo>
                    <a:pt x="94424" y="35394"/>
                  </a:lnTo>
                  <a:lnTo>
                    <a:pt x="106222" y="35394"/>
                  </a:lnTo>
                  <a:lnTo>
                    <a:pt x="118008" y="35394"/>
                  </a:lnTo>
                  <a:lnTo>
                    <a:pt x="118008" y="23596"/>
                  </a:lnTo>
                  <a:close/>
                </a:path>
                <a:path w="626109" h="35560">
                  <a:moveTo>
                    <a:pt x="153416" y="23596"/>
                  </a:moveTo>
                  <a:lnTo>
                    <a:pt x="141630" y="23596"/>
                  </a:lnTo>
                  <a:lnTo>
                    <a:pt x="141630" y="35394"/>
                  </a:lnTo>
                  <a:lnTo>
                    <a:pt x="153416" y="35394"/>
                  </a:lnTo>
                  <a:lnTo>
                    <a:pt x="153416" y="23596"/>
                  </a:lnTo>
                  <a:close/>
                </a:path>
                <a:path w="626109" h="35560">
                  <a:moveTo>
                    <a:pt x="177025" y="11798"/>
                  </a:moveTo>
                  <a:lnTo>
                    <a:pt x="165239" y="11798"/>
                  </a:lnTo>
                  <a:lnTo>
                    <a:pt x="153441" y="11798"/>
                  </a:lnTo>
                  <a:lnTo>
                    <a:pt x="153441" y="23596"/>
                  </a:lnTo>
                  <a:lnTo>
                    <a:pt x="153441" y="35394"/>
                  </a:lnTo>
                  <a:lnTo>
                    <a:pt x="165239" y="35394"/>
                  </a:lnTo>
                  <a:lnTo>
                    <a:pt x="177025" y="35394"/>
                  </a:lnTo>
                  <a:lnTo>
                    <a:pt x="177025" y="23596"/>
                  </a:lnTo>
                  <a:lnTo>
                    <a:pt x="177025" y="11798"/>
                  </a:lnTo>
                  <a:close/>
                </a:path>
                <a:path w="626109" h="35560">
                  <a:moveTo>
                    <a:pt x="212432" y="23596"/>
                  </a:moveTo>
                  <a:lnTo>
                    <a:pt x="200647" y="23596"/>
                  </a:lnTo>
                  <a:lnTo>
                    <a:pt x="200647" y="11798"/>
                  </a:lnTo>
                  <a:lnTo>
                    <a:pt x="188849" y="11798"/>
                  </a:lnTo>
                  <a:lnTo>
                    <a:pt x="188849" y="23596"/>
                  </a:lnTo>
                  <a:lnTo>
                    <a:pt x="188849" y="35394"/>
                  </a:lnTo>
                  <a:lnTo>
                    <a:pt x="200647" y="35394"/>
                  </a:lnTo>
                  <a:lnTo>
                    <a:pt x="212432" y="35394"/>
                  </a:lnTo>
                  <a:lnTo>
                    <a:pt x="212432" y="23596"/>
                  </a:lnTo>
                  <a:close/>
                </a:path>
                <a:path w="626109" h="35560">
                  <a:moveTo>
                    <a:pt x="224243" y="23596"/>
                  </a:moveTo>
                  <a:lnTo>
                    <a:pt x="212458" y="23596"/>
                  </a:lnTo>
                  <a:lnTo>
                    <a:pt x="212458" y="35394"/>
                  </a:lnTo>
                  <a:lnTo>
                    <a:pt x="224243" y="35394"/>
                  </a:lnTo>
                  <a:lnTo>
                    <a:pt x="224243" y="23596"/>
                  </a:lnTo>
                  <a:close/>
                </a:path>
                <a:path w="626109" h="35560">
                  <a:moveTo>
                    <a:pt x="247840" y="11798"/>
                  </a:moveTo>
                  <a:lnTo>
                    <a:pt x="236054" y="11798"/>
                  </a:lnTo>
                  <a:lnTo>
                    <a:pt x="224256" y="11798"/>
                  </a:lnTo>
                  <a:lnTo>
                    <a:pt x="224256" y="23596"/>
                  </a:lnTo>
                  <a:lnTo>
                    <a:pt x="236054" y="23596"/>
                  </a:lnTo>
                  <a:lnTo>
                    <a:pt x="236054" y="35394"/>
                  </a:lnTo>
                  <a:lnTo>
                    <a:pt x="247840" y="35394"/>
                  </a:lnTo>
                  <a:lnTo>
                    <a:pt x="247840" y="23596"/>
                  </a:lnTo>
                  <a:lnTo>
                    <a:pt x="247840" y="11798"/>
                  </a:lnTo>
                  <a:close/>
                </a:path>
                <a:path w="626109" h="35560">
                  <a:moveTo>
                    <a:pt x="271449" y="23596"/>
                  </a:moveTo>
                  <a:lnTo>
                    <a:pt x="259664" y="23596"/>
                  </a:lnTo>
                  <a:lnTo>
                    <a:pt x="247865" y="23596"/>
                  </a:lnTo>
                  <a:lnTo>
                    <a:pt x="247865" y="35394"/>
                  </a:lnTo>
                  <a:lnTo>
                    <a:pt x="259664" y="35394"/>
                  </a:lnTo>
                  <a:lnTo>
                    <a:pt x="271449" y="35394"/>
                  </a:lnTo>
                  <a:lnTo>
                    <a:pt x="271449" y="23596"/>
                  </a:lnTo>
                  <a:close/>
                </a:path>
                <a:path w="626109" h="35560">
                  <a:moveTo>
                    <a:pt x="271449" y="0"/>
                  </a:moveTo>
                  <a:lnTo>
                    <a:pt x="259664" y="0"/>
                  </a:lnTo>
                  <a:lnTo>
                    <a:pt x="247865" y="0"/>
                  </a:lnTo>
                  <a:lnTo>
                    <a:pt x="247865" y="11798"/>
                  </a:lnTo>
                  <a:lnTo>
                    <a:pt x="259664" y="11798"/>
                  </a:lnTo>
                  <a:lnTo>
                    <a:pt x="271449" y="11798"/>
                  </a:lnTo>
                  <a:lnTo>
                    <a:pt x="271449" y="0"/>
                  </a:lnTo>
                  <a:close/>
                </a:path>
                <a:path w="626109" h="35560">
                  <a:moveTo>
                    <a:pt x="283260" y="11798"/>
                  </a:moveTo>
                  <a:lnTo>
                    <a:pt x="271475" y="11798"/>
                  </a:lnTo>
                  <a:lnTo>
                    <a:pt x="271475" y="23596"/>
                  </a:lnTo>
                  <a:lnTo>
                    <a:pt x="271475" y="35394"/>
                  </a:lnTo>
                  <a:lnTo>
                    <a:pt x="283260" y="35394"/>
                  </a:lnTo>
                  <a:lnTo>
                    <a:pt x="283260" y="23596"/>
                  </a:lnTo>
                  <a:lnTo>
                    <a:pt x="283260" y="11798"/>
                  </a:lnTo>
                  <a:close/>
                </a:path>
                <a:path w="626109" h="35560">
                  <a:moveTo>
                    <a:pt x="306857" y="11798"/>
                  </a:moveTo>
                  <a:lnTo>
                    <a:pt x="295071" y="11798"/>
                  </a:lnTo>
                  <a:lnTo>
                    <a:pt x="283273" y="11798"/>
                  </a:lnTo>
                  <a:lnTo>
                    <a:pt x="283273" y="23596"/>
                  </a:lnTo>
                  <a:lnTo>
                    <a:pt x="283273" y="35394"/>
                  </a:lnTo>
                  <a:lnTo>
                    <a:pt x="295071" y="35394"/>
                  </a:lnTo>
                  <a:lnTo>
                    <a:pt x="295071" y="23596"/>
                  </a:lnTo>
                  <a:lnTo>
                    <a:pt x="306857" y="23596"/>
                  </a:lnTo>
                  <a:lnTo>
                    <a:pt x="306857" y="11798"/>
                  </a:lnTo>
                  <a:close/>
                </a:path>
                <a:path w="626109" h="35560">
                  <a:moveTo>
                    <a:pt x="318668" y="11798"/>
                  </a:moveTo>
                  <a:lnTo>
                    <a:pt x="306882" y="11798"/>
                  </a:lnTo>
                  <a:lnTo>
                    <a:pt x="306882" y="23596"/>
                  </a:lnTo>
                  <a:lnTo>
                    <a:pt x="318668" y="23596"/>
                  </a:lnTo>
                  <a:lnTo>
                    <a:pt x="318668" y="11798"/>
                  </a:lnTo>
                  <a:close/>
                </a:path>
                <a:path w="626109" h="35560">
                  <a:moveTo>
                    <a:pt x="330479" y="0"/>
                  </a:moveTo>
                  <a:lnTo>
                    <a:pt x="318681" y="0"/>
                  </a:lnTo>
                  <a:lnTo>
                    <a:pt x="318681" y="11798"/>
                  </a:lnTo>
                  <a:lnTo>
                    <a:pt x="318681" y="23596"/>
                  </a:lnTo>
                  <a:lnTo>
                    <a:pt x="330479" y="23596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26109" h="35560">
                  <a:moveTo>
                    <a:pt x="342277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30492" y="23596"/>
                  </a:lnTo>
                  <a:lnTo>
                    <a:pt x="330492" y="35394"/>
                  </a:lnTo>
                  <a:lnTo>
                    <a:pt x="342277" y="35394"/>
                  </a:lnTo>
                  <a:lnTo>
                    <a:pt x="342277" y="23596"/>
                  </a:lnTo>
                  <a:lnTo>
                    <a:pt x="342277" y="11798"/>
                  </a:lnTo>
                  <a:lnTo>
                    <a:pt x="342277" y="0"/>
                  </a:lnTo>
                  <a:close/>
                </a:path>
                <a:path w="626109" h="35560">
                  <a:moveTo>
                    <a:pt x="354088" y="0"/>
                  </a:moveTo>
                  <a:lnTo>
                    <a:pt x="342290" y="0"/>
                  </a:lnTo>
                  <a:lnTo>
                    <a:pt x="342290" y="11798"/>
                  </a:lnTo>
                  <a:lnTo>
                    <a:pt x="354088" y="11798"/>
                  </a:lnTo>
                  <a:lnTo>
                    <a:pt x="354088" y="0"/>
                  </a:lnTo>
                  <a:close/>
                </a:path>
                <a:path w="626109" h="35560">
                  <a:moveTo>
                    <a:pt x="365874" y="11798"/>
                  </a:moveTo>
                  <a:lnTo>
                    <a:pt x="354088" y="11798"/>
                  </a:lnTo>
                  <a:lnTo>
                    <a:pt x="354088" y="23596"/>
                  </a:lnTo>
                  <a:lnTo>
                    <a:pt x="365874" y="23596"/>
                  </a:lnTo>
                  <a:lnTo>
                    <a:pt x="365874" y="11798"/>
                  </a:lnTo>
                  <a:close/>
                </a:path>
                <a:path w="626109" h="35560">
                  <a:moveTo>
                    <a:pt x="377685" y="23596"/>
                  </a:moveTo>
                  <a:lnTo>
                    <a:pt x="365899" y="23596"/>
                  </a:lnTo>
                  <a:lnTo>
                    <a:pt x="365899" y="35394"/>
                  </a:lnTo>
                  <a:lnTo>
                    <a:pt x="377685" y="35394"/>
                  </a:lnTo>
                  <a:lnTo>
                    <a:pt x="377685" y="23596"/>
                  </a:lnTo>
                  <a:close/>
                </a:path>
                <a:path w="626109" h="35560">
                  <a:moveTo>
                    <a:pt x="377685" y="0"/>
                  </a:moveTo>
                  <a:lnTo>
                    <a:pt x="365899" y="0"/>
                  </a:lnTo>
                  <a:lnTo>
                    <a:pt x="365899" y="11798"/>
                  </a:lnTo>
                  <a:lnTo>
                    <a:pt x="377685" y="11798"/>
                  </a:lnTo>
                  <a:lnTo>
                    <a:pt x="377685" y="0"/>
                  </a:lnTo>
                  <a:close/>
                </a:path>
                <a:path w="626109" h="35560">
                  <a:moveTo>
                    <a:pt x="389496" y="23596"/>
                  </a:moveTo>
                  <a:lnTo>
                    <a:pt x="377698" y="23596"/>
                  </a:lnTo>
                  <a:lnTo>
                    <a:pt x="377698" y="35394"/>
                  </a:lnTo>
                  <a:lnTo>
                    <a:pt x="389496" y="35394"/>
                  </a:lnTo>
                  <a:lnTo>
                    <a:pt x="389496" y="23596"/>
                  </a:lnTo>
                  <a:close/>
                </a:path>
                <a:path w="626109" h="35560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26109" h="35560">
                  <a:moveTo>
                    <a:pt x="413092" y="0"/>
                  </a:moveTo>
                  <a:lnTo>
                    <a:pt x="401307" y="0"/>
                  </a:lnTo>
                  <a:lnTo>
                    <a:pt x="401307" y="11798"/>
                  </a:lnTo>
                  <a:lnTo>
                    <a:pt x="389509" y="11798"/>
                  </a:lnTo>
                  <a:lnTo>
                    <a:pt x="389509" y="23596"/>
                  </a:lnTo>
                  <a:lnTo>
                    <a:pt x="389509" y="35394"/>
                  </a:lnTo>
                  <a:lnTo>
                    <a:pt x="401307" y="35394"/>
                  </a:lnTo>
                  <a:lnTo>
                    <a:pt x="401307" y="23596"/>
                  </a:lnTo>
                  <a:lnTo>
                    <a:pt x="413092" y="23596"/>
                  </a:lnTo>
                  <a:lnTo>
                    <a:pt x="413092" y="11798"/>
                  </a:lnTo>
                  <a:lnTo>
                    <a:pt x="413092" y="0"/>
                  </a:lnTo>
                  <a:close/>
                </a:path>
                <a:path w="626109" h="35560">
                  <a:moveTo>
                    <a:pt x="424903" y="0"/>
                  </a:moveTo>
                  <a:lnTo>
                    <a:pt x="413105" y="0"/>
                  </a:lnTo>
                  <a:lnTo>
                    <a:pt x="413105" y="11798"/>
                  </a:lnTo>
                  <a:lnTo>
                    <a:pt x="413105" y="23596"/>
                  </a:lnTo>
                  <a:lnTo>
                    <a:pt x="413105" y="35394"/>
                  </a:lnTo>
                  <a:lnTo>
                    <a:pt x="424903" y="35394"/>
                  </a:lnTo>
                  <a:lnTo>
                    <a:pt x="424903" y="23596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26109" h="35560">
                  <a:moveTo>
                    <a:pt x="436702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24916" y="23596"/>
                  </a:lnTo>
                  <a:lnTo>
                    <a:pt x="436702" y="23596"/>
                  </a:lnTo>
                  <a:lnTo>
                    <a:pt x="436702" y="11798"/>
                  </a:lnTo>
                  <a:lnTo>
                    <a:pt x="436702" y="0"/>
                  </a:lnTo>
                  <a:close/>
                </a:path>
                <a:path w="626109" h="35560">
                  <a:moveTo>
                    <a:pt x="460298" y="0"/>
                  </a:moveTo>
                  <a:lnTo>
                    <a:pt x="448513" y="0"/>
                  </a:lnTo>
                  <a:lnTo>
                    <a:pt x="436714" y="0"/>
                  </a:lnTo>
                  <a:lnTo>
                    <a:pt x="436714" y="11798"/>
                  </a:lnTo>
                  <a:lnTo>
                    <a:pt x="436714" y="23596"/>
                  </a:lnTo>
                  <a:lnTo>
                    <a:pt x="436714" y="35394"/>
                  </a:lnTo>
                  <a:lnTo>
                    <a:pt x="448513" y="35394"/>
                  </a:lnTo>
                  <a:lnTo>
                    <a:pt x="460298" y="35394"/>
                  </a:lnTo>
                  <a:lnTo>
                    <a:pt x="460298" y="23596"/>
                  </a:lnTo>
                  <a:lnTo>
                    <a:pt x="448513" y="23596"/>
                  </a:lnTo>
                  <a:lnTo>
                    <a:pt x="448513" y="11798"/>
                  </a:lnTo>
                  <a:lnTo>
                    <a:pt x="460298" y="11798"/>
                  </a:lnTo>
                  <a:lnTo>
                    <a:pt x="460298" y="0"/>
                  </a:lnTo>
                  <a:close/>
                </a:path>
                <a:path w="626109" h="35560">
                  <a:moveTo>
                    <a:pt x="472109" y="11798"/>
                  </a:moveTo>
                  <a:lnTo>
                    <a:pt x="460324" y="11798"/>
                  </a:lnTo>
                  <a:lnTo>
                    <a:pt x="460324" y="23596"/>
                  </a:lnTo>
                  <a:lnTo>
                    <a:pt x="472109" y="23596"/>
                  </a:lnTo>
                  <a:lnTo>
                    <a:pt x="472109" y="11798"/>
                  </a:lnTo>
                  <a:close/>
                </a:path>
                <a:path w="626109" h="35560">
                  <a:moveTo>
                    <a:pt x="507530" y="11798"/>
                  </a:moveTo>
                  <a:lnTo>
                    <a:pt x="495731" y="11798"/>
                  </a:lnTo>
                  <a:lnTo>
                    <a:pt x="495731" y="23596"/>
                  </a:lnTo>
                  <a:lnTo>
                    <a:pt x="507530" y="23596"/>
                  </a:lnTo>
                  <a:lnTo>
                    <a:pt x="507530" y="11798"/>
                  </a:lnTo>
                  <a:close/>
                </a:path>
                <a:path w="626109" h="35560">
                  <a:moveTo>
                    <a:pt x="531126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19341" y="23596"/>
                  </a:lnTo>
                  <a:lnTo>
                    <a:pt x="531126" y="23596"/>
                  </a:lnTo>
                  <a:lnTo>
                    <a:pt x="531126" y="11798"/>
                  </a:lnTo>
                  <a:lnTo>
                    <a:pt x="531126" y="0"/>
                  </a:lnTo>
                  <a:close/>
                </a:path>
                <a:path w="626109" h="35560">
                  <a:moveTo>
                    <a:pt x="542937" y="11798"/>
                  </a:moveTo>
                  <a:lnTo>
                    <a:pt x="531139" y="11798"/>
                  </a:lnTo>
                  <a:lnTo>
                    <a:pt x="531139" y="23596"/>
                  </a:lnTo>
                  <a:lnTo>
                    <a:pt x="542937" y="23596"/>
                  </a:lnTo>
                  <a:lnTo>
                    <a:pt x="542937" y="11798"/>
                  </a:lnTo>
                  <a:close/>
                </a:path>
                <a:path w="626109" h="35560">
                  <a:moveTo>
                    <a:pt x="578345" y="0"/>
                  </a:moveTo>
                  <a:lnTo>
                    <a:pt x="566547" y="0"/>
                  </a:lnTo>
                  <a:lnTo>
                    <a:pt x="566547" y="11798"/>
                  </a:lnTo>
                  <a:lnTo>
                    <a:pt x="554748" y="11798"/>
                  </a:ln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66547" y="23596"/>
                  </a:lnTo>
                  <a:lnTo>
                    <a:pt x="578345" y="23596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26109" h="35560">
                  <a:moveTo>
                    <a:pt x="601941" y="11798"/>
                  </a:moveTo>
                  <a:lnTo>
                    <a:pt x="590143" y="11798"/>
                  </a:lnTo>
                  <a:lnTo>
                    <a:pt x="590143" y="23596"/>
                  </a:lnTo>
                  <a:lnTo>
                    <a:pt x="601941" y="23596"/>
                  </a:lnTo>
                  <a:lnTo>
                    <a:pt x="601941" y="11798"/>
                  </a:lnTo>
                  <a:close/>
                </a:path>
                <a:path w="626109" h="35560">
                  <a:moveTo>
                    <a:pt x="613765" y="0"/>
                  </a:move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13765" y="0"/>
                  </a:lnTo>
                  <a:close/>
                </a:path>
                <a:path w="626109" h="35560">
                  <a:moveTo>
                    <a:pt x="625551" y="11798"/>
                  </a:moveTo>
                  <a:lnTo>
                    <a:pt x="613765" y="11798"/>
                  </a:lnTo>
                  <a:lnTo>
                    <a:pt x="613765" y="23596"/>
                  </a:lnTo>
                  <a:lnTo>
                    <a:pt x="625551" y="23596"/>
                  </a:lnTo>
                  <a:lnTo>
                    <a:pt x="625551" y="117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5958433" y="4845430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09" h="47625">
                  <a:moveTo>
                    <a:pt x="11798" y="11811"/>
                  </a:moveTo>
                  <a:lnTo>
                    <a:pt x="0" y="11811"/>
                  </a:lnTo>
                  <a:lnTo>
                    <a:pt x="0" y="23609"/>
                  </a:lnTo>
                  <a:lnTo>
                    <a:pt x="11798" y="23609"/>
                  </a:lnTo>
                  <a:lnTo>
                    <a:pt x="11798" y="11811"/>
                  </a:lnTo>
                  <a:close/>
                </a:path>
                <a:path w="626109" h="47625">
                  <a:moveTo>
                    <a:pt x="23583" y="23609"/>
                  </a:moveTo>
                  <a:lnTo>
                    <a:pt x="11798" y="23609"/>
                  </a:lnTo>
                  <a:lnTo>
                    <a:pt x="11798" y="35407"/>
                  </a:lnTo>
                  <a:lnTo>
                    <a:pt x="23583" y="35407"/>
                  </a:lnTo>
                  <a:lnTo>
                    <a:pt x="23583" y="23609"/>
                  </a:lnTo>
                  <a:close/>
                </a:path>
                <a:path w="626109" h="47625">
                  <a:moveTo>
                    <a:pt x="35394" y="23609"/>
                  </a:moveTo>
                  <a:lnTo>
                    <a:pt x="23596" y="23609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close/>
                </a:path>
                <a:path w="626109" h="47625">
                  <a:moveTo>
                    <a:pt x="58991" y="11811"/>
                  </a:moveTo>
                  <a:lnTo>
                    <a:pt x="47205" y="11811"/>
                  </a:lnTo>
                  <a:lnTo>
                    <a:pt x="35407" y="11811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35407" y="47205"/>
                  </a:lnTo>
                  <a:lnTo>
                    <a:pt x="47205" y="47205"/>
                  </a:lnTo>
                  <a:lnTo>
                    <a:pt x="58991" y="47205"/>
                  </a:lnTo>
                  <a:lnTo>
                    <a:pt x="58991" y="35407"/>
                  </a:lnTo>
                  <a:lnTo>
                    <a:pt x="58991" y="23609"/>
                  </a:lnTo>
                  <a:lnTo>
                    <a:pt x="58991" y="11811"/>
                  </a:lnTo>
                  <a:close/>
                </a:path>
                <a:path w="626109" h="47625">
                  <a:moveTo>
                    <a:pt x="82613" y="11811"/>
                  </a:moveTo>
                  <a:lnTo>
                    <a:pt x="70815" y="11811"/>
                  </a:lnTo>
                  <a:lnTo>
                    <a:pt x="70815" y="23609"/>
                  </a:lnTo>
                  <a:lnTo>
                    <a:pt x="82613" y="23609"/>
                  </a:lnTo>
                  <a:lnTo>
                    <a:pt x="82613" y="11811"/>
                  </a:lnTo>
                  <a:close/>
                </a:path>
                <a:path w="626109" h="47625">
                  <a:moveTo>
                    <a:pt x="94411" y="35407"/>
                  </a:moveTo>
                  <a:lnTo>
                    <a:pt x="82613" y="35407"/>
                  </a:lnTo>
                  <a:lnTo>
                    <a:pt x="70815" y="35407"/>
                  </a:lnTo>
                  <a:lnTo>
                    <a:pt x="59016" y="35407"/>
                  </a:lnTo>
                  <a:lnTo>
                    <a:pt x="59016" y="47205"/>
                  </a:lnTo>
                  <a:lnTo>
                    <a:pt x="70815" y="47205"/>
                  </a:lnTo>
                  <a:lnTo>
                    <a:pt x="82613" y="47205"/>
                  </a:lnTo>
                  <a:lnTo>
                    <a:pt x="94411" y="47205"/>
                  </a:lnTo>
                  <a:lnTo>
                    <a:pt x="94411" y="35407"/>
                  </a:lnTo>
                  <a:close/>
                </a:path>
                <a:path w="626109" h="47625">
                  <a:moveTo>
                    <a:pt x="118008" y="11811"/>
                  </a:moveTo>
                  <a:lnTo>
                    <a:pt x="106222" y="11811"/>
                  </a:lnTo>
                  <a:lnTo>
                    <a:pt x="94424" y="11811"/>
                  </a:ln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18008" y="35407"/>
                  </a:lnTo>
                  <a:lnTo>
                    <a:pt x="118008" y="23609"/>
                  </a:lnTo>
                  <a:lnTo>
                    <a:pt x="118008" y="11811"/>
                  </a:lnTo>
                  <a:close/>
                </a:path>
                <a:path w="626109" h="47625">
                  <a:moveTo>
                    <a:pt x="153416" y="11811"/>
                  </a:moveTo>
                  <a:lnTo>
                    <a:pt x="141630" y="11811"/>
                  </a:lnTo>
                  <a:lnTo>
                    <a:pt x="129832" y="11811"/>
                  </a:lnTo>
                  <a:lnTo>
                    <a:pt x="129832" y="23609"/>
                  </a:lnTo>
                  <a:lnTo>
                    <a:pt x="141630" y="23609"/>
                  </a:lnTo>
                  <a:lnTo>
                    <a:pt x="141630" y="35407"/>
                  </a:lnTo>
                  <a:lnTo>
                    <a:pt x="153416" y="35407"/>
                  </a:lnTo>
                  <a:lnTo>
                    <a:pt x="153416" y="23609"/>
                  </a:lnTo>
                  <a:lnTo>
                    <a:pt x="153416" y="11811"/>
                  </a:lnTo>
                  <a:close/>
                </a:path>
                <a:path w="626109" h="47625">
                  <a:moveTo>
                    <a:pt x="177025" y="11811"/>
                  </a:moveTo>
                  <a:lnTo>
                    <a:pt x="165239" y="11811"/>
                  </a:lnTo>
                  <a:lnTo>
                    <a:pt x="165239" y="23609"/>
                  </a:ln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lnTo>
                    <a:pt x="177025" y="11811"/>
                  </a:lnTo>
                  <a:close/>
                </a:path>
                <a:path w="626109" h="47625">
                  <a:moveTo>
                    <a:pt x="200647" y="23609"/>
                  </a:move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00647" y="23609"/>
                  </a:lnTo>
                  <a:close/>
                </a:path>
                <a:path w="626109" h="47625">
                  <a:moveTo>
                    <a:pt x="224243" y="11811"/>
                  </a:moveTo>
                  <a:lnTo>
                    <a:pt x="212458" y="11811"/>
                  </a:ln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lnTo>
                    <a:pt x="224243" y="11811"/>
                  </a:lnTo>
                  <a:close/>
                </a:path>
                <a:path w="626109" h="47625">
                  <a:moveTo>
                    <a:pt x="247840" y="11811"/>
                  </a:moveTo>
                  <a:lnTo>
                    <a:pt x="236054" y="11811"/>
                  </a:lnTo>
                  <a:lnTo>
                    <a:pt x="236054" y="23609"/>
                  </a:lnTo>
                  <a:lnTo>
                    <a:pt x="247840" y="23609"/>
                  </a:lnTo>
                  <a:lnTo>
                    <a:pt x="247840" y="11811"/>
                  </a:lnTo>
                  <a:close/>
                </a:path>
                <a:path w="626109" h="47625">
                  <a:moveTo>
                    <a:pt x="271449" y="11811"/>
                  </a:moveTo>
                  <a:lnTo>
                    <a:pt x="259664" y="11811"/>
                  </a:lnTo>
                  <a:lnTo>
                    <a:pt x="247865" y="11811"/>
                  </a:lnTo>
                  <a:lnTo>
                    <a:pt x="247865" y="23609"/>
                  </a:lnTo>
                  <a:lnTo>
                    <a:pt x="247865" y="35407"/>
                  </a:lnTo>
                  <a:lnTo>
                    <a:pt x="259664" y="35407"/>
                  </a:lnTo>
                  <a:lnTo>
                    <a:pt x="259664" y="23609"/>
                  </a:lnTo>
                  <a:lnTo>
                    <a:pt x="271449" y="23609"/>
                  </a:lnTo>
                  <a:lnTo>
                    <a:pt x="271449" y="11811"/>
                  </a:lnTo>
                  <a:close/>
                </a:path>
                <a:path w="626109" h="47625">
                  <a:moveTo>
                    <a:pt x="295071" y="11811"/>
                  </a:moveTo>
                  <a:lnTo>
                    <a:pt x="283273" y="11811"/>
                  </a:ln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295071" y="23609"/>
                  </a:lnTo>
                  <a:lnTo>
                    <a:pt x="295071" y="11811"/>
                  </a:lnTo>
                  <a:close/>
                </a:path>
                <a:path w="626109" h="47625">
                  <a:moveTo>
                    <a:pt x="318668" y="11811"/>
                  </a:moveTo>
                  <a:lnTo>
                    <a:pt x="306882" y="11811"/>
                  </a:lnTo>
                  <a:lnTo>
                    <a:pt x="306882" y="23609"/>
                  </a:lnTo>
                  <a:lnTo>
                    <a:pt x="318668" y="23609"/>
                  </a:lnTo>
                  <a:lnTo>
                    <a:pt x="318668" y="11811"/>
                  </a:lnTo>
                  <a:close/>
                </a:path>
                <a:path w="626109" h="47625">
                  <a:moveTo>
                    <a:pt x="342277" y="11811"/>
                  </a:moveTo>
                  <a:lnTo>
                    <a:pt x="330492" y="11811"/>
                  </a:lnTo>
                  <a:lnTo>
                    <a:pt x="330492" y="23609"/>
                  </a:lnTo>
                  <a:lnTo>
                    <a:pt x="330492" y="35407"/>
                  </a:lnTo>
                  <a:lnTo>
                    <a:pt x="342277" y="35407"/>
                  </a:lnTo>
                  <a:lnTo>
                    <a:pt x="342277" y="23609"/>
                  </a:lnTo>
                  <a:lnTo>
                    <a:pt x="342277" y="11811"/>
                  </a:lnTo>
                  <a:close/>
                </a:path>
                <a:path w="626109" h="47625">
                  <a:moveTo>
                    <a:pt x="365874" y="23609"/>
                  </a:moveTo>
                  <a:lnTo>
                    <a:pt x="354088" y="23609"/>
                  </a:lnTo>
                  <a:lnTo>
                    <a:pt x="342290" y="23609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65874" y="35407"/>
                  </a:lnTo>
                  <a:lnTo>
                    <a:pt x="365874" y="23609"/>
                  </a:lnTo>
                  <a:close/>
                </a:path>
                <a:path w="626109" h="47625">
                  <a:moveTo>
                    <a:pt x="377685" y="23609"/>
                  </a:moveTo>
                  <a:lnTo>
                    <a:pt x="365899" y="23609"/>
                  </a:lnTo>
                  <a:lnTo>
                    <a:pt x="365899" y="35407"/>
                  </a:lnTo>
                  <a:lnTo>
                    <a:pt x="377685" y="35407"/>
                  </a:lnTo>
                  <a:lnTo>
                    <a:pt x="377685" y="23609"/>
                  </a:lnTo>
                  <a:close/>
                </a:path>
                <a:path w="626109" h="47625">
                  <a:moveTo>
                    <a:pt x="389496" y="11811"/>
                  </a:moveTo>
                  <a:lnTo>
                    <a:pt x="377698" y="11811"/>
                  </a:lnTo>
                  <a:lnTo>
                    <a:pt x="377698" y="23609"/>
                  </a:lnTo>
                  <a:lnTo>
                    <a:pt x="389496" y="23609"/>
                  </a:lnTo>
                  <a:lnTo>
                    <a:pt x="389496" y="11811"/>
                  </a:lnTo>
                  <a:close/>
                </a:path>
                <a:path w="626109" h="47625">
                  <a:moveTo>
                    <a:pt x="413092" y="23609"/>
                  </a:moveTo>
                  <a:lnTo>
                    <a:pt x="401307" y="23609"/>
                  </a:ln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13092" y="35407"/>
                  </a:lnTo>
                  <a:lnTo>
                    <a:pt x="413092" y="23609"/>
                  </a:lnTo>
                  <a:close/>
                </a:path>
                <a:path w="626109" h="47625">
                  <a:moveTo>
                    <a:pt x="424903" y="11811"/>
                  </a:moveTo>
                  <a:lnTo>
                    <a:pt x="413105" y="11811"/>
                  </a:lnTo>
                  <a:lnTo>
                    <a:pt x="413105" y="23609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lnTo>
                    <a:pt x="424903" y="11811"/>
                  </a:lnTo>
                  <a:close/>
                </a:path>
                <a:path w="626109" h="47625">
                  <a:moveTo>
                    <a:pt x="460298" y="11811"/>
                  </a:moveTo>
                  <a:lnTo>
                    <a:pt x="448513" y="11811"/>
                  </a:lnTo>
                  <a:lnTo>
                    <a:pt x="436714" y="11811"/>
                  </a:lnTo>
                  <a:lnTo>
                    <a:pt x="436714" y="23609"/>
                  </a:lnTo>
                  <a:lnTo>
                    <a:pt x="448513" y="23609"/>
                  </a:lnTo>
                  <a:lnTo>
                    <a:pt x="448513" y="35407"/>
                  </a:lnTo>
                  <a:lnTo>
                    <a:pt x="460298" y="35407"/>
                  </a:lnTo>
                  <a:lnTo>
                    <a:pt x="460298" y="23609"/>
                  </a:lnTo>
                  <a:lnTo>
                    <a:pt x="460298" y="11811"/>
                  </a:lnTo>
                  <a:close/>
                </a:path>
                <a:path w="626109" h="47625">
                  <a:moveTo>
                    <a:pt x="460298" y="0"/>
                  </a:moveTo>
                  <a:lnTo>
                    <a:pt x="448513" y="0"/>
                  </a:lnTo>
                  <a:lnTo>
                    <a:pt x="448513" y="11798"/>
                  </a:lnTo>
                  <a:lnTo>
                    <a:pt x="460298" y="11798"/>
                  </a:lnTo>
                  <a:lnTo>
                    <a:pt x="460298" y="0"/>
                  </a:lnTo>
                  <a:close/>
                </a:path>
                <a:path w="626109" h="47625">
                  <a:moveTo>
                    <a:pt x="472109" y="11811"/>
                  </a:moveTo>
                  <a:lnTo>
                    <a:pt x="460324" y="11811"/>
                  </a:lnTo>
                  <a:lnTo>
                    <a:pt x="460324" y="23609"/>
                  </a:lnTo>
                  <a:lnTo>
                    <a:pt x="472109" y="23609"/>
                  </a:lnTo>
                  <a:lnTo>
                    <a:pt x="472109" y="11811"/>
                  </a:lnTo>
                  <a:close/>
                </a:path>
                <a:path w="626109" h="47625">
                  <a:moveTo>
                    <a:pt x="472109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72109" y="11798"/>
                  </a:lnTo>
                  <a:lnTo>
                    <a:pt x="472109" y="0"/>
                  </a:lnTo>
                  <a:close/>
                </a:path>
                <a:path w="626109" h="47625">
                  <a:moveTo>
                    <a:pt x="483920" y="11811"/>
                  </a:moveTo>
                  <a:lnTo>
                    <a:pt x="472122" y="11811"/>
                  </a:lnTo>
                  <a:lnTo>
                    <a:pt x="472122" y="23609"/>
                  </a:lnTo>
                  <a:lnTo>
                    <a:pt x="472122" y="35407"/>
                  </a:lnTo>
                  <a:lnTo>
                    <a:pt x="483920" y="35407"/>
                  </a:lnTo>
                  <a:lnTo>
                    <a:pt x="483920" y="23609"/>
                  </a:lnTo>
                  <a:lnTo>
                    <a:pt x="483920" y="11811"/>
                  </a:lnTo>
                  <a:close/>
                </a:path>
                <a:path w="626109" h="47625">
                  <a:moveTo>
                    <a:pt x="519315" y="11811"/>
                  </a:moveTo>
                  <a:lnTo>
                    <a:pt x="507530" y="11811"/>
                  </a:lnTo>
                  <a:lnTo>
                    <a:pt x="495731" y="11811"/>
                  </a:lnTo>
                  <a:lnTo>
                    <a:pt x="495731" y="23609"/>
                  </a:ln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507530" y="35407"/>
                  </a:lnTo>
                  <a:lnTo>
                    <a:pt x="507530" y="23609"/>
                  </a:lnTo>
                  <a:lnTo>
                    <a:pt x="519315" y="23609"/>
                  </a:lnTo>
                  <a:lnTo>
                    <a:pt x="519315" y="11811"/>
                  </a:lnTo>
                  <a:close/>
                </a:path>
                <a:path w="626109" h="47625">
                  <a:moveTo>
                    <a:pt x="519315" y="0"/>
                  </a:moveTo>
                  <a:lnTo>
                    <a:pt x="507530" y="0"/>
                  </a:lnTo>
                  <a:lnTo>
                    <a:pt x="507530" y="11798"/>
                  </a:lnTo>
                  <a:lnTo>
                    <a:pt x="519315" y="11798"/>
                  </a:lnTo>
                  <a:lnTo>
                    <a:pt x="519315" y="0"/>
                  </a:lnTo>
                  <a:close/>
                </a:path>
                <a:path w="626109" h="47625">
                  <a:moveTo>
                    <a:pt x="531126" y="11811"/>
                  </a:moveTo>
                  <a:lnTo>
                    <a:pt x="519341" y="11811"/>
                  </a:lnTo>
                  <a:lnTo>
                    <a:pt x="519341" y="23609"/>
                  </a:lnTo>
                  <a:lnTo>
                    <a:pt x="519341" y="35407"/>
                  </a:lnTo>
                  <a:lnTo>
                    <a:pt x="531126" y="35407"/>
                  </a:lnTo>
                  <a:lnTo>
                    <a:pt x="531126" y="23609"/>
                  </a:lnTo>
                  <a:lnTo>
                    <a:pt x="531126" y="11811"/>
                  </a:lnTo>
                  <a:close/>
                </a:path>
                <a:path w="626109" h="47625">
                  <a:moveTo>
                    <a:pt x="531126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31126" y="11798"/>
                  </a:lnTo>
                  <a:lnTo>
                    <a:pt x="531126" y="0"/>
                  </a:lnTo>
                  <a:close/>
                </a:path>
                <a:path w="626109" h="47625">
                  <a:moveTo>
                    <a:pt x="554748" y="11811"/>
                  </a:moveTo>
                  <a:lnTo>
                    <a:pt x="542950" y="11811"/>
                  </a:lnTo>
                  <a:lnTo>
                    <a:pt x="542950" y="23609"/>
                  </a:lnTo>
                  <a:lnTo>
                    <a:pt x="554748" y="23609"/>
                  </a:lnTo>
                  <a:lnTo>
                    <a:pt x="554748" y="11811"/>
                  </a:lnTo>
                  <a:close/>
                </a:path>
                <a:path w="626109" h="47625">
                  <a:moveTo>
                    <a:pt x="590143" y="11811"/>
                  </a:moveTo>
                  <a:lnTo>
                    <a:pt x="578345" y="11811"/>
                  </a:lnTo>
                  <a:lnTo>
                    <a:pt x="566547" y="11811"/>
                  </a:lnTo>
                  <a:lnTo>
                    <a:pt x="566547" y="23609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90143" y="35407"/>
                  </a:lnTo>
                  <a:lnTo>
                    <a:pt x="590143" y="23609"/>
                  </a:lnTo>
                  <a:lnTo>
                    <a:pt x="590143" y="11811"/>
                  </a:lnTo>
                  <a:close/>
                </a:path>
                <a:path w="626109" h="47625">
                  <a:moveTo>
                    <a:pt x="601941" y="0"/>
                  </a:moveTo>
                  <a:lnTo>
                    <a:pt x="590143" y="0"/>
                  </a:lnTo>
                  <a:lnTo>
                    <a:pt x="578345" y="0"/>
                  </a:lnTo>
                  <a:lnTo>
                    <a:pt x="566547" y="0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90143" y="11798"/>
                  </a:lnTo>
                  <a:lnTo>
                    <a:pt x="601941" y="11798"/>
                  </a:lnTo>
                  <a:lnTo>
                    <a:pt x="601941" y="0"/>
                  </a:lnTo>
                  <a:close/>
                </a:path>
                <a:path w="626109" h="47625">
                  <a:moveTo>
                    <a:pt x="625551" y="11811"/>
                  </a:moveTo>
                  <a:lnTo>
                    <a:pt x="613765" y="11811"/>
                  </a:lnTo>
                  <a:lnTo>
                    <a:pt x="601967" y="11811"/>
                  </a:lnTo>
                  <a:lnTo>
                    <a:pt x="601967" y="23609"/>
                  </a:lnTo>
                  <a:lnTo>
                    <a:pt x="613765" y="23609"/>
                  </a:lnTo>
                  <a:lnTo>
                    <a:pt x="625551" y="23609"/>
                  </a:lnTo>
                  <a:lnTo>
                    <a:pt x="625551" y="11811"/>
                  </a:lnTo>
                  <a:close/>
                </a:path>
                <a:path w="626109" h="47625">
                  <a:moveTo>
                    <a:pt x="625551" y="0"/>
                  </a:moveTo>
                  <a:lnTo>
                    <a:pt x="613765" y="0"/>
                  </a:ln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5958433" y="4880838"/>
              <a:ext cx="614045" cy="35560"/>
            </a:xfrm>
            <a:custGeom>
              <a:avLst/>
              <a:gdLst/>
              <a:ahLst/>
              <a:cxnLst/>
              <a:rect l="l" t="t" r="r" b="b"/>
              <a:pathLst>
                <a:path w="614045" h="35560">
                  <a:moveTo>
                    <a:pt x="11798" y="11811"/>
                  </a:moveTo>
                  <a:lnTo>
                    <a:pt x="0" y="11811"/>
                  </a:lnTo>
                  <a:lnTo>
                    <a:pt x="0" y="23609"/>
                  </a:lnTo>
                  <a:lnTo>
                    <a:pt x="11798" y="23609"/>
                  </a:lnTo>
                  <a:lnTo>
                    <a:pt x="11798" y="11811"/>
                  </a:lnTo>
                  <a:close/>
                </a:path>
                <a:path w="614045" h="35560">
                  <a:moveTo>
                    <a:pt x="35394" y="11811"/>
                  </a:moveTo>
                  <a:lnTo>
                    <a:pt x="23596" y="11811"/>
                  </a:lnTo>
                  <a:lnTo>
                    <a:pt x="23596" y="23609"/>
                  </a:lnTo>
                  <a:lnTo>
                    <a:pt x="35394" y="23609"/>
                  </a:lnTo>
                  <a:lnTo>
                    <a:pt x="35394" y="11811"/>
                  </a:lnTo>
                  <a:close/>
                </a:path>
                <a:path w="614045" h="35560">
                  <a:moveTo>
                    <a:pt x="58991" y="11811"/>
                  </a:moveTo>
                  <a:lnTo>
                    <a:pt x="47205" y="11811"/>
                  </a:lnTo>
                  <a:lnTo>
                    <a:pt x="35407" y="11811"/>
                  </a:lnTo>
                  <a:lnTo>
                    <a:pt x="35407" y="23609"/>
                  </a:lnTo>
                  <a:lnTo>
                    <a:pt x="47205" y="23609"/>
                  </a:lnTo>
                  <a:lnTo>
                    <a:pt x="47205" y="35407"/>
                  </a:lnTo>
                  <a:lnTo>
                    <a:pt x="58991" y="35407"/>
                  </a:lnTo>
                  <a:lnTo>
                    <a:pt x="58991" y="23609"/>
                  </a:lnTo>
                  <a:lnTo>
                    <a:pt x="58991" y="11811"/>
                  </a:lnTo>
                  <a:close/>
                </a:path>
                <a:path w="614045" h="35560">
                  <a:moveTo>
                    <a:pt x="94411" y="11811"/>
                  </a:moveTo>
                  <a:lnTo>
                    <a:pt x="82613" y="11811"/>
                  </a:lnTo>
                  <a:lnTo>
                    <a:pt x="82613" y="23609"/>
                  </a:lnTo>
                  <a:lnTo>
                    <a:pt x="70815" y="23609"/>
                  </a:lnTo>
                  <a:lnTo>
                    <a:pt x="70815" y="11811"/>
                  </a:lnTo>
                  <a:lnTo>
                    <a:pt x="59016" y="11811"/>
                  </a:ln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94411" y="35407"/>
                  </a:lnTo>
                  <a:lnTo>
                    <a:pt x="94411" y="23609"/>
                  </a:lnTo>
                  <a:lnTo>
                    <a:pt x="94411" y="11811"/>
                  </a:lnTo>
                  <a:close/>
                </a:path>
                <a:path w="614045" h="35560">
                  <a:moveTo>
                    <a:pt x="94411" y="0"/>
                  </a:moveTo>
                  <a:lnTo>
                    <a:pt x="82613" y="0"/>
                  </a:lnTo>
                  <a:lnTo>
                    <a:pt x="82613" y="11798"/>
                  </a:lnTo>
                  <a:lnTo>
                    <a:pt x="94411" y="11798"/>
                  </a:lnTo>
                  <a:lnTo>
                    <a:pt x="94411" y="0"/>
                  </a:lnTo>
                  <a:close/>
                </a:path>
                <a:path w="614045" h="35560">
                  <a:moveTo>
                    <a:pt x="106222" y="11811"/>
                  </a:moveTo>
                  <a:lnTo>
                    <a:pt x="94424" y="11811"/>
                  </a:lnTo>
                  <a:lnTo>
                    <a:pt x="94424" y="23609"/>
                  </a:lnTo>
                  <a:lnTo>
                    <a:pt x="106222" y="23609"/>
                  </a:lnTo>
                  <a:lnTo>
                    <a:pt x="106222" y="11811"/>
                  </a:lnTo>
                  <a:close/>
                </a:path>
                <a:path w="614045" h="35560">
                  <a:moveTo>
                    <a:pt x="118008" y="23609"/>
                  </a:moveTo>
                  <a:lnTo>
                    <a:pt x="106222" y="23609"/>
                  </a:lnTo>
                  <a:lnTo>
                    <a:pt x="106222" y="35407"/>
                  </a:lnTo>
                  <a:lnTo>
                    <a:pt x="118008" y="35407"/>
                  </a:lnTo>
                  <a:lnTo>
                    <a:pt x="118008" y="23609"/>
                  </a:lnTo>
                  <a:close/>
                </a:path>
                <a:path w="614045" h="35560">
                  <a:moveTo>
                    <a:pt x="118008" y="0"/>
                  </a:moveTo>
                  <a:lnTo>
                    <a:pt x="106222" y="0"/>
                  </a:lnTo>
                  <a:lnTo>
                    <a:pt x="94424" y="0"/>
                  </a:lnTo>
                  <a:lnTo>
                    <a:pt x="94424" y="11798"/>
                  </a:lnTo>
                  <a:lnTo>
                    <a:pt x="106222" y="11798"/>
                  </a:lnTo>
                  <a:lnTo>
                    <a:pt x="118008" y="11798"/>
                  </a:lnTo>
                  <a:lnTo>
                    <a:pt x="118008" y="0"/>
                  </a:lnTo>
                  <a:close/>
                </a:path>
                <a:path w="614045" h="35560">
                  <a:moveTo>
                    <a:pt x="129819" y="23609"/>
                  </a:moveTo>
                  <a:lnTo>
                    <a:pt x="118021" y="23609"/>
                  </a:lnTo>
                  <a:lnTo>
                    <a:pt x="118021" y="35407"/>
                  </a:lnTo>
                  <a:lnTo>
                    <a:pt x="129819" y="35407"/>
                  </a:lnTo>
                  <a:lnTo>
                    <a:pt x="129819" y="23609"/>
                  </a:lnTo>
                  <a:close/>
                </a:path>
                <a:path w="614045" h="35560">
                  <a:moveTo>
                    <a:pt x="153416" y="23609"/>
                  </a:moveTo>
                  <a:lnTo>
                    <a:pt x="141630" y="23609"/>
                  </a:lnTo>
                  <a:lnTo>
                    <a:pt x="141630" y="35407"/>
                  </a:lnTo>
                  <a:lnTo>
                    <a:pt x="153416" y="35407"/>
                  </a:lnTo>
                  <a:lnTo>
                    <a:pt x="153416" y="23609"/>
                  </a:lnTo>
                  <a:close/>
                </a:path>
                <a:path w="614045" h="35560">
                  <a:moveTo>
                    <a:pt x="153416" y="0"/>
                  </a:moveTo>
                  <a:lnTo>
                    <a:pt x="141630" y="0"/>
                  </a:lnTo>
                  <a:lnTo>
                    <a:pt x="129832" y="0"/>
                  </a:lnTo>
                  <a:lnTo>
                    <a:pt x="129832" y="11798"/>
                  </a:lnTo>
                  <a:lnTo>
                    <a:pt x="141630" y="11798"/>
                  </a:lnTo>
                  <a:lnTo>
                    <a:pt x="153416" y="11798"/>
                  </a:lnTo>
                  <a:lnTo>
                    <a:pt x="153416" y="0"/>
                  </a:lnTo>
                  <a:close/>
                </a:path>
                <a:path w="614045" h="35560">
                  <a:moveTo>
                    <a:pt x="165239" y="23609"/>
                  </a:move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65239" y="23609"/>
                  </a:lnTo>
                  <a:close/>
                </a:path>
                <a:path w="614045" h="35560">
                  <a:moveTo>
                    <a:pt x="177025" y="11811"/>
                  </a:moveTo>
                  <a:lnTo>
                    <a:pt x="165239" y="11811"/>
                  </a:lnTo>
                  <a:lnTo>
                    <a:pt x="165239" y="23609"/>
                  </a:lnTo>
                  <a:lnTo>
                    <a:pt x="177025" y="23609"/>
                  </a:lnTo>
                  <a:lnTo>
                    <a:pt x="177025" y="11811"/>
                  </a:lnTo>
                  <a:close/>
                </a:path>
                <a:path w="614045" h="35560">
                  <a:moveTo>
                    <a:pt x="177025" y="0"/>
                  </a:moveTo>
                  <a:lnTo>
                    <a:pt x="165239" y="0"/>
                  </a:lnTo>
                  <a:lnTo>
                    <a:pt x="165239" y="11798"/>
                  </a:lnTo>
                  <a:lnTo>
                    <a:pt x="177025" y="11798"/>
                  </a:lnTo>
                  <a:lnTo>
                    <a:pt x="177025" y="0"/>
                  </a:lnTo>
                  <a:close/>
                </a:path>
                <a:path w="614045" h="35560">
                  <a:moveTo>
                    <a:pt x="188836" y="23609"/>
                  </a:move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close/>
                </a:path>
                <a:path w="614045" h="35560">
                  <a:moveTo>
                    <a:pt x="212432" y="11811"/>
                  </a:moveTo>
                  <a:lnTo>
                    <a:pt x="200647" y="11811"/>
                  </a:lnTo>
                  <a:lnTo>
                    <a:pt x="200647" y="23609"/>
                  </a:ln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lnTo>
                    <a:pt x="212432" y="11811"/>
                  </a:lnTo>
                  <a:close/>
                </a:path>
                <a:path w="614045" h="35560">
                  <a:moveTo>
                    <a:pt x="212432" y="0"/>
                  </a:moveTo>
                  <a:lnTo>
                    <a:pt x="200647" y="0"/>
                  </a:lnTo>
                  <a:lnTo>
                    <a:pt x="188849" y="0"/>
                  </a:lnTo>
                  <a:lnTo>
                    <a:pt x="188849" y="11798"/>
                  </a:lnTo>
                  <a:lnTo>
                    <a:pt x="200647" y="11798"/>
                  </a:lnTo>
                  <a:lnTo>
                    <a:pt x="212432" y="11798"/>
                  </a:lnTo>
                  <a:lnTo>
                    <a:pt x="212432" y="0"/>
                  </a:lnTo>
                  <a:close/>
                </a:path>
                <a:path w="614045" h="35560">
                  <a:moveTo>
                    <a:pt x="236054" y="23609"/>
                  </a:move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36054" y="23609"/>
                  </a:lnTo>
                  <a:close/>
                </a:path>
                <a:path w="614045" h="35560">
                  <a:moveTo>
                    <a:pt x="236054" y="0"/>
                  </a:moveTo>
                  <a:lnTo>
                    <a:pt x="224256" y="0"/>
                  </a:lnTo>
                  <a:lnTo>
                    <a:pt x="224256" y="11798"/>
                  </a:lnTo>
                  <a:lnTo>
                    <a:pt x="236054" y="11798"/>
                  </a:lnTo>
                  <a:lnTo>
                    <a:pt x="236054" y="0"/>
                  </a:lnTo>
                  <a:close/>
                </a:path>
                <a:path w="614045" h="35560">
                  <a:moveTo>
                    <a:pt x="259664" y="0"/>
                  </a:moveTo>
                  <a:lnTo>
                    <a:pt x="247865" y="0"/>
                  </a:lnTo>
                  <a:lnTo>
                    <a:pt x="247865" y="11798"/>
                  </a:lnTo>
                  <a:lnTo>
                    <a:pt x="259664" y="11798"/>
                  </a:lnTo>
                  <a:lnTo>
                    <a:pt x="259664" y="0"/>
                  </a:lnTo>
                  <a:close/>
                </a:path>
                <a:path w="614045" h="35560">
                  <a:moveTo>
                    <a:pt x="271449" y="23609"/>
                  </a:moveTo>
                  <a:lnTo>
                    <a:pt x="259664" y="23609"/>
                  </a:lnTo>
                  <a:lnTo>
                    <a:pt x="259664" y="35407"/>
                  </a:lnTo>
                  <a:lnTo>
                    <a:pt x="271449" y="35407"/>
                  </a:lnTo>
                  <a:lnTo>
                    <a:pt x="271449" y="23609"/>
                  </a:lnTo>
                  <a:close/>
                </a:path>
                <a:path w="614045" h="35560">
                  <a:moveTo>
                    <a:pt x="283260" y="11811"/>
                  </a:moveTo>
                  <a:lnTo>
                    <a:pt x="271475" y="11811"/>
                  </a:lnTo>
                  <a:lnTo>
                    <a:pt x="271475" y="23609"/>
                  </a:lnTo>
                  <a:lnTo>
                    <a:pt x="283260" y="23609"/>
                  </a:lnTo>
                  <a:lnTo>
                    <a:pt x="283260" y="11811"/>
                  </a:lnTo>
                  <a:close/>
                </a:path>
                <a:path w="614045" h="35560">
                  <a:moveTo>
                    <a:pt x="283260" y="0"/>
                  </a:moveTo>
                  <a:lnTo>
                    <a:pt x="271475" y="0"/>
                  </a:lnTo>
                  <a:lnTo>
                    <a:pt x="271475" y="11798"/>
                  </a:lnTo>
                  <a:lnTo>
                    <a:pt x="283260" y="11798"/>
                  </a:lnTo>
                  <a:lnTo>
                    <a:pt x="283260" y="0"/>
                  </a:lnTo>
                  <a:close/>
                </a:path>
                <a:path w="614045" h="35560">
                  <a:moveTo>
                    <a:pt x="306857" y="11811"/>
                  </a:moveTo>
                  <a:lnTo>
                    <a:pt x="295071" y="11811"/>
                  </a:lnTo>
                  <a:lnTo>
                    <a:pt x="295071" y="23609"/>
                  </a:lnTo>
                  <a:lnTo>
                    <a:pt x="306857" y="23609"/>
                  </a:lnTo>
                  <a:lnTo>
                    <a:pt x="306857" y="11811"/>
                  </a:lnTo>
                  <a:close/>
                </a:path>
                <a:path w="614045" h="35560">
                  <a:moveTo>
                    <a:pt x="306857" y="0"/>
                  </a:moveTo>
                  <a:lnTo>
                    <a:pt x="295071" y="0"/>
                  </a:lnTo>
                  <a:lnTo>
                    <a:pt x="283273" y="0"/>
                  </a:lnTo>
                  <a:lnTo>
                    <a:pt x="283273" y="11798"/>
                  </a:lnTo>
                  <a:lnTo>
                    <a:pt x="295071" y="11798"/>
                  </a:lnTo>
                  <a:lnTo>
                    <a:pt x="306857" y="11798"/>
                  </a:lnTo>
                  <a:lnTo>
                    <a:pt x="306857" y="0"/>
                  </a:lnTo>
                  <a:close/>
                </a:path>
                <a:path w="614045" h="35560">
                  <a:moveTo>
                    <a:pt x="318668" y="11811"/>
                  </a:moveTo>
                  <a:lnTo>
                    <a:pt x="306882" y="11811"/>
                  </a:lnTo>
                  <a:lnTo>
                    <a:pt x="306882" y="23609"/>
                  </a:lnTo>
                  <a:lnTo>
                    <a:pt x="318668" y="23609"/>
                  </a:lnTo>
                  <a:lnTo>
                    <a:pt x="318668" y="11811"/>
                  </a:lnTo>
                  <a:close/>
                </a:path>
                <a:path w="614045" h="35560">
                  <a:moveTo>
                    <a:pt x="318668" y="0"/>
                  </a:moveTo>
                  <a:lnTo>
                    <a:pt x="306882" y="0"/>
                  </a:lnTo>
                  <a:lnTo>
                    <a:pt x="306882" y="11798"/>
                  </a:lnTo>
                  <a:lnTo>
                    <a:pt x="318668" y="11798"/>
                  </a:lnTo>
                  <a:lnTo>
                    <a:pt x="318668" y="0"/>
                  </a:lnTo>
                  <a:close/>
                </a:path>
                <a:path w="614045" h="35560">
                  <a:moveTo>
                    <a:pt x="330479" y="23609"/>
                  </a:moveTo>
                  <a:lnTo>
                    <a:pt x="318681" y="23609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close/>
                </a:path>
                <a:path w="614045" h="35560">
                  <a:moveTo>
                    <a:pt x="330479" y="0"/>
                  </a:moveTo>
                  <a:lnTo>
                    <a:pt x="318681" y="0"/>
                  </a:lnTo>
                  <a:lnTo>
                    <a:pt x="318681" y="11798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14045" h="35560">
                  <a:moveTo>
                    <a:pt x="342277" y="11811"/>
                  </a:moveTo>
                  <a:lnTo>
                    <a:pt x="330492" y="11811"/>
                  </a:lnTo>
                  <a:lnTo>
                    <a:pt x="330492" y="23609"/>
                  </a:lnTo>
                  <a:lnTo>
                    <a:pt x="330492" y="35407"/>
                  </a:lnTo>
                  <a:lnTo>
                    <a:pt x="342277" y="35407"/>
                  </a:lnTo>
                  <a:lnTo>
                    <a:pt x="342277" y="23609"/>
                  </a:lnTo>
                  <a:lnTo>
                    <a:pt x="342277" y="11811"/>
                  </a:lnTo>
                  <a:close/>
                </a:path>
                <a:path w="614045" h="35560">
                  <a:moveTo>
                    <a:pt x="342277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42277" y="11798"/>
                  </a:lnTo>
                  <a:lnTo>
                    <a:pt x="342277" y="0"/>
                  </a:lnTo>
                  <a:close/>
                </a:path>
                <a:path w="614045" h="35560">
                  <a:moveTo>
                    <a:pt x="354088" y="11811"/>
                  </a:moveTo>
                  <a:lnTo>
                    <a:pt x="342290" y="11811"/>
                  </a:lnTo>
                  <a:lnTo>
                    <a:pt x="342290" y="23609"/>
                  </a:lnTo>
                  <a:lnTo>
                    <a:pt x="354088" y="23609"/>
                  </a:lnTo>
                  <a:lnTo>
                    <a:pt x="354088" y="11811"/>
                  </a:lnTo>
                  <a:close/>
                </a:path>
                <a:path w="614045" h="35560">
                  <a:moveTo>
                    <a:pt x="365874" y="0"/>
                  </a:moveTo>
                  <a:lnTo>
                    <a:pt x="354088" y="0"/>
                  </a:lnTo>
                  <a:lnTo>
                    <a:pt x="342290" y="0"/>
                  </a:lnTo>
                  <a:lnTo>
                    <a:pt x="342290" y="11798"/>
                  </a:lnTo>
                  <a:lnTo>
                    <a:pt x="354088" y="11798"/>
                  </a:lnTo>
                  <a:lnTo>
                    <a:pt x="365874" y="11798"/>
                  </a:lnTo>
                  <a:lnTo>
                    <a:pt x="365874" y="0"/>
                  </a:lnTo>
                  <a:close/>
                </a:path>
                <a:path w="614045" h="35560">
                  <a:moveTo>
                    <a:pt x="377685" y="0"/>
                  </a:moveTo>
                  <a:lnTo>
                    <a:pt x="365899" y="0"/>
                  </a:lnTo>
                  <a:lnTo>
                    <a:pt x="365899" y="11798"/>
                  </a:lnTo>
                  <a:lnTo>
                    <a:pt x="377685" y="11798"/>
                  </a:lnTo>
                  <a:lnTo>
                    <a:pt x="377685" y="0"/>
                  </a:lnTo>
                  <a:close/>
                </a:path>
                <a:path w="614045" h="35560">
                  <a:moveTo>
                    <a:pt x="389496" y="11811"/>
                  </a:moveTo>
                  <a:lnTo>
                    <a:pt x="377698" y="11811"/>
                  </a:lnTo>
                  <a:lnTo>
                    <a:pt x="377698" y="23609"/>
                  </a:lnTo>
                  <a:lnTo>
                    <a:pt x="389496" y="23609"/>
                  </a:lnTo>
                  <a:lnTo>
                    <a:pt x="389496" y="11811"/>
                  </a:lnTo>
                  <a:close/>
                </a:path>
                <a:path w="614045" h="35560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14045" h="35560">
                  <a:moveTo>
                    <a:pt x="401307" y="0"/>
                  </a:move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01307" y="0"/>
                  </a:lnTo>
                  <a:close/>
                </a:path>
                <a:path w="614045" h="35560">
                  <a:moveTo>
                    <a:pt x="413092" y="11811"/>
                  </a:moveTo>
                  <a:lnTo>
                    <a:pt x="401307" y="11811"/>
                  </a:lnTo>
                  <a:lnTo>
                    <a:pt x="389509" y="11811"/>
                  </a:lnTo>
                  <a:lnTo>
                    <a:pt x="389509" y="23609"/>
                  </a:lnTo>
                  <a:lnTo>
                    <a:pt x="401307" y="23609"/>
                  </a:lnTo>
                  <a:lnTo>
                    <a:pt x="413092" y="23609"/>
                  </a:lnTo>
                  <a:lnTo>
                    <a:pt x="413092" y="11811"/>
                  </a:lnTo>
                  <a:close/>
                </a:path>
                <a:path w="614045" h="35560">
                  <a:moveTo>
                    <a:pt x="424903" y="11811"/>
                  </a:moveTo>
                  <a:lnTo>
                    <a:pt x="413105" y="11811"/>
                  </a:lnTo>
                  <a:lnTo>
                    <a:pt x="413105" y="23609"/>
                  </a:lnTo>
                  <a:lnTo>
                    <a:pt x="424903" y="23609"/>
                  </a:lnTo>
                  <a:lnTo>
                    <a:pt x="424903" y="11811"/>
                  </a:lnTo>
                  <a:close/>
                </a:path>
                <a:path w="614045" h="35560">
                  <a:moveTo>
                    <a:pt x="436702" y="11811"/>
                  </a:moveTo>
                  <a:lnTo>
                    <a:pt x="424916" y="11811"/>
                  </a:lnTo>
                  <a:lnTo>
                    <a:pt x="424916" y="23609"/>
                  </a:lnTo>
                  <a:lnTo>
                    <a:pt x="436702" y="23609"/>
                  </a:lnTo>
                  <a:lnTo>
                    <a:pt x="436702" y="11811"/>
                  </a:lnTo>
                  <a:close/>
                </a:path>
                <a:path w="614045" h="35560">
                  <a:moveTo>
                    <a:pt x="448513" y="0"/>
                  </a:moveTo>
                  <a:lnTo>
                    <a:pt x="436714" y="0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48513" y="0"/>
                  </a:lnTo>
                  <a:close/>
                </a:path>
                <a:path w="614045" h="35560">
                  <a:moveTo>
                    <a:pt x="472109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72109" y="11798"/>
                  </a:lnTo>
                  <a:lnTo>
                    <a:pt x="472109" y="0"/>
                  </a:lnTo>
                  <a:close/>
                </a:path>
                <a:path w="614045" h="35560">
                  <a:moveTo>
                    <a:pt x="495731" y="11811"/>
                  </a:moveTo>
                  <a:lnTo>
                    <a:pt x="483933" y="11811"/>
                  </a:lnTo>
                  <a:lnTo>
                    <a:pt x="483933" y="23609"/>
                  </a:lnTo>
                  <a:lnTo>
                    <a:pt x="495731" y="23609"/>
                  </a:lnTo>
                  <a:lnTo>
                    <a:pt x="495731" y="11811"/>
                  </a:lnTo>
                  <a:close/>
                </a:path>
                <a:path w="614045" h="35560">
                  <a:moveTo>
                    <a:pt x="495731" y="0"/>
                  </a:move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495731" y="0"/>
                  </a:lnTo>
                  <a:close/>
                </a:path>
                <a:path w="614045" h="35560">
                  <a:moveTo>
                    <a:pt x="519315" y="0"/>
                  </a:moveTo>
                  <a:lnTo>
                    <a:pt x="507530" y="0"/>
                  </a:lnTo>
                  <a:lnTo>
                    <a:pt x="507530" y="11798"/>
                  </a:lnTo>
                  <a:lnTo>
                    <a:pt x="519315" y="11798"/>
                  </a:lnTo>
                  <a:lnTo>
                    <a:pt x="519315" y="0"/>
                  </a:lnTo>
                  <a:close/>
                </a:path>
                <a:path w="614045" h="35560">
                  <a:moveTo>
                    <a:pt x="531126" y="11811"/>
                  </a:moveTo>
                  <a:lnTo>
                    <a:pt x="519341" y="11811"/>
                  </a:lnTo>
                  <a:lnTo>
                    <a:pt x="519341" y="23609"/>
                  </a:lnTo>
                  <a:lnTo>
                    <a:pt x="531126" y="23609"/>
                  </a:lnTo>
                  <a:lnTo>
                    <a:pt x="531126" y="11811"/>
                  </a:lnTo>
                  <a:close/>
                </a:path>
                <a:path w="614045" h="35560">
                  <a:moveTo>
                    <a:pt x="531126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31126" y="11798"/>
                  </a:lnTo>
                  <a:lnTo>
                    <a:pt x="531126" y="0"/>
                  </a:lnTo>
                  <a:close/>
                </a:path>
                <a:path w="614045" h="35560">
                  <a:moveTo>
                    <a:pt x="542937" y="11811"/>
                  </a:moveTo>
                  <a:lnTo>
                    <a:pt x="531139" y="11811"/>
                  </a:lnTo>
                  <a:lnTo>
                    <a:pt x="531139" y="23609"/>
                  </a:lnTo>
                  <a:lnTo>
                    <a:pt x="542937" y="23609"/>
                  </a:lnTo>
                  <a:lnTo>
                    <a:pt x="542937" y="11811"/>
                  </a:lnTo>
                  <a:close/>
                </a:path>
                <a:path w="614045" h="35560">
                  <a:moveTo>
                    <a:pt x="542937" y="0"/>
                  </a:moveTo>
                  <a:lnTo>
                    <a:pt x="531139" y="0"/>
                  </a:lnTo>
                  <a:lnTo>
                    <a:pt x="531139" y="11798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14045" h="35560">
                  <a:moveTo>
                    <a:pt x="566547" y="11811"/>
                  </a:moveTo>
                  <a:lnTo>
                    <a:pt x="554748" y="11811"/>
                  </a:lnTo>
                  <a:lnTo>
                    <a:pt x="542950" y="11811"/>
                  </a:lnTo>
                  <a:lnTo>
                    <a:pt x="542950" y="23609"/>
                  </a:lnTo>
                  <a:lnTo>
                    <a:pt x="554748" y="23609"/>
                  </a:lnTo>
                  <a:lnTo>
                    <a:pt x="566547" y="23609"/>
                  </a:lnTo>
                  <a:lnTo>
                    <a:pt x="566547" y="11811"/>
                  </a:lnTo>
                  <a:close/>
                </a:path>
                <a:path w="614045" h="35560">
                  <a:moveTo>
                    <a:pt x="590143" y="0"/>
                  </a:moveTo>
                  <a:lnTo>
                    <a:pt x="578345" y="0"/>
                  </a:lnTo>
                  <a:lnTo>
                    <a:pt x="566547" y="0"/>
                  </a:lnTo>
                  <a:lnTo>
                    <a:pt x="554748" y="0"/>
                  </a:ln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90143" y="11798"/>
                  </a:lnTo>
                  <a:lnTo>
                    <a:pt x="590143" y="0"/>
                  </a:lnTo>
                  <a:close/>
                </a:path>
                <a:path w="614045" h="35560">
                  <a:moveTo>
                    <a:pt x="613765" y="0"/>
                  </a:move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1376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5958433" y="4904447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09" h="47625">
                  <a:moveTo>
                    <a:pt x="23583" y="11811"/>
                  </a:moveTo>
                  <a:lnTo>
                    <a:pt x="11798" y="11811"/>
                  </a:lnTo>
                  <a:lnTo>
                    <a:pt x="0" y="11811"/>
                  </a:lnTo>
                  <a:lnTo>
                    <a:pt x="0" y="23609"/>
                  </a:lnTo>
                  <a:lnTo>
                    <a:pt x="11798" y="23609"/>
                  </a:lnTo>
                  <a:lnTo>
                    <a:pt x="11798" y="35407"/>
                  </a:lnTo>
                  <a:lnTo>
                    <a:pt x="11798" y="47205"/>
                  </a:lnTo>
                  <a:lnTo>
                    <a:pt x="23583" y="47205"/>
                  </a:lnTo>
                  <a:lnTo>
                    <a:pt x="23583" y="35407"/>
                  </a:lnTo>
                  <a:lnTo>
                    <a:pt x="23583" y="23609"/>
                  </a:lnTo>
                  <a:lnTo>
                    <a:pt x="23583" y="11811"/>
                  </a:lnTo>
                  <a:close/>
                </a:path>
                <a:path w="626109" h="47625">
                  <a:moveTo>
                    <a:pt x="35394" y="11811"/>
                  </a:moveTo>
                  <a:lnTo>
                    <a:pt x="23596" y="11811"/>
                  </a:lnTo>
                  <a:lnTo>
                    <a:pt x="23596" y="23609"/>
                  </a:lnTo>
                  <a:lnTo>
                    <a:pt x="35394" y="23609"/>
                  </a:lnTo>
                  <a:lnTo>
                    <a:pt x="35394" y="11811"/>
                  </a:lnTo>
                  <a:close/>
                </a:path>
                <a:path w="626109" h="47625">
                  <a:moveTo>
                    <a:pt x="47205" y="35407"/>
                  </a:moveTo>
                  <a:lnTo>
                    <a:pt x="35407" y="35407"/>
                  </a:lnTo>
                  <a:lnTo>
                    <a:pt x="35407" y="47205"/>
                  </a:lnTo>
                  <a:lnTo>
                    <a:pt x="47205" y="47205"/>
                  </a:lnTo>
                  <a:lnTo>
                    <a:pt x="47205" y="35407"/>
                  </a:lnTo>
                  <a:close/>
                </a:path>
                <a:path w="626109" h="47625">
                  <a:moveTo>
                    <a:pt x="58991" y="11811"/>
                  </a:moveTo>
                  <a:lnTo>
                    <a:pt x="47205" y="11811"/>
                  </a:lnTo>
                  <a:lnTo>
                    <a:pt x="47205" y="23609"/>
                  </a:lnTo>
                  <a:lnTo>
                    <a:pt x="47205" y="35407"/>
                  </a:lnTo>
                  <a:lnTo>
                    <a:pt x="58991" y="35407"/>
                  </a:lnTo>
                  <a:lnTo>
                    <a:pt x="58991" y="23609"/>
                  </a:lnTo>
                  <a:lnTo>
                    <a:pt x="58991" y="11811"/>
                  </a:lnTo>
                  <a:close/>
                </a:path>
                <a:path w="626109" h="47625">
                  <a:moveTo>
                    <a:pt x="70815" y="11811"/>
                  </a:moveTo>
                  <a:lnTo>
                    <a:pt x="59016" y="11811"/>
                  </a:lnTo>
                  <a:lnTo>
                    <a:pt x="59016" y="23609"/>
                  </a:lnTo>
                  <a:lnTo>
                    <a:pt x="70815" y="23609"/>
                  </a:lnTo>
                  <a:lnTo>
                    <a:pt x="70815" y="11811"/>
                  </a:lnTo>
                  <a:close/>
                </a:path>
                <a:path w="626109" h="47625">
                  <a:moveTo>
                    <a:pt x="94411" y="11811"/>
                  </a:moveTo>
                  <a:lnTo>
                    <a:pt x="82613" y="11811"/>
                  </a:lnTo>
                  <a:lnTo>
                    <a:pt x="82613" y="23609"/>
                  </a:lnTo>
                  <a:lnTo>
                    <a:pt x="70815" y="23609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47205"/>
                  </a:lnTo>
                  <a:lnTo>
                    <a:pt x="94411" y="47205"/>
                  </a:lnTo>
                  <a:lnTo>
                    <a:pt x="94411" y="35407"/>
                  </a:lnTo>
                  <a:lnTo>
                    <a:pt x="94411" y="23609"/>
                  </a:lnTo>
                  <a:lnTo>
                    <a:pt x="94411" y="11811"/>
                  </a:lnTo>
                  <a:close/>
                </a:path>
                <a:path w="626109" h="47625">
                  <a:moveTo>
                    <a:pt x="106222" y="35407"/>
                  </a:moveTo>
                  <a:lnTo>
                    <a:pt x="94424" y="35407"/>
                  </a:lnTo>
                  <a:lnTo>
                    <a:pt x="94424" y="47205"/>
                  </a:lnTo>
                  <a:lnTo>
                    <a:pt x="106222" y="47205"/>
                  </a:lnTo>
                  <a:lnTo>
                    <a:pt x="106222" y="35407"/>
                  </a:lnTo>
                  <a:close/>
                </a:path>
                <a:path w="626109" h="47625">
                  <a:moveTo>
                    <a:pt x="118008" y="11811"/>
                  </a:moveTo>
                  <a:lnTo>
                    <a:pt x="106222" y="11811"/>
                  </a:lnTo>
                  <a:lnTo>
                    <a:pt x="106222" y="23609"/>
                  </a:lnTo>
                  <a:lnTo>
                    <a:pt x="106222" y="35407"/>
                  </a:lnTo>
                  <a:lnTo>
                    <a:pt x="118008" y="35407"/>
                  </a:lnTo>
                  <a:lnTo>
                    <a:pt x="118008" y="23609"/>
                  </a:lnTo>
                  <a:lnTo>
                    <a:pt x="118008" y="11811"/>
                  </a:lnTo>
                  <a:close/>
                </a:path>
                <a:path w="626109" h="47625">
                  <a:moveTo>
                    <a:pt x="129819" y="35407"/>
                  </a:moveTo>
                  <a:lnTo>
                    <a:pt x="118021" y="35407"/>
                  </a:lnTo>
                  <a:lnTo>
                    <a:pt x="118021" y="47205"/>
                  </a:lnTo>
                  <a:lnTo>
                    <a:pt x="129819" y="47205"/>
                  </a:lnTo>
                  <a:lnTo>
                    <a:pt x="129819" y="35407"/>
                  </a:lnTo>
                  <a:close/>
                </a:path>
                <a:path w="626109" h="47625">
                  <a:moveTo>
                    <a:pt x="129819" y="11811"/>
                  </a:moveTo>
                  <a:lnTo>
                    <a:pt x="118021" y="11811"/>
                  </a:lnTo>
                  <a:lnTo>
                    <a:pt x="118021" y="23609"/>
                  </a:lnTo>
                  <a:lnTo>
                    <a:pt x="129819" y="23609"/>
                  </a:lnTo>
                  <a:lnTo>
                    <a:pt x="129819" y="11811"/>
                  </a:lnTo>
                  <a:close/>
                </a:path>
                <a:path w="626109" h="47625">
                  <a:moveTo>
                    <a:pt x="153416" y="11811"/>
                  </a:moveTo>
                  <a:lnTo>
                    <a:pt x="141630" y="11811"/>
                  </a:lnTo>
                  <a:lnTo>
                    <a:pt x="141630" y="23609"/>
                  </a:lnTo>
                  <a:lnTo>
                    <a:pt x="141630" y="35407"/>
                  </a:lnTo>
                  <a:lnTo>
                    <a:pt x="129832" y="35407"/>
                  </a:lnTo>
                  <a:lnTo>
                    <a:pt x="129832" y="47205"/>
                  </a:lnTo>
                  <a:lnTo>
                    <a:pt x="141630" y="47205"/>
                  </a:lnTo>
                  <a:lnTo>
                    <a:pt x="153416" y="47205"/>
                  </a:lnTo>
                  <a:lnTo>
                    <a:pt x="153416" y="35407"/>
                  </a:lnTo>
                  <a:lnTo>
                    <a:pt x="153416" y="23609"/>
                  </a:lnTo>
                  <a:lnTo>
                    <a:pt x="153416" y="11811"/>
                  </a:lnTo>
                  <a:close/>
                </a:path>
                <a:path w="626109" h="47625">
                  <a:moveTo>
                    <a:pt x="177025" y="35407"/>
                  </a:moveTo>
                  <a:lnTo>
                    <a:pt x="165239" y="35407"/>
                  </a:lnTo>
                  <a:lnTo>
                    <a:pt x="165239" y="47205"/>
                  </a:lnTo>
                  <a:lnTo>
                    <a:pt x="177025" y="47205"/>
                  </a:lnTo>
                  <a:lnTo>
                    <a:pt x="177025" y="35407"/>
                  </a:lnTo>
                  <a:close/>
                </a:path>
                <a:path w="626109" h="47625">
                  <a:moveTo>
                    <a:pt x="177025" y="11811"/>
                  </a:moveTo>
                  <a:lnTo>
                    <a:pt x="165239" y="11811"/>
                  </a:lnTo>
                  <a:lnTo>
                    <a:pt x="153441" y="11811"/>
                  </a:ln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65239" y="23609"/>
                  </a:lnTo>
                  <a:lnTo>
                    <a:pt x="177025" y="23609"/>
                  </a:lnTo>
                  <a:lnTo>
                    <a:pt x="177025" y="11811"/>
                  </a:lnTo>
                  <a:close/>
                </a:path>
                <a:path w="626109" h="47625">
                  <a:moveTo>
                    <a:pt x="188836" y="11811"/>
                  </a:moveTo>
                  <a:lnTo>
                    <a:pt x="177038" y="11811"/>
                  </a:ln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lnTo>
                    <a:pt x="188836" y="11811"/>
                  </a:lnTo>
                  <a:close/>
                </a:path>
                <a:path w="626109" h="47625">
                  <a:moveTo>
                    <a:pt x="200647" y="35407"/>
                  </a:moveTo>
                  <a:lnTo>
                    <a:pt x="188849" y="35407"/>
                  </a:lnTo>
                  <a:lnTo>
                    <a:pt x="188849" y="47205"/>
                  </a:lnTo>
                  <a:lnTo>
                    <a:pt x="200647" y="47205"/>
                  </a:lnTo>
                  <a:lnTo>
                    <a:pt x="200647" y="35407"/>
                  </a:lnTo>
                  <a:close/>
                </a:path>
                <a:path w="626109" h="47625">
                  <a:moveTo>
                    <a:pt x="212432" y="11811"/>
                  </a:moveTo>
                  <a:lnTo>
                    <a:pt x="200647" y="11811"/>
                  </a:lnTo>
                  <a:lnTo>
                    <a:pt x="200647" y="23609"/>
                  </a:lnTo>
                  <a:lnTo>
                    <a:pt x="212432" y="23609"/>
                  </a:lnTo>
                  <a:lnTo>
                    <a:pt x="212432" y="11811"/>
                  </a:lnTo>
                  <a:close/>
                </a:path>
                <a:path w="626109" h="47625">
                  <a:moveTo>
                    <a:pt x="236054" y="11811"/>
                  </a:moveTo>
                  <a:lnTo>
                    <a:pt x="224256" y="11811"/>
                  </a:ln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36054" y="23609"/>
                  </a:lnTo>
                  <a:lnTo>
                    <a:pt x="236054" y="11811"/>
                  </a:lnTo>
                  <a:close/>
                </a:path>
                <a:path w="626109" h="47625">
                  <a:moveTo>
                    <a:pt x="271449" y="23609"/>
                  </a:moveTo>
                  <a:lnTo>
                    <a:pt x="259664" y="23609"/>
                  </a:lnTo>
                  <a:lnTo>
                    <a:pt x="259664" y="11811"/>
                  </a:lnTo>
                  <a:lnTo>
                    <a:pt x="247865" y="11811"/>
                  </a:lnTo>
                  <a:lnTo>
                    <a:pt x="247865" y="23609"/>
                  </a:lnTo>
                  <a:lnTo>
                    <a:pt x="247865" y="35407"/>
                  </a:lnTo>
                  <a:lnTo>
                    <a:pt x="259664" y="35407"/>
                  </a:lnTo>
                  <a:lnTo>
                    <a:pt x="271449" y="35407"/>
                  </a:lnTo>
                  <a:lnTo>
                    <a:pt x="271449" y="23609"/>
                  </a:lnTo>
                  <a:close/>
                </a:path>
                <a:path w="626109" h="47625">
                  <a:moveTo>
                    <a:pt x="283260" y="11811"/>
                  </a:moveTo>
                  <a:lnTo>
                    <a:pt x="271475" y="11811"/>
                  </a:lnTo>
                  <a:lnTo>
                    <a:pt x="271475" y="23609"/>
                  </a:lnTo>
                  <a:lnTo>
                    <a:pt x="283260" y="23609"/>
                  </a:lnTo>
                  <a:lnTo>
                    <a:pt x="283260" y="11811"/>
                  </a:lnTo>
                  <a:close/>
                </a:path>
                <a:path w="626109" h="47625">
                  <a:moveTo>
                    <a:pt x="306857" y="11811"/>
                  </a:moveTo>
                  <a:lnTo>
                    <a:pt x="295071" y="11811"/>
                  </a:lnTo>
                  <a:lnTo>
                    <a:pt x="283273" y="11811"/>
                  </a:lnTo>
                  <a:lnTo>
                    <a:pt x="283273" y="23609"/>
                  </a:lnTo>
                  <a:lnTo>
                    <a:pt x="295071" y="23609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lnTo>
                    <a:pt x="306857" y="11811"/>
                  </a:lnTo>
                  <a:close/>
                </a:path>
                <a:path w="626109" h="47625">
                  <a:moveTo>
                    <a:pt x="318668" y="11811"/>
                  </a:moveTo>
                  <a:lnTo>
                    <a:pt x="306882" y="11811"/>
                  </a:lnTo>
                  <a:lnTo>
                    <a:pt x="306882" y="23609"/>
                  </a:lnTo>
                  <a:lnTo>
                    <a:pt x="318668" y="23609"/>
                  </a:lnTo>
                  <a:lnTo>
                    <a:pt x="318668" y="11811"/>
                  </a:lnTo>
                  <a:close/>
                </a:path>
                <a:path w="626109" h="47625">
                  <a:moveTo>
                    <a:pt x="330479" y="11811"/>
                  </a:moveTo>
                  <a:lnTo>
                    <a:pt x="318681" y="11811"/>
                  </a:lnTo>
                  <a:lnTo>
                    <a:pt x="318681" y="23609"/>
                  </a:lnTo>
                  <a:lnTo>
                    <a:pt x="330479" y="23609"/>
                  </a:lnTo>
                  <a:lnTo>
                    <a:pt x="330479" y="11811"/>
                  </a:lnTo>
                  <a:close/>
                </a:path>
                <a:path w="626109" h="47625">
                  <a:moveTo>
                    <a:pt x="342277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42277" y="11798"/>
                  </a:lnTo>
                  <a:lnTo>
                    <a:pt x="342277" y="0"/>
                  </a:lnTo>
                  <a:close/>
                </a:path>
                <a:path w="626109" h="47625">
                  <a:moveTo>
                    <a:pt x="377685" y="11811"/>
                  </a:moveTo>
                  <a:lnTo>
                    <a:pt x="365899" y="11811"/>
                  </a:lnTo>
                  <a:lnTo>
                    <a:pt x="365899" y="23609"/>
                  </a:lnTo>
                  <a:lnTo>
                    <a:pt x="377685" y="23609"/>
                  </a:lnTo>
                  <a:lnTo>
                    <a:pt x="377685" y="11811"/>
                  </a:lnTo>
                  <a:close/>
                </a:path>
                <a:path w="626109" h="47625">
                  <a:moveTo>
                    <a:pt x="389496" y="11811"/>
                  </a:moveTo>
                  <a:lnTo>
                    <a:pt x="377698" y="11811"/>
                  </a:lnTo>
                  <a:lnTo>
                    <a:pt x="377698" y="23609"/>
                  </a:lnTo>
                  <a:lnTo>
                    <a:pt x="389496" y="23609"/>
                  </a:lnTo>
                  <a:lnTo>
                    <a:pt x="389496" y="11811"/>
                  </a:lnTo>
                  <a:close/>
                </a:path>
                <a:path w="626109" h="47625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26109" h="47625">
                  <a:moveTo>
                    <a:pt x="413092" y="0"/>
                  </a:moveTo>
                  <a:lnTo>
                    <a:pt x="401307" y="0"/>
                  </a:lnTo>
                  <a:lnTo>
                    <a:pt x="401307" y="11798"/>
                  </a:lnTo>
                  <a:lnTo>
                    <a:pt x="413092" y="11798"/>
                  </a:lnTo>
                  <a:lnTo>
                    <a:pt x="413092" y="0"/>
                  </a:lnTo>
                  <a:close/>
                </a:path>
                <a:path w="626109" h="47625">
                  <a:moveTo>
                    <a:pt x="424903" y="11811"/>
                  </a:moveTo>
                  <a:lnTo>
                    <a:pt x="413105" y="11811"/>
                  </a:lnTo>
                  <a:lnTo>
                    <a:pt x="413105" y="23609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lnTo>
                    <a:pt x="424903" y="11811"/>
                  </a:lnTo>
                  <a:close/>
                </a:path>
                <a:path w="626109" h="47625">
                  <a:moveTo>
                    <a:pt x="424903" y="0"/>
                  </a:moveTo>
                  <a:lnTo>
                    <a:pt x="413105" y="0"/>
                  </a:lnTo>
                  <a:lnTo>
                    <a:pt x="413105" y="11798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26109" h="47625">
                  <a:moveTo>
                    <a:pt x="436702" y="11811"/>
                  </a:moveTo>
                  <a:lnTo>
                    <a:pt x="424916" y="11811"/>
                  </a:lnTo>
                  <a:lnTo>
                    <a:pt x="424916" y="23609"/>
                  </a:lnTo>
                  <a:lnTo>
                    <a:pt x="436702" y="23609"/>
                  </a:lnTo>
                  <a:lnTo>
                    <a:pt x="436702" y="11811"/>
                  </a:lnTo>
                  <a:close/>
                </a:path>
                <a:path w="626109" h="47625">
                  <a:moveTo>
                    <a:pt x="448513" y="11811"/>
                  </a:moveTo>
                  <a:lnTo>
                    <a:pt x="436714" y="11811"/>
                  </a:lnTo>
                  <a:lnTo>
                    <a:pt x="436714" y="23609"/>
                  </a:lnTo>
                  <a:lnTo>
                    <a:pt x="448513" y="23609"/>
                  </a:lnTo>
                  <a:lnTo>
                    <a:pt x="448513" y="11811"/>
                  </a:lnTo>
                  <a:close/>
                </a:path>
                <a:path w="626109" h="47625">
                  <a:moveTo>
                    <a:pt x="460298" y="0"/>
                  </a:moveTo>
                  <a:lnTo>
                    <a:pt x="448513" y="0"/>
                  </a:lnTo>
                  <a:lnTo>
                    <a:pt x="448513" y="11798"/>
                  </a:lnTo>
                  <a:lnTo>
                    <a:pt x="460298" y="11798"/>
                  </a:lnTo>
                  <a:lnTo>
                    <a:pt x="460298" y="0"/>
                  </a:lnTo>
                  <a:close/>
                </a:path>
                <a:path w="626109" h="47625">
                  <a:moveTo>
                    <a:pt x="472109" y="23609"/>
                  </a:moveTo>
                  <a:lnTo>
                    <a:pt x="460324" y="23609"/>
                  </a:lnTo>
                  <a:lnTo>
                    <a:pt x="460324" y="35407"/>
                  </a:lnTo>
                  <a:lnTo>
                    <a:pt x="472109" y="35407"/>
                  </a:lnTo>
                  <a:lnTo>
                    <a:pt x="472109" y="23609"/>
                  </a:lnTo>
                  <a:close/>
                </a:path>
                <a:path w="626109" h="47625">
                  <a:moveTo>
                    <a:pt x="483920" y="11811"/>
                  </a:moveTo>
                  <a:lnTo>
                    <a:pt x="472122" y="11811"/>
                  </a:lnTo>
                  <a:lnTo>
                    <a:pt x="472122" y="23609"/>
                  </a:lnTo>
                  <a:lnTo>
                    <a:pt x="472122" y="35407"/>
                  </a:lnTo>
                  <a:lnTo>
                    <a:pt x="483920" y="35407"/>
                  </a:lnTo>
                  <a:lnTo>
                    <a:pt x="483920" y="23609"/>
                  </a:lnTo>
                  <a:lnTo>
                    <a:pt x="483920" y="11811"/>
                  </a:lnTo>
                  <a:close/>
                </a:path>
                <a:path w="626109" h="47625">
                  <a:moveTo>
                    <a:pt x="519315" y="11811"/>
                  </a:moveTo>
                  <a:lnTo>
                    <a:pt x="507530" y="11811"/>
                  </a:lnTo>
                  <a:lnTo>
                    <a:pt x="495731" y="11811"/>
                  </a:lnTo>
                  <a:lnTo>
                    <a:pt x="483933" y="11811"/>
                  </a:ln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495731" y="23609"/>
                  </a:lnTo>
                  <a:lnTo>
                    <a:pt x="507530" y="23609"/>
                  </a:lnTo>
                  <a:lnTo>
                    <a:pt x="507530" y="35407"/>
                  </a:lnTo>
                  <a:lnTo>
                    <a:pt x="519315" y="35407"/>
                  </a:lnTo>
                  <a:lnTo>
                    <a:pt x="519315" y="23609"/>
                  </a:lnTo>
                  <a:lnTo>
                    <a:pt x="519315" y="11811"/>
                  </a:lnTo>
                  <a:close/>
                </a:path>
                <a:path w="626109" h="47625">
                  <a:moveTo>
                    <a:pt x="531126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31126" y="11798"/>
                  </a:lnTo>
                  <a:lnTo>
                    <a:pt x="531126" y="0"/>
                  </a:lnTo>
                  <a:close/>
                </a:path>
                <a:path w="626109" h="47625">
                  <a:moveTo>
                    <a:pt x="554748" y="11811"/>
                  </a:moveTo>
                  <a:lnTo>
                    <a:pt x="542950" y="11811"/>
                  </a:lnTo>
                  <a:lnTo>
                    <a:pt x="542950" y="23609"/>
                  </a:lnTo>
                  <a:lnTo>
                    <a:pt x="554748" y="23609"/>
                  </a:lnTo>
                  <a:lnTo>
                    <a:pt x="554748" y="11811"/>
                  </a:lnTo>
                  <a:close/>
                </a:path>
                <a:path w="626109" h="47625">
                  <a:moveTo>
                    <a:pt x="578345" y="0"/>
                  </a:moveTo>
                  <a:lnTo>
                    <a:pt x="566547" y="0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26109" h="47625">
                  <a:moveTo>
                    <a:pt x="601941" y="11811"/>
                  </a:moveTo>
                  <a:lnTo>
                    <a:pt x="590143" y="11811"/>
                  </a:lnTo>
                  <a:lnTo>
                    <a:pt x="578345" y="11811"/>
                  </a:lnTo>
                  <a:lnTo>
                    <a:pt x="566547" y="11811"/>
                  </a:lnTo>
                  <a:lnTo>
                    <a:pt x="566547" y="23609"/>
                  </a:lnTo>
                  <a:lnTo>
                    <a:pt x="554748" y="23609"/>
                  </a:lnTo>
                  <a:lnTo>
                    <a:pt x="554748" y="35407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90143" y="35407"/>
                  </a:lnTo>
                  <a:lnTo>
                    <a:pt x="601941" y="35407"/>
                  </a:lnTo>
                  <a:lnTo>
                    <a:pt x="601941" y="23609"/>
                  </a:lnTo>
                  <a:lnTo>
                    <a:pt x="601941" y="11811"/>
                  </a:lnTo>
                  <a:close/>
                </a:path>
                <a:path w="626109" h="47625">
                  <a:moveTo>
                    <a:pt x="625551" y="11811"/>
                  </a:moveTo>
                  <a:lnTo>
                    <a:pt x="613765" y="11811"/>
                  </a:lnTo>
                  <a:lnTo>
                    <a:pt x="613765" y="23609"/>
                  </a:lnTo>
                  <a:lnTo>
                    <a:pt x="625551" y="23609"/>
                  </a:lnTo>
                  <a:lnTo>
                    <a:pt x="625551" y="118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5958433" y="4939855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09" h="35560">
                  <a:moveTo>
                    <a:pt x="11798" y="11811"/>
                  </a:moveTo>
                  <a:lnTo>
                    <a:pt x="0" y="11811"/>
                  </a:lnTo>
                  <a:lnTo>
                    <a:pt x="0" y="23609"/>
                  </a:lnTo>
                  <a:lnTo>
                    <a:pt x="11798" y="23609"/>
                  </a:lnTo>
                  <a:lnTo>
                    <a:pt x="11798" y="11811"/>
                  </a:lnTo>
                  <a:close/>
                </a:path>
                <a:path w="626109" h="35560">
                  <a:moveTo>
                    <a:pt x="35394" y="11811"/>
                  </a:moveTo>
                  <a:lnTo>
                    <a:pt x="23596" y="11811"/>
                  </a:lnTo>
                  <a:lnTo>
                    <a:pt x="23596" y="23609"/>
                  </a:lnTo>
                  <a:lnTo>
                    <a:pt x="35394" y="23609"/>
                  </a:lnTo>
                  <a:lnTo>
                    <a:pt x="35394" y="11811"/>
                  </a:lnTo>
                  <a:close/>
                </a:path>
                <a:path w="626109" h="35560">
                  <a:moveTo>
                    <a:pt x="58991" y="11811"/>
                  </a:moveTo>
                  <a:lnTo>
                    <a:pt x="47205" y="11811"/>
                  </a:lnTo>
                  <a:lnTo>
                    <a:pt x="47205" y="23609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58991" y="35407"/>
                  </a:lnTo>
                  <a:lnTo>
                    <a:pt x="58991" y="23609"/>
                  </a:lnTo>
                  <a:lnTo>
                    <a:pt x="58991" y="11811"/>
                  </a:lnTo>
                  <a:close/>
                </a:path>
                <a:path w="626109" h="35560">
                  <a:moveTo>
                    <a:pt x="70815" y="23609"/>
                  </a:move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70815" y="23609"/>
                  </a:lnTo>
                  <a:close/>
                </a:path>
                <a:path w="626109" h="35560">
                  <a:moveTo>
                    <a:pt x="82613" y="11811"/>
                  </a:moveTo>
                  <a:lnTo>
                    <a:pt x="70815" y="11811"/>
                  </a:lnTo>
                  <a:lnTo>
                    <a:pt x="70815" y="23609"/>
                  </a:lnTo>
                  <a:lnTo>
                    <a:pt x="82613" y="23609"/>
                  </a:lnTo>
                  <a:lnTo>
                    <a:pt x="82613" y="11811"/>
                  </a:lnTo>
                  <a:close/>
                </a:path>
                <a:path w="626109" h="35560">
                  <a:moveTo>
                    <a:pt x="118008" y="11811"/>
                  </a:moveTo>
                  <a:lnTo>
                    <a:pt x="106222" y="11811"/>
                  </a:lnTo>
                  <a:lnTo>
                    <a:pt x="94424" y="11811"/>
                  </a:lnTo>
                  <a:lnTo>
                    <a:pt x="94424" y="23609"/>
                  </a:lnTo>
                  <a:lnTo>
                    <a:pt x="106222" y="23609"/>
                  </a:lnTo>
                  <a:lnTo>
                    <a:pt x="106222" y="35407"/>
                  </a:lnTo>
                  <a:lnTo>
                    <a:pt x="118008" y="35407"/>
                  </a:lnTo>
                  <a:lnTo>
                    <a:pt x="118008" y="23609"/>
                  </a:lnTo>
                  <a:lnTo>
                    <a:pt x="118008" y="11811"/>
                  </a:lnTo>
                  <a:close/>
                </a:path>
                <a:path w="626109" h="35560">
                  <a:moveTo>
                    <a:pt x="129819" y="23609"/>
                  </a:moveTo>
                  <a:lnTo>
                    <a:pt x="118021" y="23609"/>
                  </a:lnTo>
                  <a:lnTo>
                    <a:pt x="118021" y="35407"/>
                  </a:lnTo>
                  <a:lnTo>
                    <a:pt x="129819" y="35407"/>
                  </a:lnTo>
                  <a:lnTo>
                    <a:pt x="129819" y="23609"/>
                  </a:lnTo>
                  <a:close/>
                </a:path>
                <a:path w="626109" h="35560">
                  <a:moveTo>
                    <a:pt x="153416" y="11811"/>
                  </a:moveTo>
                  <a:lnTo>
                    <a:pt x="141630" y="11811"/>
                  </a:lnTo>
                  <a:lnTo>
                    <a:pt x="129832" y="11811"/>
                  </a:lnTo>
                  <a:lnTo>
                    <a:pt x="129832" y="23609"/>
                  </a:lnTo>
                  <a:lnTo>
                    <a:pt x="141630" y="23609"/>
                  </a:lnTo>
                  <a:lnTo>
                    <a:pt x="153416" y="23609"/>
                  </a:lnTo>
                  <a:lnTo>
                    <a:pt x="153416" y="11811"/>
                  </a:lnTo>
                  <a:close/>
                </a:path>
                <a:path w="626109" h="35560">
                  <a:moveTo>
                    <a:pt x="165239" y="11811"/>
                  </a:moveTo>
                  <a:lnTo>
                    <a:pt x="153441" y="11811"/>
                  </a:lnTo>
                  <a:lnTo>
                    <a:pt x="153441" y="23609"/>
                  </a:lnTo>
                  <a:lnTo>
                    <a:pt x="165239" y="23609"/>
                  </a:lnTo>
                  <a:lnTo>
                    <a:pt x="165239" y="11811"/>
                  </a:lnTo>
                  <a:close/>
                </a:path>
                <a:path w="626109" h="35560">
                  <a:moveTo>
                    <a:pt x="177025" y="23609"/>
                  </a:moveTo>
                  <a:lnTo>
                    <a:pt x="165239" y="23609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close/>
                </a:path>
                <a:path w="626109" h="35560">
                  <a:moveTo>
                    <a:pt x="188836" y="11811"/>
                  </a:moveTo>
                  <a:lnTo>
                    <a:pt x="177038" y="11811"/>
                  </a:lnTo>
                  <a:lnTo>
                    <a:pt x="177038" y="23609"/>
                  </a:lnTo>
                  <a:lnTo>
                    <a:pt x="188836" y="23609"/>
                  </a:lnTo>
                  <a:lnTo>
                    <a:pt x="188836" y="11811"/>
                  </a:lnTo>
                  <a:close/>
                </a:path>
                <a:path w="626109" h="35560">
                  <a:moveTo>
                    <a:pt x="200647" y="11811"/>
                  </a:moveTo>
                  <a:lnTo>
                    <a:pt x="188849" y="11811"/>
                  </a:lnTo>
                  <a:lnTo>
                    <a:pt x="188849" y="23609"/>
                  </a:lnTo>
                  <a:lnTo>
                    <a:pt x="200647" y="23609"/>
                  </a:lnTo>
                  <a:lnTo>
                    <a:pt x="200647" y="11811"/>
                  </a:lnTo>
                  <a:close/>
                </a:path>
                <a:path w="626109" h="35560">
                  <a:moveTo>
                    <a:pt x="200647" y="0"/>
                  </a:moveTo>
                  <a:lnTo>
                    <a:pt x="188849" y="0"/>
                  </a:lnTo>
                  <a:lnTo>
                    <a:pt x="188849" y="11798"/>
                  </a:lnTo>
                  <a:lnTo>
                    <a:pt x="200647" y="11798"/>
                  </a:lnTo>
                  <a:lnTo>
                    <a:pt x="200647" y="0"/>
                  </a:lnTo>
                  <a:close/>
                </a:path>
                <a:path w="626109" h="35560">
                  <a:moveTo>
                    <a:pt x="212432" y="23609"/>
                  </a:moveTo>
                  <a:lnTo>
                    <a:pt x="200647" y="23609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close/>
                </a:path>
                <a:path w="626109" h="35560">
                  <a:moveTo>
                    <a:pt x="224243" y="11811"/>
                  </a:moveTo>
                  <a:lnTo>
                    <a:pt x="212458" y="11811"/>
                  </a:lnTo>
                  <a:lnTo>
                    <a:pt x="212458" y="23609"/>
                  </a:lnTo>
                  <a:lnTo>
                    <a:pt x="224243" y="23609"/>
                  </a:lnTo>
                  <a:lnTo>
                    <a:pt x="224243" y="11811"/>
                  </a:lnTo>
                  <a:close/>
                </a:path>
                <a:path w="626109" h="35560">
                  <a:moveTo>
                    <a:pt x="236054" y="0"/>
                  </a:moveTo>
                  <a:lnTo>
                    <a:pt x="224256" y="0"/>
                  </a:lnTo>
                  <a:lnTo>
                    <a:pt x="224256" y="11798"/>
                  </a:lnTo>
                  <a:lnTo>
                    <a:pt x="236054" y="11798"/>
                  </a:lnTo>
                  <a:lnTo>
                    <a:pt x="236054" y="0"/>
                  </a:lnTo>
                  <a:close/>
                </a:path>
                <a:path w="626109" h="35560">
                  <a:moveTo>
                    <a:pt x="247840" y="11811"/>
                  </a:moveTo>
                  <a:lnTo>
                    <a:pt x="236054" y="11811"/>
                  </a:lnTo>
                  <a:lnTo>
                    <a:pt x="224256" y="11811"/>
                  </a:lnTo>
                  <a:lnTo>
                    <a:pt x="224256" y="23609"/>
                  </a:lnTo>
                  <a:lnTo>
                    <a:pt x="236054" y="23609"/>
                  </a:lnTo>
                  <a:lnTo>
                    <a:pt x="236054" y="35407"/>
                  </a:lnTo>
                  <a:lnTo>
                    <a:pt x="247840" y="35407"/>
                  </a:lnTo>
                  <a:lnTo>
                    <a:pt x="247840" y="23609"/>
                  </a:lnTo>
                  <a:lnTo>
                    <a:pt x="247840" y="11811"/>
                  </a:lnTo>
                  <a:close/>
                </a:path>
                <a:path w="626109" h="35560">
                  <a:moveTo>
                    <a:pt x="271449" y="11811"/>
                  </a:moveTo>
                  <a:lnTo>
                    <a:pt x="259664" y="11811"/>
                  </a:lnTo>
                  <a:lnTo>
                    <a:pt x="247865" y="11811"/>
                  </a:lnTo>
                  <a:lnTo>
                    <a:pt x="247865" y="23609"/>
                  </a:lnTo>
                  <a:lnTo>
                    <a:pt x="247865" y="35407"/>
                  </a:lnTo>
                  <a:lnTo>
                    <a:pt x="259664" y="35407"/>
                  </a:lnTo>
                  <a:lnTo>
                    <a:pt x="271449" y="35407"/>
                  </a:lnTo>
                  <a:lnTo>
                    <a:pt x="271449" y="23609"/>
                  </a:lnTo>
                  <a:lnTo>
                    <a:pt x="271449" y="11811"/>
                  </a:lnTo>
                  <a:close/>
                </a:path>
                <a:path w="626109" h="35560">
                  <a:moveTo>
                    <a:pt x="271449" y="0"/>
                  </a:moveTo>
                  <a:lnTo>
                    <a:pt x="259664" y="0"/>
                  </a:lnTo>
                  <a:lnTo>
                    <a:pt x="259664" y="11798"/>
                  </a:lnTo>
                  <a:lnTo>
                    <a:pt x="271449" y="11798"/>
                  </a:lnTo>
                  <a:lnTo>
                    <a:pt x="271449" y="0"/>
                  </a:lnTo>
                  <a:close/>
                </a:path>
                <a:path w="626109" h="35560">
                  <a:moveTo>
                    <a:pt x="283260" y="11811"/>
                  </a:moveTo>
                  <a:lnTo>
                    <a:pt x="271475" y="11811"/>
                  </a:lnTo>
                  <a:lnTo>
                    <a:pt x="271475" y="23609"/>
                  </a:lnTo>
                  <a:lnTo>
                    <a:pt x="271475" y="35407"/>
                  </a:lnTo>
                  <a:lnTo>
                    <a:pt x="283260" y="35407"/>
                  </a:lnTo>
                  <a:lnTo>
                    <a:pt x="283260" y="23609"/>
                  </a:lnTo>
                  <a:lnTo>
                    <a:pt x="283260" y="11811"/>
                  </a:lnTo>
                  <a:close/>
                </a:path>
                <a:path w="626109" h="35560">
                  <a:moveTo>
                    <a:pt x="283260" y="0"/>
                  </a:moveTo>
                  <a:lnTo>
                    <a:pt x="271475" y="0"/>
                  </a:lnTo>
                  <a:lnTo>
                    <a:pt x="271475" y="11798"/>
                  </a:lnTo>
                  <a:lnTo>
                    <a:pt x="283260" y="11798"/>
                  </a:lnTo>
                  <a:lnTo>
                    <a:pt x="283260" y="0"/>
                  </a:lnTo>
                  <a:close/>
                </a:path>
                <a:path w="626109" h="35560">
                  <a:moveTo>
                    <a:pt x="295071" y="11811"/>
                  </a:moveTo>
                  <a:lnTo>
                    <a:pt x="283273" y="11811"/>
                  </a:ln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295071" y="23609"/>
                  </a:lnTo>
                  <a:lnTo>
                    <a:pt x="295071" y="11811"/>
                  </a:lnTo>
                  <a:close/>
                </a:path>
                <a:path w="626109" h="35560">
                  <a:moveTo>
                    <a:pt x="306857" y="0"/>
                  </a:moveTo>
                  <a:lnTo>
                    <a:pt x="295071" y="0"/>
                  </a:lnTo>
                  <a:lnTo>
                    <a:pt x="295071" y="11798"/>
                  </a:lnTo>
                  <a:lnTo>
                    <a:pt x="306857" y="11798"/>
                  </a:lnTo>
                  <a:lnTo>
                    <a:pt x="306857" y="0"/>
                  </a:lnTo>
                  <a:close/>
                </a:path>
                <a:path w="626109" h="35560">
                  <a:moveTo>
                    <a:pt x="318668" y="11811"/>
                  </a:moveTo>
                  <a:lnTo>
                    <a:pt x="306882" y="11811"/>
                  </a:lnTo>
                  <a:lnTo>
                    <a:pt x="306882" y="23609"/>
                  </a:lnTo>
                  <a:lnTo>
                    <a:pt x="306882" y="35407"/>
                  </a:lnTo>
                  <a:lnTo>
                    <a:pt x="318668" y="35407"/>
                  </a:lnTo>
                  <a:lnTo>
                    <a:pt x="318668" y="23609"/>
                  </a:lnTo>
                  <a:lnTo>
                    <a:pt x="318668" y="11811"/>
                  </a:lnTo>
                  <a:close/>
                </a:path>
                <a:path w="626109" h="35560">
                  <a:moveTo>
                    <a:pt x="330479" y="11811"/>
                  </a:moveTo>
                  <a:lnTo>
                    <a:pt x="318681" y="11811"/>
                  </a:lnTo>
                  <a:lnTo>
                    <a:pt x="318681" y="23609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lnTo>
                    <a:pt x="330479" y="11811"/>
                  </a:lnTo>
                  <a:close/>
                </a:path>
                <a:path w="626109" h="35560">
                  <a:moveTo>
                    <a:pt x="330479" y="0"/>
                  </a:moveTo>
                  <a:lnTo>
                    <a:pt x="318681" y="0"/>
                  </a:lnTo>
                  <a:lnTo>
                    <a:pt x="318681" y="11798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26109" h="35560">
                  <a:moveTo>
                    <a:pt x="342277" y="11811"/>
                  </a:moveTo>
                  <a:lnTo>
                    <a:pt x="330492" y="11811"/>
                  </a:lnTo>
                  <a:lnTo>
                    <a:pt x="330492" y="23609"/>
                  </a:lnTo>
                  <a:lnTo>
                    <a:pt x="342277" y="23609"/>
                  </a:lnTo>
                  <a:lnTo>
                    <a:pt x="342277" y="11811"/>
                  </a:lnTo>
                  <a:close/>
                </a:path>
                <a:path w="626109" h="35560">
                  <a:moveTo>
                    <a:pt x="354088" y="11811"/>
                  </a:moveTo>
                  <a:lnTo>
                    <a:pt x="342290" y="11811"/>
                  </a:lnTo>
                  <a:lnTo>
                    <a:pt x="342290" y="23609"/>
                  </a:lnTo>
                  <a:lnTo>
                    <a:pt x="354088" y="23609"/>
                  </a:lnTo>
                  <a:lnTo>
                    <a:pt x="354088" y="11811"/>
                  </a:lnTo>
                  <a:close/>
                </a:path>
                <a:path w="626109" h="35560">
                  <a:moveTo>
                    <a:pt x="365874" y="0"/>
                  </a:moveTo>
                  <a:lnTo>
                    <a:pt x="354088" y="0"/>
                  </a:lnTo>
                  <a:lnTo>
                    <a:pt x="354088" y="11798"/>
                  </a:lnTo>
                  <a:lnTo>
                    <a:pt x="365874" y="11798"/>
                  </a:lnTo>
                  <a:lnTo>
                    <a:pt x="365874" y="0"/>
                  </a:lnTo>
                  <a:close/>
                </a:path>
                <a:path w="626109" h="35560">
                  <a:moveTo>
                    <a:pt x="377685" y="11811"/>
                  </a:moveTo>
                  <a:lnTo>
                    <a:pt x="365899" y="11811"/>
                  </a:lnTo>
                  <a:lnTo>
                    <a:pt x="365899" y="23609"/>
                  </a:lnTo>
                  <a:lnTo>
                    <a:pt x="377685" y="23609"/>
                  </a:lnTo>
                  <a:lnTo>
                    <a:pt x="377685" y="11811"/>
                  </a:lnTo>
                  <a:close/>
                </a:path>
                <a:path w="626109" h="35560">
                  <a:moveTo>
                    <a:pt x="377685" y="0"/>
                  </a:moveTo>
                  <a:lnTo>
                    <a:pt x="365899" y="0"/>
                  </a:lnTo>
                  <a:lnTo>
                    <a:pt x="365899" y="11798"/>
                  </a:lnTo>
                  <a:lnTo>
                    <a:pt x="377685" y="11798"/>
                  </a:lnTo>
                  <a:lnTo>
                    <a:pt x="377685" y="0"/>
                  </a:lnTo>
                  <a:close/>
                </a:path>
                <a:path w="626109" h="35560">
                  <a:moveTo>
                    <a:pt x="413092" y="11811"/>
                  </a:moveTo>
                  <a:lnTo>
                    <a:pt x="401307" y="11811"/>
                  </a:lnTo>
                  <a:lnTo>
                    <a:pt x="401307" y="23609"/>
                  </a:lnTo>
                  <a:lnTo>
                    <a:pt x="413092" y="23609"/>
                  </a:lnTo>
                  <a:lnTo>
                    <a:pt x="413092" y="11811"/>
                  </a:lnTo>
                  <a:close/>
                </a:path>
                <a:path w="626109" h="35560">
                  <a:moveTo>
                    <a:pt x="424903" y="0"/>
                  </a:moveTo>
                  <a:lnTo>
                    <a:pt x="413105" y="0"/>
                  </a:lnTo>
                  <a:lnTo>
                    <a:pt x="413105" y="11798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26109" h="35560">
                  <a:moveTo>
                    <a:pt x="436702" y="11811"/>
                  </a:moveTo>
                  <a:lnTo>
                    <a:pt x="424916" y="11811"/>
                  </a:lnTo>
                  <a:lnTo>
                    <a:pt x="424916" y="23609"/>
                  </a:lnTo>
                  <a:lnTo>
                    <a:pt x="436702" y="23609"/>
                  </a:lnTo>
                  <a:lnTo>
                    <a:pt x="436702" y="11811"/>
                  </a:lnTo>
                  <a:close/>
                </a:path>
                <a:path w="626109" h="35560">
                  <a:moveTo>
                    <a:pt x="436702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36702" y="11798"/>
                  </a:lnTo>
                  <a:lnTo>
                    <a:pt x="436702" y="0"/>
                  </a:lnTo>
                  <a:close/>
                </a:path>
                <a:path w="626109" h="35560">
                  <a:moveTo>
                    <a:pt x="448513" y="0"/>
                  </a:moveTo>
                  <a:lnTo>
                    <a:pt x="436714" y="0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48513" y="0"/>
                  </a:lnTo>
                  <a:close/>
                </a:path>
                <a:path w="626109" h="35560">
                  <a:moveTo>
                    <a:pt x="460298" y="11811"/>
                  </a:moveTo>
                  <a:lnTo>
                    <a:pt x="448513" y="11811"/>
                  </a:lnTo>
                  <a:lnTo>
                    <a:pt x="436714" y="11811"/>
                  </a:lnTo>
                  <a:lnTo>
                    <a:pt x="436714" y="23609"/>
                  </a:lnTo>
                  <a:lnTo>
                    <a:pt x="448513" y="23609"/>
                  </a:lnTo>
                  <a:lnTo>
                    <a:pt x="460298" y="23609"/>
                  </a:lnTo>
                  <a:lnTo>
                    <a:pt x="460298" y="11811"/>
                  </a:lnTo>
                  <a:close/>
                </a:path>
                <a:path w="626109" h="35560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09" h="35560">
                  <a:moveTo>
                    <a:pt x="507530" y="0"/>
                  </a:move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07530" y="0"/>
                  </a:lnTo>
                  <a:close/>
                </a:path>
                <a:path w="626109" h="35560">
                  <a:moveTo>
                    <a:pt x="519315" y="11811"/>
                  </a:moveTo>
                  <a:lnTo>
                    <a:pt x="507530" y="11811"/>
                  </a:lnTo>
                  <a:lnTo>
                    <a:pt x="495731" y="11811"/>
                  </a:lnTo>
                  <a:lnTo>
                    <a:pt x="483933" y="11811"/>
                  </a:lnTo>
                  <a:lnTo>
                    <a:pt x="483933" y="23609"/>
                  </a:lnTo>
                  <a:lnTo>
                    <a:pt x="495731" y="23609"/>
                  </a:lnTo>
                  <a:lnTo>
                    <a:pt x="507530" y="23609"/>
                  </a:lnTo>
                  <a:lnTo>
                    <a:pt x="519315" y="23609"/>
                  </a:lnTo>
                  <a:lnTo>
                    <a:pt x="519315" y="11811"/>
                  </a:lnTo>
                  <a:close/>
                </a:path>
                <a:path w="626109" h="35560">
                  <a:moveTo>
                    <a:pt x="531126" y="11811"/>
                  </a:moveTo>
                  <a:lnTo>
                    <a:pt x="519341" y="11811"/>
                  </a:lnTo>
                  <a:lnTo>
                    <a:pt x="519341" y="23609"/>
                  </a:lnTo>
                  <a:lnTo>
                    <a:pt x="531126" y="23609"/>
                  </a:lnTo>
                  <a:lnTo>
                    <a:pt x="531126" y="11811"/>
                  </a:lnTo>
                  <a:close/>
                </a:path>
                <a:path w="626109" h="35560">
                  <a:moveTo>
                    <a:pt x="531126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31126" y="11798"/>
                  </a:lnTo>
                  <a:lnTo>
                    <a:pt x="531126" y="0"/>
                  </a:lnTo>
                  <a:close/>
                </a:path>
                <a:path w="626109" h="35560">
                  <a:moveTo>
                    <a:pt x="542937" y="0"/>
                  </a:moveTo>
                  <a:lnTo>
                    <a:pt x="531139" y="0"/>
                  </a:lnTo>
                  <a:lnTo>
                    <a:pt x="531139" y="11798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26109" h="35560">
                  <a:moveTo>
                    <a:pt x="566547" y="11811"/>
                  </a:moveTo>
                  <a:lnTo>
                    <a:pt x="554748" y="11811"/>
                  </a:lnTo>
                  <a:lnTo>
                    <a:pt x="554748" y="23609"/>
                  </a:lnTo>
                  <a:lnTo>
                    <a:pt x="566547" y="23609"/>
                  </a:lnTo>
                  <a:lnTo>
                    <a:pt x="566547" y="11811"/>
                  </a:lnTo>
                  <a:close/>
                </a:path>
                <a:path w="626109" h="35560">
                  <a:moveTo>
                    <a:pt x="590143" y="11811"/>
                  </a:moveTo>
                  <a:lnTo>
                    <a:pt x="578345" y="11811"/>
                  </a:lnTo>
                  <a:lnTo>
                    <a:pt x="578345" y="23609"/>
                  </a:lnTo>
                  <a:lnTo>
                    <a:pt x="590143" y="23609"/>
                  </a:lnTo>
                  <a:lnTo>
                    <a:pt x="590143" y="11811"/>
                  </a:lnTo>
                  <a:close/>
                </a:path>
                <a:path w="626109" h="35560">
                  <a:moveTo>
                    <a:pt x="601941" y="0"/>
                  </a:moveTo>
                  <a:lnTo>
                    <a:pt x="601941" y="0"/>
                  </a:lnTo>
                  <a:lnTo>
                    <a:pt x="542950" y="0"/>
                  </a:lnTo>
                  <a:lnTo>
                    <a:pt x="542950" y="11798"/>
                  </a:lnTo>
                  <a:lnTo>
                    <a:pt x="601941" y="11798"/>
                  </a:lnTo>
                  <a:lnTo>
                    <a:pt x="601941" y="0"/>
                  </a:lnTo>
                  <a:close/>
                </a:path>
                <a:path w="626109" h="35560">
                  <a:moveTo>
                    <a:pt x="613765" y="11811"/>
                  </a:moveTo>
                  <a:lnTo>
                    <a:pt x="601967" y="11811"/>
                  </a:lnTo>
                  <a:lnTo>
                    <a:pt x="601967" y="23609"/>
                  </a:lnTo>
                  <a:lnTo>
                    <a:pt x="613765" y="23609"/>
                  </a:lnTo>
                  <a:lnTo>
                    <a:pt x="613765" y="11811"/>
                  </a:lnTo>
                  <a:close/>
                </a:path>
                <a:path w="626109" h="35560">
                  <a:moveTo>
                    <a:pt x="625551" y="0"/>
                  </a:moveTo>
                  <a:lnTo>
                    <a:pt x="613765" y="0"/>
                  </a:ln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5958433" y="4963464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09" h="47625">
                  <a:moveTo>
                    <a:pt x="11798" y="35407"/>
                  </a:moveTo>
                  <a:lnTo>
                    <a:pt x="0" y="35407"/>
                  </a:lnTo>
                  <a:lnTo>
                    <a:pt x="0" y="47205"/>
                  </a:lnTo>
                  <a:lnTo>
                    <a:pt x="11798" y="47205"/>
                  </a:lnTo>
                  <a:lnTo>
                    <a:pt x="11798" y="35407"/>
                  </a:lnTo>
                  <a:close/>
                </a:path>
                <a:path w="626109" h="47625">
                  <a:moveTo>
                    <a:pt x="23583" y="11811"/>
                  </a:moveTo>
                  <a:lnTo>
                    <a:pt x="11798" y="11811"/>
                  </a:lnTo>
                  <a:lnTo>
                    <a:pt x="0" y="11811"/>
                  </a:lnTo>
                  <a:lnTo>
                    <a:pt x="0" y="23609"/>
                  </a:lnTo>
                  <a:lnTo>
                    <a:pt x="11798" y="23609"/>
                  </a:lnTo>
                  <a:lnTo>
                    <a:pt x="11798" y="35407"/>
                  </a:lnTo>
                  <a:lnTo>
                    <a:pt x="23583" y="35407"/>
                  </a:lnTo>
                  <a:lnTo>
                    <a:pt x="23583" y="23609"/>
                  </a:lnTo>
                  <a:lnTo>
                    <a:pt x="23583" y="11811"/>
                  </a:lnTo>
                  <a:close/>
                </a:path>
                <a:path w="626109" h="47625">
                  <a:moveTo>
                    <a:pt x="35394" y="23609"/>
                  </a:moveTo>
                  <a:lnTo>
                    <a:pt x="23596" y="23609"/>
                  </a:lnTo>
                  <a:lnTo>
                    <a:pt x="23596" y="35407"/>
                  </a:lnTo>
                  <a:lnTo>
                    <a:pt x="23596" y="47205"/>
                  </a:lnTo>
                  <a:lnTo>
                    <a:pt x="35394" y="47205"/>
                  </a:lnTo>
                  <a:lnTo>
                    <a:pt x="35394" y="35407"/>
                  </a:lnTo>
                  <a:lnTo>
                    <a:pt x="35394" y="23609"/>
                  </a:lnTo>
                  <a:close/>
                </a:path>
                <a:path w="626109" h="47625">
                  <a:moveTo>
                    <a:pt x="47205" y="11811"/>
                  </a:moveTo>
                  <a:lnTo>
                    <a:pt x="35407" y="11811"/>
                  </a:lnTo>
                  <a:lnTo>
                    <a:pt x="35407" y="23609"/>
                  </a:lnTo>
                  <a:lnTo>
                    <a:pt x="47205" y="23609"/>
                  </a:lnTo>
                  <a:lnTo>
                    <a:pt x="47205" y="11811"/>
                  </a:lnTo>
                  <a:close/>
                </a:path>
                <a:path w="626109" h="47625">
                  <a:moveTo>
                    <a:pt x="58991" y="23609"/>
                  </a:moveTo>
                  <a:lnTo>
                    <a:pt x="47205" y="23609"/>
                  </a:lnTo>
                  <a:lnTo>
                    <a:pt x="47205" y="35407"/>
                  </a:lnTo>
                  <a:lnTo>
                    <a:pt x="58991" y="35407"/>
                  </a:lnTo>
                  <a:lnTo>
                    <a:pt x="58991" y="23609"/>
                  </a:lnTo>
                  <a:close/>
                </a:path>
                <a:path w="626109" h="47625">
                  <a:moveTo>
                    <a:pt x="94411" y="35407"/>
                  </a:moveTo>
                  <a:lnTo>
                    <a:pt x="82613" y="35407"/>
                  </a:lnTo>
                  <a:lnTo>
                    <a:pt x="70815" y="35407"/>
                  </a:lnTo>
                  <a:lnTo>
                    <a:pt x="70815" y="23609"/>
                  </a:lnTo>
                  <a:lnTo>
                    <a:pt x="82613" y="23609"/>
                  </a:lnTo>
                  <a:lnTo>
                    <a:pt x="82613" y="11811"/>
                  </a:lnTo>
                  <a:lnTo>
                    <a:pt x="70815" y="11811"/>
                  </a:lnTo>
                  <a:lnTo>
                    <a:pt x="59016" y="11811"/>
                  </a:lnTo>
                  <a:lnTo>
                    <a:pt x="59016" y="23609"/>
                  </a:lnTo>
                  <a:lnTo>
                    <a:pt x="59016" y="35407"/>
                  </a:lnTo>
                  <a:lnTo>
                    <a:pt x="59016" y="47205"/>
                  </a:lnTo>
                  <a:lnTo>
                    <a:pt x="70815" y="47205"/>
                  </a:lnTo>
                  <a:lnTo>
                    <a:pt x="82613" y="47205"/>
                  </a:lnTo>
                  <a:lnTo>
                    <a:pt x="94411" y="47205"/>
                  </a:lnTo>
                  <a:lnTo>
                    <a:pt x="94411" y="35407"/>
                  </a:lnTo>
                  <a:close/>
                </a:path>
                <a:path w="626109" h="47625">
                  <a:moveTo>
                    <a:pt x="118008" y="35407"/>
                  </a:moveTo>
                  <a:lnTo>
                    <a:pt x="106222" y="35407"/>
                  </a:lnTo>
                  <a:lnTo>
                    <a:pt x="106222" y="47205"/>
                  </a:lnTo>
                  <a:lnTo>
                    <a:pt x="118008" y="47205"/>
                  </a:lnTo>
                  <a:lnTo>
                    <a:pt x="118008" y="35407"/>
                  </a:lnTo>
                  <a:close/>
                </a:path>
                <a:path w="626109" h="47625">
                  <a:moveTo>
                    <a:pt x="118008" y="11811"/>
                  </a:moveTo>
                  <a:lnTo>
                    <a:pt x="106222" y="11811"/>
                  </a:lnTo>
                  <a:lnTo>
                    <a:pt x="106222" y="23609"/>
                  </a:lnTo>
                  <a:lnTo>
                    <a:pt x="118008" y="23609"/>
                  </a:lnTo>
                  <a:lnTo>
                    <a:pt x="118008" y="11811"/>
                  </a:lnTo>
                  <a:close/>
                </a:path>
                <a:path w="626109" h="47625">
                  <a:moveTo>
                    <a:pt x="129819" y="11811"/>
                  </a:moveTo>
                  <a:lnTo>
                    <a:pt x="118021" y="11811"/>
                  </a:lnTo>
                  <a:lnTo>
                    <a:pt x="118021" y="23609"/>
                  </a:lnTo>
                  <a:lnTo>
                    <a:pt x="118021" y="35407"/>
                  </a:lnTo>
                  <a:lnTo>
                    <a:pt x="118021" y="47205"/>
                  </a:lnTo>
                  <a:lnTo>
                    <a:pt x="129819" y="47205"/>
                  </a:lnTo>
                  <a:lnTo>
                    <a:pt x="129819" y="35407"/>
                  </a:lnTo>
                  <a:lnTo>
                    <a:pt x="129819" y="23609"/>
                  </a:lnTo>
                  <a:lnTo>
                    <a:pt x="129819" y="11811"/>
                  </a:lnTo>
                  <a:close/>
                </a:path>
                <a:path w="626109" h="47625">
                  <a:moveTo>
                    <a:pt x="153416" y="11811"/>
                  </a:moveTo>
                  <a:lnTo>
                    <a:pt x="141630" y="11811"/>
                  </a:lnTo>
                  <a:lnTo>
                    <a:pt x="141630" y="23609"/>
                  </a:lnTo>
                  <a:lnTo>
                    <a:pt x="141630" y="35407"/>
                  </a:lnTo>
                  <a:lnTo>
                    <a:pt x="141630" y="47205"/>
                  </a:lnTo>
                  <a:lnTo>
                    <a:pt x="153416" y="47205"/>
                  </a:lnTo>
                  <a:lnTo>
                    <a:pt x="153416" y="35407"/>
                  </a:lnTo>
                  <a:lnTo>
                    <a:pt x="153416" y="23609"/>
                  </a:lnTo>
                  <a:lnTo>
                    <a:pt x="153416" y="11811"/>
                  </a:lnTo>
                  <a:close/>
                </a:path>
                <a:path w="626109" h="47625">
                  <a:moveTo>
                    <a:pt x="177025" y="23609"/>
                  </a:moveTo>
                  <a:lnTo>
                    <a:pt x="165239" y="23609"/>
                  </a:lnTo>
                  <a:lnTo>
                    <a:pt x="165239" y="35407"/>
                  </a:lnTo>
                  <a:lnTo>
                    <a:pt x="165239" y="47205"/>
                  </a:lnTo>
                  <a:lnTo>
                    <a:pt x="177025" y="47205"/>
                  </a:lnTo>
                  <a:lnTo>
                    <a:pt x="177025" y="35407"/>
                  </a:lnTo>
                  <a:lnTo>
                    <a:pt x="177025" y="23609"/>
                  </a:lnTo>
                  <a:close/>
                </a:path>
                <a:path w="626109" h="47625">
                  <a:moveTo>
                    <a:pt x="188836" y="11811"/>
                  </a:moveTo>
                  <a:lnTo>
                    <a:pt x="177038" y="11811"/>
                  </a:lnTo>
                  <a:lnTo>
                    <a:pt x="177038" y="23609"/>
                  </a:lnTo>
                  <a:lnTo>
                    <a:pt x="188836" y="23609"/>
                  </a:lnTo>
                  <a:lnTo>
                    <a:pt x="188836" y="11811"/>
                  </a:lnTo>
                  <a:close/>
                </a:path>
                <a:path w="626109" h="47625">
                  <a:moveTo>
                    <a:pt x="212432" y="11811"/>
                  </a:moveTo>
                  <a:lnTo>
                    <a:pt x="200647" y="11811"/>
                  </a:lnTo>
                  <a:lnTo>
                    <a:pt x="188849" y="11811"/>
                  </a:ln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lnTo>
                    <a:pt x="212432" y="11811"/>
                  </a:lnTo>
                  <a:close/>
                </a:path>
                <a:path w="626109" h="47625">
                  <a:moveTo>
                    <a:pt x="224243" y="11811"/>
                  </a:moveTo>
                  <a:lnTo>
                    <a:pt x="212458" y="11811"/>
                  </a:lnTo>
                  <a:lnTo>
                    <a:pt x="212458" y="23609"/>
                  </a:lnTo>
                  <a:lnTo>
                    <a:pt x="224243" y="23609"/>
                  </a:lnTo>
                  <a:lnTo>
                    <a:pt x="224243" y="11811"/>
                  </a:lnTo>
                  <a:close/>
                </a:path>
                <a:path w="626109" h="47625">
                  <a:moveTo>
                    <a:pt x="247840" y="11811"/>
                  </a:moveTo>
                  <a:lnTo>
                    <a:pt x="236054" y="11811"/>
                  </a:lnTo>
                  <a:lnTo>
                    <a:pt x="236054" y="23609"/>
                  </a:lnTo>
                  <a:lnTo>
                    <a:pt x="247840" y="23609"/>
                  </a:lnTo>
                  <a:lnTo>
                    <a:pt x="247840" y="11811"/>
                  </a:lnTo>
                  <a:close/>
                </a:path>
                <a:path w="626109" h="47625">
                  <a:moveTo>
                    <a:pt x="259664" y="23609"/>
                  </a:moveTo>
                  <a:lnTo>
                    <a:pt x="247865" y="23609"/>
                  </a:lnTo>
                  <a:lnTo>
                    <a:pt x="247865" y="35407"/>
                  </a:lnTo>
                  <a:lnTo>
                    <a:pt x="259664" y="35407"/>
                  </a:lnTo>
                  <a:lnTo>
                    <a:pt x="259664" y="23609"/>
                  </a:lnTo>
                  <a:close/>
                </a:path>
                <a:path w="626109" h="47625">
                  <a:moveTo>
                    <a:pt x="283260" y="11811"/>
                  </a:moveTo>
                  <a:lnTo>
                    <a:pt x="271475" y="11811"/>
                  </a:lnTo>
                  <a:lnTo>
                    <a:pt x="271475" y="23609"/>
                  </a:lnTo>
                  <a:lnTo>
                    <a:pt x="283260" y="23609"/>
                  </a:lnTo>
                  <a:lnTo>
                    <a:pt x="283260" y="11811"/>
                  </a:lnTo>
                  <a:close/>
                </a:path>
                <a:path w="626109" h="47625">
                  <a:moveTo>
                    <a:pt x="306857" y="11811"/>
                  </a:moveTo>
                  <a:lnTo>
                    <a:pt x="295071" y="11811"/>
                  </a:lnTo>
                  <a:lnTo>
                    <a:pt x="295071" y="23609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lnTo>
                    <a:pt x="306857" y="11811"/>
                  </a:lnTo>
                  <a:close/>
                </a:path>
                <a:path w="626109" h="47625">
                  <a:moveTo>
                    <a:pt x="330479" y="11811"/>
                  </a:moveTo>
                  <a:lnTo>
                    <a:pt x="318681" y="11811"/>
                  </a:lnTo>
                  <a:lnTo>
                    <a:pt x="318681" y="23609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lnTo>
                    <a:pt x="330479" y="11811"/>
                  </a:lnTo>
                  <a:close/>
                </a:path>
                <a:path w="626109" h="47625">
                  <a:moveTo>
                    <a:pt x="330479" y="0"/>
                  </a:moveTo>
                  <a:lnTo>
                    <a:pt x="318681" y="0"/>
                  </a:lnTo>
                  <a:lnTo>
                    <a:pt x="318681" y="11798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26109" h="47625">
                  <a:moveTo>
                    <a:pt x="342277" y="11811"/>
                  </a:moveTo>
                  <a:lnTo>
                    <a:pt x="330492" y="11811"/>
                  </a:lnTo>
                  <a:lnTo>
                    <a:pt x="330492" y="23609"/>
                  </a:lnTo>
                  <a:lnTo>
                    <a:pt x="342277" y="23609"/>
                  </a:lnTo>
                  <a:lnTo>
                    <a:pt x="342277" y="11811"/>
                  </a:lnTo>
                  <a:close/>
                </a:path>
                <a:path w="626109" h="47625">
                  <a:moveTo>
                    <a:pt x="342277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42277" y="11798"/>
                  </a:lnTo>
                  <a:lnTo>
                    <a:pt x="342277" y="0"/>
                  </a:lnTo>
                  <a:close/>
                </a:path>
                <a:path w="626109" h="47625">
                  <a:moveTo>
                    <a:pt x="377685" y="23609"/>
                  </a:moveTo>
                  <a:lnTo>
                    <a:pt x="365899" y="23609"/>
                  </a:lnTo>
                  <a:lnTo>
                    <a:pt x="365899" y="35407"/>
                  </a:lnTo>
                  <a:lnTo>
                    <a:pt x="377685" y="35407"/>
                  </a:lnTo>
                  <a:lnTo>
                    <a:pt x="377685" y="23609"/>
                  </a:lnTo>
                  <a:close/>
                </a:path>
                <a:path w="626109" h="47625">
                  <a:moveTo>
                    <a:pt x="389496" y="23609"/>
                  </a:moveTo>
                  <a:lnTo>
                    <a:pt x="377698" y="23609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close/>
                </a:path>
                <a:path w="626109" h="47625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26109" h="47625">
                  <a:moveTo>
                    <a:pt x="401307" y="23609"/>
                  </a:move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01307" y="23609"/>
                  </a:lnTo>
                  <a:close/>
                </a:path>
                <a:path w="626109" h="47625">
                  <a:moveTo>
                    <a:pt x="401307" y="0"/>
                  </a:move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01307" y="0"/>
                  </a:lnTo>
                  <a:close/>
                </a:path>
                <a:path w="626109" h="47625">
                  <a:moveTo>
                    <a:pt x="413092" y="11811"/>
                  </a:moveTo>
                  <a:lnTo>
                    <a:pt x="401307" y="11811"/>
                  </a:lnTo>
                  <a:lnTo>
                    <a:pt x="401307" y="23609"/>
                  </a:lnTo>
                  <a:lnTo>
                    <a:pt x="413092" y="23609"/>
                  </a:lnTo>
                  <a:lnTo>
                    <a:pt x="413092" y="11811"/>
                  </a:lnTo>
                  <a:close/>
                </a:path>
                <a:path w="626109" h="47625">
                  <a:moveTo>
                    <a:pt x="424903" y="11811"/>
                  </a:moveTo>
                  <a:lnTo>
                    <a:pt x="413105" y="11811"/>
                  </a:lnTo>
                  <a:lnTo>
                    <a:pt x="413105" y="23609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lnTo>
                    <a:pt x="424903" y="11811"/>
                  </a:lnTo>
                  <a:close/>
                </a:path>
                <a:path w="626109" h="47625">
                  <a:moveTo>
                    <a:pt x="436702" y="11811"/>
                  </a:moveTo>
                  <a:lnTo>
                    <a:pt x="424916" y="11811"/>
                  </a:lnTo>
                  <a:lnTo>
                    <a:pt x="424916" y="23609"/>
                  </a:lnTo>
                  <a:lnTo>
                    <a:pt x="424916" y="35407"/>
                  </a:lnTo>
                  <a:lnTo>
                    <a:pt x="436702" y="35407"/>
                  </a:lnTo>
                  <a:lnTo>
                    <a:pt x="436702" y="23609"/>
                  </a:lnTo>
                  <a:lnTo>
                    <a:pt x="436702" y="11811"/>
                  </a:lnTo>
                  <a:close/>
                </a:path>
                <a:path w="626109" h="47625">
                  <a:moveTo>
                    <a:pt x="436702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36702" y="11798"/>
                  </a:lnTo>
                  <a:lnTo>
                    <a:pt x="436702" y="0"/>
                  </a:lnTo>
                  <a:close/>
                </a:path>
                <a:path w="626109" h="47625">
                  <a:moveTo>
                    <a:pt x="460298" y="23609"/>
                  </a:moveTo>
                  <a:lnTo>
                    <a:pt x="448513" y="23609"/>
                  </a:lnTo>
                  <a:lnTo>
                    <a:pt x="436714" y="23609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60298" y="35407"/>
                  </a:lnTo>
                  <a:lnTo>
                    <a:pt x="460298" y="23609"/>
                  </a:lnTo>
                  <a:close/>
                </a:path>
                <a:path w="626109" h="47625">
                  <a:moveTo>
                    <a:pt x="483920" y="23609"/>
                  </a:moveTo>
                  <a:lnTo>
                    <a:pt x="472122" y="23609"/>
                  </a:lnTo>
                  <a:lnTo>
                    <a:pt x="472122" y="35407"/>
                  </a:lnTo>
                  <a:lnTo>
                    <a:pt x="483920" y="35407"/>
                  </a:lnTo>
                  <a:lnTo>
                    <a:pt x="483920" y="23609"/>
                  </a:lnTo>
                  <a:close/>
                </a:path>
                <a:path w="626109" h="47625">
                  <a:moveTo>
                    <a:pt x="507530" y="11811"/>
                  </a:moveTo>
                  <a:lnTo>
                    <a:pt x="495731" y="11811"/>
                  </a:lnTo>
                  <a:lnTo>
                    <a:pt x="495731" y="23609"/>
                  </a:lnTo>
                  <a:lnTo>
                    <a:pt x="507530" y="23609"/>
                  </a:lnTo>
                  <a:lnTo>
                    <a:pt x="507530" y="11811"/>
                  </a:lnTo>
                  <a:close/>
                </a:path>
                <a:path w="626109" h="47625">
                  <a:moveTo>
                    <a:pt x="507530" y="0"/>
                  </a:move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07530" y="0"/>
                  </a:lnTo>
                  <a:close/>
                </a:path>
                <a:path w="626109" h="47625">
                  <a:moveTo>
                    <a:pt x="531126" y="11811"/>
                  </a:moveTo>
                  <a:lnTo>
                    <a:pt x="519341" y="11811"/>
                  </a:lnTo>
                  <a:lnTo>
                    <a:pt x="519341" y="23609"/>
                  </a:lnTo>
                  <a:lnTo>
                    <a:pt x="531126" y="23609"/>
                  </a:lnTo>
                  <a:lnTo>
                    <a:pt x="531126" y="11811"/>
                  </a:lnTo>
                  <a:close/>
                </a:path>
                <a:path w="626109" h="47625">
                  <a:moveTo>
                    <a:pt x="531126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31126" y="11798"/>
                  </a:lnTo>
                  <a:lnTo>
                    <a:pt x="531126" y="0"/>
                  </a:lnTo>
                  <a:close/>
                </a:path>
                <a:path w="626109" h="47625">
                  <a:moveTo>
                    <a:pt x="542937" y="23609"/>
                  </a:moveTo>
                  <a:lnTo>
                    <a:pt x="531139" y="23609"/>
                  </a:lnTo>
                  <a:lnTo>
                    <a:pt x="531139" y="35407"/>
                  </a:lnTo>
                  <a:lnTo>
                    <a:pt x="542937" y="35407"/>
                  </a:lnTo>
                  <a:lnTo>
                    <a:pt x="542937" y="23609"/>
                  </a:lnTo>
                  <a:close/>
                </a:path>
                <a:path w="626109" h="47625">
                  <a:moveTo>
                    <a:pt x="554748" y="11811"/>
                  </a:moveTo>
                  <a:lnTo>
                    <a:pt x="542950" y="11811"/>
                  </a:lnTo>
                  <a:lnTo>
                    <a:pt x="542950" y="23609"/>
                  </a:lnTo>
                  <a:lnTo>
                    <a:pt x="554748" y="23609"/>
                  </a:lnTo>
                  <a:lnTo>
                    <a:pt x="554748" y="11811"/>
                  </a:lnTo>
                  <a:close/>
                </a:path>
                <a:path w="626109" h="47625">
                  <a:moveTo>
                    <a:pt x="601941" y="11811"/>
                  </a:moveTo>
                  <a:lnTo>
                    <a:pt x="590143" y="11811"/>
                  </a:lnTo>
                  <a:lnTo>
                    <a:pt x="578345" y="11811"/>
                  </a:lnTo>
                  <a:lnTo>
                    <a:pt x="566547" y="11811"/>
                  </a:lnTo>
                  <a:lnTo>
                    <a:pt x="566547" y="23609"/>
                  </a:lnTo>
                  <a:lnTo>
                    <a:pt x="578345" y="23609"/>
                  </a:lnTo>
                  <a:lnTo>
                    <a:pt x="578345" y="35407"/>
                  </a:lnTo>
                  <a:lnTo>
                    <a:pt x="590143" y="35407"/>
                  </a:lnTo>
                  <a:lnTo>
                    <a:pt x="601941" y="35407"/>
                  </a:lnTo>
                  <a:lnTo>
                    <a:pt x="601941" y="23609"/>
                  </a:lnTo>
                  <a:lnTo>
                    <a:pt x="601941" y="11811"/>
                  </a:lnTo>
                  <a:close/>
                </a:path>
                <a:path w="626109" h="47625">
                  <a:moveTo>
                    <a:pt x="625551" y="11811"/>
                  </a:moveTo>
                  <a:lnTo>
                    <a:pt x="613765" y="11811"/>
                  </a:lnTo>
                  <a:lnTo>
                    <a:pt x="601967" y="11811"/>
                  </a:lnTo>
                  <a:lnTo>
                    <a:pt x="601967" y="23609"/>
                  </a:lnTo>
                  <a:lnTo>
                    <a:pt x="613765" y="23609"/>
                  </a:lnTo>
                  <a:lnTo>
                    <a:pt x="613765" y="35407"/>
                  </a:lnTo>
                  <a:lnTo>
                    <a:pt x="625551" y="35407"/>
                  </a:lnTo>
                  <a:lnTo>
                    <a:pt x="625551" y="23609"/>
                  </a:lnTo>
                  <a:lnTo>
                    <a:pt x="625551" y="11811"/>
                  </a:lnTo>
                  <a:close/>
                </a:path>
                <a:path w="626109" h="47625">
                  <a:moveTo>
                    <a:pt x="625551" y="0"/>
                  </a:moveTo>
                  <a:lnTo>
                    <a:pt x="613765" y="0"/>
                  </a:ln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5958433" y="4998872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09" h="35560">
                  <a:moveTo>
                    <a:pt x="23583" y="11811"/>
                  </a:moveTo>
                  <a:lnTo>
                    <a:pt x="11798" y="11811"/>
                  </a:lnTo>
                  <a:lnTo>
                    <a:pt x="0" y="11811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23583" y="35407"/>
                  </a:lnTo>
                  <a:lnTo>
                    <a:pt x="23583" y="23609"/>
                  </a:lnTo>
                  <a:lnTo>
                    <a:pt x="23583" y="11811"/>
                  </a:lnTo>
                  <a:close/>
                </a:path>
                <a:path w="626109" h="35560">
                  <a:moveTo>
                    <a:pt x="35394" y="11811"/>
                  </a:moveTo>
                  <a:lnTo>
                    <a:pt x="23596" y="11811"/>
                  </a:lnTo>
                  <a:lnTo>
                    <a:pt x="23596" y="23609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lnTo>
                    <a:pt x="35394" y="11811"/>
                  </a:lnTo>
                  <a:close/>
                </a:path>
                <a:path w="626109" h="35560">
                  <a:moveTo>
                    <a:pt x="58991" y="11811"/>
                  </a:moveTo>
                  <a:lnTo>
                    <a:pt x="47205" y="11811"/>
                  </a:lnTo>
                  <a:lnTo>
                    <a:pt x="35407" y="11811"/>
                  </a:lnTo>
                  <a:lnTo>
                    <a:pt x="35407" y="23609"/>
                  </a:lnTo>
                  <a:lnTo>
                    <a:pt x="47205" y="23609"/>
                  </a:lnTo>
                  <a:lnTo>
                    <a:pt x="47205" y="35407"/>
                  </a:lnTo>
                  <a:lnTo>
                    <a:pt x="58991" y="35407"/>
                  </a:lnTo>
                  <a:lnTo>
                    <a:pt x="58991" y="23609"/>
                  </a:lnTo>
                  <a:lnTo>
                    <a:pt x="58991" y="11811"/>
                  </a:lnTo>
                  <a:close/>
                </a:path>
                <a:path w="626109" h="35560">
                  <a:moveTo>
                    <a:pt x="82613" y="23609"/>
                  </a:moveTo>
                  <a:lnTo>
                    <a:pt x="70815" y="23609"/>
                  </a:lnTo>
                  <a:lnTo>
                    <a:pt x="70815" y="11811"/>
                  </a:lnTo>
                  <a:lnTo>
                    <a:pt x="59016" y="11811"/>
                  </a:ln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09"/>
                  </a:lnTo>
                  <a:close/>
                </a:path>
                <a:path w="626109" h="35560">
                  <a:moveTo>
                    <a:pt x="94411" y="11811"/>
                  </a:moveTo>
                  <a:lnTo>
                    <a:pt x="82613" y="11811"/>
                  </a:lnTo>
                  <a:lnTo>
                    <a:pt x="82613" y="23609"/>
                  </a:lnTo>
                  <a:lnTo>
                    <a:pt x="94411" y="23609"/>
                  </a:lnTo>
                  <a:lnTo>
                    <a:pt x="94411" y="11811"/>
                  </a:lnTo>
                  <a:close/>
                </a:path>
                <a:path w="626109" h="35560">
                  <a:moveTo>
                    <a:pt x="106222" y="11811"/>
                  </a:moveTo>
                  <a:lnTo>
                    <a:pt x="94424" y="11811"/>
                  </a:ln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06222" y="23609"/>
                  </a:lnTo>
                  <a:lnTo>
                    <a:pt x="106222" y="11811"/>
                  </a:lnTo>
                  <a:close/>
                </a:path>
                <a:path w="626109" h="35560">
                  <a:moveTo>
                    <a:pt x="153416" y="23609"/>
                  </a:moveTo>
                  <a:lnTo>
                    <a:pt x="141630" y="23609"/>
                  </a:lnTo>
                  <a:lnTo>
                    <a:pt x="141630" y="35407"/>
                  </a:lnTo>
                  <a:lnTo>
                    <a:pt x="153416" y="35407"/>
                  </a:lnTo>
                  <a:lnTo>
                    <a:pt x="153416" y="23609"/>
                  </a:lnTo>
                  <a:close/>
                </a:path>
                <a:path w="626109" h="35560">
                  <a:moveTo>
                    <a:pt x="165239" y="11811"/>
                  </a:moveTo>
                  <a:lnTo>
                    <a:pt x="153441" y="11811"/>
                  </a:ln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65239" y="23609"/>
                  </a:lnTo>
                  <a:lnTo>
                    <a:pt x="165239" y="11811"/>
                  </a:lnTo>
                  <a:close/>
                </a:path>
                <a:path w="626109" h="35560">
                  <a:moveTo>
                    <a:pt x="177025" y="0"/>
                  </a:moveTo>
                  <a:lnTo>
                    <a:pt x="165239" y="0"/>
                  </a:lnTo>
                  <a:lnTo>
                    <a:pt x="165239" y="11798"/>
                  </a:lnTo>
                  <a:lnTo>
                    <a:pt x="177025" y="11798"/>
                  </a:lnTo>
                  <a:lnTo>
                    <a:pt x="177025" y="0"/>
                  </a:lnTo>
                  <a:close/>
                </a:path>
                <a:path w="626109" h="35560">
                  <a:moveTo>
                    <a:pt x="188836" y="0"/>
                  </a:moveTo>
                  <a:lnTo>
                    <a:pt x="177038" y="0"/>
                  </a:lnTo>
                  <a:lnTo>
                    <a:pt x="177038" y="11798"/>
                  </a:lnTo>
                  <a:lnTo>
                    <a:pt x="188836" y="11798"/>
                  </a:lnTo>
                  <a:lnTo>
                    <a:pt x="188836" y="0"/>
                  </a:lnTo>
                  <a:close/>
                </a:path>
                <a:path w="626109" h="35560">
                  <a:moveTo>
                    <a:pt x="212432" y="11811"/>
                  </a:moveTo>
                  <a:lnTo>
                    <a:pt x="200647" y="11811"/>
                  </a:lnTo>
                  <a:lnTo>
                    <a:pt x="200647" y="23609"/>
                  </a:ln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lnTo>
                    <a:pt x="212432" y="11811"/>
                  </a:lnTo>
                  <a:close/>
                </a:path>
                <a:path w="626109" h="35560">
                  <a:moveTo>
                    <a:pt x="212432" y="0"/>
                  </a:moveTo>
                  <a:lnTo>
                    <a:pt x="200647" y="0"/>
                  </a:lnTo>
                  <a:lnTo>
                    <a:pt x="188849" y="0"/>
                  </a:lnTo>
                  <a:lnTo>
                    <a:pt x="188849" y="11798"/>
                  </a:lnTo>
                  <a:lnTo>
                    <a:pt x="200647" y="11798"/>
                  </a:lnTo>
                  <a:lnTo>
                    <a:pt x="212432" y="11798"/>
                  </a:lnTo>
                  <a:lnTo>
                    <a:pt x="212432" y="0"/>
                  </a:lnTo>
                  <a:close/>
                </a:path>
                <a:path w="626109" h="35560">
                  <a:moveTo>
                    <a:pt x="224243" y="11811"/>
                  </a:moveTo>
                  <a:lnTo>
                    <a:pt x="212458" y="11811"/>
                  </a:ln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lnTo>
                    <a:pt x="224243" y="11811"/>
                  </a:lnTo>
                  <a:close/>
                </a:path>
                <a:path w="626109" h="35560">
                  <a:moveTo>
                    <a:pt x="224243" y="0"/>
                  </a:moveTo>
                  <a:lnTo>
                    <a:pt x="212458" y="0"/>
                  </a:lnTo>
                  <a:lnTo>
                    <a:pt x="212458" y="11798"/>
                  </a:lnTo>
                  <a:lnTo>
                    <a:pt x="224243" y="11798"/>
                  </a:lnTo>
                  <a:lnTo>
                    <a:pt x="224243" y="0"/>
                  </a:lnTo>
                  <a:close/>
                </a:path>
                <a:path w="626109" h="35560">
                  <a:moveTo>
                    <a:pt x="236054" y="11811"/>
                  </a:moveTo>
                  <a:lnTo>
                    <a:pt x="224256" y="11811"/>
                  </a:lnTo>
                  <a:lnTo>
                    <a:pt x="224256" y="23609"/>
                  </a:lnTo>
                  <a:lnTo>
                    <a:pt x="236054" y="23609"/>
                  </a:lnTo>
                  <a:lnTo>
                    <a:pt x="236054" y="11811"/>
                  </a:lnTo>
                  <a:close/>
                </a:path>
                <a:path w="626109" h="35560">
                  <a:moveTo>
                    <a:pt x="247840" y="23609"/>
                  </a:moveTo>
                  <a:lnTo>
                    <a:pt x="236054" y="23609"/>
                  </a:lnTo>
                  <a:lnTo>
                    <a:pt x="236054" y="35407"/>
                  </a:lnTo>
                  <a:lnTo>
                    <a:pt x="247840" y="35407"/>
                  </a:lnTo>
                  <a:lnTo>
                    <a:pt x="247840" y="23609"/>
                  </a:lnTo>
                  <a:close/>
                </a:path>
                <a:path w="626109" h="35560">
                  <a:moveTo>
                    <a:pt x="247840" y="0"/>
                  </a:moveTo>
                  <a:lnTo>
                    <a:pt x="236054" y="0"/>
                  </a:lnTo>
                  <a:lnTo>
                    <a:pt x="224256" y="0"/>
                  </a:lnTo>
                  <a:lnTo>
                    <a:pt x="224256" y="11798"/>
                  </a:lnTo>
                  <a:lnTo>
                    <a:pt x="236054" y="11798"/>
                  </a:lnTo>
                  <a:lnTo>
                    <a:pt x="247840" y="11798"/>
                  </a:lnTo>
                  <a:lnTo>
                    <a:pt x="247840" y="0"/>
                  </a:lnTo>
                  <a:close/>
                </a:path>
                <a:path w="626109" h="35560">
                  <a:moveTo>
                    <a:pt x="259664" y="0"/>
                  </a:moveTo>
                  <a:lnTo>
                    <a:pt x="247865" y="0"/>
                  </a:lnTo>
                  <a:lnTo>
                    <a:pt x="247865" y="11798"/>
                  </a:lnTo>
                  <a:lnTo>
                    <a:pt x="259664" y="11798"/>
                  </a:lnTo>
                  <a:lnTo>
                    <a:pt x="259664" y="0"/>
                  </a:lnTo>
                  <a:close/>
                </a:path>
                <a:path w="626109" h="35560">
                  <a:moveTo>
                    <a:pt x="271449" y="11811"/>
                  </a:moveTo>
                  <a:lnTo>
                    <a:pt x="259664" y="11811"/>
                  </a:lnTo>
                  <a:lnTo>
                    <a:pt x="247865" y="11811"/>
                  </a:lnTo>
                  <a:lnTo>
                    <a:pt x="247865" y="23609"/>
                  </a:lnTo>
                  <a:lnTo>
                    <a:pt x="247865" y="35407"/>
                  </a:lnTo>
                  <a:lnTo>
                    <a:pt x="259664" y="35407"/>
                  </a:lnTo>
                  <a:lnTo>
                    <a:pt x="271449" y="35407"/>
                  </a:lnTo>
                  <a:lnTo>
                    <a:pt x="271449" y="23609"/>
                  </a:lnTo>
                  <a:lnTo>
                    <a:pt x="271449" y="11811"/>
                  </a:lnTo>
                  <a:close/>
                </a:path>
                <a:path w="626109" h="35560">
                  <a:moveTo>
                    <a:pt x="283260" y="11811"/>
                  </a:moveTo>
                  <a:lnTo>
                    <a:pt x="271475" y="11811"/>
                  </a:lnTo>
                  <a:lnTo>
                    <a:pt x="271475" y="23609"/>
                  </a:lnTo>
                  <a:lnTo>
                    <a:pt x="283260" y="23609"/>
                  </a:lnTo>
                  <a:lnTo>
                    <a:pt x="283260" y="11811"/>
                  </a:lnTo>
                  <a:close/>
                </a:path>
                <a:path w="626109" h="35560">
                  <a:moveTo>
                    <a:pt x="295071" y="0"/>
                  </a:moveTo>
                  <a:lnTo>
                    <a:pt x="283273" y="0"/>
                  </a:lnTo>
                  <a:lnTo>
                    <a:pt x="283273" y="11798"/>
                  </a:lnTo>
                  <a:lnTo>
                    <a:pt x="295071" y="11798"/>
                  </a:lnTo>
                  <a:lnTo>
                    <a:pt x="295071" y="0"/>
                  </a:lnTo>
                  <a:close/>
                </a:path>
                <a:path w="626109" h="35560">
                  <a:moveTo>
                    <a:pt x="318668" y="23609"/>
                  </a:moveTo>
                  <a:lnTo>
                    <a:pt x="306882" y="23609"/>
                  </a:lnTo>
                  <a:lnTo>
                    <a:pt x="306882" y="35407"/>
                  </a:lnTo>
                  <a:lnTo>
                    <a:pt x="318668" y="35407"/>
                  </a:lnTo>
                  <a:lnTo>
                    <a:pt x="318668" y="23609"/>
                  </a:lnTo>
                  <a:close/>
                </a:path>
                <a:path w="626109" h="35560">
                  <a:moveTo>
                    <a:pt x="330479" y="23609"/>
                  </a:moveTo>
                  <a:lnTo>
                    <a:pt x="318681" y="23609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close/>
                </a:path>
                <a:path w="626109" h="35560">
                  <a:moveTo>
                    <a:pt x="330479" y="0"/>
                  </a:moveTo>
                  <a:lnTo>
                    <a:pt x="318681" y="0"/>
                  </a:lnTo>
                  <a:lnTo>
                    <a:pt x="318681" y="11798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26109" h="35560">
                  <a:moveTo>
                    <a:pt x="354088" y="11811"/>
                  </a:moveTo>
                  <a:lnTo>
                    <a:pt x="342290" y="11811"/>
                  </a:lnTo>
                  <a:lnTo>
                    <a:pt x="342290" y="23609"/>
                  </a:lnTo>
                  <a:lnTo>
                    <a:pt x="354088" y="23609"/>
                  </a:lnTo>
                  <a:lnTo>
                    <a:pt x="354088" y="11811"/>
                  </a:lnTo>
                  <a:close/>
                </a:path>
                <a:path w="626109" h="35560">
                  <a:moveTo>
                    <a:pt x="365874" y="0"/>
                  </a:moveTo>
                  <a:lnTo>
                    <a:pt x="354088" y="0"/>
                  </a:lnTo>
                  <a:lnTo>
                    <a:pt x="354088" y="11798"/>
                  </a:lnTo>
                  <a:lnTo>
                    <a:pt x="365874" y="11798"/>
                  </a:lnTo>
                  <a:lnTo>
                    <a:pt x="365874" y="0"/>
                  </a:lnTo>
                  <a:close/>
                </a:path>
                <a:path w="626109" h="35560">
                  <a:moveTo>
                    <a:pt x="377685" y="11811"/>
                  </a:moveTo>
                  <a:lnTo>
                    <a:pt x="365899" y="11811"/>
                  </a:lnTo>
                  <a:lnTo>
                    <a:pt x="365899" y="23609"/>
                  </a:lnTo>
                  <a:lnTo>
                    <a:pt x="365899" y="35407"/>
                  </a:lnTo>
                  <a:lnTo>
                    <a:pt x="377685" y="35407"/>
                  </a:lnTo>
                  <a:lnTo>
                    <a:pt x="377685" y="23609"/>
                  </a:lnTo>
                  <a:lnTo>
                    <a:pt x="377685" y="11811"/>
                  </a:lnTo>
                  <a:close/>
                </a:path>
                <a:path w="626109" h="35560">
                  <a:moveTo>
                    <a:pt x="389496" y="11811"/>
                  </a:moveTo>
                  <a:lnTo>
                    <a:pt x="377698" y="11811"/>
                  </a:lnTo>
                  <a:lnTo>
                    <a:pt x="377698" y="23609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lnTo>
                    <a:pt x="389496" y="11811"/>
                  </a:lnTo>
                  <a:close/>
                </a:path>
                <a:path w="626109" h="35560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26109" h="35560">
                  <a:moveTo>
                    <a:pt x="401307" y="11811"/>
                  </a:moveTo>
                  <a:lnTo>
                    <a:pt x="389509" y="11811"/>
                  </a:ln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01307" y="23609"/>
                  </a:lnTo>
                  <a:lnTo>
                    <a:pt x="401307" y="11811"/>
                  </a:lnTo>
                  <a:close/>
                </a:path>
                <a:path w="626109" h="35560">
                  <a:moveTo>
                    <a:pt x="424903" y="0"/>
                  </a:moveTo>
                  <a:lnTo>
                    <a:pt x="413105" y="0"/>
                  </a:lnTo>
                  <a:lnTo>
                    <a:pt x="413105" y="11798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26109" h="35560">
                  <a:moveTo>
                    <a:pt x="436702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36702" y="11798"/>
                  </a:lnTo>
                  <a:lnTo>
                    <a:pt x="436702" y="0"/>
                  </a:lnTo>
                  <a:close/>
                </a:path>
                <a:path w="626109" h="35560">
                  <a:moveTo>
                    <a:pt x="460298" y="0"/>
                  </a:moveTo>
                  <a:lnTo>
                    <a:pt x="448513" y="0"/>
                  </a:lnTo>
                  <a:lnTo>
                    <a:pt x="436714" y="0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60298" y="11798"/>
                  </a:lnTo>
                  <a:lnTo>
                    <a:pt x="460298" y="0"/>
                  </a:lnTo>
                  <a:close/>
                </a:path>
                <a:path w="626109" h="35560">
                  <a:moveTo>
                    <a:pt x="472109" y="11811"/>
                  </a:moveTo>
                  <a:lnTo>
                    <a:pt x="460324" y="11811"/>
                  </a:lnTo>
                  <a:lnTo>
                    <a:pt x="460324" y="23609"/>
                  </a:lnTo>
                  <a:lnTo>
                    <a:pt x="472109" y="23609"/>
                  </a:lnTo>
                  <a:lnTo>
                    <a:pt x="472109" y="11811"/>
                  </a:lnTo>
                  <a:close/>
                </a:path>
                <a:path w="626109" h="35560">
                  <a:moveTo>
                    <a:pt x="472109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72109" y="11798"/>
                  </a:lnTo>
                  <a:lnTo>
                    <a:pt x="472109" y="0"/>
                  </a:lnTo>
                  <a:close/>
                </a:path>
                <a:path w="626109" h="35560">
                  <a:moveTo>
                    <a:pt x="483920" y="11811"/>
                  </a:moveTo>
                  <a:lnTo>
                    <a:pt x="472122" y="11811"/>
                  </a:lnTo>
                  <a:lnTo>
                    <a:pt x="472122" y="23609"/>
                  </a:lnTo>
                  <a:lnTo>
                    <a:pt x="483920" y="23609"/>
                  </a:lnTo>
                  <a:lnTo>
                    <a:pt x="483920" y="11811"/>
                  </a:lnTo>
                  <a:close/>
                </a:path>
                <a:path w="626109" h="35560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09" h="35560">
                  <a:moveTo>
                    <a:pt x="507530" y="0"/>
                  </a:moveTo>
                  <a:lnTo>
                    <a:pt x="495731" y="0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07530" y="0"/>
                  </a:lnTo>
                  <a:close/>
                </a:path>
                <a:path w="626109" h="35560">
                  <a:moveTo>
                    <a:pt x="519315" y="11811"/>
                  </a:moveTo>
                  <a:lnTo>
                    <a:pt x="507530" y="11811"/>
                  </a:lnTo>
                  <a:lnTo>
                    <a:pt x="495731" y="11811"/>
                  </a:lnTo>
                  <a:lnTo>
                    <a:pt x="495731" y="23609"/>
                  </a:lnTo>
                  <a:lnTo>
                    <a:pt x="507530" y="23609"/>
                  </a:lnTo>
                  <a:lnTo>
                    <a:pt x="519315" y="23609"/>
                  </a:lnTo>
                  <a:lnTo>
                    <a:pt x="519315" y="11811"/>
                  </a:lnTo>
                  <a:close/>
                </a:path>
                <a:path w="626109" h="35560">
                  <a:moveTo>
                    <a:pt x="554748" y="11811"/>
                  </a:moveTo>
                  <a:lnTo>
                    <a:pt x="542950" y="11811"/>
                  </a:lnTo>
                  <a:lnTo>
                    <a:pt x="542950" y="23609"/>
                  </a:lnTo>
                  <a:lnTo>
                    <a:pt x="554748" y="23609"/>
                  </a:lnTo>
                  <a:lnTo>
                    <a:pt x="554748" y="11811"/>
                  </a:lnTo>
                  <a:close/>
                </a:path>
                <a:path w="626109" h="35560">
                  <a:moveTo>
                    <a:pt x="578345" y="0"/>
                  </a:moveTo>
                  <a:lnTo>
                    <a:pt x="566547" y="0"/>
                  </a:lnTo>
                  <a:lnTo>
                    <a:pt x="554748" y="0"/>
                  </a:ln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26109" h="35560">
                  <a:moveTo>
                    <a:pt x="590143" y="11811"/>
                  </a:moveTo>
                  <a:lnTo>
                    <a:pt x="578345" y="11811"/>
                  </a:lnTo>
                  <a:lnTo>
                    <a:pt x="578345" y="23609"/>
                  </a:lnTo>
                  <a:lnTo>
                    <a:pt x="590143" y="23609"/>
                  </a:lnTo>
                  <a:lnTo>
                    <a:pt x="590143" y="11811"/>
                  </a:lnTo>
                  <a:close/>
                </a:path>
                <a:path w="626109" h="35560">
                  <a:moveTo>
                    <a:pt x="601941" y="0"/>
                  </a:moveTo>
                  <a:lnTo>
                    <a:pt x="590143" y="0"/>
                  </a:lnTo>
                  <a:lnTo>
                    <a:pt x="590143" y="11798"/>
                  </a:lnTo>
                  <a:lnTo>
                    <a:pt x="601941" y="11798"/>
                  </a:lnTo>
                  <a:lnTo>
                    <a:pt x="601941" y="0"/>
                  </a:lnTo>
                  <a:close/>
                </a:path>
                <a:path w="626109" h="35560">
                  <a:moveTo>
                    <a:pt x="613765" y="11811"/>
                  </a:moveTo>
                  <a:lnTo>
                    <a:pt x="601967" y="11811"/>
                  </a:lnTo>
                  <a:lnTo>
                    <a:pt x="601967" y="23609"/>
                  </a:lnTo>
                  <a:lnTo>
                    <a:pt x="613765" y="23609"/>
                  </a:lnTo>
                  <a:lnTo>
                    <a:pt x="613765" y="11811"/>
                  </a:lnTo>
                  <a:close/>
                </a:path>
                <a:path w="626109" h="35560">
                  <a:moveTo>
                    <a:pt x="625551" y="0"/>
                  </a:moveTo>
                  <a:lnTo>
                    <a:pt x="613765" y="0"/>
                  </a:ln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5958433" y="5022481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09" h="47625">
                  <a:moveTo>
                    <a:pt x="23583" y="23609"/>
                  </a:moveTo>
                  <a:lnTo>
                    <a:pt x="11798" y="23609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11798" y="47205"/>
                  </a:lnTo>
                  <a:lnTo>
                    <a:pt x="23583" y="47205"/>
                  </a:lnTo>
                  <a:lnTo>
                    <a:pt x="23583" y="35407"/>
                  </a:lnTo>
                  <a:lnTo>
                    <a:pt x="23583" y="23609"/>
                  </a:lnTo>
                  <a:close/>
                </a:path>
                <a:path w="626109" h="47625">
                  <a:moveTo>
                    <a:pt x="35394" y="35407"/>
                  </a:moveTo>
                  <a:lnTo>
                    <a:pt x="23596" y="35407"/>
                  </a:lnTo>
                  <a:lnTo>
                    <a:pt x="23596" y="47205"/>
                  </a:lnTo>
                  <a:lnTo>
                    <a:pt x="35394" y="47205"/>
                  </a:lnTo>
                  <a:lnTo>
                    <a:pt x="35394" y="35407"/>
                  </a:lnTo>
                  <a:close/>
                </a:path>
                <a:path w="626109" h="47625">
                  <a:moveTo>
                    <a:pt x="35394" y="11811"/>
                  </a:moveTo>
                  <a:lnTo>
                    <a:pt x="23596" y="11811"/>
                  </a:lnTo>
                  <a:lnTo>
                    <a:pt x="23596" y="23609"/>
                  </a:lnTo>
                  <a:lnTo>
                    <a:pt x="35394" y="23609"/>
                  </a:lnTo>
                  <a:lnTo>
                    <a:pt x="35394" y="11811"/>
                  </a:lnTo>
                  <a:close/>
                </a:path>
                <a:path w="626109" h="47625">
                  <a:moveTo>
                    <a:pt x="58991" y="11811"/>
                  </a:moveTo>
                  <a:lnTo>
                    <a:pt x="47205" y="11811"/>
                  </a:lnTo>
                  <a:lnTo>
                    <a:pt x="35407" y="11811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58991" y="35407"/>
                  </a:lnTo>
                  <a:lnTo>
                    <a:pt x="58991" y="23609"/>
                  </a:lnTo>
                  <a:lnTo>
                    <a:pt x="58991" y="11811"/>
                  </a:lnTo>
                  <a:close/>
                </a:path>
                <a:path w="626109" h="47625">
                  <a:moveTo>
                    <a:pt x="94411" y="11811"/>
                  </a:moveTo>
                  <a:lnTo>
                    <a:pt x="82613" y="11811"/>
                  </a:lnTo>
                  <a:lnTo>
                    <a:pt x="82613" y="23609"/>
                  </a:lnTo>
                  <a:lnTo>
                    <a:pt x="70815" y="23609"/>
                  </a:lnTo>
                  <a:lnTo>
                    <a:pt x="70815" y="11811"/>
                  </a:lnTo>
                  <a:lnTo>
                    <a:pt x="59016" y="11811"/>
                  </a:ln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94411" y="35407"/>
                  </a:lnTo>
                  <a:lnTo>
                    <a:pt x="94411" y="23609"/>
                  </a:lnTo>
                  <a:lnTo>
                    <a:pt x="94411" y="11811"/>
                  </a:lnTo>
                  <a:close/>
                </a:path>
                <a:path w="626109" h="47625">
                  <a:moveTo>
                    <a:pt x="118008" y="23609"/>
                  </a:moveTo>
                  <a:lnTo>
                    <a:pt x="106222" y="23609"/>
                  </a:lnTo>
                  <a:lnTo>
                    <a:pt x="106222" y="35407"/>
                  </a:lnTo>
                  <a:lnTo>
                    <a:pt x="94424" y="35407"/>
                  </a:lnTo>
                  <a:lnTo>
                    <a:pt x="94424" y="47205"/>
                  </a:lnTo>
                  <a:lnTo>
                    <a:pt x="106222" y="47205"/>
                  </a:lnTo>
                  <a:lnTo>
                    <a:pt x="118008" y="47205"/>
                  </a:lnTo>
                  <a:lnTo>
                    <a:pt x="118008" y="35407"/>
                  </a:lnTo>
                  <a:lnTo>
                    <a:pt x="118008" y="23609"/>
                  </a:lnTo>
                  <a:close/>
                </a:path>
                <a:path w="626109" h="47625">
                  <a:moveTo>
                    <a:pt x="129819" y="35407"/>
                  </a:moveTo>
                  <a:lnTo>
                    <a:pt x="118021" y="35407"/>
                  </a:lnTo>
                  <a:lnTo>
                    <a:pt x="118021" y="47205"/>
                  </a:lnTo>
                  <a:lnTo>
                    <a:pt x="129819" y="47205"/>
                  </a:lnTo>
                  <a:lnTo>
                    <a:pt x="129819" y="35407"/>
                  </a:lnTo>
                  <a:close/>
                </a:path>
                <a:path w="626109" h="47625">
                  <a:moveTo>
                    <a:pt x="129819" y="11811"/>
                  </a:moveTo>
                  <a:lnTo>
                    <a:pt x="118021" y="11811"/>
                  </a:lnTo>
                  <a:lnTo>
                    <a:pt x="118021" y="23609"/>
                  </a:lnTo>
                  <a:lnTo>
                    <a:pt x="129819" y="23609"/>
                  </a:lnTo>
                  <a:lnTo>
                    <a:pt x="129819" y="11811"/>
                  </a:lnTo>
                  <a:close/>
                </a:path>
                <a:path w="626109" h="47625">
                  <a:moveTo>
                    <a:pt x="177025" y="23609"/>
                  </a:moveTo>
                  <a:lnTo>
                    <a:pt x="165239" y="23609"/>
                  </a:lnTo>
                  <a:lnTo>
                    <a:pt x="165239" y="35407"/>
                  </a:lnTo>
                  <a:lnTo>
                    <a:pt x="153441" y="35407"/>
                  </a:lnTo>
                  <a:lnTo>
                    <a:pt x="153441" y="47205"/>
                  </a:lnTo>
                  <a:lnTo>
                    <a:pt x="165239" y="47205"/>
                  </a:lnTo>
                  <a:lnTo>
                    <a:pt x="177025" y="47205"/>
                  </a:lnTo>
                  <a:lnTo>
                    <a:pt x="177025" y="35407"/>
                  </a:lnTo>
                  <a:lnTo>
                    <a:pt x="177025" y="23609"/>
                  </a:lnTo>
                  <a:close/>
                </a:path>
                <a:path w="626109" h="47625">
                  <a:moveTo>
                    <a:pt x="188836" y="11811"/>
                  </a:moveTo>
                  <a:lnTo>
                    <a:pt x="177038" y="11811"/>
                  </a:lnTo>
                  <a:lnTo>
                    <a:pt x="177038" y="23609"/>
                  </a:lnTo>
                  <a:lnTo>
                    <a:pt x="188836" y="23609"/>
                  </a:lnTo>
                  <a:lnTo>
                    <a:pt x="188836" y="11811"/>
                  </a:lnTo>
                  <a:close/>
                </a:path>
                <a:path w="626109" h="47625">
                  <a:moveTo>
                    <a:pt x="212432" y="11811"/>
                  </a:moveTo>
                  <a:lnTo>
                    <a:pt x="200647" y="11811"/>
                  </a:lnTo>
                  <a:lnTo>
                    <a:pt x="188849" y="11811"/>
                  </a:lnTo>
                  <a:lnTo>
                    <a:pt x="188849" y="23609"/>
                  </a:lnTo>
                  <a:lnTo>
                    <a:pt x="200647" y="23609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lnTo>
                    <a:pt x="212432" y="11811"/>
                  </a:lnTo>
                  <a:close/>
                </a:path>
                <a:path w="626109" h="47625">
                  <a:moveTo>
                    <a:pt x="224243" y="11811"/>
                  </a:moveTo>
                  <a:lnTo>
                    <a:pt x="212458" y="11811"/>
                  </a:lnTo>
                  <a:lnTo>
                    <a:pt x="212458" y="23609"/>
                  </a:lnTo>
                  <a:lnTo>
                    <a:pt x="212458" y="35407"/>
                  </a:lnTo>
                  <a:lnTo>
                    <a:pt x="212458" y="47205"/>
                  </a:lnTo>
                  <a:lnTo>
                    <a:pt x="224243" y="47205"/>
                  </a:lnTo>
                  <a:lnTo>
                    <a:pt x="224243" y="35407"/>
                  </a:lnTo>
                  <a:lnTo>
                    <a:pt x="224243" y="23609"/>
                  </a:lnTo>
                  <a:lnTo>
                    <a:pt x="224243" y="11811"/>
                  </a:lnTo>
                  <a:close/>
                </a:path>
                <a:path w="626109" h="47625">
                  <a:moveTo>
                    <a:pt x="247840" y="23609"/>
                  </a:moveTo>
                  <a:lnTo>
                    <a:pt x="236054" y="23609"/>
                  </a:lnTo>
                  <a:lnTo>
                    <a:pt x="236054" y="11811"/>
                  </a:lnTo>
                  <a:lnTo>
                    <a:pt x="224256" y="11811"/>
                  </a:ln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47840" y="35407"/>
                  </a:lnTo>
                  <a:lnTo>
                    <a:pt x="247840" y="23609"/>
                  </a:lnTo>
                  <a:close/>
                </a:path>
                <a:path w="626109" h="47625">
                  <a:moveTo>
                    <a:pt x="259664" y="23609"/>
                  </a:moveTo>
                  <a:lnTo>
                    <a:pt x="247865" y="23609"/>
                  </a:lnTo>
                  <a:lnTo>
                    <a:pt x="247865" y="35407"/>
                  </a:lnTo>
                  <a:lnTo>
                    <a:pt x="259664" y="35407"/>
                  </a:lnTo>
                  <a:lnTo>
                    <a:pt x="259664" y="23609"/>
                  </a:lnTo>
                  <a:close/>
                </a:path>
                <a:path w="626109" h="47625">
                  <a:moveTo>
                    <a:pt x="271449" y="11811"/>
                  </a:moveTo>
                  <a:lnTo>
                    <a:pt x="259664" y="11811"/>
                  </a:lnTo>
                  <a:lnTo>
                    <a:pt x="259664" y="23609"/>
                  </a:lnTo>
                  <a:lnTo>
                    <a:pt x="271449" y="23609"/>
                  </a:lnTo>
                  <a:lnTo>
                    <a:pt x="271449" y="11811"/>
                  </a:lnTo>
                  <a:close/>
                </a:path>
                <a:path w="626109" h="47625">
                  <a:moveTo>
                    <a:pt x="283260" y="35407"/>
                  </a:moveTo>
                  <a:lnTo>
                    <a:pt x="271475" y="35407"/>
                  </a:lnTo>
                  <a:lnTo>
                    <a:pt x="271475" y="47205"/>
                  </a:lnTo>
                  <a:lnTo>
                    <a:pt x="283260" y="47205"/>
                  </a:lnTo>
                  <a:lnTo>
                    <a:pt x="283260" y="35407"/>
                  </a:lnTo>
                  <a:close/>
                </a:path>
                <a:path w="626109" h="47625">
                  <a:moveTo>
                    <a:pt x="283260" y="11811"/>
                  </a:moveTo>
                  <a:lnTo>
                    <a:pt x="271475" y="11811"/>
                  </a:lnTo>
                  <a:lnTo>
                    <a:pt x="271475" y="23609"/>
                  </a:lnTo>
                  <a:lnTo>
                    <a:pt x="283260" y="23609"/>
                  </a:lnTo>
                  <a:lnTo>
                    <a:pt x="283260" y="11811"/>
                  </a:lnTo>
                  <a:close/>
                </a:path>
                <a:path w="626109" h="47625">
                  <a:moveTo>
                    <a:pt x="306857" y="11811"/>
                  </a:moveTo>
                  <a:lnTo>
                    <a:pt x="295071" y="11811"/>
                  </a:lnTo>
                  <a:lnTo>
                    <a:pt x="295071" y="23609"/>
                  </a:ln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lnTo>
                    <a:pt x="306857" y="11811"/>
                  </a:lnTo>
                  <a:close/>
                </a:path>
                <a:path w="626109" h="47625">
                  <a:moveTo>
                    <a:pt x="318668" y="11811"/>
                  </a:moveTo>
                  <a:lnTo>
                    <a:pt x="306882" y="11811"/>
                  </a:lnTo>
                  <a:lnTo>
                    <a:pt x="306882" y="23609"/>
                  </a:lnTo>
                  <a:lnTo>
                    <a:pt x="306882" y="35407"/>
                  </a:lnTo>
                  <a:lnTo>
                    <a:pt x="318668" y="35407"/>
                  </a:lnTo>
                  <a:lnTo>
                    <a:pt x="318668" y="23609"/>
                  </a:lnTo>
                  <a:lnTo>
                    <a:pt x="318668" y="11811"/>
                  </a:lnTo>
                  <a:close/>
                </a:path>
                <a:path w="626109" h="47625">
                  <a:moveTo>
                    <a:pt x="330479" y="11811"/>
                  </a:moveTo>
                  <a:lnTo>
                    <a:pt x="318681" y="11811"/>
                  </a:lnTo>
                  <a:lnTo>
                    <a:pt x="318681" y="23609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lnTo>
                    <a:pt x="330479" y="11811"/>
                  </a:lnTo>
                  <a:close/>
                </a:path>
                <a:path w="626109" h="47625">
                  <a:moveTo>
                    <a:pt x="342277" y="23609"/>
                  </a:moveTo>
                  <a:lnTo>
                    <a:pt x="330492" y="23609"/>
                  </a:lnTo>
                  <a:lnTo>
                    <a:pt x="330492" y="35407"/>
                  </a:lnTo>
                  <a:lnTo>
                    <a:pt x="342277" y="35407"/>
                  </a:lnTo>
                  <a:lnTo>
                    <a:pt x="342277" y="23609"/>
                  </a:lnTo>
                  <a:close/>
                </a:path>
                <a:path w="626109" h="47625">
                  <a:moveTo>
                    <a:pt x="377685" y="11811"/>
                  </a:moveTo>
                  <a:lnTo>
                    <a:pt x="365899" y="11811"/>
                  </a:lnTo>
                  <a:lnTo>
                    <a:pt x="365899" y="23609"/>
                  </a:lnTo>
                  <a:lnTo>
                    <a:pt x="365899" y="35407"/>
                  </a:lnTo>
                  <a:lnTo>
                    <a:pt x="377685" y="35407"/>
                  </a:lnTo>
                  <a:lnTo>
                    <a:pt x="377685" y="23609"/>
                  </a:lnTo>
                  <a:lnTo>
                    <a:pt x="377685" y="11811"/>
                  </a:lnTo>
                  <a:close/>
                </a:path>
                <a:path w="626109" h="47625">
                  <a:moveTo>
                    <a:pt x="413092" y="11811"/>
                  </a:moveTo>
                  <a:lnTo>
                    <a:pt x="401307" y="11811"/>
                  </a:lnTo>
                  <a:lnTo>
                    <a:pt x="389509" y="11811"/>
                  </a:ln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13092" y="35407"/>
                  </a:lnTo>
                  <a:lnTo>
                    <a:pt x="413092" y="23609"/>
                  </a:lnTo>
                  <a:lnTo>
                    <a:pt x="413092" y="11811"/>
                  </a:lnTo>
                  <a:close/>
                </a:path>
                <a:path w="626109" h="47625">
                  <a:moveTo>
                    <a:pt x="413092" y="0"/>
                  </a:moveTo>
                  <a:lnTo>
                    <a:pt x="401307" y="0"/>
                  </a:ln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13092" y="11798"/>
                  </a:lnTo>
                  <a:lnTo>
                    <a:pt x="413092" y="0"/>
                  </a:lnTo>
                  <a:close/>
                </a:path>
                <a:path w="626109" h="47625">
                  <a:moveTo>
                    <a:pt x="424903" y="23609"/>
                  </a:moveTo>
                  <a:lnTo>
                    <a:pt x="413105" y="23609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close/>
                </a:path>
                <a:path w="626109" h="47625">
                  <a:moveTo>
                    <a:pt x="436702" y="11811"/>
                  </a:moveTo>
                  <a:lnTo>
                    <a:pt x="424916" y="11811"/>
                  </a:lnTo>
                  <a:lnTo>
                    <a:pt x="424916" y="23609"/>
                  </a:lnTo>
                  <a:lnTo>
                    <a:pt x="424916" y="35407"/>
                  </a:lnTo>
                  <a:lnTo>
                    <a:pt x="436702" y="35407"/>
                  </a:lnTo>
                  <a:lnTo>
                    <a:pt x="436702" y="23609"/>
                  </a:lnTo>
                  <a:lnTo>
                    <a:pt x="436702" y="11811"/>
                  </a:lnTo>
                  <a:close/>
                </a:path>
                <a:path w="626109" h="47625">
                  <a:moveTo>
                    <a:pt x="460298" y="23609"/>
                  </a:moveTo>
                  <a:lnTo>
                    <a:pt x="448513" y="23609"/>
                  </a:lnTo>
                  <a:lnTo>
                    <a:pt x="448513" y="35407"/>
                  </a:lnTo>
                  <a:lnTo>
                    <a:pt x="460298" y="35407"/>
                  </a:lnTo>
                  <a:lnTo>
                    <a:pt x="460298" y="23609"/>
                  </a:lnTo>
                  <a:close/>
                </a:path>
                <a:path w="626109" h="47625">
                  <a:moveTo>
                    <a:pt x="472109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72109" y="11798"/>
                  </a:lnTo>
                  <a:lnTo>
                    <a:pt x="472109" y="0"/>
                  </a:lnTo>
                  <a:close/>
                </a:path>
                <a:path w="626109" h="47625">
                  <a:moveTo>
                    <a:pt x="483920" y="23609"/>
                  </a:moveTo>
                  <a:lnTo>
                    <a:pt x="472122" y="23609"/>
                  </a:lnTo>
                  <a:lnTo>
                    <a:pt x="472122" y="35407"/>
                  </a:lnTo>
                  <a:lnTo>
                    <a:pt x="483920" y="35407"/>
                  </a:lnTo>
                  <a:lnTo>
                    <a:pt x="483920" y="23609"/>
                  </a:lnTo>
                  <a:close/>
                </a:path>
                <a:path w="626109" h="47625">
                  <a:moveTo>
                    <a:pt x="495731" y="11811"/>
                  </a:moveTo>
                  <a:lnTo>
                    <a:pt x="483933" y="11811"/>
                  </a:lnTo>
                  <a:lnTo>
                    <a:pt x="483933" y="23609"/>
                  </a:lnTo>
                  <a:lnTo>
                    <a:pt x="495731" y="23609"/>
                  </a:lnTo>
                  <a:lnTo>
                    <a:pt x="495731" y="11811"/>
                  </a:lnTo>
                  <a:close/>
                </a:path>
                <a:path w="626109" h="47625">
                  <a:moveTo>
                    <a:pt x="495731" y="0"/>
                  </a:move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495731" y="0"/>
                  </a:lnTo>
                  <a:close/>
                </a:path>
                <a:path w="626109" h="47625">
                  <a:moveTo>
                    <a:pt x="519315" y="11811"/>
                  </a:moveTo>
                  <a:lnTo>
                    <a:pt x="507530" y="11811"/>
                  </a:lnTo>
                  <a:lnTo>
                    <a:pt x="507530" y="23609"/>
                  </a:lnTo>
                  <a:lnTo>
                    <a:pt x="519315" y="23609"/>
                  </a:lnTo>
                  <a:lnTo>
                    <a:pt x="519315" y="11811"/>
                  </a:lnTo>
                  <a:close/>
                </a:path>
                <a:path w="626109" h="47625">
                  <a:moveTo>
                    <a:pt x="531126" y="11811"/>
                  </a:moveTo>
                  <a:lnTo>
                    <a:pt x="519341" y="11811"/>
                  </a:lnTo>
                  <a:lnTo>
                    <a:pt x="519341" y="23609"/>
                  </a:lnTo>
                  <a:lnTo>
                    <a:pt x="531126" y="23609"/>
                  </a:lnTo>
                  <a:lnTo>
                    <a:pt x="531126" y="11811"/>
                  </a:lnTo>
                  <a:close/>
                </a:path>
                <a:path w="626109" h="47625">
                  <a:moveTo>
                    <a:pt x="531126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31126" y="11798"/>
                  </a:lnTo>
                  <a:lnTo>
                    <a:pt x="531126" y="0"/>
                  </a:lnTo>
                  <a:close/>
                </a:path>
                <a:path w="626109" h="47625">
                  <a:moveTo>
                    <a:pt x="542937" y="11811"/>
                  </a:moveTo>
                  <a:lnTo>
                    <a:pt x="531139" y="11811"/>
                  </a:lnTo>
                  <a:lnTo>
                    <a:pt x="531139" y="23609"/>
                  </a:lnTo>
                  <a:lnTo>
                    <a:pt x="531139" y="35407"/>
                  </a:lnTo>
                  <a:lnTo>
                    <a:pt x="542937" y="35407"/>
                  </a:lnTo>
                  <a:lnTo>
                    <a:pt x="542937" y="23609"/>
                  </a:lnTo>
                  <a:lnTo>
                    <a:pt x="542937" y="11811"/>
                  </a:lnTo>
                  <a:close/>
                </a:path>
                <a:path w="626109" h="47625">
                  <a:moveTo>
                    <a:pt x="542937" y="0"/>
                  </a:moveTo>
                  <a:lnTo>
                    <a:pt x="531139" y="0"/>
                  </a:lnTo>
                  <a:lnTo>
                    <a:pt x="531139" y="11798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26109" h="47625">
                  <a:moveTo>
                    <a:pt x="554748" y="11811"/>
                  </a:moveTo>
                  <a:lnTo>
                    <a:pt x="542950" y="11811"/>
                  </a:lnTo>
                  <a:lnTo>
                    <a:pt x="542950" y="23609"/>
                  </a:lnTo>
                  <a:lnTo>
                    <a:pt x="554748" y="23609"/>
                  </a:lnTo>
                  <a:lnTo>
                    <a:pt x="554748" y="11811"/>
                  </a:lnTo>
                  <a:close/>
                </a:path>
                <a:path w="626109" h="47625">
                  <a:moveTo>
                    <a:pt x="578345" y="0"/>
                  </a:moveTo>
                  <a:lnTo>
                    <a:pt x="566547" y="0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26109" h="47625">
                  <a:moveTo>
                    <a:pt x="590143" y="23609"/>
                  </a:moveTo>
                  <a:lnTo>
                    <a:pt x="578345" y="23609"/>
                  </a:lnTo>
                  <a:lnTo>
                    <a:pt x="578345" y="35407"/>
                  </a:lnTo>
                  <a:lnTo>
                    <a:pt x="590143" y="35407"/>
                  </a:lnTo>
                  <a:lnTo>
                    <a:pt x="590143" y="23609"/>
                  </a:lnTo>
                  <a:close/>
                </a:path>
                <a:path w="626109" h="47625">
                  <a:moveTo>
                    <a:pt x="625551" y="11811"/>
                  </a:moveTo>
                  <a:lnTo>
                    <a:pt x="613765" y="11811"/>
                  </a:lnTo>
                  <a:lnTo>
                    <a:pt x="601967" y="11811"/>
                  </a:lnTo>
                  <a:lnTo>
                    <a:pt x="601967" y="23609"/>
                  </a:lnTo>
                  <a:lnTo>
                    <a:pt x="613765" y="23609"/>
                  </a:lnTo>
                  <a:lnTo>
                    <a:pt x="625551" y="23609"/>
                  </a:lnTo>
                  <a:lnTo>
                    <a:pt x="625551" y="118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5993841" y="5057889"/>
              <a:ext cx="578485" cy="35560"/>
            </a:xfrm>
            <a:custGeom>
              <a:avLst/>
              <a:gdLst/>
              <a:ahLst/>
              <a:cxnLst/>
              <a:rect l="l" t="t" r="r" b="b"/>
              <a:pathLst>
                <a:path w="578484" h="35560">
                  <a:moveTo>
                    <a:pt x="11798" y="11811"/>
                  </a:moveTo>
                  <a:lnTo>
                    <a:pt x="0" y="11811"/>
                  </a:lnTo>
                  <a:lnTo>
                    <a:pt x="0" y="23609"/>
                  </a:lnTo>
                  <a:lnTo>
                    <a:pt x="11798" y="23609"/>
                  </a:lnTo>
                  <a:lnTo>
                    <a:pt x="11798" y="11811"/>
                  </a:lnTo>
                  <a:close/>
                </a:path>
                <a:path w="578484" h="35560">
                  <a:moveTo>
                    <a:pt x="59004" y="11811"/>
                  </a:moveTo>
                  <a:lnTo>
                    <a:pt x="47205" y="11811"/>
                  </a:lnTo>
                  <a:lnTo>
                    <a:pt x="35407" y="11811"/>
                  </a:lnTo>
                  <a:lnTo>
                    <a:pt x="35407" y="23609"/>
                  </a:lnTo>
                  <a:lnTo>
                    <a:pt x="47205" y="23609"/>
                  </a:lnTo>
                  <a:lnTo>
                    <a:pt x="59004" y="23609"/>
                  </a:lnTo>
                  <a:lnTo>
                    <a:pt x="59004" y="11811"/>
                  </a:lnTo>
                  <a:close/>
                </a:path>
                <a:path w="578484" h="35560">
                  <a:moveTo>
                    <a:pt x="82600" y="11811"/>
                  </a:moveTo>
                  <a:lnTo>
                    <a:pt x="70815" y="11811"/>
                  </a:lnTo>
                  <a:lnTo>
                    <a:pt x="59016" y="11811"/>
                  </a:ln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70815" y="23609"/>
                  </a:lnTo>
                  <a:lnTo>
                    <a:pt x="82600" y="23609"/>
                  </a:lnTo>
                  <a:lnTo>
                    <a:pt x="82600" y="11811"/>
                  </a:lnTo>
                  <a:close/>
                </a:path>
                <a:path w="578484" h="35560">
                  <a:moveTo>
                    <a:pt x="118008" y="11811"/>
                  </a:moveTo>
                  <a:lnTo>
                    <a:pt x="106222" y="11811"/>
                  </a:lnTo>
                  <a:lnTo>
                    <a:pt x="94424" y="11811"/>
                  </a:ln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18008" y="35407"/>
                  </a:lnTo>
                  <a:lnTo>
                    <a:pt x="118008" y="23609"/>
                  </a:lnTo>
                  <a:lnTo>
                    <a:pt x="118008" y="11811"/>
                  </a:lnTo>
                  <a:close/>
                </a:path>
                <a:path w="578484" h="35560">
                  <a:moveTo>
                    <a:pt x="153428" y="23609"/>
                  </a:moveTo>
                  <a:lnTo>
                    <a:pt x="141630" y="23609"/>
                  </a:lnTo>
                  <a:lnTo>
                    <a:pt x="141630" y="35407"/>
                  </a:lnTo>
                  <a:lnTo>
                    <a:pt x="153428" y="35407"/>
                  </a:lnTo>
                  <a:lnTo>
                    <a:pt x="153428" y="23609"/>
                  </a:lnTo>
                  <a:close/>
                </a:path>
                <a:path w="578484" h="35560">
                  <a:moveTo>
                    <a:pt x="177025" y="11811"/>
                  </a:moveTo>
                  <a:lnTo>
                    <a:pt x="165239" y="11811"/>
                  </a:lnTo>
                  <a:lnTo>
                    <a:pt x="153441" y="11811"/>
                  </a:lnTo>
                  <a:lnTo>
                    <a:pt x="153441" y="23609"/>
                  </a:lnTo>
                  <a:lnTo>
                    <a:pt x="165239" y="23609"/>
                  </a:lnTo>
                  <a:lnTo>
                    <a:pt x="177025" y="23609"/>
                  </a:lnTo>
                  <a:lnTo>
                    <a:pt x="177025" y="11811"/>
                  </a:lnTo>
                  <a:close/>
                </a:path>
                <a:path w="578484" h="35560">
                  <a:moveTo>
                    <a:pt x="212432" y="11811"/>
                  </a:moveTo>
                  <a:lnTo>
                    <a:pt x="200647" y="11811"/>
                  </a:lnTo>
                  <a:lnTo>
                    <a:pt x="188849" y="11811"/>
                  </a:lnTo>
                  <a:lnTo>
                    <a:pt x="188849" y="23609"/>
                  </a:lnTo>
                  <a:lnTo>
                    <a:pt x="200647" y="23609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lnTo>
                    <a:pt x="212432" y="11811"/>
                  </a:lnTo>
                  <a:close/>
                </a:path>
                <a:path w="578484" h="35560">
                  <a:moveTo>
                    <a:pt x="236042" y="11811"/>
                  </a:moveTo>
                  <a:lnTo>
                    <a:pt x="224256" y="11811"/>
                  </a:lnTo>
                  <a:lnTo>
                    <a:pt x="212458" y="11811"/>
                  </a:lnTo>
                  <a:lnTo>
                    <a:pt x="212458" y="23609"/>
                  </a:lnTo>
                  <a:lnTo>
                    <a:pt x="212458" y="35407"/>
                  </a:lnTo>
                  <a:lnTo>
                    <a:pt x="224256" y="35407"/>
                  </a:lnTo>
                  <a:lnTo>
                    <a:pt x="236042" y="35407"/>
                  </a:lnTo>
                  <a:lnTo>
                    <a:pt x="236042" y="23609"/>
                  </a:lnTo>
                  <a:lnTo>
                    <a:pt x="236042" y="11811"/>
                  </a:lnTo>
                  <a:close/>
                </a:path>
                <a:path w="578484" h="35560">
                  <a:moveTo>
                    <a:pt x="247853" y="0"/>
                  </a:moveTo>
                  <a:lnTo>
                    <a:pt x="236067" y="0"/>
                  </a:lnTo>
                  <a:lnTo>
                    <a:pt x="236067" y="11798"/>
                  </a:lnTo>
                  <a:lnTo>
                    <a:pt x="247853" y="11798"/>
                  </a:lnTo>
                  <a:lnTo>
                    <a:pt x="247853" y="0"/>
                  </a:lnTo>
                  <a:close/>
                </a:path>
                <a:path w="578484" h="35560">
                  <a:moveTo>
                    <a:pt x="271449" y="11811"/>
                  </a:moveTo>
                  <a:lnTo>
                    <a:pt x="259664" y="11811"/>
                  </a:lnTo>
                  <a:lnTo>
                    <a:pt x="247865" y="11811"/>
                  </a:lnTo>
                  <a:lnTo>
                    <a:pt x="247865" y="23609"/>
                  </a:lnTo>
                  <a:lnTo>
                    <a:pt x="247865" y="35407"/>
                  </a:lnTo>
                  <a:lnTo>
                    <a:pt x="259664" y="35407"/>
                  </a:lnTo>
                  <a:lnTo>
                    <a:pt x="259664" y="23609"/>
                  </a:lnTo>
                  <a:lnTo>
                    <a:pt x="271449" y="23609"/>
                  </a:lnTo>
                  <a:lnTo>
                    <a:pt x="271449" y="11811"/>
                  </a:lnTo>
                  <a:close/>
                </a:path>
                <a:path w="578484" h="35560">
                  <a:moveTo>
                    <a:pt x="271449" y="0"/>
                  </a:moveTo>
                  <a:lnTo>
                    <a:pt x="259664" y="0"/>
                  </a:lnTo>
                  <a:lnTo>
                    <a:pt x="247865" y="0"/>
                  </a:lnTo>
                  <a:lnTo>
                    <a:pt x="247865" y="11798"/>
                  </a:lnTo>
                  <a:lnTo>
                    <a:pt x="259664" y="11798"/>
                  </a:lnTo>
                  <a:lnTo>
                    <a:pt x="271449" y="11798"/>
                  </a:lnTo>
                  <a:lnTo>
                    <a:pt x="271449" y="0"/>
                  </a:lnTo>
                  <a:close/>
                </a:path>
                <a:path w="578484" h="35560">
                  <a:moveTo>
                    <a:pt x="283260" y="11811"/>
                  </a:moveTo>
                  <a:lnTo>
                    <a:pt x="271475" y="11811"/>
                  </a:lnTo>
                  <a:lnTo>
                    <a:pt x="271475" y="23609"/>
                  </a:lnTo>
                  <a:lnTo>
                    <a:pt x="283260" y="23609"/>
                  </a:lnTo>
                  <a:lnTo>
                    <a:pt x="283260" y="11811"/>
                  </a:lnTo>
                  <a:close/>
                </a:path>
                <a:path w="578484" h="35560">
                  <a:moveTo>
                    <a:pt x="283260" y="0"/>
                  </a:moveTo>
                  <a:lnTo>
                    <a:pt x="271475" y="0"/>
                  </a:lnTo>
                  <a:lnTo>
                    <a:pt x="271475" y="11798"/>
                  </a:lnTo>
                  <a:lnTo>
                    <a:pt x="283260" y="11798"/>
                  </a:lnTo>
                  <a:lnTo>
                    <a:pt x="283260" y="0"/>
                  </a:lnTo>
                  <a:close/>
                </a:path>
                <a:path w="578484" h="35560">
                  <a:moveTo>
                    <a:pt x="295071" y="11811"/>
                  </a:moveTo>
                  <a:lnTo>
                    <a:pt x="283273" y="11811"/>
                  </a:lnTo>
                  <a:lnTo>
                    <a:pt x="283273" y="23609"/>
                  </a:lnTo>
                  <a:lnTo>
                    <a:pt x="295071" y="23609"/>
                  </a:lnTo>
                  <a:lnTo>
                    <a:pt x="295071" y="11811"/>
                  </a:lnTo>
                  <a:close/>
                </a:path>
                <a:path w="578484" h="35560">
                  <a:moveTo>
                    <a:pt x="295071" y="0"/>
                  </a:moveTo>
                  <a:lnTo>
                    <a:pt x="283273" y="0"/>
                  </a:lnTo>
                  <a:lnTo>
                    <a:pt x="283273" y="11798"/>
                  </a:lnTo>
                  <a:lnTo>
                    <a:pt x="295071" y="11798"/>
                  </a:lnTo>
                  <a:lnTo>
                    <a:pt x="295071" y="0"/>
                  </a:lnTo>
                  <a:close/>
                </a:path>
                <a:path w="578484" h="35560">
                  <a:moveTo>
                    <a:pt x="306870" y="11811"/>
                  </a:moveTo>
                  <a:lnTo>
                    <a:pt x="295084" y="11811"/>
                  </a:lnTo>
                  <a:lnTo>
                    <a:pt x="295084" y="23609"/>
                  </a:lnTo>
                  <a:lnTo>
                    <a:pt x="295084" y="35407"/>
                  </a:lnTo>
                  <a:lnTo>
                    <a:pt x="306870" y="35407"/>
                  </a:lnTo>
                  <a:lnTo>
                    <a:pt x="306870" y="23609"/>
                  </a:lnTo>
                  <a:lnTo>
                    <a:pt x="306870" y="11811"/>
                  </a:lnTo>
                  <a:close/>
                </a:path>
                <a:path w="578484" h="35560">
                  <a:moveTo>
                    <a:pt x="330466" y="11811"/>
                  </a:moveTo>
                  <a:lnTo>
                    <a:pt x="318681" y="11811"/>
                  </a:lnTo>
                  <a:lnTo>
                    <a:pt x="318681" y="23609"/>
                  </a:lnTo>
                  <a:lnTo>
                    <a:pt x="318681" y="35407"/>
                  </a:lnTo>
                  <a:lnTo>
                    <a:pt x="330466" y="35407"/>
                  </a:lnTo>
                  <a:lnTo>
                    <a:pt x="330466" y="23609"/>
                  </a:lnTo>
                  <a:lnTo>
                    <a:pt x="330466" y="11811"/>
                  </a:lnTo>
                  <a:close/>
                </a:path>
                <a:path w="578484" h="35560">
                  <a:moveTo>
                    <a:pt x="342277" y="23609"/>
                  </a:moveTo>
                  <a:lnTo>
                    <a:pt x="330492" y="23609"/>
                  </a:lnTo>
                  <a:lnTo>
                    <a:pt x="330492" y="35407"/>
                  </a:lnTo>
                  <a:lnTo>
                    <a:pt x="342277" y="35407"/>
                  </a:lnTo>
                  <a:lnTo>
                    <a:pt x="342277" y="23609"/>
                  </a:lnTo>
                  <a:close/>
                </a:path>
                <a:path w="578484" h="35560">
                  <a:moveTo>
                    <a:pt x="354088" y="23609"/>
                  </a:moveTo>
                  <a:lnTo>
                    <a:pt x="342290" y="23609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54088" y="23609"/>
                  </a:lnTo>
                  <a:close/>
                </a:path>
                <a:path w="578484" h="35560">
                  <a:moveTo>
                    <a:pt x="365899" y="0"/>
                  </a:moveTo>
                  <a:lnTo>
                    <a:pt x="354101" y="0"/>
                  </a:lnTo>
                  <a:lnTo>
                    <a:pt x="354101" y="11798"/>
                  </a:lnTo>
                  <a:lnTo>
                    <a:pt x="365899" y="11798"/>
                  </a:lnTo>
                  <a:lnTo>
                    <a:pt x="365899" y="0"/>
                  </a:lnTo>
                  <a:close/>
                </a:path>
                <a:path w="578484" h="35560">
                  <a:moveTo>
                    <a:pt x="377685" y="11811"/>
                  </a:moveTo>
                  <a:lnTo>
                    <a:pt x="365899" y="11811"/>
                  </a:lnTo>
                  <a:lnTo>
                    <a:pt x="354101" y="11811"/>
                  </a:lnTo>
                  <a:lnTo>
                    <a:pt x="354101" y="23609"/>
                  </a:lnTo>
                  <a:lnTo>
                    <a:pt x="365899" y="23609"/>
                  </a:lnTo>
                  <a:lnTo>
                    <a:pt x="377685" y="23609"/>
                  </a:lnTo>
                  <a:lnTo>
                    <a:pt x="377685" y="11811"/>
                  </a:lnTo>
                  <a:close/>
                </a:path>
                <a:path w="578484" h="35560">
                  <a:moveTo>
                    <a:pt x="389496" y="11811"/>
                  </a:moveTo>
                  <a:lnTo>
                    <a:pt x="377698" y="11811"/>
                  </a:lnTo>
                  <a:lnTo>
                    <a:pt x="377698" y="23609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lnTo>
                    <a:pt x="389496" y="11811"/>
                  </a:lnTo>
                  <a:close/>
                </a:path>
                <a:path w="578484" h="35560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578484" h="35560">
                  <a:moveTo>
                    <a:pt x="401294" y="23609"/>
                  </a:moveTo>
                  <a:lnTo>
                    <a:pt x="389509" y="23609"/>
                  </a:lnTo>
                  <a:lnTo>
                    <a:pt x="389509" y="35407"/>
                  </a:lnTo>
                  <a:lnTo>
                    <a:pt x="401294" y="35407"/>
                  </a:lnTo>
                  <a:lnTo>
                    <a:pt x="401294" y="23609"/>
                  </a:lnTo>
                  <a:close/>
                </a:path>
                <a:path w="578484" h="35560">
                  <a:moveTo>
                    <a:pt x="401294" y="0"/>
                  </a:moveTo>
                  <a:lnTo>
                    <a:pt x="389509" y="0"/>
                  </a:lnTo>
                  <a:lnTo>
                    <a:pt x="389509" y="11798"/>
                  </a:lnTo>
                  <a:lnTo>
                    <a:pt x="401294" y="11798"/>
                  </a:lnTo>
                  <a:lnTo>
                    <a:pt x="401294" y="0"/>
                  </a:lnTo>
                  <a:close/>
                </a:path>
                <a:path w="578484" h="35560">
                  <a:moveTo>
                    <a:pt x="413105" y="11811"/>
                  </a:moveTo>
                  <a:lnTo>
                    <a:pt x="401307" y="11811"/>
                  </a:lnTo>
                  <a:lnTo>
                    <a:pt x="401307" y="23609"/>
                  </a:lnTo>
                  <a:lnTo>
                    <a:pt x="401307" y="35407"/>
                  </a:lnTo>
                  <a:lnTo>
                    <a:pt x="413105" y="35407"/>
                  </a:lnTo>
                  <a:lnTo>
                    <a:pt x="413105" y="23609"/>
                  </a:lnTo>
                  <a:lnTo>
                    <a:pt x="413105" y="11811"/>
                  </a:lnTo>
                  <a:close/>
                </a:path>
                <a:path w="578484" h="35560">
                  <a:moveTo>
                    <a:pt x="413105" y="0"/>
                  </a:moveTo>
                  <a:lnTo>
                    <a:pt x="401307" y="0"/>
                  </a:lnTo>
                  <a:lnTo>
                    <a:pt x="401307" y="11798"/>
                  </a:lnTo>
                  <a:lnTo>
                    <a:pt x="413105" y="11798"/>
                  </a:lnTo>
                  <a:lnTo>
                    <a:pt x="413105" y="0"/>
                  </a:lnTo>
                  <a:close/>
                </a:path>
                <a:path w="578484" h="35560">
                  <a:moveTo>
                    <a:pt x="436702" y="11811"/>
                  </a:moveTo>
                  <a:lnTo>
                    <a:pt x="424916" y="11811"/>
                  </a:lnTo>
                  <a:lnTo>
                    <a:pt x="424916" y="23609"/>
                  </a:lnTo>
                  <a:lnTo>
                    <a:pt x="424916" y="35407"/>
                  </a:lnTo>
                  <a:lnTo>
                    <a:pt x="436702" y="35407"/>
                  </a:lnTo>
                  <a:lnTo>
                    <a:pt x="436702" y="23609"/>
                  </a:lnTo>
                  <a:lnTo>
                    <a:pt x="436702" y="11811"/>
                  </a:lnTo>
                  <a:close/>
                </a:path>
                <a:path w="578484" h="35560">
                  <a:moveTo>
                    <a:pt x="448513" y="11811"/>
                  </a:moveTo>
                  <a:lnTo>
                    <a:pt x="436714" y="11811"/>
                  </a:lnTo>
                  <a:lnTo>
                    <a:pt x="436714" y="23609"/>
                  </a:lnTo>
                  <a:lnTo>
                    <a:pt x="448513" y="23609"/>
                  </a:lnTo>
                  <a:lnTo>
                    <a:pt x="448513" y="11811"/>
                  </a:lnTo>
                  <a:close/>
                </a:path>
                <a:path w="578484" h="35560">
                  <a:moveTo>
                    <a:pt x="448513" y="0"/>
                  </a:moveTo>
                  <a:lnTo>
                    <a:pt x="436714" y="0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48513" y="0"/>
                  </a:lnTo>
                  <a:close/>
                </a:path>
                <a:path w="578484" h="35560">
                  <a:moveTo>
                    <a:pt x="460324" y="0"/>
                  </a:moveTo>
                  <a:lnTo>
                    <a:pt x="448525" y="0"/>
                  </a:lnTo>
                  <a:lnTo>
                    <a:pt x="448525" y="11798"/>
                  </a:lnTo>
                  <a:lnTo>
                    <a:pt x="460324" y="11798"/>
                  </a:lnTo>
                  <a:lnTo>
                    <a:pt x="460324" y="0"/>
                  </a:lnTo>
                  <a:close/>
                </a:path>
                <a:path w="578484" h="35560">
                  <a:moveTo>
                    <a:pt x="472122" y="23609"/>
                  </a:moveTo>
                  <a:lnTo>
                    <a:pt x="460324" y="23609"/>
                  </a:lnTo>
                  <a:lnTo>
                    <a:pt x="460324" y="11811"/>
                  </a:lnTo>
                  <a:lnTo>
                    <a:pt x="448525" y="11811"/>
                  </a:lnTo>
                  <a:lnTo>
                    <a:pt x="448525" y="23609"/>
                  </a:lnTo>
                  <a:lnTo>
                    <a:pt x="448525" y="35407"/>
                  </a:lnTo>
                  <a:lnTo>
                    <a:pt x="460324" y="35407"/>
                  </a:lnTo>
                  <a:lnTo>
                    <a:pt x="472122" y="35407"/>
                  </a:lnTo>
                  <a:lnTo>
                    <a:pt x="472122" y="23609"/>
                  </a:lnTo>
                  <a:close/>
                </a:path>
                <a:path w="578484" h="35560">
                  <a:moveTo>
                    <a:pt x="483908" y="11811"/>
                  </a:moveTo>
                  <a:lnTo>
                    <a:pt x="472122" y="11811"/>
                  </a:lnTo>
                  <a:lnTo>
                    <a:pt x="472122" y="23609"/>
                  </a:lnTo>
                  <a:lnTo>
                    <a:pt x="483908" y="23609"/>
                  </a:lnTo>
                  <a:lnTo>
                    <a:pt x="483908" y="11811"/>
                  </a:lnTo>
                  <a:close/>
                </a:path>
                <a:path w="578484" h="35560">
                  <a:moveTo>
                    <a:pt x="483908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83908" y="11798"/>
                  </a:lnTo>
                  <a:lnTo>
                    <a:pt x="483908" y="0"/>
                  </a:lnTo>
                  <a:close/>
                </a:path>
                <a:path w="578484" h="35560">
                  <a:moveTo>
                    <a:pt x="495719" y="11811"/>
                  </a:moveTo>
                  <a:lnTo>
                    <a:pt x="483933" y="11811"/>
                  </a:lnTo>
                  <a:lnTo>
                    <a:pt x="483933" y="23609"/>
                  </a:lnTo>
                  <a:lnTo>
                    <a:pt x="495719" y="23609"/>
                  </a:lnTo>
                  <a:lnTo>
                    <a:pt x="495719" y="11811"/>
                  </a:lnTo>
                  <a:close/>
                </a:path>
                <a:path w="578484" h="35560">
                  <a:moveTo>
                    <a:pt x="495719" y="0"/>
                  </a:moveTo>
                  <a:lnTo>
                    <a:pt x="483933" y="0"/>
                  </a:lnTo>
                  <a:lnTo>
                    <a:pt x="483933" y="11798"/>
                  </a:lnTo>
                  <a:lnTo>
                    <a:pt x="495719" y="11798"/>
                  </a:lnTo>
                  <a:lnTo>
                    <a:pt x="495719" y="0"/>
                  </a:lnTo>
                  <a:close/>
                </a:path>
                <a:path w="578484" h="35560">
                  <a:moveTo>
                    <a:pt x="507530" y="11811"/>
                  </a:moveTo>
                  <a:lnTo>
                    <a:pt x="495731" y="11811"/>
                  </a:lnTo>
                  <a:lnTo>
                    <a:pt x="495731" y="23609"/>
                  </a:lnTo>
                  <a:lnTo>
                    <a:pt x="507530" y="23609"/>
                  </a:lnTo>
                  <a:lnTo>
                    <a:pt x="507530" y="11811"/>
                  </a:lnTo>
                  <a:close/>
                </a:path>
                <a:path w="578484" h="35560">
                  <a:moveTo>
                    <a:pt x="507530" y="0"/>
                  </a:moveTo>
                  <a:lnTo>
                    <a:pt x="495731" y="0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07530" y="0"/>
                  </a:lnTo>
                  <a:close/>
                </a:path>
                <a:path w="578484" h="35560">
                  <a:moveTo>
                    <a:pt x="519341" y="0"/>
                  </a:moveTo>
                  <a:lnTo>
                    <a:pt x="507542" y="0"/>
                  </a:lnTo>
                  <a:lnTo>
                    <a:pt x="507542" y="11798"/>
                  </a:lnTo>
                  <a:lnTo>
                    <a:pt x="519341" y="11798"/>
                  </a:lnTo>
                  <a:lnTo>
                    <a:pt x="519341" y="0"/>
                  </a:lnTo>
                  <a:close/>
                </a:path>
                <a:path w="578484" h="35560">
                  <a:moveTo>
                    <a:pt x="542937" y="0"/>
                  </a:moveTo>
                  <a:lnTo>
                    <a:pt x="531139" y="0"/>
                  </a:lnTo>
                  <a:lnTo>
                    <a:pt x="531139" y="11798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578484" h="35560">
                  <a:moveTo>
                    <a:pt x="566534" y="11811"/>
                  </a:moveTo>
                  <a:lnTo>
                    <a:pt x="566534" y="11811"/>
                  </a:lnTo>
                  <a:lnTo>
                    <a:pt x="507542" y="11811"/>
                  </a:lnTo>
                  <a:lnTo>
                    <a:pt x="507542" y="23609"/>
                  </a:lnTo>
                  <a:lnTo>
                    <a:pt x="566534" y="23609"/>
                  </a:lnTo>
                  <a:lnTo>
                    <a:pt x="566534" y="11811"/>
                  </a:lnTo>
                  <a:close/>
                </a:path>
                <a:path w="578484" h="35560">
                  <a:moveTo>
                    <a:pt x="566534" y="0"/>
                  </a:moveTo>
                  <a:lnTo>
                    <a:pt x="554736" y="0"/>
                  </a:lnTo>
                  <a:lnTo>
                    <a:pt x="554736" y="11798"/>
                  </a:lnTo>
                  <a:lnTo>
                    <a:pt x="566534" y="11798"/>
                  </a:lnTo>
                  <a:lnTo>
                    <a:pt x="566534" y="0"/>
                  </a:lnTo>
                  <a:close/>
                </a:path>
                <a:path w="578484" h="35560">
                  <a:moveTo>
                    <a:pt x="578358" y="11811"/>
                  </a:moveTo>
                  <a:lnTo>
                    <a:pt x="566559" y="11811"/>
                  </a:lnTo>
                  <a:lnTo>
                    <a:pt x="566559" y="23609"/>
                  </a:lnTo>
                  <a:lnTo>
                    <a:pt x="578358" y="23609"/>
                  </a:lnTo>
                  <a:lnTo>
                    <a:pt x="578358" y="11811"/>
                  </a:lnTo>
                  <a:close/>
                </a:path>
                <a:path w="578484" h="35560">
                  <a:moveTo>
                    <a:pt x="578358" y="0"/>
                  </a:moveTo>
                  <a:lnTo>
                    <a:pt x="566559" y="0"/>
                  </a:lnTo>
                  <a:lnTo>
                    <a:pt x="566559" y="11798"/>
                  </a:lnTo>
                  <a:lnTo>
                    <a:pt x="578358" y="11798"/>
                  </a:lnTo>
                  <a:lnTo>
                    <a:pt x="57835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5958433" y="5081498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09" h="47625">
                  <a:moveTo>
                    <a:pt x="23583" y="11811"/>
                  </a:moveTo>
                  <a:lnTo>
                    <a:pt x="11798" y="11811"/>
                  </a:lnTo>
                  <a:lnTo>
                    <a:pt x="0" y="11811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0" y="47205"/>
                  </a:lnTo>
                  <a:lnTo>
                    <a:pt x="11798" y="47205"/>
                  </a:lnTo>
                  <a:lnTo>
                    <a:pt x="11798" y="35407"/>
                  </a:lnTo>
                  <a:lnTo>
                    <a:pt x="11798" y="23609"/>
                  </a:lnTo>
                  <a:lnTo>
                    <a:pt x="23583" y="23609"/>
                  </a:lnTo>
                  <a:lnTo>
                    <a:pt x="23583" y="11811"/>
                  </a:lnTo>
                  <a:close/>
                </a:path>
                <a:path w="626109" h="47625">
                  <a:moveTo>
                    <a:pt x="35394" y="35407"/>
                  </a:moveTo>
                  <a:lnTo>
                    <a:pt x="23596" y="35407"/>
                  </a:lnTo>
                  <a:lnTo>
                    <a:pt x="23596" y="47205"/>
                  </a:lnTo>
                  <a:lnTo>
                    <a:pt x="35394" y="47205"/>
                  </a:lnTo>
                  <a:lnTo>
                    <a:pt x="35394" y="35407"/>
                  </a:lnTo>
                  <a:close/>
                </a:path>
                <a:path w="626109" h="47625">
                  <a:moveTo>
                    <a:pt x="35394" y="11811"/>
                  </a:moveTo>
                  <a:lnTo>
                    <a:pt x="23596" y="11811"/>
                  </a:lnTo>
                  <a:lnTo>
                    <a:pt x="23596" y="23609"/>
                  </a:lnTo>
                  <a:lnTo>
                    <a:pt x="35394" y="23609"/>
                  </a:lnTo>
                  <a:lnTo>
                    <a:pt x="35394" y="11811"/>
                  </a:lnTo>
                  <a:close/>
                </a:path>
                <a:path w="626109" h="47625">
                  <a:moveTo>
                    <a:pt x="58991" y="35407"/>
                  </a:moveTo>
                  <a:lnTo>
                    <a:pt x="47205" y="35407"/>
                  </a:lnTo>
                  <a:lnTo>
                    <a:pt x="35407" y="35407"/>
                  </a:lnTo>
                  <a:lnTo>
                    <a:pt x="35407" y="47205"/>
                  </a:lnTo>
                  <a:lnTo>
                    <a:pt x="47205" y="47205"/>
                  </a:lnTo>
                  <a:lnTo>
                    <a:pt x="58991" y="47205"/>
                  </a:lnTo>
                  <a:lnTo>
                    <a:pt x="58991" y="35407"/>
                  </a:lnTo>
                  <a:close/>
                </a:path>
                <a:path w="626109" h="47625">
                  <a:moveTo>
                    <a:pt x="58991" y="11811"/>
                  </a:moveTo>
                  <a:lnTo>
                    <a:pt x="47205" y="11811"/>
                  </a:lnTo>
                  <a:lnTo>
                    <a:pt x="35407" y="11811"/>
                  </a:lnTo>
                  <a:lnTo>
                    <a:pt x="35407" y="23609"/>
                  </a:lnTo>
                  <a:lnTo>
                    <a:pt x="47205" y="23609"/>
                  </a:lnTo>
                  <a:lnTo>
                    <a:pt x="58991" y="23609"/>
                  </a:lnTo>
                  <a:lnTo>
                    <a:pt x="58991" y="11811"/>
                  </a:lnTo>
                  <a:close/>
                </a:path>
                <a:path w="626109" h="47625">
                  <a:moveTo>
                    <a:pt x="82613" y="11811"/>
                  </a:moveTo>
                  <a:lnTo>
                    <a:pt x="70815" y="11811"/>
                  </a:lnTo>
                  <a:lnTo>
                    <a:pt x="59016" y="11811"/>
                  </a:lnTo>
                  <a:lnTo>
                    <a:pt x="59016" y="23609"/>
                  </a:lnTo>
                  <a:lnTo>
                    <a:pt x="70815" y="23609"/>
                  </a:lnTo>
                  <a:lnTo>
                    <a:pt x="70815" y="35407"/>
                  </a:lnTo>
                  <a:lnTo>
                    <a:pt x="70815" y="47205"/>
                  </a:lnTo>
                  <a:lnTo>
                    <a:pt x="82613" y="47205"/>
                  </a:lnTo>
                  <a:lnTo>
                    <a:pt x="82613" y="35407"/>
                  </a:lnTo>
                  <a:lnTo>
                    <a:pt x="82613" y="23609"/>
                  </a:lnTo>
                  <a:lnTo>
                    <a:pt x="82613" y="11811"/>
                  </a:lnTo>
                  <a:close/>
                </a:path>
                <a:path w="626109" h="47625">
                  <a:moveTo>
                    <a:pt x="118008" y="23609"/>
                  </a:moveTo>
                  <a:lnTo>
                    <a:pt x="106222" y="23609"/>
                  </a:lnTo>
                  <a:lnTo>
                    <a:pt x="106222" y="11811"/>
                  </a:lnTo>
                  <a:lnTo>
                    <a:pt x="94424" y="11811"/>
                  </a:ln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18008" y="35407"/>
                  </a:lnTo>
                  <a:lnTo>
                    <a:pt x="118008" y="23609"/>
                  </a:lnTo>
                  <a:close/>
                </a:path>
                <a:path w="626109" h="47625">
                  <a:moveTo>
                    <a:pt x="153416" y="11811"/>
                  </a:moveTo>
                  <a:lnTo>
                    <a:pt x="141630" y="11811"/>
                  </a:lnTo>
                  <a:lnTo>
                    <a:pt x="129832" y="11811"/>
                  </a:lnTo>
                  <a:lnTo>
                    <a:pt x="129832" y="23609"/>
                  </a:lnTo>
                  <a:lnTo>
                    <a:pt x="129832" y="35407"/>
                  </a:lnTo>
                  <a:lnTo>
                    <a:pt x="141630" y="35407"/>
                  </a:lnTo>
                  <a:lnTo>
                    <a:pt x="141630" y="23609"/>
                  </a:lnTo>
                  <a:lnTo>
                    <a:pt x="153416" y="23609"/>
                  </a:lnTo>
                  <a:lnTo>
                    <a:pt x="153416" y="11811"/>
                  </a:lnTo>
                  <a:close/>
                </a:path>
                <a:path w="626109" h="47625">
                  <a:moveTo>
                    <a:pt x="177025" y="11811"/>
                  </a:moveTo>
                  <a:lnTo>
                    <a:pt x="165239" y="11811"/>
                  </a:lnTo>
                  <a:lnTo>
                    <a:pt x="165239" y="23609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lnTo>
                    <a:pt x="177025" y="11811"/>
                  </a:lnTo>
                  <a:close/>
                </a:path>
                <a:path w="626109" h="47625">
                  <a:moveTo>
                    <a:pt x="188836" y="11811"/>
                  </a:moveTo>
                  <a:lnTo>
                    <a:pt x="177038" y="11811"/>
                  </a:lnTo>
                  <a:lnTo>
                    <a:pt x="177038" y="23609"/>
                  </a:lnTo>
                  <a:lnTo>
                    <a:pt x="188836" y="23609"/>
                  </a:lnTo>
                  <a:lnTo>
                    <a:pt x="188836" y="11811"/>
                  </a:lnTo>
                  <a:close/>
                </a:path>
                <a:path w="626109" h="47625">
                  <a:moveTo>
                    <a:pt x="212432" y="11811"/>
                  </a:moveTo>
                  <a:lnTo>
                    <a:pt x="200647" y="11811"/>
                  </a:lnTo>
                  <a:lnTo>
                    <a:pt x="200647" y="23609"/>
                  </a:ln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lnTo>
                    <a:pt x="212432" y="11811"/>
                  </a:lnTo>
                  <a:close/>
                </a:path>
                <a:path w="626109" h="47625">
                  <a:moveTo>
                    <a:pt x="224243" y="11811"/>
                  </a:moveTo>
                  <a:lnTo>
                    <a:pt x="212458" y="11811"/>
                  </a:ln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lnTo>
                    <a:pt x="224243" y="11811"/>
                  </a:lnTo>
                  <a:close/>
                </a:path>
                <a:path w="626109" h="47625">
                  <a:moveTo>
                    <a:pt x="236054" y="11811"/>
                  </a:moveTo>
                  <a:lnTo>
                    <a:pt x="224256" y="11811"/>
                  </a:lnTo>
                  <a:lnTo>
                    <a:pt x="224256" y="23609"/>
                  </a:lnTo>
                  <a:lnTo>
                    <a:pt x="236054" y="23609"/>
                  </a:lnTo>
                  <a:lnTo>
                    <a:pt x="236054" y="11811"/>
                  </a:lnTo>
                  <a:close/>
                </a:path>
                <a:path w="626109" h="47625">
                  <a:moveTo>
                    <a:pt x="271449" y="23609"/>
                  </a:moveTo>
                  <a:lnTo>
                    <a:pt x="259664" y="23609"/>
                  </a:lnTo>
                  <a:lnTo>
                    <a:pt x="247865" y="23609"/>
                  </a:lnTo>
                  <a:lnTo>
                    <a:pt x="247865" y="35407"/>
                  </a:lnTo>
                  <a:lnTo>
                    <a:pt x="259664" y="35407"/>
                  </a:lnTo>
                  <a:lnTo>
                    <a:pt x="271449" y="35407"/>
                  </a:lnTo>
                  <a:lnTo>
                    <a:pt x="271449" y="23609"/>
                  </a:lnTo>
                  <a:close/>
                </a:path>
                <a:path w="626109" h="47625">
                  <a:moveTo>
                    <a:pt x="283260" y="11811"/>
                  </a:moveTo>
                  <a:lnTo>
                    <a:pt x="271475" y="11811"/>
                  </a:lnTo>
                  <a:lnTo>
                    <a:pt x="271475" y="23609"/>
                  </a:lnTo>
                  <a:lnTo>
                    <a:pt x="271475" y="35407"/>
                  </a:lnTo>
                  <a:lnTo>
                    <a:pt x="283260" y="35407"/>
                  </a:lnTo>
                  <a:lnTo>
                    <a:pt x="283260" y="23609"/>
                  </a:lnTo>
                  <a:lnTo>
                    <a:pt x="283260" y="11811"/>
                  </a:lnTo>
                  <a:close/>
                </a:path>
                <a:path w="626109" h="47625">
                  <a:moveTo>
                    <a:pt x="295071" y="11811"/>
                  </a:moveTo>
                  <a:lnTo>
                    <a:pt x="283273" y="11811"/>
                  </a:ln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295071" y="23609"/>
                  </a:lnTo>
                  <a:lnTo>
                    <a:pt x="295071" y="11811"/>
                  </a:lnTo>
                  <a:close/>
                </a:path>
                <a:path w="626109" h="47625">
                  <a:moveTo>
                    <a:pt x="318668" y="11811"/>
                  </a:moveTo>
                  <a:lnTo>
                    <a:pt x="306882" y="11811"/>
                  </a:lnTo>
                  <a:lnTo>
                    <a:pt x="306882" y="23609"/>
                  </a:lnTo>
                  <a:lnTo>
                    <a:pt x="318668" y="23609"/>
                  </a:lnTo>
                  <a:lnTo>
                    <a:pt x="318668" y="11811"/>
                  </a:lnTo>
                  <a:close/>
                </a:path>
                <a:path w="626109" h="47625">
                  <a:moveTo>
                    <a:pt x="342277" y="11811"/>
                  </a:moveTo>
                  <a:lnTo>
                    <a:pt x="330492" y="11811"/>
                  </a:lnTo>
                  <a:lnTo>
                    <a:pt x="330492" y="23609"/>
                  </a:lnTo>
                  <a:lnTo>
                    <a:pt x="330492" y="35407"/>
                  </a:lnTo>
                  <a:lnTo>
                    <a:pt x="342277" y="35407"/>
                  </a:lnTo>
                  <a:lnTo>
                    <a:pt x="342277" y="23609"/>
                  </a:lnTo>
                  <a:lnTo>
                    <a:pt x="342277" y="11811"/>
                  </a:lnTo>
                  <a:close/>
                </a:path>
                <a:path w="626109" h="47625">
                  <a:moveTo>
                    <a:pt x="365874" y="11811"/>
                  </a:moveTo>
                  <a:lnTo>
                    <a:pt x="354088" y="11811"/>
                  </a:lnTo>
                  <a:lnTo>
                    <a:pt x="342290" y="11811"/>
                  </a:lnTo>
                  <a:lnTo>
                    <a:pt x="342290" y="23609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54088" y="23609"/>
                  </a:lnTo>
                  <a:lnTo>
                    <a:pt x="365874" y="23609"/>
                  </a:lnTo>
                  <a:lnTo>
                    <a:pt x="365874" y="11811"/>
                  </a:lnTo>
                  <a:close/>
                </a:path>
                <a:path w="626109" h="47625">
                  <a:moveTo>
                    <a:pt x="377685" y="11811"/>
                  </a:moveTo>
                  <a:lnTo>
                    <a:pt x="365899" y="11811"/>
                  </a:lnTo>
                  <a:lnTo>
                    <a:pt x="365899" y="23609"/>
                  </a:lnTo>
                  <a:lnTo>
                    <a:pt x="365899" y="35407"/>
                  </a:lnTo>
                  <a:lnTo>
                    <a:pt x="377685" y="35407"/>
                  </a:lnTo>
                  <a:lnTo>
                    <a:pt x="377685" y="23609"/>
                  </a:lnTo>
                  <a:lnTo>
                    <a:pt x="377685" y="11811"/>
                  </a:lnTo>
                  <a:close/>
                </a:path>
                <a:path w="626109" h="47625">
                  <a:moveTo>
                    <a:pt x="389496" y="23609"/>
                  </a:moveTo>
                  <a:lnTo>
                    <a:pt x="377698" y="23609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close/>
                </a:path>
                <a:path w="626109" h="47625">
                  <a:moveTo>
                    <a:pt x="413092" y="11811"/>
                  </a:moveTo>
                  <a:lnTo>
                    <a:pt x="401307" y="11811"/>
                  </a:lnTo>
                  <a:lnTo>
                    <a:pt x="401307" y="23609"/>
                  </a:ln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13092" y="35407"/>
                  </a:lnTo>
                  <a:lnTo>
                    <a:pt x="413092" y="23609"/>
                  </a:lnTo>
                  <a:lnTo>
                    <a:pt x="413092" y="11811"/>
                  </a:lnTo>
                  <a:close/>
                </a:path>
                <a:path w="626109" h="47625">
                  <a:moveTo>
                    <a:pt x="424903" y="23609"/>
                  </a:moveTo>
                  <a:lnTo>
                    <a:pt x="413105" y="23609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close/>
                </a:path>
                <a:path w="626109" h="47625">
                  <a:moveTo>
                    <a:pt x="460298" y="23609"/>
                  </a:moveTo>
                  <a:lnTo>
                    <a:pt x="448513" y="23609"/>
                  </a:lnTo>
                  <a:lnTo>
                    <a:pt x="448513" y="11811"/>
                  </a:lnTo>
                  <a:lnTo>
                    <a:pt x="436714" y="11811"/>
                  </a:lnTo>
                  <a:lnTo>
                    <a:pt x="436714" y="23609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60298" y="35407"/>
                  </a:lnTo>
                  <a:lnTo>
                    <a:pt x="460298" y="23609"/>
                  </a:lnTo>
                  <a:close/>
                </a:path>
                <a:path w="626109" h="47625">
                  <a:moveTo>
                    <a:pt x="472109" y="11811"/>
                  </a:moveTo>
                  <a:lnTo>
                    <a:pt x="460324" y="11811"/>
                  </a:lnTo>
                  <a:lnTo>
                    <a:pt x="460324" y="23609"/>
                  </a:lnTo>
                  <a:lnTo>
                    <a:pt x="472109" y="23609"/>
                  </a:lnTo>
                  <a:lnTo>
                    <a:pt x="472109" y="11811"/>
                  </a:lnTo>
                  <a:close/>
                </a:path>
                <a:path w="626109" h="47625">
                  <a:moveTo>
                    <a:pt x="483920" y="11811"/>
                  </a:moveTo>
                  <a:lnTo>
                    <a:pt x="472122" y="11811"/>
                  </a:lnTo>
                  <a:lnTo>
                    <a:pt x="472122" y="23609"/>
                  </a:lnTo>
                  <a:lnTo>
                    <a:pt x="483920" y="23609"/>
                  </a:lnTo>
                  <a:lnTo>
                    <a:pt x="483920" y="11811"/>
                  </a:lnTo>
                  <a:close/>
                </a:path>
                <a:path w="626109" h="47625">
                  <a:moveTo>
                    <a:pt x="519315" y="11811"/>
                  </a:moveTo>
                  <a:lnTo>
                    <a:pt x="507530" y="11811"/>
                  </a:lnTo>
                  <a:lnTo>
                    <a:pt x="495731" y="11811"/>
                  </a:lnTo>
                  <a:lnTo>
                    <a:pt x="483933" y="11811"/>
                  </a:ln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495731" y="23609"/>
                  </a:lnTo>
                  <a:lnTo>
                    <a:pt x="507530" y="23609"/>
                  </a:lnTo>
                  <a:lnTo>
                    <a:pt x="519315" y="23609"/>
                  </a:lnTo>
                  <a:lnTo>
                    <a:pt x="519315" y="11811"/>
                  </a:lnTo>
                  <a:close/>
                </a:path>
                <a:path w="626109" h="47625">
                  <a:moveTo>
                    <a:pt x="519315" y="0"/>
                  </a:moveTo>
                  <a:lnTo>
                    <a:pt x="507530" y="0"/>
                  </a:lnTo>
                  <a:lnTo>
                    <a:pt x="495731" y="0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19315" y="11798"/>
                  </a:lnTo>
                  <a:lnTo>
                    <a:pt x="519315" y="0"/>
                  </a:lnTo>
                  <a:close/>
                </a:path>
                <a:path w="626109" h="47625">
                  <a:moveTo>
                    <a:pt x="531126" y="11811"/>
                  </a:moveTo>
                  <a:lnTo>
                    <a:pt x="519341" y="11811"/>
                  </a:lnTo>
                  <a:lnTo>
                    <a:pt x="519341" y="23609"/>
                  </a:lnTo>
                  <a:lnTo>
                    <a:pt x="519341" y="35407"/>
                  </a:lnTo>
                  <a:lnTo>
                    <a:pt x="531126" y="35407"/>
                  </a:lnTo>
                  <a:lnTo>
                    <a:pt x="531126" y="23609"/>
                  </a:lnTo>
                  <a:lnTo>
                    <a:pt x="531126" y="11811"/>
                  </a:lnTo>
                  <a:close/>
                </a:path>
                <a:path w="626109" h="47625">
                  <a:moveTo>
                    <a:pt x="531126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31126" y="11798"/>
                  </a:lnTo>
                  <a:lnTo>
                    <a:pt x="531126" y="0"/>
                  </a:lnTo>
                  <a:close/>
                </a:path>
                <a:path w="626109" h="47625">
                  <a:moveTo>
                    <a:pt x="554748" y="11811"/>
                  </a:moveTo>
                  <a:lnTo>
                    <a:pt x="542950" y="11811"/>
                  </a:lnTo>
                  <a:lnTo>
                    <a:pt x="542950" y="23609"/>
                  </a:lnTo>
                  <a:lnTo>
                    <a:pt x="554748" y="23609"/>
                  </a:lnTo>
                  <a:lnTo>
                    <a:pt x="554748" y="11811"/>
                  </a:lnTo>
                  <a:close/>
                </a:path>
                <a:path w="626109" h="47625">
                  <a:moveTo>
                    <a:pt x="578345" y="11811"/>
                  </a:moveTo>
                  <a:lnTo>
                    <a:pt x="566547" y="11811"/>
                  </a:lnTo>
                  <a:lnTo>
                    <a:pt x="566547" y="23609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78345" y="23609"/>
                  </a:lnTo>
                  <a:lnTo>
                    <a:pt x="578345" y="11811"/>
                  </a:lnTo>
                  <a:close/>
                </a:path>
                <a:path w="626109" h="47625">
                  <a:moveTo>
                    <a:pt x="590143" y="0"/>
                  </a:moveTo>
                  <a:lnTo>
                    <a:pt x="578345" y="0"/>
                  </a:lnTo>
                  <a:lnTo>
                    <a:pt x="566547" y="0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90143" y="11798"/>
                  </a:lnTo>
                  <a:lnTo>
                    <a:pt x="590143" y="0"/>
                  </a:lnTo>
                  <a:close/>
                </a:path>
                <a:path w="626109" h="47625">
                  <a:moveTo>
                    <a:pt x="601941" y="11811"/>
                  </a:moveTo>
                  <a:lnTo>
                    <a:pt x="590143" y="11811"/>
                  </a:lnTo>
                  <a:lnTo>
                    <a:pt x="590143" y="23609"/>
                  </a:lnTo>
                  <a:lnTo>
                    <a:pt x="601941" y="23609"/>
                  </a:lnTo>
                  <a:lnTo>
                    <a:pt x="601941" y="11811"/>
                  </a:lnTo>
                  <a:close/>
                </a:path>
                <a:path w="626109" h="47625">
                  <a:moveTo>
                    <a:pt x="613765" y="11811"/>
                  </a:moveTo>
                  <a:lnTo>
                    <a:pt x="601967" y="11811"/>
                  </a:lnTo>
                  <a:lnTo>
                    <a:pt x="601967" y="23609"/>
                  </a:lnTo>
                  <a:lnTo>
                    <a:pt x="613765" y="23609"/>
                  </a:lnTo>
                  <a:lnTo>
                    <a:pt x="613765" y="11811"/>
                  </a:lnTo>
                  <a:close/>
                </a:path>
                <a:path w="626109" h="47625">
                  <a:moveTo>
                    <a:pt x="625551" y="0"/>
                  </a:moveTo>
                  <a:lnTo>
                    <a:pt x="613765" y="0"/>
                  </a:ln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5958433" y="5116905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09" h="35560">
                  <a:moveTo>
                    <a:pt x="11798" y="11811"/>
                  </a:moveTo>
                  <a:lnTo>
                    <a:pt x="0" y="11811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11798" y="23622"/>
                  </a:lnTo>
                  <a:lnTo>
                    <a:pt x="11798" y="11811"/>
                  </a:lnTo>
                  <a:close/>
                </a:path>
                <a:path w="626109" h="35560">
                  <a:moveTo>
                    <a:pt x="35394" y="11811"/>
                  </a:moveTo>
                  <a:lnTo>
                    <a:pt x="23596" y="11811"/>
                  </a:lnTo>
                  <a:lnTo>
                    <a:pt x="23596" y="23609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22"/>
                  </a:lnTo>
                  <a:lnTo>
                    <a:pt x="35394" y="11811"/>
                  </a:lnTo>
                  <a:close/>
                </a:path>
                <a:path w="626109" h="35560">
                  <a:moveTo>
                    <a:pt x="58991" y="11811"/>
                  </a:moveTo>
                  <a:lnTo>
                    <a:pt x="47205" y="11811"/>
                  </a:lnTo>
                  <a:lnTo>
                    <a:pt x="35407" y="11811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58991" y="35407"/>
                  </a:lnTo>
                  <a:lnTo>
                    <a:pt x="58991" y="23622"/>
                  </a:lnTo>
                  <a:lnTo>
                    <a:pt x="58991" y="11811"/>
                  </a:lnTo>
                  <a:close/>
                </a:path>
                <a:path w="626109" h="35560">
                  <a:moveTo>
                    <a:pt x="82613" y="11811"/>
                  </a:moveTo>
                  <a:lnTo>
                    <a:pt x="70815" y="11811"/>
                  </a:lnTo>
                  <a:lnTo>
                    <a:pt x="70815" y="23609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22"/>
                  </a:lnTo>
                  <a:lnTo>
                    <a:pt x="82613" y="11811"/>
                  </a:lnTo>
                  <a:close/>
                </a:path>
                <a:path w="626109" h="35560">
                  <a:moveTo>
                    <a:pt x="82613" y="0"/>
                  </a:moveTo>
                  <a:lnTo>
                    <a:pt x="70815" y="0"/>
                  </a:lnTo>
                  <a:lnTo>
                    <a:pt x="70815" y="11798"/>
                  </a:lnTo>
                  <a:lnTo>
                    <a:pt x="82613" y="11798"/>
                  </a:lnTo>
                  <a:lnTo>
                    <a:pt x="82613" y="0"/>
                  </a:lnTo>
                  <a:close/>
                </a:path>
                <a:path w="626109" h="35560">
                  <a:moveTo>
                    <a:pt x="118008" y="11811"/>
                  </a:moveTo>
                  <a:lnTo>
                    <a:pt x="106222" y="11811"/>
                  </a:lnTo>
                  <a:lnTo>
                    <a:pt x="94424" y="11811"/>
                  </a:ln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06222" y="23622"/>
                  </a:lnTo>
                  <a:lnTo>
                    <a:pt x="118008" y="23622"/>
                  </a:lnTo>
                  <a:lnTo>
                    <a:pt x="118008" y="11811"/>
                  </a:lnTo>
                  <a:close/>
                </a:path>
                <a:path w="626109" h="35560">
                  <a:moveTo>
                    <a:pt x="118008" y="0"/>
                  </a:moveTo>
                  <a:lnTo>
                    <a:pt x="106222" y="0"/>
                  </a:lnTo>
                  <a:lnTo>
                    <a:pt x="106222" y="11798"/>
                  </a:lnTo>
                  <a:lnTo>
                    <a:pt x="118008" y="11798"/>
                  </a:lnTo>
                  <a:lnTo>
                    <a:pt x="118008" y="0"/>
                  </a:lnTo>
                  <a:close/>
                </a:path>
                <a:path w="626109" h="35560">
                  <a:moveTo>
                    <a:pt x="129819" y="11811"/>
                  </a:moveTo>
                  <a:lnTo>
                    <a:pt x="118021" y="11811"/>
                  </a:lnTo>
                  <a:lnTo>
                    <a:pt x="118021" y="23622"/>
                  </a:lnTo>
                  <a:lnTo>
                    <a:pt x="129819" y="23622"/>
                  </a:lnTo>
                  <a:lnTo>
                    <a:pt x="129819" y="11811"/>
                  </a:lnTo>
                  <a:close/>
                </a:path>
                <a:path w="626109" h="35560">
                  <a:moveTo>
                    <a:pt x="141630" y="0"/>
                  </a:moveTo>
                  <a:lnTo>
                    <a:pt x="129832" y="0"/>
                  </a:lnTo>
                  <a:lnTo>
                    <a:pt x="129832" y="11798"/>
                  </a:lnTo>
                  <a:lnTo>
                    <a:pt x="141630" y="11798"/>
                  </a:lnTo>
                  <a:lnTo>
                    <a:pt x="141630" y="0"/>
                  </a:lnTo>
                  <a:close/>
                </a:path>
                <a:path w="626109" h="35560">
                  <a:moveTo>
                    <a:pt x="153416" y="23609"/>
                  </a:moveTo>
                  <a:lnTo>
                    <a:pt x="141630" y="23609"/>
                  </a:lnTo>
                  <a:lnTo>
                    <a:pt x="141630" y="35407"/>
                  </a:lnTo>
                  <a:lnTo>
                    <a:pt x="153416" y="35407"/>
                  </a:lnTo>
                  <a:lnTo>
                    <a:pt x="153416" y="23609"/>
                  </a:lnTo>
                  <a:close/>
                </a:path>
                <a:path w="626109" h="35560">
                  <a:moveTo>
                    <a:pt x="177025" y="11811"/>
                  </a:moveTo>
                  <a:lnTo>
                    <a:pt x="165239" y="11811"/>
                  </a:lnTo>
                  <a:lnTo>
                    <a:pt x="165239" y="23609"/>
                  </a:ln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22"/>
                  </a:lnTo>
                  <a:lnTo>
                    <a:pt x="177025" y="11811"/>
                  </a:lnTo>
                  <a:close/>
                </a:path>
                <a:path w="626109" h="35560">
                  <a:moveTo>
                    <a:pt x="200647" y="23609"/>
                  </a:move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00647" y="23609"/>
                  </a:lnTo>
                  <a:close/>
                </a:path>
                <a:path w="626109" h="35560">
                  <a:moveTo>
                    <a:pt x="212432" y="0"/>
                  </a:moveTo>
                  <a:lnTo>
                    <a:pt x="200647" y="0"/>
                  </a:lnTo>
                  <a:lnTo>
                    <a:pt x="188849" y="0"/>
                  </a:lnTo>
                  <a:lnTo>
                    <a:pt x="188849" y="11798"/>
                  </a:lnTo>
                  <a:lnTo>
                    <a:pt x="200647" y="11798"/>
                  </a:lnTo>
                  <a:lnTo>
                    <a:pt x="212432" y="11798"/>
                  </a:lnTo>
                  <a:lnTo>
                    <a:pt x="212432" y="0"/>
                  </a:lnTo>
                  <a:close/>
                </a:path>
                <a:path w="626109" h="35560">
                  <a:moveTo>
                    <a:pt x="236054" y="11811"/>
                  </a:moveTo>
                  <a:lnTo>
                    <a:pt x="224256" y="11811"/>
                  </a:ln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36054" y="23622"/>
                  </a:lnTo>
                  <a:lnTo>
                    <a:pt x="236054" y="11811"/>
                  </a:lnTo>
                  <a:close/>
                </a:path>
                <a:path w="626109" h="35560">
                  <a:moveTo>
                    <a:pt x="236054" y="0"/>
                  </a:moveTo>
                  <a:lnTo>
                    <a:pt x="224256" y="0"/>
                  </a:lnTo>
                  <a:lnTo>
                    <a:pt x="224256" y="11798"/>
                  </a:lnTo>
                  <a:lnTo>
                    <a:pt x="236054" y="11798"/>
                  </a:lnTo>
                  <a:lnTo>
                    <a:pt x="236054" y="0"/>
                  </a:lnTo>
                  <a:close/>
                </a:path>
                <a:path w="626109" h="35560">
                  <a:moveTo>
                    <a:pt x="259664" y="11811"/>
                  </a:moveTo>
                  <a:lnTo>
                    <a:pt x="247865" y="11811"/>
                  </a:lnTo>
                  <a:lnTo>
                    <a:pt x="247865" y="23609"/>
                  </a:lnTo>
                  <a:lnTo>
                    <a:pt x="247865" y="35407"/>
                  </a:lnTo>
                  <a:lnTo>
                    <a:pt x="259664" y="35407"/>
                  </a:lnTo>
                  <a:lnTo>
                    <a:pt x="259664" y="23622"/>
                  </a:lnTo>
                  <a:lnTo>
                    <a:pt x="259664" y="11811"/>
                  </a:lnTo>
                  <a:close/>
                </a:path>
                <a:path w="626109" h="35560">
                  <a:moveTo>
                    <a:pt x="259664" y="0"/>
                  </a:moveTo>
                  <a:lnTo>
                    <a:pt x="247865" y="0"/>
                  </a:lnTo>
                  <a:lnTo>
                    <a:pt x="247865" y="11798"/>
                  </a:lnTo>
                  <a:lnTo>
                    <a:pt x="259664" y="11798"/>
                  </a:lnTo>
                  <a:lnTo>
                    <a:pt x="259664" y="0"/>
                  </a:lnTo>
                  <a:close/>
                </a:path>
                <a:path w="626109" h="35560">
                  <a:moveTo>
                    <a:pt x="283260" y="11811"/>
                  </a:moveTo>
                  <a:lnTo>
                    <a:pt x="271475" y="11811"/>
                  </a:lnTo>
                  <a:lnTo>
                    <a:pt x="271475" y="23609"/>
                  </a:lnTo>
                  <a:lnTo>
                    <a:pt x="271475" y="35407"/>
                  </a:lnTo>
                  <a:lnTo>
                    <a:pt x="283260" y="35407"/>
                  </a:lnTo>
                  <a:lnTo>
                    <a:pt x="283260" y="23622"/>
                  </a:lnTo>
                  <a:lnTo>
                    <a:pt x="283260" y="11811"/>
                  </a:lnTo>
                  <a:close/>
                </a:path>
                <a:path w="626109" h="35560">
                  <a:moveTo>
                    <a:pt x="283260" y="0"/>
                  </a:moveTo>
                  <a:lnTo>
                    <a:pt x="271475" y="0"/>
                  </a:lnTo>
                  <a:lnTo>
                    <a:pt x="271475" y="11798"/>
                  </a:lnTo>
                  <a:lnTo>
                    <a:pt x="283260" y="11798"/>
                  </a:lnTo>
                  <a:lnTo>
                    <a:pt x="283260" y="0"/>
                  </a:lnTo>
                  <a:close/>
                </a:path>
                <a:path w="626109" h="35560">
                  <a:moveTo>
                    <a:pt x="306857" y="11811"/>
                  </a:moveTo>
                  <a:lnTo>
                    <a:pt x="295071" y="11811"/>
                  </a:lnTo>
                  <a:lnTo>
                    <a:pt x="283273" y="11811"/>
                  </a:ln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295071" y="23622"/>
                  </a:lnTo>
                  <a:lnTo>
                    <a:pt x="306857" y="23622"/>
                  </a:lnTo>
                  <a:lnTo>
                    <a:pt x="306857" y="11811"/>
                  </a:lnTo>
                  <a:close/>
                </a:path>
                <a:path w="626109" h="35560">
                  <a:moveTo>
                    <a:pt x="306857" y="0"/>
                  </a:moveTo>
                  <a:lnTo>
                    <a:pt x="295071" y="0"/>
                  </a:lnTo>
                  <a:lnTo>
                    <a:pt x="283273" y="0"/>
                  </a:lnTo>
                  <a:lnTo>
                    <a:pt x="283273" y="11798"/>
                  </a:lnTo>
                  <a:lnTo>
                    <a:pt x="295071" y="11798"/>
                  </a:lnTo>
                  <a:lnTo>
                    <a:pt x="306857" y="11798"/>
                  </a:lnTo>
                  <a:lnTo>
                    <a:pt x="306857" y="0"/>
                  </a:lnTo>
                  <a:close/>
                </a:path>
                <a:path w="626109" h="35560">
                  <a:moveTo>
                    <a:pt x="318668" y="11811"/>
                  </a:moveTo>
                  <a:lnTo>
                    <a:pt x="306882" y="11811"/>
                  </a:lnTo>
                  <a:lnTo>
                    <a:pt x="306882" y="23622"/>
                  </a:lnTo>
                  <a:lnTo>
                    <a:pt x="318668" y="23622"/>
                  </a:lnTo>
                  <a:lnTo>
                    <a:pt x="318668" y="11811"/>
                  </a:lnTo>
                  <a:close/>
                </a:path>
                <a:path w="626109" h="35560">
                  <a:moveTo>
                    <a:pt x="318668" y="0"/>
                  </a:moveTo>
                  <a:lnTo>
                    <a:pt x="306882" y="0"/>
                  </a:lnTo>
                  <a:lnTo>
                    <a:pt x="306882" y="11798"/>
                  </a:lnTo>
                  <a:lnTo>
                    <a:pt x="318668" y="11798"/>
                  </a:lnTo>
                  <a:lnTo>
                    <a:pt x="318668" y="0"/>
                  </a:lnTo>
                  <a:close/>
                </a:path>
                <a:path w="626109" h="35560">
                  <a:moveTo>
                    <a:pt x="330479" y="11811"/>
                  </a:moveTo>
                  <a:lnTo>
                    <a:pt x="318681" y="11811"/>
                  </a:lnTo>
                  <a:lnTo>
                    <a:pt x="318681" y="23609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22"/>
                  </a:lnTo>
                  <a:lnTo>
                    <a:pt x="330479" y="11811"/>
                  </a:lnTo>
                  <a:close/>
                </a:path>
                <a:path w="626109" h="35560">
                  <a:moveTo>
                    <a:pt x="330479" y="0"/>
                  </a:moveTo>
                  <a:lnTo>
                    <a:pt x="318681" y="0"/>
                  </a:lnTo>
                  <a:lnTo>
                    <a:pt x="318681" y="11798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26109" h="35560">
                  <a:moveTo>
                    <a:pt x="342277" y="11811"/>
                  </a:moveTo>
                  <a:lnTo>
                    <a:pt x="330492" y="11811"/>
                  </a:lnTo>
                  <a:lnTo>
                    <a:pt x="330492" y="23622"/>
                  </a:lnTo>
                  <a:lnTo>
                    <a:pt x="342277" y="23622"/>
                  </a:lnTo>
                  <a:lnTo>
                    <a:pt x="342277" y="11811"/>
                  </a:lnTo>
                  <a:close/>
                </a:path>
                <a:path w="626109" h="35560">
                  <a:moveTo>
                    <a:pt x="342277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42277" y="11798"/>
                  </a:lnTo>
                  <a:lnTo>
                    <a:pt x="342277" y="0"/>
                  </a:lnTo>
                  <a:close/>
                </a:path>
                <a:path w="626109" h="35560">
                  <a:moveTo>
                    <a:pt x="365874" y="0"/>
                  </a:moveTo>
                  <a:lnTo>
                    <a:pt x="354088" y="0"/>
                  </a:lnTo>
                  <a:lnTo>
                    <a:pt x="342290" y="0"/>
                  </a:lnTo>
                  <a:lnTo>
                    <a:pt x="342290" y="11798"/>
                  </a:lnTo>
                  <a:lnTo>
                    <a:pt x="354088" y="11798"/>
                  </a:lnTo>
                  <a:lnTo>
                    <a:pt x="365874" y="11798"/>
                  </a:lnTo>
                  <a:lnTo>
                    <a:pt x="365874" y="0"/>
                  </a:lnTo>
                  <a:close/>
                </a:path>
                <a:path w="626109" h="35560">
                  <a:moveTo>
                    <a:pt x="377685" y="11811"/>
                  </a:moveTo>
                  <a:lnTo>
                    <a:pt x="365899" y="11811"/>
                  </a:lnTo>
                  <a:lnTo>
                    <a:pt x="365899" y="23622"/>
                  </a:lnTo>
                  <a:lnTo>
                    <a:pt x="377685" y="23622"/>
                  </a:lnTo>
                  <a:lnTo>
                    <a:pt x="377685" y="11811"/>
                  </a:lnTo>
                  <a:close/>
                </a:path>
                <a:path w="626109" h="35560">
                  <a:moveTo>
                    <a:pt x="389496" y="11811"/>
                  </a:moveTo>
                  <a:lnTo>
                    <a:pt x="377698" y="11811"/>
                  </a:lnTo>
                  <a:lnTo>
                    <a:pt x="377698" y="23622"/>
                  </a:lnTo>
                  <a:lnTo>
                    <a:pt x="389496" y="23622"/>
                  </a:lnTo>
                  <a:lnTo>
                    <a:pt x="389496" y="11811"/>
                  </a:lnTo>
                  <a:close/>
                </a:path>
                <a:path w="626109" h="35560">
                  <a:moveTo>
                    <a:pt x="401307" y="11811"/>
                  </a:moveTo>
                  <a:lnTo>
                    <a:pt x="389509" y="11811"/>
                  </a:lnTo>
                  <a:lnTo>
                    <a:pt x="389509" y="23622"/>
                  </a:lnTo>
                  <a:lnTo>
                    <a:pt x="401307" y="23622"/>
                  </a:lnTo>
                  <a:lnTo>
                    <a:pt x="401307" y="11811"/>
                  </a:lnTo>
                  <a:close/>
                </a:path>
                <a:path w="626109" h="35560">
                  <a:moveTo>
                    <a:pt x="424903" y="0"/>
                  </a:moveTo>
                  <a:lnTo>
                    <a:pt x="413105" y="0"/>
                  </a:lnTo>
                  <a:lnTo>
                    <a:pt x="413105" y="11798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26109" h="35560">
                  <a:moveTo>
                    <a:pt x="436702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36702" y="11798"/>
                  </a:lnTo>
                  <a:lnTo>
                    <a:pt x="436702" y="0"/>
                  </a:lnTo>
                  <a:close/>
                </a:path>
                <a:path w="626109" h="35560">
                  <a:moveTo>
                    <a:pt x="448513" y="0"/>
                  </a:moveTo>
                  <a:lnTo>
                    <a:pt x="436714" y="0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48513" y="0"/>
                  </a:lnTo>
                  <a:close/>
                </a:path>
                <a:path w="626109" h="35560">
                  <a:moveTo>
                    <a:pt x="460298" y="11811"/>
                  </a:moveTo>
                  <a:lnTo>
                    <a:pt x="448513" y="11811"/>
                  </a:lnTo>
                  <a:lnTo>
                    <a:pt x="436714" y="11811"/>
                  </a:lnTo>
                  <a:lnTo>
                    <a:pt x="436714" y="23622"/>
                  </a:lnTo>
                  <a:lnTo>
                    <a:pt x="448513" y="23622"/>
                  </a:lnTo>
                  <a:lnTo>
                    <a:pt x="460298" y="23622"/>
                  </a:lnTo>
                  <a:lnTo>
                    <a:pt x="460298" y="11811"/>
                  </a:lnTo>
                  <a:close/>
                </a:path>
                <a:path w="626109" h="35560">
                  <a:moveTo>
                    <a:pt x="472109" y="11811"/>
                  </a:moveTo>
                  <a:lnTo>
                    <a:pt x="460324" y="11811"/>
                  </a:lnTo>
                  <a:lnTo>
                    <a:pt x="460324" y="23622"/>
                  </a:lnTo>
                  <a:lnTo>
                    <a:pt x="472109" y="23622"/>
                  </a:lnTo>
                  <a:lnTo>
                    <a:pt x="472109" y="11811"/>
                  </a:lnTo>
                  <a:close/>
                </a:path>
                <a:path w="626109" h="35560">
                  <a:moveTo>
                    <a:pt x="472109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72109" y="11798"/>
                  </a:lnTo>
                  <a:lnTo>
                    <a:pt x="472109" y="0"/>
                  </a:lnTo>
                  <a:close/>
                </a:path>
                <a:path w="626109" h="35560">
                  <a:moveTo>
                    <a:pt x="519315" y="0"/>
                  </a:moveTo>
                  <a:lnTo>
                    <a:pt x="507530" y="0"/>
                  </a:ln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19315" y="11798"/>
                  </a:lnTo>
                  <a:lnTo>
                    <a:pt x="519315" y="0"/>
                  </a:lnTo>
                  <a:close/>
                </a:path>
                <a:path w="626109" h="35560">
                  <a:moveTo>
                    <a:pt x="531126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31126" y="11798"/>
                  </a:lnTo>
                  <a:lnTo>
                    <a:pt x="531126" y="0"/>
                  </a:lnTo>
                  <a:close/>
                </a:path>
                <a:path w="626109" h="35560">
                  <a:moveTo>
                    <a:pt x="542937" y="11811"/>
                  </a:moveTo>
                  <a:lnTo>
                    <a:pt x="531139" y="11811"/>
                  </a:lnTo>
                  <a:lnTo>
                    <a:pt x="531139" y="23622"/>
                  </a:lnTo>
                  <a:lnTo>
                    <a:pt x="542937" y="23622"/>
                  </a:lnTo>
                  <a:lnTo>
                    <a:pt x="542937" y="11811"/>
                  </a:lnTo>
                  <a:close/>
                </a:path>
                <a:path w="626109" h="35560">
                  <a:moveTo>
                    <a:pt x="542937" y="0"/>
                  </a:moveTo>
                  <a:lnTo>
                    <a:pt x="531139" y="0"/>
                  </a:lnTo>
                  <a:lnTo>
                    <a:pt x="531139" y="11798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26109" h="35560">
                  <a:moveTo>
                    <a:pt x="578345" y="11811"/>
                  </a:moveTo>
                  <a:lnTo>
                    <a:pt x="566547" y="11811"/>
                  </a:lnTo>
                  <a:lnTo>
                    <a:pt x="566547" y="23622"/>
                  </a:lnTo>
                  <a:lnTo>
                    <a:pt x="578345" y="23622"/>
                  </a:lnTo>
                  <a:lnTo>
                    <a:pt x="578345" y="11811"/>
                  </a:lnTo>
                  <a:close/>
                </a:path>
                <a:path w="626109" h="35560">
                  <a:moveTo>
                    <a:pt x="601941" y="11811"/>
                  </a:moveTo>
                  <a:lnTo>
                    <a:pt x="590143" y="11811"/>
                  </a:lnTo>
                  <a:lnTo>
                    <a:pt x="590143" y="23622"/>
                  </a:lnTo>
                  <a:lnTo>
                    <a:pt x="601941" y="23622"/>
                  </a:lnTo>
                  <a:lnTo>
                    <a:pt x="601941" y="11811"/>
                  </a:lnTo>
                  <a:close/>
                </a:path>
                <a:path w="626109" h="35560">
                  <a:moveTo>
                    <a:pt x="601941" y="0"/>
                  </a:moveTo>
                  <a:lnTo>
                    <a:pt x="601941" y="0"/>
                  </a:lnTo>
                  <a:lnTo>
                    <a:pt x="542950" y="0"/>
                  </a:lnTo>
                  <a:lnTo>
                    <a:pt x="542950" y="11798"/>
                  </a:lnTo>
                  <a:lnTo>
                    <a:pt x="601941" y="11798"/>
                  </a:lnTo>
                  <a:lnTo>
                    <a:pt x="601941" y="0"/>
                  </a:lnTo>
                  <a:close/>
                </a:path>
                <a:path w="626109" h="35560">
                  <a:moveTo>
                    <a:pt x="625551" y="11811"/>
                  </a:moveTo>
                  <a:lnTo>
                    <a:pt x="613765" y="11811"/>
                  </a:lnTo>
                  <a:lnTo>
                    <a:pt x="613765" y="23622"/>
                  </a:lnTo>
                  <a:lnTo>
                    <a:pt x="625551" y="23622"/>
                  </a:lnTo>
                  <a:lnTo>
                    <a:pt x="625551" y="118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5958433" y="5140515"/>
              <a:ext cx="614045" cy="35560"/>
            </a:xfrm>
            <a:custGeom>
              <a:avLst/>
              <a:gdLst/>
              <a:ahLst/>
              <a:cxnLst/>
              <a:rect l="l" t="t" r="r" b="b"/>
              <a:pathLst>
                <a:path w="614045" h="35560">
                  <a:moveTo>
                    <a:pt x="23583" y="23609"/>
                  </a:moveTo>
                  <a:lnTo>
                    <a:pt x="11798" y="23609"/>
                  </a:lnTo>
                  <a:lnTo>
                    <a:pt x="11798" y="11811"/>
                  </a:lnTo>
                  <a:lnTo>
                    <a:pt x="0" y="11811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23583" y="35407"/>
                  </a:lnTo>
                  <a:lnTo>
                    <a:pt x="23583" y="23609"/>
                  </a:lnTo>
                  <a:close/>
                </a:path>
                <a:path w="614045" h="35560">
                  <a:moveTo>
                    <a:pt x="35394" y="23609"/>
                  </a:moveTo>
                  <a:lnTo>
                    <a:pt x="23596" y="23609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close/>
                </a:path>
                <a:path w="614045" h="35560">
                  <a:moveTo>
                    <a:pt x="58991" y="23609"/>
                  </a:moveTo>
                  <a:lnTo>
                    <a:pt x="47205" y="23609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58991" y="35407"/>
                  </a:lnTo>
                  <a:lnTo>
                    <a:pt x="58991" y="23609"/>
                  </a:lnTo>
                  <a:close/>
                </a:path>
                <a:path w="614045" h="35560">
                  <a:moveTo>
                    <a:pt x="82613" y="11811"/>
                  </a:moveTo>
                  <a:lnTo>
                    <a:pt x="70815" y="11811"/>
                  </a:lnTo>
                  <a:lnTo>
                    <a:pt x="70815" y="23609"/>
                  </a:ln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09"/>
                  </a:lnTo>
                  <a:lnTo>
                    <a:pt x="82613" y="11811"/>
                  </a:lnTo>
                  <a:close/>
                </a:path>
                <a:path w="614045" h="35560">
                  <a:moveTo>
                    <a:pt x="118008" y="11811"/>
                  </a:moveTo>
                  <a:lnTo>
                    <a:pt x="106222" y="11811"/>
                  </a:lnTo>
                  <a:lnTo>
                    <a:pt x="106222" y="23609"/>
                  </a:ln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18008" y="35407"/>
                  </a:lnTo>
                  <a:lnTo>
                    <a:pt x="118008" y="23609"/>
                  </a:lnTo>
                  <a:lnTo>
                    <a:pt x="118008" y="11811"/>
                  </a:lnTo>
                  <a:close/>
                </a:path>
                <a:path w="614045" h="35560">
                  <a:moveTo>
                    <a:pt x="153416" y="11811"/>
                  </a:moveTo>
                  <a:lnTo>
                    <a:pt x="141630" y="11811"/>
                  </a:lnTo>
                  <a:lnTo>
                    <a:pt x="141630" y="23609"/>
                  </a:lnTo>
                  <a:lnTo>
                    <a:pt x="141630" y="35407"/>
                  </a:lnTo>
                  <a:lnTo>
                    <a:pt x="153416" y="35407"/>
                  </a:lnTo>
                  <a:lnTo>
                    <a:pt x="153416" y="23609"/>
                  </a:lnTo>
                  <a:lnTo>
                    <a:pt x="153416" y="11811"/>
                  </a:lnTo>
                  <a:close/>
                </a:path>
                <a:path w="614045" h="35560">
                  <a:moveTo>
                    <a:pt x="177025" y="11811"/>
                  </a:moveTo>
                  <a:lnTo>
                    <a:pt x="165239" y="11811"/>
                  </a:lnTo>
                  <a:lnTo>
                    <a:pt x="153441" y="11811"/>
                  </a:lnTo>
                  <a:lnTo>
                    <a:pt x="153441" y="23609"/>
                  </a:lnTo>
                  <a:lnTo>
                    <a:pt x="165239" y="23609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lnTo>
                    <a:pt x="177025" y="11811"/>
                  </a:lnTo>
                  <a:close/>
                </a:path>
                <a:path w="614045" h="35560">
                  <a:moveTo>
                    <a:pt x="188836" y="11811"/>
                  </a:moveTo>
                  <a:lnTo>
                    <a:pt x="177038" y="11811"/>
                  </a:lnTo>
                  <a:lnTo>
                    <a:pt x="177038" y="23609"/>
                  </a:lnTo>
                  <a:lnTo>
                    <a:pt x="188836" y="23609"/>
                  </a:lnTo>
                  <a:lnTo>
                    <a:pt x="188836" y="11811"/>
                  </a:lnTo>
                  <a:close/>
                </a:path>
                <a:path w="614045" h="35560">
                  <a:moveTo>
                    <a:pt x="212432" y="11811"/>
                  </a:moveTo>
                  <a:lnTo>
                    <a:pt x="200647" y="11811"/>
                  </a:lnTo>
                  <a:lnTo>
                    <a:pt x="200647" y="23609"/>
                  </a:ln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lnTo>
                    <a:pt x="212432" y="11811"/>
                  </a:lnTo>
                  <a:close/>
                </a:path>
                <a:path w="614045" h="35560">
                  <a:moveTo>
                    <a:pt x="247840" y="11811"/>
                  </a:moveTo>
                  <a:lnTo>
                    <a:pt x="236054" y="11811"/>
                  </a:lnTo>
                  <a:lnTo>
                    <a:pt x="224256" y="11811"/>
                  </a:ln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36054" y="23609"/>
                  </a:lnTo>
                  <a:lnTo>
                    <a:pt x="247840" y="23609"/>
                  </a:lnTo>
                  <a:lnTo>
                    <a:pt x="247840" y="11811"/>
                  </a:lnTo>
                  <a:close/>
                </a:path>
                <a:path w="614045" h="35560">
                  <a:moveTo>
                    <a:pt x="271449" y="11811"/>
                  </a:moveTo>
                  <a:lnTo>
                    <a:pt x="259664" y="11811"/>
                  </a:lnTo>
                  <a:lnTo>
                    <a:pt x="247865" y="11811"/>
                  </a:lnTo>
                  <a:lnTo>
                    <a:pt x="247865" y="23609"/>
                  </a:lnTo>
                  <a:lnTo>
                    <a:pt x="247865" y="35407"/>
                  </a:lnTo>
                  <a:lnTo>
                    <a:pt x="259664" y="35407"/>
                  </a:lnTo>
                  <a:lnTo>
                    <a:pt x="259664" y="23609"/>
                  </a:lnTo>
                  <a:lnTo>
                    <a:pt x="271449" y="23609"/>
                  </a:lnTo>
                  <a:lnTo>
                    <a:pt x="271449" y="11811"/>
                  </a:lnTo>
                  <a:close/>
                </a:path>
                <a:path w="614045" h="35560">
                  <a:moveTo>
                    <a:pt x="306857" y="11811"/>
                  </a:moveTo>
                  <a:lnTo>
                    <a:pt x="295071" y="11811"/>
                  </a:lnTo>
                  <a:lnTo>
                    <a:pt x="295071" y="23609"/>
                  </a:lnTo>
                  <a:lnTo>
                    <a:pt x="306857" y="23609"/>
                  </a:lnTo>
                  <a:lnTo>
                    <a:pt x="306857" y="11811"/>
                  </a:lnTo>
                  <a:close/>
                </a:path>
                <a:path w="614045" h="35560">
                  <a:moveTo>
                    <a:pt x="318668" y="11811"/>
                  </a:moveTo>
                  <a:lnTo>
                    <a:pt x="306882" y="11811"/>
                  </a:lnTo>
                  <a:lnTo>
                    <a:pt x="306882" y="23609"/>
                  </a:lnTo>
                  <a:lnTo>
                    <a:pt x="306882" y="35407"/>
                  </a:lnTo>
                  <a:lnTo>
                    <a:pt x="318668" y="35407"/>
                  </a:lnTo>
                  <a:lnTo>
                    <a:pt x="318668" y="23609"/>
                  </a:lnTo>
                  <a:lnTo>
                    <a:pt x="318668" y="11811"/>
                  </a:lnTo>
                  <a:close/>
                </a:path>
                <a:path w="614045" h="35560">
                  <a:moveTo>
                    <a:pt x="330479" y="11811"/>
                  </a:moveTo>
                  <a:lnTo>
                    <a:pt x="318681" y="11811"/>
                  </a:lnTo>
                  <a:lnTo>
                    <a:pt x="318681" y="23609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lnTo>
                    <a:pt x="330479" y="11811"/>
                  </a:lnTo>
                  <a:close/>
                </a:path>
                <a:path w="614045" h="35560">
                  <a:moveTo>
                    <a:pt x="330479" y="0"/>
                  </a:moveTo>
                  <a:lnTo>
                    <a:pt x="318681" y="0"/>
                  </a:lnTo>
                  <a:lnTo>
                    <a:pt x="318681" y="11798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14045" h="35560">
                  <a:moveTo>
                    <a:pt x="342277" y="23609"/>
                  </a:moveTo>
                  <a:lnTo>
                    <a:pt x="330492" y="23609"/>
                  </a:lnTo>
                  <a:lnTo>
                    <a:pt x="330492" y="35407"/>
                  </a:lnTo>
                  <a:lnTo>
                    <a:pt x="342277" y="35407"/>
                  </a:lnTo>
                  <a:lnTo>
                    <a:pt x="342277" y="23609"/>
                  </a:lnTo>
                  <a:close/>
                </a:path>
                <a:path w="614045" h="35560">
                  <a:moveTo>
                    <a:pt x="365874" y="23609"/>
                  </a:moveTo>
                  <a:lnTo>
                    <a:pt x="354088" y="23609"/>
                  </a:lnTo>
                  <a:lnTo>
                    <a:pt x="354088" y="11811"/>
                  </a:lnTo>
                  <a:lnTo>
                    <a:pt x="342290" y="11811"/>
                  </a:lnTo>
                  <a:lnTo>
                    <a:pt x="342290" y="23609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65874" y="35407"/>
                  </a:lnTo>
                  <a:lnTo>
                    <a:pt x="365874" y="23609"/>
                  </a:lnTo>
                  <a:close/>
                </a:path>
                <a:path w="614045" h="35560">
                  <a:moveTo>
                    <a:pt x="365874" y="0"/>
                  </a:moveTo>
                  <a:lnTo>
                    <a:pt x="354088" y="0"/>
                  </a:lnTo>
                  <a:lnTo>
                    <a:pt x="342290" y="0"/>
                  </a:lnTo>
                  <a:lnTo>
                    <a:pt x="342290" y="11798"/>
                  </a:lnTo>
                  <a:lnTo>
                    <a:pt x="354088" y="11798"/>
                  </a:lnTo>
                  <a:lnTo>
                    <a:pt x="365874" y="11798"/>
                  </a:lnTo>
                  <a:lnTo>
                    <a:pt x="365874" y="0"/>
                  </a:lnTo>
                  <a:close/>
                </a:path>
                <a:path w="614045" h="35560">
                  <a:moveTo>
                    <a:pt x="377685" y="11811"/>
                  </a:moveTo>
                  <a:lnTo>
                    <a:pt x="365899" y="11811"/>
                  </a:lnTo>
                  <a:lnTo>
                    <a:pt x="365899" y="23609"/>
                  </a:lnTo>
                  <a:lnTo>
                    <a:pt x="377685" y="23609"/>
                  </a:lnTo>
                  <a:lnTo>
                    <a:pt x="377685" y="11811"/>
                  </a:lnTo>
                  <a:close/>
                </a:path>
                <a:path w="614045" h="35560">
                  <a:moveTo>
                    <a:pt x="389496" y="11811"/>
                  </a:moveTo>
                  <a:lnTo>
                    <a:pt x="377698" y="11811"/>
                  </a:lnTo>
                  <a:lnTo>
                    <a:pt x="377698" y="23609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lnTo>
                    <a:pt x="389496" y="11811"/>
                  </a:lnTo>
                  <a:close/>
                </a:path>
                <a:path w="614045" h="35560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14045" h="35560">
                  <a:moveTo>
                    <a:pt x="401307" y="23609"/>
                  </a:move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01307" y="23609"/>
                  </a:lnTo>
                  <a:close/>
                </a:path>
                <a:path w="614045" h="35560">
                  <a:moveTo>
                    <a:pt x="413092" y="11811"/>
                  </a:moveTo>
                  <a:lnTo>
                    <a:pt x="401307" y="11811"/>
                  </a:lnTo>
                  <a:lnTo>
                    <a:pt x="401307" y="23609"/>
                  </a:lnTo>
                  <a:lnTo>
                    <a:pt x="413092" y="23609"/>
                  </a:lnTo>
                  <a:lnTo>
                    <a:pt x="413092" y="11811"/>
                  </a:lnTo>
                  <a:close/>
                </a:path>
                <a:path w="614045" h="35560">
                  <a:moveTo>
                    <a:pt x="424903" y="0"/>
                  </a:moveTo>
                  <a:lnTo>
                    <a:pt x="413105" y="0"/>
                  </a:lnTo>
                  <a:lnTo>
                    <a:pt x="413105" y="11798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14045" h="35560">
                  <a:moveTo>
                    <a:pt x="436702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36702" y="11798"/>
                  </a:lnTo>
                  <a:lnTo>
                    <a:pt x="436702" y="0"/>
                  </a:lnTo>
                  <a:close/>
                </a:path>
                <a:path w="614045" h="35560">
                  <a:moveTo>
                    <a:pt x="460298" y="11811"/>
                  </a:moveTo>
                  <a:lnTo>
                    <a:pt x="448513" y="11811"/>
                  </a:lnTo>
                  <a:lnTo>
                    <a:pt x="436714" y="11811"/>
                  </a:lnTo>
                  <a:lnTo>
                    <a:pt x="436714" y="23609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48513" y="23609"/>
                  </a:lnTo>
                  <a:lnTo>
                    <a:pt x="460298" y="23609"/>
                  </a:lnTo>
                  <a:lnTo>
                    <a:pt x="460298" y="11811"/>
                  </a:lnTo>
                  <a:close/>
                </a:path>
                <a:path w="614045" h="35560">
                  <a:moveTo>
                    <a:pt x="460298" y="0"/>
                  </a:moveTo>
                  <a:lnTo>
                    <a:pt x="448513" y="0"/>
                  </a:lnTo>
                  <a:lnTo>
                    <a:pt x="436714" y="0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60298" y="11798"/>
                  </a:lnTo>
                  <a:lnTo>
                    <a:pt x="460298" y="0"/>
                  </a:lnTo>
                  <a:close/>
                </a:path>
                <a:path w="614045" h="35560">
                  <a:moveTo>
                    <a:pt x="472109" y="11811"/>
                  </a:moveTo>
                  <a:lnTo>
                    <a:pt x="460324" y="11811"/>
                  </a:lnTo>
                  <a:lnTo>
                    <a:pt x="460324" y="23609"/>
                  </a:lnTo>
                  <a:lnTo>
                    <a:pt x="460324" y="35407"/>
                  </a:lnTo>
                  <a:lnTo>
                    <a:pt x="472109" y="35407"/>
                  </a:lnTo>
                  <a:lnTo>
                    <a:pt x="472109" y="23609"/>
                  </a:lnTo>
                  <a:lnTo>
                    <a:pt x="472109" y="11811"/>
                  </a:lnTo>
                  <a:close/>
                </a:path>
                <a:path w="614045" h="35560">
                  <a:moveTo>
                    <a:pt x="472109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72109" y="11798"/>
                  </a:lnTo>
                  <a:lnTo>
                    <a:pt x="472109" y="0"/>
                  </a:lnTo>
                  <a:close/>
                </a:path>
                <a:path w="614045" h="35560">
                  <a:moveTo>
                    <a:pt x="483920" y="11811"/>
                  </a:moveTo>
                  <a:lnTo>
                    <a:pt x="472122" y="11811"/>
                  </a:lnTo>
                  <a:lnTo>
                    <a:pt x="472122" y="23609"/>
                  </a:lnTo>
                  <a:lnTo>
                    <a:pt x="483920" y="23609"/>
                  </a:lnTo>
                  <a:lnTo>
                    <a:pt x="483920" y="11811"/>
                  </a:lnTo>
                  <a:close/>
                </a:path>
                <a:path w="614045" h="35560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14045" h="35560">
                  <a:moveTo>
                    <a:pt x="507530" y="11811"/>
                  </a:moveTo>
                  <a:lnTo>
                    <a:pt x="495731" y="11811"/>
                  </a:lnTo>
                  <a:lnTo>
                    <a:pt x="483933" y="11811"/>
                  </a:lnTo>
                  <a:lnTo>
                    <a:pt x="483933" y="23609"/>
                  </a:lnTo>
                  <a:lnTo>
                    <a:pt x="495731" y="23609"/>
                  </a:lnTo>
                  <a:lnTo>
                    <a:pt x="507530" y="23609"/>
                  </a:lnTo>
                  <a:lnTo>
                    <a:pt x="507530" y="11811"/>
                  </a:lnTo>
                  <a:close/>
                </a:path>
                <a:path w="614045" h="35560">
                  <a:moveTo>
                    <a:pt x="507530" y="0"/>
                  </a:move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07530" y="0"/>
                  </a:lnTo>
                  <a:close/>
                </a:path>
                <a:path w="614045" h="35560">
                  <a:moveTo>
                    <a:pt x="519315" y="23609"/>
                  </a:moveTo>
                  <a:lnTo>
                    <a:pt x="507530" y="23609"/>
                  </a:lnTo>
                  <a:lnTo>
                    <a:pt x="507530" y="35407"/>
                  </a:lnTo>
                  <a:lnTo>
                    <a:pt x="519315" y="35407"/>
                  </a:lnTo>
                  <a:lnTo>
                    <a:pt x="519315" y="23609"/>
                  </a:lnTo>
                  <a:close/>
                </a:path>
                <a:path w="614045" h="35560">
                  <a:moveTo>
                    <a:pt x="531126" y="11811"/>
                  </a:moveTo>
                  <a:lnTo>
                    <a:pt x="519341" y="11811"/>
                  </a:lnTo>
                  <a:lnTo>
                    <a:pt x="519341" y="23609"/>
                  </a:lnTo>
                  <a:lnTo>
                    <a:pt x="531126" y="23609"/>
                  </a:lnTo>
                  <a:lnTo>
                    <a:pt x="531126" y="11811"/>
                  </a:lnTo>
                  <a:close/>
                </a:path>
                <a:path w="614045" h="35560">
                  <a:moveTo>
                    <a:pt x="542937" y="0"/>
                  </a:moveTo>
                  <a:lnTo>
                    <a:pt x="531139" y="0"/>
                  </a:lnTo>
                  <a:lnTo>
                    <a:pt x="531139" y="11798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14045" h="35560">
                  <a:moveTo>
                    <a:pt x="554748" y="23609"/>
                  </a:moveTo>
                  <a:lnTo>
                    <a:pt x="542950" y="23609"/>
                  </a:lnTo>
                  <a:lnTo>
                    <a:pt x="542950" y="35407"/>
                  </a:lnTo>
                  <a:lnTo>
                    <a:pt x="554748" y="35407"/>
                  </a:lnTo>
                  <a:lnTo>
                    <a:pt x="554748" y="23609"/>
                  </a:lnTo>
                  <a:close/>
                </a:path>
                <a:path w="614045" h="35560">
                  <a:moveTo>
                    <a:pt x="566547" y="0"/>
                  </a:moveTo>
                  <a:lnTo>
                    <a:pt x="554748" y="0"/>
                  </a:ln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66547" y="0"/>
                  </a:lnTo>
                  <a:close/>
                </a:path>
                <a:path w="614045" h="35560">
                  <a:moveTo>
                    <a:pt x="590143" y="11811"/>
                  </a:moveTo>
                  <a:lnTo>
                    <a:pt x="578345" y="11811"/>
                  </a:lnTo>
                  <a:lnTo>
                    <a:pt x="566547" y="11811"/>
                  </a:lnTo>
                  <a:lnTo>
                    <a:pt x="554748" y="11811"/>
                  </a:lnTo>
                  <a:lnTo>
                    <a:pt x="554748" y="23609"/>
                  </a:lnTo>
                  <a:lnTo>
                    <a:pt x="566547" y="23609"/>
                  </a:lnTo>
                  <a:lnTo>
                    <a:pt x="578345" y="23609"/>
                  </a:lnTo>
                  <a:lnTo>
                    <a:pt x="590143" y="23609"/>
                  </a:lnTo>
                  <a:lnTo>
                    <a:pt x="590143" y="11811"/>
                  </a:lnTo>
                  <a:close/>
                </a:path>
                <a:path w="614045" h="35560">
                  <a:moveTo>
                    <a:pt x="613765" y="11811"/>
                  </a:moveTo>
                  <a:lnTo>
                    <a:pt x="601967" y="11811"/>
                  </a:lnTo>
                  <a:lnTo>
                    <a:pt x="601967" y="23609"/>
                  </a:lnTo>
                  <a:lnTo>
                    <a:pt x="613765" y="23609"/>
                  </a:lnTo>
                  <a:lnTo>
                    <a:pt x="613765" y="118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6501384" y="5164124"/>
              <a:ext cx="71120" cy="12065"/>
            </a:xfrm>
            <a:custGeom>
              <a:avLst/>
              <a:gdLst/>
              <a:ahLst/>
              <a:cxnLst/>
              <a:rect l="l" t="t" r="r" b="b"/>
              <a:pathLst>
                <a:path w="71120" h="12064">
                  <a:moveTo>
                    <a:pt x="11798" y="0"/>
                  </a:moveTo>
                  <a:lnTo>
                    <a:pt x="0" y="0"/>
                  </a:lnTo>
                  <a:lnTo>
                    <a:pt x="0" y="11798"/>
                  </a:lnTo>
                  <a:lnTo>
                    <a:pt x="11798" y="11798"/>
                  </a:lnTo>
                  <a:lnTo>
                    <a:pt x="11798" y="0"/>
                  </a:lnTo>
                  <a:close/>
                </a:path>
                <a:path w="71120" h="12064">
                  <a:moveTo>
                    <a:pt x="70815" y="0"/>
                  </a:moveTo>
                  <a:lnTo>
                    <a:pt x="59016" y="0"/>
                  </a:lnTo>
                  <a:lnTo>
                    <a:pt x="59016" y="11798"/>
                  </a:lnTo>
                  <a:lnTo>
                    <a:pt x="70815" y="11798"/>
                  </a:lnTo>
                  <a:lnTo>
                    <a:pt x="7081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8" name="object 38"/>
          <p:cNvSpPr txBox="1">
            <a:spLocks noGrp="1"/>
          </p:cNvSpPr>
          <p:nvPr>
            <p:ph type="sldNum" sz="quarter" idx="4294967295"/>
          </p:nvPr>
        </p:nvSpPr>
        <p:spPr>
          <a:xfrm>
            <a:off x="9483725" y="7521575"/>
            <a:ext cx="574675" cy="16033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900" b="0" i="0">
                <a:solidFill>
                  <a:schemeClr val="bg1"/>
                </a:solidFill>
                <a:latin typeface="Raleway"/>
                <a:cs typeface="Raleway"/>
              </a:defRPr>
            </a:lvl1pPr>
          </a:lstStyle>
          <a:p>
            <a:pPr marL="48260">
              <a:lnSpc>
                <a:spcPct val="100000"/>
              </a:lnSpc>
              <a:spcBef>
                <a:spcPts val="45"/>
              </a:spcBef>
            </a:pPr>
            <a:r>
              <a:rPr lang="en-US"/>
              <a:t>Page: </a:t>
            </a:r>
            <a:fld id="{81D60167-4931-47E6-BA6A-407CBD079E47}" type="slidenum">
              <a:rPr spc="-25" smtClean="0"/>
              <a:pPr marL="48260">
                <a:lnSpc>
                  <a:spcPct val="100000"/>
                </a:lnSpc>
                <a:spcBef>
                  <a:spcPts val="45"/>
                </a:spcBef>
              </a:pPr>
              <a:t>13</a:t>
            </a:fld>
            <a:endParaRPr spc="-25" dirty="0"/>
          </a:p>
        </p:txBody>
      </p:sp>
      <p:graphicFrame>
        <p:nvGraphicFramePr>
          <p:cNvPr id="2" name="Object 1">
            <a:extLst>
              <a:ext uri="{FF2B5EF4-FFF2-40B4-BE49-F238E27FC236}">
                <a16:creationId xmlns:a16="http://schemas.microsoft.com/office/drawing/2014/main" id="{F25215CE-210F-43CC-9DE3-1BA5F6BEB247}"/>
              </a:ext>
            </a:extLst>
          </p:cNvPr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670485920"/>
              </p:ext>
            </p:extLst>
          </p:nvPr>
        </p:nvGraphicFramePr>
        <p:xfrm>
          <a:off x="1752600" y="5288186"/>
          <a:ext cx="6367314" cy="231355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Worksheet" r:id="rId4" imgW="8039100" imgH="2921000" progId="Excel.Sheet.12">
                  <p:embed/>
                </p:oleObj>
              </mc:Choice>
              <mc:Fallback>
                <p:oleObj name="Worksheet" r:id="rId4" imgW="8039100" imgH="2921000" progId="Excel.Sheet.12">
                  <p:embed/>
                  <p:pic>
                    <p:nvPicPr>
                      <p:cNvPr id="2" name="Object 1">
                        <a:extLst>
                          <a:ext uri="{FF2B5EF4-FFF2-40B4-BE49-F238E27FC236}">
                            <a16:creationId xmlns:a16="http://schemas.microsoft.com/office/drawing/2014/main" id="{F25215CE-210F-43CC-9DE3-1BA5F6BEB247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752600" y="5288186"/>
                        <a:ext cx="6367314" cy="231355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3" name="Picture 2" descr="A picture containing logo&#10;&#10;Description automatically generated">
            <a:extLst>
              <a:ext uri="{FF2B5EF4-FFF2-40B4-BE49-F238E27FC236}">
                <a16:creationId xmlns:a16="http://schemas.microsoft.com/office/drawing/2014/main" id="{9B0C7191-9556-3EB0-3184-4E456CB55BFC}"/>
              </a:ext>
            </a:extLst>
          </p:cNvPr>
          <p:cNvPicPr>
            <a:picLocks noChangeAspect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6732"/>
          <a:stretch/>
        </p:blipFill>
        <p:spPr>
          <a:xfrm>
            <a:off x="8610600" y="6449545"/>
            <a:ext cx="1293202" cy="1232368"/>
          </a:xfrm>
          <a:prstGeom prst="rect">
            <a:avLst/>
          </a:prstGeom>
        </p:spPr>
      </p:pic>
      <p:sp>
        <p:nvSpPr>
          <p:cNvPr id="4" name="Rectangle 3">
            <a:extLst>
              <a:ext uri="{FF2B5EF4-FFF2-40B4-BE49-F238E27FC236}">
                <a16:creationId xmlns:a16="http://schemas.microsoft.com/office/drawing/2014/main" id="{3E70487E-91FF-B68E-BCE6-8ADFE9049BA4}"/>
              </a:ext>
            </a:extLst>
          </p:cNvPr>
          <p:cNvSpPr/>
          <p:nvPr/>
        </p:nvSpPr>
        <p:spPr>
          <a:xfrm>
            <a:off x="7239000" y="5208017"/>
            <a:ext cx="914400" cy="2393727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47787124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object 5"/>
          <p:cNvSpPr/>
          <p:nvPr/>
        </p:nvSpPr>
        <p:spPr>
          <a:xfrm>
            <a:off x="313054" y="274514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313054" y="297374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313054" y="320234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313054" y="343094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313054" y="377384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13054" y="400244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 txBox="1"/>
          <p:nvPr/>
        </p:nvSpPr>
        <p:spPr>
          <a:xfrm>
            <a:off x="60511" y="859548"/>
            <a:ext cx="3199765" cy="3620135"/>
          </a:xfrm>
          <a:prstGeom prst="rect">
            <a:avLst/>
          </a:prstGeom>
        </p:spPr>
        <p:txBody>
          <a:bodyPr vert="horz" wrap="square" lIns="0" tIns="27940" rIns="0" bIns="0" rtlCol="0">
            <a:spAutoFit/>
          </a:bodyPr>
          <a:lstStyle/>
          <a:p>
            <a:pPr marL="12700" marR="255270">
              <a:lnSpc>
                <a:spcPts val="1350"/>
              </a:lnSpc>
              <a:spcBef>
                <a:spcPts val="220"/>
              </a:spcBef>
            </a:pPr>
            <a:r>
              <a:rPr sz="1200" b="1" spc="60" dirty="0">
                <a:latin typeface="Arial"/>
                <a:cs typeface="Arial"/>
              </a:rPr>
              <a:t>RIVERDALE</a:t>
            </a:r>
            <a:r>
              <a:rPr sz="1200" b="1" spc="95" dirty="0">
                <a:latin typeface="Arial"/>
                <a:cs typeface="Arial"/>
              </a:rPr>
              <a:t> </a:t>
            </a:r>
            <a:r>
              <a:rPr sz="1200" b="1" spc="50" dirty="0">
                <a:latin typeface="Arial"/>
                <a:cs typeface="Arial"/>
              </a:rPr>
              <a:t>4-</a:t>
            </a:r>
            <a:r>
              <a:rPr sz="1200" b="1" spc="70" dirty="0">
                <a:latin typeface="Arial"/>
                <a:cs typeface="Arial"/>
              </a:rPr>
              <a:t>PIECE</a:t>
            </a:r>
            <a:r>
              <a:rPr sz="1200" b="1" spc="100" dirty="0">
                <a:latin typeface="Arial"/>
                <a:cs typeface="Arial"/>
              </a:rPr>
              <a:t> </a:t>
            </a:r>
            <a:r>
              <a:rPr sz="1200" b="1" spc="60" dirty="0">
                <a:latin typeface="Arial"/>
                <a:cs typeface="Arial"/>
              </a:rPr>
              <a:t>QUEEN</a:t>
            </a:r>
            <a:r>
              <a:rPr sz="1200" b="1" spc="95" dirty="0">
                <a:latin typeface="Arial"/>
                <a:cs typeface="Arial"/>
              </a:rPr>
              <a:t> </a:t>
            </a:r>
            <a:r>
              <a:rPr sz="1200" b="1" spc="55" dirty="0">
                <a:latin typeface="Arial"/>
                <a:cs typeface="Arial"/>
              </a:rPr>
              <a:t>PANEL </a:t>
            </a:r>
            <a:r>
              <a:rPr sz="1200" b="1" spc="75" dirty="0">
                <a:latin typeface="Arial"/>
                <a:cs typeface="Arial"/>
              </a:rPr>
              <a:t>BEDROOM</a:t>
            </a:r>
            <a:r>
              <a:rPr sz="1200" b="1" spc="85" dirty="0">
                <a:latin typeface="Arial"/>
                <a:cs typeface="Arial"/>
              </a:rPr>
              <a:t> </a:t>
            </a:r>
            <a:r>
              <a:rPr sz="1200" b="1" spc="-25" dirty="0">
                <a:latin typeface="Arial"/>
                <a:cs typeface="Arial"/>
              </a:rPr>
              <a:t>SET</a:t>
            </a:r>
            <a:endParaRPr sz="1200" dirty="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760"/>
              </a:spcBef>
            </a:pPr>
            <a:r>
              <a:rPr sz="750" b="1" dirty="0">
                <a:latin typeface="Raleway"/>
                <a:cs typeface="Raleway"/>
              </a:rPr>
              <a:t>SKU:</a:t>
            </a:r>
            <a:r>
              <a:rPr sz="750" b="1" spc="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RV900-</a:t>
            </a:r>
            <a:r>
              <a:rPr sz="750" spc="-20" dirty="0">
                <a:latin typeface="Raleway"/>
                <a:cs typeface="Raleway"/>
              </a:rPr>
              <a:t>Q4PC</a:t>
            </a:r>
            <a:endParaRPr sz="750" dirty="0">
              <a:latin typeface="Raleway"/>
              <a:cs typeface="Raleway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700" dirty="0">
              <a:latin typeface="Raleway"/>
              <a:cs typeface="Raleway"/>
            </a:endParaRPr>
          </a:p>
          <a:p>
            <a:pPr marL="12700" marR="8890">
              <a:lnSpc>
                <a:spcPct val="100000"/>
              </a:lnSpc>
              <a:spcBef>
                <a:spcPts val="5"/>
              </a:spcBef>
            </a:pPr>
            <a:r>
              <a:rPr sz="750" dirty="0">
                <a:latin typeface="Raleway"/>
                <a:cs typeface="Raleway"/>
              </a:rPr>
              <a:t>Experience the tranquility of a rustic retreat with the Riverdale </a:t>
            </a:r>
            <a:r>
              <a:rPr sz="750" spc="-10" dirty="0">
                <a:latin typeface="Raleway"/>
                <a:cs typeface="Raleway"/>
              </a:rPr>
              <a:t>Queen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Panel Bedroom Set. Rustic, yet refined, this group is expertly </a:t>
            </a:r>
            <a:r>
              <a:rPr sz="750" spc="-10" dirty="0">
                <a:latin typeface="Raleway"/>
                <a:cs typeface="Raleway"/>
              </a:rPr>
              <a:t>crafted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from pine veneers and solids with a driftwood finish, that exudes </a:t>
            </a:r>
            <a:r>
              <a:rPr sz="750" spc="-50" dirty="0">
                <a:latin typeface="Raleway"/>
                <a:cs typeface="Raleway"/>
              </a:rPr>
              <a:t>a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relaxed and comfortable vibe. The Queen Panel Bed centers the </a:t>
            </a:r>
            <a:r>
              <a:rPr sz="750" spc="-10" dirty="0">
                <a:latin typeface="Raleway"/>
                <a:cs typeface="Raleway"/>
              </a:rPr>
              <a:t>group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with a relaxed heirloom vibe, updated for today's homes. Ample </a:t>
            </a:r>
            <a:r>
              <a:rPr sz="750" spc="-10" dirty="0">
                <a:latin typeface="Raleway"/>
                <a:cs typeface="Raleway"/>
              </a:rPr>
              <a:t>storage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in Nightstand and Dresser keep your essentials organized, while </a:t>
            </a:r>
            <a:r>
              <a:rPr sz="750" spc="-25" dirty="0">
                <a:latin typeface="Raleway"/>
                <a:cs typeface="Raleway"/>
              </a:rPr>
              <a:t>the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deep</a:t>
            </a:r>
            <a:r>
              <a:rPr sz="750" spc="-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distressing adds character and charm. Let the Riverdale </a:t>
            </a:r>
            <a:r>
              <a:rPr sz="750" spc="-10" dirty="0">
                <a:latin typeface="Raleway"/>
                <a:cs typeface="Raleway"/>
              </a:rPr>
              <a:t>Modern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Ranch Bedroom Set transport you to a peaceful state of mind, </a:t>
            </a:r>
            <a:r>
              <a:rPr sz="750" spc="-10" dirty="0">
                <a:latin typeface="Raleway"/>
                <a:cs typeface="Raleway"/>
              </a:rPr>
              <a:t>where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you can unwind and reconnect in a warm and inviting </a:t>
            </a:r>
            <a:r>
              <a:rPr sz="750" spc="-10" dirty="0">
                <a:latin typeface="Raleway"/>
                <a:cs typeface="Raleway"/>
              </a:rPr>
              <a:t>atmosphere.,</a:t>
            </a:r>
            <a:endParaRPr sz="750" dirty="0">
              <a:latin typeface="Raleway"/>
              <a:cs typeface="Raleway"/>
            </a:endParaRPr>
          </a:p>
          <a:p>
            <a:pPr marL="393700" marR="173355">
              <a:lnSpc>
                <a:spcPct val="100000"/>
              </a:lnSpc>
              <a:spcBef>
                <a:spcPts val="750"/>
              </a:spcBef>
            </a:pPr>
            <a:r>
              <a:rPr sz="750" dirty="0">
                <a:latin typeface="Raleway"/>
                <a:cs typeface="Raleway"/>
              </a:rPr>
              <a:t>Crafted of pine and Asian hardwood solids, pine and </a:t>
            </a:r>
            <a:r>
              <a:rPr sz="750" spc="-10" dirty="0">
                <a:latin typeface="Raleway"/>
                <a:cs typeface="Raleway"/>
              </a:rPr>
              <a:t>okume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veneers and engineered </a:t>
            </a:r>
            <a:r>
              <a:rPr sz="750" spc="-20" dirty="0">
                <a:latin typeface="Raleway"/>
                <a:cs typeface="Raleway"/>
              </a:rPr>
              <a:t>woods</a:t>
            </a:r>
            <a:endParaRPr sz="750" dirty="0">
              <a:latin typeface="Raleway"/>
              <a:cs typeface="Raleway"/>
            </a:endParaRPr>
          </a:p>
          <a:p>
            <a:pPr marL="393700" marR="7239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Saw rasping and wood scoring distressing adds character </a:t>
            </a:r>
            <a:r>
              <a:rPr sz="750" spc="-25" dirty="0">
                <a:latin typeface="Raleway"/>
                <a:cs typeface="Raleway"/>
              </a:rPr>
              <a:t>and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rustic charm to furniture </a:t>
            </a:r>
            <a:r>
              <a:rPr sz="750" spc="-10" dirty="0">
                <a:latin typeface="Raleway"/>
                <a:cs typeface="Raleway"/>
              </a:rPr>
              <a:t>pieces</a:t>
            </a:r>
            <a:endParaRPr sz="750" dirty="0">
              <a:latin typeface="Raleway"/>
              <a:cs typeface="Raleway"/>
            </a:endParaRPr>
          </a:p>
          <a:p>
            <a:pPr marL="393700" marR="113664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Side</a:t>
            </a:r>
            <a:r>
              <a:rPr sz="750" spc="-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metal drawer glides provide smooth and easy </a:t>
            </a:r>
            <a:r>
              <a:rPr sz="750" spc="-10" dirty="0">
                <a:latin typeface="Raleway"/>
                <a:cs typeface="Raleway"/>
              </a:rPr>
              <a:t>operation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for your drawer, making access effortless and </a:t>
            </a:r>
            <a:r>
              <a:rPr sz="750" spc="-10" dirty="0">
                <a:latin typeface="Raleway"/>
                <a:cs typeface="Raleway"/>
              </a:rPr>
              <a:t>convenient.</a:t>
            </a:r>
            <a:endParaRPr sz="750" dirty="0">
              <a:latin typeface="Raleway"/>
              <a:cs typeface="Raleway"/>
            </a:endParaRPr>
          </a:p>
          <a:p>
            <a:pPr marL="393700" marR="191135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English dovetailing on drawers adds superior strength </a:t>
            </a:r>
            <a:r>
              <a:rPr sz="750" spc="-25" dirty="0">
                <a:latin typeface="Raleway"/>
                <a:cs typeface="Raleway"/>
              </a:rPr>
              <a:t>and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durability, ensuring your furniture piece will last for years </a:t>
            </a:r>
            <a:r>
              <a:rPr sz="750" spc="-25" dirty="0">
                <a:latin typeface="Raleway"/>
                <a:cs typeface="Raleway"/>
              </a:rPr>
              <a:t>to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spc="-20" dirty="0">
                <a:latin typeface="Raleway"/>
                <a:cs typeface="Raleway"/>
              </a:rPr>
              <a:t>come</a:t>
            </a:r>
            <a:endParaRPr sz="750" dirty="0">
              <a:latin typeface="Raleway"/>
              <a:cs typeface="Raleway"/>
            </a:endParaRPr>
          </a:p>
          <a:p>
            <a:pPr marL="393700" marR="508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Adjustable levelers provide stability and balance on any type </a:t>
            </a:r>
            <a:r>
              <a:rPr sz="750" spc="-25" dirty="0">
                <a:latin typeface="Raleway"/>
                <a:cs typeface="Raleway"/>
              </a:rPr>
              <a:t>of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spc="-10" dirty="0">
                <a:latin typeface="Raleway"/>
                <a:cs typeface="Raleway"/>
              </a:rPr>
              <a:t>flooring</a:t>
            </a:r>
            <a:endParaRPr sz="750" dirty="0">
              <a:latin typeface="Raleway"/>
              <a:cs typeface="Raleway"/>
            </a:endParaRPr>
          </a:p>
          <a:p>
            <a:pPr marL="39370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Set includes Queen Bed, Nightstand, Dresser and </a:t>
            </a:r>
            <a:r>
              <a:rPr sz="750" spc="-10" dirty="0">
                <a:latin typeface="Raleway"/>
                <a:cs typeface="Raleway"/>
              </a:rPr>
              <a:t>Mirror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  <a:spcBef>
                <a:spcPts val="620"/>
              </a:spcBef>
            </a:pPr>
            <a:r>
              <a:rPr sz="750" u="sng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2"/>
              </a:rPr>
              <a:t>Read </a:t>
            </a:r>
            <a:r>
              <a:rPr sz="750" u="sng" spc="-20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2"/>
              </a:rPr>
              <a:t>More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</a:pPr>
            <a:r>
              <a:rPr sz="750" b="1" dirty="0">
                <a:latin typeface="Raleway"/>
                <a:cs typeface="Raleway"/>
              </a:rPr>
              <a:t>Price:</a:t>
            </a:r>
            <a:r>
              <a:rPr sz="750" b="1" spc="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From: </a:t>
            </a:r>
            <a:r>
              <a:rPr sz="750" spc="-10" dirty="0">
                <a:latin typeface="Raleway"/>
                <a:cs typeface="Raleway"/>
              </a:rPr>
              <a:t>$1,199.00</a:t>
            </a:r>
            <a:endParaRPr sz="750" dirty="0">
              <a:latin typeface="Raleway"/>
              <a:cs typeface="Raleway"/>
            </a:endParaRPr>
          </a:p>
        </p:txBody>
      </p:sp>
      <p:grpSp>
        <p:nvGrpSpPr>
          <p:cNvPr id="12" name="object 12"/>
          <p:cNvGrpSpPr/>
          <p:nvPr/>
        </p:nvGrpSpPr>
        <p:grpSpPr>
          <a:xfrm>
            <a:off x="44024" y="4499540"/>
            <a:ext cx="727710" cy="727710"/>
            <a:chOff x="44024" y="4499540"/>
            <a:chExt cx="727710" cy="727710"/>
          </a:xfrm>
        </p:grpSpPr>
        <p:sp>
          <p:nvSpPr>
            <p:cNvPr id="13" name="object 13"/>
            <p:cNvSpPr/>
            <p:nvPr/>
          </p:nvSpPr>
          <p:spPr>
            <a:xfrm>
              <a:off x="47625" y="4503140"/>
              <a:ext cx="720090" cy="720090"/>
            </a:xfrm>
            <a:custGeom>
              <a:avLst/>
              <a:gdLst/>
              <a:ahLst/>
              <a:cxnLst/>
              <a:rect l="l" t="t" r="r" b="b"/>
              <a:pathLst>
                <a:path w="720090" h="720089">
                  <a:moveTo>
                    <a:pt x="0" y="0"/>
                  </a:moveTo>
                  <a:lnTo>
                    <a:pt x="720001" y="0"/>
                  </a:lnTo>
                  <a:lnTo>
                    <a:pt x="720001" y="720001"/>
                  </a:lnTo>
                  <a:lnTo>
                    <a:pt x="0" y="720001"/>
                  </a:lnTo>
                  <a:lnTo>
                    <a:pt x="0" y="0"/>
                  </a:lnTo>
                  <a:close/>
                </a:path>
              </a:pathLst>
            </a:custGeom>
            <a:ln w="72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94843" y="4550358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10" h="35560">
                  <a:moveTo>
                    <a:pt x="35394" y="23596"/>
                  </a:moveTo>
                  <a:lnTo>
                    <a:pt x="23596" y="23596"/>
                  </a:lnTo>
                  <a:lnTo>
                    <a:pt x="23596" y="35394"/>
                  </a:lnTo>
                  <a:lnTo>
                    <a:pt x="35394" y="35394"/>
                  </a:lnTo>
                  <a:lnTo>
                    <a:pt x="35394" y="23596"/>
                  </a:lnTo>
                  <a:close/>
                </a:path>
                <a:path w="626110" h="35560">
                  <a:moveTo>
                    <a:pt x="35394" y="0"/>
                  </a:moveTo>
                  <a:lnTo>
                    <a:pt x="23596" y="0"/>
                  </a:lnTo>
                  <a:lnTo>
                    <a:pt x="11798" y="0"/>
                  </a:lnTo>
                  <a:lnTo>
                    <a:pt x="0" y="0"/>
                  </a:lnTo>
                  <a:lnTo>
                    <a:pt x="0" y="11798"/>
                  </a:lnTo>
                  <a:lnTo>
                    <a:pt x="0" y="23596"/>
                  </a:lnTo>
                  <a:lnTo>
                    <a:pt x="0" y="35394"/>
                  </a:lnTo>
                  <a:lnTo>
                    <a:pt x="11798" y="35394"/>
                  </a:lnTo>
                  <a:lnTo>
                    <a:pt x="11798" y="23596"/>
                  </a:lnTo>
                  <a:lnTo>
                    <a:pt x="11798" y="11798"/>
                  </a:lnTo>
                  <a:lnTo>
                    <a:pt x="23596" y="11798"/>
                  </a:lnTo>
                  <a:lnTo>
                    <a:pt x="35394" y="11798"/>
                  </a:lnTo>
                  <a:lnTo>
                    <a:pt x="35394" y="0"/>
                  </a:lnTo>
                  <a:close/>
                </a:path>
                <a:path w="626110" h="35560">
                  <a:moveTo>
                    <a:pt x="59004" y="23596"/>
                  </a:moveTo>
                  <a:lnTo>
                    <a:pt x="47205" y="23596"/>
                  </a:lnTo>
                  <a:lnTo>
                    <a:pt x="35407" y="23596"/>
                  </a:lnTo>
                  <a:lnTo>
                    <a:pt x="35407" y="35394"/>
                  </a:lnTo>
                  <a:lnTo>
                    <a:pt x="47205" y="35394"/>
                  </a:lnTo>
                  <a:lnTo>
                    <a:pt x="59004" y="35394"/>
                  </a:lnTo>
                  <a:lnTo>
                    <a:pt x="59004" y="23596"/>
                  </a:lnTo>
                  <a:close/>
                </a:path>
                <a:path w="626110" h="35560">
                  <a:moveTo>
                    <a:pt x="59004" y="0"/>
                  </a:moveTo>
                  <a:lnTo>
                    <a:pt x="47205" y="0"/>
                  </a:lnTo>
                  <a:lnTo>
                    <a:pt x="35407" y="0"/>
                  </a:lnTo>
                  <a:lnTo>
                    <a:pt x="35407" y="11798"/>
                  </a:lnTo>
                  <a:lnTo>
                    <a:pt x="47205" y="11798"/>
                  </a:lnTo>
                  <a:lnTo>
                    <a:pt x="59004" y="11798"/>
                  </a:lnTo>
                  <a:lnTo>
                    <a:pt x="59004" y="0"/>
                  </a:lnTo>
                  <a:close/>
                </a:path>
                <a:path w="626110" h="35560">
                  <a:moveTo>
                    <a:pt x="82613" y="0"/>
                  </a:moveTo>
                  <a:lnTo>
                    <a:pt x="70815" y="0"/>
                  </a:lnTo>
                  <a:lnTo>
                    <a:pt x="59016" y="0"/>
                  </a:lnTo>
                  <a:lnTo>
                    <a:pt x="59016" y="11798"/>
                  </a:lnTo>
                  <a:lnTo>
                    <a:pt x="70815" y="11798"/>
                  </a:lnTo>
                  <a:lnTo>
                    <a:pt x="70815" y="23596"/>
                  </a:lnTo>
                  <a:lnTo>
                    <a:pt x="70815" y="35394"/>
                  </a:lnTo>
                  <a:lnTo>
                    <a:pt x="82613" y="35394"/>
                  </a:lnTo>
                  <a:lnTo>
                    <a:pt x="82613" y="23596"/>
                  </a:lnTo>
                  <a:lnTo>
                    <a:pt x="82613" y="11798"/>
                  </a:lnTo>
                  <a:lnTo>
                    <a:pt x="82613" y="0"/>
                  </a:lnTo>
                  <a:close/>
                </a:path>
                <a:path w="626110" h="35560">
                  <a:moveTo>
                    <a:pt x="129806" y="23596"/>
                  </a:moveTo>
                  <a:lnTo>
                    <a:pt x="118021" y="23596"/>
                  </a:lnTo>
                  <a:lnTo>
                    <a:pt x="118021" y="11798"/>
                  </a:lnTo>
                  <a:lnTo>
                    <a:pt x="106222" y="11798"/>
                  </a:lnTo>
                  <a:lnTo>
                    <a:pt x="106222" y="0"/>
                  </a:lnTo>
                  <a:lnTo>
                    <a:pt x="94424" y="0"/>
                  </a:lnTo>
                  <a:lnTo>
                    <a:pt x="94424" y="11798"/>
                  </a:lnTo>
                  <a:lnTo>
                    <a:pt x="94424" y="23596"/>
                  </a:lnTo>
                  <a:lnTo>
                    <a:pt x="94424" y="35394"/>
                  </a:lnTo>
                  <a:lnTo>
                    <a:pt x="106222" y="35394"/>
                  </a:lnTo>
                  <a:lnTo>
                    <a:pt x="118021" y="35394"/>
                  </a:lnTo>
                  <a:lnTo>
                    <a:pt x="129806" y="35394"/>
                  </a:lnTo>
                  <a:lnTo>
                    <a:pt x="129806" y="23596"/>
                  </a:lnTo>
                  <a:close/>
                </a:path>
                <a:path w="626110" h="35560">
                  <a:moveTo>
                    <a:pt x="141617" y="0"/>
                  </a:moveTo>
                  <a:lnTo>
                    <a:pt x="129832" y="0"/>
                  </a:lnTo>
                  <a:lnTo>
                    <a:pt x="129832" y="11798"/>
                  </a:lnTo>
                  <a:lnTo>
                    <a:pt x="129832" y="23596"/>
                  </a:lnTo>
                  <a:lnTo>
                    <a:pt x="141617" y="23596"/>
                  </a:lnTo>
                  <a:lnTo>
                    <a:pt x="141617" y="11798"/>
                  </a:lnTo>
                  <a:lnTo>
                    <a:pt x="141617" y="0"/>
                  </a:lnTo>
                  <a:close/>
                </a:path>
                <a:path w="626110" h="35560">
                  <a:moveTo>
                    <a:pt x="153428" y="23596"/>
                  </a:moveTo>
                  <a:lnTo>
                    <a:pt x="141630" y="23596"/>
                  </a:lnTo>
                  <a:lnTo>
                    <a:pt x="141630" y="35394"/>
                  </a:lnTo>
                  <a:lnTo>
                    <a:pt x="153428" y="35394"/>
                  </a:lnTo>
                  <a:lnTo>
                    <a:pt x="153428" y="23596"/>
                  </a:lnTo>
                  <a:close/>
                </a:path>
                <a:path w="626110" h="35560">
                  <a:moveTo>
                    <a:pt x="165239" y="0"/>
                  </a:moveTo>
                  <a:lnTo>
                    <a:pt x="153441" y="0"/>
                  </a:lnTo>
                  <a:lnTo>
                    <a:pt x="153441" y="11798"/>
                  </a:lnTo>
                  <a:lnTo>
                    <a:pt x="153441" y="23596"/>
                  </a:lnTo>
                  <a:lnTo>
                    <a:pt x="165239" y="23596"/>
                  </a:lnTo>
                  <a:lnTo>
                    <a:pt x="165239" y="11798"/>
                  </a:lnTo>
                  <a:lnTo>
                    <a:pt x="165239" y="0"/>
                  </a:lnTo>
                  <a:close/>
                </a:path>
                <a:path w="626110" h="35560">
                  <a:moveTo>
                    <a:pt x="188836" y="11798"/>
                  </a:moveTo>
                  <a:lnTo>
                    <a:pt x="177038" y="11798"/>
                  </a:lnTo>
                  <a:lnTo>
                    <a:pt x="177038" y="23596"/>
                  </a:lnTo>
                  <a:lnTo>
                    <a:pt x="177038" y="35394"/>
                  </a:lnTo>
                  <a:lnTo>
                    <a:pt x="188836" y="35394"/>
                  </a:lnTo>
                  <a:lnTo>
                    <a:pt x="188836" y="23596"/>
                  </a:lnTo>
                  <a:lnTo>
                    <a:pt x="188836" y="11798"/>
                  </a:lnTo>
                  <a:close/>
                </a:path>
                <a:path w="626110" h="35560">
                  <a:moveTo>
                    <a:pt x="212432" y="11798"/>
                  </a:moveTo>
                  <a:lnTo>
                    <a:pt x="200647" y="11798"/>
                  </a:lnTo>
                  <a:lnTo>
                    <a:pt x="200647" y="0"/>
                  </a:lnTo>
                  <a:lnTo>
                    <a:pt x="188849" y="0"/>
                  </a:lnTo>
                  <a:lnTo>
                    <a:pt x="188849" y="11798"/>
                  </a:lnTo>
                  <a:lnTo>
                    <a:pt x="188849" y="23596"/>
                  </a:lnTo>
                  <a:lnTo>
                    <a:pt x="200647" y="23596"/>
                  </a:lnTo>
                  <a:lnTo>
                    <a:pt x="200647" y="35394"/>
                  </a:lnTo>
                  <a:lnTo>
                    <a:pt x="212432" y="35394"/>
                  </a:lnTo>
                  <a:lnTo>
                    <a:pt x="212432" y="23596"/>
                  </a:lnTo>
                  <a:lnTo>
                    <a:pt x="212432" y="11798"/>
                  </a:lnTo>
                  <a:close/>
                </a:path>
                <a:path w="626110" h="35560">
                  <a:moveTo>
                    <a:pt x="247853" y="23596"/>
                  </a:moveTo>
                  <a:lnTo>
                    <a:pt x="236054" y="23596"/>
                  </a:lnTo>
                  <a:lnTo>
                    <a:pt x="224256" y="23596"/>
                  </a:lnTo>
                  <a:lnTo>
                    <a:pt x="224256" y="35394"/>
                  </a:lnTo>
                  <a:lnTo>
                    <a:pt x="236054" y="35394"/>
                  </a:lnTo>
                  <a:lnTo>
                    <a:pt x="247853" y="35394"/>
                  </a:lnTo>
                  <a:lnTo>
                    <a:pt x="247853" y="23596"/>
                  </a:lnTo>
                  <a:close/>
                </a:path>
                <a:path w="626110" h="35560">
                  <a:moveTo>
                    <a:pt x="259651" y="23596"/>
                  </a:moveTo>
                  <a:lnTo>
                    <a:pt x="247865" y="23596"/>
                  </a:lnTo>
                  <a:lnTo>
                    <a:pt x="247865" y="35394"/>
                  </a:lnTo>
                  <a:lnTo>
                    <a:pt x="259651" y="35394"/>
                  </a:lnTo>
                  <a:lnTo>
                    <a:pt x="259651" y="23596"/>
                  </a:lnTo>
                  <a:close/>
                </a:path>
                <a:path w="626110" h="35560">
                  <a:moveTo>
                    <a:pt x="259651" y="0"/>
                  </a:moveTo>
                  <a:lnTo>
                    <a:pt x="247865" y="0"/>
                  </a:lnTo>
                  <a:lnTo>
                    <a:pt x="247865" y="11798"/>
                  </a:lnTo>
                  <a:lnTo>
                    <a:pt x="259651" y="11798"/>
                  </a:lnTo>
                  <a:lnTo>
                    <a:pt x="259651" y="0"/>
                  </a:lnTo>
                  <a:close/>
                </a:path>
                <a:path w="626110" h="35560">
                  <a:moveTo>
                    <a:pt x="271462" y="0"/>
                  </a:moveTo>
                  <a:lnTo>
                    <a:pt x="259664" y="0"/>
                  </a:lnTo>
                  <a:lnTo>
                    <a:pt x="259664" y="11798"/>
                  </a:lnTo>
                  <a:lnTo>
                    <a:pt x="271462" y="11798"/>
                  </a:lnTo>
                  <a:lnTo>
                    <a:pt x="271462" y="0"/>
                  </a:lnTo>
                  <a:close/>
                </a:path>
                <a:path w="626110" h="35560">
                  <a:moveTo>
                    <a:pt x="283273" y="23596"/>
                  </a:moveTo>
                  <a:lnTo>
                    <a:pt x="271475" y="23596"/>
                  </a:lnTo>
                  <a:lnTo>
                    <a:pt x="271475" y="35394"/>
                  </a:lnTo>
                  <a:lnTo>
                    <a:pt x="283273" y="35394"/>
                  </a:lnTo>
                  <a:lnTo>
                    <a:pt x="283273" y="23596"/>
                  </a:lnTo>
                  <a:close/>
                </a:path>
                <a:path w="626110" h="35560">
                  <a:moveTo>
                    <a:pt x="306857" y="11798"/>
                  </a:moveTo>
                  <a:lnTo>
                    <a:pt x="295071" y="11798"/>
                  </a:lnTo>
                  <a:lnTo>
                    <a:pt x="295071" y="23596"/>
                  </a:lnTo>
                  <a:lnTo>
                    <a:pt x="306857" y="23596"/>
                  </a:lnTo>
                  <a:lnTo>
                    <a:pt x="306857" y="11798"/>
                  </a:lnTo>
                  <a:close/>
                </a:path>
                <a:path w="626110" h="35560">
                  <a:moveTo>
                    <a:pt x="330479" y="0"/>
                  </a:moveTo>
                  <a:lnTo>
                    <a:pt x="318681" y="0"/>
                  </a:lnTo>
                  <a:lnTo>
                    <a:pt x="318681" y="11798"/>
                  </a:lnTo>
                  <a:lnTo>
                    <a:pt x="318681" y="23596"/>
                  </a:lnTo>
                  <a:lnTo>
                    <a:pt x="306882" y="23596"/>
                  </a:lnTo>
                  <a:lnTo>
                    <a:pt x="306882" y="35394"/>
                  </a:lnTo>
                  <a:lnTo>
                    <a:pt x="318681" y="35394"/>
                  </a:lnTo>
                  <a:lnTo>
                    <a:pt x="330479" y="35394"/>
                  </a:lnTo>
                  <a:lnTo>
                    <a:pt x="330479" y="23596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26110" h="35560">
                  <a:moveTo>
                    <a:pt x="354088" y="23596"/>
                  </a:moveTo>
                  <a:lnTo>
                    <a:pt x="342290" y="23596"/>
                  </a:lnTo>
                  <a:lnTo>
                    <a:pt x="342290" y="35394"/>
                  </a:lnTo>
                  <a:lnTo>
                    <a:pt x="354088" y="35394"/>
                  </a:lnTo>
                  <a:lnTo>
                    <a:pt x="354088" y="23596"/>
                  </a:lnTo>
                  <a:close/>
                </a:path>
                <a:path w="626110" h="35560">
                  <a:moveTo>
                    <a:pt x="365887" y="0"/>
                  </a:moveTo>
                  <a:lnTo>
                    <a:pt x="354088" y="0"/>
                  </a:lnTo>
                  <a:lnTo>
                    <a:pt x="354088" y="11798"/>
                  </a:lnTo>
                  <a:lnTo>
                    <a:pt x="365887" y="11798"/>
                  </a:lnTo>
                  <a:lnTo>
                    <a:pt x="365887" y="0"/>
                  </a:lnTo>
                  <a:close/>
                </a:path>
                <a:path w="626110" h="35560">
                  <a:moveTo>
                    <a:pt x="389496" y="11798"/>
                  </a:moveTo>
                  <a:lnTo>
                    <a:pt x="377698" y="11798"/>
                  </a:lnTo>
                  <a:lnTo>
                    <a:pt x="377698" y="0"/>
                  </a:lnTo>
                  <a:lnTo>
                    <a:pt x="365899" y="0"/>
                  </a:lnTo>
                  <a:lnTo>
                    <a:pt x="365899" y="11798"/>
                  </a:lnTo>
                  <a:lnTo>
                    <a:pt x="365899" y="23596"/>
                  </a:lnTo>
                  <a:lnTo>
                    <a:pt x="377698" y="23596"/>
                  </a:lnTo>
                  <a:lnTo>
                    <a:pt x="389496" y="23596"/>
                  </a:lnTo>
                  <a:lnTo>
                    <a:pt x="389496" y="11798"/>
                  </a:lnTo>
                  <a:close/>
                </a:path>
                <a:path w="626110" h="35560">
                  <a:moveTo>
                    <a:pt x="424903" y="0"/>
                  </a:moveTo>
                  <a:lnTo>
                    <a:pt x="413105" y="0"/>
                  </a:lnTo>
                  <a:lnTo>
                    <a:pt x="401307" y="0"/>
                  </a:ln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01307" y="23596"/>
                  </a:lnTo>
                  <a:lnTo>
                    <a:pt x="413105" y="23596"/>
                  </a:lnTo>
                  <a:lnTo>
                    <a:pt x="413105" y="11798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26110" h="35560">
                  <a:moveTo>
                    <a:pt x="448513" y="11798"/>
                  </a:moveTo>
                  <a:lnTo>
                    <a:pt x="436714" y="11798"/>
                  </a:lnTo>
                  <a:lnTo>
                    <a:pt x="424916" y="11798"/>
                  </a:lnTo>
                  <a:lnTo>
                    <a:pt x="424916" y="23596"/>
                  </a:lnTo>
                  <a:lnTo>
                    <a:pt x="436714" y="23596"/>
                  </a:lnTo>
                  <a:lnTo>
                    <a:pt x="448513" y="23596"/>
                  </a:lnTo>
                  <a:lnTo>
                    <a:pt x="448513" y="11798"/>
                  </a:lnTo>
                  <a:close/>
                </a:path>
                <a:path w="626110" h="35560">
                  <a:moveTo>
                    <a:pt x="460311" y="0"/>
                  </a:moveTo>
                  <a:lnTo>
                    <a:pt x="448513" y="0"/>
                  </a:lnTo>
                  <a:lnTo>
                    <a:pt x="448513" y="11798"/>
                  </a:lnTo>
                  <a:lnTo>
                    <a:pt x="460311" y="11798"/>
                  </a:lnTo>
                  <a:lnTo>
                    <a:pt x="460311" y="0"/>
                  </a:lnTo>
                  <a:close/>
                </a:path>
                <a:path w="626110" h="35560">
                  <a:moveTo>
                    <a:pt x="483920" y="11798"/>
                  </a:moveTo>
                  <a:lnTo>
                    <a:pt x="472122" y="11798"/>
                  </a:lnTo>
                  <a:lnTo>
                    <a:pt x="472122" y="0"/>
                  </a:lnTo>
                  <a:lnTo>
                    <a:pt x="460324" y="0"/>
                  </a:lnTo>
                  <a:lnTo>
                    <a:pt x="460324" y="11798"/>
                  </a:lnTo>
                  <a:lnTo>
                    <a:pt x="460324" y="23596"/>
                  </a:lnTo>
                  <a:lnTo>
                    <a:pt x="472122" y="23596"/>
                  </a:lnTo>
                  <a:lnTo>
                    <a:pt x="483920" y="23596"/>
                  </a:lnTo>
                  <a:lnTo>
                    <a:pt x="483920" y="11798"/>
                  </a:lnTo>
                  <a:close/>
                </a:path>
                <a:path w="626110" h="35560">
                  <a:moveTo>
                    <a:pt x="519328" y="11798"/>
                  </a:moveTo>
                  <a:lnTo>
                    <a:pt x="507530" y="11798"/>
                  </a:lnTo>
                  <a:lnTo>
                    <a:pt x="507530" y="0"/>
                  </a:ln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83933" y="23596"/>
                  </a:lnTo>
                  <a:lnTo>
                    <a:pt x="495731" y="23596"/>
                  </a:lnTo>
                  <a:lnTo>
                    <a:pt x="507530" y="23596"/>
                  </a:lnTo>
                  <a:lnTo>
                    <a:pt x="519328" y="23596"/>
                  </a:lnTo>
                  <a:lnTo>
                    <a:pt x="519328" y="11798"/>
                  </a:lnTo>
                  <a:close/>
                </a:path>
                <a:path w="626110" h="35560">
                  <a:moveTo>
                    <a:pt x="578345" y="0"/>
                  </a:moveTo>
                  <a:lnTo>
                    <a:pt x="566547" y="0"/>
                  </a:lnTo>
                  <a:lnTo>
                    <a:pt x="554748" y="0"/>
                  </a:lnTo>
                  <a:lnTo>
                    <a:pt x="542950" y="0"/>
                  </a:ln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26110" h="35560">
                  <a:moveTo>
                    <a:pt x="601954" y="0"/>
                  </a:moveTo>
                  <a:lnTo>
                    <a:pt x="590156" y="0"/>
                  </a:lnTo>
                  <a:lnTo>
                    <a:pt x="578358" y="0"/>
                  </a:lnTo>
                  <a:lnTo>
                    <a:pt x="578358" y="11798"/>
                  </a:lnTo>
                  <a:lnTo>
                    <a:pt x="590156" y="11798"/>
                  </a:lnTo>
                  <a:lnTo>
                    <a:pt x="601954" y="11798"/>
                  </a:lnTo>
                  <a:lnTo>
                    <a:pt x="601954" y="0"/>
                  </a:lnTo>
                  <a:close/>
                </a:path>
                <a:path w="626110" h="35560">
                  <a:moveTo>
                    <a:pt x="625563" y="0"/>
                  </a:moveTo>
                  <a:lnTo>
                    <a:pt x="613765" y="0"/>
                  </a:ln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13765" y="23596"/>
                  </a:lnTo>
                  <a:lnTo>
                    <a:pt x="625563" y="23596"/>
                  </a:lnTo>
                  <a:lnTo>
                    <a:pt x="625563" y="11798"/>
                  </a:lnTo>
                  <a:lnTo>
                    <a:pt x="62556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94843" y="4573955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10" h="35560">
                  <a:moveTo>
                    <a:pt x="11798" y="11811"/>
                  </a:moveTo>
                  <a:lnTo>
                    <a:pt x="0" y="11811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11798" y="23609"/>
                  </a:lnTo>
                  <a:lnTo>
                    <a:pt x="11798" y="11811"/>
                  </a:lnTo>
                  <a:close/>
                </a:path>
                <a:path w="626110" h="35560">
                  <a:moveTo>
                    <a:pt x="35394" y="11811"/>
                  </a:moveTo>
                  <a:lnTo>
                    <a:pt x="23596" y="11811"/>
                  </a:lnTo>
                  <a:lnTo>
                    <a:pt x="23596" y="23609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lnTo>
                    <a:pt x="35394" y="11811"/>
                  </a:lnTo>
                  <a:close/>
                </a:path>
                <a:path w="626110" h="35560">
                  <a:moveTo>
                    <a:pt x="59004" y="11811"/>
                  </a:moveTo>
                  <a:lnTo>
                    <a:pt x="47205" y="11811"/>
                  </a:lnTo>
                  <a:lnTo>
                    <a:pt x="35407" y="11811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59004" y="35407"/>
                  </a:lnTo>
                  <a:lnTo>
                    <a:pt x="59004" y="23609"/>
                  </a:lnTo>
                  <a:lnTo>
                    <a:pt x="59004" y="11811"/>
                  </a:lnTo>
                  <a:close/>
                </a:path>
                <a:path w="626110" h="35560">
                  <a:moveTo>
                    <a:pt x="82613" y="11811"/>
                  </a:moveTo>
                  <a:lnTo>
                    <a:pt x="70815" y="11811"/>
                  </a:lnTo>
                  <a:lnTo>
                    <a:pt x="70815" y="23609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09"/>
                  </a:lnTo>
                  <a:lnTo>
                    <a:pt x="82613" y="11811"/>
                  </a:lnTo>
                  <a:close/>
                </a:path>
                <a:path w="626110" h="35560">
                  <a:moveTo>
                    <a:pt x="118021" y="23609"/>
                  </a:moveTo>
                  <a:lnTo>
                    <a:pt x="106222" y="23609"/>
                  </a:ln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18021" y="35407"/>
                  </a:lnTo>
                  <a:lnTo>
                    <a:pt x="118021" y="23609"/>
                  </a:lnTo>
                  <a:close/>
                </a:path>
                <a:path w="626110" h="35560">
                  <a:moveTo>
                    <a:pt x="141617" y="23609"/>
                  </a:moveTo>
                  <a:lnTo>
                    <a:pt x="129832" y="23609"/>
                  </a:lnTo>
                  <a:lnTo>
                    <a:pt x="129832" y="35407"/>
                  </a:lnTo>
                  <a:lnTo>
                    <a:pt x="141617" y="35407"/>
                  </a:lnTo>
                  <a:lnTo>
                    <a:pt x="141617" y="23609"/>
                  </a:lnTo>
                  <a:close/>
                </a:path>
                <a:path w="626110" h="35560">
                  <a:moveTo>
                    <a:pt x="153428" y="11811"/>
                  </a:moveTo>
                  <a:lnTo>
                    <a:pt x="141630" y="11811"/>
                  </a:lnTo>
                  <a:lnTo>
                    <a:pt x="141630" y="23609"/>
                  </a:lnTo>
                  <a:lnTo>
                    <a:pt x="153428" y="23609"/>
                  </a:lnTo>
                  <a:lnTo>
                    <a:pt x="153428" y="11811"/>
                  </a:lnTo>
                  <a:close/>
                </a:path>
                <a:path w="626110" h="35560">
                  <a:moveTo>
                    <a:pt x="165239" y="11811"/>
                  </a:moveTo>
                  <a:lnTo>
                    <a:pt x="153441" y="11811"/>
                  </a:lnTo>
                  <a:lnTo>
                    <a:pt x="153441" y="23609"/>
                  </a:lnTo>
                  <a:lnTo>
                    <a:pt x="165239" y="23609"/>
                  </a:lnTo>
                  <a:lnTo>
                    <a:pt x="165239" y="11811"/>
                  </a:lnTo>
                  <a:close/>
                </a:path>
                <a:path w="626110" h="35560">
                  <a:moveTo>
                    <a:pt x="188836" y="23609"/>
                  </a:move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close/>
                </a:path>
                <a:path w="626110" h="35560">
                  <a:moveTo>
                    <a:pt x="212432" y="11811"/>
                  </a:moveTo>
                  <a:lnTo>
                    <a:pt x="200647" y="11811"/>
                  </a:lnTo>
                  <a:lnTo>
                    <a:pt x="200647" y="23609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lnTo>
                    <a:pt x="212432" y="11811"/>
                  </a:lnTo>
                  <a:close/>
                </a:path>
                <a:path w="626110" h="35560">
                  <a:moveTo>
                    <a:pt x="247853" y="11811"/>
                  </a:moveTo>
                  <a:lnTo>
                    <a:pt x="236054" y="11811"/>
                  </a:lnTo>
                  <a:lnTo>
                    <a:pt x="224256" y="11811"/>
                  </a:ln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36054" y="23609"/>
                  </a:lnTo>
                  <a:lnTo>
                    <a:pt x="247853" y="23609"/>
                  </a:lnTo>
                  <a:lnTo>
                    <a:pt x="247853" y="11811"/>
                  </a:lnTo>
                  <a:close/>
                </a:path>
                <a:path w="626110" h="35560">
                  <a:moveTo>
                    <a:pt x="259651" y="11811"/>
                  </a:moveTo>
                  <a:lnTo>
                    <a:pt x="247865" y="11811"/>
                  </a:lnTo>
                  <a:lnTo>
                    <a:pt x="247865" y="23609"/>
                  </a:lnTo>
                  <a:lnTo>
                    <a:pt x="247865" y="35407"/>
                  </a:lnTo>
                  <a:lnTo>
                    <a:pt x="259651" y="35407"/>
                  </a:lnTo>
                  <a:lnTo>
                    <a:pt x="259651" y="23609"/>
                  </a:lnTo>
                  <a:lnTo>
                    <a:pt x="259651" y="11811"/>
                  </a:lnTo>
                  <a:close/>
                </a:path>
                <a:path w="626110" h="35560">
                  <a:moveTo>
                    <a:pt x="271462" y="11811"/>
                  </a:moveTo>
                  <a:lnTo>
                    <a:pt x="259664" y="11811"/>
                  </a:lnTo>
                  <a:lnTo>
                    <a:pt x="259664" y="23609"/>
                  </a:lnTo>
                  <a:lnTo>
                    <a:pt x="259664" y="35407"/>
                  </a:lnTo>
                  <a:lnTo>
                    <a:pt x="271462" y="35407"/>
                  </a:lnTo>
                  <a:lnTo>
                    <a:pt x="271462" y="23609"/>
                  </a:lnTo>
                  <a:lnTo>
                    <a:pt x="271462" y="11811"/>
                  </a:lnTo>
                  <a:close/>
                </a:path>
                <a:path w="626110" h="35560">
                  <a:moveTo>
                    <a:pt x="306857" y="23609"/>
                  </a:moveTo>
                  <a:lnTo>
                    <a:pt x="295071" y="23609"/>
                  </a:lnTo>
                  <a:lnTo>
                    <a:pt x="283273" y="23609"/>
                  </a:lnTo>
                  <a:lnTo>
                    <a:pt x="271475" y="23609"/>
                  </a:lnTo>
                  <a:lnTo>
                    <a:pt x="271475" y="35407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close/>
                </a:path>
                <a:path w="626110" h="35560">
                  <a:moveTo>
                    <a:pt x="330479" y="23609"/>
                  </a:moveTo>
                  <a:lnTo>
                    <a:pt x="318681" y="23609"/>
                  </a:lnTo>
                  <a:lnTo>
                    <a:pt x="318681" y="11811"/>
                  </a:lnTo>
                  <a:lnTo>
                    <a:pt x="306882" y="11811"/>
                  </a:lnTo>
                  <a:lnTo>
                    <a:pt x="306882" y="23609"/>
                  </a:lnTo>
                  <a:lnTo>
                    <a:pt x="306882" y="35407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close/>
                </a:path>
                <a:path w="626110" h="35560">
                  <a:moveTo>
                    <a:pt x="354088" y="0"/>
                  </a:moveTo>
                  <a:lnTo>
                    <a:pt x="342290" y="0"/>
                  </a:lnTo>
                  <a:lnTo>
                    <a:pt x="342290" y="11798"/>
                  </a:lnTo>
                  <a:lnTo>
                    <a:pt x="354088" y="11798"/>
                  </a:lnTo>
                  <a:lnTo>
                    <a:pt x="354088" y="0"/>
                  </a:lnTo>
                  <a:close/>
                </a:path>
                <a:path w="626110" h="35560">
                  <a:moveTo>
                    <a:pt x="365887" y="11811"/>
                  </a:moveTo>
                  <a:lnTo>
                    <a:pt x="354088" y="11811"/>
                  </a:lnTo>
                  <a:lnTo>
                    <a:pt x="342290" y="11811"/>
                  </a:lnTo>
                  <a:lnTo>
                    <a:pt x="330492" y="11811"/>
                  </a:lnTo>
                  <a:lnTo>
                    <a:pt x="330492" y="23609"/>
                  </a:lnTo>
                  <a:lnTo>
                    <a:pt x="330492" y="35407"/>
                  </a:lnTo>
                  <a:lnTo>
                    <a:pt x="342290" y="35407"/>
                  </a:lnTo>
                  <a:lnTo>
                    <a:pt x="342290" y="23609"/>
                  </a:lnTo>
                  <a:lnTo>
                    <a:pt x="354088" y="23609"/>
                  </a:lnTo>
                  <a:lnTo>
                    <a:pt x="354088" y="35407"/>
                  </a:lnTo>
                  <a:lnTo>
                    <a:pt x="365887" y="35407"/>
                  </a:lnTo>
                  <a:lnTo>
                    <a:pt x="365887" y="23609"/>
                  </a:lnTo>
                  <a:lnTo>
                    <a:pt x="365887" y="11811"/>
                  </a:lnTo>
                  <a:close/>
                </a:path>
                <a:path w="626110" h="35560">
                  <a:moveTo>
                    <a:pt x="389496" y="11811"/>
                  </a:moveTo>
                  <a:lnTo>
                    <a:pt x="377698" y="11811"/>
                  </a:lnTo>
                  <a:lnTo>
                    <a:pt x="365899" y="11811"/>
                  </a:lnTo>
                  <a:lnTo>
                    <a:pt x="365899" y="23609"/>
                  </a:lnTo>
                  <a:lnTo>
                    <a:pt x="365899" y="35407"/>
                  </a:lnTo>
                  <a:lnTo>
                    <a:pt x="377698" y="35407"/>
                  </a:lnTo>
                  <a:lnTo>
                    <a:pt x="377698" y="23609"/>
                  </a:lnTo>
                  <a:lnTo>
                    <a:pt x="389496" y="23609"/>
                  </a:lnTo>
                  <a:lnTo>
                    <a:pt x="389496" y="11811"/>
                  </a:lnTo>
                  <a:close/>
                </a:path>
                <a:path w="626110" h="35560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26110" h="35560">
                  <a:moveTo>
                    <a:pt x="401307" y="23609"/>
                  </a:move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01307" y="23609"/>
                  </a:lnTo>
                  <a:close/>
                </a:path>
                <a:path w="626110" h="35560">
                  <a:moveTo>
                    <a:pt x="424903" y="11811"/>
                  </a:moveTo>
                  <a:lnTo>
                    <a:pt x="413105" y="11811"/>
                  </a:lnTo>
                  <a:lnTo>
                    <a:pt x="413105" y="23609"/>
                  </a:lnTo>
                  <a:lnTo>
                    <a:pt x="424903" y="23609"/>
                  </a:lnTo>
                  <a:lnTo>
                    <a:pt x="424903" y="11811"/>
                  </a:lnTo>
                  <a:close/>
                </a:path>
                <a:path w="626110" h="35560">
                  <a:moveTo>
                    <a:pt x="448513" y="0"/>
                  </a:moveTo>
                  <a:lnTo>
                    <a:pt x="436714" y="0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48513" y="0"/>
                  </a:lnTo>
                  <a:close/>
                </a:path>
                <a:path w="626110" h="35560">
                  <a:moveTo>
                    <a:pt x="460311" y="23609"/>
                  </a:moveTo>
                  <a:lnTo>
                    <a:pt x="448513" y="23609"/>
                  </a:lnTo>
                  <a:lnTo>
                    <a:pt x="448513" y="11811"/>
                  </a:lnTo>
                  <a:lnTo>
                    <a:pt x="436714" y="11811"/>
                  </a:lnTo>
                  <a:lnTo>
                    <a:pt x="424916" y="11811"/>
                  </a:lnTo>
                  <a:lnTo>
                    <a:pt x="424916" y="23609"/>
                  </a:lnTo>
                  <a:lnTo>
                    <a:pt x="424916" y="35407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60311" y="35407"/>
                  </a:lnTo>
                  <a:lnTo>
                    <a:pt x="460311" y="23609"/>
                  </a:lnTo>
                  <a:close/>
                </a:path>
                <a:path w="626110" h="35560">
                  <a:moveTo>
                    <a:pt x="472122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72122" y="11798"/>
                  </a:lnTo>
                  <a:lnTo>
                    <a:pt x="472122" y="0"/>
                  </a:lnTo>
                  <a:close/>
                </a:path>
                <a:path w="626110" h="35560">
                  <a:moveTo>
                    <a:pt x="483920" y="11811"/>
                  </a:moveTo>
                  <a:lnTo>
                    <a:pt x="472122" y="11811"/>
                  </a:lnTo>
                  <a:lnTo>
                    <a:pt x="472122" y="23609"/>
                  </a:lnTo>
                  <a:lnTo>
                    <a:pt x="483920" y="23609"/>
                  </a:lnTo>
                  <a:lnTo>
                    <a:pt x="483920" y="11811"/>
                  </a:lnTo>
                  <a:close/>
                </a:path>
                <a:path w="626110" h="35560">
                  <a:moveTo>
                    <a:pt x="507530" y="11811"/>
                  </a:moveTo>
                  <a:lnTo>
                    <a:pt x="495731" y="11811"/>
                  </a:lnTo>
                  <a:lnTo>
                    <a:pt x="483933" y="11811"/>
                  </a:lnTo>
                  <a:lnTo>
                    <a:pt x="483933" y="23609"/>
                  </a:lnTo>
                  <a:lnTo>
                    <a:pt x="495731" y="23609"/>
                  </a:lnTo>
                  <a:lnTo>
                    <a:pt x="495731" y="35407"/>
                  </a:lnTo>
                  <a:lnTo>
                    <a:pt x="507530" y="35407"/>
                  </a:lnTo>
                  <a:lnTo>
                    <a:pt x="507530" y="23609"/>
                  </a:lnTo>
                  <a:lnTo>
                    <a:pt x="507530" y="11811"/>
                  </a:lnTo>
                  <a:close/>
                </a:path>
                <a:path w="626110" h="35560">
                  <a:moveTo>
                    <a:pt x="519328" y="0"/>
                  </a:moveTo>
                  <a:lnTo>
                    <a:pt x="507530" y="0"/>
                  </a:lnTo>
                  <a:lnTo>
                    <a:pt x="507530" y="11798"/>
                  </a:lnTo>
                  <a:lnTo>
                    <a:pt x="519328" y="11798"/>
                  </a:lnTo>
                  <a:lnTo>
                    <a:pt x="519328" y="0"/>
                  </a:lnTo>
                  <a:close/>
                </a:path>
                <a:path w="626110" h="35560">
                  <a:moveTo>
                    <a:pt x="531139" y="11811"/>
                  </a:moveTo>
                  <a:lnTo>
                    <a:pt x="519341" y="11811"/>
                  </a:lnTo>
                  <a:lnTo>
                    <a:pt x="519341" y="23609"/>
                  </a:lnTo>
                  <a:lnTo>
                    <a:pt x="531139" y="23609"/>
                  </a:lnTo>
                  <a:lnTo>
                    <a:pt x="531139" y="11811"/>
                  </a:lnTo>
                  <a:close/>
                </a:path>
                <a:path w="626110" h="35560">
                  <a:moveTo>
                    <a:pt x="554748" y="11811"/>
                  </a:moveTo>
                  <a:lnTo>
                    <a:pt x="542950" y="11811"/>
                  </a:lnTo>
                  <a:lnTo>
                    <a:pt x="542950" y="23609"/>
                  </a:lnTo>
                  <a:lnTo>
                    <a:pt x="542950" y="35407"/>
                  </a:lnTo>
                  <a:lnTo>
                    <a:pt x="554748" y="35407"/>
                  </a:lnTo>
                  <a:lnTo>
                    <a:pt x="554748" y="23609"/>
                  </a:lnTo>
                  <a:lnTo>
                    <a:pt x="554748" y="11811"/>
                  </a:lnTo>
                  <a:close/>
                </a:path>
                <a:path w="626110" h="35560">
                  <a:moveTo>
                    <a:pt x="554748" y="0"/>
                  </a:move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54748" y="0"/>
                  </a:lnTo>
                  <a:close/>
                </a:path>
                <a:path w="626110" h="35560">
                  <a:moveTo>
                    <a:pt x="578345" y="11811"/>
                  </a:moveTo>
                  <a:lnTo>
                    <a:pt x="566547" y="11811"/>
                  </a:lnTo>
                  <a:lnTo>
                    <a:pt x="566547" y="23609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78345" y="23609"/>
                  </a:lnTo>
                  <a:lnTo>
                    <a:pt x="578345" y="11811"/>
                  </a:lnTo>
                  <a:close/>
                </a:path>
                <a:path w="626110" h="35560">
                  <a:moveTo>
                    <a:pt x="578345" y="0"/>
                  </a:moveTo>
                  <a:lnTo>
                    <a:pt x="566547" y="0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26110" h="35560">
                  <a:moveTo>
                    <a:pt x="601954" y="11811"/>
                  </a:moveTo>
                  <a:lnTo>
                    <a:pt x="590156" y="11811"/>
                  </a:lnTo>
                  <a:lnTo>
                    <a:pt x="578358" y="11811"/>
                  </a:lnTo>
                  <a:lnTo>
                    <a:pt x="578358" y="23609"/>
                  </a:lnTo>
                  <a:lnTo>
                    <a:pt x="578358" y="35407"/>
                  </a:lnTo>
                  <a:lnTo>
                    <a:pt x="590156" y="35407"/>
                  </a:lnTo>
                  <a:lnTo>
                    <a:pt x="601954" y="35407"/>
                  </a:lnTo>
                  <a:lnTo>
                    <a:pt x="601954" y="23609"/>
                  </a:lnTo>
                  <a:lnTo>
                    <a:pt x="601954" y="11811"/>
                  </a:lnTo>
                  <a:close/>
                </a:path>
                <a:path w="626110" h="35560">
                  <a:moveTo>
                    <a:pt x="601954" y="0"/>
                  </a:moveTo>
                  <a:lnTo>
                    <a:pt x="590156" y="0"/>
                  </a:lnTo>
                  <a:lnTo>
                    <a:pt x="578358" y="0"/>
                  </a:lnTo>
                  <a:lnTo>
                    <a:pt x="578358" y="11798"/>
                  </a:lnTo>
                  <a:lnTo>
                    <a:pt x="590156" y="11798"/>
                  </a:lnTo>
                  <a:lnTo>
                    <a:pt x="601954" y="11798"/>
                  </a:lnTo>
                  <a:lnTo>
                    <a:pt x="601954" y="0"/>
                  </a:lnTo>
                  <a:close/>
                </a:path>
                <a:path w="626110" h="35560">
                  <a:moveTo>
                    <a:pt x="625563" y="11811"/>
                  </a:moveTo>
                  <a:lnTo>
                    <a:pt x="613765" y="11811"/>
                  </a:lnTo>
                  <a:lnTo>
                    <a:pt x="613765" y="23609"/>
                  </a:lnTo>
                  <a:lnTo>
                    <a:pt x="613765" y="35407"/>
                  </a:lnTo>
                  <a:lnTo>
                    <a:pt x="625563" y="35407"/>
                  </a:lnTo>
                  <a:lnTo>
                    <a:pt x="625563" y="23609"/>
                  </a:lnTo>
                  <a:lnTo>
                    <a:pt x="625563" y="11811"/>
                  </a:lnTo>
                  <a:close/>
                </a:path>
                <a:path w="626110" h="35560">
                  <a:moveTo>
                    <a:pt x="625563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25563" y="11798"/>
                  </a:lnTo>
                  <a:lnTo>
                    <a:pt x="62556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94843" y="4597564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10" h="35560">
                  <a:moveTo>
                    <a:pt x="11798" y="23609"/>
                  </a:moveTo>
                  <a:lnTo>
                    <a:pt x="0" y="23609"/>
                  </a:lnTo>
                  <a:lnTo>
                    <a:pt x="0" y="35420"/>
                  </a:lnTo>
                  <a:lnTo>
                    <a:pt x="11798" y="35420"/>
                  </a:lnTo>
                  <a:lnTo>
                    <a:pt x="11798" y="23609"/>
                  </a:lnTo>
                  <a:close/>
                </a:path>
                <a:path w="626110" h="35560">
                  <a:moveTo>
                    <a:pt x="11798" y="11798"/>
                  </a:moveTo>
                  <a:lnTo>
                    <a:pt x="0" y="11798"/>
                  </a:lnTo>
                  <a:lnTo>
                    <a:pt x="0" y="23596"/>
                  </a:lnTo>
                  <a:lnTo>
                    <a:pt x="11798" y="23596"/>
                  </a:lnTo>
                  <a:lnTo>
                    <a:pt x="11798" y="11798"/>
                  </a:lnTo>
                  <a:close/>
                </a:path>
                <a:path w="626110" h="35560">
                  <a:moveTo>
                    <a:pt x="82613" y="11798"/>
                  </a:moveTo>
                  <a:lnTo>
                    <a:pt x="70815" y="11798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82613" y="11798"/>
                  </a:lnTo>
                  <a:close/>
                </a:path>
                <a:path w="626110" h="35560">
                  <a:moveTo>
                    <a:pt x="153428" y="11798"/>
                  </a:moveTo>
                  <a:lnTo>
                    <a:pt x="141630" y="11798"/>
                  </a:lnTo>
                  <a:lnTo>
                    <a:pt x="141630" y="23596"/>
                  </a:lnTo>
                  <a:lnTo>
                    <a:pt x="153428" y="23596"/>
                  </a:lnTo>
                  <a:lnTo>
                    <a:pt x="153428" y="11798"/>
                  </a:lnTo>
                  <a:close/>
                </a:path>
                <a:path w="626110" h="35560">
                  <a:moveTo>
                    <a:pt x="177025" y="11798"/>
                  </a:moveTo>
                  <a:lnTo>
                    <a:pt x="165239" y="11798"/>
                  </a:lnTo>
                  <a:lnTo>
                    <a:pt x="153441" y="11798"/>
                  </a:lnTo>
                  <a:lnTo>
                    <a:pt x="153441" y="23596"/>
                  </a:lnTo>
                  <a:lnTo>
                    <a:pt x="165239" y="23596"/>
                  </a:lnTo>
                  <a:lnTo>
                    <a:pt x="177025" y="23596"/>
                  </a:lnTo>
                  <a:lnTo>
                    <a:pt x="177025" y="11798"/>
                  </a:lnTo>
                  <a:close/>
                </a:path>
                <a:path w="626110" h="35560">
                  <a:moveTo>
                    <a:pt x="212432" y="11798"/>
                  </a:moveTo>
                  <a:lnTo>
                    <a:pt x="200647" y="11798"/>
                  </a:lnTo>
                  <a:lnTo>
                    <a:pt x="200647" y="23596"/>
                  </a:lnTo>
                  <a:lnTo>
                    <a:pt x="212432" y="23596"/>
                  </a:lnTo>
                  <a:lnTo>
                    <a:pt x="212432" y="11798"/>
                  </a:lnTo>
                  <a:close/>
                </a:path>
                <a:path w="626110" h="35560">
                  <a:moveTo>
                    <a:pt x="224243" y="11798"/>
                  </a:moveTo>
                  <a:lnTo>
                    <a:pt x="212458" y="11798"/>
                  </a:lnTo>
                  <a:lnTo>
                    <a:pt x="212458" y="23596"/>
                  </a:lnTo>
                  <a:lnTo>
                    <a:pt x="224243" y="23596"/>
                  </a:lnTo>
                  <a:lnTo>
                    <a:pt x="224243" y="11798"/>
                  </a:lnTo>
                  <a:close/>
                </a:path>
                <a:path w="626110" h="35560">
                  <a:moveTo>
                    <a:pt x="236054" y="11798"/>
                  </a:moveTo>
                  <a:lnTo>
                    <a:pt x="224256" y="11798"/>
                  </a:lnTo>
                  <a:lnTo>
                    <a:pt x="224256" y="23596"/>
                  </a:lnTo>
                  <a:lnTo>
                    <a:pt x="236054" y="23596"/>
                  </a:lnTo>
                  <a:lnTo>
                    <a:pt x="236054" y="11798"/>
                  </a:lnTo>
                  <a:close/>
                </a:path>
                <a:path w="626110" h="35560">
                  <a:moveTo>
                    <a:pt x="259651" y="11798"/>
                  </a:moveTo>
                  <a:lnTo>
                    <a:pt x="247865" y="11798"/>
                  </a:lnTo>
                  <a:lnTo>
                    <a:pt x="247865" y="23596"/>
                  </a:lnTo>
                  <a:lnTo>
                    <a:pt x="259651" y="23596"/>
                  </a:lnTo>
                  <a:lnTo>
                    <a:pt x="259651" y="11798"/>
                  </a:lnTo>
                  <a:close/>
                </a:path>
                <a:path w="626110" h="35560">
                  <a:moveTo>
                    <a:pt x="295071" y="11798"/>
                  </a:moveTo>
                  <a:lnTo>
                    <a:pt x="283273" y="11798"/>
                  </a:lnTo>
                  <a:lnTo>
                    <a:pt x="271475" y="11798"/>
                  </a:lnTo>
                  <a:lnTo>
                    <a:pt x="271475" y="23596"/>
                  </a:lnTo>
                  <a:lnTo>
                    <a:pt x="283273" y="23596"/>
                  </a:lnTo>
                  <a:lnTo>
                    <a:pt x="295071" y="23596"/>
                  </a:lnTo>
                  <a:lnTo>
                    <a:pt x="295071" y="11798"/>
                  </a:lnTo>
                  <a:close/>
                </a:path>
                <a:path w="626110" h="35560">
                  <a:moveTo>
                    <a:pt x="342290" y="11798"/>
                  </a:moveTo>
                  <a:lnTo>
                    <a:pt x="330492" y="11798"/>
                  </a:lnTo>
                  <a:lnTo>
                    <a:pt x="330492" y="23596"/>
                  </a:lnTo>
                  <a:lnTo>
                    <a:pt x="342290" y="23596"/>
                  </a:lnTo>
                  <a:lnTo>
                    <a:pt x="342290" y="11798"/>
                  </a:lnTo>
                  <a:close/>
                </a:path>
                <a:path w="626110" h="35560">
                  <a:moveTo>
                    <a:pt x="365887" y="11798"/>
                  </a:moveTo>
                  <a:lnTo>
                    <a:pt x="354088" y="11798"/>
                  </a:lnTo>
                  <a:lnTo>
                    <a:pt x="354088" y="23596"/>
                  </a:lnTo>
                  <a:lnTo>
                    <a:pt x="365887" y="23596"/>
                  </a:lnTo>
                  <a:lnTo>
                    <a:pt x="365887" y="11798"/>
                  </a:lnTo>
                  <a:close/>
                </a:path>
                <a:path w="626110" h="35560">
                  <a:moveTo>
                    <a:pt x="389496" y="11798"/>
                  </a:moveTo>
                  <a:lnTo>
                    <a:pt x="377698" y="11798"/>
                  </a:lnTo>
                  <a:lnTo>
                    <a:pt x="365899" y="11798"/>
                  </a:lnTo>
                  <a:lnTo>
                    <a:pt x="365899" y="23596"/>
                  </a:lnTo>
                  <a:lnTo>
                    <a:pt x="377698" y="23596"/>
                  </a:lnTo>
                  <a:lnTo>
                    <a:pt x="389496" y="23596"/>
                  </a:lnTo>
                  <a:lnTo>
                    <a:pt x="389496" y="11798"/>
                  </a:lnTo>
                  <a:close/>
                </a:path>
                <a:path w="626110" h="35560">
                  <a:moveTo>
                    <a:pt x="436714" y="11798"/>
                  </a:moveTo>
                  <a:lnTo>
                    <a:pt x="424916" y="11798"/>
                  </a:lnTo>
                  <a:lnTo>
                    <a:pt x="424916" y="23596"/>
                  </a:lnTo>
                  <a:lnTo>
                    <a:pt x="436714" y="23596"/>
                  </a:lnTo>
                  <a:lnTo>
                    <a:pt x="436714" y="11798"/>
                  </a:lnTo>
                  <a:close/>
                </a:path>
                <a:path w="626110" h="35560">
                  <a:moveTo>
                    <a:pt x="460311" y="11798"/>
                  </a:moveTo>
                  <a:lnTo>
                    <a:pt x="448513" y="11798"/>
                  </a:lnTo>
                  <a:lnTo>
                    <a:pt x="448513" y="23596"/>
                  </a:lnTo>
                  <a:lnTo>
                    <a:pt x="460311" y="23596"/>
                  </a:lnTo>
                  <a:lnTo>
                    <a:pt x="460311" y="11798"/>
                  </a:lnTo>
                  <a:close/>
                </a:path>
                <a:path w="626110" h="35560">
                  <a:moveTo>
                    <a:pt x="483920" y="11798"/>
                  </a:moveTo>
                  <a:lnTo>
                    <a:pt x="472122" y="11798"/>
                  </a:lnTo>
                  <a:lnTo>
                    <a:pt x="460324" y="11798"/>
                  </a:lnTo>
                  <a:lnTo>
                    <a:pt x="460324" y="23596"/>
                  </a:lnTo>
                  <a:lnTo>
                    <a:pt x="472122" y="23596"/>
                  </a:lnTo>
                  <a:lnTo>
                    <a:pt x="483920" y="23596"/>
                  </a:lnTo>
                  <a:lnTo>
                    <a:pt x="483920" y="11798"/>
                  </a:lnTo>
                  <a:close/>
                </a:path>
                <a:path w="626110" h="35560">
                  <a:moveTo>
                    <a:pt x="507530" y="11798"/>
                  </a:moveTo>
                  <a:lnTo>
                    <a:pt x="495731" y="11798"/>
                  </a:lnTo>
                  <a:lnTo>
                    <a:pt x="483933" y="11798"/>
                  </a:lnTo>
                  <a:lnTo>
                    <a:pt x="483933" y="23596"/>
                  </a:lnTo>
                  <a:lnTo>
                    <a:pt x="495731" y="23596"/>
                  </a:lnTo>
                  <a:lnTo>
                    <a:pt x="507530" y="23596"/>
                  </a:lnTo>
                  <a:lnTo>
                    <a:pt x="507530" y="11798"/>
                  </a:lnTo>
                  <a:close/>
                </a:path>
                <a:path w="626110" h="35560">
                  <a:moveTo>
                    <a:pt x="554748" y="11798"/>
                  </a:move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54748" y="11798"/>
                  </a:lnTo>
                  <a:close/>
                </a:path>
                <a:path w="626110" h="35560">
                  <a:moveTo>
                    <a:pt x="625563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13765" y="23596"/>
                  </a:lnTo>
                  <a:lnTo>
                    <a:pt x="625563" y="23596"/>
                  </a:lnTo>
                  <a:lnTo>
                    <a:pt x="625563" y="11798"/>
                  </a:lnTo>
                  <a:lnTo>
                    <a:pt x="62556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106641" y="4627073"/>
              <a:ext cx="614045" cy="0"/>
            </a:xfrm>
            <a:custGeom>
              <a:avLst/>
              <a:gdLst/>
              <a:ahLst/>
              <a:cxnLst/>
              <a:rect l="l" t="t" r="r" b="b"/>
              <a:pathLst>
                <a:path w="614045">
                  <a:moveTo>
                    <a:pt x="0" y="0"/>
                  </a:moveTo>
                  <a:lnTo>
                    <a:pt x="613765" y="0"/>
                  </a:lnTo>
                </a:path>
              </a:pathLst>
            </a:custGeom>
            <a:ln w="11798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94843" y="4632972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10" h="35560">
                  <a:moveTo>
                    <a:pt x="11798" y="11811"/>
                  </a:moveTo>
                  <a:lnTo>
                    <a:pt x="0" y="11811"/>
                  </a:lnTo>
                  <a:lnTo>
                    <a:pt x="0" y="23609"/>
                  </a:lnTo>
                  <a:lnTo>
                    <a:pt x="11798" y="23609"/>
                  </a:lnTo>
                  <a:lnTo>
                    <a:pt x="11798" y="11811"/>
                  </a:lnTo>
                  <a:close/>
                </a:path>
                <a:path w="626110" h="35560">
                  <a:moveTo>
                    <a:pt x="59004" y="11811"/>
                  </a:moveTo>
                  <a:lnTo>
                    <a:pt x="47205" y="11811"/>
                  </a:lnTo>
                  <a:lnTo>
                    <a:pt x="35407" y="11811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59004" y="35407"/>
                  </a:lnTo>
                  <a:lnTo>
                    <a:pt x="59004" y="23609"/>
                  </a:lnTo>
                  <a:lnTo>
                    <a:pt x="59004" y="11811"/>
                  </a:lnTo>
                  <a:close/>
                </a:path>
                <a:path w="626110" h="35560">
                  <a:moveTo>
                    <a:pt x="94411" y="11811"/>
                  </a:moveTo>
                  <a:lnTo>
                    <a:pt x="82613" y="11811"/>
                  </a:lnTo>
                  <a:lnTo>
                    <a:pt x="70815" y="11811"/>
                  </a:lnTo>
                  <a:lnTo>
                    <a:pt x="59016" y="11811"/>
                  </a:ln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70815" y="23609"/>
                  </a:lnTo>
                  <a:lnTo>
                    <a:pt x="82613" y="23609"/>
                  </a:lnTo>
                  <a:lnTo>
                    <a:pt x="94411" y="23609"/>
                  </a:lnTo>
                  <a:lnTo>
                    <a:pt x="94411" y="11811"/>
                  </a:lnTo>
                  <a:close/>
                </a:path>
                <a:path w="626110" h="35560">
                  <a:moveTo>
                    <a:pt x="118021" y="0"/>
                  </a:moveTo>
                  <a:lnTo>
                    <a:pt x="106222" y="0"/>
                  </a:lnTo>
                  <a:lnTo>
                    <a:pt x="106222" y="11798"/>
                  </a:lnTo>
                  <a:lnTo>
                    <a:pt x="118021" y="11798"/>
                  </a:lnTo>
                  <a:lnTo>
                    <a:pt x="118021" y="0"/>
                  </a:lnTo>
                  <a:close/>
                </a:path>
                <a:path w="626110" h="35560">
                  <a:moveTo>
                    <a:pt x="129806" y="11811"/>
                  </a:moveTo>
                  <a:lnTo>
                    <a:pt x="118021" y="11811"/>
                  </a:lnTo>
                  <a:lnTo>
                    <a:pt x="106222" y="11811"/>
                  </a:lnTo>
                  <a:lnTo>
                    <a:pt x="94424" y="11811"/>
                  </a:lnTo>
                  <a:lnTo>
                    <a:pt x="94424" y="23609"/>
                  </a:lnTo>
                  <a:lnTo>
                    <a:pt x="106222" y="23609"/>
                  </a:lnTo>
                  <a:lnTo>
                    <a:pt x="106222" y="35407"/>
                  </a:lnTo>
                  <a:lnTo>
                    <a:pt x="118021" y="35407"/>
                  </a:lnTo>
                  <a:lnTo>
                    <a:pt x="118021" y="23609"/>
                  </a:lnTo>
                  <a:lnTo>
                    <a:pt x="129806" y="23609"/>
                  </a:lnTo>
                  <a:lnTo>
                    <a:pt x="129806" y="11811"/>
                  </a:lnTo>
                  <a:close/>
                </a:path>
                <a:path w="626110" h="35560">
                  <a:moveTo>
                    <a:pt x="165239" y="0"/>
                  </a:moveTo>
                  <a:lnTo>
                    <a:pt x="153441" y="0"/>
                  </a:lnTo>
                  <a:lnTo>
                    <a:pt x="153441" y="11798"/>
                  </a:lnTo>
                  <a:lnTo>
                    <a:pt x="165239" y="11798"/>
                  </a:lnTo>
                  <a:lnTo>
                    <a:pt x="165239" y="0"/>
                  </a:lnTo>
                  <a:close/>
                </a:path>
                <a:path w="626110" h="35560">
                  <a:moveTo>
                    <a:pt x="177025" y="11811"/>
                  </a:moveTo>
                  <a:lnTo>
                    <a:pt x="165239" y="11811"/>
                  </a:lnTo>
                  <a:lnTo>
                    <a:pt x="153441" y="11811"/>
                  </a:lnTo>
                  <a:lnTo>
                    <a:pt x="153441" y="23609"/>
                  </a:lnTo>
                  <a:lnTo>
                    <a:pt x="165239" y="23609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lnTo>
                    <a:pt x="177025" y="11811"/>
                  </a:lnTo>
                  <a:close/>
                </a:path>
                <a:path w="626110" h="35560">
                  <a:moveTo>
                    <a:pt x="188836" y="23609"/>
                  </a:move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close/>
                </a:path>
                <a:path w="626110" h="35560">
                  <a:moveTo>
                    <a:pt x="188836" y="0"/>
                  </a:moveTo>
                  <a:lnTo>
                    <a:pt x="177038" y="0"/>
                  </a:lnTo>
                  <a:lnTo>
                    <a:pt x="177038" y="11798"/>
                  </a:lnTo>
                  <a:lnTo>
                    <a:pt x="188836" y="11798"/>
                  </a:lnTo>
                  <a:lnTo>
                    <a:pt x="188836" y="0"/>
                  </a:lnTo>
                  <a:close/>
                </a:path>
                <a:path w="626110" h="35560">
                  <a:moveTo>
                    <a:pt x="200647" y="11811"/>
                  </a:moveTo>
                  <a:lnTo>
                    <a:pt x="188849" y="11811"/>
                  </a:lnTo>
                  <a:lnTo>
                    <a:pt x="188849" y="23609"/>
                  </a:lnTo>
                  <a:lnTo>
                    <a:pt x="200647" y="23609"/>
                  </a:lnTo>
                  <a:lnTo>
                    <a:pt x="200647" y="11811"/>
                  </a:lnTo>
                  <a:close/>
                </a:path>
                <a:path w="626110" h="35560">
                  <a:moveTo>
                    <a:pt x="212432" y="23609"/>
                  </a:moveTo>
                  <a:lnTo>
                    <a:pt x="200647" y="23609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close/>
                </a:path>
                <a:path w="626110" h="35560">
                  <a:moveTo>
                    <a:pt x="236054" y="11811"/>
                  </a:moveTo>
                  <a:lnTo>
                    <a:pt x="224256" y="11811"/>
                  </a:lnTo>
                  <a:lnTo>
                    <a:pt x="224256" y="23609"/>
                  </a:lnTo>
                  <a:lnTo>
                    <a:pt x="236054" y="23609"/>
                  </a:lnTo>
                  <a:lnTo>
                    <a:pt x="236054" y="11811"/>
                  </a:lnTo>
                  <a:close/>
                </a:path>
                <a:path w="626110" h="35560">
                  <a:moveTo>
                    <a:pt x="247853" y="23609"/>
                  </a:moveTo>
                  <a:lnTo>
                    <a:pt x="236054" y="23609"/>
                  </a:lnTo>
                  <a:lnTo>
                    <a:pt x="236054" y="35407"/>
                  </a:lnTo>
                  <a:lnTo>
                    <a:pt x="247853" y="35407"/>
                  </a:lnTo>
                  <a:lnTo>
                    <a:pt x="247853" y="23609"/>
                  </a:lnTo>
                  <a:close/>
                </a:path>
                <a:path w="626110" h="35560">
                  <a:moveTo>
                    <a:pt x="259651" y="23609"/>
                  </a:moveTo>
                  <a:lnTo>
                    <a:pt x="247865" y="23609"/>
                  </a:lnTo>
                  <a:lnTo>
                    <a:pt x="247865" y="35407"/>
                  </a:lnTo>
                  <a:lnTo>
                    <a:pt x="259651" y="35407"/>
                  </a:lnTo>
                  <a:lnTo>
                    <a:pt x="259651" y="23609"/>
                  </a:lnTo>
                  <a:close/>
                </a:path>
                <a:path w="626110" h="35560">
                  <a:moveTo>
                    <a:pt x="259651" y="0"/>
                  </a:moveTo>
                  <a:lnTo>
                    <a:pt x="247865" y="0"/>
                  </a:lnTo>
                  <a:lnTo>
                    <a:pt x="247865" y="11798"/>
                  </a:lnTo>
                  <a:lnTo>
                    <a:pt x="259651" y="11798"/>
                  </a:lnTo>
                  <a:lnTo>
                    <a:pt x="259651" y="0"/>
                  </a:lnTo>
                  <a:close/>
                </a:path>
                <a:path w="626110" h="35560">
                  <a:moveTo>
                    <a:pt x="271462" y="11811"/>
                  </a:moveTo>
                  <a:lnTo>
                    <a:pt x="259664" y="11811"/>
                  </a:lnTo>
                  <a:lnTo>
                    <a:pt x="259664" y="23609"/>
                  </a:lnTo>
                  <a:lnTo>
                    <a:pt x="271462" y="23609"/>
                  </a:lnTo>
                  <a:lnTo>
                    <a:pt x="271462" y="11811"/>
                  </a:lnTo>
                  <a:close/>
                </a:path>
                <a:path w="626110" h="35560">
                  <a:moveTo>
                    <a:pt x="271462" y="0"/>
                  </a:moveTo>
                  <a:lnTo>
                    <a:pt x="259664" y="0"/>
                  </a:lnTo>
                  <a:lnTo>
                    <a:pt x="259664" y="11798"/>
                  </a:lnTo>
                  <a:lnTo>
                    <a:pt x="271462" y="11798"/>
                  </a:lnTo>
                  <a:lnTo>
                    <a:pt x="271462" y="0"/>
                  </a:lnTo>
                  <a:close/>
                </a:path>
                <a:path w="626110" h="35560">
                  <a:moveTo>
                    <a:pt x="295071" y="0"/>
                  </a:moveTo>
                  <a:lnTo>
                    <a:pt x="283273" y="0"/>
                  </a:lnTo>
                  <a:lnTo>
                    <a:pt x="271475" y="0"/>
                  </a:lnTo>
                  <a:lnTo>
                    <a:pt x="271475" y="11798"/>
                  </a:lnTo>
                  <a:lnTo>
                    <a:pt x="283273" y="11798"/>
                  </a:lnTo>
                  <a:lnTo>
                    <a:pt x="295071" y="11798"/>
                  </a:lnTo>
                  <a:lnTo>
                    <a:pt x="295071" y="0"/>
                  </a:lnTo>
                  <a:close/>
                </a:path>
                <a:path w="626110" h="35560">
                  <a:moveTo>
                    <a:pt x="306857" y="11811"/>
                  </a:moveTo>
                  <a:lnTo>
                    <a:pt x="295071" y="11811"/>
                  </a:lnTo>
                  <a:lnTo>
                    <a:pt x="283273" y="11811"/>
                  </a:lnTo>
                  <a:lnTo>
                    <a:pt x="283273" y="23609"/>
                  </a:lnTo>
                  <a:lnTo>
                    <a:pt x="271475" y="23609"/>
                  </a:lnTo>
                  <a:lnTo>
                    <a:pt x="271475" y="35407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lnTo>
                    <a:pt x="306857" y="11811"/>
                  </a:lnTo>
                  <a:close/>
                </a:path>
                <a:path w="626110" h="35560">
                  <a:moveTo>
                    <a:pt x="330479" y="11811"/>
                  </a:moveTo>
                  <a:lnTo>
                    <a:pt x="318681" y="11811"/>
                  </a:lnTo>
                  <a:lnTo>
                    <a:pt x="306882" y="11811"/>
                  </a:lnTo>
                  <a:lnTo>
                    <a:pt x="306882" y="23609"/>
                  </a:lnTo>
                  <a:lnTo>
                    <a:pt x="306882" y="35407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lnTo>
                    <a:pt x="330479" y="11811"/>
                  </a:lnTo>
                  <a:close/>
                </a:path>
                <a:path w="626110" h="35560">
                  <a:moveTo>
                    <a:pt x="342290" y="11811"/>
                  </a:moveTo>
                  <a:lnTo>
                    <a:pt x="330492" y="11811"/>
                  </a:lnTo>
                  <a:lnTo>
                    <a:pt x="330492" y="23609"/>
                  </a:lnTo>
                  <a:lnTo>
                    <a:pt x="342290" y="23609"/>
                  </a:lnTo>
                  <a:lnTo>
                    <a:pt x="342290" y="11811"/>
                  </a:lnTo>
                  <a:close/>
                </a:path>
                <a:path w="626110" h="35560">
                  <a:moveTo>
                    <a:pt x="342290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42290" y="11798"/>
                  </a:lnTo>
                  <a:lnTo>
                    <a:pt x="342290" y="0"/>
                  </a:lnTo>
                  <a:close/>
                </a:path>
                <a:path w="626110" h="35560">
                  <a:moveTo>
                    <a:pt x="365887" y="23609"/>
                  </a:moveTo>
                  <a:lnTo>
                    <a:pt x="354088" y="23609"/>
                  </a:lnTo>
                  <a:lnTo>
                    <a:pt x="342290" y="23609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65887" y="35407"/>
                  </a:lnTo>
                  <a:lnTo>
                    <a:pt x="365887" y="23609"/>
                  </a:lnTo>
                  <a:close/>
                </a:path>
                <a:path w="626110" h="35560">
                  <a:moveTo>
                    <a:pt x="365887" y="0"/>
                  </a:moveTo>
                  <a:lnTo>
                    <a:pt x="354088" y="0"/>
                  </a:lnTo>
                  <a:lnTo>
                    <a:pt x="354088" y="11798"/>
                  </a:lnTo>
                  <a:lnTo>
                    <a:pt x="365887" y="11798"/>
                  </a:lnTo>
                  <a:lnTo>
                    <a:pt x="365887" y="0"/>
                  </a:lnTo>
                  <a:close/>
                </a:path>
                <a:path w="626110" h="35560">
                  <a:moveTo>
                    <a:pt x="377698" y="0"/>
                  </a:moveTo>
                  <a:lnTo>
                    <a:pt x="365899" y="0"/>
                  </a:lnTo>
                  <a:lnTo>
                    <a:pt x="365899" y="11798"/>
                  </a:lnTo>
                  <a:lnTo>
                    <a:pt x="377698" y="11798"/>
                  </a:lnTo>
                  <a:lnTo>
                    <a:pt x="377698" y="0"/>
                  </a:lnTo>
                  <a:close/>
                </a:path>
                <a:path w="626110" h="35560">
                  <a:moveTo>
                    <a:pt x="389496" y="23609"/>
                  </a:moveTo>
                  <a:lnTo>
                    <a:pt x="377698" y="23609"/>
                  </a:lnTo>
                  <a:lnTo>
                    <a:pt x="377698" y="11811"/>
                  </a:lnTo>
                  <a:lnTo>
                    <a:pt x="365899" y="11811"/>
                  </a:lnTo>
                  <a:lnTo>
                    <a:pt x="365899" y="23609"/>
                  </a:lnTo>
                  <a:lnTo>
                    <a:pt x="365899" y="35407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close/>
                </a:path>
                <a:path w="626110" h="35560">
                  <a:moveTo>
                    <a:pt x="401307" y="0"/>
                  </a:move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01307" y="0"/>
                  </a:lnTo>
                  <a:close/>
                </a:path>
                <a:path w="626110" h="35560">
                  <a:moveTo>
                    <a:pt x="424903" y="11811"/>
                  </a:moveTo>
                  <a:lnTo>
                    <a:pt x="413105" y="11811"/>
                  </a:lnTo>
                  <a:lnTo>
                    <a:pt x="401307" y="11811"/>
                  </a:lnTo>
                  <a:lnTo>
                    <a:pt x="401307" y="23609"/>
                  </a:ln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lnTo>
                    <a:pt x="424903" y="11811"/>
                  </a:lnTo>
                  <a:close/>
                </a:path>
                <a:path w="626110" h="35560">
                  <a:moveTo>
                    <a:pt x="424903" y="0"/>
                  </a:moveTo>
                  <a:lnTo>
                    <a:pt x="413105" y="0"/>
                  </a:lnTo>
                  <a:lnTo>
                    <a:pt x="413105" y="11798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26110" h="35560">
                  <a:moveTo>
                    <a:pt x="436714" y="11811"/>
                  </a:moveTo>
                  <a:lnTo>
                    <a:pt x="424916" y="11811"/>
                  </a:lnTo>
                  <a:lnTo>
                    <a:pt x="424916" y="23609"/>
                  </a:lnTo>
                  <a:lnTo>
                    <a:pt x="436714" y="23609"/>
                  </a:lnTo>
                  <a:lnTo>
                    <a:pt x="436714" y="11811"/>
                  </a:lnTo>
                  <a:close/>
                </a:path>
                <a:path w="626110" h="35560">
                  <a:moveTo>
                    <a:pt x="460311" y="23609"/>
                  </a:moveTo>
                  <a:lnTo>
                    <a:pt x="448513" y="23609"/>
                  </a:lnTo>
                  <a:lnTo>
                    <a:pt x="436714" y="23609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60311" y="35407"/>
                  </a:lnTo>
                  <a:lnTo>
                    <a:pt x="460311" y="23609"/>
                  </a:lnTo>
                  <a:close/>
                </a:path>
                <a:path w="626110" h="35560">
                  <a:moveTo>
                    <a:pt x="483920" y="11811"/>
                  </a:moveTo>
                  <a:lnTo>
                    <a:pt x="472122" y="11811"/>
                  </a:lnTo>
                  <a:lnTo>
                    <a:pt x="472122" y="23609"/>
                  </a:lnTo>
                  <a:lnTo>
                    <a:pt x="483920" y="23609"/>
                  </a:lnTo>
                  <a:lnTo>
                    <a:pt x="483920" y="11811"/>
                  </a:lnTo>
                  <a:close/>
                </a:path>
                <a:path w="626110" h="35560">
                  <a:moveTo>
                    <a:pt x="483920" y="0"/>
                  </a:moveTo>
                  <a:lnTo>
                    <a:pt x="472122" y="0"/>
                  </a:lnTo>
                  <a:lnTo>
                    <a:pt x="460324" y="0"/>
                  </a:lnTo>
                  <a:lnTo>
                    <a:pt x="460324" y="11798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10" h="35560">
                  <a:moveTo>
                    <a:pt x="495731" y="11811"/>
                  </a:moveTo>
                  <a:lnTo>
                    <a:pt x="483933" y="11811"/>
                  </a:ln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495731" y="23609"/>
                  </a:lnTo>
                  <a:lnTo>
                    <a:pt x="495731" y="11811"/>
                  </a:lnTo>
                  <a:close/>
                </a:path>
                <a:path w="626110" h="35560">
                  <a:moveTo>
                    <a:pt x="507530" y="0"/>
                  </a:moveTo>
                  <a:lnTo>
                    <a:pt x="495731" y="0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07530" y="0"/>
                  </a:lnTo>
                  <a:close/>
                </a:path>
                <a:path w="626110" h="35560">
                  <a:moveTo>
                    <a:pt x="531139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31139" y="11798"/>
                  </a:lnTo>
                  <a:lnTo>
                    <a:pt x="531139" y="0"/>
                  </a:lnTo>
                  <a:close/>
                </a:path>
                <a:path w="626110" h="35560">
                  <a:moveTo>
                    <a:pt x="542937" y="11811"/>
                  </a:moveTo>
                  <a:lnTo>
                    <a:pt x="531139" y="11811"/>
                  </a:lnTo>
                  <a:lnTo>
                    <a:pt x="519341" y="11811"/>
                  </a:lnTo>
                  <a:lnTo>
                    <a:pt x="519341" y="23609"/>
                  </a:lnTo>
                  <a:lnTo>
                    <a:pt x="531139" y="23609"/>
                  </a:lnTo>
                  <a:lnTo>
                    <a:pt x="542937" y="23609"/>
                  </a:lnTo>
                  <a:lnTo>
                    <a:pt x="542937" y="11811"/>
                  </a:lnTo>
                  <a:close/>
                </a:path>
                <a:path w="626110" h="35560">
                  <a:moveTo>
                    <a:pt x="578345" y="11811"/>
                  </a:moveTo>
                  <a:lnTo>
                    <a:pt x="566547" y="11811"/>
                  </a:lnTo>
                  <a:lnTo>
                    <a:pt x="566547" y="23609"/>
                  </a:lnTo>
                  <a:lnTo>
                    <a:pt x="578345" y="23609"/>
                  </a:lnTo>
                  <a:lnTo>
                    <a:pt x="578345" y="11811"/>
                  </a:lnTo>
                  <a:close/>
                </a:path>
                <a:path w="626110" h="35560">
                  <a:moveTo>
                    <a:pt x="601954" y="11811"/>
                  </a:moveTo>
                  <a:lnTo>
                    <a:pt x="590156" y="11811"/>
                  </a:lnTo>
                  <a:lnTo>
                    <a:pt x="590156" y="23609"/>
                  </a:lnTo>
                  <a:lnTo>
                    <a:pt x="601954" y="23609"/>
                  </a:lnTo>
                  <a:lnTo>
                    <a:pt x="601954" y="11811"/>
                  </a:lnTo>
                  <a:close/>
                </a:path>
                <a:path w="626110" h="35560">
                  <a:moveTo>
                    <a:pt x="625563" y="11811"/>
                  </a:moveTo>
                  <a:lnTo>
                    <a:pt x="613765" y="11811"/>
                  </a:lnTo>
                  <a:lnTo>
                    <a:pt x="601967" y="11811"/>
                  </a:lnTo>
                  <a:lnTo>
                    <a:pt x="601967" y="23609"/>
                  </a:lnTo>
                  <a:lnTo>
                    <a:pt x="613765" y="23609"/>
                  </a:lnTo>
                  <a:lnTo>
                    <a:pt x="625563" y="23609"/>
                  </a:lnTo>
                  <a:lnTo>
                    <a:pt x="625563" y="118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94843" y="4656581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10" h="47625">
                  <a:moveTo>
                    <a:pt x="11798" y="35407"/>
                  </a:moveTo>
                  <a:lnTo>
                    <a:pt x="0" y="35407"/>
                  </a:lnTo>
                  <a:lnTo>
                    <a:pt x="0" y="47205"/>
                  </a:lnTo>
                  <a:lnTo>
                    <a:pt x="11798" y="47205"/>
                  </a:lnTo>
                  <a:lnTo>
                    <a:pt x="11798" y="35407"/>
                  </a:lnTo>
                  <a:close/>
                </a:path>
                <a:path w="626110" h="47625">
                  <a:moveTo>
                    <a:pt x="23596" y="23609"/>
                  </a:moveTo>
                  <a:lnTo>
                    <a:pt x="11798" y="23609"/>
                  </a:lnTo>
                  <a:lnTo>
                    <a:pt x="11798" y="35407"/>
                  </a:lnTo>
                  <a:lnTo>
                    <a:pt x="23596" y="35407"/>
                  </a:lnTo>
                  <a:lnTo>
                    <a:pt x="23596" y="23609"/>
                  </a:lnTo>
                  <a:close/>
                </a:path>
                <a:path w="626110" h="47625">
                  <a:moveTo>
                    <a:pt x="35394" y="11798"/>
                  </a:moveTo>
                  <a:lnTo>
                    <a:pt x="23596" y="11798"/>
                  </a:lnTo>
                  <a:lnTo>
                    <a:pt x="23596" y="23596"/>
                  </a:lnTo>
                  <a:lnTo>
                    <a:pt x="35394" y="23596"/>
                  </a:lnTo>
                  <a:lnTo>
                    <a:pt x="35394" y="11798"/>
                  </a:lnTo>
                  <a:close/>
                </a:path>
                <a:path w="626110" h="47625">
                  <a:moveTo>
                    <a:pt x="59004" y="23609"/>
                  </a:moveTo>
                  <a:lnTo>
                    <a:pt x="47205" y="23609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59004" y="35407"/>
                  </a:lnTo>
                  <a:lnTo>
                    <a:pt x="59004" y="23609"/>
                  </a:lnTo>
                  <a:close/>
                </a:path>
                <a:path w="626110" h="47625">
                  <a:moveTo>
                    <a:pt x="94411" y="23609"/>
                  </a:moveTo>
                  <a:lnTo>
                    <a:pt x="82613" y="23609"/>
                  </a:lnTo>
                  <a:lnTo>
                    <a:pt x="82613" y="35407"/>
                  </a:lnTo>
                  <a:lnTo>
                    <a:pt x="70815" y="35407"/>
                  </a:lnTo>
                  <a:lnTo>
                    <a:pt x="70815" y="47205"/>
                  </a:lnTo>
                  <a:lnTo>
                    <a:pt x="82613" y="47205"/>
                  </a:lnTo>
                  <a:lnTo>
                    <a:pt x="94411" y="47205"/>
                  </a:lnTo>
                  <a:lnTo>
                    <a:pt x="94411" y="35407"/>
                  </a:lnTo>
                  <a:lnTo>
                    <a:pt x="94411" y="23609"/>
                  </a:lnTo>
                  <a:close/>
                </a:path>
                <a:path w="626110" h="47625">
                  <a:moveTo>
                    <a:pt x="94411" y="11798"/>
                  </a:moveTo>
                  <a:lnTo>
                    <a:pt x="82613" y="11798"/>
                  </a:lnTo>
                  <a:lnTo>
                    <a:pt x="70815" y="11798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94411" y="23596"/>
                  </a:lnTo>
                  <a:lnTo>
                    <a:pt x="94411" y="11798"/>
                  </a:lnTo>
                  <a:close/>
                </a:path>
                <a:path w="626110" h="47625">
                  <a:moveTo>
                    <a:pt x="106222" y="35407"/>
                  </a:moveTo>
                  <a:lnTo>
                    <a:pt x="94424" y="35407"/>
                  </a:lnTo>
                  <a:lnTo>
                    <a:pt x="94424" y="47205"/>
                  </a:lnTo>
                  <a:lnTo>
                    <a:pt x="106222" y="47205"/>
                  </a:lnTo>
                  <a:lnTo>
                    <a:pt x="106222" y="35407"/>
                  </a:lnTo>
                  <a:close/>
                </a:path>
                <a:path w="626110" h="47625">
                  <a:moveTo>
                    <a:pt x="118021" y="23609"/>
                  </a:moveTo>
                  <a:lnTo>
                    <a:pt x="106222" y="23609"/>
                  </a:lnTo>
                  <a:lnTo>
                    <a:pt x="106222" y="35407"/>
                  </a:lnTo>
                  <a:lnTo>
                    <a:pt x="118021" y="35407"/>
                  </a:lnTo>
                  <a:lnTo>
                    <a:pt x="118021" y="23609"/>
                  </a:lnTo>
                  <a:close/>
                </a:path>
                <a:path w="626110" h="47625">
                  <a:moveTo>
                    <a:pt x="118021" y="11798"/>
                  </a:moveTo>
                  <a:lnTo>
                    <a:pt x="106222" y="11798"/>
                  </a:lnTo>
                  <a:lnTo>
                    <a:pt x="106222" y="23596"/>
                  </a:lnTo>
                  <a:lnTo>
                    <a:pt x="118021" y="23596"/>
                  </a:lnTo>
                  <a:lnTo>
                    <a:pt x="118021" y="11798"/>
                  </a:lnTo>
                  <a:close/>
                </a:path>
                <a:path w="626110" h="47625">
                  <a:moveTo>
                    <a:pt x="129806" y="35407"/>
                  </a:moveTo>
                  <a:lnTo>
                    <a:pt x="118021" y="35407"/>
                  </a:lnTo>
                  <a:lnTo>
                    <a:pt x="118021" y="47205"/>
                  </a:lnTo>
                  <a:lnTo>
                    <a:pt x="129806" y="47205"/>
                  </a:lnTo>
                  <a:lnTo>
                    <a:pt x="129806" y="35407"/>
                  </a:lnTo>
                  <a:close/>
                </a:path>
                <a:path w="626110" h="47625">
                  <a:moveTo>
                    <a:pt x="141617" y="23609"/>
                  </a:moveTo>
                  <a:lnTo>
                    <a:pt x="129832" y="23609"/>
                  </a:lnTo>
                  <a:lnTo>
                    <a:pt x="129832" y="35407"/>
                  </a:lnTo>
                  <a:lnTo>
                    <a:pt x="141617" y="35407"/>
                  </a:lnTo>
                  <a:lnTo>
                    <a:pt x="141617" y="23609"/>
                  </a:lnTo>
                  <a:close/>
                </a:path>
                <a:path w="626110" h="47625">
                  <a:moveTo>
                    <a:pt x="141617" y="11798"/>
                  </a:moveTo>
                  <a:lnTo>
                    <a:pt x="129832" y="11798"/>
                  </a:lnTo>
                  <a:lnTo>
                    <a:pt x="129832" y="23596"/>
                  </a:lnTo>
                  <a:lnTo>
                    <a:pt x="141617" y="23596"/>
                  </a:lnTo>
                  <a:lnTo>
                    <a:pt x="141617" y="11798"/>
                  </a:lnTo>
                  <a:close/>
                </a:path>
                <a:path w="626110" h="47625">
                  <a:moveTo>
                    <a:pt x="153428" y="23609"/>
                  </a:moveTo>
                  <a:lnTo>
                    <a:pt x="141630" y="23609"/>
                  </a:lnTo>
                  <a:lnTo>
                    <a:pt x="141630" y="35407"/>
                  </a:lnTo>
                  <a:lnTo>
                    <a:pt x="141630" y="47205"/>
                  </a:lnTo>
                  <a:lnTo>
                    <a:pt x="153428" y="47205"/>
                  </a:lnTo>
                  <a:lnTo>
                    <a:pt x="153428" y="35407"/>
                  </a:lnTo>
                  <a:lnTo>
                    <a:pt x="153428" y="23609"/>
                  </a:lnTo>
                  <a:close/>
                </a:path>
                <a:path w="626110" h="47625">
                  <a:moveTo>
                    <a:pt x="153428" y="11798"/>
                  </a:moveTo>
                  <a:lnTo>
                    <a:pt x="141630" y="11798"/>
                  </a:lnTo>
                  <a:lnTo>
                    <a:pt x="141630" y="23596"/>
                  </a:lnTo>
                  <a:lnTo>
                    <a:pt x="153428" y="23596"/>
                  </a:lnTo>
                  <a:lnTo>
                    <a:pt x="153428" y="11798"/>
                  </a:lnTo>
                  <a:close/>
                </a:path>
                <a:path w="626110" h="47625">
                  <a:moveTo>
                    <a:pt x="177025" y="35407"/>
                  </a:moveTo>
                  <a:lnTo>
                    <a:pt x="165239" y="35407"/>
                  </a:lnTo>
                  <a:lnTo>
                    <a:pt x="165239" y="23609"/>
                  </a:lnTo>
                  <a:lnTo>
                    <a:pt x="153441" y="23609"/>
                  </a:lnTo>
                  <a:lnTo>
                    <a:pt x="153441" y="35407"/>
                  </a:lnTo>
                  <a:lnTo>
                    <a:pt x="153441" y="47205"/>
                  </a:lnTo>
                  <a:lnTo>
                    <a:pt x="165239" y="47205"/>
                  </a:lnTo>
                  <a:lnTo>
                    <a:pt x="177025" y="47205"/>
                  </a:lnTo>
                  <a:lnTo>
                    <a:pt x="177025" y="35407"/>
                  </a:lnTo>
                  <a:close/>
                </a:path>
                <a:path w="626110" h="47625">
                  <a:moveTo>
                    <a:pt x="177025" y="11798"/>
                  </a:moveTo>
                  <a:lnTo>
                    <a:pt x="165239" y="11798"/>
                  </a:lnTo>
                  <a:lnTo>
                    <a:pt x="165239" y="23596"/>
                  </a:lnTo>
                  <a:lnTo>
                    <a:pt x="177025" y="23596"/>
                  </a:lnTo>
                  <a:lnTo>
                    <a:pt x="177025" y="11798"/>
                  </a:lnTo>
                  <a:close/>
                </a:path>
                <a:path w="626110" h="47625">
                  <a:moveTo>
                    <a:pt x="188836" y="23609"/>
                  </a:move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close/>
                </a:path>
                <a:path w="626110" h="47625">
                  <a:moveTo>
                    <a:pt x="212432" y="35407"/>
                  </a:moveTo>
                  <a:lnTo>
                    <a:pt x="200647" y="35407"/>
                  </a:lnTo>
                  <a:lnTo>
                    <a:pt x="200647" y="47205"/>
                  </a:lnTo>
                  <a:lnTo>
                    <a:pt x="212432" y="47205"/>
                  </a:lnTo>
                  <a:lnTo>
                    <a:pt x="212432" y="35407"/>
                  </a:lnTo>
                  <a:close/>
                </a:path>
                <a:path w="626110" h="47625">
                  <a:moveTo>
                    <a:pt x="224243" y="23609"/>
                  </a:move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close/>
                </a:path>
                <a:path w="626110" h="47625">
                  <a:moveTo>
                    <a:pt x="224243" y="11798"/>
                  </a:moveTo>
                  <a:lnTo>
                    <a:pt x="212458" y="11798"/>
                  </a:lnTo>
                  <a:lnTo>
                    <a:pt x="212458" y="23596"/>
                  </a:lnTo>
                  <a:lnTo>
                    <a:pt x="224243" y="23596"/>
                  </a:lnTo>
                  <a:lnTo>
                    <a:pt x="224243" y="11798"/>
                  </a:lnTo>
                  <a:close/>
                </a:path>
                <a:path w="626110" h="47625">
                  <a:moveTo>
                    <a:pt x="236054" y="11798"/>
                  </a:moveTo>
                  <a:lnTo>
                    <a:pt x="224256" y="11798"/>
                  </a:lnTo>
                  <a:lnTo>
                    <a:pt x="224256" y="23596"/>
                  </a:lnTo>
                  <a:lnTo>
                    <a:pt x="236054" y="23596"/>
                  </a:lnTo>
                  <a:lnTo>
                    <a:pt x="236054" y="11798"/>
                  </a:lnTo>
                  <a:close/>
                </a:path>
                <a:path w="626110" h="47625">
                  <a:moveTo>
                    <a:pt x="247853" y="23609"/>
                  </a:moveTo>
                  <a:lnTo>
                    <a:pt x="236054" y="23609"/>
                  </a:lnTo>
                  <a:lnTo>
                    <a:pt x="224256" y="23609"/>
                  </a:lnTo>
                  <a:lnTo>
                    <a:pt x="224256" y="35407"/>
                  </a:lnTo>
                  <a:lnTo>
                    <a:pt x="224256" y="47205"/>
                  </a:lnTo>
                  <a:lnTo>
                    <a:pt x="236054" y="47205"/>
                  </a:lnTo>
                  <a:lnTo>
                    <a:pt x="236054" y="35407"/>
                  </a:lnTo>
                  <a:lnTo>
                    <a:pt x="247853" y="35407"/>
                  </a:lnTo>
                  <a:lnTo>
                    <a:pt x="247853" y="23609"/>
                  </a:lnTo>
                  <a:close/>
                </a:path>
                <a:path w="626110" h="47625">
                  <a:moveTo>
                    <a:pt x="259651" y="23609"/>
                  </a:moveTo>
                  <a:lnTo>
                    <a:pt x="247865" y="23609"/>
                  </a:lnTo>
                  <a:lnTo>
                    <a:pt x="247865" y="35407"/>
                  </a:lnTo>
                  <a:lnTo>
                    <a:pt x="259651" y="35407"/>
                  </a:lnTo>
                  <a:lnTo>
                    <a:pt x="259651" y="23609"/>
                  </a:lnTo>
                  <a:close/>
                </a:path>
                <a:path w="626110" h="47625">
                  <a:moveTo>
                    <a:pt x="259651" y="11798"/>
                  </a:moveTo>
                  <a:lnTo>
                    <a:pt x="247865" y="11798"/>
                  </a:lnTo>
                  <a:lnTo>
                    <a:pt x="247865" y="23596"/>
                  </a:lnTo>
                  <a:lnTo>
                    <a:pt x="259651" y="23596"/>
                  </a:lnTo>
                  <a:lnTo>
                    <a:pt x="259651" y="11798"/>
                  </a:lnTo>
                  <a:close/>
                </a:path>
                <a:path w="626110" h="47625">
                  <a:moveTo>
                    <a:pt x="271462" y="35407"/>
                  </a:moveTo>
                  <a:lnTo>
                    <a:pt x="259664" y="35407"/>
                  </a:lnTo>
                  <a:lnTo>
                    <a:pt x="259664" y="47205"/>
                  </a:lnTo>
                  <a:lnTo>
                    <a:pt x="271462" y="47205"/>
                  </a:lnTo>
                  <a:lnTo>
                    <a:pt x="271462" y="35407"/>
                  </a:lnTo>
                  <a:close/>
                </a:path>
                <a:path w="626110" h="47625">
                  <a:moveTo>
                    <a:pt x="283273" y="11798"/>
                  </a:moveTo>
                  <a:lnTo>
                    <a:pt x="271475" y="11798"/>
                  </a:lnTo>
                  <a:lnTo>
                    <a:pt x="271475" y="23596"/>
                  </a:lnTo>
                  <a:lnTo>
                    <a:pt x="283273" y="23596"/>
                  </a:lnTo>
                  <a:lnTo>
                    <a:pt x="283273" y="11798"/>
                  </a:lnTo>
                  <a:close/>
                </a:path>
                <a:path w="626110" h="47625">
                  <a:moveTo>
                    <a:pt x="306857" y="23609"/>
                  </a:moveTo>
                  <a:lnTo>
                    <a:pt x="295071" y="23609"/>
                  </a:ln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close/>
                </a:path>
                <a:path w="626110" h="47625">
                  <a:moveTo>
                    <a:pt x="306857" y="11798"/>
                  </a:moveTo>
                  <a:lnTo>
                    <a:pt x="295071" y="11798"/>
                  </a:lnTo>
                  <a:lnTo>
                    <a:pt x="295071" y="23596"/>
                  </a:lnTo>
                  <a:lnTo>
                    <a:pt x="306857" y="23596"/>
                  </a:lnTo>
                  <a:lnTo>
                    <a:pt x="306857" y="11798"/>
                  </a:lnTo>
                  <a:close/>
                </a:path>
                <a:path w="626110" h="47625">
                  <a:moveTo>
                    <a:pt x="318681" y="11798"/>
                  </a:moveTo>
                  <a:lnTo>
                    <a:pt x="306882" y="11798"/>
                  </a:lnTo>
                  <a:lnTo>
                    <a:pt x="306882" y="23596"/>
                  </a:lnTo>
                  <a:lnTo>
                    <a:pt x="318681" y="23596"/>
                  </a:lnTo>
                  <a:lnTo>
                    <a:pt x="318681" y="11798"/>
                  </a:lnTo>
                  <a:close/>
                </a:path>
                <a:path w="626110" h="47625">
                  <a:moveTo>
                    <a:pt x="354088" y="23609"/>
                  </a:moveTo>
                  <a:lnTo>
                    <a:pt x="342290" y="23609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54088" y="23609"/>
                  </a:lnTo>
                  <a:close/>
                </a:path>
                <a:path w="626110" h="47625">
                  <a:moveTo>
                    <a:pt x="354088" y="11798"/>
                  </a:moveTo>
                  <a:lnTo>
                    <a:pt x="342290" y="11798"/>
                  </a:lnTo>
                  <a:lnTo>
                    <a:pt x="342290" y="23596"/>
                  </a:lnTo>
                  <a:lnTo>
                    <a:pt x="354088" y="23596"/>
                  </a:lnTo>
                  <a:lnTo>
                    <a:pt x="354088" y="11798"/>
                  </a:lnTo>
                  <a:close/>
                </a:path>
                <a:path w="626110" h="47625">
                  <a:moveTo>
                    <a:pt x="377698" y="23609"/>
                  </a:moveTo>
                  <a:lnTo>
                    <a:pt x="365899" y="23609"/>
                  </a:lnTo>
                  <a:lnTo>
                    <a:pt x="365899" y="35407"/>
                  </a:lnTo>
                  <a:lnTo>
                    <a:pt x="377698" y="35407"/>
                  </a:lnTo>
                  <a:lnTo>
                    <a:pt x="377698" y="23609"/>
                  </a:lnTo>
                  <a:close/>
                </a:path>
                <a:path w="626110" h="47625">
                  <a:moveTo>
                    <a:pt x="377698" y="11798"/>
                  </a:moveTo>
                  <a:lnTo>
                    <a:pt x="365899" y="11798"/>
                  </a:lnTo>
                  <a:lnTo>
                    <a:pt x="365899" y="23596"/>
                  </a:lnTo>
                  <a:lnTo>
                    <a:pt x="377698" y="23596"/>
                  </a:lnTo>
                  <a:lnTo>
                    <a:pt x="377698" y="11798"/>
                  </a:lnTo>
                  <a:close/>
                </a:path>
                <a:path w="626110" h="47625">
                  <a:moveTo>
                    <a:pt x="413105" y="11798"/>
                  </a:moveTo>
                  <a:lnTo>
                    <a:pt x="401307" y="11798"/>
                  </a:lnTo>
                  <a:lnTo>
                    <a:pt x="389509" y="11798"/>
                  </a:lnTo>
                  <a:lnTo>
                    <a:pt x="389509" y="23596"/>
                  </a:lnTo>
                  <a:lnTo>
                    <a:pt x="401307" y="23596"/>
                  </a:lnTo>
                  <a:lnTo>
                    <a:pt x="413105" y="23596"/>
                  </a:lnTo>
                  <a:lnTo>
                    <a:pt x="413105" y="11798"/>
                  </a:lnTo>
                  <a:close/>
                </a:path>
                <a:path w="626110" h="47625">
                  <a:moveTo>
                    <a:pt x="424903" y="23609"/>
                  </a:moveTo>
                  <a:lnTo>
                    <a:pt x="413105" y="23609"/>
                  </a:lnTo>
                  <a:lnTo>
                    <a:pt x="401307" y="23609"/>
                  </a:ln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close/>
                </a:path>
                <a:path w="626110" h="47625">
                  <a:moveTo>
                    <a:pt x="448513" y="23609"/>
                  </a:moveTo>
                  <a:lnTo>
                    <a:pt x="436714" y="23609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48513" y="23609"/>
                  </a:lnTo>
                  <a:close/>
                </a:path>
                <a:path w="626110" h="47625">
                  <a:moveTo>
                    <a:pt x="448513" y="11798"/>
                  </a:moveTo>
                  <a:lnTo>
                    <a:pt x="436714" y="11798"/>
                  </a:lnTo>
                  <a:lnTo>
                    <a:pt x="436714" y="23596"/>
                  </a:lnTo>
                  <a:lnTo>
                    <a:pt x="448513" y="23596"/>
                  </a:lnTo>
                  <a:lnTo>
                    <a:pt x="448513" y="11798"/>
                  </a:lnTo>
                  <a:close/>
                </a:path>
                <a:path w="626110" h="47625">
                  <a:moveTo>
                    <a:pt x="519328" y="23609"/>
                  </a:moveTo>
                  <a:lnTo>
                    <a:pt x="507530" y="23609"/>
                  </a:lnTo>
                  <a:lnTo>
                    <a:pt x="495731" y="23609"/>
                  </a:ln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507530" y="35407"/>
                  </a:lnTo>
                  <a:lnTo>
                    <a:pt x="519328" y="35407"/>
                  </a:lnTo>
                  <a:lnTo>
                    <a:pt x="519328" y="23609"/>
                  </a:lnTo>
                  <a:close/>
                </a:path>
                <a:path w="626110" h="47625">
                  <a:moveTo>
                    <a:pt x="519328" y="0"/>
                  </a:moveTo>
                  <a:lnTo>
                    <a:pt x="507530" y="0"/>
                  </a:ln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19328" y="11798"/>
                  </a:lnTo>
                  <a:lnTo>
                    <a:pt x="519328" y="0"/>
                  </a:lnTo>
                  <a:close/>
                </a:path>
                <a:path w="626110" h="47625">
                  <a:moveTo>
                    <a:pt x="531139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19341" y="23596"/>
                  </a:lnTo>
                  <a:lnTo>
                    <a:pt x="531139" y="23596"/>
                  </a:lnTo>
                  <a:lnTo>
                    <a:pt x="531139" y="11798"/>
                  </a:lnTo>
                  <a:lnTo>
                    <a:pt x="531139" y="0"/>
                  </a:lnTo>
                  <a:close/>
                </a:path>
                <a:path w="626110" h="47625">
                  <a:moveTo>
                    <a:pt x="542937" y="23609"/>
                  </a:moveTo>
                  <a:lnTo>
                    <a:pt x="531139" y="23609"/>
                  </a:lnTo>
                  <a:lnTo>
                    <a:pt x="519341" y="23609"/>
                  </a:lnTo>
                  <a:lnTo>
                    <a:pt x="519341" y="35407"/>
                  </a:lnTo>
                  <a:lnTo>
                    <a:pt x="531139" y="35407"/>
                  </a:lnTo>
                  <a:lnTo>
                    <a:pt x="542937" y="35407"/>
                  </a:lnTo>
                  <a:lnTo>
                    <a:pt x="542937" y="23609"/>
                  </a:lnTo>
                  <a:close/>
                </a:path>
                <a:path w="626110" h="47625">
                  <a:moveTo>
                    <a:pt x="554748" y="23609"/>
                  </a:moveTo>
                  <a:lnTo>
                    <a:pt x="542950" y="23609"/>
                  </a:lnTo>
                  <a:lnTo>
                    <a:pt x="542950" y="35407"/>
                  </a:lnTo>
                  <a:lnTo>
                    <a:pt x="554748" y="35407"/>
                  </a:lnTo>
                  <a:lnTo>
                    <a:pt x="554748" y="23609"/>
                  </a:lnTo>
                  <a:close/>
                </a:path>
                <a:path w="626110" h="47625">
                  <a:moveTo>
                    <a:pt x="578345" y="23609"/>
                  </a:moveTo>
                  <a:lnTo>
                    <a:pt x="566547" y="23609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78345" y="23609"/>
                  </a:lnTo>
                  <a:close/>
                </a:path>
                <a:path w="626110" h="47625">
                  <a:moveTo>
                    <a:pt x="578345" y="11798"/>
                  </a:moveTo>
                  <a:lnTo>
                    <a:pt x="566547" y="11798"/>
                  </a:lnTo>
                  <a:lnTo>
                    <a:pt x="566547" y="0"/>
                  </a:lnTo>
                  <a:lnTo>
                    <a:pt x="554748" y="0"/>
                  </a:lnTo>
                  <a:lnTo>
                    <a:pt x="542950" y="0"/>
                  </a:ln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66547" y="23596"/>
                  </a:lnTo>
                  <a:lnTo>
                    <a:pt x="578345" y="23596"/>
                  </a:lnTo>
                  <a:lnTo>
                    <a:pt x="578345" y="11798"/>
                  </a:lnTo>
                  <a:close/>
                </a:path>
                <a:path w="626110" h="47625">
                  <a:moveTo>
                    <a:pt x="590156" y="23609"/>
                  </a:moveTo>
                  <a:lnTo>
                    <a:pt x="578358" y="23609"/>
                  </a:lnTo>
                  <a:lnTo>
                    <a:pt x="578358" y="35407"/>
                  </a:lnTo>
                  <a:lnTo>
                    <a:pt x="590156" y="35407"/>
                  </a:lnTo>
                  <a:lnTo>
                    <a:pt x="590156" y="23609"/>
                  </a:lnTo>
                  <a:close/>
                </a:path>
                <a:path w="626110" h="47625">
                  <a:moveTo>
                    <a:pt x="601954" y="0"/>
                  </a:moveTo>
                  <a:lnTo>
                    <a:pt x="590156" y="0"/>
                  </a:lnTo>
                  <a:lnTo>
                    <a:pt x="590156" y="11798"/>
                  </a:lnTo>
                  <a:lnTo>
                    <a:pt x="601954" y="11798"/>
                  </a:lnTo>
                  <a:lnTo>
                    <a:pt x="601954" y="0"/>
                  </a:lnTo>
                  <a:close/>
                </a:path>
                <a:path w="626110" h="47625">
                  <a:moveTo>
                    <a:pt x="613765" y="0"/>
                  </a:move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13765" y="0"/>
                  </a:lnTo>
                  <a:close/>
                </a:path>
                <a:path w="626110" h="47625">
                  <a:moveTo>
                    <a:pt x="625563" y="23609"/>
                  </a:moveTo>
                  <a:lnTo>
                    <a:pt x="613765" y="23609"/>
                  </a:lnTo>
                  <a:lnTo>
                    <a:pt x="613765" y="35407"/>
                  </a:lnTo>
                  <a:lnTo>
                    <a:pt x="625563" y="35407"/>
                  </a:lnTo>
                  <a:lnTo>
                    <a:pt x="625563" y="2360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94843" y="4691989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10" h="35560">
                  <a:moveTo>
                    <a:pt x="35394" y="23609"/>
                  </a:moveTo>
                  <a:lnTo>
                    <a:pt x="23596" y="23609"/>
                  </a:lnTo>
                  <a:lnTo>
                    <a:pt x="23596" y="11811"/>
                  </a:lnTo>
                  <a:lnTo>
                    <a:pt x="11798" y="11811"/>
                  </a:lnTo>
                  <a:lnTo>
                    <a:pt x="0" y="11811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close/>
                </a:path>
                <a:path w="626110" h="35560">
                  <a:moveTo>
                    <a:pt x="59004" y="11811"/>
                  </a:moveTo>
                  <a:lnTo>
                    <a:pt x="47205" y="11811"/>
                  </a:lnTo>
                  <a:lnTo>
                    <a:pt x="35407" y="11811"/>
                  </a:lnTo>
                  <a:lnTo>
                    <a:pt x="35407" y="23609"/>
                  </a:lnTo>
                  <a:lnTo>
                    <a:pt x="47205" y="23609"/>
                  </a:lnTo>
                  <a:lnTo>
                    <a:pt x="47205" y="35407"/>
                  </a:lnTo>
                  <a:lnTo>
                    <a:pt x="59004" y="35407"/>
                  </a:lnTo>
                  <a:lnTo>
                    <a:pt x="59004" y="23609"/>
                  </a:lnTo>
                  <a:lnTo>
                    <a:pt x="59004" y="11811"/>
                  </a:lnTo>
                  <a:close/>
                </a:path>
                <a:path w="626110" h="35560">
                  <a:moveTo>
                    <a:pt x="94411" y="11811"/>
                  </a:moveTo>
                  <a:lnTo>
                    <a:pt x="82613" y="11811"/>
                  </a:lnTo>
                  <a:lnTo>
                    <a:pt x="82613" y="23609"/>
                  </a:lnTo>
                  <a:lnTo>
                    <a:pt x="70815" y="23609"/>
                  </a:ln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94411" y="35407"/>
                  </a:lnTo>
                  <a:lnTo>
                    <a:pt x="94411" y="23609"/>
                  </a:lnTo>
                  <a:lnTo>
                    <a:pt x="94411" y="11811"/>
                  </a:lnTo>
                  <a:close/>
                </a:path>
                <a:path w="626110" h="35560">
                  <a:moveTo>
                    <a:pt x="129806" y="11811"/>
                  </a:moveTo>
                  <a:lnTo>
                    <a:pt x="118021" y="11811"/>
                  </a:lnTo>
                  <a:lnTo>
                    <a:pt x="106222" y="11811"/>
                  </a:lnTo>
                  <a:lnTo>
                    <a:pt x="94424" y="11811"/>
                  </a:ln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06222" y="23609"/>
                  </a:lnTo>
                  <a:lnTo>
                    <a:pt x="118021" y="23609"/>
                  </a:lnTo>
                  <a:lnTo>
                    <a:pt x="118021" y="35407"/>
                  </a:lnTo>
                  <a:lnTo>
                    <a:pt x="129806" y="35407"/>
                  </a:lnTo>
                  <a:lnTo>
                    <a:pt x="129806" y="23609"/>
                  </a:lnTo>
                  <a:lnTo>
                    <a:pt x="129806" y="11811"/>
                  </a:lnTo>
                  <a:close/>
                </a:path>
                <a:path w="626110" h="35560">
                  <a:moveTo>
                    <a:pt x="141617" y="11811"/>
                  </a:moveTo>
                  <a:lnTo>
                    <a:pt x="129832" y="11811"/>
                  </a:lnTo>
                  <a:lnTo>
                    <a:pt x="129832" y="23609"/>
                  </a:lnTo>
                  <a:lnTo>
                    <a:pt x="129832" y="35407"/>
                  </a:lnTo>
                  <a:lnTo>
                    <a:pt x="141617" y="35407"/>
                  </a:lnTo>
                  <a:lnTo>
                    <a:pt x="141617" y="23609"/>
                  </a:lnTo>
                  <a:lnTo>
                    <a:pt x="141617" y="11811"/>
                  </a:lnTo>
                  <a:close/>
                </a:path>
                <a:path w="626110" h="35560">
                  <a:moveTo>
                    <a:pt x="153428" y="11811"/>
                  </a:moveTo>
                  <a:lnTo>
                    <a:pt x="141630" y="11811"/>
                  </a:lnTo>
                  <a:lnTo>
                    <a:pt x="141630" y="23609"/>
                  </a:lnTo>
                  <a:lnTo>
                    <a:pt x="141630" y="35407"/>
                  </a:lnTo>
                  <a:lnTo>
                    <a:pt x="153428" y="35407"/>
                  </a:lnTo>
                  <a:lnTo>
                    <a:pt x="153428" y="23609"/>
                  </a:lnTo>
                  <a:lnTo>
                    <a:pt x="153428" y="11811"/>
                  </a:lnTo>
                  <a:close/>
                </a:path>
                <a:path w="626110" h="35560">
                  <a:moveTo>
                    <a:pt x="177025" y="11811"/>
                  </a:moveTo>
                  <a:lnTo>
                    <a:pt x="165239" y="11811"/>
                  </a:lnTo>
                  <a:lnTo>
                    <a:pt x="153441" y="11811"/>
                  </a:lnTo>
                  <a:lnTo>
                    <a:pt x="153441" y="23609"/>
                  </a:lnTo>
                  <a:lnTo>
                    <a:pt x="165239" y="23609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lnTo>
                    <a:pt x="177025" y="11811"/>
                  </a:lnTo>
                  <a:close/>
                </a:path>
                <a:path w="626110" h="35560">
                  <a:moveTo>
                    <a:pt x="188836" y="11811"/>
                  </a:moveTo>
                  <a:lnTo>
                    <a:pt x="177038" y="11811"/>
                  </a:ln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lnTo>
                    <a:pt x="188836" y="11811"/>
                  </a:lnTo>
                  <a:close/>
                </a:path>
                <a:path w="626110" h="35560">
                  <a:moveTo>
                    <a:pt x="236054" y="11811"/>
                  </a:moveTo>
                  <a:lnTo>
                    <a:pt x="224256" y="11811"/>
                  </a:ln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36054" y="23609"/>
                  </a:lnTo>
                  <a:lnTo>
                    <a:pt x="236054" y="11811"/>
                  </a:lnTo>
                  <a:close/>
                </a:path>
                <a:path w="626110" h="35560">
                  <a:moveTo>
                    <a:pt x="259651" y="23609"/>
                  </a:moveTo>
                  <a:lnTo>
                    <a:pt x="247865" y="23609"/>
                  </a:lnTo>
                  <a:lnTo>
                    <a:pt x="247865" y="35407"/>
                  </a:lnTo>
                  <a:lnTo>
                    <a:pt x="259651" y="35407"/>
                  </a:lnTo>
                  <a:lnTo>
                    <a:pt x="259651" y="23609"/>
                  </a:lnTo>
                  <a:close/>
                </a:path>
                <a:path w="626110" h="35560">
                  <a:moveTo>
                    <a:pt x="271462" y="11811"/>
                  </a:moveTo>
                  <a:lnTo>
                    <a:pt x="259664" y="11811"/>
                  </a:lnTo>
                  <a:lnTo>
                    <a:pt x="259664" y="23609"/>
                  </a:lnTo>
                  <a:lnTo>
                    <a:pt x="271462" y="23609"/>
                  </a:lnTo>
                  <a:lnTo>
                    <a:pt x="271462" y="11811"/>
                  </a:lnTo>
                  <a:close/>
                </a:path>
                <a:path w="626110" h="35560">
                  <a:moveTo>
                    <a:pt x="271462" y="0"/>
                  </a:moveTo>
                  <a:lnTo>
                    <a:pt x="259664" y="0"/>
                  </a:lnTo>
                  <a:lnTo>
                    <a:pt x="259664" y="11798"/>
                  </a:lnTo>
                  <a:lnTo>
                    <a:pt x="271462" y="11798"/>
                  </a:lnTo>
                  <a:lnTo>
                    <a:pt x="271462" y="0"/>
                  </a:lnTo>
                  <a:close/>
                </a:path>
                <a:path w="626110" h="35560">
                  <a:moveTo>
                    <a:pt x="283273" y="11811"/>
                  </a:moveTo>
                  <a:lnTo>
                    <a:pt x="271475" y="11811"/>
                  </a:lnTo>
                  <a:lnTo>
                    <a:pt x="271475" y="23609"/>
                  </a:lnTo>
                  <a:lnTo>
                    <a:pt x="271475" y="35407"/>
                  </a:lnTo>
                  <a:lnTo>
                    <a:pt x="283273" y="35407"/>
                  </a:lnTo>
                  <a:lnTo>
                    <a:pt x="283273" y="23609"/>
                  </a:lnTo>
                  <a:lnTo>
                    <a:pt x="283273" y="11811"/>
                  </a:lnTo>
                  <a:close/>
                </a:path>
                <a:path w="626110" h="35560">
                  <a:moveTo>
                    <a:pt x="306857" y="11811"/>
                  </a:moveTo>
                  <a:lnTo>
                    <a:pt x="295071" y="11811"/>
                  </a:lnTo>
                  <a:lnTo>
                    <a:pt x="295071" y="23609"/>
                  </a:lnTo>
                  <a:lnTo>
                    <a:pt x="306857" y="23609"/>
                  </a:lnTo>
                  <a:lnTo>
                    <a:pt x="306857" y="11811"/>
                  </a:lnTo>
                  <a:close/>
                </a:path>
                <a:path w="626110" h="35560">
                  <a:moveTo>
                    <a:pt x="306857" y="0"/>
                  </a:moveTo>
                  <a:lnTo>
                    <a:pt x="295071" y="0"/>
                  </a:lnTo>
                  <a:lnTo>
                    <a:pt x="295071" y="11798"/>
                  </a:lnTo>
                  <a:lnTo>
                    <a:pt x="306857" y="11798"/>
                  </a:lnTo>
                  <a:lnTo>
                    <a:pt x="306857" y="0"/>
                  </a:lnTo>
                  <a:close/>
                </a:path>
                <a:path w="626110" h="35560">
                  <a:moveTo>
                    <a:pt x="330479" y="11811"/>
                  </a:moveTo>
                  <a:lnTo>
                    <a:pt x="318681" y="11811"/>
                  </a:lnTo>
                  <a:lnTo>
                    <a:pt x="306882" y="11811"/>
                  </a:lnTo>
                  <a:lnTo>
                    <a:pt x="306882" y="23609"/>
                  </a:lnTo>
                  <a:lnTo>
                    <a:pt x="306882" y="35407"/>
                  </a:lnTo>
                  <a:lnTo>
                    <a:pt x="318681" y="35407"/>
                  </a:lnTo>
                  <a:lnTo>
                    <a:pt x="318681" y="23609"/>
                  </a:lnTo>
                  <a:lnTo>
                    <a:pt x="330479" y="23609"/>
                  </a:lnTo>
                  <a:lnTo>
                    <a:pt x="330479" y="11811"/>
                  </a:lnTo>
                  <a:close/>
                </a:path>
                <a:path w="626110" h="35560">
                  <a:moveTo>
                    <a:pt x="342290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42290" y="11798"/>
                  </a:lnTo>
                  <a:lnTo>
                    <a:pt x="342290" y="0"/>
                  </a:lnTo>
                  <a:close/>
                </a:path>
                <a:path w="626110" h="35560">
                  <a:moveTo>
                    <a:pt x="365887" y="11811"/>
                  </a:moveTo>
                  <a:lnTo>
                    <a:pt x="354088" y="11811"/>
                  </a:lnTo>
                  <a:lnTo>
                    <a:pt x="342290" y="11811"/>
                  </a:lnTo>
                  <a:lnTo>
                    <a:pt x="330492" y="11811"/>
                  </a:lnTo>
                  <a:lnTo>
                    <a:pt x="330492" y="23609"/>
                  </a:lnTo>
                  <a:lnTo>
                    <a:pt x="330492" y="35407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65887" y="35407"/>
                  </a:lnTo>
                  <a:lnTo>
                    <a:pt x="365887" y="23609"/>
                  </a:lnTo>
                  <a:lnTo>
                    <a:pt x="365887" y="11811"/>
                  </a:lnTo>
                  <a:close/>
                </a:path>
                <a:path w="626110" h="35560">
                  <a:moveTo>
                    <a:pt x="389496" y="11811"/>
                  </a:moveTo>
                  <a:lnTo>
                    <a:pt x="377698" y="11811"/>
                  </a:lnTo>
                  <a:lnTo>
                    <a:pt x="377698" y="23609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lnTo>
                    <a:pt x="389496" y="11811"/>
                  </a:lnTo>
                  <a:close/>
                </a:path>
                <a:path w="626110" h="35560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26110" h="35560">
                  <a:moveTo>
                    <a:pt x="401307" y="11811"/>
                  </a:moveTo>
                  <a:lnTo>
                    <a:pt x="389509" y="11811"/>
                  </a:lnTo>
                  <a:lnTo>
                    <a:pt x="389509" y="23609"/>
                  </a:lnTo>
                  <a:lnTo>
                    <a:pt x="401307" y="23609"/>
                  </a:lnTo>
                  <a:lnTo>
                    <a:pt x="401307" y="11811"/>
                  </a:lnTo>
                  <a:close/>
                </a:path>
                <a:path w="626110" h="35560">
                  <a:moveTo>
                    <a:pt x="413105" y="0"/>
                  </a:moveTo>
                  <a:lnTo>
                    <a:pt x="401307" y="0"/>
                  </a:ln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13105" y="11798"/>
                  </a:lnTo>
                  <a:lnTo>
                    <a:pt x="413105" y="0"/>
                  </a:lnTo>
                  <a:close/>
                </a:path>
                <a:path w="626110" h="35560">
                  <a:moveTo>
                    <a:pt x="424903" y="11811"/>
                  </a:moveTo>
                  <a:lnTo>
                    <a:pt x="413105" y="11811"/>
                  </a:lnTo>
                  <a:lnTo>
                    <a:pt x="413105" y="23609"/>
                  </a:lnTo>
                  <a:lnTo>
                    <a:pt x="424903" y="23609"/>
                  </a:lnTo>
                  <a:lnTo>
                    <a:pt x="424903" y="11811"/>
                  </a:lnTo>
                  <a:close/>
                </a:path>
                <a:path w="626110" h="35560">
                  <a:moveTo>
                    <a:pt x="436714" y="11811"/>
                  </a:moveTo>
                  <a:lnTo>
                    <a:pt x="424916" y="11811"/>
                  </a:lnTo>
                  <a:lnTo>
                    <a:pt x="424916" y="23609"/>
                  </a:lnTo>
                  <a:lnTo>
                    <a:pt x="436714" y="23609"/>
                  </a:lnTo>
                  <a:lnTo>
                    <a:pt x="436714" y="11811"/>
                  </a:lnTo>
                  <a:close/>
                </a:path>
                <a:path w="626110" h="35560">
                  <a:moveTo>
                    <a:pt x="436714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36714" y="11798"/>
                  </a:lnTo>
                  <a:lnTo>
                    <a:pt x="436714" y="0"/>
                  </a:lnTo>
                  <a:close/>
                </a:path>
                <a:path w="626110" h="35560">
                  <a:moveTo>
                    <a:pt x="460311" y="11811"/>
                  </a:moveTo>
                  <a:lnTo>
                    <a:pt x="448513" y="11811"/>
                  </a:lnTo>
                  <a:lnTo>
                    <a:pt x="448513" y="23609"/>
                  </a:lnTo>
                  <a:lnTo>
                    <a:pt x="460311" y="23609"/>
                  </a:lnTo>
                  <a:lnTo>
                    <a:pt x="460311" y="11811"/>
                  </a:lnTo>
                  <a:close/>
                </a:path>
                <a:path w="626110" h="35560">
                  <a:moveTo>
                    <a:pt x="460311" y="0"/>
                  </a:moveTo>
                  <a:lnTo>
                    <a:pt x="448513" y="0"/>
                  </a:lnTo>
                  <a:lnTo>
                    <a:pt x="448513" y="11798"/>
                  </a:lnTo>
                  <a:lnTo>
                    <a:pt x="460311" y="11798"/>
                  </a:lnTo>
                  <a:lnTo>
                    <a:pt x="460311" y="0"/>
                  </a:lnTo>
                  <a:close/>
                </a:path>
                <a:path w="626110" h="35560">
                  <a:moveTo>
                    <a:pt x="472122" y="11811"/>
                  </a:moveTo>
                  <a:lnTo>
                    <a:pt x="460324" y="11811"/>
                  </a:lnTo>
                  <a:lnTo>
                    <a:pt x="460324" y="23609"/>
                  </a:lnTo>
                  <a:lnTo>
                    <a:pt x="472122" y="23609"/>
                  </a:lnTo>
                  <a:lnTo>
                    <a:pt x="472122" y="11811"/>
                  </a:lnTo>
                  <a:close/>
                </a:path>
                <a:path w="626110" h="35560">
                  <a:moveTo>
                    <a:pt x="483920" y="0"/>
                  </a:moveTo>
                  <a:lnTo>
                    <a:pt x="472122" y="0"/>
                  </a:lnTo>
                  <a:lnTo>
                    <a:pt x="460324" y="0"/>
                  </a:lnTo>
                  <a:lnTo>
                    <a:pt x="460324" y="11798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10" h="35560">
                  <a:moveTo>
                    <a:pt x="507530" y="11811"/>
                  </a:moveTo>
                  <a:lnTo>
                    <a:pt x="495731" y="11811"/>
                  </a:lnTo>
                  <a:lnTo>
                    <a:pt x="483933" y="11811"/>
                  </a:lnTo>
                  <a:lnTo>
                    <a:pt x="483933" y="23609"/>
                  </a:lnTo>
                  <a:lnTo>
                    <a:pt x="495731" y="23609"/>
                  </a:lnTo>
                  <a:lnTo>
                    <a:pt x="507530" y="23609"/>
                  </a:lnTo>
                  <a:lnTo>
                    <a:pt x="507530" y="11811"/>
                  </a:lnTo>
                  <a:close/>
                </a:path>
                <a:path w="626110" h="35560">
                  <a:moveTo>
                    <a:pt x="519328" y="0"/>
                  </a:moveTo>
                  <a:lnTo>
                    <a:pt x="507530" y="0"/>
                  </a:ln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19328" y="11798"/>
                  </a:lnTo>
                  <a:lnTo>
                    <a:pt x="519328" y="0"/>
                  </a:lnTo>
                  <a:close/>
                </a:path>
                <a:path w="626110" h="35560">
                  <a:moveTo>
                    <a:pt x="531139" y="11811"/>
                  </a:moveTo>
                  <a:lnTo>
                    <a:pt x="519341" y="11811"/>
                  </a:lnTo>
                  <a:lnTo>
                    <a:pt x="519341" y="23609"/>
                  </a:lnTo>
                  <a:lnTo>
                    <a:pt x="531139" y="23609"/>
                  </a:lnTo>
                  <a:lnTo>
                    <a:pt x="531139" y="11811"/>
                  </a:lnTo>
                  <a:close/>
                </a:path>
                <a:path w="626110" h="35560">
                  <a:moveTo>
                    <a:pt x="554748" y="0"/>
                  </a:move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54748" y="0"/>
                  </a:lnTo>
                  <a:close/>
                </a:path>
                <a:path w="626110" h="35560">
                  <a:moveTo>
                    <a:pt x="566547" y="11811"/>
                  </a:moveTo>
                  <a:lnTo>
                    <a:pt x="554748" y="11811"/>
                  </a:lnTo>
                  <a:lnTo>
                    <a:pt x="554748" y="23609"/>
                  </a:lnTo>
                  <a:lnTo>
                    <a:pt x="566547" y="23609"/>
                  </a:lnTo>
                  <a:lnTo>
                    <a:pt x="566547" y="11811"/>
                  </a:lnTo>
                  <a:close/>
                </a:path>
                <a:path w="626110" h="35560">
                  <a:moveTo>
                    <a:pt x="578345" y="0"/>
                  </a:moveTo>
                  <a:lnTo>
                    <a:pt x="566547" y="0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26110" h="35560">
                  <a:moveTo>
                    <a:pt x="590156" y="0"/>
                  </a:moveTo>
                  <a:lnTo>
                    <a:pt x="578358" y="0"/>
                  </a:lnTo>
                  <a:lnTo>
                    <a:pt x="578358" y="11798"/>
                  </a:lnTo>
                  <a:lnTo>
                    <a:pt x="590156" y="11798"/>
                  </a:lnTo>
                  <a:lnTo>
                    <a:pt x="590156" y="0"/>
                  </a:lnTo>
                  <a:close/>
                </a:path>
                <a:path w="626110" h="35560">
                  <a:moveTo>
                    <a:pt x="613765" y="0"/>
                  </a:move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13765" y="0"/>
                  </a:lnTo>
                  <a:close/>
                </a:path>
                <a:path w="626110" h="35560">
                  <a:moveTo>
                    <a:pt x="625563" y="11811"/>
                  </a:moveTo>
                  <a:lnTo>
                    <a:pt x="613765" y="11811"/>
                  </a:lnTo>
                  <a:lnTo>
                    <a:pt x="613765" y="23609"/>
                  </a:lnTo>
                  <a:lnTo>
                    <a:pt x="625563" y="23609"/>
                  </a:lnTo>
                  <a:lnTo>
                    <a:pt x="625563" y="118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94843" y="4715598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10" h="47625">
                  <a:moveTo>
                    <a:pt x="35394" y="23609"/>
                  </a:moveTo>
                  <a:lnTo>
                    <a:pt x="23596" y="23609"/>
                  </a:lnTo>
                  <a:lnTo>
                    <a:pt x="11798" y="23609"/>
                  </a:lnTo>
                  <a:lnTo>
                    <a:pt x="11798" y="35407"/>
                  </a:lnTo>
                  <a:lnTo>
                    <a:pt x="23596" y="35407"/>
                  </a:lnTo>
                  <a:lnTo>
                    <a:pt x="23596" y="47205"/>
                  </a:lnTo>
                  <a:lnTo>
                    <a:pt x="35394" y="47205"/>
                  </a:lnTo>
                  <a:lnTo>
                    <a:pt x="35394" y="35407"/>
                  </a:lnTo>
                  <a:lnTo>
                    <a:pt x="35394" y="23609"/>
                  </a:lnTo>
                  <a:close/>
                </a:path>
                <a:path w="626110" h="47625">
                  <a:moveTo>
                    <a:pt x="35394" y="11798"/>
                  </a:moveTo>
                  <a:lnTo>
                    <a:pt x="23596" y="11798"/>
                  </a:lnTo>
                  <a:lnTo>
                    <a:pt x="11798" y="11798"/>
                  </a:lnTo>
                  <a:lnTo>
                    <a:pt x="0" y="11798"/>
                  </a:lnTo>
                  <a:lnTo>
                    <a:pt x="0" y="23596"/>
                  </a:lnTo>
                  <a:lnTo>
                    <a:pt x="11798" y="23596"/>
                  </a:lnTo>
                  <a:lnTo>
                    <a:pt x="23596" y="23596"/>
                  </a:lnTo>
                  <a:lnTo>
                    <a:pt x="35394" y="23596"/>
                  </a:lnTo>
                  <a:lnTo>
                    <a:pt x="35394" y="11798"/>
                  </a:lnTo>
                  <a:close/>
                </a:path>
                <a:path w="626110" h="47625">
                  <a:moveTo>
                    <a:pt x="59004" y="23609"/>
                  </a:moveTo>
                  <a:lnTo>
                    <a:pt x="47205" y="23609"/>
                  </a:lnTo>
                  <a:lnTo>
                    <a:pt x="47205" y="35407"/>
                  </a:lnTo>
                  <a:lnTo>
                    <a:pt x="47205" y="47205"/>
                  </a:lnTo>
                  <a:lnTo>
                    <a:pt x="59004" y="47205"/>
                  </a:lnTo>
                  <a:lnTo>
                    <a:pt x="59004" y="35407"/>
                  </a:lnTo>
                  <a:lnTo>
                    <a:pt x="59004" y="23609"/>
                  </a:lnTo>
                  <a:close/>
                </a:path>
                <a:path w="626110" h="47625">
                  <a:moveTo>
                    <a:pt x="59004" y="11798"/>
                  </a:moveTo>
                  <a:lnTo>
                    <a:pt x="47205" y="11798"/>
                  </a:lnTo>
                  <a:lnTo>
                    <a:pt x="35407" y="11798"/>
                  </a:lnTo>
                  <a:lnTo>
                    <a:pt x="35407" y="23596"/>
                  </a:lnTo>
                  <a:lnTo>
                    <a:pt x="47205" y="23596"/>
                  </a:lnTo>
                  <a:lnTo>
                    <a:pt x="59004" y="23596"/>
                  </a:lnTo>
                  <a:lnTo>
                    <a:pt x="59004" y="11798"/>
                  </a:lnTo>
                  <a:close/>
                </a:path>
                <a:path w="626110" h="47625">
                  <a:moveTo>
                    <a:pt x="94411" y="23609"/>
                  </a:moveTo>
                  <a:lnTo>
                    <a:pt x="82613" y="23609"/>
                  </a:lnTo>
                  <a:lnTo>
                    <a:pt x="70815" y="23609"/>
                  </a:lnTo>
                  <a:lnTo>
                    <a:pt x="59016" y="23609"/>
                  </a:lnTo>
                  <a:lnTo>
                    <a:pt x="59016" y="35407"/>
                  </a:lnTo>
                  <a:lnTo>
                    <a:pt x="59016" y="47205"/>
                  </a:lnTo>
                  <a:lnTo>
                    <a:pt x="70815" y="47205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94411" y="35407"/>
                  </a:lnTo>
                  <a:lnTo>
                    <a:pt x="94411" y="23609"/>
                  </a:lnTo>
                  <a:close/>
                </a:path>
                <a:path w="626110" h="47625">
                  <a:moveTo>
                    <a:pt x="106222" y="23609"/>
                  </a:moveTo>
                  <a:lnTo>
                    <a:pt x="94424" y="23609"/>
                  </a:lnTo>
                  <a:lnTo>
                    <a:pt x="94424" y="35407"/>
                  </a:lnTo>
                  <a:lnTo>
                    <a:pt x="94424" y="47205"/>
                  </a:lnTo>
                  <a:lnTo>
                    <a:pt x="106222" y="47205"/>
                  </a:lnTo>
                  <a:lnTo>
                    <a:pt x="106222" y="35407"/>
                  </a:lnTo>
                  <a:lnTo>
                    <a:pt x="106222" y="23609"/>
                  </a:lnTo>
                  <a:close/>
                </a:path>
                <a:path w="626110" h="47625">
                  <a:moveTo>
                    <a:pt x="129806" y="35407"/>
                  </a:moveTo>
                  <a:lnTo>
                    <a:pt x="118021" y="35407"/>
                  </a:lnTo>
                  <a:lnTo>
                    <a:pt x="118021" y="47205"/>
                  </a:lnTo>
                  <a:lnTo>
                    <a:pt x="129806" y="47205"/>
                  </a:lnTo>
                  <a:lnTo>
                    <a:pt x="129806" y="35407"/>
                  </a:lnTo>
                  <a:close/>
                </a:path>
                <a:path w="626110" h="47625">
                  <a:moveTo>
                    <a:pt x="153428" y="11798"/>
                  </a:moveTo>
                  <a:lnTo>
                    <a:pt x="141630" y="11798"/>
                  </a:lnTo>
                  <a:lnTo>
                    <a:pt x="141630" y="23596"/>
                  </a:lnTo>
                  <a:lnTo>
                    <a:pt x="153428" y="23596"/>
                  </a:lnTo>
                  <a:lnTo>
                    <a:pt x="153428" y="11798"/>
                  </a:lnTo>
                  <a:close/>
                </a:path>
                <a:path w="626110" h="47625">
                  <a:moveTo>
                    <a:pt x="177025" y="35407"/>
                  </a:moveTo>
                  <a:lnTo>
                    <a:pt x="165239" y="35407"/>
                  </a:lnTo>
                  <a:lnTo>
                    <a:pt x="153441" y="35407"/>
                  </a:lnTo>
                  <a:lnTo>
                    <a:pt x="153441" y="47205"/>
                  </a:lnTo>
                  <a:lnTo>
                    <a:pt x="165239" y="47205"/>
                  </a:lnTo>
                  <a:lnTo>
                    <a:pt x="177025" y="47205"/>
                  </a:lnTo>
                  <a:lnTo>
                    <a:pt x="177025" y="35407"/>
                  </a:lnTo>
                  <a:close/>
                </a:path>
                <a:path w="626110" h="47625">
                  <a:moveTo>
                    <a:pt x="212432" y="11798"/>
                  </a:moveTo>
                  <a:lnTo>
                    <a:pt x="200647" y="11798"/>
                  </a:lnTo>
                  <a:lnTo>
                    <a:pt x="200647" y="23596"/>
                  </a:lnTo>
                  <a:lnTo>
                    <a:pt x="212432" y="23596"/>
                  </a:lnTo>
                  <a:lnTo>
                    <a:pt x="212432" y="11798"/>
                  </a:lnTo>
                  <a:close/>
                </a:path>
                <a:path w="626110" h="47625">
                  <a:moveTo>
                    <a:pt x="224243" y="23609"/>
                  </a:move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close/>
                </a:path>
                <a:path w="626110" h="47625">
                  <a:moveTo>
                    <a:pt x="247853" y="23609"/>
                  </a:moveTo>
                  <a:lnTo>
                    <a:pt x="236054" y="23609"/>
                  </a:lnTo>
                  <a:lnTo>
                    <a:pt x="236054" y="35407"/>
                  </a:lnTo>
                  <a:lnTo>
                    <a:pt x="236054" y="47205"/>
                  </a:lnTo>
                  <a:lnTo>
                    <a:pt x="247853" y="47205"/>
                  </a:lnTo>
                  <a:lnTo>
                    <a:pt x="247853" y="35407"/>
                  </a:lnTo>
                  <a:lnTo>
                    <a:pt x="247853" y="23609"/>
                  </a:lnTo>
                  <a:close/>
                </a:path>
                <a:path w="626110" h="47625">
                  <a:moveTo>
                    <a:pt x="259651" y="23609"/>
                  </a:moveTo>
                  <a:lnTo>
                    <a:pt x="247865" y="23609"/>
                  </a:lnTo>
                  <a:lnTo>
                    <a:pt x="247865" y="35407"/>
                  </a:lnTo>
                  <a:lnTo>
                    <a:pt x="247865" y="47205"/>
                  </a:lnTo>
                  <a:lnTo>
                    <a:pt x="259651" y="47205"/>
                  </a:lnTo>
                  <a:lnTo>
                    <a:pt x="259651" y="35407"/>
                  </a:lnTo>
                  <a:lnTo>
                    <a:pt x="259651" y="23609"/>
                  </a:lnTo>
                  <a:close/>
                </a:path>
                <a:path w="626110" h="47625">
                  <a:moveTo>
                    <a:pt x="259651" y="11798"/>
                  </a:moveTo>
                  <a:lnTo>
                    <a:pt x="247865" y="11798"/>
                  </a:lnTo>
                  <a:lnTo>
                    <a:pt x="247865" y="23596"/>
                  </a:lnTo>
                  <a:lnTo>
                    <a:pt x="259651" y="23596"/>
                  </a:lnTo>
                  <a:lnTo>
                    <a:pt x="259651" y="11798"/>
                  </a:lnTo>
                  <a:close/>
                </a:path>
                <a:path w="626110" h="47625">
                  <a:moveTo>
                    <a:pt x="306857" y="11798"/>
                  </a:moveTo>
                  <a:lnTo>
                    <a:pt x="295071" y="11798"/>
                  </a:lnTo>
                  <a:lnTo>
                    <a:pt x="283273" y="11798"/>
                  </a:lnTo>
                  <a:lnTo>
                    <a:pt x="283273" y="23596"/>
                  </a:lnTo>
                  <a:lnTo>
                    <a:pt x="295071" y="23596"/>
                  </a:lnTo>
                  <a:lnTo>
                    <a:pt x="306857" y="23596"/>
                  </a:lnTo>
                  <a:lnTo>
                    <a:pt x="306857" y="11798"/>
                  </a:lnTo>
                  <a:close/>
                </a:path>
                <a:path w="626110" h="47625">
                  <a:moveTo>
                    <a:pt x="330479" y="11798"/>
                  </a:moveTo>
                  <a:lnTo>
                    <a:pt x="318681" y="11798"/>
                  </a:lnTo>
                  <a:lnTo>
                    <a:pt x="306882" y="11798"/>
                  </a:lnTo>
                  <a:lnTo>
                    <a:pt x="306882" y="23596"/>
                  </a:lnTo>
                  <a:lnTo>
                    <a:pt x="318681" y="23596"/>
                  </a:lnTo>
                  <a:lnTo>
                    <a:pt x="330479" y="23596"/>
                  </a:lnTo>
                  <a:lnTo>
                    <a:pt x="330479" y="11798"/>
                  </a:lnTo>
                  <a:close/>
                </a:path>
                <a:path w="626110" h="47625">
                  <a:moveTo>
                    <a:pt x="342290" y="11798"/>
                  </a:moveTo>
                  <a:lnTo>
                    <a:pt x="330492" y="11798"/>
                  </a:lnTo>
                  <a:lnTo>
                    <a:pt x="330492" y="23596"/>
                  </a:lnTo>
                  <a:lnTo>
                    <a:pt x="342290" y="23596"/>
                  </a:lnTo>
                  <a:lnTo>
                    <a:pt x="342290" y="11798"/>
                  </a:lnTo>
                  <a:close/>
                </a:path>
                <a:path w="626110" h="47625">
                  <a:moveTo>
                    <a:pt x="365887" y="23609"/>
                  </a:moveTo>
                  <a:lnTo>
                    <a:pt x="354088" y="23609"/>
                  </a:lnTo>
                  <a:lnTo>
                    <a:pt x="342290" y="23609"/>
                  </a:lnTo>
                  <a:lnTo>
                    <a:pt x="330492" y="23609"/>
                  </a:lnTo>
                  <a:lnTo>
                    <a:pt x="330492" y="35407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65887" y="35407"/>
                  </a:lnTo>
                  <a:lnTo>
                    <a:pt x="365887" y="23609"/>
                  </a:lnTo>
                  <a:close/>
                </a:path>
                <a:path w="626110" h="47625">
                  <a:moveTo>
                    <a:pt x="365887" y="11798"/>
                  </a:moveTo>
                  <a:lnTo>
                    <a:pt x="354088" y="11798"/>
                  </a:lnTo>
                  <a:lnTo>
                    <a:pt x="354088" y="23596"/>
                  </a:lnTo>
                  <a:lnTo>
                    <a:pt x="365887" y="23596"/>
                  </a:lnTo>
                  <a:lnTo>
                    <a:pt x="365887" y="11798"/>
                  </a:lnTo>
                  <a:close/>
                </a:path>
                <a:path w="626110" h="47625">
                  <a:moveTo>
                    <a:pt x="377698" y="11798"/>
                  </a:moveTo>
                  <a:lnTo>
                    <a:pt x="365899" y="11798"/>
                  </a:lnTo>
                  <a:lnTo>
                    <a:pt x="365899" y="23596"/>
                  </a:lnTo>
                  <a:lnTo>
                    <a:pt x="377698" y="23596"/>
                  </a:lnTo>
                  <a:lnTo>
                    <a:pt x="377698" y="11798"/>
                  </a:lnTo>
                  <a:close/>
                </a:path>
                <a:path w="626110" h="47625">
                  <a:moveTo>
                    <a:pt x="389496" y="23609"/>
                  </a:moveTo>
                  <a:lnTo>
                    <a:pt x="377698" y="23609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close/>
                </a:path>
                <a:path w="626110" h="47625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26110" h="47625">
                  <a:moveTo>
                    <a:pt x="401307" y="23609"/>
                  </a:move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01307" y="23609"/>
                  </a:lnTo>
                  <a:close/>
                </a:path>
                <a:path w="626110" h="47625">
                  <a:moveTo>
                    <a:pt x="413105" y="11798"/>
                  </a:moveTo>
                  <a:lnTo>
                    <a:pt x="401307" y="11798"/>
                  </a:lnTo>
                  <a:lnTo>
                    <a:pt x="401307" y="0"/>
                  </a:lnTo>
                  <a:lnTo>
                    <a:pt x="389509" y="0"/>
                  </a:lnTo>
                  <a:lnTo>
                    <a:pt x="389509" y="11798"/>
                  </a:lnTo>
                  <a:lnTo>
                    <a:pt x="389509" y="23596"/>
                  </a:lnTo>
                  <a:lnTo>
                    <a:pt x="401307" y="23596"/>
                  </a:lnTo>
                  <a:lnTo>
                    <a:pt x="413105" y="23596"/>
                  </a:lnTo>
                  <a:lnTo>
                    <a:pt x="413105" y="11798"/>
                  </a:lnTo>
                  <a:close/>
                </a:path>
                <a:path w="626110" h="47625">
                  <a:moveTo>
                    <a:pt x="424903" y="0"/>
                  </a:moveTo>
                  <a:lnTo>
                    <a:pt x="413105" y="0"/>
                  </a:lnTo>
                  <a:lnTo>
                    <a:pt x="413105" y="11798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26110" h="47625">
                  <a:moveTo>
                    <a:pt x="436714" y="23609"/>
                  </a:moveTo>
                  <a:lnTo>
                    <a:pt x="424916" y="23609"/>
                  </a:lnTo>
                  <a:lnTo>
                    <a:pt x="424916" y="35407"/>
                  </a:lnTo>
                  <a:lnTo>
                    <a:pt x="436714" y="35407"/>
                  </a:lnTo>
                  <a:lnTo>
                    <a:pt x="436714" y="23609"/>
                  </a:lnTo>
                  <a:close/>
                </a:path>
                <a:path w="626110" h="47625">
                  <a:moveTo>
                    <a:pt x="460311" y="0"/>
                  </a:moveTo>
                  <a:lnTo>
                    <a:pt x="448513" y="0"/>
                  </a:lnTo>
                  <a:lnTo>
                    <a:pt x="448513" y="11798"/>
                  </a:lnTo>
                  <a:lnTo>
                    <a:pt x="436714" y="11798"/>
                  </a:lnTo>
                  <a:lnTo>
                    <a:pt x="436714" y="23596"/>
                  </a:lnTo>
                  <a:lnTo>
                    <a:pt x="448513" y="23596"/>
                  </a:lnTo>
                  <a:lnTo>
                    <a:pt x="460311" y="23596"/>
                  </a:lnTo>
                  <a:lnTo>
                    <a:pt x="460311" y="11798"/>
                  </a:lnTo>
                  <a:lnTo>
                    <a:pt x="460311" y="0"/>
                  </a:lnTo>
                  <a:close/>
                </a:path>
                <a:path w="626110" h="47625">
                  <a:moveTo>
                    <a:pt x="472122" y="11798"/>
                  </a:moveTo>
                  <a:lnTo>
                    <a:pt x="460324" y="11798"/>
                  </a:lnTo>
                  <a:lnTo>
                    <a:pt x="460324" y="23596"/>
                  </a:lnTo>
                  <a:lnTo>
                    <a:pt x="472122" y="23596"/>
                  </a:lnTo>
                  <a:lnTo>
                    <a:pt x="472122" y="11798"/>
                  </a:lnTo>
                  <a:close/>
                </a:path>
                <a:path w="626110" h="47625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10" h="47625">
                  <a:moveTo>
                    <a:pt x="495731" y="23609"/>
                  </a:move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495731" y="23609"/>
                  </a:lnTo>
                  <a:close/>
                </a:path>
                <a:path w="626110" h="47625">
                  <a:moveTo>
                    <a:pt x="519328" y="23609"/>
                  </a:moveTo>
                  <a:lnTo>
                    <a:pt x="507530" y="23609"/>
                  </a:lnTo>
                  <a:lnTo>
                    <a:pt x="507530" y="35407"/>
                  </a:lnTo>
                  <a:lnTo>
                    <a:pt x="519328" y="35407"/>
                  </a:lnTo>
                  <a:lnTo>
                    <a:pt x="519328" y="23609"/>
                  </a:lnTo>
                  <a:close/>
                </a:path>
                <a:path w="626110" h="47625">
                  <a:moveTo>
                    <a:pt x="519328" y="11798"/>
                  </a:moveTo>
                  <a:lnTo>
                    <a:pt x="507530" y="11798"/>
                  </a:lnTo>
                  <a:lnTo>
                    <a:pt x="495731" y="11798"/>
                  </a:lnTo>
                  <a:lnTo>
                    <a:pt x="483933" y="11798"/>
                  </a:lnTo>
                  <a:lnTo>
                    <a:pt x="483933" y="23596"/>
                  </a:lnTo>
                  <a:lnTo>
                    <a:pt x="495731" y="23596"/>
                  </a:lnTo>
                  <a:lnTo>
                    <a:pt x="507530" y="23596"/>
                  </a:lnTo>
                  <a:lnTo>
                    <a:pt x="519328" y="23596"/>
                  </a:lnTo>
                  <a:lnTo>
                    <a:pt x="519328" y="11798"/>
                  </a:lnTo>
                  <a:close/>
                </a:path>
                <a:path w="626110" h="47625">
                  <a:moveTo>
                    <a:pt x="542937" y="23609"/>
                  </a:moveTo>
                  <a:lnTo>
                    <a:pt x="531139" y="23609"/>
                  </a:lnTo>
                  <a:lnTo>
                    <a:pt x="531139" y="35407"/>
                  </a:lnTo>
                  <a:lnTo>
                    <a:pt x="542937" y="35407"/>
                  </a:lnTo>
                  <a:lnTo>
                    <a:pt x="542937" y="23609"/>
                  </a:lnTo>
                  <a:close/>
                </a:path>
                <a:path w="626110" h="47625">
                  <a:moveTo>
                    <a:pt x="542937" y="0"/>
                  </a:moveTo>
                  <a:lnTo>
                    <a:pt x="531139" y="0"/>
                  </a:lnTo>
                  <a:lnTo>
                    <a:pt x="531139" y="11798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26110" h="47625">
                  <a:moveTo>
                    <a:pt x="566547" y="11798"/>
                  </a:moveTo>
                  <a:lnTo>
                    <a:pt x="554748" y="11798"/>
                  </a:ln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66547" y="23596"/>
                  </a:lnTo>
                  <a:lnTo>
                    <a:pt x="566547" y="11798"/>
                  </a:lnTo>
                  <a:close/>
                </a:path>
                <a:path w="626110" h="47625">
                  <a:moveTo>
                    <a:pt x="578345" y="23609"/>
                  </a:moveTo>
                  <a:lnTo>
                    <a:pt x="566547" y="23609"/>
                  </a:lnTo>
                  <a:lnTo>
                    <a:pt x="554748" y="23609"/>
                  </a:lnTo>
                  <a:lnTo>
                    <a:pt x="542950" y="23609"/>
                  </a:lnTo>
                  <a:lnTo>
                    <a:pt x="542950" y="35407"/>
                  </a:lnTo>
                  <a:lnTo>
                    <a:pt x="554748" y="35407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78345" y="23609"/>
                  </a:lnTo>
                  <a:close/>
                </a:path>
                <a:path w="626110" h="47625">
                  <a:moveTo>
                    <a:pt x="590156" y="23609"/>
                  </a:moveTo>
                  <a:lnTo>
                    <a:pt x="578358" y="23609"/>
                  </a:lnTo>
                  <a:lnTo>
                    <a:pt x="578358" y="35407"/>
                  </a:lnTo>
                  <a:lnTo>
                    <a:pt x="590156" y="35407"/>
                  </a:lnTo>
                  <a:lnTo>
                    <a:pt x="590156" y="23609"/>
                  </a:lnTo>
                  <a:close/>
                </a:path>
                <a:path w="626110" h="47625">
                  <a:moveTo>
                    <a:pt x="601954" y="0"/>
                  </a:moveTo>
                  <a:lnTo>
                    <a:pt x="590156" y="0"/>
                  </a:lnTo>
                  <a:lnTo>
                    <a:pt x="590156" y="11798"/>
                  </a:lnTo>
                  <a:lnTo>
                    <a:pt x="578358" y="11798"/>
                  </a:lnTo>
                  <a:lnTo>
                    <a:pt x="578358" y="23596"/>
                  </a:lnTo>
                  <a:lnTo>
                    <a:pt x="590156" y="23596"/>
                  </a:lnTo>
                  <a:lnTo>
                    <a:pt x="601954" y="23596"/>
                  </a:lnTo>
                  <a:lnTo>
                    <a:pt x="601954" y="11798"/>
                  </a:lnTo>
                  <a:lnTo>
                    <a:pt x="601954" y="0"/>
                  </a:lnTo>
                  <a:close/>
                </a:path>
                <a:path w="626110" h="47625">
                  <a:moveTo>
                    <a:pt x="625563" y="23609"/>
                  </a:moveTo>
                  <a:lnTo>
                    <a:pt x="613765" y="23609"/>
                  </a:lnTo>
                  <a:lnTo>
                    <a:pt x="601967" y="23609"/>
                  </a:lnTo>
                  <a:lnTo>
                    <a:pt x="601967" y="35407"/>
                  </a:lnTo>
                  <a:lnTo>
                    <a:pt x="613765" y="35407"/>
                  </a:lnTo>
                  <a:lnTo>
                    <a:pt x="625563" y="35407"/>
                  </a:lnTo>
                  <a:lnTo>
                    <a:pt x="625563" y="23609"/>
                  </a:lnTo>
                  <a:close/>
                </a:path>
                <a:path w="626110" h="47625">
                  <a:moveTo>
                    <a:pt x="625563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01967" y="11798"/>
                  </a:lnTo>
                  <a:lnTo>
                    <a:pt x="601967" y="23596"/>
                  </a:lnTo>
                  <a:lnTo>
                    <a:pt x="613765" y="23596"/>
                  </a:lnTo>
                  <a:lnTo>
                    <a:pt x="625563" y="23596"/>
                  </a:lnTo>
                  <a:lnTo>
                    <a:pt x="625563" y="11798"/>
                  </a:lnTo>
                  <a:lnTo>
                    <a:pt x="62556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94843" y="4751006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10" h="47625">
                  <a:moveTo>
                    <a:pt x="11798" y="35407"/>
                  </a:moveTo>
                  <a:lnTo>
                    <a:pt x="0" y="35407"/>
                  </a:lnTo>
                  <a:lnTo>
                    <a:pt x="0" y="47205"/>
                  </a:lnTo>
                  <a:lnTo>
                    <a:pt x="11798" y="47205"/>
                  </a:lnTo>
                  <a:lnTo>
                    <a:pt x="11798" y="35407"/>
                  </a:lnTo>
                  <a:close/>
                </a:path>
                <a:path w="626110" h="47625">
                  <a:moveTo>
                    <a:pt x="11798" y="11811"/>
                  </a:moveTo>
                  <a:lnTo>
                    <a:pt x="0" y="11811"/>
                  </a:lnTo>
                  <a:lnTo>
                    <a:pt x="0" y="23609"/>
                  </a:lnTo>
                  <a:lnTo>
                    <a:pt x="11798" y="23609"/>
                  </a:lnTo>
                  <a:lnTo>
                    <a:pt x="11798" y="11811"/>
                  </a:lnTo>
                  <a:close/>
                </a:path>
                <a:path w="626110" h="47625">
                  <a:moveTo>
                    <a:pt x="23596" y="23609"/>
                  </a:moveTo>
                  <a:lnTo>
                    <a:pt x="11798" y="23609"/>
                  </a:lnTo>
                  <a:lnTo>
                    <a:pt x="11798" y="35407"/>
                  </a:lnTo>
                  <a:lnTo>
                    <a:pt x="23596" y="35407"/>
                  </a:lnTo>
                  <a:lnTo>
                    <a:pt x="23596" y="23609"/>
                  </a:lnTo>
                  <a:close/>
                </a:path>
                <a:path w="626110" h="47625">
                  <a:moveTo>
                    <a:pt x="35394" y="35407"/>
                  </a:moveTo>
                  <a:lnTo>
                    <a:pt x="23596" y="35407"/>
                  </a:lnTo>
                  <a:lnTo>
                    <a:pt x="23596" y="47205"/>
                  </a:lnTo>
                  <a:lnTo>
                    <a:pt x="35394" y="47205"/>
                  </a:lnTo>
                  <a:lnTo>
                    <a:pt x="35394" y="35407"/>
                  </a:lnTo>
                  <a:close/>
                </a:path>
                <a:path w="626110" h="47625">
                  <a:moveTo>
                    <a:pt x="35394" y="11811"/>
                  </a:moveTo>
                  <a:lnTo>
                    <a:pt x="23596" y="11811"/>
                  </a:lnTo>
                  <a:lnTo>
                    <a:pt x="23596" y="23609"/>
                  </a:lnTo>
                  <a:lnTo>
                    <a:pt x="35394" y="23609"/>
                  </a:lnTo>
                  <a:lnTo>
                    <a:pt x="35394" y="11811"/>
                  </a:lnTo>
                  <a:close/>
                </a:path>
                <a:path w="626110" h="47625">
                  <a:moveTo>
                    <a:pt x="47205" y="23609"/>
                  </a:move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47205" y="23609"/>
                  </a:lnTo>
                  <a:close/>
                </a:path>
                <a:path w="626110" h="47625">
                  <a:moveTo>
                    <a:pt x="59004" y="35407"/>
                  </a:moveTo>
                  <a:lnTo>
                    <a:pt x="47205" y="35407"/>
                  </a:lnTo>
                  <a:lnTo>
                    <a:pt x="47205" y="47205"/>
                  </a:lnTo>
                  <a:lnTo>
                    <a:pt x="59004" y="47205"/>
                  </a:lnTo>
                  <a:lnTo>
                    <a:pt x="59004" y="35407"/>
                  </a:lnTo>
                  <a:close/>
                </a:path>
                <a:path w="626110" h="47625">
                  <a:moveTo>
                    <a:pt x="82613" y="35407"/>
                  </a:moveTo>
                  <a:lnTo>
                    <a:pt x="70815" y="35407"/>
                  </a:lnTo>
                  <a:lnTo>
                    <a:pt x="59016" y="35407"/>
                  </a:lnTo>
                  <a:lnTo>
                    <a:pt x="59016" y="47205"/>
                  </a:lnTo>
                  <a:lnTo>
                    <a:pt x="70815" y="47205"/>
                  </a:lnTo>
                  <a:lnTo>
                    <a:pt x="82613" y="47205"/>
                  </a:lnTo>
                  <a:lnTo>
                    <a:pt x="82613" y="35407"/>
                  </a:lnTo>
                  <a:close/>
                </a:path>
                <a:path w="626110" h="47625">
                  <a:moveTo>
                    <a:pt x="82613" y="11811"/>
                  </a:moveTo>
                  <a:lnTo>
                    <a:pt x="70815" y="11811"/>
                  </a:lnTo>
                  <a:lnTo>
                    <a:pt x="59016" y="11811"/>
                  </a:lnTo>
                  <a:lnTo>
                    <a:pt x="59016" y="23609"/>
                  </a:lnTo>
                  <a:lnTo>
                    <a:pt x="70815" y="23609"/>
                  </a:lnTo>
                  <a:lnTo>
                    <a:pt x="82613" y="23609"/>
                  </a:lnTo>
                  <a:lnTo>
                    <a:pt x="82613" y="11811"/>
                  </a:lnTo>
                  <a:close/>
                </a:path>
                <a:path w="626110" h="47625">
                  <a:moveTo>
                    <a:pt x="94411" y="23609"/>
                  </a:moveTo>
                  <a:lnTo>
                    <a:pt x="82613" y="23609"/>
                  </a:lnTo>
                  <a:lnTo>
                    <a:pt x="82613" y="35407"/>
                  </a:lnTo>
                  <a:lnTo>
                    <a:pt x="94411" y="35407"/>
                  </a:lnTo>
                  <a:lnTo>
                    <a:pt x="94411" y="23609"/>
                  </a:lnTo>
                  <a:close/>
                </a:path>
                <a:path w="626110" h="47625">
                  <a:moveTo>
                    <a:pt x="129806" y="23609"/>
                  </a:moveTo>
                  <a:lnTo>
                    <a:pt x="118021" y="23609"/>
                  </a:lnTo>
                  <a:lnTo>
                    <a:pt x="118021" y="11811"/>
                  </a:lnTo>
                  <a:lnTo>
                    <a:pt x="106222" y="11811"/>
                  </a:lnTo>
                  <a:lnTo>
                    <a:pt x="94424" y="11811"/>
                  </a:lnTo>
                  <a:lnTo>
                    <a:pt x="94424" y="23609"/>
                  </a:lnTo>
                  <a:lnTo>
                    <a:pt x="106222" y="23609"/>
                  </a:lnTo>
                  <a:lnTo>
                    <a:pt x="106222" y="35407"/>
                  </a:lnTo>
                  <a:lnTo>
                    <a:pt x="118021" y="35407"/>
                  </a:lnTo>
                  <a:lnTo>
                    <a:pt x="129806" y="35407"/>
                  </a:lnTo>
                  <a:lnTo>
                    <a:pt x="129806" y="23609"/>
                  </a:lnTo>
                  <a:close/>
                </a:path>
                <a:path w="626110" h="47625">
                  <a:moveTo>
                    <a:pt x="141617" y="11811"/>
                  </a:moveTo>
                  <a:lnTo>
                    <a:pt x="129832" y="11811"/>
                  </a:lnTo>
                  <a:lnTo>
                    <a:pt x="129832" y="23609"/>
                  </a:lnTo>
                  <a:lnTo>
                    <a:pt x="141617" y="23609"/>
                  </a:lnTo>
                  <a:lnTo>
                    <a:pt x="141617" y="11811"/>
                  </a:lnTo>
                  <a:close/>
                </a:path>
                <a:path w="626110" h="47625">
                  <a:moveTo>
                    <a:pt x="153428" y="11811"/>
                  </a:moveTo>
                  <a:lnTo>
                    <a:pt x="141630" y="11811"/>
                  </a:lnTo>
                  <a:lnTo>
                    <a:pt x="141630" y="23609"/>
                  </a:lnTo>
                  <a:lnTo>
                    <a:pt x="141630" y="35407"/>
                  </a:lnTo>
                  <a:lnTo>
                    <a:pt x="153428" y="35407"/>
                  </a:lnTo>
                  <a:lnTo>
                    <a:pt x="153428" y="23609"/>
                  </a:lnTo>
                  <a:lnTo>
                    <a:pt x="153428" y="11811"/>
                  </a:lnTo>
                  <a:close/>
                </a:path>
                <a:path w="626110" h="47625">
                  <a:moveTo>
                    <a:pt x="177025" y="23609"/>
                  </a:moveTo>
                  <a:lnTo>
                    <a:pt x="165239" y="23609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close/>
                </a:path>
                <a:path w="626110" h="47625">
                  <a:moveTo>
                    <a:pt x="188836" y="11811"/>
                  </a:moveTo>
                  <a:lnTo>
                    <a:pt x="177038" y="11811"/>
                  </a:lnTo>
                  <a:lnTo>
                    <a:pt x="177038" y="23609"/>
                  </a:lnTo>
                  <a:lnTo>
                    <a:pt x="188836" y="23609"/>
                  </a:lnTo>
                  <a:lnTo>
                    <a:pt x="188836" y="11811"/>
                  </a:lnTo>
                  <a:close/>
                </a:path>
                <a:path w="626110" h="47625">
                  <a:moveTo>
                    <a:pt x="200647" y="11811"/>
                  </a:moveTo>
                  <a:lnTo>
                    <a:pt x="188849" y="11811"/>
                  </a:lnTo>
                  <a:lnTo>
                    <a:pt x="188849" y="23609"/>
                  </a:lnTo>
                  <a:lnTo>
                    <a:pt x="200647" y="23609"/>
                  </a:lnTo>
                  <a:lnTo>
                    <a:pt x="200647" y="11811"/>
                  </a:lnTo>
                  <a:close/>
                </a:path>
                <a:path w="626110" h="47625">
                  <a:moveTo>
                    <a:pt x="212432" y="23609"/>
                  </a:moveTo>
                  <a:lnTo>
                    <a:pt x="200647" y="23609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close/>
                </a:path>
                <a:path w="626110" h="47625">
                  <a:moveTo>
                    <a:pt x="224243" y="23609"/>
                  </a:move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close/>
                </a:path>
                <a:path w="626110" h="47625">
                  <a:moveTo>
                    <a:pt x="247853" y="11811"/>
                  </a:moveTo>
                  <a:lnTo>
                    <a:pt x="236054" y="11811"/>
                  </a:lnTo>
                  <a:lnTo>
                    <a:pt x="224256" y="11811"/>
                  </a:ln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47853" y="35407"/>
                  </a:lnTo>
                  <a:lnTo>
                    <a:pt x="247853" y="23609"/>
                  </a:lnTo>
                  <a:lnTo>
                    <a:pt x="247853" y="11811"/>
                  </a:lnTo>
                  <a:close/>
                </a:path>
                <a:path w="626110" h="47625">
                  <a:moveTo>
                    <a:pt x="259651" y="11811"/>
                  </a:moveTo>
                  <a:lnTo>
                    <a:pt x="247865" y="11811"/>
                  </a:lnTo>
                  <a:lnTo>
                    <a:pt x="247865" y="23609"/>
                  </a:lnTo>
                  <a:lnTo>
                    <a:pt x="247865" y="35407"/>
                  </a:lnTo>
                  <a:lnTo>
                    <a:pt x="259651" y="35407"/>
                  </a:lnTo>
                  <a:lnTo>
                    <a:pt x="259651" y="23609"/>
                  </a:lnTo>
                  <a:lnTo>
                    <a:pt x="259651" y="11811"/>
                  </a:lnTo>
                  <a:close/>
                </a:path>
                <a:path w="626110" h="47625">
                  <a:moveTo>
                    <a:pt x="259651" y="0"/>
                  </a:moveTo>
                  <a:lnTo>
                    <a:pt x="247865" y="0"/>
                  </a:lnTo>
                  <a:lnTo>
                    <a:pt x="247865" y="11798"/>
                  </a:lnTo>
                  <a:lnTo>
                    <a:pt x="259651" y="11798"/>
                  </a:lnTo>
                  <a:lnTo>
                    <a:pt x="259651" y="0"/>
                  </a:lnTo>
                  <a:close/>
                </a:path>
                <a:path w="626110" h="47625">
                  <a:moveTo>
                    <a:pt x="271462" y="11811"/>
                  </a:moveTo>
                  <a:lnTo>
                    <a:pt x="259664" y="11811"/>
                  </a:lnTo>
                  <a:lnTo>
                    <a:pt x="259664" y="23609"/>
                  </a:lnTo>
                  <a:lnTo>
                    <a:pt x="271462" y="23609"/>
                  </a:lnTo>
                  <a:lnTo>
                    <a:pt x="271462" y="11811"/>
                  </a:lnTo>
                  <a:close/>
                </a:path>
                <a:path w="626110" h="47625">
                  <a:moveTo>
                    <a:pt x="295071" y="23609"/>
                  </a:moveTo>
                  <a:lnTo>
                    <a:pt x="283273" y="23609"/>
                  </a:lnTo>
                  <a:lnTo>
                    <a:pt x="271475" y="23609"/>
                  </a:lnTo>
                  <a:lnTo>
                    <a:pt x="271475" y="35407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295071" y="23609"/>
                  </a:lnTo>
                  <a:close/>
                </a:path>
                <a:path w="626110" h="47625">
                  <a:moveTo>
                    <a:pt x="306857" y="0"/>
                  </a:moveTo>
                  <a:lnTo>
                    <a:pt x="295071" y="0"/>
                  </a:lnTo>
                  <a:lnTo>
                    <a:pt x="295071" y="11798"/>
                  </a:lnTo>
                  <a:lnTo>
                    <a:pt x="306857" y="11798"/>
                  </a:lnTo>
                  <a:lnTo>
                    <a:pt x="306857" y="0"/>
                  </a:lnTo>
                  <a:close/>
                </a:path>
                <a:path w="626110" h="47625">
                  <a:moveTo>
                    <a:pt x="318681" y="11811"/>
                  </a:moveTo>
                  <a:lnTo>
                    <a:pt x="306882" y="11811"/>
                  </a:lnTo>
                  <a:lnTo>
                    <a:pt x="306882" y="23609"/>
                  </a:lnTo>
                  <a:lnTo>
                    <a:pt x="306882" y="35407"/>
                  </a:lnTo>
                  <a:lnTo>
                    <a:pt x="318681" y="35407"/>
                  </a:lnTo>
                  <a:lnTo>
                    <a:pt x="318681" y="23609"/>
                  </a:lnTo>
                  <a:lnTo>
                    <a:pt x="318681" y="11811"/>
                  </a:lnTo>
                  <a:close/>
                </a:path>
                <a:path w="626110" h="47625">
                  <a:moveTo>
                    <a:pt x="330479" y="0"/>
                  </a:moveTo>
                  <a:lnTo>
                    <a:pt x="318681" y="0"/>
                  </a:lnTo>
                  <a:lnTo>
                    <a:pt x="318681" y="11798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26110" h="47625">
                  <a:moveTo>
                    <a:pt x="342290" y="11811"/>
                  </a:moveTo>
                  <a:lnTo>
                    <a:pt x="330492" y="11811"/>
                  </a:lnTo>
                  <a:lnTo>
                    <a:pt x="330492" y="23609"/>
                  </a:lnTo>
                  <a:lnTo>
                    <a:pt x="342290" y="23609"/>
                  </a:lnTo>
                  <a:lnTo>
                    <a:pt x="342290" y="11811"/>
                  </a:lnTo>
                  <a:close/>
                </a:path>
                <a:path w="626110" h="47625">
                  <a:moveTo>
                    <a:pt x="354088" y="23609"/>
                  </a:moveTo>
                  <a:lnTo>
                    <a:pt x="342290" y="23609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54088" y="23609"/>
                  </a:lnTo>
                  <a:close/>
                </a:path>
                <a:path w="626110" h="47625">
                  <a:moveTo>
                    <a:pt x="365887" y="0"/>
                  </a:moveTo>
                  <a:lnTo>
                    <a:pt x="354088" y="0"/>
                  </a:lnTo>
                  <a:lnTo>
                    <a:pt x="354088" y="11798"/>
                  </a:lnTo>
                  <a:lnTo>
                    <a:pt x="365887" y="11798"/>
                  </a:lnTo>
                  <a:lnTo>
                    <a:pt x="365887" y="0"/>
                  </a:lnTo>
                  <a:close/>
                </a:path>
                <a:path w="626110" h="47625">
                  <a:moveTo>
                    <a:pt x="377698" y="0"/>
                  </a:moveTo>
                  <a:lnTo>
                    <a:pt x="365899" y="0"/>
                  </a:lnTo>
                  <a:lnTo>
                    <a:pt x="365899" y="11798"/>
                  </a:lnTo>
                  <a:lnTo>
                    <a:pt x="377698" y="11798"/>
                  </a:lnTo>
                  <a:lnTo>
                    <a:pt x="377698" y="0"/>
                  </a:lnTo>
                  <a:close/>
                </a:path>
                <a:path w="626110" h="47625">
                  <a:moveTo>
                    <a:pt x="413105" y="0"/>
                  </a:moveTo>
                  <a:lnTo>
                    <a:pt x="401307" y="0"/>
                  </a:ln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13105" y="11798"/>
                  </a:lnTo>
                  <a:lnTo>
                    <a:pt x="413105" y="0"/>
                  </a:lnTo>
                  <a:close/>
                </a:path>
                <a:path w="626110" h="47625">
                  <a:moveTo>
                    <a:pt x="424903" y="23609"/>
                  </a:moveTo>
                  <a:lnTo>
                    <a:pt x="413105" y="23609"/>
                  </a:lnTo>
                  <a:lnTo>
                    <a:pt x="401307" y="23609"/>
                  </a:ln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close/>
                </a:path>
                <a:path w="626110" h="47625">
                  <a:moveTo>
                    <a:pt x="436714" y="11811"/>
                  </a:moveTo>
                  <a:lnTo>
                    <a:pt x="424916" y="11811"/>
                  </a:lnTo>
                  <a:lnTo>
                    <a:pt x="424916" y="23609"/>
                  </a:lnTo>
                  <a:lnTo>
                    <a:pt x="436714" y="23609"/>
                  </a:lnTo>
                  <a:lnTo>
                    <a:pt x="436714" y="11811"/>
                  </a:lnTo>
                  <a:close/>
                </a:path>
                <a:path w="626110" h="47625">
                  <a:moveTo>
                    <a:pt x="448513" y="0"/>
                  </a:moveTo>
                  <a:lnTo>
                    <a:pt x="436714" y="0"/>
                  </a:lnTo>
                  <a:lnTo>
                    <a:pt x="424916" y="0"/>
                  </a:lnTo>
                  <a:lnTo>
                    <a:pt x="424916" y="11798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48513" y="0"/>
                  </a:lnTo>
                  <a:close/>
                </a:path>
                <a:path w="626110" h="47625">
                  <a:moveTo>
                    <a:pt x="460311" y="23609"/>
                  </a:moveTo>
                  <a:lnTo>
                    <a:pt x="448513" y="23609"/>
                  </a:lnTo>
                  <a:lnTo>
                    <a:pt x="448513" y="35407"/>
                  </a:lnTo>
                  <a:lnTo>
                    <a:pt x="460311" y="35407"/>
                  </a:lnTo>
                  <a:lnTo>
                    <a:pt x="460311" y="23609"/>
                  </a:lnTo>
                  <a:close/>
                </a:path>
                <a:path w="626110" h="47625">
                  <a:moveTo>
                    <a:pt x="483920" y="11811"/>
                  </a:moveTo>
                  <a:lnTo>
                    <a:pt x="472122" y="11811"/>
                  </a:lnTo>
                  <a:lnTo>
                    <a:pt x="472122" y="23609"/>
                  </a:lnTo>
                  <a:lnTo>
                    <a:pt x="472122" y="35407"/>
                  </a:lnTo>
                  <a:lnTo>
                    <a:pt x="483920" y="35407"/>
                  </a:lnTo>
                  <a:lnTo>
                    <a:pt x="483920" y="23609"/>
                  </a:lnTo>
                  <a:lnTo>
                    <a:pt x="483920" y="11811"/>
                  </a:lnTo>
                  <a:close/>
                </a:path>
                <a:path w="626110" h="47625">
                  <a:moveTo>
                    <a:pt x="483920" y="0"/>
                  </a:moveTo>
                  <a:lnTo>
                    <a:pt x="472122" y="0"/>
                  </a:lnTo>
                  <a:lnTo>
                    <a:pt x="460324" y="0"/>
                  </a:lnTo>
                  <a:lnTo>
                    <a:pt x="460324" y="11798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10" h="47625">
                  <a:moveTo>
                    <a:pt x="507530" y="23609"/>
                  </a:moveTo>
                  <a:lnTo>
                    <a:pt x="495731" y="23609"/>
                  </a:lnTo>
                  <a:lnTo>
                    <a:pt x="495731" y="11811"/>
                  </a:lnTo>
                  <a:lnTo>
                    <a:pt x="483933" y="11811"/>
                  </a:ln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507530" y="35407"/>
                  </a:lnTo>
                  <a:lnTo>
                    <a:pt x="507530" y="23609"/>
                  </a:lnTo>
                  <a:close/>
                </a:path>
                <a:path w="626110" h="47625">
                  <a:moveTo>
                    <a:pt x="519328" y="0"/>
                  </a:moveTo>
                  <a:lnTo>
                    <a:pt x="507530" y="0"/>
                  </a:lnTo>
                  <a:lnTo>
                    <a:pt x="495731" y="0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19328" y="11798"/>
                  </a:lnTo>
                  <a:lnTo>
                    <a:pt x="519328" y="0"/>
                  </a:lnTo>
                  <a:close/>
                </a:path>
                <a:path w="626110" h="47625">
                  <a:moveTo>
                    <a:pt x="542937" y="11811"/>
                  </a:moveTo>
                  <a:lnTo>
                    <a:pt x="531139" y="11811"/>
                  </a:lnTo>
                  <a:lnTo>
                    <a:pt x="519341" y="11811"/>
                  </a:lnTo>
                  <a:lnTo>
                    <a:pt x="519341" y="23609"/>
                  </a:lnTo>
                  <a:lnTo>
                    <a:pt x="531139" y="23609"/>
                  </a:lnTo>
                  <a:lnTo>
                    <a:pt x="531139" y="35407"/>
                  </a:lnTo>
                  <a:lnTo>
                    <a:pt x="542937" y="35407"/>
                  </a:lnTo>
                  <a:lnTo>
                    <a:pt x="542937" y="23609"/>
                  </a:lnTo>
                  <a:lnTo>
                    <a:pt x="542937" y="11811"/>
                  </a:lnTo>
                  <a:close/>
                </a:path>
                <a:path w="626110" h="47625">
                  <a:moveTo>
                    <a:pt x="542937" y="0"/>
                  </a:moveTo>
                  <a:lnTo>
                    <a:pt x="531139" y="0"/>
                  </a:lnTo>
                  <a:lnTo>
                    <a:pt x="531139" y="11798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26110" h="47625">
                  <a:moveTo>
                    <a:pt x="566547" y="23609"/>
                  </a:moveTo>
                  <a:lnTo>
                    <a:pt x="554748" y="23609"/>
                  </a:lnTo>
                  <a:lnTo>
                    <a:pt x="542950" y="23609"/>
                  </a:lnTo>
                  <a:lnTo>
                    <a:pt x="542950" y="35407"/>
                  </a:lnTo>
                  <a:lnTo>
                    <a:pt x="554748" y="35407"/>
                  </a:lnTo>
                  <a:lnTo>
                    <a:pt x="566547" y="35407"/>
                  </a:lnTo>
                  <a:lnTo>
                    <a:pt x="566547" y="23609"/>
                  </a:lnTo>
                  <a:close/>
                </a:path>
                <a:path w="626110" h="47625">
                  <a:moveTo>
                    <a:pt x="566547" y="0"/>
                  </a:moveTo>
                  <a:lnTo>
                    <a:pt x="554748" y="0"/>
                  </a:ln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66547" y="0"/>
                  </a:lnTo>
                  <a:close/>
                </a:path>
                <a:path w="626110" h="47625">
                  <a:moveTo>
                    <a:pt x="601954" y="11811"/>
                  </a:moveTo>
                  <a:lnTo>
                    <a:pt x="590156" y="11811"/>
                  </a:lnTo>
                  <a:lnTo>
                    <a:pt x="590156" y="23609"/>
                  </a:lnTo>
                  <a:lnTo>
                    <a:pt x="590156" y="35407"/>
                  </a:lnTo>
                  <a:lnTo>
                    <a:pt x="601954" y="35407"/>
                  </a:lnTo>
                  <a:lnTo>
                    <a:pt x="601954" y="23609"/>
                  </a:lnTo>
                  <a:lnTo>
                    <a:pt x="601954" y="11811"/>
                  </a:lnTo>
                  <a:close/>
                </a:path>
                <a:path w="626110" h="47625">
                  <a:moveTo>
                    <a:pt x="625563" y="11811"/>
                  </a:moveTo>
                  <a:lnTo>
                    <a:pt x="613765" y="11811"/>
                  </a:lnTo>
                  <a:lnTo>
                    <a:pt x="613765" y="23609"/>
                  </a:lnTo>
                  <a:lnTo>
                    <a:pt x="625563" y="23609"/>
                  </a:lnTo>
                  <a:lnTo>
                    <a:pt x="625563" y="118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94843" y="4786413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10" h="35560">
                  <a:moveTo>
                    <a:pt x="11798" y="11811"/>
                  </a:moveTo>
                  <a:lnTo>
                    <a:pt x="0" y="11811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11798" y="23609"/>
                  </a:lnTo>
                  <a:lnTo>
                    <a:pt x="11798" y="11811"/>
                  </a:lnTo>
                  <a:close/>
                </a:path>
                <a:path w="626110" h="35560">
                  <a:moveTo>
                    <a:pt x="59004" y="11811"/>
                  </a:moveTo>
                  <a:lnTo>
                    <a:pt x="47205" y="11811"/>
                  </a:lnTo>
                  <a:lnTo>
                    <a:pt x="47205" y="23609"/>
                  </a:lnTo>
                  <a:lnTo>
                    <a:pt x="59004" y="23609"/>
                  </a:lnTo>
                  <a:lnTo>
                    <a:pt x="59004" y="11811"/>
                  </a:lnTo>
                  <a:close/>
                </a:path>
                <a:path w="626110" h="35560">
                  <a:moveTo>
                    <a:pt x="70815" y="11811"/>
                  </a:moveTo>
                  <a:lnTo>
                    <a:pt x="59016" y="11811"/>
                  </a:lnTo>
                  <a:lnTo>
                    <a:pt x="59016" y="23609"/>
                  </a:lnTo>
                  <a:lnTo>
                    <a:pt x="70815" y="23609"/>
                  </a:lnTo>
                  <a:lnTo>
                    <a:pt x="70815" y="11811"/>
                  </a:lnTo>
                  <a:close/>
                </a:path>
                <a:path w="626110" h="35560">
                  <a:moveTo>
                    <a:pt x="94411" y="0"/>
                  </a:moveTo>
                  <a:lnTo>
                    <a:pt x="82613" y="0"/>
                  </a:lnTo>
                  <a:lnTo>
                    <a:pt x="70815" y="0"/>
                  </a:lnTo>
                  <a:lnTo>
                    <a:pt x="70815" y="11798"/>
                  </a:lnTo>
                  <a:lnTo>
                    <a:pt x="82613" y="11798"/>
                  </a:lnTo>
                  <a:lnTo>
                    <a:pt x="94411" y="11798"/>
                  </a:lnTo>
                  <a:lnTo>
                    <a:pt x="94411" y="0"/>
                  </a:lnTo>
                  <a:close/>
                </a:path>
                <a:path w="626110" h="35560">
                  <a:moveTo>
                    <a:pt x="129806" y="11811"/>
                  </a:moveTo>
                  <a:lnTo>
                    <a:pt x="118021" y="11811"/>
                  </a:lnTo>
                  <a:lnTo>
                    <a:pt x="106222" y="11811"/>
                  </a:lnTo>
                  <a:lnTo>
                    <a:pt x="94424" y="11811"/>
                  </a:lnTo>
                  <a:lnTo>
                    <a:pt x="94424" y="23609"/>
                  </a:lnTo>
                  <a:lnTo>
                    <a:pt x="106222" y="23609"/>
                  </a:lnTo>
                  <a:lnTo>
                    <a:pt x="118021" y="23609"/>
                  </a:lnTo>
                  <a:lnTo>
                    <a:pt x="129806" y="23609"/>
                  </a:lnTo>
                  <a:lnTo>
                    <a:pt x="129806" y="11811"/>
                  </a:lnTo>
                  <a:close/>
                </a:path>
                <a:path w="626110" h="35560">
                  <a:moveTo>
                    <a:pt x="129806" y="0"/>
                  </a:moveTo>
                  <a:lnTo>
                    <a:pt x="118021" y="0"/>
                  </a:lnTo>
                  <a:lnTo>
                    <a:pt x="118021" y="11798"/>
                  </a:lnTo>
                  <a:lnTo>
                    <a:pt x="129806" y="11798"/>
                  </a:lnTo>
                  <a:lnTo>
                    <a:pt x="129806" y="0"/>
                  </a:lnTo>
                  <a:close/>
                </a:path>
                <a:path w="626110" h="35560">
                  <a:moveTo>
                    <a:pt x="141617" y="0"/>
                  </a:moveTo>
                  <a:lnTo>
                    <a:pt x="129832" y="0"/>
                  </a:lnTo>
                  <a:lnTo>
                    <a:pt x="129832" y="11798"/>
                  </a:lnTo>
                  <a:lnTo>
                    <a:pt x="141617" y="11798"/>
                  </a:lnTo>
                  <a:lnTo>
                    <a:pt x="141617" y="0"/>
                  </a:lnTo>
                  <a:close/>
                </a:path>
                <a:path w="626110" h="35560">
                  <a:moveTo>
                    <a:pt x="153428" y="0"/>
                  </a:moveTo>
                  <a:lnTo>
                    <a:pt x="141630" y="0"/>
                  </a:lnTo>
                  <a:lnTo>
                    <a:pt x="141630" y="11798"/>
                  </a:lnTo>
                  <a:lnTo>
                    <a:pt x="153428" y="11798"/>
                  </a:lnTo>
                  <a:lnTo>
                    <a:pt x="153428" y="0"/>
                  </a:lnTo>
                  <a:close/>
                </a:path>
                <a:path w="626110" h="35560">
                  <a:moveTo>
                    <a:pt x="165239" y="11811"/>
                  </a:moveTo>
                  <a:lnTo>
                    <a:pt x="153441" y="11811"/>
                  </a:lnTo>
                  <a:lnTo>
                    <a:pt x="153441" y="23609"/>
                  </a:lnTo>
                  <a:lnTo>
                    <a:pt x="165239" y="23609"/>
                  </a:lnTo>
                  <a:lnTo>
                    <a:pt x="165239" y="11811"/>
                  </a:lnTo>
                  <a:close/>
                </a:path>
                <a:path w="626110" h="35560">
                  <a:moveTo>
                    <a:pt x="165239" y="0"/>
                  </a:moveTo>
                  <a:lnTo>
                    <a:pt x="153441" y="0"/>
                  </a:lnTo>
                  <a:lnTo>
                    <a:pt x="153441" y="11798"/>
                  </a:lnTo>
                  <a:lnTo>
                    <a:pt x="165239" y="11798"/>
                  </a:lnTo>
                  <a:lnTo>
                    <a:pt x="165239" y="0"/>
                  </a:lnTo>
                  <a:close/>
                </a:path>
                <a:path w="626110" h="35560">
                  <a:moveTo>
                    <a:pt x="188836" y="0"/>
                  </a:moveTo>
                  <a:lnTo>
                    <a:pt x="177038" y="0"/>
                  </a:lnTo>
                  <a:lnTo>
                    <a:pt x="177038" y="11798"/>
                  </a:lnTo>
                  <a:lnTo>
                    <a:pt x="188836" y="11798"/>
                  </a:lnTo>
                  <a:lnTo>
                    <a:pt x="188836" y="0"/>
                  </a:lnTo>
                  <a:close/>
                </a:path>
                <a:path w="626110" h="35560">
                  <a:moveTo>
                    <a:pt x="212432" y="11811"/>
                  </a:moveTo>
                  <a:lnTo>
                    <a:pt x="200647" y="11811"/>
                  </a:lnTo>
                  <a:lnTo>
                    <a:pt x="188849" y="11811"/>
                  </a:lnTo>
                  <a:lnTo>
                    <a:pt x="188849" y="23609"/>
                  </a:lnTo>
                  <a:lnTo>
                    <a:pt x="200647" y="23609"/>
                  </a:lnTo>
                  <a:lnTo>
                    <a:pt x="212432" y="23609"/>
                  </a:lnTo>
                  <a:lnTo>
                    <a:pt x="212432" y="11811"/>
                  </a:lnTo>
                  <a:close/>
                </a:path>
                <a:path w="626110" h="35560">
                  <a:moveTo>
                    <a:pt x="212432" y="0"/>
                  </a:moveTo>
                  <a:lnTo>
                    <a:pt x="200647" y="0"/>
                  </a:lnTo>
                  <a:lnTo>
                    <a:pt x="200647" y="11798"/>
                  </a:lnTo>
                  <a:lnTo>
                    <a:pt x="212432" y="11798"/>
                  </a:lnTo>
                  <a:lnTo>
                    <a:pt x="212432" y="0"/>
                  </a:lnTo>
                  <a:close/>
                </a:path>
                <a:path w="626110" h="35560">
                  <a:moveTo>
                    <a:pt x="224243" y="11811"/>
                  </a:moveTo>
                  <a:lnTo>
                    <a:pt x="212458" y="11811"/>
                  </a:lnTo>
                  <a:lnTo>
                    <a:pt x="212458" y="23609"/>
                  </a:lnTo>
                  <a:lnTo>
                    <a:pt x="224243" y="23609"/>
                  </a:lnTo>
                  <a:lnTo>
                    <a:pt x="224243" y="11811"/>
                  </a:lnTo>
                  <a:close/>
                </a:path>
                <a:path w="626110" h="35560">
                  <a:moveTo>
                    <a:pt x="224243" y="0"/>
                  </a:moveTo>
                  <a:lnTo>
                    <a:pt x="212458" y="0"/>
                  </a:lnTo>
                  <a:lnTo>
                    <a:pt x="212458" y="11798"/>
                  </a:lnTo>
                  <a:lnTo>
                    <a:pt x="224243" y="11798"/>
                  </a:lnTo>
                  <a:lnTo>
                    <a:pt x="224243" y="0"/>
                  </a:lnTo>
                  <a:close/>
                </a:path>
                <a:path w="626110" h="35560">
                  <a:moveTo>
                    <a:pt x="247853" y="11811"/>
                  </a:moveTo>
                  <a:lnTo>
                    <a:pt x="236054" y="11811"/>
                  </a:lnTo>
                  <a:lnTo>
                    <a:pt x="224256" y="11811"/>
                  </a:lnTo>
                  <a:lnTo>
                    <a:pt x="224256" y="23609"/>
                  </a:lnTo>
                  <a:lnTo>
                    <a:pt x="236054" y="23609"/>
                  </a:lnTo>
                  <a:lnTo>
                    <a:pt x="247853" y="23609"/>
                  </a:lnTo>
                  <a:lnTo>
                    <a:pt x="247853" y="11811"/>
                  </a:lnTo>
                  <a:close/>
                </a:path>
                <a:path w="626110" h="35560">
                  <a:moveTo>
                    <a:pt x="247853" y="0"/>
                  </a:moveTo>
                  <a:lnTo>
                    <a:pt x="236054" y="0"/>
                  </a:lnTo>
                  <a:lnTo>
                    <a:pt x="236054" y="11798"/>
                  </a:lnTo>
                  <a:lnTo>
                    <a:pt x="247853" y="11798"/>
                  </a:lnTo>
                  <a:lnTo>
                    <a:pt x="247853" y="0"/>
                  </a:lnTo>
                  <a:close/>
                </a:path>
                <a:path w="626110" h="35560">
                  <a:moveTo>
                    <a:pt x="259651" y="11811"/>
                  </a:moveTo>
                  <a:lnTo>
                    <a:pt x="247865" y="11811"/>
                  </a:lnTo>
                  <a:lnTo>
                    <a:pt x="247865" y="23609"/>
                  </a:lnTo>
                  <a:lnTo>
                    <a:pt x="259651" y="23609"/>
                  </a:lnTo>
                  <a:lnTo>
                    <a:pt x="259651" y="11811"/>
                  </a:lnTo>
                  <a:close/>
                </a:path>
                <a:path w="626110" h="35560">
                  <a:moveTo>
                    <a:pt x="259651" y="0"/>
                  </a:moveTo>
                  <a:lnTo>
                    <a:pt x="247865" y="0"/>
                  </a:lnTo>
                  <a:lnTo>
                    <a:pt x="247865" y="11798"/>
                  </a:lnTo>
                  <a:lnTo>
                    <a:pt x="259651" y="11798"/>
                  </a:lnTo>
                  <a:lnTo>
                    <a:pt x="259651" y="0"/>
                  </a:lnTo>
                  <a:close/>
                </a:path>
                <a:path w="626110" h="35560">
                  <a:moveTo>
                    <a:pt x="271462" y="11811"/>
                  </a:moveTo>
                  <a:lnTo>
                    <a:pt x="259664" y="11811"/>
                  </a:lnTo>
                  <a:lnTo>
                    <a:pt x="259664" y="23609"/>
                  </a:lnTo>
                  <a:lnTo>
                    <a:pt x="271462" y="23609"/>
                  </a:lnTo>
                  <a:lnTo>
                    <a:pt x="271462" y="11811"/>
                  </a:lnTo>
                  <a:close/>
                </a:path>
                <a:path w="626110" h="35560">
                  <a:moveTo>
                    <a:pt x="271462" y="0"/>
                  </a:moveTo>
                  <a:lnTo>
                    <a:pt x="259664" y="0"/>
                  </a:lnTo>
                  <a:lnTo>
                    <a:pt x="259664" y="11798"/>
                  </a:lnTo>
                  <a:lnTo>
                    <a:pt x="271462" y="11798"/>
                  </a:lnTo>
                  <a:lnTo>
                    <a:pt x="271462" y="0"/>
                  </a:lnTo>
                  <a:close/>
                </a:path>
                <a:path w="626110" h="35560">
                  <a:moveTo>
                    <a:pt x="283273" y="11811"/>
                  </a:moveTo>
                  <a:lnTo>
                    <a:pt x="271475" y="11811"/>
                  </a:lnTo>
                  <a:lnTo>
                    <a:pt x="271475" y="23609"/>
                  </a:lnTo>
                  <a:lnTo>
                    <a:pt x="283273" y="23609"/>
                  </a:lnTo>
                  <a:lnTo>
                    <a:pt x="283273" y="11811"/>
                  </a:lnTo>
                  <a:close/>
                </a:path>
                <a:path w="626110" h="35560">
                  <a:moveTo>
                    <a:pt x="283273" y="0"/>
                  </a:moveTo>
                  <a:lnTo>
                    <a:pt x="271475" y="0"/>
                  </a:lnTo>
                  <a:lnTo>
                    <a:pt x="271475" y="11798"/>
                  </a:lnTo>
                  <a:lnTo>
                    <a:pt x="283273" y="11798"/>
                  </a:lnTo>
                  <a:lnTo>
                    <a:pt x="283273" y="0"/>
                  </a:lnTo>
                  <a:close/>
                </a:path>
                <a:path w="626110" h="35560">
                  <a:moveTo>
                    <a:pt x="306857" y="11811"/>
                  </a:moveTo>
                  <a:lnTo>
                    <a:pt x="295071" y="11811"/>
                  </a:lnTo>
                  <a:lnTo>
                    <a:pt x="295071" y="23609"/>
                  </a:lnTo>
                  <a:lnTo>
                    <a:pt x="306857" y="23609"/>
                  </a:lnTo>
                  <a:lnTo>
                    <a:pt x="306857" y="11811"/>
                  </a:lnTo>
                  <a:close/>
                </a:path>
                <a:path w="626110" h="35560">
                  <a:moveTo>
                    <a:pt x="318681" y="11811"/>
                  </a:moveTo>
                  <a:lnTo>
                    <a:pt x="306882" y="11811"/>
                  </a:lnTo>
                  <a:lnTo>
                    <a:pt x="306882" y="23609"/>
                  </a:lnTo>
                  <a:lnTo>
                    <a:pt x="318681" y="23609"/>
                  </a:lnTo>
                  <a:lnTo>
                    <a:pt x="318681" y="11811"/>
                  </a:lnTo>
                  <a:close/>
                </a:path>
                <a:path w="626110" h="35560">
                  <a:moveTo>
                    <a:pt x="318681" y="0"/>
                  </a:moveTo>
                  <a:lnTo>
                    <a:pt x="306882" y="0"/>
                  </a:lnTo>
                  <a:lnTo>
                    <a:pt x="306882" y="11798"/>
                  </a:lnTo>
                  <a:lnTo>
                    <a:pt x="318681" y="11798"/>
                  </a:lnTo>
                  <a:lnTo>
                    <a:pt x="318681" y="0"/>
                  </a:lnTo>
                  <a:close/>
                </a:path>
                <a:path w="626110" h="35560">
                  <a:moveTo>
                    <a:pt x="354088" y="0"/>
                  </a:moveTo>
                  <a:lnTo>
                    <a:pt x="342290" y="0"/>
                  </a:lnTo>
                  <a:lnTo>
                    <a:pt x="330492" y="0"/>
                  </a:lnTo>
                  <a:lnTo>
                    <a:pt x="330492" y="11798"/>
                  </a:lnTo>
                  <a:lnTo>
                    <a:pt x="342290" y="11798"/>
                  </a:lnTo>
                  <a:lnTo>
                    <a:pt x="354088" y="11798"/>
                  </a:lnTo>
                  <a:lnTo>
                    <a:pt x="354088" y="0"/>
                  </a:lnTo>
                  <a:close/>
                </a:path>
                <a:path w="626110" h="35560">
                  <a:moveTo>
                    <a:pt x="365887" y="11811"/>
                  </a:moveTo>
                  <a:lnTo>
                    <a:pt x="354088" y="11811"/>
                  </a:lnTo>
                  <a:lnTo>
                    <a:pt x="342290" y="11811"/>
                  </a:lnTo>
                  <a:lnTo>
                    <a:pt x="330492" y="11811"/>
                  </a:lnTo>
                  <a:lnTo>
                    <a:pt x="330492" y="23609"/>
                  </a:lnTo>
                  <a:lnTo>
                    <a:pt x="342290" y="23609"/>
                  </a:lnTo>
                  <a:lnTo>
                    <a:pt x="354088" y="23609"/>
                  </a:lnTo>
                  <a:lnTo>
                    <a:pt x="365887" y="23609"/>
                  </a:lnTo>
                  <a:lnTo>
                    <a:pt x="365887" y="11811"/>
                  </a:lnTo>
                  <a:close/>
                </a:path>
                <a:path w="626110" h="35560">
                  <a:moveTo>
                    <a:pt x="389496" y="11811"/>
                  </a:moveTo>
                  <a:lnTo>
                    <a:pt x="377698" y="11811"/>
                  </a:lnTo>
                  <a:lnTo>
                    <a:pt x="377698" y="23609"/>
                  </a:lnTo>
                  <a:lnTo>
                    <a:pt x="389496" y="23609"/>
                  </a:lnTo>
                  <a:lnTo>
                    <a:pt x="389496" y="11811"/>
                  </a:lnTo>
                  <a:close/>
                </a:path>
                <a:path w="626110" h="35560">
                  <a:moveTo>
                    <a:pt x="401307" y="0"/>
                  </a:move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01307" y="0"/>
                  </a:lnTo>
                  <a:close/>
                </a:path>
                <a:path w="626110" h="35560">
                  <a:moveTo>
                    <a:pt x="424903" y="11811"/>
                  </a:moveTo>
                  <a:lnTo>
                    <a:pt x="413105" y="11811"/>
                  </a:lnTo>
                  <a:lnTo>
                    <a:pt x="401307" y="11811"/>
                  </a:lnTo>
                  <a:lnTo>
                    <a:pt x="389509" y="11811"/>
                  </a:lnTo>
                  <a:lnTo>
                    <a:pt x="389509" y="23609"/>
                  </a:lnTo>
                  <a:lnTo>
                    <a:pt x="401307" y="23609"/>
                  </a:lnTo>
                  <a:lnTo>
                    <a:pt x="413105" y="23609"/>
                  </a:lnTo>
                  <a:lnTo>
                    <a:pt x="424903" y="23609"/>
                  </a:lnTo>
                  <a:lnTo>
                    <a:pt x="424903" y="11811"/>
                  </a:lnTo>
                  <a:close/>
                </a:path>
                <a:path w="626110" h="35560">
                  <a:moveTo>
                    <a:pt x="424903" y="0"/>
                  </a:moveTo>
                  <a:lnTo>
                    <a:pt x="413105" y="0"/>
                  </a:lnTo>
                  <a:lnTo>
                    <a:pt x="413105" y="11798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26110" h="35560">
                  <a:moveTo>
                    <a:pt x="436714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36714" y="11798"/>
                  </a:lnTo>
                  <a:lnTo>
                    <a:pt x="436714" y="0"/>
                  </a:lnTo>
                  <a:close/>
                </a:path>
                <a:path w="626110" h="35560">
                  <a:moveTo>
                    <a:pt x="460311" y="11811"/>
                  </a:moveTo>
                  <a:lnTo>
                    <a:pt x="448513" y="11811"/>
                  </a:lnTo>
                  <a:lnTo>
                    <a:pt x="436714" y="11811"/>
                  </a:lnTo>
                  <a:lnTo>
                    <a:pt x="424916" y="11811"/>
                  </a:lnTo>
                  <a:lnTo>
                    <a:pt x="424916" y="23609"/>
                  </a:lnTo>
                  <a:lnTo>
                    <a:pt x="436714" y="23609"/>
                  </a:lnTo>
                  <a:lnTo>
                    <a:pt x="448513" y="23609"/>
                  </a:lnTo>
                  <a:lnTo>
                    <a:pt x="460311" y="23609"/>
                  </a:lnTo>
                  <a:lnTo>
                    <a:pt x="460311" y="11811"/>
                  </a:lnTo>
                  <a:close/>
                </a:path>
                <a:path w="626110" h="35560">
                  <a:moveTo>
                    <a:pt x="483920" y="11811"/>
                  </a:moveTo>
                  <a:lnTo>
                    <a:pt x="472122" y="11811"/>
                  </a:lnTo>
                  <a:lnTo>
                    <a:pt x="460324" y="11811"/>
                  </a:lnTo>
                  <a:lnTo>
                    <a:pt x="460324" y="23609"/>
                  </a:lnTo>
                  <a:lnTo>
                    <a:pt x="472122" y="23609"/>
                  </a:lnTo>
                  <a:lnTo>
                    <a:pt x="483920" y="23609"/>
                  </a:lnTo>
                  <a:lnTo>
                    <a:pt x="483920" y="11811"/>
                  </a:lnTo>
                  <a:close/>
                </a:path>
                <a:path w="626110" h="35560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10" h="35560">
                  <a:moveTo>
                    <a:pt x="507530" y="0"/>
                  </a:moveTo>
                  <a:lnTo>
                    <a:pt x="495731" y="0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07530" y="0"/>
                  </a:lnTo>
                  <a:close/>
                </a:path>
                <a:path w="626110" h="35560">
                  <a:moveTo>
                    <a:pt x="519328" y="11811"/>
                  </a:moveTo>
                  <a:lnTo>
                    <a:pt x="507530" y="11811"/>
                  </a:lnTo>
                  <a:lnTo>
                    <a:pt x="495731" y="11811"/>
                  </a:lnTo>
                  <a:lnTo>
                    <a:pt x="483933" y="11811"/>
                  </a:lnTo>
                  <a:lnTo>
                    <a:pt x="483933" y="23609"/>
                  </a:lnTo>
                  <a:lnTo>
                    <a:pt x="495731" y="23609"/>
                  </a:lnTo>
                  <a:lnTo>
                    <a:pt x="507530" y="23609"/>
                  </a:lnTo>
                  <a:lnTo>
                    <a:pt x="519328" y="23609"/>
                  </a:lnTo>
                  <a:lnTo>
                    <a:pt x="519328" y="11811"/>
                  </a:lnTo>
                  <a:close/>
                </a:path>
                <a:path w="626110" h="35560">
                  <a:moveTo>
                    <a:pt x="531139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31139" y="11798"/>
                  </a:lnTo>
                  <a:lnTo>
                    <a:pt x="531139" y="0"/>
                  </a:lnTo>
                  <a:close/>
                </a:path>
                <a:path w="626110" h="35560">
                  <a:moveTo>
                    <a:pt x="542937" y="11811"/>
                  </a:moveTo>
                  <a:lnTo>
                    <a:pt x="531139" y="11811"/>
                  </a:lnTo>
                  <a:lnTo>
                    <a:pt x="519341" y="11811"/>
                  </a:lnTo>
                  <a:lnTo>
                    <a:pt x="519341" y="23609"/>
                  </a:lnTo>
                  <a:lnTo>
                    <a:pt x="531139" y="23609"/>
                  </a:lnTo>
                  <a:lnTo>
                    <a:pt x="542937" y="23609"/>
                  </a:lnTo>
                  <a:lnTo>
                    <a:pt x="542937" y="11811"/>
                  </a:lnTo>
                  <a:close/>
                </a:path>
                <a:path w="626110" h="35560">
                  <a:moveTo>
                    <a:pt x="578345" y="11811"/>
                  </a:moveTo>
                  <a:lnTo>
                    <a:pt x="566547" y="11811"/>
                  </a:lnTo>
                  <a:lnTo>
                    <a:pt x="554748" y="11811"/>
                  </a:lnTo>
                  <a:lnTo>
                    <a:pt x="542950" y="11811"/>
                  </a:lnTo>
                  <a:lnTo>
                    <a:pt x="542950" y="23609"/>
                  </a:lnTo>
                  <a:lnTo>
                    <a:pt x="554748" y="23609"/>
                  </a:lnTo>
                  <a:lnTo>
                    <a:pt x="566547" y="23609"/>
                  </a:lnTo>
                  <a:lnTo>
                    <a:pt x="578345" y="23609"/>
                  </a:lnTo>
                  <a:lnTo>
                    <a:pt x="578345" y="11811"/>
                  </a:lnTo>
                  <a:close/>
                </a:path>
                <a:path w="626110" h="35560">
                  <a:moveTo>
                    <a:pt x="578345" y="0"/>
                  </a:moveTo>
                  <a:lnTo>
                    <a:pt x="566547" y="0"/>
                  </a:lnTo>
                  <a:lnTo>
                    <a:pt x="554748" y="0"/>
                  </a:ln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26110" h="35560">
                  <a:moveTo>
                    <a:pt x="601954" y="11811"/>
                  </a:moveTo>
                  <a:lnTo>
                    <a:pt x="590156" y="11811"/>
                  </a:lnTo>
                  <a:lnTo>
                    <a:pt x="578358" y="11811"/>
                  </a:lnTo>
                  <a:lnTo>
                    <a:pt x="578358" y="23609"/>
                  </a:lnTo>
                  <a:lnTo>
                    <a:pt x="590156" y="23609"/>
                  </a:lnTo>
                  <a:lnTo>
                    <a:pt x="601954" y="23609"/>
                  </a:lnTo>
                  <a:lnTo>
                    <a:pt x="601954" y="11811"/>
                  </a:lnTo>
                  <a:close/>
                </a:path>
                <a:path w="626110" h="35560">
                  <a:moveTo>
                    <a:pt x="601954" y="0"/>
                  </a:moveTo>
                  <a:lnTo>
                    <a:pt x="590156" y="0"/>
                  </a:lnTo>
                  <a:lnTo>
                    <a:pt x="578358" y="0"/>
                  </a:lnTo>
                  <a:lnTo>
                    <a:pt x="578358" y="11798"/>
                  </a:lnTo>
                  <a:lnTo>
                    <a:pt x="590156" y="11798"/>
                  </a:lnTo>
                  <a:lnTo>
                    <a:pt x="601954" y="11798"/>
                  </a:lnTo>
                  <a:lnTo>
                    <a:pt x="601954" y="0"/>
                  </a:lnTo>
                  <a:close/>
                </a:path>
                <a:path w="626110" h="35560">
                  <a:moveTo>
                    <a:pt x="625563" y="11811"/>
                  </a:moveTo>
                  <a:lnTo>
                    <a:pt x="613765" y="11811"/>
                  </a:lnTo>
                  <a:lnTo>
                    <a:pt x="601967" y="11811"/>
                  </a:lnTo>
                  <a:lnTo>
                    <a:pt x="601967" y="23609"/>
                  </a:lnTo>
                  <a:lnTo>
                    <a:pt x="613765" y="23609"/>
                  </a:lnTo>
                  <a:lnTo>
                    <a:pt x="625563" y="23609"/>
                  </a:lnTo>
                  <a:lnTo>
                    <a:pt x="625563" y="11811"/>
                  </a:lnTo>
                  <a:close/>
                </a:path>
                <a:path w="626110" h="35560">
                  <a:moveTo>
                    <a:pt x="625563" y="0"/>
                  </a:moveTo>
                  <a:lnTo>
                    <a:pt x="613765" y="0"/>
                  </a:ln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25563" y="11798"/>
                  </a:lnTo>
                  <a:lnTo>
                    <a:pt x="62556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94843" y="4810023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10" h="35560">
                  <a:moveTo>
                    <a:pt x="23596" y="11811"/>
                  </a:moveTo>
                  <a:lnTo>
                    <a:pt x="11798" y="11811"/>
                  </a:lnTo>
                  <a:lnTo>
                    <a:pt x="0" y="11811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23596" y="35407"/>
                  </a:lnTo>
                  <a:lnTo>
                    <a:pt x="23596" y="23609"/>
                  </a:lnTo>
                  <a:lnTo>
                    <a:pt x="23596" y="11811"/>
                  </a:lnTo>
                  <a:close/>
                </a:path>
                <a:path w="626110" h="35560">
                  <a:moveTo>
                    <a:pt x="35394" y="0"/>
                  </a:moveTo>
                  <a:lnTo>
                    <a:pt x="23596" y="0"/>
                  </a:lnTo>
                  <a:lnTo>
                    <a:pt x="11798" y="0"/>
                  </a:lnTo>
                  <a:lnTo>
                    <a:pt x="0" y="0"/>
                  </a:lnTo>
                  <a:lnTo>
                    <a:pt x="0" y="11798"/>
                  </a:lnTo>
                  <a:lnTo>
                    <a:pt x="11798" y="11798"/>
                  </a:lnTo>
                  <a:lnTo>
                    <a:pt x="23596" y="11798"/>
                  </a:lnTo>
                  <a:lnTo>
                    <a:pt x="35394" y="11798"/>
                  </a:lnTo>
                  <a:lnTo>
                    <a:pt x="35394" y="0"/>
                  </a:lnTo>
                  <a:close/>
                </a:path>
                <a:path w="626110" h="35560">
                  <a:moveTo>
                    <a:pt x="47205" y="11811"/>
                  </a:moveTo>
                  <a:lnTo>
                    <a:pt x="35407" y="11811"/>
                  </a:lnTo>
                  <a:lnTo>
                    <a:pt x="35407" y="23609"/>
                  </a:lnTo>
                  <a:lnTo>
                    <a:pt x="47205" y="23609"/>
                  </a:lnTo>
                  <a:lnTo>
                    <a:pt x="47205" y="11811"/>
                  </a:lnTo>
                  <a:close/>
                </a:path>
                <a:path w="626110" h="35560">
                  <a:moveTo>
                    <a:pt x="59004" y="23609"/>
                  </a:moveTo>
                  <a:lnTo>
                    <a:pt x="47205" y="23609"/>
                  </a:lnTo>
                  <a:lnTo>
                    <a:pt x="47205" y="35407"/>
                  </a:lnTo>
                  <a:lnTo>
                    <a:pt x="59004" y="35407"/>
                  </a:lnTo>
                  <a:lnTo>
                    <a:pt x="59004" y="23609"/>
                  </a:lnTo>
                  <a:close/>
                </a:path>
                <a:path w="626110" h="35560">
                  <a:moveTo>
                    <a:pt x="82613" y="0"/>
                  </a:moveTo>
                  <a:lnTo>
                    <a:pt x="70815" y="0"/>
                  </a:lnTo>
                  <a:lnTo>
                    <a:pt x="59016" y="0"/>
                  </a:lnTo>
                  <a:lnTo>
                    <a:pt x="59016" y="11798"/>
                  </a:lnTo>
                  <a:lnTo>
                    <a:pt x="70815" y="11798"/>
                  </a:lnTo>
                  <a:lnTo>
                    <a:pt x="82613" y="11798"/>
                  </a:lnTo>
                  <a:lnTo>
                    <a:pt x="82613" y="0"/>
                  </a:lnTo>
                  <a:close/>
                </a:path>
                <a:path w="626110" h="35560">
                  <a:moveTo>
                    <a:pt x="94411" y="23609"/>
                  </a:moveTo>
                  <a:lnTo>
                    <a:pt x="82613" y="23609"/>
                  </a:lnTo>
                  <a:lnTo>
                    <a:pt x="70815" y="23609"/>
                  </a:ln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94411" y="35407"/>
                  </a:lnTo>
                  <a:lnTo>
                    <a:pt x="94411" y="23609"/>
                  </a:lnTo>
                  <a:close/>
                </a:path>
                <a:path w="626110" h="35560">
                  <a:moveTo>
                    <a:pt x="106222" y="23609"/>
                  </a:move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06222" y="23609"/>
                  </a:lnTo>
                  <a:close/>
                </a:path>
                <a:path w="626110" h="35560">
                  <a:moveTo>
                    <a:pt x="118021" y="0"/>
                  </a:moveTo>
                  <a:lnTo>
                    <a:pt x="106222" y="0"/>
                  </a:lnTo>
                  <a:lnTo>
                    <a:pt x="106222" y="11798"/>
                  </a:lnTo>
                  <a:lnTo>
                    <a:pt x="118021" y="11798"/>
                  </a:lnTo>
                  <a:lnTo>
                    <a:pt x="118021" y="0"/>
                  </a:lnTo>
                  <a:close/>
                </a:path>
                <a:path w="626110" h="35560">
                  <a:moveTo>
                    <a:pt x="129806" y="23609"/>
                  </a:moveTo>
                  <a:lnTo>
                    <a:pt x="118021" y="23609"/>
                  </a:lnTo>
                  <a:lnTo>
                    <a:pt x="118021" y="35407"/>
                  </a:lnTo>
                  <a:lnTo>
                    <a:pt x="129806" y="35407"/>
                  </a:lnTo>
                  <a:lnTo>
                    <a:pt x="129806" y="23609"/>
                  </a:lnTo>
                  <a:close/>
                </a:path>
                <a:path w="626110" h="35560">
                  <a:moveTo>
                    <a:pt x="141617" y="11811"/>
                  </a:moveTo>
                  <a:lnTo>
                    <a:pt x="129832" y="11811"/>
                  </a:lnTo>
                  <a:lnTo>
                    <a:pt x="129832" y="23609"/>
                  </a:lnTo>
                  <a:lnTo>
                    <a:pt x="129832" y="35407"/>
                  </a:lnTo>
                  <a:lnTo>
                    <a:pt x="141617" y="35407"/>
                  </a:lnTo>
                  <a:lnTo>
                    <a:pt x="141617" y="23609"/>
                  </a:lnTo>
                  <a:lnTo>
                    <a:pt x="141617" y="11811"/>
                  </a:lnTo>
                  <a:close/>
                </a:path>
                <a:path w="626110" h="35560">
                  <a:moveTo>
                    <a:pt x="153428" y="0"/>
                  </a:moveTo>
                  <a:lnTo>
                    <a:pt x="141630" y="0"/>
                  </a:lnTo>
                  <a:lnTo>
                    <a:pt x="141630" y="11798"/>
                  </a:lnTo>
                  <a:lnTo>
                    <a:pt x="153428" y="11798"/>
                  </a:lnTo>
                  <a:lnTo>
                    <a:pt x="153428" y="0"/>
                  </a:lnTo>
                  <a:close/>
                </a:path>
                <a:path w="626110" h="35560">
                  <a:moveTo>
                    <a:pt x="165239" y="23609"/>
                  </a:move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65239" y="23609"/>
                  </a:lnTo>
                  <a:close/>
                </a:path>
                <a:path w="626110" h="35560">
                  <a:moveTo>
                    <a:pt x="177025" y="0"/>
                  </a:moveTo>
                  <a:lnTo>
                    <a:pt x="165239" y="0"/>
                  </a:lnTo>
                  <a:lnTo>
                    <a:pt x="165239" y="11798"/>
                  </a:lnTo>
                  <a:lnTo>
                    <a:pt x="177025" y="11798"/>
                  </a:lnTo>
                  <a:lnTo>
                    <a:pt x="177025" y="0"/>
                  </a:lnTo>
                  <a:close/>
                </a:path>
                <a:path w="626110" h="35560">
                  <a:moveTo>
                    <a:pt x="188836" y="0"/>
                  </a:moveTo>
                  <a:lnTo>
                    <a:pt x="177038" y="0"/>
                  </a:lnTo>
                  <a:lnTo>
                    <a:pt x="177038" y="11798"/>
                  </a:lnTo>
                  <a:lnTo>
                    <a:pt x="188836" y="11798"/>
                  </a:lnTo>
                  <a:lnTo>
                    <a:pt x="188836" y="0"/>
                  </a:lnTo>
                  <a:close/>
                </a:path>
                <a:path w="626110" h="35560">
                  <a:moveTo>
                    <a:pt x="212432" y="23609"/>
                  </a:moveTo>
                  <a:lnTo>
                    <a:pt x="200647" y="23609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close/>
                </a:path>
                <a:path w="626110" h="35560">
                  <a:moveTo>
                    <a:pt x="224243" y="11811"/>
                  </a:moveTo>
                  <a:lnTo>
                    <a:pt x="212458" y="11811"/>
                  </a:ln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lnTo>
                    <a:pt x="224243" y="11811"/>
                  </a:lnTo>
                  <a:close/>
                </a:path>
                <a:path w="626110" h="35560">
                  <a:moveTo>
                    <a:pt x="247853" y="23609"/>
                  </a:moveTo>
                  <a:lnTo>
                    <a:pt x="236054" y="23609"/>
                  </a:ln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47853" y="35407"/>
                  </a:lnTo>
                  <a:lnTo>
                    <a:pt x="247853" y="23609"/>
                  </a:lnTo>
                  <a:close/>
                </a:path>
                <a:path w="626110" h="35560">
                  <a:moveTo>
                    <a:pt x="247853" y="0"/>
                  </a:moveTo>
                  <a:lnTo>
                    <a:pt x="236054" y="0"/>
                  </a:lnTo>
                  <a:lnTo>
                    <a:pt x="236054" y="11798"/>
                  </a:lnTo>
                  <a:lnTo>
                    <a:pt x="247853" y="11798"/>
                  </a:lnTo>
                  <a:lnTo>
                    <a:pt x="247853" y="0"/>
                  </a:lnTo>
                  <a:close/>
                </a:path>
                <a:path w="626110" h="35560">
                  <a:moveTo>
                    <a:pt x="259651" y="11811"/>
                  </a:moveTo>
                  <a:lnTo>
                    <a:pt x="247865" y="11811"/>
                  </a:lnTo>
                  <a:lnTo>
                    <a:pt x="247865" y="23609"/>
                  </a:lnTo>
                  <a:lnTo>
                    <a:pt x="259651" y="23609"/>
                  </a:lnTo>
                  <a:lnTo>
                    <a:pt x="259651" y="11811"/>
                  </a:lnTo>
                  <a:close/>
                </a:path>
                <a:path w="626110" h="35560">
                  <a:moveTo>
                    <a:pt x="259651" y="0"/>
                  </a:moveTo>
                  <a:lnTo>
                    <a:pt x="247865" y="0"/>
                  </a:lnTo>
                  <a:lnTo>
                    <a:pt x="247865" y="11798"/>
                  </a:lnTo>
                  <a:lnTo>
                    <a:pt x="259651" y="11798"/>
                  </a:lnTo>
                  <a:lnTo>
                    <a:pt x="259651" y="0"/>
                  </a:lnTo>
                  <a:close/>
                </a:path>
                <a:path w="626110" h="35560">
                  <a:moveTo>
                    <a:pt x="271462" y="11811"/>
                  </a:moveTo>
                  <a:lnTo>
                    <a:pt x="259664" y="11811"/>
                  </a:lnTo>
                  <a:lnTo>
                    <a:pt x="259664" y="23609"/>
                  </a:lnTo>
                  <a:lnTo>
                    <a:pt x="259664" y="35407"/>
                  </a:lnTo>
                  <a:lnTo>
                    <a:pt x="271462" y="35407"/>
                  </a:lnTo>
                  <a:lnTo>
                    <a:pt x="271462" y="23609"/>
                  </a:lnTo>
                  <a:lnTo>
                    <a:pt x="271462" y="11811"/>
                  </a:lnTo>
                  <a:close/>
                </a:path>
                <a:path w="626110" h="35560">
                  <a:moveTo>
                    <a:pt x="271462" y="0"/>
                  </a:moveTo>
                  <a:lnTo>
                    <a:pt x="259664" y="0"/>
                  </a:lnTo>
                  <a:lnTo>
                    <a:pt x="259664" y="11798"/>
                  </a:lnTo>
                  <a:lnTo>
                    <a:pt x="271462" y="11798"/>
                  </a:lnTo>
                  <a:lnTo>
                    <a:pt x="271462" y="0"/>
                  </a:lnTo>
                  <a:close/>
                </a:path>
                <a:path w="626110" h="35560">
                  <a:moveTo>
                    <a:pt x="295071" y="0"/>
                  </a:moveTo>
                  <a:lnTo>
                    <a:pt x="283273" y="0"/>
                  </a:lnTo>
                  <a:lnTo>
                    <a:pt x="283273" y="11798"/>
                  </a:lnTo>
                  <a:lnTo>
                    <a:pt x="295071" y="11798"/>
                  </a:lnTo>
                  <a:lnTo>
                    <a:pt x="295071" y="0"/>
                  </a:lnTo>
                  <a:close/>
                </a:path>
                <a:path w="626110" h="35560">
                  <a:moveTo>
                    <a:pt x="306857" y="11811"/>
                  </a:moveTo>
                  <a:lnTo>
                    <a:pt x="295071" y="11811"/>
                  </a:lnTo>
                  <a:lnTo>
                    <a:pt x="283273" y="11811"/>
                  </a:lnTo>
                  <a:lnTo>
                    <a:pt x="271475" y="11811"/>
                  </a:lnTo>
                  <a:lnTo>
                    <a:pt x="271475" y="23609"/>
                  </a:ln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lnTo>
                    <a:pt x="306857" y="11811"/>
                  </a:lnTo>
                  <a:close/>
                </a:path>
                <a:path w="626110" h="35560">
                  <a:moveTo>
                    <a:pt x="318681" y="23609"/>
                  </a:moveTo>
                  <a:lnTo>
                    <a:pt x="306882" y="23609"/>
                  </a:lnTo>
                  <a:lnTo>
                    <a:pt x="306882" y="35407"/>
                  </a:lnTo>
                  <a:lnTo>
                    <a:pt x="318681" y="35407"/>
                  </a:lnTo>
                  <a:lnTo>
                    <a:pt x="318681" y="23609"/>
                  </a:lnTo>
                  <a:close/>
                </a:path>
                <a:path w="626110" h="35560">
                  <a:moveTo>
                    <a:pt x="330479" y="0"/>
                  </a:moveTo>
                  <a:lnTo>
                    <a:pt x="318681" y="0"/>
                  </a:lnTo>
                  <a:lnTo>
                    <a:pt x="306882" y="0"/>
                  </a:lnTo>
                  <a:lnTo>
                    <a:pt x="306882" y="11798"/>
                  </a:lnTo>
                  <a:lnTo>
                    <a:pt x="318681" y="11798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26110" h="35560">
                  <a:moveTo>
                    <a:pt x="354088" y="0"/>
                  </a:moveTo>
                  <a:lnTo>
                    <a:pt x="342290" y="0"/>
                  </a:lnTo>
                  <a:lnTo>
                    <a:pt x="342290" y="11798"/>
                  </a:lnTo>
                  <a:lnTo>
                    <a:pt x="354088" y="11798"/>
                  </a:lnTo>
                  <a:lnTo>
                    <a:pt x="354088" y="0"/>
                  </a:lnTo>
                  <a:close/>
                </a:path>
                <a:path w="626110" h="35560">
                  <a:moveTo>
                    <a:pt x="365887" y="11811"/>
                  </a:moveTo>
                  <a:lnTo>
                    <a:pt x="354088" y="11811"/>
                  </a:lnTo>
                  <a:lnTo>
                    <a:pt x="342290" y="11811"/>
                  </a:lnTo>
                  <a:lnTo>
                    <a:pt x="330492" y="11811"/>
                  </a:lnTo>
                  <a:lnTo>
                    <a:pt x="330492" y="23609"/>
                  </a:lnTo>
                  <a:lnTo>
                    <a:pt x="342290" y="23609"/>
                  </a:lnTo>
                  <a:lnTo>
                    <a:pt x="354088" y="23609"/>
                  </a:lnTo>
                  <a:lnTo>
                    <a:pt x="365887" y="23609"/>
                  </a:lnTo>
                  <a:lnTo>
                    <a:pt x="365887" y="11811"/>
                  </a:lnTo>
                  <a:close/>
                </a:path>
                <a:path w="626110" h="35560">
                  <a:moveTo>
                    <a:pt x="389496" y="11811"/>
                  </a:moveTo>
                  <a:lnTo>
                    <a:pt x="377698" y="11811"/>
                  </a:lnTo>
                  <a:lnTo>
                    <a:pt x="377698" y="23609"/>
                  </a:lnTo>
                  <a:lnTo>
                    <a:pt x="389496" y="23609"/>
                  </a:lnTo>
                  <a:lnTo>
                    <a:pt x="389496" y="11811"/>
                  </a:lnTo>
                  <a:close/>
                </a:path>
                <a:path w="626110" h="35560">
                  <a:moveTo>
                    <a:pt x="389496" y="0"/>
                  </a:moveTo>
                  <a:lnTo>
                    <a:pt x="377698" y="0"/>
                  </a:lnTo>
                  <a:lnTo>
                    <a:pt x="365899" y="0"/>
                  </a:lnTo>
                  <a:lnTo>
                    <a:pt x="365899" y="11798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26110" h="35560">
                  <a:moveTo>
                    <a:pt x="401307" y="11811"/>
                  </a:moveTo>
                  <a:lnTo>
                    <a:pt x="389509" y="11811"/>
                  </a:lnTo>
                  <a:lnTo>
                    <a:pt x="389509" y="23609"/>
                  </a:lnTo>
                  <a:lnTo>
                    <a:pt x="401307" y="23609"/>
                  </a:lnTo>
                  <a:lnTo>
                    <a:pt x="401307" y="11811"/>
                  </a:lnTo>
                  <a:close/>
                </a:path>
                <a:path w="626110" h="35560">
                  <a:moveTo>
                    <a:pt x="413105" y="0"/>
                  </a:moveTo>
                  <a:lnTo>
                    <a:pt x="401307" y="0"/>
                  </a:ln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13105" y="11798"/>
                  </a:lnTo>
                  <a:lnTo>
                    <a:pt x="413105" y="0"/>
                  </a:lnTo>
                  <a:close/>
                </a:path>
                <a:path w="626110" h="35560">
                  <a:moveTo>
                    <a:pt x="424903" y="11811"/>
                  </a:moveTo>
                  <a:lnTo>
                    <a:pt x="413105" y="11811"/>
                  </a:lnTo>
                  <a:lnTo>
                    <a:pt x="413105" y="23609"/>
                  </a:lnTo>
                  <a:lnTo>
                    <a:pt x="424903" y="23609"/>
                  </a:lnTo>
                  <a:lnTo>
                    <a:pt x="424903" y="11811"/>
                  </a:lnTo>
                  <a:close/>
                </a:path>
                <a:path w="626110" h="35560">
                  <a:moveTo>
                    <a:pt x="436714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36714" y="11798"/>
                  </a:lnTo>
                  <a:lnTo>
                    <a:pt x="436714" y="0"/>
                  </a:lnTo>
                  <a:close/>
                </a:path>
                <a:path w="626110" h="35560">
                  <a:moveTo>
                    <a:pt x="460311" y="11811"/>
                  </a:moveTo>
                  <a:lnTo>
                    <a:pt x="448513" y="11811"/>
                  </a:lnTo>
                  <a:lnTo>
                    <a:pt x="448513" y="23609"/>
                  </a:lnTo>
                  <a:lnTo>
                    <a:pt x="460311" y="23609"/>
                  </a:lnTo>
                  <a:lnTo>
                    <a:pt x="460311" y="11811"/>
                  </a:lnTo>
                  <a:close/>
                </a:path>
                <a:path w="626110" h="35560">
                  <a:moveTo>
                    <a:pt x="472122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72122" y="11798"/>
                  </a:lnTo>
                  <a:lnTo>
                    <a:pt x="472122" y="0"/>
                  </a:lnTo>
                  <a:close/>
                </a:path>
                <a:path w="626110" h="35560">
                  <a:moveTo>
                    <a:pt x="495731" y="0"/>
                  </a:move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495731" y="0"/>
                  </a:lnTo>
                  <a:close/>
                </a:path>
                <a:path w="626110" h="35560">
                  <a:moveTo>
                    <a:pt x="519328" y="11811"/>
                  </a:moveTo>
                  <a:lnTo>
                    <a:pt x="507530" y="11811"/>
                  </a:lnTo>
                  <a:lnTo>
                    <a:pt x="507530" y="23609"/>
                  </a:lnTo>
                  <a:lnTo>
                    <a:pt x="519328" y="23609"/>
                  </a:lnTo>
                  <a:lnTo>
                    <a:pt x="519328" y="11811"/>
                  </a:lnTo>
                  <a:close/>
                </a:path>
                <a:path w="626110" h="35560">
                  <a:moveTo>
                    <a:pt x="519328" y="0"/>
                  </a:moveTo>
                  <a:lnTo>
                    <a:pt x="507530" y="0"/>
                  </a:lnTo>
                  <a:lnTo>
                    <a:pt x="507530" y="11798"/>
                  </a:lnTo>
                  <a:lnTo>
                    <a:pt x="519328" y="11798"/>
                  </a:lnTo>
                  <a:lnTo>
                    <a:pt x="519328" y="0"/>
                  </a:lnTo>
                  <a:close/>
                </a:path>
                <a:path w="626110" h="35560">
                  <a:moveTo>
                    <a:pt x="531139" y="11811"/>
                  </a:moveTo>
                  <a:lnTo>
                    <a:pt x="519341" y="11811"/>
                  </a:lnTo>
                  <a:lnTo>
                    <a:pt x="519341" y="23609"/>
                  </a:lnTo>
                  <a:lnTo>
                    <a:pt x="531139" y="23609"/>
                  </a:lnTo>
                  <a:lnTo>
                    <a:pt x="531139" y="11811"/>
                  </a:lnTo>
                  <a:close/>
                </a:path>
                <a:path w="626110" h="35560">
                  <a:moveTo>
                    <a:pt x="542937" y="0"/>
                  </a:moveTo>
                  <a:lnTo>
                    <a:pt x="531139" y="0"/>
                  </a:lnTo>
                  <a:lnTo>
                    <a:pt x="531139" y="11798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26110" h="35560">
                  <a:moveTo>
                    <a:pt x="554748" y="0"/>
                  </a:move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54748" y="0"/>
                  </a:lnTo>
                  <a:close/>
                </a:path>
                <a:path w="626110" h="35560">
                  <a:moveTo>
                    <a:pt x="566547" y="11811"/>
                  </a:moveTo>
                  <a:lnTo>
                    <a:pt x="554748" y="11811"/>
                  </a:lnTo>
                  <a:lnTo>
                    <a:pt x="542950" y="11811"/>
                  </a:lnTo>
                  <a:lnTo>
                    <a:pt x="542950" y="23609"/>
                  </a:lnTo>
                  <a:lnTo>
                    <a:pt x="554748" y="23609"/>
                  </a:lnTo>
                  <a:lnTo>
                    <a:pt x="566547" y="23609"/>
                  </a:lnTo>
                  <a:lnTo>
                    <a:pt x="566547" y="11811"/>
                  </a:lnTo>
                  <a:close/>
                </a:path>
                <a:path w="626110" h="35560">
                  <a:moveTo>
                    <a:pt x="578345" y="0"/>
                  </a:moveTo>
                  <a:lnTo>
                    <a:pt x="566547" y="0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26110" h="35560">
                  <a:moveTo>
                    <a:pt x="590156" y="11811"/>
                  </a:moveTo>
                  <a:lnTo>
                    <a:pt x="578358" y="11811"/>
                  </a:lnTo>
                  <a:lnTo>
                    <a:pt x="578358" y="23609"/>
                  </a:lnTo>
                  <a:lnTo>
                    <a:pt x="590156" y="23609"/>
                  </a:lnTo>
                  <a:lnTo>
                    <a:pt x="590156" y="11811"/>
                  </a:lnTo>
                  <a:close/>
                </a:path>
                <a:path w="626110" h="35560">
                  <a:moveTo>
                    <a:pt x="601954" y="0"/>
                  </a:moveTo>
                  <a:lnTo>
                    <a:pt x="590156" y="0"/>
                  </a:lnTo>
                  <a:lnTo>
                    <a:pt x="578358" y="0"/>
                  </a:lnTo>
                  <a:lnTo>
                    <a:pt x="578358" y="11798"/>
                  </a:lnTo>
                  <a:lnTo>
                    <a:pt x="590156" y="11798"/>
                  </a:lnTo>
                  <a:lnTo>
                    <a:pt x="601954" y="11798"/>
                  </a:lnTo>
                  <a:lnTo>
                    <a:pt x="601954" y="0"/>
                  </a:lnTo>
                  <a:close/>
                </a:path>
                <a:path w="626110" h="35560">
                  <a:moveTo>
                    <a:pt x="625563" y="11811"/>
                  </a:moveTo>
                  <a:lnTo>
                    <a:pt x="613765" y="11811"/>
                  </a:lnTo>
                  <a:lnTo>
                    <a:pt x="601967" y="11811"/>
                  </a:lnTo>
                  <a:lnTo>
                    <a:pt x="601967" y="23609"/>
                  </a:lnTo>
                  <a:lnTo>
                    <a:pt x="613765" y="23609"/>
                  </a:lnTo>
                  <a:lnTo>
                    <a:pt x="625563" y="23609"/>
                  </a:lnTo>
                  <a:lnTo>
                    <a:pt x="625563" y="118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94843" y="4833632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10" h="47625">
                  <a:moveTo>
                    <a:pt x="23596" y="23609"/>
                  </a:moveTo>
                  <a:lnTo>
                    <a:pt x="11798" y="23609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23596" y="35407"/>
                  </a:lnTo>
                  <a:lnTo>
                    <a:pt x="23596" y="23609"/>
                  </a:lnTo>
                  <a:close/>
                </a:path>
                <a:path w="626110" h="47625">
                  <a:moveTo>
                    <a:pt x="23596" y="11798"/>
                  </a:moveTo>
                  <a:lnTo>
                    <a:pt x="11798" y="11798"/>
                  </a:lnTo>
                  <a:lnTo>
                    <a:pt x="0" y="11798"/>
                  </a:lnTo>
                  <a:lnTo>
                    <a:pt x="0" y="23596"/>
                  </a:lnTo>
                  <a:lnTo>
                    <a:pt x="11798" y="23596"/>
                  </a:lnTo>
                  <a:lnTo>
                    <a:pt x="23596" y="23596"/>
                  </a:lnTo>
                  <a:lnTo>
                    <a:pt x="23596" y="11798"/>
                  </a:lnTo>
                  <a:close/>
                </a:path>
                <a:path w="626110" h="47625">
                  <a:moveTo>
                    <a:pt x="35394" y="35407"/>
                  </a:moveTo>
                  <a:lnTo>
                    <a:pt x="23596" y="35407"/>
                  </a:lnTo>
                  <a:lnTo>
                    <a:pt x="23596" y="47205"/>
                  </a:lnTo>
                  <a:lnTo>
                    <a:pt x="35394" y="47205"/>
                  </a:lnTo>
                  <a:lnTo>
                    <a:pt x="35394" y="35407"/>
                  </a:lnTo>
                  <a:close/>
                </a:path>
                <a:path w="626110" h="47625">
                  <a:moveTo>
                    <a:pt x="59004" y="23609"/>
                  </a:moveTo>
                  <a:lnTo>
                    <a:pt x="47205" y="23609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35407" y="47205"/>
                  </a:lnTo>
                  <a:lnTo>
                    <a:pt x="47205" y="47205"/>
                  </a:lnTo>
                  <a:lnTo>
                    <a:pt x="59004" y="47205"/>
                  </a:lnTo>
                  <a:lnTo>
                    <a:pt x="59004" y="35407"/>
                  </a:lnTo>
                  <a:lnTo>
                    <a:pt x="59004" y="23609"/>
                  </a:lnTo>
                  <a:close/>
                </a:path>
                <a:path w="626110" h="47625">
                  <a:moveTo>
                    <a:pt x="59004" y="11798"/>
                  </a:moveTo>
                  <a:lnTo>
                    <a:pt x="47205" y="11798"/>
                  </a:lnTo>
                  <a:lnTo>
                    <a:pt x="47205" y="23596"/>
                  </a:lnTo>
                  <a:lnTo>
                    <a:pt x="59004" y="23596"/>
                  </a:lnTo>
                  <a:lnTo>
                    <a:pt x="59004" y="11798"/>
                  </a:lnTo>
                  <a:close/>
                </a:path>
                <a:path w="626110" h="47625">
                  <a:moveTo>
                    <a:pt x="82613" y="23609"/>
                  </a:moveTo>
                  <a:lnTo>
                    <a:pt x="70815" y="23609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09"/>
                  </a:lnTo>
                  <a:close/>
                </a:path>
                <a:path w="626110" h="47625">
                  <a:moveTo>
                    <a:pt x="106222" y="23609"/>
                  </a:moveTo>
                  <a:lnTo>
                    <a:pt x="94424" y="23609"/>
                  </a:lnTo>
                  <a:lnTo>
                    <a:pt x="94424" y="35407"/>
                  </a:lnTo>
                  <a:lnTo>
                    <a:pt x="94424" y="47205"/>
                  </a:lnTo>
                  <a:lnTo>
                    <a:pt x="106222" y="47205"/>
                  </a:lnTo>
                  <a:lnTo>
                    <a:pt x="106222" y="35407"/>
                  </a:lnTo>
                  <a:lnTo>
                    <a:pt x="106222" y="23609"/>
                  </a:lnTo>
                  <a:close/>
                </a:path>
                <a:path w="626110" h="47625">
                  <a:moveTo>
                    <a:pt x="129806" y="23609"/>
                  </a:moveTo>
                  <a:lnTo>
                    <a:pt x="118021" y="23609"/>
                  </a:lnTo>
                  <a:lnTo>
                    <a:pt x="118021" y="35407"/>
                  </a:lnTo>
                  <a:lnTo>
                    <a:pt x="118021" y="47205"/>
                  </a:lnTo>
                  <a:lnTo>
                    <a:pt x="129806" y="47205"/>
                  </a:lnTo>
                  <a:lnTo>
                    <a:pt x="129806" y="35407"/>
                  </a:lnTo>
                  <a:lnTo>
                    <a:pt x="129806" y="23609"/>
                  </a:lnTo>
                  <a:close/>
                </a:path>
                <a:path w="626110" h="47625">
                  <a:moveTo>
                    <a:pt x="129806" y="11798"/>
                  </a:moveTo>
                  <a:lnTo>
                    <a:pt x="118021" y="11798"/>
                  </a:lnTo>
                  <a:lnTo>
                    <a:pt x="106222" y="11798"/>
                  </a:lnTo>
                  <a:lnTo>
                    <a:pt x="94424" y="11798"/>
                  </a:lnTo>
                  <a:lnTo>
                    <a:pt x="94424" y="23596"/>
                  </a:lnTo>
                  <a:lnTo>
                    <a:pt x="106222" y="23596"/>
                  </a:lnTo>
                  <a:lnTo>
                    <a:pt x="118021" y="23596"/>
                  </a:lnTo>
                  <a:lnTo>
                    <a:pt x="129806" y="23596"/>
                  </a:lnTo>
                  <a:lnTo>
                    <a:pt x="129806" y="11798"/>
                  </a:lnTo>
                  <a:close/>
                </a:path>
                <a:path w="626110" h="47625">
                  <a:moveTo>
                    <a:pt x="153428" y="11798"/>
                  </a:moveTo>
                  <a:lnTo>
                    <a:pt x="141630" y="11798"/>
                  </a:lnTo>
                  <a:lnTo>
                    <a:pt x="141630" y="23596"/>
                  </a:lnTo>
                  <a:lnTo>
                    <a:pt x="153428" y="23596"/>
                  </a:lnTo>
                  <a:lnTo>
                    <a:pt x="153428" y="11798"/>
                  </a:lnTo>
                  <a:close/>
                </a:path>
                <a:path w="626110" h="47625">
                  <a:moveTo>
                    <a:pt x="165239" y="23609"/>
                  </a:move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65239" y="23609"/>
                  </a:lnTo>
                  <a:close/>
                </a:path>
                <a:path w="626110" h="47625">
                  <a:moveTo>
                    <a:pt x="224243" y="23609"/>
                  </a:move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close/>
                </a:path>
                <a:path w="626110" h="47625">
                  <a:moveTo>
                    <a:pt x="224243" y="11798"/>
                  </a:moveTo>
                  <a:lnTo>
                    <a:pt x="212458" y="11798"/>
                  </a:lnTo>
                  <a:lnTo>
                    <a:pt x="212458" y="23596"/>
                  </a:lnTo>
                  <a:lnTo>
                    <a:pt x="224243" y="23596"/>
                  </a:lnTo>
                  <a:lnTo>
                    <a:pt x="224243" y="11798"/>
                  </a:lnTo>
                  <a:close/>
                </a:path>
                <a:path w="626110" h="47625">
                  <a:moveTo>
                    <a:pt x="259651" y="11798"/>
                  </a:moveTo>
                  <a:lnTo>
                    <a:pt x="247865" y="11798"/>
                  </a:lnTo>
                  <a:lnTo>
                    <a:pt x="247865" y="23596"/>
                  </a:lnTo>
                  <a:lnTo>
                    <a:pt x="259651" y="23596"/>
                  </a:lnTo>
                  <a:lnTo>
                    <a:pt x="259651" y="11798"/>
                  </a:lnTo>
                  <a:close/>
                </a:path>
                <a:path w="626110" h="47625">
                  <a:moveTo>
                    <a:pt x="271462" y="23609"/>
                  </a:moveTo>
                  <a:lnTo>
                    <a:pt x="259664" y="23609"/>
                  </a:lnTo>
                  <a:lnTo>
                    <a:pt x="259664" y="35407"/>
                  </a:lnTo>
                  <a:lnTo>
                    <a:pt x="271462" y="35407"/>
                  </a:lnTo>
                  <a:lnTo>
                    <a:pt x="271462" y="23609"/>
                  </a:lnTo>
                  <a:close/>
                </a:path>
                <a:path w="626110" h="47625">
                  <a:moveTo>
                    <a:pt x="271462" y="11798"/>
                  </a:moveTo>
                  <a:lnTo>
                    <a:pt x="259664" y="11798"/>
                  </a:lnTo>
                  <a:lnTo>
                    <a:pt x="259664" y="23596"/>
                  </a:lnTo>
                  <a:lnTo>
                    <a:pt x="271462" y="23596"/>
                  </a:lnTo>
                  <a:lnTo>
                    <a:pt x="271462" y="11798"/>
                  </a:lnTo>
                  <a:close/>
                </a:path>
                <a:path w="626110" h="47625">
                  <a:moveTo>
                    <a:pt x="295071" y="23609"/>
                  </a:move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295071" y="23609"/>
                  </a:lnTo>
                  <a:close/>
                </a:path>
                <a:path w="626110" h="47625">
                  <a:moveTo>
                    <a:pt x="295071" y="11798"/>
                  </a:moveTo>
                  <a:lnTo>
                    <a:pt x="283273" y="11798"/>
                  </a:lnTo>
                  <a:lnTo>
                    <a:pt x="283273" y="23596"/>
                  </a:lnTo>
                  <a:lnTo>
                    <a:pt x="295071" y="23596"/>
                  </a:lnTo>
                  <a:lnTo>
                    <a:pt x="295071" y="11798"/>
                  </a:lnTo>
                  <a:close/>
                </a:path>
                <a:path w="626110" h="47625">
                  <a:moveTo>
                    <a:pt x="318681" y="23609"/>
                  </a:moveTo>
                  <a:lnTo>
                    <a:pt x="306882" y="23609"/>
                  </a:lnTo>
                  <a:lnTo>
                    <a:pt x="306882" y="35407"/>
                  </a:lnTo>
                  <a:lnTo>
                    <a:pt x="318681" y="35407"/>
                  </a:lnTo>
                  <a:lnTo>
                    <a:pt x="318681" y="23609"/>
                  </a:lnTo>
                  <a:close/>
                </a:path>
                <a:path w="626110" h="47625">
                  <a:moveTo>
                    <a:pt x="330479" y="0"/>
                  </a:moveTo>
                  <a:lnTo>
                    <a:pt x="318681" y="0"/>
                  </a:lnTo>
                  <a:lnTo>
                    <a:pt x="306882" y="0"/>
                  </a:lnTo>
                  <a:lnTo>
                    <a:pt x="306882" y="11798"/>
                  </a:lnTo>
                  <a:lnTo>
                    <a:pt x="318681" y="11798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26110" h="47625">
                  <a:moveTo>
                    <a:pt x="342290" y="23609"/>
                  </a:moveTo>
                  <a:lnTo>
                    <a:pt x="330492" y="23609"/>
                  </a:lnTo>
                  <a:lnTo>
                    <a:pt x="330492" y="35407"/>
                  </a:lnTo>
                  <a:lnTo>
                    <a:pt x="342290" y="35407"/>
                  </a:lnTo>
                  <a:lnTo>
                    <a:pt x="342290" y="23609"/>
                  </a:lnTo>
                  <a:close/>
                </a:path>
                <a:path w="626110" h="47625">
                  <a:moveTo>
                    <a:pt x="365887" y="23609"/>
                  </a:moveTo>
                  <a:lnTo>
                    <a:pt x="354088" y="23609"/>
                  </a:lnTo>
                  <a:lnTo>
                    <a:pt x="354088" y="35407"/>
                  </a:lnTo>
                  <a:lnTo>
                    <a:pt x="365887" y="35407"/>
                  </a:lnTo>
                  <a:lnTo>
                    <a:pt x="365887" y="23609"/>
                  </a:lnTo>
                  <a:close/>
                </a:path>
                <a:path w="626110" h="47625">
                  <a:moveTo>
                    <a:pt x="365887" y="0"/>
                  </a:moveTo>
                  <a:lnTo>
                    <a:pt x="354088" y="0"/>
                  </a:lnTo>
                  <a:lnTo>
                    <a:pt x="342290" y="0"/>
                  </a:lnTo>
                  <a:lnTo>
                    <a:pt x="330492" y="0"/>
                  </a:lnTo>
                  <a:lnTo>
                    <a:pt x="330492" y="11798"/>
                  </a:lnTo>
                  <a:lnTo>
                    <a:pt x="330492" y="23596"/>
                  </a:lnTo>
                  <a:lnTo>
                    <a:pt x="342290" y="23596"/>
                  </a:lnTo>
                  <a:lnTo>
                    <a:pt x="354088" y="23596"/>
                  </a:lnTo>
                  <a:lnTo>
                    <a:pt x="365887" y="23596"/>
                  </a:lnTo>
                  <a:lnTo>
                    <a:pt x="365887" y="11798"/>
                  </a:lnTo>
                  <a:lnTo>
                    <a:pt x="365887" y="0"/>
                  </a:lnTo>
                  <a:close/>
                </a:path>
                <a:path w="626110" h="47625">
                  <a:moveTo>
                    <a:pt x="389496" y="23609"/>
                  </a:moveTo>
                  <a:lnTo>
                    <a:pt x="377698" y="23609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close/>
                </a:path>
                <a:path w="626110" h="47625">
                  <a:moveTo>
                    <a:pt x="389496" y="0"/>
                  </a:moveTo>
                  <a:lnTo>
                    <a:pt x="377698" y="0"/>
                  </a:lnTo>
                  <a:lnTo>
                    <a:pt x="365899" y="0"/>
                  </a:lnTo>
                  <a:lnTo>
                    <a:pt x="365899" y="11798"/>
                  </a:lnTo>
                  <a:lnTo>
                    <a:pt x="377698" y="11798"/>
                  </a:lnTo>
                  <a:lnTo>
                    <a:pt x="377698" y="23596"/>
                  </a:lnTo>
                  <a:lnTo>
                    <a:pt x="389496" y="23596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26110" h="47625">
                  <a:moveTo>
                    <a:pt x="401307" y="23609"/>
                  </a:move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01307" y="23609"/>
                  </a:lnTo>
                  <a:close/>
                </a:path>
                <a:path w="626110" h="47625">
                  <a:moveTo>
                    <a:pt x="401307" y="11798"/>
                  </a:moveTo>
                  <a:lnTo>
                    <a:pt x="389509" y="11798"/>
                  </a:lnTo>
                  <a:lnTo>
                    <a:pt x="389509" y="23596"/>
                  </a:lnTo>
                  <a:lnTo>
                    <a:pt x="401307" y="23596"/>
                  </a:lnTo>
                  <a:lnTo>
                    <a:pt x="401307" y="11798"/>
                  </a:lnTo>
                  <a:close/>
                </a:path>
                <a:path w="626110" h="47625">
                  <a:moveTo>
                    <a:pt x="413105" y="0"/>
                  </a:moveTo>
                  <a:lnTo>
                    <a:pt x="401307" y="0"/>
                  </a:lnTo>
                  <a:lnTo>
                    <a:pt x="401307" y="11798"/>
                  </a:lnTo>
                  <a:lnTo>
                    <a:pt x="413105" y="11798"/>
                  </a:lnTo>
                  <a:lnTo>
                    <a:pt x="413105" y="0"/>
                  </a:lnTo>
                  <a:close/>
                </a:path>
                <a:path w="626110" h="47625">
                  <a:moveTo>
                    <a:pt x="436714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36714" y="11798"/>
                  </a:lnTo>
                  <a:lnTo>
                    <a:pt x="436714" y="0"/>
                  </a:lnTo>
                  <a:close/>
                </a:path>
                <a:path w="626110" h="47625">
                  <a:moveTo>
                    <a:pt x="460311" y="23609"/>
                  </a:moveTo>
                  <a:lnTo>
                    <a:pt x="448513" y="23609"/>
                  </a:lnTo>
                  <a:lnTo>
                    <a:pt x="436714" y="23609"/>
                  </a:lnTo>
                  <a:lnTo>
                    <a:pt x="424916" y="23609"/>
                  </a:lnTo>
                  <a:lnTo>
                    <a:pt x="424916" y="35407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60311" y="35407"/>
                  </a:lnTo>
                  <a:lnTo>
                    <a:pt x="460311" y="23609"/>
                  </a:lnTo>
                  <a:close/>
                </a:path>
                <a:path w="626110" h="47625">
                  <a:moveTo>
                    <a:pt x="460311" y="0"/>
                  </a:moveTo>
                  <a:lnTo>
                    <a:pt x="448513" y="0"/>
                  </a:lnTo>
                  <a:lnTo>
                    <a:pt x="448513" y="11798"/>
                  </a:lnTo>
                  <a:lnTo>
                    <a:pt x="448513" y="23596"/>
                  </a:lnTo>
                  <a:lnTo>
                    <a:pt x="460311" y="23596"/>
                  </a:lnTo>
                  <a:lnTo>
                    <a:pt x="460311" y="11798"/>
                  </a:lnTo>
                  <a:lnTo>
                    <a:pt x="460311" y="0"/>
                  </a:lnTo>
                  <a:close/>
                </a:path>
                <a:path w="626110" h="47625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10" h="47625">
                  <a:moveTo>
                    <a:pt x="495731" y="0"/>
                  </a:move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495731" y="0"/>
                  </a:lnTo>
                  <a:close/>
                </a:path>
                <a:path w="626110" h="47625">
                  <a:moveTo>
                    <a:pt x="507530" y="11798"/>
                  </a:moveTo>
                  <a:lnTo>
                    <a:pt x="495731" y="11798"/>
                  </a:lnTo>
                  <a:lnTo>
                    <a:pt x="495731" y="23596"/>
                  </a:lnTo>
                  <a:lnTo>
                    <a:pt x="507530" y="23596"/>
                  </a:lnTo>
                  <a:lnTo>
                    <a:pt x="507530" y="11798"/>
                  </a:lnTo>
                  <a:close/>
                </a:path>
                <a:path w="626110" h="47625">
                  <a:moveTo>
                    <a:pt x="519328" y="0"/>
                  </a:moveTo>
                  <a:lnTo>
                    <a:pt x="507530" y="0"/>
                  </a:lnTo>
                  <a:lnTo>
                    <a:pt x="507530" y="11798"/>
                  </a:lnTo>
                  <a:lnTo>
                    <a:pt x="519328" y="11798"/>
                  </a:lnTo>
                  <a:lnTo>
                    <a:pt x="519328" y="0"/>
                  </a:lnTo>
                  <a:close/>
                </a:path>
                <a:path w="626110" h="47625">
                  <a:moveTo>
                    <a:pt x="531139" y="23609"/>
                  </a:moveTo>
                  <a:lnTo>
                    <a:pt x="519341" y="23609"/>
                  </a:lnTo>
                  <a:lnTo>
                    <a:pt x="519341" y="35407"/>
                  </a:lnTo>
                  <a:lnTo>
                    <a:pt x="531139" y="35407"/>
                  </a:lnTo>
                  <a:lnTo>
                    <a:pt x="531139" y="23609"/>
                  </a:lnTo>
                  <a:close/>
                </a:path>
                <a:path w="626110" h="47625">
                  <a:moveTo>
                    <a:pt x="542937" y="0"/>
                  </a:moveTo>
                  <a:lnTo>
                    <a:pt x="531139" y="0"/>
                  </a:lnTo>
                  <a:lnTo>
                    <a:pt x="519341" y="0"/>
                  </a:lnTo>
                  <a:lnTo>
                    <a:pt x="519341" y="11798"/>
                  </a:lnTo>
                  <a:lnTo>
                    <a:pt x="519341" y="23596"/>
                  </a:lnTo>
                  <a:lnTo>
                    <a:pt x="531139" y="23596"/>
                  </a:lnTo>
                  <a:lnTo>
                    <a:pt x="531139" y="11798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26110" h="47625">
                  <a:moveTo>
                    <a:pt x="554748" y="23609"/>
                  </a:moveTo>
                  <a:lnTo>
                    <a:pt x="542950" y="23609"/>
                  </a:lnTo>
                  <a:lnTo>
                    <a:pt x="542950" y="35407"/>
                  </a:lnTo>
                  <a:lnTo>
                    <a:pt x="554748" y="35407"/>
                  </a:lnTo>
                  <a:lnTo>
                    <a:pt x="554748" y="23609"/>
                  </a:lnTo>
                  <a:close/>
                </a:path>
                <a:path w="626110" h="47625">
                  <a:moveTo>
                    <a:pt x="578345" y="23609"/>
                  </a:moveTo>
                  <a:lnTo>
                    <a:pt x="566547" y="23609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78345" y="23609"/>
                  </a:lnTo>
                  <a:close/>
                </a:path>
                <a:path w="626110" h="47625">
                  <a:moveTo>
                    <a:pt x="578345" y="0"/>
                  </a:moveTo>
                  <a:lnTo>
                    <a:pt x="566547" y="0"/>
                  </a:lnTo>
                  <a:lnTo>
                    <a:pt x="554748" y="0"/>
                  </a:ln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66547" y="23596"/>
                  </a:lnTo>
                  <a:lnTo>
                    <a:pt x="578345" y="23596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26110" h="47625">
                  <a:moveTo>
                    <a:pt x="590156" y="23609"/>
                  </a:moveTo>
                  <a:lnTo>
                    <a:pt x="578358" y="23609"/>
                  </a:lnTo>
                  <a:lnTo>
                    <a:pt x="578358" y="35407"/>
                  </a:lnTo>
                  <a:lnTo>
                    <a:pt x="590156" y="35407"/>
                  </a:lnTo>
                  <a:lnTo>
                    <a:pt x="590156" y="23609"/>
                  </a:lnTo>
                  <a:close/>
                </a:path>
                <a:path w="626110" h="47625">
                  <a:moveTo>
                    <a:pt x="590156" y="0"/>
                  </a:moveTo>
                  <a:lnTo>
                    <a:pt x="578358" y="0"/>
                  </a:lnTo>
                  <a:lnTo>
                    <a:pt x="578358" y="11798"/>
                  </a:lnTo>
                  <a:lnTo>
                    <a:pt x="590156" y="11798"/>
                  </a:lnTo>
                  <a:lnTo>
                    <a:pt x="590156" y="0"/>
                  </a:lnTo>
                  <a:close/>
                </a:path>
                <a:path w="626110" h="47625">
                  <a:moveTo>
                    <a:pt x="601954" y="11798"/>
                  </a:moveTo>
                  <a:lnTo>
                    <a:pt x="590156" y="11798"/>
                  </a:lnTo>
                  <a:lnTo>
                    <a:pt x="590156" y="23596"/>
                  </a:lnTo>
                  <a:lnTo>
                    <a:pt x="601954" y="23596"/>
                  </a:lnTo>
                  <a:lnTo>
                    <a:pt x="601954" y="11798"/>
                  </a:lnTo>
                  <a:close/>
                </a:path>
                <a:path w="626110" h="47625">
                  <a:moveTo>
                    <a:pt x="625563" y="23609"/>
                  </a:moveTo>
                  <a:lnTo>
                    <a:pt x="613765" y="23609"/>
                  </a:lnTo>
                  <a:lnTo>
                    <a:pt x="613765" y="35407"/>
                  </a:lnTo>
                  <a:lnTo>
                    <a:pt x="625563" y="35407"/>
                  </a:lnTo>
                  <a:lnTo>
                    <a:pt x="625563" y="23609"/>
                  </a:lnTo>
                  <a:close/>
                </a:path>
                <a:path w="626110" h="47625">
                  <a:moveTo>
                    <a:pt x="625563" y="11798"/>
                  </a:moveTo>
                  <a:lnTo>
                    <a:pt x="613765" y="11798"/>
                  </a:lnTo>
                  <a:lnTo>
                    <a:pt x="601967" y="11798"/>
                  </a:lnTo>
                  <a:lnTo>
                    <a:pt x="601967" y="23596"/>
                  </a:lnTo>
                  <a:lnTo>
                    <a:pt x="613765" y="23596"/>
                  </a:lnTo>
                  <a:lnTo>
                    <a:pt x="625563" y="23596"/>
                  </a:lnTo>
                  <a:lnTo>
                    <a:pt x="625563" y="117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94843" y="4869040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10" h="35560">
                  <a:moveTo>
                    <a:pt x="11798" y="11798"/>
                  </a:moveTo>
                  <a:lnTo>
                    <a:pt x="0" y="11798"/>
                  </a:lnTo>
                  <a:lnTo>
                    <a:pt x="0" y="23596"/>
                  </a:lnTo>
                  <a:lnTo>
                    <a:pt x="11798" y="23596"/>
                  </a:lnTo>
                  <a:lnTo>
                    <a:pt x="11798" y="11798"/>
                  </a:lnTo>
                  <a:close/>
                </a:path>
                <a:path w="626110" h="35560">
                  <a:moveTo>
                    <a:pt x="35394" y="23609"/>
                  </a:moveTo>
                  <a:lnTo>
                    <a:pt x="23596" y="23609"/>
                  </a:lnTo>
                  <a:lnTo>
                    <a:pt x="11798" y="23609"/>
                  </a:lnTo>
                  <a:lnTo>
                    <a:pt x="11798" y="35407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close/>
                </a:path>
                <a:path w="626110" h="35560">
                  <a:moveTo>
                    <a:pt x="59004" y="23609"/>
                  </a:moveTo>
                  <a:lnTo>
                    <a:pt x="47205" y="23609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59004" y="35407"/>
                  </a:lnTo>
                  <a:lnTo>
                    <a:pt x="59004" y="23609"/>
                  </a:lnTo>
                  <a:close/>
                </a:path>
                <a:path w="626110" h="35560">
                  <a:moveTo>
                    <a:pt x="59004" y="11798"/>
                  </a:moveTo>
                  <a:lnTo>
                    <a:pt x="47205" y="11798"/>
                  </a:lnTo>
                  <a:lnTo>
                    <a:pt x="47205" y="23596"/>
                  </a:lnTo>
                  <a:lnTo>
                    <a:pt x="59004" y="23596"/>
                  </a:lnTo>
                  <a:lnTo>
                    <a:pt x="59004" y="11798"/>
                  </a:lnTo>
                  <a:close/>
                </a:path>
                <a:path w="626110" h="35560">
                  <a:moveTo>
                    <a:pt x="94411" y="23609"/>
                  </a:moveTo>
                  <a:lnTo>
                    <a:pt x="82613" y="23609"/>
                  </a:lnTo>
                  <a:lnTo>
                    <a:pt x="82613" y="35407"/>
                  </a:lnTo>
                  <a:lnTo>
                    <a:pt x="94411" y="35407"/>
                  </a:lnTo>
                  <a:lnTo>
                    <a:pt x="94411" y="23609"/>
                  </a:lnTo>
                  <a:close/>
                </a:path>
                <a:path w="626110" h="35560">
                  <a:moveTo>
                    <a:pt x="94411" y="11798"/>
                  </a:moveTo>
                  <a:lnTo>
                    <a:pt x="82613" y="11798"/>
                  </a:lnTo>
                  <a:lnTo>
                    <a:pt x="70815" y="11798"/>
                  </a:lnTo>
                  <a:lnTo>
                    <a:pt x="59016" y="11798"/>
                  </a:lnTo>
                  <a:lnTo>
                    <a:pt x="59016" y="23596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94411" y="23596"/>
                  </a:lnTo>
                  <a:lnTo>
                    <a:pt x="94411" y="11798"/>
                  </a:lnTo>
                  <a:close/>
                </a:path>
                <a:path w="626110" h="35560">
                  <a:moveTo>
                    <a:pt x="106222" y="11798"/>
                  </a:moveTo>
                  <a:lnTo>
                    <a:pt x="94424" y="11798"/>
                  </a:lnTo>
                  <a:lnTo>
                    <a:pt x="94424" y="23596"/>
                  </a:lnTo>
                  <a:lnTo>
                    <a:pt x="106222" y="23596"/>
                  </a:lnTo>
                  <a:lnTo>
                    <a:pt x="106222" y="11798"/>
                  </a:lnTo>
                  <a:close/>
                </a:path>
                <a:path w="626110" h="35560">
                  <a:moveTo>
                    <a:pt x="129806" y="23609"/>
                  </a:moveTo>
                  <a:lnTo>
                    <a:pt x="118021" y="23609"/>
                  </a:lnTo>
                  <a:lnTo>
                    <a:pt x="106222" y="23609"/>
                  </a:lnTo>
                  <a:lnTo>
                    <a:pt x="106222" y="35407"/>
                  </a:lnTo>
                  <a:lnTo>
                    <a:pt x="118021" y="35407"/>
                  </a:lnTo>
                  <a:lnTo>
                    <a:pt x="129806" y="35407"/>
                  </a:lnTo>
                  <a:lnTo>
                    <a:pt x="129806" y="23609"/>
                  </a:lnTo>
                  <a:close/>
                </a:path>
                <a:path w="626110" h="35560">
                  <a:moveTo>
                    <a:pt x="129806" y="0"/>
                  </a:moveTo>
                  <a:lnTo>
                    <a:pt x="118021" y="0"/>
                  </a:lnTo>
                  <a:lnTo>
                    <a:pt x="118021" y="11798"/>
                  </a:lnTo>
                  <a:lnTo>
                    <a:pt x="129806" y="11798"/>
                  </a:lnTo>
                  <a:lnTo>
                    <a:pt x="129806" y="0"/>
                  </a:lnTo>
                  <a:close/>
                </a:path>
                <a:path w="626110" h="35560">
                  <a:moveTo>
                    <a:pt x="141617" y="0"/>
                  </a:moveTo>
                  <a:lnTo>
                    <a:pt x="129832" y="0"/>
                  </a:lnTo>
                  <a:lnTo>
                    <a:pt x="129832" y="11798"/>
                  </a:lnTo>
                  <a:lnTo>
                    <a:pt x="141617" y="11798"/>
                  </a:lnTo>
                  <a:lnTo>
                    <a:pt x="141617" y="0"/>
                  </a:lnTo>
                  <a:close/>
                </a:path>
                <a:path w="626110" h="35560">
                  <a:moveTo>
                    <a:pt x="153428" y="23609"/>
                  </a:moveTo>
                  <a:lnTo>
                    <a:pt x="141630" y="23609"/>
                  </a:lnTo>
                  <a:lnTo>
                    <a:pt x="141630" y="35407"/>
                  </a:lnTo>
                  <a:lnTo>
                    <a:pt x="153428" y="35407"/>
                  </a:lnTo>
                  <a:lnTo>
                    <a:pt x="153428" y="23609"/>
                  </a:lnTo>
                  <a:close/>
                </a:path>
                <a:path w="626110" h="35560">
                  <a:moveTo>
                    <a:pt x="153428" y="0"/>
                  </a:moveTo>
                  <a:lnTo>
                    <a:pt x="141630" y="0"/>
                  </a:lnTo>
                  <a:lnTo>
                    <a:pt x="141630" y="11798"/>
                  </a:lnTo>
                  <a:lnTo>
                    <a:pt x="141630" y="23596"/>
                  </a:lnTo>
                  <a:lnTo>
                    <a:pt x="153428" y="23596"/>
                  </a:lnTo>
                  <a:lnTo>
                    <a:pt x="153428" y="11798"/>
                  </a:lnTo>
                  <a:lnTo>
                    <a:pt x="153428" y="0"/>
                  </a:lnTo>
                  <a:close/>
                </a:path>
                <a:path w="626110" h="35560">
                  <a:moveTo>
                    <a:pt x="188836" y="23609"/>
                  </a:move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close/>
                </a:path>
                <a:path w="626110" h="35560">
                  <a:moveTo>
                    <a:pt x="188836" y="0"/>
                  </a:moveTo>
                  <a:lnTo>
                    <a:pt x="177038" y="0"/>
                  </a:lnTo>
                  <a:lnTo>
                    <a:pt x="177038" y="11798"/>
                  </a:lnTo>
                  <a:lnTo>
                    <a:pt x="177038" y="23596"/>
                  </a:lnTo>
                  <a:lnTo>
                    <a:pt x="188836" y="23596"/>
                  </a:lnTo>
                  <a:lnTo>
                    <a:pt x="188836" y="11798"/>
                  </a:lnTo>
                  <a:lnTo>
                    <a:pt x="188836" y="0"/>
                  </a:lnTo>
                  <a:close/>
                </a:path>
                <a:path w="626110" h="35560">
                  <a:moveTo>
                    <a:pt x="200647" y="23609"/>
                  </a:move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00647" y="23609"/>
                  </a:lnTo>
                  <a:close/>
                </a:path>
                <a:path w="626110" h="35560">
                  <a:moveTo>
                    <a:pt x="212432" y="0"/>
                  </a:moveTo>
                  <a:lnTo>
                    <a:pt x="200647" y="0"/>
                  </a:lnTo>
                  <a:lnTo>
                    <a:pt x="200647" y="11798"/>
                  </a:lnTo>
                  <a:lnTo>
                    <a:pt x="188849" y="11798"/>
                  </a:lnTo>
                  <a:lnTo>
                    <a:pt x="188849" y="23596"/>
                  </a:lnTo>
                  <a:lnTo>
                    <a:pt x="200647" y="23596"/>
                  </a:lnTo>
                  <a:lnTo>
                    <a:pt x="212432" y="23596"/>
                  </a:lnTo>
                  <a:lnTo>
                    <a:pt x="212432" y="11798"/>
                  </a:lnTo>
                  <a:lnTo>
                    <a:pt x="212432" y="0"/>
                  </a:lnTo>
                  <a:close/>
                </a:path>
                <a:path w="626110" h="35560">
                  <a:moveTo>
                    <a:pt x="224243" y="23609"/>
                  </a:move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close/>
                </a:path>
                <a:path w="626110" h="35560">
                  <a:moveTo>
                    <a:pt x="236054" y="23609"/>
                  </a:move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36054" y="23609"/>
                  </a:lnTo>
                  <a:close/>
                </a:path>
                <a:path w="626110" h="35560">
                  <a:moveTo>
                    <a:pt x="247853" y="11798"/>
                  </a:moveTo>
                  <a:lnTo>
                    <a:pt x="236054" y="11798"/>
                  </a:lnTo>
                  <a:lnTo>
                    <a:pt x="224256" y="11798"/>
                  </a:lnTo>
                  <a:lnTo>
                    <a:pt x="224256" y="23596"/>
                  </a:lnTo>
                  <a:lnTo>
                    <a:pt x="236054" y="23596"/>
                  </a:lnTo>
                  <a:lnTo>
                    <a:pt x="247853" y="23596"/>
                  </a:lnTo>
                  <a:lnTo>
                    <a:pt x="247853" y="11798"/>
                  </a:lnTo>
                  <a:close/>
                </a:path>
                <a:path w="626110" h="35560">
                  <a:moveTo>
                    <a:pt x="259651" y="23609"/>
                  </a:moveTo>
                  <a:lnTo>
                    <a:pt x="247865" y="23609"/>
                  </a:lnTo>
                  <a:lnTo>
                    <a:pt x="247865" y="35407"/>
                  </a:lnTo>
                  <a:lnTo>
                    <a:pt x="259651" y="35407"/>
                  </a:lnTo>
                  <a:lnTo>
                    <a:pt x="259651" y="23609"/>
                  </a:lnTo>
                  <a:close/>
                </a:path>
                <a:path w="626110" h="35560">
                  <a:moveTo>
                    <a:pt x="259651" y="0"/>
                  </a:moveTo>
                  <a:lnTo>
                    <a:pt x="247865" y="0"/>
                  </a:lnTo>
                  <a:lnTo>
                    <a:pt x="247865" y="11798"/>
                  </a:lnTo>
                  <a:lnTo>
                    <a:pt x="259651" y="11798"/>
                  </a:lnTo>
                  <a:lnTo>
                    <a:pt x="259651" y="0"/>
                  </a:lnTo>
                  <a:close/>
                </a:path>
                <a:path w="626110" h="35560">
                  <a:moveTo>
                    <a:pt x="271462" y="0"/>
                  </a:moveTo>
                  <a:lnTo>
                    <a:pt x="259664" y="0"/>
                  </a:lnTo>
                  <a:lnTo>
                    <a:pt x="259664" y="11798"/>
                  </a:lnTo>
                  <a:lnTo>
                    <a:pt x="271462" y="11798"/>
                  </a:lnTo>
                  <a:lnTo>
                    <a:pt x="271462" y="0"/>
                  </a:lnTo>
                  <a:close/>
                </a:path>
                <a:path w="626110" h="35560">
                  <a:moveTo>
                    <a:pt x="306857" y="11798"/>
                  </a:moveTo>
                  <a:lnTo>
                    <a:pt x="295071" y="11798"/>
                  </a:lnTo>
                  <a:lnTo>
                    <a:pt x="295071" y="0"/>
                  </a:lnTo>
                  <a:lnTo>
                    <a:pt x="283273" y="0"/>
                  </a:lnTo>
                  <a:lnTo>
                    <a:pt x="283273" y="11798"/>
                  </a:lnTo>
                  <a:lnTo>
                    <a:pt x="271475" y="11798"/>
                  </a:lnTo>
                  <a:lnTo>
                    <a:pt x="271475" y="23596"/>
                  </a:lnTo>
                  <a:lnTo>
                    <a:pt x="283273" y="23596"/>
                  </a:lnTo>
                  <a:lnTo>
                    <a:pt x="295071" y="23596"/>
                  </a:lnTo>
                  <a:lnTo>
                    <a:pt x="306857" y="23596"/>
                  </a:lnTo>
                  <a:lnTo>
                    <a:pt x="306857" y="11798"/>
                  </a:lnTo>
                  <a:close/>
                </a:path>
                <a:path w="626110" h="35560">
                  <a:moveTo>
                    <a:pt x="318681" y="23609"/>
                  </a:moveTo>
                  <a:lnTo>
                    <a:pt x="306882" y="23609"/>
                  </a:lnTo>
                  <a:lnTo>
                    <a:pt x="306882" y="35407"/>
                  </a:lnTo>
                  <a:lnTo>
                    <a:pt x="318681" y="35407"/>
                  </a:lnTo>
                  <a:lnTo>
                    <a:pt x="318681" y="23609"/>
                  </a:lnTo>
                  <a:close/>
                </a:path>
                <a:path w="626110" h="35560">
                  <a:moveTo>
                    <a:pt x="330479" y="11798"/>
                  </a:moveTo>
                  <a:lnTo>
                    <a:pt x="318681" y="11798"/>
                  </a:lnTo>
                  <a:lnTo>
                    <a:pt x="306882" y="11798"/>
                  </a:lnTo>
                  <a:lnTo>
                    <a:pt x="306882" y="23596"/>
                  </a:lnTo>
                  <a:lnTo>
                    <a:pt x="318681" y="23596"/>
                  </a:lnTo>
                  <a:lnTo>
                    <a:pt x="330479" y="23596"/>
                  </a:lnTo>
                  <a:lnTo>
                    <a:pt x="330479" y="11798"/>
                  </a:lnTo>
                  <a:close/>
                </a:path>
                <a:path w="626110" h="35560">
                  <a:moveTo>
                    <a:pt x="342290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30492" y="23596"/>
                  </a:lnTo>
                  <a:lnTo>
                    <a:pt x="342290" y="23596"/>
                  </a:lnTo>
                  <a:lnTo>
                    <a:pt x="342290" y="11798"/>
                  </a:lnTo>
                  <a:lnTo>
                    <a:pt x="342290" y="0"/>
                  </a:lnTo>
                  <a:close/>
                </a:path>
                <a:path w="626110" h="35560">
                  <a:moveTo>
                    <a:pt x="365887" y="11798"/>
                  </a:moveTo>
                  <a:lnTo>
                    <a:pt x="354088" y="11798"/>
                  </a:lnTo>
                  <a:lnTo>
                    <a:pt x="354088" y="23596"/>
                  </a:lnTo>
                  <a:lnTo>
                    <a:pt x="365887" y="23596"/>
                  </a:lnTo>
                  <a:lnTo>
                    <a:pt x="365887" y="11798"/>
                  </a:lnTo>
                  <a:close/>
                </a:path>
                <a:path w="626110" h="35560">
                  <a:moveTo>
                    <a:pt x="389496" y="11798"/>
                  </a:moveTo>
                  <a:lnTo>
                    <a:pt x="377698" y="11798"/>
                  </a:lnTo>
                  <a:lnTo>
                    <a:pt x="365899" y="11798"/>
                  </a:lnTo>
                  <a:lnTo>
                    <a:pt x="365899" y="23596"/>
                  </a:lnTo>
                  <a:lnTo>
                    <a:pt x="377698" y="23596"/>
                  </a:lnTo>
                  <a:lnTo>
                    <a:pt x="389496" y="23596"/>
                  </a:lnTo>
                  <a:lnTo>
                    <a:pt x="389496" y="11798"/>
                  </a:lnTo>
                  <a:close/>
                </a:path>
                <a:path w="626110" h="35560">
                  <a:moveTo>
                    <a:pt x="424903" y="0"/>
                  </a:moveTo>
                  <a:lnTo>
                    <a:pt x="413105" y="0"/>
                  </a:lnTo>
                  <a:lnTo>
                    <a:pt x="401307" y="0"/>
                  </a:lnTo>
                  <a:lnTo>
                    <a:pt x="389509" y="0"/>
                  </a:lnTo>
                  <a:lnTo>
                    <a:pt x="389509" y="11798"/>
                  </a:lnTo>
                  <a:lnTo>
                    <a:pt x="389509" y="23596"/>
                  </a:lnTo>
                  <a:lnTo>
                    <a:pt x="401307" y="23596"/>
                  </a:lnTo>
                  <a:lnTo>
                    <a:pt x="401307" y="11798"/>
                  </a:lnTo>
                  <a:lnTo>
                    <a:pt x="413105" y="11798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26110" h="35560">
                  <a:moveTo>
                    <a:pt x="460311" y="0"/>
                  </a:moveTo>
                  <a:lnTo>
                    <a:pt x="448513" y="0"/>
                  </a:lnTo>
                  <a:lnTo>
                    <a:pt x="448513" y="11798"/>
                  </a:lnTo>
                  <a:lnTo>
                    <a:pt x="436714" y="11798"/>
                  </a:lnTo>
                  <a:lnTo>
                    <a:pt x="436714" y="0"/>
                  </a:lnTo>
                  <a:lnTo>
                    <a:pt x="424916" y="0"/>
                  </a:lnTo>
                  <a:lnTo>
                    <a:pt x="424916" y="11798"/>
                  </a:lnTo>
                  <a:lnTo>
                    <a:pt x="424916" y="23596"/>
                  </a:lnTo>
                  <a:lnTo>
                    <a:pt x="436714" y="23596"/>
                  </a:lnTo>
                  <a:lnTo>
                    <a:pt x="448513" y="23596"/>
                  </a:lnTo>
                  <a:lnTo>
                    <a:pt x="460311" y="23596"/>
                  </a:lnTo>
                  <a:lnTo>
                    <a:pt x="460311" y="11798"/>
                  </a:lnTo>
                  <a:lnTo>
                    <a:pt x="460311" y="0"/>
                  </a:lnTo>
                  <a:close/>
                </a:path>
                <a:path w="626110" h="35560">
                  <a:moveTo>
                    <a:pt x="472122" y="11798"/>
                  </a:moveTo>
                  <a:lnTo>
                    <a:pt x="460324" y="11798"/>
                  </a:lnTo>
                  <a:lnTo>
                    <a:pt x="460324" y="23596"/>
                  </a:lnTo>
                  <a:lnTo>
                    <a:pt x="472122" y="23596"/>
                  </a:lnTo>
                  <a:lnTo>
                    <a:pt x="472122" y="11798"/>
                  </a:lnTo>
                  <a:close/>
                </a:path>
                <a:path w="626110" h="35560">
                  <a:moveTo>
                    <a:pt x="519328" y="11798"/>
                  </a:moveTo>
                  <a:lnTo>
                    <a:pt x="507530" y="11798"/>
                  </a:lnTo>
                  <a:lnTo>
                    <a:pt x="507530" y="0"/>
                  </a:ln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83933" y="23596"/>
                  </a:lnTo>
                  <a:lnTo>
                    <a:pt x="495731" y="23596"/>
                  </a:lnTo>
                  <a:lnTo>
                    <a:pt x="507530" y="23596"/>
                  </a:lnTo>
                  <a:lnTo>
                    <a:pt x="519328" y="23596"/>
                  </a:lnTo>
                  <a:lnTo>
                    <a:pt x="519328" y="11798"/>
                  </a:lnTo>
                  <a:close/>
                </a:path>
                <a:path w="626110" h="35560">
                  <a:moveTo>
                    <a:pt x="542937" y="11798"/>
                  </a:moveTo>
                  <a:lnTo>
                    <a:pt x="531139" y="11798"/>
                  </a:lnTo>
                  <a:lnTo>
                    <a:pt x="531139" y="0"/>
                  </a:lnTo>
                  <a:lnTo>
                    <a:pt x="519341" y="0"/>
                  </a:lnTo>
                  <a:lnTo>
                    <a:pt x="519341" y="11798"/>
                  </a:lnTo>
                  <a:lnTo>
                    <a:pt x="519341" y="23596"/>
                  </a:lnTo>
                  <a:lnTo>
                    <a:pt x="531139" y="23596"/>
                  </a:lnTo>
                  <a:lnTo>
                    <a:pt x="542937" y="23596"/>
                  </a:lnTo>
                  <a:lnTo>
                    <a:pt x="542937" y="11798"/>
                  </a:lnTo>
                  <a:close/>
                </a:path>
                <a:path w="626110" h="35560">
                  <a:moveTo>
                    <a:pt x="578345" y="0"/>
                  </a:moveTo>
                  <a:lnTo>
                    <a:pt x="566547" y="0"/>
                  </a:lnTo>
                  <a:lnTo>
                    <a:pt x="566547" y="11798"/>
                  </a:lnTo>
                  <a:lnTo>
                    <a:pt x="554748" y="11798"/>
                  </a:ln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66547" y="23596"/>
                  </a:lnTo>
                  <a:lnTo>
                    <a:pt x="578345" y="23596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26110" h="35560">
                  <a:moveTo>
                    <a:pt x="601954" y="0"/>
                  </a:moveTo>
                  <a:lnTo>
                    <a:pt x="590156" y="0"/>
                  </a:lnTo>
                  <a:lnTo>
                    <a:pt x="578358" y="0"/>
                  </a:lnTo>
                  <a:lnTo>
                    <a:pt x="578358" y="11798"/>
                  </a:lnTo>
                  <a:lnTo>
                    <a:pt x="578358" y="23596"/>
                  </a:lnTo>
                  <a:lnTo>
                    <a:pt x="590156" y="23596"/>
                  </a:lnTo>
                  <a:lnTo>
                    <a:pt x="590156" y="11798"/>
                  </a:lnTo>
                  <a:lnTo>
                    <a:pt x="601954" y="11798"/>
                  </a:lnTo>
                  <a:lnTo>
                    <a:pt x="601954" y="0"/>
                  </a:lnTo>
                  <a:close/>
                </a:path>
                <a:path w="626110" h="35560">
                  <a:moveTo>
                    <a:pt x="625563" y="0"/>
                  </a:moveTo>
                  <a:lnTo>
                    <a:pt x="613765" y="0"/>
                  </a:ln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25563" y="11798"/>
                  </a:lnTo>
                  <a:lnTo>
                    <a:pt x="62556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94843" y="4892649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10" h="47625">
                  <a:moveTo>
                    <a:pt x="11798" y="23609"/>
                  </a:move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11798" y="23609"/>
                  </a:lnTo>
                  <a:close/>
                </a:path>
                <a:path w="626110" h="47625">
                  <a:moveTo>
                    <a:pt x="23596" y="35407"/>
                  </a:moveTo>
                  <a:lnTo>
                    <a:pt x="11798" y="35407"/>
                  </a:lnTo>
                  <a:lnTo>
                    <a:pt x="11798" y="47205"/>
                  </a:lnTo>
                  <a:lnTo>
                    <a:pt x="23596" y="47205"/>
                  </a:lnTo>
                  <a:lnTo>
                    <a:pt x="23596" y="35407"/>
                  </a:lnTo>
                  <a:close/>
                </a:path>
                <a:path w="626110" h="47625">
                  <a:moveTo>
                    <a:pt x="23596" y="11798"/>
                  </a:moveTo>
                  <a:lnTo>
                    <a:pt x="11798" y="11798"/>
                  </a:lnTo>
                  <a:lnTo>
                    <a:pt x="0" y="11798"/>
                  </a:lnTo>
                  <a:lnTo>
                    <a:pt x="0" y="23596"/>
                  </a:lnTo>
                  <a:lnTo>
                    <a:pt x="11798" y="23596"/>
                  </a:lnTo>
                  <a:lnTo>
                    <a:pt x="23596" y="23596"/>
                  </a:lnTo>
                  <a:lnTo>
                    <a:pt x="23596" y="11798"/>
                  </a:lnTo>
                  <a:close/>
                </a:path>
                <a:path w="626110" h="47625">
                  <a:moveTo>
                    <a:pt x="35394" y="23609"/>
                  </a:moveTo>
                  <a:lnTo>
                    <a:pt x="23596" y="23609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close/>
                </a:path>
                <a:path w="626110" h="47625">
                  <a:moveTo>
                    <a:pt x="47205" y="35407"/>
                  </a:moveTo>
                  <a:lnTo>
                    <a:pt x="35407" y="35407"/>
                  </a:lnTo>
                  <a:lnTo>
                    <a:pt x="35407" y="47205"/>
                  </a:lnTo>
                  <a:lnTo>
                    <a:pt x="47205" y="47205"/>
                  </a:lnTo>
                  <a:lnTo>
                    <a:pt x="47205" y="35407"/>
                  </a:lnTo>
                  <a:close/>
                </a:path>
                <a:path w="626110" h="47625">
                  <a:moveTo>
                    <a:pt x="47205" y="11798"/>
                  </a:moveTo>
                  <a:lnTo>
                    <a:pt x="35407" y="11798"/>
                  </a:lnTo>
                  <a:lnTo>
                    <a:pt x="35407" y="23596"/>
                  </a:lnTo>
                  <a:lnTo>
                    <a:pt x="47205" y="23596"/>
                  </a:lnTo>
                  <a:lnTo>
                    <a:pt x="47205" y="11798"/>
                  </a:lnTo>
                  <a:close/>
                </a:path>
                <a:path w="626110" h="47625">
                  <a:moveTo>
                    <a:pt x="70815" y="35407"/>
                  </a:moveTo>
                  <a:lnTo>
                    <a:pt x="59016" y="35407"/>
                  </a:lnTo>
                  <a:lnTo>
                    <a:pt x="59016" y="47205"/>
                  </a:lnTo>
                  <a:lnTo>
                    <a:pt x="70815" y="47205"/>
                  </a:lnTo>
                  <a:lnTo>
                    <a:pt x="70815" y="35407"/>
                  </a:lnTo>
                  <a:close/>
                </a:path>
                <a:path w="626110" h="47625">
                  <a:moveTo>
                    <a:pt x="94411" y="23609"/>
                  </a:moveTo>
                  <a:lnTo>
                    <a:pt x="82613" y="23609"/>
                  </a:lnTo>
                  <a:lnTo>
                    <a:pt x="82613" y="35407"/>
                  </a:lnTo>
                  <a:lnTo>
                    <a:pt x="94411" y="35407"/>
                  </a:lnTo>
                  <a:lnTo>
                    <a:pt x="94411" y="23609"/>
                  </a:lnTo>
                  <a:close/>
                </a:path>
                <a:path w="626110" h="47625">
                  <a:moveTo>
                    <a:pt x="94411" y="11798"/>
                  </a:moveTo>
                  <a:lnTo>
                    <a:pt x="82613" y="11798"/>
                  </a:lnTo>
                  <a:lnTo>
                    <a:pt x="70815" y="11798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94411" y="23596"/>
                  </a:lnTo>
                  <a:lnTo>
                    <a:pt x="94411" y="11798"/>
                  </a:lnTo>
                  <a:close/>
                </a:path>
                <a:path w="626110" h="47625">
                  <a:moveTo>
                    <a:pt x="129806" y="23609"/>
                  </a:moveTo>
                  <a:lnTo>
                    <a:pt x="118021" y="23609"/>
                  </a:lnTo>
                  <a:lnTo>
                    <a:pt x="106222" y="23609"/>
                  </a:lnTo>
                  <a:lnTo>
                    <a:pt x="106222" y="35407"/>
                  </a:lnTo>
                  <a:lnTo>
                    <a:pt x="118021" y="35407"/>
                  </a:lnTo>
                  <a:lnTo>
                    <a:pt x="129806" y="35407"/>
                  </a:lnTo>
                  <a:lnTo>
                    <a:pt x="129806" y="23609"/>
                  </a:lnTo>
                  <a:close/>
                </a:path>
                <a:path w="626110" h="47625">
                  <a:moveTo>
                    <a:pt x="129806" y="11798"/>
                  </a:moveTo>
                  <a:lnTo>
                    <a:pt x="118021" y="11798"/>
                  </a:lnTo>
                  <a:lnTo>
                    <a:pt x="118021" y="23596"/>
                  </a:lnTo>
                  <a:lnTo>
                    <a:pt x="129806" y="23596"/>
                  </a:lnTo>
                  <a:lnTo>
                    <a:pt x="129806" y="11798"/>
                  </a:lnTo>
                  <a:close/>
                </a:path>
                <a:path w="626110" h="47625">
                  <a:moveTo>
                    <a:pt x="141617" y="11798"/>
                  </a:moveTo>
                  <a:lnTo>
                    <a:pt x="129832" y="11798"/>
                  </a:lnTo>
                  <a:lnTo>
                    <a:pt x="129832" y="23596"/>
                  </a:lnTo>
                  <a:lnTo>
                    <a:pt x="141617" y="23596"/>
                  </a:lnTo>
                  <a:lnTo>
                    <a:pt x="141617" y="11798"/>
                  </a:lnTo>
                  <a:close/>
                </a:path>
                <a:path w="626110" h="47625">
                  <a:moveTo>
                    <a:pt x="153428" y="23609"/>
                  </a:moveTo>
                  <a:lnTo>
                    <a:pt x="141630" y="23609"/>
                  </a:lnTo>
                  <a:lnTo>
                    <a:pt x="141630" y="35407"/>
                  </a:lnTo>
                  <a:lnTo>
                    <a:pt x="153428" y="35407"/>
                  </a:lnTo>
                  <a:lnTo>
                    <a:pt x="153428" y="23609"/>
                  </a:lnTo>
                  <a:close/>
                </a:path>
                <a:path w="626110" h="47625">
                  <a:moveTo>
                    <a:pt x="153428" y="11798"/>
                  </a:moveTo>
                  <a:lnTo>
                    <a:pt x="141630" y="11798"/>
                  </a:lnTo>
                  <a:lnTo>
                    <a:pt x="141630" y="23596"/>
                  </a:lnTo>
                  <a:lnTo>
                    <a:pt x="153428" y="23596"/>
                  </a:lnTo>
                  <a:lnTo>
                    <a:pt x="153428" y="11798"/>
                  </a:lnTo>
                  <a:close/>
                </a:path>
                <a:path w="626110" h="47625">
                  <a:moveTo>
                    <a:pt x="177025" y="11798"/>
                  </a:moveTo>
                  <a:lnTo>
                    <a:pt x="165239" y="11798"/>
                  </a:lnTo>
                  <a:lnTo>
                    <a:pt x="165239" y="23596"/>
                  </a:lnTo>
                  <a:lnTo>
                    <a:pt x="177025" y="23596"/>
                  </a:lnTo>
                  <a:lnTo>
                    <a:pt x="177025" y="11798"/>
                  </a:lnTo>
                  <a:close/>
                </a:path>
                <a:path w="626110" h="47625">
                  <a:moveTo>
                    <a:pt x="188836" y="23609"/>
                  </a:move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close/>
                </a:path>
                <a:path w="626110" h="47625">
                  <a:moveTo>
                    <a:pt x="200647" y="23609"/>
                  </a:move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00647" y="23609"/>
                  </a:lnTo>
                  <a:close/>
                </a:path>
                <a:path w="626110" h="47625">
                  <a:moveTo>
                    <a:pt x="212432" y="11798"/>
                  </a:moveTo>
                  <a:lnTo>
                    <a:pt x="200647" y="11798"/>
                  </a:lnTo>
                  <a:lnTo>
                    <a:pt x="188849" y="11798"/>
                  </a:lnTo>
                  <a:lnTo>
                    <a:pt x="188849" y="23596"/>
                  </a:lnTo>
                  <a:lnTo>
                    <a:pt x="200647" y="23596"/>
                  </a:lnTo>
                  <a:lnTo>
                    <a:pt x="212432" y="23596"/>
                  </a:lnTo>
                  <a:lnTo>
                    <a:pt x="212432" y="11798"/>
                  </a:lnTo>
                  <a:close/>
                </a:path>
                <a:path w="626110" h="47625">
                  <a:moveTo>
                    <a:pt x="224243" y="11798"/>
                  </a:moveTo>
                  <a:lnTo>
                    <a:pt x="212458" y="11798"/>
                  </a:lnTo>
                  <a:lnTo>
                    <a:pt x="212458" y="23596"/>
                  </a:lnTo>
                  <a:lnTo>
                    <a:pt x="224243" y="23596"/>
                  </a:lnTo>
                  <a:lnTo>
                    <a:pt x="224243" y="11798"/>
                  </a:lnTo>
                  <a:close/>
                </a:path>
                <a:path w="626110" h="47625">
                  <a:moveTo>
                    <a:pt x="247853" y="23609"/>
                  </a:moveTo>
                  <a:lnTo>
                    <a:pt x="236054" y="23609"/>
                  </a:lnTo>
                  <a:lnTo>
                    <a:pt x="236054" y="35407"/>
                  </a:lnTo>
                  <a:lnTo>
                    <a:pt x="247853" y="35407"/>
                  </a:lnTo>
                  <a:lnTo>
                    <a:pt x="247853" y="23609"/>
                  </a:lnTo>
                  <a:close/>
                </a:path>
                <a:path w="626110" h="47625">
                  <a:moveTo>
                    <a:pt x="247853" y="11798"/>
                  </a:moveTo>
                  <a:lnTo>
                    <a:pt x="236054" y="11798"/>
                  </a:lnTo>
                  <a:lnTo>
                    <a:pt x="236054" y="23596"/>
                  </a:lnTo>
                  <a:lnTo>
                    <a:pt x="247853" y="23596"/>
                  </a:lnTo>
                  <a:lnTo>
                    <a:pt x="247853" y="11798"/>
                  </a:lnTo>
                  <a:close/>
                </a:path>
                <a:path w="626110" h="47625">
                  <a:moveTo>
                    <a:pt x="259651" y="23609"/>
                  </a:moveTo>
                  <a:lnTo>
                    <a:pt x="247865" y="23609"/>
                  </a:lnTo>
                  <a:lnTo>
                    <a:pt x="247865" y="35407"/>
                  </a:lnTo>
                  <a:lnTo>
                    <a:pt x="259651" y="35407"/>
                  </a:lnTo>
                  <a:lnTo>
                    <a:pt x="259651" y="23609"/>
                  </a:lnTo>
                  <a:close/>
                </a:path>
                <a:path w="626110" h="47625">
                  <a:moveTo>
                    <a:pt x="259651" y="11798"/>
                  </a:moveTo>
                  <a:lnTo>
                    <a:pt x="247865" y="11798"/>
                  </a:lnTo>
                  <a:lnTo>
                    <a:pt x="247865" y="23596"/>
                  </a:lnTo>
                  <a:lnTo>
                    <a:pt x="259651" y="23596"/>
                  </a:lnTo>
                  <a:lnTo>
                    <a:pt x="259651" y="11798"/>
                  </a:lnTo>
                  <a:close/>
                </a:path>
                <a:path w="626110" h="47625">
                  <a:moveTo>
                    <a:pt x="271462" y="11798"/>
                  </a:moveTo>
                  <a:lnTo>
                    <a:pt x="259664" y="11798"/>
                  </a:lnTo>
                  <a:lnTo>
                    <a:pt x="259664" y="23596"/>
                  </a:lnTo>
                  <a:lnTo>
                    <a:pt x="271462" y="23596"/>
                  </a:lnTo>
                  <a:lnTo>
                    <a:pt x="271462" y="11798"/>
                  </a:lnTo>
                  <a:close/>
                </a:path>
                <a:path w="626110" h="47625">
                  <a:moveTo>
                    <a:pt x="306857" y="11798"/>
                  </a:moveTo>
                  <a:lnTo>
                    <a:pt x="295071" y="11798"/>
                  </a:lnTo>
                  <a:lnTo>
                    <a:pt x="283273" y="11798"/>
                  </a:lnTo>
                  <a:lnTo>
                    <a:pt x="271475" y="11798"/>
                  </a:lnTo>
                  <a:lnTo>
                    <a:pt x="271475" y="23596"/>
                  </a:lnTo>
                  <a:lnTo>
                    <a:pt x="283273" y="23596"/>
                  </a:lnTo>
                  <a:lnTo>
                    <a:pt x="295071" y="23596"/>
                  </a:lnTo>
                  <a:lnTo>
                    <a:pt x="306857" y="23596"/>
                  </a:lnTo>
                  <a:lnTo>
                    <a:pt x="306857" y="11798"/>
                  </a:lnTo>
                  <a:close/>
                </a:path>
                <a:path w="626110" h="47625">
                  <a:moveTo>
                    <a:pt x="330479" y="23609"/>
                  </a:moveTo>
                  <a:lnTo>
                    <a:pt x="318681" y="23609"/>
                  </a:lnTo>
                  <a:lnTo>
                    <a:pt x="306882" y="23609"/>
                  </a:lnTo>
                  <a:lnTo>
                    <a:pt x="306882" y="35407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close/>
                </a:path>
                <a:path w="626110" h="47625">
                  <a:moveTo>
                    <a:pt x="330479" y="0"/>
                  </a:moveTo>
                  <a:lnTo>
                    <a:pt x="318681" y="0"/>
                  </a:lnTo>
                  <a:lnTo>
                    <a:pt x="306882" y="0"/>
                  </a:lnTo>
                  <a:lnTo>
                    <a:pt x="306882" y="11798"/>
                  </a:lnTo>
                  <a:lnTo>
                    <a:pt x="306882" y="23596"/>
                  </a:lnTo>
                  <a:lnTo>
                    <a:pt x="318681" y="23596"/>
                  </a:lnTo>
                  <a:lnTo>
                    <a:pt x="318681" y="11798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26110" h="47625">
                  <a:moveTo>
                    <a:pt x="342290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42290" y="11798"/>
                  </a:lnTo>
                  <a:lnTo>
                    <a:pt x="342290" y="0"/>
                  </a:lnTo>
                  <a:close/>
                </a:path>
                <a:path w="626110" h="47625">
                  <a:moveTo>
                    <a:pt x="365887" y="23609"/>
                  </a:moveTo>
                  <a:lnTo>
                    <a:pt x="354088" y="23609"/>
                  </a:lnTo>
                  <a:lnTo>
                    <a:pt x="354088" y="35407"/>
                  </a:lnTo>
                  <a:lnTo>
                    <a:pt x="365887" y="35407"/>
                  </a:lnTo>
                  <a:lnTo>
                    <a:pt x="365887" y="23609"/>
                  </a:lnTo>
                  <a:close/>
                </a:path>
                <a:path w="626110" h="47625">
                  <a:moveTo>
                    <a:pt x="365887" y="0"/>
                  </a:moveTo>
                  <a:lnTo>
                    <a:pt x="354088" y="0"/>
                  </a:lnTo>
                  <a:lnTo>
                    <a:pt x="354088" y="11798"/>
                  </a:lnTo>
                  <a:lnTo>
                    <a:pt x="365887" y="11798"/>
                  </a:lnTo>
                  <a:lnTo>
                    <a:pt x="365887" y="0"/>
                  </a:lnTo>
                  <a:close/>
                </a:path>
                <a:path w="626110" h="47625">
                  <a:moveTo>
                    <a:pt x="389496" y="0"/>
                  </a:moveTo>
                  <a:lnTo>
                    <a:pt x="377698" y="0"/>
                  </a:lnTo>
                  <a:lnTo>
                    <a:pt x="365899" y="0"/>
                  </a:lnTo>
                  <a:lnTo>
                    <a:pt x="365899" y="11798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26110" h="47625">
                  <a:moveTo>
                    <a:pt x="401307" y="23609"/>
                  </a:move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01307" y="23609"/>
                  </a:lnTo>
                  <a:close/>
                </a:path>
                <a:path w="626110" h="47625">
                  <a:moveTo>
                    <a:pt x="413105" y="0"/>
                  </a:moveTo>
                  <a:lnTo>
                    <a:pt x="401307" y="0"/>
                  </a:lnTo>
                  <a:lnTo>
                    <a:pt x="389509" y="0"/>
                  </a:lnTo>
                  <a:lnTo>
                    <a:pt x="389509" y="11798"/>
                  </a:lnTo>
                  <a:lnTo>
                    <a:pt x="389509" y="23596"/>
                  </a:lnTo>
                  <a:lnTo>
                    <a:pt x="401307" y="23596"/>
                  </a:lnTo>
                  <a:lnTo>
                    <a:pt x="401307" y="11798"/>
                  </a:lnTo>
                  <a:lnTo>
                    <a:pt x="413105" y="11798"/>
                  </a:lnTo>
                  <a:lnTo>
                    <a:pt x="413105" y="0"/>
                  </a:lnTo>
                  <a:close/>
                </a:path>
                <a:path w="626110" h="47625">
                  <a:moveTo>
                    <a:pt x="448513" y="0"/>
                  </a:moveTo>
                  <a:lnTo>
                    <a:pt x="436714" y="0"/>
                  </a:lnTo>
                  <a:lnTo>
                    <a:pt x="424916" y="0"/>
                  </a:lnTo>
                  <a:lnTo>
                    <a:pt x="424916" y="11798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48513" y="0"/>
                  </a:lnTo>
                  <a:close/>
                </a:path>
                <a:path w="626110" h="47625">
                  <a:moveTo>
                    <a:pt x="460311" y="23609"/>
                  </a:moveTo>
                  <a:lnTo>
                    <a:pt x="448513" y="23609"/>
                  </a:lnTo>
                  <a:lnTo>
                    <a:pt x="448513" y="35407"/>
                  </a:lnTo>
                  <a:lnTo>
                    <a:pt x="460311" y="35407"/>
                  </a:lnTo>
                  <a:lnTo>
                    <a:pt x="460311" y="23609"/>
                  </a:lnTo>
                  <a:close/>
                </a:path>
                <a:path w="626110" h="47625">
                  <a:moveTo>
                    <a:pt x="483920" y="23609"/>
                  </a:moveTo>
                  <a:lnTo>
                    <a:pt x="472122" y="23609"/>
                  </a:lnTo>
                  <a:lnTo>
                    <a:pt x="472122" y="35407"/>
                  </a:lnTo>
                  <a:lnTo>
                    <a:pt x="483920" y="35407"/>
                  </a:lnTo>
                  <a:lnTo>
                    <a:pt x="483920" y="23609"/>
                  </a:lnTo>
                  <a:close/>
                </a:path>
                <a:path w="626110" h="47625">
                  <a:moveTo>
                    <a:pt x="483920" y="0"/>
                  </a:moveTo>
                  <a:lnTo>
                    <a:pt x="472122" y="0"/>
                  </a:lnTo>
                  <a:lnTo>
                    <a:pt x="460324" y="0"/>
                  </a:lnTo>
                  <a:lnTo>
                    <a:pt x="460324" y="11798"/>
                  </a:lnTo>
                  <a:lnTo>
                    <a:pt x="472122" y="11798"/>
                  </a:lnTo>
                  <a:lnTo>
                    <a:pt x="472122" y="23596"/>
                  </a:lnTo>
                  <a:lnTo>
                    <a:pt x="483920" y="23596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10" h="47625">
                  <a:moveTo>
                    <a:pt x="495731" y="11798"/>
                  </a:moveTo>
                  <a:lnTo>
                    <a:pt x="483933" y="11798"/>
                  </a:lnTo>
                  <a:lnTo>
                    <a:pt x="483933" y="23596"/>
                  </a:lnTo>
                  <a:lnTo>
                    <a:pt x="495731" y="23596"/>
                  </a:lnTo>
                  <a:lnTo>
                    <a:pt x="495731" y="11798"/>
                  </a:lnTo>
                  <a:close/>
                </a:path>
                <a:path w="626110" h="47625">
                  <a:moveTo>
                    <a:pt x="507530" y="0"/>
                  </a:moveTo>
                  <a:lnTo>
                    <a:pt x="495731" y="0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07530" y="0"/>
                  </a:lnTo>
                  <a:close/>
                </a:path>
                <a:path w="626110" h="47625">
                  <a:moveTo>
                    <a:pt x="519328" y="11798"/>
                  </a:moveTo>
                  <a:lnTo>
                    <a:pt x="507530" y="11798"/>
                  </a:lnTo>
                  <a:lnTo>
                    <a:pt x="507530" y="23596"/>
                  </a:lnTo>
                  <a:lnTo>
                    <a:pt x="519328" y="23596"/>
                  </a:lnTo>
                  <a:lnTo>
                    <a:pt x="519328" y="11798"/>
                  </a:lnTo>
                  <a:close/>
                </a:path>
                <a:path w="626110" h="47625">
                  <a:moveTo>
                    <a:pt x="542937" y="23609"/>
                  </a:moveTo>
                  <a:lnTo>
                    <a:pt x="531139" y="23609"/>
                  </a:lnTo>
                  <a:lnTo>
                    <a:pt x="531139" y="35407"/>
                  </a:lnTo>
                  <a:lnTo>
                    <a:pt x="542937" y="35407"/>
                  </a:lnTo>
                  <a:lnTo>
                    <a:pt x="542937" y="23609"/>
                  </a:lnTo>
                  <a:close/>
                </a:path>
                <a:path w="626110" h="47625">
                  <a:moveTo>
                    <a:pt x="542937" y="0"/>
                  </a:moveTo>
                  <a:lnTo>
                    <a:pt x="531139" y="0"/>
                  </a:lnTo>
                  <a:lnTo>
                    <a:pt x="519341" y="0"/>
                  </a:lnTo>
                  <a:lnTo>
                    <a:pt x="519341" y="11798"/>
                  </a:lnTo>
                  <a:lnTo>
                    <a:pt x="519341" y="23596"/>
                  </a:lnTo>
                  <a:lnTo>
                    <a:pt x="531139" y="23596"/>
                  </a:lnTo>
                  <a:lnTo>
                    <a:pt x="531139" y="11798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26110" h="47625">
                  <a:moveTo>
                    <a:pt x="566547" y="23609"/>
                  </a:moveTo>
                  <a:lnTo>
                    <a:pt x="554748" y="23609"/>
                  </a:lnTo>
                  <a:lnTo>
                    <a:pt x="542950" y="23609"/>
                  </a:lnTo>
                  <a:lnTo>
                    <a:pt x="542950" y="35407"/>
                  </a:lnTo>
                  <a:lnTo>
                    <a:pt x="554748" y="35407"/>
                  </a:lnTo>
                  <a:lnTo>
                    <a:pt x="566547" y="35407"/>
                  </a:lnTo>
                  <a:lnTo>
                    <a:pt x="566547" y="23609"/>
                  </a:lnTo>
                  <a:close/>
                </a:path>
                <a:path w="626110" h="47625">
                  <a:moveTo>
                    <a:pt x="578345" y="0"/>
                  </a:moveTo>
                  <a:lnTo>
                    <a:pt x="566547" y="0"/>
                  </a:lnTo>
                  <a:lnTo>
                    <a:pt x="566547" y="11798"/>
                  </a:lnTo>
                  <a:lnTo>
                    <a:pt x="554748" y="11798"/>
                  </a:lnTo>
                  <a:lnTo>
                    <a:pt x="554748" y="0"/>
                  </a:lnTo>
                  <a:lnTo>
                    <a:pt x="542950" y="0"/>
                  </a:ln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66547" y="23596"/>
                  </a:lnTo>
                  <a:lnTo>
                    <a:pt x="578345" y="23596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26110" h="47625">
                  <a:moveTo>
                    <a:pt x="601954" y="23609"/>
                  </a:moveTo>
                  <a:lnTo>
                    <a:pt x="590156" y="23609"/>
                  </a:lnTo>
                  <a:lnTo>
                    <a:pt x="590156" y="35407"/>
                  </a:lnTo>
                  <a:lnTo>
                    <a:pt x="601954" y="35407"/>
                  </a:lnTo>
                  <a:lnTo>
                    <a:pt x="601954" y="23609"/>
                  </a:lnTo>
                  <a:close/>
                </a:path>
                <a:path w="626110" h="47625">
                  <a:moveTo>
                    <a:pt x="601954" y="11798"/>
                  </a:moveTo>
                  <a:lnTo>
                    <a:pt x="590156" y="11798"/>
                  </a:lnTo>
                  <a:lnTo>
                    <a:pt x="590156" y="0"/>
                  </a:lnTo>
                  <a:lnTo>
                    <a:pt x="578358" y="0"/>
                  </a:lnTo>
                  <a:lnTo>
                    <a:pt x="578358" y="11798"/>
                  </a:lnTo>
                  <a:lnTo>
                    <a:pt x="578358" y="23596"/>
                  </a:lnTo>
                  <a:lnTo>
                    <a:pt x="590156" y="23596"/>
                  </a:lnTo>
                  <a:lnTo>
                    <a:pt x="601954" y="23596"/>
                  </a:lnTo>
                  <a:lnTo>
                    <a:pt x="601954" y="11798"/>
                  </a:lnTo>
                  <a:close/>
                </a:path>
                <a:path w="626110" h="47625">
                  <a:moveTo>
                    <a:pt x="625563" y="11798"/>
                  </a:moveTo>
                  <a:lnTo>
                    <a:pt x="613765" y="11798"/>
                  </a:lnTo>
                  <a:lnTo>
                    <a:pt x="613765" y="23596"/>
                  </a:lnTo>
                  <a:lnTo>
                    <a:pt x="625563" y="23596"/>
                  </a:lnTo>
                  <a:lnTo>
                    <a:pt x="625563" y="117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94843" y="4928056"/>
              <a:ext cx="601980" cy="35560"/>
            </a:xfrm>
            <a:custGeom>
              <a:avLst/>
              <a:gdLst/>
              <a:ahLst/>
              <a:cxnLst/>
              <a:rect l="l" t="t" r="r" b="b"/>
              <a:pathLst>
                <a:path w="601980" h="35560">
                  <a:moveTo>
                    <a:pt x="23596" y="23609"/>
                  </a:moveTo>
                  <a:lnTo>
                    <a:pt x="11798" y="23609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23596" y="35407"/>
                  </a:lnTo>
                  <a:lnTo>
                    <a:pt x="23596" y="23609"/>
                  </a:lnTo>
                  <a:close/>
                </a:path>
                <a:path w="601980" h="35560">
                  <a:moveTo>
                    <a:pt x="35394" y="11798"/>
                  </a:moveTo>
                  <a:lnTo>
                    <a:pt x="23596" y="11798"/>
                  </a:lnTo>
                  <a:lnTo>
                    <a:pt x="11798" y="11798"/>
                  </a:lnTo>
                  <a:lnTo>
                    <a:pt x="11798" y="23596"/>
                  </a:lnTo>
                  <a:lnTo>
                    <a:pt x="23596" y="23596"/>
                  </a:lnTo>
                  <a:lnTo>
                    <a:pt x="35394" y="23596"/>
                  </a:lnTo>
                  <a:lnTo>
                    <a:pt x="35394" y="11798"/>
                  </a:lnTo>
                  <a:close/>
                </a:path>
                <a:path w="601980" h="35560">
                  <a:moveTo>
                    <a:pt x="47205" y="11798"/>
                  </a:moveTo>
                  <a:lnTo>
                    <a:pt x="35407" y="11798"/>
                  </a:lnTo>
                  <a:lnTo>
                    <a:pt x="35407" y="23596"/>
                  </a:lnTo>
                  <a:lnTo>
                    <a:pt x="47205" y="23596"/>
                  </a:lnTo>
                  <a:lnTo>
                    <a:pt x="47205" y="11798"/>
                  </a:lnTo>
                  <a:close/>
                </a:path>
                <a:path w="601980" h="35560">
                  <a:moveTo>
                    <a:pt x="59004" y="23609"/>
                  </a:moveTo>
                  <a:lnTo>
                    <a:pt x="47205" y="23609"/>
                  </a:lnTo>
                  <a:lnTo>
                    <a:pt x="47205" y="35407"/>
                  </a:lnTo>
                  <a:lnTo>
                    <a:pt x="59004" y="35407"/>
                  </a:lnTo>
                  <a:lnTo>
                    <a:pt x="59004" y="23609"/>
                  </a:lnTo>
                  <a:close/>
                </a:path>
                <a:path w="601980" h="35560">
                  <a:moveTo>
                    <a:pt x="82613" y="0"/>
                  </a:moveTo>
                  <a:lnTo>
                    <a:pt x="70815" y="0"/>
                  </a:lnTo>
                  <a:lnTo>
                    <a:pt x="59016" y="0"/>
                  </a:lnTo>
                  <a:lnTo>
                    <a:pt x="59016" y="11798"/>
                  </a:lnTo>
                  <a:lnTo>
                    <a:pt x="70815" y="11798"/>
                  </a:lnTo>
                  <a:lnTo>
                    <a:pt x="82613" y="11798"/>
                  </a:lnTo>
                  <a:lnTo>
                    <a:pt x="82613" y="0"/>
                  </a:lnTo>
                  <a:close/>
                </a:path>
                <a:path w="601980" h="35560">
                  <a:moveTo>
                    <a:pt x="94411" y="23609"/>
                  </a:moveTo>
                  <a:lnTo>
                    <a:pt x="82613" y="23609"/>
                  </a:lnTo>
                  <a:lnTo>
                    <a:pt x="70815" y="23609"/>
                  </a:ln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94411" y="35407"/>
                  </a:lnTo>
                  <a:lnTo>
                    <a:pt x="94411" y="23609"/>
                  </a:lnTo>
                  <a:close/>
                </a:path>
                <a:path w="601980" h="35560">
                  <a:moveTo>
                    <a:pt x="106222" y="23609"/>
                  </a:move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06222" y="23609"/>
                  </a:lnTo>
                  <a:close/>
                </a:path>
                <a:path w="601980" h="35560">
                  <a:moveTo>
                    <a:pt x="118021" y="0"/>
                  </a:moveTo>
                  <a:lnTo>
                    <a:pt x="106222" y="0"/>
                  </a:lnTo>
                  <a:lnTo>
                    <a:pt x="106222" y="11798"/>
                  </a:lnTo>
                  <a:lnTo>
                    <a:pt x="94424" y="11798"/>
                  </a:lnTo>
                  <a:lnTo>
                    <a:pt x="94424" y="23596"/>
                  </a:lnTo>
                  <a:lnTo>
                    <a:pt x="106222" y="23596"/>
                  </a:lnTo>
                  <a:lnTo>
                    <a:pt x="118021" y="23596"/>
                  </a:lnTo>
                  <a:lnTo>
                    <a:pt x="118021" y="11798"/>
                  </a:lnTo>
                  <a:lnTo>
                    <a:pt x="118021" y="0"/>
                  </a:lnTo>
                  <a:close/>
                </a:path>
                <a:path w="601980" h="35560">
                  <a:moveTo>
                    <a:pt x="141617" y="0"/>
                  </a:moveTo>
                  <a:lnTo>
                    <a:pt x="129832" y="0"/>
                  </a:lnTo>
                  <a:lnTo>
                    <a:pt x="129832" y="11798"/>
                  </a:lnTo>
                  <a:lnTo>
                    <a:pt x="129832" y="23596"/>
                  </a:lnTo>
                  <a:lnTo>
                    <a:pt x="141617" y="23596"/>
                  </a:lnTo>
                  <a:lnTo>
                    <a:pt x="141617" y="11798"/>
                  </a:lnTo>
                  <a:lnTo>
                    <a:pt x="141617" y="0"/>
                  </a:lnTo>
                  <a:close/>
                </a:path>
                <a:path w="601980" h="35560">
                  <a:moveTo>
                    <a:pt x="153428" y="23609"/>
                  </a:moveTo>
                  <a:lnTo>
                    <a:pt x="141630" y="23609"/>
                  </a:lnTo>
                  <a:lnTo>
                    <a:pt x="141630" y="35407"/>
                  </a:lnTo>
                  <a:lnTo>
                    <a:pt x="153428" y="35407"/>
                  </a:lnTo>
                  <a:lnTo>
                    <a:pt x="153428" y="23609"/>
                  </a:lnTo>
                  <a:close/>
                </a:path>
                <a:path w="601980" h="35560">
                  <a:moveTo>
                    <a:pt x="153428" y="0"/>
                  </a:moveTo>
                  <a:lnTo>
                    <a:pt x="141630" y="0"/>
                  </a:lnTo>
                  <a:lnTo>
                    <a:pt x="141630" y="11798"/>
                  </a:lnTo>
                  <a:lnTo>
                    <a:pt x="141630" y="23596"/>
                  </a:lnTo>
                  <a:lnTo>
                    <a:pt x="153428" y="23596"/>
                  </a:lnTo>
                  <a:lnTo>
                    <a:pt x="153428" y="11798"/>
                  </a:lnTo>
                  <a:lnTo>
                    <a:pt x="153428" y="0"/>
                  </a:lnTo>
                  <a:close/>
                </a:path>
                <a:path w="601980" h="35560">
                  <a:moveTo>
                    <a:pt x="177025" y="23609"/>
                  </a:moveTo>
                  <a:lnTo>
                    <a:pt x="165239" y="23609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close/>
                </a:path>
                <a:path w="601980" h="35560">
                  <a:moveTo>
                    <a:pt x="177025" y="0"/>
                  </a:moveTo>
                  <a:lnTo>
                    <a:pt x="165239" y="0"/>
                  </a:lnTo>
                  <a:lnTo>
                    <a:pt x="153441" y="0"/>
                  </a:lnTo>
                  <a:lnTo>
                    <a:pt x="153441" y="11798"/>
                  </a:lnTo>
                  <a:lnTo>
                    <a:pt x="165239" y="11798"/>
                  </a:lnTo>
                  <a:lnTo>
                    <a:pt x="177025" y="11798"/>
                  </a:lnTo>
                  <a:lnTo>
                    <a:pt x="177025" y="0"/>
                  </a:lnTo>
                  <a:close/>
                </a:path>
                <a:path w="601980" h="35560">
                  <a:moveTo>
                    <a:pt x="188836" y="23609"/>
                  </a:move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close/>
                </a:path>
                <a:path w="601980" h="35560">
                  <a:moveTo>
                    <a:pt x="188836" y="11798"/>
                  </a:moveTo>
                  <a:lnTo>
                    <a:pt x="177038" y="11798"/>
                  </a:lnTo>
                  <a:lnTo>
                    <a:pt x="177038" y="23596"/>
                  </a:lnTo>
                  <a:lnTo>
                    <a:pt x="188836" y="23596"/>
                  </a:lnTo>
                  <a:lnTo>
                    <a:pt x="188836" y="11798"/>
                  </a:lnTo>
                  <a:close/>
                </a:path>
                <a:path w="601980" h="35560">
                  <a:moveTo>
                    <a:pt x="200647" y="11798"/>
                  </a:moveTo>
                  <a:lnTo>
                    <a:pt x="188849" y="11798"/>
                  </a:lnTo>
                  <a:lnTo>
                    <a:pt x="188849" y="23596"/>
                  </a:lnTo>
                  <a:lnTo>
                    <a:pt x="200647" y="23596"/>
                  </a:lnTo>
                  <a:lnTo>
                    <a:pt x="200647" y="11798"/>
                  </a:lnTo>
                  <a:close/>
                </a:path>
                <a:path w="601980" h="35560">
                  <a:moveTo>
                    <a:pt x="212432" y="0"/>
                  </a:moveTo>
                  <a:lnTo>
                    <a:pt x="200647" y="0"/>
                  </a:lnTo>
                  <a:lnTo>
                    <a:pt x="200647" y="11798"/>
                  </a:lnTo>
                  <a:lnTo>
                    <a:pt x="212432" y="11798"/>
                  </a:lnTo>
                  <a:lnTo>
                    <a:pt x="212432" y="0"/>
                  </a:lnTo>
                  <a:close/>
                </a:path>
                <a:path w="601980" h="35560">
                  <a:moveTo>
                    <a:pt x="236054" y="0"/>
                  </a:moveTo>
                  <a:lnTo>
                    <a:pt x="224256" y="0"/>
                  </a:lnTo>
                  <a:lnTo>
                    <a:pt x="224256" y="11798"/>
                  </a:lnTo>
                  <a:lnTo>
                    <a:pt x="224256" y="23596"/>
                  </a:lnTo>
                  <a:lnTo>
                    <a:pt x="236054" y="23596"/>
                  </a:lnTo>
                  <a:lnTo>
                    <a:pt x="236054" y="11798"/>
                  </a:lnTo>
                  <a:lnTo>
                    <a:pt x="236054" y="0"/>
                  </a:lnTo>
                  <a:close/>
                </a:path>
                <a:path w="601980" h="35560">
                  <a:moveTo>
                    <a:pt x="247853" y="23609"/>
                  </a:moveTo>
                  <a:lnTo>
                    <a:pt x="236054" y="23609"/>
                  </a:ln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47853" y="35407"/>
                  </a:lnTo>
                  <a:lnTo>
                    <a:pt x="247853" y="23609"/>
                  </a:lnTo>
                  <a:close/>
                </a:path>
                <a:path w="601980" h="35560">
                  <a:moveTo>
                    <a:pt x="271462" y="0"/>
                  </a:moveTo>
                  <a:lnTo>
                    <a:pt x="259664" y="0"/>
                  </a:lnTo>
                  <a:lnTo>
                    <a:pt x="259664" y="11798"/>
                  </a:lnTo>
                  <a:lnTo>
                    <a:pt x="271462" y="11798"/>
                  </a:lnTo>
                  <a:lnTo>
                    <a:pt x="271462" y="0"/>
                  </a:lnTo>
                  <a:close/>
                </a:path>
                <a:path w="601980" h="35560">
                  <a:moveTo>
                    <a:pt x="283273" y="23609"/>
                  </a:moveTo>
                  <a:lnTo>
                    <a:pt x="271475" y="23609"/>
                  </a:lnTo>
                  <a:lnTo>
                    <a:pt x="271475" y="35407"/>
                  </a:lnTo>
                  <a:lnTo>
                    <a:pt x="283273" y="35407"/>
                  </a:lnTo>
                  <a:lnTo>
                    <a:pt x="283273" y="23609"/>
                  </a:lnTo>
                  <a:close/>
                </a:path>
                <a:path w="601980" h="35560">
                  <a:moveTo>
                    <a:pt x="283273" y="0"/>
                  </a:moveTo>
                  <a:lnTo>
                    <a:pt x="271475" y="0"/>
                  </a:lnTo>
                  <a:lnTo>
                    <a:pt x="271475" y="11798"/>
                  </a:lnTo>
                  <a:lnTo>
                    <a:pt x="283273" y="11798"/>
                  </a:lnTo>
                  <a:lnTo>
                    <a:pt x="283273" y="0"/>
                  </a:lnTo>
                  <a:close/>
                </a:path>
                <a:path w="601980" h="35560">
                  <a:moveTo>
                    <a:pt x="306857" y="0"/>
                  </a:moveTo>
                  <a:lnTo>
                    <a:pt x="295071" y="0"/>
                  </a:lnTo>
                  <a:lnTo>
                    <a:pt x="295071" y="11798"/>
                  </a:lnTo>
                  <a:lnTo>
                    <a:pt x="295071" y="23596"/>
                  </a:lnTo>
                  <a:lnTo>
                    <a:pt x="306857" y="23596"/>
                  </a:lnTo>
                  <a:lnTo>
                    <a:pt x="306857" y="11798"/>
                  </a:lnTo>
                  <a:lnTo>
                    <a:pt x="306857" y="0"/>
                  </a:lnTo>
                  <a:close/>
                </a:path>
                <a:path w="601980" h="35560">
                  <a:moveTo>
                    <a:pt x="318681" y="23609"/>
                  </a:moveTo>
                  <a:lnTo>
                    <a:pt x="306882" y="23609"/>
                  </a:lnTo>
                  <a:lnTo>
                    <a:pt x="306882" y="35407"/>
                  </a:lnTo>
                  <a:lnTo>
                    <a:pt x="318681" y="35407"/>
                  </a:lnTo>
                  <a:lnTo>
                    <a:pt x="318681" y="23609"/>
                  </a:lnTo>
                  <a:close/>
                </a:path>
                <a:path w="601980" h="35560">
                  <a:moveTo>
                    <a:pt x="330479" y="11798"/>
                  </a:moveTo>
                  <a:lnTo>
                    <a:pt x="318681" y="11798"/>
                  </a:lnTo>
                  <a:lnTo>
                    <a:pt x="306882" y="11798"/>
                  </a:lnTo>
                  <a:lnTo>
                    <a:pt x="306882" y="23596"/>
                  </a:lnTo>
                  <a:lnTo>
                    <a:pt x="318681" y="23596"/>
                  </a:lnTo>
                  <a:lnTo>
                    <a:pt x="330479" y="23596"/>
                  </a:lnTo>
                  <a:lnTo>
                    <a:pt x="330479" y="11798"/>
                  </a:lnTo>
                  <a:close/>
                </a:path>
                <a:path w="601980" h="35560">
                  <a:moveTo>
                    <a:pt x="365887" y="11798"/>
                  </a:moveTo>
                  <a:lnTo>
                    <a:pt x="354088" y="11798"/>
                  </a:lnTo>
                  <a:lnTo>
                    <a:pt x="354088" y="0"/>
                  </a:lnTo>
                  <a:lnTo>
                    <a:pt x="342290" y="0"/>
                  </a:lnTo>
                  <a:lnTo>
                    <a:pt x="330492" y="0"/>
                  </a:lnTo>
                  <a:lnTo>
                    <a:pt x="330492" y="11798"/>
                  </a:lnTo>
                  <a:lnTo>
                    <a:pt x="330492" y="23596"/>
                  </a:lnTo>
                  <a:lnTo>
                    <a:pt x="342290" y="23596"/>
                  </a:lnTo>
                  <a:lnTo>
                    <a:pt x="354088" y="23596"/>
                  </a:lnTo>
                  <a:lnTo>
                    <a:pt x="365887" y="23596"/>
                  </a:lnTo>
                  <a:lnTo>
                    <a:pt x="365887" y="11798"/>
                  </a:lnTo>
                  <a:close/>
                </a:path>
                <a:path w="601980" h="35560">
                  <a:moveTo>
                    <a:pt x="389496" y="11798"/>
                  </a:moveTo>
                  <a:lnTo>
                    <a:pt x="377698" y="11798"/>
                  </a:lnTo>
                  <a:lnTo>
                    <a:pt x="377698" y="0"/>
                  </a:lnTo>
                  <a:lnTo>
                    <a:pt x="365899" y="0"/>
                  </a:lnTo>
                  <a:lnTo>
                    <a:pt x="365899" y="11798"/>
                  </a:lnTo>
                  <a:lnTo>
                    <a:pt x="365899" y="23596"/>
                  </a:lnTo>
                  <a:lnTo>
                    <a:pt x="377698" y="23596"/>
                  </a:lnTo>
                  <a:lnTo>
                    <a:pt x="389496" y="23596"/>
                  </a:lnTo>
                  <a:lnTo>
                    <a:pt x="389496" y="11798"/>
                  </a:lnTo>
                  <a:close/>
                </a:path>
                <a:path w="601980" h="35560">
                  <a:moveTo>
                    <a:pt x="424903" y="0"/>
                  </a:moveTo>
                  <a:lnTo>
                    <a:pt x="413105" y="0"/>
                  </a:lnTo>
                  <a:lnTo>
                    <a:pt x="401307" y="0"/>
                  </a:lnTo>
                  <a:lnTo>
                    <a:pt x="401307" y="11798"/>
                  </a:lnTo>
                  <a:lnTo>
                    <a:pt x="389509" y="11798"/>
                  </a:lnTo>
                  <a:lnTo>
                    <a:pt x="389509" y="23596"/>
                  </a:lnTo>
                  <a:lnTo>
                    <a:pt x="401307" y="23596"/>
                  </a:lnTo>
                  <a:lnTo>
                    <a:pt x="413105" y="23596"/>
                  </a:lnTo>
                  <a:lnTo>
                    <a:pt x="424903" y="23596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01980" h="35560">
                  <a:moveTo>
                    <a:pt x="460311" y="11798"/>
                  </a:moveTo>
                  <a:lnTo>
                    <a:pt x="448513" y="11798"/>
                  </a:lnTo>
                  <a:lnTo>
                    <a:pt x="448513" y="0"/>
                  </a:lnTo>
                  <a:lnTo>
                    <a:pt x="436714" y="0"/>
                  </a:lnTo>
                  <a:lnTo>
                    <a:pt x="424916" y="0"/>
                  </a:lnTo>
                  <a:lnTo>
                    <a:pt x="424916" y="11798"/>
                  </a:lnTo>
                  <a:lnTo>
                    <a:pt x="436714" y="11798"/>
                  </a:lnTo>
                  <a:lnTo>
                    <a:pt x="436714" y="23596"/>
                  </a:lnTo>
                  <a:lnTo>
                    <a:pt x="448513" y="23596"/>
                  </a:lnTo>
                  <a:lnTo>
                    <a:pt x="460311" y="23596"/>
                  </a:lnTo>
                  <a:lnTo>
                    <a:pt x="460311" y="11798"/>
                  </a:lnTo>
                  <a:close/>
                </a:path>
                <a:path w="601980" h="35560">
                  <a:moveTo>
                    <a:pt x="472122" y="11798"/>
                  </a:moveTo>
                  <a:lnTo>
                    <a:pt x="460324" y="11798"/>
                  </a:lnTo>
                  <a:lnTo>
                    <a:pt x="460324" y="23596"/>
                  </a:lnTo>
                  <a:lnTo>
                    <a:pt x="472122" y="23596"/>
                  </a:lnTo>
                  <a:lnTo>
                    <a:pt x="472122" y="11798"/>
                  </a:lnTo>
                  <a:close/>
                </a:path>
                <a:path w="601980" h="35560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01980" h="35560">
                  <a:moveTo>
                    <a:pt x="519328" y="0"/>
                  </a:moveTo>
                  <a:lnTo>
                    <a:pt x="507530" y="0"/>
                  </a:ln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83933" y="23596"/>
                  </a:lnTo>
                  <a:lnTo>
                    <a:pt x="495731" y="23596"/>
                  </a:lnTo>
                  <a:lnTo>
                    <a:pt x="507530" y="23596"/>
                  </a:lnTo>
                  <a:lnTo>
                    <a:pt x="507530" y="11798"/>
                  </a:lnTo>
                  <a:lnTo>
                    <a:pt x="519328" y="11798"/>
                  </a:lnTo>
                  <a:lnTo>
                    <a:pt x="519328" y="0"/>
                  </a:lnTo>
                  <a:close/>
                </a:path>
                <a:path w="601980" h="35560">
                  <a:moveTo>
                    <a:pt x="542937" y="0"/>
                  </a:moveTo>
                  <a:lnTo>
                    <a:pt x="531139" y="0"/>
                  </a:lnTo>
                  <a:lnTo>
                    <a:pt x="519341" y="0"/>
                  </a:lnTo>
                  <a:lnTo>
                    <a:pt x="519341" y="11798"/>
                  </a:lnTo>
                  <a:lnTo>
                    <a:pt x="531139" y="11798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01980" h="35560">
                  <a:moveTo>
                    <a:pt x="578345" y="11798"/>
                  </a:moveTo>
                  <a:lnTo>
                    <a:pt x="566547" y="11798"/>
                  </a:lnTo>
                  <a:lnTo>
                    <a:pt x="566547" y="0"/>
                  </a:lnTo>
                  <a:lnTo>
                    <a:pt x="554748" y="0"/>
                  </a:lnTo>
                  <a:lnTo>
                    <a:pt x="554748" y="11798"/>
                  </a:lnTo>
                  <a:lnTo>
                    <a:pt x="554748" y="23596"/>
                  </a:lnTo>
                  <a:lnTo>
                    <a:pt x="566547" y="23596"/>
                  </a:lnTo>
                  <a:lnTo>
                    <a:pt x="578345" y="23596"/>
                  </a:lnTo>
                  <a:lnTo>
                    <a:pt x="578345" y="11798"/>
                  </a:lnTo>
                  <a:close/>
                </a:path>
                <a:path w="601980" h="35560">
                  <a:moveTo>
                    <a:pt x="601954" y="0"/>
                  </a:moveTo>
                  <a:lnTo>
                    <a:pt x="590156" y="0"/>
                  </a:lnTo>
                  <a:lnTo>
                    <a:pt x="578358" y="0"/>
                  </a:lnTo>
                  <a:lnTo>
                    <a:pt x="578358" y="11798"/>
                  </a:lnTo>
                  <a:lnTo>
                    <a:pt x="590156" y="11798"/>
                  </a:lnTo>
                  <a:lnTo>
                    <a:pt x="590156" y="23596"/>
                  </a:lnTo>
                  <a:lnTo>
                    <a:pt x="601954" y="23596"/>
                  </a:lnTo>
                  <a:lnTo>
                    <a:pt x="601954" y="11798"/>
                  </a:lnTo>
                  <a:lnTo>
                    <a:pt x="60195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94843" y="4951666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10" h="47625">
                  <a:moveTo>
                    <a:pt x="11798" y="35407"/>
                  </a:moveTo>
                  <a:lnTo>
                    <a:pt x="0" y="35407"/>
                  </a:lnTo>
                  <a:lnTo>
                    <a:pt x="0" y="47205"/>
                  </a:lnTo>
                  <a:lnTo>
                    <a:pt x="11798" y="47205"/>
                  </a:lnTo>
                  <a:lnTo>
                    <a:pt x="11798" y="35407"/>
                  </a:lnTo>
                  <a:close/>
                </a:path>
                <a:path w="626110" h="47625">
                  <a:moveTo>
                    <a:pt x="23596" y="11798"/>
                  </a:moveTo>
                  <a:lnTo>
                    <a:pt x="11798" y="11798"/>
                  </a:lnTo>
                  <a:lnTo>
                    <a:pt x="0" y="11798"/>
                  </a:lnTo>
                  <a:lnTo>
                    <a:pt x="0" y="23596"/>
                  </a:lnTo>
                  <a:lnTo>
                    <a:pt x="11798" y="23596"/>
                  </a:lnTo>
                  <a:lnTo>
                    <a:pt x="23596" y="23596"/>
                  </a:lnTo>
                  <a:lnTo>
                    <a:pt x="23596" y="11798"/>
                  </a:lnTo>
                  <a:close/>
                </a:path>
                <a:path w="626110" h="47625">
                  <a:moveTo>
                    <a:pt x="35394" y="23609"/>
                  </a:moveTo>
                  <a:lnTo>
                    <a:pt x="23596" y="23609"/>
                  </a:lnTo>
                  <a:lnTo>
                    <a:pt x="23596" y="35407"/>
                  </a:lnTo>
                  <a:lnTo>
                    <a:pt x="23596" y="47205"/>
                  </a:lnTo>
                  <a:lnTo>
                    <a:pt x="35394" y="47205"/>
                  </a:lnTo>
                  <a:lnTo>
                    <a:pt x="35394" y="35407"/>
                  </a:lnTo>
                  <a:lnTo>
                    <a:pt x="35394" y="23609"/>
                  </a:lnTo>
                  <a:close/>
                </a:path>
                <a:path w="626110" h="47625">
                  <a:moveTo>
                    <a:pt x="47205" y="11798"/>
                  </a:moveTo>
                  <a:lnTo>
                    <a:pt x="35407" y="11798"/>
                  </a:lnTo>
                  <a:lnTo>
                    <a:pt x="35407" y="23596"/>
                  </a:lnTo>
                  <a:lnTo>
                    <a:pt x="47205" y="23596"/>
                  </a:lnTo>
                  <a:lnTo>
                    <a:pt x="47205" y="11798"/>
                  </a:lnTo>
                  <a:close/>
                </a:path>
                <a:path w="626110" h="47625">
                  <a:moveTo>
                    <a:pt x="59004" y="23609"/>
                  </a:moveTo>
                  <a:lnTo>
                    <a:pt x="47205" y="23609"/>
                  </a:lnTo>
                  <a:lnTo>
                    <a:pt x="47205" y="35407"/>
                  </a:lnTo>
                  <a:lnTo>
                    <a:pt x="59004" y="35407"/>
                  </a:lnTo>
                  <a:lnTo>
                    <a:pt x="59004" y="23609"/>
                  </a:lnTo>
                  <a:close/>
                </a:path>
                <a:path w="626110" h="47625">
                  <a:moveTo>
                    <a:pt x="70815" y="11798"/>
                  </a:moveTo>
                  <a:lnTo>
                    <a:pt x="59016" y="11798"/>
                  </a:lnTo>
                  <a:lnTo>
                    <a:pt x="59016" y="23596"/>
                  </a:lnTo>
                  <a:lnTo>
                    <a:pt x="70815" y="23596"/>
                  </a:lnTo>
                  <a:lnTo>
                    <a:pt x="70815" y="11798"/>
                  </a:lnTo>
                  <a:close/>
                </a:path>
                <a:path w="626110" h="47625">
                  <a:moveTo>
                    <a:pt x="82613" y="23609"/>
                  </a:moveTo>
                  <a:lnTo>
                    <a:pt x="70815" y="23609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09"/>
                  </a:lnTo>
                  <a:close/>
                </a:path>
                <a:path w="626110" h="47625">
                  <a:moveTo>
                    <a:pt x="106222" y="23609"/>
                  </a:moveTo>
                  <a:lnTo>
                    <a:pt x="94424" y="23609"/>
                  </a:lnTo>
                  <a:lnTo>
                    <a:pt x="94424" y="35407"/>
                  </a:lnTo>
                  <a:lnTo>
                    <a:pt x="94424" y="47205"/>
                  </a:lnTo>
                  <a:lnTo>
                    <a:pt x="106222" y="47205"/>
                  </a:lnTo>
                  <a:lnTo>
                    <a:pt x="106222" y="35407"/>
                  </a:lnTo>
                  <a:lnTo>
                    <a:pt x="106222" y="23609"/>
                  </a:lnTo>
                  <a:close/>
                </a:path>
                <a:path w="626110" h="47625">
                  <a:moveTo>
                    <a:pt x="118021" y="11798"/>
                  </a:moveTo>
                  <a:lnTo>
                    <a:pt x="106222" y="11798"/>
                  </a:lnTo>
                  <a:lnTo>
                    <a:pt x="106222" y="23596"/>
                  </a:lnTo>
                  <a:lnTo>
                    <a:pt x="118021" y="23596"/>
                  </a:lnTo>
                  <a:lnTo>
                    <a:pt x="118021" y="11798"/>
                  </a:lnTo>
                  <a:close/>
                </a:path>
                <a:path w="626110" h="47625">
                  <a:moveTo>
                    <a:pt x="129806" y="35407"/>
                  </a:moveTo>
                  <a:lnTo>
                    <a:pt x="118021" y="35407"/>
                  </a:lnTo>
                  <a:lnTo>
                    <a:pt x="118021" y="47205"/>
                  </a:lnTo>
                  <a:lnTo>
                    <a:pt x="129806" y="47205"/>
                  </a:lnTo>
                  <a:lnTo>
                    <a:pt x="129806" y="35407"/>
                  </a:lnTo>
                  <a:close/>
                </a:path>
                <a:path w="626110" h="47625">
                  <a:moveTo>
                    <a:pt x="141617" y="35407"/>
                  </a:moveTo>
                  <a:lnTo>
                    <a:pt x="129832" y="35407"/>
                  </a:lnTo>
                  <a:lnTo>
                    <a:pt x="129832" y="47205"/>
                  </a:lnTo>
                  <a:lnTo>
                    <a:pt x="141617" y="47205"/>
                  </a:lnTo>
                  <a:lnTo>
                    <a:pt x="141617" y="35407"/>
                  </a:lnTo>
                  <a:close/>
                </a:path>
                <a:path w="626110" h="47625">
                  <a:moveTo>
                    <a:pt x="153428" y="23609"/>
                  </a:moveTo>
                  <a:lnTo>
                    <a:pt x="141630" y="23609"/>
                  </a:lnTo>
                  <a:lnTo>
                    <a:pt x="141630" y="35407"/>
                  </a:lnTo>
                  <a:lnTo>
                    <a:pt x="141630" y="47205"/>
                  </a:lnTo>
                  <a:lnTo>
                    <a:pt x="153428" y="47205"/>
                  </a:lnTo>
                  <a:lnTo>
                    <a:pt x="153428" y="35407"/>
                  </a:lnTo>
                  <a:lnTo>
                    <a:pt x="153428" y="23609"/>
                  </a:lnTo>
                  <a:close/>
                </a:path>
                <a:path w="626110" h="47625">
                  <a:moveTo>
                    <a:pt x="165239" y="23609"/>
                  </a:move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65239" y="23609"/>
                  </a:lnTo>
                  <a:close/>
                </a:path>
                <a:path w="626110" h="47625">
                  <a:moveTo>
                    <a:pt x="165239" y="11798"/>
                  </a:moveTo>
                  <a:lnTo>
                    <a:pt x="153441" y="11798"/>
                  </a:lnTo>
                  <a:lnTo>
                    <a:pt x="153441" y="23596"/>
                  </a:lnTo>
                  <a:lnTo>
                    <a:pt x="165239" y="23596"/>
                  </a:lnTo>
                  <a:lnTo>
                    <a:pt x="165239" y="11798"/>
                  </a:lnTo>
                  <a:close/>
                </a:path>
                <a:path w="626110" h="47625">
                  <a:moveTo>
                    <a:pt x="188836" y="35407"/>
                  </a:moveTo>
                  <a:lnTo>
                    <a:pt x="177038" y="35407"/>
                  </a:lnTo>
                  <a:lnTo>
                    <a:pt x="177038" y="47205"/>
                  </a:lnTo>
                  <a:lnTo>
                    <a:pt x="188836" y="47205"/>
                  </a:lnTo>
                  <a:lnTo>
                    <a:pt x="188836" y="35407"/>
                  </a:lnTo>
                  <a:close/>
                </a:path>
                <a:path w="626110" h="47625">
                  <a:moveTo>
                    <a:pt x="188836" y="11798"/>
                  </a:moveTo>
                  <a:lnTo>
                    <a:pt x="177038" y="11798"/>
                  </a:lnTo>
                  <a:lnTo>
                    <a:pt x="177038" y="23596"/>
                  </a:lnTo>
                  <a:lnTo>
                    <a:pt x="188836" y="23596"/>
                  </a:lnTo>
                  <a:lnTo>
                    <a:pt x="188836" y="11798"/>
                  </a:lnTo>
                  <a:close/>
                </a:path>
                <a:path w="626110" h="47625">
                  <a:moveTo>
                    <a:pt x="200647" y="35407"/>
                  </a:moveTo>
                  <a:lnTo>
                    <a:pt x="188849" y="35407"/>
                  </a:lnTo>
                  <a:lnTo>
                    <a:pt x="188849" y="47205"/>
                  </a:lnTo>
                  <a:lnTo>
                    <a:pt x="200647" y="47205"/>
                  </a:lnTo>
                  <a:lnTo>
                    <a:pt x="200647" y="35407"/>
                  </a:lnTo>
                  <a:close/>
                </a:path>
                <a:path w="626110" h="47625">
                  <a:moveTo>
                    <a:pt x="212432" y="23609"/>
                  </a:moveTo>
                  <a:lnTo>
                    <a:pt x="200647" y="23609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close/>
                </a:path>
                <a:path w="626110" h="47625">
                  <a:moveTo>
                    <a:pt x="247853" y="23609"/>
                  </a:moveTo>
                  <a:lnTo>
                    <a:pt x="236054" y="23609"/>
                  </a:lnTo>
                  <a:lnTo>
                    <a:pt x="236054" y="35407"/>
                  </a:lnTo>
                  <a:lnTo>
                    <a:pt x="247853" y="35407"/>
                  </a:lnTo>
                  <a:lnTo>
                    <a:pt x="247853" y="23609"/>
                  </a:lnTo>
                  <a:close/>
                </a:path>
                <a:path w="626110" h="47625">
                  <a:moveTo>
                    <a:pt x="247853" y="11798"/>
                  </a:moveTo>
                  <a:lnTo>
                    <a:pt x="236054" y="11798"/>
                  </a:lnTo>
                  <a:lnTo>
                    <a:pt x="224256" y="11798"/>
                  </a:lnTo>
                  <a:lnTo>
                    <a:pt x="224256" y="23596"/>
                  </a:lnTo>
                  <a:lnTo>
                    <a:pt x="236054" y="23596"/>
                  </a:lnTo>
                  <a:lnTo>
                    <a:pt x="247853" y="23596"/>
                  </a:lnTo>
                  <a:lnTo>
                    <a:pt x="247853" y="11798"/>
                  </a:lnTo>
                  <a:close/>
                </a:path>
                <a:path w="626110" h="47625">
                  <a:moveTo>
                    <a:pt x="259651" y="23609"/>
                  </a:moveTo>
                  <a:lnTo>
                    <a:pt x="247865" y="23609"/>
                  </a:lnTo>
                  <a:lnTo>
                    <a:pt x="247865" y="35407"/>
                  </a:lnTo>
                  <a:lnTo>
                    <a:pt x="259651" y="35407"/>
                  </a:lnTo>
                  <a:lnTo>
                    <a:pt x="259651" y="23609"/>
                  </a:lnTo>
                  <a:close/>
                </a:path>
                <a:path w="626110" h="47625">
                  <a:moveTo>
                    <a:pt x="271462" y="23609"/>
                  </a:moveTo>
                  <a:lnTo>
                    <a:pt x="259664" y="23609"/>
                  </a:lnTo>
                  <a:lnTo>
                    <a:pt x="259664" y="35407"/>
                  </a:lnTo>
                  <a:lnTo>
                    <a:pt x="271462" y="35407"/>
                  </a:lnTo>
                  <a:lnTo>
                    <a:pt x="271462" y="23609"/>
                  </a:lnTo>
                  <a:close/>
                </a:path>
                <a:path w="626110" h="47625">
                  <a:moveTo>
                    <a:pt x="271462" y="11798"/>
                  </a:moveTo>
                  <a:lnTo>
                    <a:pt x="259664" y="11798"/>
                  </a:lnTo>
                  <a:lnTo>
                    <a:pt x="259664" y="23596"/>
                  </a:lnTo>
                  <a:lnTo>
                    <a:pt x="271462" y="23596"/>
                  </a:lnTo>
                  <a:lnTo>
                    <a:pt x="271462" y="11798"/>
                  </a:lnTo>
                  <a:close/>
                </a:path>
                <a:path w="626110" h="47625">
                  <a:moveTo>
                    <a:pt x="283273" y="11798"/>
                  </a:moveTo>
                  <a:lnTo>
                    <a:pt x="271475" y="11798"/>
                  </a:lnTo>
                  <a:lnTo>
                    <a:pt x="271475" y="23596"/>
                  </a:lnTo>
                  <a:lnTo>
                    <a:pt x="283273" y="23596"/>
                  </a:lnTo>
                  <a:lnTo>
                    <a:pt x="283273" y="11798"/>
                  </a:lnTo>
                  <a:close/>
                </a:path>
                <a:path w="626110" h="47625">
                  <a:moveTo>
                    <a:pt x="295071" y="23609"/>
                  </a:move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295071" y="23609"/>
                  </a:lnTo>
                  <a:close/>
                </a:path>
                <a:path w="626110" h="47625">
                  <a:moveTo>
                    <a:pt x="306857" y="11798"/>
                  </a:moveTo>
                  <a:lnTo>
                    <a:pt x="295071" y="11798"/>
                  </a:lnTo>
                  <a:lnTo>
                    <a:pt x="295071" y="23596"/>
                  </a:lnTo>
                  <a:lnTo>
                    <a:pt x="306857" y="23596"/>
                  </a:lnTo>
                  <a:lnTo>
                    <a:pt x="306857" y="11798"/>
                  </a:lnTo>
                  <a:close/>
                </a:path>
                <a:path w="626110" h="47625">
                  <a:moveTo>
                    <a:pt x="330479" y="23609"/>
                  </a:moveTo>
                  <a:lnTo>
                    <a:pt x="318681" y="23609"/>
                  </a:lnTo>
                  <a:lnTo>
                    <a:pt x="306882" y="23609"/>
                  </a:lnTo>
                  <a:lnTo>
                    <a:pt x="306882" y="35407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close/>
                </a:path>
                <a:path w="626110" h="47625">
                  <a:moveTo>
                    <a:pt x="330479" y="0"/>
                  </a:moveTo>
                  <a:lnTo>
                    <a:pt x="318681" y="0"/>
                  </a:lnTo>
                  <a:lnTo>
                    <a:pt x="306882" y="0"/>
                  </a:lnTo>
                  <a:lnTo>
                    <a:pt x="306882" y="11798"/>
                  </a:lnTo>
                  <a:lnTo>
                    <a:pt x="306882" y="23596"/>
                  </a:lnTo>
                  <a:lnTo>
                    <a:pt x="318681" y="23596"/>
                  </a:lnTo>
                  <a:lnTo>
                    <a:pt x="318681" y="11798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26110" h="47625">
                  <a:moveTo>
                    <a:pt x="354088" y="23609"/>
                  </a:moveTo>
                  <a:lnTo>
                    <a:pt x="342290" y="23609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54088" y="23609"/>
                  </a:lnTo>
                  <a:close/>
                </a:path>
                <a:path w="626110" h="47625">
                  <a:moveTo>
                    <a:pt x="365887" y="11798"/>
                  </a:moveTo>
                  <a:lnTo>
                    <a:pt x="354088" y="11798"/>
                  </a:lnTo>
                  <a:lnTo>
                    <a:pt x="354088" y="0"/>
                  </a:lnTo>
                  <a:lnTo>
                    <a:pt x="342290" y="0"/>
                  </a:lnTo>
                  <a:lnTo>
                    <a:pt x="330492" y="0"/>
                  </a:lnTo>
                  <a:lnTo>
                    <a:pt x="330492" y="11798"/>
                  </a:lnTo>
                  <a:lnTo>
                    <a:pt x="330492" y="23596"/>
                  </a:lnTo>
                  <a:lnTo>
                    <a:pt x="342290" y="23596"/>
                  </a:lnTo>
                  <a:lnTo>
                    <a:pt x="354088" y="23596"/>
                  </a:lnTo>
                  <a:lnTo>
                    <a:pt x="365887" y="23596"/>
                  </a:lnTo>
                  <a:lnTo>
                    <a:pt x="365887" y="11798"/>
                  </a:lnTo>
                  <a:close/>
                </a:path>
                <a:path w="626110" h="47625">
                  <a:moveTo>
                    <a:pt x="377698" y="0"/>
                  </a:moveTo>
                  <a:lnTo>
                    <a:pt x="365899" y="0"/>
                  </a:lnTo>
                  <a:lnTo>
                    <a:pt x="365899" y="11798"/>
                  </a:lnTo>
                  <a:lnTo>
                    <a:pt x="377698" y="11798"/>
                  </a:lnTo>
                  <a:lnTo>
                    <a:pt x="377698" y="0"/>
                  </a:lnTo>
                  <a:close/>
                </a:path>
                <a:path w="626110" h="47625">
                  <a:moveTo>
                    <a:pt x="389496" y="23609"/>
                  </a:moveTo>
                  <a:lnTo>
                    <a:pt x="377698" y="23609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close/>
                </a:path>
                <a:path w="626110" h="47625">
                  <a:moveTo>
                    <a:pt x="389496" y="11798"/>
                  </a:moveTo>
                  <a:lnTo>
                    <a:pt x="377698" y="11798"/>
                  </a:lnTo>
                  <a:lnTo>
                    <a:pt x="377698" y="23596"/>
                  </a:lnTo>
                  <a:lnTo>
                    <a:pt x="389496" y="23596"/>
                  </a:lnTo>
                  <a:lnTo>
                    <a:pt x="389496" y="11798"/>
                  </a:lnTo>
                  <a:close/>
                </a:path>
                <a:path w="626110" h="47625">
                  <a:moveTo>
                    <a:pt x="401307" y="23609"/>
                  </a:move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01307" y="23609"/>
                  </a:lnTo>
                  <a:close/>
                </a:path>
                <a:path w="626110" h="47625">
                  <a:moveTo>
                    <a:pt x="424903" y="11798"/>
                  </a:moveTo>
                  <a:lnTo>
                    <a:pt x="413105" y="11798"/>
                  </a:lnTo>
                  <a:lnTo>
                    <a:pt x="413105" y="0"/>
                  </a:lnTo>
                  <a:lnTo>
                    <a:pt x="401307" y="0"/>
                  </a:lnTo>
                  <a:lnTo>
                    <a:pt x="401307" y="11798"/>
                  </a:lnTo>
                  <a:lnTo>
                    <a:pt x="401307" y="23596"/>
                  </a:lnTo>
                  <a:lnTo>
                    <a:pt x="413105" y="23596"/>
                  </a:lnTo>
                  <a:lnTo>
                    <a:pt x="424903" y="23596"/>
                  </a:lnTo>
                  <a:lnTo>
                    <a:pt x="424903" y="11798"/>
                  </a:lnTo>
                  <a:close/>
                </a:path>
                <a:path w="626110" h="47625">
                  <a:moveTo>
                    <a:pt x="436714" y="23609"/>
                  </a:moveTo>
                  <a:lnTo>
                    <a:pt x="424916" y="23609"/>
                  </a:lnTo>
                  <a:lnTo>
                    <a:pt x="424916" y="35407"/>
                  </a:lnTo>
                  <a:lnTo>
                    <a:pt x="436714" y="35407"/>
                  </a:lnTo>
                  <a:lnTo>
                    <a:pt x="436714" y="23609"/>
                  </a:lnTo>
                  <a:close/>
                </a:path>
                <a:path w="626110" h="47625">
                  <a:moveTo>
                    <a:pt x="448513" y="11798"/>
                  </a:moveTo>
                  <a:lnTo>
                    <a:pt x="436714" y="11798"/>
                  </a:lnTo>
                  <a:lnTo>
                    <a:pt x="436714" y="23596"/>
                  </a:lnTo>
                  <a:lnTo>
                    <a:pt x="448513" y="23596"/>
                  </a:lnTo>
                  <a:lnTo>
                    <a:pt x="448513" y="11798"/>
                  </a:lnTo>
                  <a:close/>
                </a:path>
                <a:path w="626110" h="47625">
                  <a:moveTo>
                    <a:pt x="460311" y="23609"/>
                  </a:moveTo>
                  <a:lnTo>
                    <a:pt x="448513" y="23609"/>
                  </a:lnTo>
                  <a:lnTo>
                    <a:pt x="448513" y="35407"/>
                  </a:lnTo>
                  <a:lnTo>
                    <a:pt x="460311" y="35407"/>
                  </a:lnTo>
                  <a:lnTo>
                    <a:pt x="460311" y="23609"/>
                  </a:lnTo>
                  <a:close/>
                </a:path>
                <a:path w="626110" h="47625">
                  <a:moveTo>
                    <a:pt x="472122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72122" y="11798"/>
                  </a:lnTo>
                  <a:lnTo>
                    <a:pt x="472122" y="0"/>
                  </a:lnTo>
                  <a:close/>
                </a:path>
                <a:path w="626110" h="47625">
                  <a:moveTo>
                    <a:pt x="483920" y="23609"/>
                  </a:moveTo>
                  <a:lnTo>
                    <a:pt x="472122" y="23609"/>
                  </a:lnTo>
                  <a:lnTo>
                    <a:pt x="472122" y="35407"/>
                  </a:lnTo>
                  <a:lnTo>
                    <a:pt x="483920" y="35407"/>
                  </a:lnTo>
                  <a:lnTo>
                    <a:pt x="483920" y="23609"/>
                  </a:lnTo>
                  <a:close/>
                </a:path>
                <a:path w="626110" h="47625">
                  <a:moveTo>
                    <a:pt x="495731" y="0"/>
                  </a:moveTo>
                  <a:lnTo>
                    <a:pt x="483933" y="0"/>
                  </a:lnTo>
                  <a:lnTo>
                    <a:pt x="483933" y="11798"/>
                  </a:lnTo>
                  <a:lnTo>
                    <a:pt x="483933" y="23596"/>
                  </a:lnTo>
                  <a:lnTo>
                    <a:pt x="495731" y="23596"/>
                  </a:lnTo>
                  <a:lnTo>
                    <a:pt x="495731" y="11798"/>
                  </a:lnTo>
                  <a:lnTo>
                    <a:pt x="495731" y="0"/>
                  </a:lnTo>
                  <a:close/>
                </a:path>
                <a:path w="626110" h="47625">
                  <a:moveTo>
                    <a:pt x="519328" y="23609"/>
                  </a:moveTo>
                  <a:lnTo>
                    <a:pt x="507530" y="23609"/>
                  </a:lnTo>
                  <a:lnTo>
                    <a:pt x="495731" y="23609"/>
                  </a:lnTo>
                  <a:lnTo>
                    <a:pt x="495731" y="35407"/>
                  </a:lnTo>
                  <a:lnTo>
                    <a:pt x="507530" y="35407"/>
                  </a:lnTo>
                  <a:lnTo>
                    <a:pt x="519328" y="35407"/>
                  </a:lnTo>
                  <a:lnTo>
                    <a:pt x="519328" y="23609"/>
                  </a:lnTo>
                  <a:close/>
                </a:path>
                <a:path w="626110" h="47625">
                  <a:moveTo>
                    <a:pt x="519328" y="11798"/>
                  </a:moveTo>
                  <a:lnTo>
                    <a:pt x="507530" y="11798"/>
                  </a:lnTo>
                  <a:lnTo>
                    <a:pt x="507530" y="23596"/>
                  </a:lnTo>
                  <a:lnTo>
                    <a:pt x="519328" y="23596"/>
                  </a:lnTo>
                  <a:lnTo>
                    <a:pt x="519328" y="11798"/>
                  </a:lnTo>
                  <a:close/>
                </a:path>
                <a:path w="626110" h="47625">
                  <a:moveTo>
                    <a:pt x="542937" y="0"/>
                  </a:moveTo>
                  <a:lnTo>
                    <a:pt x="531139" y="0"/>
                  </a:lnTo>
                  <a:lnTo>
                    <a:pt x="531139" y="11798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26110" h="47625">
                  <a:moveTo>
                    <a:pt x="566547" y="23609"/>
                  </a:moveTo>
                  <a:lnTo>
                    <a:pt x="554748" y="23609"/>
                  </a:lnTo>
                  <a:lnTo>
                    <a:pt x="554748" y="35407"/>
                  </a:lnTo>
                  <a:lnTo>
                    <a:pt x="566547" y="35407"/>
                  </a:lnTo>
                  <a:lnTo>
                    <a:pt x="566547" y="23609"/>
                  </a:lnTo>
                  <a:close/>
                </a:path>
                <a:path w="626110" h="47625">
                  <a:moveTo>
                    <a:pt x="578345" y="0"/>
                  </a:moveTo>
                  <a:lnTo>
                    <a:pt x="566547" y="0"/>
                  </a:lnTo>
                  <a:lnTo>
                    <a:pt x="554748" y="0"/>
                  </a:lnTo>
                  <a:lnTo>
                    <a:pt x="554748" y="11798"/>
                  </a:lnTo>
                  <a:lnTo>
                    <a:pt x="554748" y="23596"/>
                  </a:lnTo>
                  <a:lnTo>
                    <a:pt x="566547" y="23596"/>
                  </a:lnTo>
                  <a:lnTo>
                    <a:pt x="578345" y="23596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26110" h="47625">
                  <a:moveTo>
                    <a:pt x="590156" y="23609"/>
                  </a:moveTo>
                  <a:lnTo>
                    <a:pt x="578358" y="23609"/>
                  </a:lnTo>
                  <a:lnTo>
                    <a:pt x="578358" y="35407"/>
                  </a:lnTo>
                  <a:lnTo>
                    <a:pt x="590156" y="35407"/>
                  </a:lnTo>
                  <a:lnTo>
                    <a:pt x="590156" y="23609"/>
                  </a:lnTo>
                  <a:close/>
                </a:path>
                <a:path w="626110" h="47625">
                  <a:moveTo>
                    <a:pt x="590156" y="0"/>
                  </a:moveTo>
                  <a:lnTo>
                    <a:pt x="578358" y="0"/>
                  </a:lnTo>
                  <a:lnTo>
                    <a:pt x="578358" y="11798"/>
                  </a:lnTo>
                  <a:lnTo>
                    <a:pt x="578358" y="23596"/>
                  </a:lnTo>
                  <a:lnTo>
                    <a:pt x="590156" y="23596"/>
                  </a:lnTo>
                  <a:lnTo>
                    <a:pt x="590156" y="11798"/>
                  </a:lnTo>
                  <a:lnTo>
                    <a:pt x="590156" y="0"/>
                  </a:lnTo>
                  <a:close/>
                </a:path>
                <a:path w="626110" h="47625">
                  <a:moveTo>
                    <a:pt x="625563" y="23609"/>
                  </a:moveTo>
                  <a:lnTo>
                    <a:pt x="613765" y="23609"/>
                  </a:lnTo>
                  <a:lnTo>
                    <a:pt x="601967" y="23609"/>
                  </a:lnTo>
                  <a:lnTo>
                    <a:pt x="601967" y="35407"/>
                  </a:lnTo>
                  <a:lnTo>
                    <a:pt x="613765" y="35407"/>
                  </a:lnTo>
                  <a:lnTo>
                    <a:pt x="625563" y="35407"/>
                  </a:lnTo>
                  <a:lnTo>
                    <a:pt x="625563" y="23609"/>
                  </a:lnTo>
                  <a:close/>
                </a:path>
                <a:path w="626110" h="47625">
                  <a:moveTo>
                    <a:pt x="625563" y="11798"/>
                  </a:moveTo>
                  <a:lnTo>
                    <a:pt x="613765" y="11798"/>
                  </a:lnTo>
                  <a:lnTo>
                    <a:pt x="613765" y="23596"/>
                  </a:lnTo>
                  <a:lnTo>
                    <a:pt x="625563" y="23596"/>
                  </a:lnTo>
                  <a:lnTo>
                    <a:pt x="625563" y="117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94843" y="4987073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10" h="35560">
                  <a:moveTo>
                    <a:pt x="23596" y="23609"/>
                  </a:moveTo>
                  <a:lnTo>
                    <a:pt x="11798" y="23609"/>
                  </a:lnTo>
                  <a:lnTo>
                    <a:pt x="11798" y="35407"/>
                  </a:lnTo>
                  <a:lnTo>
                    <a:pt x="23596" y="35407"/>
                  </a:lnTo>
                  <a:lnTo>
                    <a:pt x="23596" y="23609"/>
                  </a:lnTo>
                  <a:close/>
                </a:path>
                <a:path w="626110" h="35560">
                  <a:moveTo>
                    <a:pt x="23596" y="11798"/>
                  </a:moveTo>
                  <a:lnTo>
                    <a:pt x="11798" y="11798"/>
                  </a:lnTo>
                  <a:lnTo>
                    <a:pt x="0" y="11798"/>
                  </a:lnTo>
                  <a:lnTo>
                    <a:pt x="0" y="23596"/>
                  </a:lnTo>
                  <a:lnTo>
                    <a:pt x="11798" y="23596"/>
                  </a:lnTo>
                  <a:lnTo>
                    <a:pt x="23596" y="23596"/>
                  </a:lnTo>
                  <a:lnTo>
                    <a:pt x="23596" y="11798"/>
                  </a:lnTo>
                  <a:close/>
                </a:path>
                <a:path w="626110" h="35560">
                  <a:moveTo>
                    <a:pt x="59004" y="23609"/>
                  </a:moveTo>
                  <a:lnTo>
                    <a:pt x="47205" y="23609"/>
                  </a:lnTo>
                  <a:lnTo>
                    <a:pt x="47205" y="35407"/>
                  </a:lnTo>
                  <a:lnTo>
                    <a:pt x="59004" y="35407"/>
                  </a:lnTo>
                  <a:lnTo>
                    <a:pt x="59004" y="23609"/>
                  </a:lnTo>
                  <a:close/>
                </a:path>
                <a:path w="626110" h="35560">
                  <a:moveTo>
                    <a:pt x="59004" y="11798"/>
                  </a:moveTo>
                  <a:lnTo>
                    <a:pt x="47205" y="11798"/>
                  </a:lnTo>
                  <a:lnTo>
                    <a:pt x="47205" y="23596"/>
                  </a:lnTo>
                  <a:lnTo>
                    <a:pt x="59004" y="23596"/>
                  </a:lnTo>
                  <a:lnTo>
                    <a:pt x="59004" y="11798"/>
                  </a:lnTo>
                  <a:close/>
                </a:path>
                <a:path w="626110" h="35560">
                  <a:moveTo>
                    <a:pt x="70815" y="23609"/>
                  </a:move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70815" y="23609"/>
                  </a:lnTo>
                  <a:close/>
                </a:path>
                <a:path w="626110" h="35560">
                  <a:moveTo>
                    <a:pt x="82613" y="11798"/>
                  </a:moveTo>
                  <a:lnTo>
                    <a:pt x="70815" y="11798"/>
                  </a:lnTo>
                  <a:lnTo>
                    <a:pt x="59016" y="11798"/>
                  </a:lnTo>
                  <a:lnTo>
                    <a:pt x="59016" y="23596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82613" y="11798"/>
                  </a:lnTo>
                  <a:close/>
                </a:path>
                <a:path w="626110" h="35560">
                  <a:moveTo>
                    <a:pt x="118021" y="11798"/>
                  </a:moveTo>
                  <a:lnTo>
                    <a:pt x="106222" y="11798"/>
                  </a:lnTo>
                  <a:lnTo>
                    <a:pt x="106222" y="23596"/>
                  </a:lnTo>
                  <a:lnTo>
                    <a:pt x="118021" y="23596"/>
                  </a:lnTo>
                  <a:lnTo>
                    <a:pt x="118021" y="11798"/>
                  </a:lnTo>
                  <a:close/>
                </a:path>
                <a:path w="626110" h="35560">
                  <a:moveTo>
                    <a:pt x="141617" y="23609"/>
                  </a:moveTo>
                  <a:lnTo>
                    <a:pt x="129832" y="23609"/>
                  </a:lnTo>
                  <a:lnTo>
                    <a:pt x="129832" y="35407"/>
                  </a:lnTo>
                  <a:lnTo>
                    <a:pt x="141617" y="35407"/>
                  </a:lnTo>
                  <a:lnTo>
                    <a:pt x="141617" y="23609"/>
                  </a:lnTo>
                  <a:close/>
                </a:path>
                <a:path w="626110" h="35560">
                  <a:moveTo>
                    <a:pt x="153428" y="23609"/>
                  </a:moveTo>
                  <a:lnTo>
                    <a:pt x="141630" y="23609"/>
                  </a:lnTo>
                  <a:lnTo>
                    <a:pt x="141630" y="35407"/>
                  </a:lnTo>
                  <a:lnTo>
                    <a:pt x="153428" y="35407"/>
                  </a:lnTo>
                  <a:lnTo>
                    <a:pt x="153428" y="23609"/>
                  </a:lnTo>
                  <a:close/>
                </a:path>
                <a:path w="626110" h="35560">
                  <a:moveTo>
                    <a:pt x="153428" y="11798"/>
                  </a:moveTo>
                  <a:lnTo>
                    <a:pt x="141630" y="11798"/>
                  </a:lnTo>
                  <a:lnTo>
                    <a:pt x="141630" y="23596"/>
                  </a:lnTo>
                  <a:lnTo>
                    <a:pt x="153428" y="23596"/>
                  </a:lnTo>
                  <a:lnTo>
                    <a:pt x="153428" y="11798"/>
                  </a:lnTo>
                  <a:close/>
                </a:path>
                <a:path w="626110" h="35560">
                  <a:moveTo>
                    <a:pt x="177025" y="11798"/>
                  </a:moveTo>
                  <a:lnTo>
                    <a:pt x="165239" y="11798"/>
                  </a:lnTo>
                  <a:lnTo>
                    <a:pt x="153441" y="11798"/>
                  </a:lnTo>
                  <a:lnTo>
                    <a:pt x="153441" y="23596"/>
                  </a:lnTo>
                  <a:lnTo>
                    <a:pt x="165239" y="23596"/>
                  </a:lnTo>
                  <a:lnTo>
                    <a:pt x="177025" y="23596"/>
                  </a:lnTo>
                  <a:lnTo>
                    <a:pt x="177025" y="11798"/>
                  </a:lnTo>
                  <a:close/>
                </a:path>
                <a:path w="626110" h="35560">
                  <a:moveTo>
                    <a:pt x="188836" y="11798"/>
                  </a:moveTo>
                  <a:lnTo>
                    <a:pt x="177038" y="11798"/>
                  </a:lnTo>
                  <a:lnTo>
                    <a:pt x="177038" y="23596"/>
                  </a:lnTo>
                  <a:lnTo>
                    <a:pt x="188836" y="23596"/>
                  </a:lnTo>
                  <a:lnTo>
                    <a:pt x="188836" y="11798"/>
                  </a:lnTo>
                  <a:close/>
                </a:path>
                <a:path w="626110" h="35560">
                  <a:moveTo>
                    <a:pt x="212432" y="23609"/>
                  </a:moveTo>
                  <a:lnTo>
                    <a:pt x="200647" y="23609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close/>
                </a:path>
                <a:path w="626110" h="35560">
                  <a:moveTo>
                    <a:pt x="212432" y="0"/>
                  </a:moveTo>
                  <a:lnTo>
                    <a:pt x="200647" y="0"/>
                  </a:lnTo>
                  <a:lnTo>
                    <a:pt x="188849" y="0"/>
                  </a:lnTo>
                  <a:lnTo>
                    <a:pt x="188849" y="11798"/>
                  </a:lnTo>
                  <a:lnTo>
                    <a:pt x="200647" y="11798"/>
                  </a:lnTo>
                  <a:lnTo>
                    <a:pt x="200647" y="23596"/>
                  </a:lnTo>
                  <a:lnTo>
                    <a:pt x="212432" y="23596"/>
                  </a:lnTo>
                  <a:lnTo>
                    <a:pt x="212432" y="11798"/>
                  </a:lnTo>
                  <a:lnTo>
                    <a:pt x="212432" y="0"/>
                  </a:lnTo>
                  <a:close/>
                </a:path>
                <a:path w="626110" h="35560">
                  <a:moveTo>
                    <a:pt x="224243" y="23609"/>
                  </a:move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close/>
                </a:path>
                <a:path w="626110" h="35560">
                  <a:moveTo>
                    <a:pt x="224243" y="11798"/>
                  </a:moveTo>
                  <a:lnTo>
                    <a:pt x="212458" y="11798"/>
                  </a:lnTo>
                  <a:lnTo>
                    <a:pt x="212458" y="23596"/>
                  </a:lnTo>
                  <a:lnTo>
                    <a:pt x="224243" y="23596"/>
                  </a:lnTo>
                  <a:lnTo>
                    <a:pt x="224243" y="11798"/>
                  </a:lnTo>
                  <a:close/>
                </a:path>
                <a:path w="626110" h="35560">
                  <a:moveTo>
                    <a:pt x="236054" y="0"/>
                  </a:moveTo>
                  <a:lnTo>
                    <a:pt x="224256" y="0"/>
                  </a:lnTo>
                  <a:lnTo>
                    <a:pt x="224256" y="11798"/>
                  </a:lnTo>
                  <a:lnTo>
                    <a:pt x="236054" y="11798"/>
                  </a:lnTo>
                  <a:lnTo>
                    <a:pt x="236054" y="0"/>
                  </a:lnTo>
                  <a:close/>
                </a:path>
                <a:path w="626110" h="35560">
                  <a:moveTo>
                    <a:pt x="247853" y="23609"/>
                  </a:moveTo>
                  <a:lnTo>
                    <a:pt x="236054" y="23609"/>
                  </a:ln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47853" y="35407"/>
                  </a:lnTo>
                  <a:lnTo>
                    <a:pt x="247853" y="23609"/>
                  </a:lnTo>
                  <a:close/>
                </a:path>
                <a:path w="626110" h="35560">
                  <a:moveTo>
                    <a:pt x="247853" y="11798"/>
                  </a:moveTo>
                  <a:lnTo>
                    <a:pt x="236054" y="11798"/>
                  </a:lnTo>
                  <a:lnTo>
                    <a:pt x="236054" y="23596"/>
                  </a:lnTo>
                  <a:lnTo>
                    <a:pt x="247853" y="23596"/>
                  </a:lnTo>
                  <a:lnTo>
                    <a:pt x="247853" y="11798"/>
                  </a:lnTo>
                  <a:close/>
                </a:path>
                <a:path w="626110" h="35560">
                  <a:moveTo>
                    <a:pt x="271462" y="0"/>
                  </a:moveTo>
                  <a:lnTo>
                    <a:pt x="259664" y="0"/>
                  </a:lnTo>
                  <a:lnTo>
                    <a:pt x="259664" y="11798"/>
                  </a:lnTo>
                  <a:lnTo>
                    <a:pt x="271462" y="11798"/>
                  </a:lnTo>
                  <a:lnTo>
                    <a:pt x="271462" y="0"/>
                  </a:lnTo>
                  <a:close/>
                </a:path>
                <a:path w="626110" h="35560">
                  <a:moveTo>
                    <a:pt x="295071" y="0"/>
                  </a:moveTo>
                  <a:lnTo>
                    <a:pt x="283273" y="0"/>
                  </a:lnTo>
                  <a:lnTo>
                    <a:pt x="271475" y="0"/>
                  </a:lnTo>
                  <a:lnTo>
                    <a:pt x="271475" y="11798"/>
                  </a:lnTo>
                  <a:lnTo>
                    <a:pt x="283273" y="11798"/>
                  </a:lnTo>
                  <a:lnTo>
                    <a:pt x="283273" y="23596"/>
                  </a:lnTo>
                  <a:lnTo>
                    <a:pt x="295071" y="23596"/>
                  </a:lnTo>
                  <a:lnTo>
                    <a:pt x="295071" y="11798"/>
                  </a:lnTo>
                  <a:lnTo>
                    <a:pt x="295071" y="0"/>
                  </a:lnTo>
                  <a:close/>
                </a:path>
                <a:path w="626110" h="35560">
                  <a:moveTo>
                    <a:pt x="306857" y="23609"/>
                  </a:moveTo>
                  <a:lnTo>
                    <a:pt x="295071" y="23609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close/>
                </a:path>
                <a:path w="626110" h="35560">
                  <a:moveTo>
                    <a:pt x="318681" y="23609"/>
                  </a:moveTo>
                  <a:lnTo>
                    <a:pt x="306882" y="23609"/>
                  </a:lnTo>
                  <a:lnTo>
                    <a:pt x="306882" y="35407"/>
                  </a:lnTo>
                  <a:lnTo>
                    <a:pt x="318681" y="35407"/>
                  </a:lnTo>
                  <a:lnTo>
                    <a:pt x="318681" y="23609"/>
                  </a:lnTo>
                  <a:close/>
                </a:path>
                <a:path w="626110" h="35560">
                  <a:moveTo>
                    <a:pt x="330479" y="0"/>
                  </a:moveTo>
                  <a:lnTo>
                    <a:pt x="318681" y="0"/>
                  </a:lnTo>
                  <a:lnTo>
                    <a:pt x="318681" y="11798"/>
                  </a:lnTo>
                  <a:lnTo>
                    <a:pt x="318681" y="23596"/>
                  </a:lnTo>
                  <a:lnTo>
                    <a:pt x="330479" y="23596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26110" h="35560">
                  <a:moveTo>
                    <a:pt x="354088" y="23609"/>
                  </a:moveTo>
                  <a:lnTo>
                    <a:pt x="342290" y="23609"/>
                  </a:lnTo>
                  <a:lnTo>
                    <a:pt x="330492" y="23609"/>
                  </a:lnTo>
                  <a:lnTo>
                    <a:pt x="330492" y="35407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54088" y="23609"/>
                  </a:lnTo>
                  <a:close/>
                </a:path>
                <a:path w="626110" h="35560">
                  <a:moveTo>
                    <a:pt x="365887" y="0"/>
                  </a:moveTo>
                  <a:lnTo>
                    <a:pt x="354088" y="0"/>
                  </a:lnTo>
                  <a:lnTo>
                    <a:pt x="342290" y="0"/>
                  </a:lnTo>
                  <a:lnTo>
                    <a:pt x="342290" y="11798"/>
                  </a:lnTo>
                  <a:lnTo>
                    <a:pt x="354088" y="11798"/>
                  </a:lnTo>
                  <a:lnTo>
                    <a:pt x="365887" y="11798"/>
                  </a:lnTo>
                  <a:lnTo>
                    <a:pt x="365887" y="0"/>
                  </a:lnTo>
                  <a:close/>
                </a:path>
                <a:path w="626110" h="35560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26110" h="35560">
                  <a:moveTo>
                    <a:pt x="401307" y="0"/>
                  </a:moveTo>
                  <a:lnTo>
                    <a:pt x="389509" y="0"/>
                  </a:lnTo>
                  <a:lnTo>
                    <a:pt x="389509" y="11798"/>
                  </a:lnTo>
                  <a:lnTo>
                    <a:pt x="389509" y="23596"/>
                  </a:lnTo>
                  <a:lnTo>
                    <a:pt x="401307" y="23596"/>
                  </a:lnTo>
                  <a:lnTo>
                    <a:pt x="401307" y="11798"/>
                  </a:lnTo>
                  <a:lnTo>
                    <a:pt x="401307" y="0"/>
                  </a:lnTo>
                  <a:close/>
                </a:path>
                <a:path w="626110" h="35560">
                  <a:moveTo>
                    <a:pt x="413105" y="23609"/>
                  </a:moveTo>
                  <a:lnTo>
                    <a:pt x="401307" y="23609"/>
                  </a:lnTo>
                  <a:lnTo>
                    <a:pt x="401307" y="35407"/>
                  </a:lnTo>
                  <a:lnTo>
                    <a:pt x="413105" y="35407"/>
                  </a:lnTo>
                  <a:lnTo>
                    <a:pt x="413105" y="23609"/>
                  </a:lnTo>
                  <a:close/>
                </a:path>
                <a:path w="626110" h="35560">
                  <a:moveTo>
                    <a:pt x="424903" y="0"/>
                  </a:moveTo>
                  <a:lnTo>
                    <a:pt x="413105" y="0"/>
                  </a:lnTo>
                  <a:lnTo>
                    <a:pt x="413105" y="11798"/>
                  </a:lnTo>
                  <a:lnTo>
                    <a:pt x="413105" y="23596"/>
                  </a:lnTo>
                  <a:lnTo>
                    <a:pt x="424903" y="23596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26110" h="35560">
                  <a:moveTo>
                    <a:pt x="436714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24916" y="23596"/>
                  </a:lnTo>
                  <a:lnTo>
                    <a:pt x="436714" y="23596"/>
                  </a:lnTo>
                  <a:lnTo>
                    <a:pt x="436714" y="11798"/>
                  </a:lnTo>
                  <a:lnTo>
                    <a:pt x="436714" y="0"/>
                  </a:lnTo>
                  <a:close/>
                </a:path>
                <a:path w="626110" h="35560">
                  <a:moveTo>
                    <a:pt x="448513" y="23609"/>
                  </a:moveTo>
                  <a:lnTo>
                    <a:pt x="436714" y="23609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48513" y="23609"/>
                  </a:lnTo>
                  <a:close/>
                </a:path>
                <a:path w="626110" h="35560">
                  <a:moveTo>
                    <a:pt x="460311" y="0"/>
                  </a:moveTo>
                  <a:lnTo>
                    <a:pt x="448513" y="0"/>
                  </a:lnTo>
                  <a:lnTo>
                    <a:pt x="448513" y="11798"/>
                  </a:lnTo>
                  <a:lnTo>
                    <a:pt x="448513" y="23596"/>
                  </a:lnTo>
                  <a:lnTo>
                    <a:pt x="460311" y="23596"/>
                  </a:lnTo>
                  <a:lnTo>
                    <a:pt x="460311" y="11798"/>
                  </a:lnTo>
                  <a:lnTo>
                    <a:pt x="460311" y="0"/>
                  </a:lnTo>
                  <a:close/>
                </a:path>
                <a:path w="626110" h="35560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72122" y="23596"/>
                  </a:lnTo>
                  <a:lnTo>
                    <a:pt x="483920" y="23596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10" h="35560">
                  <a:moveTo>
                    <a:pt x="519328" y="23609"/>
                  </a:moveTo>
                  <a:lnTo>
                    <a:pt x="507530" y="23609"/>
                  </a:lnTo>
                  <a:lnTo>
                    <a:pt x="507530" y="35407"/>
                  </a:lnTo>
                  <a:lnTo>
                    <a:pt x="519328" y="35407"/>
                  </a:lnTo>
                  <a:lnTo>
                    <a:pt x="519328" y="23609"/>
                  </a:lnTo>
                  <a:close/>
                </a:path>
                <a:path w="626110" h="35560">
                  <a:moveTo>
                    <a:pt x="519328" y="0"/>
                  </a:moveTo>
                  <a:lnTo>
                    <a:pt x="507530" y="0"/>
                  </a:ln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07530" y="23596"/>
                  </a:lnTo>
                  <a:lnTo>
                    <a:pt x="519328" y="23596"/>
                  </a:lnTo>
                  <a:lnTo>
                    <a:pt x="519328" y="11798"/>
                  </a:lnTo>
                  <a:lnTo>
                    <a:pt x="519328" y="0"/>
                  </a:lnTo>
                  <a:close/>
                </a:path>
                <a:path w="626110" h="35560">
                  <a:moveTo>
                    <a:pt x="542937" y="23609"/>
                  </a:moveTo>
                  <a:lnTo>
                    <a:pt x="531139" y="23609"/>
                  </a:lnTo>
                  <a:lnTo>
                    <a:pt x="519341" y="23609"/>
                  </a:lnTo>
                  <a:lnTo>
                    <a:pt x="519341" y="35407"/>
                  </a:lnTo>
                  <a:lnTo>
                    <a:pt x="531139" y="35407"/>
                  </a:lnTo>
                  <a:lnTo>
                    <a:pt x="542937" y="35407"/>
                  </a:lnTo>
                  <a:lnTo>
                    <a:pt x="542937" y="23609"/>
                  </a:lnTo>
                  <a:close/>
                </a:path>
                <a:path w="626110" h="35560">
                  <a:moveTo>
                    <a:pt x="542937" y="0"/>
                  </a:moveTo>
                  <a:lnTo>
                    <a:pt x="531139" y="0"/>
                  </a:lnTo>
                  <a:lnTo>
                    <a:pt x="531139" y="11798"/>
                  </a:lnTo>
                  <a:lnTo>
                    <a:pt x="531139" y="23596"/>
                  </a:lnTo>
                  <a:lnTo>
                    <a:pt x="542937" y="23596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26110" h="35560">
                  <a:moveTo>
                    <a:pt x="578345" y="23609"/>
                  </a:moveTo>
                  <a:lnTo>
                    <a:pt x="566547" y="23609"/>
                  </a:lnTo>
                  <a:lnTo>
                    <a:pt x="554748" y="23609"/>
                  </a:lnTo>
                  <a:lnTo>
                    <a:pt x="554748" y="35407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78345" y="23609"/>
                  </a:lnTo>
                  <a:close/>
                </a:path>
                <a:path w="626110" h="35560">
                  <a:moveTo>
                    <a:pt x="578345" y="0"/>
                  </a:moveTo>
                  <a:lnTo>
                    <a:pt x="566547" y="0"/>
                  </a:lnTo>
                  <a:lnTo>
                    <a:pt x="566547" y="11798"/>
                  </a:lnTo>
                  <a:lnTo>
                    <a:pt x="554748" y="11798"/>
                  </a:ln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66547" y="23596"/>
                  </a:lnTo>
                  <a:lnTo>
                    <a:pt x="578345" y="23596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26110" h="35560">
                  <a:moveTo>
                    <a:pt x="590156" y="0"/>
                  </a:moveTo>
                  <a:lnTo>
                    <a:pt x="578358" y="0"/>
                  </a:lnTo>
                  <a:lnTo>
                    <a:pt x="578358" y="11798"/>
                  </a:lnTo>
                  <a:lnTo>
                    <a:pt x="590156" y="11798"/>
                  </a:lnTo>
                  <a:lnTo>
                    <a:pt x="590156" y="0"/>
                  </a:lnTo>
                  <a:close/>
                </a:path>
                <a:path w="626110" h="35560">
                  <a:moveTo>
                    <a:pt x="601954" y="23609"/>
                  </a:moveTo>
                  <a:lnTo>
                    <a:pt x="590156" y="23609"/>
                  </a:lnTo>
                  <a:lnTo>
                    <a:pt x="578358" y="23609"/>
                  </a:lnTo>
                  <a:lnTo>
                    <a:pt x="578358" y="35407"/>
                  </a:lnTo>
                  <a:lnTo>
                    <a:pt x="590156" y="35407"/>
                  </a:lnTo>
                  <a:lnTo>
                    <a:pt x="601954" y="35407"/>
                  </a:lnTo>
                  <a:lnTo>
                    <a:pt x="601954" y="23609"/>
                  </a:lnTo>
                  <a:close/>
                </a:path>
                <a:path w="626110" h="35560">
                  <a:moveTo>
                    <a:pt x="625563" y="0"/>
                  </a:moveTo>
                  <a:lnTo>
                    <a:pt x="613765" y="0"/>
                  </a:ln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13765" y="23596"/>
                  </a:lnTo>
                  <a:lnTo>
                    <a:pt x="625563" y="23596"/>
                  </a:lnTo>
                  <a:lnTo>
                    <a:pt x="625563" y="11798"/>
                  </a:lnTo>
                  <a:lnTo>
                    <a:pt x="62556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94843" y="5010683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10" h="47625">
                  <a:moveTo>
                    <a:pt x="23596" y="35407"/>
                  </a:moveTo>
                  <a:lnTo>
                    <a:pt x="11798" y="35407"/>
                  </a:lnTo>
                  <a:lnTo>
                    <a:pt x="0" y="35407"/>
                  </a:lnTo>
                  <a:lnTo>
                    <a:pt x="0" y="47205"/>
                  </a:lnTo>
                  <a:lnTo>
                    <a:pt x="11798" y="47205"/>
                  </a:lnTo>
                  <a:lnTo>
                    <a:pt x="23596" y="47205"/>
                  </a:lnTo>
                  <a:lnTo>
                    <a:pt x="23596" y="35407"/>
                  </a:lnTo>
                  <a:close/>
                </a:path>
                <a:path w="626110" h="47625">
                  <a:moveTo>
                    <a:pt x="23596" y="11798"/>
                  </a:moveTo>
                  <a:lnTo>
                    <a:pt x="11798" y="11798"/>
                  </a:lnTo>
                  <a:lnTo>
                    <a:pt x="0" y="11798"/>
                  </a:lnTo>
                  <a:lnTo>
                    <a:pt x="0" y="23596"/>
                  </a:lnTo>
                  <a:lnTo>
                    <a:pt x="11798" y="23596"/>
                  </a:lnTo>
                  <a:lnTo>
                    <a:pt x="23596" y="23596"/>
                  </a:lnTo>
                  <a:lnTo>
                    <a:pt x="23596" y="11798"/>
                  </a:lnTo>
                  <a:close/>
                </a:path>
                <a:path w="626110" h="47625">
                  <a:moveTo>
                    <a:pt x="59004" y="35407"/>
                  </a:moveTo>
                  <a:lnTo>
                    <a:pt x="47205" y="35407"/>
                  </a:lnTo>
                  <a:lnTo>
                    <a:pt x="47205" y="23609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35407" y="47205"/>
                  </a:lnTo>
                  <a:lnTo>
                    <a:pt x="47205" y="47205"/>
                  </a:lnTo>
                  <a:lnTo>
                    <a:pt x="59004" y="47205"/>
                  </a:lnTo>
                  <a:lnTo>
                    <a:pt x="59004" y="35407"/>
                  </a:lnTo>
                  <a:close/>
                </a:path>
                <a:path w="626110" h="47625">
                  <a:moveTo>
                    <a:pt x="59004" y="11798"/>
                  </a:moveTo>
                  <a:lnTo>
                    <a:pt x="47205" y="11798"/>
                  </a:lnTo>
                  <a:lnTo>
                    <a:pt x="47205" y="23596"/>
                  </a:lnTo>
                  <a:lnTo>
                    <a:pt x="59004" y="23596"/>
                  </a:lnTo>
                  <a:lnTo>
                    <a:pt x="59004" y="11798"/>
                  </a:lnTo>
                  <a:close/>
                </a:path>
                <a:path w="626110" h="47625">
                  <a:moveTo>
                    <a:pt x="82613" y="35407"/>
                  </a:moveTo>
                  <a:lnTo>
                    <a:pt x="70815" y="35407"/>
                  </a:lnTo>
                  <a:lnTo>
                    <a:pt x="59016" y="35407"/>
                  </a:lnTo>
                  <a:lnTo>
                    <a:pt x="59016" y="47205"/>
                  </a:lnTo>
                  <a:lnTo>
                    <a:pt x="70815" y="47205"/>
                  </a:lnTo>
                  <a:lnTo>
                    <a:pt x="82613" y="47205"/>
                  </a:lnTo>
                  <a:lnTo>
                    <a:pt x="82613" y="35407"/>
                  </a:lnTo>
                  <a:close/>
                </a:path>
                <a:path w="626110" h="47625">
                  <a:moveTo>
                    <a:pt x="94411" y="23609"/>
                  </a:moveTo>
                  <a:lnTo>
                    <a:pt x="82613" y="23609"/>
                  </a:lnTo>
                  <a:lnTo>
                    <a:pt x="82613" y="35407"/>
                  </a:lnTo>
                  <a:lnTo>
                    <a:pt x="94411" y="35407"/>
                  </a:lnTo>
                  <a:lnTo>
                    <a:pt x="94411" y="23609"/>
                  </a:lnTo>
                  <a:close/>
                </a:path>
                <a:path w="626110" h="47625">
                  <a:moveTo>
                    <a:pt x="94411" y="11798"/>
                  </a:moveTo>
                  <a:lnTo>
                    <a:pt x="82613" y="11798"/>
                  </a:lnTo>
                  <a:lnTo>
                    <a:pt x="70815" y="11798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94411" y="23596"/>
                  </a:lnTo>
                  <a:lnTo>
                    <a:pt x="94411" y="11798"/>
                  </a:lnTo>
                  <a:close/>
                </a:path>
                <a:path w="626110" h="47625">
                  <a:moveTo>
                    <a:pt x="106222" y="35407"/>
                  </a:moveTo>
                  <a:lnTo>
                    <a:pt x="94424" y="35407"/>
                  </a:lnTo>
                  <a:lnTo>
                    <a:pt x="94424" y="47205"/>
                  </a:lnTo>
                  <a:lnTo>
                    <a:pt x="106222" y="47205"/>
                  </a:lnTo>
                  <a:lnTo>
                    <a:pt x="106222" y="35407"/>
                  </a:lnTo>
                  <a:close/>
                </a:path>
                <a:path w="626110" h="47625">
                  <a:moveTo>
                    <a:pt x="129806" y="23609"/>
                  </a:moveTo>
                  <a:lnTo>
                    <a:pt x="118021" y="23609"/>
                  </a:lnTo>
                  <a:lnTo>
                    <a:pt x="118021" y="35407"/>
                  </a:lnTo>
                  <a:lnTo>
                    <a:pt x="129806" y="35407"/>
                  </a:lnTo>
                  <a:lnTo>
                    <a:pt x="129806" y="23609"/>
                  </a:lnTo>
                  <a:close/>
                </a:path>
                <a:path w="626110" h="47625">
                  <a:moveTo>
                    <a:pt x="153428" y="35407"/>
                  </a:moveTo>
                  <a:lnTo>
                    <a:pt x="141630" y="35407"/>
                  </a:lnTo>
                  <a:lnTo>
                    <a:pt x="141630" y="47205"/>
                  </a:lnTo>
                  <a:lnTo>
                    <a:pt x="153428" y="47205"/>
                  </a:lnTo>
                  <a:lnTo>
                    <a:pt x="153428" y="35407"/>
                  </a:lnTo>
                  <a:close/>
                </a:path>
                <a:path w="626110" h="47625">
                  <a:moveTo>
                    <a:pt x="165239" y="23609"/>
                  </a:moveTo>
                  <a:lnTo>
                    <a:pt x="153441" y="23609"/>
                  </a:lnTo>
                  <a:lnTo>
                    <a:pt x="153441" y="35407"/>
                  </a:lnTo>
                  <a:lnTo>
                    <a:pt x="153441" y="47205"/>
                  </a:lnTo>
                  <a:lnTo>
                    <a:pt x="165239" y="47205"/>
                  </a:lnTo>
                  <a:lnTo>
                    <a:pt x="165239" y="35407"/>
                  </a:lnTo>
                  <a:lnTo>
                    <a:pt x="165239" y="23609"/>
                  </a:lnTo>
                  <a:close/>
                </a:path>
                <a:path w="626110" h="47625">
                  <a:moveTo>
                    <a:pt x="188836" y="23609"/>
                  </a:move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close/>
                </a:path>
                <a:path w="626110" h="47625">
                  <a:moveTo>
                    <a:pt x="212432" y="11798"/>
                  </a:moveTo>
                  <a:lnTo>
                    <a:pt x="200647" y="11798"/>
                  </a:lnTo>
                  <a:lnTo>
                    <a:pt x="200647" y="23596"/>
                  </a:lnTo>
                  <a:lnTo>
                    <a:pt x="212432" y="23596"/>
                  </a:lnTo>
                  <a:lnTo>
                    <a:pt x="212432" y="11798"/>
                  </a:lnTo>
                  <a:close/>
                </a:path>
                <a:path w="626110" h="47625">
                  <a:moveTo>
                    <a:pt x="224243" y="23609"/>
                  </a:moveTo>
                  <a:lnTo>
                    <a:pt x="212458" y="23609"/>
                  </a:lnTo>
                  <a:lnTo>
                    <a:pt x="212458" y="35407"/>
                  </a:lnTo>
                  <a:lnTo>
                    <a:pt x="212458" y="47205"/>
                  </a:lnTo>
                  <a:lnTo>
                    <a:pt x="224243" y="47205"/>
                  </a:lnTo>
                  <a:lnTo>
                    <a:pt x="224243" y="35407"/>
                  </a:lnTo>
                  <a:lnTo>
                    <a:pt x="224243" y="23609"/>
                  </a:lnTo>
                  <a:close/>
                </a:path>
                <a:path w="626110" h="47625">
                  <a:moveTo>
                    <a:pt x="236054" y="23609"/>
                  </a:move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36054" y="23609"/>
                  </a:lnTo>
                  <a:close/>
                </a:path>
                <a:path w="626110" h="47625">
                  <a:moveTo>
                    <a:pt x="247853" y="35407"/>
                  </a:moveTo>
                  <a:lnTo>
                    <a:pt x="236054" y="35407"/>
                  </a:lnTo>
                  <a:lnTo>
                    <a:pt x="236054" y="47205"/>
                  </a:lnTo>
                  <a:lnTo>
                    <a:pt x="247853" y="47205"/>
                  </a:lnTo>
                  <a:lnTo>
                    <a:pt x="247853" y="35407"/>
                  </a:lnTo>
                  <a:close/>
                </a:path>
                <a:path w="626110" h="47625">
                  <a:moveTo>
                    <a:pt x="271462" y="23609"/>
                  </a:moveTo>
                  <a:lnTo>
                    <a:pt x="259664" y="23609"/>
                  </a:lnTo>
                  <a:lnTo>
                    <a:pt x="259664" y="35407"/>
                  </a:lnTo>
                  <a:lnTo>
                    <a:pt x="271462" y="35407"/>
                  </a:lnTo>
                  <a:lnTo>
                    <a:pt x="271462" y="23609"/>
                  </a:lnTo>
                  <a:close/>
                </a:path>
                <a:path w="626110" h="47625">
                  <a:moveTo>
                    <a:pt x="271462" y="11798"/>
                  </a:moveTo>
                  <a:lnTo>
                    <a:pt x="259664" y="11798"/>
                  </a:lnTo>
                  <a:lnTo>
                    <a:pt x="259664" y="23596"/>
                  </a:lnTo>
                  <a:lnTo>
                    <a:pt x="271462" y="23596"/>
                  </a:lnTo>
                  <a:lnTo>
                    <a:pt x="271462" y="11798"/>
                  </a:lnTo>
                  <a:close/>
                </a:path>
                <a:path w="626110" h="47625">
                  <a:moveTo>
                    <a:pt x="306857" y="23609"/>
                  </a:moveTo>
                  <a:lnTo>
                    <a:pt x="295071" y="23609"/>
                  </a:lnTo>
                  <a:lnTo>
                    <a:pt x="283273" y="23609"/>
                  </a:lnTo>
                  <a:lnTo>
                    <a:pt x="283273" y="35407"/>
                  </a:lnTo>
                  <a:lnTo>
                    <a:pt x="271475" y="35407"/>
                  </a:lnTo>
                  <a:lnTo>
                    <a:pt x="271475" y="47205"/>
                  </a:lnTo>
                  <a:lnTo>
                    <a:pt x="283273" y="47205"/>
                  </a:lnTo>
                  <a:lnTo>
                    <a:pt x="295071" y="47205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close/>
                </a:path>
                <a:path w="626110" h="47625">
                  <a:moveTo>
                    <a:pt x="306857" y="11798"/>
                  </a:moveTo>
                  <a:lnTo>
                    <a:pt x="295071" y="11798"/>
                  </a:lnTo>
                  <a:lnTo>
                    <a:pt x="283273" y="11798"/>
                  </a:lnTo>
                  <a:lnTo>
                    <a:pt x="271475" y="11798"/>
                  </a:lnTo>
                  <a:lnTo>
                    <a:pt x="271475" y="23596"/>
                  </a:lnTo>
                  <a:lnTo>
                    <a:pt x="283273" y="23596"/>
                  </a:lnTo>
                  <a:lnTo>
                    <a:pt x="295071" y="23596"/>
                  </a:lnTo>
                  <a:lnTo>
                    <a:pt x="306857" y="23596"/>
                  </a:lnTo>
                  <a:lnTo>
                    <a:pt x="306857" y="11798"/>
                  </a:lnTo>
                  <a:close/>
                </a:path>
                <a:path w="626110" h="47625">
                  <a:moveTo>
                    <a:pt x="318681" y="11798"/>
                  </a:moveTo>
                  <a:lnTo>
                    <a:pt x="306882" y="11798"/>
                  </a:lnTo>
                  <a:lnTo>
                    <a:pt x="306882" y="23596"/>
                  </a:lnTo>
                  <a:lnTo>
                    <a:pt x="318681" y="23596"/>
                  </a:lnTo>
                  <a:lnTo>
                    <a:pt x="318681" y="11798"/>
                  </a:lnTo>
                  <a:close/>
                </a:path>
                <a:path w="626110" h="47625">
                  <a:moveTo>
                    <a:pt x="330479" y="23609"/>
                  </a:moveTo>
                  <a:lnTo>
                    <a:pt x="318681" y="23609"/>
                  </a:lnTo>
                  <a:lnTo>
                    <a:pt x="306882" y="23609"/>
                  </a:lnTo>
                  <a:lnTo>
                    <a:pt x="306882" y="35407"/>
                  </a:lnTo>
                  <a:lnTo>
                    <a:pt x="306882" y="47205"/>
                  </a:lnTo>
                  <a:lnTo>
                    <a:pt x="318681" y="47205"/>
                  </a:lnTo>
                  <a:lnTo>
                    <a:pt x="330479" y="47205"/>
                  </a:lnTo>
                  <a:lnTo>
                    <a:pt x="330479" y="35407"/>
                  </a:lnTo>
                  <a:lnTo>
                    <a:pt x="330479" y="23609"/>
                  </a:lnTo>
                  <a:close/>
                </a:path>
                <a:path w="626110" h="47625">
                  <a:moveTo>
                    <a:pt x="354088" y="35407"/>
                  </a:moveTo>
                  <a:lnTo>
                    <a:pt x="342290" y="35407"/>
                  </a:lnTo>
                  <a:lnTo>
                    <a:pt x="342290" y="47205"/>
                  </a:lnTo>
                  <a:lnTo>
                    <a:pt x="354088" y="47205"/>
                  </a:lnTo>
                  <a:lnTo>
                    <a:pt x="354088" y="35407"/>
                  </a:lnTo>
                  <a:close/>
                </a:path>
                <a:path w="626110" h="47625">
                  <a:moveTo>
                    <a:pt x="365887" y="23609"/>
                  </a:moveTo>
                  <a:lnTo>
                    <a:pt x="354088" y="23609"/>
                  </a:lnTo>
                  <a:lnTo>
                    <a:pt x="354088" y="35407"/>
                  </a:lnTo>
                  <a:lnTo>
                    <a:pt x="365887" y="35407"/>
                  </a:lnTo>
                  <a:lnTo>
                    <a:pt x="365887" y="23609"/>
                  </a:lnTo>
                  <a:close/>
                </a:path>
                <a:path w="626110" h="47625">
                  <a:moveTo>
                    <a:pt x="377698" y="23609"/>
                  </a:moveTo>
                  <a:lnTo>
                    <a:pt x="365899" y="23609"/>
                  </a:lnTo>
                  <a:lnTo>
                    <a:pt x="365899" y="35407"/>
                  </a:lnTo>
                  <a:lnTo>
                    <a:pt x="377698" y="35407"/>
                  </a:lnTo>
                  <a:lnTo>
                    <a:pt x="377698" y="23609"/>
                  </a:lnTo>
                  <a:close/>
                </a:path>
                <a:path w="626110" h="47625">
                  <a:moveTo>
                    <a:pt x="389496" y="35407"/>
                  </a:moveTo>
                  <a:lnTo>
                    <a:pt x="377698" y="35407"/>
                  </a:lnTo>
                  <a:lnTo>
                    <a:pt x="377698" y="47205"/>
                  </a:lnTo>
                  <a:lnTo>
                    <a:pt x="389496" y="47205"/>
                  </a:lnTo>
                  <a:lnTo>
                    <a:pt x="389496" y="35407"/>
                  </a:lnTo>
                  <a:close/>
                </a:path>
                <a:path w="626110" h="47625">
                  <a:moveTo>
                    <a:pt x="389496" y="11798"/>
                  </a:moveTo>
                  <a:lnTo>
                    <a:pt x="377698" y="11798"/>
                  </a:lnTo>
                  <a:lnTo>
                    <a:pt x="365899" y="11798"/>
                  </a:lnTo>
                  <a:lnTo>
                    <a:pt x="365899" y="23596"/>
                  </a:lnTo>
                  <a:lnTo>
                    <a:pt x="377698" y="23596"/>
                  </a:lnTo>
                  <a:lnTo>
                    <a:pt x="389496" y="23596"/>
                  </a:lnTo>
                  <a:lnTo>
                    <a:pt x="389496" y="11798"/>
                  </a:lnTo>
                  <a:close/>
                </a:path>
                <a:path w="626110" h="47625">
                  <a:moveTo>
                    <a:pt x="413105" y="11798"/>
                  </a:moveTo>
                  <a:lnTo>
                    <a:pt x="401307" y="11798"/>
                  </a:lnTo>
                  <a:lnTo>
                    <a:pt x="401307" y="23596"/>
                  </a:lnTo>
                  <a:lnTo>
                    <a:pt x="413105" y="23596"/>
                  </a:lnTo>
                  <a:lnTo>
                    <a:pt x="413105" y="11798"/>
                  </a:lnTo>
                  <a:close/>
                </a:path>
                <a:path w="626110" h="47625">
                  <a:moveTo>
                    <a:pt x="424903" y="23609"/>
                  </a:moveTo>
                  <a:lnTo>
                    <a:pt x="413105" y="23609"/>
                  </a:lnTo>
                  <a:lnTo>
                    <a:pt x="401307" y="23609"/>
                  </a:lnTo>
                  <a:lnTo>
                    <a:pt x="389509" y="23609"/>
                  </a:lnTo>
                  <a:lnTo>
                    <a:pt x="389509" y="35407"/>
                  </a:lnTo>
                  <a:lnTo>
                    <a:pt x="389509" y="47205"/>
                  </a:lnTo>
                  <a:lnTo>
                    <a:pt x="401307" y="47205"/>
                  </a:lnTo>
                  <a:lnTo>
                    <a:pt x="401307" y="35407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close/>
                </a:path>
                <a:path w="626110" h="47625">
                  <a:moveTo>
                    <a:pt x="436714" y="11798"/>
                  </a:moveTo>
                  <a:lnTo>
                    <a:pt x="424916" y="11798"/>
                  </a:lnTo>
                  <a:lnTo>
                    <a:pt x="424916" y="23596"/>
                  </a:lnTo>
                  <a:lnTo>
                    <a:pt x="436714" y="23596"/>
                  </a:lnTo>
                  <a:lnTo>
                    <a:pt x="436714" y="11798"/>
                  </a:lnTo>
                  <a:close/>
                </a:path>
                <a:path w="626110" h="47625">
                  <a:moveTo>
                    <a:pt x="448513" y="35407"/>
                  </a:moveTo>
                  <a:lnTo>
                    <a:pt x="436714" y="35407"/>
                  </a:lnTo>
                  <a:lnTo>
                    <a:pt x="424916" y="35407"/>
                  </a:lnTo>
                  <a:lnTo>
                    <a:pt x="424916" y="47205"/>
                  </a:lnTo>
                  <a:lnTo>
                    <a:pt x="436714" y="47205"/>
                  </a:lnTo>
                  <a:lnTo>
                    <a:pt x="448513" y="47205"/>
                  </a:lnTo>
                  <a:lnTo>
                    <a:pt x="448513" y="35407"/>
                  </a:lnTo>
                  <a:close/>
                </a:path>
                <a:path w="626110" h="47625">
                  <a:moveTo>
                    <a:pt x="460311" y="11798"/>
                  </a:moveTo>
                  <a:lnTo>
                    <a:pt x="448513" y="11798"/>
                  </a:lnTo>
                  <a:lnTo>
                    <a:pt x="448513" y="23596"/>
                  </a:lnTo>
                  <a:lnTo>
                    <a:pt x="460311" y="23596"/>
                  </a:lnTo>
                  <a:lnTo>
                    <a:pt x="460311" y="11798"/>
                  </a:lnTo>
                  <a:close/>
                </a:path>
                <a:path w="626110" h="47625">
                  <a:moveTo>
                    <a:pt x="483920" y="23609"/>
                  </a:moveTo>
                  <a:lnTo>
                    <a:pt x="472122" y="23609"/>
                  </a:lnTo>
                  <a:lnTo>
                    <a:pt x="472122" y="35407"/>
                  </a:lnTo>
                  <a:lnTo>
                    <a:pt x="460324" y="35407"/>
                  </a:lnTo>
                  <a:lnTo>
                    <a:pt x="460324" y="47205"/>
                  </a:lnTo>
                  <a:lnTo>
                    <a:pt x="472122" y="47205"/>
                  </a:lnTo>
                  <a:lnTo>
                    <a:pt x="483920" y="47205"/>
                  </a:lnTo>
                  <a:lnTo>
                    <a:pt x="483920" y="35407"/>
                  </a:lnTo>
                  <a:lnTo>
                    <a:pt x="483920" y="23609"/>
                  </a:lnTo>
                  <a:close/>
                </a:path>
                <a:path w="626110" h="47625">
                  <a:moveTo>
                    <a:pt x="507530" y="23609"/>
                  </a:moveTo>
                  <a:lnTo>
                    <a:pt x="495731" y="23609"/>
                  </a:lnTo>
                  <a:lnTo>
                    <a:pt x="495731" y="35407"/>
                  </a:lnTo>
                  <a:lnTo>
                    <a:pt x="507530" y="35407"/>
                  </a:lnTo>
                  <a:lnTo>
                    <a:pt x="507530" y="23609"/>
                  </a:lnTo>
                  <a:close/>
                </a:path>
                <a:path w="626110" h="47625">
                  <a:moveTo>
                    <a:pt x="507530" y="11798"/>
                  </a:moveTo>
                  <a:lnTo>
                    <a:pt x="495731" y="11798"/>
                  </a:lnTo>
                  <a:lnTo>
                    <a:pt x="495731" y="23596"/>
                  </a:lnTo>
                  <a:lnTo>
                    <a:pt x="507530" y="23596"/>
                  </a:lnTo>
                  <a:lnTo>
                    <a:pt x="507530" y="11798"/>
                  </a:lnTo>
                  <a:close/>
                </a:path>
                <a:path w="626110" h="47625">
                  <a:moveTo>
                    <a:pt x="519328" y="35407"/>
                  </a:moveTo>
                  <a:lnTo>
                    <a:pt x="507530" y="35407"/>
                  </a:lnTo>
                  <a:lnTo>
                    <a:pt x="507530" y="47205"/>
                  </a:lnTo>
                  <a:lnTo>
                    <a:pt x="519328" y="47205"/>
                  </a:lnTo>
                  <a:lnTo>
                    <a:pt x="519328" y="35407"/>
                  </a:lnTo>
                  <a:close/>
                </a:path>
                <a:path w="626110" h="47625">
                  <a:moveTo>
                    <a:pt x="542937" y="23609"/>
                  </a:moveTo>
                  <a:lnTo>
                    <a:pt x="531139" y="23609"/>
                  </a:lnTo>
                  <a:lnTo>
                    <a:pt x="519341" y="23609"/>
                  </a:lnTo>
                  <a:lnTo>
                    <a:pt x="519341" y="35407"/>
                  </a:lnTo>
                  <a:lnTo>
                    <a:pt x="519341" y="47205"/>
                  </a:lnTo>
                  <a:lnTo>
                    <a:pt x="531139" y="47205"/>
                  </a:lnTo>
                  <a:lnTo>
                    <a:pt x="531139" y="35407"/>
                  </a:lnTo>
                  <a:lnTo>
                    <a:pt x="542937" y="35407"/>
                  </a:lnTo>
                  <a:lnTo>
                    <a:pt x="542937" y="23609"/>
                  </a:lnTo>
                  <a:close/>
                </a:path>
                <a:path w="626110" h="47625">
                  <a:moveTo>
                    <a:pt x="542937" y="11798"/>
                  </a:moveTo>
                  <a:lnTo>
                    <a:pt x="531139" y="11798"/>
                  </a:lnTo>
                  <a:lnTo>
                    <a:pt x="519341" y="11798"/>
                  </a:lnTo>
                  <a:lnTo>
                    <a:pt x="519341" y="23596"/>
                  </a:lnTo>
                  <a:lnTo>
                    <a:pt x="531139" y="23596"/>
                  </a:lnTo>
                  <a:lnTo>
                    <a:pt x="542937" y="23596"/>
                  </a:lnTo>
                  <a:lnTo>
                    <a:pt x="542937" y="11798"/>
                  </a:lnTo>
                  <a:close/>
                </a:path>
                <a:path w="626110" h="47625">
                  <a:moveTo>
                    <a:pt x="554748" y="35407"/>
                  </a:moveTo>
                  <a:lnTo>
                    <a:pt x="542950" y="35407"/>
                  </a:lnTo>
                  <a:lnTo>
                    <a:pt x="542950" y="47205"/>
                  </a:lnTo>
                  <a:lnTo>
                    <a:pt x="554748" y="47205"/>
                  </a:lnTo>
                  <a:lnTo>
                    <a:pt x="554748" y="35407"/>
                  </a:lnTo>
                  <a:close/>
                </a:path>
                <a:path w="626110" h="47625">
                  <a:moveTo>
                    <a:pt x="566547" y="11798"/>
                  </a:moveTo>
                  <a:lnTo>
                    <a:pt x="554748" y="11798"/>
                  </a:lnTo>
                  <a:lnTo>
                    <a:pt x="554748" y="23596"/>
                  </a:lnTo>
                  <a:lnTo>
                    <a:pt x="566547" y="23596"/>
                  </a:lnTo>
                  <a:lnTo>
                    <a:pt x="566547" y="11798"/>
                  </a:lnTo>
                  <a:close/>
                </a:path>
                <a:path w="626110" h="47625">
                  <a:moveTo>
                    <a:pt x="578345" y="23609"/>
                  </a:moveTo>
                  <a:lnTo>
                    <a:pt x="566547" y="23609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78345" y="23609"/>
                  </a:lnTo>
                  <a:close/>
                </a:path>
                <a:path w="626110" h="47625">
                  <a:moveTo>
                    <a:pt x="601954" y="0"/>
                  </a:moveTo>
                  <a:lnTo>
                    <a:pt x="590156" y="0"/>
                  </a:lnTo>
                  <a:lnTo>
                    <a:pt x="590156" y="11798"/>
                  </a:lnTo>
                  <a:lnTo>
                    <a:pt x="601954" y="11798"/>
                  </a:lnTo>
                  <a:lnTo>
                    <a:pt x="601954" y="0"/>
                  </a:lnTo>
                  <a:close/>
                </a:path>
                <a:path w="626110" h="47625">
                  <a:moveTo>
                    <a:pt x="625563" y="0"/>
                  </a:moveTo>
                  <a:lnTo>
                    <a:pt x="613765" y="0"/>
                  </a:ln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13765" y="23596"/>
                  </a:lnTo>
                  <a:lnTo>
                    <a:pt x="625563" y="23596"/>
                  </a:lnTo>
                  <a:lnTo>
                    <a:pt x="625563" y="11798"/>
                  </a:lnTo>
                  <a:lnTo>
                    <a:pt x="62556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106641" y="5046090"/>
              <a:ext cx="614045" cy="47625"/>
            </a:xfrm>
            <a:custGeom>
              <a:avLst/>
              <a:gdLst/>
              <a:ahLst/>
              <a:cxnLst/>
              <a:rect l="l" t="t" r="r" b="b"/>
              <a:pathLst>
                <a:path w="614045" h="47625">
                  <a:moveTo>
                    <a:pt x="23596" y="11798"/>
                  </a:moveTo>
                  <a:lnTo>
                    <a:pt x="11798" y="11798"/>
                  </a:lnTo>
                  <a:lnTo>
                    <a:pt x="0" y="11798"/>
                  </a:lnTo>
                  <a:lnTo>
                    <a:pt x="0" y="23596"/>
                  </a:lnTo>
                  <a:lnTo>
                    <a:pt x="11798" y="23596"/>
                  </a:lnTo>
                  <a:lnTo>
                    <a:pt x="23596" y="23596"/>
                  </a:lnTo>
                  <a:lnTo>
                    <a:pt x="23596" y="11798"/>
                  </a:lnTo>
                  <a:close/>
                </a:path>
                <a:path w="614045" h="47625">
                  <a:moveTo>
                    <a:pt x="35407" y="23609"/>
                  </a:moveTo>
                  <a:lnTo>
                    <a:pt x="23609" y="23609"/>
                  </a:lnTo>
                  <a:lnTo>
                    <a:pt x="23609" y="35407"/>
                  </a:lnTo>
                  <a:lnTo>
                    <a:pt x="35407" y="35407"/>
                  </a:lnTo>
                  <a:lnTo>
                    <a:pt x="35407" y="23609"/>
                  </a:lnTo>
                  <a:close/>
                </a:path>
                <a:path w="614045" h="47625">
                  <a:moveTo>
                    <a:pt x="82613" y="23609"/>
                  </a:moveTo>
                  <a:lnTo>
                    <a:pt x="70815" y="23609"/>
                  </a:ln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09"/>
                  </a:lnTo>
                  <a:close/>
                </a:path>
                <a:path w="614045" h="47625">
                  <a:moveTo>
                    <a:pt x="94424" y="11798"/>
                  </a:moveTo>
                  <a:lnTo>
                    <a:pt x="82626" y="11798"/>
                  </a:lnTo>
                  <a:lnTo>
                    <a:pt x="82626" y="23596"/>
                  </a:lnTo>
                  <a:lnTo>
                    <a:pt x="94424" y="23596"/>
                  </a:lnTo>
                  <a:lnTo>
                    <a:pt x="94424" y="11798"/>
                  </a:lnTo>
                  <a:close/>
                </a:path>
                <a:path w="614045" h="47625">
                  <a:moveTo>
                    <a:pt x="118008" y="23609"/>
                  </a:moveTo>
                  <a:lnTo>
                    <a:pt x="106222" y="23609"/>
                  </a:lnTo>
                  <a:lnTo>
                    <a:pt x="94424" y="23609"/>
                  </a:lnTo>
                  <a:lnTo>
                    <a:pt x="82626" y="23609"/>
                  </a:lnTo>
                  <a:lnTo>
                    <a:pt x="82626" y="35407"/>
                  </a:lnTo>
                  <a:lnTo>
                    <a:pt x="82626" y="47205"/>
                  </a:lnTo>
                  <a:lnTo>
                    <a:pt x="94424" y="47205"/>
                  </a:lnTo>
                  <a:lnTo>
                    <a:pt x="106222" y="47205"/>
                  </a:lnTo>
                  <a:lnTo>
                    <a:pt x="106222" y="35407"/>
                  </a:lnTo>
                  <a:lnTo>
                    <a:pt x="118008" y="35407"/>
                  </a:lnTo>
                  <a:lnTo>
                    <a:pt x="118008" y="23609"/>
                  </a:lnTo>
                  <a:close/>
                </a:path>
                <a:path w="614045" h="47625">
                  <a:moveTo>
                    <a:pt x="129819" y="23609"/>
                  </a:moveTo>
                  <a:lnTo>
                    <a:pt x="118033" y="23609"/>
                  </a:lnTo>
                  <a:lnTo>
                    <a:pt x="118033" y="35407"/>
                  </a:lnTo>
                  <a:lnTo>
                    <a:pt x="118033" y="47205"/>
                  </a:lnTo>
                  <a:lnTo>
                    <a:pt x="129819" y="47205"/>
                  </a:lnTo>
                  <a:lnTo>
                    <a:pt x="129819" y="35407"/>
                  </a:lnTo>
                  <a:lnTo>
                    <a:pt x="129819" y="23609"/>
                  </a:lnTo>
                  <a:close/>
                </a:path>
                <a:path w="614045" h="47625">
                  <a:moveTo>
                    <a:pt x="129819" y="11798"/>
                  </a:moveTo>
                  <a:lnTo>
                    <a:pt x="118033" y="11798"/>
                  </a:lnTo>
                  <a:lnTo>
                    <a:pt x="118033" y="23596"/>
                  </a:lnTo>
                  <a:lnTo>
                    <a:pt x="129819" y="23596"/>
                  </a:lnTo>
                  <a:lnTo>
                    <a:pt x="129819" y="11798"/>
                  </a:lnTo>
                  <a:close/>
                </a:path>
                <a:path w="614045" h="47625">
                  <a:moveTo>
                    <a:pt x="141630" y="35407"/>
                  </a:moveTo>
                  <a:lnTo>
                    <a:pt x="129832" y="35407"/>
                  </a:lnTo>
                  <a:lnTo>
                    <a:pt x="129832" y="47205"/>
                  </a:lnTo>
                  <a:lnTo>
                    <a:pt x="141630" y="47205"/>
                  </a:lnTo>
                  <a:lnTo>
                    <a:pt x="141630" y="35407"/>
                  </a:lnTo>
                  <a:close/>
                </a:path>
                <a:path w="614045" h="47625">
                  <a:moveTo>
                    <a:pt x="153441" y="11798"/>
                  </a:moveTo>
                  <a:lnTo>
                    <a:pt x="141643" y="11798"/>
                  </a:lnTo>
                  <a:lnTo>
                    <a:pt x="141643" y="23596"/>
                  </a:lnTo>
                  <a:lnTo>
                    <a:pt x="153441" y="23596"/>
                  </a:lnTo>
                  <a:lnTo>
                    <a:pt x="153441" y="11798"/>
                  </a:lnTo>
                  <a:close/>
                </a:path>
                <a:path w="614045" h="47625">
                  <a:moveTo>
                    <a:pt x="165227" y="23609"/>
                  </a:moveTo>
                  <a:lnTo>
                    <a:pt x="153441" y="23609"/>
                  </a:lnTo>
                  <a:lnTo>
                    <a:pt x="141643" y="23609"/>
                  </a:lnTo>
                  <a:lnTo>
                    <a:pt x="141643" y="35407"/>
                  </a:lnTo>
                  <a:lnTo>
                    <a:pt x="141643" y="47205"/>
                  </a:lnTo>
                  <a:lnTo>
                    <a:pt x="153441" y="47205"/>
                  </a:lnTo>
                  <a:lnTo>
                    <a:pt x="153441" y="35407"/>
                  </a:lnTo>
                  <a:lnTo>
                    <a:pt x="165227" y="35407"/>
                  </a:lnTo>
                  <a:lnTo>
                    <a:pt x="165227" y="23609"/>
                  </a:lnTo>
                  <a:close/>
                </a:path>
                <a:path w="614045" h="47625">
                  <a:moveTo>
                    <a:pt x="177038" y="23609"/>
                  </a:moveTo>
                  <a:lnTo>
                    <a:pt x="165239" y="23609"/>
                  </a:lnTo>
                  <a:lnTo>
                    <a:pt x="165239" y="35407"/>
                  </a:lnTo>
                  <a:lnTo>
                    <a:pt x="165239" y="47205"/>
                  </a:lnTo>
                  <a:lnTo>
                    <a:pt x="177038" y="47205"/>
                  </a:lnTo>
                  <a:lnTo>
                    <a:pt x="177038" y="35407"/>
                  </a:lnTo>
                  <a:lnTo>
                    <a:pt x="177038" y="23609"/>
                  </a:lnTo>
                  <a:close/>
                </a:path>
                <a:path w="614045" h="47625">
                  <a:moveTo>
                    <a:pt x="200634" y="23609"/>
                  </a:moveTo>
                  <a:lnTo>
                    <a:pt x="188849" y="23609"/>
                  </a:lnTo>
                  <a:lnTo>
                    <a:pt x="188849" y="35407"/>
                  </a:lnTo>
                  <a:lnTo>
                    <a:pt x="177050" y="35407"/>
                  </a:lnTo>
                  <a:lnTo>
                    <a:pt x="177050" y="47205"/>
                  </a:lnTo>
                  <a:lnTo>
                    <a:pt x="188849" y="47205"/>
                  </a:lnTo>
                  <a:lnTo>
                    <a:pt x="200634" y="47205"/>
                  </a:lnTo>
                  <a:lnTo>
                    <a:pt x="200634" y="35407"/>
                  </a:lnTo>
                  <a:lnTo>
                    <a:pt x="200634" y="23609"/>
                  </a:lnTo>
                  <a:close/>
                </a:path>
                <a:path w="614045" h="47625">
                  <a:moveTo>
                    <a:pt x="212445" y="23609"/>
                  </a:moveTo>
                  <a:lnTo>
                    <a:pt x="200660" y="23609"/>
                  </a:lnTo>
                  <a:lnTo>
                    <a:pt x="200660" y="35407"/>
                  </a:lnTo>
                  <a:lnTo>
                    <a:pt x="212445" y="35407"/>
                  </a:lnTo>
                  <a:lnTo>
                    <a:pt x="212445" y="23609"/>
                  </a:lnTo>
                  <a:close/>
                </a:path>
                <a:path w="614045" h="47625">
                  <a:moveTo>
                    <a:pt x="236054" y="23609"/>
                  </a:moveTo>
                  <a:lnTo>
                    <a:pt x="224256" y="23609"/>
                  </a:lnTo>
                  <a:lnTo>
                    <a:pt x="212458" y="23609"/>
                  </a:lnTo>
                  <a:lnTo>
                    <a:pt x="212458" y="35407"/>
                  </a:lnTo>
                  <a:lnTo>
                    <a:pt x="224256" y="35407"/>
                  </a:lnTo>
                  <a:lnTo>
                    <a:pt x="224256" y="47205"/>
                  </a:lnTo>
                  <a:lnTo>
                    <a:pt x="236054" y="47205"/>
                  </a:lnTo>
                  <a:lnTo>
                    <a:pt x="236054" y="35407"/>
                  </a:lnTo>
                  <a:lnTo>
                    <a:pt x="236054" y="23609"/>
                  </a:lnTo>
                  <a:close/>
                </a:path>
                <a:path w="614045" h="47625">
                  <a:moveTo>
                    <a:pt x="236054" y="11798"/>
                  </a:moveTo>
                  <a:lnTo>
                    <a:pt x="224256" y="11798"/>
                  </a:lnTo>
                  <a:lnTo>
                    <a:pt x="212458" y="11798"/>
                  </a:lnTo>
                  <a:lnTo>
                    <a:pt x="212458" y="23596"/>
                  </a:lnTo>
                  <a:lnTo>
                    <a:pt x="224256" y="23596"/>
                  </a:lnTo>
                  <a:lnTo>
                    <a:pt x="236054" y="23596"/>
                  </a:lnTo>
                  <a:lnTo>
                    <a:pt x="236054" y="11798"/>
                  </a:lnTo>
                  <a:close/>
                </a:path>
                <a:path w="614045" h="47625">
                  <a:moveTo>
                    <a:pt x="247853" y="35407"/>
                  </a:moveTo>
                  <a:lnTo>
                    <a:pt x="236067" y="35407"/>
                  </a:lnTo>
                  <a:lnTo>
                    <a:pt x="236067" y="47205"/>
                  </a:lnTo>
                  <a:lnTo>
                    <a:pt x="247853" y="47205"/>
                  </a:lnTo>
                  <a:lnTo>
                    <a:pt x="247853" y="35407"/>
                  </a:lnTo>
                  <a:close/>
                </a:path>
                <a:path w="614045" h="47625">
                  <a:moveTo>
                    <a:pt x="247853" y="11798"/>
                  </a:moveTo>
                  <a:lnTo>
                    <a:pt x="236067" y="11798"/>
                  </a:lnTo>
                  <a:lnTo>
                    <a:pt x="236067" y="23596"/>
                  </a:lnTo>
                  <a:lnTo>
                    <a:pt x="247853" y="23596"/>
                  </a:lnTo>
                  <a:lnTo>
                    <a:pt x="247853" y="11798"/>
                  </a:lnTo>
                  <a:close/>
                </a:path>
                <a:path w="614045" h="47625">
                  <a:moveTo>
                    <a:pt x="259664" y="23609"/>
                  </a:moveTo>
                  <a:lnTo>
                    <a:pt x="247865" y="23609"/>
                  </a:lnTo>
                  <a:lnTo>
                    <a:pt x="247865" y="35407"/>
                  </a:lnTo>
                  <a:lnTo>
                    <a:pt x="247865" y="47205"/>
                  </a:lnTo>
                  <a:lnTo>
                    <a:pt x="259664" y="47205"/>
                  </a:lnTo>
                  <a:lnTo>
                    <a:pt x="259664" y="35407"/>
                  </a:lnTo>
                  <a:lnTo>
                    <a:pt x="259664" y="23609"/>
                  </a:lnTo>
                  <a:close/>
                </a:path>
                <a:path w="614045" h="47625">
                  <a:moveTo>
                    <a:pt x="295059" y="23609"/>
                  </a:moveTo>
                  <a:lnTo>
                    <a:pt x="283273" y="23609"/>
                  </a:lnTo>
                  <a:lnTo>
                    <a:pt x="271475" y="23609"/>
                  </a:lnTo>
                  <a:lnTo>
                    <a:pt x="271475" y="35407"/>
                  </a:lnTo>
                  <a:lnTo>
                    <a:pt x="271475" y="47205"/>
                  </a:lnTo>
                  <a:lnTo>
                    <a:pt x="283273" y="47205"/>
                  </a:lnTo>
                  <a:lnTo>
                    <a:pt x="283273" y="35407"/>
                  </a:lnTo>
                  <a:lnTo>
                    <a:pt x="295059" y="35407"/>
                  </a:lnTo>
                  <a:lnTo>
                    <a:pt x="295059" y="23609"/>
                  </a:lnTo>
                  <a:close/>
                </a:path>
                <a:path w="614045" h="47625">
                  <a:moveTo>
                    <a:pt x="295059" y="11798"/>
                  </a:moveTo>
                  <a:lnTo>
                    <a:pt x="283273" y="11798"/>
                  </a:lnTo>
                  <a:lnTo>
                    <a:pt x="283273" y="23596"/>
                  </a:lnTo>
                  <a:lnTo>
                    <a:pt x="295059" y="23596"/>
                  </a:lnTo>
                  <a:lnTo>
                    <a:pt x="295059" y="11798"/>
                  </a:lnTo>
                  <a:close/>
                </a:path>
                <a:path w="614045" h="47625">
                  <a:moveTo>
                    <a:pt x="318681" y="23609"/>
                  </a:moveTo>
                  <a:lnTo>
                    <a:pt x="306882" y="23609"/>
                  </a:lnTo>
                  <a:lnTo>
                    <a:pt x="295084" y="23609"/>
                  </a:lnTo>
                  <a:lnTo>
                    <a:pt x="295084" y="35407"/>
                  </a:lnTo>
                  <a:lnTo>
                    <a:pt x="306882" y="35407"/>
                  </a:lnTo>
                  <a:lnTo>
                    <a:pt x="318681" y="35407"/>
                  </a:lnTo>
                  <a:lnTo>
                    <a:pt x="318681" y="23609"/>
                  </a:lnTo>
                  <a:close/>
                </a:path>
                <a:path w="614045" h="47625">
                  <a:moveTo>
                    <a:pt x="318681" y="11798"/>
                  </a:moveTo>
                  <a:lnTo>
                    <a:pt x="306882" y="11798"/>
                  </a:lnTo>
                  <a:lnTo>
                    <a:pt x="295084" y="11798"/>
                  </a:lnTo>
                  <a:lnTo>
                    <a:pt x="295084" y="23596"/>
                  </a:lnTo>
                  <a:lnTo>
                    <a:pt x="306882" y="23596"/>
                  </a:lnTo>
                  <a:lnTo>
                    <a:pt x="318681" y="23596"/>
                  </a:lnTo>
                  <a:lnTo>
                    <a:pt x="318681" y="11798"/>
                  </a:lnTo>
                  <a:close/>
                </a:path>
                <a:path w="614045" h="47625">
                  <a:moveTo>
                    <a:pt x="330492" y="23609"/>
                  </a:moveTo>
                  <a:lnTo>
                    <a:pt x="318693" y="23609"/>
                  </a:lnTo>
                  <a:lnTo>
                    <a:pt x="318693" y="35407"/>
                  </a:lnTo>
                  <a:lnTo>
                    <a:pt x="330492" y="35407"/>
                  </a:lnTo>
                  <a:lnTo>
                    <a:pt x="330492" y="23609"/>
                  </a:lnTo>
                  <a:close/>
                </a:path>
                <a:path w="614045" h="47625">
                  <a:moveTo>
                    <a:pt x="354088" y="23609"/>
                  </a:moveTo>
                  <a:lnTo>
                    <a:pt x="342290" y="23609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54088" y="23609"/>
                  </a:lnTo>
                  <a:close/>
                </a:path>
                <a:path w="614045" h="47625">
                  <a:moveTo>
                    <a:pt x="354088" y="11798"/>
                  </a:moveTo>
                  <a:lnTo>
                    <a:pt x="342290" y="11798"/>
                  </a:lnTo>
                  <a:lnTo>
                    <a:pt x="330492" y="11798"/>
                  </a:lnTo>
                  <a:lnTo>
                    <a:pt x="330492" y="23596"/>
                  </a:lnTo>
                  <a:lnTo>
                    <a:pt x="342290" y="23596"/>
                  </a:lnTo>
                  <a:lnTo>
                    <a:pt x="354088" y="23596"/>
                  </a:lnTo>
                  <a:lnTo>
                    <a:pt x="354088" y="11798"/>
                  </a:lnTo>
                  <a:close/>
                </a:path>
                <a:path w="614045" h="47625">
                  <a:moveTo>
                    <a:pt x="365899" y="11798"/>
                  </a:moveTo>
                  <a:lnTo>
                    <a:pt x="354101" y="11798"/>
                  </a:lnTo>
                  <a:lnTo>
                    <a:pt x="354101" y="23596"/>
                  </a:lnTo>
                  <a:lnTo>
                    <a:pt x="365899" y="23596"/>
                  </a:lnTo>
                  <a:lnTo>
                    <a:pt x="365899" y="11798"/>
                  </a:lnTo>
                  <a:close/>
                </a:path>
                <a:path w="614045" h="47625">
                  <a:moveTo>
                    <a:pt x="389509" y="23609"/>
                  </a:moveTo>
                  <a:lnTo>
                    <a:pt x="377710" y="23609"/>
                  </a:lnTo>
                  <a:lnTo>
                    <a:pt x="377710" y="35407"/>
                  </a:lnTo>
                  <a:lnTo>
                    <a:pt x="389509" y="35407"/>
                  </a:lnTo>
                  <a:lnTo>
                    <a:pt x="389509" y="23609"/>
                  </a:lnTo>
                  <a:close/>
                </a:path>
                <a:path w="614045" h="47625">
                  <a:moveTo>
                    <a:pt x="413105" y="23609"/>
                  </a:moveTo>
                  <a:lnTo>
                    <a:pt x="401307" y="23609"/>
                  </a:lnTo>
                  <a:lnTo>
                    <a:pt x="401307" y="35407"/>
                  </a:lnTo>
                  <a:lnTo>
                    <a:pt x="413105" y="35407"/>
                  </a:lnTo>
                  <a:lnTo>
                    <a:pt x="413105" y="23609"/>
                  </a:lnTo>
                  <a:close/>
                </a:path>
                <a:path w="614045" h="47625">
                  <a:moveTo>
                    <a:pt x="424916" y="11798"/>
                  </a:moveTo>
                  <a:lnTo>
                    <a:pt x="413118" y="11798"/>
                  </a:lnTo>
                  <a:lnTo>
                    <a:pt x="413118" y="23596"/>
                  </a:lnTo>
                  <a:lnTo>
                    <a:pt x="424916" y="23596"/>
                  </a:lnTo>
                  <a:lnTo>
                    <a:pt x="424916" y="11798"/>
                  </a:lnTo>
                  <a:close/>
                </a:path>
                <a:path w="614045" h="47625">
                  <a:moveTo>
                    <a:pt x="436714" y="23609"/>
                  </a:moveTo>
                  <a:lnTo>
                    <a:pt x="424916" y="23609"/>
                  </a:lnTo>
                  <a:lnTo>
                    <a:pt x="413118" y="23609"/>
                  </a:lnTo>
                  <a:lnTo>
                    <a:pt x="413118" y="35407"/>
                  </a:lnTo>
                  <a:lnTo>
                    <a:pt x="424916" y="35407"/>
                  </a:lnTo>
                  <a:lnTo>
                    <a:pt x="436714" y="35407"/>
                  </a:lnTo>
                  <a:lnTo>
                    <a:pt x="436714" y="23609"/>
                  </a:lnTo>
                  <a:close/>
                </a:path>
                <a:path w="614045" h="47625">
                  <a:moveTo>
                    <a:pt x="472122" y="23609"/>
                  </a:moveTo>
                  <a:lnTo>
                    <a:pt x="460324" y="23609"/>
                  </a:lnTo>
                  <a:lnTo>
                    <a:pt x="460324" y="35407"/>
                  </a:lnTo>
                  <a:lnTo>
                    <a:pt x="472122" y="35407"/>
                  </a:lnTo>
                  <a:lnTo>
                    <a:pt x="472122" y="23609"/>
                  </a:lnTo>
                  <a:close/>
                </a:path>
                <a:path w="614045" h="47625">
                  <a:moveTo>
                    <a:pt x="472122" y="11798"/>
                  </a:moveTo>
                  <a:lnTo>
                    <a:pt x="460324" y="11798"/>
                  </a:lnTo>
                  <a:lnTo>
                    <a:pt x="460324" y="23596"/>
                  </a:lnTo>
                  <a:lnTo>
                    <a:pt x="472122" y="23596"/>
                  </a:lnTo>
                  <a:lnTo>
                    <a:pt x="472122" y="11798"/>
                  </a:lnTo>
                  <a:close/>
                </a:path>
                <a:path w="614045" h="47625">
                  <a:moveTo>
                    <a:pt x="483933" y="23609"/>
                  </a:moveTo>
                  <a:lnTo>
                    <a:pt x="472135" y="23609"/>
                  </a:lnTo>
                  <a:lnTo>
                    <a:pt x="472135" y="35407"/>
                  </a:lnTo>
                  <a:lnTo>
                    <a:pt x="483933" y="35407"/>
                  </a:lnTo>
                  <a:lnTo>
                    <a:pt x="483933" y="23609"/>
                  </a:lnTo>
                  <a:close/>
                </a:path>
                <a:path w="614045" h="47625">
                  <a:moveTo>
                    <a:pt x="507530" y="23609"/>
                  </a:moveTo>
                  <a:lnTo>
                    <a:pt x="495731" y="23609"/>
                  </a:lnTo>
                  <a:lnTo>
                    <a:pt x="495731" y="35407"/>
                  </a:lnTo>
                  <a:lnTo>
                    <a:pt x="507530" y="35407"/>
                  </a:lnTo>
                  <a:lnTo>
                    <a:pt x="507530" y="23609"/>
                  </a:lnTo>
                  <a:close/>
                </a:path>
                <a:path w="614045" h="47625">
                  <a:moveTo>
                    <a:pt x="519341" y="11798"/>
                  </a:moveTo>
                  <a:lnTo>
                    <a:pt x="507542" y="11798"/>
                  </a:lnTo>
                  <a:lnTo>
                    <a:pt x="507542" y="23596"/>
                  </a:lnTo>
                  <a:lnTo>
                    <a:pt x="519341" y="23596"/>
                  </a:lnTo>
                  <a:lnTo>
                    <a:pt x="519341" y="11798"/>
                  </a:lnTo>
                  <a:close/>
                </a:path>
                <a:path w="614045" h="47625">
                  <a:moveTo>
                    <a:pt x="531139" y="23609"/>
                  </a:moveTo>
                  <a:lnTo>
                    <a:pt x="519341" y="23609"/>
                  </a:lnTo>
                  <a:lnTo>
                    <a:pt x="507542" y="23609"/>
                  </a:lnTo>
                  <a:lnTo>
                    <a:pt x="507542" y="35407"/>
                  </a:lnTo>
                  <a:lnTo>
                    <a:pt x="519341" y="35407"/>
                  </a:lnTo>
                  <a:lnTo>
                    <a:pt x="531139" y="35407"/>
                  </a:lnTo>
                  <a:lnTo>
                    <a:pt x="531139" y="23609"/>
                  </a:lnTo>
                  <a:close/>
                </a:path>
                <a:path w="614045" h="47625">
                  <a:moveTo>
                    <a:pt x="566547" y="23609"/>
                  </a:moveTo>
                  <a:lnTo>
                    <a:pt x="554748" y="23609"/>
                  </a:lnTo>
                  <a:lnTo>
                    <a:pt x="542950" y="23609"/>
                  </a:lnTo>
                  <a:lnTo>
                    <a:pt x="531152" y="23609"/>
                  </a:lnTo>
                  <a:lnTo>
                    <a:pt x="531152" y="35407"/>
                  </a:lnTo>
                  <a:lnTo>
                    <a:pt x="542950" y="35407"/>
                  </a:lnTo>
                  <a:lnTo>
                    <a:pt x="554748" y="35407"/>
                  </a:lnTo>
                  <a:lnTo>
                    <a:pt x="566547" y="35407"/>
                  </a:lnTo>
                  <a:lnTo>
                    <a:pt x="566547" y="23609"/>
                  </a:lnTo>
                  <a:close/>
                </a:path>
                <a:path w="614045" h="47625">
                  <a:moveTo>
                    <a:pt x="566547" y="11798"/>
                  </a:moveTo>
                  <a:lnTo>
                    <a:pt x="554748" y="11798"/>
                  </a:lnTo>
                  <a:lnTo>
                    <a:pt x="542950" y="11798"/>
                  </a:lnTo>
                  <a:lnTo>
                    <a:pt x="542950" y="0"/>
                  </a:lnTo>
                  <a:lnTo>
                    <a:pt x="531152" y="0"/>
                  </a:lnTo>
                  <a:lnTo>
                    <a:pt x="531152" y="11798"/>
                  </a:lnTo>
                  <a:lnTo>
                    <a:pt x="531152" y="23596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66547" y="23596"/>
                  </a:lnTo>
                  <a:lnTo>
                    <a:pt x="566547" y="11798"/>
                  </a:lnTo>
                  <a:close/>
                </a:path>
                <a:path w="614045" h="47625">
                  <a:moveTo>
                    <a:pt x="590156" y="23609"/>
                  </a:moveTo>
                  <a:lnTo>
                    <a:pt x="578358" y="23609"/>
                  </a:lnTo>
                  <a:lnTo>
                    <a:pt x="566559" y="23609"/>
                  </a:lnTo>
                  <a:lnTo>
                    <a:pt x="566559" y="35407"/>
                  </a:lnTo>
                  <a:lnTo>
                    <a:pt x="578358" y="35407"/>
                  </a:lnTo>
                  <a:lnTo>
                    <a:pt x="590156" y="35407"/>
                  </a:lnTo>
                  <a:lnTo>
                    <a:pt x="590156" y="23609"/>
                  </a:lnTo>
                  <a:close/>
                </a:path>
                <a:path w="614045" h="47625">
                  <a:moveTo>
                    <a:pt x="590156" y="11798"/>
                  </a:moveTo>
                  <a:lnTo>
                    <a:pt x="578358" y="11798"/>
                  </a:lnTo>
                  <a:lnTo>
                    <a:pt x="578358" y="23596"/>
                  </a:lnTo>
                  <a:lnTo>
                    <a:pt x="590156" y="23596"/>
                  </a:lnTo>
                  <a:lnTo>
                    <a:pt x="590156" y="11798"/>
                  </a:lnTo>
                  <a:close/>
                </a:path>
                <a:path w="614045" h="47625">
                  <a:moveTo>
                    <a:pt x="613765" y="23609"/>
                  </a:moveTo>
                  <a:lnTo>
                    <a:pt x="601967" y="23609"/>
                  </a:lnTo>
                  <a:lnTo>
                    <a:pt x="601967" y="35407"/>
                  </a:lnTo>
                  <a:lnTo>
                    <a:pt x="613765" y="35407"/>
                  </a:lnTo>
                  <a:lnTo>
                    <a:pt x="613765" y="23609"/>
                  </a:lnTo>
                  <a:close/>
                </a:path>
                <a:path w="614045" h="47625">
                  <a:moveTo>
                    <a:pt x="613765" y="0"/>
                  </a:move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1376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94843" y="5081498"/>
              <a:ext cx="601980" cy="35560"/>
            </a:xfrm>
            <a:custGeom>
              <a:avLst/>
              <a:gdLst/>
              <a:ahLst/>
              <a:cxnLst/>
              <a:rect l="l" t="t" r="r" b="b"/>
              <a:pathLst>
                <a:path w="601980" h="35560">
                  <a:moveTo>
                    <a:pt x="35394" y="11811"/>
                  </a:moveTo>
                  <a:lnTo>
                    <a:pt x="23596" y="11811"/>
                  </a:lnTo>
                  <a:lnTo>
                    <a:pt x="11798" y="11811"/>
                  </a:lnTo>
                  <a:lnTo>
                    <a:pt x="0" y="11811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11798" y="23609"/>
                  </a:lnTo>
                  <a:lnTo>
                    <a:pt x="23596" y="23609"/>
                  </a:lnTo>
                  <a:lnTo>
                    <a:pt x="35394" y="23609"/>
                  </a:lnTo>
                  <a:lnTo>
                    <a:pt x="35394" y="11811"/>
                  </a:lnTo>
                  <a:close/>
                </a:path>
                <a:path w="601980" h="35560">
                  <a:moveTo>
                    <a:pt x="59004" y="11811"/>
                  </a:moveTo>
                  <a:lnTo>
                    <a:pt x="47205" y="11811"/>
                  </a:lnTo>
                  <a:lnTo>
                    <a:pt x="35407" y="11811"/>
                  </a:lnTo>
                  <a:lnTo>
                    <a:pt x="35407" y="23609"/>
                  </a:lnTo>
                  <a:lnTo>
                    <a:pt x="47205" y="23609"/>
                  </a:lnTo>
                  <a:lnTo>
                    <a:pt x="59004" y="23609"/>
                  </a:lnTo>
                  <a:lnTo>
                    <a:pt x="59004" y="11811"/>
                  </a:lnTo>
                  <a:close/>
                </a:path>
                <a:path w="601980" h="35560">
                  <a:moveTo>
                    <a:pt x="82613" y="11811"/>
                  </a:moveTo>
                  <a:lnTo>
                    <a:pt x="70815" y="11811"/>
                  </a:lnTo>
                  <a:lnTo>
                    <a:pt x="59016" y="11811"/>
                  </a:lnTo>
                  <a:lnTo>
                    <a:pt x="59016" y="23609"/>
                  </a:lnTo>
                  <a:lnTo>
                    <a:pt x="70815" y="23609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09"/>
                  </a:lnTo>
                  <a:lnTo>
                    <a:pt x="82613" y="11811"/>
                  </a:lnTo>
                  <a:close/>
                </a:path>
                <a:path w="601980" h="35560">
                  <a:moveTo>
                    <a:pt x="106222" y="11811"/>
                  </a:moveTo>
                  <a:lnTo>
                    <a:pt x="94424" y="11811"/>
                  </a:ln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06222" y="23609"/>
                  </a:lnTo>
                  <a:lnTo>
                    <a:pt x="106222" y="11811"/>
                  </a:lnTo>
                  <a:close/>
                </a:path>
                <a:path w="601980" h="35560">
                  <a:moveTo>
                    <a:pt x="141617" y="23609"/>
                  </a:moveTo>
                  <a:lnTo>
                    <a:pt x="129832" y="23609"/>
                  </a:lnTo>
                  <a:lnTo>
                    <a:pt x="129832" y="35407"/>
                  </a:lnTo>
                  <a:lnTo>
                    <a:pt x="141617" y="35407"/>
                  </a:lnTo>
                  <a:lnTo>
                    <a:pt x="141617" y="23609"/>
                  </a:lnTo>
                  <a:close/>
                </a:path>
                <a:path w="601980" h="35560">
                  <a:moveTo>
                    <a:pt x="153428" y="11811"/>
                  </a:moveTo>
                  <a:lnTo>
                    <a:pt x="141630" y="11811"/>
                  </a:lnTo>
                  <a:lnTo>
                    <a:pt x="141630" y="23609"/>
                  </a:lnTo>
                  <a:lnTo>
                    <a:pt x="141630" y="35407"/>
                  </a:lnTo>
                  <a:lnTo>
                    <a:pt x="153428" y="35407"/>
                  </a:lnTo>
                  <a:lnTo>
                    <a:pt x="153428" y="23609"/>
                  </a:lnTo>
                  <a:lnTo>
                    <a:pt x="153428" y="11811"/>
                  </a:lnTo>
                  <a:close/>
                </a:path>
                <a:path w="601980" h="35560">
                  <a:moveTo>
                    <a:pt x="177025" y="23609"/>
                  </a:moveTo>
                  <a:lnTo>
                    <a:pt x="165239" y="23609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close/>
                </a:path>
                <a:path w="601980" h="35560">
                  <a:moveTo>
                    <a:pt x="188836" y="11811"/>
                  </a:moveTo>
                  <a:lnTo>
                    <a:pt x="177038" y="11811"/>
                  </a:ln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lnTo>
                    <a:pt x="188836" y="11811"/>
                  </a:lnTo>
                  <a:close/>
                </a:path>
                <a:path w="601980" h="35560">
                  <a:moveTo>
                    <a:pt x="200647" y="23609"/>
                  </a:move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00647" y="23609"/>
                  </a:lnTo>
                  <a:close/>
                </a:path>
                <a:path w="601980" h="35560">
                  <a:moveTo>
                    <a:pt x="224243" y="11811"/>
                  </a:moveTo>
                  <a:lnTo>
                    <a:pt x="212458" y="11811"/>
                  </a:ln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lnTo>
                    <a:pt x="224243" y="11811"/>
                  </a:lnTo>
                  <a:close/>
                </a:path>
                <a:path w="601980" h="35560">
                  <a:moveTo>
                    <a:pt x="247853" y="23609"/>
                  </a:moveTo>
                  <a:lnTo>
                    <a:pt x="236054" y="23609"/>
                  </a:lnTo>
                  <a:lnTo>
                    <a:pt x="236054" y="35407"/>
                  </a:lnTo>
                  <a:lnTo>
                    <a:pt x="247853" y="35407"/>
                  </a:lnTo>
                  <a:lnTo>
                    <a:pt x="247853" y="23609"/>
                  </a:lnTo>
                  <a:close/>
                </a:path>
                <a:path w="601980" h="35560">
                  <a:moveTo>
                    <a:pt x="259651" y="11811"/>
                  </a:moveTo>
                  <a:lnTo>
                    <a:pt x="247865" y="11811"/>
                  </a:lnTo>
                  <a:lnTo>
                    <a:pt x="247865" y="23609"/>
                  </a:lnTo>
                  <a:lnTo>
                    <a:pt x="247865" y="35407"/>
                  </a:lnTo>
                  <a:lnTo>
                    <a:pt x="259651" y="35407"/>
                  </a:lnTo>
                  <a:lnTo>
                    <a:pt x="259651" y="23609"/>
                  </a:lnTo>
                  <a:lnTo>
                    <a:pt x="259651" y="11811"/>
                  </a:lnTo>
                  <a:close/>
                </a:path>
                <a:path w="601980" h="35560">
                  <a:moveTo>
                    <a:pt x="271462" y="23609"/>
                  </a:moveTo>
                  <a:lnTo>
                    <a:pt x="259664" y="23609"/>
                  </a:lnTo>
                  <a:lnTo>
                    <a:pt x="259664" y="35407"/>
                  </a:lnTo>
                  <a:lnTo>
                    <a:pt x="271462" y="35407"/>
                  </a:lnTo>
                  <a:lnTo>
                    <a:pt x="271462" y="23609"/>
                  </a:lnTo>
                  <a:close/>
                </a:path>
                <a:path w="601980" h="35560">
                  <a:moveTo>
                    <a:pt x="295071" y="11811"/>
                  </a:moveTo>
                  <a:lnTo>
                    <a:pt x="283273" y="11811"/>
                  </a:lnTo>
                  <a:lnTo>
                    <a:pt x="271475" y="11811"/>
                  </a:lnTo>
                  <a:lnTo>
                    <a:pt x="271475" y="23609"/>
                  </a:ln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295071" y="23609"/>
                  </a:lnTo>
                  <a:lnTo>
                    <a:pt x="295071" y="11811"/>
                  </a:lnTo>
                  <a:close/>
                </a:path>
                <a:path w="601980" h="35560">
                  <a:moveTo>
                    <a:pt x="295071" y="0"/>
                  </a:moveTo>
                  <a:lnTo>
                    <a:pt x="283273" y="0"/>
                  </a:lnTo>
                  <a:lnTo>
                    <a:pt x="283273" y="11798"/>
                  </a:lnTo>
                  <a:lnTo>
                    <a:pt x="295071" y="11798"/>
                  </a:lnTo>
                  <a:lnTo>
                    <a:pt x="295071" y="0"/>
                  </a:lnTo>
                  <a:close/>
                </a:path>
                <a:path w="601980" h="35560">
                  <a:moveTo>
                    <a:pt x="318681" y="11811"/>
                  </a:moveTo>
                  <a:lnTo>
                    <a:pt x="306882" y="11811"/>
                  </a:lnTo>
                  <a:lnTo>
                    <a:pt x="306882" y="23609"/>
                  </a:lnTo>
                  <a:lnTo>
                    <a:pt x="318681" y="23609"/>
                  </a:lnTo>
                  <a:lnTo>
                    <a:pt x="318681" y="11811"/>
                  </a:lnTo>
                  <a:close/>
                </a:path>
                <a:path w="601980" h="35560">
                  <a:moveTo>
                    <a:pt x="365887" y="11811"/>
                  </a:moveTo>
                  <a:lnTo>
                    <a:pt x="354088" y="11811"/>
                  </a:lnTo>
                  <a:lnTo>
                    <a:pt x="342290" y="11811"/>
                  </a:lnTo>
                  <a:lnTo>
                    <a:pt x="330492" y="11811"/>
                  </a:lnTo>
                  <a:lnTo>
                    <a:pt x="330492" y="23609"/>
                  </a:lnTo>
                  <a:lnTo>
                    <a:pt x="330492" y="35407"/>
                  </a:lnTo>
                  <a:lnTo>
                    <a:pt x="342290" y="35407"/>
                  </a:lnTo>
                  <a:lnTo>
                    <a:pt x="342290" y="23609"/>
                  </a:lnTo>
                  <a:lnTo>
                    <a:pt x="354088" y="23609"/>
                  </a:lnTo>
                  <a:lnTo>
                    <a:pt x="354088" y="35407"/>
                  </a:lnTo>
                  <a:lnTo>
                    <a:pt x="365887" y="35407"/>
                  </a:lnTo>
                  <a:lnTo>
                    <a:pt x="365887" y="23609"/>
                  </a:lnTo>
                  <a:lnTo>
                    <a:pt x="365887" y="11811"/>
                  </a:lnTo>
                  <a:close/>
                </a:path>
                <a:path w="601980" h="35560">
                  <a:moveTo>
                    <a:pt x="365887" y="0"/>
                  </a:moveTo>
                  <a:lnTo>
                    <a:pt x="354088" y="0"/>
                  </a:lnTo>
                  <a:lnTo>
                    <a:pt x="342290" y="0"/>
                  </a:lnTo>
                  <a:lnTo>
                    <a:pt x="330492" y="0"/>
                  </a:lnTo>
                  <a:lnTo>
                    <a:pt x="330492" y="11798"/>
                  </a:lnTo>
                  <a:lnTo>
                    <a:pt x="342290" y="11798"/>
                  </a:lnTo>
                  <a:lnTo>
                    <a:pt x="354088" y="11798"/>
                  </a:lnTo>
                  <a:lnTo>
                    <a:pt x="365887" y="11798"/>
                  </a:lnTo>
                  <a:lnTo>
                    <a:pt x="365887" y="0"/>
                  </a:lnTo>
                  <a:close/>
                </a:path>
                <a:path w="601980" h="35560">
                  <a:moveTo>
                    <a:pt x="377698" y="11811"/>
                  </a:moveTo>
                  <a:lnTo>
                    <a:pt x="365899" y="11811"/>
                  </a:lnTo>
                  <a:lnTo>
                    <a:pt x="365899" y="23609"/>
                  </a:lnTo>
                  <a:lnTo>
                    <a:pt x="377698" y="23609"/>
                  </a:lnTo>
                  <a:lnTo>
                    <a:pt x="377698" y="11811"/>
                  </a:lnTo>
                  <a:close/>
                </a:path>
                <a:path w="601980" h="35560">
                  <a:moveTo>
                    <a:pt x="377698" y="0"/>
                  </a:moveTo>
                  <a:lnTo>
                    <a:pt x="365899" y="0"/>
                  </a:lnTo>
                  <a:lnTo>
                    <a:pt x="365899" y="11798"/>
                  </a:lnTo>
                  <a:lnTo>
                    <a:pt x="377698" y="11798"/>
                  </a:lnTo>
                  <a:lnTo>
                    <a:pt x="377698" y="0"/>
                  </a:lnTo>
                  <a:close/>
                </a:path>
                <a:path w="601980" h="35560">
                  <a:moveTo>
                    <a:pt x="389496" y="23609"/>
                  </a:moveTo>
                  <a:lnTo>
                    <a:pt x="377698" y="23609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close/>
                </a:path>
                <a:path w="601980" h="35560">
                  <a:moveTo>
                    <a:pt x="424903" y="11811"/>
                  </a:moveTo>
                  <a:lnTo>
                    <a:pt x="413105" y="11811"/>
                  </a:lnTo>
                  <a:lnTo>
                    <a:pt x="401307" y="11811"/>
                  </a:lnTo>
                  <a:lnTo>
                    <a:pt x="389509" y="11811"/>
                  </a:lnTo>
                  <a:lnTo>
                    <a:pt x="389509" y="23609"/>
                  </a:lnTo>
                  <a:lnTo>
                    <a:pt x="401307" y="23609"/>
                  </a:lnTo>
                  <a:lnTo>
                    <a:pt x="413105" y="23609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lnTo>
                    <a:pt x="424903" y="11811"/>
                  </a:lnTo>
                  <a:close/>
                </a:path>
                <a:path w="601980" h="35560">
                  <a:moveTo>
                    <a:pt x="424903" y="0"/>
                  </a:moveTo>
                  <a:lnTo>
                    <a:pt x="413105" y="0"/>
                  </a:lnTo>
                  <a:lnTo>
                    <a:pt x="401307" y="0"/>
                  </a:ln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13105" y="11798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01980" h="35560">
                  <a:moveTo>
                    <a:pt x="448513" y="11811"/>
                  </a:moveTo>
                  <a:lnTo>
                    <a:pt x="436714" y="11811"/>
                  </a:lnTo>
                  <a:lnTo>
                    <a:pt x="436714" y="23609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48513" y="23609"/>
                  </a:lnTo>
                  <a:lnTo>
                    <a:pt x="448513" y="11811"/>
                  </a:lnTo>
                  <a:close/>
                </a:path>
                <a:path w="601980" h="35560">
                  <a:moveTo>
                    <a:pt x="460311" y="0"/>
                  </a:moveTo>
                  <a:lnTo>
                    <a:pt x="448513" y="0"/>
                  </a:lnTo>
                  <a:lnTo>
                    <a:pt x="436714" y="0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60311" y="11798"/>
                  </a:lnTo>
                  <a:lnTo>
                    <a:pt x="460311" y="0"/>
                  </a:lnTo>
                  <a:close/>
                </a:path>
                <a:path w="601980" h="35560">
                  <a:moveTo>
                    <a:pt x="472122" y="11811"/>
                  </a:moveTo>
                  <a:lnTo>
                    <a:pt x="460324" y="11811"/>
                  </a:lnTo>
                  <a:lnTo>
                    <a:pt x="460324" y="23609"/>
                  </a:lnTo>
                  <a:lnTo>
                    <a:pt x="472122" y="23609"/>
                  </a:lnTo>
                  <a:lnTo>
                    <a:pt x="472122" y="11811"/>
                  </a:lnTo>
                  <a:close/>
                </a:path>
                <a:path w="601980" h="35560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01980" h="35560">
                  <a:moveTo>
                    <a:pt x="519328" y="11811"/>
                  </a:moveTo>
                  <a:lnTo>
                    <a:pt x="507530" y="11811"/>
                  </a:lnTo>
                  <a:lnTo>
                    <a:pt x="495731" y="11811"/>
                  </a:lnTo>
                  <a:lnTo>
                    <a:pt x="495731" y="23609"/>
                  </a:lnTo>
                  <a:lnTo>
                    <a:pt x="495731" y="35407"/>
                  </a:lnTo>
                  <a:lnTo>
                    <a:pt x="507530" y="35407"/>
                  </a:lnTo>
                  <a:lnTo>
                    <a:pt x="519328" y="35407"/>
                  </a:lnTo>
                  <a:lnTo>
                    <a:pt x="519328" y="23609"/>
                  </a:lnTo>
                  <a:lnTo>
                    <a:pt x="519328" y="11811"/>
                  </a:lnTo>
                  <a:close/>
                </a:path>
                <a:path w="601980" h="35560">
                  <a:moveTo>
                    <a:pt x="519328" y="0"/>
                  </a:moveTo>
                  <a:lnTo>
                    <a:pt x="507530" y="0"/>
                  </a:ln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19328" y="11798"/>
                  </a:lnTo>
                  <a:lnTo>
                    <a:pt x="519328" y="0"/>
                  </a:lnTo>
                  <a:close/>
                </a:path>
                <a:path w="601980" h="35560">
                  <a:moveTo>
                    <a:pt x="531139" y="11811"/>
                  </a:moveTo>
                  <a:lnTo>
                    <a:pt x="519341" y="11811"/>
                  </a:lnTo>
                  <a:lnTo>
                    <a:pt x="519341" y="23609"/>
                  </a:lnTo>
                  <a:lnTo>
                    <a:pt x="519341" y="35407"/>
                  </a:lnTo>
                  <a:lnTo>
                    <a:pt x="531139" y="35407"/>
                  </a:lnTo>
                  <a:lnTo>
                    <a:pt x="531139" y="23609"/>
                  </a:lnTo>
                  <a:lnTo>
                    <a:pt x="531139" y="11811"/>
                  </a:lnTo>
                  <a:close/>
                </a:path>
                <a:path w="601980" h="35560">
                  <a:moveTo>
                    <a:pt x="531139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31139" y="11798"/>
                  </a:lnTo>
                  <a:lnTo>
                    <a:pt x="531139" y="0"/>
                  </a:lnTo>
                  <a:close/>
                </a:path>
                <a:path w="601980" h="35560">
                  <a:moveTo>
                    <a:pt x="554748" y="11811"/>
                  </a:moveTo>
                  <a:lnTo>
                    <a:pt x="542950" y="11811"/>
                  </a:lnTo>
                  <a:lnTo>
                    <a:pt x="542950" y="23609"/>
                  </a:lnTo>
                  <a:lnTo>
                    <a:pt x="554748" y="23609"/>
                  </a:lnTo>
                  <a:lnTo>
                    <a:pt x="554748" y="11811"/>
                  </a:lnTo>
                  <a:close/>
                </a:path>
                <a:path w="601980" h="35560">
                  <a:moveTo>
                    <a:pt x="578345" y="11811"/>
                  </a:moveTo>
                  <a:lnTo>
                    <a:pt x="566547" y="11811"/>
                  </a:lnTo>
                  <a:lnTo>
                    <a:pt x="566547" y="23609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78345" y="23609"/>
                  </a:lnTo>
                  <a:lnTo>
                    <a:pt x="578345" y="11811"/>
                  </a:lnTo>
                  <a:close/>
                </a:path>
                <a:path w="601980" h="35560">
                  <a:moveTo>
                    <a:pt x="578345" y="0"/>
                  </a:moveTo>
                  <a:lnTo>
                    <a:pt x="566547" y="0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01980" h="35560">
                  <a:moveTo>
                    <a:pt x="590156" y="23609"/>
                  </a:moveTo>
                  <a:lnTo>
                    <a:pt x="578358" y="23609"/>
                  </a:lnTo>
                  <a:lnTo>
                    <a:pt x="578358" y="35407"/>
                  </a:lnTo>
                  <a:lnTo>
                    <a:pt x="590156" y="35407"/>
                  </a:lnTo>
                  <a:lnTo>
                    <a:pt x="590156" y="23609"/>
                  </a:lnTo>
                  <a:close/>
                </a:path>
                <a:path w="601980" h="35560">
                  <a:moveTo>
                    <a:pt x="601954" y="11811"/>
                  </a:moveTo>
                  <a:lnTo>
                    <a:pt x="590156" y="11811"/>
                  </a:lnTo>
                  <a:lnTo>
                    <a:pt x="590156" y="23609"/>
                  </a:lnTo>
                  <a:lnTo>
                    <a:pt x="601954" y="23609"/>
                  </a:lnTo>
                  <a:lnTo>
                    <a:pt x="601954" y="11811"/>
                  </a:lnTo>
                  <a:close/>
                </a:path>
                <a:path w="601980" h="35560">
                  <a:moveTo>
                    <a:pt x="601954" y="0"/>
                  </a:moveTo>
                  <a:lnTo>
                    <a:pt x="590156" y="0"/>
                  </a:lnTo>
                  <a:lnTo>
                    <a:pt x="578358" y="0"/>
                  </a:lnTo>
                  <a:lnTo>
                    <a:pt x="578358" y="11798"/>
                  </a:lnTo>
                  <a:lnTo>
                    <a:pt x="590156" y="11798"/>
                  </a:lnTo>
                  <a:lnTo>
                    <a:pt x="601954" y="11798"/>
                  </a:lnTo>
                  <a:lnTo>
                    <a:pt x="60195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94843" y="5105107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10" h="47625">
                  <a:moveTo>
                    <a:pt x="11798" y="23609"/>
                  </a:moveTo>
                  <a:lnTo>
                    <a:pt x="0" y="23609"/>
                  </a:lnTo>
                  <a:lnTo>
                    <a:pt x="0" y="35407"/>
                  </a:lnTo>
                  <a:lnTo>
                    <a:pt x="0" y="47205"/>
                  </a:lnTo>
                  <a:lnTo>
                    <a:pt x="11798" y="47205"/>
                  </a:lnTo>
                  <a:lnTo>
                    <a:pt x="11798" y="35420"/>
                  </a:lnTo>
                  <a:lnTo>
                    <a:pt x="11798" y="23609"/>
                  </a:lnTo>
                  <a:close/>
                </a:path>
                <a:path w="626110" h="47625">
                  <a:moveTo>
                    <a:pt x="11798" y="11798"/>
                  </a:moveTo>
                  <a:lnTo>
                    <a:pt x="0" y="11798"/>
                  </a:lnTo>
                  <a:lnTo>
                    <a:pt x="0" y="23596"/>
                  </a:lnTo>
                  <a:lnTo>
                    <a:pt x="11798" y="23596"/>
                  </a:lnTo>
                  <a:lnTo>
                    <a:pt x="11798" y="11798"/>
                  </a:lnTo>
                  <a:close/>
                </a:path>
                <a:path w="626110" h="47625">
                  <a:moveTo>
                    <a:pt x="35394" y="23609"/>
                  </a:moveTo>
                  <a:lnTo>
                    <a:pt x="23596" y="23609"/>
                  </a:lnTo>
                  <a:lnTo>
                    <a:pt x="23596" y="35407"/>
                  </a:lnTo>
                  <a:lnTo>
                    <a:pt x="23596" y="47205"/>
                  </a:lnTo>
                  <a:lnTo>
                    <a:pt x="35394" y="47205"/>
                  </a:lnTo>
                  <a:lnTo>
                    <a:pt x="35394" y="35420"/>
                  </a:lnTo>
                  <a:lnTo>
                    <a:pt x="35394" y="23609"/>
                  </a:lnTo>
                  <a:close/>
                </a:path>
                <a:path w="626110" h="47625">
                  <a:moveTo>
                    <a:pt x="35394" y="11798"/>
                  </a:moveTo>
                  <a:lnTo>
                    <a:pt x="23596" y="11798"/>
                  </a:lnTo>
                  <a:lnTo>
                    <a:pt x="23596" y="23596"/>
                  </a:lnTo>
                  <a:lnTo>
                    <a:pt x="35394" y="23596"/>
                  </a:lnTo>
                  <a:lnTo>
                    <a:pt x="35394" y="11798"/>
                  </a:lnTo>
                  <a:close/>
                </a:path>
                <a:path w="626110" h="47625">
                  <a:moveTo>
                    <a:pt x="59004" y="23609"/>
                  </a:moveTo>
                  <a:lnTo>
                    <a:pt x="47205" y="23609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35407" y="47205"/>
                  </a:lnTo>
                  <a:lnTo>
                    <a:pt x="47205" y="47205"/>
                  </a:lnTo>
                  <a:lnTo>
                    <a:pt x="59004" y="47205"/>
                  </a:lnTo>
                  <a:lnTo>
                    <a:pt x="59004" y="35420"/>
                  </a:lnTo>
                  <a:lnTo>
                    <a:pt x="59004" y="23609"/>
                  </a:lnTo>
                  <a:close/>
                </a:path>
                <a:path w="626110" h="47625">
                  <a:moveTo>
                    <a:pt x="59004" y="11798"/>
                  </a:moveTo>
                  <a:lnTo>
                    <a:pt x="47205" y="11798"/>
                  </a:lnTo>
                  <a:lnTo>
                    <a:pt x="35407" y="11798"/>
                  </a:lnTo>
                  <a:lnTo>
                    <a:pt x="35407" y="23596"/>
                  </a:lnTo>
                  <a:lnTo>
                    <a:pt x="47205" y="23596"/>
                  </a:lnTo>
                  <a:lnTo>
                    <a:pt x="59004" y="23596"/>
                  </a:lnTo>
                  <a:lnTo>
                    <a:pt x="59004" y="11798"/>
                  </a:lnTo>
                  <a:close/>
                </a:path>
                <a:path w="626110" h="47625">
                  <a:moveTo>
                    <a:pt x="82613" y="23609"/>
                  </a:moveTo>
                  <a:lnTo>
                    <a:pt x="70815" y="23609"/>
                  </a:lnTo>
                  <a:lnTo>
                    <a:pt x="70815" y="35407"/>
                  </a:lnTo>
                  <a:lnTo>
                    <a:pt x="70815" y="47205"/>
                  </a:lnTo>
                  <a:lnTo>
                    <a:pt x="82613" y="47205"/>
                  </a:lnTo>
                  <a:lnTo>
                    <a:pt x="82613" y="35420"/>
                  </a:lnTo>
                  <a:lnTo>
                    <a:pt x="82613" y="23609"/>
                  </a:lnTo>
                  <a:close/>
                </a:path>
                <a:path w="626110" h="47625">
                  <a:moveTo>
                    <a:pt x="82613" y="11798"/>
                  </a:moveTo>
                  <a:lnTo>
                    <a:pt x="70815" y="11798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82613" y="11798"/>
                  </a:lnTo>
                  <a:close/>
                </a:path>
                <a:path w="626110" h="47625">
                  <a:moveTo>
                    <a:pt x="118021" y="23609"/>
                  </a:moveTo>
                  <a:lnTo>
                    <a:pt x="106222" y="23609"/>
                  </a:lnTo>
                  <a:lnTo>
                    <a:pt x="94424" y="23609"/>
                  </a:lnTo>
                  <a:lnTo>
                    <a:pt x="94424" y="35420"/>
                  </a:lnTo>
                  <a:lnTo>
                    <a:pt x="106222" y="35420"/>
                  </a:lnTo>
                  <a:lnTo>
                    <a:pt x="118021" y="35420"/>
                  </a:lnTo>
                  <a:lnTo>
                    <a:pt x="118021" y="23609"/>
                  </a:lnTo>
                  <a:close/>
                </a:path>
                <a:path w="626110" h="47625">
                  <a:moveTo>
                    <a:pt x="129806" y="11798"/>
                  </a:moveTo>
                  <a:lnTo>
                    <a:pt x="118021" y="11798"/>
                  </a:lnTo>
                  <a:lnTo>
                    <a:pt x="106222" y="11798"/>
                  </a:lnTo>
                  <a:lnTo>
                    <a:pt x="94424" y="11798"/>
                  </a:lnTo>
                  <a:lnTo>
                    <a:pt x="94424" y="23596"/>
                  </a:lnTo>
                  <a:lnTo>
                    <a:pt x="106222" y="23596"/>
                  </a:lnTo>
                  <a:lnTo>
                    <a:pt x="118021" y="23596"/>
                  </a:lnTo>
                  <a:lnTo>
                    <a:pt x="129806" y="23596"/>
                  </a:lnTo>
                  <a:lnTo>
                    <a:pt x="129806" y="11798"/>
                  </a:lnTo>
                  <a:close/>
                </a:path>
                <a:path w="626110" h="47625">
                  <a:moveTo>
                    <a:pt x="141617" y="35407"/>
                  </a:moveTo>
                  <a:lnTo>
                    <a:pt x="129832" y="35407"/>
                  </a:lnTo>
                  <a:lnTo>
                    <a:pt x="129832" y="47205"/>
                  </a:lnTo>
                  <a:lnTo>
                    <a:pt x="141617" y="47205"/>
                  </a:lnTo>
                  <a:lnTo>
                    <a:pt x="141617" y="35407"/>
                  </a:lnTo>
                  <a:close/>
                </a:path>
                <a:path w="626110" h="47625">
                  <a:moveTo>
                    <a:pt x="141617" y="11798"/>
                  </a:moveTo>
                  <a:lnTo>
                    <a:pt x="129832" y="11798"/>
                  </a:lnTo>
                  <a:lnTo>
                    <a:pt x="129832" y="23596"/>
                  </a:lnTo>
                  <a:lnTo>
                    <a:pt x="141617" y="23596"/>
                  </a:lnTo>
                  <a:lnTo>
                    <a:pt x="141617" y="11798"/>
                  </a:lnTo>
                  <a:close/>
                </a:path>
                <a:path w="626110" h="47625">
                  <a:moveTo>
                    <a:pt x="153428" y="11798"/>
                  </a:moveTo>
                  <a:lnTo>
                    <a:pt x="141630" y="11798"/>
                  </a:lnTo>
                  <a:lnTo>
                    <a:pt x="141630" y="23596"/>
                  </a:lnTo>
                  <a:lnTo>
                    <a:pt x="153428" y="23596"/>
                  </a:lnTo>
                  <a:lnTo>
                    <a:pt x="153428" y="11798"/>
                  </a:lnTo>
                  <a:close/>
                </a:path>
                <a:path w="626110" h="47625">
                  <a:moveTo>
                    <a:pt x="165239" y="11798"/>
                  </a:moveTo>
                  <a:lnTo>
                    <a:pt x="153441" y="11798"/>
                  </a:lnTo>
                  <a:lnTo>
                    <a:pt x="153441" y="23596"/>
                  </a:lnTo>
                  <a:lnTo>
                    <a:pt x="165239" y="23596"/>
                  </a:lnTo>
                  <a:lnTo>
                    <a:pt x="165239" y="11798"/>
                  </a:lnTo>
                  <a:close/>
                </a:path>
                <a:path w="626110" h="47625">
                  <a:moveTo>
                    <a:pt x="177025" y="23609"/>
                  </a:moveTo>
                  <a:lnTo>
                    <a:pt x="165239" y="23609"/>
                  </a:lnTo>
                  <a:lnTo>
                    <a:pt x="165239" y="35407"/>
                  </a:lnTo>
                  <a:lnTo>
                    <a:pt x="153441" y="35407"/>
                  </a:lnTo>
                  <a:lnTo>
                    <a:pt x="153441" y="47205"/>
                  </a:lnTo>
                  <a:lnTo>
                    <a:pt x="165239" y="47205"/>
                  </a:lnTo>
                  <a:lnTo>
                    <a:pt x="177025" y="47205"/>
                  </a:lnTo>
                  <a:lnTo>
                    <a:pt x="177025" y="35420"/>
                  </a:lnTo>
                  <a:lnTo>
                    <a:pt x="177025" y="23609"/>
                  </a:lnTo>
                  <a:close/>
                </a:path>
                <a:path w="626110" h="47625">
                  <a:moveTo>
                    <a:pt x="188836" y="23609"/>
                  </a:moveTo>
                  <a:lnTo>
                    <a:pt x="177038" y="23609"/>
                  </a:lnTo>
                  <a:lnTo>
                    <a:pt x="177038" y="35420"/>
                  </a:lnTo>
                  <a:lnTo>
                    <a:pt x="188836" y="35420"/>
                  </a:lnTo>
                  <a:lnTo>
                    <a:pt x="188836" y="23609"/>
                  </a:lnTo>
                  <a:close/>
                </a:path>
                <a:path w="626110" h="47625">
                  <a:moveTo>
                    <a:pt x="224243" y="23609"/>
                  </a:moveTo>
                  <a:lnTo>
                    <a:pt x="212458" y="23609"/>
                  </a:lnTo>
                  <a:lnTo>
                    <a:pt x="212458" y="35420"/>
                  </a:lnTo>
                  <a:lnTo>
                    <a:pt x="224243" y="35420"/>
                  </a:lnTo>
                  <a:lnTo>
                    <a:pt x="224243" y="23609"/>
                  </a:lnTo>
                  <a:close/>
                </a:path>
                <a:path w="626110" h="47625">
                  <a:moveTo>
                    <a:pt x="236054" y="11798"/>
                  </a:moveTo>
                  <a:lnTo>
                    <a:pt x="224256" y="11798"/>
                  </a:lnTo>
                  <a:lnTo>
                    <a:pt x="224256" y="23596"/>
                  </a:lnTo>
                  <a:lnTo>
                    <a:pt x="236054" y="23596"/>
                  </a:lnTo>
                  <a:lnTo>
                    <a:pt x="236054" y="11798"/>
                  </a:lnTo>
                  <a:close/>
                </a:path>
                <a:path w="626110" h="47625">
                  <a:moveTo>
                    <a:pt x="259651" y="23609"/>
                  </a:moveTo>
                  <a:lnTo>
                    <a:pt x="247865" y="23609"/>
                  </a:lnTo>
                  <a:lnTo>
                    <a:pt x="247865" y="35407"/>
                  </a:lnTo>
                  <a:lnTo>
                    <a:pt x="247865" y="47205"/>
                  </a:lnTo>
                  <a:lnTo>
                    <a:pt x="259651" y="47205"/>
                  </a:lnTo>
                  <a:lnTo>
                    <a:pt x="259651" y="35420"/>
                  </a:lnTo>
                  <a:lnTo>
                    <a:pt x="259651" y="23609"/>
                  </a:lnTo>
                  <a:close/>
                </a:path>
                <a:path w="626110" h="47625">
                  <a:moveTo>
                    <a:pt x="259651" y="11798"/>
                  </a:moveTo>
                  <a:lnTo>
                    <a:pt x="247865" y="11798"/>
                  </a:lnTo>
                  <a:lnTo>
                    <a:pt x="247865" y="23596"/>
                  </a:lnTo>
                  <a:lnTo>
                    <a:pt x="259651" y="23596"/>
                  </a:lnTo>
                  <a:lnTo>
                    <a:pt x="259651" y="11798"/>
                  </a:lnTo>
                  <a:close/>
                </a:path>
                <a:path w="626110" h="47625">
                  <a:moveTo>
                    <a:pt x="271462" y="11798"/>
                  </a:moveTo>
                  <a:lnTo>
                    <a:pt x="259664" y="11798"/>
                  </a:lnTo>
                  <a:lnTo>
                    <a:pt x="259664" y="23596"/>
                  </a:lnTo>
                  <a:lnTo>
                    <a:pt x="271462" y="23596"/>
                  </a:lnTo>
                  <a:lnTo>
                    <a:pt x="271462" y="11798"/>
                  </a:lnTo>
                  <a:close/>
                </a:path>
                <a:path w="626110" h="47625">
                  <a:moveTo>
                    <a:pt x="283273" y="35407"/>
                  </a:moveTo>
                  <a:lnTo>
                    <a:pt x="271475" y="35407"/>
                  </a:lnTo>
                  <a:lnTo>
                    <a:pt x="271475" y="47205"/>
                  </a:lnTo>
                  <a:lnTo>
                    <a:pt x="283273" y="47205"/>
                  </a:lnTo>
                  <a:lnTo>
                    <a:pt x="283273" y="35407"/>
                  </a:lnTo>
                  <a:close/>
                </a:path>
                <a:path w="626110" h="47625">
                  <a:moveTo>
                    <a:pt x="306857" y="11798"/>
                  </a:moveTo>
                  <a:lnTo>
                    <a:pt x="295071" y="11798"/>
                  </a:lnTo>
                  <a:lnTo>
                    <a:pt x="283273" y="11798"/>
                  </a:lnTo>
                  <a:lnTo>
                    <a:pt x="283273" y="23596"/>
                  </a:lnTo>
                  <a:lnTo>
                    <a:pt x="295071" y="23596"/>
                  </a:lnTo>
                  <a:lnTo>
                    <a:pt x="306857" y="23596"/>
                  </a:lnTo>
                  <a:lnTo>
                    <a:pt x="306857" y="11798"/>
                  </a:lnTo>
                  <a:close/>
                </a:path>
                <a:path w="626110" h="47625">
                  <a:moveTo>
                    <a:pt x="330479" y="23609"/>
                  </a:moveTo>
                  <a:lnTo>
                    <a:pt x="318681" y="23609"/>
                  </a:lnTo>
                  <a:lnTo>
                    <a:pt x="306882" y="23609"/>
                  </a:lnTo>
                  <a:lnTo>
                    <a:pt x="306882" y="35420"/>
                  </a:lnTo>
                  <a:lnTo>
                    <a:pt x="318681" y="35420"/>
                  </a:lnTo>
                  <a:lnTo>
                    <a:pt x="330479" y="35420"/>
                  </a:lnTo>
                  <a:lnTo>
                    <a:pt x="330479" y="23609"/>
                  </a:lnTo>
                  <a:close/>
                </a:path>
                <a:path w="626110" h="47625">
                  <a:moveTo>
                    <a:pt x="330479" y="11798"/>
                  </a:moveTo>
                  <a:lnTo>
                    <a:pt x="318681" y="11798"/>
                  </a:lnTo>
                  <a:lnTo>
                    <a:pt x="306882" y="11798"/>
                  </a:lnTo>
                  <a:lnTo>
                    <a:pt x="306882" y="23596"/>
                  </a:lnTo>
                  <a:lnTo>
                    <a:pt x="318681" y="23596"/>
                  </a:lnTo>
                  <a:lnTo>
                    <a:pt x="330479" y="23596"/>
                  </a:lnTo>
                  <a:lnTo>
                    <a:pt x="330479" y="11798"/>
                  </a:lnTo>
                  <a:close/>
                </a:path>
                <a:path w="626110" h="47625">
                  <a:moveTo>
                    <a:pt x="354088" y="11798"/>
                  </a:moveTo>
                  <a:lnTo>
                    <a:pt x="342290" y="11798"/>
                  </a:lnTo>
                  <a:lnTo>
                    <a:pt x="330492" y="11798"/>
                  </a:lnTo>
                  <a:lnTo>
                    <a:pt x="330492" y="23596"/>
                  </a:lnTo>
                  <a:lnTo>
                    <a:pt x="342290" y="23596"/>
                  </a:lnTo>
                  <a:lnTo>
                    <a:pt x="354088" y="23596"/>
                  </a:lnTo>
                  <a:lnTo>
                    <a:pt x="354088" y="11798"/>
                  </a:lnTo>
                  <a:close/>
                </a:path>
                <a:path w="626110" h="47625">
                  <a:moveTo>
                    <a:pt x="365887" y="23609"/>
                  </a:moveTo>
                  <a:lnTo>
                    <a:pt x="354088" y="23609"/>
                  </a:lnTo>
                  <a:lnTo>
                    <a:pt x="342290" y="23609"/>
                  </a:lnTo>
                  <a:lnTo>
                    <a:pt x="330492" y="23609"/>
                  </a:lnTo>
                  <a:lnTo>
                    <a:pt x="330492" y="35420"/>
                  </a:lnTo>
                  <a:lnTo>
                    <a:pt x="342290" y="35420"/>
                  </a:lnTo>
                  <a:lnTo>
                    <a:pt x="354088" y="35420"/>
                  </a:lnTo>
                  <a:lnTo>
                    <a:pt x="365887" y="35420"/>
                  </a:lnTo>
                  <a:lnTo>
                    <a:pt x="365887" y="23609"/>
                  </a:lnTo>
                  <a:close/>
                </a:path>
                <a:path w="626110" h="47625">
                  <a:moveTo>
                    <a:pt x="389496" y="11798"/>
                  </a:moveTo>
                  <a:lnTo>
                    <a:pt x="377698" y="11798"/>
                  </a:lnTo>
                  <a:lnTo>
                    <a:pt x="377698" y="23596"/>
                  </a:lnTo>
                  <a:lnTo>
                    <a:pt x="389496" y="23596"/>
                  </a:lnTo>
                  <a:lnTo>
                    <a:pt x="389496" y="11798"/>
                  </a:lnTo>
                  <a:close/>
                </a:path>
                <a:path w="626110" h="47625">
                  <a:moveTo>
                    <a:pt x="401307" y="23609"/>
                  </a:moveTo>
                  <a:lnTo>
                    <a:pt x="389509" y="23609"/>
                  </a:lnTo>
                  <a:lnTo>
                    <a:pt x="389509" y="35420"/>
                  </a:lnTo>
                  <a:lnTo>
                    <a:pt x="401307" y="35420"/>
                  </a:lnTo>
                  <a:lnTo>
                    <a:pt x="401307" y="23609"/>
                  </a:lnTo>
                  <a:close/>
                </a:path>
                <a:path w="626110" h="47625">
                  <a:moveTo>
                    <a:pt x="413105" y="11798"/>
                  </a:moveTo>
                  <a:lnTo>
                    <a:pt x="401307" y="11798"/>
                  </a:lnTo>
                  <a:lnTo>
                    <a:pt x="401307" y="23596"/>
                  </a:lnTo>
                  <a:lnTo>
                    <a:pt x="413105" y="23596"/>
                  </a:lnTo>
                  <a:lnTo>
                    <a:pt x="413105" y="11798"/>
                  </a:lnTo>
                  <a:close/>
                </a:path>
                <a:path w="626110" h="47625">
                  <a:moveTo>
                    <a:pt x="436714" y="23609"/>
                  </a:moveTo>
                  <a:lnTo>
                    <a:pt x="424916" y="23609"/>
                  </a:lnTo>
                  <a:lnTo>
                    <a:pt x="424916" y="35420"/>
                  </a:lnTo>
                  <a:lnTo>
                    <a:pt x="436714" y="35420"/>
                  </a:lnTo>
                  <a:lnTo>
                    <a:pt x="436714" y="23609"/>
                  </a:lnTo>
                  <a:close/>
                </a:path>
                <a:path w="626110" h="47625">
                  <a:moveTo>
                    <a:pt x="436714" y="11798"/>
                  </a:moveTo>
                  <a:lnTo>
                    <a:pt x="424916" y="11798"/>
                  </a:lnTo>
                  <a:lnTo>
                    <a:pt x="424916" y="23596"/>
                  </a:lnTo>
                  <a:lnTo>
                    <a:pt x="436714" y="23596"/>
                  </a:lnTo>
                  <a:lnTo>
                    <a:pt x="436714" y="11798"/>
                  </a:lnTo>
                  <a:close/>
                </a:path>
                <a:path w="626110" h="47625">
                  <a:moveTo>
                    <a:pt x="460311" y="23609"/>
                  </a:moveTo>
                  <a:lnTo>
                    <a:pt x="448513" y="23609"/>
                  </a:lnTo>
                  <a:lnTo>
                    <a:pt x="448513" y="35420"/>
                  </a:lnTo>
                  <a:lnTo>
                    <a:pt x="460311" y="35420"/>
                  </a:lnTo>
                  <a:lnTo>
                    <a:pt x="460311" y="23609"/>
                  </a:lnTo>
                  <a:close/>
                </a:path>
                <a:path w="626110" h="47625">
                  <a:moveTo>
                    <a:pt x="460311" y="11798"/>
                  </a:moveTo>
                  <a:lnTo>
                    <a:pt x="448513" y="11798"/>
                  </a:lnTo>
                  <a:lnTo>
                    <a:pt x="448513" y="23596"/>
                  </a:lnTo>
                  <a:lnTo>
                    <a:pt x="460311" y="23596"/>
                  </a:lnTo>
                  <a:lnTo>
                    <a:pt x="460311" y="11798"/>
                  </a:lnTo>
                  <a:close/>
                </a:path>
                <a:path w="626110" h="47625">
                  <a:moveTo>
                    <a:pt x="483920" y="11798"/>
                  </a:moveTo>
                  <a:lnTo>
                    <a:pt x="472122" y="11798"/>
                  </a:lnTo>
                  <a:lnTo>
                    <a:pt x="472122" y="23596"/>
                  </a:lnTo>
                  <a:lnTo>
                    <a:pt x="483920" y="23596"/>
                  </a:lnTo>
                  <a:lnTo>
                    <a:pt x="483920" y="11798"/>
                  </a:lnTo>
                  <a:close/>
                </a:path>
                <a:path w="626110" h="47625">
                  <a:moveTo>
                    <a:pt x="507530" y="11798"/>
                  </a:moveTo>
                  <a:lnTo>
                    <a:pt x="495731" y="11798"/>
                  </a:lnTo>
                  <a:lnTo>
                    <a:pt x="495731" y="23596"/>
                  </a:lnTo>
                  <a:lnTo>
                    <a:pt x="507530" y="23596"/>
                  </a:lnTo>
                  <a:lnTo>
                    <a:pt x="507530" y="11798"/>
                  </a:lnTo>
                  <a:close/>
                </a:path>
                <a:path w="626110" h="47625">
                  <a:moveTo>
                    <a:pt x="519328" y="23609"/>
                  </a:moveTo>
                  <a:lnTo>
                    <a:pt x="507530" y="23609"/>
                  </a:lnTo>
                  <a:lnTo>
                    <a:pt x="495731" y="23609"/>
                  </a:lnTo>
                  <a:lnTo>
                    <a:pt x="483933" y="23609"/>
                  </a:lnTo>
                  <a:lnTo>
                    <a:pt x="483933" y="35420"/>
                  </a:lnTo>
                  <a:lnTo>
                    <a:pt x="495731" y="35420"/>
                  </a:lnTo>
                  <a:lnTo>
                    <a:pt x="507530" y="35420"/>
                  </a:lnTo>
                  <a:lnTo>
                    <a:pt x="519328" y="35420"/>
                  </a:lnTo>
                  <a:lnTo>
                    <a:pt x="519328" y="23609"/>
                  </a:lnTo>
                  <a:close/>
                </a:path>
                <a:path w="626110" h="47625">
                  <a:moveTo>
                    <a:pt x="542937" y="23609"/>
                  </a:moveTo>
                  <a:lnTo>
                    <a:pt x="531139" y="23609"/>
                  </a:lnTo>
                  <a:lnTo>
                    <a:pt x="531139" y="35420"/>
                  </a:lnTo>
                  <a:lnTo>
                    <a:pt x="542937" y="35420"/>
                  </a:lnTo>
                  <a:lnTo>
                    <a:pt x="542937" y="23609"/>
                  </a:lnTo>
                  <a:close/>
                </a:path>
                <a:path w="626110" h="47625">
                  <a:moveTo>
                    <a:pt x="542937" y="11798"/>
                  </a:moveTo>
                  <a:lnTo>
                    <a:pt x="531139" y="11798"/>
                  </a:lnTo>
                  <a:lnTo>
                    <a:pt x="519341" y="11798"/>
                  </a:lnTo>
                  <a:lnTo>
                    <a:pt x="519341" y="23596"/>
                  </a:lnTo>
                  <a:lnTo>
                    <a:pt x="531139" y="23596"/>
                  </a:lnTo>
                  <a:lnTo>
                    <a:pt x="542937" y="23596"/>
                  </a:lnTo>
                  <a:lnTo>
                    <a:pt x="542937" y="11798"/>
                  </a:lnTo>
                  <a:close/>
                </a:path>
                <a:path w="626110" h="47625">
                  <a:moveTo>
                    <a:pt x="566547" y="23609"/>
                  </a:moveTo>
                  <a:lnTo>
                    <a:pt x="554748" y="23609"/>
                  </a:lnTo>
                  <a:lnTo>
                    <a:pt x="542950" y="23609"/>
                  </a:lnTo>
                  <a:lnTo>
                    <a:pt x="542950" y="35420"/>
                  </a:lnTo>
                  <a:lnTo>
                    <a:pt x="554748" y="35420"/>
                  </a:lnTo>
                  <a:lnTo>
                    <a:pt x="566547" y="35420"/>
                  </a:lnTo>
                  <a:lnTo>
                    <a:pt x="566547" y="23609"/>
                  </a:lnTo>
                  <a:close/>
                </a:path>
                <a:path w="626110" h="47625">
                  <a:moveTo>
                    <a:pt x="578345" y="11798"/>
                  </a:moveTo>
                  <a:lnTo>
                    <a:pt x="566547" y="11798"/>
                  </a:lnTo>
                  <a:lnTo>
                    <a:pt x="554748" y="11798"/>
                  </a:ln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66547" y="23596"/>
                  </a:lnTo>
                  <a:lnTo>
                    <a:pt x="578345" y="23596"/>
                  </a:lnTo>
                  <a:lnTo>
                    <a:pt x="578345" y="11798"/>
                  </a:lnTo>
                  <a:close/>
                </a:path>
                <a:path w="626110" h="47625">
                  <a:moveTo>
                    <a:pt x="590156" y="0"/>
                  </a:moveTo>
                  <a:lnTo>
                    <a:pt x="578358" y="0"/>
                  </a:lnTo>
                  <a:lnTo>
                    <a:pt x="578358" y="11798"/>
                  </a:lnTo>
                  <a:lnTo>
                    <a:pt x="590156" y="11798"/>
                  </a:lnTo>
                  <a:lnTo>
                    <a:pt x="590156" y="0"/>
                  </a:lnTo>
                  <a:close/>
                </a:path>
                <a:path w="626110" h="47625">
                  <a:moveTo>
                    <a:pt x="601954" y="23609"/>
                  </a:moveTo>
                  <a:lnTo>
                    <a:pt x="590156" y="23609"/>
                  </a:lnTo>
                  <a:lnTo>
                    <a:pt x="578358" y="23609"/>
                  </a:lnTo>
                  <a:lnTo>
                    <a:pt x="578358" y="35420"/>
                  </a:lnTo>
                  <a:lnTo>
                    <a:pt x="590156" y="35420"/>
                  </a:lnTo>
                  <a:lnTo>
                    <a:pt x="601954" y="35420"/>
                  </a:lnTo>
                  <a:lnTo>
                    <a:pt x="601954" y="23609"/>
                  </a:lnTo>
                  <a:close/>
                </a:path>
                <a:path w="626110" h="47625">
                  <a:moveTo>
                    <a:pt x="625563" y="23609"/>
                  </a:moveTo>
                  <a:lnTo>
                    <a:pt x="613765" y="23609"/>
                  </a:lnTo>
                  <a:lnTo>
                    <a:pt x="613765" y="35420"/>
                  </a:lnTo>
                  <a:lnTo>
                    <a:pt x="625563" y="35420"/>
                  </a:lnTo>
                  <a:lnTo>
                    <a:pt x="625563" y="23609"/>
                  </a:lnTo>
                  <a:close/>
                </a:path>
                <a:path w="626110" h="47625">
                  <a:moveTo>
                    <a:pt x="625563" y="11798"/>
                  </a:moveTo>
                  <a:lnTo>
                    <a:pt x="613765" y="11798"/>
                  </a:lnTo>
                  <a:lnTo>
                    <a:pt x="613765" y="23596"/>
                  </a:lnTo>
                  <a:lnTo>
                    <a:pt x="625563" y="23596"/>
                  </a:lnTo>
                  <a:lnTo>
                    <a:pt x="625563" y="117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94843" y="5140515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10" h="35560">
                  <a:moveTo>
                    <a:pt x="35394" y="23609"/>
                  </a:moveTo>
                  <a:lnTo>
                    <a:pt x="23596" y="23609"/>
                  </a:lnTo>
                  <a:lnTo>
                    <a:pt x="11798" y="23609"/>
                  </a:lnTo>
                  <a:lnTo>
                    <a:pt x="11798" y="11811"/>
                  </a:lnTo>
                  <a:lnTo>
                    <a:pt x="0" y="11811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close/>
                </a:path>
                <a:path w="626110" h="35560">
                  <a:moveTo>
                    <a:pt x="59004" y="23609"/>
                  </a:moveTo>
                  <a:lnTo>
                    <a:pt x="47205" y="23609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59004" y="35407"/>
                  </a:lnTo>
                  <a:lnTo>
                    <a:pt x="59004" y="23609"/>
                  </a:lnTo>
                  <a:close/>
                </a:path>
                <a:path w="626110" h="35560">
                  <a:moveTo>
                    <a:pt x="82613" y="11811"/>
                  </a:moveTo>
                  <a:lnTo>
                    <a:pt x="70815" y="11811"/>
                  </a:lnTo>
                  <a:lnTo>
                    <a:pt x="70815" y="23609"/>
                  </a:ln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09"/>
                  </a:lnTo>
                  <a:lnTo>
                    <a:pt x="82613" y="11811"/>
                  </a:lnTo>
                  <a:close/>
                </a:path>
                <a:path w="626110" h="35560">
                  <a:moveTo>
                    <a:pt x="106222" y="23609"/>
                  </a:move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06222" y="23609"/>
                  </a:lnTo>
                  <a:close/>
                </a:path>
                <a:path w="626110" h="35560">
                  <a:moveTo>
                    <a:pt x="129806" y="11811"/>
                  </a:moveTo>
                  <a:lnTo>
                    <a:pt x="118021" y="11811"/>
                  </a:lnTo>
                  <a:lnTo>
                    <a:pt x="118021" y="23609"/>
                  </a:lnTo>
                  <a:lnTo>
                    <a:pt x="129806" y="23609"/>
                  </a:lnTo>
                  <a:lnTo>
                    <a:pt x="129806" y="11811"/>
                  </a:lnTo>
                  <a:close/>
                </a:path>
                <a:path w="626110" h="35560">
                  <a:moveTo>
                    <a:pt x="141617" y="11811"/>
                  </a:moveTo>
                  <a:lnTo>
                    <a:pt x="129832" y="11811"/>
                  </a:lnTo>
                  <a:lnTo>
                    <a:pt x="129832" y="23609"/>
                  </a:lnTo>
                  <a:lnTo>
                    <a:pt x="129832" y="35407"/>
                  </a:lnTo>
                  <a:lnTo>
                    <a:pt x="141617" y="35407"/>
                  </a:lnTo>
                  <a:lnTo>
                    <a:pt x="141617" y="23609"/>
                  </a:lnTo>
                  <a:lnTo>
                    <a:pt x="141617" y="11811"/>
                  </a:lnTo>
                  <a:close/>
                </a:path>
                <a:path w="626110" h="35560">
                  <a:moveTo>
                    <a:pt x="165239" y="23609"/>
                  </a:move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65239" y="23609"/>
                  </a:lnTo>
                  <a:close/>
                </a:path>
                <a:path w="626110" h="35560">
                  <a:moveTo>
                    <a:pt x="177025" y="11811"/>
                  </a:moveTo>
                  <a:lnTo>
                    <a:pt x="165239" y="11811"/>
                  </a:lnTo>
                  <a:lnTo>
                    <a:pt x="165239" y="23609"/>
                  </a:lnTo>
                  <a:lnTo>
                    <a:pt x="177025" y="23609"/>
                  </a:lnTo>
                  <a:lnTo>
                    <a:pt x="177025" y="11811"/>
                  </a:lnTo>
                  <a:close/>
                </a:path>
                <a:path w="626110" h="35560">
                  <a:moveTo>
                    <a:pt x="188836" y="11811"/>
                  </a:moveTo>
                  <a:lnTo>
                    <a:pt x="177038" y="11811"/>
                  </a:ln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lnTo>
                    <a:pt x="188836" y="11811"/>
                  </a:lnTo>
                  <a:close/>
                </a:path>
                <a:path w="626110" h="35560">
                  <a:moveTo>
                    <a:pt x="212432" y="11811"/>
                  </a:moveTo>
                  <a:lnTo>
                    <a:pt x="200647" y="11811"/>
                  </a:lnTo>
                  <a:lnTo>
                    <a:pt x="188849" y="11811"/>
                  </a:ln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00647" y="23609"/>
                  </a:lnTo>
                  <a:lnTo>
                    <a:pt x="212432" y="23609"/>
                  </a:lnTo>
                  <a:lnTo>
                    <a:pt x="212432" y="11811"/>
                  </a:lnTo>
                  <a:close/>
                </a:path>
                <a:path w="626110" h="35560">
                  <a:moveTo>
                    <a:pt x="224243" y="11811"/>
                  </a:moveTo>
                  <a:lnTo>
                    <a:pt x="212458" y="11811"/>
                  </a:lnTo>
                  <a:lnTo>
                    <a:pt x="212458" y="23609"/>
                  </a:lnTo>
                  <a:lnTo>
                    <a:pt x="224243" y="23609"/>
                  </a:lnTo>
                  <a:lnTo>
                    <a:pt x="224243" y="11811"/>
                  </a:lnTo>
                  <a:close/>
                </a:path>
                <a:path w="626110" h="35560">
                  <a:moveTo>
                    <a:pt x="236054" y="11811"/>
                  </a:moveTo>
                  <a:lnTo>
                    <a:pt x="224256" y="11811"/>
                  </a:lnTo>
                  <a:lnTo>
                    <a:pt x="224256" y="23609"/>
                  </a:lnTo>
                  <a:lnTo>
                    <a:pt x="236054" y="23609"/>
                  </a:lnTo>
                  <a:lnTo>
                    <a:pt x="236054" y="11811"/>
                  </a:lnTo>
                  <a:close/>
                </a:path>
                <a:path w="626110" h="35560">
                  <a:moveTo>
                    <a:pt x="259651" y="11811"/>
                  </a:moveTo>
                  <a:lnTo>
                    <a:pt x="247865" y="11811"/>
                  </a:lnTo>
                  <a:lnTo>
                    <a:pt x="247865" y="23609"/>
                  </a:lnTo>
                  <a:lnTo>
                    <a:pt x="259651" y="23609"/>
                  </a:lnTo>
                  <a:lnTo>
                    <a:pt x="259651" y="11811"/>
                  </a:lnTo>
                  <a:close/>
                </a:path>
                <a:path w="626110" h="35560">
                  <a:moveTo>
                    <a:pt x="271462" y="23609"/>
                  </a:moveTo>
                  <a:lnTo>
                    <a:pt x="259664" y="23609"/>
                  </a:lnTo>
                  <a:lnTo>
                    <a:pt x="259664" y="35407"/>
                  </a:lnTo>
                  <a:lnTo>
                    <a:pt x="271462" y="35407"/>
                  </a:lnTo>
                  <a:lnTo>
                    <a:pt x="271462" y="23609"/>
                  </a:lnTo>
                  <a:close/>
                </a:path>
                <a:path w="626110" h="35560">
                  <a:moveTo>
                    <a:pt x="283273" y="0"/>
                  </a:moveTo>
                  <a:lnTo>
                    <a:pt x="271475" y="0"/>
                  </a:lnTo>
                  <a:lnTo>
                    <a:pt x="271475" y="11798"/>
                  </a:lnTo>
                  <a:lnTo>
                    <a:pt x="283273" y="11798"/>
                  </a:lnTo>
                  <a:lnTo>
                    <a:pt x="283273" y="0"/>
                  </a:lnTo>
                  <a:close/>
                </a:path>
                <a:path w="626110" h="35560">
                  <a:moveTo>
                    <a:pt x="306857" y="23609"/>
                  </a:moveTo>
                  <a:lnTo>
                    <a:pt x="295071" y="23609"/>
                  </a:ln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close/>
                </a:path>
                <a:path w="626110" h="35560">
                  <a:moveTo>
                    <a:pt x="306857" y="0"/>
                  </a:moveTo>
                  <a:lnTo>
                    <a:pt x="295071" y="0"/>
                  </a:lnTo>
                  <a:lnTo>
                    <a:pt x="295071" y="11798"/>
                  </a:lnTo>
                  <a:lnTo>
                    <a:pt x="306857" y="11798"/>
                  </a:lnTo>
                  <a:lnTo>
                    <a:pt x="306857" y="0"/>
                  </a:lnTo>
                  <a:close/>
                </a:path>
                <a:path w="626110" h="35560">
                  <a:moveTo>
                    <a:pt x="318681" y="0"/>
                  </a:moveTo>
                  <a:lnTo>
                    <a:pt x="306882" y="0"/>
                  </a:lnTo>
                  <a:lnTo>
                    <a:pt x="306882" y="11798"/>
                  </a:lnTo>
                  <a:lnTo>
                    <a:pt x="318681" y="11798"/>
                  </a:lnTo>
                  <a:lnTo>
                    <a:pt x="318681" y="0"/>
                  </a:lnTo>
                  <a:close/>
                </a:path>
                <a:path w="626110" h="35560">
                  <a:moveTo>
                    <a:pt x="330479" y="11811"/>
                  </a:moveTo>
                  <a:lnTo>
                    <a:pt x="318681" y="11811"/>
                  </a:lnTo>
                  <a:lnTo>
                    <a:pt x="306882" y="11811"/>
                  </a:lnTo>
                  <a:lnTo>
                    <a:pt x="306882" y="23609"/>
                  </a:lnTo>
                  <a:lnTo>
                    <a:pt x="306882" y="35407"/>
                  </a:lnTo>
                  <a:lnTo>
                    <a:pt x="318681" y="35407"/>
                  </a:lnTo>
                  <a:lnTo>
                    <a:pt x="318681" y="23609"/>
                  </a:lnTo>
                  <a:lnTo>
                    <a:pt x="330479" y="23609"/>
                  </a:lnTo>
                  <a:lnTo>
                    <a:pt x="330479" y="11811"/>
                  </a:lnTo>
                  <a:close/>
                </a:path>
                <a:path w="626110" h="35560">
                  <a:moveTo>
                    <a:pt x="365887" y="11811"/>
                  </a:moveTo>
                  <a:lnTo>
                    <a:pt x="354088" y="11811"/>
                  </a:lnTo>
                  <a:lnTo>
                    <a:pt x="342290" y="11811"/>
                  </a:lnTo>
                  <a:lnTo>
                    <a:pt x="342290" y="23609"/>
                  </a:lnTo>
                  <a:lnTo>
                    <a:pt x="354088" y="23609"/>
                  </a:lnTo>
                  <a:lnTo>
                    <a:pt x="354088" y="35407"/>
                  </a:lnTo>
                  <a:lnTo>
                    <a:pt x="365887" y="35407"/>
                  </a:lnTo>
                  <a:lnTo>
                    <a:pt x="365887" y="23609"/>
                  </a:lnTo>
                  <a:lnTo>
                    <a:pt x="365887" y="11811"/>
                  </a:lnTo>
                  <a:close/>
                </a:path>
                <a:path w="626110" h="35560">
                  <a:moveTo>
                    <a:pt x="389496" y="23609"/>
                  </a:moveTo>
                  <a:lnTo>
                    <a:pt x="377698" y="23609"/>
                  </a:lnTo>
                  <a:lnTo>
                    <a:pt x="365899" y="23609"/>
                  </a:lnTo>
                  <a:lnTo>
                    <a:pt x="365899" y="35407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close/>
                </a:path>
                <a:path w="626110" h="35560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26110" h="35560">
                  <a:moveTo>
                    <a:pt x="424903" y="11811"/>
                  </a:moveTo>
                  <a:lnTo>
                    <a:pt x="413105" y="11811"/>
                  </a:lnTo>
                  <a:lnTo>
                    <a:pt x="401307" y="11811"/>
                  </a:lnTo>
                  <a:lnTo>
                    <a:pt x="401307" y="23609"/>
                  </a:ln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13105" y="35407"/>
                  </a:lnTo>
                  <a:lnTo>
                    <a:pt x="413105" y="23609"/>
                  </a:lnTo>
                  <a:lnTo>
                    <a:pt x="424903" y="23609"/>
                  </a:lnTo>
                  <a:lnTo>
                    <a:pt x="424903" y="11811"/>
                  </a:lnTo>
                  <a:close/>
                </a:path>
                <a:path w="626110" h="35560">
                  <a:moveTo>
                    <a:pt x="424903" y="0"/>
                  </a:moveTo>
                  <a:lnTo>
                    <a:pt x="413105" y="0"/>
                  </a:lnTo>
                  <a:lnTo>
                    <a:pt x="413105" y="11798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26110" h="35560">
                  <a:moveTo>
                    <a:pt x="460311" y="23609"/>
                  </a:moveTo>
                  <a:lnTo>
                    <a:pt x="448513" y="23609"/>
                  </a:lnTo>
                  <a:lnTo>
                    <a:pt x="448513" y="11811"/>
                  </a:lnTo>
                  <a:lnTo>
                    <a:pt x="436714" y="11811"/>
                  </a:lnTo>
                  <a:lnTo>
                    <a:pt x="424916" y="11811"/>
                  </a:lnTo>
                  <a:lnTo>
                    <a:pt x="424916" y="23609"/>
                  </a:lnTo>
                  <a:lnTo>
                    <a:pt x="424916" y="35407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60311" y="35407"/>
                  </a:lnTo>
                  <a:lnTo>
                    <a:pt x="460311" y="23609"/>
                  </a:lnTo>
                  <a:close/>
                </a:path>
                <a:path w="626110" h="35560">
                  <a:moveTo>
                    <a:pt x="460311" y="0"/>
                  </a:moveTo>
                  <a:lnTo>
                    <a:pt x="448513" y="0"/>
                  </a:lnTo>
                  <a:lnTo>
                    <a:pt x="436714" y="0"/>
                  </a:lnTo>
                  <a:lnTo>
                    <a:pt x="424916" y="0"/>
                  </a:lnTo>
                  <a:lnTo>
                    <a:pt x="424916" y="11798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60311" y="11798"/>
                  </a:lnTo>
                  <a:lnTo>
                    <a:pt x="460311" y="0"/>
                  </a:lnTo>
                  <a:close/>
                </a:path>
                <a:path w="626110" h="35560">
                  <a:moveTo>
                    <a:pt x="495731" y="0"/>
                  </a:move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495731" y="0"/>
                  </a:lnTo>
                  <a:close/>
                </a:path>
                <a:path w="626110" h="35560">
                  <a:moveTo>
                    <a:pt x="519328" y="11811"/>
                  </a:moveTo>
                  <a:lnTo>
                    <a:pt x="507530" y="11811"/>
                  </a:lnTo>
                  <a:lnTo>
                    <a:pt x="495731" y="11811"/>
                  </a:lnTo>
                  <a:lnTo>
                    <a:pt x="483933" y="11811"/>
                  </a:lnTo>
                  <a:lnTo>
                    <a:pt x="483933" y="23609"/>
                  </a:lnTo>
                  <a:lnTo>
                    <a:pt x="495731" y="23609"/>
                  </a:lnTo>
                  <a:lnTo>
                    <a:pt x="495731" y="35407"/>
                  </a:lnTo>
                  <a:lnTo>
                    <a:pt x="507530" y="35407"/>
                  </a:lnTo>
                  <a:lnTo>
                    <a:pt x="519328" y="35407"/>
                  </a:lnTo>
                  <a:lnTo>
                    <a:pt x="519328" y="23609"/>
                  </a:lnTo>
                  <a:lnTo>
                    <a:pt x="519328" y="11811"/>
                  </a:lnTo>
                  <a:close/>
                </a:path>
                <a:path w="626110" h="35560">
                  <a:moveTo>
                    <a:pt x="542937" y="11811"/>
                  </a:moveTo>
                  <a:lnTo>
                    <a:pt x="531139" y="11811"/>
                  </a:lnTo>
                  <a:lnTo>
                    <a:pt x="519341" y="11811"/>
                  </a:lnTo>
                  <a:lnTo>
                    <a:pt x="519341" y="23609"/>
                  </a:lnTo>
                  <a:lnTo>
                    <a:pt x="519341" y="35407"/>
                  </a:lnTo>
                  <a:lnTo>
                    <a:pt x="531139" y="35407"/>
                  </a:lnTo>
                  <a:lnTo>
                    <a:pt x="531139" y="23609"/>
                  </a:lnTo>
                  <a:lnTo>
                    <a:pt x="542937" y="23609"/>
                  </a:lnTo>
                  <a:lnTo>
                    <a:pt x="542937" y="11811"/>
                  </a:lnTo>
                  <a:close/>
                </a:path>
                <a:path w="626110" h="35560">
                  <a:moveTo>
                    <a:pt x="566547" y="11811"/>
                  </a:moveTo>
                  <a:lnTo>
                    <a:pt x="554748" y="11811"/>
                  </a:lnTo>
                  <a:lnTo>
                    <a:pt x="542950" y="11811"/>
                  </a:lnTo>
                  <a:lnTo>
                    <a:pt x="542950" y="23609"/>
                  </a:lnTo>
                  <a:lnTo>
                    <a:pt x="542950" y="35407"/>
                  </a:lnTo>
                  <a:lnTo>
                    <a:pt x="554748" y="35407"/>
                  </a:lnTo>
                  <a:lnTo>
                    <a:pt x="554748" y="23609"/>
                  </a:lnTo>
                  <a:lnTo>
                    <a:pt x="566547" y="23609"/>
                  </a:lnTo>
                  <a:lnTo>
                    <a:pt x="566547" y="11811"/>
                  </a:lnTo>
                  <a:close/>
                </a:path>
                <a:path w="626110" h="35560">
                  <a:moveTo>
                    <a:pt x="578345" y="0"/>
                  </a:moveTo>
                  <a:lnTo>
                    <a:pt x="566547" y="0"/>
                  </a:lnTo>
                  <a:lnTo>
                    <a:pt x="554748" y="0"/>
                  </a:ln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26110" h="35560">
                  <a:moveTo>
                    <a:pt x="601954" y="11811"/>
                  </a:moveTo>
                  <a:lnTo>
                    <a:pt x="590156" y="11811"/>
                  </a:lnTo>
                  <a:lnTo>
                    <a:pt x="578358" y="11811"/>
                  </a:lnTo>
                  <a:lnTo>
                    <a:pt x="578358" y="23609"/>
                  </a:lnTo>
                  <a:lnTo>
                    <a:pt x="590156" y="23609"/>
                  </a:lnTo>
                  <a:lnTo>
                    <a:pt x="601954" y="23609"/>
                  </a:lnTo>
                  <a:lnTo>
                    <a:pt x="601954" y="11811"/>
                  </a:lnTo>
                  <a:close/>
                </a:path>
                <a:path w="626110" h="35560">
                  <a:moveTo>
                    <a:pt x="613765" y="0"/>
                  </a:move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13765" y="0"/>
                  </a:lnTo>
                  <a:close/>
                </a:path>
                <a:path w="626110" h="35560">
                  <a:moveTo>
                    <a:pt x="625563" y="11811"/>
                  </a:moveTo>
                  <a:lnTo>
                    <a:pt x="613765" y="11811"/>
                  </a:lnTo>
                  <a:lnTo>
                    <a:pt x="613765" y="23609"/>
                  </a:lnTo>
                  <a:lnTo>
                    <a:pt x="625563" y="23609"/>
                  </a:lnTo>
                  <a:lnTo>
                    <a:pt x="625563" y="118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36" name="object 36">
            <a:hlinkClick r:id="rId2"/>
          </p:cNvPr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3468052" y="767626"/>
            <a:ext cx="5715000" cy="4446930"/>
          </a:xfrm>
          <a:prstGeom prst="rect">
            <a:avLst/>
          </a:prstGeom>
        </p:spPr>
      </p:pic>
      <p:sp>
        <p:nvSpPr>
          <p:cNvPr id="37" name="object 37"/>
          <p:cNvSpPr txBox="1">
            <a:spLocks noGrp="1"/>
          </p:cNvSpPr>
          <p:nvPr>
            <p:ph type="sldNum" sz="quarter" idx="4294967295"/>
          </p:nvPr>
        </p:nvSpPr>
        <p:spPr>
          <a:xfrm>
            <a:off x="9483725" y="7521575"/>
            <a:ext cx="574675" cy="16033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900" b="0" i="0">
                <a:solidFill>
                  <a:schemeClr val="bg1"/>
                </a:solidFill>
                <a:latin typeface="Raleway"/>
                <a:cs typeface="Raleway"/>
              </a:defRPr>
            </a:lvl1pPr>
          </a:lstStyle>
          <a:p>
            <a:pPr marL="48260">
              <a:lnSpc>
                <a:spcPct val="100000"/>
              </a:lnSpc>
              <a:spcBef>
                <a:spcPts val="45"/>
              </a:spcBef>
            </a:pPr>
            <a:r>
              <a:rPr lang="en-US"/>
              <a:t>Page: </a:t>
            </a:r>
            <a:fld id="{81D60167-4931-47E6-BA6A-407CBD079E47}" type="slidenum">
              <a:rPr spc="-25" smtClean="0"/>
              <a:pPr marL="48260">
                <a:lnSpc>
                  <a:spcPct val="100000"/>
                </a:lnSpc>
                <a:spcBef>
                  <a:spcPts val="45"/>
                </a:spcBef>
              </a:pPr>
              <a:t>14</a:t>
            </a:fld>
            <a:endParaRPr spc="-25" dirty="0"/>
          </a:p>
        </p:txBody>
      </p:sp>
      <p:graphicFrame>
        <p:nvGraphicFramePr>
          <p:cNvPr id="2" name="Object 1">
            <a:extLst>
              <a:ext uri="{FF2B5EF4-FFF2-40B4-BE49-F238E27FC236}">
                <a16:creationId xmlns:a16="http://schemas.microsoft.com/office/drawing/2014/main" id="{3D2A3156-2355-574E-44A6-F89C67AB5C7B}"/>
              </a:ext>
            </a:extLst>
          </p:cNvPr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2769559890"/>
              </p:ext>
            </p:extLst>
          </p:nvPr>
        </p:nvGraphicFramePr>
        <p:xfrm>
          <a:off x="1639356" y="5333999"/>
          <a:ext cx="6020587" cy="21875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Worksheet" r:id="rId4" imgW="8039100" imgH="2921000" progId="Excel.Sheet.12">
                  <p:embed/>
                </p:oleObj>
              </mc:Choice>
              <mc:Fallback>
                <p:oleObj name="Worksheet" r:id="rId4" imgW="8039100" imgH="2921000" progId="Excel.Sheet.12">
                  <p:embed/>
                  <p:pic>
                    <p:nvPicPr>
                      <p:cNvPr id="2" name="Object 1">
                        <a:extLst>
                          <a:ext uri="{FF2B5EF4-FFF2-40B4-BE49-F238E27FC236}">
                            <a16:creationId xmlns:a16="http://schemas.microsoft.com/office/drawing/2014/main" id="{3D2A3156-2355-574E-44A6-F89C67AB5C7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639356" y="5333999"/>
                        <a:ext cx="6020587" cy="2187575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3" name="Picture 2" descr="A picture containing logo&#10;&#10;Description automatically generated">
            <a:extLst>
              <a:ext uri="{FF2B5EF4-FFF2-40B4-BE49-F238E27FC236}">
                <a16:creationId xmlns:a16="http://schemas.microsoft.com/office/drawing/2014/main" id="{F9E9911B-F51E-0FC9-9916-903A9E206A0D}"/>
              </a:ext>
            </a:extLst>
          </p:cNvPr>
          <p:cNvPicPr>
            <a:picLocks noChangeAspect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6732"/>
          <a:stretch/>
        </p:blipFill>
        <p:spPr>
          <a:xfrm>
            <a:off x="8610600" y="6449545"/>
            <a:ext cx="1293202" cy="1232368"/>
          </a:xfrm>
          <a:prstGeom prst="rect">
            <a:avLst/>
          </a:prstGeom>
        </p:spPr>
      </p:pic>
      <p:sp>
        <p:nvSpPr>
          <p:cNvPr id="4" name="Rectangle 3">
            <a:extLst>
              <a:ext uri="{FF2B5EF4-FFF2-40B4-BE49-F238E27FC236}">
                <a16:creationId xmlns:a16="http://schemas.microsoft.com/office/drawing/2014/main" id="{4D508DA4-C177-87D6-EBE2-53850CCD23A3}"/>
              </a:ext>
            </a:extLst>
          </p:cNvPr>
          <p:cNvSpPr/>
          <p:nvPr/>
        </p:nvSpPr>
        <p:spPr>
          <a:xfrm>
            <a:off x="6822842" y="5333999"/>
            <a:ext cx="914400" cy="218757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55080953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object 5"/>
          <p:cNvSpPr txBox="1"/>
          <p:nvPr/>
        </p:nvSpPr>
        <p:spPr>
          <a:xfrm>
            <a:off x="34925" y="890714"/>
            <a:ext cx="3195955" cy="14528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Arial"/>
                <a:cs typeface="Arial"/>
              </a:rPr>
              <a:t>KASSEL</a:t>
            </a:r>
            <a:r>
              <a:rPr sz="1200" b="1" spc="235" dirty="0">
                <a:latin typeface="Arial"/>
                <a:cs typeface="Arial"/>
              </a:rPr>
              <a:t> </a:t>
            </a:r>
            <a:r>
              <a:rPr sz="1200" b="1" spc="60" dirty="0">
                <a:latin typeface="Arial"/>
                <a:cs typeface="Arial"/>
              </a:rPr>
              <a:t>QUEEN</a:t>
            </a:r>
            <a:r>
              <a:rPr sz="1200" b="1" spc="235" dirty="0">
                <a:latin typeface="Arial"/>
                <a:cs typeface="Arial"/>
              </a:rPr>
              <a:t> </a:t>
            </a:r>
            <a:r>
              <a:rPr sz="1200" b="1" spc="65" dirty="0">
                <a:latin typeface="Arial"/>
                <a:cs typeface="Arial"/>
              </a:rPr>
              <a:t>HEADBOARD</a:t>
            </a:r>
            <a:endParaRPr sz="12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790"/>
              </a:spcBef>
            </a:pPr>
            <a:r>
              <a:rPr sz="750" b="1" dirty="0">
                <a:latin typeface="Raleway"/>
                <a:cs typeface="Raleway"/>
              </a:rPr>
              <a:t>SKU:</a:t>
            </a:r>
            <a:r>
              <a:rPr sz="750" b="1" spc="10" dirty="0">
                <a:latin typeface="Raleway"/>
                <a:cs typeface="Raleway"/>
              </a:rPr>
              <a:t> </a:t>
            </a:r>
            <a:r>
              <a:rPr sz="750" spc="-10" dirty="0">
                <a:latin typeface="Raleway"/>
                <a:cs typeface="Raleway"/>
              </a:rPr>
              <a:t>KAS800QHB</a:t>
            </a:r>
            <a:endParaRPr sz="750">
              <a:latin typeface="Raleway"/>
              <a:cs typeface="Raleway"/>
            </a:endParaRPr>
          </a:p>
          <a:p>
            <a:pPr marL="12700" marR="5080">
              <a:lnSpc>
                <a:spcPct val="100000"/>
              </a:lnSpc>
              <a:spcBef>
                <a:spcPts val="5"/>
              </a:spcBef>
            </a:pPr>
            <a:r>
              <a:rPr sz="750" dirty="0">
                <a:latin typeface="Raleway"/>
                <a:cs typeface="Raleway"/>
              </a:rPr>
              <a:t>The</a:t>
            </a:r>
            <a:r>
              <a:rPr sz="750" spc="-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clean, transitional styling of the Kassel upholstered headboard </a:t>
            </a:r>
            <a:r>
              <a:rPr sz="750" spc="-25" dirty="0">
                <a:latin typeface="Raleway"/>
                <a:cs typeface="Raleway"/>
              </a:rPr>
              <a:t>can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fit into an industrial chic or modern décor and will become the </a:t>
            </a:r>
            <a:r>
              <a:rPr sz="750" spc="-10" dirty="0">
                <a:latin typeface="Raleway"/>
                <a:cs typeface="Raleway"/>
              </a:rPr>
              <a:t>stunning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centerpiece of your bedroom. It features a button-tufted </a:t>
            </a:r>
            <a:r>
              <a:rPr sz="750" spc="-10" dirty="0">
                <a:latin typeface="Raleway"/>
                <a:cs typeface="Raleway"/>
              </a:rPr>
              <a:t>diamond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pattern in luxurious Chocolate leatherette with matching </a:t>
            </a:r>
            <a:r>
              <a:rPr sz="750" spc="-10" dirty="0">
                <a:latin typeface="Raleway"/>
                <a:cs typeface="Raleway"/>
              </a:rPr>
              <a:t>material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covering the solid wood posts. The height is adjustable, to fit </a:t>
            </a:r>
            <a:r>
              <a:rPr sz="750" spc="-25" dirty="0">
                <a:latin typeface="Raleway"/>
                <a:cs typeface="Raleway"/>
              </a:rPr>
              <a:t>any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mattress and can be used with a full or queen bedframe. </a:t>
            </a:r>
            <a:r>
              <a:rPr sz="750" spc="-10" dirty="0">
                <a:latin typeface="Raleway"/>
                <a:cs typeface="Raleway"/>
              </a:rPr>
              <a:t>Ample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cushioning gives you extra comfort and support whether you’re </a:t>
            </a:r>
            <a:r>
              <a:rPr sz="750" spc="-10" dirty="0">
                <a:latin typeface="Raleway"/>
                <a:cs typeface="Raleway"/>
              </a:rPr>
              <a:t>reading,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enjoying a snack or putting the finishing touches on that project </a:t>
            </a:r>
            <a:r>
              <a:rPr sz="750" spc="-25" dirty="0">
                <a:latin typeface="Raleway"/>
                <a:cs typeface="Raleway"/>
              </a:rPr>
              <a:t>for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spc="-10" dirty="0">
                <a:latin typeface="Raleway"/>
                <a:cs typeface="Raleway"/>
              </a:rPr>
              <a:t>work.</a:t>
            </a:r>
            <a:endParaRPr sz="750">
              <a:latin typeface="Raleway"/>
              <a:cs typeface="Raleway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313054" y="2755620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313054" y="2869920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313054" y="2984220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313054" y="3098520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 txBox="1"/>
          <p:nvPr/>
        </p:nvSpPr>
        <p:spPr>
          <a:xfrm>
            <a:off x="34925" y="2701544"/>
            <a:ext cx="2090420" cy="9156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93700" marR="5080">
              <a:lnSpc>
                <a:spcPct val="100000"/>
              </a:lnSpc>
              <a:spcBef>
                <a:spcPts val="100"/>
              </a:spcBef>
            </a:pPr>
            <a:r>
              <a:rPr sz="750" dirty="0">
                <a:latin typeface="Raleway"/>
                <a:cs typeface="Raleway"/>
              </a:rPr>
              <a:t>Upholstered Queen/Full </a:t>
            </a:r>
            <a:r>
              <a:rPr sz="750" spc="-10" dirty="0">
                <a:latin typeface="Raleway"/>
                <a:cs typeface="Raleway"/>
              </a:rPr>
              <a:t>Headboard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Styling</a:t>
            </a:r>
            <a:r>
              <a:rPr sz="750" spc="-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details include button </a:t>
            </a:r>
            <a:r>
              <a:rPr sz="750" spc="-10" dirty="0">
                <a:latin typeface="Raleway"/>
                <a:cs typeface="Raleway"/>
              </a:rPr>
              <a:t>tufting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Slotted for use with Full or Queen </a:t>
            </a:r>
            <a:r>
              <a:rPr sz="750" spc="-25" dirty="0">
                <a:latin typeface="Raleway"/>
                <a:cs typeface="Raleway"/>
              </a:rPr>
              <a:t>Bed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Chocolate leatherette </a:t>
            </a:r>
            <a:r>
              <a:rPr sz="750" spc="-10" dirty="0">
                <a:latin typeface="Raleway"/>
                <a:cs typeface="Raleway"/>
              </a:rPr>
              <a:t>cover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  <a:spcBef>
                <a:spcPts val="620"/>
              </a:spcBef>
            </a:pPr>
            <a:r>
              <a:rPr sz="750" u="sng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3"/>
              </a:rPr>
              <a:t>Read </a:t>
            </a:r>
            <a:r>
              <a:rPr sz="750" u="sng" spc="-20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3"/>
              </a:rPr>
              <a:t>More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</a:pPr>
            <a:r>
              <a:rPr sz="750" b="1" dirty="0">
                <a:latin typeface="Raleway"/>
                <a:cs typeface="Raleway"/>
              </a:rPr>
              <a:t>Price:</a:t>
            </a:r>
            <a:r>
              <a:rPr sz="750" b="1" spc="10" dirty="0">
                <a:latin typeface="Raleway"/>
                <a:cs typeface="Raleway"/>
              </a:rPr>
              <a:t> </a:t>
            </a:r>
            <a:r>
              <a:rPr sz="750" spc="-10" dirty="0">
                <a:latin typeface="Raleway"/>
                <a:cs typeface="Raleway"/>
              </a:rPr>
              <a:t>$75.00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ts val="1060"/>
              </a:lnSpc>
              <a:tabLst>
                <a:tab pos="1587500" algn="l"/>
              </a:tabLst>
            </a:pPr>
            <a:r>
              <a:rPr sz="900" spc="-10" dirty="0">
                <a:latin typeface="Raleway"/>
                <a:cs typeface="Raleway"/>
              </a:rPr>
              <a:t>Weight</a:t>
            </a:r>
            <a:r>
              <a:rPr sz="900" dirty="0">
                <a:latin typeface="Raleway"/>
                <a:cs typeface="Raleway"/>
              </a:rPr>
              <a:t>	38</a:t>
            </a:r>
            <a:r>
              <a:rPr sz="900" spc="-10" dirty="0">
                <a:latin typeface="Raleway"/>
                <a:cs typeface="Raleway"/>
              </a:rPr>
              <a:t> </a:t>
            </a:r>
            <a:r>
              <a:rPr sz="900" spc="-25" dirty="0">
                <a:latin typeface="Raleway"/>
                <a:cs typeface="Raleway"/>
              </a:rPr>
              <a:t>lbs</a:t>
            </a:r>
            <a:endParaRPr sz="900" dirty="0">
              <a:latin typeface="Raleway"/>
              <a:cs typeface="Raleway"/>
            </a:endParaRPr>
          </a:p>
        </p:txBody>
      </p:sp>
      <p:grpSp>
        <p:nvGrpSpPr>
          <p:cNvPr id="11" name="object 11"/>
          <p:cNvGrpSpPr/>
          <p:nvPr/>
        </p:nvGrpSpPr>
        <p:grpSpPr>
          <a:xfrm>
            <a:off x="44024" y="3770242"/>
            <a:ext cx="727710" cy="727710"/>
            <a:chOff x="44024" y="3770242"/>
            <a:chExt cx="727710" cy="727710"/>
          </a:xfrm>
        </p:grpSpPr>
        <p:sp>
          <p:nvSpPr>
            <p:cNvPr id="12" name="object 12"/>
            <p:cNvSpPr/>
            <p:nvPr/>
          </p:nvSpPr>
          <p:spPr>
            <a:xfrm>
              <a:off x="47625" y="3773843"/>
              <a:ext cx="720090" cy="720090"/>
            </a:xfrm>
            <a:custGeom>
              <a:avLst/>
              <a:gdLst/>
              <a:ahLst/>
              <a:cxnLst/>
              <a:rect l="l" t="t" r="r" b="b"/>
              <a:pathLst>
                <a:path w="720090" h="720089">
                  <a:moveTo>
                    <a:pt x="0" y="0"/>
                  </a:moveTo>
                  <a:lnTo>
                    <a:pt x="720001" y="0"/>
                  </a:lnTo>
                  <a:lnTo>
                    <a:pt x="720001" y="720001"/>
                  </a:lnTo>
                  <a:lnTo>
                    <a:pt x="0" y="720001"/>
                  </a:lnTo>
                  <a:lnTo>
                    <a:pt x="0" y="0"/>
                  </a:lnTo>
                  <a:close/>
                </a:path>
              </a:pathLst>
            </a:custGeom>
            <a:ln w="72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98145" y="3824363"/>
              <a:ext cx="619125" cy="38100"/>
            </a:xfrm>
            <a:custGeom>
              <a:avLst/>
              <a:gdLst/>
              <a:ahLst/>
              <a:cxnLst/>
              <a:rect l="l" t="t" r="r" b="b"/>
              <a:pathLst>
                <a:path w="619125" h="38100">
                  <a:moveTo>
                    <a:pt x="12623" y="0"/>
                  </a:moveTo>
                  <a:lnTo>
                    <a:pt x="0" y="0"/>
                  </a:lnTo>
                  <a:lnTo>
                    <a:pt x="0" y="12636"/>
                  </a:lnTo>
                  <a:lnTo>
                    <a:pt x="0" y="25273"/>
                  </a:lnTo>
                  <a:lnTo>
                    <a:pt x="0" y="37909"/>
                  </a:lnTo>
                  <a:lnTo>
                    <a:pt x="12623" y="37909"/>
                  </a:lnTo>
                  <a:lnTo>
                    <a:pt x="12623" y="25273"/>
                  </a:lnTo>
                  <a:lnTo>
                    <a:pt x="12623" y="12636"/>
                  </a:lnTo>
                  <a:lnTo>
                    <a:pt x="12623" y="0"/>
                  </a:lnTo>
                  <a:close/>
                </a:path>
                <a:path w="619125" h="38100">
                  <a:moveTo>
                    <a:pt x="50520" y="25273"/>
                  </a:moveTo>
                  <a:lnTo>
                    <a:pt x="37909" y="25273"/>
                  </a:lnTo>
                  <a:lnTo>
                    <a:pt x="25273" y="25273"/>
                  </a:lnTo>
                  <a:lnTo>
                    <a:pt x="25273" y="37909"/>
                  </a:lnTo>
                  <a:lnTo>
                    <a:pt x="37896" y="37909"/>
                  </a:lnTo>
                  <a:lnTo>
                    <a:pt x="50520" y="37909"/>
                  </a:lnTo>
                  <a:lnTo>
                    <a:pt x="50520" y="25273"/>
                  </a:lnTo>
                  <a:close/>
                </a:path>
                <a:path w="619125" h="38100">
                  <a:moveTo>
                    <a:pt x="50520" y="0"/>
                  </a:moveTo>
                  <a:lnTo>
                    <a:pt x="37909" y="0"/>
                  </a:lnTo>
                  <a:lnTo>
                    <a:pt x="25273" y="0"/>
                  </a:lnTo>
                  <a:lnTo>
                    <a:pt x="12636" y="0"/>
                  </a:lnTo>
                  <a:lnTo>
                    <a:pt x="12636" y="12636"/>
                  </a:lnTo>
                  <a:lnTo>
                    <a:pt x="25273" y="12636"/>
                  </a:lnTo>
                  <a:lnTo>
                    <a:pt x="37896" y="12636"/>
                  </a:lnTo>
                  <a:lnTo>
                    <a:pt x="50520" y="12636"/>
                  </a:lnTo>
                  <a:lnTo>
                    <a:pt x="50520" y="0"/>
                  </a:lnTo>
                  <a:close/>
                </a:path>
                <a:path w="619125" h="38100">
                  <a:moveTo>
                    <a:pt x="63169" y="25273"/>
                  </a:moveTo>
                  <a:lnTo>
                    <a:pt x="50533" y="25273"/>
                  </a:lnTo>
                  <a:lnTo>
                    <a:pt x="50533" y="37909"/>
                  </a:lnTo>
                  <a:lnTo>
                    <a:pt x="63169" y="37909"/>
                  </a:lnTo>
                  <a:lnTo>
                    <a:pt x="63169" y="25273"/>
                  </a:lnTo>
                  <a:close/>
                </a:path>
                <a:path w="619125" h="38100">
                  <a:moveTo>
                    <a:pt x="88417" y="0"/>
                  </a:moveTo>
                  <a:lnTo>
                    <a:pt x="75806" y="0"/>
                  </a:lnTo>
                  <a:lnTo>
                    <a:pt x="63169" y="0"/>
                  </a:lnTo>
                  <a:lnTo>
                    <a:pt x="50533" y="0"/>
                  </a:lnTo>
                  <a:lnTo>
                    <a:pt x="50533" y="12636"/>
                  </a:lnTo>
                  <a:lnTo>
                    <a:pt x="63169" y="12636"/>
                  </a:lnTo>
                  <a:lnTo>
                    <a:pt x="75793" y="12636"/>
                  </a:lnTo>
                  <a:lnTo>
                    <a:pt x="75793" y="25273"/>
                  </a:lnTo>
                  <a:lnTo>
                    <a:pt x="75793" y="37909"/>
                  </a:lnTo>
                  <a:lnTo>
                    <a:pt x="88417" y="37909"/>
                  </a:lnTo>
                  <a:lnTo>
                    <a:pt x="88417" y="25273"/>
                  </a:lnTo>
                  <a:lnTo>
                    <a:pt x="88417" y="12636"/>
                  </a:lnTo>
                  <a:lnTo>
                    <a:pt x="88417" y="0"/>
                  </a:lnTo>
                  <a:close/>
                </a:path>
                <a:path w="619125" h="38100">
                  <a:moveTo>
                    <a:pt x="138963" y="0"/>
                  </a:moveTo>
                  <a:lnTo>
                    <a:pt x="126326" y="0"/>
                  </a:lnTo>
                  <a:lnTo>
                    <a:pt x="113690" y="0"/>
                  </a:lnTo>
                  <a:lnTo>
                    <a:pt x="101053" y="0"/>
                  </a:lnTo>
                  <a:lnTo>
                    <a:pt x="101053" y="12636"/>
                  </a:lnTo>
                  <a:lnTo>
                    <a:pt x="101053" y="25273"/>
                  </a:lnTo>
                  <a:lnTo>
                    <a:pt x="113690" y="25273"/>
                  </a:lnTo>
                  <a:lnTo>
                    <a:pt x="126326" y="25273"/>
                  </a:lnTo>
                  <a:lnTo>
                    <a:pt x="126326" y="12636"/>
                  </a:lnTo>
                  <a:lnTo>
                    <a:pt x="138963" y="12636"/>
                  </a:lnTo>
                  <a:lnTo>
                    <a:pt x="138963" y="0"/>
                  </a:lnTo>
                  <a:close/>
                </a:path>
                <a:path w="619125" h="38100">
                  <a:moveTo>
                    <a:pt x="151587" y="25273"/>
                  </a:moveTo>
                  <a:lnTo>
                    <a:pt x="138950" y="25273"/>
                  </a:lnTo>
                  <a:lnTo>
                    <a:pt x="138950" y="37909"/>
                  </a:lnTo>
                  <a:lnTo>
                    <a:pt x="151587" y="37909"/>
                  </a:lnTo>
                  <a:lnTo>
                    <a:pt x="151587" y="25273"/>
                  </a:lnTo>
                  <a:close/>
                </a:path>
                <a:path w="619125" h="38100">
                  <a:moveTo>
                    <a:pt x="176847" y="25273"/>
                  </a:moveTo>
                  <a:lnTo>
                    <a:pt x="164223" y="25273"/>
                  </a:lnTo>
                  <a:lnTo>
                    <a:pt x="164223" y="12636"/>
                  </a:lnTo>
                  <a:lnTo>
                    <a:pt x="151587" y="12636"/>
                  </a:lnTo>
                  <a:lnTo>
                    <a:pt x="151587" y="25273"/>
                  </a:lnTo>
                  <a:lnTo>
                    <a:pt x="164211" y="25273"/>
                  </a:lnTo>
                  <a:lnTo>
                    <a:pt x="164211" y="37909"/>
                  </a:lnTo>
                  <a:lnTo>
                    <a:pt x="176847" y="37909"/>
                  </a:lnTo>
                  <a:lnTo>
                    <a:pt x="176847" y="25273"/>
                  </a:lnTo>
                  <a:close/>
                </a:path>
                <a:path w="619125" h="38100">
                  <a:moveTo>
                    <a:pt x="202120" y="25273"/>
                  </a:moveTo>
                  <a:lnTo>
                    <a:pt x="189484" y="25273"/>
                  </a:lnTo>
                  <a:lnTo>
                    <a:pt x="189484" y="37909"/>
                  </a:lnTo>
                  <a:lnTo>
                    <a:pt x="202120" y="37909"/>
                  </a:lnTo>
                  <a:lnTo>
                    <a:pt x="202120" y="25273"/>
                  </a:lnTo>
                  <a:close/>
                </a:path>
                <a:path w="619125" h="38100">
                  <a:moveTo>
                    <a:pt x="202120" y="0"/>
                  </a:moveTo>
                  <a:lnTo>
                    <a:pt x="189484" y="0"/>
                  </a:lnTo>
                  <a:lnTo>
                    <a:pt x="176847" y="0"/>
                  </a:lnTo>
                  <a:lnTo>
                    <a:pt x="176847" y="12636"/>
                  </a:lnTo>
                  <a:lnTo>
                    <a:pt x="176847" y="25273"/>
                  </a:lnTo>
                  <a:lnTo>
                    <a:pt x="189484" y="25273"/>
                  </a:lnTo>
                  <a:lnTo>
                    <a:pt x="189484" y="12636"/>
                  </a:lnTo>
                  <a:lnTo>
                    <a:pt x="202120" y="12636"/>
                  </a:lnTo>
                  <a:lnTo>
                    <a:pt x="202120" y="0"/>
                  </a:lnTo>
                  <a:close/>
                </a:path>
                <a:path w="619125" h="38100">
                  <a:moveTo>
                    <a:pt x="265277" y="0"/>
                  </a:moveTo>
                  <a:lnTo>
                    <a:pt x="265277" y="0"/>
                  </a:lnTo>
                  <a:lnTo>
                    <a:pt x="214744" y="0"/>
                  </a:lnTo>
                  <a:lnTo>
                    <a:pt x="214744" y="12636"/>
                  </a:lnTo>
                  <a:lnTo>
                    <a:pt x="227368" y="12636"/>
                  </a:lnTo>
                  <a:lnTo>
                    <a:pt x="227368" y="25273"/>
                  </a:lnTo>
                  <a:lnTo>
                    <a:pt x="240004" y="25273"/>
                  </a:lnTo>
                  <a:lnTo>
                    <a:pt x="240004" y="12636"/>
                  </a:lnTo>
                  <a:lnTo>
                    <a:pt x="252641" y="12636"/>
                  </a:lnTo>
                  <a:lnTo>
                    <a:pt x="265277" y="12636"/>
                  </a:lnTo>
                  <a:lnTo>
                    <a:pt x="265277" y="0"/>
                  </a:lnTo>
                  <a:close/>
                </a:path>
                <a:path w="619125" h="38100">
                  <a:moveTo>
                    <a:pt x="277901" y="25273"/>
                  </a:moveTo>
                  <a:lnTo>
                    <a:pt x="265264" y="25273"/>
                  </a:lnTo>
                  <a:lnTo>
                    <a:pt x="265264" y="37909"/>
                  </a:lnTo>
                  <a:lnTo>
                    <a:pt x="277901" y="37909"/>
                  </a:lnTo>
                  <a:lnTo>
                    <a:pt x="277901" y="25273"/>
                  </a:lnTo>
                  <a:close/>
                </a:path>
                <a:path w="619125" h="38100">
                  <a:moveTo>
                    <a:pt x="290537" y="12636"/>
                  </a:moveTo>
                  <a:lnTo>
                    <a:pt x="277901" y="12636"/>
                  </a:lnTo>
                  <a:lnTo>
                    <a:pt x="277901" y="25273"/>
                  </a:lnTo>
                  <a:lnTo>
                    <a:pt x="290537" y="25273"/>
                  </a:lnTo>
                  <a:lnTo>
                    <a:pt x="290537" y="12636"/>
                  </a:lnTo>
                  <a:close/>
                </a:path>
                <a:path w="619125" h="38100">
                  <a:moveTo>
                    <a:pt x="341058" y="12636"/>
                  </a:moveTo>
                  <a:lnTo>
                    <a:pt x="328434" y="12636"/>
                  </a:lnTo>
                  <a:lnTo>
                    <a:pt x="315798" y="12636"/>
                  </a:lnTo>
                  <a:lnTo>
                    <a:pt x="303174" y="12636"/>
                  </a:lnTo>
                  <a:lnTo>
                    <a:pt x="303174" y="0"/>
                  </a:lnTo>
                  <a:lnTo>
                    <a:pt x="290537" y="0"/>
                  </a:lnTo>
                  <a:lnTo>
                    <a:pt x="290537" y="12636"/>
                  </a:lnTo>
                  <a:lnTo>
                    <a:pt x="303161" y="12636"/>
                  </a:lnTo>
                  <a:lnTo>
                    <a:pt x="303161" y="25273"/>
                  </a:lnTo>
                  <a:lnTo>
                    <a:pt x="290537" y="25273"/>
                  </a:lnTo>
                  <a:lnTo>
                    <a:pt x="290537" y="37909"/>
                  </a:lnTo>
                  <a:lnTo>
                    <a:pt x="303174" y="37909"/>
                  </a:lnTo>
                  <a:lnTo>
                    <a:pt x="303174" y="25273"/>
                  </a:lnTo>
                  <a:lnTo>
                    <a:pt x="315798" y="25273"/>
                  </a:lnTo>
                  <a:lnTo>
                    <a:pt x="328422" y="25273"/>
                  </a:lnTo>
                  <a:lnTo>
                    <a:pt x="341058" y="25273"/>
                  </a:lnTo>
                  <a:lnTo>
                    <a:pt x="341058" y="12636"/>
                  </a:lnTo>
                  <a:close/>
                </a:path>
                <a:path w="619125" h="38100">
                  <a:moveTo>
                    <a:pt x="353682" y="25273"/>
                  </a:moveTo>
                  <a:lnTo>
                    <a:pt x="341058" y="25273"/>
                  </a:lnTo>
                  <a:lnTo>
                    <a:pt x="341058" y="37909"/>
                  </a:lnTo>
                  <a:lnTo>
                    <a:pt x="353682" y="37909"/>
                  </a:lnTo>
                  <a:lnTo>
                    <a:pt x="353682" y="25273"/>
                  </a:lnTo>
                  <a:close/>
                </a:path>
                <a:path w="619125" h="38100">
                  <a:moveTo>
                    <a:pt x="416839" y="0"/>
                  </a:moveTo>
                  <a:lnTo>
                    <a:pt x="404215" y="0"/>
                  </a:lnTo>
                  <a:lnTo>
                    <a:pt x="404215" y="12636"/>
                  </a:lnTo>
                  <a:lnTo>
                    <a:pt x="404215" y="25273"/>
                  </a:lnTo>
                  <a:lnTo>
                    <a:pt x="391591" y="25273"/>
                  </a:lnTo>
                  <a:lnTo>
                    <a:pt x="391591" y="12636"/>
                  </a:lnTo>
                  <a:lnTo>
                    <a:pt x="391591" y="0"/>
                  </a:lnTo>
                  <a:lnTo>
                    <a:pt x="378955" y="0"/>
                  </a:lnTo>
                  <a:lnTo>
                    <a:pt x="366318" y="0"/>
                  </a:lnTo>
                  <a:lnTo>
                    <a:pt x="366318" y="12636"/>
                  </a:lnTo>
                  <a:lnTo>
                    <a:pt x="366318" y="25273"/>
                  </a:lnTo>
                  <a:lnTo>
                    <a:pt x="366318" y="37909"/>
                  </a:lnTo>
                  <a:lnTo>
                    <a:pt x="378955" y="37909"/>
                  </a:lnTo>
                  <a:lnTo>
                    <a:pt x="391579" y="37909"/>
                  </a:lnTo>
                  <a:lnTo>
                    <a:pt x="404215" y="37909"/>
                  </a:lnTo>
                  <a:lnTo>
                    <a:pt x="416839" y="37909"/>
                  </a:lnTo>
                  <a:lnTo>
                    <a:pt x="416839" y="25273"/>
                  </a:lnTo>
                  <a:lnTo>
                    <a:pt x="416839" y="12636"/>
                  </a:lnTo>
                  <a:lnTo>
                    <a:pt x="416839" y="0"/>
                  </a:lnTo>
                  <a:close/>
                </a:path>
                <a:path w="619125" h="38100">
                  <a:moveTo>
                    <a:pt x="442112" y="12636"/>
                  </a:moveTo>
                  <a:lnTo>
                    <a:pt x="429488" y="12636"/>
                  </a:lnTo>
                  <a:lnTo>
                    <a:pt x="429488" y="0"/>
                  </a:lnTo>
                  <a:lnTo>
                    <a:pt x="416852" y="0"/>
                  </a:lnTo>
                  <a:lnTo>
                    <a:pt x="416852" y="12636"/>
                  </a:lnTo>
                  <a:lnTo>
                    <a:pt x="429475" y="12636"/>
                  </a:lnTo>
                  <a:lnTo>
                    <a:pt x="429475" y="25273"/>
                  </a:lnTo>
                  <a:lnTo>
                    <a:pt x="416852" y="25273"/>
                  </a:lnTo>
                  <a:lnTo>
                    <a:pt x="416852" y="37909"/>
                  </a:lnTo>
                  <a:lnTo>
                    <a:pt x="429488" y="37909"/>
                  </a:lnTo>
                  <a:lnTo>
                    <a:pt x="429488" y="25273"/>
                  </a:lnTo>
                  <a:lnTo>
                    <a:pt x="442112" y="25273"/>
                  </a:lnTo>
                  <a:lnTo>
                    <a:pt x="442112" y="12636"/>
                  </a:lnTo>
                  <a:close/>
                </a:path>
                <a:path w="619125" h="38100">
                  <a:moveTo>
                    <a:pt x="480009" y="25273"/>
                  </a:moveTo>
                  <a:lnTo>
                    <a:pt x="467372" y="25273"/>
                  </a:lnTo>
                  <a:lnTo>
                    <a:pt x="467372" y="12636"/>
                  </a:lnTo>
                  <a:lnTo>
                    <a:pt x="454748" y="12636"/>
                  </a:lnTo>
                  <a:lnTo>
                    <a:pt x="454748" y="25273"/>
                  </a:lnTo>
                  <a:lnTo>
                    <a:pt x="454748" y="37909"/>
                  </a:lnTo>
                  <a:lnTo>
                    <a:pt x="467372" y="37909"/>
                  </a:lnTo>
                  <a:lnTo>
                    <a:pt x="480009" y="37909"/>
                  </a:lnTo>
                  <a:lnTo>
                    <a:pt x="480009" y="25273"/>
                  </a:lnTo>
                  <a:close/>
                </a:path>
                <a:path w="619125" h="38100">
                  <a:moveTo>
                    <a:pt x="517893" y="0"/>
                  </a:moveTo>
                  <a:lnTo>
                    <a:pt x="505269" y="0"/>
                  </a:lnTo>
                  <a:lnTo>
                    <a:pt x="505269" y="12636"/>
                  </a:lnTo>
                  <a:lnTo>
                    <a:pt x="492645" y="12636"/>
                  </a:lnTo>
                  <a:lnTo>
                    <a:pt x="480009" y="12636"/>
                  </a:lnTo>
                  <a:lnTo>
                    <a:pt x="480009" y="25273"/>
                  </a:lnTo>
                  <a:lnTo>
                    <a:pt x="492633" y="25273"/>
                  </a:lnTo>
                  <a:lnTo>
                    <a:pt x="492633" y="37909"/>
                  </a:lnTo>
                  <a:lnTo>
                    <a:pt x="505269" y="37909"/>
                  </a:lnTo>
                  <a:lnTo>
                    <a:pt x="517893" y="37909"/>
                  </a:lnTo>
                  <a:lnTo>
                    <a:pt x="517893" y="25273"/>
                  </a:lnTo>
                  <a:lnTo>
                    <a:pt x="517893" y="12636"/>
                  </a:lnTo>
                  <a:lnTo>
                    <a:pt x="517893" y="0"/>
                  </a:lnTo>
                  <a:close/>
                </a:path>
                <a:path w="619125" h="38100">
                  <a:moveTo>
                    <a:pt x="581050" y="0"/>
                  </a:moveTo>
                  <a:lnTo>
                    <a:pt x="581050" y="0"/>
                  </a:lnTo>
                  <a:lnTo>
                    <a:pt x="530529" y="0"/>
                  </a:lnTo>
                  <a:lnTo>
                    <a:pt x="530529" y="12636"/>
                  </a:lnTo>
                  <a:lnTo>
                    <a:pt x="530529" y="25273"/>
                  </a:lnTo>
                  <a:lnTo>
                    <a:pt x="530529" y="37909"/>
                  </a:lnTo>
                  <a:lnTo>
                    <a:pt x="543166" y="37909"/>
                  </a:lnTo>
                  <a:lnTo>
                    <a:pt x="543166" y="25273"/>
                  </a:lnTo>
                  <a:lnTo>
                    <a:pt x="543166" y="12636"/>
                  </a:lnTo>
                  <a:lnTo>
                    <a:pt x="555790" y="12636"/>
                  </a:lnTo>
                  <a:lnTo>
                    <a:pt x="568426" y="12636"/>
                  </a:lnTo>
                  <a:lnTo>
                    <a:pt x="581050" y="12636"/>
                  </a:lnTo>
                  <a:lnTo>
                    <a:pt x="581050" y="0"/>
                  </a:lnTo>
                  <a:close/>
                </a:path>
                <a:path w="619125" h="38100">
                  <a:moveTo>
                    <a:pt x="618947" y="0"/>
                  </a:moveTo>
                  <a:lnTo>
                    <a:pt x="606323" y="0"/>
                  </a:lnTo>
                  <a:lnTo>
                    <a:pt x="593699" y="0"/>
                  </a:lnTo>
                  <a:lnTo>
                    <a:pt x="581063" y="0"/>
                  </a:lnTo>
                  <a:lnTo>
                    <a:pt x="581063" y="12636"/>
                  </a:lnTo>
                  <a:lnTo>
                    <a:pt x="593686" y="12636"/>
                  </a:lnTo>
                  <a:lnTo>
                    <a:pt x="606323" y="12636"/>
                  </a:lnTo>
                  <a:lnTo>
                    <a:pt x="606323" y="25273"/>
                  </a:lnTo>
                  <a:lnTo>
                    <a:pt x="618947" y="25273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98145" y="3849636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23" y="12623"/>
                  </a:moveTo>
                  <a:lnTo>
                    <a:pt x="0" y="12623"/>
                  </a:lnTo>
                  <a:lnTo>
                    <a:pt x="0" y="25260"/>
                  </a:lnTo>
                  <a:lnTo>
                    <a:pt x="0" y="37884"/>
                  </a:lnTo>
                  <a:lnTo>
                    <a:pt x="0" y="50520"/>
                  </a:lnTo>
                  <a:lnTo>
                    <a:pt x="12623" y="50520"/>
                  </a:lnTo>
                  <a:lnTo>
                    <a:pt x="12623" y="37896"/>
                  </a:lnTo>
                  <a:lnTo>
                    <a:pt x="12623" y="25260"/>
                  </a:lnTo>
                  <a:lnTo>
                    <a:pt x="12623" y="12623"/>
                  </a:lnTo>
                  <a:close/>
                </a:path>
                <a:path w="619125" h="50800">
                  <a:moveTo>
                    <a:pt x="50520" y="12623"/>
                  </a:moveTo>
                  <a:lnTo>
                    <a:pt x="37909" y="12623"/>
                  </a:lnTo>
                  <a:lnTo>
                    <a:pt x="25273" y="12623"/>
                  </a:lnTo>
                  <a:lnTo>
                    <a:pt x="25273" y="25260"/>
                  </a:lnTo>
                  <a:lnTo>
                    <a:pt x="25273" y="37896"/>
                  </a:lnTo>
                  <a:lnTo>
                    <a:pt x="37896" y="37896"/>
                  </a:lnTo>
                  <a:lnTo>
                    <a:pt x="50520" y="37896"/>
                  </a:lnTo>
                  <a:lnTo>
                    <a:pt x="50520" y="25260"/>
                  </a:lnTo>
                  <a:lnTo>
                    <a:pt x="50520" y="12623"/>
                  </a:lnTo>
                  <a:close/>
                </a:path>
                <a:path w="619125" h="50800">
                  <a:moveTo>
                    <a:pt x="63169" y="12623"/>
                  </a:moveTo>
                  <a:lnTo>
                    <a:pt x="50533" y="12623"/>
                  </a:lnTo>
                  <a:lnTo>
                    <a:pt x="50533" y="25260"/>
                  </a:lnTo>
                  <a:lnTo>
                    <a:pt x="50533" y="37896"/>
                  </a:lnTo>
                  <a:lnTo>
                    <a:pt x="63169" y="37896"/>
                  </a:lnTo>
                  <a:lnTo>
                    <a:pt x="63169" y="25260"/>
                  </a:lnTo>
                  <a:lnTo>
                    <a:pt x="63169" y="12623"/>
                  </a:lnTo>
                  <a:close/>
                </a:path>
                <a:path w="619125" h="50800">
                  <a:moveTo>
                    <a:pt x="88417" y="12623"/>
                  </a:moveTo>
                  <a:lnTo>
                    <a:pt x="75793" y="12623"/>
                  </a:lnTo>
                  <a:lnTo>
                    <a:pt x="75793" y="25260"/>
                  </a:lnTo>
                  <a:lnTo>
                    <a:pt x="75793" y="37884"/>
                  </a:lnTo>
                  <a:lnTo>
                    <a:pt x="75793" y="50520"/>
                  </a:lnTo>
                  <a:lnTo>
                    <a:pt x="88417" y="50520"/>
                  </a:lnTo>
                  <a:lnTo>
                    <a:pt x="88417" y="37896"/>
                  </a:lnTo>
                  <a:lnTo>
                    <a:pt x="88417" y="25260"/>
                  </a:lnTo>
                  <a:lnTo>
                    <a:pt x="88417" y="12623"/>
                  </a:lnTo>
                  <a:close/>
                </a:path>
                <a:path w="619125" h="50800">
                  <a:moveTo>
                    <a:pt x="151587" y="12623"/>
                  </a:moveTo>
                  <a:lnTo>
                    <a:pt x="151587" y="12623"/>
                  </a:lnTo>
                  <a:lnTo>
                    <a:pt x="101053" y="12623"/>
                  </a:lnTo>
                  <a:lnTo>
                    <a:pt x="101053" y="25260"/>
                  </a:lnTo>
                  <a:lnTo>
                    <a:pt x="113690" y="25260"/>
                  </a:lnTo>
                  <a:lnTo>
                    <a:pt x="126326" y="25260"/>
                  </a:lnTo>
                  <a:lnTo>
                    <a:pt x="126326" y="37884"/>
                  </a:lnTo>
                  <a:lnTo>
                    <a:pt x="126326" y="50520"/>
                  </a:lnTo>
                  <a:lnTo>
                    <a:pt x="138963" y="50520"/>
                  </a:lnTo>
                  <a:lnTo>
                    <a:pt x="138963" y="37896"/>
                  </a:lnTo>
                  <a:lnTo>
                    <a:pt x="138963" y="25260"/>
                  </a:lnTo>
                  <a:lnTo>
                    <a:pt x="151587" y="25260"/>
                  </a:lnTo>
                  <a:lnTo>
                    <a:pt x="151587" y="12623"/>
                  </a:lnTo>
                  <a:close/>
                </a:path>
                <a:path w="619125" h="50800">
                  <a:moveTo>
                    <a:pt x="240004" y="25260"/>
                  </a:moveTo>
                  <a:lnTo>
                    <a:pt x="227380" y="25260"/>
                  </a:lnTo>
                  <a:lnTo>
                    <a:pt x="214744" y="25260"/>
                  </a:lnTo>
                  <a:lnTo>
                    <a:pt x="214744" y="37884"/>
                  </a:lnTo>
                  <a:lnTo>
                    <a:pt x="202120" y="37884"/>
                  </a:lnTo>
                  <a:lnTo>
                    <a:pt x="202120" y="25260"/>
                  </a:lnTo>
                  <a:lnTo>
                    <a:pt x="202120" y="12623"/>
                  </a:lnTo>
                  <a:lnTo>
                    <a:pt x="189484" y="12623"/>
                  </a:lnTo>
                  <a:lnTo>
                    <a:pt x="176847" y="12623"/>
                  </a:lnTo>
                  <a:lnTo>
                    <a:pt x="176847" y="25260"/>
                  </a:lnTo>
                  <a:lnTo>
                    <a:pt x="189484" y="25260"/>
                  </a:lnTo>
                  <a:lnTo>
                    <a:pt x="189484" y="37884"/>
                  </a:lnTo>
                  <a:lnTo>
                    <a:pt x="176847" y="37884"/>
                  </a:lnTo>
                  <a:lnTo>
                    <a:pt x="176847" y="25260"/>
                  </a:lnTo>
                  <a:lnTo>
                    <a:pt x="164223" y="25260"/>
                  </a:lnTo>
                  <a:lnTo>
                    <a:pt x="151587" y="25260"/>
                  </a:lnTo>
                  <a:lnTo>
                    <a:pt x="151587" y="37884"/>
                  </a:lnTo>
                  <a:lnTo>
                    <a:pt x="151587" y="50520"/>
                  </a:lnTo>
                  <a:lnTo>
                    <a:pt x="164211" y="50520"/>
                  </a:lnTo>
                  <a:lnTo>
                    <a:pt x="227380" y="50520"/>
                  </a:lnTo>
                  <a:lnTo>
                    <a:pt x="227380" y="37896"/>
                  </a:lnTo>
                  <a:lnTo>
                    <a:pt x="240004" y="37896"/>
                  </a:lnTo>
                  <a:lnTo>
                    <a:pt x="240004" y="25260"/>
                  </a:lnTo>
                  <a:close/>
                </a:path>
                <a:path w="619125" h="50800">
                  <a:moveTo>
                    <a:pt x="252641" y="12623"/>
                  </a:moveTo>
                  <a:lnTo>
                    <a:pt x="240004" y="12623"/>
                  </a:lnTo>
                  <a:lnTo>
                    <a:pt x="240004" y="25260"/>
                  </a:lnTo>
                  <a:lnTo>
                    <a:pt x="252641" y="25260"/>
                  </a:lnTo>
                  <a:lnTo>
                    <a:pt x="252641" y="12623"/>
                  </a:lnTo>
                  <a:close/>
                </a:path>
                <a:path w="619125" h="50800">
                  <a:moveTo>
                    <a:pt x="353682" y="37884"/>
                  </a:moveTo>
                  <a:lnTo>
                    <a:pt x="341058" y="37884"/>
                  </a:lnTo>
                  <a:lnTo>
                    <a:pt x="341058" y="25260"/>
                  </a:lnTo>
                  <a:lnTo>
                    <a:pt x="328434" y="25260"/>
                  </a:lnTo>
                  <a:lnTo>
                    <a:pt x="315798" y="25260"/>
                  </a:lnTo>
                  <a:lnTo>
                    <a:pt x="315798" y="12623"/>
                  </a:lnTo>
                  <a:lnTo>
                    <a:pt x="303161" y="12623"/>
                  </a:lnTo>
                  <a:lnTo>
                    <a:pt x="303161" y="25260"/>
                  </a:lnTo>
                  <a:lnTo>
                    <a:pt x="290537" y="25260"/>
                  </a:lnTo>
                  <a:lnTo>
                    <a:pt x="277901" y="25260"/>
                  </a:lnTo>
                  <a:lnTo>
                    <a:pt x="277901" y="37884"/>
                  </a:lnTo>
                  <a:lnTo>
                    <a:pt x="265277" y="37884"/>
                  </a:lnTo>
                  <a:lnTo>
                    <a:pt x="265277" y="25260"/>
                  </a:lnTo>
                  <a:lnTo>
                    <a:pt x="277901" y="25260"/>
                  </a:lnTo>
                  <a:lnTo>
                    <a:pt x="277901" y="12623"/>
                  </a:lnTo>
                  <a:lnTo>
                    <a:pt x="265264" y="12623"/>
                  </a:lnTo>
                  <a:lnTo>
                    <a:pt x="265264" y="25260"/>
                  </a:lnTo>
                  <a:lnTo>
                    <a:pt x="252641" y="25260"/>
                  </a:lnTo>
                  <a:lnTo>
                    <a:pt x="252641" y="37896"/>
                  </a:lnTo>
                  <a:lnTo>
                    <a:pt x="265264" y="37896"/>
                  </a:lnTo>
                  <a:lnTo>
                    <a:pt x="265264" y="50520"/>
                  </a:lnTo>
                  <a:lnTo>
                    <a:pt x="277901" y="50520"/>
                  </a:lnTo>
                  <a:lnTo>
                    <a:pt x="290537" y="50520"/>
                  </a:lnTo>
                  <a:lnTo>
                    <a:pt x="290537" y="37896"/>
                  </a:lnTo>
                  <a:lnTo>
                    <a:pt x="303161" y="37896"/>
                  </a:lnTo>
                  <a:lnTo>
                    <a:pt x="315798" y="37896"/>
                  </a:lnTo>
                  <a:lnTo>
                    <a:pt x="328422" y="37896"/>
                  </a:lnTo>
                  <a:lnTo>
                    <a:pt x="328422" y="50520"/>
                  </a:lnTo>
                  <a:lnTo>
                    <a:pt x="341058" y="50520"/>
                  </a:lnTo>
                  <a:lnTo>
                    <a:pt x="353682" y="50520"/>
                  </a:lnTo>
                  <a:lnTo>
                    <a:pt x="353682" y="37884"/>
                  </a:lnTo>
                  <a:close/>
                </a:path>
                <a:path w="619125" h="50800">
                  <a:moveTo>
                    <a:pt x="378955" y="12623"/>
                  </a:moveTo>
                  <a:lnTo>
                    <a:pt x="366318" y="12623"/>
                  </a:lnTo>
                  <a:lnTo>
                    <a:pt x="366318" y="25260"/>
                  </a:lnTo>
                  <a:lnTo>
                    <a:pt x="378955" y="25260"/>
                  </a:lnTo>
                  <a:lnTo>
                    <a:pt x="378955" y="12623"/>
                  </a:lnTo>
                  <a:close/>
                </a:path>
                <a:path w="619125" h="50800">
                  <a:moveTo>
                    <a:pt x="416839" y="25260"/>
                  </a:moveTo>
                  <a:lnTo>
                    <a:pt x="404215" y="25260"/>
                  </a:lnTo>
                  <a:lnTo>
                    <a:pt x="404215" y="12623"/>
                  </a:lnTo>
                  <a:lnTo>
                    <a:pt x="391579" y="12623"/>
                  </a:lnTo>
                  <a:lnTo>
                    <a:pt x="391579" y="25260"/>
                  </a:lnTo>
                  <a:lnTo>
                    <a:pt x="391579" y="37896"/>
                  </a:lnTo>
                  <a:lnTo>
                    <a:pt x="404215" y="37896"/>
                  </a:lnTo>
                  <a:lnTo>
                    <a:pt x="416839" y="37896"/>
                  </a:lnTo>
                  <a:lnTo>
                    <a:pt x="416839" y="25260"/>
                  </a:lnTo>
                  <a:close/>
                </a:path>
                <a:path w="619125" h="50800">
                  <a:moveTo>
                    <a:pt x="429488" y="12623"/>
                  </a:moveTo>
                  <a:lnTo>
                    <a:pt x="416852" y="12623"/>
                  </a:lnTo>
                  <a:lnTo>
                    <a:pt x="416852" y="25260"/>
                  </a:lnTo>
                  <a:lnTo>
                    <a:pt x="416852" y="37896"/>
                  </a:lnTo>
                  <a:lnTo>
                    <a:pt x="429488" y="37896"/>
                  </a:lnTo>
                  <a:lnTo>
                    <a:pt x="429488" y="25260"/>
                  </a:lnTo>
                  <a:lnTo>
                    <a:pt x="429488" y="12623"/>
                  </a:lnTo>
                  <a:close/>
                </a:path>
                <a:path w="619125" h="50800">
                  <a:moveTo>
                    <a:pt x="480009" y="12623"/>
                  </a:moveTo>
                  <a:lnTo>
                    <a:pt x="467372" y="12623"/>
                  </a:lnTo>
                  <a:lnTo>
                    <a:pt x="454748" y="12623"/>
                  </a:lnTo>
                  <a:lnTo>
                    <a:pt x="442112" y="12623"/>
                  </a:lnTo>
                  <a:lnTo>
                    <a:pt x="442112" y="25260"/>
                  </a:lnTo>
                  <a:lnTo>
                    <a:pt x="454748" y="25260"/>
                  </a:lnTo>
                  <a:lnTo>
                    <a:pt x="454748" y="37896"/>
                  </a:lnTo>
                  <a:lnTo>
                    <a:pt x="467372" y="37896"/>
                  </a:lnTo>
                  <a:lnTo>
                    <a:pt x="480009" y="37896"/>
                  </a:lnTo>
                  <a:lnTo>
                    <a:pt x="480009" y="25260"/>
                  </a:lnTo>
                  <a:lnTo>
                    <a:pt x="480009" y="12623"/>
                  </a:lnTo>
                  <a:close/>
                </a:path>
                <a:path w="619125" h="50800">
                  <a:moveTo>
                    <a:pt x="505269" y="12623"/>
                  </a:moveTo>
                  <a:lnTo>
                    <a:pt x="492633" y="12623"/>
                  </a:lnTo>
                  <a:lnTo>
                    <a:pt x="492633" y="25260"/>
                  </a:lnTo>
                  <a:lnTo>
                    <a:pt x="505269" y="25260"/>
                  </a:lnTo>
                  <a:lnTo>
                    <a:pt x="505269" y="12623"/>
                  </a:lnTo>
                  <a:close/>
                </a:path>
                <a:path w="619125" h="50800">
                  <a:moveTo>
                    <a:pt x="543166" y="0"/>
                  </a:moveTo>
                  <a:lnTo>
                    <a:pt x="530529" y="0"/>
                  </a:lnTo>
                  <a:lnTo>
                    <a:pt x="530529" y="12623"/>
                  </a:lnTo>
                  <a:lnTo>
                    <a:pt x="530529" y="25260"/>
                  </a:lnTo>
                  <a:lnTo>
                    <a:pt x="530529" y="37896"/>
                  </a:lnTo>
                  <a:lnTo>
                    <a:pt x="543166" y="37896"/>
                  </a:lnTo>
                  <a:lnTo>
                    <a:pt x="543166" y="25260"/>
                  </a:lnTo>
                  <a:lnTo>
                    <a:pt x="543166" y="12636"/>
                  </a:lnTo>
                  <a:lnTo>
                    <a:pt x="543166" y="0"/>
                  </a:lnTo>
                  <a:close/>
                </a:path>
                <a:path w="619125" h="50800">
                  <a:moveTo>
                    <a:pt x="581050" y="0"/>
                  </a:moveTo>
                  <a:lnTo>
                    <a:pt x="568426" y="0"/>
                  </a:lnTo>
                  <a:lnTo>
                    <a:pt x="555790" y="0"/>
                  </a:lnTo>
                  <a:lnTo>
                    <a:pt x="555790" y="12623"/>
                  </a:lnTo>
                  <a:lnTo>
                    <a:pt x="555790" y="25260"/>
                  </a:lnTo>
                  <a:lnTo>
                    <a:pt x="555790" y="37896"/>
                  </a:lnTo>
                  <a:lnTo>
                    <a:pt x="568426" y="37896"/>
                  </a:lnTo>
                  <a:lnTo>
                    <a:pt x="581050" y="37896"/>
                  </a:lnTo>
                  <a:lnTo>
                    <a:pt x="581050" y="25260"/>
                  </a:lnTo>
                  <a:lnTo>
                    <a:pt x="581050" y="12636"/>
                  </a:lnTo>
                  <a:lnTo>
                    <a:pt x="581050" y="0"/>
                  </a:lnTo>
                  <a:close/>
                </a:path>
                <a:path w="619125" h="50800">
                  <a:moveTo>
                    <a:pt x="593699" y="0"/>
                  </a:moveTo>
                  <a:lnTo>
                    <a:pt x="581063" y="0"/>
                  </a:lnTo>
                  <a:lnTo>
                    <a:pt x="581063" y="12623"/>
                  </a:lnTo>
                  <a:lnTo>
                    <a:pt x="581063" y="25260"/>
                  </a:lnTo>
                  <a:lnTo>
                    <a:pt x="581063" y="37896"/>
                  </a:lnTo>
                  <a:lnTo>
                    <a:pt x="593699" y="37896"/>
                  </a:lnTo>
                  <a:lnTo>
                    <a:pt x="593699" y="25260"/>
                  </a:lnTo>
                  <a:lnTo>
                    <a:pt x="593699" y="12636"/>
                  </a:lnTo>
                  <a:lnTo>
                    <a:pt x="593699" y="0"/>
                  </a:lnTo>
                  <a:close/>
                </a:path>
                <a:path w="619125" h="50800">
                  <a:moveTo>
                    <a:pt x="618947" y="0"/>
                  </a:moveTo>
                  <a:lnTo>
                    <a:pt x="606323" y="0"/>
                  </a:lnTo>
                  <a:lnTo>
                    <a:pt x="606323" y="12623"/>
                  </a:lnTo>
                  <a:lnTo>
                    <a:pt x="606323" y="25260"/>
                  </a:lnTo>
                  <a:lnTo>
                    <a:pt x="606323" y="37896"/>
                  </a:lnTo>
                  <a:lnTo>
                    <a:pt x="618947" y="37896"/>
                  </a:lnTo>
                  <a:lnTo>
                    <a:pt x="618947" y="25260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98145" y="3887520"/>
              <a:ext cx="619125" cy="25400"/>
            </a:xfrm>
            <a:custGeom>
              <a:avLst/>
              <a:gdLst/>
              <a:ahLst/>
              <a:cxnLst/>
              <a:rect l="l" t="t" r="r" b="b"/>
              <a:pathLst>
                <a:path w="619125" h="25400">
                  <a:moveTo>
                    <a:pt x="12623" y="12636"/>
                  </a:moveTo>
                  <a:lnTo>
                    <a:pt x="0" y="12636"/>
                  </a:lnTo>
                  <a:lnTo>
                    <a:pt x="0" y="25273"/>
                  </a:lnTo>
                  <a:lnTo>
                    <a:pt x="12623" y="25273"/>
                  </a:lnTo>
                  <a:lnTo>
                    <a:pt x="12623" y="12636"/>
                  </a:lnTo>
                  <a:close/>
                </a:path>
                <a:path w="619125" h="25400">
                  <a:moveTo>
                    <a:pt x="353682" y="0"/>
                  </a:moveTo>
                  <a:lnTo>
                    <a:pt x="341058" y="0"/>
                  </a:lnTo>
                  <a:lnTo>
                    <a:pt x="341058" y="12636"/>
                  </a:lnTo>
                  <a:lnTo>
                    <a:pt x="353682" y="12636"/>
                  </a:lnTo>
                  <a:lnTo>
                    <a:pt x="353682" y="0"/>
                  </a:lnTo>
                  <a:close/>
                </a:path>
                <a:path w="619125" h="25400">
                  <a:moveTo>
                    <a:pt x="416839" y="0"/>
                  </a:moveTo>
                  <a:lnTo>
                    <a:pt x="404215" y="0"/>
                  </a:lnTo>
                  <a:lnTo>
                    <a:pt x="391591" y="0"/>
                  </a:lnTo>
                  <a:lnTo>
                    <a:pt x="378955" y="0"/>
                  </a:lnTo>
                  <a:lnTo>
                    <a:pt x="378955" y="12636"/>
                  </a:lnTo>
                  <a:lnTo>
                    <a:pt x="391579" y="12636"/>
                  </a:lnTo>
                  <a:lnTo>
                    <a:pt x="404215" y="12636"/>
                  </a:lnTo>
                  <a:lnTo>
                    <a:pt x="416839" y="12636"/>
                  </a:lnTo>
                  <a:lnTo>
                    <a:pt x="416839" y="0"/>
                  </a:lnTo>
                  <a:close/>
                </a:path>
                <a:path w="619125" h="25400">
                  <a:moveTo>
                    <a:pt x="429488" y="0"/>
                  </a:moveTo>
                  <a:lnTo>
                    <a:pt x="416852" y="0"/>
                  </a:lnTo>
                  <a:lnTo>
                    <a:pt x="416852" y="12636"/>
                  </a:lnTo>
                  <a:lnTo>
                    <a:pt x="429488" y="12636"/>
                  </a:lnTo>
                  <a:lnTo>
                    <a:pt x="429488" y="0"/>
                  </a:lnTo>
                  <a:close/>
                </a:path>
                <a:path w="619125" h="25400">
                  <a:moveTo>
                    <a:pt x="492645" y="0"/>
                  </a:moveTo>
                  <a:lnTo>
                    <a:pt x="480009" y="0"/>
                  </a:lnTo>
                  <a:lnTo>
                    <a:pt x="467372" y="0"/>
                  </a:lnTo>
                  <a:lnTo>
                    <a:pt x="454748" y="0"/>
                  </a:lnTo>
                  <a:lnTo>
                    <a:pt x="442112" y="0"/>
                  </a:lnTo>
                  <a:lnTo>
                    <a:pt x="442112" y="12636"/>
                  </a:lnTo>
                  <a:lnTo>
                    <a:pt x="454748" y="12636"/>
                  </a:lnTo>
                  <a:lnTo>
                    <a:pt x="467372" y="12636"/>
                  </a:lnTo>
                  <a:lnTo>
                    <a:pt x="480009" y="12636"/>
                  </a:lnTo>
                  <a:lnTo>
                    <a:pt x="492645" y="12636"/>
                  </a:lnTo>
                  <a:lnTo>
                    <a:pt x="492645" y="0"/>
                  </a:lnTo>
                  <a:close/>
                </a:path>
                <a:path w="619125" h="25400">
                  <a:moveTo>
                    <a:pt x="543166" y="0"/>
                  </a:moveTo>
                  <a:lnTo>
                    <a:pt x="530529" y="0"/>
                  </a:lnTo>
                  <a:lnTo>
                    <a:pt x="530529" y="12636"/>
                  </a:lnTo>
                  <a:lnTo>
                    <a:pt x="543166" y="12636"/>
                  </a:lnTo>
                  <a:lnTo>
                    <a:pt x="543166" y="0"/>
                  </a:lnTo>
                  <a:close/>
                </a:path>
                <a:path w="619125" h="25400">
                  <a:moveTo>
                    <a:pt x="618947" y="0"/>
                  </a:moveTo>
                  <a:lnTo>
                    <a:pt x="606323" y="0"/>
                  </a:lnTo>
                  <a:lnTo>
                    <a:pt x="606323" y="12636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110782" y="3906475"/>
              <a:ext cx="606425" cy="0"/>
            </a:xfrm>
            <a:custGeom>
              <a:avLst/>
              <a:gdLst/>
              <a:ahLst/>
              <a:cxnLst/>
              <a:rect l="l" t="t" r="r" b="b"/>
              <a:pathLst>
                <a:path w="606425">
                  <a:moveTo>
                    <a:pt x="0" y="0"/>
                  </a:moveTo>
                  <a:lnTo>
                    <a:pt x="606323" y="0"/>
                  </a:lnTo>
                </a:path>
              </a:pathLst>
            </a:custGeom>
            <a:ln w="12636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98145" y="3912793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23" y="37884"/>
                  </a:moveTo>
                  <a:lnTo>
                    <a:pt x="0" y="37884"/>
                  </a:lnTo>
                  <a:lnTo>
                    <a:pt x="0" y="50520"/>
                  </a:lnTo>
                  <a:lnTo>
                    <a:pt x="12623" y="50520"/>
                  </a:lnTo>
                  <a:lnTo>
                    <a:pt x="12623" y="37884"/>
                  </a:lnTo>
                  <a:close/>
                </a:path>
                <a:path w="619125" h="50800">
                  <a:moveTo>
                    <a:pt x="12623" y="12623"/>
                  </a:moveTo>
                  <a:lnTo>
                    <a:pt x="0" y="12623"/>
                  </a:lnTo>
                  <a:lnTo>
                    <a:pt x="0" y="25260"/>
                  </a:lnTo>
                  <a:lnTo>
                    <a:pt x="12623" y="25260"/>
                  </a:lnTo>
                  <a:lnTo>
                    <a:pt x="12623" y="12623"/>
                  </a:lnTo>
                  <a:close/>
                </a:path>
                <a:path w="619125" h="50800">
                  <a:moveTo>
                    <a:pt x="50520" y="12623"/>
                  </a:moveTo>
                  <a:lnTo>
                    <a:pt x="37909" y="12623"/>
                  </a:lnTo>
                  <a:lnTo>
                    <a:pt x="25273" y="12623"/>
                  </a:lnTo>
                  <a:lnTo>
                    <a:pt x="25273" y="25260"/>
                  </a:lnTo>
                  <a:lnTo>
                    <a:pt x="37896" y="25260"/>
                  </a:lnTo>
                  <a:lnTo>
                    <a:pt x="50520" y="25260"/>
                  </a:lnTo>
                  <a:lnTo>
                    <a:pt x="50520" y="12623"/>
                  </a:lnTo>
                  <a:close/>
                </a:path>
                <a:path w="619125" h="50800">
                  <a:moveTo>
                    <a:pt x="88417" y="12623"/>
                  </a:moveTo>
                  <a:lnTo>
                    <a:pt x="75806" y="12623"/>
                  </a:lnTo>
                  <a:lnTo>
                    <a:pt x="63169" y="12623"/>
                  </a:lnTo>
                  <a:lnTo>
                    <a:pt x="63169" y="25260"/>
                  </a:lnTo>
                  <a:lnTo>
                    <a:pt x="63169" y="37909"/>
                  </a:lnTo>
                  <a:lnTo>
                    <a:pt x="75806" y="37909"/>
                  </a:lnTo>
                  <a:lnTo>
                    <a:pt x="75806" y="25260"/>
                  </a:lnTo>
                  <a:lnTo>
                    <a:pt x="88417" y="25260"/>
                  </a:lnTo>
                  <a:lnTo>
                    <a:pt x="88417" y="12623"/>
                  </a:lnTo>
                  <a:close/>
                </a:path>
                <a:path w="619125" h="50800">
                  <a:moveTo>
                    <a:pt x="138963" y="12623"/>
                  </a:moveTo>
                  <a:lnTo>
                    <a:pt x="126326" y="12623"/>
                  </a:lnTo>
                  <a:lnTo>
                    <a:pt x="126326" y="25260"/>
                  </a:lnTo>
                  <a:lnTo>
                    <a:pt x="113690" y="25260"/>
                  </a:lnTo>
                  <a:lnTo>
                    <a:pt x="101066" y="25260"/>
                  </a:lnTo>
                  <a:lnTo>
                    <a:pt x="101066" y="12636"/>
                  </a:lnTo>
                  <a:lnTo>
                    <a:pt x="113690" y="12636"/>
                  </a:lnTo>
                  <a:lnTo>
                    <a:pt x="113690" y="0"/>
                  </a:lnTo>
                  <a:lnTo>
                    <a:pt x="101053" y="0"/>
                  </a:lnTo>
                  <a:lnTo>
                    <a:pt x="101053" y="12623"/>
                  </a:lnTo>
                  <a:lnTo>
                    <a:pt x="88430" y="12623"/>
                  </a:lnTo>
                  <a:lnTo>
                    <a:pt x="88430" y="25260"/>
                  </a:lnTo>
                  <a:lnTo>
                    <a:pt x="101053" y="25260"/>
                  </a:lnTo>
                  <a:lnTo>
                    <a:pt x="101053" y="37909"/>
                  </a:lnTo>
                  <a:lnTo>
                    <a:pt x="113690" y="37909"/>
                  </a:lnTo>
                  <a:lnTo>
                    <a:pt x="126326" y="37909"/>
                  </a:lnTo>
                  <a:lnTo>
                    <a:pt x="138963" y="37909"/>
                  </a:lnTo>
                  <a:lnTo>
                    <a:pt x="138963" y="25260"/>
                  </a:lnTo>
                  <a:lnTo>
                    <a:pt x="138963" y="12623"/>
                  </a:lnTo>
                  <a:close/>
                </a:path>
                <a:path w="619125" h="50800">
                  <a:moveTo>
                    <a:pt x="189484" y="25260"/>
                  </a:moveTo>
                  <a:lnTo>
                    <a:pt x="176847" y="25260"/>
                  </a:lnTo>
                  <a:lnTo>
                    <a:pt x="176847" y="37909"/>
                  </a:lnTo>
                  <a:lnTo>
                    <a:pt x="189484" y="37909"/>
                  </a:lnTo>
                  <a:lnTo>
                    <a:pt x="189484" y="25260"/>
                  </a:lnTo>
                  <a:close/>
                </a:path>
                <a:path w="619125" h="50800">
                  <a:moveTo>
                    <a:pt x="252641" y="25260"/>
                  </a:moveTo>
                  <a:lnTo>
                    <a:pt x="240004" y="25260"/>
                  </a:lnTo>
                  <a:lnTo>
                    <a:pt x="227380" y="25260"/>
                  </a:lnTo>
                  <a:lnTo>
                    <a:pt x="214744" y="25260"/>
                  </a:lnTo>
                  <a:lnTo>
                    <a:pt x="214744" y="12636"/>
                  </a:lnTo>
                  <a:lnTo>
                    <a:pt x="227368" y="12636"/>
                  </a:lnTo>
                  <a:lnTo>
                    <a:pt x="240004" y="12636"/>
                  </a:lnTo>
                  <a:lnTo>
                    <a:pt x="240004" y="0"/>
                  </a:lnTo>
                  <a:lnTo>
                    <a:pt x="227380" y="0"/>
                  </a:lnTo>
                  <a:lnTo>
                    <a:pt x="214744" y="0"/>
                  </a:lnTo>
                  <a:lnTo>
                    <a:pt x="214744" y="12623"/>
                  </a:lnTo>
                  <a:lnTo>
                    <a:pt x="202120" y="12623"/>
                  </a:lnTo>
                  <a:lnTo>
                    <a:pt x="202120" y="0"/>
                  </a:lnTo>
                  <a:lnTo>
                    <a:pt x="189484" y="0"/>
                  </a:lnTo>
                  <a:lnTo>
                    <a:pt x="176847" y="0"/>
                  </a:lnTo>
                  <a:lnTo>
                    <a:pt x="164223" y="0"/>
                  </a:lnTo>
                  <a:lnTo>
                    <a:pt x="151587" y="0"/>
                  </a:lnTo>
                  <a:lnTo>
                    <a:pt x="151587" y="12623"/>
                  </a:lnTo>
                  <a:lnTo>
                    <a:pt x="151587" y="25260"/>
                  </a:lnTo>
                  <a:lnTo>
                    <a:pt x="151587" y="37909"/>
                  </a:lnTo>
                  <a:lnTo>
                    <a:pt x="164223" y="37909"/>
                  </a:lnTo>
                  <a:lnTo>
                    <a:pt x="164223" y="25260"/>
                  </a:lnTo>
                  <a:lnTo>
                    <a:pt x="164223" y="12636"/>
                  </a:lnTo>
                  <a:lnTo>
                    <a:pt x="176847" y="12636"/>
                  </a:lnTo>
                  <a:lnTo>
                    <a:pt x="189484" y="12636"/>
                  </a:lnTo>
                  <a:lnTo>
                    <a:pt x="202107" y="12636"/>
                  </a:lnTo>
                  <a:lnTo>
                    <a:pt x="202107" y="25260"/>
                  </a:lnTo>
                  <a:lnTo>
                    <a:pt x="202107" y="37909"/>
                  </a:lnTo>
                  <a:lnTo>
                    <a:pt x="214744" y="37909"/>
                  </a:lnTo>
                  <a:lnTo>
                    <a:pt x="227368" y="37909"/>
                  </a:lnTo>
                  <a:lnTo>
                    <a:pt x="240004" y="37909"/>
                  </a:lnTo>
                  <a:lnTo>
                    <a:pt x="252641" y="37909"/>
                  </a:lnTo>
                  <a:lnTo>
                    <a:pt x="252641" y="25260"/>
                  </a:lnTo>
                  <a:close/>
                </a:path>
                <a:path w="619125" h="50800">
                  <a:moveTo>
                    <a:pt x="353682" y="12623"/>
                  </a:moveTo>
                  <a:lnTo>
                    <a:pt x="341058" y="12623"/>
                  </a:lnTo>
                  <a:lnTo>
                    <a:pt x="341058" y="0"/>
                  </a:lnTo>
                  <a:lnTo>
                    <a:pt x="328422" y="0"/>
                  </a:lnTo>
                  <a:lnTo>
                    <a:pt x="328422" y="12623"/>
                  </a:lnTo>
                  <a:lnTo>
                    <a:pt x="315798" y="12623"/>
                  </a:lnTo>
                  <a:lnTo>
                    <a:pt x="303174" y="12623"/>
                  </a:lnTo>
                  <a:lnTo>
                    <a:pt x="290537" y="12623"/>
                  </a:lnTo>
                  <a:lnTo>
                    <a:pt x="290537" y="0"/>
                  </a:lnTo>
                  <a:lnTo>
                    <a:pt x="277901" y="0"/>
                  </a:lnTo>
                  <a:lnTo>
                    <a:pt x="265277" y="0"/>
                  </a:lnTo>
                  <a:lnTo>
                    <a:pt x="252641" y="0"/>
                  </a:lnTo>
                  <a:lnTo>
                    <a:pt x="252641" y="12623"/>
                  </a:lnTo>
                  <a:lnTo>
                    <a:pt x="252641" y="25260"/>
                  </a:lnTo>
                  <a:lnTo>
                    <a:pt x="265277" y="25260"/>
                  </a:lnTo>
                  <a:lnTo>
                    <a:pt x="265277" y="12636"/>
                  </a:lnTo>
                  <a:lnTo>
                    <a:pt x="277901" y="12636"/>
                  </a:lnTo>
                  <a:lnTo>
                    <a:pt x="277901" y="25260"/>
                  </a:lnTo>
                  <a:lnTo>
                    <a:pt x="290537" y="25260"/>
                  </a:lnTo>
                  <a:lnTo>
                    <a:pt x="290537" y="37909"/>
                  </a:lnTo>
                  <a:lnTo>
                    <a:pt x="303161" y="37909"/>
                  </a:lnTo>
                  <a:lnTo>
                    <a:pt x="315798" y="37909"/>
                  </a:lnTo>
                  <a:lnTo>
                    <a:pt x="328434" y="37909"/>
                  </a:lnTo>
                  <a:lnTo>
                    <a:pt x="328434" y="25260"/>
                  </a:lnTo>
                  <a:lnTo>
                    <a:pt x="341058" y="25260"/>
                  </a:lnTo>
                  <a:lnTo>
                    <a:pt x="353682" y="25260"/>
                  </a:lnTo>
                  <a:lnTo>
                    <a:pt x="353682" y="12623"/>
                  </a:lnTo>
                  <a:close/>
                </a:path>
                <a:path w="619125" h="50800">
                  <a:moveTo>
                    <a:pt x="416839" y="0"/>
                  </a:moveTo>
                  <a:lnTo>
                    <a:pt x="404215" y="0"/>
                  </a:lnTo>
                  <a:lnTo>
                    <a:pt x="391591" y="0"/>
                  </a:lnTo>
                  <a:lnTo>
                    <a:pt x="378955" y="0"/>
                  </a:lnTo>
                  <a:lnTo>
                    <a:pt x="378955" y="12623"/>
                  </a:lnTo>
                  <a:lnTo>
                    <a:pt x="366331" y="12623"/>
                  </a:lnTo>
                  <a:lnTo>
                    <a:pt x="366331" y="0"/>
                  </a:lnTo>
                  <a:lnTo>
                    <a:pt x="353695" y="0"/>
                  </a:lnTo>
                  <a:lnTo>
                    <a:pt x="353695" y="12623"/>
                  </a:lnTo>
                  <a:lnTo>
                    <a:pt x="353695" y="25260"/>
                  </a:lnTo>
                  <a:lnTo>
                    <a:pt x="353695" y="37909"/>
                  </a:lnTo>
                  <a:lnTo>
                    <a:pt x="366318" y="37909"/>
                  </a:lnTo>
                  <a:lnTo>
                    <a:pt x="404215" y="37909"/>
                  </a:lnTo>
                  <a:lnTo>
                    <a:pt x="404215" y="25260"/>
                  </a:lnTo>
                  <a:lnTo>
                    <a:pt x="391591" y="25260"/>
                  </a:lnTo>
                  <a:lnTo>
                    <a:pt x="391591" y="12636"/>
                  </a:lnTo>
                  <a:lnTo>
                    <a:pt x="404215" y="12636"/>
                  </a:lnTo>
                  <a:lnTo>
                    <a:pt x="416839" y="12636"/>
                  </a:lnTo>
                  <a:lnTo>
                    <a:pt x="416839" y="0"/>
                  </a:lnTo>
                  <a:close/>
                </a:path>
                <a:path w="619125" h="50800">
                  <a:moveTo>
                    <a:pt x="467372" y="0"/>
                  </a:moveTo>
                  <a:lnTo>
                    <a:pt x="454748" y="0"/>
                  </a:lnTo>
                  <a:lnTo>
                    <a:pt x="442112" y="0"/>
                  </a:lnTo>
                  <a:lnTo>
                    <a:pt x="442112" y="12623"/>
                  </a:lnTo>
                  <a:lnTo>
                    <a:pt x="429488" y="12623"/>
                  </a:lnTo>
                  <a:lnTo>
                    <a:pt x="429488" y="0"/>
                  </a:lnTo>
                  <a:lnTo>
                    <a:pt x="416852" y="0"/>
                  </a:lnTo>
                  <a:lnTo>
                    <a:pt x="416852" y="12636"/>
                  </a:lnTo>
                  <a:lnTo>
                    <a:pt x="429475" y="12636"/>
                  </a:lnTo>
                  <a:lnTo>
                    <a:pt x="429475" y="25260"/>
                  </a:lnTo>
                  <a:lnTo>
                    <a:pt x="416852" y="25260"/>
                  </a:lnTo>
                  <a:lnTo>
                    <a:pt x="416852" y="37909"/>
                  </a:lnTo>
                  <a:lnTo>
                    <a:pt x="429488" y="37909"/>
                  </a:lnTo>
                  <a:lnTo>
                    <a:pt x="429488" y="25260"/>
                  </a:lnTo>
                  <a:lnTo>
                    <a:pt x="442112" y="25260"/>
                  </a:lnTo>
                  <a:lnTo>
                    <a:pt x="454748" y="25260"/>
                  </a:lnTo>
                  <a:lnTo>
                    <a:pt x="454748" y="12636"/>
                  </a:lnTo>
                  <a:lnTo>
                    <a:pt x="467372" y="12636"/>
                  </a:lnTo>
                  <a:lnTo>
                    <a:pt x="467372" y="0"/>
                  </a:lnTo>
                  <a:close/>
                </a:path>
                <a:path w="619125" h="50800">
                  <a:moveTo>
                    <a:pt x="480009" y="25260"/>
                  </a:moveTo>
                  <a:lnTo>
                    <a:pt x="467372" y="25260"/>
                  </a:lnTo>
                  <a:lnTo>
                    <a:pt x="467372" y="37909"/>
                  </a:lnTo>
                  <a:lnTo>
                    <a:pt x="480009" y="37909"/>
                  </a:lnTo>
                  <a:lnTo>
                    <a:pt x="480009" y="25260"/>
                  </a:lnTo>
                  <a:close/>
                </a:path>
                <a:path w="619125" h="50800">
                  <a:moveTo>
                    <a:pt x="505269" y="25260"/>
                  </a:moveTo>
                  <a:lnTo>
                    <a:pt x="492633" y="25260"/>
                  </a:lnTo>
                  <a:lnTo>
                    <a:pt x="492633" y="37909"/>
                  </a:lnTo>
                  <a:lnTo>
                    <a:pt x="505269" y="37909"/>
                  </a:lnTo>
                  <a:lnTo>
                    <a:pt x="505269" y="25260"/>
                  </a:lnTo>
                  <a:close/>
                </a:path>
                <a:path w="619125" h="50800">
                  <a:moveTo>
                    <a:pt x="505269" y="0"/>
                  </a:moveTo>
                  <a:lnTo>
                    <a:pt x="492645" y="0"/>
                  </a:lnTo>
                  <a:lnTo>
                    <a:pt x="480009" y="0"/>
                  </a:lnTo>
                  <a:lnTo>
                    <a:pt x="480009" y="12636"/>
                  </a:lnTo>
                  <a:lnTo>
                    <a:pt x="492633" y="12636"/>
                  </a:lnTo>
                  <a:lnTo>
                    <a:pt x="505269" y="12636"/>
                  </a:lnTo>
                  <a:lnTo>
                    <a:pt x="505269" y="0"/>
                  </a:lnTo>
                  <a:close/>
                </a:path>
                <a:path w="619125" h="50800">
                  <a:moveTo>
                    <a:pt x="555802" y="25260"/>
                  </a:moveTo>
                  <a:lnTo>
                    <a:pt x="543166" y="25260"/>
                  </a:lnTo>
                  <a:lnTo>
                    <a:pt x="543166" y="12623"/>
                  </a:lnTo>
                  <a:lnTo>
                    <a:pt x="530529" y="12623"/>
                  </a:lnTo>
                  <a:lnTo>
                    <a:pt x="530529" y="25260"/>
                  </a:lnTo>
                  <a:lnTo>
                    <a:pt x="517906" y="25260"/>
                  </a:lnTo>
                  <a:lnTo>
                    <a:pt x="517906" y="37909"/>
                  </a:lnTo>
                  <a:lnTo>
                    <a:pt x="530529" y="37909"/>
                  </a:lnTo>
                  <a:lnTo>
                    <a:pt x="543166" y="37909"/>
                  </a:lnTo>
                  <a:lnTo>
                    <a:pt x="555802" y="37909"/>
                  </a:lnTo>
                  <a:lnTo>
                    <a:pt x="555802" y="25260"/>
                  </a:lnTo>
                  <a:close/>
                </a:path>
                <a:path w="619125" h="50800">
                  <a:moveTo>
                    <a:pt x="581050" y="12623"/>
                  </a:moveTo>
                  <a:lnTo>
                    <a:pt x="568426" y="12623"/>
                  </a:lnTo>
                  <a:lnTo>
                    <a:pt x="568426" y="25260"/>
                  </a:lnTo>
                  <a:lnTo>
                    <a:pt x="581050" y="25260"/>
                  </a:lnTo>
                  <a:lnTo>
                    <a:pt x="581050" y="12623"/>
                  </a:lnTo>
                  <a:close/>
                </a:path>
                <a:path w="619125" h="50800">
                  <a:moveTo>
                    <a:pt x="618947" y="12623"/>
                  </a:moveTo>
                  <a:lnTo>
                    <a:pt x="606323" y="12623"/>
                  </a:lnTo>
                  <a:lnTo>
                    <a:pt x="593686" y="12623"/>
                  </a:lnTo>
                  <a:lnTo>
                    <a:pt x="593686" y="25260"/>
                  </a:lnTo>
                  <a:lnTo>
                    <a:pt x="581063" y="25260"/>
                  </a:lnTo>
                  <a:lnTo>
                    <a:pt x="581063" y="37909"/>
                  </a:lnTo>
                  <a:lnTo>
                    <a:pt x="593686" y="37909"/>
                  </a:lnTo>
                  <a:lnTo>
                    <a:pt x="606323" y="37909"/>
                  </a:lnTo>
                  <a:lnTo>
                    <a:pt x="606323" y="25260"/>
                  </a:lnTo>
                  <a:lnTo>
                    <a:pt x="618947" y="25260"/>
                  </a:lnTo>
                  <a:lnTo>
                    <a:pt x="618947" y="126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98145" y="3950677"/>
              <a:ext cx="606425" cy="38100"/>
            </a:xfrm>
            <a:custGeom>
              <a:avLst/>
              <a:gdLst/>
              <a:ahLst/>
              <a:cxnLst/>
              <a:rect l="l" t="t" r="r" b="b"/>
              <a:pathLst>
                <a:path w="606425" h="38100">
                  <a:moveTo>
                    <a:pt x="12623" y="25273"/>
                  </a:moveTo>
                  <a:lnTo>
                    <a:pt x="0" y="25273"/>
                  </a:lnTo>
                  <a:lnTo>
                    <a:pt x="0" y="37909"/>
                  </a:lnTo>
                  <a:lnTo>
                    <a:pt x="12623" y="37909"/>
                  </a:lnTo>
                  <a:lnTo>
                    <a:pt x="12623" y="25273"/>
                  </a:lnTo>
                  <a:close/>
                </a:path>
                <a:path w="606425" h="38100">
                  <a:moveTo>
                    <a:pt x="12623" y="0"/>
                  </a:moveTo>
                  <a:lnTo>
                    <a:pt x="0" y="0"/>
                  </a:lnTo>
                  <a:lnTo>
                    <a:pt x="0" y="12636"/>
                  </a:lnTo>
                  <a:lnTo>
                    <a:pt x="12623" y="12636"/>
                  </a:lnTo>
                  <a:lnTo>
                    <a:pt x="12623" y="0"/>
                  </a:lnTo>
                  <a:close/>
                </a:path>
                <a:path w="606425" h="38100">
                  <a:moveTo>
                    <a:pt x="37909" y="0"/>
                  </a:moveTo>
                  <a:lnTo>
                    <a:pt x="25273" y="0"/>
                  </a:lnTo>
                  <a:lnTo>
                    <a:pt x="25273" y="12636"/>
                  </a:lnTo>
                  <a:lnTo>
                    <a:pt x="37909" y="12636"/>
                  </a:lnTo>
                  <a:lnTo>
                    <a:pt x="37909" y="0"/>
                  </a:lnTo>
                  <a:close/>
                </a:path>
                <a:path w="606425" h="38100">
                  <a:moveTo>
                    <a:pt x="50520" y="25273"/>
                  </a:moveTo>
                  <a:lnTo>
                    <a:pt x="37896" y="25273"/>
                  </a:lnTo>
                  <a:lnTo>
                    <a:pt x="37896" y="37909"/>
                  </a:lnTo>
                  <a:lnTo>
                    <a:pt x="50520" y="37909"/>
                  </a:lnTo>
                  <a:lnTo>
                    <a:pt x="50520" y="25273"/>
                  </a:lnTo>
                  <a:close/>
                </a:path>
                <a:path w="606425" h="38100">
                  <a:moveTo>
                    <a:pt x="88417" y="25273"/>
                  </a:moveTo>
                  <a:lnTo>
                    <a:pt x="75806" y="25273"/>
                  </a:lnTo>
                  <a:lnTo>
                    <a:pt x="63169" y="25273"/>
                  </a:lnTo>
                  <a:lnTo>
                    <a:pt x="50533" y="25273"/>
                  </a:lnTo>
                  <a:lnTo>
                    <a:pt x="50533" y="37909"/>
                  </a:lnTo>
                  <a:lnTo>
                    <a:pt x="63169" y="37909"/>
                  </a:lnTo>
                  <a:lnTo>
                    <a:pt x="75793" y="37909"/>
                  </a:lnTo>
                  <a:lnTo>
                    <a:pt x="88417" y="37909"/>
                  </a:lnTo>
                  <a:lnTo>
                    <a:pt x="88417" y="25273"/>
                  </a:lnTo>
                  <a:close/>
                </a:path>
                <a:path w="606425" h="38100">
                  <a:moveTo>
                    <a:pt x="88417" y="0"/>
                  </a:moveTo>
                  <a:lnTo>
                    <a:pt x="75806" y="0"/>
                  </a:lnTo>
                  <a:lnTo>
                    <a:pt x="63169" y="0"/>
                  </a:lnTo>
                  <a:lnTo>
                    <a:pt x="50533" y="0"/>
                  </a:lnTo>
                  <a:lnTo>
                    <a:pt x="50533" y="12636"/>
                  </a:lnTo>
                  <a:lnTo>
                    <a:pt x="63169" y="12636"/>
                  </a:lnTo>
                  <a:lnTo>
                    <a:pt x="75793" y="12636"/>
                  </a:lnTo>
                  <a:lnTo>
                    <a:pt x="88417" y="12636"/>
                  </a:lnTo>
                  <a:lnTo>
                    <a:pt x="88417" y="0"/>
                  </a:lnTo>
                  <a:close/>
                </a:path>
                <a:path w="606425" h="38100">
                  <a:moveTo>
                    <a:pt x="113690" y="25273"/>
                  </a:moveTo>
                  <a:lnTo>
                    <a:pt x="101066" y="25273"/>
                  </a:lnTo>
                  <a:lnTo>
                    <a:pt x="101066" y="12636"/>
                  </a:lnTo>
                  <a:lnTo>
                    <a:pt x="101066" y="0"/>
                  </a:lnTo>
                  <a:lnTo>
                    <a:pt x="88430" y="0"/>
                  </a:lnTo>
                  <a:lnTo>
                    <a:pt x="88430" y="12636"/>
                  </a:lnTo>
                  <a:lnTo>
                    <a:pt x="88430" y="25273"/>
                  </a:lnTo>
                  <a:lnTo>
                    <a:pt x="88430" y="37909"/>
                  </a:lnTo>
                  <a:lnTo>
                    <a:pt x="101053" y="37909"/>
                  </a:lnTo>
                  <a:lnTo>
                    <a:pt x="113690" y="37909"/>
                  </a:lnTo>
                  <a:lnTo>
                    <a:pt x="113690" y="25273"/>
                  </a:lnTo>
                  <a:close/>
                </a:path>
                <a:path w="606425" h="38100">
                  <a:moveTo>
                    <a:pt x="126326" y="0"/>
                  </a:moveTo>
                  <a:lnTo>
                    <a:pt x="113690" y="0"/>
                  </a:lnTo>
                  <a:lnTo>
                    <a:pt x="113690" y="12636"/>
                  </a:lnTo>
                  <a:lnTo>
                    <a:pt x="126326" y="12636"/>
                  </a:lnTo>
                  <a:lnTo>
                    <a:pt x="126326" y="0"/>
                  </a:lnTo>
                  <a:close/>
                </a:path>
                <a:path w="606425" h="38100">
                  <a:moveTo>
                    <a:pt x="240004" y="25273"/>
                  </a:moveTo>
                  <a:lnTo>
                    <a:pt x="227380" y="25273"/>
                  </a:lnTo>
                  <a:lnTo>
                    <a:pt x="214744" y="25273"/>
                  </a:lnTo>
                  <a:lnTo>
                    <a:pt x="214744" y="37909"/>
                  </a:lnTo>
                  <a:lnTo>
                    <a:pt x="227368" y="37909"/>
                  </a:lnTo>
                  <a:lnTo>
                    <a:pt x="240004" y="37909"/>
                  </a:lnTo>
                  <a:lnTo>
                    <a:pt x="240004" y="25273"/>
                  </a:lnTo>
                  <a:close/>
                </a:path>
                <a:path w="606425" h="38100">
                  <a:moveTo>
                    <a:pt x="252641" y="0"/>
                  </a:moveTo>
                  <a:lnTo>
                    <a:pt x="252641" y="0"/>
                  </a:lnTo>
                  <a:lnTo>
                    <a:pt x="164211" y="0"/>
                  </a:lnTo>
                  <a:lnTo>
                    <a:pt x="164211" y="12636"/>
                  </a:lnTo>
                  <a:lnTo>
                    <a:pt x="151587" y="12636"/>
                  </a:lnTo>
                  <a:lnTo>
                    <a:pt x="151587" y="0"/>
                  </a:lnTo>
                  <a:lnTo>
                    <a:pt x="138950" y="0"/>
                  </a:lnTo>
                  <a:lnTo>
                    <a:pt x="138950" y="12636"/>
                  </a:lnTo>
                  <a:lnTo>
                    <a:pt x="126326" y="12636"/>
                  </a:lnTo>
                  <a:lnTo>
                    <a:pt x="126326" y="25273"/>
                  </a:lnTo>
                  <a:lnTo>
                    <a:pt x="138950" y="25273"/>
                  </a:lnTo>
                  <a:lnTo>
                    <a:pt x="138950" y="37909"/>
                  </a:lnTo>
                  <a:lnTo>
                    <a:pt x="151587" y="37909"/>
                  </a:lnTo>
                  <a:lnTo>
                    <a:pt x="151587" y="25273"/>
                  </a:lnTo>
                  <a:lnTo>
                    <a:pt x="164211" y="25273"/>
                  </a:lnTo>
                  <a:lnTo>
                    <a:pt x="164211" y="37909"/>
                  </a:lnTo>
                  <a:lnTo>
                    <a:pt x="176847" y="37909"/>
                  </a:lnTo>
                  <a:lnTo>
                    <a:pt x="189484" y="37909"/>
                  </a:lnTo>
                  <a:lnTo>
                    <a:pt x="189484" y="25273"/>
                  </a:lnTo>
                  <a:lnTo>
                    <a:pt x="176847" y="25273"/>
                  </a:lnTo>
                  <a:lnTo>
                    <a:pt x="164223" y="25273"/>
                  </a:lnTo>
                  <a:lnTo>
                    <a:pt x="164223" y="12636"/>
                  </a:lnTo>
                  <a:lnTo>
                    <a:pt x="176847" y="12636"/>
                  </a:lnTo>
                  <a:lnTo>
                    <a:pt x="189484" y="12636"/>
                  </a:lnTo>
                  <a:lnTo>
                    <a:pt x="202107" y="12636"/>
                  </a:lnTo>
                  <a:lnTo>
                    <a:pt x="202107" y="25273"/>
                  </a:lnTo>
                  <a:lnTo>
                    <a:pt x="214744" y="25273"/>
                  </a:lnTo>
                  <a:lnTo>
                    <a:pt x="214744" y="12636"/>
                  </a:lnTo>
                  <a:lnTo>
                    <a:pt x="227368" y="12636"/>
                  </a:lnTo>
                  <a:lnTo>
                    <a:pt x="240004" y="12636"/>
                  </a:lnTo>
                  <a:lnTo>
                    <a:pt x="252641" y="12636"/>
                  </a:lnTo>
                  <a:lnTo>
                    <a:pt x="252641" y="0"/>
                  </a:lnTo>
                  <a:close/>
                </a:path>
                <a:path w="606425" h="38100">
                  <a:moveTo>
                    <a:pt x="328434" y="25273"/>
                  </a:moveTo>
                  <a:lnTo>
                    <a:pt x="315798" y="25273"/>
                  </a:lnTo>
                  <a:lnTo>
                    <a:pt x="315798" y="12636"/>
                  </a:lnTo>
                  <a:lnTo>
                    <a:pt x="303174" y="12636"/>
                  </a:lnTo>
                  <a:lnTo>
                    <a:pt x="303174" y="0"/>
                  </a:lnTo>
                  <a:lnTo>
                    <a:pt x="290537" y="0"/>
                  </a:lnTo>
                  <a:lnTo>
                    <a:pt x="290537" y="12636"/>
                  </a:lnTo>
                  <a:lnTo>
                    <a:pt x="303161" y="12636"/>
                  </a:lnTo>
                  <a:lnTo>
                    <a:pt x="303161" y="25273"/>
                  </a:lnTo>
                  <a:lnTo>
                    <a:pt x="290537" y="25273"/>
                  </a:lnTo>
                  <a:lnTo>
                    <a:pt x="290537" y="12636"/>
                  </a:lnTo>
                  <a:lnTo>
                    <a:pt x="277901" y="12636"/>
                  </a:lnTo>
                  <a:lnTo>
                    <a:pt x="277901" y="25273"/>
                  </a:lnTo>
                  <a:lnTo>
                    <a:pt x="265277" y="25273"/>
                  </a:lnTo>
                  <a:lnTo>
                    <a:pt x="265277" y="12636"/>
                  </a:lnTo>
                  <a:lnTo>
                    <a:pt x="277901" y="12636"/>
                  </a:lnTo>
                  <a:lnTo>
                    <a:pt x="277901" y="0"/>
                  </a:lnTo>
                  <a:lnTo>
                    <a:pt x="265264" y="0"/>
                  </a:lnTo>
                  <a:lnTo>
                    <a:pt x="265264" y="12636"/>
                  </a:lnTo>
                  <a:lnTo>
                    <a:pt x="252641" y="12636"/>
                  </a:lnTo>
                  <a:lnTo>
                    <a:pt x="252641" y="25273"/>
                  </a:lnTo>
                  <a:lnTo>
                    <a:pt x="265264" y="25273"/>
                  </a:lnTo>
                  <a:lnTo>
                    <a:pt x="265264" y="37909"/>
                  </a:lnTo>
                  <a:lnTo>
                    <a:pt x="328434" y="37909"/>
                  </a:lnTo>
                  <a:lnTo>
                    <a:pt x="328434" y="25273"/>
                  </a:lnTo>
                  <a:close/>
                </a:path>
                <a:path w="606425" h="38100">
                  <a:moveTo>
                    <a:pt x="328434" y="0"/>
                  </a:moveTo>
                  <a:lnTo>
                    <a:pt x="315798" y="0"/>
                  </a:lnTo>
                  <a:lnTo>
                    <a:pt x="315798" y="12636"/>
                  </a:lnTo>
                  <a:lnTo>
                    <a:pt x="328434" y="12636"/>
                  </a:lnTo>
                  <a:lnTo>
                    <a:pt x="328434" y="0"/>
                  </a:lnTo>
                  <a:close/>
                </a:path>
                <a:path w="606425" h="38100">
                  <a:moveTo>
                    <a:pt x="378955" y="12636"/>
                  </a:moveTo>
                  <a:lnTo>
                    <a:pt x="366318" y="12636"/>
                  </a:lnTo>
                  <a:lnTo>
                    <a:pt x="366318" y="25273"/>
                  </a:lnTo>
                  <a:lnTo>
                    <a:pt x="366318" y="37909"/>
                  </a:lnTo>
                  <a:lnTo>
                    <a:pt x="378955" y="37909"/>
                  </a:lnTo>
                  <a:lnTo>
                    <a:pt x="378955" y="25273"/>
                  </a:lnTo>
                  <a:lnTo>
                    <a:pt x="378955" y="12636"/>
                  </a:lnTo>
                  <a:close/>
                </a:path>
                <a:path w="606425" h="38100">
                  <a:moveTo>
                    <a:pt x="416839" y="12636"/>
                  </a:moveTo>
                  <a:lnTo>
                    <a:pt x="404215" y="12636"/>
                  </a:lnTo>
                  <a:lnTo>
                    <a:pt x="404215" y="0"/>
                  </a:lnTo>
                  <a:lnTo>
                    <a:pt x="391591" y="0"/>
                  </a:lnTo>
                  <a:lnTo>
                    <a:pt x="378955" y="0"/>
                  </a:lnTo>
                  <a:lnTo>
                    <a:pt x="378955" y="12636"/>
                  </a:lnTo>
                  <a:lnTo>
                    <a:pt x="391579" y="12636"/>
                  </a:lnTo>
                  <a:lnTo>
                    <a:pt x="391579" y="25273"/>
                  </a:lnTo>
                  <a:lnTo>
                    <a:pt x="391579" y="37909"/>
                  </a:lnTo>
                  <a:lnTo>
                    <a:pt x="404215" y="37909"/>
                  </a:lnTo>
                  <a:lnTo>
                    <a:pt x="404215" y="25273"/>
                  </a:lnTo>
                  <a:lnTo>
                    <a:pt x="416839" y="25273"/>
                  </a:lnTo>
                  <a:lnTo>
                    <a:pt x="416839" y="12636"/>
                  </a:lnTo>
                  <a:close/>
                </a:path>
                <a:path w="606425" h="38100">
                  <a:moveTo>
                    <a:pt x="467372" y="12636"/>
                  </a:moveTo>
                  <a:lnTo>
                    <a:pt x="454748" y="12636"/>
                  </a:lnTo>
                  <a:lnTo>
                    <a:pt x="454748" y="25273"/>
                  </a:lnTo>
                  <a:lnTo>
                    <a:pt x="442112" y="25273"/>
                  </a:lnTo>
                  <a:lnTo>
                    <a:pt x="442112" y="12636"/>
                  </a:lnTo>
                  <a:lnTo>
                    <a:pt x="454748" y="12636"/>
                  </a:lnTo>
                  <a:lnTo>
                    <a:pt x="454748" y="0"/>
                  </a:lnTo>
                  <a:lnTo>
                    <a:pt x="442112" y="0"/>
                  </a:lnTo>
                  <a:lnTo>
                    <a:pt x="429475" y="0"/>
                  </a:lnTo>
                  <a:lnTo>
                    <a:pt x="429475" y="12636"/>
                  </a:lnTo>
                  <a:lnTo>
                    <a:pt x="429475" y="25273"/>
                  </a:lnTo>
                  <a:lnTo>
                    <a:pt x="429475" y="37909"/>
                  </a:lnTo>
                  <a:lnTo>
                    <a:pt x="442112" y="37909"/>
                  </a:lnTo>
                  <a:lnTo>
                    <a:pt x="454748" y="37909"/>
                  </a:lnTo>
                  <a:lnTo>
                    <a:pt x="467372" y="37909"/>
                  </a:lnTo>
                  <a:lnTo>
                    <a:pt x="467372" y="25273"/>
                  </a:lnTo>
                  <a:lnTo>
                    <a:pt x="467372" y="12636"/>
                  </a:lnTo>
                  <a:close/>
                </a:path>
                <a:path w="606425" h="38100">
                  <a:moveTo>
                    <a:pt x="505269" y="12636"/>
                  </a:moveTo>
                  <a:lnTo>
                    <a:pt x="492633" y="12636"/>
                  </a:lnTo>
                  <a:lnTo>
                    <a:pt x="492633" y="25273"/>
                  </a:lnTo>
                  <a:lnTo>
                    <a:pt x="480009" y="25273"/>
                  </a:lnTo>
                  <a:lnTo>
                    <a:pt x="480009" y="37909"/>
                  </a:lnTo>
                  <a:lnTo>
                    <a:pt x="492633" y="37909"/>
                  </a:lnTo>
                  <a:lnTo>
                    <a:pt x="505269" y="37909"/>
                  </a:lnTo>
                  <a:lnTo>
                    <a:pt x="505269" y="25273"/>
                  </a:lnTo>
                  <a:lnTo>
                    <a:pt x="505269" y="12636"/>
                  </a:lnTo>
                  <a:close/>
                </a:path>
                <a:path w="606425" h="38100">
                  <a:moveTo>
                    <a:pt x="581050" y="0"/>
                  </a:moveTo>
                  <a:lnTo>
                    <a:pt x="568426" y="0"/>
                  </a:lnTo>
                  <a:lnTo>
                    <a:pt x="555790" y="0"/>
                  </a:lnTo>
                  <a:lnTo>
                    <a:pt x="555790" y="12636"/>
                  </a:lnTo>
                  <a:lnTo>
                    <a:pt x="543166" y="12636"/>
                  </a:lnTo>
                  <a:lnTo>
                    <a:pt x="543166" y="0"/>
                  </a:lnTo>
                  <a:lnTo>
                    <a:pt x="530529" y="0"/>
                  </a:lnTo>
                  <a:lnTo>
                    <a:pt x="530529" y="12636"/>
                  </a:lnTo>
                  <a:lnTo>
                    <a:pt x="530529" y="25273"/>
                  </a:lnTo>
                  <a:lnTo>
                    <a:pt x="543166" y="25273"/>
                  </a:lnTo>
                  <a:lnTo>
                    <a:pt x="543166" y="37909"/>
                  </a:lnTo>
                  <a:lnTo>
                    <a:pt x="555802" y="37909"/>
                  </a:lnTo>
                  <a:lnTo>
                    <a:pt x="555802" y="25273"/>
                  </a:lnTo>
                  <a:lnTo>
                    <a:pt x="568426" y="25273"/>
                  </a:lnTo>
                  <a:lnTo>
                    <a:pt x="568426" y="37909"/>
                  </a:lnTo>
                  <a:lnTo>
                    <a:pt x="581050" y="37909"/>
                  </a:lnTo>
                  <a:lnTo>
                    <a:pt x="581050" y="25273"/>
                  </a:lnTo>
                  <a:lnTo>
                    <a:pt x="581050" y="12636"/>
                  </a:lnTo>
                  <a:lnTo>
                    <a:pt x="581050" y="0"/>
                  </a:lnTo>
                  <a:close/>
                </a:path>
                <a:path w="606425" h="38100">
                  <a:moveTo>
                    <a:pt x="606323" y="12636"/>
                  </a:moveTo>
                  <a:lnTo>
                    <a:pt x="593699" y="12636"/>
                  </a:lnTo>
                  <a:lnTo>
                    <a:pt x="581063" y="12636"/>
                  </a:lnTo>
                  <a:lnTo>
                    <a:pt x="581063" y="25273"/>
                  </a:lnTo>
                  <a:lnTo>
                    <a:pt x="593686" y="25273"/>
                  </a:lnTo>
                  <a:lnTo>
                    <a:pt x="606323" y="25273"/>
                  </a:lnTo>
                  <a:lnTo>
                    <a:pt x="606323" y="1263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98145" y="3975950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23" y="25260"/>
                  </a:moveTo>
                  <a:lnTo>
                    <a:pt x="0" y="25260"/>
                  </a:lnTo>
                  <a:lnTo>
                    <a:pt x="0" y="37884"/>
                  </a:lnTo>
                  <a:lnTo>
                    <a:pt x="0" y="50520"/>
                  </a:lnTo>
                  <a:lnTo>
                    <a:pt x="12623" y="50520"/>
                  </a:lnTo>
                  <a:lnTo>
                    <a:pt x="12623" y="37896"/>
                  </a:lnTo>
                  <a:lnTo>
                    <a:pt x="12623" y="25260"/>
                  </a:lnTo>
                  <a:close/>
                </a:path>
                <a:path w="619125" h="50800">
                  <a:moveTo>
                    <a:pt x="50520" y="12623"/>
                  </a:moveTo>
                  <a:lnTo>
                    <a:pt x="37909" y="12623"/>
                  </a:lnTo>
                  <a:lnTo>
                    <a:pt x="25273" y="12623"/>
                  </a:lnTo>
                  <a:lnTo>
                    <a:pt x="25273" y="25260"/>
                  </a:lnTo>
                  <a:lnTo>
                    <a:pt x="25273" y="37884"/>
                  </a:lnTo>
                  <a:lnTo>
                    <a:pt x="12636" y="37884"/>
                  </a:lnTo>
                  <a:lnTo>
                    <a:pt x="12636" y="50520"/>
                  </a:lnTo>
                  <a:lnTo>
                    <a:pt x="25273" y="50520"/>
                  </a:lnTo>
                  <a:lnTo>
                    <a:pt x="25273" y="37896"/>
                  </a:lnTo>
                  <a:lnTo>
                    <a:pt x="37896" y="37896"/>
                  </a:lnTo>
                  <a:lnTo>
                    <a:pt x="37896" y="50520"/>
                  </a:lnTo>
                  <a:lnTo>
                    <a:pt x="50520" y="50520"/>
                  </a:lnTo>
                  <a:lnTo>
                    <a:pt x="50520" y="37884"/>
                  </a:lnTo>
                  <a:lnTo>
                    <a:pt x="37909" y="37884"/>
                  </a:lnTo>
                  <a:lnTo>
                    <a:pt x="37909" y="25260"/>
                  </a:lnTo>
                  <a:lnTo>
                    <a:pt x="50520" y="25260"/>
                  </a:lnTo>
                  <a:lnTo>
                    <a:pt x="50520" y="12623"/>
                  </a:lnTo>
                  <a:close/>
                </a:path>
                <a:path w="619125" h="50800">
                  <a:moveTo>
                    <a:pt x="63169" y="25260"/>
                  </a:moveTo>
                  <a:lnTo>
                    <a:pt x="50533" y="25260"/>
                  </a:lnTo>
                  <a:lnTo>
                    <a:pt x="50533" y="37884"/>
                  </a:lnTo>
                  <a:lnTo>
                    <a:pt x="50533" y="50520"/>
                  </a:lnTo>
                  <a:lnTo>
                    <a:pt x="63169" y="50520"/>
                  </a:lnTo>
                  <a:lnTo>
                    <a:pt x="63169" y="37896"/>
                  </a:lnTo>
                  <a:lnTo>
                    <a:pt x="63169" y="25260"/>
                  </a:lnTo>
                  <a:close/>
                </a:path>
                <a:path w="619125" h="50800">
                  <a:moveTo>
                    <a:pt x="88417" y="25260"/>
                  </a:moveTo>
                  <a:lnTo>
                    <a:pt x="75793" y="25260"/>
                  </a:lnTo>
                  <a:lnTo>
                    <a:pt x="75793" y="37896"/>
                  </a:lnTo>
                  <a:lnTo>
                    <a:pt x="88417" y="37896"/>
                  </a:lnTo>
                  <a:lnTo>
                    <a:pt x="88417" y="25260"/>
                  </a:lnTo>
                  <a:close/>
                </a:path>
                <a:path w="619125" h="50800">
                  <a:moveTo>
                    <a:pt x="151587" y="12623"/>
                  </a:moveTo>
                  <a:lnTo>
                    <a:pt x="151587" y="12623"/>
                  </a:lnTo>
                  <a:lnTo>
                    <a:pt x="88430" y="12623"/>
                  </a:lnTo>
                  <a:lnTo>
                    <a:pt x="88430" y="25260"/>
                  </a:lnTo>
                  <a:lnTo>
                    <a:pt x="88430" y="37896"/>
                  </a:lnTo>
                  <a:lnTo>
                    <a:pt x="101066" y="37896"/>
                  </a:lnTo>
                  <a:lnTo>
                    <a:pt x="101066" y="25260"/>
                  </a:lnTo>
                  <a:lnTo>
                    <a:pt x="113690" y="25260"/>
                  </a:lnTo>
                  <a:lnTo>
                    <a:pt x="113690" y="37884"/>
                  </a:lnTo>
                  <a:lnTo>
                    <a:pt x="113690" y="50520"/>
                  </a:lnTo>
                  <a:lnTo>
                    <a:pt x="126326" y="50520"/>
                  </a:lnTo>
                  <a:lnTo>
                    <a:pt x="126326" y="37896"/>
                  </a:lnTo>
                  <a:lnTo>
                    <a:pt x="126326" y="25260"/>
                  </a:lnTo>
                  <a:lnTo>
                    <a:pt x="138950" y="25260"/>
                  </a:lnTo>
                  <a:lnTo>
                    <a:pt x="151587" y="25260"/>
                  </a:lnTo>
                  <a:lnTo>
                    <a:pt x="151587" y="12623"/>
                  </a:lnTo>
                  <a:close/>
                </a:path>
                <a:path w="619125" h="50800">
                  <a:moveTo>
                    <a:pt x="176847" y="37884"/>
                  </a:moveTo>
                  <a:lnTo>
                    <a:pt x="164223" y="37884"/>
                  </a:lnTo>
                  <a:lnTo>
                    <a:pt x="151587" y="37884"/>
                  </a:lnTo>
                  <a:lnTo>
                    <a:pt x="138950" y="37884"/>
                  </a:lnTo>
                  <a:lnTo>
                    <a:pt x="138950" y="50520"/>
                  </a:lnTo>
                  <a:lnTo>
                    <a:pt x="151587" y="50520"/>
                  </a:lnTo>
                  <a:lnTo>
                    <a:pt x="164211" y="50520"/>
                  </a:lnTo>
                  <a:lnTo>
                    <a:pt x="176847" y="50520"/>
                  </a:lnTo>
                  <a:lnTo>
                    <a:pt x="176847" y="37884"/>
                  </a:lnTo>
                  <a:close/>
                </a:path>
                <a:path w="619125" h="50800">
                  <a:moveTo>
                    <a:pt x="353682" y="12623"/>
                  </a:moveTo>
                  <a:lnTo>
                    <a:pt x="341058" y="12623"/>
                  </a:lnTo>
                  <a:lnTo>
                    <a:pt x="328422" y="12623"/>
                  </a:lnTo>
                  <a:lnTo>
                    <a:pt x="328422" y="25260"/>
                  </a:lnTo>
                  <a:lnTo>
                    <a:pt x="328422" y="37884"/>
                  </a:lnTo>
                  <a:lnTo>
                    <a:pt x="315798" y="37884"/>
                  </a:lnTo>
                  <a:lnTo>
                    <a:pt x="315798" y="25260"/>
                  </a:lnTo>
                  <a:lnTo>
                    <a:pt x="303174" y="25260"/>
                  </a:lnTo>
                  <a:lnTo>
                    <a:pt x="303174" y="12623"/>
                  </a:lnTo>
                  <a:lnTo>
                    <a:pt x="290537" y="12623"/>
                  </a:lnTo>
                  <a:lnTo>
                    <a:pt x="277901" y="12623"/>
                  </a:lnTo>
                  <a:lnTo>
                    <a:pt x="265264" y="12623"/>
                  </a:lnTo>
                  <a:lnTo>
                    <a:pt x="265264" y="25260"/>
                  </a:lnTo>
                  <a:lnTo>
                    <a:pt x="252641" y="25260"/>
                  </a:lnTo>
                  <a:lnTo>
                    <a:pt x="252641" y="12623"/>
                  </a:lnTo>
                  <a:lnTo>
                    <a:pt x="240004" y="12623"/>
                  </a:lnTo>
                  <a:lnTo>
                    <a:pt x="240004" y="25260"/>
                  </a:lnTo>
                  <a:lnTo>
                    <a:pt x="227368" y="25260"/>
                  </a:lnTo>
                  <a:lnTo>
                    <a:pt x="227368" y="37884"/>
                  </a:lnTo>
                  <a:lnTo>
                    <a:pt x="214744" y="37884"/>
                  </a:lnTo>
                  <a:lnTo>
                    <a:pt x="214744" y="25260"/>
                  </a:lnTo>
                  <a:lnTo>
                    <a:pt x="214744" y="12623"/>
                  </a:lnTo>
                  <a:lnTo>
                    <a:pt x="202107" y="12623"/>
                  </a:lnTo>
                  <a:lnTo>
                    <a:pt x="202107" y="25260"/>
                  </a:lnTo>
                  <a:lnTo>
                    <a:pt x="189484" y="25260"/>
                  </a:lnTo>
                  <a:lnTo>
                    <a:pt x="189484" y="37884"/>
                  </a:lnTo>
                  <a:lnTo>
                    <a:pt x="189484" y="50520"/>
                  </a:lnTo>
                  <a:lnTo>
                    <a:pt x="202120" y="50520"/>
                  </a:lnTo>
                  <a:lnTo>
                    <a:pt x="202120" y="37896"/>
                  </a:lnTo>
                  <a:lnTo>
                    <a:pt x="214744" y="37896"/>
                  </a:lnTo>
                  <a:lnTo>
                    <a:pt x="214744" y="50520"/>
                  </a:lnTo>
                  <a:lnTo>
                    <a:pt x="227368" y="50520"/>
                  </a:lnTo>
                  <a:lnTo>
                    <a:pt x="240004" y="50520"/>
                  </a:lnTo>
                  <a:lnTo>
                    <a:pt x="252641" y="50520"/>
                  </a:lnTo>
                  <a:lnTo>
                    <a:pt x="265277" y="50520"/>
                  </a:lnTo>
                  <a:lnTo>
                    <a:pt x="265277" y="37896"/>
                  </a:lnTo>
                  <a:lnTo>
                    <a:pt x="265277" y="25260"/>
                  </a:lnTo>
                  <a:lnTo>
                    <a:pt x="277901" y="25260"/>
                  </a:lnTo>
                  <a:lnTo>
                    <a:pt x="290537" y="25260"/>
                  </a:lnTo>
                  <a:lnTo>
                    <a:pt x="290537" y="37884"/>
                  </a:lnTo>
                  <a:lnTo>
                    <a:pt x="277901" y="37884"/>
                  </a:lnTo>
                  <a:lnTo>
                    <a:pt x="277901" y="50520"/>
                  </a:lnTo>
                  <a:lnTo>
                    <a:pt x="290537" y="50520"/>
                  </a:lnTo>
                  <a:lnTo>
                    <a:pt x="290537" y="37896"/>
                  </a:lnTo>
                  <a:lnTo>
                    <a:pt x="303161" y="37896"/>
                  </a:lnTo>
                  <a:lnTo>
                    <a:pt x="315798" y="37896"/>
                  </a:lnTo>
                  <a:lnTo>
                    <a:pt x="315798" y="50520"/>
                  </a:lnTo>
                  <a:lnTo>
                    <a:pt x="328434" y="50520"/>
                  </a:lnTo>
                  <a:lnTo>
                    <a:pt x="328434" y="37896"/>
                  </a:lnTo>
                  <a:lnTo>
                    <a:pt x="341058" y="37896"/>
                  </a:lnTo>
                  <a:lnTo>
                    <a:pt x="341058" y="50520"/>
                  </a:lnTo>
                  <a:lnTo>
                    <a:pt x="353682" y="50520"/>
                  </a:lnTo>
                  <a:lnTo>
                    <a:pt x="353682" y="37896"/>
                  </a:lnTo>
                  <a:lnTo>
                    <a:pt x="353682" y="25260"/>
                  </a:lnTo>
                  <a:lnTo>
                    <a:pt x="353682" y="12623"/>
                  </a:lnTo>
                  <a:close/>
                </a:path>
                <a:path w="619125" h="50800">
                  <a:moveTo>
                    <a:pt x="366331" y="12623"/>
                  </a:moveTo>
                  <a:lnTo>
                    <a:pt x="353695" y="12623"/>
                  </a:lnTo>
                  <a:lnTo>
                    <a:pt x="353695" y="25260"/>
                  </a:lnTo>
                  <a:lnTo>
                    <a:pt x="366331" y="25260"/>
                  </a:lnTo>
                  <a:lnTo>
                    <a:pt x="366331" y="12623"/>
                  </a:lnTo>
                  <a:close/>
                </a:path>
                <a:path w="619125" h="50800">
                  <a:moveTo>
                    <a:pt x="416839" y="37884"/>
                  </a:moveTo>
                  <a:lnTo>
                    <a:pt x="404215" y="37884"/>
                  </a:lnTo>
                  <a:lnTo>
                    <a:pt x="404215" y="25260"/>
                  </a:lnTo>
                  <a:lnTo>
                    <a:pt x="404215" y="12623"/>
                  </a:lnTo>
                  <a:lnTo>
                    <a:pt x="391579" y="12623"/>
                  </a:lnTo>
                  <a:lnTo>
                    <a:pt x="391579" y="25260"/>
                  </a:lnTo>
                  <a:lnTo>
                    <a:pt x="378955" y="25260"/>
                  </a:lnTo>
                  <a:lnTo>
                    <a:pt x="378955" y="37884"/>
                  </a:lnTo>
                  <a:lnTo>
                    <a:pt x="366318" y="37884"/>
                  </a:lnTo>
                  <a:lnTo>
                    <a:pt x="366318" y="50520"/>
                  </a:lnTo>
                  <a:lnTo>
                    <a:pt x="378955" y="50520"/>
                  </a:lnTo>
                  <a:lnTo>
                    <a:pt x="378955" y="37896"/>
                  </a:lnTo>
                  <a:lnTo>
                    <a:pt x="391579" y="37896"/>
                  </a:lnTo>
                  <a:lnTo>
                    <a:pt x="404215" y="37896"/>
                  </a:lnTo>
                  <a:lnTo>
                    <a:pt x="404215" y="50520"/>
                  </a:lnTo>
                  <a:lnTo>
                    <a:pt x="416839" y="50520"/>
                  </a:lnTo>
                  <a:lnTo>
                    <a:pt x="416839" y="37884"/>
                  </a:lnTo>
                  <a:close/>
                </a:path>
                <a:path w="619125" h="50800">
                  <a:moveTo>
                    <a:pt x="429488" y="12623"/>
                  </a:moveTo>
                  <a:lnTo>
                    <a:pt x="416852" y="12623"/>
                  </a:lnTo>
                  <a:lnTo>
                    <a:pt x="416852" y="25260"/>
                  </a:lnTo>
                  <a:lnTo>
                    <a:pt x="429488" y="25260"/>
                  </a:lnTo>
                  <a:lnTo>
                    <a:pt x="429488" y="12623"/>
                  </a:lnTo>
                  <a:close/>
                </a:path>
                <a:path w="619125" h="50800">
                  <a:moveTo>
                    <a:pt x="442112" y="37884"/>
                  </a:moveTo>
                  <a:lnTo>
                    <a:pt x="429488" y="37884"/>
                  </a:lnTo>
                  <a:lnTo>
                    <a:pt x="416852" y="37884"/>
                  </a:lnTo>
                  <a:lnTo>
                    <a:pt x="416852" y="50520"/>
                  </a:lnTo>
                  <a:lnTo>
                    <a:pt x="429475" y="50520"/>
                  </a:lnTo>
                  <a:lnTo>
                    <a:pt x="442112" y="50520"/>
                  </a:lnTo>
                  <a:lnTo>
                    <a:pt x="442112" y="37884"/>
                  </a:lnTo>
                  <a:close/>
                </a:path>
                <a:path w="619125" h="50800">
                  <a:moveTo>
                    <a:pt x="505269" y="12623"/>
                  </a:moveTo>
                  <a:lnTo>
                    <a:pt x="492645" y="12623"/>
                  </a:lnTo>
                  <a:lnTo>
                    <a:pt x="480009" y="12623"/>
                  </a:lnTo>
                  <a:lnTo>
                    <a:pt x="480009" y="25260"/>
                  </a:lnTo>
                  <a:lnTo>
                    <a:pt x="467372" y="25260"/>
                  </a:lnTo>
                  <a:lnTo>
                    <a:pt x="454748" y="25260"/>
                  </a:lnTo>
                  <a:lnTo>
                    <a:pt x="454748" y="37896"/>
                  </a:lnTo>
                  <a:lnTo>
                    <a:pt x="467372" y="37896"/>
                  </a:lnTo>
                  <a:lnTo>
                    <a:pt x="480009" y="37896"/>
                  </a:lnTo>
                  <a:lnTo>
                    <a:pt x="480009" y="50520"/>
                  </a:lnTo>
                  <a:lnTo>
                    <a:pt x="492645" y="50520"/>
                  </a:lnTo>
                  <a:lnTo>
                    <a:pt x="492645" y="37896"/>
                  </a:lnTo>
                  <a:lnTo>
                    <a:pt x="492645" y="25260"/>
                  </a:lnTo>
                  <a:lnTo>
                    <a:pt x="505269" y="25260"/>
                  </a:lnTo>
                  <a:lnTo>
                    <a:pt x="505269" y="12623"/>
                  </a:lnTo>
                  <a:close/>
                </a:path>
                <a:path w="619125" h="50800">
                  <a:moveTo>
                    <a:pt x="517893" y="25260"/>
                  </a:moveTo>
                  <a:lnTo>
                    <a:pt x="505269" y="25260"/>
                  </a:lnTo>
                  <a:lnTo>
                    <a:pt x="505269" y="37896"/>
                  </a:lnTo>
                  <a:lnTo>
                    <a:pt x="517893" y="37896"/>
                  </a:lnTo>
                  <a:lnTo>
                    <a:pt x="517893" y="25260"/>
                  </a:lnTo>
                  <a:close/>
                </a:path>
                <a:path w="619125" h="50800">
                  <a:moveTo>
                    <a:pt x="543166" y="25260"/>
                  </a:moveTo>
                  <a:lnTo>
                    <a:pt x="530542" y="25260"/>
                  </a:lnTo>
                  <a:lnTo>
                    <a:pt x="530542" y="12623"/>
                  </a:lnTo>
                  <a:lnTo>
                    <a:pt x="517906" y="12623"/>
                  </a:lnTo>
                  <a:lnTo>
                    <a:pt x="517906" y="25260"/>
                  </a:lnTo>
                  <a:lnTo>
                    <a:pt x="530529" y="25260"/>
                  </a:lnTo>
                  <a:lnTo>
                    <a:pt x="530529" y="37884"/>
                  </a:lnTo>
                  <a:lnTo>
                    <a:pt x="517906" y="37884"/>
                  </a:lnTo>
                  <a:lnTo>
                    <a:pt x="517906" y="50520"/>
                  </a:lnTo>
                  <a:lnTo>
                    <a:pt x="530542" y="50520"/>
                  </a:lnTo>
                  <a:lnTo>
                    <a:pt x="530542" y="37896"/>
                  </a:lnTo>
                  <a:lnTo>
                    <a:pt x="543166" y="37896"/>
                  </a:lnTo>
                  <a:lnTo>
                    <a:pt x="543166" y="25260"/>
                  </a:lnTo>
                  <a:close/>
                </a:path>
                <a:path w="619125" h="50800">
                  <a:moveTo>
                    <a:pt x="581050" y="0"/>
                  </a:moveTo>
                  <a:lnTo>
                    <a:pt x="568426" y="0"/>
                  </a:lnTo>
                  <a:lnTo>
                    <a:pt x="568426" y="12623"/>
                  </a:lnTo>
                  <a:lnTo>
                    <a:pt x="555802" y="12623"/>
                  </a:lnTo>
                  <a:lnTo>
                    <a:pt x="543166" y="12623"/>
                  </a:lnTo>
                  <a:lnTo>
                    <a:pt x="543166" y="25260"/>
                  </a:lnTo>
                  <a:lnTo>
                    <a:pt x="555790" y="25260"/>
                  </a:lnTo>
                  <a:lnTo>
                    <a:pt x="568426" y="25260"/>
                  </a:lnTo>
                  <a:lnTo>
                    <a:pt x="568426" y="12636"/>
                  </a:lnTo>
                  <a:lnTo>
                    <a:pt x="581050" y="12636"/>
                  </a:lnTo>
                  <a:lnTo>
                    <a:pt x="581050" y="0"/>
                  </a:lnTo>
                  <a:close/>
                </a:path>
                <a:path w="619125" h="50800">
                  <a:moveTo>
                    <a:pt x="606323" y="25260"/>
                  </a:moveTo>
                  <a:lnTo>
                    <a:pt x="593686" y="25260"/>
                  </a:lnTo>
                  <a:lnTo>
                    <a:pt x="593686" y="37896"/>
                  </a:lnTo>
                  <a:lnTo>
                    <a:pt x="606323" y="37896"/>
                  </a:lnTo>
                  <a:lnTo>
                    <a:pt x="606323" y="25260"/>
                  </a:lnTo>
                  <a:close/>
                </a:path>
                <a:path w="619125" h="50800">
                  <a:moveTo>
                    <a:pt x="618947" y="12623"/>
                  </a:moveTo>
                  <a:lnTo>
                    <a:pt x="606323" y="12623"/>
                  </a:lnTo>
                  <a:lnTo>
                    <a:pt x="606323" y="0"/>
                  </a:lnTo>
                  <a:lnTo>
                    <a:pt x="593699" y="0"/>
                  </a:lnTo>
                  <a:lnTo>
                    <a:pt x="581063" y="0"/>
                  </a:lnTo>
                  <a:lnTo>
                    <a:pt x="581063" y="12636"/>
                  </a:lnTo>
                  <a:lnTo>
                    <a:pt x="593686" y="12636"/>
                  </a:lnTo>
                  <a:lnTo>
                    <a:pt x="606323" y="12636"/>
                  </a:lnTo>
                  <a:lnTo>
                    <a:pt x="606323" y="25260"/>
                  </a:lnTo>
                  <a:lnTo>
                    <a:pt x="618947" y="25260"/>
                  </a:lnTo>
                  <a:lnTo>
                    <a:pt x="618947" y="126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98145" y="4013834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23" y="12636"/>
                  </a:moveTo>
                  <a:lnTo>
                    <a:pt x="0" y="12636"/>
                  </a:lnTo>
                  <a:lnTo>
                    <a:pt x="0" y="25273"/>
                  </a:lnTo>
                  <a:lnTo>
                    <a:pt x="12623" y="25273"/>
                  </a:lnTo>
                  <a:lnTo>
                    <a:pt x="12623" y="12636"/>
                  </a:lnTo>
                  <a:close/>
                </a:path>
                <a:path w="619125" h="50800">
                  <a:moveTo>
                    <a:pt x="50520" y="12636"/>
                  </a:moveTo>
                  <a:lnTo>
                    <a:pt x="37896" y="12636"/>
                  </a:lnTo>
                  <a:lnTo>
                    <a:pt x="37896" y="25273"/>
                  </a:lnTo>
                  <a:lnTo>
                    <a:pt x="25273" y="25273"/>
                  </a:lnTo>
                  <a:lnTo>
                    <a:pt x="25273" y="37896"/>
                  </a:lnTo>
                  <a:lnTo>
                    <a:pt x="25273" y="50533"/>
                  </a:lnTo>
                  <a:lnTo>
                    <a:pt x="37896" y="50533"/>
                  </a:lnTo>
                  <a:lnTo>
                    <a:pt x="50520" y="50533"/>
                  </a:lnTo>
                  <a:lnTo>
                    <a:pt x="50520" y="37896"/>
                  </a:lnTo>
                  <a:lnTo>
                    <a:pt x="37909" y="37896"/>
                  </a:lnTo>
                  <a:lnTo>
                    <a:pt x="37909" y="25273"/>
                  </a:lnTo>
                  <a:lnTo>
                    <a:pt x="50520" y="25273"/>
                  </a:lnTo>
                  <a:lnTo>
                    <a:pt x="50520" y="12636"/>
                  </a:lnTo>
                  <a:close/>
                </a:path>
                <a:path w="619125" h="50800">
                  <a:moveTo>
                    <a:pt x="88417" y="37896"/>
                  </a:moveTo>
                  <a:lnTo>
                    <a:pt x="75806" y="37896"/>
                  </a:lnTo>
                  <a:lnTo>
                    <a:pt x="63169" y="37896"/>
                  </a:lnTo>
                  <a:lnTo>
                    <a:pt x="63169" y="25273"/>
                  </a:lnTo>
                  <a:lnTo>
                    <a:pt x="50533" y="25273"/>
                  </a:lnTo>
                  <a:lnTo>
                    <a:pt x="50533" y="37909"/>
                  </a:lnTo>
                  <a:lnTo>
                    <a:pt x="63169" y="37909"/>
                  </a:lnTo>
                  <a:lnTo>
                    <a:pt x="63169" y="50533"/>
                  </a:lnTo>
                  <a:lnTo>
                    <a:pt x="75793" y="50533"/>
                  </a:lnTo>
                  <a:lnTo>
                    <a:pt x="88417" y="50533"/>
                  </a:lnTo>
                  <a:lnTo>
                    <a:pt x="88417" y="37896"/>
                  </a:lnTo>
                  <a:close/>
                </a:path>
                <a:path w="619125" h="50800">
                  <a:moveTo>
                    <a:pt x="88417" y="12636"/>
                  </a:moveTo>
                  <a:lnTo>
                    <a:pt x="75806" y="12636"/>
                  </a:lnTo>
                  <a:lnTo>
                    <a:pt x="63169" y="12636"/>
                  </a:lnTo>
                  <a:lnTo>
                    <a:pt x="63169" y="25273"/>
                  </a:lnTo>
                  <a:lnTo>
                    <a:pt x="75793" y="25273"/>
                  </a:lnTo>
                  <a:lnTo>
                    <a:pt x="88417" y="25273"/>
                  </a:lnTo>
                  <a:lnTo>
                    <a:pt x="88417" y="12636"/>
                  </a:lnTo>
                  <a:close/>
                </a:path>
                <a:path w="619125" h="50800">
                  <a:moveTo>
                    <a:pt x="113690" y="37896"/>
                  </a:moveTo>
                  <a:lnTo>
                    <a:pt x="101066" y="37896"/>
                  </a:lnTo>
                  <a:lnTo>
                    <a:pt x="101066" y="25273"/>
                  </a:lnTo>
                  <a:lnTo>
                    <a:pt x="101066" y="12636"/>
                  </a:lnTo>
                  <a:lnTo>
                    <a:pt x="88430" y="12636"/>
                  </a:lnTo>
                  <a:lnTo>
                    <a:pt x="88430" y="25273"/>
                  </a:lnTo>
                  <a:lnTo>
                    <a:pt x="88430" y="37896"/>
                  </a:lnTo>
                  <a:lnTo>
                    <a:pt x="88430" y="50533"/>
                  </a:lnTo>
                  <a:lnTo>
                    <a:pt x="101053" y="50533"/>
                  </a:lnTo>
                  <a:lnTo>
                    <a:pt x="113690" y="50533"/>
                  </a:lnTo>
                  <a:lnTo>
                    <a:pt x="113690" y="37896"/>
                  </a:lnTo>
                  <a:close/>
                </a:path>
                <a:path w="619125" h="50800">
                  <a:moveTo>
                    <a:pt x="252641" y="37896"/>
                  </a:moveTo>
                  <a:lnTo>
                    <a:pt x="240004" y="37896"/>
                  </a:lnTo>
                  <a:lnTo>
                    <a:pt x="240004" y="25273"/>
                  </a:lnTo>
                  <a:lnTo>
                    <a:pt x="227368" y="25273"/>
                  </a:lnTo>
                  <a:lnTo>
                    <a:pt x="227368" y="37896"/>
                  </a:lnTo>
                  <a:lnTo>
                    <a:pt x="214744" y="37896"/>
                  </a:lnTo>
                  <a:lnTo>
                    <a:pt x="214744" y="25273"/>
                  </a:lnTo>
                  <a:lnTo>
                    <a:pt x="202120" y="25273"/>
                  </a:lnTo>
                  <a:lnTo>
                    <a:pt x="189484" y="25273"/>
                  </a:lnTo>
                  <a:lnTo>
                    <a:pt x="189484" y="37896"/>
                  </a:lnTo>
                  <a:lnTo>
                    <a:pt x="176847" y="37896"/>
                  </a:lnTo>
                  <a:lnTo>
                    <a:pt x="164223" y="37896"/>
                  </a:lnTo>
                  <a:lnTo>
                    <a:pt x="164223" y="25273"/>
                  </a:lnTo>
                  <a:lnTo>
                    <a:pt x="176847" y="25273"/>
                  </a:lnTo>
                  <a:lnTo>
                    <a:pt x="176847" y="12636"/>
                  </a:lnTo>
                  <a:lnTo>
                    <a:pt x="164223" y="12636"/>
                  </a:lnTo>
                  <a:lnTo>
                    <a:pt x="164211" y="12636"/>
                  </a:lnTo>
                  <a:lnTo>
                    <a:pt x="113690" y="12636"/>
                  </a:lnTo>
                  <a:lnTo>
                    <a:pt x="113690" y="25273"/>
                  </a:lnTo>
                  <a:lnTo>
                    <a:pt x="126326" y="25273"/>
                  </a:lnTo>
                  <a:lnTo>
                    <a:pt x="138950" y="25273"/>
                  </a:lnTo>
                  <a:lnTo>
                    <a:pt x="138950" y="37896"/>
                  </a:lnTo>
                  <a:lnTo>
                    <a:pt x="138950" y="50533"/>
                  </a:lnTo>
                  <a:lnTo>
                    <a:pt x="151587" y="50533"/>
                  </a:lnTo>
                  <a:lnTo>
                    <a:pt x="151587" y="37909"/>
                  </a:lnTo>
                  <a:lnTo>
                    <a:pt x="164211" y="37909"/>
                  </a:lnTo>
                  <a:lnTo>
                    <a:pt x="164211" y="50533"/>
                  </a:lnTo>
                  <a:lnTo>
                    <a:pt x="176847" y="50533"/>
                  </a:lnTo>
                  <a:lnTo>
                    <a:pt x="252641" y="50533"/>
                  </a:lnTo>
                  <a:lnTo>
                    <a:pt x="252641" y="37896"/>
                  </a:lnTo>
                  <a:close/>
                </a:path>
                <a:path w="619125" h="50800">
                  <a:moveTo>
                    <a:pt x="265277" y="12636"/>
                  </a:moveTo>
                  <a:lnTo>
                    <a:pt x="252641" y="12636"/>
                  </a:lnTo>
                  <a:lnTo>
                    <a:pt x="240004" y="12636"/>
                  </a:lnTo>
                  <a:lnTo>
                    <a:pt x="240004" y="25273"/>
                  </a:lnTo>
                  <a:lnTo>
                    <a:pt x="252641" y="25273"/>
                  </a:lnTo>
                  <a:lnTo>
                    <a:pt x="265277" y="25273"/>
                  </a:lnTo>
                  <a:lnTo>
                    <a:pt x="265277" y="12636"/>
                  </a:lnTo>
                  <a:close/>
                </a:path>
                <a:path w="619125" h="50800">
                  <a:moveTo>
                    <a:pt x="303174" y="25273"/>
                  </a:moveTo>
                  <a:lnTo>
                    <a:pt x="290537" y="25273"/>
                  </a:lnTo>
                  <a:lnTo>
                    <a:pt x="290537" y="37896"/>
                  </a:lnTo>
                  <a:lnTo>
                    <a:pt x="277901" y="37896"/>
                  </a:lnTo>
                  <a:lnTo>
                    <a:pt x="277901" y="50533"/>
                  </a:lnTo>
                  <a:lnTo>
                    <a:pt x="290537" y="50533"/>
                  </a:lnTo>
                  <a:lnTo>
                    <a:pt x="290537" y="37909"/>
                  </a:lnTo>
                  <a:lnTo>
                    <a:pt x="303174" y="37909"/>
                  </a:lnTo>
                  <a:lnTo>
                    <a:pt x="303174" y="25273"/>
                  </a:lnTo>
                  <a:close/>
                </a:path>
                <a:path w="619125" h="50800">
                  <a:moveTo>
                    <a:pt x="341058" y="37896"/>
                  </a:moveTo>
                  <a:lnTo>
                    <a:pt x="328422" y="37896"/>
                  </a:lnTo>
                  <a:lnTo>
                    <a:pt x="328422" y="50533"/>
                  </a:lnTo>
                  <a:lnTo>
                    <a:pt x="341058" y="50533"/>
                  </a:lnTo>
                  <a:lnTo>
                    <a:pt x="341058" y="37896"/>
                  </a:lnTo>
                  <a:close/>
                </a:path>
                <a:path w="619125" h="50800">
                  <a:moveTo>
                    <a:pt x="353682" y="12636"/>
                  </a:moveTo>
                  <a:lnTo>
                    <a:pt x="341058" y="12636"/>
                  </a:lnTo>
                  <a:lnTo>
                    <a:pt x="328422" y="12636"/>
                  </a:lnTo>
                  <a:lnTo>
                    <a:pt x="328422" y="25273"/>
                  </a:lnTo>
                  <a:lnTo>
                    <a:pt x="341058" y="25273"/>
                  </a:lnTo>
                  <a:lnTo>
                    <a:pt x="353682" y="25273"/>
                  </a:lnTo>
                  <a:lnTo>
                    <a:pt x="353682" y="12636"/>
                  </a:lnTo>
                  <a:close/>
                </a:path>
                <a:path w="619125" h="50800">
                  <a:moveTo>
                    <a:pt x="378955" y="25273"/>
                  </a:moveTo>
                  <a:lnTo>
                    <a:pt x="366331" y="25273"/>
                  </a:lnTo>
                  <a:lnTo>
                    <a:pt x="366331" y="12636"/>
                  </a:lnTo>
                  <a:lnTo>
                    <a:pt x="353695" y="12636"/>
                  </a:lnTo>
                  <a:lnTo>
                    <a:pt x="353695" y="25273"/>
                  </a:lnTo>
                  <a:lnTo>
                    <a:pt x="366318" y="25273"/>
                  </a:lnTo>
                  <a:lnTo>
                    <a:pt x="366318" y="37896"/>
                  </a:lnTo>
                  <a:lnTo>
                    <a:pt x="353695" y="37896"/>
                  </a:lnTo>
                  <a:lnTo>
                    <a:pt x="353695" y="50533"/>
                  </a:lnTo>
                  <a:lnTo>
                    <a:pt x="366331" y="50533"/>
                  </a:lnTo>
                  <a:lnTo>
                    <a:pt x="366331" y="37909"/>
                  </a:lnTo>
                  <a:lnTo>
                    <a:pt x="378955" y="37909"/>
                  </a:lnTo>
                  <a:lnTo>
                    <a:pt x="378955" y="25273"/>
                  </a:lnTo>
                  <a:close/>
                </a:path>
                <a:path w="619125" h="50800">
                  <a:moveTo>
                    <a:pt x="416839" y="12636"/>
                  </a:moveTo>
                  <a:lnTo>
                    <a:pt x="404215" y="12636"/>
                  </a:lnTo>
                  <a:lnTo>
                    <a:pt x="391591" y="12636"/>
                  </a:lnTo>
                  <a:lnTo>
                    <a:pt x="378955" y="12636"/>
                  </a:lnTo>
                  <a:lnTo>
                    <a:pt x="378955" y="25273"/>
                  </a:lnTo>
                  <a:lnTo>
                    <a:pt x="391579" y="25273"/>
                  </a:lnTo>
                  <a:lnTo>
                    <a:pt x="391579" y="37896"/>
                  </a:lnTo>
                  <a:lnTo>
                    <a:pt x="391579" y="50533"/>
                  </a:lnTo>
                  <a:lnTo>
                    <a:pt x="404215" y="50533"/>
                  </a:lnTo>
                  <a:lnTo>
                    <a:pt x="404215" y="37909"/>
                  </a:lnTo>
                  <a:lnTo>
                    <a:pt x="404215" y="25273"/>
                  </a:lnTo>
                  <a:lnTo>
                    <a:pt x="416839" y="25273"/>
                  </a:lnTo>
                  <a:lnTo>
                    <a:pt x="416839" y="12636"/>
                  </a:lnTo>
                  <a:close/>
                </a:path>
                <a:path w="619125" h="50800">
                  <a:moveTo>
                    <a:pt x="454748" y="25273"/>
                  </a:moveTo>
                  <a:lnTo>
                    <a:pt x="442112" y="25273"/>
                  </a:lnTo>
                  <a:lnTo>
                    <a:pt x="442112" y="12636"/>
                  </a:lnTo>
                  <a:lnTo>
                    <a:pt x="429488" y="12636"/>
                  </a:lnTo>
                  <a:lnTo>
                    <a:pt x="416852" y="12636"/>
                  </a:lnTo>
                  <a:lnTo>
                    <a:pt x="416852" y="25273"/>
                  </a:lnTo>
                  <a:lnTo>
                    <a:pt x="416852" y="37896"/>
                  </a:lnTo>
                  <a:lnTo>
                    <a:pt x="416852" y="50533"/>
                  </a:lnTo>
                  <a:lnTo>
                    <a:pt x="429488" y="50533"/>
                  </a:lnTo>
                  <a:lnTo>
                    <a:pt x="429488" y="37909"/>
                  </a:lnTo>
                  <a:lnTo>
                    <a:pt x="442112" y="37909"/>
                  </a:lnTo>
                  <a:lnTo>
                    <a:pt x="454748" y="37909"/>
                  </a:lnTo>
                  <a:lnTo>
                    <a:pt x="454748" y="25273"/>
                  </a:lnTo>
                  <a:close/>
                </a:path>
                <a:path w="619125" h="50800">
                  <a:moveTo>
                    <a:pt x="480009" y="12636"/>
                  </a:moveTo>
                  <a:lnTo>
                    <a:pt x="467372" y="12636"/>
                  </a:lnTo>
                  <a:lnTo>
                    <a:pt x="467372" y="25273"/>
                  </a:lnTo>
                  <a:lnTo>
                    <a:pt x="480009" y="25273"/>
                  </a:lnTo>
                  <a:lnTo>
                    <a:pt x="480009" y="12636"/>
                  </a:lnTo>
                  <a:close/>
                </a:path>
                <a:path w="619125" h="50800">
                  <a:moveTo>
                    <a:pt x="517893" y="12636"/>
                  </a:moveTo>
                  <a:lnTo>
                    <a:pt x="505269" y="12636"/>
                  </a:lnTo>
                  <a:lnTo>
                    <a:pt x="505269" y="25273"/>
                  </a:lnTo>
                  <a:lnTo>
                    <a:pt x="492633" y="25273"/>
                  </a:lnTo>
                  <a:lnTo>
                    <a:pt x="492633" y="37909"/>
                  </a:lnTo>
                  <a:lnTo>
                    <a:pt x="505269" y="37909"/>
                  </a:lnTo>
                  <a:lnTo>
                    <a:pt x="517893" y="37909"/>
                  </a:lnTo>
                  <a:lnTo>
                    <a:pt x="517893" y="25273"/>
                  </a:lnTo>
                  <a:lnTo>
                    <a:pt x="517893" y="12636"/>
                  </a:lnTo>
                  <a:close/>
                </a:path>
                <a:path w="619125" h="50800">
                  <a:moveTo>
                    <a:pt x="568426" y="0"/>
                  </a:moveTo>
                  <a:lnTo>
                    <a:pt x="555790" y="0"/>
                  </a:lnTo>
                  <a:lnTo>
                    <a:pt x="555790" y="12636"/>
                  </a:lnTo>
                  <a:lnTo>
                    <a:pt x="543166" y="12636"/>
                  </a:lnTo>
                  <a:lnTo>
                    <a:pt x="530542" y="12636"/>
                  </a:lnTo>
                  <a:lnTo>
                    <a:pt x="530542" y="0"/>
                  </a:lnTo>
                  <a:lnTo>
                    <a:pt x="517906" y="0"/>
                  </a:lnTo>
                  <a:lnTo>
                    <a:pt x="517906" y="12636"/>
                  </a:lnTo>
                  <a:lnTo>
                    <a:pt x="517906" y="25273"/>
                  </a:lnTo>
                  <a:lnTo>
                    <a:pt x="530529" y="25273"/>
                  </a:lnTo>
                  <a:lnTo>
                    <a:pt x="568426" y="25273"/>
                  </a:lnTo>
                  <a:lnTo>
                    <a:pt x="568426" y="12636"/>
                  </a:lnTo>
                  <a:lnTo>
                    <a:pt x="568426" y="0"/>
                  </a:lnTo>
                  <a:close/>
                </a:path>
                <a:path w="619125" h="50800">
                  <a:moveTo>
                    <a:pt x="581050" y="25273"/>
                  </a:moveTo>
                  <a:lnTo>
                    <a:pt x="568426" y="25273"/>
                  </a:lnTo>
                  <a:lnTo>
                    <a:pt x="568426" y="37909"/>
                  </a:lnTo>
                  <a:lnTo>
                    <a:pt x="581050" y="37909"/>
                  </a:lnTo>
                  <a:lnTo>
                    <a:pt x="581050" y="25273"/>
                  </a:lnTo>
                  <a:close/>
                </a:path>
                <a:path w="619125" h="50800">
                  <a:moveTo>
                    <a:pt x="618947" y="0"/>
                  </a:moveTo>
                  <a:lnTo>
                    <a:pt x="606323" y="0"/>
                  </a:lnTo>
                  <a:lnTo>
                    <a:pt x="606323" y="12636"/>
                  </a:lnTo>
                  <a:lnTo>
                    <a:pt x="593699" y="12636"/>
                  </a:lnTo>
                  <a:lnTo>
                    <a:pt x="581063" y="12636"/>
                  </a:lnTo>
                  <a:lnTo>
                    <a:pt x="581063" y="25273"/>
                  </a:lnTo>
                  <a:lnTo>
                    <a:pt x="581063" y="37909"/>
                  </a:lnTo>
                  <a:lnTo>
                    <a:pt x="593686" y="37909"/>
                  </a:lnTo>
                  <a:lnTo>
                    <a:pt x="606323" y="37909"/>
                  </a:lnTo>
                  <a:lnTo>
                    <a:pt x="618947" y="37909"/>
                  </a:lnTo>
                  <a:lnTo>
                    <a:pt x="618947" y="25273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98145" y="4051731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23" y="37896"/>
                  </a:moveTo>
                  <a:lnTo>
                    <a:pt x="0" y="37896"/>
                  </a:lnTo>
                  <a:lnTo>
                    <a:pt x="0" y="50533"/>
                  </a:lnTo>
                  <a:lnTo>
                    <a:pt x="12623" y="50533"/>
                  </a:lnTo>
                  <a:lnTo>
                    <a:pt x="12623" y="37896"/>
                  </a:lnTo>
                  <a:close/>
                </a:path>
                <a:path w="619125" h="50800">
                  <a:moveTo>
                    <a:pt x="12623" y="12636"/>
                  </a:moveTo>
                  <a:lnTo>
                    <a:pt x="0" y="12636"/>
                  </a:lnTo>
                  <a:lnTo>
                    <a:pt x="0" y="25273"/>
                  </a:lnTo>
                  <a:lnTo>
                    <a:pt x="12623" y="25273"/>
                  </a:lnTo>
                  <a:lnTo>
                    <a:pt x="12623" y="12636"/>
                  </a:lnTo>
                  <a:close/>
                </a:path>
                <a:path w="619125" h="50800">
                  <a:moveTo>
                    <a:pt x="37909" y="37896"/>
                  </a:moveTo>
                  <a:lnTo>
                    <a:pt x="25273" y="37896"/>
                  </a:lnTo>
                  <a:lnTo>
                    <a:pt x="25273" y="50533"/>
                  </a:lnTo>
                  <a:lnTo>
                    <a:pt x="37909" y="50533"/>
                  </a:lnTo>
                  <a:lnTo>
                    <a:pt x="37909" y="37896"/>
                  </a:lnTo>
                  <a:close/>
                </a:path>
                <a:path w="619125" h="50800">
                  <a:moveTo>
                    <a:pt x="37909" y="12636"/>
                  </a:moveTo>
                  <a:lnTo>
                    <a:pt x="25273" y="12636"/>
                  </a:lnTo>
                  <a:lnTo>
                    <a:pt x="25273" y="25273"/>
                  </a:lnTo>
                  <a:lnTo>
                    <a:pt x="37909" y="25273"/>
                  </a:lnTo>
                  <a:lnTo>
                    <a:pt x="37909" y="12636"/>
                  </a:lnTo>
                  <a:close/>
                </a:path>
                <a:path w="619125" h="50800">
                  <a:moveTo>
                    <a:pt x="88417" y="25273"/>
                  </a:moveTo>
                  <a:lnTo>
                    <a:pt x="75806" y="25273"/>
                  </a:lnTo>
                  <a:lnTo>
                    <a:pt x="63169" y="25273"/>
                  </a:lnTo>
                  <a:lnTo>
                    <a:pt x="63169" y="37896"/>
                  </a:lnTo>
                  <a:lnTo>
                    <a:pt x="50533" y="37896"/>
                  </a:lnTo>
                  <a:lnTo>
                    <a:pt x="50533" y="50533"/>
                  </a:lnTo>
                  <a:lnTo>
                    <a:pt x="63169" y="50533"/>
                  </a:lnTo>
                  <a:lnTo>
                    <a:pt x="75806" y="50533"/>
                  </a:lnTo>
                  <a:lnTo>
                    <a:pt x="75806" y="37909"/>
                  </a:lnTo>
                  <a:lnTo>
                    <a:pt x="88417" y="37909"/>
                  </a:lnTo>
                  <a:lnTo>
                    <a:pt x="88417" y="25273"/>
                  </a:lnTo>
                  <a:close/>
                </a:path>
                <a:path w="619125" h="50800">
                  <a:moveTo>
                    <a:pt x="164223" y="37896"/>
                  </a:moveTo>
                  <a:lnTo>
                    <a:pt x="151587" y="37896"/>
                  </a:lnTo>
                  <a:lnTo>
                    <a:pt x="151587" y="25273"/>
                  </a:lnTo>
                  <a:lnTo>
                    <a:pt x="138963" y="25273"/>
                  </a:lnTo>
                  <a:lnTo>
                    <a:pt x="138963" y="12636"/>
                  </a:lnTo>
                  <a:lnTo>
                    <a:pt x="126326" y="12636"/>
                  </a:lnTo>
                  <a:lnTo>
                    <a:pt x="113690" y="12636"/>
                  </a:lnTo>
                  <a:lnTo>
                    <a:pt x="113690" y="25273"/>
                  </a:lnTo>
                  <a:lnTo>
                    <a:pt x="101066" y="25273"/>
                  </a:lnTo>
                  <a:lnTo>
                    <a:pt x="101066" y="12636"/>
                  </a:lnTo>
                  <a:lnTo>
                    <a:pt x="88430" y="12636"/>
                  </a:lnTo>
                  <a:lnTo>
                    <a:pt x="88430" y="25273"/>
                  </a:lnTo>
                  <a:lnTo>
                    <a:pt x="101053" y="25273"/>
                  </a:lnTo>
                  <a:lnTo>
                    <a:pt x="101053" y="37896"/>
                  </a:lnTo>
                  <a:lnTo>
                    <a:pt x="88430" y="37896"/>
                  </a:lnTo>
                  <a:lnTo>
                    <a:pt x="88430" y="50533"/>
                  </a:lnTo>
                  <a:lnTo>
                    <a:pt x="101053" y="50533"/>
                  </a:lnTo>
                  <a:lnTo>
                    <a:pt x="113690" y="50533"/>
                  </a:lnTo>
                  <a:lnTo>
                    <a:pt x="126326" y="50533"/>
                  </a:lnTo>
                  <a:lnTo>
                    <a:pt x="126326" y="37909"/>
                  </a:lnTo>
                  <a:lnTo>
                    <a:pt x="138950" y="37909"/>
                  </a:lnTo>
                  <a:lnTo>
                    <a:pt x="151587" y="37909"/>
                  </a:lnTo>
                  <a:lnTo>
                    <a:pt x="151587" y="50533"/>
                  </a:lnTo>
                  <a:lnTo>
                    <a:pt x="164223" y="50533"/>
                  </a:lnTo>
                  <a:lnTo>
                    <a:pt x="164223" y="37896"/>
                  </a:lnTo>
                  <a:close/>
                </a:path>
                <a:path w="619125" h="50800">
                  <a:moveTo>
                    <a:pt x="164223" y="12636"/>
                  </a:moveTo>
                  <a:lnTo>
                    <a:pt x="151587" y="12636"/>
                  </a:lnTo>
                  <a:lnTo>
                    <a:pt x="151587" y="25273"/>
                  </a:lnTo>
                  <a:lnTo>
                    <a:pt x="164223" y="25273"/>
                  </a:lnTo>
                  <a:lnTo>
                    <a:pt x="164223" y="12636"/>
                  </a:lnTo>
                  <a:close/>
                </a:path>
                <a:path w="619125" h="50800">
                  <a:moveTo>
                    <a:pt x="202120" y="12636"/>
                  </a:moveTo>
                  <a:lnTo>
                    <a:pt x="189484" y="12636"/>
                  </a:lnTo>
                  <a:lnTo>
                    <a:pt x="176847" y="12636"/>
                  </a:lnTo>
                  <a:lnTo>
                    <a:pt x="176847" y="25273"/>
                  </a:lnTo>
                  <a:lnTo>
                    <a:pt x="189484" y="25273"/>
                  </a:lnTo>
                  <a:lnTo>
                    <a:pt x="202120" y="25273"/>
                  </a:lnTo>
                  <a:lnTo>
                    <a:pt x="202120" y="12636"/>
                  </a:lnTo>
                  <a:close/>
                </a:path>
                <a:path w="619125" h="50800">
                  <a:moveTo>
                    <a:pt x="214744" y="37896"/>
                  </a:moveTo>
                  <a:lnTo>
                    <a:pt x="202120" y="37896"/>
                  </a:lnTo>
                  <a:lnTo>
                    <a:pt x="189484" y="37896"/>
                  </a:lnTo>
                  <a:lnTo>
                    <a:pt x="189484" y="50533"/>
                  </a:lnTo>
                  <a:lnTo>
                    <a:pt x="202107" y="50533"/>
                  </a:lnTo>
                  <a:lnTo>
                    <a:pt x="214744" y="50533"/>
                  </a:lnTo>
                  <a:lnTo>
                    <a:pt x="214744" y="37896"/>
                  </a:lnTo>
                  <a:close/>
                </a:path>
                <a:path w="619125" h="50800">
                  <a:moveTo>
                    <a:pt x="277901" y="12636"/>
                  </a:moveTo>
                  <a:lnTo>
                    <a:pt x="265264" y="12636"/>
                  </a:lnTo>
                  <a:lnTo>
                    <a:pt x="265264" y="25273"/>
                  </a:lnTo>
                  <a:lnTo>
                    <a:pt x="252641" y="25273"/>
                  </a:lnTo>
                  <a:lnTo>
                    <a:pt x="252641" y="12636"/>
                  </a:lnTo>
                  <a:lnTo>
                    <a:pt x="240004" y="12636"/>
                  </a:lnTo>
                  <a:lnTo>
                    <a:pt x="227380" y="12636"/>
                  </a:lnTo>
                  <a:lnTo>
                    <a:pt x="214744" y="12636"/>
                  </a:lnTo>
                  <a:lnTo>
                    <a:pt x="214744" y="25273"/>
                  </a:lnTo>
                  <a:lnTo>
                    <a:pt x="227368" y="25273"/>
                  </a:lnTo>
                  <a:lnTo>
                    <a:pt x="227368" y="37896"/>
                  </a:lnTo>
                  <a:lnTo>
                    <a:pt x="227368" y="50533"/>
                  </a:lnTo>
                  <a:lnTo>
                    <a:pt x="240004" y="50533"/>
                  </a:lnTo>
                  <a:lnTo>
                    <a:pt x="252641" y="50533"/>
                  </a:lnTo>
                  <a:lnTo>
                    <a:pt x="252641" y="37909"/>
                  </a:lnTo>
                  <a:lnTo>
                    <a:pt x="265277" y="37909"/>
                  </a:lnTo>
                  <a:lnTo>
                    <a:pt x="265277" y="25273"/>
                  </a:lnTo>
                  <a:lnTo>
                    <a:pt x="277901" y="25273"/>
                  </a:lnTo>
                  <a:lnTo>
                    <a:pt x="277901" y="12636"/>
                  </a:lnTo>
                  <a:close/>
                </a:path>
                <a:path w="619125" h="50800">
                  <a:moveTo>
                    <a:pt x="353682" y="25273"/>
                  </a:moveTo>
                  <a:lnTo>
                    <a:pt x="341058" y="25273"/>
                  </a:lnTo>
                  <a:lnTo>
                    <a:pt x="328434" y="25273"/>
                  </a:lnTo>
                  <a:lnTo>
                    <a:pt x="328434" y="12636"/>
                  </a:lnTo>
                  <a:lnTo>
                    <a:pt x="315798" y="12636"/>
                  </a:lnTo>
                  <a:lnTo>
                    <a:pt x="303174" y="12636"/>
                  </a:lnTo>
                  <a:lnTo>
                    <a:pt x="290537" y="12636"/>
                  </a:lnTo>
                  <a:lnTo>
                    <a:pt x="290537" y="25273"/>
                  </a:lnTo>
                  <a:lnTo>
                    <a:pt x="303161" y="25273"/>
                  </a:lnTo>
                  <a:lnTo>
                    <a:pt x="315798" y="25273"/>
                  </a:lnTo>
                  <a:lnTo>
                    <a:pt x="315798" y="37896"/>
                  </a:lnTo>
                  <a:lnTo>
                    <a:pt x="303161" y="37896"/>
                  </a:lnTo>
                  <a:lnTo>
                    <a:pt x="303161" y="50533"/>
                  </a:lnTo>
                  <a:lnTo>
                    <a:pt x="315798" y="50533"/>
                  </a:lnTo>
                  <a:lnTo>
                    <a:pt x="328422" y="50533"/>
                  </a:lnTo>
                  <a:lnTo>
                    <a:pt x="341058" y="50533"/>
                  </a:lnTo>
                  <a:lnTo>
                    <a:pt x="341058" y="37909"/>
                  </a:lnTo>
                  <a:lnTo>
                    <a:pt x="353682" y="37909"/>
                  </a:lnTo>
                  <a:lnTo>
                    <a:pt x="353682" y="25273"/>
                  </a:lnTo>
                  <a:close/>
                </a:path>
                <a:path w="619125" h="50800">
                  <a:moveTo>
                    <a:pt x="391591" y="12636"/>
                  </a:moveTo>
                  <a:lnTo>
                    <a:pt x="378955" y="12636"/>
                  </a:lnTo>
                  <a:lnTo>
                    <a:pt x="378955" y="25273"/>
                  </a:lnTo>
                  <a:lnTo>
                    <a:pt x="391591" y="25273"/>
                  </a:lnTo>
                  <a:lnTo>
                    <a:pt x="391591" y="12636"/>
                  </a:lnTo>
                  <a:close/>
                </a:path>
                <a:path w="619125" h="50800">
                  <a:moveTo>
                    <a:pt x="404215" y="37896"/>
                  </a:moveTo>
                  <a:lnTo>
                    <a:pt x="391591" y="37896"/>
                  </a:lnTo>
                  <a:lnTo>
                    <a:pt x="378955" y="37896"/>
                  </a:lnTo>
                  <a:lnTo>
                    <a:pt x="378955" y="25273"/>
                  </a:lnTo>
                  <a:lnTo>
                    <a:pt x="366331" y="25273"/>
                  </a:lnTo>
                  <a:lnTo>
                    <a:pt x="366331" y="12636"/>
                  </a:lnTo>
                  <a:lnTo>
                    <a:pt x="353695" y="12636"/>
                  </a:lnTo>
                  <a:lnTo>
                    <a:pt x="353695" y="25273"/>
                  </a:lnTo>
                  <a:lnTo>
                    <a:pt x="353695" y="37909"/>
                  </a:lnTo>
                  <a:lnTo>
                    <a:pt x="366318" y="37909"/>
                  </a:lnTo>
                  <a:lnTo>
                    <a:pt x="378955" y="37909"/>
                  </a:lnTo>
                  <a:lnTo>
                    <a:pt x="378955" y="50533"/>
                  </a:lnTo>
                  <a:lnTo>
                    <a:pt x="391579" y="50533"/>
                  </a:lnTo>
                  <a:lnTo>
                    <a:pt x="404215" y="50533"/>
                  </a:lnTo>
                  <a:lnTo>
                    <a:pt x="404215" y="37896"/>
                  </a:lnTo>
                  <a:close/>
                </a:path>
                <a:path w="619125" h="50800">
                  <a:moveTo>
                    <a:pt x="429488" y="0"/>
                  </a:moveTo>
                  <a:lnTo>
                    <a:pt x="416852" y="0"/>
                  </a:lnTo>
                  <a:lnTo>
                    <a:pt x="416852" y="12636"/>
                  </a:lnTo>
                  <a:lnTo>
                    <a:pt x="416852" y="25273"/>
                  </a:lnTo>
                  <a:lnTo>
                    <a:pt x="429488" y="25273"/>
                  </a:lnTo>
                  <a:lnTo>
                    <a:pt x="429488" y="12636"/>
                  </a:lnTo>
                  <a:lnTo>
                    <a:pt x="429488" y="0"/>
                  </a:lnTo>
                  <a:close/>
                </a:path>
                <a:path w="619125" h="50800">
                  <a:moveTo>
                    <a:pt x="467372" y="37896"/>
                  </a:moveTo>
                  <a:lnTo>
                    <a:pt x="454748" y="37896"/>
                  </a:lnTo>
                  <a:lnTo>
                    <a:pt x="454748" y="25273"/>
                  </a:lnTo>
                  <a:lnTo>
                    <a:pt x="442112" y="25273"/>
                  </a:lnTo>
                  <a:lnTo>
                    <a:pt x="442112" y="37896"/>
                  </a:lnTo>
                  <a:lnTo>
                    <a:pt x="442112" y="50533"/>
                  </a:lnTo>
                  <a:lnTo>
                    <a:pt x="454748" y="50533"/>
                  </a:lnTo>
                  <a:lnTo>
                    <a:pt x="467372" y="50533"/>
                  </a:lnTo>
                  <a:lnTo>
                    <a:pt x="467372" y="37896"/>
                  </a:lnTo>
                  <a:close/>
                </a:path>
                <a:path w="619125" h="50800">
                  <a:moveTo>
                    <a:pt x="505269" y="12636"/>
                  </a:moveTo>
                  <a:lnTo>
                    <a:pt x="492645" y="12636"/>
                  </a:lnTo>
                  <a:lnTo>
                    <a:pt x="480009" y="12636"/>
                  </a:lnTo>
                  <a:lnTo>
                    <a:pt x="480009" y="0"/>
                  </a:lnTo>
                  <a:lnTo>
                    <a:pt x="467372" y="0"/>
                  </a:lnTo>
                  <a:lnTo>
                    <a:pt x="454748" y="0"/>
                  </a:lnTo>
                  <a:lnTo>
                    <a:pt x="442112" y="0"/>
                  </a:lnTo>
                  <a:lnTo>
                    <a:pt x="442112" y="12636"/>
                  </a:lnTo>
                  <a:lnTo>
                    <a:pt x="454748" y="12636"/>
                  </a:lnTo>
                  <a:lnTo>
                    <a:pt x="467372" y="12636"/>
                  </a:lnTo>
                  <a:lnTo>
                    <a:pt x="467372" y="25273"/>
                  </a:lnTo>
                  <a:lnTo>
                    <a:pt x="480009" y="25273"/>
                  </a:lnTo>
                  <a:lnTo>
                    <a:pt x="492633" y="25273"/>
                  </a:lnTo>
                  <a:lnTo>
                    <a:pt x="492633" y="37909"/>
                  </a:lnTo>
                  <a:lnTo>
                    <a:pt x="505269" y="37909"/>
                  </a:lnTo>
                  <a:lnTo>
                    <a:pt x="505269" y="25273"/>
                  </a:lnTo>
                  <a:lnTo>
                    <a:pt x="505269" y="12636"/>
                  </a:lnTo>
                  <a:close/>
                </a:path>
                <a:path w="619125" h="50800">
                  <a:moveTo>
                    <a:pt x="555802" y="0"/>
                  </a:moveTo>
                  <a:lnTo>
                    <a:pt x="543166" y="0"/>
                  </a:lnTo>
                  <a:lnTo>
                    <a:pt x="543166" y="12636"/>
                  </a:lnTo>
                  <a:lnTo>
                    <a:pt x="530529" y="12636"/>
                  </a:lnTo>
                  <a:lnTo>
                    <a:pt x="530529" y="25273"/>
                  </a:lnTo>
                  <a:lnTo>
                    <a:pt x="517906" y="25273"/>
                  </a:lnTo>
                  <a:lnTo>
                    <a:pt x="517906" y="37909"/>
                  </a:lnTo>
                  <a:lnTo>
                    <a:pt x="530542" y="37909"/>
                  </a:lnTo>
                  <a:lnTo>
                    <a:pt x="530542" y="25273"/>
                  </a:lnTo>
                  <a:lnTo>
                    <a:pt x="543166" y="25273"/>
                  </a:lnTo>
                  <a:lnTo>
                    <a:pt x="543166" y="37909"/>
                  </a:lnTo>
                  <a:lnTo>
                    <a:pt x="555802" y="37909"/>
                  </a:lnTo>
                  <a:lnTo>
                    <a:pt x="555802" y="25273"/>
                  </a:lnTo>
                  <a:lnTo>
                    <a:pt x="555802" y="12636"/>
                  </a:lnTo>
                  <a:lnTo>
                    <a:pt x="555802" y="0"/>
                  </a:lnTo>
                  <a:close/>
                </a:path>
                <a:path w="619125" h="50800">
                  <a:moveTo>
                    <a:pt x="581050" y="0"/>
                  </a:moveTo>
                  <a:lnTo>
                    <a:pt x="568426" y="0"/>
                  </a:lnTo>
                  <a:lnTo>
                    <a:pt x="568426" y="12636"/>
                  </a:lnTo>
                  <a:lnTo>
                    <a:pt x="568426" y="25273"/>
                  </a:lnTo>
                  <a:lnTo>
                    <a:pt x="568426" y="37909"/>
                  </a:lnTo>
                  <a:lnTo>
                    <a:pt x="581050" y="37909"/>
                  </a:lnTo>
                  <a:lnTo>
                    <a:pt x="581050" y="25273"/>
                  </a:lnTo>
                  <a:lnTo>
                    <a:pt x="581050" y="12636"/>
                  </a:lnTo>
                  <a:lnTo>
                    <a:pt x="581050" y="0"/>
                  </a:lnTo>
                  <a:close/>
                </a:path>
                <a:path w="619125" h="50800">
                  <a:moveTo>
                    <a:pt x="606323" y="25273"/>
                  </a:moveTo>
                  <a:lnTo>
                    <a:pt x="593686" y="25273"/>
                  </a:lnTo>
                  <a:lnTo>
                    <a:pt x="593686" y="37909"/>
                  </a:lnTo>
                  <a:lnTo>
                    <a:pt x="606323" y="37909"/>
                  </a:lnTo>
                  <a:lnTo>
                    <a:pt x="606323" y="25273"/>
                  </a:lnTo>
                  <a:close/>
                </a:path>
                <a:path w="619125" h="50800">
                  <a:moveTo>
                    <a:pt x="618947" y="0"/>
                  </a:moveTo>
                  <a:lnTo>
                    <a:pt x="606323" y="0"/>
                  </a:lnTo>
                  <a:lnTo>
                    <a:pt x="593686" y="0"/>
                  </a:lnTo>
                  <a:lnTo>
                    <a:pt x="593686" y="12636"/>
                  </a:lnTo>
                  <a:lnTo>
                    <a:pt x="606323" y="12636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98145" y="4089628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23" y="12636"/>
                  </a:moveTo>
                  <a:lnTo>
                    <a:pt x="0" y="12636"/>
                  </a:lnTo>
                  <a:lnTo>
                    <a:pt x="0" y="25273"/>
                  </a:lnTo>
                  <a:lnTo>
                    <a:pt x="12623" y="25273"/>
                  </a:lnTo>
                  <a:lnTo>
                    <a:pt x="12623" y="12636"/>
                  </a:lnTo>
                  <a:close/>
                </a:path>
                <a:path w="619125" h="50800">
                  <a:moveTo>
                    <a:pt x="37909" y="12636"/>
                  </a:moveTo>
                  <a:lnTo>
                    <a:pt x="25273" y="12636"/>
                  </a:lnTo>
                  <a:lnTo>
                    <a:pt x="12636" y="12636"/>
                  </a:lnTo>
                  <a:lnTo>
                    <a:pt x="12636" y="25260"/>
                  </a:lnTo>
                  <a:lnTo>
                    <a:pt x="12636" y="37896"/>
                  </a:lnTo>
                  <a:lnTo>
                    <a:pt x="12636" y="50533"/>
                  </a:lnTo>
                  <a:lnTo>
                    <a:pt x="25273" y="50533"/>
                  </a:lnTo>
                  <a:lnTo>
                    <a:pt x="25273" y="37896"/>
                  </a:lnTo>
                  <a:lnTo>
                    <a:pt x="25273" y="25273"/>
                  </a:lnTo>
                  <a:lnTo>
                    <a:pt x="37909" y="25273"/>
                  </a:lnTo>
                  <a:lnTo>
                    <a:pt x="37909" y="12636"/>
                  </a:lnTo>
                  <a:close/>
                </a:path>
                <a:path w="619125" h="50800">
                  <a:moveTo>
                    <a:pt x="88417" y="37896"/>
                  </a:moveTo>
                  <a:lnTo>
                    <a:pt x="75793" y="37896"/>
                  </a:lnTo>
                  <a:lnTo>
                    <a:pt x="75793" y="50533"/>
                  </a:lnTo>
                  <a:lnTo>
                    <a:pt x="88417" y="50533"/>
                  </a:lnTo>
                  <a:lnTo>
                    <a:pt x="88417" y="37896"/>
                  </a:lnTo>
                  <a:close/>
                </a:path>
                <a:path w="619125" h="50800">
                  <a:moveTo>
                    <a:pt x="88417" y="12636"/>
                  </a:moveTo>
                  <a:lnTo>
                    <a:pt x="75806" y="12636"/>
                  </a:lnTo>
                  <a:lnTo>
                    <a:pt x="63169" y="12636"/>
                  </a:lnTo>
                  <a:lnTo>
                    <a:pt x="50533" y="12636"/>
                  </a:lnTo>
                  <a:lnTo>
                    <a:pt x="50533" y="25260"/>
                  </a:lnTo>
                  <a:lnTo>
                    <a:pt x="50533" y="37896"/>
                  </a:lnTo>
                  <a:lnTo>
                    <a:pt x="50533" y="50533"/>
                  </a:lnTo>
                  <a:lnTo>
                    <a:pt x="63169" y="50533"/>
                  </a:lnTo>
                  <a:lnTo>
                    <a:pt x="63169" y="37896"/>
                  </a:lnTo>
                  <a:lnTo>
                    <a:pt x="63169" y="25273"/>
                  </a:lnTo>
                  <a:lnTo>
                    <a:pt x="75793" y="25273"/>
                  </a:lnTo>
                  <a:lnTo>
                    <a:pt x="88417" y="25273"/>
                  </a:lnTo>
                  <a:lnTo>
                    <a:pt x="88417" y="12636"/>
                  </a:lnTo>
                  <a:close/>
                </a:path>
                <a:path w="619125" h="50800">
                  <a:moveTo>
                    <a:pt x="138963" y="12636"/>
                  </a:moveTo>
                  <a:lnTo>
                    <a:pt x="138963" y="12636"/>
                  </a:lnTo>
                  <a:lnTo>
                    <a:pt x="88430" y="12636"/>
                  </a:lnTo>
                  <a:lnTo>
                    <a:pt x="88430" y="25273"/>
                  </a:lnTo>
                  <a:lnTo>
                    <a:pt x="101053" y="25273"/>
                  </a:lnTo>
                  <a:lnTo>
                    <a:pt x="101053" y="37896"/>
                  </a:lnTo>
                  <a:lnTo>
                    <a:pt x="101053" y="50533"/>
                  </a:lnTo>
                  <a:lnTo>
                    <a:pt x="113690" y="50533"/>
                  </a:lnTo>
                  <a:lnTo>
                    <a:pt x="113690" y="37896"/>
                  </a:lnTo>
                  <a:lnTo>
                    <a:pt x="126326" y="37896"/>
                  </a:lnTo>
                  <a:lnTo>
                    <a:pt x="126326" y="25273"/>
                  </a:lnTo>
                  <a:lnTo>
                    <a:pt x="138963" y="25273"/>
                  </a:lnTo>
                  <a:lnTo>
                    <a:pt x="138963" y="12636"/>
                  </a:lnTo>
                  <a:close/>
                </a:path>
                <a:path w="619125" h="50800">
                  <a:moveTo>
                    <a:pt x="164223" y="37896"/>
                  </a:moveTo>
                  <a:lnTo>
                    <a:pt x="151587" y="37896"/>
                  </a:lnTo>
                  <a:lnTo>
                    <a:pt x="138950" y="37896"/>
                  </a:lnTo>
                  <a:lnTo>
                    <a:pt x="138950" y="50533"/>
                  </a:lnTo>
                  <a:lnTo>
                    <a:pt x="151587" y="50533"/>
                  </a:lnTo>
                  <a:lnTo>
                    <a:pt x="164223" y="50533"/>
                  </a:lnTo>
                  <a:lnTo>
                    <a:pt x="164223" y="37896"/>
                  </a:lnTo>
                  <a:close/>
                </a:path>
                <a:path w="619125" h="50800">
                  <a:moveTo>
                    <a:pt x="164223" y="12636"/>
                  </a:moveTo>
                  <a:lnTo>
                    <a:pt x="151587" y="12636"/>
                  </a:lnTo>
                  <a:lnTo>
                    <a:pt x="151587" y="25273"/>
                  </a:lnTo>
                  <a:lnTo>
                    <a:pt x="164223" y="25273"/>
                  </a:lnTo>
                  <a:lnTo>
                    <a:pt x="164223" y="12636"/>
                  </a:lnTo>
                  <a:close/>
                </a:path>
                <a:path w="619125" h="50800">
                  <a:moveTo>
                    <a:pt x="240004" y="12636"/>
                  </a:moveTo>
                  <a:lnTo>
                    <a:pt x="227368" y="12636"/>
                  </a:lnTo>
                  <a:lnTo>
                    <a:pt x="227368" y="25260"/>
                  </a:lnTo>
                  <a:lnTo>
                    <a:pt x="214744" y="25260"/>
                  </a:lnTo>
                  <a:lnTo>
                    <a:pt x="214744" y="12636"/>
                  </a:lnTo>
                  <a:lnTo>
                    <a:pt x="202120" y="12636"/>
                  </a:lnTo>
                  <a:lnTo>
                    <a:pt x="189484" y="12636"/>
                  </a:lnTo>
                  <a:lnTo>
                    <a:pt x="176847" y="12636"/>
                  </a:lnTo>
                  <a:lnTo>
                    <a:pt x="176847" y="25260"/>
                  </a:lnTo>
                  <a:lnTo>
                    <a:pt x="176847" y="37896"/>
                  </a:lnTo>
                  <a:lnTo>
                    <a:pt x="176847" y="50533"/>
                  </a:lnTo>
                  <a:lnTo>
                    <a:pt x="189484" y="50533"/>
                  </a:lnTo>
                  <a:lnTo>
                    <a:pt x="189484" y="37896"/>
                  </a:lnTo>
                  <a:lnTo>
                    <a:pt x="189484" y="25273"/>
                  </a:lnTo>
                  <a:lnTo>
                    <a:pt x="202107" y="25273"/>
                  </a:lnTo>
                  <a:lnTo>
                    <a:pt x="202107" y="37896"/>
                  </a:lnTo>
                  <a:lnTo>
                    <a:pt x="202107" y="50533"/>
                  </a:lnTo>
                  <a:lnTo>
                    <a:pt x="214744" y="50533"/>
                  </a:lnTo>
                  <a:lnTo>
                    <a:pt x="214744" y="37896"/>
                  </a:lnTo>
                  <a:lnTo>
                    <a:pt x="227380" y="37896"/>
                  </a:lnTo>
                  <a:lnTo>
                    <a:pt x="227380" y="25273"/>
                  </a:lnTo>
                  <a:lnTo>
                    <a:pt x="240004" y="25273"/>
                  </a:lnTo>
                  <a:lnTo>
                    <a:pt x="240004" y="12636"/>
                  </a:lnTo>
                  <a:close/>
                </a:path>
                <a:path w="619125" h="50800">
                  <a:moveTo>
                    <a:pt x="353682" y="12636"/>
                  </a:moveTo>
                  <a:lnTo>
                    <a:pt x="353682" y="12636"/>
                  </a:lnTo>
                  <a:lnTo>
                    <a:pt x="277901" y="12636"/>
                  </a:lnTo>
                  <a:lnTo>
                    <a:pt x="277901" y="25260"/>
                  </a:lnTo>
                  <a:lnTo>
                    <a:pt x="265277" y="25260"/>
                  </a:lnTo>
                  <a:lnTo>
                    <a:pt x="265277" y="12636"/>
                  </a:lnTo>
                  <a:lnTo>
                    <a:pt x="252641" y="12636"/>
                  </a:lnTo>
                  <a:lnTo>
                    <a:pt x="252641" y="25273"/>
                  </a:lnTo>
                  <a:lnTo>
                    <a:pt x="265264" y="25273"/>
                  </a:lnTo>
                  <a:lnTo>
                    <a:pt x="265264" y="37896"/>
                  </a:lnTo>
                  <a:lnTo>
                    <a:pt x="277901" y="37896"/>
                  </a:lnTo>
                  <a:lnTo>
                    <a:pt x="290537" y="37896"/>
                  </a:lnTo>
                  <a:lnTo>
                    <a:pt x="290537" y="25273"/>
                  </a:lnTo>
                  <a:lnTo>
                    <a:pt x="303161" y="25273"/>
                  </a:lnTo>
                  <a:lnTo>
                    <a:pt x="315798" y="25273"/>
                  </a:lnTo>
                  <a:lnTo>
                    <a:pt x="328422" y="25273"/>
                  </a:lnTo>
                  <a:lnTo>
                    <a:pt x="328422" y="37896"/>
                  </a:lnTo>
                  <a:lnTo>
                    <a:pt x="341058" y="37896"/>
                  </a:lnTo>
                  <a:lnTo>
                    <a:pt x="341058" y="25273"/>
                  </a:lnTo>
                  <a:lnTo>
                    <a:pt x="353682" y="25273"/>
                  </a:lnTo>
                  <a:lnTo>
                    <a:pt x="353682" y="12636"/>
                  </a:lnTo>
                  <a:close/>
                </a:path>
                <a:path w="619125" h="50800">
                  <a:moveTo>
                    <a:pt x="416839" y="12636"/>
                  </a:moveTo>
                  <a:lnTo>
                    <a:pt x="404215" y="12636"/>
                  </a:lnTo>
                  <a:lnTo>
                    <a:pt x="404215" y="25260"/>
                  </a:lnTo>
                  <a:lnTo>
                    <a:pt x="391591" y="25260"/>
                  </a:lnTo>
                  <a:lnTo>
                    <a:pt x="391591" y="12636"/>
                  </a:lnTo>
                  <a:lnTo>
                    <a:pt x="378955" y="12636"/>
                  </a:lnTo>
                  <a:lnTo>
                    <a:pt x="366318" y="12636"/>
                  </a:lnTo>
                  <a:lnTo>
                    <a:pt x="366318" y="25273"/>
                  </a:lnTo>
                  <a:lnTo>
                    <a:pt x="378955" y="25273"/>
                  </a:lnTo>
                  <a:lnTo>
                    <a:pt x="391579" y="25273"/>
                  </a:lnTo>
                  <a:lnTo>
                    <a:pt x="391579" y="37896"/>
                  </a:lnTo>
                  <a:lnTo>
                    <a:pt x="404215" y="37896"/>
                  </a:lnTo>
                  <a:lnTo>
                    <a:pt x="416839" y="37896"/>
                  </a:lnTo>
                  <a:lnTo>
                    <a:pt x="416839" y="25273"/>
                  </a:lnTo>
                  <a:lnTo>
                    <a:pt x="416839" y="12636"/>
                  </a:lnTo>
                  <a:close/>
                </a:path>
                <a:path w="619125" h="50800">
                  <a:moveTo>
                    <a:pt x="480009" y="0"/>
                  </a:moveTo>
                  <a:lnTo>
                    <a:pt x="467372" y="0"/>
                  </a:lnTo>
                  <a:lnTo>
                    <a:pt x="454748" y="0"/>
                  </a:lnTo>
                  <a:lnTo>
                    <a:pt x="454748" y="12636"/>
                  </a:lnTo>
                  <a:lnTo>
                    <a:pt x="454748" y="25260"/>
                  </a:lnTo>
                  <a:lnTo>
                    <a:pt x="442112" y="25260"/>
                  </a:lnTo>
                  <a:lnTo>
                    <a:pt x="442112" y="12636"/>
                  </a:lnTo>
                  <a:lnTo>
                    <a:pt x="429475" y="12636"/>
                  </a:lnTo>
                  <a:lnTo>
                    <a:pt x="429475" y="25260"/>
                  </a:lnTo>
                  <a:lnTo>
                    <a:pt x="416852" y="25260"/>
                  </a:lnTo>
                  <a:lnTo>
                    <a:pt x="416852" y="37896"/>
                  </a:lnTo>
                  <a:lnTo>
                    <a:pt x="429488" y="37896"/>
                  </a:lnTo>
                  <a:lnTo>
                    <a:pt x="429488" y="25273"/>
                  </a:lnTo>
                  <a:lnTo>
                    <a:pt x="442112" y="25273"/>
                  </a:lnTo>
                  <a:lnTo>
                    <a:pt x="442112" y="37896"/>
                  </a:lnTo>
                  <a:lnTo>
                    <a:pt x="454748" y="37896"/>
                  </a:lnTo>
                  <a:lnTo>
                    <a:pt x="467372" y="37896"/>
                  </a:lnTo>
                  <a:lnTo>
                    <a:pt x="467372" y="25273"/>
                  </a:lnTo>
                  <a:lnTo>
                    <a:pt x="480009" y="25273"/>
                  </a:lnTo>
                  <a:lnTo>
                    <a:pt x="480009" y="12636"/>
                  </a:lnTo>
                  <a:lnTo>
                    <a:pt x="480009" y="0"/>
                  </a:lnTo>
                  <a:close/>
                </a:path>
                <a:path w="619125" h="50800">
                  <a:moveTo>
                    <a:pt x="517893" y="12636"/>
                  </a:moveTo>
                  <a:lnTo>
                    <a:pt x="505269" y="12636"/>
                  </a:lnTo>
                  <a:lnTo>
                    <a:pt x="492633" y="12636"/>
                  </a:lnTo>
                  <a:lnTo>
                    <a:pt x="492633" y="25260"/>
                  </a:lnTo>
                  <a:lnTo>
                    <a:pt x="492633" y="37896"/>
                  </a:lnTo>
                  <a:lnTo>
                    <a:pt x="505269" y="37896"/>
                  </a:lnTo>
                  <a:lnTo>
                    <a:pt x="517893" y="37896"/>
                  </a:lnTo>
                  <a:lnTo>
                    <a:pt x="517893" y="25273"/>
                  </a:lnTo>
                  <a:lnTo>
                    <a:pt x="517893" y="12636"/>
                  </a:lnTo>
                  <a:close/>
                </a:path>
                <a:path w="619125" h="50800">
                  <a:moveTo>
                    <a:pt x="581050" y="0"/>
                  </a:moveTo>
                  <a:lnTo>
                    <a:pt x="581050" y="0"/>
                  </a:lnTo>
                  <a:lnTo>
                    <a:pt x="530529" y="0"/>
                  </a:lnTo>
                  <a:lnTo>
                    <a:pt x="530529" y="12636"/>
                  </a:lnTo>
                  <a:lnTo>
                    <a:pt x="517906" y="12636"/>
                  </a:lnTo>
                  <a:lnTo>
                    <a:pt x="517906" y="25273"/>
                  </a:lnTo>
                  <a:lnTo>
                    <a:pt x="530529" y="25273"/>
                  </a:lnTo>
                  <a:lnTo>
                    <a:pt x="543166" y="25273"/>
                  </a:lnTo>
                  <a:lnTo>
                    <a:pt x="555790" y="25273"/>
                  </a:lnTo>
                  <a:lnTo>
                    <a:pt x="555790" y="37896"/>
                  </a:lnTo>
                  <a:lnTo>
                    <a:pt x="568426" y="37896"/>
                  </a:lnTo>
                  <a:lnTo>
                    <a:pt x="581050" y="37896"/>
                  </a:lnTo>
                  <a:lnTo>
                    <a:pt x="581050" y="25273"/>
                  </a:lnTo>
                  <a:lnTo>
                    <a:pt x="581050" y="12636"/>
                  </a:lnTo>
                  <a:lnTo>
                    <a:pt x="581050" y="0"/>
                  </a:lnTo>
                  <a:close/>
                </a:path>
                <a:path w="619125" h="50800">
                  <a:moveTo>
                    <a:pt x="618947" y="25260"/>
                  </a:moveTo>
                  <a:lnTo>
                    <a:pt x="606323" y="25260"/>
                  </a:lnTo>
                  <a:lnTo>
                    <a:pt x="593699" y="25260"/>
                  </a:lnTo>
                  <a:lnTo>
                    <a:pt x="581063" y="25260"/>
                  </a:lnTo>
                  <a:lnTo>
                    <a:pt x="581063" y="37896"/>
                  </a:lnTo>
                  <a:lnTo>
                    <a:pt x="593686" y="37896"/>
                  </a:lnTo>
                  <a:lnTo>
                    <a:pt x="606323" y="37896"/>
                  </a:lnTo>
                  <a:lnTo>
                    <a:pt x="618947" y="37896"/>
                  </a:lnTo>
                  <a:lnTo>
                    <a:pt x="618947" y="2526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98145" y="4127525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23" y="25260"/>
                  </a:moveTo>
                  <a:lnTo>
                    <a:pt x="0" y="25260"/>
                  </a:lnTo>
                  <a:lnTo>
                    <a:pt x="0" y="37896"/>
                  </a:lnTo>
                  <a:lnTo>
                    <a:pt x="0" y="50533"/>
                  </a:lnTo>
                  <a:lnTo>
                    <a:pt x="12623" y="50533"/>
                  </a:lnTo>
                  <a:lnTo>
                    <a:pt x="12623" y="37896"/>
                  </a:lnTo>
                  <a:lnTo>
                    <a:pt x="12623" y="25260"/>
                  </a:lnTo>
                  <a:close/>
                </a:path>
                <a:path w="619125" h="50800">
                  <a:moveTo>
                    <a:pt x="25273" y="25260"/>
                  </a:moveTo>
                  <a:lnTo>
                    <a:pt x="12636" y="25260"/>
                  </a:lnTo>
                  <a:lnTo>
                    <a:pt x="12636" y="37896"/>
                  </a:lnTo>
                  <a:lnTo>
                    <a:pt x="25273" y="37896"/>
                  </a:lnTo>
                  <a:lnTo>
                    <a:pt x="25273" y="25260"/>
                  </a:lnTo>
                  <a:close/>
                </a:path>
                <a:path w="619125" h="50800">
                  <a:moveTo>
                    <a:pt x="50520" y="12636"/>
                  </a:moveTo>
                  <a:lnTo>
                    <a:pt x="37896" y="12636"/>
                  </a:lnTo>
                  <a:lnTo>
                    <a:pt x="37896" y="25273"/>
                  </a:lnTo>
                  <a:lnTo>
                    <a:pt x="50520" y="25273"/>
                  </a:lnTo>
                  <a:lnTo>
                    <a:pt x="50520" y="12636"/>
                  </a:lnTo>
                  <a:close/>
                </a:path>
                <a:path w="619125" h="50800">
                  <a:moveTo>
                    <a:pt x="88417" y="25260"/>
                  </a:moveTo>
                  <a:lnTo>
                    <a:pt x="75806" y="25260"/>
                  </a:lnTo>
                  <a:lnTo>
                    <a:pt x="63169" y="25260"/>
                  </a:lnTo>
                  <a:lnTo>
                    <a:pt x="63169" y="12636"/>
                  </a:lnTo>
                  <a:lnTo>
                    <a:pt x="50533" y="12636"/>
                  </a:lnTo>
                  <a:lnTo>
                    <a:pt x="50533" y="25260"/>
                  </a:lnTo>
                  <a:lnTo>
                    <a:pt x="50533" y="37896"/>
                  </a:lnTo>
                  <a:lnTo>
                    <a:pt x="63169" y="37896"/>
                  </a:lnTo>
                  <a:lnTo>
                    <a:pt x="75793" y="37896"/>
                  </a:lnTo>
                  <a:lnTo>
                    <a:pt x="88417" y="37896"/>
                  </a:lnTo>
                  <a:lnTo>
                    <a:pt x="88417" y="25260"/>
                  </a:lnTo>
                  <a:close/>
                </a:path>
                <a:path w="619125" h="50800">
                  <a:moveTo>
                    <a:pt x="151587" y="12636"/>
                  </a:moveTo>
                  <a:lnTo>
                    <a:pt x="151587" y="12636"/>
                  </a:lnTo>
                  <a:lnTo>
                    <a:pt x="101053" y="12636"/>
                  </a:lnTo>
                  <a:lnTo>
                    <a:pt x="101053" y="25260"/>
                  </a:lnTo>
                  <a:lnTo>
                    <a:pt x="88430" y="25260"/>
                  </a:lnTo>
                  <a:lnTo>
                    <a:pt x="88430" y="37896"/>
                  </a:lnTo>
                  <a:lnTo>
                    <a:pt x="101053" y="37896"/>
                  </a:lnTo>
                  <a:lnTo>
                    <a:pt x="113690" y="37896"/>
                  </a:lnTo>
                  <a:lnTo>
                    <a:pt x="113690" y="25273"/>
                  </a:lnTo>
                  <a:lnTo>
                    <a:pt x="126326" y="25273"/>
                  </a:lnTo>
                  <a:lnTo>
                    <a:pt x="138950" y="25273"/>
                  </a:lnTo>
                  <a:lnTo>
                    <a:pt x="138950" y="37896"/>
                  </a:lnTo>
                  <a:lnTo>
                    <a:pt x="151587" y="37896"/>
                  </a:lnTo>
                  <a:lnTo>
                    <a:pt x="151587" y="25273"/>
                  </a:lnTo>
                  <a:lnTo>
                    <a:pt x="151587" y="12636"/>
                  </a:lnTo>
                  <a:close/>
                </a:path>
                <a:path w="619125" h="50800">
                  <a:moveTo>
                    <a:pt x="315798" y="0"/>
                  </a:moveTo>
                  <a:lnTo>
                    <a:pt x="303161" y="0"/>
                  </a:lnTo>
                  <a:lnTo>
                    <a:pt x="303161" y="12636"/>
                  </a:lnTo>
                  <a:lnTo>
                    <a:pt x="315798" y="12636"/>
                  </a:lnTo>
                  <a:lnTo>
                    <a:pt x="315798" y="0"/>
                  </a:lnTo>
                  <a:close/>
                </a:path>
                <a:path w="619125" h="50800">
                  <a:moveTo>
                    <a:pt x="341058" y="0"/>
                  </a:moveTo>
                  <a:lnTo>
                    <a:pt x="328422" y="0"/>
                  </a:lnTo>
                  <a:lnTo>
                    <a:pt x="328422" y="12636"/>
                  </a:lnTo>
                  <a:lnTo>
                    <a:pt x="328422" y="25260"/>
                  </a:lnTo>
                  <a:lnTo>
                    <a:pt x="315798" y="25260"/>
                  </a:lnTo>
                  <a:lnTo>
                    <a:pt x="303174" y="25260"/>
                  </a:lnTo>
                  <a:lnTo>
                    <a:pt x="290537" y="25260"/>
                  </a:lnTo>
                  <a:lnTo>
                    <a:pt x="290537" y="12636"/>
                  </a:lnTo>
                  <a:lnTo>
                    <a:pt x="290537" y="0"/>
                  </a:lnTo>
                  <a:lnTo>
                    <a:pt x="277901" y="0"/>
                  </a:lnTo>
                  <a:lnTo>
                    <a:pt x="277901" y="12636"/>
                  </a:lnTo>
                  <a:lnTo>
                    <a:pt x="277901" y="25260"/>
                  </a:lnTo>
                  <a:lnTo>
                    <a:pt x="265277" y="25260"/>
                  </a:lnTo>
                  <a:lnTo>
                    <a:pt x="265277" y="12636"/>
                  </a:lnTo>
                  <a:lnTo>
                    <a:pt x="277901" y="12636"/>
                  </a:lnTo>
                  <a:lnTo>
                    <a:pt x="277901" y="0"/>
                  </a:lnTo>
                  <a:lnTo>
                    <a:pt x="265277" y="0"/>
                  </a:lnTo>
                  <a:lnTo>
                    <a:pt x="252641" y="0"/>
                  </a:lnTo>
                  <a:lnTo>
                    <a:pt x="252641" y="12636"/>
                  </a:lnTo>
                  <a:lnTo>
                    <a:pt x="240004" y="12636"/>
                  </a:lnTo>
                  <a:lnTo>
                    <a:pt x="240004" y="0"/>
                  </a:lnTo>
                  <a:lnTo>
                    <a:pt x="227380" y="0"/>
                  </a:lnTo>
                  <a:lnTo>
                    <a:pt x="227368" y="12636"/>
                  </a:lnTo>
                  <a:lnTo>
                    <a:pt x="227368" y="25260"/>
                  </a:lnTo>
                  <a:lnTo>
                    <a:pt x="214744" y="25260"/>
                  </a:lnTo>
                  <a:lnTo>
                    <a:pt x="214744" y="12636"/>
                  </a:lnTo>
                  <a:lnTo>
                    <a:pt x="227368" y="12636"/>
                  </a:lnTo>
                  <a:lnTo>
                    <a:pt x="227368" y="0"/>
                  </a:lnTo>
                  <a:lnTo>
                    <a:pt x="214744" y="0"/>
                  </a:lnTo>
                  <a:lnTo>
                    <a:pt x="202107" y="0"/>
                  </a:lnTo>
                  <a:lnTo>
                    <a:pt x="202107" y="12636"/>
                  </a:lnTo>
                  <a:lnTo>
                    <a:pt x="189484" y="12636"/>
                  </a:lnTo>
                  <a:lnTo>
                    <a:pt x="189484" y="25260"/>
                  </a:lnTo>
                  <a:lnTo>
                    <a:pt x="189484" y="37896"/>
                  </a:lnTo>
                  <a:lnTo>
                    <a:pt x="202120" y="37896"/>
                  </a:lnTo>
                  <a:lnTo>
                    <a:pt x="202120" y="25273"/>
                  </a:lnTo>
                  <a:lnTo>
                    <a:pt x="214744" y="25273"/>
                  </a:lnTo>
                  <a:lnTo>
                    <a:pt x="214744" y="37896"/>
                  </a:lnTo>
                  <a:lnTo>
                    <a:pt x="227380" y="37896"/>
                  </a:lnTo>
                  <a:lnTo>
                    <a:pt x="227380" y="25273"/>
                  </a:lnTo>
                  <a:lnTo>
                    <a:pt x="240004" y="25273"/>
                  </a:lnTo>
                  <a:lnTo>
                    <a:pt x="252641" y="25273"/>
                  </a:lnTo>
                  <a:lnTo>
                    <a:pt x="252641" y="37896"/>
                  </a:lnTo>
                  <a:lnTo>
                    <a:pt x="265264" y="37896"/>
                  </a:lnTo>
                  <a:lnTo>
                    <a:pt x="341058" y="37896"/>
                  </a:lnTo>
                  <a:lnTo>
                    <a:pt x="341058" y="25273"/>
                  </a:lnTo>
                  <a:lnTo>
                    <a:pt x="341058" y="12636"/>
                  </a:lnTo>
                  <a:lnTo>
                    <a:pt x="341058" y="0"/>
                  </a:lnTo>
                  <a:close/>
                </a:path>
                <a:path w="619125" h="50800">
                  <a:moveTo>
                    <a:pt x="378955" y="0"/>
                  </a:moveTo>
                  <a:lnTo>
                    <a:pt x="366318" y="0"/>
                  </a:lnTo>
                  <a:lnTo>
                    <a:pt x="366318" y="12636"/>
                  </a:lnTo>
                  <a:lnTo>
                    <a:pt x="353695" y="12636"/>
                  </a:lnTo>
                  <a:lnTo>
                    <a:pt x="353695" y="25260"/>
                  </a:lnTo>
                  <a:lnTo>
                    <a:pt x="353695" y="37896"/>
                  </a:lnTo>
                  <a:lnTo>
                    <a:pt x="366331" y="37896"/>
                  </a:lnTo>
                  <a:lnTo>
                    <a:pt x="366331" y="25273"/>
                  </a:lnTo>
                  <a:lnTo>
                    <a:pt x="366331" y="12636"/>
                  </a:lnTo>
                  <a:lnTo>
                    <a:pt x="378955" y="12636"/>
                  </a:lnTo>
                  <a:lnTo>
                    <a:pt x="378955" y="0"/>
                  </a:lnTo>
                  <a:close/>
                </a:path>
                <a:path w="619125" h="50800">
                  <a:moveTo>
                    <a:pt x="391591" y="25260"/>
                  </a:moveTo>
                  <a:lnTo>
                    <a:pt x="378955" y="25260"/>
                  </a:lnTo>
                  <a:lnTo>
                    <a:pt x="378955" y="37896"/>
                  </a:lnTo>
                  <a:lnTo>
                    <a:pt x="391591" y="37896"/>
                  </a:lnTo>
                  <a:lnTo>
                    <a:pt x="391591" y="25260"/>
                  </a:lnTo>
                  <a:close/>
                </a:path>
                <a:path w="619125" h="50800">
                  <a:moveTo>
                    <a:pt x="404215" y="0"/>
                  </a:moveTo>
                  <a:lnTo>
                    <a:pt x="391579" y="0"/>
                  </a:lnTo>
                  <a:lnTo>
                    <a:pt x="391579" y="12636"/>
                  </a:lnTo>
                  <a:lnTo>
                    <a:pt x="404215" y="12636"/>
                  </a:lnTo>
                  <a:lnTo>
                    <a:pt x="404215" y="0"/>
                  </a:lnTo>
                  <a:close/>
                </a:path>
                <a:path w="619125" h="50800">
                  <a:moveTo>
                    <a:pt x="416839" y="12636"/>
                  </a:moveTo>
                  <a:lnTo>
                    <a:pt x="404215" y="12636"/>
                  </a:lnTo>
                  <a:lnTo>
                    <a:pt x="404215" y="25273"/>
                  </a:lnTo>
                  <a:lnTo>
                    <a:pt x="416839" y="25273"/>
                  </a:lnTo>
                  <a:lnTo>
                    <a:pt x="416839" y="12636"/>
                  </a:lnTo>
                  <a:close/>
                </a:path>
                <a:path w="619125" h="50800">
                  <a:moveTo>
                    <a:pt x="429488" y="25260"/>
                  </a:moveTo>
                  <a:lnTo>
                    <a:pt x="416852" y="25260"/>
                  </a:lnTo>
                  <a:lnTo>
                    <a:pt x="416852" y="37896"/>
                  </a:lnTo>
                  <a:lnTo>
                    <a:pt x="429488" y="37896"/>
                  </a:lnTo>
                  <a:lnTo>
                    <a:pt x="429488" y="25260"/>
                  </a:lnTo>
                  <a:close/>
                </a:path>
                <a:path w="619125" h="50800">
                  <a:moveTo>
                    <a:pt x="467372" y="0"/>
                  </a:moveTo>
                  <a:lnTo>
                    <a:pt x="454748" y="0"/>
                  </a:lnTo>
                  <a:lnTo>
                    <a:pt x="442112" y="0"/>
                  </a:lnTo>
                  <a:lnTo>
                    <a:pt x="429475" y="0"/>
                  </a:lnTo>
                  <a:lnTo>
                    <a:pt x="429475" y="12636"/>
                  </a:lnTo>
                  <a:lnTo>
                    <a:pt x="442112" y="12636"/>
                  </a:lnTo>
                  <a:lnTo>
                    <a:pt x="454748" y="12636"/>
                  </a:lnTo>
                  <a:lnTo>
                    <a:pt x="467372" y="12636"/>
                  </a:lnTo>
                  <a:lnTo>
                    <a:pt x="467372" y="0"/>
                  </a:lnTo>
                  <a:close/>
                </a:path>
                <a:path w="619125" h="50800">
                  <a:moveTo>
                    <a:pt x="517893" y="0"/>
                  </a:moveTo>
                  <a:lnTo>
                    <a:pt x="505269" y="0"/>
                  </a:lnTo>
                  <a:lnTo>
                    <a:pt x="492633" y="0"/>
                  </a:lnTo>
                  <a:lnTo>
                    <a:pt x="492633" y="12636"/>
                  </a:lnTo>
                  <a:lnTo>
                    <a:pt x="480009" y="12636"/>
                  </a:lnTo>
                  <a:lnTo>
                    <a:pt x="467372" y="12636"/>
                  </a:lnTo>
                  <a:lnTo>
                    <a:pt x="467372" y="25260"/>
                  </a:lnTo>
                  <a:lnTo>
                    <a:pt x="467372" y="37896"/>
                  </a:lnTo>
                  <a:lnTo>
                    <a:pt x="480009" y="37896"/>
                  </a:lnTo>
                  <a:lnTo>
                    <a:pt x="492645" y="37896"/>
                  </a:lnTo>
                  <a:lnTo>
                    <a:pt x="492645" y="25273"/>
                  </a:lnTo>
                  <a:lnTo>
                    <a:pt x="492645" y="12636"/>
                  </a:lnTo>
                  <a:lnTo>
                    <a:pt x="505269" y="12636"/>
                  </a:lnTo>
                  <a:lnTo>
                    <a:pt x="505269" y="25260"/>
                  </a:lnTo>
                  <a:lnTo>
                    <a:pt x="505269" y="37896"/>
                  </a:lnTo>
                  <a:lnTo>
                    <a:pt x="517893" y="37896"/>
                  </a:lnTo>
                  <a:lnTo>
                    <a:pt x="517893" y="25273"/>
                  </a:lnTo>
                  <a:lnTo>
                    <a:pt x="517893" y="12636"/>
                  </a:lnTo>
                  <a:lnTo>
                    <a:pt x="517893" y="0"/>
                  </a:lnTo>
                  <a:close/>
                </a:path>
                <a:path w="619125" h="50800">
                  <a:moveTo>
                    <a:pt x="543166" y="0"/>
                  </a:moveTo>
                  <a:lnTo>
                    <a:pt x="530529" y="0"/>
                  </a:lnTo>
                  <a:lnTo>
                    <a:pt x="530529" y="12636"/>
                  </a:lnTo>
                  <a:lnTo>
                    <a:pt x="543166" y="12636"/>
                  </a:lnTo>
                  <a:lnTo>
                    <a:pt x="543166" y="0"/>
                  </a:lnTo>
                  <a:close/>
                </a:path>
                <a:path w="619125" h="50800">
                  <a:moveTo>
                    <a:pt x="581050" y="12636"/>
                  </a:moveTo>
                  <a:lnTo>
                    <a:pt x="568426" y="12636"/>
                  </a:lnTo>
                  <a:lnTo>
                    <a:pt x="568426" y="0"/>
                  </a:lnTo>
                  <a:lnTo>
                    <a:pt x="555790" y="0"/>
                  </a:lnTo>
                  <a:lnTo>
                    <a:pt x="555790" y="12636"/>
                  </a:lnTo>
                  <a:lnTo>
                    <a:pt x="555790" y="25260"/>
                  </a:lnTo>
                  <a:lnTo>
                    <a:pt x="543166" y="25260"/>
                  </a:lnTo>
                  <a:lnTo>
                    <a:pt x="530542" y="25260"/>
                  </a:lnTo>
                  <a:lnTo>
                    <a:pt x="517906" y="25260"/>
                  </a:lnTo>
                  <a:lnTo>
                    <a:pt x="517906" y="37896"/>
                  </a:lnTo>
                  <a:lnTo>
                    <a:pt x="581050" y="37896"/>
                  </a:lnTo>
                  <a:lnTo>
                    <a:pt x="581050" y="25273"/>
                  </a:lnTo>
                  <a:lnTo>
                    <a:pt x="581050" y="12636"/>
                  </a:lnTo>
                  <a:close/>
                </a:path>
                <a:path w="619125" h="50800">
                  <a:moveTo>
                    <a:pt x="618947" y="12636"/>
                  </a:moveTo>
                  <a:lnTo>
                    <a:pt x="606323" y="12636"/>
                  </a:lnTo>
                  <a:lnTo>
                    <a:pt x="606323" y="0"/>
                  </a:lnTo>
                  <a:lnTo>
                    <a:pt x="593699" y="0"/>
                  </a:lnTo>
                  <a:lnTo>
                    <a:pt x="581063" y="0"/>
                  </a:lnTo>
                  <a:lnTo>
                    <a:pt x="581063" y="12636"/>
                  </a:lnTo>
                  <a:lnTo>
                    <a:pt x="593686" y="12636"/>
                  </a:lnTo>
                  <a:lnTo>
                    <a:pt x="593686" y="25260"/>
                  </a:lnTo>
                  <a:lnTo>
                    <a:pt x="581063" y="25260"/>
                  </a:lnTo>
                  <a:lnTo>
                    <a:pt x="581063" y="37896"/>
                  </a:lnTo>
                  <a:lnTo>
                    <a:pt x="593699" y="37896"/>
                  </a:lnTo>
                  <a:lnTo>
                    <a:pt x="593699" y="25273"/>
                  </a:lnTo>
                  <a:lnTo>
                    <a:pt x="606323" y="25273"/>
                  </a:lnTo>
                  <a:lnTo>
                    <a:pt x="618947" y="25273"/>
                  </a:lnTo>
                  <a:lnTo>
                    <a:pt x="618947" y="1263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98145" y="4165422"/>
              <a:ext cx="619125" cy="38100"/>
            </a:xfrm>
            <a:custGeom>
              <a:avLst/>
              <a:gdLst/>
              <a:ahLst/>
              <a:cxnLst/>
              <a:rect l="l" t="t" r="r" b="b"/>
              <a:pathLst>
                <a:path w="619125" h="38100">
                  <a:moveTo>
                    <a:pt x="12623" y="25260"/>
                  </a:moveTo>
                  <a:lnTo>
                    <a:pt x="0" y="25260"/>
                  </a:lnTo>
                  <a:lnTo>
                    <a:pt x="0" y="37896"/>
                  </a:lnTo>
                  <a:lnTo>
                    <a:pt x="12623" y="37896"/>
                  </a:lnTo>
                  <a:lnTo>
                    <a:pt x="12623" y="25260"/>
                  </a:lnTo>
                  <a:close/>
                </a:path>
                <a:path w="619125" h="38100">
                  <a:moveTo>
                    <a:pt x="12623" y="0"/>
                  </a:moveTo>
                  <a:lnTo>
                    <a:pt x="0" y="0"/>
                  </a:lnTo>
                  <a:lnTo>
                    <a:pt x="0" y="12636"/>
                  </a:lnTo>
                  <a:lnTo>
                    <a:pt x="12623" y="12636"/>
                  </a:lnTo>
                  <a:lnTo>
                    <a:pt x="12623" y="0"/>
                  </a:lnTo>
                  <a:close/>
                </a:path>
                <a:path w="619125" h="38100">
                  <a:moveTo>
                    <a:pt x="50520" y="0"/>
                  </a:moveTo>
                  <a:lnTo>
                    <a:pt x="37909" y="0"/>
                  </a:lnTo>
                  <a:lnTo>
                    <a:pt x="25273" y="0"/>
                  </a:lnTo>
                  <a:lnTo>
                    <a:pt x="12636" y="0"/>
                  </a:lnTo>
                  <a:lnTo>
                    <a:pt x="12636" y="12623"/>
                  </a:lnTo>
                  <a:lnTo>
                    <a:pt x="12636" y="25260"/>
                  </a:lnTo>
                  <a:lnTo>
                    <a:pt x="12636" y="37896"/>
                  </a:lnTo>
                  <a:lnTo>
                    <a:pt x="25273" y="37896"/>
                  </a:lnTo>
                  <a:lnTo>
                    <a:pt x="37909" y="37896"/>
                  </a:lnTo>
                  <a:lnTo>
                    <a:pt x="37909" y="25260"/>
                  </a:lnTo>
                  <a:lnTo>
                    <a:pt x="37909" y="12636"/>
                  </a:lnTo>
                  <a:lnTo>
                    <a:pt x="50520" y="12636"/>
                  </a:lnTo>
                  <a:lnTo>
                    <a:pt x="50520" y="0"/>
                  </a:lnTo>
                  <a:close/>
                </a:path>
                <a:path w="619125" h="38100">
                  <a:moveTo>
                    <a:pt x="88417" y="12623"/>
                  </a:moveTo>
                  <a:lnTo>
                    <a:pt x="75806" y="12623"/>
                  </a:lnTo>
                  <a:lnTo>
                    <a:pt x="75806" y="0"/>
                  </a:lnTo>
                  <a:lnTo>
                    <a:pt x="63169" y="0"/>
                  </a:lnTo>
                  <a:lnTo>
                    <a:pt x="63169" y="12623"/>
                  </a:lnTo>
                  <a:lnTo>
                    <a:pt x="50533" y="12623"/>
                  </a:lnTo>
                  <a:lnTo>
                    <a:pt x="50533" y="25260"/>
                  </a:lnTo>
                  <a:lnTo>
                    <a:pt x="63169" y="25260"/>
                  </a:lnTo>
                  <a:lnTo>
                    <a:pt x="75793" y="25260"/>
                  </a:lnTo>
                  <a:lnTo>
                    <a:pt x="88417" y="25260"/>
                  </a:lnTo>
                  <a:lnTo>
                    <a:pt x="88417" y="12623"/>
                  </a:lnTo>
                  <a:close/>
                </a:path>
                <a:path w="619125" h="38100">
                  <a:moveTo>
                    <a:pt x="113690" y="12623"/>
                  </a:moveTo>
                  <a:lnTo>
                    <a:pt x="101053" y="12623"/>
                  </a:lnTo>
                  <a:lnTo>
                    <a:pt x="101053" y="25260"/>
                  </a:lnTo>
                  <a:lnTo>
                    <a:pt x="88430" y="25260"/>
                  </a:lnTo>
                  <a:lnTo>
                    <a:pt x="88430" y="37896"/>
                  </a:lnTo>
                  <a:lnTo>
                    <a:pt x="101053" y="37896"/>
                  </a:lnTo>
                  <a:lnTo>
                    <a:pt x="113690" y="37896"/>
                  </a:lnTo>
                  <a:lnTo>
                    <a:pt x="113690" y="25260"/>
                  </a:lnTo>
                  <a:lnTo>
                    <a:pt x="113690" y="12623"/>
                  </a:lnTo>
                  <a:close/>
                </a:path>
                <a:path w="619125" h="38100">
                  <a:moveTo>
                    <a:pt x="189484" y="0"/>
                  </a:moveTo>
                  <a:lnTo>
                    <a:pt x="176847" y="0"/>
                  </a:lnTo>
                  <a:lnTo>
                    <a:pt x="164223" y="0"/>
                  </a:lnTo>
                  <a:lnTo>
                    <a:pt x="151587" y="0"/>
                  </a:lnTo>
                  <a:lnTo>
                    <a:pt x="151587" y="12623"/>
                  </a:lnTo>
                  <a:lnTo>
                    <a:pt x="151587" y="25260"/>
                  </a:lnTo>
                  <a:lnTo>
                    <a:pt x="138963" y="25260"/>
                  </a:lnTo>
                  <a:lnTo>
                    <a:pt x="138963" y="12623"/>
                  </a:lnTo>
                  <a:lnTo>
                    <a:pt x="126326" y="12623"/>
                  </a:lnTo>
                  <a:lnTo>
                    <a:pt x="126326" y="25260"/>
                  </a:lnTo>
                  <a:lnTo>
                    <a:pt x="138950" y="25260"/>
                  </a:lnTo>
                  <a:lnTo>
                    <a:pt x="138950" y="37896"/>
                  </a:lnTo>
                  <a:lnTo>
                    <a:pt x="189484" y="37896"/>
                  </a:lnTo>
                  <a:lnTo>
                    <a:pt x="189484" y="25260"/>
                  </a:lnTo>
                  <a:lnTo>
                    <a:pt x="176847" y="25260"/>
                  </a:lnTo>
                  <a:lnTo>
                    <a:pt x="164223" y="25260"/>
                  </a:lnTo>
                  <a:lnTo>
                    <a:pt x="164223" y="12636"/>
                  </a:lnTo>
                  <a:lnTo>
                    <a:pt x="176847" y="12636"/>
                  </a:lnTo>
                  <a:lnTo>
                    <a:pt x="189484" y="12636"/>
                  </a:lnTo>
                  <a:lnTo>
                    <a:pt x="189484" y="0"/>
                  </a:lnTo>
                  <a:close/>
                </a:path>
                <a:path w="619125" h="38100">
                  <a:moveTo>
                    <a:pt x="353682" y="0"/>
                  </a:moveTo>
                  <a:lnTo>
                    <a:pt x="341058" y="0"/>
                  </a:lnTo>
                  <a:lnTo>
                    <a:pt x="341058" y="12623"/>
                  </a:lnTo>
                  <a:lnTo>
                    <a:pt x="328434" y="12623"/>
                  </a:lnTo>
                  <a:lnTo>
                    <a:pt x="315798" y="12623"/>
                  </a:lnTo>
                  <a:lnTo>
                    <a:pt x="315798" y="0"/>
                  </a:lnTo>
                  <a:lnTo>
                    <a:pt x="303174" y="0"/>
                  </a:lnTo>
                  <a:lnTo>
                    <a:pt x="290537" y="0"/>
                  </a:lnTo>
                  <a:lnTo>
                    <a:pt x="290537" y="12623"/>
                  </a:lnTo>
                  <a:lnTo>
                    <a:pt x="277901" y="12623"/>
                  </a:lnTo>
                  <a:lnTo>
                    <a:pt x="277901" y="0"/>
                  </a:lnTo>
                  <a:lnTo>
                    <a:pt x="265264" y="0"/>
                  </a:lnTo>
                  <a:lnTo>
                    <a:pt x="265264" y="12623"/>
                  </a:lnTo>
                  <a:lnTo>
                    <a:pt x="252641" y="12623"/>
                  </a:lnTo>
                  <a:lnTo>
                    <a:pt x="240004" y="12623"/>
                  </a:lnTo>
                  <a:lnTo>
                    <a:pt x="240004" y="0"/>
                  </a:lnTo>
                  <a:lnTo>
                    <a:pt x="227368" y="0"/>
                  </a:lnTo>
                  <a:lnTo>
                    <a:pt x="227368" y="12623"/>
                  </a:lnTo>
                  <a:lnTo>
                    <a:pt x="214744" y="12623"/>
                  </a:lnTo>
                  <a:lnTo>
                    <a:pt x="214744" y="0"/>
                  </a:lnTo>
                  <a:lnTo>
                    <a:pt x="202107" y="0"/>
                  </a:lnTo>
                  <a:lnTo>
                    <a:pt x="202107" y="12623"/>
                  </a:lnTo>
                  <a:lnTo>
                    <a:pt x="202107" y="25260"/>
                  </a:lnTo>
                  <a:lnTo>
                    <a:pt x="214744" y="25260"/>
                  </a:lnTo>
                  <a:lnTo>
                    <a:pt x="227380" y="25260"/>
                  </a:lnTo>
                  <a:lnTo>
                    <a:pt x="227380" y="12636"/>
                  </a:lnTo>
                  <a:lnTo>
                    <a:pt x="240004" y="12636"/>
                  </a:lnTo>
                  <a:lnTo>
                    <a:pt x="240004" y="25260"/>
                  </a:lnTo>
                  <a:lnTo>
                    <a:pt x="240004" y="37896"/>
                  </a:lnTo>
                  <a:lnTo>
                    <a:pt x="252641" y="37896"/>
                  </a:lnTo>
                  <a:lnTo>
                    <a:pt x="252641" y="25260"/>
                  </a:lnTo>
                  <a:lnTo>
                    <a:pt x="265264" y="25260"/>
                  </a:lnTo>
                  <a:lnTo>
                    <a:pt x="277901" y="25260"/>
                  </a:lnTo>
                  <a:lnTo>
                    <a:pt x="277901" y="37896"/>
                  </a:lnTo>
                  <a:lnTo>
                    <a:pt x="290537" y="37896"/>
                  </a:lnTo>
                  <a:lnTo>
                    <a:pt x="303161" y="37896"/>
                  </a:lnTo>
                  <a:lnTo>
                    <a:pt x="315798" y="37896"/>
                  </a:lnTo>
                  <a:lnTo>
                    <a:pt x="315798" y="25260"/>
                  </a:lnTo>
                  <a:lnTo>
                    <a:pt x="303174" y="25260"/>
                  </a:lnTo>
                  <a:lnTo>
                    <a:pt x="303174" y="12636"/>
                  </a:lnTo>
                  <a:lnTo>
                    <a:pt x="315798" y="12636"/>
                  </a:lnTo>
                  <a:lnTo>
                    <a:pt x="315798" y="25260"/>
                  </a:lnTo>
                  <a:lnTo>
                    <a:pt x="328422" y="25260"/>
                  </a:lnTo>
                  <a:lnTo>
                    <a:pt x="341058" y="25260"/>
                  </a:lnTo>
                  <a:lnTo>
                    <a:pt x="353682" y="25260"/>
                  </a:lnTo>
                  <a:lnTo>
                    <a:pt x="353682" y="12636"/>
                  </a:lnTo>
                  <a:lnTo>
                    <a:pt x="353682" y="0"/>
                  </a:lnTo>
                  <a:close/>
                </a:path>
                <a:path w="619125" h="38100">
                  <a:moveTo>
                    <a:pt x="416839" y="0"/>
                  </a:moveTo>
                  <a:lnTo>
                    <a:pt x="404215" y="0"/>
                  </a:lnTo>
                  <a:lnTo>
                    <a:pt x="404215" y="12623"/>
                  </a:lnTo>
                  <a:lnTo>
                    <a:pt x="391591" y="12623"/>
                  </a:lnTo>
                  <a:lnTo>
                    <a:pt x="378955" y="12623"/>
                  </a:lnTo>
                  <a:lnTo>
                    <a:pt x="378955" y="0"/>
                  </a:lnTo>
                  <a:lnTo>
                    <a:pt x="366331" y="0"/>
                  </a:lnTo>
                  <a:lnTo>
                    <a:pt x="353695" y="0"/>
                  </a:lnTo>
                  <a:lnTo>
                    <a:pt x="353695" y="12636"/>
                  </a:lnTo>
                  <a:lnTo>
                    <a:pt x="366318" y="12636"/>
                  </a:lnTo>
                  <a:lnTo>
                    <a:pt x="366318" y="25260"/>
                  </a:lnTo>
                  <a:lnTo>
                    <a:pt x="378955" y="25260"/>
                  </a:lnTo>
                  <a:lnTo>
                    <a:pt x="391579" y="25260"/>
                  </a:lnTo>
                  <a:lnTo>
                    <a:pt x="391579" y="37896"/>
                  </a:lnTo>
                  <a:lnTo>
                    <a:pt x="404215" y="37896"/>
                  </a:lnTo>
                  <a:lnTo>
                    <a:pt x="416839" y="37896"/>
                  </a:lnTo>
                  <a:lnTo>
                    <a:pt x="416839" y="25260"/>
                  </a:lnTo>
                  <a:lnTo>
                    <a:pt x="416839" y="12636"/>
                  </a:lnTo>
                  <a:lnTo>
                    <a:pt x="416839" y="0"/>
                  </a:lnTo>
                  <a:close/>
                </a:path>
                <a:path w="619125" h="38100">
                  <a:moveTo>
                    <a:pt x="467372" y="25260"/>
                  </a:moveTo>
                  <a:lnTo>
                    <a:pt x="454748" y="25260"/>
                  </a:lnTo>
                  <a:lnTo>
                    <a:pt x="442112" y="25260"/>
                  </a:lnTo>
                  <a:lnTo>
                    <a:pt x="429488" y="25260"/>
                  </a:lnTo>
                  <a:lnTo>
                    <a:pt x="429488" y="12636"/>
                  </a:lnTo>
                  <a:lnTo>
                    <a:pt x="429488" y="0"/>
                  </a:lnTo>
                  <a:lnTo>
                    <a:pt x="416852" y="0"/>
                  </a:lnTo>
                  <a:lnTo>
                    <a:pt x="416852" y="12623"/>
                  </a:lnTo>
                  <a:lnTo>
                    <a:pt x="416852" y="25260"/>
                  </a:lnTo>
                  <a:lnTo>
                    <a:pt x="416852" y="37896"/>
                  </a:lnTo>
                  <a:lnTo>
                    <a:pt x="429475" y="37896"/>
                  </a:lnTo>
                  <a:lnTo>
                    <a:pt x="442112" y="37896"/>
                  </a:lnTo>
                  <a:lnTo>
                    <a:pt x="454748" y="37896"/>
                  </a:lnTo>
                  <a:lnTo>
                    <a:pt x="467372" y="37896"/>
                  </a:lnTo>
                  <a:lnTo>
                    <a:pt x="467372" y="25260"/>
                  </a:lnTo>
                  <a:close/>
                </a:path>
                <a:path w="619125" h="38100">
                  <a:moveTo>
                    <a:pt x="480009" y="0"/>
                  </a:moveTo>
                  <a:lnTo>
                    <a:pt x="467372" y="0"/>
                  </a:lnTo>
                  <a:lnTo>
                    <a:pt x="467372" y="12636"/>
                  </a:lnTo>
                  <a:lnTo>
                    <a:pt x="480009" y="12636"/>
                  </a:lnTo>
                  <a:lnTo>
                    <a:pt x="480009" y="0"/>
                  </a:lnTo>
                  <a:close/>
                </a:path>
                <a:path w="619125" h="38100">
                  <a:moveTo>
                    <a:pt x="517893" y="0"/>
                  </a:moveTo>
                  <a:lnTo>
                    <a:pt x="505269" y="0"/>
                  </a:lnTo>
                  <a:lnTo>
                    <a:pt x="505269" y="12623"/>
                  </a:lnTo>
                  <a:lnTo>
                    <a:pt x="505269" y="25260"/>
                  </a:lnTo>
                  <a:lnTo>
                    <a:pt x="517893" y="25260"/>
                  </a:lnTo>
                  <a:lnTo>
                    <a:pt x="517893" y="12636"/>
                  </a:lnTo>
                  <a:lnTo>
                    <a:pt x="517893" y="0"/>
                  </a:lnTo>
                  <a:close/>
                </a:path>
                <a:path w="619125" h="38100">
                  <a:moveTo>
                    <a:pt x="543166" y="25260"/>
                  </a:moveTo>
                  <a:lnTo>
                    <a:pt x="530542" y="25260"/>
                  </a:lnTo>
                  <a:lnTo>
                    <a:pt x="530542" y="12636"/>
                  </a:lnTo>
                  <a:lnTo>
                    <a:pt x="530542" y="0"/>
                  </a:lnTo>
                  <a:lnTo>
                    <a:pt x="517906" y="0"/>
                  </a:lnTo>
                  <a:lnTo>
                    <a:pt x="517906" y="12623"/>
                  </a:lnTo>
                  <a:lnTo>
                    <a:pt x="517906" y="25260"/>
                  </a:lnTo>
                  <a:lnTo>
                    <a:pt x="517906" y="37896"/>
                  </a:lnTo>
                  <a:lnTo>
                    <a:pt x="530529" y="37896"/>
                  </a:lnTo>
                  <a:lnTo>
                    <a:pt x="543166" y="37896"/>
                  </a:lnTo>
                  <a:lnTo>
                    <a:pt x="543166" y="25260"/>
                  </a:lnTo>
                  <a:close/>
                </a:path>
                <a:path w="619125" h="38100">
                  <a:moveTo>
                    <a:pt x="581050" y="25260"/>
                  </a:moveTo>
                  <a:lnTo>
                    <a:pt x="568426" y="25260"/>
                  </a:lnTo>
                  <a:lnTo>
                    <a:pt x="568426" y="37896"/>
                  </a:lnTo>
                  <a:lnTo>
                    <a:pt x="581050" y="37896"/>
                  </a:lnTo>
                  <a:lnTo>
                    <a:pt x="581050" y="25260"/>
                  </a:lnTo>
                  <a:close/>
                </a:path>
                <a:path w="619125" h="38100">
                  <a:moveTo>
                    <a:pt x="593699" y="12623"/>
                  </a:moveTo>
                  <a:lnTo>
                    <a:pt x="581063" y="12623"/>
                  </a:lnTo>
                  <a:lnTo>
                    <a:pt x="581063" y="25260"/>
                  </a:lnTo>
                  <a:lnTo>
                    <a:pt x="593699" y="25260"/>
                  </a:lnTo>
                  <a:lnTo>
                    <a:pt x="593699" y="12623"/>
                  </a:lnTo>
                  <a:close/>
                </a:path>
                <a:path w="619125" h="38100">
                  <a:moveTo>
                    <a:pt x="618947" y="0"/>
                  </a:moveTo>
                  <a:lnTo>
                    <a:pt x="606323" y="0"/>
                  </a:lnTo>
                  <a:lnTo>
                    <a:pt x="606323" y="12623"/>
                  </a:lnTo>
                  <a:lnTo>
                    <a:pt x="606323" y="25260"/>
                  </a:lnTo>
                  <a:lnTo>
                    <a:pt x="618947" y="25260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98145" y="4190682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23" y="25260"/>
                  </a:moveTo>
                  <a:lnTo>
                    <a:pt x="0" y="25260"/>
                  </a:lnTo>
                  <a:lnTo>
                    <a:pt x="0" y="37896"/>
                  </a:lnTo>
                  <a:lnTo>
                    <a:pt x="0" y="50533"/>
                  </a:lnTo>
                  <a:lnTo>
                    <a:pt x="12623" y="50533"/>
                  </a:lnTo>
                  <a:lnTo>
                    <a:pt x="12623" y="37896"/>
                  </a:lnTo>
                  <a:lnTo>
                    <a:pt x="12623" y="25260"/>
                  </a:lnTo>
                  <a:close/>
                </a:path>
                <a:path w="619125" h="50800">
                  <a:moveTo>
                    <a:pt x="50520" y="12636"/>
                  </a:moveTo>
                  <a:lnTo>
                    <a:pt x="37909" y="12636"/>
                  </a:lnTo>
                  <a:lnTo>
                    <a:pt x="25273" y="12636"/>
                  </a:lnTo>
                  <a:lnTo>
                    <a:pt x="12636" y="12636"/>
                  </a:lnTo>
                  <a:lnTo>
                    <a:pt x="12636" y="25285"/>
                  </a:lnTo>
                  <a:lnTo>
                    <a:pt x="25273" y="25285"/>
                  </a:lnTo>
                  <a:lnTo>
                    <a:pt x="37896" y="25285"/>
                  </a:lnTo>
                  <a:lnTo>
                    <a:pt x="37896" y="37896"/>
                  </a:lnTo>
                  <a:lnTo>
                    <a:pt x="25273" y="37896"/>
                  </a:lnTo>
                  <a:lnTo>
                    <a:pt x="12636" y="37896"/>
                  </a:lnTo>
                  <a:lnTo>
                    <a:pt x="12636" y="50533"/>
                  </a:lnTo>
                  <a:lnTo>
                    <a:pt x="25273" y="50533"/>
                  </a:lnTo>
                  <a:lnTo>
                    <a:pt x="37896" y="50533"/>
                  </a:lnTo>
                  <a:lnTo>
                    <a:pt x="50520" y="50533"/>
                  </a:lnTo>
                  <a:lnTo>
                    <a:pt x="50520" y="37896"/>
                  </a:lnTo>
                  <a:lnTo>
                    <a:pt x="50520" y="25285"/>
                  </a:lnTo>
                  <a:lnTo>
                    <a:pt x="50520" y="12636"/>
                  </a:lnTo>
                  <a:close/>
                </a:path>
                <a:path w="619125" h="50800">
                  <a:moveTo>
                    <a:pt x="88417" y="12636"/>
                  </a:moveTo>
                  <a:lnTo>
                    <a:pt x="75806" y="12636"/>
                  </a:lnTo>
                  <a:lnTo>
                    <a:pt x="63169" y="12636"/>
                  </a:lnTo>
                  <a:lnTo>
                    <a:pt x="50533" y="12636"/>
                  </a:lnTo>
                  <a:lnTo>
                    <a:pt x="50533" y="25260"/>
                  </a:lnTo>
                  <a:lnTo>
                    <a:pt x="50533" y="37896"/>
                  </a:lnTo>
                  <a:lnTo>
                    <a:pt x="63169" y="37896"/>
                  </a:lnTo>
                  <a:lnTo>
                    <a:pt x="75793" y="37896"/>
                  </a:lnTo>
                  <a:lnTo>
                    <a:pt x="75793" y="50533"/>
                  </a:lnTo>
                  <a:lnTo>
                    <a:pt x="88417" y="50533"/>
                  </a:lnTo>
                  <a:lnTo>
                    <a:pt x="88417" y="37896"/>
                  </a:lnTo>
                  <a:lnTo>
                    <a:pt x="75806" y="37896"/>
                  </a:lnTo>
                  <a:lnTo>
                    <a:pt x="75806" y="25285"/>
                  </a:lnTo>
                  <a:lnTo>
                    <a:pt x="88417" y="25285"/>
                  </a:lnTo>
                  <a:lnTo>
                    <a:pt x="88417" y="12636"/>
                  </a:lnTo>
                  <a:close/>
                </a:path>
                <a:path w="619125" h="50800">
                  <a:moveTo>
                    <a:pt x="151587" y="37896"/>
                  </a:moveTo>
                  <a:lnTo>
                    <a:pt x="138963" y="37896"/>
                  </a:lnTo>
                  <a:lnTo>
                    <a:pt x="138963" y="25285"/>
                  </a:lnTo>
                  <a:lnTo>
                    <a:pt x="138963" y="12636"/>
                  </a:lnTo>
                  <a:lnTo>
                    <a:pt x="126326" y="12636"/>
                  </a:lnTo>
                  <a:lnTo>
                    <a:pt x="126326" y="25260"/>
                  </a:lnTo>
                  <a:lnTo>
                    <a:pt x="113690" y="25260"/>
                  </a:lnTo>
                  <a:lnTo>
                    <a:pt x="101066" y="25260"/>
                  </a:lnTo>
                  <a:lnTo>
                    <a:pt x="88430" y="25260"/>
                  </a:lnTo>
                  <a:lnTo>
                    <a:pt x="88430" y="37896"/>
                  </a:lnTo>
                  <a:lnTo>
                    <a:pt x="101053" y="37896"/>
                  </a:lnTo>
                  <a:lnTo>
                    <a:pt x="101053" y="50533"/>
                  </a:lnTo>
                  <a:lnTo>
                    <a:pt x="113690" y="50533"/>
                  </a:lnTo>
                  <a:lnTo>
                    <a:pt x="126326" y="50533"/>
                  </a:lnTo>
                  <a:lnTo>
                    <a:pt x="138950" y="50533"/>
                  </a:lnTo>
                  <a:lnTo>
                    <a:pt x="151587" y="50533"/>
                  </a:lnTo>
                  <a:lnTo>
                    <a:pt x="151587" y="37896"/>
                  </a:lnTo>
                  <a:close/>
                </a:path>
                <a:path w="619125" h="50800">
                  <a:moveTo>
                    <a:pt x="176847" y="25260"/>
                  </a:moveTo>
                  <a:lnTo>
                    <a:pt x="164223" y="25260"/>
                  </a:lnTo>
                  <a:lnTo>
                    <a:pt x="164223" y="12636"/>
                  </a:lnTo>
                  <a:lnTo>
                    <a:pt x="151587" y="12636"/>
                  </a:lnTo>
                  <a:lnTo>
                    <a:pt x="151587" y="25285"/>
                  </a:lnTo>
                  <a:lnTo>
                    <a:pt x="164211" y="25285"/>
                  </a:lnTo>
                  <a:lnTo>
                    <a:pt x="164211" y="37896"/>
                  </a:lnTo>
                  <a:lnTo>
                    <a:pt x="164211" y="50533"/>
                  </a:lnTo>
                  <a:lnTo>
                    <a:pt x="176847" y="50533"/>
                  </a:lnTo>
                  <a:lnTo>
                    <a:pt x="176847" y="37896"/>
                  </a:lnTo>
                  <a:lnTo>
                    <a:pt x="176847" y="25260"/>
                  </a:lnTo>
                  <a:close/>
                </a:path>
                <a:path w="619125" h="50800">
                  <a:moveTo>
                    <a:pt x="227380" y="12636"/>
                  </a:moveTo>
                  <a:lnTo>
                    <a:pt x="214744" y="12636"/>
                  </a:lnTo>
                  <a:lnTo>
                    <a:pt x="202120" y="12636"/>
                  </a:lnTo>
                  <a:lnTo>
                    <a:pt x="189484" y="12636"/>
                  </a:lnTo>
                  <a:lnTo>
                    <a:pt x="189484" y="25260"/>
                  </a:lnTo>
                  <a:lnTo>
                    <a:pt x="189484" y="37896"/>
                  </a:lnTo>
                  <a:lnTo>
                    <a:pt x="189484" y="50533"/>
                  </a:lnTo>
                  <a:lnTo>
                    <a:pt x="202120" y="50533"/>
                  </a:lnTo>
                  <a:lnTo>
                    <a:pt x="202120" y="37896"/>
                  </a:lnTo>
                  <a:lnTo>
                    <a:pt x="214744" y="37896"/>
                  </a:lnTo>
                  <a:lnTo>
                    <a:pt x="214744" y="25285"/>
                  </a:lnTo>
                  <a:lnTo>
                    <a:pt x="227380" y="25285"/>
                  </a:lnTo>
                  <a:lnTo>
                    <a:pt x="227380" y="12636"/>
                  </a:lnTo>
                  <a:close/>
                </a:path>
                <a:path w="619125" h="50800">
                  <a:moveTo>
                    <a:pt x="265277" y="25260"/>
                  </a:moveTo>
                  <a:lnTo>
                    <a:pt x="252641" y="25260"/>
                  </a:lnTo>
                  <a:lnTo>
                    <a:pt x="252641" y="12636"/>
                  </a:lnTo>
                  <a:lnTo>
                    <a:pt x="240004" y="12636"/>
                  </a:lnTo>
                  <a:lnTo>
                    <a:pt x="240004" y="25285"/>
                  </a:lnTo>
                  <a:lnTo>
                    <a:pt x="252641" y="25285"/>
                  </a:lnTo>
                  <a:lnTo>
                    <a:pt x="252641" y="37896"/>
                  </a:lnTo>
                  <a:lnTo>
                    <a:pt x="240004" y="37896"/>
                  </a:lnTo>
                  <a:lnTo>
                    <a:pt x="240004" y="50533"/>
                  </a:lnTo>
                  <a:lnTo>
                    <a:pt x="252641" y="50533"/>
                  </a:lnTo>
                  <a:lnTo>
                    <a:pt x="265277" y="50533"/>
                  </a:lnTo>
                  <a:lnTo>
                    <a:pt x="265277" y="37896"/>
                  </a:lnTo>
                  <a:lnTo>
                    <a:pt x="265277" y="25260"/>
                  </a:lnTo>
                  <a:close/>
                </a:path>
                <a:path w="619125" h="50800">
                  <a:moveTo>
                    <a:pt x="290537" y="12636"/>
                  </a:moveTo>
                  <a:lnTo>
                    <a:pt x="277901" y="12636"/>
                  </a:lnTo>
                  <a:lnTo>
                    <a:pt x="277901" y="25260"/>
                  </a:lnTo>
                  <a:lnTo>
                    <a:pt x="277901" y="37896"/>
                  </a:lnTo>
                  <a:lnTo>
                    <a:pt x="277901" y="50533"/>
                  </a:lnTo>
                  <a:lnTo>
                    <a:pt x="290537" y="50533"/>
                  </a:lnTo>
                  <a:lnTo>
                    <a:pt x="290537" y="37896"/>
                  </a:lnTo>
                  <a:lnTo>
                    <a:pt x="290537" y="25285"/>
                  </a:lnTo>
                  <a:lnTo>
                    <a:pt x="290537" y="12636"/>
                  </a:lnTo>
                  <a:close/>
                </a:path>
                <a:path w="619125" h="50800">
                  <a:moveTo>
                    <a:pt x="328434" y="12636"/>
                  </a:moveTo>
                  <a:lnTo>
                    <a:pt x="315798" y="12636"/>
                  </a:lnTo>
                  <a:lnTo>
                    <a:pt x="315798" y="25260"/>
                  </a:lnTo>
                  <a:lnTo>
                    <a:pt x="303161" y="25260"/>
                  </a:lnTo>
                  <a:lnTo>
                    <a:pt x="303161" y="37896"/>
                  </a:lnTo>
                  <a:lnTo>
                    <a:pt x="303161" y="50533"/>
                  </a:lnTo>
                  <a:lnTo>
                    <a:pt x="315798" y="50533"/>
                  </a:lnTo>
                  <a:lnTo>
                    <a:pt x="315798" y="37896"/>
                  </a:lnTo>
                  <a:lnTo>
                    <a:pt x="315798" y="25285"/>
                  </a:lnTo>
                  <a:lnTo>
                    <a:pt x="328434" y="25285"/>
                  </a:lnTo>
                  <a:lnTo>
                    <a:pt x="328434" y="12636"/>
                  </a:lnTo>
                  <a:close/>
                </a:path>
                <a:path w="619125" h="50800">
                  <a:moveTo>
                    <a:pt x="341058" y="37896"/>
                  </a:moveTo>
                  <a:lnTo>
                    <a:pt x="328422" y="37896"/>
                  </a:lnTo>
                  <a:lnTo>
                    <a:pt x="328422" y="50533"/>
                  </a:lnTo>
                  <a:lnTo>
                    <a:pt x="341058" y="50533"/>
                  </a:lnTo>
                  <a:lnTo>
                    <a:pt x="341058" y="37896"/>
                  </a:lnTo>
                  <a:close/>
                </a:path>
                <a:path w="619125" h="50800">
                  <a:moveTo>
                    <a:pt x="353682" y="12636"/>
                  </a:moveTo>
                  <a:lnTo>
                    <a:pt x="341058" y="12636"/>
                  </a:lnTo>
                  <a:lnTo>
                    <a:pt x="341058" y="25285"/>
                  </a:lnTo>
                  <a:lnTo>
                    <a:pt x="353682" y="25285"/>
                  </a:lnTo>
                  <a:lnTo>
                    <a:pt x="353682" y="12636"/>
                  </a:lnTo>
                  <a:close/>
                </a:path>
                <a:path w="619125" h="50800">
                  <a:moveTo>
                    <a:pt x="378955" y="12636"/>
                  </a:moveTo>
                  <a:lnTo>
                    <a:pt x="366318" y="12636"/>
                  </a:lnTo>
                  <a:lnTo>
                    <a:pt x="366318" y="25260"/>
                  </a:lnTo>
                  <a:lnTo>
                    <a:pt x="366318" y="37896"/>
                  </a:lnTo>
                  <a:lnTo>
                    <a:pt x="353695" y="37896"/>
                  </a:lnTo>
                  <a:lnTo>
                    <a:pt x="353695" y="50533"/>
                  </a:lnTo>
                  <a:lnTo>
                    <a:pt x="366331" y="50533"/>
                  </a:lnTo>
                  <a:lnTo>
                    <a:pt x="366331" y="37896"/>
                  </a:lnTo>
                  <a:lnTo>
                    <a:pt x="378955" y="37896"/>
                  </a:lnTo>
                  <a:lnTo>
                    <a:pt x="378955" y="25285"/>
                  </a:lnTo>
                  <a:lnTo>
                    <a:pt x="378955" y="12636"/>
                  </a:lnTo>
                  <a:close/>
                </a:path>
                <a:path w="619125" h="50800">
                  <a:moveTo>
                    <a:pt x="416839" y="12636"/>
                  </a:moveTo>
                  <a:lnTo>
                    <a:pt x="404215" y="12636"/>
                  </a:lnTo>
                  <a:lnTo>
                    <a:pt x="391579" y="12636"/>
                  </a:lnTo>
                  <a:lnTo>
                    <a:pt x="391579" y="25285"/>
                  </a:lnTo>
                  <a:lnTo>
                    <a:pt x="404215" y="25285"/>
                  </a:lnTo>
                  <a:lnTo>
                    <a:pt x="416839" y="25285"/>
                  </a:lnTo>
                  <a:lnTo>
                    <a:pt x="416839" y="12636"/>
                  </a:lnTo>
                  <a:close/>
                </a:path>
                <a:path w="619125" h="50800">
                  <a:moveTo>
                    <a:pt x="517893" y="25260"/>
                  </a:moveTo>
                  <a:lnTo>
                    <a:pt x="505269" y="25260"/>
                  </a:lnTo>
                  <a:lnTo>
                    <a:pt x="505269" y="12636"/>
                  </a:lnTo>
                  <a:lnTo>
                    <a:pt x="492645" y="12636"/>
                  </a:lnTo>
                  <a:lnTo>
                    <a:pt x="480009" y="12636"/>
                  </a:lnTo>
                  <a:lnTo>
                    <a:pt x="467372" y="12636"/>
                  </a:lnTo>
                  <a:lnTo>
                    <a:pt x="454748" y="12636"/>
                  </a:lnTo>
                  <a:lnTo>
                    <a:pt x="454748" y="25260"/>
                  </a:lnTo>
                  <a:lnTo>
                    <a:pt x="442112" y="25260"/>
                  </a:lnTo>
                  <a:lnTo>
                    <a:pt x="442112" y="12636"/>
                  </a:lnTo>
                  <a:lnTo>
                    <a:pt x="429488" y="12636"/>
                  </a:lnTo>
                  <a:lnTo>
                    <a:pt x="416852" y="12636"/>
                  </a:lnTo>
                  <a:lnTo>
                    <a:pt x="416852" y="25285"/>
                  </a:lnTo>
                  <a:lnTo>
                    <a:pt x="429475" y="25285"/>
                  </a:lnTo>
                  <a:lnTo>
                    <a:pt x="429475" y="37896"/>
                  </a:lnTo>
                  <a:lnTo>
                    <a:pt x="442112" y="37896"/>
                  </a:lnTo>
                  <a:lnTo>
                    <a:pt x="454748" y="37896"/>
                  </a:lnTo>
                  <a:lnTo>
                    <a:pt x="467372" y="37896"/>
                  </a:lnTo>
                  <a:lnTo>
                    <a:pt x="467372" y="25285"/>
                  </a:lnTo>
                  <a:lnTo>
                    <a:pt x="480009" y="25285"/>
                  </a:lnTo>
                  <a:lnTo>
                    <a:pt x="480009" y="37896"/>
                  </a:lnTo>
                  <a:lnTo>
                    <a:pt x="492645" y="37896"/>
                  </a:lnTo>
                  <a:lnTo>
                    <a:pt x="492645" y="25285"/>
                  </a:lnTo>
                  <a:lnTo>
                    <a:pt x="505269" y="25285"/>
                  </a:lnTo>
                  <a:lnTo>
                    <a:pt x="505269" y="37896"/>
                  </a:lnTo>
                  <a:lnTo>
                    <a:pt x="517893" y="37896"/>
                  </a:lnTo>
                  <a:lnTo>
                    <a:pt x="517893" y="25260"/>
                  </a:lnTo>
                  <a:close/>
                </a:path>
                <a:path w="619125" h="50800">
                  <a:moveTo>
                    <a:pt x="568426" y="12636"/>
                  </a:moveTo>
                  <a:lnTo>
                    <a:pt x="568426" y="12636"/>
                  </a:lnTo>
                  <a:lnTo>
                    <a:pt x="517906" y="12636"/>
                  </a:lnTo>
                  <a:lnTo>
                    <a:pt x="517906" y="25285"/>
                  </a:lnTo>
                  <a:lnTo>
                    <a:pt x="530529" y="25285"/>
                  </a:lnTo>
                  <a:lnTo>
                    <a:pt x="530529" y="37896"/>
                  </a:lnTo>
                  <a:lnTo>
                    <a:pt x="543166" y="37896"/>
                  </a:lnTo>
                  <a:lnTo>
                    <a:pt x="543166" y="25285"/>
                  </a:lnTo>
                  <a:lnTo>
                    <a:pt x="555790" y="25285"/>
                  </a:lnTo>
                  <a:lnTo>
                    <a:pt x="568426" y="25285"/>
                  </a:lnTo>
                  <a:lnTo>
                    <a:pt x="568426" y="12636"/>
                  </a:lnTo>
                  <a:close/>
                </a:path>
                <a:path w="619125" h="50800">
                  <a:moveTo>
                    <a:pt x="581050" y="0"/>
                  </a:moveTo>
                  <a:lnTo>
                    <a:pt x="568426" y="0"/>
                  </a:lnTo>
                  <a:lnTo>
                    <a:pt x="568426" y="12636"/>
                  </a:lnTo>
                  <a:lnTo>
                    <a:pt x="581050" y="12636"/>
                  </a:lnTo>
                  <a:lnTo>
                    <a:pt x="581050" y="0"/>
                  </a:lnTo>
                  <a:close/>
                </a:path>
                <a:path w="619125" h="50800">
                  <a:moveTo>
                    <a:pt x="618947" y="0"/>
                  </a:moveTo>
                  <a:lnTo>
                    <a:pt x="606323" y="0"/>
                  </a:lnTo>
                  <a:lnTo>
                    <a:pt x="606323" y="12636"/>
                  </a:lnTo>
                  <a:lnTo>
                    <a:pt x="593686" y="12636"/>
                  </a:lnTo>
                  <a:lnTo>
                    <a:pt x="593686" y="25260"/>
                  </a:lnTo>
                  <a:lnTo>
                    <a:pt x="593686" y="37896"/>
                  </a:lnTo>
                  <a:lnTo>
                    <a:pt x="606323" y="37896"/>
                  </a:lnTo>
                  <a:lnTo>
                    <a:pt x="606323" y="25285"/>
                  </a:lnTo>
                  <a:lnTo>
                    <a:pt x="618947" y="25285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98145" y="4228579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23" y="25260"/>
                  </a:moveTo>
                  <a:lnTo>
                    <a:pt x="0" y="25260"/>
                  </a:lnTo>
                  <a:lnTo>
                    <a:pt x="0" y="37896"/>
                  </a:lnTo>
                  <a:lnTo>
                    <a:pt x="12623" y="37896"/>
                  </a:lnTo>
                  <a:lnTo>
                    <a:pt x="12623" y="25260"/>
                  </a:lnTo>
                  <a:close/>
                </a:path>
                <a:path w="619125" h="50800">
                  <a:moveTo>
                    <a:pt x="50520" y="12623"/>
                  </a:moveTo>
                  <a:lnTo>
                    <a:pt x="37909" y="12623"/>
                  </a:lnTo>
                  <a:lnTo>
                    <a:pt x="25273" y="12623"/>
                  </a:lnTo>
                  <a:lnTo>
                    <a:pt x="12636" y="12623"/>
                  </a:lnTo>
                  <a:lnTo>
                    <a:pt x="12636" y="25260"/>
                  </a:lnTo>
                  <a:lnTo>
                    <a:pt x="25273" y="25260"/>
                  </a:lnTo>
                  <a:lnTo>
                    <a:pt x="25273" y="37896"/>
                  </a:lnTo>
                  <a:lnTo>
                    <a:pt x="25273" y="50533"/>
                  </a:lnTo>
                  <a:lnTo>
                    <a:pt x="37896" y="50533"/>
                  </a:lnTo>
                  <a:lnTo>
                    <a:pt x="50520" y="50533"/>
                  </a:lnTo>
                  <a:lnTo>
                    <a:pt x="50520" y="37896"/>
                  </a:lnTo>
                  <a:lnTo>
                    <a:pt x="50520" y="25260"/>
                  </a:lnTo>
                  <a:lnTo>
                    <a:pt x="50520" y="12623"/>
                  </a:lnTo>
                  <a:close/>
                </a:path>
                <a:path w="619125" h="50800">
                  <a:moveTo>
                    <a:pt x="63169" y="25260"/>
                  </a:moveTo>
                  <a:lnTo>
                    <a:pt x="50533" y="25260"/>
                  </a:lnTo>
                  <a:lnTo>
                    <a:pt x="50533" y="37896"/>
                  </a:lnTo>
                  <a:lnTo>
                    <a:pt x="63169" y="37896"/>
                  </a:lnTo>
                  <a:lnTo>
                    <a:pt x="63169" y="25260"/>
                  </a:lnTo>
                  <a:close/>
                </a:path>
                <a:path w="619125" h="50800">
                  <a:moveTo>
                    <a:pt x="88417" y="25260"/>
                  </a:moveTo>
                  <a:lnTo>
                    <a:pt x="75806" y="25260"/>
                  </a:lnTo>
                  <a:lnTo>
                    <a:pt x="75806" y="12623"/>
                  </a:lnTo>
                  <a:lnTo>
                    <a:pt x="63169" y="12623"/>
                  </a:lnTo>
                  <a:lnTo>
                    <a:pt x="63169" y="25260"/>
                  </a:lnTo>
                  <a:lnTo>
                    <a:pt x="75793" y="25260"/>
                  </a:lnTo>
                  <a:lnTo>
                    <a:pt x="75793" y="37896"/>
                  </a:lnTo>
                  <a:lnTo>
                    <a:pt x="63169" y="37896"/>
                  </a:lnTo>
                  <a:lnTo>
                    <a:pt x="63169" y="50533"/>
                  </a:lnTo>
                  <a:lnTo>
                    <a:pt x="75806" y="50533"/>
                  </a:lnTo>
                  <a:lnTo>
                    <a:pt x="75806" y="37896"/>
                  </a:lnTo>
                  <a:lnTo>
                    <a:pt x="88417" y="37896"/>
                  </a:lnTo>
                  <a:lnTo>
                    <a:pt x="88417" y="25260"/>
                  </a:lnTo>
                  <a:close/>
                </a:path>
                <a:path w="619125" h="50800">
                  <a:moveTo>
                    <a:pt x="113690" y="37896"/>
                  </a:moveTo>
                  <a:lnTo>
                    <a:pt x="101066" y="37896"/>
                  </a:lnTo>
                  <a:lnTo>
                    <a:pt x="101066" y="25260"/>
                  </a:lnTo>
                  <a:lnTo>
                    <a:pt x="101066" y="12623"/>
                  </a:lnTo>
                  <a:lnTo>
                    <a:pt x="88430" y="12623"/>
                  </a:lnTo>
                  <a:lnTo>
                    <a:pt x="88430" y="25260"/>
                  </a:lnTo>
                  <a:lnTo>
                    <a:pt x="88430" y="37896"/>
                  </a:lnTo>
                  <a:lnTo>
                    <a:pt x="88430" y="50533"/>
                  </a:lnTo>
                  <a:lnTo>
                    <a:pt x="101053" y="50533"/>
                  </a:lnTo>
                  <a:lnTo>
                    <a:pt x="113690" y="50533"/>
                  </a:lnTo>
                  <a:lnTo>
                    <a:pt x="113690" y="37896"/>
                  </a:lnTo>
                  <a:close/>
                </a:path>
                <a:path w="619125" h="50800">
                  <a:moveTo>
                    <a:pt x="176847" y="25260"/>
                  </a:moveTo>
                  <a:lnTo>
                    <a:pt x="164223" y="25260"/>
                  </a:lnTo>
                  <a:lnTo>
                    <a:pt x="164223" y="12623"/>
                  </a:lnTo>
                  <a:lnTo>
                    <a:pt x="151587" y="12623"/>
                  </a:lnTo>
                  <a:lnTo>
                    <a:pt x="151587" y="25260"/>
                  </a:lnTo>
                  <a:lnTo>
                    <a:pt x="138963" y="25260"/>
                  </a:lnTo>
                  <a:lnTo>
                    <a:pt x="138963" y="12623"/>
                  </a:lnTo>
                  <a:lnTo>
                    <a:pt x="126326" y="12623"/>
                  </a:lnTo>
                  <a:lnTo>
                    <a:pt x="126326" y="25260"/>
                  </a:lnTo>
                  <a:lnTo>
                    <a:pt x="138950" y="25260"/>
                  </a:lnTo>
                  <a:lnTo>
                    <a:pt x="138950" y="37896"/>
                  </a:lnTo>
                  <a:lnTo>
                    <a:pt x="126326" y="37896"/>
                  </a:lnTo>
                  <a:lnTo>
                    <a:pt x="126326" y="50533"/>
                  </a:lnTo>
                  <a:lnTo>
                    <a:pt x="138950" y="50533"/>
                  </a:lnTo>
                  <a:lnTo>
                    <a:pt x="151587" y="50533"/>
                  </a:lnTo>
                  <a:lnTo>
                    <a:pt x="151587" y="37896"/>
                  </a:lnTo>
                  <a:lnTo>
                    <a:pt x="164211" y="37896"/>
                  </a:lnTo>
                  <a:lnTo>
                    <a:pt x="164211" y="50533"/>
                  </a:lnTo>
                  <a:lnTo>
                    <a:pt x="176847" y="50533"/>
                  </a:lnTo>
                  <a:lnTo>
                    <a:pt x="176847" y="37896"/>
                  </a:lnTo>
                  <a:lnTo>
                    <a:pt x="176847" y="25260"/>
                  </a:lnTo>
                  <a:close/>
                </a:path>
                <a:path w="619125" h="50800">
                  <a:moveTo>
                    <a:pt x="214744" y="25260"/>
                  </a:moveTo>
                  <a:lnTo>
                    <a:pt x="202120" y="25260"/>
                  </a:lnTo>
                  <a:lnTo>
                    <a:pt x="202120" y="12623"/>
                  </a:lnTo>
                  <a:lnTo>
                    <a:pt x="189484" y="12623"/>
                  </a:lnTo>
                  <a:lnTo>
                    <a:pt x="176847" y="12623"/>
                  </a:lnTo>
                  <a:lnTo>
                    <a:pt x="176847" y="25260"/>
                  </a:lnTo>
                  <a:lnTo>
                    <a:pt x="189484" y="25260"/>
                  </a:lnTo>
                  <a:lnTo>
                    <a:pt x="189484" y="37896"/>
                  </a:lnTo>
                  <a:lnTo>
                    <a:pt x="189484" y="50533"/>
                  </a:lnTo>
                  <a:lnTo>
                    <a:pt x="202120" y="50533"/>
                  </a:lnTo>
                  <a:lnTo>
                    <a:pt x="202120" y="37896"/>
                  </a:lnTo>
                  <a:lnTo>
                    <a:pt x="214744" y="37896"/>
                  </a:lnTo>
                  <a:lnTo>
                    <a:pt x="214744" y="25260"/>
                  </a:lnTo>
                  <a:close/>
                </a:path>
                <a:path w="619125" h="50800">
                  <a:moveTo>
                    <a:pt x="227380" y="12623"/>
                  </a:moveTo>
                  <a:lnTo>
                    <a:pt x="214744" y="12623"/>
                  </a:lnTo>
                  <a:lnTo>
                    <a:pt x="214744" y="25260"/>
                  </a:lnTo>
                  <a:lnTo>
                    <a:pt x="227380" y="25260"/>
                  </a:lnTo>
                  <a:lnTo>
                    <a:pt x="227380" y="12623"/>
                  </a:lnTo>
                  <a:close/>
                </a:path>
                <a:path w="619125" h="50800">
                  <a:moveTo>
                    <a:pt x="240004" y="37896"/>
                  </a:moveTo>
                  <a:lnTo>
                    <a:pt x="227368" y="37896"/>
                  </a:lnTo>
                  <a:lnTo>
                    <a:pt x="227368" y="50533"/>
                  </a:lnTo>
                  <a:lnTo>
                    <a:pt x="240004" y="50533"/>
                  </a:lnTo>
                  <a:lnTo>
                    <a:pt x="240004" y="37896"/>
                  </a:lnTo>
                  <a:close/>
                </a:path>
                <a:path w="619125" h="50800">
                  <a:moveTo>
                    <a:pt x="252641" y="12623"/>
                  </a:moveTo>
                  <a:lnTo>
                    <a:pt x="240004" y="12623"/>
                  </a:lnTo>
                  <a:lnTo>
                    <a:pt x="240004" y="25260"/>
                  </a:lnTo>
                  <a:lnTo>
                    <a:pt x="252641" y="25260"/>
                  </a:lnTo>
                  <a:lnTo>
                    <a:pt x="252641" y="12623"/>
                  </a:lnTo>
                  <a:close/>
                </a:path>
                <a:path w="619125" h="50800">
                  <a:moveTo>
                    <a:pt x="353682" y="12623"/>
                  </a:moveTo>
                  <a:lnTo>
                    <a:pt x="341058" y="12623"/>
                  </a:lnTo>
                  <a:lnTo>
                    <a:pt x="341058" y="25260"/>
                  </a:lnTo>
                  <a:lnTo>
                    <a:pt x="328434" y="25260"/>
                  </a:lnTo>
                  <a:lnTo>
                    <a:pt x="328434" y="12623"/>
                  </a:lnTo>
                  <a:lnTo>
                    <a:pt x="315798" y="12623"/>
                  </a:lnTo>
                  <a:lnTo>
                    <a:pt x="303174" y="12623"/>
                  </a:lnTo>
                  <a:lnTo>
                    <a:pt x="290537" y="12623"/>
                  </a:lnTo>
                  <a:lnTo>
                    <a:pt x="277901" y="12623"/>
                  </a:lnTo>
                  <a:lnTo>
                    <a:pt x="265264" y="12623"/>
                  </a:lnTo>
                  <a:lnTo>
                    <a:pt x="265264" y="25260"/>
                  </a:lnTo>
                  <a:lnTo>
                    <a:pt x="252641" y="25260"/>
                  </a:lnTo>
                  <a:lnTo>
                    <a:pt x="252641" y="37896"/>
                  </a:lnTo>
                  <a:lnTo>
                    <a:pt x="265277" y="37896"/>
                  </a:lnTo>
                  <a:lnTo>
                    <a:pt x="265277" y="25260"/>
                  </a:lnTo>
                  <a:lnTo>
                    <a:pt x="277901" y="25260"/>
                  </a:lnTo>
                  <a:lnTo>
                    <a:pt x="290537" y="25260"/>
                  </a:lnTo>
                  <a:lnTo>
                    <a:pt x="290537" y="37896"/>
                  </a:lnTo>
                  <a:lnTo>
                    <a:pt x="303174" y="37896"/>
                  </a:lnTo>
                  <a:lnTo>
                    <a:pt x="303174" y="25260"/>
                  </a:lnTo>
                  <a:lnTo>
                    <a:pt x="315798" y="25260"/>
                  </a:lnTo>
                  <a:lnTo>
                    <a:pt x="315798" y="37896"/>
                  </a:lnTo>
                  <a:lnTo>
                    <a:pt x="315798" y="50533"/>
                  </a:lnTo>
                  <a:lnTo>
                    <a:pt x="328434" y="50533"/>
                  </a:lnTo>
                  <a:lnTo>
                    <a:pt x="328434" y="37896"/>
                  </a:lnTo>
                  <a:lnTo>
                    <a:pt x="341058" y="37896"/>
                  </a:lnTo>
                  <a:lnTo>
                    <a:pt x="353682" y="37896"/>
                  </a:lnTo>
                  <a:lnTo>
                    <a:pt x="353682" y="25260"/>
                  </a:lnTo>
                  <a:lnTo>
                    <a:pt x="353682" y="12623"/>
                  </a:lnTo>
                  <a:close/>
                </a:path>
                <a:path w="619125" h="50800">
                  <a:moveTo>
                    <a:pt x="404215" y="12623"/>
                  </a:moveTo>
                  <a:lnTo>
                    <a:pt x="391591" y="12623"/>
                  </a:lnTo>
                  <a:lnTo>
                    <a:pt x="378955" y="12623"/>
                  </a:lnTo>
                  <a:lnTo>
                    <a:pt x="378955" y="0"/>
                  </a:lnTo>
                  <a:lnTo>
                    <a:pt x="366331" y="0"/>
                  </a:lnTo>
                  <a:lnTo>
                    <a:pt x="353695" y="0"/>
                  </a:lnTo>
                  <a:lnTo>
                    <a:pt x="353695" y="12636"/>
                  </a:lnTo>
                  <a:lnTo>
                    <a:pt x="366318" y="12636"/>
                  </a:lnTo>
                  <a:lnTo>
                    <a:pt x="366318" y="25260"/>
                  </a:lnTo>
                  <a:lnTo>
                    <a:pt x="378955" y="25260"/>
                  </a:lnTo>
                  <a:lnTo>
                    <a:pt x="378955" y="37896"/>
                  </a:lnTo>
                  <a:lnTo>
                    <a:pt x="391591" y="37896"/>
                  </a:lnTo>
                  <a:lnTo>
                    <a:pt x="391591" y="25260"/>
                  </a:lnTo>
                  <a:lnTo>
                    <a:pt x="404215" y="25260"/>
                  </a:lnTo>
                  <a:lnTo>
                    <a:pt x="404215" y="12623"/>
                  </a:lnTo>
                  <a:close/>
                </a:path>
                <a:path w="619125" h="50800">
                  <a:moveTo>
                    <a:pt x="416839" y="25260"/>
                  </a:moveTo>
                  <a:lnTo>
                    <a:pt x="404215" y="25260"/>
                  </a:lnTo>
                  <a:lnTo>
                    <a:pt x="404215" y="37896"/>
                  </a:lnTo>
                  <a:lnTo>
                    <a:pt x="416839" y="37896"/>
                  </a:lnTo>
                  <a:lnTo>
                    <a:pt x="416839" y="25260"/>
                  </a:lnTo>
                  <a:close/>
                </a:path>
                <a:path w="619125" h="50800">
                  <a:moveTo>
                    <a:pt x="442112" y="25260"/>
                  </a:moveTo>
                  <a:lnTo>
                    <a:pt x="429475" y="25260"/>
                  </a:lnTo>
                  <a:lnTo>
                    <a:pt x="429475" y="37896"/>
                  </a:lnTo>
                  <a:lnTo>
                    <a:pt x="442112" y="37896"/>
                  </a:lnTo>
                  <a:lnTo>
                    <a:pt x="442112" y="25260"/>
                  </a:lnTo>
                  <a:close/>
                </a:path>
                <a:path w="619125" h="50800">
                  <a:moveTo>
                    <a:pt x="480009" y="12623"/>
                  </a:moveTo>
                  <a:lnTo>
                    <a:pt x="467372" y="12623"/>
                  </a:lnTo>
                  <a:lnTo>
                    <a:pt x="454748" y="12623"/>
                  </a:lnTo>
                  <a:lnTo>
                    <a:pt x="454748" y="0"/>
                  </a:lnTo>
                  <a:lnTo>
                    <a:pt x="442112" y="0"/>
                  </a:lnTo>
                  <a:lnTo>
                    <a:pt x="429475" y="0"/>
                  </a:lnTo>
                  <a:lnTo>
                    <a:pt x="429475" y="12636"/>
                  </a:lnTo>
                  <a:lnTo>
                    <a:pt x="442112" y="12636"/>
                  </a:lnTo>
                  <a:lnTo>
                    <a:pt x="442112" y="25260"/>
                  </a:lnTo>
                  <a:lnTo>
                    <a:pt x="454748" y="25260"/>
                  </a:lnTo>
                  <a:lnTo>
                    <a:pt x="467372" y="25260"/>
                  </a:lnTo>
                  <a:lnTo>
                    <a:pt x="467372" y="37896"/>
                  </a:lnTo>
                  <a:lnTo>
                    <a:pt x="480009" y="37896"/>
                  </a:lnTo>
                  <a:lnTo>
                    <a:pt x="480009" y="25260"/>
                  </a:lnTo>
                  <a:lnTo>
                    <a:pt x="480009" y="12623"/>
                  </a:lnTo>
                  <a:close/>
                </a:path>
                <a:path w="619125" h="50800">
                  <a:moveTo>
                    <a:pt x="517893" y="0"/>
                  </a:moveTo>
                  <a:lnTo>
                    <a:pt x="505269" y="0"/>
                  </a:lnTo>
                  <a:lnTo>
                    <a:pt x="505269" y="12623"/>
                  </a:lnTo>
                  <a:lnTo>
                    <a:pt x="492633" y="12623"/>
                  </a:lnTo>
                  <a:lnTo>
                    <a:pt x="492633" y="25260"/>
                  </a:lnTo>
                  <a:lnTo>
                    <a:pt x="505269" y="25260"/>
                  </a:lnTo>
                  <a:lnTo>
                    <a:pt x="505269" y="12636"/>
                  </a:lnTo>
                  <a:lnTo>
                    <a:pt x="517893" y="12636"/>
                  </a:lnTo>
                  <a:lnTo>
                    <a:pt x="517893" y="0"/>
                  </a:lnTo>
                  <a:close/>
                </a:path>
                <a:path w="619125" h="50800">
                  <a:moveTo>
                    <a:pt x="581050" y="0"/>
                  </a:moveTo>
                  <a:lnTo>
                    <a:pt x="568426" y="0"/>
                  </a:lnTo>
                  <a:lnTo>
                    <a:pt x="555790" y="0"/>
                  </a:lnTo>
                  <a:lnTo>
                    <a:pt x="555790" y="12623"/>
                  </a:lnTo>
                  <a:lnTo>
                    <a:pt x="543166" y="12623"/>
                  </a:lnTo>
                  <a:lnTo>
                    <a:pt x="543166" y="0"/>
                  </a:lnTo>
                  <a:lnTo>
                    <a:pt x="530542" y="0"/>
                  </a:lnTo>
                  <a:lnTo>
                    <a:pt x="517906" y="0"/>
                  </a:lnTo>
                  <a:lnTo>
                    <a:pt x="517906" y="12623"/>
                  </a:lnTo>
                  <a:lnTo>
                    <a:pt x="517906" y="25260"/>
                  </a:lnTo>
                  <a:lnTo>
                    <a:pt x="517906" y="37896"/>
                  </a:lnTo>
                  <a:lnTo>
                    <a:pt x="530542" y="37896"/>
                  </a:lnTo>
                  <a:lnTo>
                    <a:pt x="530542" y="25260"/>
                  </a:lnTo>
                  <a:lnTo>
                    <a:pt x="530542" y="12636"/>
                  </a:lnTo>
                  <a:lnTo>
                    <a:pt x="543166" y="12636"/>
                  </a:lnTo>
                  <a:lnTo>
                    <a:pt x="543166" y="25260"/>
                  </a:lnTo>
                  <a:lnTo>
                    <a:pt x="543166" y="37896"/>
                  </a:lnTo>
                  <a:lnTo>
                    <a:pt x="555790" y="37896"/>
                  </a:lnTo>
                  <a:lnTo>
                    <a:pt x="568426" y="37896"/>
                  </a:lnTo>
                  <a:lnTo>
                    <a:pt x="568426" y="25260"/>
                  </a:lnTo>
                  <a:lnTo>
                    <a:pt x="555802" y="25260"/>
                  </a:lnTo>
                  <a:lnTo>
                    <a:pt x="555802" y="12636"/>
                  </a:lnTo>
                  <a:lnTo>
                    <a:pt x="568426" y="12636"/>
                  </a:lnTo>
                  <a:lnTo>
                    <a:pt x="581050" y="12636"/>
                  </a:lnTo>
                  <a:lnTo>
                    <a:pt x="581050" y="0"/>
                  </a:lnTo>
                  <a:close/>
                </a:path>
                <a:path w="619125" h="50800">
                  <a:moveTo>
                    <a:pt x="618947" y="0"/>
                  </a:moveTo>
                  <a:lnTo>
                    <a:pt x="606323" y="0"/>
                  </a:lnTo>
                  <a:lnTo>
                    <a:pt x="593686" y="0"/>
                  </a:lnTo>
                  <a:lnTo>
                    <a:pt x="593686" y="12636"/>
                  </a:lnTo>
                  <a:lnTo>
                    <a:pt x="606323" y="12636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98145" y="4266476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23" y="12623"/>
                  </a:moveTo>
                  <a:lnTo>
                    <a:pt x="0" y="12623"/>
                  </a:lnTo>
                  <a:lnTo>
                    <a:pt x="0" y="25260"/>
                  </a:lnTo>
                  <a:lnTo>
                    <a:pt x="0" y="37896"/>
                  </a:lnTo>
                  <a:lnTo>
                    <a:pt x="12623" y="37896"/>
                  </a:lnTo>
                  <a:lnTo>
                    <a:pt x="12623" y="25260"/>
                  </a:lnTo>
                  <a:lnTo>
                    <a:pt x="12623" y="12623"/>
                  </a:lnTo>
                  <a:close/>
                </a:path>
                <a:path w="619125" h="50800">
                  <a:moveTo>
                    <a:pt x="25273" y="37896"/>
                  </a:moveTo>
                  <a:lnTo>
                    <a:pt x="12636" y="37896"/>
                  </a:lnTo>
                  <a:lnTo>
                    <a:pt x="12636" y="50533"/>
                  </a:lnTo>
                  <a:lnTo>
                    <a:pt x="25273" y="50533"/>
                  </a:lnTo>
                  <a:lnTo>
                    <a:pt x="25273" y="37896"/>
                  </a:lnTo>
                  <a:close/>
                </a:path>
                <a:path w="619125" h="50800">
                  <a:moveTo>
                    <a:pt x="50520" y="12623"/>
                  </a:moveTo>
                  <a:lnTo>
                    <a:pt x="37909" y="12623"/>
                  </a:lnTo>
                  <a:lnTo>
                    <a:pt x="25273" y="12623"/>
                  </a:lnTo>
                  <a:lnTo>
                    <a:pt x="25273" y="25260"/>
                  </a:lnTo>
                  <a:lnTo>
                    <a:pt x="25273" y="37896"/>
                  </a:lnTo>
                  <a:lnTo>
                    <a:pt x="37909" y="37896"/>
                  </a:lnTo>
                  <a:lnTo>
                    <a:pt x="37909" y="25260"/>
                  </a:lnTo>
                  <a:lnTo>
                    <a:pt x="50520" y="25260"/>
                  </a:lnTo>
                  <a:lnTo>
                    <a:pt x="50520" y="12623"/>
                  </a:lnTo>
                  <a:close/>
                </a:path>
                <a:path w="619125" h="50800">
                  <a:moveTo>
                    <a:pt x="88417" y="37896"/>
                  </a:moveTo>
                  <a:lnTo>
                    <a:pt x="75806" y="37896"/>
                  </a:lnTo>
                  <a:lnTo>
                    <a:pt x="63169" y="37896"/>
                  </a:lnTo>
                  <a:lnTo>
                    <a:pt x="63169" y="50533"/>
                  </a:lnTo>
                  <a:lnTo>
                    <a:pt x="75793" y="50533"/>
                  </a:lnTo>
                  <a:lnTo>
                    <a:pt x="88417" y="50533"/>
                  </a:lnTo>
                  <a:lnTo>
                    <a:pt x="88417" y="37896"/>
                  </a:lnTo>
                  <a:close/>
                </a:path>
                <a:path w="619125" h="50800">
                  <a:moveTo>
                    <a:pt x="88417" y="12623"/>
                  </a:moveTo>
                  <a:lnTo>
                    <a:pt x="75806" y="12623"/>
                  </a:lnTo>
                  <a:lnTo>
                    <a:pt x="63169" y="12623"/>
                  </a:lnTo>
                  <a:lnTo>
                    <a:pt x="50533" y="12623"/>
                  </a:lnTo>
                  <a:lnTo>
                    <a:pt x="50533" y="25260"/>
                  </a:lnTo>
                  <a:lnTo>
                    <a:pt x="50533" y="37896"/>
                  </a:lnTo>
                  <a:lnTo>
                    <a:pt x="63169" y="37896"/>
                  </a:lnTo>
                  <a:lnTo>
                    <a:pt x="63169" y="25260"/>
                  </a:lnTo>
                  <a:lnTo>
                    <a:pt x="75793" y="25260"/>
                  </a:lnTo>
                  <a:lnTo>
                    <a:pt x="88417" y="25260"/>
                  </a:lnTo>
                  <a:lnTo>
                    <a:pt x="88417" y="12623"/>
                  </a:lnTo>
                  <a:close/>
                </a:path>
                <a:path w="619125" h="50800">
                  <a:moveTo>
                    <a:pt x="126326" y="25260"/>
                  </a:moveTo>
                  <a:lnTo>
                    <a:pt x="113690" y="25260"/>
                  </a:lnTo>
                  <a:lnTo>
                    <a:pt x="101066" y="25260"/>
                  </a:lnTo>
                  <a:lnTo>
                    <a:pt x="88430" y="25260"/>
                  </a:lnTo>
                  <a:lnTo>
                    <a:pt x="88430" y="37896"/>
                  </a:lnTo>
                  <a:lnTo>
                    <a:pt x="101053" y="37896"/>
                  </a:lnTo>
                  <a:lnTo>
                    <a:pt x="113690" y="37896"/>
                  </a:lnTo>
                  <a:lnTo>
                    <a:pt x="113690" y="50533"/>
                  </a:lnTo>
                  <a:lnTo>
                    <a:pt x="126326" y="50533"/>
                  </a:lnTo>
                  <a:lnTo>
                    <a:pt x="126326" y="37896"/>
                  </a:lnTo>
                  <a:lnTo>
                    <a:pt x="126326" y="25260"/>
                  </a:lnTo>
                  <a:close/>
                </a:path>
                <a:path w="619125" h="50800">
                  <a:moveTo>
                    <a:pt x="176847" y="12623"/>
                  </a:moveTo>
                  <a:lnTo>
                    <a:pt x="176847" y="12623"/>
                  </a:lnTo>
                  <a:lnTo>
                    <a:pt x="126326" y="12623"/>
                  </a:lnTo>
                  <a:lnTo>
                    <a:pt x="126326" y="25260"/>
                  </a:lnTo>
                  <a:lnTo>
                    <a:pt x="138950" y="25260"/>
                  </a:lnTo>
                  <a:lnTo>
                    <a:pt x="138950" y="37896"/>
                  </a:lnTo>
                  <a:lnTo>
                    <a:pt x="138950" y="50533"/>
                  </a:lnTo>
                  <a:lnTo>
                    <a:pt x="151587" y="50533"/>
                  </a:lnTo>
                  <a:lnTo>
                    <a:pt x="151587" y="37896"/>
                  </a:lnTo>
                  <a:lnTo>
                    <a:pt x="151587" y="25260"/>
                  </a:lnTo>
                  <a:lnTo>
                    <a:pt x="164211" y="25260"/>
                  </a:lnTo>
                  <a:lnTo>
                    <a:pt x="164211" y="37896"/>
                  </a:lnTo>
                  <a:lnTo>
                    <a:pt x="176847" y="37896"/>
                  </a:lnTo>
                  <a:lnTo>
                    <a:pt x="176847" y="25260"/>
                  </a:lnTo>
                  <a:lnTo>
                    <a:pt x="176847" y="12623"/>
                  </a:lnTo>
                  <a:close/>
                </a:path>
                <a:path w="619125" h="50800">
                  <a:moveTo>
                    <a:pt x="227380" y="12623"/>
                  </a:moveTo>
                  <a:lnTo>
                    <a:pt x="214744" y="12623"/>
                  </a:lnTo>
                  <a:lnTo>
                    <a:pt x="202107" y="12623"/>
                  </a:lnTo>
                  <a:lnTo>
                    <a:pt x="202107" y="25260"/>
                  </a:lnTo>
                  <a:lnTo>
                    <a:pt x="214744" y="25260"/>
                  </a:lnTo>
                  <a:lnTo>
                    <a:pt x="214744" y="37896"/>
                  </a:lnTo>
                  <a:lnTo>
                    <a:pt x="227380" y="37896"/>
                  </a:lnTo>
                  <a:lnTo>
                    <a:pt x="227380" y="25260"/>
                  </a:lnTo>
                  <a:lnTo>
                    <a:pt x="227380" y="12623"/>
                  </a:lnTo>
                  <a:close/>
                </a:path>
                <a:path w="619125" h="50800">
                  <a:moveTo>
                    <a:pt x="277901" y="12623"/>
                  </a:moveTo>
                  <a:lnTo>
                    <a:pt x="265277" y="12623"/>
                  </a:lnTo>
                  <a:lnTo>
                    <a:pt x="252641" y="12623"/>
                  </a:lnTo>
                  <a:lnTo>
                    <a:pt x="240004" y="12623"/>
                  </a:lnTo>
                  <a:lnTo>
                    <a:pt x="240004" y="25260"/>
                  </a:lnTo>
                  <a:lnTo>
                    <a:pt x="240004" y="37896"/>
                  </a:lnTo>
                  <a:lnTo>
                    <a:pt x="252641" y="37896"/>
                  </a:lnTo>
                  <a:lnTo>
                    <a:pt x="265277" y="37896"/>
                  </a:lnTo>
                  <a:lnTo>
                    <a:pt x="265277" y="25260"/>
                  </a:lnTo>
                  <a:lnTo>
                    <a:pt x="277901" y="25260"/>
                  </a:lnTo>
                  <a:lnTo>
                    <a:pt x="277901" y="12623"/>
                  </a:lnTo>
                  <a:close/>
                </a:path>
                <a:path w="619125" h="50800">
                  <a:moveTo>
                    <a:pt x="290537" y="25260"/>
                  </a:moveTo>
                  <a:lnTo>
                    <a:pt x="277901" y="25260"/>
                  </a:lnTo>
                  <a:lnTo>
                    <a:pt x="277901" y="37896"/>
                  </a:lnTo>
                  <a:lnTo>
                    <a:pt x="290537" y="37896"/>
                  </a:lnTo>
                  <a:lnTo>
                    <a:pt x="290537" y="25260"/>
                  </a:lnTo>
                  <a:close/>
                </a:path>
                <a:path w="619125" h="50800">
                  <a:moveTo>
                    <a:pt x="353682" y="0"/>
                  </a:moveTo>
                  <a:lnTo>
                    <a:pt x="341058" y="0"/>
                  </a:lnTo>
                  <a:lnTo>
                    <a:pt x="328434" y="0"/>
                  </a:lnTo>
                  <a:lnTo>
                    <a:pt x="315798" y="0"/>
                  </a:lnTo>
                  <a:lnTo>
                    <a:pt x="315798" y="12636"/>
                  </a:lnTo>
                  <a:lnTo>
                    <a:pt x="328422" y="12636"/>
                  </a:lnTo>
                  <a:lnTo>
                    <a:pt x="328422" y="25260"/>
                  </a:lnTo>
                  <a:lnTo>
                    <a:pt x="315798" y="25260"/>
                  </a:lnTo>
                  <a:lnTo>
                    <a:pt x="315798" y="37896"/>
                  </a:lnTo>
                  <a:lnTo>
                    <a:pt x="328422" y="37896"/>
                  </a:lnTo>
                  <a:lnTo>
                    <a:pt x="341058" y="37896"/>
                  </a:lnTo>
                  <a:lnTo>
                    <a:pt x="353682" y="37896"/>
                  </a:lnTo>
                  <a:lnTo>
                    <a:pt x="353682" y="25260"/>
                  </a:lnTo>
                  <a:lnTo>
                    <a:pt x="341058" y="25260"/>
                  </a:lnTo>
                  <a:lnTo>
                    <a:pt x="341058" y="12636"/>
                  </a:lnTo>
                  <a:lnTo>
                    <a:pt x="353682" y="12636"/>
                  </a:lnTo>
                  <a:lnTo>
                    <a:pt x="353682" y="0"/>
                  </a:lnTo>
                  <a:close/>
                </a:path>
                <a:path w="619125" h="50800">
                  <a:moveTo>
                    <a:pt x="416839" y="25260"/>
                  </a:moveTo>
                  <a:lnTo>
                    <a:pt x="404215" y="25260"/>
                  </a:lnTo>
                  <a:lnTo>
                    <a:pt x="404215" y="37896"/>
                  </a:lnTo>
                  <a:lnTo>
                    <a:pt x="416839" y="37896"/>
                  </a:lnTo>
                  <a:lnTo>
                    <a:pt x="416839" y="25260"/>
                  </a:lnTo>
                  <a:close/>
                </a:path>
                <a:path w="619125" h="50800">
                  <a:moveTo>
                    <a:pt x="416839" y="0"/>
                  </a:moveTo>
                  <a:lnTo>
                    <a:pt x="416839" y="0"/>
                  </a:lnTo>
                  <a:lnTo>
                    <a:pt x="366318" y="0"/>
                  </a:lnTo>
                  <a:lnTo>
                    <a:pt x="366318" y="12623"/>
                  </a:lnTo>
                  <a:lnTo>
                    <a:pt x="366318" y="25260"/>
                  </a:lnTo>
                  <a:lnTo>
                    <a:pt x="378955" y="25260"/>
                  </a:lnTo>
                  <a:lnTo>
                    <a:pt x="378955" y="12636"/>
                  </a:lnTo>
                  <a:lnTo>
                    <a:pt x="391579" y="12636"/>
                  </a:lnTo>
                  <a:lnTo>
                    <a:pt x="391579" y="25260"/>
                  </a:lnTo>
                  <a:lnTo>
                    <a:pt x="404215" y="25260"/>
                  </a:lnTo>
                  <a:lnTo>
                    <a:pt x="404215" y="12636"/>
                  </a:lnTo>
                  <a:lnTo>
                    <a:pt x="416839" y="12636"/>
                  </a:lnTo>
                  <a:lnTo>
                    <a:pt x="416839" y="0"/>
                  </a:lnTo>
                  <a:close/>
                </a:path>
                <a:path w="619125" h="50800">
                  <a:moveTo>
                    <a:pt x="429488" y="25260"/>
                  </a:moveTo>
                  <a:lnTo>
                    <a:pt x="416852" y="25260"/>
                  </a:lnTo>
                  <a:lnTo>
                    <a:pt x="416852" y="37896"/>
                  </a:lnTo>
                  <a:lnTo>
                    <a:pt x="429488" y="37896"/>
                  </a:lnTo>
                  <a:lnTo>
                    <a:pt x="429488" y="25260"/>
                  </a:lnTo>
                  <a:close/>
                </a:path>
                <a:path w="619125" h="50800">
                  <a:moveTo>
                    <a:pt x="467372" y="0"/>
                  </a:moveTo>
                  <a:lnTo>
                    <a:pt x="454748" y="0"/>
                  </a:lnTo>
                  <a:lnTo>
                    <a:pt x="454748" y="12623"/>
                  </a:lnTo>
                  <a:lnTo>
                    <a:pt x="442112" y="12623"/>
                  </a:lnTo>
                  <a:lnTo>
                    <a:pt x="442112" y="0"/>
                  </a:lnTo>
                  <a:lnTo>
                    <a:pt x="429488" y="0"/>
                  </a:lnTo>
                  <a:lnTo>
                    <a:pt x="416852" y="0"/>
                  </a:lnTo>
                  <a:lnTo>
                    <a:pt x="416852" y="12636"/>
                  </a:lnTo>
                  <a:lnTo>
                    <a:pt x="429475" y="12636"/>
                  </a:lnTo>
                  <a:lnTo>
                    <a:pt x="442112" y="12636"/>
                  </a:lnTo>
                  <a:lnTo>
                    <a:pt x="442112" y="25260"/>
                  </a:lnTo>
                  <a:lnTo>
                    <a:pt x="442112" y="37896"/>
                  </a:lnTo>
                  <a:lnTo>
                    <a:pt x="454748" y="37896"/>
                  </a:lnTo>
                  <a:lnTo>
                    <a:pt x="454748" y="25260"/>
                  </a:lnTo>
                  <a:lnTo>
                    <a:pt x="467372" y="25260"/>
                  </a:lnTo>
                  <a:lnTo>
                    <a:pt x="467372" y="12636"/>
                  </a:lnTo>
                  <a:lnTo>
                    <a:pt x="467372" y="0"/>
                  </a:lnTo>
                  <a:close/>
                </a:path>
                <a:path w="619125" h="50800">
                  <a:moveTo>
                    <a:pt x="505269" y="0"/>
                  </a:moveTo>
                  <a:lnTo>
                    <a:pt x="492633" y="0"/>
                  </a:lnTo>
                  <a:lnTo>
                    <a:pt x="492633" y="12623"/>
                  </a:lnTo>
                  <a:lnTo>
                    <a:pt x="480009" y="12623"/>
                  </a:lnTo>
                  <a:lnTo>
                    <a:pt x="480009" y="25260"/>
                  </a:lnTo>
                  <a:lnTo>
                    <a:pt x="467372" y="25260"/>
                  </a:lnTo>
                  <a:lnTo>
                    <a:pt x="467372" y="37896"/>
                  </a:lnTo>
                  <a:lnTo>
                    <a:pt x="480009" y="37896"/>
                  </a:lnTo>
                  <a:lnTo>
                    <a:pt x="492645" y="37896"/>
                  </a:lnTo>
                  <a:lnTo>
                    <a:pt x="492645" y="25260"/>
                  </a:lnTo>
                  <a:lnTo>
                    <a:pt x="505269" y="25260"/>
                  </a:lnTo>
                  <a:lnTo>
                    <a:pt x="505269" y="12636"/>
                  </a:lnTo>
                  <a:lnTo>
                    <a:pt x="505269" y="0"/>
                  </a:lnTo>
                  <a:close/>
                </a:path>
                <a:path w="619125" h="50800">
                  <a:moveTo>
                    <a:pt x="581050" y="0"/>
                  </a:moveTo>
                  <a:lnTo>
                    <a:pt x="581050" y="0"/>
                  </a:lnTo>
                  <a:lnTo>
                    <a:pt x="530529" y="0"/>
                  </a:lnTo>
                  <a:lnTo>
                    <a:pt x="530529" y="12623"/>
                  </a:lnTo>
                  <a:lnTo>
                    <a:pt x="517906" y="12623"/>
                  </a:lnTo>
                  <a:lnTo>
                    <a:pt x="517906" y="25260"/>
                  </a:lnTo>
                  <a:lnTo>
                    <a:pt x="530542" y="25260"/>
                  </a:lnTo>
                  <a:lnTo>
                    <a:pt x="530542" y="12636"/>
                  </a:lnTo>
                  <a:lnTo>
                    <a:pt x="543166" y="12636"/>
                  </a:lnTo>
                  <a:lnTo>
                    <a:pt x="555790" y="12636"/>
                  </a:lnTo>
                  <a:lnTo>
                    <a:pt x="555790" y="25260"/>
                  </a:lnTo>
                  <a:lnTo>
                    <a:pt x="543166" y="25260"/>
                  </a:lnTo>
                  <a:lnTo>
                    <a:pt x="543166" y="37896"/>
                  </a:lnTo>
                  <a:lnTo>
                    <a:pt x="555790" y="37896"/>
                  </a:lnTo>
                  <a:lnTo>
                    <a:pt x="568426" y="37896"/>
                  </a:lnTo>
                  <a:lnTo>
                    <a:pt x="581050" y="37896"/>
                  </a:lnTo>
                  <a:lnTo>
                    <a:pt x="581050" y="25260"/>
                  </a:lnTo>
                  <a:lnTo>
                    <a:pt x="568426" y="25260"/>
                  </a:lnTo>
                  <a:lnTo>
                    <a:pt x="568426" y="12636"/>
                  </a:lnTo>
                  <a:lnTo>
                    <a:pt x="581050" y="12636"/>
                  </a:lnTo>
                  <a:lnTo>
                    <a:pt x="581050" y="0"/>
                  </a:lnTo>
                  <a:close/>
                </a:path>
                <a:path w="619125" h="50800">
                  <a:moveTo>
                    <a:pt x="618947" y="12623"/>
                  </a:moveTo>
                  <a:lnTo>
                    <a:pt x="606323" y="12623"/>
                  </a:lnTo>
                  <a:lnTo>
                    <a:pt x="593699" y="12623"/>
                  </a:lnTo>
                  <a:lnTo>
                    <a:pt x="593699" y="0"/>
                  </a:lnTo>
                  <a:lnTo>
                    <a:pt x="581063" y="0"/>
                  </a:lnTo>
                  <a:lnTo>
                    <a:pt x="581063" y="12623"/>
                  </a:lnTo>
                  <a:lnTo>
                    <a:pt x="581063" y="25260"/>
                  </a:lnTo>
                  <a:lnTo>
                    <a:pt x="593686" y="25260"/>
                  </a:lnTo>
                  <a:lnTo>
                    <a:pt x="606323" y="25260"/>
                  </a:lnTo>
                  <a:lnTo>
                    <a:pt x="618947" y="25260"/>
                  </a:lnTo>
                  <a:lnTo>
                    <a:pt x="618947" y="126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98145" y="4304372"/>
              <a:ext cx="619125" cy="38100"/>
            </a:xfrm>
            <a:custGeom>
              <a:avLst/>
              <a:gdLst/>
              <a:ahLst/>
              <a:cxnLst/>
              <a:rect l="l" t="t" r="r" b="b"/>
              <a:pathLst>
                <a:path w="619125" h="38100">
                  <a:moveTo>
                    <a:pt x="12623" y="25260"/>
                  </a:moveTo>
                  <a:lnTo>
                    <a:pt x="0" y="25260"/>
                  </a:lnTo>
                  <a:lnTo>
                    <a:pt x="0" y="37896"/>
                  </a:lnTo>
                  <a:lnTo>
                    <a:pt x="12623" y="37896"/>
                  </a:lnTo>
                  <a:lnTo>
                    <a:pt x="12623" y="25260"/>
                  </a:lnTo>
                  <a:close/>
                </a:path>
                <a:path w="619125" h="38100">
                  <a:moveTo>
                    <a:pt x="50520" y="12623"/>
                  </a:moveTo>
                  <a:lnTo>
                    <a:pt x="37909" y="12623"/>
                  </a:lnTo>
                  <a:lnTo>
                    <a:pt x="25273" y="12623"/>
                  </a:lnTo>
                  <a:lnTo>
                    <a:pt x="12636" y="12623"/>
                  </a:lnTo>
                  <a:lnTo>
                    <a:pt x="12636" y="25260"/>
                  </a:lnTo>
                  <a:lnTo>
                    <a:pt x="12636" y="37896"/>
                  </a:lnTo>
                  <a:lnTo>
                    <a:pt x="25273" y="37896"/>
                  </a:lnTo>
                  <a:lnTo>
                    <a:pt x="37909" y="37896"/>
                  </a:lnTo>
                  <a:lnTo>
                    <a:pt x="37909" y="25260"/>
                  </a:lnTo>
                  <a:lnTo>
                    <a:pt x="50520" y="25260"/>
                  </a:lnTo>
                  <a:lnTo>
                    <a:pt x="50520" y="12623"/>
                  </a:lnTo>
                  <a:close/>
                </a:path>
                <a:path w="619125" h="38100">
                  <a:moveTo>
                    <a:pt x="88417" y="25260"/>
                  </a:moveTo>
                  <a:lnTo>
                    <a:pt x="75793" y="25260"/>
                  </a:lnTo>
                  <a:lnTo>
                    <a:pt x="75793" y="37896"/>
                  </a:lnTo>
                  <a:lnTo>
                    <a:pt x="88417" y="37896"/>
                  </a:lnTo>
                  <a:lnTo>
                    <a:pt x="88417" y="25260"/>
                  </a:lnTo>
                  <a:close/>
                </a:path>
                <a:path w="619125" h="38100">
                  <a:moveTo>
                    <a:pt x="126326" y="12623"/>
                  </a:moveTo>
                  <a:lnTo>
                    <a:pt x="113690" y="12623"/>
                  </a:lnTo>
                  <a:lnTo>
                    <a:pt x="101066" y="12623"/>
                  </a:lnTo>
                  <a:lnTo>
                    <a:pt x="88430" y="12623"/>
                  </a:lnTo>
                  <a:lnTo>
                    <a:pt x="88430" y="25260"/>
                  </a:lnTo>
                  <a:lnTo>
                    <a:pt x="88430" y="37896"/>
                  </a:lnTo>
                  <a:lnTo>
                    <a:pt x="101066" y="37896"/>
                  </a:lnTo>
                  <a:lnTo>
                    <a:pt x="101066" y="25260"/>
                  </a:lnTo>
                  <a:lnTo>
                    <a:pt x="113690" y="25260"/>
                  </a:lnTo>
                  <a:lnTo>
                    <a:pt x="126326" y="25260"/>
                  </a:lnTo>
                  <a:lnTo>
                    <a:pt x="126326" y="12623"/>
                  </a:lnTo>
                  <a:close/>
                </a:path>
                <a:path w="619125" h="38100">
                  <a:moveTo>
                    <a:pt x="252641" y="12623"/>
                  </a:moveTo>
                  <a:lnTo>
                    <a:pt x="240004" y="12623"/>
                  </a:lnTo>
                  <a:lnTo>
                    <a:pt x="240004" y="25260"/>
                  </a:lnTo>
                  <a:lnTo>
                    <a:pt x="227380" y="25260"/>
                  </a:lnTo>
                  <a:lnTo>
                    <a:pt x="227380" y="12623"/>
                  </a:lnTo>
                  <a:lnTo>
                    <a:pt x="214744" y="12623"/>
                  </a:lnTo>
                  <a:lnTo>
                    <a:pt x="214744" y="0"/>
                  </a:lnTo>
                  <a:lnTo>
                    <a:pt x="202120" y="0"/>
                  </a:lnTo>
                  <a:lnTo>
                    <a:pt x="189484" y="0"/>
                  </a:lnTo>
                  <a:lnTo>
                    <a:pt x="189484" y="12623"/>
                  </a:lnTo>
                  <a:lnTo>
                    <a:pt x="176847" y="12623"/>
                  </a:lnTo>
                  <a:lnTo>
                    <a:pt x="176847" y="25260"/>
                  </a:lnTo>
                  <a:lnTo>
                    <a:pt x="164223" y="25260"/>
                  </a:lnTo>
                  <a:lnTo>
                    <a:pt x="164223" y="12636"/>
                  </a:lnTo>
                  <a:lnTo>
                    <a:pt x="176847" y="12636"/>
                  </a:lnTo>
                  <a:lnTo>
                    <a:pt x="176847" y="0"/>
                  </a:lnTo>
                  <a:lnTo>
                    <a:pt x="164211" y="0"/>
                  </a:lnTo>
                  <a:lnTo>
                    <a:pt x="164211" y="12623"/>
                  </a:lnTo>
                  <a:lnTo>
                    <a:pt x="151587" y="12623"/>
                  </a:lnTo>
                  <a:lnTo>
                    <a:pt x="151587" y="0"/>
                  </a:lnTo>
                  <a:lnTo>
                    <a:pt x="138950" y="0"/>
                  </a:lnTo>
                  <a:lnTo>
                    <a:pt x="138950" y="12623"/>
                  </a:lnTo>
                  <a:lnTo>
                    <a:pt x="138950" y="25260"/>
                  </a:lnTo>
                  <a:lnTo>
                    <a:pt x="138950" y="37896"/>
                  </a:lnTo>
                  <a:lnTo>
                    <a:pt x="151587" y="37896"/>
                  </a:lnTo>
                  <a:lnTo>
                    <a:pt x="164211" y="37896"/>
                  </a:lnTo>
                  <a:lnTo>
                    <a:pt x="176847" y="37896"/>
                  </a:lnTo>
                  <a:lnTo>
                    <a:pt x="189484" y="37896"/>
                  </a:lnTo>
                  <a:lnTo>
                    <a:pt x="189484" y="25260"/>
                  </a:lnTo>
                  <a:lnTo>
                    <a:pt x="189484" y="12636"/>
                  </a:lnTo>
                  <a:lnTo>
                    <a:pt x="202107" y="12636"/>
                  </a:lnTo>
                  <a:lnTo>
                    <a:pt x="214744" y="12636"/>
                  </a:lnTo>
                  <a:lnTo>
                    <a:pt x="214744" y="25260"/>
                  </a:lnTo>
                  <a:lnTo>
                    <a:pt x="227368" y="25260"/>
                  </a:lnTo>
                  <a:lnTo>
                    <a:pt x="227368" y="37896"/>
                  </a:lnTo>
                  <a:lnTo>
                    <a:pt x="240004" y="37896"/>
                  </a:lnTo>
                  <a:lnTo>
                    <a:pt x="252641" y="37896"/>
                  </a:lnTo>
                  <a:lnTo>
                    <a:pt x="252641" y="25260"/>
                  </a:lnTo>
                  <a:lnTo>
                    <a:pt x="252641" y="12623"/>
                  </a:lnTo>
                  <a:close/>
                </a:path>
                <a:path w="619125" h="38100">
                  <a:moveTo>
                    <a:pt x="353682" y="0"/>
                  </a:moveTo>
                  <a:lnTo>
                    <a:pt x="341058" y="0"/>
                  </a:lnTo>
                  <a:lnTo>
                    <a:pt x="341058" y="12623"/>
                  </a:lnTo>
                  <a:lnTo>
                    <a:pt x="328434" y="12623"/>
                  </a:lnTo>
                  <a:lnTo>
                    <a:pt x="315798" y="12623"/>
                  </a:lnTo>
                  <a:lnTo>
                    <a:pt x="315798" y="0"/>
                  </a:lnTo>
                  <a:lnTo>
                    <a:pt x="303161" y="0"/>
                  </a:lnTo>
                  <a:lnTo>
                    <a:pt x="303161" y="12623"/>
                  </a:lnTo>
                  <a:lnTo>
                    <a:pt x="290537" y="12623"/>
                  </a:lnTo>
                  <a:lnTo>
                    <a:pt x="277901" y="12623"/>
                  </a:lnTo>
                  <a:lnTo>
                    <a:pt x="277901" y="0"/>
                  </a:lnTo>
                  <a:lnTo>
                    <a:pt x="265264" y="0"/>
                  </a:lnTo>
                  <a:lnTo>
                    <a:pt x="265264" y="12623"/>
                  </a:lnTo>
                  <a:lnTo>
                    <a:pt x="265264" y="25260"/>
                  </a:lnTo>
                  <a:lnTo>
                    <a:pt x="265264" y="37896"/>
                  </a:lnTo>
                  <a:lnTo>
                    <a:pt x="277901" y="37896"/>
                  </a:lnTo>
                  <a:lnTo>
                    <a:pt x="353682" y="37896"/>
                  </a:lnTo>
                  <a:lnTo>
                    <a:pt x="353682" y="25260"/>
                  </a:lnTo>
                  <a:lnTo>
                    <a:pt x="341058" y="25260"/>
                  </a:lnTo>
                  <a:lnTo>
                    <a:pt x="341058" y="12636"/>
                  </a:lnTo>
                  <a:lnTo>
                    <a:pt x="353682" y="12636"/>
                  </a:lnTo>
                  <a:lnTo>
                    <a:pt x="353682" y="0"/>
                  </a:lnTo>
                  <a:close/>
                </a:path>
                <a:path w="619125" h="38100">
                  <a:moveTo>
                    <a:pt x="416839" y="12623"/>
                  </a:moveTo>
                  <a:lnTo>
                    <a:pt x="404215" y="12623"/>
                  </a:lnTo>
                  <a:lnTo>
                    <a:pt x="404215" y="0"/>
                  </a:lnTo>
                  <a:lnTo>
                    <a:pt x="391591" y="0"/>
                  </a:lnTo>
                  <a:lnTo>
                    <a:pt x="378955" y="0"/>
                  </a:lnTo>
                  <a:lnTo>
                    <a:pt x="366318" y="0"/>
                  </a:lnTo>
                  <a:lnTo>
                    <a:pt x="366318" y="12623"/>
                  </a:lnTo>
                  <a:lnTo>
                    <a:pt x="353695" y="12623"/>
                  </a:lnTo>
                  <a:lnTo>
                    <a:pt x="353695" y="25260"/>
                  </a:lnTo>
                  <a:lnTo>
                    <a:pt x="366318" y="25260"/>
                  </a:lnTo>
                  <a:lnTo>
                    <a:pt x="378955" y="25260"/>
                  </a:lnTo>
                  <a:lnTo>
                    <a:pt x="378955" y="12636"/>
                  </a:lnTo>
                  <a:lnTo>
                    <a:pt x="391579" y="12636"/>
                  </a:lnTo>
                  <a:lnTo>
                    <a:pt x="391579" y="25260"/>
                  </a:lnTo>
                  <a:lnTo>
                    <a:pt x="378955" y="25260"/>
                  </a:lnTo>
                  <a:lnTo>
                    <a:pt x="378955" y="37896"/>
                  </a:lnTo>
                  <a:lnTo>
                    <a:pt x="391579" y="37896"/>
                  </a:lnTo>
                  <a:lnTo>
                    <a:pt x="404215" y="37896"/>
                  </a:lnTo>
                  <a:lnTo>
                    <a:pt x="416839" y="37896"/>
                  </a:lnTo>
                  <a:lnTo>
                    <a:pt x="416839" y="25260"/>
                  </a:lnTo>
                  <a:lnTo>
                    <a:pt x="416839" y="12623"/>
                  </a:lnTo>
                  <a:close/>
                </a:path>
                <a:path w="619125" h="38100">
                  <a:moveTo>
                    <a:pt x="454748" y="0"/>
                  </a:moveTo>
                  <a:lnTo>
                    <a:pt x="442112" y="0"/>
                  </a:lnTo>
                  <a:lnTo>
                    <a:pt x="442112" y="12623"/>
                  </a:lnTo>
                  <a:lnTo>
                    <a:pt x="429488" y="12623"/>
                  </a:lnTo>
                  <a:lnTo>
                    <a:pt x="429488" y="0"/>
                  </a:lnTo>
                  <a:lnTo>
                    <a:pt x="416852" y="0"/>
                  </a:lnTo>
                  <a:lnTo>
                    <a:pt x="416852" y="12636"/>
                  </a:lnTo>
                  <a:lnTo>
                    <a:pt x="429475" y="12636"/>
                  </a:lnTo>
                  <a:lnTo>
                    <a:pt x="429475" y="25260"/>
                  </a:lnTo>
                  <a:lnTo>
                    <a:pt x="416852" y="25260"/>
                  </a:lnTo>
                  <a:lnTo>
                    <a:pt x="416852" y="37896"/>
                  </a:lnTo>
                  <a:lnTo>
                    <a:pt x="429475" y="37896"/>
                  </a:lnTo>
                  <a:lnTo>
                    <a:pt x="442112" y="37896"/>
                  </a:lnTo>
                  <a:lnTo>
                    <a:pt x="442112" y="25260"/>
                  </a:lnTo>
                  <a:lnTo>
                    <a:pt x="442112" y="12636"/>
                  </a:lnTo>
                  <a:lnTo>
                    <a:pt x="454748" y="12636"/>
                  </a:lnTo>
                  <a:lnTo>
                    <a:pt x="454748" y="0"/>
                  </a:lnTo>
                  <a:close/>
                </a:path>
                <a:path w="619125" h="38100">
                  <a:moveTo>
                    <a:pt x="517893" y="12623"/>
                  </a:moveTo>
                  <a:lnTo>
                    <a:pt x="505269" y="12623"/>
                  </a:lnTo>
                  <a:lnTo>
                    <a:pt x="505269" y="0"/>
                  </a:lnTo>
                  <a:lnTo>
                    <a:pt x="492645" y="0"/>
                  </a:lnTo>
                  <a:lnTo>
                    <a:pt x="480009" y="0"/>
                  </a:lnTo>
                  <a:lnTo>
                    <a:pt x="467372" y="0"/>
                  </a:lnTo>
                  <a:lnTo>
                    <a:pt x="467372" y="12636"/>
                  </a:lnTo>
                  <a:lnTo>
                    <a:pt x="480009" y="12636"/>
                  </a:lnTo>
                  <a:lnTo>
                    <a:pt x="492633" y="12636"/>
                  </a:lnTo>
                  <a:lnTo>
                    <a:pt x="505269" y="12636"/>
                  </a:lnTo>
                  <a:lnTo>
                    <a:pt x="505269" y="25260"/>
                  </a:lnTo>
                  <a:lnTo>
                    <a:pt x="505269" y="37896"/>
                  </a:lnTo>
                  <a:lnTo>
                    <a:pt x="517893" y="37896"/>
                  </a:lnTo>
                  <a:lnTo>
                    <a:pt x="517893" y="25260"/>
                  </a:lnTo>
                  <a:lnTo>
                    <a:pt x="517893" y="12623"/>
                  </a:lnTo>
                  <a:close/>
                </a:path>
                <a:path w="619125" h="38100">
                  <a:moveTo>
                    <a:pt x="530542" y="0"/>
                  </a:moveTo>
                  <a:lnTo>
                    <a:pt x="517906" y="0"/>
                  </a:lnTo>
                  <a:lnTo>
                    <a:pt x="517906" y="12636"/>
                  </a:lnTo>
                  <a:lnTo>
                    <a:pt x="530542" y="12636"/>
                  </a:lnTo>
                  <a:lnTo>
                    <a:pt x="530542" y="0"/>
                  </a:lnTo>
                  <a:close/>
                </a:path>
                <a:path w="619125" h="38100">
                  <a:moveTo>
                    <a:pt x="543166" y="25260"/>
                  </a:moveTo>
                  <a:lnTo>
                    <a:pt x="530542" y="25260"/>
                  </a:lnTo>
                  <a:lnTo>
                    <a:pt x="517906" y="25260"/>
                  </a:lnTo>
                  <a:lnTo>
                    <a:pt x="517906" y="37896"/>
                  </a:lnTo>
                  <a:lnTo>
                    <a:pt x="530529" y="37896"/>
                  </a:lnTo>
                  <a:lnTo>
                    <a:pt x="543166" y="37896"/>
                  </a:lnTo>
                  <a:lnTo>
                    <a:pt x="543166" y="25260"/>
                  </a:lnTo>
                  <a:close/>
                </a:path>
                <a:path w="619125" h="38100">
                  <a:moveTo>
                    <a:pt x="555802" y="12623"/>
                  </a:moveTo>
                  <a:lnTo>
                    <a:pt x="543166" y="12623"/>
                  </a:lnTo>
                  <a:lnTo>
                    <a:pt x="543166" y="25260"/>
                  </a:lnTo>
                  <a:lnTo>
                    <a:pt x="555802" y="25260"/>
                  </a:lnTo>
                  <a:lnTo>
                    <a:pt x="555802" y="12623"/>
                  </a:lnTo>
                  <a:close/>
                </a:path>
                <a:path w="619125" h="38100">
                  <a:moveTo>
                    <a:pt x="581050" y="0"/>
                  </a:moveTo>
                  <a:lnTo>
                    <a:pt x="568426" y="0"/>
                  </a:lnTo>
                  <a:lnTo>
                    <a:pt x="568426" y="12636"/>
                  </a:lnTo>
                  <a:lnTo>
                    <a:pt x="581050" y="12636"/>
                  </a:lnTo>
                  <a:lnTo>
                    <a:pt x="581050" y="0"/>
                  </a:lnTo>
                  <a:close/>
                </a:path>
                <a:path w="619125" h="38100">
                  <a:moveTo>
                    <a:pt x="618947" y="12623"/>
                  </a:moveTo>
                  <a:lnTo>
                    <a:pt x="606323" y="12623"/>
                  </a:lnTo>
                  <a:lnTo>
                    <a:pt x="606323" y="0"/>
                  </a:lnTo>
                  <a:lnTo>
                    <a:pt x="593699" y="0"/>
                  </a:lnTo>
                  <a:lnTo>
                    <a:pt x="581063" y="0"/>
                  </a:lnTo>
                  <a:lnTo>
                    <a:pt x="581063" y="12636"/>
                  </a:lnTo>
                  <a:lnTo>
                    <a:pt x="593686" y="12636"/>
                  </a:lnTo>
                  <a:lnTo>
                    <a:pt x="593686" y="25260"/>
                  </a:lnTo>
                  <a:lnTo>
                    <a:pt x="606323" y="25260"/>
                  </a:lnTo>
                  <a:lnTo>
                    <a:pt x="618947" y="25260"/>
                  </a:lnTo>
                  <a:lnTo>
                    <a:pt x="618947" y="126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98145" y="4329633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23" y="25260"/>
                  </a:moveTo>
                  <a:lnTo>
                    <a:pt x="0" y="25260"/>
                  </a:lnTo>
                  <a:lnTo>
                    <a:pt x="0" y="37896"/>
                  </a:lnTo>
                  <a:lnTo>
                    <a:pt x="0" y="50533"/>
                  </a:lnTo>
                  <a:lnTo>
                    <a:pt x="12623" y="50533"/>
                  </a:lnTo>
                  <a:lnTo>
                    <a:pt x="12623" y="37896"/>
                  </a:lnTo>
                  <a:lnTo>
                    <a:pt x="12623" y="25260"/>
                  </a:lnTo>
                  <a:close/>
                </a:path>
                <a:path w="619125" h="50800">
                  <a:moveTo>
                    <a:pt x="50520" y="25260"/>
                  </a:moveTo>
                  <a:lnTo>
                    <a:pt x="37909" y="25260"/>
                  </a:lnTo>
                  <a:lnTo>
                    <a:pt x="25273" y="25260"/>
                  </a:lnTo>
                  <a:lnTo>
                    <a:pt x="12636" y="25260"/>
                  </a:lnTo>
                  <a:lnTo>
                    <a:pt x="12636" y="37896"/>
                  </a:lnTo>
                  <a:lnTo>
                    <a:pt x="25273" y="37896"/>
                  </a:lnTo>
                  <a:lnTo>
                    <a:pt x="37896" y="37896"/>
                  </a:lnTo>
                  <a:lnTo>
                    <a:pt x="50520" y="37896"/>
                  </a:lnTo>
                  <a:lnTo>
                    <a:pt x="50520" y="25260"/>
                  </a:lnTo>
                  <a:close/>
                </a:path>
                <a:path w="619125" h="50800">
                  <a:moveTo>
                    <a:pt x="88417" y="25260"/>
                  </a:moveTo>
                  <a:lnTo>
                    <a:pt x="75806" y="25260"/>
                  </a:lnTo>
                  <a:lnTo>
                    <a:pt x="63169" y="25260"/>
                  </a:lnTo>
                  <a:lnTo>
                    <a:pt x="50533" y="25260"/>
                  </a:lnTo>
                  <a:lnTo>
                    <a:pt x="50533" y="37896"/>
                  </a:lnTo>
                  <a:lnTo>
                    <a:pt x="63169" y="37896"/>
                  </a:lnTo>
                  <a:lnTo>
                    <a:pt x="75793" y="37896"/>
                  </a:lnTo>
                  <a:lnTo>
                    <a:pt x="75793" y="50533"/>
                  </a:lnTo>
                  <a:lnTo>
                    <a:pt x="88417" y="50533"/>
                  </a:lnTo>
                  <a:lnTo>
                    <a:pt x="88417" y="37896"/>
                  </a:lnTo>
                  <a:lnTo>
                    <a:pt x="88417" y="25260"/>
                  </a:lnTo>
                  <a:close/>
                </a:path>
                <a:path w="619125" h="50800">
                  <a:moveTo>
                    <a:pt x="138963" y="12623"/>
                  </a:moveTo>
                  <a:lnTo>
                    <a:pt x="126326" y="12623"/>
                  </a:lnTo>
                  <a:lnTo>
                    <a:pt x="113690" y="12623"/>
                  </a:lnTo>
                  <a:lnTo>
                    <a:pt x="101053" y="12623"/>
                  </a:lnTo>
                  <a:lnTo>
                    <a:pt x="101053" y="25260"/>
                  </a:lnTo>
                  <a:lnTo>
                    <a:pt x="101053" y="37896"/>
                  </a:lnTo>
                  <a:lnTo>
                    <a:pt x="101053" y="50533"/>
                  </a:lnTo>
                  <a:lnTo>
                    <a:pt x="113690" y="50533"/>
                  </a:lnTo>
                  <a:lnTo>
                    <a:pt x="113690" y="37896"/>
                  </a:lnTo>
                  <a:lnTo>
                    <a:pt x="126326" y="37896"/>
                  </a:lnTo>
                  <a:lnTo>
                    <a:pt x="138963" y="37896"/>
                  </a:lnTo>
                  <a:lnTo>
                    <a:pt x="138963" y="25273"/>
                  </a:lnTo>
                  <a:lnTo>
                    <a:pt x="138963" y="12623"/>
                  </a:lnTo>
                  <a:close/>
                </a:path>
                <a:path w="619125" h="50800">
                  <a:moveTo>
                    <a:pt x="164223" y="12623"/>
                  </a:moveTo>
                  <a:lnTo>
                    <a:pt x="151587" y="12623"/>
                  </a:lnTo>
                  <a:lnTo>
                    <a:pt x="151587" y="25273"/>
                  </a:lnTo>
                  <a:lnTo>
                    <a:pt x="164223" y="25273"/>
                  </a:lnTo>
                  <a:lnTo>
                    <a:pt x="164223" y="12623"/>
                  </a:lnTo>
                  <a:close/>
                </a:path>
                <a:path w="619125" h="50800">
                  <a:moveTo>
                    <a:pt x="290537" y="12623"/>
                  </a:moveTo>
                  <a:lnTo>
                    <a:pt x="277901" y="12623"/>
                  </a:lnTo>
                  <a:lnTo>
                    <a:pt x="265264" y="12623"/>
                  </a:lnTo>
                  <a:lnTo>
                    <a:pt x="265264" y="25260"/>
                  </a:lnTo>
                  <a:lnTo>
                    <a:pt x="252641" y="25260"/>
                  </a:lnTo>
                  <a:lnTo>
                    <a:pt x="240004" y="25260"/>
                  </a:lnTo>
                  <a:lnTo>
                    <a:pt x="240004" y="12623"/>
                  </a:lnTo>
                  <a:lnTo>
                    <a:pt x="227380" y="12623"/>
                  </a:lnTo>
                  <a:lnTo>
                    <a:pt x="214744" y="12623"/>
                  </a:lnTo>
                  <a:lnTo>
                    <a:pt x="214744" y="25260"/>
                  </a:lnTo>
                  <a:lnTo>
                    <a:pt x="202120" y="25260"/>
                  </a:lnTo>
                  <a:lnTo>
                    <a:pt x="202120" y="12623"/>
                  </a:lnTo>
                  <a:lnTo>
                    <a:pt x="189484" y="12623"/>
                  </a:lnTo>
                  <a:lnTo>
                    <a:pt x="189484" y="25260"/>
                  </a:lnTo>
                  <a:lnTo>
                    <a:pt x="189484" y="37896"/>
                  </a:lnTo>
                  <a:lnTo>
                    <a:pt x="202107" y="37896"/>
                  </a:lnTo>
                  <a:lnTo>
                    <a:pt x="202107" y="50533"/>
                  </a:lnTo>
                  <a:lnTo>
                    <a:pt x="214744" y="50533"/>
                  </a:lnTo>
                  <a:lnTo>
                    <a:pt x="227368" y="50533"/>
                  </a:lnTo>
                  <a:lnTo>
                    <a:pt x="240004" y="50533"/>
                  </a:lnTo>
                  <a:lnTo>
                    <a:pt x="240004" y="37896"/>
                  </a:lnTo>
                  <a:lnTo>
                    <a:pt x="227380" y="37896"/>
                  </a:lnTo>
                  <a:lnTo>
                    <a:pt x="214744" y="37896"/>
                  </a:lnTo>
                  <a:lnTo>
                    <a:pt x="214744" y="25273"/>
                  </a:lnTo>
                  <a:lnTo>
                    <a:pt x="227368" y="25273"/>
                  </a:lnTo>
                  <a:lnTo>
                    <a:pt x="240004" y="25273"/>
                  </a:lnTo>
                  <a:lnTo>
                    <a:pt x="240004" y="37896"/>
                  </a:lnTo>
                  <a:lnTo>
                    <a:pt x="252641" y="37896"/>
                  </a:lnTo>
                  <a:lnTo>
                    <a:pt x="252641" y="50533"/>
                  </a:lnTo>
                  <a:lnTo>
                    <a:pt x="265277" y="50533"/>
                  </a:lnTo>
                  <a:lnTo>
                    <a:pt x="265277" y="37896"/>
                  </a:lnTo>
                  <a:lnTo>
                    <a:pt x="277901" y="37896"/>
                  </a:lnTo>
                  <a:lnTo>
                    <a:pt x="277901" y="50533"/>
                  </a:lnTo>
                  <a:lnTo>
                    <a:pt x="290537" y="50533"/>
                  </a:lnTo>
                  <a:lnTo>
                    <a:pt x="290537" y="37896"/>
                  </a:lnTo>
                  <a:lnTo>
                    <a:pt x="290537" y="25273"/>
                  </a:lnTo>
                  <a:lnTo>
                    <a:pt x="290537" y="12623"/>
                  </a:lnTo>
                  <a:close/>
                </a:path>
                <a:path w="619125" h="50800">
                  <a:moveTo>
                    <a:pt x="315798" y="25260"/>
                  </a:moveTo>
                  <a:lnTo>
                    <a:pt x="303161" y="25260"/>
                  </a:lnTo>
                  <a:lnTo>
                    <a:pt x="303161" y="37896"/>
                  </a:lnTo>
                  <a:lnTo>
                    <a:pt x="315798" y="37896"/>
                  </a:lnTo>
                  <a:lnTo>
                    <a:pt x="315798" y="25260"/>
                  </a:lnTo>
                  <a:close/>
                </a:path>
                <a:path w="619125" h="50800">
                  <a:moveTo>
                    <a:pt x="353682" y="12623"/>
                  </a:moveTo>
                  <a:lnTo>
                    <a:pt x="341058" y="12623"/>
                  </a:lnTo>
                  <a:lnTo>
                    <a:pt x="328422" y="12623"/>
                  </a:lnTo>
                  <a:lnTo>
                    <a:pt x="328422" y="25260"/>
                  </a:lnTo>
                  <a:lnTo>
                    <a:pt x="328422" y="37896"/>
                  </a:lnTo>
                  <a:lnTo>
                    <a:pt x="328422" y="50533"/>
                  </a:lnTo>
                  <a:lnTo>
                    <a:pt x="341058" y="50533"/>
                  </a:lnTo>
                  <a:lnTo>
                    <a:pt x="353682" y="50533"/>
                  </a:lnTo>
                  <a:lnTo>
                    <a:pt x="353682" y="37896"/>
                  </a:lnTo>
                  <a:lnTo>
                    <a:pt x="341058" y="37896"/>
                  </a:lnTo>
                  <a:lnTo>
                    <a:pt x="341058" y="25273"/>
                  </a:lnTo>
                  <a:lnTo>
                    <a:pt x="353682" y="25273"/>
                  </a:lnTo>
                  <a:lnTo>
                    <a:pt x="353682" y="12623"/>
                  </a:lnTo>
                  <a:close/>
                </a:path>
                <a:path w="619125" h="50800">
                  <a:moveTo>
                    <a:pt x="378955" y="12623"/>
                  </a:moveTo>
                  <a:lnTo>
                    <a:pt x="366331" y="12623"/>
                  </a:lnTo>
                  <a:lnTo>
                    <a:pt x="353695" y="12623"/>
                  </a:lnTo>
                  <a:lnTo>
                    <a:pt x="353695" y="25273"/>
                  </a:lnTo>
                  <a:lnTo>
                    <a:pt x="366318" y="25273"/>
                  </a:lnTo>
                  <a:lnTo>
                    <a:pt x="366318" y="37896"/>
                  </a:lnTo>
                  <a:lnTo>
                    <a:pt x="353695" y="37896"/>
                  </a:lnTo>
                  <a:lnTo>
                    <a:pt x="353695" y="50533"/>
                  </a:lnTo>
                  <a:lnTo>
                    <a:pt x="366331" y="50533"/>
                  </a:lnTo>
                  <a:lnTo>
                    <a:pt x="366331" y="37896"/>
                  </a:lnTo>
                  <a:lnTo>
                    <a:pt x="378955" y="37896"/>
                  </a:lnTo>
                  <a:lnTo>
                    <a:pt x="378955" y="25273"/>
                  </a:lnTo>
                  <a:lnTo>
                    <a:pt x="378955" y="12623"/>
                  </a:lnTo>
                  <a:close/>
                </a:path>
                <a:path w="619125" h="50800">
                  <a:moveTo>
                    <a:pt x="404215" y="25260"/>
                  </a:moveTo>
                  <a:lnTo>
                    <a:pt x="391579" y="25260"/>
                  </a:lnTo>
                  <a:lnTo>
                    <a:pt x="391579" y="37896"/>
                  </a:lnTo>
                  <a:lnTo>
                    <a:pt x="378955" y="37896"/>
                  </a:lnTo>
                  <a:lnTo>
                    <a:pt x="378955" y="50533"/>
                  </a:lnTo>
                  <a:lnTo>
                    <a:pt x="391591" y="50533"/>
                  </a:lnTo>
                  <a:lnTo>
                    <a:pt x="391591" y="37896"/>
                  </a:lnTo>
                  <a:lnTo>
                    <a:pt x="404215" y="37896"/>
                  </a:lnTo>
                  <a:lnTo>
                    <a:pt x="404215" y="25260"/>
                  </a:lnTo>
                  <a:close/>
                </a:path>
                <a:path w="619125" h="50800">
                  <a:moveTo>
                    <a:pt x="467372" y="12623"/>
                  </a:moveTo>
                  <a:lnTo>
                    <a:pt x="467372" y="12623"/>
                  </a:lnTo>
                  <a:lnTo>
                    <a:pt x="416852" y="12623"/>
                  </a:lnTo>
                  <a:lnTo>
                    <a:pt x="416852" y="25273"/>
                  </a:lnTo>
                  <a:lnTo>
                    <a:pt x="429475" y="25273"/>
                  </a:lnTo>
                  <a:lnTo>
                    <a:pt x="429475" y="37896"/>
                  </a:lnTo>
                  <a:lnTo>
                    <a:pt x="416852" y="37896"/>
                  </a:lnTo>
                  <a:lnTo>
                    <a:pt x="416852" y="50533"/>
                  </a:lnTo>
                  <a:lnTo>
                    <a:pt x="429475" y="50533"/>
                  </a:lnTo>
                  <a:lnTo>
                    <a:pt x="442112" y="50533"/>
                  </a:lnTo>
                  <a:lnTo>
                    <a:pt x="442112" y="37896"/>
                  </a:lnTo>
                  <a:lnTo>
                    <a:pt x="454748" y="37896"/>
                  </a:lnTo>
                  <a:lnTo>
                    <a:pt x="454748" y="25273"/>
                  </a:lnTo>
                  <a:lnTo>
                    <a:pt x="467372" y="25273"/>
                  </a:lnTo>
                  <a:lnTo>
                    <a:pt x="467372" y="12623"/>
                  </a:lnTo>
                  <a:close/>
                </a:path>
                <a:path w="619125" h="50800">
                  <a:moveTo>
                    <a:pt x="517893" y="12623"/>
                  </a:moveTo>
                  <a:lnTo>
                    <a:pt x="505269" y="12623"/>
                  </a:lnTo>
                  <a:lnTo>
                    <a:pt x="492633" y="12623"/>
                  </a:lnTo>
                  <a:lnTo>
                    <a:pt x="492633" y="25260"/>
                  </a:lnTo>
                  <a:lnTo>
                    <a:pt x="480009" y="25260"/>
                  </a:lnTo>
                  <a:lnTo>
                    <a:pt x="480009" y="37896"/>
                  </a:lnTo>
                  <a:lnTo>
                    <a:pt x="492645" y="37896"/>
                  </a:lnTo>
                  <a:lnTo>
                    <a:pt x="492645" y="25273"/>
                  </a:lnTo>
                  <a:lnTo>
                    <a:pt x="505269" y="25273"/>
                  </a:lnTo>
                  <a:lnTo>
                    <a:pt x="505269" y="37896"/>
                  </a:lnTo>
                  <a:lnTo>
                    <a:pt x="517893" y="37896"/>
                  </a:lnTo>
                  <a:lnTo>
                    <a:pt x="517893" y="25273"/>
                  </a:lnTo>
                  <a:lnTo>
                    <a:pt x="517893" y="12623"/>
                  </a:lnTo>
                  <a:close/>
                </a:path>
                <a:path w="619125" h="50800">
                  <a:moveTo>
                    <a:pt x="543166" y="25260"/>
                  </a:moveTo>
                  <a:lnTo>
                    <a:pt x="530529" y="25260"/>
                  </a:lnTo>
                  <a:lnTo>
                    <a:pt x="530529" y="37896"/>
                  </a:lnTo>
                  <a:lnTo>
                    <a:pt x="543166" y="37896"/>
                  </a:lnTo>
                  <a:lnTo>
                    <a:pt x="543166" y="25260"/>
                  </a:lnTo>
                  <a:close/>
                </a:path>
                <a:path w="619125" h="50800">
                  <a:moveTo>
                    <a:pt x="581050" y="12623"/>
                  </a:moveTo>
                  <a:lnTo>
                    <a:pt x="568426" y="12623"/>
                  </a:lnTo>
                  <a:lnTo>
                    <a:pt x="568426" y="0"/>
                  </a:lnTo>
                  <a:lnTo>
                    <a:pt x="555802" y="0"/>
                  </a:lnTo>
                  <a:lnTo>
                    <a:pt x="543166" y="0"/>
                  </a:lnTo>
                  <a:lnTo>
                    <a:pt x="530529" y="0"/>
                  </a:lnTo>
                  <a:lnTo>
                    <a:pt x="530529" y="12636"/>
                  </a:lnTo>
                  <a:lnTo>
                    <a:pt x="543166" y="12636"/>
                  </a:lnTo>
                  <a:lnTo>
                    <a:pt x="555790" y="12636"/>
                  </a:lnTo>
                  <a:lnTo>
                    <a:pt x="555790" y="25260"/>
                  </a:lnTo>
                  <a:lnTo>
                    <a:pt x="555790" y="37896"/>
                  </a:lnTo>
                  <a:lnTo>
                    <a:pt x="568426" y="37896"/>
                  </a:lnTo>
                  <a:lnTo>
                    <a:pt x="581050" y="37896"/>
                  </a:lnTo>
                  <a:lnTo>
                    <a:pt x="581050" y="25273"/>
                  </a:lnTo>
                  <a:lnTo>
                    <a:pt x="581050" y="12623"/>
                  </a:lnTo>
                  <a:close/>
                </a:path>
                <a:path w="619125" h="50800">
                  <a:moveTo>
                    <a:pt x="618947" y="0"/>
                  </a:moveTo>
                  <a:lnTo>
                    <a:pt x="606323" y="0"/>
                  </a:lnTo>
                  <a:lnTo>
                    <a:pt x="606323" y="12623"/>
                  </a:lnTo>
                  <a:lnTo>
                    <a:pt x="606323" y="25260"/>
                  </a:lnTo>
                  <a:lnTo>
                    <a:pt x="593699" y="25260"/>
                  </a:lnTo>
                  <a:lnTo>
                    <a:pt x="593699" y="12636"/>
                  </a:lnTo>
                  <a:lnTo>
                    <a:pt x="593699" y="0"/>
                  </a:lnTo>
                  <a:lnTo>
                    <a:pt x="581063" y="0"/>
                  </a:lnTo>
                  <a:lnTo>
                    <a:pt x="581063" y="12623"/>
                  </a:lnTo>
                  <a:lnTo>
                    <a:pt x="581063" y="25273"/>
                  </a:lnTo>
                  <a:lnTo>
                    <a:pt x="593686" y="25273"/>
                  </a:lnTo>
                  <a:lnTo>
                    <a:pt x="593686" y="37896"/>
                  </a:lnTo>
                  <a:lnTo>
                    <a:pt x="606323" y="37896"/>
                  </a:lnTo>
                  <a:lnTo>
                    <a:pt x="618947" y="37896"/>
                  </a:lnTo>
                  <a:lnTo>
                    <a:pt x="618947" y="25273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98145" y="4367529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23" y="12623"/>
                  </a:moveTo>
                  <a:lnTo>
                    <a:pt x="0" y="12623"/>
                  </a:lnTo>
                  <a:lnTo>
                    <a:pt x="0" y="25260"/>
                  </a:lnTo>
                  <a:lnTo>
                    <a:pt x="0" y="37884"/>
                  </a:lnTo>
                  <a:lnTo>
                    <a:pt x="0" y="50520"/>
                  </a:lnTo>
                  <a:lnTo>
                    <a:pt x="12623" y="50520"/>
                  </a:lnTo>
                  <a:lnTo>
                    <a:pt x="12623" y="37896"/>
                  </a:lnTo>
                  <a:lnTo>
                    <a:pt x="12623" y="25260"/>
                  </a:lnTo>
                  <a:lnTo>
                    <a:pt x="12623" y="12623"/>
                  </a:lnTo>
                  <a:close/>
                </a:path>
                <a:path w="619125" h="50800">
                  <a:moveTo>
                    <a:pt x="50520" y="12623"/>
                  </a:moveTo>
                  <a:lnTo>
                    <a:pt x="37909" y="12623"/>
                  </a:lnTo>
                  <a:lnTo>
                    <a:pt x="25273" y="12623"/>
                  </a:lnTo>
                  <a:lnTo>
                    <a:pt x="25273" y="25260"/>
                  </a:lnTo>
                  <a:lnTo>
                    <a:pt x="25273" y="37884"/>
                  </a:lnTo>
                  <a:lnTo>
                    <a:pt x="25273" y="50520"/>
                  </a:lnTo>
                  <a:lnTo>
                    <a:pt x="37896" y="50520"/>
                  </a:lnTo>
                  <a:lnTo>
                    <a:pt x="50520" y="50520"/>
                  </a:lnTo>
                  <a:lnTo>
                    <a:pt x="50520" y="37896"/>
                  </a:lnTo>
                  <a:lnTo>
                    <a:pt x="50520" y="25260"/>
                  </a:lnTo>
                  <a:lnTo>
                    <a:pt x="50520" y="12623"/>
                  </a:lnTo>
                  <a:close/>
                </a:path>
                <a:path w="619125" h="50800">
                  <a:moveTo>
                    <a:pt x="63169" y="12623"/>
                  </a:moveTo>
                  <a:lnTo>
                    <a:pt x="50533" y="12623"/>
                  </a:lnTo>
                  <a:lnTo>
                    <a:pt x="50533" y="25260"/>
                  </a:lnTo>
                  <a:lnTo>
                    <a:pt x="50533" y="37896"/>
                  </a:lnTo>
                  <a:lnTo>
                    <a:pt x="63169" y="37896"/>
                  </a:lnTo>
                  <a:lnTo>
                    <a:pt x="63169" y="25260"/>
                  </a:lnTo>
                  <a:lnTo>
                    <a:pt x="63169" y="12623"/>
                  </a:lnTo>
                  <a:close/>
                </a:path>
                <a:path w="619125" h="50800">
                  <a:moveTo>
                    <a:pt x="88417" y="12623"/>
                  </a:moveTo>
                  <a:lnTo>
                    <a:pt x="75793" y="12623"/>
                  </a:lnTo>
                  <a:lnTo>
                    <a:pt x="75793" y="25260"/>
                  </a:lnTo>
                  <a:lnTo>
                    <a:pt x="75793" y="37896"/>
                  </a:lnTo>
                  <a:lnTo>
                    <a:pt x="88417" y="37896"/>
                  </a:lnTo>
                  <a:lnTo>
                    <a:pt x="88417" y="25260"/>
                  </a:lnTo>
                  <a:lnTo>
                    <a:pt x="88417" y="12623"/>
                  </a:lnTo>
                  <a:close/>
                </a:path>
                <a:path w="619125" h="50800">
                  <a:moveTo>
                    <a:pt x="138963" y="12623"/>
                  </a:moveTo>
                  <a:lnTo>
                    <a:pt x="126326" y="12623"/>
                  </a:lnTo>
                  <a:lnTo>
                    <a:pt x="113690" y="12623"/>
                  </a:lnTo>
                  <a:lnTo>
                    <a:pt x="113690" y="25260"/>
                  </a:lnTo>
                  <a:lnTo>
                    <a:pt x="101053" y="25260"/>
                  </a:lnTo>
                  <a:lnTo>
                    <a:pt x="101053" y="37896"/>
                  </a:lnTo>
                  <a:lnTo>
                    <a:pt x="113690" y="37896"/>
                  </a:lnTo>
                  <a:lnTo>
                    <a:pt x="126326" y="37896"/>
                  </a:lnTo>
                  <a:lnTo>
                    <a:pt x="126326" y="25260"/>
                  </a:lnTo>
                  <a:lnTo>
                    <a:pt x="138963" y="25260"/>
                  </a:lnTo>
                  <a:lnTo>
                    <a:pt x="138963" y="12623"/>
                  </a:lnTo>
                  <a:close/>
                </a:path>
                <a:path w="619125" h="50800">
                  <a:moveTo>
                    <a:pt x="176847" y="25260"/>
                  </a:moveTo>
                  <a:lnTo>
                    <a:pt x="164223" y="25260"/>
                  </a:lnTo>
                  <a:lnTo>
                    <a:pt x="164223" y="12623"/>
                  </a:lnTo>
                  <a:lnTo>
                    <a:pt x="151587" y="12623"/>
                  </a:lnTo>
                  <a:lnTo>
                    <a:pt x="151587" y="25260"/>
                  </a:lnTo>
                  <a:lnTo>
                    <a:pt x="151587" y="37896"/>
                  </a:lnTo>
                  <a:lnTo>
                    <a:pt x="164211" y="37896"/>
                  </a:lnTo>
                  <a:lnTo>
                    <a:pt x="176847" y="37896"/>
                  </a:lnTo>
                  <a:lnTo>
                    <a:pt x="176847" y="25260"/>
                  </a:lnTo>
                  <a:close/>
                </a:path>
                <a:path w="619125" h="50800">
                  <a:moveTo>
                    <a:pt x="214744" y="12623"/>
                  </a:moveTo>
                  <a:lnTo>
                    <a:pt x="202120" y="12623"/>
                  </a:lnTo>
                  <a:lnTo>
                    <a:pt x="189484" y="12623"/>
                  </a:lnTo>
                  <a:lnTo>
                    <a:pt x="189484" y="25260"/>
                  </a:lnTo>
                  <a:lnTo>
                    <a:pt x="202107" y="25260"/>
                  </a:lnTo>
                  <a:lnTo>
                    <a:pt x="214744" y="25260"/>
                  </a:lnTo>
                  <a:lnTo>
                    <a:pt x="214744" y="12623"/>
                  </a:lnTo>
                  <a:close/>
                </a:path>
                <a:path w="619125" h="50800">
                  <a:moveTo>
                    <a:pt x="353682" y="12623"/>
                  </a:moveTo>
                  <a:lnTo>
                    <a:pt x="353682" y="12623"/>
                  </a:lnTo>
                  <a:lnTo>
                    <a:pt x="265264" y="12623"/>
                  </a:lnTo>
                  <a:lnTo>
                    <a:pt x="265264" y="25260"/>
                  </a:lnTo>
                  <a:lnTo>
                    <a:pt x="252641" y="25260"/>
                  </a:lnTo>
                  <a:lnTo>
                    <a:pt x="252641" y="12623"/>
                  </a:lnTo>
                  <a:lnTo>
                    <a:pt x="240004" y="12623"/>
                  </a:lnTo>
                  <a:lnTo>
                    <a:pt x="240004" y="25260"/>
                  </a:lnTo>
                  <a:lnTo>
                    <a:pt x="227380" y="25260"/>
                  </a:lnTo>
                  <a:lnTo>
                    <a:pt x="214744" y="25260"/>
                  </a:lnTo>
                  <a:lnTo>
                    <a:pt x="214744" y="37896"/>
                  </a:lnTo>
                  <a:lnTo>
                    <a:pt x="227368" y="37896"/>
                  </a:lnTo>
                  <a:lnTo>
                    <a:pt x="240004" y="37896"/>
                  </a:lnTo>
                  <a:lnTo>
                    <a:pt x="252641" y="37896"/>
                  </a:lnTo>
                  <a:lnTo>
                    <a:pt x="265277" y="37896"/>
                  </a:lnTo>
                  <a:lnTo>
                    <a:pt x="265277" y="25260"/>
                  </a:lnTo>
                  <a:lnTo>
                    <a:pt x="277901" y="25260"/>
                  </a:lnTo>
                  <a:lnTo>
                    <a:pt x="277901" y="37896"/>
                  </a:lnTo>
                  <a:lnTo>
                    <a:pt x="290537" y="37896"/>
                  </a:lnTo>
                  <a:lnTo>
                    <a:pt x="303174" y="37896"/>
                  </a:lnTo>
                  <a:lnTo>
                    <a:pt x="303174" y="25260"/>
                  </a:lnTo>
                  <a:lnTo>
                    <a:pt x="315798" y="25260"/>
                  </a:lnTo>
                  <a:lnTo>
                    <a:pt x="328422" y="25260"/>
                  </a:lnTo>
                  <a:lnTo>
                    <a:pt x="341058" y="25260"/>
                  </a:lnTo>
                  <a:lnTo>
                    <a:pt x="341058" y="37896"/>
                  </a:lnTo>
                  <a:lnTo>
                    <a:pt x="353682" y="37896"/>
                  </a:lnTo>
                  <a:lnTo>
                    <a:pt x="353682" y="25260"/>
                  </a:lnTo>
                  <a:lnTo>
                    <a:pt x="353682" y="12623"/>
                  </a:lnTo>
                  <a:close/>
                </a:path>
                <a:path w="619125" h="50800">
                  <a:moveTo>
                    <a:pt x="404215" y="12623"/>
                  </a:moveTo>
                  <a:lnTo>
                    <a:pt x="391579" y="12623"/>
                  </a:lnTo>
                  <a:lnTo>
                    <a:pt x="391579" y="25260"/>
                  </a:lnTo>
                  <a:lnTo>
                    <a:pt x="378955" y="25260"/>
                  </a:lnTo>
                  <a:lnTo>
                    <a:pt x="378955" y="12623"/>
                  </a:lnTo>
                  <a:lnTo>
                    <a:pt x="366331" y="12623"/>
                  </a:lnTo>
                  <a:lnTo>
                    <a:pt x="353695" y="12623"/>
                  </a:lnTo>
                  <a:lnTo>
                    <a:pt x="353695" y="25260"/>
                  </a:lnTo>
                  <a:lnTo>
                    <a:pt x="366318" y="25260"/>
                  </a:lnTo>
                  <a:lnTo>
                    <a:pt x="366318" y="37896"/>
                  </a:lnTo>
                  <a:lnTo>
                    <a:pt x="378955" y="37896"/>
                  </a:lnTo>
                  <a:lnTo>
                    <a:pt x="391591" y="37896"/>
                  </a:lnTo>
                  <a:lnTo>
                    <a:pt x="391591" y="25260"/>
                  </a:lnTo>
                  <a:lnTo>
                    <a:pt x="404215" y="25260"/>
                  </a:lnTo>
                  <a:lnTo>
                    <a:pt x="404215" y="12623"/>
                  </a:lnTo>
                  <a:close/>
                </a:path>
                <a:path w="619125" h="50800">
                  <a:moveTo>
                    <a:pt x="416839" y="25260"/>
                  </a:moveTo>
                  <a:lnTo>
                    <a:pt x="404215" y="25260"/>
                  </a:lnTo>
                  <a:lnTo>
                    <a:pt x="404215" y="37896"/>
                  </a:lnTo>
                  <a:lnTo>
                    <a:pt x="416839" y="37896"/>
                  </a:lnTo>
                  <a:lnTo>
                    <a:pt x="416839" y="25260"/>
                  </a:lnTo>
                  <a:close/>
                </a:path>
                <a:path w="619125" h="50800">
                  <a:moveTo>
                    <a:pt x="517893" y="0"/>
                  </a:moveTo>
                  <a:lnTo>
                    <a:pt x="517893" y="0"/>
                  </a:lnTo>
                  <a:lnTo>
                    <a:pt x="454748" y="0"/>
                  </a:lnTo>
                  <a:lnTo>
                    <a:pt x="454748" y="12623"/>
                  </a:lnTo>
                  <a:lnTo>
                    <a:pt x="442112" y="12623"/>
                  </a:lnTo>
                  <a:lnTo>
                    <a:pt x="442112" y="0"/>
                  </a:lnTo>
                  <a:lnTo>
                    <a:pt x="429475" y="0"/>
                  </a:lnTo>
                  <a:lnTo>
                    <a:pt x="429475" y="12623"/>
                  </a:lnTo>
                  <a:lnTo>
                    <a:pt x="416852" y="12623"/>
                  </a:lnTo>
                  <a:lnTo>
                    <a:pt x="416852" y="25260"/>
                  </a:lnTo>
                  <a:lnTo>
                    <a:pt x="429475" y="25260"/>
                  </a:lnTo>
                  <a:lnTo>
                    <a:pt x="442112" y="25260"/>
                  </a:lnTo>
                  <a:lnTo>
                    <a:pt x="442112" y="37896"/>
                  </a:lnTo>
                  <a:lnTo>
                    <a:pt x="454748" y="37896"/>
                  </a:lnTo>
                  <a:lnTo>
                    <a:pt x="467372" y="37896"/>
                  </a:lnTo>
                  <a:lnTo>
                    <a:pt x="480009" y="37896"/>
                  </a:lnTo>
                  <a:lnTo>
                    <a:pt x="480009" y="25260"/>
                  </a:lnTo>
                  <a:lnTo>
                    <a:pt x="467372" y="25260"/>
                  </a:lnTo>
                  <a:lnTo>
                    <a:pt x="454748" y="25260"/>
                  </a:lnTo>
                  <a:lnTo>
                    <a:pt x="454748" y="12636"/>
                  </a:lnTo>
                  <a:lnTo>
                    <a:pt x="467372" y="12636"/>
                  </a:lnTo>
                  <a:lnTo>
                    <a:pt x="480009" y="12636"/>
                  </a:lnTo>
                  <a:lnTo>
                    <a:pt x="492633" y="12636"/>
                  </a:lnTo>
                  <a:lnTo>
                    <a:pt x="492633" y="25260"/>
                  </a:lnTo>
                  <a:lnTo>
                    <a:pt x="492633" y="37896"/>
                  </a:lnTo>
                  <a:lnTo>
                    <a:pt x="505269" y="37896"/>
                  </a:lnTo>
                  <a:lnTo>
                    <a:pt x="517893" y="37896"/>
                  </a:lnTo>
                  <a:lnTo>
                    <a:pt x="517893" y="25260"/>
                  </a:lnTo>
                  <a:lnTo>
                    <a:pt x="517893" y="12636"/>
                  </a:lnTo>
                  <a:lnTo>
                    <a:pt x="517893" y="0"/>
                  </a:lnTo>
                  <a:close/>
                </a:path>
                <a:path w="619125" h="50800">
                  <a:moveTo>
                    <a:pt x="581050" y="0"/>
                  </a:moveTo>
                  <a:lnTo>
                    <a:pt x="568426" y="0"/>
                  </a:lnTo>
                  <a:lnTo>
                    <a:pt x="555790" y="0"/>
                  </a:lnTo>
                  <a:lnTo>
                    <a:pt x="555790" y="12623"/>
                  </a:lnTo>
                  <a:lnTo>
                    <a:pt x="543166" y="12623"/>
                  </a:lnTo>
                  <a:lnTo>
                    <a:pt x="530542" y="12623"/>
                  </a:lnTo>
                  <a:lnTo>
                    <a:pt x="517906" y="12623"/>
                  </a:lnTo>
                  <a:lnTo>
                    <a:pt x="517906" y="25260"/>
                  </a:lnTo>
                  <a:lnTo>
                    <a:pt x="517906" y="37896"/>
                  </a:lnTo>
                  <a:lnTo>
                    <a:pt x="530542" y="37896"/>
                  </a:lnTo>
                  <a:lnTo>
                    <a:pt x="530542" y="25260"/>
                  </a:lnTo>
                  <a:lnTo>
                    <a:pt x="543166" y="25260"/>
                  </a:lnTo>
                  <a:lnTo>
                    <a:pt x="543166" y="37896"/>
                  </a:lnTo>
                  <a:lnTo>
                    <a:pt x="555790" y="37896"/>
                  </a:lnTo>
                  <a:lnTo>
                    <a:pt x="568426" y="37896"/>
                  </a:lnTo>
                  <a:lnTo>
                    <a:pt x="568426" y="25260"/>
                  </a:lnTo>
                  <a:lnTo>
                    <a:pt x="568426" y="12636"/>
                  </a:lnTo>
                  <a:lnTo>
                    <a:pt x="581050" y="12636"/>
                  </a:lnTo>
                  <a:lnTo>
                    <a:pt x="581050" y="0"/>
                  </a:lnTo>
                  <a:close/>
                </a:path>
                <a:path w="619125" h="50800">
                  <a:moveTo>
                    <a:pt x="606323" y="12623"/>
                  </a:moveTo>
                  <a:lnTo>
                    <a:pt x="593686" y="12623"/>
                  </a:lnTo>
                  <a:lnTo>
                    <a:pt x="593686" y="25260"/>
                  </a:lnTo>
                  <a:lnTo>
                    <a:pt x="581063" y="25260"/>
                  </a:lnTo>
                  <a:lnTo>
                    <a:pt x="581063" y="37896"/>
                  </a:lnTo>
                  <a:lnTo>
                    <a:pt x="593699" y="37896"/>
                  </a:lnTo>
                  <a:lnTo>
                    <a:pt x="593699" y="25260"/>
                  </a:lnTo>
                  <a:lnTo>
                    <a:pt x="606323" y="25260"/>
                  </a:lnTo>
                  <a:lnTo>
                    <a:pt x="606323" y="12623"/>
                  </a:lnTo>
                  <a:close/>
                </a:path>
                <a:path w="619125" h="50800">
                  <a:moveTo>
                    <a:pt x="618947" y="25260"/>
                  </a:moveTo>
                  <a:lnTo>
                    <a:pt x="606323" y="25260"/>
                  </a:lnTo>
                  <a:lnTo>
                    <a:pt x="606323" y="37896"/>
                  </a:lnTo>
                  <a:lnTo>
                    <a:pt x="618947" y="37896"/>
                  </a:lnTo>
                  <a:lnTo>
                    <a:pt x="618947" y="2526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98145" y="4405414"/>
              <a:ext cx="619125" cy="38100"/>
            </a:xfrm>
            <a:custGeom>
              <a:avLst/>
              <a:gdLst/>
              <a:ahLst/>
              <a:cxnLst/>
              <a:rect l="l" t="t" r="r" b="b"/>
              <a:pathLst>
                <a:path w="619125" h="38100">
                  <a:moveTo>
                    <a:pt x="12623" y="12636"/>
                  </a:moveTo>
                  <a:lnTo>
                    <a:pt x="0" y="12636"/>
                  </a:lnTo>
                  <a:lnTo>
                    <a:pt x="0" y="25273"/>
                  </a:lnTo>
                  <a:lnTo>
                    <a:pt x="0" y="37909"/>
                  </a:lnTo>
                  <a:lnTo>
                    <a:pt x="12623" y="37909"/>
                  </a:lnTo>
                  <a:lnTo>
                    <a:pt x="12623" y="25273"/>
                  </a:lnTo>
                  <a:lnTo>
                    <a:pt x="12623" y="12636"/>
                  </a:lnTo>
                  <a:close/>
                </a:path>
                <a:path w="619125" h="38100">
                  <a:moveTo>
                    <a:pt x="50520" y="25273"/>
                  </a:moveTo>
                  <a:lnTo>
                    <a:pt x="37909" y="25273"/>
                  </a:lnTo>
                  <a:lnTo>
                    <a:pt x="25273" y="25273"/>
                  </a:lnTo>
                  <a:lnTo>
                    <a:pt x="12636" y="25273"/>
                  </a:lnTo>
                  <a:lnTo>
                    <a:pt x="12636" y="37909"/>
                  </a:lnTo>
                  <a:lnTo>
                    <a:pt x="25273" y="37909"/>
                  </a:lnTo>
                  <a:lnTo>
                    <a:pt x="37896" y="37909"/>
                  </a:lnTo>
                  <a:lnTo>
                    <a:pt x="50520" y="37909"/>
                  </a:lnTo>
                  <a:lnTo>
                    <a:pt x="50520" y="25273"/>
                  </a:lnTo>
                  <a:close/>
                </a:path>
                <a:path w="619125" h="38100">
                  <a:moveTo>
                    <a:pt x="50520" y="0"/>
                  </a:moveTo>
                  <a:lnTo>
                    <a:pt x="37896" y="0"/>
                  </a:lnTo>
                  <a:lnTo>
                    <a:pt x="37896" y="12636"/>
                  </a:lnTo>
                  <a:lnTo>
                    <a:pt x="50520" y="12636"/>
                  </a:lnTo>
                  <a:lnTo>
                    <a:pt x="50520" y="0"/>
                  </a:lnTo>
                  <a:close/>
                </a:path>
                <a:path w="619125" h="38100">
                  <a:moveTo>
                    <a:pt x="63169" y="0"/>
                  </a:moveTo>
                  <a:lnTo>
                    <a:pt x="50533" y="0"/>
                  </a:lnTo>
                  <a:lnTo>
                    <a:pt x="50533" y="12636"/>
                  </a:lnTo>
                  <a:lnTo>
                    <a:pt x="63169" y="12636"/>
                  </a:lnTo>
                  <a:lnTo>
                    <a:pt x="63169" y="0"/>
                  </a:lnTo>
                  <a:close/>
                </a:path>
                <a:path w="619125" h="38100">
                  <a:moveTo>
                    <a:pt x="88417" y="0"/>
                  </a:moveTo>
                  <a:lnTo>
                    <a:pt x="75793" y="0"/>
                  </a:lnTo>
                  <a:lnTo>
                    <a:pt x="75793" y="12636"/>
                  </a:lnTo>
                  <a:lnTo>
                    <a:pt x="75793" y="25273"/>
                  </a:lnTo>
                  <a:lnTo>
                    <a:pt x="63169" y="25273"/>
                  </a:lnTo>
                  <a:lnTo>
                    <a:pt x="50533" y="25273"/>
                  </a:lnTo>
                  <a:lnTo>
                    <a:pt x="50533" y="37909"/>
                  </a:lnTo>
                  <a:lnTo>
                    <a:pt x="63169" y="37909"/>
                  </a:lnTo>
                  <a:lnTo>
                    <a:pt x="75793" y="37909"/>
                  </a:lnTo>
                  <a:lnTo>
                    <a:pt x="88417" y="37909"/>
                  </a:lnTo>
                  <a:lnTo>
                    <a:pt x="88417" y="25273"/>
                  </a:lnTo>
                  <a:lnTo>
                    <a:pt x="88417" y="12636"/>
                  </a:lnTo>
                  <a:lnTo>
                    <a:pt x="88417" y="0"/>
                  </a:lnTo>
                  <a:close/>
                </a:path>
                <a:path w="619125" h="38100">
                  <a:moveTo>
                    <a:pt x="113690" y="25273"/>
                  </a:moveTo>
                  <a:lnTo>
                    <a:pt x="101053" y="25273"/>
                  </a:lnTo>
                  <a:lnTo>
                    <a:pt x="101053" y="37909"/>
                  </a:lnTo>
                  <a:lnTo>
                    <a:pt x="113690" y="37909"/>
                  </a:lnTo>
                  <a:lnTo>
                    <a:pt x="113690" y="25273"/>
                  </a:lnTo>
                  <a:close/>
                </a:path>
                <a:path w="619125" h="38100">
                  <a:moveTo>
                    <a:pt x="113690" y="0"/>
                  </a:moveTo>
                  <a:lnTo>
                    <a:pt x="101053" y="0"/>
                  </a:lnTo>
                  <a:lnTo>
                    <a:pt x="101053" y="12636"/>
                  </a:lnTo>
                  <a:lnTo>
                    <a:pt x="113690" y="12636"/>
                  </a:lnTo>
                  <a:lnTo>
                    <a:pt x="113690" y="0"/>
                  </a:lnTo>
                  <a:close/>
                </a:path>
                <a:path w="619125" h="38100">
                  <a:moveTo>
                    <a:pt x="138963" y="12636"/>
                  </a:moveTo>
                  <a:lnTo>
                    <a:pt x="126326" y="12636"/>
                  </a:lnTo>
                  <a:lnTo>
                    <a:pt x="126326" y="25273"/>
                  </a:lnTo>
                  <a:lnTo>
                    <a:pt x="138963" y="25273"/>
                  </a:lnTo>
                  <a:lnTo>
                    <a:pt x="138963" y="12636"/>
                  </a:lnTo>
                  <a:close/>
                </a:path>
                <a:path w="619125" h="38100">
                  <a:moveTo>
                    <a:pt x="189484" y="0"/>
                  </a:moveTo>
                  <a:lnTo>
                    <a:pt x="176847" y="0"/>
                  </a:lnTo>
                  <a:lnTo>
                    <a:pt x="164223" y="0"/>
                  </a:lnTo>
                  <a:lnTo>
                    <a:pt x="151587" y="0"/>
                  </a:lnTo>
                  <a:lnTo>
                    <a:pt x="151587" y="12636"/>
                  </a:lnTo>
                  <a:lnTo>
                    <a:pt x="151587" y="25273"/>
                  </a:lnTo>
                  <a:lnTo>
                    <a:pt x="164211" y="25273"/>
                  </a:lnTo>
                  <a:lnTo>
                    <a:pt x="164211" y="37909"/>
                  </a:lnTo>
                  <a:lnTo>
                    <a:pt x="176847" y="37909"/>
                  </a:lnTo>
                  <a:lnTo>
                    <a:pt x="176847" y="25273"/>
                  </a:lnTo>
                  <a:lnTo>
                    <a:pt x="164223" y="25273"/>
                  </a:lnTo>
                  <a:lnTo>
                    <a:pt x="164223" y="12636"/>
                  </a:lnTo>
                  <a:lnTo>
                    <a:pt x="176847" y="12636"/>
                  </a:lnTo>
                  <a:lnTo>
                    <a:pt x="189484" y="12636"/>
                  </a:lnTo>
                  <a:lnTo>
                    <a:pt x="189484" y="0"/>
                  </a:lnTo>
                  <a:close/>
                </a:path>
                <a:path w="619125" h="38100">
                  <a:moveTo>
                    <a:pt x="214744" y="12636"/>
                  </a:moveTo>
                  <a:lnTo>
                    <a:pt x="202107" y="12636"/>
                  </a:lnTo>
                  <a:lnTo>
                    <a:pt x="202107" y="25273"/>
                  </a:lnTo>
                  <a:lnTo>
                    <a:pt x="202107" y="37909"/>
                  </a:lnTo>
                  <a:lnTo>
                    <a:pt x="214744" y="37909"/>
                  </a:lnTo>
                  <a:lnTo>
                    <a:pt x="214744" y="25273"/>
                  </a:lnTo>
                  <a:lnTo>
                    <a:pt x="214744" y="12636"/>
                  </a:lnTo>
                  <a:close/>
                </a:path>
                <a:path w="619125" h="38100">
                  <a:moveTo>
                    <a:pt x="341058" y="0"/>
                  </a:moveTo>
                  <a:lnTo>
                    <a:pt x="328434" y="0"/>
                  </a:lnTo>
                  <a:lnTo>
                    <a:pt x="315798" y="0"/>
                  </a:lnTo>
                  <a:lnTo>
                    <a:pt x="315798" y="12636"/>
                  </a:lnTo>
                  <a:lnTo>
                    <a:pt x="303174" y="12636"/>
                  </a:lnTo>
                  <a:lnTo>
                    <a:pt x="290537" y="12636"/>
                  </a:lnTo>
                  <a:lnTo>
                    <a:pt x="277901" y="12636"/>
                  </a:lnTo>
                  <a:lnTo>
                    <a:pt x="277901" y="0"/>
                  </a:lnTo>
                  <a:lnTo>
                    <a:pt x="265264" y="0"/>
                  </a:lnTo>
                  <a:lnTo>
                    <a:pt x="265264" y="12636"/>
                  </a:lnTo>
                  <a:lnTo>
                    <a:pt x="252641" y="12636"/>
                  </a:lnTo>
                  <a:lnTo>
                    <a:pt x="252641" y="25273"/>
                  </a:lnTo>
                  <a:lnTo>
                    <a:pt x="240004" y="25273"/>
                  </a:lnTo>
                  <a:lnTo>
                    <a:pt x="240004" y="12636"/>
                  </a:lnTo>
                  <a:lnTo>
                    <a:pt x="227380" y="12636"/>
                  </a:lnTo>
                  <a:lnTo>
                    <a:pt x="227380" y="0"/>
                  </a:lnTo>
                  <a:lnTo>
                    <a:pt x="214744" y="0"/>
                  </a:lnTo>
                  <a:lnTo>
                    <a:pt x="214744" y="12636"/>
                  </a:lnTo>
                  <a:lnTo>
                    <a:pt x="227368" y="12636"/>
                  </a:lnTo>
                  <a:lnTo>
                    <a:pt x="227368" y="25273"/>
                  </a:lnTo>
                  <a:lnTo>
                    <a:pt x="227368" y="37909"/>
                  </a:lnTo>
                  <a:lnTo>
                    <a:pt x="240004" y="37909"/>
                  </a:lnTo>
                  <a:lnTo>
                    <a:pt x="252641" y="37909"/>
                  </a:lnTo>
                  <a:lnTo>
                    <a:pt x="265277" y="37909"/>
                  </a:lnTo>
                  <a:lnTo>
                    <a:pt x="265277" y="25273"/>
                  </a:lnTo>
                  <a:lnTo>
                    <a:pt x="277901" y="25273"/>
                  </a:lnTo>
                  <a:lnTo>
                    <a:pt x="290537" y="25273"/>
                  </a:lnTo>
                  <a:lnTo>
                    <a:pt x="303161" y="25273"/>
                  </a:lnTo>
                  <a:lnTo>
                    <a:pt x="303161" y="37909"/>
                  </a:lnTo>
                  <a:lnTo>
                    <a:pt x="315798" y="37909"/>
                  </a:lnTo>
                  <a:lnTo>
                    <a:pt x="328434" y="37909"/>
                  </a:lnTo>
                  <a:lnTo>
                    <a:pt x="328434" y="25273"/>
                  </a:lnTo>
                  <a:lnTo>
                    <a:pt x="328434" y="12636"/>
                  </a:lnTo>
                  <a:lnTo>
                    <a:pt x="341058" y="12636"/>
                  </a:lnTo>
                  <a:lnTo>
                    <a:pt x="341058" y="0"/>
                  </a:lnTo>
                  <a:close/>
                </a:path>
                <a:path w="619125" h="38100">
                  <a:moveTo>
                    <a:pt x="416839" y="0"/>
                  </a:moveTo>
                  <a:lnTo>
                    <a:pt x="404215" y="0"/>
                  </a:lnTo>
                  <a:lnTo>
                    <a:pt x="404215" y="12636"/>
                  </a:lnTo>
                  <a:lnTo>
                    <a:pt x="391591" y="12636"/>
                  </a:lnTo>
                  <a:lnTo>
                    <a:pt x="391591" y="0"/>
                  </a:lnTo>
                  <a:lnTo>
                    <a:pt x="378955" y="0"/>
                  </a:lnTo>
                  <a:lnTo>
                    <a:pt x="366318" y="0"/>
                  </a:lnTo>
                  <a:lnTo>
                    <a:pt x="366318" y="12636"/>
                  </a:lnTo>
                  <a:lnTo>
                    <a:pt x="378955" y="12636"/>
                  </a:lnTo>
                  <a:lnTo>
                    <a:pt x="391579" y="12636"/>
                  </a:lnTo>
                  <a:lnTo>
                    <a:pt x="391579" y="25273"/>
                  </a:lnTo>
                  <a:lnTo>
                    <a:pt x="391579" y="37909"/>
                  </a:lnTo>
                  <a:lnTo>
                    <a:pt x="404215" y="37909"/>
                  </a:lnTo>
                  <a:lnTo>
                    <a:pt x="404215" y="25273"/>
                  </a:lnTo>
                  <a:lnTo>
                    <a:pt x="416839" y="25273"/>
                  </a:lnTo>
                  <a:lnTo>
                    <a:pt x="416839" y="12636"/>
                  </a:lnTo>
                  <a:lnTo>
                    <a:pt x="416839" y="0"/>
                  </a:lnTo>
                  <a:close/>
                </a:path>
                <a:path w="619125" h="38100">
                  <a:moveTo>
                    <a:pt x="442112" y="0"/>
                  </a:moveTo>
                  <a:lnTo>
                    <a:pt x="429488" y="0"/>
                  </a:lnTo>
                  <a:lnTo>
                    <a:pt x="416852" y="0"/>
                  </a:lnTo>
                  <a:lnTo>
                    <a:pt x="416852" y="12636"/>
                  </a:lnTo>
                  <a:lnTo>
                    <a:pt x="416852" y="25273"/>
                  </a:lnTo>
                  <a:lnTo>
                    <a:pt x="429475" y="25273"/>
                  </a:lnTo>
                  <a:lnTo>
                    <a:pt x="442112" y="25273"/>
                  </a:lnTo>
                  <a:lnTo>
                    <a:pt x="442112" y="12636"/>
                  </a:lnTo>
                  <a:lnTo>
                    <a:pt x="442112" y="0"/>
                  </a:lnTo>
                  <a:close/>
                </a:path>
                <a:path w="619125" h="38100">
                  <a:moveTo>
                    <a:pt x="480009" y="25273"/>
                  </a:moveTo>
                  <a:lnTo>
                    <a:pt x="467372" y="25273"/>
                  </a:lnTo>
                  <a:lnTo>
                    <a:pt x="467372" y="12636"/>
                  </a:lnTo>
                  <a:lnTo>
                    <a:pt x="454748" y="12636"/>
                  </a:lnTo>
                  <a:lnTo>
                    <a:pt x="454748" y="25273"/>
                  </a:lnTo>
                  <a:lnTo>
                    <a:pt x="442112" y="25273"/>
                  </a:lnTo>
                  <a:lnTo>
                    <a:pt x="442112" y="37909"/>
                  </a:lnTo>
                  <a:lnTo>
                    <a:pt x="454748" y="37909"/>
                  </a:lnTo>
                  <a:lnTo>
                    <a:pt x="467372" y="37909"/>
                  </a:lnTo>
                  <a:lnTo>
                    <a:pt x="480009" y="37909"/>
                  </a:lnTo>
                  <a:lnTo>
                    <a:pt x="480009" y="25273"/>
                  </a:lnTo>
                  <a:close/>
                </a:path>
                <a:path w="619125" h="38100">
                  <a:moveTo>
                    <a:pt x="480009" y="0"/>
                  </a:moveTo>
                  <a:lnTo>
                    <a:pt x="467372" y="0"/>
                  </a:lnTo>
                  <a:lnTo>
                    <a:pt x="467372" y="12636"/>
                  </a:lnTo>
                  <a:lnTo>
                    <a:pt x="480009" y="12636"/>
                  </a:lnTo>
                  <a:lnTo>
                    <a:pt x="480009" y="0"/>
                  </a:lnTo>
                  <a:close/>
                </a:path>
                <a:path w="619125" h="38100">
                  <a:moveTo>
                    <a:pt x="505269" y="0"/>
                  </a:moveTo>
                  <a:lnTo>
                    <a:pt x="492633" y="0"/>
                  </a:lnTo>
                  <a:lnTo>
                    <a:pt x="492633" y="12636"/>
                  </a:lnTo>
                  <a:lnTo>
                    <a:pt x="492633" y="25273"/>
                  </a:lnTo>
                  <a:lnTo>
                    <a:pt x="492633" y="37909"/>
                  </a:lnTo>
                  <a:lnTo>
                    <a:pt x="505269" y="37909"/>
                  </a:lnTo>
                  <a:lnTo>
                    <a:pt x="505269" y="25273"/>
                  </a:lnTo>
                  <a:lnTo>
                    <a:pt x="505269" y="12636"/>
                  </a:lnTo>
                  <a:lnTo>
                    <a:pt x="505269" y="0"/>
                  </a:lnTo>
                  <a:close/>
                </a:path>
                <a:path w="619125" h="38100">
                  <a:moveTo>
                    <a:pt x="543166" y="25273"/>
                  </a:moveTo>
                  <a:lnTo>
                    <a:pt x="530542" y="25273"/>
                  </a:lnTo>
                  <a:lnTo>
                    <a:pt x="530542" y="12636"/>
                  </a:lnTo>
                  <a:lnTo>
                    <a:pt x="517906" y="12636"/>
                  </a:lnTo>
                  <a:lnTo>
                    <a:pt x="517906" y="25273"/>
                  </a:lnTo>
                  <a:lnTo>
                    <a:pt x="517906" y="37909"/>
                  </a:lnTo>
                  <a:lnTo>
                    <a:pt x="530529" y="37909"/>
                  </a:lnTo>
                  <a:lnTo>
                    <a:pt x="543166" y="37909"/>
                  </a:lnTo>
                  <a:lnTo>
                    <a:pt x="543166" y="25273"/>
                  </a:lnTo>
                  <a:close/>
                </a:path>
                <a:path w="619125" h="38100">
                  <a:moveTo>
                    <a:pt x="581050" y="0"/>
                  </a:moveTo>
                  <a:lnTo>
                    <a:pt x="568426" y="0"/>
                  </a:lnTo>
                  <a:lnTo>
                    <a:pt x="555802" y="0"/>
                  </a:lnTo>
                  <a:lnTo>
                    <a:pt x="543166" y="0"/>
                  </a:lnTo>
                  <a:lnTo>
                    <a:pt x="543166" y="12636"/>
                  </a:lnTo>
                  <a:lnTo>
                    <a:pt x="543166" y="25273"/>
                  </a:lnTo>
                  <a:lnTo>
                    <a:pt x="555802" y="25273"/>
                  </a:lnTo>
                  <a:lnTo>
                    <a:pt x="555802" y="12636"/>
                  </a:lnTo>
                  <a:lnTo>
                    <a:pt x="568426" y="12636"/>
                  </a:lnTo>
                  <a:lnTo>
                    <a:pt x="568426" y="25273"/>
                  </a:lnTo>
                  <a:lnTo>
                    <a:pt x="568426" y="37909"/>
                  </a:lnTo>
                  <a:lnTo>
                    <a:pt x="581050" y="37909"/>
                  </a:lnTo>
                  <a:lnTo>
                    <a:pt x="581050" y="25273"/>
                  </a:lnTo>
                  <a:lnTo>
                    <a:pt x="581050" y="12636"/>
                  </a:lnTo>
                  <a:lnTo>
                    <a:pt x="581050" y="0"/>
                  </a:lnTo>
                  <a:close/>
                </a:path>
                <a:path w="619125" h="38100">
                  <a:moveTo>
                    <a:pt x="618947" y="0"/>
                  </a:moveTo>
                  <a:lnTo>
                    <a:pt x="606323" y="0"/>
                  </a:lnTo>
                  <a:lnTo>
                    <a:pt x="593686" y="0"/>
                  </a:lnTo>
                  <a:lnTo>
                    <a:pt x="593686" y="12636"/>
                  </a:lnTo>
                  <a:lnTo>
                    <a:pt x="581063" y="12636"/>
                  </a:lnTo>
                  <a:lnTo>
                    <a:pt x="581063" y="25273"/>
                  </a:lnTo>
                  <a:lnTo>
                    <a:pt x="593686" y="25273"/>
                  </a:lnTo>
                  <a:lnTo>
                    <a:pt x="593686" y="37909"/>
                  </a:lnTo>
                  <a:lnTo>
                    <a:pt x="606323" y="37909"/>
                  </a:lnTo>
                  <a:lnTo>
                    <a:pt x="618947" y="37909"/>
                  </a:lnTo>
                  <a:lnTo>
                    <a:pt x="618947" y="25273"/>
                  </a:lnTo>
                  <a:lnTo>
                    <a:pt x="606323" y="25273"/>
                  </a:lnTo>
                  <a:lnTo>
                    <a:pt x="593699" y="25273"/>
                  </a:lnTo>
                  <a:lnTo>
                    <a:pt x="593699" y="12636"/>
                  </a:lnTo>
                  <a:lnTo>
                    <a:pt x="606323" y="12636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2" name="object 32"/>
          <p:cNvSpPr txBox="1"/>
          <p:nvPr/>
        </p:nvSpPr>
        <p:spPr>
          <a:xfrm>
            <a:off x="34925" y="4476851"/>
            <a:ext cx="530225" cy="1397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50" b="1" dirty="0">
                <a:latin typeface="Raleway"/>
                <a:cs typeface="Raleway"/>
              </a:rPr>
              <a:t>Cubes:</a:t>
            </a:r>
            <a:r>
              <a:rPr sz="750" b="1" spc="-5" dirty="0">
                <a:latin typeface="Raleway"/>
                <a:cs typeface="Raleway"/>
              </a:rPr>
              <a:t> </a:t>
            </a:r>
            <a:r>
              <a:rPr sz="750" spc="-20" dirty="0">
                <a:latin typeface="Raleway"/>
                <a:cs typeface="Raleway"/>
              </a:rPr>
              <a:t>4.22</a:t>
            </a:r>
            <a:endParaRPr sz="750">
              <a:latin typeface="Raleway"/>
              <a:cs typeface="Raleway"/>
            </a:endParaRPr>
          </a:p>
        </p:txBody>
      </p:sp>
      <p:pic>
        <p:nvPicPr>
          <p:cNvPr id="33" name="object 33">
            <a:hlinkClick r:id="rId3"/>
          </p:cNvPr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3468052" y="767626"/>
            <a:ext cx="5715000" cy="4446270"/>
          </a:xfrm>
          <a:prstGeom prst="rect">
            <a:avLst/>
          </a:prstGeom>
        </p:spPr>
      </p:pic>
      <p:sp>
        <p:nvSpPr>
          <p:cNvPr id="34" name="object 34"/>
          <p:cNvSpPr txBox="1">
            <a:spLocks noGrp="1"/>
          </p:cNvSpPr>
          <p:nvPr>
            <p:ph type="sldNum" sz="quarter" idx="4294967295"/>
          </p:nvPr>
        </p:nvSpPr>
        <p:spPr>
          <a:xfrm>
            <a:off x="9483725" y="7521575"/>
            <a:ext cx="574675" cy="16033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900" b="0" i="0">
                <a:solidFill>
                  <a:schemeClr val="bg1"/>
                </a:solidFill>
                <a:latin typeface="Raleway"/>
                <a:cs typeface="Raleway"/>
              </a:defRPr>
            </a:lvl1pPr>
          </a:lstStyle>
          <a:p>
            <a:pPr marL="48260">
              <a:lnSpc>
                <a:spcPct val="100000"/>
              </a:lnSpc>
              <a:spcBef>
                <a:spcPts val="45"/>
              </a:spcBef>
            </a:pPr>
            <a:r>
              <a:rPr lang="en-US"/>
              <a:t>Page: </a:t>
            </a:r>
            <a:fld id="{81D60167-4931-47E6-BA6A-407CBD079E47}" type="slidenum">
              <a:rPr spc="-25" smtClean="0"/>
              <a:pPr marL="48260">
                <a:lnSpc>
                  <a:spcPct val="100000"/>
                </a:lnSpc>
                <a:spcBef>
                  <a:spcPts val="45"/>
                </a:spcBef>
              </a:pPr>
              <a:t>15</a:t>
            </a:fld>
            <a:endParaRPr spc="-25" dirty="0"/>
          </a:p>
        </p:txBody>
      </p:sp>
      <p:graphicFrame>
        <p:nvGraphicFramePr>
          <p:cNvPr id="2" name="Object 1">
            <a:extLst>
              <a:ext uri="{FF2B5EF4-FFF2-40B4-BE49-F238E27FC236}">
                <a16:creationId xmlns:a16="http://schemas.microsoft.com/office/drawing/2014/main" id="{E0159C37-F5CA-7FD9-B139-8351BF330165}"/>
              </a:ext>
            </a:extLst>
          </p:cNvPr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2164497595"/>
              </p:ext>
            </p:extLst>
          </p:nvPr>
        </p:nvGraphicFramePr>
        <p:xfrm>
          <a:off x="666750" y="5552925"/>
          <a:ext cx="8724900" cy="6096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Worksheet" r:id="rId5" imgW="8724900" imgH="609600" progId="Excel.Sheet.12">
                  <p:embed/>
                </p:oleObj>
              </mc:Choice>
              <mc:Fallback>
                <p:oleObj name="Worksheet" r:id="rId5" imgW="8724900" imgH="609600" progId="Excel.Sheet.12">
                  <p:embed/>
                  <p:pic>
                    <p:nvPicPr>
                      <p:cNvPr id="2" name="Object 1">
                        <a:extLst>
                          <a:ext uri="{FF2B5EF4-FFF2-40B4-BE49-F238E27FC236}">
                            <a16:creationId xmlns:a16="http://schemas.microsoft.com/office/drawing/2014/main" id="{E0159C37-F5CA-7FD9-B139-8351BF330165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6"/>
                      <a:stretch>
                        <a:fillRect/>
                      </a:stretch>
                    </p:blipFill>
                    <p:spPr>
                      <a:xfrm>
                        <a:off x="666750" y="5552925"/>
                        <a:ext cx="8724900" cy="609600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3" name="Picture 2" descr="A picture containing logo&#10;&#10;Description automatically generated">
            <a:extLst>
              <a:ext uri="{FF2B5EF4-FFF2-40B4-BE49-F238E27FC236}">
                <a16:creationId xmlns:a16="http://schemas.microsoft.com/office/drawing/2014/main" id="{96687E79-784D-4E2C-6EC4-AC023031B895}"/>
              </a:ext>
            </a:extLst>
          </p:cNvPr>
          <p:cNvPicPr>
            <a:picLocks noChangeAspect="1"/>
          </p:cNvPicPr>
          <p:nvPr/>
        </p:nvPicPr>
        <p:blipFill rotWithShape="1"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6732"/>
          <a:stretch/>
        </p:blipFill>
        <p:spPr>
          <a:xfrm>
            <a:off x="8610600" y="6449545"/>
            <a:ext cx="1293202" cy="1232368"/>
          </a:xfrm>
          <a:prstGeom prst="rect">
            <a:avLst/>
          </a:prstGeom>
        </p:spPr>
      </p:pic>
      <p:sp>
        <p:nvSpPr>
          <p:cNvPr id="4" name="Rectangle 3">
            <a:extLst>
              <a:ext uri="{FF2B5EF4-FFF2-40B4-BE49-F238E27FC236}">
                <a16:creationId xmlns:a16="http://schemas.microsoft.com/office/drawing/2014/main" id="{DFE4EC49-6618-0A12-BCCF-D6CD71BCEBB7}"/>
              </a:ext>
            </a:extLst>
          </p:cNvPr>
          <p:cNvSpPr/>
          <p:nvPr/>
        </p:nvSpPr>
        <p:spPr>
          <a:xfrm>
            <a:off x="8268651" y="5334000"/>
            <a:ext cx="1293201" cy="846976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78101827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object 3"/>
          <p:cNvSpPr txBox="1"/>
          <p:nvPr/>
        </p:nvSpPr>
        <p:spPr>
          <a:xfrm>
            <a:off x="9300768" y="85026"/>
            <a:ext cx="483234" cy="151323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900" dirty="0">
                <a:solidFill>
                  <a:srgbClr val="FFFFFF"/>
                </a:solidFill>
                <a:latin typeface="Raleway"/>
                <a:cs typeface="Raleway"/>
              </a:rPr>
              <a:t>Page:</a:t>
            </a:r>
            <a:r>
              <a:rPr sz="900" spc="-25" dirty="0">
                <a:solidFill>
                  <a:srgbClr val="FFFFFF"/>
                </a:solidFill>
                <a:latin typeface="Raleway"/>
                <a:cs typeface="Raleway"/>
              </a:rPr>
              <a:t>96</a:t>
            </a:r>
            <a:endParaRPr sz="900" dirty="0">
              <a:latin typeface="Raleway"/>
              <a:cs typeface="Raleway"/>
            </a:endParaRPr>
          </a:p>
        </p:txBody>
      </p:sp>
      <p:pic>
        <p:nvPicPr>
          <p:cNvPr id="5" name="object 5">
            <a:hlinkClick r:id="rId2"/>
          </p:cNvPr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47625" y="767626"/>
            <a:ext cx="5715000" cy="4446270"/>
          </a:xfrm>
          <a:prstGeom prst="rect">
            <a:avLst/>
          </a:prstGeom>
        </p:spPr>
      </p:pic>
      <p:sp>
        <p:nvSpPr>
          <p:cNvPr id="6" name="object 6"/>
          <p:cNvSpPr txBox="1"/>
          <p:nvPr/>
        </p:nvSpPr>
        <p:spPr>
          <a:xfrm>
            <a:off x="5898515" y="890714"/>
            <a:ext cx="3204210" cy="14528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spc="105" dirty="0">
                <a:latin typeface="Arial"/>
                <a:cs typeface="Arial"/>
              </a:rPr>
              <a:t>DAWSON</a:t>
            </a:r>
            <a:r>
              <a:rPr sz="1200" b="1" spc="90" dirty="0">
                <a:latin typeface="Arial"/>
                <a:cs typeface="Arial"/>
              </a:rPr>
              <a:t> </a:t>
            </a:r>
            <a:r>
              <a:rPr sz="1200" b="1" spc="60" dirty="0">
                <a:latin typeface="Arial"/>
                <a:cs typeface="Arial"/>
              </a:rPr>
              <a:t>QUEEN</a:t>
            </a:r>
            <a:r>
              <a:rPr sz="1200" b="1" spc="90" dirty="0">
                <a:latin typeface="Arial"/>
                <a:cs typeface="Arial"/>
              </a:rPr>
              <a:t> </a:t>
            </a:r>
            <a:r>
              <a:rPr sz="1200" b="1" spc="65" dirty="0">
                <a:latin typeface="Arial"/>
                <a:cs typeface="Arial"/>
              </a:rPr>
              <a:t>HEADBOARD</a:t>
            </a:r>
            <a:endParaRPr sz="12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790"/>
              </a:spcBef>
            </a:pPr>
            <a:r>
              <a:rPr sz="750" b="1" dirty="0">
                <a:latin typeface="Raleway"/>
                <a:cs typeface="Raleway"/>
              </a:rPr>
              <a:t>SKU:</a:t>
            </a:r>
            <a:r>
              <a:rPr sz="750" b="1" spc="10" dirty="0">
                <a:latin typeface="Raleway"/>
                <a:cs typeface="Raleway"/>
              </a:rPr>
              <a:t> </a:t>
            </a:r>
            <a:r>
              <a:rPr sz="750" spc="-10" dirty="0">
                <a:latin typeface="Raleway"/>
                <a:cs typeface="Raleway"/>
              </a:rPr>
              <a:t>DAW800QHB</a:t>
            </a:r>
            <a:endParaRPr sz="750">
              <a:latin typeface="Raleway"/>
              <a:cs typeface="Raleway"/>
            </a:endParaRPr>
          </a:p>
          <a:p>
            <a:pPr marL="12700" marR="5080">
              <a:lnSpc>
                <a:spcPct val="100000"/>
              </a:lnSpc>
              <a:spcBef>
                <a:spcPts val="5"/>
              </a:spcBef>
            </a:pPr>
            <a:r>
              <a:rPr sz="750" dirty="0">
                <a:latin typeface="Raleway"/>
                <a:cs typeface="Raleway"/>
              </a:rPr>
              <a:t>The Dawson upholstered headboard will recharge your bedroom </a:t>
            </a:r>
            <a:r>
              <a:rPr sz="750" spc="-10" dirty="0">
                <a:latin typeface="Raleway"/>
                <a:cs typeface="Raleway"/>
              </a:rPr>
              <a:t>décor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with glamor and elegance! The sparkling diamond tufting </a:t>
            </a:r>
            <a:r>
              <a:rPr sz="750" spc="-10" dirty="0">
                <a:latin typeface="Raleway"/>
                <a:cs typeface="Raleway"/>
              </a:rPr>
              <a:t>features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elegant crystal buttons while the Silver Leatherette upholstery </a:t>
            </a:r>
            <a:r>
              <a:rPr sz="750" spc="-25" dirty="0">
                <a:latin typeface="Raleway"/>
                <a:cs typeface="Raleway"/>
              </a:rPr>
              <a:t>and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waterfall silhouette combine to lend a chic softness to any eclectic </a:t>
            </a:r>
            <a:r>
              <a:rPr sz="750" spc="-25" dirty="0">
                <a:latin typeface="Raleway"/>
                <a:cs typeface="Raleway"/>
              </a:rPr>
              <a:t>or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modern setting. The solid wood posts are covered to match </a:t>
            </a:r>
            <a:r>
              <a:rPr sz="750" spc="-25" dirty="0">
                <a:latin typeface="Raleway"/>
                <a:cs typeface="Raleway"/>
              </a:rPr>
              <a:t>the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headboard all the way to the floor and the generous cushioning </a:t>
            </a:r>
            <a:r>
              <a:rPr sz="750" spc="-20" dirty="0">
                <a:latin typeface="Raleway"/>
                <a:cs typeface="Raleway"/>
              </a:rPr>
              <a:t>will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give you extra comfort while reading in bed. This headboard is </a:t>
            </a:r>
            <a:r>
              <a:rPr sz="750" spc="-10" dirty="0">
                <a:latin typeface="Raleway"/>
                <a:cs typeface="Raleway"/>
              </a:rPr>
              <a:t>sturdy,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made of solid and engineered wood and has an adjustable base so it </a:t>
            </a:r>
            <a:r>
              <a:rPr sz="750" spc="-20" dirty="0">
                <a:latin typeface="Raleway"/>
                <a:cs typeface="Raleway"/>
              </a:rPr>
              <a:t>fits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full or queen bed frames. The height adjusts to fit any </a:t>
            </a:r>
            <a:r>
              <a:rPr sz="750" spc="-10" dirty="0">
                <a:latin typeface="Raleway"/>
                <a:cs typeface="Raleway"/>
              </a:rPr>
              <a:t>mattress.</a:t>
            </a:r>
            <a:endParaRPr sz="750">
              <a:latin typeface="Raleway"/>
              <a:cs typeface="Raleway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5898515" y="2729166"/>
            <a:ext cx="2550160" cy="1287532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69850" indent="-57785">
              <a:lnSpc>
                <a:spcPct val="100000"/>
              </a:lnSpc>
              <a:spcBef>
                <a:spcPts val="100"/>
              </a:spcBef>
              <a:buChar char="•"/>
              <a:tabLst>
                <a:tab pos="70485" algn="l"/>
              </a:tabLst>
            </a:pPr>
            <a:r>
              <a:rPr sz="750" dirty="0">
                <a:latin typeface="Raleway"/>
                <a:cs typeface="Raleway"/>
              </a:rPr>
              <a:t>Silver</a:t>
            </a:r>
            <a:r>
              <a:rPr sz="750" spc="-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upholstery and crystal button </a:t>
            </a:r>
            <a:r>
              <a:rPr sz="750" spc="-10" dirty="0">
                <a:latin typeface="Raleway"/>
                <a:cs typeface="Raleway"/>
              </a:rPr>
              <a:t>tufting</a:t>
            </a:r>
            <a:endParaRPr sz="750" dirty="0">
              <a:latin typeface="Raleway"/>
              <a:cs typeface="Raleway"/>
            </a:endParaRPr>
          </a:p>
          <a:p>
            <a:pPr marL="69850" indent="-57785">
              <a:lnSpc>
                <a:spcPct val="100000"/>
              </a:lnSpc>
              <a:buChar char="•"/>
              <a:tabLst>
                <a:tab pos="70485" algn="l"/>
              </a:tabLst>
            </a:pPr>
            <a:r>
              <a:rPr sz="750" dirty="0">
                <a:latin typeface="Raleway"/>
                <a:cs typeface="Raleway"/>
              </a:rPr>
              <a:t>Styling offers beauty and versatility for any </a:t>
            </a:r>
            <a:r>
              <a:rPr sz="750" spc="-10" dirty="0">
                <a:latin typeface="Raleway"/>
                <a:cs typeface="Raleway"/>
              </a:rPr>
              <a:t>décor</a:t>
            </a:r>
            <a:endParaRPr sz="750" dirty="0">
              <a:latin typeface="Raleway"/>
              <a:cs typeface="Raleway"/>
            </a:endParaRPr>
          </a:p>
          <a:p>
            <a:pPr marL="69850" indent="-57785">
              <a:lnSpc>
                <a:spcPct val="100000"/>
              </a:lnSpc>
              <a:buChar char="•"/>
              <a:tabLst>
                <a:tab pos="70485" algn="l"/>
              </a:tabLst>
            </a:pPr>
            <a:r>
              <a:rPr sz="750" dirty="0">
                <a:latin typeface="Raleway"/>
                <a:cs typeface="Raleway"/>
              </a:rPr>
              <a:t>Assembly is quick and </a:t>
            </a:r>
            <a:r>
              <a:rPr sz="750" spc="-20" dirty="0">
                <a:latin typeface="Raleway"/>
                <a:cs typeface="Raleway"/>
              </a:rPr>
              <a:t>easy</a:t>
            </a:r>
            <a:endParaRPr sz="750" dirty="0">
              <a:latin typeface="Raleway"/>
              <a:cs typeface="Raleway"/>
            </a:endParaRPr>
          </a:p>
          <a:p>
            <a:pPr marL="69850" indent="-57785">
              <a:lnSpc>
                <a:spcPct val="100000"/>
              </a:lnSpc>
              <a:buChar char="•"/>
              <a:tabLst>
                <a:tab pos="70485" algn="l"/>
              </a:tabLst>
            </a:pPr>
            <a:r>
              <a:rPr sz="750" dirty="0">
                <a:latin typeface="Raleway"/>
                <a:cs typeface="Raleway"/>
              </a:rPr>
              <a:t>Solid and engineered wood </a:t>
            </a:r>
            <a:r>
              <a:rPr sz="750" spc="-10" dirty="0">
                <a:latin typeface="Raleway"/>
                <a:cs typeface="Raleway"/>
              </a:rPr>
              <a:t>construction</a:t>
            </a:r>
            <a:endParaRPr sz="750" dirty="0">
              <a:latin typeface="Raleway"/>
              <a:cs typeface="Raleway"/>
            </a:endParaRPr>
          </a:p>
          <a:p>
            <a:pPr marL="69850" indent="-57785">
              <a:lnSpc>
                <a:spcPct val="100000"/>
              </a:lnSpc>
              <a:buChar char="•"/>
              <a:tabLst>
                <a:tab pos="70485" algn="l"/>
              </a:tabLst>
            </a:pPr>
            <a:r>
              <a:rPr sz="750" dirty="0">
                <a:latin typeface="Raleway"/>
                <a:cs typeface="Raleway"/>
              </a:rPr>
              <a:t>Adjustable for full and queen </a:t>
            </a:r>
            <a:r>
              <a:rPr sz="750" spc="-10" dirty="0">
                <a:latin typeface="Raleway"/>
                <a:cs typeface="Raleway"/>
              </a:rPr>
              <a:t>bedframes</a:t>
            </a:r>
            <a:endParaRPr sz="750" dirty="0">
              <a:latin typeface="Raleway"/>
              <a:cs typeface="Raleway"/>
            </a:endParaRPr>
          </a:p>
          <a:p>
            <a:pPr marL="69850" indent="-57785">
              <a:lnSpc>
                <a:spcPct val="100000"/>
              </a:lnSpc>
              <a:buChar char="•"/>
              <a:tabLst>
                <a:tab pos="70485" algn="l"/>
              </a:tabLst>
            </a:pPr>
            <a:r>
              <a:rPr sz="750" dirty="0">
                <a:latin typeface="Raleway"/>
                <a:cs typeface="Raleway"/>
              </a:rPr>
              <a:t>Adjustable height for any </a:t>
            </a:r>
            <a:r>
              <a:rPr sz="750" spc="-10" dirty="0">
                <a:latin typeface="Raleway"/>
                <a:cs typeface="Raleway"/>
              </a:rPr>
              <a:t>mattress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  <a:spcBef>
                <a:spcPts val="750"/>
              </a:spcBef>
            </a:pPr>
            <a:r>
              <a:rPr sz="750" u="sng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2"/>
              </a:rPr>
              <a:t>Read </a:t>
            </a:r>
            <a:r>
              <a:rPr sz="750" u="sng" spc="-20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2"/>
              </a:rPr>
              <a:t>More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</a:pPr>
            <a:r>
              <a:rPr sz="750" b="1" dirty="0">
                <a:latin typeface="Raleway"/>
                <a:cs typeface="Raleway"/>
              </a:rPr>
              <a:t>Price:</a:t>
            </a:r>
            <a:r>
              <a:rPr sz="750" b="1" spc="10" dirty="0">
                <a:latin typeface="Raleway"/>
                <a:cs typeface="Raleway"/>
              </a:rPr>
              <a:t> </a:t>
            </a:r>
            <a:r>
              <a:rPr sz="750" spc="-10" dirty="0">
                <a:latin typeface="Raleway"/>
                <a:cs typeface="Raleway"/>
              </a:rPr>
              <a:t>$85.00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ts val="880"/>
              </a:lnSpc>
              <a:spcBef>
                <a:spcPts val="5"/>
              </a:spcBef>
            </a:pPr>
            <a:r>
              <a:rPr sz="750" b="1" dirty="0">
                <a:latin typeface="Raleway"/>
                <a:cs typeface="Raleway"/>
              </a:rPr>
              <a:t>Tags:</a:t>
            </a:r>
            <a:r>
              <a:rPr sz="750" b="1" spc="-5" dirty="0">
                <a:latin typeface="Raleway"/>
                <a:cs typeface="Raleway"/>
              </a:rPr>
              <a:t> </a:t>
            </a:r>
            <a:r>
              <a:rPr sz="750" u="sng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4"/>
              </a:rPr>
              <a:t>Queen Headboard</a:t>
            </a:r>
            <a:r>
              <a:rPr sz="750" dirty="0">
                <a:latin typeface="Raleway"/>
                <a:cs typeface="Raleway"/>
              </a:rPr>
              <a:t>, </a:t>
            </a:r>
            <a:r>
              <a:rPr sz="750" u="sng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5"/>
              </a:rPr>
              <a:t>Upholstered Queen </a:t>
            </a:r>
            <a:r>
              <a:rPr sz="750" u="sng" spc="-10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5"/>
              </a:rPr>
              <a:t>Headboard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ts val="1060"/>
              </a:lnSpc>
              <a:tabLst>
                <a:tab pos="1587500" algn="l"/>
              </a:tabLst>
            </a:pPr>
            <a:r>
              <a:rPr sz="900" spc="-10" dirty="0">
                <a:latin typeface="Raleway"/>
                <a:cs typeface="Raleway"/>
              </a:rPr>
              <a:t>Weight</a:t>
            </a:r>
            <a:r>
              <a:rPr sz="900" dirty="0">
                <a:latin typeface="Raleway"/>
                <a:cs typeface="Raleway"/>
              </a:rPr>
              <a:t>	35 </a:t>
            </a:r>
            <a:r>
              <a:rPr sz="900" spc="-25" dirty="0">
                <a:latin typeface="Raleway"/>
                <a:cs typeface="Raleway"/>
              </a:rPr>
              <a:t>lbs</a:t>
            </a:r>
            <a:endParaRPr sz="900" dirty="0">
              <a:latin typeface="Raleway"/>
              <a:cs typeface="Raleway"/>
            </a:endParaRPr>
          </a:p>
        </p:txBody>
      </p:sp>
      <p:grpSp>
        <p:nvGrpSpPr>
          <p:cNvPr id="8" name="object 8"/>
          <p:cNvGrpSpPr/>
          <p:nvPr/>
        </p:nvGrpSpPr>
        <p:grpSpPr>
          <a:xfrm>
            <a:off x="5907614" y="4157707"/>
            <a:ext cx="727710" cy="727710"/>
            <a:chOff x="5907614" y="4157707"/>
            <a:chExt cx="727710" cy="727710"/>
          </a:xfrm>
        </p:grpSpPr>
        <p:sp>
          <p:nvSpPr>
            <p:cNvPr id="9" name="object 9"/>
            <p:cNvSpPr/>
            <p:nvPr/>
          </p:nvSpPr>
          <p:spPr>
            <a:xfrm>
              <a:off x="5911215" y="4161307"/>
              <a:ext cx="720090" cy="720090"/>
            </a:xfrm>
            <a:custGeom>
              <a:avLst/>
              <a:gdLst/>
              <a:ahLst/>
              <a:cxnLst/>
              <a:rect l="l" t="t" r="r" b="b"/>
              <a:pathLst>
                <a:path w="720090" h="720089">
                  <a:moveTo>
                    <a:pt x="0" y="0"/>
                  </a:moveTo>
                  <a:lnTo>
                    <a:pt x="720001" y="0"/>
                  </a:lnTo>
                  <a:lnTo>
                    <a:pt x="720001" y="720001"/>
                  </a:lnTo>
                  <a:lnTo>
                    <a:pt x="0" y="720001"/>
                  </a:lnTo>
                  <a:lnTo>
                    <a:pt x="0" y="0"/>
                  </a:lnTo>
                  <a:close/>
                </a:path>
              </a:pathLst>
            </a:custGeom>
            <a:ln w="72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5961735" y="4211840"/>
              <a:ext cx="619125" cy="38100"/>
            </a:xfrm>
            <a:custGeom>
              <a:avLst/>
              <a:gdLst/>
              <a:ahLst/>
              <a:cxnLst/>
              <a:rect l="l" t="t" r="r" b="b"/>
              <a:pathLst>
                <a:path w="619125" h="38100">
                  <a:moveTo>
                    <a:pt x="63169" y="25260"/>
                  </a:moveTo>
                  <a:lnTo>
                    <a:pt x="50533" y="25260"/>
                  </a:lnTo>
                  <a:lnTo>
                    <a:pt x="37909" y="25260"/>
                  </a:lnTo>
                  <a:lnTo>
                    <a:pt x="25273" y="25260"/>
                  </a:lnTo>
                  <a:lnTo>
                    <a:pt x="25273" y="37896"/>
                  </a:lnTo>
                  <a:lnTo>
                    <a:pt x="37896" y="37896"/>
                  </a:lnTo>
                  <a:lnTo>
                    <a:pt x="50533" y="37896"/>
                  </a:lnTo>
                  <a:lnTo>
                    <a:pt x="63169" y="37896"/>
                  </a:lnTo>
                  <a:lnTo>
                    <a:pt x="63169" y="25260"/>
                  </a:lnTo>
                  <a:close/>
                </a:path>
                <a:path w="619125" h="38100">
                  <a:moveTo>
                    <a:pt x="88430" y="0"/>
                  </a:moveTo>
                  <a:lnTo>
                    <a:pt x="88430" y="0"/>
                  </a:lnTo>
                  <a:lnTo>
                    <a:pt x="0" y="0"/>
                  </a:lnTo>
                  <a:lnTo>
                    <a:pt x="0" y="12623"/>
                  </a:lnTo>
                  <a:lnTo>
                    <a:pt x="0" y="25260"/>
                  </a:lnTo>
                  <a:lnTo>
                    <a:pt x="0" y="37896"/>
                  </a:lnTo>
                  <a:lnTo>
                    <a:pt x="12636" y="37896"/>
                  </a:lnTo>
                  <a:lnTo>
                    <a:pt x="12636" y="25260"/>
                  </a:lnTo>
                  <a:lnTo>
                    <a:pt x="12636" y="12636"/>
                  </a:lnTo>
                  <a:lnTo>
                    <a:pt x="25273" y="12636"/>
                  </a:lnTo>
                  <a:lnTo>
                    <a:pt x="75793" y="12636"/>
                  </a:lnTo>
                  <a:lnTo>
                    <a:pt x="75793" y="25260"/>
                  </a:lnTo>
                  <a:lnTo>
                    <a:pt x="75793" y="37896"/>
                  </a:lnTo>
                  <a:lnTo>
                    <a:pt x="88430" y="37896"/>
                  </a:lnTo>
                  <a:lnTo>
                    <a:pt x="88430" y="25260"/>
                  </a:lnTo>
                  <a:lnTo>
                    <a:pt x="88430" y="12636"/>
                  </a:lnTo>
                  <a:lnTo>
                    <a:pt x="88430" y="0"/>
                  </a:lnTo>
                  <a:close/>
                </a:path>
                <a:path w="619125" h="38100">
                  <a:moveTo>
                    <a:pt x="113690" y="0"/>
                  </a:moveTo>
                  <a:lnTo>
                    <a:pt x="101053" y="0"/>
                  </a:lnTo>
                  <a:lnTo>
                    <a:pt x="101053" y="12623"/>
                  </a:lnTo>
                  <a:lnTo>
                    <a:pt x="101053" y="25260"/>
                  </a:lnTo>
                  <a:lnTo>
                    <a:pt x="113690" y="25260"/>
                  </a:lnTo>
                  <a:lnTo>
                    <a:pt x="113690" y="12636"/>
                  </a:lnTo>
                  <a:lnTo>
                    <a:pt x="113690" y="0"/>
                  </a:lnTo>
                  <a:close/>
                </a:path>
                <a:path w="619125" h="38100">
                  <a:moveTo>
                    <a:pt x="176847" y="0"/>
                  </a:moveTo>
                  <a:lnTo>
                    <a:pt x="164223" y="0"/>
                  </a:lnTo>
                  <a:lnTo>
                    <a:pt x="151587" y="0"/>
                  </a:lnTo>
                  <a:lnTo>
                    <a:pt x="151587" y="12623"/>
                  </a:lnTo>
                  <a:lnTo>
                    <a:pt x="151587" y="25260"/>
                  </a:lnTo>
                  <a:lnTo>
                    <a:pt x="138963" y="25260"/>
                  </a:lnTo>
                  <a:lnTo>
                    <a:pt x="138963" y="12623"/>
                  </a:lnTo>
                  <a:lnTo>
                    <a:pt x="126326" y="12623"/>
                  </a:lnTo>
                  <a:lnTo>
                    <a:pt x="126326" y="25260"/>
                  </a:lnTo>
                  <a:lnTo>
                    <a:pt x="138950" y="25260"/>
                  </a:lnTo>
                  <a:lnTo>
                    <a:pt x="138950" y="37896"/>
                  </a:lnTo>
                  <a:lnTo>
                    <a:pt x="151587" y="37896"/>
                  </a:lnTo>
                  <a:lnTo>
                    <a:pt x="164223" y="37896"/>
                  </a:lnTo>
                  <a:lnTo>
                    <a:pt x="164223" y="25260"/>
                  </a:lnTo>
                  <a:lnTo>
                    <a:pt x="164223" y="12636"/>
                  </a:lnTo>
                  <a:lnTo>
                    <a:pt x="176847" y="12636"/>
                  </a:lnTo>
                  <a:lnTo>
                    <a:pt x="176847" y="0"/>
                  </a:lnTo>
                  <a:close/>
                </a:path>
                <a:path w="619125" h="38100">
                  <a:moveTo>
                    <a:pt x="189484" y="25260"/>
                  </a:moveTo>
                  <a:lnTo>
                    <a:pt x="176847" y="25260"/>
                  </a:lnTo>
                  <a:lnTo>
                    <a:pt x="176847" y="37896"/>
                  </a:lnTo>
                  <a:lnTo>
                    <a:pt x="189484" y="37896"/>
                  </a:lnTo>
                  <a:lnTo>
                    <a:pt x="189484" y="25260"/>
                  </a:lnTo>
                  <a:close/>
                </a:path>
                <a:path w="619125" h="38100">
                  <a:moveTo>
                    <a:pt x="214744" y="0"/>
                  </a:moveTo>
                  <a:lnTo>
                    <a:pt x="202120" y="0"/>
                  </a:lnTo>
                  <a:lnTo>
                    <a:pt x="189484" y="0"/>
                  </a:lnTo>
                  <a:lnTo>
                    <a:pt x="189484" y="12623"/>
                  </a:lnTo>
                  <a:lnTo>
                    <a:pt x="189484" y="25260"/>
                  </a:lnTo>
                  <a:lnTo>
                    <a:pt x="202120" y="25260"/>
                  </a:lnTo>
                  <a:lnTo>
                    <a:pt x="202120" y="12636"/>
                  </a:lnTo>
                  <a:lnTo>
                    <a:pt x="214744" y="12636"/>
                  </a:lnTo>
                  <a:lnTo>
                    <a:pt x="214744" y="0"/>
                  </a:lnTo>
                  <a:close/>
                </a:path>
                <a:path w="619125" h="38100">
                  <a:moveTo>
                    <a:pt x="277901" y="25260"/>
                  </a:moveTo>
                  <a:lnTo>
                    <a:pt x="265277" y="25260"/>
                  </a:lnTo>
                  <a:lnTo>
                    <a:pt x="265277" y="12623"/>
                  </a:lnTo>
                  <a:lnTo>
                    <a:pt x="252641" y="12623"/>
                  </a:lnTo>
                  <a:lnTo>
                    <a:pt x="252641" y="0"/>
                  </a:lnTo>
                  <a:lnTo>
                    <a:pt x="240004" y="0"/>
                  </a:lnTo>
                  <a:lnTo>
                    <a:pt x="227368" y="0"/>
                  </a:lnTo>
                  <a:lnTo>
                    <a:pt x="227368" y="12636"/>
                  </a:lnTo>
                  <a:lnTo>
                    <a:pt x="240004" y="12636"/>
                  </a:lnTo>
                  <a:lnTo>
                    <a:pt x="252641" y="12636"/>
                  </a:lnTo>
                  <a:lnTo>
                    <a:pt x="252641" y="25260"/>
                  </a:lnTo>
                  <a:lnTo>
                    <a:pt x="240004" y="25260"/>
                  </a:lnTo>
                  <a:lnTo>
                    <a:pt x="227380" y="25260"/>
                  </a:lnTo>
                  <a:lnTo>
                    <a:pt x="214744" y="25260"/>
                  </a:lnTo>
                  <a:lnTo>
                    <a:pt x="214744" y="37896"/>
                  </a:lnTo>
                  <a:lnTo>
                    <a:pt x="277901" y="37896"/>
                  </a:lnTo>
                  <a:lnTo>
                    <a:pt x="277901" y="25260"/>
                  </a:lnTo>
                  <a:close/>
                </a:path>
                <a:path w="619125" h="38100">
                  <a:moveTo>
                    <a:pt x="341058" y="12623"/>
                  </a:moveTo>
                  <a:lnTo>
                    <a:pt x="328434" y="12623"/>
                  </a:lnTo>
                  <a:lnTo>
                    <a:pt x="315798" y="12623"/>
                  </a:lnTo>
                  <a:lnTo>
                    <a:pt x="303174" y="12623"/>
                  </a:lnTo>
                  <a:lnTo>
                    <a:pt x="303174" y="0"/>
                  </a:lnTo>
                  <a:lnTo>
                    <a:pt x="290537" y="0"/>
                  </a:lnTo>
                  <a:lnTo>
                    <a:pt x="290537" y="12623"/>
                  </a:lnTo>
                  <a:lnTo>
                    <a:pt x="277901" y="12623"/>
                  </a:lnTo>
                  <a:lnTo>
                    <a:pt x="277901" y="25260"/>
                  </a:lnTo>
                  <a:lnTo>
                    <a:pt x="290537" y="25260"/>
                  </a:lnTo>
                  <a:lnTo>
                    <a:pt x="290537" y="12636"/>
                  </a:lnTo>
                  <a:lnTo>
                    <a:pt x="303161" y="12636"/>
                  </a:lnTo>
                  <a:lnTo>
                    <a:pt x="303161" y="25260"/>
                  </a:lnTo>
                  <a:lnTo>
                    <a:pt x="290537" y="25260"/>
                  </a:lnTo>
                  <a:lnTo>
                    <a:pt x="290537" y="37896"/>
                  </a:lnTo>
                  <a:lnTo>
                    <a:pt x="303174" y="37896"/>
                  </a:lnTo>
                  <a:lnTo>
                    <a:pt x="303174" y="25260"/>
                  </a:lnTo>
                  <a:lnTo>
                    <a:pt x="315798" y="25260"/>
                  </a:lnTo>
                  <a:lnTo>
                    <a:pt x="328422" y="25260"/>
                  </a:lnTo>
                  <a:lnTo>
                    <a:pt x="341058" y="25260"/>
                  </a:lnTo>
                  <a:lnTo>
                    <a:pt x="341058" y="12623"/>
                  </a:lnTo>
                  <a:close/>
                </a:path>
                <a:path w="619125" h="38100">
                  <a:moveTo>
                    <a:pt x="353695" y="25260"/>
                  </a:moveTo>
                  <a:lnTo>
                    <a:pt x="341058" y="25260"/>
                  </a:lnTo>
                  <a:lnTo>
                    <a:pt x="341058" y="37896"/>
                  </a:lnTo>
                  <a:lnTo>
                    <a:pt x="353695" y="37896"/>
                  </a:lnTo>
                  <a:lnTo>
                    <a:pt x="353695" y="25260"/>
                  </a:lnTo>
                  <a:close/>
                </a:path>
                <a:path w="619125" h="38100">
                  <a:moveTo>
                    <a:pt x="442112" y="12623"/>
                  </a:moveTo>
                  <a:lnTo>
                    <a:pt x="429488" y="12623"/>
                  </a:lnTo>
                  <a:lnTo>
                    <a:pt x="429488" y="0"/>
                  </a:lnTo>
                  <a:lnTo>
                    <a:pt x="429475" y="12636"/>
                  </a:lnTo>
                  <a:lnTo>
                    <a:pt x="429475" y="25260"/>
                  </a:lnTo>
                  <a:lnTo>
                    <a:pt x="416852" y="25260"/>
                  </a:lnTo>
                  <a:lnTo>
                    <a:pt x="416852" y="12636"/>
                  </a:lnTo>
                  <a:lnTo>
                    <a:pt x="429475" y="12636"/>
                  </a:lnTo>
                  <a:lnTo>
                    <a:pt x="429475" y="0"/>
                  </a:lnTo>
                  <a:lnTo>
                    <a:pt x="416852" y="0"/>
                  </a:lnTo>
                  <a:lnTo>
                    <a:pt x="404215" y="0"/>
                  </a:lnTo>
                  <a:lnTo>
                    <a:pt x="404215" y="12623"/>
                  </a:lnTo>
                  <a:lnTo>
                    <a:pt x="404215" y="25260"/>
                  </a:lnTo>
                  <a:lnTo>
                    <a:pt x="391591" y="25260"/>
                  </a:lnTo>
                  <a:lnTo>
                    <a:pt x="391591" y="12636"/>
                  </a:lnTo>
                  <a:lnTo>
                    <a:pt x="391591" y="0"/>
                  </a:lnTo>
                  <a:lnTo>
                    <a:pt x="378955" y="0"/>
                  </a:lnTo>
                  <a:lnTo>
                    <a:pt x="366318" y="0"/>
                  </a:lnTo>
                  <a:lnTo>
                    <a:pt x="366318" y="12623"/>
                  </a:lnTo>
                  <a:lnTo>
                    <a:pt x="366318" y="25260"/>
                  </a:lnTo>
                  <a:lnTo>
                    <a:pt x="366318" y="37896"/>
                  </a:lnTo>
                  <a:lnTo>
                    <a:pt x="378955" y="37896"/>
                  </a:lnTo>
                  <a:lnTo>
                    <a:pt x="429488" y="37896"/>
                  </a:lnTo>
                  <a:lnTo>
                    <a:pt x="429488" y="25260"/>
                  </a:lnTo>
                  <a:lnTo>
                    <a:pt x="442112" y="25260"/>
                  </a:lnTo>
                  <a:lnTo>
                    <a:pt x="442112" y="12623"/>
                  </a:lnTo>
                  <a:close/>
                </a:path>
                <a:path w="619125" h="38100">
                  <a:moveTo>
                    <a:pt x="480009" y="25260"/>
                  </a:moveTo>
                  <a:lnTo>
                    <a:pt x="467385" y="25260"/>
                  </a:lnTo>
                  <a:lnTo>
                    <a:pt x="467385" y="12623"/>
                  </a:lnTo>
                  <a:lnTo>
                    <a:pt x="454748" y="12623"/>
                  </a:lnTo>
                  <a:lnTo>
                    <a:pt x="454748" y="25260"/>
                  </a:lnTo>
                  <a:lnTo>
                    <a:pt x="454748" y="37896"/>
                  </a:lnTo>
                  <a:lnTo>
                    <a:pt x="467372" y="37896"/>
                  </a:lnTo>
                  <a:lnTo>
                    <a:pt x="480009" y="37896"/>
                  </a:lnTo>
                  <a:lnTo>
                    <a:pt x="480009" y="25260"/>
                  </a:lnTo>
                  <a:close/>
                </a:path>
                <a:path w="619125" h="38100">
                  <a:moveTo>
                    <a:pt x="517906" y="0"/>
                  </a:moveTo>
                  <a:lnTo>
                    <a:pt x="505269" y="0"/>
                  </a:lnTo>
                  <a:lnTo>
                    <a:pt x="505269" y="12623"/>
                  </a:lnTo>
                  <a:lnTo>
                    <a:pt x="492645" y="12623"/>
                  </a:lnTo>
                  <a:lnTo>
                    <a:pt x="480009" y="12623"/>
                  </a:lnTo>
                  <a:lnTo>
                    <a:pt x="480009" y="25260"/>
                  </a:lnTo>
                  <a:lnTo>
                    <a:pt x="492633" y="25260"/>
                  </a:lnTo>
                  <a:lnTo>
                    <a:pt x="492633" y="37896"/>
                  </a:lnTo>
                  <a:lnTo>
                    <a:pt x="505269" y="37896"/>
                  </a:lnTo>
                  <a:lnTo>
                    <a:pt x="505269" y="25260"/>
                  </a:lnTo>
                  <a:lnTo>
                    <a:pt x="517906" y="25260"/>
                  </a:lnTo>
                  <a:lnTo>
                    <a:pt x="517906" y="12636"/>
                  </a:lnTo>
                  <a:lnTo>
                    <a:pt x="517906" y="0"/>
                  </a:lnTo>
                  <a:close/>
                </a:path>
                <a:path w="619125" h="38100">
                  <a:moveTo>
                    <a:pt x="618947" y="0"/>
                  </a:moveTo>
                  <a:lnTo>
                    <a:pt x="618947" y="0"/>
                  </a:lnTo>
                  <a:lnTo>
                    <a:pt x="530529" y="0"/>
                  </a:lnTo>
                  <a:lnTo>
                    <a:pt x="530529" y="12623"/>
                  </a:lnTo>
                  <a:lnTo>
                    <a:pt x="530529" y="25260"/>
                  </a:lnTo>
                  <a:lnTo>
                    <a:pt x="543166" y="25260"/>
                  </a:lnTo>
                  <a:lnTo>
                    <a:pt x="543166" y="12636"/>
                  </a:lnTo>
                  <a:lnTo>
                    <a:pt x="555790" y="12636"/>
                  </a:lnTo>
                  <a:lnTo>
                    <a:pt x="555802" y="12636"/>
                  </a:lnTo>
                  <a:lnTo>
                    <a:pt x="606310" y="12636"/>
                  </a:lnTo>
                  <a:lnTo>
                    <a:pt x="606310" y="25260"/>
                  </a:lnTo>
                  <a:lnTo>
                    <a:pt x="618947" y="25260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5961735" y="4237100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36" y="12623"/>
                  </a:moveTo>
                  <a:lnTo>
                    <a:pt x="0" y="12623"/>
                  </a:lnTo>
                  <a:lnTo>
                    <a:pt x="0" y="25260"/>
                  </a:lnTo>
                  <a:lnTo>
                    <a:pt x="0" y="37896"/>
                  </a:lnTo>
                  <a:lnTo>
                    <a:pt x="0" y="50533"/>
                  </a:lnTo>
                  <a:lnTo>
                    <a:pt x="12636" y="50533"/>
                  </a:lnTo>
                  <a:lnTo>
                    <a:pt x="12636" y="37909"/>
                  </a:lnTo>
                  <a:lnTo>
                    <a:pt x="12636" y="25260"/>
                  </a:lnTo>
                  <a:lnTo>
                    <a:pt x="12636" y="12623"/>
                  </a:lnTo>
                  <a:close/>
                </a:path>
                <a:path w="619125" h="50800">
                  <a:moveTo>
                    <a:pt x="63169" y="12623"/>
                  </a:moveTo>
                  <a:lnTo>
                    <a:pt x="50533" y="12623"/>
                  </a:lnTo>
                  <a:lnTo>
                    <a:pt x="37909" y="12623"/>
                  </a:lnTo>
                  <a:lnTo>
                    <a:pt x="25273" y="12623"/>
                  </a:lnTo>
                  <a:lnTo>
                    <a:pt x="25273" y="25260"/>
                  </a:lnTo>
                  <a:lnTo>
                    <a:pt x="25273" y="37909"/>
                  </a:lnTo>
                  <a:lnTo>
                    <a:pt x="37896" y="37909"/>
                  </a:lnTo>
                  <a:lnTo>
                    <a:pt x="50533" y="37909"/>
                  </a:lnTo>
                  <a:lnTo>
                    <a:pt x="63169" y="37909"/>
                  </a:lnTo>
                  <a:lnTo>
                    <a:pt x="63169" y="25260"/>
                  </a:lnTo>
                  <a:lnTo>
                    <a:pt x="63169" y="12623"/>
                  </a:lnTo>
                  <a:close/>
                </a:path>
                <a:path w="619125" h="50800">
                  <a:moveTo>
                    <a:pt x="88430" y="12623"/>
                  </a:moveTo>
                  <a:lnTo>
                    <a:pt x="75793" y="12623"/>
                  </a:lnTo>
                  <a:lnTo>
                    <a:pt x="75793" y="25260"/>
                  </a:lnTo>
                  <a:lnTo>
                    <a:pt x="75793" y="37896"/>
                  </a:lnTo>
                  <a:lnTo>
                    <a:pt x="75793" y="50533"/>
                  </a:lnTo>
                  <a:lnTo>
                    <a:pt x="88430" y="50533"/>
                  </a:lnTo>
                  <a:lnTo>
                    <a:pt x="88430" y="37909"/>
                  </a:lnTo>
                  <a:lnTo>
                    <a:pt x="88430" y="25260"/>
                  </a:lnTo>
                  <a:lnTo>
                    <a:pt x="88430" y="12623"/>
                  </a:lnTo>
                  <a:close/>
                </a:path>
                <a:path w="619125" h="50800">
                  <a:moveTo>
                    <a:pt x="164223" y="12623"/>
                  </a:moveTo>
                  <a:lnTo>
                    <a:pt x="151587" y="12623"/>
                  </a:lnTo>
                  <a:lnTo>
                    <a:pt x="151587" y="25260"/>
                  </a:lnTo>
                  <a:lnTo>
                    <a:pt x="164223" y="25260"/>
                  </a:lnTo>
                  <a:lnTo>
                    <a:pt x="164223" y="12623"/>
                  </a:lnTo>
                  <a:close/>
                </a:path>
                <a:path w="619125" h="50800">
                  <a:moveTo>
                    <a:pt x="189484" y="12623"/>
                  </a:moveTo>
                  <a:lnTo>
                    <a:pt x="176847" y="12623"/>
                  </a:lnTo>
                  <a:lnTo>
                    <a:pt x="176847" y="25260"/>
                  </a:lnTo>
                  <a:lnTo>
                    <a:pt x="189484" y="25260"/>
                  </a:lnTo>
                  <a:lnTo>
                    <a:pt x="189484" y="12623"/>
                  </a:lnTo>
                  <a:close/>
                </a:path>
                <a:path w="619125" h="50800">
                  <a:moveTo>
                    <a:pt x="202120" y="25260"/>
                  </a:moveTo>
                  <a:lnTo>
                    <a:pt x="189484" y="25260"/>
                  </a:lnTo>
                  <a:lnTo>
                    <a:pt x="189484" y="37896"/>
                  </a:lnTo>
                  <a:lnTo>
                    <a:pt x="176847" y="37896"/>
                  </a:lnTo>
                  <a:lnTo>
                    <a:pt x="164223" y="37896"/>
                  </a:lnTo>
                  <a:lnTo>
                    <a:pt x="151587" y="37896"/>
                  </a:lnTo>
                  <a:lnTo>
                    <a:pt x="138963" y="37896"/>
                  </a:lnTo>
                  <a:lnTo>
                    <a:pt x="138963" y="25260"/>
                  </a:lnTo>
                  <a:lnTo>
                    <a:pt x="138963" y="12623"/>
                  </a:lnTo>
                  <a:lnTo>
                    <a:pt x="126326" y="12623"/>
                  </a:lnTo>
                  <a:lnTo>
                    <a:pt x="113690" y="12623"/>
                  </a:lnTo>
                  <a:lnTo>
                    <a:pt x="101053" y="12623"/>
                  </a:lnTo>
                  <a:lnTo>
                    <a:pt x="101053" y="25260"/>
                  </a:lnTo>
                  <a:lnTo>
                    <a:pt x="113690" y="25260"/>
                  </a:lnTo>
                  <a:lnTo>
                    <a:pt x="126326" y="25260"/>
                  </a:lnTo>
                  <a:lnTo>
                    <a:pt x="126326" y="37896"/>
                  </a:lnTo>
                  <a:lnTo>
                    <a:pt x="126326" y="50533"/>
                  </a:lnTo>
                  <a:lnTo>
                    <a:pt x="138950" y="50533"/>
                  </a:lnTo>
                  <a:lnTo>
                    <a:pt x="189484" y="50533"/>
                  </a:lnTo>
                  <a:lnTo>
                    <a:pt x="189484" y="37909"/>
                  </a:lnTo>
                  <a:lnTo>
                    <a:pt x="202120" y="37909"/>
                  </a:lnTo>
                  <a:lnTo>
                    <a:pt x="202120" y="25260"/>
                  </a:lnTo>
                  <a:close/>
                </a:path>
                <a:path w="619125" h="50800">
                  <a:moveTo>
                    <a:pt x="252641" y="12623"/>
                  </a:moveTo>
                  <a:lnTo>
                    <a:pt x="240004" y="12623"/>
                  </a:lnTo>
                  <a:lnTo>
                    <a:pt x="227368" y="12623"/>
                  </a:lnTo>
                  <a:lnTo>
                    <a:pt x="227368" y="25260"/>
                  </a:lnTo>
                  <a:lnTo>
                    <a:pt x="227368" y="37896"/>
                  </a:lnTo>
                  <a:lnTo>
                    <a:pt x="214744" y="37896"/>
                  </a:lnTo>
                  <a:lnTo>
                    <a:pt x="214744" y="50533"/>
                  </a:lnTo>
                  <a:lnTo>
                    <a:pt x="227380" y="50533"/>
                  </a:lnTo>
                  <a:lnTo>
                    <a:pt x="227380" y="37909"/>
                  </a:lnTo>
                  <a:lnTo>
                    <a:pt x="240004" y="37909"/>
                  </a:lnTo>
                  <a:lnTo>
                    <a:pt x="240004" y="25260"/>
                  </a:lnTo>
                  <a:lnTo>
                    <a:pt x="252641" y="25260"/>
                  </a:lnTo>
                  <a:lnTo>
                    <a:pt x="252641" y="12623"/>
                  </a:lnTo>
                  <a:close/>
                </a:path>
                <a:path w="619125" h="50800">
                  <a:moveTo>
                    <a:pt x="353695" y="37896"/>
                  </a:moveTo>
                  <a:lnTo>
                    <a:pt x="341058" y="37896"/>
                  </a:lnTo>
                  <a:lnTo>
                    <a:pt x="341058" y="25260"/>
                  </a:lnTo>
                  <a:lnTo>
                    <a:pt x="328434" y="25260"/>
                  </a:lnTo>
                  <a:lnTo>
                    <a:pt x="315798" y="25260"/>
                  </a:lnTo>
                  <a:lnTo>
                    <a:pt x="315798" y="12623"/>
                  </a:lnTo>
                  <a:lnTo>
                    <a:pt x="303161" y="12623"/>
                  </a:lnTo>
                  <a:lnTo>
                    <a:pt x="303161" y="25260"/>
                  </a:lnTo>
                  <a:lnTo>
                    <a:pt x="290537" y="25260"/>
                  </a:lnTo>
                  <a:lnTo>
                    <a:pt x="277901" y="25260"/>
                  </a:lnTo>
                  <a:lnTo>
                    <a:pt x="277901" y="37896"/>
                  </a:lnTo>
                  <a:lnTo>
                    <a:pt x="265277" y="37896"/>
                  </a:lnTo>
                  <a:lnTo>
                    <a:pt x="265277" y="25260"/>
                  </a:lnTo>
                  <a:lnTo>
                    <a:pt x="277901" y="25260"/>
                  </a:lnTo>
                  <a:lnTo>
                    <a:pt x="277901" y="12623"/>
                  </a:lnTo>
                  <a:lnTo>
                    <a:pt x="265264" y="12623"/>
                  </a:lnTo>
                  <a:lnTo>
                    <a:pt x="265264" y="25260"/>
                  </a:lnTo>
                  <a:lnTo>
                    <a:pt x="252641" y="25260"/>
                  </a:lnTo>
                  <a:lnTo>
                    <a:pt x="252641" y="37909"/>
                  </a:lnTo>
                  <a:lnTo>
                    <a:pt x="265264" y="37909"/>
                  </a:lnTo>
                  <a:lnTo>
                    <a:pt x="265264" y="50533"/>
                  </a:lnTo>
                  <a:lnTo>
                    <a:pt x="277901" y="50533"/>
                  </a:lnTo>
                  <a:lnTo>
                    <a:pt x="290537" y="50533"/>
                  </a:lnTo>
                  <a:lnTo>
                    <a:pt x="290537" y="37909"/>
                  </a:lnTo>
                  <a:lnTo>
                    <a:pt x="303161" y="37909"/>
                  </a:lnTo>
                  <a:lnTo>
                    <a:pt x="315798" y="37909"/>
                  </a:lnTo>
                  <a:lnTo>
                    <a:pt x="328422" y="37909"/>
                  </a:lnTo>
                  <a:lnTo>
                    <a:pt x="328422" y="50533"/>
                  </a:lnTo>
                  <a:lnTo>
                    <a:pt x="341058" y="50533"/>
                  </a:lnTo>
                  <a:lnTo>
                    <a:pt x="353695" y="50533"/>
                  </a:lnTo>
                  <a:lnTo>
                    <a:pt x="353695" y="37896"/>
                  </a:lnTo>
                  <a:close/>
                </a:path>
                <a:path w="619125" h="50800">
                  <a:moveTo>
                    <a:pt x="378955" y="12623"/>
                  </a:moveTo>
                  <a:lnTo>
                    <a:pt x="366318" y="12623"/>
                  </a:lnTo>
                  <a:lnTo>
                    <a:pt x="366318" y="25260"/>
                  </a:lnTo>
                  <a:lnTo>
                    <a:pt x="378955" y="25260"/>
                  </a:lnTo>
                  <a:lnTo>
                    <a:pt x="378955" y="12623"/>
                  </a:lnTo>
                  <a:close/>
                </a:path>
                <a:path w="619125" h="50800">
                  <a:moveTo>
                    <a:pt x="429488" y="12623"/>
                  </a:moveTo>
                  <a:lnTo>
                    <a:pt x="416852" y="12623"/>
                  </a:lnTo>
                  <a:lnTo>
                    <a:pt x="416852" y="25260"/>
                  </a:lnTo>
                  <a:lnTo>
                    <a:pt x="404215" y="25260"/>
                  </a:lnTo>
                  <a:lnTo>
                    <a:pt x="404215" y="12623"/>
                  </a:lnTo>
                  <a:lnTo>
                    <a:pt x="391579" y="12623"/>
                  </a:lnTo>
                  <a:lnTo>
                    <a:pt x="391579" y="25260"/>
                  </a:lnTo>
                  <a:lnTo>
                    <a:pt x="391579" y="37896"/>
                  </a:lnTo>
                  <a:lnTo>
                    <a:pt x="378955" y="37896"/>
                  </a:lnTo>
                  <a:lnTo>
                    <a:pt x="378955" y="50533"/>
                  </a:lnTo>
                  <a:lnTo>
                    <a:pt x="391579" y="50533"/>
                  </a:lnTo>
                  <a:lnTo>
                    <a:pt x="404215" y="50533"/>
                  </a:lnTo>
                  <a:lnTo>
                    <a:pt x="404215" y="37909"/>
                  </a:lnTo>
                  <a:lnTo>
                    <a:pt x="416852" y="37909"/>
                  </a:lnTo>
                  <a:lnTo>
                    <a:pt x="429488" y="37909"/>
                  </a:lnTo>
                  <a:lnTo>
                    <a:pt x="429488" y="25260"/>
                  </a:lnTo>
                  <a:lnTo>
                    <a:pt x="429488" y="12623"/>
                  </a:lnTo>
                  <a:close/>
                </a:path>
                <a:path w="619125" h="50800">
                  <a:moveTo>
                    <a:pt x="480009" y="12623"/>
                  </a:moveTo>
                  <a:lnTo>
                    <a:pt x="467385" y="12623"/>
                  </a:lnTo>
                  <a:lnTo>
                    <a:pt x="454748" y="12623"/>
                  </a:lnTo>
                  <a:lnTo>
                    <a:pt x="442112" y="12623"/>
                  </a:lnTo>
                  <a:lnTo>
                    <a:pt x="442112" y="25260"/>
                  </a:lnTo>
                  <a:lnTo>
                    <a:pt x="454748" y="25260"/>
                  </a:lnTo>
                  <a:lnTo>
                    <a:pt x="454748" y="37909"/>
                  </a:lnTo>
                  <a:lnTo>
                    <a:pt x="467372" y="37909"/>
                  </a:lnTo>
                  <a:lnTo>
                    <a:pt x="480009" y="37909"/>
                  </a:lnTo>
                  <a:lnTo>
                    <a:pt x="480009" y="25260"/>
                  </a:lnTo>
                  <a:lnTo>
                    <a:pt x="480009" y="12623"/>
                  </a:lnTo>
                  <a:close/>
                </a:path>
                <a:path w="619125" h="50800">
                  <a:moveTo>
                    <a:pt x="517906" y="0"/>
                  </a:moveTo>
                  <a:lnTo>
                    <a:pt x="505269" y="0"/>
                  </a:lnTo>
                  <a:lnTo>
                    <a:pt x="492633" y="0"/>
                  </a:lnTo>
                  <a:lnTo>
                    <a:pt x="492633" y="12623"/>
                  </a:lnTo>
                  <a:lnTo>
                    <a:pt x="492633" y="25260"/>
                  </a:lnTo>
                  <a:lnTo>
                    <a:pt x="505269" y="25260"/>
                  </a:lnTo>
                  <a:lnTo>
                    <a:pt x="505269" y="12636"/>
                  </a:lnTo>
                  <a:lnTo>
                    <a:pt x="517906" y="12636"/>
                  </a:lnTo>
                  <a:lnTo>
                    <a:pt x="517906" y="0"/>
                  </a:lnTo>
                  <a:close/>
                </a:path>
                <a:path w="619125" h="50800">
                  <a:moveTo>
                    <a:pt x="543166" y="0"/>
                  </a:moveTo>
                  <a:lnTo>
                    <a:pt x="530529" y="0"/>
                  </a:lnTo>
                  <a:lnTo>
                    <a:pt x="530529" y="12623"/>
                  </a:lnTo>
                  <a:lnTo>
                    <a:pt x="530529" y="25260"/>
                  </a:lnTo>
                  <a:lnTo>
                    <a:pt x="530529" y="37909"/>
                  </a:lnTo>
                  <a:lnTo>
                    <a:pt x="543166" y="37909"/>
                  </a:lnTo>
                  <a:lnTo>
                    <a:pt x="543166" y="25260"/>
                  </a:lnTo>
                  <a:lnTo>
                    <a:pt x="543166" y="12636"/>
                  </a:lnTo>
                  <a:lnTo>
                    <a:pt x="543166" y="0"/>
                  </a:lnTo>
                  <a:close/>
                </a:path>
                <a:path w="619125" h="50800">
                  <a:moveTo>
                    <a:pt x="593699" y="0"/>
                  </a:moveTo>
                  <a:lnTo>
                    <a:pt x="581063" y="0"/>
                  </a:lnTo>
                  <a:lnTo>
                    <a:pt x="568426" y="0"/>
                  </a:lnTo>
                  <a:lnTo>
                    <a:pt x="555790" y="0"/>
                  </a:lnTo>
                  <a:lnTo>
                    <a:pt x="555790" y="12623"/>
                  </a:lnTo>
                  <a:lnTo>
                    <a:pt x="555790" y="25260"/>
                  </a:lnTo>
                  <a:lnTo>
                    <a:pt x="555790" y="37909"/>
                  </a:lnTo>
                  <a:lnTo>
                    <a:pt x="568426" y="37909"/>
                  </a:lnTo>
                  <a:lnTo>
                    <a:pt x="581063" y="37909"/>
                  </a:lnTo>
                  <a:lnTo>
                    <a:pt x="593699" y="37909"/>
                  </a:lnTo>
                  <a:lnTo>
                    <a:pt x="593699" y="25260"/>
                  </a:lnTo>
                  <a:lnTo>
                    <a:pt x="593699" y="12636"/>
                  </a:lnTo>
                  <a:lnTo>
                    <a:pt x="593699" y="0"/>
                  </a:lnTo>
                  <a:close/>
                </a:path>
                <a:path w="619125" h="50800">
                  <a:moveTo>
                    <a:pt x="618947" y="0"/>
                  </a:moveTo>
                  <a:lnTo>
                    <a:pt x="606310" y="0"/>
                  </a:lnTo>
                  <a:lnTo>
                    <a:pt x="606310" y="12623"/>
                  </a:lnTo>
                  <a:lnTo>
                    <a:pt x="606310" y="25260"/>
                  </a:lnTo>
                  <a:lnTo>
                    <a:pt x="606310" y="37909"/>
                  </a:lnTo>
                  <a:lnTo>
                    <a:pt x="618947" y="37909"/>
                  </a:lnTo>
                  <a:lnTo>
                    <a:pt x="618947" y="25260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5961735" y="4274997"/>
              <a:ext cx="619125" cy="25400"/>
            </a:xfrm>
            <a:custGeom>
              <a:avLst/>
              <a:gdLst/>
              <a:ahLst/>
              <a:cxnLst/>
              <a:rect l="l" t="t" r="r" b="b"/>
              <a:pathLst>
                <a:path w="619125" h="25400">
                  <a:moveTo>
                    <a:pt x="12636" y="12623"/>
                  </a:moveTo>
                  <a:lnTo>
                    <a:pt x="0" y="12623"/>
                  </a:lnTo>
                  <a:lnTo>
                    <a:pt x="0" y="25260"/>
                  </a:lnTo>
                  <a:lnTo>
                    <a:pt x="12636" y="25260"/>
                  </a:lnTo>
                  <a:lnTo>
                    <a:pt x="12636" y="12623"/>
                  </a:lnTo>
                  <a:close/>
                </a:path>
                <a:path w="619125" h="25400">
                  <a:moveTo>
                    <a:pt x="429488" y="0"/>
                  </a:moveTo>
                  <a:lnTo>
                    <a:pt x="416852" y="0"/>
                  </a:lnTo>
                  <a:lnTo>
                    <a:pt x="404215" y="0"/>
                  </a:lnTo>
                  <a:lnTo>
                    <a:pt x="391579" y="0"/>
                  </a:lnTo>
                  <a:lnTo>
                    <a:pt x="391579" y="12636"/>
                  </a:lnTo>
                  <a:lnTo>
                    <a:pt x="404215" y="12636"/>
                  </a:lnTo>
                  <a:lnTo>
                    <a:pt x="416852" y="12636"/>
                  </a:lnTo>
                  <a:lnTo>
                    <a:pt x="429488" y="12636"/>
                  </a:lnTo>
                  <a:lnTo>
                    <a:pt x="429488" y="0"/>
                  </a:lnTo>
                  <a:close/>
                </a:path>
                <a:path w="619125" h="25400">
                  <a:moveTo>
                    <a:pt x="492645" y="0"/>
                  </a:moveTo>
                  <a:lnTo>
                    <a:pt x="492645" y="0"/>
                  </a:lnTo>
                  <a:lnTo>
                    <a:pt x="442112" y="0"/>
                  </a:lnTo>
                  <a:lnTo>
                    <a:pt x="442112" y="12636"/>
                  </a:lnTo>
                  <a:lnTo>
                    <a:pt x="492645" y="12636"/>
                  </a:lnTo>
                  <a:lnTo>
                    <a:pt x="492645" y="0"/>
                  </a:lnTo>
                  <a:close/>
                </a:path>
                <a:path w="619125" h="25400">
                  <a:moveTo>
                    <a:pt x="543166" y="0"/>
                  </a:moveTo>
                  <a:lnTo>
                    <a:pt x="530529" y="0"/>
                  </a:lnTo>
                  <a:lnTo>
                    <a:pt x="530529" y="12636"/>
                  </a:lnTo>
                  <a:lnTo>
                    <a:pt x="543166" y="12636"/>
                  </a:lnTo>
                  <a:lnTo>
                    <a:pt x="543166" y="0"/>
                  </a:lnTo>
                  <a:close/>
                </a:path>
                <a:path w="619125" h="25400">
                  <a:moveTo>
                    <a:pt x="618947" y="0"/>
                  </a:moveTo>
                  <a:lnTo>
                    <a:pt x="606310" y="0"/>
                  </a:lnTo>
                  <a:lnTo>
                    <a:pt x="606310" y="12636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5974372" y="4293939"/>
              <a:ext cx="606425" cy="0"/>
            </a:xfrm>
            <a:custGeom>
              <a:avLst/>
              <a:gdLst/>
              <a:ahLst/>
              <a:cxnLst/>
              <a:rect l="l" t="t" r="r" b="b"/>
              <a:pathLst>
                <a:path w="606425">
                  <a:moveTo>
                    <a:pt x="0" y="0"/>
                  </a:moveTo>
                  <a:lnTo>
                    <a:pt x="606323" y="0"/>
                  </a:lnTo>
                </a:path>
              </a:pathLst>
            </a:custGeom>
            <a:ln w="12636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5961735" y="4300258"/>
              <a:ext cx="619125" cy="38100"/>
            </a:xfrm>
            <a:custGeom>
              <a:avLst/>
              <a:gdLst/>
              <a:ahLst/>
              <a:cxnLst/>
              <a:rect l="l" t="t" r="r" b="b"/>
              <a:pathLst>
                <a:path w="619125" h="38100">
                  <a:moveTo>
                    <a:pt x="113690" y="0"/>
                  </a:moveTo>
                  <a:lnTo>
                    <a:pt x="101053" y="0"/>
                  </a:lnTo>
                  <a:lnTo>
                    <a:pt x="101053" y="12623"/>
                  </a:lnTo>
                  <a:lnTo>
                    <a:pt x="88430" y="12623"/>
                  </a:lnTo>
                  <a:lnTo>
                    <a:pt x="75806" y="12623"/>
                  </a:lnTo>
                  <a:lnTo>
                    <a:pt x="63169" y="12623"/>
                  </a:lnTo>
                  <a:lnTo>
                    <a:pt x="63169" y="25260"/>
                  </a:lnTo>
                  <a:lnTo>
                    <a:pt x="50533" y="25260"/>
                  </a:lnTo>
                  <a:lnTo>
                    <a:pt x="50533" y="12623"/>
                  </a:lnTo>
                  <a:lnTo>
                    <a:pt x="37909" y="12623"/>
                  </a:lnTo>
                  <a:lnTo>
                    <a:pt x="25273" y="12623"/>
                  </a:lnTo>
                  <a:lnTo>
                    <a:pt x="25273" y="25260"/>
                  </a:lnTo>
                  <a:lnTo>
                    <a:pt x="12636" y="25260"/>
                  </a:lnTo>
                  <a:lnTo>
                    <a:pt x="12636" y="12623"/>
                  </a:lnTo>
                  <a:lnTo>
                    <a:pt x="0" y="12623"/>
                  </a:lnTo>
                  <a:lnTo>
                    <a:pt x="0" y="25260"/>
                  </a:lnTo>
                  <a:lnTo>
                    <a:pt x="0" y="37896"/>
                  </a:lnTo>
                  <a:lnTo>
                    <a:pt x="12636" y="37896"/>
                  </a:lnTo>
                  <a:lnTo>
                    <a:pt x="75806" y="37896"/>
                  </a:lnTo>
                  <a:lnTo>
                    <a:pt x="75806" y="25260"/>
                  </a:lnTo>
                  <a:lnTo>
                    <a:pt x="88430" y="25260"/>
                  </a:lnTo>
                  <a:lnTo>
                    <a:pt x="101066" y="25260"/>
                  </a:lnTo>
                  <a:lnTo>
                    <a:pt x="101066" y="12636"/>
                  </a:lnTo>
                  <a:lnTo>
                    <a:pt x="113690" y="12636"/>
                  </a:lnTo>
                  <a:lnTo>
                    <a:pt x="113690" y="0"/>
                  </a:lnTo>
                  <a:close/>
                </a:path>
                <a:path w="619125" h="38100">
                  <a:moveTo>
                    <a:pt x="189484" y="25260"/>
                  </a:moveTo>
                  <a:lnTo>
                    <a:pt x="176847" y="25260"/>
                  </a:lnTo>
                  <a:lnTo>
                    <a:pt x="176847" y="37896"/>
                  </a:lnTo>
                  <a:lnTo>
                    <a:pt x="189484" y="37896"/>
                  </a:lnTo>
                  <a:lnTo>
                    <a:pt x="189484" y="25260"/>
                  </a:lnTo>
                  <a:close/>
                </a:path>
                <a:path w="619125" h="38100">
                  <a:moveTo>
                    <a:pt x="252641" y="25260"/>
                  </a:moveTo>
                  <a:lnTo>
                    <a:pt x="240004" y="25260"/>
                  </a:lnTo>
                  <a:lnTo>
                    <a:pt x="227380" y="25260"/>
                  </a:lnTo>
                  <a:lnTo>
                    <a:pt x="214744" y="25260"/>
                  </a:lnTo>
                  <a:lnTo>
                    <a:pt x="214744" y="12636"/>
                  </a:lnTo>
                  <a:lnTo>
                    <a:pt x="227368" y="12636"/>
                  </a:lnTo>
                  <a:lnTo>
                    <a:pt x="240004" y="12636"/>
                  </a:lnTo>
                  <a:lnTo>
                    <a:pt x="240004" y="0"/>
                  </a:lnTo>
                  <a:lnTo>
                    <a:pt x="227380" y="0"/>
                  </a:lnTo>
                  <a:lnTo>
                    <a:pt x="214744" y="0"/>
                  </a:lnTo>
                  <a:lnTo>
                    <a:pt x="214744" y="12623"/>
                  </a:lnTo>
                  <a:lnTo>
                    <a:pt x="202120" y="12623"/>
                  </a:lnTo>
                  <a:lnTo>
                    <a:pt x="202120" y="0"/>
                  </a:lnTo>
                  <a:lnTo>
                    <a:pt x="189484" y="0"/>
                  </a:lnTo>
                  <a:lnTo>
                    <a:pt x="176847" y="0"/>
                  </a:lnTo>
                  <a:lnTo>
                    <a:pt x="164211" y="0"/>
                  </a:lnTo>
                  <a:lnTo>
                    <a:pt x="164211" y="12623"/>
                  </a:lnTo>
                  <a:lnTo>
                    <a:pt x="151587" y="12623"/>
                  </a:lnTo>
                  <a:lnTo>
                    <a:pt x="151587" y="0"/>
                  </a:lnTo>
                  <a:lnTo>
                    <a:pt x="138950" y="0"/>
                  </a:lnTo>
                  <a:lnTo>
                    <a:pt x="138950" y="12623"/>
                  </a:lnTo>
                  <a:lnTo>
                    <a:pt x="126326" y="12623"/>
                  </a:lnTo>
                  <a:lnTo>
                    <a:pt x="126326" y="25260"/>
                  </a:lnTo>
                  <a:lnTo>
                    <a:pt x="113690" y="25260"/>
                  </a:lnTo>
                  <a:lnTo>
                    <a:pt x="113690" y="37896"/>
                  </a:lnTo>
                  <a:lnTo>
                    <a:pt x="126326" y="37896"/>
                  </a:lnTo>
                  <a:lnTo>
                    <a:pt x="138963" y="37896"/>
                  </a:lnTo>
                  <a:lnTo>
                    <a:pt x="138963" y="25260"/>
                  </a:lnTo>
                  <a:lnTo>
                    <a:pt x="138963" y="12636"/>
                  </a:lnTo>
                  <a:lnTo>
                    <a:pt x="151587" y="12636"/>
                  </a:lnTo>
                  <a:lnTo>
                    <a:pt x="151587" y="25260"/>
                  </a:lnTo>
                  <a:lnTo>
                    <a:pt x="151587" y="37896"/>
                  </a:lnTo>
                  <a:lnTo>
                    <a:pt x="164223" y="37896"/>
                  </a:lnTo>
                  <a:lnTo>
                    <a:pt x="164223" y="25260"/>
                  </a:lnTo>
                  <a:lnTo>
                    <a:pt x="164223" y="12636"/>
                  </a:lnTo>
                  <a:lnTo>
                    <a:pt x="176847" y="12636"/>
                  </a:lnTo>
                  <a:lnTo>
                    <a:pt x="189484" y="12636"/>
                  </a:lnTo>
                  <a:lnTo>
                    <a:pt x="202107" y="12636"/>
                  </a:lnTo>
                  <a:lnTo>
                    <a:pt x="202107" y="25260"/>
                  </a:lnTo>
                  <a:lnTo>
                    <a:pt x="202107" y="37896"/>
                  </a:lnTo>
                  <a:lnTo>
                    <a:pt x="214744" y="37896"/>
                  </a:lnTo>
                  <a:lnTo>
                    <a:pt x="227368" y="37896"/>
                  </a:lnTo>
                  <a:lnTo>
                    <a:pt x="240004" y="37896"/>
                  </a:lnTo>
                  <a:lnTo>
                    <a:pt x="252641" y="37896"/>
                  </a:lnTo>
                  <a:lnTo>
                    <a:pt x="252641" y="25260"/>
                  </a:lnTo>
                  <a:close/>
                </a:path>
                <a:path w="619125" h="38100">
                  <a:moveTo>
                    <a:pt x="467385" y="0"/>
                  </a:moveTo>
                  <a:lnTo>
                    <a:pt x="454748" y="0"/>
                  </a:lnTo>
                  <a:lnTo>
                    <a:pt x="442112" y="0"/>
                  </a:lnTo>
                  <a:lnTo>
                    <a:pt x="442112" y="12623"/>
                  </a:lnTo>
                  <a:lnTo>
                    <a:pt x="429488" y="12623"/>
                  </a:lnTo>
                  <a:lnTo>
                    <a:pt x="429488" y="0"/>
                  </a:lnTo>
                  <a:lnTo>
                    <a:pt x="416852" y="0"/>
                  </a:lnTo>
                  <a:lnTo>
                    <a:pt x="404215" y="0"/>
                  </a:lnTo>
                  <a:lnTo>
                    <a:pt x="391591" y="0"/>
                  </a:lnTo>
                  <a:lnTo>
                    <a:pt x="378955" y="0"/>
                  </a:lnTo>
                  <a:lnTo>
                    <a:pt x="378955" y="12623"/>
                  </a:lnTo>
                  <a:lnTo>
                    <a:pt x="366331" y="12623"/>
                  </a:lnTo>
                  <a:lnTo>
                    <a:pt x="366331" y="0"/>
                  </a:lnTo>
                  <a:lnTo>
                    <a:pt x="353695" y="0"/>
                  </a:lnTo>
                  <a:lnTo>
                    <a:pt x="353695" y="12623"/>
                  </a:lnTo>
                  <a:lnTo>
                    <a:pt x="341058" y="12623"/>
                  </a:lnTo>
                  <a:lnTo>
                    <a:pt x="341058" y="0"/>
                  </a:lnTo>
                  <a:lnTo>
                    <a:pt x="328422" y="0"/>
                  </a:lnTo>
                  <a:lnTo>
                    <a:pt x="328422" y="12623"/>
                  </a:lnTo>
                  <a:lnTo>
                    <a:pt x="315798" y="12623"/>
                  </a:lnTo>
                  <a:lnTo>
                    <a:pt x="303174" y="12623"/>
                  </a:lnTo>
                  <a:lnTo>
                    <a:pt x="290537" y="12623"/>
                  </a:lnTo>
                  <a:lnTo>
                    <a:pt x="290537" y="0"/>
                  </a:lnTo>
                  <a:lnTo>
                    <a:pt x="277901" y="0"/>
                  </a:lnTo>
                  <a:lnTo>
                    <a:pt x="265277" y="0"/>
                  </a:lnTo>
                  <a:lnTo>
                    <a:pt x="252641" y="0"/>
                  </a:lnTo>
                  <a:lnTo>
                    <a:pt x="252641" y="12623"/>
                  </a:lnTo>
                  <a:lnTo>
                    <a:pt x="252641" y="25260"/>
                  </a:lnTo>
                  <a:lnTo>
                    <a:pt x="265277" y="25260"/>
                  </a:lnTo>
                  <a:lnTo>
                    <a:pt x="265277" y="12636"/>
                  </a:lnTo>
                  <a:lnTo>
                    <a:pt x="277901" y="12636"/>
                  </a:lnTo>
                  <a:lnTo>
                    <a:pt x="277901" y="25260"/>
                  </a:lnTo>
                  <a:lnTo>
                    <a:pt x="290537" y="25260"/>
                  </a:lnTo>
                  <a:lnTo>
                    <a:pt x="290537" y="37896"/>
                  </a:lnTo>
                  <a:lnTo>
                    <a:pt x="303161" y="37896"/>
                  </a:lnTo>
                  <a:lnTo>
                    <a:pt x="315798" y="37896"/>
                  </a:lnTo>
                  <a:lnTo>
                    <a:pt x="328434" y="37896"/>
                  </a:lnTo>
                  <a:lnTo>
                    <a:pt x="328434" y="25260"/>
                  </a:lnTo>
                  <a:lnTo>
                    <a:pt x="341058" y="25260"/>
                  </a:lnTo>
                  <a:lnTo>
                    <a:pt x="353695" y="25260"/>
                  </a:lnTo>
                  <a:lnTo>
                    <a:pt x="353695" y="37896"/>
                  </a:lnTo>
                  <a:lnTo>
                    <a:pt x="404215" y="37896"/>
                  </a:lnTo>
                  <a:lnTo>
                    <a:pt x="404215" y="25260"/>
                  </a:lnTo>
                  <a:lnTo>
                    <a:pt x="391591" y="25260"/>
                  </a:lnTo>
                  <a:lnTo>
                    <a:pt x="391591" y="12636"/>
                  </a:lnTo>
                  <a:lnTo>
                    <a:pt x="404215" y="12636"/>
                  </a:lnTo>
                  <a:lnTo>
                    <a:pt x="416852" y="12636"/>
                  </a:lnTo>
                  <a:lnTo>
                    <a:pt x="429475" y="12636"/>
                  </a:lnTo>
                  <a:lnTo>
                    <a:pt x="429475" y="25260"/>
                  </a:lnTo>
                  <a:lnTo>
                    <a:pt x="416852" y="25260"/>
                  </a:lnTo>
                  <a:lnTo>
                    <a:pt x="416852" y="37896"/>
                  </a:lnTo>
                  <a:lnTo>
                    <a:pt x="429488" y="37896"/>
                  </a:lnTo>
                  <a:lnTo>
                    <a:pt x="429488" y="25260"/>
                  </a:lnTo>
                  <a:lnTo>
                    <a:pt x="442112" y="25260"/>
                  </a:lnTo>
                  <a:lnTo>
                    <a:pt x="454748" y="25260"/>
                  </a:lnTo>
                  <a:lnTo>
                    <a:pt x="454748" y="12636"/>
                  </a:lnTo>
                  <a:lnTo>
                    <a:pt x="467385" y="12636"/>
                  </a:lnTo>
                  <a:lnTo>
                    <a:pt x="467385" y="0"/>
                  </a:lnTo>
                  <a:close/>
                </a:path>
                <a:path w="619125" h="38100">
                  <a:moveTo>
                    <a:pt x="480009" y="25260"/>
                  </a:moveTo>
                  <a:lnTo>
                    <a:pt x="467372" y="25260"/>
                  </a:lnTo>
                  <a:lnTo>
                    <a:pt x="467372" y="37896"/>
                  </a:lnTo>
                  <a:lnTo>
                    <a:pt x="480009" y="37896"/>
                  </a:lnTo>
                  <a:lnTo>
                    <a:pt x="480009" y="25260"/>
                  </a:lnTo>
                  <a:close/>
                </a:path>
                <a:path w="619125" h="38100">
                  <a:moveTo>
                    <a:pt x="505269" y="25260"/>
                  </a:moveTo>
                  <a:lnTo>
                    <a:pt x="492633" y="25260"/>
                  </a:lnTo>
                  <a:lnTo>
                    <a:pt x="492633" y="37896"/>
                  </a:lnTo>
                  <a:lnTo>
                    <a:pt x="505269" y="37896"/>
                  </a:lnTo>
                  <a:lnTo>
                    <a:pt x="505269" y="25260"/>
                  </a:lnTo>
                  <a:close/>
                </a:path>
                <a:path w="619125" h="38100">
                  <a:moveTo>
                    <a:pt x="505269" y="0"/>
                  </a:moveTo>
                  <a:lnTo>
                    <a:pt x="492645" y="0"/>
                  </a:lnTo>
                  <a:lnTo>
                    <a:pt x="480009" y="0"/>
                  </a:lnTo>
                  <a:lnTo>
                    <a:pt x="480009" y="12636"/>
                  </a:lnTo>
                  <a:lnTo>
                    <a:pt x="492633" y="12636"/>
                  </a:lnTo>
                  <a:lnTo>
                    <a:pt x="505269" y="12636"/>
                  </a:lnTo>
                  <a:lnTo>
                    <a:pt x="505269" y="0"/>
                  </a:lnTo>
                  <a:close/>
                </a:path>
                <a:path w="619125" h="38100">
                  <a:moveTo>
                    <a:pt x="543166" y="12623"/>
                  </a:moveTo>
                  <a:lnTo>
                    <a:pt x="530529" y="12623"/>
                  </a:lnTo>
                  <a:lnTo>
                    <a:pt x="530529" y="25260"/>
                  </a:lnTo>
                  <a:lnTo>
                    <a:pt x="517906" y="25260"/>
                  </a:lnTo>
                  <a:lnTo>
                    <a:pt x="517906" y="37896"/>
                  </a:lnTo>
                  <a:lnTo>
                    <a:pt x="530529" y="37896"/>
                  </a:lnTo>
                  <a:lnTo>
                    <a:pt x="543166" y="37896"/>
                  </a:lnTo>
                  <a:lnTo>
                    <a:pt x="543166" y="25260"/>
                  </a:lnTo>
                  <a:lnTo>
                    <a:pt x="543166" y="12623"/>
                  </a:lnTo>
                  <a:close/>
                </a:path>
                <a:path w="619125" h="38100">
                  <a:moveTo>
                    <a:pt x="581063" y="12623"/>
                  </a:moveTo>
                  <a:lnTo>
                    <a:pt x="568426" y="12623"/>
                  </a:lnTo>
                  <a:lnTo>
                    <a:pt x="568426" y="25260"/>
                  </a:lnTo>
                  <a:lnTo>
                    <a:pt x="581063" y="25260"/>
                  </a:lnTo>
                  <a:lnTo>
                    <a:pt x="581063" y="12623"/>
                  </a:lnTo>
                  <a:close/>
                </a:path>
                <a:path w="619125" h="38100">
                  <a:moveTo>
                    <a:pt x="618947" y="12623"/>
                  </a:moveTo>
                  <a:lnTo>
                    <a:pt x="606310" y="12623"/>
                  </a:lnTo>
                  <a:lnTo>
                    <a:pt x="593674" y="12623"/>
                  </a:lnTo>
                  <a:lnTo>
                    <a:pt x="593674" y="25260"/>
                  </a:lnTo>
                  <a:lnTo>
                    <a:pt x="606310" y="25260"/>
                  </a:lnTo>
                  <a:lnTo>
                    <a:pt x="618947" y="25260"/>
                  </a:lnTo>
                  <a:lnTo>
                    <a:pt x="618947" y="126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5961735" y="4325518"/>
              <a:ext cx="606425" cy="50800"/>
            </a:xfrm>
            <a:custGeom>
              <a:avLst/>
              <a:gdLst/>
              <a:ahLst/>
              <a:cxnLst/>
              <a:rect l="l" t="t" r="r" b="b"/>
              <a:pathLst>
                <a:path w="606425" h="50800">
                  <a:moveTo>
                    <a:pt x="12636" y="37896"/>
                  </a:moveTo>
                  <a:lnTo>
                    <a:pt x="0" y="37896"/>
                  </a:lnTo>
                  <a:lnTo>
                    <a:pt x="0" y="50533"/>
                  </a:lnTo>
                  <a:lnTo>
                    <a:pt x="12636" y="50533"/>
                  </a:lnTo>
                  <a:lnTo>
                    <a:pt x="12636" y="37896"/>
                  </a:lnTo>
                  <a:close/>
                </a:path>
                <a:path w="606425" h="50800">
                  <a:moveTo>
                    <a:pt x="63169" y="25260"/>
                  </a:moveTo>
                  <a:lnTo>
                    <a:pt x="50533" y="25260"/>
                  </a:lnTo>
                  <a:lnTo>
                    <a:pt x="50533" y="12636"/>
                  </a:lnTo>
                  <a:lnTo>
                    <a:pt x="37896" y="12636"/>
                  </a:lnTo>
                  <a:lnTo>
                    <a:pt x="37896" y="25260"/>
                  </a:lnTo>
                  <a:lnTo>
                    <a:pt x="25273" y="25260"/>
                  </a:lnTo>
                  <a:lnTo>
                    <a:pt x="25273" y="12636"/>
                  </a:lnTo>
                  <a:lnTo>
                    <a:pt x="12636" y="12636"/>
                  </a:lnTo>
                  <a:lnTo>
                    <a:pt x="12636" y="25273"/>
                  </a:lnTo>
                  <a:lnTo>
                    <a:pt x="25273" y="25273"/>
                  </a:lnTo>
                  <a:lnTo>
                    <a:pt x="25273" y="37896"/>
                  </a:lnTo>
                  <a:lnTo>
                    <a:pt x="37909" y="37896"/>
                  </a:lnTo>
                  <a:lnTo>
                    <a:pt x="37909" y="25273"/>
                  </a:lnTo>
                  <a:lnTo>
                    <a:pt x="50533" y="25273"/>
                  </a:lnTo>
                  <a:lnTo>
                    <a:pt x="50533" y="37896"/>
                  </a:lnTo>
                  <a:lnTo>
                    <a:pt x="50533" y="50533"/>
                  </a:lnTo>
                  <a:lnTo>
                    <a:pt x="63169" y="50533"/>
                  </a:lnTo>
                  <a:lnTo>
                    <a:pt x="63169" y="37896"/>
                  </a:lnTo>
                  <a:lnTo>
                    <a:pt x="63169" y="25260"/>
                  </a:lnTo>
                  <a:close/>
                </a:path>
                <a:path w="606425" h="50800">
                  <a:moveTo>
                    <a:pt x="176847" y="12636"/>
                  </a:moveTo>
                  <a:lnTo>
                    <a:pt x="164211" y="12636"/>
                  </a:lnTo>
                  <a:lnTo>
                    <a:pt x="164211" y="25260"/>
                  </a:lnTo>
                  <a:lnTo>
                    <a:pt x="151587" y="25260"/>
                  </a:lnTo>
                  <a:lnTo>
                    <a:pt x="151587" y="12636"/>
                  </a:lnTo>
                  <a:lnTo>
                    <a:pt x="138950" y="12636"/>
                  </a:lnTo>
                  <a:lnTo>
                    <a:pt x="138950" y="25260"/>
                  </a:lnTo>
                  <a:lnTo>
                    <a:pt x="138950" y="37896"/>
                  </a:lnTo>
                  <a:lnTo>
                    <a:pt x="126326" y="37896"/>
                  </a:lnTo>
                  <a:lnTo>
                    <a:pt x="113690" y="37896"/>
                  </a:lnTo>
                  <a:lnTo>
                    <a:pt x="101066" y="37896"/>
                  </a:lnTo>
                  <a:lnTo>
                    <a:pt x="101066" y="25260"/>
                  </a:lnTo>
                  <a:lnTo>
                    <a:pt x="88430" y="25260"/>
                  </a:lnTo>
                  <a:lnTo>
                    <a:pt x="88430" y="12636"/>
                  </a:lnTo>
                  <a:lnTo>
                    <a:pt x="75793" y="12636"/>
                  </a:lnTo>
                  <a:lnTo>
                    <a:pt x="75793" y="25273"/>
                  </a:lnTo>
                  <a:lnTo>
                    <a:pt x="88430" y="25273"/>
                  </a:lnTo>
                  <a:lnTo>
                    <a:pt x="88430" y="37896"/>
                  </a:lnTo>
                  <a:lnTo>
                    <a:pt x="75793" y="37896"/>
                  </a:lnTo>
                  <a:lnTo>
                    <a:pt x="75793" y="50533"/>
                  </a:lnTo>
                  <a:lnTo>
                    <a:pt x="88430" y="50533"/>
                  </a:lnTo>
                  <a:lnTo>
                    <a:pt x="101053" y="50533"/>
                  </a:lnTo>
                  <a:lnTo>
                    <a:pt x="113690" y="50533"/>
                  </a:lnTo>
                  <a:lnTo>
                    <a:pt x="126326" y="50533"/>
                  </a:lnTo>
                  <a:lnTo>
                    <a:pt x="138963" y="50533"/>
                  </a:lnTo>
                  <a:lnTo>
                    <a:pt x="138963" y="37896"/>
                  </a:lnTo>
                  <a:lnTo>
                    <a:pt x="151587" y="37896"/>
                  </a:lnTo>
                  <a:lnTo>
                    <a:pt x="151587" y="50533"/>
                  </a:lnTo>
                  <a:lnTo>
                    <a:pt x="164223" y="50533"/>
                  </a:lnTo>
                  <a:lnTo>
                    <a:pt x="164223" y="37896"/>
                  </a:lnTo>
                  <a:lnTo>
                    <a:pt x="176847" y="37896"/>
                  </a:lnTo>
                  <a:lnTo>
                    <a:pt x="176847" y="25273"/>
                  </a:lnTo>
                  <a:lnTo>
                    <a:pt x="176847" y="12636"/>
                  </a:lnTo>
                  <a:close/>
                </a:path>
                <a:path w="606425" h="50800">
                  <a:moveTo>
                    <a:pt x="328434" y="12636"/>
                  </a:moveTo>
                  <a:lnTo>
                    <a:pt x="315798" y="12636"/>
                  </a:lnTo>
                  <a:lnTo>
                    <a:pt x="315798" y="25260"/>
                  </a:lnTo>
                  <a:lnTo>
                    <a:pt x="303174" y="25260"/>
                  </a:lnTo>
                  <a:lnTo>
                    <a:pt x="303174" y="12636"/>
                  </a:lnTo>
                  <a:lnTo>
                    <a:pt x="303161" y="25273"/>
                  </a:lnTo>
                  <a:lnTo>
                    <a:pt x="303161" y="37896"/>
                  </a:lnTo>
                  <a:lnTo>
                    <a:pt x="290537" y="37896"/>
                  </a:lnTo>
                  <a:lnTo>
                    <a:pt x="290537" y="25273"/>
                  </a:lnTo>
                  <a:lnTo>
                    <a:pt x="303161" y="25273"/>
                  </a:lnTo>
                  <a:lnTo>
                    <a:pt x="303161" y="12636"/>
                  </a:lnTo>
                  <a:lnTo>
                    <a:pt x="290537" y="12636"/>
                  </a:lnTo>
                  <a:lnTo>
                    <a:pt x="290537" y="25260"/>
                  </a:lnTo>
                  <a:lnTo>
                    <a:pt x="277901" y="25260"/>
                  </a:lnTo>
                  <a:lnTo>
                    <a:pt x="277901" y="37896"/>
                  </a:lnTo>
                  <a:lnTo>
                    <a:pt x="265277" y="37896"/>
                  </a:lnTo>
                  <a:lnTo>
                    <a:pt x="265277" y="25273"/>
                  </a:lnTo>
                  <a:lnTo>
                    <a:pt x="277901" y="25273"/>
                  </a:lnTo>
                  <a:lnTo>
                    <a:pt x="277901" y="12636"/>
                  </a:lnTo>
                  <a:lnTo>
                    <a:pt x="265264" y="12636"/>
                  </a:lnTo>
                  <a:lnTo>
                    <a:pt x="265264" y="25260"/>
                  </a:lnTo>
                  <a:lnTo>
                    <a:pt x="252641" y="25260"/>
                  </a:lnTo>
                  <a:lnTo>
                    <a:pt x="252641" y="12636"/>
                  </a:lnTo>
                  <a:lnTo>
                    <a:pt x="240004" y="12636"/>
                  </a:lnTo>
                  <a:lnTo>
                    <a:pt x="227380" y="12636"/>
                  </a:lnTo>
                  <a:lnTo>
                    <a:pt x="189484" y="12636"/>
                  </a:lnTo>
                  <a:lnTo>
                    <a:pt x="189484" y="25273"/>
                  </a:lnTo>
                  <a:lnTo>
                    <a:pt x="202107" y="25273"/>
                  </a:lnTo>
                  <a:lnTo>
                    <a:pt x="202107" y="37896"/>
                  </a:lnTo>
                  <a:lnTo>
                    <a:pt x="189484" y="37896"/>
                  </a:lnTo>
                  <a:lnTo>
                    <a:pt x="176847" y="37896"/>
                  </a:lnTo>
                  <a:lnTo>
                    <a:pt x="176847" y="50533"/>
                  </a:lnTo>
                  <a:lnTo>
                    <a:pt x="189484" y="50533"/>
                  </a:lnTo>
                  <a:lnTo>
                    <a:pt x="202107" y="50533"/>
                  </a:lnTo>
                  <a:lnTo>
                    <a:pt x="214744" y="50533"/>
                  </a:lnTo>
                  <a:lnTo>
                    <a:pt x="214744" y="37896"/>
                  </a:lnTo>
                  <a:lnTo>
                    <a:pt x="227368" y="37896"/>
                  </a:lnTo>
                  <a:lnTo>
                    <a:pt x="227368" y="50533"/>
                  </a:lnTo>
                  <a:lnTo>
                    <a:pt x="240004" y="50533"/>
                  </a:lnTo>
                  <a:lnTo>
                    <a:pt x="240004" y="37896"/>
                  </a:lnTo>
                  <a:lnTo>
                    <a:pt x="227380" y="37896"/>
                  </a:lnTo>
                  <a:lnTo>
                    <a:pt x="227380" y="25273"/>
                  </a:lnTo>
                  <a:lnTo>
                    <a:pt x="240004" y="25273"/>
                  </a:lnTo>
                  <a:lnTo>
                    <a:pt x="252641" y="25273"/>
                  </a:lnTo>
                  <a:lnTo>
                    <a:pt x="252641" y="37896"/>
                  </a:lnTo>
                  <a:lnTo>
                    <a:pt x="265264" y="37896"/>
                  </a:lnTo>
                  <a:lnTo>
                    <a:pt x="265264" y="50533"/>
                  </a:lnTo>
                  <a:lnTo>
                    <a:pt x="277901" y="50533"/>
                  </a:lnTo>
                  <a:lnTo>
                    <a:pt x="328434" y="50533"/>
                  </a:lnTo>
                  <a:lnTo>
                    <a:pt x="328434" y="37896"/>
                  </a:lnTo>
                  <a:lnTo>
                    <a:pt x="315798" y="37896"/>
                  </a:lnTo>
                  <a:lnTo>
                    <a:pt x="315798" y="25273"/>
                  </a:lnTo>
                  <a:lnTo>
                    <a:pt x="328434" y="25273"/>
                  </a:lnTo>
                  <a:lnTo>
                    <a:pt x="328434" y="12636"/>
                  </a:lnTo>
                  <a:close/>
                </a:path>
                <a:path w="606425" h="50800">
                  <a:moveTo>
                    <a:pt x="416852" y="25260"/>
                  </a:moveTo>
                  <a:lnTo>
                    <a:pt x="404215" y="25260"/>
                  </a:lnTo>
                  <a:lnTo>
                    <a:pt x="404215" y="12636"/>
                  </a:lnTo>
                  <a:lnTo>
                    <a:pt x="391591" y="12636"/>
                  </a:lnTo>
                  <a:lnTo>
                    <a:pt x="378955" y="12636"/>
                  </a:lnTo>
                  <a:lnTo>
                    <a:pt x="378955" y="25260"/>
                  </a:lnTo>
                  <a:lnTo>
                    <a:pt x="366318" y="25260"/>
                  </a:lnTo>
                  <a:lnTo>
                    <a:pt x="366318" y="37896"/>
                  </a:lnTo>
                  <a:lnTo>
                    <a:pt x="366318" y="50533"/>
                  </a:lnTo>
                  <a:lnTo>
                    <a:pt x="378955" y="50533"/>
                  </a:lnTo>
                  <a:lnTo>
                    <a:pt x="378955" y="37896"/>
                  </a:lnTo>
                  <a:lnTo>
                    <a:pt x="378955" y="25273"/>
                  </a:lnTo>
                  <a:lnTo>
                    <a:pt x="391579" y="25273"/>
                  </a:lnTo>
                  <a:lnTo>
                    <a:pt x="391579" y="37896"/>
                  </a:lnTo>
                  <a:lnTo>
                    <a:pt x="391579" y="50533"/>
                  </a:lnTo>
                  <a:lnTo>
                    <a:pt x="404215" y="50533"/>
                  </a:lnTo>
                  <a:lnTo>
                    <a:pt x="404215" y="37896"/>
                  </a:lnTo>
                  <a:lnTo>
                    <a:pt x="416852" y="37896"/>
                  </a:lnTo>
                  <a:lnTo>
                    <a:pt x="416852" y="25260"/>
                  </a:lnTo>
                  <a:close/>
                </a:path>
                <a:path w="606425" h="50800">
                  <a:moveTo>
                    <a:pt x="467385" y="25260"/>
                  </a:moveTo>
                  <a:lnTo>
                    <a:pt x="454748" y="25260"/>
                  </a:lnTo>
                  <a:lnTo>
                    <a:pt x="454748" y="37896"/>
                  </a:lnTo>
                  <a:lnTo>
                    <a:pt x="442112" y="37896"/>
                  </a:lnTo>
                  <a:lnTo>
                    <a:pt x="442112" y="25273"/>
                  </a:lnTo>
                  <a:lnTo>
                    <a:pt x="454748" y="25273"/>
                  </a:lnTo>
                  <a:lnTo>
                    <a:pt x="454748" y="12636"/>
                  </a:lnTo>
                  <a:lnTo>
                    <a:pt x="442112" y="12636"/>
                  </a:lnTo>
                  <a:lnTo>
                    <a:pt x="429475" y="12636"/>
                  </a:lnTo>
                  <a:lnTo>
                    <a:pt x="429475" y="25260"/>
                  </a:lnTo>
                  <a:lnTo>
                    <a:pt x="429475" y="37896"/>
                  </a:lnTo>
                  <a:lnTo>
                    <a:pt x="429475" y="50533"/>
                  </a:lnTo>
                  <a:lnTo>
                    <a:pt x="442112" y="50533"/>
                  </a:lnTo>
                  <a:lnTo>
                    <a:pt x="454748" y="50533"/>
                  </a:lnTo>
                  <a:lnTo>
                    <a:pt x="467385" y="50533"/>
                  </a:lnTo>
                  <a:lnTo>
                    <a:pt x="467385" y="37896"/>
                  </a:lnTo>
                  <a:lnTo>
                    <a:pt x="467385" y="25260"/>
                  </a:lnTo>
                  <a:close/>
                </a:path>
                <a:path w="606425" h="50800">
                  <a:moveTo>
                    <a:pt x="517906" y="12636"/>
                  </a:moveTo>
                  <a:lnTo>
                    <a:pt x="505269" y="12636"/>
                  </a:lnTo>
                  <a:lnTo>
                    <a:pt x="505269" y="25260"/>
                  </a:lnTo>
                  <a:lnTo>
                    <a:pt x="492633" y="25260"/>
                  </a:lnTo>
                  <a:lnTo>
                    <a:pt x="492633" y="37896"/>
                  </a:lnTo>
                  <a:lnTo>
                    <a:pt x="480009" y="37896"/>
                  </a:lnTo>
                  <a:lnTo>
                    <a:pt x="480009" y="50533"/>
                  </a:lnTo>
                  <a:lnTo>
                    <a:pt x="492645" y="50533"/>
                  </a:lnTo>
                  <a:lnTo>
                    <a:pt x="492645" y="37896"/>
                  </a:lnTo>
                  <a:lnTo>
                    <a:pt x="505269" y="37896"/>
                  </a:lnTo>
                  <a:lnTo>
                    <a:pt x="505269" y="25273"/>
                  </a:lnTo>
                  <a:lnTo>
                    <a:pt x="517906" y="25273"/>
                  </a:lnTo>
                  <a:lnTo>
                    <a:pt x="517906" y="12636"/>
                  </a:lnTo>
                  <a:close/>
                </a:path>
                <a:path w="606425" h="50800">
                  <a:moveTo>
                    <a:pt x="606310" y="25260"/>
                  </a:moveTo>
                  <a:lnTo>
                    <a:pt x="593699" y="25260"/>
                  </a:lnTo>
                  <a:lnTo>
                    <a:pt x="581063" y="25260"/>
                  </a:lnTo>
                  <a:lnTo>
                    <a:pt x="581063" y="12636"/>
                  </a:lnTo>
                  <a:lnTo>
                    <a:pt x="568426" y="12636"/>
                  </a:lnTo>
                  <a:lnTo>
                    <a:pt x="555802" y="12636"/>
                  </a:lnTo>
                  <a:lnTo>
                    <a:pt x="555802" y="0"/>
                  </a:lnTo>
                  <a:lnTo>
                    <a:pt x="555790" y="12636"/>
                  </a:lnTo>
                  <a:lnTo>
                    <a:pt x="555790" y="25260"/>
                  </a:lnTo>
                  <a:lnTo>
                    <a:pt x="543166" y="25260"/>
                  </a:lnTo>
                  <a:lnTo>
                    <a:pt x="543166" y="12636"/>
                  </a:lnTo>
                  <a:lnTo>
                    <a:pt x="555790" y="12636"/>
                  </a:lnTo>
                  <a:lnTo>
                    <a:pt x="555790" y="0"/>
                  </a:lnTo>
                  <a:lnTo>
                    <a:pt x="543166" y="0"/>
                  </a:lnTo>
                  <a:lnTo>
                    <a:pt x="530529" y="0"/>
                  </a:lnTo>
                  <a:lnTo>
                    <a:pt x="530529" y="12636"/>
                  </a:lnTo>
                  <a:lnTo>
                    <a:pt x="530529" y="25260"/>
                  </a:lnTo>
                  <a:lnTo>
                    <a:pt x="530529" y="37896"/>
                  </a:lnTo>
                  <a:lnTo>
                    <a:pt x="543166" y="37896"/>
                  </a:lnTo>
                  <a:lnTo>
                    <a:pt x="606310" y="37896"/>
                  </a:lnTo>
                  <a:lnTo>
                    <a:pt x="606310" y="25260"/>
                  </a:lnTo>
                  <a:close/>
                </a:path>
                <a:path w="606425" h="50800">
                  <a:moveTo>
                    <a:pt x="606310" y="0"/>
                  </a:moveTo>
                  <a:lnTo>
                    <a:pt x="593699" y="0"/>
                  </a:lnTo>
                  <a:lnTo>
                    <a:pt x="581063" y="0"/>
                  </a:lnTo>
                  <a:lnTo>
                    <a:pt x="581063" y="12636"/>
                  </a:lnTo>
                  <a:lnTo>
                    <a:pt x="593674" y="12636"/>
                  </a:lnTo>
                  <a:lnTo>
                    <a:pt x="606310" y="12636"/>
                  </a:lnTo>
                  <a:lnTo>
                    <a:pt x="60631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5961735" y="4363415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13690" y="12636"/>
                  </a:moveTo>
                  <a:lnTo>
                    <a:pt x="101066" y="12636"/>
                  </a:lnTo>
                  <a:lnTo>
                    <a:pt x="88430" y="12636"/>
                  </a:lnTo>
                  <a:lnTo>
                    <a:pt x="88430" y="25260"/>
                  </a:lnTo>
                  <a:lnTo>
                    <a:pt x="75806" y="25260"/>
                  </a:lnTo>
                  <a:lnTo>
                    <a:pt x="75806" y="12636"/>
                  </a:lnTo>
                  <a:lnTo>
                    <a:pt x="75793" y="25285"/>
                  </a:lnTo>
                  <a:lnTo>
                    <a:pt x="75793" y="37896"/>
                  </a:lnTo>
                  <a:lnTo>
                    <a:pt x="63169" y="37896"/>
                  </a:lnTo>
                  <a:lnTo>
                    <a:pt x="63169" y="25285"/>
                  </a:lnTo>
                  <a:lnTo>
                    <a:pt x="75793" y="25285"/>
                  </a:lnTo>
                  <a:lnTo>
                    <a:pt x="75793" y="12636"/>
                  </a:lnTo>
                  <a:lnTo>
                    <a:pt x="63169" y="12636"/>
                  </a:lnTo>
                  <a:lnTo>
                    <a:pt x="50533" y="12636"/>
                  </a:lnTo>
                  <a:lnTo>
                    <a:pt x="37896" y="12636"/>
                  </a:lnTo>
                  <a:lnTo>
                    <a:pt x="37896" y="25260"/>
                  </a:lnTo>
                  <a:lnTo>
                    <a:pt x="25273" y="25260"/>
                  </a:lnTo>
                  <a:lnTo>
                    <a:pt x="25273" y="37896"/>
                  </a:lnTo>
                  <a:lnTo>
                    <a:pt x="12636" y="37896"/>
                  </a:lnTo>
                  <a:lnTo>
                    <a:pt x="12636" y="25285"/>
                  </a:lnTo>
                  <a:lnTo>
                    <a:pt x="12636" y="12636"/>
                  </a:lnTo>
                  <a:lnTo>
                    <a:pt x="0" y="12636"/>
                  </a:lnTo>
                  <a:lnTo>
                    <a:pt x="0" y="25260"/>
                  </a:lnTo>
                  <a:lnTo>
                    <a:pt x="0" y="37896"/>
                  </a:lnTo>
                  <a:lnTo>
                    <a:pt x="0" y="50533"/>
                  </a:lnTo>
                  <a:lnTo>
                    <a:pt x="12636" y="50533"/>
                  </a:lnTo>
                  <a:lnTo>
                    <a:pt x="25273" y="50533"/>
                  </a:lnTo>
                  <a:lnTo>
                    <a:pt x="37909" y="50533"/>
                  </a:lnTo>
                  <a:lnTo>
                    <a:pt x="37909" y="37896"/>
                  </a:lnTo>
                  <a:lnTo>
                    <a:pt x="37909" y="25285"/>
                  </a:lnTo>
                  <a:lnTo>
                    <a:pt x="50533" y="25285"/>
                  </a:lnTo>
                  <a:lnTo>
                    <a:pt x="50533" y="37896"/>
                  </a:lnTo>
                  <a:lnTo>
                    <a:pt x="50533" y="50533"/>
                  </a:lnTo>
                  <a:lnTo>
                    <a:pt x="63169" y="50533"/>
                  </a:lnTo>
                  <a:lnTo>
                    <a:pt x="75806" y="50533"/>
                  </a:lnTo>
                  <a:lnTo>
                    <a:pt x="75806" y="37896"/>
                  </a:lnTo>
                  <a:lnTo>
                    <a:pt x="88430" y="37896"/>
                  </a:lnTo>
                  <a:lnTo>
                    <a:pt x="101066" y="37896"/>
                  </a:lnTo>
                  <a:lnTo>
                    <a:pt x="101066" y="25285"/>
                  </a:lnTo>
                  <a:lnTo>
                    <a:pt x="113690" y="25285"/>
                  </a:lnTo>
                  <a:lnTo>
                    <a:pt x="113690" y="12636"/>
                  </a:lnTo>
                  <a:close/>
                </a:path>
                <a:path w="619125" h="50800">
                  <a:moveTo>
                    <a:pt x="164223" y="37896"/>
                  </a:moveTo>
                  <a:lnTo>
                    <a:pt x="164223" y="37896"/>
                  </a:lnTo>
                  <a:lnTo>
                    <a:pt x="113690" y="37896"/>
                  </a:lnTo>
                  <a:lnTo>
                    <a:pt x="113690" y="50533"/>
                  </a:lnTo>
                  <a:lnTo>
                    <a:pt x="164223" y="50533"/>
                  </a:lnTo>
                  <a:lnTo>
                    <a:pt x="164223" y="37896"/>
                  </a:lnTo>
                  <a:close/>
                </a:path>
                <a:path w="619125" h="50800">
                  <a:moveTo>
                    <a:pt x="164223" y="12636"/>
                  </a:moveTo>
                  <a:lnTo>
                    <a:pt x="151587" y="12636"/>
                  </a:lnTo>
                  <a:lnTo>
                    <a:pt x="138963" y="12636"/>
                  </a:lnTo>
                  <a:lnTo>
                    <a:pt x="126326" y="12636"/>
                  </a:lnTo>
                  <a:lnTo>
                    <a:pt x="126326" y="25285"/>
                  </a:lnTo>
                  <a:lnTo>
                    <a:pt x="138950" y="25285"/>
                  </a:lnTo>
                  <a:lnTo>
                    <a:pt x="151587" y="25285"/>
                  </a:lnTo>
                  <a:lnTo>
                    <a:pt x="164223" y="25285"/>
                  </a:lnTo>
                  <a:lnTo>
                    <a:pt x="164223" y="12636"/>
                  </a:lnTo>
                  <a:close/>
                </a:path>
                <a:path w="619125" h="50800">
                  <a:moveTo>
                    <a:pt x="290537" y="37896"/>
                  </a:moveTo>
                  <a:lnTo>
                    <a:pt x="277901" y="37896"/>
                  </a:lnTo>
                  <a:lnTo>
                    <a:pt x="277901" y="50533"/>
                  </a:lnTo>
                  <a:lnTo>
                    <a:pt x="290537" y="50533"/>
                  </a:lnTo>
                  <a:lnTo>
                    <a:pt x="290537" y="37896"/>
                  </a:lnTo>
                  <a:close/>
                </a:path>
                <a:path w="619125" h="50800">
                  <a:moveTo>
                    <a:pt x="315798" y="25260"/>
                  </a:moveTo>
                  <a:lnTo>
                    <a:pt x="303174" y="25260"/>
                  </a:lnTo>
                  <a:lnTo>
                    <a:pt x="303174" y="12636"/>
                  </a:lnTo>
                  <a:lnTo>
                    <a:pt x="290537" y="12636"/>
                  </a:lnTo>
                  <a:lnTo>
                    <a:pt x="277901" y="12636"/>
                  </a:lnTo>
                  <a:lnTo>
                    <a:pt x="265264" y="12636"/>
                  </a:lnTo>
                  <a:lnTo>
                    <a:pt x="265264" y="25260"/>
                  </a:lnTo>
                  <a:lnTo>
                    <a:pt x="252641" y="25260"/>
                  </a:lnTo>
                  <a:lnTo>
                    <a:pt x="252641" y="12636"/>
                  </a:lnTo>
                  <a:lnTo>
                    <a:pt x="240004" y="12636"/>
                  </a:lnTo>
                  <a:lnTo>
                    <a:pt x="240004" y="25260"/>
                  </a:lnTo>
                  <a:lnTo>
                    <a:pt x="227380" y="25260"/>
                  </a:lnTo>
                  <a:lnTo>
                    <a:pt x="214744" y="25260"/>
                  </a:lnTo>
                  <a:lnTo>
                    <a:pt x="214744" y="12636"/>
                  </a:lnTo>
                  <a:lnTo>
                    <a:pt x="202107" y="12636"/>
                  </a:lnTo>
                  <a:lnTo>
                    <a:pt x="202107" y="25260"/>
                  </a:lnTo>
                  <a:lnTo>
                    <a:pt x="202107" y="37896"/>
                  </a:lnTo>
                  <a:lnTo>
                    <a:pt x="189484" y="37896"/>
                  </a:lnTo>
                  <a:lnTo>
                    <a:pt x="189484" y="50533"/>
                  </a:lnTo>
                  <a:lnTo>
                    <a:pt x="202107" y="50533"/>
                  </a:lnTo>
                  <a:lnTo>
                    <a:pt x="202120" y="50533"/>
                  </a:lnTo>
                  <a:lnTo>
                    <a:pt x="265277" y="50533"/>
                  </a:lnTo>
                  <a:lnTo>
                    <a:pt x="265277" y="37896"/>
                  </a:lnTo>
                  <a:lnTo>
                    <a:pt x="265277" y="25285"/>
                  </a:lnTo>
                  <a:lnTo>
                    <a:pt x="277901" y="25285"/>
                  </a:lnTo>
                  <a:lnTo>
                    <a:pt x="290537" y="25285"/>
                  </a:lnTo>
                  <a:lnTo>
                    <a:pt x="290537" y="37896"/>
                  </a:lnTo>
                  <a:lnTo>
                    <a:pt x="303161" y="37896"/>
                  </a:lnTo>
                  <a:lnTo>
                    <a:pt x="315798" y="37896"/>
                  </a:lnTo>
                  <a:lnTo>
                    <a:pt x="315798" y="25260"/>
                  </a:lnTo>
                  <a:close/>
                </a:path>
                <a:path w="619125" h="50800">
                  <a:moveTo>
                    <a:pt x="366331" y="12636"/>
                  </a:moveTo>
                  <a:lnTo>
                    <a:pt x="353695" y="12636"/>
                  </a:lnTo>
                  <a:lnTo>
                    <a:pt x="341058" y="12636"/>
                  </a:lnTo>
                  <a:lnTo>
                    <a:pt x="328422" y="12636"/>
                  </a:lnTo>
                  <a:lnTo>
                    <a:pt x="328422" y="25260"/>
                  </a:lnTo>
                  <a:lnTo>
                    <a:pt x="328422" y="37896"/>
                  </a:lnTo>
                  <a:lnTo>
                    <a:pt x="315798" y="37896"/>
                  </a:lnTo>
                  <a:lnTo>
                    <a:pt x="315798" y="50533"/>
                  </a:lnTo>
                  <a:lnTo>
                    <a:pt x="328434" y="50533"/>
                  </a:lnTo>
                  <a:lnTo>
                    <a:pt x="328434" y="37896"/>
                  </a:lnTo>
                  <a:lnTo>
                    <a:pt x="341058" y="37896"/>
                  </a:lnTo>
                  <a:lnTo>
                    <a:pt x="341058" y="50533"/>
                  </a:lnTo>
                  <a:lnTo>
                    <a:pt x="353695" y="50533"/>
                  </a:lnTo>
                  <a:lnTo>
                    <a:pt x="353695" y="37896"/>
                  </a:lnTo>
                  <a:lnTo>
                    <a:pt x="353695" y="25285"/>
                  </a:lnTo>
                  <a:lnTo>
                    <a:pt x="366331" y="25285"/>
                  </a:lnTo>
                  <a:lnTo>
                    <a:pt x="366331" y="12636"/>
                  </a:lnTo>
                  <a:close/>
                </a:path>
                <a:path w="619125" h="50800">
                  <a:moveTo>
                    <a:pt x="404215" y="12636"/>
                  </a:moveTo>
                  <a:lnTo>
                    <a:pt x="391579" y="12636"/>
                  </a:lnTo>
                  <a:lnTo>
                    <a:pt x="391579" y="25260"/>
                  </a:lnTo>
                  <a:lnTo>
                    <a:pt x="378955" y="25260"/>
                  </a:lnTo>
                  <a:lnTo>
                    <a:pt x="378955" y="37896"/>
                  </a:lnTo>
                  <a:lnTo>
                    <a:pt x="391579" y="37896"/>
                  </a:lnTo>
                  <a:lnTo>
                    <a:pt x="404215" y="37896"/>
                  </a:lnTo>
                  <a:lnTo>
                    <a:pt x="404215" y="25285"/>
                  </a:lnTo>
                  <a:lnTo>
                    <a:pt x="404215" y="12636"/>
                  </a:lnTo>
                  <a:close/>
                </a:path>
                <a:path w="619125" h="50800">
                  <a:moveTo>
                    <a:pt x="429488" y="12636"/>
                  </a:moveTo>
                  <a:lnTo>
                    <a:pt x="416852" y="12636"/>
                  </a:lnTo>
                  <a:lnTo>
                    <a:pt x="416852" y="25285"/>
                  </a:lnTo>
                  <a:lnTo>
                    <a:pt x="429488" y="25285"/>
                  </a:lnTo>
                  <a:lnTo>
                    <a:pt x="429488" y="12636"/>
                  </a:lnTo>
                  <a:close/>
                </a:path>
                <a:path w="619125" h="50800">
                  <a:moveTo>
                    <a:pt x="568426" y="12636"/>
                  </a:moveTo>
                  <a:lnTo>
                    <a:pt x="555802" y="12636"/>
                  </a:lnTo>
                  <a:lnTo>
                    <a:pt x="555802" y="0"/>
                  </a:lnTo>
                  <a:lnTo>
                    <a:pt x="543166" y="0"/>
                  </a:lnTo>
                  <a:lnTo>
                    <a:pt x="543166" y="12636"/>
                  </a:lnTo>
                  <a:lnTo>
                    <a:pt x="543166" y="25260"/>
                  </a:lnTo>
                  <a:lnTo>
                    <a:pt x="530542" y="25260"/>
                  </a:lnTo>
                  <a:lnTo>
                    <a:pt x="530542" y="12636"/>
                  </a:lnTo>
                  <a:lnTo>
                    <a:pt x="517906" y="12636"/>
                  </a:lnTo>
                  <a:lnTo>
                    <a:pt x="517906" y="25260"/>
                  </a:lnTo>
                  <a:lnTo>
                    <a:pt x="505269" y="25260"/>
                  </a:lnTo>
                  <a:lnTo>
                    <a:pt x="505269" y="12636"/>
                  </a:lnTo>
                  <a:lnTo>
                    <a:pt x="505269" y="0"/>
                  </a:lnTo>
                  <a:lnTo>
                    <a:pt x="492645" y="0"/>
                  </a:lnTo>
                  <a:lnTo>
                    <a:pt x="480009" y="0"/>
                  </a:lnTo>
                  <a:lnTo>
                    <a:pt x="480009" y="12636"/>
                  </a:lnTo>
                  <a:lnTo>
                    <a:pt x="480009" y="25260"/>
                  </a:lnTo>
                  <a:lnTo>
                    <a:pt x="467385" y="25260"/>
                  </a:lnTo>
                  <a:lnTo>
                    <a:pt x="454748" y="25260"/>
                  </a:lnTo>
                  <a:lnTo>
                    <a:pt x="454748" y="37896"/>
                  </a:lnTo>
                  <a:lnTo>
                    <a:pt x="467372" y="37896"/>
                  </a:lnTo>
                  <a:lnTo>
                    <a:pt x="480009" y="37896"/>
                  </a:lnTo>
                  <a:lnTo>
                    <a:pt x="492645" y="37896"/>
                  </a:lnTo>
                  <a:lnTo>
                    <a:pt x="492645" y="25285"/>
                  </a:lnTo>
                  <a:lnTo>
                    <a:pt x="505269" y="25285"/>
                  </a:lnTo>
                  <a:lnTo>
                    <a:pt x="505269" y="37896"/>
                  </a:lnTo>
                  <a:lnTo>
                    <a:pt x="517906" y="37896"/>
                  </a:lnTo>
                  <a:lnTo>
                    <a:pt x="517906" y="25285"/>
                  </a:lnTo>
                  <a:lnTo>
                    <a:pt x="530529" y="25285"/>
                  </a:lnTo>
                  <a:lnTo>
                    <a:pt x="530529" y="37896"/>
                  </a:lnTo>
                  <a:lnTo>
                    <a:pt x="543166" y="37896"/>
                  </a:lnTo>
                  <a:lnTo>
                    <a:pt x="543166" y="25285"/>
                  </a:lnTo>
                  <a:lnTo>
                    <a:pt x="555790" y="25285"/>
                  </a:lnTo>
                  <a:lnTo>
                    <a:pt x="568426" y="25285"/>
                  </a:lnTo>
                  <a:lnTo>
                    <a:pt x="568426" y="12636"/>
                  </a:lnTo>
                  <a:close/>
                </a:path>
                <a:path w="619125" h="50800">
                  <a:moveTo>
                    <a:pt x="606310" y="0"/>
                  </a:moveTo>
                  <a:lnTo>
                    <a:pt x="593699" y="0"/>
                  </a:lnTo>
                  <a:lnTo>
                    <a:pt x="581063" y="0"/>
                  </a:lnTo>
                  <a:lnTo>
                    <a:pt x="568426" y="0"/>
                  </a:lnTo>
                  <a:lnTo>
                    <a:pt x="568426" y="12636"/>
                  </a:lnTo>
                  <a:lnTo>
                    <a:pt x="581063" y="12636"/>
                  </a:lnTo>
                  <a:lnTo>
                    <a:pt x="593674" y="12636"/>
                  </a:lnTo>
                  <a:lnTo>
                    <a:pt x="606310" y="12636"/>
                  </a:lnTo>
                  <a:lnTo>
                    <a:pt x="606310" y="0"/>
                  </a:lnTo>
                  <a:close/>
                </a:path>
                <a:path w="619125" h="50800">
                  <a:moveTo>
                    <a:pt x="618947" y="12636"/>
                  </a:moveTo>
                  <a:lnTo>
                    <a:pt x="606310" y="12636"/>
                  </a:lnTo>
                  <a:lnTo>
                    <a:pt x="606310" y="25260"/>
                  </a:lnTo>
                  <a:lnTo>
                    <a:pt x="593674" y="25260"/>
                  </a:lnTo>
                  <a:lnTo>
                    <a:pt x="593674" y="37896"/>
                  </a:lnTo>
                  <a:lnTo>
                    <a:pt x="606310" y="37896"/>
                  </a:lnTo>
                  <a:lnTo>
                    <a:pt x="606310" y="25285"/>
                  </a:lnTo>
                  <a:lnTo>
                    <a:pt x="618947" y="25285"/>
                  </a:lnTo>
                  <a:lnTo>
                    <a:pt x="618947" y="1263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5961735" y="4401311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36" y="12623"/>
                  </a:moveTo>
                  <a:lnTo>
                    <a:pt x="0" y="12623"/>
                  </a:lnTo>
                  <a:lnTo>
                    <a:pt x="0" y="25260"/>
                  </a:lnTo>
                  <a:lnTo>
                    <a:pt x="12636" y="25260"/>
                  </a:lnTo>
                  <a:lnTo>
                    <a:pt x="12636" y="12623"/>
                  </a:lnTo>
                  <a:close/>
                </a:path>
                <a:path w="619125" h="50800">
                  <a:moveTo>
                    <a:pt x="50533" y="12623"/>
                  </a:moveTo>
                  <a:lnTo>
                    <a:pt x="37896" y="12623"/>
                  </a:lnTo>
                  <a:lnTo>
                    <a:pt x="37896" y="25260"/>
                  </a:lnTo>
                  <a:lnTo>
                    <a:pt x="25273" y="25260"/>
                  </a:lnTo>
                  <a:lnTo>
                    <a:pt x="25273" y="37896"/>
                  </a:lnTo>
                  <a:lnTo>
                    <a:pt x="25273" y="50533"/>
                  </a:lnTo>
                  <a:lnTo>
                    <a:pt x="37896" y="50533"/>
                  </a:lnTo>
                  <a:lnTo>
                    <a:pt x="50533" y="50533"/>
                  </a:lnTo>
                  <a:lnTo>
                    <a:pt x="50533" y="37896"/>
                  </a:lnTo>
                  <a:lnTo>
                    <a:pt x="37909" y="37896"/>
                  </a:lnTo>
                  <a:lnTo>
                    <a:pt x="37909" y="25260"/>
                  </a:lnTo>
                  <a:lnTo>
                    <a:pt x="50533" y="25260"/>
                  </a:lnTo>
                  <a:lnTo>
                    <a:pt x="50533" y="12623"/>
                  </a:lnTo>
                  <a:close/>
                </a:path>
                <a:path w="619125" h="50800">
                  <a:moveTo>
                    <a:pt x="101066" y="12623"/>
                  </a:moveTo>
                  <a:lnTo>
                    <a:pt x="88430" y="12623"/>
                  </a:lnTo>
                  <a:lnTo>
                    <a:pt x="75793" y="12623"/>
                  </a:lnTo>
                  <a:lnTo>
                    <a:pt x="75793" y="25260"/>
                  </a:lnTo>
                  <a:lnTo>
                    <a:pt x="63169" y="25260"/>
                  </a:lnTo>
                  <a:lnTo>
                    <a:pt x="63169" y="37896"/>
                  </a:lnTo>
                  <a:lnTo>
                    <a:pt x="63169" y="50533"/>
                  </a:lnTo>
                  <a:lnTo>
                    <a:pt x="75793" y="50533"/>
                  </a:lnTo>
                  <a:lnTo>
                    <a:pt x="88430" y="50533"/>
                  </a:lnTo>
                  <a:lnTo>
                    <a:pt x="88430" y="37896"/>
                  </a:lnTo>
                  <a:lnTo>
                    <a:pt x="75806" y="37896"/>
                  </a:lnTo>
                  <a:lnTo>
                    <a:pt x="75806" y="25260"/>
                  </a:lnTo>
                  <a:lnTo>
                    <a:pt x="88430" y="25260"/>
                  </a:lnTo>
                  <a:lnTo>
                    <a:pt x="101066" y="25260"/>
                  </a:lnTo>
                  <a:lnTo>
                    <a:pt x="101066" y="12623"/>
                  </a:lnTo>
                  <a:close/>
                </a:path>
                <a:path w="619125" h="50800">
                  <a:moveTo>
                    <a:pt x="126326" y="25260"/>
                  </a:moveTo>
                  <a:lnTo>
                    <a:pt x="113690" y="25260"/>
                  </a:lnTo>
                  <a:lnTo>
                    <a:pt x="113690" y="37896"/>
                  </a:lnTo>
                  <a:lnTo>
                    <a:pt x="113690" y="50533"/>
                  </a:lnTo>
                  <a:lnTo>
                    <a:pt x="126326" y="50533"/>
                  </a:lnTo>
                  <a:lnTo>
                    <a:pt x="126326" y="37896"/>
                  </a:lnTo>
                  <a:lnTo>
                    <a:pt x="126326" y="25260"/>
                  </a:lnTo>
                  <a:close/>
                </a:path>
                <a:path w="619125" h="50800">
                  <a:moveTo>
                    <a:pt x="189484" y="12623"/>
                  </a:moveTo>
                  <a:lnTo>
                    <a:pt x="176847" y="12623"/>
                  </a:lnTo>
                  <a:lnTo>
                    <a:pt x="164211" y="12623"/>
                  </a:lnTo>
                  <a:lnTo>
                    <a:pt x="164211" y="25260"/>
                  </a:lnTo>
                  <a:lnTo>
                    <a:pt x="151587" y="25260"/>
                  </a:lnTo>
                  <a:lnTo>
                    <a:pt x="151587" y="12623"/>
                  </a:lnTo>
                  <a:lnTo>
                    <a:pt x="138963" y="12623"/>
                  </a:lnTo>
                  <a:lnTo>
                    <a:pt x="126326" y="12623"/>
                  </a:lnTo>
                  <a:lnTo>
                    <a:pt x="126326" y="25260"/>
                  </a:lnTo>
                  <a:lnTo>
                    <a:pt x="138950" y="25260"/>
                  </a:lnTo>
                  <a:lnTo>
                    <a:pt x="138950" y="37896"/>
                  </a:lnTo>
                  <a:lnTo>
                    <a:pt x="138950" y="50533"/>
                  </a:lnTo>
                  <a:lnTo>
                    <a:pt x="151587" y="50533"/>
                  </a:lnTo>
                  <a:lnTo>
                    <a:pt x="151587" y="37896"/>
                  </a:lnTo>
                  <a:lnTo>
                    <a:pt x="164211" y="37896"/>
                  </a:lnTo>
                  <a:lnTo>
                    <a:pt x="164211" y="50533"/>
                  </a:lnTo>
                  <a:lnTo>
                    <a:pt x="176847" y="50533"/>
                  </a:lnTo>
                  <a:lnTo>
                    <a:pt x="176847" y="37896"/>
                  </a:lnTo>
                  <a:lnTo>
                    <a:pt x="164223" y="37896"/>
                  </a:lnTo>
                  <a:lnTo>
                    <a:pt x="164223" y="25260"/>
                  </a:lnTo>
                  <a:lnTo>
                    <a:pt x="176847" y="25260"/>
                  </a:lnTo>
                  <a:lnTo>
                    <a:pt x="176847" y="37896"/>
                  </a:lnTo>
                  <a:lnTo>
                    <a:pt x="189484" y="37896"/>
                  </a:lnTo>
                  <a:lnTo>
                    <a:pt x="189484" y="25260"/>
                  </a:lnTo>
                  <a:lnTo>
                    <a:pt x="189484" y="12623"/>
                  </a:lnTo>
                  <a:close/>
                </a:path>
                <a:path w="619125" h="50800">
                  <a:moveTo>
                    <a:pt x="227380" y="37896"/>
                  </a:moveTo>
                  <a:lnTo>
                    <a:pt x="214744" y="37896"/>
                  </a:lnTo>
                  <a:lnTo>
                    <a:pt x="214744" y="50533"/>
                  </a:lnTo>
                  <a:lnTo>
                    <a:pt x="227380" y="50533"/>
                  </a:lnTo>
                  <a:lnTo>
                    <a:pt x="227380" y="37896"/>
                  </a:lnTo>
                  <a:close/>
                </a:path>
                <a:path w="619125" h="50800">
                  <a:moveTo>
                    <a:pt x="227380" y="12623"/>
                  </a:moveTo>
                  <a:lnTo>
                    <a:pt x="214744" y="12623"/>
                  </a:lnTo>
                  <a:lnTo>
                    <a:pt x="214744" y="25260"/>
                  </a:lnTo>
                  <a:lnTo>
                    <a:pt x="227380" y="25260"/>
                  </a:lnTo>
                  <a:lnTo>
                    <a:pt x="227380" y="12623"/>
                  </a:lnTo>
                  <a:close/>
                </a:path>
                <a:path w="619125" h="50800">
                  <a:moveTo>
                    <a:pt x="252641" y="37896"/>
                  </a:moveTo>
                  <a:lnTo>
                    <a:pt x="240004" y="37896"/>
                  </a:lnTo>
                  <a:lnTo>
                    <a:pt x="240004" y="50533"/>
                  </a:lnTo>
                  <a:lnTo>
                    <a:pt x="252641" y="50533"/>
                  </a:lnTo>
                  <a:lnTo>
                    <a:pt x="252641" y="37896"/>
                  </a:lnTo>
                  <a:close/>
                </a:path>
                <a:path w="619125" h="50800">
                  <a:moveTo>
                    <a:pt x="303174" y="25260"/>
                  </a:moveTo>
                  <a:lnTo>
                    <a:pt x="290537" y="25260"/>
                  </a:lnTo>
                  <a:lnTo>
                    <a:pt x="277901" y="25260"/>
                  </a:lnTo>
                  <a:lnTo>
                    <a:pt x="265277" y="25260"/>
                  </a:lnTo>
                  <a:lnTo>
                    <a:pt x="265277" y="12623"/>
                  </a:lnTo>
                  <a:lnTo>
                    <a:pt x="252641" y="12623"/>
                  </a:lnTo>
                  <a:lnTo>
                    <a:pt x="240004" y="12623"/>
                  </a:lnTo>
                  <a:lnTo>
                    <a:pt x="240004" y="25260"/>
                  </a:lnTo>
                  <a:lnTo>
                    <a:pt x="252641" y="25260"/>
                  </a:lnTo>
                  <a:lnTo>
                    <a:pt x="265264" y="25260"/>
                  </a:lnTo>
                  <a:lnTo>
                    <a:pt x="265264" y="37896"/>
                  </a:lnTo>
                  <a:lnTo>
                    <a:pt x="265264" y="50533"/>
                  </a:lnTo>
                  <a:lnTo>
                    <a:pt x="277901" y="50533"/>
                  </a:lnTo>
                  <a:lnTo>
                    <a:pt x="277901" y="37896"/>
                  </a:lnTo>
                  <a:lnTo>
                    <a:pt x="290537" y="37896"/>
                  </a:lnTo>
                  <a:lnTo>
                    <a:pt x="303174" y="37896"/>
                  </a:lnTo>
                  <a:lnTo>
                    <a:pt x="303174" y="25260"/>
                  </a:lnTo>
                  <a:close/>
                </a:path>
                <a:path w="619125" h="50800">
                  <a:moveTo>
                    <a:pt x="341058" y="37896"/>
                  </a:moveTo>
                  <a:lnTo>
                    <a:pt x="328422" y="37896"/>
                  </a:lnTo>
                  <a:lnTo>
                    <a:pt x="328422" y="50533"/>
                  </a:lnTo>
                  <a:lnTo>
                    <a:pt x="341058" y="50533"/>
                  </a:lnTo>
                  <a:lnTo>
                    <a:pt x="341058" y="37896"/>
                  </a:lnTo>
                  <a:close/>
                </a:path>
                <a:path w="619125" h="50800">
                  <a:moveTo>
                    <a:pt x="454748" y="25260"/>
                  </a:moveTo>
                  <a:lnTo>
                    <a:pt x="442112" y="25260"/>
                  </a:lnTo>
                  <a:lnTo>
                    <a:pt x="442112" y="12636"/>
                  </a:lnTo>
                  <a:lnTo>
                    <a:pt x="442112" y="0"/>
                  </a:lnTo>
                  <a:lnTo>
                    <a:pt x="429488" y="0"/>
                  </a:lnTo>
                  <a:lnTo>
                    <a:pt x="416852" y="0"/>
                  </a:lnTo>
                  <a:lnTo>
                    <a:pt x="404215" y="0"/>
                  </a:lnTo>
                  <a:lnTo>
                    <a:pt x="404215" y="12623"/>
                  </a:lnTo>
                  <a:lnTo>
                    <a:pt x="391591" y="12623"/>
                  </a:lnTo>
                  <a:lnTo>
                    <a:pt x="378955" y="12623"/>
                  </a:lnTo>
                  <a:lnTo>
                    <a:pt x="378955" y="0"/>
                  </a:lnTo>
                  <a:lnTo>
                    <a:pt x="366318" y="0"/>
                  </a:lnTo>
                  <a:lnTo>
                    <a:pt x="366318" y="12623"/>
                  </a:lnTo>
                  <a:lnTo>
                    <a:pt x="353695" y="12623"/>
                  </a:lnTo>
                  <a:lnTo>
                    <a:pt x="353695" y="0"/>
                  </a:lnTo>
                  <a:lnTo>
                    <a:pt x="341058" y="0"/>
                  </a:lnTo>
                  <a:lnTo>
                    <a:pt x="341058" y="12623"/>
                  </a:lnTo>
                  <a:lnTo>
                    <a:pt x="328422" y="12623"/>
                  </a:lnTo>
                  <a:lnTo>
                    <a:pt x="328422" y="25260"/>
                  </a:lnTo>
                  <a:lnTo>
                    <a:pt x="341058" y="25260"/>
                  </a:lnTo>
                  <a:lnTo>
                    <a:pt x="353695" y="25260"/>
                  </a:lnTo>
                  <a:lnTo>
                    <a:pt x="366318" y="25260"/>
                  </a:lnTo>
                  <a:lnTo>
                    <a:pt x="366318" y="37896"/>
                  </a:lnTo>
                  <a:lnTo>
                    <a:pt x="353695" y="37896"/>
                  </a:lnTo>
                  <a:lnTo>
                    <a:pt x="353695" y="50533"/>
                  </a:lnTo>
                  <a:lnTo>
                    <a:pt x="366331" y="50533"/>
                  </a:lnTo>
                  <a:lnTo>
                    <a:pt x="366331" y="37896"/>
                  </a:lnTo>
                  <a:lnTo>
                    <a:pt x="378955" y="37896"/>
                  </a:lnTo>
                  <a:lnTo>
                    <a:pt x="378955" y="25260"/>
                  </a:lnTo>
                  <a:lnTo>
                    <a:pt x="366331" y="25260"/>
                  </a:lnTo>
                  <a:lnTo>
                    <a:pt x="366331" y="12636"/>
                  </a:lnTo>
                  <a:lnTo>
                    <a:pt x="378955" y="12636"/>
                  </a:lnTo>
                  <a:lnTo>
                    <a:pt x="378955" y="25260"/>
                  </a:lnTo>
                  <a:lnTo>
                    <a:pt x="391579" y="25260"/>
                  </a:lnTo>
                  <a:lnTo>
                    <a:pt x="391579" y="37896"/>
                  </a:lnTo>
                  <a:lnTo>
                    <a:pt x="391579" y="50533"/>
                  </a:lnTo>
                  <a:lnTo>
                    <a:pt x="404215" y="50533"/>
                  </a:lnTo>
                  <a:lnTo>
                    <a:pt x="404215" y="37896"/>
                  </a:lnTo>
                  <a:lnTo>
                    <a:pt x="404215" y="25260"/>
                  </a:lnTo>
                  <a:lnTo>
                    <a:pt x="416852" y="25260"/>
                  </a:lnTo>
                  <a:lnTo>
                    <a:pt x="416852" y="37896"/>
                  </a:lnTo>
                  <a:lnTo>
                    <a:pt x="416852" y="50533"/>
                  </a:lnTo>
                  <a:lnTo>
                    <a:pt x="429488" y="50533"/>
                  </a:lnTo>
                  <a:lnTo>
                    <a:pt x="429488" y="37896"/>
                  </a:lnTo>
                  <a:lnTo>
                    <a:pt x="442112" y="37896"/>
                  </a:lnTo>
                  <a:lnTo>
                    <a:pt x="454748" y="37896"/>
                  </a:lnTo>
                  <a:lnTo>
                    <a:pt x="454748" y="25260"/>
                  </a:lnTo>
                  <a:close/>
                </a:path>
                <a:path w="619125" h="50800">
                  <a:moveTo>
                    <a:pt x="492645" y="0"/>
                  </a:moveTo>
                  <a:lnTo>
                    <a:pt x="480009" y="0"/>
                  </a:lnTo>
                  <a:lnTo>
                    <a:pt x="480009" y="12623"/>
                  </a:lnTo>
                  <a:lnTo>
                    <a:pt x="467372" y="12623"/>
                  </a:lnTo>
                  <a:lnTo>
                    <a:pt x="467372" y="25260"/>
                  </a:lnTo>
                  <a:lnTo>
                    <a:pt x="480009" y="25260"/>
                  </a:lnTo>
                  <a:lnTo>
                    <a:pt x="480009" y="12636"/>
                  </a:lnTo>
                  <a:lnTo>
                    <a:pt x="492645" y="12636"/>
                  </a:lnTo>
                  <a:lnTo>
                    <a:pt x="492645" y="0"/>
                  </a:lnTo>
                  <a:close/>
                </a:path>
                <a:path w="619125" h="50800">
                  <a:moveTo>
                    <a:pt x="568426" y="0"/>
                  </a:moveTo>
                  <a:lnTo>
                    <a:pt x="555790" y="0"/>
                  </a:lnTo>
                  <a:lnTo>
                    <a:pt x="555790" y="12623"/>
                  </a:lnTo>
                  <a:lnTo>
                    <a:pt x="543166" y="12623"/>
                  </a:lnTo>
                  <a:lnTo>
                    <a:pt x="530542" y="12623"/>
                  </a:lnTo>
                  <a:lnTo>
                    <a:pt x="530542" y="0"/>
                  </a:lnTo>
                  <a:lnTo>
                    <a:pt x="517906" y="0"/>
                  </a:lnTo>
                  <a:lnTo>
                    <a:pt x="517906" y="12623"/>
                  </a:lnTo>
                  <a:lnTo>
                    <a:pt x="505269" y="12623"/>
                  </a:lnTo>
                  <a:lnTo>
                    <a:pt x="505269" y="25260"/>
                  </a:lnTo>
                  <a:lnTo>
                    <a:pt x="492633" y="25260"/>
                  </a:lnTo>
                  <a:lnTo>
                    <a:pt x="492633" y="37896"/>
                  </a:lnTo>
                  <a:lnTo>
                    <a:pt x="505269" y="37896"/>
                  </a:lnTo>
                  <a:lnTo>
                    <a:pt x="517906" y="37896"/>
                  </a:lnTo>
                  <a:lnTo>
                    <a:pt x="517906" y="25260"/>
                  </a:lnTo>
                  <a:lnTo>
                    <a:pt x="530529" y="25260"/>
                  </a:lnTo>
                  <a:lnTo>
                    <a:pt x="543166" y="25260"/>
                  </a:lnTo>
                  <a:lnTo>
                    <a:pt x="555790" y="25260"/>
                  </a:lnTo>
                  <a:lnTo>
                    <a:pt x="568426" y="25260"/>
                  </a:lnTo>
                  <a:lnTo>
                    <a:pt x="568426" y="12636"/>
                  </a:lnTo>
                  <a:lnTo>
                    <a:pt x="568426" y="0"/>
                  </a:lnTo>
                  <a:close/>
                </a:path>
                <a:path w="619125" h="50800">
                  <a:moveTo>
                    <a:pt x="618947" y="0"/>
                  </a:moveTo>
                  <a:lnTo>
                    <a:pt x="606310" y="0"/>
                  </a:lnTo>
                  <a:lnTo>
                    <a:pt x="606310" y="12623"/>
                  </a:lnTo>
                  <a:lnTo>
                    <a:pt x="593699" y="12623"/>
                  </a:lnTo>
                  <a:lnTo>
                    <a:pt x="581063" y="12623"/>
                  </a:lnTo>
                  <a:lnTo>
                    <a:pt x="581063" y="25260"/>
                  </a:lnTo>
                  <a:lnTo>
                    <a:pt x="568426" y="25260"/>
                  </a:lnTo>
                  <a:lnTo>
                    <a:pt x="568426" y="37896"/>
                  </a:lnTo>
                  <a:lnTo>
                    <a:pt x="581063" y="37896"/>
                  </a:lnTo>
                  <a:lnTo>
                    <a:pt x="593674" y="37896"/>
                  </a:lnTo>
                  <a:lnTo>
                    <a:pt x="606310" y="37896"/>
                  </a:lnTo>
                  <a:lnTo>
                    <a:pt x="618947" y="37896"/>
                  </a:lnTo>
                  <a:lnTo>
                    <a:pt x="618947" y="25260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5974372" y="4439208"/>
              <a:ext cx="606425" cy="50800"/>
            </a:xfrm>
            <a:custGeom>
              <a:avLst/>
              <a:gdLst/>
              <a:ahLst/>
              <a:cxnLst/>
              <a:rect l="l" t="t" r="r" b="b"/>
              <a:pathLst>
                <a:path w="606425" h="50800">
                  <a:moveTo>
                    <a:pt x="75793" y="25273"/>
                  </a:moveTo>
                  <a:lnTo>
                    <a:pt x="63169" y="25273"/>
                  </a:lnTo>
                  <a:lnTo>
                    <a:pt x="50533" y="25273"/>
                  </a:lnTo>
                  <a:lnTo>
                    <a:pt x="50533" y="37884"/>
                  </a:lnTo>
                  <a:lnTo>
                    <a:pt x="37896" y="37884"/>
                  </a:lnTo>
                  <a:lnTo>
                    <a:pt x="37896" y="25273"/>
                  </a:lnTo>
                  <a:lnTo>
                    <a:pt x="25273" y="25273"/>
                  </a:lnTo>
                  <a:lnTo>
                    <a:pt x="25273" y="12623"/>
                  </a:lnTo>
                  <a:lnTo>
                    <a:pt x="12636" y="12623"/>
                  </a:lnTo>
                  <a:lnTo>
                    <a:pt x="0" y="12623"/>
                  </a:lnTo>
                  <a:lnTo>
                    <a:pt x="0" y="25273"/>
                  </a:lnTo>
                  <a:lnTo>
                    <a:pt x="12636" y="25273"/>
                  </a:lnTo>
                  <a:lnTo>
                    <a:pt x="25260" y="25273"/>
                  </a:lnTo>
                  <a:lnTo>
                    <a:pt x="25260" y="37884"/>
                  </a:lnTo>
                  <a:lnTo>
                    <a:pt x="12636" y="37884"/>
                  </a:lnTo>
                  <a:lnTo>
                    <a:pt x="0" y="37884"/>
                  </a:lnTo>
                  <a:lnTo>
                    <a:pt x="0" y="50520"/>
                  </a:lnTo>
                  <a:lnTo>
                    <a:pt x="12636" y="50520"/>
                  </a:lnTo>
                  <a:lnTo>
                    <a:pt x="25273" y="50520"/>
                  </a:lnTo>
                  <a:lnTo>
                    <a:pt x="25273" y="37909"/>
                  </a:lnTo>
                  <a:lnTo>
                    <a:pt x="37896" y="37909"/>
                  </a:lnTo>
                  <a:lnTo>
                    <a:pt x="37896" y="50520"/>
                  </a:lnTo>
                  <a:lnTo>
                    <a:pt x="50533" y="50520"/>
                  </a:lnTo>
                  <a:lnTo>
                    <a:pt x="63169" y="50520"/>
                  </a:lnTo>
                  <a:lnTo>
                    <a:pt x="63169" y="37909"/>
                  </a:lnTo>
                  <a:lnTo>
                    <a:pt x="75793" y="37909"/>
                  </a:lnTo>
                  <a:lnTo>
                    <a:pt x="75793" y="25273"/>
                  </a:lnTo>
                  <a:close/>
                </a:path>
                <a:path w="606425" h="50800">
                  <a:moveTo>
                    <a:pt x="88430" y="12623"/>
                  </a:moveTo>
                  <a:lnTo>
                    <a:pt x="75793" y="12623"/>
                  </a:lnTo>
                  <a:lnTo>
                    <a:pt x="75793" y="25273"/>
                  </a:lnTo>
                  <a:lnTo>
                    <a:pt x="88430" y="25273"/>
                  </a:lnTo>
                  <a:lnTo>
                    <a:pt x="88430" y="12623"/>
                  </a:lnTo>
                  <a:close/>
                </a:path>
                <a:path w="606425" h="50800">
                  <a:moveTo>
                    <a:pt x="151587" y="37884"/>
                  </a:moveTo>
                  <a:lnTo>
                    <a:pt x="138950" y="37884"/>
                  </a:lnTo>
                  <a:lnTo>
                    <a:pt x="138950" y="25273"/>
                  </a:lnTo>
                  <a:lnTo>
                    <a:pt x="138950" y="12623"/>
                  </a:lnTo>
                  <a:lnTo>
                    <a:pt x="126326" y="12623"/>
                  </a:lnTo>
                  <a:lnTo>
                    <a:pt x="113690" y="12623"/>
                  </a:lnTo>
                  <a:lnTo>
                    <a:pt x="113690" y="25273"/>
                  </a:lnTo>
                  <a:lnTo>
                    <a:pt x="113690" y="37884"/>
                  </a:lnTo>
                  <a:lnTo>
                    <a:pt x="101053" y="37884"/>
                  </a:lnTo>
                  <a:lnTo>
                    <a:pt x="88417" y="37884"/>
                  </a:lnTo>
                  <a:lnTo>
                    <a:pt x="88417" y="50520"/>
                  </a:lnTo>
                  <a:lnTo>
                    <a:pt x="101053" y="50520"/>
                  </a:lnTo>
                  <a:lnTo>
                    <a:pt x="113690" y="50520"/>
                  </a:lnTo>
                  <a:lnTo>
                    <a:pt x="126326" y="50520"/>
                  </a:lnTo>
                  <a:lnTo>
                    <a:pt x="126326" y="37909"/>
                  </a:lnTo>
                  <a:lnTo>
                    <a:pt x="138950" y="37909"/>
                  </a:lnTo>
                  <a:lnTo>
                    <a:pt x="138950" y="50520"/>
                  </a:lnTo>
                  <a:lnTo>
                    <a:pt x="151587" y="50520"/>
                  </a:lnTo>
                  <a:lnTo>
                    <a:pt x="151587" y="37884"/>
                  </a:lnTo>
                  <a:close/>
                </a:path>
                <a:path w="606425" h="50800">
                  <a:moveTo>
                    <a:pt x="265264" y="12623"/>
                  </a:moveTo>
                  <a:lnTo>
                    <a:pt x="252628" y="12623"/>
                  </a:lnTo>
                  <a:lnTo>
                    <a:pt x="252628" y="25273"/>
                  </a:lnTo>
                  <a:lnTo>
                    <a:pt x="240004" y="25273"/>
                  </a:lnTo>
                  <a:lnTo>
                    <a:pt x="240004" y="12623"/>
                  </a:lnTo>
                  <a:lnTo>
                    <a:pt x="227368" y="12623"/>
                  </a:lnTo>
                  <a:lnTo>
                    <a:pt x="227368" y="25273"/>
                  </a:lnTo>
                  <a:lnTo>
                    <a:pt x="227368" y="37884"/>
                  </a:lnTo>
                  <a:lnTo>
                    <a:pt x="214744" y="37884"/>
                  </a:lnTo>
                  <a:lnTo>
                    <a:pt x="214744" y="25273"/>
                  </a:lnTo>
                  <a:lnTo>
                    <a:pt x="214744" y="12623"/>
                  </a:lnTo>
                  <a:lnTo>
                    <a:pt x="202107" y="12623"/>
                  </a:lnTo>
                  <a:lnTo>
                    <a:pt x="202107" y="25273"/>
                  </a:lnTo>
                  <a:lnTo>
                    <a:pt x="189484" y="25273"/>
                  </a:lnTo>
                  <a:lnTo>
                    <a:pt x="189484" y="12623"/>
                  </a:lnTo>
                  <a:lnTo>
                    <a:pt x="176847" y="12623"/>
                  </a:lnTo>
                  <a:lnTo>
                    <a:pt x="176847" y="25273"/>
                  </a:lnTo>
                  <a:lnTo>
                    <a:pt x="189471" y="25273"/>
                  </a:lnTo>
                  <a:lnTo>
                    <a:pt x="189471" y="37884"/>
                  </a:lnTo>
                  <a:lnTo>
                    <a:pt x="176847" y="37884"/>
                  </a:lnTo>
                  <a:lnTo>
                    <a:pt x="176847" y="50520"/>
                  </a:lnTo>
                  <a:lnTo>
                    <a:pt x="189484" y="50520"/>
                  </a:lnTo>
                  <a:lnTo>
                    <a:pt x="189484" y="37909"/>
                  </a:lnTo>
                  <a:lnTo>
                    <a:pt x="202107" y="37909"/>
                  </a:lnTo>
                  <a:lnTo>
                    <a:pt x="202107" y="50520"/>
                  </a:lnTo>
                  <a:lnTo>
                    <a:pt x="214731" y="50520"/>
                  </a:lnTo>
                  <a:lnTo>
                    <a:pt x="227368" y="50520"/>
                  </a:lnTo>
                  <a:lnTo>
                    <a:pt x="240004" y="50520"/>
                  </a:lnTo>
                  <a:lnTo>
                    <a:pt x="240004" y="37909"/>
                  </a:lnTo>
                  <a:lnTo>
                    <a:pt x="252641" y="37909"/>
                  </a:lnTo>
                  <a:lnTo>
                    <a:pt x="252641" y="25273"/>
                  </a:lnTo>
                  <a:lnTo>
                    <a:pt x="265264" y="25273"/>
                  </a:lnTo>
                  <a:lnTo>
                    <a:pt x="265264" y="12623"/>
                  </a:lnTo>
                  <a:close/>
                </a:path>
                <a:path w="606425" h="50800">
                  <a:moveTo>
                    <a:pt x="378955" y="12623"/>
                  </a:moveTo>
                  <a:lnTo>
                    <a:pt x="366318" y="12623"/>
                  </a:lnTo>
                  <a:lnTo>
                    <a:pt x="366318" y="25273"/>
                  </a:lnTo>
                  <a:lnTo>
                    <a:pt x="378955" y="25273"/>
                  </a:lnTo>
                  <a:lnTo>
                    <a:pt x="378955" y="12623"/>
                  </a:lnTo>
                  <a:close/>
                </a:path>
                <a:path w="606425" h="50800">
                  <a:moveTo>
                    <a:pt x="391579" y="37884"/>
                  </a:moveTo>
                  <a:lnTo>
                    <a:pt x="378955" y="37884"/>
                  </a:lnTo>
                  <a:lnTo>
                    <a:pt x="366318" y="37884"/>
                  </a:lnTo>
                  <a:lnTo>
                    <a:pt x="366318" y="25273"/>
                  </a:lnTo>
                  <a:lnTo>
                    <a:pt x="353695" y="25273"/>
                  </a:lnTo>
                  <a:lnTo>
                    <a:pt x="353695" y="12623"/>
                  </a:lnTo>
                  <a:lnTo>
                    <a:pt x="341058" y="12623"/>
                  </a:lnTo>
                  <a:lnTo>
                    <a:pt x="341058" y="25273"/>
                  </a:lnTo>
                  <a:lnTo>
                    <a:pt x="328422" y="25273"/>
                  </a:lnTo>
                  <a:lnTo>
                    <a:pt x="315798" y="25273"/>
                  </a:lnTo>
                  <a:lnTo>
                    <a:pt x="315798" y="12623"/>
                  </a:lnTo>
                  <a:lnTo>
                    <a:pt x="303161" y="12623"/>
                  </a:lnTo>
                  <a:lnTo>
                    <a:pt x="290537" y="12623"/>
                  </a:lnTo>
                  <a:lnTo>
                    <a:pt x="277901" y="12623"/>
                  </a:lnTo>
                  <a:lnTo>
                    <a:pt x="277901" y="25273"/>
                  </a:lnTo>
                  <a:lnTo>
                    <a:pt x="290525" y="25273"/>
                  </a:lnTo>
                  <a:lnTo>
                    <a:pt x="303161" y="25273"/>
                  </a:lnTo>
                  <a:lnTo>
                    <a:pt x="303161" y="37884"/>
                  </a:lnTo>
                  <a:lnTo>
                    <a:pt x="290525" y="37884"/>
                  </a:lnTo>
                  <a:lnTo>
                    <a:pt x="290525" y="50520"/>
                  </a:lnTo>
                  <a:lnTo>
                    <a:pt x="303161" y="50520"/>
                  </a:lnTo>
                  <a:lnTo>
                    <a:pt x="315785" y="50520"/>
                  </a:lnTo>
                  <a:lnTo>
                    <a:pt x="328422" y="50520"/>
                  </a:lnTo>
                  <a:lnTo>
                    <a:pt x="328422" y="37909"/>
                  </a:lnTo>
                  <a:lnTo>
                    <a:pt x="341058" y="37909"/>
                  </a:lnTo>
                  <a:lnTo>
                    <a:pt x="353682" y="37909"/>
                  </a:lnTo>
                  <a:lnTo>
                    <a:pt x="366318" y="37909"/>
                  </a:lnTo>
                  <a:lnTo>
                    <a:pt x="366318" y="50520"/>
                  </a:lnTo>
                  <a:lnTo>
                    <a:pt x="378942" y="50520"/>
                  </a:lnTo>
                  <a:lnTo>
                    <a:pt x="391579" y="50520"/>
                  </a:lnTo>
                  <a:lnTo>
                    <a:pt x="391579" y="37884"/>
                  </a:lnTo>
                  <a:close/>
                </a:path>
                <a:path w="606425" h="50800">
                  <a:moveTo>
                    <a:pt x="416852" y="0"/>
                  </a:moveTo>
                  <a:lnTo>
                    <a:pt x="404215" y="0"/>
                  </a:lnTo>
                  <a:lnTo>
                    <a:pt x="404215" y="12623"/>
                  </a:lnTo>
                  <a:lnTo>
                    <a:pt x="404215" y="25273"/>
                  </a:lnTo>
                  <a:lnTo>
                    <a:pt x="416852" y="25273"/>
                  </a:lnTo>
                  <a:lnTo>
                    <a:pt x="416852" y="12636"/>
                  </a:lnTo>
                  <a:lnTo>
                    <a:pt x="416852" y="0"/>
                  </a:lnTo>
                  <a:close/>
                </a:path>
                <a:path w="606425" h="50800">
                  <a:moveTo>
                    <a:pt x="467372" y="37884"/>
                  </a:moveTo>
                  <a:lnTo>
                    <a:pt x="454748" y="37884"/>
                  </a:lnTo>
                  <a:lnTo>
                    <a:pt x="442112" y="37884"/>
                  </a:lnTo>
                  <a:lnTo>
                    <a:pt x="442112" y="25273"/>
                  </a:lnTo>
                  <a:lnTo>
                    <a:pt x="429475" y="25273"/>
                  </a:lnTo>
                  <a:lnTo>
                    <a:pt x="429475" y="37884"/>
                  </a:lnTo>
                  <a:lnTo>
                    <a:pt x="429475" y="50520"/>
                  </a:lnTo>
                  <a:lnTo>
                    <a:pt x="442112" y="50520"/>
                  </a:lnTo>
                  <a:lnTo>
                    <a:pt x="454736" y="50520"/>
                  </a:lnTo>
                  <a:lnTo>
                    <a:pt x="467372" y="50520"/>
                  </a:lnTo>
                  <a:lnTo>
                    <a:pt x="467372" y="37884"/>
                  </a:lnTo>
                  <a:close/>
                </a:path>
                <a:path w="606425" h="50800">
                  <a:moveTo>
                    <a:pt x="492633" y="12623"/>
                  </a:moveTo>
                  <a:lnTo>
                    <a:pt x="480009" y="12623"/>
                  </a:lnTo>
                  <a:lnTo>
                    <a:pt x="467372" y="12623"/>
                  </a:lnTo>
                  <a:lnTo>
                    <a:pt x="467372" y="0"/>
                  </a:lnTo>
                  <a:lnTo>
                    <a:pt x="454748" y="0"/>
                  </a:lnTo>
                  <a:lnTo>
                    <a:pt x="442112" y="0"/>
                  </a:lnTo>
                  <a:lnTo>
                    <a:pt x="429475" y="0"/>
                  </a:lnTo>
                  <a:lnTo>
                    <a:pt x="429475" y="12636"/>
                  </a:lnTo>
                  <a:lnTo>
                    <a:pt x="442112" y="12636"/>
                  </a:lnTo>
                  <a:lnTo>
                    <a:pt x="454736" y="12636"/>
                  </a:lnTo>
                  <a:lnTo>
                    <a:pt x="454736" y="25273"/>
                  </a:lnTo>
                  <a:lnTo>
                    <a:pt x="467372" y="25273"/>
                  </a:lnTo>
                  <a:lnTo>
                    <a:pt x="479996" y="25273"/>
                  </a:lnTo>
                  <a:lnTo>
                    <a:pt x="479996" y="37909"/>
                  </a:lnTo>
                  <a:lnTo>
                    <a:pt x="492633" y="37909"/>
                  </a:lnTo>
                  <a:lnTo>
                    <a:pt x="492633" y="25273"/>
                  </a:lnTo>
                  <a:lnTo>
                    <a:pt x="492633" y="12623"/>
                  </a:lnTo>
                  <a:close/>
                </a:path>
                <a:path w="606425" h="50800">
                  <a:moveTo>
                    <a:pt x="543166" y="0"/>
                  </a:moveTo>
                  <a:lnTo>
                    <a:pt x="530529" y="0"/>
                  </a:lnTo>
                  <a:lnTo>
                    <a:pt x="530529" y="12623"/>
                  </a:lnTo>
                  <a:lnTo>
                    <a:pt x="530529" y="25273"/>
                  </a:lnTo>
                  <a:lnTo>
                    <a:pt x="530529" y="37884"/>
                  </a:lnTo>
                  <a:lnTo>
                    <a:pt x="517906" y="37884"/>
                  </a:lnTo>
                  <a:lnTo>
                    <a:pt x="517906" y="25273"/>
                  </a:lnTo>
                  <a:lnTo>
                    <a:pt x="530529" y="25273"/>
                  </a:lnTo>
                  <a:lnTo>
                    <a:pt x="530529" y="12623"/>
                  </a:lnTo>
                  <a:lnTo>
                    <a:pt x="517893" y="12623"/>
                  </a:lnTo>
                  <a:lnTo>
                    <a:pt x="517893" y="25273"/>
                  </a:lnTo>
                  <a:lnTo>
                    <a:pt x="505269" y="25273"/>
                  </a:lnTo>
                  <a:lnTo>
                    <a:pt x="505269" y="37909"/>
                  </a:lnTo>
                  <a:lnTo>
                    <a:pt x="517893" y="37909"/>
                  </a:lnTo>
                  <a:lnTo>
                    <a:pt x="517893" y="50520"/>
                  </a:lnTo>
                  <a:lnTo>
                    <a:pt x="530529" y="50520"/>
                  </a:lnTo>
                  <a:lnTo>
                    <a:pt x="543166" y="50520"/>
                  </a:lnTo>
                  <a:lnTo>
                    <a:pt x="543166" y="37909"/>
                  </a:lnTo>
                  <a:lnTo>
                    <a:pt x="543166" y="25273"/>
                  </a:lnTo>
                  <a:lnTo>
                    <a:pt x="543166" y="12636"/>
                  </a:lnTo>
                  <a:lnTo>
                    <a:pt x="543166" y="0"/>
                  </a:lnTo>
                  <a:close/>
                </a:path>
                <a:path w="606425" h="50800">
                  <a:moveTo>
                    <a:pt x="568426" y="0"/>
                  </a:moveTo>
                  <a:lnTo>
                    <a:pt x="555790" y="0"/>
                  </a:lnTo>
                  <a:lnTo>
                    <a:pt x="555790" y="12623"/>
                  </a:lnTo>
                  <a:lnTo>
                    <a:pt x="555790" y="25273"/>
                  </a:lnTo>
                  <a:lnTo>
                    <a:pt x="555790" y="37909"/>
                  </a:lnTo>
                  <a:lnTo>
                    <a:pt x="568426" y="37909"/>
                  </a:lnTo>
                  <a:lnTo>
                    <a:pt x="568426" y="25273"/>
                  </a:lnTo>
                  <a:lnTo>
                    <a:pt x="568426" y="12636"/>
                  </a:lnTo>
                  <a:lnTo>
                    <a:pt x="568426" y="0"/>
                  </a:lnTo>
                  <a:close/>
                </a:path>
                <a:path w="606425" h="50800">
                  <a:moveTo>
                    <a:pt x="593674" y="25273"/>
                  </a:moveTo>
                  <a:lnTo>
                    <a:pt x="581037" y="25273"/>
                  </a:lnTo>
                  <a:lnTo>
                    <a:pt x="581037" y="37909"/>
                  </a:lnTo>
                  <a:lnTo>
                    <a:pt x="593674" y="37909"/>
                  </a:lnTo>
                  <a:lnTo>
                    <a:pt x="593674" y="25273"/>
                  </a:lnTo>
                  <a:close/>
                </a:path>
                <a:path w="606425" h="50800">
                  <a:moveTo>
                    <a:pt x="606310" y="0"/>
                  </a:moveTo>
                  <a:lnTo>
                    <a:pt x="593674" y="0"/>
                  </a:lnTo>
                  <a:lnTo>
                    <a:pt x="581037" y="0"/>
                  </a:lnTo>
                  <a:lnTo>
                    <a:pt x="581037" y="12636"/>
                  </a:lnTo>
                  <a:lnTo>
                    <a:pt x="593674" y="12636"/>
                  </a:lnTo>
                  <a:lnTo>
                    <a:pt x="606310" y="12636"/>
                  </a:lnTo>
                  <a:lnTo>
                    <a:pt x="60631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5961735" y="4477092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25273" y="12636"/>
                  </a:moveTo>
                  <a:lnTo>
                    <a:pt x="12636" y="12636"/>
                  </a:lnTo>
                  <a:lnTo>
                    <a:pt x="12636" y="25273"/>
                  </a:lnTo>
                  <a:lnTo>
                    <a:pt x="0" y="25273"/>
                  </a:lnTo>
                  <a:lnTo>
                    <a:pt x="0" y="37909"/>
                  </a:lnTo>
                  <a:lnTo>
                    <a:pt x="0" y="50546"/>
                  </a:lnTo>
                  <a:lnTo>
                    <a:pt x="12636" y="50546"/>
                  </a:lnTo>
                  <a:lnTo>
                    <a:pt x="12636" y="37909"/>
                  </a:lnTo>
                  <a:lnTo>
                    <a:pt x="25273" y="37909"/>
                  </a:lnTo>
                  <a:lnTo>
                    <a:pt x="25273" y="25273"/>
                  </a:lnTo>
                  <a:lnTo>
                    <a:pt x="25273" y="12636"/>
                  </a:lnTo>
                  <a:close/>
                </a:path>
                <a:path w="619125" h="50800">
                  <a:moveTo>
                    <a:pt x="88430" y="37909"/>
                  </a:moveTo>
                  <a:lnTo>
                    <a:pt x="75793" y="37909"/>
                  </a:lnTo>
                  <a:lnTo>
                    <a:pt x="75793" y="50546"/>
                  </a:lnTo>
                  <a:lnTo>
                    <a:pt x="88430" y="50546"/>
                  </a:lnTo>
                  <a:lnTo>
                    <a:pt x="88430" y="37909"/>
                  </a:lnTo>
                  <a:close/>
                </a:path>
                <a:path w="619125" h="50800">
                  <a:moveTo>
                    <a:pt x="164223" y="12636"/>
                  </a:moveTo>
                  <a:lnTo>
                    <a:pt x="151587" y="12636"/>
                  </a:lnTo>
                  <a:lnTo>
                    <a:pt x="151587" y="25273"/>
                  </a:lnTo>
                  <a:lnTo>
                    <a:pt x="138963" y="25273"/>
                  </a:lnTo>
                  <a:lnTo>
                    <a:pt x="138963" y="12636"/>
                  </a:lnTo>
                  <a:lnTo>
                    <a:pt x="126326" y="12636"/>
                  </a:lnTo>
                  <a:lnTo>
                    <a:pt x="113690" y="12636"/>
                  </a:lnTo>
                  <a:lnTo>
                    <a:pt x="37896" y="12636"/>
                  </a:lnTo>
                  <a:lnTo>
                    <a:pt x="37896" y="25273"/>
                  </a:lnTo>
                  <a:lnTo>
                    <a:pt x="37896" y="37909"/>
                  </a:lnTo>
                  <a:lnTo>
                    <a:pt x="37896" y="50546"/>
                  </a:lnTo>
                  <a:lnTo>
                    <a:pt x="50533" y="50546"/>
                  </a:lnTo>
                  <a:lnTo>
                    <a:pt x="63169" y="50546"/>
                  </a:lnTo>
                  <a:lnTo>
                    <a:pt x="63169" y="37909"/>
                  </a:lnTo>
                  <a:lnTo>
                    <a:pt x="63169" y="25273"/>
                  </a:lnTo>
                  <a:lnTo>
                    <a:pt x="75793" y="25273"/>
                  </a:lnTo>
                  <a:lnTo>
                    <a:pt x="88430" y="25273"/>
                  </a:lnTo>
                  <a:lnTo>
                    <a:pt x="101053" y="25273"/>
                  </a:lnTo>
                  <a:lnTo>
                    <a:pt x="101053" y="37909"/>
                  </a:lnTo>
                  <a:lnTo>
                    <a:pt x="101053" y="50546"/>
                  </a:lnTo>
                  <a:lnTo>
                    <a:pt x="113690" y="50546"/>
                  </a:lnTo>
                  <a:lnTo>
                    <a:pt x="113690" y="37909"/>
                  </a:lnTo>
                  <a:lnTo>
                    <a:pt x="126326" y="37909"/>
                  </a:lnTo>
                  <a:lnTo>
                    <a:pt x="126326" y="25273"/>
                  </a:lnTo>
                  <a:lnTo>
                    <a:pt x="138950" y="25273"/>
                  </a:lnTo>
                  <a:lnTo>
                    <a:pt x="138950" y="37909"/>
                  </a:lnTo>
                  <a:lnTo>
                    <a:pt x="138950" y="50546"/>
                  </a:lnTo>
                  <a:lnTo>
                    <a:pt x="151587" y="50546"/>
                  </a:lnTo>
                  <a:lnTo>
                    <a:pt x="164223" y="50546"/>
                  </a:lnTo>
                  <a:lnTo>
                    <a:pt x="164223" y="37909"/>
                  </a:lnTo>
                  <a:lnTo>
                    <a:pt x="164223" y="25273"/>
                  </a:lnTo>
                  <a:lnTo>
                    <a:pt x="164223" y="12636"/>
                  </a:lnTo>
                  <a:close/>
                </a:path>
                <a:path w="619125" h="50800">
                  <a:moveTo>
                    <a:pt x="189484" y="12636"/>
                  </a:moveTo>
                  <a:lnTo>
                    <a:pt x="176847" y="12636"/>
                  </a:lnTo>
                  <a:lnTo>
                    <a:pt x="176847" y="25273"/>
                  </a:lnTo>
                  <a:lnTo>
                    <a:pt x="176847" y="37909"/>
                  </a:lnTo>
                  <a:lnTo>
                    <a:pt x="176847" y="50546"/>
                  </a:lnTo>
                  <a:lnTo>
                    <a:pt x="189484" y="50546"/>
                  </a:lnTo>
                  <a:lnTo>
                    <a:pt x="189484" y="37909"/>
                  </a:lnTo>
                  <a:lnTo>
                    <a:pt x="189484" y="25273"/>
                  </a:lnTo>
                  <a:lnTo>
                    <a:pt x="189484" y="12636"/>
                  </a:lnTo>
                  <a:close/>
                </a:path>
                <a:path w="619125" h="50800">
                  <a:moveTo>
                    <a:pt x="240004" y="12636"/>
                  </a:moveTo>
                  <a:lnTo>
                    <a:pt x="227368" y="12636"/>
                  </a:lnTo>
                  <a:lnTo>
                    <a:pt x="227368" y="25273"/>
                  </a:lnTo>
                  <a:lnTo>
                    <a:pt x="214744" y="25273"/>
                  </a:lnTo>
                  <a:lnTo>
                    <a:pt x="202107" y="25273"/>
                  </a:lnTo>
                  <a:lnTo>
                    <a:pt x="202107" y="37909"/>
                  </a:lnTo>
                  <a:lnTo>
                    <a:pt x="202107" y="50546"/>
                  </a:lnTo>
                  <a:lnTo>
                    <a:pt x="214744" y="50546"/>
                  </a:lnTo>
                  <a:lnTo>
                    <a:pt x="227380" y="50546"/>
                  </a:lnTo>
                  <a:lnTo>
                    <a:pt x="227380" y="37909"/>
                  </a:lnTo>
                  <a:lnTo>
                    <a:pt x="227380" y="25273"/>
                  </a:lnTo>
                  <a:lnTo>
                    <a:pt x="240004" y="25273"/>
                  </a:lnTo>
                  <a:lnTo>
                    <a:pt x="240004" y="12636"/>
                  </a:lnTo>
                  <a:close/>
                </a:path>
                <a:path w="619125" h="50800">
                  <a:moveTo>
                    <a:pt x="353695" y="12636"/>
                  </a:moveTo>
                  <a:lnTo>
                    <a:pt x="353695" y="12636"/>
                  </a:lnTo>
                  <a:lnTo>
                    <a:pt x="277901" y="12636"/>
                  </a:lnTo>
                  <a:lnTo>
                    <a:pt x="277901" y="25273"/>
                  </a:lnTo>
                  <a:lnTo>
                    <a:pt x="265277" y="25273"/>
                  </a:lnTo>
                  <a:lnTo>
                    <a:pt x="265277" y="12636"/>
                  </a:lnTo>
                  <a:lnTo>
                    <a:pt x="252641" y="12636"/>
                  </a:lnTo>
                  <a:lnTo>
                    <a:pt x="252641" y="25273"/>
                  </a:lnTo>
                  <a:lnTo>
                    <a:pt x="265264" y="25273"/>
                  </a:lnTo>
                  <a:lnTo>
                    <a:pt x="265264" y="37909"/>
                  </a:lnTo>
                  <a:lnTo>
                    <a:pt x="277901" y="37909"/>
                  </a:lnTo>
                  <a:lnTo>
                    <a:pt x="290537" y="37909"/>
                  </a:lnTo>
                  <a:lnTo>
                    <a:pt x="290537" y="25273"/>
                  </a:lnTo>
                  <a:lnTo>
                    <a:pt x="303161" y="25273"/>
                  </a:lnTo>
                  <a:lnTo>
                    <a:pt x="315798" y="25273"/>
                  </a:lnTo>
                  <a:lnTo>
                    <a:pt x="328422" y="25273"/>
                  </a:lnTo>
                  <a:lnTo>
                    <a:pt x="328422" y="37909"/>
                  </a:lnTo>
                  <a:lnTo>
                    <a:pt x="341058" y="37909"/>
                  </a:lnTo>
                  <a:lnTo>
                    <a:pt x="341058" y="25273"/>
                  </a:lnTo>
                  <a:lnTo>
                    <a:pt x="353695" y="25273"/>
                  </a:lnTo>
                  <a:lnTo>
                    <a:pt x="353695" y="12636"/>
                  </a:lnTo>
                  <a:close/>
                </a:path>
                <a:path w="619125" h="50800">
                  <a:moveTo>
                    <a:pt x="442112" y="12636"/>
                  </a:moveTo>
                  <a:lnTo>
                    <a:pt x="429475" y="12636"/>
                  </a:lnTo>
                  <a:lnTo>
                    <a:pt x="429475" y="25273"/>
                  </a:lnTo>
                  <a:lnTo>
                    <a:pt x="416852" y="25273"/>
                  </a:lnTo>
                  <a:lnTo>
                    <a:pt x="416852" y="12636"/>
                  </a:lnTo>
                  <a:lnTo>
                    <a:pt x="404215" y="12636"/>
                  </a:lnTo>
                  <a:lnTo>
                    <a:pt x="404215" y="25273"/>
                  </a:lnTo>
                  <a:lnTo>
                    <a:pt x="391591" y="25273"/>
                  </a:lnTo>
                  <a:lnTo>
                    <a:pt x="391591" y="12636"/>
                  </a:lnTo>
                  <a:lnTo>
                    <a:pt x="378955" y="12636"/>
                  </a:lnTo>
                  <a:lnTo>
                    <a:pt x="366318" y="12636"/>
                  </a:lnTo>
                  <a:lnTo>
                    <a:pt x="366318" y="25273"/>
                  </a:lnTo>
                  <a:lnTo>
                    <a:pt x="378955" y="25273"/>
                  </a:lnTo>
                  <a:lnTo>
                    <a:pt x="391579" y="25273"/>
                  </a:lnTo>
                  <a:lnTo>
                    <a:pt x="391579" y="37909"/>
                  </a:lnTo>
                  <a:lnTo>
                    <a:pt x="404215" y="37909"/>
                  </a:lnTo>
                  <a:lnTo>
                    <a:pt x="416852" y="37909"/>
                  </a:lnTo>
                  <a:lnTo>
                    <a:pt x="429488" y="37909"/>
                  </a:lnTo>
                  <a:lnTo>
                    <a:pt x="429488" y="25273"/>
                  </a:lnTo>
                  <a:lnTo>
                    <a:pt x="442112" y="25273"/>
                  </a:lnTo>
                  <a:lnTo>
                    <a:pt x="442112" y="12636"/>
                  </a:lnTo>
                  <a:close/>
                </a:path>
                <a:path w="619125" h="50800">
                  <a:moveTo>
                    <a:pt x="480009" y="12636"/>
                  </a:moveTo>
                  <a:lnTo>
                    <a:pt x="467385" y="12636"/>
                  </a:lnTo>
                  <a:lnTo>
                    <a:pt x="454748" y="12636"/>
                  </a:lnTo>
                  <a:lnTo>
                    <a:pt x="454748" y="25273"/>
                  </a:lnTo>
                  <a:lnTo>
                    <a:pt x="442112" y="25273"/>
                  </a:lnTo>
                  <a:lnTo>
                    <a:pt x="442112" y="37909"/>
                  </a:lnTo>
                  <a:lnTo>
                    <a:pt x="454748" y="37909"/>
                  </a:lnTo>
                  <a:lnTo>
                    <a:pt x="467385" y="37909"/>
                  </a:lnTo>
                  <a:lnTo>
                    <a:pt x="467385" y="25273"/>
                  </a:lnTo>
                  <a:lnTo>
                    <a:pt x="480009" y="25273"/>
                  </a:lnTo>
                  <a:lnTo>
                    <a:pt x="480009" y="12636"/>
                  </a:lnTo>
                  <a:close/>
                </a:path>
                <a:path w="619125" h="50800">
                  <a:moveTo>
                    <a:pt x="618947" y="25273"/>
                  </a:moveTo>
                  <a:lnTo>
                    <a:pt x="606310" y="25273"/>
                  </a:lnTo>
                  <a:lnTo>
                    <a:pt x="593699" y="25273"/>
                  </a:lnTo>
                  <a:lnTo>
                    <a:pt x="581063" y="25273"/>
                  </a:lnTo>
                  <a:lnTo>
                    <a:pt x="581063" y="12636"/>
                  </a:lnTo>
                  <a:lnTo>
                    <a:pt x="581063" y="0"/>
                  </a:lnTo>
                  <a:lnTo>
                    <a:pt x="568426" y="0"/>
                  </a:lnTo>
                  <a:lnTo>
                    <a:pt x="555802" y="0"/>
                  </a:lnTo>
                  <a:lnTo>
                    <a:pt x="543166" y="0"/>
                  </a:lnTo>
                  <a:lnTo>
                    <a:pt x="543166" y="12636"/>
                  </a:lnTo>
                  <a:lnTo>
                    <a:pt x="492633" y="12636"/>
                  </a:lnTo>
                  <a:lnTo>
                    <a:pt x="492633" y="25273"/>
                  </a:lnTo>
                  <a:lnTo>
                    <a:pt x="492633" y="37909"/>
                  </a:lnTo>
                  <a:lnTo>
                    <a:pt x="505269" y="37909"/>
                  </a:lnTo>
                  <a:lnTo>
                    <a:pt x="517906" y="37909"/>
                  </a:lnTo>
                  <a:lnTo>
                    <a:pt x="517906" y="25273"/>
                  </a:lnTo>
                  <a:lnTo>
                    <a:pt x="530529" y="25273"/>
                  </a:lnTo>
                  <a:lnTo>
                    <a:pt x="543166" y="25273"/>
                  </a:lnTo>
                  <a:lnTo>
                    <a:pt x="555790" y="25273"/>
                  </a:lnTo>
                  <a:lnTo>
                    <a:pt x="555790" y="37909"/>
                  </a:lnTo>
                  <a:lnTo>
                    <a:pt x="618947" y="37909"/>
                  </a:lnTo>
                  <a:lnTo>
                    <a:pt x="618947" y="2527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5974372" y="4515002"/>
              <a:ext cx="606425" cy="38100"/>
            </a:xfrm>
            <a:custGeom>
              <a:avLst/>
              <a:gdLst/>
              <a:ahLst/>
              <a:cxnLst/>
              <a:rect l="l" t="t" r="r" b="b"/>
              <a:pathLst>
                <a:path w="606425" h="38100">
                  <a:moveTo>
                    <a:pt x="138950" y="12623"/>
                  </a:moveTo>
                  <a:lnTo>
                    <a:pt x="138950" y="12623"/>
                  </a:lnTo>
                  <a:lnTo>
                    <a:pt x="88417" y="12623"/>
                  </a:lnTo>
                  <a:lnTo>
                    <a:pt x="88417" y="25260"/>
                  </a:lnTo>
                  <a:lnTo>
                    <a:pt x="75793" y="25260"/>
                  </a:lnTo>
                  <a:lnTo>
                    <a:pt x="63169" y="25260"/>
                  </a:lnTo>
                  <a:lnTo>
                    <a:pt x="50533" y="25260"/>
                  </a:lnTo>
                  <a:lnTo>
                    <a:pt x="50533" y="12623"/>
                  </a:lnTo>
                  <a:lnTo>
                    <a:pt x="0" y="12623"/>
                  </a:lnTo>
                  <a:lnTo>
                    <a:pt x="0" y="25260"/>
                  </a:lnTo>
                  <a:lnTo>
                    <a:pt x="12636" y="25260"/>
                  </a:lnTo>
                  <a:lnTo>
                    <a:pt x="12636" y="37896"/>
                  </a:lnTo>
                  <a:lnTo>
                    <a:pt x="25273" y="37896"/>
                  </a:lnTo>
                  <a:lnTo>
                    <a:pt x="25273" y="25260"/>
                  </a:lnTo>
                  <a:lnTo>
                    <a:pt x="37896" y="25260"/>
                  </a:lnTo>
                  <a:lnTo>
                    <a:pt x="37896" y="37896"/>
                  </a:lnTo>
                  <a:lnTo>
                    <a:pt x="50533" y="37896"/>
                  </a:lnTo>
                  <a:lnTo>
                    <a:pt x="101053" y="37896"/>
                  </a:lnTo>
                  <a:lnTo>
                    <a:pt x="101053" y="25260"/>
                  </a:lnTo>
                  <a:lnTo>
                    <a:pt x="113690" y="25260"/>
                  </a:lnTo>
                  <a:lnTo>
                    <a:pt x="126314" y="25260"/>
                  </a:lnTo>
                  <a:lnTo>
                    <a:pt x="126314" y="37896"/>
                  </a:lnTo>
                  <a:lnTo>
                    <a:pt x="138950" y="37896"/>
                  </a:lnTo>
                  <a:lnTo>
                    <a:pt x="138950" y="25260"/>
                  </a:lnTo>
                  <a:lnTo>
                    <a:pt x="138950" y="12623"/>
                  </a:lnTo>
                  <a:close/>
                </a:path>
                <a:path w="606425" h="38100">
                  <a:moveTo>
                    <a:pt x="303161" y="0"/>
                  </a:moveTo>
                  <a:lnTo>
                    <a:pt x="290525" y="0"/>
                  </a:lnTo>
                  <a:lnTo>
                    <a:pt x="290525" y="12636"/>
                  </a:lnTo>
                  <a:lnTo>
                    <a:pt x="303161" y="12636"/>
                  </a:lnTo>
                  <a:lnTo>
                    <a:pt x="303161" y="0"/>
                  </a:lnTo>
                  <a:close/>
                </a:path>
                <a:path w="606425" h="38100">
                  <a:moveTo>
                    <a:pt x="328422" y="0"/>
                  </a:moveTo>
                  <a:lnTo>
                    <a:pt x="315785" y="0"/>
                  </a:lnTo>
                  <a:lnTo>
                    <a:pt x="315785" y="12623"/>
                  </a:lnTo>
                  <a:lnTo>
                    <a:pt x="315785" y="25260"/>
                  </a:lnTo>
                  <a:lnTo>
                    <a:pt x="303161" y="25260"/>
                  </a:lnTo>
                  <a:lnTo>
                    <a:pt x="290537" y="25260"/>
                  </a:lnTo>
                  <a:lnTo>
                    <a:pt x="277901" y="25260"/>
                  </a:lnTo>
                  <a:lnTo>
                    <a:pt x="277901" y="12636"/>
                  </a:lnTo>
                  <a:lnTo>
                    <a:pt x="277901" y="0"/>
                  </a:lnTo>
                  <a:lnTo>
                    <a:pt x="265264" y="0"/>
                  </a:lnTo>
                  <a:lnTo>
                    <a:pt x="265264" y="12636"/>
                  </a:lnTo>
                  <a:lnTo>
                    <a:pt x="265264" y="25260"/>
                  </a:lnTo>
                  <a:lnTo>
                    <a:pt x="252641" y="25260"/>
                  </a:lnTo>
                  <a:lnTo>
                    <a:pt x="252641" y="12636"/>
                  </a:lnTo>
                  <a:lnTo>
                    <a:pt x="265264" y="12636"/>
                  </a:lnTo>
                  <a:lnTo>
                    <a:pt x="265264" y="0"/>
                  </a:lnTo>
                  <a:lnTo>
                    <a:pt x="252641" y="0"/>
                  </a:lnTo>
                  <a:lnTo>
                    <a:pt x="240004" y="0"/>
                  </a:lnTo>
                  <a:lnTo>
                    <a:pt x="240004" y="12623"/>
                  </a:lnTo>
                  <a:lnTo>
                    <a:pt x="227368" y="12623"/>
                  </a:lnTo>
                  <a:lnTo>
                    <a:pt x="227368" y="0"/>
                  </a:lnTo>
                  <a:lnTo>
                    <a:pt x="214744" y="0"/>
                  </a:lnTo>
                  <a:lnTo>
                    <a:pt x="202107" y="0"/>
                  </a:lnTo>
                  <a:lnTo>
                    <a:pt x="202107" y="12623"/>
                  </a:lnTo>
                  <a:lnTo>
                    <a:pt x="189484" y="12623"/>
                  </a:lnTo>
                  <a:lnTo>
                    <a:pt x="176847" y="12623"/>
                  </a:lnTo>
                  <a:lnTo>
                    <a:pt x="176847" y="25260"/>
                  </a:lnTo>
                  <a:lnTo>
                    <a:pt x="176847" y="37896"/>
                  </a:lnTo>
                  <a:lnTo>
                    <a:pt x="189484" y="37896"/>
                  </a:lnTo>
                  <a:lnTo>
                    <a:pt x="189484" y="25260"/>
                  </a:lnTo>
                  <a:lnTo>
                    <a:pt x="202107" y="25260"/>
                  </a:lnTo>
                  <a:lnTo>
                    <a:pt x="202107" y="12636"/>
                  </a:lnTo>
                  <a:lnTo>
                    <a:pt x="214731" y="12636"/>
                  </a:lnTo>
                  <a:lnTo>
                    <a:pt x="214731" y="25260"/>
                  </a:lnTo>
                  <a:lnTo>
                    <a:pt x="202107" y="25260"/>
                  </a:lnTo>
                  <a:lnTo>
                    <a:pt x="202107" y="37896"/>
                  </a:lnTo>
                  <a:lnTo>
                    <a:pt x="214731" y="37896"/>
                  </a:lnTo>
                  <a:lnTo>
                    <a:pt x="227368" y="37896"/>
                  </a:lnTo>
                  <a:lnTo>
                    <a:pt x="227368" y="25260"/>
                  </a:lnTo>
                  <a:lnTo>
                    <a:pt x="240004" y="25260"/>
                  </a:lnTo>
                  <a:lnTo>
                    <a:pt x="240004" y="37896"/>
                  </a:lnTo>
                  <a:lnTo>
                    <a:pt x="252628" y="37896"/>
                  </a:lnTo>
                  <a:lnTo>
                    <a:pt x="328422" y="37896"/>
                  </a:lnTo>
                  <a:lnTo>
                    <a:pt x="328422" y="25260"/>
                  </a:lnTo>
                  <a:lnTo>
                    <a:pt x="328422" y="12636"/>
                  </a:lnTo>
                  <a:lnTo>
                    <a:pt x="328422" y="0"/>
                  </a:lnTo>
                  <a:close/>
                </a:path>
                <a:path w="606425" h="38100">
                  <a:moveTo>
                    <a:pt x="366318" y="0"/>
                  </a:moveTo>
                  <a:lnTo>
                    <a:pt x="353682" y="0"/>
                  </a:lnTo>
                  <a:lnTo>
                    <a:pt x="353682" y="12623"/>
                  </a:lnTo>
                  <a:lnTo>
                    <a:pt x="341058" y="12623"/>
                  </a:lnTo>
                  <a:lnTo>
                    <a:pt x="341058" y="25260"/>
                  </a:lnTo>
                  <a:lnTo>
                    <a:pt x="341058" y="37896"/>
                  </a:lnTo>
                  <a:lnTo>
                    <a:pt x="353695" y="37896"/>
                  </a:lnTo>
                  <a:lnTo>
                    <a:pt x="353695" y="25260"/>
                  </a:lnTo>
                  <a:lnTo>
                    <a:pt x="353695" y="12636"/>
                  </a:lnTo>
                  <a:lnTo>
                    <a:pt x="366318" y="12636"/>
                  </a:lnTo>
                  <a:lnTo>
                    <a:pt x="366318" y="0"/>
                  </a:lnTo>
                  <a:close/>
                </a:path>
                <a:path w="606425" h="38100">
                  <a:moveTo>
                    <a:pt x="378955" y="25260"/>
                  </a:moveTo>
                  <a:lnTo>
                    <a:pt x="366318" y="25260"/>
                  </a:lnTo>
                  <a:lnTo>
                    <a:pt x="366318" y="37896"/>
                  </a:lnTo>
                  <a:lnTo>
                    <a:pt x="378955" y="37896"/>
                  </a:lnTo>
                  <a:lnTo>
                    <a:pt x="378955" y="25260"/>
                  </a:lnTo>
                  <a:close/>
                </a:path>
                <a:path w="606425" h="38100">
                  <a:moveTo>
                    <a:pt x="404215" y="12623"/>
                  </a:moveTo>
                  <a:lnTo>
                    <a:pt x="391579" y="12623"/>
                  </a:lnTo>
                  <a:lnTo>
                    <a:pt x="391579" y="0"/>
                  </a:lnTo>
                  <a:lnTo>
                    <a:pt x="378942" y="0"/>
                  </a:lnTo>
                  <a:lnTo>
                    <a:pt x="378942" y="12636"/>
                  </a:lnTo>
                  <a:lnTo>
                    <a:pt x="391579" y="12636"/>
                  </a:lnTo>
                  <a:lnTo>
                    <a:pt x="391579" y="25260"/>
                  </a:lnTo>
                  <a:lnTo>
                    <a:pt x="404215" y="25260"/>
                  </a:lnTo>
                  <a:lnTo>
                    <a:pt x="404215" y="12623"/>
                  </a:lnTo>
                  <a:close/>
                </a:path>
                <a:path w="606425" h="38100">
                  <a:moveTo>
                    <a:pt x="416852" y="25260"/>
                  </a:moveTo>
                  <a:lnTo>
                    <a:pt x="404215" y="25260"/>
                  </a:lnTo>
                  <a:lnTo>
                    <a:pt x="404215" y="37896"/>
                  </a:lnTo>
                  <a:lnTo>
                    <a:pt x="416852" y="37896"/>
                  </a:lnTo>
                  <a:lnTo>
                    <a:pt x="416852" y="25260"/>
                  </a:lnTo>
                  <a:close/>
                </a:path>
                <a:path w="606425" h="38100">
                  <a:moveTo>
                    <a:pt x="530529" y="0"/>
                  </a:moveTo>
                  <a:lnTo>
                    <a:pt x="517893" y="0"/>
                  </a:lnTo>
                  <a:lnTo>
                    <a:pt x="517893" y="12636"/>
                  </a:lnTo>
                  <a:lnTo>
                    <a:pt x="530529" y="12636"/>
                  </a:lnTo>
                  <a:lnTo>
                    <a:pt x="530529" y="0"/>
                  </a:lnTo>
                  <a:close/>
                </a:path>
                <a:path w="606425" h="38100">
                  <a:moveTo>
                    <a:pt x="606310" y="12623"/>
                  </a:moveTo>
                  <a:lnTo>
                    <a:pt x="593674" y="12623"/>
                  </a:lnTo>
                  <a:lnTo>
                    <a:pt x="593674" y="0"/>
                  </a:lnTo>
                  <a:lnTo>
                    <a:pt x="581063" y="0"/>
                  </a:lnTo>
                  <a:lnTo>
                    <a:pt x="581037" y="12636"/>
                  </a:lnTo>
                  <a:lnTo>
                    <a:pt x="581037" y="25260"/>
                  </a:lnTo>
                  <a:lnTo>
                    <a:pt x="568426" y="25260"/>
                  </a:lnTo>
                  <a:lnTo>
                    <a:pt x="568426" y="12636"/>
                  </a:lnTo>
                  <a:lnTo>
                    <a:pt x="581037" y="12636"/>
                  </a:lnTo>
                  <a:lnTo>
                    <a:pt x="581037" y="0"/>
                  </a:lnTo>
                  <a:lnTo>
                    <a:pt x="568426" y="0"/>
                  </a:lnTo>
                  <a:lnTo>
                    <a:pt x="568426" y="12623"/>
                  </a:lnTo>
                  <a:lnTo>
                    <a:pt x="555790" y="12623"/>
                  </a:lnTo>
                  <a:lnTo>
                    <a:pt x="555790" y="0"/>
                  </a:lnTo>
                  <a:lnTo>
                    <a:pt x="543153" y="0"/>
                  </a:lnTo>
                  <a:lnTo>
                    <a:pt x="543153" y="12623"/>
                  </a:lnTo>
                  <a:lnTo>
                    <a:pt x="543153" y="25260"/>
                  </a:lnTo>
                  <a:lnTo>
                    <a:pt x="530529" y="25260"/>
                  </a:lnTo>
                  <a:lnTo>
                    <a:pt x="517906" y="25260"/>
                  </a:lnTo>
                  <a:lnTo>
                    <a:pt x="505269" y="25260"/>
                  </a:lnTo>
                  <a:lnTo>
                    <a:pt x="505269" y="12636"/>
                  </a:lnTo>
                  <a:lnTo>
                    <a:pt x="505269" y="0"/>
                  </a:lnTo>
                  <a:lnTo>
                    <a:pt x="492633" y="0"/>
                  </a:lnTo>
                  <a:lnTo>
                    <a:pt x="479996" y="0"/>
                  </a:lnTo>
                  <a:lnTo>
                    <a:pt x="479996" y="12623"/>
                  </a:lnTo>
                  <a:lnTo>
                    <a:pt x="467372" y="12623"/>
                  </a:lnTo>
                  <a:lnTo>
                    <a:pt x="454748" y="12623"/>
                  </a:lnTo>
                  <a:lnTo>
                    <a:pt x="454748" y="0"/>
                  </a:lnTo>
                  <a:lnTo>
                    <a:pt x="442112" y="0"/>
                  </a:lnTo>
                  <a:lnTo>
                    <a:pt x="429475" y="0"/>
                  </a:lnTo>
                  <a:lnTo>
                    <a:pt x="416839" y="0"/>
                  </a:lnTo>
                  <a:lnTo>
                    <a:pt x="416839" y="12636"/>
                  </a:lnTo>
                  <a:lnTo>
                    <a:pt x="429475" y="12636"/>
                  </a:lnTo>
                  <a:lnTo>
                    <a:pt x="442112" y="12636"/>
                  </a:lnTo>
                  <a:lnTo>
                    <a:pt x="454736" y="12636"/>
                  </a:lnTo>
                  <a:lnTo>
                    <a:pt x="454736" y="25260"/>
                  </a:lnTo>
                  <a:lnTo>
                    <a:pt x="454736" y="37896"/>
                  </a:lnTo>
                  <a:lnTo>
                    <a:pt x="467372" y="37896"/>
                  </a:lnTo>
                  <a:lnTo>
                    <a:pt x="480009" y="37896"/>
                  </a:lnTo>
                  <a:lnTo>
                    <a:pt x="480009" y="25260"/>
                  </a:lnTo>
                  <a:lnTo>
                    <a:pt x="480009" y="12636"/>
                  </a:lnTo>
                  <a:lnTo>
                    <a:pt x="492633" y="12636"/>
                  </a:lnTo>
                  <a:lnTo>
                    <a:pt x="492633" y="25260"/>
                  </a:lnTo>
                  <a:lnTo>
                    <a:pt x="492633" y="37896"/>
                  </a:lnTo>
                  <a:lnTo>
                    <a:pt x="505269" y="37896"/>
                  </a:lnTo>
                  <a:lnTo>
                    <a:pt x="581063" y="37896"/>
                  </a:lnTo>
                  <a:lnTo>
                    <a:pt x="581063" y="25260"/>
                  </a:lnTo>
                  <a:lnTo>
                    <a:pt x="593674" y="25260"/>
                  </a:lnTo>
                  <a:lnTo>
                    <a:pt x="606310" y="25260"/>
                  </a:lnTo>
                  <a:lnTo>
                    <a:pt x="606310" y="126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5961735" y="4540262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326" y="12623"/>
                  </a:moveTo>
                  <a:lnTo>
                    <a:pt x="113690" y="12623"/>
                  </a:lnTo>
                  <a:lnTo>
                    <a:pt x="101053" y="12623"/>
                  </a:lnTo>
                  <a:lnTo>
                    <a:pt x="101053" y="25260"/>
                  </a:lnTo>
                  <a:lnTo>
                    <a:pt x="88430" y="25260"/>
                  </a:lnTo>
                  <a:lnTo>
                    <a:pt x="75806" y="25260"/>
                  </a:lnTo>
                  <a:lnTo>
                    <a:pt x="75806" y="12623"/>
                  </a:lnTo>
                  <a:lnTo>
                    <a:pt x="63169" y="12623"/>
                  </a:lnTo>
                  <a:lnTo>
                    <a:pt x="63169" y="25260"/>
                  </a:lnTo>
                  <a:lnTo>
                    <a:pt x="63169" y="37884"/>
                  </a:lnTo>
                  <a:lnTo>
                    <a:pt x="50533" y="37884"/>
                  </a:lnTo>
                  <a:lnTo>
                    <a:pt x="37909" y="37884"/>
                  </a:lnTo>
                  <a:lnTo>
                    <a:pt x="37909" y="25260"/>
                  </a:lnTo>
                  <a:lnTo>
                    <a:pt x="50533" y="25260"/>
                  </a:lnTo>
                  <a:lnTo>
                    <a:pt x="50533" y="12623"/>
                  </a:lnTo>
                  <a:lnTo>
                    <a:pt x="37909" y="12623"/>
                  </a:lnTo>
                  <a:lnTo>
                    <a:pt x="25273" y="12623"/>
                  </a:lnTo>
                  <a:lnTo>
                    <a:pt x="25273" y="25260"/>
                  </a:lnTo>
                  <a:lnTo>
                    <a:pt x="12636" y="25260"/>
                  </a:lnTo>
                  <a:lnTo>
                    <a:pt x="0" y="25260"/>
                  </a:lnTo>
                  <a:lnTo>
                    <a:pt x="0" y="37896"/>
                  </a:lnTo>
                  <a:lnTo>
                    <a:pt x="12636" y="37896"/>
                  </a:lnTo>
                  <a:lnTo>
                    <a:pt x="25273" y="37896"/>
                  </a:lnTo>
                  <a:lnTo>
                    <a:pt x="25273" y="50520"/>
                  </a:lnTo>
                  <a:lnTo>
                    <a:pt x="37896" y="50520"/>
                  </a:lnTo>
                  <a:lnTo>
                    <a:pt x="50533" y="50520"/>
                  </a:lnTo>
                  <a:lnTo>
                    <a:pt x="63169" y="50520"/>
                  </a:lnTo>
                  <a:lnTo>
                    <a:pt x="75806" y="50520"/>
                  </a:lnTo>
                  <a:lnTo>
                    <a:pt x="75806" y="37896"/>
                  </a:lnTo>
                  <a:lnTo>
                    <a:pt x="88430" y="37896"/>
                  </a:lnTo>
                  <a:lnTo>
                    <a:pt x="88430" y="50520"/>
                  </a:lnTo>
                  <a:lnTo>
                    <a:pt x="101053" y="50520"/>
                  </a:lnTo>
                  <a:lnTo>
                    <a:pt x="113690" y="50520"/>
                  </a:lnTo>
                  <a:lnTo>
                    <a:pt x="113690" y="37896"/>
                  </a:lnTo>
                  <a:lnTo>
                    <a:pt x="126326" y="37896"/>
                  </a:lnTo>
                  <a:lnTo>
                    <a:pt x="126326" y="25260"/>
                  </a:lnTo>
                  <a:lnTo>
                    <a:pt x="126326" y="12623"/>
                  </a:lnTo>
                  <a:close/>
                </a:path>
                <a:path w="619125" h="50800">
                  <a:moveTo>
                    <a:pt x="189484" y="25260"/>
                  </a:moveTo>
                  <a:lnTo>
                    <a:pt x="176847" y="25260"/>
                  </a:lnTo>
                  <a:lnTo>
                    <a:pt x="164223" y="25260"/>
                  </a:lnTo>
                  <a:lnTo>
                    <a:pt x="164223" y="12623"/>
                  </a:lnTo>
                  <a:lnTo>
                    <a:pt x="151587" y="12623"/>
                  </a:lnTo>
                  <a:lnTo>
                    <a:pt x="151587" y="25260"/>
                  </a:lnTo>
                  <a:lnTo>
                    <a:pt x="138950" y="25260"/>
                  </a:lnTo>
                  <a:lnTo>
                    <a:pt x="138950" y="37884"/>
                  </a:lnTo>
                  <a:lnTo>
                    <a:pt x="138950" y="50520"/>
                  </a:lnTo>
                  <a:lnTo>
                    <a:pt x="151587" y="50520"/>
                  </a:lnTo>
                  <a:lnTo>
                    <a:pt x="151587" y="37896"/>
                  </a:lnTo>
                  <a:lnTo>
                    <a:pt x="164211" y="37896"/>
                  </a:lnTo>
                  <a:lnTo>
                    <a:pt x="176847" y="37896"/>
                  </a:lnTo>
                  <a:lnTo>
                    <a:pt x="189484" y="37896"/>
                  </a:lnTo>
                  <a:lnTo>
                    <a:pt x="189484" y="25260"/>
                  </a:lnTo>
                  <a:close/>
                </a:path>
                <a:path w="619125" h="50800">
                  <a:moveTo>
                    <a:pt x="214744" y="12623"/>
                  </a:moveTo>
                  <a:lnTo>
                    <a:pt x="202107" y="12623"/>
                  </a:lnTo>
                  <a:lnTo>
                    <a:pt x="202107" y="25260"/>
                  </a:lnTo>
                  <a:lnTo>
                    <a:pt x="214744" y="25260"/>
                  </a:lnTo>
                  <a:lnTo>
                    <a:pt x="214744" y="12623"/>
                  </a:lnTo>
                  <a:close/>
                </a:path>
                <a:path w="619125" h="50800">
                  <a:moveTo>
                    <a:pt x="467385" y="37884"/>
                  </a:moveTo>
                  <a:lnTo>
                    <a:pt x="454748" y="37884"/>
                  </a:lnTo>
                  <a:lnTo>
                    <a:pt x="442112" y="37884"/>
                  </a:lnTo>
                  <a:lnTo>
                    <a:pt x="429488" y="37884"/>
                  </a:lnTo>
                  <a:lnTo>
                    <a:pt x="429488" y="25260"/>
                  </a:lnTo>
                  <a:lnTo>
                    <a:pt x="429488" y="12623"/>
                  </a:lnTo>
                  <a:lnTo>
                    <a:pt x="416852" y="12623"/>
                  </a:lnTo>
                  <a:lnTo>
                    <a:pt x="404215" y="12623"/>
                  </a:lnTo>
                  <a:lnTo>
                    <a:pt x="404215" y="25260"/>
                  </a:lnTo>
                  <a:lnTo>
                    <a:pt x="391591" y="25260"/>
                  </a:lnTo>
                  <a:lnTo>
                    <a:pt x="378955" y="25260"/>
                  </a:lnTo>
                  <a:lnTo>
                    <a:pt x="378955" y="12623"/>
                  </a:lnTo>
                  <a:lnTo>
                    <a:pt x="366331" y="12623"/>
                  </a:lnTo>
                  <a:lnTo>
                    <a:pt x="353695" y="12623"/>
                  </a:lnTo>
                  <a:lnTo>
                    <a:pt x="341058" y="12623"/>
                  </a:lnTo>
                  <a:lnTo>
                    <a:pt x="341058" y="25260"/>
                  </a:lnTo>
                  <a:lnTo>
                    <a:pt x="328434" y="25260"/>
                  </a:lnTo>
                  <a:lnTo>
                    <a:pt x="315798" y="25260"/>
                  </a:lnTo>
                  <a:lnTo>
                    <a:pt x="315798" y="37884"/>
                  </a:lnTo>
                  <a:lnTo>
                    <a:pt x="303174" y="37884"/>
                  </a:lnTo>
                  <a:lnTo>
                    <a:pt x="303174" y="25260"/>
                  </a:lnTo>
                  <a:lnTo>
                    <a:pt x="315798" y="25260"/>
                  </a:lnTo>
                  <a:lnTo>
                    <a:pt x="315798" y="12623"/>
                  </a:lnTo>
                  <a:lnTo>
                    <a:pt x="303174" y="12623"/>
                  </a:lnTo>
                  <a:lnTo>
                    <a:pt x="290537" y="12623"/>
                  </a:lnTo>
                  <a:lnTo>
                    <a:pt x="290537" y="25260"/>
                  </a:lnTo>
                  <a:lnTo>
                    <a:pt x="277901" y="25260"/>
                  </a:lnTo>
                  <a:lnTo>
                    <a:pt x="277901" y="12623"/>
                  </a:lnTo>
                  <a:lnTo>
                    <a:pt x="265264" y="12623"/>
                  </a:lnTo>
                  <a:lnTo>
                    <a:pt x="265264" y="25260"/>
                  </a:lnTo>
                  <a:lnTo>
                    <a:pt x="252641" y="25260"/>
                  </a:lnTo>
                  <a:lnTo>
                    <a:pt x="240004" y="25260"/>
                  </a:lnTo>
                  <a:lnTo>
                    <a:pt x="240004" y="37884"/>
                  </a:lnTo>
                  <a:lnTo>
                    <a:pt x="227380" y="37884"/>
                  </a:lnTo>
                  <a:lnTo>
                    <a:pt x="227380" y="25260"/>
                  </a:lnTo>
                  <a:lnTo>
                    <a:pt x="240004" y="25260"/>
                  </a:lnTo>
                  <a:lnTo>
                    <a:pt x="240004" y="12623"/>
                  </a:lnTo>
                  <a:lnTo>
                    <a:pt x="227368" y="12623"/>
                  </a:lnTo>
                  <a:lnTo>
                    <a:pt x="227368" y="25260"/>
                  </a:lnTo>
                  <a:lnTo>
                    <a:pt x="214744" y="25260"/>
                  </a:lnTo>
                  <a:lnTo>
                    <a:pt x="214744" y="37884"/>
                  </a:lnTo>
                  <a:lnTo>
                    <a:pt x="202107" y="37884"/>
                  </a:lnTo>
                  <a:lnTo>
                    <a:pt x="202107" y="50520"/>
                  </a:lnTo>
                  <a:lnTo>
                    <a:pt x="214744" y="50520"/>
                  </a:lnTo>
                  <a:lnTo>
                    <a:pt x="214744" y="37896"/>
                  </a:lnTo>
                  <a:lnTo>
                    <a:pt x="227368" y="37896"/>
                  </a:lnTo>
                  <a:lnTo>
                    <a:pt x="227368" y="50520"/>
                  </a:lnTo>
                  <a:lnTo>
                    <a:pt x="240004" y="50520"/>
                  </a:lnTo>
                  <a:lnTo>
                    <a:pt x="252641" y="50520"/>
                  </a:lnTo>
                  <a:lnTo>
                    <a:pt x="252641" y="37896"/>
                  </a:lnTo>
                  <a:lnTo>
                    <a:pt x="265264" y="37896"/>
                  </a:lnTo>
                  <a:lnTo>
                    <a:pt x="277901" y="37896"/>
                  </a:lnTo>
                  <a:lnTo>
                    <a:pt x="277901" y="50520"/>
                  </a:lnTo>
                  <a:lnTo>
                    <a:pt x="290537" y="50520"/>
                  </a:lnTo>
                  <a:lnTo>
                    <a:pt x="303161" y="50520"/>
                  </a:lnTo>
                  <a:lnTo>
                    <a:pt x="315798" y="50520"/>
                  </a:lnTo>
                  <a:lnTo>
                    <a:pt x="315798" y="37896"/>
                  </a:lnTo>
                  <a:lnTo>
                    <a:pt x="328422" y="37896"/>
                  </a:lnTo>
                  <a:lnTo>
                    <a:pt x="341058" y="37896"/>
                  </a:lnTo>
                  <a:lnTo>
                    <a:pt x="353695" y="37896"/>
                  </a:lnTo>
                  <a:lnTo>
                    <a:pt x="353695" y="25260"/>
                  </a:lnTo>
                  <a:lnTo>
                    <a:pt x="366318" y="25260"/>
                  </a:lnTo>
                  <a:lnTo>
                    <a:pt x="366318" y="37896"/>
                  </a:lnTo>
                  <a:lnTo>
                    <a:pt x="378955" y="37896"/>
                  </a:lnTo>
                  <a:lnTo>
                    <a:pt x="391579" y="37896"/>
                  </a:lnTo>
                  <a:lnTo>
                    <a:pt x="391579" y="50520"/>
                  </a:lnTo>
                  <a:lnTo>
                    <a:pt x="404215" y="50520"/>
                  </a:lnTo>
                  <a:lnTo>
                    <a:pt x="467385" y="50520"/>
                  </a:lnTo>
                  <a:lnTo>
                    <a:pt x="467385" y="37884"/>
                  </a:lnTo>
                  <a:close/>
                </a:path>
                <a:path w="619125" h="50800">
                  <a:moveTo>
                    <a:pt x="480009" y="12623"/>
                  </a:moveTo>
                  <a:lnTo>
                    <a:pt x="467372" y="12623"/>
                  </a:lnTo>
                  <a:lnTo>
                    <a:pt x="467372" y="25260"/>
                  </a:lnTo>
                  <a:lnTo>
                    <a:pt x="480009" y="25260"/>
                  </a:lnTo>
                  <a:lnTo>
                    <a:pt x="480009" y="12623"/>
                  </a:lnTo>
                  <a:close/>
                </a:path>
                <a:path w="619125" h="50800">
                  <a:moveTo>
                    <a:pt x="543166" y="37884"/>
                  </a:moveTo>
                  <a:lnTo>
                    <a:pt x="530542" y="37884"/>
                  </a:lnTo>
                  <a:lnTo>
                    <a:pt x="517906" y="37884"/>
                  </a:lnTo>
                  <a:lnTo>
                    <a:pt x="517906" y="25260"/>
                  </a:lnTo>
                  <a:lnTo>
                    <a:pt x="530542" y="25260"/>
                  </a:lnTo>
                  <a:lnTo>
                    <a:pt x="530542" y="12623"/>
                  </a:lnTo>
                  <a:lnTo>
                    <a:pt x="517906" y="12623"/>
                  </a:lnTo>
                  <a:lnTo>
                    <a:pt x="505269" y="12623"/>
                  </a:lnTo>
                  <a:lnTo>
                    <a:pt x="505269" y="25260"/>
                  </a:lnTo>
                  <a:lnTo>
                    <a:pt x="505269" y="37884"/>
                  </a:lnTo>
                  <a:lnTo>
                    <a:pt x="492633" y="37884"/>
                  </a:lnTo>
                  <a:lnTo>
                    <a:pt x="492633" y="50520"/>
                  </a:lnTo>
                  <a:lnTo>
                    <a:pt x="505269" y="50520"/>
                  </a:lnTo>
                  <a:lnTo>
                    <a:pt x="505269" y="37896"/>
                  </a:lnTo>
                  <a:lnTo>
                    <a:pt x="517906" y="37896"/>
                  </a:lnTo>
                  <a:lnTo>
                    <a:pt x="517906" y="50520"/>
                  </a:lnTo>
                  <a:lnTo>
                    <a:pt x="530529" y="50520"/>
                  </a:lnTo>
                  <a:lnTo>
                    <a:pt x="543166" y="50520"/>
                  </a:lnTo>
                  <a:lnTo>
                    <a:pt x="543166" y="37884"/>
                  </a:lnTo>
                  <a:close/>
                </a:path>
                <a:path w="619125" h="50800">
                  <a:moveTo>
                    <a:pt x="593699" y="25260"/>
                  </a:moveTo>
                  <a:lnTo>
                    <a:pt x="581063" y="25260"/>
                  </a:lnTo>
                  <a:lnTo>
                    <a:pt x="581063" y="37896"/>
                  </a:lnTo>
                  <a:lnTo>
                    <a:pt x="593699" y="37896"/>
                  </a:lnTo>
                  <a:lnTo>
                    <a:pt x="593699" y="25260"/>
                  </a:lnTo>
                  <a:close/>
                </a:path>
                <a:path w="619125" h="50800">
                  <a:moveTo>
                    <a:pt x="593699" y="0"/>
                  </a:moveTo>
                  <a:lnTo>
                    <a:pt x="581063" y="0"/>
                  </a:lnTo>
                  <a:lnTo>
                    <a:pt x="581063" y="12636"/>
                  </a:lnTo>
                  <a:lnTo>
                    <a:pt x="593699" y="12636"/>
                  </a:lnTo>
                  <a:lnTo>
                    <a:pt x="593699" y="0"/>
                  </a:lnTo>
                  <a:close/>
                </a:path>
                <a:path w="619125" h="50800">
                  <a:moveTo>
                    <a:pt x="618947" y="25260"/>
                  </a:moveTo>
                  <a:lnTo>
                    <a:pt x="606310" y="25260"/>
                  </a:lnTo>
                  <a:lnTo>
                    <a:pt x="606310" y="37896"/>
                  </a:lnTo>
                  <a:lnTo>
                    <a:pt x="618947" y="37896"/>
                  </a:lnTo>
                  <a:lnTo>
                    <a:pt x="618947" y="2526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5961735" y="4578146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38963" y="37896"/>
                  </a:moveTo>
                  <a:lnTo>
                    <a:pt x="126326" y="37896"/>
                  </a:lnTo>
                  <a:lnTo>
                    <a:pt x="126326" y="25273"/>
                  </a:lnTo>
                  <a:lnTo>
                    <a:pt x="113690" y="25273"/>
                  </a:lnTo>
                  <a:lnTo>
                    <a:pt x="113690" y="37896"/>
                  </a:lnTo>
                  <a:lnTo>
                    <a:pt x="101066" y="37896"/>
                  </a:lnTo>
                  <a:lnTo>
                    <a:pt x="101066" y="25285"/>
                  </a:lnTo>
                  <a:lnTo>
                    <a:pt x="101066" y="12636"/>
                  </a:lnTo>
                  <a:lnTo>
                    <a:pt x="88430" y="12636"/>
                  </a:lnTo>
                  <a:lnTo>
                    <a:pt x="88430" y="25285"/>
                  </a:lnTo>
                  <a:lnTo>
                    <a:pt x="88430" y="37896"/>
                  </a:lnTo>
                  <a:lnTo>
                    <a:pt x="75806" y="37896"/>
                  </a:lnTo>
                  <a:lnTo>
                    <a:pt x="63169" y="37896"/>
                  </a:lnTo>
                  <a:lnTo>
                    <a:pt x="63169" y="25285"/>
                  </a:lnTo>
                  <a:lnTo>
                    <a:pt x="75793" y="25285"/>
                  </a:lnTo>
                  <a:lnTo>
                    <a:pt x="88430" y="25285"/>
                  </a:lnTo>
                  <a:lnTo>
                    <a:pt x="88430" y="12636"/>
                  </a:lnTo>
                  <a:lnTo>
                    <a:pt x="75806" y="12636"/>
                  </a:lnTo>
                  <a:lnTo>
                    <a:pt x="63169" y="12636"/>
                  </a:lnTo>
                  <a:lnTo>
                    <a:pt x="50533" y="12636"/>
                  </a:lnTo>
                  <a:lnTo>
                    <a:pt x="50533" y="25273"/>
                  </a:lnTo>
                  <a:lnTo>
                    <a:pt x="50533" y="37896"/>
                  </a:lnTo>
                  <a:lnTo>
                    <a:pt x="37909" y="37896"/>
                  </a:lnTo>
                  <a:lnTo>
                    <a:pt x="25273" y="37896"/>
                  </a:lnTo>
                  <a:lnTo>
                    <a:pt x="12636" y="37896"/>
                  </a:lnTo>
                  <a:lnTo>
                    <a:pt x="12636" y="25285"/>
                  </a:lnTo>
                  <a:lnTo>
                    <a:pt x="25273" y="25285"/>
                  </a:lnTo>
                  <a:lnTo>
                    <a:pt x="37909" y="25285"/>
                  </a:lnTo>
                  <a:lnTo>
                    <a:pt x="37909" y="12636"/>
                  </a:lnTo>
                  <a:lnTo>
                    <a:pt x="25273" y="12636"/>
                  </a:lnTo>
                  <a:lnTo>
                    <a:pt x="12636" y="12636"/>
                  </a:lnTo>
                  <a:lnTo>
                    <a:pt x="12636" y="25273"/>
                  </a:lnTo>
                  <a:lnTo>
                    <a:pt x="0" y="25273"/>
                  </a:lnTo>
                  <a:lnTo>
                    <a:pt x="0" y="37896"/>
                  </a:lnTo>
                  <a:lnTo>
                    <a:pt x="0" y="50533"/>
                  </a:lnTo>
                  <a:lnTo>
                    <a:pt x="12636" y="50533"/>
                  </a:lnTo>
                  <a:lnTo>
                    <a:pt x="25273" y="50533"/>
                  </a:lnTo>
                  <a:lnTo>
                    <a:pt x="37896" y="50533"/>
                  </a:lnTo>
                  <a:lnTo>
                    <a:pt x="50533" y="50533"/>
                  </a:lnTo>
                  <a:lnTo>
                    <a:pt x="50533" y="37909"/>
                  </a:lnTo>
                  <a:lnTo>
                    <a:pt x="63169" y="37909"/>
                  </a:lnTo>
                  <a:lnTo>
                    <a:pt x="63169" y="50533"/>
                  </a:lnTo>
                  <a:lnTo>
                    <a:pt x="75793" y="50533"/>
                  </a:lnTo>
                  <a:lnTo>
                    <a:pt x="88430" y="50533"/>
                  </a:lnTo>
                  <a:lnTo>
                    <a:pt x="88430" y="37909"/>
                  </a:lnTo>
                  <a:lnTo>
                    <a:pt x="101053" y="37909"/>
                  </a:lnTo>
                  <a:lnTo>
                    <a:pt x="101053" y="50533"/>
                  </a:lnTo>
                  <a:lnTo>
                    <a:pt x="113690" y="50533"/>
                  </a:lnTo>
                  <a:lnTo>
                    <a:pt x="113690" y="37909"/>
                  </a:lnTo>
                  <a:lnTo>
                    <a:pt x="126326" y="37909"/>
                  </a:lnTo>
                  <a:lnTo>
                    <a:pt x="126326" y="50533"/>
                  </a:lnTo>
                  <a:lnTo>
                    <a:pt x="138963" y="50533"/>
                  </a:lnTo>
                  <a:lnTo>
                    <a:pt x="138963" y="37896"/>
                  </a:lnTo>
                  <a:close/>
                </a:path>
                <a:path w="619125" h="50800">
                  <a:moveTo>
                    <a:pt x="214744" y="12636"/>
                  </a:moveTo>
                  <a:lnTo>
                    <a:pt x="202120" y="12636"/>
                  </a:lnTo>
                  <a:lnTo>
                    <a:pt x="189484" y="12636"/>
                  </a:lnTo>
                  <a:lnTo>
                    <a:pt x="176847" y="12636"/>
                  </a:lnTo>
                  <a:lnTo>
                    <a:pt x="176847" y="25285"/>
                  </a:lnTo>
                  <a:lnTo>
                    <a:pt x="176847" y="37896"/>
                  </a:lnTo>
                  <a:lnTo>
                    <a:pt x="164223" y="37896"/>
                  </a:lnTo>
                  <a:lnTo>
                    <a:pt x="164223" y="25285"/>
                  </a:lnTo>
                  <a:lnTo>
                    <a:pt x="176847" y="25285"/>
                  </a:lnTo>
                  <a:lnTo>
                    <a:pt x="176847" y="12636"/>
                  </a:lnTo>
                  <a:lnTo>
                    <a:pt x="164211" y="12636"/>
                  </a:lnTo>
                  <a:lnTo>
                    <a:pt x="164211" y="25273"/>
                  </a:lnTo>
                  <a:lnTo>
                    <a:pt x="151587" y="25273"/>
                  </a:lnTo>
                  <a:lnTo>
                    <a:pt x="151587" y="37896"/>
                  </a:lnTo>
                  <a:lnTo>
                    <a:pt x="151587" y="50533"/>
                  </a:lnTo>
                  <a:lnTo>
                    <a:pt x="164211" y="50533"/>
                  </a:lnTo>
                  <a:lnTo>
                    <a:pt x="176847" y="50533"/>
                  </a:lnTo>
                  <a:lnTo>
                    <a:pt x="176847" y="37909"/>
                  </a:lnTo>
                  <a:lnTo>
                    <a:pt x="189484" y="37909"/>
                  </a:lnTo>
                  <a:lnTo>
                    <a:pt x="189484" y="50533"/>
                  </a:lnTo>
                  <a:lnTo>
                    <a:pt x="202107" y="50533"/>
                  </a:lnTo>
                  <a:lnTo>
                    <a:pt x="214744" y="50533"/>
                  </a:lnTo>
                  <a:lnTo>
                    <a:pt x="214744" y="37909"/>
                  </a:lnTo>
                  <a:lnTo>
                    <a:pt x="214744" y="25285"/>
                  </a:lnTo>
                  <a:lnTo>
                    <a:pt x="214744" y="12636"/>
                  </a:lnTo>
                  <a:close/>
                </a:path>
                <a:path w="619125" h="50800">
                  <a:moveTo>
                    <a:pt x="265277" y="25273"/>
                  </a:moveTo>
                  <a:lnTo>
                    <a:pt x="252641" y="25273"/>
                  </a:lnTo>
                  <a:lnTo>
                    <a:pt x="252641" y="12636"/>
                  </a:lnTo>
                  <a:lnTo>
                    <a:pt x="240004" y="12636"/>
                  </a:lnTo>
                  <a:lnTo>
                    <a:pt x="240004" y="25285"/>
                  </a:lnTo>
                  <a:lnTo>
                    <a:pt x="252641" y="25285"/>
                  </a:lnTo>
                  <a:lnTo>
                    <a:pt x="252641" y="37896"/>
                  </a:lnTo>
                  <a:lnTo>
                    <a:pt x="240004" y="37896"/>
                  </a:lnTo>
                  <a:lnTo>
                    <a:pt x="227368" y="37896"/>
                  </a:lnTo>
                  <a:lnTo>
                    <a:pt x="227368" y="50533"/>
                  </a:lnTo>
                  <a:lnTo>
                    <a:pt x="240004" y="50533"/>
                  </a:lnTo>
                  <a:lnTo>
                    <a:pt x="252641" y="50533"/>
                  </a:lnTo>
                  <a:lnTo>
                    <a:pt x="265277" y="50533"/>
                  </a:lnTo>
                  <a:lnTo>
                    <a:pt x="265277" y="37909"/>
                  </a:lnTo>
                  <a:lnTo>
                    <a:pt x="265277" y="25273"/>
                  </a:lnTo>
                  <a:close/>
                </a:path>
                <a:path w="619125" h="50800">
                  <a:moveTo>
                    <a:pt x="290537" y="12636"/>
                  </a:moveTo>
                  <a:lnTo>
                    <a:pt x="277901" y="12636"/>
                  </a:lnTo>
                  <a:lnTo>
                    <a:pt x="277901" y="25273"/>
                  </a:lnTo>
                  <a:lnTo>
                    <a:pt x="277901" y="37896"/>
                  </a:lnTo>
                  <a:lnTo>
                    <a:pt x="277901" y="50533"/>
                  </a:lnTo>
                  <a:lnTo>
                    <a:pt x="290537" y="50533"/>
                  </a:lnTo>
                  <a:lnTo>
                    <a:pt x="290537" y="37909"/>
                  </a:lnTo>
                  <a:lnTo>
                    <a:pt x="290537" y="25285"/>
                  </a:lnTo>
                  <a:lnTo>
                    <a:pt x="290537" y="12636"/>
                  </a:lnTo>
                  <a:close/>
                </a:path>
                <a:path w="619125" h="50800">
                  <a:moveTo>
                    <a:pt x="328434" y="12636"/>
                  </a:moveTo>
                  <a:lnTo>
                    <a:pt x="315798" y="12636"/>
                  </a:lnTo>
                  <a:lnTo>
                    <a:pt x="315798" y="25273"/>
                  </a:lnTo>
                  <a:lnTo>
                    <a:pt x="303161" y="25273"/>
                  </a:lnTo>
                  <a:lnTo>
                    <a:pt x="303161" y="37896"/>
                  </a:lnTo>
                  <a:lnTo>
                    <a:pt x="303161" y="50533"/>
                  </a:lnTo>
                  <a:lnTo>
                    <a:pt x="315798" y="50533"/>
                  </a:lnTo>
                  <a:lnTo>
                    <a:pt x="315798" y="37909"/>
                  </a:lnTo>
                  <a:lnTo>
                    <a:pt x="315798" y="25285"/>
                  </a:lnTo>
                  <a:lnTo>
                    <a:pt x="328434" y="25285"/>
                  </a:lnTo>
                  <a:lnTo>
                    <a:pt x="328434" y="12636"/>
                  </a:lnTo>
                  <a:close/>
                </a:path>
                <a:path w="619125" h="50800">
                  <a:moveTo>
                    <a:pt x="341058" y="37896"/>
                  </a:moveTo>
                  <a:lnTo>
                    <a:pt x="328422" y="37896"/>
                  </a:lnTo>
                  <a:lnTo>
                    <a:pt x="328422" y="50533"/>
                  </a:lnTo>
                  <a:lnTo>
                    <a:pt x="341058" y="50533"/>
                  </a:lnTo>
                  <a:lnTo>
                    <a:pt x="341058" y="37896"/>
                  </a:lnTo>
                  <a:close/>
                </a:path>
                <a:path w="619125" h="50800">
                  <a:moveTo>
                    <a:pt x="353695" y="12636"/>
                  </a:moveTo>
                  <a:lnTo>
                    <a:pt x="341058" y="12636"/>
                  </a:lnTo>
                  <a:lnTo>
                    <a:pt x="341058" y="25285"/>
                  </a:lnTo>
                  <a:lnTo>
                    <a:pt x="353695" y="25285"/>
                  </a:lnTo>
                  <a:lnTo>
                    <a:pt x="353695" y="12636"/>
                  </a:lnTo>
                  <a:close/>
                </a:path>
                <a:path w="619125" h="50800">
                  <a:moveTo>
                    <a:pt x="378955" y="12636"/>
                  </a:moveTo>
                  <a:lnTo>
                    <a:pt x="366318" y="12636"/>
                  </a:lnTo>
                  <a:lnTo>
                    <a:pt x="366318" y="25273"/>
                  </a:lnTo>
                  <a:lnTo>
                    <a:pt x="366318" y="37896"/>
                  </a:lnTo>
                  <a:lnTo>
                    <a:pt x="353695" y="37896"/>
                  </a:lnTo>
                  <a:lnTo>
                    <a:pt x="353695" y="50533"/>
                  </a:lnTo>
                  <a:lnTo>
                    <a:pt x="366318" y="50533"/>
                  </a:lnTo>
                  <a:lnTo>
                    <a:pt x="378955" y="50533"/>
                  </a:lnTo>
                  <a:lnTo>
                    <a:pt x="378955" y="37909"/>
                  </a:lnTo>
                  <a:lnTo>
                    <a:pt x="378955" y="25285"/>
                  </a:lnTo>
                  <a:lnTo>
                    <a:pt x="378955" y="12636"/>
                  </a:lnTo>
                  <a:close/>
                </a:path>
                <a:path w="619125" h="50800">
                  <a:moveTo>
                    <a:pt x="492645" y="12636"/>
                  </a:moveTo>
                  <a:lnTo>
                    <a:pt x="480009" y="12636"/>
                  </a:lnTo>
                  <a:lnTo>
                    <a:pt x="467385" y="12636"/>
                  </a:lnTo>
                  <a:lnTo>
                    <a:pt x="454748" y="12636"/>
                  </a:lnTo>
                  <a:lnTo>
                    <a:pt x="454748" y="25273"/>
                  </a:lnTo>
                  <a:lnTo>
                    <a:pt x="442112" y="25273"/>
                  </a:lnTo>
                  <a:lnTo>
                    <a:pt x="442112" y="12636"/>
                  </a:lnTo>
                  <a:lnTo>
                    <a:pt x="429488" y="12636"/>
                  </a:lnTo>
                  <a:lnTo>
                    <a:pt x="416852" y="12636"/>
                  </a:lnTo>
                  <a:lnTo>
                    <a:pt x="404215" y="12636"/>
                  </a:lnTo>
                  <a:lnTo>
                    <a:pt x="391579" y="12636"/>
                  </a:lnTo>
                  <a:lnTo>
                    <a:pt x="391579" y="25285"/>
                  </a:lnTo>
                  <a:lnTo>
                    <a:pt x="404215" y="25285"/>
                  </a:lnTo>
                  <a:lnTo>
                    <a:pt x="416852" y="25285"/>
                  </a:lnTo>
                  <a:lnTo>
                    <a:pt x="429475" y="25285"/>
                  </a:lnTo>
                  <a:lnTo>
                    <a:pt x="429475" y="37896"/>
                  </a:lnTo>
                  <a:lnTo>
                    <a:pt x="429475" y="50533"/>
                  </a:lnTo>
                  <a:lnTo>
                    <a:pt x="442112" y="50533"/>
                  </a:lnTo>
                  <a:lnTo>
                    <a:pt x="442112" y="37909"/>
                  </a:lnTo>
                  <a:lnTo>
                    <a:pt x="454748" y="37909"/>
                  </a:lnTo>
                  <a:lnTo>
                    <a:pt x="467385" y="37909"/>
                  </a:lnTo>
                  <a:lnTo>
                    <a:pt x="467385" y="25285"/>
                  </a:lnTo>
                  <a:lnTo>
                    <a:pt x="480009" y="25285"/>
                  </a:lnTo>
                  <a:lnTo>
                    <a:pt x="480009" y="37909"/>
                  </a:lnTo>
                  <a:lnTo>
                    <a:pt x="492645" y="37909"/>
                  </a:lnTo>
                  <a:lnTo>
                    <a:pt x="492645" y="25285"/>
                  </a:lnTo>
                  <a:lnTo>
                    <a:pt x="492645" y="12636"/>
                  </a:lnTo>
                  <a:close/>
                </a:path>
                <a:path w="619125" h="50800">
                  <a:moveTo>
                    <a:pt x="568426" y="25273"/>
                  </a:moveTo>
                  <a:lnTo>
                    <a:pt x="555802" y="25273"/>
                  </a:lnTo>
                  <a:lnTo>
                    <a:pt x="543166" y="25273"/>
                  </a:lnTo>
                  <a:lnTo>
                    <a:pt x="543166" y="12636"/>
                  </a:lnTo>
                  <a:lnTo>
                    <a:pt x="543166" y="0"/>
                  </a:lnTo>
                  <a:lnTo>
                    <a:pt x="530529" y="0"/>
                  </a:lnTo>
                  <a:lnTo>
                    <a:pt x="530529" y="12636"/>
                  </a:lnTo>
                  <a:lnTo>
                    <a:pt x="517906" y="12636"/>
                  </a:lnTo>
                  <a:lnTo>
                    <a:pt x="517906" y="25273"/>
                  </a:lnTo>
                  <a:lnTo>
                    <a:pt x="505269" y="25273"/>
                  </a:lnTo>
                  <a:lnTo>
                    <a:pt x="505269" y="37909"/>
                  </a:lnTo>
                  <a:lnTo>
                    <a:pt x="517906" y="37909"/>
                  </a:lnTo>
                  <a:lnTo>
                    <a:pt x="517906" y="25285"/>
                  </a:lnTo>
                  <a:lnTo>
                    <a:pt x="530529" y="25285"/>
                  </a:lnTo>
                  <a:lnTo>
                    <a:pt x="530529" y="37909"/>
                  </a:lnTo>
                  <a:lnTo>
                    <a:pt x="543166" y="37909"/>
                  </a:lnTo>
                  <a:lnTo>
                    <a:pt x="555790" y="37909"/>
                  </a:lnTo>
                  <a:lnTo>
                    <a:pt x="568426" y="37909"/>
                  </a:lnTo>
                  <a:lnTo>
                    <a:pt x="568426" y="25273"/>
                  </a:lnTo>
                  <a:close/>
                </a:path>
                <a:path w="619125" h="50800">
                  <a:moveTo>
                    <a:pt x="581063" y="0"/>
                  </a:moveTo>
                  <a:lnTo>
                    <a:pt x="568426" y="0"/>
                  </a:lnTo>
                  <a:lnTo>
                    <a:pt x="568426" y="12636"/>
                  </a:lnTo>
                  <a:lnTo>
                    <a:pt x="581063" y="12636"/>
                  </a:lnTo>
                  <a:lnTo>
                    <a:pt x="581063" y="0"/>
                  </a:lnTo>
                  <a:close/>
                </a:path>
                <a:path w="619125" h="50800">
                  <a:moveTo>
                    <a:pt x="618947" y="0"/>
                  </a:moveTo>
                  <a:lnTo>
                    <a:pt x="606310" y="0"/>
                  </a:lnTo>
                  <a:lnTo>
                    <a:pt x="606310" y="12636"/>
                  </a:lnTo>
                  <a:lnTo>
                    <a:pt x="593674" y="12636"/>
                  </a:lnTo>
                  <a:lnTo>
                    <a:pt x="593674" y="25273"/>
                  </a:lnTo>
                  <a:lnTo>
                    <a:pt x="593674" y="37909"/>
                  </a:lnTo>
                  <a:lnTo>
                    <a:pt x="606310" y="37909"/>
                  </a:lnTo>
                  <a:lnTo>
                    <a:pt x="606310" y="25285"/>
                  </a:lnTo>
                  <a:lnTo>
                    <a:pt x="618947" y="25285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5961735" y="4616043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50533" y="12636"/>
                  </a:moveTo>
                  <a:lnTo>
                    <a:pt x="37909" y="12636"/>
                  </a:lnTo>
                  <a:lnTo>
                    <a:pt x="25273" y="12636"/>
                  </a:lnTo>
                  <a:lnTo>
                    <a:pt x="12636" y="12636"/>
                  </a:lnTo>
                  <a:lnTo>
                    <a:pt x="12636" y="25260"/>
                  </a:lnTo>
                  <a:lnTo>
                    <a:pt x="0" y="25260"/>
                  </a:lnTo>
                  <a:lnTo>
                    <a:pt x="0" y="37896"/>
                  </a:lnTo>
                  <a:lnTo>
                    <a:pt x="12636" y="37896"/>
                  </a:lnTo>
                  <a:lnTo>
                    <a:pt x="12636" y="25273"/>
                  </a:lnTo>
                  <a:lnTo>
                    <a:pt x="25273" y="25273"/>
                  </a:lnTo>
                  <a:lnTo>
                    <a:pt x="25273" y="37896"/>
                  </a:lnTo>
                  <a:lnTo>
                    <a:pt x="12636" y="37896"/>
                  </a:lnTo>
                  <a:lnTo>
                    <a:pt x="12636" y="50533"/>
                  </a:lnTo>
                  <a:lnTo>
                    <a:pt x="25273" y="50533"/>
                  </a:lnTo>
                  <a:lnTo>
                    <a:pt x="37896" y="50533"/>
                  </a:lnTo>
                  <a:lnTo>
                    <a:pt x="50533" y="50533"/>
                  </a:lnTo>
                  <a:lnTo>
                    <a:pt x="50533" y="37896"/>
                  </a:lnTo>
                  <a:lnTo>
                    <a:pt x="50533" y="25273"/>
                  </a:lnTo>
                  <a:lnTo>
                    <a:pt x="50533" y="12636"/>
                  </a:lnTo>
                  <a:close/>
                </a:path>
                <a:path w="619125" h="50800">
                  <a:moveTo>
                    <a:pt x="126326" y="37896"/>
                  </a:moveTo>
                  <a:lnTo>
                    <a:pt x="113690" y="37896"/>
                  </a:lnTo>
                  <a:lnTo>
                    <a:pt x="101066" y="37896"/>
                  </a:lnTo>
                  <a:lnTo>
                    <a:pt x="101066" y="25273"/>
                  </a:lnTo>
                  <a:lnTo>
                    <a:pt x="101066" y="12636"/>
                  </a:lnTo>
                  <a:lnTo>
                    <a:pt x="88430" y="12636"/>
                  </a:lnTo>
                  <a:lnTo>
                    <a:pt x="88430" y="25260"/>
                  </a:lnTo>
                  <a:lnTo>
                    <a:pt x="75806" y="25260"/>
                  </a:lnTo>
                  <a:lnTo>
                    <a:pt x="75806" y="12636"/>
                  </a:lnTo>
                  <a:lnTo>
                    <a:pt x="63169" y="12636"/>
                  </a:lnTo>
                  <a:lnTo>
                    <a:pt x="63169" y="25260"/>
                  </a:lnTo>
                  <a:lnTo>
                    <a:pt x="63169" y="37896"/>
                  </a:lnTo>
                  <a:lnTo>
                    <a:pt x="75793" y="37896"/>
                  </a:lnTo>
                  <a:lnTo>
                    <a:pt x="88430" y="37896"/>
                  </a:lnTo>
                  <a:lnTo>
                    <a:pt x="88430" y="50533"/>
                  </a:lnTo>
                  <a:lnTo>
                    <a:pt x="101053" y="50533"/>
                  </a:lnTo>
                  <a:lnTo>
                    <a:pt x="113690" y="50533"/>
                  </a:lnTo>
                  <a:lnTo>
                    <a:pt x="126326" y="50533"/>
                  </a:lnTo>
                  <a:lnTo>
                    <a:pt x="126326" y="37896"/>
                  </a:lnTo>
                  <a:close/>
                </a:path>
                <a:path w="619125" h="50800">
                  <a:moveTo>
                    <a:pt x="151587" y="25260"/>
                  </a:moveTo>
                  <a:lnTo>
                    <a:pt x="138963" y="25260"/>
                  </a:lnTo>
                  <a:lnTo>
                    <a:pt x="126326" y="25260"/>
                  </a:lnTo>
                  <a:lnTo>
                    <a:pt x="126326" y="37896"/>
                  </a:lnTo>
                  <a:lnTo>
                    <a:pt x="138950" y="37896"/>
                  </a:lnTo>
                  <a:lnTo>
                    <a:pt x="138950" y="50533"/>
                  </a:lnTo>
                  <a:lnTo>
                    <a:pt x="151587" y="50533"/>
                  </a:lnTo>
                  <a:lnTo>
                    <a:pt x="151587" y="37896"/>
                  </a:lnTo>
                  <a:lnTo>
                    <a:pt x="151587" y="25260"/>
                  </a:lnTo>
                  <a:close/>
                </a:path>
                <a:path w="619125" h="50800">
                  <a:moveTo>
                    <a:pt x="176847" y="37896"/>
                  </a:moveTo>
                  <a:lnTo>
                    <a:pt x="164211" y="37896"/>
                  </a:lnTo>
                  <a:lnTo>
                    <a:pt x="164211" y="50533"/>
                  </a:lnTo>
                  <a:lnTo>
                    <a:pt x="176847" y="50533"/>
                  </a:lnTo>
                  <a:lnTo>
                    <a:pt x="176847" y="37896"/>
                  </a:lnTo>
                  <a:close/>
                </a:path>
                <a:path w="619125" h="50800">
                  <a:moveTo>
                    <a:pt x="227380" y="12636"/>
                  </a:moveTo>
                  <a:lnTo>
                    <a:pt x="214744" y="12636"/>
                  </a:lnTo>
                  <a:lnTo>
                    <a:pt x="214744" y="25260"/>
                  </a:lnTo>
                  <a:lnTo>
                    <a:pt x="202120" y="25260"/>
                  </a:lnTo>
                  <a:lnTo>
                    <a:pt x="189484" y="25260"/>
                  </a:lnTo>
                  <a:lnTo>
                    <a:pt x="189484" y="12636"/>
                  </a:lnTo>
                  <a:lnTo>
                    <a:pt x="176847" y="12636"/>
                  </a:lnTo>
                  <a:lnTo>
                    <a:pt x="164211" y="12636"/>
                  </a:lnTo>
                  <a:lnTo>
                    <a:pt x="164211" y="25273"/>
                  </a:lnTo>
                  <a:lnTo>
                    <a:pt x="176847" y="25273"/>
                  </a:lnTo>
                  <a:lnTo>
                    <a:pt x="189484" y="25273"/>
                  </a:lnTo>
                  <a:lnTo>
                    <a:pt x="189484" y="37896"/>
                  </a:lnTo>
                  <a:lnTo>
                    <a:pt x="189484" y="50533"/>
                  </a:lnTo>
                  <a:lnTo>
                    <a:pt x="202107" y="50533"/>
                  </a:lnTo>
                  <a:lnTo>
                    <a:pt x="214744" y="50533"/>
                  </a:lnTo>
                  <a:lnTo>
                    <a:pt x="214744" y="37896"/>
                  </a:lnTo>
                  <a:lnTo>
                    <a:pt x="214744" y="25273"/>
                  </a:lnTo>
                  <a:lnTo>
                    <a:pt x="227380" y="25273"/>
                  </a:lnTo>
                  <a:lnTo>
                    <a:pt x="227380" y="12636"/>
                  </a:lnTo>
                  <a:close/>
                </a:path>
                <a:path w="619125" h="50800">
                  <a:moveTo>
                    <a:pt x="240004" y="37896"/>
                  </a:moveTo>
                  <a:lnTo>
                    <a:pt x="227368" y="37896"/>
                  </a:lnTo>
                  <a:lnTo>
                    <a:pt x="227368" y="50533"/>
                  </a:lnTo>
                  <a:lnTo>
                    <a:pt x="240004" y="50533"/>
                  </a:lnTo>
                  <a:lnTo>
                    <a:pt x="240004" y="37896"/>
                  </a:lnTo>
                  <a:close/>
                </a:path>
                <a:path w="619125" h="50800">
                  <a:moveTo>
                    <a:pt x="353695" y="12636"/>
                  </a:moveTo>
                  <a:lnTo>
                    <a:pt x="341058" y="12636"/>
                  </a:lnTo>
                  <a:lnTo>
                    <a:pt x="341058" y="25260"/>
                  </a:lnTo>
                  <a:lnTo>
                    <a:pt x="328434" y="25260"/>
                  </a:lnTo>
                  <a:lnTo>
                    <a:pt x="328434" y="12636"/>
                  </a:lnTo>
                  <a:lnTo>
                    <a:pt x="315798" y="12636"/>
                  </a:lnTo>
                  <a:lnTo>
                    <a:pt x="303174" y="12636"/>
                  </a:lnTo>
                  <a:lnTo>
                    <a:pt x="290537" y="12636"/>
                  </a:lnTo>
                  <a:lnTo>
                    <a:pt x="277901" y="12636"/>
                  </a:lnTo>
                  <a:lnTo>
                    <a:pt x="265264" y="12636"/>
                  </a:lnTo>
                  <a:lnTo>
                    <a:pt x="265264" y="25260"/>
                  </a:lnTo>
                  <a:lnTo>
                    <a:pt x="252641" y="25260"/>
                  </a:lnTo>
                  <a:lnTo>
                    <a:pt x="252641" y="12636"/>
                  </a:lnTo>
                  <a:lnTo>
                    <a:pt x="240004" y="12636"/>
                  </a:lnTo>
                  <a:lnTo>
                    <a:pt x="240004" y="25273"/>
                  </a:lnTo>
                  <a:lnTo>
                    <a:pt x="252641" y="25273"/>
                  </a:lnTo>
                  <a:lnTo>
                    <a:pt x="252641" y="37896"/>
                  </a:lnTo>
                  <a:lnTo>
                    <a:pt x="265277" y="37896"/>
                  </a:lnTo>
                  <a:lnTo>
                    <a:pt x="265277" y="25273"/>
                  </a:lnTo>
                  <a:lnTo>
                    <a:pt x="277901" y="25273"/>
                  </a:lnTo>
                  <a:lnTo>
                    <a:pt x="290537" y="25273"/>
                  </a:lnTo>
                  <a:lnTo>
                    <a:pt x="290537" y="37896"/>
                  </a:lnTo>
                  <a:lnTo>
                    <a:pt x="303174" y="37896"/>
                  </a:lnTo>
                  <a:lnTo>
                    <a:pt x="303174" y="25273"/>
                  </a:lnTo>
                  <a:lnTo>
                    <a:pt x="315798" y="25273"/>
                  </a:lnTo>
                  <a:lnTo>
                    <a:pt x="315798" y="37896"/>
                  </a:lnTo>
                  <a:lnTo>
                    <a:pt x="315798" y="50533"/>
                  </a:lnTo>
                  <a:lnTo>
                    <a:pt x="328422" y="50533"/>
                  </a:lnTo>
                  <a:lnTo>
                    <a:pt x="341058" y="50533"/>
                  </a:lnTo>
                  <a:lnTo>
                    <a:pt x="353695" y="50533"/>
                  </a:lnTo>
                  <a:lnTo>
                    <a:pt x="353695" y="37896"/>
                  </a:lnTo>
                  <a:lnTo>
                    <a:pt x="353695" y="25273"/>
                  </a:lnTo>
                  <a:lnTo>
                    <a:pt x="353695" y="12636"/>
                  </a:lnTo>
                  <a:close/>
                </a:path>
                <a:path w="619125" h="50800">
                  <a:moveTo>
                    <a:pt x="416852" y="25260"/>
                  </a:moveTo>
                  <a:lnTo>
                    <a:pt x="404215" y="25260"/>
                  </a:lnTo>
                  <a:lnTo>
                    <a:pt x="404215" y="12636"/>
                  </a:lnTo>
                  <a:lnTo>
                    <a:pt x="391591" y="12636"/>
                  </a:lnTo>
                  <a:lnTo>
                    <a:pt x="378955" y="12636"/>
                  </a:lnTo>
                  <a:lnTo>
                    <a:pt x="366318" y="12636"/>
                  </a:lnTo>
                  <a:lnTo>
                    <a:pt x="366318" y="25273"/>
                  </a:lnTo>
                  <a:lnTo>
                    <a:pt x="378955" y="25273"/>
                  </a:lnTo>
                  <a:lnTo>
                    <a:pt x="378955" y="37896"/>
                  </a:lnTo>
                  <a:lnTo>
                    <a:pt x="366318" y="37896"/>
                  </a:lnTo>
                  <a:lnTo>
                    <a:pt x="366318" y="50533"/>
                  </a:lnTo>
                  <a:lnTo>
                    <a:pt x="378955" y="50533"/>
                  </a:lnTo>
                  <a:lnTo>
                    <a:pt x="391591" y="50533"/>
                  </a:lnTo>
                  <a:lnTo>
                    <a:pt x="391591" y="37896"/>
                  </a:lnTo>
                  <a:lnTo>
                    <a:pt x="391591" y="25273"/>
                  </a:lnTo>
                  <a:lnTo>
                    <a:pt x="404215" y="25273"/>
                  </a:lnTo>
                  <a:lnTo>
                    <a:pt x="404215" y="37896"/>
                  </a:lnTo>
                  <a:lnTo>
                    <a:pt x="416852" y="37896"/>
                  </a:lnTo>
                  <a:lnTo>
                    <a:pt x="416852" y="25260"/>
                  </a:lnTo>
                  <a:close/>
                </a:path>
                <a:path w="619125" h="50800">
                  <a:moveTo>
                    <a:pt x="480009" y="12636"/>
                  </a:moveTo>
                  <a:lnTo>
                    <a:pt x="467385" y="12636"/>
                  </a:lnTo>
                  <a:lnTo>
                    <a:pt x="454748" y="12636"/>
                  </a:lnTo>
                  <a:lnTo>
                    <a:pt x="454748" y="0"/>
                  </a:lnTo>
                  <a:lnTo>
                    <a:pt x="442112" y="0"/>
                  </a:lnTo>
                  <a:lnTo>
                    <a:pt x="429475" y="0"/>
                  </a:lnTo>
                  <a:lnTo>
                    <a:pt x="429475" y="12636"/>
                  </a:lnTo>
                  <a:lnTo>
                    <a:pt x="442112" y="12636"/>
                  </a:lnTo>
                  <a:lnTo>
                    <a:pt x="442112" y="25260"/>
                  </a:lnTo>
                  <a:lnTo>
                    <a:pt x="429475" y="25260"/>
                  </a:lnTo>
                  <a:lnTo>
                    <a:pt x="429475" y="37896"/>
                  </a:lnTo>
                  <a:lnTo>
                    <a:pt x="442112" y="37896"/>
                  </a:lnTo>
                  <a:lnTo>
                    <a:pt x="442112" y="25273"/>
                  </a:lnTo>
                  <a:lnTo>
                    <a:pt x="454748" y="25273"/>
                  </a:lnTo>
                  <a:lnTo>
                    <a:pt x="467372" y="25273"/>
                  </a:lnTo>
                  <a:lnTo>
                    <a:pt x="467372" y="37896"/>
                  </a:lnTo>
                  <a:lnTo>
                    <a:pt x="480009" y="37896"/>
                  </a:lnTo>
                  <a:lnTo>
                    <a:pt x="480009" y="25273"/>
                  </a:lnTo>
                  <a:lnTo>
                    <a:pt x="480009" y="12636"/>
                  </a:lnTo>
                  <a:close/>
                </a:path>
                <a:path w="619125" h="50800">
                  <a:moveTo>
                    <a:pt x="505269" y="12636"/>
                  </a:moveTo>
                  <a:lnTo>
                    <a:pt x="492633" y="12636"/>
                  </a:lnTo>
                  <a:lnTo>
                    <a:pt x="492633" y="25273"/>
                  </a:lnTo>
                  <a:lnTo>
                    <a:pt x="505269" y="25273"/>
                  </a:lnTo>
                  <a:lnTo>
                    <a:pt x="505269" y="12636"/>
                  </a:lnTo>
                  <a:close/>
                </a:path>
                <a:path w="619125" h="50800">
                  <a:moveTo>
                    <a:pt x="543166" y="0"/>
                  </a:moveTo>
                  <a:lnTo>
                    <a:pt x="530542" y="0"/>
                  </a:lnTo>
                  <a:lnTo>
                    <a:pt x="517906" y="0"/>
                  </a:lnTo>
                  <a:lnTo>
                    <a:pt x="505269" y="0"/>
                  </a:lnTo>
                  <a:lnTo>
                    <a:pt x="505269" y="12636"/>
                  </a:lnTo>
                  <a:lnTo>
                    <a:pt x="517906" y="12636"/>
                  </a:lnTo>
                  <a:lnTo>
                    <a:pt x="517906" y="25260"/>
                  </a:lnTo>
                  <a:lnTo>
                    <a:pt x="517906" y="37896"/>
                  </a:lnTo>
                  <a:lnTo>
                    <a:pt x="530542" y="37896"/>
                  </a:lnTo>
                  <a:lnTo>
                    <a:pt x="530542" y="25273"/>
                  </a:lnTo>
                  <a:lnTo>
                    <a:pt x="530542" y="12636"/>
                  </a:lnTo>
                  <a:lnTo>
                    <a:pt x="543166" y="12636"/>
                  </a:lnTo>
                  <a:lnTo>
                    <a:pt x="543166" y="0"/>
                  </a:lnTo>
                  <a:close/>
                </a:path>
                <a:path w="619125" h="50800">
                  <a:moveTo>
                    <a:pt x="581063" y="0"/>
                  </a:moveTo>
                  <a:lnTo>
                    <a:pt x="568426" y="0"/>
                  </a:lnTo>
                  <a:lnTo>
                    <a:pt x="555790" y="0"/>
                  </a:lnTo>
                  <a:lnTo>
                    <a:pt x="555790" y="12636"/>
                  </a:lnTo>
                  <a:lnTo>
                    <a:pt x="543166" y="12636"/>
                  </a:lnTo>
                  <a:lnTo>
                    <a:pt x="543166" y="25260"/>
                  </a:lnTo>
                  <a:lnTo>
                    <a:pt x="543166" y="37896"/>
                  </a:lnTo>
                  <a:lnTo>
                    <a:pt x="555790" y="37896"/>
                  </a:lnTo>
                  <a:lnTo>
                    <a:pt x="568426" y="37896"/>
                  </a:lnTo>
                  <a:lnTo>
                    <a:pt x="568426" y="25260"/>
                  </a:lnTo>
                  <a:lnTo>
                    <a:pt x="555802" y="25260"/>
                  </a:lnTo>
                  <a:lnTo>
                    <a:pt x="555802" y="12636"/>
                  </a:lnTo>
                  <a:lnTo>
                    <a:pt x="568426" y="12636"/>
                  </a:lnTo>
                  <a:lnTo>
                    <a:pt x="581063" y="12636"/>
                  </a:lnTo>
                  <a:lnTo>
                    <a:pt x="581063" y="0"/>
                  </a:lnTo>
                  <a:close/>
                </a:path>
                <a:path w="619125" h="50800">
                  <a:moveTo>
                    <a:pt x="618947" y="0"/>
                  </a:moveTo>
                  <a:lnTo>
                    <a:pt x="606310" y="0"/>
                  </a:lnTo>
                  <a:lnTo>
                    <a:pt x="593674" y="0"/>
                  </a:lnTo>
                  <a:lnTo>
                    <a:pt x="593674" y="12636"/>
                  </a:lnTo>
                  <a:lnTo>
                    <a:pt x="606310" y="12636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5974372" y="4653940"/>
              <a:ext cx="606425" cy="50800"/>
            </a:xfrm>
            <a:custGeom>
              <a:avLst/>
              <a:gdLst/>
              <a:ahLst/>
              <a:cxnLst/>
              <a:rect l="l" t="t" r="r" b="b"/>
              <a:pathLst>
                <a:path w="606425" h="50800">
                  <a:moveTo>
                    <a:pt x="12636" y="25260"/>
                  </a:moveTo>
                  <a:lnTo>
                    <a:pt x="0" y="25260"/>
                  </a:lnTo>
                  <a:lnTo>
                    <a:pt x="0" y="37896"/>
                  </a:lnTo>
                  <a:lnTo>
                    <a:pt x="0" y="50533"/>
                  </a:lnTo>
                  <a:lnTo>
                    <a:pt x="12636" y="50533"/>
                  </a:lnTo>
                  <a:lnTo>
                    <a:pt x="12636" y="37896"/>
                  </a:lnTo>
                  <a:lnTo>
                    <a:pt x="12636" y="25260"/>
                  </a:lnTo>
                  <a:close/>
                </a:path>
                <a:path w="606425" h="50800">
                  <a:moveTo>
                    <a:pt x="164211" y="37896"/>
                  </a:moveTo>
                  <a:lnTo>
                    <a:pt x="151574" y="37896"/>
                  </a:lnTo>
                  <a:lnTo>
                    <a:pt x="151574" y="50533"/>
                  </a:lnTo>
                  <a:lnTo>
                    <a:pt x="164211" y="50533"/>
                  </a:lnTo>
                  <a:lnTo>
                    <a:pt x="164211" y="37896"/>
                  </a:lnTo>
                  <a:close/>
                </a:path>
                <a:path w="606425" h="50800">
                  <a:moveTo>
                    <a:pt x="164211" y="12636"/>
                  </a:moveTo>
                  <a:lnTo>
                    <a:pt x="151587" y="12636"/>
                  </a:lnTo>
                  <a:lnTo>
                    <a:pt x="138950" y="12636"/>
                  </a:lnTo>
                  <a:lnTo>
                    <a:pt x="126314" y="12636"/>
                  </a:lnTo>
                  <a:lnTo>
                    <a:pt x="126314" y="25260"/>
                  </a:lnTo>
                  <a:lnTo>
                    <a:pt x="113690" y="25260"/>
                  </a:lnTo>
                  <a:lnTo>
                    <a:pt x="113690" y="12636"/>
                  </a:lnTo>
                  <a:lnTo>
                    <a:pt x="101053" y="12636"/>
                  </a:lnTo>
                  <a:lnTo>
                    <a:pt x="88417" y="12636"/>
                  </a:lnTo>
                  <a:lnTo>
                    <a:pt x="88417" y="25260"/>
                  </a:lnTo>
                  <a:lnTo>
                    <a:pt x="88417" y="37896"/>
                  </a:lnTo>
                  <a:lnTo>
                    <a:pt x="75793" y="37896"/>
                  </a:lnTo>
                  <a:lnTo>
                    <a:pt x="63169" y="37896"/>
                  </a:lnTo>
                  <a:lnTo>
                    <a:pt x="63169" y="25273"/>
                  </a:lnTo>
                  <a:lnTo>
                    <a:pt x="75793" y="25273"/>
                  </a:lnTo>
                  <a:lnTo>
                    <a:pt x="75793" y="12636"/>
                  </a:lnTo>
                  <a:lnTo>
                    <a:pt x="63157" y="12636"/>
                  </a:lnTo>
                  <a:lnTo>
                    <a:pt x="63157" y="25260"/>
                  </a:lnTo>
                  <a:lnTo>
                    <a:pt x="50533" y="25260"/>
                  </a:lnTo>
                  <a:lnTo>
                    <a:pt x="50533" y="37896"/>
                  </a:lnTo>
                  <a:lnTo>
                    <a:pt x="50533" y="50533"/>
                  </a:lnTo>
                  <a:lnTo>
                    <a:pt x="63157" y="50533"/>
                  </a:lnTo>
                  <a:lnTo>
                    <a:pt x="113690" y="50533"/>
                  </a:lnTo>
                  <a:lnTo>
                    <a:pt x="113690" y="37896"/>
                  </a:lnTo>
                  <a:lnTo>
                    <a:pt x="126314" y="37896"/>
                  </a:lnTo>
                  <a:lnTo>
                    <a:pt x="138950" y="37896"/>
                  </a:lnTo>
                  <a:lnTo>
                    <a:pt x="138950" y="25273"/>
                  </a:lnTo>
                  <a:lnTo>
                    <a:pt x="151574" y="25273"/>
                  </a:lnTo>
                  <a:lnTo>
                    <a:pt x="164211" y="25273"/>
                  </a:lnTo>
                  <a:lnTo>
                    <a:pt x="164211" y="12636"/>
                  </a:lnTo>
                  <a:close/>
                </a:path>
                <a:path w="606425" h="50800">
                  <a:moveTo>
                    <a:pt x="214744" y="12636"/>
                  </a:moveTo>
                  <a:lnTo>
                    <a:pt x="202107" y="12636"/>
                  </a:lnTo>
                  <a:lnTo>
                    <a:pt x="202107" y="25260"/>
                  </a:lnTo>
                  <a:lnTo>
                    <a:pt x="189471" y="25260"/>
                  </a:lnTo>
                  <a:lnTo>
                    <a:pt x="189471" y="37896"/>
                  </a:lnTo>
                  <a:lnTo>
                    <a:pt x="189471" y="50533"/>
                  </a:lnTo>
                  <a:lnTo>
                    <a:pt x="202107" y="50533"/>
                  </a:lnTo>
                  <a:lnTo>
                    <a:pt x="202107" y="37896"/>
                  </a:lnTo>
                  <a:lnTo>
                    <a:pt x="202107" y="25273"/>
                  </a:lnTo>
                  <a:lnTo>
                    <a:pt x="214744" y="25273"/>
                  </a:lnTo>
                  <a:lnTo>
                    <a:pt x="214744" y="12636"/>
                  </a:lnTo>
                  <a:close/>
                </a:path>
                <a:path w="606425" h="50800">
                  <a:moveTo>
                    <a:pt x="277901" y="25260"/>
                  </a:moveTo>
                  <a:lnTo>
                    <a:pt x="265264" y="25260"/>
                  </a:lnTo>
                  <a:lnTo>
                    <a:pt x="265264" y="12636"/>
                  </a:lnTo>
                  <a:lnTo>
                    <a:pt x="252641" y="12636"/>
                  </a:lnTo>
                  <a:lnTo>
                    <a:pt x="240004" y="12636"/>
                  </a:lnTo>
                  <a:lnTo>
                    <a:pt x="227368" y="12636"/>
                  </a:lnTo>
                  <a:lnTo>
                    <a:pt x="227368" y="25260"/>
                  </a:lnTo>
                  <a:lnTo>
                    <a:pt x="227368" y="37896"/>
                  </a:lnTo>
                  <a:lnTo>
                    <a:pt x="240004" y="37896"/>
                  </a:lnTo>
                  <a:lnTo>
                    <a:pt x="252628" y="37896"/>
                  </a:lnTo>
                  <a:lnTo>
                    <a:pt x="252628" y="50533"/>
                  </a:lnTo>
                  <a:lnTo>
                    <a:pt x="265264" y="50533"/>
                  </a:lnTo>
                  <a:lnTo>
                    <a:pt x="265264" y="37896"/>
                  </a:lnTo>
                  <a:lnTo>
                    <a:pt x="252641" y="37896"/>
                  </a:lnTo>
                  <a:lnTo>
                    <a:pt x="252641" y="25273"/>
                  </a:lnTo>
                  <a:lnTo>
                    <a:pt x="265264" y="25273"/>
                  </a:lnTo>
                  <a:lnTo>
                    <a:pt x="265264" y="37896"/>
                  </a:lnTo>
                  <a:lnTo>
                    <a:pt x="277901" y="37896"/>
                  </a:lnTo>
                  <a:lnTo>
                    <a:pt x="277901" y="25260"/>
                  </a:lnTo>
                  <a:close/>
                </a:path>
                <a:path w="606425" h="50800">
                  <a:moveTo>
                    <a:pt x="303161" y="37896"/>
                  </a:moveTo>
                  <a:lnTo>
                    <a:pt x="290525" y="37896"/>
                  </a:lnTo>
                  <a:lnTo>
                    <a:pt x="290525" y="50533"/>
                  </a:lnTo>
                  <a:lnTo>
                    <a:pt x="303161" y="50533"/>
                  </a:lnTo>
                  <a:lnTo>
                    <a:pt x="303161" y="37896"/>
                  </a:lnTo>
                  <a:close/>
                </a:path>
                <a:path w="606425" h="50800">
                  <a:moveTo>
                    <a:pt x="341058" y="25260"/>
                  </a:moveTo>
                  <a:lnTo>
                    <a:pt x="328422" y="25260"/>
                  </a:lnTo>
                  <a:lnTo>
                    <a:pt x="328422" y="12636"/>
                  </a:lnTo>
                  <a:lnTo>
                    <a:pt x="315785" y="12636"/>
                  </a:lnTo>
                  <a:lnTo>
                    <a:pt x="315785" y="25260"/>
                  </a:lnTo>
                  <a:lnTo>
                    <a:pt x="303161" y="25260"/>
                  </a:lnTo>
                  <a:lnTo>
                    <a:pt x="303161" y="37896"/>
                  </a:lnTo>
                  <a:lnTo>
                    <a:pt x="315785" y="37896"/>
                  </a:lnTo>
                  <a:lnTo>
                    <a:pt x="328422" y="37896"/>
                  </a:lnTo>
                  <a:lnTo>
                    <a:pt x="328422" y="50533"/>
                  </a:lnTo>
                  <a:lnTo>
                    <a:pt x="341058" y="50533"/>
                  </a:lnTo>
                  <a:lnTo>
                    <a:pt x="341058" y="37896"/>
                  </a:lnTo>
                  <a:lnTo>
                    <a:pt x="341058" y="25260"/>
                  </a:lnTo>
                  <a:close/>
                </a:path>
                <a:path w="606425" h="50800">
                  <a:moveTo>
                    <a:pt x="366318" y="12636"/>
                  </a:moveTo>
                  <a:lnTo>
                    <a:pt x="353682" y="12636"/>
                  </a:lnTo>
                  <a:lnTo>
                    <a:pt x="353682" y="25273"/>
                  </a:lnTo>
                  <a:lnTo>
                    <a:pt x="366318" y="25273"/>
                  </a:lnTo>
                  <a:lnTo>
                    <a:pt x="366318" y="12636"/>
                  </a:lnTo>
                  <a:close/>
                </a:path>
                <a:path w="606425" h="50800">
                  <a:moveTo>
                    <a:pt x="391579" y="37896"/>
                  </a:moveTo>
                  <a:lnTo>
                    <a:pt x="378955" y="37896"/>
                  </a:lnTo>
                  <a:lnTo>
                    <a:pt x="366318" y="37896"/>
                  </a:lnTo>
                  <a:lnTo>
                    <a:pt x="353682" y="37896"/>
                  </a:lnTo>
                  <a:lnTo>
                    <a:pt x="353682" y="50533"/>
                  </a:lnTo>
                  <a:lnTo>
                    <a:pt x="366318" y="50533"/>
                  </a:lnTo>
                  <a:lnTo>
                    <a:pt x="378942" y="50533"/>
                  </a:lnTo>
                  <a:lnTo>
                    <a:pt x="391579" y="50533"/>
                  </a:lnTo>
                  <a:lnTo>
                    <a:pt x="391579" y="37896"/>
                  </a:lnTo>
                  <a:close/>
                </a:path>
                <a:path w="606425" h="50800">
                  <a:moveTo>
                    <a:pt x="429475" y="0"/>
                  </a:moveTo>
                  <a:lnTo>
                    <a:pt x="429475" y="0"/>
                  </a:lnTo>
                  <a:lnTo>
                    <a:pt x="366318" y="0"/>
                  </a:lnTo>
                  <a:lnTo>
                    <a:pt x="366318" y="12636"/>
                  </a:lnTo>
                  <a:lnTo>
                    <a:pt x="378942" y="12636"/>
                  </a:lnTo>
                  <a:lnTo>
                    <a:pt x="378942" y="25273"/>
                  </a:lnTo>
                  <a:lnTo>
                    <a:pt x="391579" y="25273"/>
                  </a:lnTo>
                  <a:lnTo>
                    <a:pt x="391579" y="37896"/>
                  </a:lnTo>
                  <a:lnTo>
                    <a:pt x="404215" y="37896"/>
                  </a:lnTo>
                  <a:lnTo>
                    <a:pt x="404215" y="50533"/>
                  </a:lnTo>
                  <a:lnTo>
                    <a:pt x="416852" y="50533"/>
                  </a:lnTo>
                  <a:lnTo>
                    <a:pt x="416852" y="37896"/>
                  </a:lnTo>
                  <a:lnTo>
                    <a:pt x="416852" y="25260"/>
                  </a:lnTo>
                  <a:lnTo>
                    <a:pt x="404215" y="25260"/>
                  </a:lnTo>
                  <a:lnTo>
                    <a:pt x="391579" y="25260"/>
                  </a:lnTo>
                  <a:lnTo>
                    <a:pt x="391579" y="12636"/>
                  </a:lnTo>
                  <a:lnTo>
                    <a:pt x="404215" y="12636"/>
                  </a:lnTo>
                  <a:lnTo>
                    <a:pt x="416839" y="12636"/>
                  </a:lnTo>
                  <a:lnTo>
                    <a:pt x="429475" y="12636"/>
                  </a:lnTo>
                  <a:lnTo>
                    <a:pt x="429475" y="0"/>
                  </a:lnTo>
                  <a:close/>
                </a:path>
                <a:path w="606425" h="50800">
                  <a:moveTo>
                    <a:pt x="492633" y="0"/>
                  </a:moveTo>
                  <a:lnTo>
                    <a:pt x="479996" y="0"/>
                  </a:lnTo>
                  <a:lnTo>
                    <a:pt x="479996" y="12636"/>
                  </a:lnTo>
                  <a:lnTo>
                    <a:pt x="467372" y="12636"/>
                  </a:lnTo>
                  <a:lnTo>
                    <a:pt x="467372" y="25260"/>
                  </a:lnTo>
                  <a:lnTo>
                    <a:pt x="454748" y="25260"/>
                  </a:lnTo>
                  <a:lnTo>
                    <a:pt x="454748" y="12636"/>
                  </a:lnTo>
                  <a:lnTo>
                    <a:pt x="454748" y="0"/>
                  </a:lnTo>
                  <a:lnTo>
                    <a:pt x="442112" y="0"/>
                  </a:lnTo>
                  <a:lnTo>
                    <a:pt x="442112" y="12636"/>
                  </a:lnTo>
                  <a:lnTo>
                    <a:pt x="429475" y="12636"/>
                  </a:lnTo>
                  <a:lnTo>
                    <a:pt x="429475" y="25260"/>
                  </a:lnTo>
                  <a:lnTo>
                    <a:pt x="429475" y="37896"/>
                  </a:lnTo>
                  <a:lnTo>
                    <a:pt x="429475" y="50533"/>
                  </a:lnTo>
                  <a:lnTo>
                    <a:pt x="442112" y="50533"/>
                  </a:lnTo>
                  <a:lnTo>
                    <a:pt x="442112" y="37896"/>
                  </a:lnTo>
                  <a:lnTo>
                    <a:pt x="442112" y="25273"/>
                  </a:lnTo>
                  <a:lnTo>
                    <a:pt x="454736" y="25273"/>
                  </a:lnTo>
                  <a:lnTo>
                    <a:pt x="454736" y="37896"/>
                  </a:lnTo>
                  <a:lnTo>
                    <a:pt x="467372" y="37896"/>
                  </a:lnTo>
                  <a:lnTo>
                    <a:pt x="480009" y="37896"/>
                  </a:lnTo>
                  <a:lnTo>
                    <a:pt x="480009" y="25273"/>
                  </a:lnTo>
                  <a:lnTo>
                    <a:pt x="492633" y="25273"/>
                  </a:lnTo>
                  <a:lnTo>
                    <a:pt x="492633" y="12636"/>
                  </a:lnTo>
                  <a:lnTo>
                    <a:pt x="492633" y="0"/>
                  </a:lnTo>
                  <a:close/>
                </a:path>
                <a:path w="606425" h="50800">
                  <a:moveTo>
                    <a:pt x="606310" y="12636"/>
                  </a:moveTo>
                  <a:lnTo>
                    <a:pt x="593674" y="12636"/>
                  </a:lnTo>
                  <a:lnTo>
                    <a:pt x="581063" y="12636"/>
                  </a:lnTo>
                  <a:lnTo>
                    <a:pt x="581063" y="0"/>
                  </a:lnTo>
                  <a:lnTo>
                    <a:pt x="568426" y="0"/>
                  </a:lnTo>
                  <a:lnTo>
                    <a:pt x="568426" y="12636"/>
                  </a:lnTo>
                  <a:lnTo>
                    <a:pt x="568426" y="25260"/>
                  </a:lnTo>
                  <a:lnTo>
                    <a:pt x="555790" y="25260"/>
                  </a:lnTo>
                  <a:lnTo>
                    <a:pt x="555790" y="12636"/>
                  </a:lnTo>
                  <a:lnTo>
                    <a:pt x="568426" y="12636"/>
                  </a:lnTo>
                  <a:lnTo>
                    <a:pt x="568426" y="0"/>
                  </a:lnTo>
                  <a:lnTo>
                    <a:pt x="517893" y="0"/>
                  </a:lnTo>
                  <a:lnTo>
                    <a:pt x="517893" y="12636"/>
                  </a:lnTo>
                  <a:lnTo>
                    <a:pt x="505269" y="12636"/>
                  </a:lnTo>
                  <a:lnTo>
                    <a:pt x="505269" y="25273"/>
                  </a:lnTo>
                  <a:lnTo>
                    <a:pt x="517906" y="25273"/>
                  </a:lnTo>
                  <a:lnTo>
                    <a:pt x="517906" y="12636"/>
                  </a:lnTo>
                  <a:lnTo>
                    <a:pt x="530529" y="12636"/>
                  </a:lnTo>
                  <a:lnTo>
                    <a:pt x="543153" y="12636"/>
                  </a:lnTo>
                  <a:lnTo>
                    <a:pt x="543153" y="25260"/>
                  </a:lnTo>
                  <a:lnTo>
                    <a:pt x="530529" y="25260"/>
                  </a:lnTo>
                  <a:lnTo>
                    <a:pt x="530529" y="37896"/>
                  </a:lnTo>
                  <a:lnTo>
                    <a:pt x="543153" y="37896"/>
                  </a:lnTo>
                  <a:lnTo>
                    <a:pt x="555790" y="37896"/>
                  </a:lnTo>
                  <a:lnTo>
                    <a:pt x="568426" y="37896"/>
                  </a:lnTo>
                  <a:lnTo>
                    <a:pt x="568426" y="25273"/>
                  </a:lnTo>
                  <a:lnTo>
                    <a:pt x="581037" y="25273"/>
                  </a:lnTo>
                  <a:lnTo>
                    <a:pt x="593674" y="25273"/>
                  </a:lnTo>
                  <a:lnTo>
                    <a:pt x="606310" y="25273"/>
                  </a:lnTo>
                  <a:lnTo>
                    <a:pt x="606310" y="1263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5961735" y="4691837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50533" y="12623"/>
                  </a:moveTo>
                  <a:lnTo>
                    <a:pt x="37909" y="12623"/>
                  </a:lnTo>
                  <a:lnTo>
                    <a:pt x="25273" y="12623"/>
                  </a:lnTo>
                  <a:lnTo>
                    <a:pt x="12636" y="12623"/>
                  </a:lnTo>
                  <a:lnTo>
                    <a:pt x="12636" y="25260"/>
                  </a:lnTo>
                  <a:lnTo>
                    <a:pt x="0" y="25260"/>
                  </a:lnTo>
                  <a:lnTo>
                    <a:pt x="0" y="37909"/>
                  </a:lnTo>
                  <a:lnTo>
                    <a:pt x="12636" y="37909"/>
                  </a:lnTo>
                  <a:lnTo>
                    <a:pt x="25273" y="37909"/>
                  </a:lnTo>
                  <a:lnTo>
                    <a:pt x="37909" y="37909"/>
                  </a:lnTo>
                  <a:lnTo>
                    <a:pt x="37909" y="25260"/>
                  </a:lnTo>
                  <a:lnTo>
                    <a:pt x="50533" y="25260"/>
                  </a:lnTo>
                  <a:lnTo>
                    <a:pt x="50533" y="12623"/>
                  </a:lnTo>
                  <a:close/>
                </a:path>
                <a:path w="619125" h="50800">
                  <a:moveTo>
                    <a:pt x="88430" y="25260"/>
                  </a:moveTo>
                  <a:lnTo>
                    <a:pt x="75793" y="25260"/>
                  </a:lnTo>
                  <a:lnTo>
                    <a:pt x="75793" y="37909"/>
                  </a:lnTo>
                  <a:lnTo>
                    <a:pt x="88430" y="37909"/>
                  </a:lnTo>
                  <a:lnTo>
                    <a:pt x="88430" y="25260"/>
                  </a:lnTo>
                  <a:close/>
                </a:path>
                <a:path w="619125" h="50800">
                  <a:moveTo>
                    <a:pt x="126326" y="12623"/>
                  </a:moveTo>
                  <a:lnTo>
                    <a:pt x="113690" y="12623"/>
                  </a:lnTo>
                  <a:lnTo>
                    <a:pt x="113690" y="25260"/>
                  </a:lnTo>
                  <a:lnTo>
                    <a:pt x="126326" y="25260"/>
                  </a:lnTo>
                  <a:lnTo>
                    <a:pt x="126326" y="12623"/>
                  </a:lnTo>
                  <a:close/>
                </a:path>
                <a:path w="619125" h="50800">
                  <a:moveTo>
                    <a:pt x="202120" y="37896"/>
                  </a:moveTo>
                  <a:lnTo>
                    <a:pt x="189484" y="37896"/>
                  </a:lnTo>
                  <a:lnTo>
                    <a:pt x="189484" y="25260"/>
                  </a:lnTo>
                  <a:lnTo>
                    <a:pt x="189484" y="12623"/>
                  </a:lnTo>
                  <a:lnTo>
                    <a:pt x="176847" y="12623"/>
                  </a:lnTo>
                  <a:lnTo>
                    <a:pt x="176847" y="25260"/>
                  </a:lnTo>
                  <a:lnTo>
                    <a:pt x="164223" y="25260"/>
                  </a:lnTo>
                  <a:lnTo>
                    <a:pt x="164223" y="12623"/>
                  </a:lnTo>
                  <a:lnTo>
                    <a:pt x="151587" y="12623"/>
                  </a:lnTo>
                  <a:lnTo>
                    <a:pt x="138950" y="12623"/>
                  </a:lnTo>
                  <a:lnTo>
                    <a:pt x="138950" y="25260"/>
                  </a:lnTo>
                  <a:lnTo>
                    <a:pt x="138950" y="37896"/>
                  </a:lnTo>
                  <a:lnTo>
                    <a:pt x="126326" y="37896"/>
                  </a:lnTo>
                  <a:lnTo>
                    <a:pt x="113690" y="37896"/>
                  </a:lnTo>
                  <a:lnTo>
                    <a:pt x="113690" y="25260"/>
                  </a:lnTo>
                  <a:lnTo>
                    <a:pt x="101066" y="25260"/>
                  </a:lnTo>
                  <a:lnTo>
                    <a:pt x="101066" y="12623"/>
                  </a:lnTo>
                  <a:lnTo>
                    <a:pt x="88430" y="12623"/>
                  </a:lnTo>
                  <a:lnTo>
                    <a:pt x="88430" y="25260"/>
                  </a:lnTo>
                  <a:lnTo>
                    <a:pt x="101053" y="25260"/>
                  </a:lnTo>
                  <a:lnTo>
                    <a:pt x="101053" y="37896"/>
                  </a:lnTo>
                  <a:lnTo>
                    <a:pt x="101053" y="50533"/>
                  </a:lnTo>
                  <a:lnTo>
                    <a:pt x="113690" y="50533"/>
                  </a:lnTo>
                  <a:lnTo>
                    <a:pt x="126326" y="50533"/>
                  </a:lnTo>
                  <a:lnTo>
                    <a:pt x="138963" y="50533"/>
                  </a:lnTo>
                  <a:lnTo>
                    <a:pt x="138963" y="37909"/>
                  </a:lnTo>
                  <a:lnTo>
                    <a:pt x="151587" y="37909"/>
                  </a:lnTo>
                  <a:lnTo>
                    <a:pt x="151587" y="50533"/>
                  </a:lnTo>
                  <a:lnTo>
                    <a:pt x="164223" y="50533"/>
                  </a:lnTo>
                  <a:lnTo>
                    <a:pt x="164223" y="37909"/>
                  </a:lnTo>
                  <a:lnTo>
                    <a:pt x="176847" y="37909"/>
                  </a:lnTo>
                  <a:lnTo>
                    <a:pt x="189484" y="37909"/>
                  </a:lnTo>
                  <a:lnTo>
                    <a:pt x="189484" y="50533"/>
                  </a:lnTo>
                  <a:lnTo>
                    <a:pt x="202120" y="50533"/>
                  </a:lnTo>
                  <a:lnTo>
                    <a:pt x="202120" y="37896"/>
                  </a:lnTo>
                  <a:close/>
                </a:path>
                <a:path w="619125" h="50800">
                  <a:moveTo>
                    <a:pt x="252641" y="12623"/>
                  </a:moveTo>
                  <a:lnTo>
                    <a:pt x="240004" y="12623"/>
                  </a:lnTo>
                  <a:lnTo>
                    <a:pt x="240004" y="25260"/>
                  </a:lnTo>
                  <a:lnTo>
                    <a:pt x="227380" y="25260"/>
                  </a:lnTo>
                  <a:lnTo>
                    <a:pt x="227380" y="12623"/>
                  </a:lnTo>
                  <a:lnTo>
                    <a:pt x="214744" y="12623"/>
                  </a:lnTo>
                  <a:lnTo>
                    <a:pt x="214744" y="25260"/>
                  </a:lnTo>
                  <a:lnTo>
                    <a:pt x="227368" y="25260"/>
                  </a:lnTo>
                  <a:lnTo>
                    <a:pt x="227368" y="37896"/>
                  </a:lnTo>
                  <a:lnTo>
                    <a:pt x="214744" y="37896"/>
                  </a:lnTo>
                  <a:lnTo>
                    <a:pt x="214744" y="50533"/>
                  </a:lnTo>
                  <a:lnTo>
                    <a:pt x="227368" y="50533"/>
                  </a:lnTo>
                  <a:lnTo>
                    <a:pt x="240004" y="50533"/>
                  </a:lnTo>
                  <a:lnTo>
                    <a:pt x="240004" y="37909"/>
                  </a:lnTo>
                  <a:lnTo>
                    <a:pt x="252641" y="37909"/>
                  </a:lnTo>
                  <a:lnTo>
                    <a:pt x="252641" y="25260"/>
                  </a:lnTo>
                  <a:lnTo>
                    <a:pt x="252641" y="12623"/>
                  </a:lnTo>
                  <a:close/>
                </a:path>
                <a:path w="619125" h="50800">
                  <a:moveTo>
                    <a:pt x="353695" y="25260"/>
                  </a:moveTo>
                  <a:lnTo>
                    <a:pt x="341058" y="25260"/>
                  </a:lnTo>
                  <a:lnTo>
                    <a:pt x="341058" y="12623"/>
                  </a:lnTo>
                  <a:lnTo>
                    <a:pt x="328434" y="12623"/>
                  </a:lnTo>
                  <a:lnTo>
                    <a:pt x="265264" y="12623"/>
                  </a:lnTo>
                  <a:lnTo>
                    <a:pt x="265264" y="25260"/>
                  </a:lnTo>
                  <a:lnTo>
                    <a:pt x="265264" y="37896"/>
                  </a:lnTo>
                  <a:lnTo>
                    <a:pt x="265264" y="50533"/>
                  </a:lnTo>
                  <a:lnTo>
                    <a:pt x="277901" y="50533"/>
                  </a:lnTo>
                  <a:lnTo>
                    <a:pt x="277901" y="37909"/>
                  </a:lnTo>
                  <a:lnTo>
                    <a:pt x="290537" y="37909"/>
                  </a:lnTo>
                  <a:lnTo>
                    <a:pt x="303161" y="37909"/>
                  </a:lnTo>
                  <a:lnTo>
                    <a:pt x="353695" y="37909"/>
                  </a:lnTo>
                  <a:lnTo>
                    <a:pt x="353695" y="25260"/>
                  </a:lnTo>
                  <a:close/>
                </a:path>
                <a:path w="619125" h="50800">
                  <a:moveTo>
                    <a:pt x="378955" y="12623"/>
                  </a:moveTo>
                  <a:lnTo>
                    <a:pt x="366331" y="12623"/>
                  </a:lnTo>
                  <a:lnTo>
                    <a:pt x="353695" y="12623"/>
                  </a:lnTo>
                  <a:lnTo>
                    <a:pt x="353695" y="25260"/>
                  </a:lnTo>
                  <a:lnTo>
                    <a:pt x="366318" y="25260"/>
                  </a:lnTo>
                  <a:lnTo>
                    <a:pt x="378955" y="25260"/>
                  </a:lnTo>
                  <a:lnTo>
                    <a:pt x="378955" y="12623"/>
                  </a:lnTo>
                  <a:close/>
                </a:path>
                <a:path w="619125" h="50800">
                  <a:moveTo>
                    <a:pt x="454748" y="0"/>
                  </a:moveTo>
                  <a:lnTo>
                    <a:pt x="442112" y="0"/>
                  </a:lnTo>
                  <a:lnTo>
                    <a:pt x="442112" y="12623"/>
                  </a:lnTo>
                  <a:lnTo>
                    <a:pt x="429475" y="12623"/>
                  </a:lnTo>
                  <a:lnTo>
                    <a:pt x="429475" y="25260"/>
                  </a:lnTo>
                  <a:lnTo>
                    <a:pt x="416852" y="25260"/>
                  </a:lnTo>
                  <a:lnTo>
                    <a:pt x="416852" y="12623"/>
                  </a:lnTo>
                  <a:lnTo>
                    <a:pt x="404215" y="12623"/>
                  </a:lnTo>
                  <a:lnTo>
                    <a:pt x="391579" y="12623"/>
                  </a:lnTo>
                  <a:lnTo>
                    <a:pt x="391579" y="25260"/>
                  </a:lnTo>
                  <a:lnTo>
                    <a:pt x="378955" y="25260"/>
                  </a:lnTo>
                  <a:lnTo>
                    <a:pt x="378955" y="37909"/>
                  </a:lnTo>
                  <a:lnTo>
                    <a:pt x="391579" y="37909"/>
                  </a:lnTo>
                  <a:lnTo>
                    <a:pt x="391591" y="37909"/>
                  </a:lnTo>
                  <a:lnTo>
                    <a:pt x="442112" y="37909"/>
                  </a:lnTo>
                  <a:lnTo>
                    <a:pt x="442112" y="25260"/>
                  </a:lnTo>
                  <a:lnTo>
                    <a:pt x="442112" y="12636"/>
                  </a:lnTo>
                  <a:lnTo>
                    <a:pt x="454748" y="12636"/>
                  </a:lnTo>
                  <a:lnTo>
                    <a:pt x="454748" y="0"/>
                  </a:lnTo>
                  <a:close/>
                </a:path>
                <a:path w="619125" h="50800">
                  <a:moveTo>
                    <a:pt x="568426" y="25260"/>
                  </a:moveTo>
                  <a:lnTo>
                    <a:pt x="555802" y="25260"/>
                  </a:lnTo>
                  <a:lnTo>
                    <a:pt x="555802" y="12623"/>
                  </a:lnTo>
                  <a:lnTo>
                    <a:pt x="543166" y="12623"/>
                  </a:lnTo>
                  <a:lnTo>
                    <a:pt x="543166" y="25260"/>
                  </a:lnTo>
                  <a:lnTo>
                    <a:pt x="530542" y="25260"/>
                  </a:lnTo>
                  <a:lnTo>
                    <a:pt x="517906" y="25260"/>
                  </a:lnTo>
                  <a:lnTo>
                    <a:pt x="517906" y="12636"/>
                  </a:lnTo>
                  <a:lnTo>
                    <a:pt x="530542" y="12636"/>
                  </a:lnTo>
                  <a:lnTo>
                    <a:pt x="530542" y="0"/>
                  </a:lnTo>
                  <a:lnTo>
                    <a:pt x="517906" y="0"/>
                  </a:lnTo>
                  <a:lnTo>
                    <a:pt x="517906" y="12623"/>
                  </a:lnTo>
                  <a:lnTo>
                    <a:pt x="505269" y="12623"/>
                  </a:lnTo>
                  <a:lnTo>
                    <a:pt x="505269" y="0"/>
                  </a:lnTo>
                  <a:lnTo>
                    <a:pt x="492645" y="0"/>
                  </a:lnTo>
                  <a:lnTo>
                    <a:pt x="480009" y="0"/>
                  </a:lnTo>
                  <a:lnTo>
                    <a:pt x="467372" y="0"/>
                  </a:lnTo>
                  <a:lnTo>
                    <a:pt x="467372" y="12636"/>
                  </a:lnTo>
                  <a:lnTo>
                    <a:pt x="480009" y="12636"/>
                  </a:lnTo>
                  <a:lnTo>
                    <a:pt x="492633" y="12636"/>
                  </a:lnTo>
                  <a:lnTo>
                    <a:pt x="505269" y="12636"/>
                  </a:lnTo>
                  <a:lnTo>
                    <a:pt x="505269" y="25260"/>
                  </a:lnTo>
                  <a:lnTo>
                    <a:pt x="505269" y="37909"/>
                  </a:lnTo>
                  <a:lnTo>
                    <a:pt x="517906" y="37909"/>
                  </a:lnTo>
                  <a:lnTo>
                    <a:pt x="530529" y="37909"/>
                  </a:lnTo>
                  <a:lnTo>
                    <a:pt x="568426" y="37909"/>
                  </a:lnTo>
                  <a:lnTo>
                    <a:pt x="568426" y="25260"/>
                  </a:lnTo>
                  <a:close/>
                </a:path>
                <a:path w="619125" h="50800">
                  <a:moveTo>
                    <a:pt x="618947" y="12623"/>
                  </a:moveTo>
                  <a:lnTo>
                    <a:pt x="606310" y="12623"/>
                  </a:lnTo>
                  <a:lnTo>
                    <a:pt x="606310" y="0"/>
                  </a:lnTo>
                  <a:lnTo>
                    <a:pt x="593699" y="0"/>
                  </a:lnTo>
                  <a:lnTo>
                    <a:pt x="581063" y="0"/>
                  </a:lnTo>
                  <a:lnTo>
                    <a:pt x="568426" y="0"/>
                  </a:lnTo>
                  <a:lnTo>
                    <a:pt x="568426" y="12636"/>
                  </a:lnTo>
                  <a:lnTo>
                    <a:pt x="581063" y="12636"/>
                  </a:lnTo>
                  <a:lnTo>
                    <a:pt x="593674" y="12636"/>
                  </a:lnTo>
                  <a:lnTo>
                    <a:pt x="593674" y="25260"/>
                  </a:lnTo>
                  <a:lnTo>
                    <a:pt x="581063" y="25260"/>
                  </a:lnTo>
                  <a:lnTo>
                    <a:pt x="581063" y="37909"/>
                  </a:lnTo>
                  <a:lnTo>
                    <a:pt x="593699" y="37909"/>
                  </a:lnTo>
                  <a:lnTo>
                    <a:pt x="593699" y="25260"/>
                  </a:lnTo>
                  <a:lnTo>
                    <a:pt x="606310" y="25260"/>
                  </a:lnTo>
                  <a:lnTo>
                    <a:pt x="606310" y="37909"/>
                  </a:lnTo>
                  <a:lnTo>
                    <a:pt x="618947" y="37909"/>
                  </a:lnTo>
                  <a:lnTo>
                    <a:pt x="618947" y="25260"/>
                  </a:lnTo>
                  <a:lnTo>
                    <a:pt x="618947" y="126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5961735" y="4729733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88430" y="12623"/>
                  </a:moveTo>
                  <a:lnTo>
                    <a:pt x="88430" y="12623"/>
                  </a:lnTo>
                  <a:lnTo>
                    <a:pt x="0" y="12623"/>
                  </a:lnTo>
                  <a:lnTo>
                    <a:pt x="0" y="25260"/>
                  </a:lnTo>
                  <a:lnTo>
                    <a:pt x="0" y="37896"/>
                  </a:lnTo>
                  <a:lnTo>
                    <a:pt x="0" y="50533"/>
                  </a:lnTo>
                  <a:lnTo>
                    <a:pt x="12636" y="50533"/>
                  </a:lnTo>
                  <a:lnTo>
                    <a:pt x="12636" y="37896"/>
                  </a:lnTo>
                  <a:lnTo>
                    <a:pt x="12636" y="25260"/>
                  </a:lnTo>
                  <a:lnTo>
                    <a:pt x="25273" y="25260"/>
                  </a:lnTo>
                  <a:lnTo>
                    <a:pt x="75793" y="25260"/>
                  </a:lnTo>
                  <a:lnTo>
                    <a:pt x="75793" y="37896"/>
                  </a:lnTo>
                  <a:lnTo>
                    <a:pt x="88430" y="37896"/>
                  </a:lnTo>
                  <a:lnTo>
                    <a:pt x="88430" y="25260"/>
                  </a:lnTo>
                  <a:lnTo>
                    <a:pt x="88430" y="12623"/>
                  </a:lnTo>
                  <a:close/>
                </a:path>
                <a:path w="619125" h="50800">
                  <a:moveTo>
                    <a:pt x="126326" y="25260"/>
                  </a:moveTo>
                  <a:lnTo>
                    <a:pt x="113690" y="25260"/>
                  </a:lnTo>
                  <a:lnTo>
                    <a:pt x="113690" y="12623"/>
                  </a:lnTo>
                  <a:lnTo>
                    <a:pt x="101053" y="12623"/>
                  </a:lnTo>
                  <a:lnTo>
                    <a:pt x="101053" y="25260"/>
                  </a:lnTo>
                  <a:lnTo>
                    <a:pt x="101053" y="37896"/>
                  </a:lnTo>
                  <a:lnTo>
                    <a:pt x="113690" y="37896"/>
                  </a:lnTo>
                  <a:lnTo>
                    <a:pt x="126326" y="37896"/>
                  </a:lnTo>
                  <a:lnTo>
                    <a:pt x="126326" y="25260"/>
                  </a:lnTo>
                  <a:close/>
                </a:path>
                <a:path w="619125" h="50800">
                  <a:moveTo>
                    <a:pt x="176847" y="25260"/>
                  </a:moveTo>
                  <a:lnTo>
                    <a:pt x="164211" y="25260"/>
                  </a:lnTo>
                  <a:lnTo>
                    <a:pt x="164211" y="37896"/>
                  </a:lnTo>
                  <a:lnTo>
                    <a:pt x="176847" y="37896"/>
                  </a:lnTo>
                  <a:lnTo>
                    <a:pt x="176847" y="25260"/>
                  </a:lnTo>
                  <a:close/>
                </a:path>
                <a:path w="619125" h="50800">
                  <a:moveTo>
                    <a:pt x="290537" y="0"/>
                  </a:moveTo>
                  <a:lnTo>
                    <a:pt x="277901" y="0"/>
                  </a:lnTo>
                  <a:lnTo>
                    <a:pt x="265264" y="0"/>
                  </a:lnTo>
                  <a:lnTo>
                    <a:pt x="265264" y="12623"/>
                  </a:lnTo>
                  <a:lnTo>
                    <a:pt x="176847" y="12623"/>
                  </a:lnTo>
                  <a:lnTo>
                    <a:pt x="176847" y="25260"/>
                  </a:lnTo>
                  <a:lnTo>
                    <a:pt x="189484" y="25260"/>
                  </a:lnTo>
                  <a:lnTo>
                    <a:pt x="202107" y="25260"/>
                  </a:lnTo>
                  <a:lnTo>
                    <a:pt x="202107" y="37896"/>
                  </a:lnTo>
                  <a:lnTo>
                    <a:pt x="214744" y="37896"/>
                  </a:lnTo>
                  <a:lnTo>
                    <a:pt x="214744" y="25260"/>
                  </a:lnTo>
                  <a:lnTo>
                    <a:pt x="227368" y="25260"/>
                  </a:lnTo>
                  <a:lnTo>
                    <a:pt x="227368" y="37896"/>
                  </a:lnTo>
                  <a:lnTo>
                    <a:pt x="240004" y="37896"/>
                  </a:lnTo>
                  <a:lnTo>
                    <a:pt x="252641" y="37896"/>
                  </a:lnTo>
                  <a:lnTo>
                    <a:pt x="265277" y="37896"/>
                  </a:lnTo>
                  <a:lnTo>
                    <a:pt x="265277" y="25260"/>
                  </a:lnTo>
                  <a:lnTo>
                    <a:pt x="277901" y="25260"/>
                  </a:lnTo>
                  <a:lnTo>
                    <a:pt x="277901" y="37896"/>
                  </a:lnTo>
                  <a:lnTo>
                    <a:pt x="290537" y="37896"/>
                  </a:lnTo>
                  <a:lnTo>
                    <a:pt x="290537" y="25260"/>
                  </a:lnTo>
                  <a:lnTo>
                    <a:pt x="290537" y="12636"/>
                  </a:lnTo>
                  <a:lnTo>
                    <a:pt x="290537" y="0"/>
                  </a:lnTo>
                  <a:close/>
                </a:path>
                <a:path w="619125" h="50800">
                  <a:moveTo>
                    <a:pt x="315798" y="12623"/>
                  </a:moveTo>
                  <a:lnTo>
                    <a:pt x="303161" y="12623"/>
                  </a:lnTo>
                  <a:lnTo>
                    <a:pt x="303161" y="25260"/>
                  </a:lnTo>
                  <a:lnTo>
                    <a:pt x="315798" y="25260"/>
                  </a:lnTo>
                  <a:lnTo>
                    <a:pt x="315798" y="12623"/>
                  </a:lnTo>
                  <a:close/>
                </a:path>
                <a:path w="619125" h="50800">
                  <a:moveTo>
                    <a:pt x="378955" y="0"/>
                  </a:moveTo>
                  <a:lnTo>
                    <a:pt x="366331" y="0"/>
                  </a:lnTo>
                  <a:lnTo>
                    <a:pt x="366318" y="12636"/>
                  </a:lnTo>
                  <a:lnTo>
                    <a:pt x="366318" y="25260"/>
                  </a:lnTo>
                  <a:lnTo>
                    <a:pt x="353695" y="25260"/>
                  </a:lnTo>
                  <a:lnTo>
                    <a:pt x="341058" y="25260"/>
                  </a:lnTo>
                  <a:lnTo>
                    <a:pt x="341058" y="12636"/>
                  </a:lnTo>
                  <a:lnTo>
                    <a:pt x="353695" y="12636"/>
                  </a:lnTo>
                  <a:lnTo>
                    <a:pt x="366318" y="12636"/>
                  </a:lnTo>
                  <a:lnTo>
                    <a:pt x="366318" y="0"/>
                  </a:lnTo>
                  <a:lnTo>
                    <a:pt x="353695" y="0"/>
                  </a:lnTo>
                  <a:lnTo>
                    <a:pt x="341058" y="0"/>
                  </a:lnTo>
                  <a:lnTo>
                    <a:pt x="328422" y="0"/>
                  </a:lnTo>
                  <a:lnTo>
                    <a:pt x="328422" y="12623"/>
                  </a:lnTo>
                  <a:lnTo>
                    <a:pt x="328422" y="25260"/>
                  </a:lnTo>
                  <a:lnTo>
                    <a:pt x="328422" y="37896"/>
                  </a:lnTo>
                  <a:lnTo>
                    <a:pt x="341058" y="37896"/>
                  </a:lnTo>
                  <a:lnTo>
                    <a:pt x="353695" y="37896"/>
                  </a:lnTo>
                  <a:lnTo>
                    <a:pt x="366331" y="37896"/>
                  </a:lnTo>
                  <a:lnTo>
                    <a:pt x="366331" y="25260"/>
                  </a:lnTo>
                  <a:lnTo>
                    <a:pt x="378955" y="25260"/>
                  </a:lnTo>
                  <a:lnTo>
                    <a:pt x="378955" y="12636"/>
                  </a:lnTo>
                  <a:lnTo>
                    <a:pt x="378955" y="0"/>
                  </a:lnTo>
                  <a:close/>
                </a:path>
                <a:path w="619125" h="50800">
                  <a:moveTo>
                    <a:pt x="404215" y="12623"/>
                  </a:moveTo>
                  <a:lnTo>
                    <a:pt x="391579" y="12623"/>
                  </a:lnTo>
                  <a:lnTo>
                    <a:pt x="391579" y="25260"/>
                  </a:lnTo>
                  <a:lnTo>
                    <a:pt x="378955" y="25260"/>
                  </a:lnTo>
                  <a:lnTo>
                    <a:pt x="378955" y="37896"/>
                  </a:lnTo>
                  <a:lnTo>
                    <a:pt x="391591" y="37896"/>
                  </a:lnTo>
                  <a:lnTo>
                    <a:pt x="391591" y="25260"/>
                  </a:lnTo>
                  <a:lnTo>
                    <a:pt x="404215" y="25260"/>
                  </a:lnTo>
                  <a:lnTo>
                    <a:pt x="404215" y="12623"/>
                  </a:lnTo>
                  <a:close/>
                </a:path>
                <a:path w="619125" h="50800">
                  <a:moveTo>
                    <a:pt x="467385" y="0"/>
                  </a:moveTo>
                  <a:lnTo>
                    <a:pt x="467385" y="0"/>
                  </a:lnTo>
                  <a:lnTo>
                    <a:pt x="416852" y="0"/>
                  </a:lnTo>
                  <a:lnTo>
                    <a:pt x="416852" y="12636"/>
                  </a:lnTo>
                  <a:lnTo>
                    <a:pt x="429475" y="12636"/>
                  </a:lnTo>
                  <a:lnTo>
                    <a:pt x="429475" y="25260"/>
                  </a:lnTo>
                  <a:lnTo>
                    <a:pt x="416852" y="25260"/>
                  </a:lnTo>
                  <a:lnTo>
                    <a:pt x="416852" y="37896"/>
                  </a:lnTo>
                  <a:lnTo>
                    <a:pt x="429475" y="37896"/>
                  </a:lnTo>
                  <a:lnTo>
                    <a:pt x="442112" y="37896"/>
                  </a:lnTo>
                  <a:lnTo>
                    <a:pt x="442112" y="25260"/>
                  </a:lnTo>
                  <a:lnTo>
                    <a:pt x="454748" y="25260"/>
                  </a:lnTo>
                  <a:lnTo>
                    <a:pt x="454748" y="12636"/>
                  </a:lnTo>
                  <a:lnTo>
                    <a:pt x="467385" y="12636"/>
                  </a:lnTo>
                  <a:lnTo>
                    <a:pt x="467385" y="0"/>
                  </a:lnTo>
                  <a:close/>
                </a:path>
                <a:path w="619125" h="50800">
                  <a:moveTo>
                    <a:pt x="517906" y="0"/>
                  </a:moveTo>
                  <a:lnTo>
                    <a:pt x="505269" y="0"/>
                  </a:lnTo>
                  <a:lnTo>
                    <a:pt x="505269" y="12636"/>
                  </a:lnTo>
                  <a:lnTo>
                    <a:pt x="505269" y="25260"/>
                  </a:lnTo>
                  <a:lnTo>
                    <a:pt x="492645" y="25260"/>
                  </a:lnTo>
                  <a:lnTo>
                    <a:pt x="492645" y="12636"/>
                  </a:lnTo>
                  <a:lnTo>
                    <a:pt x="505269" y="12636"/>
                  </a:lnTo>
                  <a:lnTo>
                    <a:pt x="505269" y="0"/>
                  </a:lnTo>
                  <a:lnTo>
                    <a:pt x="492633" y="0"/>
                  </a:lnTo>
                  <a:lnTo>
                    <a:pt x="492633" y="12623"/>
                  </a:lnTo>
                  <a:lnTo>
                    <a:pt x="480009" y="12623"/>
                  </a:lnTo>
                  <a:lnTo>
                    <a:pt x="480009" y="25260"/>
                  </a:lnTo>
                  <a:lnTo>
                    <a:pt x="467385" y="25260"/>
                  </a:lnTo>
                  <a:lnTo>
                    <a:pt x="454748" y="25260"/>
                  </a:lnTo>
                  <a:lnTo>
                    <a:pt x="454748" y="37896"/>
                  </a:lnTo>
                  <a:lnTo>
                    <a:pt x="467372" y="37896"/>
                  </a:lnTo>
                  <a:lnTo>
                    <a:pt x="467385" y="37896"/>
                  </a:lnTo>
                  <a:lnTo>
                    <a:pt x="517906" y="37896"/>
                  </a:lnTo>
                  <a:lnTo>
                    <a:pt x="517906" y="25260"/>
                  </a:lnTo>
                  <a:lnTo>
                    <a:pt x="517906" y="12636"/>
                  </a:lnTo>
                  <a:lnTo>
                    <a:pt x="517906" y="0"/>
                  </a:lnTo>
                  <a:close/>
                </a:path>
                <a:path w="619125" h="50800">
                  <a:moveTo>
                    <a:pt x="543166" y="12623"/>
                  </a:moveTo>
                  <a:lnTo>
                    <a:pt x="530529" y="12623"/>
                  </a:lnTo>
                  <a:lnTo>
                    <a:pt x="530529" y="25260"/>
                  </a:lnTo>
                  <a:lnTo>
                    <a:pt x="543166" y="25260"/>
                  </a:lnTo>
                  <a:lnTo>
                    <a:pt x="543166" y="12623"/>
                  </a:lnTo>
                  <a:close/>
                </a:path>
                <a:path w="619125" h="50800">
                  <a:moveTo>
                    <a:pt x="618947" y="0"/>
                  </a:moveTo>
                  <a:lnTo>
                    <a:pt x="606310" y="0"/>
                  </a:lnTo>
                  <a:lnTo>
                    <a:pt x="606310" y="12623"/>
                  </a:lnTo>
                  <a:lnTo>
                    <a:pt x="593699" y="12623"/>
                  </a:lnTo>
                  <a:lnTo>
                    <a:pt x="593699" y="0"/>
                  </a:lnTo>
                  <a:lnTo>
                    <a:pt x="581063" y="0"/>
                  </a:lnTo>
                  <a:lnTo>
                    <a:pt x="568426" y="0"/>
                  </a:lnTo>
                  <a:lnTo>
                    <a:pt x="555790" y="0"/>
                  </a:lnTo>
                  <a:lnTo>
                    <a:pt x="555790" y="12623"/>
                  </a:lnTo>
                  <a:lnTo>
                    <a:pt x="555790" y="25260"/>
                  </a:lnTo>
                  <a:lnTo>
                    <a:pt x="555790" y="37896"/>
                  </a:lnTo>
                  <a:lnTo>
                    <a:pt x="568426" y="37896"/>
                  </a:lnTo>
                  <a:lnTo>
                    <a:pt x="581063" y="37896"/>
                  </a:lnTo>
                  <a:lnTo>
                    <a:pt x="581063" y="25260"/>
                  </a:lnTo>
                  <a:lnTo>
                    <a:pt x="581063" y="12636"/>
                  </a:lnTo>
                  <a:lnTo>
                    <a:pt x="593674" y="12636"/>
                  </a:lnTo>
                  <a:lnTo>
                    <a:pt x="593674" y="25260"/>
                  </a:lnTo>
                  <a:lnTo>
                    <a:pt x="606310" y="25260"/>
                  </a:lnTo>
                  <a:lnTo>
                    <a:pt x="606310" y="37896"/>
                  </a:lnTo>
                  <a:lnTo>
                    <a:pt x="618947" y="37896"/>
                  </a:lnTo>
                  <a:lnTo>
                    <a:pt x="618947" y="25260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5961735" y="4767630"/>
              <a:ext cx="619125" cy="38100"/>
            </a:xfrm>
            <a:custGeom>
              <a:avLst/>
              <a:gdLst/>
              <a:ahLst/>
              <a:cxnLst/>
              <a:rect l="l" t="t" r="r" b="b"/>
              <a:pathLst>
                <a:path w="619125" h="38100">
                  <a:moveTo>
                    <a:pt x="12636" y="0"/>
                  </a:moveTo>
                  <a:lnTo>
                    <a:pt x="0" y="0"/>
                  </a:lnTo>
                  <a:lnTo>
                    <a:pt x="0" y="12623"/>
                  </a:lnTo>
                  <a:lnTo>
                    <a:pt x="0" y="25260"/>
                  </a:lnTo>
                  <a:lnTo>
                    <a:pt x="0" y="37896"/>
                  </a:lnTo>
                  <a:lnTo>
                    <a:pt x="12636" y="37896"/>
                  </a:lnTo>
                  <a:lnTo>
                    <a:pt x="12636" y="25260"/>
                  </a:lnTo>
                  <a:lnTo>
                    <a:pt x="12636" y="12636"/>
                  </a:lnTo>
                  <a:lnTo>
                    <a:pt x="12636" y="0"/>
                  </a:lnTo>
                  <a:close/>
                </a:path>
                <a:path w="619125" h="38100">
                  <a:moveTo>
                    <a:pt x="63169" y="0"/>
                  </a:moveTo>
                  <a:lnTo>
                    <a:pt x="50533" y="0"/>
                  </a:lnTo>
                  <a:lnTo>
                    <a:pt x="37909" y="0"/>
                  </a:lnTo>
                  <a:lnTo>
                    <a:pt x="25273" y="0"/>
                  </a:lnTo>
                  <a:lnTo>
                    <a:pt x="25273" y="12623"/>
                  </a:lnTo>
                  <a:lnTo>
                    <a:pt x="25273" y="25260"/>
                  </a:lnTo>
                  <a:lnTo>
                    <a:pt x="25273" y="37896"/>
                  </a:lnTo>
                  <a:lnTo>
                    <a:pt x="37896" y="37896"/>
                  </a:lnTo>
                  <a:lnTo>
                    <a:pt x="50533" y="37896"/>
                  </a:lnTo>
                  <a:lnTo>
                    <a:pt x="63169" y="37896"/>
                  </a:lnTo>
                  <a:lnTo>
                    <a:pt x="63169" y="25260"/>
                  </a:lnTo>
                  <a:lnTo>
                    <a:pt x="63169" y="12636"/>
                  </a:lnTo>
                  <a:lnTo>
                    <a:pt x="63169" y="0"/>
                  </a:lnTo>
                  <a:close/>
                </a:path>
                <a:path w="619125" h="38100">
                  <a:moveTo>
                    <a:pt x="88430" y="0"/>
                  </a:moveTo>
                  <a:lnTo>
                    <a:pt x="75793" y="0"/>
                  </a:lnTo>
                  <a:lnTo>
                    <a:pt x="75793" y="12623"/>
                  </a:lnTo>
                  <a:lnTo>
                    <a:pt x="75793" y="25260"/>
                  </a:lnTo>
                  <a:lnTo>
                    <a:pt x="75793" y="37896"/>
                  </a:lnTo>
                  <a:lnTo>
                    <a:pt x="88430" y="37896"/>
                  </a:lnTo>
                  <a:lnTo>
                    <a:pt x="88430" y="25260"/>
                  </a:lnTo>
                  <a:lnTo>
                    <a:pt x="88430" y="12636"/>
                  </a:lnTo>
                  <a:lnTo>
                    <a:pt x="88430" y="0"/>
                  </a:lnTo>
                  <a:close/>
                </a:path>
                <a:path w="619125" h="38100">
                  <a:moveTo>
                    <a:pt x="138963" y="25260"/>
                  </a:moveTo>
                  <a:lnTo>
                    <a:pt x="126326" y="25260"/>
                  </a:lnTo>
                  <a:lnTo>
                    <a:pt x="126326" y="37896"/>
                  </a:lnTo>
                  <a:lnTo>
                    <a:pt x="138963" y="37896"/>
                  </a:lnTo>
                  <a:lnTo>
                    <a:pt x="138963" y="25260"/>
                  </a:lnTo>
                  <a:close/>
                </a:path>
                <a:path w="619125" h="38100">
                  <a:moveTo>
                    <a:pt x="176847" y="0"/>
                  </a:moveTo>
                  <a:lnTo>
                    <a:pt x="176847" y="0"/>
                  </a:lnTo>
                  <a:lnTo>
                    <a:pt x="126326" y="0"/>
                  </a:lnTo>
                  <a:lnTo>
                    <a:pt x="126326" y="12623"/>
                  </a:lnTo>
                  <a:lnTo>
                    <a:pt x="113690" y="12623"/>
                  </a:lnTo>
                  <a:lnTo>
                    <a:pt x="101053" y="12623"/>
                  </a:lnTo>
                  <a:lnTo>
                    <a:pt x="101053" y="25260"/>
                  </a:lnTo>
                  <a:lnTo>
                    <a:pt x="101053" y="37896"/>
                  </a:lnTo>
                  <a:lnTo>
                    <a:pt x="113690" y="37896"/>
                  </a:lnTo>
                  <a:lnTo>
                    <a:pt x="113690" y="25260"/>
                  </a:lnTo>
                  <a:lnTo>
                    <a:pt x="126326" y="25260"/>
                  </a:lnTo>
                  <a:lnTo>
                    <a:pt x="126326" y="12636"/>
                  </a:lnTo>
                  <a:lnTo>
                    <a:pt x="138950" y="12636"/>
                  </a:lnTo>
                  <a:lnTo>
                    <a:pt x="151587" y="12636"/>
                  </a:lnTo>
                  <a:lnTo>
                    <a:pt x="151587" y="25260"/>
                  </a:lnTo>
                  <a:lnTo>
                    <a:pt x="164211" y="25260"/>
                  </a:lnTo>
                  <a:lnTo>
                    <a:pt x="176847" y="25260"/>
                  </a:lnTo>
                  <a:lnTo>
                    <a:pt x="176847" y="12636"/>
                  </a:lnTo>
                  <a:lnTo>
                    <a:pt x="176847" y="0"/>
                  </a:lnTo>
                  <a:close/>
                </a:path>
                <a:path w="619125" h="38100">
                  <a:moveTo>
                    <a:pt x="480009" y="12623"/>
                  </a:moveTo>
                  <a:lnTo>
                    <a:pt x="467385" y="12623"/>
                  </a:lnTo>
                  <a:lnTo>
                    <a:pt x="454748" y="12623"/>
                  </a:lnTo>
                  <a:lnTo>
                    <a:pt x="454748" y="0"/>
                  </a:lnTo>
                  <a:lnTo>
                    <a:pt x="442112" y="0"/>
                  </a:lnTo>
                  <a:lnTo>
                    <a:pt x="429488" y="0"/>
                  </a:lnTo>
                  <a:lnTo>
                    <a:pt x="416852" y="0"/>
                  </a:lnTo>
                  <a:lnTo>
                    <a:pt x="416852" y="12623"/>
                  </a:lnTo>
                  <a:lnTo>
                    <a:pt x="404215" y="12623"/>
                  </a:lnTo>
                  <a:lnTo>
                    <a:pt x="404215" y="0"/>
                  </a:lnTo>
                  <a:lnTo>
                    <a:pt x="391579" y="0"/>
                  </a:lnTo>
                  <a:lnTo>
                    <a:pt x="391579" y="12623"/>
                  </a:lnTo>
                  <a:lnTo>
                    <a:pt x="378955" y="12623"/>
                  </a:lnTo>
                  <a:lnTo>
                    <a:pt x="378955" y="0"/>
                  </a:lnTo>
                  <a:lnTo>
                    <a:pt x="366331" y="0"/>
                  </a:lnTo>
                  <a:lnTo>
                    <a:pt x="265264" y="0"/>
                  </a:lnTo>
                  <a:lnTo>
                    <a:pt x="265264" y="12623"/>
                  </a:lnTo>
                  <a:lnTo>
                    <a:pt x="252641" y="12623"/>
                  </a:lnTo>
                  <a:lnTo>
                    <a:pt x="252641" y="0"/>
                  </a:lnTo>
                  <a:lnTo>
                    <a:pt x="240004" y="0"/>
                  </a:lnTo>
                  <a:lnTo>
                    <a:pt x="227368" y="0"/>
                  </a:lnTo>
                  <a:lnTo>
                    <a:pt x="227368" y="12623"/>
                  </a:lnTo>
                  <a:lnTo>
                    <a:pt x="214744" y="12623"/>
                  </a:lnTo>
                  <a:lnTo>
                    <a:pt x="202120" y="12623"/>
                  </a:lnTo>
                  <a:lnTo>
                    <a:pt x="202120" y="0"/>
                  </a:lnTo>
                  <a:lnTo>
                    <a:pt x="189484" y="0"/>
                  </a:lnTo>
                  <a:lnTo>
                    <a:pt x="189484" y="12623"/>
                  </a:lnTo>
                  <a:lnTo>
                    <a:pt x="189484" y="25260"/>
                  </a:lnTo>
                  <a:lnTo>
                    <a:pt x="202107" y="25260"/>
                  </a:lnTo>
                  <a:lnTo>
                    <a:pt x="265277" y="25260"/>
                  </a:lnTo>
                  <a:lnTo>
                    <a:pt x="265277" y="12636"/>
                  </a:lnTo>
                  <a:lnTo>
                    <a:pt x="277901" y="12636"/>
                  </a:lnTo>
                  <a:lnTo>
                    <a:pt x="277901" y="25260"/>
                  </a:lnTo>
                  <a:lnTo>
                    <a:pt x="290537" y="25260"/>
                  </a:lnTo>
                  <a:lnTo>
                    <a:pt x="303174" y="25260"/>
                  </a:lnTo>
                  <a:lnTo>
                    <a:pt x="303174" y="12636"/>
                  </a:lnTo>
                  <a:lnTo>
                    <a:pt x="315798" y="12636"/>
                  </a:lnTo>
                  <a:lnTo>
                    <a:pt x="328422" y="12636"/>
                  </a:lnTo>
                  <a:lnTo>
                    <a:pt x="341058" y="12636"/>
                  </a:lnTo>
                  <a:lnTo>
                    <a:pt x="341058" y="25260"/>
                  </a:lnTo>
                  <a:lnTo>
                    <a:pt x="353695" y="25260"/>
                  </a:lnTo>
                  <a:lnTo>
                    <a:pt x="353695" y="12636"/>
                  </a:lnTo>
                  <a:lnTo>
                    <a:pt x="366318" y="12636"/>
                  </a:lnTo>
                  <a:lnTo>
                    <a:pt x="366318" y="25260"/>
                  </a:lnTo>
                  <a:lnTo>
                    <a:pt x="378955" y="25260"/>
                  </a:lnTo>
                  <a:lnTo>
                    <a:pt x="391591" y="25260"/>
                  </a:lnTo>
                  <a:lnTo>
                    <a:pt x="391591" y="12636"/>
                  </a:lnTo>
                  <a:lnTo>
                    <a:pt x="404215" y="12636"/>
                  </a:lnTo>
                  <a:lnTo>
                    <a:pt x="404215" y="25260"/>
                  </a:lnTo>
                  <a:lnTo>
                    <a:pt x="416852" y="25260"/>
                  </a:lnTo>
                  <a:lnTo>
                    <a:pt x="416852" y="12636"/>
                  </a:lnTo>
                  <a:lnTo>
                    <a:pt x="429475" y="12636"/>
                  </a:lnTo>
                  <a:lnTo>
                    <a:pt x="442112" y="12636"/>
                  </a:lnTo>
                  <a:lnTo>
                    <a:pt x="442112" y="25260"/>
                  </a:lnTo>
                  <a:lnTo>
                    <a:pt x="454748" y="25260"/>
                  </a:lnTo>
                  <a:lnTo>
                    <a:pt x="467372" y="25260"/>
                  </a:lnTo>
                  <a:lnTo>
                    <a:pt x="480009" y="25260"/>
                  </a:lnTo>
                  <a:lnTo>
                    <a:pt x="480009" y="12623"/>
                  </a:lnTo>
                  <a:close/>
                </a:path>
                <a:path w="619125" h="38100">
                  <a:moveTo>
                    <a:pt x="568426" y="0"/>
                  </a:moveTo>
                  <a:lnTo>
                    <a:pt x="568426" y="0"/>
                  </a:lnTo>
                  <a:lnTo>
                    <a:pt x="492633" y="0"/>
                  </a:lnTo>
                  <a:lnTo>
                    <a:pt x="492633" y="12623"/>
                  </a:lnTo>
                  <a:lnTo>
                    <a:pt x="492633" y="25260"/>
                  </a:lnTo>
                  <a:lnTo>
                    <a:pt x="505269" y="25260"/>
                  </a:lnTo>
                  <a:lnTo>
                    <a:pt x="517906" y="25260"/>
                  </a:lnTo>
                  <a:lnTo>
                    <a:pt x="530542" y="25260"/>
                  </a:lnTo>
                  <a:lnTo>
                    <a:pt x="530542" y="12636"/>
                  </a:lnTo>
                  <a:lnTo>
                    <a:pt x="543166" y="12636"/>
                  </a:lnTo>
                  <a:lnTo>
                    <a:pt x="543166" y="25260"/>
                  </a:lnTo>
                  <a:lnTo>
                    <a:pt x="555790" y="25260"/>
                  </a:lnTo>
                  <a:lnTo>
                    <a:pt x="568426" y="25260"/>
                  </a:lnTo>
                  <a:lnTo>
                    <a:pt x="568426" y="12636"/>
                  </a:lnTo>
                  <a:lnTo>
                    <a:pt x="568426" y="0"/>
                  </a:lnTo>
                  <a:close/>
                </a:path>
                <a:path w="619125" h="38100">
                  <a:moveTo>
                    <a:pt x="618947" y="0"/>
                  </a:moveTo>
                  <a:lnTo>
                    <a:pt x="606310" y="0"/>
                  </a:lnTo>
                  <a:lnTo>
                    <a:pt x="593674" y="0"/>
                  </a:lnTo>
                  <a:lnTo>
                    <a:pt x="593674" y="12623"/>
                  </a:lnTo>
                  <a:lnTo>
                    <a:pt x="581063" y="12623"/>
                  </a:lnTo>
                  <a:lnTo>
                    <a:pt x="581063" y="25260"/>
                  </a:lnTo>
                  <a:lnTo>
                    <a:pt x="593699" y="25260"/>
                  </a:lnTo>
                  <a:lnTo>
                    <a:pt x="593699" y="12636"/>
                  </a:lnTo>
                  <a:lnTo>
                    <a:pt x="606310" y="12636"/>
                  </a:lnTo>
                  <a:lnTo>
                    <a:pt x="606310" y="25260"/>
                  </a:lnTo>
                  <a:lnTo>
                    <a:pt x="618947" y="25260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5961735" y="4792891"/>
              <a:ext cx="619125" cy="38100"/>
            </a:xfrm>
            <a:custGeom>
              <a:avLst/>
              <a:gdLst/>
              <a:ahLst/>
              <a:cxnLst/>
              <a:rect l="l" t="t" r="r" b="b"/>
              <a:pathLst>
                <a:path w="619125" h="38100">
                  <a:moveTo>
                    <a:pt x="88430" y="12623"/>
                  </a:moveTo>
                  <a:lnTo>
                    <a:pt x="75793" y="12623"/>
                  </a:lnTo>
                  <a:lnTo>
                    <a:pt x="75793" y="25260"/>
                  </a:lnTo>
                  <a:lnTo>
                    <a:pt x="63169" y="25260"/>
                  </a:lnTo>
                  <a:lnTo>
                    <a:pt x="12636" y="25260"/>
                  </a:lnTo>
                  <a:lnTo>
                    <a:pt x="12636" y="12623"/>
                  </a:lnTo>
                  <a:lnTo>
                    <a:pt x="0" y="12623"/>
                  </a:lnTo>
                  <a:lnTo>
                    <a:pt x="0" y="25260"/>
                  </a:lnTo>
                  <a:lnTo>
                    <a:pt x="0" y="37896"/>
                  </a:lnTo>
                  <a:lnTo>
                    <a:pt x="88430" y="37896"/>
                  </a:lnTo>
                  <a:lnTo>
                    <a:pt x="88430" y="25260"/>
                  </a:lnTo>
                  <a:lnTo>
                    <a:pt x="88430" y="12623"/>
                  </a:lnTo>
                  <a:close/>
                </a:path>
                <a:path w="619125" h="38100">
                  <a:moveTo>
                    <a:pt x="151587" y="0"/>
                  </a:moveTo>
                  <a:lnTo>
                    <a:pt x="138963" y="0"/>
                  </a:lnTo>
                  <a:lnTo>
                    <a:pt x="126326" y="0"/>
                  </a:lnTo>
                  <a:lnTo>
                    <a:pt x="126326" y="12623"/>
                  </a:lnTo>
                  <a:lnTo>
                    <a:pt x="113690" y="12623"/>
                  </a:lnTo>
                  <a:lnTo>
                    <a:pt x="113690" y="25260"/>
                  </a:lnTo>
                  <a:lnTo>
                    <a:pt x="101053" y="25260"/>
                  </a:lnTo>
                  <a:lnTo>
                    <a:pt x="101053" y="37896"/>
                  </a:lnTo>
                  <a:lnTo>
                    <a:pt x="113690" y="37896"/>
                  </a:lnTo>
                  <a:lnTo>
                    <a:pt x="126326" y="37896"/>
                  </a:lnTo>
                  <a:lnTo>
                    <a:pt x="126326" y="25260"/>
                  </a:lnTo>
                  <a:lnTo>
                    <a:pt x="138963" y="25260"/>
                  </a:lnTo>
                  <a:lnTo>
                    <a:pt x="138963" y="12636"/>
                  </a:lnTo>
                  <a:lnTo>
                    <a:pt x="151587" y="12636"/>
                  </a:lnTo>
                  <a:lnTo>
                    <a:pt x="151587" y="0"/>
                  </a:lnTo>
                  <a:close/>
                </a:path>
                <a:path w="619125" h="38100">
                  <a:moveTo>
                    <a:pt x="164223" y="25260"/>
                  </a:moveTo>
                  <a:lnTo>
                    <a:pt x="151587" y="25260"/>
                  </a:lnTo>
                  <a:lnTo>
                    <a:pt x="151587" y="37896"/>
                  </a:lnTo>
                  <a:lnTo>
                    <a:pt x="164223" y="37896"/>
                  </a:lnTo>
                  <a:lnTo>
                    <a:pt x="164223" y="25260"/>
                  </a:lnTo>
                  <a:close/>
                </a:path>
                <a:path w="619125" h="38100">
                  <a:moveTo>
                    <a:pt x="214744" y="25260"/>
                  </a:moveTo>
                  <a:lnTo>
                    <a:pt x="202120" y="25260"/>
                  </a:lnTo>
                  <a:lnTo>
                    <a:pt x="202120" y="12636"/>
                  </a:lnTo>
                  <a:lnTo>
                    <a:pt x="202120" y="0"/>
                  </a:lnTo>
                  <a:lnTo>
                    <a:pt x="189484" y="0"/>
                  </a:lnTo>
                  <a:lnTo>
                    <a:pt x="189484" y="12623"/>
                  </a:lnTo>
                  <a:lnTo>
                    <a:pt x="176847" y="12623"/>
                  </a:lnTo>
                  <a:lnTo>
                    <a:pt x="176847" y="25260"/>
                  </a:lnTo>
                  <a:lnTo>
                    <a:pt x="189484" y="25260"/>
                  </a:lnTo>
                  <a:lnTo>
                    <a:pt x="202107" y="25260"/>
                  </a:lnTo>
                  <a:lnTo>
                    <a:pt x="202107" y="37896"/>
                  </a:lnTo>
                  <a:lnTo>
                    <a:pt x="214744" y="37896"/>
                  </a:lnTo>
                  <a:lnTo>
                    <a:pt x="214744" y="25260"/>
                  </a:lnTo>
                  <a:close/>
                </a:path>
                <a:path w="619125" h="38100">
                  <a:moveTo>
                    <a:pt x="341058" y="0"/>
                  </a:moveTo>
                  <a:lnTo>
                    <a:pt x="328434" y="0"/>
                  </a:lnTo>
                  <a:lnTo>
                    <a:pt x="315798" y="0"/>
                  </a:lnTo>
                  <a:lnTo>
                    <a:pt x="315798" y="12623"/>
                  </a:lnTo>
                  <a:lnTo>
                    <a:pt x="303174" y="12623"/>
                  </a:lnTo>
                  <a:lnTo>
                    <a:pt x="290537" y="12623"/>
                  </a:lnTo>
                  <a:lnTo>
                    <a:pt x="277901" y="12623"/>
                  </a:lnTo>
                  <a:lnTo>
                    <a:pt x="277901" y="0"/>
                  </a:lnTo>
                  <a:lnTo>
                    <a:pt x="265264" y="0"/>
                  </a:lnTo>
                  <a:lnTo>
                    <a:pt x="265264" y="12623"/>
                  </a:lnTo>
                  <a:lnTo>
                    <a:pt x="252641" y="12623"/>
                  </a:lnTo>
                  <a:lnTo>
                    <a:pt x="252641" y="25260"/>
                  </a:lnTo>
                  <a:lnTo>
                    <a:pt x="240004" y="25260"/>
                  </a:lnTo>
                  <a:lnTo>
                    <a:pt x="240004" y="12636"/>
                  </a:lnTo>
                  <a:lnTo>
                    <a:pt x="240004" y="0"/>
                  </a:lnTo>
                  <a:lnTo>
                    <a:pt x="227368" y="0"/>
                  </a:lnTo>
                  <a:lnTo>
                    <a:pt x="227368" y="12623"/>
                  </a:lnTo>
                  <a:lnTo>
                    <a:pt x="227368" y="25260"/>
                  </a:lnTo>
                  <a:lnTo>
                    <a:pt x="227368" y="37896"/>
                  </a:lnTo>
                  <a:lnTo>
                    <a:pt x="240004" y="37896"/>
                  </a:lnTo>
                  <a:lnTo>
                    <a:pt x="252641" y="37896"/>
                  </a:lnTo>
                  <a:lnTo>
                    <a:pt x="265277" y="37896"/>
                  </a:lnTo>
                  <a:lnTo>
                    <a:pt x="265277" y="25260"/>
                  </a:lnTo>
                  <a:lnTo>
                    <a:pt x="277901" y="25260"/>
                  </a:lnTo>
                  <a:lnTo>
                    <a:pt x="290537" y="25260"/>
                  </a:lnTo>
                  <a:lnTo>
                    <a:pt x="303161" y="25260"/>
                  </a:lnTo>
                  <a:lnTo>
                    <a:pt x="303161" y="37896"/>
                  </a:lnTo>
                  <a:lnTo>
                    <a:pt x="315798" y="37896"/>
                  </a:lnTo>
                  <a:lnTo>
                    <a:pt x="328434" y="37896"/>
                  </a:lnTo>
                  <a:lnTo>
                    <a:pt x="328434" y="25260"/>
                  </a:lnTo>
                  <a:lnTo>
                    <a:pt x="328434" y="12636"/>
                  </a:lnTo>
                  <a:lnTo>
                    <a:pt x="341058" y="12636"/>
                  </a:lnTo>
                  <a:lnTo>
                    <a:pt x="341058" y="0"/>
                  </a:lnTo>
                  <a:close/>
                </a:path>
                <a:path w="619125" h="38100">
                  <a:moveTo>
                    <a:pt x="442112" y="0"/>
                  </a:moveTo>
                  <a:lnTo>
                    <a:pt x="429488" y="0"/>
                  </a:lnTo>
                  <a:lnTo>
                    <a:pt x="416852" y="0"/>
                  </a:lnTo>
                  <a:lnTo>
                    <a:pt x="404215" y="0"/>
                  </a:lnTo>
                  <a:lnTo>
                    <a:pt x="404215" y="12623"/>
                  </a:lnTo>
                  <a:lnTo>
                    <a:pt x="391591" y="12623"/>
                  </a:lnTo>
                  <a:lnTo>
                    <a:pt x="391591" y="0"/>
                  </a:lnTo>
                  <a:lnTo>
                    <a:pt x="378955" y="0"/>
                  </a:lnTo>
                  <a:lnTo>
                    <a:pt x="366318" y="0"/>
                  </a:lnTo>
                  <a:lnTo>
                    <a:pt x="366318" y="12636"/>
                  </a:lnTo>
                  <a:lnTo>
                    <a:pt x="378955" y="12636"/>
                  </a:lnTo>
                  <a:lnTo>
                    <a:pt x="391579" y="12636"/>
                  </a:lnTo>
                  <a:lnTo>
                    <a:pt x="391579" y="25260"/>
                  </a:lnTo>
                  <a:lnTo>
                    <a:pt x="391579" y="37896"/>
                  </a:lnTo>
                  <a:lnTo>
                    <a:pt x="404215" y="37896"/>
                  </a:lnTo>
                  <a:lnTo>
                    <a:pt x="404215" y="25260"/>
                  </a:lnTo>
                  <a:lnTo>
                    <a:pt x="416852" y="25260"/>
                  </a:lnTo>
                  <a:lnTo>
                    <a:pt x="429475" y="25260"/>
                  </a:lnTo>
                  <a:lnTo>
                    <a:pt x="442112" y="25260"/>
                  </a:lnTo>
                  <a:lnTo>
                    <a:pt x="442112" y="12636"/>
                  </a:lnTo>
                  <a:lnTo>
                    <a:pt x="442112" y="0"/>
                  </a:lnTo>
                  <a:close/>
                </a:path>
                <a:path w="619125" h="38100">
                  <a:moveTo>
                    <a:pt x="480009" y="0"/>
                  </a:moveTo>
                  <a:lnTo>
                    <a:pt x="467372" y="0"/>
                  </a:lnTo>
                  <a:lnTo>
                    <a:pt x="467372" y="12623"/>
                  </a:lnTo>
                  <a:lnTo>
                    <a:pt x="454748" y="12623"/>
                  </a:lnTo>
                  <a:lnTo>
                    <a:pt x="454748" y="25260"/>
                  </a:lnTo>
                  <a:lnTo>
                    <a:pt x="442112" y="25260"/>
                  </a:lnTo>
                  <a:lnTo>
                    <a:pt x="442112" y="37896"/>
                  </a:lnTo>
                  <a:lnTo>
                    <a:pt x="454748" y="37896"/>
                  </a:lnTo>
                  <a:lnTo>
                    <a:pt x="467372" y="37896"/>
                  </a:lnTo>
                  <a:lnTo>
                    <a:pt x="480009" y="37896"/>
                  </a:lnTo>
                  <a:lnTo>
                    <a:pt x="480009" y="25260"/>
                  </a:lnTo>
                  <a:lnTo>
                    <a:pt x="467385" y="25260"/>
                  </a:lnTo>
                  <a:lnTo>
                    <a:pt x="467385" y="12636"/>
                  </a:lnTo>
                  <a:lnTo>
                    <a:pt x="480009" y="12636"/>
                  </a:lnTo>
                  <a:lnTo>
                    <a:pt x="480009" y="0"/>
                  </a:lnTo>
                  <a:close/>
                </a:path>
                <a:path w="619125" h="38100">
                  <a:moveTo>
                    <a:pt x="505269" y="0"/>
                  </a:moveTo>
                  <a:lnTo>
                    <a:pt x="492633" y="0"/>
                  </a:lnTo>
                  <a:lnTo>
                    <a:pt x="492633" y="12623"/>
                  </a:lnTo>
                  <a:lnTo>
                    <a:pt x="492633" y="25260"/>
                  </a:lnTo>
                  <a:lnTo>
                    <a:pt x="492633" y="37896"/>
                  </a:lnTo>
                  <a:lnTo>
                    <a:pt x="505269" y="37896"/>
                  </a:lnTo>
                  <a:lnTo>
                    <a:pt x="505269" y="25260"/>
                  </a:lnTo>
                  <a:lnTo>
                    <a:pt x="505269" y="12636"/>
                  </a:lnTo>
                  <a:lnTo>
                    <a:pt x="505269" y="0"/>
                  </a:lnTo>
                  <a:close/>
                </a:path>
                <a:path w="619125" h="38100">
                  <a:moveTo>
                    <a:pt x="543166" y="25260"/>
                  </a:moveTo>
                  <a:lnTo>
                    <a:pt x="530542" y="25260"/>
                  </a:lnTo>
                  <a:lnTo>
                    <a:pt x="530542" y="12623"/>
                  </a:lnTo>
                  <a:lnTo>
                    <a:pt x="517906" y="12623"/>
                  </a:lnTo>
                  <a:lnTo>
                    <a:pt x="517906" y="25260"/>
                  </a:lnTo>
                  <a:lnTo>
                    <a:pt x="517906" y="37896"/>
                  </a:lnTo>
                  <a:lnTo>
                    <a:pt x="530529" y="37896"/>
                  </a:lnTo>
                  <a:lnTo>
                    <a:pt x="543166" y="37896"/>
                  </a:lnTo>
                  <a:lnTo>
                    <a:pt x="543166" y="25260"/>
                  </a:lnTo>
                  <a:close/>
                </a:path>
                <a:path w="619125" h="38100">
                  <a:moveTo>
                    <a:pt x="618947" y="0"/>
                  </a:moveTo>
                  <a:lnTo>
                    <a:pt x="606310" y="0"/>
                  </a:lnTo>
                  <a:lnTo>
                    <a:pt x="593674" y="0"/>
                  </a:lnTo>
                  <a:lnTo>
                    <a:pt x="593674" y="12623"/>
                  </a:lnTo>
                  <a:lnTo>
                    <a:pt x="581063" y="12623"/>
                  </a:lnTo>
                  <a:lnTo>
                    <a:pt x="581063" y="0"/>
                  </a:lnTo>
                  <a:lnTo>
                    <a:pt x="568426" y="0"/>
                  </a:lnTo>
                  <a:lnTo>
                    <a:pt x="555802" y="0"/>
                  </a:lnTo>
                  <a:lnTo>
                    <a:pt x="543166" y="0"/>
                  </a:lnTo>
                  <a:lnTo>
                    <a:pt x="543166" y="12623"/>
                  </a:lnTo>
                  <a:lnTo>
                    <a:pt x="543166" y="25260"/>
                  </a:lnTo>
                  <a:lnTo>
                    <a:pt x="555802" y="25260"/>
                  </a:lnTo>
                  <a:lnTo>
                    <a:pt x="555802" y="12636"/>
                  </a:lnTo>
                  <a:lnTo>
                    <a:pt x="568426" y="12636"/>
                  </a:lnTo>
                  <a:lnTo>
                    <a:pt x="568426" y="25260"/>
                  </a:lnTo>
                  <a:lnTo>
                    <a:pt x="568426" y="37896"/>
                  </a:lnTo>
                  <a:lnTo>
                    <a:pt x="581063" y="37896"/>
                  </a:lnTo>
                  <a:lnTo>
                    <a:pt x="581063" y="25260"/>
                  </a:lnTo>
                  <a:lnTo>
                    <a:pt x="593674" y="25260"/>
                  </a:lnTo>
                  <a:lnTo>
                    <a:pt x="593674" y="37896"/>
                  </a:lnTo>
                  <a:lnTo>
                    <a:pt x="606310" y="37896"/>
                  </a:lnTo>
                  <a:lnTo>
                    <a:pt x="618947" y="37896"/>
                  </a:lnTo>
                  <a:lnTo>
                    <a:pt x="618947" y="25260"/>
                  </a:lnTo>
                  <a:lnTo>
                    <a:pt x="606310" y="25260"/>
                  </a:lnTo>
                  <a:lnTo>
                    <a:pt x="593699" y="25260"/>
                  </a:lnTo>
                  <a:lnTo>
                    <a:pt x="593699" y="12636"/>
                  </a:lnTo>
                  <a:lnTo>
                    <a:pt x="606310" y="12636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9" name="object 29"/>
          <p:cNvSpPr txBox="1"/>
          <p:nvPr/>
        </p:nvSpPr>
        <p:spPr>
          <a:xfrm>
            <a:off x="5898515" y="4864328"/>
            <a:ext cx="961390" cy="4851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50" b="1" dirty="0">
                <a:latin typeface="Raleway"/>
                <a:cs typeface="Raleway"/>
              </a:rPr>
              <a:t>Product</a:t>
            </a:r>
            <a:r>
              <a:rPr sz="750" b="1" spc="-10" dirty="0">
                <a:latin typeface="Raleway"/>
                <a:cs typeface="Raleway"/>
              </a:rPr>
              <a:t> </a:t>
            </a:r>
            <a:r>
              <a:rPr sz="750" b="1" dirty="0">
                <a:latin typeface="Raleway"/>
                <a:cs typeface="Raleway"/>
              </a:rPr>
              <a:t>Height:</a:t>
            </a:r>
            <a:r>
              <a:rPr sz="750" b="1" spc="-5" dirty="0">
                <a:latin typeface="Raleway"/>
                <a:cs typeface="Raleway"/>
              </a:rPr>
              <a:t> </a:t>
            </a:r>
            <a:r>
              <a:rPr sz="750" spc="-20" dirty="0">
                <a:latin typeface="Raleway"/>
                <a:cs typeface="Raleway"/>
              </a:rPr>
              <a:t>50.7</a:t>
            </a:r>
            <a:endParaRPr sz="75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z="750" b="1" dirty="0">
                <a:latin typeface="Raleway"/>
                <a:cs typeface="Raleway"/>
              </a:rPr>
              <a:t>Product Depth: </a:t>
            </a:r>
            <a:r>
              <a:rPr sz="750" spc="-20" dirty="0">
                <a:latin typeface="Raleway"/>
                <a:cs typeface="Raleway"/>
              </a:rPr>
              <a:t>3.15</a:t>
            </a:r>
            <a:endParaRPr sz="75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z="750" b="1" dirty="0">
                <a:latin typeface="Raleway"/>
                <a:cs typeface="Raleway"/>
              </a:rPr>
              <a:t>Product Length: </a:t>
            </a:r>
            <a:r>
              <a:rPr sz="750" spc="-20" dirty="0">
                <a:latin typeface="Raleway"/>
                <a:cs typeface="Raleway"/>
              </a:rPr>
              <a:t>64.2</a:t>
            </a:r>
            <a:endParaRPr sz="75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z="750" b="1" dirty="0">
                <a:latin typeface="Raleway"/>
                <a:cs typeface="Raleway"/>
              </a:rPr>
              <a:t>Cubes: </a:t>
            </a:r>
            <a:r>
              <a:rPr sz="750" spc="-25" dirty="0">
                <a:latin typeface="Raleway"/>
                <a:cs typeface="Raleway"/>
              </a:rPr>
              <a:t>4.2</a:t>
            </a:r>
            <a:endParaRPr sz="750">
              <a:latin typeface="Raleway"/>
              <a:cs typeface="Raleway"/>
            </a:endParaRPr>
          </a:p>
        </p:txBody>
      </p:sp>
      <p:sp>
        <p:nvSpPr>
          <p:cNvPr id="30" name="object 30"/>
          <p:cNvSpPr txBox="1">
            <a:spLocks noGrp="1"/>
          </p:cNvSpPr>
          <p:nvPr>
            <p:ph type="sldNum" sz="quarter" idx="4294967295"/>
          </p:nvPr>
        </p:nvSpPr>
        <p:spPr>
          <a:xfrm>
            <a:off x="9483725" y="7521575"/>
            <a:ext cx="574675" cy="16033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900" b="0" i="0">
                <a:solidFill>
                  <a:schemeClr val="bg1"/>
                </a:solidFill>
                <a:latin typeface="Raleway"/>
                <a:cs typeface="Raleway"/>
              </a:defRPr>
            </a:lvl1pPr>
          </a:lstStyle>
          <a:p>
            <a:pPr marL="48260">
              <a:lnSpc>
                <a:spcPct val="100000"/>
              </a:lnSpc>
              <a:spcBef>
                <a:spcPts val="45"/>
              </a:spcBef>
            </a:pPr>
            <a:r>
              <a:rPr lang="en-US"/>
              <a:t>Page: </a:t>
            </a:r>
            <a:fld id="{81D60167-4931-47E6-BA6A-407CBD079E47}" type="slidenum">
              <a:rPr spc="-25" smtClean="0"/>
              <a:pPr marL="48260">
                <a:lnSpc>
                  <a:spcPct val="100000"/>
                </a:lnSpc>
                <a:spcBef>
                  <a:spcPts val="45"/>
                </a:spcBef>
              </a:pPr>
              <a:t>16</a:t>
            </a:fld>
            <a:endParaRPr spc="-25" dirty="0"/>
          </a:p>
        </p:txBody>
      </p:sp>
      <p:graphicFrame>
        <p:nvGraphicFramePr>
          <p:cNvPr id="2" name="Object 1">
            <a:extLst>
              <a:ext uri="{FF2B5EF4-FFF2-40B4-BE49-F238E27FC236}">
                <a16:creationId xmlns:a16="http://schemas.microsoft.com/office/drawing/2014/main" id="{6ED825FA-3284-B1F9-B59D-BF4B38FB77F1}"/>
              </a:ext>
            </a:extLst>
          </p:cNvPr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1728550398"/>
              </p:ext>
            </p:extLst>
          </p:nvPr>
        </p:nvGraphicFramePr>
        <p:xfrm>
          <a:off x="1009650" y="5676398"/>
          <a:ext cx="8039100" cy="5207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Worksheet" r:id="rId6" imgW="8039100" imgH="520700" progId="Excel.Sheet.12">
                  <p:embed/>
                </p:oleObj>
              </mc:Choice>
              <mc:Fallback>
                <p:oleObj name="Worksheet" r:id="rId6" imgW="8039100" imgH="520700" progId="Excel.Sheet.12">
                  <p:embed/>
                  <p:pic>
                    <p:nvPicPr>
                      <p:cNvPr id="2" name="Object 1">
                        <a:extLst>
                          <a:ext uri="{FF2B5EF4-FFF2-40B4-BE49-F238E27FC236}">
                            <a16:creationId xmlns:a16="http://schemas.microsoft.com/office/drawing/2014/main" id="{6ED825FA-3284-B1F9-B59D-BF4B38FB77F1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7"/>
                      <a:stretch>
                        <a:fillRect/>
                      </a:stretch>
                    </p:blipFill>
                    <p:spPr>
                      <a:xfrm>
                        <a:off x="1009650" y="5676398"/>
                        <a:ext cx="8039100" cy="520700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4" name="Picture 3" descr="A picture containing logo&#10;&#10;Description automatically generated">
            <a:extLst>
              <a:ext uri="{FF2B5EF4-FFF2-40B4-BE49-F238E27FC236}">
                <a16:creationId xmlns:a16="http://schemas.microsoft.com/office/drawing/2014/main" id="{CC6FEFA3-0BCF-0B1F-7DAD-4F168B9A52A9}"/>
              </a:ext>
            </a:extLst>
          </p:cNvPr>
          <p:cNvPicPr>
            <a:picLocks noChangeAspect="1"/>
          </p:cNvPicPr>
          <p:nvPr/>
        </p:nvPicPr>
        <p:blipFill rotWithShape="1"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6732"/>
          <a:stretch/>
        </p:blipFill>
        <p:spPr>
          <a:xfrm>
            <a:off x="8610600" y="6449545"/>
            <a:ext cx="1293202" cy="1232368"/>
          </a:xfrm>
          <a:prstGeom prst="rect">
            <a:avLst/>
          </a:prstGeom>
        </p:spPr>
      </p:pic>
      <p:sp>
        <p:nvSpPr>
          <p:cNvPr id="31" name="Rectangle 30">
            <a:extLst>
              <a:ext uri="{FF2B5EF4-FFF2-40B4-BE49-F238E27FC236}">
                <a16:creationId xmlns:a16="http://schemas.microsoft.com/office/drawing/2014/main" id="{A3F3B6BC-0A02-3663-F722-259B19C6722D}"/>
              </a:ext>
            </a:extLst>
          </p:cNvPr>
          <p:cNvSpPr/>
          <p:nvPr/>
        </p:nvSpPr>
        <p:spPr>
          <a:xfrm>
            <a:off x="7924800" y="5513260"/>
            <a:ext cx="1293201" cy="81134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04534084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object 5"/>
          <p:cNvSpPr txBox="1"/>
          <p:nvPr/>
        </p:nvSpPr>
        <p:spPr>
          <a:xfrm>
            <a:off x="122505" y="869294"/>
            <a:ext cx="3204845" cy="1569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spc="110" dirty="0">
                <a:latin typeface="Arial"/>
                <a:cs typeface="Arial"/>
              </a:rPr>
              <a:t>EDMOND</a:t>
            </a:r>
            <a:r>
              <a:rPr sz="1200" b="1" spc="90" dirty="0">
                <a:latin typeface="Arial"/>
                <a:cs typeface="Arial"/>
              </a:rPr>
              <a:t> </a:t>
            </a:r>
            <a:r>
              <a:rPr sz="1200" b="1" spc="60" dirty="0">
                <a:latin typeface="Arial"/>
                <a:cs typeface="Arial"/>
              </a:rPr>
              <a:t>QUEEN</a:t>
            </a:r>
            <a:r>
              <a:rPr sz="1200" b="1" spc="95" dirty="0">
                <a:latin typeface="Arial"/>
                <a:cs typeface="Arial"/>
              </a:rPr>
              <a:t> </a:t>
            </a:r>
            <a:r>
              <a:rPr sz="1200" b="1" spc="65" dirty="0">
                <a:latin typeface="Arial"/>
                <a:cs typeface="Arial"/>
              </a:rPr>
              <a:t>HEADBOARD</a:t>
            </a:r>
            <a:endParaRPr sz="1200" dirty="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790"/>
              </a:spcBef>
            </a:pPr>
            <a:r>
              <a:rPr sz="750" b="1" dirty="0">
                <a:latin typeface="Raleway"/>
                <a:cs typeface="Raleway"/>
              </a:rPr>
              <a:t>SKU:</a:t>
            </a:r>
            <a:r>
              <a:rPr sz="750" b="1" spc="10" dirty="0">
                <a:latin typeface="Raleway"/>
                <a:cs typeface="Raleway"/>
              </a:rPr>
              <a:t> </a:t>
            </a:r>
            <a:r>
              <a:rPr sz="750" spc="-10" dirty="0">
                <a:latin typeface="Raleway"/>
                <a:cs typeface="Raleway"/>
              </a:rPr>
              <a:t>EDM800QHB</a:t>
            </a:r>
            <a:endParaRPr sz="750" dirty="0">
              <a:latin typeface="Raleway"/>
              <a:cs typeface="Raleway"/>
            </a:endParaRPr>
          </a:p>
          <a:p>
            <a:pPr marL="12700" marR="5080">
              <a:lnSpc>
                <a:spcPct val="100000"/>
              </a:lnSpc>
              <a:spcBef>
                <a:spcPts val="5"/>
              </a:spcBef>
            </a:pPr>
            <a:r>
              <a:rPr sz="750" dirty="0">
                <a:latin typeface="Raleway"/>
                <a:cs typeface="Raleway"/>
              </a:rPr>
              <a:t>The Edmond upholstered headboard has classic lines that will </a:t>
            </a:r>
            <a:r>
              <a:rPr sz="750" spc="-20" dirty="0">
                <a:latin typeface="Raleway"/>
                <a:cs typeface="Raleway"/>
              </a:rPr>
              <a:t>work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perfectly in any traditional, transitional or contemporary setting. </a:t>
            </a:r>
            <a:r>
              <a:rPr sz="750" spc="-25" dirty="0">
                <a:latin typeface="Raleway"/>
                <a:cs typeface="Raleway"/>
              </a:rPr>
              <a:t>The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camelback shape features scalloped corners and matching piping </a:t>
            </a:r>
            <a:r>
              <a:rPr sz="750" spc="-20" dirty="0">
                <a:latin typeface="Raleway"/>
                <a:cs typeface="Raleway"/>
              </a:rPr>
              <a:t>that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follows the edge profile, providing crisp distinction. The headboard </a:t>
            </a:r>
            <a:r>
              <a:rPr sz="750" spc="-25" dirty="0">
                <a:latin typeface="Raleway"/>
                <a:cs typeface="Raleway"/>
              </a:rPr>
              <a:t>and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solid</a:t>
            </a:r>
            <a:r>
              <a:rPr sz="750" spc="-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wood posts are covered with a creamy White </a:t>
            </a:r>
            <a:r>
              <a:rPr sz="750" spc="-10" dirty="0">
                <a:latin typeface="Raleway"/>
                <a:cs typeface="Raleway"/>
              </a:rPr>
              <a:t>Leatherette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upholstery</a:t>
            </a:r>
            <a:r>
              <a:rPr sz="750" spc="-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and are generously cushioned for extra comfort so you </a:t>
            </a:r>
            <a:r>
              <a:rPr sz="750" spc="-25" dirty="0">
                <a:latin typeface="Raleway"/>
                <a:cs typeface="Raleway"/>
              </a:rPr>
              <a:t>can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enjoy some hard-earned time to yourself for reading or relaxing. It’s </a:t>
            </a:r>
            <a:r>
              <a:rPr sz="750" spc="-10" dirty="0">
                <a:latin typeface="Raleway"/>
                <a:cs typeface="Raleway"/>
              </a:rPr>
              <a:t>built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to last and has an adjustable base to fit a full or queen bedframe </a:t>
            </a:r>
            <a:r>
              <a:rPr sz="750" spc="-25" dirty="0">
                <a:latin typeface="Raleway"/>
                <a:cs typeface="Raleway"/>
              </a:rPr>
              <a:t>and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adjusts to fit any height </a:t>
            </a:r>
            <a:r>
              <a:rPr sz="750" spc="-10" dirty="0">
                <a:latin typeface="Raleway"/>
                <a:cs typeface="Raleway"/>
              </a:rPr>
              <a:t>mattress.</a:t>
            </a:r>
            <a:endParaRPr lang="en-US" sz="750" spc="-10" dirty="0">
              <a:latin typeface="Raleway"/>
              <a:cs typeface="Raleway"/>
            </a:endParaRPr>
          </a:p>
          <a:p>
            <a:pPr marL="12700" marR="5080">
              <a:lnSpc>
                <a:spcPct val="100000"/>
              </a:lnSpc>
              <a:spcBef>
                <a:spcPts val="5"/>
              </a:spcBef>
            </a:pPr>
            <a:endParaRPr sz="750" dirty="0">
              <a:latin typeface="Raleway"/>
              <a:cs typeface="Raleway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122505" y="2707746"/>
            <a:ext cx="3022600" cy="1402948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57785">
              <a:lnSpc>
                <a:spcPct val="100000"/>
              </a:lnSpc>
              <a:spcBef>
                <a:spcPts val="100"/>
              </a:spcBef>
              <a:buChar char="•"/>
              <a:tabLst>
                <a:tab pos="70485" algn="l"/>
              </a:tabLst>
            </a:pPr>
            <a:r>
              <a:rPr sz="750" dirty="0">
                <a:latin typeface="Raleway"/>
                <a:cs typeface="Raleway"/>
              </a:rPr>
              <a:t>Creamy</a:t>
            </a:r>
            <a:r>
              <a:rPr sz="750" spc="-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soft white hue and classic shape bring subtle distinction </a:t>
            </a:r>
            <a:r>
              <a:rPr sz="750" spc="-25" dirty="0">
                <a:latin typeface="Raleway"/>
                <a:cs typeface="Raleway"/>
              </a:rPr>
              <a:t>to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your </a:t>
            </a:r>
            <a:r>
              <a:rPr sz="750" spc="-10" dirty="0">
                <a:latin typeface="Raleway"/>
                <a:cs typeface="Raleway"/>
              </a:rPr>
              <a:t>bedroom</a:t>
            </a:r>
            <a:endParaRPr sz="750" dirty="0">
              <a:latin typeface="Raleway"/>
              <a:cs typeface="Raleway"/>
            </a:endParaRPr>
          </a:p>
          <a:p>
            <a:pPr marL="69850" indent="-57785">
              <a:lnSpc>
                <a:spcPct val="100000"/>
              </a:lnSpc>
              <a:buChar char="•"/>
              <a:tabLst>
                <a:tab pos="70485" algn="l"/>
              </a:tabLst>
            </a:pPr>
            <a:r>
              <a:rPr sz="750" dirty="0">
                <a:latin typeface="Raleway"/>
                <a:cs typeface="Raleway"/>
              </a:rPr>
              <a:t>Leatherette</a:t>
            </a:r>
            <a:r>
              <a:rPr sz="750" spc="-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upholstery provides long-lasting </a:t>
            </a:r>
            <a:r>
              <a:rPr sz="750" spc="-10" dirty="0">
                <a:latin typeface="Raleway"/>
                <a:cs typeface="Raleway"/>
              </a:rPr>
              <a:t>comfort</a:t>
            </a:r>
            <a:endParaRPr sz="750" dirty="0">
              <a:latin typeface="Raleway"/>
              <a:cs typeface="Raleway"/>
            </a:endParaRPr>
          </a:p>
          <a:p>
            <a:pPr marL="69850" indent="-57785">
              <a:lnSpc>
                <a:spcPct val="100000"/>
              </a:lnSpc>
              <a:buChar char="•"/>
              <a:tabLst>
                <a:tab pos="70485" algn="l"/>
              </a:tabLst>
            </a:pPr>
            <a:r>
              <a:rPr sz="750" dirty="0">
                <a:latin typeface="Raleway"/>
                <a:cs typeface="Raleway"/>
              </a:rPr>
              <a:t>Easy to assemble and mount to </a:t>
            </a:r>
            <a:r>
              <a:rPr sz="750" spc="-10" dirty="0">
                <a:latin typeface="Raleway"/>
                <a:cs typeface="Raleway"/>
              </a:rPr>
              <a:t>bedframe</a:t>
            </a:r>
            <a:endParaRPr sz="750" dirty="0">
              <a:latin typeface="Raleway"/>
              <a:cs typeface="Raleway"/>
            </a:endParaRPr>
          </a:p>
          <a:p>
            <a:pPr marL="69850" indent="-57785">
              <a:lnSpc>
                <a:spcPct val="100000"/>
              </a:lnSpc>
              <a:buChar char="•"/>
              <a:tabLst>
                <a:tab pos="70485" algn="l"/>
              </a:tabLst>
            </a:pPr>
            <a:r>
              <a:rPr sz="750" dirty="0">
                <a:latin typeface="Raleway"/>
                <a:cs typeface="Raleway"/>
              </a:rPr>
              <a:t>Solid and engineered wood </a:t>
            </a:r>
            <a:r>
              <a:rPr sz="750" spc="-10" dirty="0">
                <a:latin typeface="Raleway"/>
                <a:cs typeface="Raleway"/>
              </a:rPr>
              <a:t>construction</a:t>
            </a:r>
            <a:endParaRPr sz="750" dirty="0">
              <a:latin typeface="Raleway"/>
              <a:cs typeface="Raleway"/>
            </a:endParaRPr>
          </a:p>
          <a:p>
            <a:pPr marL="69850" indent="-57785">
              <a:lnSpc>
                <a:spcPct val="100000"/>
              </a:lnSpc>
              <a:buChar char="•"/>
              <a:tabLst>
                <a:tab pos="70485" algn="l"/>
              </a:tabLst>
            </a:pPr>
            <a:r>
              <a:rPr sz="750" dirty="0">
                <a:latin typeface="Raleway"/>
                <a:cs typeface="Raleway"/>
              </a:rPr>
              <a:t>Adjustable width for full and queen </a:t>
            </a:r>
            <a:r>
              <a:rPr sz="750" spc="-10" dirty="0">
                <a:latin typeface="Raleway"/>
                <a:cs typeface="Raleway"/>
              </a:rPr>
              <a:t>bedframes</a:t>
            </a:r>
            <a:endParaRPr sz="750" dirty="0">
              <a:latin typeface="Raleway"/>
              <a:cs typeface="Raleway"/>
            </a:endParaRPr>
          </a:p>
          <a:p>
            <a:pPr marL="69850" indent="-57785">
              <a:lnSpc>
                <a:spcPct val="100000"/>
              </a:lnSpc>
              <a:buChar char="•"/>
              <a:tabLst>
                <a:tab pos="70485" algn="l"/>
              </a:tabLst>
            </a:pPr>
            <a:r>
              <a:rPr sz="750" dirty="0">
                <a:latin typeface="Raleway"/>
                <a:cs typeface="Raleway"/>
              </a:rPr>
              <a:t>Adjustable height for any </a:t>
            </a:r>
            <a:r>
              <a:rPr sz="750" spc="-10" dirty="0">
                <a:latin typeface="Raleway"/>
                <a:cs typeface="Raleway"/>
              </a:rPr>
              <a:t>mattress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  <a:spcBef>
                <a:spcPts val="750"/>
              </a:spcBef>
            </a:pPr>
            <a:r>
              <a:rPr sz="750" u="sng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3"/>
              </a:rPr>
              <a:t>Read </a:t>
            </a:r>
            <a:r>
              <a:rPr sz="750" u="sng" spc="-20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3"/>
              </a:rPr>
              <a:t>More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</a:pPr>
            <a:r>
              <a:rPr sz="750" b="1" dirty="0">
                <a:latin typeface="Raleway"/>
                <a:cs typeface="Raleway"/>
              </a:rPr>
              <a:t>Price:</a:t>
            </a:r>
            <a:r>
              <a:rPr sz="750" b="1" spc="10" dirty="0">
                <a:latin typeface="Raleway"/>
                <a:cs typeface="Raleway"/>
              </a:rPr>
              <a:t> </a:t>
            </a:r>
            <a:r>
              <a:rPr sz="750" spc="-10" dirty="0">
                <a:latin typeface="Raleway"/>
                <a:cs typeface="Raleway"/>
              </a:rPr>
              <a:t>$85.00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ts val="880"/>
              </a:lnSpc>
              <a:spcBef>
                <a:spcPts val="5"/>
              </a:spcBef>
            </a:pPr>
            <a:r>
              <a:rPr sz="750" b="1" dirty="0">
                <a:latin typeface="Raleway"/>
                <a:cs typeface="Raleway"/>
              </a:rPr>
              <a:t>Tags:</a:t>
            </a:r>
            <a:r>
              <a:rPr sz="750" b="1" spc="-5" dirty="0">
                <a:latin typeface="Raleway"/>
                <a:cs typeface="Raleway"/>
              </a:rPr>
              <a:t> </a:t>
            </a:r>
            <a:r>
              <a:rPr sz="750" u="sng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4"/>
              </a:rPr>
              <a:t>Queen Headboard</a:t>
            </a:r>
            <a:r>
              <a:rPr sz="750" dirty="0">
                <a:latin typeface="Raleway"/>
                <a:cs typeface="Raleway"/>
              </a:rPr>
              <a:t>, </a:t>
            </a:r>
            <a:r>
              <a:rPr sz="750" u="sng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5"/>
              </a:rPr>
              <a:t>Upholstered Queen </a:t>
            </a:r>
            <a:r>
              <a:rPr sz="750" u="sng" spc="-10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5"/>
              </a:rPr>
              <a:t>Headboard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ts val="1060"/>
              </a:lnSpc>
              <a:tabLst>
                <a:tab pos="1587500" algn="l"/>
              </a:tabLst>
            </a:pPr>
            <a:r>
              <a:rPr sz="900" spc="-10" dirty="0">
                <a:latin typeface="Raleway"/>
                <a:cs typeface="Raleway"/>
              </a:rPr>
              <a:t>Weight</a:t>
            </a:r>
            <a:r>
              <a:rPr sz="900" dirty="0">
                <a:latin typeface="Raleway"/>
                <a:cs typeface="Raleway"/>
              </a:rPr>
              <a:t>	35 </a:t>
            </a:r>
            <a:r>
              <a:rPr sz="900" spc="-25" dirty="0">
                <a:latin typeface="Raleway"/>
                <a:cs typeface="Raleway"/>
              </a:rPr>
              <a:t>lbs</a:t>
            </a:r>
            <a:endParaRPr sz="900" dirty="0">
              <a:latin typeface="Raleway"/>
              <a:cs typeface="Raleway"/>
            </a:endParaRPr>
          </a:p>
        </p:txBody>
      </p:sp>
      <p:grpSp>
        <p:nvGrpSpPr>
          <p:cNvPr id="7" name="object 7"/>
          <p:cNvGrpSpPr/>
          <p:nvPr/>
        </p:nvGrpSpPr>
        <p:grpSpPr>
          <a:xfrm>
            <a:off x="44024" y="4272007"/>
            <a:ext cx="727710" cy="727710"/>
            <a:chOff x="44024" y="4272007"/>
            <a:chExt cx="727710" cy="727710"/>
          </a:xfrm>
        </p:grpSpPr>
        <p:sp>
          <p:nvSpPr>
            <p:cNvPr id="8" name="object 8"/>
            <p:cNvSpPr/>
            <p:nvPr/>
          </p:nvSpPr>
          <p:spPr>
            <a:xfrm>
              <a:off x="47625" y="4275607"/>
              <a:ext cx="720090" cy="720090"/>
            </a:xfrm>
            <a:custGeom>
              <a:avLst/>
              <a:gdLst/>
              <a:ahLst/>
              <a:cxnLst/>
              <a:rect l="l" t="t" r="r" b="b"/>
              <a:pathLst>
                <a:path w="720090" h="720089">
                  <a:moveTo>
                    <a:pt x="0" y="0"/>
                  </a:moveTo>
                  <a:lnTo>
                    <a:pt x="720001" y="0"/>
                  </a:lnTo>
                  <a:lnTo>
                    <a:pt x="720001" y="720001"/>
                  </a:lnTo>
                  <a:lnTo>
                    <a:pt x="0" y="720001"/>
                  </a:lnTo>
                  <a:lnTo>
                    <a:pt x="0" y="0"/>
                  </a:lnTo>
                  <a:close/>
                </a:path>
              </a:pathLst>
            </a:custGeom>
            <a:ln w="72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98145" y="4326140"/>
              <a:ext cx="619125" cy="38100"/>
            </a:xfrm>
            <a:custGeom>
              <a:avLst/>
              <a:gdLst/>
              <a:ahLst/>
              <a:cxnLst/>
              <a:rect l="l" t="t" r="r" b="b"/>
              <a:pathLst>
                <a:path w="619125" h="38100">
                  <a:moveTo>
                    <a:pt x="12623" y="0"/>
                  </a:moveTo>
                  <a:lnTo>
                    <a:pt x="0" y="0"/>
                  </a:lnTo>
                  <a:lnTo>
                    <a:pt x="0" y="12623"/>
                  </a:lnTo>
                  <a:lnTo>
                    <a:pt x="0" y="25260"/>
                  </a:lnTo>
                  <a:lnTo>
                    <a:pt x="0" y="37896"/>
                  </a:lnTo>
                  <a:lnTo>
                    <a:pt x="12623" y="37896"/>
                  </a:lnTo>
                  <a:lnTo>
                    <a:pt x="12623" y="25260"/>
                  </a:lnTo>
                  <a:lnTo>
                    <a:pt x="12623" y="12636"/>
                  </a:lnTo>
                  <a:lnTo>
                    <a:pt x="12623" y="0"/>
                  </a:lnTo>
                  <a:close/>
                </a:path>
                <a:path w="619125" h="38100">
                  <a:moveTo>
                    <a:pt x="50520" y="25260"/>
                  </a:moveTo>
                  <a:lnTo>
                    <a:pt x="37909" y="25260"/>
                  </a:lnTo>
                  <a:lnTo>
                    <a:pt x="25273" y="25260"/>
                  </a:lnTo>
                  <a:lnTo>
                    <a:pt x="25273" y="37896"/>
                  </a:lnTo>
                  <a:lnTo>
                    <a:pt x="37896" y="37896"/>
                  </a:lnTo>
                  <a:lnTo>
                    <a:pt x="50520" y="37896"/>
                  </a:lnTo>
                  <a:lnTo>
                    <a:pt x="50520" y="25260"/>
                  </a:lnTo>
                  <a:close/>
                </a:path>
                <a:path w="619125" h="38100">
                  <a:moveTo>
                    <a:pt x="50520" y="0"/>
                  </a:moveTo>
                  <a:lnTo>
                    <a:pt x="37909" y="0"/>
                  </a:lnTo>
                  <a:lnTo>
                    <a:pt x="25273" y="0"/>
                  </a:lnTo>
                  <a:lnTo>
                    <a:pt x="12636" y="0"/>
                  </a:lnTo>
                  <a:lnTo>
                    <a:pt x="12636" y="12636"/>
                  </a:lnTo>
                  <a:lnTo>
                    <a:pt x="25273" y="12636"/>
                  </a:lnTo>
                  <a:lnTo>
                    <a:pt x="37896" y="12636"/>
                  </a:lnTo>
                  <a:lnTo>
                    <a:pt x="50520" y="12636"/>
                  </a:lnTo>
                  <a:lnTo>
                    <a:pt x="50520" y="0"/>
                  </a:lnTo>
                  <a:close/>
                </a:path>
                <a:path w="619125" h="38100">
                  <a:moveTo>
                    <a:pt x="63169" y="25260"/>
                  </a:moveTo>
                  <a:lnTo>
                    <a:pt x="50533" y="25260"/>
                  </a:lnTo>
                  <a:lnTo>
                    <a:pt x="50533" y="37896"/>
                  </a:lnTo>
                  <a:lnTo>
                    <a:pt x="63169" y="37896"/>
                  </a:lnTo>
                  <a:lnTo>
                    <a:pt x="63169" y="25260"/>
                  </a:lnTo>
                  <a:close/>
                </a:path>
                <a:path w="619125" h="38100">
                  <a:moveTo>
                    <a:pt x="88417" y="0"/>
                  </a:moveTo>
                  <a:lnTo>
                    <a:pt x="75806" y="0"/>
                  </a:lnTo>
                  <a:lnTo>
                    <a:pt x="63169" y="0"/>
                  </a:lnTo>
                  <a:lnTo>
                    <a:pt x="50533" y="0"/>
                  </a:lnTo>
                  <a:lnTo>
                    <a:pt x="50533" y="12636"/>
                  </a:lnTo>
                  <a:lnTo>
                    <a:pt x="63169" y="12636"/>
                  </a:lnTo>
                  <a:lnTo>
                    <a:pt x="75793" y="12636"/>
                  </a:lnTo>
                  <a:lnTo>
                    <a:pt x="75793" y="25260"/>
                  </a:lnTo>
                  <a:lnTo>
                    <a:pt x="75793" y="37896"/>
                  </a:lnTo>
                  <a:lnTo>
                    <a:pt x="88417" y="37896"/>
                  </a:lnTo>
                  <a:lnTo>
                    <a:pt x="88417" y="25260"/>
                  </a:lnTo>
                  <a:lnTo>
                    <a:pt x="88417" y="12636"/>
                  </a:lnTo>
                  <a:lnTo>
                    <a:pt x="88417" y="0"/>
                  </a:lnTo>
                  <a:close/>
                </a:path>
                <a:path w="619125" h="38100">
                  <a:moveTo>
                    <a:pt x="126326" y="12623"/>
                  </a:moveTo>
                  <a:lnTo>
                    <a:pt x="113690" y="12623"/>
                  </a:lnTo>
                  <a:lnTo>
                    <a:pt x="113690" y="0"/>
                  </a:lnTo>
                  <a:lnTo>
                    <a:pt x="101053" y="0"/>
                  </a:lnTo>
                  <a:lnTo>
                    <a:pt x="101053" y="12623"/>
                  </a:lnTo>
                  <a:lnTo>
                    <a:pt x="101053" y="25260"/>
                  </a:lnTo>
                  <a:lnTo>
                    <a:pt x="101053" y="37896"/>
                  </a:lnTo>
                  <a:lnTo>
                    <a:pt x="113690" y="37896"/>
                  </a:lnTo>
                  <a:lnTo>
                    <a:pt x="113690" y="25260"/>
                  </a:lnTo>
                  <a:lnTo>
                    <a:pt x="126326" y="25260"/>
                  </a:lnTo>
                  <a:lnTo>
                    <a:pt x="126326" y="12623"/>
                  </a:lnTo>
                  <a:close/>
                </a:path>
                <a:path w="619125" h="38100">
                  <a:moveTo>
                    <a:pt x="176847" y="0"/>
                  </a:moveTo>
                  <a:lnTo>
                    <a:pt x="164223" y="0"/>
                  </a:lnTo>
                  <a:lnTo>
                    <a:pt x="151587" y="0"/>
                  </a:lnTo>
                  <a:lnTo>
                    <a:pt x="138950" y="0"/>
                  </a:lnTo>
                  <a:lnTo>
                    <a:pt x="138950" y="12623"/>
                  </a:lnTo>
                  <a:lnTo>
                    <a:pt x="138950" y="25260"/>
                  </a:lnTo>
                  <a:lnTo>
                    <a:pt x="126326" y="25260"/>
                  </a:lnTo>
                  <a:lnTo>
                    <a:pt x="126326" y="37896"/>
                  </a:lnTo>
                  <a:lnTo>
                    <a:pt x="138963" y="37896"/>
                  </a:lnTo>
                  <a:lnTo>
                    <a:pt x="138963" y="25260"/>
                  </a:lnTo>
                  <a:lnTo>
                    <a:pt x="151587" y="25260"/>
                  </a:lnTo>
                  <a:lnTo>
                    <a:pt x="164211" y="25260"/>
                  </a:lnTo>
                  <a:lnTo>
                    <a:pt x="176847" y="25260"/>
                  </a:lnTo>
                  <a:lnTo>
                    <a:pt x="176847" y="12636"/>
                  </a:lnTo>
                  <a:lnTo>
                    <a:pt x="176847" y="0"/>
                  </a:lnTo>
                  <a:close/>
                </a:path>
                <a:path w="619125" h="38100">
                  <a:moveTo>
                    <a:pt x="265277" y="0"/>
                  </a:moveTo>
                  <a:lnTo>
                    <a:pt x="252641" y="0"/>
                  </a:lnTo>
                  <a:lnTo>
                    <a:pt x="252641" y="12623"/>
                  </a:lnTo>
                  <a:lnTo>
                    <a:pt x="240004" y="12623"/>
                  </a:lnTo>
                  <a:lnTo>
                    <a:pt x="240004" y="25260"/>
                  </a:lnTo>
                  <a:lnTo>
                    <a:pt x="227380" y="25260"/>
                  </a:lnTo>
                  <a:lnTo>
                    <a:pt x="227380" y="12636"/>
                  </a:lnTo>
                  <a:lnTo>
                    <a:pt x="227380" y="0"/>
                  </a:lnTo>
                  <a:lnTo>
                    <a:pt x="214744" y="0"/>
                  </a:lnTo>
                  <a:lnTo>
                    <a:pt x="214744" y="12623"/>
                  </a:lnTo>
                  <a:lnTo>
                    <a:pt x="214744" y="25260"/>
                  </a:lnTo>
                  <a:lnTo>
                    <a:pt x="227368" y="25260"/>
                  </a:lnTo>
                  <a:lnTo>
                    <a:pt x="227368" y="37896"/>
                  </a:lnTo>
                  <a:lnTo>
                    <a:pt x="240004" y="37896"/>
                  </a:lnTo>
                  <a:lnTo>
                    <a:pt x="252641" y="37896"/>
                  </a:lnTo>
                  <a:lnTo>
                    <a:pt x="265277" y="37896"/>
                  </a:lnTo>
                  <a:lnTo>
                    <a:pt x="265277" y="25260"/>
                  </a:lnTo>
                  <a:lnTo>
                    <a:pt x="265277" y="12636"/>
                  </a:lnTo>
                  <a:lnTo>
                    <a:pt x="265277" y="0"/>
                  </a:lnTo>
                  <a:close/>
                </a:path>
                <a:path w="619125" h="38100">
                  <a:moveTo>
                    <a:pt x="315798" y="25260"/>
                  </a:moveTo>
                  <a:lnTo>
                    <a:pt x="303174" y="25260"/>
                  </a:lnTo>
                  <a:lnTo>
                    <a:pt x="303174" y="12623"/>
                  </a:lnTo>
                  <a:lnTo>
                    <a:pt x="290537" y="12623"/>
                  </a:lnTo>
                  <a:lnTo>
                    <a:pt x="290537" y="0"/>
                  </a:lnTo>
                  <a:lnTo>
                    <a:pt x="277901" y="0"/>
                  </a:lnTo>
                  <a:lnTo>
                    <a:pt x="277901" y="12623"/>
                  </a:lnTo>
                  <a:lnTo>
                    <a:pt x="277901" y="25260"/>
                  </a:lnTo>
                  <a:lnTo>
                    <a:pt x="290537" y="25260"/>
                  </a:lnTo>
                  <a:lnTo>
                    <a:pt x="290537" y="37896"/>
                  </a:lnTo>
                  <a:lnTo>
                    <a:pt x="303161" y="37896"/>
                  </a:lnTo>
                  <a:lnTo>
                    <a:pt x="315798" y="37896"/>
                  </a:lnTo>
                  <a:lnTo>
                    <a:pt x="315798" y="25260"/>
                  </a:lnTo>
                  <a:close/>
                </a:path>
                <a:path w="619125" h="38100">
                  <a:moveTo>
                    <a:pt x="341058" y="0"/>
                  </a:moveTo>
                  <a:lnTo>
                    <a:pt x="328434" y="0"/>
                  </a:lnTo>
                  <a:lnTo>
                    <a:pt x="315798" y="0"/>
                  </a:lnTo>
                  <a:lnTo>
                    <a:pt x="315798" y="12636"/>
                  </a:lnTo>
                  <a:lnTo>
                    <a:pt x="328422" y="12636"/>
                  </a:lnTo>
                  <a:lnTo>
                    <a:pt x="328422" y="25260"/>
                  </a:lnTo>
                  <a:lnTo>
                    <a:pt x="341058" y="25260"/>
                  </a:lnTo>
                  <a:lnTo>
                    <a:pt x="341058" y="12636"/>
                  </a:lnTo>
                  <a:lnTo>
                    <a:pt x="341058" y="0"/>
                  </a:lnTo>
                  <a:close/>
                </a:path>
                <a:path w="619125" h="38100">
                  <a:moveTo>
                    <a:pt x="366331" y="0"/>
                  </a:moveTo>
                  <a:lnTo>
                    <a:pt x="353695" y="0"/>
                  </a:lnTo>
                  <a:lnTo>
                    <a:pt x="353695" y="12636"/>
                  </a:lnTo>
                  <a:lnTo>
                    <a:pt x="366331" y="12636"/>
                  </a:lnTo>
                  <a:lnTo>
                    <a:pt x="366331" y="0"/>
                  </a:lnTo>
                  <a:close/>
                </a:path>
                <a:path w="619125" h="38100">
                  <a:moveTo>
                    <a:pt x="378955" y="25260"/>
                  </a:moveTo>
                  <a:lnTo>
                    <a:pt x="366318" y="25260"/>
                  </a:lnTo>
                  <a:lnTo>
                    <a:pt x="366318" y="37896"/>
                  </a:lnTo>
                  <a:lnTo>
                    <a:pt x="378955" y="37896"/>
                  </a:lnTo>
                  <a:lnTo>
                    <a:pt x="378955" y="25260"/>
                  </a:lnTo>
                  <a:close/>
                </a:path>
                <a:path w="619125" h="38100">
                  <a:moveTo>
                    <a:pt x="416839" y="12623"/>
                  </a:moveTo>
                  <a:lnTo>
                    <a:pt x="404215" y="12623"/>
                  </a:lnTo>
                  <a:lnTo>
                    <a:pt x="404215" y="0"/>
                  </a:lnTo>
                  <a:lnTo>
                    <a:pt x="391591" y="0"/>
                  </a:lnTo>
                  <a:lnTo>
                    <a:pt x="378955" y="0"/>
                  </a:lnTo>
                  <a:lnTo>
                    <a:pt x="378955" y="12636"/>
                  </a:lnTo>
                  <a:lnTo>
                    <a:pt x="391579" y="12636"/>
                  </a:lnTo>
                  <a:lnTo>
                    <a:pt x="391579" y="25260"/>
                  </a:lnTo>
                  <a:lnTo>
                    <a:pt x="391579" y="37896"/>
                  </a:lnTo>
                  <a:lnTo>
                    <a:pt x="404215" y="37896"/>
                  </a:lnTo>
                  <a:lnTo>
                    <a:pt x="416839" y="37896"/>
                  </a:lnTo>
                  <a:lnTo>
                    <a:pt x="416839" y="25260"/>
                  </a:lnTo>
                  <a:lnTo>
                    <a:pt x="416839" y="12623"/>
                  </a:lnTo>
                  <a:close/>
                </a:path>
                <a:path w="619125" h="38100">
                  <a:moveTo>
                    <a:pt x="454748" y="0"/>
                  </a:moveTo>
                  <a:lnTo>
                    <a:pt x="442112" y="0"/>
                  </a:lnTo>
                  <a:lnTo>
                    <a:pt x="429488" y="0"/>
                  </a:lnTo>
                  <a:lnTo>
                    <a:pt x="416852" y="0"/>
                  </a:lnTo>
                  <a:lnTo>
                    <a:pt x="416852" y="12636"/>
                  </a:lnTo>
                  <a:lnTo>
                    <a:pt x="429475" y="12636"/>
                  </a:lnTo>
                  <a:lnTo>
                    <a:pt x="429475" y="25260"/>
                  </a:lnTo>
                  <a:lnTo>
                    <a:pt x="442112" y="25260"/>
                  </a:lnTo>
                  <a:lnTo>
                    <a:pt x="454748" y="25260"/>
                  </a:lnTo>
                  <a:lnTo>
                    <a:pt x="454748" y="12636"/>
                  </a:lnTo>
                  <a:lnTo>
                    <a:pt x="454748" y="0"/>
                  </a:lnTo>
                  <a:close/>
                </a:path>
                <a:path w="619125" h="38100">
                  <a:moveTo>
                    <a:pt x="517893" y="0"/>
                  </a:moveTo>
                  <a:lnTo>
                    <a:pt x="505269" y="0"/>
                  </a:lnTo>
                  <a:lnTo>
                    <a:pt x="505269" y="12623"/>
                  </a:lnTo>
                  <a:lnTo>
                    <a:pt x="492645" y="12623"/>
                  </a:lnTo>
                  <a:lnTo>
                    <a:pt x="480009" y="12623"/>
                  </a:lnTo>
                  <a:lnTo>
                    <a:pt x="480009" y="0"/>
                  </a:lnTo>
                  <a:lnTo>
                    <a:pt x="467372" y="0"/>
                  </a:lnTo>
                  <a:lnTo>
                    <a:pt x="467372" y="12623"/>
                  </a:lnTo>
                  <a:lnTo>
                    <a:pt x="467372" y="25260"/>
                  </a:lnTo>
                  <a:lnTo>
                    <a:pt x="467372" y="37896"/>
                  </a:lnTo>
                  <a:lnTo>
                    <a:pt x="480009" y="37896"/>
                  </a:lnTo>
                  <a:lnTo>
                    <a:pt x="480009" y="25260"/>
                  </a:lnTo>
                  <a:lnTo>
                    <a:pt x="492633" y="25260"/>
                  </a:lnTo>
                  <a:lnTo>
                    <a:pt x="492633" y="37896"/>
                  </a:lnTo>
                  <a:lnTo>
                    <a:pt x="505269" y="37896"/>
                  </a:lnTo>
                  <a:lnTo>
                    <a:pt x="505269" y="25260"/>
                  </a:lnTo>
                  <a:lnTo>
                    <a:pt x="517893" y="25260"/>
                  </a:lnTo>
                  <a:lnTo>
                    <a:pt x="517893" y="12636"/>
                  </a:lnTo>
                  <a:lnTo>
                    <a:pt x="517893" y="0"/>
                  </a:lnTo>
                  <a:close/>
                </a:path>
                <a:path w="619125" h="38100">
                  <a:moveTo>
                    <a:pt x="581050" y="0"/>
                  </a:moveTo>
                  <a:lnTo>
                    <a:pt x="581050" y="0"/>
                  </a:lnTo>
                  <a:lnTo>
                    <a:pt x="530529" y="0"/>
                  </a:lnTo>
                  <a:lnTo>
                    <a:pt x="530529" y="12623"/>
                  </a:lnTo>
                  <a:lnTo>
                    <a:pt x="530529" y="25260"/>
                  </a:lnTo>
                  <a:lnTo>
                    <a:pt x="543166" y="25260"/>
                  </a:lnTo>
                  <a:lnTo>
                    <a:pt x="543166" y="12636"/>
                  </a:lnTo>
                  <a:lnTo>
                    <a:pt x="555790" y="12636"/>
                  </a:lnTo>
                  <a:lnTo>
                    <a:pt x="568426" y="12636"/>
                  </a:lnTo>
                  <a:lnTo>
                    <a:pt x="581050" y="12636"/>
                  </a:lnTo>
                  <a:lnTo>
                    <a:pt x="581050" y="0"/>
                  </a:lnTo>
                  <a:close/>
                </a:path>
                <a:path w="619125" h="38100">
                  <a:moveTo>
                    <a:pt x="618947" y="0"/>
                  </a:moveTo>
                  <a:lnTo>
                    <a:pt x="606323" y="0"/>
                  </a:lnTo>
                  <a:lnTo>
                    <a:pt x="593699" y="0"/>
                  </a:lnTo>
                  <a:lnTo>
                    <a:pt x="581063" y="0"/>
                  </a:lnTo>
                  <a:lnTo>
                    <a:pt x="581063" y="12636"/>
                  </a:lnTo>
                  <a:lnTo>
                    <a:pt x="593686" y="12636"/>
                  </a:lnTo>
                  <a:lnTo>
                    <a:pt x="606323" y="12636"/>
                  </a:lnTo>
                  <a:lnTo>
                    <a:pt x="606323" y="25260"/>
                  </a:lnTo>
                  <a:lnTo>
                    <a:pt x="618947" y="25260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98145" y="4351400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23" y="12623"/>
                  </a:moveTo>
                  <a:lnTo>
                    <a:pt x="0" y="12623"/>
                  </a:lnTo>
                  <a:lnTo>
                    <a:pt x="0" y="25260"/>
                  </a:lnTo>
                  <a:lnTo>
                    <a:pt x="0" y="37896"/>
                  </a:lnTo>
                  <a:lnTo>
                    <a:pt x="0" y="50533"/>
                  </a:lnTo>
                  <a:lnTo>
                    <a:pt x="12623" y="50533"/>
                  </a:lnTo>
                  <a:lnTo>
                    <a:pt x="12623" y="37909"/>
                  </a:lnTo>
                  <a:lnTo>
                    <a:pt x="12623" y="25260"/>
                  </a:lnTo>
                  <a:lnTo>
                    <a:pt x="12623" y="12623"/>
                  </a:lnTo>
                  <a:close/>
                </a:path>
                <a:path w="619125" h="50800">
                  <a:moveTo>
                    <a:pt x="50520" y="12623"/>
                  </a:moveTo>
                  <a:lnTo>
                    <a:pt x="37909" y="12623"/>
                  </a:lnTo>
                  <a:lnTo>
                    <a:pt x="25273" y="12623"/>
                  </a:lnTo>
                  <a:lnTo>
                    <a:pt x="25273" y="25260"/>
                  </a:lnTo>
                  <a:lnTo>
                    <a:pt x="25273" y="37909"/>
                  </a:lnTo>
                  <a:lnTo>
                    <a:pt x="37896" y="37909"/>
                  </a:lnTo>
                  <a:lnTo>
                    <a:pt x="50520" y="37909"/>
                  </a:lnTo>
                  <a:lnTo>
                    <a:pt x="50520" y="25260"/>
                  </a:lnTo>
                  <a:lnTo>
                    <a:pt x="50520" y="12623"/>
                  </a:lnTo>
                  <a:close/>
                </a:path>
                <a:path w="619125" h="50800">
                  <a:moveTo>
                    <a:pt x="63169" y="12623"/>
                  </a:moveTo>
                  <a:lnTo>
                    <a:pt x="50533" y="12623"/>
                  </a:lnTo>
                  <a:lnTo>
                    <a:pt x="50533" y="25260"/>
                  </a:lnTo>
                  <a:lnTo>
                    <a:pt x="50533" y="37909"/>
                  </a:lnTo>
                  <a:lnTo>
                    <a:pt x="63169" y="37909"/>
                  </a:lnTo>
                  <a:lnTo>
                    <a:pt x="63169" y="25260"/>
                  </a:lnTo>
                  <a:lnTo>
                    <a:pt x="63169" y="12623"/>
                  </a:lnTo>
                  <a:close/>
                </a:path>
                <a:path w="619125" h="50800">
                  <a:moveTo>
                    <a:pt x="88417" y="12623"/>
                  </a:moveTo>
                  <a:lnTo>
                    <a:pt x="75793" y="12623"/>
                  </a:lnTo>
                  <a:lnTo>
                    <a:pt x="75793" y="25260"/>
                  </a:lnTo>
                  <a:lnTo>
                    <a:pt x="75793" y="37896"/>
                  </a:lnTo>
                  <a:lnTo>
                    <a:pt x="75793" y="50533"/>
                  </a:lnTo>
                  <a:lnTo>
                    <a:pt x="88417" y="50533"/>
                  </a:lnTo>
                  <a:lnTo>
                    <a:pt x="88417" y="37909"/>
                  </a:lnTo>
                  <a:lnTo>
                    <a:pt x="88417" y="25260"/>
                  </a:lnTo>
                  <a:lnTo>
                    <a:pt x="88417" y="12623"/>
                  </a:lnTo>
                  <a:close/>
                </a:path>
                <a:path w="619125" h="50800">
                  <a:moveTo>
                    <a:pt x="113690" y="25260"/>
                  </a:moveTo>
                  <a:lnTo>
                    <a:pt x="101053" y="25260"/>
                  </a:lnTo>
                  <a:lnTo>
                    <a:pt x="101053" y="37909"/>
                  </a:lnTo>
                  <a:lnTo>
                    <a:pt x="113690" y="37909"/>
                  </a:lnTo>
                  <a:lnTo>
                    <a:pt x="113690" y="25260"/>
                  </a:lnTo>
                  <a:close/>
                </a:path>
                <a:path w="619125" h="50800">
                  <a:moveTo>
                    <a:pt x="126326" y="12623"/>
                  </a:moveTo>
                  <a:lnTo>
                    <a:pt x="113690" y="12623"/>
                  </a:lnTo>
                  <a:lnTo>
                    <a:pt x="113690" y="25260"/>
                  </a:lnTo>
                  <a:lnTo>
                    <a:pt x="126326" y="25260"/>
                  </a:lnTo>
                  <a:lnTo>
                    <a:pt x="126326" y="12623"/>
                  </a:lnTo>
                  <a:close/>
                </a:path>
                <a:path w="619125" h="50800">
                  <a:moveTo>
                    <a:pt x="202120" y="25260"/>
                  </a:moveTo>
                  <a:lnTo>
                    <a:pt x="189484" y="25260"/>
                  </a:lnTo>
                  <a:lnTo>
                    <a:pt x="189484" y="12623"/>
                  </a:lnTo>
                  <a:lnTo>
                    <a:pt x="176847" y="12623"/>
                  </a:lnTo>
                  <a:lnTo>
                    <a:pt x="164223" y="12623"/>
                  </a:lnTo>
                  <a:lnTo>
                    <a:pt x="151587" y="12623"/>
                  </a:lnTo>
                  <a:lnTo>
                    <a:pt x="151587" y="25260"/>
                  </a:lnTo>
                  <a:lnTo>
                    <a:pt x="164211" y="25260"/>
                  </a:lnTo>
                  <a:lnTo>
                    <a:pt x="164211" y="37896"/>
                  </a:lnTo>
                  <a:lnTo>
                    <a:pt x="151587" y="37896"/>
                  </a:lnTo>
                  <a:lnTo>
                    <a:pt x="151587" y="25260"/>
                  </a:lnTo>
                  <a:lnTo>
                    <a:pt x="138963" y="25260"/>
                  </a:lnTo>
                  <a:lnTo>
                    <a:pt x="126326" y="25260"/>
                  </a:lnTo>
                  <a:lnTo>
                    <a:pt x="126326" y="37896"/>
                  </a:lnTo>
                  <a:lnTo>
                    <a:pt x="126326" y="50533"/>
                  </a:lnTo>
                  <a:lnTo>
                    <a:pt x="138950" y="50533"/>
                  </a:lnTo>
                  <a:lnTo>
                    <a:pt x="151587" y="50533"/>
                  </a:lnTo>
                  <a:lnTo>
                    <a:pt x="164223" y="50533"/>
                  </a:lnTo>
                  <a:lnTo>
                    <a:pt x="164223" y="37909"/>
                  </a:lnTo>
                  <a:lnTo>
                    <a:pt x="176847" y="37909"/>
                  </a:lnTo>
                  <a:lnTo>
                    <a:pt x="176847" y="50533"/>
                  </a:lnTo>
                  <a:lnTo>
                    <a:pt x="189484" y="50533"/>
                  </a:lnTo>
                  <a:lnTo>
                    <a:pt x="189484" y="37909"/>
                  </a:lnTo>
                  <a:lnTo>
                    <a:pt x="202120" y="37909"/>
                  </a:lnTo>
                  <a:lnTo>
                    <a:pt x="202120" y="25260"/>
                  </a:lnTo>
                  <a:close/>
                </a:path>
                <a:path w="619125" h="50800">
                  <a:moveTo>
                    <a:pt x="353682" y="12623"/>
                  </a:moveTo>
                  <a:lnTo>
                    <a:pt x="341058" y="12623"/>
                  </a:lnTo>
                  <a:lnTo>
                    <a:pt x="328422" y="12623"/>
                  </a:lnTo>
                  <a:lnTo>
                    <a:pt x="328422" y="25260"/>
                  </a:lnTo>
                  <a:lnTo>
                    <a:pt x="315798" y="25260"/>
                  </a:lnTo>
                  <a:lnTo>
                    <a:pt x="315798" y="12623"/>
                  </a:lnTo>
                  <a:lnTo>
                    <a:pt x="303161" y="12623"/>
                  </a:lnTo>
                  <a:lnTo>
                    <a:pt x="303161" y="25260"/>
                  </a:lnTo>
                  <a:lnTo>
                    <a:pt x="290537" y="25260"/>
                  </a:lnTo>
                  <a:lnTo>
                    <a:pt x="290537" y="12623"/>
                  </a:lnTo>
                  <a:lnTo>
                    <a:pt x="277901" y="12623"/>
                  </a:lnTo>
                  <a:lnTo>
                    <a:pt x="277901" y="25260"/>
                  </a:lnTo>
                  <a:lnTo>
                    <a:pt x="265277" y="25260"/>
                  </a:lnTo>
                  <a:lnTo>
                    <a:pt x="265277" y="12623"/>
                  </a:lnTo>
                  <a:lnTo>
                    <a:pt x="252641" y="12623"/>
                  </a:lnTo>
                  <a:lnTo>
                    <a:pt x="240004" y="12623"/>
                  </a:lnTo>
                  <a:lnTo>
                    <a:pt x="227368" y="12623"/>
                  </a:lnTo>
                  <a:lnTo>
                    <a:pt x="227368" y="25260"/>
                  </a:lnTo>
                  <a:lnTo>
                    <a:pt x="240004" y="25260"/>
                  </a:lnTo>
                  <a:lnTo>
                    <a:pt x="252641" y="25260"/>
                  </a:lnTo>
                  <a:lnTo>
                    <a:pt x="252641" y="37909"/>
                  </a:lnTo>
                  <a:lnTo>
                    <a:pt x="353682" y="37909"/>
                  </a:lnTo>
                  <a:lnTo>
                    <a:pt x="353682" y="25260"/>
                  </a:lnTo>
                  <a:lnTo>
                    <a:pt x="353682" y="12623"/>
                  </a:lnTo>
                  <a:close/>
                </a:path>
                <a:path w="619125" h="50800">
                  <a:moveTo>
                    <a:pt x="378955" y="12623"/>
                  </a:moveTo>
                  <a:lnTo>
                    <a:pt x="366331" y="12623"/>
                  </a:lnTo>
                  <a:lnTo>
                    <a:pt x="353695" y="12623"/>
                  </a:lnTo>
                  <a:lnTo>
                    <a:pt x="353695" y="25260"/>
                  </a:lnTo>
                  <a:lnTo>
                    <a:pt x="366318" y="25260"/>
                  </a:lnTo>
                  <a:lnTo>
                    <a:pt x="378955" y="25260"/>
                  </a:lnTo>
                  <a:lnTo>
                    <a:pt x="378955" y="12623"/>
                  </a:lnTo>
                  <a:close/>
                </a:path>
                <a:path w="619125" h="50800">
                  <a:moveTo>
                    <a:pt x="416839" y="12623"/>
                  </a:moveTo>
                  <a:lnTo>
                    <a:pt x="404215" y="12623"/>
                  </a:lnTo>
                  <a:lnTo>
                    <a:pt x="391579" y="12623"/>
                  </a:lnTo>
                  <a:lnTo>
                    <a:pt x="391579" y="25260"/>
                  </a:lnTo>
                  <a:lnTo>
                    <a:pt x="378955" y="25260"/>
                  </a:lnTo>
                  <a:lnTo>
                    <a:pt x="378955" y="37909"/>
                  </a:lnTo>
                  <a:lnTo>
                    <a:pt x="391579" y="37909"/>
                  </a:lnTo>
                  <a:lnTo>
                    <a:pt x="404215" y="37909"/>
                  </a:lnTo>
                  <a:lnTo>
                    <a:pt x="416839" y="37909"/>
                  </a:lnTo>
                  <a:lnTo>
                    <a:pt x="416839" y="25260"/>
                  </a:lnTo>
                  <a:lnTo>
                    <a:pt x="416839" y="12623"/>
                  </a:lnTo>
                  <a:close/>
                </a:path>
                <a:path w="619125" h="50800">
                  <a:moveTo>
                    <a:pt x="480009" y="12623"/>
                  </a:moveTo>
                  <a:lnTo>
                    <a:pt x="467372" y="12623"/>
                  </a:lnTo>
                  <a:lnTo>
                    <a:pt x="454748" y="12623"/>
                  </a:lnTo>
                  <a:lnTo>
                    <a:pt x="442112" y="12623"/>
                  </a:lnTo>
                  <a:lnTo>
                    <a:pt x="429475" y="12623"/>
                  </a:lnTo>
                  <a:lnTo>
                    <a:pt x="429475" y="25260"/>
                  </a:lnTo>
                  <a:lnTo>
                    <a:pt x="442112" y="25260"/>
                  </a:lnTo>
                  <a:lnTo>
                    <a:pt x="454748" y="25260"/>
                  </a:lnTo>
                  <a:lnTo>
                    <a:pt x="467372" y="25260"/>
                  </a:lnTo>
                  <a:lnTo>
                    <a:pt x="467372" y="37909"/>
                  </a:lnTo>
                  <a:lnTo>
                    <a:pt x="480009" y="37909"/>
                  </a:lnTo>
                  <a:lnTo>
                    <a:pt x="480009" y="25260"/>
                  </a:lnTo>
                  <a:lnTo>
                    <a:pt x="480009" y="12623"/>
                  </a:lnTo>
                  <a:close/>
                </a:path>
                <a:path w="619125" h="50800">
                  <a:moveTo>
                    <a:pt x="517893" y="0"/>
                  </a:moveTo>
                  <a:lnTo>
                    <a:pt x="505269" y="0"/>
                  </a:lnTo>
                  <a:lnTo>
                    <a:pt x="492633" y="0"/>
                  </a:lnTo>
                  <a:lnTo>
                    <a:pt x="492633" y="12623"/>
                  </a:lnTo>
                  <a:lnTo>
                    <a:pt x="492633" y="25260"/>
                  </a:lnTo>
                  <a:lnTo>
                    <a:pt x="505269" y="25260"/>
                  </a:lnTo>
                  <a:lnTo>
                    <a:pt x="505269" y="12636"/>
                  </a:lnTo>
                  <a:lnTo>
                    <a:pt x="517893" y="12636"/>
                  </a:lnTo>
                  <a:lnTo>
                    <a:pt x="517893" y="0"/>
                  </a:lnTo>
                  <a:close/>
                </a:path>
                <a:path w="619125" h="50800">
                  <a:moveTo>
                    <a:pt x="543166" y="0"/>
                  </a:moveTo>
                  <a:lnTo>
                    <a:pt x="530529" y="0"/>
                  </a:lnTo>
                  <a:lnTo>
                    <a:pt x="530529" y="12623"/>
                  </a:lnTo>
                  <a:lnTo>
                    <a:pt x="530529" y="25260"/>
                  </a:lnTo>
                  <a:lnTo>
                    <a:pt x="530529" y="37909"/>
                  </a:lnTo>
                  <a:lnTo>
                    <a:pt x="543166" y="37909"/>
                  </a:lnTo>
                  <a:lnTo>
                    <a:pt x="543166" y="25260"/>
                  </a:lnTo>
                  <a:lnTo>
                    <a:pt x="543166" y="12636"/>
                  </a:lnTo>
                  <a:lnTo>
                    <a:pt x="543166" y="0"/>
                  </a:lnTo>
                  <a:close/>
                </a:path>
                <a:path w="619125" h="50800">
                  <a:moveTo>
                    <a:pt x="581050" y="0"/>
                  </a:moveTo>
                  <a:lnTo>
                    <a:pt x="568426" y="0"/>
                  </a:lnTo>
                  <a:lnTo>
                    <a:pt x="555790" y="0"/>
                  </a:lnTo>
                  <a:lnTo>
                    <a:pt x="555790" y="12623"/>
                  </a:lnTo>
                  <a:lnTo>
                    <a:pt x="555790" y="25260"/>
                  </a:lnTo>
                  <a:lnTo>
                    <a:pt x="555790" y="37909"/>
                  </a:lnTo>
                  <a:lnTo>
                    <a:pt x="568426" y="37909"/>
                  </a:lnTo>
                  <a:lnTo>
                    <a:pt x="581050" y="37909"/>
                  </a:lnTo>
                  <a:lnTo>
                    <a:pt x="581050" y="25260"/>
                  </a:lnTo>
                  <a:lnTo>
                    <a:pt x="581050" y="12636"/>
                  </a:lnTo>
                  <a:lnTo>
                    <a:pt x="581050" y="0"/>
                  </a:lnTo>
                  <a:close/>
                </a:path>
                <a:path w="619125" h="50800">
                  <a:moveTo>
                    <a:pt x="593699" y="0"/>
                  </a:moveTo>
                  <a:lnTo>
                    <a:pt x="581063" y="0"/>
                  </a:lnTo>
                  <a:lnTo>
                    <a:pt x="581063" y="12623"/>
                  </a:lnTo>
                  <a:lnTo>
                    <a:pt x="581063" y="25260"/>
                  </a:lnTo>
                  <a:lnTo>
                    <a:pt x="581063" y="37909"/>
                  </a:lnTo>
                  <a:lnTo>
                    <a:pt x="593699" y="37909"/>
                  </a:lnTo>
                  <a:lnTo>
                    <a:pt x="593699" y="25260"/>
                  </a:lnTo>
                  <a:lnTo>
                    <a:pt x="593699" y="12636"/>
                  </a:lnTo>
                  <a:lnTo>
                    <a:pt x="593699" y="0"/>
                  </a:lnTo>
                  <a:close/>
                </a:path>
                <a:path w="619125" h="50800">
                  <a:moveTo>
                    <a:pt x="618947" y="0"/>
                  </a:moveTo>
                  <a:lnTo>
                    <a:pt x="606323" y="0"/>
                  </a:lnTo>
                  <a:lnTo>
                    <a:pt x="606323" y="12623"/>
                  </a:lnTo>
                  <a:lnTo>
                    <a:pt x="606323" y="25260"/>
                  </a:lnTo>
                  <a:lnTo>
                    <a:pt x="606323" y="37909"/>
                  </a:lnTo>
                  <a:lnTo>
                    <a:pt x="618947" y="37909"/>
                  </a:lnTo>
                  <a:lnTo>
                    <a:pt x="618947" y="25260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274993" y="4389297"/>
              <a:ext cx="442595" cy="12700"/>
            </a:xfrm>
            <a:custGeom>
              <a:avLst/>
              <a:gdLst/>
              <a:ahLst/>
              <a:cxnLst/>
              <a:rect l="l" t="t" r="r" b="b"/>
              <a:pathLst>
                <a:path w="442595" h="12700">
                  <a:moveTo>
                    <a:pt x="12636" y="0"/>
                  </a:moveTo>
                  <a:lnTo>
                    <a:pt x="0" y="0"/>
                  </a:lnTo>
                  <a:lnTo>
                    <a:pt x="0" y="12636"/>
                  </a:lnTo>
                  <a:lnTo>
                    <a:pt x="12636" y="12636"/>
                  </a:lnTo>
                  <a:lnTo>
                    <a:pt x="12636" y="0"/>
                  </a:lnTo>
                  <a:close/>
                </a:path>
                <a:path w="442595" h="12700">
                  <a:moveTo>
                    <a:pt x="37896" y="0"/>
                  </a:moveTo>
                  <a:lnTo>
                    <a:pt x="25260" y="0"/>
                  </a:lnTo>
                  <a:lnTo>
                    <a:pt x="25260" y="12636"/>
                  </a:lnTo>
                  <a:lnTo>
                    <a:pt x="37896" y="12636"/>
                  </a:lnTo>
                  <a:lnTo>
                    <a:pt x="37896" y="0"/>
                  </a:lnTo>
                  <a:close/>
                </a:path>
                <a:path w="442595" h="12700">
                  <a:moveTo>
                    <a:pt x="75793" y="0"/>
                  </a:moveTo>
                  <a:lnTo>
                    <a:pt x="63157" y="0"/>
                  </a:lnTo>
                  <a:lnTo>
                    <a:pt x="50520" y="0"/>
                  </a:lnTo>
                  <a:lnTo>
                    <a:pt x="50520" y="12636"/>
                  </a:lnTo>
                  <a:lnTo>
                    <a:pt x="63157" y="12636"/>
                  </a:lnTo>
                  <a:lnTo>
                    <a:pt x="75793" y="12636"/>
                  </a:lnTo>
                  <a:lnTo>
                    <a:pt x="75793" y="0"/>
                  </a:lnTo>
                  <a:close/>
                </a:path>
                <a:path w="442595" h="12700">
                  <a:moveTo>
                    <a:pt x="113690" y="0"/>
                  </a:moveTo>
                  <a:lnTo>
                    <a:pt x="101053" y="0"/>
                  </a:lnTo>
                  <a:lnTo>
                    <a:pt x="88417" y="0"/>
                  </a:lnTo>
                  <a:lnTo>
                    <a:pt x="88417" y="12636"/>
                  </a:lnTo>
                  <a:lnTo>
                    <a:pt x="101053" y="12636"/>
                  </a:lnTo>
                  <a:lnTo>
                    <a:pt x="113690" y="12636"/>
                  </a:lnTo>
                  <a:lnTo>
                    <a:pt x="113690" y="0"/>
                  </a:lnTo>
                  <a:close/>
                </a:path>
                <a:path w="442595" h="12700">
                  <a:moveTo>
                    <a:pt x="176834" y="0"/>
                  </a:moveTo>
                  <a:lnTo>
                    <a:pt x="164211" y="0"/>
                  </a:lnTo>
                  <a:lnTo>
                    <a:pt x="151574" y="0"/>
                  </a:lnTo>
                  <a:lnTo>
                    <a:pt x="151574" y="12636"/>
                  </a:lnTo>
                  <a:lnTo>
                    <a:pt x="164211" y="12636"/>
                  </a:lnTo>
                  <a:lnTo>
                    <a:pt x="176834" y="12636"/>
                  </a:lnTo>
                  <a:lnTo>
                    <a:pt x="176834" y="0"/>
                  </a:lnTo>
                  <a:close/>
                </a:path>
                <a:path w="442595" h="12700">
                  <a:moveTo>
                    <a:pt x="202107" y="0"/>
                  </a:moveTo>
                  <a:lnTo>
                    <a:pt x="189471" y="0"/>
                  </a:lnTo>
                  <a:lnTo>
                    <a:pt x="189471" y="12636"/>
                  </a:lnTo>
                  <a:lnTo>
                    <a:pt x="202107" y="12636"/>
                  </a:lnTo>
                  <a:lnTo>
                    <a:pt x="202107" y="0"/>
                  </a:lnTo>
                  <a:close/>
                </a:path>
                <a:path w="442595" h="12700">
                  <a:moveTo>
                    <a:pt x="239991" y="0"/>
                  </a:moveTo>
                  <a:lnTo>
                    <a:pt x="227368" y="0"/>
                  </a:lnTo>
                  <a:lnTo>
                    <a:pt x="227368" y="12636"/>
                  </a:lnTo>
                  <a:lnTo>
                    <a:pt x="239991" y="12636"/>
                  </a:lnTo>
                  <a:lnTo>
                    <a:pt x="239991" y="0"/>
                  </a:lnTo>
                  <a:close/>
                </a:path>
                <a:path w="442595" h="12700">
                  <a:moveTo>
                    <a:pt x="252641" y="0"/>
                  </a:moveTo>
                  <a:lnTo>
                    <a:pt x="240004" y="0"/>
                  </a:lnTo>
                  <a:lnTo>
                    <a:pt x="240004" y="12636"/>
                  </a:lnTo>
                  <a:lnTo>
                    <a:pt x="252641" y="12636"/>
                  </a:lnTo>
                  <a:lnTo>
                    <a:pt x="252641" y="0"/>
                  </a:lnTo>
                  <a:close/>
                </a:path>
                <a:path w="442595" h="12700">
                  <a:moveTo>
                    <a:pt x="315798" y="0"/>
                  </a:moveTo>
                  <a:lnTo>
                    <a:pt x="303161" y="0"/>
                  </a:lnTo>
                  <a:lnTo>
                    <a:pt x="303161" y="12636"/>
                  </a:lnTo>
                  <a:lnTo>
                    <a:pt x="315798" y="12636"/>
                  </a:lnTo>
                  <a:lnTo>
                    <a:pt x="315798" y="0"/>
                  </a:lnTo>
                  <a:close/>
                </a:path>
                <a:path w="442595" h="12700">
                  <a:moveTo>
                    <a:pt x="366318" y="0"/>
                  </a:moveTo>
                  <a:lnTo>
                    <a:pt x="353682" y="0"/>
                  </a:lnTo>
                  <a:lnTo>
                    <a:pt x="353682" y="12636"/>
                  </a:lnTo>
                  <a:lnTo>
                    <a:pt x="366318" y="12636"/>
                  </a:lnTo>
                  <a:lnTo>
                    <a:pt x="366318" y="0"/>
                  </a:lnTo>
                  <a:close/>
                </a:path>
                <a:path w="442595" h="12700">
                  <a:moveTo>
                    <a:pt x="442099" y="0"/>
                  </a:moveTo>
                  <a:lnTo>
                    <a:pt x="429475" y="0"/>
                  </a:lnTo>
                  <a:lnTo>
                    <a:pt x="429475" y="12636"/>
                  </a:lnTo>
                  <a:lnTo>
                    <a:pt x="442099" y="12636"/>
                  </a:lnTo>
                  <a:lnTo>
                    <a:pt x="44209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98145" y="4408239"/>
              <a:ext cx="619125" cy="0"/>
            </a:xfrm>
            <a:custGeom>
              <a:avLst/>
              <a:gdLst/>
              <a:ahLst/>
              <a:cxnLst/>
              <a:rect l="l" t="t" r="r" b="b"/>
              <a:pathLst>
                <a:path w="619125">
                  <a:moveTo>
                    <a:pt x="0" y="0"/>
                  </a:moveTo>
                  <a:lnTo>
                    <a:pt x="618959" y="0"/>
                  </a:lnTo>
                </a:path>
              </a:pathLst>
            </a:custGeom>
            <a:ln w="12636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98145" y="4414558"/>
              <a:ext cx="619125" cy="38100"/>
            </a:xfrm>
            <a:custGeom>
              <a:avLst/>
              <a:gdLst/>
              <a:ahLst/>
              <a:cxnLst/>
              <a:rect l="l" t="t" r="r" b="b"/>
              <a:pathLst>
                <a:path w="619125" h="38100">
                  <a:moveTo>
                    <a:pt x="12623" y="12623"/>
                  </a:moveTo>
                  <a:lnTo>
                    <a:pt x="0" y="12623"/>
                  </a:lnTo>
                  <a:lnTo>
                    <a:pt x="0" y="25260"/>
                  </a:lnTo>
                  <a:lnTo>
                    <a:pt x="12623" y="25260"/>
                  </a:lnTo>
                  <a:lnTo>
                    <a:pt x="12623" y="12623"/>
                  </a:lnTo>
                  <a:close/>
                </a:path>
                <a:path w="619125" h="38100">
                  <a:moveTo>
                    <a:pt x="50520" y="12623"/>
                  </a:moveTo>
                  <a:lnTo>
                    <a:pt x="37896" y="12623"/>
                  </a:lnTo>
                  <a:lnTo>
                    <a:pt x="37896" y="25260"/>
                  </a:lnTo>
                  <a:lnTo>
                    <a:pt x="25273" y="25260"/>
                  </a:lnTo>
                  <a:lnTo>
                    <a:pt x="12636" y="25260"/>
                  </a:lnTo>
                  <a:lnTo>
                    <a:pt x="12636" y="37896"/>
                  </a:lnTo>
                  <a:lnTo>
                    <a:pt x="25273" y="37896"/>
                  </a:lnTo>
                  <a:lnTo>
                    <a:pt x="37909" y="37896"/>
                  </a:lnTo>
                  <a:lnTo>
                    <a:pt x="37909" y="25260"/>
                  </a:lnTo>
                  <a:lnTo>
                    <a:pt x="50520" y="25260"/>
                  </a:lnTo>
                  <a:lnTo>
                    <a:pt x="50520" y="12623"/>
                  </a:lnTo>
                  <a:close/>
                </a:path>
                <a:path w="619125" h="38100">
                  <a:moveTo>
                    <a:pt x="88417" y="12623"/>
                  </a:moveTo>
                  <a:lnTo>
                    <a:pt x="75806" y="12623"/>
                  </a:lnTo>
                  <a:lnTo>
                    <a:pt x="63169" y="12623"/>
                  </a:lnTo>
                  <a:lnTo>
                    <a:pt x="50533" y="12623"/>
                  </a:lnTo>
                  <a:lnTo>
                    <a:pt x="50533" y="25260"/>
                  </a:lnTo>
                  <a:lnTo>
                    <a:pt x="50533" y="37896"/>
                  </a:lnTo>
                  <a:lnTo>
                    <a:pt x="63169" y="37896"/>
                  </a:lnTo>
                  <a:lnTo>
                    <a:pt x="75806" y="37896"/>
                  </a:lnTo>
                  <a:lnTo>
                    <a:pt x="75806" y="25260"/>
                  </a:lnTo>
                  <a:lnTo>
                    <a:pt x="88417" y="25260"/>
                  </a:lnTo>
                  <a:lnTo>
                    <a:pt x="88417" y="12623"/>
                  </a:lnTo>
                  <a:close/>
                </a:path>
                <a:path w="619125" h="38100">
                  <a:moveTo>
                    <a:pt x="151587" y="0"/>
                  </a:moveTo>
                  <a:lnTo>
                    <a:pt x="138950" y="0"/>
                  </a:lnTo>
                  <a:lnTo>
                    <a:pt x="138950" y="12623"/>
                  </a:lnTo>
                  <a:lnTo>
                    <a:pt x="126326" y="12623"/>
                  </a:lnTo>
                  <a:lnTo>
                    <a:pt x="113690" y="12623"/>
                  </a:lnTo>
                  <a:lnTo>
                    <a:pt x="101066" y="12623"/>
                  </a:lnTo>
                  <a:lnTo>
                    <a:pt x="88430" y="12623"/>
                  </a:lnTo>
                  <a:lnTo>
                    <a:pt x="88430" y="25260"/>
                  </a:lnTo>
                  <a:lnTo>
                    <a:pt x="88430" y="37896"/>
                  </a:lnTo>
                  <a:lnTo>
                    <a:pt x="101053" y="37896"/>
                  </a:lnTo>
                  <a:lnTo>
                    <a:pt x="113690" y="37896"/>
                  </a:lnTo>
                  <a:lnTo>
                    <a:pt x="113690" y="25260"/>
                  </a:lnTo>
                  <a:lnTo>
                    <a:pt x="126326" y="25260"/>
                  </a:lnTo>
                  <a:lnTo>
                    <a:pt x="138963" y="25260"/>
                  </a:lnTo>
                  <a:lnTo>
                    <a:pt x="138963" y="12636"/>
                  </a:lnTo>
                  <a:lnTo>
                    <a:pt x="151587" y="12636"/>
                  </a:lnTo>
                  <a:lnTo>
                    <a:pt x="151587" y="0"/>
                  </a:lnTo>
                  <a:close/>
                </a:path>
                <a:path w="619125" h="38100">
                  <a:moveTo>
                    <a:pt x="164223" y="25260"/>
                  </a:moveTo>
                  <a:lnTo>
                    <a:pt x="151587" y="25260"/>
                  </a:lnTo>
                  <a:lnTo>
                    <a:pt x="151587" y="37896"/>
                  </a:lnTo>
                  <a:lnTo>
                    <a:pt x="164223" y="37896"/>
                  </a:lnTo>
                  <a:lnTo>
                    <a:pt x="164223" y="25260"/>
                  </a:lnTo>
                  <a:close/>
                </a:path>
                <a:path w="619125" h="38100">
                  <a:moveTo>
                    <a:pt x="214744" y="12623"/>
                  </a:moveTo>
                  <a:lnTo>
                    <a:pt x="202120" y="12623"/>
                  </a:lnTo>
                  <a:lnTo>
                    <a:pt x="189484" y="12623"/>
                  </a:lnTo>
                  <a:lnTo>
                    <a:pt x="189484" y="0"/>
                  </a:lnTo>
                  <a:lnTo>
                    <a:pt x="176847" y="0"/>
                  </a:lnTo>
                  <a:lnTo>
                    <a:pt x="176847" y="12636"/>
                  </a:lnTo>
                  <a:lnTo>
                    <a:pt x="189484" y="12636"/>
                  </a:lnTo>
                  <a:lnTo>
                    <a:pt x="189484" y="25260"/>
                  </a:lnTo>
                  <a:lnTo>
                    <a:pt x="189484" y="37896"/>
                  </a:lnTo>
                  <a:lnTo>
                    <a:pt x="202120" y="37896"/>
                  </a:lnTo>
                  <a:lnTo>
                    <a:pt x="202120" y="25260"/>
                  </a:lnTo>
                  <a:lnTo>
                    <a:pt x="214744" y="25260"/>
                  </a:lnTo>
                  <a:lnTo>
                    <a:pt x="214744" y="12623"/>
                  </a:lnTo>
                  <a:close/>
                </a:path>
                <a:path w="619125" h="38100">
                  <a:moveTo>
                    <a:pt x="353682" y="25260"/>
                  </a:moveTo>
                  <a:lnTo>
                    <a:pt x="341058" y="25260"/>
                  </a:lnTo>
                  <a:lnTo>
                    <a:pt x="341058" y="12636"/>
                  </a:lnTo>
                  <a:lnTo>
                    <a:pt x="341058" y="0"/>
                  </a:lnTo>
                  <a:lnTo>
                    <a:pt x="328422" y="0"/>
                  </a:lnTo>
                  <a:lnTo>
                    <a:pt x="328422" y="12623"/>
                  </a:lnTo>
                  <a:lnTo>
                    <a:pt x="315798" y="12623"/>
                  </a:lnTo>
                  <a:lnTo>
                    <a:pt x="303174" y="12623"/>
                  </a:lnTo>
                  <a:lnTo>
                    <a:pt x="290537" y="12623"/>
                  </a:lnTo>
                  <a:lnTo>
                    <a:pt x="290537" y="0"/>
                  </a:lnTo>
                  <a:lnTo>
                    <a:pt x="277901" y="0"/>
                  </a:lnTo>
                  <a:lnTo>
                    <a:pt x="265277" y="0"/>
                  </a:lnTo>
                  <a:lnTo>
                    <a:pt x="252641" y="0"/>
                  </a:lnTo>
                  <a:lnTo>
                    <a:pt x="252641" y="12636"/>
                  </a:lnTo>
                  <a:lnTo>
                    <a:pt x="252641" y="25260"/>
                  </a:lnTo>
                  <a:lnTo>
                    <a:pt x="240004" y="25260"/>
                  </a:lnTo>
                  <a:lnTo>
                    <a:pt x="240004" y="12636"/>
                  </a:lnTo>
                  <a:lnTo>
                    <a:pt x="252641" y="12636"/>
                  </a:lnTo>
                  <a:lnTo>
                    <a:pt x="252641" y="0"/>
                  </a:lnTo>
                  <a:lnTo>
                    <a:pt x="240004" y="0"/>
                  </a:lnTo>
                  <a:lnTo>
                    <a:pt x="240004" y="12623"/>
                  </a:lnTo>
                  <a:lnTo>
                    <a:pt x="227368" y="12623"/>
                  </a:lnTo>
                  <a:lnTo>
                    <a:pt x="227368" y="25260"/>
                  </a:lnTo>
                  <a:lnTo>
                    <a:pt x="214744" y="25260"/>
                  </a:lnTo>
                  <a:lnTo>
                    <a:pt x="214744" y="37896"/>
                  </a:lnTo>
                  <a:lnTo>
                    <a:pt x="353682" y="37896"/>
                  </a:lnTo>
                  <a:lnTo>
                    <a:pt x="353682" y="25260"/>
                  </a:lnTo>
                  <a:close/>
                </a:path>
                <a:path w="619125" h="38100">
                  <a:moveTo>
                    <a:pt x="416839" y="25260"/>
                  </a:moveTo>
                  <a:lnTo>
                    <a:pt x="404215" y="25260"/>
                  </a:lnTo>
                  <a:lnTo>
                    <a:pt x="391591" y="25260"/>
                  </a:lnTo>
                  <a:lnTo>
                    <a:pt x="378955" y="25260"/>
                  </a:lnTo>
                  <a:lnTo>
                    <a:pt x="378955" y="12636"/>
                  </a:lnTo>
                  <a:lnTo>
                    <a:pt x="378955" y="0"/>
                  </a:lnTo>
                  <a:lnTo>
                    <a:pt x="366331" y="0"/>
                  </a:lnTo>
                  <a:lnTo>
                    <a:pt x="353695" y="0"/>
                  </a:lnTo>
                  <a:lnTo>
                    <a:pt x="353695" y="12623"/>
                  </a:lnTo>
                  <a:lnTo>
                    <a:pt x="353695" y="25260"/>
                  </a:lnTo>
                  <a:lnTo>
                    <a:pt x="366318" y="25260"/>
                  </a:lnTo>
                  <a:lnTo>
                    <a:pt x="366318" y="37896"/>
                  </a:lnTo>
                  <a:lnTo>
                    <a:pt x="378955" y="37896"/>
                  </a:lnTo>
                  <a:lnTo>
                    <a:pt x="391579" y="37896"/>
                  </a:lnTo>
                  <a:lnTo>
                    <a:pt x="404215" y="37896"/>
                  </a:lnTo>
                  <a:lnTo>
                    <a:pt x="416839" y="37896"/>
                  </a:lnTo>
                  <a:lnTo>
                    <a:pt x="416839" y="25260"/>
                  </a:lnTo>
                  <a:close/>
                </a:path>
                <a:path w="619125" h="38100">
                  <a:moveTo>
                    <a:pt x="416839" y="0"/>
                  </a:moveTo>
                  <a:lnTo>
                    <a:pt x="404215" y="0"/>
                  </a:lnTo>
                  <a:lnTo>
                    <a:pt x="404215" y="12636"/>
                  </a:lnTo>
                  <a:lnTo>
                    <a:pt x="416839" y="12636"/>
                  </a:lnTo>
                  <a:lnTo>
                    <a:pt x="416839" y="0"/>
                  </a:lnTo>
                  <a:close/>
                </a:path>
                <a:path w="619125" h="38100">
                  <a:moveTo>
                    <a:pt x="505269" y="0"/>
                  </a:moveTo>
                  <a:lnTo>
                    <a:pt x="492645" y="0"/>
                  </a:lnTo>
                  <a:lnTo>
                    <a:pt x="480009" y="0"/>
                  </a:lnTo>
                  <a:lnTo>
                    <a:pt x="467372" y="0"/>
                  </a:lnTo>
                  <a:lnTo>
                    <a:pt x="467372" y="12623"/>
                  </a:lnTo>
                  <a:lnTo>
                    <a:pt x="454748" y="12623"/>
                  </a:lnTo>
                  <a:lnTo>
                    <a:pt x="442112" y="12623"/>
                  </a:lnTo>
                  <a:lnTo>
                    <a:pt x="429488" y="12623"/>
                  </a:lnTo>
                  <a:lnTo>
                    <a:pt x="429488" y="0"/>
                  </a:lnTo>
                  <a:lnTo>
                    <a:pt x="416852" y="0"/>
                  </a:lnTo>
                  <a:lnTo>
                    <a:pt x="416852" y="12623"/>
                  </a:lnTo>
                  <a:lnTo>
                    <a:pt x="416852" y="25260"/>
                  </a:lnTo>
                  <a:lnTo>
                    <a:pt x="429475" y="25260"/>
                  </a:lnTo>
                  <a:lnTo>
                    <a:pt x="429475" y="37896"/>
                  </a:lnTo>
                  <a:lnTo>
                    <a:pt x="442112" y="37896"/>
                  </a:lnTo>
                  <a:lnTo>
                    <a:pt x="442112" y="25260"/>
                  </a:lnTo>
                  <a:lnTo>
                    <a:pt x="454748" y="25260"/>
                  </a:lnTo>
                  <a:lnTo>
                    <a:pt x="467372" y="25260"/>
                  </a:lnTo>
                  <a:lnTo>
                    <a:pt x="467372" y="12636"/>
                  </a:lnTo>
                  <a:lnTo>
                    <a:pt x="480009" y="12636"/>
                  </a:lnTo>
                  <a:lnTo>
                    <a:pt x="492633" y="12636"/>
                  </a:lnTo>
                  <a:lnTo>
                    <a:pt x="492633" y="25260"/>
                  </a:lnTo>
                  <a:lnTo>
                    <a:pt x="480009" y="25260"/>
                  </a:lnTo>
                  <a:lnTo>
                    <a:pt x="467372" y="25260"/>
                  </a:lnTo>
                  <a:lnTo>
                    <a:pt x="467372" y="37896"/>
                  </a:lnTo>
                  <a:lnTo>
                    <a:pt x="480009" y="37896"/>
                  </a:lnTo>
                  <a:lnTo>
                    <a:pt x="492645" y="37896"/>
                  </a:lnTo>
                  <a:lnTo>
                    <a:pt x="492645" y="25260"/>
                  </a:lnTo>
                  <a:lnTo>
                    <a:pt x="505269" y="25260"/>
                  </a:lnTo>
                  <a:lnTo>
                    <a:pt x="505269" y="12636"/>
                  </a:lnTo>
                  <a:lnTo>
                    <a:pt x="505269" y="0"/>
                  </a:lnTo>
                  <a:close/>
                </a:path>
                <a:path w="619125" h="38100">
                  <a:moveTo>
                    <a:pt x="530542" y="12623"/>
                  </a:moveTo>
                  <a:lnTo>
                    <a:pt x="517906" y="12623"/>
                  </a:lnTo>
                  <a:lnTo>
                    <a:pt x="517906" y="25260"/>
                  </a:lnTo>
                  <a:lnTo>
                    <a:pt x="530542" y="25260"/>
                  </a:lnTo>
                  <a:lnTo>
                    <a:pt x="530542" y="12623"/>
                  </a:lnTo>
                  <a:close/>
                </a:path>
                <a:path w="619125" h="38100">
                  <a:moveTo>
                    <a:pt x="568426" y="12623"/>
                  </a:moveTo>
                  <a:lnTo>
                    <a:pt x="555790" y="12623"/>
                  </a:lnTo>
                  <a:lnTo>
                    <a:pt x="555790" y="25260"/>
                  </a:lnTo>
                  <a:lnTo>
                    <a:pt x="568426" y="25260"/>
                  </a:lnTo>
                  <a:lnTo>
                    <a:pt x="568426" y="12623"/>
                  </a:lnTo>
                  <a:close/>
                </a:path>
                <a:path w="619125" h="38100">
                  <a:moveTo>
                    <a:pt x="618947" y="12623"/>
                  </a:moveTo>
                  <a:lnTo>
                    <a:pt x="606323" y="12623"/>
                  </a:lnTo>
                  <a:lnTo>
                    <a:pt x="593699" y="12623"/>
                  </a:lnTo>
                  <a:lnTo>
                    <a:pt x="581063" y="12623"/>
                  </a:lnTo>
                  <a:lnTo>
                    <a:pt x="581063" y="25260"/>
                  </a:lnTo>
                  <a:lnTo>
                    <a:pt x="593686" y="25260"/>
                  </a:lnTo>
                  <a:lnTo>
                    <a:pt x="606323" y="25260"/>
                  </a:lnTo>
                  <a:lnTo>
                    <a:pt x="618947" y="25260"/>
                  </a:lnTo>
                  <a:lnTo>
                    <a:pt x="618947" y="126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98145" y="4439818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23" y="12636"/>
                  </a:moveTo>
                  <a:lnTo>
                    <a:pt x="0" y="12636"/>
                  </a:lnTo>
                  <a:lnTo>
                    <a:pt x="0" y="25273"/>
                  </a:lnTo>
                  <a:lnTo>
                    <a:pt x="12623" y="25273"/>
                  </a:lnTo>
                  <a:lnTo>
                    <a:pt x="12623" y="12636"/>
                  </a:lnTo>
                  <a:close/>
                </a:path>
                <a:path w="619125" h="50800">
                  <a:moveTo>
                    <a:pt x="37909" y="12636"/>
                  </a:moveTo>
                  <a:lnTo>
                    <a:pt x="25273" y="12636"/>
                  </a:lnTo>
                  <a:lnTo>
                    <a:pt x="12636" y="12636"/>
                  </a:lnTo>
                  <a:lnTo>
                    <a:pt x="12636" y="25273"/>
                  </a:lnTo>
                  <a:lnTo>
                    <a:pt x="25273" y="25273"/>
                  </a:lnTo>
                  <a:lnTo>
                    <a:pt x="37909" y="25273"/>
                  </a:lnTo>
                  <a:lnTo>
                    <a:pt x="37909" y="12636"/>
                  </a:lnTo>
                  <a:close/>
                </a:path>
                <a:path w="619125" h="50800">
                  <a:moveTo>
                    <a:pt x="50520" y="37909"/>
                  </a:moveTo>
                  <a:lnTo>
                    <a:pt x="37909" y="37909"/>
                  </a:lnTo>
                  <a:lnTo>
                    <a:pt x="25273" y="37909"/>
                  </a:lnTo>
                  <a:lnTo>
                    <a:pt x="25273" y="50546"/>
                  </a:lnTo>
                  <a:lnTo>
                    <a:pt x="37896" y="50546"/>
                  </a:lnTo>
                  <a:lnTo>
                    <a:pt x="50520" y="50546"/>
                  </a:lnTo>
                  <a:lnTo>
                    <a:pt x="50520" y="37909"/>
                  </a:lnTo>
                  <a:close/>
                </a:path>
                <a:path w="619125" h="50800">
                  <a:moveTo>
                    <a:pt x="63169" y="12636"/>
                  </a:moveTo>
                  <a:lnTo>
                    <a:pt x="50533" y="12636"/>
                  </a:lnTo>
                  <a:lnTo>
                    <a:pt x="50533" y="25273"/>
                  </a:lnTo>
                  <a:lnTo>
                    <a:pt x="63169" y="25273"/>
                  </a:lnTo>
                  <a:lnTo>
                    <a:pt x="63169" y="12636"/>
                  </a:lnTo>
                  <a:close/>
                </a:path>
                <a:path w="619125" h="50800">
                  <a:moveTo>
                    <a:pt x="88417" y="12636"/>
                  </a:moveTo>
                  <a:lnTo>
                    <a:pt x="75793" y="12636"/>
                  </a:lnTo>
                  <a:lnTo>
                    <a:pt x="75793" y="25273"/>
                  </a:lnTo>
                  <a:lnTo>
                    <a:pt x="63169" y="25273"/>
                  </a:lnTo>
                  <a:lnTo>
                    <a:pt x="63169" y="37909"/>
                  </a:lnTo>
                  <a:lnTo>
                    <a:pt x="75793" y="37909"/>
                  </a:lnTo>
                  <a:lnTo>
                    <a:pt x="75793" y="50546"/>
                  </a:lnTo>
                  <a:lnTo>
                    <a:pt x="88417" y="50546"/>
                  </a:lnTo>
                  <a:lnTo>
                    <a:pt x="88417" y="37909"/>
                  </a:lnTo>
                  <a:lnTo>
                    <a:pt x="75806" y="37909"/>
                  </a:lnTo>
                  <a:lnTo>
                    <a:pt x="75806" y="25273"/>
                  </a:lnTo>
                  <a:lnTo>
                    <a:pt x="88417" y="25273"/>
                  </a:lnTo>
                  <a:lnTo>
                    <a:pt x="88417" y="12636"/>
                  </a:lnTo>
                  <a:close/>
                </a:path>
                <a:path w="619125" h="50800">
                  <a:moveTo>
                    <a:pt x="101066" y="12636"/>
                  </a:moveTo>
                  <a:lnTo>
                    <a:pt x="88430" y="12636"/>
                  </a:lnTo>
                  <a:lnTo>
                    <a:pt x="88430" y="25273"/>
                  </a:lnTo>
                  <a:lnTo>
                    <a:pt x="101066" y="25273"/>
                  </a:lnTo>
                  <a:lnTo>
                    <a:pt x="101066" y="12636"/>
                  </a:lnTo>
                  <a:close/>
                </a:path>
                <a:path w="619125" h="50800">
                  <a:moveTo>
                    <a:pt x="189484" y="37909"/>
                  </a:moveTo>
                  <a:lnTo>
                    <a:pt x="176847" y="37909"/>
                  </a:lnTo>
                  <a:lnTo>
                    <a:pt x="176847" y="25273"/>
                  </a:lnTo>
                  <a:lnTo>
                    <a:pt x="176847" y="12636"/>
                  </a:lnTo>
                  <a:lnTo>
                    <a:pt x="164223" y="12636"/>
                  </a:lnTo>
                  <a:lnTo>
                    <a:pt x="151587" y="12636"/>
                  </a:lnTo>
                  <a:lnTo>
                    <a:pt x="138950" y="12636"/>
                  </a:lnTo>
                  <a:lnTo>
                    <a:pt x="138950" y="25273"/>
                  </a:lnTo>
                  <a:lnTo>
                    <a:pt x="126326" y="25273"/>
                  </a:lnTo>
                  <a:lnTo>
                    <a:pt x="126326" y="12636"/>
                  </a:lnTo>
                  <a:lnTo>
                    <a:pt x="113690" y="12636"/>
                  </a:lnTo>
                  <a:lnTo>
                    <a:pt x="113690" y="25273"/>
                  </a:lnTo>
                  <a:lnTo>
                    <a:pt x="113690" y="37909"/>
                  </a:lnTo>
                  <a:lnTo>
                    <a:pt x="126326" y="37909"/>
                  </a:lnTo>
                  <a:lnTo>
                    <a:pt x="126326" y="50546"/>
                  </a:lnTo>
                  <a:lnTo>
                    <a:pt x="138950" y="50546"/>
                  </a:lnTo>
                  <a:lnTo>
                    <a:pt x="151587" y="50546"/>
                  </a:lnTo>
                  <a:lnTo>
                    <a:pt x="151587" y="37909"/>
                  </a:lnTo>
                  <a:lnTo>
                    <a:pt x="138963" y="37909"/>
                  </a:lnTo>
                  <a:lnTo>
                    <a:pt x="138963" y="25273"/>
                  </a:lnTo>
                  <a:lnTo>
                    <a:pt x="151587" y="25273"/>
                  </a:lnTo>
                  <a:lnTo>
                    <a:pt x="164211" y="25273"/>
                  </a:lnTo>
                  <a:lnTo>
                    <a:pt x="164211" y="37909"/>
                  </a:lnTo>
                  <a:lnTo>
                    <a:pt x="164211" y="50546"/>
                  </a:lnTo>
                  <a:lnTo>
                    <a:pt x="176847" y="50546"/>
                  </a:lnTo>
                  <a:lnTo>
                    <a:pt x="189484" y="50546"/>
                  </a:lnTo>
                  <a:lnTo>
                    <a:pt x="189484" y="37909"/>
                  </a:lnTo>
                  <a:close/>
                </a:path>
                <a:path w="619125" h="50800">
                  <a:moveTo>
                    <a:pt x="214744" y="12636"/>
                  </a:moveTo>
                  <a:lnTo>
                    <a:pt x="202107" y="12636"/>
                  </a:lnTo>
                  <a:lnTo>
                    <a:pt x="202107" y="25273"/>
                  </a:lnTo>
                  <a:lnTo>
                    <a:pt x="202107" y="37909"/>
                  </a:lnTo>
                  <a:lnTo>
                    <a:pt x="202107" y="50546"/>
                  </a:lnTo>
                  <a:lnTo>
                    <a:pt x="214744" y="50546"/>
                  </a:lnTo>
                  <a:lnTo>
                    <a:pt x="214744" y="37909"/>
                  </a:lnTo>
                  <a:lnTo>
                    <a:pt x="214744" y="25273"/>
                  </a:lnTo>
                  <a:lnTo>
                    <a:pt x="214744" y="12636"/>
                  </a:lnTo>
                  <a:close/>
                </a:path>
                <a:path w="619125" h="50800">
                  <a:moveTo>
                    <a:pt x="277901" y="37909"/>
                  </a:moveTo>
                  <a:lnTo>
                    <a:pt x="265277" y="37909"/>
                  </a:lnTo>
                  <a:lnTo>
                    <a:pt x="265277" y="25273"/>
                  </a:lnTo>
                  <a:lnTo>
                    <a:pt x="252641" y="25273"/>
                  </a:lnTo>
                  <a:lnTo>
                    <a:pt x="252641" y="12636"/>
                  </a:lnTo>
                  <a:lnTo>
                    <a:pt x="240004" y="12636"/>
                  </a:lnTo>
                  <a:lnTo>
                    <a:pt x="227368" y="12636"/>
                  </a:lnTo>
                  <a:lnTo>
                    <a:pt x="227368" y="25273"/>
                  </a:lnTo>
                  <a:lnTo>
                    <a:pt x="227368" y="37909"/>
                  </a:lnTo>
                  <a:lnTo>
                    <a:pt x="240004" y="37909"/>
                  </a:lnTo>
                  <a:lnTo>
                    <a:pt x="240004" y="50546"/>
                  </a:lnTo>
                  <a:lnTo>
                    <a:pt x="252641" y="50546"/>
                  </a:lnTo>
                  <a:lnTo>
                    <a:pt x="265264" y="50546"/>
                  </a:lnTo>
                  <a:lnTo>
                    <a:pt x="277901" y="50546"/>
                  </a:lnTo>
                  <a:lnTo>
                    <a:pt x="277901" y="37909"/>
                  </a:lnTo>
                  <a:close/>
                </a:path>
                <a:path w="619125" h="50800">
                  <a:moveTo>
                    <a:pt x="341058" y="37909"/>
                  </a:moveTo>
                  <a:lnTo>
                    <a:pt x="328434" y="37909"/>
                  </a:lnTo>
                  <a:lnTo>
                    <a:pt x="328434" y="25273"/>
                  </a:lnTo>
                  <a:lnTo>
                    <a:pt x="328434" y="12636"/>
                  </a:lnTo>
                  <a:lnTo>
                    <a:pt x="315798" y="12636"/>
                  </a:lnTo>
                  <a:lnTo>
                    <a:pt x="303174" y="12636"/>
                  </a:lnTo>
                  <a:lnTo>
                    <a:pt x="290537" y="12636"/>
                  </a:lnTo>
                  <a:lnTo>
                    <a:pt x="290537" y="25273"/>
                  </a:lnTo>
                  <a:lnTo>
                    <a:pt x="277901" y="25273"/>
                  </a:lnTo>
                  <a:lnTo>
                    <a:pt x="277901" y="37909"/>
                  </a:lnTo>
                  <a:lnTo>
                    <a:pt x="290537" y="37909"/>
                  </a:lnTo>
                  <a:lnTo>
                    <a:pt x="303161" y="37909"/>
                  </a:lnTo>
                  <a:lnTo>
                    <a:pt x="303161" y="50546"/>
                  </a:lnTo>
                  <a:lnTo>
                    <a:pt x="315798" y="50546"/>
                  </a:lnTo>
                  <a:lnTo>
                    <a:pt x="315798" y="37909"/>
                  </a:lnTo>
                  <a:lnTo>
                    <a:pt x="303174" y="37909"/>
                  </a:lnTo>
                  <a:lnTo>
                    <a:pt x="303174" y="25273"/>
                  </a:lnTo>
                  <a:lnTo>
                    <a:pt x="315798" y="25273"/>
                  </a:lnTo>
                  <a:lnTo>
                    <a:pt x="315798" y="37909"/>
                  </a:lnTo>
                  <a:lnTo>
                    <a:pt x="328422" y="37909"/>
                  </a:lnTo>
                  <a:lnTo>
                    <a:pt x="328422" y="50546"/>
                  </a:lnTo>
                  <a:lnTo>
                    <a:pt x="341058" y="50546"/>
                  </a:lnTo>
                  <a:lnTo>
                    <a:pt x="341058" y="37909"/>
                  </a:lnTo>
                  <a:close/>
                </a:path>
                <a:path w="619125" h="50800">
                  <a:moveTo>
                    <a:pt x="353682" y="12636"/>
                  </a:moveTo>
                  <a:lnTo>
                    <a:pt x="341058" y="12636"/>
                  </a:lnTo>
                  <a:lnTo>
                    <a:pt x="341058" y="25273"/>
                  </a:lnTo>
                  <a:lnTo>
                    <a:pt x="353682" y="25273"/>
                  </a:lnTo>
                  <a:lnTo>
                    <a:pt x="353682" y="12636"/>
                  </a:lnTo>
                  <a:close/>
                </a:path>
                <a:path w="619125" h="50800">
                  <a:moveTo>
                    <a:pt x="366331" y="37909"/>
                  </a:moveTo>
                  <a:lnTo>
                    <a:pt x="353695" y="37909"/>
                  </a:lnTo>
                  <a:lnTo>
                    <a:pt x="353695" y="50546"/>
                  </a:lnTo>
                  <a:lnTo>
                    <a:pt x="366331" y="50546"/>
                  </a:lnTo>
                  <a:lnTo>
                    <a:pt x="366331" y="37909"/>
                  </a:lnTo>
                  <a:close/>
                </a:path>
                <a:path w="619125" h="50800">
                  <a:moveTo>
                    <a:pt x="404215" y="12636"/>
                  </a:moveTo>
                  <a:lnTo>
                    <a:pt x="391579" y="12636"/>
                  </a:lnTo>
                  <a:lnTo>
                    <a:pt x="391579" y="25273"/>
                  </a:lnTo>
                  <a:lnTo>
                    <a:pt x="378955" y="25273"/>
                  </a:lnTo>
                  <a:lnTo>
                    <a:pt x="378955" y="37909"/>
                  </a:lnTo>
                  <a:lnTo>
                    <a:pt x="391591" y="37909"/>
                  </a:lnTo>
                  <a:lnTo>
                    <a:pt x="391591" y="25273"/>
                  </a:lnTo>
                  <a:lnTo>
                    <a:pt x="404215" y="25273"/>
                  </a:lnTo>
                  <a:lnTo>
                    <a:pt x="404215" y="12636"/>
                  </a:lnTo>
                  <a:close/>
                </a:path>
                <a:path w="619125" h="50800">
                  <a:moveTo>
                    <a:pt x="416839" y="25273"/>
                  </a:moveTo>
                  <a:lnTo>
                    <a:pt x="404215" y="25273"/>
                  </a:lnTo>
                  <a:lnTo>
                    <a:pt x="404215" y="37909"/>
                  </a:lnTo>
                  <a:lnTo>
                    <a:pt x="416839" y="37909"/>
                  </a:lnTo>
                  <a:lnTo>
                    <a:pt x="416839" y="25273"/>
                  </a:lnTo>
                  <a:close/>
                </a:path>
                <a:path w="619125" h="50800">
                  <a:moveTo>
                    <a:pt x="467372" y="12636"/>
                  </a:moveTo>
                  <a:lnTo>
                    <a:pt x="467372" y="12636"/>
                  </a:lnTo>
                  <a:lnTo>
                    <a:pt x="416852" y="12636"/>
                  </a:lnTo>
                  <a:lnTo>
                    <a:pt x="416852" y="25273"/>
                  </a:lnTo>
                  <a:lnTo>
                    <a:pt x="429475" y="25273"/>
                  </a:lnTo>
                  <a:lnTo>
                    <a:pt x="429475" y="37909"/>
                  </a:lnTo>
                  <a:lnTo>
                    <a:pt x="442112" y="37909"/>
                  </a:lnTo>
                  <a:lnTo>
                    <a:pt x="454748" y="37909"/>
                  </a:lnTo>
                  <a:lnTo>
                    <a:pt x="454748" y="25273"/>
                  </a:lnTo>
                  <a:lnTo>
                    <a:pt x="467372" y="25273"/>
                  </a:lnTo>
                  <a:lnTo>
                    <a:pt x="467372" y="12636"/>
                  </a:lnTo>
                  <a:close/>
                </a:path>
                <a:path w="619125" h="50800">
                  <a:moveTo>
                    <a:pt x="480009" y="25273"/>
                  </a:moveTo>
                  <a:lnTo>
                    <a:pt x="467372" y="25273"/>
                  </a:lnTo>
                  <a:lnTo>
                    <a:pt x="467372" y="37909"/>
                  </a:lnTo>
                  <a:lnTo>
                    <a:pt x="480009" y="37909"/>
                  </a:lnTo>
                  <a:lnTo>
                    <a:pt x="480009" y="25273"/>
                  </a:lnTo>
                  <a:close/>
                </a:path>
                <a:path w="619125" h="50800">
                  <a:moveTo>
                    <a:pt x="517893" y="25273"/>
                  </a:moveTo>
                  <a:lnTo>
                    <a:pt x="505269" y="25273"/>
                  </a:lnTo>
                  <a:lnTo>
                    <a:pt x="505269" y="12636"/>
                  </a:lnTo>
                  <a:lnTo>
                    <a:pt x="492645" y="12636"/>
                  </a:lnTo>
                  <a:lnTo>
                    <a:pt x="492645" y="0"/>
                  </a:lnTo>
                  <a:lnTo>
                    <a:pt x="480009" y="0"/>
                  </a:lnTo>
                  <a:lnTo>
                    <a:pt x="480009" y="12636"/>
                  </a:lnTo>
                  <a:lnTo>
                    <a:pt x="492633" y="12636"/>
                  </a:lnTo>
                  <a:lnTo>
                    <a:pt x="492633" y="25273"/>
                  </a:lnTo>
                  <a:lnTo>
                    <a:pt x="492633" y="37909"/>
                  </a:lnTo>
                  <a:lnTo>
                    <a:pt x="505269" y="37909"/>
                  </a:lnTo>
                  <a:lnTo>
                    <a:pt x="517893" y="37909"/>
                  </a:lnTo>
                  <a:lnTo>
                    <a:pt x="517893" y="25273"/>
                  </a:lnTo>
                  <a:close/>
                </a:path>
                <a:path w="619125" h="50800">
                  <a:moveTo>
                    <a:pt x="517893" y="0"/>
                  </a:moveTo>
                  <a:lnTo>
                    <a:pt x="505269" y="0"/>
                  </a:lnTo>
                  <a:lnTo>
                    <a:pt x="505269" y="12636"/>
                  </a:lnTo>
                  <a:lnTo>
                    <a:pt x="517893" y="12636"/>
                  </a:lnTo>
                  <a:lnTo>
                    <a:pt x="517893" y="0"/>
                  </a:lnTo>
                  <a:close/>
                </a:path>
                <a:path w="619125" h="50800">
                  <a:moveTo>
                    <a:pt x="543166" y="0"/>
                  </a:moveTo>
                  <a:lnTo>
                    <a:pt x="530542" y="0"/>
                  </a:lnTo>
                  <a:lnTo>
                    <a:pt x="517906" y="0"/>
                  </a:lnTo>
                  <a:lnTo>
                    <a:pt x="517906" y="12636"/>
                  </a:lnTo>
                  <a:lnTo>
                    <a:pt x="517906" y="25273"/>
                  </a:lnTo>
                  <a:lnTo>
                    <a:pt x="517906" y="37909"/>
                  </a:lnTo>
                  <a:lnTo>
                    <a:pt x="530542" y="37909"/>
                  </a:lnTo>
                  <a:lnTo>
                    <a:pt x="530542" y="25273"/>
                  </a:lnTo>
                  <a:lnTo>
                    <a:pt x="530542" y="12636"/>
                  </a:lnTo>
                  <a:lnTo>
                    <a:pt x="543166" y="12636"/>
                  </a:lnTo>
                  <a:lnTo>
                    <a:pt x="543166" y="0"/>
                  </a:lnTo>
                  <a:close/>
                </a:path>
                <a:path w="619125" h="50800">
                  <a:moveTo>
                    <a:pt x="581050" y="0"/>
                  </a:moveTo>
                  <a:lnTo>
                    <a:pt x="568426" y="0"/>
                  </a:lnTo>
                  <a:lnTo>
                    <a:pt x="555790" y="0"/>
                  </a:lnTo>
                  <a:lnTo>
                    <a:pt x="555790" y="12636"/>
                  </a:lnTo>
                  <a:lnTo>
                    <a:pt x="543166" y="12636"/>
                  </a:lnTo>
                  <a:lnTo>
                    <a:pt x="543166" y="25273"/>
                  </a:lnTo>
                  <a:lnTo>
                    <a:pt x="555790" y="25273"/>
                  </a:lnTo>
                  <a:lnTo>
                    <a:pt x="555790" y="37909"/>
                  </a:lnTo>
                  <a:lnTo>
                    <a:pt x="568426" y="37909"/>
                  </a:lnTo>
                  <a:lnTo>
                    <a:pt x="581050" y="37909"/>
                  </a:lnTo>
                  <a:lnTo>
                    <a:pt x="581050" y="25273"/>
                  </a:lnTo>
                  <a:lnTo>
                    <a:pt x="568426" y="25273"/>
                  </a:lnTo>
                  <a:lnTo>
                    <a:pt x="568426" y="12636"/>
                  </a:lnTo>
                  <a:lnTo>
                    <a:pt x="581050" y="12636"/>
                  </a:lnTo>
                  <a:lnTo>
                    <a:pt x="581050" y="0"/>
                  </a:lnTo>
                  <a:close/>
                </a:path>
                <a:path w="619125" h="50800">
                  <a:moveTo>
                    <a:pt x="593699" y="25273"/>
                  </a:moveTo>
                  <a:lnTo>
                    <a:pt x="581063" y="25273"/>
                  </a:lnTo>
                  <a:lnTo>
                    <a:pt x="581063" y="37909"/>
                  </a:lnTo>
                  <a:lnTo>
                    <a:pt x="593699" y="37909"/>
                  </a:lnTo>
                  <a:lnTo>
                    <a:pt x="593699" y="25273"/>
                  </a:lnTo>
                  <a:close/>
                </a:path>
                <a:path w="619125" h="50800">
                  <a:moveTo>
                    <a:pt x="606323" y="0"/>
                  </a:moveTo>
                  <a:lnTo>
                    <a:pt x="593686" y="0"/>
                  </a:lnTo>
                  <a:lnTo>
                    <a:pt x="593686" y="12636"/>
                  </a:lnTo>
                  <a:lnTo>
                    <a:pt x="606323" y="12636"/>
                  </a:lnTo>
                  <a:lnTo>
                    <a:pt x="606323" y="0"/>
                  </a:lnTo>
                  <a:close/>
                </a:path>
                <a:path w="619125" h="50800">
                  <a:moveTo>
                    <a:pt x="618947" y="12636"/>
                  </a:moveTo>
                  <a:lnTo>
                    <a:pt x="606323" y="12636"/>
                  </a:lnTo>
                  <a:lnTo>
                    <a:pt x="606323" y="25273"/>
                  </a:lnTo>
                  <a:lnTo>
                    <a:pt x="606323" y="37909"/>
                  </a:lnTo>
                  <a:lnTo>
                    <a:pt x="618947" y="37909"/>
                  </a:lnTo>
                  <a:lnTo>
                    <a:pt x="618947" y="25273"/>
                  </a:lnTo>
                  <a:lnTo>
                    <a:pt x="618947" y="1263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98145" y="4477727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23" y="37884"/>
                  </a:moveTo>
                  <a:lnTo>
                    <a:pt x="0" y="37884"/>
                  </a:lnTo>
                  <a:lnTo>
                    <a:pt x="0" y="50520"/>
                  </a:lnTo>
                  <a:lnTo>
                    <a:pt x="12623" y="50520"/>
                  </a:lnTo>
                  <a:lnTo>
                    <a:pt x="12623" y="37884"/>
                  </a:lnTo>
                  <a:close/>
                </a:path>
                <a:path w="619125" h="50800">
                  <a:moveTo>
                    <a:pt x="25273" y="37884"/>
                  </a:moveTo>
                  <a:lnTo>
                    <a:pt x="12636" y="37884"/>
                  </a:lnTo>
                  <a:lnTo>
                    <a:pt x="12636" y="50520"/>
                  </a:lnTo>
                  <a:lnTo>
                    <a:pt x="25273" y="50520"/>
                  </a:lnTo>
                  <a:lnTo>
                    <a:pt x="25273" y="37884"/>
                  </a:lnTo>
                  <a:close/>
                </a:path>
                <a:path w="619125" h="50800">
                  <a:moveTo>
                    <a:pt x="50520" y="12636"/>
                  </a:moveTo>
                  <a:lnTo>
                    <a:pt x="37909" y="12636"/>
                  </a:lnTo>
                  <a:lnTo>
                    <a:pt x="25273" y="12636"/>
                  </a:lnTo>
                  <a:lnTo>
                    <a:pt x="25273" y="25273"/>
                  </a:lnTo>
                  <a:lnTo>
                    <a:pt x="37896" y="25273"/>
                  </a:lnTo>
                  <a:lnTo>
                    <a:pt x="50520" y="25273"/>
                  </a:lnTo>
                  <a:lnTo>
                    <a:pt x="50520" y="12636"/>
                  </a:lnTo>
                  <a:close/>
                </a:path>
                <a:path w="619125" h="50800">
                  <a:moveTo>
                    <a:pt x="88417" y="25247"/>
                  </a:moveTo>
                  <a:lnTo>
                    <a:pt x="75806" y="25247"/>
                  </a:lnTo>
                  <a:lnTo>
                    <a:pt x="75806" y="12636"/>
                  </a:lnTo>
                  <a:lnTo>
                    <a:pt x="63169" y="12636"/>
                  </a:lnTo>
                  <a:lnTo>
                    <a:pt x="63169" y="25247"/>
                  </a:lnTo>
                  <a:lnTo>
                    <a:pt x="50533" y="25247"/>
                  </a:lnTo>
                  <a:lnTo>
                    <a:pt x="50533" y="37884"/>
                  </a:lnTo>
                  <a:lnTo>
                    <a:pt x="50533" y="50520"/>
                  </a:lnTo>
                  <a:lnTo>
                    <a:pt x="63169" y="50520"/>
                  </a:lnTo>
                  <a:lnTo>
                    <a:pt x="63169" y="37884"/>
                  </a:lnTo>
                  <a:lnTo>
                    <a:pt x="63169" y="25273"/>
                  </a:lnTo>
                  <a:lnTo>
                    <a:pt x="75793" y="25273"/>
                  </a:lnTo>
                  <a:lnTo>
                    <a:pt x="75793" y="37884"/>
                  </a:lnTo>
                  <a:lnTo>
                    <a:pt x="88417" y="37884"/>
                  </a:lnTo>
                  <a:lnTo>
                    <a:pt x="88417" y="25247"/>
                  </a:lnTo>
                  <a:close/>
                </a:path>
                <a:path w="619125" h="50800">
                  <a:moveTo>
                    <a:pt x="138963" y="12636"/>
                  </a:moveTo>
                  <a:lnTo>
                    <a:pt x="126326" y="12636"/>
                  </a:lnTo>
                  <a:lnTo>
                    <a:pt x="113690" y="12636"/>
                  </a:lnTo>
                  <a:lnTo>
                    <a:pt x="101053" y="12636"/>
                  </a:lnTo>
                  <a:lnTo>
                    <a:pt x="101053" y="25247"/>
                  </a:lnTo>
                  <a:lnTo>
                    <a:pt x="88430" y="25247"/>
                  </a:lnTo>
                  <a:lnTo>
                    <a:pt x="88430" y="37884"/>
                  </a:lnTo>
                  <a:lnTo>
                    <a:pt x="101053" y="37884"/>
                  </a:lnTo>
                  <a:lnTo>
                    <a:pt x="101053" y="50520"/>
                  </a:lnTo>
                  <a:lnTo>
                    <a:pt x="113690" y="50520"/>
                  </a:lnTo>
                  <a:lnTo>
                    <a:pt x="113690" y="37884"/>
                  </a:lnTo>
                  <a:lnTo>
                    <a:pt x="101066" y="37884"/>
                  </a:lnTo>
                  <a:lnTo>
                    <a:pt x="101066" y="25273"/>
                  </a:lnTo>
                  <a:lnTo>
                    <a:pt x="113690" y="25273"/>
                  </a:lnTo>
                  <a:lnTo>
                    <a:pt x="126326" y="25273"/>
                  </a:lnTo>
                  <a:lnTo>
                    <a:pt x="138963" y="25273"/>
                  </a:lnTo>
                  <a:lnTo>
                    <a:pt x="138963" y="12636"/>
                  </a:lnTo>
                  <a:close/>
                </a:path>
                <a:path w="619125" h="50800">
                  <a:moveTo>
                    <a:pt x="189484" y="37884"/>
                  </a:moveTo>
                  <a:lnTo>
                    <a:pt x="176847" y="37884"/>
                  </a:lnTo>
                  <a:lnTo>
                    <a:pt x="176847" y="50520"/>
                  </a:lnTo>
                  <a:lnTo>
                    <a:pt x="189484" y="50520"/>
                  </a:lnTo>
                  <a:lnTo>
                    <a:pt x="189484" y="37884"/>
                  </a:lnTo>
                  <a:close/>
                </a:path>
                <a:path w="619125" h="50800">
                  <a:moveTo>
                    <a:pt x="353682" y="12636"/>
                  </a:moveTo>
                  <a:lnTo>
                    <a:pt x="353682" y="12636"/>
                  </a:lnTo>
                  <a:lnTo>
                    <a:pt x="303161" y="12636"/>
                  </a:lnTo>
                  <a:lnTo>
                    <a:pt x="303161" y="25247"/>
                  </a:lnTo>
                  <a:lnTo>
                    <a:pt x="290537" y="25247"/>
                  </a:lnTo>
                  <a:lnTo>
                    <a:pt x="290537" y="12636"/>
                  </a:lnTo>
                  <a:lnTo>
                    <a:pt x="277901" y="12636"/>
                  </a:lnTo>
                  <a:lnTo>
                    <a:pt x="265264" y="12636"/>
                  </a:lnTo>
                  <a:lnTo>
                    <a:pt x="265264" y="25247"/>
                  </a:lnTo>
                  <a:lnTo>
                    <a:pt x="252641" y="25247"/>
                  </a:lnTo>
                  <a:lnTo>
                    <a:pt x="240004" y="25247"/>
                  </a:lnTo>
                  <a:lnTo>
                    <a:pt x="227380" y="25247"/>
                  </a:lnTo>
                  <a:lnTo>
                    <a:pt x="214744" y="25247"/>
                  </a:lnTo>
                  <a:lnTo>
                    <a:pt x="214744" y="12636"/>
                  </a:lnTo>
                  <a:lnTo>
                    <a:pt x="202107" y="12636"/>
                  </a:lnTo>
                  <a:lnTo>
                    <a:pt x="202107" y="25247"/>
                  </a:lnTo>
                  <a:lnTo>
                    <a:pt x="189484" y="25247"/>
                  </a:lnTo>
                  <a:lnTo>
                    <a:pt x="189484" y="12636"/>
                  </a:lnTo>
                  <a:lnTo>
                    <a:pt x="176847" y="12636"/>
                  </a:lnTo>
                  <a:lnTo>
                    <a:pt x="176847" y="25273"/>
                  </a:lnTo>
                  <a:lnTo>
                    <a:pt x="189484" y="25273"/>
                  </a:lnTo>
                  <a:lnTo>
                    <a:pt x="189484" y="37884"/>
                  </a:lnTo>
                  <a:lnTo>
                    <a:pt x="202120" y="37884"/>
                  </a:lnTo>
                  <a:lnTo>
                    <a:pt x="202120" y="25273"/>
                  </a:lnTo>
                  <a:lnTo>
                    <a:pt x="214744" y="25273"/>
                  </a:lnTo>
                  <a:lnTo>
                    <a:pt x="214744" y="37884"/>
                  </a:lnTo>
                  <a:lnTo>
                    <a:pt x="227368" y="37884"/>
                  </a:lnTo>
                  <a:lnTo>
                    <a:pt x="227368" y="50520"/>
                  </a:lnTo>
                  <a:lnTo>
                    <a:pt x="240004" y="50520"/>
                  </a:lnTo>
                  <a:lnTo>
                    <a:pt x="252641" y="50520"/>
                  </a:lnTo>
                  <a:lnTo>
                    <a:pt x="252641" y="37884"/>
                  </a:lnTo>
                  <a:lnTo>
                    <a:pt x="265264" y="37884"/>
                  </a:lnTo>
                  <a:lnTo>
                    <a:pt x="265264" y="50520"/>
                  </a:lnTo>
                  <a:lnTo>
                    <a:pt x="277901" y="50520"/>
                  </a:lnTo>
                  <a:lnTo>
                    <a:pt x="277901" y="37884"/>
                  </a:lnTo>
                  <a:lnTo>
                    <a:pt x="277901" y="25273"/>
                  </a:lnTo>
                  <a:lnTo>
                    <a:pt x="290537" y="25273"/>
                  </a:lnTo>
                  <a:lnTo>
                    <a:pt x="290537" y="37884"/>
                  </a:lnTo>
                  <a:lnTo>
                    <a:pt x="303174" y="37884"/>
                  </a:lnTo>
                  <a:lnTo>
                    <a:pt x="303174" y="25273"/>
                  </a:lnTo>
                  <a:lnTo>
                    <a:pt x="315798" y="25273"/>
                  </a:lnTo>
                  <a:lnTo>
                    <a:pt x="328422" y="25273"/>
                  </a:lnTo>
                  <a:lnTo>
                    <a:pt x="328422" y="37884"/>
                  </a:lnTo>
                  <a:lnTo>
                    <a:pt x="315798" y="37884"/>
                  </a:lnTo>
                  <a:lnTo>
                    <a:pt x="315798" y="50520"/>
                  </a:lnTo>
                  <a:lnTo>
                    <a:pt x="328422" y="50520"/>
                  </a:lnTo>
                  <a:lnTo>
                    <a:pt x="341058" y="50520"/>
                  </a:lnTo>
                  <a:lnTo>
                    <a:pt x="341058" y="37884"/>
                  </a:lnTo>
                  <a:lnTo>
                    <a:pt x="341058" y="25273"/>
                  </a:lnTo>
                  <a:lnTo>
                    <a:pt x="353682" y="25273"/>
                  </a:lnTo>
                  <a:lnTo>
                    <a:pt x="353682" y="12636"/>
                  </a:lnTo>
                  <a:close/>
                </a:path>
                <a:path w="619125" h="50800">
                  <a:moveTo>
                    <a:pt x="378955" y="37884"/>
                  </a:moveTo>
                  <a:lnTo>
                    <a:pt x="366331" y="37884"/>
                  </a:lnTo>
                  <a:lnTo>
                    <a:pt x="353695" y="37884"/>
                  </a:lnTo>
                  <a:lnTo>
                    <a:pt x="353695" y="50520"/>
                  </a:lnTo>
                  <a:lnTo>
                    <a:pt x="366318" y="50520"/>
                  </a:lnTo>
                  <a:lnTo>
                    <a:pt x="378955" y="50520"/>
                  </a:lnTo>
                  <a:lnTo>
                    <a:pt x="378955" y="37884"/>
                  </a:lnTo>
                  <a:close/>
                </a:path>
                <a:path w="619125" h="50800">
                  <a:moveTo>
                    <a:pt x="404215" y="25247"/>
                  </a:moveTo>
                  <a:lnTo>
                    <a:pt x="391591" y="25247"/>
                  </a:lnTo>
                  <a:lnTo>
                    <a:pt x="391591" y="12636"/>
                  </a:lnTo>
                  <a:lnTo>
                    <a:pt x="378955" y="12636"/>
                  </a:lnTo>
                  <a:lnTo>
                    <a:pt x="366331" y="12636"/>
                  </a:lnTo>
                  <a:lnTo>
                    <a:pt x="366331" y="0"/>
                  </a:lnTo>
                  <a:lnTo>
                    <a:pt x="353695" y="0"/>
                  </a:lnTo>
                  <a:lnTo>
                    <a:pt x="353695" y="12636"/>
                  </a:lnTo>
                  <a:lnTo>
                    <a:pt x="353695" y="25273"/>
                  </a:lnTo>
                  <a:lnTo>
                    <a:pt x="366318" y="25273"/>
                  </a:lnTo>
                  <a:lnTo>
                    <a:pt x="378955" y="25273"/>
                  </a:lnTo>
                  <a:lnTo>
                    <a:pt x="391579" y="25273"/>
                  </a:lnTo>
                  <a:lnTo>
                    <a:pt x="391579" y="37884"/>
                  </a:lnTo>
                  <a:lnTo>
                    <a:pt x="404215" y="37884"/>
                  </a:lnTo>
                  <a:lnTo>
                    <a:pt x="404215" y="25247"/>
                  </a:lnTo>
                  <a:close/>
                </a:path>
                <a:path w="619125" h="50800">
                  <a:moveTo>
                    <a:pt x="416839" y="0"/>
                  </a:moveTo>
                  <a:lnTo>
                    <a:pt x="404215" y="0"/>
                  </a:lnTo>
                  <a:lnTo>
                    <a:pt x="404215" y="12636"/>
                  </a:lnTo>
                  <a:lnTo>
                    <a:pt x="416839" y="12636"/>
                  </a:lnTo>
                  <a:lnTo>
                    <a:pt x="416839" y="0"/>
                  </a:lnTo>
                  <a:close/>
                </a:path>
                <a:path w="619125" h="50800">
                  <a:moveTo>
                    <a:pt x="429488" y="12636"/>
                  </a:moveTo>
                  <a:lnTo>
                    <a:pt x="416852" y="12636"/>
                  </a:lnTo>
                  <a:lnTo>
                    <a:pt x="416852" y="25247"/>
                  </a:lnTo>
                  <a:lnTo>
                    <a:pt x="416852" y="37884"/>
                  </a:lnTo>
                  <a:lnTo>
                    <a:pt x="429488" y="37884"/>
                  </a:lnTo>
                  <a:lnTo>
                    <a:pt x="429488" y="25273"/>
                  </a:lnTo>
                  <a:lnTo>
                    <a:pt x="429488" y="12636"/>
                  </a:lnTo>
                  <a:close/>
                </a:path>
                <a:path w="619125" h="50800">
                  <a:moveTo>
                    <a:pt x="517893" y="0"/>
                  </a:moveTo>
                  <a:lnTo>
                    <a:pt x="505269" y="0"/>
                  </a:lnTo>
                  <a:lnTo>
                    <a:pt x="492633" y="0"/>
                  </a:lnTo>
                  <a:lnTo>
                    <a:pt x="492633" y="12636"/>
                  </a:lnTo>
                  <a:lnTo>
                    <a:pt x="480009" y="12636"/>
                  </a:lnTo>
                  <a:lnTo>
                    <a:pt x="480009" y="0"/>
                  </a:lnTo>
                  <a:lnTo>
                    <a:pt x="467372" y="0"/>
                  </a:lnTo>
                  <a:lnTo>
                    <a:pt x="454748" y="0"/>
                  </a:lnTo>
                  <a:lnTo>
                    <a:pt x="454748" y="12636"/>
                  </a:lnTo>
                  <a:lnTo>
                    <a:pt x="442112" y="12636"/>
                  </a:lnTo>
                  <a:lnTo>
                    <a:pt x="442112" y="25273"/>
                  </a:lnTo>
                  <a:lnTo>
                    <a:pt x="454748" y="25273"/>
                  </a:lnTo>
                  <a:lnTo>
                    <a:pt x="467372" y="25273"/>
                  </a:lnTo>
                  <a:lnTo>
                    <a:pt x="467372" y="37884"/>
                  </a:lnTo>
                  <a:lnTo>
                    <a:pt x="480009" y="37884"/>
                  </a:lnTo>
                  <a:lnTo>
                    <a:pt x="492633" y="37884"/>
                  </a:lnTo>
                  <a:lnTo>
                    <a:pt x="492633" y="50520"/>
                  </a:lnTo>
                  <a:lnTo>
                    <a:pt x="505269" y="50520"/>
                  </a:lnTo>
                  <a:lnTo>
                    <a:pt x="517893" y="50520"/>
                  </a:lnTo>
                  <a:lnTo>
                    <a:pt x="517893" y="37884"/>
                  </a:lnTo>
                  <a:lnTo>
                    <a:pt x="517893" y="25247"/>
                  </a:lnTo>
                  <a:lnTo>
                    <a:pt x="505269" y="25247"/>
                  </a:lnTo>
                  <a:lnTo>
                    <a:pt x="505269" y="12636"/>
                  </a:lnTo>
                  <a:lnTo>
                    <a:pt x="517893" y="12636"/>
                  </a:lnTo>
                  <a:lnTo>
                    <a:pt x="517893" y="0"/>
                  </a:lnTo>
                  <a:close/>
                </a:path>
                <a:path w="619125" h="50800">
                  <a:moveTo>
                    <a:pt x="530542" y="37884"/>
                  </a:moveTo>
                  <a:lnTo>
                    <a:pt x="517906" y="37884"/>
                  </a:lnTo>
                  <a:lnTo>
                    <a:pt x="517906" y="50520"/>
                  </a:lnTo>
                  <a:lnTo>
                    <a:pt x="530542" y="50520"/>
                  </a:lnTo>
                  <a:lnTo>
                    <a:pt x="530542" y="37884"/>
                  </a:lnTo>
                  <a:close/>
                </a:path>
                <a:path w="619125" h="50800">
                  <a:moveTo>
                    <a:pt x="543166" y="12636"/>
                  </a:moveTo>
                  <a:lnTo>
                    <a:pt x="530542" y="12636"/>
                  </a:lnTo>
                  <a:lnTo>
                    <a:pt x="530542" y="0"/>
                  </a:lnTo>
                  <a:lnTo>
                    <a:pt x="517906" y="0"/>
                  </a:lnTo>
                  <a:lnTo>
                    <a:pt x="517906" y="12636"/>
                  </a:lnTo>
                  <a:lnTo>
                    <a:pt x="530529" y="12636"/>
                  </a:lnTo>
                  <a:lnTo>
                    <a:pt x="530529" y="25273"/>
                  </a:lnTo>
                  <a:lnTo>
                    <a:pt x="543166" y="25273"/>
                  </a:lnTo>
                  <a:lnTo>
                    <a:pt x="543166" y="12636"/>
                  </a:lnTo>
                  <a:close/>
                </a:path>
                <a:path w="619125" h="50800">
                  <a:moveTo>
                    <a:pt x="581050" y="0"/>
                  </a:moveTo>
                  <a:lnTo>
                    <a:pt x="568426" y="0"/>
                  </a:lnTo>
                  <a:lnTo>
                    <a:pt x="555790" y="0"/>
                  </a:lnTo>
                  <a:lnTo>
                    <a:pt x="555790" y="12636"/>
                  </a:lnTo>
                  <a:lnTo>
                    <a:pt x="555790" y="25273"/>
                  </a:lnTo>
                  <a:lnTo>
                    <a:pt x="568426" y="25273"/>
                  </a:lnTo>
                  <a:lnTo>
                    <a:pt x="568426" y="37884"/>
                  </a:lnTo>
                  <a:lnTo>
                    <a:pt x="568426" y="50520"/>
                  </a:lnTo>
                  <a:lnTo>
                    <a:pt x="581050" y="50520"/>
                  </a:lnTo>
                  <a:lnTo>
                    <a:pt x="581050" y="37884"/>
                  </a:lnTo>
                  <a:lnTo>
                    <a:pt x="581050" y="25247"/>
                  </a:lnTo>
                  <a:lnTo>
                    <a:pt x="568426" y="25247"/>
                  </a:lnTo>
                  <a:lnTo>
                    <a:pt x="568426" y="12636"/>
                  </a:lnTo>
                  <a:lnTo>
                    <a:pt x="581050" y="12636"/>
                  </a:lnTo>
                  <a:lnTo>
                    <a:pt x="581050" y="0"/>
                  </a:lnTo>
                  <a:close/>
                </a:path>
                <a:path w="619125" h="50800">
                  <a:moveTo>
                    <a:pt x="618947" y="25247"/>
                  </a:moveTo>
                  <a:lnTo>
                    <a:pt x="606323" y="25247"/>
                  </a:lnTo>
                  <a:lnTo>
                    <a:pt x="606323" y="12636"/>
                  </a:lnTo>
                  <a:lnTo>
                    <a:pt x="593686" y="12636"/>
                  </a:lnTo>
                  <a:lnTo>
                    <a:pt x="593686" y="25247"/>
                  </a:lnTo>
                  <a:lnTo>
                    <a:pt x="593686" y="37884"/>
                  </a:lnTo>
                  <a:lnTo>
                    <a:pt x="606323" y="37884"/>
                  </a:lnTo>
                  <a:lnTo>
                    <a:pt x="618947" y="37884"/>
                  </a:lnTo>
                  <a:lnTo>
                    <a:pt x="618947" y="2524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98145" y="4515611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23" y="25260"/>
                  </a:moveTo>
                  <a:lnTo>
                    <a:pt x="0" y="25260"/>
                  </a:lnTo>
                  <a:lnTo>
                    <a:pt x="0" y="37896"/>
                  </a:lnTo>
                  <a:lnTo>
                    <a:pt x="12623" y="37896"/>
                  </a:lnTo>
                  <a:lnTo>
                    <a:pt x="12623" y="25260"/>
                  </a:lnTo>
                  <a:close/>
                </a:path>
                <a:path w="619125" h="50800">
                  <a:moveTo>
                    <a:pt x="50520" y="37896"/>
                  </a:moveTo>
                  <a:lnTo>
                    <a:pt x="37909" y="37896"/>
                  </a:lnTo>
                  <a:lnTo>
                    <a:pt x="37909" y="25260"/>
                  </a:lnTo>
                  <a:lnTo>
                    <a:pt x="25273" y="25260"/>
                  </a:lnTo>
                  <a:lnTo>
                    <a:pt x="12636" y="25260"/>
                  </a:lnTo>
                  <a:lnTo>
                    <a:pt x="12636" y="37896"/>
                  </a:lnTo>
                  <a:lnTo>
                    <a:pt x="12636" y="50546"/>
                  </a:lnTo>
                  <a:lnTo>
                    <a:pt x="25273" y="50546"/>
                  </a:lnTo>
                  <a:lnTo>
                    <a:pt x="25273" y="37896"/>
                  </a:lnTo>
                  <a:lnTo>
                    <a:pt x="37896" y="37896"/>
                  </a:lnTo>
                  <a:lnTo>
                    <a:pt x="37896" y="50546"/>
                  </a:lnTo>
                  <a:lnTo>
                    <a:pt x="50520" y="50546"/>
                  </a:lnTo>
                  <a:lnTo>
                    <a:pt x="50520" y="37896"/>
                  </a:lnTo>
                  <a:close/>
                </a:path>
                <a:path w="619125" h="50800">
                  <a:moveTo>
                    <a:pt x="63169" y="12623"/>
                  </a:moveTo>
                  <a:lnTo>
                    <a:pt x="50533" y="12623"/>
                  </a:lnTo>
                  <a:lnTo>
                    <a:pt x="50533" y="25260"/>
                  </a:lnTo>
                  <a:lnTo>
                    <a:pt x="63169" y="25260"/>
                  </a:lnTo>
                  <a:lnTo>
                    <a:pt x="63169" y="12623"/>
                  </a:lnTo>
                  <a:close/>
                </a:path>
                <a:path w="619125" h="50800">
                  <a:moveTo>
                    <a:pt x="88417" y="12623"/>
                  </a:moveTo>
                  <a:lnTo>
                    <a:pt x="75793" y="12623"/>
                  </a:lnTo>
                  <a:lnTo>
                    <a:pt x="75793" y="25260"/>
                  </a:lnTo>
                  <a:lnTo>
                    <a:pt x="63169" y="25260"/>
                  </a:lnTo>
                  <a:lnTo>
                    <a:pt x="63169" y="37896"/>
                  </a:lnTo>
                  <a:lnTo>
                    <a:pt x="75793" y="37896"/>
                  </a:lnTo>
                  <a:lnTo>
                    <a:pt x="75793" y="50546"/>
                  </a:lnTo>
                  <a:lnTo>
                    <a:pt x="88417" y="50546"/>
                  </a:lnTo>
                  <a:lnTo>
                    <a:pt x="88417" y="37896"/>
                  </a:lnTo>
                  <a:lnTo>
                    <a:pt x="75806" y="37896"/>
                  </a:lnTo>
                  <a:lnTo>
                    <a:pt x="75806" y="25260"/>
                  </a:lnTo>
                  <a:lnTo>
                    <a:pt x="88417" y="25260"/>
                  </a:lnTo>
                  <a:lnTo>
                    <a:pt x="88417" y="12623"/>
                  </a:lnTo>
                  <a:close/>
                </a:path>
                <a:path w="619125" h="50800">
                  <a:moveTo>
                    <a:pt x="126326" y="25260"/>
                  </a:moveTo>
                  <a:lnTo>
                    <a:pt x="113690" y="25260"/>
                  </a:lnTo>
                  <a:lnTo>
                    <a:pt x="101066" y="25260"/>
                  </a:lnTo>
                  <a:lnTo>
                    <a:pt x="101066" y="12623"/>
                  </a:lnTo>
                  <a:lnTo>
                    <a:pt x="88430" y="12623"/>
                  </a:lnTo>
                  <a:lnTo>
                    <a:pt x="88430" y="25260"/>
                  </a:lnTo>
                  <a:lnTo>
                    <a:pt x="101053" y="25260"/>
                  </a:lnTo>
                  <a:lnTo>
                    <a:pt x="101053" y="37896"/>
                  </a:lnTo>
                  <a:lnTo>
                    <a:pt x="88430" y="37896"/>
                  </a:lnTo>
                  <a:lnTo>
                    <a:pt x="88430" y="50546"/>
                  </a:lnTo>
                  <a:lnTo>
                    <a:pt x="101066" y="50546"/>
                  </a:lnTo>
                  <a:lnTo>
                    <a:pt x="101066" y="37896"/>
                  </a:lnTo>
                  <a:lnTo>
                    <a:pt x="113690" y="37896"/>
                  </a:lnTo>
                  <a:lnTo>
                    <a:pt x="126326" y="37896"/>
                  </a:lnTo>
                  <a:lnTo>
                    <a:pt x="126326" y="25260"/>
                  </a:lnTo>
                  <a:close/>
                </a:path>
                <a:path w="619125" h="50800">
                  <a:moveTo>
                    <a:pt x="151587" y="12623"/>
                  </a:moveTo>
                  <a:lnTo>
                    <a:pt x="138963" y="12623"/>
                  </a:lnTo>
                  <a:lnTo>
                    <a:pt x="126326" y="12623"/>
                  </a:lnTo>
                  <a:lnTo>
                    <a:pt x="126326" y="25260"/>
                  </a:lnTo>
                  <a:lnTo>
                    <a:pt x="138950" y="25260"/>
                  </a:lnTo>
                  <a:lnTo>
                    <a:pt x="138950" y="37896"/>
                  </a:lnTo>
                  <a:lnTo>
                    <a:pt x="151587" y="37896"/>
                  </a:lnTo>
                  <a:lnTo>
                    <a:pt x="151587" y="25260"/>
                  </a:lnTo>
                  <a:lnTo>
                    <a:pt x="151587" y="12623"/>
                  </a:lnTo>
                  <a:close/>
                </a:path>
                <a:path w="619125" h="50800">
                  <a:moveTo>
                    <a:pt x="164223" y="37896"/>
                  </a:moveTo>
                  <a:lnTo>
                    <a:pt x="151587" y="37896"/>
                  </a:lnTo>
                  <a:lnTo>
                    <a:pt x="151587" y="50546"/>
                  </a:lnTo>
                  <a:lnTo>
                    <a:pt x="164223" y="50546"/>
                  </a:lnTo>
                  <a:lnTo>
                    <a:pt x="164223" y="37896"/>
                  </a:lnTo>
                  <a:close/>
                </a:path>
                <a:path w="619125" h="50800">
                  <a:moveTo>
                    <a:pt x="176847" y="12623"/>
                  </a:moveTo>
                  <a:lnTo>
                    <a:pt x="164211" y="12623"/>
                  </a:lnTo>
                  <a:lnTo>
                    <a:pt x="164211" y="25260"/>
                  </a:lnTo>
                  <a:lnTo>
                    <a:pt x="176847" y="25260"/>
                  </a:lnTo>
                  <a:lnTo>
                    <a:pt x="176847" y="12623"/>
                  </a:lnTo>
                  <a:close/>
                </a:path>
                <a:path w="619125" h="50800">
                  <a:moveTo>
                    <a:pt x="202120" y="37896"/>
                  </a:moveTo>
                  <a:lnTo>
                    <a:pt x="189484" y="37896"/>
                  </a:lnTo>
                  <a:lnTo>
                    <a:pt x="189484" y="25260"/>
                  </a:lnTo>
                  <a:lnTo>
                    <a:pt x="176847" y="25260"/>
                  </a:lnTo>
                  <a:lnTo>
                    <a:pt x="176847" y="37896"/>
                  </a:lnTo>
                  <a:lnTo>
                    <a:pt x="176847" y="50546"/>
                  </a:lnTo>
                  <a:lnTo>
                    <a:pt x="189484" y="50546"/>
                  </a:lnTo>
                  <a:lnTo>
                    <a:pt x="202120" y="50546"/>
                  </a:lnTo>
                  <a:lnTo>
                    <a:pt x="202120" y="37896"/>
                  </a:lnTo>
                  <a:close/>
                </a:path>
                <a:path w="619125" h="50800">
                  <a:moveTo>
                    <a:pt x="341058" y="12623"/>
                  </a:moveTo>
                  <a:lnTo>
                    <a:pt x="328422" y="12623"/>
                  </a:lnTo>
                  <a:lnTo>
                    <a:pt x="328422" y="25260"/>
                  </a:lnTo>
                  <a:lnTo>
                    <a:pt x="315798" y="25260"/>
                  </a:lnTo>
                  <a:lnTo>
                    <a:pt x="315798" y="12623"/>
                  </a:lnTo>
                  <a:lnTo>
                    <a:pt x="303161" y="12623"/>
                  </a:lnTo>
                  <a:lnTo>
                    <a:pt x="303161" y="25260"/>
                  </a:lnTo>
                  <a:lnTo>
                    <a:pt x="303161" y="37896"/>
                  </a:lnTo>
                  <a:lnTo>
                    <a:pt x="290537" y="37896"/>
                  </a:lnTo>
                  <a:lnTo>
                    <a:pt x="290537" y="25260"/>
                  </a:lnTo>
                  <a:lnTo>
                    <a:pt x="277901" y="25260"/>
                  </a:lnTo>
                  <a:lnTo>
                    <a:pt x="277901" y="12623"/>
                  </a:lnTo>
                  <a:lnTo>
                    <a:pt x="265277" y="12623"/>
                  </a:lnTo>
                  <a:lnTo>
                    <a:pt x="252641" y="12623"/>
                  </a:lnTo>
                  <a:lnTo>
                    <a:pt x="240004" y="12623"/>
                  </a:lnTo>
                  <a:lnTo>
                    <a:pt x="240004" y="25260"/>
                  </a:lnTo>
                  <a:lnTo>
                    <a:pt x="227380" y="25260"/>
                  </a:lnTo>
                  <a:lnTo>
                    <a:pt x="227380" y="12623"/>
                  </a:lnTo>
                  <a:lnTo>
                    <a:pt x="214744" y="12623"/>
                  </a:lnTo>
                  <a:lnTo>
                    <a:pt x="202120" y="12623"/>
                  </a:lnTo>
                  <a:lnTo>
                    <a:pt x="189484" y="12623"/>
                  </a:lnTo>
                  <a:lnTo>
                    <a:pt x="189484" y="25260"/>
                  </a:lnTo>
                  <a:lnTo>
                    <a:pt x="202107" y="25260"/>
                  </a:lnTo>
                  <a:lnTo>
                    <a:pt x="214744" y="25260"/>
                  </a:lnTo>
                  <a:lnTo>
                    <a:pt x="227368" y="25260"/>
                  </a:lnTo>
                  <a:lnTo>
                    <a:pt x="227368" y="37896"/>
                  </a:lnTo>
                  <a:lnTo>
                    <a:pt x="214744" y="37896"/>
                  </a:lnTo>
                  <a:lnTo>
                    <a:pt x="214744" y="50546"/>
                  </a:lnTo>
                  <a:lnTo>
                    <a:pt x="227368" y="50546"/>
                  </a:lnTo>
                  <a:lnTo>
                    <a:pt x="240004" y="50546"/>
                  </a:lnTo>
                  <a:lnTo>
                    <a:pt x="240004" y="37896"/>
                  </a:lnTo>
                  <a:lnTo>
                    <a:pt x="252641" y="37896"/>
                  </a:lnTo>
                  <a:lnTo>
                    <a:pt x="252641" y="25260"/>
                  </a:lnTo>
                  <a:lnTo>
                    <a:pt x="265264" y="25260"/>
                  </a:lnTo>
                  <a:lnTo>
                    <a:pt x="265264" y="37896"/>
                  </a:lnTo>
                  <a:lnTo>
                    <a:pt x="252641" y="37896"/>
                  </a:lnTo>
                  <a:lnTo>
                    <a:pt x="252641" y="50546"/>
                  </a:lnTo>
                  <a:lnTo>
                    <a:pt x="265277" y="50546"/>
                  </a:lnTo>
                  <a:lnTo>
                    <a:pt x="265277" y="37896"/>
                  </a:lnTo>
                  <a:lnTo>
                    <a:pt x="277901" y="37896"/>
                  </a:lnTo>
                  <a:lnTo>
                    <a:pt x="277901" y="50546"/>
                  </a:lnTo>
                  <a:lnTo>
                    <a:pt x="290537" y="50546"/>
                  </a:lnTo>
                  <a:lnTo>
                    <a:pt x="303174" y="50546"/>
                  </a:lnTo>
                  <a:lnTo>
                    <a:pt x="303174" y="37896"/>
                  </a:lnTo>
                  <a:lnTo>
                    <a:pt x="315798" y="37896"/>
                  </a:lnTo>
                  <a:lnTo>
                    <a:pt x="315798" y="50546"/>
                  </a:lnTo>
                  <a:lnTo>
                    <a:pt x="328434" y="50546"/>
                  </a:lnTo>
                  <a:lnTo>
                    <a:pt x="328434" y="37896"/>
                  </a:lnTo>
                  <a:lnTo>
                    <a:pt x="328434" y="25260"/>
                  </a:lnTo>
                  <a:lnTo>
                    <a:pt x="341058" y="25260"/>
                  </a:lnTo>
                  <a:lnTo>
                    <a:pt x="341058" y="12623"/>
                  </a:lnTo>
                  <a:close/>
                </a:path>
                <a:path w="619125" h="50800">
                  <a:moveTo>
                    <a:pt x="366331" y="12623"/>
                  </a:moveTo>
                  <a:lnTo>
                    <a:pt x="353695" y="12623"/>
                  </a:lnTo>
                  <a:lnTo>
                    <a:pt x="353695" y="25260"/>
                  </a:lnTo>
                  <a:lnTo>
                    <a:pt x="366331" y="25260"/>
                  </a:lnTo>
                  <a:lnTo>
                    <a:pt x="366331" y="12623"/>
                  </a:lnTo>
                  <a:close/>
                </a:path>
                <a:path w="619125" h="50800">
                  <a:moveTo>
                    <a:pt x="378955" y="37896"/>
                  </a:moveTo>
                  <a:lnTo>
                    <a:pt x="366318" y="37896"/>
                  </a:lnTo>
                  <a:lnTo>
                    <a:pt x="366318" y="50546"/>
                  </a:lnTo>
                  <a:lnTo>
                    <a:pt x="378955" y="50546"/>
                  </a:lnTo>
                  <a:lnTo>
                    <a:pt x="378955" y="37896"/>
                  </a:lnTo>
                  <a:close/>
                </a:path>
                <a:path w="619125" h="50800">
                  <a:moveTo>
                    <a:pt x="416839" y="12623"/>
                  </a:moveTo>
                  <a:lnTo>
                    <a:pt x="404215" y="12623"/>
                  </a:lnTo>
                  <a:lnTo>
                    <a:pt x="391579" y="12623"/>
                  </a:lnTo>
                  <a:lnTo>
                    <a:pt x="391579" y="25260"/>
                  </a:lnTo>
                  <a:lnTo>
                    <a:pt x="378955" y="25260"/>
                  </a:lnTo>
                  <a:lnTo>
                    <a:pt x="378955" y="37896"/>
                  </a:lnTo>
                  <a:lnTo>
                    <a:pt x="391591" y="37896"/>
                  </a:lnTo>
                  <a:lnTo>
                    <a:pt x="391591" y="25260"/>
                  </a:lnTo>
                  <a:lnTo>
                    <a:pt x="404215" y="25260"/>
                  </a:lnTo>
                  <a:lnTo>
                    <a:pt x="416839" y="25260"/>
                  </a:lnTo>
                  <a:lnTo>
                    <a:pt x="416839" y="12623"/>
                  </a:lnTo>
                  <a:close/>
                </a:path>
                <a:path w="619125" h="50800">
                  <a:moveTo>
                    <a:pt x="442112" y="12623"/>
                  </a:moveTo>
                  <a:lnTo>
                    <a:pt x="429475" y="12623"/>
                  </a:lnTo>
                  <a:lnTo>
                    <a:pt x="429475" y="25260"/>
                  </a:lnTo>
                  <a:lnTo>
                    <a:pt x="416852" y="25260"/>
                  </a:lnTo>
                  <a:lnTo>
                    <a:pt x="416852" y="37896"/>
                  </a:lnTo>
                  <a:lnTo>
                    <a:pt x="429475" y="37896"/>
                  </a:lnTo>
                  <a:lnTo>
                    <a:pt x="442112" y="37896"/>
                  </a:lnTo>
                  <a:lnTo>
                    <a:pt x="442112" y="25260"/>
                  </a:lnTo>
                  <a:lnTo>
                    <a:pt x="442112" y="12623"/>
                  </a:lnTo>
                  <a:close/>
                </a:path>
                <a:path w="619125" h="50800">
                  <a:moveTo>
                    <a:pt x="480009" y="12623"/>
                  </a:moveTo>
                  <a:lnTo>
                    <a:pt x="467372" y="12623"/>
                  </a:lnTo>
                  <a:lnTo>
                    <a:pt x="454748" y="12623"/>
                  </a:lnTo>
                  <a:lnTo>
                    <a:pt x="454748" y="25260"/>
                  </a:lnTo>
                  <a:lnTo>
                    <a:pt x="454748" y="37896"/>
                  </a:lnTo>
                  <a:lnTo>
                    <a:pt x="467372" y="37896"/>
                  </a:lnTo>
                  <a:lnTo>
                    <a:pt x="480009" y="37896"/>
                  </a:lnTo>
                  <a:lnTo>
                    <a:pt x="480009" y="25260"/>
                  </a:lnTo>
                  <a:lnTo>
                    <a:pt x="480009" y="12623"/>
                  </a:lnTo>
                  <a:close/>
                </a:path>
                <a:path w="619125" h="50800">
                  <a:moveTo>
                    <a:pt x="517893" y="12623"/>
                  </a:moveTo>
                  <a:lnTo>
                    <a:pt x="505269" y="12623"/>
                  </a:lnTo>
                  <a:lnTo>
                    <a:pt x="492633" y="12623"/>
                  </a:lnTo>
                  <a:lnTo>
                    <a:pt x="492633" y="25260"/>
                  </a:lnTo>
                  <a:lnTo>
                    <a:pt x="492633" y="37896"/>
                  </a:lnTo>
                  <a:lnTo>
                    <a:pt x="505269" y="37896"/>
                  </a:lnTo>
                  <a:lnTo>
                    <a:pt x="517893" y="37896"/>
                  </a:lnTo>
                  <a:lnTo>
                    <a:pt x="517893" y="25260"/>
                  </a:lnTo>
                  <a:lnTo>
                    <a:pt x="517893" y="12623"/>
                  </a:lnTo>
                  <a:close/>
                </a:path>
                <a:path w="619125" h="50800">
                  <a:moveTo>
                    <a:pt x="581050" y="0"/>
                  </a:moveTo>
                  <a:lnTo>
                    <a:pt x="568426" y="0"/>
                  </a:lnTo>
                  <a:lnTo>
                    <a:pt x="568426" y="12623"/>
                  </a:lnTo>
                  <a:lnTo>
                    <a:pt x="555802" y="12623"/>
                  </a:lnTo>
                  <a:lnTo>
                    <a:pt x="543166" y="12623"/>
                  </a:lnTo>
                  <a:lnTo>
                    <a:pt x="543166" y="25260"/>
                  </a:lnTo>
                  <a:lnTo>
                    <a:pt x="530542" y="25260"/>
                  </a:lnTo>
                  <a:lnTo>
                    <a:pt x="530542" y="12623"/>
                  </a:lnTo>
                  <a:lnTo>
                    <a:pt x="517906" y="12623"/>
                  </a:lnTo>
                  <a:lnTo>
                    <a:pt x="517906" y="25260"/>
                  </a:lnTo>
                  <a:lnTo>
                    <a:pt x="517906" y="37896"/>
                  </a:lnTo>
                  <a:lnTo>
                    <a:pt x="530529" y="37896"/>
                  </a:lnTo>
                  <a:lnTo>
                    <a:pt x="543166" y="37896"/>
                  </a:lnTo>
                  <a:lnTo>
                    <a:pt x="555802" y="37896"/>
                  </a:lnTo>
                  <a:lnTo>
                    <a:pt x="555802" y="25260"/>
                  </a:lnTo>
                  <a:lnTo>
                    <a:pt x="568426" y="25260"/>
                  </a:lnTo>
                  <a:lnTo>
                    <a:pt x="568426" y="37896"/>
                  </a:lnTo>
                  <a:lnTo>
                    <a:pt x="581050" y="37896"/>
                  </a:lnTo>
                  <a:lnTo>
                    <a:pt x="581050" y="25260"/>
                  </a:lnTo>
                  <a:lnTo>
                    <a:pt x="581050" y="12636"/>
                  </a:lnTo>
                  <a:lnTo>
                    <a:pt x="581050" y="0"/>
                  </a:lnTo>
                  <a:close/>
                </a:path>
                <a:path w="619125" h="50800">
                  <a:moveTo>
                    <a:pt x="618947" y="0"/>
                  </a:moveTo>
                  <a:lnTo>
                    <a:pt x="606323" y="0"/>
                  </a:lnTo>
                  <a:lnTo>
                    <a:pt x="606323" y="12623"/>
                  </a:lnTo>
                  <a:lnTo>
                    <a:pt x="593699" y="12623"/>
                  </a:lnTo>
                  <a:lnTo>
                    <a:pt x="593699" y="0"/>
                  </a:lnTo>
                  <a:lnTo>
                    <a:pt x="581063" y="0"/>
                  </a:lnTo>
                  <a:lnTo>
                    <a:pt x="581063" y="12623"/>
                  </a:lnTo>
                  <a:lnTo>
                    <a:pt x="581063" y="25260"/>
                  </a:lnTo>
                  <a:lnTo>
                    <a:pt x="581063" y="37896"/>
                  </a:lnTo>
                  <a:lnTo>
                    <a:pt x="593699" y="37896"/>
                  </a:lnTo>
                  <a:lnTo>
                    <a:pt x="593699" y="25260"/>
                  </a:lnTo>
                  <a:lnTo>
                    <a:pt x="606323" y="25260"/>
                  </a:lnTo>
                  <a:lnTo>
                    <a:pt x="606323" y="12636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98145" y="4553508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23" y="37884"/>
                  </a:moveTo>
                  <a:lnTo>
                    <a:pt x="0" y="37884"/>
                  </a:lnTo>
                  <a:lnTo>
                    <a:pt x="0" y="50520"/>
                  </a:lnTo>
                  <a:lnTo>
                    <a:pt x="12623" y="50520"/>
                  </a:lnTo>
                  <a:lnTo>
                    <a:pt x="12623" y="37884"/>
                  </a:lnTo>
                  <a:close/>
                </a:path>
                <a:path w="619125" h="50800">
                  <a:moveTo>
                    <a:pt x="37909" y="12623"/>
                  </a:moveTo>
                  <a:lnTo>
                    <a:pt x="25273" y="12623"/>
                  </a:lnTo>
                  <a:lnTo>
                    <a:pt x="25273" y="25273"/>
                  </a:lnTo>
                  <a:lnTo>
                    <a:pt x="37909" y="25273"/>
                  </a:lnTo>
                  <a:lnTo>
                    <a:pt x="37909" y="12623"/>
                  </a:lnTo>
                  <a:close/>
                </a:path>
                <a:path w="619125" h="50800">
                  <a:moveTo>
                    <a:pt x="50520" y="37884"/>
                  </a:moveTo>
                  <a:lnTo>
                    <a:pt x="37909" y="37884"/>
                  </a:lnTo>
                  <a:lnTo>
                    <a:pt x="25273" y="37884"/>
                  </a:lnTo>
                  <a:lnTo>
                    <a:pt x="12636" y="37884"/>
                  </a:lnTo>
                  <a:lnTo>
                    <a:pt x="12636" y="50520"/>
                  </a:lnTo>
                  <a:lnTo>
                    <a:pt x="25273" y="50520"/>
                  </a:lnTo>
                  <a:lnTo>
                    <a:pt x="37896" y="50520"/>
                  </a:lnTo>
                  <a:lnTo>
                    <a:pt x="50520" y="50520"/>
                  </a:lnTo>
                  <a:lnTo>
                    <a:pt x="50520" y="37884"/>
                  </a:lnTo>
                  <a:close/>
                </a:path>
                <a:path w="619125" h="50800">
                  <a:moveTo>
                    <a:pt x="88417" y="25260"/>
                  </a:moveTo>
                  <a:lnTo>
                    <a:pt x="75806" y="25260"/>
                  </a:lnTo>
                  <a:lnTo>
                    <a:pt x="75806" y="12623"/>
                  </a:lnTo>
                  <a:lnTo>
                    <a:pt x="63169" y="12623"/>
                  </a:lnTo>
                  <a:lnTo>
                    <a:pt x="63169" y="50520"/>
                  </a:lnTo>
                  <a:lnTo>
                    <a:pt x="75806" y="50520"/>
                  </a:lnTo>
                  <a:lnTo>
                    <a:pt x="75806" y="37896"/>
                  </a:lnTo>
                  <a:lnTo>
                    <a:pt x="88417" y="37896"/>
                  </a:lnTo>
                  <a:lnTo>
                    <a:pt x="88417" y="25260"/>
                  </a:lnTo>
                  <a:close/>
                </a:path>
                <a:path w="619125" h="50800">
                  <a:moveTo>
                    <a:pt x="101066" y="25260"/>
                  </a:moveTo>
                  <a:lnTo>
                    <a:pt x="88430" y="25260"/>
                  </a:lnTo>
                  <a:lnTo>
                    <a:pt x="88430" y="37896"/>
                  </a:lnTo>
                  <a:lnTo>
                    <a:pt x="101066" y="37896"/>
                  </a:lnTo>
                  <a:lnTo>
                    <a:pt x="101066" y="25260"/>
                  </a:lnTo>
                  <a:close/>
                </a:path>
                <a:path w="619125" h="50800">
                  <a:moveTo>
                    <a:pt x="126326" y="12623"/>
                  </a:moveTo>
                  <a:lnTo>
                    <a:pt x="113690" y="12623"/>
                  </a:lnTo>
                  <a:lnTo>
                    <a:pt x="113690" y="25260"/>
                  </a:lnTo>
                  <a:lnTo>
                    <a:pt x="113690" y="37884"/>
                  </a:lnTo>
                  <a:lnTo>
                    <a:pt x="113690" y="50520"/>
                  </a:lnTo>
                  <a:lnTo>
                    <a:pt x="126326" y="50520"/>
                  </a:lnTo>
                  <a:lnTo>
                    <a:pt x="126326" y="37896"/>
                  </a:lnTo>
                  <a:lnTo>
                    <a:pt x="126326" y="25273"/>
                  </a:lnTo>
                  <a:lnTo>
                    <a:pt x="126326" y="12623"/>
                  </a:lnTo>
                  <a:close/>
                </a:path>
                <a:path w="619125" h="50800">
                  <a:moveTo>
                    <a:pt x="151587" y="25260"/>
                  </a:moveTo>
                  <a:lnTo>
                    <a:pt x="138950" y="25260"/>
                  </a:lnTo>
                  <a:lnTo>
                    <a:pt x="138950" y="37896"/>
                  </a:lnTo>
                  <a:lnTo>
                    <a:pt x="151587" y="37896"/>
                  </a:lnTo>
                  <a:lnTo>
                    <a:pt x="151587" y="25260"/>
                  </a:lnTo>
                  <a:close/>
                </a:path>
                <a:path w="619125" h="50800">
                  <a:moveTo>
                    <a:pt x="290537" y="37884"/>
                  </a:moveTo>
                  <a:lnTo>
                    <a:pt x="277901" y="37884"/>
                  </a:lnTo>
                  <a:lnTo>
                    <a:pt x="277901" y="25273"/>
                  </a:lnTo>
                  <a:lnTo>
                    <a:pt x="277901" y="12623"/>
                  </a:lnTo>
                  <a:lnTo>
                    <a:pt x="265264" y="12623"/>
                  </a:lnTo>
                  <a:lnTo>
                    <a:pt x="265264" y="25260"/>
                  </a:lnTo>
                  <a:lnTo>
                    <a:pt x="252641" y="25260"/>
                  </a:lnTo>
                  <a:lnTo>
                    <a:pt x="240004" y="25260"/>
                  </a:lnTo>
                  <a:lnTo>
                    <a:pt x="240004" y="37884"/>
                  </a:lnTo>
                  <a:lnTo>
                    <a:pt x="227380" y="37884"/>
                  </a:lnTo>
                  <a:lnTo>
                    <a:pt x="227380" y="25273"/>
                  </a:lnTo>
                  <a:lnTo>
                    <a:pt x="240004" y="25273"/>
                  </a:lnTo>
                  <a:lnTo>
                    <a:pt x="240004" y="12623"/>
                  </a:lnTo>
                  <a:lnTo>
                    <a:pt x="227380" y="12623"/>
                  </a:lnTo>
                  <a:lnTo>
                    <a:pt x="227368" y="12623"/>
                  </a:lnTo>
                  <a:lnTo>
                    <a:pt x="176847" y="12623"/>
                  </a:lnTo>
                  <a:lnTo>
                    <a:pt x="176847" y="25273"/>
                  </a:lnTo>
                  <a:lnTo>
                    <a:pt x="189484" y="25273"/>
                  </a:lnTo>
                  <a:lnTo>
                    <a:pt x="189484" y="37884"/>
                  </a:lnTo>
                  <a:lnTo>
                    <a:pt x="176847" y="37884"/>
                  </a:lnTo>
                  <a:lnTo>
                    <a:pt x="176847" y="50520"/>
                  </a:lnTo>
                  <a:lnTo>
                    <a:pt x="189484" y="50520"/>
                  </a:lnTo>
                  <a:lnTo>
                    <a:pt x="189484" y="37896"/>
                  </a:lnTo>
                  <a:lnTo>
                    <a:pt x="202120" y="37896"/>
                  </a:lnTo>
                  <a:lnTo>
                    <a:pt x="202120" y="25273"/>
                  </a:lnTo>
                  <a:lnTo>
                    <a:pt x="214744" y="25273"/>
                  </a:lnTo>
                  <a:lnTo>
                    <a:pt x="214744" y="37884"/>
                  </a:lnTo>
                  <a:lnTo>
                    <a:pt x="214744" y="50520"/>
                  </a:lnTo>
                  <a:lnTo>
                    <a:pt x="227368" y="50520"/>
                  </a:lnTo>
                  <a:lnTo>
                    <a:pt x="227380" y="50520"/>
                  </a:lnTo>
                  <a:lnTo>
                    <a:pt x="290537" y="50520"/>
                  </a:lnTo>
                  <a:lnTo>
                    <a:pt x="290537" y="37884"/>
                  </a:lnTo>
                  <a:close/>
                </a:path>
                <a:path w="619125" h="50800">
                  <a:moveTo>
                    <a:pt x="341058" y="25260"/>
                  </a:moveTo>
                  <a:lnTo>
                    <a:pt x="328434" y="25260"/>
                  </a:lnTo>
                  <a:lnTo>
                    <a:pt x="315798" y="25260"/>
                  </a:lnTo>
                  <a:lnTo>
                    <a:pt x="303161" y="25260"/>
                  </a:lnTo>
                  <a:lnTo>
                    <a:pt x="303161" y="37884"/>
                  </a:lnTo>
                  <a:lnTo>
                    <a:pt x="303161" y="50520"/>
                  </a:lnTo>
                  <a:lnTo>
                    <a:pt x="315798" y="50520"/>
                  </a:lnTo>
                  <a:lnTo>
                    <a:pt x="315798" y="37896"/>
                  </a:lnTo>
                  <a:lnTo>
                    <a:pt x="328422" y="37896"/>
                  </a:lnTo>
                  <a:lnTo>
                    <a:pt x="341058" y="37896"/>
                  </a:lnTo>
                  <a:lnTo>
                    <a:pt x="341058" y="25260"/>
                  </a:lnTo>
                  <a:close/>
                </a:path>
                <a:path w="619125" h="50800">
                  <a:moveTo>
                    <a:pt x="416839" y="0"/>
                  </a:moveTo>
                  <a:lnTo>
                    <a:pt x="404215" y="0"/>
                  </a:lnTo>
                  <a:lnTo>
                    <a:pt x="404215" y="12623"/>
                  </a:lnTo>
                  <a:lnTo>
                    <a:pt x="391579" y="12623"/>
                  </a:lnTo>
                  <a:lnTo>
                    <a:pt x="391579" y="25260"/>
                  </a:lnTo>
                  <a:lnTo>
                    <a:pt x="378955" y="25260"/>
                  </a:lnTo>
                  <a:lnTo>
                    <a:pt x="378955" y="12649"/>
                  </a:lnTo>
                  <a:lnTo>
                    <a:pt x="378955" y="0"/>
                  </a:lnTo>
                  <a:lnTo>
                    <a:pt x="366318" y="0"/>
                  </a:lnTo>
                  <a:lnTo>
                    <a:pt x="366318" y="12623"/>
                  </a:lnTo>
                  <a:lnTo>
                    <a:pt x="353695" y="12623"/>
                  </a:lnTo>
                  <a:lnTo>
                    <a:pt x="353695" y="25260"/>
                  </a:lnTo>
                  <a:lnTo>
                    <a:pt x="353695" y="37896"/>
                  </a:lnTo>
                  <a:lnTo>
                    <a:pt x="366318" y="37896"/>
                  </a:lnTo>
                  <a:lnTo>
                    <a:pt x="378955" y="37896"/>
                  </a:lnTo>
                  <a:lnTo>
                    <a:pt x="391591" y="37896"/>
                  </a:lnTo>
                  <a:lnTo>
                    <a:pt x="391591" y="25273"/>
                  </a:lnTo>
                  <a:lnTo>
                    <a:pt x="404215" y="25273"/>
                  </a:lnTo>
                  <a:lnTo>
                    <a:pt x="404215" y="12649"/>
                  </a:lnTo>
                  <a:lnTo>
                    <a:pt x="416839" y="12649"/>
                  </a:lnTo>
                  <a:lnTo>
                    <a:pt x="416839" y="0"/>
                  </a:lnTo>
                  <a:close/>
                </a:path>
                <a:path w="619125" h="50800">
                  <a:moveTo>
                    <a:pt x="467372" y="0"/>
                  </a:moveTo>
                  <a:lnTo>
                    <a:pt x="454748" y="0"/>
                  </a:lnTo>
                  <a:lnTo>
                    <a:pt x="454748" y="12623"/>
                  </a:lnTo>
                  <a:lnTo>
                    <a:pt x="442112" y="12623"/>
                  </a:lnTo>
                  <a:lnTo>
                    <a:pt x="442112" y="0"/>
                  </a:lnTo>
                  <a:lnTo>
                    <a:pt x="429488" y="0"/>
                  </a:lnTo>
                  <a:lnTo>
                    <a:pt x="416852" y="0"/>
                  </a:lnTo>
                  <a:lnTo>
                    <a:pt x="416852" y="12623"/>
                  </a:lnTo>
                  <a:lnTo>
                    <a:pt x="416852" y="25260"/>
                  </a:lnTo>
                  <a:lnTo>
                    <a:pt x="416852" y="37896"/>
                  </a:lnTo>
                  <a:lnTo>
                    <a:pt x="429488" y="37896"/>
                  </a:lnTo>
                  <a:lnTo>
                    <a:pt x="429488" y="25273"/>
                  </a:lnTo>
                  <a:lnTo>
                    <a:pt x="429488" y="12649"/>
                  </a:lnTo>
                  <a:lnTo>
                    <a:pt x="442112" y="12649"/>
                  </a:lnTo>
                  <a:lnTo>
                    <a:pt x="442112" y="25260"/>
                  </a:lnTo>
                  <a:lnTo>
                    <a:pt x="442112" y="37896"/>
                  </a:lnTo>
                  <a:lnTo>
                    <a:pt x="454748" y="37896"/>
                  </a:lnTo>
                  <a:lnTo>
                    <a:pt x="467372" y="37896"/>
                  </a:lnTo>
                  <a:lnTo>
                    <a:pt x="467372" y="25273"/>
                  </a:lnTo>
                  <a:lnTo>
                    <a:pt x="467372" y="12649"/>
                  </a:lnTo>
                  <a:lnTo>
                    <a:pt x="467372" y="0"/>
                  </a:lnTo>
                  <a:close/>
                </a:path>
                <a:path w="619125" h="50800">
                  <a:moveTo>
                    <a:pt x="517893" y="0"/>
                  </a:moveTo>
                  <a:lnTo>
                    <a:pt x="505269" y="0"/>
                  </a:lnTo>
                  <a:lnTo>
                    <a:pt x="505269" y="12623"/>
                  </a:lnTo>
                  <a:lnTo>
                    <a:pt x="492645" y="12623"/>
                  </a:lnTo>
                  <a:lnTo>
                    <a:pt x="492645" y="0"/>
                  </a:lnTo>
                  <a:lnTo>
                    <a:pt x="480009" y="0"/>
                  </a:lnTo>
                  <a:lnTo>
                    <a:pt x="480009" y="12623"/>
                  </a:lnTo>
                  <a:lnTo>
                    <a:pt x="480009" y="25273"/>
                  </a:lnTo>
                  <a:lnTo>
                    <a:pt x="492633" y="25273"/>
                  </a:lnTo>
                  <a:lnTo>
                    <a:pt x="505269" y="25273"/>
                  </a:lnTo>
                  <a:lnTo>
                    <a:pt x="505269" y="12649"/>
                  </a:lnTo>
                  <a:lnTo>
                    <a:pt x="517893" y="12649"/>
                  </a:lnTo>
                  <a:lnTo>
                    <a:pt x="517893" y="0"/>
                  </a:lnTo>
                  <a:close/>
                </a:path>
                <a:path w="619125" h="50800">
                  <a:moveTo>
                    <a:pt x="555802" y="25260"/>
                  </a:moveTo>
                  <a:lnTo>
                    <a:pt x="543166" y="25260"/>
                  </a:lnTo>
                  <a:lnTo>
                    <a:pt x="530542" y="25260"/>
                  </a:lnTo>
                  <a:lnTo>
                    <a:pt x="530542" y="12649"/>
                  </a:lnTo>
                  <a:lnTo>
                    <a:pt x="530542" y="0"/>
                  </a:lnTo>
                  <a:lnTo>
                    <a:pt x="517906" y="0"/>
                  </a:lnTo>
                  <a:lnTo>
                    <a:pt x="517906" y="37896"/>
                  </a:lnTo>
                  <a:lnTo>
                    <a:pt x="530529" y="37896"/>
                  </a:lnTo>
                  <a:lnTo>
                    <a:pt x="543166" y="37896"/>
                  </a:lnTo>
                  <a:lnTo>
                    <a:pt x="555802" y="37896"/>
                  </a:lnTo>
                  <a:lnTo>
                    <a:pt x="555802" y="25260"/>
                  </a:lnTo>
                  <a:close/>
                </a:path>
                <a:path w="619125" h="50800">
                  <a:moveTo>
                    <a:pt x="581050" y="0"/>
                  </a:moveTo>
                  <a:lnTo>
                    <a:pt x="568426" y="0"/>
                  </a:lnTo>
                  <a:lnTo>
                    <a:pt x="555790" y="0"/>
                  </a:lnTo>
                  <a:lnTo>
                    <a:pt x="555790" y="12649"/>
                  </a:lnTo>
                  <a:lnTo>
                    <a:pt x="568426" y="12649"/>
                  </a:lnTo>
                  <a:lnTo>
                    <a:pt x="568426" y="25273"/>
                  </a:lnTo>
                  <a:lnTo>
                    <a:pt x="581050" y="25273"/>
                  </a:lnTo>
                  <a:lnTo>
                    <a:pt x="581050" y="12649"/>
                  </a:lnTo>
                  <a:lnTo>
                    <a:pt x="581050" y="0"/>
                  </a:lnTo>
                  <a:close/>
                </a:path>
                <a:path w="619125" h="50800">
                  <a:moveTo>
                    <a:pt x="618947" y="0"/>
                  </a:moveTo>
                  <a:lnTo>
                    <a:pt x="606323" y="0"/>
                  </a:lnTo>
                  <a:lnTo>
                    <a:pt x="606323" y="12623"/>
                  </a:lnTo>
                  <a:lnTo>
                    <a:pt x="593699" y="12623"/>
                  </a:lnTo>
                  <a:lnTo>
                    <a:pt x="593699" y="0"/>
                  </a:lnTo>
                  <a:lnTo>
                    <a:pt x="581063" y="0"/>
                  </a:lnTo>
                  <a:lnTo>
                    <a:pt x="581063" y="12649"/>
                  </a:lnTo>
                  <a:lnTo>
                    <a:pt x="593686" y="12649"/>
                  </a:lnTo>
                  <a:lnTo>
                    <a:pt x="593686" y="25260"/>
                  </a:lnTo>
                  <a:lnTo>
                    <a:pt x="593686" y="37896"/>
                  </a:lnTo>
                  <a:lnTo>
                    <a:pt x="606323" y="37896"/>
                  </a:lnTo>
                  <a:lnTo>
                    <a:pt x="618947" y="37896"/>
                  </a:lnTo>
                  <a:lnTo>
                    <a:pt x="618947" y="25273"/>
                  </a:lnTo>
                  <a:lnTo>
                    <a:pt x="618947" y="12649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98145" y="4591392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23" y="25273"/>
                  </a:moveTo>
                  <a:lnTo>
                    <a:pt x="0" y="25273"/>
                  </a:lnTo>
                  <a:lnTo>
                    <a:pt x="0" y="37909"/>
                  </a:lnTo>
                  <a:lnTo>
                    <a:pt x="12623" y="37909"/>
                  </a:lnTo>
                  <a:lnTo>
                    <a:pt x="12623" y="25273"/>
                  </a:lnTo>
                  <a:close/>
                </a:path>
                <a:path w="619125" h="50800">
                  <a:moveTo>
                    <a:pt x="25273" y="37896"/>
                  </a:moveTo>
                  <a:lnTo>
                    <a:pt x="12636" y="37896"/>
                  </a:lnTo>
                  <a:lnTo>
                    <a:pt x="12636" y="50533"/>
                  </a:lnTo>
                  <a:lnTo>
                    <a:pt x="25273" y="50533"/>
                  </a:lnTo>
                  <a:lnTo>
                    <a:pt x="25273" y="37896"/>
                  </a:lnTo>
                  <a:close/>
                </a:path>
                <a:path w="619125" h="50800">
                  <a:moveTo>
                    <a:pt x="25273" y="12636"/>
                  </a:moveTo>
                  <a:lnTo>
                    <a:pt x="12636" y="12636"/>
                  </a:lnTo>
                  <a:lnTo>
                    <a:pt x="12636" y="25273"/>
                  </a:lnTo>
                  <a:lnTo>
                    <a:pt x="25273" y="25273"/>
                  </a:lnTo>
                  <a:lnTo>
                    <a:pt x="25273" y="12636"/>
                  </a:lnTo>
                  <a:close/>
                </a:path>
                <a:path w="619125" h="50800">
                  <a:moveTo>
                    <a:pt x="88417" y="37896"/>
                  </a:moveTo>
                  <a:lnTo>
                    <a:pt x="75793" y="37896"/>
                  </a:lnTo>
                  <a:lnTo>
                    <a:pt x="75793" y="50533"/>
                  </a:lnTo>
                  <a:lnTo>
                    <a:pt x="88417" y="50533"/>
                  </a:lnTo>
                  <a:lnTo>
                    <a:pt x="88417" y="37896"/>
                  </a:lnTo>
                  <a:close/>
                </a:path>
                <a:path w="619125" h="50800">
                  <a:moveTo>
                    <a:pt x="88417" y="12636"/>
                  </a:moveTo>
                  <a:lnTo>
                    <a:pt x="75806" y="12636"/>
                  </a:lnTo>
                  <a:lnTo>
                    <a:pt x="63169" y="12636"/>
                  </a:lnTo>
                  <a:lnTo>
                    <a:pt x="50533" y="12636"/>
                  </a:lnTo>
                  <a:lnTo>
                    <a:pt x="50533" y="25273"/>
                  </a:lnTo>
                  <a:lnTo>
                    <a:pt x="50533" y="37896"/>
                  </a:lnTo>
                  <a:lnTo>
                    <a:pt x="50533" y="50533"/>
                  </a:lnTo>
                  <a:lnTo>
                    <a:pt x="63169" y="50533"/>
                  </a:lnTo>
                  <a:lnTo>
                    <a:pt x="63169" y="37909"/>
                  </a:lnTo>
                  <a:lnTo>
                    <a:pt x="63169" y="25273"/>
                  </a:lnTo>
                  <a:lnTo>
                    <a:pt x="75793" y="25273"/>
                  </a:lnTo>
                  <a:lnTo>
                    <a:pt x="88417" y="25273"/>
                  </a:lnTo>
                  <a:lnTo>
                    <a:pt x="88417" y="12636"/>
                  </a:lnTo>
                  <a:close/>
                </a:path>
                <a:path w="619125" h="50800">
                  <a:moveTo>
                    <a:pt x="126326" y="25273"/>
                  </a:moveTo>
                  <a:lnTo>
                    <a:pt x="113690" y="25273"/>
                  </a:lnTo>
                  <a:lnTo>
                    <a:pt x="113690" y="12636"/>
                  </a:lnTo>
                  <a:lnTo>
                    <a:pt x="101066" y="12636"/>
                  </a:lnTo>
                  <a:lnTo>
                    <a:pt x="88430" y="12636"/>
                  </a:lnTo>
                  <a:lnTo>
                    <a:pt x="88430" y="25273"/>
                  </a:lnTo>
                  <a:lnTo>
                    <a:pt x="101053" y="25273"/>
                  </a:lnTo>
                  <a:lnTo>
                    <a:pt x="101053" y="37909"/>
                  </a:lnTo>
                  <a:lnTo>
                    <a:pt x="113690" y="37909"/>
                  </a:lnTo>
                  <a:lnTo>
                    <a:pt x="126326" y="37909"/>
                  </a:lnTo>
                  <a:lnTo>
                    <a:pt x="126326" y="25273"/>
                  </a:lnTo>
                  <a:close/>
                </a:path>
                <a:path w="619125" h="50800">
                  <a:moveTo>
                    <a:pt x="138963" y="12636"/>
                  </a:moveTo>
                  <a:lnTo>
                    <a:pt x="126326" y="12636"/>
                  </a:lnTo>
                  <a:lnTo>
                    <a:pt x="126326" y="25273"/>
                  </a:lnTo>
                  <a:lnTo>
                    <a:pt x="138963" y="25273"/>
                  </a:lnTo>
                  <a:lnTo>
                    <a:pt x="138963" y="12636"/>
                  </a:lnTo>
                  <a:close/>
                </a:path>
                <a:path w="619125" h="50800">
                  <a:moveTo>
                    <a:pt x="214744" y="25273"/>
                  </a:moveTo>
                  <a:lnTo>
                    <a:pt x="202120" y="25273"/>
                  </a:lnTo>
                  <a:lnTo>
                    <a:pt x="189484" y="25273"/>
                  </a:lnTo>
                  <a:lnTo>
                    <a:pt x="189484" y="12636"/>
                  </a:lnTo>
                  <a:lnTo>
                    <a:pt x="176847" y="12636"/>
                  </a:lnTo>
                  <a:lnTo>
                    <a:pt x="176847" y="25273"/>
                  </a:lnTo>
                  <a:lnTo>
                    <a:pt x="164223" y="25273"/>
                  </a:lnTo>
                  <a:lnTo>
                    <a:pt x="151587" y="25273"/>
                  </a:lnTo>
                  <a:lnTo>
                    <a:pt x="151587" y="37909"/>
                  </a:lnTo>
                  <a:lnTo>
                    <a:pt x="214744" y="37909"/>
                  </a:lnTo>
                  <a:lnTo>
                    <a:pt x="214744" y="25273"/>
                  </a:lnTo>
                  <a:close/>
                </a:path>
                <a:path w="619125" h="50800">
                  <a:moveTo>
                    <a:pt x="252641" y="25273"/>
                  </a:moveTo>
                  <a:lnTo>
                    <a:pt x="240004" y="25273"/>
                  </a:lnTo>
                  <a:lnTo>
                    <a:pt x="227368" y="25273"/>
                  </a:lnTo>
                  <a:lnTo>
                    <a:pt x="227368" y="37909"/>
                  </a:lnTo>
                  <a:lnTo>
                    <a:pt x="240004" y="37909"/>
                  </a:lnTo>
                  <a:lnTo>
                    <a:pt x="252641" y="37909"/>
                  </a:lnTo>
                  <a:lnTo>
                    <a:pt x="252641" y="25273"/>
                  </a:lnTo>
                  <a:close/>
                </a:path>
                <a:path w="619125" h="50800">
                  <a:moveTo>
                    <a:pt x="341058" y="12636"/>
                  </a:moveTo>
                  <a:lnTo>
                    <a:pt x="328434" y="12636"/>
                  </a:lnTo>
                  <a:lnTo>
                    <a:pt x="328434" y="0"/>
                  </a:lnTo>
                  <a:lnTo>
                    <a:pt x="315798" y="0"/>
                  </a:lnTo>
                  <a:lnTo>
                    <a:pt x="303161" y="0"/>
                  </a:lnTo>
                  <a:lnTo>
                    <a:pt x="303161" y="12636"/>
                  </a:lnTo>
                  <a:lnTo>
                    <a:pt x="290537" y="12636"/>
                  </a:lnTo>
                  <a:lnTo>
                    <a:pt x="277901" y="12636"/>
                  </a:lnTo>
                  <a:lnTo>
                    <a:pt x="265277" y="12636"/>
                  </a:lnTo>
                  <a:lnTo>
                    <a:pt x="252641" y="12636"/>
                  </a:lnTo>
                  <a:lnTo>
                    <a:pt x="252641" y="25273"/>
                  </a:lnTo>
                  <a:lnTo>
                    <a:pt x="265264" y="25273"/>
                  </a:lnTo>
                  <a:lnTo>
                    <a:pt x="265264" y="37909"/>
                  </a:lnTo>
                  <a:lnTo>
                    <a:pt x="277901" y="37909"/>
                  </a:lnTo>
                  <a:lnTo>
                    <a:pt x="290537" y="37909"/>
                  </a:lnTo>
                  <a:lnTo>
                    <a:pt x="290537" y="25273"/>
                  </a:lnTo>
                  <a:lnTo>
                    <a:pt x="303161" y="25273"/>
                  </a:lnTo>
                  <a:lnTo>
                    <a:pt x="315798" y="25273"/>
                  </a:lnTo>
                  <a:lnTo>
                    <a:pt x="328422" y="25273"/>
                  </a:lnTo>
                  <a:lnTo>
                    <a:pt x="328422" y="37909"/>
                  </a:lnTo>
                  <a:lnTo>
                    <a:pt x="341058" y="37909"/>
                  </a:lnTo>
                  <a:lnTo>
                    <a:pt x="341058" y="25273"/>
                  </a:lnTo>
                  <a:lnTo>
                    <a:pt x="341058" y="12636"/>
                  </a:lnTo>
                  <a:close/>
                </a:path>
                <a:path w="619125" h="50800">
                  <a:moveTo>
                    <a:pt x="353682" y="0"/>
                  </a:moveTo>
                  <a:lnTo>
                    <a:pt x="341058" y="0"/>
                  </a:lnTo>
                  <a:lnTo>
                    <a:pt x="341058" y="12636"/>
                  </a:lnTo>
                  <a:lnTo>
                    <a:pt x="353682" y="12636"/>
                  </a:lnTo>
                  <a:lnTo>
                    <a:pt x="353682" y="0"/>
                  </a:lnTo>
                  <a:close/>
                </a:path>
                <a:path w="619125" h="50800">
                  <a:moveTo>
                    <a:pt x="391591" y="25273"/>
                  </a:moveTo>
                  <a:lnTo>
                    <a:pt x="378955" y="25273"/>
                  </a:lnTo>
                  <a:lnTo>
                    <a:pt x="378955" y="12636"/>
                  </a:lnTo>
                  <a:lnTo>
                    <a:pt x="366331" y="12636"/>
                  </a:lnTo>
                  <a:lnTo>
                    <a:pt x="366331" y="0"/>
                  </a:lnTo>
                  <a:lnTo>
                    <a:pt x="353695" y="0"/>
                  </a:lnTo>
                  <a:lnTo>
                    <a:pt x="353695" y="12636"/>
                  </a:lnTo>
                  <a:lnTo>
                    <a:pt x="366318" y="12636"/>
                  </a:lnTo>
                  <a:lnTo>
                    <a:pt x="366318" y="25273"/>
                  </a:lnTo>
                  <a:lnTo>
                    <a:pt x="366318" y="37909"/>
                  </a:lnTo>
                  <a:lnTo>
                    <a:pt x="378955" y="37909"/>
                  </a:lnTo>
                  <a:lnTo>
                    <a:pt x="391591" y="37909"/>
                  </a:lnTo>
                  <a:lnTo>
                    <a:pt x="391591" y="25273"/>
                  </a:lnTo>
                  <a:close/>
                </a:path>
                <a:path w="619125" h="50800">
                  <a:moveTo>
                    <a:pt x="416839" y="0"/>
                  </a:moveTo>
                  <a:lnTo>
                    <a:pt x="404215" y="0"/>
                  </a:lnTo>
                  <a:lnTo>
                    <a:pt x="391591" y="0"/>
                  </a:lnTo>
                  <a:lnTo>
                    <a:pt x="378955" y="0"/>
                  </a:lnTo>
                  <a:lnTo>
                    <a:pt x="378955" y="12636"/>
                  </a:lnTo>
                  <a:lnTo>
                    <a:pt x="391579" y="12636"/>
                  </a:lnTo>
                  <a:lnTo>
                    <a:pt x="404215" y="12636"/>
                  </a:lnTo>
                  <a:lnTo>
                    <a:pt x="404215" y="25273"/>
                  </a:lnTo>
                  <a:lnTo>
                    <a:pt x="404215" y="37909"/>
                  </a:lnTo>
                  <a:lnTo>
                    <a:pt x="416839" y="37909"/>
                  </a:lnTo>
                  <a:lnTo>
                    <a:pt x="416839" y="25273"/>
                  </a:lnTo>
                  <a:lnTo>
                    <a:pt x="416839" y="12636"/>
                  </a:lnTo>
                  <a:lnTo>
                    <a:pt x="416839" y="0"/>
                  </a:lnTo>
                  <a:close/>
                </a:path>
                <a:path w="619125" h="50800">
                  <a:moveTo>
                    <a:pt x="517893" y="0"/>
                  </a:moveTo>
                  <a:lnTo>
                    <a:pt x="517893" y="0"/>
                  </a:lnTo>
                  <a:lnTo>
                    <a:pt x="416852" y="0"/>
                  </a:lnTo>
                  <a:lnTo>
                    <a:pt x="416852" y="12636"/>
                  </a:lnTo>
                  <a:lnTo>
                    <a:pt x="416852" y="25273"/>
                  </a:lnTo>
                  <a:lnTo>
                    <a:pt x="416852" y="37909"/>
                  </a:lnTo>
                  <a:lnTo>
                    <a:pt x="429488" y="37909"/>
                  </a:lnTo>
                  <a:lnTo>
                    <a:pt x="429488" y="25273"/>
                  </a:lnTo>
                  <a:lnTo>
                    <a:pt x="442112" y="25273"/>
                  </a:lnTo>
                  <a:lnTo>
                    <a:pt x="442112" y="12636"/>
                  </a:lnTo>
                  <a:lnTo>
                    <a:pt x="454748" y="12636"/>
                  </a:lnTo>
                  <a:lnTo>
                    <a:pt x="467372" y="12636"/>
                  </a:lnTo>
                  <a:lnTo>
                    <a:pt x="467372" y="25273"/>
                  </a:lnTo>
                  <a:lnTo>
                    <a:pt x="467372" y="37909"/>
                  </a:lnTo>
                  <a:lnTo>
                    <a:pt x="480009" y="37909"/>
                  </a:lnTo>
                  <a:lnTo>
                    <a:pt x="480009" y="25273"/>
                  </a:lnTo>
                  <a:lnTo>
                    <a:pt x="480009" y="12636"/>
                  </a:lnTo>
                  <a:lnTo>
                    <a:pt x="492633" y="12636"/>
                  </a:lnTo>
                  <a:lnTo>
                    <a:pt x="505269" y="12636"/>
                  </a:lnTo>
                  <a:lnTo>
                    <a:pt x="505269" y="25273"/>
                  </a:lnTo>
                  <a:lnTo>
                    <a:pt x="492633" y="25273"/>
                  </a:lnTo>
                  <a:lnTo>
                    <a:pt x="492633" y="37909"/>
                  </a:lnTo>
                  <a:lnTo>
                    <a:pt x="505269" y="37909"/>
                  </a:lnTo>
                  <a:lnTo>
                    <a:pt x="517893" y="37909"/>
                  </a:lnTo>
                  <a:lnTo>
                    <a:pt x="517893" y="25273"/>
                  </a:lnTo>
                  <a:lnTo>
                    <a:pt x="517893" y="12636"/>
                  </a:lnTo>
                  <a:lnTo>
                    <a:pt x="517893" y="0"/>
                  </a:lnTo>
                  <a:close/>
                </a:path>
                <a:path w="619125" h="50800">
                  <a:moveTo>
                    <a:pt x="581050" y="25273"/>
                  </a:moveTo>
                  <a:lnTo>
                    <a:pt x="568426" y="25273"/>
                  </a:lnTo>
                  <a:lnTo>
                    <a:pt x="568426" y="12636"/>
                  </a:lnTo>
                  <a:lnTo>
                    <a:pt x="555802" y="12636"/>
                  </a:lnTo>
                  <a:lnTo>
                    <a:pt x="555802" y="0"/>
                  </a:lnTo>
                  <a:lnTo>
                    <a:pt x="543166" y="0"/>
                  </a:lnTo>
                  <a:lnTo>
                    <a:pt x="530529" y="0"/>
                  </a:lnTo>
                  <a:lnTo>
                    <a:pt x="530529" y="12636"/>
                  </a:lnTo>
                  <a:lnTo>
                    <a:pt x="517906" y="12636"/>
                  </a:lnTo>
                  <a:lnTo>
                    <a:pt x="517906" y="25273"/>
                  </a:lnTo>
                  <a:lnTo>
                    <a:pt x="530529" y="25273"/>
                  </a:lnTo>
                  <a:lnTo>
                    <a:pt x="543166" y="25273"/>
                  </a:lnTo>
                  <a:lnTo>
                    <a:pt x="555790" y="25273"/>
                  </a:lnTo>
                  <a:lnTo>
                    <a:pt x="555790" y="37909"/>
                  </a:lnTo>
                  <a:lnTo>
                    <a:pt x="568426" y="37909"/>
                  </a:lnTo>
                  <a:lnTo>
                    <a:pt x="581050" y="37909"/>
                  </a:lnTo>
                  <a:lnTo>
                    <a:pt x="581050" y="25273"/>
                  </a:lnTo>
                  <a:close/>
                </a:path>
                <a:path w="619125" h="50800">
                  <a:moveTo>
                    <a:pt x="593699" y="25273"/>
                  </a:moveTo>
                  <a:lnTo>
                    <a:pt x="581063" y="25273"/>
                  </a:lnTo>
                  <a:lnTo>
                    <a:pt x="581063" y="37909"/>
                  </a:lnTo>
                  <a:lnTo>
                    <a:pt x="593699" y="37909"/>
                  </a:lnTo>
                  <a:lnTo>
                    <a:pt x="593699" y="25273"/>
                  </a:lnTo>
                  <a:close/>
                </a:path>
                <a:path w="619125" h="50800">
                  <a:moveTo>
                    <a:pt x="593699" y="0"/>
                  </a:moveTo>
                  <a:lnTo>
                    <a:pt x="581063" y="0"/>
                  </a:lnTo>
                  <a:lnTo>
                    <a:pt x="581063" y="12636"/>
                  </a:lnTo>
                  <a:lnTo>
                    <a:pt x="593699" y="12636"/>
                  </a:lnTo>
                  <a:lnTo>
                    <a:pt x="593699" y="0"/>
                  </a:lnTo>
                  <a:close/>
                </a:path>
                <a:path w="619125" h="50800">
                  <a:moveTo>
                    <a:pt x="618947" y="12636"/>
                  </a:moveTo>
                  <a:lnTo>
                    <a:pt x="606323" y="12636"/>
                  </a:lnTo>
                  <a:lnTo>
                    <a:pt x="606323" y="25273"/>
                  </a:lnTo>
                  <a:lnTo>
                    <a:pt x="618947" y="25273"/>
                  </a:lnTo>
                  <a:lnTo>
                    <a:pt x="618947" y="1263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98145" y="4629289"/>
              <a:ext cx="581660" cy="38100"/>
            </a:xfrm>
            <a:custGeom>
              <a:avLst/>
              <a:gdLst/>
              <a:ahLst/>
              <a:cxnLst/>
              <a:rect l="l" t="t" r="r" b="b"/>
              <a:pathLst>
                <a:path w="581660" h="38100">
                  <a:moveTo>
                    <a:pt x="12623" y="25273"/>
                  </a:moveTo>
                  <a:lnTo>
                    <a:pt x="0" y="25273"/>
                  </a:lnTo>
                  <a:lnTo>
                    <a:pt x="0" y="37909"/>
                  </a:lnTo>
                  <a:lnTo>
                    <a:pt x="12623" y="37909"/>
                  </a:lnTo>
                  <a:lnTo>
                    <a:pt x="12623" y="25273"/>
                  </a:lnTo>
                  <a:close/>
                </a:path>
                <a:path w="581660" h="38100">
                  <a:moveTo>
                    <a:pt x="50520" y="25273"/>
                  </a:moveTo>
                  <a:lnTo>
                    <a:pt x="37909" y="25273"/>
                  </a:lnTo>
                  <a:lnTo>
                    <a:pt x="37909" y="12636"/>
                  </a:lnTo>
                  <a:lnTo>
                    <a:pt x="25273" y="12636"/>
                  </a:lnTo>
                  <a:lnTo>
                    <a:pt x="12636" y="12636"/>
                  </a:lnTo>
                  <a:lnTo>
                    <a:pt x="12636" y="25273"/>
                  </a:lnTo>
                  <a:lnTo>
                    <a:pt x="25273" y="25273"/>
                  </a:lnTo>
                  <a:lnTo>
                    <a:pt x="25273" y="37909"/>
                  </a:lnTo>
                  <a:lnTo>
                    <a:pt x="37896" y="37909"/>
                  </a:lnTo>
                  <a:lnTo>
                    <a:pt x="50520" y="37909"/>
                  </a:lnTo>
                  <a:lnTo>
                    <a:pt x="50520" y="25273"/>
                  </a:lnTo>
                  <a:close/>
                </a:path>
                <a:path w="581660" h="38100">
                  <a:moveTo>
                    <a:pt x="88417" y="25273"/>
                  </a:moveTo>
                  <a:lnTo>
                    <a:pt x="75806" y="25273"/>
                  </a:lnTo>
                  <a:lnTo>
                    <a:pt x="63169" y="25273"/>
                  </a:lnTo>
                  <a:lnTo>
                    <a:pt x="63169" y="12636"/>
                  </a:lnTo>
                  <a:lnTo>
                    <a:pt x="50533" y="12636"/>
                  </a:lnTo>
                  <a:lnTo>
                    <a:pt x="50533" y="25273"/>
                  </a:lnTo>
                  <a:lnTo>
                    <a:pt x="50533" y="37909"/>
                  </a:lnTo>
                  <a:lnTo>
                    <a:pt x="63169" y="37909"/>
                  </a:lnTo>
                  <a:lnTo>
                    <a:pt x="75793" y="37909"/>
                  </a:lnTo>
                  <a:lnTo>
                    <a:pt x="88417" y="37909"/>
                  </a:lnTo>
                  <a:lnTo>
                    <a:pt x="88417" y="25273"/>
                  </a:lnTo>
                  <a:close/>
                </a:path>
                <a:path w="581660" h="38100">
                  <a:moveTo>
                    <a:pt x="88417" y="0"/>
                  </a:moveTo>
                  <a:lnTo>
                    <a:pt x="75793" y="0"/>
                  </a:lnTo>
                  <a:lnTo>
                    <a:pt x="75793" y="12636"/>
                  </a:lnTo>
                  <a:lnTo>
                    <a:pt x="88417" y="12636"/>
                  </a:lnTo>
                  <a:lnTo>
                    <a:pt x="88417" y="0"/>
                  </a:lnTo>
                  <a:close/>
                </a:path>
                <a:path w="581660" h="38100">
                  <a:moveTo>
                    <a:pt x="176847" y="0"/>
                  </a:moveTo>
                  <a:lnTo>
                    <a:pt x="164223" y="0"/>
                  </a:lnTo>
                  <a:lnTo>
                    <a:pt x="151587" y="0"/>
                  </a:lnTo>
                  <a:lnTo>
                    <a:pt x="151587" y="12636"/>
                  </a:lnTo>
                  <a:lnTo>
                    <a:pt x="151587" y="25273"/>
                  </a:lnTo>
                  <a:lnTo>
                    <a:pt x="138963" y="25273"/>
                  </a:lnTo>
                  <a:lnTo>
                    <a:pt x="138963" y="12636"/>
                  </a:lnTo>
                  <a:lnTo>
                    <a:pt x="138963" y="0"/>
                  </a:lnTo>
                  <a:lnTo>
                    <a:pt x="126326" y="0"/>
                  </a:lnTo>
                  <a:lnTo>
                    <a:pt x="126326" y="12636"/>
                  </a:lnTo>
                  <a:lnTo>
                    <a:pt x="113690" y="12636"/>
                  </a:lnTo>
                  <a:lnTo>
                    <a:pt x="113690" y="0"/>
                  </a:lnTo>
                  <a:lnTo>
                    <a:pt x="101053" y="0"/>
                  </a:lnTo>
                  <a:lnTo>
                    <a:pt x="101053" y="12636"/>
                  </a:lnTo>
                  <a:lnTo>
                    <a:pt x="101053" y="25273"/>
                  </a:lnTo>
                  <a:lnTo>
                    <a:pt x="88430" y="25273"/>
                  </a:lnTo>
                  <a:lnTo>
                    <a:pt x="88430" y="37909"/>
                  </a:lnTo>
                  <a:lnTo>
                    <a:pt x="101053" y="37909"/>
                  </a:lnTo>
                  <a:lnTo>
                    <a:pt x="101066" y="37909"/>
                  </a:lnTo>
                  <a:lnTo>
                    <a:pt x="164223" y="37909"/>
                  </a:lnTo>
                  <a:lnTo>
                    <a:pt x="164223" y="25273"/>
                  </a:lnTo>
                  <a:lnTo>
                    <a:pt x="176847" y="25273"/>
                  </a:lnTo>
                  <a:lnTo>
                    <a:pt x="176847" y="12636"/>
                  </a:lnTo>
                  <a:lnTo>
                    <a:pt x="176847" y="0"/>
                  </a:lnTo>
                  <a:close/>
                </a:path>
                <a:path w="581660" h="38100">
                  <a:moveTo>
                    <a:pt x="252641" y="0"/>
                  </a:moveTo>
                  <a:lnTo>
                    <a:pt x="240004" y="0"/>
                  </a:lnTo>
                  <a:lnTo>
                    <a:pt x="227368" y="0"/>
                  </a:lnTo>
                  <a:lnTo>
                    <a:pt x="227368" y="12636"/>
                  </a:lnTo>
                  <a:lnTo>
                    <a:pt x="214744" y="12636"/>
                  </a:lnTo>
                  <a:lnTo>
                    <a:pt x="202120" y="12636"/>
                  </a:lnTo>
                  <a:lnTo>
                    <a:pt x="189484" y="12636"/>
                  </a:lnTo>
                  <a:lnTo>
                    <a:pt x="189484" y="25273"/>
                  </a:lnTo>
                  <a:lnTo>
                    <a:pt x="202107" y="25273"/>
                  </a:lnTo>
                  <a:lnTo>
                    <a:pt x="214744" y="25273"/>
                  </a:lnTo>
                  <a:lnTo>
                    <a:pt x="214744" y="37909"/>
                  </a:lnTo>
                  <a:lnTo>
                    <a:pt x="227368" y="37909"/>
                  </a:lnTo>
                  <a:lnTo>
                    <a:pt x="240004" y="37909"/>
                  </a:lnTo>
                  <a:lnTo>
                    <a:pt x="240004" y="25273"/>
                  </a:lnTo>
                  <a:lnTo>
                    <a:pt x="227380" y="25273"/>
                  </a:lnTo>
                  <a:lnTo>
                    <a:pt x="227380" y="12636"/>
                  </a:lnTo>
                  <a:lnTo>
                    <a:pt x="240004" y="12636"/>
                  </a:lnTo>
                  <a:lnTo>
                    <a:pt x="252641" y="12636"/>
                  </a:lnTo>
                  <a:lnTo>
                    <a:pt x="252641" y="0"/>
                  </a:lnTo>
                  <a:close/>
                </a:path>
                <a:path w="581660" h="38100">
                  <a:moveTo>
                    <a:pt x="315798" y="0"/>
                  </a:moveTo>
                  <a:lnTo>
                    <a:pt x="303161" y="0"/>
                  </a:lnTo>
                  <a:lnTo>
                    <a:pt x="303161" y="12636"/>
                  </a:lnTo>
                  <a:lnTo>
                    <a:pt x="315798" y="12636"/>
                  </a:lnTo>
                  <a:lnTo>
                    <a:pt x="315798" y="0"/>
                  </a:lnTo>
                  <a:close/>
                </a:path>
                <a:path w="581660" h="38100">
                  <a:moveTo>
                    <a:pt x="353682" y="25273"/>
                  </a:moveTo>
                  <a:lnTo>
                    <a:pt x="341058" y="25273"/>
                  </a:lnTo>
                  <a:lnTo>
                    <a:pt x="341058" y="12636"/>
                  </a:lnTo>
                  <a:lnTo>
                    <a:pt x="341058" y="0"/>
                  </a:lnTo>
                  <a:lnTo>
                    <a:pt x="328422" y="0"/>
                  </a:lnTo>
                  <a:lnTo>
                    <a:pt x="328422" y="12636"/>
                  </a:lnTo>
                  <a:lnTo>
                    <a:pt x="328422" y="25273"/>
                  </a:lnTo>
                  <a:lnTo>
                    <a:pt x="315798" y="25273"/>
                  </a:lnTo>
                  <a:lnTo>
                    <a:pt x="303174" y="25273"/>
                  </a:lnTo>
                  <a:lnTo>
                    <a:pt x="290537" y="25273"/>
                  </a:lnTo>
                  <a:lnTo>
                    <a:pt x="290537" y="12636"/>
                  </a:lnTo>
                  <a:lnTo>
                    <a:pt x="290537" y="0"/>
                  </a:lnTo>
                  <a:lnTo>
                    <a:pt x="277901" y="0"/>
                  </a:lnTo>
                  <a:lnTo>
                    <a:pt x="265264" y="0"/>
                  </a:lnTo>
                  <a:lnTo>
                    <a:pt x="265264" y="12636"/>
                  </a:lnTo>
                  <a:lnTo>
                    <a:pt x="252641" y="12636"/>
                  </a:lnTo>
                  <a:lnTo>
                    <a:pt x="252641" y="25273"/>
                  </a:lnTo>
                  <a:lnTo>
                    <a:pt x="252641" y="37909"/>
                  </a:lnTo>
                  <a:lnTo>
                    <a:pt x="265277" y="37909"/>
                  </a:lnTo>
                  <a:lnTo>
                    <a:pt x="265277" y="25273"/>
                  </a:lnTo>
                  <a:lnTo>
                    <a:pt x="265277" y="12636"/>
                  </a:lnTo>
                  <a:lnTo>
                    <a:pt x="277901" y="12636"/>
                  </a:lnTo>
                  <a:lnTo>
                    <a:pt x="277901" y="25273"/>
                  </a:lnTo>
                  <a:lnTo>
                    <a:pt x="277901" y="37909"/>
                  </a:lnTo>
                  <a:lnTo>
                    <a:pt x="353682" y="37909"/>
                  </a:lnTo>
                  <a:lnTo>
                    <a:pt x="353682" y="25273"/>
                  </a:lnTo>
                  <a:close/>
                </a:path>
                <a:path w="581660" h="38100">
                  <a:moveTo>
                    <a:pt x="416839" y="0"/>
                  </a:moveTo>
                  <a:lnTo>
                    <a:pt x="404215" y="0"/>
                  </a:lnTo>
                  <a:lnTo>
                    <a:pt x="404215" y="12636"/>
                  </a:lnTo>
                  <a:lnTo>
                    <a:pt x="391591" y="12636"/>
                  </a:lnTo>
                  <a:lnTo>
                    <a:pt x="378955" y="12636"/>
                  </a:lnTo>
                  <a:lnTo>
                    <a:pt x="366331" y="12636"/>
                  </a:lnTo>
                  <a:lnTo>
                    <a:pt x="366331" y="0"/>
                  </a:lnTo>
                  <a:lnTo>
                    <a:pt x="353695" y="0"/>
                  </a:lnTo>
                  <a:lnTo>
                    <a:pt x="353695" y="12636"/>
                  </a:lnTo>
                  <a:lnTo>
                    <a:pt x="353695" y="25273"/>
                  </a:lnTo>
                  <a:lnTo>
                    <a:pt x="353695" y="37909"/>
                  </a:lnTo>
                  <a:lnTo>
                    <a:pt x="366331" y="37909"/>
                  </a:lnTo>
                  <a:lnTo>
                    <a:pt x="366331" y="25273"/>
                  </a:lnTo>
                  <a:lnTo>
                    <a:pt x="378955" y="25273"/>
                  </a:lnTo>
                  <a:lnTo>
                    <a:pt x="391579" y="25273"/>
                  </a:lnTo>
                  <a:lnTo>
                    <a:pt x="404215" y="25273"/>
                  </a:lnTo>
                  <a:lnTo>
                    <a:pt x="416839" y="25273"/>
                  </a:lnTo>
                  <a:lnTo>
                    <a:pt x="416839" y="12636"/>
                  </a:lnTo>
                  <a:lnTo>
                    <a:pt x="416839" y="0"/>
                  </a:lnTo>
                  <a:close/>
                </a:path>
                <a:path w="581660" h="38100">
                  <a:moveTo>
                    <a:pt x="517893" y="0"/>
                  </a:moveTo>
                  <a:lnTo>
                    <a:pt x="505269" y="0"/>
                  </a:lnTo>
                  <a:lnTo>
                    <a:pt x="492645" y="0"/>
                  </a:lnTo>
                  <a:lnTo>
                    <a:pt x="480009" y="0"/>
                  </a:lnTo>
                  <a:lnTo>
                    <a:pt x="480009" y="12636"/>
                  </a:lnTo>
                  <a:lnTo>
                    <a:pt x="480009" y="25273"/>
                  </a:lnTo>
                  <a:lnTo>
                    <a:pt x="467372" y="25273"/>
                  </a:lnTo>
                  <a:lnTo>
                    <a:pt x="467372" y="12636"/>
                  </a:lnTo>
                  <a:lnTo>
                    <a:pt x="480009" y="12636"/>
                  </a:lnTo>
                  <a:lnTo>
                    <a:pt x="480009" y="0"/>
                  </a:lnTo>
                  <a:lnTo>
                    <a:pt x="467372" y="0"/>
                  </a:lnTo>
                  <a:lnTo>
                    <a:pt x="454748" y="0"/>
                  </a:lnTo>
                  <a:lnTo>
                    <a:pt x="454748" y="12636"/>
                  </a:lnTo>
                  <a:lnTo>
                    <a:pt x="442112" y="12636"/>
                  </a:lnTo>
                  <a:lnTo>
                    <a:pt x="442112" y="25273"/>
                  </a:lnTo>
                  <a:lnTo>
                    <a:pt x="454748" y="25273"/>
                  </a:lnTo>
                  <a:lnTo>
                    <a:pt x="454748" y="37909"/>
                  </a:lnTo>
                  <a:lnTo>
                    <a:pt x="505269" y="37909"/>
                  </a:lnTo>
                  <a:lnTo>
                    <a:pt x="505269" y="25273"/>
                  </a:lnTo>
                  <a:lnTo>
                    <a:pt x="492645" y="25273"/>
                  </a:lnTo>
                  <a:lnTo>
                    <a:pt x="492645" y="12636"/>
                  </a:lnTo>
                  <a:lnTo>
                    <a:pt x="505269" y="12636"/>
                  </a:lnTo>
                  <a:lnTo>
                    <a:pt x="505269" y="25273"/>
                  </a:lnTo>
                  <a:lnTo>
                    <a:pt x="517893" y="25273"/>
                  </a:lnTo>
                  <a:lnTo>
                    <a:pt x="517893" y="12636"/>
                  </a:lnTo>
                  <a:lnTo>
                    <a:pt x="517893" y="0"/>
                  </a:lnTo>
                  <a:close/>
                </a:path>
                <a:path w="581660" h="38100">
                  <a:moveTo>
                    <a:pt x="543166" y="0"/>
                  </a:moveTo>
                  <a:lnTo>
                    <a:pt x="530529" y="0"/>
                  </a:lnTo>
                  <a:lnTo>
                    <a:pt x="530529" y="12636"/>
                  </a:lnTo>
                  <a:lnTo>
                    <a:pt x="543166" y="12636"/>
                  </a:lnTo>
                  <a:lnTo>
                    <a:pt x="543166" y="0"/>
                  </a:lnTo>
                  <a:close/>
                </a:path>
                <a:path w="581660" h="38100">
                  <a:moveTo>
                    <a:pt x="581050" y="12636"/>
                  </a:moveTo>
                  <a:lnTo>
                    <a:pt x="568426" y="12636"/>
                  </a:lnTo>
                  <a:lnTo>
                    <a:pt x="568426" y="0"/>
                  </a:lnTo>
                  <a:lnTo>
                    <a:pt x="555790" y="0"/>
                  </a:lnTo>
                  <a:lnTo>
                    <a:pt x="555790" y="12636"/>
                  </a:lnTo>
                  <a:lnTo>
                    <a:pt x="555790" y="25273"/>
                  </a:lnTo>
                  <a:lnTo>
                    <a:pt x="568426" y="25273"/>
                  </a:lnTo>
                  <a:lnTo>
                    <a:pt x="581050" y="25273"/>
                  </a:lnTo>
                  <a:lnTo>
                    <a:pt x="581050" y="1263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98145" y="4654562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23" y="12623"/>
                  </a:moveTo>
                  <a:lnTo>
                    <a:pt x="0" y="12623"/>
                  </a:lnTo>
                  <a:lnTo>
                    <a:pt x="0" y="25260"/>
                  </a:lnTo>
                  <a:lnTo>
                    <a:pt x="0" y="37896"/>
                  </a:lnTo>
                  <a:lnTo>
                    <a:pt x="12623" y="37896"/>
                  </a:lnTo>
                  <a:lnTo>
                    <a:pt x="12623" y="25260"/>
                  </a:lnTo>
                  <a:lnTo>
                    <a:pt x="12623" y="12623"/>
                  </a:lnTo>
                  <a:close/>
                </a:path>
                <a:path w="619125" h="50800">
                  <a:moveTo>
                    <a:pt x="50520" y="25260"/>
                  </a:moveTo>
                  <a:lnTo>
                    <a:pt x="37909" y="25260"/>
                  </a:lnTo>
                  <a:lnTo>
                    <a:pt x="37909" y="12623"/>
                  </a:lnTo>
                  <a:lnTo>
                    <a:pt x="25273" y="12623"/>
                  </a:lnTo>
                  <a:lnTo>
                    <a:pt x="25273" y="25260"/>
                  </a:lnTo>
                  <a:lnTo>
                    <a:pt x="37896" y="25260"/>
                  </a:lnTo>
                  <a:lnTo>
                    <a:pt x="37896" y="37884"/>
                  </a:lnTo>
                  <a:lnTo>
                    <a:pt x="25273" y="37884"/>
                  </a:lnTo>
                  <a:lnTo>
                    <a:pt x="25273" y="25260"/>
                  </a:lnTo>
                  <a:lnTo>
                    <a:pt x="12636" y="25260"/>
                  </a:lnTo>
                  <a:lnTo>
                    <a:pt x="12636" y="37896"/>
                  </a:lnTo>
                  <a:lnTo>
                    <a:pt x="25273" y="37896"/>
                  </a:lnTo>
                  <a:lnTo>
                    <a:pt x="25273" y="50520"/>
                  </a:lnTo>
                  <a:lnTo>
                    <a:pt x="37896" y="50520"/>
                  </a:lnTo>
                  <a:lnTo>
                    <a:pt x="50520" y="50520"/>
                  </a:lnTo>
                  <a:lnTo>
                    <a:pt x="50520" y="37896"/>
                  </a:lnTo>
                  <a:lnTo>
                    <a:pt x="50520" y="25260"/>
                  </a:lnTo>
                  <a:close/>
                </a:path>
                <a:path w="619125" h="50800">
                  <a:moveTo>
                    <a:pt x="88417" y="25260"/>
                  </a:moveTo>
                  <a:lnTo>
                    <a:pt x="75806" y="25260"/>
                  </a:lnTo>
                  <a:lnTo>
                    <a:pt x="75806" y="12623"/>
                  </a:lnTo>
                  <a:lnTo>
                    <a:pt x="75793" y="25260"/>
                  </a:lnTo>
                  <a:lnTo>
                    <a:pt x="75793" y="37884"/>
                  </a:lnTo>
                  <a:lnTo>
                    <a:pt x="63169" y="37884"/>
                  </a:lnTo>
                  <a:lnTo>
                    <a:pt x="63169" y="25260"/>
                  </a:lnTo>
                  <a:lnTo>
                    <a:pt x="75793" y="25260"/>
                  </a:lnTo>
                  <a:lnTo>
                    <a:pt x="75793" y="12623"/>
                  </a:lnTo>
                  <a:lnTo>
                    <a:pt x="63169" y="12623"/>
                  </a:lnTo>
                  <a:lnTo>
                    <a:pt x="50533" y="12623"/>
                  </a:lnTo>
                  <a:lnTo>
                    <a:pt x="50533" y="25260"/>
                  </a:lnTo>
                  <a:lnTo>
                    <a:pt x="50533" y="37884"/>
                  </a:lnTo>
                  <a:lnTo>
                    <a:pt x="50533" y="50520"/>
                  </a:lnTo>
                  <a:lnTo>
                    <a:pt x="63169" y="50520"/>
                  </a:lnTo>
                  <a:lnTo>
                    <a:pt x="75806" y="50520"/>
                  </a:lnTo>
                  <a:lnTo>
                    <a:pt x="75806" y="37896"/>
                  </a:lnTo>
                  <a:lnTo>
                    <a:pt x="88417" y="37896"/>
                  </a:lnTo>
                  <a:lnTo>
                    <a:pt x="88417" y="25260"/>
                  </a:lnTo>
                  <a:close/>
                </a:path>
                <a:path w="619125" h="50800">
                  <a:moveTo>
                    <a:pt x="176847" y="37884"/>
                  </a:moveTo>
                  <a:lnTo>
                    <a:pt x="164223" y="37884"/>
                  </a:lnTo>
                  <a:lnTo>
                    <a:pt x="164223" y="25260"/>
                  </a:lnTo>
                  <a:lnTo>
                    <a:pt x="164223" y="12623"/>
                  </a:lnTo>
                  <a:lnTo>
                    <a:pt x="151587" y="12623"/>
                  </a:lnTo>
                  <a:lnTo>
                    <a:pt x="151587" y="25260"/>
                  </a:lnTo>
                  <a:lnTo>
                    <a:pt x="138963" y="25260"/>
                  </a:lnTo>
                  <a:lnTo>
                    <a:pt x="138963" y="12623"/>
                  </a:lnTo>
                  <a:lnTo>
                    <a:pt x="126326" y="12623"/>
                  </a:lnTo>
                  <a:lnTo>
                    <a:pt x="113690" y="12623"/>
                  </a:lnTo>
                  <a:lnTo>
                    <a:pt x="101066" y="12623"/>
                  </a:lnTo>
                  <a:lnTo>
                    <a:pt x="88430" y="12623"/>
                  </a:lnTo>
                  <a:lnTo>
                    <a:pt x="88430" y="25260"/>
                  </a:lnTo>
                  <a:lnTo>
                    <a:pt x="88430" y="37884"/>
                  </a:lnTo>
                  <a:lnTo>
                    <a:pt x="88430" y="50520"/>
                  </a:lnTo>
                  <a:lnTo>
                    <a:pt x="101053" y="50520"/>
                  </a:lnTo>
                  <a:lnTo>
                    <a:pt x="113690" y="50520"/>
                  </a:lnTo>
                  <a:lnTo>
                    <a:pt x="113690" y="37896"/>
                  </a:lnTo>
                  <a:lnTo>
                    <a:pt x="113690" y="25260"/>
                  </a:lnTo>
                  <a:lnTo>
                    <a:pt x="126326" y="25260"/>
                  </a:lnTo>
                  <a:lnTo>
                    <a:pt x="126326" y="37896"/>
                  </a:lnTo>
                  <a:lnTo>
                    <a:pt x="138950" y="37896"/>
                  </a:lnTo>
                  <a:lnTo>
                    <a:pt x="151587" y="37896"/>
                  </a:lnTo>
                  <a:lnTo>
                    <a:pt x="164211" y="37896"/>
                  </a:lnTo>
                  <a:lnTo>
                    <a:pt x="164211" y="50520"/>
                  </a:lnTo>
                  <a:lnTo>
                    <a:pt x="176847" y="50520"/>
                  </a:lnTo>
                  <a:lnTo>
                    <a:pt x="176847" y="37884"/>
                  </a:lnTo>
                  <a:close/>
                </a:path>
                <a:path w="619125" h="50800">
                  <a:moveTo>
                    <a:pt x="202120" y="37884"/>
                  </a:moveTo>
                  <a:lnTo>
                    <a:pt x="189484" y="37884"/>
                  </a:lnTo>
                  <a:lnTo>
                    <a:pt x="189484" y="50520"/>
                  </a:lnTo>
                  <a:lnTo>
                    <a:pt x="202120" y="50520"/>
                  </a:lnTo>
                  <a:lnTo>
                    <a:pt x="202120" y="37884"/>
                  </a:lnTo>
                  <a:close/>
                </a:path>
                <a:path w="619125" h="50800">
                  <a:moveTo>
                    <a:pt x="202120" y="12623"/>
                  </a:moveTo>
                  <a:lnTo>
                    <a:pt x="189484" y="12623"/>
                  </a:lnTo>
                  <a:lnTo>
                    <a:pt x="189484" y="25260"/>
                  </a:lnTo>
                  <a:lnTo>
                    <a:pt x="202120" y="25260"/>
                  </a:lnTo>
                  <a:lnTo>
                    <a:pt x="202120" y="12623"/>
                  </a:lnTo>
                  <a:close/>
                </a:path>
                <a:path w="619125" h="50800">
                  <a:moveTo>
                    <a:pt x="265277" y="25260"/>
                  </a:moveTo>
                  <a:lnTo>
                    <a:pt x="252641" y="25260"/>
                  </a:lnTo>
                  <a:lnTo>
                    <a:pt x="252641" y="12623"/>
                  </a:lnTo>
                  <a:lnTo>
                    <a:pt x="240004" y="12623"/>
                  </a:lnTo>
                  <a:lnTo>
                    <a:pt x="240004" y="25260"/>
                  </a:lnTo>
                  <a:lnTo>
                    <a:pt x="240004" y="37884"/>
                  </a:lnTo>
                  <a:lnTo>
                    <a:pt x="227380" y="37884"/>
                  </a:lnTo>
                  <a:lnTo>
                    <a:pt x="227380" y="25260"/>
                  </a:lnTo>
                  <a:lnTo>
                    <a:pt x="240004" y="25260"/>
                  </a:lnTo>
                  <a:lnTo>
                    <a:pt x="240004" y="12623"/>
                  </a:lnTo>
                  <a:lnTo>
                    <a:pt x="227368" y="12623"/>
                  </a:lnTo>
                  <a:lnTo>
                    <a:pt x="227368" y="25260"/>
                  </a:lnTo>
                  <a:lnTo>
                    <a:pt x="214744" y="25260"/>
                  </a:lnTo>
                  <a:lnTo>
                    <a:pt x="214744" y="37884"/>
                  </a:lnTo>
                  <a:lnTo>
                    <a:pt x="214744" y="50520"/>
                  </a:lnTo>
                  <a:lnTo>
                    <a:pt x="227368" y="50520"/>
                  </a:lnTo>
                  <a:lnTo>
                    <a:pt x="240004" y="50520"/>
                  </a:lnTo>
                  <a:lnTo>
                    <a:pt x="240004" y="37896"/>
                  </a:lnTo>
                  <a:lnTo>
                    <a:pt x="252641" y="37896"/>
                  </a:lnTo>
                  <a:lnTo>
                    <a:pt x="265277" y="37896"/>
                  </a:lnTo>
                  <a:lnTo>
                    <a:pt x="265277" y="25260"/>
                  </a:lnTo>
                  <a:close/>
                </a:path>
                <a:path w="619125" h="50800">
                  <a:moveTo>
                    <a:pt x="341058" y="12623"/>
                  </a:moveTo>
                  <a:lnTo>
                    <a:pt x="328422" y="12623"/>
                  </a:lnTo>
                  <a:lnTo>
                    <a:pt x="328422" y="25260"/>
                  </a:lnTo>
                  <a:lnTo>
                    <a:pt x="315798" y="25260"/>
                  </a:lnTo>
                  <a:lnTo>
                    <a:pt x="315798" y="12623"/>
                  </a:lnTo>
                  <a:lnTo>
                    <a:pt x="303174" y="12623"/>
                  </a:lnTo>
                  <a:lnTo>
                    <a:pt x="290537" y="12623"/>
                  </a:lnTo>
                  <a:lnTo>
                    <a:pt x="277901" y="12623"/>
                  </a:lnTo>
                  <a:lnTo>
                    <a:pt x="277901" y="25260"/>
                  </a:lnTo>
                  <a:lnTo>
                    <a:pt x="277901" y="37884"/>
                  </a:lnTo>
                  <a:lnTo>
                    <a:pt x="277901" y="50520"/>
                  </a:lnTo>
                  <a:lnTo>
                    <a:pt x="290537" y="50520"/>
                  </a:lnTo>
                  <a:lnTo>
                    <a:pt x="290537" y="37896"/>
                  </a:lnTo>
                  <a:lnTo>
                    <a:pt x="303161" y="37896"/>
                  </a:lnTo>
                  <a:lnTo>
                    <a:pt x="315798" y="37896"/>
                  </a:lnTo>
                  <a:lnTo>
                    <a:pt x="328422" y="37896"/>
                  </a:lnTo>
                  <a:lnTo>
                    <a:pt x="341058" y="37896"/>
                  </a:lnTo>
                  <a:lnTo>
                    <a:pt x="341058" y="25260"/>
                  </a:lnTo>
                  <a:lnTo>
                    <a:pt x="341058" y="12623"/>
                  </a:lnTo>
                  <a:close/>
                </a:path>
                <a:path w="619125" h="50800">
                  <a:moveTo>
                    <a:pt x="378955" y="12623"/>
                  </a:moveTo>
                  <a:lnTo>
                    <a:pt x="366318" y="12623"/>
                  </a:lnTo>
                  <a:lnTo>
                    <a:pt x="366318" y="25260"/>
                  </a:lnTo>
                  <a:lnTo>
                    <a:pt x="366318" y="37896"/>
                  </a:lnTo>
                  <a:lnTo>
                    <a:pt x="378955" y="37896"/>
                  </a:lnTo>
                  <a:lnTo>
                    <a:pt x="378955" y="25260"/>
                  </a:lnTo>
                  <a:lnTo>
                    <a:pt x="378955" y="12623"/>
                  </a:lnTo>
                  <a:close/>
                </a:path>
                <a:path w="619125" h="50800">
                  <a:moveTo>
                    <a:pt x="416839" y="25260"/>
                  </a:moveTo>
                  <a:lnTo>
                    <a:pt x="404215" y="25260"/>
                  </a:lnTo>
                  <a:lnTo>
                    <a:pt x="391579" y="25260"/>
                  </a:lnTo>
                  <a:lnTo>
                    <a:pt x="391579" y="37896"/>
                  </a:lnTo>
                  <a:lnTo>
                    <a:pt x="404215" y="37896"/>
                  </a:lnTo>
                  <a:lnTo>
                    <a:pt x="416839" y="37896"/>
                  </a:lnTo>
                  <a:lnTo>
                    <a:pt x="416839" y="25260"/>
                  </a:lnTo>
                  <a:close/>
                </a:path>
                <a:path w="619125" h="50800">
                  <a:moveTo>
                    <a:pt x="442112" y="12623"/>
                  </a:moveTo>
                  <a:lnTo>
                    <a:pt x="429475" y="12623"/>
                  </a:lnTo>
                  <a:lnTo>
                    <a:pt x="429475" y="25260"/>
                  </a:lnTo>
                  <a:lnTo>
                    <a:pt x="442112" y="25260"/>
                  </a:lnTo>
                  <a:lnTo>
                    <a:pt x="442112" y="12623"/>
                  </a:lnTo>
                  <a:close/>
                </a:path>
                <a:path w="619125" h="50800">
                  <a:moveTo>
                    <a:pt x="467372" y="25260"/>
                  </a:moveTo>
                  <a:lnTo>
                    <a:pt x="454748" y="25260"/>
                  </a:lnTo>
                  <a:lnTo>
                    <a:pt x="454748" y="37896"/>
                  </a:lnTo>
                  <a:lnTo>
                    <a:pt x="467372" y="37896"/>
                  </a:lnTo>
                  <a:lnTo>
                    <a:pt x="467372" y="25260"/>
                  </a:lnTo>
                  <a:close/>
                </a:path>
                <a:path w="619125" h="50800">
                  <a:moveTo>
                    <a:pt x="517893" y="0"/>
                  </a:moveTo>
                  <a:lnTo>
                    <a:pt x="505269" y="0"/>
                  </a:lnTo>
                  <a:lnTo>
                    <a:pt x="492633" y="0"/>
                  </a:lnTo>
                  <a:lnTo>
                    <a:pt x="492633" y="12623"/>
                  </a:lnTo>
                  <a:lnTo>
                    <a:pt x="480009" y="12623"/>
                  </a:lnTo>
                  <a:lnTo>
                    <a:pt x="467372" y="12623"/>
                  </a:lnTo>
                  <a:lnTo>
                    <a:pt x="467372" y="25260"/>
                  </a:lnTo>
                  <a:lnTo>
                    <a:pt x="480009" y="25260"/>
                  </a:lnTo>
                  <a:lnTo>
                    <a:pt x="492633" y="25260"/>
                  </a:lnTo>
                  <a:lnTo>
                    <a:pt x="492633" y="37896"/>
                  </a:lnTo>
                  <a:lnTo>
                    <a:pt x="505269" y="37896"/>
                  </a:lnTo>
                  <a:lnTo>
                    <a:pt x="505269" y="25260"/>
                  </a:lnTo>
                  <a:lnTo>
                    <a:pt x="505269" y="12636"/>
                  </a:lnTo>
                  <a:lnTo>
                    <a:pt x="517893" y="12636"/>
                  </a:lnTo>
                  <a:lnTo>
                    <a:pt x="517893" y="0"/>
                  </a:lnTo>
                  <a:close/>
                </a:path>
                <a:path w="619125" h="50800">
                  <a:moveTo>
                    <a:pt x="581050" y="12623"/>
                  </a:moveTo>
                  <a:lnTo>
                    <a:pt x="568426" y="12623"/>
                  </a:lnTo>
                  <a:lnTo>
                    <a:pt x="568426" y="0"/>
                  </a:lnTo>
                  <a:lnTo>
                    <a:pt x="555802" y="0"/>
                  </a:lnTo>
                  <a:lnTo>
                    <a:pt x="517906" y="0"/>
                  </a:lnTo>
                  <a:lnTo>
                    <a:pt x="517906" y="12623"/>
                  </a:lnTo>
                  <a:lnTo>
                    <a:pt x="517906" y="25260"/>
                  </a:lnTo>
                  <a:lnTo>
                    <a:pt x="530542" y="25260"/>
                  </a:lnTo>
                  <a:lnTo>
                    <a:pt x="530542" y="12636"/>
                  </a:lnTo>
                  <a:lnTo>
                    <a:pt x="543166" y="12636"/>
                  </a:lnTo>
                  <a:lnTo>
                    <a:pt x="555790" y="12636"/>
                  </a:lnTo>
                  <a:lnTo>
                    <a:pt x="555790" y="25260"/>
                  </a:lnTo>
                  <a:lnTo>
                    <a:pt x="568426" y="25260"/>
                  </a:lnTo>
                  <a:lnTo>
                    <a:pt x="568426" y="37896"/>
                  </a:lnTo>
                  <a:lnTo>
                    <a:pt x="581050" y="37896"/>
                  </a:lnTo>
                  <a:lnTo>
                    <a:pt x="581050" y="25260"/>
                  </a:lnTo>
                  <a:lnTo>
                    <a:pt x="581050" y="12623"/>
                  </a:lnTo>
                  <a:close/>
                </a:path>
                <a:path w="619125" h="50800">
                  <a:moveTo>
                    <a:pt x="593699" y="0"/>
                  </a:moveTo>
                  <a:lnTo>
                    <a:pt x="581063" y="0"/>
                  </a:lnTo>
                  <a:lnTo>
                    <a:pt x="581063" y="12623"/>
                  </a:lnTo>
                  <a:lnTo>
                    <a:pt x="581063" y="25260"/>
                  </a:lnTo>
                  <a:lnTo>
                    <a:pt x="581063" y="37896"/>
                  </a:lnTo>
                  <a:lnTo>
                    <a:pt x="593699" y="37896"/>
                  </a:lnTo>
                  <a:lnTo>
                    <a:pt x="593699" y="25260"/>
                  </a:lnTo>
                  <a:lnTo>
                    <a:pt x="593699" y="12636"/>
                  </a:lnTo>
                  <a:lnTo>
                    <a:pt x="593699" y="0"/>
                  </a:lnTo>
                  <a:close/>
                </a:path>
                <a:path w="619125" h="50800">
                  <a:moveTo>
                    <a:pt x="618947" y="0"/>
                  </a:moveTo>
                  <a:lnTo>
                    <a:pt x="606323" y="0"/>
                  </a:lnTo>
                  <a:lnTo>
                    <a:pt x="606323" y="12623"/>
                  </a:lnTo>
                  <a:lnTo>
                    <a:pt x="606323" y="25260"/>
                  </a:lnTo>
                  <a:lnTo>
                    <a:pt x="606323" y="37896"/>
                  </a:lnTo>
                  <a:lnTo>
                    <a:pt x="618947" y="37896"/>
                  </a:lnTo>
                  <a:lnTo>
                    <a:pt x="618947" y="25260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110782" y="4692446"/>
              <a:ext cx="606425" cy="50800"/>
            </a:xfrm>
            <a:custGeom>
              <a:avLst/>
              <a:gdLst/>
              <a:ahLst/>
              <a:cxnLst/>
              <a:rect l="l" t="t" r="r" b="b"/>
              <a:pathLst>
                <a:path w="606425" h="50800">
                  <a:moveTo>
                    <a:pt x="25273" y="12636"/>
                  </a:moveTo>
                  <a:lnTo>
                    <a:pt x="12636" y="12636"/>
                  </a:lnTo>
                  <a:lnTo>
                    <a:pt x="12636" y="25273"/>
                  </a:lnTo>
                  <a:lnTo>
                    <a:pt x="0" y="25273"/>
                  </a:lnTo>
                  <a:lnTo>
                    <a:pt x="0" y="37896"/>
                  </a:lnTo>
                  <a:lnTo>
                    <a:pt x="0" y="50533"/>
                  </a:lnTo>
                  <a:lnTo>
                    <a:pt x="12636" y="50533"/>
                  </a:lnTo>
                  <a:lnTo>
                    <a:pt x="25273" y="50533"/>
                  </a:lnTo>
                  <a:lnTo>
                    <a:pt x="25273" y="37896"/>
                  </a:lnTo>
                  <a:lnTo>
                    <a:pt x="12636" y="37896"/>
                  </a:lnTo>
                  <a:lnTo>
                    <a:pt x="12636" y="25285"/>
                  </a:lnTo>
                  <a:lnTo>
                    <a:pt x="25273" y="25285"/>
                  </a:lnTo>
                  <a:lnTo>
                    <a:pt x="25273" y="12636"/>
                  </a:lnTo>
                  <a:close/>
                </a:path>
                <a:path w="606425" h="50800">
                  <a:moveTo>
                    <a:pt x="75780" y="12636"/>
                  </a:moveTo>
                  <a:lnTo>
                    <a:pt x="63169" y="12636"/>
                  </a:lnTo>
                  <a:lnTo>
                    <a:pt x="50533" y="12636"/>
                  </a:lnTo>
                  <a:lnTo>
                    <a:pt x="37896" y="12636"/>
                  </a:lnTo>
                  <a:lnTo>
                    <a:pt x="37896" y="25273"/>
                  </a:lnTo>
                  <a:lnTo>
                    <a:pt x="37896" y="37896"/>
                  </a:lnTo>
                  <a:lnTo>
                    <a:pt x="37896" y="50533"/>
                  </a:lnTo>
                  <a:lnTo>
                    <a:pt x="50533" y="50533"/>
                  </a:lnTo>
                  <a:lnTo>
                    <a:pt x="63157" y="50533"/>
                  </a:lnTo>
                  <a:lnTo>
                    <a:pt x="75780" y="50533"/>
                  </a:lnTo>
                  <a:lnTo>
                    <a:pt x="75780" y="37896"/>
                  </a:lnTo>
                  <a:lnTo>
                    <a:pt x="63169" y="37896"/>
                  </a:lnTo>
                  <a:lnTo>
                    <a:pt x="50533" y="37896"/>
                  </a:lnTo>
                  <a:lnTo>
                    <a:pt x="50533" y="25285"/>
                  </a:lnTo>
                  <a:lnTo>
                    <a:pt x="63157" y="25285"/>
                  </a:lnTo>
                  <a:lnTo>
                    <a:pt x="75780" y="25285"/>
                  </a:lnTo>
                  <a:lnTo>
                    <a:pt x="75780" y="12636"/>
                  </a:lnTo>
                  <a:close/>
                </a:path>
                <a:path w="606425" h="50800">
                  <a:moveTo>
                    <a:pt x="252641" y="12636"/>
                  </a:moveTo>
                  <a:lnTo>
                    <a:pt x="240004" y="12636"/>
                  </a:lnTo>
                  <a:lnTo>
                    <a:pt x="240004" y="25273"/>
                  </a:lnTo>
                  <a:lnTo>
                    <a:pt x="227368" y="25273"/>
                  </a:lnTo>
                  <a:lnTo>
                    <a:pt x="227368" y="12636"/>
                  </a:lnTo>
                  <a:lnTo>
                    <a:pt x="214731" y="12636"/>
                  </a:lnTo>
                  <a:lnTo>
                    <a:pt x="214731" y="25273"/>
                  </a:lnTo>
                  <a:lnTo>
                    <a:pt x="214731" y="37896"/>
                  </a:lnTo>
                  <a:lnTo>
                    <a:pt x="202107" y="37896"/>
                  </a:lnTo>
                  <a:lnTo>
                    <a:pt x="202107" y="25285"/>
                  </a:lnTo>
                  <a:lnTo>
                    <a:pt x="202107" y="12636"/>
                  </a:lnTo>
                  <a:lnTo>
                    <a:pt x="189484" y="12636"/>
                  </a:lnTo>
                  <a:lnTo>
                    <a:pt x="176847" y="12636"/>
                  </a:lnTo>
                  <a:lnTo>
                    <a:pt x="176847" y="25273"/>
                  </a:lnTo>
                  <a:lnTo>
                    <a:pt x="164211" y="25273"/>
                  </a:lnTo>
                  <a:lnTo>
                    <a:pt x="164211" y="12636"/>
                  </a:lnTo>
                  <a:lnTo>
                    <a:pt x="151587" y="12636"/>
                  </a:lnTo>
                  <a:lnTo>
                    <a:pt x="138950" y="12636"/>
                  </a:lnTo>
                  <a:lnTo>
                    <a:pt x="126314" y="12636"/>
                  </a:lnTo>
                  <a:lnTo>
                    <a:pt x="126314" y="25273"/>
                  </a:lnTo>
                  <a:lnTo>
                    <a:pt x="113690" y="25273"/>
                  </a:lnTo>
                  <a:lnTo>
                    <a:pt x="113690" y="37896"/>
                  </a:lnTo>
                  <a:lnTo>
                    <a:pt x="101053" y="37896"/>
                  </a:lnTo>
                  <a:lnTo>
                    <a:pt x="101053" y="25273"/>
                  </a:lnTo>
                  <a:lnTo>
                    <a:pt x="88430" y="25273"/>
                  </a:lnTo>
                  <a:lnTo>
                    <a:pt x="75793" y="25273"/>
                  </a:lnTo>
                  <a:lnTo>
                    <a:pt x="75793" y="37909"/>
                  </a:lnTo>
                  <a:lnTo>
                    <a:pt x="88417" y="37909"/>
                  </a:lnTo>
                  <a:lnTo>
                    <a:pt x="88417" y="50533"/>
                  </a:lnTo>
                  <a:lnTo>
                    <a:pt x="151587" y="50533"/>
                  </a:lnTo>
                  <a:lnTo>
                    <a:pt x="151587" y="37896"/>
                  </a:lnTo>
                  <a:lnTo>
                    <a:pt x="138950" y="37896"/>
                  </a:lnTo>
                  <a:lnTo>
                    <a:pt x="126326" y="37896"/>
                  </a:lnTo>
                  <a:lnTo>
                    <a:pt x="126326" y="25285"/>
                  </a:lnTo>
                  <a:lnTo>
                    <a:pt x="138950" y="25285"/>
                  </a:lnTo>
                  <a:lnTo>
                    <a:pt x="151574" y="25285"/>
                  </a:lnTo>
                  <a:lnTo>
                    <a:pt x="164211" y="25285"/>
                  </a:lnTo>
                  <a:lnTo>
                    <a:pt x="164211" y="37896"/>
                  </a:lnTo>
                  <a:lnTo>
                    <a:pt x="164211" y="50533"/>
                  </a:lnTo>
                  <a:lnTo>
                    <a:pt x="176847" y="50533"/>
                  </a:lnTo>
                  <a:lnTo>
                    <a:pt x="176847" y="37909"/>
                  </a:lnTo>
                  <a:lnTo>
                    <a:pt x="189471" y="37909"/>
                  </a:lnTo>
                  <a:lnTo>
                    <a:pt x="202107" y="37909"/>
                  </a:lnTo>
                  <a:lnTo>
                    <a:pt x="202107" y="50533"/>
                  </a:lnTo>
                  <a:lnTo>
                    <a:pt x="214731" y="50533"/>
                  </a:lnTo>
                  <a:lnTo>
                    <a:pt x="227368" y="50533"/>
                  </a:lnTo>
                  <a:lnTo>
                    <a:pt x="227368" y="37909"/>
                  </a:lnTo>
                  <a:lnTo>
                    <a:pt x="240004" y="37909"/>
                  </a:lnTo>
                  <a:lnTo>
                    <a:pt x="252641" y="37909"/>
                  </a:lnTo>
                  <a:lnTo>
                    <a:pt x="252641" y="25285"/>
                  </a:lnTo>
                  <a:lnTo>
                    <a:pt x="252641" y="12636"/>
                  </a:lnTo>
                  <a:close/>
                </a:path>
                <a:path w="606425" h="50800">
                  <a:moveTo>
                    <a:pt x="277901" y="0"/>
                  </a:moveTo>
                  <a:lnTo>
                    <a:pt x="265264" y="0"/>
                  </a:lnTo>
                  <a:lnTo>
                    <a:pt x="265264" y="12636"/>
                  </a:lnTo>
                  <a:lnTo>
                    <a:pt x="277901" y="12636"/>
                  </a:lnTo>
                  <a:lnTo>
                    <a:pt x="277901" y="0"/>
                  </a:lnTo>
                  <a:close/>
                </a:path>
                <a:path w="606425" h="50800">
                  <a:moveTo>
                    <a:pt x="290537" y="12636"/>
                  </a:moveTo>
                  <a:lnTo>
                    <a:pt x="277901" y="12636"/>
                  </a:lnTo>
                  <a:lnTo>
                    <a:pt x="277901" y="25273"/>
                  </a:lnTo>
                  <a:lnTo>
                    <a:pt x="265264" y="25273"/>
                  </a:lnTo>
                  <a:lnTo>
                    <a:pt x="265264" y="37909"/>
                  </a:lnTo>
                  <a:lnTo>
                    <a:pt x="277901" y="37909"/>
                  </a:lnTo>
                  <a:lnTo>
                    <a:pt x="290537" y="37909"/>
                  </a:lnTo>
                  <a:lnTo>
                    <a:pt x="290537" y="25285"/>
                  </a:lnTo>
                  <a:lnTo>
                    <a:pt x="290537" y="12636"/>
                  </a:lnTo>
                  <a:close/>
                </a:path>
                <a:path w="606425" h="50800">
                  <a:moveTo>
                    <a:pt x="341045" y="12636"/>
                  </a:moveTo>
                  <a:lnTo>
                    <a:pt x="328422" y="12636"/>
                  </a:lnTo>
                  <a:lnTo>
                    <a:pt x="315798" y="12636"/>
                  </a:lnTo>
                  <a:lnTo>
                    <a:pt x="315798" y="0"/>
                  </a:lnTo>
                  <a:lnTo>
                    <a:pt x="303161" y="0"/>
                  </a:lnTo>
                  <a:lnTo>
                    <a:pt x="303161" y="12636"/>
                  </a:lnTo>
                  <a:lnTo>
                    <a:pt x="315785" y="12636"/>
                  </a:lnTo>
                  <a:lnTo>
                    <a:pt x="315785" y="25273"/>
                  </a:lnTo>
                  <a:lnTo>
                    <a:pt x="303161" y="25273"/>
                  </a:lnTo>
                  <a:lnTo>
                    <a:pt x="303161" y="37909"/>
                  </a:lnTo>
                  <a:lnTo>
                    <a:pt x="315798" y="37909"/>
                  </a:lnTo>
                  <a:lnTo>
                    <a:pt x="315798" y="25285"/>
                  </a:lnTo>
                  <a:lnTo>
                    <a:pt x="328422" y="25285"/>
                  </a:lnTo>
                  <a:lnTo>
                    <a:pt x="341045" y="25285"/>
                  </a:lnTo>
                  <a:lnTo>
                    <a:pt x="341045" y="12636"/>
                  </a:lnTo>
                  <a:close/>
                </a:path>
                <a:path w="606425" h="50800">
                  <a:moveTo>
                    <a:pt x="378955" y="0"/>
                  </a:moveTo>
                  <a:lnTo>
                    <a:pt x="366318" y="0"/>
                  </a:lnTo>
                  <a:lnTo>
                    <a:pt x="353682" y="0"/>
                  </a:lnTo>
                  <a:lnTo>
                    <a:pt x="353682" y="12636"/>
                  </a:lnTo>
                  <a:lnTo>
                    <a:pt x="341058" y="12636"/>
                  </a:lnTo>
                  <a:lnTo>
                    <a:pt x="341058" y="25285"/>
                  </a:lnTo>
                  <a:lnTo>
                    <a:pt x="353695" y="25285"/>
                  </a:lnTo>
                  <a:lnTo>
                    <a:pt x="353695" y="12636"/>
                  </a:lnTo>
                  <a:lnTo>
                    <a:pt x="366318" y="12636"/>
                  </a:lnTo>
                  <a:lnTo>
                    <a:pt x="378955" y="12636"/>
                  </a:lnTo>
                  <a:lnTo>
                    <a:pt x="378955" y="0"/>
                  </a:lnTo>
                  <a:close/>
                </a:path>
                <a:path w="606425" h="50800">
                  <a:moveTo>
                    <a:pt x="391579" y="25273"/>
                  </a:moveTo>
                  <a:lnTo>
                    <a:pt x="378955" y="25273"/>
                  </a:lnTo>
                  <a:lnTo>
                    <a:pt x="366318" y="25273"/>
                  </a:lnTo>
                  <a:lnTo>
                    <a:pt x="366318" y="37909"/>
                  </a:lnTo>
                  <a:lnTo>
                    <a:pt x="378942" y="37909"/>
                  </a:lnTo>
                  <a:lnTo>
                    <a:pt x="391579" y="37909"/>
                  </a:lnTo>
                  <a:lnTo>
                    <a:pt x="391579" y="25273"/>
                  </a:lnTo>
                  <a:close/>
                </a:path>
                <a:path w="606425" h="50800">
                  <a:moveTo>
                    <a:pt x="404202" y="0"/>
                  </a:moveTo>
                  <a:lnTo>
                    <a:pt x="391579" y="0"/>
                  </a:lnTo>
                  <a:lnTo>
                    <a:pt x="391579" y="12636"/>
                  </a:lnTo>
                  <a:lnTo>
                    <a:pt x="404202" y="12636"/>
                  </a:lnTo>
                  <a:lnTo>
                    <a:pt x="404202" y="0"/>
                  </a:lnTo>
                  <a:close/>
                </a:path>
                <a:path w="606425" h="50800">
                  <a:moveTo>
                    <a:pt x="467372" y="0"/>
                  </a:moveTo>
                  <a:lnTo>
                    <a:pt x="454736" y="0"/>
                  </a:lnTo>
                  <a:lnTo>
                    <a:pt x="454736" y="12636"/>
                  </a:lnTo>
                  <a:lnTo>
                    <a:pt x="467372" y="12636"/>
                  </a:lnTo>
                  <a:lnTo>
                    <a:pt x="467372" y="0"/>
                  </a:lnTo>
                  <a:close/>
                </a:path>
                <a:path w="606425" h="50800">
                  <a:moveTo>
                    <a:pt x="480009" y="25273"/>
                  </a:moveTo>
                  <a:lnTo>
                    <a:pt x="467372" y="25273"/>
                  </a:lnTo>
                  <a:lnTo>
                    <a:pt x="454736" y="25273"/>
                  </a:lnTo>
                  <a:lnTo>
                    <a:pt x="454736" y="12636"/>
                  </a:lnTo>
                  <a:lnTo>
                    <a:pt x="442112" y="12636"/>
                  </a:lnTo>
                  <a:lnTo>
                    <a:pt x="429475" y="12636"/>
                  </a:lnTo>
                  <a:lnTo>
                    <a:pt x="429475" y="25273"/>
                  </a:lnTo>
                  <a:lnTo>
                    <a:pt x="416852" y="25273"/>
                  </a:lnTo>
                  <a:lnTo>
                    <a:pt x="416852" y="12636"/>
                  </a:lnTo>
                  <a:lnTo>
                    <a:pt x="429475" y="12636"/>
                  </a:lnTo>
                  <a:lnTo>
                    <a:pt x="429475" y="0"/>
                  </a:lnTo>
                  <a:lnTo>
                    <a:pt x="416852" y="0"/>
                  </a:lnTo>
                  <a:lnTo>
                    <a:pt x="404215" y="0"/>
                  </a:lnTo>
                  <a:lnTo>
                    <a:pt x="404215" y="12636"/>
                  </a:lnTo>
                  <a:lnTo>
                    <a:pt x="404215" y="25285"/>
                  </a:lnTo>
                  <a:lnTo>
                    <a:pt x="416839" y="25285"/>
                  </a:lnTo>
                  <a:lnTo>
                    <a:pt x="416839" y="37909"/>
                  </a:lnTo>
                  <a:lnTo>
                    <a:pt x="429475" y="37909"/>
                  </a:lnTo>
                  <a:lnTo>
                    <a:pt x="429475" y="25285"/>
                  </a:lnTo>
                  <a:lnTo>
                    <a:pt x="442112" y="25285"/>
                  </a:lnTo>
                  <a:lnTo>
                    <a:pt x="454736" y="25285"/>
                  </a:lnTo>
                  <a:lnTo>
                    <a:pt x="454736" y="37909"/>
                  </a:lnTo>
                  <a:lnTo>
                    <a:pt x="467372" y="37909"/>
                  </a:lnTo>
                  <a:lnTo>
                    <a:pt x="480009" y="37909"/>
                  </a:lnTo>
                  <a:lnTo>
                    <a:pt x="480009" y="25273"/>
                  </a:lnTo>
                  <a:close/>
                </a:path>
                <a:path w="606425" h="50800">
                  <a:moveTo>
                    <a:pt x="492633" y="0"/>
                  </a:moveTo>
                  <a:lnTo>
                    <a:pt x="479996" y="0"/>
                  </a:lnTo>
                  <a:lnTo>
                    <a:pt x="479996" y="12636"/>
                  </a:lnTo>
                  <a:lnTo>
                    <a:pt x="492633" y="12636"/>
                  </a:lnTo>
                  <a:lnTo>
                    <a:pt x="492633" y="0"/>
                  </a:lnTo>
                  <a:close/>
                </a:path>
                <a:path w="606425" h="50800">
                  <a:moveTo>
                    <a:pt x="505256" y="12636"/>
                  </a:moveTo>
                  <a:lnTo>
                    <a:pt x="492633" y="12636"/>
                  </a:lnTo>
                  <a:lnTo>
                    <a:pt x="492633" y="25273"/>
                  </a:lnTo>
                  <a:lnTo>
                    <a:pt x="492633" y="37909"/>
                  </a:lnTo>
                  <a:lnTo>
                    <a:pt x="505256" y="37909"/>
                  </a:lnTo>
                  <a:lnTo>
                    <a:pt x="505256" y="25285"/>
                  </a:lnTo>
                  <a:lnTo>
                    <a:pt x="505256" y="12636"/>
                  </a:lnTo>
                  <a:close/>
                </a:path>
                <a:path w="606425" h="50800">
                  <a:moveTo>
                    <a:pt x="555790" y="12636"/>
                  </a:moveTo>
                  <a:lnTo>
                    <a:pt x="543166" y="12636"/>
                  </a:lnTo>
                  <a:lnTo>
                    <a:pt x="543166" y="0"/>
                  </a:lnTo>
                  <a:lnTo>
                    <a:pt x="530529" y="0"/>
                  </a:lnTo>
                  <a:lnTo>
                    <a:pt x="517893" y="0"/>
                  </a:lnTo>
                  <a:lnTo>
                    <a:pt x="517893" y="12636"/>
                  </a:lnTo>
                  <a:lnTo>
                    <a:pt x="517893" y="25285"/>
                  </a:lnTo>
                  <a:lnTo>
                    <a:pt x="530529" y="25285"/>
                  </a:lnTo>
                  <a:lnTo>
                    <a:pt x="530529" y="12636"/>
                  </a:lnTo>
                  <a:lnTo>
                    <a:pt x="543153" y="12636"/>
                  </a:lnTo>
                  <a:lnTo>
                    <a:pt x="543153" y="25273"/>
                  </a:lnTo>
                  <a:lnTo>
                    <a:pt x="543153" y="37909"/>
                  </a:lnTo>
                  <a:lnTo>
                    <a:pt x="555790" y="37909"/>
                  </a:lnTo>
                  <a:lnTo>
                    <a:pt x="555790" y="25285"/>
                  </a:lnTo>
                  <a:lnTo>
                    <a:pt x="555790" y="12636"/>
                  </a:lnTo>
                  <a:close/>
                </a:path>
                <a:path w="606425" h="50800">
                  <a:moveTo>
                    <a:pt x="568413" y="0"/>
                  </a:moveTo>
                  <a:lnTo>
                    <a:pt x="555790" y="0"/>
                  </a:lnTo>
                  <a:lnTo>
                    <a:pt x="555790" y="12636"/>
                  </a:lnTo>
                  <a:lnTo>
                    <a:pt x="568413" y="12636"/>
                  </a:lnTo>
                  <a:lnTo>
                    <a:pt x="568413" y="0"/>
                  </a:lnTo>
                  <a:close/>
                </a:path>
                <a:path w="606425" h="50800">
                  <a:moveTo>
                    <a:pt x="593686" y="0"/>
                  </a:moveTo>
                  <a:lnTo>
                    <a:pt x="581050" y="0"/>
                  </a:lnTo>
                  <a:lnTo>
                    <a:pt x="581050" y="12636"/>
                  </a:lnTo>
                  <a:lnTo>
                    <a:pt x="568426" y="12636"/>
                  </a:lnTo>
                  <a:lnTo>
                    <a:pt x="568426" y="25285"/>
                  </a:lnTo>
                  <a:lnTo>
                    <a:pt x="581063" y="25285"/>
                  </a:lnTo>
                  <a:lnTo>
                    <a:pt x="581063" y="12636"/>
                  </a:lnTo>
                  <a:lnTo>
                    <a:pt x="593686" y="12636"/>
                  </a:lnTo>
                  <a:lnTo>
                    <a:pt x="593686" y="0"/>
                  </a:lnTo>
                  <a:close/>
                </a:path>
                <a:path w="606425" h="50800">
                  <a:moveTo>
                    <a:pt x="606310" y="12636"/>
                  </a:moveTo>
                  <a:lnTo>
                    <a:pt x="593686" y="12636"/>
                  </a:lnTo>
                  <a:lnTo>
                    <a:pt x="593686" y="25273"/>
                  </a:lnTo>
                  <a:lnTo>
                    <a:pt x="593686" y="37909"/>
                  </a:lnTo>
                  <a:lnTo>
                    <a:pt x="606310" y="37909"/>
                  </a:lnTo>
                  <a:lnTo>
                    <a:pt x="606310" y="25285"/>
                  </a:lnTo>
                  <a:lnTo>
                    <a:pt x="606310" y="1263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98145" y="4730343"/>
              <a:ext cx="606425" cy="38100"/>
            </a:xfrm>
            <a:custGeom>
              <a:avLst/>
              <a:gdLst/>
              <a:ahLst/>
              <a:cxnLst/>
              <a:rect l="l" t="t" r="r" b="b"/>
              <a:pathLst>
                <a:path w="606425" h="38100">
                  <a:moveTo>
                    <a:pt x="12623" y="25260"/>
                  </a:moveTo>
                  <a:lnTo>
                    <a:pt x="0" y="25260"/>
                  </a:lnTo>
                  <a:lnTo>
                    <a:pt x="0" y="37896"/>
                  </a:lnTo>
                  <a:lnTo>
                    <a:pt x="12623" y="37896"/>
                  </a:lnTo>
                  <a:lnTo>
                    <a:pt x="12623" y="25260"/>
                  </a:lnTo>
                  <a:close/>
                </a:path>
                <a:path w="606425" h="38100">
                  <a:moveTo>
                    <a:pt x="37909" y="25260"/>
                  </a:moveTo>
                  <a:lnTo>
                    <a:pt x="25273" y="25260"/>
                  </a:lnTo>
                  <a:lnTo>
                    <a:pt x="25273" y="12636"/>
                  </a:lnTo>
                  <a:lnTo>
                    <a:pt x="12636" y="12636"/>
                  </a:lnTo>
                  <a:lnTo>
                    <a:pt x="12636" y="25260"/>
                  </a:lnTo>
                  <a:lnTo>
                    <a:pt x="12636" y="37896"/>
                  </a:lnTo>
                  <a:lnTo>
                    <a:pt x="25273" y="37896"/>
                  </a:lnTo>
                  <a:lnTo>
                    <a:pt x="37909" y="37896"/>
                  </a:lnTo>
                  <a:lnTo>
                    <a:pt x="37909" y="25260"/>
                  </a:lnTo>
                  <a:close/>
                </a:path>
                <a:path w="606425" h="38100">
                  <a:moveTo>
                    <a:pt x="88417" y="25260"/>
                  </a:moveTo>
                  <a:lnTo>
                    <a:pt x="75806" y="25260"/>
                  </a:lnTo>
                  <a:lnTo>
                    <a:pt x="75806" y="12636"/>
                  </a:lnTo>
                  <a:lnTo>
                    <a:pt x="63169" y="12636"/>
                  </a:lnTo>
                  <a:lnTo>
                    <a:pt x="63169" y="25260"/>
                  </a:lnTo>
                  <a:lnTo>
                    <a:pt x="50533" y="25260"/>
                  </a:lnTo>
                  <a:lnTo>
                    <a:pt x="50533" y="37896"/>
                  </a:lnTo>
                  <a:lnTo>
                    <a:pt x="63169" y="37896"/>
                  </a:lnTo>
                  <a:lnTo>
                    <a:pt x="63169" y="25273"/>
                  </a:lnTo>
                  <a:lnTo>
                    <a:pt x="75793" y="25273"/>
                  </a:lnTo>
                  <a:lnTo>
                    <a:pt x="75793" y="37896"/>
                  </a:lnTo>
                  <a:lnTo>
                    <a:pt x="88417" y="37896"/>
                  </a:lnTo>
                  <a:lnTo>
                    <a:pt x="88417" y="25260"/>
                  </a:lnTo>
                  <a:close/>
                </a:path>
                <a:path w="606425" h="38100">
                  <a:moveTo>
                    <a:pt x="126326" y="12636"/>
                  </a:moveTo>
                  <a:lnTo>
                    <a:pt x="113690" y="12636"/>
                  </a:lnTo>
                  <a:lnTo>
                    <a:pt x="101066" y="12636"/>
                  </a:lnTo>
                  <a:lnTo>
                    <a:pt x="88430" y="12636"/>
                  </a:lnTo>
                  <a:lnTo>
                    <a:pt x="88430" y="25260"/>
                  </a:lnTo>
                  <a:lnTo>
                    <a:pt x="88430" y="37896"/>
                  </a:lnTo>
                  <a:lnTo>
                    <a:pt x="101066" y="37896"/>
                  </a:lnTo>
                  <a:lnTo>
                    <a:pt x="101066" y="25273"/>
                  </a:lnTo>
                  <a:lnTo>
                    <a:pt x="113690" y="25273"/>
                  </a:lnTo>
                  <a:lnTo>
                    <a:pt x="126326" y="25273"/>
                  </a:lnTo>
                  <a:lnTo>
                    <a:pt x="126326" y="12636"/>
                  </a:lnTo>
                  <a:close/>
                </a:path>
                <a:path w="606425" h="38100">
                  <a:moveTo>
                    <a:pt x="202120" y="12636"/>
                  </a:moveTo>
                  <a:lnTo>
                    <a:pt x="189484" y="12636"/>
                  </a:lnTo>
                  <a:lnTo>
                    <a:pt x="176847" y="12636"/>
                  </a:lnTo>
                  <a:lnTo>
                    <a:pt x="164211" y="12636"/>
                  </a:lnTo>
                  <a:lnTo>
                    <a:pt x="164211" y="25260"/>
                  </a:lnTo>
                  <a:lnTo>
                    <a:pt x="151587" y="25260"/>
                  </a:lnTo>
                  <a:lnTo>
                    <a:pt x="138950" y="25260"/>
                  </a:lnTo>
                  <a:lnTo>
                    <a:pt x="138950" y="37896"/>
                  </a:lnTo>
                  <a:lnTo>
                    <a:pt x="189484" y="37896"/>
                  </a:lnTo>
                  <a:lnTo>
                    <a:pt x="189484" y="25273"/>
                  </a:lnTo>
                  <a:lnTo>
                    <a:pt x="202120" y="25273"/>
                  </a:lnTo>
                  <a:lnTo>
                    <a:pt x="202120" y="12636"/>
                  </a:lnTo>
                  <a:close/>
                </a:path>
                <a:path w="606425" h="38100">
                  <a:moveTo>
                    <a:pt x="290537" y="0"/>
                  </a:moveTo>
                  <a:lnTo>
                    <a:pt x="290537" y="0"/>
                  </a:lnTo>
                  <a:lnTo>
                    <a:pt x="240004" y="0"/>
                  </a:lnTo>
                  <a:lnTo>
                    <a:pt x="240004" y="12636"/>
                  </a:lnTo>
                  <a:lnTo>
                    <a:pt x="240004" y="25260"/>
                  </a:lnTo>
                  <a:lnTo>
                    <a:pt x="227380" y="25260"/>
                  </a:lnTo>
                  <a:lnTo>
                    <a:pt x="227380" y="12636"/>
                  </a:lnTo>
                  <a:lnTo>
                    <a:pt x="240004" y="12636"/>
                  </a:lnTo>
                  <a:lnTo>
                    <a:pt x="240004" y="0"/>
                  </a:lnTo>
                  <a:lnTo>
                    <a:pt x="227368" y="0"/>
                  </a:lnTo>
                  <a:lnTo>
                    <a:pt x="227368" y="12636"/>
                  </a:lnTo>
                  <a:lnTo>
                    <a:pt x="214744" y="12636"/>
                  </a:lnTo>
                  <a:lnTo>
                    <a:pt x="214744" y="25260"/>
                  </a:lnTo>
                  <a:lnTo>
                    <a:pt x="214744" y="37896"/>
                  </a:lnTo>
                  <a:lnTo>
                    <a:pt x="227368" y="37896"/>
                  </a:lnTo>
                  <a:lnTo>
                    <a:pt x="240004" y="37896"/>
                  </a:lnTo>
                  <a:lnTo>
                    <a:pt x="240004" y="25273"/>
                  </a:lnTo>
                  <a:lnTo>
                    <a:pt x="252641" y="25273"/>
                  </a:lnTo>
                  <a:lnTo>
                    <a:pt x="252641" y="37896"/>
                  </a:lnTo>
                  <a:lnTo>
                    <a:pt x="265264" y="37896"/>
                  </a:lnTo>
                  <a:lnTo>
                    <a:pt x="277901" y="37896"/>
                  </a:lnTo>
                  <a:lnTo>
                    <a:pt x="277901" y="25260"/>
                  </a:lnTo>
                  <a:lnTo>
                    <a:pt x="265277" y="25260"/>
                  </a:lnTo>
                  <a:lnTo>
                    <a:pt x="265277" y="12636"/>
                  </a:lnTo>
                  <a:lnTo>
                    <a:pt x="277901" y="12636"/>
                  </a:lnTo>
                  <a:lnTo>
                    <a:pt x="290537" y="12636"/>
                  </a:lnTo>
                  <a:lnTo>
                    <a:pt x="290537" y="0"/>
                  </a:lnTo>
                  <a:close/>
                </a:path>
                <a:path w="606425" h="38100">
                  <a:moveTo>
                    <a:pt x="353682" y="0"/>
                  </a:moveTo>
                  <a:lnTo>
                    <a:pt x="341058" y="0"/>
                  </a:lnTo>
                  <a:lnTo>
                    <a:pt x="328422" y="0"/>
                  </a:lnTo>
                  <a:lnTo>
                    <a:pt x="328422" y="12636"/>
                  </a:lnTo>
                  <a:lnTo>
                    <a:pt x="315798" y="12636"/>
                  </a:lnTo>
                  <a:lnTo>
                    <a:pt x="303174" y="12636"/>
                  </a:lnTo>
                  <a:lnTo>
                    <a:pt x="290537" y="12636"/>
                  </a:lnTo>
                  <a:lnTo>
                    <a:pt x="290537" y="25260"/>
                  </a:lnTo>
                  <a:lnTo>
                    <a:pt x="290537" y="37896"/>
                  </a:lnTo>
                  <a:lnTo>
                    <a:pt x="303161" y="37896"/>
                  </a:lnTo>
                  <a:lnTo>
                    <a:pt x="341058" y="37896"/>
                  </a:lnTo>
                  <a:lnTo>
                    <a:pt x="341058" y="25273"/>
                  </a:lnTo>
                  <a:lnTo>
                    <a:pt x="341058" y="12636"/>
                  </a:lnTo>
                  <a:lnTo>
                    <a:pt x="353682" y="12636"/>
                  </a:lnTo>
                  <a:lnTo>
                    <a:pt x="353682" y="0"/>
                  </a:lnTo>
                  <a:close/>
                </a:path>
                <a:path w="606425" h="38100">
                  <a:moveTo>
                    <a:pt x="416839" y="12636"/>
                  </a:moveTo>
                  <a:lnTo>
                    <a:pt x="404215" y="12636"/>
                  </a:lnTo>
                  <a:lnTo>
                    <a:pt x="391591" y="12636"/>
                  </a:lnTo>
                  <a:lnTo>
                    <a:pt x="391591" y="0"/>
                  </a:lnTo>
                  <a:lnTo>
                    <a:pt x="378955" y="0"/>
                  </a:lnTo>
                  <a:lnTo>
                    <a:pt x="366331" y="0"/>
                  </a:lnTo>
                  <a:lnTo>
                    <a:pt x="353695" y="0"/>
                  </a:lnTo>
                  <a:lnTo>
                    <a:pt x="353695" y="12636"/>
                  </a:lnTo>
                  <a:lnTo>
                    <a:pt x="353695" y="25273"/>
                  </a:lnTo>
                  <a:lnTo>
                    <a:pt x="366318" y="25273"/>
                  </a:lnTo>
                  <a:lnTo>
                    <a:pt x="378955" y="25273"/>
                  </a:lnTo>
                  <a:lnTo>
                    <a:pt x="391579" y="25273"/>
                  </a:lnTo>
                  <a:lnTo>
                    <a:pt x="404215" y="25273"/>
                  </a:lnTo>
                  <a:lnTo>
                    <a:pt x="404215" y="37896"/>
                  </a:lnTo>
                  <a:lnTo>
                    <a:pt x="416839" y="37896"/>
                  </a:lnTo>
                  <a:lnTo>
                    <a:pt x="416839" y="25273"/>
                  </a:lnTo>
                  <a:lnTo>
                    <a:pt x="416839" y="12636"/>
                  </a:lnTo>
                  <a:close/>
                </a:path>
                <a:path w="606425" h="38100">
                  <a:moveTo>
                    <a:pt x="517893" y="0"/>
                  </a:moveTo>
                  <a:lnTo>
                    <a:pt x="505269" y="0"/>
                  </a:lnTo>
                  <a:lnTo>
                    <a:pt x="492633" y="0"/>
                  </a:lnTo>
                  <a:lnTo>
                    <a:pt x="492633" y="12636"/>
                  </a:lnTo>
                  <a:lnTo>
                    <a:pt x="480009" y="12636"/>
                  </a:lnTo>
                  <a:lnTo>
                    <a:pt x="467372" y="12636"/>
                  </a:lnTo>
                  <a:lnTo>
                    <a:pt x="467372" y="0"/>
                  </a:lnTo>
                  <a:lnTo>
                    <a:pt x="416852" y="0"/>
                  </a:lnTo>
                  <a:lnTo>
                    <a:pt x="416852" y="12636"/>
                  </a:lnTo>
                  <a:lnTo>
                    <a:pt x="416852" y="25260"/>
                  </a:lnTo>
                  <a:lnTo>
                    <a:pt x="416852" y="37896"/>
                  </a:lnTo>
                  <a:lnTo>
                    <a:pt x="429488" y="37896"/>
                  </a:lnTo>
                  <a:lnTo>
                    <a:pt x="429488" y="25273"/>
                  </a:lnTo>
                  <a:lnTo>
                    <a:pt x="442112" y="25273"/>
                  </a:lnTo>
                  <a:lnTo>
                    <a:pt x="454748" y="25273"/>
                  </a:lnTo>
                  <a:lnTo>
                    <a:pt x="467372" y="25273"/>
                  </a:lnTo>
                  <a:lnTo>
                    <a:pt x="480009" y="25273"/>
                  </a:lnTo>
                  <a:lnTo>
                    <a:pt x="492645" y="25273"/>
                  </a:lnTo>
                  <a:lnTo>
                    <a:pt x="492645" y="12636"/>
                  </a:lnTo>
                  <a:lnTo>
                    <a:pt x="505269" y="12636"/>
                  </a:lnTo>
                  <a:lnTo>
                    <a:pt x="505269" y="25273"/>
                  </a:lnTo>
                  <a:lnTo>
                    <a:pt x="517893" y="25273"/>
                  </a:lnTo>
                  <a:lnTo>
                    <a:pt x="517893" y="12636"/>
                  </a:lnTo>
                  <a:lnTo>
                    <a:pt x="517893" y="0"/>
                  </a:lnTo>
                  <a:close/>
                </a:path>
                <a:path w="606425" h="38100">
                  <a:moveTo>
                    <a:pt x="530542" y="0"/>
                  </a:moveTo>
                  <a:lnTo>
                    <a:pt x="517906" y="0"/>
                  </a:lnTo>
                  <a:lnTo>
                    <a:pt x="517906" y="12636"/>
                  </a:lnTo>
                  <a:lnTo>
                    <a:pt x="517906" y="25273"/>
                  </a:lnTo>
                  <a:lnTo>
                    <a:pt x="530542" y="25273"/>
                  </a:lnTo>
                  <a:lnTo>
                    <a:pt x="530542" y="12636"/>
                  </a:lnTo>
                  <a:lnTo>
                    <a:pt x="530542" y="0"/>
                  </a:lnTo>
                  <a:close/>
                </a:path>
                <a:path w="606425" h="38100">
                  <a:moveTo>
                    <a:pt x="581050" y="12636"/>
                  </a:moveTo>
                  <a:lnTo>
                    <a:pt x="568426" y="12636"/>
                  </a:lnTo>
                  <a:lnTo>
                    <a:pt x="568426" y="0"/>
                  </a:lnTo>
                  <a:lnTo>
                    <a:pt x="555790" y="0"/>
                  </a:lnTo>
                  <a:lnTo>
                    <a:pt x="555790" y="12636"/>
                  </a:lnTo>
                  <a:lnTo>
                    <a:pt x="543166" y="12636"/>
                  </a:lnTo>
                  <a:lnTo>
                    <a:pt x="543166" y="25273"/>
                  </a:lnTo>
                  <a:lnTo>
                    <a:pt x="555790" y="25273"/>
                  </a:lnTo>
                  <a:lnTo>
                    <a:pt x="568426" y="25273"/>
                  </a:lnTo>
                  <a:lnTo>
                    <a:pt x="581050" y="25273"/>
                  </a:lnTo>
                  <a:lnTo>
                    <a:pt x="581050" y="12636"/>
                  </a:lnTo>
                  <a:close/>
                </a:path>
                <a:path w="606425" h="38100">
                  <a:moveTo>
                    <a:pt x="606323" y="0"/>
                  </a:moveTo>
                  <a:lnTo>
                    <a:pt x="593686" y="0"/>
                  </a:lnTo>
                  <a:lnTo>
                    <a:pt x="593686" y="12636"/>
                  </a:lnTo>
                  <a:lnTo>
                    <a:pt x="581063" y="12636"/>
                  </a:lnTo>
                  <a:lnTo>
                    <a:pt x="581063" y="25273"/>
                  </a:lnTo>
                  <a:lnTo>
                    <a:pt x="593699" y="25273"/>
                  </a:lnTo>
                  <a:lnTo>
                    <a:pt x="593699" y="12636"/>
                  </a:lnTo>
                  <a:lnTo>
                    <a:pt x="606323" y="12636"/>
                  </a:lnTo>
                  <a:lnTo>
                    <a:pt x="6063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98145" y="4755603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23" y="12636"/>
                  </a:moveTo>
                  <a:lnTo>
                    <a:pt x="0" y="12636"/>
                  </a:lnTo>
                  <a:lnTo>
                    <a:pt x="0" y="25273"/>
                  </a:lnTo>
                  <a:lnTo>
                    <a:pt x="0" y="37896"/>
                  </a:lnTo>
                  <a:lnTo>
                    <a:pt x="0" y="50533"/>
                  </a:lnTo>
                  <a:lnTo>
                    <a:pt x="12623" y="50533"/>
                  </a:lnTo>
                  <a:lnTo>
                    <a:pt x="12623" y="37909"/>
                  </a:lnTo>
                  <a:lnTo>
                    <a:pt x="12623" y="25273"/>
                  </a:lnTo>
                  <a:lnTo>
                    <a:pt x="12623" y="12636"/>
                  </a:lnTo>
                  <a:close/>
                </a:path>
                <a:path w="619125" h="50800">
                  <a:moveTo>
                    <a:pt x="50520" y="12636"/>
                  </a:moveTo>
                  <a:lnTo>
                    <a:pt x="37909" y="12636"/>
                  </a:lnTo>
                  <a:lnTo>
                    <a:pt x="25273" y="12636"/>
                  </a:lnTo>
                  <a:lnTo>
                    <a:pt x="25273" y="25273"/>
                  </a:lnTo>
                  <a:lnTo>
                    <a:pt x="12636" y="25273"/>
                  </a:lnTo>
                  <a:lnTo>
                    <a:pt x="12636" y="37896"/>
                  </a:lnTo>
                  <a:lnTo>
                    <a:pt x="12636" y="50533"/>
                  </a:lnTo>
                  <a:lnTo>
                    <a:pt x="25273" y="50533"/>
                  </a:lnTo>
                  <a:lnTo>
                    <a:pt x="25273" y="37909"/>
                  </a:lnTo>
                  <a:lnTo>
                    <a:pt x="37909" y="37909"/>
                  </a:lnTo>
                  <a:lnTo>
                    <a:pt x="37909" y="25273"/>
                  </a:lnTo>
                  <a:lnTo>
                    <a:pt x="50520" y="25273"/>
                  </a:lnTo>
                  <a:lnTo>
                    <a:pt x="50520" y="12636"/>
                  </a:lnTo>
                  <a:close/>
                </a:path>
                <a:path w="619125" h="50800">
                  <a:moveTo>
                    <a:pt x="88417" y="25273"/>
                  </a:moveTo>
                  <a:lnTo>
                    <a:pt x="75806" y="25273"/>
                  </a:lnTo>
                  <a:lnTo>
                    <a:pt x="63169" y="25273"/>
                  </a:lnTo>
                  <a:lnTo>
                    <a:pt x="50533" y="25273"/>
                  </a:lnTo>
                  <a:lnTo>
                    <a:pt x="50533" y="37909"/>
                  </a:lnTo>
                  <a:lnTo>
                    <a:pt x="63169" y="37909"/>
                  </a:lnTo>
                  <a:lnTo>
                    <a:pt x="63169" y="50533"/>
                  </a:lnTo>
                  <a:lnTo>
                    <a:pt x="75806" y="50533"/>
                  </a:lnTo>
                  <a:lnTo>
                    <a:pt x="75806" y="37909"/>
                  </a:lnTo>
                  <a:lnTo>
                    <a:pt x="88417" y="37909"/>
                  </a:lnTo>
                  <a:lnTo>
                    <a:pt x="88417" y="25273"/>
                  </a:lnTo>
                  <a:close/>
                </a:path>
                <a:path w="619125" h="50800">
                  <a:moveTo>
                    <a:pt x="101066" y="37896"/>
                  </a:moveTo>
                  <a:lnTo>
                    <a:pt x="88430" y="37896"/>
                  </a:lnTo>
                  <a:lnTo>
                    <a:pt x="88430" y="50533"/>
                  </a:lnTo>
                  <a:lnTo>
                    <a:pt x="101066" y="50533"/>
                  </a:lnTo>
                  <a:lnTo>
                    <a:pt x="101066" y="37896"/>
                  </a:lnTo>
                  <a:close/>
                </a:path>
                <a:path w="619125" h="50800">
                  <a:moveTo>
                    <a:pt x="164223" y="12636"/>
                  </a:moveTo>
                  <a:lnTo>
                    <a:pt x="151587" y="12636"/>
                  </a:lnTo>
                  <a:lnTo>
                    <a:pt x="138950" y="12636"/>
                  </a:lnTo>
                  <a:lnTo>
                    <a:pt x="138950" y="25273"/>
                  </a:lnTo>
                  <a:lnTo>
                    <a:pt x="126326" y="25273"/>
                  </a:lnTo>
                  <a:lnTo>
                    <a:pt x="126326" y="12636"/>
                  </a:lnTo>
                  <a:lnTo>
                    <a:pt x="113690" y="12636"/>
                  </a:lnTo>
                  <a:lnTo>
                    <a:pt x="101053" y="12636"/>
                  </a:lnTo>
                  <a:lnTo>
                    <a:pt x="101053" y="25273"/>
                  </a:lnTo>
                  <a:lnTo>
                    <a:pt x="113690" y="25273"/>
                  </a:lnTo>
                  <a:lnTo>
                    <a:pt x="113690" y="37909"/>
                  </a:lnTo>
                  <a:lnTo>
                    <a:pt x="126326" y="37909"/>
                  </a:lnTo>
                  <a:lnTo>
                    <a:pt x="126326" y="50533"/>
                  </a:lnTo>
                  <a:lnTo>
                    <a:pt x="138950" y="50533"/>
                  </a:lnTo>
                  <a:lnTo>
                    <a:pt x="151587" y="50533"/>
                  </a:lnTo>
                  <a:lnTo>
                    <a:pt x="164223" y="50533"/>
                  </a:lnTo>
                  <a:lnTo>
                    <a:pt x="164223" y="37896"/>
                  </a:lnTo>
                  <a:lnTo>
                    <a:pt x="151587" y="37896"/>
                  </a:lnTo>
                  <a:lnTo>
                    <a:pt x="138963" y="37896"/>
                  </a:lnTo>
                  <a:lnTo>
                    <a:pt x="138963" y="25273"/>
                  </a:lnTo>
                  <a:lnTo>
                    <a:pt x="151587" y="25273"/>
                  </a:lnTo>
                  <a:lnTo>
                    <a:pt x="164223" y="25273"/>
                  </a:lnTo>
                  <a:lnTo>
                    <a:pt x="164223" y="12636"/>
                  </a:lnTo>
                  <a:close/>
                </a:path>
                <a:path w="619125" h="50800">
                  <a:moveTo>
                    <a:pt x="202120" y="25273"/>
                  </a:moveTo>
                  <a:lnTo>
                    <a:pt x="189484" y="25273"/>
                  </a:lnTo>
                  <a:lnTo>
                    <a:pt x="176847" y="25273"/>
                  </a:lnTo>
                  <a:lnTo>
                    <a:pt x="176847" y="37909"/>
                  </a:lnTo>
                  <a:lnTo>
                    <a:pt x="189484" y="37909"/>
                  </a:lnTo>
                  <a:lnTo>
                    <a:pt x="202120" y="37909"/>
                  </a:lnTo>
                  <a:lnTo>
                    <a:pt x="202120" y="25273"/>
                  </a:lnTo>
                  <a:close/>
                </a:path>
                <a:path w="619125" h="50800">
                  <a:moveTo>
                    <a:pt x="252641" y="12636"/>
                  </a:moveTo>
                  <a:lnTo>
                    <a:pt x="240004" y="12636"/>
                  </a:lnTo>
                  <a:lnTo>
                    <a:pt x="227380" y="12636"/>
                  </a:lnTo>
                  <a:lnTo>
                    <a:pt x="214744" y="12636"/>
                  </a:lnTo>
                  <a:lnTo>
                    <a:pt x="214744" y="25273"/>
                  </a:lnTo>
                  <a:lnTo>
                    <a:pt x="227368" y="25273"/>
                  </a:lnTo>
                  <a:lnTo>
                    <a:pt x="227368" y="37896"/>
                  </a:lnTo>
                  <a:lnTo>
                    <a:pt x="227368" y="50533"/>
                  </a:lnTo>
                  <a:lnTo>
                    <a:pt x="240004" y="50533"/>
                  </a:lnTo>
                  <a:lnTo>
                    <a:pt x="240004" y="37909"/>
                  </a:lnTo>
                  <a:lnTo>
                    <a:pt x="240004" y="25273"/>
                  </a:lnTo>
                  <a:lnTo>
                    <a:pt x="252641" y="25273"/>
                  </a:lnTo>
                  <a:lnTo>
                    <a:pt x="252641" y="12636"/>
                  </a:lnTo>
                  <a:close/>
                </a:path>
                <a:path w="619125" h="50800">
                  <a:moveTo>
                    <a:pt x="277901" y="25273"/>
                  </a:moveTo>
                  <a:lnTo>
                    <a:pt x="265264" y="25273"/>
                  </a:lnTo>
                  <a:lnTo>
                    <a:pt x="265264" y="37896"/>
                  </a:lnTo>
                  <a:lnTo>
                    <a:pt x="252641" y="37896"/>
                  </a:lnTo>
                  <a:lnTo>
                    <a:pt x="252641" y="50533"/>
                  </a:lnTo>
                  <a:lnTo>
                    <a:pt x="265277" y="50533"/>
                  </a:lnTo>
                  <a:lnTo>
                    <a:pt x="265277" y="37909"/>
                  </a:lnTo>
                  <a:lnTo>
                    <a:pt x="277901" y="37909"/>
                  </a:lnTo>
                  <a:lnTo>
                    <a:pt x="277901" y="25273"/>
                  </a:lnTo>
                  <a:close/>
                </a:path>
                <a:path w="619125" h="50800">
                  <a:moveTo>
                    <a:pt x="353682" y="12636"/>
                  </a:moveTo>
                  <a:lnTo>
                    <a:pt x="341058" y="12636"/>
                  </a:lnTo>
                  <a:lnTo>
                    <a:pt x="328422" y="12636"/>
                  </a:lnTo>
                  <a:lnTo>
                    <a:pt x="328422" y="25273"/>
                  </a:lnTo>
                  <a:lnTo>
                    <a:pt x="315798" y="25273"/>
                  </a:lnTo>
                  <a:lnTo>
                    <a:pt x="315798" y="37896"/>
                  </a:lnTo>
                  <a:lnTo>
                    <a:pt x="303174" y="37896"/>
                  </a:lnTo>
                  <a:lnTo>
                    <a:pt x="303174" y="25273"/>
                  </a:lnTo>
                  <a:lnTo>
                    <a:pt x="315798" y="25273"/>
                  </a:lnTo>
                  <a:lnTo>
                    <a:pt x="315798" y="12636"/>
                  </a:lnTo>
                  <a:lnTo>
                    <a:pt x="303174" y="12636"/>
                  </a:lnTo>
                  <a:lnTo>
                    <a:pt x="290537" y="12636"/>
                  </a:lnTo>
                  <a:lnTo>
                    <a:pt x="290537" y="25273"/>
                  </a:lnTo>
                  <a:lnTo>
                    <a:pt x="290537" y="37896"/>
                  </a:lnTo>
                  <a:lnTo>
                    <a:pt x="290537" y="50533"/>
                  </a:lnTo>
                  <a:lnTo>
                    <a:pt x="303161" y="50533"/>
                  </a:lnTo>
                  <a:lnTo>
                    <a:pt x="315798" y="50533"/>
                  </a:lnTo>
                  <a:lnTo>
                    <a:pt x="315798" y="37909"/>
                  </a:lnTo>
                  <a:lnTo>
                    <a:pt x="328434" y="37909"/>
                  </a:lnTo>
                  <a:lnTo>
                    <a:pt x="328434" y="25273"/>
                  </a:lnTo>
                  <a:lnTo>
                    <a:pt x="341058" y="25273"/>
                  </a:lnTo>
                  <a:lnTo>
                    <a:pt x="353682" y="25273"/>
                  </a:lnTo>
                  <a:lnTo>
                    <a:pt x="353682" y="12636"/>
                  </a:lnTo>
                  <a:close/>
                </a:path>
                <a:path w="619125" h="50800">
                  <a:moveTo>
                    <a:pt x="366331" y="25273"/>
                  </a:moveTo>
                  <a:lnTo>
                    <a:pt x="353695" y="25273"/>
                  </a:lnTo>
                  <a:lnTo>
                    <a:pt x="353695" y="37909"/>
                  </a:lnTo>
                  <a:lnTo>
                    <a:pt x="366331" y="37909"/>
                  </a:lnTo>
                  <a:lnTo>
                    <a:pt x="366331" y="25273"/>
                  </a:lnTo>
                  <a:close/>
                </a:path>
                <a:path w="619125" h="50800">
                  <a:moveTo>
                    <a:pt x="416839" y="12636"/>
                  </a:moveTo>
                  <a:lnTo>
                    <a:pt x="404215" y="12636"/>
                  </a:lnTo>
                  <a:lnTo>
                    <a:pt x="404215" y="25273"/>
                  </a:lnTo>
                  <a:lnTo>
                    <a:pt x="404215" y="37909"/>
                  </a:lnTo>
                  <a:lnTo>
                    <a:pt x="416839" y="37909"/>
                  </a:lnTo>
                  <a:lnTo>
                    <a:pt x="416839" y="25273"/>
                  </a:lnTo>
                  <a:lnTo>
                    <a:pt x="416839" y="12636"/>
                  </a:lnTo>
                  <a:close/>
                </a:path>
                <a:path w="619125" h="50800">
                  <a:moveTo>
                    <a:pt x="454748" y="12636"/>
                  </a:moveTo>
                  <a:lnTo>
                    <a:pt x="442112" y="12636"/>
                  </a:lnTo>
                  <a:lnTo>
                    <a:pt x="442112" y="0"/>
                  </a:lnTo>
                  <a:lnTo>
                    <a:pt x="429488" y="0"/>
                  </a:lnTo>
                  <a:lnTo>
                    <a:pt x="416852" y="0"/>
                  </a:lnTo>
                  <a:lnTo>
                    <a:pt x="416852" y="12636"/>
                  </a:lnTo>
                  <a:lnTo>
                    <a:pt x="416852" y="25273"/>
                  </a:lnTo>
                  <a:lnTo>
                    <a:pt x="429475" y="25273"/>
                  </a:lnTo>
                  <a:lnTo>
                    <a:pt x="429475" y="37909"/>
                  </a:lnTo>
                  <a:lnTo>
                    <a:pt x="442112" y="37909"/>
                  </a:lnTo>
                  <a:lnTo>
                    <a:pt x="442112" y="25273"/>
                  </a:lnTo>
                  <a:lnTo>
                    <a:pt x="454748" y="25273"/>
                  </a:lnTo>
                  <a:lnTo>
                    <a:pt x="454748" y="12636"/>
                  </a:lnTo>
                  <a:close/>
                </a:path>
                <a:path w="619125" h="50800">
                  <a:moveTo>
                    <a:pt x="480009" y="0"/>
                  </a:moveTo>
                  <a:lnTo>
                    <a:pt x="467372" y="0"/>
                  </a:lnTo>
                  <a:lnTo>
                    <a:pt x="454748" y="0"/>
                  </a:lnTo>
                  <a:lnTo>
                    <a:pt x="454748" y="12636"/>
                  </a:lnTo>
                  <a:lnTo>
                    <a:pt x="467372" y="12636"/>
                  </a:lnTo>
                  <a:lnTo>
                    <a:pt x="467372" y="25273"/>
                  </a:lnTo>
                  <a:lnTo>
                    <a:pt x="454748" y="25273"/>
                  </a:lnTo>
                  <a:lnTo>
                    <a:pt x="454748" y="37909"/>
                  </a:lnTo>
                  <a:lnTo>
                    <a:pt x="467372" y="37909"/>
                  </a:lnTo>
                  <a:lnTo>
                    <a:pt x="480009" y="37909"/>
                  </a:lnTo>
                  <a:lnTo>
                    <a:pt x="480009" y="25273"/>
                  </a:lnTo>
                  <a:lnTo>
                    <a:pt x="480009" y="12636"/>
                  </a:lnTo>
                  <a:lnTo>
                    <a:pt x="480009" y="0"/>
                  </a:lnTo>
                  <a:close/>
                </a:path>
                <a:path w="619125" h="50800">
                  <a:moveTo>
                    <a:pt x="517893" y="25273"/>
                  </a:moveTo>
                  <a:lnTo>
                    <a:pt x="505269" y="25273"/>
                  </a:lnTo>
                  <a:lnTo>
                    <a:pt x="505269" y="12636"/>
                  </a:lnTo>
                  <a:lnTo>
                    <a:pt x="505269" y="0"/>
                  </a:lnTo>
                  <a:lnTo>
                    <a:pt x="492633" y="0"/>
                  </a:lnTo>
                  <a:lnTo>
                    <a:pt x="492633" y="12636"/>
                  </a:lnTo>
                  <a:lnTo>
                    <a:pt x="492633" y="25273"/>
                  </a:lnTo>
                  <a:lnTo>
                    <a:pt x="492633" y="37909"/>
                  </a:lnTo>
                  <a:lnTo>
                    <a:pt x="505269" y="37909"/>
                  </a:lnTo>
                  <a:lnTo>
                    <a:pt x="517893" y="37909"/>
                  </a:lnTo>
                  <a:lnTo>
                    <a:pt x="517893" y="25273"/>
                  </a:lnTo>
                  <a:close/>
                </a:path>
                <a:path w="619125" h="50800">
                  <a:moveTo>
                    <a:pt x="581050" y="0"/>
                  </a:moveTo>
                  <a:lnTo>
                    <a:pt x="581050" y="0"/>
                  </a:lnTo>
                  <a:lnTo>
                    <a:pt x="517906" y="0"/>
                  </a:lnTo>
                  <a:lnTo>
                    <a:pt x="517906" y="12636"/>
                  </a:lnTo>
                  <a:lnTo>
                    <a:pt x="517906" y="25273"/>
                  </a:lnTo>
                  <a:lnTo>
                    <a:pt x="530542" y="25273"/>
                  </a:lnTo>
                  <a:lnTo>
                    <a:pt x="530542" y="12636"/>
                  </a:lnTo>
                  <a:lnTo>
                    <a:pt x="543166" y="12636"/>
                  </a:lnTo>
                  <a:lnTo>
                    <a:pt x="555790" y="12636"/>
                  </a:lnTo>
                  <a:lnTo>
                    <a:pt x="555790" y="25273"/>
                  </a:lnTo>
                  <a:lnTo>
                    <a:pt x="543166" y="25273"/>
                  </a:lnTo>
                  <a:lnTo>
                    <a:pt x="543166" y="37909"/>
                  </a:lnTo>
                  <a:lnTo>
                    <a:pt x="555802" y="37909"/>
                  </a:lnTo>
                  <a:lnTo>
                    <a:pt x="555802" y="25273"/>
                  </a:lnTo>
                  <a:lnTo>
                    <a:pt x="568426" y="25273"/>
                  </a:lnTo>
                  <a:lnTo>
                    <a:pt x="581050" y="25273"/>
                  </a:lnTo>
                  <a:lnTo>
                    <a:pt x="581050" y="12636"/>
                  </a:lnTo>
                  <a:lnTo>
                    <a:pt x="581050" y="0"/>
                  </a:lnTo>
                  <a:close/>
                </a:path>
                <a:path w="619125" h="50800">
                  <a:moveTo>
                    <a:pt x="618947" y="0"/>
                  </a:moveTo>
                  <a:lnTo>
                    <a:pt x="606323" y="0"/>
                  </a:lnTo>
                  <a:lnTo>
                    <a:pt x="606323" y="12636"/>
                  </a:lnTo>
                  <a:lnTo>
                    <a:pt x="593699" y="12636"/>
                  </a:lnTo>
                  <a:lnTo>
                    <a:pt x="581063" y="12636"/>
                  </a:lnTo>
                  <a:lnTo>
                    <a:pt x="581063" y="25273"/>
                  </a:lnTo>
                  <a:lnTo>
                    <a:pt x="593686" y="25273"/>
                  </a:lnTo>
                  <a:lnTo>
                    <a:pt x="606323" y="25273"/>
                  </a:lnTo>
                  <a:lnTo>
                    <a:pt x="606323" y="37909"/>
                  </a:lnTo>
                  <a:lnTo>
                    <a:pt x="618947" y="37909"/>
                  </a:lnTo>
                  <a:lnTo>
                    <a:pt x="618947" y="25273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98145" y="4793500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23" y="37896"/>
                  </a:moveTo>
                  <a:lnTo>
                    <a:pt x="0" y="37896"/>
                  </a:lnTo>
                  <a:lnTo>
                    <a:pt x="0" y="50546"/>
                  </a:lnTo>
                  <a:lnTo>
                    <a:pt x="12623" y="50546"/>
                  </a:lnTo>
                  <a:lnTo>
                    <a:pt x="12623" y="37896"/>
                  </a:lnTo>
                  <a:close/>
                </a:path>
                <a:path w="619125" h="50800">
                  <a:moveTo>
                    <a:pt x="50520" y="25260"/>
                  </a:moveTo>
                  <a:lnTo>
                    <a:pt x="37909" y="25260"/>
                  </a:lnTo>
                  <a:lnTo>
                    <a:pt x="25273" y="25260"/>
                  </a:lnTo>
                  <a:lnTo>
                    <a:pt x="25273" y="12636"/>
                  </a:lnTo>
                  <a:lnTo>
                    <a:pt x="12636" y="12636"/>
                  </a:lnTo>
                  <a:lnTo>
                    <a:pt x="12636" y="25260"/>
                  </a:lnTo>
                  <a:lnTo>
                    <a:pt x="12636" y="37896"/>
                  </a:lnTo>
                  <a:lnTo>
                    <a:pt x="12636" y="50546"/>
                  </a:lnTo>
                  <a:lnTo>
                    <a:pt x="25273" y="50546"/>
                  </a:lnTo>
                  <a:lnTo>
                    <a:pt x="37909" y="50546"/>
                  </a:lnTo>
                  <a:lnTo>
                    <a:pt x="37909" y="37896"/>
                  </a:lnTo>
                  <a:lnTo>
                    <a:pt x="50520" y="37896"/>
                  </a:lnTo>
                  <a:lnTo>
                    <a:pt x="50520" y="25260"/>
                  </a:lnTo>
                  <a:close/>
                </a:path>
                <a:path w="619125" h="50800">
                  <a:moveTo>
                    <a:pt x="88417" y="37896"/>
                  </a:moveTo>
                  <a:lnTo>
                    <a:pt x="75793" y="37896"/>
                  </a:lnTo>
                  <a:lnTo>
                    <a:pt x="75793" y="50546"/>
                  </a:lnTo>
                  <a:lnTo>
                    <a:pt x="88417" y="50546"/>
                  </a:lnTo>
                  <a:lnTo>
                    <a:pt x="88417" y="37896"/>
                  </a:lnTo>
                  <a:close/>
                </a:path>
                <a:path w="619125" h="50800">
                  <a:moveTo>
                    <a:pt x="88417" y="12636"/>
                  </a:moveTo>
                  <a:lnTo>
                    <a:pt x="75806" y="12636"/>
                  </a:lnTo>
                  <a:lnTo>
                    <a:pt x="63169" y="12636"/>
                  </a:lnTo>
                  <a:lnTo>
                    <a:pt x="63169" y="25273"/>
                  </a:lnTo>
                  <a:lnTo>
                    <a:pt x="75793" y="25273"/>
                  </a:lnTo>
                  <a:lnTo>
                    <a:pt x="88417" y="25273"/>
                  </a:lnTo>
                  <a:lnTo>
                    <a:pt x="88417" y="12636"/>
                  </a:lnTo>
                  <a:close/>
                </a:path>
                <a:path w="619125" h="50800">
                  <a:moveTo>
                    <a:pt x="113690" y="12636"/>
                  </a:moveTo>
                  <a:lnTo>
                    <a:pt x="101053" y="12636"/>
                  </a:lnTo>
                  <a:lnTo>
                    <a:pt x="101053" y="25273"/>
                  </a:lnTo>
                  <a:lnTo>
                    <a:pt x="113690" y="25273"/>
                  </a:lnTo>
                  <a:lnTo>
                    <a:pt x="113690" y="12636"/>
                  </a:lnTo>
                  <a:close/>
                </a:path>
                <a:path w="619125" h="50800">
                  <a:moveTo>
                    <a:pt x="126326" y="37896"/>
                  </a:moveTo>
                  <a:lnTo>
                    <a:pt x="113690" y="37896"/>
                  </a:lnTo>
                  <a:lnTo>
                    <a:pt x="101053" y="37896"/>
                  </a:lnTo>
                  <a:lnTo>
                    <a:pt x="101053" y="50546"/>
                  </a:lnTo>
                  <a:lnTo>
                    <a:pt x="113690" y="50546"/>
                  </a:lnTo>
                  <a:lnTo>
                    <a:pt x="126326" y="50546"/>
                  </a:lnTo>
                  <a:lnTo>
                    <a:pt x="126326" y="37896"/>
                  </a:lnTo>
                  <a:close/>
                </a:path>
                <a:path w="619125" h="50800">
                  <a:moveTo>
                    <a:pt x="151587" y="37896"/>
                  </a:moveTo>
                  <a:lnTo>
                    <a:pt x="138963" y="37896"/>
                  </a:lnTo>
                  <a:lnTo>
                    <a:pt x="138963" y="25260"/>
                  </a:lnTo>
                  <a:lnTo>
                    <a:pt x="126326" y="25260"/>
                  </a:lnTo>
                  <a:lnTo>
                    <a:pt x="126326" y="37896"/>
                  </a:lnTo>
                  <a:lnTo>
                    <a:pt x="138950" y="37896"/>
                  </a:lnTo>
                  <a:lnTo>
                    <a:pt x="138950" y="50546"/>
                  </a:lnTo>
                  <a:lnTo>
                    <a:pt x="151587" y="50546"/>
                  </a:lnTo>
                  <a:lnTo>
                    <a:pt x="151587" y="37896"/>
                  </a:lnTo>
                  <a:close/>
                </a:path>
                <a:path w="619125" h="50800">
                  <a:moveTo>
                    <a:pt x="202120" y="25260"/>
                  </a:moveTo>
                  <a:lnTo>
                    <a:pt x="189484" y="25260"/>
                  </a:lnTo>
                  <a:lnTo>
                    <a:pt x="189484" y="37896"/>
                  </a:lnTo>
                  <a:lnTo>
                    <a:pt x="176847" y="37896"/>
                  </a:lnTo>
                  <a:lnTo>
                    <a:pt x="164223" y="37896"/>
                  </a:lnTo>
                  <a:lnTo>
                    <a:pt x="164223" y="25273"/>
                  </a:lnTo>
                  <a:lnTo>
                    <a:pt x="176847" y="25273"/>
                  </a:lnTo>
                  <a:lnTo>
                    <a:pt x="176847" y="12636"/>
                  </a:lnTo>
                  <a:lnTo>
                    <a:pt x="164211" y="12636"/>
                  </a:lnTo>
                  <a:lnTo>
                    <a:pt x="164211" y="25260"/>
                  </a:lnTo>
                  <a:lnTo>
                    <a:pt x="151587" y="25260"/>
                  </a:lnTo>
                  <a:lnTo>
                    <a:pt x="151587" y="37896"/>
                  </a:lnTo>
                  <a:lnTo>
                    <a:pt x="164211" y="37896"/>
                  </a:lnTo>
                  <a:lnTo>
                    <a:pt x="164211" y="50546"/>
                  </a:lnTo>
                  <a:lnTo>
                    <a:pt x="176847" y="50546"/>
                  </a:lnTo>
                  <a:lnTo>
                    <a:pt x="189484" y="50546"/>
                  </a:lnTo>
                  <a:lnTo>
                    <a:pt x="202120" y="50546"/>
                  </a:lnTo>
                  <a:lnTo>
                    <a:pt x="202120" y="37896"/>
                  </a:lnTo>
                  <a:lnTo>
                    <a:pt x="202120" y="25260"/>
                  </a:lnTo>
                  <a:close/>
                </a:path>
                <a:path w="619125" h="50800">
                  <a:moveTo>
                    <a:pt x="265277" y="25260"/>
                  </a:moveTo>
                  <a:lnTo>
                    <a:pt x="252641" y="25260"/>
                  </a:lnTo>
                  <a:lnTo>
                    <a:pt x="240004" y="25260"/>
                  </a:lnTo>
                  <a:lnTo>
                    <a:pt x="240004" y="12636"/>
                  </a:lnTo>
                  <a:lnTo>
                    <a:pt x="227368" y="12636"/>
                  </a:lnTo>
                  <a:lnTo>
                    <a:pt x="227368" y="25260"/>
                  </a:lnTo>
                  <a:lnTo>
                    <a:pt x="214744" y="25260"/>
                  </a:lnTo>
                  <a:lnTo>
                    <a:pt x="214744" y="37896"/>
                  </a:lnTo>
                  <a:lnTo>
                    <a:pt x="227380" y="37896"/>
                  </a:lnTo>
                  <a:lnTo>
                    <a:pt x="227380" y="25273"/>
                  </a:lnTo>
                  <a:lnTo>
                    <a:pt x="240004" y="25273"/>
                  </a:lnTo>
                  <a:lnTo>
                    <a:pt x="240004" y="37896"/>
                  </a:lnTo>
                  <a:lnTo>
                    <a:pt x="252641" y="37896"/>
                  </a:lnTo>
                  <a:lnTo>
                    <a:pt x="265277" y="37896"/>
                  </a:lnTo>
                  <a:lnTo>
                    <a:pt x="265277" y="25260"/>
                  </a:lnTo>
                  <a:close/>
                </a:path>
                <a:path w="619125" h="50800">
                  <a:moveTo>
                    <a:pt x="315798" y="0"/>
                  </a:moveTo>
                  <a:lnTo>
                    <a:pt x="303161" y="0"/>
                  </a:lnTo>
                  <a:lnTo>
                    <a:pt x="303161" y="12636"/>
                  </a:lnTo>
                  <a:lnTo>
                    <a:pt x="315798" y="12636"/>
                  </a:lnTo>
                  <a:lnTo>
                    <a:pt x="315798" y="0"/>
                  </a:lnTo>
                  <a:close/>
                </a:path>
                <a:path w="619125" h="50800">
                  <a:moveTo>
                    <a:pt x="328434" y="25260"/>
                  </a:moveTo>
                  <a:lnTo>
                    <a:pt x="328434" y="25260"/>
                  </a:lnTo>
                  <a:lnTo>
                    <a:pt x="277901" y="25260"/>
                  </a:lnTo>
                  <a:lnTo>
                    <a:pt x="277901" y="37896"/>
                  </a:lnTo>
                  <a:lnTo>
                    <a:pt x="277901" y="50546"/>
                  </a:lnTo>
                  <a:lnTo>
                    <a:pt x="290537" y="50546"/>
                  </a:lnTo>
                  <a:lnTo>
                    <a:pt x="303161" y="50546"/>
                  </a:lnTo>
                  <a:lnTo>
                    <a:pt x="315798" y="50546"/>
                  </a:lnTo>
                  <a:lnTo>
                    <a:pt x="315798" y="37896"/>
                  </a:lnTo>
                  <a:lnTo>
                    <a:pt x="328434" y="37896"/>
                  </a:lnTo>
                  <a:lnTo>
                    <a:pt x="328434" y="25260"/>
                  </a:lnTo>
                  <a:close/>
                </a:path>
                <a:path w="619125" h="50800">
                  <a:moveTo>
                    <a:pt x="353682" y="25260"/>
                  </a:moveTo>
                  <a:lnTo>
                    <a:pt x="341058" y="25260"/>
                  </a:lnTo>
                  <a:lnTo>
                    <a:pt x="341058" y="37896"/>
                  </a:lnTo>
                  <a:lnTo>
                    <a:pt x="353682" y="37896"/>
                  </a:lnTo>
                  <a:lnTo>
                    <a:pt x="353682" y="25260"/>
                  </a:lnTo>
                  <a:close/>
                </a:path>
                <a:path w="619125" h="50800">
                  <a:moveTo>
                    <a:pt x="353682" y="0"/>
                  </a:moveTo>
                  <a:lnTo>
                    <a:pt x="341058" y="0"/>
                  </a:lnTo>
                  <a:lnTo>
                    <a:pt x="328422" y="0"/>
                  </a:lnTo>
                  <a:lnTo>
                    <a:pt x="328422" y="12636"/>
                  </a:lnTo>
                  <a:lnTo>
                    <a:pt x="341058" y="12636"/>
                  </a:lnTo>
                  <a:lnTo>
                    <a:pt x="353682" y="12636"/>
                  </a:lnTo>
                  <a:lnTo>
                    <a:pt x="353682" y="0"/>
                  </a:lnTo>
                  <a:close/>
                </a:path>
                <a:path w="619125" h="50800">
                  <a:moveTo>
                    <a:pt x="416839" y="0"/>
                  </a:moveTo>
                  <a:lnTo>
                    <a:pt x="416839" y="0"/>
                  </a:lnTo>
                  <a:lnTo>
                    <a:pt x="366318" y="0"/>
                  </a:lnTo>
                  <a:lnTo>
                    <a:pt x="366318" y="12636"/>
                  </a:lnTo>
                  <a:lnTo>
                    <a:pt x="366318" y="25260"/>
                  </a:lnTo>
                  <a:lnTo>
                    <a:pt x="366318" y="37896"/>
                  </a:lnTo>
                  <a:lnTo>
                    <a:pt x="378955" y="37896"/>
                  </a:lnTo>
                  <a:lnTo>
                    <a:pt x="378955" y="25273"/>
                  </a:lnTo>
                  <a:lnTo>
                    <a:pt x="378955" y="12636"/>
                  </a:lnTo>
                  <a:lnTo>
                    <a:pt x="391579" y="12636"/>
                  </a:lnTo>
                  <a:lnTo>
                    <a:pt x="391579" y="25260"/>
                  </a:lnTo>
                  <a:lnTo>
                    <a:pt x="391579" y="37896"/>
                  </a:lnTo>
                  <a:lnTo>
                    <a:pt x="404215" y="37896"/>
                  </a:lnTo>
                  <a:lnTo>
                    <a:pt x="404215" y="25273"/>
                  </a:lnTo>
                  <a:lnTo>
                    <a:pt x="404215" y="12636"/>
                  </a:lnTo>
                  <a:lnTo>
                    <a:pt x="416839" y="12636"/>
                  </a:lnTo>
                  <a:lnTo>
                    <a:pt x="416839" y="0"/>
                  </a:lnTo>
                  <a:close/>
                </a:path>
                <a:path w="619125" h="50800">
                  <a:moveTo>
                    <a:pt x="429488" y="25260"/>
                  </a:moveTo>
                  <a:lnTo>
                    <a:pt x="416852" y="25260"/>
                  </a:lnTo>
                  <a:lnTo>
                    <a:pt x="416852" y="37896"/>
                  </a:lnTo>
                  <a:lnTo>
                    <a:pt x="429488" y="37896"/>
                  </a:lnTo>
                  <a:lnTo>
                    <a:pt x="429488" y="25260"/>
                  </a:lnTo>
                  <a:close/>
                </a:path>
                <a:path w="619125" h="50800">
                  <a:moveTo>
                    <a:pt x="429488" y="0"/>
                  </a:moveTo>
                  <a:lnTo>
                    <a:pt x="416852" y="0"/>
                  </a:lnTo>
                  <a:lnTo>
                    <a:pt x="416852" y="12636"/>
                  </a:lnTo>
                  <a:lnTo>
                    <a:pt x="429488" y="12636"/>
                  </a:lnTo>
                  <a:lnTo>
                    <a:pt x="429488" y="0"/>
                  </a:lnTo>
                  <a:close/>
                </a:path>
                <a:path w="619125" h="50800">
                  <a:moveTo>
                    <a:pt x="505269" y="25260"/>
                  </a:moveTo>
                  <a:lnTo>
                    <a:pt x="492645" y="25260"/>
                  </a:lnTo>
                  <a:lnTo>
                    <a:pt x="492645" y="12636"/>
                  </a:lnTo>
                  <a:lnTo>
                    <a:pt x="492645" y="0"/>
                  </a:lnTo>
                  <a:lnTo>
                    <a:pt x="480009" y="0"/>
                  </a:lnTo>
                  <a:lnTo>
                    <a:pt x="480009" y="12636"/>
                  </a:lnTo>
                  <a:lnTo>
                    <a:pt x="467372" y="12636"/>
                  </a:lnTo>
                  <a:lnTo>
                    <a:pt x="467372" y="0"/>
                  </a:lnTo>
                  <a:lnTo>
                    <a:pt x="454748" y="0"/>
                  </a:lnTo>
                  <a:lnTo>
                    <a:pt x="454748" y="12636"/>
                  </a:lnTo>
                  <a:lnTo>
                    <a:pt x="442112" y="12636"/>
                  </a:lnTo>
                  <a:lnTo>
                    <a:pt x="442112" y="25273"/>
                  </a:lnTo>
                  <a:lnTo>
                    <a:pt x="454748" y="25273"/>
                  </a:lnTo>
                  <a:lnTo>
                    <a:pt x="467372" y="25273"/>
                  </a:lnTo>
                  <a:lnTo>
                    <a:pt x="480009" y="25273"/>
                  </a:lnTo>
                  <a:lnTo>
                    <a:pt x="480009" y="37896"/>
                  </a:lnTo>
                  <a:lnTo>
                    <a:pt x="492633" y="37896"/>
                  </a:lnTo>
                  <a:lnTo>
                    <a:pt x="505269" y="37896"/>
                  </a:lnTo>
                  <a:lnTo>
                    <a:pt x="505269" y="25260"/>
                  </a:lnTo>
                  <a:close/>
                </a:path>
                <a:path w="619125" h="50800">
                  <a:moveTo>
                    <a:pt x="581050" y="25260"/>
                  </a:moveTo>
                  <a:lnTo>
                    <a:pt x="568426" y="25260"/>
                  </a:lnTo>
                  <a:lnTo>
                    <a:pt x="555802" y="25260"/>
                  </a:lnTo>
                  <a:lnTo>
                    <a:pt x="543166" y="25260"/>
                  </a:lnTo>
                  <a:lnTo>
                    <a:pt x="543166" y="12636"/>
                  </a:lnTo>
                  <a:lnTo>
                    <a:pt x="543166" y="0"/>
                  </a:lnTo>
                  <a:lnTo>
                    <a:pt x="530542" y="0"/>
                  </a:lnTo>
                  <a:lnTo>
                    <a:pt x="517906" y="0"/>
                  </a:lnTo>
                  <a:lnTo>
                    <a:pt x="517906" y="12636"/>
                  </a:lnTo>
                  <a:lnTo>
                    <a:pt x="517906" y="25273"/>
                  </a:lnTo>
                  <a:lnTo>
                    <a:pt x="530529" y="25273"/>
                  </a:lnTo>
                  <a:lnTo>
                    <a:pt x="543166" y="25273"/>
                  </a:lnTo>
                  <a:lnTo>
                    <a:pt x="543166" y="37896"/>
                  </a:lnTo>
                  <a:lnTo>
                    <a:pt x="555790" y="37896"/>
                  </a:lnTo>
                  <a:lnTo>
                    <a:pt x="568426" y="37896"/>
                  </a:lnTo>
                  <a:lnTo>
                    <a:pt x="581050" y="37896"/>
                  </a:lnTo>
                  <a:lnTo>
                    <a:pt x="581050" y="25260"/>
                  </a:lnTo>
                  <a:close/>
                </a:path>
                <a:path w="619125" h="50800">
                  <a:moveTo>
                    <a:pt x="581050" y="0"/>
                  </a:moveTo>
                  <a:lnTo>
                    <a:pt x="568426" y="0"/>
                  </a:lnTo>
                  <a:lnTo>
                    <a:pt x="555790" y="0"/>
                  </a:lnTo>
                  <a:lnTo>
                    <a:pt x="555790" y="12636"/>
                  </a:lnTo>
                  <a:lnTo>
                    <a:pt x="568426" y="12636"/>
                  </a:lnTo>
                  <a:lnTo>
                    <a:pt x="581050" y="12636"/>
                  </a:lnTo>
                  <a:lnTo>
                    <a:pt x="581050" y="0"/>
                  </a:lnTo>
                  <a:close/>
                </a:path>
                <a:path w="619125" h="50800">
                  <a:moveTo>
                    <a:pt x="618947" y="0"/>
                  </a:moveTo>
                  <a:lnTo>
                    <a:pt x="606323" y="0"/>
                  </a:lnTo>
                  <a:lnTo>
                    <a:pt x="593686" y="0"/>
                  </a:lnTo>
                  <a:lnTo>
                    <a:pt x="593686" y="12636"/>
                  </a:lnTo>
                  <a:lnTo>
                    <a:pt x="581063" y="12636"/>
                  </a:lnTo>
                  <a:lnTo>
                    <a:pt x="581063" y="25260"/>
                  </a:lnTo>
                  <a:lnTo>
                    <a:pt x="581063" y="37896"/>
                  </a:lnTo>
                  <a:lnTo>
                    <a:pt x="593686" y="37896"/>
                  </a:lnTo>
                  <a:lnTo>
                    <a:pt x="606323" y="37896"/>
                  </a:lnTo>
                  <a:lnTo>
                    <a:pt x="618947" y="37896"/>
                  </a:lnTo>
                  <a:lnTo>
                    <a:pt x="618947" y="25273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98145" y="4831397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23" y="25260"/>
                  </a:moveTo>
                  <a:lnTo>
                    <a:pt x="0" y="25260"/>
                  </a:lnTo>
                  <a:lnTo>
                    <a:pt x="0" y="37896"/>
                  </a:lnTo>
                  <a:lnTo>
                    <a:pt x="0" y="50533"/>
                  </a:lnTo>
                  <a:lnTo>
                    <a:pt x="12623" y="50533"/>
                  </a:lnTo>
                  <a:lnTo>
                    <a:pt x="12623" y="37896"/>
                  </a:lnTo>
                  <a:lnTo>
                    <a:pt x="12623" y="25260"/>
                  </a:lnTo>
                  <a:close/>
                </a:path>
                <a:path w="619125" h="50800">
                  <a:moveTo>
                    <a:pt x="50520" y="25260"/>
                  </a:moveTo>
                  <a:lnTo>
                    <a:pt x="37909" y="25260"/>
                  </a:lnTo>
                  <a:lnTo>
                    <a:pt x="25273" y="25260"/>
                  </a:lnTo>
                  <a:lnTo>
                    <a:pt x="12636" y="25260"/>
                  </a:lnTo>
                  <a:lnTo>
                    <a:pt x="12636" y="37896"/>
                  </a:lnTo>
                  <a:lnTo>
                    <a:pt x="25273" y="37896"/>
                  </a:lnTo>
                  <a:lnTo>
                    <a:pt x="37896" y="37896"/>
                  </a:lnTo>
                  <a:lnTo>
                    <a:pt x="50520" y="37896"/>
                  </a:lnTo>
                  <a:lnTo>
                    <a:pt x="50520" y="25260"/>
                  </a:lnTo>
                  <a:close/>
                </a:path>
                <a:path w="619125" h="50800">
                  <a:moveTo>
                    <a:pt x="88417" y="25260"/>
                  </a:moveTo>
                  <a:lnTo>
                    <a:pt x="75806" y="25260"/>
                  </a:lnTo>
                  <a:lnTo>
                    <a:pt x="63169" y="25260"/>
                  </a:lnTo>
                  <a:lnTo>
                    <a:pt x="50533" y="25260"/>
                  </a:lnTo>
                  <a:lnTo>
                    <a:pt x="50533" y="37896"/>
                  </a:lnTo>
                  <a:lnTo>
                    <a:pt x="63169" y="37896"/>
                  </a:lnTo>
                  <a:lnTo>
                    <a:pt x="75793" y="37896"/>
                  </a:lnTo>
                  <a:lnTo>
                    <a:pt x="75793" y="50533"/>
                  </a:lnTo>
                  <a:lnTo>
                    <a:pt x="88417" y="50533"/>
                  </a:lnTo>
                  <a:lnTo>
                    <a:pt x="88417" y="37896"/>
                  </a:lnTo>
                  <a:lnTo>
                    <a:pt x="88417" y="25260"/>
                  </a:lnTo>
                  <a:close/>
                </a:path>
                <a:path w="619125" h="50800">
                  <a:moveTo>
                    <a:pt x="176847" y="37896"/>
                  </a:moveTo>
                  <a:lnTo>
                    <a:pt x="164223" y="37896"/>
                  </a:lnTo>
                  <a:lnTo>
                    <a:pt x="151587" y="37896"/>
                  </a:lnTo>
                  <a:lnTo>
                    <a:pt x="151587" y="25273"/>
                  </a:lnTo>
                  <a:lnTo>
                    <a:pt x="151587" y="12636"/>
                  </a:lnTo>
                  <a:lnTo>
                    <a:pt x="138963" y="12636"/>
                  </a:lnTo>
                  <a:lnTo>
                    <a:pt x="126326" y="12636"/>
                  </a:lnTo>
                  <a:lnTo>
                    <a:pt x="113690" y="12636"/>
                  </a:lnTo>
                  <a:lnTo>
                    <a:pt x="101053" y="12636"/>
                  </a:lnTo>
                  <a:lnTo>
                    <a:pt x="101053" y="25260"/>
                  </a:lnTo>
                  <a:lnTo>
                    <a:pt x="101053" y="37896"/>
                  </a:lnTo>
                  <a:lnTo>
                    <a:pt x="101053" y="50533"/>
                  </a:lnTo>
                  <a:lnTo>
                    <a:pt x="113690" y="50533"/>
                  </a:lnTo>
                  <a:lnTo>
                    <a:pt x="113690" y="37896"/>
                  </a:lnTo>
                  <a:lnTo>
                    <a:pt x="113690" y="25273"/>
                  </a:lnTo>
                  <a:lnTo>
                    <a:pt x="126326" y="25273"/>
                  </a:lnTo>
                  <a:lnTo>
                    <a:pt x="138950" y="25273"/>
                  </a:lnTo>
                  <a:lnTo>
                    <a:pt x="138950" y="37896"/>
                  </a:lnTo>
                  <a:lnTo>
                    <a:pt x="126326" y="37896"/>
                  </a:lnTo>
                  <a:lnTo>
                    <a:pt x="126326" y="50533"/>
                  </a:lnTo>
                  <a:lnTo>
                    <a:pt x="176847" y="50533"/>
                  </a:lnTo>
                  <a:lnTo>
                    <a:pt x="176847" y="37896"/>
                  </a:lnTo>
                  <a:close/>
                </a:path>
                <a:path w="619125" h="50800">
                  <a:moveTo>
                    <a:pt x="176847" y="12636"/>
                  </a:moveTo>
                  <a:lnTo>
                    <a:pt x="164211" y="12636"/>
                  </a:lnTo>
                  <a:lnTo>
                    <a:pt x="164211" y="25273"/>
                  </a:lnTo>
                  <a:lnTo>
                    <a:pt x="176847" y="25273"/>
                  </a:lnTo>
                  <a:lnTo>
                    <a:pt x="176847" y="12636"/>
                  </a:lnTo>
                  <a:close/>
                </a:path>
                <a:path w="619125" h="50800">
                  <a:moveTo>
                    <a:pt x="214744" y="37896"/>
                  </a:moveTo>
                  <a:lnTo>
                    <a:pt x="202120" y="37896"/>
                  </a:lnTo>
                  <a:lnTo>
                    <a:pt x="202120" y="25273"/>
                  </a:lnTo>
                  <a:lnTo>
                    <a:pt x="202120" y="12636"/>
                  </a:lnTo>
                  <a:lnTo>
                    <a:pt x="189484" y="12636"/>
                  </a:lnTo>
                  <a:lnTo>
                    <a:pt x="189484" y="25260"/>
                  </a:lnTo>
                  <a:lnTo>
                    <a:pt x="189484" y="37896"/>
                  </a:lnTo>
                  <a:lnTo>
                    <a:pt x="202107" y="37896"/>
                  </a:lnTo>
                  <a:lnTo>
                    <a:pt x="202107" y="50533"/>
                  </a:lnTo>
                  <a:lnTo>
                    <a:pt x="214744" y="50533"/>
                  </a:lnTo>
                  <a:lnTo>
                    <a:pt x="214744" y="37896"/>
                  </a:lnTo>
                  <a:close/>
                </a:path>
                <a:path w="619125" h="50800">
                  <a:moveTo>
                    <a:pt x="290537" y="12636"/>
                  </a:moveTo>
                  <a:lnTo>
                    <a:pt x="277901" y="12636"/>
                  </a:lnTo>
                  <a:lnTo>
                    <a:pt x="265264" y="12636"/>
                  </a:lnTo>
                  <a:lnTo>
                    <a:pt x="265264" y="25260"/>
                  </a:lnTo>
                  <a:lnTo>
                    <a:pt x="252641" y="25260"/>
                  </a:lnTo>
                  <a:lnTo>
                    <a:pt x="252641" y="12636"/>
                  </a:lnTo>
                  <a:lnTo>
                    <a:pt x="240004" y="12636"/>
                  </a:lnTo>
                  <a:lnTo>
                    <a:pt x="240004" y="25260"/>
                  </a:lnTo>
                  <a:lnTo>
                    <a:pt x="227368" y="25260"/>
                  </a:lnTo>
                  <a:lnTo>
                    <a:pt x="227368" y="37896"/>
                  </a:lnTo>
                  <a:lnTo>
                    <a:pt x="240004" y="37896"/>
                  </a:lnTo>
                  <a:lnTo>
                    <a:pt x="240004" y="25273"/>
                  </a:lnTo>
                  <a:lnTo>
                    <a:pt x="252641" y="25273"/>
                  </a:lnTo>
                  <a:lnTo>
                    <a:pt x="252641" y="37896"/>
                  </a:lnTo>
                  <a:lnTo>
                    <a:pt x="265264" y="37896"/>
                  </a:lnTo>
                  <a:lnTo>
                    <a:pt x="277901" y="37896"/>
                  </a:lnTo>
                  <a:lnTo>
                    <a:pt x="290537" y="37896"/>
                  </a:lnTo>
                  <a:lnTo>
                    <a:pt x="290537" y="25273"/>
                  </a:lnTo>
                  <a:lnTo>
                    <a:pt x="290537" y="12636"/>
                  </a:lnTo>
                  <a:close/>
                </a:path>
                <a:path w="619125" h="50800">
                  <a:moveTo>
                    <a:pt x="315798" y="25260"/>
                  </a:moveTo>
                  <a:lnTo>
                    <a:pt x="303161" y="25260"/>
                  </a:lnTo>
                  <a:lnTo>
                    <a:pt x="303161" y="37896"/>
                  </a:lnTo>
                  <a:lnTo>
                    <a:pt x="315798" y="37896"/>
                  </a:lnTo>
                  <a:lnTo>
                    <a:pt x="315798" y="25260"/>
                  </a:lnTo>
                  <a:close/>
                </a:path>
                <a:path w="619125" h="50800">
                  <a:moveTo>
                    <a:pt x="353682" y="12636"/>
                  </a:moveTo>
                  <a:lnTo>
                    <a:pt x="341058" y="12636"/>
                  </a:lnTo>
                  <a:lnTo>
                    <a:pt x="341058" y="0"/>
                  </a:lnTo>
                  <a:lnTo>
                    <a:pt x="328434" y="0"/>
                  </a:lnTo>
                  <a:lnTo>
                    <a:pt x="315798" y="0"/>
                  </a:lnTo>
                  <a:lnTo>
                    <a:pt x="303161" y="0"/>
                  </a:lnTo>
                  <a:lnTo>
                    <a:pt x="303161" y="12649"/>
                  </a:lnTo>
                  <a:lnTo>
                    <a:pt x="315798" y="12649"/>
                  </a:lnTo>
                  <a:lnTo>
                    <a:pt x="328422" y="12649"/>
                  </a:lnTo>
                  <a:lnTo>
                    <a:pt x="328422" y="25260"/>
                  </a:lnTo>
                  <a:lnTo>
                    <a:pt x="328422" y="37896"/>
                  </a:lnTo>
                  <a:lnTo>
                    <a:pt x="341058" y="37896"/>
                  </a:lnTo>
                  <a:lnTo>
                    <a:pt x="341058" y="25273"/>
                  </a:lnTo>
                  <a:lnTo>
                    <a:pt x="353682" y="25273"/>
                  </a:lnTo>
                  <a:lnTo>
                    <a:pt x="353682" y="12636"/>
                  </a:lnTo>
                  <a:close/>
                </a:path>
                <a:path w="619125" h="50800">
                  <a:moveTo>
                    <a:pt x="366331" y="12636"/>
                  </a:moveTo>
                  <a:lnTo>
                    <a:pt x="353695" y="12636"/>
                  </a:lnTo>
                  <a:lnTo>
                    <a:pt x="353695" y="25260"/>
                  </a:lnTo>
                  <a:lnTo>
                    <a:pt x="353695" y="37896"/>
                  </a:lnTo>
                  <a:lnTo>
                    <a:pt x="366331" y="37896"/>
                  </a:lnTo>
                  <a:lnTo>
                    <a:pt x="366331" y="25273"/>
                  </a:lnTo>
                  <a:lnTo>
                    <a:pt x="366331" y="12636"/>
                  </a:lnTo>
                  <a:close/>
                </a:path>
                <a:path w="619125" h="50800">
                  <a:moveTo>
                    <a:pt x="416839" y="0"/>
                  </a:moveTo>
                  <a:lnTo>
                    <a:pt x="404215" y="0"/>
                  </a:lnTo>
                  <a:lnTo>
                    <a:pt x="391579" y="0"/>
                  </a:lnTo>
                  <a:lnTo>
                    <a:pt x="391579" y="12636"/>
                  </a:lnTo>
                  <a:lnTo>
                    <a:pt x="378955" y="12636"/>
                  </a:lnTo>
                  <a:lnTo>
                    <a:pt x="378955" y="25273"/>
                  </a:lnTo>
                  <a:lnTo>
                    <a:pt x="391579" y="25273"/>
                  </a:lnTo>
                  <a:lnTo>
                    <a:pt x="404215" y="25273"/>
                  </a:lnTo>
                  <a:lnTo>
                    <a:pt x="404215" y="37896"/>
                  </a:lnTo>
                  <a:lnTo>
                    <a:pt x="416839" y="37896"/>
                  </a:lnTo>
                  <a:lnTo>
                    <a:pt x="416839" y="25260"/>
                  </a:lnTo>
                  <a:lnTo>
                    <a:pt x="404215" y="25260"/>
                  </a:lnTo>
                  <a:lnTo>
                    <a:pt x="404215" y="12649"/>
                  </a:lnTo>
                  <a:lnTo>
                    <a:pt x="416839" y="12649"/>
                  </a:lnTo>
                  <a:lnTo>
                    <a:pt x="416839" y="0"/>
                  </a:lnTo>
                  <a:close/>
                </a:path>
                <a:path w="619125" h="50800">
                  <a:moveTo>
                    <a:pt x="442112" y="0"/>
                  </a:moveTo>
                  <a:lnTo>
                    <a:pt x="429475" y="0"/>
                  </a:lnTo>
                  <a:lnTo>
                    <a:pt x="429475" y="12636"/>
                  </a:lnTo>
                  <a:lnTo>
                    <a:pt x="416852" y="12636"/>
                  </a:lnTo>
                  <a:lnTo>
                    <a:pt x="416852" y="25273"/>
                  </a:lnTo>
                  <a:lnTo>
                    <a:pt x="429475" y="25273"/>
                  </a:lnTo>
                  <a:lnTo>
                    <a:pt x="442112" y="25273"/>
                  </a:lnTo>
                  <a:lnTo>
                    <a:pt x="442112" y="12649"/>
                  </a:lnTo>
                  <a:lnTo>
                    <a:pt x="442112" y="0"/>
                  </a:lnTo>
                  <a:close/>
                </a:path>
                <a:path w="619125" h="50800">
                  <a:moveTo>
                    <a:pt x="480009" y="12636"/>
                  </a:moveTo>
                  <a:lnTo>
                    <a:pt x="467372" y="12636"/>
                  </a:lnTo>
                  <a:lnTo>
                    <a:pt x="467372" y="0"/>
                  </a:lnTo>
                  <a:lnTo>
                    <a:pt x="454748" y="0"/>
                  </a:lnTo>
                  <a:lnTo>
                    <a:pt x="454748" y="12649"/>
                  </a:lnTo>
                  <a:lnTo>
                    <a:pt x="467372" y="12649"/>
                  </a:lnTo>
                  <a:lnTo>
                    <a:pt x="467372" y="25260"/>
                  </a:lnTo>
                  <a:lnTo>
                    <a:pt x="467372" y="37896"/>
                  </a:lnTo>
                  <a:lnTo>
                    <a:pt x="480009" y="37896"/>
                  </a:lnTo>
                  <a:lnTo>
                    <a:pt x="480009" y="25273"/>
                  </a:lnTo>
                  <a:lnTo>
                    <a:pt x="480009" y="12636"/>
                  </a:lnTo>
                  <a:close/>
                </a:path>
                <a:path w="619125" h="50800">
                  <a:moveTo>
                    <a:pt x="517893" y="0"/>
                  </a:moveTo>
                  <a:lnTo>
                    <a:pt x="505269" y="0"/>
                  </a:lnTo>
                  <a:lnTo>
                    <a:pt x="492633" y="0"/>
                  </a:lnTo>
                  <a:lnTo>
                    <a:pt x="492633" y="12636"/>
                  </a:lnTo>
                  <a:lnTo>
                    <a:pt x="492633" y="25273"/>
                  </a:lnTo>
                  <a:lnTo>
                    <a:pt x="505269" y="25273"/>
                  </a:lnTo>
                  <a:lnTo>
                    <a:pt x="505269" y="37896"/>
                  </a:lnTo>
                  <a:lnTo>
                    <a:pt x="517893" y="37896"/>
                  </a:lnTo>
                  <a:lnTo>
                    <a:pt x="517893" y="25273"/>
                  </a:lnTo>
                  <a:lnTo>
                    <a:pt x="517893" y="12649"/>
                  </a:lnTo>
                  <a:lnTo>
                    <a:pt x="517893" y="0"/>
                  </a:lnTo>
                  <a:close/>
                </a:path>
                <a:path w="619125" h="50800">
                  <a:moveTo>
                    <a:pt x="543166" y="25260"/>
                  </a:moveTo>
                  <a:lnTo>
                    <a:pt x="530529" y="25260"/>
                  </a:lnTo>
                  <a:lnTo>
                    <a:pt x="530529" y="37896"/>
                  </a:lnTo>
                  <a:lnTo>
                    <a:pt x="543166" y="37896"/>
                  </a:lnTo>
                  <a:lnTo>
                    <a:pt x="543166" y="25260"/>
                  </a:lnTo>
                  <a:close/>
                </a:path>
                <a:path w="619125" h="50800">
                  <a:moveTo>
                    <a:pt x="581050" y="0"/>
                  </a:moveTo>
                  <a:lnTo>
                    <a:pt x="581050" y="0"/>
                  </a:lnTo>
                  <a:lnTo>
                    <a:pt x="517906" y="0"/>
                  </a:lnTo>
                  <a:lnTo>
                    <a:pt x="517906" y="12649"/>
                  </a:lnTo>
                  <a:lnTo>
                    <a:pt x="530529" y="12649"/>
                  </a:lnTo>
                  <a:lnTo>
                    <a:pt x="543166" y="12649"/>
                  </a:lnTo>
                  <a:lnTo>
                    <a:pt x="555790" y="12649"/>
                  </a:lnTo>
                  <a:lnTo>
                    <a:pt x="555790" y="25260"/>
                  </a:lnTo>
                  <a:lnTo>
                    <a:pt x="555790" y="37896"/>
                  </a:lnTo>
                  <a:lnTo>
                    <a:pt x="568426" y="37896"/>
                  </a:lnTo>
                  <a:lnTo>
                    <a:pt x="581050" y="37896"/>
                  </a:lnTo>
                  <a:lnTo>
                    <a:pt x="581050" y="25273"/>
                  </a:lnTo>
                  <a:lnTo>
                    <a:pt x="581050" y="12649"/>
                  </a:lnTo>
                  <a:lnTo>
                    <a:pt x="581050" y="0"/>
                  </a:lnTo>
                  <a:close/>
                </a:path>
                <a:path w="619125" h="50800">
                  <a:moveTo>
                    <a:pt x="618947" y="25260"/>
                  </a:moveTo>
                  <a:lnTo>
                    <a:pt x="606323" y="25260"/>
                  </a:lnTo>
                  <a:lnTo>
                    <a:pt x="606323" y="12636"/>
                  </a:lnTo>
                  <a:lnTo>
                    <a:pt x="593699" y="12636"/>
                  </a:lnTo>
                  <a:lnTo>
                    <a:pt x="593699" y="0"/>
                  </a:lnTo>
                  <a:lnTo>
                    <a:pt x="581063" y="0"/>
                  </a:lnTo>
                  <a:lnTo>
                    <a:pt x="581063" y="12636"/>
                  </a:lnTo>
                  <a:lnTo>
                    <a:pt x="581063" y="25260"/>
                  </a:lnTo>
                  <a:lnTo>
                    <a:pt x="581063" y="37896"/>
                  </a:lnTo>
                  <a:lnTo>
                    <a:pt x="593699" y="37896"/>
                  </a:lnTo>
                  <a:lnTo>
                    <a:pt x="593699" y="25273"/>
                  </a:lnTo>
                  <a:lnTo>
                    <a:pt x="606323" y="25273"/>
                  </a:lnTo>
                  <a:lnTo>
                    <a:pt x="606323" y="37896"/>
                  </a:lnTo>
                  <a:lnTo>
                    <a:pt x="618947" y="37896"/>
                  </a:lnTo>
                  <a:lnTo>
                    <a:pt x="618947" y="2526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98145" y="4869294"/>
              <a:ext cx="606425" cy="38100"/>
            </a:xfrm>
            <a:custGeom>
              <a:avLst/>
              <a:gdLst/>
              <a:ahLst/>
              <a:cxnLst/>
              <a:rect l="l" t="t" r="r" b="b"/>
              <a:pathLst>
                <a:path w="606425" h="38100">
                  <a:moveTo>
                    <a:pt x="12623" y="12636"/>
                  </a:moveTo>
                  <a:lnTo>
                    <a:pt x="0" y="12636"/>
                  </a:lnTo>
                  <a:lnTo>
                    <a:pt x="0" y="25260"/>
                  </a:lnTo>
                  <a:lnTo>
                    <a:pt x="0" y="37896"/>
                  </a:lnTo>
                  <a:lnTo>
                    <a:pt x="12623" y="37896"/>
                  </a:lnTo>
                  <a:lnTo>
                    <a:pt x="12623" y="25273"/>
                  </a:lnTo>
                  <a:lnTo>
                    <a:pt x="12623" y="12636"/>
                  </a:lnTo>
                  <a:close/>
                </a:path>
                <a:path w="606425" h="38100">
                  <a:moveTo>
                    <a:pt x="50520" y="12636"/>
                  </a:moveTo>
                  <a:lnTo>
                    <a:pt x="37909" y="12636"/>
                  </a:lnTo>
                  <a:lnTo>
                    <a:pt x="25273" y="12636"/>
                  </a:lnTo>
                  <a:lnTo>
                    <a:pt x="25273" y="25260"/>
                  </a:lnTo>
                  <a:lnTo>
                    <a:pt x="25273" y="37896"/>
                  </a:lnTo>
                  <a:lnTo>
                    <a:pt x="37896" y="37896"/>
                  </a:lnTo>
                  <a:lnTo>
                    <a:pt x="50520" y="37896"/>
                  </a:lnTo>
                  <a:lnTo>
                    <a:pt x="50520" y="25273"/>
                  </a:lnTo>
                  <a:lnTo>
                    <a:pt x="50520" y="12636"/>
                  </a:lnTo>
                  <a:close/>
                </a:path>
                <a:path w="606425" h="38100">
                  <a:moveTo>
                    <a:pt x="63169" y="12636"/>
                  </a:moveTo>
                  <a:lnTo>
                    <a:pt x="50533" y="12636"/>
                  </a:lnTo>
                  <a:lnTo>
                    <a:pt x="50533" y="25260"/>
                  </a:lnTo>
                  <a:lnTo>
                    <a:pt x="50533" y="37896"/>
                  </a:lnTo>
                  <a:lnTo>
                    <a:pt x="63169" y="37896"/>
                  </a:lnTo>
                  <a:lnTo>
                    <a:pt x="63169" y="25273"/>
                  </a:lnTo>
                  <a:lnTo>
                    <a:pt x="63169" y="12636"/>
                  </a:lnTo>
                  <a:close/>
                </a:path>
                <a:path w="606425" h="38100">
                  <a:moveTo>
                    <a:pt x="88417" y="12636"/>
                  </a:moveTo>
                  <a:lnTo>
                    <a:pt x="75793" y="12636"/>
                  </a:lnTo>
                  <a:lnTo>
                    <a:pt x="75793" y="25260"/>
                  </a:lnTo>
                  <a:lnTo>
                    <a:pt x="75793" y="37896"/>
                  </a:lnTo>
                  <a:lnTo>
                    <a:pt x="88417" y="37896"/>
                  </a:lnTo>
                  <a:lnTo>
                    <a:pt x="88417" y="25273"/>
                  </a:lnTo>
                  <a:lnTo>
                    <a:pt x="88417" y="12636"/>
                  </a:lnTo>
                  <a:close/>
                </a:path>
                <a:path w="606425" h="38100">
                  <a:moveTo>
                    <a:pt x="113690" y="12636"/>
                  </a:moveTo>
                  <a:lnTo>
                    <a:pt x="101053" y="12636"/>
                  </a:lnTo>
                  <a:lnTo>
                    <a:pt x="101053" y="25260"/>
                  </a:lnTo>
                  <a:lnTo>
                    <a:pt x="101053" y="37896"/>
                  </a:lnTo>
                  <a:lnTo>
                    <a:pt x="113690" y="37896"/>
                  </a:lnTo>
                  <a:lnTo>
                    <a:pt x="113690" y="25273"/>
                  </a:lnTo>
                  <a:lnTo>
                    <a:pt x="113690" y="12636"/>
                  </a:lnTo>
                  <a:close/>
                </a:path>
                <a:path w="606425" h="38100">
                  <a:moveTo>
                    <a:pt x="176847" y="25260"/>
                  </a:moveTo>
                  <a:lnTo>
                    <a:pt x="164223" y="25260"/>
                  </a:lnTo>
                  <a:lnTo>
                    <a:pt x="151587" y="25260"/>
                  </a:lnTo>
                  <a:lnTo>
                    <a:pt x="151587" y="12636"/>
                  </a:lnTo>
                  <a:lnTo>
                    <a:pt x="138963" y="12636"/>
                  </a:lnTo>
                  <a:lnTo>
                    <a:pt x="126326" y="12636"/>
                  </a:lnTo>
                  <a:lnTo>
                    <a:pt x="126326" y="25260"/>
                  </a:lnTo>
                  <a:lnTo>
                    <a:pt x="126326" y="37896"/>
                  </a:lnTo>
                  <a:lnTo>
                    <a:pt x="138950" y="37896"/>
                  </a:lnTo>
                  <a:lnTo>
                    <a:pt x="176847" y="37896"/>
                  </a:lnTo>
                  <a:lnTo>
                    <a:pt x="176847" y="25260"/>
                  </a:lnTo>
                  <a:close/>
                </a:path>
                <a:path w="606425" h="38100">
                  <a:moveTo>
                    <a:pt x="252641" y="12636"/>
                  </a:moveTo>
                  <a:lnTo>
                    <a:pt x="240004" y="12636"/>
                  </a:lnTo>
                  <a:lnTo>
                    <a:pt x="227368" y="12636"/>
                  </a:lnTo>
                  <a:lnTo>
                    <a:pt x="227368" y="25260"/>
                  </a:lnTo>
                  <a:lnTo>
                    <a:pt x="214744" y="25260"/>
                  </a:lnTo>
                  <a:lnTo>
                    <a:pt x="202120" y="25260"/>
                  </a:lnTo>
                  <a:lnTo>
                    <a:pt x="202120" y="12636"/>
                  </a:lnTo>
                  <a:lnTo>
                    <a:pt x="214744" y="12636"/>
                  </a:lnTo>
                  <a:lnTo>
                    <a:pt x="214744" y="0"/>
                  </a:lnTo>
                  <a:lnTo>
                    <a:pt x="202107" y="0"/>
                  </a:lnTo>
                  <a:lnTo>
                    <a:pt x="202107" y="12636"/>
                  </a:lnTo>
                  <a:lnTo>
                    <a:pt x="189484" y="12636"/>
                  </a:lnTo>
                  <a:lnTo>
                    <a:pt x="189484" y="25260"/>
                  </a:lnTo>
                  <a:lnTo>
                    <a:pt x="189484" y="37896"/>
                  </a:lnTo>
                  <a:lnTo>
                    <a:pt x="202107" y="37896"/>
                  </a:lnTo>
                  <a:lnTo>
                    <a:pt x="252641" y="37896"/>
                  </a:lnTo>
                  <a:lnTo>
                    <a:pt x="252641" y="25273"/>
                  </a:lnTo>
                  <a:lnTo>
                    <a:pt x="252641" y="12636"/>
                  </a:lnTo>
                  <a:close/>
                </a:path>
                <a:path w="606425" h="38100">
                  <a:moveTo>
                    <a:pt x="353682" y="0"/>
                  </a:moveTo>
                  <a:lnTo>
                    <a:pt x="341058" y="0"/>
                  </a:lnTo>
                  <a:lnTo>
                    <a:pt x="328422" y="0"/>
                  </a:lnTo>
                  <a:lnTo>
                    <a:pt x="328422" y="12636"/>
                  </a:lnTo>
                  <a:lnTo>
                    <a:pt x="315798" y="12636"/>
                  </a:lnTo>
                  <a:lnTo>
                    <a:pt x="303174" y="12636"/>
                  </a:lnTo>
                  <a:lnTo>
                    <a:pt x="290537" y="12636"/>
                  </a:lnTo>
                  <a:lnTo>
                    <a:pt x="290537" y="0"/>
                  </a:lnTo>
                  <a:lnTo>
                    <a:pt x="277901" y="0"/>
                  </a:lnTo>
                  <a:lnTo>
                    <a:pt x="277901" y="12636"/>
                  </a:lnTo>
                  <a:lnTo>
                    <a:pt x="277901" y="25260"/>
                  </a:lnTo>
                  <a:lnTo>
                    <a:pt x="265264" y="25260"/>
                  </a:lnTo>
                  <a:lnTo>
                    <a:pt x="265264" y="37896"/>
                  </a:lnTo>
                  <a:lnTo>
                    <a:pt x="277901" y="37896"/>
                  </a:lnTo>
                  <a:lnTo>
                    <a:pt x="277901" y="25273"/>
                  </a:lnTo>
                  <a:lnTo>
                    <a:pt x="290537" y="25273"/>
                  </a:lnTo>
                  <a:lnTo>
                    <a:pt x="290537" y="37896"/>
                  </a:lnTo>
                  <a:lnTo>
                    <a:pt x="303174" y="37896"/>
                  </a:lnTo>
                  <a:lnTo>
                    <a:pt x="303174" y="25273"/>
                  </a:lnTo>
                  <a:lnTo>
                    <a:pt x="315798" y="25273"/>
                  </a:lnTo>
                  <a:lnTo>
                    <a:pt x="328422" y="25273"/>
                  </a:lnTo>
                  <a:lnTo>
                    <a:pt x="328422" y="37896"/>
                  </a:lnTo>
                  <a:lnTo>
                    <a:pt x="341058" y="37896"/>
                  </a:lnTo>
                  <a:lnTo>
                    <a:pt x="341058" y="25273"/>
                  </a:lnTo>
                  <a:lnTo>
                    <a:pt x="341058" y="12636"/>
                  </a:lnTo>
                  <a:lnTo>
                    <a:pt x="353682" y="12636"/>
                  </a:lnTo>
                  <a:lnTo>
                    <a:pt x="353682" y="0"/>
                  </a:lnTo>
                  <a:close/>
                </a:path>
                <a:path w="606425" h="38100">
                  <a:moveTo>
                    <a:pt x="404215" y="0"/>
                  </a:moveTo>
                  <a:lnTo>
                    <a:pt x="391579" y="0"/>
                  </a:lnTo>
                  <a:lnTo>
                    <a:pt x="391579" y="12636"/>
                  </a:lnTo>
                  <a:lnTo>
                    <a:pt x="378955" y="12636"/>
                  </a:lnTo>
                  <a:lnTo>
                    <a:pt x="378955" y="0"/>
                  </a:lnTo>
                  <a:lnTo>
                    <a:pt x="366331" y="0"/>
                  </a:lnTo>
                  <a:lnTo>
                    <a:pt x="353695" y="0"/>
                  </a:lnTo>
                  <a:lnTo>
                    <a:pt x="353695" y="12636"/>
                  </a:lnTo>
                  <a:lnTo>
                    <a:pt x="353695" y="25260"/>
                  </a:lnTo>
                  <a:lnTo>
                    <a:pt x="353695" y="37896"/>
                  </a:lnTo>
                  <a:lnTo>
                    <a:pt x="366318" y="37896"/>
                  </a:lnTo>
                  <a:lnTo>
                    <a:pt x="378955" y="37896"/>
                  </a:lnTo>
                  <a:lnTo>
                    <a:pt x="391591" y="37896"/>
                  </a:lnTo>
                  <a:lnTo>
                    <a:pt x="391591" y="25273"/>
                  </a:lnTo>
                  <a:lnTo>
                    <a:pt x="404215" y="25273"/>
                  </a:lnTo>
                  <a:lnTo>
                    <a:pt x="404215" y="12636"/>
                  </a:lnTo>
                  <a:lnTo>
                    <a:pt x="404215" y="0"/>
                  </a:lnTo>
                  <a:close/>
                </a:path>
                <a:path w="606425" h="38100">
                  <a:moveTo>
                    <a:pt x="480009" y="25260"/>
                  </a:moveTo>
                  <a:lnTo>
                    <a:pt x="467372" y="25260"/>
                  </a:lnTo>
                  <a:lnTo>
                    <a:pt x="467372" y="12636"/>
                  </a:lnTo>
                  <a:lnTo>
                    <a:pt x="454748" y="12636"/>
                  </a:lnTo>
                  <a:lnTo>
                    <a:pt x="454748" y="0"/>
                  </a:lnTo>
                  <a:lnTo>
                    <a:pt x="442112" y="0"/>
                  </a:lnTo>
                  <a:lnTo>
                    <a:pt x="429488" y="0"/>
                  </a:lnTo>
                  <a:lnTo>
                    <a:pt x="416852" y="0"/>
                  </a:lnTo>
                  <a:lnTo>
                    <a:pt x="416852" y="12636"/>
                  </a:lnTo>
                  <a:lnTo>
                    <a:pt x="429475" y="12636"/>
                  </a:lnTo>
                  <a:lnTo>
                    <a:pt x="429475" y="25260"/>
                  </a:lnTo>
                  <a:lnTo>
                    <a:pt x="416852" y="25260"/>
                  </a:lnTo>
                  <a:lnTo>
                    <a:pt x="416852" y="37896"/>
                  </a:lnTo>
                  <a:lnTo>
                    <a:pt x="480009" y="37896"/>
                  </a:lnTo>
                  <a:lnTo>
                    <a:pt x="480009" y="25260"/>
                  </a:lnTo>
                  <a:close/>
                </a:path>
                <a:path w="606425" h="38100">
                  <a:moveTo>
                    <a:pt x="517893" y="0"/>
                  </a:moveTo>
                  <a:lnTo>
                    <a:pt x="505269" y="0"/>
                  </a:lnTo>
                  <a:lnTo>
                    <a:pt x="492645" y="0"/>
                  </a:lnTo>
                  <a:lnTo>
                    <a:pt x="480009" y="0"/>
                  </a:lnTo>
                  <a:lnTo>
                    <a:pt x="480009" y="12636"/>
                  </a:lnTo>
                  <a:lnTo>
                    <a:pt x="492633" y="12636"/>
                  </a:lnTo>
                  <a:lnTo>
                    <a:pt x="505269" y="12636"/>
                  </a:lnTo>
                  <a:lnTo>
                    <a:pt x="505269" y="25273"/>
                  </a:lnTo>
                  <a:lnTo>
                    <a:pt x="517893" y="25273"/>
                  </a:lnTo>
                  <a:lnTo>
                    <a:pt x="517893" y="12636"/>
                  </a:lnTo>
                  <a:lnTo>
                    <a:pt x="517893" y="0"/>
                  </a:lnTo>
                  <a:close/>
                </a:path>
                <a:path w="606425" h="38100">
                  <a:moveTo>
                    <a:pt x="581050" y="0"/>
                  </a:moveTo>
                  <a:lnTo>
                    <a:pt x="568426" y="0"/>
                  </a:lnTo>
                  <a:lnTo>
                    <a:pt x="555790" y="0"/>
                  </a:lnTo>
                  <a:lnTo>
                    <a:pt x="555790" y="12636"/>
                  </a:lnTo>
                  <a:lnTo>
                    <a:pt x="543166" y="12636"/>
                  </a:lnTo>
                  <a:lnTo>
                    <a:pt x="530542" y="12636"/>
                  </a:lnTo>
                  <a:lnTo>
                    <a:pt x="517906" y="12636"/>
                  </a:lnTo>
                  <a:lnTo>
                    <a:pt x="517906" y="25273"/>
                  </a:lnTo>
                  <a:lnTo>
                    <a:pt x="581050" y="25273"/>
                  </a:lnTo>
                  <a:lnTo>
                    <a:pt x="581050" y="12636"/>
                  </a:lnTo>
                  <a:lnTo>
                    <a:pt x="581050" y="0"/>
                  </a:lnTo>
                  <a:close/>
                </a:path>
                <a:path w="606425" h="38100">
                  <a:moveTo>
                    <a:pt x="606323" y="12636"/>
                  </a:moveTo>
                  <a:lnTo>
                    <a:pt x="593686" y="12636"/>
                  </a:lnTo>
                  <a:lnTo>
                    <a:pt x="593686" y="25273"/>
                  </a:lnTo>
                  <a:lnTo>
                    <a:pt x="606323" y="25273"/>
                  </a:lnTo>
                  <a:lnTo>
                    <a:pt x="606323" y="1263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98145" y="4894554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23" y="12636"/>
                  </a:moveTo>
                  <a:lnTo>
                    <a:pt x="0" y="12636"/>
                  </a:lnTo>
                  <a:lnTo>
                    <a:pt x="0" y="25260"/>
                  </a:lnTo>
                  <a:lnTo>
                    <a:pt x="0" y="37896"/>
                  </a:lnTo>
                  <a:lnTo>
                    <a:pt x="0" y="50533"/>
                  </a:lnTo>
                  <a:lnTo>
                    <a:pt x="12623" y="50533"/>
                  </a:lnTo>
                  <a:lnTo>
                    <a:pt x="12623" y="37896"/>
                  </a:lnTo>
                  <a:lnTo>
                    <a:pt x="12623" y="25273"/>
                  </a:lnTo>
                  <a:lnTo>
                    <a:pt x="12623" y="12636"/>
                  </a:lnTo>
                  <a:close/>
                </a:path>
                <a:path w="619125" h="50800">
                  <a:moveTo>
                    <a:pt x="50520" y="37896"/>
                  </a:moveTo>
                  <a:lnTo>
                    <a:pt x="37909" y="37896"/>
                  </a:lnTo>
                  <a:lnTo>
                    <a:pt x="25273" y="37896"/>
                  </a:lnTo>
                  <a:lnTo>
                    <a:pt x="12636" y="37896"/>
                  </a:lnTo>
                  <a:lnTo>
                    <a:pt x="12636" y="50533"/>
                  </a:lnTo>
                  <a:lnTo>
                    <a:pt x="25273" y="50533"/>
                  </a:lnTo>
                  <a:lnTo>
                    <a:pt x="37896" y="50533"/>
                  </a:lnTo>
                  <a:lnTo>
                    <a:pt x="50520" y="50533"/>
                  </a:lnTo>
                  <a:lnTo>
                    <a:pt x="50520" y="37896"/>
                  </a:lnTo>
                  <a:close/>
                </a:path>
                <a:path w="619125" h="50800">
                  <a:moveTo>
                    <a:pt x="50520" y="12636"/>
                  </a:moveTo>
                  <a:lnTo>
                    <a:pt x="37909" y="12636"/>
                  </a:lnTo>
                  <a:lnTo>
                    <a:pt x="25273" y="12636"/>
                  </a:lnTo>
                  <a:lnTo>
                    <a:pt x="25273" y="25273"/>
                  </a:lnTo>
                  <a:lnTo>
                    <a:pt x="37896" y="25273"/>
                  </a:lnTo>
                  <a:lnTo>
                    <a:pt x="50520" y="25273"/>
                  </a:lnTo>
                  <a:lnTo>
                    <a:pt x="50520" y="12636"/>
                  </a:lnTo>
                  <a:close/>
                </a:path>
                <a:path w="619125" h="50800">
                  <a:moveTo>
                    <a:pt x="63169" y="12636"/>
                  </a:moveTo>
                  <a:lnTo>
                    <a:pt x="50533" y="12636"/>
                  </a:lnTo>
                  <a:lnTo>
                    <a:pt x="50533" y="25273"/>
                  </a:lnTo>
                  <a:lnTo>
                    <a:pt x="63169" y="25273"/>
                  </a:lnTo>
                  <a:lnTo>
                    <a:pt x="63169" y="12636"/>
                  </a:lnTo>
                  <a:close/>
                </a:path>
                <a:path w="619125" h="50800">
                  <a:moveTo>
                    <a:pt x="88417" y="12636"/>
                  </a:moveTo>
                  <a:lnTo>
                    <a:pt x="75793" y="12636"/>
                  </a:lnTo>
                  <a:lnTo>
                    <a:pt x="75793" y="25260"/>
                  </a:lnTo>
                  <a:lnTo>
                    <a:pt x="75793" y="37896"/>
                  </a:lnTo>
                  <a:lnTo>
                    <a:pt x="63169" y="37896"/>
                  </a:lnTo>
                  <a:lnTo>
                    <a:pt x="50533" y="37896"/>
                  </a:lnTo>
                  <a:lnTo>
                    <a:pt x="50533" y="50533"/>
                  </a:lnTo>
                  <a:lnTo>
                    <a:pt x="63169" y="50533"/>
                  </a:lnTo>
                  <a:lnTo>
                    <a:pt x="75793" y="50533"/>
                  </a:lnTo>
                  <a:lnTo>
                    <a:pt x="88417" y="50533"/>
                  </a:lnTo>
                  <a:lnTo>
                    <a:pt x="88417" y="37896"/>
                  </a:lnTo>
                  <a:lnTo>
                    <a:pt x="88417" y="25273"/>
                  </a:lnTo>
                  <a:lnTo>
                    <a:pt x="88417" y="12636"/>
                  </a:lnTo>
                  <a:close/>
                </a:path>
                <a:path w="619125" h="50800">
                  <a:moveTo>
                    <a:pt x="113690" y="37896"/>
                  </a:moveTo>
                  <a:lnTo>
                    <a:pt x="101053" y="37896"/>
                  </a:lnTo>
                  <a:lnTo>
                    <a:pt x="101053" y="50533"/>
                  </a:lnTo>
                  <a:lnTo>
                    <a:pt x="113690" y="50533"/>
                  </a:lnTo>
                  <a:lnTo>
                    <a:pt x="113690" y="37896"/>
                  </a:lnTo>
                  <a:close/>
                </a:path>
                <a:path w="619125" h="50800">
                  <a:moveTo>
                    <a:pt x="240004" y="37896"/>
                  </a:moveTo>
                  <a:lnTo>
                    <a:pt x="227380" y="37896"/>
                  </a:lnTo>
                  <a:lnTo>
                    <a:pt x="227380" y="25273"/>
                  </a:lnTo>
                  <a:lnTo>
                    <a:pt x="227380" y="12636"/>
                  </a:lnTo>
                  <a:lnTo>
                    <a:pt x="214744" y="12636"/>
                  </a:lnTo>
                  <a:lnTo>
                    <a:pt x="214744" y="25260"/>
                  </a:lnTo>
                  <a:lnTo>
                    <a:pt x="214744" y="37896"/>
                  </a:lnTo>
                  <a:lnTo>
                    <a:pt x="202120" y="37896"/>
                  </a:lnTo>
                  <a:lnTo>
                    <a:pt x="202120" y="25260"/>
                  </a:lnTo>
                  <a:lnTo>
                    <a:pt x="189484" y="25260"/>
                  </a:lnTo>
                  <a:lnTo>
                    <a:pt x="189484" y="12636"/>
                  </a:lnTo>
                  <a:lnTo>
                    <a:pt x="176847" y="12636"/>
                  </a:lnTo>
                  <a:lnTo>
                    <a:pt x="164223" y="12636"/>
                  </a:lnTo>
                  <a:lnTo>
                    <a:pt x="151587" y="12636"/>
                  </a:lnTo>
                  <a:lnTo>
                    <a:pt x="151587" y="25260"/>
                  </a:lnTo>
                  <a:lnTo>
                    <a:pt x="138963" y="25260"/>
                  </a:lnTo>
                  <a:lnTo>
                    <a:pt x="138963" y="12636"/>
                  </a:lnTo>
                  <a:lnTo>
                    <a:pt x="126326" y="12636"/>
                  </a:lnTo>
                  <a:lnTo>
                    <a:pt x="126326" y="25273"/>
                  </a:lnTo>
                  <a:lnTo>
                    <a:pt x="138950" y="25273"/>
                  </a:lnTo>
                  <a:lnTo>
                    <a:pt x="138950" y="37896"/>
                  </a:lnTo>
                  <a:lnTo>
                    <a:pt x="126326" y="37896"/>
                  </a:lnTo>
                  <a:lnTo>
                    <a:pt x="126326" y="50533"/>
                  </a:lnTo>
                  <a:lnTo>
                    <a:pt x="138950" y="50533"/>
                  </a:lnTo>
                  <a:lnTo>
                    <a:pt x="151587" y="50533"/>
                  </a:lnTo>
                  <a:lnTo>
                    <a:pt x="151587" y="37896"/>
                  </a:lnTo>
                  <a:lnTo>
                    <a:pt x="164211" y="37896"/>
                  </a:lnTo>
                  <a:lnTo>
                    <a:pt x="176847" y="37896"/>
                  </a:lnTo>
                  <a:lnTo>
                    <a:pt x="176847" y="50533"/>
                  </a:lnTo>
                  <a:lnTo>
                    <a:pt x="240004" y="50533"/>
                  </a:lnTo>
                  <a:lnTo>
                    <a:pt x="240004" y="37896"/>
                  </a:lnTo>
                  <a:close/>
                </a:path>
                <a:path w="619125" h="50800">
                  <a:moveTo>
                    <a:pt x="303174" y="37896"/>
                  </a:moveTo>
                  <a:lnTo>
                    <a:pt x="290537" y="37896"/>
                  </a:lnTo>
                  <a:lnTo>
                    <a:pt x="290537" y="25260"/>
                  </a:lnTo>
                  <a:lnTo>
                    <a:pt x="277901" y="25260"/>
                  </a:lnTo>
                  <a:lnTo>
                    <a:pt x="265277" y="25260"/>
                  </a:lnTo>
                  <a:lnTo>
                    <a:pt x="252641" y="25260"/>
                  </a:lnTo>
                  <a:lnTo>
                    <a:pt x="240004" y="25260"/>
                  </a:lnTo>
                  <a:lnTo>
                    <a:pt x="240004" y="37896"/>
                  </a:lnTo>
                  <a:lnTo>
                    <a:pt x="252641" y="37896"/>
                  </a:lnTo>
                  <a:lnTo>
                    <a:pt x="265264" y="37896"/>
                  </a:lnTo>
                  <a:lnTo>
                    <a:pt x="277901" y="37896"/>
                  </a:lnTo>
                  <a:lnTo>
                    <a:pt x="277901" y="50533"/>
                  </a:lnTo>
                  <a:lnTo>
                    <a:pt x="290537" y="50533"/>
                  </a:lnTo>
                  <a:lnTo>
                    <a:pt x="303174" y="50533"/>
                  </a:lnTo>
                  <a:lnTo>
                    <a:pt x="303174" y="37896"/>
                  </a:lnTo>
                  <a:close/>
                </a:path>
                <a:path w="619125" h="50800">
                  <a:moveTo>
                    <a:pt x="353682" y="12636"/>
                  </a:moveTo>
                  <a:lnTo>
                    <a:pt x="353682" y="12636"/>
                  </a:lnTo>
                  <a:lnTo>
                    <a:pt x="303161" y="12636"/>
                  </a:lnTo>
                  <a:lnTo>
                    <a:pt x="303161" y="25273"/>
                  </a:lnTo>
                  <a:lnTo>
                    <a:pt x="353682" y="25273"/>
                  </a:lnTo>
                  <a:lnTo>
                    <a:pt x="353682" y="12636"/>
                  </a:lnTo>
                  <a:close/>
                </a:path>
                <a:path w="619125" h="50800">
                  <a:moveTo>
                    <a:pt x="391591" y="25260"/>
                  </a:moveTo>
                  <a:lnTo>
                    <a:pt x="378955" y="25260"/>
                  </a:lnTo>
                  <a:lnTo>
                    <a:pt x="378955" y="12636"/>
                  </a:lnTo>
                  <a:lnTo>
                    <a:pt x="366318" y="12636"/>
                  </a:lnTo>
                  <a:lnTo>
                    <a:pt x="366318" y="25260"/>
                  </a:lnTo>
                  <a:lnTo>
                    <a:pt x="366318" y="37896"/>
                  </a:lnTo>
                  <a:lnTo>
                    <a:pt x="378955" y="37896"/>
                  </a:lnTo>
                  <a:lnTo>
                    <a:pt x="391591" y="37896"/>
                  </a:lnTo>
                  <a:lnTo>
                    <a:pt x="391591" y="25260"/>
                  </a:lnTo>
                  <a:close/>
                </a:path>
                <a:path w="619125" h="50800">
                  <a:moveTo>
                    <a:pt x="416839" y="12636"/>
                  </a:moveTo>
                  <a:lnTo>
                    <a:pt x="404215" y="12636"/>
                  </a:lnTo>
                  <a:lnTo>
                    <a:pt x="404215" y="25260"/>
                  </a:lnTo>
                  <a:lnTo>
                    <a:pt x="404215" y="37896"/>
                  </a:lnTo>
                  <a:lnTo>
                    <a:pt x="416839" y="37896"/>
                  </a:lnTo>
                  <a:lnTo>
                    <a:pt x="416839" y="25273"/>
                  </a:lnTo>
                  <a:lnTo>
                    <a:pt x="416839" y="12636"/>
                  </a:lnTo>
                  <a:close/>
                </a:path>
                <a:path w="619125" h="50800">
                  <a:moveTo>
                    <a:pt x="492645" y="0"/>
                  </a:moveTo>
                  <a:lnTo>
                    <a:pt x="480009" y="0"/>
                  </a:lnTo>
                  <a:lnTo>
                    <a:pt x="467372" y="0"/>
                  </a:lnTo>
                  <a:lnTo>
                    <a:pt x="467372" y="12636"/>
                  </a:lnTo>
                  <a:lnTo>
                    <a:pt x="454748" y="12636"/>
                  </a:lnTo>
                  <a:lnTo>
                    <a:pt x="454748" y="25260"/>
                  </a:lnTo>
                  <a:lnTo>
                    <a:pt x="442112" y="25260"/>
                  </a:lnTo>
                  <a:lnTo>
                    <a:pt x="442112" y="12636"/>
                  </a:lnTo>
                  <a:lnTo>
                    <a:pt x="429475" y="12636"/>
                  </a:lnTo>
                  <a:lnTo>
                    <a:pt x="429475" y="25260"/>
                  </a:lnTo>
                  <a:lnTo>
                    <a:pt x="416852" y="25260"/>
                  </a:lnTo>
                  <a:lnTo>
                    <a:pt x="416852" y="37896"/>
                  </a:lnTo>
                  <a:lnTo>
                    <a:pt x="429475" y="37896"/>
                  </a:lnTo>
                  <a:lnTo>
                    <a:pt x="442112" y="37896"/>
                  </a:lnTo>
                  <a:lnTo>
                    <a:pt x="454748" y="37896"/>
                  </a:lnTo>
                  <a:lnTo>
                    <a:pt x="454748" y="25273"/>
                  </a:lnTo>
                  <a:lnTo>
                    <a:pt x="467372" y="25273"/>
                  </a:lnTo>
                  <a:lnTo>
                    <a:pt x="467372" y="37896"/>
                  </a:lnTo>
                  <a:lnTo>
                    <a:pt x="480009" y="37896"/>
                  </a:lnTo>
                  <a:lnTo>
                    <a:pt x="480009" y="25273"/>
                  </a:lnTo>
                  <a:lnTo>
                    <a:pt x="480009" y="12636"/>
                  </a:lnTo>
                  <a:lnTo>
                    <a:pt x="492645" y="12636"/>
                  </a:lnTo>
                  <a:lnTo>
                    <a:pt x="492645" y="0"/>
                  </a:lnTo>
                  <a:close/>
                </a:path>
                <a:path w="619125" h="50800">
                  <a:moveTo>
                    <a:pt x="505269" y="25260"/>
                  </a:moveTo>
                  <a:lnTo>
                    <a:pt x="492633" y="25260"/>
                  </a:lnTo>
                  <a:lnTo>
                    <a:pt x="492633" y="37896"/>
                  </a:lnTo>
                  <a:lnTo>
                    <a:pt x="505269" y="37896"/>
                  </a:lnTo>
                  <a:lnTo>
                    <a:pt x="505269" y="25260"/>
                  </a:lnTo>
                  <a:close/>
                </a:path>
                <a:path w="619125" h="50800">
                  <a:moveTo>
                    <a:pt x="581050" y="25260"/>
                  </a:moveTo>
                  <a:lnTo>
                    <a:pt x="568426" y="25260"/>
                  </a:lnTo>
                  <a:lnTo>
                    <a:pt x="568426" y="12636"/>
                  </a:lnTo>
                  <a:lnTo>
                    <a:pt x="555802" y="12636"/>
                  </a:lnTo>
                  <a:lnTo>
                    <a:pt x="555802" y="0"/>
                  </a:lnTo>
                  <a:lnTo>
                    <a:pt x="543166" y="0"/>
                  </a:lnTo>
                  <a:lnTo>
                    <a:pt x="543166" y="12636"/>
                  </a:lnTo>
                  <a:lnTo>
                    <a:pt x="530542" y="12636"/>
                  </a:lnTo>
                  <a:lnTo>
                    <a:pt x="530542" y="0"/>
                  </a:lnTo>
                  <a:lnTo>
                    <a:pt x="517906" y="0"/>
                  </a:lnTo>
                  <a:lnTo>
                    <a:pt x="517906" y="12636"/>
                  </a:lnTo>
                  <a:lnTo>
                    <a:pt x="530529" y="12636"/>
                  </a:lnTo>
                  <a:lnTo>
                    <a:pt x="530529" y="25260"/>
                  </a:lnTo>
                  <a:lnTo>
                    <a:pt x="530529" y="37896"/>
                  </a:lnTo>
                  <a:lnTo>
                    <a:pt x="543166" y="37896"/>
                  </a:lnTo>
                  <a:lnTo>
                    <a:pt x="543166" y="25273"/>
                  </a:lnTo>
                  <a:lnTo>
                    <a:pt x="555790" y="25273"/>
                  </a:lnTo>
                  <a:lnTo>
                    <a:pt x="568426" y="25273"/>
                  </a:lnTo>
                  <a:lnTo>
                    <a:pt x="568426" y="37896"/>
                  </a:lnTo>
                  <a:lnTo>
                    <a:pt x="581050" y="37896"/>
                  </a:lnTo>
                  <a:lnTo>
                    <a:pt x="581050" y="25260"/>
                  </a:lnTo>
                  <a:close/>
                </a:path>
                <a:path w="619125" h="50800">
                  <a:moveTo>
                    <a:pt x="581050" y="0"/>
                  </a:moveTo>
                  <a:lnTo>
                    <a:pt x="568426" y="0"/>
                  </a:lnTo>
                  <a:lnTo>
                    <a:pt x="568426" y="12636"/>
                  </a:lnTo>
                  <a:lnTo>
                    <a:pt x="581050" y="12636"/>
                  </a:lnTo>
                  <a:lnTo>
                    <a:pt x="581050" y="0"/>
                  </a:lnTo>
                  <a:close/>
                </a:path>
                <a:path w="619125" h="50800">
                  <a:moveTo>
                    <a:pt x="618947" y="25260"/>
                  </a:moveTo>
                  <a:lnTo>
                    <a:pt x="606323" y="25260"/>
                  </a:lnTo>
                  <a:lnTo>
                    <a:pt x="606323" y="12636"/>
                  </a:lnTo>
                  <a:lnTo>
                    <a:pt x="593686" y="12636"/>
                  </a:lnTo>
                  <a:lnTo>
                    <a:pt x="593686" y="25260"/>
                  </a:lnTo>
                  <a:lnTo>
                    <a:pt x="581063" y="25260"/>
                  </a:lnTo>
                  <a:lnTo>
                    <a:pt x="581063" y="37896"/>
                  </a:lnTo>
                  <a:lnTo>
                    <a:pt x="593686" y="37896"/>
                  </a:lnTo>
                  <a:lnTo>
                    <a:pt x="606323" y="37896"/>
                  </a:lnTo>
                  <a:lnTo>
                    <a:pt x="618947" y="37896"/>
                  </a:lnTo>
                  <a:lnTo>
                    <a:pt x="618947" y="25260"/>
                  </a:lnTo>
                  <a:close/>
                </a:path>
                <a:path w="619125" h="50800">
                  <a:moveTo>
                    <a:pt x="618947" y="0"/>
                  </a:moveTo>
                  <a:lnTo>
                    <a:pt x="606323" y="0"/>
                  </a:lnTo>
                  <a:lnTo>
                    <a:pt x="606323" y="12636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388683" y="4932451"/>
              <a:ext cx="328930" cy="12700"/>
            </a:xfrm>
            <a:custGeom>
              <a:avLst/>
              <a:gdLst/>
              <a:ahLst/>
              <a:cxnLst/>
              <a:rect l="l" t="t" r="r" b="b"/>
              <a:pathLst>
                <a:path w="328930" h="12700">
                  <a:moveTo>
                    <a:pt x="25260" y="0"/>
                  </a:moveTo>
                  <a:lnTo>
                    <a:pt x="12636" y="0"/>
                  </a:lnTo>
                  <a:lnTo>
                    <a:pt x="0" y="0"/>
                  </a:lnTo>
                  <a:lnTo>
                    <a:pt x="0" y="12636"/>
                  </a:lnTo>
                  <a:lnTo>
                    <a:pt x="12623" y="12636"/>
                  </a:lnTo>
                  <a:lnTo>
                    <a:pt x="25260" y="12636"/>
                  </a:lnTo>
                  <a:lnTo>
                    <a:pt x="25260" y="0"/>
                  </a:lnTo>
                  <a:close/>
                </a:path>
                <a:path w="328930" h="12700">
                  <a:moveTo>
                    <a:pt x="50520" y="0"/>
                  </a:moveTo>
                  <a:lnTo>
                    <a:pt x="37884" y="0"/>
                  </a:lnTo>
                  <a:lnTo>
                    <a:pt x="37884" y="12636"/>
                  </a:lnTo>
                  <a:lnTo>
                    <a:pt x="50520" y="12636"/>
                  </a:lnTo>
                  <a:lnTo>
                    <a:pt x="50520" y="0"/>
                  </a:lnTo>
                  <a:close/>
                </a:path>
                <a:path w="328930" h="12700">
                  <a:moveTo>
                    <a:pt x="88417" y="0"/>
                  </a:moveTo>
                  <a:lnTo>
                    <a:pt x="75793" y="0"/>
                  </a:lnTo>
                  <a:lnTo>
                    <a:pt x="63157" y="0"/>
                  </a:lnTo>
                  <a:lnTo>
                    <a:pt x="63157" y="12636"/>
                  </a:lnTo>
                  <a:lnTo>
                    <a:pt x="75780" y="12636"/>
                  </a:lnTo>
                  <a:lnTo>
                    <a:pt x="88417" y="12636"/>
                  </a:lnTo>
                  <a:lnTo>
                    <a:pt x="88417" y="0"/>
                  </a:lnTo>
                  <a:close/>
                </a:path>
                <a:path w="328930" h="12700">
                  <a:moveTo>
                    <a:pt x="126301" y="0"/>
                  </a:moveTo>
                  <a:lnTo>
                    <a:pt x="113677" y="0"/>
                  </a:lnTo>
                  <a:lnTo>
                    <a:pt x="113677" y="12636"/>
                  </a:lnTo>
                  <a:lnTo>
                    <a:pt x="126301" y="12636"/>
                  </a:lnTo>
                  <a:lnTo>
                    <a:pt x="126301" y="0"/>
                  </a:lnTo>
                  <a:close/>
                </a:path>
                <a:path w="328930" h="12700">
                  <a:moveTo>
                    <a:pt x="151574" y="0"/>
                  </a:moveTo>
                  <a:lnTo>
                    <a:pt x="138938" y="0"/>
                  </a:lnTo>
                  <a:lnTo>
                    <a:pt x="138938" y="12636"/>
                  </a:lnTo>
                  <a:lnTo>
                    <a:pt x="151574" y="12636"/>
                  </a:lnTo>
                  <a:lnTo>
                    <a:pt x="151574" y="0"/>
                  </a:lnTo>
                  <a:close/>
                </a:path>
                <a:path w="328930" h="12700">
                  <a:moveTo>
                    <a:pt x="176834" y="0"/>
                  </a:moveTo>
                  <a:lnTo>
                    <a:pt x="164211" y="0"/>
                  </a:lnTo>
                  <a:lnTo>
                    <a:pt x="164211" y="12636"/>
                  </a:lnTo>
                  <a:lnTo>
                    <a:pt x="176834" y="12636"/>
                  </a:lnTo>
                  <a:lnTo>
                    <a:pt x="176834" y="0"/>
                  </a:lnTo>
                  <a:close/>
                </a:path>
                <a:path w="328930" h="12700">
                  <a:moveTo>
                    <a:pt x="202107" y="0"/>
                  </a:moveTo>
                  <a:lnTo>
                    <a:pt x="189471" y="0"/>
                  </a:lnTo>
                  <a:lnTo>
                    <a:pt x="189471" y="12636"/>
                  </a:lnTo>
                  <a:lnTo>
                    <a:pt x="202107" y="12636"/>
                  </a:lnTo>
                  <a:lnTo>
                    <a:pt x="202107" y="0"/>
                  </a:lnTo>
                  <a:close/>
                </a:path>
                <a:path w="328930" h="12700">
                  <a:moveTo>
                    <a:pt x="290512" y="0"/>
                  </a:moveTo>
                  <a:lnTo>
                    <a:pt x="290512" y="0"/>
                  </a:lnTo>
                  <a:lnTo>
                    <a:pt x="239991" y="0"/>
                  </a:lnTo>
                  <a:lnTo>
                    <a:pt x="239991" y="12636"/>
                  </a:lnTo>
                  <a:lnTo>
                    <a:pt x="290512" y="12636"/>
                  </a:lnTo>
                  <a:lnTo>
                    <a:pt x="290512" y="0"/>
                  </a:lnTo>
                  <a:close/>
                </a:path>
                <a:path w="328930" h="12700">
                  <a:moveTo>
                    <a:pt x="303161" y="0"/>
                  </a:moveTo>
                  <a:lnTo>
                    <a:pt x="290525" y="0"/>
                  </a:lnTo>
                  <a:lnTo>
                    <a:pt x="290525" y="12636"/>
                  </a:lnTo>
                  <a:lnTo>
                    <a:pt x="303161" y="12636"/>
                  </a:lnTo>
                  <a:lnTo>
                    <a:pt x="303161" y="0"/>
                  </a:lnTo>
                  <a:close/>
                </a:path>
                <a:path w="328930" h="12700">
                  <a:moveTo>
                    <a:pt x="328409" y="0"/>
                  </a:moveTo>
                  <a:lnTo>
                    <a:pt x="315785" y="0"/>
                  </a:lnTo>
                  <a:lnTo>
                    <a:pt x="315785" y="12636"/>
                  </a:lnTo>
                  <a:lnTo>
                    <a:pt x="328409" y="12636"/>
                  </a:lnTo>
                  <a:lnTo>
                    <a:pt x="32840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9" name="object 29"/>
          <p:cNvSpPr txBox="1"/>
          <p:nvPr/>
        </p:nvSpPr>
        <p:spPr>
          <a:xfrm>
            <a:off x="34925" y="4978628"/>
            <a:ext cx="961390" cy="4851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50" b="1" dirty="0">
                <a:latin typeface="Raleway"/>
                <a:cs typeface="Raleway"/>
              </a:rPr>
              <a:t>Product</a:t>
            </a:r>
            <a:r>
              <a:rPr sz="750" b="1" spc="-10" dirty="0">
                <a:latin typeface="Raleway"/>
                <a:cs typeface="Raleway"/>
              </a:rPr>
              <a:t> </a:t>
            </a:r>
            <a:r>
              <a:rPr sz="750" b="1" dirty="0">
                <a:latin typeface="Raleway"/>
                <a:cs typeface="Raleway"/>
              </a:rPr>
              <a:t>Height:</a:t>
            </a:r>
            <a:r>
              <a:rPr sz="750" b="1" spc="-5" dirty="0">
                <a:latin typeface="Raleway"/>
                <a:cs typeface="Raleway"/>
              </a:rPr>
              <a:t> </a:t>
            </a:r>
            <a:r>
              <a:rPr sz="750" spc="-20" dirty="0">
                <a:latin typeface="Raleway"/>
                <a:cs typeface="Raleway"/>
              </a:rPr>
              <a:t>50.7</a:t>
            </a:r>
            <a:endParaRPr sz="75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z="750" b="1" dirty="0">
                <a:latin typeface="Raleway"/>
                <a:cs typeface="Raleway"/>
              </a:rPr>
              <a:t>Product Depth: </a:t>
            </a:r>
            <a:r>
              <a:rPr sz="750" spc="-20" dirty="0">
                <a:latin typeface="Raleway"/>
                <a:cs typeface="Raleway"/>
              </a:rPr>
              <a:t>3.15</a:t>
            </a:r>
            <a:endParaRPr sz="75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z="750" b="1" dirty="0">
                <a:latin typeface="Raleway"/>
                <a:cs typeface="Raleway"/>
              </a:rPr>
              <a:t>Product Length: </a:t>
            </a:r>
            <a:r>
              <a:rPr sz="750" spc="-20" dirty="0">
                <a:latin typeface="Raleway"/>
                <a:cs typeface="Raleway"/>
              </a:rPr>
              <a:t>64.2</a:t>
            </a:r>
            <a:endParaRPr sz="75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z="750" b="1" dirty="0">
                <a:latin typeface="Raleway"/>
                <a:cs typeface="Raleway"/>
              </a:rPr>
              <a:t>Cubes:</a:t>
            </a:r>
            <a:r>
              <a:rPr sz="750" b="1" spc="-15" dirty="0">
                <a:latin typeface="Raleway"/>
                <a:cs typeface="Raleway"/>
              </a:rPr>
              <a:t> </a:t>
            </a:r>
            <a:r>
              <a:rPr sz="750" spc="-25" dirty="0">
                <a:latin typeface="Raleway"/>
                <a:cs typeface="Raleway"/>
              </a:rPr>
              <a:t>4.2</a:t>
            </a:r>
            <a:endParaRPr sz="750">
              <a:latin typeface="Raleway"/>
              <a:cs typeface="Raleway"/>
            </a:endParaRPr>
          </a:p>
        </p:txBody>
      </p:sp>
      <p:pic>
        <p:nvPicPr>
          <p:cNvPr id="30" name="object 30">
            <a:hlinkClick r:id="rId3"/>
          </p:cNvPr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3468052" y="767626"/>
            <a:ext cx="5715000" cy="4446270"/>
          </a:xfrm>
          <a:prstGeom prst="rect">
            <a:avLst/>
          </a:prstGeom>
        </p:spPr>
      </p:pic>
      <p:sp>
        <p:nvSpPr>
          <p:cNvPr id="31" name="object 31"/>
          <p:cNvSpPr txBox="1">
            <a:spLocks noGrp="1"/>
          </p:cNvSpPr>
          <p:nvPr>
            <p:ph type="sldNum" sz="quarter" idx="4294967295"/>
          </p:nvPr>
        </p:nvSpPr>
        <p:spPr>
          <a:xfrm>
            <a:off x="9483725" y="7521575"/>
            <a:ext cx="574675" cy="16033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900" b="0" i="0">
                <a:solidFill>
                  <a:schemeClr val="bg1"/>
                </a:solidFill>
                <a:latin typeface="Raleway"/>
                <a:cs typeface="Raleway"/>
              </a:defRPr>
            </a:lvl1pPr>
          </a:lstStyle>
          <a:p>
            <a:pPr marL="48260">
              <a:lnSpc>
                <a:spcPct val="100000"/>
              </a:lnSpc>
              <a:spcBef>
                <a:spcPts val="45"/>
              </a:spcBef>
            </a:pPr>
            <a:r>
              <a:rPr lang="en-US"/>
              <a:t>Page: </a:t>
            </a:r>
            <a:fld id="{81D60167-4931-47E6-BA6A-407CBD079E47}" type="slidenum">
              <a:rPr spc="-25" smtClean="0"/>
              <a:pPr marL="48260">
                <a:lnSpc>
                  <a:spcPct val="100000"/>
                </a:lnSpc>
                <a:spcBef>
                  <a:spcPts val="45"/>
                </a:spcBef>
              </a:pPr>
              <a:t>17</a:t>
            </a:fld>
            <a:endParaRPr spc="-25" dirty="0"/>
          </a:p>
        </p:txBody>
      </p:sp>
      <p:graphicFrame>
        <p:nvGraphicFramePr>
          <p:cNvPr id="2" name="Object 1">
            <a:extLst>
              <a:ext uri="{FF2B5EF4-FFF2-40B4-BE49-F238E27FC236}">
                <a16:creationId xmlns:a16="http://schemas.microsoft.com/office/drawing/2014/main" id="{3B270DCB-A59E-EC2A-B453-7F78A995F880}"/>
              </a:ext>
            </a:extLst>
          </p:cNvPr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2245398080"/>
              </p:ext>
            </p:extLst>
          </p:nvPr>
        </p:nvGraphicFramePr>
        <p:xfrm>
          <a:off x="1143952" y="5614708"/>
          <a:ext cx="8039100" cy="5207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Worksheet" r:id="rId7" imgW="8039100" imgH="520700" progId="Excel.Sheet.12">
                  <p:embed/>
                </p:oleObj>
              </mc:Choice>
              <mc:Fallback>
                <p:oleObj name="Worksheet" r:id="rId7" imgW="8039100" imgH="520700" progId="Excel.Sheet.12">
                  <p:embed/>
                  <p:pic>
                    <p:nvPicPr>
                      <p:cNvPr id="2" name="Object 1">
                        <a:extLst>
                          <a:ext uri="{FF2B5EF4-FFF2-40B4-BE49-F238E27FC236}">
                            <a16:creationId xmlns:a16="http://schemas.microsoft.com/office/drawing/2014/main" id="{3B270DCB-A59E-EC2A-B453-7F78A995F880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8"/>
                      <a:stretch>
                        <a:fillRect/>
                      </a:stretch>
                    </p:blipFill>
                    <p:spPr>
                      <a:xfrm>
                        <a:off x="1143952" y="5614708"/>
                        <a:ext cx="8039100" cy="520700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3" name="Picture 2" descr="A picture containing logo&#10;&#10;Description automatically generated">
            <a:extLst>
              <a:ext uri="{FF2B5EF4-FFF2-40B4-BE49-F238E27FC236}">
                <a16:creationId xmlns:a16="http://schemas.microsoft.com/office/drawing/2014/main" id="{3B5732BA-5FFC-2433-B891-4031D73A1817}"/>
              </a:ext>
            </a:extLst>
          </p:cNvPr>
          <p:cNvPicPr>
            <a:picLocks noChangeAspect="1"/>
          </p:cNvPicPr>
          <p:nvPr/>
        </p:nvPicPr>
        <p:blipFill rotWithShape="1"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6732"/>
          <a:stretch/>
        </p:blipFill>
        <p:spPr>
          <a:xfrm>
            <a:off x="8610600" y="6449545"/>
            <a:ext cx="1293202" cy="1232368"/>
          </a:xfrm>
          <a:prstGeom prst="rect">
            <a:avLst/>
          </a:prstGeom>
        </p:spPr>
      </p:pic>
      <p:sp>
        <p:nvSpPr>
          <p:cNvPr id="4" name="Rectangle 3">
            <a:extLst>
              <a:ext uri="{FF2B5EF4-FFF2-40B4-BE49-F238E27FC236}">
                <a16:creationId xmlns:a16="http://schemas.microsoft.com/office/drawing/2014/main" id="{657068C8-EC8E-DEE9-E9BD-11CFF834BA8B}"/>
              </a:ext>
            </a:extLst>
          </p:cNvPr>
          <p:cNvSpPr/>
          <p:nvPr/>
        </p:nvSpPr>
        <p:spPr>
          <a:xfrm>
            <a:off x="8077200" y="5463768"/>
            <a:ext cx="1293201" cy="846976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15021018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object 5">
            <a:hlinkClick r:id="rId2"/>
          </p:cNvPr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47625" y="767626"/>
            <a:ext cx="5715000" cy="4446270"/>
          </a:xfrm>
          <a:prstGeom prst="rect">
            <a:avLst/>
          </a:prstGeom>
        </p:spPr>
      </p:pic>
      <p:sp>
        <p:nvSpPr>
          <p:cNvPr id="6" name="object 6"/>
          <p:cNvSpPr txBox="1"/>
          <p:nvPr/>
        </p:nvSpPr>
        <p:spPr>
          <a:xfrm>
            <a:off x="5898515" y="890714"/>
            <a:ext cx="3161030" cy="13385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spc="70" dirty="0">
                <a:latin typeface="Arial"/>
                <a:cs typeface="Arial"/>
              </a:rPr>
              <a:t>REGINA</a:t>
            </a:r>
            <a:r>
              <a:rPr sz="1200" b="1" spc="90" dirty="0">
                <a:latin typeface="Arial"/>
                <a:cs typeface="Arial"/>
              </a:rPr>
              <a:t> </a:t>
            </a:r>
            <a:r>
              <a:rPr sz="1200" b="1" spc="60" dirty="0">
                <a:latin typeface="Arial"/>
                <a:cs typeface="Arial"/>
              </a:rPr>
              <a:t>QUEEN</a:t>
            </a:r>
            <a:r>
              <a:rPr sz="1200" b="1" spc="90" dirty="0">
                <a:latin typeface="Arial"/>
                <a:cs typeface="Arial"/>
              </a:rPr>
              <a:t> </a:t>
            </a:r>
            <a:r>
              <a:rPr sz="1200" b="1" spc="65" dirty="0">
                <a:latin typeface="Arial"/>
                <a:cs typeface="Arial"/>
              </a:rPr>
              <a:t>HEADBOARD</a:t>
            </a:r>
            <a:endParaRPr sz="12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790"/>
              </a:spcBef>
            </a:pPr>
            <a:r>
              <a:rPr sz="750" b="1" dirty="0">
                <a:latin typeface="Raleway"/>
                <a:cs typeface="Raleway"/>
              </a:rPr>
              <a:t>SKU:</a:t>
            </a:r>
            <a:r>
              <a:rPr sz="750" b="1" spc="10" dirty="0">
                <a:latin typeface="Raleway"/>
                <a:cs typeface="Raleway"/>
              </a:rPr>
              <a:t> </a:t>
            </a:r>
            <a:r>
              <a:rPr sz="750" spc="-10" dirty="0">
                <a:latin typeface="Raleway"/>
                <a:cs typeface="Raleway"/>
              </a:rPr>
              <a:t>REG800QHB</a:t>
            </a:r>
            <a:endParaRPr sz="750">
              <a:latin typeface="Raleway"/>
              <a:cs typeface="Raleway"/>
            </a:endParaRPr>
          </a:p>
          <a:p>
            <a:pPr marL="12700" marR="5080">
              <a:lnSpc>
                <a:spcPct val="100000"/>
              </a:lnSpc>
              <a:spcBef>
                <a:spcPts val="5"/>
              </a:spcBef>
            </a:pPr>
            <a:r>
              <a:rPr sz="750" dirty="0">
                <a:latin typeface="Raleway"/>
                <a:cs typeface="Raleway"/>
              </a:rPr>
              <a:t>Perfect in modern, contemporary or mid-century surroundings, </a:t>
            </a:r>
            <a:r>
              <a:rPr sz="750" spc="-25" dirty="0">
                <a:latin typeface="Raleway"/>
                <a:cs typeface="Raleway"/>
              </a:rPr>
              <a:t>the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Regina headboard is lavishly upholstered in a handsome Navy </a:t>
            </a:r>
            <a:r>
              <a:rPr sz="750" spc="-20" dirty="0">
                <a:latin typeface="Raleway"/>
                <a:cs typeface="Raleway"/>
              </a:rPr>
              <a:t>Blue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velvet, and the channel ribbon tufting is a versatile design to suit </a:t>
            </a:r>
            <a:r>
              <a:rPr sz="750" spc="-20" dirty="0">
                <a:latin typeface="Raleway"/>
                <a:cs typeface="Raleway"/>
              </a:rPr>
              <a:t>your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own unique style sense. The solid wood posts are covered in </a:t>
            </a:r>
            <a:r>
              <a:rPr sz="750" spc="-10" dirty="0">
                <a:latin typeface="Raleway"/>
                <a:cs typeface="Raleway"/>
              </a:rPr>
              <a:t>matching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fabric for total luxury. You’ll delight in the comfort as you relax </a:t>
            </a:r>
            <a:r>
              <a:rPr sz="750" spc="-10" dirty="0">
                <a:latin typeface="Raleway"/>
                <a:cs typeface="Raleway"/>
              </a:rPr>
              <a:t>against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the cushioned headboard and enjoy breakfast in bed. The headboard </a:t>
            </a:r>
            <a:r>
              <a:rPr sz="750" spc="-25" dirty="0">
                <a:latin typeface="Raleway"/>
                <a:cs typeface="Raleway"/>
              </a:rPr>
              <a:t>is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adjustable</a:t>
            </a:r>
            <a:r>
              <a:rPr sz="750" spc="-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to fit any mattress height and it will fit a full or queen </a:t>
            </a:r>
            <a:r>
              <a:rPr sz="750" spc="-20" dirty="0">
                <a:latin typeface="Raleway"/>
                <a:cs typeface="Raleway"/>
              </a:rPr>
              <a:t>size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spc="-10" dirty="0">
                <a:latin typeface="Raleway"/>
                <a:cs typeface="Raleway"/>
              </a:rPr>
              <a:t>bedframe.</a:t>
            </a:r>
            <a:endParaRPr sz="750">
              <a:latin typeface="Raleway"/>
              <a:cs typeface="Raleway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5898515" y="2614866"/>
            <a:ext cx="2550160" cy="1287532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69850" indent="-57785">
              <a:lnSpc>
                <a:spcPct val="100000"/>
              </a:lnSpc>
              <a:spcBef>
                <a:spcPts val="100"/>
              </a:spcBef>
              <a:buChar char="•"/>
              <a:tabLst>
                <a:tab pos="70485" algn="l"/>
              </a:tabLst>
            </a:pPr>
            <a:r>
              <a:rPr sz="750" dirty="0">
                <a:latin typeface="Raleway"/>
                <a:cs typeface="Raleway"/>
              </a:rPr>
              <a:t>Versatile styling to fit many decorating </a:t>
            </a:r>
            <a:r>
              <a:rPr sz="750" spc="-10" dirty="0">
                <a:latin typeface="Raleway"/>
                <a:cs typeface="Raleway"/>
              </a:rPr>
              <a:t>motifs</a:t>
            </a:r>
            <a:endParaRPr sz="750" dirty="0">
              <a:latin typeface="Raleway"/>
              <a:cs typeface="Raleway"/>
            </a:endParaRPr>
          </a:p>
          <a:p>
            <a:pPr marL="69850" indent="-57785">
              <a:lnSpc>
                <a:spcPct val="100000"/>
              </a:lnSpc>
              <a:buChar char="•"/>
              <a:tabLst>
                <a:tab pos="70485" algn="l"/>
              </a:tabLst>
            </a:pPr>
            <a:r>
              <a:rPr sz="750" dirty="0">
                <a:latin typeface="Raleway"/>
                <a:cs typeface="Raleway"/>
              </a:rPr>
              <a:t>Velvet fabric provides a soft, enchanting </a:t>
            </a:r>
            <a:r>
              <a:rPr sz="750" spc="-20" dirty="0">
                <a:latin typeface="Raleway"/>
                <a:cs typeface="Raleway"/>
              </a:rPr>
              <a:t>look</a:t>
            </a:r>
            <a:endParaRPr sz="750" dirty="0">
              <a:latin typeface="Raleway"/>
              <a:cs typeface="Raleway"/>
            </a:endParaRPr>
          </a:p>
          <a:p>
            <a:pPr marL="69850" indent="-57785">
              <a:lnSpc>
                <a:spcPct val="100000"/>
              </a:lnSpc>
              <a:buChar char="•"/>
              <a:tabLst>
                <a:tab pos="70485" algn="l"/>
              </a:tabLst>
            </a:pPr>
            <a:r>
              <a:rPr sz="750" dirty="0">
                <a:latin typeface="Raleway"/>
                <a:cs typeface="Raleway"/>
              </a:rPr>
              <a:t>Assembles easily and </a:t>
            </a:r>
            <a:r>
              <a:rPr sz="750" spc="-10" dirty="0">
                <a:latin typeface="Raleway"/>
                <a:cs typeface="Raleway"/>
              </a:rPr>
              <a:t>quickly</a:t>
            </a:r>
            <a:endParaRPr sz="750" dirty="0">
              <a:latin typeface="Raleway"/>
              <a:cs typeface="Raleway"/>
            </a:endParaRPr>
          </a:p>
          <a:p>
            <a:pPr marL="69850" indent="-57785">
              <a:lnSpc>
                <a:spcPct val="100000"/>
              </a:lnSpc>
              <a:buChar char="•"/>
              <a:tabLst>
                <a:tab pos="70485" algn="l"/>
              </a:tabLst>
            </a:pPr>
            <a:r>
              <a:rPr sz="750" dirty="0">
                <a:latin typeface="Raleway"/>
                <a:cs typeface="Raleway"/>
              </a:rPr>
              <a:t>Solid and engineered wood </a:t>
            </a:r>
            <a:r>
              <a:rPr sz="750" spc="-10" dirty="0">
                <a:latin typeface="Raleway"/>
                <a:cs typeface="Raleway"/>
              </a:rPr>
              <a:t>construction</a:t>
            </a:r>
            <a:endParaRPr sz="750" dirty="0">
              <a:latin typeface="Raleway"/>
              <a:cs typeface="Raleway"/>
            </a:endParaRPr>
          </a:p>
          <a:p>
            <a:pPr marL="69850" indent="-57785">
              <a:lnSpc>
                <a:spcPct val="100000"/>
              </a:lnSpc>
              <a:buChar char="•"/>
              <a:tabLst>
                <a:tab pos="70485" algn="l"/>
              </a:tabLst>
            </a:pPr>
            <a:r>
              <a:rPr sz="750" dirty="0">
                <a:latin typeface="Raleway"/>
                <a:cs typeface="Raleway"/>
              </a:rPr>
              <a:t>Adjustable for full and queen </a:t>
            </a:r>
            <a:r>
              <a:rPr sz="750" spc="-10" dirty="0">
                <a:latin typeface="Raleway"/>
                <a:cs typeface="Raleway"/>
              </a:rPr>
              <a:t>bedframes</a:t>
            </a:r>
            <a:endParaRPr sz="750" dirty="0">
              <a:latin typeface="Raleway"/>
              <a:cs typeface="Raleway"/>
            </a:endParaRPr>
          </a:p>
          <a:p>
            <a:pPr marL="69850" indent="-57785">
              <a:lnSpc>
                <a:spcPct val="100000"/>
              </a:lnSpc>
              <a:buChar char="•"/>
              <a:tabLst>
                <a:tab pos="70485" algn="l"/>
              </a:tabLst>
            </a:pPr>
            <a:r>
              <a:rPr sz="750" dirty="0">
                <a:latin typeface="Raleway"/>
                <a:cs typeface="Raleway"/>
              </a:rPr>
              <a:t>Adjustable height for any </a:t>
            </a:r>
            <a:r>
              <a:rPr sz="750" spc="-10" dirty="0">
                <a:latin typeface="Raleway"/>
                <a:cs typeface="Raleway"/>
              </a:rPr>
              <a:t>mattress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  <a:spcBef>
                <a:spcPts val="750"/>
              </a:spcBef>
            </a:pPr>
            <a:r>
              <a:rPr sz="750" u="sng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2"/>
              </a:rPr>
              <a:t>Read </a:t>
            </a:r>
            <a:r>
              <a:rPr sz="750" u="sng" spc="-20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2"/>
              </a:rPr>
              <a:t>More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</a:pPr>
            <a:r>
              <a:rPr sz="750" b="1" dirty="0">
                <a:latin typeface="Raleway"/>
                <a:cs typeface="Raleway"/>
              </a:rPr>
              <a:t>Price:</a:t>
            </a:r>
            <a:r>
              <a:rPr sz="750" b="1" spc="10" dirty="0">
                <a:latin typeface="Raleway"/>
                <a:cs typeface="Raleway"/>
              </a:rPr>
              <a:t> </a:t>
            </a:r>
            <a:r>
              <a:rPr sz="750" spc="-10" dirty="0">
                <a:latin typeface="Raleway"/>
                <a:cs typeface="Raleway"/>
              </a:rPr>
              <a:t>$75.00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ts val="880"/>
              </a:lnSpc>
              <a:spcBef>
                <a:spcPts val="5"/>
              </a:spcBef>
            </a:pPr>
            <a:r>
              <a:rPr sz="750" b="1" dirty="0">
                <a:latin typeface="Raleway"/>
                <a:cs typeface="Raleway"/>
              </a:rPr>
              <a:t>Tags:</a:t>
            </a:r>
            <a:r>
              <a:rPr sz="750" b="1" spc="-5" dirty="0">
                <a:latin typeface="Raleway"/>
                <a:cs typeface="Raleway"/>
              </a:rPr>
              <a:t> </a:t>
            </a:r>
            <a:r>
              <a:rPr sz="750" u="sng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4"/>
              </a:rPr>
              <a:t>Queen Headboard</a:t>
            </a:r>
            <a:r>
              <a:rPr sz="750" dirty="0">
                <a:latin typeface="Raleway"/>
                <a:cs typeface="Raleway"/>
              </a:rPr>
              <a:t>, </a:t>
            </a:r>
            <a:r>
              <a:rPr sz="750" u="sng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5"/>
              </a:rPr>
              <a:t>Upholstered Queen </a:t>
            </a:r>
            <a:r>
              <a:rPr sz="750" u="sng" spc="-10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5"/>
              </a:rPr>
              <a:t>Headboard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ts val="1060"/>
              </a:lnSpc>
              <a:tabLst>
                <a:tab pos="1587500" algn="l"/>
              </a:tabLst>
            </a:pPr>
            <a:r>
              <a:rPr sz="900" spc="-10" dirty="0">
                <a:latin typeface="Raleway"/>
                <a:cs typeface="Raleway"/>
              </a:rPr>
              <a:t>Weight</a:t>
            </a:r>
            <a:r>
              <a:rPr sz="900" dirty="0">
                <a:latin typeface="Raleway"/>
                <a:cs typeface="Raleway"/>
              </a:rPr>
              <a:t>	35 </a:t>
            </a:r>
            <a:r>
              <a:rPr sz="900" spc="-25" dirty="0">
                <a:latin typeface="Raleway"/>
                <a:cs typeface="Raleway"/>
              </a:rPr>
              <a:t>lbs</a:t>
            </a:r>
            <a:endParaRPr sz="900" dirty="0">
              <a:latin typeface="Raleway"/>
              <a:cs typeface="Raleway"/>
            </a:endParaRPr>
          </a:p>
        </p:txBody>
      </p:sp>
      <p:grpSp>
        <p:nvGrpSpPr>
          <p:cNvPr id="8" name="object 8"/>
          <p:cNvGrpSpPr/>
          <p:nvPr/>
        </p:nvGrpSpPr>
        <p:grpSpPr>
          <a:xfrm>
            <a:off x="5907614" y="4043407"/>
            <a:ext cx="727710" cy="727710"/>
            <a:chOff x="5907614" y="4043407"/>
            <a:chExt cx="727710" cy="727710"/>
          </a:xfrm>
        </p:grpSpPr>
        <p:sp>
          <p:nvSpPr>
            <p:cNvPr id="9" name="object 9"/>
            <p:cNvSpPr/>
            <p:nvPr/>
          </p:nvSpPr>
          <p:spPr>
            <a:xfrm>
              <a:off x="5911215" y="4047007"/>
              <a:ext cx="720090" cy="720090"/>
            </a:xfrm>
            <a:custGeom>
              <a:avLst/>
              <a:gdLst/>
              <a:ahLst/>
              <a:cxnLst/>
              <a:rect l="l" t="t" r="r" b="b"/>
              <a:pathLst>
                <a:path w="720090" h="720089">
                  <a:moveTo>
                    <a:pt x="0" y="0"/>
                  </a:moveTo>
                  <a:lnTo>
                    <a:pt x="720001" y="0"/>
                  </a:lnTo>
                  <a:lnTo>
                    <a:pt x="720001" y="720001"/>
                  </a:lnTo>
                  <a:lnTo>
                    <a:pt x="0" y="720001"/>
                  </a:lnTo>
                  <a:lnTo>
                    <a:pt x="0" y="0"/>
                  </a:lnTo>
                  <a:close/>
                </a:path>
              </a:pathLst>
            </a:custGeom>
            <a:ln w="72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5961735" y="4097540"/>
              <a:ext cx="619125" cy="38100"/>
            </a:xfrm>
            <a:custGeom>
              <a:avLst/>
              <a:gdLst/>
              <a:ahLst/>
              <a:cxnLst/>
              <a:rect l="l" t="t" r="r" b="b"/>
              <a:pathLst>
                <a:path w="619125" h="38100">
                  <a:moveTo>
                    <a:pt x="63169" y="25260"/>
                  </a:moveTo>
                  <a:lnTo>
                    <a:pt x="50533" y="25260"/>
                  </a:lnTo>
                  <a:lnTo>
                    <a:pt x="37909" y="25260"/>
                  </a:lnTo>
                  <a:lnTo>
                    <a:pt x="25273" y="25260"/>
                  </a:lnTo>
                  <a:lnTo>
                    <a:pt x="25273" y="37896"/>
                  </a:lnTo>
                  <a:lnTo>
                    <a:pt x="37896" y="37896"/>
                  </a:lnTo>
                  <a:lnTo>
                    <a:pt x="50533" y="37896"/>
                  </a:lnTo>
                  <a:lnTo>
                    <a:pt x="63169" y="37896"/>
                  </a:lnTo>
                  <a:lnTo>
                    <a:pt x="63169" y="25260"/>
                  </a:lnTo>
                  <a:close/>
                </a:path>
                <a:path w="619125" h="38100">
                  <a:moveTo>
                    <a:pt x="88430" y="0"/>
                  </a:moveTo>
                  <a:lnTo>
                    <a:pt x="88430" y="0"/>
                  </a:lnTo>
                  <a:lnTo>
                    <a:pt x="0" y="0"/>
                  </a:lnTo>
                  <a:lnTo>
                    <a:pt x="0" y="12623"/>
                  </a:lnTo>
                  <a:lnTo>
                    <a:pt x="0" y="25260"/>
                  </a:lnTo>
                  <a:lnTo>
                    <a:pt x="0" y="37896"/>
                  </a:lnTo>
                  <a:lnTo>
                    <a:pt x="12636" y="37896"/>
                  </a:lnTo>
                  <a:lnTo>
                    <a:pt x="12636" y="25260"/>
                  </a:lnTo>
                  <a:lnTo>
                    <a:pt x="12636" y="12636"/>
                  </a:lnTo>
                  <a:lnTo>
                    <a:pt x="25273" y="12636"/>
                  </a:lnTo>
                  <a:lnTo>
                    <a:pt x="75793" y="12636"/>
                  </a:lnTo>
                  <a:lnTo>
                    <a:pt x="75793" y="25260"/>
                  </a:lnTo>
                  <a:lnTo>
                    <a:pt x="75793" y="37896"/>
                  </a:lnTo>
                  <a:lnTo>
                    <a:pt x="88430" y="37896"/>
                  </a:lnTo>
                  <a:lnTo>
                    <a:pt x="88430" y="25260"/>
                  </a:lnTo>
                  <a:lnTo>
                    <a:pt x="88430" y="12636"/>
                  </a:lnTo>
                  <a:lnTo>
                    <a:pt x="88430" y="0"/>
                  </a:lnTo>
                  <a:close/>
                </a:path>
                <a:path w="619125" h="38100">
                  <a:moveTo>
                    <a:pt x="151587" y="12623"/>
                  </a:moveTo>
                  <a:lnTo>
                    <a:pt x="138950" y="12623"/>
                  </a:lnTo>
                  <a:lnTo>
                    <a:pt x="138950" y="25260"/>
                  </a:lnTo>
                  <a:lnTo>
                    <a:pt x="126326" y="25260"/>
                  </a:lnTo>
                  <a:lnTo>
                    <a:pt x="126326" y="12623"/>
                  </a:lnTo>
                  <a:lnTo>
                    <a:pt x="113690" y="12623"/>
                  </a:lnTo>
                  <a:lnTo>
                    <a:pt x="113690" y="0"/>
                  </a:lnTo>
                  <a:lnTo>
                    <a:pt x="101053" y="0"/>
                  </a:lnTo>
                  <a:lnTo>
                    <a:pt x="101053" y="12623"/>
                  </a:lnTo>
                  <a:lnTo>
                    <a:pt x="101053" y="25260"/>
                  </a:lnTo>
                  <a:lnTo>
                    <a:pt x="101053" y="37896"/>
                  </a:lnTo>
                  <a:lnTo>
                    <a:pt x="113690" y="37896"/>
                  </a:lnTo>
                  <a:lnTo>
                    <a:pt x="126326" y="37896"/>
                  </a:lnTo>
                  <a:lnTo>
                    <a:pt x="138950" y="37896"/>
                  </a:lnTo>
                  <a:lnTo>
                    <a:pt x="151587" y="37896"/>
                  </a:lnTo>
                  <a:lnTo>
                    <a:pt x="151587" y="25260"/>
                  </a:lnTo>
                  <a:lnTo>
                    <a:pt x="151587" y="12623"/>
                  </a:lnTo>
                  <a:close/>
                </a:path>
                <a:path w="619125" h="38100">
                  <a:moveTo>
                    <a:pt x="240004" y="0"/>
                  </a:moveTo>
                  <a:lnTo>
                    <a:pt x="227380" y="0"/>
                  </a:lnTo>
                  <a:lnTo>
                    <a:pt x="214744" y="0"/>
                  </a:lnTo>
                  <a:lnTo>
                    <a:pt x="214744" y="12623"/>
                  </a:lnTo>
                  <a:lnTo>
                    <a:pt x="214744" y="25260"/>
                  </a:lnTo>
                  <a:lnTo>
                    <a:pt x="202120" y="25260"/>
                  </a:lnTo>
                  <a:lnTo>
                    <a:pt x="202120" y="12636"/>
                  </a:lnTo>
                  <a:lnTo>
                    <a:pt x="202120" y="0"/>
                  </a:lnTo>
                  <a:lnTo>
                    <a:pt x="189484" y="0"/>
                  </a:lnTo>
                  <a:lnTo>
                    <a:pt x="176847" y="0"/>
                  </a:lnTo>
                  <a:lnTo>
                    <a:pt x="164211" y="0"/>
                  </a:lnTo>
                  <a:lnTo>
                    <a:pt x="164211" y="12623"/>
                  </a:lnTo>
                  <a:lnTo>
                    <a:pt x="164211" y="25260"/>
                  </a:lnTo>
                  <a:lnTo>
                    <a:pt x="164211" y="37896"/>
                  </a:lnTo>
                  <a:lnTo>
                    <a:pt x="176847" y="37896"/>
                  </a:lnTo>
                  <a:lnTo>
                    <a:pt x="176847" y="25260"/>
                  </a:lnTo>
                  <a:lnTo>
                    <a:pt x="176847" y="12636"/>
                  </a:lnTo>
                  <a:lnTo>
                    <a:pt x="189484" y="12636"/>
                  </a:lnTo>
                  <a:lnTo>
                    <a:pt x="189484" y="25260"/>
                  </a:lnTo>
                  <a:lnTo>
                    <a:pt x="202107" y="25260"/>
                  </a:lnTo>
                  <a:lnTo>
                    <a:pt x="202107" y="37896"/>
                  </a:lnTo>
                  <a:lnTo>
                    <a:pt x="214744" y="37896"/>
                  </a:lnTo>
                  <a:lnTo>
                    <a:pt x="227380" y="37896"/>
                  </a:lnTo>
                  <a:lnTo>
                    <a:pt x="227380" y="25260"/>
                  </a:lnTo>
                  <a:lnTo>
                    <a:pt x="240004" y="25260"/>
                  </a:lnTo>
                  <a:lnTo>
                    <a:pt x="240004" y="12636"/>
                  </a:lnTo>
                  <a:lnTo>
                    <a:pt x="240004" y="0"/>
                  </a:lnTo>
                  <a:close/>
                </a:path>
                <a:path w="619125" h="38100">
                  <a:moveTo>
                    <a:pt x="315798" y="25260"/>
                  </a:moveTo>
                  <a:lnTo>
                    <a:pt x="303174" y="25260"/>
                  </a:lnTo>
                  <a:lnTo>
                    <a:pt x="303174" y="12623"/>
                  </a:lnTo>
                  <a:lnTo>
                    <a:pt x="290537" y="12623"/>
                  </a:lnTo>
                  <a:lnTo>
                    <a:pt x="290537" y="0"/>
                  </a:lnTo>
                  <a:lnTo>
                    <a:pt x="277901" y="0"/>
                  </a:lnTo>
                  <a:lnTo>
                    <a:pt x="277901" y="12623"/>
                  </a:lnTo>
                  <a:lnTo>
                    <a:pt x="265277" y="12623"/>
                  </a:lnTo>
                  <a:lnTo>
                    <a:pt x="252641" y="12623"/>
                  </a:lnTo>
                  <a:lnTo>
                    <a:pt x="252641" y="25260"/>
                  </a:lnTo>
                  <a:lnTo>
                    <a:pt x="265264" y="25260"/>
                  </a:lnTo>
                  <a:lnTo>
                    <a:pt x="277901" y="25260"/>
                  </a:lnTo>
                  <a:lnTo>
                    <a:pt x="290537" y="25260"/>
                  </a:lnTo>
                  <a:lnTo>
                    <a:pt x="290537" y="37896"/>
                  </a:lnTo>
                  <a:lnTo>
                    <a:pt x="303161" y="37896"/>
                  </a:lnTo>
                  <a:lnTo>
                    <a:pt x="315798" y="37896"/>
                  </a:lnTo>
                  <a:lnTo>
                    <a:pt x="315798" y="25260"/>
                  </a:lnTo>
                  <a:close/>
                </a:path>
                <a:path w="619125" h="38100">
                  <a:moveTo>
                    <a:pt x="341058" y="0"/>
                  </a:moveTo>
                  <a:lnTo>
                    <a:pt x="328434" y="0"/>
                  </a:lnTo>
                  <a:lnTo>
                    <a:pt x="315798" y="0"/>
                  </a:lnTo>
                  <a:lnTo>
                    <a:pt x="315798" y="12636"/>
                  </a:lnTo>
                  <a:lnTo>
                    <a:pt x="328422" y="12636"/>
                  </a:lnTo>
                  <a:lnTo>
                    <a:pt x="328422" y="25260"/>
                  </a:lnTo>
                  <a:lnTo>
                    <a:pt x="341058" y="25260"/>
                  </a:lnTo>
                  <a:lnTo>
                    <a:pt x="341058" y="12636"/>
                  </a:lnTo>
                  <a:lnTo>
                    <a:pt x="341058" y="0"/>
                  </a:lnTo>
                  <a:close/>
                </a:path>
                <a:path w="619125" h="38100">
                  <a:moveTo>
                    <a:pt x="366331" y="0"/>
                  </a:moveTo>
                  <a:lnTo>
                    <a:pt x="353695" y="0"/>
                  </a:lnTo>
                  <a:lnTo>
                    <a:pt x="353695" y="12636"/>
                  </a:lnTo>
                  <a:lnTo>
                    <a:pt x="366331" y="12636"/>
                  </a:lnTo>
                  <a:lnTo>
                    <a:pt x="366331" y="0"/>
                  </a:lnTo>
                  <a:close/>
                </a:path>
                <a:path w="619125" h="38100">
                  <a:moveTo>
                    <a:pt x="378955" y="25260"/>
                  </a:moveTo>
                  <a:lnTo>
                    <a:pt x="366318" y="25260"/>
                  </a:lnTo>
                  <a:lnTo>
                    <a:pt x="366318" y="37896"/>
                  </a:lnTo>
                  <a:lnTo>
                    <a:pt x="378955" y="37896"/>
                  </a:lnTo>
                  <a:lnTo>
                    <a:pt x="378955" y="25260"/>
                  </a:lnTo>
                  <a:close/>
                </a:path>
                <a:path w="619125" h="38100">
                  <a:moveTo>
                    <a:pt x="454748" y="0"/>
                  </a:moveTo>
                  <a:lnTo>
                    <a:pt x="442112" y="0"/>
                  </a:lnTo>
                  <a:lnTo>
                    <a:pt x="429488" y="0"/>
                  </a:lnTo>
                  <a:lnTo>
                    <a:pt x="416852" y="0"/>
                  </a:lnTo>
                  <a:lnTo>
                    <a:pt x="416852" y="12623"/>
                  </a:lnTo>
                  <a:lnTo>
                    <a:pt x="404215" y="12623"/>
                  </a:lnTo>
                  <a:lnTo>
                    <a:pt x="404215" y="0"/>
                  </a:lnTo>
                  <a:lnTo>
                    <a:pt x="391591" y="0"/>
                  </a:lnTo>
                  <a:lnTo>
                    <a:pt x="378955" y="0"/>
                  </a:lnTo>
                  <a:lnTo>
                    <a:pt x="378955" y="12636"/>
                  </a:lnTo>
                  <a:lnTo>
                    <a:pt x="391579" y="12636"/>
                  </a:lnTo>
                  <a:lnTo>
                    <a:pt x="391579" y="25260"/>
                  </a:lnTo>
                  <a:lnTo>
                    <a:pt x="391579" y="37896"/>
                  </a:lnTo>
                  <a:lnTo>
                    <a:pt x="404215" y="37896"/>
                  </a:lnTo>
                  <a:lnTo>
                    <a:pt x="404215" y="25260"/>
                  </a:lnTo>
                  <a:lnTo>
                    <a:pt x="416852" y="25260"/>
                  </a:lnTo>
                  <a:lnTo>
                    <a:pt x="416852" y="12636"/>
                  </a:lnTo>
                  <a:lnTo>
                    <a:pt x="429475" y="12636"/>
                  </a:lnTo>
                  <a:lnTo>
                    <a:pt x="429475" y="25260"/>
                  </a:lnTo>
                  <a:lnTo>
                    <a:pt x="442112" y="25260"/>
                  </a:lnTo>
                  <a:lnTo>
                    <a:pt x="454748" y="25260"/>
                  </a:lnTo>
                  <a:lnTo>
                    <a:pt x="454748" y="12636"/>
                  </a:lnTo>
                  <a:lnTo>
                    <a:pt x="454748" y="0"/>
                  </a:lnTo>
                  <a:close/>
                </a:path>
                <a:path w="619125" h="38100">
                  <a:moveTo>
                    <a:pt x="517906" y="0"/>
                  </a:moveTo>
                  <a:lnTo>
                    <a:pt x="505269" y="0"/>
                  </a:lnTo>
                  <a:lnTo>
                    <a:pt x="505269" y="12623"/>
                  </a:lnTo>
                  <a:lnTo>
                    <a:pt x="492645" y="12623"/>
                  </a:lnTo>
                  <a:lnTo>
                    <a:pt x="480009" y="12623"/>
                  </a:lnTo>
                  <a:lnTo>
                    <a:pt x="480009" y="0"/>
                  </a:lnTo>
                  <a:lnTo>
                    <a:pt x="467372" y="0"/>
                  </a:lnTo>
                  <a:lnTo>
                    <a:pt x="467372" y="12623"/>
                  </a:lnTo>
                  <a:lnTo>
                    <a:pt x="467372" y="25260"/>
                  </a:lnTo>
                  <a:lnTo>
                    <a:pt x="480009" y="25260"/>
                  </a:lnTo>
                  <a:lnTo>
                    <a:pt x="492633" y="25260"/>
                  </a:lnTo>
                  <a:lnTo>
                    <a:pt x="505269" y="25260"/>
                  </a:lnTo>
                  <a:lnTo>
                    <a:pt x="517906" y="25260"/>
                  </a:lnTo>
                  <a:lnTo>
                    <a:pt x="517906" y="12636"/>
                  </a:lnTo>
                  <a:lnTo>
                    <a:pt x="517906" y="0"/>
                  </a:lnTo>
                  <a:close/>
                </a:path>
                <a:path w="619125" h="38100">
                  <a:moveTo>
                    <a:pt x="618947" y="0"/>
                  </a:moveTo>
                  <a:lnTo>
                    <a:pt x="618947" y="0"/>
                  </a:lnTo>
                  <a:lnTo>
                    <a:pt x="530529" y="0"/>
                  </a:lnTo>
                  <a:lnTo>
                    <a:pt x="530529" y="12623"/>
                  </a:lnTo>
                  <a:lnTo>
                    <a:pt x="530529" y="25260"/>
                  </a:lnTo>
                  <a:lnTo>
                    <a:pt x="543166" y="25260"/>
                  </a:lnTo>
                  <a:lnTo>
                    <a:pt x="543166" y="12636"/>
                  </a:lnTo>
                  <a:lnTo>
                    <a:pt x="555790" y="12636"/>
                  </a:lnTo>
                  <a:lnTo>
                    <a:pt x="555802" y="12636"/>
                  </a:lnTo>
                  <a:lnTo>
                    <a:pt x="606310" y="12636"/>
                  </a:lnTo>
                  <a:lnTo>
                    <a:pt x="606310" y="25260"/>
                  </a:lnTo>
                  <a:lnTo>
                    <a:pt x="618947" y="25260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5961735" y="4122800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36" y="12623"/>
                  </a:moveTo>
                  <a:lnTo>
                    <a:pt x="0" y="12623"/>
                  </a:lnTo>
                  <a:lnTo>
                    <a:pt x="0" y="25260"/>
                  </a:lnTo>
                  <a:lnTo>
                    <a:pt x="0" y="37896"/>
                  </a:lnTo>
                  <a:lnTo>
                    <a:pt x="0" y="50533"/>
                  </a:lnTo>
                  <a:lnTo>
                    <a:pt x="12636" y="50533"/>
                  </a:lnTo>
                  <a:lnTo>
                    <a:pt x="12636" y="37909"/>
                  </a:lnTo>
                  <a:lnTo>
                    <a:pt x="12636" y="25260"/>
                  </a:lnTo>
                  <a:lnTo>
                    <a:pt x="12636" y="12623"/>
                  </a:lnTo>
                  <a:close/>
                </a:path>
                <a:path w="619125" h="50800">
                  <a:moveTo>
                    <a:pt x="63169" y="12623"/>
                  </a:moveTo>
                  <a:lnTo>
                    <a:pt x="50533" y="12623"/>
                  </a:lnTo>
                  <a:lnTo>
                    <a:pt x="37909" y="12623"/>
                  </a:lnTo>
                  <a:lnTo>
                    <a:pt x="25273" y="12623"/>
                  </a:lnTo>
                  <a:lnTo>
                    <a:pt x="25273" y="25260"/>
                  </a:lnTo>
                  <a:lnTo>
                    <a:pt x="25273" y="37909"/>
                  </a:lnTo>
                  <a:lnTo>
                    <a:pt x="37896" y="37909"/>
                  </a:lnTo>
                  <a:lnTo>
                    <a:pt x="50533" y="37909"/>
                  </a:lnTo>
                  <a:lnTo>
                    <a:pt x="63169" y="37909"/>
                  </a:lnTo>
                  <a:lnTo>
                    <a:pt x="63169" y="25260"/>
                  </a:lnTo>
                  <a:lnTo>
                    <a:pt x="63169" y="12623"/>
                  </a:lnTo>
                  <a:close/>
                </a:path>
                <a:path w="619125" h="50800">
                  <a:moveTo>
                    <a:pt x="88430" y="12623"/>
                  </a:moveTo>
                  <a:lnTo>
                    <a:pt x="75793" y="12623"/>
                  </a:lnTo>
                  <a:lnTo>
                    <a:pt x="75793" y="25260"/>
                  </a:lnTo>
                  <a:lnTo>
                    <a:pt x="75793" y="37896"/>
                  </a:lnTo>
                  <a:lnTo>
                    <a:pt x="75793" y="50533"/>
                  </a:lnTo>
                  <a:lnTo>
                    <a:pt x="88430" y="50533"/>
                  </a:lnTo>
                  <a:lnTo>
                    <a:pt x="88430" y="37909"/>
                  </a:lnTo>
                  <a:lnTo>
                    <a:pt x="88430" y="25260"/>
                  </a:lnTo>
                  <a:lnTo>
                    <a:pt x="88430" y="12623"/>
                  </a:lnTo>
                  <a:close/>
                </a:path>
                <a:path w="619125" h="50800">
                  <a:moveTo>
                    <a:pt x="189484" y="12623"/>
                  </a:moveTo>
                  <a:lnTo>
                    <a:pt x="189484" y="12623"/>
                  </a:lnTo>
                  <a:lnTo>
                    <a:pt x="138950" y="12623"/>
                  </a:lnTo>
                  <a:lnTo>
                    <a:pt x="138950" y="25260"/>
                  </a:lnTo>
                  <a:lnTo>
                    <a:pt x="138950" y="37896"/>
                  </a:lnTo>
                  <a:lnTo>
                    <a:pt x="126326" y="37896"/>
                  </a:lnTo>
                  <a:lnTo>
                    <a:pt x="126326" y="25260"/>
                  </a:lnTo>
                  <a:lnTo>
                    <a:pt x="113690" y="25260"/>
                  </a:lnTo>
                  <a:lnTo>
                    <a:pt x="101053" y="25260"/>
                  </a:lnTo>
                  <a:lnTo>
                    <a:pt x="101053" y="37909"/>
                  </a:lnTo>
                  <a:lnTo>
                    <a:pt x="113690" y="37909"/>
                  </a:lnTo>
                  <a:lnTo>
                    <a:pt x="126326" y="37909"/>
                  </a:lnTo>
                  <a:lnTo>
                    <a:pt x="126326" y="50533"/>
                  </a:lnTo>
                  <a:lnTo>
                    <a:pt x="138963" y="50533"/>
                  </a:lnTo>
                  <a:lnTo>
                    <a:pt x="138963" y="37909"/>
                  </a:lnTo>
                  <a:lnTo>
                    <a:pt x="151587" y="37909"/>
                  </a:lnTo>
                  <a:lnTo>
                    <a:pt x="151587" y="25260"/>
                  </a:lnTo>
                  <a:lnTo>
                    <a:pt x="164211" y="25260"/>
                  </a:lnTo>
                  <a:lnTo>
                    <a:pt x="164211" y="37909"/>
                  </a:lnTo>
                  <a:lnTo>
                    <a:pt x="176847" y="37909"/>
                  </a:lnTo>
                  <a:lnTo>
                    <a:pt x="176847" y="25260"/>
                  </a:lnTo>
                  <a:lnTo>
                    <a:pt x="189484" y="25260"/>
                  </a:lnTo>
                  <a:lnTo>
                    <a:pt x="189484" y="12623"/>
                  </a:lnTo>
                  <a:close/>
                </a:path>
                <a:path w="619125" h="50800">
                  <a:moveTo>
                    <a:pt x="214744" y="25260"/>
                  </a:moveTo>
                  <a:lnTo>
                    <a:pt x="202107" y="25260"/>
                  </a:lnTo>
                  <a:lnTo>
                    <a:pt x="202107" y="37909"/>
                  </a:lnTo>
                  <a:lnTo>
                    <a:pt x="214744" y="37909"/>
                  </a:lnTo>
                  <a:lnTo>
                    <a:pt x="214744" y="25260"/>
                  </a:lnTo>
                  <a:close/>
                </a:path>
                <a:path w="619125" h="50800">
                  <a:moveTo>
                    <a:pt x="378955" y="12623"/>
                  </a:moveTo>
                  <a:lnTo>
                    <a:pt x="378955" y="12623"/>
                  </a:lnTo>
                  <a:lnTo>
                    <a:pt x="328422" y="12623"/>
                  </a:lnTo>
                  <a:lnTo>
                    <a:pt x="328422" y="25260"/>
                  </a:lnTo>
                  <a:lnTo>
                    <a:pt x="315798" y="25260"/>
                  </a:lnTo>
                  <a:lnTo>
                    <a:pt x="315798" y="12623"/>
                  </a:lnTo>
                  <a:lnTo>
                    <a:pt x="303161" y="12623"/>
                  </a:lnTo>
                  <a:lnTo>
                    <a:pt x="303161" y="25260"/>
                  </a:lnTo>
                  <a:lnTo>
                    <a:pt x="290537" y="25260"/>
                  </a:lnTo>
                  <a:lnTo>
                    <a:pt x="290537" y="12623"/>
                  </a:lnTo>
                  <a:lnTo>
                    <a:pt x="277901" y="12623"/>
                  </a:lnTo>
                  <a:lnTo>
                    <a:pt x="277901" y="25260"/>
                  </a:lnTo>
                  <a:lnTo>
                    <a:pt x="265277" y="25260"/>
                  </a:lnTo>
                  <a:lnTo>
                    <a:pt x="265277" y="12623"/>
                  </a:lnTo>
                  <a:lnTo>
                    <a:pt x="252641" y="12623"/>
                  </a:lnTo>
                  <a:lnTo>
                    <a:pt x="240004" y="12623"/>
                  </a:lnTo>
                  <a:lnTo>
                    <a:pt x="227380" y="12623"/>
                  </a:lnTo>
                  <a:lnTo>
                    <a:pt x="214744" y="12623"/>
                  </a:lnTo>
                  <a:lnTo>
                    <a:pt x="214744" y="25260"/>
                  </a:lnTo>
                  <a:lnTo>
                    <a:pt x="227368" y="25260"/>
                  </a:lnTo>
                  <a:lnTo>
                    <a:pt x="240004" y="25260"/>
                  </a:lnTo>
                  <a:lnTo>
                    <a:pt x="252641" y="25260"/>
                  </a:lnTo>
                  <a:lnTo>
                    <a:pt x="252641" y="37909"/>
                  </a:lnTo>
                  <a:lnTo>
                    <a:pt x="353695" y="37909"/>
                  </a:lnTo>
                  <a:lnTo>
                    <a:pt x="353695" y="25260"/>
                  </a:lnTo>
                  <a:lnTo>
                    <a:pt x="366318" y="25260"/>
                  </a:lnTo>
                  <a:lnTo>
                    <a:pt x="378955" y="25260"/>
                  </a:lnTo>
                  <a:lnTo>
                    <a:pt x="378955" y="12623"/>
                  </a:lnTo>
                  <a:close/>
                </a:path>
                <a:path w="619125" h="50800">
                  <a:moveTo>
                    <a:pt x="416852" y="0"/>
                  </a:moveTo>
                  <a:lnTo>
                    <a:pt x="404215" y="0"/>
                  </a:lnTo>
                  <a:lnTo>
                    <a:pt x="391579" y="0"/>
                  </a:lnTo>
                  <a:lnTo>
                    <a:pt x="391579" y="12623"/>
                  </a:lnTo>
                  <a:lnTo>
                    <a:pt x="391579" y="25260"/>
                  </a:lnTo>
                  <a:lnTo>
                    <a:pt x="378955" y="25260"/>
                  </a:lnTo>
                  <a:lnTo>
                    <a:pt x="378955" y="37909"/>
                  </a:lnTo>
                  <a:lnTo>
                    <a:pt x="391579" y="37909"/>
                  </a:lnTo>
                  <a:lnTo>
                    <a:pt x="404215" y="37909"/>
                  </a:lnTo>
                  <a:lnTo>
                    <a:pt x="416852" y="37909"/>
                  </a:lnTo>
                  <a:lnTo>
                    <a:pt x="416852" y="25260"/>
                  </a:lnTo>
                  <a:lnTo>
                    <a:pt x="416852" y="12636"/>
                  </a:lnTo>
                  <a:lnTo>
                    <a:pt x="416852" y="0"/>
                  </a:lnTo>
                  <a:close/>
                </a:path>
                <a:path w="619125" h="50800">
                  <a:moveTo>
                    <a:pt x="480009" y="0"/>
                  </a:moveTo>
                  <a:lnTo>
                    <a:pt x="467372" y="0"/>
                  </a:lnTo>
                  <a:lnTo>
                    <a:pt x="467372" y="12623"/>
                  </a:lnTo>
                  <a:lnTo>
                    <a:pt x="454748" y="12623"/>
                  </a:lnTo>
                  <a:lnTo>
                    <a:pt x="442112" y="12623"/>
                  </a:lnTo>
                  <a:lnTo>
                    <a:pt x="429475" y="12623"/>
                  </a:lnTo>
                  <a:lnTo>
                    <a:pt x="429475" y="25260"/>
                  </a:lnTo>
                  <a:lnTo>
                    <a:pt x="442112" y="25260"/>
                  </a:lnTo>
                  <a:lnTo>
                    <a:pt x="454748" y="25260"/>
                  </a:lnTo>
                  <a:lnTo>
                    <a:pt x="467372" y="25260"/>
                  </a:lnTo>
                  <a:lnTo>
                    <a:pt x="467372" y="37909"/>
                  </a:lnTo>
                  <a:lnTo>
                    <a:pt x="480009" y="37909"/>
                  </a:lnTo>
                  <a:lnTo>
                    <a:pt x="480009" y="25260"/>
                  </a:lnTo>
                  <a:lnTo>
                    <a:pt x="480009" y="12636"/>
                  </a:lnTo>
                  <a:lnTo>
                    <a:pt x="480009" y="0"/>
                  </a:lnTo>
                  <a:close/>
                </a:path>
                <a:path w="619125" h="50800">
                  <a:moveTo>
                    <a:pt x="517906" y="0"/>
                  </a:moveTo>
                  <a:lnTo>
                    <a:pt x="505269" y="0"/>
                  </a:lnTo>
                  <a:lnTo>
                    <a:pt x="492633" y="0"/>
                  </a:lnTo>
                  <a:lnTo>
                    <a:pt x="492633" y="12623"/>
                  </a:lnTo>
                  <a:lnTo>
                    <a:pt x="492633" y="25260"/>
                  </a:lnTo>
                  <a:lnTo>
                    <a:pt x="505269" y="25260"/>
                  </a:lnTo>
                  <a:lnTo>
                    <a:pt x="505269" y="12636"/>
                  </a:lnTo>
                  <a:lnTo>
                    <a:pt x="517906" y="12636"/>
                  </a:lnTo>
                  <a:lnTo>
                    <a:pt x="517906" y="0"/>
                  </a:lnTo>
                  <a:close/>
                </a:path>
                <a:path w="619125" h="50800">
                  <a:moveTo>
                    <a:pt x="543166" y="0"/>
                  </a:moveTo>
                  <a:lnTo>
                    <a:pt x="530529" y="0"/>
                  </a:lnTo>
                  <a:lnTo>
                    <a:pt x="530529" y="12623"/>
                  </a:lnTo>
                  <a:lnTo>
                    <a:pt x="530529" y="25260"/>
                  </a:lnTo>
                  <a:lnTo>
                    <a:pt x="530529" y="37909"/>
                  </a:lnTo>
                  <a:lnTo>
                    <a:pt x="543166" y="37909"/>
                  </a:lnTo>
                  <a:lnTo>
                    <a:pt x="543166" y="25260"/>
                  </a:lnTo>
                  <a:lnTo>
                    <a:pt x="543166" y="12636"/>
                  </a:lnTo>
                  <a:lnTo>
                    <a:pt x="543166" y="0"/>
                  </a:lnTo>
                  <a:close/>
                </a:path>
                <a:path w="619125" h="50800">
                  <a:moveTo>
                    <a:pt x="593699" y="0"/>
                  </a:moveTo>
                  <a:lnTo>
                    <a:pt x="581063" y="0"/>
                  </a:lnTo>
                  <a:lnTo>
                    <a:pt x="568426" y="0"/>
                  </a:lnTo>
                  <a:lnTo>
                    <a:pt x="555790" y="0"/>
                  </a:lnTo>
                  <a:lnTo>
                    <a:pt x="555790" y="12623"/>
                  </a:lnTo>
                  <a:lnTo>
                    <a:pt x="555790" y="25260"/>
                  </a:lnTo>
                  <a:lnTo>
                    <a:pt x="555790" y="37909"/>
                  </a:lnTo>
                  <a:lnTo>
                    <a:pt x="568426" y="37909"/>
                  </a:lnTo>
                  <a:lnTo>
                    <a:pt x="581063" y="37909"/>
                  </a:lnTo>
                  <a:lnTo>
                    <a:pt x="593699" y="37909"/>
                  </a:lnTo>
                  <a:lnTo>
                    <a:pt x="593699" y="25260"/>
                  </a:lnTo>
                  <a:lnTo>
                    <a:pt x="593699" y="12636"/>
                  </a:lnTo>
                  <a:lnTo>
                    <a:pt x="593699" y="0"/>
                  </a:lnTo>
                  <a:close/>
                </a:path>
                <a:path w="619125" h="50800">
                  <a:moveTo>
                    <a:pt x="618947" y="0"/>
                  </a:moveTo>
                  <a:lnTo>
                    <a:pt x="606310" y="0"/>
                  </a:lnTo>
                  <a:lnTo>
                    <a:pt x="606310" y="12623"/>
                  </a:lnTo>
                  <a:lnTo>
                    <a:pt x="606310" y="25260"/>
                  </a:lnTo>
                  <a:lnTo>
                    <a:pt x="606310" y="37909"/>
                  </a:lnTo>
                  <a:lnTo>
                    <a:pt x="618947" y="37909"/>
                  </a:lnTo>
                  <a:lnTo>
                    <a:pt x="618947" y="25260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6088062" y="4160697"/>
              <a:ext cx="492759" cy="12700"/>
            </a:xfrm>
            <a:custGeom>
              <a:avLst/>
              <a:gdLst/>
              <a:ahLst/>
              <a:cxnLst/>
              <a:rect l="l" t="t" r="r" b="b"/>
              <a:pathLst>
                <a:path w="492759" h="12700">
                  <a:moveTo>
                    <a:pt x="12636" y="0"/>
                  </a:moveTo>
                  <a:lnTo>
                    <a:pt x="0" y="0"/>
                  </a:lnTo>
                  <a:lnTo>
                    <a:pt x="0" y="12636"/>
                  </a:lnTo>
                  <a:lnTo>
                    <a:pt x="12636" y="12636"/>
                  </a:lnTo>
                  <a:lnTo>
                    <a:pt x="12636" y="0"/>
                  </a:lnTo>
                  <a:close/>
                </a:path>
                <a:path w="492759" h="12700">
                  <a:moveTo>
                    <a:pt x="37896" y="0"/>
                  </a:moveTo>
                  <a:lnTo>
                    <a:pt x="25260" y="0"/>
                  </a:lnTo>
                  <a:lnTo>
                    <a:pt x="25260" y="12636"/>
                  </a:lnTo>
                  <a:lnTo>
                    <a:pt x="37896" y="12636"/>
                  </a:lnTo>
                  <a:lnTo>
                    <a:pt x="37896" y="0"/>
                  </a:lnTo>
                  <a:close/>
                </a:path>
                <a:path w="492759" h="12700">
                  <a:moveTo>
                    <a:pt x="63157" y="0"/>
                  </a:moveTo>
                  <a:lnTo>
                    <a:pt x="50520" y="0"/>
                  </a:lnTo>
                  <a:lnTo>
                    <a:pt x="50520" y="12636"/>
                  </a:lnTo>
                  <a:lnTo>
                    <a:pt x="63157" y="12636"/>
                  </a:lnTo>
                  <a:lnTo>
                    <a:pt x="63157" y="0"/>
                  </a:lnTo>
                  <a:close/>
                </a:path>
                <a:path w="492759" h="12700">
                  <a:moveTo>
                    <a:pt x="88417" y="0"/>
                  </a:moveTo>
                  <a:lnTo>
                    <a:pt x="75780" y="0"/>
                  </a:lnTo>
                  <a:lnTo>
                    <a:pt x="75780" y="12636"/>
                  </a:lnTo>
                  <a:lnTo>
                    <a:pt x="88417" y="12636"/>
                  </a:lnTo>
                  <a:lnTo>
                    <a:pt x="88417" y="0"/>
                  </a:lnTo>
                  <a:close/>
                </a:path>
                <a:path w="492759" h="12700">
                  <a:moveTo>
                    <a:pt x="126314" y="0"/>
                  </a:moveTo>
                  <a:lnTo>
                    <a:pt x="113677" y="0"/>
                  </a:lnTo>
                  <a:lnTo>
                    <a:pt x="101041" y="0"/>
                  </a:lnTo>
                  <a:lnTo>
                    <a:pt x="101041" y="12636"/>
                  </a:lnTo>
                  <a:lnTo>
                    <a:pt x="113677" y="12636"/>
                  </a:lnTo>
                  <a:lnTo>
                    <a:pt x="126314" y="12636"/>
                  </a:lnTo>
                  <a:lnTo>
                    <a:pt x="126314" y="0"/>
                  </a:lnTo>
                  <a:close/>
                </a:path>
                <a:path w="492759" h="12700">
                  <a:moveTo>
                    <a:pt x="164211" y="0"/>
                  </a:moveTo>
                  <a:lnTo>
                    <a:pt x="151574" y="0"/>
                  </a:lnTo>
                  <a:lnTo>
                    <a:pt x="138938" y="0"/>
                  </a:lnTo>
                  <a:lnTo>
                    <a:pt x="138938" y="12636"/>
                  </a:lnTo>
                  <a:lnTo>
                    <a:pt x="151574" y="12636"/>
                  </a:lnTo>
                  <a:lnTo>
                    <a:pt x="164211" y="12636"/>
                  </a:lnTo>
                  <a:lnTo>
                    <a:pt x="164211" y="0"/>
                  </a:lnTo>
                  <a:close/>
                </a:path>
                <a:path w="492759" h="12700">
                  <a:moveTo>
                    <a:pt x="227368" y="0"/>
                  </a:moveTo>
                  <a:lnTo>
                    <a:pt x="214731" y="0"/>
                  </a:lnTo>
                  <a:lnTo>
                    <a:pt x="202095" y="0"/>
                  </a:lnTo>
                  <a:lnTo>
                    <a:pt x="202095" y="12636"/>
                  </a:lnTo>
                  <a:lnTo>
                    <a:pt x="214731" y="12636"/>
                  </a:lnTo>
                  <a:lnTo>
                    <a:pt x="227368" y="12636"/>
                  </a:lnTo>
                  <a:lnTo>
                    <a:pt x="227368" y="0"/>
                  </a:lnTo>
                  <a:close/>
                </a:path>
                <a:path w="492759" h="12700">
                  <a:moveTo>
                    <a:pt x="252628" y="0"/>
                  </a:moveTo>
                  <a:lnTo>
                    <a:pt x="239991" y="0"/>
                  </a:lnTo>
                  <a:lnTo>
                    <a:pt x="239991" y="12636"/>
                  </a:lnTo>
                  <a:lnTo>
                    <a:pt x="252628" y="12636"/>
                  </a:lnTo>
                  <a:lnTo>
                    <a:pt x="252628" y="0"/>
                  </a:lnTo>
                  <a:close/>
                </a:path>
                <a:path w="492759" h="12700">
                  <a:moveTo>
                    <a:pt x="303161" y="0"/>
                  </a:moveTo>
                  <a:lnTo>
                    <a:pt x="290525" y="0"/>
                  </a:lnTo>
                  <a:lnTo>
                    <a:pt x="277888" y="0"/>
                  </a:lnTo>
                  <a:lnTo>
                    <a:pt x="277888" y="12636"/>
                  </a:lnTo>
                  <a:lnTo>
                    <a:pt x="290525" y="12636"/>
                  </a:lnTo>
                  <a:lnTo>
                    <a:pt x="303161" y="12636"/>
                  </a:lnTo>
                  <a:lnTo>
                    <a:pt x="303161" y="0"/>
                  </a:lnTo>
                  <a:close/>
                </a:path>
                <a:path w="492759" h="12700">
                  <a:moveTo>
                    <a:pt x="366318" y="0"/>
                  </a:moveTo>
                  <a:lnTo>
                    <a:pt x="353682" y="0"/>
                  </a:lnTo>
                  <a:lnTo>
                    <a:pt x="353682" y="12636"/>
                  </a:lnTo>
                  <a:lnTo>
                    <a:pt x="366318" y="12636"/>
                  </a:lnTo>
                  <a:lnTo>
                    <a:pt x="366318" y="0"/>
                  </a:lnTo>
                  <a:close/>
                </a:path>
                <a:path w="492759" h="12700">
                  <a:moveTo>
                    <a:pt x="416839" y="0"/>
                  </a:moveTo>
                  <a:lnTo>
                    <a:pt x="404202" y="0"/>
                  </a:lnTo>
                  <a:lnTo>
                    <a:pt x="404202" y="12636"/>
                  </a:lnTo>
                  <a:lnTo>
                    <a:pt x="416839" y="12636"/>
                  </a:lnTo>
                  <a:lnTo>
                    <a:pt x="416839" y="0"/>
                  </a:lnTo>
                  <a:close/>
                </a:path>
                <a:path w="492759" h="12700">
                  <a:moveTo>
                    <a:pt x="492620" y="0"/>
                  </a:moveTo>
                  <a:lnTo>
                    <a:pt x="479983" y="0"/>
                  </a:lnTo>
                  <a:lnTo>
                    <a:pt x="479983" y="12636"/>
                  </a:lnTo>
                  <a:lnTo>
                    <a:pt x="492620" y="12636"/>
                  </a:lnTo>
                  <a:lnTo>
                    <a:pt x="49262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5961735" y="4179639"/>
              <a:ext cx="619125" cy="0"/>
            </a:xfrm>
            <a:custGeom>
              <a:avLst/>
              <a:gdLst/>
              <a:ahLst/>
              <a:cxnLst/>
              <a:rect l="l" t="t" r="r" b="b"/>
              <a:pathLst>
                <a:path w="619125">
                  <a:moveTo>
                    <a:pt x="0" y="0"/>
                  </a:moveTo>
                  <a:lnTo>
                    <a:pt x="618959" y="0"/>
                  </a:lnTo>
                </a:path>
              </a:pathLst>
            </a:custGeom>
            <a:ln w="12636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5961735" y="4185958"/>
              <a:ext cx="619125" cy="38100"/>
            </a:xfrm>
            <a:custGeom>
              <a:avLst/>
              <a:gdLst/>
              <a:ahLst/>
              <a:cxnLst/>
              <a:rect l="l" t="t" r="r" b="b"/>
              <a:pathLst>
                <a:path w="619125" h="38100">
                  <a:moveTo>
                    <a:pt x="138963" y="12623"/>
                  </a:moveTo>
                  <a:lnTo>
                    <a:pt x="138963" y="12623"/>
                  </a:lnTo>
                  <a:lnTo>
                    <a:pt x="37896" y="12623"/>
                  </a:lnTo>
                  <a:lnTo>
                    <a:pt x="37896" y="25260"/>
                  </a:lnTo>
                  <a:lnTo>
                    <a:pt x="25273" y="25260"/>
                  </a:lnTo>
                  <a:lnTo>
                    <a:pt x="12636" y="25260"/>
                  </a:lnTo>
                  <a:lnTo>
                    <a:pt x="12636" y="12623"/>
                  </a:lnTo>
                  <a:lnTo>
                    <a:pt x="0" y="12623"/>
                  </a:lnTo>
                  <a:lnTo>
                    <a:pt x="0" y="25260"/>
                  </a:lnTo>
                  <a:lnTo>
                    <a:pt x="0" y="37896"/>
                  </a:lnTo>
                  <a:lnTo>
                    <a:pt x="12636" y="37896"/>
                  </a:lnTo>
                  <a:lnTo>
                    <a:pt x="25273" y="37896"/>
                  </a:lnTo>
                  <a:lnTo>
                    <a:pt x="37909" y="37896"/>
                  </a:lnTo>
                  <a:lnTo>
                    <a:pt x="37909" y="25260"/>
                  </a:lnTo>
                  <a:lnTo>
                    <a:pt x="50533" y="25260"/>
                  </a:lnTo>
                  <a:lnTo>
                    <a:pt x="50533" y="37896"/>
                  </a:lnTo>
                  <a:lnTo>
                    <a:pt x="63169" y="37896"/>
                  </a:lnTo>
                  <a:lnTo>
                    <a:pt x="63169" y="25260"/>
                  </a:lnTo>
                  <a:lnTo>
                    <a:pt x="75793" y="25260"/>
                  </a:lnTo>
                  <a:lnTo>
                    <a:pt x="88430" y="25260"/>
                  </a:lnTo>
                  <a:lnTo>
                    <a:pt x="88430" y="37896"/>
                  </a:lnTo>
                  <a:lnTo>
                    <a:pt x="101053" y="37896"/>
                  </a:lnTo>
                  <a:lnTo>
                    <a:pt x="113690" y="37896"/>
                  </a:lnTo>
                  <a:lnTo>
                    <a:pt x="113690" y="25260"/>
                  </a:lnTo>
                  <a:lnTo>
                    <a:pt x="126326" y="25260"/>
                  </a:lnTo>
                  <a:lnTo>
                    <a:pt x="138963" y="25260"/>
                  </a:lnTo>
                  <a:lnTo>
                    <a:pt x="138963" y="12623"/>
                  </a:lnTo>
                  <a:close/>
                </a:path>
                <a:path w="619125" h="38100">
                  <a:moveTo>
                    <a:pt x="164223" y="25260"/>
                  </a:moveTo>
                  <a:lnTo>
                    <a:pt x="151587" y="25260"/>
                  </a:lnTo>
                  <a:lnTo>
                    <a:pt x="151587" y="37896"/>
                  </a:lnTo>
                  <a:lnTo>
                    <a:pt x="164223" y="37896"/>
                  </a:lnTo>
                  <a:lnTo>
                    <a:pt x="164223" y="25260"/>
                  </a:lnTo>
                  <a:close/>
                </a:path>
                <a:path w="619125" h="38100">
                  <a:moveTo>
                    <a:pt x="164223" y="0"/>
                  </a:moveTo>
                  <a:lnTo>
                    <a:pt x="151587" y="0"/>
                  </a:lnTo>
                  <a:lnTo>
                    <a:pt x="151587" y="12636"/>
                  </a:lnTo>
                  <a:lnTo>
                    <a:pt x="164223" y="12636"/>
                  </a:lnTo>
                  <a:lnTo>
                    <a:pt x="164223" y="0"/>
                  </a:lnTo>
                  <a:close/>
                </a:path>
                <a:path w="619125" h="38100">
                  <a:moveTo>
                    <a:pt x="214744" y="12623"/>
                  </a:moveTo>
                  <a:lnTo>
                    <a:pt x="202120" y="12623"/>
                  </a:lnTo>
                  <a:lnTo>
                    <a:pt x="202120" y="0"/>
                  </a:lnTo>
                  <a:lnTo>
                    <a:pt x="189484" y="0"/>
                  </a:lnTo>
                  <a:lnTo>
                    <a:pt x="176847" y="0"/>
                  </a:lnTo>
                  <a:lnTo>
                    <a:pt x="176847" y="12636"/>
                  </a:lnTo>
                  <a:lnTo>
                    <a:pt x="189484" y="12636"/>
                  </a:lnTo>
                  <a:lnTo>
                    <a:pt x="189484" y="25260"/>
                  </a:lnTo>
                  <a:lnTo>
                    <a:pt x="189484" y="37896"/>
                  </a:lnTo>
                  <a:lnTo>
                    <a:pt x="202120" y="37896"/>
                  </a:lnTo>
                  <a:lnTo>
                    <a:pt x="202120" y="25260"/>
                  </a:lnTo>
                  <a:lnTo>
                    <a:pt x="214744" y="25260"/>
                  </a:lnTo>
                  <a:lnTo>
                    <a:pt x="214744" y="12623"/>
                  </a:lnTo>
                  <a:close/>
                </a:path>
                <a:path w="619125" h="38100">
                  <a:moveTo>
                    <a:pt x="353695" y="25260"/>
                  </a:moveTo>
                  <a:lnTo>
                    <a:pt x="341058" y="25260"/>
                  </a:lnTo>
                  <a:lnTo>
                    <a:pt x="341058" y="12636"/>
                  </a:lnTo>
                  <a:lnTo>
                    <a:pt x="341058" y="0"/>
                  </a:lnTo>
                  <a:lnTo>
                    <a:pt x="328422" y="0"/>
                  </a:lnTo>
                  <a:lnTo>
                    <a:pt x="328422" y="12623"/>
                  </a:lnTo>
                  <a:lnTo>
                    <a:pt x="315798" y="12623"/>
                  </a:lnTo>
                  <a:lnTo>
                    <a:pt x="303174" y="12623"/>
                  </a:lnTo>
                  <a:lnTo>
                    <a:pt x="290537" y="12623"/>
                  </a:lnTo>
                  <a:lnTo>
                    <a:pt x="290537" y="0"/>
                  </a:lnTo>
                  <a:lnTo>
                    <a:pt x="277901" y="0"/>
                  </a:lnTo>
                  <a:lnTo>
                    <a:pt x="265277" y="0"/>
                  </a:lnTo>
                  <a:lnTo>
                    <a:pt x="252641" y="0"/>
                  </a:lnTo>
                  <a:lnTo>
                    <a:pt x="252641" y="12636"/>
                  </a:lnTo>
                  <a:lnTo>
                    <a:pt x="252641" y="25260"/>
                  </a:lnTo>
                  <a:lnTo>
                    <a:pt x="240004" y="25260"/>
                  </a:lnTo>
                  <a:lnTo>
                    <a:pt x="240004" y="12636"/>
                  </a:lnTo>
                  <a:lnTo>
                    <a:pt x="252641" y="12636"/>
                  </a:lnTo>
                  <a:lnTo>
                    <a:pt x="252641" y="0"/>
                  </a:lnTo>
                  <a:lnTo>
                    <a:pt x="240004" y="0"/>
                  </a:lnTo>
                  <a:lnTo>
                    <a:pt x="240004" y="12623"/>
                  </a:lnTo>
                  <a:lnTo>
                    <a:pt x="227368" y="12623"/>
                  </a:lnTo>
                  <a:lnTo>
                    <a:pt x="227368" y="25260"/>
                  </a:lnTo>
                  <a:lnTo>
                    <a:pt x="214744" y="25260"/>
                  </a:lnTo>
                  <a:lnTo>
                    <a:pt x="214744" y="37896"/>
                  </a:lnTo>
                  <a:lnTo>
                    <a:pt x="353695" y="37896"/>
                  </a:lnTo>
                  <a:lnTo>
                    <a:pt x="353695" y="25260"/>
                  </a:lnTo>
                  <a:close/>
                </a:path>
                <a:path w="619125" h="38100">
                  <a:moveTo>
                    <a:pt x="416852" y="25260"/>
                  </a:moveTo>
                  <a:lnTo>
                    <a:pt x="404215" y="25260"/>
                  </a:lnTo>
                  <a:lnTo>
                    <a:pt x="391591" y="25260"/>
                  </a:lnTo>
                  <a:lnTo>
                    <a:pt x="378955" y="25260"/>
                  </a:lnTo>
                  <a:lnTo>
                    <a:pt x="378955" y="12636"/>
                  </a:lnTo>
                  <a:lnTo>
                    <a:pt x="378955" y="0"/>
                  </a:lnTo>
                  <a:lnTo>
                    <a:pt x="366331" y="0"/>
                  </a:lnTo>
                  <a:lnTo>
                    <a:pt x="353695" y="0"/>
                  </a:lnTo>
                  <a:lnTo>
                    <a:pt x="353695" y="12623"/>
                  </a:lnTo>
                  <a:lnTo>
                    <a:pt x="353695" y="25260"/>
                  </a:lnTo>
                  <a:lnTo>
                    <a:pt x="366318" y="25260"/>
                  </a:lnTo>
                  <a:lnTo>
                    <a:pt x="366318" y="37896"/>
                  </a:lnTo>
                  <a:lnTo>
                    <a:pt x="378955" y="37896"/>
                  </a:lnTo>
                  <a:lnTo>
                    <a:pt x="391579" y="37896"/>
                  </a:lnTo>
                  <a:lnTo>
                    <a:pt x="404215" y="37896"/>
                  </a:lnTo>
                  <a:lnTo>
                    <a:pt x="416852" y="37896"/>
                  </a:lnTo>
                  <a:lnTo>
                    <a:pt x="416852" y="25260"/>
                  </a:lnTo>
                  <a:close/>
                </a:path>
                <a:path w="619125" h="38100">
                  <a:moveTo>
                    <a:pt x="505269" y="0"/>
                  </a:moveTo>
                  <a:lnTo>
                    <a:pt x="492645" y="0"/>
                  </a:lnTo>
                  <a:lnTo>
                    <a:pt x="480009" y="0"/>
                  </a:lnTo>
                  <a:lnTo>
                    <a:pt x="467372" y="0"/>
                  </a:lnTo>
                  <a:lnTo>
                    <a:pt x="467372" y="12623"/>
                  </a:lnTo>
                  <a:lnTo>
                    <a:pt x="454748" y="12623"/>
                  </a:lnTo>
                  <a:lnTo>
                    <a:pt x="442112" y="12623"/>
                  </a:lnTo>
                  <a:lnTo>
                    <a:pt x="429488" y="12623"/>
                  </a:lnTo>
                  <a:lnTo>
                    <a:pt x="429488" y="0"/>
                  </a:lnTo>
                  <a:lnTo>
                    <a:pt x="416852" y="0"/>
                  </a:lnTo>
                  <a:lnTo>
                    <a:pt x="404215" y="0"/>
                  </a:lnTo>
                  <a:lnTo>
                    <a:pt x="404215" y="12636"/>
                  </a:lnTo>
                  <a:lnTo>
                    <a:pt x="416852" y="12636"/>
                  </a:lnTo>
                  <a:lnTo>
                    <a:pt x="416852" y="25260"/>
                  </a:lnTo>
                  <a:lnTo>
                    <a:pt x="429475" y="25260"/>
                  </a:lnTo>
                  <a:lnTo>
                    <a:pt x="429475" y="37896"/>
                  </a:lnTo>
                  <a:lnTo>
                    <a:pt x="442112" y="37896"/>
                  </a:lnTo>
                  <a:lnTo>
                    <a:pt x="442112" y="25260"/>
                  </a:lnTo>
                  <a:lnTo>
                    <a:pt x="454748" y="25260"/>
                  </a:lnTo>
                  <a:lnTo>
                    <a:pt x="467372" y="25260"/>
                  </a:lnTo>
                  <a:lnTo>
                    <a:pt x="467372" y="37896"/>
                  </a:lnTo>
                  <a:lnTo>
                    <a:pt x="480009" y="37896"/>
                  </a:lnTo>
                  <a:lnTo>
                    <a:pt x="480009" y="25260"/>
                  </a:lnTo>
                  <a:lnTo>
                    <a:pt x="467385" y="25260"/>
                  </a:lnTo>
                  <a:lnTo>
                    <a:pt x="467385" y="12636"/>
                  </a:lnTo>
                  <a:lnTo>
                    <a:pt x="480009" y="12636"/>
                  </a:lnTo>
                  <a:lnTo>
                    <a:pt x="492633" y="12636"/>
                  </a:lnTo>
                  <a:lnTo>
                    <a:pt x="492633" y="25260"/>
                  </a:lnTo>
                  <a:lnTo>
                    <a:pt x="505269" y="25260"/>
                  </a:lnTo>
                  <a:lnTo>
                    <a:pt x="505269" y="12636"/>
                  </a:lnTo>
                  <a:lnTo>
                    <a:pt x="505269" y="0"/>
                  </a:lnTo>
                  <a:close/>
                </a:path>
                <a:path w="619125" h="38100">
                  <a:moveTo>
                    <a:pt x="530542" y="12623"/>
                  </a:moveTo>
                  <a:lnTo>
                    <a:pt x="517906" y="12623"/>
                  </a:lnTo>
                  <a:lnTo>
                    <a:pt x="517906" y="25260"/>
                  </a:lnTo>
                  <a:lnTo>
                    <a:pt x="530542" y="25260"/>
                  </a:lnTo>
                  <a:lnTo>
                    <a:pt x="530542" y="12623"/>
                  </a:lnTo>
                  <a:close/>
                </a:path>
                <a:path w="619125" h="38100">
                  <a:moveTo>
                    <a:pt x="568426" y="12623"/>
                  </a:moveTo>
                  <a:lnTo>
                    <a:pt x="555790" y="12623"/>
                  </a:lnTo>
                  <a:lnTo>
                    <a:pt x="555790" y="25260"/>
                  </a:lnTo>
                  <a:lnTo>
                    <a:pt x="568426" y="25260"/>
                  </a:lnTo>
                  <a:lnTo>
                    <a:pt x="568426" y="12623"/>
                  </a:lnTo>
                  <a:close/>
                </a:path>
                <a:path w="619125" h="38100">
                  <a:moveTo>
                    <a:pt x="618947" y="12623"/>
                  </a:moveTo>
                  <a:lnTo>
                    <a:pt x="606310" y="12623"/>
                  </a:lnTo>
                  <a:lnTo>
                    <a:pt x="593699" y="12623"/>
                  </a:lnTo>
                  <a:lnTo>
                    <a:pt x="581063" y="12623"/>
                  </a:lnTo>
                  <a:lnTo>
                    <a:pt x="581063" y="25260"/>
                  </a:lnTo>
                  <a:lnTo>
                    <a:pt x="593674" y="25260"/>
                  </a:lnTo>
                  <a:lnTo>
                    <a:pt x="606310" y="25260"/>
                  </a:lnTo>
                  <a:lnTo>
                    <a:pt x="618947" y="25260"/>
                  </a:lnTo>
                  <a:lnTo>
                    <a:pt x="618947" y="126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5961735" y="4211218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63169" y="12636"/>
                  </a:moveTo>
                  <a:lnTo>
                    <a:pt x="50533" y="12636"/>
                  </a:lnTo>
                  <a:lnTo>
                    <a:pt x="37896" y="12636"/>
                  </a:lnTo>
                  <a:lnTo>
                    <a:pt x="37896" y="25260"/>
                  </a:lnTo>
                  <a:lnTo>
                    <a:pt x="25273" y="25260"/>
                  </a:lnTo>
                  <a:lnTo>
                    <a:pt x="25273" y="37896"/>
                  </a:lnTo>
                  <a:lnTo>
                    <a:pt x="12636" y="37896"/>
                  </a:lnTo>
                  <a:lnTo>
                    <a:pt x="12636" y="25273"/>
                  </a:lnTo>
                  <a:lnTo>
                    <a:pt x="25273" y="25273"/>
                  </a:lnTo>
                  <a:lnTo>
                    <a:pt x="25273" y="12636"/>
                  </a:lnTo>
                  <a:lnTo>
                    <a:pt x="12636" y="12636"/>
                  </a:lnTo>
                  <a:lnTo>
                    <a:pt x="12636" y="25260"/>
                  </a:lnTo>
                  <a:lnTo>
                    <a:pt x="0" y="25260"/>
                  </a:lnTo>
                  <a:lnTo>
                    <a:pt x="0" y="37896"/>
                  </a:lnTo>
                  <a:lnTo>
                    <a:pt x="0" y="50533"/>
                  </a:lnTo>
                  <a:lnTo>
                    <a:pt x="12636" y="50533"/>
                  </a:lnTo>
                  <a:lnTo>
                    <a:pt x="25273" y="50533"/>
                  </a:lnTo>
                  <a:lnTo>
                    <a:pt x="37909" y="50533"/>
                  </a:lnTo>
                  <a:lnTo>
                    <a:pt x="37909" y="37896"/>
                  </a:lnTo>
                  <a:lnTo>
                    <a:pt x="37909" y="25273"/>
                  </a:lnTo>
                  <a:lnTo>
                    <a:pt x="50533" y="25273"/>
                  </a:lnTo>
                  <a:lnTo>
                    <a:pt x="63169" y="25273"/>
                  </a:lnTo>
                  <a:lnTo>
                    <a:pt x="63169" y="12636"/>
                  </a:lnTo>
                  <a:close/>
                </a:path>
                <a:path w="619125" h="50800">
                  <a:moveTo>
                    <a:pt x="88430" y="37896"/>
                  </a:moveTo>
                  <a:lnTo>
                    <a:pt x="75806" y="37896"/>
                  </a:lnTo>
                  <a:lnTo>
                    <a:pt x="63169" y="37896"/>
                  </a:lnTo>
                  <a:lnTo>
                    <a:pt x="50533" y="37896"/>
                  </a:lnTo>
                  <a:lnTo>
                    <a:pt x="50533" y="50533"/>
                  </a:lnTo>
                  <a:lnTo>
                    <a:pt x="63169" y="50533"/>
                  </a:lnTo>
                  <a:lnTo>
                    <a:pt x="75793" y="50533"/>
                  </a:lnTo>
                  <a:lnTo>
                    <a:pt x="88430" y="50533"/>
                  </a:lnTo>
                  <a:lnTo>
                    <a:pt x="88430" y="37896"/>
                  </a:lnTo>
                  <a:close/>
                </a:path>
                <a:path w="619125" h="50800">
                  <a:moveTo>
                    <a:pt x="189484" y="12636"/>
                  </a:moveTo>
                  <a:lnTo>
                    <a:pt x="189484" y="12636"/>
                  </a:lnTo>
                  <a:lnTo>
                    <a:pt x="126326" y="12636"/>
                  </a:lnTo>
                  <a:lnTo>
                    <a:pt x="126326" y="25260"/>
                  </a:lnTo>
                  <a:lnTo>
                    <a:pt x="113690" y="25260"/>
                  </a:lnTo>
                  <a:lnTo>
                    <a:pt x="113690" y="12636"/>
                  </a:lnTo>
                  <a:lnTo>
                    <a:pt x="101066" y="12636"/>
                  </a:lnTo>
                  <a:lnTo>
                    <a:pt x="88430" y="12636"/>
                  </a:lnTo>
                  <a:lnTo>
                    <a:pt x="75793" y="12636"/>
                  </a:lnTo>
                  <a:lnTo>
                    <a:pt x="75793" y="25273"/>
                  </a:lnTo>
                  <a:lnTo>
                    <a:pt x="88430" y="25273"/>
                  </a:lnTo>
                  <a:lnTo>
                    <a:pt x="101053" y="25273"/>
                  </a:lnTo>
                  <a:lnTo>
                    <a:pt x="113690" y="25273"/>
                  </a:lnTo>
                  <a:lnTo>
                    <a:pt x="113690" y="37896"/>
                  </a:lnTo>
                  <a:lnTo>
                    <a:pt x="126326" y="37896"/>
                  </a:lnTo>
                  <a:lnTo>
                    <a:pt x="126326" y="25273"/>
                  </a:lnTo>
                  <a:lnTo>
                    <a:pt x="138950" y="25273"/>
                  </a:lnTo>
                  <a:lnTo>
                    <a:pt x="151587" y="25273"/>
                  </a:lnTo>
                  <a:lnTo>
                    <a:pt x="164211" y="25273"/>
                  </a:lnTo>
                  <a:lnTo>
                    <a:pt x="164211" y="37896"/>
                  </a:lnTo>
                  <a:lnTo>
                    <a:pt x="151587" y="37896"/>
                  </a:lnTo>
                  <a:lnTo>
                    <a:pt x="138950" y="37896"/>
                  </a:lnTo>
                  <a:lnTo>
                    <a:pt x="138950" y="50533"/>
                  </a:lnTo>
                  <a:lnTo>
                    <a:pt x="151587" y="50533"/>
                  </a:lnTo>
                  <a:lnTo>
                    <a:pt x="164211" y="50533"/>
                  </a:lnTo>
                  <a:lnTo>
                    <a:pt x="176847" y="50533"/>
                  </a:lnTo>
                  <a:lnTo>
                    <a:pt x="176847" y="37896"/>
                  </a:lnTo>
                  <a:lnTo>
                    <a:pt x="189484" y="37896"/>
                  </a:lnTo>
                  <a:lnTo>
                    <a:pt x="189484" y="25273"/>
                  </a:lnTo>
                  <a:lnTo>
                    <a:pt x="189484" y="12636"/>
                  </a:lnTo>
                  <a:close/>
                </a:path>
                <a:path w="619125" h="50800">
                  <a:moveTo>
                    <a:pt x="227380" y="12636"/>
                  </a:moveTo>
                  <a:lnTo>
                    <a:pt x="214744" y="12636"/>
                  </a:lnTo>
                  <a:lnTo>
                    <a:pt x="202107" y="12636"/>
                  </a:lnTo>
                  <a:lnTo>
                    <a:pt x="202107" y="25260"/>
                  </a:lnTo>
                  <a:lnTo>
                    <a:pt x="202107" y="37896"/>
                  </a:lnTo>
                  <a:lnTo>
                    <a:pt x="189484" y="37896"/>
                  </a:lnTo>
                  <a:lnTo>
                    <a:pt x="189484" y="50533"/>
                  </a:lnTo>
                  <a:lnTo>
                    <a:pt x="202120" y="50533"/>
                  </a:lnTo>
                  <a:lnTo>
                    <a:pt x="202120" y="37896"/>
                  </a:lnTo>
                  <a:lnTo>
                    <a:pt x="214744" y="37896"/>
                  </a:lnTo>
                  <a:lnTo>
                    <a:pt x="214744" y="25273"/>
                  </a:lnTo>
                  <a:lnTo>
                    <a:pt x="227380" y="25273"/>
                  </a:lnTo>
                  <a:lnTo>
                    <a:pt x="227380" y="12636"/>
                  </a:lnTo>
                  <a:close/>
                </a:path>
                <a:path w="619125" h="50800">
                  <a:moveTo>
                    <a:pt x="277901" y="37896"/>
                  </a:moveTo>
                  <a:lnTo>
                    <a:pt x="265277" y="37896"/>
                  </a:lnTo>
                  <a:lnTo>
                    <a:pt x="265277" y="25260"/>
                  </a:lnTo>
                  <a:lnTo>
                    <a:pt x="252641" y="25260"/>
                  </a:lnTo>
                  <a:lnTo>
                    <a:pt x="252641" y="12636"/>
                  </a:lnTo>
                  <a:lnTo>
                    <a:pt x="240004" y="12636"/>
                  </a:lnTo>
                  <a:lnTo>
                    <a:pt x="240004" y="25260"/>
                  </a:lnTo>
                  <a:lnTo>
                    <a:pt x="240004" y="37896"/>
                  </a:lnTo>
                  <a:lnTo>
                    <a:pt x="240004" y="50533"/>
                  </a:lnTo>
                  <a:lnTo>
                    <a:pt x="252641" y="50533"/>
                  </a:lnTo>
                  <a:lnTo>
                    <a:pt x="265264" y="50533"/>
                  </a:lnTo>
                  <a:lnTo>
                    <a:pt x="277901" y="50533"/>
                  </a:lnTo>
                  <a:lnTo>
                    <a:pt x="277901" y="37896"/>
                  </a:lnTo>
                  <a:close/>
                </a:path>
                <a:path w="619125" h="50800">
                  <a:moveTo>
                    <a:pt x="328434" y="12636"/>
                  </a:moveTo>
                  <a:lnTo>
                    <a:pt x="315798" y="12636"/>
                  </a:lnTo>
                  <a:lnTo>
                    <a:pt x="303174" y="12636"/>
                  </a:lnTo>
                  <a:lnTo>
                    <a:pt x="290537" y="12636"/>
                  </a:lnTo>
                  <a:lnTo>
                    <a:pt x="290537" y="25260"/>
                  </a:lnTo>
                  <a:lnTo>
                    <a:pt x="277901" y="25260"/>
                  </a:lnTo>
                  <a:lnTo>
                    <a:pt x="277901" y="37896"/>
                  </a:lnTo>
                  <a:lnTo>
                    <a:pt x="290537" y="37896"/>
                  </a:lnTo>
                  <a:lnTo>
                    <a:pt x="303174" y="37896"/>
                  </a:lnTo>
                  <a:lnTo>
                    <a:pt x="303174" y="25273"/>
                  </a:lnTo>
                  <a:lnTo>
                    <a:pt x="315798" y="25273"/>
                  </a:lnTo>
                  <a:lnTo>
                    <a:pt x="315798" y="37896"/>
                  </a:lnTo>
                  <a:lnTo>
                    <a:pt x="328434" y="37896"/>
                  </a:lnTo>
                  <a:lnTo>
                    <a:pt x="328434" y="25273"/>
                  </a:lnTo>
                  <a:lnTo>
                    <a:pt x="328434" y="12636"/>
                  </a:lnTo>
                  <a:close/>
                </a:path>
                <a:path w="619125" h="50800">
                  <a:moveTo>
                    <a:pt x="353695" y="12636"/>
                  </a:moveTo>
                  <a:lnTo>
                    <a:pt x="341058" y="12636"/>
                  </a:lnTo>
                  <a:lnTo>
                    <a:pt x="341058" y="25273"/>
                  </a:lnTo>
                  <a:lnTo>
                    <a:pt x="353695" y="25273"/>
                  </a:lnTo>
                  <a:lnTo>
                    <a:pt x="353695" y="12636"/>
                  </a:lnTo>
                  <a:close/>
                </a:path>
                <a:path w="619125" h="50800">
                  <a:moveTo>
                    <a:pt x="492645" y="0"/>
                  </a:moveTo>
                  <a:lnTo>
                    <a:pt x="480009" y="0"/>
                  </a:lnTo>
                  <a:lnTo>
                    <a:pt x="467372" y="0"/>
                  </a:lnTo>
                  <a:lnTo>
                    <a:pt x="467372" y="12636"/>
                  </a:lnTo>
                  <a:lnTo>
                    <a:pt x="416852" y="12636"/>
                  </a:lnTo>
                  <a:lnTo>
                    <a:pt x="416852" y="25260"/>
                  </a:lnTo>
                  <a:lnTo>
                    <a:pt x="404215" y="25260"/>
                  </a:lnTo>
                  <a:lnTo>
                    <a:pt x="404215" y="12636"/>
                  </a:lnTo>
                  <a:lnTo>
                    <a:pt x="391579" y="12636"/>
                  </a:lnTo>
                  <a:lnTo>
                    <a:pt x="391579" y="25260"/>
                  </a:lnTo>
                  <a:lnTo>
                    <a:pt x="378955" y="25260"/>
                  </a:lnTo>
                  <a:lnTo>
                    <a:pt x="378955" y="37896"/>
                  </a:lnTo>
                  <a:lnTo>
                    <a:pt x="391591" y="37896"/>
                  </a:lnTo>
                  <a:lnTo>
                    <a:pt x="391591" y="25273"/>
                  </a:lnTo>
                  <a:lnTo>
                    <a:pt x="404215" y="25273"/>
                  </a:lnTo>
                  <a:lnTo>
                    <a:pt x="404215" y="37896"/>
                  </a:lnTo>
                  <a:lnTo>
                    <a:pt x="416852" y="37896"/>
                  </a:lnTo>
                  <a:lnTo>
                    <a:pt x="416852" y="25273"/>
                  </a:lnTo>
                  <a:lnTo>
                    <a:pt x="429475" y="25273"/>
                  </a:lnTo>
                  <a:lnTo>
                    <a:pt x="429475" y="37896"/>
                  </a:lnTo>
                  <a:lnTo>
                    <a:pt x="442112" y="37896"/>
                  </a:lnTo>
                  <a:lnTo>
                    <a:pt x="454748" y="37896"/>
                  </a:lnTo>
                  <a:lnTo>
                    <a:pt x="454748" y="25273"/>
                  </a:lnTo>
                  <a:lnTo>
                    <a:pt x="467372" y="25273"/>
                  </a:lnTo>
                  <a:lnTo>
                    <a:pt x="467372" y="37896"/>
                  </a:lnTo>
                  <a:lnTo>
                    <a:pt x="480009" y="37896"/>
                  </a:lnTo>
                  <a:lnTo>
                    <a:pt x="480009" y="25260"/>
                  </a:lnTo>
                  <a:lnTo>
                    <a:pt x="467385" y="25260"/>
                  </a:lnTo>
                  <a:lnTo>
                    <a:pt x="467385" y="12636"/>
                  </a:lnTo>
                  <a:lnTo>
                    <a:pt x="480009" y="12636"/>
                  </a:lnTo>
                  <a:lnTo>
                    <a:pt x="492645" y="12636"/>
                  </a:lnTo>
                  <a:lnTo>
                    <a:pt x="492645" y="0"/>
                  </a:lnTo>
                  <a:close/>
                </a:path>
                <a:path w="619125" h="50800">
                  <a:moveTo>
                    <a:pt x="593699" y="25260"/>
                  </a:moveTo>
                  <a:lnTo>
                    <a:pt x="581063" y="25260"/>
                  </a:lnTo>
                  <a:lnTo>
                    <a:pt x="568426" y="25260"/>
                  </a:lnTo>
                  <a:lnTo>
                    <a:pt x="568426" y="12636"/>
                  </a:lnTo>
                  <a:lnTo>
                    <a:pt x="581063" y="12636"/>
                  </a:lnTo>
                  <a:lnTo>
                    <a:pt x="581063" y="0"/>
                  </a:lnTo>
                  <a:lnTo>
                    <a:pt x="568426" y="0"/>
                  </a:lnTo>
                  <a:lnTo>
                    <a:pt x="555802" y="0"/>
                  </a:lnTo>
                  <a:lnTo>
                    <a:pt x="505269" y="0"/>
                  </a:lnTo>
                  <a:lnTo>
                    <a:pt x="505269" y="12636"/>
                  </a:lnTo>
                  <a:lnTo>
                    <a:pt x="517906" y="12636"/>
                  </a:lnTo>
                  <a:lnTo>
                    <a:pt x="517906" y="25260"/>
                  </a:lnTo>
                  <a:lnTo>
                    <a:pt x="505269" y="25260"/>
                  </a:lnTo>
                  <a:lnTo>
                    <a:pt x="505269" y="37896"/>
                  </a:lnTo>
                  <a:lnTo>
                    <a:pt x="517906" y="37896"/>
                  </a:lnTo>
                  <a:lnTo>
                    <a:pt x="530542" y="37896"/>
                  </a:lnTo>
                  <a:lnTo>
                    <a:pt x="530542" y="25273"/>
                  </a:lnTo>
                  <a:lnTo>
                    <a:pt x="530542" y="12636"/>
                  </a:lnTo>
                  <a:lnTo>
                    <a:pt x="543166" y="12636"/>
                  </a:lnTo>
                  <a:lnTo>
                    <a:pt x="543166" y="25273"/>
                  </a:lnTo>
                  <a:lnTo>
                    <a:pt x="555790" y="25273"/>
                  </a:lnTo>
                  <a:lnTo>
                    <a:pt x="555790" y="37896"/>
                  </a:lnTo>
                  <a:lnTo>
                    <a:pt x="568426" y="37896"/>
                  </a:lnTo>
                  <a:lnTo>
                    <a:pt x="581063" y="37896"/>
                  </a:lnTo>
                  <a:lnTo>
                    <a:pt x="593699" y="37896"/>
                  </a:lnTo>
                  <a:lnTo>
                    <a:pt x="593699" y="25260"/>
                  </a:lnTo>
                  <a:close/>
                </a:path>
                <a:path w="619125" h="50800">
                  <a:moveTo>
                    <a:pt x="606310" y="0"/>
                  </a:moveTo>
                  <a:lnTo>
                    <a:pt x="593674" y="0"/>
                  </a:lnTo>
                  <a:lnTo>
                    <a:pt x="593674" y="12636"/>
                  </a:lnTo>
                  <a:lnTo>
                    <a:pt x="606310" y="12636"/>
                  </a:lnTo>
                  <a:lnTo>
                    <a:pt x="606310" y="0"/>
                  </a:lnTo>
                  <a:close/>
                </a:path>
                <a:path w="619125" h="50800">
                  <a:moveTo>
                    <a:pt x="618947" y="12636"/>
                  </a:moveTo>
                  <a:lnTo>
                    <a:pt x="606310" y="12636"/>
                  </a:lnTo>
                  <a:lnTo>
                    <a:pt x="606310" y="25260"/>
                  </a:lnTo>
                  <a:lnTo>
                    <a:pt x="606310" y="37896"/>
                  </a:lnTo>
                  <a:lnTo>
                    <a:pt x="618947" y="37896"/>
                  </a:lnTo>
                  <a:lnTo>
                    <a:pt x="618947" y="25273"/>
                  </a:lnTo>
                  <a:lnTo>
                    <a:pt x="618947" y="1263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5961735" y="4249115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36" y="12636"/>
                  </a:moveTo>
                  <a:lnTo>
                    <a:pt x="0" y="12636"/>
                  </a:lnTo>
                  <a:lnTo>
                    <a:pt x="0" y="25285"/>
                  </a:lnTo>
                  <a:lnTo>
                    <a:pt x="12636" y="25285"/>
                  </a:lnTo>
                  <a:lnTo>
                    <a:pt x="12636" y="12636"/>
                  </a:lnTo>
                  <a:close/>
                </a:path>
                <a:path w="619125" h="50800">
                  <a:moveTo>
                    <a:pt x="25273" y="37896"/>
                  </a:moveTo>
                  <a:lnTo>
                    <a:pt x="12636" y="37896"/>
                  </a:lnTo>
                  <a:lnTo>
                    <a:pt x="0" y="37896"/>
                  </a:lnTo>
                  <a:lnTo>
                    <a:pt x="0" y="50533"/>
                  </a:lnTo>
                  <a:lnTo>
                    <a:pt x="12636" y="50533"/>
                  </a:lnTo>
                  <a:lnTo>
                    <a:pt x="25273" y="50533"/>
                  </a:lnTo>
                  <a:lnTo>
                    <a:pt x="25273" y="37896"/>
                  </a:lnTo>
                  <a:close/>
                </a:path>
                <a:path w="619125" h="50800">
                  <a:moveTo>
                    <a:pt x="113690" y="12636"/>
                  </a:moveTo>
                  <a:lnTo>
                    <a:pt x="101053" y="12636"/>
                  </a:lnTo>
                  <a:lnTo>
                    <a:pt x="101053" y="25260"/>
                  </a:lnTo>
                  <a:lnTo>
                    <a:pt x="88430" y="25260"/>
                  </a:lnTo>
                  <a:lnTo>
                    <a:pt x="75806" y="25260"/>
                  </a:lnTo>
                  <a:lnTo>
                    <a:pt x="75806" y="12636"/>
                  </a:lnTo>
                  <a:lnTo>
                    <a:pt x="63169" y="12636"/>
                  </a:lnTo>
                  <a:lnTo>
                    <a:pt x="63169" y="25260"/>
                  </a:lnTo>
                  <a:lnTo>
                    <a:pt x="50533" y="25260"/>
                  </a:lnTo>
                  <a:lnTo>
                    <a:pt x="50533" y="37896"/>
                  </a:lnTo>
                  <a:lnTo>
                    <a:pt x="50533" y="50533"/>
                  </a:lnTo>
                  <a:lnTo>
                    <a:pt x="63169" y="50533"/>
                  </a:lnTo>
                  <a:lnTo>
                    <a:pt x="63169" y="37896"/>
                  </a:lnTo>
                  <a:lnTo>
                    <a:pt x="75793" y="37896"/>
                  </a:lnTo>
                  <a:lnTo>
                    <a:pt x="88430" y="37896"/>
                  </a:lnTo>
                  <a:lnTo>
                    <a:pt x="88430" y="50533"/>
                  </a:lnTo>
                  <a:lnTo>
                    <a:pt x="101053" y="50533"/>
                  </a:lnTo>
                  <a:lnTo>
                    <a:pt x="113690" y="50533"/>
                  </a:lnTo>
                  <a:lnTo>
                    <a:pt x="113690" y="37896"/>
                  </a:lnTo>
                  <a:lnTo>
                    <a:pt x="101066" y="37896"/>
                  </a:lnTo>
                  <a:lnTo>
                    <a:pt x="101066" y="25285"/>
                  </a:lnTo>
                  <a:lnTo>
                    <a:pt x="113690" y="25285"/>
                  </a:lnTo>
                  <a:lnTo>
                    <a:pt x="113690" y="12636"/>
                  </a:lnTo>
                  <a:close/>
                </a:path>
                <a:path w="619125" h="50800">
                  <a:moveTo>
                    <a:pt x="176847" y="37896"/>
                  </a:moveTo>
                  <a:lnTo>
                    <a:pt x="164223" y="37896"/>
                  </a:lnTo>
                  <a:lnTo>
                    <a:pt x="164223" y="25285"/>
                  </a:lnTo>
                  <a:lnTo>
                    <a:pt x="164223" y="12636"/>
                  </a:lnTo>
                  <a:lnTo>
                    <a:pt x="151587" y="12636"/>
                  </a:lnTo>
                  <a:lnTo>
                    <a:pt x="138963" y="12636"/>
                  </a:lnTo>
                  <a:lnTo>
                    <a:pt x="126326" y="12636"/>
                  </a:lnTo>
                  <a:lnTo>
                    <a:pt x="126326" y="25285"/>
                  </a:lnTo>
                  <a:lnTo>
                    <a:pt x="138950" y="25285"/>
                  </a:lnTo>
                  <a:lnTo>
                    <a:pt x="138950" y="37896"/>
                  </a:lnTo>
                  <a:lnTo>
                    <a:pt x="138950" y="50533"/>
                  </a:lnTo>
                  <a:lnTo>
                    <a:pt x="151587" y="50533"/>
                  </a:lnTo>
                  <a:lnTo>
                    <a:pt x="151587" y="37896"/>
                  </a:lnTo>
                  <a:lnTo>
                    <a:pt x="164211" y="37896"/>
                  </a:lnTo>
                  <a:lnTo>
                    <a:pt x="164211" y="50533"/>
                  </a:lnTo>
                  <a:lnTo>
                    <a:pt x="176847" y="50533"/>
                  </a:lnTo>
                  <a:lnTo>
                    <a:pt x="176847" y="37896"/>
                  </a:lnTo>
                  <a:close/>
                </a:path>
                <a:path w="619125" h="50800">
                  <a:moveTo>
                    <a:pt x="404215" y="25260"/>
                  </a:moveTo>
                  <a:lnTo>
                    <a:pt x="391591" y="25260"/>
                  </a:lnTo>
                  <a:lnTo>
                    <a:pt x="391591" y="12636"/>
                  </a:lnTo>
                  <a:lnTo>
                    <a:pt x="378955" y="12636"/>
                  </a:lnTo>
                  <a:lnTo>
                    <a:pt x="366331" y="12636"/>
                  </a:lnTo>
                  <a:lnTo>
                    <a:pt x="366331" y="0"/>
                  </a:lnTo>
                  <a:lnTo>
                    <a:pt x="353695" y="0"/>
                  </a:lnTo>
                  <a:lnTo>
                    <a:pt x="353695" y="12636"/>
                  </a:lnTo>
                  <a:lnTo>
                    <a:pt x="341058" y="12636"/>
                  </a:lnTo>
                  <a:lnTo>
                    <a:pt x="341058" y="0"/>
                  </a:lnTo>
                  <a:lnTo>
                    <a:pt x="328422" y="0"/>
                  </a:lnTo>
                  <a:lnTo>
                    <a:pt x="328422" y="12636"/>
                  </a:lnTo>
                  <a:lnTo>
                    <a:pt x="315798" y="12636"/>
                  </a:lnTo>
                  <a:lnTo>
                    <a:pt x="315798" y="0"/>
                  </a:lnTo>
                  <a:lnTo>
                    <a:pt x="303161" y="0"/>
                  </a:lnTo>
                  <a:lnTo>
                    <a:pt x="303161" y="12636"/>
                  </a:lnTo>
                  <a:lnTo>
                    <a:pt x="303161" y="25260"/>
                  </a:lnTo>
                  <a:lnTo>
                    <a:pt x="290537" y="25260"/>
                  </a:lnTo>
                  <a:lnTo>
                    <a:pt x="290537" y="12636"/>
                  </a:lnTo>
                  <a:lnTo>
                    <a:pt x="277901" y="12636"/>
                  </a:lnTo>
                  <a:lnTo>
                    <a:pt x="277901" y="0"/>
                  </a:lnTo>
                  <a:lnTo>
                    <a:pt x="265264" y="0"/>
                  </a:lnTo>
                  <a:lnTo>
                    <a:pt x="265264" y="12636"/>
                  </a:lnTo>
                  <a:lnTo>
                    <a:pt x="265264" y="25260"/>
                  </a:lnTo>
                  <a:lnTo>
                    <a:pt x="252641" y="25260"/>
                  </a:lnTo>
                  <a:lnTo>
                    <a:pt x="240004" y="25260"/>
                  </a:lnTo>
                  <a:lnTo>
                    <a:pt x="240004" y="12636"/>
                  </a:lnTo>
                  <a:lnTo>
                    <a:pt x="227368" y="12636"/>
                  </a:lnTo>
                  <a:lnTo>
                    <a:pt x="227368" y="25260"/>
                  </a:lnTo>
                  <a:lnTo>
                    <a:pt x="214744" y="25260"/>
                  </a:lnTo>
                  <a:lnTo>
                    <a:pt x="214744" y="12636"/>
                  </a:lnTo>
                  <a:lnTo>
                    <a:pt x="202120" y="12636"/>
                  </a:lnTo>
                  <a:lnTo>
                    <a:pt x="189484" y="12636"/>
                  </a:lnTo>
                  <a:lnTo>
                    <a:pt x="176847" y="12636"/>
                  </a:lnTo>
                  <a:lnTo>
                    <a:pt x="176847" y="25285"/>
                  </a:lnTo>
                  <a:lnTo>
                    <a:pt x="189484" y="25285"/>
                  </a:lnTo>
                  <a:lnTo>
                    <a:pt x="189484" y="37896"/>
                  </a:lnTo>
                  <a:lnTo>
                    <a:pt x="202107" y="37896"/>
                  </a:lnTo>
                  <a:lnTo>
                    <a:pt x="277901" y="37896"/>
                  </a:lnTo>
                  <a:lnTo>
                    <a:pt x="277901" y="25285"/>
                  </a:lnTo>
                  <a:lnTo>
                    <a:pt x="290537" y="25285"/>
                  </a:lnTo>
                  <a:lnTo>
                    <a:pt x="290537" y="37896"/>
                  </a:lnTo>
                  <a:lnTo>
                    <a:pt x="303174" y="37896"/>
                  </a:lnTo>
                  <a:lnTo>
                    <a:pt x="303174" y="25285"/>
                  </a:lnTo>
                  <a:lnTo>
                    <a:pt x="315798" y="25285"/>
                  </a:lnTo>
                  <a:lnTo>
                    <a:pt x="328422" y="25285"/>
                  </a:lnTo>
                  <a:lnTo>
                    <a:pt x="328422" y="37896"/>
                  </a:lnTo>
                  <a:lnTo>
                    <a:pt x="341058" y="37896"/>
                  </a:lnTo>
                  <a:lnTo>
                    <a:pt x="341058" y="25285"/>
                  </a:lnTo>
                  <a:lnTo>
                    <a:pt x="353695" y="25285"/>
                  </a:lnTo>
                  <a:lnTo>
                    <a:pt x="366318" y="25285"/>
                  </a:lnTo>
                  <a:lnTo>
                    <a:pt x="378955" y="25285"/>
                  </a:lnTo>
                  <a:lnTo>
                    <a:pt x="391579" y="25285"/>
                  </a:lnTo>
                  <a:lnTo>
                    <a:pt x="391579" y="37896"/>
                  </a:lnTo>
                  <a:lnTo>
                    <a:pt x="404215" y="37896"/>
                  </a:lnTo>
                  <a:lnTo>
                    <a:pt x="404215" y="25260"/>
                  </a:lnTo>
                  <a:close/>
                </a:path>
                <a:path w="619125" h="50800">
                  <a:moveTo>
                    <a:pt x="416852" y="0"/>
                  </a:moveTo>
                  <a:lnTo>
                    <a:pt x="404215" y="0"/>
                  </a:lnTo>
                  <a:lnTo>
                    <a:pt x="404215" y="12636"/>
                  </a:lnTo>
                  <a:lnTo>
                    <a:pt x="416852" y="12636"/>
                  </a:lnTo>
                  <a:lnTo>
                    <a:pt x="416852" y="0"/>
                  </a:lnTo>
                  <a:close/>
                </a:path>
                <a:path w="619125" h="50800">
                  <a:moveTo>
                    <a:pt x="429488" y="12636"/>
                  </a:moveTo>
                  <a:lnTo>
                    <a:pt x="416852" y="12636"/>
                  </a:lnTo>
                  <a:lnTo>
                    <a:pt x="416852" y="25260"/>
                  </a:lnTo>
                  <a:lnTo>
                    <a:pt x="416852" y="37896"/>
                  </a:lnTo>
                  <a:lnTo>
                    <a:pt x="429488" y="37896"/>
                  </a:lnTo>
                  <a:lnTo>
                    <a:pt x="429488" y="25285"/>
                  </a:lnTo>
                  <a:lnTo>
                    <a:pt x="429488" y="12636"/>
                  </a:lnTo>
                  <a:close/>
                </a:path>
                <a:path w="619125" h="50800">
                  <a:moveTo>
                    <a:pt x="543166" y="12636"/>
                  </a:moveTo>
                  <a:lnTo>
                    <a:pt x="530542" y="12636"/>
                  </a:lnTo>
                  <a:lnTo>
                    <a:pt x="530542" y="0"/>
                  </a:lnTo>
                  <a:lnTo>
                    <a:pt x="517906" y="0"/>
                  </a:lnTo>
                  <a:lnTo>
                    <a:pt x="505269" y="0"/>
                  </a:lnTo>
                  <a:lnTo>
                    <a:pt x="492633" y="0"/>
                  </a:lnTo>
                  <a:lnTo>
                    <a:pt x="492633" y="12636"/>
                  </a:lnTo>
                  <a:lnTo>
                    <a:pt x="480009" y="12636"/>
                  </a:lnTo>
                  <a:lnTo>
                    <a:pt x="480009" y="0"/>
                  </a:lnTo>
                  <a:lnTo>
                    <a:pt x="467385" y="0"/>
                  </a:lnTo>
                  <a:lnTo>
                    <a:pt x="454748" y="0"/>
                  </a:lnTo>
                  <a:lnTo>
                    <a:pt x="454748" y="12636"/>
                  </a:lnTo>
                  <a:lnTo>
                    <a:pt x="442112" y="12636"/>
                  </a:lnTo>
                  <a:lnTo>
                    <a:pt x="442112" y="25285"/>
                  </a:lnTo>
                  <a:lnTo>
                    <a:pt x="454748" y="25285"/>
                  </a:lnTo>
                  <a:lnTo>
                    <a:pt x="467372" y="25285"/>
                  </a:lnTo>
                  <a:lnTo>
                    <a:pt x="467372" y="37896"/>
                  </a:lnTo>
                  <a:lnTo>
                    <a:pt x="480009" y="37896"/>
                  </a:lnTo>
                  <a:lnTo>
                    <a:pt x="492633" y="37896"/>
                  </a:lnTo>
                  <a:lnTo>
                    <a:pt x="505269" y="37896"/>
                  </a:lnTo>
                  <a:lnTo>
                    <a:pt x="517906" y="37896"/>
                  </a:lnTo>
                  <a:lnTo>
                    <a:pt x="517906" y="25260"/>
                  </a:lnTo>
                  <a:lnTo>
                    <a:pt x="505269" y="25260"/>
                  </a:lnTo>
                  <a:lnTo>
                    <a:pt x="505269" y="12636"/>
                  </a:lnTo>
                  <a:lnTo>
                    <a:pt x="517906" y="12636"/>
                  </a:lnTo>
                  <a:lnTo>
                    <a:pt x="530529" y="12636"/>
                  </a:lnTo>
                  <a:lnTo>
                    <a:pt x="530529" y="25285"/>
                  </a:lnTo>
                  <a:lnTo>
                    <a:pt x="543166" y="25285"/>
                  </a:lnTo>
                  <a:lnTo>
                    <a:pt x="543166" y="12636"/>
                  </a:lnTo>
                  <a:close/>
                </a:path>
                <a:path w="619125" h="50800">
                  <a:moveTo>
                    <a:pt x="581063" y="0"/>
                  </a:moveTo>
                  <a:lnTo>
                    <a:pt x="568426" y="0"/>
                  </a:lnTo>
                  <a:lnTo>
                    <a:pt x="555790" y="0"/>
                  </a:lnTo>
                  <a:lnTo>
                    <a:pt x="555790" y="12636"/>
                  </a:lnTo>
                  <a:lnTo>
                    <a:pt x="555790" y="25285"/>
                  </a:lnTo>
                  <a:lnTo>
                    <a:pt x="568426" y="25285"/>
                  </a:lnTo>
                  <a:lnTo>
                    <a:pt x="568426" y="37896"/>
                  </a:lnTo>
                  <a:lnTo>
                    <a:pt x="581063" y="37896"/>
                  </a:lnTo>
                  <a:lnTo>
                    <a:pt x="581063" y="25260"/>
                  </a:lnTo>
                  <a:lnTo>
                    <a:pt x="568426" y="25260"/>
                  </a:lnTo>
                  <a:lnTo>
                    <a:pt x="568426" y="12636"/>
                  </a:lnTo>
                  <a:lnTo>
                    <a:pt x="581063" y="12636"/>
                  </a:lnTo>
                  <a:lnTo>
                    <a:pt x="581063" y="0"/>
                  </a:lnTo>
                  <a:close/>
                </a:path>
                <a:path w="619125" h="50800">
                  <a:moveTo>
                    <a:pt x="618947" y="25260"/>
                  </a:moveTo>
                  <a:lnTo>
                    <a:pt x="606310" y="25260"/>
                  </a:lnTo>
                  <a:lnTo>
                    <a:pt x="606310" y="12636"/>
                  </a:lnTo>
                  <a:lnTo>
                    <a:pt x="593674" y="12636"/>
                  </a:lnTo>
                  <a:lnTo>
                    <a:pt x="593674" y="25260"/>
                  </a:lnTo>
                  <a:lnTo>
                    <a:pt x="593674" y="37896"/>
                  </a:lnTo>
                  <a:lnTo>
                    <a:pt x="606310" y="37896"/>
                  </a:lnTo>
                  <a:lnTo>
                    <a:pt x="618947" y="37896"/>
                  </a:lnTo>
                  <a:lnTo>
                    <a:pt x="618947" y="2526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5961735" y="4287011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37909" y="25260"/>
                  </a:moveTo>
                  <a:lnTo>
                    <a:pt x="25273" y="25260"/>
                  </a:lnTo>
                  <a:lnTo>
                    <a:pt x="12636" y="25260"/>
                  </a:lnTo>
                  <a:lnTo>
                    <a:pt x="0" y="25260"/>
                  </a:lnTo>
                  <a:lnTo>
                    <a:pt x="0" y="37896"/>
                  </a:lnTo>
                  <a:lnTo>
                    <a:pt x="0" y="50533"/>
                  </a:lnTo>
                  <a:lnTo>
                    <a:pt x="12636" y="50533"/>
                  </a:lnTo>
                  <a:lnTo>
                    <a:pt x="12636" y="37896"/>
                  </a:lnTo>
                  <a:lnTo>
                    <a:pt x="25273" y="37896"/>
                  </a:lnTo>
                  <a:lnTo>
                    <a:pt x="37909" y="37896"/>
                  </a:lnTo>
                  <a:lnTo>
                    <a:pt x="37909" y="25260"/>
                  </a:lnTo>
                  <a:close/>
                </a:path>
                <a:path w="619125" h="50800">
                  <a:moveTo>
                    <a:pt x="88430" y="12623"/>
                  </a:moveTo>
                  <a:lnTo>
                    <a:pt x="75806" y="12623"/>
                  </a:lnTo>
                  <a:lnTo>
                    <a:pt x="63169" y="12623"/>
                  </a:lnTo>
                  <a:lnTo>
                    <a:pt x="50533" y="12623"/>
                  </a:lnTo>
                  <a:lnTo>
                    <a:pt x="50533" y="25260"/>
                  </a:lnTo>
                  <a:lnTo>
                    <a:pt x="50533" y="37896"/>
                  </a:lnTo>
                  <a:lnTo>
                    <a:pt x="63169" y="37896"/>
                  </a:lnTo>
                  <a:lnTo>
                    <a:pt x="63169" y="25260"/>
                  </a:lnTo>
                  <a:lnTo>
                    <a:pt x="75793" y="25260"/>
                  </a:lnTo>
                  <a:lnTo>
                    <a:pt x="88430" y="25260"/>
                  </a:lnTo>
                  <a:lnTo>
                    <a:pt x="88430" y="12623"/>
                  </a:lnTo>
                  <a:close/>
                </a:path>
                <a:path w="619125" h="50800">
                  <a:moveTo>
                    <a:pt x="202120" y="0"/>
                  </a:moveTo>
                  <a:lnTo>
                    <a:pt x="189484" y="0"/>
                  </a:lnTo>
                  <a:lnTo>
                    <a:pt x="176847" y="0"/>
                  </a:lnTo>
                  <a:lnTo>
                    <a:pt x="164211" y="0"/>
                  </a:lnTo>
                  <a:lnTo>
                    <a:pt x="164211" y="12623"/>
                  </a:lnTo>
                  <a:lnTo>
                    <a:pt x="101053" y="12623"/>
                  </a:lnTo>
                  <a:lnTo>
                    <a:pt x="101053" y="25260"/>
                  </a:lnTo>
                  <a:lnTo>
                    <a:pt x="101053" y="37896"/>
                  </a:lnTo>
                  <a:lnTo>
                    <a:pt x="113690" y="37896"/>
                  </a:lnTo>
                  <a:lnTo>
                    <a:pt x="126326" y="37896"/>
                  </a:lnTo>
                  <a:lnTo>
                    <a:pt x="126326" y="25260"/>
                  </a:lnTo>
                  <a:lnTo>
                    <a:pt x="138950" y="25260"/>
                  </a:lnTo>
                  <a:lnTo>
                    <a:pt x="151587" y="25260"/>
                  </a:lnTo>
                  <a:lnTo>
                    <a:pt x="164223" y="25260"/>
                  </a:lnTo>
                  <a:lnTo>
                    <a:pt x="164223" y="12636"/>
                  </a:lnTo>
                  <a:lnTo>
                    <a:pt x="176847" y="12636"/>
                  </a:lnTo>
                  <a:lnTo>
                    <a:pt x="176847" y="25260"/>
                  </a:lnTo>
                  <a:lnTo>
                    <a:pt x="176847" y="37896"/>
                  </a:lnTo>
                  <a:lnTo>
                    <a:pt x="189484" y="37896"/>
                  </a:lnTo>
                  <a:lnTo>
                    <a:pt x="189484" y="25260"/>
                  </a:lnTo>
                  <a:lnTo>
                    <a:pt x="189484" y="12636"/>
                  </a:lnTo>
                  <a:lnTo>
                    <a:pt x="202120" y="12636"/>
                  </a:lnTo>
                  <a:lnTo>
                    <a:pt x="202120" y="0"/>
                  </a:lnTo>
                  <a:close/>
                </a:path>
                <a:path w="619125" h="50800">
                  <a:moveTo>
                    <a:pt x="277901" y="0"/>
                  </a:moveTo>
                  <a:lnTo>
                    <a:pt x="265264" y="0"/>
                  </a:lnTo>
                  <a:lnTo>
                    <a:pt x="265264" y="12623"/>
                  </a:lnTo>
                  <a:lnTo>
                    <a:pt x="252641" y="12623"/>
                  </a:lnTo>
                  <a:lnTo>
                    <a:pt x="252641" y="0"/>
                  </a:lnTo>
                  <a:lnTo>
                    <a:pt x="240004" y="0"/>
                  </a:lnTo>
                  <a:lnTo>
                    <a:pt x="240004" y="12636"/>
                  </a:lnTo>
                  <a:lnTo>
                    <a:pt x="240004" y="25260"/>
                  </a:lnTo>
                  <a:lnTo>
                    <a:pt x="227380" y="25260"/>
                  </a:lnTo>
                  <a:lnTo>
                    <a:pt x="227380" y="12636"/>
                  </a:lnTo>
                  <a:lnTo>
                    <a:pt x="240004" y="12636"/>
                  </a:lnTo>
                  <a:lnTo>
                    <a:pt x="240004" y="0"/>
                  </a:lnTo>
                  <a:lnTo>
                    <a:pt x="227368" y="0"/>
                  </a:lnTo>
                  <a:lnTo>
                    <a:pt x="227368" y="12623"/>
                  </a:lnTo>
                  <a:lnTo>
                    <a:pt x="214744" y="12623"/>
                  </a:lnTo>
                  <a:lnTo>
                    <a:pt x="214744" y="25260"/>
                  </a:lnTo>
                  <a:lnTo>
                    <a:pt x="214744" y="37896"/>
                  </a:lnTo>
                  <a:lnTo>
                    <a:pt x="227368" y="37896"/>
                  </a:lnTo>
                  <a:lnTo>
                    <a:pt x="240004" y="37896"/>
                  </a:lnTo>
                  <a:lnTo>
                    <a:pt x="252641" y="37896"/>
                  </a:lnTo>
                  <a:lnTo>
                    <a:pt x="252641" y="25260"/>
                  </a:lnTo>
                  <a:lnTo>
                    <a:pt x="265264" y="25260"/>
                  </a:lnTo>
                  <a:lnTo>
                    <a:pt x="277901" y="25260"/>
                  </a:lnTo>
                  <a:lnTo>
                    <a:pt x="277901" y="12636"/>
                  </a:lnTo>
                  <a:lnTo>
                    <a:pt x="277901" y="0"/>
                  </a:lnTo>
                  <a:close/>
                </a:path>
                <a:path w="619125" h="50800">
                  <a:moveTo>
                    <a:pt x="290537" y="25260"/>
                  </a:moveTo>
                  <a:lnTo>
                    <a:pt x="277901" y="25260"/>
                  </a:lnTo>
                  <a:lnTo>
                    <a:pt x="277901" y="37896"/>
                  </a:lnTo>
                  <a:lnTo>
                    <a:pt x="290537" y="37896"/>
                  </a:lnTo>
                  <a:lnTo>
                    <a:pt x="290537" y="25260"/>
                  </a:lnTo>
                  <a:close/>
                </a:path>
                <a:path w="619125" h="50800">
                  <a:moveTo>
                    <a:pt x="341058" y="0"/>
                  </a:moveTo>
                  <a:lnTo>
                    <a:pt x="328434" y="0"/>
                  </a:lnTo>
                  <a:lnTo>
                    <a:pt x="328422" y="12636"/>
                  </a:lnTo>
                  <a:lnTo>
                    <a:pt x="328422" y="25260"/>
                  </a:lnTo>
                  <a:lnTo>
                    <a:pt x="315798" y="25260"/>
                  </a:lnTo>
                  <a:lnTo>
                    <a:pt x="315798" y="12636"/>
                  </a:lnTo>
                  <a:lnTo>
                    <a:pt x="328422" y="12636"/>
                  </a:lnTo>
                  <a:lnTo>
                    <a:pt x="328422" y="0"/>
                  </a:lnTo>
                  <a:lnTo>
                    <a:pt x="315798" y="0"/>
                  </a:lnTo>
                  <a:lnTo>
                    <a:pt x="315798" y="12623"/>
                  </a:lnTo>
                  <a:lnTo>
                    <a:pt x="303161" y="12623"/>
                  </a:lnTo>
                  <a:lnTo>
                    <a:pt x="303161" y="25260"/>
                  </a:lnTo>
                  <a:lnTo>
                    <a:pt x="303161" y="37896"/>
                  </a:lnTo>
                  <a:lnTo>
                    <a:pt x="315798" y="37896"/>
                  </a:lnTo>
                  <a:lnTo>
                    <a:pt x="328434" y="37896"/>
                  </a:lnTo>
                  <a:lnTo>
                    <a:pt x="328434" y="25260"/>
                  </a:lnTo>
                  <a:lnTo>
                    <a:pt x="341058" y="25260"/>
                  </a:lnTo>
                  <a:lnTo>
                    <a:pt x="341058" y="12636"/>
                  </a:lnTo>
                  <a:lnTo>
                    <a:pt x="341058" y="0"/>
                  </a:lnTo>
                  <a:close/>
                </a:path>
                <a:path w="619125" h="50800">
                  <a:moveTo>
                    <a:pt x="378955" y="0"/>
                  </a:moveTo>
                  <a:lnTo>
                    <a:pt x="366331" y="0"/>
                  </a:lnTo>
                  <a:lnTo>
                    <a:pt x="353695" y="0"/>
                  </a:lnTo>
                  <a:lnTo>
                    <a:pt x="353695" y="12623"/>
                  </a:lnTo>
                  <a:lnTo>
                    <a:pt x="353695" y="25260"/>
                  </a:lnTo>
                  <a:lnTo>
                    <a:pt x="366331" y="25260"/>
                  </a:lnTo>
                  <a:lnTo>
                    <a:pt x="366331" y="12636"/>
                  </a:lnTo>
                  <a:lnTo>
                    <a:pt x="378955" y="12636"/>
                  </a:lnTo>
                  <a:lnTo>
                    <a:pt x="378955" y="0"/>
                  </a:lnTo>
                  <a:close/>
                </a:path>
                <a:path w="619125" h="50800">
                  <a:moveTo>
                    <a:pt x="416852" y="12623"/>
                  </a:moveTo>
                  <a:lnTo>
                    <a:pt x="404215" y="12623"/>
                  </a:lnTo>
                  <a:lnTo>
                    <a:pt x="391579" y="12623"/>
                  </a:lnTo>
                  <a:lnTo>
                    <a:pt x="391579" y="25260"/>
                  </a:lnTo>
                  <a:lnTo>
                    <a:pt x="378955" y="25260"/>
                  </a:lnTo>
                  <a:lnTo>
                    <a:pt x="378955" y="37896"/>
                  </a:lnTo>
                  <a:lnTo>
                    <a:pt x="391591" y="37896"/>
                  </a:lnTo>
                  <a:lnTo>
                    <a:pt x="391591" y="25260"/>
                  </a:lnTo>
                  <a:lnTo>
                    <a:pt x="404215" y="25260"/>
                  </a:lnTo>
                  <a:lnTo>
                    <a:pt x="416852" y="25260"/>
                  </a:lnTo>
                  <a:lnTo>
                    <a:pt x="416852" y="12623"/>
                  </a:lnTo>
                  <a:close/>
                </a:path>
                <a:path w="619125" h="50800">
                  <a:moveTo>
                    <a:pt x="442112" y="12623"/>
                  </a:moveTo>
                  <a:lnTo>
                    <a:pt x="429475" y="12623"/>
                  </a:lnTo>
                  <a:lnTo>
                    <a:pt x="429475" y="25260"/>
                  </a:lnTo>
                  <a:lnTo>
                    <a:pt x="416852" y="25260"/>
                  </a:lnTo>
                  <a:lnTo>
                    <a:pt x="416852" y="37896"/>
                  </a:lnTo>
                  <a:lnTo>
                    <a:pt x="429475" y="37896"/>
                  </a:lnTo>
                  <a:lnTo>
                    <a:pt x="442112" y="37896"/>
                  </a:lnTo>
                  <a:lnTo>
                    <a:pt x="442112" y="25260"/>
                  </a:lnTo>
                  <a:lnTo>
                    <a:pt x="442112" y="12623"/>
                  </a:lnTo>
                  <a:close/>
                </a:path>
                <a:path w="619125" h="50800">
                  <a:moveTo>
                    <a:pt x="480009" y="12623"/>
                  </a:moveTo>
                  <a:lnTo>
                    <a:pt x="467385" y="12623"/>
                  </a:lnTo>
                  <a:lnTo>
                    <a:pt x="454748" y="12623"/>
                  </a:lnTo>
                  <a:lnTo>
                    <a:pt x="454748" y="25260"/>
                  </a:lnTo>
                  <a:lnTo>
                    <a:pt x="454748" y="37896"/>
                  </a:lnTo>
                  <a:lnTo>
                    <a:pt x="467372" y="37896"/>
                  </a:lnTo>
                  <a:lnTo>
                    <a:pt x="480009" y="37896"/>
                  </a:lnTo>
                  <a:lnTo>
                    <a:pt x="480009" y="25260"/>
                  </a:lnTo>
                  <a:lnTo>
                    <a:pt x="480009" y="12623"/>
                  </a:lnTo>
                  <a:close/>
                </a:path>
                <a:path w="619125" h="50800">
                  <a:moveTo>
                    <a:pt x="618947" y="0"/>
                  </a:moveTo>
                  <a:lnTo>
                    <a:pt x="606310" y="0"/>
                  </a:lnTo>
                  <a:lnTo>
                    <a:pt x="606310" y="12623"/>
                  </a:lnTo>
                  <a:lnTo>
                    <a:pt x="593699" y="12623"/>
                  </a:lnTo>
                  <a:lnTo>
                    <a:pt x="593699" y="0"/>
                  </a:lnTo>
                  <a:lnTo>
                    <a:pt x="581063" y="0"/>
                  </a:lnTo>
                  <a:lnTo>
                    <a:pt x="568426" y="0"/>
                  </a:lnTo>
                  <a:lnTo>
                    <a:pt x="568426" y="12623"/>
                  </a:lnTo>
                  <a:lnTo>
                    <a:pt x="555802" y="12623"/>
                  </a:lnTo>
                  <a:lnTo>
                    <a:pt x="543166" y="12623"/>
                  </a:lnTo>
                  <a:lnTo>
                    <a:pt x="543166" y="25260"/>
                  </a:lnTo>
                  <a:lnTo>
                    <a:pt x="530542" y="25260"/>
                  </a:lnTo>
                  <a:lnTo>
                    <a:pt x="530542" y="12636"/>
                  </a:lnTo>
                  <a:lnTo>
                    <a:pt x="530542" y="0"/>
                  </a:lnTo>
                  <a:lnTo>
                    <a:pt x="517906" y="0"/>
                  </a:lnTo>
                  <a:lnTo>
                    <a:pt x="505269" y="0"/>
                  </a:lnTo>
                  <a:lnTo>
                    <a:pt x="492633" y="0"/>
                  </a:lnTo>
                  <a:lnTo>
                    <a:pt x="492633" y="12623"/>
                  </a:lnTo>
                  <a:lnTo>
                    <a:pt x="492633" y="25260"/>
                  </a:lnTo>
                  <a:lnTo>
                    <a:pt x="492633" y="37896"/>
                  </a:lnTo>
                  <a:lnTo>
                    <a:pt x="505269" y="37896"/>
                  </a:lnTo>
                  <a:lnTo>
                    <a:pt x="555802" y="37896"/>
                  </a:lnTo>
                  <a:lnTo>
                    <a:pt x="555802" y="25260"/>
                  </a:lnTo>
                  <a:lnTo>
                    <a:pt x="568426" y="25260"/>
                  </a:lnTo>
                  <a:lnTo>
                    <a:pt x="568426" y="37896"/>
                  </a:lnTo>
                  <a:lnTo>
                    <a:pt x="581063" y="37896"/>
                  </a:lnTo>
                  <a:lnTo>
                    <a:pt x="593699" y="37896"/>
                  </a:lnTo>
                  <a:lnTo>
                    <a:pt x="593699" y="25260"/>
                  </a:lnTo>
                  <a:lnTo>
                    <a:pt x="606310" y="25260"/>
                  </a:lnTo>
                  <a:lnTo>
                    <a:pt x="606310" y="12636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5961735" y="4324908"/>
              <a:ext cx="619125" cy="38100"/>
            </a:xfrm>
            <a:custGeom>
              <a:avLst/>
              <a:gdLst/>
              <a:ahLst/>
              <a:cxnLst/>
              <a:rect l="l" t="t" r="r" b="b"/>
              <a:pathLst>
                <a:path w="619125" h="38100">
                  <a:moveTo>
                    <a:pt x="50533" y="0"/>
                  </a:moveTo>
                  <a:lnTo>
                    <a:pt x="37896" y="0"/>
                  </a:lnTo>
                  <a:lnTo>
                    <a:pt x="37896" y="12623"/>
                  </a:lnTo>
                  <a:lnTo>
                    <a:pt x="25273" y="12623"/>
                  </a:lnTo>
                  <a:lnTo>
                    <a:pt x="25273" y="0"/>
                  </a:lnTo>
                  <a:lnTo>
                    <a:pt x="12636" y="0"/>
                  </a:lnTo>
                  <a:lnTo>
                    <a:pt x="0" y="0"/>
                  </a:lnTo>
                  <a:lnTo>
                    <a:pt x="0" y="12623"/>
                  </a:lnTo>
                  <a:lnTo>
                    <a:pt x="0" y="25260"/>
                  </a:lnTo>
                  <a:lnTo>
                    <a:pt x="0" y="37896"/>
                  </a:lnTo>
                  <a:lnTo>
                    <a:pt x="12636" y="37896"/>
                  </a:lnTo>
                  <a:lnTo>
                    <a:pt x="12636" y="25260"/>
                  </a:lnTo>
                  <a:lnTo>
                    <a:pt x="25273" y="25260"/>
                  </a:lnTo>
                  <a:lnTo>
                    <a:pt x="25273" y="37896"/>
                  </a:lnTo>
                  <a:lnTo>
                    <a:pt x="37896" y="37896"/>
                  </a:lnTo>
                  <a:lnTo>
                    <a:pt x="50533" y="37896"/>
                  </a:lnTo>
                  <a:lnTo>
                    <a:pt x="50533" y="25260"/>
                  </a:lnTo>
                  <a:lnTo>
                    <a:pt x="37909" y="25260"/>
                  </a:lnTo>
                  <a:lnTo>
                    <a:pt x="37909" y="12636"/>
                  </a:lnTo>
                  <a:lnTo>
                    <a:pt x="50533" y="12636"/>
                  </a:lnTo>
                  <a:lnTo>
                    <a:pt x="50533" y="0"/>
                  </a:lnTo>
                  <a:close/>
                </a:path>
                <a:path w="619125" h="38100">
                  <a:moveTo>
                    <a:pt x="151587" y="0"/>
                  </a:moveTo>
                  <a:lnTo>
                    <a:pt x="138963" y="0"/>
                  </a:lnTo>
                  <a:lnTo>
                    <a:pt x="138950" y="12636"/>
                  </a:lnTo>
                  <a:lnTo>
                    <a:pt x="138950" y="25260"/>
                  </a:lnTo>
                  <a:lnTo>
                    <a:pt x="126326" y="25260"/>
                  </a:lnTo>
                  <a:lnTo>
                    <a:pt x="126326" y="12636"/>
                  </a:lnTo>
                  <a:lnTo>
                    <a:pt x="138950" y="12636"/>
                  </a:lnTo>
                  <a:lnTo>
                    <a:pt x="138950" y="0"/>
                  </a:lnTo>
                  <a:lnTo>
                    <a:pt x="126326" y="0"/>
                  </a:lnTo>
                  <a:lnTo>
                    <a:pt x="126326" y="12623"/>
                  </a:lnTo>
                  <a:lnTo>
                    <a:pt x="113690" y="12623"/>
                  </a:lnTo>
                  <a:lnTo>
                    <a:pt x="101066" y="12623"/>
                  </a:lnTo>
                  <a:lnTo>
                    <a:pt x="101066" y="0"/>
                  </a:lnTo>
                  <a:lnTo>
                    <a:pt x="88430" y="0"/>
                  </a:lnTo>
                  <a:lnTo>
                    <a:pt x="75806" y="0"/>
                  </a:lnTo>
                  <a:lnTo>
                    <a:pt x="63169" y="0"/>
                  </a:lnTo>
                  <a:lnTo>
                    <a:pt x="63169" y="12623"/>
                  </a:lnTo>
                  <a:lnTo>
                    <a:pt x="63169" y="25260"/>
                  </a:lnTo>
                  <a:lnTo>
                    <a:pt x="63169" y="37896"/>
                  </a:lnTo>
                  <a:lnTo>
                    <a:pt x="75793" y="37896"/>
                  </a:lnTo>
                  <a:lnTo>
                    <a:pt x="88430" y="37896"/>
                  </a:lnTo>
                  <a:lnTo>
                    <a:pt x="88430" y="25260"/>
                  </a:lnTo>
                  <a:lnTo>
                    <a:pt x="75806" y="25260"/>
                  </a:lnTo>
                  <a:lnTo>
                    <a:pt x="75806" y="12636"/>
                  </a:lnTo>
                  <a:lnTo>
                    <a:pt x="88430" y="12636"/>
                  </a:lnTo>
                  <a:lnTo>
                    <a:pt x="101053" y="12636"/>
                  </a:lnTo>
                  <a:lnTo>
                    <a:pt x="101053" y="25260"/>
                  </a:lnTo>
                  <a:lnTo>
                    <a:pt x="113690" y="25260"/>
                  </a:lnTo>
                  <a:lnTo>
                    <a:pt x="113690" y="37896"/>
                  </a:lnTo>
                  <a:lnTo>
                    <a:pt x="126326" y="37896"/>
                  </a:lnTo>
                  <a:lnTo>
                    <a:pt x="138950" y="37896"/>
                  </a:lnTo>
                  <a:lnTo>
                    <a:pt x="151587" y="37896"/>
                  </a:lnTo>
                  <a:lnTo>
                    <a:pt x="151587" y="25260"/>
                  </a:lnTo>
                  <a:lnTo>
                    <a:pt x="151587" y="12636"/>
                  </a:lnTo>
                  <a:lnTo>
                    <a:pt x="151587" y="0"/>
                  </a:lnTo>
                  <a:close/>
                </a:path>
                <a:path w="619125" h="38100">
                  <a:moveTo>
                    <a:pt x="189484" y="0"/>
                  </a:moveTo>
                  <a:lnTo>
                    <a:pt x="176847" y="0"/>
                  </a:lnTo>
                  <a:lnTo>
                    <a:pt x="164211" y="0"/>
                  </a:lnTo>
                  <a:lnTo>
                    <a:pt x="164211" y="12636"/>
                  </a:lnTo>
                  <a:lnTo>
                    <a:pt x="176847" y="12636"/>
                  </a:lnTo>
                  <a:lnTo>
                    <a:pt x="189484" y="12636"/>
                  </a:lnTo>
                  <a:lnTo>
                    <a:pt x="189484" y="0"/>
                  </a:lnTo>
                  <a:close/>
                </a:path>
                <a:path w="619125" h="38100">
                  <a:moveTo>
                    <a:pt x="240004" y="0"/>
                  </a:moveTo>
                  <a:lnTo>
                    <a:pt x="227380" y="0"/>
                  </a:lnTo>
                  <a:lnTo>
                    <a:pt x="214744" y="0"/>
                  </a:lnTo>
                  <a:lnTo>
                    <a:pt x="202107" y="0"/>
                  </a:lnTo>
                  <a:lnTo>
                    <a:pt x="202107" y="12623"/>
                  </a:lnTo>
                  <a:lnTo>
                    <a:pt x="202107" y="25260"/>
                  </a:lnTo>
                  <a:lnTo>
                    <a:pt x="189484" y="25260"/>
                  </a:lnTo>
                  <a:lnTo>
                    <a:pt x="176847" y="25260"/>
                  </a:lnTo>
                  <a:lnTo>
                    <a:pt x="176847" y="37896"/>
                  </a:lnTo>
                  <a:lnTo>
                    <a:pt x="189484" y="37896"/>
                  </a:lnTo>
                  <a:lnTo>
                    <a:pt x="202120" y="37896"/>
                  </a:lnTo>
                  <a:lnTo>
                    <a:pt x="202120" y="25260"/>
                  </a:lnTo>
                  <a:lnTo>
                    <a:pt x="214744" y="25260"/>
                  </a:lnTo>
                  <a:lnTo>
                    <a:pt x="214744" y="37896"/>
                  </a:lnTo>
                  <a:lnTo>
                    <a:pt x="227380" y="37896"/>
                  </a:lnTo>
                  <a:lnTo>
                    <a:pt x="227380" y="25260"/>
                  </a:lnTo>
                  <a:lnTo>
                    <a:pt x="240004" y="25260"/>
                  </a:lnTo>
                  <a:lnTo>
                    <a:pt x="240004" y="12636"/>
                  </a:lnTo>
                  <a:lnTo>
                    <a:pt x="240004" y="0"/>
                  </a:lnTo>
                  <a:close/>
                </a:path>
                <a:path w="619125" h="38100">
                  <a:moveTo>
                    <a:pt x="277901" y="0"/>
                  </a:moveTo>
                  <a:lnTo>
                    <a:pt x="265277" y="0"/>
                  </a:lnTo>
                  <a:lnTo>
                    <a:pt x="252641" y="0"/>
                  </a:lnTo>
                  <a:lnTo>
                    <a:pt x="252641" y="12636"/>
                  </a:lnTo>
                  <a:lnTo>
                    <a:pt x="265264" y="12636"/>
                  </a:lnTo>
                  <a:lnTo>
                    <a:pt x="265264" y="25260"/>
                  </a:lnTo>
                  <a:lnTo>
                    <a:pt x="252641" y="25260"/>
                  </a:lnTo>
                  <a:lnTo>
                    <a:pt x="240004" y="25260"/>
                  </a:lnTo>
                  <a:lnTo>
                    <a:pt x="240004" y="37896"/>
                  </a:lnTo>
                  <a:lnTo>
                    <a:pt x="252641" y="37896"/>
                  </a:lnTo>
                  <a:lnTo>
                    <a:pt x="265264" y="37896"/>
                  </a:lnTo>
                  <a:lnTo>
                    <a:pt x="277901" y="37896"/>
                  </a:lnTo>
                  <a:lnTo>
                    <a:pt x="277901" y="25260"/>
                  </a:lnTo>
                  <a:lnTo>
                    <a:pt x="277901" y="12636"/>
                  </a:lnTo>
                  <a:lnTo>
                    <a:pt x="277901" y="0"/>
                  </a:lnTo>
                  <a:close/>
                </a:path>
                <a:path w="619125" h="38100">
                  <a:moveTo>
                    <a:pt x="303174" y="0"/>
                  </a:moveTo>
                  <a:lnTo>
                    <a:pt x="290537" y="0"/>
                  </a:lnTo>
                  <a:lnTo>
                    <a:pt x="290537" y="12636"/>
                  </a:lnTo>
                  <a:lnTo>
                    <a:pt x="303174" y="12636"/>
                  </a:lnTo>
                  <a:lnTo>
                    <a:pt x="303174" y="0"/>
                  </a:lnTo>
                  <a:close/>
                </a:path>
                <a:path w="619125" h="38100">
                  <a:moveTo>
                    <a:pt x="328434" y="0"/>
                  </a:moveTo>
                  <a:lnTo>
                    <a:pt x="315798" y="0"/>
                  </a:lnTo>
                  <a:lnTo>
                    <a:pt x="315798" y="12636"/>
                  </a:lnTo>
                  <a:lnTo>
                    <a:pt x="328434" y="12636"/>
                  </a:lnTo>
                  <a:lnTo>
                    <a:pt x="328434" y="0"/>
                  </a:lnTo>
                  <a:close/>
                </a:path>
                <a:path w="619125" h="38100">
                  <a:moveTo>
                    <a:pt x="341058" y="25260"/>
                  </a:moveTo>
                  <a:lnTo>
                    <a:pt x="328434" y="25260"/>
                  </a:lnTo>
                  <a:lnTo>
                    <a:pt x="315798" y="25260"/>
                  </a:lnTo>
                  <a:lnTo>
                    <a:pt x="303161" y="25260"/>
                  </a:lnTo>
                  <a:lnTo>
                    <a:pt x="303161" y="37896"/>
                  </a:lnTo>
                  <a:lnTo>
                    <a:pt x="315798" y="37896"/>
                  </a:lnTo>
                  <a:lnTo>
                    <a:pt x="328422" y="37896"/>
                  </a:lnTo>
                  <a:lnTo>
                    <a:pt x="341058" y="37896"/>
                  </a:lnTo>
                  <a:lnTo>
                    <a:pt x="341058" y="25260"/>
                  </a:lnTo>
                  <a:close/>
                </a:path>
                <a:path w="619125" h="38100">
                  <a:moveTo>
                    <a:pt x="378955" y="0"/>
                  </a:moveTo>
                  <a:lnTo>
                    <a:pt x="366318" y="0"/>
                  </a:lnTo>
                  <a:lnTo>
                    <a:pt x="366318" y="12623"/>
                  </a:lnTo>
                  <a:lnTo>
                    <a:pt x="353695" y="12623"/>
                  </a:lnTo>
                  <a:lnTo>
                    <a:pt x="353695" y="25260"/>
                  </a:lnTo>
                  <a:lnTo>
                    <a:pt x="353695" y="37896"/>
                  </a:lnTo>
                  <a:lnTo>
                    <a:pt x="366318" y="37896"/>
                  </a:lnTo>
                  <a:lnTo>
                    <a:pt x="378955" y="37896"/>
                  </a:lnTo>
                  <a:lnTo>
                    <a:pt x="378955" y="25260"/>
                  </a:lnTo>
                  <a:lnTo>
                    <a:pt x="378955" y="12636"/>
                  </a:lnTo>
                  <a:lnTo>
                    <a:pt x="378955" y="0"/>
                  </a:lnTo>
                  <a:close/>
                </a:path>
                <a:path w="619125" h="38100">
                  <a:moveTo>
                    <a:pt x="467385" y="0"/>
                  </a:moveTo>
                  <a:lnTo>
                    <a:pt x="454748" y="0"/>
                  </a:lnTo>
                  <a:lnTo>
                    <a:pt x="454748" y="12623"/>
                  </a:lnTo>
                  <a:lnTo>
                    <a:pt x="442112" y="12623"/>
                  </a:lnTo>
                  <a:lnTo>
                    <a:pt x="442112" y="0"/>
                  </a:lnTo>
                  <a:lnTo>
                    <a:pt x="429488" y="0"/>
                  </a:lnTo>
                  <a:lnTo>
                    <a:pt x="416852" y="0"/>
                  </a:lnTo>
                  <a:lnTo>
                    <a:pt x="404215" y="0"/>
                  </a:lnTo>
                  <a:lnTo>
                    <a:pt x="404215" y="12623"/>
                  </a:lnTo>
                  <a:lnTo>
                    <a:pt x="391579" y="12623"/>
                  </a:lnTo>
                  <a:lnTo>
                    <a:pt x="391579" y="25260"/>
                  </a:lnTo>
                  <a:lnTo>
                    <a:pt x="404215" y="25260"/>
                  </a:lnTo>
                  <a:lnTo>
                    <a:pt x="404215" y="12636"/>
                  </a:lnTo>
                  <a:lnTo>
                    <a:pt x="416852" y="12636"/>
                  </a:lnTo>
                  <a:lnTo>
                    <a:pt x="416852" y="25260"/>
                  </a:lnTo>
                  <a:lnTo>
                    <a:pt x="429488" y="25260"/>
                  </a:lnTo>
                  <a:lnTo>
                    <a:pt x="429488" y="12636"/>
                  </a:lnTo>
                  <a:lnTo>
                    <a:pt x="442112" y="12636"/>
                  </a:lnTo>
                  <a:lnTo>
                    <a:pt x="442112" y="25260"/>
                  </a:lnTo>
                  <a:lnTo>
                    <a:pt x="454748" y="25260"/>
                  </a:lnTo>
                  <a:lnTo>
                    <a:pt x="467385" y="25260"/>
                  </a:lnTo>
                  <a:lnTo>
                    <a:pt x="467385" y="12636"/>
                  </a:lnTo>
                  <a:lnTo>
                    <a:pt x="467385" y="0"/>
                  </a:lnTo>
                  <a:close/>
                </a:path>
                <a:path w="619125" h="38100">
                  <a:moveTo>
                    <a:pt x="530542" y="0"/>
                  </a:moveTo>
                  <a:lnTo>
                    <a:pt x="517906" y="0"/>
                  </a:lnTo>
                  <a:lnTo>
                    <a:pt x="505269" y="0"/>
                  </a:lnTo>
                  <a:lnTo>
                    <a:pt x="505269" y="12623"/>
                  </a:lnTo>
                  <a:lnTo>
                    <a:pt x="492645" y="12623"/>
                  </a:lnTo>
                  <a:lnTo>
                    <a:pt x="492645" y="0"/>
                  </a:lnTo>
                  <a:lnTo>
                    <a:pt x="480009" y="0"/>
                  </a:lnTo>
                  <a:lnTo>
                    <a:pt x="480009" y="12623"/>
                  </a:lnTo>
                  <a:lnTo>
                    <a:pt x="480009" y="25260"/>
                  </a:lnTo>
                  <a:lnTo>
                    <a:pt x="492633" y="25260"/>
                  </a:lnTo>
                  <a:lnTo>
                    <a:pt x="505269" y="25260"/>
                  </a:lnTo>
                  <a:lnTo>
                    <a:pt x="505269" y="12636"/>
                  </a:lnTo>
                  <a:lnTo>
                    <a:pt x="517906" y="12636"/>
                  </a:lnTo>
                  <a:lnTo>
                    <a:pt x="517906" y="25260"/>
                  </a:lnTo>
                  <a:lnTo>
                    <a:pt x="530542" y="25260"/>
                  </a:lnTo>
                  <a:lnTo>
                    <a:pt x="530542" y="12636"/>
                  </a:lnTo>
                  <a:lnTo>
                    <a:pt x="530542" y="0"/>
                  </a:lnTo>
                  <a:close/>
                </a:path>
                <a:path w="619125" h="38100">
                  <a:moveTo>
                    <a:pt x="618947" y="0"/>
                  </a:moveTo>
                  <a:lnTo>
                    <a:pt x="606310" y="0"/>
                  </a:lnTo>
                  <a:lnTo>
                    <a:pt x="606310" y="12623"/>
                  </a:lnTo>
                  <a:lnTo>
                    <a:pt x="593699" y="12623"/>
                  </a:lnTo>
                  <a:lnTo>
                    <a:pt x="593699" y="0"/>
                  </a:lnTo>
                  <a:lnTo>
                    <a:pt x="581063" y="0"/>
                  </a:lnTo>
                  <a:lnTo>
                    <a:pt x="568426" y="0"/>
                  </a:lnTo>
                  <a:lnTo>
                    <a:pt x="555790" y="0"/>
                  </a:lnTo>
                  <a:lnTo>
                    <a:pt x="555790" y="12636"/>
                  </a:lnTo>
                  <a:lnTo>
                    <a:pt x="568426" y="12636"/>
                  </a:lnTo>
                  <a:lnTo>
                    <a:pt x="568426" y="25260"/>
                  </a:lnTo>
                  <a:lnTo>
                    <a:pt x="581063" y="25260"/>
                  </a:lnTo>
                  <a:lnTo>
                    <a:pt x="581063" y="12636"/>
                  </a:lnTo>
                  <a:lnTo>
                    <a:pt x="593674" y="12636"/>
                  </a:lnTo>
                  <a:lnTo>
                    <a:pt x="593674" y="25260"/>
                  </a:lnTo>
                  <a:lnTo>
                    <a:pt x="606310" y="25260"/>
                  </a:lnTo>
                  <a:lnTo>
                    <a:pt x="618947" y="25260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5961735" y="4350169"/>
              <a:ext cx="619125" cy="38100"/>
            </a:xfrm>
            <a:custGeom>
              <a:avLst/>
              <a:gdLst/>
              <a:ahLst/>
              <a:cxnLst/>
              <a:rect l="l" t="t" r="r" b="b"/>
              <a:pathLst>
                <a:path w="619125" h="38100">
                  <a:moveTo>
                    <a:pt x="126326" y="12623"/>
                  </a:moveTo>
                  <a:lnTo>
                    <a:pt x="113690" y="12623"/>
                  </a:lnTo>
                  <a:lnTo>
                    <a:pt x="101066" y="12623"/>
                  </a:lnTo>
                  <a:lnTo>
                    <a:pt x="88430" y="12623"/>
                  </a:lnTo>
                  <a:lnTo>
                    <a:pt x="88430" y="25260"/>
                  </a:lnTo>
                  <a:lnTo>
                    <a:pt x="75806" y="25260"/>
                  </a:lnTo>
                  <a:lnTo>
                    <a:pt x="75806" y="12623"/>
                  </a:lnTo>
                  <a:lnTo>
                    <a:pt x="63169" y="12623"/>
                  </a:lnTo>
                  <a:lnTo>
                    <a:pt x="63169" y="25260"/>
                  </a:lnTo>
                  <a:lnTo>
                    <a:pt x="50533" y="25260"/>
                  </a:lnTo>
                  <a:lnTo>
                    <a:pt x="37909" y="25260"/>
                  </a:lnTo>
                  <a:lnTo>
                    <a:pt x="37909" y="12623"/>
                  </a:lnTo>
                  <a:lnTo>
                    <a:pt x="25273" y="12623"/>
                  </a:lnTo>
                  <a:lnTo>
                    <a:pt x="12636" y="12623"/>
                  </a:lnTo>
                  <a:lnTo>
                    <a:pt x="0" y="12623"/>
                  </a:lnTo>
                  <a:lnTo>
                    <a:pt x="0" y="25260"/>
                  </a:lnTo>
                  <a:lnTo>
                    <a:pt x="0" y="37896"/>
                  </a:lnTo>
                  <a:lnTo>
                    <a:pt x="12636" y="37896"/>
                  </a:lnTo>
                  <a:lnTo>
                    <a:pt x="25273" y="37896"/>
                  </a:lnTo>
                  <a:lnTo>
                    <a:pt x="25273" y="25260"/>
                  </a:lnTo>
                  <a:lnTo>
                    <a:pt x="37896" y="25260"/>
                  </a:lnTo>
                  <a:lnTo>
                    <a:pt x="37896" y="37896"/>
                  </a:lnTo>
                  <a:lnTo>
                    <a:pt x="50533" y="37896"/>
                  </a:lnTo>
                  <a:lnTo>
                    <a:pt x="113690" y="37896"/>
                  </a:lnTo>
                  <a:lnTo>
                    <a:pt x="113690" y="25260"/>
                  </a:lnTo>
                  <a:lnTo>
                    <a:pt x="126326" y="25260"/>
                  </a:lnTo>
                  <a:lnTo>
                    <a:pt x="126326" y="12623"/>
                  </a:lnTo>
                  <a:close/>
                </a:path>
                <a:path w="619125" h="38100">
                  <a:moveTo>
                    <a:pt x="214744" y="25260"/>
                  </a:moveTo>
                  <a:lnTo>
                    <a:pt x="202120" y="25260"/>
                  </a:lnTo>
                  <a:lnTo>
                    <a:pt x="202120" y="12623"/>
                  </a:lnTo>
                  <a:lnTo>
                    <a:pt x="189484" y="12623"/>
                  </a:lnTo>
                  <a:lnTo>
                    <a:pt x="138950" y="12623"/>
                  </a:lnTo>
                  <a:lnTo>
                    <a:pt x="138950" y="25260"/>
                  </a:lnTo>
                  <a:lnTo>
                    <a:pt x="126326" y="25260"/>
                  </a:lnTo>
                  <a:lnTo>
                    <a:pt x="126326" y="37896"/>
                  </a:lnTo>
                  <a:lnTo>
                    <a:pt x="138963" y="37896"/>
                  </a:lnTo>
                  <a:lnTo>
                    <a:pt x="138963" y="25260"/>
                  </a:lnTo>
                  <a:lnTo>
                    <a:pt x="151587" y="25260"/>
                  </a:lnTo>
                  <a:lnTo>
                    <a:pt x="151587" y="37896"/>
                  </a:lnTo>
                  <a:lnTo>
                    <a:pt x="164223" y="37896"/>
                  </a:lnTo>
                  <a:lnTo>
                    <a:pt x="164223" y="25260"/>
                  </a:lnTo>
                  <a:lnTo>
                    <a:pt x="176847" y="25260"/>
                  </a:lnTo>
                  <a:lnTo>
                    <a:pt x="176847" y="37896"/>
                  </a:lnTo>
                  <a:lnTo>
                    <a:pt x="189484" y="37896"/>
                  </a:lnTo>
                  <a:lnTo>
                    <a:pt x="189484" y="25260"/>
                  </a:lnTo>
                  <a:lnTo>
                    <a:pt x="202107" y="25260"/>
                  </a:lnTo>
                  <a:lnTo>
                    <a:pt x="202107" y="37896"/>
                  </a:lnTo>
                  <a:lnTo>
                    <a:pt x="214744" y="37896"/>
                  </a:lnTo>
                  <a:lnTo>
                    <a:pt x="214744" y="25260"/>
                  </a:lnTo>
                  <a:close/>
                </a:path>
                <a:path w="619125" h="38100">
                  <a:moveTo>
                    <a:pt x="227380" y="12623"/>
                  </a:moveTo>
                  <a:lnTo>
                    <a:pt x="214744" y="12623"/>
                  </a:lnTo>
                  <a:lnTo>
                    <a:pt x="214744" y="25260"/>
                  </a:lnTo>
                  <a:lnTo>
                    <a:pt x="227380" y="25260"/>
                  </a:lnTo>
                  <a:lnTo>
                    <a:pt x="227380" y="12623"/>
                  </a:lnTo>
                  <a:close/>
                </a:path>
                <a:path w="619125" h="38100">
                  <a:moveTo>
                    <a:pt x="341058" y="25260"/>
                  </a:moveTo>
                  <a:lnTo>
                    <a:pt x="328434" y="25260"/>
                  </a:lnTo>
                  <a:lnTo>
                    <a:pt x="328434" y="12623"/>
                  </a:lnTo>
                  <a:lnTo>
                    <a:pt x="315798" y="12623"/>
                  </a:lnTo>
                  <a:lnTo>
                    <a:pt x="303161" y="12623"/>
                  </a:lnTo>
                  <a:lnTo>
                    <a:pt x="303161" y="25260"/>
                  </a:lnTo>
                  <a:lnTo>
                    <a:pt x="290537" y="25260"/>
                  </a:lnTo>
                  <a:lnTo>
                    <a:pt x="290537" y="12623"/>
                  </a:lnTo>
                  <a:lnTo>
                    <a:pt x="277901" y="12623"/>
                  </a:lnTo>
                  <a:lnTo>
                    <a:pt x="265277" y="12623"/>
                  </a:lnTo>
                  <a:lnTo>
                    <a:pt x="252641" y="12623"/>
                  </a:lnTo>
                  <a:lnTo>
                    <a:pt x="240004" y="12623"/>
                  </a:lnTo>
                  <a:lnTo>
                    <a:pt x="240004" y="25260"/>
                  </a:lnTo>
                  <a:lnTo>
                    <a:pt x="252641" y="25260"/>
                  </a:lnTo>
                  <a:lnTo>
                    <a:pt x="252641" y="37896"/>
                  </a:lnTo>
                  <a:lnTo>
                    <a:pt x="265264" y="37896"/>
                  </a:lnTo>
                  <a:lnTo>
                    <a:pt x="341058" y="37896"/>
                  </a:lnTo>
                  <a:lnTo>
                    <a:pt x="341058" y="25260"/>
                  </a:lnTo>
                  <a:close/>
                </a:path>
                <a:path w="619125" h="38100">
                  <a:moveTo>
                    <a:pt x="555802" y="0"/>
                  </a:moveTo>
                  <a:lnTo>
                    <a:pt x="543166" y="0"/>
                  </a:lnTo>
                  <a:lnTo>
                    <a:pt x="530542" y="0"/>
                  </a:lnTo>
                  <a:lnTo>
                    <a:pt x="530529" y="12636"/>
                  </a:lnTo>
                  <a:lnTo>
                    <a:pt x="530529" y="25260"/>
                  </a:lnTo>
                  <a:lnTo>
                    <a:pt x="517906" y="25260"/>
                  </a:lnTo>
                  <a:lnTo>
                    <a:pt x="517906" y="12636"/>
                  </a:lnTo>
                  <a:lnTo>
                    <a:pt x="530529" y="12636"/>
                  </a:lnTo>
                  <a:lnTo>
                    <a:pt x="530529" y="0"/>
                  </a:lnTo>
                  <a:lnTo>
                    <a:pt x="517906" y="0"/>
                  </a:lnTo>
                  <a:lnTo>
                    <a:pt x="517906" y="12623"/>
                  </a:lnTo>
                  <a:lnTo>
                    <a:pt x="505269" y="12623"/>
                  </a:lnTo>
                  <a:lnTo>
                    <a:pt x="492645" y="12623"/>
                  </a:lnTo>
                  <a:lnTo>
                    <a:pt x="480009" y="12623"/>
                  </a:lnTo>
                  <a:lnTo>
                    <a:pt x="467385" y="12623"/>
                  </a:lnTo>
                  <a:lnTo>
                    <a:pt x="467385" y="0"/>
                  </a:lnTo>
                  <a:lnTo>
                    <a:pt x="454748" y="0"/>
                  </a:lnTo>
                  <a:lnTo>
                    <a:pt x="442112" y="0"/>
                  </a:lnTo>
                  <a:lnTo>
                    <a:pt x="442112" y="12623"/>
                  </a:lnTo>
                  <a:lnTo>
                    <a:pt x="429488" y="12623"/>
                  </a:lnTo>
                  <a:lnTo>
                    <a:pt x="429488" y="0"/>
                  </a:lnTo>
                  <a:lnTo>
                    <a:pt x="416852" y="0"/>
                  </a:lnTo>
                  <a:lnTo>
                    <a:pt x="416852" y="12623"/>
                  </a:lnTo>
                  <a:lnTo>
                    <a:pt x="404215" y="12623"/>
                  </a:lnTo>
                  <a:lnTo>
                    <a:pt x="391591" y="12623"/>
                  </a:lnTo>
                  <a:lnTo>
                    <a:pt x="391591" y="0"/>
                  </a:lnTo>
                  <a:lnTo>
                    <a:pt x="378955" y="0"/>
                  </a:lnTo>
                  <a:lnTo>
                    <a:pt x="366318" y="0"/>
                  </a:lnTo>
                  <a:lnTo>
                    <a:pt x="366318" y="12623"/>
                  </a:lnTo>
                  <a:lnTo>
                    <a:pt x="353695" y="12623"/>
                  </a:lnTo>
                  <a:lnTo>
                    <a:pt x="341058" y="12623"/>
                  </a:lnTo>
                  <a:lnTo>
                    <a:pt x="341058" y="25260"/>
                  </a:lnTo>
                  <a:lnTo>
                    <a:pt x="353695" y="25260"/>
                  </a:lnTo>
                  <a:lnTo>
                    <a:pt x="366318" y="25260"/>
                  </a:lnTo>
                  <a:lnTo>
                    <a:pt x="366318" y="37896"/>
                  </a:lnTo>
                  <a:lnTo>
                    <a:pt x="378955" y="37896"/>
                  </a:lnTo>
                  <a:lnTo>
                    <a:pt x="378955" y="25260"/>
                  </a:lnTo>
                  <a:lnTo>
                    <a:pt x="366331" y="25260"/>
                  </a:lnTo>
                  <a:lnTo>
                    <a:pt x="366331" y="12636"/>
                  </a:lnTo>
                  <a:lnTo>
                    <a:pt x="378955" y="12636"/>
                  </a:lnTo>
                  <a:lnTo>
                    <a:pt x="378955" y="25260"/>
                  </a:lnTo>
                  <a:lnTo>
                    <a:pt x="391579" y="25260"/>
                  </a:lnTo>
                  <a:lnTo>
                    <a:pt x="404215" y="25260"/>
                  </a:lnTo>
                  <a:lnTo>
                    <a:pt x="404215" y="37896"/>
                  </a:lnTo>
                  <a:lnTo>
                    <a:pt x="416852" y="37896"/>
                  </a:lnTo>
                  <a:lnTo>
                    <a:pt x="429475" y="37896"/>
                  </a:lnTo>
                  <a:lnTo>
                    <a:pt x="442112" y="37896"/>
                  </a:lnTo>
                  <a:lnTo>
                    <a:pt x="442112" y="25260"/>
                  </a:lnTo>
                  <a:lnTo>
                    <a:pt x="454748" y="25260"/>
                  </a:lnTo>
                  <a:lnTo>
                    <a:pt x="467372" y="25260"/>
                  </a:lnTo>
                  <a:lnTo>
                    <a:pt x="467372" y="37896"/>
                  </a:lnTo>
                  <a:lnTo>
                    <a:pt x="480009" y="37896"/>
                  </a:lnTo>
                  <a:lnTo>
                    <a:pt x="480009" y="25260"/>
                  </a:lnTo>
                  <a:lnTo>
                    <a:pt x="492633" y="25260"/>
                  </a:lnTo>
                  <a:lnTo>
                    <a:pt x="505269" y="25260"/>
                  </a:lnTo>
                  <a:lnTo>
                    <a:pt x="505269" y="37896"/>
                  </a:lnTo>
                  <a:lnTo>
                    <a:pt x="517906" y="37896"/>
                  </a:lnTo>
                  <a:lnTo>
                    <a:pt x="530542" y="37896"/>
                  </a:lnTo>
                  <a:lnTo>
                    <a:pt x="530542" y="25260"/>
                  </a:lnTo>
                  <a:lnTo>
                    <a:pt x="543166" y="25260"/>
                  </a:lnTo>
                  <a:lnTo>
                    <a:pt x="555802" y="25260"/>
                  </a:lnTo>
                  <a:lnTo>
                    <a:pt x="555802" y="12636"/>
                  </a:lnTo>
                  <a:lnTo>
                    <a:pt x="555802" y="0"/>
                  </a:lnTo>
                  <a:close/>
                </a:path>
                <a:path w="619125" h="38100">
                  <a:moveTo>
                    <a:pt x="618947" y="0"/>
                  </a:moveTo>
                  <a:lnTo>
                    <a:pt x="606310" y="0"/>
                  </a:lnTo>
                  <a:lnTo>
                    <a:pt x="593674" y="0"/>
                  </a:lnTo>
                  <a:lnTo>
                    <a:pt x="593674" y="12623"/>
                  </a:lnTo>
                  <a:lnTo>
                    <a:pt x="581063" y="12623"/>
                  </a:lnTo>
                  <a:lnTo>
                    <a:pt x="581063" y="25260"/>
                  </a:lnTo>
                  <a:lnTo>
                    <a:pt x="593699" y="25260"/>
                  </a:lnTo>
                  <a:lnTo>
                    <a:pt x="593699" y="12636"/>
                  </a:lnTo>
                  <a:lnTo>
                    <a:pt x="606310" y="12636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5961735" y="4375429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63169" y="12636"/>
                  </a:moveTo>
                  <a:lnTo>
                    <a:pt x="63169" y="12636"/>
                  </a:lnTo>
                  <a:lnTo>
                    <a:pt x="0" y="12636"/>
                  </a:lnTo>
                  <a:lnTo>
                    <a:pt x="0" y="25260"/>
                  </a:lnTo>
                  <a:lnTo>
                    <a:pt x="0" y="37896"/>
                  </a:lnTo>
                  <a:lnTo>
                    <a:pt x="0" y="50533"/>
                  </a:lnTo>
                  <a:lnTo>
                    <a:pt x="12636" y="50533"/>
                  </a:lnTo>
                  <a:lnTo>
                    <a:pt x="25273" y="50533"/>
                  </a:lnTo>
                  <a:lnTo>
                    <a:pt x="25273" y="37896"/>
                  </a:lnTo>
                  <a:lnTo>
                    <a:pt x="25273" y="25273"/>
                  </a:lnTo>
                  <a:lnTo>
                    <a:pt x="37896" y="25273"/>
                  </a:lnTo>
                  <a:lnTo>
                    <a:pt x="37896" y="37896"/>
                  </a:lnTo>
                  <a:lnTo>
                    <a:pt x="37896" y="50533"/>
                  </a:lnTo>
                  <a:lnTo>
                    <a:pt x="50533" y="50533"/>
                  </a:lnTo>
                  <a:lnTo>
                    <a:pt x="63169" y="50533"/>
                  </a:lnTo>
                  <a:lnTo>
                    <a:pt x="63169" y="37896"/>
                  </a:lnTo>
                  <a:lnTo>
                    <a:pt x="63169" y="25273"/>
                  </a:lnTo>
                  <a:lnTo>
                    <a:pt x="63169" y="12636"/>
                  </a:lnTo>
                  <a:close/>
                </a:path>
                <a:path w="619125" h="50800">
                  <a:moveTo>
                    <a:pt x="88430" y="25260"/>
                  </a:moveTo>
                  <a:lnTo>
                    <a:pt x="75793" y="25260"/>
                  </a:lnTo>
                  <a:lnTo>
                    <a:pt x="75793" y="37896"/>
                  </a:lnTo>
                  <a:lnTo>
                    <a:pt x="88430" y="37896"/>
                  </a:lnTo>
                  <a:lnTo>
                    <a:pt x="88430" y="25260"/>
                  </a:lnTo>
                  <a:close/>
                </a:path>
                <a:path w="619125" h="50800">
                  <a:moveTo>
                    <a:pt x="214744" y="12636"/>
                  </a:moveTo>
                  <a:lnTo>
                    <a:pt x="214744" y="12636"/>
                  </a:lnTo>
                  <a:lnTo>
                    <a:pt x="164211" y="12636"/>
                  </a:lnTo>
                  <a:lnTo>
                    <a:pt x="164211" y="25260"/>
                  </a:lnTo>
                  <a:lnTo>
                    <a:pt x="151587" y="25260"/>
                  </a:lnTo>
                  <a:lnTo>
                    <a:pt x="151587" y="12636"/>
                  </a:lnTo>
                  <a:lnTo>
                    <a:pt x="138950" y="12636"/>
                  </a:lnTo>
                  <a:lnTo>
                    <a:pt x="138950" y="25260"/>
                  </a:lnTo>
                  <a:lnTo>
                    <a:pt x="126326" y="25260"/>
                  </a:lnTo>
                  <a:lnTo>
                    <a:pt x="126326" y="37896"/>
                  </a:lnTo>
                  <a:lnTo>
                    <a:pt x="113690" y="37896"/>
                  </a:lnTo>
                  <a:lnTo>
                    <a:pt x="113690" y="25273"/>
                  </a:lnTo>
                  <a:lnTo>
                    <a:pt x="126326" y="25273"/>
                  </a:lnTo>
                  <a:lnTo>
                    <a:pt x="126326" y="12636"/>
                  </a:lnTo>
                  <a:lnTo>
                    <a:pt x="113690" y="12636"/>
                  </a:lnTo>
                  <a:lnTo>
                    <a:pt x="101053" y="12636"/>
                  </a:lnTo>
                  <a:lnTo>
                    <a:pt x="101053" y="25260"/>
                  </a:lnTo>
                  <a:lnTo>
                    <a:pt x="101053" y="37896"/>
                  </a:lnTo>
                  <a:lnTo>
                    <a:pt x="101053" y="50533"/>
                  </a:lnTo>
                  <a:lnTo>
                    <a:pt x="113690" y="50533"/>
                  </a:lnTo>
                  <a:lnTo>
                    <a:pt x="126326" y="50533"/>
                  </a:lnTo>
                  <a:lnTo>
                    <a:pt x="138963" y="50533"/>
                  </a:lnTo>
                  <a:lnTo>
                    <a:pt x="138963" y="37896"/>
                  </a:lnTo>
                  <a:lnTo>
                    <a:pt x="138963" y="25273"/>
                  </a:lnTo>
                  <a:lnTo>
                    <a:pt x="151587" y="25273"/>
                  </a:lnTo>
                  <a:lnTo>
                    <a:pt x="151587" y="37896"/>
                  </a:lnTo>
                  <a:lnTo>
                    <a:pt x="151587" y="50533"/>
                  </a:lnTo>
                  <a:lnTo>
                    <a:pt x="164211" y="50533"/>
                  </a:lnTo>
                  <a:lnTo>
                    <a:pt x="176847" y="50533"/>
                  </a:lnTo>
                  <a:lnTo>
                    <a:pt x="176847" y="37896"/>
                  </a:lnTo>
                  <a:lnTo>
                    <a:pt x="176847" y="25273"/>
                  </a:lnTo>
                  <a:lnTo>
                    <a:pt x="189484" y="25273"/>
                  </a:lnTo>
                  <a:lnTo>
                    <a:pt x="202107" y="25273"/>
                  </a:lnTo>
                  <a:lnTo>
                    <a:pt x="214744" y="25273"/>
                  </a:lnTo>
                  <a:lnTo>
                    <a:pt x="214744" y="12636"/>
                  </a:lnTo>
                  <a:close/>
                </a:path>
                <a:path w="619125" h="50800">
                  <a:moveTo>
                    <a:pt x="252641" y="12636"/>
                  </a:moveTo>
                  <a:lnTo>
                    <a:pt x="240004" y="12636"/>
                  </a:lnTo>
                  <a:lnTo>
                    <a:pt x="227368" y="12636"/>
                  </a:lnTo>
                  <a:lnTo>
                    <a:pt x="227368" y="25260"/>
                  </a:lnTo>
                  <a:lnTo>
                    <a:pt x="227368" y="37896"/>
                  </a:lnTo>
                  <a:lnTo>
                    <a:pt x="214744" y="37896"/>
                  </a:lnTo>
                  <a:lnTo>
                    <a:pt x="202120" y="37896"/>
                  </a:lnTo>
                  <a:lnTo>
                    <a:pt x="189484" y="37896"/>
                  </a:lnTo>
                  <a:lnTo>
                    <a:pt x="189484" y="50533"/>
                  </a:lnTo>
                  <a:lnTo>
                    <a:pt x="202107" y="50533"/>
                  </a:lnTo>
                  <a:lnTo>
                    <a:pt x="214744" y="50533"/>
                  </a:lnTo>
                  <a:lnTo>
                    <a:pt x="227380" y="50533"/>
                  </a:lnTo>
                  <a:lnTo>
                    <a:pt x="227380" y="37896"/>
                  </a:lnTo>
                  <a:lnTo>
                    <a:pt x="240004" y="37896"/>
                  </a:lnTo>
                  <a:lnTo>
                    <a:pt x="252641" y="37896"/>
                  </a:lnTo>
                  <a:lnTo>
                    <a:pt x="252641" y="25273"/>
                  </a:lnTo>
                  <a:lnTo>
                    <a:pt x="252641" y="12636"/>
                  </a:lnTo>
                  <a:close/>
                </a:path>
                <a:path w="619125" h="50800">
                  <a:moveTo>
                    <a:pt x="290537" y="12636"/>
                  </a:moveTo>
                  <a:lnTo>
                    <a:pt x="277901" y="12636"/>
                  </a:lnTo>
                  <a:lnTo>
                    <a:pt x="265264" y="12636"/>
                  </a:lnTo>
                  <a:lnTo>
                    <a:pt x="265264" y="25260"/>
                  </a:lnTo>
                  <a:lnTo>
                    <a:pt x="265264" y="37896"/>
                  </a:lnTo>
                  <a:lnTo>
                    <a:pt x="252641" y="37896"/>
                  </a:lnTo>
                  <a:lnTo>
                    <a:pt x="252641" y="50533"/>
                  </a:lnTo>
                  <a:lnTo>
                    <a:pt x="265277" y="50533"/>
                  </a:lnTo>
                  <a:lnTo>
                    <a:pt x="265277" y="37896"/>
                  </a:lnTo>
                  <a:lnTo>
                    <a:pt x="277901" y="37896"/>
                  </a:lnTo>
                  <a:lnTo>
                    <a:pt x="277901" y="50533"/>
                  </a:lnTo>
                  <a:lnTo>
                    <a:pt x="290537" y="50533"/>
                  </a:lnTo>
                  <a:lnTo>
                    <a:pt x="290537" y="37896"/>
                  </a:lnTo>
                  <a:lnTo>
                    <a:pt x="290537" y="25273"/>
                  </a:lnTo>
                  <a:lnTo>
                    <a:pt x="290537" y="12636"/>
                  </a:lnTo>
                  <a:close/>
                </a:path>
                <a:path w="619125" h="50800">
                  <a:moveTo>
                    <a:pt x="315798" y="25260"/>
                  </a:moveTo>
                  <a:lnTo>
                    <a:pt x="303161" y="25260"/>
                  </a:lnTo>
                  <a:lnTo>
                    <a:pt x="303161" y="37896"/>
                  </a:lnTo>
                  <a:lnTo>
                    <a:pt x="315798" y="37896"/>
                  </a:lnTo>
                  <a:lnTo>
                    <a:pt x="315798" y="25260"/>
                  </a:lnTo>
                  <a:close/>
                </a:path>
                <a:path w="619125" h="50800">
                  <a:moveTo>
                    <a:pt x="341058" y="12636"/>
                  </a:moveTo>
                  <a:lnTo>
                    <a:pt x="328422" y="12636"/>
                  </a:lnTo>
                  <a:lnTo>
                    <a:pt x="328422" y="25260"/>
                  </a:lnTo>
                  <a:lnTo>
                    <a:pt x="328422" y="37896"/>
                  </a:lnTo>
                  <a:lnTo>
                    <a:pt x="328422" y="50533"/>
                  </a:lnTo>
                  <a:lnTo>
                    <a:pt x="341058" y="50533"/>
                  </a:lnTo>
                  <a:lnTo>
                    <a:pt x="341058" y="37896"/>
                  </a:lnTo>
                  <a:lnTo>
                    <a:pt x="341058" y="25273"/>
                  </a:lnTo>
                  <a:lnTo>
                    <a:pt x="341058" y="12636"/>
                  </a:lnTo>
                  <a:close/>
                </a:path>
                <a:path w="619125" h="50800">
                  <a:moveTo>
                    <a:pt x="391591" y="12636"/>
                  </a:moveTo>
                  <a:lnTo>
                    <a:pt x="378955" y="12636"/>
                  </a:lnTo>
                  <a:lnTo>
                    <a:pt x="366318" y="12636"/>
                  </a:lnTo>
                  <a:lnTo>
                    <a:pt x="366318" y="25260"/>
                  </a:lnTo>
                  <a:lnTo>
                    <a:pt x="353695" y="25260"/>
                  </a:lnTo>
                  <a:lnTo>
                    <a:pt x="353695" y="37896"/>
                  </a:lnTo>
                  <a:lnTo>
                    <a:pt x="366331" y="37896"/>
                  </a:lnTo>
                  <a:lnTo>
                    <a:pt x="366331" y="25273"/>
                  </a:lnTo>
                  <a:lnTo>
                    <a:pt x="378955" y="25273"/>
                  </a:lnTo>
                  <a:lnTo>
                    <a:pt x="391591" y="25273"/>
                  </a:lnTo>
                  <a:lnTo>
                    <a:pt x="391591" y="12636"/>
                  </a:lnTo>
                  <a:close/>
                </a:path>
                <a:path w="619125" h="50800">
                  <a:moveTo>
                    <a:pt x="429488" y="12636"/>
                  </a:moveTo>
                  <a:lnTo>
                    <a:pt x="416852" y="12636"/>
                  </a:lnTo>
                  <a:lnTo>
                    <a:pt x="404215" y="12636"/>
                  </a:lnTo>
                  <a:lnTo>
                    <a:pt x="404215" y="25260"/>
                  </a:lnTo>
                  <a:lnTo>
                    <a:pt x="404215" y="37896"/>
                  </a:lnTo>
                  <a:lnTo>
                    <a:pt x="416852" y="37896"/>
                  </a:lnTo>
                  <a:lnTo>
                    <a:pt x="416852" y="25273"/>
                  </a:lnTo>
                  <a:lnTo>
                    <a:pt x="429488" y="25273"/>
                  </a:lnTo>
                  <a:lnTo>
                    <a:pt x="429488" y="12636"/>
                  </a:lnTo>
                  <a:close/>
                </a:path>
                <a:path w="619125" h="50800">
                  <a:moveTo>
                    <a:pt x="517906" y="12636"/>
                  </a:moveTo>
                  <a:lnTo>
                    <a:pt x="505269" y="12636"/>
                  </a:lnTo>
                  <a:lnTo>
                    <a:pt x="492633" y="12636"/>
                  </a:lnTo>
                  <a:lnTo>
                    <a:pt x="492633" y="25260"/>
                  </a:lnTo>
                  <a:lnTo>
                    <a:pt x="480009" y="25260"/>
                  </a:lnTo>
                  <a:lnTo>
                    <a:pt x="480009" y="12636"/>
                  </a:lnTo>
                  <a:lnTo>
                    <a:pt x="467372" y="12636"/>
                  </a:lnTo>
                  <a:lnTo>
                    <a:pt x="467372" y="25260"/>
                  </a:lnTo>
                  <a:lnTo>
                    <a:pt x="454748" y="25260"/>
                  </a:lnTo>
                  <a:lnTo>
                    <a:pt x="454748" y="37896"/>
                  </a:lnTo>
                  <a:lnTo>
                    <a:pt x="517906" y="37896"/>
                  </a:lnTo>
                  <a:lnTo>
                    <a:pt x="517906" y="25273"/>
                  </a:lnTo>
                  <a:lnTo>
                    <a:pt x="517906" y="12636"/>
                  </a:lnTo>
                  <a:close/>
                </a:path>
                <a:path w="619125" h="50800">
                  <a:moveTo>
                    <a:pt x="543166" y="25260"/>
                  </a:moveTo>
                  <a:lnTo>
                    <a:pt x="530529" y="25260"/>
                  </a:lnTo>
                  <a:lnTo>
                    <a:pt x="530529" y="37896"/>
                  </a:lnTo>
                  <a:lnTo>
                    <a:pt x="543166" y="37896"/>
                  </a:lnTo>
                  <a:lnTo>
                    <a:pt x="543166" y="25260"/>
                  </a:lnTo>
                  <a:close/>
                </a:path>
                <a:path w="619125" h="50800">
                  <a:moveTo>
                    <a:pt x="593699" y="12636"/>
                  </a:moveTo>
                  <a:lnTo>
                    <a:pt x="581063" y="12636"/>
                  </a:lnTo>
                  <a:lnTo>
                    <a:pt x="568426" y="12636"/>
                  </a:lnTo>
                  <a:lnTo>
                    <a:pt x="568426" y="0"/>
                  </a:lnTo>
                  <a:lnTo>
                    <a:pt x="517906" y="0"/>
                  </a:lnTo>
                  <a:lnTo>
                    <a:pt x="517906" y="12636"/>
                  </a:lnTo>
                  <a:lnTo>
                    <a:pt x="530529" y="12636"/>
                  </a:lnTo>
                  <a:lnTo>
                    <a:pt x="543166" y="12636"/>
                  </a:lnTo>
                  <a:lnTo>
                    <a:pt x="555790" y="12636"/>
                  </a:lnTo>
                  <a:lnTo>
                    <a:pt x="555790" y="25260"/>
                  </a:lnTo>
                  <a:lnTo>
                    <a:pt x="555790" y="37896"/>
                  </a:lnTo>
                  <a:lnTo>
                    <a:pt x="568426" y="37896"/>
                  </a:lnTo>
                  <a:lnTo>
                    <a:pt x="568426" y="25273"/>
                  </a:lnTo>
                  <a:lnTo>
                    <a:pt x="581063" y="25273"/>
                  </a:lnTo>
                  <a:lnTo>
                    <a:pt x="593699" y="25273"/>
                  </a:lnTo>
                  <a:lnTo>
                    <a:pt x="593699" y="12636"/>
                  </a:lnTo>
                  <a:close/>
                </a:path>
                <a:path w="619125" h="50800">
                  <a:moveTo>
                    <a:pt x="618947" y="0"/>
                  </a:moveTo>
                  <a:lnTo>
                    <a:pt x="606310" y="0"/>
                  </a:lnTo>
                  <a:lnTo>
                    <a:pt x="606310" y="12636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5961735" y="4413326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36" y="37896"/>
                  </a:moveTo>
                  <a:lnTo>
                    <a:pt x="0" y="37896"/>
                  </a:lnTo>
                  <a:lnTo>
                    <a:pt x="0" y="50533"/>
                  </a:lnTo>
                  <a:lnTo>
                    <a:pt x="12636" y="50533"/>
                  </a:lnTo>
                  <a:lnTo>
                    <a:pt x="12636" y="37896"/>
                  </a:lnTo>
                  <a:close/>
                </a:path>
                <a:path w="619125" h="50800">
                  <a:moveTo>
                    <a:pt x="25273" y="12636"/>
                  </a:moveTo>
                  <a:lnTo>
                    <a:pt x="12636" y="12636"/>
                  </a:lnTo>
                  <a:lnTo>
                    <a:pt x="0" y="12636"/>
                  </a:lnTo>
                  <a:lnTo>
                    <a:pt x="0" y="25273"/>
                  </a:lnTo>
                  <a:lnTo>
                    <a:pt x="12636" y="25273"/>
                  </a:lnTo>
                  <a:lnTo>
                    <a:pt x="25273" y="25273"/>
                  </a:lnTo>
                  <a:lnTo>
                    <a:pt x="25273" y="12636"/>
                  </a:lnTo>
                  <a:close/>
                </a:path>
                <a:path w="619125" h="50800">
                  <a:moveTo>
                    <a:pt x="113690" y="12636"/>
                  </a:moveTo>
                  <a:lnTo>
                    <a:pt x="113690" y="12636"/>
                  </a:lnTo>
                  <a:lnTo>
                    <a:pt x="50533" y="12636"/>
                  </a:lnTo>
                  <a:lnTo>
                    <a:pt x="50533" y="25260"/>
                  </a:lnTo>
                  <a:lnTo>
                    <a:pt x="37896" y="25260"/>
                  </a:lnTo>
                  <a:lnTo>
                    <a:pt x="37896" y="37896"/>
                  </a:lnTo>
                  <a:lnTo>
                    <a:pt x="37896" y="50533"/>
                  </a:lnTo>
                  <a:lnTo>
                    <a:pt x="50533" y="50533"/>
                  </a:lnTo>
                  <a:lnTo>
                    <a:pt x="63169" y="50533"/>
                  </a:lnTo>
                  <a:lnTo>
                    <a:pt x="63169" y="37896"/>
                  </a:lnTo>
                  <a:lnTo>
                    <a:pt x="75793" y="37896"/>
                  </a:lnTo>
                  <a:lnTo>
                    <a:pt x="75793" y="50533"/>
                  </a:lnTo>
                  <a:lnTo>
                    <a:pt x="88430" y="50533"/>
                  </a:lnTo>
                  <a:lnTo>
                    <a:pt x="88430" y="37896"/>
                  </a:lnTo>
                  <a:lnTo>
                    <a:pt x="75806" y="37896"/>
                  </a:lnTo>
                  <a:lnTo>
                    <a:pt x="75806" y="25273"/>
                  </a:lnTo>
                  <a:lnTo>
                    <a:pt x="88430" y="25273"/>
                  </a:lnTo>
                  <a:lnTo>
                    <a:pt x="88430" y="37896"/>
                  </a:lnTo>
                  <a:lnTo>
                    <a:pt x="101066" y="37896"/>
                  </a:lnTo>
                  <a:lnTo>
                    <a:pt x="101066" y="25273"/>
                  </a:lnTo>
                  <a:lnTo>
                    <a:pt x="113690" y="25273"/>
                  </a:lnTo>
                  <a:lnTo>
                    <a:pt x="113690" y="12636"/>
                  </a:lnTo>
                  <a:close/>
                </a:path>
                <a:path w="619125" h="50800">
                  <a:moveTo>
                    <a:pt x="202120" y="25260"/>
                  </a:moveTo>
                  <a:lnTo>
                    <a:pt x="189484" y="25260"/>
                  </a:lnTo>
                  <a:lnTo>
                    <a:pt x="189484" y="12636"/>
                  </a:lnTo>
                  <a:lnTo>
                    <a:pt x="176847" y="12636"/>
                  </a:lnTo>
                  <a:lnTo>
                    <a:pt x="164223" y="12636"/>
                  </a:lnTo>
                  <a:lnTo>
                    <a:pt x="151587" y="12636"/>
                  </a:lnTo>
                  <a:lnTo>
                    <a:pt x="138950" y="12636"/>
                  </a:lnTo>
                  <a:lnTo>
                    <a:pt x="138950" y="25260"/>
                  </a:lnTo>
                  <a:lnTo>
                    <a:pt x="126326" y="25260"/>
                  </a:lnTo>
                  <a:lnTo>
                    <a:pt x="126326" y="37896"/>
                  </a:lnTo>
                  <a:lnTo>
                    <a:pt x="138963" y="37896"/>
                  </a:lnTo>
                  <a:lnTo>
                    <a:pt x="138963" y="25273"/>
                  </a:lnTo>
                  <a:lnTo>
                    <a:pt x="151587" y="25273"/>
                  </a:lnTo>
                  <a:lnTo>
                    <a:pt x="151587" y="37896"/>
                  </a:lnTo>
                  <a:lnTo>
                    <a:pt x="164223" y="37896"/>
                  </a:lnTo>
                  <a:lnTo>
                    <a:pt x="164223" y="25273"/>
                  </a:lnTo>
                  <a:lnTo>
                    <a:pt x="176847" y="25273"/>
                  </a:lnTo>
                  <a:lnTo>
                    <a:pt x="176847" y="37896"/>
                  </a:lnTo>
                  <a:lnTo>
                    <a:pt x="189484" y="37896"/>
                  </a:lnTo>
                  <a:lnTo>
                    <a:pt x="202120" y="37896"/>
                  </a:lnTo>
                  <a:lnTo>
                    <a:pt x="202120" y="25260"/>
                  </a:lnTo>
                  <a:close/>
                </a:path>
                <a:path w="619125" h="50800">
                  <a:moveTo>
                    <a:pt x="240004" y="12636"/>
                  </a:moveTo>
                  <a:lnTo>
                    <a:pt x="227380" y="12636"/>
                  </a:lnTo>
                  <a:lnTo>
                    <a:pt x="214744" y="12636"/>
                  </a:lnTo>
                  <a:lnTo>
                    <a:pt x="214744" y="25260"/>
                  </a:lnTo>
                  <a:lnTo>
                    <a:pt x="214744" y="37896"/>
                  </a:lnTo>
                  <a:lnTo>
                    <a:pt x="227380" y="37896"/>
                  </a:lnTo>
                  <a:lnTo>
                    <a:pt x="227380" y="25273"/>
                  </a:lnTo>
                  <a:lnTo>
                    <a:pt x="240004" y="25273"/>
                  </a:lnTo>
                  <a:lnTo>
                    <a:pt x="240004" y="12636"/>
                  </a:lnTo>
                  <a:close/>
                </a:path>
                <a:path w="619125" h="50800">
                  <a:moveTo>
                    <a:pt x="416852" y="0"/>
                  </a:moveTo>
                  <a:lnTo>
                    <a:pt x="416852" y="0"/>
                  </a:lnTo>
                  <a:lnTo>
                    <a:pt x="353695" y="0"/>
                  </a:lnTo>
                  <a:lnTo>
                    <a:pt x="353695" y="12636"/>
                  </a:lnTo>
                  <a:lnTo>
                    <a:pt x="341058" y="12636"/>
                  </a:lnTo>
                  <a:lnTo>
                    <a:pt x="341058" y="0"/>
                  </a:lnTo>
                  <a:lnTo>
                    <a:pt x="328422" y="0"/>
                  </a:lnTo>
                  <a:lnTo>
                    <a:pt x="328422" y="12636"/>
                  </a:lnTo>
                  <a:lnTo>
                    <a:pt x="315798" y="12636"/>
                  </a:lnTo>
                  <a:lnTo>
                    <a:pt x="303174" y="12636"/>
                  </a:lnTo>
                  <a:lnTo>
                    <a:pt x="290537" y="12636"/>
                  </a:lnTo>
                  <a:lnTo>
                    <a:pt x="277901" y="12636"/>
                  </a:lnTo>
                  <a:lnTo>
                    <a:pt x="277901" y="25260"/>
                  </a:lnTo>
                  <a:lnTo>
                    <a:pt x="277901" y="37896"/>
                  </a:lnTo>
                  <a:lnTo>
                    <a:pt x="290537" y="37896"/>
                  </a:lnTo>
                  <a:lnTo>
                    <a:pt x="303161" y="37896"/>
                  </a:lnTo>
                  <a:lnTo>
                    <a:pt x="315798" y="37896"/>
                  </a:lnTo>
                  <a:lnTo>
                    <a:pt x="315798" y="25273"/>
                  </a:lnTo>
                  <a:lnTo>
                    <a:pt x="328422" y="25273"/>
                  </a:lnTo>
                  <a:lnTo>
                    <a:pt x="328422" y="37896"/>
                  </a:lnTo>
                  <a:lnTo>
                    <a:pt x="341058" y="37896"/>
                  </a:lnTo>
                  <a:lnTo>
                    <a:pt x="341058" y="25273"/>
                  </a:lnTo>
                  <a:lnTo>
                    <a:pt x="353695" y="25273"/>
                  </a:lnTo>
                  <a:lnTo>
                    <a:pt x="366318" y="25273"/>
                  </a:lnTo>
                  <a:lnTo>
                    <a:pt x="366318" y="37896"/>
                  </a:lnTo>
                  <a:lnTo>
                    <a:pt x="378955" y="37896"/>
                  </a:lnTo>
                  <a:lnTo>
                    <a:pt x="378955" y="25260"/>
                  </a:lnTo>
                  <a:lnTo>
                    <a:pt x="366331" y="25260"/>
                  </a:lnTo>
                  <a:lnTo>
                    <a:pt x="366331" y="12636"/>
                  </a:lnTo>
                  <a:lnTo>
                    <a:pt x="416852" y="12636"/>
                  </a:lnTo>
                  <a:lnTo>
                    <a:pt x="416852" y="0"/>
                  </a:lnTo>
                  <a:close/>
                </a:path>
                <a:path w="619125" h="50800">
                  <a:moveTo>
                    <a:pt x="442112" y="25260"/>
                  </a:moveTo>
                  <a:lnTo>
                    <a:pt x="429475" y="25260"/>
                  </a:lnTo>
                  <a:lnTo>
                    <a:pt x="429475" y="37896"/>
                  </a:lnTo>
                  <a:lnTo>
                    <a:pt x="442112" y="37896"/>
                  </a:lnTo>
                  <a:lnTo>
                    <a:pt x="442112" y="25260"/>
                  </a:lnTo>
                  <a:close/>
                </a:path>
                <a:path w="619125" h="50800">
                  <a:moveTo>
                    <a:pt x="618947" y="12636"/>
                  </a:moveTo>
                  <a:lnTo>
                    <a:pt x="606310" y="12636"/>
                  </a:lnTo>
                  <a:lnTo>
                    <a:pt x="606310" y="25260"/>
                  </a:lnTo>
                  <a:lnTo>
                    <a:pt x="593699" y="25260"/>
                  </a:lnTo>
                  <a:lnTo>
                    <a:pt x="593699" y="12636"/>
                  </a:lnTo>
                  <a:lnTo>
                    <a:pt x="581063" y="12636"/>
                  </a:lnTo>
                  <a:lnTo>
                    <a:pt x="581063" y="25260"/>
                  </a:lnTo>
                  <a:lnTo>
                    <a:pt x="568426" y="25260"/>
                  </a:lnTo>
                  <a:lnTo>
                    <a:pt x="568426" y="12636"/>
                  </a:lnTo>
                  <a:lnTo>
                    <a:pt x="581063" y="12636"/>
                  </a:lnTo>
                  <a:lnTo>
                    <a:pt x="581063" y="0"/>
                  </a:lnTo>
                  <a:lnTo>
                    <a:pt x="568426" y="0"/>
                  </a:lnTo>
                  <a:lnTo>
                    <a:pt x="555790" y="0"/>
                  </a:lnTo>
                  <a:lnTo>
                    <a:pt x="555790" y="12636"/>
                  </a:lnTo>
                  <a:lnTo>
                    <a:pt x="543166" y="12636"/>
                  </a:lnTo>
                  <a:lnTo>
                    <a:pt x="530542" y="12636"/>
                  </a:lnTo>
                  <a:lnTo>
                    <a:pt x="517906" y="12636"/>
                  </a:lnTo>
                  <a:lnTo>
                    <a:pt x="517906" y="0"/>
                  </a:lnTo>
                  <a:lnTo>
                    <a:pt x="505269" y="0"/>
                  </a:lnTo>
                  <a:lnTo>
                    <a:pt x="505269" y="12636"/>
                  </a:lnTo>
                  <a:lnTo>
                    <a:pt x="492645" y="12636"/>
                  </a:lnTo>
                  <a:lnTo>
                    <a:pt x="492645" y="0"/>
                  </a:lnTo>
                  <a:lnTo>
                    <a:pt x="480009" y="0"/>
                  </a:lnTo>
                  <a:lnTo>
                    <a:pt x="480009" y="12636"/>
                  </a:lnTo>
                  <a:lnTo>
                    <a:pt x="467385" y="12636"/>
                  </a:lnTo>
                  <a:lnTo>
                    <a:pt x="467385" y="0"/>
                  </a:lnTo>
                  <a:lnTo>
                    <a:pt x="454748" y="0"/>
                  </a:lnTo>
                  <a:lnTo>
                    <a:pt x="442112" y="0"/>
                  </a:lnTo>
                  <a:lnTo>
                    <a:pt x="442112" y="12636"/>
                  </a:lnTo>
                  <a:lnTo>
                    <a:pt x="454748" y="12636"/>
                  </a:lnTo>
                  <a:lnTo>
                    <a:pt x="454748" y="25273"/>
                  </a:lnTo>
                  <a:lnTo>
                    <a:pt x="467372" y="25273"/>
                  </a:lnTo>
                  <a:lnTo>
                    <a:pt x="467372" y="37896"/>
                  </a:lnTo>
                  <a:lnTo>
                    <a:pt x="480009" y="37896"/>
                  </a:lnTo>
                  <a:lnTo>
                    <a:pt x="492633" y="37896"/>
                  </a:lnTo>
                  <a:lnTo>
                    <a:pt x="505269" y="37896"/>
                  </a:lnTo>
                  <a:lnTo>
                    <a:pt x="505269" y="25273"/>
                  </a:lnTo>
                  <a:lnTo>
                    <a:pt x="517906" y="25273"/>
                  </a:lnTo>
                  <a:lnTo>
                    <a:pt x="517906" y="37896"/>
                  </a:lnTo>
                  <a:lnTo>
                    <a:pt x="530542" y="37896"/>
                  </a:lnTo>
                  <a:lnTo>
                    <a:pt x="530542" y="25273"/>
                  </a:lnTo>
                  <a:lnTo>
                    <a:pt x="543166" y="25273"/>
                  </a:lnTo>
                  <a:lnTo>
                    <a:pt x="555790" y="25273"/>
                  </a:lnTo>
                  <a:lnTo>
                    <a:pt x="555790" y="37896"/>
                  </a:lnTo>
                  <a:lnTo>
                    <a:pt x="568426" y="37896"/>
                  </a:lnTo>
                  <a:lnTo>
                    <a:pt x="581063" y="37896"/>
                  </a:lnTo>
                  <a:lnTo>
                    <a:pt x="593674" y="37896"/>
                  </a:lnTo>
                  <a:lnTo>
                    <a:pt x="606310" y="37896"/>
                  </a:lnTo>
                  <a:lnTo>
                    <a:pt x="618947" y="37896"/>
                  </a:lnTo>
                  <a:lnTo>
                    <a:pt x="618947" y="25273"/>
                  </a:lnTo>
                  <a:lnTo>
                    <a:pt x="618947" y="1263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5961735" y="4451222"/>
              <a:ext cx="619125" cy="38100"/>
            </a:xfrm>
            <a:custGeom>
              <a:avLst/>
              <a:gdLst/>
              <a:ahLst/>
              <a:cxnLst/>
              <a:rect l="l" t="t" r="r" b="b"/>
              <a:pathLst>
                <a:path w="619125" h="38100">
                  <a:moveTo>
                    <a:pt x="12636" y="12623"/>
                  </a:moveTo>
                  <a:lnTo>
                    <a:pt x="0" y="12623"/>
                  </a:lnTo>
                  <a:lnTo>
                    <a:pt x="0" y="25260"/>
                  </a:lnTo>
                  <a:lnTo>
                    <a:pt x="12636" y="25260"/>
                  </a:lnTo>
                  <a:lnTo>
                    <a:pt x="12636" y="12623"/>
                  </a:lnTo>
                  <a:close/>
                </a:path>
                <a:path w="619125" h="38100">
                  <a:moveTo>
                    <a:pt x="63169" y="12623"/>
                  </a:moveTo>
                  <a:lnTo>
                    <a:pt x="50533" y="12623"/>
                  </a:lnTo>
                  <a:lnTo>
                    <a:pt x="37909" y="12623"/>
                  </a:lnTo>
                  <a:lnTo>
                    <a:pt x="25273" y="12623"/>
                  </a:lnTo>
                  <a:lnTo>
                    <a:pt x="25273" y="25260"/>
                  </a:lnTo>
                  <a:lnTo>
                    <a:pt x="25273" y="37896"/>
                  </a:lnTo>
                  <a:lnTo>
                    <a:pt x="37909" y="37896"/>
                  </a:lnTo>
                  <a:lnTo>
                    <a:pt x="37909" y="25260"/>
                  </a:lnTo>
                  <a:lnTo>
                    <a:pt x="50533" y="25260"/>
                  </a:lnTo>
                  <a:lnTo>
                    <a:pt x="50533" y="37896"/>
                  </a:lnTo>
                  <a:lnTo>
                    <a:pt x="63169" y="37896"/>
                  </a:lnTo>
                  <a:lnTo>
                    <a:pt x="63169" y="25260"/>
                  </a:lnTo>
                  <a:lnTo>
                    <a:pt x="63169" y="12623"/>
                  </a:lnTo>
                  <a:close/>
                </a:path>
                <a:path w="619125" h="38100">
                  <a:moveTo>
                    <a:pt x="88430" y="25260"/>
                  </a:moveTo>
                  <a:lnTo>
                    <a:pt x="75793" y="25260"/>
                  </a:lnTo>
                  <a:lnTo>
                    <a:pt x="75793" y="37896"/>
                  </a:lnTo>
                  <a:lnTo>
                    <a:pt x="88430" y="37896"/>
                  </a:lnTo>
                  <a:lnTo>
                    <a:pt x="88430" y="25260"/>
                  </a:lnTo>
                  <a:close/>
                </a:path>
                <a:path w="619125" h="38100">
                  <a:moveTo>
                    <a:pt x="88430" y="0"/>
                  </a:moveTo>
                  <a:lnTo>
                    <a:pt x="75793" y="0"/>
                  </a:lnTo>
                  <a:lnTo>
                    <a:pt x="75793" y="12636"/>
                  </a:lnTo>
                  <a:lnTo>
                    <a:pt x="88430" y="12636"/>
                  </a:lnTo>
                  <a:lnTo>
                    <a:pt x="88430" y="0"/>
                  </a:lnTo>
                  <a:close/>
                </a:path>
                <a:path w="619125" h="38100">
                  <a:moveTo>
                    <a:pt x="189484" y="12623"/>
                  </a:moveTo>
                  <a:lnTo>
                    <a:pt x="176847" y="12623"/>
                  </a:lnTo>
                  <a:lnTo>
                    <a:pt x="176847" y="0"/>
                  </a:lnTo>
                  <a:lnTo>
                    <a:pt x="164223" y="0"/>
                  </a:lnTo>
                  <a:lnTo>
                    <a:pt x="151587" y="0"/>
                  </a:lnTo>
                  <a:lnTo>
                    <a:pt x="138950" y="0"/>
                  </a:lnTo>
                  <a:lnTo>
                    <a:pt x="138950" y="12623"/>
                  </a:lnTo>
                  <a:lnTo>
                    <a:pt x="126326" y="12623"/>
                  </a:lnTo>
                  <a:lnTo>
                    <a:pt x="126326" y="0"/>
                  </a:lnTo>
                  <a:lnTo>
                    <a:pt x="113690" y="0"/>
                  </a:lnTo>
                  <a:lnTo>
                    <a:pt x="113690" y="12623"/>
                  </a:lnTo>
                  <a:lnTo>
                    <a:pt x="113690" y="25260"/>
                  </a:lnTo>
                  <a:lnTo>
                    <a:pt x="101053" y="25260"/>
                  </a:lnTo>
                  <a:lnTo>
                    <a:pt x="101053" y="37896"/>
                  </a:lnTo>
                  <a:lnTo>
                    <a:pt x="113690" y="37896"/>
                  </a:lnTo>
                  <a:lnTo>
                    <a:pt x="126326" y="37896"/>
                  </a:lnTo>
                  <a:lnTo>
                    <a:pt x="126326" y="25260"/>
                  </a:lnTo>
                  <a:lnTo>
                    <a:pt x="138950" y="25260"/>
                  </a:lnTo>
                  <a:lnTo>
                    <a:pt x="138950" y="37896"/>
                  </a:lnTo>
                  <a:lnTo>
                    <a:pt x="151587" y="37896"/>
                  </a:lnTo>
                  <a:lnTo>
                    <a:pt x="151587" y="25260"/>
                  </a:lnTo>
                  <a:lnTo>
                    <a:pt x="138963" y="25260"/>
                  </a:lnTo>
                  <a:lnTo>
                    <a:pt x="138963" y="12636"/>
                  </a:lnTo>
                  <a:lnTo>
                    <a:pt x="151587" y="12636"/>
                  </a:lnTo>
                  <a:lnTo>
                    <a:pt x="151587" y="25260"/>
                  </a:lnTo>
                  <a:lnTo>
                    <a:pt x="164211" y="25260"/>
                  </a:lnTo>
                  <a:lnTo>
                    <a:pt x="164211" y="37896"/>
                  </a:lnTo>
                  <a:lnTo>
                    <a:pt x="176847" y="37896"/>
                  </a:lnTo>
                  <a:lnTo>
                    <a:pt x="189484" y="37896"/>
                  </a:lnTo>
                  <a:lnTo>
                    <a:pt x="189484" y="25260"/>
                  </a:lnTo>
                  <a:lnTo>
                    <a:pt x="189484" y="12623"/>
                  </a:lnTo>
                  <a:close/>
                </a:path>
                <a:path w="619125" h="38100">
                  <a:moveTo>
                    <a:pt x="265277" y="25260"/>
                  </a:moveTo>
                  <a:lnTo>
                    <a:pt x="252641" y="25260"/>
                  </a:lnTo>
                  <a:lnTo>
                    <a:pt x="252641" y="37896"/>
                  </a:lnTo>
                  <a:lnTo>
                    <a:pt x="265277" y="37896"/>
                  </a:lnTo>
                  <a:lnTo>
                    <a:pt x="265277" y="25260"/>
                  </a:lnTo>
                  <a:close/>
                </a:path>
                <a:path w="619125" h="38100">
                  <a:moveTo>
                    <a:pt x="265277" y="0"/>
                  </a:moveTo>
                  <a:lnTo>
                    <a:pt x="265277" y="0"/>
                  </a:lnTo>
                  <a:lnTo>
                    <a:pt x="214744" y="0"/>
                  </a:lnTo>
                  <a:lnTo>
                    <a:pt x="214744" y="12623"/>
                  </a:lnTo>
                  <a:lnTo>
                    <a:pt x="214744" y="25260"/>
                  </a:lnTo>
                  <a:lnTo>
                    <a:pt x="202107" y="25260"/>
                  </a:lnTo>
                  <a:lnTo>
                    <a:pt x="202107" y="37896"/>
                  </a:lnTo>
                  <a:lnTo>
                    <a:pt x="214744" y="37896"/>
                  </a:lnTo>
                  <a:lnTo>
                    <a:pt x="227368" y="37896"/>
                  </a:lnTo>
                  <a:lnTo>
                    <a:pt x="240004" y="37896"/>
                  </a:lnTo>
                  <a:lnTo>
                    <a:pt x="240004" y="25260"/>
                  </a:lnTo>
                  <a:lnTo>
                    <a:pt x="240004" y="12636"/>
                  </a:lnTo>
                  <a:lnTo>
                    <a:pt x="252641" y="12636"/>
                  </a:lnTo>
                  <a:lnTo>
                    <a:pt x="265277" y="12636"/>
                  </a:lnTo>
                  <a:lnTo>
                    <a:pt x="265277" y="0"/>
                  </a:lnTo>
                  <a:close/>
                </a:path>
                <a:path w="619125" h="38100">
                  <a:moveTo>
                    <a:pt x="303174" y="25260"/>
                  </a:moveTo>
                  <a:lnTo>
                    <a:pt x="290537" y="25260"/>
                  </a:lnTo>
                  <a:lnTo>
                    <a:pt x="290537" y="37896"/>
                  </a:lnTo>
                  <a:lnTo>
                    <a:pt x="303174" y="37896"/>
                  </a:lnTo>
                  <a:lnTo>
                    <a:pt x="303174" y="25260"/>
                  </a:lnTo>
                  <a:close/>
                </a:path>
                <a:path w="619125" h="38100">
                  <a:moveTo>
                    <a:pt x="442112" y="12623"/>
                  </a:moveTo>
                  <a:lnTo>
                    <a:pt x="429488" y="12623"/>
                  </a:lnTo>
                  <a:lnTo>
                    <a:pt x="416852" y="12623"/>
                  </a:lnTo>
                  <a:lnTo>
                    <a:pt x="416852" y="0"/>
                  </a:lnTo>
                  <a:lnTo>
                    <a:pt x="404215" y="0"/>
                  </a:lnTo>
                  <a:lnTo>
                    <a:pt x="391579" y="0"/>
                  </a:lnTo>
                  <a:lnTo>
                    <a:pt x="391579" y="12623"/>
                  </a:lnTo>
                  <a:lnTo>
                    <a:pt x="378955" y="12623"/>
                  </a:lnTo>
                  <a:lnTo>
                    <a:pt x="378955" y="0"/>
                  </a:lnTo>
                  <a:lnTo>
                    <a:pt x="366318" y="0"/>
                  </a:lnTo>
                  <a:lnTo>
                    <a:pt x="366318" y="12623"/>
                  </a:lnTo>
                  <a:lnTo>
                    <a:pt x="366318" y="25260"/>
                  </a:lnTo>
                  <a:lnTo>
                    <a:pt x="353695" y="25260"/>
                  </a:lnTo>
                  <a:lnTo>
                    <a:pt x="341058" y="25260"/>
                  </a:lnTo>
                  <a:lnTo>
                    <a:pt x="328434" y="25260"/>
                  </a:lnTo>
                  <a:lnTo>
                    <a:pt x="328434" y="12636"/>
                  </a:lnTo>
                  <a:lnTo>
                    <a:pt x="341058" y="12636"/>
                  </a:lnTo>
                  <a:lnTo>
                    <a:pt x="341058" y="0"/>
                  </a:lnTo>
                  <a:lnTo>
                    <a:pt x="328434" y="0"/>
                  </a:lnTo>
                  <a:lnTo>
                    <a:pt x="328422" y="0"/>
                  </a:lnTo>
                  <a:lnTo>
                    <a:pt x="277901" y="0"/>
                  </a:lnTo>
                  <a:lnTo>
                    <a:pt x="277901" y="12623"/>
                  </a:lnTo>
                  <a:lnTo>
                    <a:pt x="277901" y="25260"/>
                  </a:lnTo>
                  <a:lnTo>
                    <a:pt x="290537" y="25260"/>
                  </a:lnTo>
                  <a:lnTo>
                    <a:pt x="290537" y="12636"/>
                  </a:lnTo>
                  <a:lnTo>
                    <a:pt x="303161" y="12636"/>
                  </a:lnTo>
                  <a:lnTo>
                    <a:pt x="315798" y="12636"/>
                  </a:lnTo>
                  <a:lnTo>
                    <a:pt x="315798" y="25260"/>
                  </a:lnTo>
                  <a:lnTo>
                    <a:pt x="328422" y="25260"/>
                  </a:lnTo>
                  <a:lnTo>
                    <a:pt x="328422" y="37896"/>
                  </a:lnTo>
                  <a:lnTo>
                    <a:pt x="341058" y="37896"/>
                  </a:lnTo>
                  <a:lnTo>
                    <a:pt x="353695" y="37896"/>
                  </a:lnTo>
                  <a:lnTo>
                    <a:pt x="366331" y="37896"/>
                  </a:lnTo>
                  <a:lnTo>
                    <a:pt x="366331" y="25260"/>
                  </a:lnTo>
                  <a:lnTo>
                    <a:pt x="378955" y="25260"/>
                  </a:lnTo>
                  <a:lnTo>
                    <a:pt x="391591" y="25260"/>
                  </a:lnTo>
                  <a:lnTo>
                    <a:pt x="391591" y="12636"/>
                  </a:lnTo>
                  <a:lnTo>
                    <a:pt x="404215" y="12636"/>
                  </a:lnTo>
                  <a:lnTo>
                    <a:pt x="404215" y="25260"/>
                  </a:lnTo>
                  <a:lnTo>
                    <a:pt x="416852" y="25260"/>
                  </a:lnTo>
                  <a:lnTo>
                    <a:pt x="416852" y="37896"/>
                  </a:lnTo>
                  <a:lnTo>
                    <a:pt x="429488" y="37896"/>
                  </a:lnTo>
                  <a:lnTo>
                    <a:pt x="429488" y="25260"/>
                  </a:lnTo>
                  <a:lnTo>
                    <a:pt x="442112" y="25260"/>
                  </a:lnTo>
                  <a:lnTo>
                    <a:pt x="442112" y="12623"/>
                  </a:lnTo>
                  <a:close/>
                </a:path>
                <a:path w="619125" h="38100">
                  <a:moveTo>
                    <a:pt x="480009" y="12623"/>
                  </a:moveTo>
                  <a:lnTo>
                    <a:pt x="467385" y="12623"/>
                  </a:lnTo>
                  <a:lnTo>
                    <a:pt x="467385" y="0"/>
                  </a:lnTo>
                  <a:lnTo>
                    <a:pt x="454748" y="0"/>
                  </a:lnTo>
                  <a:lnTo>
                    <a:pt x="454748" y="12636"/>
                  </a:lnTo>
                  <a:lnTo>
                    <a:pt x="467372" y="12636"/>
                  </a:lnTo>
                  <a:lnTo>
                    <a:pt x="467372" y="25260"/>
                  </a:lnTo>
                  <a:lnTo>
                    <a:pt x="454748" y="25260"/>
                  </a:lnTo>
                  <a:lnTo>
                    <a:pt x="442112" y="25260"/>
                  </a:lnTo>
                  <a:lnTo>
                    <a:pt x="442112" y="37896"/>
                  </a:lnTo>
                  <a:lnTo>
                    <a:pt x="454748" y="37896"/>
                  </a:lnTo>
                  <a:lnTo>
                    <a:pt x="467385" y="37896"/>
                  </a:lnTo>
                  <a:lnTo>
                    <a:pt x="467385" y="25260"/>
                  </a:lnTo>
                  <a:lnTo>
                    <a:pt x="480009" y="25260"/>
                  </a:lnTo>
                  <a:lnTo>
                    <a:pt x="480009" y="12623"/>
                  </a:lnTo>
                  <a:close/>
                </a:path>
                <a:path w="619125" h="38100">
                  <a:moveTo>
                    <a:pt x="505269" y="0"/>
                  </a:moveTo>
                  <a:lnTo>
                    <a:pt x="492633" y="0"/>
                  </a:lnTo>
                  <a:lnTo>
                    <a:pt x="492633" y="12623"/>
                  </a:lnTo>
                  <a:lnTo>
                    <a:pt x="492633" y="25260"/>
                  </a:lnTo>
                  <a:lnTo>
                    <a:pt x="505269" y="25260"/>
                  </a:lnTo>
                  <a:lnTo>
                    <a:pt x="505269" y="12636"/>
                  </a:lnTo>
                  <a:lnTo>
                    <a:pt x="505269" y="0"/>
                  </a:lnTo>
                  <a:close/>
                </a:path>
                <a:path w="619125" h="38100">
                  <a:moveTo>
                    <a:pt x="517906" y="25260"/>
                  </a:moveTo>
                  <a:lnTo>
                    <a:pt x="505269" y="25260"/>
                  </a:lnTo>
                  <a:lnTo>
                    <a:pt x="505269" y="37896"/>
                  </a:lnTo>
                  <a:lnTo>
                    <a:pt x="517906" y="37896"/>
                  </a:lnTo>
                  <a:lnTo>
                    <a:pt x="517906" y="25260"/>
                  </a:lnTo>
                  <a:close/>
                </a:path>
                <a:path w="619125" h="38100">
                  <a:moveTo>
                    <a:pt x="555802" y="12623"/>
                  </a:moveTo>
                  <a:lnTo>
                    <a:pt x="543166" y="12623"/>
                  </a:lnTo>
                  <a:lnTo>
                    <a:pt x="543166" y="0"/>
                  </a:lnTo>
                  <a:lnTo>
                    <a:pt x="530529" y="0"/>
                  </a:lnTo>
                  <a:lnTo>
                    <a:pt x="530529" y="12636"/>
                  </a:lnTo>
                  <a:lnTo>
                    <a:pt x="543166" y="12636"/>
                  </a:lnTo>
                  <a:lnTo>
                    <a:pt x="543166" y="25260"/>
                  </a:lnTo>
                  <a:lnTo>
                    <a:pt x="530529" y="25260"/>
                  </a:lnTo>
                  <a:lnTo>
                    <a:pt x="530529" y="37896"/>
                  </a:lnTo>
                  <a:lnTo>
                    <a:pt x="543166" y="37896"/>
                  </a:lnTo>
                  <a:lnTo>
                    <a:pt x="555802" y="37896"/>
                  </a:lnTo>
                  <a:lnTo>
                    <a:pt x="555802" y="25260"/>
                  </a:lnTo>
                  <a:lnTo>
                    <a:pt x="555802" y="12623"/>
                  </a:lnTo>
                  <a:close/>
                </a:path>
                <a:path w="619125" h="38100">
                  <a:moveTo>
                    <a:pt x="618947" y="25260"/>
                  </a:moveTo>
                  <a:lnTo>
                    <a:pt x="606310" y="25260"/>
                  </a:lnTo>
                  <a:lnTo>
                    <a:pt x="606310" y="37896"/>
                  </a:lnTo>
                  <a:lnTo>
                    <a:pt x="618947" y="37896"/>
                  </a:lnTo>
                  <a:lnTo>
                    <a:pt x="618947" y="25260"/>
                  </a:lnTo>
                  <a:close/>
                </a:path>
                <a:path w="619125" h="38100">
                  <a:moveTo>
                    <a:pt x="618947" y="0"/>
                  </a:moveTo>
                  <a:lnTo>
                    <a:pt x="618947" y="0"/>
                  </a:lnTo>
                  <a:lnTo>
                    <a:pt x="568426" y="0"/>
                  </a:lnTo>
                  <a:lnTo>
                    <a:pt x="568426" y="12623"/>
                  </a:lnTo>
                  <a:lnTo>
                    <a:pt x="568426" y="25260"/>
                  </a:lnTo>
                  <a:lnTo>
                    <a:pt x="581063" y="25260"/>
                  </a:lnTo>
                  <a:lnTo>
                    <a:pt x="581063" y="12636"/>
                  </a:lnTo>
                  <a:lnTo>
                    <a:pt x="593674" y="12636"/>
                  </a:lnTo>
                  <a:lnTo>
                    <a:pt x="593674" y="25260"/>
                  </a:lnTo>
                  <a:lnTo>
                    <a:pt x="581063" y="25260"/>
                  </a:lnTo>
                  <a:lnTo>
                    <a:pt x="581063" y="37896"/>
                  </a:lnTo>
                  <a:lnTo>
                    <a:pt x="593699" y="37896"/>
                  </a:lnTo>
                  <a:lnTo>
                    <a:pt x="593699" y="25260"/>
                  </a:lnTo>
                  <a:lnTo>
                    <a:pt x="606310" y="25260"/>
                  </a:lnTo>
                  <a:lnTo>
                    <a:pt x="606310" y="12636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5974372" y="4476483"/>
              <a:ext cx="606425" cy="50800"/>
            </a:xfrm>
            <a:custGeom>
              <a:avLst/>
              <a:gdLst/>
              <a:ahLst/>
              <a:cxnLst/>
              <a:rect l="l" t="t" r="r" b="b"/>
              <a:pathLst>
                <a:path w="606425" h="50800">
                  <a:moveTo>
                    <a:pt x="25273" y="12636"/>
                  </a:moveTo>
                  <a:lnTo>
                    <a:pt x="12636" y="12636"/>
                  </a:lnTo>
                  <a:lnTo>
                    <a:pt x="0" y="12636"/>
                  </a:lnTo>
                  <a:lnTo>
                    <a:pt x="0" y="25273"/>
                  </a:lnTo>
                  <a:lnTo>
                    <a:pt x="0" y="37909"/>
                  </a:lnTo>
                  <a:lnTo>
                    <a:pt x="0" y="50546"/>
                  </a:lnTo>
                  <a:lnTo>
                    <a:pt x="12636" y="50546"/>
                  </a:lnTo>
                  <a:lnTo>
                    <a:pt x="12636" y="37909"/>
                  </a:lnTo>
                  <a:lnTo>
                    <a:pt x="25273" y="37909"/>
                  </a:lnTo>
                  <a:lnTo>
                    <a:pt x="25273" y="25273"/>
                  </a:lnTo>
                  <a:lnTo>
                    <a:pt x="25273" y="12636"/>
                  </a:lnTo>
                  <a:close/>
                </a:path>
                <a:path w="606425" h="50800">
                  <a:moveTo>
                    <a:pt x="50533" y="12636"/>
                  </a:moveTo>
                  <a:lnTo>
                    <a:pt x="37896" y="12636"/>
                  </a:lnTo>
                  <a:lnTo>
                    <a:pt x="37896" y="25273"/>
                  </a:lnTo>
                  <a:lnTo>
                    <a:pt x="37896" y="37909"/>
                  </a:lnTo>
                  <a:lnTo>
                    <a:pt x="50533" y="37909"/>
                  </a:lnTo>
                  <a:lnTo>
                    <a:pt x="50533" y="25273"/>
                  </a:lnTo>
                  <a:lnTo>
                    <a:pt x="50533" y="12636"/>
                  </a:lnTo>
                  <a:close/>
                </a:path>
                <a:path w="606425" h="50800">
                  <a:moveTo>
                    <a:pt x="75793" y="25273"/>
                  </a:moveTo>
                  <a:lnTo>
                    <a:pt x="63157" y="25273"/>
                  </a:lnTo>
                  <a:lnTo>
                    <a:pt x="63157" y="37909"/>
                  </a:lnTo>
                  <a:lnTo>
                    <a:pt x="75793" y="37909"/>
                  </a:lnTo>
                  <a:lnTo>
                    <a:pt x="75793" y="25273"/>
                  </a:lnTo>
                  <a:close/>
                </a:path>
                <a:path w="606425" h="50800">
                  <a:moveTo>
                    <a:pt x="138950" y="25273"/>
                  </a:moveTo>
                  <a:lnTo>
                    <a:pt x="126326" y="25273"/>
                  </a:lnTo>
                  <a:lnTo>
                    <a:pt x="113690" y="25273"/>
                  </a:lnTo>
                  <a:lnTo>
                    <a:pt x="113690" y="12636"/>
                  </a:lnTo>
                  <a:lnTo>
                    <a:pt x="101053" y="12636"/>
                  </a:lnTo>
                  <a:lnTo>
                    <a:pt x="88430" y="12636"/>
                  </a:lnTo>
                  <a:lnTo>
                    <a:pt x="75793" y="12636"/>
                  </a:lnTo>
                  <a:lnTo>
                    <a:pt x="75793" y="25273"/>
                  </a:lnTo>
                  <a:lnTo>
                    <a:pt x="88417" y="25273"/>
                  </a:lnTo>
                  <a:lnTo>
                    <a:pt x="88417" y="37909"/>
                  </a:lnTo>
                  <a:lnTo>
                    <a:pt x="75793" y="37909"/>
                  </a:lnTo>
                  <a:lnTo>
                    <a:pt x="75793" y="50546"/>
                  </a:lnTo>
                  <a:lnTo>
                    <a:pt x="88417" y="50546"/>
                  </a:lnTo>
                  <a:lnTo>
                    <a:pt x="101053" y="50546"/>
                  </a:lnTo>
                  <a:lnTo>
                    <a:pt x="101053" y="37909"/>
                  </a:lnTo>
                  <a:lnTo>
                    <a:pt x="113690" y="37909"/>
                  </a:lnTo>
                  <a:lnTo>
                    <a:pt x="113690" y="50546"/>
                  </a:lnTo>
                  <a:lnTo>
                    <a:pt x="126314" y="50546"/>
                  </a:lnTo>
                  <a:lnTo>
                    <a:pt x="138950" y="50546"/>
                  </a:lnTo>
                  <a:lnTo>
                    <a:pt x="138950" y="37909"/>
                  </a:lnTo>
                  <a:lnTo>
                    <a:pt x="138950" y="25273"/>
                  </a:lnTo>
                  <a:close/>
                </a:path>
                <a:path w="606425" h="50800">
                  <a:moveTo>
                    <a:pt x="176847" y="37909"/>
                  </a:moveTo>
                  <a:lnTo>
                    <a:pt x="164211" y="37909"/>
                  </a:lnTo>
                  <a:lnTo>
                    <a:pt x="151574" y="37909"/>
                  </a:lnTo>
                  <a:lnTo>
                    <a:pt x="151574" y="50546"/>
                  </a:lnTo>
                  <a:lnTo>
                    <a:pt x="164211" y="50546"/>
                  </a:lnTo>
                  <a:lnTo>
                    <a:pt x="176847" y="50546"/>
                  </a:lnTo>
                  <a:lnTo>
                    <a:pt x="176847" y="37909"/>
                  </a:lnTo>
                  <a:close/>
                </a:path>
                <a:path w="606425" h="50800">
                  <a:moveTo>
                    <a:pt x="189484" y="12636"/>
                  </a:moveTo>
                  <a:lnTo>
                    <a:pt x="176847" y="12636"/>
                  </a:lnTo>
                  <a:lnTo>
                    <a:pt x="164211" y="12636"/>
                  </a:lnTo>
                  <a:lnTo>
                    <a:pt x="164211" y="25273"/>
                  </a:lnTo>
                  <a:lnTo>
                    <a:pt x="176847" y="25273"/>
                  </a:lnTo>
                  <a:lnTo>
                    <a:pt x="189484" y="25273"/>
                  </a:lnTo>
                  <a:lnTo>
                    <a:pt x="189484" y="12636"/>
                  </a:lnTo>
                  <a:close/>
                </a:path>
                <a:path w="606425" h="50800">
                  <a:moveTo>
                    <a:pt x="290537" y="12636"/>
                  </a:moveTo>
                  <a:lnTo>
                    <a:pt x="277901" y="12636"/>
                  </a:lnTo>
                  <a:lnTo>
                    <a:pt x="265264" y="12636"/>
                  </a:lnTo>
                  <a:lnTo>
                    <a:pt x="265264" y="25273"/>
                  </a:lnTo>
                  <a:lnTo>
                    <a:pt x="252641" y="25273"/>
                  </a:lnTo>
                  <a:lnTo>
                    <a:pt x="252641" y="12636"/>
                  </a:lnTo>
                  <a:lnTo>
                    <a:pt x="240004" y="12636"/>
                  </a:lnTo>
                  <a:lnTo>
                    <a:pt x="227368" y="12636"/>
                  </a:lnTo>
                  <a:lnTo>
                    <a:pt x="227368" y="25273"/>
                  </a:lnTo>
                  <a:lnTo>
                    <a:pt x="214744" y="25273"/>
                  </a:lnTo>
                  <a:lnTo>
                    <a:pt x="214744" y="12636"/>
                  </a:lnTo>
                  <a:lnTo>
                    <a:pt x="202107" y="12636"/>
                  </a:lnTo>
                  <a:lnTo>
                    <a:pt x="202107" y="25273"/>
                  </a:lnTo>
                  <a:lnTo>
                    <a:pt x="202107" y="37909"/>
                  </a:lnTo>
                  <a:lnTo>
                    <a:pt x="202107" y="50546"/>
                  </a:lnTo>
                  <a:lnTo>
                    <a:pt x="214731" y="50546"/>
                  </a:lnTo>
                  <a:lnTo>
                    <a:pt x="227368" y="50546"/>
                  </a:lnTo>
                  <a:lnTo>
                    <a:pt x="240004" y="50546"/>
                  </a:lnTo>
                  <a:lnTo>
                    <a:pt x="252641" y="50546"/>
                  </a:lnTo>
                  <a:lnTo>
                    <a:pt x="252641" y="37909"/>
                  </a:lnTo>
                  <a:lnTo>
                    <a:pt x="265264" y="37909"/>
                  </a:lnTo>
                  <a:lnTo>
                    <a:pt x="277901" y="37909"/>
                  </a:lnTo>
                  <a:lnTo>
                    <a:pt x="277901" y="25273"/>
                  </a:lnTo>
                  <a:lnTo>
                    <a:pt x="290537" y="25273"/>
                  </a:lnTo>
                  <a:lnTo>
                    <a:pt x="290537" y="12636"/>
                  </a:lnTo>
                  <a:close/>
                </a:path>
                <a:path w="606425" h="50800">
                  <a:moveTo>
                    <a:pt x="391579" y="12636"/>
                  </a:moveTo>
                  <a:lnTo>
                    <a:pt x="378955" y="12636"/>
                  </a:lnTo>
                  <a:lnTo>
                    <a:pt x="366318" y="12636"/>
                  </a:lnTo>
                  <a:lnTo>
                    <a:pt x="366318" y="25273"/>
                  </a:lnTo>
                  <a:lnTo>
                    <a:pt x="315798" y="25273"/>
                  </a:lnTo>
                  <a:lnTo>
                    <a:pt x="315798" y="12636"/>
                  </a:lnTo>
                  <a:lnTo>
                    <a:pt x="303161" y="12636"/>
                  </a:lnTo>
                  <a:lnTo>
                    <a:pt x="303161" y="25273"/>
                  </a:lnTo>
                  <a:lnTo>
                    <a:pt x="315785" y="25273"/>
                  </a:lnTo>
                  <a:lnTo>
                    <a:pt x="315785" y="37909"/>
                  </a:lnTo>
                  <a:lnTo>
                    <a:pt x="303161" y="37909"/>
                  </a:lnTo>
                  <a:lnTo>
                    <a:pt x="290537" y="37909"/>
                  </a:lnTo>
                  <a:lnTo>
                    <a:pt x="277901" y="37909"/>
                  </a:lnTo>
                  <a:lnTo>
                    <a:pt x="277901" y="50546"/>
                  </a:lnTo>
                  <a:lnTo>
                    <a:pt x="328422" y="50546"/>
                  </a:lnTo>
                  <a:lnTo>
                    <a:pt x="328422" y="37909"/>
                  </a:lnTo>
                  <a:lnTo>
                    <a:pt x="341058" y="37909"/>
                  </a:lnTo>
                  <a:lnTo>
                    <a:pt x="341058" y="50546"/>
                  </a:lnTo>
                  <a:lnTo>
                    <a:pt x="353682" y="50546"/>
                  </a:lnTo>
                  <a:lnTo>
                    <a:pt x="391579" y="50546"/>
                  </a:lnTo>
                  <a:lnTo>
                    <a:pt x="391579" y="37909"/>
                  </a:lnTo>
                  <a:lnTo>
                    <a:pt x="378955" y="37909"/>
                  </a:lnTo>
                  <a:lnTo>
                    <a:pt x="378955" y="25273"/>
                  </a:lnTo>
                  <a:lnTo>
                    <a:pt x="391579" y="25273"/>
                  </a:lnTo>
                  <a:lnTo>
                    <a:pt x="391579" y="12636"/>
                  </a:lnTo>
                  <a:close/>
                </a:path>
                <a:path w="606425" h="50800">
                  <a:moveTo>
                    <a:pt x="517906" y="25273"/>
                  </a:moveTo>
                  <a:lnTo>
                    <a:pt x="505269" y="25273"/>
                  </a:lnTo>
                  <a:lnTo>
                    <a:pt x="505269" y="12636"/>
                  </a:lnTo>
                  <a:lnTo>
                    <a:pt x="492633" y="12636"/>
                  </a:lnTo>
                  <a:lnTo>
                    <a:pt x="492633" y="25273"/>
                  </a:lnTo>
                  <a:lnTo>
                    <a:pt x="480009" y="25273"/>
                  </a:lnTo>
                  <a:lnTo>
                    <a:pt x="480009" y="12636"/>
                  </a:lnTo>
                  <a:lnTo>
                    <a:pt x="467372" y="12636"/>
                  </a:lnTo>
                  <a:lnTo>
                    <a:pt x="454736" y="12636"/>
                  </a:lnTo>
                  <a:lnTo>
                    <a:pt x="454736" y="25273"/>
                  </a:lnTo>
                  <a:lnTo>
                    <a:pt x="442112" y="25273"/>
                  </a:lnTo>
                  <a:lnTo>
                    <a:pt x="429475" y="25273"/>
                  </a:lnTo>
                  <a:lnTo>
                    <a:pt x="429475" y="12636"/>
                  </a:lnTo>
                  <a:lnTo>
                    <a:pt x="416839" y="12636"/>
                  </a:lnTo>
                  <a:lnTo>
                    <a:pt x="416839" y="25273"/>
                  </a:lnTo>
                  <a:lnTo>
                    <a:pt x="404215" y="25273"/>
                  </a:lnTo>
                  <a:lnTo>
                    <a:pt x="404215" y="37909"/>
                  </a:lnTo>
                  <a:lnTo>
                    <a:pt x="454748" y="37909"/>
                  </a:lnTo>
                  <a:lnTo>
                    <a:pt x="454748" y="25273"/>
                  </a:lnTo>
                  <a:lnTo>
                    <a:pt x="467372" y="25273"/>
                  </a:lnTo>
                  <a:lnTo>
                    <a:pt x="479996" y="25273"/>
                  </a:lnTo>
                  <a:lnTo>
                    <a:pt x="479996" y="37909"/>
                  </a:lnTo>
                  <a:lnTo>
                    <a:pt x="492633" y="37909"/>
                  </a:lnTo>
                  <a:lnTo>
                    <a:pt x="505269" y="37909"/>
                  </a:lnTo>
                  <a:lnTo>
                    <a:pt x="517906" y="37909"/>
                  </a:lnTo>
                  <a:lnTo>
                    <a:pt x="517906" y="25273"/>
                  </a:lnTo>
                  <a:close/>
                </a:path>
                <a:path w="606425" h="50800">
                  <a:moveTo>
                    <a:pt x="555790" y="12636"/>
                  </a:moveTo>
                  <a:lnTo>
                    <a:pt x="543166" y="12636"/>
                  </a:lnTo>
                  <a:lnTo>
                    <a:pt x="530529" y="12636"/>
                  </a:lnTo>
                  <a:lnTo>
                    <a:pt x="530529" y="25273"/>
                  </a:lnTo>
                  <a:lnTo>
                    <a:pt x="543153" y="25273"/>
                  </a:lnTo>
                  <a:lnTo>
                    <a:pt x="543153" y="37909"/>
                  </a:lnTo>
                  <a:lnTo>
                    <a:pt x="555790" y="37909"/>
                  </a:lnTo>
                  <a:lnTo>
                    <a:pt x="555790" y="25273"/>
                  </a:lnTo>
                  <a:lnTo>
                    <a:pt x="555790" y="12636"/>
                  </a:lnTo>
                  <a:close/>
                </a:path>
                <a:path w="606425" h="50800">
                  <a:moveTo>
                    <a:pt x="593674" y="25273"/>
                  </a:moveTo>
                  <a:lnTo>
                    <a:pt x="581037" y="25273"/>
                  </a:lnTo>
                  <a:lnTo>
                    <a:pt x="581037" y="37909"/>
                  </a:lnTo>
                  <a:lnTo>
                    <a:pt x="593674" y="37909"/>
                  </a:lnTo>
                  <a:lnTo>
                    <a:pt x="593674" y="25273"/>
                  </a:lnTo>
                  <a:close/>
                </a:path>
                <a:path w="606425" h="50800">
                  <a:moveTo>
                    <a:pt x="606310" y="0"/>
                  </a:moveTo>
                  <a:lnTo>
                    <a:pt x="593674" y="0"/>
                  </a:lnTo>
                  <a:lnTo>
                    <a:pt x="593674" y="12636"/>
                  </a:lnTo>
                  <a:lnTo>
                    <a:pt x="593674" y="25273"/>
                  </a:lnTo>
                  <a:lnTo>
                    <a:pt x="606310" y="25273"/>
                  </a:lnTo>
                  <a:lnTo>
                    <a:pt x="606310" y="12636"/>
                  </a:lnTo>
                  <a:lnTo>
                    <a:pt x="60631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5961735" y="4514392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50533" y="25247"/>
                  </a:moveTo>
                  <a:lnTo>
                    <a:pt x="37909" y="25247"/>
                  </a:lnTo>
                  <a:lnTo>
                    <a:pt x="37909" y="12611"/>
                  </a:lnTo>
                  <a:lnTo>
                    <a:pt x="25273" y="12611"/>
                  </a:lnTo>
                  <a:lnTo>
                    <a:pt x="12636" y="12611"/>
                  </a:lnTo>
                  <a:lnTo>
                    <a:pt x="0" y="12611"/>
                  </a:lnTo>
                  <a:lnTo>
                    <a:pt x="0" y="25247"/>
                  </a:lnTo>
                  <a:lnTo>
                    <a:pt x="12636" y="25247"/>
                  </a:lnTo>
                  <a:lnTo>
                    <a:pt x="12636" y="37884"/>
                  </a:lnTo>
                  <a:lnTo>
                    <a:pt x="12636" y="50520"/>
                  </a:lnTo>
                  <a:lnTo>
                    <a:pt x="25273" y="50520"/>
                  </a:lnTo>
                  <a:lnTo>
                    <a:pt x="25273" y="37884"/>
                  </a:lnTo>
                  <a:lnTo>
                    <a:pt x="37896" y="37884"/>
                  </a:lnTo>
                  <a:lnTo>
                    <a:pt x="50533" y="37884"/>
                  </a:lnTo>
                  <a:lnTo>
                    <a:pt x="50533" y="25247"/>
                  </a:lnTo>
                  <a:close/>
                </a:path>
                <a:path w="619125" h="50800">
                  <a:moveTo>
                    <a:pt x="126326" y="25247"/>
                  </a:moveTo>
                  <a:lnTo>
                    <a:pt x="113690" y="25247"/>
                  </a:lnTo>
                  <a:lnTo>
                    <a:pt x="101066" y="25247"/>
                  </a:lnTo>
                  <a:lnTo>
                    <a:pt x="101066" y="12611"/>
                  </a:lnTo>
                  <a:lnTo>
                    <a:pt x="50533" y="12611"/>
                  </a:lnTo>
                  <a:lnTo>
                    <a:pt x="50533" y="25247"/>
                  </a:lnTo>
                  <a:lnTo>
                    <a:pt x="101053" y="25247"/>
                  </a:lnTo>
                  <a:lnTo>
                    <a:pt x="101053" y="37884"/>
                  </a:lnTo>
                  <a:lnTo>
                    <a:pt x="113690" y="37884"/>
                  </a:lnTo>
                  <a:lnTo>
                    <a:pt x="126326" y="37884"/>
                  </a:lnTo>
                  <a:lnTo>
                    <a:pt x="126326" y="25247"/>
                  </a:lnTo>
                  <a:close/>
                </a:path>
                <a:path w="619125" h="50800">
                  <a:moveTo>
                    <a:pt x="151587" y="12611"/>
                  </a:moveTo>
                  <a:lnTo>
                    <a:pt x="138963" y="12611"/>
                  </a:lnTo>
                  <a:lnTo>
                    <a:pt x="126326" y="12611"/>
                  </a:lnTo>
                  <a:lnTo>
                    <a:pt x="126326" y="25247"/>
                  </a:lnTo>
                  <a:lnTo>
                    <a:pt x="138950" y="25247"/>
                  </a:lnTo>
                  <a:lnTo>
                    <a:pt x="138950" y="37884"/>
                  </a:lnTo>
                  <a:lnTo>
                    <a:pt x="151587" y="37884"/>
                  </a:lnTo>
                  <a:lnTo>
                    <a:pt x="151587" y="25247"/>
                  </a:lnTo>
                  <a:lnTo>
                    <a:pt x="151587" y="12611"/>
                  </a:lnTo>
                  <a:close/>
                </a:path>
                <a:path w="619125" h="50800">
                  <a:moveTo>
                    <a:pt x="176847" y="25247"/>
                  </a:moveTo>
                  <a:lnTo>
                    <a:pt x="164211" y="25247"/>
                  </a:lnTo>
                  <a:lnTo>
                    <a:pt x="164211" y="37884"/>
                  </a:lnTo>
                  <a:lnTo>
                    <a:pt x="176847" y="37884"/>
                  </a:lnTo>
                  <a:lnTo>
                    <a:pt x="176847" y="25247"/>
                  </a:lnTo>
                  <a:close/>
                </a:path>
                <a:path w="619125" h="50800">
                  <a:moveTo>
                    <a:pt x="189484" y="12611"/>
                  </a:moveTo>
                  <a:lnTo>
                    <a:pt x="176847" y="12611"/>
                  </a:lnTo>
                  <a:lnTo>
                    <a:pt x="176847" y="25247"/>
                  </a:lnTo>
                  <a:lnTo>
                    <a:pt x="189484" y="25247"/>
                  </a:lnTo>
                  <a:lnTo>
                    <a:pt x="189484" y="12611"/>
                  </a:lnTo>
                  <a:close/>
                </a:path>
                <a:path w="619125" h="50800">
                  <a:moveTo>
                    <a:pt x="214744" y="12611"/>
                  </a:moveTo>
                  <a:lnTo>
                    <a:pt x="202107" y="12611"/>
                  </a:lnTo>
                  <a:lnTo>
                    <a:pt x="202107" y="25247"/>
                  </a:lnTo>
                  <a:lnTo>
                    <a:pt x="189484" y="25247"/>
                  </a:lnTo>
                  <a:lnTo>
                    <a:pt x="189484" y="37884"/>
                  </a:lnTo>
                  <a:lnTo>
                    <a:pt x="202120" y="37884"/>
                  </a:lnTo>
                  <a:lnTo>
                    <a:pt x="202120" y="25247"/>
                  </a:lnTo>
                  <a:lnTo>
                    <a:pt x="214744" y="25247"/>
                  </a:lnTo>
                  <a:lnTo>
                    <a:pt x="214744" y="12611"/>
                  </a:lnTo>
                  <a:close/>
                </a:path>
                <a:path w="619125" h="50800">
                  <a:moveTo>
                    <a:pt x="252641" y="25247"/>
                  </a:moveTo>
                  <a:lnTo>
                    <a:pt x="240004" y="25247"/>
                  </a:lnTo>
                  <a:lnTo>
                    <a:pt x="227380" y="25247"/>
                  </a:lnTo>
                  <a:lnTo>
                    <a:pt x="214744" y="25247"/>
                  </a:lnTo>
                  <a:lnTo>
                    <a:pt x="214744" y="37884"/>
                  </a:lnTo>
                  <a:lnTo>
                    <a:pt x="227368" y="37884"/>
                  </a:lnTo>
                  <a:lnTo>
                    <a:pt x="240004" y="37884"/>
                  </a:lnTo>
                  <a:lnTo>
                    <a:pt x="252641" y="37884"/>
                  </a:lnTo>
                  <a:lnTo>
                    <a:pt x="252641" y="25247"/>
                  </a:lnTo>
                  <a:close/>
                </a:path>
                <a:path w="619125" h="50800">
                  <a:moveTo>
                    <a:pt x="277901" y="12611"/>
                  </a:moveTo>
                  <a:lnTo>
                    <a:pt x="265277" y="12611"/>
                  </a:lnTo>
                  <a:lnTo>
                    <a:pt x="252641" y="12611"/>
                  </a:lnTo>
                  <a:lnTo>
                    <a:pt x="252641" y="25247"/>
                  </a:lnTo>
                  <a:lnTo>
                    <a:pt x="265264" y="25247"/>
                  </a:lnTo>
                  <a:lnTo>
                    <a:pt x="277901" y="25247"/>
                  </a:lnTo>
                  <a:lnTo>
                    <a:pt x="277901" y="12611"/>
                  </a:lnTo>
                  <a:close/>
                </a:path>
                <a:path w="619125" h="50800">
                  <a:moveTo>
                    <a:pt x="353695" y="25247"/>
                  </a:moveTo>
                  <a:lnTo>
                    <a:pt x="341058" y="25247"/>
                  </a:lnTo>
                  <a:lnTo>
                    <a:pt x="341058" y="12611"/>
                  </a:lnTo>
                  <a:lnTo>
                    <a:pt x="328434" y="12611"/>
                  </a:lnTo>
                  <a:lnTo>
                    <a:pt x="290537" y="12611"/>
                  </a:lnTo>
                  <a:lnTo>
                    <a:pt x="290537" y="25247"/>
                  </a:lnTo>
                  <a:lnTo>
                    <a:pt x="290537" y="37884"/>
                  </a:lnTo>
                  <a:lnTo>
                    <a:pt x="303161" y="37884"/>
                  </a:lnTo>
                  <a:lnTo>
                    <a:pt x="315798" y="37884"/>
                  </a:lnTo>
                  <a:lnTo>
                    <a:pt x="315798" y="25247"/>
                  </a:lnTo>
                  <a:lnTo>
                    <a:pt x="328422" y="25247"/>
                  </a:lnTo>
                  <a:lnTo>
                    <a:pt x="328422" y="37884"/>
                  </a:lnTo>
                  <a:lnTo>
                    <a:pt x="341058" y="37884"/>
                  </a:lnTo>
                  <a:lnTo>
                    <a:pt x="353695" y="37884"/>
                  </a:lnTo>
                  <a:lnTo>
                    <a:pt x="353695" y="25247"/>
                  </a:lnTo>
                  <a:close/>
                </a:path>
                <a:path w="619125" h="50800">
                  <a:moveTo>
                    <a:pt x="618947" y="12611"/>
                  </a:moveTo>
                  <a:lnTo>
                    <a:pt x="606310" y="12611"/>
                  </a:lnTo>
                  <a:lnTo>
                    <a:pt x="606310" y="25247"/>
                  </a:lnTo>
                  <a:lnTo>
                    <a:pt x="593699" y="25247"/>
                  </a:lnTo>
                  <a:lnTo>
                    <a:pt x="581063" y="25247"/>
                  </a:lnTo>
                  <a:lnTo>
                    <a:pt x="581063" y="12636"/>
                  </a:lnTo>
                  <a:lnTo>
                    <a:pt x="593699" y="12636"/>
                  </a:lnTo>
                  <a:lnTo>
                    <a:pt x="593699" y="0"/>
                  </a:lnTo>
                  <a:lnTo>
                    <a:pt x="581063" y="0"/>
                  </a:lnTo>
                  <a:lnTo>
                    <a:pt x="568426" y="0"/>
                  </a:lnTo>
                  <a:lnTo>
                    <a:pt x="555802" y="0"/>
                  </a:lnTo>
                  <a:lnTo>
                    <a:pt x="543166" y="0"/>
                  </a:lnTo>
                  <a:lnTo>
                    <a:pt x="543166" y="12611"/>
                  </a:lnTo>
                  <a:lnTo>
                    <a:pt x="530542" y="12611"/>
                  </a:lnTo>
                  <a:lnTo>
                    <a:pt x="530542" y="0"/>
                  </a:lnTo>
                  <a:lnTo>
                    <a:pt x="517906" y="0"/>
                  </a:lnTo>
                  <a:lnTo>
                    <a:pt x="505269" y="0"/>
                  </a:lnTo>
                  <a:lnTo>
                    <a:pt x="505269" y="12611"/>
                  </a:lnTo>
                  <a:lnTo>
                    <a:pt x="492645" y="12611"/>
                  </a:lnTo>
                  <a:lnTo>
                    <a:pt x="492645" y="0"/>
                  </a:lnTo>
                  <a:lnTo>
                    <a:pt x="480009" y="0"/>
                  </a:lnTo>
                  <a:lnTo>
                    <a:pt x="467385" y="0"/>
                  </a:lnTo>
                  <a:lnTo>
                    <a:pt x="391579" y="0"/>
                  </a:lnTo>
                  <a:lnTo>
                    <a:pt x="391579" y="12636"/>
                  </a:lnTo>
                  <a:lnTo>
                    <a:pt x="404215" y="12636"/>
                  </a:lnTo>
                  <a:lnTo>
                    <a:pt x="404215" y="25247"/>
                  </a:lnTo>
                  <a:lnTo>
                    <a:pt x="404215" y="37884"/>
                  </a:lnTo>
                  <a:lnTo>
                    <a:pt x="454748" y="37884"/>
                  </a:lnTo>
                  <a:lnTo>
                    <a:pt x="454748" y="25247"/>
                  </a:lnTo>
                  <a:lnTo>
                    <a:pt x="442112" y="25247"/>
                  </a:lnTo>
                  <a:lnTo>
                    <a:pt x="442112" y="12636"/>
                  </a:lnTo>
                  <a:lnTo>
                    <a:pt x="454748" y="12636"/>
                  </a:lnTo>
                  <a:lnTo>
                    <a:pt x="454748" y="25247"/>
                  </a:lnTo>
                  <a:lnTo>
                    <a:pt x="467372" y="25247"/>
                  </a:lnTo>
                  <a:lnTo>
                    <a:pt x="467372" y="37884"/>
                  </a:lnTo>
                  <a:lnTo>
                    <a:pt x="480009" y="37884"/>
                  </a:lnTo>
                  <a:lnTo>
                    <a:pt x="480009" y="25247"/>
                  </a:lnTo>
                  <a:lnTo>
                    <a:pt x="480009" y="12636"/>
                  </a:lnTo>
                  <a:lnTo>
                    <a:pt x="492633" y="12636"/>
                  </a:lnTo>
                  <a:lnTo>
                    <a:pt x="492633" y="25247"/>
                  </a:lnTo>
                  <a:lnTo>
                    <a:pt x="492633" y="37884"/>
                  </a:lnTo>
                  <a:lnTo>
                    <a:pt x="505269" y="37884"/>
                  </a:lnTo>
                  <a:lnTo>
                    <a:pt x="505269" y="25247"/>
                  </a:lnTo>
                  <a:lnTo>
                    <a:pt x="505269" y="12636"/>
                  </a:lnTo>
                  <a:lnTo>
                    <a:pt x="517906" y="12636"/>
                  </a:lnTo>
                  <a:lnTo>
                    <a:pt x="517906" y="25247"/>
                  </a:lnTo>
                  <a:lnTo>
                    <a:pt x="517906" y="37884"/>
                  </a:lnTo>
                  <a:lnTo>
                    <a:pt x="530542" y="37884"/>
                  </a:lnTo>
                  <a:lnTo>
                    <a:pt x="530542" y="25247"/>
                  </a:lnTo>
                  <a:lnTo>
                    <a:pt x="543166" y="25247"/>
                  </a:lnTo>
                  <a:lnTo>
                    <a:pt x="555790" y="25247"/>
                  </a:lnTo>
                  <a:lnTo>
                    <a:pt x="555790" y="37884"/>
                  </a:lnTo>
                  <a:lnTo>
                    <a:pt x="568426" y="37884"/>
                  </a:lnTo>
                  <a:lnTo>
                    <a:pt x="618947" y="37884"/>
                  </a:lnTo>
                  <a:lnTo>
                    <a:pt x="618947" y="25247"/>
                  </a:lnTo>
                  <a:lnTo>
                    <a:pt x="618947" y="126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5974372" y="4552276"/>
              <a:ext cx="606425" cy="50800"/>
            </a:xfrm>
            <a:custGeom>
              <a:avLst/>
              <a:gdLst/>
              <a:ahLst/>
              <a:cxnLst/>
              <a:rect l="l" t="t" r="r" b="b"/>
              <a:pathLst>
                <a:path w="606425" h="50800">
                  <a:moveTo>
                    <a:pt x="75793" y="0"/>
                  </a:moveTo>
                  <a:lnTo>
                    <a:pt x="63157" y="0"/>
                  </a:lnTo>
                  <a:lnTo>
                    <a:pt x="63157" y="12623"/>
                  </a:lnTo>
                  <a:lnTo>
                    <a:pt x="50533" y="12623"/>
                  </a:lnTo>
                  <a:lnTo>
                    <a:pt x="50533" y="0"/>
                  </a:lnTo>
                  <a:lnTo>
                    <a:pt x="37896" y="0"/>
                  </a:lnTo>
                  <a:lnTo>
                    <a:pt x="25273" y="0"/>
                  </a:lnTo>
                  <a:lnTo>
                    <a:pt x="12636" y="0"/>
                  </a:lnTo>
                  <a:lnTo>
                    <a:pt x="0" y="0"/>
                  </a:lnTo>
                  <a:lnTo>
                    <a:pt x="0" y="12623"/>
                  </a:lnTo>
                  <a:lnTo>
                    <a:pt x="0" y="50520"/>
                  </a:lnTo>
                  <a:lnTo>
                    <a:pt x="12636" y="50520"/>
                  </a:lnTo>
                  <a:lnTo>
                    <a:pt x="25260" y="50520"/>
                  </a:lnTo>
                  <a:lnTo>
                    <a:pt x="37896" y="50520"/>
                  </a:lnTo>
                  <a:lnTo>
                    <a:pt x="37896" y="37884"/>
                  </a:lnTo>
                  <a:lnTo>
                    <a:pt x="25273" y="37884"/>
                  </a:lnTo>
                  <a:lnTo>
                    <a:pt x="12636" y="37884"/>
                  </a:lnTo>
                  <a:lnTo>
                    <a:pt x="12636" y="25260"/>
                  </a:lnTo>
                  <a:lnTo>
                    <a:pt x="12636" y="12636"/>
                  </a:lnTo>
                  <a:lnTo>
                    <a:pt x="25260" y="12636"/>
                  </a:lnTo>
                  <a:lnTo>
                    <a:pt x="37896" y="12636"/>
                  </a:lnTo>
                  <a:lnTo>
                    <a:pt x="37896" y="25260"/>
                  </a:lnTo>
                  <a:lnTo>
                    <a:pt x="50533" y="25260"/>
                  </a:lnTo>
                  <a:lnTo>
                    <a:pt x="50533" y="37896"/>
                  </a:lnTo>
                  <a:lnTo>
                    <a:pt x="63157" y="37896"/>
                  </a:lnTo>
                  <a:lnTo>
                    <a:pt x="75793" y="37896"/>
                  </a:lnTo>
                  <a:lnTo>
                    <a:pt x="75793" y="25260"/>
                  </a:lnTo>
                  <a:lnTo>
                    <a:pt x="63169" y="25260"/>
                  </a:lnTo>
                  <a:lnTo>
                    <a:pt x="63169" y="12636"/>
                  </a:lnTo>
                  <a:lnTo>
                    <a:pt x="75793" y="12636"/>
                  </a:lnTo>
                  <a:lnTo>
                    <a:pt x="75793" y="0"/>
                  </a:lnTo>
                  <a:close/>
                </a:path>
                <a:path w="606425" h="50800">
                  <a:moveTo>
                    <a:pt x="101053" y="25260"/>
                  </a:moveTo>
                  <a:lnTo>
                    <a:pt x="88417" y="25260"/>
                  </a:lnTo>
                  <a:lnTo>
                    <a:pt x="88417" y="37896"/>
                  </a:lnTo>
                  <a:lnTo>
                    <a:pt x="101053" y="37896"/>
                  </a:lnTo>
                  <a:lnTo>
                    <a:pt x="101053" y="25260"/>
                  </a:lnTo>
                  <a:close/>
                </a:path>
                <a:path w="606425" h="50800">
                  <a:moveTo>
                    <a:pt x="151587" y="0"/>
                  </a:moveTo>
                  <a:lnTo>
                    <a:pt x="151587" y="0"/>
                  </a:lnTo>
                  <a:lnTo>
                    <a:pt x="88417" y="0"/>
                  </a:lnTo>
                  <a:lnTo>
                    <a:pt x="88417" y="12636"/>
                  </a:lnTo>
                  <a:lnTo>
                    <a:pt x="101053" y="12636"/>
                  </a:lnTo>
                  <a:lnTo>
                    <a:pt x="101053" y="25260"/>
                  </a:lnTo>
                  <a:lnTo>
                    <a:pt x="113690" y="25260"/>
                  </a:lnTo>
                  <a:lnTo>
                    <a:pt x="126314" y="25260"/>
                  </a:lnTo>
                  <a:lnTo>
                    <a:pt x="126314" y="37896"/>
                  </a:lnTo>
                  <a:lnTo>
                    <a:pt x="138950" y="37896"/>
                  </a:lnTo>
                  <a:lnTo>
                    <a:pt x="138950" y="25260"/>
                  </a:lnTo>
                  <a:lnTo>
                    <a:pt x="126326" y="25260"/>
                  </a:lnTo>
                  <a:lnTo>
                    <a:pt x="126326" y="12636"/>
                  </a:lnTo>
                  <a:lnTo>
                    <a:pt x="138950" y="12636"/>
                  </a:lnTo>
                  <a:lnTo>
                    <a:pt x="151587" y="12636"/>
                  </a:lnTo>
                  <a:lnTo>
                    <a:pt x="151587" y="0"/>
                  </a:lnTo>
                  <a:close/>
                </a:path>
                <a:path w="606425" h="50800">
                  <a:moveTo>
                    <a:pt x="164211" y="25260"/>
                  </a:moveTo>
                  <a:lnTo>
                    <a:pt x="151574" y="25260"/>
                  </a:lnTo>
                  <a:lnTo>
                    <a:pt x="151574" y="37896"/>
                  </a:lnTo>
                  <a:lnTo>
                    <a:pt x="164211" y="37896"/>
                  </a:lnTo>
                  <a:lnTo>
                    <a:pt x="164211" y="25260"/>
                  </a:lnTo>
                  <a:close/>
                </a:path>
                <a:path w="606425" h="50800">
                  <a:moveTo>
                    <a:pt x="202107" y="25260"/>
                  </a:moveTo>
                  <a:lnTo>
                    <a:pt x="189484" y="25260"/>
                  </a:lnTo>
                  <a:lnTo>
                    <a:pt x="189484" y="12623"/>
                  </a:lnTo>
                  <a:lnTo>
                    <a:pt x="176847" y="12623"/>
                  </a:lnTo>
                  <a:lnTo>
                    <a:pt x="164211" y="12623"/>
                  </a:lnTo>
                  <a:lnTo>
                    <a:pt x="164211" y="25260"/>
                  </a:lnTo>
                  <a:lnTo>
                    <a:pt x="176847" y="25260"/>
                  </a:lnTo>
                  <a:lnTo>
                    <a:pt x="176847" y="37896"/>
                  </a:lnTo>
                  <a:lnTo>
                    <a:pt x="189471" y="37896"/>
                  </a:lnTo>
                  <a:lnTo>
                    <a:pt x="202107" y="37896"/>
                  </a:lnTo>
                  <a:lnTo>
                    <a:pt x="202107" y="25260"/>
                  </a:lnTo>
                  <a:close/>
                </a:path>
                <a:path w="606425" h="50800">
                  <a:moveTo>
                    <a:pt x="227368" y="25260"/>
                  </a:moveTo>
                  <a:lnTo>
                    <a:pt x="214731" y="25260"/>
                  </a:lnTo>
                  <a:lnTo>
                    <a:pt x="214731" y="37896"/>
                  </a:lnTo>
                  <a:lnTo>
                    <a:pt x="227368" y="37896"/>
                  </a:lnTo>
                  <a:lnTo>
                    <a:pt x="227368" y="25260"/>
                  </a:lnTo>
                  <a:close/>
                </a:path>
                <a:path w="606425" h="50800">
                  <a:moveTo>
                    <a:pt x="429475" y="0"/>
                  </a:moveTo>
                  <a:lnTo>
                    <a:pt x="416839" y="0"/>
                  </a:lnTo>
                  <a:lnTo>
                    <a:pt x="416839" y="12623"/>
                  </a:lnTo>
                  <a:lnTo>
                    <a:pt x="404215" y="12623"/>
                  </a:lnTo>
                  <a:lnTo>
                    <a:pt x="404215" y="0"/>
                  </a:lnTo>
                  <a:lnTo>
                    <a:pt x="391579" y="0"/>
                  </a:lnTo>
                  <a:lnTo>
                    <a:pt x="391579" y="12623"/>
                  </a:lnTo>
                  <a:lnTo>
                    <a:pt x="378955" y="12623"/>
                  </a:lnTo>
                  <a:lnTo>
                    <a:pt x="366318" y="12623"/>
                  </a:lnTo>
                  <a:lnTo>
                    <a:pt x="353695" y="12623"/>
                  </a:lnTo>
                  <a:lnTo>
                    <a:pt x="353695" y="0"/>
                  </a:lnTo>
                  <a:lnTo>
                    <a:pt x="341058" y="0"/>
                  </a:lnTo>
                  <a:lnTo>
                    <a:pt x="341058" y="12623"/>
                  </a:lnTo>
                  <a:lnTo>
                    <a:pt x="328422" y="12623"/>
                  </a:lnTo>
                  <a:lnTo>
                    <a:pt x="315798" y="12623"/>
                  </a:lnTo>
                  <a:lnTo>
                    <a:pt x="315798" y="0"/>
                  </a:lnTo>
                  <a:lnTo>
                    <a:pt x="303161" y="0"/>
                  </a:lnTo>
                  <a:lnTo>
                    <a:pt x="303161" y="12623"/>
                  </a:lnTo>
                  <a:lnTo>
                    <a:pt x="290537" y="12623"/>
                  </a:lnTo>
                  <a:lnTo>
                    <a:pt x="290537" y="0"/>
                  </a:lnTo>
                  <a:lnTo>
                    <a:pt x="277901" y="0"/>
                  </a:lnTo>
                  <a:lnTo>
                    <a:pt x="277901" y="12623"/>
                  </a:lnTo>
                  <a:lnTo>
                    <a:pt x="265264" y="12623"/>
                  </a:lnTo>
                  <a:lnTo>
                    <a:pt x="265264" y="0"/>
                  </a:lnTo>
                  <a:lnTo>
                    <a:pt x="252628" y="0"/>
                  </a:lnTo>
                  <a:lnTo>
                    <a:pt x="252628" y="12623"/>
                  </a:lnTo>
                  <a:lnTo>
                    <a:pt x="240004" y="12623"/>
                  </a:lnTo>
                  <a:lnTo>
                    <a:pt x="240004" y="25260"/>
                  </a:lnTo>
                  <a:lnTo>
                    <a:pt x="252641" y="25260"/>
                  </a:lnTo>
                  <a:lnTo>
                    <a:pt x="252641" y="12636"/>
                  </a:lnTo>
                  <a:lnTo>
                    <a:pt x="265264" y="12636"/>
                  </a:lnTo>
                  <a:lnTo>
                    <a:pt x="265264" y="25260"/>
                  </a:lnTo>
                  <a:lnTo>
                    <a:pt x="277901" y="25260"/>
                  </a:lnTo>
                  <a:lnTo>
                    <a:pt x="290525" y="25260"/>
                  </a:lnTo>
                  <a:lnTo>
                    <a:pt x="303161" y="25260"/>
                  </a:lnTo>
                  <a:lnTo>
                    <a:pt x="303161" y="12636"/>
                  </a:lnTo>
                  <a:lnTo>
                    <a:pt x="315785" y="12636"/>
                  </a:lnTo>
                  <a:lnTo>
                    <a:pt x="315785" y="25260"/>
                  </a:lnTo>
                  <a:lnTo>
                    <a:pt x="328422" y="25260"/>
                  </a:lnTo>
                  <a:lnTo>
                    <a:pt x="341058" y="25260"/>
                  </a:lnTo>
                  <a:lnTo>
                    <a:pt x="341058" y="12636"/>
                  </a:lnTo>
                  <a:lnTo>
                    <a:pt x="353682" y="12636"/>
                  </a:lnTo>
                  <a:lnTo>
                    <a:pt x="353682" y="25260"/>
                  </a:lnTo>
                  <a:lnTo>
                    <a:pt x="353682" y="37896"/>
                  </a:lnTo>
                  <a:lnTo>
                    <a:pt x="366318" y="37896"/>
                  </a:lnTo>
                  <a:lnTo>
                    <a:pt x="366318" y="25260"/>
                  </a:lnTo>
                  <a:lnTo>
                    <a:pt x="378942" y="25260"/>
                  </a:lnTo>
                  <a:lnTo>
                    <a:pt x="378942" y="37896"/>
                  </a:lnTo>
                  <a:lnTo>
                    <a:pt x="391579" y="37896"/>
                  </a:lnTo>
                  <a:lnTo>
                    <a:pt x="391579" y="25260"/>
                  </a:lnTo>
                  <a:lnTo>
                    <a:pt x="404215" y="25260"/>
                  </a:lnTo>
                  <a:lnTo>
                    <a:pt x="416852" y="25260"/>
                  </a:lnTo>
                  <a:lnTo>
                    <a:pt x="416852" y="12636"/>
                  </a:lnTo>
                  <a:lnTo>
                    <a:pt x="429475" y="12636"/>
                  </a:lnTo>
                  <a:lnTo>
                    <a:pt x="429475" y="0"/>
                  </a:lnTo>
                  <a:close/>
                </a:path>
                <a:path w="606425" h="50800">
                  <a:moveTo>
                    <a:pt x="568426" y="12623"/>
                  </a:moveTo>
                  <a:lnTo>
                    <a:pt x="555790" y="12623"/>
                  </a:lnTo>
                  <a:lnTo>
                    <a:pt x="543166" y="12623"/>
                  </a:lnTo>
                  <a:lnTo>
                    <a:pt x="543166" y="0"/>
                  </a:lnTo>
                  <a:lnTo>
                    <a:pt x="530529" y="0"/>
                  </a:lnTo>
                  <a:lnTo>
                    <a:pt x="530529" y="12623"/>
                  </a:lnTo>
                  <a:lnTo>
                    <a:pt x="517906" y="12623"/>
                  </a:lnTo>
                  <a:lnTo>
                    <a:pt x="505269" y="12623"/>
                  </a:lnTo>
                  <a:lnTo>
                    <a:pt x="505269" y="0"/>
                  </a:lnTo>
                  <a:lnTo>
                    <a:pt x="492633" y="0"/>
                  </a:lnTo>
                  <a:lnTo>
                    <a:pt x="479996" y="0"/>
                  </a:lnTo>
                  <a:lnTo>
                    <a:pt x="479996" y="12623"/>
                  </a:lnTo>
                  <a:lnTo>
                    <a:pt x="467372" y="12623"/>
                  </a:lnTo>
                  <a:lnTo>
                    <a:pt x="467372" y="25260"/>
                  </a:lnTo>
                  <a:lnTo>
                    <a:pt x="454748" y="25260"/>
                  </a:lnTo>
                  <a:lnTo>
                    <a:pt x="454748" y="12636"/>
                  </a:lnTo>
                  <a:lnTo>
                    <a:pt x="467372" y="12636"/>
                  </a:lnTo>
                  <a:lnTo>
                    <a:pt x="467372" y="0"/>
                  </a:lnTo>
                  <a:lnTo>
                    <a:pt x="454748" y="0"/>
                  </a:lnTo>
                  <a:lnTo>
                    <a:pt x="442112" y="0"/>
                  </a:lnTo>
                  <a:lnTo>
                    <a:pt x="442112" y="12623"/>
                  </a:lnTo>
                  <a:lnTo>
                    <a:pt x="442112" y="25260"/>
                  </a:lnTo>
                  <a:lnTo>
                    <a:pt x="429475" y="25260"/>
                  </a:lnTo>
                  <a:lnTo>
                    <a:pt x="429475" y="37896"/>
                  </a:lnTo>
                  <a:lnTo>
                    <a:pt x="480009" y="37896"/>
                  </a:lnTo>
                  <a:lnTo>
                    <a:pt x="480009" y="25260"/>
                  </a:lnTo>
                  <a:lnTo>
                    <a:pt x="480009" y="12636"/>
                  </a:lnTo>
                  <a:lnTo>
                    <a:pt x="492633" y="12636"/>
                  </a:lnTo>
                  <a:lnTo>
                    <a:pt x="505269" y="12636"/>
                  </a:lnTo>
                  <a:lnTo>
                    <a:pt x="505269" y="25260"/>
                  </a:lnTo>
                  <a:lnTo>
                    <a:pt x="505269" y="37896"/>
                  </a:lnTo>
                  <a:lnTo>
                    <a:pt x="517893" y="37896"/>
                  </a:lnTo>
                  <a:lnTo>
                    <a:pt x="530529" y="37896"/>
                  </a:lnTo>
                  <a:lnTo>
                    <a:pt x="530529" y="25260"/>
                  </a:lnTo>
                  <a:lnTo>
                    <a:pt x="530529" y="12636"/>
                  </a:lnTo>
                  <a:lnTo>
                    <a:pt x="543153" y="12636"/>
                  </a:lnTo>
                  <a:lnTo>
                    <a:pt x="543153" y="25260"/>
                  </a:lnTo>
                  <a:lnTo>
                    <a:pt x="555790" y="25260"/>
                  </a:lnTo>
                  <a:lnTo>
                    <a:pt x="568426" y="25260"/>
                  </a:lnTo>
                  <a:lnTo>
                    <a:pt x="568426" y="12623"/>
                  </a:lnTo>
                  <a:close/>
                </a:path>
                <a:path w="606425" h="50800">
                  <a:moveTo>
                    <a:pt x="606310" y="0"/>
                  </a:moveTo>
                  <a:lnTo>
                    <a:pt x="593674" y="0"/>
                  </a:lnTo>
                  <a:lnTo>
                    <a:pt x="593674" y="12623"/>
                  </a:lnTo>
                  <a:lnTo>
                    <a:pt x="581037" y="12623"/>
                  </a:lnTo>
                  <a:lnTo>
                    <a:pt x="581037" y="25260"/>
                  </a:lnTo>
                  <a:lnTo>
                    <a:pt x="568426" y="25260"/>
                  </a:lnTo>
                  <a:lnTo>
                    <a:pt x="568426" y="37896"/>
                  </a:lnTo>
                  <a:lnTo>
                    <a:pt x="581037" y="37896"/>
                  </a:lnTo>
                  <a:lnTo>
                    <a:pt x="593674" y="37896"/>
                  </a:lnTo>
                  <a:lnTo>
                    <a:pt x="606310" y="37896"/>
                  </a:lnTo>
                  <a:lnTo>
                    <a:pt x="606310" y="25260"/>
                  </a:lnTo>
                  <a:lnTo>
                    <a:pt x="606310" y="12636"/>
                  </a:lnTo>
                  <a:lnTo>
                    <a:pt x="60631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5961735" y="4590160"/>
              <a:ext cx="619125" cy="38100"/>
            </a:xfrm>
            <a:custGeom>
              <a:avLst/>
              <a:gdLst/>
              <a:ahLst/>
              <a:cxnLst/>
              <a:rect l="l" t="t" r="r" b="b"/>
              <a:pathLst>
                <a:path w="619125" h="38100">
                  <a:moveTo>
                    <a:pt x="50533" y="0"/>
                  </a:moveTo>
                  <a:lnTo>
                    <a:pt x="37896" y="0"/>
                  </a:lnTo>
                  <a:lnTo>
                    <a:pt x="37896" y="12636"/>
                  </a:lnTo>
                  <a:lnTo>
                    <a:pt x="25273" y="12636"/>
                  </a:lnTo>
                  <a:lnTo>
                    <a:pt x="12636" y="12636"/>
                  </a:lnTo>
                  <a:lnTo>
                    <a:pt x="0" y="12636"/>
                  </a:lnTo>
                  <a:lnTo>
                    <a:pt x="0" y="25285"/>
                  </a:lnTo>
                  <a:lnTo>
                    <a:pt x="12636" y="25285"/>
                  </a:lnTo>
                  <a:lnTo>
                    <a:pt x="25273" y="25285"/>
                  </a:lnTo>
                  <a:lnTo>
                    <a:pt x="37909" y="25285"/>
                  </a:lnTo>
                  <a:lnTo>
                    <a:pt x="37909" y="12636"/>
                  </a:lnTo>
                  <a:lnTo>
                    <a:pt x="50533" y="12636"/>
                  </a:lnTo>
                  <a:lnTo>
                    <a:pt x="50533" y="0"/>
                  </a:lnTo>
                  <a:close/>
                </a:path>
                <a:path w="619125" h="38100">
                  <a:moveTo>
                    <a:pt x="202120" y="0"/>
                  </a:moveTo>
                  <a:lnTo>
                    <a:pt x="189484" y="0"/>
                  </a:lnTo>
                  <a:lnTo>
                    <a:pt x="189484" y="12636"/>
                  </a:lnTo>
                  <a:lnTo>
                    <a:pt x="176847" y="12636"/>
                  </a:lnTo>
                  <a:lnTo>
                    <a:pt x="164223" y="12636"/>
                  </a:lnTo>
                  <a:lnTo>
                    <a:pt x="164223" y="0"/>
                  </a:lnTo>
                  <a:lnTo>
                    <a:pt x="151587" y="0"/>
                  </a:lnTo>
                  <a:lnTo>
                    <a:pt x="138963" y="0"/>
                  </a:lnTo>
                  <a:lnTo>
                    <a:pt x="126326" y="0"/>
                  </a:lnTo>
                  <a:lnTo>
                    <a:pt x="126326" y="12636"/>
                  </a:lnTo>
                  <a:lnTo>
                    <a:pt x="138950" y="12636"/>
                  </a:lnTo>
                  <a:lnTo>
                    <a:pt x="138950" y="25273"/>
                  </a:lnTo>
                  <a:lnTo>
                    <a:pt x="126326" y="25273"/>
                  </a:lnTo>
                  <a:lnTo>
                    <a:pt x="126326" y="12636"/>
                  </a:lnTo>
                  <a:lnTo>
                    <a:pt x="113690" y="12636"/>
                  </a:lnTo>
                  <a:lnTo>
                    <a:pt x="113690" y="25273"/>
                  </a:lnTo>
                  <a:lnTo>
                    <a:pt x="101066" y="25273"/>
                  </a:lnTo>
                  <a:lnTo>
                    <a:pt x="101066" y="12636"/>
                  </a:lnTo>
                  <a:lnTo>
                    <a:pt x="101066" y="0"/>
                  </a:lnTo>
                  <a:lnTo>
                    <a:pt x="88430" y="0"/>
                  </a:lnTo>
                  <a:lnTo>
                    <a:pt x="88430" y="12636"/>
                  </a:lnTo>
                  <a:lnTo>
                    <a:pt x="75793" y="12636"/>
                  </a:lnTo>
                  <a:lnTo>
                    <a:pt x="75793" y="25285"/>
                  </a:lnTo>
                  <a:lnTo>
                    <a:pt x="88430" y="25285"/>
                  </a:lnTo>
                  <a:lnTo>
                    <a:pt x="101053" y="25285"/>
                  </a:lnTo>
                  <a:lnTo>
                    <a:pt x="101053" y="37909"/>
                  </a:lnTo>
                  <a:lnTo>
                    <a:pt x="113690" y="37909"/>
                  </a:lnTo>
                  <a:lnTo>
                    <a:pt x="126326" y="37909"/>
                  </a:lnTo>
                  <a:lnTo>
                    <a:pt x="138950" y="37909"/>
                  </a:lnTo>
                  <a:lnTo>
                    <a:pt x="151587" y="37909"/>
                  </a:lnTo>
                  <a:lnTo>
                    <a:pt x="151587" y="25285"/>
                  </a:lnTo>
                  <a:lnTo>
                    <a:pt x="151587" y="12636"/>
                  </a:lnTo>
                  <a:lnTo>
                    <a:pt x="164211" y="12636"/>
                  </a:lnTo>
                  <a:lnTo>
                    <a:pt x="164211" y="25273"/>
                  </a:lnTo>
                  <a:lnTo>
                    <a:pt x="164211" y="37909"/>
                  </a:lnTo>
                  <a:lnTo>
                    <a:pt x="176847" y="37909"/>
                  </a:lnTo>
                  <a:lnTo>
                    <a:pt x="176847" y="25285"/>
                  </a:lnTo>
                  <a:lnTo>
                    <a:pt x="189484" y="25285"/>
                  </a:lnTo>
                  <a:lnTo>
                    <a:pt x="189484" y="37909"/>
                  </a:lnTo>
                  <a:lnTo>
                    <a:pt x="202120" y="37909"/>
                  </a:lnTo>
                  <a:lnTo>
                    <a:pt x="202120" y="25285"/>
                  </a:lnTo>
                  <a:lnTo>
                    <a:pt x="202120" y="12636"/>
                  </a:lnTo>
                  <a:lnTo>
                    <a:pt x="202120" y="0"/>
                  </a:lnTo>
                  <a:close/>
                </a:path>
                <a:path w="619125" h="38100">
                  <a:moveTo>
                    <a:pt x="227380" y="0"/>
                  </a:moveTo>
                  <a:lnTo>
                    <a:pt x="214744" y="0"/>
                  </a:lnTo>
                  <a:lnTo>
                    <a:pt x="214744" y="12636"/>
                  </a:lnTo>
                  <a:lnTo>
                    <a:pt x="227380" y="12636"/>
                  </a:lnTo>
                  <a:lnTo>
                    <a:pt x="227380" y="0"/>
                  </a:lnTo>
                  <a:close/>
                </a:path>
                <a:path w="619125" h="38100">
                  <a:moveTo>
                    <a:pt x="252641" y="25273"/>
                  </a:moveTo>
                  <a:lnTo>
                    <a:pt x="240004" y="25273"/>
                  </a:lnTo>
                  <a:lnTo>
                    <a:pt x="240004" y="37909"/>
                  </a:lnTo>
                  <a:lnTo>
                    <a:pt x="252641" y="37909"/>
                  </a:lnTo>
                  <a:lnTo>
                    <a:pt x="252641" y="25273"/>
                  </a:lnTo>
                  <a:close/>
                </a:path>
                <a:path w="619125" h="38100">
                  <a:moveTo>
                    <a:pt x="265277" y="0"/>
                  </a:moveTo>
                  <a:lnTo>
                    <a:pt x="252641" y="0"/>
                  </a:lnTo>
                  <a:lnTo>
                    <a:pt x="240004" y="0"/>
                  </a:lnTo>
                  <a:lnTo>
                    <a:pt x="240004" y="12636"/>
                  </a:lnTo>
                  <a:lnTo>
                    <a:pt x="252641" y="12636"/>
                  </a:lnTo>
                  <a:lnTo>
                    <a:pt x="265277" y="12636"/>
                  </a:lnTo>
                  <a:lnTo>
                    <a:pt x="265277" y="0"/>
                  </a:lnTo>
                  <a:close/>
                </a:path>
                <a:path w="619125" h="38100">
                  <a:moveTo>
                    <a:pt x="353695" y="0"/>
                  </a:moveTo>
                  <a:lnTo>
                    <a:pt x="341058" y="0"/>
                  </a:lnTo>
                  <a:lnTo>
                    <a:pt x="341058" y="12636"/>
                  </a:lnTo>
                  <a:lnTo>
                    <a:pt x="353695" y="12636"/>
                  </a:lnTo>
                  <a:lnTo>
                    <a:pt x="353695" y="0"/>
                  </a:lnTo>
                  <a:close/>
                </a:path>
                <a:path w="619125" h="38100">
                  <a:moveTo>
                    <a:pt x="366331" y="25273"/>
                  </a:moveTo>
                  <a:lnTo>
                    <a:pt x="353695" y="25273"/>
                  </a:lnTo>
                  <a:lnTo>
                    <a:pt x="341058" y="25273"/>
                  </a:lnTo>
                  <a:lnTo>
                    <a:pt x="341058" y="12636"/>
                  </a:lnTo>
                  <a:lnTo>
                    <a:pt x="328434" y="12636"/>
                  </a:lnTo>
                  <a:lnTo>
                    <a:pt x="328434" y="0"/>
                  </a:lnTo>
                  <a:lnTo>
                    <a:pt x="315798" y="0"/>
                  </a:lnTo>
                  <a:lnTo>
                    <a:pt x="303174" y="0"/>
                  </a:lnTo>
                  <a:lnTo>
                    <a:pt x="290537" y="0"/>
                  </a:lnTo>
                  <a:lnTo>
                    <a:pt x="277901" y="0"/>
                  </a:lnTo>
                  <a:lnTo>
                    <a:pt x="277901" y="12636"/>
                  </a:lnTo>
                  <a:lnTo>
                    <a:pt x="277901" y="25273"/>
                  </a:lnTo>
                  <a:lnTo>
                    <a:pt x="265264" y="25273"/>
                  </a:lnTo>
                  <a:lnTo>
                    <a:pt x="265264" y="37909"/>
                  </a:lnTo>
                  <a:lnTo>
                    <a:pt x="277901" y="37909"/>
                  </a:lnTo>
                  <a:lnTo>
                    <a:pt x="290537" y="37909"/>
                  </a:lnTo>
                  <a:lnTo>
                    <a:pt x="290537" y="25285"/>
                  </a:lnTo>
                  <a:lnTo>
                    <a:pt x="303161" y="25285"/>
                  </a:lnTo>
                  <a:lnTo>
                    <a:pt x="315798" y="25285"/>
                  </a:lnTo>
                  <a:lnTo>
                    <a:pt x="328422" y="25285"/>
                  </a:lnTo>
                  <a:lnTo>
                    <a:pt x="328422" y="37909"/>
                  </a:lnTo>
                  <a:lnTo>
                    <a:pt x="341058" y="37909"/>
                  </a:lnTo>
                  <a:lnTo>
                    <a:pt x="353695" y="37909"/>
                  </a:lnTo>
                  <a:lnTo>
                    <a:pt x="366331" y="37909"/>
                  </a:lnTo>
                  <a:lnTo>
                    <a:pt x="366331" y="25273"/>
                  </a:lnTo>
                  <a:close/>
                </a:path>
                <a:path w="619125" h="38100">
                  <a:moveTo>
                    <a:pt x="378955" y="0"/>
                  </a:moveTo>
                  <a:lnTo>
                    <a:pt x="366318" y="0"/>
                  </a:lnTo>
                  <a:lnTo>
                    <a:pt x="366318" y="12636"/>
                  </a:lnTo>
                  <a:lnTo>
                    <a:pt x="378955" y="12636"/>
                  </a:lnTo>
                  <a:lnTo>
                    <a:pt x="378955" y="0"/>
                  </a:lnTo>
                  <a:close/>
                </a:path>
                <a:path w="619125" h="38100">
                  <a:moveTo>
                    <a:pt x="442112" y="12636"/>
                  </a:moveTo>
                  <a:lnTo>
                    <a:pt x="429488" y="12636"/>
                  </a:lnTo>
                  <a:lnTo>
                    <a:pt x="429488" y="0"/>
                  </a:lnTo>
                  <a:lnTo>
                    <a:pt x="416852" y="0"/>
                  </a:lnTo>
                  <a:lnTo>
                    <a:pt x="416852" y="12636"/>
                  </a:lnTo>
                  <a:lnTo>
                    <a:pt x="429475" y="12636"/>
                  </a:lnTo>
                  <a:lnTo>
                    <a:pt x="429475" y="25273"/>
                  </a:lnTo>
                  <a:lnTo>
                    <a:pt x="416852" y="25273"/>
                  </a:lnTo>
                  <a:lnTo>
                    <a:pt x="416852" y="12636"/>
                  </a:lnTo>
                  <a:lnTo>
                    <a:pt x="404215" y="12636"/>
                  </a:lnTo>
                  <a:lnTo>
                    <a:pt x="404215" y="0"/>
                  </a:lnTo>
                  <a:lnTo>
                    <a:pt x="391579" y="0"/>
                  </a:lnTo>
                  <a:lnTo>
                    <a:pt x="391579" y="12636"/>
                  </a:lnTo>
                  <a:lnTo>
                    <a:pt x="391579" y="25273"/>
                  </a:lnTo>
                  <a:lnTo>
                    <a:pt x="378955" y="25273"/>
                  </a:lnTo>
                  <a:lnTo>
                    <a:pt x="378955" y="37909"/>
                  </a:lnTo>
                  <a:lnTo>
                    <a:pt x="391579" y="37909"/>
                  </a:lnTo>
                  <a:lnTo>
                    <a:pt x="404215" y="37909"/>
                  </a:lnTo>
                  <a:lnTo>
                    <a:pt x="404215" y="25285"/>
                  </a:lnTo>
                  <a:lnTo>
                    <a:pt x="416852" y="25285"/>
                  </a:lnTo>
                  <a:lnTo>
                    <a:pt x="416852" y="37909"/>
                  </a:lnTo>
                  <a:lnTo>
                    <a:pt x="429475" y="37909"/>
                  </a:lnTo>
                  <a:lnTo>
                    <a:pt x="442112" y="37909"/>
                  </a:lnTo>
                  <a:lnTo>
                    <a:pt x="442112" y="25285"/>
                  </a:lnTo>
                  <a:lnTo>
                    <a:pt x="442112" y="12636"/>
                  </a:lnTo>
                  <a:close/>
                </a:path>
                <a:path w="619125" h="38100">
                  <a:moveTo>
                    <a:pt x="480009" y="25273"/>
                  </a:moveTo>
                  <a:lnTo>
                    <a:pt x="467385" y="25273"/>
                  </a:lnTo>
                  <a:lnTo>
                    <a:pt x="467385" y="12636"/>
                  </a:lnTo>
                  <a:lnTo>
                    <a:pt x="454748" y="12636"/>
                  </a:lnTo>
                  <a:lnTo>
                    <a:pt x="454748" y="25285"/>
                  </a:lnTo>
                  <a:lnTo>
                    <a:pt x="467372" y="25285"/>
                  </a:lnTo>
                  <a:lnTo>
                    <a:pt x="467372" y="37909"/>
                  </a:lnTo>
                  <a:lnTo>
                    <a:pt x="480009" y="37909"/>
                  </a:lnTo>
                  <a:lnTo>
                    <a:pt x="480009" y="25273"/>
                  </a:lnTo>
                  <a:close/>
                </a:path>
                <a:path w="619125" h="38100">
                  <a:moveTo>
                    <a:pt x="618947" y="0"/>
                  </a:moveTo>
                  <a:lnTo>
                    <a:pt x="618947" y="0"/>
                  </a:lnTo>
                  <a:lnTo>
                    <a:pt x="543166" y="0"/>
                  </a:lnTo>
                  <a:lnTo>
                    <a:pt x="543166" y="12636"/>
                  </a:lnTo>
                  <a:lnTo>
                    <a:pt x="530542" y="12636"/>
                  </a:lnTo>
                  <a:lnTo>
                    <a:pt x="517906" y="12636"/>
                  </a:lnTo>
                  <a:lnTo>
                    <a:pt x="505269" y="12636"/>
                  </a:lnTo>
                  <a:lnTo>
                    <a:pt x="505269" y="0"/>
                  </a:lnTo>
                  <a:lnTo>
                    <a:pt x="492645" y="0"/>
                  </a:lnTo>
                  <a:lnTo>
                    <a:pt x="480009" y="0"/>
                  </a:lnTo>
                  <a:lnTo>
                    <a:pt x="480009" y="12636"/>
                  </a:lnTo>
                  <a:lnTo>
                    <a:pt x="492633" y="12636"/>
                  </a:lnTo>
                  <a:lnTo>
                    <a:pt x="492633" y="25273"/>
                  </a:lnTo>
                  <a:lnTo>
                    <a:pt x="492633" y="37909"/>
                  </a:lnTo>
                  <a:lnTo>
                    <a:pt x="505269" y="37909"/>
                  </a:lnTo>
                  <a:lnTo>
                    <a:pt x="517906" y="37909"/>
                  </a:lnTo>
                  <a:lnTo>
                    <a:pt x="517906" y="25285"/>
                  </a:lnTo>
                  <a:lnTo>
                    <a:pt x="530529" y="25285"/>
                  </a:lnTo>
                  <a:lnTo>
                    <a:pt x="530542" y="25285"/>
                  </a:lnTo>
                  <a:lnTo>
                    <a:pt x="593699" y="25285"/>
                  </a:lnTo>
                  <a:lnTo>
                    <a:pt x="593699" y="12636"/>
                  </a:lnTo>
                  <a:lnTo>
                    <a:pt x="606310" y="12636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5961735" y="4615433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63169" y="37896"/>
                  </a:moveTo>
                  <a:lnTo>
                    <a:pt x="50533" y="37896"/>
                  </a:lnTo>
                  <a:lnTo>
                    <a:pt x="37909" y="37896"/>
                  </a:lnTo>
                  <a:lnTo>
                    <a:pt x="25273" y="37896"/>
                  </a:lnTo>
                  <a:lnTo>
                    <a:pt x="25273" y="50533"/>
                  </a:lnTo>
                  <a:lnTo>
                    <a:pt x="37896" y="50533"/>
                  </a:lnTo>
                  <a:lnTo>
                    <a:pt x="50533" y="50533"/>
                  </a:lnTo>
                  <a:lnTo>
                    <a:pt x="63169" y="50533"/>
                  </a:lnTo>
                  <a:lnTo>
                    <a:pt x="63169" y="37896"/>
                  </a:lnTo>
                  <a:close/>
                </a:path>
                <a:path w="619125" h="50800">
                  <a:moveTo>
                    <a:pt x="88430" y="12623"/>
                  </a:moveTo>
                  <a:lnTo>
                    <a:pt x="88430" y="12623"/>
                  </a:lnTo>
                  <a:lnTo>
                    <a:pt x="0" y="12623"/>
                  </a:lnTo>
                  <a:lnTo>
                    <a:pt x="0" y="25260"/>
                  </a:lnTo>
                  <a:lnTo>
                    <a:pt x="0" y="37896"/>
                  </a:lnTo>
                  <a:lnTo>
                    <a:pt x="0" y="50533"/>
                  </a:lnTo>
                  <a:lnTo>
                    <a:pt x="12636" y="50533"/>
                  </a:lnTo>
                  <a:lnTo>
                    <a:pt x="12636" y="37896"/>
                  </a:lnTo>
                  <a:lnTo>
                    <a:pt x="12636" y="25260"/>
                  </a:lnTo>
                  <a:lnTo>
                    <a:pt x="25273" y="25260"/>
                  </a:lnTo>
                  <a:lnTo>
                    <a:pt x="75793" y="25260"/>
                  </a:lnTo>
                  <a:lnTo>
                    <a:pt x="75793" y="37896"/>
                  </a:lnTo>
                  <a:lnTo>
                    <a:pt x="75793" y="50533"/>
                  </a:lnTo>
                  <a:lnTo>
                    <a:pt x="88430" y="50533"/>
                  </a:lnTo>
                  <a:lnTo>
                    <a:pt x="88430" y="37896"/>
                  </a:lnTo>
                  <a:lnTo>
                    <a:pt x="88430" y="25260"/>
                  </a:lnTo>
                  <a:lnTo>
                    <a:pt x="88430" y="12623"/>
                  </a:lnTo>
                  <a:close/>
                </a:path>
                <a:path w="619125" h="50800">
                  <a:moveTo>
                    <a:pt x="240004" y="25260"/>
                  </a:moveTo>
                  <a:lnTo>
                    <a:pt x="227380" y="25260"/>
                  </a:lnTo>
                  <a:lnTo>
                    <a:pt x="214744" y="25260"/>
                  </a:lnTo>
                  <a:lnTo>
                    <a:pt x="202120" y="25260"/>
                  </a:lnTo>
                  <a:lnTo>
                    <a:pt x="202120" y="12623"/>
                  </a:lnTo>
                  <a:lnTo>
                    <a:pt x="189484" y="12623"/>
                  </a:lnTo>
                  <a:lnTo>
                    <a:pt x="176847" y="12623"/>
                  </a:lnTo>
                  <a:lnTo>
                    <a:pt x="164211" y="12623"/>
                  </a:lnTo>
                  <a:lnTo>
                    <a:pt x="164211" y="25260"/>
                  </a:lnTo>
                  <a:lnTo>
                    <a:pt x="151587" y="25260"/>
                  </a:lnTo>
                  <a:lnTo>
                    <a:pt x="151587" y="12623"/>
                  </a:lnTo>
                  <a:lnTo>
                    <a:pt x="138963" y="12623"/>
                  </a:lnTo>
                  <a:lnTo>
                    <a:pt x="126326" y="12623"/>
                  </a:lnTo>
                  <a:lnTo>
                    <a:pt x="126326" y="25260"/>
                  </a:lnTo>
                  <a:lnTo>
                    <a:pt x="113690" y="25260"/>
                  </a:lnTo>
                  <a:lnTo>
                    <a:pt x="113690" y="12623"/>
                  </a:lnTo>
                  <a:lnTo>
                    <a:pt x="101053" y="12623"/>
                  </a:lnTo>
                  <a:lnTo>
                    <a:pt x="101053" y="25260"/>
                  </a:lnTo>
                  <a:lnTo>
                    <a:pt x="101053" y="37896"/>
                  </a:lnTo>
                  <a:lnTo>
                    <a:pt x="101053" y="50533"/>
                  </a:lnTo>
                  <a:lnTo>
                    <a:pt x="113690" y="50533"/>
                  </a:lnTo>
                  <a:lnTo>
                    <a:pt x="113690" y="37896"/>
                  </a:lnTo>
                  <a:lnTo>
                    <a:pt x="126326" y="37896"/>
                  </a:lnTo>
                  <a:lnTo>
                    <a:pt x="138950" y="37896"/>
                  </a:lnTo>
                  <a:lnTo>
                    <a:pt x="138950" y="50533"/>
                  </a:lnTo>
                  <a:lnTo>
                    <a:pt x="151587" y="50533"/>
                  </a:lnTo>
                  <a:lnTo>
                    <a:pt x="151587" y="37896"/>
                  </a:lnTo>
                  <a:lnTo>
                    <a:pt x="164211" y="37896"/>
                  </a:lnTo>
                  <a:lnTo>
                    <a:pt x="176847" y="37896"/>
                  </a:lnTo>
                  <a:lnTo>
                    <a:pt x="176847" y="25260"/>
                  </a:lnTo>
                  <a:lnTo>
                    <a:pt x="189484" y="25260"/>
                  </a:lnTo>
                  <a:lnTo>
                    <a:pt x="202107" y="25260"/>
                  </a:lnTo>
                  <a:lnTo>
                    <a:pt x="202107" y="37896"/>
                  </a:lnTo>
                  <a:lnTo>
                    <a:pt x="189484" y="37896"/>
                  </a:lnTo>
                  <a:lnTo>
                    <a:pt x="176847" y="37896"/>
                  </a:lnTo>
                  <a:lnTo>
                    <a:pt x="176847" y="50533"/>
                  </a:lnTo>
                  <a:lnTo>
                    <a:pt x="227380" y="50533"/>
                  </a:lnTo>
                  <a:lnTo>
                    <a:pt x="227380" y="37896"/>
                  </a:lnTo>
                  <a:lnTo>
                    <a:pt x="240004" y="37896"/>
                  </a:lnTo>
                  <a:lnTo>
                    <a:pt x="240004" y="25260"/>
                  </a:lnTo>
                  <a:close/>
                </a:path>
                <a:path w="619125" h="50800">
                  <a:moveTo>
                    <a:pt x="252641" y="37896"/>
                  </a:moveTo>
                  <a:lnTo>
                    <a:pt x="240004" y="37896"/>
                  </a:lnTo>
                  <a:lnTo>
                    <a:pt x="240004" y="50533"/>
                  </a:lnTo>
                  <a:lnTo>
                    <a:pt x="252641" y="50533"/>
                  </a:lnTo>
                  <a:lnTo>
                    <a:pt x="252641" y="37896"/>
                  </a:lnTo>
                  <a:close/>
                </a:path>
                <a:path w="619125" h="50800">
                  <a:moveTo>
                    <a:pt x="303174" y="37896"/>
                  </a:moveTo>
                  <a:lnTo>
                    <a:pt x="290537" y="37896"/>
                  </a:lnTo>
                  <a:lnTo>
                    <a:pt x="290537" y="25260"/>
                  </a:lnTo>
                  <a:lnTo>
                    <a:pt x="290537" y="12623"/>
                  </a:lnTo>
                  <a:lnTo>
                    <a:pt x="277901" y="12623"/>
                  </a:lnTo>
                  <a:lnTo>
                    <a:pt x="265264" y="12623"/>
                  </a:lnTo>
                  <a:lnTo>
                    <a:pt x="265264" y="25260"/>
                  </a:lnTo>
                  <a:lnTo>
                    <a:pt x="252641" y="25260"/>
                  </a:lnTo>
                  <a:lnTo>
                    <a:pt x="252641" y="37896"/>
                  </a:lnTo>
                  <a:lnTo>
                    <a:pt x="265277" y="37896"/>
                  </a:lnTo>
                  <a:lnTo>
                    <a:pt x="265277" y="25260"/>
                  </a:lnTo>
                  <a:lnTo>
                    <a:pt x="277901" y="25260"/>
                  </a:lnTo>
                  <a:lnTo>
                    <a:pt x="277901" y="37896"/>
                  </a:lnTo>
                  <a:lnTo>
                    <a:pt x="277901" y="50533"/>
                  </a:lnTo>
                  <a:lnTo>
                    <a:pt x="290537" y="50533"/>
                  </a:lnTo>
                  <a:lnTo>
                    <a:pt x="303174" y="50533"/>
                  </a:lnTo>
                  <a:lnTo>
                    <a:pt x="303174" y="37896"/>
                  </a:lnTo>
                  <a:close/>
                </a:path>
                <a:path w="619125" h="50800">
                  <a:moveTo>
                    <a:pt x="315798" y="12623"/>
                  </a:moveTo>
                  <a:lnTo>
                    <a:pt x="303161" y="12623"/>
                  </a:lnTo>
                  <a:lnTo>
                    <a:pt x="303161" y="25260"/>
                  </a:lnTo>
                  <a:lnTo>
                    <a:pt x="315798" y="25260"/>
                  </a:lnTo>
                  <a:lnTo>
                    <a:pt x="315798" y="12623"/>
                  </a:lnTo>
                  <a:close/>
                </a:path>
                <a:path w="619125" h="50800">
                  <a:moveTo>
                    <a:pt x="378955" y="25260"/>
                  </a:moveTo>
                  <a:lnTo>
                    <a:pt x="366331" y="25260"/>
                  </a:lnTo>
                  <a:lnTo>
                    <a:pt x="366331" y="12623"/>
                  </a:lnTo>
                  <a:lnTo>
                    <a:pt x="353695" y="12623"/>
                  </a:lnTo>
                  <a:lnTo>
                    <a:pt x="353695" y="25260"/>
                  </a:lnTo>
                  <a:lnTo>
                    <a:pt x="341058" y="25260"/>
                  </a:lnTo>
                  <a:lnTo>
                    <a:pt x="341058" y="12623"/>
                  </a:lnTo>
                  <a:lnTo>
                    <a:pt x="328422" y="12623"/>
                  </a:lnTo>
                  <a:lnTo>
                    <a:pt x="328422" y="25260"/>
                  </a:lnTo>
                  <a:lnTo>
                    <a:pt x="328422" y="37896"/>
                  </a:lnTo>
                  <a:lnTo>
                    <a:pt x="341058" y="37896"/>
                  </a:lnTo>
                  <a:lnTo>
                    <a:pt x="353695" y="37896"/>
                  </a:lnTo>
                  <a:lnTo>
                    <a:pt x="366318" y="37896"/>
                  </a:lnTo>
                  <a:lnTo>
                    <a:pt x="378955" y="37896"/>
                  </a:lnTo>
                  <a:lnTo>
                    <a:pt x="378955" y="25260"/>
                  </a:lnTo>
                  <a:close/>
                </a:path>
                <a:path w="619125" h="50800">
                  <a:moveTo>
                    <a:pt x="404215" y="25260"/>
                  </a:moveTo>
                  <a:lnTo>
                    <a:pt x="391579" y="25260"/>
                  </a:lnTo>
                  <a:lnTo>
                    <a:pt x="391579" y="37896"/>
                  </a:lnTo>
                  <a:lnTo>
                    <a:pt x="404215" y="37896"/>
                  </a:lnTo>
                  <a:lnTo>
                    <a:pt x="404215" y="25260"/>
                  </a:lnTo>
                  <a:close/>
                </a:path>
                <a:path w="619125" h="50800">
                  <a:moveTo>
                    <a:pt x="416852" y="12623"/>
                  </a:moveTo>
                  <a:lnTo>
                    <a:pt x="404215" y="12623"/>
                  </a:lnTo>
                  <a:lnTo>
                    <a:pt x="404215" y="25260"/>
                  </a:lnTo>
                  <a:lnTo>
                    <a:pt x="416852" y="25260"/>
                  </a:lnTo>
                  <a:lnTo>
                    <a:pt x="416852" y="12623"/>
                  </a:lnTo>
                  <a:close/>
                </a:path>
                <a:path w="619125" h="50800">
                  <a:moveTo>
                    <a:pt x="454748" y="25260"/>
                  </a:moveTo>
                  <a:lnTo>
                    <a:pt x="442112" y="25260"/>
                  </a:lnTo>
                  <a:lnTo>
                    <a:pt x="429488" y="25260"/>
                  </a:lnTo>
                  <a:lnTo>
                    <a:pt x="416852" y="25260"/>
                  </a:lnTo>
                  <a:lnTo>
                    <a:pt x="416852" y="37896"/>
                  </a:lnTo>
                  <a:lnTo>
                    <a:pt x="429475" y="37896"/>
                  </a:lnTo>
                  <a:lnTo>
                    <a:pt x="442112" y="37896"/>
                  </a:lnTo>
                  <a:lnTo>
                    <a:pt x="454748" y="37896"/>
                  </a:lnTo>
                  <a:lnTo>
                    <a:pt x="454748" y="25260"/>
                  </a:lnTo>
                  <a:close/>
                </a:path>
                <a:path w="619125" h="50800">
                  <a:moveTo>
                    <a:pt x="480009" y="12623"/>
                  </a:moveTo>
                  <a:lnTo>
                    <a:pt x="467372" y="12623"/>
                  </a:lnTo>
                  <a:lnTo>
                    <a:pt x="467372" y="25260"/>
                  </a:lnTo>
                  <a:lnTo>
                    <a:pt x="480009" y="25260"/>
                  </a:lnTo>
                  <a:lnTo>
                    <a:pt x="480009" y="12623"/>
                  </a:lnTo>
                  <a:close/>
                </a:path>
                <a:path w="619125" h="50800">
                  <a:moveTo>
                    <a:pt x="517906" y="0"/>
                  </a:moveTo>
                  <a:lnTo>
                    <a:pt x="505269" y="0"/>
                  </a:lnTo>
                  <a:lnTo>
                    <a:pt x="505269" y="12623"/>
                  </a:lnTo>
                  <a:lnTo>
                    <a:pt x="505269" y="25260"/>
                  </a:lnTo>
                  <a:lnTo>
                    <a:pt x="492645" y="25260"/>
                  </a:lnTo>
                  <a:lnTo>
                    <a:pt x="480009" y="25260"/>
                  </a:lnTo>
                  <a:lnTo>
                    <a:pt x="480009" y="37896"/>
                  </a:lnTo>
                  <a:lnTo>
                    <a:pt x="492633" y="37896"/>
                  </a:lnTo>
                  <a:lnTo>
                    <a:pt x="505269" y="37896"/>
                  </a:lnTo>
                  <a:lnTo>
                    <a:pt x="517906" y="37896"/>
                  </a:lnTo>
                  <a:lnTo>
                    <a:pt x="517906" y="25260"/>
                  </a:lnTo>
                  <a:lnTo>
                    <a:pt x="517906" y="12636"/>
                  </a:lnTo>
                  <a:lnTo>
                    <a:pt x="517906" y="0"/>
                  </a:lnTo>
                  <a:close/>
                </a:path>
                <a:path w="619125" h="50800">
                  <a:moveTo>
                    <a:pt x="543166" y="12623"/>
                  </a:moveTo>
                  <a:lnTo>
                    <a:pt x="530529" y="12623"/>
                  </a:lnTo>
                  <a:lnTo>
                    <a:pt x="530529" y="25260"/>
                  </a:lnTo>
                  <a:lnTo>
                    <a:pt x="543166" y="25260"/>
                  </a:lnTo>
                  <a:lnTo>
                    <a:pt x="543166" y="12623"/>
                  </a:lnTo>
                  <a:close/>
                </a:path>
                <a:path w="619125" h="50800">
                  <a:moveTo>
                    <a:pt x="618947" y="12623"/>
                  </a:moveTo>
                  <a:lnTo>
                    <a:pt x="606310" y="12623"/>
                  </a:lnTo>
                  <a:lnTo>
                    <a:pt x="606310" y="0"/>
                  </a:lnTo>
                  <a:lnTo>
                    <a:pt x="593699" y="0"/>
                  </a:lnTo>
                  <a:lnTo>
                    <a:pt x="581063" y="0"/>
                  </a:lnTo>
                  <a:lnTo>
                    <a:pt x="568426" y="0"/>
                  </a:lnTo>
                  <a:lnTo>
                    <a:pt x="555790" y="0"/>
                  </a:lnTo>
                  <a:lnTo>
                    <a:pt x="555790" y="12623"/>
                  </a:lnTo>
                  <a:lnTo>
                    <a:pt x="555790" y="25260"/>
                  </a:lnTo>
                  <a:lnTo>
                    <a:pt x="555790" y="37896"/>
                  </a:lnTo>
                  <a:lnTo>
                    <a:pt x="568426" y="37896"/>
                  </a:lnTo>
                  <a:lnTo>
                    <a:pt x="581063" y="37896"/>
                  </a:lnTo>
                  <a:lnTo>
                    <a:pt x="581063" y="25260"/>
                  </a:lnTo>
                  <a:lnTo>
                    <a:pt x="593699" y="25260"/>
                  </a:lnTo>
                  <a:lnTo>
                    <a:pt x="593699" y="12636"/>
                  </a:lnTo>
                  <a:lnTo>
                    <a:pt x="606310" y="12636"/>
                  </a:lnTo>
                  <a:lnTo>
                    <a:pt x="606310" y="25260"/>
                  </a:lnTo>
                  <a:lnTo>
                    <a:pt x="618947" y="25260"/>
                  </a:lnTo>
                  <a:lnTo>
                    <a:pt x="618947" y="126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5961735" y="4653330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36" y="12623"/>
                  </a:moveTo>
                  <a:lnTo>
                    <a:pt x="0" y="12623"/>
                  </a:lnTo>
                  <a:lnTo>
                    <a:pt x="0" y="25260"/>
                  </a:lnTo>
                  <a:lnTo>
                    <a:pt x="0" y="37884"/>
                  </a:lnTo>
                  <a:lnTo>
                    <a:pt x="0" y="50520"/>
                  </a:lnTo>
                  <a:lnTo>
                    <a:pt x="12636" y="50520"/>
                  </a:lnTo>
                  <a:lnTo>
                    <a:pt x="12636" y="37896"/>
                  </a:lnTo>
                  <a:lnTo>
                    <a:pt x="12636" y="25260"/>
                  </a:lnTo>
                  <a:lnTo>
                    <a:pt x="12636" y="12623"/>
                  </a:lnTo>
                  <a:close/>
                </a:path>
                <a:path w="619125" h="50800">
                  <a:moveTo>
                    <a:pt x="63169" y="12623"/>
                  </a:moveTo>
                  <a:lnTo>
                    <a:pt x="50533" y="12623"/>
                  </a:lnTo>
                  <a:lnTo>
                    <a:pt x="37909" y="12623"/>
                  </a:lnTo>
                  <a:lnTo>
                    <a:pt x="25273" y="12623"/>
                  </a:lnTo>
                  <a:lnTo>
                    <a:pt x="25273" y="25260"/>
                  </a:lnTo>
                  <a:lnTo>
                    <a:pt x="25273" y="37896"/>
                  </a:lnTo>
                  <a:lnTo>
                    <a:pt x="37896" y="37896"/>
                  </a:lnTo>
                  <a:lnTo>
                    <a:pt x="50533" y="37896"/>
                  </a:lnTo>
                  <a:lnTo>
                    <a:pt x="63169" y="37896"/>
                  </a:lnTo>
                  <a:lnTo>
                    <a:pt x="63169" y="25260"/>
                  </a:lnTo>
                  <a:lnTo>
                    <a:pt x="63169" y="12623"/>
                  </a:lnTo>
                  <a:close/>
                </a:path>
                <a:path w="619125" h="50800">
                  <a:moveTo>
                    <a:pt x="88430" y="12623"/>
                  </a:moveTo>
                  <a:lnTo>
                    <a:pt x="75793" y="12623"/>
                  </a:lnTo>
                  <a:lnTo>
                    <a:pt x="75793" y="25260"/>
                  </a:lnTo>
                  <a:lnTo>
                    <a:pt x="75793" y="37884"/>
                  </a:lnTo>
                  <a:lnTo>
                    <a:pt x="75793" y="50520"/>
                  </a:lnTo>
                  <a:lnTo>
                    <a:pt x="88430" y="50520"/>
                  </a:lnTo>
                  <a:lnTo>
                    <a:pt x="88430" y="37896"/>
                  </a:lnTo>
                  <a:lnTo>
                    <a:pt x="88430" y="25260"/>
                  </a:lnTo>
                  <a:lnTo>
                    <a:pt x="88430" y="12623"/>
                  </a:lnTo>
                  <a:close/>
                </a:path>
                <a:path w="619125" h="50800">
                  <a:moveTo>
                    <a:pt x="113690" y="12623"/>
                  </a:moveTo>
                  <a:lnTo>
                    <a:pt x="101053" y="12623"/>
                  </a:lnTo>
                  <a:lnTo>
                    <a:pt x="101053" y="25260"/>
                  </a:lnTo>
                  <a:lnTo>
                    <a:pt x="113690" y="25260"/>
                  </a:lnTo>
                  <a:lnTo>
                    <a:pt x="113690" y="12623"/>
                  </a:lnTo>
                  <a:close/>
                </a:path>
                <a:path w="619125" h="50800">
                  <a:moveTo>
                    <a:pt x="138963" y="37884"/>
                  </a:moveTo>
                  <a:lnTo>
                    <a:pt x="126326" y="37884"/>
                  </a:lnTo>
                  <a:lnTo>
                    <a:pt x="126326" y="25260"/>
                  </a:lnTo>
                  <a:lnTo>
                    <a:pt x="113690" y="25260"/>
                  </a:lnTo>
                  <a:lnTo>
                    <a:pt x="113690" y="37896"/>
                  </a:lnTo>
                  <a:lnTo>
                    <a:pt x="126326" y="37896"/>
                  </a:lnTo>
                  <a:lnTo>
                    <a:pt x="126326" y="50520"/>
                  </a:lnTo>
                  <a:lnTo>
                    <a:pt x="138963" y="50520"/>
                  </a:lnTo>
                  <a:lnTo>
                    <a:pt x="138963" y="37884"/>
                  </a:lnTo>
                  <a:close/>
                </a:path>
                <a:path w="619125" h="50800">
                  <a:moveTo>
                    <a:pt x="189484" y="37884"/>
                  </a:moveTo>
                  <a:lnTo>
                    <a:pt x="176847" y="37884"/>
                  </a:lnTo>
                  <a:lnTo>
                    <a:pt x="176847" y="25260"/>
                  </a:lnTo>
                  <a:lnTo>
                    <a:pt x="164223" y="25260"/>
                  </a:lnTo>
                  <a:lnTo>
                    <a:pt x="164223" y="12623"/>
                  </a:lnTo>
                  <a:lnTo>
                    <a:pt x="151587" y="12623"/>
                  </a:lnTo>
                  <a:lnTo>
                    <a:pt x="151587" y="25260"/>
                  </a:lnTo>
                  <a:lnTo>
                    <a:pt x="164211" y="25260"/>
                  </a:lnTo>
                  <a:lnTo>
                    <a:pt x="164211" y="37884"/>
                  </a:lnTo>
                  <a:lnTo>
                    <a:pt x="164211" y="50520"/>
                  </a:lnTo>
                  <a:lnTo>
                    <a:pt x="176847" y="50520"/>
                  </a:lnTo>
                  <a:lnTo>
                    <a:pt x="189484" y="50520"/>
                  </a:lnTo>
                  <a:lnTo>
                    <a:pt x="189484" y="37884"/>
                  </a:lnTo>
                  <a:close/>
                </a:path>
                <a:path w="619125" h="50800">
                  <a:moveTo>
                    <a:pt x="202120" y="12623"/>
                  </a:moveTo>
                  <a:lnTo>
                    <a:pt x="189484" y="12623"/>
                  </a:lnTo>
                  <a:lnTo>
                    <a:pt x="176847" y="12623"/>
                  </a:lnTo>
                  <a:lnTo>
                    <a:pt x="176847" y="25260"/>
                  </a:lnTo>
                  <a:lnTo>
                    <a:pt x="189484" y="25260"/>
                  </a:lnTo>
                  <a:lnTo>
                    <a:pt x="202120" y="25260"/>
                  </a:lnTo>
                  <a:lnTo>
                    <a:pt x="202120" y="12623"/>
                  </a:lnTo>
                  <a:close/>
                </a:path>
                <a:path w="619125" h="50800">
                  <a:moveTo>
                    <a:pt x="252641" y="12623"/>
                  </a:moveTo>
                  <a:lnTo>
                    <a:pt x="240004" y="12623"/>
                  </a:lnTo>
                  <a:lnTo>
                    <a:pt x="227368" y="12623"/>
                  </a:lnTo>
                  <a:lnTo>
                    <a:pt x="227368" y="25260"/>
                  </a:lnTo>
                  <a:lnTo>
                    <a:pt x="227368" y="37896"/>
                  </a:lnTo>
                  <a:lnTo>
                    <a:pt x="240004" y="37896"/>
                  </a:lnTo>
                  <a:lnTo>
                    <a:pt x="240004" y="25260"/>
                  </a:lnTo>
                  <a:lnTo>
                    <a:pt x="252641" y="25260"/>
                  </a:lnTo>
                  <a:lnTo>
                    <a:pt x="252641" y="12623"/>
                  </a:lnTo>
                  <a:close/>
                </a:path>
                <a:path w="619125" h="50800">
                  <a:moveTo>
                    <a:pt x="277901" y="12623"/>
                  </a:moveTo>
                  <a:lnTo>
                    <a:pt x="265264" y="12623"/>
                  </a:lnTo>
                  <a:lnTo>
                    <a:pt x="265264" y="25260"/>
                  </a:lnTo>
                  <a:lnTo>
                    <a:pt x="277901" y="25260"/>
                  </a:lnTo>
                  <a:lnTo>
                    <a:pt x="277901" y="12623"/>
                  </a:lnTo>
                  <a:close/>
                </a:path>
                <a:path w="619125" h="50800">
                  <a:moveTo>
                    <a:pt x="353695" y="25260"/>
                  </a:moveTo>
                  <a:lnTo>
                    <a:pt x="341058" y="25260"/>
                  </a:lnTo>
                  <a:lnTo>
                    <a:pt x="341058" y="12636"/>
                  </a:lnTo>
                  <a:lnTo>
                    <a:pt x="341058" y="0"/>
                  </a:lnTo>
                  <a:lnTo>
                    <a:pt x="328434" y="0"/>
                  </a:lnTo>
                  <a:lnTo>
                    <a:pt x="328422" y="12636"/>
                  </a:lnTo>
                  <a:lnTo>
                    <a:pt x="328422" y="25260"/>
                  </a:lnTo>
                  <a:lnTo>
                    <a:pt x="315798" y="25260"/>
                  </a:lnTo>
                  <a:lnTo>
                    <a:pt x="303174" y="25260"/>
                  </a:lnTo>
                  <a:lnTo>
                    <a:pt x="303174" y="12636"/>
                  </a:lnTo>
                  <a:lnTo>
                    <a:pt x="315798" y="12636"/>
                  </a:lnTo>
                  <a:lnTo>
                    <a:pt x="328422" y="12636"/>
                  </a:lnTo>
                  <a:lnTo>
                    <a:pt x="328422" y="0"/>
                  </a:lnTo>
                  <a:lnTo>
                    <a:pt x="315798" y="0"/>
                  </a:lnTo>
                  <a:lnTo>
                    <a:pt x="303174" y="0"/>
                  </a:lnTo>
                  <a:lnTo>
                    <a:pt x="290537" y="0"/>
                  </a:lnTo>
                  <a:lnTo>
                    <a:pt x="290537" y="12623"/>
                  </a:lnTo>
                  <a:lnTo>
                    <a:pt x="290537" y="25260"/>
                  </a:lnTo>
                  <a:lnTo>
                    <a:pt x="303161" y="25260"/>
                  </a:lnTo>
                  <a:lnTo>
                    <a:pt x="303161" y="37896"/>
                  </a:lnTo>
                  <a:lnTo>
                    <a:pt x="315798" y="37896"/>
                  </a:lnTo>
                  <a:lnTo>
                    <a:pt x="328422" y="37896"/>
                  </a:lnTo>
                  <a:lnTo>
                    <a:pt x="341058" y="37896"/>
                  </a:lnTo>
                  <a:lnTo>
                    <a:pt x="353695" y="37896"/>
                  </a:lnTo>
                  <a:lnTo>
                    <a:pt x="353695" y="25260"/>
                  </a:lnTo>
                  <a:close/>
                </a:path>
                <a:path w="619125" h="50800">
                  <a:moveTo>
                    <a:pt x="404215" y="0"/>
                  </a:moveTo>
                  <a:lnTo>
                    <a:pt x="404215" y="0"/>
                  </a:lnTo>
                  <a:lnTo>
                    <a:pt x="353695" y="0"/>
                  </a:lnTo>
                  <a:lnTo>
                    <a:pt x="353695" y="12623"/>
                  </a:lnTo>
                  <a:lnTo>
                    <a:pt x="353695" y="25260"/>
                  </a:lnTo>
                  <a:lnTo>
                    <a:pt x="366318" y="25260"/>
                  </a:lnTo>
                  <a:lnTo>
                    <a:pt x="366318" y="37896"/>
                  </a:lnTo>
                  <a:lnTo>
                    <a:pt x="378955" y="37896"/>
                  </a:lnTo>
                  <a:lnTo>
                    <a:pt x="378955" y="25260"/>
                  </a:lnTo>
                  <a:lnTo>
                    <a:pt x="391591" y="25260"/>
                  </a:lnTo>
                  <a:lnTo>
                    <a:pt x="391591" y="12636"/>
                  </a:lnTo>
                  <a:lnTo>
                    <a:pt x="404215" y="12636"/>
                  </a:lnTo>
                  <a:lnTo>
                    <a:pt x="404215" y="0"/>
                  </a:lnTo>
                  <a:close/>
                </a:path>
                <a:path w="619125" h="50800">
                  <a:moveTo>
                    <a:pt x="416852" y="25260"/>
                  </a:moveTo>
                  <a:lnTo>
                    <a:pt x="404215" y="25260"/>
                  </a:lnTo>
                  <a:lnTo>
                    <a:pt x="404215" y="37896"/>
                  </a:lnTo>
                  <a:lnTo>
                    <a:pt x="416852" y="37896"/>
                  </a:lnTo>
                  <a:lnTo>
                    <a:pt x="416852" y="25260"/>
                  </a:lnTo>
                  <a:close/>
                </a:path>
                <a:path w="619125" h="50800">
                  <a:moveTo>
                    <a:pt x="492645" y="12623"/>
                  </a:moveTo>
                  <a:lnTo>
                    <a:pt x="480009" y="12623"/>
                  </a:lnTo>
                  <a:lnTo>
                    <a:pt x="467385" y="12623"/>
                  </a:lnTo>
                  <a:lnTo>
                    <a:pt x="467385" y="0"/>
                  </a:lnTo>
                  <a:lnTo>
                    <a:pt x="454748" y="0"/>
                  </a:lnTo>
                  <a:lnTo>
                    <a:pt x="442112" y="0"/>
                  </a:lnTo>
                  <a:lnTo>
                    <a:pt x="429475" y="0"/>
                  </a:lnTo>
                  <a:lnTo>
                    <a:pt x="429475" y="12623"/>
                  </a:lnTo>
                  <a:lnTo>
                    <a:pt x="416852" y="12623"/>
                  </a:lnTo>
                  <a:lnTo>
                    <a:pt x="416852" y="25260"/>
                  </a:lnTo>
                  <a:lnTo>
                    <a:pt x="429475" y="25260"/>
                  </a:lnTo>
                  <a:lnTo>
                    <a:pt x="429475" y="37896"/>
                  </a:lnTo>
                  <a:lnTo>
                    <a:pt x="442112" y="37896"/>
                  </a:lnTo>
                  <a:lnTo>
                    <a:pt x="442112" y="25260"/>
                  </a:lnTo>
                  <a:lnTo>
                    <a:pt x="454748" y="25260"/>
                  </a:lnTo>
                  <a:lnTo>
                    <a:pt x="454748" y="37896"/>
                  </a:lnTo>
                  <a:lnTo>
                    <a:pt x="467372" y="37896"/>
                  </a:lnTo>
                  <a:lnTo>
                    <a:pt x="480009" y="37896"/>
                  </a:lnTo>
                  <a:lnTo>
                    <a:pt x="480009" y="25260"/>
                  </a:lnTo>
                  <a:lnTo>
                    <a:pt x="492645" y="25260"/>
                  </a:lnTo>
                  <a:lnTo>
                    <a:pt x="492645" y="12623"/>
                  </a:lnTo>
                  <a:close/>
                </a:path>
                <a:path w="619125" h="50800">
                  <a:moveTo>
                    <a:pt x="581063" y="0"/>
                  </a:moveTo>
                  <a:lnTo>
                    <a:pt x="568426" y="0"/>
                  </a:lnTo>
                  <a:lnTo>
                    <a:pt x="555802" y="0"/>
                  </a:lnTo>
                  <a:lnTo>
                    <a:pt x="543166" y="0"/>
                  </a:lnTo>
                  <a:lnTo>
                    <a:pt x="543166" y="12636"/>
                  </a:lnTo>
                  <a:lnTo>
                    <a:pt x="543166" y="25260"/>
                  </a:lnTo>
                  <a:lnTo>
                    <a:pt x="530542" y="25260"/>
                  </a:lnTo>
                  <a:lnTo>
                    <a:pt x="530542" y="12636"/>
                  </a:lnTo>
                  <a:lnTo>
                    <a:pt x="543166" y="12636"/>
                  </a:lnTo>
                  <a:lnTo>
                    <a:pt x="543166" y="0"/>
                  </a:lnTo>
                  <a:lnTo>
                    <a:pt x="530542" y="0"/>
                  </a:lnTo>
                  <a:lnTo>
                    <a:pt x="517906" y="0"/>
                  </a:lnTo>
                  <a:lnTo>
                    <a:pt x="505269" y="0"/>
                  </a:lnTo>
                  <a:lnTo>
                    <a:pt x="505269" y="12636"/>
                  </a:lnTo>
                  <a:lnTo>
                    <a:pt x="517906" y="12636"/>
                  </a:lnTo>
                  <a:lnTo>
                    <a:pt x="517906" y="25260"/>
                  </a:lnTo>
                  <a:lnTo>
                    <a:pt x="530529" y="25260"/>
                  </a:lnTo>
                  <a:lnTo>
                    <a:pt x="530529" y="37896"/>
                  </a:lnTo>
                  <a:lnTo>
                    <a:pt x="543166" y="37896"/>
                  </a:lnTo>
                  <a:lnTo>
                    <a:pt x="555790" y="37896"/>
                  </a:lnTo>
                  <a:lnTo>
                    <a:pt x="568426" y="37896"/>
                  </a:lnTo>
                  <a:lnTo>
                    <a:pt x="568426" y="25260"/>
                  </a:lnTo>
                  <a:lnTo>
                    <a:pt x="555802" y="25260"/>
                  </a:lnTo>
                  <a:lnTo>
                    <a:pt x="555802" y="12636"/>
                  </a:lnTo>
                  <a:lnTo>
                    <a:pt x="568426" y="12636"/>
                  </a:lnTo>
                  <a:lnTo>
                    <a:pt x="568426" y="25260"/>
                  </a:lnTo>
                  <a:lnTo>
                    <a:pt x="581063" y="25260"/>
                  </a:lnTo>
                  <a:lnTo>
                    <a:pt x="581063" y="12636"/>
                  </a:lnTo>
                  <a:lnTo>
                    <a:pt x="581063" y="0"/>
                  </a:lnTo>
                  <a:close/>
                </a:path>
                <a:path w="619125" h="50800">
                  <a:moveTo>
                    <a:pt x="606310" y="25260"/>
                  </a:moveTo>
                  <a:lnTo>
                    <a:pt x="593674" y="25260"/>
                  </a:lnTo>
                  <a:lnTo>
                    <a:pt x="593674" y="37896"/>
                  </a:lnTo>
                  <a:lnTo>
                    <a:pt x="606310" y="37896"/>
                  </a:lnTo>
                  <a:lnTo>
                    <a:pt x="606310" y="25260"/>
                  </a:lnTo>
                  <a:close/>
                </a:path>
                <a:path w="619125" h="50800">
                  <a:moveTo>
                    <a:pt x="618947" y="12623"/>
                  </a:moveTo>
                  <a:lnTo>
                    <a:pt x="606310" y="12623"/>
                  </a:lnTo>
                  <a:lnTo>
                    <a:pt x="606310" y="0"/>
                  </a:lnTo>
                  <a:lnTo>
                    <a:pt x="593674" y="0"/>
                  </a:lnTo>
                  <a:lnTo>
                    <a:pt x="593674" y="12636"/>
                  </a:lnTo>
                  <a:lnTo>
                    <a:pt x="606310" y="12636"/>
                  </a:lnTo>
                  <a:lnTo>
                    <a:pt x="606310" y="25260"/>
                  </a:lnTo>
                  <a:lnTo>
                    <a:pt x="618947" y="25260"/>
                  </a:lnTo>
                  <a:lnTo>
                    <a:pt x="618947" y="126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5961735" y="4691214"/>
              <a:ext cx="619125" cy="25400"/>
            </a:xfrm>
            <a:custGeom>
              <a:avLst/>
              <a:gdLst/>
              <a:ahLst/>
              <a:cxnLst/>
              <a:rect l="l" t="t" r="r" b="b"/>
              <a:pathLst>
                <a:path w="619125" h="25400">
                  <a:moveTo>
                    <a:pt x="88430" y="12636"/>
                  </a:moveTo>
                  <a:lnTo>
                    <a:pt x="88430" y="12636"/>
                  </a:lnTo>
                  <a:lnTo>
                    <a:pt x="0" y="12636"/>
                  </a:lnTo>
                  <a:lnTo>
                    <a:pt x="0" y="25273"/>
                  </a:lnTo>
                  <a:lnTo>
                    <a:pt x="88430" y="25273"/>
                  </a:lnTo>
                  <a:lnTo>
                    <a:pt x="88430" y="12636"/>
                  </a:lnTo>
                  <a:close/>
                </a:path>
                <a:path w="619125" h="25400">
                  <a:moveTo>
                    <a:pt x="164223" y="12636"/>
                  </a:moveTo>
                  <a:lnTo>
                    <a:pt x="164223" y="12636"/>
                  </a:lnTo>
                  <a:lnTo>
                    <a:pt x="101053" y="12636"/>
                  </a:lnTo>
                  <a:lnTo>
                    <a:pt x="101053" y="25273"/>
                  </a:lnTo>
                  <a:lnTo>
                    <a:pt x="164223" y="25273"/>
                  </a:lnTo>
                  <a:lnTo>
                    <a:pt x="164223" y="12636"/>
                  </a:lnTo>
                  <a:close/>
                </a:path>
                <a:path w="619125" h="25400">
                  <a:moveTo>
                    <a:pt x="214744" y="0"/>
                  </a:moveTo>
                  <a:lnTo>
                    <a:pt x="202120" y="0"/>
                  </a:lnTo>
                  <a:lnTo>
                    <a:pt x="189484" y="0"/>
                  </a:lnTo>
                  <a:lnTo>
                    <a:pt x="176847" y="0"/>
                  </a:lnTo>
                  <a:lnTo>
                    <a:pt x="176847" y="12636"/>
                  </a:lnTo>
                  <a:lnTo>
                    <a:pt x="189484" y="12636"/>
                  </a:lnTo>
                  <a:lnTo>
                    <a:pt x="202107" y="12636"/>
                  </a:lnTo>
                  <a:lnTo>
                    <a:pt x="202107" y="25273"/>
                  </a:lnTo>
                  <a:lnTo>
                    <a:pt x="214744" y="25273"/>
                  </a:lnTo>
                  <a:lnTo>
                    <a:pt x="214744" y="12636"/>
                  </a:lnTo>
                  <a:lnTo>
                    <a:pt x="214744" y="0"/>
                  </a:lnTo>
                  <a:close/>
                </a:path>
                <a:path w="619125" h="25400">
                  <a:moveTo>
                    <a:pt x="315798" y="12636"/>
                  </a:moveTo>
                  <a:lnTo>
                    <a:pt x="303174" y="12636"/>
                  </a:lnTo>
                  <a:lnTo>
                    <a:pt x="290537" y="12636"/>
                  </a:lnTo>
                  <a:lnTo>
                    <a:pt x="290537" y="0"/>
                  </a:lnTo>
                  <a:lnTo>
                    <a:pt x="227368" y="0"/>
                  </a:lnTo>
                  <a:lnTo>
                    <a:pt x="227368" y="12636"/>
                  </a:lnTo>
                  <a:lnTo>
                    <a:pt x="277901" y="12636"/>
                  </a:lnTo>
                  <a:lnTo>
                    <a:pt x="277901" y="25273"/>
                  </a:lnTo>
                  <a:lnTo>
                    <a:pt x="290537" y="25273"/>
                  </a:lnTo>
                  <a:lnTo>
                    <a:pt x="303161" y="25273"/>
                  </a:lnTo>
                  <a:lnTo>
                    <a:pt x="315798" y="25273"/>
                  </a:lnTo>
                  <a:lnTo>
                    <a:pt x="315798" y="12636"/>
                  </a:lnTo>
                  <a:close/>
                </a:path>
                <a:path w="619125" h="25400">
                  <a:moveTo>
                    <a:pt x="341058" y="12636"/>
                  </a:moveTo>
                  <a:lnTo>
                    <a:pt x="328422" y="12636"/>
                  </a:lnTo>
                  <a:lnTo>
                    <a:pt x="328422" y="25273"/>
                  </a:lnTo>
                  <a:lnTo>
                    <a:pt x="341058" y="25273"/>
                  </a:lnTo>
                  <a:lnTo>
                    <a:pt x="341058" y="12636"/>
                  </a:lnTo>
                  <a:close/>
                </a:path>
                <a:path w="619125" h="25400">
                  <a:moveTo>
                    <a:pt x="391591" y="0"/>
                  </a:moveTo>
                  <a:lnTo>
                    <a:pt x="378955" y="0"/>
                  </a:lnTo>
                  <a:lnTo>
                    <a:pt x="366318" y="0"/>
                  </a:lnTo>
                  <a:lnTo>
                    <a:pt x="366318" y="12636"/>
                  </a:lnTo>
                  <a:lnTo>
                    <a:pt x="353695" y="12636"/>
                  </a:lnTo>
                  <a:lnTo>
                    <a:pt x="353695" y="25273"/>
                  </a:lnTo>
                  <a:lnTo>
                    <a:pt x="366318" y="25273"/>
                  </a:lnTo>
                  <a:lnTo>
                    <a:pt x="378955" y="25273"/>
                  </a:lnTo>
                  <a:lnTo>
                    <a:pt x="378955" y="12636"/>
                  </a:lnTo>
                  <a:lnTo>
                    <a:pt x="391591" y="12636"/>
                  </a:lnTo>
                  <a:lnTo>
                    <a:pt x="391591" y="0"/>
                  </a:lnTo>
                  <a:close/>
                </a:path>
                <a:path w="619125" h="25400">
                  <a:moveTo>
                    <a:pt x="454748" y="0"/>
                  </a:moveTo>
                  <a:lnTo>
                    <a:pt x="454748" y="0"/>
                  </a:lnTo>
                  <a:lnTo>
                    <a:pt x="404215" y="0"/>
                  </a:lnTo>
                  <a:lnTo>
                    <a:pt x="404215" y="12636"/>
                  </a:lnTo>
                  <a:lnTo>
                    <a:pt x="404215" y="25273"/>
                  </a:lnTo>
                  <a:lnTo>
                    <a:pt x="416852" y="25273"/>
                  </a:lnTo>
                  <a:lnTo>
                    <a:pt x="416852" y="12636"/>
                  </a:lnTo>
                  <a:lnTo>
                    <a:pt x="429475" y="12636"/>
                  </a:lnTo>
                  <a:lnTo>
                    <a:pt x="429475" y="25273"/>
                  </a:lnTo>
                  <a:lnTo>
                    <a:pt x="442112" y="25273"/>
                  </a:lnTo>
                  <a:lnTo>
                    <a:pt x="442112" y="12636"/>
                  </a:lnTo>
                  <a:lnTo>
                    <a:pt x="454748" y="12636"/>
                  </a:lnTo>
                  <a:lnTo>
                    <a:pt x="454748" y="0"/>
                  </a:lnTo>
                  <a:close/>
                </a:path>
                <a:path w="619125" h="25400">
                  <a:moveTo>
                    <a:pt x="480009" y="0"/>
                  </a:moveTo>
                  <a:lnTo>
                    <a:pt x="467372" y="0"/>
                  </a:lnTo>
                  <a:lnTo>
                    <a:pt x="467372" y="12636"/>
                  </a:lnTo>
                  <a:lnTo>
                    <a:pt x="454748" y="12636"/>
                  </a:lnTo>
                  <a:lnTo>
                    <a:pt x="454748" y="25273"/>
                  </a:lnTo>
                  <a:lnTo>
                    <a:pt x="467385" y="25273"/>
                  </a:lnTo>
                  <a:lnTo>
                    <a:pt x="467385" y="12636"/>
                  </a:lnTo>
                  <a:lnTo>
                    <a:pt x="480009" y="12636"/>
                  </a:lnTo>
                  <a:lnTo>
                    <a:pt x="480009" y="0"/>
                  </a:lnTo>
                  <a:close/>
                </a:path>
                <a:path w="619125" h="25400">
                  <a:moveTo>
                    <a:pt x="517906" y="0"/>
                  </a:moveTo>
                  <a:lnTo>
                    <a:pt x="505269" y="0"/>
                  </a:lnTo>
                  <a:lnTo>
                    <a:pt x="492633" y="0"/>
                  </a:lnTo>
                  <a:lnTo>
                    <a:pt x="492633" y="12636"/>
                  </a:lnTo>
                  <a:lnTo>
                    <a:pt x="480009" y="12636"/>
                  </a:lnTo>
                  <a:lnTo>
                    <a:pt x="480009" y="25273"/>
                  </a:lnTo>
                  <a:lnTo>
                    <a:pt x="492633" y="25273"/>
                  </a:lnTo>
                  <a:lnTo>
                    <a:pt x="505269" y="25273"/>
                  </a:lnTo>
                  <a:lnTo>
                    <a:pt x="505269" y="12636"/>
                  </a:lnTo>
                  <a:lnTo>
                    <a:pt x="517906" y="12636"/>
                  </a:lnTo>
                  <a:lnTo>
                    <a:pt x="517906" y="0"/>
                  </a:lnTo>
                  <a:close/>
                </a:path>
                <a:path w="619125" h="25400">
                  <a:moveTo>
                    <a:pt x="568426" y="12636"/>
                  </a:moveTo>
                  <a:lnTo>
                    <a:pt x="555802" y="12636"/>
                  </a:lnTo>
                  <a:lnTo>
                    <a:pt x="543166" y="12636"/>
                  </a:lnTo>
                  <a:lnTo>
                    <a:pt x="543166" y="0"/>
                  </a:lnTo>
                  <a:lnTo>
                    <a:pt x="530529" y="0"/>
                  </a:lnTo>
                  <a:lnTo>
                    <a:pt x="530529" y="12636"/>
                  </a:lnTo>
                  <a:lnTo>
                    <a:pt x="530529" y="25273"/>
                  </a:lnTo>
                  <a:lnTo>
                    <a:pt x="543166" y="25273"/>
                  </a:lnTo>
                  <a:lnTo>
                    <a:pt x="555790" y="25273"/>
                  </a:lnTo>
                  <a:lnTo>
                    <a:pt x="568426" y="25273"/>
                  </a:lnTo>
                  <a:lnTo>
                    <a:pt x="568426" y="12636"/>
                  </a:lnTo>
                  <a:close/>
                </a:path>
                <a:path w="619125" h="25400">
                  <a:moveTo>
                    <a:pt x="618947" y="0"/>
                  </a:moveTo>
                  <a:lnTo>
                    <a:pt x="618947" y="0"/>
                  </a:lnTo>
                  <a:lnTo>
                    <a:pt x="568426" y="0"/>
                  </a:lnTo>
                  <a:lnTo>
                    <a:pt x="568426" y="12636"/>
                  </a:lnTo>
                  <a:lnTo>
                    <a:pt x="581063" y="12636"/>
                  </a:lnTo>
                  <a:lnTo>
                    <a:pt x="581063" y="25273"/>
                  </a:lnTo>
                  <a:lnTo>
                    <a:pt x="593699" y="25273"/>
                  </a:lnTo>
                  <a:lnTo>
                    <a:pt x="593699" y="12636"/>
                  </a:lnTo>
                  <a:lnTo>
                    <a:pt x="606310" y="12636"/>
                  </a:lnTo>
                  <a:lnTo>
                    <a:pt x="606310" y="25273"/>
                  </a:lnTo>
                  <a:lnTo>
                    <a:pt x="618947" y="25273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0" name="object 30"/>
          <p:cNvSpPr txBox="1"/>
          <p:nvPr/>
        </p:nvSpPr>
        <p:spPr>
          <a:xfrm>
            <a:off x="5898515" y="4750028"/>
            <a:ext cx="961390" cy="4851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50" b="1" dirty="0">
                <a:latin typeface="Raleway"/>
                <a:cs typeface="Raleway"/>
              </a:rPr>
              <a:t>Product</a:t>
            </a:r>
            <a:r>
              <a:rPr sz="750" b="1" spc="-10" dirty="0">
                <a:latin typeface="Raleway"/>
                <a:cs typeface="Raleway"/>
              </a:rPr>
              <a:t> </a:t>
            </a:r>
            <a:r>
              <a:rPr sz="750" b="1" dirty="0">
                <a:latin typeface="Raleway"/>
                <a:cs typeface="Raleway"/>
              </a:rPr>
              <a:t>Height:</a:t>
            </a:r>
            <a:r>
              <a:rPr sz="750" b="1" spc="-5" dirty="0">
                <a:latin typeface="Raleway"/>
                <a:cs typeface="Raleway"/>
              </a:rPr>
              <a:t> </a:t>
            </a:r>
            <a:r>
              <a:rPr sz="750" spc="-20" dirty="0">
                <a:latin typeface="Raleway"/>
                <a:cs typeface="Raleway"/>
              </a:rPr>
              <a:t>50.7</a:t>
            </a:r>
            <a:endParaRPr sz="75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z="750" b="1" dirty="0">
                <a:latin typeface="Raleway"/>
                <a:cs typeface="Raleway"/>
              </a:rPr>
              <a:t>Product Depth: </a:t>
            </a:r>
            <a:r>
              <a:rPr sz="750" spc="-20" dirty="0">
                <a:latin typeface="Raleway"/>
                <a:cs typeface="Raleway"/>
              </a:rPr>
              <a:t>3.15</a:t>
            </a:r>
            <a:endParaRPr sz="75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z="750" b="1" dirty="0">
                <a:latin typeface="Raleway"/>
                <a:cs typeface="Raleway"/>
              </a:rPr>
              <a:t>Product Length: </a:t>
            </a:r>
            <a:r>
              <a:rPr sz="750" spc="-20" dirty="0">
                <a:latin typeface="Raleway"/>
                <a:cs typeface="Raleway"/>
              </a:rPr>
              <a:t>64.2</a:t>
            </a:r>
            <a:endParaRPr sz="75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z="750" b="1" dirty="0">
                <a:latin typeface="Raleway"/>
                <a:cs typeface="Raleway"/>
              </a:rPr>
              <a:t>Cubes: </a:t>
            </a:r>
            <a:r>
              <a:rPr sz="750" spc="-25" dirty="0">
                <a:latin typeface="Raleway"/>
                <a:cs typeface="Raleway"/>
              </a:rPr>
              <a:t>4.2</a:t>
            </a:r>
            <a:endParaRPr sz="750">
              <a:latin typeface="Raleway"/>
              <a:cs typeface="Raleway"/>
            </a:endParaRPr>
          </a:p>
        </p:txBody>
      </p:sp>
      <p:sp>
        <p:nvSpPr>
          <p:cNvPr id="31" name="object 31"/>
          <p:cNvSpPr txBox="1">
            <a:spLocks noGrp="1"/>
          </p:cNvSpPr>
          <p:nvPr>
            <p:ph type="sldNum" sz="quarter" idx="4294967295"/>
          </p:nvPr>
        </p:nvSpPr>
        <p:spPr>
          <a:xfrm>
            <a:off x="9483725" y="7521575"/>
            <a:ext cx="574675" cy="16033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900" b="0" i="0">
                <a:solidFill>
                  <a:schemeClr val="bg1"/>
                </a:solidFill>
                <a:latin typeface="Raleway"/>
                <a:cs typeface="Raleway"/>
              </a:defRPr>
            </a:lvl1pPr>
          </a:lstStyle>
          <a:p>
            <a:pPr marL="48260">
              <a:lnSpc>
                <a:spcPct val="100000"/>
              </a:lnSpc>
              <a:spcBef>
                <a:spcPts val="45"/>
              </a:spcBef>
            </a:pPr>
            <a:r>
              <a:rPr lang="en-US"/>
              <a:t>Page: </a:t>
            </a:r>
            <a:fld id="{81D60167-4931-47E6-BA6A-407CBD079E47}" type="slidenum">
              <a:rPr spc="-25" smtClean="0"/>
              <a:pPr marL="48260">
                <a:lnSpc>
                  <a:spcPct val="100000"/>
                </a:lnSpc>
                <a:spcBef>
                  <a:spcPts val="45"/>
                </a:spcBef>
              </a:pPr>
              <a:t>18</a:t>
            </a:fld>
            <a:endParaRPr spc="-25" dirty="0"/>
          </a:p>
        </p:txBody>
      </p:sp>
      <p:graphicFrame>
        <p:nvGraphicFramePr>
          <p:cNvPr id="2" name="Object 1">
            <a:extLst>
              <a:ext uri="{FF2B5EF4-FFF2-40B4-BE49-F238E27FC236}">
                <a16:creationId xmlns:a16="http://schemas.microsoft.com/office/drawing/2014/main" id="{E34B75BB-E71A-5BB7-4768-B563C2EF0284}"/>
              </a:ext>
            </a:extLst>
          </p:cNvPr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584969142"/>
              </p:ext>
            </p:extLst>
          </p:nvPr>
        </p:nvGraphicFramePr>
        <p:xfrm>
          <a:off x="1143000" y="5495874"/>
          <a:ext cx="8039100" cy="7874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Worksheet" r:id="rId6" imgW="8039100" imgH="787400" progId="Excel.Sheet.12">
                  <p:embed/>
                </p:oleObj>
              </mc:Choice>
              <mc:Fallback>
                <p:oleObj name="Worksheet" r:id="rId6" imgW="8039100" imgH="787400" progId="Excel.Sheet.12">
                  <p:embed/>
                  <p:pic>
                    <p:nvPicPr>
                      <p:cNvPr id="2" name="Object 1">
                        <a:extLst>
                          <a:ext uri="{FF2B5EF4-FFF2-40B4-BE49-F238E27FC236}">
                            <a16:creationId xmlns:a16="http://schemas.microsoft.com/office/drawing/2014/main" id="{E34B75BB-E71A-5BB7-4768-B563C2EF0284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7"/>
                      <a:stretch>
                        <a:fillRect/>
                      </a:stretch>
                    </p:blipFill>
                    <p:spPr>
                      <a:xfrm>
                        <a:off x="1143000" y="5495874"/>
                        <a:ext cx="8039100" cy="787400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3" name="Picture 2" descr="A picture containing logo&#10;&#10;Description automatically generated">
            <a:extLst>
              <a:ext uri="{FF2B5EF4-FFF2-40B4-BE49-F238E27FC236}">
                <a16:creationId xmlns:a16="http://schemas.microsoft.com/office/drawing/2014/main" id="{A2ABE6DB-8DB7-EEB2-B563-A6C6EFF264F2}"/>
              </a:ext>
            </a:extLst>
          </p:cNvPr>
          <p:cNvPicPr>
            <a:picLocks noChangeAspect="1"/>
          </p:cNvPicPr>
          <p:nvPr/>
        </p:nvPicPr>
        <p:blipFill rotWithShape="1"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6732"/>
          <a:stretch/>
        </p:blipFill>
        <p:spPr>
          <a:xfrm>
            <a:off x="8610600" y="6449545"/>
            <a:ext cx="1293202" cy="1232368"/>
          </a:xfrm>
          <a:prstGeom prst="rect">
            <a:avLst/>
          </a:prstGeom>
        </p:spPr>
      </p:pic>
      <p:sp>
        <p:nvSpPr>
          <p:cNvPr id="4" name="Rectangle 3">
            <a:extLst>
              <a:ext uri="{FF2B5EF4-FFF2-40B4-BE49-F238E27FC236}">
                <a16:creationId xmlns:a16="http://schemas.microsoft.com/office/drawing/2014/main" id="{5C590175-10C8-FFF6-A80F-56EF02FC65E0}"/>
              </a:ext>
            </a:extLst>
          </p:cNvPr>
          <p:cNvSpPr/>
          <p:nvPr/>
        </p:nvSpPr>
        <p:spPr>
          <a:xfrm>
            <a:off x="8077200" y="5495874"/>
            <a:ext cx="1293201" cy="846976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88117513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object 5"/>
          <p:cNvSpPr/>
          <p:nvPr/>
        </p:nvSpPr>
        <p:spPr>
          <a:xfrm>
            <a:off x="409845" y="2644296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409845" y="2758596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409845" y="2872896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409845" y="2987196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409845" y="3101496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409845" y="3215796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409845" y="3330096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 txBox="1"/>
          <p:nvPr/>
        </p:nvSpPr>
        <p:spPr>
          <a:xfrm>
            <a:off x="131716" y="882260"/>
            <a:ext cx="3199765" cy="320357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spc="55" dirty="0">
                <a:latin typeface="Arial"/>
                <a:cs typeface="Arial"/>
              </a:rPr>
              <a:t>ALTA</a:t>
            </a:r>
            <a:r>
              <a:rPr sz="1200" b="1" spc="90" dirty="0">
                <a:latin typeface="Arial"/>
                <a:cs typeface="Arial"/>
              </a:rPr>
              <a:t> </a:t>
            </a:r>
            <a:r>
              <a:rPr sz="1200" b="1" spc="60" dirty="0">
                <a:latin typeface="Arial"/>
                <a:cs typeface="Arial"/>
              </a:rPr>
              <a:t>QUEEN</a:t>
            </a:r>
            <a:r>
              <a:rPr sz="1200" b="1" spc="95" dirty="0">
                <a:latin typeface="Arial"/>
                <a:cs typeface="Arial"/>
              </a:rPr>
              <a:t> </a:t>
            </a:r>
            <a:r>
              <a:rPr sz="1200" b="1" spc="65" dirty="0">
                <a:latin typeface="Arial"/>
                <a:cs typeface="Arial"/>
              </a:rPr>
              <a:t>HEADBOARD</a:t>
            </a:r>
            <a:endParaRPr sz="1200" dirty="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790"/>
              </a:spcBef>
            </a:pPr>
            <a:r>
              <a:rPr sz="750" b="1" dirty="0">
                <a:latin typeface="Raleway"/>
                <a:cs typeface="Raleway"/>
              </a:rPr>
              <a:t>SKU:</a:t>
            </a:r>
            <a:r>
              <a:rPr sz="750" b="1" spc="10" dirty="0">
                <a:latin typeface="Raleway"/>
                <a:cs typeface="Raleway"/>
              </a:rPr>
              <a:t> </a:t>
            </a:r>
            <a:r>
              <a:rPr sz="750" spc="-10" dirty="0">
                <a:latin typeface="Raleway"/>
                <a:cs typeface="Raleway"/>
              </a:rPr>
              <a:t>ALT800QHB</a:t>
            </a:r>
            <a:endParaRPr sz="750" dirty="0">
              <a:latin typeface="Raleway"/>
              <a:cs typeface="Raleway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700" dirty="0">
              <a:latin typeface="Raleway"/>
              <a:cs typeface="Raleway"/>
            </a:endParaRPr>
          </a:p>
          <a:p>
            <a:pPr marL="12700" marR="5080">
              <a:lnSpc>
                <a:spcPct val="100000"/>
              </a:lnSpc>
              <a:spcBef>
                <a:spcPts val="5"/>
              </a:spcBef>
            </a:pPr>
            <a:r>
              <a:rPr sz="750" dirty="0">
                <a:latin typeface="Raleway"/>
                <a:cs typeface="Raleway"/>
              </a:rPr>
              <a:t>Rejuvenate your bedroom with the sophisticated look of The </a:t>
            </a:r>
            <a:r>
              <a:rPr sz="750" spc="-20" dirty="0">
                <a:latin typeface="Raleway"/>
                <a:cs typeface="Raleway"/>
              </a:rPr>
              <a:t>Alta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upholstered headboard; the modern look makes the Alta headboard </a:t>
            </a:r>
            <a:r>
              <a:rPr sz="750" spc="-25" dirty="0">
                <a:latin typeface="Raleway"/>
                <a:cs typeface="Raleway"/>
              </a:rPr>
              <a:t>the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focal point of your room and show off your own personal sense of </a:t>
            </a:r>
            <a:r>
              <a:rPr sz="750" spc="-10" dirty="0">
                <a:latin typeface="Raleway"/>
                <a:cs typeface="Raleway"/>
              </a:rPr>
              <a:t>style.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With scooped corners and elegant diamond tufting, it will become </a:t>
            </a:r>
            <a:r>
              <a:rPr sz="750" spc="-25" dirty="0">
                <a:latin typeface="Raleway"/>
                <a:cs typeface="Raleway"/>
              </a:rPr>
              <a:t>the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centerpiece of any contemporary or transitional décor. The soft, </a:t>
            </a:r>
            <a:r>
              <a:rPr sz="750" spc="-20" dirty="0">
                <a:latin typeface="Raleway"/>
                <a:cs typeface="Raleway"/>
              </a:rPr>
              <a:t>Grey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microfiber fabric and upholstered, solid wood posts provide a rich </a:t>
            </a:r>
            <a:r>
              <a:rPr sz="750" spc="-10" dirty="0">
                <a:latin typeface="Raleway"/>
                <a:cs typeface="Raleway"/>
              </a:rPr>
              <a:t>look.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It’s perfect for reading in bed or a relaxing chat on the phone, and </a:t>
            </a:r>
            <a:r>
              <a:rPr sz="750" spc="-10" dirty="0">
                <a:latin typeface="Raleway"/>
                <a:cs typeface="Raleway"/>
              </a:rPr>
              <a:t>built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to fit a full or queen bedframe. The height is adjustable to fit </a:t>
            </a:r>
            <a:r>
              <a:rPr sz="750" spc="-25" dirty="0">
                <a:latin typeface="Raleway"/>
                <a:cs typeface="Raleway"/>
              </a:rPr>
              <a:t>any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spc="-10" dirty="0">
                <a:latin typeface="Raleway"/>
                <a:cs typeface="Raleway"/>
              </a:rPr>
              <a:t>mattress.</a:t>
            </a:r>
            <a:endParaRPr sz="750" dirty="0">
              <a:latin typeface="Raleway"/>
              <a:cs typeface="Raleway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150" dirty="0">
              <a:latin typeface="Raleway"/>
              <a:cs typeface="Raleway"/>
            </a:endParaRPr>
          </a:p>
          <a:p>
            <a:pPr marL="393700" marR="54102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Contemporary styling fits in with any modern </a:t>
            </a:r>
            <a:r>
              <a:rPr sz="750" spc="-10" dirty="0">
                <a:latin typeface="Raleway"/>
                <a:cs typeface="Raleway"/>
              </a:rPr>
              <a:t>décor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Grey microfiber gives a soft feel and subtle </a:t>
            </a:r>
            <a:r>
              <a:rPr sz="750" spc="-20" dirty="0">
                <a:latin typeface="Raleway"/>
                <a:cs typeface="Raleway"/>
              </a:rPr>
              <a:t>look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Padded headboard for extra </a:t>
            </a:r>
            <a:r>
              <a:rPr sz="750" spc="-10" dirty="0">
                <a:latin typeface="Raleway"/>
                <a:cs typeface="Raleway"/>
              </a:rPr>
              <a:t>comfort</a:t>
            </a:r>
            <a:endParaRPr sz="750" dirty="0">
              <a:latin typeface="Raleway"/>
              <a:cs typeface="Raleway"/>
            </a:endParaRPr>
          </a:p>
          <a:p>
            <a:pPr marL="393700" marR="949325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Easy to assemble and mount to </a:t>
            </a:r>
            <a:r>
              <a:rPr sz="750" spc="-10" dirty="0">
                <a:latin typeface="Raleway"/>
                <a:cs typeface="Raleway"/>
              </a:rPr>
              <a:t>bedframe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Solid and engineered wood </a:t>
            </a:r>
            <a:r>
              <a:rPr sz="750" spc="-10" dirty="0">
                <a:latin typeface="Raleway"/>
                <a:cs typeface="Raleway"/>
              </a:rPr>
              <a:t>construction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Adjustable for full and queen </a:t>
            </a:r>
            <a:r>
              <a:rPr sz="750" spc="-10" dirty="0">
                <a:latin typeface="Raleway"/>
                <a:cs typeface="Raleway"/>
              </a:rPr>
              <a:t>bedframes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Adjustable height for any </a:t>
            </a:r>
            <a:r>
              <a:rPr sz="750" spc="-10" dirty="0">
                <a:latin typeface="Raleway"/>
                <a:cs typeface="Raleway"/>
              </a:rPr>
              <a:t>mattress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  <a:spcBef>
                <a:spcPts val="625"/>
              </a:spcBef>
            </a:pPr>
            <a:r>
              <a:rPr sz="750" u="sng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2"/>
              </a:rPr>
              <a:t>Read </a:t>
            </a:r>
            <a:r>
              <a:rPr sz="750" u="sng" spc="-20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2"/>
              </a:rPr>
              <a:t>More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</a:pPr>
            <a:r>
              <a:rPr sz="750" b="1" dirty="0">
                <a:latin typeface="Raleway"/>
                <a:cs typeface="Raleway"/>
              </a:rPr>
              <a:t>Price:</a:t>
            </a:r>
            <a:r>
              <a:rPr sz="750" b="1" spc="10" dirty="0">
                <a:latin typeface="Raleway"/>
                <a:cs typeface="Raleway"/>
              </a:rPr>
              <a:t> </a:t>
            </a:r>
            <a:r>
              <a:rPr sz="750" spc="-10" dirty="0">
                <a:latin typeface="Raleway"/>
                <a:cs typeface="Raleway"/>
              </a:rPr>
              <a:t>$85.00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ts val="880"/>
              </a:lnSpc>
              <a:spcBef>
                <a:spcPts val="5"/>
              </a:spcBef>
            </a:pPr>
            <a:r>
              <a:rPr sz="750" b="1" dirty="0">
                <a:latin typeface="Raleway"/>
                <a:cs typeface="Raleway"/>
              </a:rPr>
              <a:t>Tags:</a:t>
            </a:r>
            <a:r>
              <a:rPr sz="750" b="1" spc="-5" dirty="0">
                <a:latin typeface="Raleway"/>
                <a:cs typeface="Raleway"/>
              </a:rPr>
              <a:t> </a:t>
            </a:r>
            <a:r>
              <a:rPr sz="750" u="sng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3"/>
              </a:rPr>
              <a:t>Queen Headboard</a:t>
            </a:r>
            <a:r>
              <a:rPr sz="750" dirty="0">
                <a:latin typeface="Raleway"/>
                <a:cs typeface="Raleway"/>
              </a:rPr>
              <a:t>, </a:t>
            </a:r>
            <a:r>
              <a:rPr sz="750" u="sng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4"/>
              </a:rPr>
              <a:t>Upholstered Queen </a:t>
            </a:r>
            <a:r>
              <a:rPr sz="750" u="sng" spc="-10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4"/>
              </a:rPr>
              <a:t>Headboard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ts val="1060"/>
              </a:lnSpc>
              <a:tabLst>
                <a:tab pos="1587500" algn="l"/>
              </a:tabLst>
            </a:pPr>
            <a:r>
              <a:rPr sz="900" spc="-10" dirty="0">
                <a:latin typeface="Raleway"/>
                <a:cs typeface="Raleway"/>
              </a:rPr>
              <a:t>Weight</a:t>
            </a:r>
            <a:r>
              <a:rPr sz="900" dirty="0">
                <a:latin typeface="Raleway"/>
                <a:cs typeface="Raleway"/>
              </a:rPr>
              <a:t>	35 </a:t>
            </a:r>
            <a:r>
              <a:rPr sz="900" spc="-25" dirty="0">
                <a:latin typeface="Raleway"/>
                <a:cs typeface="Raleway"/>
              </a:rPr>
              <a:t>lbs</a:t>
            </a:r>
            <a:endParaRPr sz="900" dirty="0">
              <a:latin typeface="Raleway"/>
              <a:cs typeface="Raleway"/>
            </a:endParaRPr>
          </a:p>
        </p:txBody>
      </p:sp>
      <p:grpSp>
        <p:nvGrpSpPr>
          <p:cNvPr id="13" name="object 13"/>
          <p:cNvGrpSpPr/>
          <p:nvPr/>
        </p:nvGrpSpPr>
        <p:grpSpPr>
          <a:xfrm>
            <a:off x="44024" y="4125347"/>
            <a:ext cx="727710" cy="727710"/>
            <a:chOff x="44024" y="4125347"/>
            <a:chExt cx="727710" cy="727710"/>
          </a:xfrm>
        </p:grpSpPr>
        <p:sp>
          <p:nvSpPr>
            <p:cNvPr id="14" name="object 14"/>
            <p:cNvSpPr/>
            <p:nvPr/>
          </p:nvSpPr>
          <p:spPr>
            <a:xfrm>
              <a:off x="47625" y="4128947"/>
              <a:ext cx="720090" cy="720090"/>
            </a:xfrm>
            <a:custGeom>
              <a:avLst/>
              <a:gdLst/>
              <a:ahLst/>
              <a:cxnLst/>
              <a:rect l="l" t="t" r="r" b="b"/>
              <a:pathLst>
                <a:path w="720090" h="720089">
                  <a:moveTo>
                    <a:pt x="0" y="0"/>
                  </a:moveTo>
                  <a:lnTo>
                    <a:pt x="720001" y="0"/>
                  </a:lnTo>
                  <a:lnTo>
                    <a:pt x="720001" y="720001"/>
                  </a:lnTo>
                  <a:lnTo>
                    <a:pt x="0" y="720001"/>
                  </a:lnTo>
                  <a:lnTo>
                    <a:pt x="0" y="0"/>
                  </a:lnTo>
                  <a:close/>
                </a:path>
              </a:pathLst>
            </a:custGeom>
            <a:ln w="72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98145" y="4179468"/>
              <a:ext cx="619125" cy="38100"/>
            </a:xfrm>
            <a:custGeom>
              <a:avLst/>
              <a:gdLst/>
              <a:ahLst/>
              <a:cxnLst/>
              <a:rect l="l" t="t" r="r" b="b"/>
              <a:pathLst>
                <a:path w="619125" h="38100">
                  <a:moveTo>
                    <a:pt x="12623" y="0"/>
                  </a:moveTo>
                  <a:lnTo>
                    <a:pt x="0" y="0"/>
                  </a:lnTo>
                  <a:lnTo>
                    <a:pt x="0" y="12636"/>
                  </a:lnTo>
                  <a:lnTo>
                    <a:pt x="0" y="25260"/>
                  </a:lnTo>
                  <a:lnTo>
                    <a:pt x="0" y="37896"/>
                  </a:lnTo>
                  <a:lnTo>
                    <a:pt x="12623" y="37896"/>
                  </a:lnTo>
                  <a:lnTo>
                    <a:pt x="12623" y="25273"/>
                  </a:lnTo>
                  <a:lnTo>
                    <a:pt x="12623" y="12636"/>
                  </a:lnTo>
                  <a:lnTo>
                    <a:pt x="12623" y="0"/>
                  </a:lnTo>
                  <a:close/>
                </a:path>
                <a:path w="619125" h="38100">
                  <a:moveTo>
                    <a:pt x="50520" y="25260"/>
                  </a:moveTo>
                  <a:lnTo>
                    <a:pt x="37909" y="25260"/>
                  </a:lnTo>
                  <a:lnTo>
                    <a:pt x="25273" y="25260"/>
                  </a:lnTo>
                  <a:lnTo>
                    <a:pt x="25273" y="37896"/>
                  </a:lnTo>
                  <a:lnTo>
                    <a:pt x="37896" y="37896"/>
                  </a:lnTo>
                  <a:lnTo>
                    <a:pt x="50520" y="37896"/>
                  </a:lnTo>
                  <a:lnTo>
                    <a:pt x="50520" y="25260"/>
                  </a:lnTo>
                  <a:close/>
                </a:path>
                <a:path w="619125" h="38100">
                  <a:moveTo>
                    <a:pt x="50520" y="0"/>
                  </a:moveTo>
                  <a:lnTo>
                    <a:pt x="37909" y="0"/>
                  </a:lnTo>
                  <a:lnTo>
                    <a:pt x="25273" y="0"/>
                  </a:lnTo>
                  <a:lnTo>
                    <a:pt x="12636" y="0"/>
                  </a:lnTo>
                  <a:lnTo>
                    <a:pt x="12636" y="12636"/>
                  </a:lnTo>
                  <a:lnTo>
                    <a:pt x="25273" y="12636"/>
                  </a:lnTo>
                  <a:lnTo>
                    <a:pt x="37896" y="12636"/>
                  </a:lnTo>
                  <a:lnTo>
                    <a:pt x="50520" y="12636"/>
                  </a:lnTo>
                  <a:lnTo>
                    <a:pt x="50520" y="0"/>
                  </a:lnTo>
                  <a:close/>
                </a:path>
                <a:path w="619125" h="38100">
                  <a:moveTo>
                    <a:pt x="63169" y="25260"/>
                  </a:moveTo>
                  <a:lnTo>
                    <a:pt x="50533" y="25260"/>
                  </a:lnTo>
                  <a:lnTo>
                    <a:pt x="50533" y="37896"/>
                  </a:lnTo>
                  <a:lnTo>
                    <a:pt x="63169" y="37896"/>
                  </a:lnTo>
                  <a:lnTo>
                    <a:pt x="63169" y="25260"/>
                  </a:lnTo>
                  <a:close/>
                </a:path>
                <a:path w="619125" h="38100">
                  <a:moveTo>
                    <a:pt x="88417" y="0"/>
                  </a:moveTo>
                  <a:lnTo>
                    <a:pt x="75806" y="0"/>
                  </a:lnTo>
                  <a:lnTo>
                    <a:pt x="63169" y="0"/>
                  </a:lnTo>
                  <a:lnTo>
                    <a:pt x="50533" y="0"/>
                  </a:lnTo>
                  <a:lnTo>
                    <a:pt x="50533" y="12636"/>
                  </a:lnTo>
                  <a:lnTo>
                    <a:pt x="63169" y="12636"/>
                  </a:lnTo>
                  <a:lnTo>
                    <a:pt x="75793" y="12636"/>
                  </a:lnTo>
                  <a:lnTo>
                    <a:pt x="75793" y="25260"/>
                  </a:lnTo>
                  <a:lnTo>
                    <a:pt x="75793" y="37896"/>
                  </a:lnTo>
                  <a:lnTo>
                    <a:pt x="88417" y="37896"/>
                  </a:lnTo>
                  <a:lnTo>
                    <a:pt x="88417" y="25273"/>
                  </a:lnTo>
                  <a:lnTo>
                    <a:pt x="88417" y="12636"/>
                  </a:lnTo>
                  <a:lnTo>
                    <a:pt x="88417" y="0"/>
                  </a:lnTo>
                  <a:close/>
                </a:path>
                <a:path w="619125" h="38100">
                  <a:moveTo>
                    <a:pt x="176847" y="25260"/>
                  </a:moveTo>
                  <a:lnTo>
                    <a:pt x="164223" y="25260"/>
                  </a:lnTo>
                  <a:lnTo>
                    <a:pt x="164223" y="12636"/>
                  </a:lnTo>
                  <a:lnTo>
                    <a:pt x="164223" y="0"/>
                  </a:lnTo>
                  <a:lnTo>
                    <a:pt x="151587" y="0"/>
                  </a:lnTo>
                  <a:lnTo>
                    <a:pt x="151587" y="12636"/>
                  </a:lnTo>
                  <a:lnTo>
                    <a:pt x="151587" y="25260"/>
                  </a:lnTo>
                  <a:lnTo>
                    <a:pt x="138963" y="25260"/>
                  </a:lnTo>
                  <a:lnTo>
                    <a:pt x="138963" y="12636"/>
                  </a:lnTo>
                  <a:lnTo>
                    <a:pt x="126326" y="12636"/>
                  </a:lnTo>
                  <a:lnTo>
                    <a:pt x="113690" y="12636"/>
                  </a:lnTo>
                  <a:lnTo>
                    <a:pt x="113690" y="0"/>
                  </a:lnTo>
                  <a:lnTo>
                    <a:pt x="101053" y="0"/>
                  </a:lnTo>
                  <a:lnTo>
                    <a:pt x="101053" y="12636"/>
                  </a:lnTo>
                  <a:lnTo>
                    <a:pt x="101053" y="25273"/>
                  </a:lnTo>
                  <a:lnTo>
                    <a:pt x="113690" y="25273"/>
                  </a:lnTo>
                  <a:lnTo>
                    <a:pt x="113690" y="37896"/>
                  </a:lnTo>
                  <a:lnTo>
                    <a:pt x="126326" y="37896"/>
                  </a:lnTo>
                  <a:lnTo>
                    <a:pt x="138950" y="37896"/>
                  </a:lnTo>
                  <a:lnTo>
                    <a:pt x="176847" y="37896"/>
                  </a:lnTo>
                  <a:lnTo>
                    <a:pt x="176847" y="25260"/>
                  </a:lnTo>
                  <a:close/>
                </a:path>
                <a:path w="619125" h="38100">
                  <a:moveTo>
                    <a:pt x="202120" y="0"/>
                  </a:moveTo>
                  <a:lnTo>
                    <a:pt x="189484" y="0"/>
                  </a:lnTo>
                  <a:lnTo>
                    <a:pt x="176847" y="0"/>
                  </a:lnTo>
                  <a:lnTo>
                    <a:pt x="176847" y="12636"/>
                  </a:lnTo>
                  <a:lnTo>
                    <a:pt x="189484" y="12636"/>
                  </a:lnTo>
                  <a:lnTo>
                    <a:pt x="189484" y="25260"/>
                  </a:lnTo>
                  <a:lnTo>
                    <a:pt x="189484" y="37896"/>
                  </a:lnTo>
                  <a:lnTo>
                    <a:pt x="202120" y="37896"/>
                  </a:lnTo>
                  <a:lnTo>
                    <a:pt x="202120" y="25273"/>
                  </a:lnTo>
                  <a:lnTo>
                    <a:pt x="202120" y="12636"/>
                  </a:lnTo>
                  <a:lnTo>
                    <a:pt x="202120" y="0"/>
                  </a:lnTo>
                  <a:close/>
                </a:path>
                <a:path w="619125" h="38100">
                  <a:moveTo>
                    <a:pt x="290537" y="12636"/>
                  </a:moveTo>
                  <a:lnTo>
                    <a:pt x="277901" y="12636"/>
                  </a:lnTo>
                  <a:lnTo>
                    <a:pt x="277901" y="25260"/>
                  </a:lnTo>
                  <a:lnTo>
                    <a:pt x="265277" y="25260"/>
                  </a:lnTo>
                  <a:lnTo>
                    <a:pt x="265277" y="12636"/>
                  </a:lnTo>
                  <a:lnTo>
                    <a:pt x="265277" y="0"/>
                  </a:lnTo>
                  <a:lnTo>
                    <a:pt x="252641" y="0"/>
                  </a:lnTo>
                  <a:lnTo>
                    <a:pt x="240004" y="0"/>
                  </a:lnTo>
                  <a:lnTo>
                    <a:pt x="227368" y="0"/>
                  </a:lnTo>
                  <a:lnTo>
                    <a:pt x="227368" y="12636"/>
                  </a:lnTo>
                  <a:lnTo>
                    <a:pt x="240004" y="12636"/>
                  </a:lnTo>
                  <a:lnTo>
                    <a:pt x="240004" y="25260"/>
                  </a:lnTo>
                  <a:lnTo>
                    <a:pt x="227368" y="25260"/>
                  </a:lnTo>
                  <a:lnTo>
                    <a:pt x="227368" y="37896"/>
                  </a:lnTo>
                  <a:lnTo>
                    <a:pt x="240004" y="37896"/>
                  </a:lnTo>
                  <a:lnTo>
                    <a:pt x="252641" y="37896"/>
                  </a:lnTo>
                  <a:lnTo>
                    <a:pt x="252641" y="25273"/>
                  </a:lnTo>
                  <a:lnTo>
                    <a:pt x="265264" y="25273"/>
                  </a:lnTo>
                  <a:lnTo>
                    <a:pt x="265264" y="37896"/>
                  </a:lnTo>
                  <a:lnTo>
                    <a:pt x="277901" y="37896"/>
                  </a:lnTo>
                  <a:lnTo>
                    <a:pt x="290537" y="37896"/>
                  </a:lnTo>
                  <a:lnTo>
                    <a:pt x="290537" y="25273"/>
                  </a:lnTo>
                  <a:lnTo>
                    <a:pt x="290537" y="12636"/>
                  </a:lnTo>
                  <a:close/>
                </a:path>
                <a:path w="619125" h="38100">
                  <a:moveTo>
                    <a:pt x="315798" y="12636"/>
                  </a:moveTo>
                  <a:lnTo>
                    <a:pt x="303174" y="12636"/>
                  </a:lnTo>
                  <a:lnTo>
                    <a:pt x="303174" y="0"/>
                  </a:lnTo>
                  <a:lnTo>
                    <a:pt x="290537" y="0"/>
                  </a:lnTo>
                  <a:lnTo>
                    <a:pt x="290537" y="12636"/>
                  </a:lnTo>
                  <a:lnTo>
                    <a:pt x="303161" y="12636"/>
                  </a:lnTo>
                  <a:lnTo>
                    <a:pt x="303161" y="25273"/>
                  </a:lnTo>
                  <a:lnTo>
                    <a:pt x="315798" y="25273"/>
                  </a:lnTo>
                  <a:lnTo>
                    <a:pt x="315798" y="12636"/>
                  </a:lnTo>
                  <a:close/>
                </a:path>
                <a:path w="619125" h="38100">
                  <a:moveTo>
                    <a:pt x="353682" y="0"/>
                  </a:moveTo>
                  <a:lnTo>
                    <a:pt x="341058" y="0"/>
                  </a:lnTo>
                  <a:lnTo>
                    <a:pt x="328434" y="0"/>
                  </a:lnTo>
                  <a:lnTo>
                    <a:pt x="315798" y="0"/>
                  </a:lnTo>
                  <a:lnTo>
                    <a:pt x="315798" y="12636"/>
                  </a:lnTo>
                  <a:lnTo>
                    <a:pt x="328422" y="12636"/>
                  </a:lnTo>
                  <a:lnTo>
                    <a:pt x="328422" y="25273"/>
                  </a:lnTo>
                  <a:lnTo>
                    <a:pt x="341058" y="25273"/>
                  </a:lnTo>
                  <a:lnTo>
                    <a:pt x="353682" y="25273"/>
                  </a:lnTo>
                  <a:lnTo>
                    <a:pt x="353682" y="12636"/>
                  </a:lnTo>
                  <a:lnTo>
                    <a:pt x="353682" y="0"/>
                  </a:lnTo>
                  <a:close/>
                </a:path>
                <a:path w="619125" h="38100">
                  <a:moveTo>
                    <a:pt x="416839" y="25260"/>
                  </a:moveTo>
                  <a:lnTo>
                    <a:pt x="404215" y="25260"/>
                  </a:lnTo>
                  <a:lnTo>
                    <a:pt x="404215" y="12636"/>
                  </a:lnTo>
                  <a:lnTo>
                    <a:pt x="391579" y="12636"/>
                  </a:lnTo>
                  <a:lnTo>
                    <a:pt x="391579" y="25260"/>
                  </a:lnTo>
                  <a:lnTo>
                    <a:pt x="378955" y="25260"/>
                  </a:lnTo>
                  <a:lnTo>
                    <a:pt x="378955" y="12636"/>
                  </a:lnTo>
                  <a:lnTo>
                    <a:pt x="378955" y="0"/>
                  </a:lnTo>
                  <a:lnTo>
                    <a:pt x="366331" y="0"/>
                  </a:lnTo>
                  <a:lnTo>
                    <a:pt x="353695" y="0"/>
                  </a:lnTo>
                  <a:lnTo>
                    <a:pt x="353695" y="12636"/>
                  </a:lnTo>
                  <a:lnTo>
                    <a:pt x="353695" y="25273"/>
                  </a:lnTo>
                  <a:lnTo>
                    <a:pt x="366318" y="25273"/>
                  </a:lnTo>
                  <a:lnTo>
                    <a:pt x="366318" y="37896"/>
                  </a:lnTo>
                  <a:lnTo>
                    <a:pt x="416839" y="37896"/>
                  </a:lnTo>
                  <a:lnTo>
                    <a:pt x="416839" y="25260"/>
                  </a:lnTo>
                  <a:close/>
                </a:path>
                <a:path w="619125" h="38100">
                  <a:moveTo>
                    <a:pt x="416839" y="0"/>
                  </a:moveTo>
                  <a:lnTo>
                    <a:pt x="404215" y="0"/>
                  </a:lnTo>
                  <a:lnTo>
                    <a:pt x="404215" y="12636"/>
                  </a:lnTo>
                  <a:lnTo>
                    <a:pt x="416839" y="12636"/>
                  </a:lnTo>
                  <a:lnTo>
                    <a:pt x="416839" y="0"/>
                  </a:lnTo>
                  <a:close/>
                </a:path>
                <a:path w="619125" h="38100">
                  <a:moveTo>
                    <a:pt x="442112" y="12636"/>
                  </a:moveTo>
                  <a:lnTo>
                    <a:pt x="429475" y="12636"/>
                  </a:lnTo>
                  <a:lnTo>
                    <a:pt x="429475" y="25273"/>
                  </a:lnTo>
                  <a:lnTo>
                    <a:pt x="442112" y="25273"/>
                  </a:lnTo>
                  <a:lnTo>
                    <a:pt x="442112" y="12636"/>
                  </a:lnTo>
                  <a:close/>
                </a:path>
                <a:path w="619125" h="38100">
                  <a:moveTo>
                    <a:pt x="467372" y="0"/>
                  </a:moveTo>
                  <a:lnTo>
                    <a:pt x="454748" y="0"/>
                  </a:lnTo>
                  <a:lnTo>
                    <a:pt x="454748" y="12636"/>
                  </a:lnTo>
                  <a:lnTo>
                    <a:pt x="467372" y="12636"/>
                  </a:lnTo>
                  <a:lnTo>
                    <a:pt x="467372" y="0"/>
                  </a:lnTo>
                  <a:close/>
                </a:path>
                <a:path w="619125" h="38100">
                  <a:moveTo>
                    <a:pt x="517893" y="0"/>
                  </a:moveTo>
                  <a:lnTo>
                    <a:pt x="505269" y="0"/>
                  </a:lnTo>
                  <a:lnTo>
                    <a:pt x="505269" y="12636"/>
                  </a:lnTo>
                  <a:lnTo>
                    <a:pt x="492645" y="12636"/>
                  </a:lnTo>
                  <a:lnTo>
                    <a:pt x="480009" y="12636"/>
                  </a:lnTo>
                  <a:lnTo>
                    <a:pt x="480009" y="25273"/>
                  </a:lnTo>
                  <a:lnTo>
                    <a:pt x="492633" y="25273"/>
                  </a:lnTo>
                  <a:lnTo>
                    <a:pt x="505269" y="25273"/>
                  </a:lnTo>
                  <a:lnTo>
                    <a:pt x="517893" y="25273"/>
                  </a:lnTo>
                  <a:lnTo>
                    <a:pt x="517893" y="12636"/>
                  </a:lnTo>
                  <a:lnTo>
                    <a:pt x="517893" y="0"/>
                  </a:lnTo>
                  <a:close/>
                </a:path>
                <a:path w="619125" h="38100">
                  <a:moveTo>
                    <a:pt x="581050" y="0"/>
                  </a:moveTo>
                  <a:lnTo>
                    <a:pt x="581050" y="0"/>
                  </a:lnTo>
                  <a:lnTo>
                    <a:pt x="530529" y="0"/>
                  </a:lnTo>
                  <a:lnTo>
                    <a:pt x="530529" y="12636"/>
                  </a:lnTo>
                  <a:lnTo>
                    <a:pt x="530529" y="25273"/>
                  </a:lnTo>
                  <a:lnTo>
                    <a:pt x="543166" y="25273"/>
                  </a:lnTo>
                  <a:lnTo>
                    <a:pt x="543166" y="12636"/>
                  </a:lnTo>
                  <a:lnTo>
                    <a:pt x="555790" y="12636"/>
                  </a:lnTo>
                  <a:lnTo>
                    <a:pt x="568426" y="12636"/>
                  </a:lnTo>
                  <a:lnTo>
                    <a:pt x="581050" y="12636"/>
                  </a:lnTo>
                  <a:lnTo>
                    <a:pt x="581050" y="0"/>
                  </a:lnTo>
                  <a:close/>
                </a:path>
                <a:path w="619125" h="38100">
                  <a:moveTo>
                    <a:pt x="618947" y="0"/>
                  </a:moveTo>
                  <a:lnTo>
                    <a:pt x="606323" y="0"/>
                  </a:lnTo>
                  <a:lnTo>
                    <a:pt x="593699" y="0"/>
                  </a:lnTo>
                  <a:lnTo>
                    <a:pt x="581063" y="0"/>
                  </a:lnTo>
                  <a:lnTo>
                    <a:pt x="581063" y="12636"/>
                  </a:lnTo>
                  <a:lnTo>
                    <a:pt x="593686" y="12636"/>
                  </a:lnTo>
                  <a:lnTo>
                    <a:pt x="606323" y="12636"/>
                  </a:lnTo>
                  <a:lnTo>
                    <a:pt x="606323" y="25273"/>
                  </a:lnTo>
                  <a:lnTo>
                    <a:pt x="618947" y="25273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98145" y="4204728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23" y="12636"/>
                  </a:moveTo>
                  <a:lnTo>
                    <a:pt x="0" y="12636"/>
                  </a:lnTo>
                  <a:lnTo>
                    <a:pt x="0" y="25273"/>
                  </a:lnTo>
                  <a:lnTo>
                    <a:pt x="0" y="37896"/>
                  </a:lnTo>
                  <a:lnTo>
                    <a:pt x="0" y="50533"/>
                  </a:lnTo>
                  <a:lnTo>
                    <a:pt x="12623" y="50533"/>
                  </a:lnTo>
                  <a:lnTo>
                    <a:pt x="12623" y="37922"/>
                  </a:lnTo>
                  <a:lnTo>
                    <a:pt x="12623" y="25273"/>
                  </a:lnTo>
                  <a:lnTo>
                    <a:pt x="12623" y="12636"/>
                  </a:lnTo>
                  <a:close/>
                </a:path>
                <a:path w="619125" h="50800">
                  <a:moveTo>
                    <a:pt x="50520" y="12636"/>
                  </a:moveTo>
                  <a:lnTo>
                    <a:pt x="37909" y="12636"/>
                  </a:lnTo>
                  <a:lnTo>
                    <a:pt x="25273" y="12636"/>
                  </a:lnTo>
                  <a:lnTo>
                    <a:pt x="25273" y="25273"/>
                  </a:lnTo>
                  <a:lnTo>
                    <a:pt x="25273" y="37922"/>
                  </a:lnTo>
                  <a:lnTo>
                    <a:pt x="37896" y="37922"/>
                  </a:lnTo>
                  <a:lnTo>
                    <a:pt x="50520" y="37922"/>
                  </a:lnTo>
                  <a:lnTo>
                    <a:pt x="50520" y="25273"/>
                  </a:lnTo>
                  <a:lnTo>
                    <a:pt x="50520" y="12636"/>
                  </a:lnTo>
                  <a:close/>
                </a:path>
                <a:path w="619125" h="50800">
                  <a:moveTo>
                    <a:pt x="63169" y="12636"/>
                  </a:moveTo>
                  <a:lnTo>
                    <a:pt x="50533" y="12636"/>
                  </a:lnTo>
                  <a:lnTo>
                    <a:pt x="50533" y="25273"/>
                  </a:lnTo>
                  <a:lnTo>
                    <a:pt x="50533" y="37922"/>
                  </a:lnTo>
                  <a:lnTo>
                    <a:pt x="63169" y="37922"/>
                  </a:lnTo>
                  <a:lnTo>
                    <a:pt x="63169" y="25273"/>
                  </a:lnTo>
                  <a:lnTo>
                    <a:pt x="63169" y="12636"/>
                  </a:lnTo>
                  <a:close/>
                </a:path>
                <a:path w="619125" h="50800">
                  <a:moveTo>
                    <a:pt x="88417" y="12636"/>
                  </a:moveTo>
                  <a:lnTo>
                    <a:pt x="75793" y="12636"/>
                  </a:lnTo>
                  <a:lnTo>
                    <a:pt x="75793" y="25273"/>
                  </a:lnTo>
                  <a:lnTo>
                    <a:pt x="75793" y="37896"/>
                  </a:lnTo>
                  <a:lnTo>
                    <a:pt x="75793" y="50533"/>
                  </a:lnTo>
                  <a:lnTo>
                    <a:pt x="88417" y="50533"/>
                  </a:lnTo>
                  <a:lnTo>
                    <a:pt x="88417" y="37922"/>
                  </a:lnTo>
                  <a:lnTo>
                    <a:pt x="88417" y="25273"/>
                  </a:lnTo>
                  <a:lnTo>
                    <a:pt x="88417" y="12636"/>
                  </a:lnTo>
                  <a:close/>
                </a:path>
                <a:path w="619125" h="50800">
                  <a:moveTo>
                    <a:pt x="126326" y="37896"/>
                  </a:moveTo>
                  <a:lnTo>
                    <a:pt x="113690" y="37896"/>
                  </a:lnTo>
                  <a:lnTo>
                    <a:pt x="113690" y="50533"/>
                  </a:lnTo>
                  <a:lnTo>
                    <a:pt x="126326" y="50533"/>
                  </a:lnTo>
                  <a:lnTo>
                    <a:pt x="126326" y="37896"/>
                  </a:lnTo>
                  <a:close/>
                </a:path>
                <a:path w="619125" h="50800">
                  <a:moveTo>
                    <a:pt x="126326" y="12636"/>
                  </a:moveTo>
                  <a:lnTo>
                    <a:pt x="113690" y="12636"/>
                  </a:lnTo>
                  <a:lnTo>
                    <a:pt x="101053" y="12636"/>
                  </a:lnTo>
                  <a:lnTo>
                    <a:pt x="101053" y="25273"/>
                  </a:lnTo>
                  <a:lnTo>
                    <a:pt x="113690" y="25273"/>
                  </a:lnTo>
                  <a:lnTo>
                    <a:pt x="126326" y="25273"/>
                  </a:lnTo>
                  <a:lnTo>
                    <a:pt x="126326" y="12636"/>
                  </a:lnTo>
                  <a:close/>
                </a:path>
                <a:path w="619125" h="50800">
                  <a:moveTo>
                    <a:pt x="189484" y="12636"/>
                  </a:moveTo>
                  <a:lnTo>
                    <a:pt x="176847" y="12636"/>
                  </a:lnTo>
                  <a:lnTo>
                    <a:pt x="164211" y="12636"/>
                  </a:lnTo>
                  <a:lnTo>
                    <a:pt x="164211" y="25273"/>
                  </a:lnTo>
                  <a:lnTo>
                    <a:pt x="151587" y="25273"/>
                  </a:lnTo>
                  <a:lnTo>
                    <a:pt x="151587" y="12636"/>
                  </a:lnTo>
                  <a:lnTo>
                    <a:pt x="138950" y="12636"/>
                  </a:lnTo>
                  <a:lnTo>
                    <a:pt x="138950" y="25273"/>
                  </a:lnTo>
                  <a:lnTo>
                    <a:pt x="138950" y="37896"/>
                  </a:lnTo>
                  <a:lnTo>
                    <a:pt x="138950" y="50533"/>
                  </a:lnTo>
                  <a:lnTo>
                    <a:pt x="151587" y="50533"/>
                  </a:lnTo>
                  <a:lnTo>
                    <a:pt x="164223" y="50533"/>
                  </a:lnTo>
                  <a:lnTo>
                    <a:pt x="164223" y="37922"/>
                  </a:lnTo>
                  <a:lnTo>
                    <a:pt x="176847" y="37922"/>
                  </a:lnTo>
                  <a:lnTo>
                    <a:pt x="176847" y="50533"/>
                  </a:lnTo>
                  <a:lnTo>
                    <a:pt x="189484" y="50533"/>
                  </a:lnTo>
                  <a:lnTo>
                    <a:pt x="189484" y="37896"/>
                  </a:lnTo>
                  <a:lnTo>
                    <a:pt x="176847" y="37896"/>
                  </a:lnTo>
                  <a:lnTo>
                    <a:pt x="176847" y="25273"/>
                  </a:lnTo>
                  <a:lnTo>
                    <a:pt x="189484" y="25273"/>
                  </a:lnTo>
                  <a:lnTo>
                    <a:pt x="189484" y="12636"/>
                  </a:lnTo>
                  <a:close/>
                </a:path>
                <a:path w="619125" h="50800">
                  <a:moveTo>
                    <a:pt x="214744" y="37896"/>
                  </a:moveTo>
                  <a:lnTo>
                    <a:pt x="202107" y="37896"/>
                  </a:lnTo>
                  <a:lnTo>
                    <a:pt x="202107" y="50533"/>
                  </a:lnTo>
                  <a:lnTo>
                    <a:pt x="214744" y="50533"/>
                  </a:lnTo>
                  <a:lnTo>
                    <a:pt x="214744" y="37896"/>
                  </a:lnTo>
                  <a:close/>
                </a:path>
                <a:path w="619125" h="50800">
                  <a:moveTo>
                    <a:pt x="341058" y="25273"/>
                  </a:moveTo>
                  <a:lnTo>
                    <a:pt x="328434" y="25273"/>
                  </a:lnTo>
                  <a:lnTo>
                    <a:pt x="315798" y="25273"/>
                  </a:lnTo>
                  <a:lnTo>
                    <a:pt x="303174" y="25273"/>
                  </a:lnTo>
                  <a:lnTo>
                    <a:pt x="303174" y="12636"/>
                  </a:lnTo>
                  <a:lnTo>
                    <a:pt x="290537" y="12636"/>
                  </a:lnTo>
                  <a:lnTo>
                    <a:pt x="290537" y="25273"/>
                  </a:lnTo>
                  <a:lnTo>
                    <a:pt x="277901" y="25273"/>
                  </a:lnTo>
                  <a:lnTo>
                    <a:pt x="277901" y="37896"/>
                  </a:lnTo>
                  <a:lnTo>
                    <a:pt x="265277" y="37896"/>
                  </a:lnTo>
                  <a:lnTo>
                    <a:pt x="252641" y="37896"/>
                  </a:lnTo>
                  <a:lnTo>
                    <a:pt x="252641" y="25273"/>
                  </a:lnTo>
                  <a:lnTo>
                    <a:pt x="240004" y="25273"/>
                  </a:lnTo>
                  <a:lnTo>
                    <a:pt x="240004" y="12636"/>
                  </a:lnTo>
                  <a:lnTo>
                    <a:pt x="227380" y="12636"/>
                  </a:lnTo>
                  <a:lnTo>
                    <a:pt x="214744" y="12636"/>
                  </a:lnTo>
                  <a:lnTo>
                    <a:pt x="214744" y="25273"/>
                  </a:lnTo>
                  <a:lnTo>
                    <a:pt x="227368" y="25273"/>
                  </a:lnTo>
                  <a:lnTo>
                    <a:pt x="227368" y="37922"/>
                  </a:lnTo>
                  <a:lnTo>
                    <a:pt x="240004" y="37922"/>
                  </a:lnTo>
                  <a:lnTo>
                    <a:pt x="240004" y="50533"/>
                  </a:lnTo>
                  <a:lnTo>
                    <a:pt x="252641" y="50533"/>
                  </a:lnTo>
                  <a:lnTo>
                    <a:pt x="265264" y="50533"/>
                  </a:lnTo>
                  <a:lnTo>
                    <a:pt x="277901" y="50533"/>
                  </a:lnTo>
                  <a:lnTo>
                    <a:pt x="277901" y="37922"/>
                  </a:lnTo>
                  <a:lnTo>
                    <a:pt x="341058" y="37922"/>
                  </a:lnTo>
                  <a:lnTo>
                    <a:pt x="341058" y="25273"/>
                  </a:lnTo>
                  <a:close/>
                </a:path>
                <a:path w="619125" h="50800">
                  <a:moveTo>
                    <a:pt x="378955" y="12636"/>
                  </a:moveTo>
                  <a:lnTo>
                    <a:pt x="366318" y="12636"/>
                  </a:lnTo>
                  <a:lnTo>
                    <a:pt x="366318" y="25273"/>
                  </a:lnTo>
                  <a:lnTo>
                    <a:pt x="378955" y="25273"/>
                  </a:lnTo>
                  <a:lnTo>
                    <a:pt x="378955" y="12636"/>
                  </a:lnTo>
                  <a:close/>
                </a:path>
                <a:path w="619125" h="50800">
                  <a:moveTo>
                    <a:pt x="416839" y="25273"/>
                  </a:moveTo>
                  <a:lnTo>
                    <a:pt x="404215" y="25273"/>
                  </a:lnTo>
                  <a:lnTo>
                    <a:pt x="404215" y="12636"/>
                  </a:lnTo>
                  <a:lnTo>
                    <a:pt x="391579" y="12636"/>
                  </a:lnTo>
                  <a:lnTo>
                    <a:pt x="391579" y="25273"/>
                  </a:lnTo>
                  <a:lnTo>
                    <a:pt x="391579" y="37922"/>
                  </a:lnTo>
                  <a:lnTo>
                    <a:pt x="404215" y="37922"/>
                  </a:lnTo>
                  <a:lnTo>
                    <a:pt x="416839" y="37922"/>
                  </a:lnTo>
                  <a:lnTo>
                    <a:pt x="416839" y="25273"/>
                  </a:lnTo>
                  <a:close/>
                </a:path>
                <a:path w="619125" h="50800">
                  <a:moveTo>
                    <a:pt x="416839" y="0"/>
                  </a:moveTo>
                  <a:lnTo>
                    <a:pt x="404215" y="0"/>
                  </a:lnTo>
                  <a:lnTo>
                    <a:pt x="404215" y="12636"/>
                  </a:lnTo>
                  <a:lnTo>
                    <a:pt x="416839" y="12636"/>
                  </a:lnTo>
                  <a:lnTo>
                    <a:pt x="416839" y="0"/>
                  </a:lnTo>
                  <a:close/>
                </a:path>
                <a:path w="619125" h="50800">
                  <a:moveTo>
                    <a:pt x="429488" y="0"/>
                  </a:moveTo>
                  <a:lnTo>
                    <a:pt x="416852" y="0"/>
                  </a:lnTo>
                  <a:lnTo>
                    <a:pt x="416852" y="12636"/>
                  </a:lnTo>
                  <a:lnTo>
                    <a:pt x="416852" y="25273"/>
                  </a:lnTo>
                  <a:lnTo>
                    <a:pt x="416852" y="37922"/>
                  </a:lnTo>
                  <a:lnTo>
                    <a:pt x="429488" y="37922"/>
                  </a:lnTo>
                  <a:lnTo>
                    <a:pt x="429488" y="25273"/>
                  </a:lnTo>
                  <a:lnTo>
                    <a:pt x="429488" y="12636"/>
                  </a:lnTo>
                  <a:lnTo>
                    <a:pt x="429488" y="0"/>
                  </a:lnTo>
                  <a:close/>
                </a:path>
                <a:path w="619125" h="50800">
                  <a:moveTo>
                    <a:pt x="480009" y="0"/>
                  </a:moveTo>
                  <a:lnTo>
                    <a:pt x="467372" y="0"/>
                  </a:lnTo>
                  <a:lnTo>
                    <a:pt x="454748" y="0"/>
                  </a:lnTo>
                  <a:lnTo>
                    <a:pt x="442112" y="0"/>
                  </a:lnTo>
                  <a:lnTo>
                    <a:pt x="442112" y="12636"/>
                  </a:lnTo>
                  <a:lnTo>
                    <a:pt x="442112" y="25273"/>
                  </a:lnTo>
                  <a:lnTo>
                    <a:pt x="454748" y="25273"/>
                  </a:lnTo>
                  <a:lnTo>
                    <a:pt x="467372" y="25273"/>
                  </a:lnTo>
                  <a:lnTo>
                    <a:pt x="467372" y="37922"/>
                  </a:lnTo>
                  <a:lnTo>
                    <a:pt x="480009" y="37922"/>
                  </a:lnTo>
                  <a:lnTo>
                    <a:pt x="480009" y="25273"/>
                  </a:lnTo>
                  <a:lnTo>
                    <a:pt x="480009" y="12636"/>
                  </a:lnTo>
                  <a:lnTo>
                    <a:pt x="480009" y="0"/>
                  </a:lnTo>
                  <a:close/>
                </a:path>
                <a:path w="619125" h="50800">
                  <a:moveTo>
                    <a:pt x="517893" y="0"/>
                  </a:moveTo>
                  <a:lnTo>
                    <a:pt x="505269" y="0"/>
                  </a:lnTo>
                  <a:lnTo>
                    <a:pt x="492633" y="0"/>
                  </a:lnTo>
                  <a:lnTo>
                    <a:pt x="492633" y="12636"/>
                  </a:lnTo>
                  <a:lnTo>
                    <a:pt x="492633" y="25273"/>
                  </a:lnTo>
                  <a:lnTo>
                    <a:pt x="505269" y="25273"/>
                  </a:lnTo>
                  <a:lnTo>
                    <a:pt x="505269" y="12636"/>
                  </a:lnTo>
                  <a:lnTo>
                    <a:pt x="517893" y="12636"/>
                  </a:lnTo>
                  <a:lnTo>
                    <a:pt x="517893" y="0"/>
                  </a:lnTo>
                  <a:close/>
                </a:path>
                <a:path w="619125" h="50800">
                  <a:moveTo>
                    <a:pt x="543166" y="0"/>
                  </a:moveTo>
                  <a:lnTo>
                    <a:pt x="530529" y="0"/>
                  </a:lnTo>
                  <a:lnTo>
                    <a:pt x="530529" y="12636"/>
                  </a:lnTo>
                  <a:lnTo>
                    <a:pt x="530529" y="25273"/>
                  </a:lnTo>
                  <a:lnTo>
                    <a:pt x="530529" y="37922"/>
                  </a:lnTo>
                  <a:lnTo>
                    <a:pt x="543166" y="37922"/>
                  </a:lnTo>
                  <a:lnTo>
                    <a:pt x="543166" y="25273"/>
                  </a:lnTo>
                  <a:lnTo>
                    <a:pt x="543166" y="12636"/>
                  </a:lnTo>
                  <a:lnTo>
                    <a:pt x="543166" y="0"/>
                  </a:lnTo>
                  <a:close/>
                </a:path>
                <a:path w="619125" h="50800">
                  <a:moveTo>
                    <a:pt x="581050" y="0"/>
                  </a:moveTo>
                  <a:lnTo>
                    <a:pt x="568426" y="0"/>
                  </a:lnTo>
                  <a:lnTo>
                    <a:pt x="555790" y="0"/>
                  </a:lnTo>
                  <a:lnTo>
                    <a:pt x="555790" y="12636"/>
                  </a:lnTo>
                  <a:lnTo>
                    <a:pt x="555790" y="25273"/>
                  </a:lnTo>
                  <a:lnTo>
                    <a:pt x="555790" y="37922"/>
                  </a:lnTo>
                  <a:lnTo>
                    <a:pt x="568426" y="37922"/>
                  </a:lnTo>
                  <a:lnTo>
                    <a:pt x="581050" y="37922"/>
                  </a:lnTo>
                  <a:lnTo>
                    <a:pt x="581050" y="25273"/>
                  </a:lnTo>
                  <a:lnTo>
                    <a:pt x="581050" y="12636"/>
                  </a:lnTo>
                  <a:lnTo>
                    <a:pt x="581050" y="0"/>
                  </a:lnTo>
                  <a:close/>
                </a:path>
                <a:path w="619125" h="50800">
                  <a:moveTo>
                    <a:pt x="593699" y="0"/>
                  </a:moveTo>
                  <a:lnTo>
                    <a:pt x="581063" y="0"/>
                  </a:lnTo>
                  <a:lnTo>
                    <a:pt x="581063" y="12636"/>
                  </a:lnTo>
                  <a:lnTo>
                    <a:pt x="581063" y="25273"/>
                  </a:lnTo>
                  <a:lnTo>
                    <a:pt x="581063" y="37922"/>
                  </a:lnTo>
                  <a:lnTo>
                    <a:pt x="593699" y="37922"/>
                  </a:lnTo>
                  <a:lnTo>
                    <a:pt x="593699" y="25273"/>
                  </a:lnTo>
                  <a:lnTo>
                    <a:pt x="593699" y="12636"/>
                  </a:lnTo>
                  <a:lnTo>
                    <a:pt x="593699" y="0"/>
                  </a:lnTo>
                  <a:close/>
                </a:path>
                <a:path w="619125" h="50800">
                  <a:moveTo>
                    <a:pt x="618947" y="0"/>
                  </a:moveTo>
                  <a:lnTo>
                    <a:pt x="606323" y="0"/>
                  </a:lnTo>
                  <a:lnTo>
                    <a:pt x="606323" y="12636"/>
                  </a:lnTo>
                  <a:lnTo>
                    <a:pt x="606323" y="25273"/>
                  </a:lnTo>
                  <a:lnTo>
                    <a:pt x="606323" y="37922"/>
                  </a:lnTo>
                  <a:lnTo>
                    <a:pt x="618947" y="37922"/>
                  </a:lnTo>
                  <a:lnTo>
                    <a:pt x="618947" y="25273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98145" y="4242625"/>
              <a:ext cx="619125" cy="25400"/>
            </a:xfrm>
            <a:custGeom>
              <a:avLst/>
              <a:gdLst/>
              <a:ahLst/>
              <a:cxnLst/>
              <a:rect l="l" t="t" r="r" b="b"/>
              <a:pathLst>
                <a:path w="619125" h="25400">
                  <a:moveTo>
                    <a:pt x="12623" y="12636"/>
                  </a:moveTo>
                  <a:lnTo>
                    <a:pt x="0" y="12636"/>
                  </a:lnTo>
                  <a:lnTo>
                    <a:pt x="0" y="25273"/>
                  </a:lnTo>
                  <a:lnTo>
                    <a:pt x="12623" y="25273"/>
                  </a:lnTo>
                  <a:lnTo>
                    <a:pt x="12623" y="12636"/>
                  </a:lnTo>
                  <a:close/>
                </a:path>
                <a:path w="619125" h="25400">
                  <a:moveTo>
                    <a:pt x="290537" y="0"/>
                  </a:moveTo>
                  <a:lnTo>
                    <a:pt x="277901" y="0"/>
                  </a:lnTo>
                  <a:lnTo>
                    <a:pt x="265264" y="0"/>
                  </a:lnTo>
                  <a:lnTo>
                    <a:pt x="265264" y="12636"/>
                  </a:lnTo>
                  <a:lnTo>
                    <a:pt x="277901" y="12636"/>
                  </a:lnTo>
                  <a:lnTo>
                    <a:pt x="290537" y="12636"/>
                  </a:lnTo>
                  <a:lnTo>
                    <a:pt x="290537" y="0"/>
                  </a:lnTo>
                  <a:close/>
                </a:path>
                <a:path w="619125" h="25400">
                  <a:moveTo>
                    <a:pt x="341058" y="0"/>
                  </a:moveTo>
                  <a:lnTo>
                    <a:pt x="328422" y="0"/>
                  </a:lnTo>
                  <a:lnTo>
                    <a:pt x="328422" y="12636"/>
                  </a:lnTo>
                  <a:lnTo>
                    <a:pt x="341058" y="12636"/>
                  </a:lnTo>
                  <a:lnTo>
                    <a:pt x="341058" y="0"/>
                  </a:lnTo>
                  <a:close/>
                </a:path>
                <a:path w="619125" h="25400">
                  <a:moveTo>
                    <a:pt x="366331" y="0"/>
                  </a:moveTo>
                  <a:lnTo>
                    <a:pt x="353695" y="0"/>
                  </a:lnTo>
                  <a:lnTo>
                    <a:pt x="353695" y="12636"/>
                  </a:lnTo>
                  <a:lnTo>
                    <a:pt x="366331" y="12636"/>
                  </a:lnTo>
                  <a:lnTo>
                    <a:pt x="366331" y="0"/>
                  </a:lnTo>
                  <a:close/>
                </a:path>
                <a:path w="619125" h="25400">
                  <a:moveTo>
                    <a:pt x="391591" y="0"/>
                  </a:moveTo>
                  <a:lnTo>
                    <a:pt x="378955" y="0"/>
                  </a:lnTo>
                  <a:lnTo>
                    <a:pt x="378955" y="12636"/>
                  </a:lnTo>
                  <a:lnTo>
                    <a:pt x="391591" y="12636"/>
                  </a:lnTo>
                  <a:lnTo>
                    <a:pt x="391591" y="0"/>
                  </a:lnTo>
                  <a:close/>
                </a:path>
                <a:path w="619125" h="25400">
                  <a:moveTo>
                    <a:pt x="416839" y="0"/>
                  </a:moveTo>
                  <a:lnTo>
                    <a:pt x="404215" y="0"/>
                  </a:lnTo>
                  <a:lnTo>
                    <a:pt x="404215" y="12636"/>
                  </a:lnTo>
                  <a:lnTo>
                    <a:pt x="416839" y="12636"/>
                  </a:lnTo>
                  <a:lnTo>
                    <a:pt x="416839" y="0"/>
                  </a:lnTo>
                  <a:close/>
                </a:path>
                <a:path w="619125" h="25400">
                  <a:moveTo>
                    <a:pt x="429488" y="0"/>
                  </a:moveTo>
                  <a:lnTo>
                    <a:pt x="416852" y="0"/>
                  </a:lnTo>
                  <a:lnTo>
                    <a:pt x="416852" y="12636"/>
                  </a:lnTo>
                  <a:lnTo>
                    <a:pt x="429488" y="12636"/>
                  </a:lnTo>
                  <a:lnTo>
                    <a:pt x="429488" y="0"/>
                  </a:lnTo>
                  <a:close/>
                </a:path>
                <a:path w="619125" h="25400">
                  <a:moveTo>
                    <a:pt x="492645" y="0"/>
                  </a:moveTo>
                  <a:lnTo>
                    <a:pt x="480009" y="0"/>
                  </a:lnTo>
                  <a:lnTo>
                    <a:pt x="467372" y="0"/>
                  </a:lnTo>
                  <a:lnTo>
                    <a:pt x="454748" y="0"/>
                  </a:lnTo>
                  <a:lnTo>
                    <a:pt x="442112" y="0"/>
                  </a:lnTo>
                  <a:lnTo>
                    <a:pt x="442112" y="12636"/>
                  </a:lnTo>
                  <a:lnTo>
                    <a:pt x="454748" y="12636"/>
                  </a:lnTo>
                  <a:lnTo>
                    <a:pt x="467372" y="12636"/>
                  </a:lnTo>
                  <a:lnTo>
                    <a:pt x="480009" y="12636"/>
                  </a:lnTo>
                  <a:lnTo>
                    <a:pt x="492645" y="12636"/>
                  </a:lnTo>
                  <a:lnTo>
                    <a:pt x="492645" y="0"/>
                  </a:lnTo>
                  <a:close/>
                </a:path>
                <a:path w="619125" h="25400">
                  <a:moveTo>
                    <a:pt x="543166" y="0"/>
                  </a:moveTo>
                  <a:lnTo>
                    <a:pt x="530529" y="0"/>
                  </a:lnTo>
                  <a:lnTo>
                    <a:pt x="530529" y="12636"/>
                  </a:lnTo>
                  <a:lnTo>
                    <a:pt x="543166" y="12636"/>
                  </a:lnTo>
                  <a:lnTo>
                    <a:pt x="543166" y="0"/>
                  </a:lnTo>
                  <a:close/>
                </a:path>
                <a:path w="619125" h="25400">
                  <a:moveTo>
                    <a:pt x="618947" y="0"/>
                  </a:moveTo>
                  <a:lnTo>
                    <a:pt x="606323" y="0"/>
                  </a:lnTo>
                  <a:lnTo>
                    <a:pt x="606323" y="12636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110782" y="4261580"/>
              <a:ext cx="606425" cy="0"/>
            </a:xfrm>
            <a:custGeom>
              <a:avLst/>
              <a:gdLst/>
              <a:ahLst/>
              <a:cxnLst/>
              <a:rect l="l" t="t" r="r" b="b"/>
              <a:pathLst>
                <a:path w="606425">
                  <a:moveTo>
                    <a:pt x="0" y="0"/>
                  </a:moveTo>
                  <a:lnTo>
                    <a:pt x="606323" y="0"/>
                  </a:lnTo>
                </a:path>
              </a:pathLst>
            </a:custGeom>
            <a:ln w="12636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98145" y="4267898"/>
              <a:ext cx="619125" cy="38100"/>
            </a:xfrm>
            <a:custGeom>
              <a:avLst/>
              <a:gdLst/>
              <a:ahLst/>
              <a:cxnLst/>
              <a:rect l="l" t="t" r="r" b="b"/>
              <a:pathLst>
                <a:path w="619125" h="38100">
                  <a:moveTo>
                    <a:pt x="12623" y="12623"/>
                  </a:moveTo>
                  <a:lnTo>
                    <a:pt x="0" y="12623"/>
                  </a:lnTo>
                  <a:lnTo>
                    <a:pt x="0" y="25260"/>
                  </a:lnTo>
                  <a:lnTo>
                    <a:pt x="0" y="37896"/>
                  </a:lnTo>
                  <a:lnTo>
                    <a:pt x="12623" y="37896"/>
                  </a:lnTo>
                  <a:lnTo>
                    <a:pt x="12623" y="25260"/>
                  </a:lnTo>
                  <a:lnTo>
                    <a:pt x="12623" y="12623"/>
                  </a:lnTo>
                  <a:close/>
                </a:path>
                <a:path w="619125" h="38100">
                  <a:moveTo>
                    <a:pt x="50520" y="12623"/>
                  </a:moveTo>
                  <a:lnTo>
                    <a:pt x="37909" y="12623"/>
                  </a:lnTo>
                  <a:lnTo>
                    <a:pt x="25273" y="12623"/>
                  </a:lnTo>
                  <a:lnTo>
                    <a:pt x="25273" y="25260"/>
                  </a:lnTo>
                  <a:lnTo>
                    <a:pt x="25273" y="37896"/>
                  </a:lnTo>
                  <a:lnTo>
                    <a:pt x="37909" y="37896"/>
                  </a:lnTo>
                  <a:lnTo>
                    <a:pt x="37909" y="25260"/>
                  </a:lnTo>
                  <a:lnTo>
                    <a:pt x="50520" y="25260"/>
                  </a:lnTo>
                  <a:lnTo>
                    <a:pt x="50520" y="12623"/>
                  </a:lnTo>
                  <a:close/>
                </a:path>
                <a:path w="619125" h="38100">
                  <a:moveTo>
                    <a:pt x="63169" y="25260"/>
                  </a:moveTo>
                  <a:lnTo>
                    <a:pt x="50533" y="25260"/>
                  </a:lnTo>
                  <a:lnTo>
                    <a:pt x="50533" y="37896"/>
                  </a:lnTo>
                  <a:lnTo>
                    <a:pt x="63169" y="37896"/>
                  </a:lnTo>
                  <a:lnTo>
                    <a:pt x="63169" y="25260"/>
                  </a:lnTo>
                  <a:close/>
                </a:path>
                <a:path w="619125" h="38100">
                  <a:moveTo>
                    <a:pt x="88417" y="12623"/>
                  </a:moveTo>
                  <a:lnTo>
                    <a:pt x="75806" y="12623"/>
                  </a:lnTo>
                  <a:lnTo>
                    <a:pt x="63169" y="12623"/>
                  </a:lnTo>
                  <a:lnTo>
                    <a:pt x="63169" y="25260"/>
                  </a:lnTo>
                  <a:lnTo>
                    <a:pt x="75793" y="25260"/>
                  </a:lnTo>
                  <a:lnTo>
                    <a:pt x="88417" y="25260"/>
                  </a:lnTo>
                  <a:lnTo>
                    <a:pt x="88417" y="12623"/>
                  </a:lnTo>
                  <a:close/>
                </a:path>
                <a:path w="619125" h="38100">
                  <a:moveTo>
                    <a:pt x="164223" y="0"/>
                  </a:moveTo>
                  <a:lnTo>
                    <a:pt x="151587" y="0"/>
                  </a:lnTo>
                  <a:lnTo>
                    <a:pt x="138963" y="0"/>
                  </a:lnTo>
                  <a:lnTo>
                    <a:pt x="126326" y="0"/>
                  </a:lnTo>
                  <a:lnTo>
                    <a:pt x="126326" y="12623"/>
                  </a:lnTo>
                  <a:lnTo>
                    <a:pt x="113690" y="12623"/>
                  </a:lnTo>
                  <a:lnTo>
                    <a:pt x="113690" y="0"/>
                  </a:lnTo>
                  <a:lnTo>
                    <a:pt x="101053" y="0"/>
                  </a:lnTo>
                  <a:lnTo>
                    <a:pt x="101053" y="12623"/>
                  </a:lnTo>
                  <a:lnTo>
                    <a:pt x="88430" y="12623"/>
                  </a:lnTo>
                  <a:lnTo>
                    <a:pt x="88430" y="25260"/>
                  </a:lnTo>
                  <a:lnTo>
                    <a:pt x="88430" y="37896"/>
                  </a:lnTo>
                  <a:lnTo>
                    <a:pt x="101066" y="37896"/>
                  </a:lnTo>
                  <a:lnTo>
                    <a:pt x="101066" y="25260"/>
                  </a:lnTo>
                  <a:lnTo>
                    <a:pt x="101066" y="12636"/>
                  </a:lnTo>
                  <a:lnTo>
                    <a:pt x="113690" y="12636"/>
                  </a:lnTo>
                  <a:lnTo>
                    <a:pt x="113690" y="25260"/>
                  </a:lnTo>
                  <a:lnTo>
                    <a:pt x="126326" y="25260"/>
                  </a:lnTo>
                  <a:lnTo>
                    <a:pt x="126326" y="12636"/>
                  </a:lnTo>
                  <a:lnTo>
                    <a:pt x="138950" y="12636"/>
                  </a:lnTo>
                  <a:lnTo>
                    <a:pt x="151587" y="12636"/>
                  </a:lnTo>
                  <a:lnTo>
                    <a:pt x="151587" y="25260"/>
                  </a:lnTo>
                  <a:lnTo>
                    <a:pt x="138963" y="25260"/>
                  </a:lnTo>
                  <a:lnTo>
                    <a:pt x="126326" y="25260"/>
                  </a:lnTo>
                  <a:lnTo>
                    <a:pt x="126326" y="37896"/>
                  </a:lnTo>
                  <a:lnTo>
                    <a:pt x="138950" y="37896"/>
                  </a:lnTo>
                  <a:lnTo>
                    <a:pt x="151587" y="37896"/>
                  </a:lnTo>
                  <a:lnTo>
                    <a:pt x="164223" y="37896"/>
                  </a:lnTo>
                  <a:lnTo>
                    <a:pt x="164223" y="25260"/>
                  </a:lnTo>
                  <a:lnTo>
                    <a:pt x="164223" y="12636"/>
                  </a:lnTo>
                  <a:lnTo>
                    <a:pt x="164223" y="0"/>
                  </a:lnTo>
                  <a:close/>
                </a:path>
                <a:path w="619125" h="38100">
                  <a:moveTo>
                    <a:pt x="353682" y="12623"/>
                  </a:moveTo>
                  <a:lnTo>
                    <a:pt x="341058" y="12623"/>
                  </a:lnTo>
                  <a:lnTo>
                    <a:pt x="341058" y="0"/>
                  </a:lnTo>
                  <a:lnTo>
                    <a:pt x="328422" y="0"/>
                  </a:lnTo>
                  <a:lnTo>
                    <a:pt x="328422" y="12623"/>
                  </a:lnTo>
                  <a:lnTo>
                    <a:pt x="315798" y="12623"/>
                  </a:lnTo>
                  <a:lnTo>
                    <a:pt x="303174" y="12623"/>
                  </a:lnTo>
                  <a:lnTo>
                    <a:pt x="290537" y="12623"/>
                  </a:lnTo>
                  <a:lnTo>
                    <a:pt x="290537" y="0"/>
                  </a:lnTo>
                  <a:lnTo>
                    <a:pt x="277901" y="0"/>
                  </a:lnTo>
                  <a:lnTo>
                    <a:pt x="265264" y="0"/>
                  </a:lnTo>
                  <a:lnTo>
                    <a:pt x="265264" y="12623"/>
                  </a:lnTo>
                  <a:lnTo>
                    <a:pt x="252641" y="12623"/>
                  </a:lnTo>
                  <a:lnTo>
                    <a:pt x="252641" y="0"/>
                  </a:lnTo>
                  <a:lnTo>
                    <a:pt x="240004" y="0"/>
                  </a:lnTo>
                  <a:lnTo>
                    <a:pt x="227380" y="0"/>
                  </a:lnTo>
                  <a:lnTo>
                    <a:pt x="214744" y="0"/>
                  </a:lnTo>
                  <a:lnTo>
                    <a:pt x="214744" y="12623"/>
                  </a:lnTo>
                  <a:lnTo>
                    <a:pt x="202120" y="12623"/>
                  </a:lnTo>
                  <a:lnTo>
                    <a:pt x="202120" y="0"/>
                  </a:lnTo>
                  <a:lnTo>
                    <a:pt x="189484" y="0"/>
                  </a:lnTo>
                  <a:lnTo>
                    <a:pt x="176847" y="0"/>
                  </a:lnTo>
                  <a:lnTo>
                    <a:pt x="176847" y="12636"/>
                  </a:lnTo>
                  <a:lnTo>
                    <a:pt x="189484" y="12636"/>
                  </a:lnTo>
                  <a:lnTo>
                    <a:pt x="202107" y="12636"/>
                  </a:lnTo>
                  <a:lnTo>
                    <a:pt x="202107" y="25260"/>
                  </a:lnTo>
                  <a:lnTo>
                    <a:pt x="214744" y="25260"/>
                  </a:lnTo>
                  <a:lnTo>
                    <a:pt x="214744" y="37896"/>
                  </a:lnTo>
                  <a:lnTo>
                    <a:pt x="227368" y="37896"/>
                  </a:lnTo>
                  <a:lnTo>
                    <a:pt x="240004" y="37896"/>
                  </a:lnTo>
                  <a:lnTo>
                    <a:pt x="252641" y="37896"/>
                  </a:lnTo>
                  <a:lnTo>
                    <a:pt x="252641" y="25260"/>
                  </a:lnTo>
                  <a:lnTo>
                    <a:pt x="315798" y="25260"/>
                  </a:lnTo>
                  <a:lnTo>
                    <a:pt x="315798" y="37896"/>
                  </a:lnTo>
                  <a:lnTo>
                    <a:pt x="328434" y="37896"/>
                  </a:lnTo>
                  <a:lnTo>
                    <a:pt x="328434" y="25260"/>
                  </a:lnTo>
                  <a:lnTo>
                    <a:pt x="341058" y="25260"/>
                  </a:lnTo>
                  <a:lnTo>
                    <a:pt x="341058" y="37896"/>
                  </a:lnTo>
                  <a:lnTo>
                    <a:pt x="353682" y="37896"/>
                  </a:lnTo>
                  <a:lnTo>
                    <a:pt x="353682" y="25260"/>
                  </a:lnTo>
                  <a:lnTo>
                    <a:pt x="353682" y="12623"/>
                  </a:lnTo>
                  <a:close/>
                </a:path>
                <a:path w="619125" h="38100">
                  <a:moveTo>
                    <a:pt x="404215" y="0"/>
                  </a:moveTo>
                  <a:lnTo>
                    <a:pt x="391579" y="0"/>
                  </a:lnTo>
                  <a:lnTo>
                    <a:pt x="391579" y="12636"/>
                  </a:lnTo>
                  <a:lnTo>
                    <a:pt x="404215" y="12636"/>
                  </a:lnTo>
                  <a:lnTo>
                    <a:pt x="404215" y="0"/>
                  </a:lnTo>
                  <a:close/>
                </a:path>
                <a:path w="619125" h="38100">
                  <a:moveTo>
                    <a:pt x="416839" y="25260"/>
                  </a:moveTo>
                  <a:lnTo>
                    <a:pt x="404215" y="25260"/>
                  </a:lnTo>
                  <a:lnTo>
                    <a:pt x="391591" y="25260"/>
                  </a:lnTo>
                  <a:lnTo>
                    <a:pt x="378955" y="25260"/>
                  </a:lnTo>
                  <a:lnTo>
                    <a:pt x="378955" y="12623"/>
                  </a:lnTo>
                  <a:lnTo>
                    <a:pt x="366331" y="12623"/>
                  </a:lnTo>
                  <a:lnTo>
                    <a:pt x="366331" y="0"/>
                  </a:lnTo>
                  <a:lnTo>
                    <a:pt x="353695" y="0"/>
                  </a:lnTo>
                  <a:lnTo>
                    <a:pt x="353695" y="12623"/>
                  </a:lnTo>
                  <a:lnTo>
                    <a:pt x="353695" y="25260"/>
                  </a:lnTo>
                  <a:lnTo>
                    <a:pt x="353695" y="37896"/>
                  </a:lnTo>
                  <a:lnTo>
                    <a:pt x="366318" y="37896"/>
                  </a:lnTo>
                  <a:lnTo>
                    <a:pt x="416839" y="37896"/>
                  </a:lnTo>
                  <a:lnTo>
                    <a:pt x="416839" y="25260"/>
                  </a:lnTo>
                  <a:close/>
                </a:path>
                <a:path w="619125" h="38100">
                  <a:moveTo>
                    <a:pt x="480009" y="25260"/>
                  </a:moveTo>
                  <a:lnTo>
                    <a:pt x="467372" y="25260"/>
                  </a:lnTo>
                  <a:lnTo>
                    <a:pt x="467372" y="37896"/>
                  </a:lnTo>
                  <a:lnTo>
                    <a:pt x="480009" y="37896"/>
                  </a:lnTo>
                  <a:lnTo>
                    <a:pt x="480009" y="25260"/>
                  </a:lnTo>
                  <a:close/>
                </a:path>
                <a:path w="619125" h="38100">
                  <a:moveTo>
                    <a:pt x="505269" y="0"/>
                  </a:moveTo>
                  <a:lnTo>
                    <a:pt x="505269" y="0"/>
                  </a:lnTo>
                  <a:lnTo>
                    <a:pt x="454748" y="0"/>
                  </a:lnTo>
                  <a:lnTo>
                    <a:pt x="454748" y="12623"/>
                  </a:lnTo>
                  <a:lnTo>
                    <a:pt x="442112" y="12623"/>
                  </a:lnTo>
                  <a:lnTo>
                    <a:pt x="429488" y="12623"/>
                  </a:lnTo>
                  <a:lnTo>
                    <a:pt x="429488" y="0"/>
                  </a:lnTo>
                  <a:lnTo>
                    <a:pt x="416852" y="0"/>
                  </a:lnTo>
                  <a:lnTo>
                    <a:pt x="416852" y="12623"/>
                  </a:lnTo>
                  <a:lnTo>
                    <a:pt x="416852" y="25260"/>
                  </a:lnTo>
                  <a:lnTo>
                    <a:pt x="429475" y="25260"/>
                  </a:lnTo>
                  <a:lnTo>
                    <a:pt x="442112" y="25260"/>
                  </a:lnTo>
                  <a:lnTo>
                    <a:pt x="442112" y="37896"/>
                  </a:lnTo>
                  <a:lnTo>
                    <a:pt x="454748" y="37896"/>
                  </a:lnTo>
                  <a:lnTo>
                    <a:pt x="454748" y="25260"/>
                  </a:lnTo>
                  <a:lnTo>
                    <a:pt x="454748" y="12636"/>
                  </a:lnTo>
                  <a:lnTo>
                    <a:pt x="467372" y="12636"/>
                  </a:lnTo>
                  <a:lnTo>
                    <a:pt x="480009" y="12636"/>
                  </a:lnTo>
                  <a:lnTo>
                    <a:pt x="480009" y="25260"/>
                  </a:lnTo>
                  <a:lnTo>
                    <a:pt x="492645" y="25260"/>
                  </a:lnTo>
                  <a:lnTo>
                    <a:pt x="492645" y="12636"/>
                  </a:lnTo>
                  <a:lnTo>
                    <a:pt x="505269" y="12636"/>
                  </a:lnTo>
                  <a:lnTo>
                    <a:pt x="505269" y="0"/>
                  </a:lnTo>
                  <a:close/>
                </a:path>
                <a:path w="619125" h="38100">
                  <a:moveTo>
                    <a:pt x="555802" y="25260"/>
                  </a:moveTo>
                  <a:lnTo>
                    <a:pt x="543166" y="25260"/>
                  </a:lnTo>
                  <a:lnTo>
                    <a:pt x="543166" y="12623"/>
                  </a:lnTo>
                  <a:lnTo>
                    <a:pt x="530529" y="12623"/>
                  </a:lnTo>
                  <a:lnTo>
                    <a:pt x="530529" y="25260"/>
                  </a:lnTo>
                  <a:lnTo>
                    <a:pt x="517906" y="25260"/>
                  </a:lnTo>
                  <a:lnTo>
                    <a:pt x="517906" y="37896"/>
                  </a:lnTo>
                  <a:lnTo>
                    <a:pt x="530529" y="37896"/>
                  </a:lnTo>
                  <a:lnTo>
                    <a:pt x="543166" y="37896"/>
                  </a:lnTo>
                  <a:lnTo>
                    <a:pt x="555802" y="37896"/>
                  </a:lnTo>
                  <a:lnTo>
                    <a:pt x="555802" y="25260"/>
                  </a:lnTo>
                  <a:close/>
                </a:path>
                <a:path w="619125" h="38100">
                  <a:moveTo>
                    <a:pt x="581050" y="12623"/>
                  </a:moveTo>
                  <a:lnTo>
                    <a:pt x="568426" y="12623"/>
                  </a:lnTo>
                  <a:lnTo>
                    <a:pt x="568426" y="25260"/>
                  </a:lnTo>
                  <a:lnTo>
                    <a:pt x="581050" y="25260"/>
                  </a:lnTo>
                  <a:lnTo>
                    <a:pt x="581050" y="12623"/>
                  </a:lnTo>
                  <a:close/>
                </a:path>
                <a:path w="619125" h="38100">
                  <a:moveTo>
                    <a:pt x="618947" y="12623"/>
                  </a:moveTo>
                  <a:lnTo>
                    <a:pt x="606323" y="12623"/>
                  </a:lnTo>
                  <a:lnTo>
                    <a:pt x="593686" y="12623"/>
                  </a:lnTo>
                  <a:lnTo>
                    <a:pt x="593686" y="25260"/>
                  </a:lnTo>
                  <a:lnTo>
                    <a:pt x="606323" y="25260"/>
                  </a:lnTo>
                  <a:lnTo>
                    <a:pt x="618947" y="25260"/>
                  </a:lnTo>
                  <a:lnTo>
                    <a:pt x="618947" y="126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110782" y="4293158"/>
              <a:ext cx="593725" cy="50800"/>
            </a:xfrm>
            <a:custGeom>
              <a:avLst/>
              <a:gdLst/>
              <a:ahLst/>
              <a:cxnLst/>
              <a:rect l="l" t="t" r="r" b="b"/>
              <a:pathLst>
                <a:path w="593725" h="50800">
                  <a:moveTo>
                    <a:pt x="25273" y="12623"/>
                  </a:moveTo>
                  <a:lnTo>
                    <a:pt x="12636" y="12623"/>
                  </a:lnTo>
                  <a:lnTo>
                    <a:pt x="0" y="12623"/>
                  </a:lnTo>
                  <a:lnTo>
                    <a:pt x="0" y="25260"/>
                  </a:lnTo>
                  <a:lnTo>
                    <a:pt x="12636" y="25260"/>
                  </a:lnTo>
                  <a:lnTo>
                    <a:pt x="12636" y="37896"/>
                  </a:lnTo>
                  <a:lnTo>
                    <a:pt x="12636" y="50533"/>
                  </a:lnTo>
                  <a:lnTo>
                    <a:pt x="25273" y="50533"/>
                  </a:lnTo>
                  <a:lnTo>
                    <a:pt x="25273" y="37896"/>
                  </a:lnTo>
                  <a:lnTo>
                    <a:pt x="25273" y="25260"/>
                  </a:lnTo>
                  <a:lnTo>
                    <a:pt x="25273" y="12623"/>
                  </a:lnTo>
                  <a:close/>
                </a:path>
                <a:path w="593725" h="50800">
                  <a:moveTo>
                    <a:pt x="75780" y="37896"/>
                  </a:moveTo>
                  <a:lnTo>
                    <a:pt x="63157" y="37896"/>
                  </a:lnTo>
                  <a:lnTo>
                    <a:pt x="63157" y="50533"/>
                  </a:lnTo>
                  <a:lnTo>
                    <a:pt x="75780" y="50533"/>
                  </a:lnTo>
                  <a:lnTo>
                    <a:pt x="75780" y="37896"/>
                  </a:lnTo>
                  <a:close/>
                </a:path>
                <a:path w="593725" h="50800">
                  <a:moveTo>
                    <a:pt x="75780" y="12623"/>
                  </a:moveTo>
                  <a:lnTo>
                    <a:pt x="63169" y="12623"/>
                  </a:lnTo>
                  <a:lnTo>
                    <a:pt x="50533" y="12623"/>
                  </a:lnTo>
                  <a:lnTo>
                    <a:pt x="50533" y="25260"/>
                  </a:lnTo>
                  <a:lnTo>
                    <a:pt x="63157" y="25260"/>
                  </a:lnTo>
                  <a:lnTo>
                    <a:pt x="75780" y="25260"/>
                  </a:lnTo>
                  <a:lnTo>
                    <a:pt x="75780" y="12623"/>
                  </a:lnTo>
                  <a:close/>
                </a:path>
                <a:path w="593725" h="50800">
                  <a:moveTo>
                    <a:pt x="202107" y="37896"/>
                  </a:moveTo>
                  <a:lnTo>
                    <a:pt x="189484" y="37896"/>
                  </a:lnTo>
                  <a:lnTo>
                    <a:pt x="189484" y="25260"/>
                  </a:lnTo>
                  <a:lnTo>
                    <a:pt x="189484" y="12623"/>
                  </a:lnTo>
                  <a:lnTo>
                    <a:pt x="176847" y="12623"/>
                  </a:lnTo>
                  <a:lnTo>
                    <a:pt x="164211" y="12623"/>
                  </a:lnTo>
                  <a:lnTo>
                    <a:pt x="164211" y="25260"/>
                  </a:lnTo>
                  <a:lnTo>
                    <a:pt x="164211" y="37896"/>
                  </a:lnTo>
                  <a:lnTo>
                    <a:pt x="151587" y="37896"/>
                  </a:lnTo>
                  <a:lnTo>
                    <a:pt x="151587" y="25260"/>
                  </a:lnTo>
                  <a:lnTo>
                    <a:pt x="138950" y="25260"/>
                  </a:lnTo>
                  <a:lnTo>
                    <a:pt x="138950" y="12623"/>
                  </a:lnTo>
                  <a:lnTo>
                    <a:pt x="126314" y="12623"/>
                  </a:lnTo>
                  <a:lnTo>
                    <a:pt x="126314" y="25260"/>
                  </a:lnTo>
                  <a:lnTo>
                    <a:pt x="113690" y="25260"/>
                  </a:lnTo>
                  <a:lnTo>
                    <a:pt x="101053" y="25260"/>
                  </a:lnTo>
                  <a:lnTo>
                    <a:pt x="101053" y="12623"/>
                  </a:lnTo>
                  <a:lnTo>
                    <a:pt x="88417" y="12623"/>
                  </a:lnTo>
                  <a:lnTo>
                    <a:pt x="88417" y="25260"/>
                  </a:lnTo>
                  <a:lnTo>
                    <a:pt x="75793" y="25260"/>
                  </a:lnTo>
                  <a:lnTo>
                    <a:pt x="75793" y="37896"/>
                  </a:lnTo>
                  <a:lnTo>
                    <a:pt x="88417" y="37896"/>
                  </a:lnTo>
                  <a:lnTo>
                    <a:pt x="101053" y="37896"/>
                  </a:lnTo>
                  <a:lnTo>
                    <a:pt x="101053" y="50533"/>
                  </a:lnTo>
                  <a:lnTo>
                    <a:pt x="113690" y="50533"/>
                  </a:lnTo>
                  <a:lnTo>
                    <a:pt x="113690" y="37896"/>
                  </a:lnTo>
                  <a:lnTo>
                    <a:pt x="126314" y="37896"/>
                  </a:lnTo>
                  <a:lnTo>
                    <a:pt x="138950" y="37896"/>
                  </a:lnTo>
                  <a:lnTo>
                    <a:pt x="138950" y="50533"/>
                  </a:lnTo>
                  <a:lnTo>
                    <a:pt x="202107" y="50533"/>
                  </a:lnTo>
                  <a:lnTo>
                    <a:pt x="202107" y="37896"/>
                  </a:lnTo>
                  <a:close/>
                </a:path>
                <a:path w="593725" h="50800">
                  <a:moveTo>
                    <a:pt x="240004" y="25260"/>
                  </a:moveTo>
                  <a:lnTo>
                    <a:pt x="227368" y="25260"/>
                  </a:lnTo>
                  <a:lnTo>
                    <a:pt x="227368" y="12623"/>
                  </a:lnTo>
                  <a:lnTo>
                    <a:pt x="214744" y="12623"/>
                  </a:lnTo>
                  <a:lnTo>
                    <a:pt x="202107" y="12623"/>
                  </a:lnTo>
                  <a:lnTo>
                    <a:pt x="202107" y="25260"/>
                  </a:lnTo>
                  <a:lnTo>
                    <a:pt x="202107" y="37896"/>
                  </a:lnTo>
                  <a:lnTo>
                    <a:pt x="214731" y="37896"/>
                  </a:lnTo>
                  <a:lnTo>
                    <a:pt x="227368" y="37896"/>
                  </a:lnTo>
                  <a:lnTo>
                    <a:pt x="227368" y="50533"/>
                  </a:lnTo>
                  <a:lnTo>
                    <a:pt x="240004" y="50533"/>
                  </a:lnTo>
                  <a:lnTo>
                    <a:pt x="240004" y="37896"/>
                  </a:lnTo>
                  <a:lnTo>
                    <a:pt x="240004" y="25260"/>
                  </a:lnTo>
                  <a:close/>
                </a:path>
                <a:path w="593725" h="50800">
                  <a:moveTo>
                    <a:pt x="328422" y="25260"/>
                  </a:moveTo>
                  <a:lnTo>
                    <a:pt x="315798" y="25260"/>
                  </a:lnTo>
                  <a:lnTo>
                    <a:pt x="315798" y="12623"/>
                  </a:lnTo>
                  <a:lnTo>
                    <a:pt x="303161" y="12623"/>
                  </a:lnTo>
                  <a:lnTo>
                    <a:pt x="290525" y="12623"/>
                  </a:lnTo>
                  <a:lnTo>
                    <a:pt x="290525" y="25260"/>
                  </a:lnTo>
                  <a:lnTo>
                    <a:pt x="277901" y="25260"/>
                  </a:lnTo>
                  <a:lnTo>
                    <a:pt x="265264" y="25260"/>
                  </a:lnTo>
                  <a:lnTo>
                    <a:pt x="252628" y="25260"/>
                  </a:lnTo>
                  <a:lnTo>
                    <a:pt x="252628" y="37896"/>
                  </a:lnTo>
                  <a:lnTo>
                    <a:pt x="252628" y="50533"/>
                  </a:lnTo>
                  <a:lnTo>
                    <a:pt x="265264" y="50533"/>
                  </a:lnTo>
                  <a:lnTo>
                    <a:pt x="277901" y="50533"/>
                  </a:lnTo>
                  <a:lnTo>
                    <a:pt x="290525" y="50533"/>
                  </a:lnTo>
                  <a:lnTo>
                    <a:pt x="303161" y="50533"/>
                  </a:lnTo>
                  <a:lnTo>
                    <a:pt x="315798" y="50533"/>
                  </a:lnTo>
                  <a:lnTo>
                    <a:pt x="315798" y="37896"/>
                  </a:lnTo>
                  <a:lnTo>
                    <a:pt x="328422" y="37896"/>
                  </a:lnTo>
                  <a:lnTo>
                    <a:pt x="328422" y="25260"/>
                  </a:lnTo>
                  <a:close/>
                </a:path>
                <a:path w="593725" h="50800">
                  <a:moveTo>
                    <a:pt x="341045" y="12623"/>
                  </a:moveTo>
                  <a:lnTo>
                    <a:pt x="328422" y="12623"/>
                  </a:lnTo>
                  <a:lnTo>
                    <a:pt x="328422" y="25260"/>
                  </a:lnTo>
                  <a:lnTo>
                    <a:pt x="341045" y="25260"/>
                  </a:lnTo>
                  <a:lnTo>
                    <a:pt x="341045" y="12623"/>
                  </a:lnTo>
                  <a:close/>
                </a:path>
                <a:path w="593725" h="50800">
                  <a:moveTo>
                    <a:pt x="404202" y="25260"/>
                  </a:moveTo>
                  <a:lnTo>
                    <a:pt x="391579" y="25260"/>
                  </a:lnTo>
                  <a:lnTo>
                    <a:pt x="391579" y="12623"/>
                  </a:lnTo>
                  <a:lnTo>
                    <a:pt x="378955" y="12623"/>
                  </a:lnTo>
                  <a:lnTo>
                    <a:pt x="366318" y="12623"/>
                  </a:lnTo>
                  <a:lnTo>
                    <a:pt x="366318" y="25260"/>
                  </a:lnTo>
                  <a:lnTo>
                    <a:pt x="353682" y="25260"/>
                  </a:lnTo>
                  <a:lnTo>
                    <a:pt x="353682" y="37896"/>
                  </a:lnTo>
                  <a:lnTo>
                    <a:pt x="353682" y="50533"/>
                  </a:lnTo>
                  <a:lnTo>
                    <a:pt x="366318" y="50533"/>
                  </a:lnTo>
                  <a:lnTo>
                    <a:pt x="366318" y="37896"/>
                  </a:lnTo>
                  <a:lnTo>
                    <a:pt x="378942" y="37896"/>
                  </a:lnTo>
                  <a:lnTo>
                    <a:pt x="391579" y="37896"/>
                  </a:lnTo>
                  <a:lnTo>
                    <a:pt x="404202" y="37896"/>
                  </a:lnTo>
                  <a:lnTo>
                    <a:pt x="404202" y="25260"/>
                  </a:lnTo>
                  <a:close/>
                </a:path>
                <a:path w="593725" h="50800">
                  <a:moveTo>
                    <a:pt x="429475" y="12623"/>
                  </a:moveTo>
                  <a:lnTo>
                    <a:pt x="416852" y="12623"/>
                  </a:lnTo>
                  <a:lnTo>
                    <a:pt x="404215" y="12623"/>
                  </a:lnTo>
                  <a:lnTo>
                    <a:pt x="404215" y="25260"/>
                  </a:lnTo>
                  <a:lnTo>
                    <a:pt x="416839" y="25260"/>
                  </a:lnTo>
                  <a:lnTo>
                    <a:pt x="416839" y="37896"/>
                  </a:lnTo>
                  <a:lnTo>
                    <a:pt x="429475" y="37896"/>
                  </a:lnTo>
                  <a:lnTo>
                    <a:pt x="429475" y="25260"/>
                  </a:lnTo>
                  <a:lnTo>
                    <a:pt x="429475" y="12623"/>
                  </a:lnTo>
                  <a:close/>
                </a:path>
                <a:path w="593725" h="50800">
                  <a:moveTo>
                    <a:pt x="467372" y="12623"/>
                  </a:moveTo>
                  <a:lnTo>
                    <a:pt x="454736" y="12623"/>
                  </a:lnTo>
                  <a:lnTo>
                    <a:pt x="442112" y="12623"/>
                  </a:lnTo>
                  <a:lnTo>
                    <a:pt x="442112" y="25260"/>
                  </a:lnTo>
                  <a:lnTo>
                    <a:pt x="442112" y="37896"/>
                  </a:lnTo>
                  <a:lnTo>
                    <a:pt x="454736" y="37896"/>
                  </a:lnTo>
                  <a:lnTo>
                    <a:pt x="454736" y="25260"/>
                  </a:lnTo>
                  <a:lnTo>
                    <a:pt x="467372" y="25260"/>
                  </a:lnTo>
                  <a:lnTo>
                    <a:pt x="467372" y="12623"/>
                  </a:lnTo>
                  <a:close/>
                </a:path>
                <a:path w="593725" h="50800">
                  <a:moveTo>
                    <a:pt x="505256" y="25260"/>
                  </a:moveTo>
                  <a:lnTo>
                    <a:pt x="492633" y="25260"/>
                  </a:lnTo>
                  <a:lnTo>
                    <a:pt x="492633" y="12623"/>
                  </a:lnTo>
                  <a:lnTo>
                    <a:pt x="479996" y="12623"/>
                  </a:lnTo>
                  <a:lnTo>
                    <a:pt x="479996" y="25260"/>
                  </a:lnTo>
                  <a:lnTo>
                    <a:pt x="479996" y="37896"/>
                  </a:lnTo>
                  <a:lnTo>
                    <a:pt x="492633" y="37896"/>
                  </a:lnTo>
                  <a:lnTo>
                    <a:pt x="505256" y="37896"/>
                  </a:lnTo>
                  <a:lnTo>
                    <a:pt x="505256" y="25260"/>
                  </a:lnTo>
                  <a:close/>
                </a:path>
                <a:path w="593725" h="50800">
                  <a:moveTo>
                    <a:pt x="543166" y="25260"/>
                  </a:moveTo>
                  <a:lnTo>
                    <a:pt x="530529" y="25260"/>
                  </a:lnTo>
                  <a:lnTo>
                    <a:pt x="517893" y="25260"/>
                  </a:lnTo>
                  <a:lnTo>
                    <a:pt x="517893" y="37896"/>
                  </a:lnTo>
                  <a:lnTo>
                    <a:pt x="530529" y="37896"/>
                  </a:lnTo>
                  <a:lnTo>
                    <a:pt x="543166" y="37896"/>
                  </a:lnTo>
                  <a:lnTo>
                    <a:pt x="543166" y="25260"/>
                  </a:lnTo>
                  <a:close/>
                </a:path>
                <a:path w="593725" h="50800">
                  <a:moveTo>
                    <a:pt x="568413" y="0"/>
                  </a:moveTo>
                  <a:lnTo>
                    <a:pt x="555790" y="0"/>
                  </a:lnTo>
                  <a:lnTo>
                    <a:pt x="543166" y="0"/>
                  </a:lnTo>
                  <a:lnTo>
                    <a:pt x="530529" y="0"/>
                  </a:lnTo>
                  <a:lnTo>
                    <a:pt x="530529" y="12636"/>
                  </a:lnTo>
                  <a:lnTo>
                    <a:pt x="543153" y="12636"/>
                  </a:lnTo>
                  <a:lnTo>
                    <a:pt x="555790" y="12636"/>
                  </a:lnTo>
                  <a:lnTo>
                    <a:pt x="555790" y="25260"/>
                  </a:lnTo>
                  <a:lnTo>
                    <a:pt x="555790" y="37896"/>
                  </a:lnTo>
                  <a:lnTo>
                    <a:pt x="568413" y="37896"/>
                  </a:lnTo>
                  <a:lnTo>
                    <a:pt x="568413" y="25260"/>
                  </a:lnTo>
                  <a:lnTo>
                    <a:pt x="568413" y="12636"/>
                  </a:lnTo>
                  <a:lnTo>
                    <a:pt x="568413" y="0"/>
                  </a:lnTo>
                  <a:close/>
                </a:path>
                <a:path w="593725" h="50800">
                  <a:moveTo>
                    <a:pt x="581063" y="0"/>
                  </a:moveTo>
                  <a:lnTo>
                    <a:pt x="568426" y="0"/>
                  </a:lnTo>
                  <a:lnTo>
                    <a:pt x="568426" y="12636"/>
                  </a:lnTo>
                  <a:lnTo>
                    <a:pt x="581063" y="12636"/>
                  </a:lnTo>
                  <a:lnTo>
                    <a:pt x="581063" y="0"/>
                  </a:lnTo>
                  <a:close/>
                </a:path>
                <a:path w="593725" h="50800">
                  <a:moveTo>
                    <a:pt x="593686" y="25260"/>
                  </a:moveTo>
                  <a:lnTo>
                    <a:pt x="581063" y="25260"/>
                  </a:lnTo>
                  <a:lnTo>
                    <a:pt x="568426" y="25260"/>
                  </a:lnTo>
                  <a:lnTo>
                    <a:pt x="568426" y="37896"/>
                  </a:lnTo>
                  <a:lnTo>
                    <a:pt x="581050" y="37896"/>
                  </a:lnTo>
                  <a:lnTo>
                    <a:pt x="593686" y="37896"/>
                  </a:lnTo>
                  <a:lnTo>
                    <a:pt x="593686" y="2526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98145" y="4331055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23" y="12623"/>
                  </a:moveTo>
                  <a:lnTo>
                    <a:pt x="0" y="12623"/>
                  </a:lnTo>
                  <a:lnTo>
                    <a:pt x="0" y="25260"/>
                  </a:lnTo>
                  <a:lnTo>
                    <a:pt x="0" y="37884"/>
                  </a:lnTo>
                  <a:lnTo>
                    <a:pt x="0" y="50520"/>
                  </a:lnTo>
                  <a:lnTo>
                    <a:pt x="12623" y="50520"/>
                  </a:lnTo>
                  <a:lnTo>
                    <a:pt x="12623" y="37896"/>
                  </a:lnTo>
                  <a:lnTo>
                    <a:pt x="12623" y="25260"/>
                  </a:lnTo>
                  <a:lnTo>
                    <a:pt x="12623" y="12623"/>
                  </a:lnTo>
                  <a:close/>
                </a:path>
                <a:path w="619125" h="50800">
                  <a:moveTo>
                    <a:pt x="50520" y="12623"/>
                  </a:moveTo>
                  <a:lnTo>
                    <a:pt x="37909" y="12623"/>
                  </a:lnTo>
                  <a:lnTo>
                    <a:pt x="25273" y="12623"/>
                  </a:lnTo>
                  <a:lnTo>
                    <a:pt x="12636" y="12623"/>
                  </a:lnTo>
                  <a:lnTo>
                    <a:pt x="12636" y="25260"/>
                  </a:lnTo>
                  <a:lnTo>
                    <a:pt x="12636" y="37884"/>
                  </a:lnTo>
                  <a:lnTo>
                    <a:pt x="12636" y="50520"/>
                  </a:lnTo>
                  <a:lnTo>
                    <a:pt x="25273" y="50520"/>
                  </a:lnTo>
                  <a:lnTo>
                    <a:pt x="25273" y="37896"/>
                  </a:lnTo>
                  <a:lnTo>
                    <a:pt x="37896" y="37896"/>
                  </a:lnTo>
                  <a:lnTo>
                    <a:pt x="37896" y="50520"/>
                  </a:lnTo>
                  <a:lnTo>
                    <a:pt x="50520" y="50520"/>
                  </a:lnTo>
                  <a:lnTo>
                    <a:pt x="50520" y="37884"/>
                  </a:lnTo>
                  <a:lnTo>
                    <a:pt x="37909" y="37884"/>
                  </a:lnTo>
                  <a:lnTo>
                    <a:pt x="37909" y="25260"/>
                  </a:lnTo>
                  <a:lnTo>
                    <a:pt x="50520" y="25260"/>
                  </a:lnTo>
                  <a:lnTo>
                    <a:pt x="50520" y="12623"/>
                  </a:lnTo>
                  <a:close/>
                </a:path>
                <a:path w="619125" h="50800">
                  <a:moveTo>
                    <a:pt x="88417" y="25260"/>
                  </a:moveTo>
                  <a:lnTo>
                    <a:pt x="75806" y="25260"/>
                  </a:lnTo>
                  <a:lnTo>
                    <a:pt x="75806" y="12623"/>
                  </a:lnTo>
                  <a:lnTo>
                    <a:pt x="63169" y="12623"/>
                  </a:lnTo>
                  <a:lnTo>
                    <a:pt x="50533" y="12623"/>
                  </a:lnTo>
                  <a:lnTo>
                    <a:pt x="50533" y="25260"/>
                  </a:lnTo>
                  <a:lnTo>
                    <a:pt x="63169" y="25260"/>
                  </a:lnTo>
                  <a:lnTo>
                    <a:pt x="75793" y="25260"/>
                  </a:lnTo>
                  <a:lnTo>
                    <a:pt x="75793" y="37884"/>
                  </a:lnTo>
                  <a:lnTo>
                    <a:pt x="63169" y="37884"/>
                  </a:lnTo>
                  <a:lnTo>
                    <a:pt x="63169" y="50520"/>
                  </a:lnTo>
                  <a:lnTo>
                    <a:pt x="75806" y="50520"/>
                  </a:lnTo>
                  <a:lnTo>
                    <a:pt x="75806" y="37896"/>
                  </a:lnTo>
                  <a:lnTo>
                    <a:pt x="88417" y="37896"/>
                  </a:lnTo>
                  <a:lnTo>
                    <a:pt x="88417" y="25260"/>
                  </a:lnTo>
                  <a:close/>
                </a:path>
                <a:path w="619125" h="50800">
                  <a:moveTo>
                    <a:pt x="113690" y="37884"/>
                  </a:moveTo>
                  <a:lnTo>
                    <a:pt x="101066" y="37884"/>
                  </a:lnTo>
                  <a:lnTo>
                    <a:pt x="88430" y="37884"/>
                  </a:lnTo>
                  <a:lnTo>
                    <a:pt x="88430" y="50520"/>
                  </a:lnTo>
                  <a:lnTo>
                    <a:pt x="101053" y="50520"/>
                  </a:lnTo>
                  <a:lnTo>
                    <a:pt x="113690" y="50520"/>
                  </a:lnTo>
                  <a:lnTo>
                    <a:pt x="113690" y="37884"/>
                  </a:lnTo>
                  <a:close/>
                </a:path>
                <a:path w="619125" h="50800">
                  <a:moveTo>
                    <a:pt x="113690" y="12623"/>
                  </a:moveTo>
                  <a:lnTo>
                    <a:pt x="101053" y="12623"/>
                  </a:lnTo>
                  <a:lnTo>
                    <a:pt x="101053" y="25260"/>
                  </a:lnTo>
                  <a:lnTo>
                    <a:pt x="113690" y="25260"/>
                  </a:lnTo>
                  <a:lnTo>
                    <a:pt x="113690" y="12623"/>
                  </a:lnTo>
                  <a:close/>
                </a:path>
                <a:path w="619125" h="50800">
                  <a:moveTo>
                    <a:pt x="189484" y="12623"/>
                  </a:moveTo>
                  <a:lnTo>
                    <a:pt x="176847" y="12623"/>
                  </a:lnTo>
                  <a:lnTo>
                    <a:pt x="176847" y="25260"/>
                  </a:lnTo>
                  <a:lnTo>
                    <a:pt x="164223" y="25260"/>
                  </a:lnTo>
                  <a:lnTo>
                    <a:pt x="164223" y="12623"/>
                  </a:lnTo>
                  <a:lnTo>
                    <a:pt x="151587" y="12623"/>
                  </a:lnTo>
                  <a:lnTo>
                    <a:pt x="151587" y="25260"/>
                  </a:lnTo>
                  <a:lnTo>
                    <a:pt x="164211" y="25260"/>
                  </a:lnTo>
                  <a:lnTo>
                    <a:pt x="164211" y="37884"/>
                  </a:lnTo>
                  <a:lnTo>
                    <a:pt x="151587" y="37884"/>
                  </a:lnTo>
                  <a:lnTo>
                    <a:pt x="151587" y="25260"/>
                  </a:lnTo>
                  <a:lnTo>
                    <a:pt x="138963" y="25260"/>
                  </a:lnTo>
                  <a:lnTo>
                    <a:pt x="138963" y="12623"/>
                  </a:lnTo>
                  <a:lnTo>
                    <a:pt x="126326" y="12623"/>
                  </a:lnTo>
                  <a:lnTo>
                    <a:pt x="126326" y="25260"/>
                  </a:lnTo>
                  <a:lnTo>
                    <a:pt x="126326" y="37896"/>
                  </a:lnTo>
                  <a:lnTo>
                    <a:pt x="138950" y="37896"/>
                  </a:lnTo>
                  <a:lnTo>
                    <a:pt x="151587" y="37896"/>
                  </a:lnTo>
                  <a:lnTo>
                    <a:pt x="151587" y="50520"/>
                  </a:lnTo>
                  <a:lnTo>
                    <a:pt x="164223" y="50520"/>
                  </a:lnTo>
                  <a:lnTo>
                    <a:pt x="164223" y="37896"/>
                  </a:lnTo>
                  <a:lnTo>
                    <a:pt x="176847" y="37896"/>
                  </a:lnTo>
                  <a:lnTo>
                    <a:pt x="189484" y="37896"/>
                  </a:lnTo>
                  <a:lnTo>
                    <a:pt x="189484" y="25260"/>
                  </a:lnTo>
                  <a:lnTo>
                    <a:pt x="189484" y="12623"/>
                  </a:lnTo>
                  <a:close/>
                </a:path>
                <a:path w="619125" h="50800">
                  <a:moveTo>
                    <a:pt x="214744" y="12623"/>
                  </a:moveTo>
                  <a:lnTo>
                    <a:pt x="202107" y="12623"/>
                  </a:lnTo>
                  <a:lnTo>
                    <a:pt x="202107" y="25260"/>
                  </a:lnTo>
                  <a:lnTo>
                    <a:pt x="202107" y="37896"/>
                  </a:lnTo>
                  <a:lnTo>
                    <a:pt x="214744" y="37896"/>
                  </a:lnTo>
                  <a:lnTo>
                    <a:pt x="214744" y="25260"/>
                  </a:lnTo>
                  <a:lnTo>
                    <a:pt x="214744" y="12623"/>
                  </a:lnTo>
                  <a:close/>
                </a:path>
                <a:path w="619125" h="50800">
                  <a:moveTo>
                    <a:pt x="240004" y="25260"/>
                  </a:moveTo>
                  <a:lnTo>
                    <a:pt x="227368" y="25260"/>
                  </a:lnTo>
                  <a:lnTo>
                    <a:pt x="227368" y="37896"/>
                  </a:lnTo>
                  <a:lnTo>
                    <a:pt x="240004" y="37896"/>
                  </a:lnTo>
                  <a:lnTo>
                    <a:pt x="240004" y="25260"/>
                  </a:lnTo>
                  <a:close/>
                </a:path>
                <a:path w="619125" h="50800">
                  <a:moveTo>
                    <a:pt x="303174" y="25260"/>
                  </a:moveTo>
                  <a:lnTo>
                    <a:pt x="290537" y="25260"/>
                  </a:lnTo>
                  <a:lnTo>
                    <a:pt x="277901" y="25260"/>
                  </a:lnTo>
                  <a:lnTo>
                    <a:pt x="265277" y="25260"/>
                  </a:lnTo>
                  <a:lnTo>
                    <a:pt x="265277" y="12623"/>
                  </a:lnTo>
                  <a:lnTo>
                    <a:pt x="252641" y="12623"/>
                  </a:lnTo>
                  <a:lnTo>
                    <a:pt x="252641" y="25260"/>
                  </a:lnTo>
                  <a:lnTo>
                    <a:pt x="265264" y="25260"/>
                  </a:lnTo>
                  <a:lnTo>
                    <a:pt x="265264" y="37896"/>
                  </a:lnTo>
                  <a:lnTo>
                    <a:pt x="277901" y="37896"/>
                  </a:lnTo>
                  <a:lnTo>
                    <a:pt x="290537" y="37896"/>
                  </a:lnTo>
                  <a:lnTo>
                    <a:pt x="303174" y="37896"/>
                  </a:lnTo>
                  <a:lnTo>
                    <a:pt x="303174" y="25260"/>
                  </a:lnTo>
                  <a:close/>
                </a:path>
                <a:path w="619125" h="50800">
                  <a:moveTo>
                    <a:pt x="353682" y="12623"/>
                  </a:moveTo>
                  <a:lnTo>
                    <a:pt x="341058" y="12623"/>
                  </a:lnTo>
                  <a:lnTo>
                    <a:pt x="328434" y="12623"/>
                  </a:lnTo>
                  <a:lnTo>
                    <a:pt x="315798" y="12623"/>
                  </a:lnTo>
                  <a:lnTo>
                    <a:pt x="315798" y="25260"/>
                  </a:lnTo>
                  <a:lnTo>
                    <a:pt x="315798" y="37896"/>
                  </a:lnTo>
                  <a:lnTo>
                    <a:pt x="328422" y="37896"/>
                  </a:lnTo>
                  <a:lnTo>
                    <a:pt x="341058" y="37896"/>
                  </a:lnTo>
                  <a:lnTo>
                    <a:pt x="353682" y="37896"/>
                  </a:lnTo>
                  <a:lnTo>
                    <a:pt x="353682" y="25260"/>
                  </a:lnTo>
                  <a:lnTo>
                    <a:pt x="353682" y="12623"/>
                  </a:lnTo>
                  <a:close/>
                </a:path>
                <a:path w="619125" h="50800">
                  <a:moveTo>
                    <a:pt x="404215" y="0"/>
                  </a:moveTo>
                  <a:lnTo>
                    <a:pt x="391591" y="0"/>
                  </a:lnTo>
                  <a:lnTo>
                    <a:pt x="391579" y="12636"/>
                  </a:lnTo>
                  <a:lnTo>
                    <a:pt x="391579" y="25260"/>
                  </a:lnTo>
                  <a:lnTo>
                    <a:pt x="378955" y="25260"/>
                  </a:lnTo>
                  <a:lnTo>
                    <a:pt x="366331" y="25260"/>
                  </a:lnTo>
                  <a:lnTo>
                    <a:pt x="366331" y="12636"/>
                  </a:lnTo>
                  <a:lnTo>
                    <a:pt x="378955" y="12636"/>
                  </a:lnTo>
                  <a:lnTo>
                    <a:pt x="391579" y="12636"/>
                  </a:lnTo>
                  <a:lnTo>
                    <a:pt x="391579" y="0"/>
                  </a:lnTo>
                  <a:lnTo>
                    <a:pt x="378955" y="0"/>
                  </a:lnTo>
                  <a:lnTo>
                    <a:pt x="366318" y="0"/>
                  </a:lnTo>
                  <a:lnTo>
                    <a:pt x="366318" y="12623"/>
                  </a:lnTo>
                  <a:lnTo>
                    <a:pt x="353695" y="12623"/>
                  </a:lnTo>
                  <a:lnTo>
                    <a:pt x="353695" y="25260"/>
                  </a:lnTo>
                  <a:lnTo>
                    <a:pt x="366318" y="25260"/>
                  </a:lnTo>
                  <a:lnTo>
                    <a:pt x="366318" y="37896"/>
                  </a:lnTo>
                  <a:lnTo>
                    <a:pt x="378955" y="37896"/>
                  </a:lnTo>
                  <a:lnTo>
                    <a:pt x="391579" y="37896"/>
                  </a:lnTo>
                  <a:lnTo>
                    <a:pt x="404215" y="37896"/>
                  </a:lnTo>
                  <a:lnTo>
                    <a:pt x="404215" y="25260"/>
                  </a:lnTo>
                  <a:lnTo>
                    <a:pt x="404215" y="12636"/>
                  </a:lnTo>
                  <a:lnTo>
                    <a:pt x="404215" y="0"/>
                  </a:lnTo>
                  <a:close/>
                </a:path>
                <a:path w="619125" h="50800">
                  <a:moveTo>
                    <a:pt x="429488" y="0"/>
                  </a:moveTo>
                  <a:lnTo>
                    <a:pt x="416852" y="0"/>
                  </a:lnTo>
                  <a:lnTo>
                    <a:pt x="416852" y="12623"/>
                  </a:lnTo>
                  <a:lnTo>
                    <a:pt x="416852" y="25260"/>
                  </a:lnTo>
                  <a:lnTo>
                    <a:pt x="429488" y="25260"/>
                  </a:lnTo>
                  <a:lnTo>
                    <a:pt x="429488" y="12636"/>
                  </a:lnTo>
                  <a:lnTo>
                    <a:pt x="429488" y="0"/>
                  </a:lnTo>
                  <a:close/>
                </a:path>
                <a:path w="619125" h="50800">
                  <a:moveTo>
                    <a:pt x="517893" y="0"/>
                  </a:moveTo>
                  <a:lnTo>
                    <a:pt x="505269" y="0"/>
                  </a:lnTo>
                  <a:lnTo>
                    <a:pt x="505269" y="12623"/>
                  </a:lnTo>
                  <a:lnTo>
                    <a:pt x="492645" y="12623"/>
                  </a:lnTo>
                  <a:lnTo>
                    <a:pt x="480009" y="12623"/>
                  </a:lnTo>
                  <a:lnTo>
                    <a:pt x="467372" y="12623"/>
                  </a:lnTo>
                  <a:lnTo>
                    <a:pt x="467372" y="0"/>
                  </a:lnTo>
                  <a:lnTo>
                    <a:pt x="454748" y="0"/>
                  </a:lnTo>
                  <a:lnTo>
                    <a:pt x="442112" y="0"/>
                  </a:lnTo>
                  <a:lnTo>
                    <a:pt x="442112" y="12636"/>
                  </a:lnTo>
                  <a:lnTo>
                    <a:pt x="454748" y="12636"/>
                  </a:lnTo>
                  <a:lnTo>
                    <a:pt x="467372" y="12636"/>
                  </a:lnTo>
                  <a:lnTo>
                    <a:pt x="467372" y="25260"/>
                  </a:lnTo>
                  <a:lnTo>
                    <a:pt x="454748" y="25260"/>
                  </a:lnTo>
                  <a:lnTo>
                    <a:pt x="454748" y="37896"/>
                  </a:lnTo>
                  <a:lnTo>
                    <a:pt x="467372" y="37896"/>
                  </a:lnTo>
                  <a:lnTo>
                    <a:pt x="480009" y="37896"/>
                  </a:lnTo>
                  <a:lnTo>
                    <a:pt x="492633" y="37896"/>
                  </a:lnTo>
                  <a:lnTo>
                    <a:pt x="505269" y="37896"/>
                  </a:lnTo>
                  <a:lnTo>
                    <a:pt x="517893" y="37896"/>
                  </a:lnTo>
                  <a:lnTo>
                    <a:pt x="517893" y="25260"/>
                  </a:lnTo>
                  <a:lnTo>
                    <a:pt x="505269" y="25260"/>
                  </a:lnTo>
                  <a:lnTo>
                    <a:pt x="505269" y="12636"/>
                  </a:lnTo>
                  <a:lnTo>
                    <a:pt x="517893" y="12636"/>
                  </a:lnTo>
                  <a:lnTo>
                    <a:pt x="517893" y="0"/>
                  </a:lnTo>
                  <a:close/>
                </a:path>
                <a:path w="619125" h="50800">
                  <a:moveTo>
                    <a:pt x="568426" y="12623"/>
                  </a:moveTo>
                  <a:lnTo>
                    <a:pt x="555802" y="12623"/>
                  </a:lnTo>
                  <a:lnTo>
                    <a:pt x="555802" y="0"/>
                  </a:lnTo>
                  <a:lnTo>
                    <a:pt x="543166" y="0"/>
                  </a:lnTo>
                  <a:lnTo>
                    <a:pt x="543166" y="12636"/>
                  </a:lnTo>
                  <a:lnTo>
                    <a:pt x="555790" y="12636"/>
                  </a:lnTo>
                  <a:lnTo>
                    <a:pt x="555790" y="25260"/>
                  </a:lnTo>
                  <a:lnTo>
                    <a:pt x="543166" y="25260"/>
                  </a:lnTo>
                  <a:lnTo>
                    <a:pt x="530542" y="25260"/>
                  </a:lnTo>
                  <a:lnTo>
                    <a:pt x="530542" y="12623"/>
                  </a:lnTo>
                  <a:lnTo>
                    <a:pt x="517906" y="12623"/>
                  </a:lnTo>
                  <a:lnTo>
                    <a:pt x="517906" y="25260"/>
                  </a:lnTo>
                  <a:lnTo>
                    <a:pt x="530529" y="25260"/>
                  </a:lnTo>
                  <a:lnTo>
                    <a:pt x="530529" y="37896"/>
                  </a:lnTo>
                  <a:lnTo>
                    <a:pt x="543166" y="37896"/>
                  </a:lnTo>
                  <a:lnTo>
                    <a:pt x="555802" y="37896"/>
                  </a:lnTo>
                  <a:lnTo>
                    <a:pt x="555802" y="25260"/>
                  </a:lnTo>
                  <a:lnTo>
                    <a:pt x="568426" y="25260"/>
                  </a:lnTo>
                  <a:lnTo>
                    <a:pt x="568426" y="12623"/>
                  </a:lnTo>
                  <a:close/>
                </a:path>
                <a:path w="619125" h="50800">
                  <a:moveTo>
                    <a:pt x="581050" y="25260"/>
                  </a:moveTo>
                  <a:lnTo>
                    <a:pt x="568426" y="25260"/>
                  </a:lnTo>
                  <a:lnTo>
                    <a:pt x="568426" y="37896"/>
                  </a:lnTo>
                  <a:lnTo>
                    <a:pt x="581050" y="37896"/>
                  </a:lnTo>
                  <a:lnTo>
                    <a:pt x="581050" y="25260"/>
                  </a:lnTo>
                  <a:close/>
                </a:path>
                <a:path w="619125" h="50800">
                  <a:moveTo>
                    <a:pt x="606323" y="25260"/>
                  </a:moveTo>
                  <a:lnTo>
                    <a:pt x="593699" y="25260"/>
                  </a:lnTo>
                  <a:lnTo>
                    <a:pt x="581063" y="25260"/>
                  </a:lnTo>
                  <a:lnTo>
                    <a:pt x="581063" y="37896"/>
                  </a:lnTo>
                  <a:lnTo>
                    <a:pt x="593686" y="37896"/>
                  </a:lnTo>
                  <a:lnTo>
                    <a:pt x="606323" y="37896"/>
                  </a:lnTo>
                  <a:lnTo>
                    <a:pt x="606323" y="25260"/>
                  </a:lnTo>
                  <a:close/>
                </a:path>
                <a:path w="619125" h="50800">
                  <a:moveTo>
                    <a:pt x="618947" y="0"/>
                  </a:moveTo>
                  <a:lnTo>
                    <a:pt x="606323" y="0"/>
                  </a:lnTo>
                  <a:lnTo>
                    <a:pt x="593699" y="0"/>
                  </a:lnTo>
                  <a:lnTo>
                    <a:pt x="581063" y="0"/>
                  </a:lnTo>
                  <a:lnTo>
                    <a:pt x="581063" y="12636"/>
                  </a:lnTo>
                  <a:lnTo>
                    <a:pt x="593686" y="12636"/>
                  </a:lnTo>
                  <a:lnTo>
                    <a:pt x="606323" y="12636"/>
                  </a:lnTo>
                  <a:lnTo>
                    <a:pt x="606323" y="25260"/>
                  </a:lnTo>
                  <a:lnTo>
                    <a:pt x="618947" y="25260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98145" y="4368939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23" y="12636"/>
                  </a:moveTo>
                  <a:lnTo>
                    <a:pt x="0" y="12636"/>
                  </a:lnTo>
                  <a:lnTo>
                    <a:pt x="0" y="25273"/>
                  </a:lnTo>
                  <a:lnTo>
                    <a:pt x="0" y="37896"/>
                  </a:lnTo>
                  <a:lnTo>
                    <a:pt x="0" y="50533"/>
                  </a:lnTo>
                  <a:lnTo>
                    <a:pt x="12623" y="50533"/>
                  </a:lnTo>
                  <a:lnTo>
                    <a:pt x="12623" y="37909"/>
                  </a:lnTo>
                  <a:lnTo>
                    <a:pt x="12623" y="25273"/>
                  </a:lnTo>
                  <a:lnTo>
                    <a:pt x="12623" y="12636"/>
                  </a:lnTo>
                  <a:close/>
                </a:path>
                <a:path w="619125" h="50800">
                  <a:moveTo>
                    <a:pt x="37909" y="12636"/>
                  </a:moveTo>
                  <a:lnTo>
                    <a:pt x="25273" y="12636"/>
                  </a:lnTo>
                  <a:lnTo>
                    <a:pt x="12636" y="12636"/>
                  </a:lnTo>
                  <a:lnTo>
                    <a:pt x="12636" y="25273"/>
                  </a:lnTo>
                  <a:lnTo>
                    <a:pt x="25273" y="25273"/>
                  </a:lnTo>
                  <a:lnTo>
                    <a:pt x="25273" y="37896"/>
                  </a:lnTo>
                  <a:lnTo>
                    <a:pt x="12636" y="37896"/>
                  </a:lnTo>
                  <a:lnTo>
                    <a:pt x="12636" y="50533"/>
                  </a:lnTo>
                  <a:lnTo>
                    <a:pt x="25273" y="50533"/>
                  </a:lnTo>
                  <a:lnTo>
                    <a:pt x="25273" y="37909"/>
                  </a:lnTo>
                  <a:lnTo>
                    <a:pt x="37909" y="37909"/>
                  </a:lnTo>
                  <a:lnTo>
                    <a:pt x="37909" y="25273"/>
                  </a:lnTo>
                  <a:lnTo>
                    <a:pt x="37909" y="12636"/>
                  </a:lnTo>
                  <a:close/>
                </a:path>
                <a:path w="619125" h="50800">
                  <a:moveTo>
                    <a:pt x="63169" y="12636"/>
                  </a:moveTo>
                  <a:lnTo>
                    <a:pt x="50533" y="12636"/>
                  </a:lnTo>
                  <a:lnTo>
                    <a:pt x="50533" y="25273"/>
                  </a:lnTo>
                  <a:lnTo>
                    <a:pt x="63169" y="25273"/>
                  </a:lnTo>
                  <a:lnTo>
                    <a:pt x="63169" y="12636"/>
                  </a:lnTo>
                  <a:close/>
                </a:path>
                <a:path w="619125" h="50800">
                  <a:moveTo>
                    <a:pt x="88417" y="12636"/>
                  </a:moveTo>
                  <a:lnTo>
                    <a:pt x="75793" y="12636"/>
                  </a:lnTo>
                  <a:lnTo>
                    <a:pt x="75793" y="25273"/>
                  </a:lnTo>
                  <a:lnTo>
                    <a:pt x="63169" y="25273"/>
                  </a:lnTo>
                  <a:lnTo>
                    <a:pt x="63169" y="37909"/>
                  </a:lnTo>
                  <a:lnTo>
                    <a:pt x="75793" y="37909"/>
                  </a:lnTo>
                  <a:lnTo>
                    <a:pt x="75793" y="50533"/>
                  </a:lnTo>
                  <a:lnTo>
                    <a:pt x="88417" y="50533"/>
                  </a:lnTo>
                  <a:lnTo>
                    <a:pt x="88417" y="37896"/>
                  </a:lnTo>
                  <a:lnTo>
                    <a:pt x="75806" y="37896"/>
                  </a:lnTo>
                  <a:lnTo>
                    <a:pt x="75806" y="25273"/>
                  </a:lnTo>
                  <a:lnTo>
                    <a:pt x="88417" y="25273"/>
                  </a:lnTo>
                  <a:lnTo>
                    <a:pt x="88417" y="12636"/>
                  </a:lnTo>
                  <a:close/>
                </a:path>
                <a:path w="619125" h="50800">
                  <a:moveTo>
                    <a:pt x="113690" y="25273"/>
                  </a:moveTo>
                  <a:lnTo>
                    <a:pt x="101066" y="25273"/>
                  </a:lnTo>
                  <a:lnTo>
                    <a:pt x="101066" y="12636"/>
                  </a:lnTo>
                  <a:lnTo>
                    <a:pt x="88430" y="12636"/>
                  </a:lnTo>
                  <a:lnTo>
                    <a:pt x="88430" y="25273"/>
                  </a:lnTo>
                  <a:lnTo>
                    <a:pt x="101053" y="25273"/>
                  </a:lnTo>
                  <a:lnTo>
                    <a:pt x="101053" y="37896"/>
                  </a:lnTo>
                  <a:lnTo>
                    <a:pt x="101053" y="50533"/>
                  </a:lnTo>
                  <a:lnTo>
                    <a:pt x="113690" y="50533"/>
                  </a:lnTo>
                  <a:lnTo>
                    <a:pt x="113690" y="37909"/>
                  </a:lnTo>
                  <a:lnTo>
                    <a:pt x="113690" y="25273"/>
                  </a:lnTo>
                  <a:close/>
                </a:path>
                <a:path w="619125" h="50800">
                  <a:moveTo>
                    <a:pt x="252641" y="12636"/>
                  </a:moveTo>
                  <a:lnTo>
                    <a:pt x="240004" y="12636"/>
                  </a:lnTo>
                  <a:lnTo>
                    <a:pt x="240004" y="0"/>
                  </a:lnTo>
                  <a:lnTo>
                    <a:pt x="227380" y="0"/>
                  </a:lnTo>
                  <a:lnTo>
                    <a:pt x="214744" y="0"/>
                  </a:lnTo>
                  <a:lnTo>
                    <a:pt x="214744" y="12636"/>
                  </a:lnTo>
                  <a:lnTo>
                    <a:pt x="227368" y="12636"/>
                  </a:lnTo>
                  <a:lnTo>
                    <a:pt x="227368" y="25273"/>
                  </a:lnTo>
                  <a:lnTo>
                    <a:pt x="214744" y="25273"/>
                  </a:lnTo>
                  <a:lnTo>
                    <a:pt x="214744" y="37896"/>
                  </a:lnTo>
                  <a:lnTo>
                    <a:pt x="202120" y="37896"/>
                  </a:lnTo>
                  <a:lnTo>
                    <a:pt x="202120" y="25273"/>
                  </a:lnTo>
                  <a:lnTo>
                    <a:pt x="189484" y="25273"/>
                  </a:lnTo>
                  <a:lnTo>
                    <a:pt x="189484" y="37896"/>
                  </a:lnTo>
                  <a:lnTo>
                    <a:pt x="176847" y="37896"/>
                  </a:lnTo>
                  <a:lnTo>
                    <a:pt x="176847" y="25273"/>
                  </a:lnTo>
                  <a:lnTo>
                    <a:pt x="189484" y="25273"/>
                  </a:lnTo>
                  <a:lnTo>
                    <a:pt x="189484" y="12636"/>
                  </a:lnTo>
                  <a:lnTo>
                    <a:pt x="189484" y="0"/>
                  </a:lnTo>
                  <a:lnTo>
                    <a:pt x="176847" y="0"/>
                  </a:lnTo>
                  <a:lnTo>
                    <a:pt x="164223" y="0"/>
                  </a:lnTo>
                  <a:lnTo>
                    <a:pt x="151587" y="0"/>
                  </a:lnTo>
                  <a:lnTo>
                    <a:pt x="151587" y="12636"/>
                  </a:lnTo>
                  <a:lnTo>
                    <a:pt x="164211" y="12636"/>
                  </a:lnTo>
                  <a:lnTo>
                    <a:pt x="164211" y="25273"/>
                  </a:lnTo>
                  <a:lnTo>
                    <a:pt x="164211" y="37896"/>
                  </a:lnTo>
                  <a:lnTo>
                    <a:pt x="151587" y="37896"/>
                  </a:lnTo>
                  <a:lnTo>
                    <a:pt x="138950" y="37896"/>
                  </a:lnTo>
                  <a:lnTo>
                    <a:pt x="138950" y="50533"/>
                  </a:lnTo>
                  <a:lnTo>
                    <a:pt x="151587" y="50533"/>
                  </a:lnTo>
                  <a:lnTo>
                    <a:pt x="164223" y="50533"/>
                  </a:lnTo>
                  <a:lnTo>
                    <a:pt x="164223" y="37909"/>
                  </a:lnTo>
                  <a:lnTo>
                    <a:pt x="176847" y="37909"/>
                  </a:lnTo>
                  <a:lnTo>
                    <a:pt x="176847" y="50533"/>
                  </a:lnTo>
                  <a:lnTo>
                    <a:pt x="189484" y="50533"/>
                  </a:lnTo>
                  <a:lnTo>
                    <a:pt x="252641" y="50533"/>
                  </a:lnTo>
                  <a:lnTo>
                    <a:pt x="252641" y="37896"/>
                  </a:lnTo>
                  <a:lnTo>
                    <a:pt x="240004" y="37896"/>
                  </a:lnTo>
                  <a:lnTo>
                    <a:pt x="227380" y="37896"/>
                  </a:lnTo>
                  <a:lnTo>
                    <a:pt x="227380" y="25273"/>
                  </a:lnTo>
                  <a:lnTo>
                    <a:pt x="240004" y="25273"/>
                  </a:lnTo>
                  <a:lnTo>
                    <a:pt x="252641" y="25273"/>
                  </a:lnTo>
                  <a:lnTo>
                    <a:pt x="252641" y="12636"/>
                  </a:lnTo>
                  <a:close/>
                </a:path>
                <a:path w="619125" h="50800">
                  <a:moveTo>
                    <a:pt x="277901" y="0"/>
                  </a:moveTo>
                  <a:lnTo>
                    <a:pt x="265264" y="0"/>
                  </a:lnTo>
                  <a:lnTo>
                    <a:pt x="265264" y="12636"/>
                  </a:lnTo>
                  <a:lnTo>
                    <a:pt x="265264" y="25273"/>
                  </a:lnTo>
                  <a:lnTo>
                    <a:pt x="277901" y="25273"/>
                  </a:lnTo>
                  <a:lnTo>
                    <a:pt x="277901" y="12636"/>
                  </a:lnTo>
                  <a:lnTo>
                    <a:pt x="277901" y="0"/>
                  </a:lnTo>
                  <a:close/>
                </a:path>
                <a:path w="619125" h="50800">
                  <a:moveTo>
                    <a:pt x="290537" y="25273"/>
                  </a:moveTo>
                  <a:lnTo>
                    <a:pt x="277901" y="25273"/>
                  </a:lnTo>
                  <a:lnTo>
                    <a:pt x="277901" y="37909"/>
                  </a:lnTo>
                  <a:lnTo>
                    <a:pt x="290537" y="37909"/>
                  </a:lnTo>
                  <a:lnTo>
                    <a:pt x="290537" y="25273"/>
                  </a:lnTo>
                  <a:close/>
                </a:path>
                <a:path w="619125" h="50800">
                  <a:moveTo>
                    <a:pt x="303174" y="0"/>
                  </a:moveTo>
                  <a:lnTo>
                    <a:pt x="290537" y="0"/>
                  </a:lnTo>
                  <a:lnTo>
                    <a:pt x="290537" y="12636"/>
                  </a:lnTo>
                  <a:lnTo>
                    <a:pt x="303174" y="12636"/>
                  </a:lnTo>
                  <a:lnTo>
                    <a:pt x="303174" y="0"/>
                  </a:lnTo>
                  <a:close/>
                </a:path>
                <a:path w="619125" h="50800">
                  <a:moveTo>
                    <a:pt x="315798" y="25273"/>
                  </a:moveTo>
                  <a:lnTo>
                    <a:pt x="303161" y="25273"/>
                  </a:lnTo>
                  <a:lnTo>
                    <a:pt x="303161" y="37909"/>
                  </a:lnTo>
                  <a:lnTo>
                    <a:pt x="315798" y="37909"/>
                  </a:lnTo>
                  <a:lnTo>
                    <a:pt x="315798" y="25273"/>
                  </a:lnTo>
                  <a:close/>
                </a:path>
                <a:path w="619125" h="50800">
                  <a:moveTo>
                    <a:pt x="341058" y="0"/>
                  </a:moveTo>
                  <a:lnTo>
                    <a:pt x="328434" y="0"/>
                  </a:lnTo>
                  <a:lnTo>
                    <a:pt x="315798" y="0"/>
                  </a:lnTo>
                  <a:lnTo>
                    <a:pt x="315798" y="12636"/>
                  </a:lnTo>
                  <a:lnTo>
                    <a:pt x="328422" y="12636"/>
                  </a:lnTo>
                  <a:lnTo>
                    <a:pt x="328422" y="25273"/>
                  </a:lnTo>
                  <a:lnTo>
                    <a:pt x="341058" y="25273"/>
                  </a:lnTo>
                  <a:lnTo>
                    <a:pt x="341058" y="12636"/>
                  </a:lnTo>
                  <a:lnTo>
                    <a:pt x="341058" y="0"/>
                  </a:lnTo>
                  <a:close/>
                </a:path>
                <a:path w="619125" h="50800">
                  <a:moveTo>
                    <a:pt x="353682" y="25273"/>
                  </a:moveTo>
                  <a:lnTo>
                    <a:pt x="341058" y="25273"/>
                  </a:lnTo>
                  <a:lnTo>
                    <a:pt x="341058" y="37909"/>
                  </a:lnTo>
                  <a:lnTo>
                    <a:pt x="353682" y="37909"/>
                  </a:lnTo>
                  <a:lnTo>
                    <a:pt x="353682" y="25273"/>
                  </a:lnTo>
                  <a:close/>
                </a:path>
                <a:path w="619125" h="50800">
                  <a:moveTo>
                    <a:pt x="366331" y="25273"/>
                  </a:moveTo>
                  <a:lnTo>
                    <a:pt x="353695" y="25273"/>
                  </a:lnTo>
                  <a:lnTo>
                    <a:pt x="353695" y="37909"/>
                  </a:lnTo>
                  <a:lnTo>
                    <a:pt x="366331" y="37909"/>
                  </a:lnTo>
                  <a:lnTo>
                    <a:pt x="366331" y="25273"/>
                  </a:lnTo>
                  <a:close/>
                </a:path>
                <a:path w="619125" h="50800">
                  <a:moveTo>
                    <a:pt x="391591" y="0"/>
                  </a:moveTo>
                  <a:lnTo>
                    <a:pt x="378955" y="0"/>
                  </a:lnTo>
                  <a:lnTo>
                    <a:pt x="378955" y="12636"/>
                  </a:lnTo>
                  <a:lnTo>
                    <a:pt x="391591" y="12636"/>
                  </a:lnTo>
                  <a:lnTo>
                    <a:pt x="391591" y="0"/>
                  </a:lnTo>
                  <a:close/>
                </a:path>
                <a:path w="619125" h="50800">
                  <a:moveTo>
                    <a:pt x="404215" y="25273"/>
                  </a:moveTo>
                  <a:lnTo>
                    <a:pt x="391579" y="25273"/>
                  </a:lnTo>
                  <a:lnTo>
                    <a:pt x="391579" y="37909"/>
                  </a:lnTo>
                  <a:lnTo>
                    <a:pt x="404215" y="37909"/>
                  </a:lnTo>
                  <a:lnTo>
                    <a:pt x="404215" y="25273"/>
                  </a:lnTo>
                  <a:close/>
                </a:path>
                <a:path w="619125" h="50800">
                  <a:moveTo>
                    <a:pt x="416839" y="12636"/>
                  </a:moveTo>
                  <a:lnTo>
                    <a:pt x="404215" y="12636"/>
                  </a:lnTo>
                  <a:lnTo>
                    <a:pt x="404215" y="25273"/>
                  </a:lnTo>
                  <a:lnTo>
                    <a:pt x="416839" y="25273"/>
                  </a:lnTo>
                  <a:lnTo>
                    <a:pt x="416839" y="12636"/>
                  </a:lnTo>
                  <a:close/>
                </a:path>
                <a:path w="619125" h="50800">
                  <a:moveTo>
                    <a:pt x="454748" y="25273"/>
                  </a:moveTo>
                  <a:lnTo>
                    <a:pt x="442112" y="25273"/>
                  </a:lnTo>
                  <a:lnTo>
                    <a:pt x="442112" y="12636"/>
                  </a:lnTo>
                  <a:lnTo>
                    <a:pt x="429488" y="12636"/>
                  </a:lnTo>
                  <a:lnTo>
                    <a:pt x="429488" y="0"/>
                  </a:lnTo>
                  <a:lnTo>
                    <a:pt x="416852" y="0"/>
                  </a:lnTo>
                  <a:lnTo>
                    <a:pt x="416852" y="12636"/>
                  </a:lnTo>
                  <a:lnTo>
                    <a:pt x="429475" y="12636"/>
                  </a:lnTo>
                  <a:lnTo>
                    <a:pt x="429475" y="25273"/>
                  </a:lnTo>
                  <a:lnTo>
                    <a:pt x="416852" y="25273"/>
                  </a:lnTo>
                  <a:lnTo>
                    <a:pt x="416852" y="37909"/>
                  </a:lnTo>
                  <a:lnTo>
                    <a:pt x="429475" y="37909"/>
                  </a:lnTo>
                  <a:lnTo>
                    <a:pt x="442112" y="37909"/>
                  </a:lnTo>
                  <a:lnTo>
                    <a:pt x="454748" y="37909"/>
                  </a:lnTo>
                  <a:lnTo>
                    <a:pt x="454748" y="25273"/>
                  </a:lnTo>
                  <a:close/>
                </a:path>
                <a:path w="619125" h="50800">
                  <a:moveTo>
                    <a:pt x="480009" y="25273"/>
                  </a:moveTo>
                  <a:lnTo>
                    <a:pt x="467372" y="25273"/>
                  </a:lnTo>
                  <a:lnTo>
                    <a:pt x="467372" y="37909"/>
                  </a:lnTo>
                  <a:lnTo>
                    <a:pt x="480009" y="37909"/>
                  </a:lnTo>
                  <a:lnTo>
                    <a:pt x="480009" y="25273"/>
                  </a:lnTo>
                  <a:close/>
                </a:path>
                <a:path w="619125" h="50800">
                  <a:moveTo>
                    <a:pt x="492645" y="0"/>
                  </a:moveTo>
                  <a:lnTo>
                    <a:pt x="480009" y="0"/>
                  </a:lnTo>
                  <a:lnTo>
                    <a:pt x="467372" y="0"/>
                  </a:lnTo>
                  <a:lnTo>
                    <a:pt x="467372" y="12636"/>
                  </a:lnTo>
                  <a:lnTo>
                    <a:pt x="480009" y="12636"/>
                  </a:lnTo>
                  <a:lnTo>
                    <a:pt x="492645" y="12636"/>
                  </a:lnTo>
                  <a:lnTo>
                    <a:pt x="492645" y="0"/>
                  </a:lnTo>
                  <a:close/>
                </a:path>
                <a:path w="619125" h="50800">
                  <a:moveTo>
                    <a:pt x="517893" y="12636"/>
                  </a:moveTo>
                  <a:lnTo>
                    <a:pt x="505269" y="12636"/>
                  </a:lnTo>
                  <a:lnTo>
                    <a:pt x="505269" y="25273"/>
                  </a:lnTo>
                  <a:lnTo>
                    <a:pt x="492633" y="25273"/>
                  </a:lnTo>
                  <a:lnTo>
                    <a:pt x="492633" y="37909"/>
                  </a:lnTo>
                  <a:lnTo>
                    <a:pt x="505269" y="37909"/>
                  </a:lnTo>
                  <a:lnTo>
                    <a:pt x="517893" y="37909"/>
                  </a:lnTo>
                  <a:lnTo>
                    <a:pt x="517893" y="25273"/>
                  </a:lnTo>
                  <a:lnTo>
                    <a:pt x="517893" y="12636"/>
                  </a:lnTo>
                  <a:close/>
                </a:path>
                <a:path w="619125" h="50800">
                  <a:moveTo>
                    <a:pt x="568426" y="0"/>
                  </a:moveTo>
                  <a:lnTo>
                    <a:pt x="555790" y="0"/>
                  </a:lnTo>
                  <a:lnTo>
                    <a:pt x="555790" y="12636"/>
                  </a:lnTo>
                  <a:lnTo>
                    <a:pt x="543166" y="12636"/>
                  </a:lnTo>
                  <a:lnTo>
                    <a:pt x="543166" y="0"/>
                  </a:lnTo>
                  <a:lnTo>
                    <a:pt x="530529" y="0"/>
                  </a:lnTo>
                  <a:lnTo>
                    <a:pt x="530529" y="12636"/>
                  </a:lnTo>
                  <a:lnTo>
                    <a:pt x="517906" y="12636"/>
                  </a:lnTo>
                  <a:lnTo>
                    <a:pt x="517906" y="25273"/>
                  </a:lnTo>
                  <a:lnTo>
                    <a:pt x="517906" y="37909"/>
                  </a:lnTo>
                  <a:lnTo>
                    <a:pt x="530542" y="37909"/>
                  </a:lnTo>
                  <a:lnTo>
                    <a:pt x="530542" y="25273"/>
                  </a:lnTo>
                  <a:lnTo>
                    <a:pt x="543166" y="25273"/>
                  </a:lnTo>
                  <a:lnTo>
                    <a:pt x="555790" y="25273"/>
                  </a:lnTo>
                  <a:lnTo>
                    <a:pt x="568426" y="25273"/>
                  </a:lnTo>
                  <a:lnTo>
                    <a:pt x="568426" y="12636"/>
                  </a:lnTo>
                  <a:lnTo>
                    <a:pt x="568426" y="0"/>
                  </a:lnTo>
                  <a:close/>
                </a:path>
                <a:path w="619125" h="50800">
                  <a:moveTo>
                    <a:pt x="581050" y="25273"/>
                  </a:moveTo>
                  <a:lnTo>
                    <a:pt x="568426" y="25273"/>
                  </a:lnTo>
                  <a:lnTo>
                    <a:pt x="568426" y="37909"/>
                  </a:lnTo>
                  <a:lnTo>
                    <a:pt x="581050" y="37909"/>
                  </a:lnTo>
                  <a:lnTo>
                    <a:pt x="581050" y="25273"/>
                  </a:lnTo>
                  <a:close/>
                </a:path>
                <a:path w="619125" h="50800">
                  <a:moveTo>
                    <a:pt x="618947" y="0"/>
                  </a:moveTo>
                  <a:lnTo>
                    <a:pt x="606323" y="0"/>
                  </a:lnTo>
                  <a:lnTo>
                    <a:pt x="606323" y="12636"/>
                  </a:lnTo>
                  <a:lnTo>
                    <a:pt x="593699" y="12636"/>
                  </a:lnTo>
                  <a:lnTo>
                    <a:pt x="581063" y="12636"/>
                  </a:lnTo>
                  <a:lnTo>
                    <a:pt x="581063" y="25273"/>
                  </a:lnTo>
                  <a:lnTo>
                    <a:pt x="581063" y="37909"/>
                  </a:lnTo>
                  <a:lnTo>
                    <a:pt x="593699" y="37909"/>
                  </a:lnTo>
                  <a:lnTo>
                    <a:pt x="593699" y="25273"/>
                  </a:lnTo>
                  <a:lnTo>
                    <a:pt x="606323" y="25273"/>
                  </a:lnTo>
                  <a:lnTo>
                    <a:pt x="618947" y="25273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98145" y="4406836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23" y="12636"/>
                  </a:moveTo>
                  <a:lnTo>
                    <a:pt x="0" y="12636"/>
                  </a:lnTo>
                  <a:lnTo>
                    <a:pt x="0" y="25260"/>
                  </a:lnTo>
                  <a:lnTo>
                    <a:pt x="0" y="37896"/>
                  </a:lnTo>
                  <a:lnTo>
                    <a:pt x="0" y="50533"/>
                  </a:lnTo>
                  <a:lnTo>
                    <a:pt x="12623" y="50533"/>
                  </a:lnTo>
                  <a:lnTo>
                    <a:pt x="12623" y="37896"/>
                  </a:lnTo>
                  <a:lnTo>
                    <a:pt x="12623" y="25273"/>
                  </a:lnTo>
                  <a:lnTo>
                    <a:pt x="12623" y="12636"/>
                  </a:lnTo>
                  <a:close/>
                </a:path>
                <a:path w="619125" h="50800">
                  <a:moveTo>
                    <a:pt x="25273" y="25260"/>
                  </a:moveTo>
                  <a:lnTo>
                    <a:pt x="12636" y="25260"/>
                  </a:lnTo>
                  <a:lnTo>
                    <a:pt x="12636" y="37896"/>
                  </a:lnTo>
                  <a:lnTo>
                    <a:pt x="25273" y="37896"/>
                  </a:lnTo>
                  <a:lnTo>
                    <a:pt x="25273" y="25260"/>
                  </a:lnTo>
                  <a:close/>
                </a:path>
                <a:path w="619125" h="50800">
                  <a:moveTo>
                    <a:pt x="50520" y="12636"/>
                  </a:moveTo>
                  <a:lnTo>
                    <a:pt x="37896" y="12636"/>
                  </a:lnTo>
                  <a:lnTo>
                    <a:pt x="37896" y="25260"/>
                  </a:lnTo>
                  <a:lnTo>
                    <a:pt x="37896" y="37896"/>
                  </a:lnTo>
                  <a:lnTo>
                    <a:pt x="25273" y="37896"/>
                  </a:lnTo>
                  <a:lnTo>
                    <a:pt x="25273" y="50533"/>
                  </a:lnTo>
                  <a:lnTo>
                    <a:pt x="37909" y="50533"/>
                  </a:lnTo>
                  <a:lnTo>
                    <a:pt x="37909" y="37896"/>
                  </a:lnTo>
                  <a:lnTo>
                    <a:pt x="50520" y="37896"/>
                  </a:lnTo>
                  <a:lnTo>
                    <a:pt x="50520" y="25273"/>
                  </a:lnTo>
                  <a:lnTo>
                    <a:pt x="50520" y="12636"/>
                  </a:lnTo>
                  <a:close/>
                </a:path>
                <a:path w="619125" h="50800">
                  <a:moveTo>
                    <a:pt x="88417" y="25260"/>
                  </a:moveTo>
                  <a:lnTo>
                    <a:pt x="75806" y="25260"/>
                  </a:lnTo>
                  <a:lnTo>
                    <a:pt x="63169" y="25260"/>
                  </a:lnTo>
                  <a:lnTo>
                    <a:pt x="63169" y="12636"/>
                  </a:lnTo>
                  <a:lnTo>
                    <a:pt x="50533" y="12636"/>
                  </a:lnTo>
                  <a:lnTo>
                    <a:pt x="50533" y="25260"/>
                  </a:lnTo>
                  <a:lnTo>
                    <a:pt x="50533" y="37896"/>
                  </a:lnTo>
                  <a:lnTo>
                    <a:pt x="63169" y="37896"/>
                  </a:lnTo>
                  <a:lnTo>
                    <a:pt x="75793" y="37896"/>
                  </a:lnTo>
                  <a:lnTo>
                    <a:pt x="88417" y="37896"/>
                  </a:lnTo>
                  <a:lnTo>
                    <a:pt x="88417" y="25260"/>
                  </a:lnTo>
                  <a:close/>
                </a:path>
                <a:path w="619125" h="50800">
                  <a:moveTo>
                    <a:pt x="101066" y="12636"/>
                  </a:moveTo>
                  <a:lnTo>
                    <a:pt x="88430" y="12636"/>
                  </a:lnTo>
                  <a:lnTo>
                    <a:pt x="88430" y="25260"/>
                  </a:lnTo>
                  <a:lnTo>
                    <a:pt x="88430" y="37896"/>
                  </a:lnTo>
                  <a:lnTo>
                    <a:pt x="101066" y="37896"/>
                  </a:lnTo>
                  <a:lnTo>
                    <a:pt x="101066" y="25273"/>
                  </a:lnTo>
                  <a:lnTo>
                    <a:pt x="101066" y="12636"/>
                  </a:lnTo>
                  <a:close/>
                </a:path>
                <a:path w="619125" h="50800">
                  <a:moveTo>
                    <a:pt x="151587" y="25260"/>
                  </a:moveTo>
                  <a:lnTo>
                    <a:pt x="138963" y="25260"/>
                  </a:lnTo>
                  <a:lnTo>
                    <a:pt x="138963" y="12636"/>
                  </a:lnTo>
                  <a:lnTo>
                    <a:pt x="126326" y="12636"/>
                  </a:lnTo>
                  <a:lnTo>
                    <a:pt x="126326" y="25260"/>
                  </a:lnTo>
                  <a:lnTo>
                    <a:pt x="113690" y="25260"/>
                  </a:lnTo>
                  <a:lnTo>
                    <a:pt x="113690" y="37896"/>
                  </a:lnTo>
                  <a:lnTo>
                    <a:pt x="126326" y="37896"/>
                  </a:lnTo>
                  <a:lnTo>
                    <a:pt x="138950" y="37896"/>
                  </a:lnTo>
                  <a:lnTo>
                    <a:pt x="151587" y="37896"/>
                  </a:lnTo>
                  <a:lnTo>
                    <a:pt x="151587" y="25260"/>
                  </a:lnTo>
                  <a:close/>
                </a:path>
                <a:path w="619125" h="50800">
                  <a:moveTo>
                    <a:pt x="176847" y="25260"/>
                  </a:moveTo>
                  <a:lnTo>
                    <a:pt x="164211" y="25260"/>
                  </a:lnTo>
                  <a:lnTo>
                    <a:pt x="164211" y="37896"/>
                  </a:lnTo>
                  <a:lnTo>
                    <a:pt x="176847" y="37896"/>
                  </a:lnTo>
                  <a:lnTo>
                    <a:pt x="176847" y="25260"/>
                  </a:lnTo>
                  <a:close/>
                </a:path>
                <a:path w="619125" h="50800">
                  <a:moveTo>
                    <a:pt x="277901" y="12636"/>
                  </a:moveTo>
                  <a:lnTo>
                    <a:pt x="265277" y="12636"/>
                  </a:lnTo>
                  <a:lnTo>
                    <a:pt x="252641" y="12636"/>
                  </a:lnTo>
                  <a:lnTo>
                    <a:pt x="252641" y="0"/>
                  </a:lnTo>
                  <a:lnTo>
                    <a:pt x="240004" y="0"/>
                  </a:lnTo>
                  <a:lnTo>
                    <a:pt x="240004" y="12636"/>
                  </a:lnTo>
                  <a:lnTo>
                    <a:pt x="227368" y="12636"/>
                  </a:lnTo>
                  <a:lnTo>
                    <a:pt x="227368" y="25260"/>
                  </a:lnTo>
                  <a:lnTo>
                    <a:pt x="214744" y="25260"/>
                  </a:lnTo>
                  <a:lnTo>
                    <a:pt x="214744" y="12636"/>
                  </a:lnTo>
                  <a:lnTo>
                    <a:pt x="202120" y="12636"/>
                  </a:lnTo>
                  <a:lnTo>
                    <a:pt x="189484" y="12636"/>
                  </a:lnTo>
                  <a:lnTo>
                    <a:pt x="189484" y="25260"/>
                  </a:lnTo>
                  <a:lnTo>
                    <a:pt x="189484" y="37896"/>
                  </a:lnTo>
                  <a:lnTo>
                    <a:pt x="202120" y="37896"/>
                  </a:lnTo>
                  <a:lnTo>
                    <a:pt x="202120" y="25273"/>
                  </a:lnTo>
                  <a:lnTo>
                    <a:pt x="214744" y="25273"/>
                  </a:lnTo>
                  <a:lnTo>
                    <a:pt x="214744" y="37896"/>
                  </a:lnTo>
                  <a:lnTo>
                    <a:pt x="227380" y="37896"/>
                  </a:lnTo>
                  <a:lnTo>
                    <a:pt x="227380" y="25273"/>
                  </a:lnTo>
                  <a:lnTo>
                    <a:pt x="240004" y="25273"/>
                  </a:lnTo>
                  <a:lnTo>
                    <a:pt x="240004" y="37896"/>
                  </a:lnTo>
                  <a:lnTo>
                    <a:pt x="252641" y="37896"/>
                  </a:lnTo>
                  <a:lnTo>
                    <a:pt x="265277" y="37896"/>
                  </a:lnTo>
                  <a:lnTo>
                    <a:pt x="265277" y="25273"/>
                  </a:lnTo>
                  <a:lnTo>
                    <a:pt x="277901" y="25273"/>
                  </a:lnTo>
                  <a:lnTo>
                    <a:pt x="277901" y="12636"/>
                  </a:lnTo>
                  <a:close/>
                </a:path>
                <a:path w="619125" h="50800">
                  <a:moveTo>
                    <a:pt x="315798" y="0"/>
                  </a:moveTo>
                  <a:lnTo>
                    <a:pt x="303174" y="0"/>
                  </a:lnTo>
                  <a:lnTo>
                    <a:pt x="290537" y="0"/>
                  </a:lnTo>
                  <a:lnTo>
                    <a:pt x="290537" y="12636"/>
                  </a:lnTo>
                  <a:lnTo>
                    <a:pt x="290537" y="25273"/>
                  </a:lnTo>
                  <a:lnTo>
                    <a:pt x="303161" y="25273"/>
                  </a:lnTo>
                  <a:lnTo>
                    <a:pt x="315798" y="25273"/>
                  </a:lnTo>
                  <a:lnTo>
                    <a:pt x="315798" y="12636"/>
                  </a:lnTo>
                  <a:lnTo>
                    <a:pt x="315798" y="0"/>
                  </a:lnTo>
                  <a:close/>
                </a:path>
                <a:path w="619125" h="50800">
                  <a:moveTo>
                    <a:pt x="353682" y="0"/>
                  </a:moveTo>
                  <a:lnTo>
                    <a:pt x="341058" y="0"/>
                  </a:lnTo>
                  <a:lnTo>
                    <a:pt x="328422" y="0"/>
                  </a:lnTo>
                  <a:lnTo>
                    <a:pt x="328422" y="12636"/>
                  </a:lnTo>
                  <a:lnTo>
                    <a:pt x="328422" y="25273"/>
                  </a:lnTo>
                  <a:lnTo>
                    <a:pt x="341058" y="25273"/>
                  </a:lnTo>
                  <a:lnTo>
                    <a:pt x="341058" y="37896"/>
                  </a:lnTo>
                  <a:lnTo>
                    <a:pt x="353682" y="37896"/>
                  </a:lnTo>
                  <a:lnTo>
                    <a:pt x="353682" y="25273"/>
                  </a:lnTo>
                  <a:lnTo>
                    <a:pt x="353682" y="12636"/>
                  </a:lnTo>
                  <a:lnTo>
                    <a:pt x="353682" y="0"/>
                  </a:lnTo>
                  <a:close/>
                </a:path>
                <a:path w="619125" h="50800">
                  <a:moveTo>
                    <a:pt x="404215" y="0"/>
                  </a:moveTo>
                  <a:lnTo>
                    <a:pt x="391591" y="0"/>
                  </a:lnTo>
                  <a:lnTo>
                    <a:pt x="378955" y="0"/>
                  </a:lnTo>
                  <a:lnTo>
                    <a:pt x="378955" y="12636"/>
                  </a:lnTo>
                  <a:lnTo>
                    <a:pt x="378955" y="25260"/>
                  </a:lnTo>
                  <a:lnTo>
                    <a:pt x="366331" y="25260"/>
                  </a:lnTo>
                  <a:lnTo>
                    <a:pt x="366331" y="12636"/>
                  </a:lnTo>
                  <a:lnTo>
                    <a:pt x="378955" y="12636"/>
                  </a:lnTo>
                  <a:lnTo>
                    <a:pt x="378955" y="0"/>
                  </a:lnTo>
                  <a:lnTo>
                    <a:pt x="366318" y="0"/>
                  </a:lnTo>
                  <a:lnTo>
                    <a:pt x="366318" y="12636"/>
                  </a:lnTo>
                  <a:lnTo>
                    <a:pt x="353695" y="12636"/>
                  </a:lnTo>
                  <a:lnTo>
                    <a:pt x="353695" y="25260"/>
                  </a:lnTo>
                  <a:lnTo>
                    <a:pt x="353695" y="37896"/>
                  </a:lnTo>
                  <a:lnTo>
                    <a:pt x="366318" y="37896"/>
                  </a:lnTo>
                  <a:lnTo>
                    <a:pt x="378955" y="37896"/>
                  </a:lnTo>
                  <a:lnTo>
                    <a:pt x="378955" y="25273"/>
                  </a:lnTo>
                  <a:lnTo>
                    <a:pt x="391579" y="25273"/>
                  </a:lnTo>
                  <a:lnTo>
                    <a:pt x="391579" y="37896"/>
                  </a:lnTo>
                  <a:lnTo>
                    <a:pt x="404215" y="37896"/>
                  </a:lnTo>
                  <a:lnTo>
                    <a:pt x="404215" y="25273"/>
                  </a:lnTo>
                  <a:lnTo>
                    <a:pt x="404215" y="12636"/>
                  </a:lnTo>
                  <a:lnTo>
                    <a:pt x="404215" y="0"/>
                  </a:lnTo>
                  <a:close/>
                </a:path>
                <a:path w="619125" h="50800">
                  <a:moveTo>
                    <a:pt x="442112" y="0"/>
                  </a:moveTo>
                  <a:lnTo>
                    <a:pt x="429488" y="0"/>
                  </a:lnTo>
                  <a:lnTo>
                    <a:pt x="416852" y="0"/>
                  </a:lnTo>
                  <a:lnTo>
                    <a:pt x="416852" y="12636"/>
                  </a:lnTo>
                  <a:lnTo>
                    <a:pt x="416852" y="25273"/>
                  </a:lnTo>
                  <a:lnTo>
                    <a:pt x="429488" y="25273"/>
                  </a:lnTo>
                  <a:lnTo>
                    <a:pt x="429488" y="12636"/>
                  </a:lnTo>
                  <a:lnTo>
                    <a:pt x="442112" y="12636"/>
                  </a:lnTo>
                  <a:lnTo>
                    <a:pt x="442112" y="0"/>
                  </a:lnTo>
                  <a:close/>
                </a:path>
                <a:path w="619125" h="50800">
                  <a:moveTo>
                    <a:pt x="517893" y="12636"/>
                  </a:moveTo>
                  <a:lnTo>
                    <a:pt x="505269" y="12636"/>
                  </a:lnTo>
                  <a:lnTo>
                    <a:pt x="492645" y="12636"/>
                  </a:lnTo>
                  <a:lnTo>
                    <a:pt x="492645" y="0"/>
                  </a:lnTo>
                  <a:lnTo>
                    <a:pt x="480009" y="0"/>
                  </a:lnTo>
                  <a:lnTo>
                    <a:pt x="480009" y="12636"/>
                  </a:lnTo>
                  <a:lnTo>
                    <a:pt x="467372" y="12636"/>
                  </a:lnTo>
                  <a:lnTo>
                    <a:pt x="467372" y="0"/>
                  </a:lnTo>
                  <a:lnTo>
                    <a:pt x="454748" y="0"/>
                  </a:lnTo>
                  <a:lnTo>
                    <a:pt x="454748" y="12636"/>
                  </a:lnTo>
                  <a:lnTo>
                    <a:pt x="442112" y="12636"/>
                  </a:lnTo>
                  <a:lnTo>
                    <a:pt x="442112" y="25260"/>
                  </a:lnTo>
                  <a:lnTo>
                    <a:pt x="442112" y="37896"/>
                  </a:lnTo>
                  <a:lnTo>
                    <a:pt x="454748" y="37896"/>
                  </a:lnTo>
                  <a:lnTo>
                    <a:pt x="454748" y="25273"/>
                  </a:lnTo>
                  <a:lnTo>
                    <a:pt x="467372" y="25273"/>
                  </a:lnTo>
                  <a:lnTo>
                    <a:pt x="480009" y="25273"/>
                  </a:lnTo>
                  <a:lnTo>
                    <a:pt x="492633" y="25273"/>
                  </a:lnTo>
                  <a:lnTo>
                    <a:pt x="492633" y="37896"/>
                  </a:lnTo>
                  <a:lnTo>
                    <a:pt x="505269" y="37896"/>
                  </a:lnTo>
                  <a:lnTo>
                    <a:pt x="505269" y="25273"/>
                  </a:lnTo>
                  <a:lnTo>
                    <a:pt x="517893" y="25273"/>
                  </a:lnTo>
                  <a:lnTo>
                    <a:pt x="517893" y="12636"/>
                  </a:lnTo>
                  <a:close/>
                </a:path>
                <a:path w="619125" h="50800">
                  <a:moveTo>
                    <a:pt x="581050" y="0"/>
                  </a:moveTo>
                  <a:lnTo>
                    <a:pt x="568426" y="0"/>
                  </a:lnTo>
                  <a:lnTo>
                    <a:pt x="555802" y="0"/>
                  </a:lnTo>
                  <a:lnTo>
                    <a:pt x="543166" y="0"/>
                  </a:lnTo>
                  <a:lnTo>
                    <a:pt x="543166" y="12636"/>
                  </a:lnTo>
                  <a:lnTo>
                    <a:pt x="543166" y="25260"/>
                  </a:lnTo>
                  <a:lnTo>
                    <a:pt x="543166" y="37896"/>
                  </a:lnTo>
                  <a:lnTo>
                    <a:pt x="555802" y="37896"/>
                  </a:lnTo>
                  <a:lnTo>
                    <a:pt x="555802" y="25273"/>
                  </a:lnTo>
                  <a:lnTo>
                    <a:pt x="555802" y="12636"/>
                  </a:lnTo>
                  <a:lnTo>
                    <a:pt x="568426" y="12636"/>
                  </a:lnTo>
                  <a:lnTo>
                    <a:pt x="568426" y="25260"/>
                  </a:lnTo>
                  <a:lnTo>
                    <a:pt x="568426" y="37896"/>
                  </a:lnTo>
                  <a:lnTo>
                    <a:pt x="581050" y="37896"/>
                  </a:lnTo>
                  <a:lnTo>
                    <a:pt x="581050" y="25273"/>
                  </a:lnTo>
                  <a:lnTo>
                    <a:pt x="581050" y="12636"/>
                  </a:lnTo>
                  <a:lnTo>
                    <a:pt x="581050" y="0"/>
                  </a:lnTo>
                  <a:close/>
                </a:path>
                <a:path w="619125" h="50800">
                  <a:moveTo>
                    <a:pt x="618947" y="25260"/>
                  </a:moveTo>
                  <a:lnTo>
                    <a:pt x="606323" y="25260"/>
                  </a:lnTo>
                  <a:lnTo>
                    <a:pt x="593686" y="25260"/>
                  </a:lnTo>
                  <a:lnTo>
                    <a:pt x="593686" y="37896"/>
                  </a:lnTo>
                  <a:lnTo>
                    <a:pt x="606323" y="37896"/>
                  </a:lnTo>
                  <a:lnTo>
                    <a:pt x="618947" y="37896"/>
                  </a:lnTo>
                  <a:lnTo>
                    <a:pt x="618947" y="25260"/>
                  </a:lnTo>
                  <a:close/>
                </a:path>
                <a:path w="619125" h="50800">
                  <a:moveTo>
                    <a:pt x="618947" y="0"/>
                  </a:moveTo>
                  <a:lnTo>
                    <a:pt x="606323" y="0"/>
                  </a:lnTo>
                  <a:lnTo>
                    <a:pt x="593686" y="0"/>
                  </a:lnTo>
                  <a:lnTo>
                    <a:pt x="593686" y="12636"/>
                  </a:lnTo>
                  <a:lnTo>
                    <a:pt x="606323" y="12636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110782" y="4444733"/>
              <a:ext cx="568960" cy="38100"/>
            </a:xfrm>
            <a:custGeom>
              <a:avLst/>
              <a:gdLst/>
              <a:ahLst/>
              <a:cxnLst/>
              <a:rect l="l" t="t" r="r" b="b"/>
              <a:pathLst>
                <a:path w="568960" h="38100">
                  <a:moveTo>
                    <a:pt x="12636" y="12636"/>
                  </a:moveTo>
                  <a:lnTo>
                    <a:pt x="0" y="12636"/>
                  </a:lnTo>
                  <a:lnTo>
                    <a:pt x="0" y="25273"/>
                  </a:lnTo>
                  <a:lnTo>
                    <a:pt x="12636" y="25273"/>
                  </a:lnTo>
                  <a:lnTo>
                    <a:pt x="12636" y="12636"/>
                  </a:lnTo>
                  <a:close/>
                </a:path>
                <a:path w="568960" h="38100">
                  <a:moveTo>
                    <a:pt x="25273" y="0"/>
                  </a:moveTo>
                  <a:lnTo>
                    <a:pt x="12636" y="0"/>
                  </a:lnTo>
                  <a:lnTo>
                    <a:pt x="12636" y="12636"/>
                  </a:lnTo>
                  <a:lnTo>
                    <a:pt x="25273" y="12636"/>
                  </a:lnTo>
                  <a:lnTo>
                    <a:pt x="25273" y="0"/>
                  </a:lnTo>
                  <a:close/>
                </a:path>
                <a:path w="568960" h="38100">
                  <a:moveTo>
                    <a:pt x="37884" y="25273"/>
                  </a:moveTo>
                  <a:lnTo>
                    <a:pt x="25273" y="25273"/>
                  </a:lnTo>
                  <a:lnTo>
                    <a:pt x="12636" y="25273"/>
                  </a:lnTo>
                  <a:lnTo>
                    <a:pt x="12636" y="37909"/>
                  </a:lnTo>
                  <a:lnTo>
                    <a:pt x="25260" y="37909"/>
                  </a:lnTo>
                  <a:lnTo>
                    <a:pt x="37884" y="37909"/>
                  </a:lnTo>
                  <a:lnTo>
                    <a:pt x="37884" y="25273"/>
                  </a:lnTo>
                  <a:close/>
                </a:path>
                <a:path w="568960" h="38100">
                  <a:moveTo>
                    <a:pt x="75780" y="12636"/>
                  </a:moveTo>
                  <a:lnTo>
                    <a:pt x="63169" y="12636"/>
                  </a:lnTo>
                  <a:lnTo>
                    <a:pt x="50533" y="12636"/>
                  </a:lnTo>
                  <a:lnTo>
                    <a:pt x="50533" y="0"/>
                  </a:lnTo>
                  <a:lnTo>
                    <a:pt x="37896" y="0"/>
                  </a:lnTo>
                  <a:lnTo>
                    <a:pt x="37896" y="12636"/>
                  </a:lnTo>
                  <a:lnTo>
                    <a:pt x="37896" y="25273"/>
                  </a:lnTo>
                  <a:lnTo>
                    <a:pt x="37896" y="37909"/>
                  </a:lnTo>
                  <a:lnTo>
                    <a:pt x="50533" y="37909"/>
                  </a:lnTo>
                  <a:lnTo>
                    <a:pt x="50533" y="25273"/>
                  </a:lnTo>
                  <a:lnTo>
                    <a:pt x="63157" y="25273"/>
                  </a:lnTo>
                  <a:lnTo>
                    <a:pt x="75780" y="25273"/>
                  </a:lnTo>
                  <a:lnTo>
                    <a:pt x="75780" y="12636"/>
                  </a:lnTo>
                  <a:close/>
                </a:path>
                <a:path w="568960" h="38100">
                  <a:moveTo>
                    <a:pt x="202107" y="12636"/>
                  </a:moveTo>
                  <a:lnTo>
                    <a:pt x="189484" y="12636"/>
                  </a:lnTo>
                  <a:lnTo>
                    <a:pt x="176847" y="12636"/>
                  </a:lnTo>
                  <a:lnTo>
                    <a:pt x="176847" y="0"/>
                  </a:lnTo>
                  <a:lnTo>
                    <a:pt x="164211" y="0"/>
                  </a:lnTo>
                  <a:lnTo>
                    <a:pt x="151574" y="0"/>
                  </a:lnTo>
                  <a:lnTo>
                    <a:pt x="151574" y="12636"/>
                  </a:lnTo>
                  <a:lnTo>
                    <a:pt x="138950" y="12636"/>
                  </a:lnTo>
                  <a:lnTo>
                    <a:pt x="126326" y="12636"/>
                  </a:lnTo>
                  <a:lnTo>
                    <a:pt x="126326" y="0"/>
                  </a:lnTo>
                  <a:lnTo>
                    <a:pt x="126314" y="12636"/>
                  </a:lnTo>
                  <a:lnTo>
                    <a:pt x="126314" y="25273"/>
                  </a:lnTo>
                  <a:lnTo>
                    <a:pt x="113690" y="25273"/>
                  </a:lnTo>
                  <a:lnTo>
                    <a:pt x="113690" y="12636"/>
                  </a:lnTo>
                  <a:lnTo>
                    <a:pt x="126314" y="12636"/>
                  </a:lnTo>
                  <a:lnTo>
                    <a:pt x="126314" y="0"/>
                  </a:lnTo>
                  <a:lnTo>
                    <a:pt x="113690" y="0"/>
                  </a:lnTo>
                  <a:lnTo>
                    <a:pt x="101053" y="0"/>
                  </a:lnTo>
                  <a:lnTo>
                    <a:pt x="88417" y="0"/>
                  </a:lnTo>
                  <a:lnTo>
                    <a:pt x="88417" y="12636"/>
                  </a:lnTo>
                  <a:lnTo>
                    <a:pt x="75793" y="12636"/>
                  </a:lnTo>
                  <a:lnTo>
                    <a:pt x="75793" y="25273"/>
                  </a:lnTo>
                  <a:lnTo>
                    <a:pt x="88417" y="25273"/>
                  </a:lnTo>
                  <a:lnTo>
                    <a:pt x="88417" y="37909"/>
                  </a:lnTo>
                  <a:lnTo>
                    <a:pt x="101053" y="37909"/>
                  </a:lnTo>
                  <a:lnTo>
                    <a:pt x="113690" y="37909"/>
                  </a:lnTo>
                  <a:lnTo>
                    <a:pt x="126326" y="37909"/>
                  </a:lnTo>
                  <a:lnTo>
                    <a:pt x="126326" y="25273"/>
                  </a:lnTo>
                  <a:lnTo>
                    <a:pt x="138950" y="25273"/>
                  </a:lnTo>
                  <a:lnTo>
                    <a:pt x="151574" y="25273"/>
                  </a:lnTo>
                  <a:lnTo>
                    <a:pt x="151574" y="37909"/>
                  </a:lnTo>
                  <a:lnTo>
                    <a:pt x="164211" y="37909"/>
                  </a:lnTo>
                  <a:lnTo>
                    <a:pt x="164211" y="25273"/>
                  </a:lnTo>
                  <a:lnTo>
                    <a:pt x="151587" y="25273"/>
                  </a:lnTo>
                  <a:lnTo>
                    <a:pt x="151587" y="12636"/>
                  </a:lnTo>
                  <a:lnTo>
                    <a:pt x="164211" y="12636"/>
                  </a:lnTo>
                  <a:lnTo>
                    <a:pt x="164211" y="25273"/>
                  </a:lnTo>
                  <a:lnTo>
                    <a:pt x="176847" y="25273"/>
                  </a:lnTo>
                  <a:lnTo>
                    <a:pt x="176847" y="37909"/>
                  </a:lnTo>
                  <a:lnTo>
                    <a:pt x="189484" y="37909"/>
                  </a:lnTo>
                  <a:lnTo>
                    <a:pt x="189484" y="25273"/>
                  </a:lnTo>
                  <a:lnTo>
                    <a:pt x="202107" y="25273"/>
                  </a:lnTo>
                  <a:lnTo>
                    <a:pt x="202107" y="12636"/>
                  </a:lnTo>
                  <a:close/>
                </a:path>
                <a:path w="568960" h="38100">
                  <a:moveTo>
                    <a:pt x="214744" y="25273"/>
                  </a:moveTo>
                  <a:lnTo>
                    <a:pt x="202107" y="25273"/>
                  </a:lnTo>
                  <a:lnTo>
                    <a:pt x="202107" y="37909"/>
                  </a:lnTo>
                  <a:lnTo>
                    <a:pt x="214744" y="37909"/>
                  </a:lnTo>
                  <a:lnTo>
                    <a:pt x="214744" y="25273"/>
                  </a:lnTo>
                  <a:close/>
                </a:path>
                <a:path w="568960" h="38100">
                  <a:moveTo>
                    <a:pt x="252641" y="12636"/>
                  </a:moveTo>
                  <a:lnTo>
                    <a:pt x="240004" y="12636"/>
                  </a:lnTo>
                  <a:lnTo>
                    <a:pt x="240004" y="0"/>
                  </a:lnTo>
                  <a:lnTo>
                    <a:pt x="227368" y="0"/>
                  </a:lnTo>
                  <a:lnTo>
                    <a:pt x="227368" y="12636"/>
                  </a:lnTo>
                  <a:lnTo>
                    <a:pt x="227368" y="25273"/>
                  </a:lnTo>
                  <a:lnTo>
                    <a:pt x="240004" y="25273"/>
                  </a:lnTo>
                  <a:lnTo>
                    <a:pt x="240004" y="37909"/>
                  </a:lnTo>
                  <a:lnTo>
                    <a:pt x="252641" y="37909"/>
                  </a:lnTo>
                  <a:lnTo>
                    <a:pt x="252641" y="25273"/>
                  </a:lnTo>
                  <a:lnTo>
                    <a:pt x="252641" y="12636"/>
                  </a:lnTo>
                  <a:close/>
                </a:path>
                <a:path w="568960" h="38100">
                  <a:moveTo>
                    <a:pt x="328422" y="12636"/>
                  </a:moveTo>
                  <a:lnTo>
                    <a:pt x="315798" y="12636"/>
                  </a:lnTo>
                  <a:lnTo>
                    <a:pt x="303161" y="12636"/>
                  </a:lnTo>
                  <a:lnTo>
                    <a:pt x="303161" y="0"/>
                  </a:lnTo>
                  <a:lnTo>
                    <a:pt x="290525" y="0"/>
                  </a:lnTo>
                  <a:lnTo>
                    <a:pt x="290525" y="12636"/>
                  </a:lnTo>
                  <a:lnTo>
                    <a:pt x="277901" y="12636"/>
                  </a:lnTo>
                  <a:lnTo>
                    <a:pt x="265264" y="12636"/>
                  </a:lnTo>
                  <a:lnTo>
                    <a:pt x="265264" y="25273"/>
                  </a:lnTo>
                  <a:lnTo>
                    <a:pt x="265264" y="37909"/>
                  </a:lnTo>
                  <a:lnTo>
                    <a:pt x="277901" y="37909"/>
                  </a:lnTo>
                  <a:lnTo>
                    <a:pt x="277901" y="25273"/>
                  </a:lnTo>
                  <a:lnTo>
                    <a:pt x="290525" y="25273"/>
                  </a:lnTo>
                  <a:lnTo>
                    <a:pt x="303161" y="25273"/>
                  </a:lnTo>
                  <a:lnTo>
                    <a:pt x="315785" y="25273"/>
                  </a:lnTo>
                  <a:lnTo>
                    <a:pt x="315785" y="37909"/>
                  </a:lnTo>
                  <a:lnTo>
                    <a:pt x="328422" y="37909"/>
                  </a:lnTo>
                  <a:lnTo>
                    <a:pt x="328422" y="25273"/>
                  </a:lnTo>
                  <a:lnTo>
                    <a:pt x="328422" y="12636"/>
                  </a:lnTo>
                  <a:close/>
                </a:path>
                <a:path w="568960" h="38100">
                  <a:moveTo>
                    <a:pt x="404202" y="25273"/>
                  </a:moveTo>
                  <a:lnTo>
                    <a:pt x="391579" y="25273"/>
                  </a:lnTo>
                  <a:lnTo>
                    <a:pt x="391579" y="12636"/>
                  </a:lnTo>
                  <a:lnTo>
                    <a:pt x="378955" y="12636"/>
                  </a:lnTo>
                  <a:lnTo>
                    <a:pt x="378955" y="0"/>
                  </a:lnTo>
                  <a:lnTo>
                    <a:pt x="366318" y="0"/>
                  </a:lnTo>
                  <a:lnTo>
                    <a:pt x="366318" y="12636"/>
                  </a:lnTo>
                  <a:lnTo>
                    <a:pt x="353695" y="12636"/>
                  </a:lnTo>
                  <a:lnTo>
                    <a:pt x="341058" y="12636"/>
                  </a:lnTo>
                  <a:lnTo>
                    <a:pt x="341058" y="25273"/>
                  </a:lnTo>
                  <a:lnTo>
                    <a:pt x="353682" y="25273"/>
                  </a:lnTo>
                  <a:lnTo>
                    <a:pt x="366318" y="25273"/>
                  </a:lnTo>
                  <a:lnTo>
                    <a:pt x="378942" y="25273"/>
                  </a:lnTo>
                  <a:lnTo>
                    <a:pt x="378942" y="37909"/>
                  </a:lnTo>
                  <a:lnTo>
                    <a:pt x="391579" y="37909"/>
                  </a:lnTo>
                  <a:lnTo>
                    <a:pt x="404202" y="37909"/>
                  </a:lnTo>
                  <a:lnTo>
                    <a:pt x="404202" y="25273"/>
                  </a:lnTo>
                  <a:close/>
                </a:path>
                <a:path w="568960" h="38100">
                  <a:moveTo>
                    <a:pt x="404202" y="0"/>
                  </a:moveTo>
                  <a:lnTo>
                    <a:pt x="391579" y="0"/>
                  </a:lnTo>
                  <a:lnTo>
                    <a:pt x="391579" y="12636"/>
                  </a:lnTo>
                  <a:lnTo>
                    <a:pt x="404202" y="12636"/>
                  </a:lnTo>
                  <a:lnTo>
                    <a:pt x="404202" y="0"/>
                  </a:lnTo>
                  <a:close/>
                </a:path>
                <a:path w="568960" h="38100">
                  <a:moveTo>
                    <a:pt x="467372" y="0"/>
                  </a:moveTo>
                  <a:lnTo>
                    <a:pt x="454736" y="0"/>
                  </a:lnTo>
                  <a:lnTo>
                    <a:pt x="454736" y="12636"/>
                  </a:lnTo>
                  <a:lnTo>
                    <a:pt x="454736" y="25273"/>
                  </a:lnTo>
                  <a:lnTo>
                    <a:pt x="442112" y="25273"/>
                  </a:lnTo>
                  <a:lnTo>
                    <a:pt x="442112" y="12636"/>
                  </a:lnTo>
                  <a:lnTo>
                    <a:pt x="454736" y="12636"/>
                  </a:lnTo>
                  <a:lnTo>
                    <a:pt x="454736" y="0"/>
                  </a:lnTo>
                  <a:lnTo>
                    <a:pt x="442112" y="0"/>
                  </a:lnTo>
                  <a:lnTo>
                    <a:pt x="429475" y="0"/>
                  </a:lnTo>
                  <a:lnTo>
                    <a:pt x="429475" y="12636"/>
                  </a:lnTo>
                  <a:lnTo>
                    <a:pt x="416839" y="12636"/>
                  </a:lnTo>
                  <a:lnTo>
                    <a:pt x="416839" y="25273"/>
                  </a:lnTo>
                  <a:lnTo>
                    <a:pt x="404215" y="25273"/>
                  </a:lnTo>
                  <a:lnTo>
                    <a:pt x="404215" y="37909"/>
                  </a:lnTo>
                  <a:lnTo>
                    <a:pt x="416839" y="37909"/>
                  </a:lnTo>
                  <a:lnTo>
                    <a:pt x="429475" y="37909"/>
                  </a:lnTo>
                  <a:lnTo>
                    <a:pt x="442112" y="37909"/>
                  </a:lnTo>
                  <a:lnTo>
                    <a:pt x="454736" y="37909"/>
                  </a:lnTo>
                  <a:lnTo>
                    <a:pt x="467372" y="37909"/>
                  </a:lnTo>
                  <a:lnTo>
                    <a:pt x="467372" y="25273"/>
                  </a:lnTo>
                  <a:lnTo>
                    <a:pt x="467372" y="12636"/>
                  </a:lnTo>
                  <a:lnTo>
                    <a:pt x="467372" y="0"/>
                  </a:lnTo>
                  <a:close/>
                </a:path>
                <a:path w="568960" h="38100">
                  <a:moveTo>
                    <a:pt x="505256" y="12636"/>
                  </a:moveTo>
                  <a:lnTo>
                    <a:pt x="492633" y="12636"/>
                  </a:lnTo>
                  <a:lnTo>
                    <a:pt x="479996" y="12636"/>
                  </a:lnTo>
                  <a:lnTo>
                    <a:pt x="479996" y="25273"/>
                  </a:lnTo>
                  <a:lnTo>
                    <a:pt x="479996" y="37909"/>
                  </a:lnTo>
                  <a:lnTo>
                    <a:pt x="492633" y="37909"/>
                  </a:lnTo>
                  <a:lnTo>
                    <a:pt x="492633" y="25273"/>
                  </a:lnTo>
                  <a:lnTo>
                    <a:pt x="505256" y="25273"/>
                  </a:lnTo>
                  <a:lnTo>
                    <a:pt x="505256" y="12636"/>
                  </a:lnTo>
                  <a:close/>
                </a:path>
                <a:path w="568960" h="38100">
                  <a:moveTo>
                    <a:pt x="568413" y="12636"/>
                  </a:moveTo>
                  <a:lnTo>
                    <a:pt x="555790" y="12636"/>
                  </a:lnTo>
                  <a:lnTo>
                    <a:pt x="555790" y="0"/>
                  </a:lnTo>
                  <a:lnTo>
                    <a:pt x="543166" y="0"/>
                  </a:lnTo>
                  <a:lnTo>
                    <a:pt x="505269" y="0"/>
                  </a:lnTo>
                  <a:lnTo>
                    <a:pt x="505269" y="12636"/>
                  </a:lnTo>
                  <a:lnTo>
                    <a:pt x="505269" y="25273"/>
                  </a:lnTo>
                  <a:lnTo>
                    <a:pt x="517893" y="25273"/>
                  </a:lnTo>
                  <a:lnTo>
                    <a:pt x="517906" y="25273"/>
                  </a:lnTo>
                  <a:lnTo>
                    <a:pt x="568413" y="25273"/>
                  </a:lnTo>
                  <a:lnTo>
                    <a:pt x="568413" y="1263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98145" y="4470006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23" y="12636"/>
                  </a:moveTo>
                  <a:lnTo>
                    <a:pt x="0" y="12636"/>
                  </a:lnTo>
                  <a:lnTo>
                    <a:pt x="0" y="25273"/>
                  </a:lnTo>
                  <a:lnTo>
                    <a:pt x="0" y="37909"/>
                  </a:lnTo>
                  <a:lnTo>
                    <a:pt x="12623" y="37909"/>
                  </a:lnTo>
                  <a:lnTo>
                    <a:pt x="12623" y="25273"/>
                  </a:lnTo>
                  <a:lnTo>
                    <a:pt x="12623" y="12636"/>
                  </a:lnTo>
                  <a:close/>
                </a:path>
                <a:path w="619125" h="50800">
                  <a:moveTo>
                    <a:pt x="50520" y="37884"/>
                  </a:moveTo>
                  <a:lnTo>
                    <a:pt x="37909" y="37884"/>
                  </a:lnTo>
                  <a:lnTo>
                    <a:pt x="37909" y="25273"/>
                  </a:lnTo>
                  <a:lnTo>
                    <a:pt x="37909" y="12636"/>
                  </a:lnTo>
                  <a:lnTo>
                    <a:pt x="25273" y="12636"/>
                  </a:lnTo>
                  <a:lnTo>
                    <a:pt x="25273" y="25273"/>
                  </a:lnTo>
                  <a:lnTo>
                    <a:pt x="25273" y="37909"/>
                  </a:lnTo>
                  <a:lnTo>
                    <a:pt x="37896" y="37909"/>
                  </a:lnTo>
                  <a:lnTo>
                    <a:pt x="37896" y="50520"/>
                  </a:lnTo>
                  <a:lnTo>
                    <a:pt x="50520" y="50520"/>
                  </a:lnTo>
                  <a:lnTo>
                    <a:pt x="50520" y="37884"/>
                  </a:lnTo>
                  <a:close/>
                </a:path>
                <a:path w="619125" h="50800">
                  <a:moveTo>
                    <a:pt x="88417" y="37884"/>
                  </a:moveTo>
                  <a:lnTo>
                    <a:pt x="75806" y="37884"/>
                  </a:lnTo>
                  <a:lnTo>
                    <a:pt x="63169" y="37884"/>
                  </a:lnTo>
                  <a:lnTo>
                    <a:pt x="63169" y="25273"/>
                  </a:lnTo>
                  <a:lnTo>
                    <a:pt x="63169" y="12636"/>
                  </a:lnTo>
                  <a:lnTo>
                    <a:pt x="50533" y="12636"/>
                  </a:lnTo>
                  <a:lnTo>
                    <a:pt x="50533" y="25273"/>
                  </a:lnTo>
                  <a:lnTo>
                    <a:pt x="50533" y="37884"/>
                  </a:lnTo>
                  <a:lnTo>
                    <a:pt x="50533" y="50520"/>
                  </a:lnTo>
                  <a:lnTo>
                    <a:pt x="63169" y="50520"/>
                  </a:lnTo>
                  <a:lnTo>
                    <a:pt x="75793" y="50520"/>
                  </a:lnTo>
                  <a:lnTo>
                    <a:pt x="88417" y="50520"/>
                  </a:lnTo>
                  <a:lnTo>
                    <a:pt x="88417" y="37884"/>
                  </a:lnTo>
                  <a:close/>
                </a:path>
                <a:path w="619125" h="50800">
                  <a:moveTo>
                    <a:pt x="88417" y="12636"/>
                  </a:moveTo>
                  <a:lnTo>
                    <a:pt x="75793" y="12636"/>
                  </a:lnTo>
                  <a:lnTo>
                    <a:pt x="75793" y="25273"/>
                  </a:lnTo>
                  <a:lnTo>
                    <a:pt x="88417" y="25273"/>
                  </a:lnTo>
                  <a:lnTo>
                    <a:pt x="88417" y="12636"/>
                  </a:lnTo>
                  <a:close/>
                </a:path>
                <a:path w="619125" h="50800">
                  <a:moveTo>
                    <a:pt x="202120" y="37884"/>
                  </a:moveTo>
                  <a:lnTo>
                    <a:pt x="189484" y="37884"/>
                  </a:lnTo>
                  <a:lnTo>
                    <a:pt x="176847" y="37884"/>
                  </a:lnTo>
                  <a:lnTo>
                    <a:pt x="164223" y="37884"/>
                  </a:lnTo>
                  <a:lnTo>
                    <a:pt x="164223" y="25273"/>
                  </a:lnTo>
                  <a:lnTo>
                    <a:pt x="164223" y="12636"/>
                  </a:lnTo>
                  <a:lnTo>
                    <a:pt x="151587" y="12636"/>
                  </a:lnTo>
                  <a:lnTo>
                    <a:pt x="138963" y="12636"/>
                  </a:lnTo>
                  <a:lnTo>
                    <a:pt x="126326" y="12636"/>
                  </a:lnTo>
                  <a:lnTo>
                    <a:pt x="113690" y="12636"/>
                  </a:lnTo>
                  <a:lnTo>
                    <a:pt x="101053" y="12636"/>
                  </a:lnTo>
                  <a:lnTo>
                    <a:pt x="101053" y="25273"/>
                  </a:lnTo>
                  <a:lnTo>
                    <a:pt x="101053" y="37884"/>
                  </a:lnTo>
                  <a:lnTo>
                    <a:pt x="88430" y="37884"/>
                  </a:lnTo>
                  <a:lnTo>
                    <a:pt x="88430" y="50520"/>
                  </a:lnTo>
                  <a:lnTo>
                    <a:pt x="101053" y="50520"/>
                  </a:lnTo>
                  <a:lnTo>
                    <a:pt x="113690" y="50520"/>
                  </a:lnTo>
                  <a:lnTo>
                    <a:pt x="113690" y="37909"/>
                  </a:lnTo>
                  <a:lnTo>
                    <a:pt x="113690" y="25273"/>
                  </a:lnTo>
                  <a:lnTo>
                    <a:pt x="126326" y="25273"/>
                  </a:lnTo>
                  <a:lnTo>
                    <a:pt x="126326" y="37909"/>
                  </a:lnTo>
                  <a:lnTo>
                    <a:pt x="138950" y="37909"/>
                  </a:lnTo>
                  <a:lnTo>
                    <a:pt x="151587" y="37909"/>
                  </a:lnTo>
                  <a:lnTo>
                    <a:pt x="164211" y="37909"/>
                  </a:lnTo>
                  <a:lnTo>
                    <a:pt x="164211" y="50520"/>
                  </a:lnTo>
                  <a:lnTo>
                    <a:pt x="176847" y="50520"/>
                  </a:lnTo>
                  <a:lnTo>
                    <a:pt x="189484" y="50520"/>
                  </a:lnTo>
                  <a:lnTo>
                    <a:pt x="202120" y="50520"/>
                  </a:lnTo>
                  <a:lnTo>
                    <a:pt x="202120" y="37884"/>
                  </a:lnTo>
                  <a:close/>
                </a:path>
                <a:path w="619125" h="50800">
                  <a:moveTo>
                    <a:pt x="202120" y="12636"/>
                  </a:moveTo>
                  <a:lnTo>
                    <a:pt x="189484" y="12636"/>
                  </a:lnTo>
                  <a:lnTo>
                    <a:pt x="176847" y="12636"/>
                  </a:lnTo>
                  <a:lnTo>
                    <a:pt x="176847" y="25273"/>
                  </a:lnTo>
                  <a:lnTo>
                    <a:pt x="189484" y="25273"/>
                  </a:lnTo>
                  <a:lnTo>
                    <a:pt x="202120" y="25273"/>
                  </a:lnTo>
                  <a:lnTo>
                    <a:pt x="202120" y="12636"/>
                  </a:lnTo>
                  <a:close/>
                </a:path>
                <a:path w="619125" h="50800">
                  <a:moveTo>
                    <a:pt x="240004" y="12636"/>
                  </a:moveTo>
                  <a:lnTo>
                    <a:pt x="227368" y="12636"/>
                  </a:lnTo>
                  <a:lnTo>
                    <a:pt x="227368" y="25273"/>
                  </a:lnTo>
                  <a:lnTo>
                    <a:pt x="227368" y="37884"/>
                  </a:lnTo>
                  <a:lnTo>
                    <a:pt x="214744" y="37884"/>
                  </a:lnTo>
                  <a:lnTo>
                    <a:pt x="214744" y="50520"/>
                  </a:lnTo>
                  <a:lnTo>
                    <a:pt x="227368" y="50520"/>
                  </a:lnTo>
                  <a:lnTo>
                    <a:pt x="240004" y="50520"/>
                  </a:lnTo>
                  <a:lnTo>
                    <a:pt x="240004" y="37909"/>
                  </a:lnTo>
                  <a:lnTo>
                    <a:pt x="240004" y="25273"/>
                  </a:lnTo>
                  <a:lnTo>
                    <a:pt x="240004" y="12636"/>
                  </a:lnTo>
                  <a:close/>
                </a:path>
                <a:path w="619125" h="50800">
                  <a:moveTo>
                    <a:pt x="315798" y="37884"/>
                  </a:moveTo>
                  <a:lnTo>
                    <a:pt x="303174" y="37884"/>
                  </a:lnTo>
                  <a:lnTo>
                    <a:pt x="290537" y="37884"/>
                  </a:lnTo>
                  <a:lnTo>
                    <a:pt x="290537" y="25273"/>
                  </a:lnTo>
                  <a:lnTo>
                    <a:pt x="290537" y="12636"/>
                  </a:lnTo>
                  <a:lnTo>
                    <a:pt x="277901" y="12636"/>
                  </a:lnTo>
                  <a:lnTo>
                    <a:pt x="265277" y="12636"/>
                  </a:lnTo>
                  <a:lnTo>
                    <a:pt x="252641" y="12636"/>
                  </a:lnTo>
                  <a:lnTo>
                    <a:pt x="252641" y="25273"/>
                  </a:lnTo>
                  <a:lnTo>
                    <a:pt x="252641" y="37909"/>
                  </a:lnTo>
                  <a:lnTo>
                    <a:pt x="265264" y="37909"/>
                  </a:lnTo>
                  <a:lnTo>
                    <a:pt x="265264" y="50520"/>
                  </a:lnTo>
                  <a:lnTo>
                    <a:pt x="315798" y="50520"/>
                  </a:lnTo>
                  <a:lnTo>
                    <a:pt x="315798" y="37884"/>
                  </a:lnTo>
                  <a:close/>
                </a:path>
                <a:path w="619125" h="50800">
                  <a:moveTo>
                    <a:pt x="315798" y="12636"/>
                  </a:moveTo>
                  <a:lnTo>
                    <a:pt x="303161" y="12636"/>
                  </a:lnTo>
                  <a:lnTo>
                    <a:pt x="303161" y="25273"/>
                  </a:lnTo>
                  <a:lnTo>
                    <a:pt x="315798" y="25273"/>
                  </a:lnTo>
                  <a:lnTo>
                    <a:pt x="315798" y="12636"/>
                  </a:lnTo>
                  <a:close/>
                </a:path>
                <a:path w="619125" h="50800">
                  <a:moveTo>
                    <a:pt x="353682" y="25273"/>
                  </a:moveTo>
                  <a:lnTo>
                    <a:pt x="341058" y="25273"/>
                  </a:lnTo>
                  <a:lnTo>
                    <a:pt x="341058" y="12636"/>
                  </a:lnTo>
                  <a:lnTo>
                    <a:pt x="328422" y="12636"/>
                  </a:lnTo>
                  <a:lnTo>
                    <a:pt x="328422" y="25273"/>
                  </a:lnTo>
                  <a:lnTo>
                    <a:pt x="328422" y="37909"/>
                  </a:lnTo>
                  <a:lnTo>
                    <a:pt x="341058" y="37909"/>
                  </a:lnTo>
                  <a:lnTo>
                    <a:pt x="353682" y="37909"/>
                  </a:lnTo>
                  <a:lnTo>
                    <a:pt x="353682" y="25273"/>
                  </a:lnTo>
                  <a:close/>
                </a:path>
                <a:path w="619125" h="50800">
                  <a:moveTo>
                    <a:pt x="404215" y="12636"/>
                  </a:moveTo>
                  <a:lnTo>
                    <a:pt x="391579" y="12636"/>
                  </a:lnTo>
                  <a:lnTo>
                    <a:pt x="391579" y="25273"/>
                  </a:lnTo>
                  <a:lnTo>
                    <a:pt x="391579" y="37909"/>
                  </a:lnTo>
                  <a:lnTo>
                    <a:pt x="404215" y="37909"/>
                  </a:lnTo>
                  <a:lnTo>
                    <a:pt x="404215" y="25273"/>
                  </a:lnTo>
                  <a:lnTo>
                    <a:pt x="404215" y="12636"/>
                  </a:lnTo>
                  <a:close/>
                </a:path>
                <a:path w="619125" h="50800">
                  <a:moveTo>
                    <a:pt x="429488" y="12636"/>
                  </a:moveTo>
                  <a:lnTo>
                    <a:pt x="416852" y="12636"/>
                  </a:lnTo>
                  <a:lnTo>
                    <a:pt x="416852" y="25273"/>
                  </a:lnTo>
                  <a:lnTo>
                    <a:pt x="416852" y="37909"/>
                  </a:lnTo>
                  <a:lnTo>
                    <a:pt x="429488" y="37909"/>
                  </a:lnTo>
                  <a:lnTo>
                    <a:pt x="429488" y="25273"/>
                  </a:lnTo>
                  <a:lnTo>
                    <a:pt x="429488" y="12636"/>
                  </a:lnTo>
                  <a:close/>
                </a:path>
                <a:path w="619125" h="50800">
                  <a:moveTo>
                    <a:pt x="517893" y="0"/>
                  </a:moveTo>
                  <a:lnTo>
                    <a:pt x="505269" y="0"/>
                  </a:lnTo>
                  <a:lnTo>
                    <a:pt x="492633" y="0"/>
                  </a:lnTo>
                  <a:lnTo>
                    <a:pt x="492633" y="12636"/>
                  </a:lnTo>
                  <a:lnTo>
                    <a:pt x="480009" y="12636"/>
                  </a:lnTo>
                  <a:lnTo>
                    <a:pt x="480009" y="25273"/>
                  </a:lnTo>
                  <a:lnTo>
                    <a:pt x="467372" y="25273"/>
                  </a:lnTo>
                  <a:lnTo>
                    <a:pt x="467372" y="12636"/>
                  </a:lnTo>
                  <a:lnTo>
                    <a:pt x="454748" y="12636"/>
                  </a:lnTo>
                  <a:lnTo>
                    <a:pt x="454748" y="25273"/>
                  </a:lnTo>
                  <a:lnTo>
                    <a:pt x="454748" y="37909"/>
                  </a:lnTo>
                  <a:lnTo>
                    <a:pt x="467372" y="37909"/>
                  </a:lnTo>
                  <a:lnTo>
                    <a:pt x="480009" y="37909"/>
                  </a:lnTo>
                  <a:lnTo>
                    <a:pt x="492645" y="37909"/>
                  </a:lnTo>
                  <a:lnTo>
                    <a:pt x="492645" y="25273"/>
                  </a:lnTo>
                  <a:lnTo>
                    <a:pt x="505269" y="25273"/>
                  </a:lnTo>
                  <a:lnTo>
                    <a:pt x="505269" y="37909"/>
                  </a:lnTo>
                  <a:lnTo>
                    <a:pt x="517893" y="37909"/>
                  </a:lnTo>
                  <a:lnTo>
                    <a:pt x="517893" y="25273"/>
                  </a:lnTo>
                  <a:lnTo>
                    <a:pt x="517893" y="12636"/>
                  </a:lnTo>
                  <a:lnTo>
                    <a:pt x="517893" y="0"/>
                  </a:lnTo>
                  <a:close/>
                </a:path>
                <a:path w="619125" h="50800">
                  <a:moveTo>
                    <a:pt x="543166" y="12636"/>
                  </a:moveTo>
                  <a:lnTo>
                    <a:pt x="530529" y="12636"/>
                  </a:lnTo>
                  <a:lnTo>
                    <a:pt x="530529" y="25273"/>
                  </a:lnTo>
                  <a:lnTo>
                    <a:pt x="543166" y="25273"/>
                  </a:lnTo>
                  <a:lnTo>
                    <a:pt x="543166" y="12636"/>
                  </a:lnTo>
                  <a:close/>
                </a:path>
                <a:path w="619125" h="50800">
                  <a:moveTo>
                    <a:pt x="581050" y="0"/>
                  </a:moveTo>
                  <a:lnTo>
                    <a:pt x="568426" y="0"/>
                  </a:lnTo>
                  <a:lnTo>
                    <a:pt x="555790" y="0"/>
                  </a:lnTo>
                  <a:lnTo>
                    <a:pt x="555790" y="12636"/>
                  </a:lnTo>
                  <a:lnTo>
                    <a:pt x="555790" y="25273"/>
                  </a:lnTo>
                  <a:lnTo>
                    <a:pt x="555790" y="37909"/>
                  </a:lnTo>
                  <a:lnTo>
                    <a:pt x="568426" y="37909"/>
                  </a:lnTo>
                  <a:lnTo>
                    <a:pt x="581050" y="37909"/>
                  </a:lnTo>
                  <a:lnTo>
                    <a:pt x="581050" y="25273"/>
                  </a:lnTo>
                  <a:lnTo>
                    <a:pt x="581050" y="12636"/>
                  </a:lnTo>
                  <a:lnTo>
                    <a:pt x="581050" y="0"/>
                  </a:lnTo>
                  <a:close/>
                </a:path>
                <a:path w="619125" h="50800">
                  <a:moveTo>
                    <a:pt x="618947" y="12636"/>
                  </a:moveTo>
                  <a:lnTo>
                    <a:pt x="606323" y="12636"/>
                  </a:lnTo>
                  <a:lnTo>
                    <a:pt x="593699" y="12636"/>
                  </a:lnTo>
                  <a:lnTo>
                    <a:pt x="593699" y="0"/>
                  </a:lnTo>
                  <a:lnTo>
                    <a:pt x="581063" y="0"/>
                  </a:lnTo>
                  <a:lnTo>
                    <a:pt x="581063" y="12636"/>
                  </a:lnTo>
                  <a:lnTo>
                    <a:pt x="581063" y="25273"/>
                  </a:lnTo>
                  <a:lnTo>
                    <a:pt x="593686" y="25273"/>
                  </a:lnTo>
                  <a:lnTo>
                    <a:pt x="606323" y="25273"/>
                  </a:lnTo>
                  <a:lnTo>
                    <a:pt x="606323" y="37909"/>
                  </a:lnTo>
                  <a:lnTo>
                    <a:pt x="618947" y="37909"/>
                  </a:lnTo>
                  <a:lnTo>
                    <a:pt x="618947" y="25273"/>
                  </a:lnTo>
                  <a:lnTo>
                    <a:pt x="618947" y="1263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98145" y="4507890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23" y="12636"/>
                  </a:moveTo>
                  <a:lnTo>
                    <a:pt x="0" y="12636"/>
                  </a:lnTo>
                  <a:lnTo>
                    <a:pt x="0" y="25273"/>
                  </a:lnTo>
                  <a:lnTo>
                    <a:pt x="12623" y="25273"/>
                  </a:lnTo>
                  <a:lnTo>
                    <a:pt x="12623" y="12636"/>
                  </a:lnTo>
                  <a:close/>
                </a:path>
                <a:path w="619125" h="50800">
                  <a:moveTo>
                    <a:pt x="50520" y="12636"/>
                  </a:moveTo>
                  <a:lnTo>
                    <a:pt x="37909" y="12636"/>
                  </a:lnTo>
                  <a:lnTo>
                    <a:pt x="25273" y="12636"/>
                  </a:lnTo>
                  <a:lnTo>
                    <a:pt x="25273" y="25273"/>
                  </a:lnTo>
                  <a:lnTo>
                    <a:pt x="37896" y="25273"/>
                  </a:lnTo>
                  <a:lnTo>
                    <a:pt x="37896" y="37896"/>
                  </a:lnTo>
                  <a:lnTo>
                    <a:pt x="25273" y="37896"/>
                  </a:lnTo>
                  <a:lnTo>
                    <a:pt x="25273" y="50533"/>
                  </a:lnTo>
                  <a:lnTo>
                    <a:pt x="37909" y="50533"/>
                  </a:lnTo>
                  <a:lnTo>
                    <a:pt x="37909" y="37896"/>
                  </a:lnTo>
                  <a:lnTo>
                    <a:pt x="50520" y="37896"/>
                  </a:lnTo>
                  <a:lnTo>
                    <a:pt x="50520" y="25273"/>
                  </a:lnTo>
                  <a:lnTo>
                    <a:pt x="50520" y="12636"/>
                  </a:lnTo>
                  <a:close/>
                </a:path>
                <a:path w="619125" h="50800">
                  <a:moveTo>
                    <a:pt x="88417" y="25260"/>
                  </a:moveTo>
                  <a:lnTo>
                    <a:pt x="75806" y="25260"/>
                  </a:lnTo>
                  <a:lnTo>
                    <a:pt x="63169" y="25260"/>
                  </a:lnTo>
                  <a:lnTo>
                    <a:pt x="50533" y="25260"/>
                  </a:lnTo>
                  <a:lnTo>
                    <a:pt x="50533" y="37896"/>
                  </a:lnTo>
                  <a:lnTo>
                    <a:pt x="63169" y="37896"/>
                  </a:lnTo>
                  <a:lnTo>
                    <a:pt x="63169" y="50533"/>
                  </a:lnTo>
                  <a:lnTo>
                    <a:pt x="75806" y="50533"/>
                  </a:lnTo>
                  <a:lnTo>
                    <a:pt x="75806" y="37896"/>
                  </a:lnTo>
                  <a:lnTo>
                    <a:pt x="88417" y="37896"/>
                  </a:lnTo>
                  <a:lnTo>
                    <a:pt x="88417" y="25260"/>
                  </a:lnTo>
                  <a:close/>
                </a:path>
                <a:path w="619125" h="50800">
                  <a:moveTo>
                    <a:pt x="126326" y="12636"/>
                  </a:moveTo>
                  <a:lnTo>
                    <a:pt x="113690" y="12636"/>
                  </a:lnTo>
                  <a:lnTo>
                    <a:pt x="113690" y="25260"/>
                  </a:lnTo>
                  <a:lnTo>
                    <a:pt x="101066" y="25260"/>
                  </a:lnTo>
                  <a:lnTo>
                    <a:pt x="101066" y="12636"/>
                  </a:lnTo>
                  <a:lnTo>
                    <a:pt x="88430" y="12636"/>
                  </a:lnTo>
                  <a:lnTo>
                    <a:pt x="88430" y="25273"/>
                  </a:lnTo>
                  <a:lnTo>
                    <a:pt x="101053" y="25273"/>
                  </a:lnTo>
                  <a:lnTo>
                    <a:pt x="101053" y="37896"/>
                  </a:lnTo>
                  <a:lnTo>
                    <a:pt x="101053" y="50533"/>
                  </a:lnTo>
                  <a:lnTo>
                    <a:pt x="113690" y="50533"/>
                  </a:lnTo>
                  <a:lnTo>
                    <a:pt x="113690" y="37896"/>
                  </a:lnTo>
                  <a:lnTo>
                    <a:pt x="113690" y="25273"/>
                  </a:lnTo>
                  <a:lnTo>
                    <a:pt x="126326" y="25273"/>
                  </a:lnTo>
                  <a:lnTo>
                    <a:pt x="126326" y="12636"/>
                  </a:lnTo>
                  <a:close/>
                </a:path>
                <a:path w="619125" h="50800">
                  <a:moveTo>
                    <a:pt x="138963" y="37896"/>
                  </a:moveTo>
                  <a:lnTo>
                    <a:pt x="126326" y="37896"/>
                  </a:lnTo>
                  <a:lnTo>
                    <a:pt x="126326" y="50533"/>
                  </a:lnTo>
                  <a:lnTo>
                    <a:pt x="138963" y="50533"/>
                  </a:lnTo>
                  <a:lnTo>
                    <a:pt x="138963" y="37896"/>
                  </a:lnTo>
                  <a:close/>
                </a:path>
                <a:path w="619125" h="50800">
                  <a:moveTo>
                    <a:pt x="214744" y="12636"/>
                  </a:moveTo>
                  <a:lnTo>
                    <a:pt x="202120" y="12636"/>
                  </a:lnTo>
                  <a:lnTo>
                    <a:pt x="189484" y="12636"/>
                  </a:lnTo>
                  <a:lnTo>
                    <a:pt x="189484" y="25260"/>
                  </a:lnTo>
                  <a:lnTo>
                    <a:pt x="176847" y="25260"/>
                  </a:lnTo>
                  <a:lnTo>
                    <a:pt x="164211" y="25260"/>
                  </a:lnTo>
                  <a:lnTo>
                    <a:pt x="164211" y="37896"/>
                  </a:lnTo>
                  <a:lnTo>
                    <a:pt x="151587" y="37896"/>
                  </a:lnTo>
                  <a:lnTo>
                    <a:pt x="151587" y="50533"/>
                  </a:lnTo>
                  <a:lnTo>
                    <a:pt x="164211" y="50533"/>
                  </a:lnTo>
                  <a:lnTo>
                    <a:pt x="176847" y="50533"/>
                  </a:lnTo>
                  <a:lnTo>
                    <a:pt x="189484" y="50533"/>
                  </a:lnTo>
                  <a:lnTo>
                    <a:pt x="202120" y="50533"/>
                  </a:lnTo>
                  <a:lnTo>
                    <a:pt x="202120" y="37896"/>
                  </a:lnTo>
                  <a:lnTo>
                    <a:pt x="189484" y="37896"/>
                  </a:lnTo>
                  <a:lnTo>
                    <a:pt x="189484" y="25273"/>
                  </a:lnTo>
                  <a:lnTo>
                    <a:pt x="202107" y="25273"/>
                  </a:lnTo>
                  <a:lnTo>
                    <a:pt x="214744" y="25273"/>
                  </a:lnTo>
                  <a:lnTo>
                    <a:pt x="214744" y="12636"/>
                  </a:lnTo>
                  <a:close/>
                </a:path>
                <a:path w="619125" h="50800">
                  <a:moveTo>
                    <a:pt x="240004" y="37896"/>
                  </a:moveTo>
                  <a:lnTo>
                    <a:pt x="227368" y="37896"/>
                  </a:lnTo>
                  <a:lnTo>
                    <a:pt x="227368" y="50533"/>
                  </a:lnTo>
                  <a:lnTo>
                    <a:pt x="240004" y="50533"/>
                  </a:lnTo>
                  <a:lnTo>
                    <a:pt x="240004" y="37896"/>
                  </a:lnTo>
                  <a:close/>
                </a:path>
                <a:path w="619125" h="50800">
                  <a:moveTo>
                    <a:pt x="240004" y="12636"/>
                  </a:moveTo>
                  <a:lnTo>
                    <a:pt x="227368" y="12636"/>
                  </a:lnTo>
                  <a:lnTo>
                    <a:pt x="227368" y="25273"/>
                  </a:lnTo>
                  <a:lnTo>
                    <a:pt x="240004" y="25273"/>
                  </a:lnTo>
                  <a:lnTo>
                    <a:pt x="240004" y="12636"/>
                  </a:lnTo>
                  <a:close/>
                </a:path>
                <a:path w="619125" h="50800">
                  <a:moveTo>
                    <a:pt x="265277" y="25260"/>
                  </a:moveTo>
                  <a:lnTo>
                    <a:pt x="252641" y="25260"/>
                  </a:lnTo>
                  <a:lnTo>
                    <a:pt x="252641" y="37896"/>
                  </a:lnTo>
                  <a:lnTo>
                    <a:pt x="265277" y="37896"/>
                  </a:lnTo>
                  <a:lnTo>
                    <a:pt x="265277" y="25260"/>
                  </a:lnTo>
                  <a:close/>
                </a:path>
                <a:path w="619125" h="50800">
                  <a:moveTo>
                    <a:pt x="353682" y="0"/>
                  </a:moveTo>
                  <a:lnTo>
                    <a:pt x="341058" y="0"/>
                  </a:lnTo>
                  <a:lnTo>
                    <a:pt x="341058" y="12636"/>
                  </a:lnTo>
                  <a:lnTo>
                    <a:pt x="341058" y="25260"/>
                  </a:lnTo>
                  <a:lnTo>
                    <a:pt x="328434" y="25260"/>
                  </a:lnTo>
                  <a:lnTo>
                    <a:pt x="328434" y="12636"/>
                  </a:lnTo>
                  <a:lnTo>
                    <a:pt x="341058" y="12636"/>
                  </a:lnTo>
                  <a:lnTo>
                    <a:pt x="341058" y="0"/>
                  </a:lnTo>
                  <a:lnTo>
                    <a:pt x="328434" y="0"/>
                  </a:lnTo>
                  <a:lnTo>
                    <a:pt x="315798" y="0"/>
                  </a:lnTo>
                  <a:lnTo>
                    <a:pt x="303161" y="0"/>
                  </a:lnTo>
                  <a:lnTo>
                    <a:pt x="303161" y="12636"/>
                  </a:lnTo>
                  <a:lnTo>
                    <a:pt x="290537" y="12636"/>
                  </a:lnTo>
                  <a:lnTo>
                    <a:pt x="290537" y="25260"/>
                  </a:lnTo>
                  <a:lnTo>
                    <a:pt x="277901" y="25260"/>
                  </a:lnTo>
                  <a:lnTo>
                    <a:pt x="277901" y="37896"/>
                  </a:lnTo>
                  <a:lnTo>
                    <a:pt x="290537" y="37896"/>
                  </a:lnTo>
                  <a:lnTo>
                    <a:pt x="290537" y="25273"/>
                  </a:lnTo>
                  <a:lnTo>
                    <a:pt x="303161" y="25273"/>
                  </a:lnTo>
                  <a:lnTo>
                    <a:pt x="315798" y="25273"/>
                  </a:lnTo>
                  <a:lnTo>
                    <a:pt x="315798" y="37896"/>
                  </a:lnTo>
                  <a:lnTo>
                    <a:pt x="328422" y="37896"/>
                  </a:lnTo>
                  <a:lnTo>
                    <a:pt x="341058" y="37896"/>
                  </a:lnTo>
                  <a:lnTo>
                    <a:pt x="353682" y="37896"/>
                  </a:lnTo>
                  <a:lnTo>
                    <a:pt x="353682" y="25273"/>
                  </a:lnTo>
                  <a:lnTo>
                    <a:pt x="353682" y="12636"/>
                  </a:lnTo>
                  <a:lnTo>
                    <a:pt x="353682" y="0"/>
                  </a:lnTo>
                  <a:close/>
                </a:path>
                <a:path w="619125" h="50800">
                  <a:moveTo>
                    <a:pt x="416839" y="12636"/>
                  </a:moveTo>
                  <a:lnTo>
                    <a:pt x="404215" y="12636"/>
                  </a:lnTo>
                  <a:lnTo>
                    <a:pt x="404215" y="25260"/>
                  </a:lnTo>
                  <a:lnTo>
                    <a:pt x="391591" y="25260"/>
                  </a:lnTo>
                  <a:lnTo>
                    <a:pt x="391591" y="12636"/>
                  </a:lnTo>
                  <a:lnTo>
                    <a:pt x="404215" y="12636"/>
                  </a:lnTo>
                  <a:lnTo>
                    <a:pt x="404215" y="0"/>
                  </a:lnTo>
                  <a:lnTo>
                    <a:pt x="391591" y="0"/>
                  </a:lnTo>
                  <a:lnTo>
                    <a:pt x="378955" y="0"/>
                  </a:lnTo>
                  <a:lnTo>
                    <a:pt x="378955" y="12636"/>
                  </a:lnTo>
                  <a:lnTo>
                    <a:pt x="366331" y="12636"/>
                  </a:lnTo>
                  <a:lnTo>
                    <a:pt x="353695" y="12636"/>
                  </a:lnTo>
                  <a:lnTo>
                    <a:pt x="353695" y="25273"/>
                  </a:lnTo>
                  <a:lnTo>
                    <a:pt x="366318" y="25273"/>
                  </a:lnTo>
                  <a:lnTo>
                    <a:pt x="378955" y="25273"/>
                  </a:lnTo>
                  <a:lnTo>
                    <a:pt x="391579" y="25273"/>
                  </a:lnTo>
                  <a:lnTo>
                    <a:pt x="391579" y="37896"/>
                  </a:lnTo>
                  <a:lnTo>
                    <a:pt x="404215" y="37896"/>
                  </a:lnTo>
                  <a:lnTo>
                    <a:pt x="416839" y="37896"/>
                  </a:lnTo>
                  <a:lnTo>
                    <a:pt x="416839" y="25273"/>
                  </a:lnTo>
                  <a:lnTo>
                    <a:pt x="416839" y="12636"/>
                  </a:lnTo>
                  <a:close/>
                </a:path>
                <a:path w="619125" h="50800">
                  <a:moveTo>
                    <a:pt x="429488" y="12636"/>
                  </a:moveTo>
                  <a:lnTo>
                    <a:pt x="416852" y="12636"/>
                  </a:lnTo>
                  <a:lnTo>
                    <a:pt x="416852" y="25260"/>
                  </a:lnTo>
                  <a:lnTo>
                    <a:pt x="416852" y="37896"/>
                  </a:lnTo>
                  <a:lnTo>
                    <a:pt x="429488" y="37896"/>
                  </a:lnTo>
                  <a:lnTo>
                    <a:pt x="429488" y="25273"/>
                  </a:lnTo>
                  <a:lnTo>
                    <a:pt x="429488" y="12636"/>
                  </a:lnTo>
                  <a:close/>
                </a:path>
                <a:path w="619125" h="50800">
                  <a:moveTo>
                    <a:pt x="492645" y="0"/>
                  </a:moveTo>
                  <a:lnTo>
                    <a:pt x="480009" y="0"/>
                  </a:lnTo>
                  <a:lnTo>
                    <a:pt x="467372" y="0"/>
                  </a:lnTo>
                  <a:lnTo>
                    <a:pt x="454748" y="0"/>
                  </a:lnTo>
                  <a:lnTo>
                    <a:pt x="442112" y="0"/>
                  </a:lnTo>
                  <a:lnTo>
                    <a:pt x="442112" y="12636"/>
                  </a:lnTo>
                  <a:lnTo>
                    <a:pt x="454748" y="12636"/>
                  </a:lnTo>
                  <a:lnTo>
                    <a:pt x="467372" y="12636"/>
                  </a:lnTo>
                  <a:lnTo>
                    <a:pt x="467372" y="25260"/>
                  </a:lnTo>
                  <a:lnTo>
                    <a:pt x="467372" y="37896"/>
                  </a:lnTo>
                  <a:lnTo>
                    <a:pt x="480009" y="37896"/>
                  </a:lnTo>
                  <a:lnTo>
                    <a:pt x="492645" y="37896"/>
                  </a:lnTo>
                  <a:lnTo>
                    <a:pt x="492645" y="25273"/>
                  </a:lnTo>
                  <a:lnTo>
                    <a:pt x="492645" y="12636"/>
                  </a:lnTo>
                  <a:lnTo>
                    <a:pt x="492645" y="0"/>
                  </a:lnTo>
                  <a:close/>
                </a:path>
                <a:path w="619125" h="50800">
                  <a:moveTo>
                    <a:pt x="517893" y="0"/>
                  </a:moveTo>
                  <a:lnTo>
                    <a:pt x="505269" y="0"/>
                  </a:lnTo>
                  <a:lnTo>
                    <a:pt x="505269" y="12636"/>
                  </a:lnTo>
                  <a:lnTo>
                    <a:pt x="505269" y="25260"/>
                  </a:lnTo>
                  <a:lnTo>
                    <a:pt x="505269" y="37896"/>
                  </a:lnTo>
                  <a:lnTo>
                    <a:pt x="517893" y="37896"/>
                  </a:lnTo>
                  <a:lnTo>
                    <a:pt x="517893" y="25273"/>
                  </a:lnTo>
                  <a:lnTo>
                    <a:pt x="517893" y="12636"/>
                  </a:lnTo>
                  <a:lnTo>
                    <a:pt x="517893" y="0"/>
                  </a:lnTo>
                  <a:close/>
                </a:path>
                <a:path w="619125" h="50800">
                  <a:moveTo>
                    <a:pt x="581050" y="0"/>
                  </a:moveTo>
                  <a:lnTo>
                    <a:pt x="581050" y="0"/>
                  </a:lnTo>
                  <a:lnTo>
                    <a:pt x="517906" y="0"/>
                  </a:lnTo>
                  <a:lnTo>
                    <a:pt x="517906" y="12636"/>
                  </a:lnTo>
                  <a:lnTo>
                    <a:pt x="530529" y="12636"/>
                  </a:lnTo>
                  <a:lnTo>
                    <a:pt x="530529" y="25260"/>
                  </a:lnTo>
                  <a:lnTo>
                    <a:pt x="517906" y="25260"/>
                  </a:lnTo>
                  <a:lnTo>
                    <a:pt x="517906" y="37896"/>
                  </a:lnTo>
                  <a:lnTo>
                    <a:pt x="530542" y="37896"/>
                  </a:lnTo>
                  <a:lnTo>
                    <a:pt x="530542" y="25273"/>
                  </a:lnTo>
                  <a:lnTo>
                    <a:pt x="543166" y="25273"/>
                  </a:lnTo>
                  <a:lnTo>
                    <a:pt x="543166" y="12636"/>
                  </a:lnTo>
                  <a:lnTo>
                    <a:pt x="555790" y="12636"/>
                  </a:lnTo>
                  <a:lnTo>
                    <a:pt x="568426" y="12636"/>
                  </a:lnTo>
                  <a:lnTo>
                    <a:pt x="581050" y="12636"/>
                  </a:lnTo>
                  <a:lnTo>
                    <a:pt x="581050" y="0"/>
                  </a:lnTo>
                  <a:close/>
                </a:path>
                <a:path w="619125" h="50800">
                  <a:moveTo>
                    <a:pt x="618947" y="12636"/>
                  </a:moveTo>
                  <a:lnTo>
                    <a:pt x="606323" y="12636"/>
                  </a:lnTo>
                  <a:lnTo>
                    <a:pt x="606323" y="0"/>
                  </a:lnTo>
                  <a:lnTo>
                    <a:pt x="593699" y="0"/>
                  </a:lnTo>
                  <a:lnTo>
                    <a:pt x="581063" y="0"/>
                  </a:lnTo>
                  <a:lnTo>
                    <a:pt x="581063" y="12636"/>
                  </a:lnTo>
                  <a:lnTo>
                    <a:pt x="593686" y="12636"/>
                  </a:lnTo>
                  <a:lnTo>
                    <a:pt x="593686" y="25260"/>
                  </a:lnTo>
                  <a:lnTo>
                    <a:pt x="581063" y="25260"/>
                  </a:lnTo>
                  <a:lnTo>
                    <a:pt x="581063" y="37896"/>
                  </a:lnTo>
                  <a:lnTo>
                    <a:pt x="593686" y="37896"/>
                  </a:lnTo>
                  <a:lnTo>
                    <a:pt x="606323" y="37896"/>
                  </a:lnTo>
                  <a:lnTo>
                    <a:pt x="606323" y="25273"/>
                  </a:lnTo>
                  <a:lnTo>
                    <a:pt x="618947" y="25273"/>
                  </a:lnTo>
                  <a:lnTo>
                    <a:pt x="618947" y="1263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98145" y="4545787"/>
              <a:ext cx="619125" cy="38100"/>
            </a:xfrm>
            <a:custGeom>
              <a:avLst/>
              <a:gdLst/>
              <a:ahLst/>
              <a:cxnLst/>
              <a:rect l="l" t="t" r="r" b="b"/>
              <a:pathLst>
                <a:path w="619125" h="38100">
                  <a:moveTo>
                    <a:pt x="12623" y="12636"/>
                  </a:moveTo>
                  <a:lnTo>
                    <a:pt x="0" y="12636"/>
                  </a:lnTo>
                  <a:lnTo>
                    <a:pt x="0" y="25260"/>
                  </a:lnTo>
                  <a:lnTo>
                    <a:pt x="0" y="37909"/>
                  </a:lnTo>
                  <a:lnTo>
                    <a:pt x="12623" y="37909"/>
                  </a:lnTo>
                  <a:lnTo>
                    <a:pt x="12623" y="25285"/>
                  </a:lnTo>
                  <a:lnTo>
                    <a:pt x="12623" y="12636"/>
                  </a:lnTo>
                  <a:close/>
                </a:path>
                <a:path w="619125" h="38100">
                  <a:moveTo>
                    <a:pt x="50520" y="25260"/>
                  </a:moveTo>
                  <a:lnTo>
                    <a:pt x="37909" y="25260"/>
                  </a:lnTo>
                  <a:lnTo>
                    <a:pt x="37909" y="12636"/>
                  </a:lnTo>
                  <a:lnTo>
                    <a:pt x="25273" y="12636"/>
                  </a:lnTo>
                  <a:lnTo>
                    <a:pt x="12636" y="12636"/>
                  </a:lnTo>
                  <a:lnTo>
                    <a:pt x="12636" y="25260"/>
                  </a:lnTo>
                  <a:lnTo>
                    <a:pt x="12636" y="37909"/>
                  </a:lnTo>
                  <a:lnTo>
                    <a:pt x="25273" y="37909"/>
                  </a:lnTo>
                  <a:lnTo>
                    <a:pt x="37896" y="37909"/>
                  </a:lnTo>
                  <a:lnTo>
                    <a:pt x="50520" y="37909"/>
                  </a:lnTo>
                  <a:lnTo>
                    <a:pt x="50520" y="25260"/>
                  </a:lnTo>
                  <a:close/>
                </a:path>
                <a:path w="619125" h="38100">
                  <a:moveTo>
                    <a:pt x="88417" y="12636"/>
                  </a:moveTo>
                  <a:lnTo>
                    <a:pt x="75806" y="12636"/>
                  </a:lnTo>
                  <a:lnTo>
                    <a:pt x="63169" y="12636"/>
                  </a:lnTo>
                  <a:lnTo>
                    <a:pt x="63169" y="25285"/>
                  </a:lnTo>
                  <a:lnTo>
                    <a:pt x="75793" y="25285"/>
                  </a:lnTo>
                  <a:lnTo>
                    <a:pt x="88417" y="25285"/>
                  </a:lnTo>
                  <a:lnTo>
                    <a:pt x="88417" y="12636"/>
                  </a:lnTo>
                  <a:close/>
                </a:path>
                <a:path w="619125" h="38100">
                  <a:moveTo>
                    <a:pt x="164223" y="12636"/>
                  </a:moveTo>
                  <a:lnTo>
                    <a:pt x="151587" y="12636"/>
                  </a:lnTo>
                  <a:lnTo>
                    <a:pt x="151587" y="25260"/>
                  </a:lnTo>
                  <a:lnTo>
                    <a:pt x="138963" y="25260"/>
                  </a:lnTo>
                  <a:lnTo>
                    <a:pt x="138963" y="12636"/>
                  </a:lnTo>
                  <a:lnTo>
                    <a:pt x="126326" y="12636"/>
                  </a:lnTo>
                  <a:lnTo>
                    <a:pt x="126326" y="25260"/>
                  </a:lnTo>
                  <a:lnTo>
                    <a:pt x="113690" y="25260"/>
                  </a:lnTo>
                  <a:lnTo>
                    <a:pt x="113690" y="12636"/>
                  </a:lnTo>
                  <a:lnTo>
                    <a:pt x="101066" y="12636"/>
                  </a:lnTo>
                  <a:lnTo>
                    <a:pt x="88430" y="12636"/>
                  </a:lnTo>
                  <a:lnTo>
                    <a:pt x="88430" y="25260"/>
                  </a:lnTo>
                  <a:lnTo>
                    <a:pt x="88430" y="37909"/>
                  </a:lnTo>
                  <a:lnTo>
                    <a:pt x="101053" y="37909"/>
                  </a:lnTo>
                  <a:lnTo>
                    <a:pt x="113690" y="37909"/>
                  </a:lnTo>
                  <a:lnTo>
                    <a:pt x="126326" y="37909"/>
                  </a:lnTo>
                  <a:lnTo>
                    <a:pt x="126326" y="25285"/>
                  </a:lnTo>
                  <a:lnTo>
                    <a:pt x="138950" y="25285"/>
                  </a:lnTo>
                  <a:lnTo>
                    <a:pt x="138950" y="37909"/>
                  </a:lnTo>
                  <a:lnTo>
                    <a:pt x="151587" y="37909"/>
                  </a:lnTo>
                  <a:lnTo>
                    <a:pt x="151587" y="25285"/>
                  </a:lnTo>
                  <a:lnTo>
                    <a:pt x="164223" y="25285"/>
                  </a:lnTo>
                  <a:lnTo>
                    <a:pt x="164223" y="12636"/>
                  </a:lnTo>
                  <a:close/>
                </a:path>
                <a:path w="619125" h="38100">
                  <a:moveTo>
                    <a:pt x="202120" y="25260"/>
                  </a:moveTo>
                  <a:lnTo>
                    <a:pt x="189484" y="25260"/>
                  </a:lnTo>
                  <a:lnTo>
                    <a:pt x="189484" y="12636"/>
                  </a:lnTo>
                  <a:lnTo>
                    <a:pt x="176847" y="12636"/>
                  </a:lnTo>
                  <a:lnTo>
                    <a:pt x="176847" y="25260"/>
                  </a:lnTo>
                  <a:lnTo>
                    <a:pt x="176847" y="37909"/>
                  </a:lnTo>
                  <a:lnTo>
                    <a:pt x="189484" y="37909"/>
                  </a:lnTo>
                  <a:lnTo>
                    <a:pt x="202120" y="37909"/>
                  </a:lnTo>
                  <a:lnTo>
                    <a:pt x="202120" y="25260"/>
                  </a:lnTo>
                  <a:close/>
                </a:path>
                <a:path w="619125" h="38100">
                  <a:moveTo>
                    <a:pt x="240004" y="0"/>
                  </a:moveTo>
                  <a:lnTo>
                    <a:pt x="227368" y="0"/>
                  </a:lnTo>
                  <a:lnTo>
                    <a:pt x="227368" y="12636"/>
                  </a:lnTo>
                  <a:lnTo>
                    <a:pt x="214744" y="12636"/>
                  </a:lnTo>
                  <a:lnTo>
                    <a:pt x="214744" y="25260"/>
                  </a:lnTo>
                  <a:lnTo>
                    <a:pt x="214744" y="37909"/>
                  </a:lnTo>
                  <a:lnTo>
                    <a:pt x="227380" y="37909"/>
                  </a:lnTo>
                  <a:lnTo>
                    <a:pt x="227380" y="25285"/>
                  </a:lnTo>
                  <a:lnTo>
                    <a:pt x="227380" y="12636"/>
                  </a:lnTo>
                  <a:lnTo>
                    <a:pt x="240004" y="12636"/>
                  </a:lnTo>
                  <a:lnTo>
                    <a:pt x="240004" y="0"/>
                  </a:lnTo>
                  <a:close/>
                </a:path>
                <a:path w="619125" h="38100">
                  <a:moveTo>
                    <a:pt x="328434" y="12636"/>
                  </a:moveTo>
                  <a:lnTo>
                    <a:pt x="328434" y="12636"/>
                  </a:lnTo>
                  <a:lnTo>
                    <a:pt x="265277" y="12636"/>
                  </a:lnTo>
                  <a:lnTo>
                    <a:pt x="265277" y="0"/>
                  </a:lnTo>
                  <a:lnTo>
                    <a:pt x="252641" y="0"/>
                  </a:lnTo>
                  <a:lnTo>
                    <a:pt x="252641" y="12636"/>
                  </a:lnTo>
                  <a:lnTo>
                    <a:pt x="252641" y="25260"/>
                  </a:lnTo>
                  <a:lnTo>
                    <a:pt x="240004" y="25260"/>
                  </a:lnTo>
                  <a:lnTo>
                    <a:pt x="240004" y="37909"/>
                  </a:lnTo>
                  <a:lnTo>
                    <a:pt x="252641" y="37909"/>
                  </a:lnTo>
                  <a:lnTo>
                    <a:pt x="252641" y="25285"/>
                  </a:lnTo>
                  <a:lnTo>
                    <a:pt x="265264" y="25285"/>
                  </a:lnTo>
                  <a:lnTo>
                    <a:pt x="265264" y="37909"/>
                  </a:lnTo>
                  <a:lnTo>
                    <a:pt x="277901" y="37909"/>
                  </a:lnTo>
                  <a:lnTo>
                    <a:pt x="290537" y="37909"/>
                  </a:lnTo>
                  <a:lnTo>
                    <a:pt x="303174" y="37909"/>
                  </a:lnTo>
                  <a:lnTo>
                    <a:pt x="303174" y="25285"/>
                  </a:lnTo>
                  <a:lnTo>
                    <a:pt x="315798" y="25285"/>
                  </a:lnTo>
                  <a:lnTo>
                    <a:pt x="328434" y="25285"/>
                  </a:lnTo>
                  <a:lnTo>
                    <a:pt x="328434" y="12636"/>
                  </a:lnTo>
                  <a:close/>
                </a:path>
                <a:path w="619125" h="38100">
                  <a:moveTo>
                    <a:pt x="353682" y="12636"/>
                  </a:moveTo>
                  <a:lnTo>
                    <a:pt x="341058" y="12636"/>
                  </a:lnTo>
                  <a:lnTo>
                    <a:pt x="341058" y="25285"/>
                  </a:lnTo>
                  <a:lnTo>
                    <a:pt x="353682" y="25285"/>
                  </a:lnTo>
                  <a:lnTo>
                    <a:pt x="353682" y="12636"/>
                  </a:lnTo>
                  <a:close/>
                </a:path>
                <a:path w="619125" h="38100">
                  <a:moveTo>
                    <a:pt x="378955" y="0"/>
                  </a:moveTo>
                  <a:lnTo>
                    <a:pt x="366318" y="0"/>
                  </a:lnTo>
                  <a:lnTo>
                    <a:pt x="366318" y="12636"/>
                  </a:lnTo>
                  <a:lnTo>
                    <a:pt x="378955" y="12636"/>
                  </a:lnTo>
                  <a:lnTo>
                    <a:pt x="378955" y="0"/>
                  </a:lnTo>
                  <a:close/>
                </a:path>
                <a:path w="619125" h="38100">
                  <a:moveTo>
                    <a:pt x="416839" y="0"/>
                  </a:moveTo>
                  <a:lnTo>
                    <a:pt x="404215" y="0"/>
                  </a:lnTo>
                  <a:lnTo>
                    <a:pt x="391579" y="0"/>
                  </a:lnTo>
                  <a:lnTo>
                    <a:pt x="391579" y="12636"/>
                  </a:lnTo>
                  <a:lnTo>
                    <a:pt x="391579" y="25260"/>
                  </a:lnTo>
                  <a:lnTo>
                    <a:pt x="378955" y="25260"/>
                  </a:lnTo>
                  <a:lnTo>
                    <a:pt x="378955" y="37909"/>
                  </a:lnTo>
                  <a:lnTo>
                    <a:pt x="391591" y="37909"/>
                  </a:lnTo>
                  <a:lnTo>
                    <a:pt x="391591" y="25285"/>
                  </a:lnTo>
                  <a:lnTo>
                    <a:pt x="404215" y="25285"/>
                  </a:lnTo>
                  <a:lnTo>
                    <a:pt x="416839" y="25285"/>
                  </a:lnTo>
                  <a:lnTo>
                    <a:pt x="416839" y="12636"/>
                  </a:lnTo>
                  <a:lnTo>
                    <a:pt x="416839" y="0"/>
                  </a:lnTo>
                  <a:close/>
                </a:path>
                <a:path w="619125" h="38100">
                  <a:moveTo>
                    <a:pt x="480009" y="12636"/>
                  </a:moveTo>
                  <a:lnTo>
                    <a:pt x="467372" y="12636"/>
                  </a:lnTo>
                  <a:lnTo>
                    <a:pt x="467372" y="0"/>
                  </a:lnTo>
                  <a:lnTo>
                    <a:pt x="454748" y="0"/>
                  </a:lnTo>
                  <a:lnTo>
                    <a:pt x="454748" y="12636"/>
                  </a:lnTo>
                  <a:lnTo>
                    <a:pt x="454748" y="25260"/>
                  </a:lnTo>
                  <a:lnTo>
                    <a:pt x="442112" y="25260"/>
                  </a:lnTo>
                  <a:lnTo>
                    <a:pt x="442112" y="12636"/>
                  </a:lnTo>
                  <a:lnTo>
                    <a:pt x="454748" y="12636"/>
                  </a:lnTo>
                  <a:lnTo>
                    <a:pt x="454748" y="0"/>
                  </a:lnTo>
                  <a:lnTo>
                    <a:pt x="442112" y="0"/>
                  </a:lnTo>
                  <a:lnTo>
                    <a:pt x="429488" y="0"/>
                  </a:lnTo>
                  <a:lnTo>
                    <a:pt x="416852" y="0"/>
                  </a:lnTo>
                  <a:lnTo>
                    <a:pt x="416852" y="12636"/>
                  </a:lnTo>
                  <a:lnTo>
                    <a:pt x="416852" y="25260"/>
                  </a:lnTo>
                  <a:lnTo>
                    <a:pt x="416852" y="37909"/>
                  </a:lnTo>
                  <a:lnTo>
                    <a:pt x="429475" y="37909"/>
                  </a:lnTo>
                  <a:lnTo>
                    <a:pt x="442112" y="37909"/>
                  </a:lnTo>
                  <a:lnTo>
                    <a:pt x="454748" y="37909"/>
                  </a:lnTo>
                  <a:lnTo>
                    <a:pt x="467372" y="37909"/>
                  </a:lnTo>
                  <a:lnTo>
                    <a:pt x="467372" y="25285"/>
                  </a:lnTo>
                  <a:lnTo>
                    <a:pt x="480009" y="25285"/>
                  </a:lnTo>
                  <a:lnTo>
                    <a:pt x="480009" y="12636"/>
                  </a:lnTo>
                  <a:close/>
                </a:path>
                <a:path w="619125" h="38100">
                  <a:moveTo>
                    <a:pt x="517893" y="12636"/>
                  </a:moveTo>
                  <a:lnTo>
                    <a:pt x="505269" y="12636"/>
                  </a:lnTo>
                  <a:lnTo>
                    <a:pt x="492633" y="12636"/>
                  </a:lnTo>
                  <a:lnTo>
                    <a:pt x="492633" y="25260"/>
                  </a:lnTo>
                  <a:lnTo>
                    <a:pt x="492633" y="37909"/>
                  </a:lnTo>
                  <a:lnTo>
                    <a:pt x="505269" y="37909"/>
                  </a:lnTo>
                  <a:lnTo>
                    <a:pt x="517893" y="37909"/>
                  </a:lnTo>
                  <a:lnTo>
                    <a:pt x="517893" y="25285"/>
                  </a:lnTo>
                  <a:lnTo>
                    <a:pt x="517893" y="12636"/>
                  </a:lnTo>
                  <a:close/>
                </a:path>
                <a:path w="619125" h="38100">
                  <a:moveTo>
                    <a:pt x="581050" y="0"/>
                  </a:moveTo>
                  <a:lnTo>
                    <a:pt x="568426" y="0"/>
                  </a:lnTo>
                  <a:lnTo>
                    <a:pt x="568426" y="12636"/>
                  </a:lnTo>
                  <a:lnTo>
                    <a:pt x="568426" y="25260"/>
                  </a:lnTo>
                  <a:lnTo>
                    <a:pt x="555802" y="25260"/>
                  </a:lnTo>
                  <a:lnTo>
                    <a:pt x="555802" y="12636"/>
                  </a:lnTo>
                  <a:lnTo>
                    <a:pt x="555802" y="0"/>
                  </a:lnTo>
                  <a:lnTo>
                    <a:pt x="543166" y="0"/>
                  </a:lnTo>
                  <a:lnTo>
                    <a:pt x="543166" y="12636"/>
                  </a:lnTo>
                  <a:lnTo>
                    <a:pt x="530542" y="12636"/>
                  </a:lnTo>
                  <a:lnTo>
                    <a:pt x="530542" y="0"/>
                  </a:lnTo>
                  <a:lnTo>
                    <a:pt x="517906" y="0"/>
                  </a:lnTo>
                  <a:lnTo>
                    <a:pt x="517906" y="12636"/>
                  </a:lnTo>
                  <a:lnTo>
                    <a:pt x="517906" y="25285"/>
                  </a:lnTo>
                  <a:lnTo>
                    <a:pt x="530529" y="25285"/>
                  </a:lnTo>
                  <a:lnTo>
                    <a:pt x="530529" y="37909"/>
                  </a:lnTo>
                  <a:lnTo>
                    <a:pt x="543166" y="37909"/>
                  </a:lnTo>
                  <a:lnTo>
                    <a:pt x="543166" y="25285"/>
                  </a:lnTo>
                  <a:lnTo>
                    <a:pt x="555790" y="25285"/>
                  </a:lnTo>
                  <a:lnTo>
                    <a:pt x="555790" y="37909"/>
                  </a:lnTo>
                  <a:lnTo>
                    <a:pt x="568426" y="37909"/>
                  </a:lnTo>
                  <a:lnTo>
                    <a:pt x="581050" y="37909"/>
                  </a:lnTo>
                  <a:lnTo>
                    <a:pt x="581050" y="25285"/>
                  </a:lnTo>
                  <a:lnTo>
                    <a:pt x="581050" y="12636"/>
                  </a:lnTo>
                  <a:lnTo>
                    <a:pt x="581050" y="0"/>
                  </a:lnTo>
                  <a:close/>
                </a:path>
                <a:path w="619125" h="38100">
                  <a:moveTo>
                    <a:pt x="618947" y="0"/>
                  </a:moveTo>
                  <a:lnTo>
                    <a:pt x="606323" y="0"/>
                  </a:lnTo>
                  <a:lnTo>
                    <a:pt x="606323" y="12636"/>
                  </a:lnTo>
                  <a:lnTo>
                    <a:pt x="593686" y="12636"/>
                  </a:lnTo>
                  <a:lnTo>
                    <a:pt x="593686" y="25285"/>
                  </a:lnTo>
                  <a:lnTo>
                    <a:pt x="606323" y="25285"/>
                  </a:lnTo>
                  <a:lnTo>
                    <a:pt x="606323" y="37909"/>
                  </a:lnTo>
                  <a:lnTo>
                    <a:pt x="618947" y="37909"/>
                  </a:lnTo>
                  <a:lnTo>
                    <a:pt x="618947" y="25285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98145" y="4571047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23" y="12636"/>
                  </a:moveTo>
                  <a:lnTo>
                    <a:pt x="0" y="12636"/>
                  </a:lnTo>
                  <a:lnTo>
                    <a:pt x="0" y="25260"/>
                  </a:lnTo>
                  <a:lnTo>
                    <a:pt x="0" y="37896"/>
                  </a:lnTo>
                  <a:lnTo>
                    <a:pt x="0" y="50533"/>
                  </a:lnTo>
                  <a:lnTo>
                    <a:pt x="12623" y="50533"/>
                  </a:lnTo>
                  <a:lnTo>
                    <a:pt x="12623" y="37896"/>
                  </a:lnTo>
                  <a:lnTo>
                    <a:pt x="12623" y="25273"/>
                  </a:lnTo>
                  <a:lnTo>
                    <a:pt x="12623" y="12636"/>
                  </a:lnTo>
                  <a:close/>
                </a:path>
                <a:path w="619125" h="50800">
                  <a:moveTo>
                    <a:pt x="50520" y="25260"/>
                  </a:moveTo>
                  <a:lnTo>
                    <a:pt x="37909" y="25260"/>
                  </a:lnTo>
                  <a:lnTo>
                    <a:pt x="37909" y="12636"/>
                  </a:lnTo>
                  <a:lnTo>
                    <a:pt x="25273" y="12636"/>
                  </a:lnTo>
                  <a:lnTo>
                    <a:pt x="12636" y="12636"/>
                  </a:lnTo>
                  <a:lnTo>
                    <a:pt x="12636" y="25273"/>
                  </a:lnTo>
                  <a:lnTo>
                    <a:pt x="25273" y="25273"/>
                  </a:lnTo>
                  <a:lnTo>
                    <a:pt x="25273" y="37896"/>
                  </a:lnTo>
                  <a:lnTo>
                    <a:pt x="25273" y="50533"/>
                  </a:lnTo>
                  <a:lnTo>
                    <a:pt x="37909" y="50533"/>
                  </a:lnTo>
                  <a:lnTo>
                    <a:pt x="37909" y="37896"/>
                  </a:lnTo>
                  <a:lnTo>
                    <a:pt x="50520" y="37896"/>
                  </a:lnTo>
                  <a:lnTo>
                    <a:pt x="50520" y="25260"/>
                  </a:lnTo>
                  <a:close/>
                </a:path>
                <a:path w="619125" h="50800">
                  <a:moveTo>
                    <a:pt x="88417" y="12636"/>
                  </a:moveTo>
                  <a:lnTo>
                    <a:pt x="75806" y="12636"/>
                  </a:lnTo>
                  <a:lnTo>
                    <a:pt x="63169" y="12636"/>
                  </a:lnTo>
                  <a:lnTo>
                    <a:pt x="50533" y="12636"/>
                  </a:lnTo>
                  <a:lnTo>
                    <a:pt x="50533" y="25260"/>
                  </a:lnTo>
                  <a:lnTo>
                    <a:pt x="50533" y="37896"/>
                  </a:lnTo>
                  <a:lnTo>
                    <a:pt x="50533" y="50533"/>
                  </a:lnTo>
                  <a:lnTo>
                    <a:pt x="63169" y="50533"/>
                  </a:lnTo>
                  <a:lnTo>
                    <a:pt x="75793" y="50533"/>
                  </a:lnTo>
                  <a:lnTo>
                    <a:pt x="88417" y="50533"/>
                  </a:lnTo>
                  <a:lnTo>
                    <a:pt x="88417" y="37896"/>
                  </a:lnTo>
                  <a:lnTo>
                    <a:pt x="75806" y="37896"/>
                  </a:lnTo>
                  <a:lnTo>
                    <a:pt x="63169" y="37896"/>
                  </a:lnTo>
                  <a:lnTo>
                    <a:pt x="63169" y="25273"/>
                  </a:lnTo>
                  <a:lnTo>
                    <a:pt x="75793" y="25273"/>
                  </a:lnTo>
                  <a:lnTo>
                    <a:pt x="88417" y="25273"/>
                  </a:lnTo>
                  <a:lnTo>
                    <a:pt x="88417" y="12636"/>
                  </a:lnTo>
                  <a:close/>
                </a:path>
                <a:path w="619125" h="50800">
                  <a:moveTo>
                    <a:pt x="151587" y="37896"/>
                  </a:moveTo>
                  <a:lnTo>
                    <a:pt x="138963" y="37896"/>
                  </a:lnTo>
                  <a:lnTo>
                    <a:pt x="126326" y="37896"/>
                  </a:lnTo>
                  <a:lnTo>
                    <a:pt x="126326" y="25273"/>
                  </a:lnTo>
                  <a:lnTo>
                    <a:pt x="138963" y="25273"/>
                  </a:lnTo>
                  <a:lnTo>
                    <a:pt x="138963" y="12636"/>
                  </a:lnTo>
                  <a:lnTo>
                    <a:pt x="126326" y="12636"/>
                  </a:lnTo>
                  <a:lnTo>
                    <a:pt x="113690" y="12636"/>
                  </a:lnTo>
                  <a:lnTo>
                    <a:pt x="113690" y="25260"/>
                  </a:lnTo>
                  <a:lnTo>
                    <a:pt x="101066" y="25260"/>
                  </a:lnTo>
                  <a:lnTo>
                    <a:pt x="101066" y="12636"/>
                  </a:lnTo>
                  <a:lnTo>
                    <a:pt x="88430" y="12636"/>
                  </a:lnTo>
                  <a:lnTo>
                    <a:pt x="88430" y="25273"/>
                  </a:lnTo>
                  <a:lnTo>
                    <a:pt x="101053" y="25273"/>
                  </a:lnTo>
                  <a:lnTo>
                    <a:pt x="101053" y="37896"/>
                  </a:lnTo>
                  <a:lnTo>
                    <a:pt x="88430" y="37896"/>
                  </a:lnTo>
                  <a:lnTo>
                    <a:pt x="88430" y="50533"/>
                  </a:lnTo>
                  <a:lnTo>
                    <a:pt x="101066" y="50533"/>
                  </a:lnTo>
                  <a:lnTo>
                    <a:pt x="101066" y="37896"/>
                  </a:lnTo>
                  <a:lnTo>
                    <a:pt x="113690" y="37896"/>
                  </a:lnTo>
                  <a:lnTo>
                    <a:pt x="113690" y="50533"/>
                  </a:lnTo>
                  <a:lnTo>
                    <a:pt x="126326" y="50533"/>
                  </a:lnTo>
                  <a:lnTo>
                    <a:pt x="138950" y="50533"/>
                  </a:lnTo>
                  <a:lnTo>
                    <a:pt x="151587" y="50533"/>
                  </a:lnTo>
                  <a:lnTo>
                    <a:pt x="151587" y="37896"/>
                  </a:lnTo>
                  <a:close/>
                </a:path>
                <a:path w="619125" h="50800">
                  <a:moveTo>
                    <a:pt x="202120" y="25260"/>
                  </a:moveTo>
                  <a:lnTo>
                    <a:pt x="189484" y="25260"/>
                  </a:lnTo>
                  <a:lnTo>
                    <a:pt x="189484" y="12636"/>
                  </a:lnTo>
                  <a:lnTo>
                    <a:pt x="176847" y="12636"/>
                  </a:lnTo>
                  <a:lnTo>
                    <a:pt x="164223" y="12636"/>
                  </a:lnTo>
                  <a:lnTo>
                    <a:pt x="151587" y="12636"/>
                  </a:lnTo>
                  <a:lnTo>
                    <a:pt x="151587" y="25273"/>
                  </a:lnTo>
                  <a:lnTo>
                    <a:pt x="164211" y="25273"/>
                  </a:lnTo>
                  <a:lnTo>
                    <a:pt x="164211" y="37896"/>
                  </a:lnTo>
                  <a:lnTo>
                    <a:pt x="164211" y="50533"/>
                  </a:lnTo>
                  <a:lnTo>
                    <a:pt x="176847" y="50533"/>
                  </a:lnTo>
                  <a:lnTo>
                    <a:pt x="176847" y="37896"/>
                  </a:lnTo>
                  <a:lnTo>
                    <a:pt x="189484" y="37896"/>
                  </a:lnTo>
                  <a:lnTo>
                    <a:pt x="189484" y="50533"/>
                  </a:lnTo>
                  <a:lnTo>
                    <a:pt x="202120" y="50533"/>
                  </a:lnTo>
                  <a:lnTo>
                    <a:pt x="202120" y="37896"/>
                  </a:lnTo>
                  <a:lnTo>
                    <a:pt x="202120" y="25260"/>
                  </a:lnTo>
                  <a:close/>
                </a:path>
                <a:path w="619125" h="50800">
                  <a:moveTo>
                    <a:pt x="265277" y="37896"/>
                  </a:moveTo>
                  <a:lnTo>
                    <a:pt x="252641" y="37896"/>
                  </a:lnTo>
                  <a:lnTo>
                    <a:pt x="252641" y="50533"/>
                  </a:lnTo>
                  <a:lnTo>
                    <a:pt x="265277" y="50533"/>
                  </a:lnTo>
                  <a:lnTo>
                    <a:pt x="265277" y="37896"/>
                  </a:lnTo>
                  <a:close/>
                </a:path>
                <a:path w="619125" h="50800">
                  <a:moveTo>
                    <a:pt x="277901" y="12636"/>
                  </a:moveTo>
                  <a:lnTo>
                    <a:pt x="277901" y="12636"/>
                  </a:lnTo>
                  <a:lnTo>
                    <a:pt x="227368" y="12636"/>
                  </a:lnTo>
                  <a:lnTo>
                    <a:pt x="227368" y="25260"/>
                  </a:lnTo>
                  <a:lnTo>
                    <a:pt x="214744" y="25260"/>
                  </a:lnTo>
                  <a:lnTo>
                    <a:pt x="214744" y="37896"/>
                  </a:lnTo>
                  <a:lnTo>
                    <a:pt x="214744" y="50533"/>
                  </a:lnTo>
                  <a:lnTo>
                    <a:pt x="227368" y="50533"/>
                  </a:lnTo>
                  <a:lnTo>
                    <a:pt x="240004" y="50533"/>
                  </a:lnTo>
                  <a:lnTo>
                    <a:pt x="240004" y="37896"/>
                  </a:lnTo>
                  <a:lnTo>
                    <a:pt x="252641" y="37896"/>
                  </a:lnTo>
                  <a:lnTo>
                    <a:pt x="252641" y="25273"/>
                  </a:lnTo>
                  <a:lnTo>
                    <a:pt x="265264" y="25273"/>
                  </a:lnTo>
                  <a:lnTo>
                    <a:pt x="277901" y="25273"/>
                  </a:lnTo>
                  <a:lnTo>
                    <a:pt x="277901" y="12636"/>
                  </a:lnTo>
                  <a:close/>
                </a:path>
                <a:path w="619125" h="50800">
                  <a:moveTo>
                    <a:pt x="315798" y="12636"/>
                  </a:moveTo>
                  <a:lnTo>
                    <a:pt x="303174" y="12636"/>
                  </a:lnTo>
                  <a:lnTo>
                    <a:pt x="290537" y="12636"/>
                  </a:lnTo>
                  <a:lnTo>
                    <a:pt x="290537" y="25260"/>
                  </a:lnTo>
                  <a:lnTo>
                    <a:pt x="290537" y="37896"/>
                  </a:lnTo>
                  <a:lnTo>
                    <a:pt x="277901" y="37896"/>
                  </a:lnTo>
                  <a:lnTo>
                    <a:pt x="277901" y="50533"/>
                  </a:lnTo>
                  <a:lnTo>
                    <a:pt x="290537" y="50533"/>
                  </a:lnTo>
                  <a:lnTo>
                    <a:pt x="303174" y="50533"/>
                  </a:lnTo>
                  <a:lnTo>
                    <a:pt x="303174" y="37896"/>
                  </a:lnTo>
                  <a:lnTo>
                    <a:pt x="315798" y="37896"/>
                  </a:lnTo>
                  <a:lnTo>
                    <a:pt x="315798" y="25273"/>
                  </a:lnTo>
                  <a:lnTo>
                    <a:pt x="315798" y="12636"/>
                  </a:lnTo>
                  <a:close/>
                </a:path>
                <a:path w="619125" h="50800">
                  <a:moveTo>
                    <a:pt x="353682" y="12636"/>
                  </a:moveTo>
                  <a:lnTo>
                    <a:pt x="341058" y="12636"/>
                  </a:lnTo>
                  <a:lnTo>
                    <a:pt x="328422" y="12636"/>
                  </a:lnTo>
                  <a:lnTo>
                    <a:pt x="328422" y="25273"/>
                  </a:lnTo>
                  <a:lnTo>
                    <a:pt x="341058" y="25273"/>
                  </a:lnTo>
                  <a:lnTo>
                    <a:pt x="341058" y="37896"/>
                  </a:lnTo>
                  <a:lnTo>
                    <a:pt x="353682" y="37896"/>
                  </a:lnTo>
                  <a:lnTo>
                    <a:pt x="353682" y="25273"/>
                  </a:lnTo>
                  <a:lnTo>
                    <a:pt x="353682" y="12636"/>
                  </a:lnTo>
                  <a:close/>
                </a:path>
                <a:path w="619125" h="50800">
                  <a:moveTo>
                    <a:pt x="391591" y="12636"/>
                  </a:moveTo>
                  <a:lnTo>
                    <a:pt x="378955" y="12636"/>
                  </a:lnTo>
                  <a:lnTo>
                    <a:pt x="378955" y="25260"/>
                  </a:lnTo>
                  <a:lnTo>
                    <a:pt x="366331" y="25260"/>
                  </a:lnTo>
                  <a:lnTo>
                    <a:pt x="353695" y="25260"/>
                  </a:lnTo>
                  <a:lnTo>
                    <a:pt x="353695" y="37896"/>
                  </a:lnTo>
                  <a:lnTo>
                    <a:pt x="366318" y="37896"/>
                  </a:lnTo>
                  <a:lnTo>
                    <a:pt x="378955" y="37896"/>
                  </a:lnTo>
                  <a:lnTo>
                    <a:pt x="378955" y="25273"/>
                  </a:lnTo>
                  <a:lnTo>
                    <a:pt x="391591" y="25273"/>
                  </a:lnTo>
                  <a:lnTo>
                    <a:pt x="391591" y="12636"/>
                  </a:lnTo>
                  <a:close/>
                </a:path>
                <a:path w="619125" h="50800">
                  <a:moveTo>
                    <a:pt x="416839" y="25260"/>
                  </a:moveTo>
                  <a:lnTo>
                    <a:pt x="404215" y="25260"/>
                  </a:lnTo>
                  <a:lnTo>
                    <a:pt x="404215" y="37896"/>
                  </a:lnTo>
                  <a:lnTo>
                    <a:pt x="416839" y="37896"/>
                  </a:lnTo>
                  <a:lnTo>
                    <a:pt x="416839" y="25260"/>
                  </a:lnTo>
                  <a:close/>
                </a:path>
                <a:path w="619125" h="50800">
                  <a:moveTo>
                    <a:pt x="429488" y="12636"/>
                  </a:moveTo>
                  <a:lnTo>
                    <a:pt x="416852" y="12636"/>
                  </a:lnTo>
                  <a:lnTo>
                    <a:pt x="416852" y="25273"/>
                  </a:lnTo>
                  <a:lnTo>
                    <a:pt x="429488" y="25273"/>
                  </a:lnTo>
                  <a:lnTo>
                    <a:pt x="429488" y="12636"/>
                  </a:lnTo>
                  <a:close/>
                </a:path>
                <a:path w="619125" h="50800">
                  <a:moveTo>
                    <a:pt x="492645" y="12636"/>
                  </a:moveTo>
                  <a:lnTo>
                    <a:pt x="480009" y="12636"/>
                  </a:lnTo>
                  <a:lnTo>
                    <a:pt x="480009" y="25260"/>
                  </a:lnTo>
                  <a:lnTo>
                    <a:pt x="467372" y="25260"/>
                  </a:lnTo>
                  <a:lnTo>
                    <a:pt x="454748" y="25260"/>
                  </a:lnTo>
                  <a:lnTo>
                    <a:pt x="454748" y="12636"/>
                  </a:lnTo>
                  <a:lnTo>
                    <a:pt x="442112" y="12636"/>
                  </a:lnTo>
                  <a:lnTo>
                    <a:pt x="442112" y="25260"/>
                  </a:lnTo>
                  <a:lnTo>
                    <a:pt x="442112" y="37896"/>
                  </a:lnTo>
                  <a:lnTo>
                    <a:pt x="454748" y="37896"/>
                  </a:lnTo>
                  <a:lnTo>
                    <a:pt x="467372" y="37896"/>
                  </a:lnTo>
                  <a:lnTo>
                    <a:pt x="480009" y="37896"/>
                  </a:lnTo>
                  <a:lnTo>
                    <a:pt x="480009" y="25273"/>
                  </a:lnTo>
                  <a:lnTo>
                    <a:pt x="492645" y="25273"/>
                  </a:lnTo>
                  <a:lnTo>
                    <a:pt x="492645" y="12636"/>
                  </a:lnTo>
                  <a:close/>
                </a:path>
                <a:path w="619125" h="50800">
                  <a:moveTo>
                    <a:pt x="517893" y="12636"/>
                  </a:moveTo>
                  <a:lnTo>
                    <a:pt x="505269" y="12636"/>
                  </a:lnTo>
                  <a:lnTo>
                    <a:pt x="505269" y="25260"/>
                  </a:lnTo>
                  <a:lnTo>
                    <a:pt x="505269" y="37896"/>
                  </a:lnTo>
                  <a:lnTo>
                    <a:pt x="517893" y="37896"/>
                  </a:lnTo>
                  <a:lnTo>
                    <a:pt x="517893" y="25273"/>
                  </a:lnTo>
                  <a:lnTo>
                    <a:pt x="517893" y="12636"/>
                  </a:lnTo>
                  <a:close/>
                </a:path>
                <a:path w="619125" h="50800">
                  <a:moveTo>
                    <a:pt x="555802" y="25260"/>
                  </a:moveTo>
                  <a:lnTo>
                    <a:pt x="543166" y="25260"/>
                  </a:lnTo>
                  <a:lnTo>
                    <a:pt x="543166" y="12636"/>
                  </a:lnTo>
                  <a:lnTo>
                    <a:pt x="530542" y="12636"/>
                  </a:lnTo>
                  <a:lnTo>
                    <a:pt x="517906" y="12636"/>
                  </a:lnTo>
                  <a:lnTo>
                    <a:pt x="517906" y="25260"/>
                  </a:lnTo>
                  <a:lnTo>
                    <a:pt x="517906" y="37896"/>
                  </a:lnTo>
                  <a:lnTo>
                    <a:pt x="530542" y="37896"/>
                  </a:lnTo>
                  <a:lnTo>
                    <a:pt x="530542" y="25273"/>
                  </a:lnTo>
                  <a:lnTo>
                    <a:pt x="543166" y="25273"/>
                  </a:lnTo>
                  <a:lnTo>
                    <a:pt x="543166" y="37896"/>
                  </a:lnTo>
                  <a:lnTo>
                    <a:pt x="555802" y="37896"/>
                  </a:lnTo>
                  <a:lnTo>
                    <a:pt x="555802" y="25260"/>
                  </a:lnTo>
                  <a:close/>
                </a:path>
                <a:path w="619125" h="50800">
                  <a:moveTo>
                    <a:pt x="581050" y="12636"/>
                  </a:moveTo>
                  <a:lnTo>
                    <a:pt x="568426" y="12636"/>
                  </a:lnTo>
                  <a:lnTo>
                    <a:pt x="568426" y="25273"/>
                  </a:lnTo>
                  <a:lnTo>
                    <a:pt x="581050" y="25273"/>
                  </a:lnTo>
                  <a:lnTo>
                    <a:pt x="581050" y="12636"/>
                  </a:lnTo>
                  <a:close/>
                </a:path>
                <a:path w="619125" h="50800">
                  <a:moveTo>
                    <a:pt x="618947" y="0"/>
                  </a:moveTo>
                  <a:lnTo>
                    <a:pt x="606323" y="0"/>
                  </a:lnTo>
                  <a:lnTo>
                    <a:pt x="606323" y="12636"/>
                  </a:lnTo>
                  <a:lnTo>
                    <a:pt x="593686" y="12636"/>
                  </a:lnTo>
                  <a:lnTo>
                    <a:pt x="593686" y="25260"/>
                  </a:lnTo>
                  <a:lnTo>
                    <a:pt x="593686" y="37896"/>
                  </a:lnTo>
                  <a:lnTo>
                    <a:pt x="606323" y="37896"/>
                  </a:lnTo>
                  <a:lnTo>
                    <a:pt x="606323" y="25273"/>
                  </a:lnTo>
                  <a:lnTo>
                    <a:pt x="606323" y="12649"/>
                  </a:lnTo>
                  <a:lnTo>
                    <a:pt x="618947" y="12649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98145" y="4608944"/>
              <a:ext cx="606425" cy="50800"/>
            </a:xfrm>
            <a:custGeom>
              <a:avLst/>
              <a:gdLst/>
              <a:ahLst/>
              <a:cxnLst/>
              <a:rect l="l" t="t" r="r" b="b"/>
              <a:pathLst>
                <a:path w="606425" h="50800">
                  <a:moveTo>
                    <a:pt x="12623" y="25260"/>
                  </a:moveTo>
                  <a:lnTo>
                    <a:pt x="0" y="25260"/>
                  </a:lnTo>
                  <a:lnTo>
                    <a:pt x="0" y="37896"/>
                  </a:lnTo>
                  <a:lnTo>
                    <a:pt x="12623" y="37896"/>
                  </a:lnTo>
                  <a:lnTo>
                    <a:pt x="12623" y="25260"/>
                  </a:lnTo>
                  <a:close/>
                </a:path>
                <a:path w="606425" h="50800">
                  <a:moveTo>
                    <a:pt x="25273" y="37896"/>
                  </a:moveTo>
                  <a:lnTo>
                    <a:pt x="12636" y="37896"/>
                  </a:lnTo>
                  <a:lnTo>
                    <a:pt x="12636" y="50533"/>
                  </a:lnTo>
                  <a:lnTo>
                    <a:pt x="25273" y="50533"/>
                  </a:lnTo>
                  <a:lnTo>
                    <a:pt x="25273" y="37896"/>
                  </a:lnTo>
                  <a:close/>
                </a:path>
                <a:path w="606425" h="50800">
                  <a:moveTo>
                    <a:pt x="50520" y="12636"/>
                  </a:moveTo>
                  <a:lnTo>
                    <a:pt x="37896" y="12636"/>
                  </a:lnTo>
                  <a:lnTo>
                    <a:pt x="37896" y="25260"/>
                  </a:lnTo>
                  <a:lnTo>
                    <a:pt x="25273" y="25260"/>
                  </a:lnTo>
                  <a:lnTo>
                    <a:pt x="25273" y="37896"/>
                  </a:lnTo>
                  <a:lnTo>
                    <a:pt x="37896" y="37896"/>
                  </a:lnTo>
                  <a:lnTo>
                    <a:pt x="50520" y="37896"/>
                  </a:lnTo>
                  <a:lnTo>
                    <a:pt x="50520" y="25273"/>
                  </a:lnTo>
                  <a:lnTo>
                    <a:pt x="50520" y="12636"/>
                  </a:lnTo>
                  <a:close/>
                </a:path>
                <a:path w="606425" h="50800">
                  <a:moveTo>
                    <a:pt x="88417" y="25260"/>
                  </a:moveTo>
                  <a:lnTo>
                    <a:pt x="75806" y="25260"/>
                  </a:lnTo>
                  <a:lnTo>
                    <a:pt x="75806" y="12636"/>
                  </a:lnTo>
                  <a:lnTo>
                    <a:pt x="63169" y="12636"/>
                  </a:lnTo>
                  <a:lnTo>
                    <a:pt x="63169" y="25260"/>
                  </a:lnTo>
                  <a:lnTo>
                    <a:pt x="50533" y="25260"/>
                  </a:lnTo>
                  <a:lnTo>
                    <a:pt x="50533" y="37896"/>
                  </a:lnTo>
                  <a:lnTo>
                    <a:pt x="50533" y="50533"/>
                  </a:lnTo>
                  <a:lnTo>
                    <a:pt x="63169" y="50533"/>
                  </a:lnTo>
                  <a:lnTo>
                    <a:pt x="75806" y="50533"/>
                  </a:lnTo>
                  <a:lnTo>
                    <a:pt x="75806" y="37896"/>
                  </a:lnTo>
                  <a:lnTo>
                    <a:pt x="88417" y="37896"/>
                  </a:lnTo>
                  <a:lnTo>
                    <a:pt x="88417" y="25260"/>
                  </a:lnTo>
                  <a:close/>
                </a:path>
                <a:path w="606425" h="50800">
                  <a:moveTo>
                    <a:pt x="176847" y="12636"/>
                  </a:moveTo>
                  <a:lnTo>
                    <a:pt x="164223" y="12636"/>
                  </a:lnTo>
                  <a:lnTo>
                    <a:pt x="151587" y="12636"/>
                  </a:lnTo>
                  <a:lnTo>
                    <a:pt x="151587" y="25260"/>
                  </a:lnTo>
                  <a:lnTo>
                    <a:pt x="138963" y="25260"/>
                  </a:lnTo>
                  <a:lnTo>
                    <a:pt x="138963" y="12636"/>
                  </a:lnTo>
                  <a:lnTo>
                    <a:pt x="126326" y="12636"/>
                  </a:lnTo>
                  <a:lnTo>
                    <a:pt x="113690" y="12636"/>
                  </a:lnTo>
                  <a:lnTo>
                    <a:pt x="113690" y="25260"/>
                  </a:lnTo>
                  <a:lnTo>
                    <a:pt x="101066" y="25260"/>
                  </a:lnTo>
                  <a:lnTo>
                    <a:pt x="101066" y="12636"/>
                  </a:lnTo>
                  <a:lnTo>
                    <a:pt x="88430" y="12636"/>
                  </a:lnTo>
                  <a:lnTo>
                    <a:pt x="88430" y="25273"/>
                  </a:lnTo>
                  <a:lnTo>
                    <a:pt x="101053" y="25273"/>
                  </a:lnTo>
                  <a:lnTo>
                    <a:pt x="101053" y="37896"/>
                  </a:lnTo>
                  <a:lnTo>
                    <a:pt x="101053" y="50533"/>
                  </a:lnTo>
                  <a:lnTo>
                    <a:pt x="113690" y="50533"/>
                  </a:lnTo>
                  <a:lnTo>
                    <a:pt x="113690" y="37896"/>
                  </a:lnTo>
                  <a:lnTo>
                    <a:pt x="126326" y="37896"/>
                  </a:lnTo>
                  <a:lnTo>
                    <a:pt x="126326" y="25273"/>
                  </a:lnTo>
                  <a:lnTo>
                    <a:pt x="138950" y="25273"/>
                  </a:lnTo>
                  <a:lnTo>
                    <a:pt x="138950" y="37896"/>
                  </a:lnTo>
                  <a:lnTo>
                    <a:pt x="151587" y="37896"/>
                  </a:lnTo>
                  <a:lnTo>
                    <a:pt x="151587" y="25273"/>
                  </a:lnTo>
                  <a:lnTo>
                    <a:pt x="164211" y="25273"/>
                  </a:lnTo>
                  <a:lnTo>
                    <a:pt x="176847" y="25273"/>
                  </a:lnTo>
                  <a:lnTo>
                    <a:pt x="176847" y="12636"/>
                  </a:lnTo>
                  <a:close/>
                </a:path>
                <a:path w="606425" h="50800">
                  <a:moveTo>
                    <a:pt x="214744" y="12636"/>
                  </a:moveTo>
                  <a:lnTo>
                    <a:pt x="202120" y="12636"/>
                  </a:lnTo>
                  <a:lnTo>
                    <a:pt x="189484" y="12636"/>
                  </a:lnTo>
                  <a:lnTo>
                    <a:pt x="189484" y="25273"/>
                  </a:lnTo>
                  <a:lnTo>
                    <a:pt x="202107" y="25273"/>
                  </a:lnTo>
                  <a:lnTo>
                    <a:pt x="202107" y="37896"/>
                  </a:lnTo>
                  <a:lnTo>
                    <a:pt x="214744" y="37896"/>
                  </a:lnTo>
                  <a:lnTo>
                    <a:pt x="214744" y="25273"/>
                  </a:lnTo>
                  <a:lnTo>
                    <a:pt x="214744" y="12636"/>
                  </a:lnTo>
                  <a:close/>
                </a:path>
                <a:path w="606425" h="50800">
                  <a:moveTo>
                    <a:pt x="353682" y="0"/>
                  </a:moveTo>
                  <a:lnTo>
                    <a:pt x="353682" y="0"/>
                  </a:lnTo>
                  <a:lnTo>
                    <a:pt x="290537" y="0"/>
                  </a:lnTo>
                  <a:lnTo>
                    <a:pt x="290537" y="12636"/>
                  </a:lnTo>
                  <a:lnTo>
                    <a:pt x="277901" y="12636"/>
                  </a:lnTo>
                  <a:lnTo>
                    <a:pt x="265264" y="12636"/>
                  </a:lnTo>
                  <a:lnTo>
                    <a:pt x="265264" y="25260"/>
                  </a:lnTo>
                  <a:lnTo>
                    <a:pt x="252641" y="25260"/>
                  </a:lnTo>
                  <a:lnTo>
                    <a:pt x="252641" y="37896"/>
                  </a:lnTo>
                  <a:lnTo>
                    <a:pt x="265264" y="37896"/>
                  </a:lnTo>
                  <a:lnTo>
                    <a:pt x="277901" y="37896"/>
                  </a:lnTo>
                  <a:lnTo>
                    <a:pt x="290537" y="37896"/>
                  </a:lnTo>
                  <a:lnTo>
                    <a:pt x="290537" y="25273"/>
                  </a:lnTo>
                  <a:lnTo>
                    <a:pt x="303174" y="25273"/>
                  </a:lnTo>
                  <a:lnTo>
                    <a:pt x="303174" y="12636"/>
                  </a:lnTo>
                  <a:lnTo>
                    <a:pt x="315798" y="12636"/>
                  </a:lnTo>
                  <a:lnTo>
                    <a:pt x="315798" y="25260"/>
                  </a:lnTo>
                  <a:lnTo>
                    <a:pt x="315798" y="37896"/>
                  </a:lnTo>
                  <a:lnTo>
                    <a:pt x="328434" y="37896"/>
                  </a:lnTo>
                  <a:lnTo>
                    <a:pt x="328434" y="25273"/>
                  </a:lnTo>
                  <a:lnTo>
                    <a:pt x="341058" y="25273"/>
                  </a:lnTo>
                  <a:lnTo>
                    <a:pt x="341058" y="12636"/>
                  </a:lnTo>
                  <a:lnTo>
                    <a:pt x="353682" y="12636"/>
                  </a:lnTo>
                  <a:lnTo>
                    <a:pt x="353682" y="0"/>
                  </a:lnTo>
                  <a:close/>
                </a:path>
                <a:path w="606425" h="50800">
                  <a:moveTo>
                    <a:pt x="416839" y="0"/>
                  </a:moveTo>
                  <a:lnTo>
                    <a:pt x="404215" y="0"/>
                  </a:lnTo>
                  <a:lnTo>
                    <a:pt x="404215" y="12636"/>
                  </a:lnTo>
                  <a:lnTo>
                    <a:pt x="391591" y="12636"/>
                  </a:lnTo>
                  <a:lnTo>
                    <a:pt x="378955" y="12636"/>
                  </a:lnTo>
                  <a:lnTo>
                    <a:pt x="378955" y="0"/>
                  </a:lnTo>
                  <a:lnTo>
                    <a:pt x="366331" y="0"/>
                  </a:lnTo>
                  <a:lnTo>
                    <a:pt x="353695" y="0"/>
                  </a:lnTo>
                  <a:lnTo>
                    <a:pt x="353695" y="12636"/>
                  </a:lnTo>
                  <a:lnTo>
                    <a:pt x="366318" y="12636"/>
                  </a:lnTo>
                  <a:lnTo>
                    <a:pt x="366318" y="25260"/>
                  </a:lnTo>
                  <a:lnTo>
                    <a:pt x="366318" y="37896"/>
                  </a:lnTo>
                  <a:lnTo>
                    <a:pt x="378955" y="37896"/>
                  </a:lnTo>
                  <a:lnTo>
                    <a:pt x="378955" y="25273"/>
                  </a:lnTo>
                  <a:lnTo>
                    <a:pt x="391579" y="25273"/>
                  </a:lnTo>
                  <a:lnTo>
                    <a:pt x="391579" y="37896"/>
                  </a:lnTo>
                  <a:lnTo>
                    <a:pt x="404215" y="37896"/>
                  </a:lnTo>
                  <a:lnTo>
                    <a:pt x="404215" y="25273"/>
                  </a:lnTo>
                  <a:lnTo>
                    <a:pt x="416839" y="25273"/>
                  </a:lnTo>
                  <a:lnTo>
                    <a:pt x="416839" y="12636"/>
                  </a:lnTo>
                  <a:lnTo>
                    <a:pt x="416839" y="0"/>
                  </a:lnTo>
                  <a:close/>
                </a:path>
                <a:path w="606425" h="50800">
                  <a:moveTo>
                    <a:pt x="467372" y="12636"/>
                  </a:moveTo>
                  <a:lnTo>
                    <a:pt x="454748" y="12636"/>
                  </a:lnTo>
                  <a:lnTo>
                    <a:pt x="454748" y="25260"/>
                  </a:lnTo>
                  <a:lnTo>
                    <a:pt x="442112" y="25260"/>
                  </a:lnTo>
                  <a:lnTo>
                    <a:pt x="442112" y="12636"/>
                  </a:lnTo>
                  <a:lnTo>
                    <a:pt x="442112" y="0"/>
                  </a:lnTo>
                  <a:lnTo>
                    <a:pt x="429475" y="0"/>
                  </a:lnTo>
                  <a:lnTo>
                    <a:pt x="429475" y="12636"/>
                  </a:lnTo>
                  <a:lnTo>
                    <a:pt x="416852" y="12636"/>
                  </a:lnTo>
                  <a:lnTo>
                    <a:pt x="416852" y="25273"/>
                  </a:lnTo>
                  <a:lnTo>
                    <a:pt x="429475" y="25273"/>
                  </a:lnTo>
                  <a:lnTo>
                    <a:pt x="442112" y="25273"/>
                  </a:lnTo>
                  <a:lnTo>
                    <a:pt x="442112" y="37896"/>
                  </a:lnTo>
                  <a:lnTo>
                    <a:pt x="454748" y="37896"/>
                  </a:lnTo>
                  <a:lnTo>
                    <a:pt x="467372" y="37896"/>
                  </a:lnTo>
                  <a:lnTo>
                    <a:pt x="467372" y="25273"/>
                  </a:lnTo>
                  <a:lnTo>
                    <a:pt x="467372" y="12636"/>
                  </a:lnTo>
                  <a:close/>
                </a:path>
                <a:path w="606425" h="50800">
                  <a:moveTo>
                    <a:pt x="517893" y="12636"/>
                  </a:moveTo>
                  <a:lnTo>
                    <a:pt x="505269" y="12636"/>
                  </a:lnTo>
                  <a:lnTo>
                    <a:pt x="492645" y="12636"/>
                  </a:lnTo>
                  <a:lnTo>
                    <a:pt x="492645" y="0"/>
                  </a:lnTo>
                  <a:lnTo>
                    <a:pt x="480009" y="0"/>
                  </a:lnTo>
                  <a:lnTo>
                    <a:pt x="480009" y="12636"/>
                  </a:lnTo>
                  <a:lnTo>
                    <a:pt x="492633" y="12636"/>
                  </a:lnTo>
                  <a:lnTo>
                    <a:pt x="492633" y="25260"/>
                  </a:lnTo>
                  <a:lnTo>
                    <a:pt x="480009" y="25260"/>
                  </a:lnTo>
                  <a:lnTo>
                    <a:pt x="480009" y="37896"/>
                  </a:lnTo>
                  <a:lnTo>
                    <a:pt x="492633" y="37896"/>
                  </a:lnTo>
                  <a:lnTo>
                    <a:pt x="505269" y="37896"/>
                  </a:lnTo>
                  <a:lnTo>
                    <a:pt x="505269" y="25273"/>
                  </a:lnTo>
                  <a:lnTo>
                    <a:pt x="517893" y="25273"/>
                  </a:lnTo>
                  <a:lnTo>
                    <a:pt x="517893" y="12636"/>
                  </a:lnTo>
                  <a:close/>
                </a:path>
                <a:path w="606425" h="50800">
                  <a:moveTo>
                    <a:pt x="543166" y="12636"/>
                  </a:moveTo>
                  <a:lnTo>
                    <a:pt x="530542" y="12636"/>
                  </a:lnTo>
                  <a:lnTo>
                    <a:pt x="530542" y="0"/>
                  </a:lnTo>
                  <a:lnTo>
                    <a:pt x="517906" y="0"/>
                  </a:lnTo>
                  <a:lnTo>
                    <a:pt x="517906" y="12636"/>
                  </a:lnTo>
                  <a:lnTo>
                    <a:pt x="530529" y="12636"/>
                  </a:lnTo>
                  <a:lnTo>
                    <a:pt x="530529" y="25260"/>
                  </a:lnTo>
                  <a:lnTo>
                    <a:pt x="517906" y="25260"/>
                  </a:lnTo>
                  <a:lnTo>
                    <a:pt x="517906" y="37896"/>
                  </a:lnTo>
                  <a:lnTo>
                    <a:pt x="530529" y="37896"/>
                  </a:lnTo>
                  <a:lnTo>
                    <a:pt x="543166" y="37896"/>
                  </a:lnTo>
                  <a:lnTo>
                    <a:pt x="543166" y="25273"/>
                  </a:lnTo>
                  <a:lnTo>
                    <a:pt x="543166" y="12636"/>
                  </a:lnTo>
                  <a:close/>
                </a:path>
                <a:path w="606425" h="50800">
                  <a:moveTo>
                    <a:pt x="581050" y="12636"/>
                  </a:moveTo>
                  <a:lnTo>
                    <a:pt x="568426" y="12636"/>
                  </a:lnTo>
                  <a:lnTo>
                    <a:pt x="568426" y="0"/>
                  </a:lnTo>
                  <a:lnTo>
                    <a:pt x="555802" y="0"/>
                  </a:lnTo>
                  <a:lnTo>
                    <a:pt x="543166" y="0"/>
                  </a:lnTo>
                  <a:lnTo>
                    <a:pt x="543166" y="12636"/>
                  </a:lnTo>
                  <a:lnTo>
                    <a:pt x="555790" y="12636"/>
                  </a:lnTo>
                  <a:lnTo>
                    <a:pt x="555790" y="25260"/>
                  </a:lnTo>
                  <a:lnTo>
                    <a:pt x="555790" y="37896"/>
                  </a:lnTo>
                  <a:lnTo>
                    <a:pt x="568426" y="37896"/>
                  </a:lnTo>
                  <a:lnTo>
                    <a:pt x="568426" y="25273"/>
                  </a:lnTo>
                  <a:lnTo>
                    <a:pt x="581050" y="25273"/>
                  </a:lnTo>
                  <a:lnTo>
                    <a:pt x="581050" y="12636"/>
                  </a:lnTo>
                  <a:close/>
                </a:path>
                <a:path w="606425" h="50800">
                  <a:moveTo>
                    <a:pt x="606323" y="0"/>
                  </a:moveTo>
                  <a:lnTo>
                    <a:pt x="593686" y="0"/>
                  </a:lnTo>
                  <a:lnTo>
                    <a:pt x="593686" y="12636"/>
                  </a:lnTo>
                  <a:lnTo>
                    <a:pt x="581063" y="12636"/>
                  </a:lnTo>
                  <a:lnTo>
                    <a:pt x="581063" y="25260"/>
                  </a:lnTo>
                  <a:lnTo>
                    <a:pt x="581063" y="37896"/>
                  </a:lnTo>
                  <a:lnTo>
                    <a:pt x="593686" y="37896"/>
                  </a:lnTo>
                  <a:lnTo>
                    <a:pt x="606323" y="37896"/>
                  </a:lnTo>
                  <a:lnTo>
                    <a:pt x="606323" y="25273"/>
                  </a:lnTo>
                  <a:lnTo>
                    <a:pt x="606323" y="12636"/>
                  </a:lnTo>
                  <a:lnTo>
                    <a:pt x="6063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98145" y="4646841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23" y="37896"/>
                  </a:moveTo>
                  <a:lnTo>
                    <a:pt x="0" y="37896"/>
                  </a:lnTo>
                  <a:lnTo>
                    <a:pt x="0" y="50533"/>
                  </a:lnTo>
                  <a:lnTo>
                    <a:pt x="12623" y="50533"/>
                  </a:lnTo>
                  <a:lnTo>
                    <a:pt x="12623" y="37896"/>
                  </a:lnTo>
                  <a:close/>
                </a:path>
                <a:path w="619125" h="50800">
                  <a:moveTo>
                    <a:pt x="50520" y="25260"/>
                  </a:moveTo>
                  <a:lnTo>
                    <a:pt x="37909" y="25260"/>
                  </a:lnTo>
                  <a:lnTo>
                    <a:pt x="25273" y="25260"/>
                  </a:lnTo>
                  <a:lnTo>
                    <a:pt x="25273" y="12636"/>
                  </a:lnTo>
                  <a:lnTo>
                    <a:pt x="12636" y="12636"/>
                  </a:lnTo>
                  <a:lnTo>
                    <a:pt x="12636" y="25260"/>
                  </a:lnTo>
                  <a:lnTo>
                    <a:pt x="12636" y="37896"/>
                  </a:lnTo>
                  <a:lnTo>
                    <a:pt x="12636" y="50533"/>
                  </a:lnTo>
                  <a:lnTo>
                    <a:pt x="25273" y="50533"/>
                  </a:lnTo>
                  <a:lnTo>
                    <a:pt x="25273" y="37896"/>
                  </a:lnTo>
                  <a:lnTo>
                    <a:pt x="37896" y="37896"/>
                  </a:lnTo>
                  <a:lnTo>
                    <a:pt x="50520" y="37896"/>
                  </a:lnTo>
                  <a:lnTo>
                    <a:pt x="50520" y="25260"/>
                  </a:lnTo>
                  <a:close/>
                </a:path>
                <a:path w="619125" h="50800">
                  <a:moveTo>
                    <a:pt x="88417" y="12636"/>
                  </a:moveTo>
                  <a:lnTo>
                    <a:pt x="75806" y="12636"/>
                  </a:lnTo>
                  <a:lnTo>
                    <a:pt x="63169" y="12636"/>
                  </a:lnTo>
                  <a:lnTo>
                    <a:pt x="63169" y="25273"/>
                  </a:lnTo>
                  <a:lnTo>
                    <a:pt x="75793" y="25273"/>
                  </a:lnTo>
                  <a:lnTo>
                    <a:pt x="88417" y="25273"/>
                  </a:lnTo>
                  <a:lnTo>
                    <a:pt x="88417" y="12636"/>
                  </a:lnTo>
                  <a:close/>
                </a:path>
                <a:path w="619125" h="50800">
                  <a:moveTo>
                    <a:pt x="113690" y="0"/>
                  </a:moveTo>
                  <a:lnTo>
                    <a:pt x="101053" y="0"/>
                  </a:lnTo>
                  <a:lnTo>
                    <a:pt x="101053" y="12636"/>
                  </a:lnTo>
                  <a:lnTo>
                    <a:pt x="101053" y="25260"/>
                  </a:lnTo>
                  <a:lnTo>
                    <a:pt x="88430" y="25260"/>
                  </a:lnTo>
                  <a:lnTo>
                    <a:pt x="88430" y="37896"/>
                  </a:lnTo>
                  <a:lnTo>
                    <a:pt x="101066" y="37896"/>
                  </a:lnTo>
                  <a:lnTo>
                    <a:pt x="101066" y="25273"/>
                  </a:lnTo>
                  <a:lnTo>
                    <a:pt x="113690" y="25273"/>
                  </a:lnTo>
                  <a:lnTo>
                    <a:pt x="113690" y="12636"/>
                  </a:lnTo>
                  <a:lnTo>
                    <a:pt x="113690" y="0"/>
                  </a:lnTo>
                  <a:close/>
                </a:path>
                <a:path w="619125" h="50800">
                  <a:moveTo>
                    <a:pt x="138963" y="25260"/>
                  </a:moveTo>
                  <a:lnTo>
                    <a:pt x="126326" y="25260"/>
                  </a:lnTo>
                  <a:lnTo>
                    <a:pt x="126326" y="37896"/>
                  </a:lnTo>
                  <a:lnTo>
                    <a:pt x="138963" y="37896"/>
                  </a:lnTo>
                  <a:lnTo>
                    <a:pt x="138963" y="25260"/>
                  </a:lnTo>
                  <a:close/>
                </a:path>
                <a:path w="619125" h="50800">
                  <a:moveTo>
                    <a:pt x="189484" y="0"/>
                  </a:moveTo>
                  <a:lnTo>
                    <a:pt x="176847" y="0"/>
                  </a:lnTo>
                  <a:lnTo>
                    <a:pt x="164211" y="0"/>
                  </a:lnTo>
                  <a:lnTo>
                    <a:pt x="164211" y="12636"/>
                  </a:lnTo>
                  <a:lnTo>
                    <a:pt x="151587" y="12636"/>
                  </a:lnTo>
                  <a:lnTo>
                    <a:pt x="151587" y="25273"/>
                  </a:lnTo>
                  <a:lnTo>
                    <a:pt x="164211" y="25273"/>
                  </a:lnTo>
                  <a:lnTo>
                    <a:pt x="164211" y="37896"/>
                  </a:lnTo>
                  <a:lnTo>
                    <a:pt x="176847" y="37896"/>
                  </a:lnTo>
                  <a:lnTo>
                    <a:pt x="189484" y="37896"/>
                  </a:lnTo>
                  <a:lnTo>
                    <a:pt x="189484" y="25260"/>
                  </a:lnTo>
                  <a:lnTo>
                    <a:pt x="176847" y="25260"/>
                  </a:lnTo>
                  <a:lnTo>
                    <a:pt x="164223" y="25260"/>
                  </a:lnTo>
                  <a:lnTo>
                    <a:pt x="164223" y="12636"/>
                  </a:lnTo>
                  <a:lnTo>
                    <a:pt x="176847" y="12636"/>
                  </a:lnTo>
                  <a:lnTo>
                    <a:pt x="189484" y="12636"/>
                  </a:lnTo>
                  <a:lnTo>
                    <a:pt x="189484" y="0"/>
                  </a:lnTo>
                  <a:close/>
                </a:path>
                <a:path w="619125" h="50800">
                  <a:moveTo>
                    <a:pt x="353682" y="12636"/>
                  </a:moveTo>
                  <a:lnTo>
                    <a:pt x="341058" y="12636"/>
                  </a:lnTo>
                  <a:lnTo>
                    <a:pt x="341058" y="25260"/>
                  </a:lnTo>
                  <a:lnTo>
                    <a:pt x="328434" y="25260"/>
                  </a:lnTo>
                  <a:lnTo>
                    <a:pt x="328434" y="12636"/>
                  </a:lnTo>
                  <a:lnTo>
                    <a:pt x="341058" y="12636"/>
                  </a:lnTo>
                  <a:lnTo>
                    <a:pt x="341058" y="0"/>
                  </a:lnTo>
                  <a:lnTo>
                    <a:pt x="328434" y="0"/>
                  </a:lnTo>
                  <a:lnTo>
                    <a:pt x="315798" y="0"/>
                  </a:lnTo>
                  <a:lnTo>
                    <a:pt x="315798" y="12636"/>
                  </a:lnTo>
                  <a:lnTo>
                    <a:pt x="315798" y="25260"/>
                  </a:lnTo>
                  <a:lnTo>
                    <a:pt x="303174" y="25260"/>
                  </a:lnTo>
                  <a:lnTo>
                    <a:pt x="303174" y="12636"/>
                  </a:lnTo>
                  <a:lnTo>
                    <a:pt x="303174" y="0"/>
                  </a:lnTo>
                  <a:lnTo>
                    <a:pt x="290537" y="0"/>
                  </a:lnTo>
                  <a:lnTo>
                    <a:pt x="290537" y="12636"/>
                  </a:lnTo>
                  <a:lnTo>
                    <a:pt x="290537" y="25260"/>
                  </a:lnTo>
                  <a:lnTo>
                    <a:pt x="277901" y="25260"/>
                  </a:lnTo>
                  <a:lnTo>
                    <a:pt x="277901" y="12636"/>
                  </a:lnTo>
                  <a:lnTo>
                    <a:pt x="265277" y="12636"/>
                  </a:lnTo>
                  <a:lnTo>
                    <a:pt x="265277" y="0"/>
                  </a:lnTo>
                  <a:lnTo>
                    <a:pt x="252641" y="0"/>
                  </a:lnTo>
                  <a:lnTo>
                    <a:pt x="252641" y="12636"/>
                  </a:lnTo>
                  <a:lnTo>
                    <a:pt x="252641" y="25260"/>
                  </a:lnTo>
                  <a:lnTo>
                    <a:pt x="240004" y="25260"/>
                  </a:lnTo>
                  <a:lnTo>
                    <a:pt x="240004" y="12636"/>
                  </a:lnTo>
                  <a:lnTo>
                    <a:pt x="252641" y="12636"/>
                  </a:lnTo>
                  <a:lnTo>
                    <a:pt x="252641" y="0"/>
                  </a:lnTo>
                  <a:lnTo>
                    <a:pt x="240004" y="0"/>
                  </a:lnTo>
                  <a:lnTo>
                    <a:pt x="227368" y="0"/>
                  </a:lnTo>
                  <a:lnTo>
                    <a:pt x="227368" y="12636"/>
                  </a:lnTo>
                  <a:lnTo>
                    <a:pt x="214744" y="12636"/>
                  </a:lnTo>
                  <a:lnTo>
                    <a:pt x="214744" y="25260"/>
                  </a:lnTo>
                  <a:lnTo>
                    <a:pt x="202107" y="25260"/>
                  </a:lnTo>
                  <a:lnTo>
                    <a:pt x="202107" y="37896"/>
                  </a:lnTo>
                  <a:lnTo>
                    <a:pt x="214744" y="37896"/>
                  </a:lnTo>
                  <a:lnTo>
                    <a:pt x="227380" y="37896"/>
                  </a:lnTo>
                  <a:lnTo>
                    <a:pt x="227380" y="25273"/>
                  </a:lnTo>
                  <a:lnTo>
                    <a:pt x="240004" y="25273"/>
                  </a:lnTo>
                  <a:lnTo>
                    <a:pt x="240004" y="37896"/>
                  </a:lnTo>
                  <a:lnTo>
                    <a:pt x="252641" y="37896"/>
                  </a:lnTo>
                  <a:lnTo>
                    <a:pt x="265277" y="37896"/>
                  </a:lnTo>
                  <a:lnTo>
                    <a:pt x="265277" y="25273"/>
                  </a:lnTo>
                  <a:lnTo>
                    <a:pt x="277901" y="25273"/>
                  </a:lnTo>
                  <a:lnTo>
                    <a:pt x="277901" y="37896"/>
                  </a:lnTo>
                  <a:lnTo>
                    <a:pt x="290537" y="37896"/>
                  </a:lnTo>
                  <a:lnTo>
                    <a:pt x="303161" y="37896"/>
                  </a:lnTo>
                  <a:lnTo>
                    <a:pt x="315798" y="37896"/>
                  </a:lnTo>
                  <a:lnTo>
                    <a:pt x="315798" y="25273"/>
                  </a:lnTo>
                  <a:lnTo>
                    <a:pt x="328422" y="25273"/>
                  </a:lnTo>
                  <a:lnTo>
                    <a:pt x="328422" y="37896"/>
                  </a:lnTo>
                  <a:lnTo>
                    <a:pt x="341058" y="37896"/>
                  </a:lnTo>
                  <a:lnTo>
                    <a:pt x="341058" y="25273"/>
                  </a:lnTo>
                  <a:lnTo>
                    <a:pt x="353682" y="25273"/>
                  </a:lnTo>
                  <a:lnTo>
                    <a:pt x="353682" y="12636"/>
                  </a:lnTo>
                  <a:close/>
                </a:path>
                <a:path w="619125" h="50800">
                  <a:moveTo>
                    <a:pt x="416839" y="25260"/>
                  </a:moveTo>
                  <a:lnTo>
                    <a:pt x="404215" y="25260"/>
                  </a:lnTo>
                  <a:lnTo>
                    <a:pt x="391591" y="25260"/>
                  </a:lnTo>
                  <a:lnTo>
                    <a:pt x="391591" y="12636"/>
                  </a:lnTo>
                  <a:lnTo>
                    <a:pt x="404215" y="12636"/>
                  </a:lnTo>
                  <a:lnTo>
                    <a:pt x="404215" y="0"/>
                  </a:lnTo>
                  <a:lnTo>
                    <a:pt x="391579" y="0"/>
                  </a:lnTo>
                  <a:lnTo>
                    <a:pt x="391579" y="12636"/>
                  </a:lnTo>
                  <a:lnTo>
                    <a:pt x="378955" y="12636"/>
                  </a:lnTo>
                  <a:lnTo>
                    <a:pt x="366331" y="12636"/>
                  </a:lnTo>
                  <a:lnTo>
                    <a:pt x="353695" y="12636"/>
                  </a:lnTo>
                  <a:lnTo>
                    <a:pt x="353695" y="25260"/>
                  </a:lnTo>
                  <a:lnTo>
                    <a:pt x="353695" y="37896"/>
                  </a:lnTo>
                  <a:lnTo>
                    <a:pt x="366331" y="37896"/>
                  </a:lnTo>
                  <a:lnTo>
                    <a:pt x="366331" y="25273"/>
                  </a:lnTo>
                  <a:lnTo>
                    <a:pt x="378955" y="25273"/>
                  </a:lnTo>
                  <a:lnTo>
                    <a:pt x="378955" y="37896"/>
                  </a:lnTo>
                  <a:lnTo>
                    <a:pt x="391579" y="37896"/>
                  </a:lnTo>
                  <a:lnTo>
                    <a:pt x="404215" y="37896"/>
                  </a:lnTo>
                  <a:lnTo>
                    <a:pt x="416839" y="37896"/>
                  </a:lnTo>
                  <a:lnTo>
                    <a:pt x="416839" y="25260"/>
                  </a:lnTo>
                  <a:close/>
                </a:path>
                <a:path w="619125" h="50800">
                  <a:moveTo>
                    <a:pt x="442112" y="25260"/>
                  </a:moveTo>
                  <a:lnTo>
                    <a:pt x="429488" y="25260"/>
                  </a:lnTo>
                  <a:lnTo>
                    <a:pt x="429488" y="12636"/>
                  </a:lnTo>
                  <a:lnTo>
                    <a:pt x="429488" y="0"/>
                  </a:lnTo>
                  <a:lnTo>
                    <a:pt x="416852" y="0"/>
                  </a:lnTo>
                  <a:lnTo>
                    <a:pt x="416852" y="12636"/>
                  </a:lnTo>
                  <a:lnTo>
                    <a:pt x="416852" y="25273"/>
                  </a:lnTo>
                  <a:lnTo>
                    <a:pt x="429475" y="25273"/>
                  </a:lnTo>
                  <a:lnTo>
                    <a:pt x="429475" y="37896"/>
                  </a:lnTo>
                  <a:lnTo>
                    <a:pt x="442112" y="37896"/>
                  </a:lnTo>
                  <a:lnTo>
                    <a:pt x="442112" y="25260"/>
                  </a:lnTo>
                  <a:close/>
                </a:path>
                <a:path w="619125" h="50800">
                  <a:moveTo>
                    <a:pt x="492645" y="0"/>
                  </a:moveTo>
                  <a:lnTo>
                    <a:pt x="480009" y="0"/>
                  </a:lnTo>
                  <a:lnTo>
                    <a:pt x="467372" y="0"/>
                  </a:lnTo>
                  <a:lnTo>
                    <a:pt x="454748" y="0"/>
                  </a:lnTo>
                  <a:lnTo>
                    <a:pt x="454748" y="12636"/>
                  </a:lnTo>
                  <a:lnTo>
                    <a:pt x="467372" y="12636"/>
                  </a:lnTo>
                  <a:lnTo>
                    <a:pt x="467372" y="25260"/>
                  </a:lnTo>
                  <a:lnTo>
                    <a:pt x="467372" y="37896"/>
                  </a:lnTo>
                  <a:lnTo>
                    <a:pt x="480009" y="37896"/>
                  </a:lnTo>
                  <a:lnTo>
                    <a:pt x="480009" y="25273"/>
                  </a:lnTo>
                  <a:lnTo>
                    <a:pt x="492645" y="25273"/>
                  </a:lnTo>
                  <a:lnTo>
                    <a:pt x="492645" y="12636"/>
                  </a:lnTo>
                  <a:lnTo>
                    <a:pt x="492645" y="0"/>
                  </a:lnTo>
                  <a:close/>
                </a:path>
                <a:path w="619125" h="50800">
                  <a:moveTo>
                    <a:pt x="517893" y="25260"/>
                  </a:moveTo>
                  <a:lnTo>
                    <a:pt x="505269" y="25260"/>
                  </a:lnTo>
                  <a:lnTo>
                    <a:pt x="505269" y="37896"/>
                  </a:lnTo>
                  <a:lnTo>
                    <a:pt x="517893" y="37896"/>
                  </a:lnTo>
                  <a:lnTo>
                    <a:pt x="517893" y="25260"/>
                  </a:lnTo>
                  <a:close/>
                </a:path>
                <a:path w="619125" h="50800">
                  <a:moveTo>
                    <a:pt x="517893" y="0"/>
                  </a:moveTo>
                  <a:lnTo>
                    <a:pt x="505269" y="0"/>
                  </a:lnTo>
                  <a:lnTo>
                    <a:pt x="505269" y="12636"/>
                  </a:lnTo>
                  <a:lnTo>
                    <a:pt x="517893" y="12636"/>
                  </a:lnTo>
                  <a:lnTo>
                    <a:pt x="517893" y="0"/>
                  </a:lnTo>
                  <a:close/>
                </a:path>
                <a:path w="619125" h="50800">
                  <a:moveTo>
                    <a:pt x="530542" y="12636"/>
                  </a:moveTo>
                  <a:lnTo>
                    <a:pt x="517906" y="12636"/>
                  </a:lnTo>
                  <a:lnTo>
                    <a:pt x="517906" y="25273"/>
                  </a:lnTo>
                  <a:lnTo>
                    <a:pt x="530542" y="25273"/>
                  </a:lnTo>
                  <a:lnTo>
                    <a:pt x="530542" y="12636"/>
                  </a:lnTo>
                  <a:close/>
                </a:path>
                <a:path w="619125" h="50800">
                  <a:moveTo>
                    <a:pt x="581050" y="0"/>
                  </a:moveTo>
                  <a:lnTo>
                    <a:pt x="568426" y="0"/>
                  </a:lnTo>
                  <a:lnTo>
                    <a:pt x="555790" y="0"/>
                  </a:lnTo>
                  <a:lnTo>
                    <a:pt x="555790" y="12636"/>
                  </a:lnTo>
                  <a:lnTo>
                    <a:pt x="543166" y="12636"/>
                  </a:lnTo>
                  <a:lnTo>
                    <a:pt x="543166" y="25260"/>
                  </a:lnTo>
                  <a:lnTo>
                    <a:pt x="543166" y="37896"/>
                  </a:lnTo>
                  <a:lnTo>
                    <a:pt x="555790" y="37896"/>
                  </a:lnTo>
                  <a:lnTo>
                    <a:pt x="568426" y="37896"/>
                  </a:lnTo>
                  <a:lnTo>
                    <a:pt x="568426" y="25273"/>
                  </a:lnTo>
                  <a:lnTo>
                    <a:pt x="581050" y="25273"/>
                  </a:lnTo>
                  <a:lnTo>
                    <a:pt x="581050" y="12636"/>
                  </a:lnTo>
                  <a:lnTo>
                    <a:pt x="581050" y="0"/>
                  </a:lnTo>
                  <a:close/>
                </a:path>
                <a:path w="619125" h="50800">
                  <a:moveTo>
                    <a:pt x="618947" y="0"/>
                  </a:moveTo>
                  <a:lnTo>
                    <a:pt x="606323" y="0"/>
                  </a:lnTo>
                  <a:lnTo>
                    <a:pt x="593686" y="0"/>
                  </a:lnTo>
                  <a:lnTo>
                    <a:pt x="593686" y="12636"/>
                  </a:lnTo>
                  <a:lnTo>
                    <a:pt x="581063" y="12636"/>
                  </a:lnTo>
                  <a:lnTo>
                    <a:pt x="581063" y="25273"/>
                  </a:lnTo>
                  <a:lnTo>
                    <a:pt x="593686" y="25273"/>
                  </a:lnTo>
                  <a:lnTo>
                    <a:pt x="593686" y="37896"/>
                  </a:lnTo>
                  <a:lnTo>
                    <a:pt x="606323" y="37896"/>
                  </a:lnTo>
                  <a:lnTo>
                    <a:pt x="618947" y="37896"/>
                  </a:lnTo>
                  <a:lnTo>
                    <a:pt x="618947" y="25260"/>
                  </a:lnTo>
                  <a:lnTo>
                    <a:pt x="606323" y="25260"/>
                  </a:lnTo>
                  <a:lnTo>
                    <a:pt x="606323" y="12636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98145" y="4684737"/>
              <a:ext cx="619125" cy="38100"/>
            </a:xfrm>
            <a:custGeom>
              <a:avLst/>
              <a:gdLst/>
              <a:ahLst/>
              <a:cxnLst/>
              <a:rect l="l" t="t" r="r" b="b"/>
              <a:pathLst>
                <a:path w="619125" h="38100">
                  <a:moveTo>
                    <a:pt x="12623" y="25260"/>
                  </a:moveTo>
                  <a:lnTo>
                    <a:pt x="0" y="25260"/>
                  </a:lnTo>
                  <a:lnTo>
                    <a:pt x="0" y="37909"/>
                  </a:lnTo>
                  <a:lnTo>
                    <a:pt x="12623" y="37909"/>
                  </a:lnTo>
                  <a:lnTo>
                    <a:pt x="12623" y="25260"/>
                  </a:lnTo>
                  <a:close/>
                </a:path>
                <a:path w="619125" h="38100">
                  <a:moveTo>
                    <a:pt x="37909" y="0"/>
                  </a:moveTo>
                  <a:lnTo>
                    <a:pt x="25273" y="0"/>
                  </a:lnTo>
                  <a:lnTo>
                    <a:pt x="12636" y="0"/>
                  </a:lnTo>
                  <a:lnTo>
                    <a:pt x="12636" y="12636"/>
                  </a:lnTo>
                  <a:lnTo>
                    <a:pt x="25273" y="12636"/>
                  </a:lnTo>
                  <a:lnTo>
                    <a:pt x="37909" y="12636"/>
                  </a:lnTo>
                  <a:lnTo>
                    <a:pt x="37909" y="0"/>
                  </a:lnTo>
                  <a:close/>
                </a:path>
                <a:path w="619125" h="38100">
                  <a:moveTo>
                    <a:pt x="50520" y="25260"/>
                  </a:moveTo>
                  <a:lnTo>
                    <a:pt x="37909" y="25260"/>
                  </a:lnTo>
                  <a:lnTo>
                    <a:pt x="25273" y="25260"/>
                  </a:lnTo>
                  <a:lnTo>
                    <a:pt x="12636" y="25260"/>
                  </a:lnTo>
                  <a:lnTo>
                    <a:pt x="12636" y="37909"/>
                  </a:lnTo>
                  <a:lnTo>
                    <a:pt x="25273" y="37909"/>
                  </a:lnTo>
                  <a:lnTo>
                    <a:pt x="37896" y="37909"/>
                  </a:lnTo>
                  <a:lnTo>
                    <a:pt x="50520" y="37909"/>
                  </a:lnTo>
                  <a:lnTo>
                    <a:pt x="50520" y="25260"/>
                  </a:lnTo>
                  <a:close/>
                </a:path>
                <a:path w="619125" h="38100">
                  <a:moveTo>
                    <a:pt x="88417" y="25260"/>
                  </a:moveTo>
                  <a:lnTo>
                    <a:pt x="75806" y="25260"/>
                  </a:lnTo>
                  <a:lnTo>
                    <a:pt x="63169" y="25260"/>
                  </a:lnTo>
                  <a:lnTo>
                    <a:pt x="50533" y="25260"/>
                  </a:lnTo>
                  <a:lnTo>
                    <a:pt x="50533" y="37909"/>
                  </a:lnTo>
                  <a:lnTo>
                    <a:pt x="63169" y="37909"/>
                  </a:lnTo>
                  <a:lnTo>
                    <a:pt x="75793" y="37909"/>
                  </a:lnTo>
                  <a:lnTo>
                    <a:pt x="88417" y="37909"/>
                  </a:lnTo>
                  <a:lnTo>
                    <a:pt x="88417" y="25260"/>
                  </a:lnTo>
                  <a:close/>
                </a:path>
                <a:path w="619125" h="38100">
                  <a:moveTo>
                    <a:pt x="88417" y="0"/>
                  </a:moveTo>
                  <a:lnTo>
                    <a:pt x="75793" y="0"/>
                  </a:lnTo>
                  <a:lnTo>
                    <a:pt x="75793" y="12636"/>
                  </a:lnTo>
                  <a:lnTo>
                    <a:pt x="88417" y="12636"/>
                  </a:lnTo>
                  <a:lnTo>
                    <a:pt x="88417" y="0"/>
                  </a:lnTo>
                  <a:close/>
                </a:path>
                <a:path w="619125" h="38100">
                  <a:moveTo>
                    <a:pt x="126326" y="25260"/>
                  </a:moveTo>
                  <a:lnTo>
                    <a:pt x="113690" y="25260"/>
                  </a:lnTo>
                  <a:lnTo>
                    <a:pt x="113690" y="12636"/>
                  </a:lnTo>
                  <a:lnTo>
                    <a:pt x="113690" y="0"/>
                  </a:lnTo>
                  <a:lnTo>
                    <a:pt x="101053" y="0"/>
                  </a:lnTo>
                  <a:lnTo>
                    <a:pt x="101053" y="12623"/>
                  </a:lnTo>
                  <a:lnTo>
                    <a:pt x="101053" y="25260"/>
                  </a:lnTo>
                  <a:lnTo>
                    <a:pt x="101053" y="37909"/>
                  </a:lnTo>
                  <a:lnTo>
                    <a:pt x="113690" y="37909"/>
                  </a:lnTo>
                  <a:lnTo>
                    <a:pt x="126326" y="37909"/>
                  </a:lnTo>
                  <a:lnTo>
                    <a:pt x="126326" y="25260"/>
                  </a:lnTo>
                  <a:close/>
                </a:path>
                <a:path w="619125" h="38100">
                  <a:moveTo>
                    <a:pt x="151587" y="12623"/>
                  </a:moveTo>
                  <a:lnTo>
                    <a:pt x="138963" y="12623"/>
                  </a:lnTo>
                  <a:lnTo>
                    <a:pt x="138963" y="0"/>
                  </a:lnTo>
                  <a:lnTo>
                    <a:pt x="126326" y="0"/>
                  </a:lnTo>
                  <a:lnTo>
                    <a:pt x="126326" y="12623"/>
                  </a:lnTo>
                  <a:lnTo>
                    <a:pt x="126326" y="25260"/>
                  </a:lnTo>
                  <a:lnTo>
                    <a:pt x="138950" y="25260"/>
                  </a:lnTo>
                  <a:lnTo>
                    <a:pt x="138950" y="37909"/>
                  </a:lnTo>
                  <a:lnTo>
                    <a:pt x="151587" y="37909"/>
                  </a:lnTo>
                  <a:lnTo>
                    <a:pt x="151587" y="25260"/>
                  </a:lnTo>
                  <a:lnTo>
                    <a:pt x="151587" y="12623"/>
                  </a:lnTo>
                  <a:close/>
                </a:path>
                <a:path w="619125" h="38100">
                  <a:moveTo>
                    <a:pt x="189484" y="0"/>
                  </a:moveTo>
                  <a:lnTo>
                    <a:pt x="176847" y="0"/>
                  </a:lnTo>
                  <a:lnTo>
                    <a:pt x="164211" y="0"/>
                  </a:lnTo>
                  <a:lnTo>
                    <a:pt x="164211" y="12636"/>
                  </a:lnTo>
                  <a:lnTo>
                    <a:pt x="176847" y="12636"/>
                  </a:lnTo>
                  <a:lnTo>
                    <a:pt x="176847" y="25260"/>
                  </a:lnTo>
                  <a:lnTo>
                    <a:pt x="189484" y="25260"/>
                  </a:lnTo>
                  <a:lnTo>
                    <a:pt x="189484" y="12636"/>
                  </a:lnTo>
                  <a:lnTo>
                    <a:pt x="189484" y="0"/>
                  </a:lnTo>
                  <a:close/>
                </a:path>
                <a:path w="619125" h="38100">
                  <a:moveTo>
                    <a:pt x="214744" y="0"/>
                  </a:moveTo>
                  <a:lnTo>
                    <a:pt x="202107" y="0"/>
                  </a:lnTo>
                  <a:lnTo>
                    <a:pt x="202107" y="12623"/>
                  </a:lnTo>
                  <a:lnTo>
                    <a:pt x="202107" y="25260"/>
                  </a:lnTo>
                  <a:lnTo>
                    <a:pt x="202107" y="37909"/>
                  </a:lnTo>
                  <a:lnTo>
                    <a:pt x="214744" y="37909"/>
                  </a:lnTo>
                  <a:lnTo>
                    <a:pt x="214744" y="25260"/>
                  </a:lnTo>
                  <a:lnTo>
                    <a:pt x="214744" y="12636"/>
                  </a:lnTo>
                  <a:lnTo>
                    <a:pt x="214744" y="0"/>
                  </a:lnTo>
                  <a:close/>
                </a:path>
                <a:path w="619125" h="38100">
                  <a:moveTo>
                    <a:pt x="240004" y="12623"/>
                  </a:moveTo>
                  <a:lnTo>
                    <a:pt x="227368" y="12623"/>
                  </a:lnTo>
                  <a:lnTo>
                    <a:pt x="227368" y="25260"/>
                  </a:lnTo>
                  <a:lnTo>
                    <a:pt x="240004" y="25260"/>
                  </a:lnTo>
                  <a:lnTo>
                    <a:pt x="240004" y="12623"/>
                  </a:lnTo>
                  <a:close/>
                </a:path>
                <a:path w="619125" h="38100">
                  <a:moveTo>
                    <a:pt x="315798" y="25260"/>
                  </a:moveTo>
                  <a:lnTo>
                    <a:pt x="303161" y="25260"/>
                  </a:lnTo>
                  <a:lnTo>
                    <a:pt x="303161" y="37909"/>
                  </a:lnTo>
                  <a:lnTo>
                    <a:pt x="315798" y="37909"/>
                  </a:lnTo>
                  <a:lnTo>
                    <a:pt x="315798" y="25260"/>
                  </a:lnTo>
                  <a:close/>
                </a:path>
                <a:path w="619125" h="38100">
                  <a:moveTo>
                    <a:pt x="353682" y="12623"/>
                  </a:moveTo>
                  <a:lnTo>
                    <a:pt x="341058" y="12623"/>
                  </a:lnTo>
                  <a:lnTo>
                    <a:pt x="341058" y="0"/>
                  </a:lnTo>
                  <a:lnTo>
                    <a:pt x="328434" y="0"/>
                  </a:lnTo>
                  <a:lnTo>
                    <a:pt x="265264" y="0"/>
                  </a:lnTo>
                  <a:lnTo>
                    <a:pt x="265264" y="12636"/>
                  </a:lnTo>
                  <a:lnTo>
                    <a:pt x="277901" y="12636"/>
                  </a:lnTo>
                  <a:lnTo>
                    <a:pt x="277901" y="25260"/>
                  </a:lnTo>
                  <a:lnTo>
                    <a:pt x="277901" y="37909"/>
                  </a:lnTo>
                  <a:lnTo>
                    <a:pt x="290537" y="37909"/>
                  </a:lnTo>
                  <a:lnTo>
                    <a:pt x="290537" y="25260"/>
                  </a:lnTo>
                  <a:lnTo>
                    <a:pt x="290537" y="12636"/>
                  </a:lnTo>
                  <a:lnTo>
                    <a:pt x="303161" y="12636"/>
                  </a:lnTo>
                  <a:lnTo>
                    <a:pt x="315798" y="12636"/>
                  </a:lnTo>
                  <a:lnTo>
                    <a:pt x="328422" y="12636"/>
                  </a:lnTo>
                  <a:lnTo>
                    <a:pt x="328422" y="25260"/>
                  </a:lnTo>
                  <a:lnTo>
                    <a:pt x="328422" y="37909"/>
                  </a:lnTo>
                  <a:lnTo>
                    <a:pt x="341058" y="37909"/>
                  </a:lnTo>
                  <a:lnTo>
                    <a:pt x="341058" y="25260"/>
                  </a:lnTo>
                  <a:lnTo>
                    <a:pt x="353682" y="25260"/>
                  </a:lnTo>
                  <a:lnTo>
                    <a:pt x="353682" y="12623"/>
                  </a:lnTo>
                  <a:close/>
                </a:path>
                <a:path w="619125" h="38100">
                  <a:moveTo>
                    <a:pt x="416839" y="0"/>
                  </a:moveTo>
                  <a:lnTo>
                    <a:pt x="404215" y="0"/>
                  </a:lnTo>
                  <a:lnTo>
                    <a:pt x="391591" y="0"/>
                  </a:lnTo>
                  <a:lnTo>
                    <a:pt x="378955" y="0"/>
                  </a:lnTo>
                  <a:lnTo>
                    <a:pt x="378955" y="12623"/>
                  </a:lnTo>
                  <a:lnTo>
                    <a:pt x="366331" y="12623"/>
                  </a:lnTo>
                  <a:lnTo>
                    <a:pt x="353695" y="12623"/>
                  </a:lnTo>
                  <a:lnTo>
                    <a:pt x="353695" y="25260"/>
                  </a:lnTo>
                  <a:lnTo>
                    <a:pt x="366318" y="25260"/>
                  </a:lnTo>
                  <a:lnTo>
                    <a:pt x="378955" y="25260"/>
                  </a:lnTo>
                  <a:lnTo>
                    <a:pt x="378955" y="12636"/>
                  </a:lnTo>
                  <a:lnTo>
                    <a:pt x="391579" y="12636"/>
                  </a:lnTo>
                  <a:lnTo>
                    <a:pt x="404215" y="12636"/>
                  </a:lnTo>
                  <a:lnTo>
                    <a:pt x="404215" y="25260"/>
                  </a:lnTo>
                  <a:lnTo>
                    <a:pt x="391579" y="25260"/>
                  </a:lnTo>
                  <a:lnTo>
                    <a:pt x="391579" y="37909"/>
                  </a:lnTo>
                  <a:lnTo>
                    <a:pt x="404215" y="37909"/>
                  </a:lnTo>
                  <a:lnTo>
                    <a:pt x="416839" y="37909"/>
                  </a:lnTo>
                  <a:lnTo>
                    <a:pt x="416839" y="25260"/>
                  </a:lnTo>
                  <a:lnTo>
                    <a:pt x="416839" y="12636"/>
                  </a:lnTo>
                  <a:lnTo>
                    <a:pt x="416839" y="0"/>
                  </a:lnTo>
                  <a:close/>
                </a:path>
                <a:path w="619125" h="38100">
                  <a:moveTo>
                    <a:pt x="454748" y="0"/>
                  </a:moveTo>
                  <a:lnTo>
                    <a:pt x="442112" y="0"/>
                  </a:lnTo>
                  <a:lnTo>
                    <a:pt x="442112" y="12623"/>
                  </a:lnTo>
                  <a:lnTo>
                    <a:pt x="429488" y="12623"/>
                  </a:lnTo>
                  <a:lnTo>
                    <a:pt x="429488" y="0"/>
                  </a:lnTo>
                  <a:lnTo>
                    <a:pt x="416852" y="0"/>
                  </a:lnTo>
                  <a:lnTo>
                    <a:pt x="416852" y="12623"/>
                  </a:lnTo>
                  <a:lnTo>
                    <a:pt x="416852" y="25260"/>
                  </a:lnTo>
                  <a:lnTo>
                    <a:pt x="429475" y="25260"/>
                  </a:lnTo>
                  <a:lnTo>
                    <a:pt x="442112" y="25260"/>
                  </a:lnTo>
                  <a:lnTo>
                    <a:pt x="454748" y="25260"/>
                  </a:lnTo>
                  <a:lnTo>
                    <a:pt x="454748" y="12636"/>
                  </a:lnTo>
                  <a:lnTo>
                    <a:pt x="454748" y="0"/>
                  </a:lnTo>
                  <a:close/>
                </a:path>
                <a:path w="619125" h="38100">
                  <a:moveTo>
                    <a:pt x="517893" y="0"/>
                  </a:moveTo>
                  <a:lnTo>
                    <a:pt x="505269" y="0"/>
                  </a:lnTo>
                  <a:lnTo>
                    <a:pt x="505269" y="12623"/>
                  </a:lnTo>
                  <a:lnTo>
                    <a:pt x="492645" y="12623"/>
                  </a:lnTo>
                  <a:lnTo>
                    <a:pt x="492645" y="0"/>
                  </a:lnTo>
                  <a:lnTo>
                    <a:pt x="480009" y="0"/>
                  </a:lnTo>
                  <a:lnTo>
                    <a:pt x="467372" y="0"/>
                  </a:lnTo>
                  <a:lnTo>
                    <a:pt x="467372" y="12636"/>
                  </a:lnTo>
                  <a:lnTo>
                    <a:pt x="480009" y="12636"/>
                  </a:lnTo>
                  <a:lnTo>
                    <a:pt x="492633" y="12636"/>
                  </a:lnTo>
                  <a:lnTo>
                    <a:pt x="492633" y="25260"/>
                  </a:lnTo>
                  <a:lnTo>
                    <a:pt x="480009" y="25260"/>
                  </a:lnTo>
                  <a:lnTo>
                    <a:pt x="467372" y="25260"/>
                  </a:lnTo>
                  <a:lnTo>
                    <a:pt x="467372" y="37909"/>
                  </a:lnTo>
                  <a:lnTo>
                    <a:pt x="480009" y="37909"/>
                  </a:lnTo>
                  <a:lnTo>
                    <a:pt x="492645" y="37909"/>
                  </a:lnTo>
                  <a:lnTo>
                    <a:pt x="492645" y="25260"/>
                  </a:lnTo>
                  <a:lnTo>
                    <a:pt x="505269" y="25260"/>
                  </a:lnTo>
                  <a:lnTo>
                    <a:pt x="505269" y="37909"/>
                  </a:lnTo>
                  <a:lnTo>
                    <a:pt x="517893" y="37909"/>
                  </a:lnTo>
                  <a:lnTo>
                    <a:pt x="517893" y="25260"/>
                  </a:lnTo>
                  <a:lnTo>
                    <a:pt x="517893" y="12636"/>
                  </a:lnTo>
                  <a:lnTo>
                    <a:pt x="517893" y="0"/>
                  </a:lnTo>
                  <a:close/>
                </a:path>
                <a:path w="619125" h="38100">
                  <a:moveTo>
                    <a:pt x="543166" y="25260"/>
                  </a:moveTo>
                  <a:lnTo>
                    <a:pt x="530529" y="25260"/>
                  </a:lnTo>
                  <a:lnTo>
                    <a:pt x="530529" y="37909"/>
                  </a:lnTo>
                  <a:lnTo>
                    <a:pt x="543166" y="37909"/>
                  </a:lnTo>
                  <a:lnTo>
                    <a:pt x="543166" y="25260"/>
                  </a:lnTo>
                  <a:close/>
                </a:path>
                <a:path w="619125" h="38100">
                  <a:moveTo>
                    <a:pt x="581050" y="12623"/>
                  </a:moveTo>
                  <a:lnTo>
                    <a:pt x="568426" y="12623"/>
                  </a:lnTo>
                  <a:lnTo>
                    <a:pt x="568426" y="0"/>
                  </a:lnTo>
                  <a:lnTo>
                    <a:pt x="555802" y="0"/>
                  </a:lnTo>
                  <a:lnTo>
                    <a:pt x="517906" y="0"/>
                  </a:lnTo>
                  <a:lnTo>
                    <a:pt x="517906" y="12636"/>
                  </a:lnTo>
                  <a:lnTo>
                    <a:pt x="530529" y="12636"/>
                  </a:lnTo>
                  <a:lnTo>
                    <a:pt x="543166" y="12636"/>
                  </a:lnTo>
                  <a:lnTo>
                    <a:pt x="555790" y="12636"/>
                  </a:lnTo>
                  <a:lnTo>
                    <a:pt x="555790" y="25260"/>
                  </a:lnTo>
                  <a:lnTo>
                    <a:pt x="555790" y="37909"/>
                  </a:lnTo>
                  <a:lnTo>
                    <a:pt x="568426" y="37909"/>
                  </a:lnTo>
                  <a:lnTo>
                    <a:pt x="568426" y="25260"/>
                  </a:lnTo>
                  <a:lnTo>
                    <a:pt x="581050" y="25260"/>
                  </a:lnTo>
                  <a:lnTo>
                    <a:pt x="581050" y="12623"/>
                  </a:lnTo>
                  <a:close/>
                </a:path>
                <a:path w="619125" h="38100">
                  <a:moveTo>
                    <a:pt x="618947" y="12623"/>
                  </a:moveTo>
                  <a:lnTo>
                    <a:pt x="606323" y="12623"/>
                  </a:lnTo>
                  <a:lnTo>
                    <a:pt x="593699" y="12623"/>
                  </a:lnTo>
                  <a:lnTo>
                    <a:pt x="593699" y="0"/>
                  </a:lnTo>
                  <a:lnTo>
                    <a:pt x="581063" y="0"/>
                  </a:lnTo>
                  <a:lnTo>
                    <a:pt x="581063" y="12636"/>
                  </a:lnTo>
                  <a:lnTo>
                    <a:pt x="593686" y="12636"/>
                  </a:lnTo>
                  <a:lnTo>
                    <a:pt x="593686" y="25260"/>
                  </a:lnTo>
                  <a:lnTo>
                    <a:pt x="593686" y="37909"/>
                  </a:lnTo>
                  <a:lnTo>
                    <a:pt x="606323" y="37909"/>
                  </a:lnTo>
                  <a:lnTo>
                    <a:pt x="618947" y="37909"/>
                  </a:lnTo>
                  <a:lnTo>
                    <a:pt x="618947" y="25260"/>
                  </a:lnTo>
                  <a:lnTo>
                    <a:pt x="618947" y="126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98145" y="4709998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23" y="12636"/>
                  </a:moveTo>
                  <a:lnTo>
                    <a:pt x="0" y="12636"/>
                  </a:lnTo>
                  <a:lnTo>
                    <a:pt x="0" y="25260"/>
                  </a:lnTo>
                  <a:lnTo>
                    <a:pt x="0" y="37896"/>
                  </a:lnTo>
                  <a:lnTo>
                    <a:pt x="0" y="50533"/>
                  </a:lnTo>
                  <a:lnTo>
                    <a:pt x="12623" y="50533"/>
                  </a:lnTo>
                  <a:lnTo>
                    <a:pt x="12623" y="37896"/>
                  </a:lnTo>
                  <a:lnTo>
                    <a:pt x="12623" y="25273"/>
                  </a:lnTo>
                  <a:lnTo>
                    <a:pt x="12623" y="12636"/>
                  </a:lnTo>
                  <a:close/>
                </a:path>
                <a:path w="619125" h="50800">
                  <a:moveTo>
                    <a:pt x="50520" y="25260"/>
                  </a:moveTo>
                  <a:lnTo>
                    <a:pt x="37909" y="25260"/>
                  </a:lnTo>
                  <a:lnTo>
                    <a:pt x="25273" y="25260"/>
                  </a:lnTo>
                  <a:lnTo>
                    <a:pt x="25273" y="37896"/>
                  </a:lnTo>
                  <a:lnTo>
                    <a:pt x="25273" y="50533"/>
                  </a:lnTo>
                  <a:lnTo>
                    <a:pt x="37896" y="50533"/>
                  </a:lnTo>
                  <a:lnTo>
                    <a:pt x="50520" y="50533"/>
                  </a:lnTo>
                  <a:lnTo>
                    <a:pt x="50520" y="37896"/>
                  </a:lnTo>
                  <a:lnTo>
                    <a:pt x="50520" y="25260"/>
                  </a:lnTo>
                  <a:close/>
                </a:path>
                <a:path w="619125" h="50800">
                  <a:moveTo>
                    <a:pt x="63169" y="25260"/>
                  </a:moveTo>
                  <a:lnTo>
                    <a:pt x="50533" y="25260"/>
                  </a:lnTo>
                  <a:lnTo>
                    <a:pt x="50533" y="37896"/>
                  </a:lnTo>
                  <a:lnTo>
                    <a:pt x="50533" y="50533"/>
                  </a:lnTo>
                  <a:lnTo>
                    <a:pt x="63169" y="50533"/>
                  </a:lnTo>
                  <a:lnTo>
                    <a:pt x="63169" y="37896"/>
                  </a:lnTo>
                  <a:lnTo>
                    <a:pt x="63169" y="25260"/>
                  </a:lnTo>
                  <a:close/>
                </a:path>
                <a:path w="619125" h="50800">
                  <a:moveTo>
                    <a:pt x="88417" y="12636"/>
                  </a:moveTo>
                  <a:lnTo>
                    <a:pt x="75793" y="12636"/>
                  </a:lnTo>
                  <a:lnTo>
                    <a:pt x="75793" y="25260"/>
                  </a:lnTo>
                  <a:lnTo>
                    <a:pt x="75793" y="37896"/>
                  </a:lnTo>
                  <a:lnTo>
                    <a:pt x="75793" y="50533"/>
                  </a:lnTo>
                  <a:lnTo>
                    <a:pt x="88417" y="50533"/>
                  </a:lnTo>
                  <a:lnTo>
                    <a:pt x="88417" y="37896"/>
                  </a:lnTo>
                  <a:lnTo>
                    <a:pt x="88417" y="25273"/>
                  </a:lnTo>
                  <a:lnTo>
                    <a:pt x="88417" y="12636"/>
                  </a:lnTo>
                  <a:close/>
                </a:path>
                <a:path w="619125" h="50800">
                  <a:moveTo>
                    <a:pt x="113690" y="12636"/>
                  </a:moveTo>
                  <a:lnTo>
                    <a:pt x="101053" y="12636"/>
                  </a:lnTo>
                  <a:lnTo>
                    <a:pt x="101053" y="25273"/>
                  </a:lnTo>
                  <a:lnTo>
                    <a:pt x="113690" y="25273"/>
                  </a:lnTo>
                  <a:lnTo>
                    <a:pt x="113690" y="12636"/>
                  </a:lnTo>
                  <a:close/>
                </a:path>
                <a:path w="619125" h="50800">
                  <a:moveTo>
                    <a:pt x="164223" y="25260"/>
                  </a:moveTo>
                  <a:lnTo>
                    <a:pt x="151587" y="25260"/>
                  </a:lnTo>
                  <a:lnTo>
                    <a:pt x="138963" y="25260"/>
                  </a:lnTo>
                  <a:lnTo>
                    <a:pt x="138963" y="12636"/>
                  </a:lnTo>
                  <a:lnTo>
                    <a:pt x="126326" y="12636"/>
                  </a:lnTo>
                  <a:lnTo>
                    <a:pt x="126326" y="25260"/>
                  </a:lnTo>
                  <a:lnTo>
                    <a:pt x="126326" y="37896"/>
                  </a:lnTo>
                  <a:lnTo>
                    <a:pt x="113690" y="37896"/>
                  </a:lnTo>
                  <a:lnTo>
                    <a:pt x="101053" y="37896"/>
                  </a:lnTo>
                  <a:lnTo>
                    <a:pt x="101053" y="50533"/>
                  </a:lnTo>
                  <a:lnTo>
                    <a:pt x="113690" y="50533"/>
                  </a:lnTo>
                  <a:lnTo>
                    <a:pt x="126326" y="50533"/>
                  </a:lnTo>
                  <a:lnTo>
                    <a:pt x="138950" y="50533"/>
                  </a:lnTo>
                  <a:lnTo>
                    <a:pt x="151587" y="50533"/>
                  </a:lnTo>
                  <a:lnTo>
                    <a:pt x="164223" y="50533"/>
                  </a:lnTo>
                  <a:lnTo>
                    <a:pt x="164223" y="37896"/>
                  </a:lnTo>
                  <a:lnTo>
                    <a:pt x="164223" y="25260"/>
                  </a:lnTo>
                  <a:close/>
                </a:path>
                <a:path w="619125" h="50800">
                  <a:moveTo>
                    <a:pt x="353682" y="12636"/>
                  </a:moveTo>
                  <a:lnTo>
                    <a:pt x="341058" y="12636"/>
                  </a:lnTo>
                  <a:lnTo>
                    <a:pt x="328422" y="12636"/>
                  </a:lnTo>
                  <a:lnTo>
                    <a:pt x="328422" y="25260"/>
                  </a:lnTo>
                  <a:lnTo>
                    <a:pt x="315798" y="25260"/>
                  </a:lnTo>
                  <a:lnTo>
                    <a:pt x="303174" y="25260"/>
                  </a:lnTo>
                  <a:lnTo>
                    <a:pt x="290537" y="25260"/>
                  </a:lnTo>
                  <a:lnTo>
                    <a:pt x="290537" y="12636"/>
                  </a:lnTo>
                  <a:lnTo>
                    <a:pt x="277901" y="12636"/>
                  </a:lnTo>
                  <a:lnTo>
                    <a:pt x="277901" y="25260"/>
                  </a:lnTo>
                  <a:lnTo>
                    <a:pt x="265277" y="25260"/>
                  </a:lnTo>
                  <a:lnTo>
                    <a:pt x="265277" y="12636"/>
                  </a:lnTo>
                  <a:lnTo>
                    <a:pt x="252641" y="12636"/>
                  </a:lnTo>
                  <a:lnTo>
                    <a:pt x="240004" y="12636"/>
                  </a:lnTo>
                  <a:lnTo>
                    <a:pt x="240004" y="25260"/>
                  </a:lnTo>
                  <a:lnTo>
                    <a:pt x="227380" y="25260"/>
                  </a:lnTo>
                  <a:lnTo>
                    <a:pt x="214744" y="25260"/>
                  </a:lnTo>
                  <a:lnTo>
                    <a:pt x="214744" y="12636"/>
                  </a:lnTo>
                  <a:lnTo>
                    <a:pt x="202107" y="12636"/>
                  </a:lnTo>
                  <a:lnTo>
                    <a:pt x="202107" y="25260"/>
                  </a:lnTo>
                  <a:lnTo>
                    <a:pt x="189484" y="25260"/>
                  </a:lnTo>
                  <a:lnTo>
                    <a:pt x="176847" y="25260"/>
                  </a:lnTo>
                  <a:lnTo>
                    <a:pt x="176847" y="37896"/>
                  </a:lnTo>
                  <a:lnTo>
                    <a:pt x="176847" y="50533"/>
                  </a:lnTo>
                  <a:lnTo>
                    <a:pt x="189484" y="50533"/>
                  </a:lnTo>
                  <a:lnTo>
                    <a:pt x="202107" y="50533"/>
                  </a:lnTo>
                  <a:lnTo>
                    <a:pt x="214744" y="50533"/>
                  </a:lnTo>
                  <a:lnTo>
                    <a:pt x="214744" y="37896"/>
                  </a:lnTo>
                  <a:lnTo>
                    <a:pt x="202120" y="37896"/>
                  </a:lnTo>
                  <a:lnTo>
                    <a:pt x="202120" y="25273"/>
                  </a:lnTo>
                  <a:lnTo>
                    <a:pt x="214744" y="25273"/>
                  </a:lnTo>
                  <a:lnTo>
                    <a:pt x="214744" y="37896"/>
                  </a:lnTo>
                  <a:lnTo>
                    <a:pt x="227368" y="37896"/>
                  </a:lnTo>
                  <a:lnTo>
                    <a:pt x="240004" y="37896"/>
                  </a:lnTo>
                  <a:lnTo>
                    <a:pt x="240004" y="25273"/>
                  </a:lnTo>
                  <a:lnTo>
                    <a:pt x="252641" y="25273"/>
                  </a:lnTo>
                  <a:lnTo>
                    <a:pt x="265264" y="25273"/>
                  </a:lnTo>
                  <a:lnTo>
                    <a:pt x="265264" y="37896"/>
                  </a:lnTo>
                  <a:lnTo>
                    <a:pt x="277901" y="37896"/>
                  </a:lnTo>
                  <a:lnTo>
                    <a:pt x="290537" y="37896"/>
                  </a:lnTo>
                  <a:lnTo>
                    <a:pt x="290537" y="50533"/>
                  </a:lnTo>
                  <a:lnTo>
                    <a:pt x="303174" y="50533"/>
                  </a:lnTo>
                  <a:lnTo>
                    <a:pt x="303174" y="37896"/>
                  </a:lnTo>
                  <a:lnTo>
                    <a:pt x="315798" y="37896"/>
                  </a:lnTo>
                  <a:lnTo>
                    <a:pt x="315798" y="50533"/>
                  </a:lnTo>
                  <a:lnTo>
                    <a:pt x="328422" y="50533"/>
                  </a:lnTo>
                  <a:lnTo>
                    <a:pt x="341058" y="50533"/>
                  </a:lnTo>
                  <a:lnTo>
                    <a:pt x="353682" y="50533"/>
                  </a:lnTo>
                  <a:lnTo>
                    <a:pt x="353682" y="37896"/>
                  </a:lnTo>
                  <a:lnTo>
                    <a:pt x="353682" y="25273"/>
                  </a:lnTo>
                  <a:lnTo>
                    <a:pt x="353682" y="12636"/>
                  </a:lnTo>
                  <a:close/>
                </a:path>
                <a:path w="619125" h="50800">
                  <a:moveTo>
                    <a:pt x="378955" y="37896"/>
                  </a:moveTo>
                  <a:lnTo>
                    <a:pt x="366331" y="37896"/>
                  </a:lnTo>
                  <a:lnTo>
                    <a:pt x="366331" y="25273"/>
                  </a:lnTo>
                  <a:lnTo>
                    <a:pt x="366331" y="12636"/>
                  </a:lnTo>
                  <a:lnTo>
                    <a:pt x="353695" y="12636"/>
                  </a:lnTo>
                  <a:lnTo>
                    <a:pt x="353695" y="25260"/>
                  </a:lnTo>
                  <a:lnTo>
                    <a:pt x="353695" y="37896"/>
                  </a:lnTo>
                  <a:lnTo>
                    <a:pt x="366318" y="37896"/>
                  </a:lnTo>
                  <a:lnTo>
                    <a:pt x="366318" y="50533"/>
                  </a:lnTo>
                  <a:lnTo>
                    <a:pt x="378955" y="50533"/>
                  </a:lnTo>
                  <a:lnTo>
                    <a:pt x="378955" y="37896"/>
                  </a:lnTo>
                  <a:close/>
                </a:path>
                <a:path w="619125" h="50800">
                  <a:moveTo>
                    <a:pt x="404215" y="25260"/>
                  </a:moveTo>
                  <a:lnTo>
                    <a:pt x="391591" y="25260"/>
                  </a:lnTo>
                  <a:lnTo>
                    <a:pt x="391591" y="12636"/>
                  </a:lnTo>
                  <a:lnTo>
                    <a:pt x="378955" y="12636"/>
                  </a:lnTo>
                  <a:lnTo>
                    <a:pt x="378955" y="25273"/>
                  </a:lnTo>
                  <a:lnTo>
                    <a:pt x="391579" y="25273"/>
                  </a:lnTo>
                  <a:lnTo>
                    <a:pt x="391579" y="37896"/>
                  </a:lnTo>
                  <a:lnTo>
                    <a:pt x="404215" y="37896"/>
                  </a:lnTo>
                  <a:lnTo>
                    <a:pt x="404215" y="25260"/>
                  </a:lnTo>
                  <a:close/>
                </a:path>
                <a:path w="619125" h="50800">
                  <a:moveTo>
                    <a:pt x="517893" y="12636"/>
                  </a:moveTo>
                  <a:lnTo>
                    <a:pt x="505269" y="12636"/>
                  </a:lnTo>
                  <a:lnTo>
                    <a:pt x="492633" y="12636"/>
                  </a:lnTo>
                  <a:lnTo>
                    <a:pt x="492633" y="25260"/>
                  </a:lnTo>
                  <a:lnTo>
                    <a:pt x="480009" y="25260"/>
                  </a:lnTo>
                  <a:lnTo>
                    <a:pt x="480009" y="12636"/>
                  </a:lnTo>
                  <a:lnTo>
                    <a:pt x="467372" y="12636"/>
                  </a:lnTo>
                  <a:lnTo>
                    <a:pt x="454748" y="12636"/>
                  </a:lnTo>
                  <a:lnTo>
                    <a:pt x="454748" y="25260"/>
                  </a:lnTo>
                  <a:lnTo>
                    <a:pt x="442112" y="25260"/>
                  </a:lnTo>
                  <a:lnTo>
                    <a:pt x="442112" y="12636"/>
                  </a:lnTo>
                  <a:lnTo>
                    <a:pt x="429475" y="12636"/>
                  </a:lnTo>
                  <a:lnTo>
                    <a:pt x="429475" y="25260"/>
                  </a:lnTo>
                  <a:lnTo>
                    <a:pt x="416852" y="25260"/>
                  </a:lnTo>
                  <a:lnTo>
                    <a:pt x="416852" y="37896"/>
                  </a:lnTo>
                  <a:lnTo>
                    <a:pt x="429475" y="37896"/>
                  </a:lnTo>
                  <a:lnTo>
                    <a:pt x="442112" y="37896"/>
                  </a:lnTo>
                  <a:lnTo>
                    <a:pt x="454748" y="37896"/>
                  </a:lnTo>
                  <a:lnTo>
                    <a:pt x="454748" y="25273"/>
                  </a:lnTo>
                  <a:lnTo>
                    <a:pt x="467372" y="25273"/>
                  </a:lnTo>
                  <a:lnTo>
                    <a:pt x="480009" y="25273"/>
                  </a:lnTo>
                  <a:lnTo>
                    <a:pt x="480009" y="37896"/>
                  </a:lnTo>
                  <a:lnTo>
                    <a:pt x="492633" y="37896"/>
                  </a:lnTo>
                  <a:lnTo>
                    <a:pt x="505269" y="37896"/>
                  </a:lnTo>
                  <a:lnTo>
                    <a:pt x="517893" y="37896"/>
                  </a:lnTo>
                  <a:lnTo>
                    <a:pt x="517893" y="25273"/>
                  </a:lnTo>
                  <a:lnTo>
                    <a:pt x="517893" y="12636"/>
                  </a:lnTo>
                  <a:close/>
                </a:path>
                <a:path w="619125" h="50800">
                  <a:moveTo>
                    <a:pt x="581050" y="25260"/>
                  </a:moveTo>
                  <a:lnTo>
                    <a:pt x="568426" y="25260"/>
                  </a:lnTo>
                  <a:lnTo>
                    <a:pt x="568426" y="12636"/>
                  </a:lnTo>
                  <a:lnTo>
                    <a:pt x="555790" y="12636"/>
                  </a:lnTo>
                  <a:lnTo>
                    <a:pt x="555790" y="25260"/>
                  </a:lnTo>
                  <a:lnTo>
                    <a:pt x="543166" y="25260"/>
                  </a:lnTo>
                  <a:lnTo>
                    <a:pt x="530542" y="25260"/>
                  </a:lnTo>
                  <a:lnTo>
                    <a:pt x="517906" y="25260"/>
                  </a:lnTo>
                  <a:lnTo>
                    <a:pt x="517906" y="37896"/>
                  </a:lnTo>
                  <a:lnTo>
                    <a:pt x="581050" y="37896"/>
                  </a:lnTo>
                  <a:lnTo>
                    <a:pt x="581050" y="25260"/>
                  </a:lnTo>
                  <a:close/>
                </a:path>
                <a:path w="619125" h="50800">
                  <a:moveTo>
                    <a:pt x="618947" y="25260"/>
                  </a:moveTo>
                  <a:lnTo>
                    <a:pt x="606323" y="25260"/>
                  </a:lnTo>
                  <a:lnTo>
                    <a:pt x="593686" y="25260"/>
                  </a:lnTo>
                  <a:lnTo>
                    <a:pt x="593686" y="37896"/>
                  </a:lnTo>
                  <a:lnTo>
                    <a:pt x="606323" y="37896"/>
                  </a:lnTo>
                  <a:lnTo>
                    <a:pt x="618947" y="37896"/>
                  </a:lnTo>
                  <a:lnTo>
                    <a:pt x="618947" y="25260"/>
                  </a:lnTo>
                  <a:close/>
                </a:path>
                <a:path w="619125" h="50800">
                  <a:moveTo>
                    <a:pt x="618947" y="0"/>
                  </a:moveTo>
                  <a:lnTo>
                    <a:pt x="606323" y="0"/>
                  </a:lnTo>
                  <a:lnTo>
                    <a:pt x="606323" y="12649"/>
                  </a:lnTo>
                  <a:lnTo>
                    <a:pt x="618947" y="12649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98145" y="4747894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23" y="12623"/>
                  </a:moveTo>
                  <a:lnTo>
                    <a:pt x="0" y="12623"/>
                  </a:lnTo>
                  <a:lnTo>
                    <a:pt x="0" y="25260"/>
                  </a:lnTo>
                  <a:lnTo>
                    <a:pt x="0" y="37896"/>
                  </a:lnTo>
                  <a:lnTo>
                    <a:pt x="0" y="50533"/>
                  </a:lnTo>
                  <a:lnTo>
                    <a:pt x="12623" y="50533"/>
                  </a:lnTo>
                  <a:lnTo>
                    <a:pt x="12623" y="37896"/>
                  </a:lnTo>
                  <a:lnTo>
                    <a:pt x="12623" y="25260"/>
                  </a:lnTo>
                  <a:lnTo>
                    <a:pt x="12623" y="12623"/>
                  </a:lnTo>
                  <a:close/>
                </a:path>
                <a:path w="619125" h="50800">
                  <a:moveTo>
                    <a:pt x="50520" y="37896"/>
                  </a:moveTo>
                  <a:lnTo>
                    <a:pt x="37909" y="37896"/>
                  </a:lnTo>
                  <a:lnTo>
                    <a:pt x="25273" y="37896"/>
                  </a:lnTo>
                  <a:lnTo>
                    <a:pt x="12636" y="37896"/>
                  </a:lnTo>
                  <a:lnTo>
                    <a:pt x="12636" y="50533"/>
                  </a:lnTo>
                  <a:lnTo>
                    <a:pt x="25273" y="50533"/>
                  </a:lnTo>
                  <a:lnTo>
                    <a:pt x="37896" y="50533"/>
                  </a:lnTo>
                  <a:lnTo>
                    <a:pt x="50520" y="50533"/>
                  </a:lnTo>
                  <a:lnTo>
                    <a:pt x="50520" y="37896"/>
                  </a:lnTo>
                  <a:close/>
                </a:path>
                <a:path w="619125" h="50800">
                  <a:moveTo>
                    <a:pt x="50520" y="12623"/>
                  </a:moveTo>
                  <a:lnTo>
                    <a:pt x="37909" y="12623"/>
                  </a:lnTo>
                  <a:lnTo>
                    <a:pt x="25273" y="12623"/>
                  </a:lnTo>
                  <a:lnTo>
                    <a:pt x="25273" y="25260"/>
                  </a:lnTo>
                  <a:lnTo>
                    <a:pt x="37896" y="25260"/>
                  </a:lnTo>
                  <a:lnTo>
                    <a:pt x="50520" y="25260"/>
                  </a:lnTo>
                  <a:lnTo>
                    <a:pt x="50520" y="12623"/>
                  </a:lnTo>
                  <a:close/>
                </a:path>
                <a:path w="619125" h="50800">
                  <a:moveTo>
                    <a:pt x="63169" y="12623"/>
                  </a:moveTo>
                  <a:lnTo>
                    <a:pt x="50533" y="12623"/>
                  </a:lnTo>
                  <a:lnTo>
                    <a:pt x="50533" y="25260"/>
                  </a:lnTo>
                  <a:lnTo>
                    <a:pt x="63169" y="25260"/>
                  </a:lnTo>
                  <a:lnTo>
                    <a:pt x="63169" y="12623"/>
                  </a:lnTo>
                  <a:close/>
                </a:path>
                <a:path w="619125" h="50800">
                  <a:moveTo>
                    <a:pt x="88417" y="12623"/>
                  </a:moveTo>
                  <a:lnTo>
                    <a:pt x="75793" y="12623"/>
                  </a:lnTo>
                  <a:lnTo>
                    <a:pt x="75793" y="25260"/>
                  </a:lnTo>
                  <a:lnTo>
                    <a:pt x="75793" y="37896"/>
                  </a:lnTo>
                  <a:lnTo>
                    <a:pt x="63169" y="37896"/>
                  </a:lnTo>
                  <a:lnTo>
                    <a:pt x="50533" y="37896"/>
                  </a:lnTo>
                  <a:lnTo>
                    <a:pt x="50533" y="50533"/>
                  </a:lnTo>
                  <a:lnTo>
                    <a:pt x="63169" y="50533"/>
                  </a:lnTo>
                  <a:lnTo>
                    <a:pt x="75793" y="50533"/>
                  </a:lnTo>
                  <a:lnTo>
                    <a:pt x="88417" y="50533"/>
                  </a:lnTo>
                  <a:lnTo>
                    <a:pt x="88417" y="37896"/>
                  </a:lnTo>
                  <a:lnTo>
                    <a:pt x="88417" y="25260"/>
                  </a:lnTo>
                  <a:lnTo>
                    <a:pt x="88417" y="12623"/>
                  </a:lnTo>
                  <a:close/>
                </a:path>
                <a:path w="619125" h="50800">
                  <a:moveTo>
                    <a:pt x="113690" y="37896"/>
                  </a:moveTo>
                  <a:lnTo>
                    <a:pt x="101053" y="37896"/>
                  </a:lnTo>
                  <a:lnTo>
                    <a:pt x="101053" y="50533"/>
                  </a:lnTo>
                  <a:lnTo>
                    <a:pt x="113690" y="50533"/>
                  </a:lnTo>
                  <a:lnTo>
                    <a:pt x="113690" y="37896"/>
                  </a:lnTo>
                  <a:close/>
                </a:path>
                <a:path w="619125" h="50800">
                  <a:moveTo>
                    <a:pt x="151587" y="12623"/>
                  </a:moveTo>
                  <a:lnTo>
                    <a:pt x="151587" y="12623"/>
                  </a:lnTo>
                  <a:lnTo>
                    <a:pt x="101053" y="12623"/>
                  </a:lnTo>
                  <a:lnTo>
                    <a:pt x="101053" y="25260"/>
                  </a:lnTo>
                  <a:lnTo>
                    <a:pt x="113690" y="25260"/>
                  </a:lnTo>
                  <a:lnTo>
                    <a:pt x="113690" y="37896"/>
                  </a:lnTo>
                  <a:lnTo>
                    <a:pt x="126326" y="37896"/>
                  </a:lnTo>
                  <a:lnTo>
                    <a:pt x="126326" y="25260"/>
                  </a:lnTo>
                  <a:lnTo>
                    <a:pt x="138950" y="25260"/>
                  </a:lnTo>
                  <a:lnTo>
                    <a:pt x="151587" y="25260"/>
                  </a:lnTo>
                  <a:lnTo>
                    <a:pt x="151587" y="12623"/>
                  </a:lnTo>
                  <a:close/>
                </a:path>
                <a:path w="619125" h="50800">
                  <a:moveTo>
                    <a:pt x="164223" y="25260"/>
                  </a:moveTo>
                  <a:lnTo>
                    <a:pt x="151587" y="25260"/>
                  </a:lnTo>
                  <a:lnTo>
                    <a:pt x="151587" y="37896"/>
                  </a:lnTo>
                  <a:lnTo>
                    <a:pt x="151587" y="50533"/>
                  </a:lnTo>
                  <a:lnTo>
                    <a:pt x="164223" y="50533"/>
                  </a:lnTo>
                  <a:lnTo>
                    <a:pt x="164223" y="37896"/>
                  </a:lnTo>
                  <a:lnTo>
                    <a:pt x="164223" y="25260"/>
                  </a:lnTo>
                  <a:close/>
                </a:path>
                <a:path w="619125" h="50800">
                  <a:moveTo>
                    <a:pt x="202120" y="25260"/>
                  </a:moveTo>
                  <a:lnTo>
                    <a:pt x="189484" y="25260"/>
                  </a:lnTo>
                  <a:lnTo>
                    <a:pt x="189484" y="12623"/>
                  </a:lnTo>
                  <a:lnTo>
                    <a:pt x="176847" y="12623"/>
                  </a:lnTo>
                  <a:lnTo>
                    <a:pt x="176847" y="25260"/>
                  </a:lnTo>
                  <a:lnTo>
                    <a:pt x="176847" y="37896"/>
                  </a:lnTo>
                  <a:lnTo>
                    <a:pt x="189484" y="37896"/>
                  </a:lnTo>
                  <a:lnTo>
                    <a:pt x="202120" y="37896"/>
                  </a:lnTo>
                  <a:lnTo>
                    <a:pt x="202120" y="25260"/>
                  </a:lnTo>
                  <a:close/>
                </a:path>
                <a:path w="619125" h="50800">
                  <a:moveTo>
                    <a:pt x="290537" y="12623"/>
                  </a:moveTo>
                  <a:lnTo>
                    <a:pt x="290537" y="12623"/>
                  </a:lnTo>
                  <a:lnTo>
                    <a:pt x="214744" y="12623"/>
                  </a:lnTo>
                  <a:lnTo>
                    <a:pt x="214744" y="25260"/>
                  </a:lnTo>
                  <a:lnTo>
                    <a:pt x="227368" y="25260"/>
                  </a:lnTo>
                  <a:lnTo>
                    <a:pt x="240004" y="25260"/>
                  </a:lnTo>
                  <a:lnTo>
                    <a:pt x="240004" y="37896"/>
                  </a:lnTo>
                  <a:lnTo>
                    <a:pt x="252641" y="37896"/>
                  </a:lnTo>
                  <a:lnTo>
                    <a:pt x="252641" y="25260"/>
                  </a:lnTo>
                  <a:lnTo>
                    <a:pt x="265264" y="25260"/>
                  </a:lnTo>
                  <a:lnTo>
                    <a:pt x="265264" y="37896"/>
                  </a:lnTo>
                  <a:lnTo>
                    <a:pt x="277901" y="37896"/>
                  </a:lnTo>
                  <a:lnTo>
                    <a:pt x="277901" y="25260"/>
                  </a:lnTo>
                  <a:lnTo>
                    <a:pt x="290537" y="25260"/>
                  </a:lnTo>
                  <a:lnTo>
                    <a:pt x="290537" y="12623"/>
                  </a:lnTo>
                  <a:close/>
                </a:path>
                <a:path w="619125" h="50800">
                  <a:moveTo>
                    <a:pt x="315798" y="25260"/>
                  </a:moveTo>
                  <a:lnTo>
                    <a:pt x="303174" y="25260"/>
                  </a:lnTo>
                  <a:lnTo>
                    <a:pt x="290537" y="25260"/>
                  </a:lnTo>
                  <a:lnTo>
                    <a:pt x="290537" y="37896"/>
                  </a:lnTo>
                  <a:lnTo>
                    <a:pt x="303161" y="37896"/>
                  </a:lnTo>
                  <a:lnTo>
                    <a:pt x="315798" y="37896"/>
                  </a:lnTo>
                  <a:lnTo>
                    <a:pt x="315798" y="25260"/>
                  </a:lnTo>
                  <a:close/>
                </a:path>
                <a:path w="619125" h="50800">
                  <a:moveTo>
                    <a:pt x="353682" y="25260"/>
                  </a:moveTo>
                  <a:lnTo>
                    <a:pt x="341058" y="25260"/>
                  </a:lnTo>
                  <a:lnTo>
                    <a:pt x="328422" y="25260"/>
                  </a:lnTo>
                  <a:lnTo>
                    <a:pt x="328422" y="37896"/>
                  </a:lnTo>
                  <a:lnTo>
                    <a:pt x="341058" y="37896"/>
                  </a:lnTo>
                  <a:lnTo>
                    <a:pt x="353682" y="37896"/>
                  </a:lnTo>
                  <a:lnTo>
                    <a:pt x="353682" y="25260"/>
                  </a:lnTo>
                  <a:close/>
                </a:path>
                <a:path w="619125" h="50800">
                  <a:moveTo>
                    <a:pt x="366331" y="25260"/>
                  </a:moveTo>
                  <a:lnTo>
                    <a:pt x="353695" y="25260"/>
                  </a:lnTo>
                  <a:lnTo>
                    <a:pt x="353695" y="37896"/>
                  </a:lnTo>
                  <a:lnTo>
                    <a:pt x="366331" y="37896"/>
                  </a:lnTo>
                  <a:lnTo>
                    <a:pt x="366331" y="25260"/>
                  </a:lnTo>
                  <a:close/>
                </a:path>
                <a:path w="619125" h="50800">
                  <a:moveTo>
                    <a:pt x="391591" y="0"/>
                  </a:moveTo>
                  <a:lnTo>
                    <a:pt x="378955" y="0"/>
                  </a:lnTo>
                  <a:lnTo>
                    <a:pt x="366318" y="0"/>
                  </a:lnTo>
                  <a:lnTo>
                    <a:pt x="366318" y="12636"/>
                  </a:lnTo>
                  <a:lnTo>
                    <a:pt x="378955" y="12636"/>
                  </a:lnTo>
                  <a:lnTo>
                    <a:pt x="378955" y="25260"/>
                  </a:lnTo>
                  <a:lnTo>
                    <a:pt x="391591" y="25260"/>
                  </a:lnTo>
                  <a:lnTo>
                    <a:pt x="391591" y="12636"/>
                  </a:lnTo>
                  <a:lnTo>
                    <a:pt x="391591" y="0"/>
                  </a:lnTo>
                  <a:close/>
                </a:path>
                <a:path w="619125" h="50800">
                  <a:moveTo>
                    <a:pt x="416839" y="0"/>
                  </a:moveTo>
                  <a:lnTo>
                    <a:pt x="404215" y="0"/>
                  </a:lnTo>
                  <a:lnTo>
                    <a:pt x="404215" y="12623"/>
                  </a:lnTo>
                  <a:lnTo>
                    <a:pt x="404215" y="25260"/>
                  </a:lnTo>
                  <a:lnTo>
                    <a:pt x="404215" y="37896"/>
                  </a:lnTo>
                  <a:lnTo>
                    <a:pt x="416839" y="37896"/>
                  </a:lnTo>
                  <a:lnTo>
                    <a:pt x="416839" y="25260"/>
                  </a:lnTo>
                  <a:lnTo>
                    <a:pt x="416839" y="12636"/>
                  </a:lnTo>
                  <a:lnTo>
                    <a:pt x="416839" y="0"/>
                  </a:lnTo>
                  <a:close/>
                </a:path>
                <a:path w="619125" h="50800">
                  <a:moveTo>
                    <a:pt x="480009" y="0"/>
                  </a:moveTo>
                  <a:lnTo>
                    <a:pt x="467372" y="0"/>
                  </a:lnTo>
                  <a:lnTo>
                    <a:pt x="454748" y="0"/>
                  </a:lnTo>
                  <a:lnTo>
                    <a:pt x="442112" y="0"/>
                  </a:lnTo>
                  <a:lnTo>
                    <a:pt x="442112" y="12623"/>
                  </a:lnTo>
                  <a:lnTo>
                    <a:pt x="429475" y="12623"/>
                  </a:lnTo>
                  <a:lnTo>
                    <a:pt x="429475" y="25260"/>
                  </a:lnTo>
                  <a:lnTo>
                    <a:pt x="429475" y="37896"/>
                  </a:lnTo>
                  <a:lnTo>
                    <a:pt x="442112" y="37896"/>
                  </a:lnTo>
                  <a:lnTo>
                    <a:pt x="442112" y="25260"/>
                  </a:lnTo>
                  <a:lnTo>
                    <a:pt x="442112" y="12636"/>
                  </a:lnTo>
                  <a:lnTo>
                    <a:pt x="454748" y="12636"/>
                  </a:lnTo>
                  <a:lnTo>
                    <a:pt x="467372" y="12636"/>
                  </a:lnTo>
                  <a:lnTo>
                    <a:pt x="480009" y="12636"/>
                  </a:lnTo>
                  <a:lnTo>
                    <a:pt x="480009" y="0"/>
                  </a:lnTo>
                  <a:close/>
                </a:path>
                <a:path w="619125" h="50800">
                  <a:moveTo>
                    <a:pt x="517893" y="0"/>
                  </a:moveTo>
                  <a:lnTo>
                    <a:pt x="505269" y="0"/>
                  </a:lnTo>
                  <a:lnTo>
                    <a:pt x="492633" y="0"/>
                  </a:lnTo>
                  <a:lnTo>
                    <a:pt x="492633" y="12623"/>
                  </a:lnTo>
                  <a:lnTo>
                    <a:pt x="492633" y="25260"/>
                  </a:lnTo>
                  <a:lnTo>
                    <a:pt x="480009" y="25260"/>
                  </a:lnTo>
                  <a:lnTo>
                    <a:pt x="467372" y="25260"/>
                  </a:lnTo>
                  <a:lnTo>
                    <a:pt x="454748" y="25260"/>
                  </a:lnTo>
                  <a:lnTo>
                    <a:pt x="454748" y="37896"/>
                  </a:lnTo>
                  <a:lnTo>
                    <a:pt x="517893" y="37896"/>
                  </a:lnTo>
                  <a:lnTo>
                    <a:pt x="517893" y="25260"/>
                  </a:lnTo>
                  <a:lnTo>
                    <a:pt x="505269" y="25260"/>
                  </a:lnTo>
                  <a:lnTo>
                    <a:pt x="505269" y="12636"/>
                  </a:lnTo>
                  <a:lnTo>
                    <a:pt x="517893" y="12636"/>
                  </a:lnTo>
                  <a:lnTo>
                    <a:pt x="517893" y="0"/>
                  </a:lnTo>
                  <a:close/>
                </a:path>
                <a:path w="619125" h="50800">
                  <a:moveTo>
                    <a:pt x="568426" y="0"/>
                  </a:moveTo>
                  <a:lnTo>
                    <a:pt x="568426" y="0"/>
                  </a:lnTo>
                  <a:lnTo>
                    <a:pt x="517906" y="0"/>
                  </a:lnTo>
                  <a:lnTo>
                    <a:pt x="517906" y="12623"/>
                  </a:lnTo>
                  <a:lnTo>
                    <a:pt x="517906" y="25260"/>
                  </a:lnTo>
                  <a:lnTo>
                    <a:pt x="530529" y="25260"/>
                  </a:lnTo>
                  <a:lnTo>
                    <a:pt x="543166" y="25260"/>
                  </a:lnTo>
                  <a:lnTo>
                    <a:pt x="543166" y="37896"/>
                  </a:lnTo>
                  <a:lnTo>
                    <a:pt x="555802" y="37896"/>
                  </a:lnTo>
                  <a:lnTo>
                    <a:pt x="555802" y="25260"/>
                  </a:lnTo>
                  <a:lnTo>
                    <a:pt x="568426" y="25260"/>
                  </a:lnTo>
                  <a:lnTo>
                    <a:pt x="568426" y="12636"/>
                  </a:lnTo>
                  <a:lnTo>
                    <a:pt x="568426" y="0"/>
                  </a:lnTo>
                  <a:close/>
                </a:path>
                <a:path w="619125" h="50800">
                  <a:moveTo>
                    <a:pt x="581050" y="25260"/>
                  </a:moveTo>
                  <a:lnTo>
                    <a:pt x="568426" y="25260"/>
                  </a:lnTo>
                  <a:lnTo>
                    <a:pt x="568426" y="37896"/>
                  </a:lnTo>
                  <a:lnTo>
                    <a:pt x="581050" y="37896"/>
                  </a:lnTo>
                  <a:lnTo>
                    <a:pt x="581050" y="25260"/>
                  </a:lnTo>
                  <a:close/>
                </a:path>
                <a:path w="619125" h="50800">
                  <a:moveTo>
                    <a:pt x="618947" y="0"/>
                  </a:moveTo>
                  <a:lnTo>
                    <a:pt x="606323" y="0"/>
                  </a:lnTo>
                  <a:lnTo>
                    <a:pt x="606323" y="12623"/>
                  </a:lnTo>
                  <a:lnTo>
                    <a:pt x="593686" y="12623"/>
                  </a:lnTo>
                  <a:lnTo>
                    <a:pt x="593686" y="25260"/>
                  </a:lnTo>
                  <a:lnTo>
                    <a:pt x="581063" y="25260"/>
                  </a:lnTo>
                  <a:lnTo>
                    <a:pt x="581063" y="37896"/>
                  </a:lnTo>
                  <a:lnTo>
                    <a:pt x="593699" y="37896"/>
                  </a:lnTo>
                  <a:lnTo>
                    <a:pt x="593699" y="25260"/>
                  </a:lnTo>
                  <a:lnTo>
                    <a:pt x="606323" y="25260"/>
                  </a:lnTo>
                  <a:lnTo>
                    <a:pt x="618947" y="25260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249732" y="4785791"/>
              <a:ext cx="467359" cy="12700"/>
            </a:xfrm>
            <a:custGeom>
              <a:avLst/>
              <a:gdLst/>
              <a:ahLst/>
              <a:cxnLst/>
              <a:rect l="l" t="t" r="r" b="b"/>
              <a:pathLst>
                <a:path w="467359" h="12700">
                  <a:moveTo>
                    <a:pt x="25260" y="0"/>
                  </a:moveTo>
                  <a:lnTo>
                    <a:pt x="12636" y="0"/>
                  </a:lnTo>
                  <a:lnTo>
                    <a:pt x="0" y="0"/>
                  </a:lnTo>
                  <a:lnTo>
                    <a:pt x="0" y="12636"/>
                  </a:lnTo>
                  <a:lnTo>
                    <a:pt x="12623" y="12636"/>
                  </a:lnTo>
                  <a:lnTo>
                    <a:pt x="25260" y="12636"/>
                  </a:lnTo>
                  <a:lnTo>
                    <a:pt x="25260" y="0"/>
                  </a:lnTo>
                  <a:close/>
                </a:path>
                <a:path w="467359" h="12700">
                  <a:moveTo>
                    <a:pt x="63157" y="0"/>
                  </a:moveTo>
                  <a:lnTo>
                    <a:pt x="50533" y="0"/>
                  </a:lnTo>
                  <a:lnTo>
                    <a:pt x="37896" y="0"/>
                  </a:lnTo>
                  <a:lnTo>
                    <a:pt x="37896" y="12636"/>
                  </a:lnTo>
                  <a:lnTo>
                    <a:pt x="50520" y="12636"/>
                  </a:lnTo>
                  <a:lnTo>
                    <a:pt x="63157" y="12636"/>
                  </a:lnTo>
                  <a:lnTo>
                    <a:pt x="63157" y="0"/>
                  </a:lnTo>
                  <a:close/>
                </a:path>
                <a:path w="467359" h="12700">
                  <a:moveTo>
                    <a:pt x="113690" y="0"/>
                  </a:moveTo>
                  <a:lnTo>
                    <a:pt x="101053" y="0"/>
                  </a:lnTo>
                  <a:lnTo>
                    <a:pt x="88417" y="0"/>
                  </a:lnTo>
                  <a:lnTo>
                    <a:pt x="75780" y="0"/>
                  </a:lnTo>
                  <a:lnTo>
                    <a:pt x="75780" y="12636"/>
                  </a:lnTo>
                  <a:lnTo>
                    <a:pt x="88417" y="12636"/>
                  </a:lnTo>
                  <a:lnTo>
                    <a:pt x="101053" y="12636"/>
                  </a:lnTo>
                  <a:lnTo>
                    <a:pt x="113690" y="12636"/>
                  </a:lnTo>
                  <a:lnTo>
                    <a:pt x="113690" y="0"/>
                  </a:lnTo>
                  <a:close/>
                </a:path>
                <a:path w="467359" h="12700">
                  <a:moveTo>
                    <a:pt x="164211" y="0"/>
                  </a:moveTo>
                  <a:lnTo>
                    <a:pt x="151574" y="0"/>
                  </a:lnTo>
                  <a:lnTo>
                    <a:pt x="151574" y="12636"/>
                  </a:lnTo>
                  <a:lnTo>
                    <a:pt x="164211" y="12636"/>
                  </a:lnTo>
                  <a:lnTo>
                    <a:pt x="164211" y="0"/>
                  </a:lnTo>
                  <a:close/>
                </a:path>
                <a:path w="467359" h="12700">
                  <a:moveTo>
                    <a:pt x="202095" y="0"/>
                  </a:moveTo>
                  <a:lnTo>
                    <a:pt x="189471" y="0"/>
                  </a:lnTo>
                  <a:lnTo>
                    <a:pt x="189471" y="12636"/>
                  </a:lnTo>
                  <a:lnTo>
                    <a:pt x="202095" y="12636"/>
                  </a:lnTo>
                  <a:lnTo>
                    <a:pt x="202095" y="0"/>
                  </a:lnTo>
                  <a:close/>
                </a:path>
                <a:path w="467359" h="12700">
                  <a:moveTo>
                    <a:pt x="252628" y="0"/>
                  </a:moveTo>
                  <a:lnTo>
                    <a:pt x="240004" y="0"/>
                  </a:lnTo>
                  <a:lnTo>
                    <a:pt x="227368" y="0"/>
                  </a:lnTo>
                  <a:lnTo>
                    <a:pt x="214731" y="0"/>
                  </a:lnTo>
                  <a:lnTo>
                    <a:pt x="214731" y="12636"/>
                  </a:lnTo>
                  <a:lnTo>
                    <a:pt x="227368" y="12636"/>
                  </a:lnTo>
                  <a:lnTo>
                    <a:pt x="239991" y="12636"/>
                  </a:lnTo>
                  <a:lnTo>
                    <a:pt x="252628" y="12636"/>
                  </a:lnTo>
                  <a:lnTo>
                    <a:pt x="252628" y="0"/>
                  </a:lnTo>
                  <a:close/>
                </a:path>
                <a:path w="467359" h="12700">
                  <a:moveTo>
                    <a:pt x="315785" y="0"/>
                  </a:moveTo>
                  <a:lnTo>
                    <a:pt x="303161" y="0"/>
                  </a:lnTo>
                  <a:lnTo>
                    <a:pt x="290525" y="0"/>
                  </a:lnTo>
                  <a:lnTo>
                    <a:pt x="290525" y="12636"/>
                  </a:lnTo>
                  <a:lnTo>
                    <a:pt x="303161" y="12636"/>
                  </a:lnTo>
                  <a:lnTo>
                    <a:pt x="315785" y="12636"/>
                  </a:lnTo>
                  <a:lnTo>
                    <a:pt x="315785" y="0"/>
                  </a:lnTo>
                  <a:close/>
                </a:path>
                <a:path w="467359" h="12700">
                  <a:moveTo>
                    <a:pt x="429463" y="0"/>
                  </a:moveTo>
                  <a:lnTo>
                    <a:pt x="416839" y="0"/>
                  </a:lnTo>
                  <a:lnTo>
                    <a:pt x="416839" y="12636"/>
                  </a:lnTo>
                  <a:lnTo>
                    <a:pt x="429463" y="12636"/>
                  </a:lnTo>
                  <a:lnTo>
                    <a:pt x="429463" y="0"/>
                  </a:lnTo>
                  <a:close/>
                </a:path>
                <a:path w="467359" h="12700">
                  <a:moveTo>
                    <a:pt x="467360" y="0"/>
                  </a:moveTo>
                  <a:lnTo>
                    <a:pt x="454736" y="0"/>
                  </a:lnTo>
                  <a:lnTo>
                    <a:pt x="442112" y="0"/>
                  </a:lnTo>
                  <a:lnTo>
                    <a:pt x="429475" y="0"/>
                  </a:lnTo>
                  <a:lnTo>
                    <a:pt x="429475" y="12636"/>
                  </a:lnTo>
                  <a:lnTo>
                    <a:pt x="442099" y="12636"/>
                  </a:lnTo>
                  <a:lnTo>
                    <a:pt x="454736" y="12636"/>
                  </a:lnTo>
                  <a:lnTo>
                    <a:pt x="467360" y="12636"/>
                  </a:lnTo>
                  <a:lnTo>
                    <a:pt x="46736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" name="object 35"/>
          <p:cNvSpPr txBox="1"/>
          <p:nvPr/>
        </p:nvSpPr>
        <p:spPr>
          <a:xfrm>
            <a:off x="34925" y="4831956"/>
            <a:ext cx="961390" cy="4851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50" b="1" dirty="0">
                <a:latin typeface="Raleway"/>
                <a:cs typeface="Raleway"/>
              </a:rPr>
              <a:t>Product</a:t>
            </a:r>
            <a:r>
              <a:rPr sz="750" b="1" spc="-10" dirty="0">
                <a:latin typeface="Raleway"/>
                <a:cs typeface="Raleway"/>
              </a:rPr>
              <a:t> </a:t>
            </a:r>
            <a:r>
              <a:rPr sz="750" b="1" dirty="0">
                <a:latin typeface="Raleway"/>
                <a:cs typeface="Raleway"/>
              </a:rPr>
              <a:t>Height:</a:t>
            </a:r>
            <a:r>
              <a:rPr sz="750" b="1" spc="-5" dirty="0">
                <a:latin typeface="Raleway"/>
                <a:cs typeface="Raleway"/>
              </a:rPr>
              <a:t> </a:t>
            </a:r>
            <a:r>
              <a:rPr sz="750" spc="-20" dirty="0">
                <a:latin typeface="Raleway"/>
                <a:cs typeface="Raleway"/>
              </a:rPr>
              <a:t>50.7</a:t>
            </a:r>
            <a:endParaRPr sz="75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z="750" b="1" dirty="0">
                <a:latin typeface="Raleway"/>
                <a:cs typeface="Raleway"/>
              </a:rPr>
              <a:t>Product Depth: </a:t>
            </a:r>
            <a:r>
              <a:rPr sz="750" spc="-20" dirty="0">
                <a:latin typeface="Raleway"/>
                <a:cs typeface="Raleway"/>
              </a:rPr>
              <a:t>3.15</a:t>
            </a:r>
            <a:endParaRPr sz="75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z="750" b="1" dirty="0">
                <a:latin typeface="Raleway"/>
                <a:cs typeface="Raleway"/>
              </a:rPr>
              <a:t>Product Length: </a:t>
            </a:r>
            <a:r>
              <a:rPr sz="750" spc="-20" dirty="0">
                <a:latin typeface="Raleway"/>
                <a:cs typeface="Raleway"/>
              </a:rPr>
              <a:t>64.2</a:t>
            </a:r>
            <a:endParaRPr sz="75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z="750" b="1" dirty="0">
                <a:latin typeface="Raleway"/>
                <a:cs typeface="Raleway"/>
              </a:rPr>
              <a:t>Cubes:</a:t>
            </a:r>
            <a:r>
              <a:rPr sz="750" b="1" spc="-15" dirty="0">
                <a:latin typeface="Raleway"/>
                <a:cs typeface="Raleway"/>
              </a:rPr>
              <a:t> </a:t>
            </a:r>
            <a:r>
              <a:rPr sz="750" spc="-25" dirty="0">
                <a:latin typeface="Raleway"/>
                <a:cs typeface="Raleway"/>
              </a:rPr>
              <a:t>4.2</a:t>
            </a:r>
            <a:endParaRPr sz="750">
              <a:latin typeface="Raleway"/>
              <a:cs typeface="Raleway"/>
            </a:endParaRPr>
          </a:p>
        </p:txBody>
      </p:sp>
      <p:pic>
        <p:nvPicPr>
          <p:cNvPr id="36" name="object 36">
            <a:hlinkClick r:id="rId2"/>
          </p:cNvPr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3468052" y="767626"/>
            <a:ext cx="5715000" cy="4446270"/>
          </a:xfrm>
          <a:prstGeom prst="rect">
            <a:avLst/>
          </a:prstGeom>
        </p:spPr>
      </p:pic>
      <p:sp>
        <p:nvSpPr>
          <p:cNvPr id="37" name="object 37"/>
          <p:cNvSpPr txBox="1">
            <a:spLocks noGrp="1"/>
          </p:cNvSpPr>
          <p:nvPr>
            <p:ph type="sldNum" sz="quarter" idx="4294967295"/>
          </p:nvPr>
        </p:nvSpPr>
        <p:spPr>
          <a:xfrm>
            <a:off x="9483725" y="7521575"/>
            <a:ext cx="574675" cy="16033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900" b="0" i="0">
                <a:solidFill>
                  <a:schemeClr val="bg1"/>
                </a:solidFill>
                <a:latin typeface="Raleway"/>
                <a:cs typeface="Raleway"/>
              </a:defRPr>
            </a:lvl1pPr>
          </a:lstStyle>
          <a:p>
            <a:pPr marL="48260">
              <a:lnSpc>
                <a:spcPct val="100000"/>
              </a:lnSpc>
              <a:spcBef>
                <a:spcPts val="45"/>
              </a:spcBef>
            </a:pPr>
            <a:r>
              <a:rPr lang="en-US"/>
              <a:t>Page: </a:t>
            </a:r>
            <a:fld id="{81D60167-4931-47E6-BA6A-407CBD079E47}" type="slidenum">
              <a:rPr spc="-25" smtClean="0"/>
              <a:pPr marL="48260">
                <a:lnSpc>
                  <a:spcPct val="100000"/>
                </a:lnSpc>
                <a:spcBef>
                  <a:spcPts val="45"/>
                </a:spcBef>
              </a:pPr>
              <a:t>19</a:t>
            </a:fld>
            <a:endParaRPr spc="-25" dirty="0"/>
          </a:p>
        </p:txBody>
      </p:sp>
      <p:graphicFrame>
        <p:nvGraphicFramePr>
          <p:cNvPr id="2" name="Object 1">
            <a:extLst>
              <a:ext uri="{FF2B5EF4-FFF2-40B4-BE49-F238E27FC236}">
                <a16:creationId xmlns:a16="http://schemas.microsoft.com/office/drawing/2014/main" id="{6E4B2CAF-D67A-DBD4-24A0-5B7AA678C8DC}"/>
              </a:ext>
            </a:extLst>
          </p:cNvPr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1897504490"/>
              </p:ext>
            </p:extLst>
          </p:nvPr>
        </p:nvGraphicFramePr>
        <p:xfrm>
          <a:off x="1219200" y="5486400"/>
          <a:ext cx="8039100" cy="7874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Worksheet" r:id="rId6" imgW="8039100" imgH="787400" progId="Excel.Sheet.12">
                  <p:embed/>
                </p:oleObj>
              </mc:Choice>
              <mc:Fallback>
                <p:oleObj name="Worksheet" r:id="rId6" imgW="8039100" imgH="787400" progId="Excel.Sheet.12">
                  <p:embed/>
                  <p:pic>
                    <p:nvPicPr>
                      <p:cNvPr id="2" name="Object 1">
                        <a:extLst>
                          <a:ext uri="{FF2B5EF4-FFF2-40B4-BE49-F238E27FC236}">
                            <a16:creationId xmlns:a16="http://schemas.microsoft.com/office/drawing/2014/main" id="{6E4B2CAF-D67A-DBD4-24A0-5B7AA678C8DC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7"/>
                      <a:stretch>
                        <a:fillRect/>
                      </a:stretch>
                    </p:blipFill>
                    <p:spPr>
                      <a:xfrm>
                        <a:off x="1219200" y="5486400"/>
                        <a:ext cx="8039100" cy="787400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3" name="Picture 2" descr="A picture containing logo&#10;&#10;Description automatically generated">
            <a:extLst>
              <a:ext uri="{FF2B5EF4-FFF2-40B4-BE49-F238E27FC236}">
                <a16:creationId xmlns:a16="http://schemas.microsoft.com/office/drawing/2014/main" id="{93BB586D-AA54-569C-7C91-7F0C2A648603}"/>
              </a:ext>
            </a:extLst>
          </p:cNvPr>
          <p:cNvPicPr>
            <a:picLocks noChangeAspect="1"/>
          </p:cNvPicPr>
          <p:nvPr/>
        </p:nvPicPr>
        <p:blipFill rotWithShape="1"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6732"/>
          <a:stretch/>
        </p:blipFill>
        <p:spPr>
          <a:xfrm>
            <a:off x="8610600" y="6449545"/>
            <a:ext cx="1293202" cy="1232368"/>
          </a:xfrm>
          <a:prstGeom prst="rect">
            <a:avLst/>
          </a:prstGeom>
        </p:spPr>
      </p:pic>
      <p:sp>
        <p:nvSpPr>
          <p:cNvPr id="4" name="Rectangle 3">
            <a:extLst>
              <a:ext uri="{FF2B5EF4-FFF2-40B4-BE49-F238E27FC236}">
                <a16:creationId xmlns:a16="http://schemas.microsoft.com/office/drawing/2014/main" id="{9FAA3D43-79FB-A623-F78F-E4282595B4AD}"/>
              </a:ext>
            </a:extLst>
          </p:cNvPr>
          <p:cNvSpPr/>
          <p:nvPr/>
        </p:nvSpPr>
        <p:spPr>
          <a:xfrm>
            <a:off x="8153400" y="5456583"/>
            <a:ext cx="1293201" cy="846976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66947519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7">
            <a:extLst>
              <a:ext uri="{FF2B5EF4-FFF2-40B4-BE49-F238E27FC236}">
                <a16:creationId xmlns:a16="http://schemas.microsoft.com/office/drawing/2014/main" id="{D7CDCB7A-AD99-4943-9A42-F46388F32449}"/>
              </a:ext>
            </a:extLst>
          </p:cNvPr>
          <p:cNvSpPr txBox="1"/>
          <p:nvPr/>
        </p:nvSpPr>
        <p:spPr>
          <a:xfrm>
            <a:off x="123825" y="2177"/>
            <a:ext cx="9810750" cy="339837"/>
          </a:xfrm>
          <a:prstGeom prst="rect">
            <a:avLst/>
          </a:prstGeom>
        </p:spPr>
        <p:txBody>
          <a:bodyPr vert="horz" wrap="square" lIns="0" tIns="54610" rIns="0" bIns="0" rtlCol="0">
            <a:spAutoFit/>
          </a:bodyPr>
          <a:lstStyle/>
          <a:p>
            <a:pPr algn="ctr">
              <a:lnSpc>
                <a:spcPts val="2014"/>
              </a:lnSpc>
              <a:spcBef>
                <a:spcPts val="240"/>
              </a:spcBef>
            </a:pPr>
            <a:r>
              <a:rPr lang="en-US" sz="2400" b="1" dirty="0">
                <a:solidFill>
                  <a:srgbClr val="FFFFFF"/>
                </a:solidFill>
                <a:latin typeface="Avenir Next"/>
                <a:cs typeface="Avenir Next"/>
              </a:rPr>
              <a:t>FEATURED IN FULL PAGE ADS IN  </a:t>
            </a:r>
            <a:r>
              <a:rPr lang="en-US" sz="2400" b="1" i="1" dirty="0">
                <a:solidFill>
                  <a:srgbClr val="FFFFFF"/>
                </a:solidFill>
                <a:latin typeface="Avenir Next" panose="020B0503020202020204" pitchFamily="34" charset="0"/>
                <a:cs typeface="Avenir Next"/>
              </a:rPr>
              <a:t>FURNITURE TODAY </a:t>
            </a:r>
            <a:r>
              <a:rPr lang="en-US" sz="2400" b="1" dirty="0">
                <a:solidFill>
                  <a:srgbClr val="FFFFFF"/>
                </a:solidFill>
                <a:latin typeface="Avenir Next"/>
                <a:cs typeface="Avenir Next"/>
              </a:rPr>
              <a:t>AT MARKET</a:t>
            </a:r>
            <a:endParaRPr sz="2400" dirty="0">
              <a:latin typeface="Avenir Next"/>
              <a:cs typeface="Avenir Next"/>
            </a:endParaRPr>
          </a:p>
        </p:txBody>
      </p:sp>
      <p:sp>
        <p:nvSpPr>
          <p:cNvPr id="4" name="object 4">
            <a:extLst>
              <a:ext uri="{FF2B5EF4-FFF2-40B4-BE49-F238E27FC236}">
                <a16:creationId xmlns:a16="http://schemas.microsoft.com/office/drawing/2014/main" id="{4EE2199D-C26B-F1B6-38A1-99AF6A539A6E}"/>
              </a:ext>
            </a:extLst>
          </p:cNvPr>
          <p:cNvSpPr/>
          <p:nvPr/>
        </p:nvSpPr>
        <p:spPr>
          <a:xfrm>
            <a:off x="152400" y="457200"/>
            <a:ext cx="9810749" cy="7000240"/>
          </a:xfrm>
          <a:custGeom>
            <a:avLst/>
            <a:gdLst/>
            <a:ahLst/>
            <a:cxnLst/>
            <a:rect l="l" t="t" r="r" b="b"/>
            <a:pathLst>
              <a:path w="9088755" h="7000240">
                <a:moveTo>
                  <a:pt x="0" y="6999960"/>
                </a:moveTo>
                <a:lnTo>
                  <a:pt x="9088348" y="6999960"/>
                </a:lnTo>
                <a:lnTo>
                  <a:pt x="9088348" y="0"/>
                </a:lnTo>
                <a:lnTo>
                  <a:pt x="0" y="0"/>
                </a:lnTo>
                <a:lnTo>
                  <a:pt x="0" y="6999960"/>
                </a:lnTo>
                <a:close/>
              </a:path>
            </a:pathLst>
          </a:custGeom>
          <a:ln w="38100">
            <a:solidFill>
              <a:srgbClr val="DCC08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9CCB6541-D14E-BBC1-8550-4989324D0956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21074589">
            <a:off x="506260" y="723985"/>
            <a:ext cx="3854824" cy="4572000"/>
          </a:xfrm>
          <a:prstGeom prst="rect">
            <a:avLst/>
          </a:prstGeom>
        </p:spPr>
      </p:pic>
      <p:pic>
        <p:nvPicPr>
          <p:cNvPr id="8" name="Picture 7">
            <a:extLst>
              <a:ext uri="{FF2B5EF4-FFF2-40B4-BE49-F238E27FC236}">
                <a16:creationId xmlns:a16="http://schemas.microsoft.com/office/drawing/2014/main" id="{611CD19C-0A07-F611-D603-69169F75028B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642476">
            <a:off x="3098239" y="1055163"/>
            <a:ext cx="3919071" cy="4648200"/>
          </a:xfrm>
          <a:prstGeom prst="rect">
            <a:avLst/>
          </a:prstGeom>
        </p:spPr>
      </p:pic>
      <p:pic>
        <p:nvPicPr>
          <p:cNvPr id="10" name="Picture 9">
            <a:extLst>
              <a:ext uri="{FF2B5EF4-FFF2-40B4-BE49-F238E27FC236}">
                <a16:creationId xmlns:a16="http://schemas.microsoft.com/office/drawing/2014/main" id="{1CC48390-90BB-C709-1381-7736FEC4A79B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362910">
            <a:off x="5484032" y="2434990"/>
            <a:ext cx="3759909" cy="445942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48091846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object 5">
            <a:hlinkClick r:id="rId2"/>
          </p:cNvPr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47625" y="767626"/>
            <a:ext cx="5715000" cy="4446270"/>
          </a:xfrm>
          <a:prstGeom prst="rect">
            <a:avLst/>
          </a:prstGeom>
        </p:spPr>
      </p:pic>
      <p:sp>
        <p:nvSpPr>
          <p:cNvPr id="6" name="object 6"/>
          <p:cNvSpPr/>
          <p:nvPr/>
        </p:nvSpPr>
        <p:spPr>
          <a:xfrm>
            <a:off x="6176645" y="211649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6176645" y="223079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6176645" y="245939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6176645" y="257369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 txBox="1"/>
          <p:nvPr/>
        </p:nvSpPr>
        <p:spPr>
          <a:xfrm>
            <a:off x="5898515" y="890714"/>
            <a:ext cx="3188335" cy="2336537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Arial"/>
                <a:cs typeface="Arial"/>
              </a:rPr>
              <a:t>BERGEN</a:t>
            </a:r>
            <a:r>
              <a:rPr sz="1200" b="1" spc="229" dirty="0">
                <a:latin typeface="Arial"/>
                <a:cs typeface="Arial"/>
              </a:rPr>
              <a:t> </a:t>
            </a:r>
            <a:r>
              <a:rPr sz="1200" b="1" spc="60" dirty="0">
                <a:latin typeface="Arial"/>
                <a:cs typeface="Arial"/>
              </a:rPr>
              <a:t>QUEEN</a:t>
            </a:r>
            <a:r>
              <a:rPr sz="1200" b="1" spc="229" dirty="0">
                <a:latin typeface="Arial"/>
                <a:cs typeface="Arial"/>
              </a:rPr>
              <a:t> </a:t>
            </a:r>
            <a:r>
              <a:rPr sz="1200" b="1" spc="65" dirty="0">
                <a:latin typeface="Arial"/>
                <a:cs typeface="Arial"/>
              </a:rPr>
              <a:t>HEADBOARD</a:t>
            </a:r>
            <a:endParaRPr sz="1200" dirty="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790"/>
              </a:spcBef>
            </a:pPr>
            <a:r>
              <a:rPr sz="750" b="1" dirty="0">
                <a:latin typeface="Raleway"/>
                <a:cs typeface="Raleway"/>
              </a:rPr>
              <a:t>SKU:</a:t>
            </a:r>
            <a:r>
              <a:rPr sz="750" b="1" spc="10" dirty="0">
                <a:latin typeface="Raleway"/>
                <a:cs typeface="Raleway"/>
              </a:rPr>
              <a:t> </a:t>
            </a:r>
            <a:r>
              <a:rPr sz="750" spc="-10" dirty="0">
                <a:latin typeface="Raleway"/>
                <a:cs typeface="Raleway"/>
              </a:rPr>
              <a:t>BER800QHB</a:t>
            </a:r>
            <a:endParaRPr sz="750" dirty="0">
              <a:latin typeface="Raleway"/>
              <a:cs typeface="Raleway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700" dirty="0">
              <a:latin typeface="Raleway"/>
              <a:cs typeface="Raleway"/>
            </a:endParaRPr>
          </a:p>
          <a:p>
            <a:pPr marL="12700" marR="5080">
              <a:lnSpc>
                <a:spcPct val="100000"/>
              </a:lnSpc>
              <a:spcBef>
                <a:spcPts val="5"/>
              </a:spcBef>
            </a:pPr>
            <a:r>
              <a:rPr sz="750" dirty="0">
                <a:latin typeface="Raleway"/>
                <a:cs typeface="Raleway"/>
              </a:rPr>
              <a:t>Soften your bedroom with a touch of fabric in the the </a:t>
            </a:r>
            <a:r>
              <a:rPr sz="750" spc="-10" dirty="0">
                <a:latin typeface="Raleway"/>
                <a:cs typeface="Raleway"/>
              </a:rPr>
              <a:t>Bergen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Upholstered Headboard. Gray velvet and nailhead trim make this </a:t>
            </a:r>
            <a:r>
              <a:rPr sz="750" spc="-10" dirty="0">
                <a:latin typeface="Raleway"/>
                <a:cs typeface="Raleway"/>
              </a:rPr>
              <a:t>unisex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headboard suitable for virtually any bedroom. Slotted for a full or </a:t>
            </a:r>
            <a:r>
              <a:rPr sz="750" spc="-10" dirty="0">
                <a:latin typeface="Raleway"/>
                <a:cs typeface="Raleway"/>
              </a:rPr>
              <a:t>queen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bed, the Bergen headboard makes for a nice teen or young adult </a:t>
            </a:r>
            <a:r>
              <a:rPr sz="750" spc="-25" dirty="0">
                <a:latin typeface="Raleway"/>
                <a:cs typeface="Raleway"/>
              </a:rPr>
              <a:t>or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college room as </a:t>
            </a:r>
            <a:r>
              <a:rPr sz="750" spc="-10" dirty="0">
                <a:latin typeface="Raleway"/>
                <a:cs typeface="Raleway"/>
              </a:rPr>
              <a:t>well.</a:t>
            </a:r>
            <a:endParaRPr sz="750" dirty="0">
              <a:latin typeface="Raleway"/>
              <a:cs typeface="Raleway"/>
            </a:endParaRPr>
          </a:p>
          <a:p>
            <a:pPr marL="393700">
              <a:lnSpc>
                <a:spcPct val="100000"/>
              </a:lnSpc>
              <a:spcBef>
                <a:spcPts val="750"/>
              </a:spcBef>
            </a:pPr>
            <a:r>
              <a:rPr sz="750" dirty="0">
                <a:latin typeface="Raleway"/>
                <a:cs typeface="Raleway"/>
              </a:rPr>
              <a:t>Upholstered Queen/Full </a:t>
            </a:r>
            <a:r>
              <a:rPr sz="750" spc="-10" dirty="0">
                <a:latin typeface="Raleway"/>
                <a:cs typeface="Raleway"/>
              </a:rPr>
              <a:t>Headboard</a:t>
            </a:r>
            <a:endParaRPr sz="750" dirty="0">
              <a:latin typeface="Raleway"/>
              <a:cs typeface="Raleway"/>
            </a:endParaRPr>
          </a:p>
          <a:p>
            <a:pPr marL="393700" marR="14478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Styling details include gray velvet cover that is butter soft </a:t>
            </a:r>
            <a:r>
              <a:rPr sz="750" spc="-25" dirty="0">
                <a:latin typeface="Raleway"/>
                <a:cs typeface="Raleway"/>
              </a:rPr>
              <a:t>to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the touch and nailhead </a:t>
            </a:r>
            <a:r>
              <a:rPr sz="750" spc="-20" dirty="0">
                <a:latin typeface="Raleway"/>
                <a:cs typeface="Raleway"/>
              </a:rPr>
              <a:t>trim</a:t>
            </a:r>
            <a:endParaRPr sz="750" dirty="0">
              <a:latin typeface="Raleway"/>
              <a:cs typeface="Raleway"/>
            </a:endParaRPr>
          </a:p>
          <a:p>
            <a:pPr marL="393700" marR="110236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Slotted for use with Full or Queen </a:t>
            </a:r>
            <a:r>
              <a:rPr sz="750" spc="-25" dirty="0">
                <a:latin typeface="Raleway"/>
                <a:cs typeface="Raleway"/>
              </a:rPr>
              <a:t>Bed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Grey Velvet </a:t>
            </a:r>
            <a:r>
              <a:rPr sz="750" spc="-10" dirty="0">
                <a:latin typeface="Raleway"/>
                <a:cs typeface="Raleway"/>
              </a:rPr>
              <a:t>Fabric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  <a:spcBef>
                <a:spcPts val="620"/>
              </a:spcBef>
            </a:pPr>
            <a:r>
              <a:rPr sz="750" u="sng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2"/>
              </a:rPr>
              <a:t>Read </a:t>
            </a:r>
            <a:r>
              <a:rPr sz="750" u="sng" spc="-20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2"/>
              </a:rPr>
              <a:t>More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</a:pPr>
            <a:r>
              <a:rPr sz="750" b="1" dirty="0">
                <a:latin typeface="Raleway"/>
                <a:cs typeface="Raleway"/>
              </a:rPr>
              <a:t>Price:</a:t>
            </a:r>
            <a:r>
              <a:rPr sz="750" b="1" spc="10" dirty="0">
                <a:latin typeface="Raleway"/>
                <a:cs typeface="Raleway"/>
              </a:rPr>
              <a:t> </a:t>
            </a:r>
            <a:r>
              <a:rPr sz="750" spc="-10" dirty="0">
                <a:latin typeface="Raleway"/>
                <a:cs typeface="Raleway"/>
              </a:rPr>
              <a:t>$75.00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ts val="880"/>
              </a:lnSpc>
              <a:spcBef>
                <a:spcPts val="5"/>
              </a:spcBef>
            </a:pPr>
            <a:r>
              <a:rPr sz="750" b="1" dirty="0">
                <a:latin typeface="Raleway"/>
                <a:cs typeface="Raleway"/>
              </a:rPr>
              <a:t>Tags:</a:t>
            </a:r>
            <a:r>
              <a:rPr sz="750" b="1" spc="-5" dirty="0">
                <a:latin typeface="Raleway"/>
                <a:cs typeface="Raleway"/>
              </a:rPr>
              <a:t> </a:t>
            </a:r>
            <a:r>
              <a:rPr sz="750" u="sng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4"/>
              </a:rPr>
              <a:t>Queen Headboard</a:t>
            </a:r>
            <a:r>
              <a:rPr sz="750" dirty="0">
                <a:latin typeface="Raleway"/>
                <a:cs typeface="Raleway"/>
              </a:rPr>
              <a:t>, </a:t>
            </a:r>
            <a:r>
              <a:rPr sz="750" u="sng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5"/>
              </a:rPr>
              <a:t>Upholstered Queen </a:t>
            </a:r>
            <a:r>
              <a:rPr sz="750" u="sng" spc="-10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5"/>
              </a:rPr>
              <a:t>Headboard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ts val="1060"/>
              </a:lnSpc>
              <a:tabLst>
                <a:tab pos="1587500" algn="l"/>
              </a:tabLst>
            </a:pPr>
            <a:r>
              <a:rPr sz="900" spc="-10" dirty="0">
                <a:latin typeface="Raleway"/>
                <a:cs typeface="Raleway"/>
              </a:rPr>
              <a:t>Weight</a:t>
            </a:r>
            <a:r>
              <a:rPr sz="900" dirty="0">
                <a:latin typeface="Raleway"/>
                <a:cs typeface="Raleway"/>
              </a:rPr>
              <a:t>	35 </a:t>
            </a:r>
            <a:r>
              <a:rPr sz="900" spc="-25" dirty="0">
                <a:latin typeface="Raleway"/>
                <a:cs typeface="Raleway"/>
              </a:rPr>
              <a:t>lbs</a:t>
            </a:r>
            <a:endParaRPr sz="900" dirty="0">
              <a:latin typeface="Raleway"/>
              <a:cs typeface="Raleway"/>
            </a:endParaRPr>
          </a:p>
        </p:txBody>
      </p:sp>
      <p:grpSp>
        <p:nvGrpSpPr>
          <p:cNvPr id="11" name="object 11"/>
          <p:cNvGrpSpPr/>
          <p:nvPr/>
        </p:nvGrpSpPr>
        <p:grpSpPr>
          <a:xfrm>
            <a:off x="5907614" y="3360489"/>
            <a:ext cx="727710" cy="727710"/>
            <a:chOff x="5907614" y="3360489"/>
            <a:chExt cx="727710" cy="727710"/>
          </a:xfrm>
        </p:grpSpPr>
        <p:sp>
          <p:nvSpPr>
            <p:cNvPr id="12" name="object 12"/>
            <p:cNvSpPr/>
            <p:nvPr/>
          </p:nvSpPr>
          <p:spPr>
            <a:xfrm>
              <a:off x="5911215" y="3364090"/>
              <a:ext cx="720090" cy="720090"/>
            </a:xfrm>
            <a:custGeom>
              <a:avLst/>
              <a:gdLst/>
              <a:ahLst/>
              <a:cxnLst/>
              <a:rect l="l" t="t" r="r" b="b"/>
              <a:pathLst>
                <a:path w="720090" h="720089">
                  <a:moveTo>
                    <a:pt x="0" y="0"/>
                  </a:moveTo>
                  <a:lnTo>
                    <a:pt x="720001" y="0"/>
                  </a:lnTo>
                  <a:lnTo>
                    <a:pt x="720001" y="720001"/>
                  </a:lnTo>
                  <a:lnTo>
                    <a:pt x="0" y="720001"/>
                  </a:lnTo>
                  <a:lnTo>
                    <a:pt x="0" y="0"/>
                  </a:lnTo>
                  <a:close/>
                </a:path>
              </a:pathLst>
            </a:custGeom>
            <a:ln w="72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5961735" y="3414610"/>
              <a:ext cx="619125" cy="38100"/>
            </a:xfrm>
            <a:custGeom>
              <a:avLst/>
              <a:gdLst/>
              <a:ahLst/>
              <a:cxnLst/>
              <a:rect l="l" t="t" r="r" b="b"/>
              <a:pathLst>
                <a:path w="619125" h="38100">
                  <a:moveTo>
                    <a:pt x="63169" y="25273"/>
                  </a:moveTo>
                  <a:lnTo>
                    <a:pt x="50533" y="25273"/>
                  </a:lnTo>
                  <a:lnTo>
                    <a:pt x="37909" y="25273"/>
                  </a:lnTo>
                  <a:lnTo>
                    <a:pt x="25273" y="25273"/>
                  </a:lnTo>
                  <a:lnTo>
                    <a:pt x="25273" y="37922"/>
                  </a:lnTo>
                  <a:lnTo>
                    <a:pt x="37896" y="37922"/>
                  </a:lnTo>
                  <a:lnTo>
                    <a:pt x="50533" y="37922"/>
                  </a:lnTo>
                  <a:lnTo>
                    <a:pt x="63169" y="37922"/>
                  </a:lnTo>
                  <a:lnTo>
                    <a:pt x="63169" y="25273"/>
                  </a:lnTo>
                  <a:close/>
                </a:path>
                <a:path w="619125" h="38100">
                  <a:moveTo>
                    <a:pt x="88430" y="0"/>
                  </a:moveTo>
                  <a:lnTo>
                    <a:pt x="88430" y="0"/>
                  </a:lnTo>
                  <a:lnTo>
                    <a:pt x="0" y="0"/>
                  </a:lnTo>
                  <a:lnTo>
                    <a:pt x="0" y="12636"/>
                  </a:lnTo>
                  <a:lnTo>
                    <a:pt x="0" y="25273"/>
                  </a:lnTo>
                  <a:lnTo>
                    <a:pt x="0" y="37922"/>
                  </a:lnTo>
                  <a:lnTo>
                    <a:pt x="12636" y="37922"/>
                  </a:lnTo>
                  <a:lnTo>
                    <a:pt x="12636" y="25273"/>
                  </a:lnTo>
                  <a:lnTo>
                    <a:pt x="12636" y="12636"/>
                  </a:lnTo>
                  <a:lnTo>
                    <a:pt x="25273" y="12636"/>
                  </a:lnTo>
                  <a:lnTo>
                    <a:pt x="75793" y="12636"/>
                  </a:lnTo>
                  <a:lnTo>
                    <a:pt x="75793" y="25273"/>
                  </a:lnTo>
                  <a:lnTo>
                    <a:pt x="75793" y="37922"/>
                  </a:lnTo>
                  <a:lnTo>
                    <a:pt x="88430" y="37922"/>
                  </a:lnTo>
                  <a:lnTo>
                    <a:pt x="88430" y="25273"/>
                  </a:lnTo>
                  <a:lnTo>
                    <a:pt x="88430" y="12636"/>
                  </a:lnTo>
                  <a:lnTo>
                    <a:pt x="88430" y="0"/>
                  </a:lnTo>
                  <a:close/>
                </a:path>
                <a:path w="619125" h="38100">
                  <a:moveTo>
                    <a:pt x="113690" y="0"/>
                  </a:moveTo>
                  <a:lnTo>
                    <a:pt x="101053" y="0"/>
                  </a:lnTo>
                  <a:lnTo>
                    <a:pt x="101053" y="12636"/>
                  </a:lnTo>
                  <a:lnTo>
                    <a:pt x="101053" y="25273"/>
                  </a:lnTo>
                  <a:lnTo>
                    <a:pt x="101053" y="37922"/>
                  </a:lnTo>
                  <a:lnTo>
                    <a:pt x="113690" y="37922"/>
                  </a:lnTo>
                  <a:lnTo>
                    <a:pt x="113690" y="25273"/>
                  </a:lnTo>
                  <a:lnTo>
                    <a:pt x="113690" y="12636"/>
                  </a:lnTo>
                  <a:lnTo>
                    <a:pt x="113690" y="0"/>
                  </a:lnTo>
                  <a:close/>
                </a:path>
                <a:path w="619125" h="38100">
                  <a:moveTo>
                    <a:pt x="164223" y="25273"/>
                  </a:moveTo>
                  <a:lnTo>
                    <a:pt x="151587" y="25273"/>
                  </a:lnTo>
                  <a:lnTo>
                    <a:pt x="151587" y="37922"/>
                  </a:lnTo>
                  <a:lnTo>
                    <a:pt x="164223" y="37922"/>
                  </a:lnTo>
                  <a:lnTo>
                    <a:pt x="164223" y="25273"/>
                  </a:lnTo>
                  <a:close/>
                </a:path>
                <a:path w="619125" h="38100">
                  <a:moveTo>
                    <a:pt x="164223" y="0"/>
                  </a:moveTo>
                  <a:lnTo>
                    <a:pt x="151587" y="0"/>
                  </a:lnTo>
                  <a:lnTo>
                    <a:pt x="138950" y="0"/>
                  </a:lnTo>
                  <a:lnTo>
                    <a:pt x="138950" y="12636"/>
                  </a:lnTo>
                  <a:lnTo>
                    <a:pt x="126326" y="12636"/>
                  </a:lnTo>
                  <a:lnTo>
                    <a:pt x="126326" y="25273"/>
                  </a:lnTo>
                  <a:lnTo>
                    <a:pt x="126326" y="37922"/>
                  </a:lnTo>
                  <a:lnTo>
                    <a:pt x="138963" y="37922"/>
                  </a:lnTo>
                  <a:lnTo>
                    <a:pt x="138963" y="25273"/>
                  </a:lnTo>
                  <a:lnTo>
                    <a:pt x="151587" y="25273"/>
                  </a:lnTo>
                  <a:lnTo>
                    <a:pt x="151587" y="12636"/>
                  </a:lnTo>
                  <a:lnTo>
                    <a:pt x="164223" y="12636"/>
                  </a:lnTo>
                  <a:lnTo>
                    <a:pt x="164223" y="0"/>
                  </a:lnTo>
                  <a:close/>
                </a:path>
                <a:path w="619125" h="38100">
                  <a:moveTo>
                    <a:pt x="214744" y="0"/>
                  </a:moveTo>
                  <a:lnTo>
                    <a:pt x="202107" y="0"/>
                  </a:lnTo>
                  <a:lnTo>
                    <a:pt x="202107" y="12636"/>
                  </a:lnTo>
                  <a:lnTo>
                    <a:pt x="189484" y="12636"/>
                  </a:lnTo>
                  <a:lnTo>
                    <a:pt x="189484" y="25273"/>
                  </a:lnTo>
                  <a:lnTo>
                    <a:pt x="176847" y="25273"/>
                  </a:lnTo>
                  <a:lnTo>
                    <a:pt x="176847" y="37922"/>
                  </a:lnTo>
                  <a:lnTo>
                    <a:pt x="189484" y="37922"/>
                  </a:lnTo>
                  <a:lnTo>
                    <a:pt x="202120" y="37922"/>
                  </a:lnTo>
                  <a:lnTo>
                    <a:pt x="202120" y="25273"/>
                  </a:lnTo>
                  <a:lnTo>
                    <a:pt x="214744" y="25273"/>
                  </a:lnTo>
                  <a:lnTo>
                    <a:pt x="214744" y="12636"/>
                  </a:lnTo>
                  <a:lnTo>
                    <a:pt x="214744" y="0"/>
                  </a:lnTo>
                  <a:close/>
                </a:path>
                <a:path w="619125" h="38100">
                  <a:moveTo>
                    <a:pt x="265277" y="0"/>
                  </a:moveTo>
                  <a:lnTo>
                    <a:pt x="252641" y="0"/>
                  </a:lnTo>
                  <a:lnTo>
                    <a:pt x="252641" y="12636"/>
                  </a:lnTo>
                  <a:lnTo>
                    <a:pt x="252641" y="25273"/>
                  </a:lnTo>
                  <a:lnTo>
                    <a:pt x="240004" y="25273"/>
                  </a:lnTo>
                  <a:lnTo>
                    <a:pt x="227368" y="25273"/>
                  </a:lnTo>
                  <a:lnTo>
                    <a:pt x="227368" y="37922"/>
                  </a:lnTo>
                  <a:lnTo>
                    <a:pt x="240004" y="37922"/>
                  </a:lnTo>
                  <a:lnTo>
                    <a:pt x="252641" y="37922"/>
                  </a:lnTo>
                  <a:lnTo>
                    <a:pt x="265277" y="37922"/>
                  </a:lnTo>
                  <a:lnTo>
                    <a:pt x="265277" y="25273"/>
                  </a:lnTo>
                  <a:lnTo>
                    <a:pt x="265277" y="12636"/>
                  </a:lnTo>
                  <a:lnTo>
                    <a:pt x="265277" y="0"/>
                  </a:lnTo>
                  <a:close/>
                </a:path>
                <a:path w="619125" h="38100">
                  <a:moveTo>
                    <a:pt x="315798" y="25273"/>
                  </a:moveTo>
                  <a:lnTo>
                    <a:pt x="303174" y="25273"/>
                  </a:lnTo>
                  <a:lnTo>
                    <a:pt x="303174" y="12636"/>
                  </a:lnTo>
                  <a:lnTo>
                    <a:pt x="290537" y="12636"/>
                  </a:lnTo>
                  <a:lnTo>
                    <a:pt x="290537" y="0"/>
                  </a:lnTo>
                  <a:lnTo>
                    <a:pt x="277901" y="0"/>
                  </a:lnTo>
                  <a:lnTo>
                    <a:pt x="277901" y="12636"/>
                  </a:lnTo>
                  <a:lnTo>
                    <a:pt x="277901" y="25273"/>
                  </a:lnTo>
                  <a:lnTo>
                    <a:pt x="290537" y="25273"/>
                  </a:lnTo>
                  <a:lnTo>
                    <a:pt x="290537" y="37922"/>
                  </a:lnTo>
                  <a:lnTo>
                    <a:pt x="303161" y="37922"/>
                  </a:lnTo>
                  <a:lnTo>
                    <a:pt x="315798" y="37922"/>
                  </a:lnTo>
                  <a:lnTo>
                    <a:pt x="315798" y="25273"/>
                  </a:lnTo>
                  <a:close/>
                </a:path>
                <a:path w="619125" h="38100">
                  <a:moveTo>
                    <a:pt x="341058" y="0"/>
                  </a:moveTo>
                  <a:lnTo>
                    <a:pt x="328434" y="0"/>
                  </a:lnTo>
                  <a:lnTo>
                    <a:pt x="315798" y="0"/>
                  </a:lnTo>
                  <a:lnTo>
                    <a:pt x="315798" y="12636"/>
                  </a:lnTo>
                  <a:lnTo>
                    <a:pt x="328422" y="12636"/>
                  </a:lnTo>
                  <a:lnTo>
                    <a:pt x="328422" y="25273"/>
                  </a:lnTo>
                  <a:lnTo>
                    <a:pt x="341058" y="25273"/>
                  </a:lnTo>
                  <a:lnTo>
                    <a:pt x="341058" y="12636"/>
                  </a:lnTo>
                  <a:lnTo>
                    <a:pt x="341058" y="0"/>
                  </a:lnTo>
                  <a:close/>
                </a:path>
                <a:path w="619125" h="38100">
                  <a:moveTo>
                    <a:pt x="366331" y="0"/>
                  </a:moveTo>
                  <a:lnTo>
                    <a:pt x="353695" y="0"/>
                  </a:lnTo>
                  <a:lnTo>
                    <a:pt x="353695" y="12636"/>
                  </a:lnTo>
                  <a:lnTo>
                    <a:pt x="366331" y="12636"/>
                  </a:lnTo>
                  <a:lnTo>
                    <a:pt x="366331" y="0"/>
                  </a:lnTo>
                  <a:close/>
                </a:path>
                <a:path w="619125" h="38100">
                  <a:moveTo>
                    <a:pt x="378955" y="25273"/>
                  </a:moveTo>
                  <a:lnTo>
                    <a:pt x="366318" y="25273"/>
                  </a:lnTo>
                  <a:lnTo>
                    <a:pt x="366318" y="37922"/>
                  </a:lnTo>
                  <a:lnTo>
                    <a:pt x="378955" y="37922"/>
                  </a:lnTo>
                  <a:lnTo>
                    <a:pt x="378955" y="25273"/>
                  </a:lnTo>
                  <a:close/>
                </a:path>
                <a:path w="619125" h="38100">
                  <a:moveTo>
                    <a:pt x="416852" y="12636"/>
                  </a:moveTo>
                  <a:lnTo>
                    <a:pt x="404215" y="12636"/>
                  </a:lnTo>
                  <a:lnTo>
                    <a:pt x="404215" y="0"/>
                  </a:lnTo>
                  <a:lnTo>
                    <a:pt x="391591" y="0"/>
                  </a:lnTo>
                  <a:lnTo>
                    <a:pt x="378955" y="0"/>
                  </a:lnTo>
                  <a:lnTo>
                    <a:pt x="378955" y="12636"/>
                  </a:lnTo>
                  <a:lnTo>
                    <a:pt x="391579" y="12636"/>
                  </a:lnTo>
                  <a:lnTo>
                    <a:pt x="391579" y="25273"/>
                  </a:lnTo>
                  <a:lnTo>
                    <a:pt x="391579" y="37922"/>
                  </a:lnTo>
                  <a:lnTo>
                    <a:pt x="404215" y="37922"/>
                  </a:lnTo>
                  <a:lnTo>
                    <a:pt x="416852" y="37922"/>
                  </a:lnTo>
                  <a:lnTo>
                    <a:pt x="416852" y="25273"/>
                  </a:lnTo>
                  <a:lnTo>
                    <a:pt x="416852" y="12636"/>
                  </a:lnTo>
                  <a:close/>
                </a:path>
                <a:path w="619125" h="38100">
                  <a:moveTo>
                    <a:pt x="454748" y="0"/>
                  </a:moveTo>
                  <a:lnTo>
                    <a:pt x="442112" y="0"/>
                  </a:lnTo>
                  <a:lnTo>
                    <a:pt x="429488" y="0"/>
                  </a:lnTo>
                  <a:lnTo>
                    <a:pt x="416852" y="0"/>
                  </a:lnTo>
                  <a:lnTo>
                    <a:pt x="416852" y="12636"/>
                  </a:lnTo>
                  <a:lnTo>
                    <a:pt x="429475" y="12636"/>
                  </a:lnTo>
                  <a:lnTo>
                    <a:pt x="429475" y="25273"/>
                  </a:lnTo>
                  <a:lnTo>
                    <a:pt x="442112" y="25273"/>
                  </a:lnTo>
                  <a:lnTo>
                    <a:pt x="454748" y="25273"/>
                  </a:lnTo>
                  <a:lnTo>
                    <a:pt x="454748" y="12636"/>
                  </a:lnTo>
                  <a:lnTo>
                    <a:pt x="454748" y="0"/>
                  </a:lnTo>
                  <a:close/>
                </a:path>
                <a:path w="619125" h="38100">
                  <a:moveTo>
                    <a:pt x="517906" y="0"/>
                  </a:moveTo>
                  <a:lnTo>
                    <a:pt x="505269" y="0"/>
                  </a:lnTo>
                  <a:lnTo>
                    <a:pt x="505269" y="12636"/>
                  </a:lnTo>
                  <a:lnTo>
                    <a:pt x="492645" y="12636"/>
                  </a:lnTo>
                  <a:lnTo>
                    <a:pt x="480009" y="12636"/>
                  </a:lnTo>
                  <a:lnTo>
                    <a:pt x="480009" y="0"/>
                  </a:lnTo>
                  <a:lnTo>
                    <a:pt x="467372" y="0"/>
                  </a:lnTo>
                  <a:lnTo>
                    <a:pt x="467372" y="12636"/>
                  </a:lnTo>
                  <a:lnTo>
                    <a:pt x="467372" y="25273"/>
                  </a:lnTo>
                  <a:lnTo>
                    <a:pt x="467372" y="37922"/>
                  </a:lnTo>
                  <a:lnTo>
                    <a:pt x="480009" y="37922"/>
                  </a:lnTo>
                  <a:lnTo>
                    <a:pt x="480009" y="25273"/>
                  </a:lnTo>
                  <a:lnTo>
                    <a:pt x="492633" y="25273"/>
                  </a:lnTo>
                  <a:lnTo>
                    <a:pt x="492633" y="37922"/>
                  </a:lnTo>
                  <a:lnTo>
                    <a:pt x="505269" y="37922"/>
                  </a:lnTo>
                  <a:lnTo>
                    <a:pt x="505269" y="25273"/>
                  </a:lnTo>
                  <a:lnTo>
                    <a:pt x="517906" y="25273"/>
                  </a:lnTo>
                  <a:lnTo>
                    <a:pt x="517906" y="12636"/>
                  </a:lnTo>
                  <a:lnTo>
                    <a:pt x="517906" y="0"/>
                  </a:lnTo>
                  <a:close/>
                </a:path>
                <a:path w="619125" h="38100">
                  <a:moveTo>
                    <a:pt x="618947" y="0"/>
                  </a:moveTo>
                  <a:lnTo>
                    <a:pt x="618947" y="0"/>
                  </a:lnTo>
                  <a:lnTo>
                    <a:pt x="530529" y="0"/>
                  </a:lnTo>
                  <a:lnTo>
                    <a:pt x="530529" y="12636"/>
                  </a:lnTo>
                  <a:lnTo>
                    <a:pt x="530529" y="25273"/>
                  </a:lnTo>
                  <a:lnTo>
                    <a:pt x="543166" y="25273"/>
                  </a:lnTo>
                  <a:lnTo>
                    <a:pt x="543166" y="12636"/>
                  </a:lnTo>
                  <a:lnTo>
                    <a:pt x="555790" y="12636"/>
                  </a:lnTo>
                  <a:lnTo>
                    <a:pt x="606310" y="12636"/>
                  </a:lnTo>
                  <a:lnTo>
                    <a:pt x="606310" y="25273"/>
                  </a:lnTo>
                  <a:lnTo>
                    <a:pt x="618947" y="25273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5961735" y="3439883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36" y="12623"/>
                  </a:moveTo>
                  <a:lnTo>
                    <a:pt x="0" y="12623"/>
                  </a:lnTo>
                  <a:lnTo>
                    <a:pt x="0" y="25260"/>
                  </a:lnTo>
                  <a:lnTo>
                    <a:pt x="0" y="37884"/>
                  </a:lnTo>
                  <a:lnTo>
                    <a:pt x="0" y="50520"/>
                  </a:lnTo>
                  <a:lnTo>
                    <a:pt x="12636" y="50520"/>
                  </a:lnTo>
                  <a:lnTo>
                    <a:pt x="12636" y="37896"/>
                  </a:lnTo>
                  <a:lnTo>
                    <a:pt x="12636" y="25260"/>
                  </a:lnTo>
                  <a:lnTo>
                    <a:pt x="12636" y="12623"/>
                  </a:lnTo>
                  <a:close/>
                </a:path>
                <a:path w="619125" h="50800">
                  <a:moveTo>
                    <a:pt x="63169" y="12623"/>
                  </a:moveTo>
                  <a:lnTo>
                    <a:pt x="50533" y="12623"/>
                  </a:lnTo>
                  <a:lnTo>
                    <a:pt x="37909" y="12623"/>
                  </a:lnTo>
                  <a:lnTo>
                    <a:pt x="25273" y="12623"/>
                  </a:lnTo>
                  <a:lnTo>
                    <a:pt x="25273" y="25260"/>
                  </a:lnTo>
                  <a:lnTo>
                    <a:pt x="25273" y="37896"/>
                  </a:lnTo>
                  <a:lnTo>
                    <a:pt x="37896" y="37896"/>
                  </a:lnTo>
                  <a:lnTo>
                    <a:pt x="50533" y="37896"/>
                  </a:lnTo>
                  <a:lnTo>
                    <a:pt x="63169" y="37896"/>
                  </a:lnTo>
                  <a:lnTo>
                    <a:pt x="63169" y="25260"/>
                  </a:lnTo>
                  <a:lnTo>
                    <a:pt x="63169" y="12623"/>
                  </a:lnTo>
                  <a:close/>
                </a:path>
                <a:path w="619125" h="50800">
                  <a:moveTo>
                    <a:pt x="88430" y="12623"/>
                  </a:moveTo>
                  <a:lnTo>
                    <a:pt x="75793" y="12623"/>
                  </a:lnTo>
                  <a:lnTo>
                    <a:pt x="75793" y="25260"/>
                  </a:lnTo>
                  <a:lnTo>
                    <a:pt x="75793" y="37896"/>
                  </a:lnTo>
                  <a:lnTo>
                    <a:pt x="88430" y="37896"/>
                  </a:lnTo>
                  <a:lnTo>
                    <a:pt x="88430" y="25260"/>
                  </a:lnTo>
                  <a:lnTo>
                    <a:pt x="88430" y="12623"/>
                  </a:lnTo>
                  <a:close/>
                </a:path>
                <a:path w="619125" h="50800">
                  <a:moveTo>
                    <a:pt x="113690" y="25260"/>
                  </a:moveTo>
                  <a:lnTo>
                    <a:pt x="101053" y="25260"/>
                  </a:lnTo>
                  <a:lnTo>
                    <a:pt x="101053" y="37896"/>
                  </a:lnTo>
                  <a:lnTo>
                    <a:pt x="113690" y="37896"/>
                  </a:lnTo>
                  <a:lnTo>
                    <a:pt x="113690" y="25260"/>
                  </a:lnTo>
                  <a:close/>
                </a:path>
                <a:path w="619125" h="50800">
                  <a:moveTo>
                    <a:pt x="378955" y="12623"/>
                  </a:moveTo>
                  <a:lnTo>
                    <a:pt x="378955" y="12623"/>
                  </a:lnTo>
                  <a:lnTo>
                    <a:pt x="328422" y="12623"/>
                  </a:lnTo>
                  <a:lnTo>
                    <a:pt x="328422" y="25260"/>
                  </a:lnTo>
                  <a:lnTo>
                    <a:pt x="315798" y="25260"/>
                  </a:lnTo>
                  <a:lnTo>
                    <a:pt x="315798" y="12623"/>
                  </a:lnTo>
                  <a:lnTo>
                    <a:pt x="303161" y="12623"/>
                  </a:lnTo>
                  <a:lnTo>
                    <a:pt x="303161" y="25260"/>
                  </a:lnTo>
                  <a:lnTo>
                    <a:pt x="290537" y="25260"/>
                  </a:lnTo>
                  <a:lnTo>
                    <a:pt x="290537" y="12623"/>
                  </a:lnTo>
                  <a:lnTo>
                    <a:pt x="277901" y="12623"/>
                  </a:lnTo>
                  <a:lnTo>
                    <a:pt x="277901" y="25260"/>
                  </a:lnTo>
                  <a:lnTo>
                    <a:pt x="265277" y="25260"/>
                  </a:lnTo>
                  <a:lnTo>
                    <a:pt x="265277" y="12623"/>
                  </a:lnTo>
                  <a:lnTo>
                    <a:pt x="252641" y="12623"/>
                  </a:lnTo>
                  <a:lnTo>
                    <a:pt x="240004" y="12623"/>
                  </a:lnTo>
                  <a:lnTo>
                    <a:pt x="227368" y="12623"/>
                  </a:lnTo>
                  <a:lnTo>
                    <a:pt x="227368" y="25260"/>
                  </a:lnTo>
                  <a:lnTo>
                    <a:pt x="214744" y="25260"/>
                  </a:lnTo>
                  <a:lnTo>
                    <a:pt x="214744" y="12623"/>
                  </a:lnTo>
                  <a:lnTo>
                    <a:pt x="202120" y="12623"/>
                  </a:lnTo>
                  <a:lnTo>
                    <a:pt x="151587" y="12623"/>
                  </a:lnTo>
                  <a:lnTo>
                    <a:pt x="151587" y="25260"/>
                  </a:lnTo>
                  <a:lnTo>
                    <a:pt x="138963" y="25260"/>
                  </a:lnTo>
                  <a:lnTo>
                    <a:pt x="138963" y="12623"/>
                  </a:lnTo>
                  <a:lnTo>
                    <a:pt x="126326" y="12623"/>
                  </a:lnTo>
                  <a:lnTo>
                    <a:pt x="113690" y="12623"/>
                  </a:lnTo>
                  <a:lnTo>
                    <a:pt x="113690" y="25260"/>
                  </a:lnTo>
                  <a:lnTo>
                    <a:pt x="126326" y="25260"/>
                  </a:lnTo>
                  <a:lnTo>
                    <a:pt x="126326" y="37896"/>
                  </a:lnTo>
                  <a:lnTo>
                    <a:pt x="138950" y="37896"/>
                  </a:lnTo>
                  <a:lnTo>
                    <a:pt x="151587" y="37896"/>
                  </a:lnTo>
                  <a:lnTo>
                    <a:pt x="164223" y="37896"/>
                  </a:lnTo>
                  <a:lnTo>
                    <a:pt x="164223" y="25260"/>
                  </a:lnTo>
                  <a:lnTo>
                    <a:pt x="176847" y="25260"/>
                  </a:lnTo>
                  <a:lnTo>
                    <a:pt x="176847" y="37896"/>
                  </a:lnTo>
                  <a:lnTo>
                    <a:pt x="189484" y="37896"/>
                  </a:lnTo>
                  <a:lnTo>
                    <a:pt x="202107" y="37896"/>
                  </a:lnTo>
                  <a:lnTo>
                    <a:pt x="214744" y="37896"/>
                  </a:lnTo>
                  <a:lnTo>
                    <a:pt x="227380" y="37896"/>
                  </a:lnTo>
                  <a:lnTo>
                    <a:pt x="227380" y="25260"/>
                  </a:lnTo>
                  <a:lnTo>
                    <a:pt x="240004" y="25260"/>
                  </a:lnTo>
                  <a:lnTo>
                    <a:pt x="252641" y="25260"/>
                  </a:lnTo>
                  <a:lnTo>
                    <a:pt x="252641" y="37896"/>
                  </a:lnTo>
                  <a:lnTo>
                    <a:pt x="353695" y="37896"/>
                  </a:lnTo>
                  <a:lnTo>
                    <a:pt x="353695" y="25260"/>
                  </a:lnTo>
                  <a:lnTo>
                    <a:pt x="366318" y="25260"/>
                  </a:lnTo>
                  <a:lnTo>
                    <a:pt x="378955" y="25260"/>
                  </a:lnTo>
                  <a:lnTo>
                    <a:pt x="378955" y="12623"/>
                  </a:lnTo>
                  <a:close/>
                </a:path>
                <a:path w="619125" h="50800">
                  <a:moveTo>
                    <a:pt x="416852" y="12623"/>
                  </a:moveTo>
                  <a:lnTo>
                    <a:pt x="404215" y="12623"/>
                  </a:lnTo>
                  <a:lnTo>
                    <a:pt x="391579" y="12623"/>
                  </a:lnTo>
                  <a:lnTo>
                    <a:pt x="391579" y="25260"/>
                  </a:lnTo>
                  <a:lnTo>
                    <a:pt x="378955" y="25260"/>
                  </a:lnTo>
                  <a:lnTo>
                    <a:pt x="378955" y="37896"/>
                  </a:lnTo>
                  <a:lnTo>
                    <a:pt x="391579" y="37896"/>
                  </a:lnTo>
                  <a:lnTo>
                    <a:pt x="404215" y="37896"/>
                  </a:lnTo>
                  <a:lnTo>
                    <a:pt x="416852" y="37896"/>
                  </a:lnTo>
                  <a:lnTo>
                    <a:pt x="416852" y="25260"/>
                  </a:lnTo>
                  <a:lnTo>
                    <a:pt x="416852" y="12623"/>
                  </a:lnTo>
                  <a:close/>
                </a:path>
                <a:path w="619125" h="50800">
                  <a:moveTo>
                    <a:pt x="480009" y="12623"/>
                  </a:moveTo>
                  <a:lnTo>
                    <a:pt x="480009" y="12623"/>
                  </a:lnTo>
                  <a:lnTo>
                    <a:pt x="429475" y="12623"/>
                  </a:lnTo>
                  <a:lnTo>
                    <a:pt x="429475" y="25260"/>
                  </a:lnTo>
                  <a:lnTo>
                    <a:pt x="442112" y="25260"/>
                  </a:lnTo>
                  <a:lnTo>
                    <a:pt x="454748" y="25260"/>
                  </a:lnTo>
                  <a:lnTo>
                    <a:pt x="467372" y="25260"/>
                  </a:lnTo>
                  <a:lnTo>
                    <a:pt x="467372" y="37896"/>
                  </a:lnTo>
                  <a:lnTo>
                    <a:pt x="480009" y="37896"/>
                  </a:lnTo>
                  <a:lnTo>
                    <a:pt x="480009" y="25260"/>
                  </a:lnTo>
                  <a:lnTo>
                    <a:pt x="480009" y="12623"/>
                  </a:lnTo>
                  <a:close/>
                </a:path>
                <a:path w="619125" h="50800">
                  <a:moveTo>
                    <a:pt x="517906" y="0"/>
                  </a:moveTo>
                  <a:lnTo>
                    <a:pt x="505269" y="0"/>
                  </a:lnTo>
                  <a:lnTo>
                    <a:pt x="492633" y="0"/>
                  </a:lnTo>
                  <a:lnTo>
                    <a:pt x="492633" y="12623"/>
                  </a:lnTo>
                  <a:lnTo>
                    <a:pt x="492633" y="25260"/>
                  </a:lnTo>
                  <a:lnTo>
                    <a:pt x="505269" y="25260"/>
                  </a:lnTo>
                  <a:lnTo>
                    <a:pt x="505269" y="12649"/>
                  </a:lnTo>
                  <a:lnTo>
                    <a:pt x="517906" y="12649"/>
                  </a:lnTo>
                  <a:lnTo>
                    <a:pt x="517906" y="0"/>
                  </a:lnTo>
                  <a:close/>
                </a:path>
                <a:path w="619125" h="50800">
                  <a:moveTo>
                    <a:pt x="543166" y="0"/>
                  </a:moveTo>
                  <a:lnTo>
                    <a:pt x="530529" y="0"/>
                  </a:lnTo>
                  <a:lnTo>
                    <a:pt x="530529" y="12623"/>
                  </a:lnTo>
                  <a:lnTo>
                    <a:pt x="530529" y="25260"/>
                  </a:lnTo>
                  <a:lnTo>
                    <a:pt x="530529" y="37896"/>
                  </a:lnTo>
                  <a:lnTo>
                    <a:pt x="543166" y="37896"/>
                  </a:lnTo>
                  <a:lnTo>
                    <a:pt x="543166" y="25260"/>
                  </a:lnTo>
                  <a:lnTo>
                    <a:pt x="543166" y="12649"/>
                  </a:lnTo>
                  <a:lnTo>
                    <a:pt x="543166" y="0"/>
                  </a:lnTo>
                  <a:close/>
                </a:path>
                <a:path w="619125" h="50800">
                  <a:moveTo>
                    <a:pt x="593699" y="0"/>
                  </a:moveTo>
                  <a:lnTo>
                    <a:pt x="581063" y="0"/>
                  </a:lnTo>
                  <a:lnTo>
                    <a:pt x="568426" y="0"/>
                  </a:lnTo>
                  <a:lnTo>
                    <a:pt x="555790" y="0"/>
                  </a:lnTo>
                  <a:lnTo>
                    <a:pt x="555790" y="12623"/>
                  </a:lnTo>
                  <a:lnTo>
                    <a:pt x="555790" y="25260"/>
                  </a:lnTo>
                  <a:lnTo>
                    <a:pt x="555790" y="37896"/>
                  </a:lnTo>
                  <a:lnTo>
                    <a:pt x="568426" y="37896"/>
                  </a:lnTo>
                  <a:lnTo>
                    <a:pt x="581063" y="37896"/>
                  </a:lnTo>
                  <a:lnTo>
                    <a:pt x="593699" y="37896"/>
                  </a:lnTo>
                  <a:lnTo>
                    <a:pt x="593699" y="25260"/>
                  </a:lnTo>
                  <a:lnTo>
                    <a:pt x="593699" y="12649"/>
                  </a:lnTo>
                  <a:lnTo>
                    <a:pt x="593699" y="0"/>
                  </a:lnTo>
                  <a:close/>
                </a:path>
                <a:path w="619125" h="50800">
                  <a:moveTo>
                    <a:pt x="618947" y="0"/>
                  </a:moveTo>
                  <a:lnTo>
                    <a:pt x="606310" y="0"/>
                  </a:lnTo>
                  <a:lnTo>
                    <a:pt x="606310" y="12623"/>
                  </a:lnTo>
                  <a:lnTo>
                    <a:pt x="606310" y="25260"/>
                  </a:lnTo>
                  <a:lnTo>
                    <a:pt x="606310" y="37896"/>
                  </a:lnTo>
                  <a:lnTo>
                    <a:pt x="618947" y="37896"/>
                  </a:lnTo>
                  <a:lnTo>
                    <a:pt x="618947" y="25260"/>
                  </a:lnTo>
                  <a:lnTo>
                    <a:pt x="618947" y="12649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5961735" y="3477767"/>
              <a:ext cx="619125" cy="12700"/>
            </a:xfrm>
            <a:custGeom>
              <a:avLst/>
              <a:gdLst/>
              <a:ahLst/>
              <a:cxnLst/>
              <a:rect l="l" t="t" r="r" b="b"/>
              <a:pathLst>
                <a:path w="619125" h="12700">
                  <a:moveTo>
                    <a:pt x="12636" y="0"/>
                  </a:moveTo>
                  <a:lnTo>
                    <a:pt x="0" y="0"/>
                  </a:lnTo>
                  <a:lnTo>
                    <a:pt x="0" y="12636"/>
                  </a:lnTo>
                  <a:lnTo>
                    <a:pt x="12636" y="12636"/>
                  </a:lnTo>
                  <a:lnTo>
                    <a:pt x="12636" y="0"/>
                  </a:lnTo>
                  <a:close/>
                </a:path>
                <a:path w="619125" h="12700">
                  <a:moveTo>
                    <a:pt x="88430" y="0"/>
                  </a:moveTo>
                  <a:lnTo>
                    <a:pt x="75793" y="0"/>
                  </a:lnTo>
                  <a:lnTo>
                    <a:pt x="75793" y="12636"/>
                  </a:lnTo>
                  <a:lnTo>
                    <a:pt x="88430" y="12636"/>
                  </a:lnTo>
                  <a:lnTo>
                    <a:pt x="88430" y="0"/>
                  </a:lnTo>
                  <a:close/>
                </a:path>
                <a:path w="619125" h="12700">
                  <a:moveTo>
                    <a:pt x="138963" y="0"/>
                  </a:moveTo>
                  <a:lnTo>
                    <a:pt x="126326" y="0"/>
                  </a:lnTo>
                  <a:lnTo>
                    <a:pt x="126326" y="12636"/>
                  </a:lnTo>
                  <a:lnTo>
                    <a:pt x="138963" y="12636"/>
                  </a:lnTo>
                  <a:lnTo>
                    <a:pt x="138963" y="0"/>
                  </a:lnTo>
                  <a:close/>
                </a:path>
                <a:path w="619125" h="12700">
                  <a:moveTo>
                    <a:pt x="164223" y="0"/>
                  </a:moveTo>
                  <a:lnTo>
                    <a:pt x="151587" y="0"/>
                  </a:lnTo>
                  <a:lnTo>
                    <a:pt x="151587" y="12636"/>
                  </a:lnTo>
                  <a:lnTo>
                    <a:pt x="164223" y="12636"/>
                  </a:lnTo>
                  <a:lnTo>
                    <a:pt x="164223" y="0"/>
                  </a:lnTo>
                  <a:close/>
                </a:path>
                <a:path w="619125" h="12700">
                  <a:moveTo>
                    <a:pt x="189484" y="0"/>
                  </a:moveTo>
                  <a:lnTo>
                    <a:pt x="176847" y="0"/>
                  </a:lnTo>
                  <a:lnTo>
                    <a:pt x="176847" y="12636"/>
                  </a:lnTo>
                  <a:lnTo>
                    <a:pt x="189484" y="12636"/>
                  </a:lnTo>
                  <a:lnTo>
                    <a:pt x="189484" y="0"/>
                  </a:lnTo>
                  <a:close/>
                </a:path>
                <a:path w="619125" h="12700">
                  <a:moveTo>
                    <a:pt x="214744" y="0"/>
                  </a:moveTo>
                  <a:lnTo>
                    <a:pt x="202107" y="0"/>
                  </a:lnTo>
                  <a:lnTo>
                    <a:pt x="202107" y="12636"/>
                  </a:lnTo>
                  <a:lnTo>
                    <a:pt x="214744" y="12636"/>
                  </a:lnTo>
                  <a:lnTo>
                    <a:pt x="214744" y="0"/>
                  </a:lnTo>
                  <a:close/>
                </a:path>
                <a:path w="619125" h="12700">
                  <a:moveTo>
                    <a:pt x="252641" y="0"/>
                  </a:moveTo>
                  <a:lnTo>
                    <a:pt x="240004" y="0"/>
                  </a:lnTo>
                  <a:lnTo>
                    <a:pt x="227368" y="0"/>
                  </a:lnTo>
                  <a:lnTo>
                    <a:pt x="227368" y="12636"/>
                  </a:lnTo>
                  <a:lnTo>
                    <a:pt x="240004" y="12636"/>
                  </a:lnTo>
                  <a:lnTo>
                    <a:pt x="252641" y="12636"/>
                  </a:lnTo>
                  <a:lnTo>
                    <a:pt x="252641" y="0"/>
                  </a:lnTo>
                  <a:close/>
                </a:path>
                <a:path w="619125" h="12700">
                  <a:moveTo>
                    <a:pt x="290537" y="0"/>
                  </a:moveTo>
                  <a:lnTo>
                    <a:pt x="277901" y="0"/>
                  </a:lnTo>
                  <a:lnTo>
                    <a:pt x="265264" y="0"/>
                  </a:lnTo>
                  <a:lnTo>
                    <a:pt x="265264" y="12636"/>
                  </a:lnTo>
                  <a:lnTo>
                    <a:pt x="277901" y="12636"/>
                  </a:lnTo>
                  <a:lnTo>
                    <a:pt x="290537" y="12636"/>
                  </a:lnTo>
                  <a:lnTo>
                    <a:pt x="290537" y="0"/>
                  </a:lnTo>
                  <a:close/>
                </a:path>
                <a:path w="619125" h="12700">
                  <a:moveTo>
                    <a:pt x="353695" y="0"/>
                  </a:moveTo>
                  <a:lnTo>
                    <a:pt x="341058" y="0"/>
                  </a:lnTo>
                  <a:lnTo>
                    <a:pt x="328422" y="0"/>
                  </a:lnTo>
                  <a:lnTo>
                    <a:pt x="328422" y="12636"/>
                  </a:lnTo>
                  <a:lnTo>
                    <a:pt x="341058" y="12636"/>
                  </a:lnTo>
                  <a:lnTo>
                    <a:pt x="353695" y="12636"/>
                  </a:lnTo>
                  <a:lnTo>
                    <a:pt x="353695" y="0"/>
                  </a:lnTo>
                  <a:close/>
                </a:path>
                <a:path w="619125" h="12700">
                  <a:moveTo>
                    <a:pt x="378955" y="0"/>
                  </a:moveTo>
                  <a:lnTo>
                    <a:pt x="366318" y="0"/>
                  </a:lnTo>
                  <a:lnTo>
                    <a:pt x="366318" y="12636"/>
                  </a:lnTo>
                  <a:lnTo>
                    <a:pt x="378955" y="12636"/>
                  </a:lnTo>
                  <a:lnTo>
                    <a:pt x="378955" y="0"/>
                  </a:lnTo>
                  <a:close/>
                </a:path>
                <a:path w="619125" h="12700">
                  <a:moveTo>
                    <a:pt x="429488" y="0"/>
                  </a:moveTo>
                  <a:lnTo>
                    <a:pt x="416852" y="0"/>
                  </a:lnTo>
                  <a:lnTo>
                    <a:pt x="404215" y="0"/>
                  </a:lnTo>
                  <a:lnTo>
                    <a:pt x="404215" y="12636"/>
                  </a:lnTo>
                  <a:lnTo>
                    <a:pt x="416852" y="12636"/>
                  </a:lnTo>
                  <a:lnTo>
                    <a:pt x="429488" y="12636"/>
                  </a:lnTo>
                  <a:lnTo>
                    <a:pt x="429488" y="0"/>
                  </a:lnTo>
                  <a:close/>
                </a:path>
                <a:path w="619125" h="12700">
                  <a:moveTo>
                    <a:pt x="492645" y="0"/>
                  </a:moveTo>
                  <a:lnTo>
                    <a:pt x="480009" y="0"/>
                  </a:lnTo>
                  <a:lnTo>
                    <a:pt x="480009" y="12636"/>
                  </a:lnTo>
                  <a:lnTo>
                    <a:pt x="492645" y="12636"/>
                  </a:lnTo>
                  <a:lnTo>
                    <a:pt x="492645" y="0"/>
                  </a:lnTo>
                  <a:close/>
                </a:path>
                <a:path w="619125" h="12700">
                  <a:moveTo>
                    <a:pt x="543166" y="0"/>
                  </a:moveTo>
                  <a:lnTo>
                    <a:pt x="530529" y="0"/>
                  </a:lnTo>
                  <a:lnTo>
                    <a:pt x="530529" y="12636"/>
                  </a:lnTo>
                  <a:lnTo>
                    <a:pt x="543166" y="12636"/>
                  </a:lnTo>
                  <a:lnTo>
                    <a:pt x="543166" y="0"/>
                  </a:lnTo>
                  <a:close/>
                </a:path>
                <a:path w="619125" h="12700">
                  <a:moveTo>
                    <a:pt x="618947" y="0"/>
                  </a:moveTo>
                  <a:lnTo>
                    <a:pt x="606310" y="0"/>
                  </a:lnTo>
                  <a:lnTo>
                    <a:pt x="606310" y="12636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5961735" y="3496722"/>
              <a:ext cx="619125" cy="0"/>
            </a:xfrm>
            <a:custGeom>
              <a:avLst/>
              <a:gdLst/>
              <a:ahLst/>
              <a:cxnLst/>
              <a:rect l="l" t="t" r="r" b="b"/>
              <a:pathLst>
                <a:path w="619125">
                  <a:moveTo>
                    <a:pt x="0" y="0"/>
                  </a:moveTo>
                  <a:lnTo>
                    <a:pt x="618959" y="0"/>
                  </a:lnTo>
                </a:path>
              </a:pathLst>
            </a:custGeom>
            <a:ln w="12636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5961735" y="3503040"/>
              <a:ext cx="619125" cy="38100"/>
            </a:xfrm>
            <a:custGeom>
              <a:avLst/>
              <a:gdLst/>
              <a:ahLst/>
              <a:cxnLst/>
              <a:rect l="l" t="t" r="r" b="b"/>
              <a:pathLst>
                <a:path w="619125" h="38100">
                  <a:moveTo>
                    <a:pt x="12636" y="12623"/>
                  </a:moveTo>
                  <a:lnTo>
                    <a:pt x="0" y="12623"/>
                  </a:lnTo>
                  <a:lnTo>
                    <a:pt x="0" y="25260"/>
                  </a:lnTo>
                  <a:lnTo>
                    <a:pt x="12636" y="25260"/>
                  </a:lnTo>
                  <a:lnTo>
                    <a:pt x="12636" y="12623"/>
                  </a:lnTo>
                  <a:close/>
                </a:path>
                <a:path w="619125" h="38100">
                  <a:moveTo>
                    <a:pt x="151587" y="0"/>
                  </a:moveTo>
                  <a:lnTo>
                    <a:pt x="138950" y="0"/>
                  </a:lnTo>
                  <a:lnTo>
                    <a:pt x="138950" y="12623"/>
                  </a:lnTo>
                  <a:lnTo>
                    <a:pt x="126326" y="12623"/>
                  </a:lnTo>
                  <a:lnTo>
                    <a:pt x="37896" y="12623"/>
                  </a:lnTo>
                  <a:lnTo>
                    <a:pt x="37896" y="25260"/>
                  </a:lnTo>
                  <a:lnTo>
                    <a:pt x="37896" y="37896"/>
                  </a:lnTo>
                  <a:lnTo>
                    <a:pt x="50533" y="37896"/>
                  </a:lnTo>
                  <a:lnTo>
                    <a:pt x="63169" y="37896"/>
                  </a:lnTo>
                  <a:lnTo>
                    <a:pt x="75806" y="37896"/>
                  </a:lnTo>
                  <a:lnTo>
                    <a:pt x="75806" y="25260"/>
                  </a:lnTo>
                  <a:lnTo>
                    <a:pt x="88430" y="25260"/>
                  </a:lnTo>
                  <a:lnTo>
                    <a:pt x="101053" y="25260"/>
                  </a:lnTo>
                  <a:lnTo>
                    <a:pt x="101053" y="37896"/>
                  </a:lnTo>
                  <a:lnTo>
                    <a:pt x="113690" y="37896"/>
                  </a:lnTo>
                  <a:lnTo>
                    <a:pt x="113690" y="25260"/>
                  </a:lnTo>
                  <a:lnTo>
                    <a:pt x="126326" y="25260"/>
                  </a:lnTo>
                  <a:lnTo>
                    <a:pt x="138963" y="25260"/>
                  </a:lnTo>
                  <a:lnTo>
                    <a:pt x="138963" y="12636"/>
                  </a:lnTo>
                  <a:lnTo>
                    <a:pt x="151587" y="12636"/>
                  </a:lnTo>
                  <a:lnTo>
                    <a:pt x="151587" y="0"/>
                  </a:lnTo>
                  <a:close/>
                </a:path>
                <a:path w="619125" h="38100">
                  <a:moveTo>
                    <a:pt x="164223" y="25260"/>
                  </a:moveTo>
                  <a:lnTo>
                    <a:pt x="151587" y="25260"/>
                  </a:lnTo>
                  <a:lnTo>
                    <a:pt x="151587" y="37896"/>
                  </a:lnTo>
                  <a:lnTo>
                    <a:pt x="164223" y="37896"/>
                  </a:lnTo>
                  <a:lnTo>
                    <a:pt x="164223" y="25260"/>
                  </a:lnTo>
                  <a:close/>
                </a:path>
                <a:path w="619125" h="38100">
                  <a:moveTo>
                    <a:pt x="214744" y="0"/>
                  </a:moveTo>
                  <a:lnTo>
                    <a:pt x="202107" y="0"/>
                  </a:lnTo>
                  <a:lnTo>
                    <a:pt x="202107" y="12623"/>
                  </a:lnTo>
                  <a:lnTo>
                    <a:pt x="189484" y="12623"/>
                  </a:lnTo>
                  <a:lnTo>
                    <a:pt x="189484" y="0"/>
                  </a:lnTo>
                  <a:lnTo>
                    <a:pt x="176847" y="0"/>
                  </a:lnTo>
                  <a:lnTo>
                    <a:pt x="176847" y="12636"/>
                  </a:lnTo>
                  <a:lnTo>
                    <a:pt x="189484" y="12636"/>
                  </a:lnTo>
                  <a:lnTo>
                    <a:pt x="189484" y="25260"/>
                  </a:lnTo>
                  <a:lnTo>
                    <a:pt x="189484" y="37896"/>
                  </a:lnTo>
                  <a:lnTo>
                    <a:pt x="202120" y="37896"/>
                  </a:lnTo>
                  <a:lnTo>
                    <a:pt x="202120" y="25260"/>
                  </a:lnTo>
                  <a:lnTo>
                    <a:pt x="214744" y="25260"/>
                  </a:lnTo>
                  <a:lnTo>
                    <a:pt x="214744" y="12636"/>
                  </a:lnTo>
                  <a:lnTo>
                    <a:pt x="214744" y="0"/>
                  </a:lnTo>
                  <a:close/>
                </a:path>
                <a:path w="619125" h="38100">
                  <a:moveTo>
                    <a:pt x="353695" y="25260"/>
                  </a:moveTo>
                  <a:lnTo>
                    <a:pt x="341058" y="25260"/>
                  </a:lnTo>
                  <a:lnTo>
                    <a:pt x="341058" y="12636"/>
                  </a:lnTo>
                  <a:lnTo>
                    <a:pt x="341058" y="0"/>
                  </a:lnTo>
                  <a:lnTo>
                    <a:pt x="328422" y="0"/>
                  </a:lnTo>
                  <a:lnTo>
                    <a:pt x="328422" y="12623"/>
                  </a:lnTo>
                  <a:lnTo>
                    <a:pt x="315798" y="12623"/>
                  </a:lnTo>
                  <a:lnTo>
                    <a:pt x="303174" y="12623"/>
                  </a:lnTo>
                  <a:lnTo>
                    <a:pt x="290537" y="12623"/>
                  </a:lnTo>
                  <a:lnTo>
                    <a:pt x="290537" y="0"/>
                  </a:lnTo>
                  <a:lnTo>
                    <a:pt x="277901" y="0"/>
                  </a:lnTo>
                  <a:lnTo>
                    <a:pt x="265277" y="0"/>
                  </a:lnTo>
                  <a:lnTo>
                    <a:pt x="252641" y="0"/>
                  </a:lnTo>
                  <a:lnTo>
                    <a:pt x="252641" y="12636"/>
                  </a:lnTo>
                  <a:lnTo>
                    <a:pt x="252641" y="25260"/>
                  </a:lnTo>
                  <a:lnTo>
                    <a:pt x="240004" y="25260"/>
                  </a:lnTo>
                  <a:lnTo>
                    <a:pt x="240004" y="12636"/>
                  </a:lnTo>
                  <a:lnTo>
                    <a:pt x="252641" y="12636"/>
                  </a:lnTo>
                  <a:lnTo>
                    <a:pt x="252641" y="0"/>
                  </a:lnTo>
                  <a:lnTo>
                    <a:pt x="240004" y="0"/>
                  </a:lnTo>
                  <a:lnTo>
                    <a:pt x="240004" y="12623"/>
                  </a:lnTo>
                  <a:lnTo>
                    <a:pt x="227368" y="12623"/>
                  </a:lnTo>
                  <a:lnTo>
                    <a:pt x="227368" y="25260"/>
                  </a:lnTo>
                  <a:lnTo>
                    <a:pt x="214744" y="25260"/>
                  </a:lnTo>
                  <a:lnTo>
                    <a:pt x="214744" y="37896"/>
                  </a:lnTo>
                  <a:lnTo>
                    <a:pt x="353695" y="37896"/>
                  </a:lnTo>
                  <a:lnTo>
                    <a:pt x="353695" y="25260"/>
                  </a:lnTo>
                  <a:close/>
                </a:path>
                <a:path w="619125" h="38100">
                  <a:moveTo>
                    <a:pt x="416852" y="25260"/>
                  </a:moveTo>
                  <a:lnTo>
                    <a:pt x="404215" y="25260"/>
                  </a:lnTo>
                  <a:lnTo>
                    <a:pt x="391591" y="25260"/>
                  </a:lnTo>
                  <a:lnTo>
                    <a:pt x="378955" y="25260"/>
                  </a:lnTo>
                  <a:lnTo>
                    <a:pt x="378955" y="12636"/>
                  </a:lnTo>
                  <a:lnTo>
                    <a:pt x="378955" y="0"/>
                  </a:lnTo>
                  <a:lnTo>
                    <a:pt x="366331" y="0"/>
                  </a:lnTo>
                  <a:lnTo>
                    <a:pt x="353695" y="0"/>
                  </a:lnTo>
                  <a:lnTo>
                    <a:pt x="353695" y="12623"/>
                  </a:lnTo>
                  <a:lnTo>
                    <a:pt x="353695" y="25260"/>
                  </a:lnTo>
                  <a:lnTo>
                    <a:pt x="366318" y="25260"/>
                  </a:lnTo>
                  <a:lnTo>
                    <a:pt x="366318" y="37896"/>
                  </a:lnTo>
                  <a:lnTo>
                    <a:pt x="378955" y="37896"/>
                  </a:lnTo>
                  <a:lnTo>
                    <a:pt x="391579" y="37896"/>
                  </a:lnTo>
                  <a:lnTo>
                    <a:pt x="404215" y="37896"/>
                  </a:lnTo>
                  <a:lnTo>
                    <a:pt x="416852" y="37896"/>
                  </a:lnTo>
                  <a:lnTo>
                    <a:pt x="416852" y="25260"/>
                  </a:lnTo>
                  <a:close/>
                </a:path>
                <a:path w="619125" h="38100">
                  <a:moveTo>
                    <a:pt x="505269" y="0"/>
                  </a:moveTo>
                  <a:lnTo>
                    <a:pt x="492645" y="0"/>
                  </a:lnTo>
                  <a:lnTo>
                    <a:pt x="492633" y="12636"/>
                  </a:lnTo>
                  <a:lnTo>
                    <a:pt x="492633" y="25260"/>
                  </a:lnTo>
                  <a:lnTo>
                    <a:pt x="480009" y="25260"/>
                  </a:lnTo>
                  <a:lnTo>
                    <a:pt x="467385" y="25260"/>
                  </a:lnTo>
                  <a:lnTo>
                    <a:pt x="467385" y="12636"/>
                  </a:lnTo>
                  <a:lnTo>
                    <a:pt x="480009" y="12636"/>
                  </a:lnTo>
                  <a:lnTo>
                    <a:pt x="492633" y="12636"/>
                  </a:lnTo>
                  <a:lnTo>
                    <a:pt x="492633" y="0"/>
                  </a:lnTo>
                  <a:lnTo>
                    <a:pt x="480009" y="0"/>
                  </a:lnTo>
                  <a:lnTo>
                    <a:pt x="467372" y="0"/>
                  </a:lnTo>
                  <a:lnTo>
                    <a:pt x="467372" y="12623"/>
                  </a:lnTo>
                  <a:lnTo>
                    <a:pt x="454748" y="12623"/>
                  </a:lnTo>
                  <a:lnTo>
                    <a:pt x="442112" y="12623"/>
                  </a:lnTo>
                  <a:lnTo>
                    <a:pt x="429488" y="12623"/>
                  </a:lnTo>
                  <a:lnTo>
                    <a:pt x="429488" y="0"/>
                  </a:lnTo>
                  <a:lnTo>
                    <a:pt x="416852" y="0"/>
                  </a:lnTo>
                  <a:lnTo>
                    <a:pt x="404215" y="0"/>
                  </a:lnTo>
                  <a:lnTo>
                    <a:pt x="404215" y="12636"/>
                  </a:lnTo>
                  <a:lnTo>
                    <a:pt x="416852" y="12636"/>
                  </a:lnTo>
                  <a:lnTo>
                    <a:pt x="416852" y="25260"/>
                  </a:lnTo>
                  <a:lnTo>
                    <a:pt x="429475" y="25260"/>
                  </a:lnTo>
                  <a:lnTo>
                    <a:pt x="429475" y="37896"/>
                  </a:lnTo>
                  <a:lnTo>
                    <a:pt x="442112" y="37896"/>
                  </a:lnTo>
                  <a:lnTo>
                    <a:pt x="442112" y="25260"/>
                  </a:lnTo>
                  <a:lnTo>
                    <a:pt x="454748" y="25260"/>
                  </a:lnTo>
                  <a:lnTo>
                    <a:pt x="467372" y="25260"/>
                  </a:lnTo>
                  <a:lnTo>
                    <a:pt x="467372" y="37896"/>
                  </a:lnTo>
                  <a:lnTo>
                    <a:pt x="480009" y="37896"/>
                  </a:lnTo>
                  <a:lnTo>
                    <a:pt x="492645" y="37896"/>
                  </a:lnTo>
                  <a:lnTo>
                    <a:pt x="492645" y="25260"/>
                  </a:lnTo>
                  <a:lnTo>
                    <a:pt x="505269" y="25260"/>
                  </a:lnTo>
                  <a:lnTo>
                    <a:pt x="505269" y="12636"/>
                  </a:lnTo>
                  <a:lnTo>
                    <a:pt x="505269" y="0"/>
                  </a:lnTo>
                  <a:close/>
                </a:path>
                <a:path w="619125" h="38100">
                  <a:moveTo>
                    <a:pt x="517906" y="25260"/>
                  </a:moveTo>
                  <a:lnTo>
                    <a:pt x="505269" y="25260"/>
                  </a:lnTo>
                  <a:lnTo>
                    <a:pt x="505269" y="37896"/>
                  </a:lnTo>
                  <a:lnTo>
                    <a:pt x="517906" y="37896"/>
                  </a:lnTo>
                  <a:lnTo>
                    <a:pt x="517906" y="25260"/>
                  </a:lnTo>
                  <a:close/>
                </a:path>
                <a:path w="619125" h="38100">
                  <a:moveTo>
                    <a:pt x="530542" y="12623"/>
                  </a:moveTo>
                  <a:lnTo>
                    <a:pt x="517906" y="12623"/>
                  </a:lnTo>
                  <a:lnTo>
                    <a:pt x="517906" y="25260"/>
                  </a:lnTo>
                  <a:lnTo>
                    <a:pt x="530542" y="25260"/>
                  </a:lnTo>
                  <a:lnTo>
                    <a:pt x="530542" y="12623"/>
                  </a:lnTo>
                  <a:close/>
                </a:path>
                <a:path w="619125" h="38100">
                  <a:moveTo>
                    <a:pt x="568426" y="12623"/>
                  </a:moveTo>
                  <a:lnTo>
                    <a:pt x="555790" y="12623"/>
                  </a:lnTo>
                  <a:lnTo>
                    <a:pt x="555790" y="25260"/>
                  </a:lnTo>
                  <a:lnTo>
                    <a:pt x="568426" y="25260"/>
                  </a:lnTo>
                  <a:lnTo>
                    <a:pt x="568426" y="12623"/>
                  </a:lnTo>
                  <a:close/>
                </a:path>
                <a:path w="619125" h="38100">
                  <a:moveTo>
                    <a:pt x="618947" y="12623"/>
                  </a:moveTo>
                  <a:lnTo>
                    <a:pt x="606310" y="12623"/>
                  </a:lnTo>
                  <a:lnTo>
                    <a:pt x="593699" y="12623"/>
                  </a:lnTo>
                  <a:lnTo>
                    <a:pt x="581063" y="12623"/>
                  </a:lnTo>
                  <a:lnTo>
                    <a:pt x="581063" y="25260"/>
                  </a:lnTo>
                  <a:lnTo>
                    <a:pt x="593674" y="25260"/>
                  </a:lnTo>
                  <a:lnTo>
                    <a:pt x="606310" y="25260"/>
                  </a:lnTo>
                  <a:lnTo>
                    <a:pt x="618947" y="25260"/>
                  </a:lnTo>
                  <a:lnTo>
                    <a:pt x="618947" y="126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5961735" y="3528301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88430" y="37896"/>
                  </a:moveTo>
                  <a:lnTo>
                    <a:pt x="75806" y="37896"/>
                  </a:lnTo>
                  <a:lnTo>
                    <a:pt x="63169" y="37896"/>
                  </a:lnTo>
                  <a:lnTo>
                    <a:pt x="63169" y="50533"/>
                  </a:lnTo>
                  <a:lnTo>
                    <a:pt x="75793" y="50533"/>
                  </a:lnTo>
                  <a:lnTo>
                    <a:pt x="88430" y="50533"/>
                  </a:lnTo>
                  <a:lnTo>
                    <a:pt x="88430" y="37896"/>
                  </a:lnTo>
                  <a:close/>
                </a:path>
                <a:path w="619125" h="50800">
                  <a:moveTo>
                    <a:pt x="88430" y="12623"/>
                  </a:moveTo>
                  <a:lnTo>
                    <a:pt x="88430" y="12623"/>
                  </a:lnTo>
                  <a:lnTo>
                    <a:pt x="37896" y="12623"/>
                  </a:lnTo>
                  <a:lnTo>
                    <a:pt x="37896" y="25260"/>
                  </a:lnTo>
                  <a:lnTo>
                    <a:pt x="37896" y="37896"/>
                  </a:lnTo>
                  <a:lnTo>
                    <a:pt x="25273" y="37896"/>
                  </a:lnTo>
                  <a:lnTo>
                    <a:pt x="25273" y="25260"/>
                  </a:lnTo>
                  <a:lnTo>
                    <a:pt x="37896" y="25260"/>
                  </a:lnTo>
                  <a:lnTo>
                    <a:pt x="37896" y="12623"/>
                  </a:lnTo>
                  <a:lnTo>
                    <a:pt x="25273" y="12623"/>
                  </a:lnTo>
                  <a:lnTo>
                    <a:pt x="12636" y="12623"/>
                  </a:lnTo>
                  <a:lnTo>
                    <a:pt x="12636" y="25260"/>
                  </a:lnTo>
                  <a:lnTo>
                    <a:pt x="0" y="25260"/>
                  </a:lnTo>
                  <a:lnTo>
                    <a:pt x="0" y="37896"/>
                  </a:lnTo>
                  <a:lnTo>
                    <a:pt x="0" y="50533"/>
                  </a:lnTo>
                  <a:lnTo>
                    <a:pt x="12636" y="50533"/>
                  </a:lnTo>
                  <a:lnTo>
                    <a:pt x="25273" y="50533"/>
                  </a:lnTo>
                  <a:lnTo>
                    <a:pt x="37909" y="50533"/>
                  </a:lnTo>
                  <a:lnTo>
                    <a:pt x="37909" y="37896"/>
                  </a:lnTo>
                  <a:lnTo>
                    <a:pt x="50533" y="37896"/>
                  </a:lnTo>
                  <a:lnTo>
                    <a:pt x="63169" y="37896"/>
                  </a:lnTo>
                  <a:lnTo>
                    <a:pt x="63169" y="25260"/>
                  </a:lnTo>
                  <a:lnTo>
                    <a:pt x="75793" y="25260"/>
                  </a:lnTo>
                  <a:lnTo>
                    <a:pt x="88430" y="25260"/>
                  </a:lnTo>
                  <a:lnTo>
                    <a:pt x="88430" y="12623"/>
                  </a:lnTo>
                  <a:close/>
                </a:path>
                <a:path w="619125" h="50800">
                  <a:moveTo>
                    <a:pt x="126326" y="12623"/>
                  </a:moveTo>
                  <a:lnTo>
                    <a:pt x="113690" y="12623"/>
                  </a:lnTo>
                  <a:lnTo>
                    <a:pt x="113690" y="25260"/>
                  </a:lnTo>
                  <a:lnTo>
                    <a:pt x="126326" y="25260"/>
                  </a:lnTo>
                  <a:lnTo>
                    <a:pt x="126326" y="12623"/>
                  </a:lnTo>
                  <a:close/>
                </a:path>
                <a:path w="619125" h="50800">
                  <a:moveTo>
                    <a:pt x="277901" y="37896"/>
                  </a:moveTo>
                  <a:lnTo>
                    <a:pt x="265277" y="37896"/>
                  </a:lnTo>
                  <a:lnTo>
                    <a:pt x="265277" y="25260"/>
                  </a:lnTo>
                  <a:lnTo>
                    <a:pt x="252641" y="25260"/>
                  </a:lnTo>
                  <a:lnTo>
                    <a:pt x="252641" y="12623"/>
                  </a:lnTo>
                  <a:lnTo>
                    <a:pt x="240004" y="12623"/>
                  </a:lnTo>
                  <a:lnTo>
                    <a:pt x="240004" y="25260"/>
                  </a:lnTo>
                  <a:lnTo>
                    <a:pt x="227380" y="25260"/>
                  </a:lnTo>
                  <a:lnTo>
                    <a:pt x="227380" y="12623"/>
                  </a:lnTo>
                  <a:lnTo>
                    <a:pt x="214744" y="12623"/>
                  </a:lnTo>
                  <a:lnTo>
                    <a:pt x="202107" y="12623"/>
                  </a:lnTo>
                  <a:lnTo>
                    <a:pt x="202107" y="25260"/>
                  </a:lnTo>
                  <a:lnTo>
                    <a:pt x="202107" y="37896"/>
                  </a:lnTo>
                  <a:lnTo>
                    <a:pt x="189484" y="37896"/>
                  </a:lnTo>
                  <a:lnTo>
                    <a:pt x="189484" y="25260"/>
                  </a:lnTo>
                  <a:lnTo>
                    <a:pt x="176847" y="25260"/>
                  </a:lnTo>
                  <a:lnTo>
                    <a:pt x="176847" y="37896"/>
                  </a:lnTo>
                  <a:lnTo>
                    <a:pt x="164223" y="37896"/>
                  </a:lnTo>
                  <a:lnTo>
                    <a:pt x="151587" y="37896"/>
                  </a:lnTo>
                  <a:lnTo>
                    <a:pt x="138963" y="37896"/>
                  </a:lnTo>
                  <a:lnTo>
                    <a:pt x="138963" y="25260"/>
                  </a:lnTo>
                  <a:lnTo>
                    <a:pt x="151587" y="25260"/>
                  </a:lnTo>
                  <a:lnTo>
                    <a:pt x="164223" y="25260"/>
                  </a:lnTo>
                  <a:lnTo>
                    <a:pt x="164223" y="12623"/>
                  </a:lnTo>
                  <a:lnTo>
                    <a:pt x="151587" y="12623"/>
                  </a:lnTo>
                  <a:lnTo>
                    <a:pt x="138950" y="12623"/>
                  </a:lnTo>
                  <a:lnTo>
                    <a:pt x="138950" y="25260"/>
                  </a:lnTo>
                  <a:lnTo>
                    <a:pt x="126326" y="25260"/>
                  </a:lnTo>
                  <a:lnTo>
                    <a:pt x="126326" y="37896"/>
                  </a:lnTo>
                  <a:lnTo>
                    <a:pt x="138950" y="37896"/>
                  </a:lnTo>
                  <a:lnTo>
                    <a:pt x="138950" y="50533"/>
                  </a:lnTo>
                  <a:lnTo>
                    <a:pt x="202120" y="50533"/>
                  </a:lnTo>
                  <a:lnTo>
                    <a:pt x="202120" y="37896"/>
                  </a:lnTo>
                  <a:lnTo>
                    <a:pt x="214744" y="37896"/>
                  </a:lnTo>
                  <a:lnTo>
                    <a:pt x="214744" y="25260"/>
                  </a:lnTo>
                  <a:lnTo>
                    <a:pt x="227368" y="25260"/>
                  </a:lnTo>
                  <a:lnTo>
                    <a:pt x="227368" y="37896"/>
                  </a:lnTo>
                  <a:lnTo>
                    <a:pt x="214744" y="37896"/>
                  </a:lnTo>
                  <a:lnTo>
                    <a:pt x="214744" y="50533"/>
                  </a:lnTo>
                  <a:lnTo>
                    <a:pt x="227380" y="50533"/>
                  </a:lnTo>
                  <a:lnTo>
                    <a:pt x="227380" y="37896"/>
                  </a:lnTo>
                  <a:lnTo>
                    <a:pt x="240004" y="37896"/>
                  </a:lnTo>
                  <a:lnTo>
                    <a:pt x="240004" y="50533"/>
                  </a:lnTo>
                  <a:lnTo>
                    <a:pt x="252641" y="50533"/>
                  </a:lnTo>
                  <a:lnTo>
                    <a:pt x="265264" y="50533"/>
                  </a:lnTo>
                  <a:lnTo>
                    <a:pt x="277901" y="50533"/>
                  </a:lnTo>
                  <a:lnTo>
                    <a:pt x="277901" y="37896"/>
                  </a:lnTo>
                  <a:close/>
                </a:path>
                <a:path w="619125" h="50800">
                  <a:moveTo>
                    <a:pt x="328434" y="12623"/>
                  </a:moveTo>
                  <a:lnTo>
                    <a:pt x="315798" y="12623"/>
                  </a:lnTo>
                  <a:lnTo>
                    <a:pt x="303174" y="12623"/>
                  </a:lnTo>
                  <a:lnTo>
                    <a:pt x="290537" y="12623"/>
                  </a:lnTo>
                  <a:lnTo>
                    <a:pt x="290537" y="25260"/>
                  </a:lnTo>
                  <a:lnTo>
                    <a:pt x="277901" y="25260"/>
                  </a:lnTo>
                  <a:lnTo>
                    <a:pt x="277901" y="37896"/>
                  </a:lnTo>
                  <a:lnTo>
                    <a:pt x="290537" y="37896"/>
                  </a:lnTo>
                  <a:lnTo>
                    <a:pt x="303174" y="37896"/>
                  </a:lnTo>
                  <a:lnTo>
                    <a:pt x="303174" y="25260"/>
                  </a:lnTo>
                  <a:lnTo>
                    <a:pt x="315798" y="25260"/>
                  </a:lnTo>
                  <a:lnTo>
                    <a:pt x="315798" y="37896"/>
                  </a:lnTo>
                  <a:lnTo>
                    <a:pt x="328434" y="37896"/>
                  </a:lnTo>
                  <a:lnTo>
                    <a:pt x="328434" y="25260"/>
                  </a:lnTo>
                  <a:lnTo>
                    <a:pt x="328434" y="12623"/>
                  </a:lnTo>
                  <a:close/>
                </a:path>
                <a:path w="619125" h="50800">
                  <a:moveTo>
                    <a:pt x="353695" y="12623"/>
                  </a:moveTo>
                  <a:lnTo>
                    <a:pt x="341058" y="12623"/>
                  </a:lnTo>
                  <a:lnTo>
                    <a:pt x="341058" y="25260"/>
                  </a:lnTo>
                  <a:lnTo>
                    <a:pt x="353695" y="25260"/>
                  </a:lnTo>
                  <a:lnTo>
                    <a:pt x="353695" y="12623"/>
                  </a:lnTo>
                  <a:close/>
                </a:path>
                <a:path w="619125" h="50800">
                  <a:moveTo>
                    <a:pt x="404215" y="12623"/>
                  </a:moveTo>
                  <a:lnTo>
                    <a:pt x="391579" y="12623"/>
                  </a:lnTo>
                  <a:lnTo>
                    <a:pt x="391579" y="25260"/>
                  </a:lnTo>
                  <a:lnTo>
                    <a:pt x="378955" y="25260"/>
                  </a:lnTo>
                  <a:lnTo>
                    <a:pt x="378955" y="37896"/>
                  </a:lnTo>
                  <a:lnTo>
                    <a:pt x="391591" y="37896"/>
                  </a:lnTo>
                  <a:lnTo>
                    <a:pt x="391591" y="25260"/>
                  </a:lnTo>
                  <a:lnTo>
                    <a:pt x="404215" y="25260"/>
                  </a:lnTo>
                  <a:lnTo>
                    <a:pt x="404215" y="12623"/>
                  </a:lnTo>
                  <a:close/>
                </a:path>
                <a:path w="619125" h="50800">
                  <a:moveTo>
                    <a:pt x="416852" y="25260"/>
                  </a:moveTo>
                  <a:lnTo>
                    <a:pt x="404215" y="25260"/>
                  </a:lnTo>
                  <a:lnTo>
                    <a:pt x="404215" y="37896"/>
                  </a:lnTo>
                  <a:lnTo>
                    <a:pt x="416852" y="37896"/>
                  </a:lnTo>
                  <a:lnTo>
                    <a:pt x="416852" y="25260"/>
                  </a:lnTo>
                  <a:close/>
                </a:path>
                <a:path w="619125" h="50800">
                  <a:moveTo>
                    <a:pt x="480009" y="25260"/>
                  </a:moveTo>
                  <a:lnTo>
                    <a:pt x="467385" y="25260"/>
                  </a:lnTo>
                  <a:lnTo>
                    <a:pt x="467385" y="12623"/>
                  </a:lnTo>
                  <a:lnTo>
                    <a:pt x="454748" y="12623"/>
                  </a:lnTo>
                  <a:lnTo>
                    <a:pt x="442112" y="12623"/>
                  </a:lnTo>
                  <a:lnTo>
                    <a:pt x="429488" y="12623"/>
                  </a:lnTo>
                  <a:lnTo>
                    <a:pt x="416852" y="12623"/>
                  </a:lnTo>
                  <a:lnTo>
                    <a:pt x="416852" y="25260"/>
                  </a:lnTo>
                  <a:lnTo>
                    <a:pt x="429475" y="25260"/>
                  </a:lnTo>
                  <a:lnTo>
                    <a:pt x="429475" y="37896"/>
                  </a:lnTo>
                  <a:lnTo>
                    <a:pt x="442112" y="37896"/>
                  </a:lnTo>
                  <a:lnTo>
                    <a:pt x="454748" y="37896"/>
                  </a:lnTo>
                  <a:lnTo>
                    <a:pt x="454748" y="25260"/>
                  </a:lnTo>
                  <a:lnTo>
                    <a:pt x="467372" y="25260"/>
                  </a:lnTo>
                  <a:lnTo>
                    <a:pt x="467372" y="37896"/>
                  </a:lnTo>
                  <a:lnTo>
                    <a:pt x="480009" y="37896"/>
                  </a:lnTo>
                  <a:lnTo>
                    <a:pt x="480009" y="25260"/>
                  </a:lnTo>
                  <a:close/>
                </a:path>
                <a:path w="619125" h="50800">
                  <a:moveTo>
                    <a:pt x="530542" y="25260"/>
                  </a:moveTo>
                  <a:lnTo>
                    <a:pt x="517906" y="25260"/>
                  </a:lnTo>
                  <a:lnTo>
                    <a:pt x="517906" y="37896"/>
                  </a:lnTo>
                  <a:lnTo>
                    <a:pt x="530542" y="37896"/>
                  </a:lnTo>
                  <a:lnTo>
                    <a:pt x="530542" y="25260"/>
                  </a:lnTo>
                  <a:close/>
                </a:path>
                <a:path w="619125" h="50800">
                  <a:moveTo>
                    <a:pt x="593699" y="25260"/>
                  </a:moveTo>
                  <a:lnTo>
                    <a:pt x="581063" y="25260"/>
                  </a:lnTo>
                  <a:lnTo>
                    <a:pt x="568426" y="25260"/>
                  </a:lnTo>
                  <a:lnTo>
                    <a:pt x="568426" y="12636"/>
                  </a:lnTo>
                  <a:lnTo>
                    <a:pt x="581063" y="12636"/>
                  </a:lnTo>
                  <a:lnTo>
                    <a:pt x="581063" y="0"/>
                  </a:lnTo>
                  <a:lnTo>
                    <a:pt x="568426" y="0"/>
                  </a:lnTo>
                  <a:lnTo>
                    <a:pt x="555802" y="0"/>
                  </a:lnTo>
                  <a:lnTo>
                    <a:pt x="505269" y="0"/>
                  </a:lnTo>
                  <a:lnTo>
                    <a:pt x="505269" y="12623"/>
                  </a:lnTo>
                  <a:lnTo>
                    <a:pt x="492633" y="12623"/>
                  </a:lnTo>
                  <a:lnTo>
                    <a:pt x="492633" y="25260"/>
                  </a:lnTo>
                  <a:lnTo>
                    <a:pt x="492633" y="37896"/>
                  </a:lnTo>
                  <a:lnTo>
                    <a:pt x="505269" y="37896"/>
                  </a:lnTo>
                  <a:lnTo>
                    <a:pt x="505269" y="25260"/>
                  </a:lnTo>
                  <a:lnTo>
                    <a:pt x="517906" y="25260"/>
                  </a:lnTo>
                  <a:lnTo>
                    <a:pt x="517906" y="12636"/>
                  </a:lnTo>
                  <a:lnTo>
                    <a:pt x="530529" y="12636"/>
                  </a:lnTo>
                  <a:lnTo>
                    <a:pt x="543166" y="12636"/>
                  </a:lnTo>
                  <a:lnTo>
                    <a:pt x="543166" y="25260"/>
                  </a:lnTo>
                  <a:lnTo>
                    <a:pt x="555790" y="25260"/>
                  </a:lnTo>
                  <a:lnTo>
                    <a:pt x="555790" y="37896"/>
                  </a:lnTo>
                  <a:lnTo>
                    <a:pt x="568426" y="37896"/>
                  </a:lnTo>
                  <a:lnTo>
                    <a:pt x="581063" y="37896"/>
                  </a:lnTo>
                  <a:lnTo>
                    <a:pt x="593699" y="37896"/>
                  </a:lnTo>
                  <a:lnTo>
                    <a:pt x="593699" y="25260"/>
                  </a:lnTo>
                  <a:close/>
                </a:path>
                <a:path w="619125" h="50800">
                  <a:moveTo>
                    <a:pt x="618947" y="12623"/>
                  </a:moveTo>
                  <a:lnTo>
                    <a:pt x="606310" y="12623"/>
                  </a:lnTo>
                  <a:lnTo>
                    <a:pt x="606310" y="0"/>
                  </a:lnTo>
                  <a:lnTo>
                    <a:pt x="593674" y="0"/>
                  </a:lnTo>
                  <a:lnTo>
                    <a:pt x="593674" y="12636"/>
                  </a:lnTo>
                  <a:lnTo>
                    <a:pt x="606310" y="12636"/>
                  </a:lnTo>
                  <a:lnTo>
                    <a:pt x="606310" y="25260"/>
                  </a:lnTo>
                  <a:lnTo>
                    <a:pt x="606310" y="37896"/>
                  </a:lnTo>
                  <a:lnTo>
                    <a:pt x="618947" y="37896"/>
                  </a:lnTo>
                  <a:lnTo>
                    <a:pt x="618947" y="25260"/>
                  </a:lnTo>
                  <a:lnTo>
                    <a:pt x="618947" y="126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5961735" y="3566197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25273" y="37896"/>
                  </a:moveTo>
                  <a:lnTo>
                    <a:pt x="12636" y="37896"/>
                  </a:lnTo>
                  <a:lnTo>
                    <a:pt x="0" y="37896"/>
                  </a:lnTo>
                  <a:lnTo>
                    <a:pt x="0" y="50533"/>
                  </a:lnTo>
                  <a:lnTo>
                    <a:pt x="12636" y="50533"/>
                  </a:lnTo>
                  <a:lnTo>
                    <a:pt x="25273" y="50533"/>
                  </a:lnTo>
                  <a:lnTo>
                    <a:pt x="25273" y="37896"/>
                  </a:lnTo>
                  <a:close/>
                </a:path>
                <a:path w="619125" h="50800">
                  <a:moveTo>
                    <a:pt x="202120" y="12623"/>
                  </a:moveTo>
                  <a:lnTo>
                    <a:pt x="189484" y="12623"/>
                  </a:lnTo>
                  <a:lnTo>
                    <a:pt x="189484" y="25260"/>
                  </a:lnTo>
                  <a:lnTo>
                    <a:pt x="176847" y="25260"/>
                  </a:lnTo>
                  <a:lnTo>
                    <a:pt x="164223" y="25260"/>
                  </a:lnTo>
                  <a:lnTo>
                    <a:pt x="164223" y="12623"/>
                  </a:lnTo>
                  <a:lnTo>
                    <a:pt x="151587" y="12623"/>
                  </a:lnTo>
                  <a:lnTo>
                    <a:pt x="138963" y="12623"/>
                  </a:lnTo>
                  <a:lnTo>
                    <a:pt x="126326" y="12623"/>
                  </a:lnTo>
                  <a:lnTo>
                    <a:pt x="113690" y="12623"/>
                  </a:lnTo>
                  <a:lnTo>
                    <a:pt x="113690" y="25273"/>
                  </a:lnTo>
                  <a:lnTo>
                    <a:pt x="113690" y="37896"/>
                  </a:lnTo>
                  <a:lnTo>
                    <a:pt x="101066" y="37896"/>
                  </a:lnTo>
                  <a:lnTo>
                    <a:pt x="101066" y="25273"/>
                  </a:lnTo>
                  <a:lnTo>
                    <a:pt x="113690" y="25273"/>
                  </a:lnTo>
                  <a:lnTo>
                    <a:pt x="113690" y="12623"/>
                  </a:lnTo>
                  <a:lnTo>
                    <a:pt x="101053" y="12623"/>
                  </a:lnTo>
                  <a:lnTo>
                    <a:pt x="101053" y="25260"/>
                  </a:lnTo>
                  <a:lnTo>
                    <a:pt x="88430" y="25260"/>
                  </a:lnTo>
                  <a:lnTo>
                    <a:pt x="75793" y="25260"/>
                  </a:lnTo>
                  <a:lnTo>
                    <a:pt x="75793" y="37896"/>
                  </a:lnTo>
                  <a:lnTo>
                    <a:pt x="63169" y="37896"/>
                  </a:lnTo>
                  <a:lnTo>
                    <a:pt x="63169" y="25260"/>
                  </a:lnTo>
                  <a:lnTo>
                    <a:pt x="50533" y="25260"/>
                  </a:lnTo>
                  <a:lnTo>
                    <a:pt x="50533" y="12623"/>
                  </a:lnTo>
                  <a:lnTo>
                    <a:pt x="37896" y="12623"/>
                  </a:lnTo>
                  <a:lnTo>
                    <a:pt x="37896" y="25260"/>
                  </a:lnTo>
                  <a:lnTo>
                    <a:pt x="25273" y="25260"/>
                  </a:lnTo>
                  <a:lnTo>
                    <a:pt x="25273" y="12623"/>
                  </a:lnTo>
                  <a:lnTo>
                    <a:pt x="12636" y="12623"/>
                  </a:lnTo>
                  <a:lnTo>
                    <a:pt x="0" y="12623"/>
                  </a:lnTo>
                  <a:lnTo>
                    <a:pt x="0" y="25273"/>
                  </a:lnTo>
                  <a:lnTo>
                    <a:pt x="12636" y="25273"/>
                  </a:lnTo>
                  <a:lnTo>
                    <a:pt x="25273" y="25273"/>
                  </a:lnTo>
                  <a:lnTo>
                    <a:pt x="25273" y="37896"/>
                  </a:lnTo>
                  <a:lnTo>
                    <a:pt x="37909" y="37896"/>
                  </a:lnTo>
                  <a:lnTo>
                    <a:pt x="37909" y="25273"/>
                  </a:lnTo>
                  <a:lnTo>
                    <a:pt x="50533" y="25273"/>
                  </a:lnTo>
                  <a:lnTo>
                    <a:pt x="50533" y="37896"/>
                  </a:lnTo>
                  <a:lnTo>
                    <a:pt x="50533" y="50533"/>
                  </a:lnTo>
                  <a:lnTo>
                    <a:pt x="63169" y="50533"/>
                  </a:lnTo>
                  <a:lnTo>
                    <a:pt x="75806" y="50533"/>
                  </a:lnTo>
                  <a:lnTo>
                    <a:pt x="75806" y="37896"/>
                  </a:lnTo>
                  <a:lnTo>
                    <a:pt x="88430" y="37896"/>
                  </a:lnTo>
                  <a:lnTo>
                    <a:pt x="101053" y="37896"/>
                  </a:lnTo>
                  <a:lnTo>
                    <a:pt x="101053" y="50533"/>
                  </a:lnTo>
                  <a:lnTo>
                    <a:pt x="113690" y="50533"/>
                  </a:lnTo>
                  <a:lnTo>
                    <a:pt x="126326" y="50533"/>
                  </a:lnTo>
                  <a:lnTo>
                    <a:pt x="138963" y="50533"/>
                  </a:lnTo>
                  <a:lnTo>
                    <a:pt x="138963" y="37896"/>
                  </a:lnTo>
                  <a:lnTo>
                    <a:pt x="138963" y="25273"/>
                  </a:lnTo>
                  <a:lnTo>
                    <a:pt x="151587" y="25273"/>
                  </a:lnTo>
                  <a:lnTo>
                    <a:pt x="151587" y="37896"/>
                  </a:lnTo>
                  <a:lnTo>
                    <a:pt x="164211" y="37896"/>
                  </a:lnTo>
                  <a:lnTo>
                    <a:pt x="176847" y="37896"/>
                  </a:lnTo>
                  <a:lnTo>
                    <a:pt x="189484" y="37896"/>
                  </a:lnTo>
                  <a:lnTo>
                    <a:pt x="189484" y="25273"/>
                  </a:lnTo>
                  <a:lnTo>
                    <a:pt x="202120" y="25273"/>
                  </a:lnTo>
                  <a:lnTo>
                    <a:pt x="202120" y="12623"/>
                  </a:lnTo>
                  <a:close/>
                </a:path>
                <a:path w="619125" h="50800">
                  <a:moveTo>
                    <a:pt x="214744" y="37896"/>
                  </a:moveTo>
                  <a:lnTo>
                    <a:pt x="202120" y="37896"/>
                  </a:lnTo>
                  <a:lnTo>
                    <a:pt x="189484" y="37896"/>
                  </a:lnTo>
                  <a:lnTo>
                    <a:pt x="189484" y="50533"/>
                  </a:lnTo>
                  <a:lnTo>
                    <a:pt x="202107" y="50533"/>
                  </a:lnTo>
                  <a:lnTo>
                    <a:pt x="214744" y="50533"/>
                  </a:lnTo>
                  <a:lnTo>
                    <a:pt x="214744" y="37896"/>
                  </a:lnTo>
                  <a:close/>
                </a:path>
                <a:path w="619125" h="50800">
                  <a:moveTo>
                    <a:pt x="404215" y="25260"/>
                  </a:moveTo>
                  <a:lnTo>
                    <a:pt x="391591" y="25260"/>
                  </a:lnTo>
                  <a:lnTo>
                    <a:pt x="391591" y="12623"/>
                  </a:lnTo>
                  <a:lnTo>
                    <a:pt x="378955" y="12623"/>
                  </a:lnTo>
                  <a:lnTo>
                    <a:pt x="366331" y="12623"/>
                  </a:lnTo>
                  <a:lnTo>
                    <a:pt x="366331" y="0"/>
                  </a:lnTo>
                  <a:lnTo>
                    <a:pt x="353695" y="0"/>
                  </a:lnTo>
                  <a:lnTo>
                    <a:pt x="353695" y="12623"/>
                  </a:lnTo>
                  <a:lnTo>
                    <a:pt x="341058" y="12623"/>
                  </a:lnTo>
                  <a:lnTo>
                    <a:pt x="341058" y="0"/>
                  </a:lnTo>
                  <a:lnTo>
                    <a:pt x="328422" y="0"/>
                  </a:lnTo>
                  <a:lnTo>
                    <a:pt x="328422" y="12623"/>
                  </a:lnTo>
                  <a:lnTo>
                    <a:pt x="315798" y="12623"/>
                  </a:lnTo>
                  <a:lnTo>
                    <a:pt x="315798" y="0"/>
                  </a:lnTo>
                  <a:lnTo>
                    <a:pt x="303161" y="0"/>
                  </a:lnTo>
                  <a:lnTo>
                    <a:pt x="303161" y="12623"/>
                  </a:lnTo>
                  <a:lnTo>
                    <a:pt x="303161" y="25260"/>
                  </a:lnTo>
                  <a:lnTo>
                    <a:pt x="290537" y="25260"/>
                  </a:lnTo>
                  <a:lnTo>
                    <a:pt x="290537" y="12623"/>
                  </a:lnTo>
                  <a:lnTo>
                    <a:pt x="277901" y="12623"/>
                  </a:lnTo>
                  <a:lnTo>
                    <a:pt x="277901" y="0"/>
                  </a:lnTo>
                  <a:lnTo>
                    <a:pt x="265264" y="0"/>
                  </a:lnTo>
                  <a:lnTo>
                    <a:pt x="265264" y="12623"/>
                  </a:lnTo>
                  <a:lnTo>
                    <a:pt x="265264" y="25260"/>
                  </a:lnTo>
                  <a:lnTo>
                    <a:pt x="252641" y="25260"/>
                  </a:lnTo>
                  <a:lnTo>
                    <a:pt x="240004" y="25260"/>
                  </a:lnTo>
                  <a:lnTo>
                    <a:pt x="240004" y="37896"/>
                  </a:lnTo>
                  <a:lnTo>
                    <a:pt x="252641" y="37896"/>
                  </a:lnTo>
                  <a:lnTo>
                    <a:pt x="265264" y="37896"/>
                  </a:lnTo>
                  <a:lnTo>
                    <a:pt x="277901" y="37896"/>
                  </a:lnTo>
                  <a:lnTo>
                    <a:pt x="277901" y="25273"/>
                  </a:lnTo>
                  <a:lnTo>
                    <a:pt x="290537" y="25273"/>
                  </a:lnTo>
                  <a:lnTo>
                    <a:pt x="290537" y="37896"/>
                  </a:lnTo>
                  <a:lnTo>
                    <a:pt x="303174" y="37896"/>
                  </a:lnTo>
                  <a:lnTo>
                    <a:pt x="303174" y="25273"/>
                  </a:lnTo>
                  <a:lnTo>
                    <a:pt x="315798" y="25273"/>
                  </a:lnTo>
                  <a:lnTo>
                    <a:pt x="328422" y="25273"/>
                  </a:lnTo>
                  <a:lnTo>
                    <a:pt x="328422" y="37896"/>
                  </a:lnTo>
                  <a:lnTo>
                    <a:pt x="341058" y="37896"/>
                  </a:lnTo>
                  <a:lnTo>
                    <a:pt x="341058" y="25273"/>
                  </a:lnTo>
                  <a:lnTo>
                    <a:pt x="353695" y="25273"/>
                  </a:lnTo>
                  <a:lnTo>
                    <a:pt x="366318" y="25273"/>
                  </a:lnTo>
                  <a:lnTo>
                    <a:pt x="378955" y="25273"/>
                  </a:lnTo>
                  <a:lnTo>
                    <a:pt x="391579" y="25273"/>
                  </a:lnTo>
                  <a:lnTo>
                    <a:pt x="391579" y="37896"/>
                  </a:lnTo>
                  <a:lnTo>
                    <a:pt x="404215" y="37896"/>
                  </a:lnTo>
                  <a:lnTo>
                    <a:pt x="404215" y="25260"/>
                  </a:lnTo>
                  <a:close/>
                </a:path>
                <a:path w="619125" h="50800">
                  <a:moveTo>
                    <a:pt x="429488" y="12623"/>
                  </a:moveTo>
                  <a:lnTo>
                    <a:pt x="416852" y="12623"/>
                  </a:lnTo>
                  <a:lnTo>
                    <a:pt x="416852" y="0"/>
                  </a:lnTo>
                  <a:lnTo>
                    <a:pt x="404215" y="0"/>
                  </a:lnTo>
                  <a:lnTo>
                    <a:pt x="404215" y="12636"/>
                  </a:lnTo>
                  <a:lnTo>
                    <a:pt x="416852" y="12636"/>
                  </a:lnTo>
                  <a:lnTo>
                    <a:pt x="416852" y="25260"/>
                  </a:lnTo>
                  <a:lnTo>
                    <a:pt x="416852" y="37896"/>
                  </a:lnTo>
                  <a:lnTo>
                    <a:pt x="429488" y="37896"/>
                  </a:lnTo>
                  <a:lnTo>
                    <a:pt x="429488" y="25273"/>
                  </a:lnTo>
                  <a:lnTo>
                    <a:pt x="429488" y="12623"/>
                  </a:lnTo>
                  <a:close/>
                </a:path>
                <a:path w="619125" h="50800">
                  <a:moveTo>
                    <a:pt x="543166" y="12623"/>
                  </a:moveTo>
                  <a:lnTo>
                    <a:pt x="530542" y="12623"/>
                  </a:lnTo>
                  <a:lnTo>
                    <a:pt x="530542" y="0"/>
                  </a:lnTo>
                  <a:lnTo>
                    <a:pt x="517906" y="0"/>
                  </a:lnTo>
                  <a:lnTo>
                    <a:pt x="505269" y="0"/>
                  </a:lnTo>
                  <a:lnTo>
                    <a:pt x="492633" y="0"/>
                  </a:lnTo>
                  <a:lnTo>
                    <a:pt x="492633" y="12623"/>
                  </a:lnTo>
                  <a:lnTo>
                    <a:pt x="480009" y="12623"/>
                  </a:lnTo>
                  <a:lnTo>
                    <a:pt x="480009" y="0"/>
                  </a:lnTo>
                  <a:lnTo>
                    <a:pt x="467385" y="0"/>
                  </a:lnTo>
                  <a:lnTo>
                    <a:pt x="454748" y="0"/>
                  </a:lnTo>
                  <a:lnTo>
                    <a:pt x="454748" y="12623"/>
                  </a:lnTo>
                  <a:lnTo>
                    <a:pt x="442112" y="12623"/>
                  </a:lnTo>
                  <a:lnTo>
                    <a:pt x="442112" y="25273"/>
                  </a:lnTo>
                  <a:lnTo>
                    <a:pt x="454748" y="25273"/>
                  </a:lnTo>
                  <a:lnTo>
                    <a:pt x="467372" y="25273"/>
                  </a:lnTo>
                  <a:lnTo>
                    <a:pt x="467372" y="37896"/>
                  </a:lnTo>
                  <a:lnTo>
                    <a:pt x="480009" y="37896"/>
                  </a:lnTo>
                  <a:lnTo>
                    <a:pt x="492633" y="37896"/>
                  </a:lnTo>
                  <a:lnTo>
                    <a:pt x="505269" y="37896"/>
                  </a:lnTo>
                  <a:lnTo>
                    <a:pt x="517906" y="37896"/>
                  </a:lnTo>
                  <a:lnTo>
                    <a:pt x="517906" y="25260"/>
                  </a:lnTo>
                  <a:lnTo>
                    <a:pt x="505269" y="25260"/>
                  </a:lnTo>
                  <a:lnTo>
                    <a:pt x="505269" y="12636"/>
                  </a:lnTo>
                  <a:lnTo>
                    <a:pt x="517906" y="12636"/>
                  </a:lnTo>
                  <a:lnTo>
                    <a:pt x="530529" y="12636"/>
                  </a:lnTo>
                  <a:lnTo>
                    <a:pt x="530529" y="25273"/>
                  </a:lnTo>
                  <a:lnTo>
                    <a:pt x="543166" y="25273"/>
                  </a:lnTo>
                  <a:lnTo>
                    <a:pt x="543166" y="12623"/>
                  </a:lnTo>
                  <a:close/>
                </a:path>
                <a:path w="619125" h="50800">
                  <a:moveTo>
                    <a:pt x="581063" y="0"/>
                  </a:moveTo>
                  <a:lnTo>
                    <a:pt x="568426" y="0"/>
                  </a:lnTo>
                  <a:lnTo>
                    <a:pt x="555790" y="0"/>
                  </a:lnTo>
                  <a:lnTo>
                    <a:pt x="555790" y="12623"/>
                  </a:lnTo>
                  <a:lnTo>
                    <a:pt x="555790" y="25273"/>
                  </a:lnTo>
                  <a:lnTo>
                    <a:pt x="568426" y="25273"/>
                  </a:lnTo>
                  <a:lnTo>
                    <a:pt x="568426" y="37896"/>
                  </a:lnTo>
                  <a:lnTo>
                    <a:pt x="581063" y="37896"/>
                  </a:lnTo>
                  <a:lnTo>
                    <a:pt x="581063" y="25260"/>
                  </a:lnTo>
                  <a:lnTo>
                    <a:pt x="568426" y="25260"/>
                  </a:lnTo>
                  <a:lnTo>
                    <a:pt x="568426" y="12636"/>
                  </a:lnTo>
                  <a:lnTo>
                    <a:pt x="581063" y="12636"/>
                  </a:lnTo>
                  <a:lnTo>
                    <a:pt x="581063" y="0"/>
                  </a:lnTo>
                  <a:close/>
                </a:path>
                <a:path w="619125" h="50800">
                  <a:moveTo>
                    <a:pt x="618947" y="25260"/>
                  </a:moveTo>
                  <a:lnTo>
                    <a:pt x="606310" y="25260"/>
                  </a:lnTo>
                  <a:lnTo>
                    <a:pt x="606310" y="12623"/>
                  </a:lnTo>
                  <a:lnTo>
                    <a:pt x="593674" y="12623"/>
                  </a:lnTo>
                  <a:lnTo>
                    <a:pt x="593674" y="25260"/>
                  </a:lnTo>
                  <a:lnTo>
                    <a:pt x="593674" y="37896"/>
                  </a:lnTo>
                  <a:lnTo>
                    <a:pt x="606310" y="37896"/>
                  </a:lnTo>
                  <a:lnTo>
                    <a:pt x="618947" y="37896"/>
                  </a:lnTo>
                  <a:lnTo>
                    <a:pt x="618947" y="2526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5961735" y="3604094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50533" y="37884"/>
                  </a:moveTo>
                  <a:lnTo>
                    <a:pt x="37909" y="37884"/>
                  </a:lnTo>
                  <a:lnTo>
                    <a:pt x="37909" y="25260"/>
                  </a:lnTo>
                  <a:lnTo>
                    <a:pt x="25273" y="25260"/>
                  </a:lnTo>
                  <a:lnTo>
                    <a:pt x="12636" y="25260"/>
                  </a:lnTo>
                  <a:lnTo>
                    <a:pt x="0" y="25260"/>
                  </a:lnTo>
                  <a:lnTo>
                    <a:pt x="0" y="37896"/>
                  </a:lnTo>
                  <a:lnTo>
                    <a:pt x="12636" y="37896"/>
                  </a:lnTo>
                  <a:lnTo>
                    <a:pt x="25273" y="37896"/>
                  </a:lnTo>
                  <a:lnTo>
                    <a:pt x="37896" y="37896"/>
                  </a:lnTo>
                  <a:lnTo>
                    <a:pt x="37896" y="50520"/>
                  </a:lnTo>
                  <a:lnTo>
                    <a:pt x="50533" y="50520"/>
                  </a:lnTo>
                  <a:lnTo>
                    <a:pt x="50533" y="37884"/>
                  </a:lnTo>
                  <a:close/>
                </a:path>
                <a:path w="619125" h="50800">
                  <a:moveTo>
                    <a:pt x="164223" y="12623"/>
                  </a:moveTo>
                  <a:lnTo>
                    <a:pt x="164223" y="12623"/>
                  </a:lnTo>
                  <a:lnTo>
                    <a:pt x="113690" y="12623"/>
                  </a:lnTo>
                  <a:lnTo>
                    <a:pt x="113690" y="25260"/>
                  </a:lnTo>
                  <a:lnTo>
                    <a:pt x="101066" y="25260"/>
                  </a:lnTo>
                  <a:lnTo>
                    <a:pt x="101066" y="12623"/>
                  </a:lnTo>
                  <a:lnTo>
                    <a:pt x="88430" y="12623"/>
                  </a:lnTo>
                  <a:lnTo>
                    <a:pt x="75793" y="12623"/>
                  </a:lnTo>
                  <a:lnTo>
                    <a:pt x="75793" y="25260"/>
                  </a:lnTo>
                  <a:lnTo>
                    <a:pt x="63169" y="25260"/>
                  </a:lnTo>
                  <a:lnTo>
                    <a:pt x="63169" y="37884"/>
                  </a:lnTo>
                  <a:lnTo>
                    <a:pt x="63169" y="50520"/>
                  </a:lnTo>
                  <a:lnTo>
                    <a:pt x="75793" y="50520"/>
                  </a:lnTo>
                  <a:lnTo>
                    <a:pt x="88430" y="50520"/>
                  </a:lnTo>
                  <a:lnTo>
                    <a:pt x="88430" y="37884"/>
                  </a:lnTo>
                  <a:lnTo>
                    <a:pt x="75806" y="37884"/>
                  </a:lnTo>
                  <a:lnTo>
                    <a:pt x="75806" y="25260"/>
                  </a:lnTo>
                  <a:lnTo>
                    <a:pt x="88430" y="25260"/>
                  </a:lnTo>
                  <a:lnTo>
                    <a:pt x="101053" y="25260"/>
                  </a:lnTo>
                  <a:lnTo>
                    <a:pt x="101053" y="37884"/>
                  </a:lnTo>
                  <a:lnTo>
                    <a:pt x="101053" y="50520"/>
                  </a:lnTo>
                  <a:lnTo>
                    <a:pt x="113690" y="50520"/>
                  </a:lnTo>
                  <a:lnTo>
                    <a:pt x="113690" y="37896"/>
                  </a:lnTo>
                  <a:lnTo>
                    <a:pt x="126326" y="37896"/>
                  </a:lnTo>
                  <a:lnTo>
                    <a:pt x="138950" y="37896"/>
                  </a:lnTo>
                  <a:lnTo>
                    <a:pt x="151587" y="37896"/>
                  </a:lnTo>
                  <a:lnTo>
                    <a:pt x="151587" y="25260"/>
                  </a:lnTo>
                  <a:lnTo>
                    <a:pt x="164223" y="25260"/>
                  </a:lnTo>
                  <a:lnTo>
                    <a:pt x="164223" y="12623"/>
                  </a:lnTo>
                  <a:close/>
                </a:path>
                <a:path w="619125" h="50800">
                  <a:moveTo>
                    <a:pt x="189484" y="12623"/>
                  </a:moveTo>
                  <a:lnTo>
                    <a:pt x="176847" y="12623"/>
                  </a:lnTo>
                  <a:lnTo>
                    <a:pt x="176847" y="25260"/>
                  </a:lnTo>
                  <a:lnTo>
                    <a:pt x="176847" y="37896"/>
                  </a:lnTo>
                  <a:lnTo>
                    <a:pt x="189484" y="37896"/>
                  </a:lnTo>
                  <a:lnTo>
                    <a:pt x="189484" y="25260"/>
                  </a:lnTo>
                  <a:lnTo>
                    <a:pt x="189484" y="12623"/>
                  </a:lnTo>
                  <a:close/>
                </a:path>
                <a:path w="619125" h="50800">
                  <a:moveTo>
                    <a:pt x="214744" y="0"/>
                  </a:moveTo>
                  <a:lnTo>
                    <a:pt x="202107" y="0"/>
                  </a:lnTo>
                  <a:lnTo>
                    <a:pt x="202107" y="12636"/>
                  </a:lnTo>
                  <a:lnTo>
                    <a:pt x="214744" y="12636"/>
                  </a:lnTo>
                  <a:lnTo>
                    <a:pt x="214744" y="0"/>
                  </a:lnTo>
                  <a:close/>
                </a:path>
                <a:path w="619125" h="50800">
                  <a:moveTo>
                    <a:pt x="277901" y="0"/>
                  </a:moveTo>
                  <a:lnTo>
                    <a:pt x="265264" y="0"/>
                  </a:lnTo>
                  <a:lnTo>
                    <a:pt x="265264" y="12623"/>
                  </a:lnTo>
                  <a:lnTo>
                    <a:pt x="252641" y="12623"/>
                  </a:lnTo>
                  <a:lnTo>
                    <a:pt x="252641" y="0"/>
                  </a:lnTo>
                  <a:lnTo>
                    <a:pt x="240004" y="0"/>
                  </a:lnTo>
                  <a:lnTo>
                    <a:pt x="227368" y="0"/>
                  </a:lnTo>
                  <a:lnTo>
                    <a:pt x="227368" y="12636"/>
                  </a:lnTo>
                  <a:lnTo>
                    <a:pt x="240004" y="12636"/>
                  </a:lnTo>
                  <a:lnTo>
                    <a:pt x="240004" y="25260"/>
                  </a:lnTo>
                  <a:lnTo>
                    <a:pt x="227380" y="25260"/>
                  </a:lnTo>
                  <a:lnTo>
                    <a:pt x="214744" y="25260"/>
                  </a:lnTo>
                  <a:lnTo>
                    <a:pt x="214744" y="37896"/>
                  </a:lnTo>
                  <a:lnTo>
                    <a:pt x="227368" y="37896"/>
                  </a:lnTo>
                  <a:lnTo>
                    <a:pt x="240004" y="37896"/>
                  </a:lnTo>
                  <a:lnTo>
                    <a:pt x="252641" y="37896"/>
                  </a:lnTo>
                  <a:lnTo>
                    <a:pt x="252641" y="25260"/>
                  </a:lnTo>
                  <a:lnTo>
                    <a:pt x="265264" y="25260"/>
                  </a:lnTo>
                  <a:lnTo>
                    <a:pt x="277901" y="25260"/>
                  </a:lnTo>
                  <a:lnTo>
                    <a:pt x="277901" y="12636"/>
                  </a:lnTo>
                  <a:lnTo>
                    <a:pt x="277901" y="0"/>
                  </a:lnTo>
                  <a:close/>
                </a:path>
                <a:path w="619125" h="50800">
                  <a:moveTo>
                    <a:pt x="290537" y="25260"/>
                  </a:moveTo>
                  <a:lnTo>
                    <a:pt x="277901" y="25260"/>
                  </a:lnTo>
                  <a:lnTo>
                    <a:pt x="277901" y="37896"/>
                  </a:lnTo>
                  <a:lnTo>
                    <a:pt x="290537" y="37896"/>
                  </a:lnTo>
                  <a:lnTo>
                    <a:pt x="290537" y="25260"/>
                  </a:lnTo>
                  <a:close/>
                </a:path>
                <a:path w="619125" h="50800">
                  <a:moveTo>
                    <a:pt x="341058" y="0"/>
                  </a:moveTo>
                  <a:lnTo>
                    <a:pt x="328434" y="0"/>
                  </a:lnTo>
                  <a:lnTo>
                    <a:pt x="328422" y="12636"/>
                  </a:lnTo>
                  <a:lnTo>
                    <a:pt x="328422" y="25260"/>
                  </a:lnTo>
                  <a:lnTo>
                    <a:pt x="315798" y="25260"/>
                  </a:lnTo>
                  <a:lnTo>
                    <a:pt x="315798" y="12636"/>
                  </a:lnTo>
                  <a:lnTo>
                    <a:pt x="328422" y="12636"/>
                  </a:lnTo>
                  <a:lnTo>
                    <a:pt x="328422" y="0"/>
                  </a:lnTo>
                  <a:lnTo>
                    <a:pt x="315798" y="0"/>
                  </a:lnTo>
                  <a:lnTo>
                    <a:pt x="315798" y="12623"/>
                  </a:lnTo>
                  <a:lnTo>
                    <a:pt x="303161" y="12623"/>
                  </a:lnTo>
                  <a:lnTo>
                    <a:pt x="303161" y="25260"/>
                  </a:lnTo>
                  <a:lnTo>
                    <a:pt x="303161" y="37896"/>
                  </a:lnTo>
                  <a:lnTo>
                    <a:pt x="315798" y="37896"/>
                  </a:lnTo>
                  <a:lnTo>
                    <a:pt x="328434" y="37896"/>
                  </a:lnTo>
                  <a:lnTo>
                    <a:pt x="328434" y="25260"/>
                  </a:lnTo>
                  <a:lnTo>
                    <a:pt x="341058" y="25260"/>
                  </a:lnTo>
                  <a:lnTo>
                    <a:pt x="341058" y="12636"/>
                  </a:lnTo>
                  <a:lnTo>
                    <a:pt x="341058" y="0"/>
                  </a:lnTo>
                  <a:close/>
                </a:path>
                <a:path w="619125" h="50800">
                  <a:moveTo>
                    <a:pt x="378955" y="0"/>
                  </a:moveTo>
                  <a:lnTo>
                    <a:pt x="366331" y="0"/>
                  </a:lnTo>
                  <a:lnTo>
                    <a:pt x="353695" y="0"/>
                  </a:lnTo>
                  <a:lnTo>
                    <a:pt x="353695" y="12623"/>
                  </a:lnTo>
                  <a:lnTo>
                    <a:pt x="353695" y="25260"/>
                  </a:lnTo>
                  <a:lnTo>
                    <a:pt x="366331" y="25260"/>
                  </a:lnTo>
                  <a:lnTo>
                    <a:pt x="366331" y="12636"/>
                  </a:lnTo>
                  <a:lnTo>
                    <a:pt x="378955" y="12636"/>
                  </a:lnTo>
                  <a:lnTo>
                    <a:pt x="378955" y="0"/>
                  </a:lnTo>
                  <a:close/>
                </a:path>
                <a:path w="619125" h="50800">
                  <a:moveTo>
                    <a:pt x="416852" y="12623"/>
                  </a:moveTo>
                  <a:lnTo>
                    <a:pt x="404215" y="12623"/>
                  </a:lnTo>
                  <a:lnTo>
                    <a:pt x="391579" y="12623"/>
                  </a:lnTo>
                  <a:lnTo>
                    <a:pt x="391579" y="25260"/>
                  </a:lnTo>
                  <a:lnTo>
                    <a:pt x="378955" y="25260"/>
                  </a:lnTo>
                  <a:lnTo>
                    <a:pt x="378955" y="37896"/>
                  </a:lnTo>
                  <a:lnTo>
                    <a:pt x="391591" y="37896"/>
                  </a:lnTo>
                  <a:lnTo>
                    <a:pt x="391591" y="25260"/>
                  </a:lnTo>
                  <a:lnTo>
                    <a:pt x="404215" y="25260"/>
                  </a:lnTo>
                  <a:lnTo>
                    <a:pt x="416852" y="25260"/>
                  </a:lnTo>
                  <a:lnTo>
                    <a:pt x="416852" y="12623"/>
                  </a:lnTo>
                  <a:close/>
                </a:path>
                <a:path w="619125" h="50800">
                  <a:moveTo>
                    <a:pt x="442112" y="12623"/>
                  </a:moveTo>
                  <a:lnTo>
                    <a:pt x="429475" y="12623"/>
                  </a:lnTo>
                  <a:lnTo>
                    <a:pt x="429475" y="25260"/>
                  </a:lnTo>
                  <a:lnTo>
                    <a:pt x="416852" y="25260"/>
                  </a:lnTo>
                  <a:lnTo>
                    <a:pt x="416852" y="37896"/>
                  </a:lnTo>
                  <a:lnTo>
                    <a:pt x="429475" y="37896"/>
                  </a:lnTo>
                  <a:lnTo>
                    <a:pt x="442112" y="37896"/>
                  </a:lnTo>
                  <a:lnTo>
                    <a:pt x="442112" y="25260"/>
                  </a:lnTo>
                  <a:lnTo>
                    <a:pt x="442112" y="12623"/>
                  </a:lnTo>
                  <a:close/>
                </a:path>
                <a:path w="619125" h="50800">
                  <a:moveTo>
                    <a:pt x="480009" y="12623"/>
                  </a:moveTo>
                  <a:lnTo>
                    <a:pt x="467385" y="12623"/>
                  </a:lnTo>
                  <a:lnTo>
                    <a:pt x="454748" y="12623"/>
                  </a:lnTo>
                  <a:lnTo>
                    <a:pt x="454748" y="25260"/>
                  </a:lnTo>
                  <a:lnTo>
                    <a:pt x="454748" y="37896"/>
                  </a:lnTo>
                  <a:lnTo>
                    <a:pt x="467372" y="37896"/>
                  </a:lnTo>
                  <a:lnTo>
                    <a:pt x="480009" y="37896"/>
                  </a:lnTo>
                  <a:lnTo>
                    <a:pt x="480009" y="25260"/>
                  </a:lnTo>
                  <a:lnTo>
                    <a:pt x="480009" y="12623"/>
                  </a:lnTo>
                  <a:close/>
                </a:path>
                <a:path w="619125" h="50800">
                  <a:moveTo>
                    <a:pt x="618947" y="0"/>
                  </a:moveTo>
                  <a:lnTo>
                    <a:pt x="606310" y="0"/>
                  </a:lnTo>
                  <a:lnTo>
                    <a:pt x="606310" y="12623"/>
                  </a:lnTo>
                  <a:lnTo>
                    <a:pt x="593699" y="12623"/>
                  </a:lnTo>
                  <a:lnTo>
                    <a:pt x="593699" y="0"/>
                  </a:lnTo>
                  <a:lnTo>
                    <a:pt x="581063" y="0"/>
                  </a:lnTo>
                  <a:lnTo>
                    <a:pt x="568426" y="0"/>
                  </a:lnTo>
                  <a:lnTo>
                    <a:pt x="568426" y="12623"/>
                  </a:lnTo>
                  <a:lnTo>
                    <a:pt x="555802" y="12623"/>
                  </a:lnTo>
                  <a:lnTo>
                    <a:pt x="543166" y="12623"/>
                  </a:lnTo>
                  <a:lnTo>
                    <a:pt x="543166" y="25260"/>
                  </a:lnTo>
                  <a:lnTo>
                    <a:pt x="530542" y="25260"/>
                  </a:lnTo>
                  <a:lnTo>
                    <a:pt x="530542" y="12636"/>
                  </a:lnTo>
                  <a:lnTo>
                    <a:pt x="530542" y="0"/>
                  </a:lnTo>
                  <a:lnTo>
                    <a:pt x="517906" y="0"/>
                  </a:lnTo>
                  <a:lnTo>
                    <a:pt x="505269" y="0"/>
                  </a:lnTo>
                  <a:lnTo>
                    <a:pt x="492633" y="0"/>
                  </a:lnTo>
                  <a:lnTo>
                    <a:pt x="492633" y="12623"/>
                  </a:lnTo>
                  <a:lnTo>
                    <a:pt x="492633" y="25260"/>
                  </a:lnTo>
                  <a:lnTo>
                    <a:pt x="492633" y="37896"/>
                  </a:lnTo>
                  <a:lnTo>
                    <a:pt x="505269" y="37896"/>
                  </a:lnTo>
                  <a:lnTo>
                    <a:pt x="555802" y="37896"/>
                  </a:lnTo>
                  <a:lnTo>
                    <a:pt x="555802" y="25260"/>
                  </a:lnTo>
                  <a:lnTo>
                    <a:pt x="568426" y="25260"/>
                  </a:lnTo>
                  <a:lnTo>
                    <a:pt x="568426" y="37896"/>
                  </a:lnTo>
                  <a:lnTo>
                    <a:pt x="581063" y="37896"/>
                  </a:lnTo>
                  <a:lnTo>
                    <a:pt x="593699" y="37896"/>
                  </a:lnTo>
                  <a:lnTo>
                    <a:pt x="593699" y="25260"/>
                  </a:lnTo>
                  <a:lnTo>
                    <a:pt x="606310" y="25260"/>
                  </a:lnTo>
                  <a:lnTo>
                    <a:pt x="606310" y="12636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5961735" y="3641978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37909" y="12636"/>
                  </a:moveTo>
                  <a:lnTo>
                    <a:pt x="25273" y="12636"/>
                  </a:lnTo>
                  <a:lnTo>
                    <a:pt x="12636" y="12636"/>
                  </a:lnTo>
                  <a:lnTo>
                    <a:pt x="12636" y="25273"/>
                  </a:lnTo>
                  <a:lnTo>
                    <a:pt x="0" y="25273"/>
                  </a:lnTo>
                  <a:lnTo>
                    <a:pt x="0" y="37896"/>
                  </a:lnTo>
                  <a:lnTo>
                    <a:pt x="0" y="50533"/>
                  </a:lnTo>
                  <a:lnTo>
                    <a:pt x="12636" y="50533"/>
                  </a:lnTo>
                  <a:lnTo>
                    <a:pt x="25273" y="50533"/>
                  </a:lnTo>
                  <a:lnTo>
                    <a:pt x="37909" y="50533"/>
                  </a:lnTo>
                  <a:lnTo>
                    <a:pt x="37909" y="37896"/>
                  </a:lnTo>
                  <a:lnTo>
                    <a:pt x="25273" y="37896"/>
                  </a:lnTo>
                  <a:lnTo>
                    <a:pt x="25273" y="25273"/>
                  </a:lnTo>
                  <a:lnTo>
                    <a:pt x="37909" y="25273"/>
                  </a:lnTo>
                  <a:lnTo>
                    <a:pt x="37909" y="12636"/>
                  </a:lnTo>
                  <a:close/>
                </a:path>
                <a:path w="619125" h="50800">
                  <a:moveTo>
                    <a:pt x="88430" y="25273"/>
                  </a:moveTo>
                  <a:lnTo>
                    <a:pt x="75806" y="25273"/>
                  </a:lnTo>
                  <a:lnTo>
                    <a:pt x="75806" y="12636"/>
                  </a:lnTo>
                  <a:lnTo>
                    <a:pt x="63169" y="12636"/>
                  </a:lnTo>
                  <a:lnTo>
                    <a:pt x="63169" y="25273"/>
                  </a:lnTo>
                  <a:lnTo>
                    <a:pt x="63169" y="37909"/>
                  </a:lnTo>
                  <a:lnTo>
                    <a:pt x="75793" y="37909"/>
                  </a:lnTo>
                  <a:lnTo>
                    <a:pt x="88430" y="37909"/>
                  </a:lnTo>
                  <a:lnTo>
                    <a:pt x="88430" y="25273"/>
                  </a:lnTo>
                  <a:close/>
                </a:path>
                <a:path w="619125" h="50800">
                  <a:moveTo>
                    <a:pt x="164223" y="25273"/>
                  </a:moveTo>
                  <a:lnTo>
                    <a:pt x="151587" y="25273"/>
                  </a:lnTo>
                  <a:lnTo>
                    <a:pt x="151587" y="12636"/>
                  </a:lnTo>
                  <a:lnTo>
                    <a:pt x="138963" y="12636"/>
                  </a:lnTo>
                  <a:lnTo>
                    <a:pt x="138963" y="0"/>
                  </a:lnTo>
                  <a:lnTo>
                    <a:pt x="126326" y="0"/>
                  </a:lnTo>
                  <a:lnTo>
                    <a:pt x="113690" y="0"/>
                  </a:lnTo>
                  <a:lnTo>
                    <a:pt x="101053" y="0"/>
                  </a:lnTo>
                  <a:lnTo>
                    <a:pt x="101053" y="12636"/>
                  </a:lnTo>
                  <a:lnTo>
                    <a:pt x="113690" y="12636"/>
                  </a:lnTo>
                  <a:lnTo>
                    <a:pt x="126326" y="12636"/>
                  </a:lnTo>
                  <a:lnTo>
                    <a:pt x="126326" y="25273"/>
                  </a:lnTo>
                  <a:lnTo>
                    <a:pt x="126326" y="37909"/>
                  </a:lnTo>
                  <a:lnTo>
                    <a:pt x="138950" y="37909"/>
                  </a:lnTo>
                  <a:lnTo>
                    <a:pt x="151587" y="37909"/>
                  </a:lnTo>
                  <a:lnTo>
                    <a:pt x="164223" y="37909"/>
                  </a:lnTo>
                  <a:lnTo>
                    <a:pt x="164223" y="25273"/>
                  </a:lnTo>
                  <a:close/>
                </a:path>
                <a:path w="619125" h="50800">
                  <a:moveTo>
                    <a:pt x="164223" y="0"/>
                  </a:moveTo>
                  <a:lnTo>
                    <a:pt x="151587" y="0"/>
                  </a:lnTo>
                  <a:lnTo>
                    <a:pt x="151587" y="12636"/>
                  </a:lnTo>
                  <a:lnTo>
                    <a:pt x="164223" y="12636"/>
                  </a:lnTo>
                  <a:lnTo>
                    <a:pt x="164223" y="0"/>
                  </a:lnTo>
                  <a:close/>
                </a:path>
                <a:path w="619125" h="50800">
                  <a:moveTo>
                    <a:pt x="214744" y="0"/>
                  </a:moveTo>
                  <a:lnTo>
                    <a:pt x="202107" y="0"/>
                  </a:lnTo>
                  <a:lnTo>
                    <a:pt x="202107" y="12636"/>
                  </a:lnTo>
                  <a:lnTo>
                    <a:pt x="214744" y="12636"/>
                  </a:lnTo>
                  <a:lnTo>
                    <a:pt x="214744" y="0"/>
                  </a:lnTo>
                  <a:close/>
                </a:path>
                <a:path w="619125" h="50800">
                  <a:moveTo>
                    <a:pt x="240004" y="12636"/>
                  </a:moveTo>
                  <a:lnTo>
                    <a:pt x="227368" y="12636"/>
                  </a:lnTo>
                  <a:lnTo>
                    <a:pt x="227368" y="25273"/>
                  </a:lnTo>
                  <a:lnTo>
                    <a:pt x="214744" y="25273"/>
                  </a:lnTo>
                  <a:lnTo>
                    <a:pt x="202120" y="25273"/>
                  </a:lnTo>
                  <a:lnTo>
                    <a:pt x="189484" y="25273"/>
                  </a:lnTo>
                  <a:lnTo>
                    <a:pt x="176847" y="25273"/>
                  </a:lnTo>
                  <a:lnTo>
                    <a:pt x="176847" y="37909"/>
                  </a:lnTo>
                  <a:lnTo>
                    <a:pt x="227380" y="37909"/>
                  </a:lnTo>
                  <a:lnTo>
                    <a:pt x="227380" y="25273"/>
                  </a:lnTo>
                  <a:lnTo>
                    <a:pt x="240004" y="25273"/>
                  </a:lnTo>
                  <a:lnTo>
                    <a:pt x="240004" y="12636"/>
                  </a:lnTo>
                  <a:close/>
                </a:path>
                <a:path w="619125" h="50800">
                  <a:moveTo>
                    <a:pt x="277901" y="0"/>
                  </a:moveTo>
                  <a:lnTo>
                    <a:pt x="265277" y="0"/>
                  </a:lnTo>
                  <a:lnTo>
                    <a:pt x="252641" y="0"/>
                  </a:lnTo>
                  <a:lnTo>
                    <a:pt x="252641" y="12636"/>
                  </a:lnTo>
                  <a:lnTo>
                    <a:pt x="265264" y="12636"/>
                  </a:lnTo>
                  <a:lnTo>
                    <a:pt x="265264" y="25273"/>
                  </a:lnTo>
                  <a:lnTo>
                    <a:pt x="252641" y="25273"/>
                  </a:lnTo>
                  <a:lnTo>
                    <a:pt x="240004" y="25273"/>
                  </a:lnTo>
                  <a:lnTo>
                    <a:pt x="240004" y="37909"/>
                  </a:lnTo>
                  <a:lnTo>
                    <a:pt x="252641" y="37909"/>
                  </a:lnTo>
                  <a:lnTo>
                    <a:pt x="265264" y="37909"/>
                  </a:lnTo>
                  <a:lnTo>
                    <a:pt x="277901" y="37909"/>
                  </a:lnTo>
                  <a:lnTo>
                    <a:pt x="277901" y="25273"/>
                  </a:lnTo>
                  <a:lnTo>
                    <a:pt x="277901" y="12636"/>
                  </a:lnTo>
                  <a:lnTo>
                    <a:pt x="277901" y="0"/>
                  </a:lnTo>
                  <a:close/>
                </a:path>
                <a:path w="619125" h="50800">
                  <a:moveTo>
                    <a:pt x="303174" y="0"/>
                  </a:moveTo>
                  <a:lnTo>
                    <a:pt x="290537" y="0"/>
                  </a:lnTo>
                  <a:lnTo>
                    <a:pt x="290537" y="12636"/>
                  </a:lnTo>
                  <a:lnTo>
                    <a:pt x="303174" y="12636"/>
                  </a:lnTo>
                  <a:lnTo>
                    <a:pt x="303174" y="0"/>
                  </a:lnTo>
                  <a:close/>
                </a:path>
                <a:path w="619125" h="50800">
                  <a:moveTo>
                    <a:pt x="328434" y="0"/>
                  </a:moveTo>
                  <a:lnTo>
                    <a:pt x="315798" y="0"/>
                  </a:lnTo>
                  <a:lnTo>
                    <a:pt x="315798" y="12636"/>
                  </a:lnTo>
                  <a:lnTo>
                    <a:pt x="328434" y="12636"/>
                  </a:lnTo>
                  <a:lnTo>
                    <a:pt x="328434" y="0"/>
                  </a:lnTo>
                  <a:close/>
                </a:path>
                <a:path w="619125" h="50800">
                  <a:moveTo>
                    <a:pt x="341058" y="25273"/>
                  </a:moveTo>
                  <a:lnTo>
                    <a:pt x="328434" y="25273"/>
                  </a:lnTo>
                  <a:lnTo>
                    <a:pt x="315798" y="25273"/>
                  </a:lnTo>
                  <a:lnTo>
                    <a:pt x="303161" y="25273"/>
                  </a:lnTo>
                  <a:lnTo>
                    <a:pt x="303161" y="37909"/>
                  </a:lnTo>
                  <a:lnTo>
                    <a:pt x="315798" y="37909"/>
                  </a:lnTo>
                  <a:lnTo>
                    <a:pt x="328422" y="37909"/>
                  </a:lnTo>
                  <a:lnTo>
                    <a:pt x="341058" y="37909"/>
                  </a:lnTo>
                  <a:lnTo>
                    <a:pt x="341058" y="25273"/>
                  </a:lnTo>
                  <a:close/>
                </a:path>
                <a:path w="619125" h="50800">
                  <a:moveTo>
                    <a:pt x="404215" y="12636"/>
                  </a:moveTo>
                  <a:lnTo>
                    <a:pt x="391579" y="12636"/>
                  </a:lnTo>
                  <a:lnTo>
                    <a:pt x="391579" y="25273"/>
                  </a:lnTo>
                  <a:lnTo>
                    <a:pt x="378955" y="25273"/>
                  </a:lnTo>
                  <a:lnTo>
                    <a:pt x="378955" y="12636"/>
                  </a:lnTo>
                  <a:lnTo>
                    <a:pt x="378955" y="0"/>
                  </a:lnTo>
                  <a:lnTo>
                    <a:pt x="366318" y="0"/>
                  </a:lnTo>
                  <a:lnTo>
                    <a:pt x="366318" y="12636"/>
                  </a:lnTo>
                  <a:lnTo>
                    <a:pt x="353695" y="12636"/>
                  </a:lnTo>
                  <a:lnTo>
                    <a:pt x="353695" y="25273"/>
                  </a:lnTo>
                  <a:lnTo>
                    <a:pt x="353695" y="37909"/>
                  </a:lnTo>
                  <a:lnTo>
                    <a:pt x="366318" y="37909"/>
                  </a:lnTo>
                  <a:lnTo>
                    <a:pt x="378955" y="37909"/>
                  </a:lnTo>
                  <a:lnTo>
                    <a:pt x="391591" y="37909"/>
                  </a:lnTo>
                  <a:lnTo>
                    <a:pt x="391591" y="25273"/>
                  </a:lnTo>
                  <a:lnTo>
                    <a:pt x="404215" y="25273"/>
                  </a:lnTo>
                  <a:lnTo>
                    <a:pt x="404215" y="12636"/>
                  </a:lnTo>
                  <a:close/>
                </a:path>
                <a:path w="619125" h="50800">
                  <a:moveTo>
                    <a:pt x="442112" y="0"/>
                  </a:moveTo>
                  <a:lnTo>
                    <a:pt x="429488" y="0"/>
                  </a:lnTo>
                  <a:lnTo>
                    <a:pt x="416852" y="0"/>
                  </a:lnTo>
                  <a:lnTo>
                    <a:pt x="404215" y="0"/>
                  </a:lnTo>
                  <a:lnTo>
                    <a:pt x="404215" y="12636"/>
                  </a:lnTo>
                  <a:lnTo>
                    <a:pt x="416852" y="12636"/>
                  </a:lnTo>
                  <a:lnTo>
                    <a:pt x="416852" y="25273"/>
                  </a:lnTo>
                  <a:lnTo>
                    <a:pt x="416852" y="37909"/>
                  </a:lnTo>
                  <a:lnTo>
                    <a:pt x="429488" y="37909"/>
                  </a:lnTo>
                  <a:lnTo>
                    <a:pt x="429488" y="25273"/>
                  </a:lnTo>
                  <a:lnTo>
                    <a:pt x="429488" y="12636"/>
                  </a:lnTo>
                  <a:lnTo>
                    <a:pt x="442112" y="12636"/>
                  </a:lnTo>
                  <a:lnTo>
                    <a:pt x="442112" y="0"/>
                  </a:lnTo>
                  <a:close/>
                </a:path>
                <a:path w="619125" h="50800">
                  <a:moveTo>
                    <a:pt x="467385" y="0"/>
                  </a:moveTo>
                  <a:lnTo>
                    <a:pt x="454748" y="0"/>
                  </a:lnTo>
                  <a:lnTo>
                    <a:pt x="454748" y="12636"/>
                  </a:lnTo>
                  <a:lnTo>
                    <a:pt x="442112" y="12636"/>
                  </a:lnTo>
                  <a:lnTo>
                    <a:pt x="442112" y="25273"/>
                  </a:lnTo>
                  <a:lnTo>
                    <a:pt x="442112" y="37909"/>
                  </a:lnTo>
                  <a:lnTo>
                    <a:pt x="454748" y="37909"/>
                  </a:lnTo>
                  <a:lnTo>
                    <a:pt x="467385" y="37909"/>
                  </a:lnTo>
                  <a:lnTo>
                    <a:pt x="467385" y="25273"/>
                  </a:lnTo>
                  <a:lnTo>
                    <a:pt x="467385" y="12636"/>
                  </a:lnTo>
                  <a:lnTo>
                    <a:pt x="467385" y="0"/>
                  </a:lnTo>
                  <a:close/>
                </a:path>
                <a:path w="619125" h="50800">
                  <a:moveTo>
                    <a:pt x="505269" y="12636"/>
                  </a:moveTo>
                  <a:lnTo>
                    <a:pt x="492645" y="12636"/>
                  </a:lnTo>
                  <a:lnTo>
                    <a:pt x="492645" y="0"/>
                  </a:lnTo>
                  <a:lnTo>
                    <a:pt x="480009" y="0"/>
                  </a:lnTo>
                  <a:lnTo>
                    <a:pt x="480009" y="12636"/>
                  </a:lnTo>
                  <a:lnTo>
                    <a:pt x="480009" y="25273"/>
                  </a:lnTo>
                  <a:lnTo>
                    <a:pt x="492633" y="25273"/>
                  </a:lnTo>
                  <a:lnTo>
                    <a:pt x="505269" y="25273"/>
                  </a:lnTo>
                  <a:lnTo>
                    <a:pt x="505269" y="12636"/>
                  </a:lnTo>
                  <a:close/>
                </a:path>
                <a:path w="619125" h="50800">
                  <a:moveTo>
                    <a:pt x="555802" y="25273"/>
                  </a:moveTo>
                  <a:lnTo>
                    <a:pt x="543166" y="25273"/>
                  </a:lnTo>
                  <a:lnTo>
                    <a:pt x="530542" y="25273"/>
                  </a:lnTo>
                  <a:lnTo>
                    <a:pt x="530542" y="12636"/>
                  </a:lnTo>
                  <a:lnTo>
                    <a:pt x="530542" y="0"/>
                  </a:lnTo>
                  <a:lnTo>
                    <a:pt x="517906" y="0"/>
                  </a:lnTo>
                  <a:lnTo>
                    <a:pt x="505269" y="0"/>
                  </a:lnTo>
                  <a:lnTo>
                    <a:pt x="505269" y="12636"/>
                  </a:lnTo>
                  <a:lnTo>
                    <a:pt x="517906" y="12636"/>
                  </a:lnTo>
                  <a:lnTo>
                    <a:pt x="517906" y="25273"/>
                  </a:lnTo>
                  <a:lnTo>
                    <a:pt x="517906" y="37909"/>
                  </a:lnTo>
                  <a:lnTo>
                    <a:pt x="530529" y="37909"/>
                  </a:lnTo>
                  <a:lnTo>
                    <a:pt x="543166" y="37909"/>
                  </a:lnTo>
                  <a:lnTo>
                    <a:pt x="555802" y="37909"/>
                  </a:lnTo>
                  <a:lnTo>
                    <a:pt x="555802" y="25273"/>
                  </a:lnTo>
                  <a:close/>
                </a:path>
                <a:path w="619125" h="50800">
                  <a:moveTo>
                    <a:pt x="618947" y="0"/>
                  </a:moveTo>
                  <a:lnTo>
                    <a:pt x="606310" y="0"/>
                  </a:lnTo>
                  <a:lnTo>
                    <a:pt x="606310" y="12636"/>
                  </a:lnTo>
                  <a:lnTo>
                    <a:pt x="593699" y="12636"/>
                  </a:lnTo>
                  <a:lnTo>
                    <a:pt x="593699" y="0"/>
                  </a:lnTo>
                  <a:lnTo>
                    <a:pt x="581063" y="0"/>
                  </a:lnTo>
                  <a:lnTo>
                    <a:pt x="568426" y="0"/>
                  </a:lnTo>
                  <a:lnTo>
                    <a:pt x="555790" y="0"/>
                  </a:lnTo>
                  <a:lnTo>
                    <a:pt x="555790" y="12636"/>
                  </a:lnTo>
                  <a:lnTo>
                    <a:pt x="568426" y="12636"/>
                  </a:lnTo>
                  <a:lnTo>
                    <a:pt x="568426" y="25273"/>
                  </a:lnTo>
                  <a:lnTo>
                    <a:pt x="581063" y="25273"/>
                  </a:lnTo>
                  <a:lnTo>
                    <a:pt x="581063" y="12636"/>
                  </a:lnTo>
                  <a:lnTo>
                    <a:pt x="593674" y="12636"/>
                  </a:lnTo>
                  <a:lnTo>
                    <a:pt x="593674" y="25273"/>
                  </a:lnTo>
                  <a:lnTo>
                    <a:pt x="593674" y="37909"/>
                  </a:lnTo>
                  <a:lnTo>
                    <a:pt x="606310" y="37909"/>
                  </a:lnTo>
                  <a:lnTo>
                    <a:pt x="618947" y="37909"/>
                  </a:lnTo>
                  <a:lnTo>
                    <a:pt x="618947" y="25273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5961735" y="3679875"/>
              <a:ext cx="619125" cy="38100"/>
            </a:xfrm>
            <a:custGeom>
              <a:avLst/>
              <a:gdLst/>
              <a:ahLst/>
              <a:cxnLst/>
              <a:rect l="l" t="t" r="r" b="b"/>
              <a:pathLst>
                <a:path w="619125" h="38100">
                  <a:moveTo>
                    <a:pt x="37909" y="0"/>
                  </a:moveTo>
                  <a:lnTo>
                    <a:pt x="25273" y="0"/>
                  </a:lnTo>
                  <a:lnTo>
                    <a:pt x="25273" y="12636"/>
                  </a:lnTo>
                  <a:lnTo>
                    <a:pt x="12636" y="12636"/>
                  </a:lnTo>
                  <a:lnTo>
                    <a:pt x="12636" y="25260"/>
                  </a:lnTo>
                  <a:lnTo>
                    <a:pt x="0" y="25260"/>
                  </a:lnTo>
                  <a:lnTo>
                    <a:pt x="0" y="37896"/>
                  </a:lnTo>
                  <a:lnTo>
                    <a:pt x="12636" y="37896"/>
                  </a:lnTo>
                  <a:lnTo>
                    <a:pt x="12636" y="25273"/>
                  </a:lnTo>
                  <a:lnTo>
                    <a:pt x="25273" y="25273"/>
                  </a:lnTo>
                  <a:lnTo>
                    <a:pt x="25273" y="37896"/>
                  </a:lnTo>
                  <a:lnTo>
                    <a:pt x="37909" y="37896"/>
                  </a:lnTo>
                  <a:lnTo>
                    <a:pt x="37909" y="25273"/>
                  </a:lnTo>
                  <a:lnTo>
                    <a:pt x="37909" y="12636"/>
                  </a:lnTo>
                  <a:lnTo>
                    <a:pt x="37909" y="0"/>
                  </a:lnTo>
                  <a:close/>
                </a:path>
                <a:path w="619125" h="38100">
                  <a:moveTo>
                    <a:pt x="202120" y="0"/>
                  </a:moveTo>
                  <a:lnTo>
                    <a:pt x="189484" y="0"/>
                  </a:lnTo>
                  <a:lnTo>
                    <a:pt x="189484" y="12636"/>
                  </a:lnTo>
                  <a:lnTo>
                    <a:pt x="176847" y="12636"/>
                  </a:lnTo>
                  <a:lnTo>
                    <a:pt x="176847" y="25260"/>
                  </a:lnTo>
                  <a:lnTo>
                    <a:pt x="164223" y="25260"/>
                  </a:lnTo>
                  <a:lnTo>
                    <a:pt x="151587" y="25260"/>
                  </a:lnTo>
                  <a:lnTo>
                    <a:pt x="151587" y="12636"/>
                  </a:lnTo>
                  <a:lnTo>
                    <a:pt x="138963" y="12636"/>
                  </a:lnTo>
                  <a:lnTo>
                    <a:pt x="138963" y="0"/>
                  </a:lnTo>
                  <a:lnTo>
                    <a:pt x="126326" y="0"/>
                  </a:lnTo>
                  <a:lnTo>
                    <a:pt x="126326" y="12636"/>
                  </a:lnTo>
                  <a:lnTo>
                    <a:pt x="126326" y="25260"/>
                  </a:lnTo>
                  <a:lnTo>
                    <a:pt x="113690" y="25260"/>
                  </a:lnTo>
                  <a:lnTo>
                    <a:pt x="113690" y="12636"/>
                  </a:lnTo>
                  <a:lnTo>
                    <a:pt x="101066" y="12636"/>
                  </a:lnTo>
                  <a:lnTo>
                    <a:pt x="88430" y="12636"/>
                  </a:lnTo>
                  <a:lnTo>
                    <a:pt x="75806" y="12636"/>
                  </a:lnTo>
                  <a:lnTo>
                    <a:pt x="75806" y="0"/>
                  </a:lnTo>
                  <a:lnTo>
                    <a:pt x="63169" y="0"/>
                  </a:lnTo>
                  <a:lnTo>
                    <a:pt x="63169" y="12636"/>
                  </a:lnTo>
                  <a:lnTo>
                    <a:pt x="50533" y="12636"/>
                  </a:lnTo>
                  <a:lnTo>
                    <a:pt x="50533" y="25260"/>
                  </a:lnTo>
                  <a:lnTo>
                    <a:pt x="50533" y="37896"/>
                  </a:lnTo>
                  <a:lnTo>
                    <a:pt x="63169" y="37896"/>
                  </a:lnTo>
                  <a:lnTo>
                    <a:pt x="63169" y="25273"/>
                  </a:lnTo>
                  <a:lnTo>
                    <a:pt x="75793" y="25273"/>
                  </a:lnTo>
                  <a:lnTo>
                    <a:pt x="88430" y="25273"/>
                  </a:lnTo>
                  <a:lnTo>
                    <a:pt x="101053" y="25273"/>
                  </a:lnTo>
                  <a:lnTo>
                    <a:pt x="101053" y="37896"/>
                  </a:lnTo>
                  <a:lnTo>
                    <a:pt x="113690" y="37896"/>
                  </a:lnTo>
                  <a:lnTo>
                    <a:pt x="126326" y="37896"/>
                  </a:lnTo>
                  <a:lnTo>
                    <a:pt x="126326" y="25273"/>
                  </a:lnTo>
                  <a:lnTo>
                    <a:pt x="138950" y="25273"/>
                  </a:lnTo>
                  <a:lnTo>
                    <a:pt x="151587" y="25273"/>
                  </a:lnTo>
                  <a:lnTo>
                    <a:pt x="151587" y="37896"/>
                  </a:lnTo>
                  <a:lnTo>
                    <a:pt x="202120" y="37896"/>
                  </a:lnTo>
                  <a:lnTo>
                    <a:pt x="202120" y="25273"/>
                  </a:lnTo>
                  <a:lnTo>
                    <a:pt x="202120" y="12636"/>
                  </a:lnTo>
                  <a:lnTo>
                    <a:pt x="202120" y="0"/>
                  </a:lnTo>
                  <a:close/>
                </a:path>
                <a:path w="619125" h="38100">
                  <a:moveTo>
                    <a:pt x="341058" y="12636"/>
                  </a:moveTo>
                  <a:lnTo>
                    <a:pt x="328434" y="12636"/>
                  </a:lnTo>
                  <a:lnTo>
                    <a:pt x="328434" y="0"/>
                  </a:lnTo>
                  <a:lnTo>
                    <a:pt x="315798" y="0"/>
                  </a:lnTo>
                  <a:lnTo>
                    <a:pt x="303161" y="0"/>
                  </a:lnTo>
                  <a:lnTo>
                    <a:pt x="303161" y="12636"/>
                  </a:lnTo>
                  <a:lnTo>
                    <a:pt x="290537" y="12636"/>
                  </a:lnTo>
                  <a:lnTo>
                    <a:pt x="290537" y="0"/>
                  </a:lnTo>
                  <a:lnTo>
                    <a:pt x="277901" y="0"/>
                  </a:lnTo>
                  <a:lnTo>
                    <a:pt x="265277" y="0"/>
                  </a:lnTo>
                  <a:lnTo>
                    <a:pt x="252641" y="0"/>
                  </a:lnTo>
                  <a:lnTo>
                    <a:pt x="240004" y="0"/>
                  </a:lnTo>
                  <a:lnTo>
                    <a:pt x="240004" y="12636"/>
                  </a:lnTo>
                  <a:lnTo>
                    <a:pt x="252641" y="12636"/>
                  </a:lnTo>
                  <a:lnTo>
                    <a:pt x="252641" y="25260"/>
                  </a:lnTo>
                  <a:lnTo>
                    <a:pt x="240004" y="25260"/>
                  </a:lnTo>
                  <a:lnTo>
                    <a:pt x="227368" y="25260"/>
                  </a:lnTo>
                  <a:lnTo>
                    <a:pt x="227368" y="37896"/>
                  </a:lnTo>
                  <a:lnTo>
                    <a:pt x="240004" y="37896"/>
                  </a:lnTo>
                  <a:lnTo>
                    <a:pt x="252641" y="37896"/>
                  </a:lnTo>
                  <a:lnTo>
                    <a:pt x="252641" y="25273"/>
                  </a:lnTo>
                  <a:lnTo>
                    <a:pt x="265264" y="25273"/>
                  </a:lnTo>
                  <a:lnTo>
                    <a:pt x="265264" y="37896"/>
                  </a:lnTo>
                  <a:lnTo>
                    <a:pt x="277901" y="37896"/>
                  </a:lnTo>
                  <a:lnTo>
                    <a:pt x="290537" y="37896"/>
                  </a:lnTo>
                  <a:lnTo>
                    <a:pt x="290537" y="25273"/>
                  </a:lnTo>
                  <a:lnTo>
                    <a:pt x="303161" y="25273"/>
                  </a:lnTo>
                  <a:lnTo>
                    <a:pt x="315798" y="25273"/>
                  </a:lnTo>
                  <a:lnTo>
                    <a:pt x="328422" y="25273"/>
                  </a:lnTo>
                  <a:lnTo>
                    <a:pt x="328422" y="37896"/>
                  </a:lnTo>
                  <a:lnTo>
                    <a:pt x="341058" y="37896"/>
                  </a:lnTo>
                  <a:lnTo>
                    <a:pt x="341058" y="25273"/>
                  </a:lnTo>
                  <a:lnTo>
                    <a:pt x="341058" y="12636"/>
                  </a:lnTo>
                  <a:close/>
                </a:path>
                <a:path w="619125" h="38100">
                  <a:moveTo>
                    <a:pt x="391591" y="25260"/>
                  </a:moveTo>
                  <a:lnTo>
                    <a:pt x="378955" y="25260"/>
                  </a:lnTo>
                  <a:lnTo>
                    <a:pt x="378955" y="12636"/>
                  </a:lnTo>
                  <a:lnTo>
                    <a:pt x="366331" y="12636"/>
                  </a:lnTo>
                  <a:lnTo>
                    <a:pt x="366331" y="0"/>
                  </a:lnTo>
                  <a:lnTo>
                    <a:pt x="353695" y="0"/>
                  </a:lnTo>
                  <a:lnTo>
                    <a:pt x="341058" y="0"/>
                  </a:lnTo>
                  <a:lnTo>
                    <a:pt x="341058" y="12636"/>
                  </a:lnTo>
                  <a:lnTo>
                    <a:pt x="353695" y="12636"/>
                  </a:lnTo>
                  <a:lnTo>
                    <a:pt x="366318" y="12636"/>
                  </a:lnTo>
                  <a:lnTo>
                    <a:pt x="366318" y="25260"/>
                  </a:lnTo>
                  <a:lnTo>
                    <a:pt x="366318" y="37896"/>
                  </a:lnTo>
                  <a:lnTo>
                    <a:pt x="378955" y="37896"/>
                  </a:lnTo>
                  <a:lnTo>
                    <a:pt x="391591" y="37896"/>
                  </a:lnTo>
                  <a:lnTo>
                    <a:pt x="391591" y="25260"/>
                  </a:lnTo>
                  <a:close/>
                </a:path>
                <a:path w="619125" h="38100">
                  <a:moveTo>
                    <a:pt x="568426" y="12636"/>
                  </a:moveTo>
                  <a:lnTo>
                    <a:pt x="555802" y="12636"/>
                  </a:lnTo>
                  <a:lnTo>
                    <a:pt x="555802" y="0"/>
                  </a:lnTo>
                  <a:lnTo>
                    <a:pt x="543166" y="0"/>
                  </a:lnTo>
                  <a:lnTo>
                    <a:pt x="530529" y="0"/>
                  </a:lnTo>
                  <a:lnTo>
                    <a:pt x="530529" y="12636"/>
                  </a:lnTo>
                  <a:lnTo>
                    <a:pt x="517906" y="12636"/>
                  </a:lnTo>
                  <a:lnTo>
                    <a:pt x="517906" y="0"/>
                  </a:lnTo>
                  <a:lnTo>
                    <a:pt x="505269" y="0"/>
                  </a:lnTo>
                  <a:lnTo>
                    <a:pt x="492645" y="0"/>
                  </a:lnTo>
                  <a:lnTo>
                    <a:pt x="378955" y="0"/>
                  </a:lnTo>
                  <a:lnTo>
                    <a:pt x="378955" y="12636"/>
                  </a:lnTo>
                  <a:lnTo>
                    <a:pt x="391579" y="12636"/>
                  </a:lnTo>
                  <a:lnTo>
                    <a:pt x="404215" y="12636"/>
                  </a:lnTo>
                  <a:lnTo>
                    <a:pt x="404215" y="25273"/>
                  </a:lnTo>
                  <a:lnTo>
                    <a:pt x="416852" y="25273"/>
                  </a:lnTo>
                  <a:lnTo>
                    <a:pt x="429475" y="25273"/>
                  </a:lnTo>
                  <a:lnTo>
                    <a:pt x="442112" y="25273"/>
                  </a:lnTo>
                  <a:lnTo>
                    <a:pt x="442112" y="12636"/>
                  </a:lnTo>
                  <a:lnTo>
                    <a:pt x="454748" y="12636"/>
                  </a:lnTo>
                  <a:lnTo>
                    <a:pt x="467372" y="12636"/>
                  </a:lnTo>
                  <a:lnTo>
                    <a:pt x="467372" y="25273"/>
                  </a:lnTo>
                  <a:lnTo>
                    <a:pt x="480009" y="25273"/>
                  </a:lnTo>
                  <a:lnTo>
                    <a:pt x="480009" y="12636"/>
                  </a:lnTo>
                  <a:lnTo>
                    <a:pt x="492633" y="12636"/>
                  </a:lnTo>
                  <a:lnTo>
                    <a:pt x="505269" y="12636"/>
                  </a:lnTo>
                  <a:lnTo>
                    <a:pt x="505269" y="25273"/>
                  </a:lnTo>
                  <a:lnTo>
                    <a:pt x="568426" y="25273"/>
                  </a:lnTo>
                  <a:lnTo>
                    <a:pt x="568426" y="12636"/>
                  </a:lnTo>
                  <a:close/>
                </a:path>
                <a:path w="619125" h="38100">
                  <a:moveTo>
                    <a:pt x="593699" y="0"/>
                  </a:moveTo>
                  <a:lnTo>
                    <a:pt x="581063" y="0"/>
                  </a:lnTo>
                  <a:lnTo>
                    <a:pt x="581063" y="12636"/>
                  </a:lnTo>
                  <a:lnTo>
                    <a:pt x="593699" y="12636"/>
                  </a:lnTo>
                  <a:lnTo>
                    <a:pt x="593699" y="0"/>
                  </a:lnTo>
                  <a:close/>
                </a:path>
                <a:path w="619125" h="38100">
                  <a:moveTo>
                    <a:pt x="618947" y="12636"/>
                  </a:moveTo>
                  <a:lnTo>
                    <a:pt x="606310" y="12636"/>
                  </a:lnTo>
                  <a:lnTo>
                    <a:pt x="606310" y="25273"/>
                  </a:lnTo>
                  <a:lnTo>
                    <a:pt x="618947" y="25273"/>
                  </a:lnTo>
                  <a:lnTo>
                    <a:pt x="618947" y="1263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5961735" y="3705135"/>
              <a:ext cx="593725" cy="50800"/>
            </a:xfrm>
            <a:custGeom>
              <a:avLst/>
              <a:gdLst/>
              <a:ahLst/>
              <a:cxnLst/>
              <a:rect l="l" t="t" r="r" b="b"/>
              <a:pathLst>
                <a:path w="593725" h="50800">
                  <a:moveTo>
                    <a:pt x="88430" y="12636"/>
                  </a:moveTo>
                  <a:lnTo>
                    <a:pt x="75793" y="12636"/>
                  </a:lnTo>
                  <a:lnTo>
                    <a:pt x="75793" y="25273"/>
                  </a:lnTo>
                  <a:lnTo>
                    <a:pt x="88430" y="25273"/>
                  </a:lnTo>
                  <a:lnTo>
                    <a:pt x="88430" y="12636"/>
                  </a:lnTo>
                  <a:close/>
                </a:path>
                <a:path w="593725" h="50800">
                  <a:moveTo>
                    <a:pt x="176847" y="12636"/>
                  </a:moveTo>
                  <a:lnTo>
                    <a:pt x="164223" y="12636"/>
                  </a:lnTo>
                  <a:lnTo>
                    <a:pt x="151587" y="12636"/>
                  </a:lnTo>
                  <a:lnTo>
                    <a:pt x="151587" y="25273"/>
                  </a:lnTo>
                  <a:lnTo>
                    <a:pt x="151587" y="37896"/>
                  </a:lnTo>
                  <a:lnTo>
                    <a:pt x="138963" y="37896"/>
                  </a:lnTo>
                  <a:lnTo>
                    <a:pt x="138963" y="25273"/>
                  </a:lnTo>
                  <a:lnTo>
                    <a:pt x="138963" y="12636"/>
                  </a:lnTo>
                  <a:lnTo>
                    <a:pt x="126326" y="12636"/>
                  </a:lnTo>
                  <a:lnTo>
                    <a:pt x="126326" y="25273"/>
                  </a:lnTo>
                  <a:lnTo>
                    <a:pt x="113690" y="25273"/>
                  </a:lnTo>
                  <a:lnTo>
                    <a:pt x="113690" y="12636"/>
                  </a:lnTo>
                  <a:lnTo>
                    <a:pt x="101053" y="12636"/>
                  </a:lnTo>
                  <a:lnTo>
                    <a:pt x="101053" y="25273"/>
                  </a:lnTo>
                  <a:lnTo>
                    <a:pt x="101053" y="37896"/>
                  </a:lnTo>
                  <a:lnTo>
                    <a:pt x="88430" y="37896"/>
                  </a:lnTo>
                  <a:lnTo>
                    <a:pt x="75806" y="37896"/>
                  </a:lnTo>
                  <a:lnTo>
                    <a:pt x="63169" y="37896"/>
                  </a:lnTo>
                  <a:lnTo>
                    <a:pt x="63169" y="25273"/>
                  </a:lnTo>
                  <a:lnTo>
                    <a:pt x="63169" y="12636"/>
                  </a:lnTo>
                  <a:lnTo>
                    <a:pt x="50533" y="12636"/>
                  </a:lnTo>
                  <a:lnTo>
                    <a:pt x="37909" y="12636"/>
                  </a:lnTo>
                  <a:lnTo>
                    <a:pt x="25273" y="12636"/>
                  </a:lnTo>
                  <a:lnTo>
                    <a:pt x="12636" y="12636"/>
                  </a:lnTo>
                  <a:lnTo>
                    <a:pt x="0" y="12636"/>
                  </a:lnTo>
                  <a:lnTo>
                    <a:pt x="0" y="25273"/>
                  </a:lnTo>
                  <a:lnTo>
                    <a:pt x="12636" y="25273"/>
                  </a:lnTo>
                  <a:lnTo>
                    <a:pt x="12636" y="37896"/>
                  </a:lnTo>
                  <a:lnTo>
                    <a:pt x="0" y="37896"/>
                  </a:lnTo>
                  <a:lnTo>
                    <a:pt x="0" y="50533"/>
                  </a:lnTo>
                  <a:lnTo>
                    <a:pt x="126326" y="50533"/>
                  </a:lnTo>
                  <a:lnTo>
                    <a:pt x="126326" y="37909"/>
                  </a:lnTo>
                  <a:lnTo>
                    <a:pt x="138950" y="37909"/>
                  </a:lnTo>
                  <a:lnTo>
                    <a:pt x="138950" y="50533"/>
                  </a:lnTo>
                  <a:lnTo>
                    <a:pt x="151587" y="50533"/>
                  </a:lnTo>
                  <a:lnTo>
                    <a:pt x="151587" y="37909"/>
                  </a:lnTo>
                  <a:lnTo>
                    <a:pt x="164211" y="37909"/>
                  </a:lnTo>
                  <a:lnTo>
                    <a:pt x="176847" y="37909"/>
                  </a:lnTo>
                  <a:lnTo>
                    <a:pt x="176847" y="25273"/>
                  </a:lnTo>
                  <a:lnTo>
                    <a:pt x="176847" y="12636"/>
                  </a:lnTo>
                  <a:close/>
                </a:path>
                <a:path w="593725" h="50800">
                  <a:moveTo>
                    <a:pt x="252641" y="12636"/>
                  </a:moveTo>
                  <a:lnTo>
                    <a:pt x="240004" y="12636"/>
                  </a:lnTo>
                  <a:lnTo>
                    <a:pt x="227368" y="12636"/>
                  </a:lnTo>
                  <a:lnTo>
                    <a:pt x="227368" y="25273"/>
                  </a:lnTo>
                  <a:lnTo>
                    <a:pt x="214744" y="25273"/>
                  </a:lnTo>
                  <a:lnTo>
                    <a:pt x="202120" y="25273"/>
                  </a:lnTo>
                  <a:lnTo>
                    <a:pt x="189484" y="25273"/>
                  </a:lnTo>
                  <a:lnTo>
                    <a:pt x="189484" y="37909"/>
                  </a:lnTo>
                  <a:lnTo>
                    <a:pt x="202107" y="37909"/>
                  </a:lnTo>
                  <a:lnTo>
                    <a:pt x="214744" y="37909"/>
                  </a:lnTo>
                  <a:lnTo>
                    <a:pt x="227380" y="37909"/>
                  </a:lnTo>
                  <a:lnTo>
                    <a:pt x="227380" y="25273"/>
                  </a:lnTo>
                  <a:lnTo>
                    <a:pt x="240004" y="25273"/>
                  </a:lnTo>
                  <a:lnTo>
                    <a:pt x="252641" y="25273"/>
                  </a:lnTo>
                  <a:lnTo>
                    <a:pt x="252641" y="12636"/>
                  </a:lnTo>
                  <a:close/>
                </a:path>
                <a:path w="593725" h="50800">
                  <a:moveTo>
                    <a:pt x="290537" y="12636"/>
                  </a:moveTo>
                  <a:lnTo>
                    <a:pt x="277901" y="12636"/>
                  </a:lnTo>
                  <a:lnTo>
                    <a:pt x="265264" y="12636"/>
                  </a:lnTo>
                  <a:lnTo>
                    <a:pt x="265264" y="25273"/>
                  </a:lnTo>
                  <a:lnTo>
                    <a:pt x="252641" y="25273"/>
                  </a:lnTo>
                  <a:lnTo>
                    <a:pt x="252641" y="37909"/>
                  </a:lnTo>
                  <a:lnTo>
                    <a:pt x="265277" y="37909"/>
                  </a:lnTo>
                  <a:lnTo>
                    <a:pt x="265277" y="25273"/>
                  </a:lnTo>
                  <a:lnTo>
                    <a:pt x="277901" y="25273"/>
                  </a:lnTo>
                  <a:lnTo>
                    <a:pt x="277901" y="37909"/>
                  </a:lnTo>
                  <a:lnTo>
                    <a:pt x="290537" y="37909"/>
                  </a:lnTo>
                  <a:lnTo>
                    <a:pt x="290537" y="25273"/>
                  </a:lnTo>
                  <a:lnTo>
                    <a:pt x="290537" y="12636"/>
                  </a:lnTo>
                  <a:close/>
                </a:path>
                <a:path w="593725" h="50800">
                  <a:moveTo>
                    <a:pt x="315798" y="12636"/>
                  </a:moveTo>
                  <a:lnTo>
                    <a:pt x="303161" y="12636"/>
                  </a:lnTo>
                  <a:lnTo>
                    <a:pt x="303161" y="25273"/>
                  </a:lnTo>
                  <a:lnTo>
                    <a:pt x="315798" y="25273"/>
                  </a:lnTo>
                  <a:lnTo>
                    <a:pt x="315798" y="12636"/>
                  </a:lnTo>
                  <a:close/>
                </a:path>
                <a:path w="593725" h="50800">
                  <a:moveTo>
                    <a:pt x="341058" y="12636"/>
                  </a:moveTo>
                  <a:lnTo>
                    <a:pt x="328422" y="12636"/>
                  </a:lnTo>
                  <a:lnTo>
                    <a:pt x="328422" y="25273"/>
                  </a:lnTo>
                  <a:lnTo>
                    <a:pt x="328422" y="37909"/>
                  </a:lnTo>
                  <a:lnTo>
                    <a:pt x="341058" y="37909"/>
                  </a:lnTo>
                  <a:lnTo>
                    <a:pt x="341058" y="25273"/>
                  </a:lnTo>
                  <a:lnTo>
                    <a:pt x="341058" y="12636"/>
                  </a:lnTo>
                  <a:close/>
                </a:path>
                <a:path w="593725" h="50800">
                  <a:moveTo>
                    <a:pt x="391591" y="0"/>
                  </a:moveTo>
                  <a:lnTo>
                    <a:pt x="378955" y="0"/>
                  </a:lnTo>
                  <a:lnTo>
                    <a:pt x="378955" y="12636"/>
                  </a:lnTo>
                  <a:lnTo>
                    <a:pt x="391591" y="12636"/>
                  </a:lnTo>
                  <a:lnTo>
                    <a:pt x="391591" y="0"/>
                  </a:lnTo>
                  <a:close/>
                </a:path>
                <a:path w="593725" h="50800">
                  <a:moveTo>
                    <a:pt x="429488" y="0"/>
                  </a:moveTo>
                  <a:lnTo>
                    <a:pt x="416852" y="0"/>
                  </a:lnTo>
                  <a:lnTo>
                    <a:pt x="404215" y="0"/>
                  </a:lnTo>
                  <a:lnTo>
                    <a:pt x="404215" y="12636"/>
                  </a:lnTo>
                  <a:lnTo>
                    <a:pt x="404215" y="25273"/>
                  </a:lnTo>
                  <a:lnTo>
                    <a:pt x="391591" y="25273"/>
                  </a:lnTo>
                  <a:lnTo>
                    <a:pt x="378955" y="25273"/>
                  </a:lnTo>
                  <a:lnTo>
                    <a:pt x="366331" y="25273"/>
                  </a:lnTo>
                  <a:lnTo>
                    <a:pt x="366331" y="12636"/>
                  </a:lnTo>
                  <a:lnTo>
                    <a:pt x="353695" y="12636"/>
                  </a:lnTo>
                  <a:lnTo>
                    <a:pt x="353695" y="25273"/>
                  </a:lnTo>
                  <a:lnTo>
                    <a:pt x="353695" y="37909"/>
                  </a:lnTo>
                  <a:lnTo>
                    <a:pt x="416852" y="37909"/>
                  </a:lnTo>
                  <a:lnTo>
                    <a:pt x="416852" y="25273"/>
                  </a:lnTo>
                  <a:lnTo>
                    <a:pt x="416852" y="12636"/>
                  </a:lnTo>
                  <a:lnTo>
                    <a:pt x="429488" y="12636"/>
                  </a:lnTo>
                  <a:lnTo>
                    <a:pt x="429488" y="0"/>
                  </a:lnTo>
                  <a:close/>
                </a:path>
                <a:path w="593725" h="50800">
                  <a:moveTo>
                    <a:pt x="517906" y="0"/>
                  </a:moveTo>
                  <a:lnTo>
                    <a:pt x="505269" y="0"/>
                  </a:lnTo>
                  <a:lnTo>
                    <a:pt x="492633" y="0"/>
                  </a:lnTo>
                  <a:lnTo>
                    <a:pt x="492633" y="12636"/>
                  </a:lnTo>
                  <a:lnTo>
                    <a:pt x="480009" y="12636"/>
                  </a:lnTo>
                  <a:lnTo>
                    <a:pt x="480009" y="0"/>
                  </a:lnTo>
                  <a:lnTo>
                    <a:pt x="467372" y="0"/>
                  </a:lnTo>
                  <a:lnTo>
                    <a:pt x="467372" y="12636"/>
                  </a:lnTo>
                  <a:lnTo>
                    <a:pt x="454748" y="12636"/>
                  </a:lnTo>
                  <a:lnTo>
                    <a:pt x="454748" y="25273"/>
                  </a:lnTo>
                  <a:lnTo>
                    <a:pt x="442112" y="25273"/>
                  </a:lnTo>
                  <a:lnTo>
                    <a:pt x="442112" y="37909"/>
                  </a:lnTo>
                  <a:lnTo>
                    <a:pt x="454748" y="37909"/>
                  </a:lnTo>
                  <a:lnTo>
                    <a:pt x="467385" y="37909"/>
                  </a:lnTo>
                  <a:lnTo>
                    <a:pt x="467385" y="25273"/>
                  </a:lnTo>
                  <a:lnTo>
                    <a:pt x="480009" y="25273"/>
                  </a:lnTo>
                  <a:lnTo>
                    <a:pt x="480009" y="37909"/>
                  </a:lnTo>
                  <a:lnTo>
                    <a:pt x="492645" y="37909"/>
                  </a:lnTo>
                  <a:lnTo>
                    <a:pt x="492645" y="25273"/>
                  </a:lnTo>
                  <a:lnTo>
                    <a:pt x="505269" y="25273"/>
                  </a:lnTo>
                  <a:lnTo>
                    <a:pt x="505269" y="37909"/>
                  </a:lnTo>
                  <a:lnTo>
                    <a:pt x="517906" y="37909"/>
                  </a:lnTo>
                  <a:lnTo>
                    <a:pt x="517906" y="25273"/>
                  </a:lnTo>
                  <a:lnTo>
                    <a:pt x="517906" y="12636"/>
                  </a:lnTo>
                  <a:lnTo>
                    <a:pt x="517906" y="0"/>
                  </a:lnTo>
                  <a:close/>
                </a:path>
                <a:path w="593725" h="50800">
                  <a:moveTo>
                    <a:pt x="543166" y="12636"/>
                  </a:moveTo>
                  <a:lnTo>
                    <a:pt x="530529" y="12636"/>
                  </a:lnTo>
                  <a:lnTo>
                    <a:pt x="530529" y="25273"/>
                  </a:lnTo>
                  <a:lnTo>
                    <a:pt x="543166" y="25273"/>
                  </a:lnTo>
                  <a:lnTo>
                    <a:pt x="543166" y="12636"/>
                  </a:lnTo>
                  <a:close/>
                </a:path>
                <a:path w="593725" h="50800">
                  <a:moveTo>
                    <a:pt x="593699" y="0"/>
                  </a:moveTo>
                  <a:lnTo>
                    <a:pt x="581063" y="0"/>
                  </a:lnTo>
                  <a:lnTo>
                    <a:pt x="568426" y="0"/>
                  </a:lnTo>
                  <a:lnTo>
                    <a:pt x="555790" y="0"/>
                  </a:lnTo>
                  <a:lnTo>
                    <a:pt x="555790" y="12636"/>
                  </a:lnTo>
                  <a:lnTo>
                    <a:pt x="555790" y="25273"/>
                  </a:lnTo>
                  <a:lnTo>
                    <a:pt x="555790" y="37909"/>
                  </a:lnTo>
                  <a:lnTo>
                    <a:pt x="568426" y="37909"/>
                  </a:lnTo>
                  <a:lnTo>
                    <a:pt x="581063" y="37909"/>
                  </a:lnTo>
                  <a:lnTo>
                    <a:pt x="581063" y="25273"/>
                  </a:lnTo>
                  <a:lnTo>
                    <a:pt x="568426" y="25273"/>
                  </a:lnTo>
                  <a:lnTo>
                    <a:pt x="568426" y="12636"/>
                  </a:lnTo>
                  <a:lnTo>
                    <a:pt x="581063" y="12636"/>
                  </a:lnTo>
                  <a:lnTo>
                    <a:pt x="593699" y="12636"/>
                  </a:lnTo>
                  <a:lnTo>
                    <a:pt x="59369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5961735" y="3743032"/>
              <a:ext cx="619125" cy="38100"/>
            </a:xfrm>
            <a:custGeom>
              <a:avLst/>
              <a:gdLst/>
              <a:ahLst/>
              <a:cxnLst/>
              <a:rect l="l" t="t" r="r" b="b"/>
              <a:pathLst>
                <a:path w="619125" h="38100">
                  <a:moveTo>
                    <a:pt x="88430" y="25260"/>
                  </a:moveTo>
                  <a:lnTo>
                    <a:pt x="75806" y="25260"/>
                  </a:lnTo>
                  <a:lnTo>
                    <a:pt x="75806" y="12636"/>
                  </a:lnTo>
                  <a:lnTo>
                    <a:pt x="63169" y="12636"/>
                  </a:lnTo>
                  <a:lnTo>
                    <a:pt x="12636" y="12636"/>
                  </a:lnTo>
                  <a:lnTo>
                    <a:pt x="12636" y="25260"/>
                  </a:lnTo>
                  <a:lnTo>
                    <a:pt x="0" y="25260"/>
                  </a:lnTo>
                  <a:lnTo>
                    <a:pt x="0" y="37896"/>
                  </a:lnTo>
                  <a:lnTo>
                    <a:pt x="12636" y="37896"/>
                  </a:lnTo>
                  <a:lnTo>
                    <a:pt x="12636" y="25273"/>
                  </a:lnTo>
                  <a:lnTo>
                    <a:pt x="25273" y="25273"/>
                  </a:lnTo>
                  <a:lnTo>
                    <a:pt x="37896" y="25273"/>
                  </a:lnTo>
                  <a:lnTo>
                    <a:pt x="50533" y="25273"/>
                  </a:lnTo>
                  <a:lnTo>
                    <a:pt x="50533" y="37896"/>
                  </a:lnTo>
                  <a:lnTo>
                    <a:pt x="63169" y="37896"/>
                  </a:lnTo>
                  <a:lnTo>
                    <a:pt x="63169" y="25273"/>
                  </a:lnTo>
                  <a:lnTo>
                    <a:pt x="75793" y="25273"/>
                  </a:lnTo>
                  <a:lnTo>
                    <a:pt x="75793" y="37896"/>
                  </a:lnTo>
                  <a:lnTo>
                    <a:pt x="88430" y="37896"/>
                  </a:lnTo>
                  <a:lnTo>
                    <a:pt x="88430" y="25260"/>
                  </a:lnTo>
                  <a:close/>
                </a:path>
                <a:path w="619125" h="38100">
                  <a:moveTo>
                    <a:pt x="138963" y="25260"/>
                  </a:moveTo>
                  <a:lnTo>
                    <a:pt x="126326" y="25260"/>
                  </a:lnTo>
                  <a:lnTo>
                    <a:pt x="113690" y="25260"/>
                  </a:lnTo>
                  <a:lnTo>
                    <a:pt x="101053" y="25260"/>
                  </a:lnTo>
                  <a:lnTo>
                    <a:pt x="101053" y="37896"/>
                  </a:lnTo>
                  <a:lnTo>
                    <a:pt x="113690" y="37896"/>
                  </a:lnTo>
                  <a:lnTo>
                    <a:pt x="126326" y="37896"/>
                  </a:lnTo>
                  <a:lnTo>
                    <a:pt x="138963" y="37896"/>
                  </a:lnTo>
                  <a:lnTo>
                    <a:pt x="138963" y="25260"/>
                  </a:lnTo>
                  <a:close/>
                </a:path>
                <a:path w="619125" h="38100">
                  <a:moveTo>
                    <a:pt x="202120" y="12636"/>
                  </a:moveTo>
                  <a:lnTo>
                    <a:pt x="189484" y="12636"/>
                  </a:lnTo>
                  <a:lnTo>
                    <a:pt x="189484" y="25260"/>
                  </a:lnTo>
                  <a:lnTo>
                    <a:pt x="176847" y="25260"/>
                  </a:lnTo>
                  <a:lnTo>
                    <a:pt x="164223" y="25260"/>
                  </a:lnTo>
                  <a:lnTo>
                    <a:pt x="164223" y="12636"/>
                  </a:lnTo>
                  <a:lnTo>
                    <a:pt x="176847" y="12636"/>
                  </a:lnTo>
                  <a:lnTo>
                    <a:pt x="176847" y="0"/>
                  </a:lnTo>
                  <a:lnTo>
                    <a:pt x="164223" y="0"/>
                  </a:lnTo>
                  <a:lnTo>
                    <a:pt x="151587" y="0"/>
                  </a:lnTo>
                  <a:lnTo>
                    <a:pt x="138950" y="0"/>
                  </a:lnTo>
                  <a:lnTo>
                    <a:pt x="138950" y="12636"/>
                  </a:lnTo>
                  <a:lnTo>
                    <a:pt x="151587" y="12636"/>
                  </a:lnTo>
                  <a:lnTo>
                    <a:pt x="151587" y="25273"/>
                  </a:lnTo>
                  <a:lnTo>
                    <a:pt x="164211" y="25273"/>
                  </a:lnTo>
                  <a:lnTo>
                    <a:pt x="164211" y="37896"/>
                  </a:lnTo>
                  <a:lnTo>
                    <a:pt x="176847" y="37896"/>
                  </a:lnTo>
                  <a:lnTo>
                    <a:pt x="189484" y="37896"/>
                  </a:lnTo>
                  <a:lnTo>
                    <a:pt x="202120" y="37896"/>
                  </a:lnTo>
                  <a:lnTo>
                    <a:pt x="202120" y="25273"/>
                  </a:lnTo>
                  <a:lnTo>
                    <a:pt x="202120" y="12636"/>
                  </a:lnTo>
                  <a:close/>
                </a:path>
                <a:path w="619125" h="38100">
                  <a:moveTo>
                    <a:pt x="240004" y="0"/>
                  </a:moveTo>
                  <a:lnTo>
                    <a:pt x="227380" y="0"/>
                  </a:lnTo>
                  <a:lnTo>
                    <a:pt x="214744" y="0"/>
                  </a:lnTo>
                  <a:lnTo>
                    <a:pt x="214744" y="12636"/>
                  </a:lnTo>
                  <a:lnTo>
                    <a:pt x="227368" y="12636"/>
                  </a:lnTo>
                  <a:lnTo>
                    <a:pt x="240004" y="12636"/>
                  </a:lnTo>
                  <a:lnTo>
                    <a:pt x="240004" y="0"/>
                  </a:lnTo>
                  <a:close/>
                </a:path>
                <a:path w="619125" h="38100">
                  <a:moveTo>
                    <a:pt x="265277" y="0"/>
                  </a:moveTo>
                  <a:lnTo>
                    <a:pt x="252641" y="0"/>
                  </a:lnTo>
                  <a:lnTo>
                    <a:pt x="252641" y="12636"/>
                  </a:lnTo>
                  <a:lnTo>
                    <a:pt x="240004" y="12636"/>
                  </a:lnTo>
                  <a:lnTo>
                    <a:pt x="240004" y="25260"/>
                  </a:lnTo>
                  <a:lnTo>
                    <a:pt x="240004" y="37896"/>
                  </a:lnTo>
                  <a:lnTo>
                    <a:pt x="252641" y="37896"/>
                  </a:lnTo>
                  <a:lnTo>
                    <a:pt x="265277" y="37896"/>
                  </a:lnTo>
                  <a:lnTo>
                    <a:pt x="265277" y="25273"/>
                  </a:lnTo>
                  <a:lnTo>
                    <a:pt x="265277" y="12636"/>
                  </a:lnTo>
                  <a:lnTo>
                    <a:pt x="265277" y="0"/>
                  </a:lnTo>
                  <a:close/>
                </a:path>
                <a:path w="619125" h="38100">
                  <a:moveTo>
                    <a:pt x="378955" y="12636"/>
                  </a:moveTo>
                  <a:lnTo>
                    <a:pt x="366331" y="12636"/>
                  </a:lnTo>
                  <a:lnTo>
                    <a:pt x="366331" y="0"/>
                  </a:lnTo>
                  <a:lnTo>
                    <a:pt x="353695" y="0"/>
                  </a:lnTo>
                  <a:lnTo>
                    <a:pt x="341058" y="0"/>
                  </a:lnTo>
                  <a:lnTo>
                    <a:pt x="328434" y="0"/>
                  </a:lnTo>
                  <a:lnTo>
                    <a:pt x="328422" y="12636"/>
                  </a:lnTo>
                  <a:lnTo>
                    <a:pt x="328422" y="25260"/>
                  </a:lnTo>
                  <a:lnTo>
                    <a:pt x="315798" y="25260"/>
                  </a:lnTo>
                  <a:lnTo>
                    <a:pt x="315798" y="12636"/>
                  </a:lnTo>
                  <a:lnTo>
                    <a:pt x="328422" y="12636"/>
                  </a:lnTo>
                  <a:lnTo>
                    <a:pt x="328422" y="0"/>
                  </a:lnTo>
                  <a:lnTo>
                    <a:pt x="277901" y="0"/>
                  </a:lnTo>
                  <a:lnTo>
                    <a:pt x="277901" y="12636"/>
                  </a:lnTo>
                  <a:lnTo>
                    <a:pt x="277901" y="25260"/>
                  </a:lnTo>
                  <a:lnTo>
                    <a:pt x="277901" y="37896"/>
                  </a:lnTo>
                  <a:lnTo>
                    <a:pt x="290537" y="37896"/>
                  </a:lnTo>
                  <a:lnTo>
                    <a:pt x="341058" y="37896"/>
                  </a:lnTo>
                  <a:lnTo>
                    <a:pt x="341058" y="25273"/>
                  </a:lnTo>
                  <a:lnTo>
                    <a:pt x="341058" y="12636"/>
                  </a:lnTo>
                  <a:lnTo>
                    <a:pt x="353695" y="12636"/>
                  </a:lnTo>
                  <a:lnTo>
                    <a:pt x="366318" y="12636"/>
                  </a:lnTo>
                  <a:lnTo>
                    <a:pt x="366318" y="25260"/>
                  </a:lnTo>
                  <a:lnTo>
                    <a:pt x="366318" y="37896"/>
                  </a:lnTo>
                  <a:lnTo>
                    <a:pt x="378955" y="37896"/>
                  </a:lnTo>
                  <a:lnTo>
                    <a:pt x="378955" y="25273"/>
                  </a:lnTo>
                  <a:lnTo>
                    <a:pt x="378955" y="12636"/>
                  </a:lnTo>
                  <a:close/>
                </a:path>
                <a:path w="619125" h="38100">
                  <a:moveTo>
                    <a:pt x="416852" y="25260"/>
                  </a:moveTo>
                  <a:lnTo>
                    <a:pt x="404215" y="25260"/>
                  </a:lnTo>
                  <a:lnTo>
                    <a:pt x="391579" y="25260"/>
                  </a:lnTo>
                  <a:lnTo>
                    <a:pt x="391579" y="37896"/>
                  </a:lnTo>
                  <a:lnTo>
                    <a:pt x="404215" y="37896"/>
                  </a:lnTo>
                  <a:lnTo>
                    <a:pt x="416852" y="37896"/>
                  </a:lnTo>
                  <a:lnTo>
                    <a:pt x="416852" y="25260"/>
                  </a:lnTo>
                  <a:close/>
                </a:path>
                <a:path w="619125" h="38100">
                  <a:moveTo>
                    <a:pt x="442112" y="12636"/>
                  </a:moveTo>
                  <a:lnTo>
                    <a:pt x="429475" y="12636"/>
                  </a:lnTo>
                  <a:lnTo>
                    <a:pt x="429475" y="25273"/>
                  </a:lnTo>
                  <a:lnTo>
                    <a:pt x="442112" y="25273"/>
                  </a:lnTo>
                  <a:lnTo>
                    <a:pt x="442112" y="12636"/>
                  </a:lnTo>
                  <a:close/>
                </a:path>
                <a:path w="619125" h="38100">
                  <a:moveTo>
                    <a:pt x="593699" y="0"/>
                  </a:moveTo>
                  <a:lnTo>
                    <a:pt x="581063" y="0"/>
                  </a:lnTo>
                  <a:lnTo>
                    <a:pt x="581063" y="12636"/>
                  </a:lnTo>
                  <a:lnTo>
                    <a:pt x="568426" y="12636"/>
                  </a:lnTo>
                  <a:lnTo>
                    <a:pt x="568426" y="0"/>
                  </a:lnTo>
                  <a:lnTo>
                    <a:pt x="555802" y="0"/>
                  </a:lnTo>
                  <a:lnTo>
                    <a:pt x="543166" y="0"/>
                  </a:lnTo>
                  <a:lnTo>
                    <a:pt x="530542" y="0"/>
                  </a:lnTo>
                  <a:lnTo>
                    <a:pt x="517906" y="0"/>
                  </a:lnTo>
                  <a:lnTo>
                    <a:pt x="517906" y="12636"/>
                  </a:lnTo>
                  <a:lnTo>
                    <a:pt x="517906" y="25260"/>
                  </a:lnTo>
                  <a:lnTo>
                    <a:pt x="505269" y="25260"/>
                  </a:lnTo>
                  <a:lnTo>
                    <a:pt x="505269" y="12636"/>
                  </a:lnTo>
                  <a:lnTo>
                    <a:pt x="517906" y="12636"/>
                  </a:lnTo>
                  <a:lnTo>
                    <a:pt x="517906" y="0"/>
                  </a:lnTo>
                  <a:lnTo>
                    <a:pt x="454748" y="0"/>
                  </a:lnTo>
                  <a:lnTo>
                    <a:pt x="454748" y="12636"/>
                  </a:lnTo>
                  <a:lnTo>
                    <a:pt x="467372" y="12636"/>
                  </a:lnTo>
                  <a:lnTo>
                    <a:pt x="467372" y="25260"/>
                  </a:lnTo>
                  <a:lnTo>
                    <a:pt x="454748" y="25260"/>
                  </a:lnTo>
                  <a:lnTo>
                    <a:pt x="454748" y="37896"/>
                  </a:lnTo>
                  <a:lnTo>
                    <a:pt x="467385" y="37896"/>
                  </a:lnTo>
                  <a:lnTo>
                    <a:pt x="467385" y="25273"/>
                  </a:lnTo>
                  <a:lnTo>
                    <a:pt x="480009" y="25273"/>
                  </a:lnTo>
                  <a:lnTo>
                    <a:pt x="492633" y="25273"/>
                  </a:lnTo>
                  <a:lnTo>
                    <a:pt x="492633" y="37896"/>
                  </a:lnTo>
                  <a:lnTo>
                    <a:pt x="505269" y="37896"/>
                  </a:lnTo>
                  <a:lnTo>
                    <a:pt x="517906" y="37896"/>
                  </a:lnTo>
                  <a:lnTo>
                    <a:pt x="530529" y="37896"/>
                  </a:lnTo>
                  <a:lnTo>
                    <a:pt x="543166" y="37896"/>
                  </a:lnTo>
                  <a:lnTo>
                    <a:pt x="543166" y="25260"/>
                  </a:lnTo>
                  <a:lnTo>
                    <a:pt x="530542" y="25260"/>
                  </a:lnTo>
                  <a:lnTo>
                    <a:pt x="530542" y="12636"/>
                  </a:lnTo>
                  <a:lnTo>
                    <a:pt x="543166" y="12636"/>
                  </a:lnTo>
                  <a:lnTo>
                    <a:pt x="555790" y="12636"/>
                  </a:lnTo>
                  <a:lnTo>
                    <a:pt x="555790" y="25273"/>
                  </a:lnTo>
                  <a:lnTo>
                    <a:pt x="568426" y="25273"/>
                  </a:lnTo>
                  <a:lnTo>
                    <a:pt x="568426" y="37896"/>
                  </a:lnTo>
                  <a:lnTo>
                    <a:pt x="581063" y="37896"/>
                  </a:lnTo>
                  <a:lnTo>
                    <a:pt x="581063" y="25273"/>
                  </a:lnTo>
                  <a:lnTo>
                    <a:pt x="593699" y="25273"/>
                  </a:lnTo>
                  <a:lnTo>
                    <a:pt x="593699" y="12636"/>
                  </a:lnTo>
                  <a:lnTo>
                    <a:pt x="593699" y="0"/>
                  </a:lnTo>
                  <a:close/>
                </a:path>
                <a:path w="619125" h="38100">
                  <a:moveTo>
                    <a:pt x="618947" y="0"/>
                  </a:moveTo>
                  <a:lnTo>
                    <a:pt x="606310" y="0"/>
                  </a:lnTo>
                  <a:lnTo>
                    <a:pt x="606310" y="12636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5974372" y="3768293"/>
              <a:ext cx="606425" cy="63500"/>
            </a:xfrm>
            <a:custGeom>
              <a:avLst/>
              <a:gdLst/>
              <a:ahLst/>
              <a:cxnLst/>
              <a:rect l="l" t="t" r="r" b="b"/>
              <a:pathLst>
                <a:path w="606425" h="63500">
                  <a:moveTo>
                    <a:pt x="12636" y="12636"/>
                  </a:moveTo>
                  <a:lnTo>
                    <a:pt x="0" y="12636"/>
                  </a:lnTo>
                  <a:lnTo>
                    <a:pt x="0" y="25273"/>
                  </a:lnTo>
                  <a:lnTo>
                    <a:pt x="12636" y="25273"/>
                  </a:lnTo>
                  <a:lnTo>
                    <a:pt x="12636" y="12636"/>
                  </a:lnTo>
                  <a:close/>
                </a:path>
                <a:path w="606425" h="63500">
                  <a:moveTo>
                    <a:pt x="113690" y="12636"/>
                  </a:moveTo>
                  <a:lnTo>
                    <a:pt x="101053" y="12636"/>
                  </a:lnTo>
                  <a:lnTo>
                    <a:pt x="88417" y="12636"/>
                  </a:lnTo>
                  <a:lnTo>
                    <a:pt x="88417" y="25273"/>
                  </a:lnTo>
                  <a:lnTo>
                    <a:pt x="88417" y="37896"/>
                  </a:lnTo>
                  <a:lnTo>
                    <a:pt x="75793" y="37896"/>
                  </a:lnTo>
                  <a:lnTo>
                    <a:pt x="75793" y="25273"/>
                  </a:lnTo>
                  <a:lnTo>
                    <a:pt x="63169" y="25273"/>
                  </a:lnTo>
                  <a:lnTo>
                    <a:pt x="50533" y="25273"/>
                  </a:lnTo>
                  <a:lnTo>
                    <a:pt x="50533" y="37896"/>
                  </a:lnTo>
                  <a:lnTo>
                    <a:pt x="37896" y="37896"/>
                  </a:lnTo>
                  <a:lnTo>
                    <a:pt x="25273" y="37896"/>
                  </a:lnTo>
                  <a:lnTo>
                    <a:pt x="25273" y="25273"/>
                  </a:lnTo>
                  <a:lnTo>
                    <a:pt x="37896" y="25273"/>
                  </a:lnTo>
                  <a:lnTo>
                    <a:pt x="37896" y="12636"/>
                  </a:lnTo>
                  <a:lnTo>
                    <a:pt x="25260" y="12636"/>
                  </a:lnTo>
                  <a:lnTo>
                    <a:pt x="25260" y="25273"/>
                  </a:lnTo>
                  <a:lnTo>
                    <a:pt x="25260" y="37909"/>
                  </a:lnTo>
                  <a:lnTo>
                    <a:pt x="25260" y="50533"/>
                  </a:lnTo>
                  <a:lnTo>
                    <a:pt x="12636" y="50533"/>
                  </a:lnTo>
                  <a:lnTo>
                    <a:pt x="12636" y="37909"/>
                  </a:lnTo>
                  <a:lnTo>
                    <a:pt x="25260" y="37909"/>
                  </a:lnTo>
                  <a:lnTo>
                    <a:pt x="25260" y="25273"/>
                  </a:lnTo>
                  <a:lnTo>
                    <a:pt x="12636" y="25273"/>
                  </a:lnTo>
                  <a:lnTo>
                    <a:pt x="12636" y="37896"/>
                  </a:lnTo>
                  <a:lnTo>
                    <a:pt x="0" y="37896"/>
                  </a:lnTo>
                  <a:lnTo>
                    <a:pt x="0" y="50533"/>
                  </a:lnTo>
                  <a:lnTo>
                    <a:pt x="0" y="63169"/>
                  </a:lnTo>
                  <a:lnTo>
                    <a:pt x="12636" y="63169"/>
                  </a:lnTo>
                  <a:lnTo>
                    <a:pt x="25273" y="63169"/>
                  </a:lnTo>
                  <a:lnTo>
                    <a:pt x="25273" y="50533"/>
                  </a:lnTo>
                  <a:lnTo>
                    <a:pt x="37896" y="50533"/>
                  </a:lnTo>
                  <a:lnTo>
                    <a:pt x="50533" y="50533"/>
                  </a:lnTo>
                  <a:lnTo>
                    <a:pt x="63169" y="50533"/>
                  </a:lnTo>
                  <a:lnTo>
                    <a:pt x="63169" y="37909"/>
                  </a:lnTo>
                  <a:lnTo>
                    <a:pt x="75793" y="37909"/>
                  </a:lnTo>
                  <a:lnTo>
                    <a:pt x="75793" y="50533"/>
                  </a:lnTo>
                  <a:lnTo>
                    <a:pt x="88430" y="50533"/>
                  </a:lnTo>
                  <a:lnTo>
                    <a:pt x="88430" y="37909"/>
                  </a:lnTo>
                  <a:lnTo>
                    <a:pt x="101053" y="37909"/>
                  </a:lnTo>
                  <a:lnTo>
                    <a:pt x="101053" y="25273"/>
                  </a:lnTo>
                  <a:lnTo>
                    <a:pt x="113690" y="25273"/>
                  </a:lnTo>
                  <a:lnTo>
                    <a:pt x="113690" y="12636"/>
                  </a:lnTo>
                  <a:close/>
                </a:path>
                <a:path w="606425" h="63500">
                  <a:moveTo>
                    <a:pt x="176847" y="12636"/>
                  </a:moveTo>
                  <a:lnTo>
                    <a:pt x="164211" y="12636"/>
                  </a:lnTo>
                  <a:lnTo>
                    <a:pt x="151574" y="12636"/>
                  </a:lnTo>
                  <a:lnTo>
                    <a:pt x="151574" y="25273"/>
                  </a:lnTo>
                  <a:lnTo>
                    <a:pt x="138950" y="25273"/>
                  </a:lnTo>
                  <a:lnTo>
                    <a:pt x="138950" y="37896"/>
                  </a:lnTo>
                  <a:lnTo>
                    <a:pt x="126326" y="37896"/>
                  </a:lnTo>
                  <a:lnTo>
                    <a:pt x="113690" y="37896"/>
                  </a:lnTo>
                  <a:lnTo>
                    <a:pt x="113690" y="50533"/>
                  </a:lnTo>
                  <a:lnTo>
                    <a:pt x="164211" y="50533"/>
                  </a:lnTo>
                  <a:lnTo>
                    <a:pt x="164211" y="37909"/>
                  </a:lnTo>
                  <a:lnTo>
                    <a:pt x="164211" y="25273"/>
                  </a:lnTo>
                  <a:lnTo>
                    <a:pt x="176847" y="25273"/>
                  </a:lnTo>
                  <a:lnTo>
                    <a:pt x="176847" y="12636"/>
                  </a:lnTo>
                  <a:close/>
                </a:path>
                <a:path w="606425" h="63500">
                  <a:moveTo>
                    <a:pt x="252641" y="25273"/>
                  </a:moveTo>
                  <a:lnTo>
                    <a:pt x="240004" y="25273"/>
                  </a:lnTo>
                  <a:lnTo>
                    <a:pt x="240004" y="37896"/>
                  </a:lnTo>
                  <a:lnTo>
                    <a:pt x="227368" y="37896"/>
                  </a:lnTo>
                  <a:lnTo>
                    <a:pt x="214744" y="37896"/>
                  </a:lnTo>
                  <a:lnTo>
                    <a:pt x="214744" y="25273"/>
                  </a:lnTo>
                  <a:lnTo>
                    <a:pt x="227368" y="25273"/>
                  </a:lnTo>
                  <a:lnTo>
                    <a:pt x="227368" y="12636"/>
                  </a:lnTo>
                  <a:lnTo>
                    <a:pt x="214744" y="12636"/>
                  </a:lnTo>
                  <a:lnTo>
                    <a:pt x="202107" y="12636"/>
                  </a:lnTo>
                  <a:lnTo>
                    <a:pt x="189471" y="12636"/>
                  </a:lnTo>
                  <a:lnTo>
                    <a:pt x="189471" y="25273"/>
                  </a:lnTo>
                  <a:lnTo>
                    <a:pt x="189471" y="37909"/>
                  </a:lnTo>
                  <a:lnTo>
                    <a:pt x="202107" y="37909"/>
                  </a:lnTo>
                  <a:lnTo>
                    <a:pt x="214731" y="37909"/>
                  </a:lnTo>
                  <a:lnTo>
                    <a:pt x="214731" y="50533"/>
                  </a:lnTo>
                  <a:lnTo>
                    <a:pt x="227368" y="50533"/>
                  </a:lnTo>
                  <a:lnTo>
                    <a:pt x="240004" y="50533"/>
                  </a:lnTo>
                  <a:lnTo>
                    <a:pt x="252641" y="50533"/>
                  </a:lnTo>
                  <a:lnTo>
                    <a:pt x="252641" y="37909"/>
                  </a:lnTo>
                  <a:lnTo>
                    <a:pt x="252641" y="25273"/>
                  </a:lnTo>
                  <a:close/>
                </a:path>
                <a:path w="606425" h="63500">
                  <a:moveTo>
                    <a:pt x="277901" y="12636"/>
                  </a:moveTo>
                  <a:lnTo>
                    <a:pt x="265264" y="12636"/>
                  </a:lnTo>
                  <a:lnTo>
                    <a:pt x="265264" y="25273"/>
                  </a:lnTo>
                  <a:lnTo>
                    <a:pt x="277901" y="25273"/>
                  </a:lnTo>
                  <a:lnTo>
                    <a:pt x="277901" y="12636"/>
                  </a:lnTo>
                  <a:close/>
                </a:path>
                <a:path w="606425" h="63500">
                  <a:moveTo>
                    <a:pt x="290537" y="25273"/>
                  </a:moveTo>
                  <a:lnTo>
                    <a:pt x="277901" y="25273"/>
                  </a:lnTo>
                  <a:lnTo>
                    <a:pt x="277901" y="37896"/>
                  </a:lnTo>
                  <a:lnTo>
                    <a:pt x="265264" y="37896"/>
                  </a:lnTo>
                  <a:lnTo>
                    <a:pt x="265264" y="50533"/>
                  </a:lnTo>
                  <a:lnTo>
                    <a:pt x="277901" y="50533"/>
                  </a:lnTo>
                  <a:lnTo>
                    <a:pt x="290537" y="50533"/>
                  </a:lnTo>
                  <a:lnTo>
                    <a:pt x="290537" y="37909"/>
                  </a:lnTo>
                  <a:lnTo>
                    <a:pt x="290537" y="25273"/>
                  </a:lnTo>
                  <a:close/>
                </a:path>
                <a:path w="606425" h="63500">
                  <a:moveTo>
                    <a:pt x="378955" y="12636"/>
                  </a:moveTo>
                  <a:lnTo>
                    <a:pt x="366318" y="12636"/>
                  </a:lnTo>
                  <a:lnTo>
                    <a:pt x="353682" y="12636"/>
                  </a:lnTo>
                  <a:lnTo>
                    <a:pt x="353682" y="25273"/>
                  </a:lnTo>
                  <a:lnTo>
                    <a:pt x="341058" y="25273"/>
                  </a:lnTo>
                  <a:lnTo>
                    <a:pt x="328422" y="25273"/>
                  </a:lnTo>
                  <a:lnTo>
                    <a:pt x="315798" y="25273"/>
                  </a:lnTo>
                  <a:lnTo>
                    <a:pt x="315798" y="12636"/>
                  </a:lnTo>
                  <a:lnTo>
                    <a:pt x="303161" y="12636"/>
                  </a:lnTo>
                  <a:lnTo>
                    <a:pt x="303161" y="25273"/>
                  </a:lnTo>
                  <a:lnTo>
                    <a:pt x="315785" y="25273"/>
                  </a:lnTo>
                  <a:lnTo>
                    <a:pt x="315785" y="37896"/>
                  </a:lnTo>
                  <a:lnTo>
                    <a:pt x="303161" y="37896"/>
                  </a:lnTo>
                  <a:lnTo>
                    <a:pt x="303161" y="50533"/>
                  </a:lnTo>
                  <a:lnTo>
                    <a:pt x="315798" y="50533"/>
                  </a:lnTo>
                  <a:lnTo>
                    <a:pt x="315798" y="37909"/>
                  </a:lnTo>
                  <a:lnTo>
                    <a:pt x="328422" y="37909"/>
                  </a:lnTo>
                  <a:lnTo>
                    <a:pt x="341058" y="37909"/>
                  </a:lnTo>
                  <a:lnTo>
                    <a:pt x="353695" y="37909"/>
                  </a:lnTo>
                  <a:lnTo>
                    <a:pt x="353695" y="25273"/>
                  </a:lnTo>
                  <a:lnTo>
                    <a:pt x="366318" y="25273"/>
                  </a:lnTo>
                  <a:lnTo>
                    <a:pt x="378955" y="25273"/>
                  </a:lnTo>
                  <a:lnTo>
                    <a:pt x="378955" y="12636"/>
                  </a:lnTo>
                  <a:close/>
                </a:path>
                <a:path w="606425" h="63500">
                  <a:moveTo>
                    <a:pt x="391579" y="37896"/>
                  </a:moveTo>
                  <a:lnTo>
                    <a:pt x="378955" y="37896"/>
                  </a:lnTo>
                  <a:lnTo>
                    <a:pt x="366318" y="37896"/>
                  </a:lnTo>
                  <a:lnTo>
                    <a:pt x="366318" y="50533"/>
                  </a:lnTo>
                  <a:lnTo>
                    <a:pt x="378942" y="50533"/>
                  </a:lnTo>
                  <a:lnTo>
                    <a:pt x="391579" y="50533"/>
                  </a:lnTo>
                  <a:lnTo>
                    <a:pt x="391579" y="37896"/>
                  </a:lnTo>
                  <a:close/>
                </a:path>
                <a:path w="606425" h="63500">
                  <a:moveTo>
                    <a:pt x="505269" y="25273"/>
                  </a:moveTo>
                  <a:lnTo>
                    <a:pt x="492633" y="25273"/>
                  </a:lnTo>
                  <a:lnTo>
                    <a:pt x="479996" y="25273"/>
                  </a:lnTo>
                  <a:lnTo>
                    <a:pt x="479996" y="37896"/>
                  </a:lnTo>
                  <a:lnTo>
                    <a:pt x="467372" y="37896"/>
                  </a:lnTo>
                  <a:lnTo>
                    <a:pt x="454748" y="37896"/>
                  </a:lnTo>
                  <a:lnTo>
                    <a:pt x="454748" y="25273"/>
                  </a:lnTo>
                  <a:lnTo>
                    <a:pt x="467372" y="25273"/>
                  </a:lnTo>
                  <a:lnTo>
                    <a:pt x="467372" y="12636"/>
                  </a:lnTo>
                  <a:lnTo>
                    <a:pt x="454736" y="12636"/>
                  </a:lnTo>
                  <a:lnTo>
                    <a:pt x="454736" y="25273"/>
                  </a:lnTo>
                  <a:lnTo>
                    <a:pt x="442112" y="25273"/>
                  </a:lnTo>
                  <a:lnTo>
                    <a:pt x="429475" y="25273"/>
                  </a:lnTo>
                  <a:lnTo>
                    <a:pt x="429475" y="37896"/>
                  </a:lnTo>
                  <a:lnTo>
                    <a:pt x="416852" y="37896"/>
                  </a:lnTo>
                  <a:lnTo>
                    <a:pt x="416852" y="25273"/>
                  </a:lnTo>
                  <a:lnTo>
                    <a:pt x="429475" y="25273"/>
                  </a:lnTo>
                  <a:lnTo>
                    <a:pt x="429475" y="12636"/>
                  </a:lnTo>
                  <a:lnTo>
                    <a:pt x="416852" y="12636"/>
                  </a:lnTo>
                  <a:lnTo>
                    <a:pt x="404215" y="12636"/>
                  </a:lnTo>
                  <a:lnTo>
                    <a:pt x="391579" y="12636"/>
                  </a:lnTo>
                  <a:lnTo>
                    <a:pt x="391579" y="25273"/>
                  </a:lnTo>
                  <a:lnTo>
                    <a:pt x="404215" y="25273"/>
                  </a:lnTo>
                  <a:lnTo>
                    <a:pt x="404215" y="37909"/>
                  </a:lnTo>
                  <a:lnTo>
                    <a:pt x="416839" y="37909"/>
                  </a:lnTo>
                  <a:lnTo>
                    <a:pt x="416839" y="50533"/>
                  </a:lnTo>
                  <a:lnTo>
                    <a:pt x="429475" y="50533"/>
                  </a:lnTo>
                  <a:lnTo>
                    <a:pt x="429475" y="37909"/>
                  </a:lnTo>
                  <a:lnTo>
                    <a:pt x="442112" y="37909"/>
                  </a:lnTo>
                  <a:lnTo>
                    <a:pt x="454736" y="37909"/>
                  </a:lnTo>
                  <a:lnTo>
                    <a:pt x="454736" y="50533"/>
                  </a:lnTo>
                  <a:lnTo>
                    <a:pt x="467372" y="50533"/>
                  </a:lnTo>
                  <a:lnTo>
                    <a:pt x="480009" y="50533"/>
                  </a:lnTo>
                  <a:lnTo>
                    <a:pt x="480009" y="37909"/>
                  </a:lnTo>
                  <a:lnTo>
                    <a:pt x="492633" y="37909"/>
                  </a:lnTo>
                  <a:lnTo>
                    <a:pt x="492633" y="50533"/>
                  </a:lnTo>
                  <a:lnTo>
                    <a:pt x="505269" y="50533"/>
                  </a:lnTo>
                  <a:lnTo>
                    <a:pt x="505269" y="37909"/>
                  </a:lnTo>
                  <a:lnTo>
                    <a:pt x="505269" y="25273"/>
                  </a:lnTo>
                  <a:close/>
                </a:path>
                <a:path w="606425" h="63500">
                  <a:moveTo>
                    <a:pt x="555790" y="37896"/>
                  </a:moveTo>
                  <a:lnTo>
                    <a:pt x="543166" y="37896"/>
                  </a:lnTo>
                  <a:lnTo>
                    <a:pt x="543166" y="25273"/>
                  </a:lnTo>
                  <a:lnTo>
                    <a:pt x="543166" y="12636"/>
                  </a:lnTo>
                  <a:lnTo>
                    <a:pt x="530529" y="12636"/>
                  </a:lnTo>
                  <a:lnTo>
                    <a:pt x="530529" y="25273"/>
                  </a:lnTo>
                  <a:lnTo>
                    <a:pt x="517906" y="25273"/>
                  </a:lnTo>
                  <a:lnTo>
                    <a:pt x="517906" y="12636"/>
                  </a:lnTo>
                  <a:lnTo>
                    <a:pt x="505269" y="12636"/>
                  </a:lnTo>
                  <a:lnTo>
                    <a:pt x="505269" y="25273"/>
                  </a:lnTo>
                  <a:lnTo>
                    <a:pt x="517893" y="25273"/>
                  </a:lnTo>
                  <a:lnTo>
                    <a:pt x="517893" y="37909"/>
                  </a:lnTo>
                  <a:lnTo>
                    <a:pt x="530529" y="37909"/>
                  </a:lnTo>
                  <a:lnTo>
                    <a:pt x="530529" y="50533"/>
                  </a:lnTo>
                  <a:lnTo>
                    <a:pt x="543153" y="50533"/>
                  </a:lnTo>
                  <a:lnTo>
                    <a:pt x="555790" y="50533"/>
                  </a:lnTo>
                  <a:lnTo>
                    <a:pt x="555790" y="37896"/>
                  </a:lnTo>
                  <a:close/>
                </a:path>
                <a:path w="606425" h="63500">
                  <a:moveTo>
                    <a:pt x="593674" y="12636"/>
                  </a:moveTo>
                  <a:lnTo>
                    <a:pt x="581063" y="12636"/>
                  </a:lnTo>
                  <a:lnTo>
                    <a:pt x="581063" y="0"/>
                  </a:lnTo>
                  <a:lnTo>
                    <a:pt x="568426" y="0"/>
                  </a:lnTo>
                  <a:lnTo>
                    <a:pt x="555790" y="0"/>
                  </a:lnTo>
                  <a:lnTo>
                    <a:pt x="555790" y="12636"/>
                  </a:lnTo>
                  <a:lnTo>
                    <a:pt x="555790" y="25273"/>
                  </a:lnTo>
                  <a:lnTo>
                    <a:pt x="568426" y="25273"/>
                  </a:lnTo>
                  <a:lnTo>
                    <a:pt x="568426" y="12636"/>
                  </a:lnTo>
                  <a:lnTo>
                    <a:pt x="581037" y="12636"/>
                  </a:lnTo>
                  <a:lnTo>
                    <a:pt x="581037" y="25273"/>
                  </a:lnTo>
                  <a:lnTo>
                    <a:pt x="568426" y="25273"/>
                  </a:lnTo>
                  <a:lnTo>
                    <a:pt x="568426" y="37909"/>
                  </a:lnTo>
                  <a:lnTo>
                    <a:pt x="581063" y="37909"/>
                  </a:lnTo>
                  <a:lnTo>
                    <a:pt x="581063" y="25273"/>
                  </a:lnTo>
                  <a:lnTo>
                    <a:pt x="593674" y="25273"/>
                  </a:lnTo>
                  <a:lnTo>
                    <a:pt x="593674" y="12636"/>
                  </a:lnTo>
                  <a:close/>
                </a:path>
                <a:path w="606425" h="63500">
                  <a:moveTo>
                    <a:pt x="606310" y="25273"/>
                  </a:moveTo>
                  <a:lnTo>
                    <a:pt x="593674" y="25273"/>
                  </a:lnTo>
                  <a:lnTo>
                    <a:pt x="593674" y="37896"/>
                  </a:lnTo>
                  <a:lnTo>
                    <a:pt x="593674" y="50533"/>
                  </a:lnTo>
                  <a:lnTo>
                    <a:pt x="606310" y="50533"/>
                  </a:lnTo>
                  <a:lnTo>
                    <a:pt x="606310" y="37909"/>
                  </a:lnTo>
                  <a:lnTo>
                    <a:pt x="606310" y="2527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5961735" y="3818826"/>
              <a:ext cx="606425" cy="38100"/>
            </a:xfrm>
            <a:custGeom>
              <a:avLst/>
              <a:gdLst/>
              <a:ahLst/>
              <a:cxnLst/>
              <a:rect l="l" t="t" r="r" b="b"/>
              <a:pathLst>
                <a:path w="606425" h="38100">
                  <a:moveTo>
                    <a:pt x="37909" y="25260"/>
                  </a:moveTo>
                  <a:lnTo>
                    <a:pt x="25273" y="25260"/>
                  </a:lnTo>
                  <a:lnTo>
                    <a:pt x="25273" y="12636"/>
                  </a:lnTo>
                  <a:lnTo>
                    <a:pt x="12636" y="12636"/>
                  </a:lnTo>
                  <a:lnTo>
                    <a:pt x="12636" y="25260"/>
                  </a:lnTo>
                  <a:lnTo>
                    <a:pt x="0" y="25260"/>
                  </a:lnTo>
                  <a:lnTo>
                    <a:pt x="0" y="37909"/>
                  </a:lnTo>
                  <a:lnTo>
                    <a:pt x="12636" y="37909"/>
                  </a:lnTo>
                  <a:lnTo>
                    <a:pt x="25273" y="37909"/>
                  </a:lnTo>
                  <a:lnTo>
                    <a:pt x="37909" y="37909"/>
                  </a:lnTo>
                  <a:lnTo>
                    <a:pt x="37909" y="25260"/>
                  </a:lnTo>
                  <a:close/>
                </a:path>
                <a:path w="606425" h="38100">
                  <a:moveTo>
                    <a:pt x="37909" y="0"/>
                  </a:moveTo>
                  <a:lnTo>
                    <a:pt x="25273" y="0"/>
                  </a:lnTo>
                  <a:lnTo>
                    <a:pt x="25273" y="12636"/>
                  </a:lnTo>
                  <a:lnTo>
                    <a:pt x="37909" y="12636"/>
                  </a:lnTo>
                  <a:lnTo>
                    <a:pt x="37909" y="0"/>
                  </a:lnTo>
                  <a:close/>
                </a:path>
                <a:path w="606425" h="38100">
                  <a:moveTo>
                    <a:pt x="138963" y="0"/>
                  </a:moveTo>
                  <a:lnTo>
                    <a:pt x="126326" y="0"/>
                  </a:lnTo>
                  <a:lnTo>
                    <a:pt x="126326" y="12636"/>
                  </a:lnTo>
                  <a:lnTo>
                    <a:pt x="113690" y="12636"/>
                  </a:lnTo>
                  <a:lnTo>
                    <a:pt x="113690" y="0"/>
                  </a:lnTo>
                  <a:lnTo>
                    <a:pt x="101053" y="0"/>
                  </a:lnTo>
                  <a:lnTo>
                    <a:pt x="101053" y="12636"/>
                  </a:lnTo>
                  <a:lnTo>
                    <a:pt x="88430" y="12636"/>
                  </a:lnTo>
                  <a:lnTo>
                    <a:pt x="88430" y="25260"/>
                  </a:lnTo>
                  <a:lnTo>
                    <a:pt x="75806" y="25260"/>
                  </a:lnTo>
                  <a:lnTo>
                    <a:pt x="75806" y="12636"/>
                  </a:lnTo>
                  <a:lnTo>
                    <a:pt x="88430" y="12636"/>
                  </a:lnTo>
                  <a:lnTo>
                    <a:pt x="88430" y="0"/>
                  </a:lnTo>
                  <a:lnTo>
                    <a:pt x="75793" y="0"/>
                  </a:lnTo>
                  <a:lnTo>
                    <a:pt x="75793" y="12636"/>
                  </a:lnTo>
                  <a:lnTo>
                    <a:pt x="63169" y="12636"/>
                  </a:lnTo>
                  <a:lnTo>
                    <a:pt x="63169" y="0"/>
                  </a:lnTo>
                  <a:lnTo>
                    <a:pt x="50533" y="0"/>
                  </a:lnTo>
                  <a:lnTo>
                    <a:pt x="50533" y="12636"/>
                  </a:lnTo>
                  <a:lnTo>
                    <a:pt x="50533" y="25260"/>
                  </a:lnTo>
                  <a:lnTo>
                    <a:pt x="50533" y="37909"/>
                  </a:lnTo>
                  <a:lnTo>
                    <a:pt x="63169" y="37909"/>
                  </a:lnTo>
                  <a:lnTo>
                    <a:pt x="63169" y="25273"/>
                  </a:lnTo>
                  <a:lnTo>
                    <a:pt x="75793" y="25273"/>
                  </a:lnTo>
                  <a:lnTo>
                    <a:pt x="75793" y="37909"/>
                  </a:lnTo>
                  <a:lnTo>
                    <a:pt x="88430" y="37909"/>
                  </a:lnTo>
                  <a:lnTo>
                    <a:pt x="101066" y="37909"/>
                  </a:lnTo>
                  <a:lnTo>
                    <a:pt x="101066" y="25273"/>
                  </a:lnTo>
                  <a:lnTo>
                    <a:pt x="113690" y="25273"/>
                  </a:lnTo>
                  <a:lnTo>
                    <a:pt x="113690" y="37909"/>
                  </a:lnTo>
                  <a:lnTo>
                    <a:pt x="126326" y="37909"/>
                  </a:lnTo>
                  <a:lnTo>
                    <a:pt x="138963" y="37909"/>
                  </a:lnTo>
                  <a:lnTo>
                    <a:pt x="138963" y="25273"/>
                  </a:lnTo>
                  <a:lnTo>
                    <a:pt x="138963" y="12636"/>
                  </a:lnTo>
                  <a:lnTo>
                    <a:pt x="138963" y="0"/>
                  </a:lnTo>
                  <a:close/>
                </a:path>
                <a:path w="606425" h="38100">
                  <a:moveTo>
                    <a:pt x="290537" y="0"/>
                  </a:moveTo>
                  <a:lnTo>
                    <a:pt x="290537" y="0"/>
                  </a:lnTo>
                  <a:lnTo>
                    <a:pt x="240004" y="0"/>
                  </a:lnTo>
                  <a:lnTo>
                    <a:pt x="240004" y="12636"/>
                  </a:lnTo>
                  <a:lnTo>
                    <a:pt x="227380" y="12636"/>
                  </a:lnTo>
                  <a:lnTo>
                    <a:pt x="227380" y="0"/>
                  </a:lnTo>
                  <a:lnTo>
                    <a:pt x="214744" y="0"/>
                  </a:lnTo>
                  <a:lnTo>
                    <a:pt x="202107" y="0"/>
                  </a:lnTo>
                  <a:lnTo>
                    <a:pt x="202107" y="12636"/>
                  </a:lnTo>
                  <a:lnTo>
                    <a:pt x="189484" y="12636"/>
                  </a:lnTo>
                  <a:lnTo>
                    <a:pt x="176847" y="12636"/>
                  </a:lnTo>
                  <a:lnTo>
                    <a:pt x="176847" y="25260"/>
                  </a:lnTo>
                  <a:lnTo>
                    <a:pt x="164211" y="25260"/>
                  </a:lnTo>
                  <a:lnTo>
                    <a:pt x="164211" y="37909"/>
                  </a:lnTo>
                  <a:lnTo>
                    <a:pt x="176847" y="37909"/>
                  </a:lnTo>
                  <a:lnTo>
                    <a:pt x="176847" y="25273"/>
                  </a:lnTo>
                  <a:lnTo>
                    <a:pt x="189484" y="25273"/>
                  </a:lnTo>
                  <a:lnTo>
                    <a:pt x="189484" y="37909"/>
                  </a:lnTo>
                  <a:lnTo>
                    <a:pt x="202107" y="37909"/>
                  </a:lnTo>
                  <a:lnTo>
                    <a:pt x="214744" y="37909"/>
                  </a:lnTo>
                  <a:lnTo>
                    <a:pt x="214744" y="25273"/>
                  </a:lnTo>
                  <a:lnTo>
                    <a:pt x="214744" y="12636"/>
                  </a:lnTo>
                  <a:lnTo>
                    <a:pt x="227368" y="12636"/>
                  </a:lnTo>
                  <a:lnTo>
                    <a:pt x="227368" y="25273"/>
                  </a:lnTo>
                  <a:lnTo>
                    <a:pt x="240004" y="25273"/>
                  </a:lnTo>
                  <a:lnTo>
                    <a:pt x="252641" y="25273"/>
                  </a:lnTo>
                  <a:lnTo>
                    <a:pt x="252641" y="37909"/>
                  </a:lnTo>
                  <a:lnTo>
                    <a:pt x="265277" y="37909"/>
                  </a:lnTo>
                  <a:lnTo>
                    <a:pt x="265277" y="25273"/>
                  </a:lnTo>
                  <a:lnTo>
                    <a:pt x="265277" y="12636"/>
                  </a:lnTo>
                  <a:lnTo>
                    <a:pt x="277901" y="12636"/>
                  </a:lnTo>
                  <a:lnTo>
                    <a:pt x="290537" y="12636"/>
                  </a:lnTo>
                  <a:lnTo>
                    <a:pt x="290537" y="0"/>
                  </a:lnTo>
                  <a:close/>
                </a:path>
                <a:path w="606425" h="38100">
                  <a:moveTo>
                    <a:pt x="530542" y="0"/>
                  </a:moveTo>
                  <a:lnTo>
                    <a:pt x="517906" y="0"/>
                  </a:lnTo>
                  <a:lnTo>
                    <a:pt x="505269" y="0"/>
                  </a:lnTo>
                  <a:lnTo>
                    <a:pt x="492633" y="0"/>
                  </a:lnTo>
                  <a:lnTo>
                    <a:pt x="492633" y="12636"/>
                  </a:lnTo>
                  <a:lnTo>
                    <a:pt x="480009" y="12636"/>
                  </a:lnTo>
                  <a:lnTo>
                    <a:pt x="467385" y="12636"/>
                  </a:lnTo>
                  <a:lnTo>
                    <a:pt x="467385" y="0"/>
                  </a:lnTo>
                  <a:lnTo>
                    <a:pt x="416852" y="0"/>
                  </a:lnTo>
                  <a:lnTo>
                    <a:pt x="416852" y="12636"/>
                  </a:lnTo>
                  <a:lnTo>
                    <a:pt x="404215" y="12636"/>
                  </a:lnTo>
                  <a:lnTo>
                    <a:pt x="391591" y="12636"/>
                  </a:lnTo>
                  <a:lnTo>
                    <a:pt x="391591" y="0"/>
                  </a:lnTo>
                  <a:lnTo>
                    <a:pt x="328422" y="0"/>
                  </a:lnTo>
                  <a:lnTo>
                    <a:pt x="328422" y="12636"/>
                  </a:lnTo>
                  <a:lnTo>
                    <a:pt x="315798" y="12636"/>
                  </a:lnTo>
                  <a:lnTo>
                    <a:pt x="303174" y="12636"/>
                  </a:lnTo>
                  <a:lnTo>
                    <a:pt x="290537" y="12636"/>
                  </a:lnTo>
                  <a:lnTo>
                    <a:pt x="290537" y="25273"/>
                  </a:lnTo>
                  <a:lnTo>
                    <a:pt x="341058" y="25273"/>
                  </a:lnTo>
                  <a:lnTo>
                    <a:pt x="341058" y="12636"/>
                  </a:lnTo>
                  <a:lnTo>
                    <a:pt x="353695" y="12636"/>
                  </a:lnTo>
                  <a:lnTo>
                    <a:pt x="353695" y="25273"/>
                  </a:lnTo>
                  <a:lnTo>
                    <a:pt x="366318" y="25273"/>
                  </a:lnTo>
                  <a:lnTo>
                    <a:pt x="492645" y="25273"/>
                  </a:lnTo>
                  <a:lnTo>
                    <a:pt x="492645" y="12636"/>
                  </a:lnTo>
                  <a:lnTo>
                    <a:pt x="505269" y="12636"/>
                  </a:lnTo>
                  <a:lnTo>
                    <a:pt x="505269" y="25273"/>
                  </a:lnTo>
                  <a:lnTo>
                    <a:pt x="517906" y="25273"/>
                  </a:lnTo>
                  <a:lnTo>
                    <a:pt x="530542" y="25273"/>
                  </a:lnTo>
                  <a:lnTo>
                    <a:pt x="530542" y="12636"/>
                  </a:lnTo>
                  <a:lnTo>
                    <a:pt x="530542" y="0"/>
                  </a:lnTo>
                  <a:close/>
                </a:path>
                <a:path w="606425" h="38100">
                  <a:moveTo>
                    <a:pt x="606310" y="0"/>
                  </a:moveTo>
                  <a:lnTo>
                    <a:pt x="593674" y="0"/>
                  </a:lnTo>
                  <a:lnTo>
                    <a:pt x="593674" y="12636"/>
                  </a:lnTo>
                  <a:lnTo>
                    <a:pt x="581063" y="12636"/>
                  </a:lnTo>
                  <a:lnTo>
                    <a:pt x="568426" y="12636"/>
                  </a:lnTo>
                  <a:lnTo>
                    <a:pt x="568426" y="0"/>
                  </a:lnTo>
                  <a:lnTo>
                    <a:pt x="555790" y="0"/>
                  </a:lnTo>
                  <a:lnTo>
                    <a:pt x="555790" y="12636"/>
                  </a:lnTo>
                  <a:lnTo>
                    <a:pt x="543166" y="12636"/>
                  </a:lnTo>
                  <a:lnTo>
                    <a:pt x="543166" y="25273"/>
                  </a:lnTo>
                  <a:lnTo>
                    <a:pt x="593699" y="25273"/>
                  </a:lnTo>
                  <a:lnTo>
                    <a:pt x="593699" y="12636"/>
                  </a:lnTo>
                  <a:lnTo>
                    <a:pt x="606310" y="12636"/>
                  </a:lnTo>
                  <a:lnTo>
                    <a:pt x="60631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5961735" y="3844086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13690" y="12636"/>
                  </a:moveTo>
                  <a:lnTo>
                    <a:pt x="101053" y="12636"/>
                  </a:lnTo>
                  <a:lnTo>
                    <a:pt x="101053" y="25260"/>
                  </a:lnTo>
                  <a:lnTo>
                    <a:pt x="88430" y="25260"/>
                  </a:lnTo>
                  <a:lnTo>
                    <a:pt x="75806" y="25260"/>
                  </a:lnTo>
                  <a:lnTo>
                    <a:pt x="75806" y="12636"/>
                  </a:lnTo>
                  <a:lnTo>
                    <a:pt x="63169" y="12636"/>
                  </a:lnTo>
                  <a:lnTo>
                    <a:pt x="63169" y="25273"/>
                  </a:lnTo>
                  <a:lnTo>
                    <a:pt x="75793" y="25273"/>
                  </a:lnTo>
                  <a:lnTo>
                    <a:pt x="75793" y="37896"/>
                  </a:lnTo>
                  <a:lnTo>
                    <a:pt x="63169" y="37896"/>
                  </a:lnTo>
                  <a:lnTo>
                    <a:pt x="50533" y="37896"/>
                  </a:lnTo>
                  <a:lnTo>
                    <a:pt x="50533" y="25273"/>
                  </a:lnTo>
                  <a:lnTo>
                    <a:pt x="50533" y="12636"/>
                  </a:lnTo>
                  <a:lnTo>
                    <a:pt x="37909" y="12636"/>
                  </a:lnTo>
                  <a:lnTo>
                    <a:pt x="25273" y="12636"/>
                  </a:lnTo>
                  <a:lnTo>
                    <a:pt x="25273" y="25260"/>
                  </a:lnTo>
                  <a:lnTo>
                    <a:pt x="12636" y="25260"/>
                  </a:lnTo>
                  <a:lnTo>
                    <a:pt x="12636" y="12636"/>
                  </a:lnTo>
                  <a:lnTo>
                    <a:pt x="0" y="12636"/>
                  </a:lnTo>
                  <a:lnTo>
                    <a:pt x="0" y="25273"/>
                  </a:lnTo>
                  <a:lnTo>
                    <a:pt x="12636" y="25273"/>
                  </a:lnTo>
                  <a:lnTo>
                    <a:pt x="12636" y="37896"/>
                  </a:lnTo>
                  <a:lnTo>
                    <a:pt x="12636" y="50533"/>
                  </a:lnTo>
                  <a:lnTo>
                    <a:pt x="25273" y="50533"/>
                  </a:lnTo>
                  <a:lnTo>
                    <a:pt x="25273" y="37896"/>
                  </a:lnTo>
                  <a:lnTo>
                    <a:pt x="37896" y="37896"/>
                  </a:lnTo>
                  <a:lnTo>
                    <a:pt x="37896" y="50533"/>
                  </a:lnTo>
                  <a:lnTo>
                    <a:pt x="50533" y="50533"/>
                  </a:lnTo>
                  <a:lnTo>
                    <a:pt x="63169" y="50533"/>
                  </a:lnTo>
                  <a:lnTo>
                    <a:pt x="75806" y="50533"/>
                  </a:lnTo>
                  <a:lnTo>
                    <a:pt x="75806" y="37896"/>
                  </a:lnTo>
                  <a:lnTo>
                    <a:pt x="88430" y="37896"/>
                  </a:lnTo>
                  <a:lnTo>
                    <a:pt x="101066" y="37896"/>
                  </a:lnTo>
                  <a:lnTo>
                    <a:pt x="101066" y="25273"/>
                  </a:lnTo>
                  <a:lnTo>
                    <a:pt x="113690" y="25273"/>
                  </a:lnTo>
                  <a:lnTo>
                    <a:pt x="113690" y="12636"/>
                  </a:lnTo>
                  <a:close/>
                </a:path>
                <a:path w="619125" h="50800">
                  <a:moveTo>
                    <a:pt x="151587" y="25260"/>
                  </a:moveTo>
                  <a:lnTo>
                    <a:pt x="138950" y="25260"/>
                  </a:lnTo>
                  <a:lnTo>
                    <a:pt x="138950" y="37896"/>
                  </a:lnTo>
                  <a:lnTo>
                    <a:pt x="151587" y="37896"/>
                  </a:lnTo>
                  <a:lnTo>
                    <a:pt x="151587" y="25260"/>
                  </a:lnTo>
                  <a:close/>
                </a:path>
                <a:path w="619125" h="50800">
                  <a:moveTo>
                    <a:pt x="277901" y="25260"/>
                  </a:moveTo>
                  <a:lnTo>
                    <a:pt x="265264" y="25260"/>
                  </a:lnTo>
                  <a:lnTo>
                    <a:pt x="265264" y="37896"/>
                  </a:lnTo>
                  <a:lnTo>
                    <a:pt x="277901" y="37896"/>
                  </a:lnTo>
                  <a:lnTo>
                    <a:pt x="277901" y="25260"/>
                  </a:lnTo>
                  <a:close/>
                </a:path>
                <a:path w="619125" h="50800">
                  <a:moveTo>
                    <a:pt x="277901" y="0"/>
                  </a:moveTo>
                  <a:lnTo>
                    <a:pt x="265277" y="0"/>
                  </a:lnTo>
                  <a:lnTo>
                    <a:pt x="252641" y="0"/>
                  </a:lnTo>
                  <a:lnTo>
                    <a:pt x="252641" y="12636"/>
                  </a:lnTo>
                  <a:lnTo>
                    <a:pt x="240004" y="12636"/>
                  </a:lnTo>
                  <a:lnTo>
                    <a:pt x="240004" y="25260"/>
                  </a:lnTo>
                  <a:lnTo>
                    <a:pt x="227380" y="25260"/>
                  </a:lnTo>
                  <a:lnTo>
                    <a:pt x="227380" y="12636"/>
                  </a:lnTo>
                  <a:lnTo>
                    <a:pt x="214744" y="12636"/>
                  </a:lnTo>
                  <a:lnTo>
                    <a:pt x="202107" y="12636"/>
                  </a:lnTo>
                  <a:lnTo>
                    <a:pt x="202107" y="25260"/>
                  </a:lnTo>
                  <a:lnTo>
                    <a:pt x="189484" y="25260"/>
                  </a:lnTo>
                  <a:lnTo>
                    <a:pt x="189484" y="12636"/>
                  </a:lnTo>
                  <a:lnTo>
                    <a:pt x="176847" y="12636"/>
                  </a:lnTo>
                  <a:lnTo>
                    <a:pt x="176847" y="25260"/>
                  </a:lnTo>
                  <a:lnTo>
                    <a:pt x="164211" y="25260"/>
                  </a:lnTo>
                  <a:lnTo>
                    <a:pt x="164211" y="37896"/>
                  </a:lnTo>
                  <a:lnTo>
                    <a:pt x="240004" y="37896"/>
                  </a:lnTo>
                  <a:lnTo>
                    <a:pt x="240004" y="25273"/>
                  </a:lnTo>
                  <a:lnTo>
                    <a:pt x="252641" y="25273"/>
                  </a:lnTo>
                  <a:lnTo>
                    <a:pt x="252641" y="12649"/>
                  </a:lnTo>
                  <a:lnTo>
                    <a:pt x="265264" y="12649"/>
                  </a:lnTo>
                  <a:lnTo>
                    <a:pt x="277901" y="12649"/>
                  </a:lnTo>
                  <a:lnTo>
                    <a:pt x="277901" y="0"/>
                  </a:lnTo>
                  <a:close/>
                </a:path>
                <a:path w="619125" h="50800">
                  <a:moveTo>
                    <a:pt x="366331" y="25260"/>
                  </a:moveTo>
                  <a:lnTo>
                    <a:pt x="353695" y="25260"/>
                  </a:lnTo>
                  <a:lnTo>
                    <a:pt x="353695" y="12636"/>
                  </a:lnTo>
                  <a:lnTo>
                    <a:pt x="341058" y="12636"/>
                  </a:lnTo>
                  <a:lnTo>
                    <a:pt x="341058" y="0"/>
                  </a:lnTo>
                  <a:lnTo>
                    <a:pt x="328434" y="0"/>
                  </a:lnTo>
                  <a:lnTo>
                    <a:pt x="328422" y="12649"/>
                  </a:lnTo>
                  <a:lnTo>
                    <a:pt x="328422" y="25260"/>
                  </a:lnTo>
                  <a:lnTo>
                    <a:pt x="315798" y="25260"/>
                  </a:lnTo>
                  <a:lnTo>
                    <a:pt x="315798" y="12649"/>
                  </a:lnTo>
                  <a:lnTo>
                    <a:pt x="328422" y="12649"/>
                  </a:lnTo>
                  <a:lnTo>
                    <a:pt x="328422" y="0"/>
                  </a:lnTo>
                  <a:lnTo>
                    <a:pt x="315798" y="0"/>
                  </a:lnTo>
                  <a:lnTo>
                    <a:pt x="303174" y="0"/>
                  </a:lnTo>
                  <a:lnTo>
                    <a:pt x="290537" y="0"/>
                  </a:lnTo>
                  <a:lnTo>
                    <a:pt x="290537" y="12636"/>
                  </a:lnTo>
                  <a:lnTo>
                    <a:pt x="290537" y="25260"/>
                  </a:lnTo>
                  <a:lnTo>
                    <a:pt x="290537" y="37896"/>
                  </a:lnTo>
                  <a:lnTo>
                    <a:pt x="303174" y="37896"/>
                  </a:lnTo>
                  <a:lnTo>
                    <a:pt x="303174" y="25273"/>
                  </a:lnTo>
                  <a:lnTo>
                    <a:pt x="315798" y="25273"/>
                  </a:lnTo>
                  <a:lnTo>
                    <a:pt x="315798" y="37896"/>
                  </a:lnTo>
                  <a:lnTo>
                    <a:pt x="328434" y="37896"/>
                  </a:lnTo>
                  <a:lnTo>
                    <a:pt x="328434" y="25273"/>
                  </a:lnTo>
                  <a:lnTo>
                    <a:pt x="341058" y="25273"/>
                  </a:lnTo>
                  <a:lnTo>
                    <a:pt x="353695" y="25273"/>
                  </a:lnTo>
                  <a:lnTo>
                    <a:pt x="353695" y="37896"/>
                  </a:lnTo>
                  <a:lnTo>
                    <a:pt x="366331" y="37896"/>
                  </a:lnTo>
                  <a:lnTo>
                    <a:pt x="366331" y="25260"/>
                  </a:lnTo>
                  <a:close/>
                </a:path>
                <a:path w="619125" h="50800">
                  <a:moveTo>
                    <a:pt x="480009" y="0"/>
                  </a:moveTo>
                  <a:lnTo>
                    <a:pt x="467385" y="0"/>
                  </a:lnTo>
                  <a:lnTo>
                    <a:pt x="467372" y="12649"/>
                  </a:lnTo>
                  <a:lnTo>
                    <a:pt x="467372" y="25260"/>
                  </a:lnTo>
                  <a:lnTo>
                    <a:pt x="454748" y="25260"/>
                  </a:lnTo>
                  <a:lnTo>
                    <a:pt x="454748" y="12649"/>
                  </a:lnTo>
                  <a:lnTo>
                    <a:pt x="467372" y="12649"/>
                  </a:lnTo>
                  <a:lnTo>
                    <a:pt x="467372" y="0"/>
                  </a:lnTo>
                  <a:lnTo>
                    <a:pt x="454748" y="0"/>
                  </a:lnTo>
                  <a:lnTo>
                    <a:pt x="454748" y="12636"/>
                  </a:lnTo>
                  <a:lnTo>
                    <a:pt x="442112" y="12636"/>
                  </a:lnTo>
                  <a:lnTo>
                    <a:pt x="442112" y="0"/>
                  </a:lnTo>
                  <a:lnTo>
                    <a:pt x="429488" y="0"/>
                  </a:lnTo>
                  <a:lnTo>
                    <a:pt x="416852" y="0"/>
                  </a:lnTo>
                  <a:lnTo>
                    <a:pt x="404215" y="0"/>
                  </a:lnTo>
                  <a:lnTo>
                    <a:pt x="404215" y="12636"/>
                  </a:lnTo>
                  <a:lnTo>
                    <a:pt x="404215" y="25260"/>
                  </a:lnTo>
                  <a:lnTo>
                    <a:pt x="404215" y="37896"/>
                  </a:lnTo>
                  <a:lnTo>
                    <a:pt x="416852" y="37896"/>
                  </a:lnTo>
                  <a:lnTo>
                    <a:pt x="416852" y="25273"/>
                  </a:lnTo>
                  <a:lnTo>
                    <a:pt x="429475" y="25273"/>
                  </a:lnTo>
                  <a:lnTo>
                    <a:pt x="429475" y="37896"/>
                  </a:lnTo>
                  <a:lnTo>
                    <a:pt x="442112" y="37896"/>
                  </a:lnTo>
                  <a:lnTo>
                    <a:pt x="442112" y="25273"/>
                  </a:lnTo>
                  <a:lnTo>
                    <a:pt x="454748" y="25273"/>
                  </a:lnTo>
                  <a:lnTo>
                    <a:pt x="454748" y="37896"/>
                  </a:lnTo>
                  <a:lnTo>
                    <a:pt x="467372" y="37896"/>
                  </a:lnTo>
                  <a:lnTo>
                    <a:pt x="480009" y="37896"/>
                  </a:lnTo>
                  <a:lnTo>
                    <a:pt x="480009" y="25273"/>
                  </a:lnTo>
                  <a:lnTo>
                    <a:pt x="480009" y="12649"/>
                  </a:lnTo>
                  <a:lnTo>
                    <a:pt x="480009" y="0"/>
                  </a:lnTo>
                  <a:close/>
                </a:path>
                <a:path w="619125" h="50800">
                  <a:moveTo>
                    <a:pt x="618947" y="0"/>
                  </a:moveTo>
                  <a:lnTo>
                    <a:pt x="606310" y="0"/>
                  </a:lnTo>
                  <a:lnTo>
                    <a:pt x="606310" y="12636"/>
                  </a:lnTo>
                  <a:lnTo>
                    <a:pt x="593699" y="12636"/>
                  </a:lnTo>
                  <a:lnTo>
                    <a:pt x="581063" y="12636"/>
                  </a:lnTo>
                  <a:lnTo>
                    <a:pt x="581063" y="0"/>
                  </a:lnTo>
                  <a:lnTo>
                    <a:pt x="517906" y="0"/>
                  </a:lnTo>
                  <a:lnTo>
                    <a:pt x="517906" y="12636"/>
                  </a:lnTo>
                  <a:lnTo>
                    <a:pt x="517906" y="25260"/>
                  </a:lnTo>
                  <a:lnTo>
                    <a:pt x="505269" y="25260"/>
                  </a:lnTo>
                  <a:lnTo>
                    <a:pt x="505269" y="12649"/>
                  </a:lnTo>
                  <a:lnTo>
                    <a:pt x="505269" y="0"/>
                  </a:lnTo>
                  <a:lnTo>
                    <a:pt x="492633" y="0"/>
                  </a:lnTo>
                  <a:lnTo>
                    <a:pt x="492633" y="37896"/>
                  </a:lnTo>
                  <a:lnTo>
                    <a:pt x="505269" y="37896"/>
                  </a:lnTo>
                  <a:lnTo>
                    <a:pt x="517906" y="37896"/>
                  </a:lnTo>
                  <a:lnTo>
                    <a:pt x="517906" y="25273"/>
                  </a:lnTo>
                  <a:lnTo>
                    <a:pt x="530542" y="25273"/>
                  </a:lnTo>
                  <a:lnTo>
                    <a:pt x="530542" y="12649"/>
                  </a:lnTo>
                  <a:lnTo>
                    <a:pt x="543166" y="12649"/>
                  </a:lnTo>
                  <a:lnTo>
                    <a:pt x="555790" y="12649"/>
                  </a:lnTo>
                  <a:lnTo>
                    <a:pt x="555790" y="25260"/>
                  </a:lnTo>
                  <a:lnTo>
                    <a:pt x="543166" y="25260"/>
                  </a:lnTo>
                  <a:lnTo>
                    <a:pt x="543166" y="37896"/>
                  </a:lnTo>
                  <a:lnTo>
                    <a:pt x="555802" y="37896"/>
                  </a:lnTo>
                  <a:lnTo>
                    <a:pt x="555802" y="25273"/>
                  </a:lnTo>
                  <a:lnTo>
                    <a:pt x="568426" y="25273"/>
                  </a:lnTo>
                  <a:lnTo>
                    <a:pt x="581063" y="25273"/>
                  </a:lnTo>
                  <a:lnTo>
                    <a:pt x="593674" y="25273"/>
                  </a:lnTo>
                  <a:lnTo>
                    <a:pt x="606310" y="25273"/>
                  </a:lnTo>
                  <a:lnTo>
                    <a:pt x="606310" y="37896"/>
                  </a:lnTo>
                  <a:lnTo>
                    <a:pt x="618947" y="37896"/>
                  </a:lnTo>
                  <a:lnTo>
                    <a:pt x="618947" y="25273"/>
                  </a:lnTo>
                  <a:lnTo>
                    <a:pt x="618947" y="12649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5961735" y="3881983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50533" y="25260"/>
                  </a:moveTo>
                  <a:lnTo>
                    <a:pt x="37909" y="25260"/>
                  </a:lnTo>
                  <a:lnTo>
                    <a:pt x="25273" y="25260"/>
                  </a:lnTo>
                  <a:lnTo>
                    <a:pt x="25273" y="12636"/>
                  </a:lnTo>
                  <a:lnTo>
                    <a:pt x="12636" y="12636"/>
                  </a:lnTo>
                  <a:lnTo>
                    <a:pt x="12636" y="25260"/>
                  </a:lnTo>
                  <a:lnTo>
                    <a:pt x="12636" y="37896"/>
                  </a:lnTo>
                  <a:lnTo>
                    <a:pt x="0" y="37896"/>
                  </a:lnTo>
                  <a:lnTo>
                    <a:pt x="0" y="50533"/>
                  </a:lnTo>
                  <a:lnTo>
                    <a:pt x="12636" y="50533"/>
                  </a:lnTo>
                  <a:lnTo>
                    <a:pt x="25273" y="50533"/>
                  </a:lnTo>
                  <a:lnTo>
                    <a:pt x="37909" y="50533"/>
                  </a:lnTo>
                  <a:lnTo>
                    <a:pt x="37909" y="37896"/>
                  </a:lnTo>
                  <a:lnTo>
                    <a:pt x="50533" y="37896"/>
                  </a:lnTo>
                  <a:lnTo>
                    <a:pt x="50533" y="25260"/>
                  </a:lnTo>
                  <a:close/>
                </a:path>
                <a:path w="619125" h="50800">
                  <a:moveTo>
                    <a:pt x="88430" y="37896"/>
                  </a:moveTo>
                  <a:lnTo>
                    <a:pt x="75793" y="37896"/>
                  </a:lnTo>
                  <a:lnTo>
                    <a:pt x="75793" y="50533"/>
                  </a:lnTo>
                  <a:lnTo>
                    <a:pt x="88430" y="50533"/>
                  </a:lnTo>
                  <a:lnTo>
                    <a:pt x="88430" y="37896"/>
                  </a:lnTo>
                  <a:close/>
                </a:path>
                <a:path w="619125" h="50800">
                  <a:moveTo>
                    <a:pt x="101066" y="0"/>
                  </a:moveTo>
                  <a:lnTo>
                    <a:pt x="88430" y="0"/>
                  </a:lnTo>
                  <a:lnTo>
                    <a:pt x="88430" y="12636"/>
                  </a:lnTo>
                  <a:lnTo>
                    <a:pt x="101066" y="12636"/>
                  </a:lnTo>
                  <a:lnTo>
                    <a:pt x="101066" y="0"/>
                  </a:lnTo>
                  <a:close/>
                </a:path>
                <a:path w="619125" h="50800">
                  <a:moveTo>
                    <a:pt x="113690" y="25260"/>
                  </a:moveTo>
                  <a:lnTo>
                    <a:pt x="101066" y="25260"/>
                  </a:lnTo>
                  <a:lnTo>
                    <a:pt x="88430" y="25260"/>
                  </a:lnTo>
                  <a:lnTo>
                    <a:pt x="88430" y="12636"/>
                  </a:lnTo>
                  <a:lnTo>
                    <a:pt x="75806" y="12636"/>
                  </a:lnTo>
                  <a:lnTo>
                    <a:pt x="75806" y="0"/>
                  </a:lnTo>
                  <a:lnTo>
                    <a:pt x="63169" y="0"/>
                  </a:lnTo>
                  <a:lnTo>
                    <a:pt x="63169" y="12636"/>
                  </a:lnTo>
                  <a:lnTo>
                    <a:pt x="63169" y="25273"/>
                  </a:lnTo>
                  <a:lnTo>
                    <a:pt x="75793" y="25273"/>
                  </a:lnTo>
                  <a:lnTo>
                    <a:pt x="88430" y="25273"/>
                  </a:lnTo>
                  <a:lnTo>
                    <a:pt x="88430" y="37896"/>
                  </a:lnTo>
                  <a:lnTo>
                    <a:pt x="101053" y="37896"/>
                  </a:lnTo>
                  <a:lnTo>
                    <a:pt x="113690" y="37896"/>
                  </a:lnTo>
                  <a:lnTo>
                    <a:pt x="113690" y="25260"/>
                  </a:lnTo>
                  <a:close/>
                </a:path>
                <a:path w="619125" h="50800">
                  <a:moveTo>
                    <a:pt x="126326" y="37896"/>
                  </a:moveTo>
                  <a:lnTo>
                    <a:pt x="113690" y="37896"/>
                  </a:lnTo>
                  <a:lnTo>
                    <a:pt x="113690" y="50533"/>
                  </a:lnTo>
                  <a:lnTo>
                    <a:pt x="126326" y="50533"/>
                  </a:lnTo>
                  <a:lnTo>
                    <a:pt x="126326" y="37896"/>
                  </a:lnTo>
                  <a:close/>
                </a:path>
                <a:path w="619125" h="50800">
                  <a:moveTo>
                    <a:pt x="151587" y="12636"/>
                  </a:moveTo>
                  <a:lnTo>
                    <a:pt x="138950" y="12636"/>
                  </a:lnTo>
                  <a:lnTo>
                    <a:pt x="138950" y="25260"/>
                  </a:lnTo>
                  <a:lnTo>
                    <a:pt x="126326" y="25260"/>
                  </a:lnTo>
                  <a:lnTo>
                    <a:pt x="126326" y="37896"/>
                  </a:lnTo>
                  <a:lnTo>
                    <a:pt x="138950" y="37896"/>
                  </a:lnTo>
                  <a:lnTo>
                    <a:pt x="138950" y="50533"/>
                  </a:lnTo>
                  <a:lnTo>
                    <a:pt x="151587" y="50533"/>
                  </a:lnTo>
                  <a:lnTo>
                    <a:pt x="151587" y="37896"/>
                  </a:lnTo>
                  <a:lnTo>
                    <a:pt x="138963" y="37896"/>
                  </a:lnTo>
                  <a:lnTo>
                    <a:pt x="138963" y="25273"/>
                  </a:lnTo>
                  <a:lnTo>
                    <a:pt x="151587" y="25273"/>
                  </a:lnTo>
                  <a:lnTo>
                    <a:pt x="151587" y="12636"/>
                  </a:lnTo>
                  <a:close/>
                </a:path>
                <a:path w="619125" h="50800">
                  <a:moveTo>
                    <a:pt x="176847" y="12636"/>
                  </a:moveTo>
                  <a:lnTo>
                    <a:pt x="164223" y="12636"/>
                  </a:lnTo>
                  <a:lnTo>
                    <a:pt x="164223" y="0"/>
                  </a:lnTo>
                  <a:lnTo>
                    <a:pt x="151587" y="0"/>
                  </a:lnTo>
                  <a:lnTo>
                    <a:pt x="151587" y="12636"/>
                  </a:lnTo>
                  <a:lnTo>
                    <a:pt x="164211" y="12636"/>
                  </a:lnTo>
                  <a:lnTo>
                    <a:pt x="164211" y="25273"/>
                  </a:lnTo>
                  <a:lnTo>
                    <a:pt x="176847" y="25273"/>
                  </a:lnTo>
                  <a:lnTo>
                    <a:pt x="176847" y="12636"/>
                  </a:lnTo>
                  <a:close/>
                </a:path>
                <a:path w="619125" h="50800">
                  <a:moveTo>
                    <a:pt x="202120" y="12636"/>
                  </a:moveTo>
                  <a:lnTo>
                    <a:pt x="189484" y="12636"/>
                  </a:lnTo>
                  <a:lnTo>
                    <a:pt x="189484" y="25273"/>
                  </a:lnTo>
                  <a:lnTo>
                    <a:pt x="202120" y="25273"/>
                  </a:lnTo>
                  <a:lnTo>
                    <a:pt x="202120" y="12636"/>
                  </a:lnTo>
                  <a:close/>
                </a:path>
                <a:path w="619125" h="50800">
                  <a:moveTo>
                    <a:pt x="265277" y="25260"/>
                  </a:moveTo>
                  <a:lnTo>
                    <a:pt x="252641" y="25260"/>
                  </a:lnTo>
                  <a:lnTo>
                    <a:pt x="240004" y="25260"/>
                  </a:lnTo>
                  <a:lnTo>
                    <a:pt x="240004" y="12636"/>
                  </a:lnTo>
                  <a:lnTo>
                    <a:pt x="227380" y="12636"/>
                  </a:lnTo>
                  <a:lnTo>
                    <a:pt x="227380" y="0"/>
                  </a:lnTo>
                  <a:lnTo>
                    <a:pt x="214744" y="0"/>
                  </a:lnTo>
                  <a:lnTo>
                    <a:pt x="214744" y="12636"/>
                  </a:lnTo>
                  <a:lnTo>
                    <a:pt x="227368" y="12636"/>
                  </a:lnTo>
                  <a:lnTo>
                    <a:pt x="227368" y="25260"/>
                  </a:lnTo>
                  <a:lnTo>
                    <a:pt x="214744" y="25260"/>
                  </a:lnTo>
                  <a:lnTo>
                    <a:pt x="214744" y="37896"/>
                  </a:lnTo>
                  <a:lnTo>
                    <a:pt x="227380" y="37896"/>
                  </a:lnTo>
                  <a:lnTo>
                    <a:pt x="227380" y="25273"/>
                  </a:lnTo>
                  <a:lnTo>
                    <a:pt x="240004" y="25273"/>
                  </a:lnTo>
                  <a:lnTo>
                    <a:pt x="240004" y="37896"/>
                  </a:lnTo>
                  <a:lnTo>
                    <a:pt x="252641" y="37896"/>
                  </a:lnTo>
                  <a:lnTo>
                    <a:pt x="265277" y="37896"/>
                  </a:lnTo>
                  <a:lnTo>
                    <a:pt x="265277" y="25260"/>
                  </a:lnTo>
                  <a:close/>
                </a:path>
                <a:path w="619125" h="50800">
                  <a:moveTo>
                    <a:pt x="265277" y="0"/>
                  </a:moveTo>
                  <a:lnTo>
                    <a:pt x="252641" y="0"/>
                  </a:lnTo>
                  <a:lnTo>
                    <a:pt x="252641" y="12636"/>
                  </a:lnTo>
                  <a:lnTo>
                    <a:pt x="265277" y="12636"/>
                  </a:lnTo>
                  <a:lnTo>
                    <a:pt x="265277" y="0"/>
                  </a:lnTo>
                  <a:close/>
                </a:path>
                <a:path w="619125" h="50800">
                  <a:moveTo>
                    <a:pt x="315798" y="0"/>
                  </a:moveTo>
                  <a:lnTo>
                    <a:pt x="303174" y="0"/>
                  </a:lnTo>
                  <a:lnTo>
                    <a:pt x="290537" y="0"/>
                  </a:lnTo>
                  <a:lnTo>
                    <a:pt x="277901" y="0"/>
                  </a:lnTo>
                  <a:lnTo>
                    <a:pt x="277901" y="12636"/>
                  </a:lnTo>
                  <a:lnTo>
                    <a:pt x="290537" y="12636"/>
                  </a:lnTo>
                  <a:lnTo>
                    <a:pt x="303161" y="12636"/>
                  </a:lnTo>
                  <a:lnTo>
                    <a:pt x="315798" y="12636"/>
                  </a:lnTo>
                  <a:lnTo>
                    <a:pt x="315798" y="0"/>
                  </a:lnTo>
                  <a:close/>
                </a:path>
                <a:path w="619125" h="50800">
                  <a:moveTo>
                    <a:pt x="328434" y="25260"/>
                  </a:moveTo>
                  <a:lnTo>
                    <a:pt x="315798" y="25260"/>
                  </a:lnTo>
                  <a:lnTo>
                    <a:pt x="303174" y="25260"/>
                  </a:lnTo>
                  <a:lnTo>
                    <a:pt x="290537" y="25260"/>
                  </a:lnTo>
                  <a:lnTo>
                    <a:pt x="290537" y="37896"/>
                  </a:lnTo>
                  <a:lnTo>
                    <a:pt x="303161" y="37896"/>
                  </a:lnTo>
                  <a:lnTo>
                    <a:pt x="315798" y="37896"/>
                  </a:lnTo>
                  <a:lnTo>
                    <a:pt x="328434" y="37896"/>
                  </a:lnTo>
                  <a:lnTo>
                    <a:pt x="328434" y="25260"/>
                  </a:lnTo>
                  <a:close/>
                </a:path>
                <a:path w="619125" h="50800">
                  <a:moveTo>
                    <a:pt x="353695" y="25260"/>
                  </a:moveTo>
                  <a:lnTo>
                    <a:pt x="341058" y="25260"/>
                  </a:lnTo>
                  <a:lnTo>
                    <a:pt x="341058" y="37896"/>
                  </a:lnTo>
                  <a:lnTo>
                    <a:pt x="353695" y="37896"/>
                  </a:lnTo>
                  <a:lnTo>
                    <a:pt x="353695" y="25260"/>
                  </a:lnTo>
                  <a:close/>
                </a:path>
                <a:path w="619125" h="50800">
                  <a:moveTo>
                    <a:pt x="353695" y="0"/>
                  </a:moveTo>
                  <a:lnTo>
                    <a:pt x="341058" y="0"/>
                  </a:lnTo>
                  <a:lnTo>
                    <a:pt x="328422" y="0"/>
                  </a:lnTo>
                  <a:lnTo>
                    <a:pt x="328422" y="12636"/>
                  </a:lnTo>
                  <a:lnTo>
                    <a:pt x="341058" y="12636"/>
                  </a:lnTo>
                  <a:lnTo>
                    <a:pt x="353695" y="12636"/>
                  </a:lnTo>
                  <a:lnTo>
                    <a:pt x="353695" y="0"/>
                  </a:lnTo>
                  <a:close/>
                </a:path>
                <a:path w="619125" h="50800">
                  <a:moveTo>
                    <a:pt x="429488" y="25260"/>
                  </a:moveTo>
                  <a:lnTo>
                    <a:pt x="416852" y="25260"/>
                  </a:lnTo>
                  <a:lnTo>
                    <a:pt x="416852" y="37896"/>
                  </a:lnTo>
                  <a:lnTo>
                    <a:pt x="429488" y="37896"/>
                  </a:lnTo>
                  <a:lnTo>
                    <a:pt x="429488" y="25260"/>
                  </a:lnTo>
                  <a:close/>
                </a:path>
                <a:path w="619125" h="50800">
                  <a:moveTo>
                    <a:pt x="429488" y="0"/>
                  </a:moveTo>
                  <a:lnTo>
                    <a:pt x="429488" y="0"/>
                  </a:lnTo>
                  <a:lnTo>
                    <a:pt x="366318" y="0"/>
                  </a:lnTo>
                  <a:lnTo>
                    <a:pt x="366318" y="12636"/>
                  </a:lnTo>
                  <a:lnTo>
                    <a:pt x="366318" y="25260"/>
                  </a:lnTo>
                  <a:lnTo>
                    <a:pt x="366318" y="37896"/>
                  </a:lnTo>
                  <a:lnTo>
                    <a:pt x="378955" y="37896"/>
                  </a:lnTo>
                  <a:lnTo>
                    <a:pt x="378955" y="25273"/>
                  </a:lnTo>
                  <a:lnTo>
                    <a:pt x="378955" y="12636"/>
                  </a:lnTo>
                  <a:lnTo>
                    <a:pt x="391579" y="12636"/>
                  </a:lnTo>
                  <a:lnTo>
                    <a:pt x="391579" y="25260"/>
                  </a:lnTo>
                  <a:lnTo>
                    <a:pt x="391579" y="37896"/>
                  </a:lnTo>
                  <a:lnTo>
                    <a:pt x="404215" y="37896"/>
                  </a:lnTo>
                  <a:lnTo>
                    <a:pt x="404215" y="25273"/>
                  </a:lnTo>
                  <a:lnTo>
                    <a:pt x="404215" y="12636"/>
                  </a:lnTo>
                  <a:lnTo>
                    <a:pt x="416852" y="12636"/>
                  </a:lnTo>
                  <a:lnTo>
                    <a:pt x="429488" y="12636"/>
                  </a:lnTo>
                  <a:lnTo>
                    <a:pt x="429488" y="0"/>
                  </a:lnTo>
                  <a:close/>
                </a:path>
                <a:path w="619125" h="50800">
                  <a:moveTo>
                    <a:pt x="505269" y="25260"/>
                  </a:moveTo>
                  <a:lnTo>
                    <a:pt x="492645" y="25260"/>
                  </a:lnTo>
                  <a:lnTo>
                    <a:pt x="492645" y="12636"/>
                  </a:lnTo>
                  <a:lnTo>
                    <a:pt x="492645" y="0"/>
                  </a:lnTo>
                  <a:lnTo>
                    <a:pt x="480009" y="0"/>
                  </a:lnTo>
                  <a:lnTo>
                    <a:pt x="480009" y="12636"/>
                  </a:lnTo>
                  <a:lnTo>
                    <a:pt x="467385" y="12636"/>
                  </a:lnTo>
                  <a:lnTo>
                    <a:pt x="467385" y="0"/>
                  </a:lnTo>
                  <a:lnTo>
                    <a:pt x="454748" y="0"/>
                  </a:lnTo>
                  <a:lnTo>
                    <a:pt x="454748" y="12636"/>
                  </a:lnTo>
                  <a:lnTo>
                    <a:pt x="442112" y="12636"/>
                  </a:lnTo>
                  <a:lnTo>
                    <a:pt x="442112" y="25273"/>
                  </a:lnTo>
                  <a:lnTo>
                    <a:pt x="454748" y="25273"/>
                  </a:lnTo>
                  <a:lnTo>
                    <a:pt x="467372" y="25273"/>
                  </a:lnTo>
                  <a:lnTo>
                    <a:pt x="480009" y="25273"/>
                  </a:lnTo>
                  <a:lnTo>
                    <a:pt x="480009" y="37896"/>
                  </a:lnTo>
                  <a:lnTo>
                    <a:pt x="492633" y="37896"/>
                  </a:lnTo>
                  <a:lnTo>
                    <a:pt x="505269" y="37896"/>
                  </a:lnTo>
                  <a:lnTo>
                    <a:pt x="505269" y="25260"/>
                  </a:lnTo>
                  <a:close/>
                </a:path>
                <a:path w="619125" h="50800">
                  <a:moveTo>
                    <a:pt x="581063" y="0"/>
                  </a:moveTo>
                  <a:lnTo>
                    <a:pt x="568426" y="0"/>
                  </a:lnTo>
                  <a:lnTo>
                    <a:pt x="555790" y="0"/>
                  </a:lnTo>
                  <a:lnTo>
                    <a:pt x="555790" y="12636"/>
                  </a:lnTo>
                  <a:lnTo>
                    <a:pt x="568426" y="12636"/>
                  </a:lnTo>
                  <a:lnTo>
                    <a:pt x="581063" y="12636"/>
                  </a:lnTo>
                  <a:lnTo>
                    <a:pt x="581063" y="0"/>
                  </a:lnTo>
                  <a:close/>
                </a:path>
                <a:path w="619125" h="50800">
                  <a:moveTo>
                    <a:pt x="618947" y="0"/>
                  </a:moveTo>
                  <a:lnTo>
                    <a:pt x="606310" y="0"/>
                  </a:lnTo>
                  <a:lnTo>
                    <a:pt x="593674" y="0"/>
                  </a:lnTo>
                  <a:lnTo>
                    <a:pt x="593674" y="12636"/>
                  </a:lnTo>
                  <a:lnTo>
                    <a:pt x="581063" y="12636"/>
                  </a:lnTo>
                  <a:lnTo>
                    <a:pt x="581063" y="25260"/>
                  </a:lnTo>
                  <a:lnTo>
                    <a:pt x="568426" y="25260"/>
                  </a:lnTo>
                  <a:lnTo>
                    <a:pt x="555802" y="25260"/>
                  </a:lnTo>
                  <a:lnTo>
                    <a:pt x="543166" y="25260"/>
                  </a:lnTo>
                  <a:lnTo>
                    <a:pt x="543166" y="12636"/>
                  </a:lnTo>
                  <a:lnTo>
                    <a:pt x="543166" y="0"/>
                  </a:lnTo>
                  <a:lnTo>
                    <a:pt x="530542" y="0"/>
                  </a:lnTo>
                  <a:lnTo>
                    <a:pt x="517906" y="0"/>
                  </a:lnTo>
                  <a:lnTo>
                    <a:pt x="517906" y="12636"/>
                  </a:lnTo>
                  <a:lnTo>
                    <a:pt x="517906" y="25273"/>
                  </a:lnTo>
                  <a:lnTo>
                    <a:pt x="530529" y="25273"/>
                  </a:lnTo>
                  <a:lnTo>
                    <a:pt x="543166" y="25273"/>
                  </a:lnTo>
                  <a:lnTo>
                    <a:pt x="543166" y="37896"/>
                  </a:lnTo>
                  <a:lnTo>
                    <a:pt x="618947" y="37896"/>
                  </a:lnTo>
                  <a:lnTo>
                    <a:pt x="618947" y="25273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5961735" y="3919880"/>
              <a:ext cx="606425" cy="38100"/>
            </a:xfrm>
            <a:custGeom>
              <a:avLst/>
              <a:gdLst/>
              <a:ahLst/>
              <a:cxnLst/>
              <a:rect l="l" t="t" r="r" b="b"/>
              <a:pathLst>
                <a:path w="606425" h="38100">
                  <a:moveTo>
                    <a:pt x="88430" y="25260"/>
                  </a:moveTo>
                  <a:lnTo>
                    <a:pt x="88430" y="25260"/>
                  </a:lnTo>
                  <a:lnTo>
                    <a:pt x="0" y="25260"/>
                  </a:lnTo>
                  <a:lnTo>
                    <a:pt x="0" y="37896"/>
                  </a:lnTo>
                  <a:lnTo>
                    <a:pt x="88430" y="37896"/>
                  </a:lnTo>
                  <a:lnTo>
                    <a:pt x="88430" y="25260"/>
                  </a:lnTo>
                  <a:close/>
                </a:path>
                <a:path w="606425" h="38100">
                  <a:moveTo>
                    <a:pt x="151587" y="0"/>
                  </a:moveTo>
                  <a:lnTo>
                    <a:pt x="138950" y="0"/>
                  </a:lnTo>
                  <a:lnTo>
                    <a:pt x="138950" y="12623"/>
                  </a:lnTo>
                  <a:lnTo>
                    <a:pt x="126326" y="12623"/>
                  </a:lnTo>
                  <a:lnTo>
                    <a:pt x="113690" y="12623"/>
                  </a:lnTo>
                  <a:lnTo>
                    <a:pt x="101053" y="12623"/>
                  </a:lnTo>
                  <a:lnTo>
                    <a:pt x="101053" y="25260"/>
                  </a:lnTo>
                  <a:lnTo>
                    <a:pt x="101053" y="37896"/>
                  </a:lnTo>
                  <a:lnTo>
                    <a:pt x="113690" y="37896"/>
                  </a:lnTo>
                  <a:lnTo>
                    <a:pt x="126326" y="37896"/>
                  </a:lnTo>
                  <a:lnTo>
                    <a:pt x="138950" y="37896"/>
                  </a:lnTo>
                  <a:lnTo>
                    <a:pt x="151587" y="37896"/>
                  </a:lnTo>
                  <a:lnTo>
                    <a:pt x="151587" y="25260"/>
                  </a:lnTo>
                  <a:lnTo>
                    <a:pt x="151587" y="12636"/>
                  </a:lnTo>
                  <a:lnTo>
                    <a:pt x="151587" y="0"/>
                  </a:lnTo>
                  <a:close/>
                </a:path>
                <a:path w="606425" h="38100">
                  <a:moveTo>
                    <a:pt x="202120" y="0"/>
                  </a:moveTo>
                  <a:lnTo>
                    <a:pt x="189484" y="0"/>
                  </a:lnTo>
                  <a:lnTo>
                    <a:pt x="176847" y="0"/>
                  </a:lnTo>
                  <a:lnTo>
                    <a:pt x="164211" y="0"/>
                  </a:lnTo>
                  <a:lnTo>
                    <a:pt x="164211" y="12623"/>
                  </a:lnTo>
                  <a:lnTo>
                    <a:pt x="164211" y="25260"/>
                  </a:lnTo>
                  <a:lnTo>
                    <a:pt x="176847" y="25260"/>
                  </a:lnTo>
                  <a:lnTo>
                    <a:pt x="176847" y="12636"/>
                  </a:lnTo>
                  <a:lnTo>
                    <a:pt x="189484" y="12636"/>
                  </a:lnTo>
                  <a:lnTo>
                    <a:pt x="189484" y="25260"/>
                  </a:lnTo>
                  <a:lnTo>
                    <a:pt x="176847" y="25260"/>
                  </a:lnTo>
                  <a:lnTo>
                    <a:pt x="176847" y="37896"/>
                  </a:lnTo>
                  <a:lnTo>
                    <a:pt x="189484" y="37896"/>
                  </a:lnTo>
                  <a:lnTo>
                    <a:pt x="202120" y="37896"/>
                  </a:lnTo>
                  <a:lnTo>
                    <a:pt x="202120" y="25260"/>
                  </a:lnTo>
                  <a:lnTo>
                    <a:pt x="202120" y="12636"/>
                  </a:lnTo>
                  <a:lnTo>
                    <a:pt x="202120" y="0"/>
                  </a:lnTo>
                  <a:close/>
                </a:path>
                <a:path w="606425" h="38100">
                  <a:moveTo>
                    <a:pt x="252641" y="12623"/>
                  </a:moveTo>
                  <a:lnTo>
                    <a:pt x="240004" y="12623"/>
                  </a:lnTo>
                  <a:lnTo>
                    <a:pt x="240004" y="25260"/>
                  </a:lnTo>
                  <a:lnTo>
                    <a:pt x="227368" y="25260"/>
                  </a:lnTo>
                  <a:lnTo>
                    <a:pt x="227368" y="37896"/>
                  </a:lnTo>
                  <a:lnTo>
                    <a:pt x="240004" y="37896"/>
                  </a:lnTo>
                  <a:lnTo>
                    <a:pt x="252641" y="37896"/>
                  </a:lnTo>
                  <a:lnTo>
                    <a:pt x="252641" y="25260"/>
                  </a:lnTo>
                  <a:lnTo>
                    <a:pt x="252641" y="12623"/>
                  </a:lnTo>
                  <a:close/>
                </a:path>
                <a:path w="606425" h="38100">
                  <a:moveTo>
                    <a:pt x="315798" y="25260"/>
                  </a:moveTo>
                  <a:lnTo>
                    <a:pt x="303161" y="25260"/>
                  </a:lnTo>
                  <a:lnTo>
                    <a:pt x="303161" y="37896"/>
                  </a:lnTo>
                  <a:lnTo>
                    <a:pt x="315798" y="37896"/>
                  </a:lnTo>
                  <a:lnTo>
                    <a:pt x="315798" y="25260"/>
                  </a:lnTo>
                  <a:close/>
                </a:path>
                <a:path w="606425" h="38100">
                  <a:moveTo>
                    <a:pt x="366331" y="12623"/>
                  </a:moveTo>
                  <a:lnTo>
                    <a:pt x="353695" y="12623"/>
                  </a:lnTo>
                  <a:lnTo>
                    <a:pt x="341058" y="12623"/>
                  </a:lnTo>
                  <a:lnTo>
                    <a:pt x="341058" y="0"/>
                  </a:lnTo>
                  <a:lnTo>
                    <a:pt x="277901" y="0"/>
                  </a:lnTo>
                  <a:lnTo>
                    <a:pt x="277901" y="12623"/>
                  </a:lnTo>
                  <a:lnTo>
                    <a:pt x="265264" y="12623"/>
                  </a:lnTo>
                  <a:lnTo>
                    <a:pt x="265264" y="25260"/>
                  </a:lnTo>
                  <a:lnTo>
                    <a:pt x="265264" y="37896"/>
                  </a:lnTo>
                  <a:lnTo>
                    <a:pt x="277901" y="37896"/>
                  </a:lnTo>
                  <a:lnTo>
                    <a:pt x="290537" y="37896"/>
                  </a:lnTo>
                  <a:lnTo>
                    <a:pt x="290537" y="25260"/>
                  </a:lnTo>
                  <a:lnTo>
                    <a:pt x="290537" y="12636"/>
                  </a:lnTo>
                  <a:lnTo>
                    <a:pt x="303161" y="12636"/>
                  </a:lnTo>
                  <a:lnTo>
                    <a:pt x="315798" y="12636"/>
                  </a:lnTo>
                  <a:lnTo>
                    <a:pt x="328422" y="12636"/>
                  </a:lnTo>
                  <a:lnTo>
                    <a:pt x="328422" y="25260"/>
                  </a:lnTo>
                  <a:lnTo>
                    <a:pt x="328422" y="37896"/>
                  </a:lnTo>
                  <a:lnTo>
                    <a:pt x="341058" y="37896"/>
                  </a:lnTo>
                  <a:lnTo>
                    <a:pt x="341058" y="25260"/>
                  </a:lnTo>
                  <a:lnTo>
                    <a:pt x="353695" y="25260"/>
                  </a:lnTo>
                  <a:lnTo>
                    <a:pt x="353695" y="37896"/>
                  </a:lnTo>
                  <a:lnTo>
                    <a:pt x="366331" y="37896"/>
                  </a:lnTo>
                  <a:lnTo>
                    <a:pt x="366331" y="25260"/>
                  </a:lnTo>
                  <a:lnTo>
                    <a:pt x="366331" y="12623"/>
                  </a:lnTo>
                  <a:close/>
                </a:path>
                <a:path w="606425" h="38100">
                  <a:moveTo>
                    <a:pt x="416852" y="25260"/>
                  </a:moveTo>
                  <a:lnTo>
                    <a:pt x="404215" y="25260"/>
                  </a:lnTo>
                  <a:lnTo>
                    <a:pt x="404215" y="37896"/>
                  </a:lnTo>
                  <a:lnTo>
                    <a:pt x="416852" y="37896"/>
                  </a:lnTo>
                  <a:lnTo>
                    <a:pt x="416852" y="25260"/>
                  </a:lnTo>
                  <a:close/>
                </a:path>
                <a:path w="606425" h="38100">
                  <a:moveTo>
                    <a:pt x="442112" y="0"/>
                  </a:moveTo>
                  <a:lnTo>
                    <a:pt x="429475" y="0"/>
                  </a:lnTo>
                  <a:lnTo>
                    <a:pt x="429475" y="12623"/>
                  </a:lnTo>
                  <a:lnTo>
                    <a:pt x="416852" y="12623"/>
                  </a:lnTo>
                  <a:lnTo>
                    <a:pt x="416852" y="0"/>
                  </a:lnTo>
                  <a:lnTo>
                    <a:pt x="404215" y="0"/>
                  </a:lnTo>
                  <a:lnTo>
                    <a:pt x="391579" y="0"/>
                  </a:lnTo>
                  <a:lnTo>
                    <a:pt x="391579" y="12623"/>
                  </a:lnTo>
                  <a:lnTo>
                    <a:pt x="378955" y="12623"/>
                  </a:lnTo>
                  <a:lnTo>
                    <a:pt x="378955" y="25260"/>
                  </a:lnTo>
                  <a:lnTo>
                    <a:pt x="391579" y="25260"/>
                  </a:lnTo>
                  <a:lnTo>
                    <a:pt x="404215" y="25260"/>
                  </a:lnTo>
                  <a:lnTo>
                    <a:pt x="404215" y="12636"/>
                  </a:lnTo>
                  <a:lnTo>
                    <a:pt x="416852" y="12636"/>
                  </a:lnTo>
                  <a:lnTo>
                    <a:pt x="416852" y="25260"/>
                  </a:lnTo>
                  <a:lnTo>
                    <a:pt x="429475" y="25260"/>
                  </a:lnTo>
                  <a:lnTo>
                    <a:pt x="442112" y="25260"/>
                  </a:lnTo>
                  <a:lnTo>
                    <a:pt x="442112" y="12636"/>
                  </a:lnTo>
                  <a:lnTo>
                    <a:pt x="442112" y="0"/>
                  </a:lnTo>
                  <a:close/>
                </a:path>
                <a:path w="606425" h="38100">
                  <a:moveTo>
                    <a:pt x="480009" y="12623"/>
                  </a:moveTo>
                  <a:lnTo>
                    <a:pt x="467385" y="12623"/>
                  </a:lnTo>
                  <a:lnTo>
                    <a:pt x="467385" y="0"/>
                  </a:lnTo>
                  <a:lnTo>
                    <a:pt x="454748" y="0"/>
                  </a:lnTo>
                  <a:lnTo>
                    <a:pt x="454748" y="12636"/>
                  </a:lnTo>
                  <a:lnTo>
                    <a:pt x="467372" y="12636"/>
                  </a:lnTo>
                  <a:lnTo>
                    <a:pt x="467372" y="25260"/>
                  </a:lnTo>
                  <a:lnTo>
                    <a:pt x="467372" y="37896"/>
                  </a:lnTo>
                  <a:lnTo>
                    <a:pt x="480009" y="37896"/>
                  </a:lnTo>
                  <a:lnTo>
                    <a:pt x="480009" y="25260"/>
                  </a:lnTo>
                  <a:lnTo>
                    <a:pt x="480009" y="12623"/>
                  </a:lnTo>
                  <a:close/>
                </a:path>
                <a:path w="606425" h="38100">
                  <a:moveTo>
                    <a:pt x="543166" y="25260"/>
                  </a:moveTo>
                  <a:lnTo>
                    <a:pt x="530529" y="25260"/>
                  </a:lnTo>
                  <a:lnTo>
                    <a:pt x="530529" y="37896"/>
                  </a:lnTo>
                  <a:lnTo>
                    <a:pt x="543166" y="37896"/>
                  </a:lnTo>
                  <a:lnTo>
                    <a:pt x="543166" y="25260"/>
                  </a:lnTo>
                  <a:close/>
                </a:path>
                <a:path w="606425" h="38100">
                  <a:moveTo>
                    <a:pt x="606310" y="12623"/>
                  </a:moveTo>
                  <a:lnTo>
                    <a:pt x="593699" y="12623"/>
                  </a:lnTo>
                  <a:lnTo>
                    <a:pt x="593699" y="0"/>
                  </a:lnTo>
                  <a:lnTo>
                    <a:pt x="581063" y="0"/>
                  </a:lnTo>
                  <a:lnTo>
                    <a:pt x="492633" y="0"/>
                  </a:lnTo>
                  <a:lnTo>
                    <a:pt x="492633" y="12623"/>
                  </a:lnTo>
                  <a:lnTo>
                    <a:pt x="492633" y="25260"/>
                  </a:lnTo>
                  <a:lnTo>
                    <a:pt x="505269" y="25260"/>
                  </a:lnTo>
                  <a:lnTo>
                    <a:pt x="505269" y="37896"/>
                  </a:lnTo>
                  <a:lnTo>
                    <a:pt x="517906" y="37896"/>
                  </a:lnTo>
                  <a:lnTo>
                    <a:pt x="517906" y="25260"/>
                  </a:lnTo>
                  <a:lnTo>
                    <a:pt x="517906" y="12636"/>
                  </a:lnTo>
                  <a:lnTo>
                    <a:pt x="530529" y="12636"/>
                  </a:lnTo>
                  <a:lnTo>
                    <a:pt x="543166" y="12636"/>
                  </a:lnTo>
                  <a:lnTo>
                    <a:pt x="555790" y="12636"/>
                  </a:lnTo>
                  <a:lnTo>
                    <a:pt x="555790" y="25260"/>
                  </a:lnTo>
                  <a:lnTo>
                    <a:pt x="555790" y="37896"/>
                  </a:lnTo>
                  <a:lnTo>
                    <a:pt x="568426" y="37896"/>
                  </a:lnTo>
                  <a:lnTo>
                    <a:pt x="581063" y="37896"/>
                  </a:lnTo>
                  <a:lnTo>
                    <a:pt x="593699" y="37896"/>
                  </a:lnTo>
                  <a:lnTo>
                    <a:pt x="593699" y="25260"/>
                  </a:lnTo>
                  <a:lnTo>
                    <a:pt x="606310" y="25260"/>
                  </a:lnTo>
                  <a:lnTo>
                    <a:pt x="606310" y="126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5961735" y="3945140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36" y="12636"/>
                  </a:moveTo>
                  <a:lnTo>
                    <a:pt x="0" y="12636"/>
                  </a:lnTo>
                  <a:lnTo>
                    <a:pt x="0" y="25260"/>
                  </a:lnTo>
                  <a:lnTo>
                    <a:pt x="0" y="37896"/>
                  </a:lnTo>
                  <a:lnTo>
                    <a:pt x="0" y="50533"/>
                  </a:lnTo>
                  <a:lnTo>
                    <a:pt x="12636" y="50533"/>
                  </a:lnTo>
                  <a:lnTo>
                    <a:pt x="12636" y="37896"/>
                  </a:lnTo>
                  <a:lnTo>
                    <a:pt x="12636" y="25273"/>
                  </a:lnTo>
                  <a:lnTo>
                    <a:pt x="12636" y="12636"/>
                  </a:lnTo>
                  <a:close/>
                </a:path>
                <a:path w="619125" h="50800">
                  <a:moveTo>
                    <a:pt x="63169" y="25260"/>
                  </a:moveTo>
                  <a:lnTo>
                    <a:pt x="50533" y="25260"/>
                  </a:lnTo>
                  <a:lnTo>
                    <a:pt x="37909" y="25260"/>
                  </a:lnTo>
                  <a:lnTo>
                    <a:pt x="25273" y="25260"/>
                  </a:lnTo>
                  <a:lnTo>
                    <a:pt x="25273" y="37896"/>
                  </a:lnTo>
                  <a:lnTo>
                    <a:pt x="25273" y="50533"/>
                  </a:lnTo>
                  <a:lnTo>
                    <a:pt x="37896" y="50533"/>
                  </a:lnTo>
                  <a:lnTo>
                    <a:pt x="50533" y="50533"/>
                  </a:lnTo>
                  <a:lnTo>
                    <a:pt x="63169" y="50533"/>
                  </a:lnTo>
                  <a:lnTo>
                    <a:pt x="63169" y="37896"/>
                  </a:lnTo>
                  <a:lnTo>
                    <a:pt x="63169" y="25260"/>
                  </a:lnTo>
                  <a:close/>
                </a:path>
                <a:path w="619125" h="50800">
                  <a:moveTo>
                    <a:pt x="88430" y="12636"/>
                  </a:moveTo>
                  <a:lnTo>
                    <a:pt x="75793" y="12636"/>
                  </a:lnTo>
                  <a:lnTo>
                    <a:pt x="75793" y="25260"/>
                  </a:lnTo>
                  <a:lnTo>
                    <a:pt x="75793" y="37896"/>
                  </a:lnTo>
                  <a:lnTo>
                    <a:pt x="75793" y="50533"/>
                  </a:lnTo>
                  <a:lnTo>
                    <a:pt x="88430" y="50533"/>
                  </a:lnTo>
                  <a:lnTo>
                    <a:pt x="88430" y="37896"/>
                  </a:lnTo>
                  <a:lnTo>
                    <a:pt x="88430" y="25273"/>
                  </a:lnTo>
                  <a:lnTo>
                    <a:pt x="88430" y="12636"/>
                  </a:lnTo>
                  <a:close/>
                </a:path>
                <a:path w="619125" h="50800">
                  <a:moveTo>
                    <a:pt x="126326" y="12636"/>
                  </a:moveTo>
                  <a:lnTo>
                    <a:pt x="113690" y="12636"/>
                  </a:lnTo>
                  <a:lnTo>
                    <a:pt x="101053" y="12636"/>
                  </a:lnTo>
                  <a:lnTo>
                    <a:pt x="101053" y="25260"/>
                  </a:lnTo>
                  <a:lnTo>
                    <a:pt x="101053" y="37896"/>
                  </a:lnTo>
                  <a:lnTo>
                    <a:pt x="101053" y="50533"/>
                  </a:lnTo>
                  <a:lnTo>
                    <a:pt x="113690" y="50533"/>
                  </a:lnTo>
                  <a:lnTo>
                    <a:pt x="113690" y="37896"/>
                  </a:lnTo>
                  <a:lnTo>
                    <a:pt x="126326" y="37896"/>
                  </a:lnTo>
                  <a:lnTo>
                    <a:pt x="126326" y="25273"/>
                  </a:lnTo>
                  <a:lnTo>
                    <a:pt x="126326" y="12636"/>
                  </a:lnTo>
                  <a:close/>
                </a:path>
                <a:path w="619125" h="50800">
                  <a:moveTo>
                    <a:pt x="138963" y="37896"/>
                  </a:moveTo>
                  <a:lnTo>
                    <a:pt x="126326" y="37896"/>
                  </a:lnTo>
                  <a:lnTo>
                    <a:pt x="126326" y="50533"/>
                  </a:lnTo>
                  <a:lnTo>
                    <a:pt x="138963" y="50533"/>
                  </a:lnTo>
                  <a:lnTo>
                    <a:pt x="138963" y="37896"/>
                  </a:lnTo>
                  <a:close/>
                </a:path>
                <a:path w="619125" h="50800">
                  <a:moveTo>
                    <a:pt x="189484" y="25260"/>
                  </a:moveTo>
                  <a:lnTo>
                    <a:pt x="176847" y="25260"/>
                  </a:lnTo>
                  <a:lnTo>
                    <a:pt x="176847" y="12636"/>
                  </a:lnTo>
                  <a:lnTo>
                    <a:pt x="164223" y="12636"/>
                  </a:lnTo>
                  <a:lnTo>
                    <a:pt x="151587" y="12636"/>
                  </a:lnTo>
                  <a:lnTo>
                    <a:pt x="138950" y="12636"/>
                  </a:lnTo>
                  <a:lnTo>
                    <a:pt x="138950" y="25273"/>
                  </a:lnTo>
                  <a:lnTo>
                    <a:pt x="151587" y="25273"/>
                  </a:lnTo>
                  <a:lnTo>
                    <a:pt x="164211" y="25273"/>
                  </a:lnTo>
                  <a:lnTo>
                    <a:pt x="176847" y="25273"/>
                  </a:lnTo>
                  <a:lnTo>
                    <a:pt x="176847" y="37896"/>
                  </a:lnTo>
                  <a:lnTo>
                    <a:pt x="189484" y="37896"/>
                  </a:lnTo>
                  <a:lnTo>
                    <a:pt x="189484" y="25260"/>
                  </a:lnTo>
                  <a:close/>
                </a:path>
                <a:path w="619125" h="50800">
                  <a:moveTo>
                    <a:pt x="214744" y="37896"/>
                  </a:moveTo>
                  <a:lnTo>
                    <a:pt x="202107" y="37896"/>
                  </a:lnTo>
                  <a:lnTo>
                    <a:pt x="202107" y="50533"/>
                  </a:lnTo>
                  <a:lnTo>
                    <a:pt x="214744" y="50533"/>
                  </a:lnTo>
                  <a:lnTo>
                    <a:pt x="214744" y="37896"/>
                  </a:lnTo>
                  <a:close/>
                </a:path>
                <a:path w="619125" h="50800">
                  <a:moveTo>
                    <a:pt x="265277" y="12636"/>
                  </a:moveTo>
                  <a:lnTo>
                    <a:pt x="252641" y="12636"/>
                  </a:lnTo>
                  <a:lnTo>
                    <a:pt x="240004" y="12636"/>
                  </a:lnTo>
                  <a:lnTo>
                    <a:pt x="240004" y="25273"/>
                  </a:lnTo>
                  <a:lnTo>
                    <a:pt x="240004" y="37896"/>
                  </a:lnTo>
                  <a:lnTo>
                    <a:pt x="227380" y="37896"/>
                  </a:lnTo>
                  <a:lnTo>
                    <a:pt x="227380" y="25273"/>
                  </a:lnTo>
                  <a:lnTo>
                    <a:pt x="240004" y="25273"/>
                  </a:lnTo>
                  <a:lnTo>
                    <a:pt x="240004" y="12636"/>
                  </a:lnTo>
                  <a:lnTo>
                    <a:pt x="227368" y="12636"/>
                  </a:lnTo>
                  <a:lnTo>
                    <a:pt x="227368" y="25260"/>
                  </a:lnTo>
                  <a:lnTo>
                    <a:pt x="214744" y="25260"/>
                  </a:lnTo>
                  <a:lnTo>
                    <a:pt x="214744" y="12636"/>
                  </a:lnTo>
                  <a:lnTo>
                    <a:pt x="202107" y="12636"/>
                  </a:lnTo>
                  <a:lnTo>
                    <a:pt x="202107" y="25273"/>
                  </a:lnTo>
                  <a:lnTo>
                    <a:pt x="214744" y="25273"/>
                  </a:lnTo>
                  <a:lnTo>
                    <a:pt x="214744" y="37896"/>
                  </a:lnTo>
                  <a:lnTo>
                    <a:pt x="227368" y="37896"/>
                  </a:lnTo>
                  <a:lnTo>
                    <a:pt x="227368" y="50533"/>
                  </a:lnTo>
                  <a:lnTo>
                    <a:pt x="240004" y="50533"/>
                  </a:lnTo>
                  <a:lnTo>
                    <a:pt x="252641" y="50533"/>
                  </a:lnTo>
                  <a:lnTo>
                    <a:pt x="252641" y="37896"/>
                  </a:lnTo>
                  <a:lnTo>
                    <a:pt x="252641" y="25273"/>
                  </a:lnTo>
                  <a:lnTo>
                    <a:pt x="265277" y="25273"/>
                  </a:lnTo>
                  <a:lnTo>
                    <a:pt x="265277" y="12636"/>
                  </a:lnTo>
                  <a:close/>
                </a:path>
                <a:path w="619125" h="50800">
                  <a:moveTo>
                    <a:pt x="277901" y="37896"/>
                  </a:moveTo>
                  <a:lnTo>
                    <a:pt x="265264" y="37896"/>
                  </a:lnTo>
                  <a:lnTo>
                    <a:pt x="265264" y="50533"/>
                  </a:lnTo>
                  <a:lnTo>
                    <a:pt x="277901" y="50533"/>
                  </a:lnTo>
                  <a:lnTo>
                    <a:pt x="277901" y="37896"/>
                  </a:lnTo>
                  <a:close/>
                </a:path>
                <a:path w="619125" h="50800">
                  <a:moveTo>
                    <a:pt x="404215" y="12636"/>
                  </a:moveTo>
                  <a:lnTo>
                    <a:pt x="391579" y="12636"/>
                  </a:lnTo>
                  <a:lnTo>
                    <a:pt x="391579" y="25260"/>
                  </a:lnTo>
                  <a:lnTo>
                    <a:pt x="378955" y="25260"/>
                  </a:lnTo>
                  <a:lnTo>
                    <a:pt x="378955" y="12636"/>
                  </a:lnTo>
                  <a:lnTo>
                    <a:pt x="366331" y="12636"/>
                  </a:lnTo>
                  <a:lnTo>
                    <a:pt x="353695" y="12636"/>
                  </a:lnTo>
                  <a:lnTo>
                    <a:pt x="341058" y="12636"/>
                  </a:lnTo>
                  <a:lnTo>
                    <a:pt x="328422" y="12636"/>
                  </a:lnTo>
                  <a:lnTo>
                    <a:pt x="328422" y="25260"/>
                  </a:lnTo>
                  <a:lnTo>
                    <a:pt x="315798" y="25260"/>
                  </a:lnTo>
                  <a:lnTo>
                    <a:pt x="303174" y="25260"/>
                  </a:lnTo>
                  <a:lnTo>
                    <a:pt x="290537" y="25260"/>
                  </a:lnTo>
                  <a:lnTo>
                    <a:pt x="290537" y="12636"/>
                  </a:lnTo>
                  <a:lnTo>
                    <a:pt x="277901" y="12636"/>
                  </a:lnTo>
                  <a:lnTo>
                    <a:pt x="277901" y="25260"/>
                  </a:lnTo>
                  <a:lnTo>
                    <a:pt x="277901" y="37896"/>
                  </a:lnTo>
                  <a:lnTo>
                    <a:pt x="290537" y="37896"/>
                  </a:lnTo>
                  <a:lnTo>
                    <a:pt x="290537" y="50533"/>
                  </a:lnTo>
                  <a:lnTo>
                    <a:pt x="303174" y="50533"/>
                  </a:lnTo>
                  <a:lnTo>
                    <a:pt x="303174" y="37896"/>
                  </a:lnTo>
                  <a:lnTo>
                    <a:pt x="315798" y="37896"/>
                  </a:lnTo>
                  <a:lnTo>
                    <a:pt x="328422" y="37896"/>
                  </a:lnTo>
                  <a:lnTo>
                    <a:pt x="341058" y="37896"/>
                  </a:lnTo>
                  <a:lnTo>
                    <a:pt x="341058" y="25273"/>
                  </a:lnTo>
                  <a:lnTo>
                    <a:pt x="353695" y="25273"/>
                  </a:lnTo>
                  <a:lnTo>
                    <a:pt x="353695" y="37896"/>
                  </a:lnTo>
                  <a:lnTo>
                    <a:pt x="366318" y="37896"/>
                  </a:lnTo>
                  <a:lnTo>
                    <a:pt x="404215" y="37896"/>
                  </a:lnTo>
                  <a:lnTo>
                    <a:pt x="404215" y="25273"/>
                  </a:lnTo>
                  <a:lnTo>
                    <a:pt x="404215" y="12636"/>
                  </a:lnTo>
                  <a:close/>
                </a:path>
                <a:path w="619125" h="50800">
                  <a:moveTo>
                    <a:pt x="467385" y="25260"/>
                  </a:moveTo>
                  <a:lnTo>
                    <a:pt x="454748" y="25260"/>
                  </a:lnTo>
                  <a:lnTo>
                    <a:pt x="454748" y="12636"/>
                  </a:lnTo>
                  <a:lnTo>
                    <a:pt x="442112" y="12636"/>
                  </a:lnTo>
                  <a:lnTo>
                    <a:pt x="429488" y="12636"/>
                  </a:lnTo>
                  <a:lnTo>
                    <a:pt x="416852" y="12636"/>
                  </a:lnTo>
                  <a:lnTo>
                    <a:pt x="416852" y="25273"/>
                  </a:lnTo>
                  <a:lnTo>
                    <a:pt x="429475" y="25273"/>
                  </a:lnTo>
                  <a:lnTo>
                    <a:pt x="429475" y="37896"/>
                  </a:lnTo>
                  <a:lnTo>
                    <a:pt x="442112" y="37896"/>
                  </a:lnTo>
                  <a:lnTo>
                    <a:pt x="454748" y="37896"/>
                  </a:lnTo>
                  <a:lnTo>
                    <a:pt x="467385" y="37896"/>
                  </a:lnTo>
                  <a:lnTo>
                    <a:pt x="467385" y="25260"/>
                  </a:lnTo>
                  <a:close/>
                </a:path>
                <a:path w="619125" h="50800">
                  <a:moveTo>
                    <a:pt x="581063" y="12636"/>
                  </a:moveTo>
                  <a:lnTo>
                    <a:pt x="568426" y="12636"/>
                  </a:lnTo>
                  <a:lnTo>
                    <a:pt x="555790" y="12636"/>
                  </a:lnTo>
                  <a:lnTo>
                    <a:pt x="555790" y="25260"/>
                  </a:lnTo>
                  <a:lnTo>
                    <a:pt x="543166" y="25260"/>
                  </a:lnTo>
                  <a:lnTo>
                    <a:pt x="530542" y="25260"/>
                  </a:lnTo>
                  <a:lnTo>
                    <a:pt x="517906" y="25260"/>
                  </a:lnTo>
                  <a:lnTo>
                    <a:pt x="517906" y="12636"/>
                  </a:lnTo>
                  <a:lnTo>
                    <a:pt x="505269" y="12636"/>
                  </a:lnTo>
                  <a:lnTo>
                    <a:pt x="492645" y="12636"/>
                  </a:lnTo>
                  <a:lnTo>
                    <a:pt x="480009" y="12636"/>
                  </a:lnTo>
                  <a:lnTo>
                    <a:pt x="480009" y="25273"/>
                  </a:lnTo>
                  <a:lnTo>
                    <a:pt x="492633" y="25273"/>
                  </a:lnTo>
                  <a:lnTo>
                    <a:pt x="505269" y="25273"/>
                  </a:lnTo>
                  <a:lnTo>
                    <a:pt x="505269" y="37896"/>
                  </a:lnTo>
                  <a:lnTo>
                    <a:pt x="581063" y="37896"/>
                  </a:lnTo>
                  <a:lnTo>
                    <a:pt x="581063" y="25273"/>
                  </a:lnTo>
                  <a:lnTo>
                    <a:pt x="581063" y="12636"/>
                  </a:lnTo>
                  <a:close/>
                </a:path>
                <a:path w="619125" h="50800">
                  <a:moveTo>
                    <a:pt x="618947" y="0"/>
                  </a:moveTo>
                  <a:lnTo>
                    <a:pt x="606310" y="0"/>
                  </a:lnTo>
                  <a:lnTo>
                    <a:pt x="606310" y="12636"/>
                  </a:lnTo>
                  <a:lnTo>
                    <a:pt x="593699" y="12636"/>
                  </a:lnTo>
                  <a:lnTo>
                    <a:pt x="593699" y="0"/>
                  </a:lnTo>
                  <a:lnTo>
                    <a:pt x="581063" y="0"/>
                  </a:lnTo>
                  <a:lnTo>
                    <a:pt x="581063" y="12636"/>
                  </a:lnTo>
                  <a:lnTo>
                    <a:pt x="593674" y="12636"/>
                  </a:lnTo>
                  <a:lnTo>
                    <a:pt x="593674" y="25260"/>
                  </a:lnTo>
                  <a:lnTo>
                    <a:pt x="593674" y="37896"/>
                  </a:lnTo>
                  <a:lnTo>
                    <a:pt x="606310" y="37896"/>
                  </a:lnTo>
                  <a:lnTo>
                    <a:pt x="618947" y="37896"/>
                  </a:lnTo>
                  <a:lnTo>
                    <a:pt x="618947" y="25273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5961735" y="3983037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63169" y="12636"/>
                  </a:moveTo>
                  <a:lnTo>
                    <a:pt x="50533" y="12636"/>
                  </a:lnTo>
                  <a:lnTo>
                    <a:pt x="37909" y="12636"/>
                  </a:lnTo>
                  <a:lnTo>
                    <a:pt x="25273" y="12636"/>
                  </a:lnTo>
                  <a:lnTo>
                    <a:pt x="25273" y="25273"/>
                  </a:lnTo>
                  <a:lnTo>
                    <a:pt x="37896" y="25273"/>
                  </a:lnTo>
                  <a:lnTo>
                    <a:pt x="50533" y="25273"/>
                  </a:lnTo>
                  <a:lnTo>
                    <a:pt x="63169" y="25273"/>
                  </a:lnTo>
                  <a:lnTo>
                    <a:pt x="63169" y="12636"/>
                  </a:lnTo>
                  <a:close/>
                </a:path>
                <a:path w="619125" h="50800">
                  <a:moveTo>
                    <a:pt x="88430" y="12636"/>
                  </a:moveTo>
                  <a:lnTo>
                    <a:pt x="75793" y="12636"/>
                  </a:lnTo>
                  <a:lnTo>
                    <a:pt x="75793" y="25260"/>
                  </a:lnTo>
                  <a:lnTo>
                    <a:pt x="75793" y="37896"/>
                  </a:lnTo>
                  <a:lnTo>
                    <a:pt x="63169" y="37896"/>
                  </a:lnTo>
                  <a:lnTo>
                    <a:pt x="50533" y="37896"/>
                  </a:lnTo>
                  <a:lnTo>
                    <a:pt x="37909" y="37896"/>
                  </a:lnTo>
                  <a:lnTo>
                    <a:pt x="25273" y="37896"/>
                  </a:lnTo>
                  <a:lnTo>
                    <a:pt x="12636" y="37896"/>
                  </a:lnTo>
                  <a:lnTo>
                    <a:pt x="12636" y="25273"/>
                  </a:lnTo>
                  <a:lnTo>
                    <a:pt x="12636" y="12636"/>
                  </a:lnTo>
                  <a:lnTo>
                    <a:pt x="0" y="12636"/>
                  </a:lnTo>
                  <a:lnTo>
                    <a:pt x="0" y="25260"/>
                  </a:lnTo>
                  <a:lnTo>
                    <a:pt x="0" y="37896"/>
                  </a:lnTo>
                  <a:lnTo>
                    <a:pt x="0" y="50533"/>
                  </a:lnTo>
                  <a:lnTo>
                    <a:pt x="12636" y="50533"/>
                  </a:lnTo>
                  <a:lnTo>
                    <a:pt x="88430" y="50533"/>
                  </a:lnTo>
                  <a:lnTo>
                    <a:pt x="88430" y="37896"/>
                  </a:lnTo>
                  <a:lnTo>
                    <a:pt x="88430" y="25273"/>
                  </a:lnTo>
                  <a:lnTo>
                    <a:pt x="88430" y="12636"/>
                  </a:lnTo>
                  <a:close/>
                </a:path>
                <a:path w="619125" h="50800">
                  <a:moveTo>
                    <a:pt x="113690" y="37896"/>
                  </a:moveTo>
                  <a:lnTo>
                    <a:pt x="101053" y="37896"/>
                  </a:lnTo>
                  <a:lnTo>
                    <a:pt x="101053" y="50533"/>
                  </a:lnTo>
                  <a:lnTo>
                    <a:pt x="113690" y="50533"/>
                  </a:lnTo>
                  <a:lnTo>
                    <a:pt x="113690" y="37896"/>
                  </a:lnTo>
                  <a:close/>
                </a:path>
                <a:path w="619125" h="50800">
                  <a:moveTo>
                    <a:pt x="138963" y="12636"/>
                  </a:moveTo>
                  <a:lnTo>
                    <a:pt x="126326" y="12636"/>
                  </a:lnTo>
                  <a:lnTo>
                    <a:pt x="113690" y="12636"/>
                  </a:lnTo>
                  <a:lnTo>
                    <a:pt x="113690" y="25273"/>
                  </a:lnTo>
                  <a:lnTo>
                    <a:pt x="126326" y="25273"/>
                  </a:lnTo>
                  <a:lnTo>
                    <a:pt x="126326" y="37896"/>
                  </a:lnTo>
                  <a:lnTo>
                    <a:pt x="126326" y="50533"/>
                  </a:lnTo>
                  <a:lnTo>
                    <a:pt x="138963" y="50533"/>
                  </a:lnTo>
                  <a:lnTo>
                    <a:pt x="138963" y="37896"/>
                  </a:lnTo>
                  <a:lnTo>
                    <a:pt x="138963" y="25273"/>
                  </a:lnTo>
                  <a:lnTo>
                    <a:pt x="138963" y="12636"/>
                  </a:lnTo>
                  <a:close/>
                </a:path>
                <a:path w="619125" h="50800">
                  <a:moveTo>
                    <a:pt x="290537" y="25260"/>
                  </a:moveTo>
                  <a:lnTo>
                    <a:pt x="290537" y="25260"/>
                  </a:lnTo>
                  <a:lnTo>
                    <a:pt x="240004" y="25260"/>
                  </a:lnTo>
                  <a:lnTo>
                    <a:pt x="240004" y="12636"/>
                  </a:lnTo>
                  <a:lnTo>
                    <a:pt x="227368" y="12636"/>
                  </a:lnTo>
                  <a:lnTo>
                    <a:pt x="227368" y="25260"/>
                  </a:lnTo>
                  <a:lnTo>
                    <a:pt x="214744" y="25260"/>
                  </a:lnTo>
                  <a:lnTo>
                    <a:pt x="214744" y="12636"/>
                  </a:lnTo>
                  <a:lnTo>
                    <a:pt x="202107" y="12636"/>
                  </a:lnTo>
                  <a:lnTo>
                    <a:pt x="202107" y="25260"/>
                  </a:lnTo>
                  <a:lnTo>
                    <a:pt x="189484" y="25260"/>
                  </a:lnTo>
                  <a:lnTo>
                    <a:pt x="189484" y="12636"/>
                  </a:lnTo>
                  <a:lnTo>
                    <a:pt x="176847" y="12636"/>
                  </a:lnTo>
                  <a:lnTo>
                    <a:pt x="164223" y="12636"/>
                  </a:lnTo>
                  <a:lnTo>
                    <a:pt x="151587" y="12636"/>
                  </a:lnTo>
                  <a:lnTo>
                    <a:pt x="151587" y="25273"/>
                  </a:lnTo>
                  <a:lnTo>
                    <a:pt x="164211" y="25273"/>
                  </a:lnTo>
                  <a:lnTo>
                    <a:pt x="176847" y="25273"/>
                  </a:lnTo>
                  <a:lnTo>
                    <a:pt x="189484" y="25273"/>
                  </a:lnTo>
                  <a:lnTo>
                    <a:pt x="189484" y="37896"/>
                  </a:lnTo>
                  <a:lnTo>
                    <a:pt x="202120" y="37896"/>
                  </a:lnTo>
                  <a:lnTo>
                    <a:pt x="202120" y="25273"/>
                  </a:lnTo>
                  <a:lnTo>
                    <a:pt x="214744" y="25273"/>
                  </a:lnTo>
                  <a:lnTo>
                    <a:pt x="214744" y="37896"/>
                  </a:lnTo>
                  <a:lnTo>
                    <a:pt x="227380" y="37896"/>
                  </a:lnTo>
                  <a:lnTo>
                    <a:pt x="227380" y="25273"/>
                  </a:lnTo>
                  <a:lnTo>
                    <a:pt x="240004" y="25273"/>
                  </a:lnTo>
                  <a:lnTo>
                    <a:pt x="240004" y="37896"/>
                  </a:lnTo>
                  <a:lnTo>
                    <a:pt x="252641" y="37896"/>
                  </a:lnTo>
                  <a:lnTo>
                    <a:pt x="265264" y="37896"/>
                  </a:lnTo>
                  <a:lnTo>
                    <a:pt x="277901" y="37896"/>
                  </a:lnTo>
                  <a:lnTo>
                    <a:pt x="290537" y="37896"/>
                  </a:lnTo>
                  <a:lnTo>
                    <a:pt x="290537" y="25260"/>
                  </a:lnTo>
                  <a:close/>
                </a:path>
                <a:path w="619125" h="50800">
                  <a:moveTo>
                    <a:pt x="353695" y="12636"/>
                  </a:moveTo>
                  <a:lnTo>
                    <a:pt x="341058" y="12636"/>
                  </a:lnTo>
                  <a:lnTo>
                    <a:pt x="341058" y="0"/>
                  </a:lnTo>
                  <a:lnTo>
                    <a:pt x="328422" y="0"/>
                  </a:lnTo>
                  <a:lnTo>
                    <a:pt x="328422" y="12636"/>
                  </a:lnTo>
                  <a:lnTo>
                    <a:pt x="315798" y="12636"/>
                  </a:lnTo>
                  <a:lnTo>
                    <a:pt x="303174" y="12636"/>
                  </a:lnTo>
                  <a:lnTo>
                    <a:pt x="303174" y="0"/>
                  </a:lnTo>
                  <a:lnTo>
                    <a:pt x="290537" y="0"/>
                  </a:lnTo>
                  <a:lnTo>
                    <a:pt x="290537" y="12636"/>
                  </a:lnTo>
                  <a:lnTo>
                    <a:pt x="303161" y="12636"/>
                  </a:lnTo>
                  <a:lnTo>
                    <a:pt x="303161" y="25273"/>
                  </a:lnTo>
                  <a:lnTo>
                    <a:pt x="353695" y="25273"/>
                  </a:lnTo>
                  <a:lnTo>
                    <a:pt x="353695" y="12636"/>
                  </a:lnTo>
                  <a:close/>
                </a:path>
                <a:path w="619125" h="50800">
                  <a:moveTo>
                    <a:pt x="391591" y="0"/>
                  </a:moveTo>
                  <a:lnTo>
                    <a:pt x="378955" y="0"/>
                  </a:lnTo>
                  <a:lnTo>
                    <a:pt x="366331" y="0"/>
                  </a:lnTo>
                  <a:lnTo>
                    <a:pt x="353695" y="0"/>
                  </a:lnTo>
                  <a:lnTo>
                    <a:pt x="353695" y="12636"/>
                  </a:lnTo>
                  <a:lnTo>
                    <a:pt x="366318" y="12636"/>
                  </a:lnTo>
                  <a:lnTo>
                    <a:pt x="366318" y="25260"/>
                  </a:lnTo>
                  <a:lnTo>
                    <a:pt x="366318" y="37896"/>
                  </a:lnTo>
                  <a:lnTo>
                    <a:pt x="378955" y="37896"/>
                  </a:lnTo>
                  <a:lnTo>
                    <a:pt x="391591" y="37896"/>
                  </a:lnTo>
                  <a:lnTo>
                    <a:pt x="391591" y="25260"/>
                  </a:lnTo>
                  <a:lnTo>
                    <a:pt x="378955" y="25260"/>
                  </a:lnTo>
                  <a:lnTo>
                    <a:pt x="378955" y="12636"/>
                  </a:lnTo>
                  <a:lnTo>
                    <a:pt x="391591" y="12636"/>
                  </a:lnTo>
                  <a:lnTo>
                    <a:pt x="391591" y="0"/>
                  </a:lnTo>
                  <a:close/>
                </a:path>
                <a:path w="619125" h="50800">
                  <a:moveTo>
                    <a:pt x="492645" y="0"/>
                  </a:moveTo>
                  <a:lnTo>
                    <a:pt x="480009" y="0"/>
                  </a:lnTo>
                  <a:lnTo>
                    <a:pt x="467385" y="0"/>
                  </a:lnTo>
                  <a:lnTo>
                    <a:pt x="454748" y="0"/>
                  </a:lnTo>
                  <a:lnTo>
                    <a:pt x="454748" y="12636"/>
                  </a:lnTo>
                  <a:lnTo>
                    <a:pt x="454748" y="25260"/>
                  </a:lnTo>
                  <a:lnTo>
                    <a:pt x="442112" y="25260"/>
                  </a:lnTo>
                  <a:lnTo>
                    <a:pt x="442112" y="12636"/>
                  </a:lnTo>
                  <a:lnTo>
                    <a:pt x="454748" y="12636"/>
                  </a:lnTo>
                  <a:lnTo>
                    <a:pt x="454748" y="0"/>
                  </a:lnTo>
                  <a:lnTo>
                    <a:pt x="442112" y="0"/>
                  </a:lnTo>
                  <a:lnTo>
                    <a:pt x="429488" y="0"/>
                  </a:lnTo>
                  <a:lnTo>
                    <a:pt x="416852" y="0"/>
                  </a:lnTo>
                  <a:lnTo>
                    <a:pt x="416852" y="12636"/>
                  </a:lnTo>
                  <a:lnTo>
                    <a:pt x="429475" y="12636"/>
                  </a:lnTo>
                  <a:lnTo>
                    <a:pt x="429475" y="25260"/>
                  </a:lnTo>
                  <a:lnTo>
                    <a:pt x="416852" y="25260"/>
                  </a:lnTo>
                  <a:lnTo>
                    <a:pt x="416852" y="12636"/>
                  </a:lnTo>
                  <a:lnTo>
                    <a:pt x="404215" y="12636"/>
                  </a:lnTo>
                  <a:lnTo>
                    <a:pt x="404215" y="25260"/>
                  </a:lnTo>
                  <a:lnTo>
                    <a:pt x="404215" y="37896"/>
                  </a:lnTo>
                  <a:lnTo>
                    <a:pt x="416852" y="37896"/>
                  </a:lnTo>
                  <a:lnTo>
                    <a:pt x="429475" y="37896"/>
                  </a:lnTo>
                  <a:lnTo>
                    <a:pt x="442112" y="37896"/>
                  </a:lnTo>
                  <a:lnTo>
                    <a:pt x="454748" y="37896"/>
                  </a:lnTo>
                  <a:lnTo>
                    <a:pt x="454748" y="25273"/>
                  </a:lnTo>
                  <a:lnTo>
                    <a:pt x="467372" y="25273"/>
                  </a:lnTo>
                  <a:lnTo>
                    <a:pt x="467372" y="37896"/>
                  </a:lnTo>
                  <a:lnTo>
                    <a:pt x="480009" y="37896"/>
                  </a:lnTo>
                  <a:lnTo>
                    <a:pt x="480009" y="25273"/>
                  </a:lnTo>
                  <a:lnTo>
                    <a:pt x="480009" y="12636"/>
                  </a:lnTo>
                  <a:lnTo>
                    <a:pt x="492645" y="12636"/>
                  </a:lnTo>
                  <a:lnTo>
                    <a:pt x="492645" y="0"/>
                  </a:lnTo>
                  <a:close/>
                </a:path>
                <a:path w="619125" h="50800">
                  <a:moveTo>
                    <a:pt x="505269" y="25260"/>
                  </a:moveTo>
                  <a:lnTo>
                    <a:pt x="492633" y="25260"/>
                  </a:lnTo>
                  <a:lnTo>
                    <a:pt x="492633" y="37896"/>
                  </a:lnTo>
                  <a:lnTo>
                    <a:pt x="505269" y="37896"/>
                  </a:lnTo>
                  <a:lnTo>
                    <a:pt x="505269" y="25260"/>
                  </a:lnTo>
                  <a:close/>
                </a:path>
                <a:path w="619125" h="50800">
                  <a:moveTo>
                    <a:pt x="581063" y="0"/>
                  </a:moveTo>
                  <a:lnTo>
                    <a:pt x="568426" y="0"/>
                  </a:lnTo>
                  <a:lnTo>
                    <a:pt x="568426" y="12636"/>
                  </a:lnTo>
                  <a:lnTo>
                    <a:pt x="581063" y="12636"/>
                  </a:lnTo>
                  <a:lnTo>
                    <a:pt x="581063" y="0"/>
                  </a:lnTo>
                  <a:close/>
                </a:path>
                <a:path w="619125" h="50800">
                  <a:moveTo>
                    <a:pt x="618947" y="25260"/>
                  </a:moveTo>
                  <a:lnTo>
                    <a:pt x="606310" y="25260"/>
                  </a:lnTo>
                  <a:lnTo>
                    <a:pt x="606310" y="12636"/>
                  </a:lnTo>
                  <a:lnTo>
                    <a:pt x="593674" y="12636"/>
                  </a:lnTo>
                  <a:lnTo>
                    <a:pt x="593674" y="25260"/>
                  </a:lnTo>
                  <a:lnTo>
                    <a:pt x="581063" y="25260"/>
                  </a:lnTo>
                  <a:lnTo>
                    <a:pt x="568426" y="25260"/>
                  </a:lnTo>
                  <a:lnTo>
                    <a:pt x="568426" y="12636"/>
                  </a:lnTo>
                  <a:lnTo>
                    <a:pt x="555802" y="12636"/>
                  </a:lnTo>
                  <a:lnTo>
                    <a:pt x="555802" y="0"/>
                  </a:lnTo>
                  <a:lnTo>
                    <a:pt x="543166" y="0"/>
                  </a:lnTo>
                  <a:lnTo>
                    <a:pt x="543166" y="12636"/>
                  </a:lnTo>
                  <a:lnTo>
                    <a:pt x="530542" y="12636"/>
                  </a:lnTo>
                  <a:lnTo>
                    <a:pt x="530542" y="0"/>
                  </a:lnTo>
                  <a:lnTo>
                    <a:pt x="517906" y="0"/>
                  </a:lnTo>
                  <a:lnTo>
                    <a:pt x="517906" y="12636"/>
                  </a:lnTo>
                  <a:lnTo>
                    <a:pt x="530529" y="12636"/>
                  </a:lnTo>
                  <a:lnTo>
                    <a:pt x="530529" y="25260"/>
                  </a:lnTo>
                  <a:lnTo>
                    <a:pt x="530529" y="37896"/>
                  </a:lnTo>
                  <a:lnTo>
                    <a:pt x="543166" y="37896"/>
                  </a:lnTo>
                  <a:lnTo>
                    <a:pt x="543166" y="25273"/>
                  </a:lnTo>
                  <a:lnTo>
                    <a:pt x="555790" y="25273"/>
                  </a:lnTo>
                  <a:lnTo>
                    <a:pt x="568426" y="25273"/>
                  </a:lnTo>
                  <a:lnTo>
                    <a:pt x="568426" y="37896"/>
                  </a:lnTo>
                  <a:lnTo>
                    <a:pt x="581063" y="37896"/>
                  </a:lnTo>
                  <a:lnTo>
                    <a:pt x="593674" y="37896"/>
                  </a:lnTo>
                  <a:lnTo>
                    <a:pt x="606310" y="37896"/>
                  </a:lnTo>
                  <a:lnTo>
                    <a:pt x="618947" y="37896"/>
                  </a:lnTo>
                  <a:lnTo>
                    <a:pt x="618947" y="25260"/>
                  </a:lnTo>
                  <a:close/>
                </a:path>
                <a:path w="619125" h="50800">
                  <a:moveTo>
                    <a:pt x="618947" y="0"/>
                  </a:moveTo>
                  <a:lnTo>
                    <a:pt x="606310" y="0"/>
                  </a:lnTo>
                  <a:lnTo>
                    <a:pt x="606310" y="12636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6088062" y="4020934"/>
              <a:ext cx="492759" cy="12700"/>
            </a:xfrm>
            <a:custGeom>
              <a:avLst/>
              <a:gdLst/>
              <a:ahLst/>
              <a:cxnLst/>
              <a:rect l="l" t="t" r="r" b="b"/>
              <a:pathLst>
                <a:path w="492759" h="12700">
                  <a:moveTo>
                    <a:pt x="25260" y="0"/>
                  </a:moveTo>
                  <a:lnTo>
                    <a:pt x="12636" y="0"/>
                  </a:lnTo>
                  <a:lnTo>
                    <a:pt x="0" y="0"/>
                  </a:lnTo>
                  <a:lnTo>
                    <a:pt x="0" y="12636"/>
                  </a:lnTo>
                  <a:lnTo>
                    <a:pt x="12623" y="12636"/>
                  </a:lnTo>
                  <a:lnTo>
                    <a:pt x="25260" y="12636"/>
                  </a:lnTo>
                  <a:lnTo>
                    <a:pt x="25260" y="0"/>
                  </a:lnTo>
                  <a:close/>
                </a:path>
                <a:path w="492759" h="12700">
                  <a:moveTo>
                    <a:pt x="189471" y="0"/>
                  </a:moveTo>
                  <a:lnTo>
                    <a:pt x="176847" y="0"/>
                  </a:lnTo>
                  <a:lnTo>
                    <a:pt x="164211" y="0"/>
                  </a:lnTo>
                  <a:lnTo>
                    <a:pt x="151574" y="0"/>
                  </a:lnTo>
                  <a:lnTo>
                    <a:pt x="151574" y="12636"/>
                  </a:lnTo>
                  <a:lnTo>
                    <a:pt x="164211" y="12636"/>
                  </a:lnTo>
                  <a:lnTo>
                    <a:pt x="176834" y="12636"/>
                  </a:lnTo>
                  <a:lnTo>
                    <a:pt x="189471" y="12636"/>
                  </a:lnTo>
                  <a:lnTo>
                    <a:pt x="189471" y="0"/>
                  </a:lnTo>
                  <a:close/>
                </a:path>
                <a:path w="492759" h="12700">
                  <a:moveTo>
                    <a:pt x="214731" y="0"/>
                  </a:moveTo>
                  <a:lnTo>
                    <a:pt x="202095" y="0"/>
                  </a:lnTo>
                  <a:lnTo>
                    <a:pt x="202095" y="12636"/>
                  </a:lnTo>
                  <a:lnTo>
                    <a:pt x="214731" y="12636"/>
                  </a:lnTo>
                  <a:lnTo>
                    <a:pt x="214731" y="0"/>
                  </a:lnTo>
                  <a:close/>
                </a:path>
                <a:path w="492759" h="12700">
                  <a:moveTo>
                    <a:pt x="252628" y="0"/>
                  </a:moveTo>
                  <a:lnTo>
                    <a:pt x="240004" y="0"/>
                  </a:lnTo>
                  <a:lnTo>
                    <a:pt x="227368" y="0"/>
                  </a:lnTo>
                  <a:lnTo>
                    <a:pt x="227368" y="12636"/>
                  </a:lnTo>
                  <a:lnTo>
                    <a:pt x="239991" y="12636"/>
                  </a:lnTo>
                  <a:lnTo>
                    <a:pt x="252628" y="12636"/>
                  </a:lnTo>
                  <a:lnTo>
                    <a:pt x="252628" y="0"/>
                  </a:lnTo>
                  <a:close/>
                </a:path>
                <a:path w="492759" h="12700">
                  <a:moveTo>
                    <a:pt x="290525" y="0"/>
                  </a:moveTo>
                  <a:lnTo>
                    <a:pt x="277888" y="0"/>
                  </a:lnTo>
                  <a:lnTo>
                    <a:pt x="277888" y="12636"/>
                  </a:lnTo>
                  <a:lnTo>
                    <a:pt x="290525" y="12636"/>
                  </a:lnTo>
                  <a:lnTo>
                    <a:pt x="290525" y="0"/>
                  </a:lnTo>
                  <a:close/>
                </a:path>
                <a:path w="492759" h="12700">
                  <a:moveTo>
                    <a:pt x="315785" y="0"/>
                  </a:moveTo>
                  <a:lnTo>
                    <a:pt x="303149" y="0"/>
                  </a:lnTo>
                  <a:lnTo>
                    <a:pt x="303149" y="12636"/>
                  </a:lnTo>
                  <a:lnTo>
                    <a:pt x="315785" y="12636"/>
                  </a:lnTo>
                  <a:lnTo>
                    <a:pt x="315785" y="0"/>
                  </a:lnTo>
                  <a:close/>
                </a:path>
                <a:path w="492759" h="12700">
                  <a:moveTo>
                    <a:pt x="341058" y="0"/>
                  </a:moveTo>
                  <a:lnTo>
                    <a:pt x="328422" y="0"/>
                  </a:lnTo>
                  <a:lnTo>
                    <a:pt x="328422" y="12636"/>
                  </a:lnTo>
                  <a:lnTo>
                    <a:pt x="341058" y="12636"/>
                  </a:lnTo>
                  <a:lnTo>
                    <a:pt x="341058" y="0"/>
                  </a:lnTo>
                  <a:close/>
                </a:path>
                <a:path w="492759" h="12700">
                  <a:moveTo>
                    <a:pt x="366318" y="0"/>
                  </a:moveTo>
                  <a:lnTo>
                    <a:pt x="353682" y="0"/>
                  </a:lnTo>
                  <a:lnTo>
                    <a:pt x="353682" y="12636"/>
                  </a:lnTo>
                  <a:lnTo>
                    <a:pt x="366318" y="12636"/>
                  </a:lnTo>
                  <a:lnTo>
                    <a:pt x="366318" y="0"/>
                  </a:lnTo>
                  <a:close/>
                </a:path>
                <a:path w="492759" h="12700">
                  <a:moveTo>
                    <a:pt x="391579" y="0"/>
                  </a:moveTo>
                  <a:lnTo>
                    <a:pt x="378942" y="0"/>
                  </a:lnTo>
                  <a:lnTo>
                    <a:pt x="378942" y="12636"/>
                  </a:lnTo>
                  <a:lnTo>
                    <a:pt x="391579" y="12636"/>
                  </a:lnTo>
                  <a:lnTo>
                    <a:pt x="391579" y="0"/>
                  </a:lnTo>
                  <a:close/>
                </a:path>
                <a:path w="492759" h="12700">
                  <a:moveTo>
                    <a:pt x="467372" y="0"/>
                  </a:moveTo>
                  <a:lnTo>
                    <a:pt x="467372" y="0"/>
                  </a:lnTo>
                  <a:lnTo>
                    <a:pt x="404202" y="0"/>
                  </a:lnTo>
                  <a:lnTo>
                    <a:pt x="404202" y="12636"/>
                  </a:lnTo>
                  <a:lnTo>
                    <a:pt x="467372" y="12636"/>
                  </a:lnTo>
                  <a:lnTo>
                    <a:pt x="467372" y="0"/>
                  </a:lnTo>
                  <a:close/>
                </a:path>
                <a:path w="492759" h="12700">
                  <a:moveTo>
                    <a:pt x="492620" y="0"/>
                  </a:moveTo>
                  <a:lnTo>
                    <a:pt x="479983" y="0"/>
                  </a:lnTo>
                  <a:lnTo>
                    <a:pt x="479983" y="12636"/>
                  </a:lnTo>
                  <a:lnTo>
                    <a:pt x="492620" y="12636"/>
                  </a:lnTo>
                  <a:lnTo>
                    <a:pt x="49262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3" name="object 33"/>
          <p:cNvSpPr txBox="1"/>
          <p:nvPr/>
        </p:nvSpPr>
        <p:spPr>
          <a:xfrm>
            <a:off x="5898515" y="4067098"/>
            <a:ext cx="961390" cy="4851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50" b="1" dirty="0">
                <a:latin typeface="Raleway"/>
                <a:cs typeface="Raleway"/>
              </a:rPr>
              <a:t>Product</a:t>
            </a:r>
            <a:r>
              <a:rPr sz="750" b="1" spc="-10" dirty="0">
                <a:latin typeface="Raleway"/>
                <a:cs typeface="Raleway"/>
              </a:rPr>
              <a:t> </a:t>
            </a:r>
            <a:r>
              <a:rPr sz="750" b="1" dirty="0">
                <a:latin typeface="Raleway"/>
                <a:cs typeface="Raleway"/>
              </a:rPr>
              <a:t>Height:</a:t>
            </a:r>
            <a:r>
              <a:rPr sz="750" b="1" spc="-5" dirty="0">
                <a:latin typeface="Raleway"/>
                <a:cs typeface="Raleway"/>
              </a:rPr>
              <a:t> </a:t>
            </a:r>
            <a:r>
              <a:rPr sz="750" spc="-20" dirty="0">
                <a:latin typeface="Raleway"/>
                <a:cs typeface="Raleway"/>
              </a:rPr>
              <a:t>50.7</a:t>
            </a:r>
            <a:endParaRPr sz="75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z="750" b="1" dirty="0">
                <a:latin typeface="Raleway"/>
                <a:cs typeface="Raleway"/>
              </a:rPr>
              <a:t>Product Depth: </a:t>
            </a:r>
            <a:r>
              <a:rPr sz="750" spc="-20" dirty="0">
                <a:latin typeface="Raleway"/>
                <a:cs typeface="Raleway"/>
              </a:rPr>
              <a:t>3.15</a:t>
            </a:r>
            <a:endParaRPr sz="75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z="750" b="1" dirty="0">
                <a:latin typeface="Raleway"/>
                <a:cs typeface="Raleway"/>
              </a:rPr>
              <a:t>Product Length: </a:t>
            </a:r>
            <a:r>
              <a:rPr sz="750" spc="-20" dirty="0">
                <a:latin typeface="Raleway"/>
                <a:cs typeface="Raleway"/>
              </a:rPr>
              <a:t>64.2</a:t>
            </a:r>
            <a:endParaRPr sz="75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z="750" b="1" dirty="0">
                <a:latin typeface="Raleway"/>
                <a:cs typeface="Raleway"/>
              </a:rPr>
              <a:t>Cubes: </a:t>
            </a:r>
            <a:r>
              <a:rPr sz="750" spc="-20" dirty="0">
                <a:latin typeface="Raleway"/>
                <a:cs typeface="Raleway"/>
              </a:rPr>
              <a:t>4.22</a:t>
            </a:r>
            <a:endParaRPr sz="750">
              <a:latin typeface="Raleway"/>
              <a:cs typeface="Raleway"/>
            </a:endParaRPr>
          </a:p>
        </p:txBody>
      </p:sp>
      <p:sp>
        <p:nvSpPr>
          <p:cNvPr id="34" name="object 34"/>
          <p:cNvSpPr txBox="1">
            <a:spLocks noGrp="1"/>
          </p:cNvSpPr>
          <p:nvPr>
            <p:ph type="sldNum" sz="quarter" idx="4294967295"/>
          </p:nvPr>
        </p:nvSpPr>
        <p:spPr>
          <a:xfrm>
            <a:off x="9483725" y="7521575"/>
            <a:ext cx="574675" cy="16033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900" b="0" i="0">
                <a:solidFill>
                  <a:schemeClr val="bg1"/>
                </a:solidFill>
                <a:latin typeface="Raleway"/>
                <a:cs typeface="Raleway"/>
              </a:defRPr>
            </a:lvl1pPr>
          </a:lstStyle>
          <a:p>
            <a:pPr marL="48260">
              <a:lnSpc>
                <a:spcPct val="100000"/>
              </a:lnSpc>
              <a:spcBef>
                <a:spcPts val="45"/>
              </a:spcBef>
            </a:pPr>
            <a:r>
              <a:rPr lang="en-US"/>
              <a:t>Page: </a:t>
            </a:r>
            <a:fld id="{81D60167-4931-47E6-BA6A-407CBD079E47}" type="slidenum">
              <a:rPr spc="-25" smtClean="0"/>
              <a:pPr marL="48260">
                <a:lnSpc>
                  <a:spcPct val="100000"/>
                </a:lnSpc>
                <a:spcBef>
                  <a:spcPts val="45"/>
                </a:spcBef>
              </a:pPr>
              <a:t>20</a:t>
            </a:fld>
            <a:endParaRPr spc="-25" dirty="0"/>
          </a:p>
        </p:txBody>
      </p:sp>
      <p:graphicFrame>
        <p:nvGraphicFramePr>
          <p:cNvPr id="2" name="Object 1">
            <a:extLst>
              <a:ext uri="{FF2B5EF4-FFF2-40B4-BE49-F238E27FC236}">
                <a16:creationId xmlns:a16="http://schemas.microsoft.com/office/drawing/2014/main" id="{EFBF96FB-F16F-7639-77CC-4A4FD68FF312}"/>
              </a:ext>
            </a:extLst>
          </p:cNvPr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1348938880"/>
              </p:ext>
            </p:extLst>
          </p:nvPr>
        </p:nvGraphicFramePr>
        <p:xfrm>
          <a:off x="914400" y="5449201"/>
          <a:ext cx="8039100" cy="92641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Worksheet" r:id="rId6" imgW="8039100" imgH="787400" progId="Excel.Sheet.12">
                  <p:embed/>
                </p:oleObj>
              </mc:Choice>
              <mc:Fallback>
                <p:oleObj name="Worksheet" r:id="rId6" imgW="8039100" imgH="787400" progId="Excel.Sheet.12">
                  <p:embed/>
                  <p:pic>
                    <p:nvPicPr>
                      <p:cNvPr id="2" name="Object 1">
                        <a:extLst>
                          <a:ext uri="{FF2B5EF4-FFF2-40B4-BE49-F238E27FC236}">
                            <a16:creationId xmlns:a16="http://schemas.microsoft.com/office/drawing/2014/main" id="{EFBF96FB-F16F-7639-77CC-4A4FD68FF312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7"/>
                      <a:stretch>
                        <a:fillRect/>
                      </a:stretch>
                    </p:blipFill>
                    <p:spPr>
                      <a:xfrm>
                        <a:off x="914400" y="5449201"/>
                        <a:ext cx="8039100" cy="926415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3" name="Picture 2" descr="A picture containing logo&#10;&#10;Description automatically generated">
            <a:extLst>
              <a:ext uri="{FF2B5EF4-FFF2-40B4-BE49-F238E27FC236}">
                <a16:creationId xmlns:a16="http://schemas.microsoft.com/office/drawing/2014/main" id="{85AAA2FE-E988-3B68-77B5-C415E67FB4F1}"/>
              </a:ext>
            </a:extLst>
          </p:cNvPr>
          <p:cNvPicPr>
            <a:picLocks noChangeAspect="1"/>
          </p:cNvPicPr>
          <p:nvPr/>
        </p:nvPicPr>
        <p:blipFill rotWithShape="1"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6732"/>
          <a:stretch/>
        </p:blipFill>
        <p:spPr>
          <a:xfrm>
            <a:off x="8610600" y="6449545"/>
            <a:ext cx="1293202" cy="1232368"/>
          </a:xfrm>
          <a:prstGeom prst="rect">
            <a:avLst/>
          </a:prstGeom>
        </p:spPr>
      </p:pic>
      <p:sp>
        <p:nvSpPr>
          <p:cNvPr id="4" name="Rectangle 3">
            <a:extLst>
              <a:ext uri="{FF2B5EF4-FFF2-40B4-BE49-F238E27FC236}">
                <a16:creationId xmlns:a16="http://schemas.microsoft.com/office/drawing/2014/main" id="{DB0865C7-E8F7-0416-AAA9-EC92FB9854DB}"/>
              </a:ext>
            </a:extLst>
          </p:cNvPr>
          <p:cNvSpPr/>
          <p:nvPr/>
        </p:nvSpPr>
        <p:spPr>
          <a:xfrm>
            <a:off x="7850799" y="5449201"/>
            <a:ext cx="1293201" cy="926414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03322221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object 5">
            <a:hlinkClick r:id="rId2"/>
          </p:cNvPr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47625" y="767626"/>
            <a:ext cx="5715000" cy="4446930"/>
          </a:xfrm>
          <a:prstGeom prst="rect">
            <a:avLst/>
          </a:prstGeom>
        </p:spPr>
      </p:pic>
      <p:sp>
        <p:nvSpPr>
          <p:cNvPr id="6" name="object 6"/>
          <p:cNvSpPr/>
          <p:nvPr/>
        </p:nvSpPr>
        <p:spPr>
          <a:xfrm>
            <a:off x="6176645" y="274514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6176645" y="297374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6176645" y="320234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6176645" y="343094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6176645" y="365954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6176645" y="388814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6176645" y="400244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6176645" y="411674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6176645" y="434534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6176645" y="445964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6559550" y="4575848"/>
            <a:ext cx="41910" cy="41910"/>
          </a:xfrm>
          <a:custGeom>
            <a:avLst/>
            <a:gdLst/>
            <a:ahLst/>
            <a:cxnLst/>
            <a:rect l="l" t="t" r="r" b="b"/>
            <a:pathLst>
              <a:path w="41909" h="41910">
                <a:moveTo>
                  <a:pt x="41909" y="20955"/>
                </a:moveTo>
                <a:lnTo>
                  <a:pt x="40262" y="12799"/>
                </a:lnTo>
                <a:lnTo>
                  <a:pt x="35771" y="6138"/>
                </a:lnTo>
                <a:lnTo>
                  <a:pt x="29110" y="1647"/>
                </a:lnTo>
                <a:lnTo>
                  <a:pt x="20954" y="0"/>
                </a:lnTo>
                <a:lnTo>
                  <a:pt x="12799" y="1647"/>
                </a:lnTo>
                <a:lnTo>
                  <a:pt x="6138" y="6138"/>
                </a:lnTo>
                <a:lnTo>
                  <a:pt x="1647" y="12799"/>
                </a:lnTo>
                <a:lnTo>
                  <a:pt x="0" y="20955"/>
                </a:lnTo>
                <a:lnTo>
                  <a:pt x="1647" y="29115"/>
                </a:lnTo>
                <a:lnTo>
                  <a:pt x="6138" y="35775"/>
                </a:lnTo>
                <a:lnTo>
                  <a:pt x="12799" y="40264"/>
                </a:lnTo>
                <a:lnTo>
                  <a:pt x="20954" y="41910"/>
                </a:lnTo>
                <a:lnTo>
                  <a:pt x="29110" y="40264"/>
                </a:lnTo>
                <a:lnTo>
                  <a:pt x="35771" y="35775"/>
                </a:lnTo>
                <a:lnTo>
                  <a:pt x="40262" y="29115"/>
                </a:lnTo>
                <a:lnTo>
                  <a:pt x="41909" y="20955"/>
                </a:lnTo>
              </a:path>
            </a:pathLst>
          </a:custGeom>
          <a:ln w="381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6559550" y="4690148"/>
            <a:ext cx="41910" cy="41910"/>
          </a:xfrm>
          <a:custGeom>
            <a:avLst/>
            <a:gdLst/>
            <a:ahLst/>
            <a:cxnLst/>
            <a:rect l="l" t="t" r="r" b="b"/>
            <a:pathLst>
              <a:path w="41909" h="41910">
                <a:moveTo>
                  <a:pt x="41909" y="20955"/>
                </a:moveTo>
                <a:lnTo>
                  <a:pt x="40262" y="12799"/>
                </a:lnTo>
                <a:lnTo>
                  <a:pt x="35771" y="6138"/>
                </a:lnTo>
                <a:lnTo>
                  <a:pt x="29110" y="1647"/>
                </a:lnTo>
                <a:lnTo>
                  <a:pt x="20954" y="0"/>
                </a:lnTo>
                <a:lnTo>
                  <a:pt x="12799" y="1647"/>
                </a:lnTo>
                <a:lnTo>
                  <a:pt x="6138" y="6138"/>
                </a:lnTo>
                <a:lnTo>
                  <a:pt x="1647" y="12799"/>
                </a:lnTo>
                <a:lnTo>
                  <a:pt x="0" y="20955"/>
                </a:lnTo>
                <a:lnTo>
                  <a:pt x="1647" y="29115"/>
                </a:lnTo>
                <a:lnTo>
                  <a:pt x="6138" y="35775"/>
                </a:lnTo>
                <a:lnTo>
                  <a:pt x="12799" y="40264"/>
                </a:lnTo>
                <a:lnTo>
                  <a:pt x="20954" y="41910"/>
                </a:lnTo>
                <a:lnTo>
                  <a:pt x="29110" y="40264"/>
                </a:lnTo>
                <a:lnTo>
                  <a:pt x="35771" y="35775"/>
                </a:lnTo>
                <a:lnTo>
                  <a:pt x="40262" y="29115"/>
                </a:lnTo>
                <a:lnTo>
                  <a:pt x="41909" y="20955"/>
                </a:lnTo>
              </a:path>
            </a:pathLst>
          </a:custGeom>
          <a:ln w="381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6559550" y="4804448"/>
            <a:ext cx="41910" cy="41910"/>
          </a:xfrm>
          <a:custGeom>
            <a:avLst/>
            <a:gdLst/>
            <a:ahLst/>
            <a:cxnLst/>
            <a:rect l="l" t="t" r="r" b="b"/>
            <a:pathLst>
              <a:path w="41909" h="41910">
                <a:moveTo>
                  <a:pt x="41909" y="20955"/>
                </a:moveTo>
                <a:lnTo>
                  <a:pt x="40262" y="12799"/>
                </a:lnTo>
                <a:lnTo>
                  <a:pt x="35771" y="6138"/>
                </a:lnTo>
                <a:lnTo>
                  <a:pt x="29110" y="1647"/>
                </a:lnTo>
                <a:lnTo>
                  <a:pt x="20954" y="0"/>
                </a:lnTo>
                <a:lnTo>
                  <a:pt x="12799" y="1647"/>
                </a:lnTo>
                <a:lnTo>
                  <a:pt x="6138" y="6138"/>
                </a:lnTo>
                <a:lnTo>
                  <a:pt x="1647" y="12799"/>
                </a:lnTo>
                <a:lnTo>
                  <a:pt x="0" y="20955"/>
                </a:lnTo>
                <a:lnTo>
                  <a:pt x="1647" y="29115"/>
                </a:lnTo>
                <a:lnTo>
                  <a:pt x="6138" y="35775"/>
                </a:lnTo>
                <a:lnTo>
                  <a:pt x="12799" y="40264"/>
                </a:lnTo>
                <a:lnTo>
                  <a:pt x="20954" y="41910"/>
                </a:lnTo>
                <a:lnTo>
                  <a:pt x="29110" y="40264"/>
                </a:lnTo>
                <a:lnTo>
                  <a:pt x="35771" y="35775"/>
                </a:lnTo>
                <a:lnTo>
                  <a:pt x="40262" y="29115"/>
                </a:lnTo>
                <a:lnTo>
                  <a:pt x="41909" y="20955"/>
                </a:lnTo>
              </a:path>
            </a:pathLst>
          </a:custGeom>
          <a:ln w="381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6559550" y="5033048"/>
            <a:ext cx="41910" cy="41910"/>
          </a:xfrm>
          <a:custGeom>
            <a:avLst/>
            <a:gdLst/>
            <a:ahLst/>
            <a:cxnLst/>
            <a:rect l="l" t="t" r="r" b="b"/>
            <a:pathLst>
              <a:path w="41909" h="41910">
                <a:moveTo>
                  <a:pt x="41909" y="20955"/>
                </a:moveTo>
                <a:lnTo>
                  <a:pt x="40262" y="12799"/>
                </a:lnTo>
                <a:lnTo>
                  <a:pt x="35771" y="6138"/>
                </a:lnTo>
                <a:lnTo>
                  <a:pt x="29110" y="1647"/>
                </a:lnTo>
                <a:lnTo>
                  <a:pt x="20954" y="0"/>
                </a:lnTo>
                <a:lnTo>
                  <a:pt x="12799" y="1647"/>
                </a:lnTo>
                <a:lnTo>
                  <a:pt x="6138" y="6138"/>
                </a:lnTo>
                <a:lnTo>
                  <a:pt x="1647" y="12799"/>
                </a:lnTo>
                <a:lnTo>
                  <a:pt x="0" y="20955"/>
                </a:lnTo>
                <a:lnTo>
                  <a:pt x="1647" y="29115"/>
                </a:lnTo>
                <a:lnTo>
                  <a:pt x="6138" y="35775"/>
                </a:lnTo>
                <a:lnTo>
                  <a:pt x="12799" y="40264"/>
                </a:lnTo>
                <a:lnTo>
                  <a:pt x="20954" y="41910"/>
                </a:lnTo>
                <a:lnTo>
                  <a:pt x="29110" y="40264"/>
                </a:lnTo>
                <a:lnTo>
                  <a:pt x="35771" y="35775"/>
                </a:lnTo>
                <a:lnTo>
                  <a:pt x="40262" y="29115"/>
                </a:lnTo>
                <a:lnTo>
                  <a:pt x="41909" y="20955"/>
                </a:lnTo>
              </a:path>
            </a:pathLst>
          </a:custGeom>
          <a:ln w="381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6176645" y="514544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6176645" y="525974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 txBox="1"/>
          <p:nvPr/>
        </p:nvSpPr>
        <p:spPr>
          <a:xfrm>
            <a:off x="5960006" y="1037648"/>
            <a:ext cx="3205480" cy="4329390"/>
          </a:xfrm>
          <a:prstGeom prst="rect">
            <a:avLst/>
          </a:prstGeom>
        </p:spPr>
        <p:txBody>
          <a:bodyPr vert="horz" wrap="square" lIns="0" tIns="27940" rIns="0" bIns="0" rtlCol="0">
            <a:spAutoFit/>
          </a:bodyPr>
          <a:lstStyle/>
          <a:p>
            <a:pPr marL="12700" marR="415925">
              <a:lnSpc>
                <a:spcPts val="1350"/>
              </a:lnSpc>
              <a:spcBef>
                <a:spcPts val="220"/>
              </a:spcBef>
            </a:pPr>
            <a:r>
              <a:rPr sz="1200" b="1" spc="85" dirty="0">
                <a:latin typeface="Arial"/>
                <a:cs typeface="Arial"/>
              </a:rPr>
              <a:t>MAGNOLIA</a:t>
            </a:r>
            <a:r>
              <a:rPr sz="1200" b="1" spc="90" dirty="0">
                <a:latin typeface="Arial"/>
                <a:cs typeface="Arial"/>
              </a:rPr>
              <a:t> </a:t>
            </a:r>
            <a:r>
              <a:rPr sz="1200" b="1" spc="105" dirty="0">
                <a:latin typeface="Arial"/>
                <a:cs typeface="Arial"/>
              </a:rPr>
              <a:t>DINING</a:t>
            </a:r>
            <a:r>
              <a:rPr sz="1200" b="1" spc="95" dirty="0">
                <a:latin typeface="Arial"/>
                <a:cs typeface="Arial"/>
              </a:rPr>
              <a:t> </a:t>
            </a:r>
            <a:r>
              <a:rPr sz="1200" b="1" spc="-25" dirty="0">
                <a:latin typeface="Arial"/>
                <a:cs typeface="Arial"/>
              </a:rPr>
              <a:t>SET</a:t>
            </a:r>
            <a:endParaRPr sz="1200" dirty="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760"/>
              </a:spcBef>
            </a:pPr>
            <a:r>
              <a:rPr sz="750" b="1" dirty="0">
                <a:latin typeface="Raleway"/>
                <a:cs typeface="Raleway"/>
              </a:rPr>
              <a:t>SKU:</a:t>
            </a:r>
            <a:r>
              <a:rPr sz="750" b="1" spc="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MM500-</a:t>
            </a:r>
            <a:r>
              <a:rPr sz="750" spc="-20" dirty="0">
                <a:latin typeface="Raleway"/>
                <a:cs typeface="Raleway"/>
              </a:rPr>
              <a:t>D7PC</a:t>
            </a:r>
            <a:endParaRPr sz="750" dirty="0">
              <a:latin typeface="Raleway"/>
              <a:cs typeface="Raleway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700" dirty="0">
              <a:latin typeface="Raleway"/>
              <a:cs typeface="Raleway"/>
            </a:endParaRPr>
          </a:p>
          <a:p>
            <a:pPr marL="12700" marR="46355">
              <a:lnSpc>
                <a:spcPct val="100000"/>
              </a:lnSpc>
              <a:spcBef>
                <a:spcPts val="5"/>
              </a:spcBef>
            </a:pPr>
            <a:r>
              <a:rPr sz="750" dirty="0">
                <a:latin typeface="Raleway"/>
                <a:cs typeface="Raleway"/>
              </a:rPr>
              <a:t>A blend of farmhouse finished and substantial proportions combine </a:t>
            </a:r>
            <a:r>
              <a:rPr sz="750" spc="-25" dirty="0">
                <a:latin typeface="Raleway"/>
                <a:cs typeface="Raleway"/>
              </a:rPr>
              <a:t>in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the</a:t>
            </a:r>
            <a:r>
              <a:rPr sz="750" spc="-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simple sophistication of the Magnolia dining collection. This 7-</a:t>
            </a:r>
            <a:r>
              <a:rPr sz="750" spc="-10" dirty="0">
                <a:latin typeface="Raleway"/>
                <a:cs typeface="Raleway"/>
              </a:rPr>
              <a:t>piece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set contrasts black spindle back chairs with a white table base </a:t>
            </a:r>
            <a:r>
              <a:rPr sz="750" spc="-25" dirty="0">
                <a:latin typeface="Raleway"/>
                <a:cs typeface="Raleway"/>
              </a:rPr>
              <a:t>and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Server in a striking combination of neutrals. A natural finish unites </a:t>
            </a:r>
            <a:r>
              <a:rPr sz="750" spc="-25" dirty="0">
                <a:latin typeface="Raleway"/>
                <a:cs typeface="Raleway"/>
              </a:rPr>
              <a:t>the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different</a:t>
            </a:r>
            <a:r>
              <a:rPr sz="750" spc="-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aspects of this generously scaled dining set. The dining </a:t>
            </a:r>
            <a:r>
              <a:rPr sz="750" spc="-10" dirty="0">
                <a:latin typeface="Raleway"/>
                <a:cs typeface="Raleway"/>
              </a:rPr>
              <a:t>table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centerpiece of the set starts at 72-inches but expands to a full </a:t>
            </a:r>
            <a:r>
              <a:rPr sz="750" spc="-20" dirty="0">
                <a:latin typeface="Raleway"/>
                <a:cs typeface="Raleway"/>
              </a:rPr>
              <a:t>108-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inches</a:t>
            </a:r>
            <a:r>
              <a:rPr sz="750" spc="-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in an instant with the addition of the 2-18-inch leaves for a </a:t>
            </a:r>
            <a:r>
              <a:rPr sz="750" spc="-10" dirty="0">
                <a:latin typeface="Raleway"/>
                <a:cs typeface="Raleway"/>
              </a:rPr>
              <a:t>table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that easily accommodates 10 guests for dinner. The clean lines </a:t>
            </a:r>
            <a:r>
              <a:rPr sz="750" spc="-25" dirty="0">
                <a:latin typeface="Raleway"/>
                <a:cs typeface="Raleway"/>
              </a:rPr>
              <a:t>and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crisp finishes create a light and airy set perfect for larger dining </a:t>
            </a:r>
            <a:r>
              <a:rPr sz="750" spc="-10" dirty="0">
                <a:latin typeface="Raleway"/>
                <a:cs typeface="Raleway"/>
              </a:rPr>
              <a:t>areas.</a:t>
            </a:r>
            <a:endParaRPr sz="750" dirty="0">
              <a:latin typeface="Raleway"/>
              <a:cs typeface="Raleway"/>
            </a:endParaRPr>
          </a:p>
          <a:p>
            <a:pPr marL="393700" marR="5715">
              <a:lnSpc>
                <a:spcPct val="100000"/>
              </a:lnSpc>
              <a:spcBef>
                <a:spcPts val="750"/>
              </a:spcBef>
            </a:pPr>
            <a:r>
              <a:rPr sz="750" dirty="0">
                <a:latin typeface="Raleway"/>
                <a:cs typeface="Raleway"/>
              </a:rPr>
              <a:t>Set includes Magnolia 72-108-inch Dining Table and 6 </a:t>
            </a:r>
            <a:r>
              <a:rPr sz="750" spc="-10" dirty="0">
                <a:latin typeface="Raleway"/>
                <a:cs typeface="Raleway"/>
              </a:rPr>
              <a:t>Magnolia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dining chairs. Each item also sold </a:t>
            </a:r>
            <a:r>
              <a:rPr sz="750" spc="-10" dirty="0">
                <a:latin typeface="Raleway"/>
                <a:cs typeface="Raleway"/>
              </a:rPr>
              <a:t>separately</a:t>
            </a:r>
            <a:endParaRPr sz="750" dirty="0">
              <a:latin typeface="Raleway"/>
              <a:cs typeface="Raleway"/>
            </a:endParaRPr>
          </a:p>
          <a:p>
            <a:pPr marL="393700" marR="161925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Crafted from Acacia and Asian hardwood solids, </a:t>
            </a:r>
            <a:r>
              <a:rPr sz="750" spc="-10" dirty="0">
                <a:latin typeface="Raleway"/>
                <a:cs typeface="Raleway"/>
              </a:rPr>
              <a:t>engineered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woods and Oak </a:t>
            </a:r>
            <a:r>
              <a:rPr sz="750" spc="-10" dirty="0">
                <a:latin typeface="Raleway"/>
                <a:cs typeface="Raleway"/>
              </a:rPr>
              <a:t>veneers</a:t>
            </a:r>
            <a:endParaRPr sz="750" dirty="0">
              <a:latin typeface="Raleway"/>
              <a:cs typeface="Raleway"/>
            </a:endParaRPr>
          </a:p>
          <a:p>
            <a:pPr marL="393700" marR="508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Solidly</a:t>
            </a:r>
            <a:r>
              <a:rPr sz="750" spc="-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constructed using mortise-and-tenon joinery and </a:t>
            </a:r>
            <a:r>
              <a:rPr sz="750" spc="-10" dirty="0">
                <a:latin typeface="Raleway"/>
                <a:cs typeface="Raleway"/>
              </a:rPr>
              <a:t>corner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blocks for exceptional </a:t>
            </a:r>
            <a:r>
              <a:rPr sz="750" spc="-10" dirty="0">
                <a:latin typeface="Raleway"/>
                <a:cs typeface="Raleway"/>
              </a:rPr>
              <a:t>stability.</a:t>
            </a:r>
            <a:endParaRPr sz="750" dirty="0">
              <a:latin typeface="Raleway"/>
              <a:cs typeface="Raleway"/>
            </a:endParaRPr>
          </a:p>
          <a:p>
            <a:pPr marL="393700" marR="7366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Kiln-dried wood helps prevent warping, splitting, cracking </a:t>
            </a:r>
            <a:r>
              <a:rPr sz="750" spc="-25" dirty="0">
                <a:latin typeface="Raleway"/>
                <a:cs typeface="Raleway"/>
              </a:rPr>
              <a:t>and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developing </a:t>
            </a:r>
            <a:r>
              <a:rPr sz="750" spc="-10" dirty="0">
                <a:latin typeface="Raleway"/>
                <a:cs typeface="Raleway"/>
              </a:rPr>
              <a:t>mildew.</a:t>
            </a:r>
            <a:endParaRPr sz="750" dirty="0">
              <a:latin typeface="Raleway"/>
              <a:cs typeface="Raleway"/>
            </a:endParaRPr>
          </a:p>
          <a:p>
            <a:pPr marL="393700" marR="13970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Substantial planks of wood rest atop two generously </a:t>
            </a:r>
            <a:r>
              <a:rPr sz="750" spc="-10" dirty="0">
                <a:latin typeface="Raleway"/>
                <a:cs typeface="Raleway"/>
              </a:rPr>
              <a:t>scaled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cross-hatch pedestal bases in a hearty, yet streamlined </a:t>
            </a:r>
            <a:r>
              <a:rPr sz="750" spc="-10" dirty="0">
                <a:latin typeface="Raleway"/>
                <a:cs typeface="Raleway"/>
              </a:rPr>
              <a:t>look.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3A</a:t>
            </a:r>
            <a:r>
              <a:rPr sz="750" spc="-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packaging ensures damage free </a:t>
            </a:r>
            <a:r>
              <a:rPr sz="750" spc="-10" dirty="0">
                <a:latin typeface="Raleway"/>
                <a:cs typeface="Raleway"/>
              </a:rPr>
              <a:t>parcel</a:t>
            </a:r>
            <a:endParaRPr sz="750" dirty="0">
              <a:latin typeface="Raleway"/>
              <a:cs typeface="Raleway"/>
            </a:endParaRPr>
          </a:p>
          <a:p>
            <a:pPr marL="39370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Easy Assembly, all tools </a:t>
            </a:r>
            <a:r>
              <a:rPr sz="750" spc="-10" dirty="0">
                <a:latin typeface="Raleway"/>
                <a:cs typeface="Raleway"/>
              </a:rPr>
              <a:t>included</a:t>
            </a:r>
            <a:endParaRPr sz="750" dirty="0">
              <a:latin typeface="Raleway"/>
              <a:cs typeface="Raleway"/>
            </a:endParaRPr>
          </a:p>
          <a:p>
            <a:pPr marL="393700" marR="13462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The 72-inch table dhips with two 18-inch leaves to expand </a:t>
            </a:r>
            <a:r>
              <a:rPr sz="750" spc="-25" dirty="0">
                <a:latin typeface="Raleway"/>
                <a:cs typeface="Raleway"/>
              </a:rPr>
              <a:t>to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90-inches with one leaf and 108-inches with both </a:t>
            </a:r>
            <a:r>
              <a:rPr sz="750" spc="-10" dirty="0">
                <a:latin typeface="Raleway"/>
                <a:cs typeface="Raleway"/>
              </a:rPr>
              <a:t>leaves.</a:t>
            </a:r>
            <a:endParaRPr sz="750" dirty="0">
              <a:latin typeface="Raleway"/>
              <a:cs typeface="Raleway"/>
            </a:endParaRPr>
          </a:p>
          <a:p>
            <a:pPr marL="393700" marR="47752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The table easily seats 10 guests when fully </a:t>
            </a:r>
            <a:r>
              <a:rPr sz="750" spc="-10" dirty="0">
                <a:latin typeface="Raleway"/>
                <a:cs typeface="Raleway"/>
              </a:rPr>
              <a:t>extended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Optional</a:t>
            </a:r>
            <a:r>
              <a:rPr sz="750" spc="-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Server </a:t>
            </a:r>
            <a:r>
              <a:rPr sz="750" spc="-10" dirty="0">
                <a:latin typeface="Raleway"/>
                <a:cs typeface="Raleway"/>
              </a:rPr>
              <a:t>features</a:t>
            </a:r>
            <a:endParaRPr sz="750" dirty="0">
              <a:latin typeface="Raleway"/>
              <a:cs typeface="Raleway"/>
            </a:endParaRPr>
          </a:p>
          <a:p>
            <a:pPr marL="774700" marR="8509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Inside lighted cabinet for a beautiful display </a:t>
            </a:r>
            <a:r>
              <a:rPr sz="750" spc="-20" dirty="0">
                <a:latin typeface="Raleway"/>
                <a:cs typeface="Raleway"/>
              </a:rPr>
              <a:t>area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Four adjustable glass shelves for storage and </a:t>
            </a:r>
            <a:r>
              <a:rPr sz="750" spc="-10" dirty="0">
                <a:latin typeface="Raleway"/>
                <a:cs typeface="Raleway"/>
              </a:rPr>
              <a:t>display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Side</a:t>
            </a:r>
            <a:r>
              <a:rPr sz="750" spc="-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metal drawer glides offer smooth whisper-</a:t>
            </a:r>
            <a:r>
              <a:rPr sz="750" spc="-10" dirty="0">
                <a:latin typeface="Raleway"/>
                <a:cs typeface="Raleway"/>
              </a:rPr>
              <a:t>quiet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spc="-10" dirty="0">
                <a:latin typeface="Raleway"/>
                <a:cs typeface="Raleway"/>
              </a:rPr>
              <a:t>operation</a:t>
            </a:r>
            <a:endParaRPr sz="750" dirty="0">
              <a:latin typeface="Raleway"/>
              <a:cs typeface="Raleway"/>
            </a:endParaRPr>
          </a:p>
          <a:p>
            <a:pPr marL="393700" marR="670560" indent="38100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Anti-tip restraint kit included in </a:t>
            </a:r>
            <a:r>
              <a:rPr sz="750" spc="-10" dirty="0">
                <a:latin typeface="Raleway"/>
                <a:cs typeface="Raleway"/>
              </a:rPr>
              <a:t>package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Ebony</a:t>
            </a:r>
            <a:r>
              <a:rPr sz="750" spc="-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metal modern </a:t>
            </a:r>
            <a:r>
              <a:rPr sz="750" spc="-10" dirty="0">
                <a:latin typeface="Raleway"/>
                <a:cs typeface="Raleway"/>
              </a:rPr>
              <a:t>hardware</a:t>
            </a:r>
            <a:endParaRPr sz="750" dirty="0">
              <a:latin typeface="Raleway"/>
              <a:cs typeface="Raleway"/>
            </a:endParaRPr>
          </a:p>
          <a:p>
            <a:pPr marL="39370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White and natural two-tone </a:t>
            </a:r>
            <a:r>
              <a:rPr sz="750" spc="-10" dirty="0">
                <a:latin typeface="Raleway"/>
                <a:cs typeface="Raleway"/>
              </a:rPr>
              <a:t>finish</a:t>
            </a:r>
            <a:endParaRPr sz="750" dirty="0">
              <a:latin typeface="Raleway"/>
              <a:cs typeface="Raleway"/>
            </a:endParaRPr>
          </a:p>
        </p:txBody>
      </p:sp>
      <p:grpSp>
        <p:nvGrpSpPr>
          <p:cNvPr id="23" name="object 23"/>
          <p:cNvGrpSpPr/>
          <p:nvPr/>
        </p:nvGrpSpPr>
        <p:grpSpPr>
          <a:xfrm>
            <a:off x="7696200" y="5493795"/>
            <a:ext cx="727710" cy="727710"/>
            <a:chOff x="5907614" y="5756840"/>
            <a:chExt cx="727710" cy="727710"/>
          </a:xfrm>
        </p:grpSpPr>
        <p:sp>
          <p:nvSpPr>
            <p:cNvPr id="24" name="object 24"/>
            <p:cNvSpPr/>
            <p:nvPr/>
          </p:nvSpPr>
          <p:spPr>
            <a:xfrm>
              <a:off x="5911215" y="5760440"/>
              <a:ext cx="720090" cy="720090"/>
            </a:xfrm>
            <a:custGeom>
              <a:avLst/>
              <a:gdLst/>
              <a:ahLst/>
              <a:cxnLst/>
              <a:rect l="l" t="t" r="r" b="b"/>
              <a:pathLst>
                <a:path w="720090" h="720089">
                  <a:moveTo>
                    <a:pt x="0" y="0"/>
                  </a:moveTo>
                  <a:lnTo>
                    <a:pt x="720001" y="0"/>
                  </a:lnTo>
                  <a:lnTo>
                    <a:pt x="720001" y="720001"/>
                  </a:lnTo>
                  <a:lnTo>
                    <a:pt x="0" y="720001"/>
                  </a:lnTo>
                  <a:lnTo>
                    <a:pt x="0" y="0"/>
                  </a:lnTo>
                  <a:close/>
                </a:path>
              </a:pathLst>
            </a:custGeom>
            <a:ln w="72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5958433" y="5807659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09" h="35560">
                  <a:moveTo>
                    <a:pt x="23583" y="0"/>
                  </a:moveTo>
                  <a:lnTo>
                    <a:pt x="11798" y="0"/>
                  </a:lnTo>
                  <a:lnTo>
                    <a:pt x="0" y="0"/>
                  </a:lnTo>
                  <a:lnTo>
                    <a:pt x="0" y="11798"/>
                  </a:lnTo>
                  <a:lnTo>
                    <a:pt x="0" y="23596"/>
                  </a:lnTo>
                  <a:lnTo>
                    <a:pt x="0" y="35394"/>
                  </a:lnTo>
                  <a:lnTo>
                    <a:pt x="11798" y="35394"/>
                  </a:lnTo>
                  <a:lnTo>
                    <a:pt x="11798" y="23596"/>
                  </a:lnTo>
                  <a:lnTo>
                    <a:pt x="11798" y="11798"/>
                  </a:lnTo>
                  <a:lnTo>
                    <a:pt x="23583" y="11798"/>
                  </a:lnTo>
                  <a:lnTo>
                    <a:pt x="23583" y="0"/>
                  </a:lnTo>
                  <a:close/>
                </a:path>
                <a:path w="626109" h="35560">
                  <a:moveTo>
                    <a:pt x="35394" y="23596"/>
                  </a:moveTo>
                  <a:lnTo>
                    <a:pt x="23596" y="23596"/>
                  </a:lnTo>
                  <a:lnTo>
                    <a:pt x="23596" y="35394"/>
                  </a:lnTo>
                  <a:lnTo>
                    <a:pt x="35394" y="35394"/>
                  </a:lnTo>
                  <a:lnTo>
                    <a:pt x="35394" y="23596"/>
                  </a:lnTo>
                  <a:close/>
                </a:path>
                <a:path w="626109" h="35560">
                  <a:moveTo>
                    <a:pt x="35394" y="0"/>
                  </a:moveTo>
                  <a:lnTo>
                    <a:pt x="23596" y="0"/>
                  </a:lnTo>
                  <a:lnTo>
                    <a:pt x="23596" y="11798"/>
                  </a:lnTo>
                  <a:lnTo>
                    <a:pt x="35394" y="11798"/>
                  </a:lnTo>
                  <a:lnTo>
                    <a:pt x="35394" y="0"/>
                  </a:lnTo>
                  <a:close/>
                </a:path>
                <a:path w="626109" h="35560">
                  <a:moveTo>
                    <a:pt x="58991" y="23596"/>
                  </a:moveTo>
                  <a:lnTo>
                    <a:pt x="47205" y="23596"/>
                  </a:lnTo>
                  <a:lnTo>
                    <a:pt x="35407" y="23596"/>
                  </a:lnTo>
                  <a:lnTo>
                    <a:pt x="35407" y="35394"/>
                  </a:lnTo>
                  <a:lnTo>
                    <a:pt x="47205" y="35394"/>
                  </a:lnTo>
                  <a:lnTo>
                    <a:pt x="58991" y="35394"/>
                  </a:lnTo>
                  <a:lnTo>
                    <a:pt x="58991" y="23596"/>
                  </a:lnTo>
                  <a:close/>
                </a:path>
                <a:path w="626109" h="35560">
                  <a:moveTo>
                    <a:pt x="58991" y="0"/>
                  </a:moveTo>
                  <a:lnTo>
                    <a:pt x="47205" y="0"/>
                  </a:lnTo>
                  <a:lnTo>
                    <a:pt x="35407" y="0"/>
                  </a:lnTo>
                  <a:lnTo>
                    <a:pt x="35407" y="11798"/>
                  </a:lnTo>
                  <a:lnTo>
                    <a:pt x="47205" y="11798"/>
                  </a:lnTo>
                  <a:lnTo>
                    <a:pt x="58991" y="11798"/>
                  </a:lnTo>
                  <a:lnTo>
                    <a:pt x="58991" y="0"/>
                  </a:lnTo>
                  <a:close/>
                </a:path>
                <a:path w="626109" h="35560">
                  <a:moveTo>
                    <a:pt x="82613" y="0"/>
                  </a:moveTo>
                  <a:lnTo>
                    <a:pt x="70815" y="0"/>
                  </a:lnTo>
                  <a:lnTo>
                    <a:pt x="59016" y="0"/>
                  </a:lnTo>
                  <a:lnTo>
                    <a:pt x="59016" y="11798"/>
                  </a:lnTo>
                  <a:lnTo>
                    <a:pt x="70815" y="11798"/>
                  </a:lnTo>
                  <a:lnTo>
                    <a:pt x="70815" y="23596"/>
                  </a:lnTo>
                  <a:lnTo>
                    <a:pt x="70815" y="35394"/>
                  </a:lnTo>
                  <a:lnTo>
                    <a:pt x="82613" y="35394"/>
                  </a:lnTo>
                  <a:lnTo>
                    <a:pt x="82613" y="23596"/>
                  </a:lnTo>
                  <a:lnTo>
                    <a:pt x="82613" y="11798"/>
                  </a:lnTo>
                  <a:lnTo>
                    <a:pt x="82613" y="0"/>
                  </a:lnTo>
                  <a:close/>
                </a:path>
                <a:path w="626109" h="35560">
                  <a:moveTo>
                    <a:pt x="118008" y="0"/>
                  </a:moveTo>
                  <a:lnTo>
                    <a:pt x="106222" y="0"/>
                  </a:lnTo>
                  <a:lnTo>
                    <a:pt x="94424" y="0"/>
                  </a:lnTo>
                  <a:lnTo>
                    <a:pt x="94424" y="11798"/>
                  </a:lnTo>
                  <a:lnTo>
                    <a:pt x="94424" y="23596"/>
                  </a:lnTo>
                  <a:lnTo>
                    <a:pt x="106222" y="23596"/>
                  </a:lnTo>
                  <a:lnTo>
                    <a:pt x="106222" y="11798"/>
                  </a:lnTo>
                  <a:lnTo>
                    <a:pt x="118008" y="11798"/>
                  </a:lnTo>
                  <a:lnTo>
                    <a:pt x="118008" y="0"/>
                  </a:lnTo>
                  <a:close/>
                </a:path>
                <a:path w="626109" h="35560">
                  <a:moveTo>
                    <a:pt x="141630" y="11798"/>
                  </a:moveTo>
                  <a:lnTo>
                    <a:pt x="129832" y="11798"/>
                  </a:lnTo>
                  <a:lnTo>
                    <a:pt x="129832" y="23596"/>
                  </a:lnTo>
                  <a:lnTo>
                    <a:pt x="129832" y="35394"/>
                  </a:lnTo>
                  <a:lnTo>
                    <a:pt x="141630" y="35394"/>
                  </a:lnTo>
                  <a:lnTo>
                    <a:pt x="141630" y="23596"/>
                  </a:lnTo>
                  <a:lnTo>
                    <a:pt x="141630" y="11798"/>
                  </a:lnTo>
                  <a:close/>
                </a:path>
                <a:path w="626109" h="35560">
                  <a:moveTo>
                    <a:pt x="177025" y="23596"/>
                  </a:moveTo>
                  <a:lnTo>
                    <a:pt x="165239" y="23596"/>
                  </a:lnTo>
                  <a:lnTo>
                    <a:pt x="165239" y="11798"/>
                  </a:lnTo>
                  <a:lnTo>
                    <a:pt x="153441" y="11798"/>
                  </a:lnTo>
                  <a:lnTo>
                    <a:pt x="153441" y="23596"/>
                  </a:lnTo>
                  <a:lnTo>
                    <a:pt x="153441" y="35394"/>
                  </a:lnTo>
                  <a:lnTo>
                    <a:pt x="165239" y="35394"/>
                  </a:lnTo>
                  <a:lnTo>
                    <a:pt x="177025" y="35394"/>
                  </a:lnTo>
                  <a:lnTo>
                    <a:pt x="177025" y="23596"/>
                  </a:lnTo>
                  <a:close/>
                </a:path>
                <a:path w="626109" h="35560">
                  <a:moveTo>
                    <a:pt x="177025" y="0"/>
                  </a:moveTo>
                  <a:lnTo>
                    <a:pt x="165239" y="0"/>
                  </a:lnTo>
                  <a:lnTo>
                    <a:pt x="165239" y="11798"/>
                  </a:lnTo>
                  <a:lnTo>
                    <a:pt x="177025" y="11798"/>
                  </a:lnTo>
                  <a:lnTo>
                    <a:pt x="177025" y="0"/>
                  </a:lnTo>
                  <a:close/>
                </a:path>
                <a:path w="626109" h="35560">
                  <a:moveTo>
                    <a:pt x="188836" y="0"/>
                  </a:moveTo>
                  <a:lnTo>
                    <a:pt x="177038" y="0"/>
                  </a:lnTo>
                  <a:lnTo>
                    <a:pt x="177038" y="11798"/>
                  </a:lnTo>
                  <a:lnTo>
                    <a:pt x="188836" y="11798"/>
                  </a:lnTo>
                  <a:lnTo>
                    <a:pt x="188836" y="0"/>
                  </a:lnTo>
                  <a:close/>
                </a:path>
                <a:path w="626109" h="35560">
                  <a:moveTo>
                    <a:pt x="200647" y="23596"/>
                  </a:moveTo>
                  <a:lnTo>
                    <a:pt x="188849" y="23596"/>
                  </a:lnTo>
                  <a:lnTo>
                    <a:pt x="188849" y="35394"/>
                  </a:lnTo>
                  <a:lnTo>
                    <a:pt x="200647" y="35394"/>
                  </a:lnTo>
                  <a:lnTo>
                    <a:pt x="200647" y="23596"/>
                  </a:lnTo>
                  <a:close/>
                </a:path>
                <a:path w="626109" h="35560">
                  <a:moveTo>
                    <a:pt x="200647" y="0"/>
                  </a:moveTo>
                  <a:lnTo>
                    <a:pt x="188849" y="0"/>
                  </a:lnTo>
                  <a:lnTo>
                    <a:pt x="188849" y="11798"/>
                  </a:lnTo>
                  <a:lnTo>
                    <a:pt x="200647" y="11798"/>
                  </a:lnTo>
                  <a:lnTo>
                    <a:pt x="200647" y="0"/>
                  </a:lnTo>
                  <a:close/>
                </a:path>
                <a:path w="626109" h="35560">
                  <a:moveTo>
                    <a:pt x="224243" y="11798"/>
                  </a:moveTo>
                  <a:lnTo>
                    <a:pt x="212458" y="11798"/>
                  </a:lnTo>
                  <a:lnTo>
                    <a:pt x="212458" y="23596"/>
                  </a:lnTo>
                  <a:lnTo>
                    <a:pt x="212458" y="35394"/>
                  </a:lnTo>
                  <a:lnTo>
                    <a:pt x="224243" y="35394"/>
                  </a:lnTo>
                  <a:lnTo>
                    <a:pt x="224243" y="23596"/>
                  </a:lnTo>
                  <a:lnTo>
                    <a:pt x="224243" y="11798"/>
                  </a:lnTo>
                  <a:close/>
                </a:path>
                <a:path w="626109" h="35560">
                  <a:moveTo>
                    <a:pt x="236054" y="23596"/>
                  </a:moveTo>
                  <a:lnTo>
                    <a:pt x="224256" y="23596"/>
                  </a:lnTo>
                  <a:lnTo>
                    <a:pt x="224256" y="35394"/>
                  </a:lnTo>
                  <a:lnTo>
                    <a:pt x="236054" y="35394"/>
                  </a:lnTo>
                  <a:lnTo>
                    <a:pt x="236054" y="23596"/>
                  </a:lnTo>
                  <a:close/>
                </a:path>
                <a:path w="626109" h="35560">
                  <a:moveTo>
                    <a:pt x="247840" y="0"/>
                  </a:moveTo>
                  <a:lnTo>
                    <a:pt x="236054" y="0"/>
                  </a:lnTo>
                  <a:lnTo>
                    <a:pt x="224256" y="0"/>
                  </a:lnTo>
                  <a:lnTo>
                    <a:pt x="224256" y="11798"/>
                  </a:lnTo>
                  <a:lnTo>
                    <a:pt x="236054" y="11798"/>
                  </a:lnTo>
                  <a:lnTo>
                    <a:pt x="236054" y="23596"/>
                  </a:lnTo>
                  <a:lnTo>
                    <a:pt x="247840" y="23596"/>
                  </a:lnTo>
                  <a:lnTo>
                    <a:pt x="247840" y="11798"/>
                  </a:lnTo>
                  <a:lnTo>
                    <a:pt x="247840" y="0"/>
                  </a:lnTo>
                  <a:close/>
                </a:path>
                <a:path w="626109" h="35560">
                  <a:moveTo>
                    <a:pt x="271449" y="11798"/>
                  </a:moveTo>
                  <a:lnTo>
                    <a:pt x="259664" y="11798"/>
                  </a:lnTo>
                  <a:lnTo>
                    <a:pt x="259664" y="0"/>
                  </a:lnTo>
                  <a:lnTo>
                    <a:pt x="247865" y="0"/>
                  </a:lnTo>
                  <a:lnTo>
                    <a:pt x="247865" y="11798"/>
                  </a:lnTo>
                  <a:lnTo>
                    <a:pt x="247865" y="23596"/>
                  </a:lnTo>
                  <a:lnTo>
                    <a:pt x="247865" y="35394"/>
                  </a:lnTo>
                  <a:lnTo>
                    <a:pt x="259664" y="35394"/>
                  </a:lnTo>
                  <a:lnTo>
                    <a:pt x="271449" y="35394"/>
                  </a:lnTo>
                  <a:lnTo>
                    <a:pt x="271449" y="23596"/>
                  </a:lnTo>
                  <a:lnTo>
                    <a:pt x="271449" y="11798"/>
                  </a:lnTo>
                  <a:close/>
                </a:path>
                <a:path w="626109" h="35560">
                  <a:moveTo>
                    <a:pt x="283260" y="0"/>
                  </a:moveTo>
                  <a:lnTo>
                    <a:pt x="271475" y="0"/>
                  </a:lnTo>
                  <a:lnTo>
                    <a:pt x="271475" y="11798"/>
                  </a:lnTo>
                  <a:lnTo>
                    <a:pt x="271475" y="23596"/>
                  </a:lnTo>
                  <a:lnTo>
                    <a:pt x="271475" y="35394"/>
                  </a:lnTo>
                  <a:lnTo>
                    <a:pt x="283260" y="35394"/>
                  </a:lnTo>
                  <a:lnTo>
                    <a:pt x="283260" y="23596"/>
                  </a:lnTo>
                  <a:lnTo>
                    <a:pt x="283260" y="11798"/>
                  </a:lnTo>
                  <a:lnTo>
                    <a:pt x="283260" y="0"/>
                  </a:lnTo>
                  <a:close/>
                </a:path>
                <a:path w="626109" h="35560">
                  <a:moveTo>
                    <a:pt x="306857" y="0"/>
                  </a:moveTo>
                  <a:lnTo>
                    <a:pt x="295071" y="0"/>
                  </a:lnTo>
                  <a:lnTo>
                    <a:pt x="295071" y="11798"/>
                  </a:lnTo>
                  <a:lnTo>
                    <a:pt x="283273" y="11798"/>
                  </a:lnTo>
                  <a:lnTo>
                    <a:pt x="283273" y="23596"/>
                  </a:lnTo>
                  <a:lnTo>
                    <a:pt x="283273" y="35394"/>
                  </a:lnTo>
                  <a:lnTo>
                    <a:pt x="295071" y="35394"/>
                  </a:lnTo>
                  <a:lnTo>
                    <a:pt x="295071" y="23596"/>
                  </a:lnTo>
                  <a:lnTo>
                    <a:pt x="306857" y="23596"/>
                  </a:lnTo>
                  <a:lnTo>
                    <a:pt x="306857" y="11798"/>
                  </a:lnTo>
                  <a:lnTo>
                    <a:pt x="306857" y="0"/>
                  </a:lnTo>
                  <a:close/>
                </a:path>
                <a:path w="626109" h="35560">
                  <a:moveTo>
                    <a:pt x="318668" y="11798"/>
                  </a:moveTo>
                  <a:lnTo>
                    <a:pt x="306882" y="11798"/>
                  </a:lnTo>
                  <a:lnTo>
                    <a:pt x="306882" y="23596"/>
                  </a:lnTo>
                  <a:lnTo>
                    <a:pt x="318668" y="23596"/>
                  </a:lnTo>
                  <a:lnTo>
                    <a:pt x="318668" y="11798"/>
                  </a:lnTo>
                  <a:close/>
                </a:path>
                <a:path w="626109" h="35560">
                  <a:moveTo>
                    <a:pt x="330479" y="0"/>
                  </a:moveTo>
                  <a:lnTo>
                    <a:pt x="318681" y="0"/>
                  </a:lnTo>
                  <a:lnTo>
                    <a:pt x="318681" y="11798"/>
                  </a:lnTo>
                  <a:lnTo>
                    <a:pt x="318681" y="23596"/>
                  </a:lnTo>
                  <a:lnTo>
                    <a:pt x="318681" y="35394"/>
                  </a:lnTo>
                  <a:lnTo>
                    <a:pt x="330479" y="35394"/>
                  </a:lnTo>
                  <a:lnTo>
                    <a:pt x="330479" y="23596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26109" h="35560">
                  <a:moveTo>
                    <a:pt x="342277" y="23596"/>
                  </a:moveTo>
                  <a:lnTo>
                    <a:pt x="330492" y="23596"/>
                  </a:lnTo>
                  <a:lnTo>
                    <a:pt x="330492" y="35394"/>
                  </a:lnTo>
                  <a:lnTo>
                    <a:pt x="342277" y="35394"/>
                  </a:lnTo>
                  <a:lnTo>
                    <a:pt x="342277" y="23596"/>
                  </a:lnTo>
                  <a:close/>
                </a:path>
                <a:path w="626109" h="35560">
                  <a:moveTo>
                    <a:pt x="342277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42277" y="11798"/>
                  </a:lnTo>
                  <a:lnTo>
                    <a:pt x="342277" y="0"/>
                  </a:lnTo>
                  <a:close/>
                </a:path>
                <a:path w="626109" h="35560">
                  <a:moveTo>
                    <a:pt x="365874" y="0"/>
                  </a:moveTo>
                  <a:lnTo>
                    <a:pt x="354088" y="0"/>
                  </a:lnTo>
                  <a:lnTo>
                    <a:pt x="354088" y="11798"/>
                  </a:lnTo>
                  <a:lnTo>
                    <a:pt x="342290" y="11798"/>
                  </a:lnTo>
                  <a:lnTo>
                    <a:pt x="342290" y="23596"/>
                  </a:lnTo>
                  <a:lnTo>
                    <a:pt x="354088" y="23596"/>
                  </a:lnTo>
                  <a:lnTo>
                    <a:pt x="365874" y="23596"/>
                  </a:lnTo>
                  <a:lnTo>
                    <a:pt x="365874" y="11798"/>
                  </a:lnTo>
                  <a:lnTo>
                    <a:pt x="365874" y="0"/>
                  </a:lnTo>
                  <a:close/>
                </a:path>
                <a:path w="626109" h="35560">
                  <a:moveTo>
                    <a:pt x="401307" y="0"/>
                  </a:move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01307" y="0"/>
                  </a:lnTo>
                  <a:close/>
                </a:path>
                <a:path w="626109" h="35560">
                  <a:moveTo>
                    <a:pt x="413092" y="11798"/>
                  </a:moveTo>
                  <a:lnTo>
                    <a:pt x="401307" y="11798"/>
                  </a:lnTo>
                  <a:lnTo>
                    <a:pt x="401307" y="23596"/>
                  </a:lnTo>
                  <a:lnTo>
                    <a:pt x="413092" y="23596"/>
                  </a:lnTo>
                  <a:lnTo>
                    <a:pt x="413092" y="11798"/>
                  </a:lnTo>
                  <a:close/>
                </a:path>
                <a:path w="626109" h="35560">
                  <a:moveTo>
                    <a:pt x="424903" y="11798"/>
                  </a:moveTo>
                  <a:lnTo>
                    <a:pt x="413105" y="11798"/>
                  </a:lnTo>
                  <a:lnTo>
                    <a:pt x="413105" y="23596"/>
                  </a:lnTo>
                  <a:lnTo>
                    <a:pt x="424903" y="23596"/>
                  </a:lnTo>
                  <a:lnTo>
                    <a:pt x="424903" y="11798"/>
                  </a:lnTo>
                  <a:close/>
                </a:path>
                <a:path w="626109" h="35560">
                  <a:moveTo>
                    <a:pt x="472109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72109" y="11798"/>
                  </a:lnTo>
                  <a:lnTo>
                    <a:pt x="472109" y="0"/>
                  </a:lnTo>
                  <a:close/>
                </a:path>
                <a:path w="626109" h="35560">
                  <a:moveTo>
                    <a:pt x="483920" y="11798"/>
                  </a:moveTo>
                  <a:lnTo>
                    <a:pt x="472122" y="11798"/>
                  </a:lnTo>
                  <a:lnTo>
                    <a:pt x="472122" y="23596"/>
                  </a:lnTo>
                  <a:lnTo>
                    <a:pt x="483920" y="23596"/>
                  </a:lnTo>
                  <a:lnTo>
                    <a:pt x="483920" y="11798"/>
                  </a:lnTo>
                  <a:close/>
                </a:path>
                <a:path w="626109" h="35560">
                  <a:moveTo>
                    <a:pt x="519315" y="11798"/>
                  </a:moveTo>
                  <a:lnTo>
                    <a:pt x="507530" y="11798"/>
                  </a:lnTo>
                  <a:lnTo>
                    <a:pt x="507530" y="0"/>
                  </a:ln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495731" y="23596"/>
                  </a:lnTo>
                  <a:lnTo>
                    <a:pt x="507530" y="23596"/>
                  </a:lnTo>
                  <a:lnTo>
                    <a:pt x="519315" y="23596"/>
                  </a:lnTo>
                  <a:lnTo>
                    <a:pt x="519315" y="11798"/>
                  </a:lnTo>
                  <a:close/>
                </a:path>
                <a:path w="626109" h="35560">
                  <a:moveTo>
                    <a:pt x="601941" y="0"/>
                  </a:moveTo>
                  <a:lnTo>
                    <a:pt x="601941" y="0"/>
                  </a:lnTo>
                  <a:lnTo>
                    <a:pt x="542950" y="0"/>
                  </a:ln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90143" y="11798"/>
                  </a:lnTo>
                  <a:lnTo>
                    <a:pt x="601941" y="11798"/>
                  </a:lnTo>
                  <a:lnTo>
                    <a:pt x="601941" y="0"/>
                  </a:lnTo>
                  <a:close/>
                </a:path>
                <a:path w="626109" h="35560">
                  <a:moveTo>
                    <a:pt x="625551" y="0"/>
                  </a:moveTo>
                  <a:lnTo>
                    <a:pt x="613765" y="0"/>
                  </a:ln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13765" y="23596"/>
                  </a:lnTo>
                  <a:lnTo>
                    <a:pt x="625551" y="23596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5958433" y="5831255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09" h="47625">
                  <a:moveTo>
                    <a:pt x="11798" y="11811"/>
                  </a:moveTo>
                  <a:lnTo>
                    <a:pt x="0" y="11811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0" y="47205"/>
                  </a:lnTo>
                  <a:lnTo>
                    <a:pt x="11798" y="47205"/>
                  </a:lnTo>
                  <a:lnTo>
                    <a:pt x="11798" y="35407"/>
                  </a:lnTo>
                  <a:lnTo>
                    <a:pt x="11798" y="23609"/>
                  </a:lnTo>
                  <a:lnTo>
                    <a:pt x="11798" y="11811"/>
                  </a:lnTo>
                  <a:close/>
                </a:path>
                <a:path w="626109" h="47625">
                  <a:moveTo>
                    <a:pt x="35394" y="11811"/>
                  </a:moveTo>
                  <a:lnTo>
                    <a:pt x="23596" y="11811"/>
                  </a:lnTo>
                  <a:lnTo>
                    <a:pt x="23596" y="23609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lnTo>
                    <a:pt x="35394" y="11811"/>
                  </a:lnTo>
                  <a:close/>
                </a:path>
                <a:path w="626109" h="47625">
                  <a:moveTo>
                    <a:pt x="58991" y="11811"/>
                  </a:moveTo>
                  <a:lnTo>
                    <a:pt x="47205" y="11811"/>
                  </a:lnTo>
                  <a:lnTo>
                    <a:pt x="35407" y="11811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58991" y="35407"/>
                  </a:lnTo>
                  <a:lnTo>
                    <a:pt x="58991" y="23609"/>
                  </a:lnTo>
                  <a:lnTo>
                    <a:pt x="58991" y="11811"/>
                  </a:lnTo>
                  <a:close/>
                </a:path>
                <a:path w="626109" h="47625">
                  <a:moveTo>
                    <a:pt x="82613" y="11811"/>
                  </a:moveTo>
                  <a:lnTo>
                    <a:pt x="70815" y="11811"/>
                  </a:lnTo>
                  <a:lnTo>
                    <a:pt x="70815" y="23609"/>
                  </a:lnTo>
                  <a:lnTo>
                    <a:pt x="70815" y="35407"/>
                  </a:lnTo>
                  <a:lnTo>
                    <a:pt x="70815" y="47205"/>
                  </a:lnTo>
                  <a:lnTo>
                    <a:pt x="82613" y="47205"/>
                  </a:lnTo>
                  <a:lnTo>
                    <a:pt x="82613" y="35407"/>
                  </a:lnTo>
                  <a:lnTo>
                    <a:pt x="82613" y="23609"/>
                  </a:lnTo>
                  <a:lnTo>
                    <a:pt x="82613" y="11811"/>
                  </a:lnTo>
                  <a:close/>
                </a:path>
                <a:path w="626109" h="47625">
                  <a:moveTo>
                    <a:pt x="118008" y="35407"/>
                  </a:moveTo>
                  <a:lnTo>
                    <a:pt x="106222" y="35407"/>
                  </a:lnTo>
                  <a:lnTo>
                    <a:pt x="106222" y="47205"/>
                  </a:lnTo>
                  <a:lnTo>
                    <a:pt x="118008" y="47205"/>
                  </a:lnTo>
                  <a:lnTo>
                    <a:pt x="118008" y="35407"/>
                  </a:lnTo>
                  <a:close/>
                </a:path>
                <a:path w="626109" h="47625">
                  <a:moveTo>
                    <a:pt x="118008" y="11811"/>
                  </a:moveTo>
                  <a:lnTo>
                    <a:pt x="106222" y="11811"/>
                  </a:lnTo>
                  <a:lnTo>
                    <a:pt x="94424" y="11811"/>
                  </a:lnTo>
                  <a:lnTo>
                    <a:pt x="94424" y="23609"/>
                  </a:lnTo>
                  <a:lnTo>
                    <a:pt x="106222" y="23609"/>
                  </a:lnTo>
                  <a:lnTo>
                    <a:pt x="118008" y="23609"/>
                  </a:lnTo>
                  <a:lnTo>
                    <a:pt x="118008" y="11811"/>
                  </a:lnTo>
                  <a:close/>
                </a:path>
                <a:path w="626109" h="47625">
                  <a:moveTo>
                    <a:pt x="153416" y="23609"/>
                  </a:moveTo>
                  <a:lnTo>
                    <a:pt x="141630" y="23609"/>
                  </a:lnTo>
                  <a:lnTo>
                    <a:pt x="141630" y="35407"/>
                  </a:lnTo>
                  <a:lnTo>
                    <a:pt x="153416" y="35407"/>
                  </a:lnTo>
                  <a:lnTo>
                    <a:pt x="153416" y="23609"/>
                  </a:lnTo>
                  <a:close/>
                </a:path>
                <a:path w="626109" h="47625">
                  <a:moveTo>
                    <a:pt x="177025" y="11811"/>
                  </a:moveTo>
                  <a:lnTo>
                    <a:pt x="165239" y="11811"/>
                  </a:lnTo>
                  <a:lnTo>
                    <a:pt x="153441" y="11811"/>
                  </a:lnTo>
                  <a:lnTo>
                    <a:pt x="153441" y="23609"/>
                  </a:lnTo>
                  <a:lnTo>
                    <a:pt x="165239" y="23609"/>
                  </a:lnTo>
                  <a:lnTo>
                    <a:pt x="165239" y="35407"/>
                  </a:lnTo>
                  <a:lnTo>
                    <a:pt x="153441" y="35407"/>
                  </a:lnTo>
                  <a:lnTo>
                    <a:pt x="153441" y="47205"/>
                  </a:lnTo>
                  <a:lnTo>
                    <a:pt x="165239" y="47205"/>
                  </a:lnTo>
                  <a:lnTo>
                    <a:pt x="177025" y="47205"/>
                  </a:lnTo>
                  <a:lnTo>
                    <a:pt x="177025" y="35407"/>
                  </a:lnTo>
                  <a:lnTo>
                    <a:pt x="177025" y="23609"/>
                  </a:lnTo>
                  <a:lnTo>
                    <a:pt x="177025" y="11811"/>
                  </a:lnTo>
                  <a:close/>
                </a:path>
                <a:path w="626109" h="47625">
                  <a:moveTo>
                    <a:pt x="188836" y="23609"/>
                  </a:move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close/>
                </a:path>
                <a:path w="626109" h="47625">
                  <a:moveTo>
                    <a:pt x="200647" y="11811"/>
                  </a:moveTo>
                  <a:lnTo>
                    <a:pt x="188849" y="11811"/>
                  </a:lnTo>
                  <a:lnTo>
                    <a:pt x="188849" y="23609"/>
                  </a:lnTo>
                  <a:lnTo>
                    <a:pt x="200647" y="23609"/>
                  </a:lnTo>
                  <a:lnTo>
                    <a:pt x="200647" y="11811"/>
                  </a:lnTo>
                  <a:close/>
                </a:path>
                <a:path w="626109" h="47625">
                  <a:moveTo>
                    <a:pt x="212432" y="23609"/>
                  </a:moveTo>
                  <a:lnTo>
                    <a:pt x="200647" y="23609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close/>
                </a:path>
                <a:path w="626109" h="47625">
                  <a:moveTo>
                    <a:pt x="224243" y="11811"/>
                  </a:moveTo>
                  <a:lnTo>
                    <a:pt x="212458" y="11811"/>
                  </a:ln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lnTo>
                    <a:pt x="224243" y="11811"/>
                  </a:lnTo>
                  <a:close/>
                </a:path>
                <a:path w="626109" h="47625">
                  <a:moveTo>
                    <a:pt x="236054" y="23609"/>
                  </a:move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36054" y="23609"/>
                  </a:lnTo>
                  <a:close/>
                </a:path>
                <a:path w="626109" h="47625">
                  <a:moveTo>
                    <a:pt x="247840" y="11811"/>
                  </a:moveTo>
                  <a:lnTo>
                    <a:pt x="236054" y="11811"/>
                  </a:lnTo>
                  <a:lnTo>
                    <a:pt x="236054" y="23609"/>
                  </a:lnTo>
                  <a:lnTo>
                    <a:pt x="247840" y="23609"/>
                  </a:lnTo>
                  <a:lnTo>
                    <a:pt x="247840" y="11811"/>
                  </a:lnTo>
                  <a:close/>
                </a:path>
                <a:path w="626109" h="47625">
                  <a:moveTo>
                    <a:pt x="271449" y="23609"/>
                  </a:moveTo>
                  <a:lnTo>
                    <a:pt x="259664" y="23609"/>
                  </a:lnTo>
                  <a:lnTo>
                    <a:pt x="259664" y="35407"/>
                  </a:lnTo>
                  <a:lnTo>
                    <a:pt x="271449" y="35407"/>
                  </a:lnTo>
                  <a:lnTo>
                    <a:pt x="271449" y="23609"/>
                  </a:lnTo>
                  <a:close/>
                </a:path>
                <a:path w="626109" h="47625">
                  <a:moveTo>
                    <a:pt x="306857" y="11811"/>
                  </a:moveTo>
                  <a:lnTo>
                    <a:pt x="295071" y="11811"/>
                  </a:lnTo>
                  <a:lnTo>
                    <a:pt x="295071" y="23609"/>
                  </a:ln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lnTo>
                    <a:pt x="306857" y="11811"/>
                  </a:lnTo>
                  <a:close/>
                </a:path>
                <a:path w="626109" h="47625">
                  <a:moveTo>
                    <a:pt x="318668" y="11811"/>
                  </a:moveTo>
                  <a:lnTo>
                    <a:pt x="306882" y="11811"/>
                  </a:lnTo>
                  <a:lnTo>
                    <a:pt x="306882" y="23609"/>
                  </a:lnTo>
                  <a:lnTo>
                    <a:pt x="306882" y="35407"/>
                  </a:lnTo>
                  <a:lnTo>
                    <a:pt x="318668" y="35407"/>
                  </a:lnTo>
                  <a:lnTo>
                    <a:pt x="318668" y="23609"/>
                  </a:lnTo>
                  <a:lnTo>
                    <a:pt x="318668" y="11811"/>
                  </a:lnTo>
                  <a:close/>
                </a:path>
                <a:path w="626109" h="47625">
                  <a:moveTo>
                    <a:pt x="330479" y="23609"/>
                  </a:moveTo>
                  <a:lnTo>
                    <a:pt x="318681" y="23609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close/>
                </a:path>
                <a:path w="626109" h="47625">
                  <a:moveTo>
                    <a:pt x="342277" y="11811"/>
                  </a:moveTo>
                  <a:lnTo>
                    <a:pt x="330492" y="11811"/>
                  </a:lnTo>
                  <a:lnTo>
                    <a:pt x="330492" y="23609"/>
                  </a:lnTo>
                  <a:lnTo>
                    <a:pt x="330492" y="35407"/>
                  </a:lnTo>
                  <a:lnTo>
                    <a:pt x="342277" y="35407"/>
                  </a:lnTo>
                  <a:lnTo>
                    <a:pt x="342277" y="23609"/>
                  </a:lnTo>
                  <a:lnTo>
                    <a:pt x="342277" y="11811"/>
                  </a:lnTo>
                  <a:close/>
                </a:path>
                <a:path w="626109" h="47625">
                  <a:moveTo>
                    <a:pt x="342277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42277" y="11798"/>
                  </a:lnTo>
                  <a:lnTo>
                    <a:pt x="342277" y="0"/>
                  </a:lnTo>
                  <a:close/>
                </a:path>
                <a:path w="626109" h="47625">
                  <a:moveTo>
                    <a:pt x="354088" y="0"/>
                  </a:moveTo>
                  <a:lnTo>
                    <a:pt x="342290" y="0"/>
                  </a:lnTo>
                  <a:lnTo>
                    <a:pt x="342290" y="11798"/>
                  </a:lnTo>
                  <a:lnTo>
                    <a:pt x="354088" y="11798"/>
                  </a:lnTo>
                  <a:lnTo>
                    <a:pt x="354088" y="0"/>
                  </a:lnTo>
                  <a:close/>
                </a:path>
                <a:path w="626109" h="47625">
                  <a:moveTo>
                    <a:pt x="365874" y="11811"/>
                  </a:moveTo>
                  <a:lnTo>
                    <a:pt x="354088" y="11811"/>
                  </a:lnTo>
                  <a:lnTo>
                    <a:pt x="354088" y="23609"/>
                  </a:lnTo>
                  <a:lnTo>
                    <a:pt x="365874" y="23609"/>
                  </a:lnTo>
                  <a:lnTo>
                    <a:pt x="365874" y="11811"/>
                  </a:lnTo>
                  <a:close/>
                </a:path>
                <a:path w="626109" h="47625">
                  <a:moveTo>
                    <a:pt x="377685" y="11811"/>
                  </a:moveTo>
                  <a:lnTo>
                    <a:pt x="365899" y="11811"/>
                  </a:lnTo>
                  <a:lnTo>
                    <a:pt x="365899" y="23609"/>
                  </a:lnTo>
                  <a:lnTo>
                    <a:pt x="365899" y="35407"/>
                  </a:lnTo>
                  <a:lnTo>
                    <a:pt x="377685" y="35407"/>
                  </a:lnTo>
                  <a:lnTo>
                    <a:pt x="377685" y="23609"/>
                  </a:lnTo>
                  <a:lnTo>
                    <a:pt x="377685" y="11811"/>
                  </a:lnTo>
                  <a:close/>
                </a:path>
                <a:path w="626109" h="47625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26109" h="47625">
                  <a:moveTo>
                    <a:pt x="401307" y="11811"/>
                  </a:moveTo>
                  <a:lnTo>
                    <a:pt x="389509" y="11811"/>
                  </a:lnTo>
                  <a:lnTo>
                    <a:pt x="389509" y="23609"/>
                  </a:lnTo>
                  <a:lnTo>
                    <a:pt x="401307" y="23609"/>
                  </a:lnTo>
                  <a:lnTo>
                    <a:pt x="401307" y="11811"/>
                  </a:lnTo>
                  <a:close/>
                </a:path>
                <a:path w="626109" h="47625">
                  <a:moveTo>
                    <a:pt x="424903" y="23609"/>
                  </a:moveTo>
                  <a:lnTo>
                    <a:pt x="413105" y="23609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close/>
                </a:path>
                <a:path w="626109" h="47625">
                  <a:moveTo>
                    <a:pt x="436702" y="11811"/>
                  </a:moveTo>
                  <a:lnTo>
                    <a:pt x="424916" y="11811"/>
                  </a:lnTo>
                  <a:lnTo>
                    <a:pt x="424916" y="23609"/>
                  </a:lnTo>
                  <a:lnTo>
                    <a:pt x="436702" y="23609"/>
                  </a:lnTo>
                  <a:lnTo>
                    <a:pt x="436702" y="11811"/>
                  </a:lnTo>
                  <a:close/>
                </a:path>
                <a:path w="626109" h="47625">
                  <a:moveTo>
                    <a:pt x="436702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36702" y="11798"/>
                  </a:lnTo>
                  <a:lnTo>
                    <a:pt x="436702" y="0"/>
                  </a:lnTo>
                  <a:close/>
                </a:path>
                <a:path w="626109" h="47625">
                  <a:moveTo>
                    <a:pt x="448513" y="0"/>
                  </a:moveTo>
                  <a:lnTo>
                    <a:pt x="436714" y="0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48513" y="0"/>
                  </a:lnTo>
                  <a:close/>
                </a:path>
                <a:path w="626109" h="47625">
                  <a:moveTo>
                    <a:pt x="460298" y="11811"/>
                  </a:moveTo>
                  <a:lnTo>
                    <a:pt x="448513" y="11811"/>
                  </a:lnTo>
                  <a:lnTo>
                    <a:pt x="436714" y="11811"/>
                  </a:lnTo>
                  <a:lnTo>
                    <a:pt x="436714" y="23609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60298" y="35407"/>
                  </a:lnTo>
                  <a:lnTo>
                    <a:pt x="460298" y="23609"/>
                  </a:lnTo>
                  <a:lnTo>
                    <a:pt x="460298" y="11811"/>
                  </a:lnTo>
                  <a:close/>
                </a:path>
                <a:path w="626109" h="47625">
                  <a:moveTo>
                    <a:pt x="507530" y="11811"/>
                  </a:moveTo>
                  <a:lnTo>
                    <a:pt x="495731" y="11811"/>
                  </a:lnTo>
                  <a:lnTo>
                    <a:pt x="495731" y="23609"/>
                  </a:lnTo>
                  <a:lnTo>
                    <a:pt x="495731" y="35407"/>
                  </a:lnTo>
                  <a:lnTo>
                    <a:pt x="507530" y="35407"/>
                  </a:lnTo>
                  <a:lnTo>
                    <a:pt x="507530" y="23609"/>
                  </a:lnTo>
                  <a:lnTo>
                    <a:pt x="507530" y="11811"/>
                  </a:lnTo>
                  <a:close/>
                </a:path>
                <a:path w="626109" h="47625">
                  <a:moveTo>
                    <a:pt x="519315" y="0"/>
                  </a:moveTo>
                  <a:lnTo>
                    <a:pt x="507530" y="0"/>
                  </a:lnTo>
                  <a:lnTo>
                    <a:pt x="507530" y="11798"/>
                  </a:lnTo>
                  <a:lnTo>
                    <a:pt x="519315" y="11798"/>
                  </a:lnTo>
                  <a:lnTo>
                    <a:pt x="519315" y="0"/>
                  </a:lnTo>
                  <a:close/>
                </a:path>
                <a:path w="626109" h="47625">
                  <a:moveTo>
                    <a:pt x="531126" y="11811"/>
                  </a:moveTo>
                  <a:lnTo>
                    <a:pt x="519341" y="11811"/>
                  </a:lnTo>
                  <a:lnTo>
                    <a:pt x="519341" y="23609"/>
                  </a:lnTo>
                  <a:lnTo>
                    <a:pt x="531126" y="23609"/>
                  </a:lnTo>
                  <a:lnTo>
                    <a:pt x="531126" y="11811"/>
                  </a:lnTo>
                  <a:close/>
                </a:path>
                <a:path w="626109" h="47625">
                  <a:moveTo>
                    <a:pt x="554748" y="11811"/>
                  </a:moveTo>
                  <a:lnTo>
                    <a:pt x="542950" y="11811"/>
                  </a:lnTo>
                  <a:lnTo>
                    <a:pt x="542950" y="23609"/>
                  </a:lnTo>
                  <a:lnTo>
                    <a:pt x="542950" y="35407"/>
                  </a:lnTo>
                  <a:lnTo>
                    <a:pt x="554748" y="35407"/>
                  </a:lnTo>
                  <a:lnTo>
                    <a:pt x="554748" y="23609"/>
                  </a:lnTo>
                  <a:lnTo>
                    <a:pt x="554748" y="11811"/>
                  </a:lnTo>
                  <a:close/>
                </a:path>
                <a:path w="626109" h="47625">
                  <a:moveTo>
                    <a:pt x="554748" y="0"/>
                  </a:move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54748" y="0"/>
                  </a:lnTo>
                  <a:close/>
                </a:path>
                <a:path w="626109" h="47625">
                  <a:moveTo>
                    <a:pt x="601941" y="11811"/>
                  </a:moveTo>
                  <a:lnTo>
                    <a:pt x="590143" y="11811"/>
                  </a:lnTo>
                  <a:lnTo>
                    <a:pt x="578345" y="11811"/>
                  </a:lnTo>
                  <a:lnTo>
                    <a:pt x="566547" y="11811"/>
                  </a:lnTo>
                  <a:lnTo>
                    <a:pt x="566547" y="23609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90143" y="35407"/>
                  </a:lnTo>
                  <a:lnTo>
                    <a:pt x="601941" y="35407"/>
                  </a:lnTo>
                  <a:lnTo>
                    <a:pt x="601941" y="23609"/>
                  </a:lnTo>
                  <a:lnTo>
                    <a:pt x="601941" y="11811"/>
                  </a:lnTo>
                  <a:close/>
                </a:path>
                <a:path w="626109" h="47625">
                  <a:moveTo>
                    <a:pt x="601941" y="0"/>
                  </a:moveTo>
                  <a:lnTo>
                    <a:pt x="590143" y="0"/>
                  </a:lnTo>
                  <a:lnTo>
                    <a:pt x="578345" y="0"/>
                  </a:lnTo>
                  <a:lnTo>
                    <a:pt x="566547" y="0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90143" y="11798"/>
                  </a:lnTo>
                  <a:lnTo>
                    <a:pt x="601941" y="11798"/>
                  </a:lnTo>
                  <a:lnTo>
                    <a:pt x="601941" y="0"/>
                  </a:lnTo>
                  <a:close/>
                </a:path>
                <a:path w="626109" h="47625">
                  <a:moveTo>
                    <a:pt x="625551" y="11811"/>
                  </a:moveTo>
                  <a:lnTo>
                    <a:pt x="613765" y="11811"/>
                  </a:lnTo>
                  <a:lnTo>
                    <a:pt x="613765" y="23609"/>
                  </a:lnTo>
                  <a:lnTo>
                    <a:pt x="613765" y="35407"/>
                  </a:lnTo>
                  <a:lnTo>
                    <a:pt x="625551" y="35407"/>
                  </a:lnTo>
                  <a:lnTo>
                    <a:pt x="625551" y="23609"/>
                  </a:lnTo>
                  <a:lnTo>
                    <a:pt x="625551" y="11811"/>
                  </a:lnTo>
                  <a:close/>
                </a:path>
                <a:path w="626109" h="47625">
                  <a:moveTo>
                    <a:pt x="625551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5958433" y="5866663"/>
              <a:ext cx="626110" cy="24130"/>
            </a:xfrm>
            <a:custGeom>
              <a:avLst/>
              <a:gdLst/>
              <a:ahLst/>
              <a:cxnLst/>
              <a:rect l="l" t="t" r="r" b="b"/>
              <a:pathLst>
                <a:path w="626109" h="24129">
                  <a:moveTo>
                    <a:pt x="11798" y="11811"/>
                  </a:moveTo>
                  <a:lnTo>
                    <a:pt x="0" y="11811"/>
                  </a:lnTo>
                  <a:lnTo>
                    <a:pt x="0" y="23622"/>
                  </a:lnTo>
                  <a:lnTo>
                    <a:pt x="11798" y="23622"/>
                  </a:lnTo>
                  <a:lnTo>
                    <a:pt x="11798" y="11811"/>
                  </a:lnTo>
                  <a:close/>
                </a:path>
                <a:path w="626109" h="24129">
                  <a:moveTo>
                    <a:pt x="177025" y="0"/>
                  </a:moveTo>
                  <a:lnTo>
                    <a:pt x="165239" y="0"/>
                  </a:lnTo>
                  <a:lnTo>
                    <a:pt x="165239" y="11798"/>
                  </a:lnTo>
                  <a:lnTo>
                    <a:pt x="177025" y="11798"/>
                  </a:lnTo>
                  <a:lnTo>
                    <a:pt x="177025" y="0"/>
                  </a:lnTo>
                  <a:close/>
                </a:path>
                <a:path w="626109" h="24129">
                  <a:moveTo>
                    <a:pt x="212432" y="0"/>
                  </a:moveTo>
                  <a:lnTo>
                    <a:pt x="200647" y="0"/>
                  </a:lnTo>
                  <a:lnTo>
                    <a:pt x="188849" y="0"/>
                  </a:lnTo>
                  <a:lnTo>
                    <a:pt x="188849" y="11798"/>
                  </a:lnTo>
                  <a:lnTo>
                    <a:pt x="200647" y="11798"/>
                  </a:lnTo>
                  <a:lnTo>
                    <a:pt x="212432" y="11798"/>
                  </a:lnTo>
                  <a:lnTo>
                    <a:pt x="212432" y="0"/>
                  </a:lnTo>
                  <a:close/>
                </a:path>
                <a:path w="626109" h="24129">
                  <a:moveTo>
                    <a:pt x="236054" y="0"/>
                  </a:moveTo>
                  <a:lnTo>
                    <a:pt x="224256" y="0"/>
                  </a:lnTo>
                  <a:lnTo>
                    <a:pt x="224256" y="11798"/>
                  </a:lnTo>
                  <a:lnTo>
                    <a:pt x="236054" y="11798"/>
                  </a:lnTo>
                  <a:lnTo>
                    <a:pt x="236054" y="0"/>
                  </a:lnTo>
                  <a:close/>
                </a:path>
                <a:path w="626109" h="24129">
                  <a:moveTo>
                    <a:pt x="271449" y="0"/>
                  </a:moveTo>
                  <a:lnTo>
                    <a:pt x="259664" y="0"/>
                  </a:lnTo>
                  <a:lnTo>
                    <a:pt x="259664" y="11798"/>
                  </a:lnTo>
                  <a:lnTo>
                    <a:pt x="271449" y="11798"/>
                  </a:lnTo>
                  <a:lnTo>
                    <a:pt x="271449" y="0"/>
                  </a:lnTo>
                  <a:close/>
                </a:path>
                <a:path w="626109" h="24129">
                  <a:moveTo>
                    <a:pt x="295071" y="0"/>
                  </a:moveTo>
                  <a:lnTo>
                    <a:pt x="283273" y="0"/>
                  </a:lnTo>
                  <a:lnTo>
                    <a:pt x="283273" y="11798"/>
                  </a:lnTo>
                  <a:lnTo>
                    <a:pt x="295071" y="11798"/>
                  </a:lnTo>
                  <a:lnTo>
                    <a:pt x="295071" y="0"/>
                  </a:lnTo>
                  <a:close/>
                </a:path>
                <a:path w="626109" h="24129">
                  <a:moveTo>
                    <a:pt x="342277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42277" y="11798"/>
                  </a:lnTo>
                  <a:lnTo>
                    <a:pt x="342277" y="0"/>
                  </a:lnTo>
                  <a:close/>
                </a:path>
                <a:path w="626109" h="24129">
                  <a:moveTo>
                    <a:pt x="365874" y="0"/>
                  </a:moveTo>
                  <a:lnTo>
                    <a:pt x="354088" y="0"/>
                  </a:lnTo>
                  <a:lnTo>
                    <a:pt x="354088" y="11798"/>
                  </a:lnTo>
                  <a:lnTo>
                    <a:pt x="365874" y="11798"/>
                  </a:lnTo>
                  <a:lnTo>
                    <a:pt x="365874" y="0"/>
                  </a:lnTo>
                  <a:close/>
                </a:path>
                <a:path w="626109" h="24129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26109" h="24129">
                  <a:moveTo>
                    <a:pt x="436702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36702" y="11798"/>
                  </a:lnTo>
                  <a:lnTo>
                    <a:pt x="436702" y="0"/>
                  </a:lnTo>
                  <a:close/>
                </a:path>
                <a:path w="626109" h="24129">
                  <a:moveTo>
                    <a:pt x="460298" y="0"/>
                  </a:moveTo>
                  <a:lnTo>
                    <a:pt x="448513" y="0"/>
                  </a:lnTo>
                  <a:lnTo>
                    <a:pt x="436714" y="0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60298" y="11798"/>
                  </a:lnTo>
                  <a:lnTo>
                    <a:pt x="460298" y="0"/>
                  </a:lnTo>
                  <a:close/>
                </a:path>
                <a:path w="626109" h="24129">
                  <a:moveTo>
                    <a:pt x="472109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72109" y="11798"/>
                  </a:lnTo>
                  <a:lnTo>
                    <a:pt x="472109" y="0"/>
                  </a:lnTo>
                  <a:close/>
                </a:path>
                <a:path w="626109" h="24129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09" h="24129">
                  <a:moveTo>
                    <a:pt x="507530" y="0"/>
                  </a:move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07530" y="0"/>
                  </a:lnTo>
                  <a:close/>
                </a:path>
                <a:path w="626109" h="24129">
                  <a:moveTo>
                    <a:pt x="554748" y="0"/>
                  </a:move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54748" y="0"/>
                  </a:lnTo>
                  <a:close/>
                </a:path>
                <a:path w="626109" h="24129">
                  <a:moveTo>
                    <a:pt x="625551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5970231" y="5884373"/>
              <a:ext cx="614045" cy="0"/>
            </a:xfrm>
            <a:custGeom>
              <a:avLst/>
              <a:gdLst/>
              <a:ahLst/>
              <a:cxnLst/>
              <a:rect l="l" t="t" r="r" b="b"/>
              <a:pathLst>
                <a:path w="614045">
                  <a:moveTo>
                    <a:pt x="0" y="0"/>
                  </a:moveTo>
                  <a:lnTo>
                    <a:pt x="613765" y="0"/>
                  </a:lnTo>
                </a:path>
              </a:pathLst>
            </a:custGeom>
            <a:ln w="11798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5958433" y="5890272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09" h="35560">
                  <a:moveTo>
                    <a:pt x="11798" y="11811"/>
                  </a:moveTo>
                  <a:lnTo>
                    <a:pt x="0" y="11811"/>
                  </a:lnTo>
                  <a:lnTo>
                    <a:pt x="0" y="23609"/>
                  </a:lnTo>
                  <a:lnTo>
                    <a:pt x="11798" y="23609"/>
                  </a:lnTo>
                  <a:lnTo>
                    <a:pt x="11798" y="11811"/>
                  </a:lnTo>
                  <a:close/>
                </a:path>
                <a:path w="626109" h="35560">
                  <a:moveTo>
                    <a:pt x="23583" y="23609"/>
                  </a:moveTo>
                  <a:lnTo>
                    <a:pt x="11798" y="23609"/>
                  </a:lnTo>
                  <a:lnTo>
                    <a:pt x="11798" y="35407"/>
                  </a:lnTo>
                  <a:lnTo>
                    <a:pt x="23583" y="35407"/>
                  </a:lnTo>
                  <a:lnTo>
                    <a:pt x="23583" y="23609"/>
                  </a:lnTo>
                  <a:close/>
                </a:path>
                <a:path w="626109" h="35560">
                  <a:moveTo>
                    <a:pt x="35394" y="11811"/>
                  </a:moveTo>
                  <a:lnTo>
                    <a:pt x="23596" y="11811"/>
                  </a:lnTo>
                  <a:lnTo>
                    <a:pt x="23596" y="23609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lnTo>
                    <a:pt x="35394" y="11811"/>
                  </a:lnTo>
                  <a:close/>
                </a:path>
                <a:path w="626109" h="35560">
                  <a:moveTo>
                    <a:pt x="58991" y="23609"/>
                  </a:moveTo>
                  <a:lnTo>
                    <a:pt x="47205" y="23609"/>
                  </a:lnTo>
                  <a:lnTo>
                    <a:pt x="47205" y="11811"/>
                  </a:lnTo>
                  <a:lnTo>
                    <a:pt x="35407" y="11811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58991" y="35407"/>
                  </a:lnTo>
                  <a:lnTo>
                    <a:pt x="58991" y="23609"/>
                  </a:lnTo>
                  <a:close/>
                </a:path>
                <a:path w="626109" h="35560">
                  <a:moveTo>
                    <a:pt x="94411" y="11811"/>
                  </a:moveTo>
                  <a:lnTo>
                    <a:pt x="82613" y="11811"/>
                  </a:lnTo>
                  <a:lnTo>
                    <a:pt x="70815" y="11811"/>
                  </a:lnTo>
                  <a:lnTo>
                    <a:pt x="59016" y="11811"/>
                  </a:ln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70815" y="23609"/>
                  </a:lnTo>
                  <a:lnTo>
                    <a:pt x="82613" y="23609"/>
                  </a:lnTo>
                  <a:lnTo>
                    <a:pt x="94411" y="23609"/>
                  </a:lnTo>
                  <a:lnTo>
                    <a:pt x="94411" y="11811"/>
                  </a:lnTo>
                  <a:close/>
                </a:path>
                <a:path w="626109" h="35560">
                  <a:moveTo>
                    <a:pt x="106222" y="23609"/>
                  </a:move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06222" y="23609"/>
                  </a:lnTo>
                  <a:close/>
                </a:path>
                <a:path w="626109" h="35560">
                  <a:moveTo>
                    <a:pt x="118008" y="11811"/>
                  </a:moveTo>
                  <a:lnTo>
                    <a:pt x="106222" y="11811"/>
                  </a:lnTo>
                  <a:lnTo>
                    <a:pt x="106222" y="23609"/>
                  </a:lnTo>
                  <a:lnTo>
                    <a:pt x="118008" y="23609"/>
                  </a:lnTo>
                  <a:lnTo>
                    <a:pt x="118008" y="11811"/>
                  </a:lnTo>
                  <a:close/>
                </a:path>
                <a:path w="626109" h="35560">
                  <a:moveTo>
                    <a:pt x="118008" y="0"/>
                  </a:moveTo>
                  <a:lnTo>
                    <a:pt x="106222" y="0"/>
                  </a:lnTo>
                  <a:lnTo>
                    <a:pt x="94424" y="0"/>
                  </a:lnTo>
                  <a:lnTo>
                    <a:pt x="94424" y="11798"/>
                  </a:lnTo>
                  <a:lnTo>
                    <a:pt x="106222" y="11798"/>
                  </a:lnTo>
                  <a:lnTo>
                    <a:pt x="118008" y="11798"/>
                  </a:lnTo>
                  <a:lnTo>
                    <a:pt x="118008" y="0"/>
                  </a:lnTo>
                  <a:close/>
                </a:path>
                <a:path w="626109" h="35560">
                  <a:moveTo>
                    <a:pt x="129819" y="0"/>
                  </a:moveTo>
                  <a:lnTo>
                    <a:pt x="118021" y="0"/>
                  </a:lnTo>
                  <a:lnTo>
                    <a:pt x="118021" y="11798"/>
                  </a:lnTo>
                  <a:lnTo>
                    <a:pt x="129819" y="11798"/>
                  </a:lnTo>
                  <a:lnTo>
                    <a:pt x="129819" y="0"/>
                  </a:lnTo>
                  <a:close/>
                </a:path>
                <a:path w="626109" h="35560">
                  <a:moveTo>
                    <a:pt x="141630" y="11811"/>
                  </a:moveTo>
                  <a:lnTo>
                    <a:pt x="129832" y="11811"/>
                  </a:lnTo>
                  <a:lnTo>
                    <a:pt x="129832" y="23609"/>
                  </a:lnTo>
                  <a:lnTo>
                    <a:pt x="141630" y="23609"/>
                  </a:lnTo>
                  <a:lnTo>
                    <a:pt x="141630" y="11811"/>
                  </a:lnTo>
                  <a:close/>
                </a:path>
                <a:path w="626109" h="35560">
                  <a:moveTo>
                    <a:pt x="177025" y="11811"/>
                  </a:moveTo>
                  <a:lnTo>
                    <a:pt x="165239" y="11811"/>
                  </a:lnTo>
                  <a:lnTo>
                    <a:pt x="153441" y="11811"/>
                  </a:lnTo>
                  <a:lnTo>
                    <a:pt x="153441" y="23609"/>
                  </a:lnTo>
                  <a:lnTo>
                    <a:pt x="165239" y="23609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lnTo>
                    <a:pt x="177025" y="11811"/>
                  </a:lnTo>
                  <a:close/>
                </a:path>
                <a:path w="626109" h="35560">
                  <a:moveTo>
                    <a:pt x="188836" y="0"/>
                  </a:moveTo>
                  <a:lnTo>
                    <a:pt x="177038" y="0"/>
                  </a:lnTo>
                  <a:lnTo>
                    <a:pt x="177038" y="11798"/>
                  </a:lnTo>
                  <a:lnTo>
                    <a:pt x="188836" y="11798"/>
                  </a:lnTo>
                  <a:lnTo>
                    <a:pt x="188836" y="0"/>
                  </a:lnTo>
                  <a:close/>
                </a:path>
                <a:path w="626109" h="35560">
                  <a:moveTo>
                    <a:pt x="200647" y="11811"/>
                  </a:moveTo>
                  <a:lnTo>
                    <a:pt x="188849" y="11811"/>
                  </a:lnTo>
                  <a:lnTo>
                    <a:pt x="188849" y="23609"/>
                  </a:lnTo>
                  <a:lnTo>
                    <a:pt x="200647" y="23609"/>
                  </a:lnTo>
                  <a:lnTo>
                    <a:pt x="200647" y="11811"/>
                  </a:lnTo>
                  <a:close/>
                </a:path>
                <a:path w="626109" h="35560">
                  <a:moveTo>
                    <a:pt x="212432" y="23609"/>
                  </a:moveTo>
                  <a:lnTo>
                    <a:pt x="200647" y="23609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close/>
                </a:path>
                <a:path w="626109" h="35560">
                  <a:moveTo>
                    <a:pt x="212432" y="0"/>
                  </a:moveTo>
                  <a:lnTo>
                    <a:pt x="200647" y="0"/>
                  </a:lnTo>
                  <a:lnTo>
                    <a:pt x="200647" y="11798"/>
                  </a:lnTo>
                  <a:lnTo>
                    <a:pt x="212432" y="11798"/>
                  </a:lnTo>
                  <a:lnTo>
                    <a:pt x="212432" y="0"/>
                  </a:lnTo>
                  <a:close/>
                </a:path>
                <a:path w="626109" h="35560">
                  <a:moveTo>
                    <a:pt x="224243" y="11811"/>
                  </a:moveTo>
                  <a:lnTo>
                    <a:pt x="212458" y="11811"/>
                  </a:lnTo>
                  <a:lnTo>
                    <a:pt x="212458" y="23609"/>
                  </a:lnTo>
                  <a:lnTo>
                    <a:pt x="224243" y="23609"/>
                  </a:lnTo>
                  <a:lnTo>
                    <a:pt x="224243" y="11811"/>
                  </a:lnTo>
                  <a:close/>
                </a:path>
                <a:path w="626109" h="35560">
                  <a:moveTo>
                    <a:pt x="224243" y="0"/>
                  </a:moveTo>
                  <a:lnTo>
                    <a:pt x="212458" y="0"/>
                  </a:lnTo>
                  <a:lnTo>
                    <a:pt x="212458" y="11798"/>
                  </a:lnTo>
                  <a:lnTo>
                    <a:pt x="224243" y="11798"/>
                  </a:lnTo>
                  <a:lnTo>
                    <a:pt x="224243" y="0"/>
                  </a:lnTo>
                  <a:close/>
                </a:path>
                <a:path w="626109" h="35560">
                  <a:moveTo>
                    <a:pt x="247840" y="11811"/>
                  </a:moveTo>
                  <a:lnTo>
                    <a:pt x="236054" y="11811"/>
                  </a:lnTo>
                  <a:lnTo>
                    <a:pt x="236054" y="23609"/>
                  </a:ln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47840" y="35407"/>
                  </a:lnTo>
                  <a:lnTo>
                    <a:pt x="247840" y="23609"/>
                  </a:lnTo>
                  <a:lnTo>
                    <a:pt x="247840" y="11811"/>
                  </a:lnTo>
                  <a:close/>
                </a:path>
                <a:path w="626109" h="35560">
                  <a:moveTo>
                    <a:pt x="247840" y="0"/>
                  </a:moveTo>
                  <a:lnTo>
                    <a:pt x="236054" y="0"/>
                  </a:lnTo>
                  <a:lnTo>
                    <a:pt x="224256" y="0"/>
                  </a:lnTo>
                  <a:lnTo>
                    <a:pt x="224256" y="11798"/>
                  </a:lnTo>
                  <a:lnTo>
                    <a:pt x="236054" y="11798"/>
                  </a:lnTo>
                  <a:lnTo>
                    <a:pt x="247840" y="11798"/>
                  </a:lnTo>
                  <a:lnTo>
                    <a:pt x="247840" y="0"/>
                  </a:lnTo>
                  <a:close/>
                </a:path>
                <a:path w="626109" h="35560">
                  <a:moveTo>
                    <a:pt x="271449" y="11811"/>
                  </a:moveTo>
                  <a:lnTo>
                    <a:pt x="259664" y="11811"/>
                  </a:lnTo>
                  <a:lnTo>
                    <a:pt x="247865" y="11811"/>
                  </a:lnTo>
                  <a:lnTo>
                    <a:pt x="247865" y="23609"/>
                  </a:lnTo>
                  <a:lnTo>
                    <a:pt x="247865" y="35407"/>
                  </a:lnTo>
                  <a:lnTo>
                    <a:pt x="259664" y="35407"/>
                  </a:lnTo>
                  <a:lnTo>
                    <a:pt x="271449" y="35407"/>
                  </a:lnTo>
                  <a:lnTo>
                    <a:pt x="271449" y="23609"/>
                  </a:lnTo>
                  <a:lnTo>
                    <a:pt x="271449" y="11811"/>
                  </a:lnTo>
                  <a:close/>
                </a:path>
                <a:path w="626109" h="35560">
                  <a:moveTo>
                    <a:pt x="271449" y="0"/>
                  </a:moveTo>
                  <a:lnTo>
                    <a:pt x="259664" y="0"/>
                  </a:lnTo>
                  <a:lnTo>
                    <a:pt x="247865" y="0"/>
                  </a:lnTo>
                  <a:lnTo>
                    <a:pt x="247865" y="11798"/>
                  </a:lnTo>
                  <a:lnTo>
                    <a:pt x="259664" y="11798"/>
                  </a:lnTo>
                  <a:lnTo>
                    <a:pt x="271449" y="11798"/>
                  </a:lnTo>
                  <a:lnTo>
                    <a:pt x="271449" y="0"/>
                  </a:lnTo>
                  <a:close/>
                </a:path>
                <a:path w="626109" h="35560">
                  <a:moveTo>
                    <a:pt x="283260" y="11811"/>
                  </a:moveTo>
                  <a:lnTo>
                    <a:pt x="271475" y="11811"/>
                  </a:lnTo>
                  <a:lnTo>
                    <a:pt x="271475" y="23609"/>
                  </a:lnTo>
                  <a:lnTo>
                    <a:pt x="271475" y="35407"/>
                  </a:lnTo>
                  <a:lnTo>
                    <a:pt x="283260" y="35407"/>
                  </a:lnTo>
                  <a:lnTo>
                    <a:pt x="283260" y="23609"/>
                  </a:lnTo>
                  <a:lnTo>
                    <a:pt x="283260" y="11811"/>
                  </a:lnTo>
                  <a:close/>
                </a:path>
                <a:path w="626109" h="35560">
                  <a:moveTo>
                    <a:pt x="295071" y="0"/>
                  </a:moveTo>
                  <a:lnTo>
                    <a:pt x="283273" y="0"/>
                  </a:lnTo>
                  <a:lnTo>
                    <a:pt x="283273" y="11798"/>
                  </a:lnTo>
                  <a:lnTo>
                    <a:pt x="295071" y="11798"/>
                  </a:lnTo>
                  <a:lnTo>
                    <a:pt x="295071" y="0"/>
                  </a:lnTo>
                  <a:close/>
                </a:path>
                <a:path w="626109" h="35560">
                  <a:moveTo>
                    <a:pt x="306857" y="11811"/>
                  </a:moveTo>
                  <a:lnTo>
                    <a:pt x="295071" y="11811"/>
                  </a:lnTo>
                  <a:lnTo>
                    <a:pt x="283273" y="11811"/>
                  </a:lnTo>
                  <a:lnTo>
                    <a:pt x="283273" y="23609"/>
                  </a:lnTo>
                  <a:lnTo>
                    <a:pt x="295071" y="23609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lnTo>
                    <a:pt x="306857" y="11811"/>
                  </a:lnTo>
                  <a:close/>
                </a:path>
                <a:path w="626109" h="35560">
                  <a:moveTo>
                    <a:pt x="318668" y="11811"/>
                  </a:moveTo>
                  <a:lnTo>
                    <a:pt x="306882" y="11811"/>
                  </a:lnTo>
                  <a:lnTo>
                    <a:pt x="306882" y="23609"/>
                  </a:lnTo>
                  <a:lnTo>
                    <a:pt x="318668" y="23609"/>
                  </a:lnTo>
                  <a:lnTo>
                    <a:pt x="318668" y="11811"/>
                  </a:lnTo>
                  <a:close/>
                </a:path>
                <a:path w="626109" h="35560">
                  <a:moveTo>
                    <a:pt x="330479" y="11811"/>
                  </a:moveTo>
                  <a:lnTo>
                    <a:pt x="318681" y="11811"/>
                  </a:lnTo>
                  <a:lnTo>
                    <a:pt x="318681" y="23609"/>
                  </a:lnTo>
                  <a:lnTo>
                    <a:pt x="330479" y="23609"/>
                  </a:lnTo>
                  <a:lnTo>
                    <a:pt x="330479" y="11811"/>
                  </a:lnTo>
                  <a:close/>
                </a:path>
                <a:path w="626109" h="35560">
                  <a:moveTo>
                    <a:pt x="342277" y="11811"/>
                  </a:moveTo>
                  <a:lnTo>
                    <a:pt x="330492" y="11811"/>
                  </a:lnTo>
                  <a:lnTo>
                    <a:pt x="330492" y="23609"/>
                  </a:lnTo>
                  <a:lnTo>
                    <a:pt x="342277" y="23609"/>
                  </a:lnTo>
                  <a:lnTo>
                    <a:pt x="342277" y="11811"/>
                  </a:lnTo>
                  <a:close/>
                </a:path>
                <a:path w="626109" h="35560">
                  <a:moveTo>
                    <a:pt x="342277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42277" y="11798"/>
                  </a:lnTo>
                  <a:lnTo>
                    <a:pt x="342277" y="0"/>
                  </a:lnTo>
                  <a:close/>
                </a:path>
                <a:path w="626109" h="35560">
                  <a:moveTo>
                    <a:pt x="365874" y="23609"/>
                  </a:moveTo>
                  <a:lnTo>
                    <a:pt x="354088" y="23609"/>
                  </a:lnTo>
                  <a:lnTo>
                    <a:pt x="354088" y="11811"/>
                  </a:lnTo>
                  <a:lnTo>
                    <a:pt x="342290" y="11811"/>
                  </a:lnTo>
                  <a:lnTo>
                    <a:pt x="342290" y="23609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65874" y="35407"/>
                  </a:lnTo>
                  <a:lnTo>
                    <a:pt x="365874" y="23609"/>
                  </a:lnTo>
                  <a:close/>
                </a:path>
                <a:path w="626109" h="35560">
                  <a:moveTo>
                    <a:pt x="377685" y="23609"/>
                  </a:moveTo>
                  <a:lnTo>
                    <a:pt x="365899" y="23609"/>
                  </a:lnTo>
                  <a:lnTo>
                    <a:pt x="365899" y="35407"/>
                  </a:lnTo>
                  <a:lnTo>
                    <a:pt x="377685" y="35407"/>
                  </a:lnTo>
                  <a:lnTo>
                    <a:pt x="377685" y="23609"/>
                  </a:lnTo>
                  <a:close/>
                </a:path>
                <a:path w="626109" h="35560">
                  <a:moveTo>
                    <a:pt x="401307" y="0"/>
                  </a:move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01307" y="0"/>
                  </a:lnTo>
                  <a:close/>
                </a:path>
                <a:path w="626109" h="35560">
                  <a:moveTo>
                    <a:pt x="413092" y="11811"/>
                  </a:moveTo>
                  <a:lnTo>
                    <a:pt x="401307" y="11811"/>
                  </a:lnTo>
                  <a:lnTo>
                    <a:pt x="401307" y="23609"/>
                  </a:lnTo>
                  <a:lnTo>
                    <a:pt x="413092" y="23609"/>
                  </a:lnTo>
                  <a:lnTo>
                    <a:pt x="413092" y="11811"/>
                  </a:lnTo>
                  <a:close/>
                </a:path>
                <a:path w="626109" h="35560">
                  <a:moveTo>
                    <a:pt x="424903" y="11811"/>
                  </a:moveTo>
                  <a:lnTo>
                    <a:pt x="413105" y="11811"/>
                  </a:lnTo>
                  <a:lnTo>
                    <a:pt x="413105" y="23609"/>
                  </a:lnTo>
                  <a:lnTo>
                    <a:pt x="424903" y="23609"/>
                  </a:lnTo>
                  <a:lnTo>
                    <a:pt x="424903" y="11811"/>
                  </a:lnTo>
                  <a:close/>
                </a:path>
                <a:path w="626109" h="35560">
                  <a:moveTo>
                    <a:pt x="436702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36702" y="11798"/>
                  </a:lnTo>
                  <a:lnTo>
                    <a:pt x="436702" y="0"/>
                  </a:lnTo>
                  <a:close/>
                </a:path>
                <a:path w="626109" h="35560">
                  <a:moveTo>
                    <a:pt x="460298" y="11811"/>
                  </a:moveTo>
                  <a:lnTo>
                    <a:pt x="448513" y="11811"/>
                  </a:lnTo>
                  <a:lnTo>
                    <a:pt x="448513" y="23609"/>
                  </a:lnTo>
                  <a:lnTo>
                    <a:pt x="460298" y="23609"/>
                  </a:lnTo>
                  <a:lnTo>
                    <a:pt x="460298" y="11811"/>
                  </a:lnTo>
                  <a:close/>
                </a:path>
                <a:path w="626109" h="35560">
                  <a:moveTo>
                    <a:pt x="460298" y="0"/>
                  </a:moveTo>
                  <a:lnTo>
                    <a:pt x="448513" y="0"/>
                  </a:lnTo>
                  <a:lnTo>
                    <a:pt x="436714" y="0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60298" y="11798"/>
                  </a:lnTo>
                  <a:lnTo>
                    <a:pt x="460298" y="0"/>
                  </a:lnTo>
                  <a:close/>
                </a:path>
                <a:path w="626109" h="35560">
                  <a:moveTo>
                    <a:pt x="472109" y="11811"/>
                  </a:moveTo>
                  <a:lnTo>
                    <a:pt x="460324" y="11811"/>
                  </a:lnTo>
                  <a:lnTo>
                    <a:pt x="460324" y="23609"/>
                  </a:lnTo>
                  <a:lnTo>
                    <a:pt x="472109" y="23609"/>
                  </a:lnTo>
                  <a:lnTo>
                    <a:pt x="472109" y="11811"/>
                  </a:lnTo>
                  <a:close/>
                </a:path>
                <a:path w="626109" h="35560">
                  <a:moveTo>
                    <a:pt x="483920" y="11811"/>
                  </a:moveTo>
                  <a:lnTo>
                    <a:pt x="472122" y="11811"/>
                  </a:lnTo>
                  <a:lnTo>
                    <a:pt x="472122" y="23609"/>
                  </a:lnTo>
                  <a:lnTo>
                    <a:pt x="483920" y="23609"/>
                  </a:lnTo>
                  <a:lnTo>
                    <a:pt x="483920" y="11811"/>
                  </a:lnTo>
                  <a:close/>
                </a:path>
                <a:path w="626109" h="35560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09" h="35560">
                  <a:moveTo>
                    <a:pt x="495731" y="0"/>
                  </a:move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495731" y="0"/>
                  </a:lnTo>
                  <a:close/>
                </a:path>
                <a:path w="626109" h="35560">
                  <a:moveTo>
                    <a:pt x="507530" y="11811"/>
                  </a:moveTo>
                  <a:lnTo>
                    <a:pt x="495731" y="11811"/>
                  </a:lnTo>
                  <a:lnTo>
                    <a:pt x="483933" y="11811"/>
                  </a:lnTo>
                  <a:lnTo>
                    <a:pt x="483933" y="23609"/>
                  </a:lnTo>
                  <a:lnTo>
                    <a:pt x="495731" y="23609"/>
                  </a:lnTo>
                  <a:lnTo>
                    <a:pt x="507530" y="23609"/>
                  </a:lnTo>
                  <a:lnTo>
                    <a:pt x="507530" y="11811"/>
                  </a:lnTo>
                  <a:close/>
                </a:path>
                <a:path w="626109" h="35560">
                  <a:moveTo>
                    <a:pt x="519315" y="0"/>
                  </a:moveTo>
                  <a:lnTo>
                    <a:pt x="507530" y="0"/>
                  </a:lnTo>
                  <a:lnTo>
                    <a:pt x="507530" y="11798"/>
                  </a:lnTo>
                  <a:lnTo>
                    <a:pt x="519315" y="11798"/>
                  </a:lnTo>
                  <a:lnTo>
                    <a:pt x="519315" y="0"/>
                  </a:lnTo>
                  <a:close/>
                </a:path>
                <a:path w="626109" h="35560">
                  <a:moveTo>
                    <a:pt x="531126" y="11811"/>
                  </a:moveTo>
                  <a:lnTo>
                    <a:pt x="519341" y="11811"/>
                  </a:lnTo>
                  <a:lnTo>
                    <a:pt x="519341" y="23609"/>
                  </a:lnTo>
                  <a:lnTo>
                    <a:pt x="531126" y="23609"/>
                  </a:lnTo>
                  <a:lnTo>
                    <a:pt x="531126" y="11811"/>
                  </a:lnTo>
                  <a:close/>
                </a:path>
                <a:path w="626109" h="35560">
                  <a:moveTo>
                    <a:pt x="531126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31126" y="11798"/>
                  </a:lnTo>
                  <a:lnTo>
                    <a:pt x="531126" y="0"/>
                  </a:lnTo>
                  <a:close/>
                </a:path>
                <a:path w="626109" h="35560">
                  <a:moveTo>
                    <a:pt x="554748" y="11811"/>
                  </a:moveTo>
                  <a:lnTo>
                    <a:pt x="542950" y="11811"/>
                  </a:lnTo>
                  <a:lnTo>
                    <a:pt x="542950" y="23609"/>
                  </a:lnTo>
                  <a:lnTo>
                    <a:pt x="554748" y="23609"/>
                  </a:lnTo>
                  <a:lnTo>
                    <a:pt x="554748" y="11811"/>
                  </a:lnTo>
                  <a:close/>
                </a:path>
                <a:path w="626109" h="35560">
                  <a:moveTo>
                    <a:pt x="590143" y="11811"/>
                  </a:moveTo>
                  <a:lnTo>
                    <a:pt x="578345" y="11811"/>
                  </a:lnTo>
                  <a:lnTo>
                    <a:pt x="578345" y="23609"/>
                  </a:lnTo>
                  <a:lnTo>
                    <a:pt x="590143" y="23609"/>
                  </a:lnTo>
                  <a:lnTo>
                    <a:pt x="590143" y="11811"/>
                  </a:lnTo>
                  <a:close/>
                </a:path>
                <a:path w="626109" h="35560">
                  <a:moveTo>
                    <a:pt x="625551" y="11811"/>
                  </a:moveTo>
                  <a:lnTo>
                    <a:pt x="613765" y="11811"/>
                  </a:lnTo>
                  <a:lnTo>
                    <a:pt x="601967" y="11811"/>
                  </a:lnTo>
                  <a:lnTo>
                    <a:pt x="601967" y="23609"/>
                  </a:lnTo>
                  <a:lnTo>
                    <a:pt x="613765" y="23609"/>
                  </a:lnTo>
                  <a:lnTo>
                    <a:pt x="625551" y="23609"/>
                  </a:lnTo>
                  <a:lnTo>
                    <a:pt x="625551" y="118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5958433" y="5913881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09" h="47625">
                  <a:moveTo>
                    <a:pt x="23583" y="35407"/>
                  </a:moveTo>
                  <a:lnTo>
                    <a:pt x="11798" y="35407"/>
                  </a:lnTo>
                  <a:lnTo>
                    <a:pt x="0" y="35407"/>
                  </a:lnTo>
                  <a:lnTo>
                    <a:pt x="0" y="47205"/>
                  </a:lnTo>
                  <a:lnTo>
                    <a:pt x="11798" y="47205"/>
                  </a:lnTo>
                  <a:lnTo>
                    <a:pt x="23583" y="47205"/>
                  </a:lnTo>
                  <a:lnTo>
                    <a:pt x="23583" y="35407"/>
                  </a:lnTo>
                  <a:close/>
                </a:path>
                <a:path w="626109" h="47625">
                  <a:moveTo>
                    <a:pt x="35394" y="23609"/>
                  </a:moveTo>
                  <a:lnTo>
                    <a:pt x="23596" y="23609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close/>
                </a:path>
                <a:path w="626109" h="47625">
                  <a:moveTo>
                    <a:pt x="47205" y="23609"/>
                  </a:move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47205" y="23609"/>
                  </a:lnTo>
                  <a:close/>
                </a:path>
                <a:path w="626109" h="47625">
                  <a:moveTo>
                    <a:pt x="58991" y="11798"/>
                  </a:moveTo>
                  <a:lnTo>
                    <a:pt x="47205" y="11798"/>
                  </a:lnTo>
                  <a:lnTo>
                    <a:pt x="47205" y="23596"/>
                  </a:lnTo>
                  <a:lnTo>
                    <a:pt x="58991" y="23596"/>
                  </a:lnTo>
                  <a:lnTo>
                    <a:pt x="58991" y="11798"/>
                  </a:lnTo>
                  <a:close/>
                </a:path>
                <a:path w="626109" h="47625">
                  <a:moveTo>
                    <a:pt x="70815" y="23609"/>
                  </a:move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70815" y="23609"/>
                  </a:lnTo>
                  <a:close/>
                </a:path>
                <a:path w="626109" h="47625">
                  <a:moveTo>
                    <a:pt x="94411" y="23609"/>
                  </a:moveTo>
                  <a:lnTo>
                    <a:pt x="82613" y="23609"/>
                  </a:lnTo>
                  <a:lnTo>
                    <a:pt x="82613" y="35407"/>
                  </a:lnTo>
                  <a:lnTo>
                    <a:pt x="94411" y="35407"/>
                  </a:lnTo>
                  <a:lnTo>
                    <a:pt x="94411" y="23609"/>
                  </a:lnTo>
                  <a:close/>
                </a:path>
                <a:path w="626109" h="47625">
                  <a:moveTo>
                    <a:pt x="94411" y="11798"/>
                  </a:moveTo>
                  <a:lnTo>
                    <a:pt x="82613" y="11798"/>
                  </a:lnTo>
                  <a:lnTo>
                    <a:pt x="70815" y="11798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94411" y="23596"/>
                  </a:lnTo>
                  <a:lnTo>
                    <a:pt x="94411" y="11798"/>
                  </a:lnTo>
                  <a:close/>
                </a:path>
                <a:path w="626109" h="47625">
                  <a:moveTo>
                    <a:pt x="118008" y="23609"/>
                  </a:moveTo>
                  <a:lnTo>
                    <a:pt x="106222" y="23609"/>
                  </a:ln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18008" y="35407"/>
                  </a:lnTo>
                  <a:lnTo>
                    <a:pt x="118008" y="23609"/>
                  </a:lnTo>
                  <a:close/>
                </a:path>
                <a:path w="626109" h="47625">
                  <a:moveTo>
                    <a:pt x="118008" y="11798"/>
                  </a:moveTo>
                  <a:lnTo>
                    <a:pt x="106222" y="11798"/>
                  </a:lnTo>
                  <a:lnTo>
                    <a:pt x="94424" y="11798"/>
                  </a:lnTo>
                  <a:lnTo>
                    <a:pt x="94424" y="23596"/>
                  </a:lnTo>
                  <a:lnTo>
                    <a:pt x="106222" y="23596"/>
                  </a:lnTo>
                  <a:lnTo>
                    <a:pt x="118008" y="23596"/>
                  </a:lnTo>
                  <a:lnTo>
                    <a:pt x="118008" y="11798"/>
                  </a:lnTo>
                  <a:close/>
                </a:path>
                <a:path w="626109" h="47625">
                  <a:moveTo>
                    <a:pt x="141630" y="11798"/>
                  </a:moveTo>
                  <a:lnTo>
                    <a:pt x="129832" y="11798"/>
                  </a:lnTo>
                  <a:lnTo>
                    <a:pt x="129832" y="23596"/>
                  </a:lnTo>
                  <a:lnTo>
                    <a:pt x="141630" y="23596"/>
                  </a:lnTo>
                  <a:lnTo>
                    <a:pt x="141630" y="11798"/>
                  </a:lnTo>
                  <a:close/>
                </a:path>
                <a:path w="626109" h="47625">
                  <a:moveTo>
                    <a:pt x="153416" y="23609"/>
                  </a:moveTo>
                  <a:lnTo>
                    <a:pt x="141630" y="23609"/>
                  </a:lnTo>
                  <a:lnTo>
                    <a:pt x="141630" y="35407"/>
                  </a:lnTo>
                  <a:lnTo>
                    <a:pt x="153416" y="35407"/>
                  </a:lnTo>
                  <a:lnTo>
                    <a:pt x="153416" y="23609"/>
                  </a:lnTo>
                  <a:close/>
                </a:path>
                <a:path w="626109" h="47625">
                  <a:moveTo>
                    <a:pt x="177025" y="23609"/>
                  </a:moveTo>
                  <a:lnTo>
                    <a:pt x="165239" y="23609"/>
                  </a:ln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close/>
                </a:path>
                <a:path w="626109" h="47625">
                  <a:moveTo>
                    <a:pt x="188836" y="11798"/>
                  </a:moveTo>
                  <a:lnTo>
                    <a:pt x="177038" y="11798"/>
                  </a:lnTo>
                  <a:lnTo>
                    <a:pt x="177038" y="23596"/>
                  </a:lnTo>
                  <a:lnTo>
                    <a:pt x="188836" y="23596"/>
                  </a:lnTo>
                  <a:lnTo>
                    <a:pt x="188836" y="11798"/>
                  </a:lnTo>
                  <a:close/>
                </a:path>
                <a:path w="626109" h="47625">
                  <a:moveTo>
                    <a:pt x="212432" y="23609"/>
                  </a:moveTo>
                  <a:lnTo>
                    <a:pt x="200647" y="23609"/>
                  </a:ln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close/>
                </a:path>
                <a:path w="626109" h="47625">
                  <a:moveTo>
                    <a:pt x="212432" y="11798"/>
                  </a:moveTo>
                  <a:lnTo>
                    <a:pt x="200647" y="11798"/>
                  </a:lnTo>
                  <a:lnTo>
                    <a:pt x="188849" y="11798"/>
                  </a:lnTo>
                  <a:lnTo>
                    <a:pt x="188849" y="23596"/>
                  </a:lnTo>
                  <a:lnTo>
                    <a:pt x="200647" y="23596"/>
                  </a:lnTo>
                  <a:lnTo>
                    <a:pt x="212432" y="23596"/>
                  </a:lnTo>
                  <a:lnTo>
                    <a:pt x="212432" y="11798"/>
                  </a:lnTo>
                  <a:close/>
                </a:path>
                <a:path w="626109" h="47625">
                  <a:moveTo>
                    <a:pt x="247840" y="23609"/>
                  </a:moveTo>
                  <a:lnTo>
                    <a:pt x="236054" y="23609"/>
                  </a:lnTo>
                  <a:lnTo>
                    <a:pt x="236054" y="35407"/>
                  </a:lnTo>
                  <a:lnTo>
                    <a:pt x="247840" y="35407"/>
                  </a:lnTo>
                  <a:lnTo>
                    <a:pt x="247840" y="23609"/>
                  </a:lnTo>
                  <a:close/>
                </a:path>
                <a:path w="626109" h="47625">
                  <a:moveTo>
                    <a:pt x="247840" y="11798"/>
                  </a:moveTo>
                  <a:lnTo>
                    <a:pt x="236054" y="11798"/>
                  </a:lnTo>
                  <a:lnTo>
                    <a:pt x="224256" y="11798"/>
                  </a:lnTo>
                  <a:lnTo>
                    <a:pt x="224256" y="23596"/>
                  </a:lnTo>
                  <a:lnTo>
                    <a:pt x="236054" y="23596"/>
                  </a:lnTo>
                  <a:lnTo>
                    <a:pt x="247840" y="23596"/>
                  </a:lnTo>
                  <a:lnTo>
                    <a:pt x="247840" y="11798"/>
                  </a:lnTo>
                  <a:close/>
                </a:path>
                <a:path w="626109" h="47625">
                  <a:moveTo>
                    <a:pt x="259664" y="11798"/>
                  </a:moveTo>
                  <a:lnTo>
                    <a:pt x="247865" y="11798"/>
                  </a:lnTo>
                  <a:lnTo>
                    <a:pt x="247865" y="23596"/>
                  </a:lnTo>
                  <a:lnTo>
                    <a:pt x="259664" y="23596"/>
                  </a:lnTo>
                  <a:lnTo>
                    <a:pt x="259664" y="11798"/>
                  </a:lnTo>
                  <a:close/>
                </a:path>
                <a:path w="626109" h="47625">
                  <a:moveTo>
                    <a:pt x="271449" y="23609"/>
                  </a:moveTo>
                  <a:lnTo>
                    <a:pt x="259664" y="23609"/>
                  </a:lnTo>
                  <a:lnTo>
                    <a:pt x="247865" y="23609"/>
                  </a:lnTo>
                  <a:lnTo>
                    <a:pt x="247865" y="35407"/>
                  </a:lnTo>
                  <a:lnTo>
                    <a:pt x="259664" y="35407"/>
                  </a:lnTo>
                  <a:lnTo>
                    <a:pt x="271449" y="35407"/>
                  </a:lnTo>
                  <a:lnTo>
                    <a:pt x="271449" y="23609"/>
                  </a:lnTo>
                  <a:close/>
                </a:path>
                <a:path w="626109" h="47625">
                  <a:moveTo>
                    <a:pt x="283260" y="23609"/>
                  </a:moveTo>
                  <a:lnTo>
                    <a:pt x="271475" y="23609"/>
                  </a:lnTo>
                  <a:lnTo>
                    <a:pt x="271475" y="35407"/>
                  </a:lnTo>
                  <a:lnTo>
                    <a:pt x="283260" y="35407"/>
                  </a:lnTo>
                  <a:lnTo>
                    <a:pt x="283260" y="23609"/>
                  </a:lnTo>
                  <a:close/>
                </a:path>
                <a:path w="626109" h="47625">
                  <a:moveTo>
                    <a:pt x="306857" y="11798"/>
                  </a:moveTo>
                  <a:lnTo>
                    <a:pt x="295071" y="11798"/>
                  </a:lnTo>
                  <a:lnTo>
                    <a:pt x="283273" y="11798"/>
                  </a:lnTo>
                  <a:lnTo>
                    <a:pt x="283273" y="23596"/>
                  </a:lnTo>
                  <a:lnTo>
                    <a:pt x="295071" y="23596"/>
                  </a:lnTo>
                  <a:lnTo>
                    <a:pt x="306857" y="23596"/>
                  </a:lnTo>
                  <a:lnTo>
                    <a:pt x="306857" y="11798"/>
                  </a:lnTo>
                  <a:close/>
                </a:path>
                <a:path w="626109" h="47625">
                  <a:moveTo>
                    <a:pt x="318668" y="11798"/>
                  </a:moveTo>
                  <a:lnTo>
                    <a:pt x="306882" y="11798"/>
                  </a:lnTo>
                  <a:lnTo>
                    <a:pt x="306882" y="23596"/>
                  </a:lnTo>
                  <a:lnTo>
                    <a:pt x="318668" y="23596"/>
                  </a:lnTo>
                  <a:lnTo>
                    <a:pt x="318668" y="11798"/>
                  </a:lnTo>
                  <a:close/>
                </a:path>
                <a:path w="626109" h="47625">
                  <a:moveTo>
                    <a:pt x="330479" y="23609"/>
                  </a:moveTo>
                  <a:lnTo>
                    <a:pt x="318681" y="23609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close/>
                </a:path>
                <a:path w="626109" h="47625">
                  <a:moveTo>
                    <a:pt x="330479" y="11798"/>
                  </a:moveTo>
                  <a:lnTo>
                    <a:pt x="318681" y="11798"/>
                  </a:lnTo>
                  <a:lnTo>
                    <a:pt x="318681" y="23596"/>
                  </a:lnTo>
                  <a:lnTo>
                    <a:pt x="330479" y="23596"/>
                  </a:lnTo>
                  <a:lnTo>
                    <a:pt x="330479" y="11798"/>
                  </a:lnTo>
                  <a:close/>
                </a:path>
                <a:path w="626109" h="47625">
                  <a:moveTo>
                    <a:pt x="342277" y="23609"/>
                  </a:moveTo>
                  <a:lnTo>
                    <a:pt x="330492" y="23609"/>
                  </a:lnTo>
                  <a:lnTo>
                    <a:pt x="330492" y="35407"/>
                  </a:lnTo>
                  <a:lnTo>
                    <a:pt x="342277" y="35407"/>
                  </a:lnTo>
                  <a:lnTo>
                    <a:pt x="342277" y="23609"/>
                  </a:lnTo>
                  <a:close/>
                </a:path>
                <a:path w="626109" h="47625">
                  <a:moveTo>
                    <a:pt x="365874" y="23609"/>
                  </a:moveTo>
                  <a:lnTo>
                    <a:pt x="354088" y="23609"/>
                  </a:lnTo>
                  <a:lnTo>
                    <a:pt x="342290" y="23609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65874" y="35407"/>
                  </a:lnTo>
                  <a:lnTo>
                    <a:pt x="365874" y="23609"/>
                  </a:lnTo>
                  <a:close/>
                </a:path>
                <a:path w="626109" h="47625">
                  <a:moveTo>
                    <a:pt x="365874" y="11798"/>
                  </a:moveTo>
                  <a:lnTo>
                    <a:pt x="354088" y="11798"/>
                  </a:lnTo>
                  <a:lnTo>
                    <a:pt x="354088" y="23596"/>
                  </a:lnTo>
                  <a:lnTo>
                    <a:pt x="365874" y="23596"/>
                  </a:lnTo>
                  <a:lnTo>
                    <a:pt x="365874" y="11798"/>
                  </a:lnTo>
                  <a:close/>
                </a:path>
                <a:path w="626109" h="47625">
                  <a:moveTo>
                    <a:pt x="377685" y="23609"/>
                  </a:moveTo>
                  <a:lnTo>
                    <a:pt x="365899" y="23609"/>
                  </a:lnTo>
                  <a:lnTo>
                    <a:pt x="365899" y="35407"/>
                  </a:lnTo>
                  <a:lnTo>
                    <a:pt x="377685" y="35407"/>
                  </a:lnTo>
                  <a:lnTo>
                    <a:pt x="377685" y="23609"/>
                  </a:lnTo>
                  <a:close/>
                </a:path>
                <a:path w="626109" h="47625">
                  <a:moveTo>
                    <a:pt x="377685" y="0"/>
                  </a:moveTo>
                  <a:lnTo>
                    <a:pt x="365899" y="0"/>
                  </a:lnTo>
                  <a:lnTo>
                    <a:pt x="365899" y="11798"/>
                  </a:lnTo>
                  <a:lnTo>
                    <a:pt x="377685" y="11798"/>
                  </a:lnTo>
                  <a:lnTo>
                    <a:pt x="377685" y="0"/>
                  </a:lnTo>
                  <a:close/>
                </a:path>
                <a:path w="626109" h="47625">
                  <a:moveTo>
                    <a:pt x="389496" y="23609"/>
                  </a:moveTo>
                  <a:lnTo>
                    <a:pt x="377698" y="23609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close/>
                </a:path>
                <a:path w="626109" h="47625">
                  <a:moveTo>
                    <a:pt x="413092" y="23609"/>
                  </a:moveTo>
                  <a:lnTo>
                    <a:pt x="401307" y="23609"/>
                  </a:ln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13092" y="35407"/>
                  </a:lnTo>
                  <a:lnTo>
                    <a:pt x="413092" y="23609"/>
                  </a:lnTo>
                  <a:close/>
                </a:path>
                <a:path w="626109" h="47625">
                  <a:moveTo>
                    <a:pt x="413092" y="11798"/>
                  </a:moveTo>
                  <a:lnTo>
                    <a:pt x="401307" y="11798"/>
                  </a:lnTo>
                  <a:lnTo>
                    <a:pt x="401307" y="23596"/>
                  </a:lnTo>
                  <a:lnTo>
                    <a:pt x="413092" y="23596"/>
                  </a:lnTo>
                  <a:lnTo>
                    <a:pt x="413092" y="11798"/>
                  </a:lnTo>
                  <a:close/>
                </a:path>
                <a:path w="626109" h="47625">
                  <a:moveTo>
                    <a:pt x="424903" y="23609"/>
                  </a:moveTo>
                  <a:lnTo>
                    <a:pt x="413105" y="23609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close/>
                </a:path>
                <a:path w="626109" h="47625">
                  <a:moveTo>
                    <a:pt x="436702" y="23609"/>
                  </a:moveTo>
                  <a:lnTo>
                    <a:pt x="424916" y="23609"/>
                  </a:lnTo>
                  <a:lnTo>
                    <a:pt x="424916" y="35407"/>
                  </a:lnTo>
                  <a:lnTo>
                    <a:pt x="436702" y="35407"/>
                  </a:lnTo>
                  <a:lnTo>
                    <a:pt x="436702" y="23609"/>
                  </a:lnTo>
                  <a:close/>
                </a:path>
                <a:path w="626109" h="47625">
                  <a:moveTo>
                    <a:pt x="448513" y="11798"/>
                  </a:moveTo>
                  <a:lnTo>
                    <a:pt x="436714" y="11798"/>
                  </a:lnTo>
                  <a:lnTo>
                    <a:pt x="436714" y="23596"/>
                  </a:lnTo>
                  <a:lnTo>
                    <a:pt x="448513" y="23596"/>
                  </a:lnTo>
                  <a:lnTo>
                    <a:pt x="448513" y="11798"/>
                  </a:lnTo>
                  <a:close/>
                </a:path>
                <a:path w="626109" h="47625">
                  <a:moveTo>
                    <a:pt x="460298" y="23609"/>
                  </a:moveTo>
                  <a:lnTo>
                    <a:pt x="448513" y="23609"/>
                  </a:lnTo>
                  <a:lnTo>
                    <a:pt x="436714" y="23609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60298" y="35407"/>
                  </a:lnTo>
                  <a:lnTo>
                    <a:pt x="460298" y="23609"/>
                  </a:lnTo>
                  <a:close/>
                </a:path>
                <a:path w="626109" h="47625">
                  <a:moveTo>
                    <a:pt x="472109" y="23609"/>
                  </a:moveTo>
                  <a:lnTo>
                    <a:pt x="460324" y="23609"/>
                  </a:lnTo>
                  <a:lnTo>
                    <a:pt x="460324" y="35407"/>
                  </a:lnTo>
                  <a:lnTo>
                    <a:pt x="472109" y="35407"/>
                  </a:lnTo>
                  <a:lnTo>
                    <a:pt x="472109" y="23609"/>
                  </a:lnTo>
                  <a:close/>
                </a:path>
                <a:path w="626109" h="47625">
                  <a:moveTo>
                    <a:pt x="472109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60324" y="23596"/>
                  </a:lnTo>
                  <a:lnTo>
                    <a:pt x="472109" y="23596"/>
                  </a:lnTo>
                  <a:lnTo>
                    <a:pt x="472109" y="11798"/>
                  </a:lnTo>
                  <a:lnTo>
                    <a:pt x="472109" y="0"/>
                  </a:lnTo>
                  <a:close/>
                </a:path>
                <a:path w="626109" h="47625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09" h="47625">
                  <a:moveTo>
                    <a:pt x="507530" y="23609"/>
                  </a:moveTo>
                  <a:lnTo>
                    <a:pt x="495731" y="23609"/>
                  </a:lnTo>
                  <a:lnTo>
                    <a:pt x="495731" y="35407"/>
                  </a:lnTo>
                  <a:lnTo>
                    <a:pt x="507530" y="35407"/>
                  </a:lnTo>
                  <a:lnTo>
                    <a:pt x="507530" y="23609"/>
                  </a:lnTo>
                  <a:close/>
                </a:path>
                <a:path w="626109" h="47625">
                  <a:moveTo>
                    <a:pt x="507530" y="0"/>
                  </a:move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495731" y="23596"/>
                  </a:lnTo>
                  <a:lnTo>
                    <a:pt x="507530" y="23596"/>
                  </a:lnTo>
                  <a:lnTo>
                    <a:pt x="507530" y="11798"/>
                  </a:lnTo>
                  <a:lnTo>
                    <a:pt x="507530" y="0"/>
                  </a:lnTo>
                  <a:close/>
                </a:path>
                <a:path w="626109" h="47625">
                  <a:moveTo>
                    <a:pt x="531126" y="23609"/>
                  </a:moveTo>
                  <a:lnTo>
                    <a:pt x="519341" y="23609"/>
                  </a:lnTo>
                  <a:lnTo>
                    <a:pt x="519341" y="35407"/>
                  </a:lnTo>
                  <a:lnTo>
                    <a:pt x="531126" y="35407"/>
                  </a:lnTo>
                  <a:lnTo>
                    <a:pt x="531126" y="23609"/>
                  </a:lnTo>
                  <a:close/>
                </a:path>
                <a:path w="626109" h="47625">
                  <a:moveTo>
                    <a:pt x="542937" y="23609"/>
                  </a:moveTo>
                  <a:lnTo>
                    <a:pt x="531139" y="23609"/>
                  </a:lnTo>
                  <a:lnTo>
                    <a:pt x="531139" y="35407"/>
                  </a:lnTo>
                  <a:lnTo>
                    <a:pt x="542937" y="35407"/>
                  </a:lnTo>
                  <a:lnTo>
                    <a:pt x="542937" y="23609"/>
                  </a:lnTo>
                  <a:close/>
                </a:path>
                <a:path w="626109" h="47625">
                  <a:moveTo>
                    <a:pt x="542937" y="0"/>
                  </a:moveTo>
                  <a:lnTo>
                    <a:pt x="531139" y="0"/>
                  </a:lnTo>
                  <a:lnTo>
                    <a:pt x="531139" y="11798"/>
                  </a:lnTo>
                  <a:lnTo>
                    <a:pt x="531139" y="23596"/>
                  </a:lnTo>
                  <a:lnTo>
                    <a:pt x="542937" y="23596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26109" h="47625">
                  <a:moveTo>
                    <a:pt x="566547" y="0"/>
                  </a:moveTo>
                  <a:lnTo>
                    <a:pt x="554748" y="0"/>
                  </a:lnTo>
                  <a:lnTo>
                    <a:pt x="554748" y="11798"/>
                  </a:ln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66547" y="23596"/>
                  </a:lnTo>
                  <a:lnTo>
                    <a:pt x="566547" y="11798"/>
                  </a:lnTo>
                  <a:lnTo>
                    <a:pt x="566547" y="0"/>
                  </a:lnTo>
                  <a:close/>
                </a:path>
                <a:path w="626109" h="47625">
                  <a:moveTo>
                    <a:pt x="578345" y="23609"/>
                  </a:moveTo>
                  <a:lnTo>
                    <a:pt x="566547" y="23609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78345" y="23609"/>
                  </a:lnTo>
                  <a:close/>
                </a:path>
                <a:path w="626109" h="47625">
                  <a:moveTo>
                    <a:pt x="601941" y="0"/>
                  </a:moveTo>
                  <a:lnTo>
                    <a:pt x="590143" y="0"/>
                  </a:lnTo>
                  <a:lnTo>
                    <a:pt x="578345" y="0"/>
                  </a:lnTo>
                  <a:lnTo>
                    <a:pt x="578345" y="11798"/>
                  </a:lnTo>
                  <a:lnTo>
                    <a:pt x="578345" y="23596"/>
                  </a:lnTo>
                  <a:lnTo>
                    <a:pt x="590143" y="23596"/>
                  </a:lnTo>
                  <a:lnTo>
                    <a:pt x="590143" y="11798"/>
                  </a:lnTo>
                  <a:lnTo>
                    <a:pt x="601941" y="11798"/>
                  </a:lnTo>
                  <a:lnTo>
                    <a:pt x="601941" y="0"/>
                  </a:lnTo>
                  <a:close/>
                </a:path>
                <a:path w="626109" h="47625">
                  <a:moveTo>
                    <a:pt x="613765" y="11798"/>
                  </a:moveTo>
                  <a:lnTo>
                    <a:pt x="601967" y="11798"/>
                  </a:lnTo>
                  <a:lnTo>
                    <a:pt x="601967" y="23596"/>
                  </a:lnTo>
                  <a:lnTo>
                    <a:pt x="613765" y="23596"/>
                  </a:lnTo>
                  <a:lnTo>
                    <a:pt x="613765" y="11798"/>
                  </a:lnTo>
                  <a:close/>
                </a:path>
                <a:path w="626109" h="47625">
                  <a:moveTo>
                    <a:pt x="625551" y="23609"/>
                  </a:moveTo>
                  <a:lnTo>
                    <a:pt x="613765" y="23609"/>
                  </a:lnTo>
                  <a:lnTo>
                    <a:pt x="613765" y="35407"/>
                  </a:lnTo>
                  <a:lnTo>
                    <a:pt x="625551" y="35407"/>
                  </a:lnTo>
                  <a:lnTo>
                    <a:pt x="625551" y="23609"/>
                  </a:lnTo>
                  <a:close/>
                </a:path>
                <a:path w="626109" h="47625">
                  <a:moveTo>
                    <a:pt x="625551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5958433" y="5949289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09" h="35560">
                  <a:moveTo>
                    <a:pt x="11798" y="23609"/>
                  </a:move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11798" y="23609"/>
                  </a:lnTo>
                  <a:close/>
                </a:path>
                <a:path w="626109" h="35560">
                  <a:moveTo>
                    <a:pt x="23583" y="0"/>
                  </a:moveTo>
                  <a:lnTo>
                    <a:pt x="11798" y="0"/>
                  </a:lnTo>
                  <a:lnTo>
                    <a:pt x="11798" y="11798"/>
                  </a:lnTo>
                  <a:lnTo>
                    <a:pt x="23583" y="11798"/>
                  </a:lnTo>
                  <a:lnTo>
                    <a:pt x="23583" y="0"/>
                  </a:lnTo>
                  <a:close/>
                </a:path>
                <a:path w="626109" h="35560">
                  <a:moveTo>
                    <a:pt x="47205" y="11811"/>
                  </a:moveTo>
                  <a:lnTo>
                    <a:pt x="35407" y="11811"/>
                  </a:lnTo>
                  <a:lnTo>
                    <a:pt x="35407" y="23609"/>
                  </a:lnTo>
                  <a:lnTo>
                    <a:pt x="47205" y="23609"/>
                  </a:lnTo>
                  <a:lnTo>
                    <a:pt x="47205" y="11811"/>
                  </a:lnTo>
                  <a:close/>
                </a:path>
                <a:path w="626109" h="35560">
                  <a:moveTo>
                    <a:pt x="58991" y="0"/>
                  </a:moveTo>
                  <a:lnTo>
                    <a:pt x="47205" y="0"/>
                  </a:lnTo>
                  <a:lnTo>
                    <a:pt x="35407" y="0"/>
                  </a:lnTo>
                  <a:lnTo>
                    <a:pt x="35407" y="11798"/>
                  </a:lnTo>
                  <a:lnTo>
                    <a:pt x="47205" y="11798"/>
                  </a:lnTo>
                  <a:lnTo>
                    <a:pt x="58991" y="11798"/>
                  </a:lnTo>
                  <a:lnTo>
                    <a:pt x="58991" y="0"/>
                  </a:lnTo>
                  <a:close/>
                </a:path>
                <a:path w="626109" h="35560">
                  <a:moveTo>
                    <a:pt x="82613" y="23609"/>
                  </a:moveTo>
                  <a:lnTo>
                    <a:pt x="70815" y="23609"/>
                  </a:ln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09"/>
                  </a:lnTo>
                  <a:close/>
                </a:path>
                <a:path w="626109" h="35560">
                  <a:moveTo>
                    <a:pt x="94411" y="0"/>
                  </a:moveTo>
                  <a:lnTo>
                    <a:pt x="82613" y="0"/>
                  </a:lnTo>
                  <a:lnTo>
                    <a:pt x="70815" y="0"/>
                  </a:lnTo>
                  <a:lnTo>
                    <a:pt x="59016" y="0"/>
                  </a:lnTo>
                  <a:lnTo>
                    <a:pt x="59016" y="11798"/>
                  </a:lnTo>
                  <a:lnTo>
                    <a:pt x="70815" y="11798"/>
                  </a:lnTo>
                  <a:lnTo>
                    <a:pt x="82613" y="11798"/>
                  </a:lnTo>
                  <a:lnTo>
                    <a:pt x="94411" y="11798"/>
                  </a:lnTo>
                  <a:lnTo>
                    <a:pt x="94411" y="0"/>
                  </a:lnTo>
                  <a:close/>
                </a:path>
                <a:path w="626109" h="35560">
                  <a:moveTo>
                    <a:pt x="118008" y="23609"/>
                  </a:moveTo>
                  <a:lnTo>
                    <a:pt x="106222" y="23609"/>
                  </a:lnTo>
                  <a:lnTo>
                    <a:pt x="106222" y="11811"/>
                  </a:lnTo>
                  <a:lnTo>
                    <a:pt x="94424" y="11811"/>
                  </a:ln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18008" y="35407"/>
                  </a:lnTo>
                  <a:lnTo>
                    <a:pt x="118008" y="23609"/>
                  </a:lnTo>
                  <a:close/>
                </a:path>
                <a:path w="626109" h="35560">
                  <a:moveTo>
                    <a:pt x="118008" y="0"/>
                  </a:moveTo>
                  <a:lnTo>
                    <a:pt x="106222" y="0"/>
                  </a:lnTo>
                  <a:lnTo>
                    <a:pt x="106222" y="11798"/>
                  </a:lnTo>
                  <a:lnTo>
                    <a:pt x="118008" y="11798"/>
                  </a:lnTo>
                  <a:lnTo>
                    <a:pt x="118008" y="0"/>
                  </a:lnTo>
                  <a:close/>
                </a:path>
                <a:path w="626109" h="35560">
                  <a:moveTo>
                    <a:pt x="129819" y="11811"/>
                  </a:moveTo>
                  <a:lnTo>
                    <a:pt x="118021" y="11811"/>
                  </a:lnTo>
                  <a:lnTo>
                    <a:pt x="118021" y="23609"/>
                  </a:lnTo>
                  <a:lnTo>
                    <a:pt x="118021" y="35407"/>
                  </a:lnTo>
                  <a:lnTo>
                    <a:pt x="129819" y="35407"/>
                  </a:lnTo>
                  <a:lnTo>
                    <a:pt x="129819" y="23609"/>
                  </a:lnTo>
                  <a:lnTo>
                    <a:pt x="129819" y="11811"/>
                  </a:lnTo>
                  <a:close/>
                </a:path>
                <a:path w="626109" h="35560">
                  <a:moveTo>
                    <a:pt x="129819" y="0"/>
                  </a:moveTo>
                  <a:lnTo>
                    <a:pt x="118021" y="0"/>
                  </a:lnTo>
                  <a:lnTo>
                    <a:pt x="118021" y="11798"/>
                  </a:lnTo>
                  <a:lnTo>
                    <a:pt x="129819" y="11798"/>
                  </a:lnTo>
                  <a:lnTo>
                    <a:pt x="129819" y="0"/>
                  </a:lnTo>
                  <a:close/>
                </a:path>
                <a:path w="626109" h="35560">
                  <a:moveTo>
                    <a:pt x="141630" y="0"/>
                  </a:moveTo>
                  <a:lnTo>
                    <a:pt x="129832" y="0"/>
                  </a:lnTo>
                  <a:lnTo>
                    <a:pt x="129832" y="11798"/>
                  </a:lnTo>
                  <a:lnTo>
                    <a:pt x="141630" y="11798"/>
                  </a:lnTo>
                  <a:lnTo>
                    <a:pt x="141630" y="0"/>
                  </a:lnTo>
                  <a:close/>
                </a:path>
                <a:path w="626109" h="35560">
                  <a:moveTo>
                    <a:pt x="153416" y="11811"/>
                  </a:moveTo>
                  <a:lnTo>
                    <a:pt x="141630" y="11811"/>
                  </a:lnTo>
                  <a:lnTo>
                    <a:pt x="141630" y="23609"/>
                  </a:lnTo>
                  <a:lnTo>
                    <a:pt x="153416" y="23609"/>
                  </a:lnTo>
                  <a:lnTo>
                    <a:pt x="153416" y="11811"/>
                  </a:lnTo>
                  <a:close/>
                </a:path>
                <a:path w="626109" h="35560">
                  <a:moveTo>
                    <a:pt x="165239" y="11811"/>
                  </a:moveTo>
                  <a:lnTo>
                    <a:pt x="153441" y="11811"/>
                  </a:ln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65239" y="23609"/>
                  </a:lnTo>
                  <a:lnTo>
                    <a:pt x="165239" y="11811"/>
                  </a:lnTo>
                  <a:close/>
                </a:path>
                <a:path w="626109" h="35560">
                  <a:moveTo>
                    <a:pt x="177025" y="0"/>
                  </a:moveTo>
                  <a:lnTo>
                    <a:pt x="165239" y="0"/>
                  </a:lnTo>
                  <a:lnTo>
                    <a:pt x="165239" y="11798"/>
                  </a:lnTo>
                  <a:lnTo>
                    <a:pt x="177025" y="11798"/>
                  </a:lnTo>
                  <a:lnTo>
                    <a:pt x="177025" y="0"/>
                  </a:lnTo>
                  <a:close/>
                </a:path>
                <a:path w="626109" h="35560">
                  <a:moveTo>
                    <a:pt x="188836" y="23609"/>
                  </a:move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close/>
                </a:path>
                <a:path w="626109" h="35560">
                  <a:moveTo>
                    <a:pt x="188836" y="0"/>
                  </a:moveTo>
                  <a:lnTo>
                    <a:pt x="177038" y="0"/>
                  </a:lnTo>
                  <a:lnTo>
                    <a:pt x="177038" y="11798"/>
                  </a:lnTo>
                  <a:lnTo>
                    <a:pt x="188836" y="11798"/>
                  </a:lnTo>
                  <a:lnTo>
                    <a:pt x="188836" y="0"/>
                  </a:lnTo>
                  <a:close/>
                </a:path>
                <a:path w="626109" h="35560">
                  <a:moveTo>
                    <a:pt x="212432" y="11811"/>
                  </a:moveTo>
                  <a:lnTo>
                    <a:pt x="200647" y="11811"/>
                  </a:lnTo>
                  <a:lnTo>
                    <a:pt x="188849" y="11811"/>
                  </a:ln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00647" y="23609"/>
                  </a:lnTo>
                  <a:lnTo>
                    <a:pt x="212432" y="23609"/>
                  </a:lnTo>
                  <a:lnTo>
                    <a:pt x="212432" y="11811"/>
                  </a:lnTo>
                  <a:close/>
                </a:path>
                <a:path w="626109" h="35560">
                  <a:moveTo>
                    <a:pt x="212432" y="0"/>
                  </a:moveTo>
                  <a:lnTo>
                    <a:pt x="200647" y="0"/>
                  </a:lnTo>
                  <a:lnTo>
                    <a:pt x="200647" y="11798"/>
                  </a:lnTo>
                  <a:lnTo>
                    <a:pt x="212432" y="11798"/>
                  </a:lnTo>
                  <a:lnTo>
                    <a:pt x="212432" y="0"/>
                  </a:lnTo>
                  <a:close/>
                </a:path>
                <a:path w="626109" h="35560">
                  <a:moveTo>
                    <a:pt x="224243" y="23609"/>
                  </a:move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close/>
                </a:path>
                <a:path w="626109" h="35560">
                  <a:moveTo>
                    <a:pt x="224243" y="0"/>
                  </a:moveTo>
                  <a:lnTo>
                    <a:pt x="212458" y="0"/>
                  </a:lnTo>
                  <a:lnTo>
                    <a:pt x="212458" y="11798"/>
                  </a:lnTo>
                  <a:lnTo>
                    <a:pt x="224243" y="11798"/>
                  </a:lnTo>
                  <a:lnTo>
                    <a:pt x="224243" y="0"/>
                  </a:lnTo>
                  <a:close/>
                </a:path>
                <a:path w="626109" h="35560">
                  <a:moveTo>
                    <a:pt x="236054" y="23609"/>
                  </a:move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36054" y="23609"/>
                  </a:lnTo>
                  <a:close/>
                </a:path>
                <a:path w="626109" h="35560">
                  <a:moveTo>
                    <a:pt x="247840" y="11811"/>
                  </a:moveTo>
                  <a:lnTo>
                    <a:pt x="236054" y="11811"/>
                  </a:lnTo>
                  <a:lnTo>
                    <a:pt x="236054" y="23609"/>
                  </a:lnTo>
                  <a:lnTo>
                    <a:pt x="247840" y="23609"/>
                  </a:lnTo>
                  <a:lnTo>
                    <a:pt x="247840" y="11811"/>
                  </a:lnTo>
                  <a:close/>
                </a:path>
                <a:path w="626109" h="35560">
                  <a:moveTo>
                    <a:pt x="271449" y="11811"/>
                  </a:moveTo>
                  <a:lnTo>
                    <a:pt x="259664" y="11811"/>
                  </a:lnTo>
                  <a:lnTo>
                    <a:pt x="247865" y="11811"/>
                  </a:lnTo>
                  <a:lnTo>
                    <a:pt x="247865" y="23609"/>
                  </a:lnTo>
                  <a:lnTo>
                    <a:pt x="247865" y="35407"/>
                  </a:lnTo>
                  <a:lnTo>
                    <a:pt x="259664" y="35407"/>
                  </a:lnTo>
                  <a:lnTo>
                    <a:pt x="259664" y="23609"/>
                  </a:lnTo>
                  <a:lnTo>
                    <a:pt x="271449" y="23609"/>
                  </a:lnTo>
                  <a:lnTo>
                    <a:pt x="271449" y="11811"/>
                  </a:lnTo>
                  <a:close/>
                </a:path>
                <a:path w="626109" h="35560">
                  <a:moveTo>
                    <a:pt x="283260" y="23609"/>
                  </a:moveTo>
                  <a:lnTo>
                    <a:pt x="271475" y="23609"/>
                  </a:lnTo>
                  <a:lnTo>
                    <a:pt x="271475" y="35407"/>
                  </a:lnTo>
                  <a:lnTo>
                    <a:pt x="283260" y="35407"/>
                  </a:lnTo>
                  <a:lnTo>
                    <a:pt x="283260" y="23609"/>
                  </a:lnTo>
                  <a:close/>
                </a:path>
                <a:path w="626109" h="35560">
                  <a:moveTo>
                    <a:pt x="295071" y="23609"/>
                  </a:move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295071" y="23609"/>
                  </a:lnTo>
                  <a:close/>
                </a:path>
                <a:path w="626109" h="35560">
                  <a:moveTo>
                    <a:pt x="318668" y="0"/>
                  </a:moveTo>
                  <a:lnTo>
                    <a:pt x="306882" y="0"/>
                  </a:lnTo>
                  <a:lnTo>
                    <a:pt x="306882" y="11798"/>
                  </a:lnTo>
                  <a:lnTo>
                    <a:pt x="318668" y="11798"/>
                  </a:lnTo>
                  <a:lnTo>
                    <a:pt x="318668" y="0"/>
                  </a:lnTo>
                  <a:close/>
                </a:path>
                <a:path w="626109" h="35560">
                  <a:moveTo>
                    <a:pt x="330479" y="23609"/>
                  </a:moveTo>
                  <a:lnTo>
                    <a:pt x="318681" y="23609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close/>
                </a:path>
                <a:path w="626109" h="35560">
                  <a:moveTo>
                    <a:pt x="342277" y="11811"/>
                  </a:moveTo>
                  <a:lnTo>
                    <a:pt x="330492" y="11811"/>
                  </a:lnTo>
                  <a:lnTo>
                    <a:pt x="330492" y="23609"/>
                  </a:lnTo>
                  <a:lnTo>
                    <a:pt x="330492" y="35407"/>
                  </a:lnTo>
                  <a:lnTo>
                    <a:pt x="342277" y="35407"/>
                  </a:lnTo>
                  <a:lnTo>
                    <a:pt x="342277" y="23609"/>
                  </a:lnTo>
                  <a:lnTo>
                    <a:pt x="342277" y="11811"/>
                  </a:lnTo>
                  <a:close/>
                </a:path>
                <a:path w="626109" h="35560">
                  <a:moveTo>
                    <a:pt x="342277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42277" y="11798"/>
                  </a:lnTo>
                  <a:lnTo>
                    <a:pt x="342277" y="0"/>
                  </a:lnTo>
                  <a:close/>
                </a:path>
                <a:path w="626109" h="35560">
                  <a:moveTo>
                    <a:pt x="365874" y="23609"/>
                  </a:moveTo>
                  <a:lnTo>
                    <a:pt x="354088" y="23609"/>
                  </a:lnTo>
                  <a:lnTo>
                    <a:pt x="354088" y="35407"/>
                  </a:lnTo>
                  <a:lnTo>
                    <a:pt x="365874" y="35407"/>
                  </a:lnTo>
                  <a:lnTo>
                    <a:pt x="365874" y="23609"/>
                  </a:lnTo>
                  <a:close/>
                </a:path>
                <a:path w="626109" h="35560">
                  <a:moveTo>
                    <a:pt x="377685" y="0"/>
                  </a:moveTo>
                  <a:lnTo>
                    <a:pt x="365899" y="0"/>
                  </a:lnTo>
                  <a:lnTo>
                    <a:pt x="365899" y="11798"/>
                  </a:lnTo>
                  <a:lnTo>
                    <a:pt x="377685" y="11798"/>
                  </a:lnTo>
                  <a:lnTo>
                    <a:pt x="377685" y="0"/>
                  </a:lnTo>
                  <a:close/>
                </a:path>
                <a:path w="626109" h="35560">
                  <a:moveTo>
                    <a:pt x="389496" y="11811"/>
                  </a:moveTo>
                  <a:lnTo>
                    <a:pt x="377698" y="11811"/>
                  </a:lnTo>
                  <a:lnTo>
                    <a:pt x="377698" y="23609"/>
                  </a:lnTo>
                  <a:lnTo>
                    <a:pt x="389496" y="23609"/>
                  </a:lnTo>
                  <a:lnTo>
                    <a:pt x="389496" y="11811"/>
                  </a:lnTo>
                  <a:close/>
                </a:path>
                <a:path w="626109" h="35560">
                  <a:moveTo>
                    <a:pt x="401307" y="11811"/>
                  </a:moveTo>
                  <a:lnTo>
                    <a:pt x="389509" y="11811"/>
                  </a:ln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01307" y="23609"/>
                  </a:lnTo>
                  <a:lnTo>
                    <a:pt x="401307" y="11811"/>
                  </a:lnTo>
                  <a:close/>
                </a:path>
                <a:path w="626109" h="35560">
                  <a:moveTo>
                    <a:pt x="424903" y="23609"/>
                  </a:moveTo>
                  <a:lnTo>
                    <a:pt x="413105" y="23609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close/>
                </a:path>
                <a:path w="626109" h="35560">
                  <a:moveTo>
                    <a:pt x="424903" y="0"/>
                  </a:moveTo>
                  <a:lnTo>
                    <a:pt x="413105" y="0"/>
                  </a:lnTo>
                  <a:lnTo>
                    <a:pt x="413105" y="11798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26109" h="35560">
                  <a:moveTo>
                    <a:pt x="436702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36702" y="11798"/>
                  </a:lnTo>
                  <a:lnTo>
                    <a:pt x="436702" y="0"/>
                  </a:lnTo>
                  <a:close/>
                </a:path>
                <a:path w="626109" h="35560">
                  <a:moveTo>
                    <a:pt x="448513" y="0"/>
                  </a:moveTo>
                  <a:lnTo>
                    <a:pt x="436714" y="0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48513" y="0"/>
                  </a:lnTo>
                  <a:close/>
                </a:path>
                <a:path w="626109" h="35560">
                  <a:moveTo>
                    <a:pt x="460298" y="11811"/>
                  </a:moveTo>
                  <a:lnTo>
                    <a:pt x="448513" y="11811"/>
                  </a:lnTo>
                  <a:lnTo>
                    <a:pt x="436714" y="11811"/>
                  </a:lnTo>
                  <a:lnTo>
                    <a:pt x="436714" y="23609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60298" y="35407"/>
                  </a:lnTo>
                  <a:lnTo>
                    <a:pt x="460298" y="23609"/>
                  </a:lnTo>
                  <a:lnTo>
                    <a:pt x="460298" y="11811"/>
                  </a:lnTo>
                  <a:close/>
                </a:path>
                <a:path w="626109" h="35560">
                  <a:moveTo>
                    <a:pt x="472109" y="11811"/>
                  </a:moveTo>
                  <a:lnTo>
                    <a:pt x="460324" y="11811"/>
                  </a:lnTo>
                  <a:lnTo>
                    <a:pt x="460324" y="23609"/>
                  </a:lnTo>
                  <a:lnTo>
                    <a:pt x="460324" y="35407"/>
                  </a:lnTo>
                  <a:lnTo>
                    <a:pt x="472109" y="35407"/>
                  </a:lnTo>
                  <a:lnTo>
                    <a:pt x="472109" y="23609"/>
                  </a:lnTo>
                  <a:lnTo>
                    <a:pt x="472109" y="11811"/>
                  </a:lnTo>
                  <a:close/>
                </a:path>
                <a:path w="626109" h="35560">
                  <a:moveTo>
                    <a:pt x="472109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72109" y="11798"/>
                  </a:lnTo>
                  <a:lnTo>
                    <a:pt x="472109" y="0"/>
                  </a:lnTo>
                  <a:close/>
                </a:path>
                <a:path w="626109" h="35560">
                  <a:moveTo>
                    <a:pt x="519315" y="11811"/>
                  </a:moveTo>
                  <a:lnTo>
                    <a:pt x="507530" y="11811"/>
                  </a:lnTo>
                  <a:lnTo>
                    <a:pt x="507530" y="23609"/>
                  </a:lnTo>
                  <a:lnTo>
                    <a:pt x="519315" y="23609"/>
                  </a:lnTo>
                  <a:lnTo>
                    <a:pt x="519315" y="11811"/>
                  </a:lnTo>
                  <a:close/>
                </a:path>
                <a:path w="626109" h="35560">
                  <a:moveTo>
                    <a:pt x="519315" y="0"/>
                  </a:moveTo>
                  <a:lnTo>
                    <a:pt x="507530" y="0"/>
                  </a:ln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19315" y="11798"/>
                  </a:lnTo>
                  <a:lnTo>
                    <a:pt x="519315" y="0"/>
                  </a:lnTo>
                  <a:close/>
                </a:path>
                <a:path w="626109" h="35560">
                  <a:moveTo>
                    <a:pt x="531126" y="11811"/>
                  </a:moveTo>
                  <a:lnTo>
                    <a:pt x="519341" y="11811"/>
                  </a:lnTo>
                  <a:lnTo>
                    <a:pt x="519341" y="23609"/>
                  </a:lnTo>
                  <a:lnTo>
                    <a:pt x="531126" y="23609"/>
                  </a:lnTo>
                  <a:lnTo>
                    <a:pt x="531126" y="11811"/>
                  </a:lnTo>
                  <a:close/>
                </a:path>
                <a:path w="626109" h="35560">
                  <a:moveTo>
                    <a:pt x="531126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31126" y="11798"/>
                  </a:lnTo>
                  <a:lnTo>
                    <a:pt x="531126" y="0"/>
                  </a:lnTo>
                  <a:close/>
                </a:path>
                <a:path w="626109" h="35560">
                  <a:moveTo>
                    <a:pt x="578345" y="0"/>
                  </a:moveTo>
                  <a:lnTo>
                    <a:pt x="566547" y="0"/>
                  </a:lnTo>
                  <a:lnTo>
                    <a:pt x="554748" y="0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26109" h="35560">
                  <a:moveTo>
                    <a:pt x="590143" y="11811"/>
                  </a:moveTo>
                  <a:lnTo>
                    <a:pt x="578345" y="11811"/>
                  </a:lnTo>
                  <a:lnTo>
                    <a:pt x="578345" y="23609"/>
                  </a:lnTo>
                  <a:lnTo>
                    <a:pt x="590143" y="23609"/>
                  </a:lnTo>
                  <a:lnTo>
                    <a:pt x="590143" y="11811"/>
                  </a:lnTo>
                  <a:close/>
                </a:path>
                <a:path w="626109" h="35560">
                  <a:moveTo>
                    <a:pt x="601941" y="0"/>
                  </a:moveTo>
                  <a:lnTo>
                    <a:pt x="590143" y="0"/>
                  </a:lnTo>
                  <a:lnTo>
                    <a:pt x="590143" y="11798"/>
                  </a:lnTo>
                  <a:lnTo>
                    <a:pt x="601941" y="11798"/>
                  </a:lnTo>
                  <a:lnTo>
                    <a:pt x="601941" y="0"/>
                  </a:lnTo>
                  <a:close/>
                </a:path>
                <a:path w="626109" h="35560">
                  <a:moveTo>
                    <a:pt x="625551" y="11811"/>
                  </a:moveTo>
                  <a:lnTo>
                    <a:pt x="613765" y="11811"/>
                  </a:lnTo>
                  <a:lnTo>
                    <a:pt x="613765" y="23609"/>
                  </a:lnTo>
                  <a:lnTo>
                    <a:pt x="625551" y="23609"/>
                  </a:lnTo>
                  <a:lnTo>
                    <a:pt x="625551" y="11811"/>
                  </a:lnTo>
                  <a:close/>
                </a:path>
                <a:path w="626109" h="35560">
                  <a:moveTo>
                    <a:pt x="625551" y="0"/>
                  </a:moveTo>
                  <a:lnTo>
                    <a:pt x="613765" y="0"/>
                  </a:ln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5970232" y="5972898"/>
              <a:ext cx="614045" cy="47625"/>
            </a:xfrm>
            <a:custGeom>
              <a:avLst/>
              <a:gdLst/>
              <a:ahLst/>
              <a:cxnLst/>
              <a:rect l="l" t="t" r="r" b="b"/>
              <a:pathLst>
                <a:path w="614045" h="47625">
                  <a:moveTo>
                    <a:pt x="11785" y="23609"/>
                  </a:moveTo>
                  <a:lnTo>
                    <a:pt x="0" y="23609"/>
                  </a:lnTo>
                  <a:lnTo>
                    <a:pt x="0" y="35407"/>
                  </a:lnTo>
                  <a:lnTo>
                    <a:pt x="0" y="47205"/>
                  </a:lnTo>
                  <a:lnTo>
                    <a:pt x="11785" y="47205"/>
                  </a:lnTo>
                  <a:lnTo>
                    <a:pt x="11785" y="35407"/>
                  </a:lnTo>
                  <a:lnTo>
                    <a:pt x="11785" y="23609"/>
                  </a:lnTo>
                  <a:close/>
                </a:path>
                <a:path w="614045" h="47625">
                  <a:moveTo>
                    <a:pt x="35407" y="11798"/>
                  </a:moveTo>
                  <a:lnTo>
                    <a:pt x="23609" y="11798"/>
                  </a:lnTo>
                  <a:lnTo>
                    <a:pt x="23609" y="23596"/>
                  </a:lnTo>
                  <a:lnTo>
                    <a:pt x="35407" y="23596"/>
                  </a:lnTo>
                  <a:lnTo>
                    <a:pt x="35407" y="11798"/>
                  </a:lnTo>
                  <a:close/>
                </a:path>
                <a:path w="614045" h="47625">
                  <a:moveTo>
                    <a:pt x="59016" y="35407"/>
                  </a:moveTo>
                  <a:lnTo>
                    <a:pt x="47218" y="35407"/>
                  </a:lnTo>
                  <a:lnTo>
                    <a:pt x="47218" y="47205"/>
                  </a:lnTo>
                  <a:lnTo>
                    <a:pt x="59016" y="47205"/>
                  </a:lnTo>
                  <a:lnTo>
                    <a:pt x="59016" y="35407"/>
                  </a:lnTo>
                  <a:close/>
                </a:path>
                <a:path w="614045" h="47625">
                  <a:moveTo>
                    <a:pt x="59016" y="11798"/>
                  </a:moveTo>
                  <a:lnTo>
                    <a:pt x="47218" y="11798"/>
                  </a:lnTo>
                  <a:lnTo>
                    <a:pt x="47218" y="23596"/>
                  </a:lnTo>
                  <a:lnTo>
                    <a:pt x="59016" y="23596"/>
                  </a:lnTo>
                  <a:lnTo>
                    <a:pt x="59016" y="11798"/>
                  </a:lnTo>
                  <a:close/>
                </a:path>
                <a:path w="614045" h="47625">
                  <a:moveTo>
                    <a:pt x="82613" y="23609"/>
                  </a:moveTo>
                  <a:lnTo>
                    <a:pt x="70815" y="23609"/>
                  </a:ln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70815" y="47205"/>
                  </a:lnTo>
                  <a:lnTo>
                    <a:pt x="82613" y="47205"/>
                  </a:lnTo>
                  <a:lnTo>
                    <a:pt x="82613" y="35407"/>
                  </a:lnTo>
                  <a:lnTo>
                    <a:pt x="82613" y="23609"/>
                  </a:lnTo>
                  <a:close/>
                </a:path>
                <a:path w="614045" h="47625">
                  <a:moveTo>
                    <a:pt x="82613" y="11798"/>
                  </a:moveTo>
                  <a:lnTo>
                    <a:pt x="70815" y="11798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82613" y="11798"/>
                  </a:lnTo>
                  <a:close/>
                </a:path>
                <a:path w="614045" h="47625">
                  <a:moveTo>
                    <a:pt x="106210" y="23609"/>
                  </a:moveTo>
                  <a:lnTo>
                    <a:pt x="94424" y="23609"/>
                  </a:lnTo>
                  <a:lnTo>
                    <a:pt x="82626" y="23609"/>
                  </a:lnTo>
                  <a:lnTo>
                    <a:pt x="82626" y="35407"/>
                  </a:lnTo>
                  <a:lnTo>
                    <a:pt x="94424" y="35407"/>
                  </a:lnTo>
                  <a:lnTo>
                    <a:pt x="106210" y="35407"/>
                  </a:lnTo>
                  <a:lnTo>
                    <a:pt x="106210" y="23609"/>
                  </a:lnTo>
                  <a:close/>
                </a:path>
                <a:path w="614045" h="47625">
                  <a:moveTo>
                    <a:pt x="106210" y="11798"/>
                  </a:moveTo>
                  <a:lnTo>
                    <a:pt x="94424" y="11798"/>
                  </a:lnTo>
                  <a:lnTo>
                    <a:pt x="94424" y="23596"/>
                  </a:lnTo>
                  <a:lnTo>
                    <a:pt x="106210" y="23596"/>
                  </a:lnTo>
                  <a:lnTo>
                    <a:pt x="106210" y="11798"/>
                  </a:lnTo>
                  <a:close/>
                </a:path>
                <a:path w="614045" h="47625">
                  <a:moveTo>
                    <a:pt x="118021" y="23609"/>
                  </a:moveTo>
                  <a:lnTo>
                    <a:pt x="106222" y="23609"/>
                  </a:lnTo>
                  <a:lnTo>
                    <a:pt x="106222" y="35407"/>
                  </a:lnTo>
                  <a:lnTo>
                    <a:pt x="118021" y="35407"/>
                  </a:lnTo>
                  <a:lnTo>
                    <a:pt x="118021" y="23609"/>
                  </a:lnTo>
                  <a:close/>
                </a:path>
                <a:path w="614045" h="47625">
                  <a:moveTo>
                    <a:pt x="129832" y="23609"/>
                  </a:moveTo>
                  <a:lnTo>
                    <a:pt x="118033" y="23609"/>
                  </a:lnTo>
                  <a:lnTo>
                    <a:pt x="118033" y="35407"/>
                  </a:lnTo>
                  <a:lnTo>
                    <a:pt x="129832" y="35407"/>
                  </a:lnTo>
                  <a:lnTo>
                    <a:pt x="129832" y="23609"/>
                  </a:lnTo>
                  <a:close/>
                </a:path>
                <a:path w="614045" h="47625">
                  <a:moveTo>
                    <a:pt x="129832" y="11798"/>
                  </a:moveTo>
                  <a:lnTo>
                    <a:pt x="118033" y="11798"/>
                  </a:lnTo>
                  <a:lnTo>
                    <a:pt x="118033" y="23596"/>
                  </a:lnTo>
                  <a:lnTo>
                    <a:pt x="129832" y="23596"/>
                  </a:lnTo>
                  <a:lnTo>
                    <a:pt x="129832" y="11798"/>
                  </a:lnTo>
                  <a:close/>
                </a:path>
                <a:path w="614045" h="47625">
                  <a:moveTo>
                    <a:pt x="153441" y="11798"/>
                  </a:moveTo>
                  <a:lnTo>
                    <a:pt x="141643" y="11798"/>
                  </a:lnTo>
                  <a:lnTo>
                    <a:pt x="141643" y="23596"/>
                  </a:lnTo>
                  <a:lnTo>
                    <a:pt x="153441" y="23596"/>
                  </a:lnTo>
                  <a:lnTo>
                    <a:pt x="153441" y="11798"/>
                  </a:lnTo>
                  <a:close/>
                </a:path>
                <a:path w="614045" h="47625">
                  <a:moveTo>
                    <a:pt x="165227" y="35407"/>
                  </a:moveTo>
                  <a:lnTo>
                    <a:pt x="153441" y="35407"/>
                  </a:lnTo>
                  <a:lnTo>
                    <a:pt x="141643" y="35407"/>
                  </a:lnTo>
                  <a:lnTo>
                    <a:pt x="141643" y="47205"/>
                  </a:lnTo>
                  <a:lnTo>
                    <a:pt x="153441" y="47205"/>
                  </a:lnTo>
                  <a:lnTo>
                    <a:pt x="165227" y="47205"/>
                  </a:lnTo>
                  <a:lnTo>
                    <a:pt x="165227" y="35407"/>
                  </a:lnTo>
                  <a:close/>
                </a:path>
                <a:path w="614045" h="47625">
                  <a:moveTo>
                    <a:pt x="177038" y="23609"/>
                  </a:moveTo>
                  <a:lnTo>
                    <a:pt x="165239" y="23609"/>
                  </a:lnTo>
                  <a:lnTo>
                    <a:pt x="165239" y="35407"/>
                  </a:lnTo>
                  <a:lnTo>
                    <a:pt x="165239" y="47205"/>
                  </a:lnTo>
                  <a:lnTo>
                    <a:pt x="177038" y="47205"/>
                  </a:lnTo>
                  <a:lnTo>
                    <a:pt x="177038" y="35407"/>
                  </a:lnTo>
                  <a:lnTo>
                    <a:pt x="177038" y="23609"/>
                  </a:lnTo>
                  <a:close/>
                </a:path>
                <a:path w="614045" h="47625">
                  <a:moveTo>
                    <a:pt x="188849" y="23609"/>
                  </a:moveTo>
                  <a:lnTo>
                    <a:pt x="177050" y="23609"/>
                  </a:lnTo>
                  <a:lnTo>
                    <a:pt x="177050" y="35407"/>
                  </a:lnTo>
                  <a:lnTo>
                    <a:pt x="177050" y="47205"/>
                  </a:lnTo>
                  <a:lnTo>
                    <a:pt x="188849" y="47205"/>
                  </a:lnTo>
                  <a:lnTo>
                    <a:pt x="188849" y="35407"/>
                  </a:lnTo>
                  <a:lnTo>
                    <a:pt x="188849" y="23609"/>
                  </a:lnTo>
                  <a:close/>
                </a:path>
                <a:path w="614045" h="47625">
                  <a:moveTo>
                    <a:pt x="200634" y="11798"/>
                  </a:moveTo>
                  <a:lnTo>
                    <a:pt x="188849" y="11798"/>
                  </a:lnTo>
                  <a:lnTo>
                    <a:pt x="177050" y="11798"/>
                  </a:lnTo>
                  <a:lnTo>
                    <a:pt x="177050" y="23596"/>
                  </a:lnTo>
                  <a:lnTo>
                    <a:pt x="188849" y="23596"/>
                  </a:lnTo>
                  <a:lnTo>
                    <a:pt x="200634" y="23596"/>
                  </a:lnTo>
                  <a:lnTo>
                    <a:pt x="200634" y="11798"/>
                  </a:lnTo>
                  <a:close/>
                </a:path>
                <a:path w="614045" h="47625">
                  <a:moveTo>
                    <a:pt x="212445" y="23609"/>
                  </a:moveTo>
                  <a:lnTo>
                    <a:pt x="200660" y="23609"/>
                  </a:lnTo>
                  <a:lnTo>
                    <a:pt x="200660" y="35407"/>
                  </a:lnTo>
                  <a:lnTo>
                    <a:pt x="212445" y="35407"/>
                  </a:lnTo>
                  <a:lnTo>
                    <a:pt x="212445" y="23609"/>
                  </a:lnTo>
                  <a:close/>
                </a:path>
                <a:path w="614045" h="47625">
                  <a:moveTo>
                    <a:pt x="224256" y="23609"/>
                  </a:moveTo>
                  <a:lnTo>
                    <a:pt x="212458" y="23609"/>
                  </a:lnTo>
                  <a:lnTo>
                    <a:pt x="212458" y="35407"/>
                  </a:lnTo>
                  <a:lnTo>
                    <a:pt x="224256" y="35407"/>
                  </a:lnTo>
                  <a:lnTo>
                    <a:pt x="224256" y="23609"/>
                  </a:lnTo>
                  <a:close/>
                </a:path>
                <a:path w="614045" h="47625">
                  <a:moveTo>
                    <a:pt x="224256" y="11798"/>
                  </a:moveTo>
                  <a:lnTo>
                    <a:pt x="212458" y="11798"/>
                  </a:lnTo>
                  <a:lnTo>
                    <a:pt x="212458" y="23596"/>
                  </a:lnTo>
                  <a:lnTo>
                    <a:pt x="224256" y="23596"/>
                  </a:lnTo>
                  <a:lnTo>
                    <a:pt x="224256" y="11798"/>
                  </a:lnTo>
                  <a:close/>
                </a:path>
                <a:path w="614045" h="47625">
                  <a:moveTo>
                    <a:pt x="247865" y="23609"/>
                  </a:moveTo>
                  <a:lnTo>
                    <a:pt x="236067" y="23609"/>
                  </a:lnTo>
                  <a:lnTo>
                    <a:pt x="236067" y="35407"/>
                  </a:lnTo>
                  <a:lnTo>
                    <a:pt x="247865" y="35407"/>
                  </a:lnTo>
                  <a:lnTo>
                    <a:pt x="247865" y="23609"/>
                  </a:lnTo>
                  <a:close/>
                </a:path>
                <a:path w="614045" h="47625">
                  <a:moveTo>
                    <a:pt x="247865" y="11798"/>
                  </a:moveTo>
                  <a:lnTo>
                    <a:pt x="236067" y="11798"/>
                  </a:lnTo>
                  <a:lnTo>
                    <a:pt x="236067" y="23596"/>
                  </a:lnTo>
                  <a:lnTo>
                    <a:pt x="247865" y="23596"/>
                  </a:lnTo>
                  <a:lnTo>
                    <a:pt x="247865" y="11798"/>
                  </a:lnTo>
                  <a:close/>
                </a:path>
                <a:path w="614045" h="47625">
                  <a:moveTo>
                    <a:pt x="271462" y="35407"/>
                  </a:moveTo>
                  <a:lnTo>
                    <a:pt x="259676" y="35407"/>
                  </a:lnTo>
                  <a:lnTo>
                    <a:pt x="259676" y="47205"/>
                  </a:lnTo>
                  <a:lnTo>
                    <a:pt x="271462" y="47205"/>
                  </a:lnTo>
                  <a:lnTo>
                    <a:pt x="271462" y="35407"/>
                  </a:lnTo>
                  <a:close/>
                </a:path>
                <a:path w="614045" h="47625">
                  <a:moveTo>
                    <a:pt x="271462" y="11798"/>
                  </a:moveTo>
                  <a:lnTo>
                    <a:pt x="259676" y="11798"/>
                  </a:lnTo>
                  <a:lnTo>
                    <a:pt x="259676" y="23596"/>
                  </a:lnTo>
                  <a:lnTo>
                    <a:pt x="271462" y="23596"/>
                  </a:lnTo>
                  <a:lnTo>
                    <a:pt x="271462" y="11798"/>
                  </a:lnTo>
                  <a:close/>
                </a:path>
                <a:path w="614045" h="47625">
                  <a:moveTo>
                    <a:pt x="283273" y="35407"/>
                  </a:moveTo>
                  <a:lnTo>
                    <a:pt x="271475" y="35407"/>
                  </a:lnTo>
                  <a:lnTo>
                    <a:pt x="271475" y="47205"/>
                  </a:lnTo>
                  <a:lnTo>
                    <a:pt x="283273" y="47205"/>
                  </a:lnTo>
                  <a:lnTo>
                    <a:pt x="283273" y="35407"/>
                  </a:lnTo>
                  <a:close/>
                </a:path>
                <a:path w="614045" h="47625">
                  <a:moveTo>
                    <a:pt x="295059" y="11798"/>
                  </a:moveTo>
                  <a:lnTo>
                    <a:pt x="283273" y="11798"/>
                  </a:lnTo>
                  <a:lnTo>
                    <a:pt x="271475" y="11798"/>
                  </a:lnTo>
                  <a:lnTo>
                    <a:pt x="271475" y="23596"/>
                  </a:lnTo>
                  <a:lnTo>
                    <a:pt x="283273" y="23596"/>
                  </a:lnTo>
                  <a:lnTo>
                    <a:pt x="295059" y="23596"/>
                  </a:lnTo>
                  <a:lnTo>
                    <a:pt x="295059" y="11798"/>
                  </a:lnTo>
                  <a:close/>
                </a:path>
                <a:path w="614045" h="47625">
                  <a:moveTo>
                    <a:pt x="318681" y="23609"/>
                  </a:moveTo>
                  <a:lnTo>
                    <a:pt x="306882" y="23609"/>
                  </a:lnTo>
                  <a:lnTo>
                    <a:pt x="306882" y="35407"/>
                  </a:lnTo>
                  <a:lnTo>
                    <a:pt x="318681" y="35407"/>
                  </a:lnTo>
                  <a:lnTo>
                    <a:pt x="318681" y="23609"/>
                  </a:lnTo>
                  <a:close/>
                </a:path>
                <a:path w="614045" h="47625">
                  <a:moveTo>
                    <a:pt x="318681" y="11798"/>
                  </a:moveTo>
                  <a:lnTo>
                    <a:pt x="306882" y="11798"/>
                  </a:lnTo>
                  <a:lnTo>
                    <a:pt x="306882" y="23596"/>
                  </a:lnTo>
                  <a:lnTo>
                    <a:pt x="318681" y="23596"/>
                  </a:lnTo>
                  <a:lnTo>
                    <a:pt x="318681" y="11798"/>
                  </a:lnTo>
                  <a:close/>
                </a:path>
                <a:path w="614045" h="47625">
                  <a:moveTo>
                    <a:pt x="330479" y="23609"/>
                  </a:moveTo>
                  <a:lnTo>
                    <a:pt x="318693" y="23609"/>
                  </a:lnTo>
                  <a:lnTo>
                    <a:pt x="318693" y="35407"/>
                  </a:lnTo>
                  <a:lnTo>
                    <a:pt x="330479" y="35407"/>
                  </a:lnTo>
                  <a:lnTo>
                    <a:pt x="330479" y="23609"/>
                  </a:lnTo>
                  <a:close/>
                </a:path>
                <a:path w="614045" h="47625">
                  <a:moveTo>
                    <a:pt x="330479" y="11798"/>
                  </a:moveTo>
                  <a:lnTo>
                    <a:pt x="318693" y="11798"/>
                  </a:lnTo>
                  <a:lnTo>
                    <a:pt x="318693" y="23596"/>
                  </a:lnTo>
                  <a:lnTo>
                    <a:pt x="330479" y="23596"/>
                  </a:lnTo>
                  <a:lnTo>
                    <a:pt x="330479" y="11798"/>
                  </a:lnTo>
                  <a:close/>
                </a:path>
                <a:path w="614045" h="47625">
                  <a:moveTo>
                    <a:pt x="342290" y="23609"/>
                  </a:moveTo>
                  <a:lnTo>
                    <a:pt x="330492" y="23609"/>
                  </a:lnTo>
                  <a:lnTo>
                    <a:pt x="330492" y="35407"/>
                  </a:lnTo>
                  <a:lnTo>
                    <a:pt x="342290" y="35407"/>
                  </a:lnTo>
                  <a:lnTo>
                    <a:pt x="342290" y="23609"/>
                  </a:lnTo>
                  <a:close/>
                </a:path>
                <a:path w="614045" h="47625">
                  <a:moveTo>
                    <a:pt x="354076" y="11798"/>
                  </a:moveTo>
                  <a:lnTo>
                    <a:pt x="342290" y="11798"/>
                  </a:lnTo>
                  <a:lnTo>
                    <a:pt x="342290" y="23596"/>
                  </a:lnTo>
                  <a:lnTo>
                    <a:pt x="354076" y="23596"/>
                  </a:lnTo>
                  <a:lnTo>
                    <a:pt x="354076" y="11798"/>
                  </a:lnTo>
                  <a:close/>
                </a:path>
                <a:path w="614045" h="47625">
                  <a:moveTo>
                    <a:pt x="365887" y="23609"/>
                  </a:moveTo>
                  <a:lnTo>
                    <a:pt x="354101" y="23609"/>
                  </a:lnTo>
                  <a:lnTo>
                    <a:pt x="354101" y="35407"/>
                  </a:lnTo>
                  <a:lnTo>
                    <a:pt x="365887" y="35407"/>
                  </a:lnTo>
                  <a:lnTo>
                    <a:pt x="365887" y="23609"/>
                  </a:lnTo>
                  <a:close/>
                </a:path>
                <a:path w="614045" h="47625">
                  <a:moveTo>
                    <a:pt x="377698" y="23609"/>
                  </a:moveTo>
                  <a:lnTo>
                    <a:pt x="365899" y="23609"/>
                  </a:lnTo>
                  <a:lnTo>
                    <a:pt x="365899" y="35407"/>
                  </a:lnTo>
                  <a:lnTo>
                    <a:pt x="377698" y="35407"/>
                  </a:lnTo>
                  <a:lnTo>
                    <a:pt x="377698" y="23609"/>
                  </a:lnTo>
                  <a:close/>
                </a:path>
                <a:path w="614045" h="47625">
                  <a:moveTo>
                    <a:pt x="377698" y="11798"/>
                  </a:moveTo>
                  <a:lnTo>
                    <a:pt x="365899" y="11798"/>
                  </a:lnTo>
                  <a:lnTo>
                    <a:pt x="365899" y="23596"/>
                  </a:lnTo>
                  <a:lnTo>
                    <a:pt x="377698" y="23596"/>
                  </a:lnTo>
                  <a:lnTo>
                    <a:pt x="377698" y="11798"/>
                  </a:lnTo>
                  <a:close/>
                </a:path>
                <a:path w="614045" h="47625">
                  <a:moveTo>
                    <a:pt x="401294" y="23609"/>
                  </a:moveTo>
                  <a:lnTo>
                    <a:pt x="389509" y="23609"/>
                  </a:lnTo>
                  <a:lnTo>
                    <a:pt x="377710" y="23609"/>
                  </a:lnTo>
                  <a:lnTo>
                    <a:pt x="377710" y="35407"/>
                  </a:lnTo>
                  <a:lnTo>
                    <a:pt x="389509" y="35407"/>
                  </a:lnTo>
                  <a:lnTo>
                    <a:pt x="401294" y="35407"/>
                  </a:lnTo>
                  <a:lnTo>
                    <a:pt x="401294" y="23609"/>
                  </a:lnTo>
                  <a:close/>
                </a:path>
                <a:path w="614045" h="47625">
                  <a:moveTo>
                    <a:pt x="401294" y="11798"/>
                  </a:moveTo>
                  <a:lnTo>
                    <a:pt x="389509" y="11798"/>
                  </a:lnTo>
                  <a:lnTo>
                    <a:pt x="377710" y="11798"/>
                  </a:lnTo>
                  <a:lnTo>
                    <a:pt x="377710" y="23596"/>
                  </a:lnTo>
                  <a:lnTo>
                    <a:pt x="389509" y="23596"/>
                  </a:lnTo>
                  <a:lnTo>
                    <a:pt x="401294" y="23596"/>
                  </a:lnTo>
                  <a:lnTo>
                    <a:pt x="401294" y="11798"/>
                  </a:lnTo>
                  <a:close/>
                </a:path>
                <a:path w="614045" h="47625">
                  <a:moveTo>
                    <a:pt x="413105" y="23609"/>
                  </a:moveTo>
                  <a:lnTo>
                    <a:pt x="401307" y="23609"/>
                  </a:lnTo>
                  <a:lnTo>
                    <a:pt x="401307" y="35407"/>
                  </a:lnTo>
                  <a:lnTo>
                    <a:pt x="413105" y="35407"/>
                  </a:lnTo>
                  <a:lnTo>
                    <a:pt x="413105" y="23609"/>
                  </a:lnTo>
                  <a:close/>
                </a:path>
                <a:path w="614045" h="47625">
                  <a:moveTo>
                    <a:pt x="413105" y="11798"/>
                  </a:moveTo>
                  <a:lnTo>
                    <a:pt x="401307" y="11798"/>
                  </a:lnTo>
                  <a:lnTo>
                    <a:pt x="401307" y="23596"/>
                  </a:lnTo>
                  <a:lnTo>
                    <a:pt x="413105" y="23596"/>
                  </a:lnTo>
                  <a:lnTo>
                    <a:pt x="413105" y="11798"/>
                  </a:lnTo>
                  <a:close/>
                </a:path>
                <a:path w="614045" h="47625">
                  <a:moveTo>
                    <a:pt x="448500" y="23609"/>
                  </a:moveTo>
                  <a:lnTo>
                    <a:pt x="436714" y="23609"/>
                  </a:lnTo>
                  <a:lnTo>
                    <a:pt x="424916" y="23609"/>
                  </a:lnTo>
                  <a:lnTo>
                    <a:pt x="424916" y="35407"/>
                  </a:lnTo>
                  <a:lnTo>
                    <a:pt x="436714" y="35407"/>
                  </a:lnTo>
                  <a:lnTo>
                    <a:pt x="448500" y="35407"/>
                  </a:lnTo>
                  <a:lnTo>
                    <a:pt x="448500" y="23609"/>
                  </a:lnTo>
                  <a:close/>
                </a:path>
                <a:path w="614045" h="47625">
                  <a:moveTo>
                    <a:pt x="448500" y="11798"/>
                  </a:moveTo>
                  <a:lnTo>
                    <a:pt x="436714" y="11798"/>
                  </a:lnTo>
                  <a:lnTo>
                    <a:pt x="436714" y="23596"/>
                  </a:lnTo>
                  <a:lnTo>
                    <a:pt x="448500" y="23596"/>
                  </a:lnTo>
                  <a:lnTo>
                    <a:pt x="448500" y="11798"/>
                  </a:lnTo>
                  <a:close/>
                </a:path>
                <a:path w="614045" h="47625">
                  <a:moveTo>
                    <a:pt x="460311" y="23609"/>
                  </a:moveTo>
                  <a:lnTo>
                    <a:pt x="448525" y="23609"/>
                  </a:lnTo>
                  <a:lnTo>
                    <a:pt x="448525" y="35407"/>
                  </a:lnTo>
                  <a:lnTo>
                    <a:pt x="460311" y="35407"/>
                  </a:lnTo>
                  <a:lnTo>
                    <a:pt x="460311" y="23609"/>
                  </a:lnTo>
                  <a:close/>
                </a:path>
                <a:path w="614045" h="47625">
                  <a:moveTo>
                    <a:pt x="460311" y="0"/>
                  </a:moveTo>
                  <a:lnTo>
                    <a:pt x="448525" y="0"/>
                  </a:lnTo>
                  <a:lnTo>
                    <a:pt x="448525" y="11798"/>
                  </a:lnTo>
                  <a:lnTo>
                    <a:pt x="460311" y="11798"/>
                  </a:lnTo>
                  <a:lnTo>
                    <a:pt x="460311" y="0"/>
                  </a:lnTo>
                  <a:close/>
                </a:path>
                <a:path w="614045" h="47625">
                  <a:moveTo>
                    <a:pt x="472122" y="11798"/>
                  </a:moveTo>
                  <a:lnTo>
                    <a:pt x="460324" y="11798"/>
                  </a:lnTo>
                  <a:lnTo>
                    <a:pt x="460324" y="23596"/>
                  </a:lnTo>
                  <a:lnTo>
                    <a:pt x="472122" y="23596"/>
                  </a:lnTo>
                  <a:lnTo>
                    <a:pt x="472122" y="11798"/>
                  </a:lnTo>
                  <a:close/>
                </a:path>
                <a:path w="614045" h="47625">
                  <a:moveTo>
                    <a:pt x="495731" y="23609"/>
                  </a:moveTo>
                  <a:lnTo>
                    <a:pt x="483933" y="23609"/>
                  </a:lnTo>
                  <a:lnTo>
                    <a:pt x="472135" y="23609"/>
                  </a:lnTo>
                  <a:lnTo>
                    <a:pt x="472135" y="35407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495731" y="23609"/>
                  </a:lnTo>
                  <a:close/>
                </a:path>
                <a:path w="614045" h="47625">
                  <a:moveTo>
                    <a:pt x="507517" y="11798"/>
                  </a:moveTo>
                  <a:lnTo>
                    <a:pt x="495731" y="11798"/>
                  </a:ln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83933" y="23596"/>
                  </a:lnTo>
                  <a:lnTo>
                    <a:pt x="495731" y="23596"/>
                  </a:lnTo>
                  <a:lnTo>
                    <a:pt x="507517" y="23596"/>
                  </a:lnTo>
                  <a:lnTo>
                    <a:pt x="507517" y="11798"/>
                  </a:lnTo>
                  <a:close/>
                </a:path>
                <a:path w="614045" h="47625">
                  <a:moveTo>
                    <a:pt x="531139" y="23609"/>
                  </a:moveTo>
                  <a:lnTo>
                    <a:pt x="519341" y="23609"/>
                  </a:lnTo>
                  <a:lnTo>
                    <a:pt x="519341" y="35407"/>
                  </a:lnTo>
                  <a:lnTo>
                    <a:pt x="531139" y="35407"/>
                  </a:lnTo>
                  <a:lnTo>
                    <a:pt x="531139" y="23609"/>
                  </a:lnTo>
                  <a:close/>
                </a:path>
                <a:path w="614045" h="47625">
                  <a:moveTo>
                    <a:pt x="531139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31139" y="11798"/>
                  </a:lnTo>
                  <a:lnTo>
                    <a:pt x="531139" y="0"/>
                  </a:lnTo>
                  <a:close/>
                </a:path>
                <a:path w="614045" h="47625">
                  <a:moveTo>
                    <a:pt x="542950" y="23609"/>
                  </a:moveTo>
                  <a:lnTo>
                    <a:pt x="531152" y="23609"/>
                  </a:lnTo>
                  <a:lnTo>
                    <a:pt x="531152" y="35407"/>
                  </a:lnTo>
                  <a:lnTo>
                    <a:pt x="542950" y="35407"/>
                  </a:lnTo>
                  <a:lnTo>
                    <a:pt x="542950" y="23609"/>
                  </a:lnTo>
                  <a:close/>
                </a:path>
                <a:path w="614045" h="47625">
                  <a:moveTo>
                    <a:pt x="542950" y="11798"/>
                  </a:moveTo>
                  <a:lnTo>
                    <a:pt x="531152" y="11798"/>
                  </a:lnTo>
                  <a:lnTo>
                    <a:pt x="531152" y="23596"/>
                  </a:lnTo>
                  <a:lnTo>
                    <a:pt x="542950" y="23596"/>
                  </a:lnTo>
                  <a:lnTo>
                    <a:pt x="542950" y="11798"/>
                  </a:lnTo>
                  <a:close/>
                </a:path>
                <a:path w="614045" h="47625">
                  <a:moveTo>
                    <a:pt x="554748" y="0"/>
                  </a:move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54748" y="0"/>
                  </a:lnTo>
                  <a:close/>
                </a:path>
                <a:path w="614045" h="47625">
                  <a:moveTo>
                    <a:pt x="578345" y="23609"/>
                  </a:moveTo>
                  <a:lnTo>
                    <a:pt x="566547" y="23609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78345" y="23609"/>
                  </a:lnTo>
                  <a:close/>
                </a:path>
                <a:path w="614045" h="47625">
                  <a:moveTo>
                    <a:pt x="578345" y="11798"/>
                  </a:moveTo>
                  <a:lnTo>
                    <a:pt x="566547" y="11798"/>
                  </a:lnTo>
                  <a:lnTo>
                    <a:pt x="566547" y="23596"/>
                  </a:lnTo>
                  <a:lnTo>
                    <a:pt x="578345" y="23596"/>
                  </a:lnTo>
                  <a:lnTo>
                    <a:pt x="578345" y="11798"/>
                  </a:lnTo>
                  <a:close/>
                </a:path>
                <a:path w="614045" h="47625">
                  <a:moveTo>
                    <a:pt x="590143" y="0"/>
                  </a:moveTo>
                  <a:lnTo>
                    <a:pt x="578345" y="0"/>
                  </a:lnTo>
                  <a:lnTo>
                    <a:pt x="578345" y="11798"/>
                  </a:lnTo>
                  <a:lnTo>
                    <a:pt x="590143" y="11798"/>
                  </a:lnTo>
                  <a:lnTo>
                    <a:pt x="590143" y="0"/>
                  </a:lnTo>
                  <a:close/>
                </a:path>
                <a:path w="614045" h="47625">
                  <a:moveTo>
                    <a:pt x="601967" y="23609"/>
                  </a:moveTo>
                  <a:lnTo>
                    <a:pt x="590169" y="23609"/>
                  </a:lnTo>
                  <a:lnTo>
                    <a:pt x="590169" y="35407"/>
                  </a:lnTo>
                  <a:lnTo>
                    <a:pt x="601967" y="35407"/>
                  </a:lnTo>
                  <a:lnTo>
                    <a:pt x="601967" y="23609"/>
                  </a:lnTo>
                  <a:close/>
                </a:path>
                <a:path w="614045" h="47625">
                  <a:moveTo>
                    <a:pt x="613752" y="0"/>
                  </a:moveTo>
                  <a:lnTo>
                    <a:pt x="601967" y="0"/>
                  </a:lnTo>
                  <a:lnTo>
                    <a:pt x="601967" y="11798"/>
                  </a:lnTo>
                  <a:lnTo>
                    <a:pt x="601967" y="23596"/>
                  </a:lnTo>
                  <a:lnTo>
                    <a:pt x="613752" y="23596"/>
                  </a:lnTo>
                  <a:lnTo>
                    <a:pt x="613752" y="11798"/>
                  </a:lnTo>
                  <a:lnTo>
                    <a:pt x="61375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5958433" y="6008306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09" h="47625">
                  <a:moveTo>
                    <a:pt x="11798" y="11811"/>
                  </a:moveTo>
                  <a:lnTo>
                    <a:pt x="0" y="11811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11798" y="23609"/>
                  </a:lnTo>
                  <a:lnTo>
                    <a:pt x="11798" y="11811"/>
                  </a:lnTo>
                  <a:close/>
                </a:path>
                <a:path w="626109" h="47625">
                  <a:moveTo>
                    <a:pt x="35394" y="35407"/>
                  </a:moveTo>
                  <a:lnTo>
                    <a:pt x="23596" y="35407"/>
                  </a:lnTo>
                  <a:lnTo>
                    <a:pt x="23596" y="47205"/>
                  </a:lnTo>
                  <a:lnTo>
                    <a:pt x="35394" y="47205"/>
                  </a:lnTo>
                  <a:lnTo>
                    <a:pt x="35394" y="35407"/>
                  </a:lnTo>
                  <a:close/>
                </a:path>
                <a:path w="626109" h="47625">
                  <a:moveTo>
                    <a:pt x="35394" y="11811"/>
                  </a:moveTo>
                  <a:lnTo>
                    <a:pt x="23596" y="11811"/>
                  </a:lnTo>
                  <a:lnTo>
                    <a:pt x="23596" y="23609"/>
                  </a:lnTo>
                  <a:lnTo>
                    <a:pt x="35394" y="23609"/>
                  </a:lnTo>
                  <a:lnTo>
                    <a:pt x="35394" y="11811"/>
                  </a:lnTo>
                  <a:close/>
                </a:path>
                <a:path w="626109" h="47625">
                  <a:moveTo>
                    <a:pt x="47205" y="23609"/>
                  </a:moveTo>
                  <a:lnTo>
                    <a:pt x="35407" y="23609"/>
                  </a:lnTo>
                  <a:lnTo>
                    <a:pt x="35407" y="35407"/>
                  </a:lnTo>
                  <a:lnTo>
                    <a:pt x="35407" y="47205"/>
                  </a:lnTo>
                  <a:lnTo>
                    <a:pt x="47205" y="47205"/>
                  </a:lnTo>
                  <a:lnTo>
                    <a:pt x="47205" y="35407"/>
                  </a:lnTo>
                  <a:lnTo>
                    <a:pt x="47205" y="23609"/>
                  </a:lnTo>
                  <a:close/>
                </a:path>
                <a:path w="626109" h="47625">
                  <a:moveTo>
                    <a:pt x="82613" y="11811"/>
                  </a:moveTo>
                  <a:lnTo>
                    <a:pt x="70815" y="11811"/>
                  </a:lnTo>
                  <a:lnTo>
                    <a:pt x="59016" y="11811"/>
                  </a:lnTo>
                  <a:lnTo>
                    <a:pt x="59016" y="23609"/>
                  </a:lnTo>
                  <a:lnTo>
                    <a:pt x="59016" y="35407"/>
                  </a:lnTo>
                  <a:lnTo>
                    <a:pt x="59016" y="47205"/>
                  </a:lnTo>
                  <a:lnTo>
                    <a:pt x="70815" y="47205"/>
                  </a:lnTo>
                  <a:lnTo>
                    <a:pt x="82613" y="47205"/>
                  </a:lnTo>
                  <a:lnTo>
                    <a:pt x="82613" y="35407"/>
                  </a:lnTo>
                  <a:lnTo>
                    <a:pt x="70815" y="35407"/>
                  </a:lnTo>
                  <a:lnTo>
                    <a:pt x="70815" y="23609"/>
                  </a:lnTo>
                  <a:lnTo>
                    <a:pt x="82613" y="23609"/>
                  </a:lnTo>
                  <a:lnTo>
                    <a:pt x="82613" y="11811"/>
                  </a:lnTo>
                  <a:close/>
                </a:path>
                <a:path w="626109" h="47625">
                  <a:moveTo>
                    <a:pt x="94411" y="23609"/>
                  </a:moveTo>
                  <a:lnTo>
                    <a:pt x="82613" y="23609"/>
                  </a:lnTo>
                  <a:lnTo>
                    <a:pt x="82613" y="35407"/>
                  </a:lnTo>
                  <a:lnTo>
                    <a:pt x="94411" y="35407"/>
                  </a:lnTo>
                  <a:lnTo>
                    <a:pt x="94411" y="23609"/>
                  </a:lnTo>
                  <a:close/>
                </a:path>
                <a:path w="626109" h="47625">
                  <a:moveTo>
                    <a:pt x="106222" y="35407"/>
                  </a:moveTo>
                  <a:lnTo>
                    <a:pt x="94424" y="35407"/>
                  </a:lnTo>
                  <a:lnTo>
                    <a:pt x="94424" y="47205"/>
                  </a:lnTo>
                  <a:lnTo>
                    <a:pt x="106222" y="47205"/>
                  </a:lnTo>
                  <a:lnTo>
                    <a:pt x="106222" y="35407"/>
                  </a:lnTo>
                  <a:close/>
                </a:path>
                <a:path w="626109" h="47625">
                  <a:moveTo>
                    <a:pt x="106222" y="11811"/>
                  </a:moveTo>
                  <a:lnTo>
                    <a:pt x="94424" y="11811"/>
                  </a:lnTo>
                  <a:lnTo>
                    <a:pt x="94424" y="23609"/>
                  </a:lnTo>
                  <a:lnTo>
                    <a:pt x="106222" y="23609"/>
                  </a:lnTo>
                  <a:lnTo>
                    <a:pt x="106222" y="11811"/>
                  </a:lnTo>
                  <a:close/>
                </a:path>
                <a:path w="626109" h="47625">
                  <a:moveTo>
                    <a:pt x="118008" y="23609"/>
                  </a:moveTo>
                  <a:lnTo>
                    <a:pt x="106222" y="23609"/>
                  </a:lnTo>
                  <a:lnTo>
                    <a:pt x="106222" y="35407"/>
                  </a:lnTo>
                  <a:lnTo>
                    <a:pt x="118008" y="35407"/>
                  </a:lnTo>
                  <a:lnTo>
                    <a:pt x="118008" y="23609"/>
                  </a:lnTo>
                  <a:close/>
                </a:path>
                <a:path w="626109" h="47625">
                  <a:moveTo>
                    <a:pt x="129819" y="35407"/>
                  </a:moveTo>
                  <a:lnTo>
                    <a:pt x="118021" y="35407"/>
                  </a:lnTo>
                  <a:lnTo>
                    <a:pt x="118021" y="47205"/>
                  </a:lnTo>
                  <a:lnTo>
                    <a:pt x="129819" y="47205"/>
                  </a:lnTo>
                  <a:lnTo>
                    <a:pt x="129819" y="35407"/>
                  </a:lnTo>
                  <a:close/>
                </a:path>
                <a:path w="626109" h="47625">
                  <a:moveTo>
                    <a:pt x="153416" y="11811"/>
                  </a:moveTo>
                  <a:lnTo>
                    <a:pt x="141630" y="11811"/>
                  </a:lnTo>
                  <a:lnTo>
                    <a:pt x="129832" y="11811"/>
                  </a:lnTo>
                  <a:lnTo>
                    <a:pt x="129832" y="23609"/>
                  </a:lnTo>
                  <a:lnTo>
                    <a:pt x="141630" y="23609"/>
                  </a:lnTo>
                  <a:lnTo>
                    <a:pt x="141630" y="35407"/>
                  </a:lnTo>
                  <a:lnTo>
                    <a:pt x="153416" y="35407"/>
                  </a:lnTo>
                  <a:lnTo>
                    <a:pt x="153416" y="23609"/>
                  </a:lnTo>
                  <a:lnTo>
                    <a:pt x="153416" y="11811"/>
                  </a:lnTo>
                  <a:close/>
                </a:path>
                <a:path w="626109" h="47625">
                  <a:moveTo>
                    <a:pt x="177025" y="11811"/>
                  </a:moveTo>
                  <a:lnTo>
                    <a:pt x="165239" y="11811"/>
                  </a:lnTo>
                  <a:lnTo>
                    <a:pt x="165239" y="23609"/>
                  </a:lnTo>
                  <a:lnTo>
                    <a:pt x="153441" y="23609"/>
                  </a:lnTo>
                  <a:lnTo>
                    <a:pt x="153441" y="35407"/>
                  </a:lnTo>
                  <a:lnTo>
                    <a:pt x="153441" y="47205"/>
                  </a:lnTo>
                  <a:lnTo>
                    <a:pt x="165239" y="47205"/>
                  </a:lnTo>
                  <a:lnTo>
                    <a:pt x="177025" y="47205"/>
                  </a:lnTo>
                  <a:lnTo>
                    <a:pt x="177025" y="35407"/>
                  </a:lnTo>
                  <a:lnTo>
                    <a:pt x="177025" y="23609"/>
                  </a:lnTo>
                  <a:lnTo>
                    <a:pt x="177025" y="11811"/>
                  </a:lnTo>
                  <a:close/>
                </a:path>
                <a:path w="626109" h="47625">
                  <a:moveTo>
                    <a:pt x="188836" y="35407"/>
                  </a:moveTo>
                  <a:lnTo>
                    <a:pt x="177038" y="35407"/>
                  </a:lnTo>
                  <a:lnTo>
                    <a:pt x="177038" y="47205"/>
                  </a:lnTo>
                  <a:lnTo>
                    <a:pt x="188836" y="47205"/>
                  </a:lnTo>
                  <a:lnTo>
                    <a:pt x="188836" y="35407"/>
                  </a:lnTo>
                  <a:close/>
                </a:path>
                <a:path w="626109" h="47625">
                  <a:moveTo>
                    <a:pt x="188836" y="11811"/>
                  </a:moveTo>
                  <a:lnTo>
                    <a:pt x="177038" y="11811"/>
                  </a:lnTo>
                  <a:lnTo>
                    <a:pt x="177038" y="23609"/>
                  </a:lnTo>
                  <a:lnTo>
                    <a:pt x="188836" y="23609"/>
                  </a:lnTo>
                  <a:lnTo>
                    <a:pt x="188836" y="11811"/>
                  </a:lnTo>
                  <a:close/>
                </a:path>
                <a:path w="626109" h="47625">
                  <a:moveTo>
                    <a:pt x="212432" y="11811"/>
                  </a:moveTo>
                  <a:lnTo>
                    <a:pt x="200647" y="11811"/>
                  </a:lnTo>
                  <a:lnTo>
                    <a:pt x="200647" y="23609"/>
                  </a:lnTo>
                  <a:lnTo>
                    <a:pt x="200647" y="35407"/>
                  </a:lnTo>
                  <a:lnTo>
                    <a:pt x="188849" y="35407"/>
                  </a:lnTo>
                  <a:lnTo>
                    <a:pt x="188849" y="47205"/>
                  </a:lnTo>
                  <a:lnTo>
                    <a:pt x="200647" y="47205"/>
                  </a:lnTo>
                  <a:lnTo>
                    <a:pt x="212432" y="47205"/>
                  </a:lnTo>
                  <a:lnTo>
                    <a:pt x="212432" y="35407"/>
                  </a:lnTo>
                  <a:lnTo>
                    <a:pt x="212432" y="23609"/>
                  </a:lnTo>
                  <a:lnTo>
                    <a:pt x="212432" y="11811"/>
                  </a:lnTo>
                  <a:close/>
                </a:path>
                <a:path w="626109" h="47625">
                  <a:moveTo>
                    <a:pt x="236054" y="11811"/>
                  </a:moveTo>
                  <a:lnTo>
                    <a:pt x="224256" y="11811"/>
                  </a:lnTo>
                  <a:lnTo>
                    <a:pt x="224256" y="23609"/>
                  </a:lnTo>
                  <a:lnTo>
                    <a:pt x="236054" y="23609"/>
                  </a:lnTo>
                  <a:lnTo>
                    <a:pt x="236054" y="11811"/>
                  </a:lnTo>
                  <a:close/>
                </a:path>
                <a:path w="626109" h="47625">
                  <a:moveTo>
                    <a:pt x="247840" y="23609"/>
                  </a:moveTo>
                  <a:lnTo>
                    <a:pt x="236054" y="23609"/>
                  </a:lnTo>
                  <a:lnTo>
                    <a:pt x="236054" y="35407"/>
                  </a:lnTo>
                  <a:lnTo>
                    <a:pt x="247840" y="35407"/>
                  </a:lnTo>
                  <a:lnTo>
                    <a:pt x="247840" y="23609"/>
                  </a:lnTo>
                  <a:close/>
                </a:path>
                <a:path w="626109" h="47625">
                  <a:moveTo>
                    <a:pt x="259664" y="11811"/>
                  </a:moveTo>
                  <a:lnTo>
                    <a:pt x="247865" y="11811"/>
                  </a:lnTo>
                  <a:lnTo>
                    <a:pt x="247865" y="23609"/>
                  </a:lnTo>
                  <a:lnTo>
                    <a:pt x="247865" y="35407"/>
                  </a:lnTo>
                  <a:lnTo>
                    <a:pt x="259664" y="35407"/>
                  </a:lnTo>
                  <a:lnTo>
                    <a:pt x="259664" y="23609"/>
                  </a:lnTo>
                  <a:lnTo>
                    <a:pt x="259664" y="11811"/>
                  </a:lnTo>
                  <a:close/>
                </a:path>
                <a:path w="626109" h="47625">
                  <a:moveTo>
                    <a:pt x="306857" y="23609"/>
                  </a:moveTo>
                  <a:lnTo>
                    <a:pt x="295071" y="23609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close/>
                </a:path>
                <a:path w="626109" h="47625">
                  <a:moveTo>
                    <a:pt x="306857" y="0"/>
                  </a:moveTo>
                  <a:lnTo>
                    <a:pt x="295071" y="0"/>
                  </a:lnTo>
                  <a:lnTo>
                    <a:pt x="283273" y="0"/>
                  </a:lnTo>
                  <a:lnTo>
                    <a:pt x="283273" y="11798"/>
                  </a:lnTo>
                  <a:lnTo>
                    <a:pt x="295071" y="11798"/>
                  </a:lnTo>
                  <a:lnTo>
                    <a:pt x="306857" y="11798"/>
                  </a:lnTo>
                  <a:lnTo>
                    <a:pt x="306857" y="0"/>
                  </a:lnTo>
                  <a:close/>
                </a:path>
                <a:path w="626109" h="47625">
                  <a:moveTo>
                    <a:pt x="318668" y="23609"/>
                  </a:moveTo>
                  <a:lnTo>
                    <a:pt x="306882" y="23609"/>
                  </a:lnTo>
                  <a:lnTo>
                    <a:pt x="306882" y="35407"/>
                  </a:lnTo>
                  <a:lnTo>
                    <a:pt x="318668" y="35407"/>
                  </a:lnTo>
                  <a:lnTo>
                    <a:pt x="318668" y="23609"/>
                  </a:lnTo>
                  <a:close/>
                </a:path>
                <a:path w="626109" h="47625">
                  <a:moveTo>
                    <a:pt x="330479" y="0"/>
                  </a:moveTo>
                  <a:lnTo>
                    <a:pt x="318681" y="0"/>
                  </a:lnTo>
                  <a:lnTo>
                    <a:pt x="318681" y="11798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26109" h="47625">
                  <a:moveTo>
                    <a:pt x="354088" y="11811"/>
                  </a:moveTo>
                  <a:lnTo>
                    <a:pt x="342290" y="11811"/>
                  </a:lnTo>
                  <a:lnTo>
                    <a:pt x="342290" y="23609"/>
                  </a:lnTo>
                  <a:lnTo>
                    <a:pt x="354088" y="23609"/>
                  </a:lnTo>
                  <a:lnTo>
                    <a:pt x="354088" y="11811"/>
                  </a:lnTo>
                  <a:close/>
                </a:path>
                <a:path w="626109" h="47625">
                  <a:moveTo>
                    <a:pt x="354088" y="0"/>
                  </a:moveTo>
                  <a:lnTo>
                    <a:pt x="342290" y="0"/>
                  </a:lnTo>
                  <a:lnTo>
                    <a:pt x="342290" y="11798"/>
                  </a:lnTo>
                  <a:lnTo>
                    <a:pt x="354088" y="11798"/>
                  </a:lnTo>
                  <a:lnTo>
                    <a:pt x="354088" y="0"/>
                  </a:lnTo>
                  <a:close/>
                </a:path>
                <a:path w="626109" h="47625">
                  <a:moveTo>
                    <a:pt x="365874" y="23609"/>
                  </a:moveTo>
                  <a:lnTo>
                    <a:pt x="354088" y="23609"/>
                  </a:lnTo>
                  <a:lnTo>
                    <a:pt x="354088" y="35407"/>
                  </a:lnTo>
                  <a:lnTo>
                    <a:pt x="365874" y="35407"/>
                  </a:lnTo>
                  <a:lnTo>
                    <a:pt x="365874" y="23609"/>
                  </a:lnTo>
                  <a:close/>
                </a:path>
                <a:path w="626109" h="47625">
                  <a:moveTo>
                    <a:pt x="377685" y="11811"/>
                  </a:moveTo>
                  <a:lnTo>
                    <a:pt x="365899" y="11811"/>
                  </a:lnTo>
                  <a:lnTo>
                    <a:pt x="365899" y="23609"/>
                  </a:lnTo>
                  <a:lnTo>
                    <a:pt x="377685" y="23609"/>
                  </a:lnTo>
                  <a:lnTo>
                    <a:pt x="377685" y="11811"/>
                  </a:lnTo>
                  <a:close/>
                </a:path>
                <a:path w="626109" h="47625">
                  <a:moveTo>
                    <a:pt x="413092" y="23609"/>
                  </a:moveTo>
                  <a:lnTo>
                    <a:pt x="401307" y="23609"/>
                  </a:lnTo>
                  <a:lnTo>
                    <a:pt x="401307" y="11811"/>
                  </a:lnTo>
                  <a:lnTo>
                    <a:pt x="389509" y="11811"/>
                  </a:ln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13092" y="35407"/>
                  </a:lnTo>
                  <a:lnTo>
                    <a:pt x="413092" y="23609"/>
                  </a:lnTo>
                  <a:close/>
                </a:path>
                <a:path w="626109" h="47625">
                  <a:moveTo>
                    <a:pt x="413092" y="0"/>
                  </a:moveTo>
                  <a:lnTo>
                    <a:pt x="401307" y="0"/>
                  </a:ln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13092" y="11798"/>
                  </a:lnTo>
                  <a:lnTo>
                    <a:pt x="413092" y="0"/>
                  </a:lnTo>
                  <a:close/>
                </a:path>
                <a:path w="626109" h="47625">
                  <a:moveTo>
                    <a:pt x="436702" y="11811"/>
                  </a:moveTo>
                  <a:lnTo>
                    <a:pt x="424916" y="11811"/>
                  </a:lnTo>
                  <a:lnTo>
                    <a:pt x="424916" y="23609"/>
                  </a:lnTo>
                  <a:lnTo>
                    <a:pt x="424916" y="35407"/>
                  </a:lnTo>
                  <a:lnTo>
                    <a:pt x="436702" y="35407"/>
                  </a:lnTo>
                  <a:lnTo>
                    <a:pt x="436702" y="23609"/>
                  </a:lnTo>
                  <a:lnTo>
                    <a:pt x="436702" y="11811"/>
                  </a:lnTo>
                  <a:close/>
                </a:path>
                <a:path w="626109" h="47625">
                  <a:moveTo>
                    <a:pt x="460298" y="11811"/>
                  </a:moveTo>
                  <a:lnTo>
                    <a:pt x="448513" y="11811"/>
                  </a:lnTo>
                  <a:lnTo>
                    <a:pt x="436714" y="11811"/>
                  </a:lnTo>
                  <a:lnTo>
                    <a:pt x="436714" y="23609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48513" y="23609"/>
                  </a:lnTo>
                  <a:lnTo>
                    <a:pt x="460298" y="23609"/>
                  </a:lnTo>
                  <a:lnTo>
                    <a:pt x="460298" y="11811"/>
                  </a:lnTo>
                  <a:close/>
                </a:path>
                <a:path w="626109" h="47625">
                  <a:moveTo>
                    <a:pt x="472109" y="23609"/>
                  </a:moveTo>
                  <a:lnTo>
                    <a:pt x="460324" y="23609"/>
                  </a:lnTo>
                  <a:lnTo>
                    <a:pt x="460324" y="35407"/>
                  </a:lnTo>
                  <a:lnTo>
                    <a:pt x="472109" y="35407"/>
                  </a:lnTo>
                  <a:lnTo>
                    <a:pt x="472109" y="23609"/>
                  </a:lnTo>
                  <a:close/>
                </a:path>
                <a:path w="626109" h="47625">
                  <a:moveTo>
                    <a:pt x="472109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72109" y="11798"/>
                  </a:lnTo>
                  <a:lnTo>
                    <a:pt x="472109" y="0"/>
                  </a:lnTo>
                  <a:close/>
                </a:path>
                <a:path w="626109" h="47625">
                  <a:moveTo>
                    <a:pt x="483920" y="23609"/>
                  </a:moveTo>
                  <a:lnTo>
                    <a:pt x="472122" y="23609"/>
                  </a:lnTo>
                  <a:lnTo>
                    <a:pt x="472122" y="35407"/>
                  </a:lnTo>
                  <a:lnTo>
                    <a:pt x="483920" y="35407"/>
                  </a:lnTo>
                  <a:lnTo>
                    <a:pt x="483920" y="23609"/>
                  </a:lnTo>
                  <a:close/>
                </a:path>
                <a:path w="626109" h="47625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09" h="47625">
                  <a:moveTo>
                    <a:pt x="495731" y="0"/>
                  </a:move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495731" y="0"/>
                  </a:lnTo>
                  <a:close/>
                </a:path>
                <a:path w="626109" h="47625">
                  <a:moveTo>
                    <a:pt x="507530" y="23609"/>
                  </a:moveTo>
                  <a:lnTo>
                    <a:pt x="495731" y="23609"/>
                  </a:lnTo>
                  <a:lnTo>
                    <a:pt x="495731" y="35407"/>
                  </a:lnTo>
                  <a:lnTo>
                    <a:pt x="507530" y="35407"/>
                  </a:lnTo>
                  <a:lnTo>
                    <a:pt x="507530" y="23609"/>
                  </a:lnTo>
                  <a:close/>
                </a:path>
                <a:path w="626109" h="47625">
                  <a:moveTo>
                    <a:pt x="531126" y="23609"/>
                  </a:moveTo>
                  <a:lnTo>
                    <a:pt x="519341" y="23609"/>
                  </a:lnTo>
                  <a:lnTo>
                    <a:pt x="519341" y="35407"/>
                  </a:lnTo>
                  <a:lnTo>
                    <a:pt x="531126" y="35407"/>
                  </a:lnTo>
                  <a:lnTo>
                    <a:pt x="531126" y="23609"/>
                  </a:lnTo>
                  <a:close/>
                </a:path>
                <a:path w="626109" h="47625">
                  <a:moveTo>
                    <a:pt x="542937" y="0"/>
                  </a:moveTo>
                  <a:lnTo>
                    <a:pt x="531139" y="0"/>
                  </a:lnTo>
                  <a:lnTo>
                    <a:pt x="531139" y="11798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26109" h="47625">
                  <a:moveTo>
                    <a:pt x="554748" y="11811"/>
                  </a:moveTo>
                  <a:lnTo>
                    <a:pt x="542950" y="11811"/>
                  </a:lnTo>
                  <a:lnTo>
                    <a:pt x="542950" y="23609"/>
                  </a:lnTo>
                  <a:lnTo>
                    <a:pt x="554748" y="23609"/>
                  </a:lnTo>
                  <a:lnTo>
                    <a:pt x="554748" y="11811"/>
                  </a:lnTo>
                  <a:close/>
                </a:path>
                <a:path w="626109" h="47625">
                  <a:moveTo>
                    <a:pt x="554748" y="0"/>
                  </a:move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54748" y="0"/>
                  </a:lnTo>
                  <a:close/>
                </a:path>
                <a:path w="626109" h="47625">
                  <a:moveTo>
                    <a:pt x="590143" y="0"/>
                  </a:moveTo>
                  <a:lnTo>
                    <a:pt x="578345" y="0"/>
                  </a:lnTo>
                  <a:lnTo>
                    <a:pt x="578345" y="11798"/>
                  </a:lnTo>
                  <a:lnTo>
                    <a:pt x="590143" y="11798"/>
                  </a:lnTo>
                  <a:lnTo>
                    <a:pt x="590143" y="0"/>
                  </a:lnTo>
                  <a:close/>
                </a:path>
                <a:path w="626109" h="47625">
                  <a:moveTo>
                    <a:pt x="601941" y="11811"/>
                  </a:moveTo>
                  <a:lnTo>
                    <a:pt x="590143" y="11811"/>
                  </a:lnTo>
                  <a:lnTo>
                    <a:pt x="578345" y="11811"/>
                  </a:lnTo>
                  <a:lnTo>
                    <a:pt x="566547" y="11811"/>
                  </a:lnTo>
                  <a:lnTo>
                    <a:pt x="566547" y="23609"/>
                  </a:lnTo>
                  <a:lnTo>
                    <a:pt x="578345" y="23609"/>
                  </a:lnTo>
                  <a:lnTo>
                    <a:pt x="578345" y="35407"/>
                  </a:lnTo>
                  <a:lnTo>
                    <a:pt x="590143" y="35407"/>
                  </a:lnTo>
                  <a:lnTo>
                    <a:pt x="601941" y="35407"/>
                  </a:lnTo>
                  <a:lnTo>
                    <a:pt x="601941" y="23609"/>
                  </a:lnTo>
                  <a:lnTo>
                    <a:pt x="601941" y="11811"/>
                  </a:lnTo>
                  <a:close/>
                </a:path>
                <a:path w="626109" h="47625">
                  <a:moveTo>
                    <a:pt x="625551" y="23609"/>
                  </a:moveTo>
                  <a:lnTo>
                    <a:pt x="613765" y="23609"/>
                  </a:lnTo>
                  <a:lnTo>
                    <a:pt x="601967" y="23609"/>
                  </a:lnTo>
                  <a:lnTo>
                    <a:pt x="601967" y="35407"/>
                  </a:lnTo>
                  <a:lnTo>
                    <a:pt x="613765" y="35407"/>
                  </a:lnTo>
                  <a:lnTo>
                    <a:pt x="625551" y="35407"/>
                  </a:lnTo>
                  <a:lnTo>
                    <a:pt x="625551" y="2360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5958433" y="6043713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09" h="35560">
                  <a:moveTo>
                    <a:pt x="23583" y="23609"/>
                  </a:moveTo>
                  <a:lnTo>
                    <a:pt x="11798" y="23609"/>
                  </a:lnTo>
                  <a:lnTo>
                    <a:pt x="11798" y="11811"/>
                  </a:lnTo>
                  <a:lnTo>
                    <a:pt x="0" y="11811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23583" y="35407"/>
                  </a:lnTo>
                  <a:lnTo>
                    <a:pt x="23583" y="23609"/>
                  </a:lnTo>
                  <a:close/>
                </a:path>
                <a:path w="626109" h="35560">
                  <a:moveTo>
                    <a:pt x="35394" y="11811"/>
                  </a:moveTo>
                  <a:lnTo>
                    <a:pt x="23596" y="11811"/>
                  </a:lnTo>
                  <a:lnTo>
                    <a:pt x="23596" y="23609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lnTo>
                    <a:pt x="35394" y="11811"/>
                  </a:lnTo>
                  <a:close/>
                </a:path>
                <a:path w="626109" h="35560">
                  <a:moveTo>
                    <a:pt x="47205" y="11811"/>
                  </a:moveTo>
                  <a:lnTo>
                    <a:pt x="35407" y="11811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47205" y="23609"/>
                  </a:lnTo>
                  <a:lnTo>
                    <a:pt x="47205" y="11811"/>
                  </a:lnTo>
                  <a:close/>
                </a:path>
                <a:path w="626109" h="35560">
                  <a:moveTo>
                    <a:pt x="94411" y="11811"/>
                  </a:moveTo>
                  <a:lnTo>
                    <a:pt x="82613" y="11811"/>
                  </a:lnTo>
                  <a:lnTo>
                    <a:pt x="82613" y="23609"/>
                  </a:lnTo>
                  <a:lnTo>
                    <a:pt x="70815" y="23609"/>
                  </a:ln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94411" y="35407"/>
                  </a:lnTo>
                  <a:lnTo>
                    <a:pt x="94411" y="23609"/>
                  </a:lnTo>
                  <a:lnTo>
                    <a:pt x="94411" y="11811"/>
                  </a:lnTo>
                  <a:close/>
                </a:path>
                <a:path w="626109" h="35560">
                  <a:moveTo>
                    <a:pt x="118008" y="11811"/>
                  </a:moveTo>
                  <a:lnTo>
                    <a:pt x="106222" y="11811"/>
                  </a:lnTo>
                  <a:lnTo>
                    <a:pt x="106222" y="23609"/>
                  </a:ln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18008" y="35407"/>
                  </a:lnTo>
                  <a:lnTo>
                    <a:pt x="118008" y="23609"/>
                  </a:lnTo>
                  <a:lnTo>
                    <a:pt x="118008" y="11811"/>
                  </a:lnTo>
                  <a:close/>
                </a:path>
                <a:path w="626109" h="35560">
                  <a:moveTo>
                    <a:pt x="141630" y="23609"/>
                  </a:moveTo>
                  <a:lnTo>
                    <a:pt x="129832" y="23609"/>
                  </a:lnTo>
                  <a:lnTo>
                    <a:pt x="129832" y="35407"/>
                  </a:lnTo>
                  <a:lnTo>
                    <a:pt x="141630" y="35407"/>
                  </a:lnTo>
                  <a:lnTo>
                    <a:pt x="141630" y="23609"/>
                  </a:lnTo>
                  <a:close/>
                </a:path>
                <a:path w="626109" h="35560">
                  <a:moveTo>
                    <a:pt x="153416" y="11811"/>
                  </a:moveTo>
                  <a:lnTo>
                    <a:pt x="141630" y="11811"/>
                  </a:lnTo>
                  <a:lnTo>
                    <a:pt x="141630" y="23609"/>
                  </a:lnTo>
                  <a:lnTo>
                    <a:pt x="153416" y="23609"/>
                  </a:lnTo>
                  <a:lnTo>
                    <a:pt x="153416" y="11811"/>
                  </a:lnTo>
                  <a:close/>
                </a:path>
                <a:path w="626109" h="35560">
                  <a:moveTo>
                    <a:pt x="177025" y="11811"/>
                  </a:moveTo>
                  <a:lnTo>
                    <a:pt x="165239" y="11811"/>
                  </a:lnTo>
                  <a:lnTo>
                    <a:pt x="153441" y="11811"/>
                  </a:ln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lnTo>
                    <a:pt x="177025" y="11811"/>
                  </a:lnTo>
                  <a:close/>
                </a:path>
                <a:path w="626109" h="35560">
                  <a:moveTo>
                    <a:pt x="188836" y="23609"/>
                  </a:move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close/>
                </a:path>
                <a:path w="626109" h="35560">
                  <a:moveTo>
                    <a:pt x="212432" y="11811"/>
                  </a:moveTo>
                  <a:lnTo>
                    <a:pt x="200647" y="11811"/>
                  </a:lnTo>
                  <a:lnTo>
                    <a:pt x="188849" y="11811"/>
                  </a:ln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lnTo>
                    <a:pt x="212432" y="11811"/>
                  </a:lnTo>
                  <a:close/>
                </a:path>
                <a:path w="626109" h="35560">
                  <a:moveTo>
                    <a:pt x="212432" y="0"/>
                  </a:moveTo>
                  <a:lnTo>
                    <a:pt x="200647" y="0"/>
                  </a:lnTo>
                  <a:lnTo>
                    <a:pt x="200647" y="11798"/>
                  </a:lnTo>
                  <a:lnTo>
                    <a:pt x="212432" y="11798"/>
                  </a:lnTo>
                  <a:lnTo>
                    <a:pt x="212432" y="0"/>
                  </a:lnTo>
                  <a:close/>
                </a:path>
                <a:path w="626109" h="35560">
                  <a:moveTo>
                    <a:pt x="224243" y="11811"/>
                  </a:moveTo>
                  <a:lnTo>
                    <a:pt x="212458" y="11811"/>
                  </a:lnTo>
                  <a:lnTo>
                    <a:pt x="212458" y="23609"/>
                  </a:lnTo>
                  <a:lnTo>
                    <a:pt x="224243" y="23609"/>
                  </a:lnTo>
                  <a:lnTo>
                    <a:pt x="224243" y="11811"/>
                  </a:lnTo>
                  <a:close/>
                </a:path>
                <a:path w="626109" h="35560">
                  <a:moveTo>
                    <a:pt x="224243" y="0"/>
                  </a:moveTo>
                  <a:lnTo>
                    <a:pt x="212458" y="0"/>
                  </a:lnTo>
                  <a:lnTo>
                    <a:pt x="212458" y="11798"/>
                  </a:lnTo>
                  <a:lnTo>
                    <a:pt x="224243" y="11798"/>
                  </a:lnTo>
                  <a:lnTo>
                    <a:pt x="224243" y="0"/>
                  </a:lnTo>
                  <a:close/>
                </a:path>
                <a:path w="626109" h="35560">
                  <a:moveTo>
                    <a:pt x="247840" y="11811"/>
                  </a:moveTo>
                  <a:lnTo>
                    <a:pt x="236054" y="11811"/>
                  </a:lnTo>
                  <a:lnTo>
                    <a:pt x="224256" y="11811"/>
                  </a:lnTo>
                  <a:lnTo>
                    <a:pt x="224256" y="23609"/>
                  </a:lnTo>
                  <a:lnTo>
                    <a:pt x="236054" y="23609"/>
                  </a:lnTo>
                  <a:lnTo>
                    <a:pt x="236054" y="35407"/>
                  </a:lnTo>
                  <a:lnTo>
                    <a:pt x="247840" y="35407"/>
                  </a:lnTo>
                  <a:lnTo>
                    <a:pt x="247840" y="23609"/>
                  </a:lnTo>
                  <a:lnTo>
                    <a:pt x="247840" y="11811"/>
                  </a:lnTo>
                  <a:close/>
                </a:path>
                <a:path w="626109" h="35560">
                  <a:moveTo>
                    <a:pt x="247840" y="0"/>
                  </a:moveTo>
                  <a:lnTo>
                    <a:pt x="236054" y="0"/>
                  </a:lnTo>
                  <a:lnTo>
                    <a:pt x="236054" y="11798"/>
                  </a:lnTo>
                  <a:lnTo>
                    <a:pt x="247840" y="11798"/>
                  </a:lnTo>
                  <a:lnTo>
                    <a:pt x="247840" y="0"/>
                  </a:lnTo>
                  <a:close/>
                </a:path>
                <a:path w="626109" h="35560">
                  <a:moveTo>
                    <a:pt x="271449" y="0"/>
                  </a:moveTo>
                  <a:lnTo>
                    <a:pt x="259664" y="0"/>
                  </a:lnTo>
                  <a:lnTo>
                    <a:pt x="259664" y="11798"/>
                  </a:lnTo>
                  <a:lnTo>
                    <a:pt x="271449" y="11798"/>
                  </a:lnTo>
                  <a:lnTo>
                    <a:pt x="271449" y="0"/>
                  </a:lnTo>
                  <a:close/>
                </a:path>
                <a:path w="626109" h="35560">
                  <a:moveTo>
                    <a:pt x="283260" y="11811"/>
                  </a:moveTo>
                  <a:lnTo>
                    <a:pt x="271475" y="11811"/>
                  </a:lnTo>
                  <a:lnTo>
                    <a:pt x="271475" y="23609"/>
                  </a:lnTo>
                  <a:lnTo>
                    <a:pt x="283260" y="23609"/>
                  </a:lnTo>
                  <a:lnTo>
                    <a:pt x="283260" y="11811"/>
                  </a:lnTo>
                  <a:close/>
                </a:path>
                <a:path w="626109" h="35560">
                  <a:moveTo>
                    <a:pt x="283260" y="0"/>
                  </a:moveTo>
                  <a:lnTo>
                    <a:pt x="271475" y="0"/>
                  </a:lnTo>
                  <a:lnTo>
                    <a:pt x="271475" y="11798"/>
                  </a:lnTo>
                  <a:lnTo>
                    <a:pt x="283260" y="11798"/>
                  </a:lnTo>
                  <a:lnTo>
                    <a:pt x="283260" y="0"/>
                  </a:lnTo>
                  <a:close/>
                </a:path>
                <a:path w="626109" h="35560">
                  <a:moveTo>
                    <a:pt x="306857" y="23609"/>
                  </a:moveTo>
                  <a:lnTo>
                    <a:pt x="295071" y="23609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close/>
                </a:path>
                <a:path w="626109" h="35560">
                  <a:moveTo>
                    <a:pt x="306857" y="0"/>
                  </a:moveTo>
                  <a:lnTo>
                    <a:pt x="295071" y="0"/>
                  </a:lnTo>
                  <a:lnTo>
                    <a:pt x="283273" y="0"/>
                  </a:lnTo>
                  <a:lnTo>
                    <a:pt x="283273" y="11798"/>
                  </a:lnTo>
                  <a:lnTo>
                    <a:pt x="295071" y="11798"/>
                  </a:lnTo>
                  <a:lnTo>
                    <a:pt x="306857" y="11798"/>
                  </a:lnTo>
                  <a:lnTo>
                    <a:pt x="306857" y="0"/>
                  </a:lnTo>
                  <a:close/>
                </a:path>
                <a:path w="626109" h="35560">
                  <a:moveTo>
                    <a:pt x="318668" y="23609"/>
                  </a:moveTo>
                  <a:lnTo>
                    <a:pt x="306882" y="23609"/>
                  </a:lnTo>
                  <a:lnTo>
                    <a:pt x="306882" y="35407"/>
                  </a:lnTo>
                  <a:lnTo>
                    <a:pt x="318668" y="35407"/>
                  </a:lnTo>
                  <a:lnTo>
                    <a:pt x="318668" y="23609"/>
                  </a:lnTo>
                  <a:close/>
                </a:path>
                <a:path w="626109" h="35560">
                  <a:moveTo>
                    <a:pt x="330479" y="11811"/>
                  </a:moveTo>
                  <a:lnTo>
                    <a:pt x="318681" y="11811"/>
                  </a:lnTo>
                  <a:lnTo>
                    <a:pt x="318681" y="23609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lnTo>
                    <a:pt x="330479" y="11811"/>
                  </a:lnTo>
                  <a:close/>
                </a:path>
                <a:path w="626109" h="35560">
                  <a:moveTo>
                    <a:pt x="330479" y="0"/>
                  </a:moveTo>
                  <a:lnTo>
                    <a:pt x="318681" y="0"/>
                  </a:lnTo>
                  <a:lnTo>
                    <a:pt x="318681" y="11798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26109" h="35560">
                  <a:moveTo>
                    <a:pt x="342277" y="11811"/>
                  </a:moveTo>
                  <a:lnTo>
                    <a:pt x="330492" y="11811"/>
                  </a:lnTo>
                  <a:lnTo>
                    <a:pt x="330492" y="23609"/>
                  </a:lnTo>
                  <a:lnTo>
                    <a:pt x="342277" y="23609"/>
                  </a:lnTo>
                  <a:lnTo>
                    <a:pt x="342277" y="11811"/>
                  </a:lnTo>
                  <a:close/>
                </a:path>
                <a:path w="626109" h="35560">
                  <a:moveTo>
                    <a:pt x="342277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42277" y="11798"/>
                  </a:lnTo>
                  <a:lnTo>
                    <a:pt x="342277" y="0"/>
                  </a:lnTo>
                  <a:close/>
                </a:path>
                <a:path w="626109" h="35560">
                  <a:moveTo>
                    <a:pt x="354088" y="0"/>
                  </a:moveTo>
                  <a:lnTo>
                    <a:pt x="342290" y="0"/>
                  </a:lnTo>
                  <a:lnTo>
                    <a:pt x="342290" y="11798"/>
                  </a:lnTo>
                  <a:lnTo>
                    <a:pt x="354088" y="11798"/>
                  </a:lnTo>
                  <a:lnTo>
                    <a:pt x="354088" y="0"/>
                  </a:lnTo>
                  <a:close/>
                </a:path>
                <a:path w="626109" h="35560">
                  <a:moveTo>
                    <a:pt x="365874" y="11811"/>
                  </a:moveTo>
                  <a:lnTo>
                    <a:pt x="354088" y="11811"/>
                  </a:lnTo>
                  <a:lnTo>
                    <a:pt x="342290" y="11811"/>
                  </a:lnTo>
                  <a:lnTo>
                    <a:pt x="342290" y="23609"/>
                  </a:lnTo>
                  <a:lnTo>
                    <a:pt x="354088" y="23609"/>
                  </a:lnTo>
                  <a:lnTo>
                    <a:pt x="365874" y="23609"/>
                  </a:lnTo>
                  <a:lnTo>
                    <a:pt x="365874" y="11811"/>
                  </a:lnTo>
                  <a:close/>
                </a:path>
                <a:path w="626109" h="35560">
                  <a:moveTo>
                    <a:pt x="377685" y="11811"/>
                  </a:moveTo>
                  <a:lnTo>
                    <a:pt x="365899" y="11811"/>
                  </a:lnTo>
                  <a:lnTo>
                    <a:pt x="365899" y="23609"/>
                  </a:lnTo>
                  <a:lnTo>
                    <a:pt x="377685" y="23609"/>
                  </a:lnTo>
                  <a:lnTo>
                    <a:pt x="377685" y="11811"/>
                  </a:lnTo>
                  <a:close/>
                </a:path>
                <a:path w="626109" h="35560">
                  <a:moveTo>
                    <a:pt x="389496" y="11811"/>
                  </a:moveTo>
                  <a:lnTo>
                    <a:pt x="377698" y="11811"/>
                  </a:lnTo>
                  <a:lnTo>
                    <a:pt x="377698" y="23609"/>
                  </a:lnTo>
                  <a:lnTo>
                    <a:pt x="389496" y="23609"/>
                  </a:lnTo>
                  <a:lnTo>
                    <a:pt x="389496" y="11811"/>
                  </a:lnTo>
                  <a:close/>
                </a:path>
                <a:path w="626109" h="35560">
                  <a:moveTo>
                    <a:pt x="424903" y="11811"/>
                  </a:moveTo>
                  <a:lnTo>
                    <a:pt x="413105" y="11811"/>
                  </a:lnTo>
                  <a:lnTo>
                    <a:pt x="413105" y="23609"/>
                  </a:lnTo>
                  <a:lnTo>
                    <a:pt x="424903" y="23609"/>
                  </a:lnTo>
                  <a:lnTo>
                    <a:pt x="424903" y="11811"/>
                  </a:lnTo>
                  <a:close/>
                </a:path>
                <a:path w="626109" h="35560">
                  <a:moveTo>
                    <a:pt x="424903" y="0"/>
                  </a:moveTo>
                  <a:lnTo>
                    <a:pt x="413105" y="0"/>
                  </a:lnTo>
                  <a:lnTo>
                    <a:pt x="413105" y="11798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26109" h="35560">
                  <a:moveTo>
                    <a:pt x="436702" y="11811"/>
                  </a:moveTo>
                  <a:lnTo>
                    <a:pt x="424916" y="11811"/>
                  </a:lnTo>
                  <a:lnTo>
                    <a:pt x="424916" y="23609"/>
                  </a:lnTo>
                  <a:lnTo>
                    <a:pt x="436702" y="23609"/>
                  </a:lnTo>
                  <a:lnTo>
                    <a:pt x="436702" y="11811"/>
                  </a:lnTo>
                  <a:close/>
                </a:path>
                <a:path w="626109" h="35560">
                  <a:moveTo>
                    <a:pt x="448513" y="11811"/>
                  </a:moveTo>
                  <a:lnTo>
                    <a:pt x="436714" y="11811"/>
                  </a:lnTo>
                  <a:lnTo>
                    <a:pt x="436714" y="23609"/>
                  </a:lnTo>
                  <a:lnTo>
                    <a:pt x="448513" y="23609"/>
                  </a:lnTo>
                  <a:lnTo>
                    <a:pt x="448513" y="11811"/>
                  </a:lnTo>
                  <a:close/>
                </a:path>
                <a:path w="626109" h="35560">
                  <a:moveTo>
                    <a:pt x="472109" y="11811"/>
                  </a:moveTo>
                  <a:lnTo>
                    <a:pt x="460324" y="11811"/>
                  </a:lnTo>
                  <a:lnTo>
                    <a:pt x="460324" y="23609"/>
                  </a:lnTo>
                  <a:lnTo>
                    <a:pt x="472109" y="23609"/>
                  </a:lnTo>
                  <a:lnTo>
                    <a:pt x="472109" y="11811"/>
                  </a:lnTo>
                  <a:close/>
                </a:path>
                <a:path w="626109" h="35560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09" h="35560">
                  <a:moveTo>
                    <a:pt x="495731" y="0"/>
                  </a:move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495731" y="0"/>
                  </a:lnTo>
                  <a:close/>
                </a:path>
                <a:path w="626109" h="35560">
                  <a:moveTo>
                    <a:pt x="519315" y="11811"/>
                  </a:moveTo>
                  <a:lnTo>
                    <a:pt x="507530" y="11811"/>
                  </a:lnTo>
                  <a:lnTo>
                    <a:pt x="495731" y="11811"/>
                  </a:lnTo>
                  <a:lnTo>
                    <a:pt x="483933" y="11811"/>
                  </a:lnTo>
                  <a:lnTo>
                    <a:pt x="483933" y="23609"/>
                  </a:lnTo>
                  <a:lnTo>
                    <a:pt x="495731" y="23609"/>
                  </a:lnTo>
                  <a:lnTo>
                    <a:pt x="507530" y="23609"/>
                  </a:lnTo>
                  <a:lnTo>
                    <a:pt x="519315" y="23609"/>
                  </a:lnTo>
                  <a:lnTo>
                    <a:pt x="519315" y="11811"/>
                  </a:lnTo>
                  <a:close/>
                </a:path>
                <a:path w="626109" h="35560">
                  <a:moveTo>
                    <a:pt x="531126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31126" y="11798"/>
                  </a:lnTo>
                  <a:lnTo>
                    <a:pt x="531126" y="0"/>
                  </a:lnTo>
                  <a:close/>
                </a:path>
                <a:path w="626109" h="35560">
                  <a:moveTo>
                    <a:pt x="542937" y="0"/>
                  </a:moveTo>
                  <a:lnTo>
                    <a:pt x="531139" y="0"/>
                  </a:lnTo>
                  <a:lnTo>
                    <a:pt x="531139" y="11798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26109" h="35560">
                  <a:moveTo>
                    <a:pt x="566547" y="0"/>
                  </a:moveTo>
                  <a:lnTo>
                    <a:pt x="554748" y="0"/>
                  </a:ln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66547" y="0"/>
                  </a:lnTo>
                  <a:close/>
                </a:path>
                <a:path w="626109" h="35560">
                  <a:moveTo>
                    <a:pt x="601941" y="11811"/>
                  </a:moveTo>
                  <a:lnTo>
                    <a:pt x="590143" y="11811"/>
                  </a:lnTo>
                  <a:lnTo>
                    <a:pt x="578345" y="11811"/>
                  </a:lnTo>
                  <a:lnTo>
                    <a:pt x="566547" y="11811"/>
                  </a:lnTo>
                  <a:lnTo>
                    <a:pt x="554748" y="11811"/>
                  </a:lnTo>
                  <a:lnTo>
                    <a:pt x="554748" y="23609"/>
                  </a:lnTo>
                  <a:lnTo>
                    <a:pt x="566547" y="23609"/>
                  </a:lnTo>
                  <a:lnTo>
                    <a:pt x="578345" y="23609"/>
                  </a:lnTo>
                  <a:lnTo>
                    <a:pt x="590143" y="23609"/>
                  </a:lnTo>
                  <a:lnTo>
                    <a:pt x="601941" y="23609"/>
                  </a:lnTo>
                  <a:lnTo>
                    <a:pt x="601941" y="11811"/>
                  </a:lnTo>
                  <a:close/>
                </a:path>
                <a:path w="626109" h="35560">
                  <a:moveTo>
                    <a:pt x="601941" y="0"/>
                  </a:moveTo>
                  <a:lnTo>
                    <a:pt x="590143" y="0"/>
                  </a:lnTo>
                  <a:lnTo>
                    <a:pt x="578345" y="0"/>
                  </a:lnTo>
                  <a:lnTo>
                    <a:pt x="578345" y="11798"/>
                  </a:lnTo>
                  <a:lnTo>
                    <a:pt x="590143" y="11798"/>
                  </a:lnTo>
                  <a:lnTo>
                    <a:pt x="601941" y="11798"/>
                  </a:lnTo>
                  <a:lnTo>
                    <a:pt x="601941" y="0"/>
                  </a:lnTo>
                  <a:close/>
                </a:path>
                <a:path w="626109" h="35560">
                  <a:moveTo>
                    <a:pt x="613765" y="0"/>
                  </a:move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13765" y="0"/>
                  </a:lnTo>
                  <a:close/>
                </a:path>
                <a:path w="626109" h="35560">
                  <a:moveTo>
                    <a:pt x="625551" y="11811"/>
                  </a:moveTo>
                  <a:lnTo>
                    <a:pt x="613765" y="11811"/>
                  </a:lnTo>
                  <a:lnTo>
                    <a:pt x="613765" y="23609"/>
                  </a:lnTo>
                  <a:lnTo>
                    <a:pt x="625551" y="23609"/>
                  </a:lnTo>
                  <a:lnTo>
                    <a:pt x="625551" y="118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5958433" y="6067323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09" h="47625">
                  <a:moveTo>
                    <a:pt x="23583" y="11811"/>
                  </a:moveTo>
                  <a:lnTo>
                    <a:pt x="11798" y="11811"/>
                  </a:lnTo>
                  <a:lnTo>
                    <a:pt x="11798" y="23609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23583" y="35407"/>
                  </a:lnTo>
                  <a:lnTo>
                    <a:pt x="23583" y="23609"/>
                  </a:lnTo>
                  <a:lnTo>
                    <a:pt x="23583" y="11811"/>
                  </a:lnTo>
                  <a:close/>
                </a:path>
                <a:path w="626109" h="47625">
                  <a:moveTo>
                    <a:pt x="35394" y="35407"/>
                  </a:moveTo>
                  <a:lnTo>
                    <a:pt x="23596" y="35407"/>
                  </a:lnTo>
                  <a:lnTo>
                    <a:pt x="23596" y="47205"/>
                  </a:lnTo>
                  <a:lnTo>
                    <a:pt x="35394" y="47205"/>
                  </a:lnTo>
                  <a:lnTo>
                    <a:pt x="35394" y="35407"/>
                  </a:lnTo>
                  <a:close/>
                </a:path>
                <a:path w="626109" h="47625">
                  <a:moveTo>
                    <a:pt x="35394" y="11811"/>
                  </a:moveTo>
                  <a:lnTo>
                    <a:pt x="23596" y="11811"/>
                  </a:lnTo>
                  <a:lnTo>
                    <a:pt x="23596" y="23609"/>
                  </a:lnTo>
                  <a:lnTo>
                    <a:pt x="35394" y="23609"/>
                  </a:lnTo>
                  <a:lnTo>
                    <a:pt x="35394" y="11811"/>
                  </a:lnTo>
                  <a:close/>
                </a:path>
                <a:path w="626109" h="47625">
                  <a:moveTo>
                    <a:pt x="58991" y="23609"/>
                  </a:moveTo>
                  <a:lnTo>
                    <a:pt x="47205" y="23609"/>
                  </a:lnTo>
                  <a:lnTo>
                    <a:pt x="47205" y="35407"/>
                  </a:lnTo>
                  <a:lnTo>
                    <a:pt x="35407" y="35407"/>
                  </a:lnTo>
                  <a:lnTo>
                    <a:pt x="35407" y="47205"/>
                  </a:lnTo>
                  <a:lnTo>
                    <a:pt x="47205" y="47205"/>
                  </a:lnTo>
                  <a:lnTo>
                    <a:pt x="58991" y="47205"/>
                  </a:lnTo>
                  <a:lnTo>
                    <a:pt x="58991" y="35407"/>
                  </a:lnTo>
                  <a:lnTo>
                    <a:pt x="58991" y="23609"/>
                  </a:lnTo>
                  <a:close/>
                </a:path>
                <a:path w="626109" h="47625">
                  <a:moveTo>
                    <a:pt x="94411" y="11811"/>
                  </a:moveTo>
                  <a:lnTo>
                    <a:pt x="82613" y="11811"/>
                  </a:lnTo>
                  <a:lnTo>
                    <a:pt x="82613" y="23609"/>
                  </a:lnTo>
                  <a:lnTo>
                    <a:pt x="70815" y="23609"/>
                  </a:lnTo>
                  <a:lnTo>
                    <a:pt x="70815" y="11811"/>
                  </a:lnTo>
                  <a:lnTo>
                    <a:pt x="59016" y="11811"/>
                  </a:ln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94411" y="35407"/>
                  </a:lnTo>
                  <a:lnTo>
                    <a:pt x="94411" y="23609"/>
                  </a:lnTo>
                  <a:lnTo>
                    <a:pt x="94411" y="11811"/>
                  </a:lnTo>
                  <a:close/>
                </a:path>
                <a:path w="626109" h="47625">
                  <a:moveTo>
                    <a:pt x="118008" y="35407"/>
                  </a:moveTo>
                  <a:lnTo>
                    <a:pt x="106222" y="35407"/>
                  </a:lnTo>
                  <a:lnTo>
                    <a:pt x="106222" y="23609"/>
                  </a:lnTo>
                  <a:lnTo>
                    <a:pt x="94424" y="23609"/>
                  </a:lnTo>
                  <a:lnTo>
                    <a:pt x="94424" y="35407"/>
                  </a:lnTo>
                  <a:lnTo>
                    <a:pt x="94424" y="47205"/>
                  </a:lnTo>
                  <a:lnTo>
                    <a:pt x="106222" y="47205"/>
                  </a:lnTo>
                  <a:lnTo>
                    <a:pt x="118008" y="47205"/>
                  </a:lnTo>
                  <a:lnTo>
                    <a:pt x="118008" y="35407"/>
                  </a:lnTo>
                  <a:close/>
                </a:path>
                <a:path w="626109" h="47625">
                  <a:moveTo>
                    <a:pt x="118008" y="11811"/>
                  </a:moveTo>
                  <a:lnTo>
                    <a:pt x="106222" y="11811"/>
                  </a:lnTo>
                  <a:lnTo>
                    <a:pt x="106222" y="23609"/>
                  </a:lnTo>
                  <a:lnTo>
                    <a:pt x="118008" y="23609"/>
                  </a:lnTo>
                  <a:lnTo>
                    <a:pt x="118008" y="11811"/>
                  </a:lnTo>
                  <a:close/>
                </a:path>
                <a:path w="626109" h="47625">
                  <a:moveTo>
                    <a:pt x="141630" y="23609"/>
                  </a:moveTo>
                  <a:lnTo>
                    <a:pt x="129832" y="23609"/>
                  </a:lnTo>
                  <a:lnTo>
                    <a:pt x="129832" y="35407"/>
                  </a:lnTo>
                  <a:lnTo>
                    <a:pt x="141630" y="35407"/>
                  </a:lnTo>
                  <a:lnTo>
                    <a:pt x="141630" y="23609"/>
                  </a:lnTo>
                  <a:close/>
                </a:path>
                <a:path w="626109" h="47625">
                  <a:moveTo>
                    <a:pt x="153416" y="11811"/>
                  </a:moveTo>
                  <a:lnTo>
                    <a:pt x="141630" y="11811"/>
                  </a:lnTo>
                  <a:lnTo>
                    <a:pt x="141630" y="23609"/>
                  </a:lnTo>
                  <a:lnTo>
                    <a:pt x="153416" y="23609"/>
                  </a:lnTo>
                  <a:lnTo>
                    <a:pt x="153416" y="11811"/>
                  </a:lnTo>
                  <a:close/>
                </a:path>
                <a:path w="626109" h="47625">
                  <a:moveTo>
                    <a:pt x="177025" y="11811"/>
                  </a:moveTo>
                  <a:lnTo>
                    <a:pt x="165239" y="11811"/>
                  </a:lnTo>
                  <a:lnTo>
                    <a:pt x="165239" y="23609"/>
                  </a:lnTo>
                  <a:lnTo>
                    <a:pt x="177025" y="23609"/>
                  </a:lnTo>
                  <a:lnTo>
                    <a:pt x="177025" y="11811"/>
                  </a:lnTo>
                  <a:close/>
                </a:path>
                <a:path w="626109" h="47625">
                  <a:moveTo>
                    <a:pt x="188836" y="11811"/>
                  </a:moveTo>
                  <a:lnTo>
                    <a:pt x="177038" y="11811"/>
                  </a:lnTo>
                  <a:lnTo>
                    <a:pt x="177038" y="23609"/>
                  </a:lnTo>
                  <a:lnTo>
                    <a:pt x="188836" y="23609"/>
                  </a:lnTo>
                  <a:lnTo>
                    <a:pt x="188836" y="11811"/>
                  </a:lnTo>
                  <a:close/>
                </a:path>
                <a:path w="626109" h="47625">
                  <a:moveTo>
                    <a:pt x="200647" y="23609"/>
                  </a:move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00647" y="23609"/>
                  </a:lnTo>
                  <a:close/>
                </a:path>
                <a:path w="626109" h="47625">
                  <a:moveTo>
                    <a:pt x="212432" y="11811"/>
                  </a:moveTo>
                  <a:lnTo>
                    <a:pt x="200647" y="11811"/>
                  </a:lnTo>
                  <a:lnTo>
                    <a:pt x="200647" y="23609"/>
                  </a:lnTo>
                  <a:lnTo>
                    <a:pt x="212432" y="23609"/>
                  </a:lnTo>
                  <a:lnTo>
                    <a:pt x="212432" y="11811"/>
                  </a:lnTo>
                  <a:close/>
                </a:path>
                <a:path w="626109" h="47625">
                  <a:moveTo>
                    <a:pt x="236054" y="23609"/>
                  </a:move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36054" y="23609"/>
                  </a:lnTo>
                  <a:close/>
                </a:path>
                <a:path w="626109" h="47625">
                  <a:moveTo>
                    <a:pt x="247840" y="11811"/>
                  </a:moveTo>
                  <a:lnTo>
                    <a:pt x="236054" y="11811"/>
                  </a:lnTo>
                  <a:lnTo>
                    <a:pt x="236054" y="23609"/>
                  </a:lnTo>
                  <a:lnTo>
                    <a:pt x="247840" y="23609"/>
                  </a:lnTo>
                  <a:lnTo>
                    <a:pt x="247840" y="11811"/>
                  </a:lnTo>
                  <a:close/>
                </a:path>
                <a:path w="626109" h="47625">
                  <a:moveTo>
                    <a:pt x="271449" y="11811"/>
                  </a:moveTo>
                  <a:lnTo>
                    <a:pt x="259664" y="11811"/>
                  </a:lnTo>
                  <a:lnTo>
                    <a:pt x="247865" y="11811"/>
                  </a:lnTo>
                  <a:lnTo>
                    <a:pt x="247865" y="23609"/>
                  </a:lnTo>
                  <a:lnTo>
                    <a:pt x="259664" y="23609"/>
                  </a:lnTo>
                  <a:lnTo>
                    <a:pt x="271449" y="23609"/>
                  </a:lnTo>
                  <a:lnTo>
                    <a:pt x="271449" y="11811"/>
                  </a:lnTo>
                  <a:close/>
                </a:path>
                <a:path w="626109" h="47625">
                  <a:moveTo>
                    <a:pt x="283260" y="23609"/>
                  </a:moveTo>
                  <a:lnTo>
                    <a:pt x="271475" y="23609"/>
                  </a:lnTo>
                  <a:lnTo>
                    <a:pt x="271475" y="35407"/>
                  </a:lnTo>
                  <a:lnTo>
                    <a:pt x="283260" y="35407"/>
                  </a:lnTo>
                  <a:lnTo>
                    <a:pt x="283260" y="23609"/>
                  </a:lnTo>
                  <a:close/>
                </a:path>
                <a:path w="626109" h="47625">
                  <a:moveTo>
                    <a:pt x="306857" y="23609"/>
                  </a:moveTo>
                  <a:lnTo>
                    <a:pt x="295071" y="23609"/>
                  </a:ln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close/>
                </a:path>
                <a:path w="626109" h="47625">
                  <a:moveTo>
                    <a:pt x="318668" y="23609"/>
                  </a:moveTo>
                  <a:lnTo>
                    <a:pt x="306882" y="23609"/>
                  </a:lnTo>
                  <a:lnTo>
                    <a:pt x="306882" y="35407"/>
                  </a:lnTo>
                  <a:lnTo>
                    <a:pt x="318668" y="35407"/>
                  </a:lnTo>
                  <a:lnTo>
                    <a:pt x="318668" y="23609"/>
                  </a:lnTo>
                  <a:close/>
                </a:path>
                <a:path w="626109" h="47625">
                  <a:moveTo>
                    <a:pt x="330479" y="11811"/>
                  </a:moveTo>
                  <a:lnTo>
                    <a:pt x="318681" y="11811"/>
                  </a:lnTo>
                  <a:lnTo>
                    <a:pt x="318681" y="23609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lnTo>
                    <a:pt x="330479" y="11811"/>
                  </a:lnTo>
                  <a:close/>
                </a:path>
                <a:path w="626109" h="47625">
                  <a:moveTo>
                    <a:pt x="330479" y="0"/>
                  </a:moveTo>
                  <a:lnTo>
                    <a:pt x="318681" y="0"/>
                  </a:lnTo>
                  <a:lnTo>
                    <a:pt x="318681" y="11798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26109" h="47625">
                  <a:moveTo>
                    <a:pt x="342277" y="23609"/>
                  </a:moveTo>
                  <a:lnTo>
                    <a:pt x="330492" y="23609"/>
                  </a:lnTo>
                  <a:lnTo>
                    <a:pt x="330492" y="35407"/>
                  </a:lnTo>
                  <a:lnTo>
                    <a:pt x="342277" y="35407"/>
                  </a:lnTo>
                  <a:lnTo>
                    <a:pt x="342277" y="23609"/>
                  </a:lnTo>
                  <a:close/>
                </a:path>
                <a:path w="626109" h="47625">
                  <a:moveTo>
                    <a:pt x="365874" y="11811"/>
                  </a:moveTo>
                  <a:lnTo>
                    <a:pt x="354088" y="11811"/>
                  </a:lnTo>
                  <a:lnTo>
                    <a:pt x="354088" y="23609"/>
                  </a:lnTo>
                  <a:lnTo>
                    <a:pt x="342290" y="23609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65874" y="35407"/>
                  </a:lnTo>
                  <a:lnTo>
                    <a:pt x="365874" y="23609"/>
                  </a:lnTo>
                  <a:lnTo>
                    <a:pt x="365874" y="11811"/>
                  </a:lnTo>
                  <a:close/>
                </a:path>
                <a:path w="626109" h="47625">
                  <a:moveTo>
                    <a:pt x="365874" y="0"/>
                  </a:moveTo>
                  <a:lnTo>
                    <a:pt x="354088" y="0"/>
                  </a:lnTo>
                  <a:lnTo>
                    <a:pt x="342290" y="0"/>
                  </a:lnTo>
                  <a:lnTo>
                    <a:pt x="342290" y="11798"/>
                  </a:lnTo>
                  <a:lnTo>
                    <a:pt x="354088" y="11798"/>
                  </a:lnTo>
                  <a:lnTo>
                    <a:pt x="365874" y="11798"/>
                  </a:lnTo>
                  <a:lnTo>
                    <a:pt x="365874" y="0"/>
                  </a:lnTo>
                  <a:close/>
                </a:path>
                <a:path w="626109" h="47625">
                  <a:moveTo>
                    <a:pt x="377685" y="11811"/>
                  </a:moveTo>
                  <a:lnTo>
                    <a:pt x="365899" y="11811"/>
                  </a:lnTo>
                  <a:lnTo>
                    <a:pt x="365899" y="23609"/>
                  </a:lnTo>
                  <a:lnTo>
                    <a:pt x="377685" y="23609"/>
                  </a:lnTo>
                  <a:lnTo>
                    <a:pt x="377685" y="11811"/>
                  </a:lnTo>
                  <a:close/>
                </a:path>
                <a:path w="626109" h="47625">
                  <a:moveTo>
                    <a:pt x="389496" y="11811"/>
                  </a:moveTo>
                  <a:lnTo>
                    <a:pt x="377698" y="11811"/>
                  </a:lnTo>
                  <a:lnTo>
                    <a:pt x="377698" y="23609"/>
                  </a:lnTo>
                  <a:lnTo>
                    <a:pt x="389496" y="23609"/>
                  </a:lnTo>
                  <a:lnTo>
                    <a:pt x="389496" y="11811"/>
                  </a:lnTo>
                  <a:close/>
                </a:path>
                <a:path w="626109" h="47625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26109" h="47625">
                  <a:moveTo>
                    <a:pt x="401307" y="11811"/>
                  </a:moveTo>
                  <a:lnTo>
                    <a:pt x="389509" y="11811"/>
                  </a:lnTo>
                  <a:lnTo>
                    <a:pt x="389509" y="23609"/>
                  </a:lnTo>
                  <a:lnTo>
                    <a:pt x="401307" y="23609"/>
                  </a:lnTo>
                  <a:lnTo>
                    <a:pt x="401307" y="11811"/>
                  </a:lnTo>
                  <a:close/>
                </a:path>
                <a:path w="626109" h="47625">
                  <a:moveTo>
                    <a:pt x="413092" y="0"/>
                  </a:moveTo>
                  <a:lnTo>
                    <a:pt x="401307" y="0"/>
                  </a:lnTo>
                  <a:lnTo>
                    <a:pt x="401307" y="11798"/>
                  </a:lnTo>
                  <a:lnTo>
                    <a:pt x="413092" y="11798"/>
                  </a:lnTo>
                  <a:lnTo>
                    <a:pt x="413092" y="0"/>
                  </a:lnTo>
                  <a:close/>
                </a:path>
                <a:path w="626109" h="47625">
                  <a:moveTo>
                    <a:pt x="424903" y="23609"/>
                  </a:moveTo>
                  <a:lnTo>
                    <a:pt x="413105" y="23609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close/>
                </a:path>
                <a:path w="626109" h="47625">
                  <a:moveTo>
                    <a:pt x="436702" y="11811"/>
                  </a:moveTo>
                  <a:lnTo>
                    <a:pt x="424916" y="11811"/>
                  </a:lnTo>
                  <a:lnTo>
                    <a:pt x="424916" y="23609"/>
                  </a:lnTo>
                  <a:lnTo>
                    <a:pt x="424916" y="35407"/>
                  </a:lnTo>
                  <a:lnTo>
                    <a:pt x="436702" y="35407"/>
                  </a:lnTo>
                  <a:lnTo>
                    <a:pt x="436702" y="23609"/>
                  </a:lnTo>
                  <a:lnTo>
                    <a:pt x="436702" y="11811"/>
                  </a:lnTo>
                  <a:close/>
                </a:path>
                <a:path w="626109" h="47625">
                  <a:moveTo>
                    <a:pt x="460298" y="11811"/>
                  </a:moveTo>
                  <a:lnTo>
                    <a:pt x="448513" y="11811"/>
                  </a:lnTo>
                  <a:lnTo>
                    <a:pt x="436714" y="11811"/>
                  </a:lnTo>
                  <a:lnTo>
                    <a:pt x="436714" y="23609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48513" y="23609"/>
                  </a:lnTo>
                  <a:lnTo>
                    <a:pt x="460298" y="23609"/>
                  </a:lnTo>
                  <a:lnTo>
                    <a:pt x="460298" y="11811"/>
                  </a:lnTo>
                  <a:close/>
                </a:path>
                <a:path w="626109" h="47625">
                  <a:moveTo>
                    <a:pt x="472109" y="11811"/>
                  </a:moveTo>
                  <a:lnTo>
                    <a:pt x="460324" y="11811"/>
                  </a:lnTo>
                  <a:lnTo>
                    <a:pt x="460324" y="23609"/>
                  </a:lnTo>
                  <a:lnTo>
                    <a:pt x="472109" y="23609"/>
                  </a:lnTo>
                  <a:lnTo>
                    <a:pt x="472109" y="11811"/>
                  </a:lnTo>
                  <a:close/>
                </a:path>
                <a:path w="626109" h="47625">
                  <a:moveTo>
                    <a:pt x="519315" y="23609"/>
                  </a:moveTo>
                  <a:lnTo>
                    <a:pt x="507530" y="23609"/>
                  </a:lnTo>
                  <a:lnTo>
                    <a:pt x="507530" y="35407"/>
                  </a:lnTo>
                  <a:lnTo>
                    <a:pt x="519315" y="35407"/>
                  </a:lnTo>
                  <a:lnTo>
                    <a:pt x="519315" y="23609"/>
                  </a:lnTo>
                  <a:close/>
                </a:path>
                <a:path w="626109" h="47625">
                  <a:moveTo>
                    <a:pt x="519315" y="0"/>
                  </a:moveTo>
                  <a:lnTo>
                    <a:pt x="507530" y="0"/>
                  </a:ln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19315" y="11798"/>
                  </a:lnTo>
                  <a:lnTo>
                    <a:pt x="519315" y="0"/>
                  </a:lnTo>
                  <a:close/>
                </a:path>
                <a:path w="626109" h="47625">
                  <a:moveTo>
                    <a:pt x="531126" y="11811"/>
                  </a:moveTo>
                  <a:lnTo>
                    <a:pt x="519341" y="11811"/>
                  </a:lnTo>
                  <a:lnTo>
                    <a:pt x="519341" y="23609"/>
                  </a:lnTo>
                  <a:lnTo>
                    <a:pt x="519341" y="35407"/>
                  </a:lnTo>
                  <a:lnTo>
                    <a:pt x="531126" y="35407"/>
                  </a:lnTo>
                  <a:lnTo>
                    <a:pt x="531126" y="23609"/>
                  </a:lnTo>
                  <a:lnTo>
                    <a:pt x="531126" y="11811"/>
                  </a:lnTo>
                  <a:close/>
                </a:path>
                <a:path w="626109" h="47625">
                  <a:moveTo>
                    <a:pt x="542937" y="23609"/>
                  </a:moveTo>
                  <a:lnTo>
                    <a:pt x="531139" y="23609"/>
                  </a:lnTo>
                  <a:lnTo>
                    <a:pt x="531139" y="35407"/>
                  </a:lnTo>
                  <a:lnTo>
                    <a:pt x="542937" y="35407"/>
                  </a:lnTo>
                  <a:lnTo>
                    <a:pt x="542937" y="23609"/>
                  </a:lnTo>
                  <a:close/>
                </a:path>
                <a:path w="626109" h="47625">
                  <a:moveTo>
                    <a:pt x="554748" y="0"/>
                  </a:move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54748" y="0"/>
                  </a:lnTo>
                  <a:close/>
                </a:path>
                <a:path w="626109" h="47625">
                  <a:moveTo>
                    <a:pt x="590143" y="23609"/>
                  </a:moveTo>
                  <a:lnTo>
                    <a:pt x="578345" y="23609"/>
                  </a:lnTo>
                  <a:lnTo>
                    <a:pt x="578345" y="11811"/>
                  </a:lnTo>
                  <a:lnTo>
                    <a:pt x="566547" y="11811"/>
                  </a:lnTo>
                  <a:lnTo>
                    <a:pt x="566547" y="23609"/>
                  </a:lnTo>
                  <a:lnTo>
                    <a:pt x="554748" y="23609"/>
                  </a:lnTo>
                  <a:lnTo>
                    <a:pt x="554748" y="11811"/>
                  </a:lnTo>
                  <a:lnTo>
                    <a:pt x="542950" y="11811"/>
                  </a:lnTo>
                  <a:lnTo>
                    <a:pt x="542950" y="23609"/>
                  </a:lnTo>
                  <a:lnTo>
                    <a:pt x="542950" y="35407"/>
                  </a:lnTo>
                  <a:lnTo>
                    <a:pt x="554748" y="35407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90143" y="35407"/>
                  </a:lnTo>
                  <a:lnTo>
                    <a:pt x="590143" y="23609"/>
                  </a:lnTo>
                  <a:close/>
                </a:path>
                <a:path w="626109" h="47625">
                  <a:moveTo>
                    <a:pt x="601941" y="0"/>
                  </a:moveTo>
                  <a:lnTo>
                    <a:pt x="590143" y="0"/>
                  </a:lnTo>
                  <a:lnTo>
                    <a:pt x="578345" y="0"/>
                  </a:lnTo>
                  <a:lnTo>
                    <a:pt x="566547" y="0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90143" y="11798"/>
                  </a:lnTo>
                  <a:lnTo>
                    <a:pt x="601941" y="11798"/>
                  </a:lnTo>
                  <a:lnTo>
                    <a:pt x="601941" y="0"/>
                  </a:lnTo>
                  <a:close/>
                </a:path>
                <a:path w="626109" h="47625">
                  <a:moveTo>
                    <a:pt x="613765" y="11811"/>
                  </a:moveTo>
                  <a:lnTo>
                    <a:pt x="601967" y="11811"/>
                  </a:lnTo>
                  <a:lnTo>
                    <a:pt x="601967" y="23609"/>
                  </a:lnTo>
                  <a:lnTo>
                    <a:pt x="613765" y="23609"/>
                  </a:lnTo>
                  <a:lnTo>
                    <a:pt x="613765" y="11811"/>
                  </a:lnTo>
                  <a:close/>
                </a:path>
                <a:path w="626109" h="47625">
                  <a:moveTo>
                    <a:pt x="625551" y="23609"/>
                  </a:moveTo>
                  <a:lnTo>
                    <a:pt x="613765" y="23609"/>
                  </a:lnTo>
                  <a:lnTo>
                    <a:pt x="613765" y="35407"/>
                  </a:lnTo>
                  <a:lnTo>
                    <a:pt x="625551" y="35407"/>
                  </a:lnTo>
                  <a:lnTo>
                    <a:pt x="625551" y="2360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5958433" y="6102730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09" h="35560">
                  <a:moveTo>
                    <a:pt x="11798" y="11823"/>
                  </a:moveTo>
                  <a:lnTo>
                    <a:pt x="0" y="11823"/>
                  </a:lnTo>
                  <a:lnTo>
                    <a:pt x="0" y="23622"/>
                  </a:lnTo>
                  <a:lnTo>
                    <a:pt x="0" y="35420"/>
                  </a:lnTo>
                  <a:lnTo>
                    <a:pt x="11798" y="35420"/>
                  </a:lnTo>
                  <a:lnTo>
                    <a:pt x="11798" y="23622"/>
                  </a:lnTo>
                  <a:lnTo>
                    <a:pt x="11798" y="11823"/>
                  </a:lnTo>
                  <a:close/>
                </a:path>
                <a:path w="626109" h="35560">
                  <a:moveTo>
                    <a:pt x="58991" y="11823"/>
                  </a:moveTo>
                  <a:lnTo>
                    <a:pt x="47205" y="11823"/>
                  </a:lnTo>
                  <a:lnTo>
                    <a:pt x="47205" y="23622"/>
                  </a:lnTo>
                  <a:lnTo>
                    <a:pt x="35407" y="23622"/>
                  </a:lnTo>
                  <a:lnTo>
                    <a:pt x="35407" y="35420"/>
                  </a:lnTo>
                  <a:lnTo>
                    <a:pt x="47205" y="35420"/>
                  </a:lnTo>
                  <a:lnTo>
                    <a:pt x="58991" y="35420"/>
                  </a:lnTo>
                  <a:lnTo>
                    <a:pt x="58991" y="23622"/>
                  </a:lnTo>
                  <a:lnTo>
                    <a:pt x="58991" y="11823"/>
                  </a:lnTo>
                  <a:close/>
                </a:path>
                <a:path w="626109" h="35560">
                  <a:moveTo>
                    <a:pt x="82613" y="11823"/>
                  </a:moveTo>
                  <a:lnTo>
                    <a:pt x="70815" y="11823"/>
                  </a:lnTo>
                  <a:lnTo>
                    <a:pt x="70815" y="23622"/>
                  </a:lnTo>
                  <a:lnTo>
                    <a:pt x="82613" y="23622"/>
                  </a:lnTo>
                  <a:lnTo>
                    <a:pt x="82613" y="11823"/>
                  </a:lnTo>
                  <a:close/>
                </a:path>
                <a:path w="626109" h="35560">
                  <a:moveTo>
                    <a:pt x="118008" y="11823"/>
                  </a:moveTo>
                  <a:lnTo>
                    <a:pt x="106222" y="11823"/>
                  </a:lnTo>
                  <a:lnTo>
                    <a:pt x="94424" y="11823"/>
                  </a:lnTo>
                  <a:lnTo>
                    <a:pt x="94424" y="23622"/>
                  </a:lnTo>
                  <a:lnTo>
                    <a:pt x="94424" y="35420"/>
                  </a:lnTo>
                  <a:lnTo>
                    <a:pt x="106222" y="35420"/>
                  </a:lnTo>
                  <a:lnTo>
                    <a:pt x="118008" y="35420"/>
                  </a:lnTo>
                  <a:lnTo>
                    <a:pt x="118008" y="23622"/>
                  </a:lnTo>
                  <a:lnTo>
                    <a:pt x="118008" y="11823"/>
                  </a:lnTo>
                  <a:close/>
                </a:path>
                <a:path w="626109" h="35560">
                  <a:moveTo>
                    <a:pt x="118008" y="0"/>
                  </a:moveTo>
                  <a:lnTo>
                    <a:pt x="106222" y="0"/>
                  </a:lnTo>
                  <a:lnTo>
                    <a:pt x="106222" y="11798"/>
                  </a:lnTo>
                  <a:lnTo>
                    <a:pt x="118008" y="11798"/>
                  </a:lnTo>
                  <a:lnTo>
                    <a:pt x="118008" y="0"/>
                  </a:lnTo>
                  <a:close/>
                </a:path>
                <a:path w="626109" h="35560">
                  <a:moveTo>
                    <a:pt x="129819" y="23622"/>
                  </a:moveTo>
                  <a:lnTo>
                    <a:pt x="118021" y="23622"/>
                  </a:lnTo>
                  <a:lnTo>
                    <a:pt x="118021" y="35420"/>
                  </a:lnTo>
                  <a:lnTo>
                    <a:pt x="129819" y="35420"/>
                  </a:lnTo>
                  <a:lnTo>
                    <a:pt x="129819" y="23622"/>
                  </a:lnTo>
                  <a:close/>
                </a:path>
                <a:path w="626109" h="35560">
                  <a:moveTo>
                    <a:pt x="129819" y="0"/>
                  </a:moveTo>
                  <a:lnTo>
                    <a:pt x="118021" y="0"/>
                  </a:lnTo>
                  <a:lnTo>
                    <a:pt x="118021" y="11798"/>
                  </a:lnTo>
                  <a:lnTo>
                    <a:pt x="129819" y="11798"/>
                  </a:lnTo>
                  <a:lnTo>
                    <a:pt x="129819" y="0"/>
                  </a:lnTo>
                  <a:close/>
                </a:path>
                <a:path w="626109" h="35560">
                  <a:moveTo>
                    <a:pt x="153416" y="11823"/>
                  </a:moveTo>
                  <a:lnTo>
                    <a:pt x="141630" y="11823"/>
                  </a:lnTo>
                  <a:lnTo>
                    <a:pt x="141630" y="23622"/>
                  </a:lnTo>
                  <a:lnTo>
                    <a:pt x="153416" y="23622"/>
                  </a:lnTo>
                  <a:lnTo>
                    <a:pt x="153416" y="11823"/>
                  </a:lnTo>
                  <a:close/>
                </a:path>
                <a:path w="626109" h="35560">
                  <a:moveTo>
                    <a:pt x="153416" y="0"/>
                  </a:moveTo>
                  <a:lnTo>
                    <a:pt x="141630" y="0"/>
                  </a:lnTo>
                  <a:lnTo>
                    <a:pt x="141630" y="11798"/>
                  </a:lnTo>
                  <a:lnTo>
                    <a:pt x="153416" y="11798"/>
                  </a:lnTo>
                  <a:lnTo>
                    <a:pt x="153416" y="0"/>
                  </a:lnTo>
                  <a:close/>
                </a:path>
                <a:path w="626109" h="35560">
                  <a:moveTo>
                    <a:pt x="177025" y="0"/>
                  </a:moveTo>
                  <a:lnTo>
                    <a:pt x="165239" y="0"/>
                  </a:lnTo>
                  <a:lnTo>
                    <a:pt x="153441" y="0"/>
                  </a:lnTo>
                  <a:lnTo>
                    <a:pt x="153441" y="11798"/>
                  </a:lnTo>
                  <a:lnTo>
                    <a:pt x="165239" y="11798"/>
                  </a:lnTo>
                  <a:lnTo>
                    <a:pt x="177025" y="11798"/>
                  </a:lnTo>
                  <a:lnTo>
                    <a:pt x="177025" y="0"/>
                  </a:lnTo>
                  <a:close/>
                </a:path>
                <a:path w="626109" h="35560">
                  <a:moveTo>
                    <a:pt x="188836" y="23622"/>
                  </a:moveTo>
                  <a:lnTo>
                    <a:pt x="177038" y="23622"/>
                  </a:lnTo>
                  <a:lnTo>
                    <a:pt x="177038" y="35420"/>
                  </a:lnTo>
                  <a:lnTo>
                    <a:pt x="188836" y="35420"/>
                  </a:lnTo>
                  <a:lnTo>
                    <a:pt x="188836" y="23622"/>
                  </a:lnTo>
                  <a:close/>
                </a:path>
                <a:path w="626109" h="35560">
                  <a:moveTo>
                    <a:pt x="212432" y="11823"/>
                  </a:moveTo>
                  <a:lnTo>
                    <a:pt x="200647" y="11823"/>
                  </a:lnTo>
                  <a:lnTo>
                    <a:pt x="188849" y="11823"/>
                  </a:lnTo>
                  <a:lnTo>
                    <a:pt x="188849" y="23622"/>
                  </a:lnTo>
                  <a:lnTo>
                    <a:pt x="200647" y="23622"/>
                  </a:lnTo>
                  <a:lnTo>
                    <a:pt x="200647" y="35420"/>
                  </a:lnTo>
                  <a:lnTo>
                    <a:pt x="212432" y="35420"/>
                  </a:lnTo>
                  <a:lnTo>
                    <a:pt x="212432" y="23622"/>
                  </a:lnTo>
                  <a:lnTo>
                    <a:pt x="212432" y="11823"/>
                  </a:lnTo>
                  <a:close/>
                </a:path>
                <a:path w="626109" h="35560">
                  <a:moveTo>
                    <a:pt x="212432" y="0"/>
                  </a:moveTo>
                  <a:lnTo>
                    <a:pt x="200647" y="0"/>
                  </a:lnTo>
                  <a:lnTo>
                    <a:pt x="188849" y="0"/>
                  </a:lnTo>
                  <a:lnTo>
                    <a:pt x="188849" y="11798"/>
                  </a:lnTo>
                  <a:lnTo>
                    <a:pt x="200647" y="11798"/>
                  </a:lnTo>
                  <a:lnTo>
                    <a:pt x="212432" y="11798"/>
                  </a:lnTo>
                  <a:lnTo>
                    <a:pt x="212432" y="0"/>
                  </a:lnTo>
                  <a:close/>
                </a:path>
                <a:path w="626109" h="35560">
                  <a:moveTo>
                    <a:pt x="236054" y="11823"/>
                  </a:moveTo>
                  <a:lnTo>
                    <a:pt x="224256" y="11823"/>
                  </a:lnTo>
                  <a:lnTo>
                    <a:pt x="224256" y="23622"/>
                  </a:lnTo>
                  <a:lnTo>
                    <a:pt x="236054" y="23622"/>
                  </a:lnTo>
                  <a:lnTo>
                    <a:pt x="236054" y="11823"/>
                  </a:lnTo>
                  <a:close/>
                </a:path>
                <a:path w="626109" h="35560">
                  <a:moveTo>
                    <a:pt x="247840" y="23622"/>
                  </a:moveTo>
                  <a:lnTo>
                    <a:pt x="236054" y="23622"/>
                  </a:lnTo>
                  <a:lnTo>
                    <a:pt x="236054" y="35420"/>
                  </a:lnTo>
                  <a:lnTo>
                    <a:pt x="247840" y="35420"/>
                  </a:lnTo>
                  <a:lnTo>
                    <a:pt x="247840" y="23622"/>
                  </a:lnTo>
                  <a:close/>
                </a:path>
                <a:path w="626109" h="35560">
                  <a:moveTo>
                    <a:pt x="247840" y="0"/>
                  </a:moveTo>
                  <a:lnTo>
                    <a:pt x="236054" y="0"/>
                  </a:lnTo>
                  <a:lnTo>
                    <a:pt x="224256" y="0"/>
                  </a:lnTo>
                  <a:lnTo>
                    <a:pt x="224256" y="11798"/>
                  </a:lnTo>
                  <a:lnTo>
                    <a:pt x="236054" y="11798"/>
                  </a:lnTo>
                  <a:lnTo>
                    <a:pt x="247840" y="11798"/>
                  </a:lnTo>
                  <a:lnTo>
                    <a:pt x="247840" y="0"/>
                  </a:lnTo>
                  <a:close/>
                </a:path>
                <a:path w="626109" h="35560">
                  <a:moveTo>
                    <a:pt x="271449" y="11823"/>
                  </a:moveTo>
                  <a:lnTo>
                    <a:pt x="259664" y="11823"/>
                  </a:lnTo>
                  <a:lnTo>
                    <a:pt x="247865" y="11823"/>
                  </a:lnTo>
                  <a:lnTo>
                    <a:pt x="247865" y="23622"/>
                  </a:lnTo>
                  <a:lnTo>
                    <a:pt x="259664" y="23622"/>
                  </a:lnTo>
                  <a:lnTo>
                    <a:pt x="271449" y="23622"/>
                  </a:lnTo>
                  <a:lnTo>
                    <a:pt x="271449" y="11823"/>
                  </a:lnTo>
                  <a:close/>
                </a:path>
                <a:path w="626109" h="35560">
                  <a:moveTo>
                    <a:pt x="271449" y="0"/>
                  </a:moveTo>
                  <a:lnTo>
                    <a:pt x="259664" y="0"/>
                  </a:lnTo>
                  <a:lnTo>
                    <a:pt x="259664" y="11798"/>
                  </a:lnTo>
                  <a:lnTo>
                    <a:pt x="271449" y="11798"/>
                  </a:lnTo>
                  <a:lnTo>
                    <a:pt x="271449" y="0"/>
                  </a:lnTo>
                  <a:close/>
                </a:path>
                <a:path w="626109" h="35560">
                  <a:moveTo>
                    <a:pt x="283260" y="0"/>
                  </a:moveTo>
                  <a:lnTo>
                    <a:pt x="271475" y="0"/>
                  </a:lnTo>
                  <a:lnTo>
                    <a:pt x="271475" y="11798"/>
                  </a:lnTo>
                  <a:lnTo>
                    <a:pt x="283260" y="11798"/>
                  </a:lnTo>
                  <a:lnTo>
                    <a:pt x="283260" y="0"/>
                  </a:lnTo>
                  <a:close/>
                </a:path>
                <a:path w="626109" h="35560">
                  <a:moveTo>
                    <a:pt x="295071" y="11823"/>
                  </a:moveTo>
                  <a:lnTo>
                    <a:pt x="283273" y="11823"/>
                  </a:lnTo>
                  <a:lnTo>
                    <a:pt x="283273" y="23622"/>
                  </a:lnTo>
                  <a:lnTo>
                    <a:pt x="283273" y="35420"/>
                  </a:lnTo>
                  <a:lnTo>
                    <a:pt x="295071" y="35420"/>
                  </a:lnTo>
                  <a:lnTo>
                    <a:pt x="295071" y="23622"/>
                  </a:lnTo>
                  <a:lnTo>
                    <a:pt x="295071" y="11823"/>
                  </a:lnTo>
                  <a:close/>
                </a:path>
                <a:path w="626109" h="35560">
                  <a:moveTo>
                    <a:pt x="295071" y="0"/>
                  </a:moveTo>
                  <a:lnTo>
                    <a:pt x="283273" y="0"/>
                  </a:lnTo>
                  <a:lnTo>
                    <a:pt x="283273" y="11798"/>
                  </a:lnTo>
                  <a:lnTo>
                    <a:pt x="295071" y="11798"/>
                  </a:lnTo>
                  <a:lnTo>
                    <a:pt x="295071" y="0"/>
                  </a:lnTo>
                  <a:close/>
                </a:path>
                <a:path w="626109" h="35560">
                  <a:moveTo>
                    <a:pt x="318668" y="11823"/>
                  </a:moveTo>
                  <a:lnTo>
                    <a:pt x="306882" y="11823"/>
                  </a:lnTo>
                  <a:lnTo>
                    <a:pt x="306882" y="23622"/>
                  </a:lnTo>
                  <a:lnTo>
                    <a:pt x="318668" y="23622"/>
                  </a:lnTo>
                  <a:lnTo>
                    <a:pt x="318668" y="11823"/>
                  </a:lnTo>
                  <a:close/>
                </a:path>
                <a:path w="626109" h="35560">
                  <a:moveTo>
                    <a:pt x="342277" y="11823"/>
                  </a:moveTo>
                  <a:lnTo>
                    <a:pt x="330492" y="11823"/>
                  </a:lnTo>
                  <a:lnTo>
                    <a:pt x="330492" y="23622"/>
                  </a:lnTo>
                  <a:lnTo>
                    <a:pt x="330492" y="35420"/>
                  </a:lnTo>
                  <a:lnTo>
                    <a:pt x="342277" y="35420"/>
                  </a:lnTo>
                  <a:lnTo>
                    <a:pt x="342277" y="23622"/>
                  </a:lnTo>
                  <a:lnTo>
                    <a:pt x="342277" y="11823"/>
                  </a:lnTo>
                  <a:close/>
                </a:path>
                <a:path w="626109" h="35560">
                  <a:moveTo>
                    <a:pt x="342277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42277" y="11798"/>
                  </a:lnTo>
                  <a:lnTo>
                    <a:pt x="342277" y="0"/>
                  </a:lnTo>
                  <a:close/>
                </a:path>
                <a:path w="626109" h="35560">
                  <a:moveTo>
                    <a:pt x="365874" y="11823"/>
                  </a:moveTo>
                  <a:lnTo>
                    <a:pt x="354088" y="11823"/>
                  </a:lnTo>
                  <a:lnTo>
                    <a:pt x="342290" y="11823"/>
                  </a:lnTo>
                  <a:lnTo>
                    <a:pt x="342290" y="23622"/>
                  </a:lnTo>
                  <a:lnTo>
                    <a:pt x="354088" y="23622"/>
                  </a:lnTo>
                  <a:lnTo>
                    <a:pt x="354088" y="35420"/>
                  </a:lnTo>
                  <a:lnTo>
                    <a:pt x="365874" y="35420"/>
                  </a:lnTo>
                  <a:lnTo>
                    <a:pt x="365874" y="23622"/>
                  </a:lnTo>
                  <a:lnTo>
                    <a:pt x="365874" y="11823"/>
                  </a:lnTo>
                  <a:close/>
                </a:path>
                <a:path w="626109" h="35560">
                  <a:moveTo>
                    <a:pt x="377685" y="0"/>
                  </a:moveTo>
                  <a:lnTo>
                    <a:pt x="365899" y="0"/>
                  </a:lnTo>
                  <a:lnTo>
                    <a:pt x="365899" y="11798"/>
                  </a:lnTo>
                  <a:lnTo>
                    <a:pt x="377685" y="11798"/>
                  </a:lnTo>
                  <a:lnTo>
                    <a:pt x="377685" y="0"/>
                  </a:lnTo>
                  <a:close/>
                </a:path>
                <a:path w="626109" h="35560">
                  <a:moveTo>
                    <a:pt x="389496" y="11823"/>
                  </a:moveTo>
                  <a:lnTo>
                    <a:pt x="377698" y="11823"/>
                  </a:lnTo>
                  <a:lnTo>
                    <a:pt x="377698" y="23622"/>
                  </a:lnTo>
                  <a:lnTo>
                    <a:pt x="377698" y="35420"/>
                  </a:lnTo>
                  <a:lnTo>
                    <a:pt x="389496" y="35420"/>
                  </a:lnTo>
                  <a:lnTo>
                    <a:pt x="389496" y="23622"/>
                  </a:lnTo>
                  <a:lnTo>
                    <a:pt x="389496" y="11823"/>
                  </a:lnTo>
                  <a:close/>
                </a:path>
                <a:path w="626109" h="35560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26109" h="35560">
                  <a:moveTo>
                    <a:pt x="401307" y="0"/>
                  </a:move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01307" y="0"/>
                  </a:lnTo>
                  <a:close/>
                </a:path>
                <a:path w="626109" h="35560">
                  <a:moveTo>
                    <a:pt x="413092" y="23622"/>
                  </a:moveTo>
                  <a:lnTo>
                    <a:pt x="401307" y="23622"/>
                  </a:lnTo>
                  <a:lnTo>
                    <a:pt x="401307" y="35420"/>
                  </a:lnTo>
                  <a:lnTo>
                    <a:pt x="413092" y="35420"/>
                  </a:lnTo>
                  <a:lnTo>
                    <a:pt x="413092" y="23622"/>
                  </a:lnTo>
                  <a:close/>
                </a:path>
                <a:path w="626109" h="35560">
                  <a:moveTo>
                    <a:pt x="436702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36702" y="11798"/>
                  </a:lnTo>
                  <a:lnTo>
                    <a:pt x="436702" y="0"/>
                  </a:lnTo>
                  <a:close/>
                </a:path>
                <a:path w="626109" h="35560">
                  <a:moveTo>
                    <a:pt x="460298" y="11823"/>
                  </a:moveTo>
                  <a:lnTo>
                    <a:pt x="448513" y="11823"/>
                  </a:lnTo>
                  <a:lnTo>
                    <a:pt x="436714" y="11823"/>
                  </a:lnTo>
                  <a:lnTo>
                    <a:pt x="436714" y="23622"/>
                  </a:lnTo>
                  <a:lnTo>
                    <a:pt x="448513" y="23622"/>
                  </a:lnTo>
                  <a:lnTo>
                    <a:pt x="460298" y="23622"/>
                  </a:lnTo>
                  <a:lnTo>
                    <a:pt x="460298" y="11823"/>
                  </a:lnTo>
                  <a:close/>
                </a:path>
                <a:path w="626109" h="35560">
                  <a:moveTo>
                    <a:pt x="460298" y="0"/>
                  </a:moveTo>
                  <a:lnTo>
                    <a:pt x="448513" y="0"/>
                  </a:lnTo>
                  <a:lnTo>
                    <a:pt x="436714" y="0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60298" y="11798"/>
                  </a:lnTo>
                  <a:lnTo>
                    <a:pt x="460298" y="0"/>
                  </a:lnTo>
                  <a:close/>
                </a:path>
                <a:path w="626109" h="35560">
                  <a:moveTo>
                    <a:pt x="472109" y="11823"/>
                  </a:moveTo>
                  <a:lnTo>
                    <a:pt x="460324" y="11823"/>
                  </a:lnTo>
                  <a:lnTo>
                    <a:pt x="460324" y="23622"/>
                  </a:lnTo>
                  <a:lnTo>
                    <a:pt x="460324" y="35420"/>
                  </a:lnTo>
                  <a:lnTo>
                    <a:pt x="472109" y="35420"/>
                  </a:lnTo>
                  <a:lnTo>
                    <a:pt x="472109" y="23622"/>
                  </a:lnTo>
                  <a:lnTo>
                    <a:pt x="472109" y="11823"/>
                  </a:lnTo>
                  <a:close/>
                </a:path>
                <a:path w="626109" h="35560">
                  <a:moveTo>
                    <a:pt x="483920" y="23622"/>
                  </a:moveTo>
                  <a:lnTo>
                    <a:pt x="472122" y="23622"/>
                  </a:lnTo>
                  <a:lnTo>
                    <a:pt x="472122" y="35420"/>
                  </a:lnTo>
                  <a:lnTo>
                    <a:pt x="483920" y="35420"/>
                  </a:lnTo>
                  <a:lnTo>
                    <a:pt x="483920" y="23622"/>
                  </a:lnTo>
                  <a:close/>
                </a:path>
                <a:path w="626109" h="35560">
                  <a:moveTo>
                    <a:pt x="495731" y="23622"/>
                  </a:moveTo>
                  <a:lnTo>
                    <a:pt x="483933" y="23622"/>
                  </a:lnTo>
                  <a:lnTo>
                    <a:pt x="483933" y="35420"/>
                  </a:lnTo>
                  <a:lnTo>
                    <a:pt x="495731" y="35420"/>
                  </a:lnTo>
                  <a:lnTo>
                    <a:pt x="495731" y="23622"/>
                  </a:lnTo>
                  <a:close/>
                </a:path>
                <a:path w="626109" h="35560">
                  <a:moveTo>
                    <a:pt x="495731" y="0"/>
                  </a:move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495731" y="0"/>
                  </a:lnTo>
                  <a:close/>
                </a:path>
                <a:path w="626109" h="35560">
                  <a:moveTo>
                    <a:pt x="519315" y="11823"/>
                  </a:moveTo>
                  <a:lnTo>
                    <a:pt x="507530" y="11823"/>
                  </a:lnTo>
                  <a:lnTo>
                    <a:pt x="495731" y="11823"/>
                  </a:lnTo>
                  <a:lnTo>
                    <a:pt x="495731" y="23622"/>
                  </a:lnTo>
                  <a:lnTo>
                    <a:pt x="507530" y="23622"/>
                  </a:lnTo>
                  <a:lnTo>
                    <a:pt x="519315" y="23622"/>
                  </a:lnTo>
                  <a:lnTo>
                    <a:pt x="519315" y="11823"/>
                  </a:lnTo>
                  <a:close/>
                </a:path>
                <a:path w="626109" h="35560">
                  <a:moveTo>
                    <a:pt x="519315" y="0"/>
                  </a:moveTo>
                  <a:lnTo>
                    <a:pt x="507530" y="0"/>
                  </a:lnTo>
                  <a:lnTo>
                    <a:pt x="507530" y="11798"/>
                  </a:lnTo>
                  <a:lnTo>
                    <a:pt x="519315" y="11798"/>
                  </a:lnTo>
                  <a:lnTo>
                    <a:pt x="519315" y="0"/>
                  </a:lnTo>
                  <a:close/>
                </a:path>
                <a:path w="626109" h="35560">
                  <a:moveTo>
                    <a:pt x="531126" y="11823"/>
                  </a:moveTo>
                  <a:lnTo>
                    <a:pt x="519341" y="11823"/>
                  </a:lnTo>
                  <a:lnTo>
                    <a:pt x="519341" y="23622"/>
                  </a:lnTo>
                  <a:lnTo>
                    <a:pt x="531126" y="23622"/>
                  </a:lnTo>
                  <a:lnTo>
                    <a:pt x="531126" y="11823"/>
                  </a:lnTo>
                  <a:close/>
                </a:path>
                <a:path w="626109" h="35560">
                  <a:moveTo>
                    <a:pt x="531126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31126" y="11798"/>
                  </a:lnTo>
                  <a:lnTo>
                    <a:pt x="531126" y="0"/>
                  </a:lnTo>
                  <a:close/>
                </a:path>
                <a:path w="626109" h="35560">
                  <a:moveTo>
                    <a:pt x="554748" y="11823"/>
                  </a:moveTo>
                  <a:lnTo>
                    <a:pt x="542950" y="11823"/>
                  </a:lnTo>
                  <a:lnTo>
                    <a:pt x="542950" y="23622"/>
                  </a:lnTo>
                  <a:lnTo>
                    <a:pt x="554748" y="23622"/>
                  </a:lnTo>
                  <a:lnTo>
                    <a:pt x="554748" y="11823"/>
                  </a:lnTo>
                  <a:close/>
                </a:path>
                <a:path w="626109" h="35560">
                  <a:moveTo>
                    <a:pt x="590143" y="11823"/>
                  </a:moveTo>
                  <a:lnTo>
                    <a:pt x="578345" y="11823"/>
                  </a:lnTo>
                  <a:lnTo>
                    <a:pt x="566547" y="11823"/>
                  </a:lnTo>
                  <a:lnTo>
                    <a:pt x="566547" y="23622"/>
                  </a:lnTo>
                  <a:lnTo>
                    <a:pt x="578345" y="23622"/>
                  </a:lnTo>
                  <a:lnTo>
                    <a:pt x="590143" y="23622"/>
                  </a:lnTo>
                  <a:lnTo>
                    <a:pt x="590143" y="11823"/>
                  </a:lnTo>
                  <a:close/>
                </a:path>
                <a:path w="626109" h="35560">
                  <a:moveTo>
                    <a:pt x="601941" y="0"/>
                  </a:moveTo>
                  <a:lnTo>
                    <a:pt x="590143" y="0"/>
                  </a:lnTo>
                  <a:lnTo>
                    <a:pt x="578345" y="0"/>
                  </a:lnTo>
                  <a:lnTo>
                    <a:pt x="566547" y="0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90143" y="11798"/>
                  </a:lnTo>
                  <a:lnTo>
                    <a:pt x="601941" y="11798"/>
                  </a:lnTo>
                  <a:lnTo>
                    <a:pt x="601941" y="0"/>
                  </a:lnTo>
                  <a:close/>
                </a:path>
                <a:path w="626109" h="35560">
                  <a:moveTo>
                    <a:pt x="625551" y="11823"/>
                  </a:moveTo>
                  <a:lnTo>
                    <a:pt x="613765" y="11823"/>
                  </a:lnTo>
                  <a:lnTo>
                    <a:pt x="601967" y="11823"/>
                  </a:lnTo>
                  <a:lnTo>
                    <a:pt x="601967" y="23622"/>
                  </a:lnTo>
                  <a:lnTo>
                    <a:pt x="613765" y="23622"/>
                  </a:lnTo>
                  <a:lnTo>
                    <a:pt x="625551" y="23622"/>
                  </a:lnTo>
                  <a:lnTo>
                    <a:pt x="625551" y="11823"/>
                  </a:lnTo>
                  <a:close/>
                </a:path>
                <a:path w="626109" h="35560">
                  <a:moveTo>
                    <a:pt x="625551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5970232" y="6126352"/>
              <a:ext cx="614045" cy="47625"/>
            </a:xfrm>
            <a:custGeom>
              <a:avLst/>
              <a:gdLst/>
              <a:ahLst/>
              <a:cxnLst/>
              <a:rect l="l" t="t" r="r" b="b"/>
              <a:pathLst>
                <a:path w="614045" h="47625">
                  <a:moveTo>
                    <a:pt x="11785" y="11798"/>
                  </a:moveTo>
                  <a:lnTo>
                    <a:pt x="0" y="11798"/>
                  </a:lnTo>
                  <a:lnTo>
                    <a:pt x="0" y="23596"/>
                  </a:lnTo>
                  <a:lnTo>
                    <a:pt x="11785" y="23596"/>
                  </a:lnTo>
                  <a:lnTo>
                    <a:pt x="11785" y="11798"/>
                  </a:lnTo>
                  <a:close/>
                </a:path>
                <a:path w="614045" h="47625">
                  <a:moveTo>
                    <a:pt x="23596" y="23596"/>
                  </a:moveTo>
                  <a:lnTo>
                    <a:pt x="11798" y="23596"/>
                  </a:lnTo>
                  <a:lnTo>
                    <a:pt x="11798" y="35394"/>
                  </a:lnTo>
                  <a:lnTo>
                    <a:pt x="11798" y="47205"/>
                  </a:lnTo>
                  <a:lnTo>
                    <a:pt x="23596" y="47205"/>
                  </a:lnTo>
                  <a:lnTo>
                    <a:pt x="23596" y="35394"/>
                  </a:lnTo>
                  <a:lnTo>
                    <a:pt x="23596" y="23596"/>
                  </a:lnTo>
                  <a:close/>
                </a:path>
                <a:path w="614045" h="47625">
                  <a:moveTo>
                    <a:pt x="47193" y="11798"/>
                  </a:moveTo>
                  <a:lnTo>
                    <a:pt x="35407" y="11798"/>
                  </a:lnTo>
                  <a:lnTo>
                    <a:pt x="35407" y="23596"/>
                  </a:lnTo>
                  <a:lnTo>
                    <a:pt x="23609" y="23596"/>
                  </a:lnTo>
                  <a:lnTo>
                    <a:pt x="23609" y="35394"/>
                  </a:lnTo>
                  <a:lnTo>
                    <a:pt x="23609" y="47205"/>
                  </a:lnTo>
                  <a:lnTo>
                    <a:pt x="35407" y="47205"/>
                  </a:lnTo>
                  <a:lnTo>
                    <a:pt x="47193" y="47205"/>
                  </a:lnTo>
                  <a:lnTo>
                    <a:pt x="47193" y="35394"/>
                  </a:lnTo>
                  <a:lnTo>
                    <a:pt x="47193" y="23596"/>
                  </a:lnTo>
                  <a:lnTo>
                    <a:pt x="47193" y="11798"/>
                  </a:lnTo>
                  <a:close/>
                </a:path>
                <a:path w="614045" h="47625">
                  <a:moveTo>
                    <a:pt x="82613" y="35394"/>
                  </a:moveTo>
                  <a:lnTo>
                    <a:pt x="70815" y="35394"/>
                  </a:lnTo>
                  <a:lnTo>
                    <a:pt x="59016" y="35394"/>
                  </a:lnTo>
                  <a:lnTo>
                    <a:pt x="59016" y="47205"/>
                  </a:lnTo>
                  <a:lnTo>
                    <a:pt x="70815" y="47205"/>
                  </a:lnTo>
                  <a:lnTo>
                    <a:pt x="82613" y="47205"/>
                  </a:lnTo>
                  <a:lnTo>
                    <a:pt x="82613" y="35394"/>
                  </a:lnTo>
                  <a:close/>
                </a:path>
                <a:path w="614045" h="47625">
                  <a:moveTo>
                    <a:pt x="82613" y="11798"/>
                  </a:moveTo>
                  <a:lnTo>
                    <a:pt x="70815" y="11798"/>
                  </a:lnTo>
                  <a:lnTo>
                    <a:pt x="59016" y="11798"/>
                  </a:lnTo>
                  <a:lnTo>
                    <a:pt x="47218" y="11798"/>
                  </a:lnTo>
                  <a:lnTo>
                    <a:pt x="47218" y="23596"/>
                  </a:lnTo>
                  <a:lnTo>
                    <a:pt x="59016" y="23596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82613" y="11798"/>
                  </a:lnTo>
                  <a:close/>
                </a:path>
                <a:path w="614045" h="47625">
                  <a:moveTo>
                    <a:pt x="94424" y="11798"/>
                  </a:moveTo>
                  <a:lnTo>
                    <a:pt x="82626" y="11798"/>
                  </a:lnTo>
                  <a:lnTo>
                    <a:pt x="82626" y="23596"/>
                  </a:lnTo>
                  <a:lnTo>
                    <a:pt x="94424" y="23596"/>
                  </a:lnTo>
                  <a:lnTo>
                    <a:pt x="94424" y="11798"/>
                  </a:lnTo>
                  <a:close/>
                </a:path>
                <a:path w="614045" h="47625">
                  <a:moveTo>
                    <a:pt x="141617" y="11798"/>
                  </a:moveTo>
                  <a:lnTo>
                    <a:pt x="129832" y="11798"/>
                  </a:lnTo>
                  <a:lnTo>
                    <a:pt x="118033" y="11798"/>
                  </a:lnTo>
                  <a:lnTo>
                    <a:pt x="118033" y="23596"/>
                  </a:lnTo>
                  <a:lnTo>
                    <a:pt x="129832" y="23596"/>
                  </a:lnTo>
                  <a:lnTo>
                    <a:pt x="141617" y="23596"/>
                  </a:lnTo>
                  <a:lnTo>
                    <a:pt x="141617" y="11798"/>
                  </a:lnTo>
                  <a:close/>
                </a:path>
                <a:path w="614045" h="47625">
                  <a:moveTo>
                    <a:pt x="165227" y="11798"/>
                  </a:moveTo>
                  <a:lnTo>
                    <a:pt x="153441" y="11798"/>
                  </a:lnTo>
                  <a:lnTo>
                    <a:pt x="153441" y="23596"/>
                  </a:lnTo>
                  <a:lnTo>
                    <a:pt x="165227" y="23596"/>
                  </a:lnTo>
                  <a:lnTo>
                    <a:pt x="165227" y="11798"/>
                  </a:lnTo>
                  <a:close/>
                </a:path>
                <a:path w="614045" h="47625">
                  <a:moveTo>
                    <a:pt x="212445" y="11798"/>
                  </a:moveTo>
                  <a:lnTo>
                    <a:pt x="200660" y="11798"/>
                  </a:lnTo>
                  <a:lnTo>
                    <a:pt x="200660" y="23596"/>
                  </a:lnTo>
                  <a:lnTo>
                    <a:pt x="212445" y="23596"/>
                  </a:lnTo>
                  <a:lnTo>
                    <a:pt x="212445" y="11798"/>
                  </a:lnTo>
                  <a:close/>
                </a:path>
                <a:path w="614045" h="47625">
                  <a:moveTo>
                    <a:pt x="236042" y="11798"/>
                  </a:moveTo>
                  <a:lnTo>
                    <a:pt x="224256" y="11798"/>
                  </a:lnTo>
                  <a:lnTo>
                    <a:pt x="212458" y="11798"/>
                  </a:lnTo>
                  <a:lnTo>
                    <a:pt x="212458" y="23596"/>
                  </a:lnTo>
                  <a:lnTo>
                    <a:pt x="212458" y="35394"/>
                  </a:lnTo>
                  <a:lnTo>
                    <a:pt x="224256" y="35394"/>
                  </a:lnTo>
                  <a:lnTo>
                    <a:pt x="236042" y="35394"/>
                  </a:lnTo>
                  <a:lnTo>
                    <a:pt x="236042" y="23596"/>
                  </a:lnTo>
                  <a:lnTo>
                    <a:pt x="236042" y="11798"/>
                  </a:lnTo>
                  <a:close/>
                </a:path>
                <a:path w="614045" h="47625">
                  <a:moveTo>
                    <a:pt x="247865" y="11798"/>
                  </a:moveTo>
                  <a:lnTo>
                    <a:pt x="236067" y="11798"/>
                  </a:lnTo>
                  <a:lnTo>
                    <a:pt x="236067" y="23596"/>
                  </a:lnTo>
                  <a:lnTo>
                    <a:pt x="236067" y="35394"/>
                  </a:lnTo>
                  <a:lnTo>
                    <a:pt x="247865" y="35394"/>
                  </a:lnTo>
                  <a:lnTo>
                    <a:pt x="247865" y="23596"/>
                  </a:lnTo>
                  <a:lnTo>
                    <a:pt x="247865" y="11798"/>
                  </a:lnTo>
                  <a:close/>
                </a:path>
                <a:path w="614045" h="47625">
                  <a:moveTo>
                    <a:pt x="271462" y="11798"/>
                  </a:moveTo>
                  <a:lnTo>
                    <a:pt x="259676" y="11798"/>
                  </a:lnTo>
                  <a:lnTo>
                    <a:pt x="259676" y="23596"/>
                  </a:lnTo>
                  <a:lnTo>
                    <a:pt x="259676" y="35394"/>
                  </a:lnTo>
                  <a:lnTo>
                    <a:pt x="271462" y="35394"/>
                  </a:lnTo>
                  <a:lnTo>
                    <a:pt x="271462" y="23596"/>
                  </a:lnTo>
                  <a:lnTo>
                    <a:pt x="271462" y="11798"/>
                  </a:lnTo>
                  <a:close/>
                </a:path>
                <a:path w="614045" h="47625">
                  <a:moveTo>
                    <a:pt x="295059" y="11798"/>
                  </a:moveTo>
                  <a:lnTo>
                    <a:pt x="283273" y="11798"/>
                  </a:lnTo>
                  <a:lnTo>
                    <a:pt x="271475" y="11798"/>
                  </a:lnTo>
                  <a:lnTo>
                    <a:pt x="271475" y="23596"/>
                  </a:lnTo>
                  <a:lnTo>
                    <a:pt x="271475" y="35394"/>
                  </a:lnTo>
                  <a:lnTo>
                    <a:pt x="283273" y="35394"/>
                  </a:lnTo>
                  <a:lnTo>
                    <a:pt x="295059" y="35394"/>
                  </a:lnTo>
                  <a:lnTo>
                    <a:pt x="295059" y="23596"/>
                  </a:lnTo>
                  <a:lnTo>
                    <a:pt x="295059" y="11798"/>
                  </a:lnTo>
                  <a:close/>
                </a:path>
                <a:path w="614045" h="47625">
                  <a:moveTo>
                    <a:pt x="306870" y="11798"/>
                  </a:moveTo>
                  <a:lnTo>
                    <a:pt x="295084" y="11798"/>
                  </a:lnTo>
                  <a:lnTo>
                    <a:pt x="295084" y="23596"/>
                  </a:lnTo>
                  <a:lnTo>
                    <a:pt x="295084" y="35394"/>
                  </a:lnTo>
                  <a:lnTo>
                    <a:pt x="306870" y="35394"/>
                  </a:lnTo>
                  <a:lnTo>
                    <a:pt x="306870" y="23596"/>
                  </a:lnTo>
                  <a:lnTo>
                    <a:pt x="306870" y="11798"/>
                  </a:lnTo>
                  <a:close/>
                </a:path>
                <a:path w="614045" h="47625">
                  <a:moveTo>
                    <a:pt x="318681" y="11798"/>
                  </a:moveTo>
                  <a:lnTo>
                    <a:pt x="306882" y="11798"/>
                  </a:lnTo>
                  <a:lnTo>
                    <a:pt x="306882" y="23596"/>
                  </a:lnTo>
                  <a:lnTo>
                    <a:pt x="318681" y="23596"/>
                  </a:lnTo>
                  <a:lnTo>
                    <a:pt x="318681" y="11798"/>
                  </a:lnTo>
                  <a:close/>
                </a:path>
                <a:path w="614045" h="47625">
                  <a:moveTo>
                    <a:pt x="330479" y="11798"/>
                  </a:moveTo>
                  <a:lnTo>
                    <a:pt x="318693" y="11798"/>
                  </a:lnTo>
                  <a:lnTo>
                    <a:pt x="318693" y="23596"/>
                  </a:lnTo>
                  <a:lnTo>
                    <a:pt x="318693" y="35394"/>
                  </a:lnTo>
                  <a:lnTo>
                    <a:pt x="330479" y="35394"/>
                  </a:lnTo>
                  <a:lnTo>
                    <a:pt x="330479" y="23596"/>
                  </a:lnTo>
                  <a:lnTo>
                    <a:pt x="330479" y="11798"/>
                  </a:lnTo>
                  <a:close/>
                </a:path>
                <a:path w="614045" h="47625">
                  <a:moveTo>
                    <a:pt x="354076" y="11798"/>
                  </a:moveTo>
                  <a:lnTo>
                    <a:pt x="342290" y="11798"/>
                  </a:lnTo>
                  <a:lnTo>
                    <a:pt x="330492" y="11798"/>
                  </a:lnTo>
                  <a:lnTo>
                    <a:pt x="330492" y="23596"/>
                  </a:lnTo>
                  <a:lnTo>
                    <a:pt x="330492" y="35394"/>
                  </a:lnTo>
                  <a:lnTo>
                    <a:pt x="342290" y="35394"/>
                  </a:lnTo>
                  <a:lnTo>
                    <a:pt x="342290" y="23596"/>
                  </a:lnTo>
                  <a:lnTo>
                    <a:pt x="354076" y="23596"/>
                  </a:lnTo>
                  <a:lnTo>
                    <a:pt x="354076" y="11798"/>
                  </a:lnTo>
                  <a:close/>
                </a:path>
                <a:path w="614045" h="47625">
                  <a:moveTo>
                    <a:pt x="365887" y="11798"/>
                  </a:moveTo>
                  <a:lnTo>
                    <a:pt x="354101" y="11798"/>
                  </a:lnTo>
                  <a:lnTo>
                    <a:pt x="354101" y="23596"/>
                  </a:lnTo>
                  <a:lnTo>
                    <a:pt x="354101" y="35394"/>
                  </a:lnTo>
                  <a:lnTo>
                    <a:pt x="365887" y="35394"/>
                  </a:lnTo>
                  <a:lnTo>
                    <a:pt x="365887" y="23596"/>
                  </a:lnTo>
                  <a:lnTo>
                    <a:pt x="365887" y="11798"/>
                  </a:lnTo>
                  <a:close/>
                </a:path>
                <a:path w="614045" h="47625">
                  <a:moveTo>
                    <a:pt x="377698" y="11798"/>
                  </a:moveTo>
                  <a:lnTo>
                    <a:pt x="365899" y="11798"/>
                  </a:lnTo>
                  <a:lnTo>
                    <a:pt x="365899" y="23596"/>
                  </a:lnTo>
                  <a:lnTo>
                    <a:pt x="365899" y="35394"/>
                  </a:lnTo>
                  <a:lnTo>
                    <a:pt x="377698" y="35394"/>
                  </a:lnTo>
                  <a:lnTo>
                    <a:pt x="377698" y="23596"/>
                  </a:lnTo>
                  <a:lnTo>
                    <a:pt x="377698" y="11798"/>
                  </a:lnTo>
                  <a:close/>
                </a:path>
                <a:path w="614045" h="47625">
                  <a:moveTo>
                    <a:pt x="401294" y="23596"/>
                  </a:moveTo>
                  <a:lnTo>
                    <a:pt x="389509" y="23596"/>
                  </a:lnTo>
                  <a:lnTo>
                    <a:pt x="389509" y="11798"/>
                  </a:lnTo>
                  <a:lnTo>
                    <a:pt x="377710" y="11798"/>
                  </a:lnTo>
                  <a:lnTo>
                    <a:pt x="377710" y="23596"/>
                  </a:lnTo>
                  <a:lnTo>
                    <a:pt x="377710" y="35394"/>
                  </a:lnTo>
                  <a:lnTo>
                    <a:pt x="389509" y="35394"/>
                  </a:lnTo>
                  <a:lnTo>
                    <a:pt x="401294" y="35394"/>
                  </a:lnTo>
                  <a:lnTo>
                    <a:pt x="401294" y="23596"/>
                  </a:lnTo>
                  <a:close/>
                </a:path>
                <a:path w="614045" h="47625">
                  <a:moveTo>
                    <a:pt x="413105" y="11798"/>
                  </a:moveTo>
                  <a:lnTo>
                    <a:pt x="401307" y="11798"/>
                  </a:lnTo>
                  <a:lnTo>
                    <a:pt x="401307" y="23596"/>
                  </a:lnTo>
                  <a:lnTo>
                    <a:pt x="401307" y="35394"/>
                  </a:lnTo>
                  <a:lnTo>
                    <a:pt x="413105" y="35394"/>
                  </a:lnTo>
                  <a:lnTo>
                    <a:pt x="413105" y="23596"/>
                  </a:lnTo>
                  <a:lnTo>
                    <a:pt x="413105" y="11798"/>
                  </a:lnTo>
                  <a:close/>
                </a:path>
                <a:path w="614045" h="47625">
                  <a:moveTo>
                    <a:pt x="436714" y="23596"/>
                  </a:moveTo>
                  <a:lnTo>
                    <a:pt x="424916" y="23596"/>
                  </a:lnTo>
                  <a:lnTo>
                    <a:pt x="424916" y="35394"/>
                  </a:lnTo>
                  <a:lnTo>
                    <a:pt x="436714" y="35394"/>
                  </a:lnTo>
                  <a:lnTo>
                    <a:pt x="436714" y="23596"/>
                  </a:lnTo>
                  <a:close/>
                </a:path>
                <a:path w="614045" h="47625">
                  <a:moveTo>
                    <a:pt x="460311" y="11798"/>
                  </a:moveTo>
                  <a:lnTo>
                    <a:pt x="448525" y="11798"/>
                  </a:lnTo>
                  <a:lnTo>
                    <a:pt x="448525" y="23596"/>
                  </a:lnTo>
                  <a:lnTo>
                    <a:pt x="448525" y="35394"/>
                  </a:lnTo>
                  <a:lnTo>
                    <a:pt x="460311" y="35394"/>
                  </a:lnTo>
                  <a:lnTo>
                    <a:pt x="460311" y="23596"/>
                  </a:lnTo>
                  <a:lnTo>
                    <a:pt x="460311" y="11798"/>
                  </a:lnTo>
                  <a:close/>
                </a:path>
                <a:path w="614045" h="47625">
                  <a:moveTo>
                    <a:pt x="472122" y="23596"/>
                  </a:moveTo>
                  <a:lnTo>
                    <a:pt x="460324" y="23596"/>
                  </a:lnTo>
                  <a:lnTo>
                    <a:pt x="460324" y="35394"/>
                  </a:lnTo>
                  <a:lnTo>
                    <a:pt x="472122" y="35394"/>
                  </a:lnTo>
                  <a:lnTo>
                    <a:pt x="472122" y="23596"/>
                  </a:lnTo>
                  <a:close/>
                </a:path>
                <a:path w="614045" h="47625">
                  <a:moveTo>
                    <a:pt x="495731" y="0"/>
                  </a:moveTo>
                  <a:lnTo>
                    <a:pt x="483933" y="0"/>
                  </a:lnTo>
                  <a:lnTo>
                    <a:pt x="472135" y="0"/>
                  </a:lnTo>
                  <a:lnTo>
                    <a:pt x="472135" y="11798"/>
                  </a:lnTo>
                  <a:lnTo>
                    <a:pt x="472135" y="23596"/>
                  </a:lnTo>
                  <a:lnTo>
                    <a:pt x="472135" y="35394"/>
                  </a:lnTo>
                  <a:lnTo>
                    <a:pt x="483933" y="35394"/>
                  </a:lnTo>
                  <a:lnTo>
                    <a:pt x="483933" y="23596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495731" y="0"/>
                  </a:lnTo>
                  <a:close/>
                </a:path>
                <a:path w="614045" h="47625">
                  <a:moveTo>
                    <a:pt x="507517" y="11798"/>
                  </a:moveTo>
                  <a:lnTo>
                    <a:pt x="495731" y="11798"/>
                  </a:lnTo>
                  <a:lnTo>
                    <a:pt x="495731" y="23596"/>
                  </a:lnTo>
                  <a:lnTo>
                    <a:pt x="507517" y="23596"/>
                  </a:lnTo>
                  <a:lnTo>
                    <a:pt x="507517" y="11798"/>
                  </a:lnTo>
                  <a:close/>
                </a:path>
                <a:path w="614045" h="47625">
                  <a:moveTo>
                    <a:pt x="519328" y="0"/>
                  </a:moveTo>
                  <a:lnTo>
                    <a:pt x="507542" y="0"/>
                  </a:lnTo>
                  <a:lnTo>
                    <a:pt x="507542" y="11798"/>
                  </a:lnTo>
                  <a:lnTo>
                    <a:pt x="507542" y="23596"/>
                  </a:lnTo>
                  <a:lnTo>
                    <a:pt x="519328" y="23596"/>
                  </a:lnTo>
                  <a:lnTo>
                    <a:pt x="519328" y="11798"/>
                  </a:lnTo>
                  <a:lnTo>
                    <a:pt x="519328" y="0"/>
                  </a:lnTo>
                  <a:close/>
                </a:path>
                <a:path w="614045" h="47625">
                  <a:moveTo>
                    <a:pt x="531139" y="11798"/>
                  </a:moveTo>
                  <a:lnTo>
                    <a:pt x="519341" y="11798"/>
                  </a:lnTo>
                  <a:lnTo>
                    <a:pt x="519341" y="23596"/>
                  </a:lnTo>
                  <a:lnTo>
                    <a:pt x="519341" y="35394"/>
                  </a:lnTo>
                  <a:lnTo>
                    <a:pt x="531139" y="35394"/>
                  </a:lnTo>
                  <a:lnTo>
                    <a:pt x="531139" y="23596"/>
                  </a:lnTo>
                  <a:lnTo>
                    <a:pt x="531139" y="11798"/>
                  </a:lnTo>
                  <a:close/>
                </a:path>
                <a:path w="614045" h="47625">
                  <a:moveTo>
                    <a:pt x="578345" y="0"/>
                  </a:moveTo>
                  <a:lnTo>
                    <a:pt x="566547" y="0"/>
                  </a:lnTo>
                  <a:lnTo>
                    <a:pt x="554748" y="0"/>
                  </a:lnTo>
                  <a:lnTo>
                    <a:pt x="554748" y="11798"/>
                  </a:lnTo>
                  <a:lnTo>
                    <a:pt x="542950" y="11798"/>
                  </a:lnTo>
                  <a:lnTo>
                    <a:pt x="531152" y="11798"/>
                  </a:lnTo>
                  <a:lnTo>
                    <a:pt x="531152" y="23596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66547" y="23596"/>
                  </a:lnTo>
                  <a:lnTo>
                    <a:pt x="578345" y="23596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14045" h="47625">
                  <a:moveTo>
                    <a:pt x="590143" y="23596"/>
                  </a:moveTo>
                  <a:lnTo>
                    <a:pt x="578345" y="23596"/>
                  </a:lnTo>
                  <a:lnTo>
                    <a:pt x="578345" y="35394"/>
                  </a:lnTo>
                  <a:lnTo>
                    <a:pt x="590143" y="35394"/>
                  </a:lnTo>
                  <a:lnTo>
                    <a:pt x="590143" y="23596"/>
                  </a:lnTo>
                  <a:close/>
                </a:path>
                <a:path w="614045" h="47625">
                  <a:moveTo>
                    <a:pt x="613752" y="0"/>
                  </a:moveTo>
                  <a:lnTo>
                    <a:pt x="601967" y="0"/>
                  </a:lnTo>
                  <a:lnTo>
                    <a:pt x="590169" y="0"/>
                  </a:lnTo>
                  <a:lnTo>
                    <a:pt x="590169" y="11798"/>
                  </a:lnTo>
                  <a:lnTo>
                    <a:pt x="590169" y="23596"/>
                  </a:lnTo>
                  <a:lnTo>
                    <a:pt x="601967" y="23596"/>
                  </a:lnTo>
                  <a:lnTo>
                    <a:pt x="613752" y="23596"/>
                  </a:lnTo>
                  <a:lnTo>
                    <a:pt x="613752" y="11798"/>
                  </a:lnTo>
                  <a:lnTo>
                    <a:pt x="61375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5958433" y="6161747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09" h="35560">
                  <a:moveTo>
                    <a:pt x="11798" y="23609"/>
                  </a:move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11798" y="23609"/>
                  </a:lnTo>
                  <a:close/>
                </a:path>
                <a:path w="626109" h="35560">
                  <a:moveTo>
                    <a:pt x="23583" y="11811"/>
                  </a:moveTo>
                  <a:lnTo>
                    <a:pt x="11798" y="11811"/>
                  </a:lnTo>
                  <a:lnTo>
                    <a:pt x="11798" y="23609"/>
                  </a:lnTo>
                  <a:lnTo>
                    <a:pt x="23583" y="23609"/>
                  </a:lnTo>
                  <a:lnTo>
                    <a:pt x="23583" y="11811"/>
                  </a:lnTo>
                  <a:close/>
                </a:path>
                <a:path w="626109" h="35560">
                  <a:moveTo>
                    <a:pt x="35394" y="23609"/>
                  </a:moveTo>
                  <a:lnTo>
                    <a:pt x="23596" y="23609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close/>
                </a:path>
                <a:path w="626109" h="35560">
                  <a:moveTo>
                    <a:pt x="94411" y="0"/>
                  </a:moveTo>
                  <a:lnTo>
                    <a:pt x="82613" y="0"/>
                  </a:lnTo>
                  <a:lnTo>
                    <a:pt x="82613" y="11811"/>
                  </a:lnTo>
                  <a:lnTo>
                    <a:pt x="82613" y="23609"/>
                  </a:lnTo>
                  <a:lnTo>
                    <a:pt x="70815" y="23609"/>
                  </a:lnTo>
                  <a:lnTo>
                    <a:pt x="70815" y="11811"/>
                  </a:lnTo>
                  <a:lnTo>
                    <a:pt x="59016" y="11811"/>
                  </a:ln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94411" y="35407"/>
                  </a:lnTo>
                  <a:lnTo>
                    <a:pt x="94411" y="23609"/>
                  </a:lnTo>
                  <a:lnTo>
                    <a:pt x="94411" y="11811"/>
                  </a:lnTo>
                  <a:lnTo>
                    <a:pt x="94411" y="0"/>
                  </a:lnTo>
                  <a:close/>
                </a:path>
                <a:path w="626109" h="35560">
                  <a:moveTo>
                    <a:pt x="118008" y="0"/>
                  </a:moveTo>
                  <a:lnTo>
                    <a:pt x="106222" y="0"/>
                  </a:lnTo>
                  <a:lnTo>
                    <a:pt x="106222" y="11811"/>
                  </a:lnTo>
                  <a:lnTo>
                    <a:pt x="106222" y="23609"/>
                  </a:lnTo>
                  <a:lnTo>
                    <a:pt x="106222" y="35407"/>
                  </a:lnTo>
                  <a:lnTo>
                    <a:pt x="118008" y="35407"/>
                  </a:lnTo>
                  <a:lnTo>
                    <a:pt x="118008" y="23609"/>
                  </a:lnTo>
                  <a:lnTo>
                    <a:pt x="118008" y="11811"/>
                  </a:lnTo>
                  <a:lnTo>
                    <a:pt x="118008" y="0"/>
                  </a:lnTo>
                  <a:close/>
                </a:path>
                <a:path w="626109" h="35560">
                  <a:moveTo>
                    <a:pt x="129819" y="23609"/>
                  </a:moveTo>
                  <a:lnTo>
                    <a:pt x="118021" y="23609"/>
                  </a:lnTo>
                  <a:lnTo>
                    <a:pt x="118021" y="35407"/>
                  </a:lnTo>
                  <a:lnTo>
                    <a:pt x="129819" y="35407"/>
                  </a:lnTo>
                  <a:lnTo>
                    <a:pt x="129819" y="23609"/>
                  </a:lnTo>
                  <a:close/>
                </a:path>
                <a:path w="626109" h="35560">
                  <a:moveTo>
                    <a:pt x="153416" y="11811"/>
                  </a:moveTo>
                  <a:lnTo>
                    <a:pt x="141630" y="11811"/>
                  </a:lnTo>
                  <a:lnTo>
                    <a:pt x="141630" y="23609"/>
                  </a:lnTo>
                  <a:lnTo>
                    <a:pt x="141630" y="35407"/>
                  </a:lnTo>
                  <a:lnTo>
                    <a:pt x="153416" y="35407"/>
                  </a:lnTo>
                  <a:lnTo>
                    <a:pt x="153416" y="23609"/>
                  </a:lnTo>
                  <a:lnTo>
                    <a:pt x="153416" y="11811"/>
                  </a:lnTo>
                  <a:close/>
                </a:path>
                <a:path w="626109" h="35560">
                  <a:moveTo>
                    <a:pt x="165239" y="0"/>
                  </a:moveTo>
                  <a:lnTo>
                    <a:pt x="153441" y="0"/>
                  </a:lnTo>
                  <a:lnTo>
                    <a:pt x="153441" y="11811"/>
                  </a:lnTo>
                  <a:lnTo>
                    <a:pt x="153441" y="23609"/>
                  </a:lnTo>
                  <a:lnTo>
                    <a:pt x="165239" y="23609"/>
                  </a:lnTo>
                  <a:lnTo>
                    <a:pt x="165239" y="11811"/>
                  </a:lnTo>
                  <a:lnTo>
                    <a:pt x="165239" y="0"/>
                  </a:lnTo>
                  <a:close/>
                </a:path>
                <a:path w="626109" h="35560">
                  <a:moveTo>
                    <a:pt x="177025" y="23609"/>
                  </a:moveTo>
                  <a:lnTo>
                    <a:pt x="165239" y="23609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close/>
                </a:path>
                <a:path w="626109" h="35560">
                  <a:moveTo>
                    <a:pt x="188836" y="11811"/>
                  </a:moveTo>
                  <a:lnTo>
                    <a:pt x="177038" y="11811"/>
                  </a:ln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lnTo>
                    <a:pt x="188836" y="11811"/>
                  </a:lnTo>
                  <a:close/>
                </a:path>
                <a:path w="626109" h="35560">
                  <a:moveTo>
                    <a:pt x="212432" y="11811"/>
                  </a:moveTo>
                  <a:lnTo>
                    <a:pt x="200647" y="11811"/>
                  </a:lnTo>
                  <a:lnTo>
                    <a:pt x="200647" y="0"/>
                  </a:lnTo>
                  <a:lnTo>
                    <a:pt x="188849" y="0"/>
                  </a:lnTo>
                  <a:lnTo>
                    <a:pt x="188849" y="11811"/>
                  </a:lnTo>
                  <a:lnTo>
                    <a:pt x="188849" y="23609"/>
                  </a:lnTo>
                  <a:lnTo>
                    <a:pt x="200647" y="23609"/>
                  </a:lnTo>
                  <a:lnTo>
                    <a:pt x="212432" y="23609"/>
                  </a:lnTo>
                  <a:lnTo>
                    <a:pt x="212432" y="11811"/>
                  </a:lnTo>
                  <a:close/>
                </a:path>
                <a:path w="626109" h="35560">
                  <a:moveTo>
                    <a:pt x="224243" y="0"/>
                  </a:moveTo>
                  <a:lnTo>
                    <a:pt x="212458" y="0"/>
                  </a:lnTo>
                  <a:lnTo>
                    <a:pt x="212458" y="11811"/>
                  </a:lnTo>
                  <a:lnTo>
                    <a:pt x="212458" y="23609"/>
                  </a:lnTo>
                  <a:lnTo>
                    <a:pt x="224243" y="23609"/>
                  </a:lnTo>
                  <a:lnTo>
                    <a:pt x="224243" y="11811"/>
                  </a:lnTo>
                  <a:lnTo>
                    <a:pt x="224243" y="0"/>
                  </a:lnTo>
                  <a:close/>
                </a:path>
                <a:path w="626109" h="35560">
                  <a:moveTo>
                    <a:pt x="236054" y="23609"/>
                  </a:move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36054" y="23609"/>
                  </a:lnTo>
                  <a:close/>
                </a:path>
                <a:path w="626109" h="35560">
                  <a:moveTo>
                    <a:pt x="247840" y="0"/>
                  </a:moveTo>
                  <a:lnTo>
                    <a:pt x="236054" y="0"/>
                  </a:lnTo>
                  <a:lnTo>
                    <a:pt x="236054" y="11811"/>
                  </a:lnTo>
                  <a:lnTo>
                    <a:pt x="247840" y="11811"/>
                  </a:lnTo>
                  <a:lnTo>
                    <a:pt x="247840" y="0"/>
                  </a:lnTo>
                  <a:close/>
                </a:path>
                <a:path w="626109" h="35560">
                  <a:moveTo>
                    <a:pt x="271449" y="23609"/>
                  </a:moveTo>
                  <a:lnTo>
                    <a:pt x="259664" y="23609"/>
                  </a:lnTo>
                  <a:lnTo>
                    <a:pt x="247865" y="23609"/>
                  </a:lnTo>
                  <a:lnTo>
                    <a:pt x="247865" y="35407"/>
                  </a:lnTo>
                  <a:lnTo>
                    <a:pt x="259664" y="35407"/>
                  </a:lnTo>
                  <a:lnTo>
                    <a:pt x="271449" y="35407"/>
                  </a:lnTo>
                  <a:lnTo>
                    <a:pt x="271449" y="23609"/>
                  </a:lnTo>
                  <a:close/>
                </a:path>
                <a:path w="626109" h="35560">
                  <a:moveTo>
                    <a:pt x="283260" y="23609"/>
                  </a:moveTo>
                  <a:lnTo>
                    <a:pt x="271475" y="23609"/>
                  </a:lnTo>
                  <a:lnTo>
                    <a:pt x="271475" y="35407"/>
                  </a:lnTo>
                  <a:lnTo>
                    <a:pt x="283260" y="35407"/>
                  </a:lnTo>
                  <a:lnTo>
                    <a:pt x="283260" y="23609"/>
                  </a:lnTo>
                  <a:close/>
                </a:path>
                <a:path w="626109" h="35560">
                  <a:moveTo>
                    <a:pt x="306857" y="23609"/>
                  </a:moveTo>
                  <a:lnTo>
                    <a:pt x="295071" y="23609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close/>
                </a:path>
                <a:path w="626109" h="35560">
                  <a:moveTo>
                    <a:pt x="306857" y="0"/>
                  </a:moveTo>
                  <a:lnTo>
                    <a:pt x="295071" y="0"/>
                  </a:lnTo>
                  <a:lnTo>
                    <a:pt x="283273" y="0"/>
                  </a:lnTo>
                  <a:lnTo>
                    <a:pt x="283273" y="11811"/>
                  </a:lnTo>
                  <a:lnTo>
                    <a:pt x="283273" y="23609"/>
                  </a:lnTo>
                  <a:lnTo>
                    <a:pt x="295071" y="23609"/>
                  </a:lnTo>
                  <a:lnTo>
                    <a:pt x="295071" y="11811"/>
                  </a:lnTo>
                  <a:lnTo>
                    <a:pt x="306857" y="11811"/>
                  </a:lnTo>
                  <a:lnTo>
                    <a:pt x="306857" y="0"/>
                  </a:lnTo>
                  <a:close/>
                </a:path>
                <a:path w="626109" h="35560">
                  <a:moveTo>
                    <a:pt x="318668" y="11811"/>
                  </a:moveTo>
                  <a:lnTo>
                    <a:pt x="306882" y="11811"/>
                  </a:lnTo>
                  <a:lnTo>
                    <a:pt x="306882" y="23609"/>
                  </a:lnTo>
                  <a:lnTo>
                    <a:pt x="318668" y="23609"/>
                  </a:lnTo>
                  <a:lnTo>
                    <a:pt x="318668" y="11811"/>
                  </a:lnTo>
                  <a:close/>
                </a:path>
                <a:path w="626109" h="35560">
                  <a:moveTo>
                    <a:pt x="330479" y="0"/>
                  </a:moveTo>
                  <a:lnTo>
                    <a:pt x="318681" y="0"/>
                  </a:lnTo>
                  <a:lnTo>
                    <a:pt x="318681" y="11811"/>
                  </a:lnTo>
                  <a:lnTo>
                    <a:pt x="318681" y="23609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lnTo>
                    <a:pt x="330479" y="11811"/>
                  </a:lnTo>
                  <a:lnTo>
                    <a:pt x="330479" y="0"/>
                  </a:lnTo>
                  <a:close/>
                </a:path>
                <a:path w="626109" h="35560">
                  <a:moveTo>
                    <a:pt x="342277" y="23609"/>
                  </a:moveTo>
                  <a:lnTo>
                    <a:pt x="330492" y="23609"/>
                  </a:lnTo>
                  <a:lnTo>
                    <a:pt x="330492" y="35407"/>
                  </a:lnTo>
                  <a:lnTo>
                    <a:pt x="342277" y="35407"/>
                  </a:lnTo>
                  <a:lnTo>
                    <a:pt x="342277" y="23609"/>
                  </a:lnTo>
                  <a:close/>
                </a:path>
                <a:path w="626109" h="35560">
                  <a:moveTo>
                    <a:pt x="365874" y="23609"/>
                  </a:moveTo>
                  <a:lnTo>
                    <a:pt x="354088" y="23609"/>
                  </a:lnTo>
                  <a:lnTo>
                    <a:pt x="342290" y="23609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65874" y="35407"/>
                  </a:lnTo>
                  <a:lnTo>
                    <a:pt x="365874" y="23609"/>
                  </a:lnTo>
                  <a:close/>
                </a:path>
                <a:path w="626109" h="35560">
                  <a:moveTo>
                    <a:pt x="377685" y="0"/>
                  </a:moveTo>
                  <a:lnTo>
                    <a:pt x="365899" y="0"/>
                  </a:lnTo>
                  <a:lnTo>
                    <a:pt x="365899" y="11811"/>
                  </a:lnTo>
                  <a:lnTo>
                    <a:pt x="365899" y="23609"/>
                  </a:lnTo>
                  <a:lnTo>
                    <a:pt x="377685" y="23609"/>
                  </a:lnTo>
                  <a:lnTo>
                    <a:pt x="377685" y="11811"/>
                  </a:lnTo>
                  <a:lnTo>
                    <a:pt x="377685" y="0"/>
                  </a:lnTo>
                  <a:close/>
                </a:path>
                <a:path w="626109" h="35560">
                  <a:moveTo>
                    <a:pt x="389496" y="0"/>
                  </a:moveTo>
                  <a:lnTo>
                    <a:pt x="377698" y="0"/>
                  </a:lnTo>
                  <a:lnTo>
                    <a:pt x="377698" y="11811"/>
                  </a:lnTo>
                  <a:lnTo>
                    <a:pt x="389496" y="11811"/>
                  </a:lnTo>
                  <a:lnTo>
                    <a:pt x="389496" y="0"/>
                  </a:lnTo>
                  <a:close/>
                </a:path>
                <a:path w="626109" h="35560">
                  <a:moveTo>
                    <a:pt x="401307" y="11811"/>
                  </a:moveTo>
                  <a:lnTo>
                    <a:pt x="389509" y="11811"/>
                  </a:lnTo>
                  <a:lnTo>
                    <a:pt x="389509" y="23609"/>
                  </a:lnTo>
                  <a:lnTo>
                    <a:pt x="401307" y="23609"/>
                  </a:lnTo>
                  <a:lnTo>
                    <a:pt x="401307" y="11811"/>
                  </a:lnTo>
                  <a:close/>
                </a:path>
                <a:path w="626109" h="35560">
                  <a:moveTo>
                    <a:pt x="413092" y="23609"/>
                  </a:moveTo>
                  <a:lnTo>
                    <a:pt x="401307" y="23609"/>
                  </a:lnTo>
                  <a:lnTo>
                    <a:pt x="401307" y="35407"/>
                  </a:lnTo>
                  <a:lnTo>
                    <a:pt x="413092" y="35407"/>
                  </a:lnTo>
                  <a:lnTo>
                    <a:pt x="413092" y="23609"/>
                  </a:lnTo>
                  <a:close/>
                </a:path>
                <a:path w="626109" h="35560">
                  <a:moveTo>
                    <a:pt x="424903" y="23609"/>
                  </a:moveTo>
                  <a:lnTo>
                    <a:pt x="413105" y="23609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close/>
                </a:path>
                <a:path w="626109" h="35560">
                  <a:moveTo>
                    <a:pt x="424903" y="0"/>
                  </a:moveTo>
                  <a:lnTo>
                    <a:pt x="413105" y="0"/>
                  </a:lnTo>
                  <a:lnTo>
                    <a:pt x="413105" y="11811"/>
                  </a:lnTo>
                  <a:lnTo>
                    <a:pt x="424903" y="11811"/>
                  </a:lnTo>
                  <a:lnTo>
                    <a:pt x="424903" y="0"/>
                  </a:lnTo>
                  <a:close/>
                </a:path>
                <a:path w="626109" h="35560">
                  <a:moveTo>
                    <a:pt x="436702" y="0"/>
                  </a:moveTo>
                  <a:lnTo>
                    <a:pt x="424916" y="0"/>
                  </a:lnTo>
                  <a:lnTo>
                    <a:pt x="424916" y="11811"/>
                  </a:lnTo>
                  <a:lnTo>
                    <a:pt x="424916" y="23609"/>
                  </a:lnTo>
                  <a:lnTo>
                    <a:pt x="436702" y="23609"/>
                  </a:lnTo>
                  <a:lnTo>
                    <a:pt x="436702" y="11811"/>
                  </a:lnTo>
                  <a:lnTo>
                    <a:pt x="436702" y="0"/>
                  </a:lnTo>
                  <a:close/>
                </a:path>
                <a:path w="626109" h="35560">
                  <a:moveTo>
                    <a:pt x="448513" y="11811"/>
                  </a:moveTo>
                  <a:lnTo>
                    <a:pt x="436714" y="11811"/>
                  </a:lnTo>
                  <a:lnTo>
                    <a:pt x="436714" y="23609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48513" y="23609"/>
                  </a:lnTo>
                  <a:lnTo>
                    <a:pt x="448513" y="11811"/>
                  </a:lnTo>
                  <a:close/>
                </a:path>
                <a:path w="626109" h="35560">
                  <a:moveTo>
                    <a:pt x="460298" y="0"/>
                  </a:moveTo>
                  <a:lnTo>
                    <a:pt x="448513" y="0"/>
                  </a:lnTo>
                  <a:lnTo>
                    <a:pt x="448513" y="11811"/>
                  </a:lnTo>
                  <a:lnTo>
                    <a:pt x="460298" y="11811"/>
                  </a:lnTo>
                  <a:lnTo>
                    <a:pt x="460298" y="0"/>
                  </a:lnTo>
                  <a:close/>
                </a:path>
                <a:path w="626109" h="35560">
                  <a:moveTo>
                    <a:pt x="483920" y="0"/>
                  </a:moveTo>
                  <a:lnTo>
                    <a:pt x="472122" y="0"/>
                  </a:lnTo>
                  <a:lnTo>
                    <a:pt x="472122" y="11811"/>
                  </a:lnTo>
                  <a:lnTo>
                    <a:pt x="472122" y="23609"/>
                  </a:lnTo>
                  <a:lnTo>
                    <a:pt x="472122" y="35407"/>
                  </a:lnTo>
                  <a:lnTo>
                    <a:pt x="483920" y="35407"/>
                  </a:lnTo>
                  <a:lnTo>
                    <a:pt x="483920" y="23609"/>
                  </a:lnTo>
                  <a:lnTo>
                    <a:pt x="483920" y="11811"/>
                  </a:lnTo>
                  <a:lnTo>
                    <a:pt x="483920" y="0"/>
                  </a:lnTo>
                  <a:close/>
                </a:path>
                <a:path w="626109" h="35560">
                  <a:moveTo>
                    <a:pt x="495731" y="23609"/>
                  </a:move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495731" y="23609"/>
                  </a:lnTo>
                  <a:close/>
                </a:path>
                <a:path w="626109" h="35560">
                  <a:moveTo>
                    <a:pt x="519315" y="0"/>
                  </a:moveTo>
                  <a:lnTo>
                    <a:pt x="507530" y="0"/>
                  </a:lnTo>
                  <a:lnTo>
                    <a:pt x="507530" y="11811"/>
                  </a:lnTo>
                  <a:lnTo>
                    <a:pt x="507530" y="23609"/>
                  </a:lnTo>
                  <a:lnTo>
                    <a:pt x="507530" y="35407"/>
                  </a:lnTo>
                  <a:lnTo>
                    <a:pt x="519315" y="35407"/>
                  </a:lnTo>
                  <a:lnTo>
                    <a:pt x="519315" y="23609"/>
                  </a:lnTo>
                  <a:lnTo>
                    <a:pt x="519315" y="11811"/>
                  </a:lnTo>
                  <a:lnTo>
                    <a:pt x="519315" y="0"/>
                  </a:lnTo>
                  <a:close/>
                </a:path>
                <a:path w="626109" h="35560">
                  <a:moveTo>
                    <a:pt x="531126" y="23609"/>
                  </a:moveTo>
                  <a:lnTo>
                    <a:pt x="519341" y="23609"/>
                  </a:lnTo>
                  <a:lnTo>
                    <a:pt x="519341" y="35407"/>
                  </a:lnTo>
                  <a:lnTo>
                    <a:pt x="531126" y="35407"/>
                  </a:lnTo>
                  <a:lnTo>
                    <a:pt x="531126" y="23609"/>
                  </a:lnTo>
                  <a:close/>
                </a:path>
                <a:path w="626109" h="35560">
                  <a:moveTo>
                    <a:pt x="601941" y="11811"/>
                  </a:moveTo>
                  <a:lnTo>
                    <a:pt x="590143" y="11811"/>
                  </a:lnTo>
                  <a:lnTo>
                    <a:pt x="578345" y="11811"/>
                  </a:lnTo>
                  <a:lnTo>
                    <a:pt x="578345" y="23609"/>
                  </a:lnTo>
                  <a:lnTo>
                    <a:pt x="566547" y="23609"/>
                  </a:lnTo>
                  <a:lnTo>
                    <a:pt x="566547" y="11811"/>
                  </a:lnTo>
                  <a:lnTo>
                    <a:pt x="578345" y="11811"/>
                  </a:lnTo>
                  <a:lnTo>
                    <a:pt x="578345" y="0"/>
                  </a:lnTo>
                  <a:lnTo>
                    <a:pt x="566547" y="0"/>
                  </a:lnTo>
                  <a:lnTo>
                    <a:pt x="554748" y="0"/>
                  </a:lnTo>
                  <a:lnTo>
                    <a:pt x="554748" y="11811"/>
                  </a:lnTo>
                  <a:lnTo>
                    <a:pt x="542950" y="11811"/>
                  </a:lnTo>
                  <a:lnTo>
                    <a:pt x="542950" y="23609"/>
                  </a:lnTo>
                  <a:lnTo>
                    <a:pt x="554748" y="23609"/>
                  </a:lnTo>
                  <a:lnTo>
                    <a:pt x="554748" y="35407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90143" y="35407"/>
                  </a:lnTo>
                  <a:lnTo>
                    <a:pt x="590143" y="23609"/>
                  </a:lnTo>
                  <a:lnTo>
                    <a:pt x="601941" y="23609"/>
                  </a:lnTo>
                  <a:lnTo>
                    <a:pt x="601941" y="11811"/>
                  </a:lnTo>
                  <a:close/>
                </a:path>
                <a:path w="626109" h="35560">
                  <a:moveTo>
                    <a:pt x="625551" y="11811"/>
                  </a:moveTo>
                  <a:lnTo>
                    <a:pt x="613765" y="11811"/>
                  </a:lnTo>
                  <a:lnTo>
                    <a:pt x="613765" y="23609"/>
                  </a:lnTo>
                  <a:lnTo>
                    <a:pt x="625551" y="23609"/>
                  </a:lnTo>
                  <a:lnTo>
                    <a:pt x="625551" y="118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5958433" y="6185357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09" h="47625">
                  <a:moveTo>
                    <a:pt x="23583" y="35407"/>
                  </a:moveTo>
                  <a:lnTo>
                    <a:pt x="11798" y="35407"/>
                  </a:lnTo>
                  <a:lnTo>
                    <a:pt x="11798" y="23609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0" y="47205"/>
                  </a:lnTo>
                  <a:lnTo>
                    <a:pt x="11798" y="47205"/>
                  </a:lnTo>
                  <a:lnTo>
                    <a:pt x="23583" y="47205"/>
                  </a:lnTo>
                  <a:lnTo>
                    <a:pt x="23583" y="35407"/>
                  </a:lnTo>
                  <a:close/>
                </a:path>
                <a:path w="626109" h="47625">
                  <a:moveTo>
                    <a:pt x="35394" y="23609"/>
                  </a:moveTo>
                  <a:lnTo>
                    <a:pt x="23596" y="23609"/>
                  </a:lnTo>
                  <a:lnTo>
                    <a:pt x="23596" y="35407"/>
                  </a:lnTo>
                  <a:lnTo>
                    <a:pt x="23596" y="47205"/>
                  </a:lnTo>
                  <a:lnTo>
                    <a:pt x="35394" y="47205"/>
                  </a:lnTo>
                  <a:lnTo>
                    <a:pt x="35394" y="35407"/>
                  </a:lnTo>
                  <a:lnTo>
                    <a:pt x="35394" y="23609"/>
                  </a:lnTo>
                  <a:close/>
                </a:path>
                <a:path w="626109" h="47625">
                  <a:moveTo>
                    <a:pt x="35394" y="11798"/>
                  </a:moveTo>
                  <a:lnTo>
                    <a:pt x="23596" y="11798"/>
                  </a:lnTo>
                  <a:lnTo>
                    <a:pt x="23596" y="23596"/>
                  </a:lnTo>
                  <a:lnTo>
                    <a:pt x="35394" y="23596"/>
                  </a:lnTo>
                  <a:lnTo>
                    <a:pt x="35394" y="11798"/>
                  </a:lnTo>
                  <a:close/>
                </a:path>
                <a:path w="626109" h="47625">
                  <a:moveTo>
                    <a:pt x="58991" y="35407"/>
                  </a:moveTo>
                  <a:lnTo>
                    <a:pt x="47205" y="35407"/>
                  </a:lnTo>
                  <a:lnTo>
                    <a:pt x="47205" y="23609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35407" y="47205"/>
                  </a:lnTo>
                  <a:lnTo>
                    <a:pt x="47205" y="47205"/>
                  </a:lnTo>
                  <a:lnTo>
                    <a:pt x="58991" y="47205"/>
                  </a:lnTo>
                  <a:lnTo>
                    <a:pt x="58991" y="35407"/>
                  </a:lnTo>
                  <a:close/>
                </a:path>
                <a:path w="626109" h="47625">
                  <a:moveTo>
                    <a:pt x="58991" y="11798"/>
                  </a:moveTo>
                  <a:lnTo>
                    <a:pt x="47205" y="11798"/>
                  </a:lnTo>
                  <a:lnTo>
                    <a:pt x="35407" y="11798"/>
                  </a:lnTo>
                  <a:lnTo>
                    <a:pt x="35407" y="23596"/>
                  </a:lnTo>
                  <a:lnTo>
                    <a:pt x="47205" y="23596"/>
                  </a:lnTo>
                  <a:lnTo>
                    <a:pt x="58991" y="23596"/>
                  </a:lnTo>
                  <a:lnTo>
                    <a:pt x="58991" y="11798"/>
                  </a:lnTo>
                  <a:close/>
                </a:path>
                <a:path w="626109" h="47625">
                  <a:moveTo>
                    <a:pt x="94411" y="23609"/>
                  </a:moveTo>
                  <a:lnTo>
                    <a:pt x="82613" y="23609"/>
                  </a:lnTo>
                  <a:lnTo>
                    <a:pt x="70815" y="23609"/>
                  </a:ln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47205"/>
                  </a:lnTo>
                  <a:lnTo>
                    <a:pt x="94411" y="47205"/>
                  </a:lnTo>
                  <a:lnTo>
                    <a:pt x="94411" y="35407"/>
                  </a:lnTo>
                  <a:lnTo>
                    <a:pt x="94411" y="23609"/>
                  </a:lnTo>
                  <a:close/>
                </a:path>
                <a:path w="626109" h="47625">
                  <a:moveTo>
                    <a:pt x="94411" y="11798"/>
                  </a:moveTo>
                  <a:lnTo>
                    <a:pt x="82613" y="11798"/>
                  </a:lnTo>
                  <a:lnTo>
                    <a:pt x="82613" y="23596"/>
                  </a:lnTo>
                  <a:lnTo>
                    <a:pt x="94411" y="23596"/>
                  </a:lnTo>
                  <a:lnTo>
                    <a:pt x="94411" y="11798"/>
                  </a:lnTo>
                  <a:close/>
                </a:path>
                <a:path w="626109" h="47625">
                  <a:moveTo>
                    <a:pt x="106222" y="35407"/>
                  </a:moveTo>
                  <a:lnTo>
                    <a:pt x="94424" y="35407"/>
                  </a:lnTo>
                  <a:lnTo>
                    <a:pt x="94424" y="47205"/>
                  </a:lnTo>
                  <a:lnTo>
                    <a:pt x="106222" y="47205"/>
                  </a:lnTo>
                  <a:lnTo>
                    <a:pt x="106222" y="35407"/>
                  </a:lnTo>
                  <a:close/>
                </a:path>
                <a:path w="626109" h="47625">
                  <a:moveTo>
                    <a:pt x="106222" y="11798"/>
                  </a:moveTo>
                  <a:lnTo>
                    <a:pt x="94424" y="11798"/>
                  </a:lnTo>
                  <a:lnTo>
                    <a:pt x="94424" y="23596"/>
                  </a:lnTo>
                  <a:lnTo>
                    <a:pt x="106222" y="23596"/>
                  </a:lnTo>
                  <a:lnTo>
                    <a:pt x="106222" y="11798"/>
                  </a:lnTo>
                  <a:close/>
                </a:path>
                <a:path w="626109" h="47625">
                  <a:moveTo>
                    <a:pt x="118008" y="23609"/>
                  </a:moveTo>
                  <a:lnTo>
                    <a:pt x="106222" y="23609"/>
                  </a:lnTo>
                  <a:lnTo>
                    <a:pt x="106222" y="35407"/>
                  </a:lnTo>
                  <a:lnTo>
                    <a:pt x="118008" y="35407"/>
                  </a:lnTo>
                  <a:lnTo>
                    <a:pt x="118008" y="23609"/>
                  </a:lnTo>
                  <a:close/>
                </a:path>
                <a:path w="626109" h="47625">
                  <a:moveTo>
                    <a:pt x="141630" y="11798"/>
                  </a:moveTo>
                  <a:lnTo>
                    <a:pt x="129832" y="11798"/>
                  </a:lnTo>
                  <a:lnTo>
                    <a:pt x="129832" y="23596"/>
                  </a:lnTo>
                  <a:lnTo>
                    <a:pt x="141630" y="23596"/>
                  </a:lnTo>
                  <a:lnTo>
                    <a:pt x="141630" y="11798"/>
                  </a:lnTo>
                  <a:close/>
                </a:path>
                <a:path w="626109" h="47625">
                  <a:moveTo>
                    <a:pt x="153416" y="35407"/>
                  </a:moveTo>
                  <a:lnTo>
                    <a:pt x="141630" y="35407"/>
                  </a:lnTo>
                  <a:lnTo>
                    <a:pt x="141630" y="47205"/>
                  </a:lnTo>
                  <a:lnTo>
                    <a:pt x="153416" y="47205"/>
                  </a:lnTo>
                  <a:lnTo>
                    <a:pt x="153416" y="35407"/>
                  </a:lnTo>
                  <a:close/>
                </a:path>
                <a:path w="626109" h="47625">
                  <a:moveTo>
                    <a:pt x="177025" y="23609"/>
                  </a:moveTo>
                  <a:lnTo>
                    <a:pt x="165239" y="23609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close/>
                </a:path>
                <a:path w="626109" h="47625">
                  <a:moveTo>
                    <a:pt x="177025" y="11798"/>
                  </a:moveTo>
                  <a:lnTo>
                    <a:pt x="165239" y="11798"/>
                  </a:lnTo>
                  <a:lnTo>
                    <a:pt x="165239" y="23596"/>
                  </a:lnTo>
                  <a:lnTo>
                    <a:pt x="177025" y="23596"/>
                  </a:lnTo>
                  <a:lnTo>
                    <a:pt x="177025" y="11798"/>
                  </a:lnTo>
                  <a:close/>
                </a:path>
                <a:path w="626109" h="47625">
                  <a:moveTo>
                    <a:pt x="212432" y="35407"/>
                  </a:moveTo>
                  <a:lnTo>
                    <a:pt x="200647" y="35407"/>
                  </a:lnTo>
                  <a:lnTo>
                    <a:pt x="188849" y="35407"/>
                  </a:lnTo>
                  <a:lnTo>
                    <a:pt x="188849" y="47205"/>
                  </a:lnTo>
                  <a:lnTo>
                    <a:pt x="200647" y="47205"/>
                  </a:lnTo>
                  <a:lnTo>
                    <a:pt x="212432" y="47205"/>
                  </a:lnTo>
                  <a:lnTo>
                    <a:pt x="212432" y="35407"/>
                  </a:lnTo>
                  <a:close/>
                </a:path>
                <a:path w="626109" h="47625">
                  <a:moveTo>
                    <a:pt x="224243" y="23609"/>
                  </a:move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close/>
                </a:path>
                <a:path w="626109" h="47625">
                  <a:moveTo>
                    <a:pt x="224243" y="11798"/>
                  </a:moveTo>
                  <a:lnTo>
                    <a:pt x="212458" y="11798"/>
                  </a:lnTo>
                  <a:lnTo>
                    <a:pt x="212458" y="23596"/>
                  </a:lnTo>
                  <a:lnTo>
                    <a:pt x="224243" y="23596"/>
                  </a:lnTo>
                  <a:lnTo>
                    <a:pt x="224243" y="11798"/>
                  </a:lnTo>
                  <a:close/>
                </a:path>
                <a:path w="626109" h="47625">
                  <a:moveTo>
                    <a:pt x="236054" y="23609"/>
                  </a:move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36054" y="23609"/>
                  </a:lnTo>
                  <a:close/>
                </a:path>
                <a:path w="626109" h="47625">
                  <a:moveTo>
                    <a:pt x="236054" y="11798"/>
                  </a:moveTo>
                  <a:lnTo>
                    <a:pt x="224256" y="11798"/>
                  </a:lnTo>
                  <a:lnTo>
                    <a:pt x="224256" y="23596"/>
                  </a:lnTo>
                  <a:lnTo>
                    <a:pt x="236054" y="23596"/>
                  </a:lnTo>
                  <a:lnTo>
                    <a:pt x="236054" y="11798"/>
                  </a:lnTo>
                  <a:close/>
                </a:path>
                <a:path w="626109" h="47625">
                  <a:moveTo>
                    <a:pt x="271449" y="23609"/>
                  </a:moveTo>
                  <a:lnTo>
                    <a:pt x="259664" y="23609"/>
                  </a:lnTo>
                  <a:lnTo>
                    <a:pt x="259664" y="35407"/>
                  </a:lnTo>
                  <a:lnTo>
                    <a:pt x="247865" y="35407"/>
                  </a:lnTo>
                  <a:lnTo>
                    <a:pt x="247865" y="47205"/>
                  </a:lnTo>
                  <a:lnTo>
                    <a:pt x="259664" y="47205"/>
                  </a:lnTo>
                  <a:lnTo>
                    <a:pt x="271449" y="47205"/>
                  </a:lnTo>
                  <a:lnTo>
                    <a:pt x="271449" y="35407"/>
                  </a:lnTo>
                  <a:lnTo>
                    <a:pt x="271449" y="23609"/>
                  </a:lnTo>
                  <a:close/>
                </a:path>
                <a:path w="626109" h="47625">
                  <a:moveTo>
                    <a:pt x="271449" y="11798"/>
                  </a:moveTo>
                  <a:lnTo>
                    <a:pt x="259664" y="11798"/>
                  </a:lnTo>
                  <a:lnTo>
                    <a:pt x="247865" y="11798"/>
                  </a:lnTo>
                  <a:lnTo>
                    <a:pt x="247865" y="23596"/>
                  </a:lnTo>
                  <a:lnTo>
                    <a:pt x="259664" y="23596"/>
                  </a:lnTo>
                  <a:lnTo>
                    <a:pt x="271449" y="23596"/>
                  </a:lnTo>
                  <a:lnTo>
                    <a:pt x="271449" y="11798"/>
                  </a:lnTo>
                  <a:close/>
                </a:path>
                <a:path w="626109" h="47625">
                  <a:moveTo>
                    <a:pt x="283260" y="23609"/>
                  </a:moveTo>
                  <a:lnTo>
                    <a:pt x="271475" y="23609"/>
                  </a:lnTo>
                  <a:lnTo>
                    <a:pt x="271475" y="35407"/>
                  </a:lnTo>
                  <a:lnTo>
                    <a:pt x="271475" y="47205"/>
                  </a:lnTo>
                  <a:lnTo>
                    <a:pt x="283260" y="47205"/>
                  </a:lnTo>
                  <a:lnTo>
                    <a:pt x="283260" y="35407"/>
                  </a:lnTo>
                  <a:lnTo>
                    <a:pt x="283260" y="23609"/>
                  </a:lnTo>
                  <a:close/>
                </a:path>
                <a:path w="626109" h="47625">
                  <a:moveTo>
                    <a:pt x="283260" y="11798"/>
                  </a:moveTo>
                  <a:lnTo>
                    <a:pt x="271475" y="11798"/>
                  </a:lnTo>
                  <a:lnTo>
                    <a:pt x="271475" y="23596"/>
                  </a:lnTo>
                  <a:lnTo>
                    <a:pt x="283260" y="23596"/>
                  </a:lnTo>
                  <a:lnTo>
                    <a:pt x="283260" y="11798"/>
                  </a:lnTo>
                  <a:close/>
                </a:path>
                <a:path w="626109" h="47625">
                  <a:moveTo>
                    <a:pt x="295071" y="35407"/>
                  </a:moveTo>
                  <a:lnTo>
                    <a:pt x="283273" y="35407"/>
                  </a:lnTo>
                  <a:lnTo>
                    <a:pt x="283273" y="47205"/>
                  </a:lnTo>
                  <a:lnTo>
                    <a:pt x="295071" y="47205"/>
                  </a:lnTo>
                  <a:lnTo>
                    <a:pt x="295071" y="35407"/>
                  </a:lnTo>
                  <a:close/>
                </a:path>
                <a:path w="626109" h="47625">
                  <a:moveTo>
                    <a:pt x="295071" y="11798"/>
                  </a:moveTo>
                  <a:lnTo>
                    <a:pt x="283273" y="11798"/>
                  </a:lnTo>
                  <a:lnTo>
                    <a:pt x="283273" y="23596"/>
                  </a:lnTo>
                  <a:lnTo>
                    <a:pt x="295071" y="23596"/>
                  </a:lnTo>
                  <a:lnTo>
                    <a:pt x="295071" y="11798"/>
                  </a:lnTo>
                  <a:close/>
                </a:path>
                <a:path w="626109" h="47625">
                  <a:moveTo>
                    <a:pt x="318668" y="23609"/>
                  </a:moveTo>
                  <a:lnTo>
                    <a:pt x="306882" y="23609"/>
                  </a:lnTo>
                  <a:lnTo>
                    <a:pt x="306882" y="35407"/>
                  </a:lnTo>
                  <a:lnTo>
                    <a:pt x="306882" y="47205"/>
                  </a:lnTo>
                  <a:lnTo>
                    <a:pt x="318668" y="47205"/>
                  </a:lnTo>
                  <a:lnTo>
                    <a:pt x="318668" y="35407"/>
                  </a:lnTo>
                  <a:lnTo>
                    <a:pt x="318668" y="23609"/>
                  </a:lnTo>
                  <a:close/>
                </a:path>
                <a:path w="626109" h="47625">
                  <a:moveTo>
                    <a:pt x="330479" y="23609"/>
                  </a:moveTo>
                  <a:lnTo>
                    <a:pt x="318681" y="23609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close/>
                </a:path>
                <a:path w="626109" h="47625">
                  <a:moveTo>
                    <a:pt x="342277" y="23609"/>
                  </a:moveTo>
                  <a:lnTo>
                    <a:pt x="330492" y="23609"/>
                  </a:lnTo>
                  <a:lnTo>
                    <a:pt x="330492" y="35407"/>
                  </a:lnTo>
                  <a:lnTo>
                    <a:pt x="342277" y="35407"/>
                  </a:lnTo>
                  <a:lnTo>
                    <a:pt x="342277" y="23609"/>
                  </a:lnTo>
                  <a:close/>
                </a:path>
                <a:path w="626109" h="47625">
                  <a:moveTo>
                    <a:pt x="342277" y="11798"/>
                  </a:moveTo>
                  <a:lnTo>
                    <a:pt x="330492" y="11798"/>
                  </a:lnTo>
                  <a:lnTo>
                    <a:pt x="330492" y="23596"/>
                  </a:lnTo>
                  <a:lnTo>
                    <a:pt x="342277" y="23596"/>
                  </a:lnTo>
                  <a:lnTo>
                    <a:pt x="342277" y="11798"/>
                  </a:lnTo>
                  <a:close/>
                </a:path>
                <a:path w="626109" h="47625">
                  <a:moveTo>
                    <a:pt x="365874" y="23609"/>
                  </a:moveTo>
                  <a:lnTo>
                    <a:pt x="354088" y="23609"/>
                  </a:lnTo>
                  <a:lnTo>
                    <a:pt x="342290" y="23609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65874" y="35407"/>
                  </a:lnTo>
                  <a:lnTo>
                    <a:pt x="365874" y="23609"/>
                  </a:lnTo>
                  <a:close/>
                </a:path>
                <a:path w="626109" h="47625">
                  <a:moveTo>
                    <a:pt x="365874" y="11798"/>
                  </a:moveTo>
                  <a:lnTo>
                    <a:pt x="354088" y="11798"/>
                  </a:lnTo>
                  <a:lnTo>
                    <a:pt x="354088" y="23596"/>
                  </a:lnTo>
                  <a:lnTo>
                    <a:pt x="365874" y="23596"/>
                  </a:lnTo>
                  <a:lnTo>
                    <a:pt x="365874" y="11798"/>
                  </a:lnTo>
                  <a:close/>
                </a:path>
                <a:path w="626109" h="47625">
                  <a:moveTo>
                    <a:pt x="377685" y="23609"/>
                  </a:moveTo>
                  <a:lnTo>
                    <a:pt x="365899" y="23609"/>
                  </a:lnTo>
                  <a:lnTo>
                    <a:pt x="365899" y="35407"/>
                  </a:lnTo>
                  <a:lnTo>
                    <a:pt x="377685" y="35407"/>
                  </a:lnTo>
                  <a:lnTo>
                    <a:pt x="377685" y="23609"/>
                  </a:lnTo>
                  <a:close/>
                </a:path>
                <a:path w="626109" h="47625">
                  <a:moveTo>
                    <a:pt x="377685" y="11798"/>
                  </a:moveTo>
                  <a:lnTo>
                    <a:pt x="365899" y="11798"/>
                  </a:lnTo>
                  <a:lnTo>
                    <a:pt x="365899" y="23596"/>
                  </a:lnTo>
                  <a:lnTo>
                    <a:pt x="377685" y="23596"/>
                  </a:lnTo>
                  <a:lnTo>
                    <a:pt x="377685" y="11798"/>
                  </a:lnTo>
                  <a:close/>
                </a:path>
                <a:path w="626109" h="47625">
                  <a:moveTo>
                    <a:pt x="389496" y="11798"/>
                  </a:moveTo>
                  <a:lnTo>
                    <a:pt x="377698" y="11798"/>
                  </a:lnTo>
                  <a:lnTo>
                    <a:pt x="377698" y="23596"/>
                  </a:lnTo>
                  <a:lnTo>
                    <a:pt x="389496" y="23596"/>
                  </a:lnTo>
                  <a:lnTo>
                    <a:pt x="389496" y="11798"/>
                  </a:lnTo>
                  <a:close/>
                </a:path>
                <a:path w="626109" h="47625">
                  <a:moveTo>
                    <a:pt x="413092" y="23609"/>
                  </a:moveTo>
                  <a:lnTo>
                    <a:pt x="401307" y="23609"/>
                  </a:lnTo>
                  <a:lnTo>
                    <a:pt x="401307" y="35407"/>
                  </a:lnTo>
                  <a:lnTo>
                    <a:pt x="413092" y="35407"/>
                  </a:lnTo>
                  <a:lnTo>
                    <a:pt x="413092" y="23609"/>
                  </a:lnTo>
                  <a:close/>
                </a:path>
                <a:path w="626109" h="47625">
                  <a:moveTo>
                    <a:pt x="448513" y="11798"/>
                  </a:moveTo>
                  <a:lnTo>
                    <a:pt x="436714" y="11798"/>
                  </a:lnTo>
                  <a:lnTo>
                    <a:pt x="436714" y="23596"/>
                  </a:lnTo>
                  <a:lnTo>
                    <a:pt x="448513" y="23596"/>
                  </a:lnTo>
                  <a:lnTo>
                    <a:pt x="448513" y="11798"/>
                  </a:lnTo>
                  <a:close/>
                </a:path>
                <a:path w="626109" h="47625">
                  <a:moveTo>
                    <a:pt x="472109" y="23609"/>
                  </a:moveTo>
                  <a:lnTo>
                    <a:pt x="460324" y="23609"/>
                  </a:lnTo>
                  <a:lnTo>
                    <a:pt x="460324" y="35407"/>
                  </a:lnTo>
                  <a:lnTo>
                    <a:pt x="472109" y="35407"/>
                  </a:lnTo>
                  <a:lnTo>
                    <a:pt x="472109" y="23609"/>
                  </a:lnTo>
                  <a:close/>
                </a:path>
                <a:path w="626109" h="47625">
                  <a:moveTo>
                    <a:pt x="507530" y="23609"/>
                  </a:moveTo>
                  <a:lnTo>
                    <a:pt x="495731" y="23609"/>
                  </a:ln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507530" y="35407"/>
                  </a:lnTo>
                  <a:lnTo>
                    <a:pt x="507530" y="23609"/>
                  </a:lnTo>
                  <a:close/>
                </a:path>
                <a:path w="626109" h="47625">
                  <a:moveTo>
                    <a:pt x="519315" y="11798"/>
                  </a:moveTo>
                  <a:lnTo>
                    <a:pt x="507530" y="11798"/>
                  </a:lnTo>
                  <a:lnTo>
                    <a:pt x="495731" y="11798"/>
                  </a:lnTo>
                  <a:lnTo>
                    <a:pt x="483933" y="11798"/>
                  </a:lnTo>
                  <a:lnTo>
                    <a:pt x="483933" y="23596"/>
                  </a:lnTo>
                  <a:lnTo>
                    <a:pt x="495731" y="23596"/>
                  </a:lnTo>
                  <a:lnTo>
                    <a:pt x="507530" y="23596"/>
                  </a:lnTo>
                  <a:lnTo>
                    <a:pt x="519315" y="23596"/>
                  </a:lnTo>
                  <a:lnTo>
                    <a:pt x="519315" y="11798"/>
                  </a:lnTo>
                  <a:close/>
                </a:path>
                <a:path w="626109" h="47625">
                  <a:moveTo>
                    <a:pt x="531126" y="11798"/>
                  </a:moveTo>
                  <a:lnTo>
                    <a:pt x="519341" y="11798"/>
                  </a:lnTo>
                  <a:lnTo>
                    <a:pt x="519341" y="23596"/>
                  </a:lnTo>
                  <a:lnTo>
                    <a:pt x="531126" y="23596"/>
                  </a:lnTo>
                  <a:lnTo>
                    <a:pt x="531126" y="11798"/>
                  </a:lnTo>
                  <a:close/>
                </a:path>
                <a:path w="626109" h="47625">
                  <a:moveTo>
                    <a:pt x="542937" y="11798"/>
                  </a:moveTo>
                  <a:lnTo>
                    <a:pt x="531139" y="11798"/>
                  </a:lnTo>
                  <a:lnTo>
                    <a:pt x="531139" y="23596"/>
                  </a:lnTo>
                  <a:lnTo>
                    <a:pt x="542937" y="23596"/>
                  </a:lnTo>
                  <a:lnTo>
                    <a:pt x="542937" y="11798"/>
                  </a:lnTo>
                  <a:close/>
                </a:path>
                <a:path w="626109" h="47625">
                  <a:moveTo>
                    <a:pt x="566547" y="23609"/>
                  </a:moveTo>
                  <a:lnTo>
                    <a:pt x="554748" y="23609"/>
                  </a:lnTo>
                  <a:lnTo>
                    <a:pt x="554748" y="35407"/>
                  </a:lnTo>
                  <a:lnTo>
                    <a:pt x="566547" y="35407"/>
                  </a:lnTo>
                  <a:lnTo>
                    <a:pt x="566547" y="23609"/>
                  </a:lnTo>
                  <a:close/>
                </a:path>
                <a:path w="626109" h="47625">
                  <a:moveTo>
                    <a:pt x="601941" y="23609"/>
                  </a:moveTo>
                  <a:lnTo>
                    <a:pt x="590143" y="23609"/>
                  </a:lnTo>
                  <a:lnTo>
                    <a:pt x="578345" y="23609"/>
                  </a:lnTo>
                  <a:lnTo>
                    <a:pt x="578345" y="35407"/>
                  </a:lnTo>
                  <a:lnTo>
                    <a:pt x="590143" y="35407"/>
                  </a:lnTo>
                  <a:lnTo>
                    <a:pt x="601941" y="35407"/>
                  </a:lnTo>
                  <a:lnTo>
                    <a:pt x="601941" y="23609"/>
                  </a:lnTo>
                  <a:close/>
                </a:path>
                <a:path w="626109" h="47625">
                  <a:moveTo>
                    <a:pt x="601941" y="0"/>
                  </a:moveTo>
                  <a:lnTo>
                    <a:pt x="590143" y="0"/>
                  </a:lnTo>
                  <a:lnTo>
                    <a:pt x="578345" y="0"/>
                  </a:lnTo>
                  <a:lnTo>
                    <a:pt x="578345" y="11798"/>
                  </a:lnTo>
                  <a:lnTo>
                    <a:pt x="566547" y="11798"/>
                  </a:lnTo>
                  <a:lnTo>
                    <a:pt x="554748" y="11798"/>
                  </a:ln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66547" y="23596"/>
                  </a:lnTo>
                  <a:lnTo>
                    <a:pt x="578345" y="23596"/>
                  </a:lnTo>
                  <a:lnTo>
                    <a:pt x="590143" y="23596"/>
                  </a:lnTo>
                  <a:lnTo>
                    <a:pt x="590143" y="11798"/>
                  </a:lnTo>
                  <a:lnTo>
                    <a:pt x="601941" y="11798"/>
                  </a:lnTo>
                  <a:lnTo>
                    <a:pt x="601941" y="0"/>
                  </a:lnTo>
                  <a:close/>
                </a:path>
                <a:path w="626109" h="47625">
                  <a:moveTo>
                    <a:pt x="613765" y="0"/>
                  </a:move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13765" y="0"/>
                  </a:lnTo>
                  <a:close/>
                </a:path>
                <a:path w="626109" h="47625">
                  <a:moveTo>
                    <a:pt x="625551" y="11798"/>
                  </a:moveTo>
                  <a:lnTo>
                    <a:pt x="613765" y="11798"/>
                  </a:lnTo>
                  <a:lnTo>
                    <a:pt x="613765" y="23596"/>
                  </a:lnTo>
                  <a:lnTo>
                    <a:pt x="625551" y="23596"/>
                  </a:lnTo>
                  <a:lnTo>
                    <a:pt x="625551" y="117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5958433" y="6220764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09" h="47625">
                  <a:moveTo>
                    <a:pt x="11798" y="11811"/>
                  </a:moveTo>
                  <a:lnTo>
                    <a:pt x="0" y="11811"/>
                  </a:lnTo>
                  <a:lnTo>
                    <a:pt x="0" y="23609"/>
                  </a:lnTo>
                  <a:lnTo>
                    <a:pt x="11798" y="23609"/>
                  </a:lnTo>
                  <a:lnTo>
                    <a:pt x="11798" y="11811"/>
                  </a:lnTo>
                  <a:close/>
                </a:path>
                <a:path w="626109" h="47625">
                  <a:moveTo>
                    <a:pt x="23583" y="35407"/>
                  </a:moveTo>
                  <a:lnTo>
                    <a:pt x="11798" y="35407"/>
                  </a:lnTo>
                  <a:lnTo>
                    <a:pt x="0" y="35407"/>
                  </a:lnTo>
                  <a:lnTo>
                    <a:pt x="0" y="47205"/>
                  </a:lnTo>
                  <a:lnTo>
                    <a:pt x="11798" y="47205"/>
                  </a:lnTo>
                  <a:lnTo>
                    <a:pt x="23583" y="47205"/>
                  </a:lnTo>
                  <a:lnTo>
                    <a:pt x="23583" y="35407"/>
                  </a:lnTo>
                  <a:close/>
                </a:path>
                <a:path w="626109" h="47625">
                  <a:moveTo>
                    <a:pt x="58991" y="23609"/>
                  </a:moveTo>
                  <a:lnTo>
                    <a:pt x="47205" y="23609"/>
                  </a:lnTo>
                  <a:lnTo>
                    <a:pt x="47205" y="35420"/>
                  </a:lnTo>
                  <a:lnTo>
                    <a:pt x="58991" y="35420"/>
                  </a:lnTo>
                  <a:lnTo>
                    <a:pt x="58991" y="23609"/>
                  </a:lnTo>
                  <a:close/>
                </a:path>
                <a:path w="626109" h="47625">
                  <a:moveTo>
                    <a:pt x="94411" y="11811"/>
                  </a:moveTo>
                  <a:lnTo>
                    <a:pt x="82613" y="11811"/>
                  </a:lnTo>
                  <a:lnTo>
                    <a:pt x="70815" y="11811"/>
                  </a:lnTo>
                  <a:lnTo>
                    <a:pt x="59016" y="11811"/>
                  </a:lnTo>
                  <a:lnTo>
                    <a:pt x="59016" y="23609"/>
                  </a:lnTo>
                  <a:lnTo>
                    <a:pt x="70815" y="23609"/>
                  </a:lnTo>
                  <a:lnTo>
                    <a:pt x="82613" y="23609"/>
                  </a:lnTo>
                  <a:lnTo>
                    <a:pt x="82613" y="35407"/>
                  </a:lnTo>
                  <a:lnTo>
                    <a:pt x="70815" y="35407"/>
                  </a:lnTo>
                  <a:lnTo>
                    <a:pt x="59016" y="35407"/>
                  </a:lnTo>
                  <a:lnTo>
                    <a:pt x="59016" y="47205"/>
                  </a:lnTo>
                  <a:lnTo>
                    <a:pt x="70815" y="47205"/>
                  </a:lnTo>
                  <a:lnTo>
                    <a:pt x="82613" y="47205"/>
                  </a:lnTo>
                  <a:lnTo>
                    <a:pt x="94411" y="47205"/>
                  </a:lnTo>
                  <a:lnTo>
                    <a:pt x="94411" y="35420"/>
                  </a:lnTo>
                  <a:lnTo>
                    <a:pt x="94411" y="23609"/>
                  </a:lnTo>
                  <a:lnTo>
                    <a:pt x="94411" y="11811"/>
                  </a:lnTo>
                  <a:close/>
                </a:path>
                <a:path w="626109" h="47625">
                  <a:moveTo>
                    <a:pt x="118008" y="35407"/>
                  </a:moveTo>
                  <a:lnTo>
                    <a:pt x="106222" y="35407"/>
                  </a:lnTo>
                  <a:lnTo>
                    <a:pt x="106222" y="23609"/>
                  </a:lnTo>
                  <a:lnTo>
                    <a:pt x="106222" y="11811"/>
                  </a:lnTo>
                  <a:lnTo>
                    <a:pt x="94424" y="11811"/>
                  </a:lnTo>
                  <a:lnTo>
                    <a:pt x="94424" y="23609"/>
                  </a:lnTo>
                  <a:lnTo>
                    <a:pt x="94424" y="35420"/>
                  </a:lnTo>
                  <a:lnTo>
                    <a:pt x="106222" y="35420"/>
                  </a:lnTo>
                  <a:lnTo>
                    <a:pt x="106222" y="47205"/>
                  </a:lnTo>
                  <a:lnTo>
                    <a:pt x="118008" y="47205"/>
                  </a:lnTo>
                  <a:lnTo>
                    <a:pt x="118008" y="35407"/>
                  </a:lnTo>
                  <a:close/>
                </a:path>
                <a:path w="626109" h="47625">
                  <a:moveTo>
                    <a:pt x="153416" y="35407"/>
                  </a:moveTo>
                  <a:lnTo>
                    <a:pt x="141630" y="35407"/>
                  </a:lnTo>
                  <a:lnTo>
                    <a:pt x="129832" y="35407"/>
                  </a:lnTo>
                  <a:lnTo>
                    <a:pt x="129832" y="47205"/>
                  </a:lnTo>
                  <a:lnTo>
                    <a:pt x="141630" y="47205"/>
                  </a:lnTo>
                  <a:lnTo>
                    <a:pt x="153416" y="47205"/>
                  </a:lnTo>
                  <a:lnTo>
                    <a:pt x="153416" y="35407"/>
                  </a:lnTo>
                  <a:close/>
                </a:path>
                <a:path w="626109" h="47625">
                  <a:moveTo>
                    <a:pt x="153416" y="11811"/>
                  </a:moveTo>
                  <a:lnTo>
                    <a:pt x="141630" y="11811"/>
                  </a:lnTo>
                  <a:lnTo>
                    <a:pt x="141630" y="23609"/>
                  </a:lnTo>
                  <a:lnTo>
                    <a:pt x="153416" y="23609"/>
                  </a:lnTo>
                  <a:lnTo>
                    <a:pt x="153416" y="11811"/>
                  </a:lnTo>
                  <a:close/>
                </a:path>
                <a:path w="626109" h="47625">
                  <a:moveTo>
                    <a:pt x="177025" y="35407"/>
                  </a:moveTo>
                  <a:lnTo>
                    <a:pt x="165239" y="35407"/>
                  </a:lnTo>
                  <a:lnTo>
                    <a:pt x="165239" y="23609"/>
                  </a:lnTo>
                  <a:lnTo>
                    <a:pt x="153441" y="23609"/>
                  </a:lnTo>
                  <a:lnTo>
                    <a:pt x="153441" y="35407"/>
                  </a:lnTo>
                  <a:lnTo>
                    <a:pt x="153441" y="47205"/>
                  </a:lnTo>
                  <a:lnTo>
                    <a:pt x="165239" y="47205"/>
                  </a:lnTo>
                  <a:lnTo>
                    <a:pt x="177025" y="47205"/>
                  </a:lnTo>
                  <a:lnTo>
                    <a:pt x="177025" y="35407"/>
                  </a:lnTo>
                  <a:close/>
                </a:path>
                <a:path w="626109" h="47625">
                  <a:moveTo>
                    <a:pt x="177025" y="11811"/>
                  </a:moveTo>
                  <a:lnTo>
                    <a:pt x="165239" y="11811"/>
                  </a:lnTo>
                  <a:lnTo>
                    <a:pt x="165239" y="23609"/>
                  </a:lnTo>
                  <a:lnTo>
                    <a:pt x="177025" y="23609"/>
                  </a:lnTo>
                  <a:lnTo>
                    <a:pt x="177025" y="11811"/>
                  </a:lnTo>
                  <a:close/>
                </a:path>
                <a:path w="626109" h="47625">
                  <a:moveTo>
                    <a:pt x="188836" y="23609"/>
                  </a:moveTo>
                  <a:lnTo>
                    <a:pt x="177038" y="23609"/>
                  </a:lnTo>
                  <a:lnTo>
                    <a:pt x="177038" y="35407"/>
                  </a:lnTo>
                  <a:lnTo>
                    <a:pt x="177038" y="47205"/>
                  </a:lnTo>
                  <a:lnTo>
                    <a:pt x="188836" y="47205"/>
                  </a:lnTo>
                  <a:lnTo>
                    <a:pt x="188836" y="35420"/>
                  </a:lnTo>
                  <a:lnTo>
                    <a:pt x="188836" y="23609"/>
                  </a:lnTo>
                  <a:close/>
                </a:path>
                <a:path w="626109" h="47625">
                  <a:moveTo>
                    <a:pt x="200647" y="11811"/>
                  </a:moveTo>
                  <a:lnTo>
                    <a:pt x="188849" y="11811"/>
                  </a:lnTo>
                  <a:lnTo>
                    <a:pt x="188849" y="23609"/>
                  </a:lnTo>
                  <a:lnTo>
                    <a:pt x="188849" y="35407"/>
                  </a:lnTo>
                  <a:lnTo>
                    <a:pt x="188849" y="47205"/>
                  </a:lnTo>
                  <a:lnTo>
                    <a:pt x="200647" y="47205"/>
                  </a:lnTo>
                  <a:lnTo>
                    <a:pt x="200647" y="35420"/>
                  </a:lnTo>
                  <a:lnTo>
                    <a:pt x="200647" y="23609"/>
                  </a:lnTo>
                  <a:lnTo>
                    <a:pt x="200647" y="11811"/>
                  </a:lnTo>
                  <a:close/>
                </a:path>
                <a:path w="626109" h="47625">
                  <a:moveTo>
                    <a:pt x="224243" y="35407"/>
                  </a:moveTo>
                  <a:lnTo>
                    <a:pt x="212458" y="35407"/>
                  </a:lnTo>
                  <a:lnTo>
                    <a:pt x="212458" y="47205"/>
                  </a:lnTo>
                  <a:lnTo>
                    <a:pt x="224243" y="47205"/>
                  </a:lnTo>
                  <a:lnTo>
                    <a:pt x="224243" y="35407"/>
                  </a:lnTo>
                  <a:close/>
                </a:path>
                <a:path w="626109" h="47625">
                  <a:moveTo>
                    <a:pt x="247840" y="35407"/>
                  </a:moveTo>
                  <a:lnTo>
                    <a:pt x="236054" y="35407"/>
                  </a:lnTo>
                  <a:lnTo>
                    <a:pt x="236054" y="47205"/>
                  </a:lnTo>
                  <a:lnTo>
                    <a:pt x="247840" y="47205"/>
                  </a:lnTo>
                  <a:lnTo>
                    <a:pt x="247840" y="35407"/>
                  </a:lnTo>
                  <a:close/>
                </a:path>
                <a:path w="626109" h="47625">
                  <a:moveTo>
                    <a:pt x="247840" y="11811"/>
                  </a:moveTo>
                  <a:lnTo>
                    <a:pt x="236054" y="11811"/>
                  </a:lnTo>
                  <a:lnTo>
                    <a:pt x="224256" y="11811"/>
                  </a:lnTo>
                  <a:lnTo>
                    <a:pt x="224256" y="23609"/>
                  </a:lnTo>
                  <a:lnTo>
                    <a:pt x="236054" y="23609"/>
                  </a:lnTo>
                  <a:lnTo>
                    <a:pt x="247840" y="23609"/>
                  </a:lnTo>
                  <a:lnTo>
                    <a:pt x="247840" y="11811"/>
                  </a:lnTo>
                  <a:close/>
                </a:path>
                <a:path w="626109" h="47625">
                  <a:moveTo>
                    <a:pt x="271449" y="23609"/>
                  </a:moveTo>
                  <a:lnTo>
                    <a:pt x="259664" y="23609"/>
                  </a:lnTo>
                  <a:lnTo>
                    <a:pt x="259664" y="35407"/>
                  </a:lnTo>
                  <a:lnTo>
                    <a:pt x="247865" y="35407"/>
                  </a:lnTo>
                  <a:lnTo>
                    <a:pt x="247865" y="47205"/>
                  </a:lnTo>
                  <a:lnTo>
                    <a:pt x="259664" y="47205"/>
                  </a:lnTo>
                  <a:lnTo>
                    <a:pt x="259664" y="35420"/>
                  </a:lnTo>
                  <a:lnTo>
                    <a:pt x="271449" y="35420"/>
                  </a:lnTo>
                  <a:lnTo>
                    <a:pt x="271449" y="23609"/>
                  </a:lnTo>
                  <a:close/>
                </a:path>
                <a:path w="626109" h="47625">
                  <a:moveTo>
                    <a:pt x="306857" y="11811"/>
                  </a:moveTo>
                  <a:lnTo>
                    <a:pt x="295071" y="11811"/>
                  </a:lnTo>
                  <a:lnTo>
                    <a:pt x="283273" y="11811"/>
                  </a:lnTo>
                  <a:lnTo>
                    <a:pt x="283273" y="23609"/>
                  </a:lnTo>
                  <a:lnTo>
                    <a:pt x="295071" y="23609"/>
                  </a:lnTo>
                  <a:lnTo>
                    <a:pt x="295071" y="35407"/>
                  </a:lnTo>
                  <a:lnTo>
                    <a:pt x="283273" y="35407"/>
                  </a:lnTo>
                  <a:lnTo>
                    <a:pt x="283273" y="47205"/>
                  </a:lnTo>
                  <a:lnTo>
                    <a:pt x="295071" y="47205"/>
                  </a:lnTo>
                  <a:lnTo>
                    <a:pt x="295071" y="35420"/>
                  </a:lnTo>
                  <a:lnTo>
                    <a:pt x="306857" y="35420"/>
                  </a:lnTo>
                  <a:lnTo>
                    <a:pt x="306857" y="23609"/>
                  </a:lnTo>
                  <a:lnTo>
                    <a:pt x="306857" y="11811"/>
                  </a:lnTo>
                  <a:close/>
                </a:path>
                <a:path w="626109" h="47625">
                  <a:moveTo>
                    <a:pt x="318668" y="35407"/>
                  </a:moveTo>
                  <a:lnTo>
                    <a:pt x="306882" y="35407"/>
                  </a:lnTo>
                  <a:lnTo>
                    <a:pt x="306882" y="47205"/>
                  </a:lnTo>
                  <a:lnTo>
                    <a:pt x="318668" y="47205"/>
                  </a:lnTo>
                  <a:lnTo>
                    <a:pt x="318668" y="35407"/>
                  </a:lnTo>
                  <a:close/>
                </a:path>
                <a:path w="626109" h="47625">
                  <a:moveTo>
                    <a:pt x="318668" y="0"/>
                  </a:moveTo>
                  <a:lnTo>
                    <a:pt x="306882" y="0"/>
                  </a:lnTo>
                  <a:lnTo>
                    <a:pt x="306882" y="11798"/>
                  </a:lnTo>
                  <a:lnTo>
                    <a:pt x="318668" y="11798"/>
                  </a:lnTo>
                  <a:lnTo>
                    <a:pt x="318668" y="0"/>
                  </a:lnTo>
                  <a:close/>
                </a:path>
                <a:path w="626109" h="47625">
                  <a:moveTo>
                    <a:pt x="330479" y="23609"/>
                  </a:moveTo>
                  <a:lnTo>
                    <a:pt x="318681" y="23609"/>
                  </a:lnTo>
                  <a:lnTo>
                    <a:pt x="318681" y="35420"/>
                  </a:lnTo>
                  <a:lnTo>
                    <a:pt x="330479" y="35420"/>
                  </a:lnTo>
                  <a:lnTo>
                    <a:pt x="330479" y="23609"/>
                  </a:lnTo>
                  <a:close/>
                </a:path>
                <a:path w="626109" h="47625">
                  <a:moveTo>
                    <a:pt x="342277" y="23609"/>
                  </a:moveTo>
                  <a:lnTo>
                    <a:pt x="330492" y="23609"/>
                  </a:lnTo>
                  <a:lnTo>
                    <a:pt x="330492" y="35420"/>
                  </a:lnTo>
                  <a:lnTo>
                    <a:pt x="342277" y="35420"/>
                  </a:lnTo>
                  <a:lnTo>
                    <a:pt x="342277" y="23609"/>
                  </a:lnTo>
                  <a:close/>
                </a:path>
                <a:path w="626109" h="47625">
                  <a:moveTo>
                    <a:pt x="342277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42277" y="11798"/>
                  </a:lnTo>
                  <a:lnTo>
                    <a:pt x="342277" y="0"/>
                  </a:lnTo>
                  <a:close/>
                </a:path>
                <a:path w="626109" h="47625">
                  <a:moveTo>
                    <a:pt x="365874" y="35407"/>
                  </a:moveTo>
                  <a:lnTo>
                    <a:pt x="354088" y="35407"/>
                  </a:lnTo>
                  <a:lnTo>
                    <a:pt x="354088" y="47205"/>
                  </a:lnTo>
                  <a:lnTo>
                    <a:pt x="365874" y="47205"/>
                  </a:lnTo>
                  <a:lnTo>
                    <a:pt x="365874" y="35407"/>
                  </a:lnTo>
                  <a:close/>
                </a:path>
                <a:path w="626109" h="47625">
                  <a:moveTo>
                    <a:pt x="377685" y="11811"/>
                  </a:moveTo>
                  <a:lnTo>
                    <a:pt x="365899" y="11811"/>
                  </a:lnTo>
                  <a:lnTo>
                    <a:pt x="365899" y="23609"/>
                  </a:lnTo>
                  <a:lnTo>
                    <a:pt x="365899" y="35420"/>
                  </a:lnTo>
                  <a:lnTo>
                    <a:pt x="377685" y="35420"/>
                  </a:lnTo>
                  <a:lnTo>
                    <a:pt x="377685" y="23609"/>
                  </a:lnTo>
                  <a:lnTo>
                    <a:pt x="377685" y="11811"/>
                  </a:lnTo>
                  <a:close/>
                </a:path>
                <a:path w="626109" h="47625">
                  <a:moveTo>
                    <a:pt x="377685" y="0"/>
                  </a:moveTo>
                  <a:lnTo>
                    <a:pt x="365899" y="0"/>
                  </a:lnTo>
                  <a:lnTo>
                    <a:pt x="365899" y="11798"/>
                  </a:lnTo>
                  <a:lnTo>
                    <a:pt x="377685" y="11798"/>
                  </a:lnTo>
                  <a:lnTo>
                    <a:pt x="377685" y="0"/>
                  </a:lnTo>
                  <a:close/>
                </a:path>
                <a:path w="626109" h="47625">
                  <a:moveTo>
                    <a:pt x="389496" y="23609"/>
                  </a:moveTo>
                  <a:lnTo>
                    <a:pt x="377698" y="23609"/>
                  </a:lnTo>
                  <a:lnTo>
                    <a:pt x="377698" y="35420"/>
                  </a:lnTo>
                  <a:lnTo>
                    <a:pt x="389496" y="35420"/>
                  </a:lnTo>
                  <a:lnTo>
                    <a:pt x="389496" y="23609"/>
                  </a:lnTo>
                  <a:close/>
                </a:path>
                <a:path w="626109" h="47625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26109" h="47625">
                  <a:moveTo>
                    <a:pt x="401307" y="11811"/>
                  </a:moveTo>
                  <a:lnTo>
                    <a:pt x="389509" y="11811"/>
                  </a:lnTo>
                  <a:lnTo>
                    <a:pt x="389509" y="23609"/>
                  </a:lnTo>
                  <a:lnTo>
                    <a:pt x="389509" y="35420"/>
                  </a:lnTo>
                  <a:lnTo>
                    <a:pt x="401307" y="35420"/>
                  </a:lnTo>
                  <a:lnTo>
                    <a:pt x="401307" y="23609"/>
                  </a:lnTo>
                  <a:lnTo>
                    <a:pt x="401307" y="11811"/>
                  </a:lnTo>
                  <a:close/>
                </a:path>
                <a:path w="626109" h="47625">
                  <a:moveTo>
                    <a:pt x="413092" y="0"/>
                  </a:moveTo>
                  <a:lnTo>
                    <a:pt x="401307" y="0"/>
                  </a:ln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13092" y="11798"/>
                  </a:lnTo>
                  <a:lnTo>
                    <a:pt x="413092" y="0"/>
                  </a:lnTo>
                  <a:close/>
                </a:path>
                <a:path w="626109" h="47625">
                  <a:moveTo>
                    <a:pt x="424903" y="0"/>
                  </a:moveTo>
                  <a:lnTo>
                    <a:pt x="413105" y="0"/>
                  </a:lnTo>
                  <a:lnTo>
                    <a:pt x="413105" y="11798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26109" h="47625">
                  <a:moveTo>
                    <a:pt x="436702" y="11811"/>
                  </a:moveTo>
                  <a:lnTo>
                    <a:pt x="424916" y="11811"/>
                  </a:lnTo>
                  <a:lnTo>
                    <a:pt x="424916" y="23609"/>
                  </a:lnTo>
                  <a:lnTo>
                    <a:pt x="436702" y="23609"/>
                  </a:lnTo>
                  <a:lnTo>
                    <a:pt x="436702" y="11811"/>
                  </a:lnTo>
                  <a:close/>
                </a:path>
                <a:path w="626109" h="47625">
                  <a:moveTo>
                    <a:pt x="436702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36702" y="11798"/>
                  </a:lnTo>
                  <a:lnTo>
                    <a:pt x="436702" y="0"/>
                  </a:lnTo>
                  <a:close/>
                </a:path>
                <a:path w="626109" h="47625">
                  <a:moveTo>
                    <a:pt x="448513" y="0"/>
                  </a:moveTo>
                  <a:lnTo>
                    <a:pt x="436714" y="0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48513" y="0"/>
                  </a:lnTo>
                  <a:close/>
                </a:path>
                <a:path w="626109" h="47625">
                  <a:moveTo>
                    <a:pt x="460298" y="23609"/>
                  </a:moveTo>
                  <a:lnTo>
                    <a:pt x="448513" y="23609"/>
                  </a:lnTo>
                  <a:lnTo>
                    <a:pt x="436714" y="23609"/>
                  </a:lnTo>
                  <a:lnTo>
                    <a:pt x="436714" y="35420"/>
                  </a:lnTo>
                  <a:lnTo>
                    <a:pt x="448513" y="35420"/>
                  </a:lnTo>
                  <a:lnTo>
                    <a:pt x="460298" y="35420"/>
                  </a:lnTo>
                  <a:lnTo>
                    <a:pt x="460298" y="23609"/>
                  </a:lnTo>
                  <a:close/>
                </a:path>
                <a:path w="626109" h="47625">
                  <a:moveTo>
                    <a:pt x="483920" y="23609"/>
                  </a:moveTo>
                  <a:lnTo>
                    <a:pt x="472122" y="23609"/>
                  </a:lnTo>
                  <a:lnTo>
                    <a:pt x="472122" y="35420"/>
                  </a:lnTo>
                  <a:lnTo>
                    <a:pt x="483920" y="35420"/>
                  </a:lnTo>
                  <a:lnTo>
                    <a:pt x="483920" y="23609"/>
                  </a:lnTo>
                  <a:close/>
                </a:path>
                <a:path w="626109" h="47625">
                  <a:moveTo>
                    <a:pt x="495731" y="11811"/>
                  </a:moveTo>
                  <a:lnTo>
                    <a:pt x="483933" y="11811"/>
                  </a:lnTo>
                  <a:lnTo>
                    <a:pt x="483933" y="23609"/>
                  </a:lnTo>
                  <a:lnTo>
                    <a:pt x="495731" y="23609"/>
                  </a:lnTo>
                  <a:lnTo>
                    <a:pt x="495731" y="11811"/>
                  </a:lnTo>
                  <a:close/>
                </a:path>
                <a:path w="626109" h="47625">
                  <a:moveTo>
                    <a:pt x="519315" y="23609"/>
                  </a:moveTo>
                  <a:lnTo>
                    <a:pt x="507530" y="23609"/>
                  </a:lnTo>
                  <a:lnTo>
                    <a:pt x="507530" y="35420"/>
                  </a:lnTo>
                  <a:lnTo>
                    <a:pt x="519315" y="35420"/>
                  </a:lnTo>
                  <a:lnTo>
                    <a:pt x="519315" y="23609"/>
                  </a:lnTo>
                  <a:close/>
                </a:path>
                <a:path w="626109" h="47625">
                  <a:moveTo>
                    <a:pt x="531126" y="11811"/>
                  </a:moveTo>
                  <a:lnTo>
                    <a:pt x="519341" y="11811"/>
                  </a:lnTo>
                  <a:lnTo>
                    <a:pt x="519341" y="23609"/>
                  </a:lnTo>
                  <a:lnTo>
                    <a:pt x="531126" y="23609"/>
                  </a:lnTo>
                  <a:lnTo>
                    <a:pt x="531126" y="11811"/>
                  </a:lnTo>
                  <a:close/>
                </a:path>
                <a:path w="626109" h="47625">
                  <a:moveTo>
                    <a:pt x="531126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31126" y="11798"/>
                  </a:lnTo>
                  <a:lnTo>
                    <a:pt x="531126" y="0"/>
                  </a:lnTo>
                  <a:close/>
                </a:path>
                <a:path w="626109" h="47625">
                  <a:moveTo>
                    <a:pt x="542937" y="23609"/>
                  </a:moveTo>
                  <a:lnTo>
                    <a:pt x="531139" y="23609"/>
                  </a:lnTo>
                  <a:lnTo>
                    <a:pt x="531139" y="35420"/>
                  </a:lnTo>
                  <a:lnTo>
                    <a:pt x="542937" y="35420"/>
                  </a:lnTo>
                  <a:lnTo>
                    <a:pt x="542937" y="23609"/>
                  </a:lnTo>
                  <a:close/>
                </a:path>
                <a:path w="626109" h="47625">
                  <a:moveTo>
                    <a:pt x="554748" y="23609"/>
                  </a:moveTo>
                  <a:lnTo>
                    <a:pt x="542950" y="23609"/>
                  </a:lnTo>
                  <a:lnTo>
                    <a:pt x="542950" y="35420"/>
                  </a:lnTo>
                  <a:lnTo>
                    <a:pt x="554748" y="35420"/>
                  </a:lnTo>
                  <a:lnTo>
                    <a:pt x="554748" y="23609"/>
                  </a:lnTo>
                  <a:close/>
                </a:path>
                <a:path w="626109" h="47625">
                  <a:moveTo>
                    <a:pt x="601941" y="11811"/>
                  </a:moveTo>
                  <a:lnTo>
                    <a:pt x="590143" y="11811"/>
                  </a:lnTo>
                  <a:lnTo>
                    <a:pt x="578345" y="11811"/>
                  </a:lnTo>
                  <a:lnTo>
                    <a:pt x="578345" y="23609"/>
                  </a:lnTo>
                  <a:lnTo>
                    <a:pt x="590143" y="23609"/>
                  </a:lnTo>
                  <a:lnTo>
                    <a:pt x="590143" y="35420"/>
                  </a:lnTo>
                  <a:lnTo>
                    <a:pt x="601941" y="35420"/>
                  </a:lnTo>
                  <a:lnTo>
                    <a:pt x="601941" y="23609"/>
                  </a:lnTo>
                  <a:lnTo>
                    <a:pt x="601941" y="11811"/>
                  </a:lnTo>
                  <a:close/>
                </a:path>
                <a:path w="626109" h="47625">
                  <a:moveTo>
                    <a:pt x="613765" y="0"/>
                  </a:move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13765" y="0"/>
                  </a:lnTo>
                  <a:close/>
                </a:path>
                <a:path w="626109" h="47625">
                  <a:moveTo>
                    <a:pt x="625551" y="11811"/>
                  </a:moveTo>
                  <a:lnTo>
                    <a:pt x="613765" y="11811"/>
                  </a:lnTo>
                  <a:lnTo>
                    <a:pt x="601967" y="11811"/>
                  </a:lnTo>
                  <a:lnTo>
                    <a:pt x="601967" y="23609"/>
                  </a:lnTo>
                  <a:lnTo>
                    <a:pt x="601967" y="35420"/>
                  </a:lnTo>
                  <a:lnTo>
                    <a:pt x="613765" y="35420"/>
                  </a:lnTo>
                  <a:lnTo>
                    <a:pt x="613765" y="23609"/>
                  </a:lnTo>
                  <a:lnTo>
                    <a:pt x="625551" y="23609"/>
                  </a:lnTo>
                  <a:lnTo>
                    <a:pt x="625551" y="118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5958433" y="6256172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09" h="47625">
                  <a:moveTo>
                    <a:pt x="23583" y="35420"/>
                  </a:moveTo>
                  <a:lnTo>
                    <a:pt x="11798" y="35420"/>
                  </a:lnTo>
                  <a:lnTo>
                    <a:pt x="0" y="35420"/>
                  </a:lnTo>
                  <a:lnTo>
                    <a:pt x="0" y="47218"/>
                  </a:lnTo>
                  <a:lnTo>
                    <a:pt x="11798" y="47218"/>
                  </a:lnTo>
                  <a:lnTo>
                    <a:pt x="23583" y="47218"/>
                  </a:lnTo>
                  <a:lnTo>
                    <a:pt x="23583" y="35420"/>
                  </a:lnTo>
                  <a:close/>
                </a:path>
                <a:path w="626109" h="47625">
                  <a:moveTo>
                    <a:pt x="23583" y="11811"/>
                  </a:moveTo>
                  <a:lnTo>
                    <a:pt x="11798" y="11811"/>
                  </a:lnTo>
                  <a:lnTo>
                    <a:pt x="0" y="11811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11798" y="23609"/>
                  </a:lnTo>
                  <a:lnTo>
                    <a:pt x="23583" y="23609"/>
                  </a:lnTo>
                  <a:lnTo>
                    <a:pt x="23583" y="11811"/>
                  </a:lnTo>
                  <a:close/>
                </a:path>
                <a:path w="626109" h="47625">
                  <a:moveTo>
                    <a:pt x="35394" y="23609"/>
                  </a:moveTo>
                  <a:lnTo>
                    <a:pt x="23596" y="23609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close/>
                </a:path>
                <a:path w="626109" h="47625">
                  <a:moveTo>
                    <a:pt x="58991" y="11811"/>
                  </a:moveTo>
                  <a:lnTo>
                    <a:pt x="47205" y="11811"/>
                  </a:lnTo>
                  <a:lnTo>
                    <a:pt x="35407" y="11811"/>
                  </a:lnTo>
                  <a:lnTo>
                    <a:pt x="35407" y="23609"/>
                  </a:lnTo>
                  <a:lnTo>
                    <a:pt x="47205" y="23609"/>
                  </a:lnTo>
                  <a:lnTo>
                    <a:pt x="47205" y="35407"/>
                  </a:lnTo>
                  <a:lnTo>
                    <a:pt x="58991" y="35407"/>
                  </a:lnTo>
                  <a:lnTo>
                    <a:pt x="58991" y="23609"/>
                  </a:lnTo>
                  <a:lnTo>
                    <a:pt x="58991" y="11811"/>
                  </a:lnTo>
                  <a:close/>
                </a:path>
                <a:path w="626109" h="47625">
                  <a:moveTo>
                    <a:pt x="70815" y="11811"/>
                  </a:moveTo>
                  <a:lnTo>
                    <a:pt x="59016" y="11811"/>
                  </a:lnTo>
                  <a:lnTo>
                    <a:pt x="59016" y="23609"/>
                  </a:lnTo>
                  <a:lnTo>
                    <a:pt x="70815" y="23609"/>
                  </a:lnTo>
                  <a:lnTo>
                    <a:pt x="70815" y="11811"/>
                  </a:lnTo>
                  <a:close/>
                </a:path>
                <a:path w="626109" h="47625">
                  <a:moveTo>
                    <a:pt x="82613" y="23609"/>
                  </a:moveTo>
                  <a:lnTo>
                    <a:pt x="70815" y="23609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09"/>
                  </a:lnTo>
                  <a:close/>
                </a:path>
                <a:path w="626109" h="47625">
                  <a:moveTo>
                    <a:pt x="94411" y="11811"/>
                  </a:moveTo>
                  <a:lnTo>
                    <a:pt x="82613" y="11811"/>
                  </a:lnTo>
                  <a:lnTo>
                    <a:pt x="82613" y="23609"/>
                  </a:lnTo>
                  <a:lnTo>
                    <a:pt x="94411" y="23609"/>
                  </a:lnTo>
                  <a:lnTo>
                    <a:pt x="94411" y="11811"/>
                  </a:lnTo>
                  <a:close/>
                </a:path>
                <a:path w="626109" h="47625">
                  <a:moveTo>
                    <a:pt x="106222" y="23609"/>
                  </a:move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06222" y="23609"/>
                  </a:lnTo>
                  <a:close/>
                </a:path>
                <a:path w="626109" h="47625">
                  <a:moveTo>
                    <a:pt x="153416" y="11811"/>
                  </a:moveTo>
                  <a:lnTo>
                    <a:pt x="141630" y="11811"/>
                  </a:lnTo>
                  <a:lnTo>
                    <a:pt x="141630" y="23609"/>
                  </a:lnTo>
                  <a:lnTo>
                    <a:pt x="129832" y="23609"/>
                  </a:lnTo>
                  <a:lnTo>
                    <a:pt x="129832" y="35407"/>
                  </a:lnTo>
                  <a:lnTo>
                    <a:pt x="141630" y="35407"/>
                  </a:lnTo>
                  <a:lnTo>
                    <a:pt x="153416" y="35407"/>
                  </a:lnTo>
                  <a:lnTo>
                    <a:pt x="153416" y="23609"/>
                  </a:lnTo>
                  <a:lnTo>
                    <a:pt x="153416" y="11811"/>
                  </a:lnTo>
                  <a:close/>
                </a:path>
                <a:path w="626109" h="47625">
                  <a:moveTo>
                    <a:pt x="177025" y="11811"/>
                  </a:moveTo>
                  <a:lnTo>
                    <a:pt x="165239" y="11811"/>
                  </a:lnTo>
                  <a:lnTo>
                    <a:pt x="153441" y="11811"/>
                  </a:ln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lnTo>
                    <a:pt x="177025" y="11811"/>
                  </a:lnTo>
                  <a:close/>
                </a:path>
                <a:path w="626109" h="47625">
                  <a:moveTo>
                    <a:pt x="188836" y="11811"/>
                  </a:moveTo>
                  <a:lnTo>
                    <a:pt x="177038" y="11811"/>
                  </a:ln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lnTo>
                    <a:pt x="188836" y="11811"/>
                  </a:lnTo>
                  <a:close/>
                </a:path>
                <a:path w="626109" h="47625">
                  <a:moveTo>
                    <a:pt x="200647" y="23609"/>
                  </a:move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00647" y="23609"/>
                  </a:lnTo>
                  <a:close/>
                </a:path>
                <a:path w="626109" h="47625">
                  <a:moveTo>
                    <a:pt x="224243" y="23609"/>
                  </a:move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close/>
                </a:path>
                <a:path w="626109" h="47625">
                  <a:moveTo>
                    <a:pt x="247840" y="11811"/>
                  </a:moveTo>
                  <a:lnTo>
                    <a:pt x="236054" y="11811"/>
                  </a:lnTo>
                  <a:lnTo>
                    <a:pt x="224256" y="11811"/>
                  </a:ln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36054" y="23609"/>
                  </a:lnTo>
                  <a:lnTo>
                    <a:pt x="247840" y="23609"/>
                  </a:lnTo>
                  <a:lnTo>
                    <a:pt x="247840" y="11811"/>
                  </a:lnTo>
                  <a:close/>
                </a:path>
                <a:path w="626109" h="47625">
                  <a:moveTo>
                    <a:pt x="271449" y="11811"/>
                  </a:moveTo>
                  <a:lnTo>
                    <a:pt x="259664" y="11811"/>
                  </a:lnTo>
                  <a:lnTo>
                    <a:pt x="247865" y="11811"/>
                  </a:lnTo>
                  <a:lnTo>
                    <a:pt x="247865" y="23609"/>
                  </a:lnTo>
                  <a:lnTo>
                    <a:pt x="247865" y="35407"/>
                  </a:lnTo>
                  <a:lnTo>
                    <a:pt x="259664" y="35407"/>
                  </a:lnTo>
                  <a:lnTo>
                    <a:pt x="271449" y="35407"/>
                  </a:lnTo>
                  <a:lnTo>
                    <a:pt x="271449" y="23609"/>
                  </a:lnTo>
                  <a:lnTo>
                    <a:pt x="271449" y="11811"/>
                  </a:lnTo>
                  <a:close/>
                </a:path>
                <a:path w="626109" h="47625">
                  <a:moveTo>
                    <a:pt x="283260" y="11811"/>
                  </a:moveTo>
                  <a:lnTo>
                    <a:pt x="271475" y="11811"/>
                  </a:lnTo>
                  <a:lnTo>
                    <a:pt x="271475" y="23609"/>
                  </a:lnTo>
                  <a:lnTo>
                    <a:pt x="271475" y="35407"/>
                  </a:lnTo>
                  <a:lnTo>
                    <a:pt x="283260" y="35407"/>
                  </a:lnTo>
                  <a:lnTo>
                    <a:pt x="283260" y="23609"/>
                  </a:lnTo>
                  <a:lnTo>
                    <a:pt x="283260" y="11811"/>
                  </a:lnTo>
                  <a:close/>
                </a:path>
                <a:path w="626109" h="47625">
                  <a:moveTo>
                    <a:pt x="306857" y="23609"/>
                  </a:moveTo>
                  <a:lnTo>
                    <a:pt x="295071" y="23609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close/>
                </a:path>
                <a:path w="626109" h="47625">
                  <a:moveTo>
                    <a:pt x="318668" y="11811"/>
                  </a:moveTo>
                  <a:lnTo>
                    <a:pt x="306882" y="11811"/>
                  </a:lnTo>
                  <a:lnTo>
                    <a:pt x="306882" y="23609"/>
                  </a:lnTo>
                  <a:lnTo>
                    <a:pt x="306882" y="35407"/>
                  </a:lnTo>
                  <a:lnTo>
                    <a:pt x="318668" y="35407"/>
                  </a:lnTo>
                  <a:lnTo>
                    <a:pt x="318668" y="23609"/>
                  </a:lnTo>
                  <a:lnTo>
                    <a:pt x="318668" y="11811"/>
                  </a:lnTo>
                  <a:close/>
                </a:path>
                <a:path w="626109" h="47625">
                  <a:moveTo>
                    <a:pt x="330479" y="23609"/>
                  </a:moveTo>
                  <a:lnTo>
                    <a:pt x="318681" y="23609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close/>
                </a:path>
                <a:path w="626109" h="47625">
                  <a:moveTo>
                    <a:pt x="365874" y="11811"/>
                  </a:moveTo>
                  <a:lnTo>
                    <a:pt x="354088" y="11811"/>
                  </a:lnTo>
                  <a:lnTo>
                    <a:pt x="342290" y="11811"/>
                  </a:lnTo>
                  <a:lnTo>
                    <a:pt x="342290" y="23609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54088" y="23609"/>
                  </a:lnTo>
                  <a:lnTo>
                    <a:pt x="365874" y="23609"/>
                  </a:lnTo>
                  <a:lnTo>
                    <a:pt x="365874" y="11811"/>
                  </a:lnTo>
                  <a:close/>
                </a:path>
                <a:path w="626109" h="47625">
                  <a:moveTo>
                    <a:pt x="365874" y="0"/>
                  </a:moveTo>
                  <a:lnTo>
                    <a:pt x="354088" y="0"/>
                  </a:lnTo>
                  <a:lnTo>
                    <a:pt x="354088" y="11798"/>
                  </a:lnTo>
                  <a:lnTo>
                    <a:pt x="365874" y="11798"/>
                  </a:lnTo>
                  <a:lnTo>
                    <a:pt x="365874" y="0"/>
                  </a:lnTo>
                  <a:close/>
                </a:path>
                <a:path w="626109" h="47625">
                  <a:moveTo>
                    <a:pt x="377685" y="23609"/>
                  </a:moveTo>
                  <a:lnTo>
                    <a:pt x="365899" y="23609"/>
                  </a:lnTo>
                  <a:lnTo>
                    <a:pt x="365899" y="35407"/>
                  </a:lnTo>
                  <a:lnTo>
                    <a:pt x="377685" y="35407"/>
                  </a:lnTo>
                  <a:lnTo>
                    <a:pt x="377685" y="23609"/>
                  </a:lnTo>
                  <a:close/>
                </a:path>
                <a:path w="626109" h="47625">
                  <a:moveTo>
                    <a:pt x="389496" y="11811"/>
                  </a:moveTo>
                  <a:lnTo>
                    <a:pt x="377698" y="11811"/>
                  </a:lnTo>
                  <a:lnTo>
                    <a:pt x="377698" y="23609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lnTo>
                    <a:pt x="389496" y="11811"/>
                  </a:lnTo>
                  <a:close/>
                </a:path>
                <a:path w="626109" h="47625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26109" h="47625">
                  <a:moveTo>
                    <a:pt x="413092" y="23609"/>
                  </a:moveTo>
                  <a:lnTo>
                    <a:pt x="401307" y="23609"/>
                  </a:lnTo>
                  <a:lnTo>
                    <a:pt x="401307" y="11811"/>
                  </a:lnTo>
                  <a:lnTo>
                    <a:pt x="389509" y="11811"/>
                  </a:ln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13092" y="35407"/>
                  </a:lnTo>
                  <a:lnTo>
                    <a:pt x="413092" y="23609"/>
                  </a:lnTo>
                  <a:close/>
                </a:path>
                <a:path w="626109" h="47625">
                  <a:moveTo>
                    <a:pt x="460298" y="11811"/>
                  </a:moveTo>
                  <a:lnTo>
                    <a:pt x="448513" y="11811"/>
                  </a:lnTo>
                  <a:lnTo>
                    <a:pt x="448513" y="23609"/>
                  </a:lnTo>
                  <a:lnTo>
                    <a:pt x="436714" y="23609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60298" y="35407"/>
                  </a:lnTo>
                  <a:lnTo>
                    <a:pt x="460298" y="23609"/>
                  </a:lnTo>
                  <a:lnTo>
                    <a:pt x="460298" y="11811"/>
                  </a:lnTo>
                  <a:close/>
                </a:path>
                <a:path w="626109" h="47625">
                  <a:moveTo>
                    <a:pt x="460298" y="0"/>
                  </a:moveTo>
                  <a:lnTo>
                    <a:pt x="448513" y="0"/>
                  </a:lnTo>
                  <a:lnTo>
                    <a:pt x="436714" y="0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60298" y="11798"/>
                  </a:lnTo>
                  <a:lnTo>
                    <a:pt x="460298" y="0"/>
                  </a:lnTo>
                  <a:close/>
                </a:path>
                <a:path w="626109" h="47625">
                  <a:moveTo>
                    <a:pt x="472109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72109" y="11798"/>
                  </a:lnTo>
                  <a:lnTo>
                    <a:pt x="472109" y="0"/>
                  </a:lnTo>
                  <a:close/>
                </a:path>
                <a:path w="626109" h="47625">
                  <a:moveTo>
                    <a:pt x="483920" y="11811"/>
                  </a:moveTo>
                  <a:lnTo>
                    <a:pt x="472122" y="11811"/>
                  </a:lnTo>
                  <a:lnTo>
                    <a:pt x="472122" y="23609"/>
                  </a:lnTo>
                  <a:lnTo>
                    <a:pt x="483920" y="23609"/>
                  </a:lnTo>
                  <a:lnTo>
                    <a:pt x="483920" y="11811"/>
                  </a:lnTo>
                  <a:close/>
                </a:path>
                <a:path w="626109" h="47625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09" h="47625">
                  <a:moveTo>
                    <a:pt x="495731" y="11811"/>
                  </a:moveTo>
                  <a:lnTo>
                    <a:pt x="483933" y="11811"/>
                  </a:lnTo>
                  <a:lnTo>
                    <a:pt x="483933" y="23609"/>
                  </a:lnTo>
                  <a:lnTo>
                    <a:pt x="495731" y="23609"/>
                  </a:lnTo>
                  <a:lnTo>
                    <a:pt x="495731" y="11811"/>
                  </a:lnTo>
                  <a:close/>
                </a:path>
                <a:path w="626109" h="47625">
                  <a:moveTo>
                    <a:pt x="507530" y="0"/>
                  </a:moveTo>
                  <a:lnTo>
                    <a:pt x="495731" y="0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07530" y="0"/>
                  </a:lnTo>
                  <a:close/>
                </a:path>
                <a:path w="626109" h="47625">
                  <a:moveTo>
                    <a:pt x="519315" y="11811"/>
                  </a:moveTo>
                  <a:lnTo>
                    <a:pt x="507530" y="11811"/>
                  </a:lnTo>
                  <a:lnTo>
                    <a:pt x="507530" y="23609"/>
                  </a:lnTo>
                  <a:lnTo>
                    <a:pt x="519315" y="23609"/>
                  </a:lnTo>
                  <a:lnTo>
                    <a:pt x="519315" y="11811"/>
                  </a:lnTo>
                  <a:close/>
                </a:path>
                <a:path w="626109" h="47625">
                  <a:moveTo>
                    <a:pt x="531126" y="11811"/>
                  </a:moveTo>
                  <a:lnTo>
                    <a:pt x="519341" y="11811"/>
                  </a:lnTo>
                  <a:lnTo>
                    <a:pt x="519341" y="23609"/>
                  </a:lnTo>
                  <a:lnTo>
                    <a:pt x="531126" y="23609"/>
                  </a:lnTo>
                  <a:lnTo>
                    <a:pt x="531126" y="11811"/>
                  </a:lnTo>
                  <a:close/>
                </a:path>
                <a:path w="626109" h="47625">
                  <a:moveTo>
                    <a:pt x="531126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31126" y="11798"/>
                  </a:lnTo>
                  <a:lnTo>
                    <a:pt x="531126" y="0"/>
                  </a:lnTo>
                  <a:close/>
                </a:path>
                <a:path w="626109" h="47625">
                  <a:moveTo>
                    <a:pt x="542937" y="11811"/>
                  </a:moveTo>
                  <a:lnTo>
                    <a:pt x="531139" y="11811"/>
                  </a:lnTo>
                  <a:lnTo>
                    <a:pt x="531139" y="23609"/>
                  </a:lnTo>
                  <a:lnTo>
                    <a:pt x="542937" y="23609"/>
                  </a:lnTo>
                  <a:lnTo>
                    <a:pt x="542937" y="11811"/>
                  </a:lnTo>
                  <a:close/>
                </a:path>
                <a:path w="626109" h="47625">
                  <a:moveTo>
                    <a:pt x="554748" y="11811"/>
                  </a:moveTo>
                  <a:lnTo>
                    <a:pt x="542950" y="11811"/>
                  </a:lnTo>
                  <a:lnTo>
                    <a:pt x="542950" y="23609"/>
                  </a:lnTo>
                  <a:lnTo>
                    <a:pt x="554748" y="23609"/>
                  </a:lnTo>
                  <a:lnTo>
                    <a:pt x="554748" y="11811"/>
                  </a:lnTo>
                  <a:close/>
                </a:path>
                <a:path w="626109" h="47625">
                  <a:moveTo>
                    <a:pt x="566547" y="0"/>
                  </a:moveTo>
                  <a:lnTo>
                    <a:pt x="554748" y="0"/>
                  </a:ln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66547" y="0"/>
                  </a:lnTo>
                  <a:close/>
                </a:path>
                <a:path w="626109" h="47625">
                  <a:moveTo>
                    <a:pt x="578345" y="23609"/>
                  </a:moveTo>
                  <a:lnTo>
                    <a:pt x="566547" y="23609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78345" y="23609"/>
                  </a:lnTo>
                  <a:close/>
                </a:path>
                <a:path w="626109" h="47625">
                  <a:moveTo>
                    <a:pt x="590143" y="11811"/>
                  </a:moveTo>
                  <a:lnTo>
                    <a:pt x="578345" y="11811"/>
                  </a:lnTo>
                  <a:lnTo>
                    <a:pt x="578345" y="23609"/>
                  </a:lnTo>
                  <a:lnTo>
                    <a:pt x="590143" y="23609"/>
                  </a:lnTo>
                  <a:lnTo>
                    <a:pt x="590143" y="11811"/>
                  </a:lnTo>
                  <a:close/>
                </a:path>
                <a:path w="626109" h="47625">
                  <a:moveTo>
                    <a:pt x="625551" y="23609"/>
                  </a:moveTo>
                  <a:lnTo>
                    <a:pt x="613765" y="23609"/>
                  </a:lnTo>
                  <a:lnTo>
                    <a:pt x="601967" y="23609"/>
                  </a:lnTo>
                  <a:lnTo>
                    <a:pt x="601967" y="35407"/>
                  </a:lnTo>
                  <a:lnTo>
                    <a:pt x="613765" y="35407"/>
                  </a:lnTo>
                  <a:lnTo>
                    <a:pt x="625551" y="35407"/>
                  </a:lnTo>
                  <a:lnTo>
                    <a:pt x="625551" y="23609"/>
                  </a:lnTo>
                  <a:close/>
                </a:path>
                <a:path w="626109" h="47625">
                  <a:moveTo>
                    <a:pt x="625551" y="0"/>
                  </a:moveTo>
                  <a:lnTo>
                    <a:pt x="613765" y="0"/>
                  </a:ln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5958433" y="6291592"/>
              <a:ext cx="614045" cy="35560"/>
            </a:xfrm>
            <a:custGeom>
              <a:avLst/>
              <a:gdLst/>
              <a:ahLst/>
              <a:cxnLst/>
              <a:rect l="l" t="t" r="r" b="b"/>
              <a:pathLst>
                <a:path w="614045" h="35560">
                  <a:moveTo>
                    <a:pt x="23583" y="0"/>
                  </a:moveTo>
                  <a:lnTo>
                    <a:pt x="11798" y="0"/>
                  </a:lnTo>
                  <a:lnTo>
                    <a:pt x="11798" y="11798"/>
                  </a:lnTo>
                  <a:lnTo>
                    <a:pt x="0" y="11798"/>
                  </a:lnTo>
                  <a:lnTo>
                    <a:pt x="0" y="23596"/>
                  </a:lnTo>
                  <a:lnTo>
                    <a:pt x="11798" y="23596"/>
                  </a:lnTo>
                  <a:lnTo>
                    <a:pt x="11798" y="35394"/>
                  </a:lnTo>
                  <a:lnTo>
                    <a:pt x="23583" y="35394"/>
                  </a:lnTo>
                  <a:lnTo>
                    <a:pt x="23583" y="23596"/>
                  </a:lnTo>
                  <a:lnTo>
                    <a:pt x="23583" y="11798"/>
                  </a:lnTo>
                  <a:lnTo>
                    <a:pt x="23583" y="0"/>
                  </a:lnTo>
                  <a:close/>
                </a:path>
                <a:path w="614045" h="35560">
                  <a:moveTo>
                    <a:pt x="35394" y="23596"/>
                  </a:moveTo>
                  <a:lnTo>
                    <a:pt x="23596" y="23596"/>
                  </a:lnTo>
                  <a:lnTo>
                    <a:pt x="23596" y="35394"/>
                  </a:lnTo>
                  <a:lnTo>
                    <a:pt x="35394" y="35394"/>
                  </a:lnTo>
                  <a:lnTo>
                    <a:pt x="35394" y="23596"/>
                  </a:lnTo>
                  <a:close/>
                </a:path>
                <a:path w="614045" h="35560">
                  <a:moveTo>
                    <a:pt x="35394" y="0"/>
                  </a:moveTo>
                  <a:lnTo>
                    <a:pt x="23596" y="0"/>
                  </a:lnTo>
                  <a:lnTo>
                    <a:pt x="23596" y="11798"/>
                  </a:lnTo>
                  <a:lnTo>
                    <a:pt x="35394" y="11798"/>
                  </a:lnTo>
                  <a:lnTo>
                    <a:pt x="35394" y="0"/>
                  </a:lnTo>
                  <a:close/>
                </a:path>
                <a:path w="614045" h="35560">
                  <a:moveTo>
                    <a:pt x="58991" y="11798"/>
                  </a:moveTo>
                  <a:lnTo>
                    <a:pt x="47205" y="11798"/>
                  </a:lnTo>
                  <a:lnTo>
                    <a:pt x="47205" y="0"/>
                  </a:lnTo>
                  <a:lnTo>
                    <a:pt x="35407" y="0"/>
                  </a:lnTo>
                  <a:lnTo>
                    <a:pt x="35407" y="11798"/>
                  </a:lnTo>
                  <a:lnTo>
                    <a:pt x="35407" y="23596"/>
                  </a:lnTo>
                  <a:lnTo>
                    <a:pt x="47205" y="23596"/>
                  </a:lnTo>
                  <a:lnTo>
                    <a:pt x="58991" y="23596"/>
                  </a:lnTo>
                  <a:lnTo>
                    <a:pt x="58991" y="11798"/>
                  </a:lnTo>
                  <a:close/>
                </a:path>
                <a:path w="614045" h="35560">
                  <a:moveTo>
                    <a:pt x="94411" y="11798"/>
                  </a:moveTo>
                  <a:lnTo>
                    <a:pt x="82613" y="11798"/>
                  </a:lnTo>
                  <a:lnTo>
                    <a:pt x="70815" y="11798"/>
                  </a:lnTo>
                  <a:lnTo>
                    <a:pt x="70815" y="0"/>
                  </a:lnTo>
                  <a:lnTo>
                    <a:pt x="59016" y="0"/>
                  </a:lnTo>
                  <a:lnTo>
                    <a:pt x="59016" y="11798"/>
                  </a:lnTo>
                  <a:lnTo>
                    <a:pt x="59016" y="23596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94411" y="23596"/>
                  </a:lnTo>
                  <a:lnTo>
                    <a:pt x="94411" y="11798"/>
                  </a:lnTo>
                  <a:close/>
                </a:path>
                <a:path w="614045" h="35560">
                  <a:moveTo>
                    <a:pt x="118008" y="11798"/>
                  </a:moveTo>
                  <a:lnTo>
                    <a:pt x="106222" y="11798"/>
                  </a:lnTo>
                  <a:lnTo>
                    <a:pt x="106222" y="0"/>
                  </a:lnTo>
                  <a:lnTo>
                    <a:pt x="94424" y="0"/>
                  </a:lnTo>
                  <a:lnTo>
                    <a:pt x="94424" y="11798"/>
                  </a:lnTo>
                  <a:lnTo>
                    <a:pt x="94424" y="23596"/>
                  </a:lnTo>
                  <a:lnTo>
                    <a:pt x="106222" y="23596"/>
                  </a:lnTo>
                  <a:lnTo>
                    <a:pt x="106222" y="35394"/>
                  </a:lnTo>
                  <a:lnTo>
                    <a:pt x="118008" y="35394"/>
                  </a:lnTo>
                  <a:lnTo>
                    <a:pt x="118008" y="23596"/>
                  </a:lnTo>
                  <a:lnTo>
                    <a:pt x="118008" y="11798"/>
                  </a:lnTo>
                  <a:close/>
                </a:path>
                <a:path w="614045" h="35560">
                  <a:moveTo>
                    <a:pt x="129819" y="11798"/>
                  </a:moveTo>
                  <a:lnTo>
                    <a:pt x="118021" y="11798"/>
                  </a:lnTo>
                  <a:lnTo>
                    <a:pt x="118021" y="23596"/>
                  </a:lnTo>
                  <a:lnTo>
                    <a:pt x="118021" y="35394"/>
                  </a:lnTo>
                  <a:lnTo>
                    <a:pt x="129819" y="35394"/>
                  </a:lnTo>
                  <a:lnTo>
                    <a:pt x="129819" y="23596"/>
                  </a:lnTo>
                  <a:lnTo>
                    <a:pt x="129819" y="11798"/>
                  </a:lnTo>
                  <a:close/>
                </a:path>
                <a:path w="614045" h="35560">
                  <a:moveTo>
                    <a:pt x="141630" y="23596"/>
                  </a:moveTo>
                  <a:lnTo>
                    <a:pt x="129832" y="23596"/>
                  </a:lnTo>
                  <a:lnTo>
                    <a:pt x="129832" y="35394"/>
                  </a:lnTo>
                  <a:lnTo>
                    <a:pt x="141630" y="35394"/>
                  </a:lnTo>
                  <a:lnTo>
                    <a:pt x="141630" y="23596"/>
                  </a:lnTo>
                  <a:close/>
                </a:path>
                <a:path w="614045" h="35560">
                  <a:moveTo>
                    <a:pt x="153416" y="0"/>
                  </a:moveTo>
                  <a:lnTo>
                    <a:pt x="141630" y="0"/>
                  </a:lnTo>
                  <a:lnTo>
                    <a:pt x="129832" y="0"/>
                  </a:lnTo>
                  <a:lnTo>
                    <a:pt x="129832" y="11798"/>
                  </a:lnTo>
                  <a:lnTo>
                    <a:pt x="141630" y="11798"/>
                  </a:lnTo>
                  <a:lnTo>
                    <a:pt x="153416" y="11798"/>
                  </a:lnTo>
                  <a:lnTo>
                    <a:pt x="153416" y="0"/>
                  </a:lnTo>
                  <a:close/>
                </a:path>
                <a:path w="614045" h="35560">
                  <a:moveTo>
                    <a:pt x="177025" y="11798"/>
                  </a:moveTo>
                  <a:lnTo>
                    <a:pt x="165239" y="11798"/>
                  </a:lnTo>
                  <a:lnTo>
                    <a:pt x="153441" y="11798"/>
                  </a:lnTo>
                  <a:lnTo>
                    <a:pt x="153441" y="23596"/>
                  </a:lnTo>
                  <a:lnTo>
                    <a:pt x="153441" y="35394"/>
                  </a:lnTo>
                  <a:lnTo>
                    <a:pt x="165239" y="35394"/>
                  </a:lnTo>
                  <a:lnTo>
                    <a:pt x="177025" y="35394"/>
                  </a:lnTo>
                  <a:lnTo>
                    <a:pt x="177025" y="23596"/>
                  </a:lnTo>
                  <a:lnTo>
                    <a:pt x="177025" y="11798"/>
                  </a:lnTo>
                  <a:close/>
                </a:path>
                <a:path w="614045" h="35560">
                  <a:moveTo>
                    <a:pt x="188836" y="0"/>
                  </a:moveTo>
                  <a:lnTo>
                    <a:pt x="177038" y="0"/>
                  </a:lnTo>
                  <a:lnTo>
                    <a:pt x="177038" y="11798"/>
                  </a:lnTo>
                  <a:lnTo>
                    <a:pt x="188836" y="11798"/>
                  </a:lnTo>
                  <a:lnTo>
                    <a:pt x="188836" y="0"/>
                  </a:lnTo>
                  <a:close/>
                </a:path>
                <a:path w="614045" h="35560">
                  <a:moveTo>
                    <a:pt x="212432" y="23596"/>
                  </a:moveTo>
                  <a:lnTo>
                    <a:pt x="200647" y="23596"/>
                  </a:lnTo>
                  <a:lnTo>
                    <a:pt x="188849" y="23596"/>
                  </a:lnTo>
                  <a:lnTo>
                    <a:pt x="188849" y="35394"/>
                  </a:lnTo>
                  <a:lnTo>
                    <a:pt x="200647" y="35394"/>
                  </a:lnTo>
                  <a:lnTo>
                    <a:pt x="212432" y="35394"/>
                  </a:lnTo>
                  <a:lnTo>
                    <a:pt x="212432" y="23596"/>
                  </a:lnTo>
                  <a:close/>
                </a:path>
                <a:path w="614045" h="35560">
                  <a:moveTo>
                    <a:pt x="224243" y="11798"/>
                  </a:moveTo>
                  <a:lnTo>
                    <a:pt x="212458" y="11798"/>
                  </a:lnTo>
                  <a:lnTo>
                    <a:pt x="212458" y="23596"/>
                  </a:lnTo>
                  <a:lnTo>
                    <a:pt x="224243" y="23596"/>
                  </a:lnTo>
                  <a:lnTo>
                    <a:pt x="224243" y="11798"/>
                  </a:lnTo>
                  <a:close/>
                </a:path>
                <a:path w="614045" h="35560">
                  <a:moveTo>
                    <a:pt x="247840" y="0"/>
                  </a:moveTo>
                  <a:lnTo>
                    <a:pt x="236054" y="0"/>
                  </a:lnTo>
                  <a:lnTo>
                    <a:pt x="236054" y="11798"/>
                  </a:lnTo>
                  <a:lnTo>
                    <a:pt x="236054" y="23596"/>
                  </a:lnTo>
                  <a:lnTo>
                    <a:pt x="224256" y="23596"/>
                  </a:lnTo>
                  <a:lnTo>
                    <a:pt x="224256" y="35394"/>
                  </a:lnTo>
                  <a:lnTo>
                    <a:pt x="236054" y="35394"/>
                  </a:lnTo>
                  <a:lnTo>
                    <a:pt x="247840" y="35394"/>
                  </a:lnTo>
                  <a:lnTo>
                    <a:pt x="247840" y="23596"/>
                  </a:lnTo>
                  <a:lnTo>
                    <a:pt x="247840" y="11798"/>
                  </a:lnTo>
                  <a:lnTo>
                    <a:pt x="247840" y="0"/>
                  </a:lnTo>
                  <a:close/>
                </a:path>
                <a:path w="614045" h="35560">
                  <a:moveTo>
                    <a:pt x="259664" y="11798"/>
                  </a:moveTo>
                  <a:lnTo>
                    <a:pt x="247865" y="11798"/>
                  </a:lnTo>
                  <a:lnTo>
                    <a:pt x="247865" y="23596"/>
                  </a:lnTo>
                  <a:lnTo>
                    <a:pt x="247865" y="35394"/>
                  </a:lnTo>
                  <a:lnTo>
                    <a:pt x="259664" y="35394"/>
                  </a:lnTo>
                  <a:lnTo>
                    <a:pt x="259664" y="23596"/>
                  </a:lnTo>
                  <a:lnTo>
                    <a:pt x="259664" y="11798"/>
                  </a:lnTo>
                  <a:close/>
                </a:path>
                <a:path w="614045" h="35560">
                  <a:moveTo>
                    <a:pt x="271449" y="0"/>
                  </a:moveTo>
                  <a:lnTo>
                    <a:pt x="259664" y="0"/>
                  </a:lnTo>
                  <a:lnTo>
                    <a:pt x="259664" y="11798"/>
                  </a:lnTo>
                  <a:lnTo>
                    <a:pt x="271449" y="11798"/>
                  </a:lnTo>
                  <a:lnTo>
                    <a:pt x="271449" y="0"/>
                  </a:lnTo>
                  <a:close/>
                </a:path>
                <a:path w="614045" h="35560">
                  <a:moveTo>
                    <a:pt x="283260" y="0"/>
                  </a:moveTo>
                  <a:lnTo>
                    <a:pt x="271475" y="0"/>
                  </a:lnTo>
                  <a:lnTo>
                    <a:pt x="271475" y="11798"/>
                  </a:lnTo>
                  <a:lnTo>
                    <a:pt x="283260" y="11798"/>
                  </a:lnTo>
                  <a:lnTo>
                    <a:pt x="283260" y="0"/>
                  </a:lnTo>
                  <a:close/>
                </a:path>
                <a:path w="614045" h="35560">
                  <a:moveTo>
                    <a:pt x="306857" y="0"/>
                  </a:moveTo>
                  <a:lnTo>
                    <a:pt x="295071" y="0"/>
                  </a:lnTo>
                  <a:lnTo>
                    <a:pt x="295071" y="11798"/>
                  </a:lnTo>
                  <a:lnTo>
                    <a:pt x="283273" y="11798"/>
                  </a:lnTo>
                  <a:lnTo>
                    <a:pt x="283273" y="23596"/>
                  </a:lnTo>
                  <a:lnTo>
                    <a:pt x="295071" y="23596"/>
                  </a:lnTo>
                  <a:lnTo>
                    <a:pt x="306857" y="23596"/>
                  </a:lnTo>
                  <a:lnTo>
                    <a:pt x="306857" y="11798"/>
                  </a:lnTo>
                  <a:lnTo>
                    <a:pt x="306857" y="0"/>
                  </a:lnTo>
                  <a:close/>
                </a:path>
                <a:path w="614045" h="35560">
                  <a:moveTo>
                    <a:pt x="318668" y="0"/>
                  </a:moveTo>
                  <a:lnTo>
                    <a:pt x="306882" y="0"/>
                  </a:lnTo>
                  <a:lnTo>
                    <a:pt x="306882" y="11798"/>
                  </a:lnTo>
                  <a:lnTo>
                    <a:pt x="318668" y="11798"/>
                  </a:lnTo>
                  <a:lnTo>
                    <a:pt x="318668" y="0"/>
                  </a:lnTo>
                  <a:close/>
                </a:path>
                <a:path w="614045" h="35560">
                  <a:moveTo>
                    <a:pt x="330479" y="11798"/>
                  </a:moveTo>
                  <a:lnTo>
                    <a:pt x="318681" y="11798"/>
                  </a:lnTo>
                  <a:lnTo>
                    <a:pt x="318681" y="23596"/>
                  </a:lnTo>
                  <a:lnTo>
                    <a:pt x="330479" y="23596"/>
                  </a:lnTo>
                  <a:lnTo>
                    <a:pt x="330479" y="11798"/>
                  </a:lnTo>
                  <a:close/>
                </a:path>
                <a:path w="614045" h="35560">
                  <a:moveTo>
                    <a:pt x="342277" y="11798"/>
                  </a:moveTo>
                  <a:lnTo>
                    <a:pt x="330492" y="11798"/>
                  </a:lnTo>
                  <a:lnTo>
                    <a:pt x="330492" y="23596"/>
                  </a:lnTo>
                  <a:lnTo>
                    <a:pt x="342277" y="23596"/>
                  </a:lnTo>
                  <a:lnTo>
                    <a:pt x="342277" y="11798"/>
                  </a:lnTo>
                  <a:close/>
                </a:path>
                <a:path w="614045" h="35560">
                  <a:moveTo>
                    <a:pt x="354088" y="0"/>
                  </a:moveTo>
                  <a:lnTo>
                    <a:pt x="342290" y="0"/>
                  </a:lnTo>
                  <a:lnTo>
                    <a:pt x="342290" y="11798"/>
                  </a:lnTo>
                  <a:lnTo>
                    <a:pt x="354088" y="11798"/>
                  </a:lnTo>
                  <a:lnTo>
                    <a:pt x="354088" y="0"/>
                  </a:lnTo>
                  <a:close/>
                </a:path>
                <a:path w="614045" h="35560">
                  <a:moveTo>
                    <a:pt x="377685" y="0"/>
                  </a:moveTo>
                  <a:lnTo>
                    <a:pt x="365899" y="0"/>
                  </a:lnTo>
                  <a:lnTo>
                    <a:pt x="365899" y="11798"/>
                  </a:lnTo>
                  <a:lnTo>
                    <a:pt x="365899" y="23596"/>
                  </a:lnTo>
                  <a:lnTo>
                    <a:pt x="377685" y="23596"/>
                  </a:lnTo>
                  <a:lnTo>
                    <a:pt x="377685" y="11798"/>
                  </a:lnTo>
                  <a:lnTo>
                    <a:pt x="377685" y="0"/>
                  </a:lnTo>
                  <a:close/>
                </a:path>
                <a:path w="614045" h="35560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77698" y="23596"/>
                  </a:lnTo>
                  <a:lnTo>
                    <a:pt x="389496" y="23596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14045" h="35560">
                  <a:moveTo>
                    <a:pt x="413092" y="0"/>
                  </a:moveTo>
                  <a:lnTo>
                    <a:pt x="401307" y="0"/>
                  </a:lnTo>
                  <a:lnTo>
                    <a:pt x="389509" y="0"/>
                  </a:lnTo>
                  <a:lnTo>
                    <a:pt x="389509" y="11798"/>
                  </a:lnTo>
                  <a:lnTo>
                    <a:pt x="389509" y="23596"/>
                  </a:lnTo>
                  <a:lnTo>
                    <a:pt x="401307" y="23596"/>
                  </a:lnTo>
                  <a:lnTo>
                    <a:pt x="413092" y="23596"/>
                  </a:lnTo>
                  <a:lnTo>
                    <a:pt x="413092" y="11798"/>
                  </a:lnTo>
                  <a:lnTo>
                    <a:pt x="413092" y="0"/>
                  </a:lnTo>
                  <a:close/>
                </a:path>
                <a:path w="614045" h="35560">
                  <a:moveTo>
                    <a:pt x="424903" y="11798"/>
                  </a:moveTo>
                  <a:lnTo>
                    <a:pt x="413105" y="11798"/>
                  </a:lnTo>
                  <a:lnTo>
                    <a:pt x="413105" y="23596"/>
                  </a:lnTo>
                  <a:lnTo>
                    <a:pt x="424903" y="23596"/>
                  </a:lnTo>
                  <a:lnTo>
                    <a:pt x="424903" y="11798"/>
                  </a:lnTo>
                  <a:close/>
                </a:path>
                <a:path w="614045" h="35560">
                  <a:moveTo>
                    <a:pt x="436702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24916" y="23596"/>
                  </a:lnTo>
                  <a:lnTo>
                    <a:pt x="436702" y="23596"/>
                  </a:lnTo>
                  <a:lnTo>
                    <a:pt x="436702" y="11798"/>
                  </a:lnTo>
                  <a:lnTo>
                    <a:pt x="436702" y="0"/>
                  </a:lnTo>
                  <a:close/>
                </a:path>
                <a:path w="614045" h="35560">
                  <a:moveTo>
                    <a:pt x="460298" y="11798"/>
                  </a:moveTo>
                  <a:lnTo>
                    <a:pt x="448513" y="11798"/>
                  </a:lnTo>
                  <a:lnTo>
                    <a:pt x="448513" y="23596"/>
                  </a:lnTo>
                  <a:lnTo>
                    <a:pt x="460298" y="23596"/>
                  </a:lnTo>
                  <a:lnTo>
                    <a:pt x="460298" y="11798"/>
                  </a:lnTo>
                  <a:close/>
                </a:path>
                <a:path w="614045" h="35560">
                  <a:moveTo>
                    <a:pt x="472109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60324" y="23596"/>
                  </a:lnTo>
                  <a:lnTo>
                    <a:pt x="472109" y="23596"/>
                  </a:lnTo>
                  <a:lnTo>
                    <a:pt x="472109" y="11798"/>
                  </a:lnTo>
                  <a:lnTo>
                    <a:pt x="472109" y="0"/>
                  </a:lnTo>
                  <a:close/>
                </a:path>
                <a:path w="614045" h="35560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14045" h="35560">
                  <a:moveTo>
                    <a:pt x="495731" y="0"/>
                  </a:moveTo>
                  <a:lnTo>
                    <a:pt x="483933" y="0"/>
                  </a:lnTo>
                  <a:lnTo>
                    <a:pt x="483933" y="11798"/>
                  </a:lnTo>
                  <a:lnTo>
                    <a:pt x="483933" y="23596"/>
                  </a:lnTo>
                  <a:lnTo>
                    <a:pt x="495731" y="23596"/>
                  </a:lnTo>
                  <a:lnTo>
                    <a:pt x="495731" y="11798"/>
                  </a:lnTo>
                  <a:lnTo>
                    <a:pt x="495731" y="0"/>
                  </a:lnTo>
                  <a:close/>
                </a:path>
                <a:path w="614045" h="35560">
                  <a:moveTo>
                    <a:pt x="519315" y="0"/>
                  </a:moveTo>
                  <a:lnTo>
                    <a:pt x="507530" y="0"/>
                  </a:lnTo>
                  <a:lnTo>
                    <a:pt x="507530" y="11798"/>
                  </a:lnTo>
                  <a:lnTo>
                    <a:pt x="507530" y="23596"/>
                  </a:lnTo>
                  <a:lnTo>
                    <a:pt x="519315" y="23596"/>
                  </a:lnTo>
                  <a:lnTo>
                    <a:pt x="519315" y="11798"/>
                  </a:lnTo>
                  <a:lnTo>
                    <a:pt x="519315" y="0"/>
                  </a:lnTo>
                  <a:close/>
                </a:path>
                <a:path w="614045" h="35560">
                  <a:moveTo>
                    <a:pt x="531126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31126" y="11798"/>
                  </a:lnTo>
                  <a:lnTo>
                    <a:pt x="531126" y="0"/>
                  </a:lnTo>
                  <a:close/>
                </a:path>
                <a:path w="614045" h="35560">
                  <a:moveTo>
                    <a:pt x="542937" y="0"/>
                  </a:moveTo>
                  <a:lnTo>
                    <a:pt x="531139" y="0"/>
                  </a:lnTo>
                  <a:lnTo>
                    <a:pt x="531139" y="11798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14045" h="35560">
                  <a:moveTo>
                    <a:pt x="578345" y="11798"/>
                  </a:moveTo>
                  <a:lnTo>
                    <a:pt x="566547" y="11798"/>
                  </a:lnTo>
                  <a:lnTo>
                    <a:pt x="566547" y="0"/>
                  </a:lnTo>
                  <a:lnTo>
                    <a:pt x="554748" y="0"/>
                  </a:lnTo>
                  <a:lnTo>
                    <a:pt x="554748" y="11798"/>
                  </a:lnTo>
                  <a:lnTo>
                    <a:pt x="554748" y="23596"/>
                  </a:lnTo>
                  <a:lnTo>
                    <a:pt x="566547" y="23596"/>
                  </a:lnTo>
                  <a:lnTo>
                    <a:pt x="578345" y="23596"/>
                  </a:lnTo>
                  <a:lnTo>
                    <a:pt x="578345" y="11798"/>
                  </a:lnTo>
                  <a:close/>
                </a:path>
                <a:path w="614045" h="35560">
                  <a:moveTo>
                    <a:pt x="590143" y="0"/>
                  </a:moveTo>
                  <a:lnTo>
                    <a:pt x="578345" y="0"/>
                  </a:lnTo>
                  <a:lnTo>
                    <a:pt x="578345" y="11798"/>
                  </a:lnTo>
                  <a:lnTo>
                    <a:pt x="590143" y="11798"/>
                  </a:lnTo>
                  <a:lnTo>
                    <a:pt x="590143" y="0"/>
                  </a:lnTo>
                  <a:close/>
                </a:path>
                <a:path w="614045" h="35560">
                  <a:moveTo>
                    <a:pt x="613765" y="11798"/>
                  </a:moveTo>
                  <a:lnTo>
                    <a:pt x="601967" y="11798"/>
                  </a:lnTo>
                  <a:lnTo>
                    <a:pt x="601967" y="23596"/>
                  </a:lnTo>
                  <a:lnTo>
                    <a:pt x="613765" y="23596"/>
                  </a:lnTo>
                  <a:lnTo>
                    <a:pt x="613765" y="117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5993841" y="6315189"/>
              <a:ext cx="590550" cy="35560"/>
            </a:xfrm>
            <a:custGeom>
              <a:avLst/>
              <a:gdLst/>
              <a:ahLst/>
              <a:cxnLst/>
              <a:rect l="l" t="t" r="r" b="b"/>
              <a:pathLst>
                <a:path w="590550" h="35560">
                  <a:moveTo>
                    <a:pt x="11798" y="11811"/>
                  </a:moveTo>
                  <a:lnTo>
                    <a:pt x="0" y="11811"/>
                  </a:lnTo>
                  <a:lnTo>
                    <a:pt x="0" y="23609"/>
                  </a:lnTo>
                  <a:lnTo>
                    <a:pt x="11798" y="23609"/>
                  </a:lnTo>
                  <a:lnTo>
                    <a:pt x="11798" y="11811"/>
                  </a:lnTo>
                  <a:close/>
                </a:path>
                <a:path w="590550" h="35560">
                  <a:moveTo>
                    <a:pt x="59004" y="11811"/>
                  </a:moveTo>
                  <a:lnTo>
                    <a:pt x="47205" y="11811"/>
                  </a:lnTo>
                  <a:lnTo>
                    <a:pt x="35407" y="11811"/>
                  </a:lnTo>
                  <a:lnTo>
                    <a:pt x="35407" y="23609"/>
                  </a:lnTo>
                  <a:lnTo>
                    <a:pt x="47205" y="23609"/>
                  </a:lnTo>
                  <a:lnTo>
                    <a:pt x="59004" y="23609"/>
                  </a:lnTo>
                  <a:lnTo>
                    <a:pt x="59004" y="11811"/>
                  </a:lnTo>
                  <a:close/>
                </a:path>
                <a:path w="590550" h="35560">
                  <a:moveTo>
                    <a:pt x="82600" y="23609"/>
                  </a:moveTo>
                  <a:lnTo>
                    <a:pt x="70815" y="23609"/>
                  </a:lnTo>
                  <a:lnTo>
                    <a:pt x="70815" y="11811"/>
                  </a:lnTo>
                  <a:lnTo>
                    <a:pt x="59016" y="11811"/>
                  </a:ln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82600" y="35407"/>
                  </a:lnTo>
                  <a:lnTo>
                    <a:pt x="82600" y="23609"/>
                  </a:lnTo>
                  <a:close/>
                </a:path>
                <a:path w="590550" h="35560">
                  <a:moveTo>
                    <a:pt x="106222" y="23609"/>
                  </a:move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06222" y="23609"/>
                  </a:lnTo>
                  <a:close/>
                </a:path>
                <a:path w="590550" h="35560">
                  <a:moveTo>
                    <a:pt x="118008" y="11811"/>
                  </a:moveTo>
                  <a:lnTo>
                    <a:pt x="106222" y="11811"/>
                  </a:lnTo>
                  <a:lnTo>
                    <a:pt x="106222" y="23609"/>
                  </a:lnTo>
                  <a:lnTo>
                    <a:pt x="118008" y="23609"/>
                  </a:lnTo>
                  <a:lnTo>
                    <a:pt x="118008" y="11811"/>
                  </a:lnTo>
                  <a:close/>
                </a:path>
                <a:path w="590550" h="35560">
                  <a:moveTo>
                    <a:pt x="141617" y="11811"/>
                  </a:moveTo>
                  <a:lnTo>
                    <a:pt x="129832" y="11811"/>
                  </a:lnTo>
                  <a:lnTo>
                    <a:pt x="129832" y="23609"/>
                  </a:lnTo>
                  <a:lnTo>
                    <a:pt x="118033" y="23609"/>
                  </a:lnTo>
                  <a:lnTo>
                    <a:pt x="118033" y="35407"/>
                  </a:lnTo>
                  <a:lnTo>
                    <a:pt x="129832" y="35407"/>
                  </a:lnTo>
                  <a:lnTo>
                    <a:pt x="141617" y="35407"/>
                  </a:lnTo>
                  <a:lnTo>
                    <a:pt x="141617" y="23609"/>
                  </a:lnTo>
                  <a:lnTo>
                    <a:pt x="141617" y="11811"/>
                  </a:lnTo>
                  <a:close/>
                </a:path>
                <a:path w="590550" h="35560">
                  <a:moveTo>
                    <a:pt x="165239" y="11811"/>
                  </a:moveTo>
                  <a:lnTo>
                    <a:pt x="153441" y="11811"/>
                  </a:ln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65239" y="23609"/>
                  </a:lnTo>
                  <a:lnTo>
                    <a:pt x="165239" y="11811"/>
                  </a:lnTo>
                  <a:close/>
                </a:path>
                <a:path w="590550" h="35560">
                  <a:moveTo>
                    <a:pt x="188836" y="11811"/>
                  </a:moveTo>
                  <a:lnTo>
                    <a:pt x="177050" y="11811"/>
                  </a:lnTo>
                  <a:lnTo>
                    <a:pt x="177050" y="23609"/>
                  </a:lnTo>
                  <a:lnTo>
                    <a:pt x="177050" y="35407"/>
                  </a:lnTo>
                  <a:lnTo>
                    <a:pt x="188836" y="35407"/>
                  </a:lnTo>
                  <a:lnTo>
                    <a:pt x="188836" y="23609"/>
                  </a:lnTo>
                  <a:lnTo>
                    <a:pt x="188836" y="11811"/>
                  </a:lnTo>
                  <a:close/>
                </a:path>
                <a:path w="590550" h="35560">
                  <a:moveTo>
                    <a:pt x="212432" y="11811"/>
                  </a:moveTo>
                  <a:lnTo>
                    <a:pt x="200647" y="11811"/>
                  </a:lnTo>
                  <a:lnTo>
                    <a:pt x="188849" y="11811"/>
                  </a:ln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lnTo>
                    <a:pt x="212432" y="11811"/>
                  </a:lnTo>
                  <a:close/>
                </a:path>
                <a:path w="590550" h="35560">
                  <a:moveTo>
                    <a:pt x="224256" y="0"/>
                  </a:moveTo>
                  <a:lnTo>
                    <a:pt x="212458" y="0"/>
                  </a:lnTo>
                  <a:lnTo>
                    <a:pt x="212458" y="11798"/>
                  </a:lnTo>
                  <a:lnTo>
                    <a:pt x="224256" y="11798"/>
                  </a:lnTo>
                  <a:lnTo>
                    <a:pt x="224256" y="0"/>
                  </a:lnTo>
                  <a:close/>
                </a:path>
                <a:path w="590550" h="35560">
                  <a:moveTo>
                    <a:pt x="236042" y="11811"/>
                  </a:moveTo>
                  <a:lnTo>
                    <a:pt x="224256" y="11811"/>
                  </a:lnTo>
                  <a:lnTo>
                    <a:pt x="224256" y="23609"/>
                  </a:lnTo>
                  <a:lnTo>
                    <a:pt x="212458" y="23609"/>
                  </a:lnTo>
                  <a:lnTo>
                    <a:pt x="212458" y="35407"/>
                  </a:lnTo>
                  <a:lnTo>
                    <a:pt x="224256" y="35407"/>
                  </a:lnTo>
                  <a:lnTo>
                    <a:pt x="236042" y="35407"/>
                  </a:lnTo>
                  <a:lnTo>
                    <a:pt x="236042" y="23609"/>
                  </a:lnTo>
                  <a:lnTo>
                    <a:pt x="236042" y="11811"/>
                  </a:lnTo>
                  <a:close/>
                </a:path>
                <a:path w="590550" h="35560">
                  <a:moveTo>
                    <a:pt x="247853" y="0"/>
                  </a:moveTo>
                  <a:lnTo>
                    <a:pt x="236067" y="0"/>
                  </a:lnTo>
                  <a:lnTo>
                    <a:pt x="236067" y="11798"/>
                  </a:lnTo>
                  <a:lnTo>
                    <a:pt x="247853" y="11798"/>
                  </a:lnTo>
                  <a:lnTo>
                    <a:pt x="247853" y="0"/>
                  </a:lnTo>
                  <a:close/>
                </a:path>
                <a:path w="590550" h="35560">
                  <a:moveTo>
                    <a:pt x="259664" y="0"/>
                  </a:moveTo>
                  <a:lnTo>
                    <a:pt x="247865" y="0"/>
                  </a:lnTo>
                  <a:lnTo>
                    <a:pt x="247865" y="11798"/>
                  </a:lnTo>
                  <a:lnTo>
                    <a:pt x="259664" y="11798"/>
                  </a:lnTo>
                  <a:lnTo>
                    <a:pt x="259664" y="0"/>
                  </a:lnTo>
                  <a:close/>
                </a:path>
                <a:path w="590550" h="35560">
                  <a:moveTo>
                    <a:pt x="271449" y="11811"/>
                  </a:moveTo>
                  <a:lnTo>
                    <a:pt x="259664" y="11811"/>
                  </a:lnTo>
                  <a:lnTo>
                    <a:pt x="247865" y="11811"/>
                  </a:lnTo>
                  <a:lnTo>
                    <a:pt x="247865" y="23609"/>
                  </a:lnTo>
                  <a:lnTo>
                    <a:pt x="247865" y="35407"/>
                  </a:lnTo>
                  <a:lnTo>
                    <a:pt x="259664" y="35407"/>
                  </a:lnTo>
                  <a:lnTo>
                    <a:pt x="259664" y="23609"/>
                  </a:lnTo>
                  <a:lnTo>
                    <a:pt x="271449" y="23609"/>
                  </a:lnTo>
                  <a:lnTo>
                    <a:pt x="271449" y="11811"/>
                  </a:lnTo>
                  <a:close/>
                </a:path>
                <a:path w="590550" h="35560">
                  <a:moveTo>
                    <a:pt x="283260" y="11811"/>
                  </a:moveTo>
                  <a:lnTo>
                    <a:pt x="271475" y="11811"/>
                  </a:lnTo>
                  <a:lnTo>
                    <a:pt x="271475" y="23609"/>
                  </a:lnTo>
                  <a:lnTo>
                    <a:pt x="283260" y="23609"/>
                  </a:lnTo>
                  <a:lnTo>
                    <a:pt x="283260" y="11811"/>
                  </a:lnTo>
                  <a:close/>
                </a:path>
                <a:path w="590550" h="35560">
                  <a:moveTo>
                    <a:pt x="283260" y="0"/>
                  </a:moveTo>
                  <a:lnTo>
                    <a:pt x="271475" y="0"/>
                  </a:lnTo>
                  <a:lnTo>
                    <a:pt x="271475" y="11798"/>
                  </a:lnTo>
                  <a:lnTo>
                    <a:pt x="283260" y="11798"/>
                  </a:lnTo>
                  <a:lnTo>
                    <a:pt x="283260" y="0"/>
                  </a:lnTo>
                  <a:close/>
                </a:path>
                <a:path w="590550" h="35560">
                  <a:moveTo>
                    <a:pt x="295071" y="11811"/>
                  </a:moveTo>
                  <a:lnTo>
                    <a:pt x="283273" y="11811"/>
                  </a:lnTo>
                  <a:lnTo>
                    <a:pt x="283273" y="23609"/>
                  </a:lnTo>
                  <a:lnTo>
                    <a:pt x="295071" y="23609"/>
                  </a:lnTo>
                  <a:lnTo>
                    <a:pt x="295071" y="11811"/>
                  </a:lnTo>
                  <a:close/>
                </a:path>
                <a:path w="590550" h="35560">
                  <a:moveTo>
                    <a:pt x="295071" y="0"/>
                  </a:moveTo>
                  <a:lnTo>
                    <a:pt x="283273" y="0"/>
                  </a:lnTo>
                  <a:lnTo>
                    <a:pt x="283273" y="11798"/>
                  </a:lnTo>
                  <a:lnTo>
                    <a:pt x="295071" y="11798"/>
                  </a:lnTo>
                  <a:lnTo>
                    <a:pt x="295071" y="0"/>
                  </a:lnTo>
                  <a:close/>
                </a:path>
                <a:path w="590550" h="35560">
                  <a:moveTo>
                    <a:pt x="306870" y="11811"/>
                  </a:moveTo>
                  <a:lnTo>
                    <a:pt x="295084" y="11811"/>
                  </a:lnTo>
                  <a:lnTo>
                    <a:pt x="295084" y="23609"/>
                  </a:lnTo>
                  <a:lnTo>
                    <a:pt x="295084" y="35407"/>
                  </a:lnTo>
                  <a:lnTo>
                    <a:pt x="306870" y="35407"/>
                  </a:lnTo>
                  <a:lnTo>
                    <a:pt x="306870" y="23609"/>
                  </a:lnTo>
                  <a:lnTo>
                    <a:pt x="306870" y="11811"/>
                  </a:lnTo>
                  <a:close/>
                </a:path>
                <a:path w="590550" h="35560">
                  <a:moveTo>
                    <a:pt x="330466" y="23609"/>
                  </a:moveTo>
                  <a:lnTo>
                    <a:pt x="318681" y="23609"/>
                  </a:lnTo>
                  <a:lnTo>
                    <a:pt x="318681" y="11811"/>
                  </a:lnTo>
                  <a:lnTo>
                    <a:pt x="306882" y="11811"/>
                  </a:lnTo>
                  <a:lnTo>
                    <a:pt x="306882" y="23609"/>
                  </a:lnTo>
                  <a:lnTo>
                    <a:pt x="306882" y="35407"/>
                  </a:lnTo>
                  <a:lnTo>
                    <a:pt x="318681" y="35407"/>
                  </a:lnTo>
                  <a:lnTo>
                    <a:pt x="330466" y="35407"/>
                  </a:lnTo>
                  <a:lnTo>
                    <a:pt x="330466" y="23609"/>
                  </a:lnTo>
                  <a:close/>
                </a:path>
                <a:path w="590550" h="35560">
                  <a:moveTo>
                    <a:pt x="342277" y="23609"/>
                  </a:moveTo>
                  <a:lnTo>
                    <a:pt x="330492" y="23609"/>
                  </a:lnTo>
                  <a:lnTo>
                    <a:pt x="330492" y="35407"/>
                  </a:lnTo>
                  <a:lnTo>
                    <a:pt x="342277" y="35407"/>
                  </a:lnTo>
                  <a:lnTo>
                    <a:pt x="342277" y="23609"/>
                  </a:lnTo>
                  <a:close/>
                </a:path>
                <a:path w="590550" h="35560">
                  <a:moveTo>
                    <a:pt x="354088" y="23609"/>
                  </a:moveTo>
                  <a:lnTo>
                    <a:pt x="342290" y="23609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54088" y="23609"/>
                  </a:lnTo>
                  <a:close/>
                </a:path>
                <a:path w="590550" h="35560">
                  <a:moveTo>
                    <a:pt x="377685" y="11811"/>
                  </a:moveTo>
                  <a:lnTo>
                    <a:pt x="365899" y="11811"/>
                  </a:lnTo>
                  <a:lnTo>
                    <a:pt x="354101" y="11811"/>
                  </a:lnTo>
                  <a:lnTo>
                    <a:pt x="354101" y="23609"/>
                  </a:lnTo>
                  <a:lnTo>
                    <a:pt x="365899" y="23609"/>
                  </a:lnTo>
                  <a:lnTo>
                    <a:pt x="377685" y="23609"/>
                  </a:lnTo>
                  <a:lnTo>
                    <a:pt x="377685" y="11811"/>
                  </a:lnTo>
                  <a:close/>
                </a:path>
                <a:path w="590550" h="35560">
                  <a:moveTo>
                    <a:pt x="377685" y="0"/>
                  </a:moveTo>
                  <a:lnTo>
                    <a:pt x="365899" y="0"/>
                  </a:lnTo>
                  <a:lnTo>
                    <a:pt x="365899" y="11798"/>
                  </a:lnTo>
                  <a:lnTo>
                    <a:pt x="377685" y="11798"/>
                  </a:lnTo>
                  <a:lnTo>
                    <a:pt x="377685" y="0"/>
                  </a:lnTo>
                  <a:close/>
                </a:path>
                <a:path w="590550" h="35560">
                  <a:moveTo>
                    <a:pt x="389496" y="11811"/>
                  </a:moveTo>
                  <a:lnTo>
                    <a:pt x="377698" y="11811"/>
                  </a:lnTo>
                  <a:lnTo>
                    <a:pt x="377698" y="23609"/>
                  </a:lnTo>
                  <a:lnTo>
                    <a:pt x="389496" y="23609"/>
                  </a:lnTo>
                  <a:lnTo>
                    <a:pt x="389496" y="11811"/>
                  </a:lnTo>
                  <a:close/>
                </a:path>
                <a:path w="590550" h="35560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590550" h="35560">
                  <a:moveTo>
                    <a:pt x="401294" y="0"/>
                  </a:moveTo>
                  <a:lnTo>
                    <a:pt x="389509" y="0"/>
                  </a:lnTo>
                  <a:lnTo>
                    <a:pt x="389509" y="11798"/>
                  </a:lnTo>
                  <a:lnTo>
                    <a:pt x="401294" y="11798"/>
                  </a:lnTo>
                  <a:lnTo>
                    <a:pt x="401294" y="0"/>
                  </a:lnTo>
                  <a:close/>
                </a:path>
                <a:path w="590550" h="35560">
                  <a:moveTo>
                    <a:pt x="413105" y="11811"/>
                  </a:moveTo>
                  <a:lnTo>
                    <a:pt x="401307" y="11811"/>
                  </a:lnTo>
                  <a:lnTo>
                    <a:pt x="401307" y="23609"/>
                  </a:lnTo>
                  <a:lnTo>
                    <a:pt x="401307" y="35407"/>
                  </a:lnTo>
                  <a:lnTo>
                    <a:pt x="413105" y="35407"/>
                  </a:lnTo>
                  <a:lnTo>
                    <a:pt x="413105" y="23609"/>
                  </a:lnTo>
                  <a:lnTo>
                    <a:pt x="413105" y="11811"/>
                  </a:lnTo>
                  <a:close/>
                </a:path>
                <a:path w="590550" h="35560">
                  <a:moveTo>
                    <a:pt x="413105" y="0"/>
                  </a:moveTo>
                  <a:lnTo>
                    <a:pt x="401307" y="0"/>
                  </a:lnTo>
                  <a:lnTo>
                    <a:pt x="401307" y="11798"/>
                  </a:lnTo>
                  <a:lnTo>
                    <a:pt x="413105" y="11798"/>
                  </a:lnTo>
                  <a:lnTo>
                    <a:pt x="413105" y="0"/>
                  </a:lnTo>
                  <a:close/>
                </a:path>
                <a:path w="590550" h="35560">
                  <a:moveTo>
                    <a:pt x="436702" y="11811"/>
                  </a:moveTo>
                  <a:lnTo>
                    <a:pt x="424916" y="11811"/>
                  </a:lnTo>
                  <a:lnTo>
                    <a:pt x="424916" y="23609"/>
                  </a:lnTo>
                  <a:lnTo>
                    <a:pt x="436702" y="23609"/>
                  </a:lnTo>
                  <a:lnTo>
                    <a:pt x="436702" y="11811"/>
                  </a:lnTo>
                  <a:close/>
                </a:path>
                <a:path w="590550" h="35560">
                  <a:moveTo>
                    <a:pt x="448513" y="11811"/>
                  </a:moveTo>
                  <a:lnTo>
                    <a:pt x="436714" y="11811"/>
                  </a:lnTo>
                  <a:lnTo>
                    <a:pt x="436714" y="23609"/>
                  </a:lnTo>
                  <a:lnTo>
                    <a:pt x="448513" y="23609"/>
                  </a:lnTo>
                  <a:lnTo>
                    <a:pt x="448513" y="11811"/>
                  </a:lnTo>
                  <a:close/>
                </a:path>
                <a:path w="590550" h="35560">
                  <a:moveTo>
                    <a:pt x="448513" y="0"/>
                  </a:moveTo>
                  <a:lnTo>
                    <a:pt x="436714" y="0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48513" y="0"/>
                  </a:lnTo>
                  <a:close/>
                </a:path>
                <a:path w="590550" h="35560">
                  <a:moveTo>
                    <a:pt x="460324" y="11811"/>
                  </a:moveTo>
                  <a:lnTo>
                    <a:pt x="448525" y="11811"/>
                  </a:lnTo>
                  <a:lnTo>
                    <a:pt x="448525" y="23609"/>
                  </a:lnTo>
                  <a:lnTo>
                    <a:pt x="460324" y="23609"/>
                  </a:lnTo>
                  <a:lnTo>
                    <a:pt x="460324" y="11811"/>
                  </a:lnTo>
                  <a:close/>
                </a:path>
                <a:path w="590550" h="35560">
                  <a:moveTo>
                    <a:pt x="483908" y="11811"/>
                  </a:moveTo>
                  <a:lnTo>
                    <a:pt x="472122" y="11811"/>
                  </a:lnTo>
                  <a:lnTo>
                    <a:pt x="472122" y="23609"/>
                  </a:lnTo>
                  <a:lnTo>
                    <a:pt x="460324" y="23609"/>
                  </a:lnTo>
                  <a:lnTo>
                    <a:pt x="460324" y="35407"/>
                  </a:lnTo>
                  <a:lnTo>
                    <a:pt x="472122" y="35407"/>
                  </a:lnTo>
                  <a:lnTo>
                    <a:pt x="483908" y="35407"/>
                  </a:lnTo>
                  <a:lnTo>
                    <a:pt x="483908" y="23609"/>
                  </a:lnTo>
                  <a:lnTo>
                    <a:pt x="483908" y="11811"/>
                  </a:lnTo>
                  <a:close/>
                </a:path>
                <a:path w="590550" h="35560">
                  <a:moveTo>
                    <a:pt x="483908" y="0"/>
                  </a:moveTo>
                  <a:lnTo>
                    <a:pt x="472122" y="0"/>
                  </a:lnTo>
                  <a:lnTo>
                    <a:pt x="460324" y="0"/>
                  </a:lnTo>
                  <a:lnTo>
                    <a:pt x="460324" y="11798"/>
                  </a:lnTo>
                  <a:lnTo>
                    <a:pt x="472122" y="11798"/>
                  </a:lnTo>
                  <a:lnTo>
                    <a:pt x="483908" y="11798"/>
                  </a:lnTo>
                  <a:lnTo>
                    <a:pt x="483908" y="0"/>
                  </a:lnTo>
                  <a:close/>
                </a:path>
                <a:path w="590550" h="35560">
                  <a:moveTo>
                    <a:pt x="495719" y="11811"/>
                  </a:moveTo>
                  <a:lnTo>
                    <a:pt x="483933" y="11811"/>
                  </a:lnTo>
                  <a:lnTo>
                    <a:pt x="483933" y="23609"/>
                  </a:lnTo>
                  <a:lnTo>
                    <a:pt x="495719" y="23609"/>
                  </a:lnTo>
                  <a:lnTo>
                    <a:pt x="495719" y="11811"/>
                  </a:lnTo>
                  <a:close/>
                </a:path>
                <a:path w="590550" h="35560">
                  <a:moveTo>
                    <a:pt x="495719" y="0"/>
                  </a:moveTo>
                  <a:lnTo>
                    <a:pt x="483933" y="0"/>
                  </a:lnTo>
                  <a:lnTo>
                    <a:pt x="483933" y="11798"/>
                  </a:lnTo>
                  <a:lnTo>
                    <a:pt x="495719" y="11798"/>
                  </a:lnTo>
                  <a:lnTo>
                    <a:pt x="495719" y="0"/>
                  </a:lnTo>
                  <a:close/>
                </a:path>
                <a:path w="590550" h="35560">
                  <a:moveTo>
                    <a:pt x="507530" y="11811"/>
                  </a:moveTo>
                  <a:lnTo>
                    <a:pt x="495731" y="11811"/>
                  </a:lnTo>
                  <a:lnTo>
                    <a:pt x="495731" y="23609"/>
                  </a:lnTo>
                  <a:lnTo>
                    <a:pt x="507530" y="23609"/>
                  </a:lnTo>
                  <a:lnTo>
                    <a:pt x="507530" y="11811"/>
                  </a:lnTo>
                  <a:close/>
                </a:path>
                <a:path w="590550" h="35560">
                  <a:moveTo>
                    <a:pt x="519341" y="0"/>
                  </a:moveTo>
                  <a:lnTo>
                    <a:pt x="507542" y="0"/>
                  </a:lnTo>
                  <a:lnTo>
                    <a:pt x="507542" y="11798"/>
                  </a:lnTo>
                  <a:lnTo>
                    <a:pt x="519341" y="11798"/>
                  </a:lnTo>
                  <a:lnTo>
                    <a:pt x="519341" y="0"/>
                  </a:lnTo>
                  <a:close/>
                </a:path>
                <a:path w="590550" h="35560">
                  <a:moveTo>
                    <a:pt x="566534" y="11811"/>
                  </a:moveTo>
                  <a:lnTo>
                    <a:pt x="566534" y="11811"/>
                  </a:lnTo>
                  <a:lnTo>
                    <a:pt x="507542" y="11811"/>
                  </a:lnTo>
                  <a:lnTo>
                    <a:pt x="507542" y="23609"/>
                  </a:lnTo>
                  <a:lnTo>
                    <a:pt x="566534" y="23609"/>
                  </a:lnTo>
                  <a:lnTo>
                    <a:pt x="566534" y="11811"/>
                  </a:lnTo>
                  <a:close/>
                </a:path>
                <a:path w="590550" h="35560">
                  <a:moveTo>
                    <a:pt x="566534" y="0"/>
                  </a:moveTo>
                  <a:lnTo>
                    <a:pt x="554736" y="0"/>
                  </a:lnTo>
                  <a:lnTo>
                    <a:pt x="542937" y="0"/>
                  </a:lnTo>
                  <a:lnTo>
                    <a:pt x="531139" y="0"/>
                  </a:lnTo>
                  <a:lnTo>
                    <a:pt x="531139" y="11798"/>
                  </a:lnTo>
                  <a:lnTo>
                    <a:pt x="542937" y="11798"/>
                  </a:lnTo>
                  <a:lnTo>
                    <a:pt x="554736" y="11798"/>
                  </a:lnTo>
                  <a:lnTo>
                    <a:pt x="566534" y="11798"/>
                  </a:lnTo>
                  <a:lnTo>
                    <a:pt x="566534" y="0"/>
                  </a:lnTo>
                  <a:close/>
                </a:path>
                <a:path w="590550" h="35560">
                  <a:moveTo>
                    <a:pt x="590143" y="11811"/>
                  </a:moveTo>
                  <a:lnTo>
                    <a:pt x="578358" y="11811"/>
                  </a:lnTo>
                  <a:lnTo>
                    <a:pt x="566559" y="11811"/>
                  </a:lnTo>
                  <a:lnTo>
                    <a:pt x="566559" y="23609"/>
                  </a:lnTo>
                  <a:lnTo>
                    <a:pt x="578358" y="23609"/>
                  </a:lnTo>
                  <a:lnTo>
                    <a:pt x="590143" y="23609"/>
                  </a:lnTo>
                  <a:lnTo>
                    <a:pt x="590143" y="118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5958433" y="6338798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09" h="47625">
                  <a:moveTo>
                    <a:pt x="23583" y="11811"/>
                  </a:moveTo>
                  <a:lnTo>
                    <a:pt x="11798" y="11811"/>
                  </a:lnTo>
                  <a:lnTo>
                    <a:pt x="0" y="11811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0" y="47218"/>
                  </a:lnTo>
                  <a:lnTo>
                    <a:pt x="11798" y="47218"/>
                  </a:lnTo>
                  <a:lnTo>
                    <a:pt x="11798" y="35407"/>
                  </a:lnTo>
                  <a:lnTo>
                    <a:pt x="11798" y="23609"/>
                  </a:lnTo>
                  <a:lnTo>
                    <a:pt x="23583" y="23609"/>
                  </a:lnTo>
                  <a:lnTo>
                    <a:pt x="23583" y="11811"/>
                  </a:lnTo>
                  <a:close/>
                </a:path>
                <a:path w="626109" h="47625">
                  <a:moveTo>
                    <a:pt x="35394" y="35407"/>
                  </a:moveTo>
                  <a:lnTo>
                    <a:pt x="23596" y="35407"/>
                  </a:lnTo>
                  <a:lnTo>
                    <a:pt x="23596" y="47218"/>
                  </a:lnTo>
                  <a:lnTo>
                    <a:pt x="35394" y="47218"/>
                  </a:lnTo>
                  <a:lnTo>
                    <a:pt x="35394" y="35407"/>
                  </a:lnTo>
                  <a:close/>
                </a:path>
                <a:path w="626109" h="47625">
                  <a:moveTo>
                    <a:pt x="35394" y="11811"/>
                  </a:moveTo>
                  <a:lnTo>
                    <a:pt x="23596" y="11811"/>
                  </a:lnTo>
                  <a:lnTo>
                    <a:pt x="23596" y="23609"/>
                  </a:lnTo>
                  <a:lnTo>
                    <a:pt x="35394" y="23609"/>
                  </a:lnTo>
                  <a:lnTo>
                    <a:pt x="35394" y="11811"/>
                  </a:lnTo>
                  <a:close/>
                </a:path>
                <a:path w="626109" h="47625">
                  <a:moveTo>
                    <a:pt x="58991" y="35407"/>
                  </a:moveTo>
                  <a:lnTo>
                    <a:pt x="47205" y="35407"/>
                  </a:lnTo>
                  <a:lnTo>
                    <a:pt x="35407" y="35407"/>
                  </a:lnTo>
                  <a:lnTo>
                    <a:pt x="35407" y="47218"/>
                  </a:lnTo>
                  <a:lnTo>
                    <a:pt x="47205" y="47218"/>
                  </a:lnTo>
                  <a:lnTo>
                    <a:pt x="58991" y="47218"/>
                  </a:lnTo>
                  <a:lnTo>
                    <a:pt x="58991" y="35407"/>
                  </a:lnTo>
                  <a:close/>
                </a:path>
                <a:path w="626109" h="47625">
                  <a:moveTo>
                    <a:pt x="58991" y="11811"/>
                  </a:moveTo>
                  <a:lnTo>
                    <a:pt x="47205" y="11811"/>
                  </a:lnTo>
                  <a:lnTo>
                    <a:pt x="35407" y="11811"/>
                  </a:lnTo>
                  <a:lnTo>
                    <a:pt x="35407" y="23609"/>
                  </a:lnTo>
                  <a:lnTo>
                    <a:pt x="47205" y="23609"/>
                  </a:lnTo>
                  <a:lnTo>
                    <a:pt x="58991" y="23609"/>
                  </a:lnTo>
                  <a:lnTo>
                    <a:pt x="58991" y="11811"/>
                  </a:lnTo>
                  <a:close/>
                </a:path>
                <a:path w="626109" h="47625">
                  <a:moveTo>
                    <a:pt x="82613" y="11811"/>
                  </a:moveTo>
                  <a:lnTo>
                    <a:pt x="70815" y="11811"/>
                  </a:lnTo>
                  <a:lnTo>
                    <a:pt x="59016" y="11811"/>
                  </a:lnTo>
                  <a:lnTo>
                    <a:pt x="59016" y="23609"/>
                  </a:lnTo>
                  <a:lnTo>
                    <a:pt x="70815" y="23609"/>
                  </a:lnTo>
                  <a:lnTo>
                    <a:pt x="70815" y="35407"/>
                  </a:lnTo>
                  <a:lnTo>
                    <a:pt x="70815" y="47218"/>
                  </a:lnTo>
                  <a:lnTo>
                    <a:pt x="82613" y="47218"/>
                  </a:lnTo>
                  <a:lnTo>
                    <a:pt x="82613" y="35407"/>
                  </a:lnTo>
                  <a:lnTo>
                    <a:pt x="82613" y="23609"/>
                  </a:lnTo>
                  <a:lnTo>
                    <a:pt x="82613" y="11811"/>
                  </a:lnTo>
                  <a:close/>
                </a:path>
                <a:path w="626109" h="47625">
                  <a:moveTo>
                    <a:pt x="118008" y="23609"/>
                  </a:moveTo>
                  <a:lnTo>
                    <a:pt x="106222" y="23609"/>
                  </a:lnTo>
                  <a:lnTo>
                    <a:pt x="106222" y="11811"/>
                  </a:lnTo>
                  <a:lnTo>
                    <a:pt x="94424" y="11811"/>
                  </a:ln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18008" y="35407"/>
                  </a:lnTo>
                  <a:lnTo>
                    <a:pt x="118008" y="23609"/>
                  </a:lnTo>
                  <a:close/>
                </a:path>
                <a:path w="626109" h="47625">
                  <a:moveTo>
                    <a:pt x="129819" y="11811"/>
                  </a:moveTo>
                  <a:lnTo>
                    <a:pt x="118021" y="11811"/>
                  </a:lnTo>
                  <a:lnTo>
                    <a:pt x="118021" y="23609"/>
                  </a:lnTo>
                  <a:lnTo>
                    <a:pt x="129819" y="23609"/>
                  </a:lnTo>
                  <a:lnTo>
                    <a:pt x="129819" y="11811"/>
                  </a:lnTo>
                  <a:close/>
                </a:path>
                <a:path w="626109" h="47625">
                  <a:moveTo>
                    <a:pt x="153416" y="11811"/>
                  </a:moveTo>
                  <a:lnTo>
                    <a:pt x="141630" y="11811"/>
                  </a:lnTo>
                  <a:lnTo>
                    <a:pt x="141630" y="23609"/>
                  </a:lnTo>
                  <a:lnTo>
                    <a:pt x="129832" y="23609"/>
                  </a:lnTo>
                  <a:lnTo>
                    <a:pt x="129832" y="35407"/>
                  </a:lnTo>
                  <a:lnTo>
                    <a:pt x="141630" y="35407"/>
                  </a:lnTo>
                  <a:lnTo>
                    <a:pt x="153416" y="35407"/>
                  </a:lnTo>
                  <a:lnTo>
                    <a:pt x="153416" y="23609"/>
                  </a:lnTo>
                  <a:lnTo>
                    <a:pt x="153416" y="11811"/>
                  </a:lnTo>
                  <a:close/>
                </a:path>
                <a:path w="626109" h="47625">
                  <a:moveTo>
                    <a:pt x="165239" y="11811"/>
                  </a:moveTo>
                  <a:lnTo>
                    <a:pt x="153441" y="11811"/>
                  </a:lnTo>
                  <a:lnTo>
                    <a:pt x="153441" y="23609"/>
                  </a:lnTo>
                  <a:lnTo>
                    <a:pt x="165239" y="23609"/>
                  </a:lnTo>
                  <a:lnTo>
                    <a:pt x="165239" y="11811"/>
                  </a:lnTo>
                  <a:close/>
                </a:path>
                <a:path w="626109" h="47625">
                  <a:moveTo>
                    <a:pt x="177025" y="23609"/>
                  </a:moveTo>
                  <a:lnTo>
                    <a:pt x="165239" y="23609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close/>
                </a:path>
                <a:path w="626109" h="47625">
                  <a:moveTo>
                    <a:pt x="188836" y="11811"/>
                  </a:moveTo>
                  <a:lnTo>
                    <a:pt x="177038" y="11811"/>
                  </a:ln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lnTo>
                    <a:pt x="188836" y="11811"/>
                  </a:lnTo>
                  <a:close/>
                </a:path>
                <a:path w="626109" h="47625">
                  <a:moveTo>
                    <a:pt x="200647" y="11811"/>
                  </a:moveTo>
                  <a:lnTo>
                    <a:pt x="188849" y="11811"/>
                  </a:ln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00647" y="23609"/>
                  </a:lnTo>
                  <a:lnTo>
                    <a:pt x="200647" y="11811"/>
                  </a:lnTo>
                  <a:close/>
                </a:path>
                <a:path w="626109" h="47625">
                  <a:moveTo>
                    <a:pt x="247840" y="11811"/>
                  </a:moveTo>
                  <a:lnTo>
                    <a:pt x="236054" y="11811"/>
                  </a:lnTo>
                  <a:lnTo>
                    <a:pt x="224256" y="11811"/>
                  </a:ln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36054" y="23609"/>
                  </a:lnTo>
                  <a:lnTo>
                    <a:pt x="247840" y="23609"/>
                  </a:lnTo>
                  <a:lnTo>
                    <a:pt x="247840" y="11811"/>
                  </a:lnTo>
                  <a:close/>
                </a:path>
                <a:path w="626109" h="47625">
                  <a:moveTo>
                    <a:pt x="271449" y="23609"/>
                  </a:moveTo>
                  <a:lnTo>
                    <a:pt x="259664" y="23609"/>
                  </a:lnTo>
                  <a:lnTo>
                    <a:pt x="247865" y="23609"/>
                  </a:lnTo>
                  <a:lnTo>
                    <a:pt x="247865" y="35407"/>
                  </a:lnTo>
                  <a:lnTo>
                    <a:pt x="259664" y="35407"/>
                  </a:lnTo>
                  <a:lnTo>
                    <a:pt x="271449" y="35407"/>
                  </a:lnTo>
                  <a:lnTo>
                    <a:pt x="271449" y="23609"/>
                  </a:lnTo>
                  <a:close/>
                </a:path>
                <a:path w="626109" h="47625">
                  <a:moveTo>
                    <a:pt x="283260" y="11811"/>
                  </a:moveTo>
                  <a:lnTo>
                    <a:pt x="271475" y="11811"/>
                  </a:lnTo>
                  <a:lnTo>
                    <a:pt x="271475" y="23609"/>
                  </a:lnTo>
                  <a:lnTo>
                    <a:pt x="271475" y="35407"/>
                  </a:lnTo>
                  <a:lnTo>
                    <a:pt x="283260" y="35407"/>
                  </a:lnTo>
                  <a:lnTo>
                    <a:pt x="283260" y="23609"/>
                  </a:lnTo>
                  <a:lnTo>
                    <a:pt x="283260" y="11811"/>
                  </a:lnTo>
                  <a:close/>
                </a:path>
                <a:path w="626109" h="47625">
                  <a:moveTo>
                    <a:pt x="295071" y="11811"/>
                  </a:moveTo>
                  <a:lnTo>
                    <a:pt x="283273" y="11811"/>
                  </a:ln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295071" y="23609"/>
                  </a:lnTo>
                  <a:lnTo>
                    <a:pt x="295071" y="11811"/>
                  </a:lnTo>
                  <a:close/>
                </a:path>
                <a:path w="626109" h="47625">
                  <a:moveTo>
                    <a:pt x="318668" y="11811"/>
                  </a:moveTo>
                  <a:lnTo>
                    <a:pt x="306882" y="11811"/>
                  </a:lnTo>
                  <a:lnTo>
                    <a:pt x="306882" y="23609"/>
                  </a:lnTo>
                  <a:lnTo>
                    <a:pt x="318668" y="23609"/>
                  </a:lnTo>
                  <a:lnTo>
                    <a:pt x="318668" y="11811"/>
                  </a:lnTo>
                  <a:close/>
                </a:path>
                <a:path w="626109" h="47625">
                  <a:moveTo>
                    <a:pt x="342277" y="11811"/>
                  </a:moveTo>
                  <a:lnTo>
                    <a:pt x="330492" y="11811"/>
                  </a:lnTo>
                  <a:lnTo>
                    <a:pt x="330492" y="23609"/>
                  </a:lnTo>
                  <a:lnTo>
                    <a:pt x="330492" y="35407"/>
                  </a:lnTo>
                  <a:lnTo>
                    <a:pt x="342277" y="35407"/>
                  </a:lnTo>
                  <a:lnTo>
                    <a:pt x="342277" y="23609"/>
                  </a:lnTo>
                  <a:lnTo>
                    <a:pt x="342277" y="11811"/>
                  </a:lnTo>
                  <a:close/>
                </a:path>
                <a:path w="626109" h="47625">
                  <a:moveTo>
                    <a:pt x="365874" y="11811"/>
                  </a:moveTo>
                  <a:lnTo>
                    <a:pt x="354088" y="11811"/>
                  </a:lnTo>
                  <a:lnTo>
                    <a:pt x="342290" y="11811"/>
                  </a:lnTo>
                  <a:lnTo>
                    <a:pt x="342290" y="23609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65874" y="35407"/>
                  </a:lnTo>
                  <a:lnTo>
                    <a:pt x="365874" y="23609"/>
                  </a:lnTo>
                  <a:lnTo>
                    <a:pt x="365874" y="11811"/>
                  </a:lnTo>
                  <a:close/>
                </a:path>
                <a:path w="626109" h="47625">
                  <a:moveTo>
                    <a:pt x="377685" y="11811"/>
                  </a:moveTo>
                  <a:lnTo>
                    <a:pt x="365899" y="11811"/>
                  </a:lnTo>
                  <a:lnTo>
                    <a:pt x="365899" y="23609"/>
                  </a:lnTo>
                  <a:lnTo>
                    <a:pt x="365899" y="35407"/>
                  </a:lnTo>
                  <a:lnTo>
                    <a:pt x="377685" y="35407"/>
                  </a:lnTo>
                  <a:lnTo>
                    <a:pt x="377685" y="23609"/>
                  </a:lnTo>
                  <a:lnTo>
                    <a:pt x="377685" y="11811"/>
                  </a:lnTo>
                  <a:close/>
                </a:path>
                <a:path w="626109" h="47625">
                  <a:moveTo>
                    <a:pt x="389496" y="23609"/>
                  </a:moveTo>
                  <a:lnTo>
                    <a:pt x="377698" y="23609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close/>
                </a:path>
                <a:path w="626109" h="47625">
                  <a:moveTo>
                    <a:pt x="401307" y="23609"/>
                  </a:move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01307" y="23609"/>
                  </a:lnTo>
                  <a:close/>
                </a:path>
                <a:path w="626109" h="47625">
                  <a:moveTo>
                    <a:pt x="413092" y="11811"/>
                  </a:moveTo>
                  <a:lnTo>
                    <a:pt x="401307" y="11811"/>
                  </a:lnTo>
                  <a:lnTo>
                    <a:pt x="401307" y="23609"/>
                  </a:lnTo>
                  <a:lnTo>
                    <a:pt x="413092" y="23609"/>
                  </a:lnTo>
                  <a:lnTo>
                    <a:pt x="413092" y="11811"/>
                  </a:lnTo>
                  <a:close/>
                </a:path>
                <a:path w="626109" h="47625">
                  <a:moveTo>
                    <a:pt x="436702" y="11811"/>
                  </a:moveTo>
                  <a:lnTo>
                    <a:pt x="424916" y="11811"/>
                  </a:lnTo>
                  <a:lnTo>
                    <a:pt x="424916" y="23609"/>
                  </a:lnTo>
                  <a:lnTo>
                    <a:pt x="424916" y="35407"/>
                  </a:lnTo>
                  <a:lnTo>
                    <a:pt x="436702" y="35407"/>
                  </a:lnTo>
                  <a:lnTo>
                    <a:pt x="436702" y="23609"/>
                  </a:lnTo>
                  <a:lnTo>
                    <a:pt x="436702" y="11811"/>
                  </a:lnTo>
                  <a:close/>
                </a:path>
                <a:path w="626109" h="47625">
                  <a:moveTo>
                    <a:pt x="448513" y="11811"/>
                  </a:moveTo>
                  <a:lnTo>
                    <a:pt x="436714" y="11811"/>
                  </a:lnTo>
                  <a:lnTo>
                    <a:pt x="436714" y="23609"/>
                  </a:lnTo>
                  <a:lnTo>
                    <a:pt x="448513" y="23609"/>
                  </a:lnTo>
                  <a:lnTo>
                    <a:pt x="448513" y="11811"/>
                  </a:lnTo>
                  <a:close/>
                </a:path>
                <a:path w="626109" h="47625">
                  <a:moveTo>
                    <a:pt x="460298" y="23609"/>
                  </a:moveTo>
                  <a:lnTo>
                    <a:pt x="448513" y="23609"/>
                  </a:lnTo>
                  <a:lnTo>
                    <a:pt x="448513" y="35407"/>
                  </a:lnTo>
                  <a:lnTo>
                    <a:pt x="460298" y="35407"/>
                  </a:lnTo>
                  <a:lnTo>
                    <a:pt x="460298" y="23609"/>
                  </a:lnTo>
                  <a:close/>
                </a:path>
                <a:path w="626109" h="47625">
                  <a:moveTo>
                    <a:pt x="472109" y="11811"/>
                  </a:moveTo>
                  <a:lnTo>
                    <a:pt x="460324" y="11811"/>
                  </a:lnTo>
                  <a:lnTo>
                    <a:pt x="460324" y="23609"/>
                  </a:lnTo>
                  <a:lnTo>
                    <a:pt x="460324" y="35407"/>
                  </a:lnTo>
                  <a:lnTo>
                    <a:pt x="472109" y="35407"/>
                  </a:lnTo>
                  <a:lnTo>
                    <a:pt x="472109" y="23609"/>
                  </a:lnTo>
                  <a:lnTo>
                    <a:pt x="472109" y="11811"/>
                  </a:lnTo>
                  <a:close/>
                </a:path>
                <a:path w="626109" h="47625">
                  <a:moveTo>
                    <a:pt x="495731" y="23609"/>
                  </a:move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495731" y="23609"/>
                  </a:lnTo>
                  <a:close/>
                </a:path>
                <a:path w="626109" h="47625">
                  <a:moveTo>
                    <a:pt x="519315" y="11811"/>
                  </a:moveTo>
                  <a:lnTo>
                    <a:pt x="507530" y="11811"/>
                  </a:lnTo>
                  <a:lnTo>
                    <a:pt x="495731" y="11811"/>
                  </a:lnTo>
                  <a:lnTo>
                    <a:pt x="495731" y="23609"/>
                  </a:lnTo>
                  <a:lnTo>
                    <a:pt x="507530" y="23609"/>
                  </a:lnTo>
                  <a:lnTo>
                    <a:pt x="519315" y="23609"/>
                  </a:lnTo>
                  <a:lnTo>
                    <a:pt x="519315" y="11811"/>
                  </a:lnTo>
                  <a:close/>
                </a:path>
                <a:path w="626109" h="47625">
                  <a:moveTo>
                    <a:pt x="519315" y="0"/>
                  </a:moveTo>
                  <a:lnTo>
                    <a:pt x="507530" y="0"/>
                  </a:lnTo>
                  <a:lnTo>
                    <a:pt x="507530" y="11798"/>
                  </a:lnTo>
                  <a:lnTo>
                    <a:pt x="519315" y="11798"/>
                  </a:lnTo>
                  <a:lnTo>
                    <a:pt x="519315" y="0"/>
                  </a:lnTo>
                  <a:close/>
                </a:path>
                <a:path w="626109" h="47625">
                  <a:moveTo>
                    <a:pt x="531126" y="11811"/>
                  </a:moveTo>
                  <a:lnTo>
                    <a:pt x="519341" y="11811"/>
                  </a:lnTo>
                  <a:lnTo>
                    <a:pt x="519341" y="23609"/>
                  </a:lnTo>
                  <a:lnTo>
                    <a:pt x="519341" y="35407"/>
                  </a:lnTo>
                  <a:lnTo>
                    <a:pt x="531126" y="35407"/>
                  </a:lnTo>
                  <a:lnTo>
                    <a:pt x="531126" y="23609"/>
                  </a:lnTo>
                  <a:lnTo>
                    <a:pt x="531126" y="11811"/>
                  </a:lnTo>
                  <a:close/>
                </a:path>
                <a:path w="626109" h="47625">
                  <a:moveTo>
                    <a:pt x="531126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31126" y="11798"/>
                  </a:lnTo>
                  <a:lnTo>
                    <a:pt x="531126" y="0"/>
                  </a:lnTo>
                  <a:close/>
                </a:path>
                <a:path w="626109" h="47625">
                  <a:moveTo>
                    <a:pt x="554748" y="11811"/>
                  </a:moveTo>
                  <a:lnTo>
                    <a:pt x="542950" y="11811"/>
                  </a:lnTo>
                  <a:lnTo>
                    <a:pt x="542950" y="23609"/>
                  </a:lnTo>
                  <a:lnTo>
                    <a:pt x="554748" y="23609"/>
                  </a:lnTo>
                  <a:lnTo>
                    <a:pt x="554748" y="11811"/>
                  </a:lnTo>
                  <a:close/>
                </a:path>
                <a:path w="626109" h="47625">
                  <a:moveTo>
                    <a:pt x="578345" y="11811"/>
                  </a:moveTo>
                  <a:lnTo>
                    <a:pt x="566547" y="11811"/>
                  </a:lnTo>
                  <a:lnTo>
                    <a:pt x="566547" y="23609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78345" y="23609"/>
                  </a:lnTo>
                  <a:lnTo>
                    <a:pt x="578345" y="11811"/>
                  </a:lnTo>
                  <a:close/>
                </a:path>
                <a:path w="626109" h="47625">
                  <a:moveTo>
                    <a:pt x="590143" y="0"/>
                  </a:moveTo>
                  <a:lnTo>
                    <a:pt x="578345" y="0"/>
                  </a:lnTo>
                  <a:lnTo>
                    <a:pt x="566547" y="0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90143" y="11798"/>
                  </a:lnTo>
                  <a:lnTo>
                    <a:pt x="590143" y="0"/>
                  </a:lnTo>
                  <a:close/>
                </a:path>
                <a:path w="626109" h="47625">
                  <a:moveTo>
                    <a:pt x="601941" y="11811"/>
                  </a:moveTo>
                  <a:lnTo>
                    <a:pt x="590143" y="11811"/>
                  </a:lnTo>
                  <a:lnTo>
                    <a:pt x="590143" y="23609"/>
                  </a:lnTo>
                  <a:lnTo>
                    <a:pt x="601941" y="23609"/>
                  </a:lnTo>
                  <a:lnTo>
                    <a:pt x="601941" y="11811"/>
                  </a:lnTo>
                  <a:close/>
                </a:path>
                <a:path w="626109" h="47625">
                  <a:moveTo>
                    <a:pt x="613765" y="11811"/>
                  </a:moveTo>
                  <a:lnTo>
                    <a:pt x="601967" y="11811"/>
                  </a:lnTo>
                  <a:lnTo>
                    <a:pt x="601967" y="23609"/>
                  </a:lnTo>
                  <a:lnTo>
                    <a:pt x="601967" y="35407"/>
                  </a:lnTo>
                  <a:lnTo>
                    <a:pt x="613765" y="35407"/>
                  </a:lnTo>
                  <a:lnTo>
                    <a:pt x="613765" y="23609"/>
                  </a:lnTo>
                  <a:lnTo>
                    <a:pt x="613765" y="11811"/>
                  </a:lnTo>
                  <a:close/>
                </a:path>
                <a:path w="626109" h="47625">
                  <a:moveTo>
                    <a:pt x="625551" y="0"/>
                  </a:moveTo>
                  <a:lnTo>
                    <a:pt x="613765" y="0"/>
                  </a:ln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/>
            <p:cNvSpPr/>
            <p:nvPr/>
          </p:nvSpPr>
          <p:spPr>
            <a:xfrm>
              <a:off x="5958433" y="6374206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09" h="35560">
                  <a:moveTo>
                    <a:pt x="11798" y="11811"/>
                  </a:moveTo>
                  <a:lnTo>
                    <a:pt x="0" y="11811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11798" y="23609"/>
                  </a:lnTo>
                  <a:lnTo>
                    <a:pt x="11798" y="11811"/>
                  </a:lnTo>
                  <a:close/>
                </a:path>
                <a:path w="626109" h="35560">
                  <a:moveTo>
                    <a:pt x="35394" y="11811"/>
                  </a:moveTo>
                  <a:lnTo>
                    <a:pt x="23596" y="11811"/>
                  </a:lnTo>
                  <a:lnTo>
                    <a:pt x="23596" y="23609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lnTo>
                    <a:pt x="35394" y="11811"/>
                  </a:lnTo>
                  <a:close/>
                </a:path>
                <a:path w="626109" h="35560">
                  <a:moveTo>
                    <a:pt x="58991" y="11811"/>
                  </a:moveTo>
                  <a:lnTo>
                    <a:pt x="47205" y="11811"/>
                  </a:lnTo>
                  <a:lnTo>
                    <a:pt x="35407" y="11811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58991" y="35407"/>
                  </a:lnTo>
                  <a:lnTo>
                    <a:pt x="58991" y="23609"/>
                  </a:lnTo>
                  <a:lnTo>
                    <a:pt x="58991" y="11811"/>
                  </a:lnTo>
                  <a:close/>
                </a:path>
                <a:path w="626109" h="35560">
                  <a:moveTo>
                    <a:pt x="82613" y="0"/>
                  </a:moveTo>
                  <a:lnTo>
                    <a:pt x="70815" y="0"/>
                  </a:lnTo>
                  <a:lnTo>
                    <a:pt x="70815" y="11811"/>
                  </a:lnTo>
                  <a:lnTo>
                    <a:pt x="70815" y="23609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09"/>
                  </a:lnTo>
                  <a:lnTo>
                    <a:pt x="82613" y="11811"/>
                  </a:lnTo>
                  <a:lnTo>
                    <a:pt x="82613" y="0"/>
                  </a:lnTo>
                  <a:close/>
                </a:path>
                <a:path w="626109" h="35560">
                  <a:moveTo>
                    <a:pt x="118008" y="23609"/>
                  </a:moveTo>
                  <a:lnTo>
                    <a:pt x="106222" y="23609"/>
                  </a:lnTo>
                  <a:lnTo>
                    <a:pt x="106222" y="11811"/>
                  </a:lnTo>
                  <a:lnTo>
                    <a:pt x="94424" y="11811"/>
                  </a:ln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18008" y="35407"/>
                  </a:lnTo>
                  <a:lnTo>
                    <a:pt x="118008" y="23609"/>
                  </a:lnTo>
                  <a:close/>
                </a:path>
                <a:path w="626109" h="35560">
                  <a:moveTo>
                    <a:pt x="118008" y="0"/>
                  </a:moveTo>
                  <a:lnTo>
                    <a:pt x="106222" y="0"/>
                  </a:lnTo>
                  <a:lnTo>
                    <a:pt x="106222" y="11811"/>
                  </a:lnTo>
                  <a:lnTo>
                    <a:pt x="118008" y="11811"/>
                  </a:lnTo>
                  <a:lnTo>
                    <a:pt x="118008" y="0"/>
                  </a:lnTo>
                  <a:close/>
                </a:path>
                <a:path w="626109" h="35560">
                  <a:moveTo>
                    <a:pt x="129819" y="0"/>
                  </a:moveTo>
                  <a:lnTo>
                    <a:pt x="118021" y="0"/>
                  </a:lnTo>
                  <a:lnTo>
                    <a:pt x="118021" y="11811"/>
                  </a:lnTo>
                  <a:lnTo>
                    <a:pt x="129819" y="11811"/>
                  </a:lnTo>
                  <a:lnTo>
                    <a:pt x="129819" y="0"/>
                  </a:lnTo>
                  <a:close/>
                </a:path>
                <a:path w="626109" h="35560">
                  <a:moveTo>
                    <a:pt x="141630" y="11811"/>
                  </a:moveTo>
                  <a:lnTo>
                    <a:pt x="129832" y="11811"/>
                  </a:lnTo>
                  <a:lnTo>
                    <a:pt x="129832" y="23609"/>
                  </a:lnTo>
                  <a:lnTo>
                    <a:pt x="141630" y="23609"/>
                  </a:lnTo>
                  <a:lnTo>
                    <a:pt x="141630" y="11811"/>
                  </a:lnTo>
                  <a:close/>
                </a:path>
                <a:path w="626109" h="35560">
                  <a:moveTo>
                    <a:pt x="153416" y="23609"/>
                  </a:moveTo>
                  <a:lnTo>
                    <a:pt x="141630" y="23609"/>
                  </a:lnTo>
                  <a:lnTo>
                    <a:pt x="141630" y="35407"/>
                  </a:lnTo>
                  <a:lnTo>
                    <a:pt x="153416" y="35407"/>
                  </a:lnTo>
                  <a:lnTo>
                    <a:pt x="153416" y="23609"/>
                  </a:lnTo>
                  <a:close/>
                </a:path>
                <a:path w="626109" h="35560">
                  <a:moveTo>
                    <a:pt x="177025" y="11811"/>
                  </a:moveTo>
                  <a:lnTo>
                    <a:pt x="165239" y="11811"/>
                  </a:lnTo>
                  <a:lnTo>
                    <a:pt x="165239" y="0"/>
                  </a:lnTo>
                  <a:lnTo>
                    <a:pt x="153441" y="0"/>
                  </a:lnTo>
                  <a:lnTo>
                    <a:pt x="153441" y="11811"/>
                  </a:ln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lnTo>
                    <a:pt x="177025" y="11811"/>
                  </a:lnTo>
                  <a:close/>
                </a:path>
                <a:path w="626109" h="35560">
                  <a:moveTo>
                    <a:pt x="188836" y="23609"/>
                  </a:move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close/>
                </a:path>
                <a:path w="626109" h="35560">
                  <a:moveTo>
                    <a:pt x="188836" y="0"/>
                  </a:moveTo>
                  <a:lnTo>
                    <a:pt x="177038" y="0"/>
                  </a:lnTo>
                  <a:lnTo>
                    <a:pt x="177038" y="11811"/>
                  </a:lnTo>
                  <a:lnTo>
                    <a:pt x="188836" y="11811"/>
                  </a:lnTo>
                  <a:lnTo>
                    <a:pt x="188836" y="0"/>
                  </a:lnTo>
                  <a:close/>
                </a:path>
                <a:path w="626109" h="35560">
                  <a:moveTo>
                    <a:pt x="224243" y="0"/>
                  </a:moveTo>
                  <a:lnTo>
                    <a:pt x="212458" y="0"/>
                  </a:lnTo>
                  <a:lnTo>
                    <a:pt x="212458" y="11811"/>
                  </a:lnTo>
                  <a:lnTo>
                    <a:pt x="224243" y="11811"/>
                  </a:lnTo>
                  <a:lnTo>
                    <a:pt x="224243" y="0"/>
                  </a:lnTo>
                  <a:close/>
                </a:path>
                <a:path w="626109" h="35560">
                  <a:moveTo>
                    <a:pt x="236054" y="11811"/>
                  </a:moveTo>
                  <a:lnTo>
                    <a:pt x="224256" y="11811"/>
                  </a:lnTo>
                  <a:lnTo>
                    <a:pt x="224256" y="23609"/>
                  </a:lnTo>
                  <a:lnTo>
                    <a:pt x="236054" y="23609"/>
                  </a:lnTo>
                  <a:lnTo>
                    <a:pt x="236054" y="11811"/>
                  </a:lnTo>
                  <a:close/>
                </a:path>
                <a:path w="626109" h="35560">
                  <a:moveTo>
                    <a:pt x="247840" y="0"/>
                  </a:moveTo>
                  <a:lnTo>
                    <a:pt x="236054" y="0"/>
                  </a:lnTo>
                  <a:lnTo>
                    <a:pt x="236054" y="11811"/>
                  </a:lnTo>
                  <a:lnTo>
                    <a:pt x="247840" y="11811"/>
                  </a:lnTo>
                  <a:lnTo>
                    <a:pt x="247840" y="0"/>
                  </a:lnTo>
                  <a:close/>
                </a:path>
                <a:path w="626109" h="35560">
                  <a:moveTo>
                    <a:pt x="259664" y="0"/>
                  </a:moveTo>
                  <a:lnTo>
                    <a:pt x="247865" y="0"/>
                  </a:lnTo>
                  <a:lnTo>
                    <a:pt x="247865" y="11811"/>
                  </a:lnTo>
                  <a:lnTo>
                    <a:pt x="247865" y="23609"/>
                  </a:lnTo>
                  <a:lnTo>
                    <a:pt x="259664" y="23609"/>
                  </a:lnTo>
                  <a:lnTo>
                    <a:pt x="259664" y="11811"/>
                  </a:lnTo>
                  <a:lnTo>
                    <a:pt x="259664" y="0"/>
                  </a:lnTo>
                  <a:close/>
                </a:path>
                <a:path w="626109" h="35560">
                  <a:moveTo>
                    <a:pt x="283260" y="0"/>
                  </a:moveTo>
                  <a:lnTo>
                    <a:pt x="271475" y="0"/>
                  </a:lnTo>
                  <a:lnTo>
                    <a:pt x="271475" y="11811"/>
                  </a:lnTo>
                  <a:lnTo>
                    <a:pt x="271475" y="23609"/>
                  </a:lnTo>
                  <a:lnTo>
                    <a:pt x="283260" y="23609"/>
                  </a:lnTo>
                  <a:lnTo>
                    <a:pt x="283260" y="11811"/>
                  </a:lnTo>
                  <a:lnTo>
                    <a:pt x="283260" y="0"/>
                  </a:lnTo>
                  <a:close/>
                </a:path>
                <a:path w="626109" h="35560">
                  <a:moveTo>
                    <a:pt x="306857" y="0"/>
                  </a:moveTo>
                  <a:lnTo>
                    <a:pt x="295071" y="0"/>
                  </a:lnTo>
                  <a:lnTo>
                    <a:pt x="283273" y="0"/>
                  </a:lnTo>
                  <a:lnTo>
                    <a:pt x="283273" y="11811"/>
                  </a:lnTo>
                  <a:lnTo>
                    <a:pt x="283273" y="23609"/>
                  </a:lnTo>
                  <a:lnTo>
                    <a:pt x="295071" y="23609"/>
                  </a:lnTo>
                  <a:lnTo>
                    <a:pt x="306857" y="23609"/>
                  </a:lnTo>
                  <a:lnTo>
                    <a:pt x="306857" y="11811"/>
                  </a:lnTo>
                  <a:lnTo>
                    <a:pt x="306857" y="0"/>
                  </a:lnTo>
                  <a:close/>
                </a:path>
                <a:path w="626109" h="35560">
                  <a:moveTo>
                    <a:pt x="318668" y="0"/>
                  </a:moveTo>
                  <a:lnTo>
                    <a:pt x="306882" y="0"/>
                  </a:lnTo>
                  <a:lnTo>
                    <a:pt x="306882" y="11811"/>
                  </a:lnTo>
                  <a:lnTo>
                    <a:pt x="306882" y="23609"/>
                  </a:lnTo>
                  <a:lnTo>
                    <a:pt x="318668" y="23609"/>
                  </a:lnTo>
                  <a:lnTo>
                    <a:pt x="318668" y="11811"/>
                  </a:lnTo>
                  <a:lnTo>
                    <a:pt x="318668" y="0"/>
                  </a:lnTo>
                  <a:close/>
                </a:path>
                <a:path w="626109" h="35560">
                  <a:moveTo>
                    <a:pt x="330479" y="0"/>
                  </a:moveTo>
                  <a:lnTo>
                    <a:pt x="318681" y="0"/>
                  </a:lnTo>
                  <a:lnTo>
                    <a:pt x="318681" y="11811"/>
                  </a:lnTo>
                  <a:lnTo>
                    <a:pt x="318681" y="23609"/>
                  </a:lnTo>
                  <a:lnTo>
                    <a:pt x="330479" y="23609"/>
                  </a:lnTo>
                  <a:lnTo>
                    <a:pt x="330479" y="11811"/>
                  </a:lnTo>
                  <a:lnTo>
                    <a:pt x="330479" y="0"/>
                  </a:lnTo>
                  <a:close/>
                </a:path>
                <a:path w="626109" h="35560">
                  <a:moveTo>
                    <a:pt x="342277" y="0"/>
                  </a:moveTo>
                  <a:lnTo>
                    <a:pt x="330492" y="0"/>
                  </a:lnTo>
                  <a:lnTo>
                    <a:pt x="330492" y="11811"/>
                  </a:lnTo>
                  <a:lnTo>
                    <a:pt x="330492" y="23609"/>
                  </a:lnTo>
                  <a:lnTo>
                    <a:pt x="342277" y="23609"/>
                  </a:lnTo>
                  <a:lnTo>
                    <a:pt x="342277" y="11811"/>
                  </a:lnTo>
                  <a:lnTo>
                    <a:pt x="342277" y="0"/>
                  </a:lnTo>
                  <a:close/>
                </a:path>
                <a:path w="626109" h="35560">
                  <a:moveTo>
                    <a:pt x="365874" y="0"/>
                  </a:moveTo>
                  <a:lnTo>
                    <a:pt x="354088" y="0"/>
                  </a:lnTo>
                  <a:lnTo>
                    <a:pt x="342290" y="0"/>
                  </a:lnTo>
                  <a:lnTo>
                    <a:pt x="342290" y="11811"/>
                  </a:lnTo>
                  <a:lnTo>
                    <a:pt x="342290" y="23609"/>
                  </a:lnTo>
                  <a:lnTo>
                    <a:pt x="354088" y="23609"/>
                  </a:lnTo>
                  <a:lnTo>
                    <a:pt x="354088" y="11811"/>
                  </a:lnTo>
                  <a:lnTo>
                    <a:pt x="365874" y="11811"/>
                  </a:lnTo>
                  <a:lnTo>
                    <a:pt x="365874" y="0"/>
                  </a:lnTo>
                  <a:close/>
                </a:path>
                <a:path w="626109" h="35560">
                  <a:moveTo>
                    <a:pt x="377685" y="0"/>
                  </a:moveTo>
                  <a:lnTo>
                    <a:pt x="365899" y="0"/>
                  </a:lnTo>
                  <a:lnTo>
                    <a:pt x="365899" y="11811"/>
                  </a:lnTo>
                  <a:lnTo>
                    <a:pt x="365899" y="23609"/>
                  </a:lnTo>
                  <a:lnTo>
                    <a:pt x="377685" y="23609"/>
                  </a:lnTo>
                  <a:lnTo>
                    <a:pt x="377685" y="11811"/>
                  </a:lnTo>
                  <a:lnTo>
                    <a:pt x="377685" y="0"/>
                  </a:lnTo>
                  <a:close/>
                </a:path>
                <a:path w="626109" h="35560">
                  <a:moveTo>
                    <a:pt x="389496" y="11811"/>
                  </a:moveTo>
                  <a:lnTo>
                    <a:pt x="377698" y="11811"/>
                  </a:lnTo>
                  <a:lnTo>
                    <a:pt x="377698" y="23609"/>
                  </a:lnTo>
                  <a:lnTo>
                    <a:pt x="389496" y="23609"/>
                  </a:lnTo>
                  <a:lnTo>
                    <a:pt x="389496" y="11811"/>
                  </a:lnTo>
                  <a:close/>
                </a:path>
                <a:path w="626109" h="35560">
                  <a:moveTo>
                    <a:pt x="401307" y="11811"/>
                  </a:moveTo>
                  <a:lnTo>
                    <a:pt x="389509" y="11811"/>
                  </a:lnTo>
                  <a:lnTo>
                    <a:pt x="389509" y="23609"/>
                  </a:lnTo>
                  <a:lnTo>
                    <a:pt x="401307" y="23609"/>
                  </a:lnTo>
                  <a:lnTo>
                    <a:pt x="401307" y="11811"/>
                  </a:lnTo>
                  <a:close/>
                </a:path>
                <a:path w="626109" h="35560">
                  <a:moveTo>
                    <a:pt x="413092" y="0"/>
                  </a:moveTo>
                  <a:lnTo>
                    <a:pt x="401307" y="0"/>
                  </a:lnTo>
                  <a:lnTo>
                    <a:pt x="401307" y="11811"/>
                  </a:lnTo>
                  <a:lnTo>
                    <a:pt x="413092" y="11811"/>
                  </a:lnTo>
                  <a:lnTo>
                    <a:pt x="413092" y="0"/>
                  </a:lnTo>
                  <a:close/>
                </a:path>
                <a:path w="626109" h="35560">
                  <a:moveTo>
                    <a:pt x="424903" y="0"/>
                  </a:moveTo>
                  <a:lnTo>
                    <a:pt x="413105" y="0"/>
                  </a:lnTo>
                  <a:lnTo>
                    <a:pt x="413105" y="11811"/>
                  </a:lnTo>
                  <a:lnTo>
                    <a:pt x="413105" y="23609"/>
                  </a:lnTo>
                  <a:lnTo>
                    <a:pt x="424903" y="23609"/>
                  </a:lnTo>
                  <a:lnTo>
                    <a:pt x="424903" y="11811"/>
                  </a:lnTo>
                  <a:lnTo>
                    <a:pt x="424903" y="0"/>
                  </a:lnTo>
                  <a:close/>
                </a:path>
                <a:path w="626109" h="35560">
                  <a:moveTo>
                    <a:pt x="436702" y="0"/>
                  </a:moveTo>
                  <a:lnTo>
                    <a:pt x="424916" y="0"/>
                  </a:lnTo>
                  <a:lnTo>
                    <a:pt x="424916" y="11811"/>
                  </a:lnTo>
                  <a:lnTo>
                    <a:pt x="436702" y="11811"/>
                  </a:lnTo>
                  <a:lnTo>
                    <a:pt x="436702" y="0"/>
                  </a:lnTo>
                  <a:close/>
                </a:path>
                <a:path w="626109" h="35560">
                  <a:moveTo>
                    <a:pt x="448513" y="0"/>
                  </a:moveTo>
                  <a:lnTo>
                    <a:pt x="436714" y="0"/>
                  </a:lnTo>
                  <a:lnTo>
                    <a:pt x="436714" y="11811"/>
                  </a:lnTo>
                  <a:lnTo>
                    <a:pt x="448513" y="11811"/>
                  </a:lnTo>
                  <a:lnTo>
                    <a:pt x="448513" y="0"/>
                  </a:lnTo>
                  <a:close/>
                </a:path>
                <a:path w="626109" h="35560">
                  <a:moveTo>
                    <a:pt x="460298" y="11811"/>
                  </a:moveTo>
                  <a:lnTo>
                    <a:pt x="448513" y="11811"/>
                  </a:lnTo>
                  <a:lnTo>
                    <a:pt x="448513" y="23609"/>
                  </a:lnTo>
                  <a:lnTo>
                    <a:pt x="460298" y="23609"/>
                  </a:lnTo>
                  <a:lnTo>
                    <a:pt x="460298" y="11811"/>
                  </a:lnTo>
                  <a:close/>
                </a:path>
                <a:path w="626109" h="35560">
                  <a:moveTo>
                    <a:pt x="472109" y="0"/>
                  </a:moveTo>
                  <a:lnTo>
                    <a:pt x="460324" y="0"/>
                  </a:lnTo>
                  <a:lnTo>
                    <a:pt x="460324" y="11811"/>
                  </a:lnTo>
                  <a:lnTo>
                    <a:pt x="460324" y="23609"/>
                  </a:lnTo>
                  <a:lnTo>
                    <a:pt x="472109" y="23609"/>
                  </a:lnTo>
                  <a:lnTo>
                    <a:pt x="472109" y="11811"/>
                  </a:lnTo>
                  <a:lnTo>
                    <a:pt x="472109" y="0"/>
                  </a:lnTo>
                  <a:close/>
                </a:path>
                <a:path w="626109" h="35560">
                  <a:moveTo>
                    <a:pt x="519315" y="0"/>
                  </a:moveTo>
                  <a:lnTo>
                    <a:pt x="507530" y="0"/>
                  </a:lnTo>
                  <a:lnTo>
                    <a:pt x="495731" y="0"/>
                  </a:lnTo>
                  <a:lnTo>
                    <a:pt x="483933" y="0"/>
                  </a:lnTo>
                  <a:lnTo>
                    <a:pt x="483933" y="11811"/>
                  </a:lnTo>
                  <a:lnTo>
                    <a:pt x="495731" y="11811"/>
                  </a:lnTo>
                  <a:lnTo>
                    <a:pt x="507530" y="11811"/>
                  </a:lnTo>
                  <a:lnTo>
                    <a:pt x="519315" y="11811"/>
                  </a:lnTo>
                  <a:lnTo>
                    <a:pt x="519315" y="0"/>
                  </a:lnTo>
                  <a:close/>
                </a:path>
                <a:path w="626109" h="35560">
                  <a:moveTo>
                    <a:pt x="531126" y="0"/>
                  </a:moveTo>
                  <a:lnTo>
                    <a:pt x="519341" y="0"/>
                  </a:lnTo>
                  <a:lnTo>
                    <a:pt x="519341" y="11811"/>
                  </a:lnTo>
                  <a:lnTo>
                    <a:pt x="531126" y="11811"/>
                  </a:lnTo>
                  <a:lnTo>
                    <a:pt x="531126" y="0"/>
                  </a:lnTo>
                  <a:close/>
                </a:path>
                <a:path w="626109" h="35560">
                  <a:moveTo>
                    <a:pt x="542937" y="0"/>
                  </a:moveTo>
                  <a:lnTo>
                    <a:pt x="531139" y="0"/>
                  </a:lnTo>
                  <a:lnTo>
                    <a:pt x="531139" y="11811"/>
                  </a:lnTo>
                  <a:lnTo>
                    <a:pt x="542937" y="11811"/>
                  </a:lnTo>
                  <a:lnTo>
                    <a:pt x="542937" y="0"/>
                  </a:lnTo>
                  <a:close/>
                </a:path>
                <a:path w="626109" h="35560">
                  <a:moveTo>
                    <a:pt x="601941" y="0"/>
                  </a:moveTo>
                  <a:lnTo>
                    <a:pt x="601941" y="0"/>
                  </a:lnTo>
                  <a:lnTo>
                    <a:pt x="542950" y="0"/>
                  </a:lnTo>
                  <a:lnTo>
                    <a:pt x="542950" y="11811"/>
                  </a:lnTo>
                  <a:lnTo>
                    <a:pt x="542950" y="23609"/>
                  </a:lnTo>
                  <a:lnTo>
                    <a:pt x="554748" y="23609"/>
                  </a:lnTo>
                  <a:lnTo>
                    <a:pt x="566547" y="23609"/>
                  </a:lnTo>
                  <a:lnTo>
                    <a:pt x="578345" y="23609"/>
                  </a:lnTo>
                  <a:lnTo>
                    <a:pt x="578345" y="11811"/>
                  </a:lnTo>
                  <a:lnTo>
                    <a:pt x="590143" y="11811"/>
                  </a:lnTo>
                  <a:lnTo>
                    <a:pt x="601941" y="11811"/>
                  </a:lnTo>
                  <a:lnTo>
                    <a:pt x="601941" y="0"/>
                  </a:lnTo>
                  <a:close/>
                </a:path>
                <a:path w="626109" h="35560">
                  <a:moveTo>
                    <a:pt x="625551" y="11811"/>
                  </a:moveTo>
                  <a:lnTo>
                    <a:pt x="613765" y="11811"/>
                  </a:lnTo>
                  <a:lnTo>
                    <a:pt x="613765" y="23609"/>
                  </a:lnTo>
                  <a:lnTo>
                    <a:pt x="625551" y="23609"/>
                  </a:lnTo>
                  <a:lnTo>
                    <a:pt x="625551" y="118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/>
            <p:cNvSpPr/>
            <p:nvPr/>
          </p:nvSpPr>
          <p:spPr>
            <a:xfrm>
              <a:off x="5958433" y="6397815"/>
              <a:ext cx="614045" cy="35560"/>
            </a:xfrm>
            <a:custGeom>
              <a:avLst/>
              <a:gdLst/>
              <a:ahLst/>
              <a:cxnLst/>
              <a:rect l="l" t="t" r="r" b="b"/>
              <a:pathLst>
                <a:path w="614045" h="35560">
                  <a:moveTo>
                    <a:pt x="23583" y="23609"/>
                  </a:moveTo>
                  <a:lnTo>
                    <a:pt x="11798" y="23609"/>
                  </a:lnTo>
                  <a:lnTo>
                    <a:pt x="11798" y="11811"/>
                  </a:lnTo>
                  <a:lnTo>
                    <a:pt x="0" y="11811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23583" y="35407"/>
                  </a:lnTo>
                  <a:lnTo>
                    <a:pt x="23583" y="23609"/>
                  </a:lnTo>
                  <a:close/>
                </a:path>
                <a:path w="614045" h="35560">
                  <a:moveTo>
                    <a:pt x="35394" y="23609"/>
                  </a:moveTo>
                  <a:lnTo>
                    <a:pt x="23596" y="23609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close/>
                </a:path>
                <a:path w="614045" h="35560">
                  <a:moveTo>
                    <a:pt x="58991" y="23609"/>
                  </a:moveTo>
                  <a:lnTo>
                    <a:pt x="47205" y="23609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58991" y="35407"/>
                  </a:lnTo>
                  <a:lnTo>
                    <a:pt x="58991" y="23609"/>
                  </a:lnTo>
                  <a:close/>
                </a:path>
                <a:path w="614045" h="35560">
                  <a:moveTo>
                    <a:pt x="82613" y="11811"/>
                  </a:moveTo>
                  <a:lnTo>
                    <a:pt x="70815" y="11811"/>
                  </a:lnTo>
                  <a:lnTo>
                    <a:pt x="70815" y="23609"/>
                  </a:ln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09"/>
                  </a:lnTo>
                  <a:lnTo>
                    <a:pt x="82613" y="11811"/>
                  </a:lnTo>
                  <a:close/>
                </a:path>
                <a:path w="614045" h="35560">
                  <a:moveTo>
                    <a:pt x="118008" y="11811"/>
                  </a:moveTo>
                  <a:lnTo>
                    <a:pt x="106222" y="11811"/>
                  </a:lnTo>
                  <a:lnTo>
                    <a:pt x="106222" y="23609"/>
                  </a:ln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18008" y="35407"/>
                  </a:lnTo>
                  <a:lnTo>
                    <a:pt x="118008" y="23609"/>
                  </a:lnTo>
                  <a:lnTo>
                    <a:pt x="118008" y="11811"/>
                  </a:lnTo>
                  <a:close/>
                </a:path>
                <a:path w="614045" h="35560">
                  <a:moveTo>
                    <a:pt x="129819" y="11811"/>
                  </a:moveTo>
                  <a:lnTo>
                    <a:pt x="118021" y="11811"/>
                  </a:lnTo>
                  <a:lnTo>
                    <a:pt x="118021" y="23609"/>
                  </a:lnTo>
                  <a:lnTo>
                    <a:pt x="118021" y="35407"/>
                  </a:lnTo>
                  <a:lnTo>
                    <a:pt x="129819" y="35407"/>
                  </a:lnTo>
                  <a:lnTo>
                    <a:pt x="129819" y="23609"/>
                  </a:lnTo>
                  <a:lnTo>
                    <a:pt x="129819" y="11811"/>
                  </a:lnTo>
                  <a:close/>
                </a:path>
                <a:path w="614045" h="35560">
                  <a:moveTo>
                    <a:pt x="153416" y="11811"/>
                  </a:moveTo>
                  <a:lnTo>
                    <a:pt x="141630" y="11811"/>
                  </a:lnTo>
                  <a:lnTo>
                    <a:pt x="129832" y="11811"/>
                  </a:lnTo>
                  <a:lnTo>
                    <a:pt x="129832" y="23609"/>
                  </a:lnTo>
                  <a:lnTo>
                    <a:pt x="129832" y="35407"/>
                  </a:lnTo>
                  <a:lnTo>
                    <a:pt x="141630" y="35407"/>
                  </a:lnTo>
                  <a:lnTo>
                    <a:pt x="153416" y="35407"/>
                  </a:lnTo>
                  <a:lnTo>
                    <a:pt x="153416" y="23609"/>
                  </a:lnTo>
                  <a:lnTo>
                    <a:pt x="153416" y="11811"/>
                  </a:lnTo>
                  <a:close/>
                </a:path>
                <a:path w="614045" h="35560">
                  <a:moveTo>
                    <a:pt x="177025" y="23609"/>
                  </a:moveTo>
                  <a:lnTo>
                    <a:pt x="165239" y="23609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close/>
                </a:path>
                <a:path w="614045" h="35560">
                  <a:moveTo>
                    <a:pt x="188836" y="11811"/>
                  </a:moveTo>
                  <a:lnTo>
                    <a:pt x="177038" y="11811"/>
                  </a:lnTo>
                  <a:lnTo>
                    <a:pt x="177038" y="23609"/>
                  </a:lnTo>
                  <a:lnTo>
                    <a:pt x="188836" y="23609"/>
                  </a:lnTo>
                  <a:lnTo>
                    <a:pt x="188836" y="11811"/>
                  </a:lnTo>
                  <a:close/>
                </a:path>
                <a:path w="614045" h="35560">
                  <a:moveTo>
                    <a:pt x="188836" y="0"/>
                  </a:moveTo>
                  <a:lnTo>
                    <a:pt x="177038" y="0"/>
                  </a:lnTo>
                  <a:lnTo>
                    <a:pt x="177038" y="11798"/>
                  </a:lnTo>
                  <a:lnTo>
                    <a:pt x="188836" y="11798"/>
                  </a:lnTo>
                  <a:lnTo>
                    <a:pt x="188836" y="0"/>
                  </a:lnTo>
                  <a:close/>
                </a:path>
                <a:path w="614045" h="35560">
                  <a:moveTo>
                    <a:pt x="212432" y="23609"/>
                  </a:moveTo>
                  <a:lnTo>
                    <a:pt x="200647" y="23609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close/>
                </a:path>
                <a:path w="614045" h="35560">
                  <a:moveTo>
                    <a:pt x="212432" y="0"/>
                  </a:moveTo>
                  <a:lnTo>
                    <a:pt x="200647" y="0"/>
                  </a:lnTo>
                  <a:lnTo>
                    <a:pt x="188849" y="0"/>
                  </a:lnTo>
                  <a:lnTo>
                    <a:pt x="188849" y="11798"/>
                  </a:lnTo>
                  <a:lnTo>
                    <a:pt x="200647" y="11798"/>
                  </a:lnTo>
                  <a:lnTo>
                    <a:pt x="212432" y="11798"/>
                  </a:lnTo>
                  <a:lnTo>
                    <a:pt x="212432" y="0"/>
                  </a:lnTo>
                  <a:close/>
                </a:path>
                <a:path w="614045" h="35560">
                  <a:moveTo>
                    <a:pt x="224243" y="11811"/>
                  </a:moveTo>
                  <a:lnTo>
                    <a:pt x="212458" y="11811"/>
                  </a:lnTo>
                  <a:lnTo>
                    <a:pt x="212458" y="23609"/>
                  </a:lnTo>
                  <a:lnTo>
                    <a:pt x="224243" y="23609"/>
                  </a:lnTo>
                  <a:lnTo>
                    <a:pt x="224243" y="11811"/>
                  </a:lnTo>
                  <a:close/>
                </a:path>
                <a:path w="614045" h="35560">
                  <a:moveTo>
                    <a:pt x="247840" y="11811"/>
                  </a:moveTo>
                  <a:lnTo>
                    <a:pt x="236054" y="11811"/>
                  </a:lnTo>
                  <a:lnTo>
                    <a:pt x="224256" y="11811"/>
                  </a:ln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47840" y="35407"/>
                  </a:lnTo>
                  <a:lnTo>
                    <a:pt x="247840" y="23609"/>
                  </a:lnTo>
                  <a:lnTo>
                    <a:pt x="247840" y="11811"/>
                  </a:lnTo>
                  <a:close/>
                </a:path>
                <a:path w="614045" h="35560">
                  <a:moveTo>
                    <a:pt x="247840" y="0"/>
                  </a:moveTo>
                  <a:lnTo>
                    <a:pt x="236054" y="0"/>
                  </a:lnTo>
                  <a:lnTo>
                    <a:pt x="236054" y="11798"/>
                  </a:lnTo>
                  <a:lnTo>
                    <a:pt x="247840" y="11798"/>
                  </a:lnTo>
                  <a:lnTo>
                    <a:pt x="247840" y="0"/>
                  </a:lnTo>
                  <a:close/>
                </a:path>
                <a:path w="614045" h="35560">
                  <a:moveTo>
                    <a:pt x="271449" y="11811"/>
                  </a:moveTo>
                  <a:lnTo>
                    <a:pt x="259664" y="11811"/>
                  </a:lnTo>
                  <a:lnTo>
                    <a:pt x="247865" y="11811"/>
                  </a:lnTo>
                  <a:lnTo>
                    <a:pt x="247865" y="23609"/>
                  </a:lnTo>
                  <a:lnTo>
                    <a:pt x="247865" y="35407"/>
                  </a:lnTo>
                  <a:lnTo>
                    <a:pt x="259664" y="35407"/>
                  </a:lnTo>
                  <a:lnTo>
                    <a:pt x="259664" y="23609"/>
                  </a:lnTo>
                  <a:lnTo>
                    <a:pt x="271449" y="23609"/>
                  </a:lnTo>
                  <a:lnTo>
                    <a:pt x="271449" y="11811"/>
                  </a:lnTo>
                  <a:close/>
                </a:path>
                <a:path w="614045" h="35560">
                  <a:moveTo>
                    <a:pt x="271449" y="0"/>
                  </a:moveTo>
                  <a:lnTo>
                    <a:pt x="259664" y="0"/>
                  </a:lnTo>
                  <a:lnTo>
                    <a:pt x="247865" y="0"/>
                  </a:lnTo>
                  <a:lnTo>
                    <a:pt x="247865" y="11798"/>
                  </a:lnTo>
                  <a:lnTo>
                    <a:pt x="259664" y="11798"/>
                  </a:lnTo>
                  <a:lnTo>
                    <a:pt x="271449" y="11798"/>
                  </a:lnTo>
                  <a:lnTo>
                    <a:pt x="271449" y="0"/>
                  </a:lnTo>
                  <a:close/>
                </a:path>
                <a:path w="614045" h="35560">
                  <a:moveTo>
                    <a:pt x="283260" y="0"/>
                  </a:moveTo>
                  <a:lnTo>
                    <a:pt x="271475" y="0"/>
                  </a:lnTo>
                  <a:lnTo>
                    <a:pt x="271475" y="11798"/>
                  </a:lnTo>
                  <a:lnTo>
                    <a:pt x="283260" y="11798"/>
                  </a:lnTo>
                  <a:lnTo>
                    <a:pt x="283260" y="0"/>
                  </a:lnTo>
                  <a:close/>
                </a:path>
                <a:path w="614045" h="35560">
                  <a:moveTo>
                    <a:pt x="306857" y="11811"/>
                  </a:moveTo>
                  <a:lnTo>
                    <a:pt x="295071" y="11811"/>
                  </a:lnTo>
                  <a:lnTo>
                    <a:pt x="295071" y="23609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lnTo>
                    <a:pt x="306857" y="11811"/>
                  </a:lnTo>
                  <a:close/>
                </a:path>
                <a:path w="614045" h="35560">
                  <a:moveTo>
                    <a:pt x="306857" y="0"/>
                  </a:moveTo>
                  <a:lnTo>
                    <a:pt x="295071" y="0"/>
                  </a:lnTo>
                  <a:lnTo>
                    <a:pt x="283273" y="0"/>
                  </a:lnTo>
                  <a:lnTo>
                    <a:pt x="283273" y="11798"/>
                  </a:lnTo>
                  <a:lnTo>
                    <a:pt x="295071" y="11798"/>
                  </a:lnTo>
                  <a:lnTo>
                    <a:pt x="306857" y="11798"/>
                  </a:lnTo>
                  <a:lnTo>
                    <a:pt x="306857" y="0"/>
                  </a:lnTo>
                  <a:close/>
                </a:path>
                <a:path w="614045" h="35560">
                  <a:moveTo>
                    <a:pt x="330479" y="23609"/>
                  </a:moveTo>
                  <a:lnTo>
                    <a:pt x="318681" y="23609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close/>
                </a:path>
                <a:path w="614045" h="35560">
                  <a:moveTo>
                    <a:pt x="330479" y="0"/>
                  </a:moveTo>
                  <a:lnTo>
                    <a:pt x="318681" y="0"/>
                  </a:lnTo>
                  <a:lnTo>
                    <a:pt x="318681" y="11798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14045" h="35560">
                  <a:moveTo>
                    <a:pt x="365874" y="23609"/>
                  </a:moveTo>
                  <a:lnTo>
                    <a:pt x="354088" y="23609"/>
                  </a:lnTo>
                  <a:lnTo>
                    <a:pt x="354088" y="35407"/>
                  </a:lnTo>
                  <a:lnTo>
                    <a:pt x="365874" y="35407"/>
                  </a:lnTo>
                  <a:lnTo>
                    <a:pt x="365874" y="23609"/>
                  </a:lnTo>
                  <a:close/>
                </a:path>
                <a:path w="614045" h="35560">
                  <a:moveTo>
                    <a:pt x="365874" y="0"/>
                  </a:moveTo>
                  <a:lnTo>
                    <a:pt x="354088" y="0"/>
                  </a:lnTo>
                  <a:lnTo>
                    <a:pt x="342290" y="0"/>
                  </a:lnTo>
                  <a:lnTo>
                    <a:pt x="342290" y="11798"/>
                  </a:lnTo>
                  <a:lnTo>
                    <a:pt x="354088" y="11798"/>
                  </a:lnTo>
                  <a:lnTo>
                    <a:pt x="365874" y="11798"/>
                  </a:lnTo>
                  <a:lnTo>
                    <a:pt x="365874" y="0"/>
                  </a:lnTo>
                  <a:close/>
                </a:path>
                <a:path w="614045" h="35560">
                  <a:moveTo>
                    <a:pt x="377685" y="11811"/>
                  </a:moveTo>
                  <a:lnTo>
                    <a:pt x="365899" y="11811"/>
                  </a:lnTo>
                  <a:lnTo>
                    <a:pt x="365899" y="23609"/>
                  </a:lnTo>
                  <a:lnTo>
                    <a:pt x="365899" y="35407"/>
                  </a:lnTo>
                  <a:lnTo>
                    <a:pt x="377685" y="35407"/>
                  </a:lnTo>
                  <a:lnTo>
                    <a:pt x="377685" y="23609"/>
                  </a:lnTo>
                  <a:lnTo>
                    <a:pt x="377685" y="11811"/>
                  </a:lnTo>
                  <a:close/>
                </a:path>
                <a:path w="614045" h="35560">
                  <a:moveTo>
                    <a:pt x="377685" y="0"/>
                  </a:moveTo>
                  <a:lnTo>
                    <a:pt x="365899" y="0"/>
                  </a:lnTo>
                  <a:lnTo>
                    <a:pt x="365899" y="11798"/>
                  </a:lnTo>
                  <a:lnTo>
                    <a:pt x="377685" y="11798"/>
                  </a:lnTo>
                  <a:lnTo>
                    <a:pt x="377685" y="0"/>
                  </a:lnTo>
                  <a:close/>
                </a:path>
                <a:path w="614045" h="35560">
                  <a:moveTo>
                    <a:pt x="389496" y="23609"/>
                  </a:moveTo>
                  <a:lnTo>
                    <a:pt x="377698" y="23609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close/>
                </a:path>
                <a:path w="614045" h="35560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14045" h="35560">
                  <a:moveTo>
                    <a:pt x="401307" y="23609"/>
                  </a:move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01307" y="23609"/>
                  </a:lnTo>
                  <a:close/>
                </a:path>
                <a:path w="614045" h="35560">
                  <a:moveTo>
                    <a:pt x="413092" y="11811"/>
                  </a:moveTo>
                  <a:lnTo>
                    <a:pt x="401307" y="11811"/>
                  </a:lnTo>
                  <a:lnTo>
                    <a:pt x="401307" y="23609"/>
                  </a:lnTo>
                  <a:lnTo>
                    <a:pt x="413092" y="23609"/>
                  </a:lnTo>
                  <a:lnTo>
                    <a:pt x="413092" y="11811"/>
                  </a:lnTo>
                  <a:close/>
                </a:path>
                <a:path w="614045" h="35560">
                  <a:moveTo>
                    <a:pt x="424903" y="0"/>
                  </a:moveTo>
                  <a:lnTo>
                    <a:pt x="413105" y="0"/>
                  </a:lnTo>
                  <a:lnTo>
                    <a:pt x="413105" y="11798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14045" h="35560">
                  <a:moveTo>
                    <a:pt x="436702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36702" y="11798"/>
                  </a:lnTo>
                  <a:lnTo>
                    <a:pt x="436702" y="0"/>
                  </a:lnTo>
                  <a:close/>
                </a:path>
                <a:path w="614045" h="35560">
                  <a:moveTo>
                    <a:pt x="448513" y="11811"/>
                  </a:moveTo>
                  <a:lnTo>
                    <a:pt x="436714" y="11811"/>
                  </a:lnTo>
                  <a:lnTo>
                    <a:pt x="436714" y="23609"/>
                  </a:lnTo>
                  <a:lnTo>
                    <a:pt x="448513" y="23609"/>
                  </a:lnTo>
                  <a:lnTo>
                    <a:pt x="448513" y="11811"/>
                  </a:lnTo>
                  <a:close/>
                </a:path>
                <a:path w="614045" h="35560">
                  <a:moveTo>
                    <a:pt x="460298" y="0"/>
                  </a:moveTo>
                  <a:lnTo>
                    <a:pt x="448513" y="0"/>
                  </a:lnTo>
                  <a:lnTo>
                    <a:pt x="448513" y="11798"/>
                  </a:lnTo>
                  <a:lnTo>
                    <a:pt x="460298" y="11798"/>
                  </a:lnTo>
                  <a:lnTo>
                    <a:pt x="460298" y="0"/>
                  </a:lnTo>
                  <a:close/>
                </a:path>
                <a:path w="614045" h="35560">
                  <a:moveTo>
                    <a:pt x="472109" y="11811"/>
                  </a:moveTo>
                  <a:lnTo>
                    <a:pt x="460324" y="11811"/>
                  </a:lnTo>
                  <a:lnTo>
                    <a:pt x="460324" y="23609"/>
                  </a:lnTo>
                  <a:lnTo>
                    <a:pt x="472109" y="23609"/>
                  </a:lnTo>
                  <a:lnTo>
                    <a:pt x="472109" y="11811"/>
                  </a:lnTo>
                  <a:close/>
                </a:path>
                <a:path w="614045" h="35560">
                  <a:moveTo>
                    <a:pt x="472109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72109" y="11798"/>
                  </a:lnTo>
                  <a:lnTo>
                    <a:pt x="472109" y="0"/>
                  </a:lnTo>
                  <a:close/>
                </a:path>
                <a:path w="614045" h="35560">
                  <a:moveTo>
                    <a:pt x="483920" y="11811"/>
                  </a:moveTo>
                  <a:lnTo>
                    <a:pt x="472122" y="11811"/>
                  </a:lnTo>
                  <a:lnTo>
                    <a:pt x="472122" y="23609"/>
                  </a:lnTo>
                  <a:lnTo>
                    <a:pt x="483920" y="23609"/>
                  </a:lnTo>
                  <a:lnTo>
                    <a:pt x="483920" y="11811"/>
                  </a:lnTo>
                  <a:close/>
                </a:path>
                <a:path w="614045" h="35560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14045" h="35560">
                  <a:moveTo>
                    <a:pt x="519315" y="11811"/>
                  </a:moveTo>
                  <a:lnTo>
                    <a:pt x="507530" y="11811"/>
                  </a:lnTo>
                  <a:lnTo>
                    <a:pt x="495731" y="11811"/>
                  </a:lnTo>
                  <a:lnTo>
                    <a:pt x="495731" y="23609"/>
                  </a:lnTo>
                  <a:lnTo>
                    <a:pt x="507530" y="23609"/>
                  </a:lnTo>
                  <a:lnTo>
                    <a:pt x="519315" y="23609"/>
                  </a:lnTo>
                  <a:lnTo>
                    <a:pt x="519315" y="11811"/>
                  </a:lnTo>
                  <a:close/>
                </a:path>
                <a:path w="614045" h="35560">
                  <a:moveTo>
                    <a:pt x="519315" y="0"/>
                  </a:moveTo>
                  <a:lnTo>
                    <a:pt x="507530" y="0"/>
                  </a:ln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19315" y="11798"/>
                  </a:lnTo>
                  <a:lnTo>
                    <a:pt x="519315" y="0"/>
                  </a:lnTo>
                  <a:close/>
                </a:path>
                <a:path w="614045" h="35560">
                  <a:moveTo>
                    <a:pt x="542937" y="0"/>
                  </a:moveTo>
                  <a:lnTo>
                    <a:pt x="531139" y="0"/>
                  </a:lnTo>
                  <a:lnTo>
                    <a:pt x="531139" y="11798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14045" h="35560">
                  <a:moveTo>
                    <a:pt x="566547" y="0"/>
                  </a:moveTo>
                  <a:lnTo>
                    <a:pt x="554748" y="0"/>
                  </a:ln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66547" y="0"/>
                  </a:lnTo>
                  <a:close/>
                </a:path>
                <a:path w="614045" h="35560">
                  <a:moveTo>
                    <a:pt x="590143" y="11811"/>
                  </a:moveTo>
                  <a:lnTo>
                    <a:pt x="578345" y="11811"/>
                  </a:lnTo>
                  <a:lnTo>
                    <a:pt x="566547" y="11811"/>
                  </a:lnTo>
                  <a:lnTo>
                    <a:pt x="566547" y="23609"/>
                  </a:lnTo>
                  <a:lnTo>
                    <a:pt x="578345" y="23609"/>
                  </a:lnTo>
                  <a:lnTo>
                    <a:pt x="590143" y="23609"/>
                  </a:lnTo>
                  <a:lnTo>
                    <a:pt x="590143" y="11811"/>
                  </a:lnTo>
                  <a:close/>
                </a:path>
                <a:path w="614045" h="35560">
                  <a:moveTo>
                    <a:pt x="613765" y="11811"/>
                  </a:moveTo>
                  <a:lnTo>
                    <a:pt x="601967" y="11811"/>
                  </a:lnTo>
                  <a:lnTo>
                    <a:pt x="601967" y="23609"/>
                  </a:lnTo>
                  <a:lnTo>
                    <a:pt x="613765" y="23609"/>
                  </a:lnTo>
                  <a:lnTo>
                    <a:pt x="613765" y="118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6347942" y="6421424"/>
              <a:ext cx="224790" cy="12065"/>
            </a:xfrm>
            <a:custGeom>
              <a:avLst/>
              <a:gdLst/>
              <a:ahLst/>
              <a:cxnLst/>
              <a:rect l="l" t="t" r="r" b="b"/>
              <a:pathLst>
                <a:path w="224790" h="12064">
                  <a:moveTo>
                    <a:pt x="11798" y="0"/>
                  </a:moveTo>
                  <a:lnTo>
                    <a:pt x="0" y="0"/>
                  </a:lnTo>
                  <a:lnTo>
                    <a:pt x="0" y="11798"/>
                  </a:lnTo>
                  <a:lnTo>
                    <a:pt x="11798" y="11798"/>
                  </a:lnTo>
                  <a:lnTo>
                    <a:pt x="11798" y="0"/>
                  </a:lnTo>
                  <a:close/>
                </a:path>
                <a:path w="224790" h="12064">
                  <a:moveTo>
                    <a:pt x="35394" y="0"/>
                  </a:moveTo>
                  <a:lnTo>
                    <a:pt x="23596" y="0"/>
                  </a:lnTo>
                  <a:lnTo>
                    <a:pt x="23596" y="11798"/>
                  </a:lnTo>
                  <a:lnTo>
                    <a:pt x="35394" y="11798"/>
                  </a:lnTo>
                  <a:lnTo>
                    <a:pt x="35394" y="0"/>
                  </a:lnTo>
                  <a:close/>
                </a:path>
                <a:path w="224790" h="12064">
                  <a:moveTo>
                    <a:pt x="70789" y="0"/>
                  </a:moveTo>
                  <a:lnTo>
                    <a:pt x="59004" y="0"/>
                  </a:lnTo>
                  <a:lnTo>
                    <a:pt x="47205" y="0"/>
                  </a:lnTo>
                  <a:lnTo>
                    <a:pt x="47205" y="11798"/>
                  </a:lnTo>
                  <a:lnTo>
                    <a:pt x="59004" y="11798"/>
                  </a:lnTo>
                  <a:lnTo>
                    <a:pt x="70789" y="11798"/>
                  </a:lnTo>
                  <a:lnTo>
                    <a:pt x="70789" y="0"/>
                  </a:lnTo>
                  <a:close/>
                </a:path>
                <a:path w="224790" h="12064">
                  <a:moveTo>
                    <a:pt x="82600" y="0"/>
                  </a:moveTo>
                  <a:lnTo>
                    <a:pt x="70815" y="0"/>
                  </a:lnTo>
                  <a:lnTo>
                    <a:pt x="70815" y="11798"/>
                  </a:lnTo>
                  <a:lnTo>
                    <a:pt x="82600" y="11798"/>
                  </a:lnTo>
                  <a:lnTo>
                    <a:pt x="82600" y="0"/>
                  </a:lnTo>
                  <a:close/>
                </a:path>
                <a:path w="224790" h="12064">
                  <a:moveTo>
                    <a:pt x="129806" y="0"/>
                  </a:moveTo>
                  <a:lnTo>
                    <a:pt x="118021" y="0"/>
                  </a:lnTo>
                  <a:lnTo>
                    <a:pt x="106222" y="0"/>
                  </a:lnTo>
                  <a:lnTo>
                    <a:pt x="106222" y="11798"/>
                  </a:lnTo>
                  <a:lnTo>
                    <a:pt x="118021" y="11798"/>
                  </a:lnTo>
                  <a:lnTo>
                    <a:pt x="129806" y="11798"/>
                  </a:lnTo>
                  <a:lnTo>
                    <a:pt x="129806" y="0"/>
                  </a:lnTo>
                  <a:close/>
                </a:path>
                <a:path w="224790" h="12064">
                  <a:moveTo>
                    <a:pt x="141617" y="0"/>
                  </a:moveTo>
                  <a:lnTo>
                    <a:pt x="129832" y="0"/>
                  </a:lnTo>
                  <a:lnTo>
                    <a:pt x="129832" y="11798"/>
                  </a:lnTo>
                  <a:lnTo>
                    <a:pt x="141617" y="11798"/>
                  </a:lnTo>
                  <a:lnTo>
                    <a:pt x="141617" y="0"/>
                  </a:lnTo>
                  <a:close/>
                </a:path>
                <a:path w="224790" h="12064">
                  <a:moveTo>
                    <a:pt x="165239" y="0"/>
                  </a:moveTo>
                  <a:lnTo>
                    <a:pt x="153441" y="0"/>
                  </a:lnTo>
                  <a:lnTo>
                    <a:pt x="153441" y="11798"/>
                  </a:lnTo>
                  <a:lnTo>
                    <a:pt x="165239" y="11798"/>
                  </a:lnTo>
                  <a:lnTo>
                    <a:pt x="165239" y="0"/>
                  </a:lnTo>
                  <a:close/>
                </a:path>
                <a:path w="224790" h="12064">
                  <a:moveTo>
                    <a:pt x="224256" y="0"/>
                  </a:moveTo>
                  <a:lnTo>
                    <a:pt x="212458" y="0"/>
                  </a:lnTo>
                  <a:lnTo>
                    <a:pt x="212458" y="11798"/>
                  </a:lnTo>
                  <a:lnTo>
                    <a:pt x="224256" y="11798"/>
                  </a:lnTo>
                  <a:lnTo>
                    <a:pt x="22425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8" name="object 48"/>
          <p:cNvSpPr txBox="1">
            <a:spLocks noGrp="1"/>
          </p:cNvSpPr>
          <p:nvPr>
            <p:ph type="sldNum" sz="quarter" idx="4294967295"/>
          </p:nvPr>
        </p:nvSpPr>
        <p:spPr>
          <a:xfrm>
            <a:off x="9471025" y="7521575"/>
            <a:ext cx="587375" cy="16033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900" b="0" i="0">
                <a:solidFill>
                  <a:schemeClr val="bg1"/>
                </a:solidFill>
                <a:latin typeface="Raleway"/>
                <a:cs typeface="Raleway"/>
              </a:defRPr>
            </a:lvl1pPr>
          </a:lstStyle>
          <a:p>
            <a:pPr marL="20955">
              <a:lnSpc>
                <a:spcPct val="100000"/>
              </a:lnSpc>
              <a:spcBef>
                <a:spcPts val="45"/>
              </a:spcBef>
            </a:pPr>
            <a:r>
              <a:rPr lang="en-US"/>
              <a:t>Page: </a:t>
            </a:r>
            <a:fld id="{81D60167-4931-47E6-BA6A-407CBD079E47}" type="slidenum">
              <a:rPr spc="-25" smtClean="0"/>
              <a:pPr marL="20955">
                <a:lnSpc>
                  <a:spcPct val="100000"/>
                </a:lnSpc>
                <a:spcBef>
                  <a:spcPts val="45"/>
                </a:spcBef>
              </a:pPr>
              <a:t>21</a:t>
            </a:fld>
            <a:endParaRPr spc="-25" dirty="0"/>
          </a:p>
        </p:txBody>
      </p:sp>
      <p:graphicFrame>
        <p:nvGraphicFramePr>
          <p:cNvPr id="2" name="Object 1">
            <a:extLst>
              <a:ext uri="{FF2B5EF4-FFF2-40B4-BE49-F238E27FC236}">
                <a16:creationId xmlns:a16="http://schemas.microsoft.com/office/drawing/2014/main" id="{A1B3BD03-EC29-29E4-E7CA-6A854AAA8415}"/>
              </a:ext>
            </a:extLst>
          </p:cNvPr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211214743"/>
              </p:ext>
            </p:extLst>
          </p:nvPr>
        </p:nvGraphicFramePr>
        <p:xfrm>
          <a:off x="458679" y="5582521"/>
          <a:ext cx="6250305" cy="200444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Worksheet" r:id="rId4" imgW="8039100" imgH="2578100" progId="Excel.Sheet.12">
                  <p:embed/>
                </p:oleObj>
              </mc:Choice>
              <mc:Fallback>
                <p:oleObj name="Worksheet" r:id="rId4" imgW="8039100" imgH="2578100" progId="Excel.Sheet.12">
                  <p:embed/>
                  <p:pic>
                    <p:nvPicPr>
                      <p:cNvPr id="2" name="Object 1">
                        <a:extLst>
                          <a:ext uri="{FF2B5EF4-FFF2-40B4-BE49-F238E27FC236}">
                            <a16:creationId xmlns:a16="http://schemas.microsoft.com/office/drawing/2014/main" id="{A1B3BD03-EC29-29E4-E7CA-6A854AAA8415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458679" y="5582521"/>
                        <a:ext cx="6250305" cy="2004442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4" name="TextBox 3">
            <a:extLst>
              <a:ext uri="{FF2B5EF4-FFF2-40B4-BE49-F238E27FC236}">
                <a16:creationId xmlns:a16="http://schemas.microsoft.com/office/drawing/2014/main" id="{B78CE0D2-2618-495B-FAAE-6F168F9F313A}"/>
              </a:ext>
            </a:extLst>
          </p:cNvPr>
          <p:cNvSpPr txBox="1"/>
          <p:nvPr/>
        </p:nvSpPr>
        <p:spPr>
          <a:xfrm>
            <a:off x="8617272" y="5324833"/>
            <a:ext cx="1280520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12700">
              <a:lnSpc>
                <a:spcPct val="100000"/>
              </a:lnSpc>
              <a:spcBef>
                <a:spcPts val="620"/>
              </a:spcBef>
            </a:pPr>
            <a:r>
              <a:rPr lang="en-US" sz="800" u="sng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2"/>
              </a:rPr>
              <a:t>Read </a:t>
            </a:r>
            <a:r>
              <a:rPr lang="en-US" sz="800" u="sng" spc="-20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2"/>
              </a:rPr>
              <a:t>More</a:t>
            </a:r>
            <a:endParaRPr lang="en-US" sz="800" dirty="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</a:pPr>
            <a:r>
              <a:rPr lang="en-US" sz="800" b="1" dirty="0">
                <a:latin typeface="Raleway"/>
                <a:cs typeface="Raleway"/>
              </a:rPr>
              <a:t>Price:</a:t>
            </a:r>
            <a:r>
              <a:rPr lang="en-US" sz="800" b="1" spc="10" dirty="0">
                <a:latin typeface="Raleway"/>
                <a:cs typeface="Raleway"/>
              </a:rPr>
              <a:t> </a:t>
            </a:r>
            <a:r>
              <a:rPr lang="en-US" sz="800" dirty="0">
                <a:latin typeface="Raleway"/>
                <a:cs typeface="Raleway"/>
              </a:rPr>
              <a:t>From: </a:t>
            </a:r>
            <a:r>
              <a:rPr lang="en-US" sz="800" spc="-10" dirty="0">
                <a:latin typeface="Raleway"/>
                <a:cs typeface="Raleway"/>
              </a:rPr>
              <a:t>$716.00</a:t>
            </a:r>
            <a:endParaRPr lang="en-US" sz="800" dirty="0">
              <a:latin typeface="Raleway"/>
              <a:cs typeface="Raleway"/>
            </a:endParaRPr>
          </a:p>
        </p:txBody>
      </p:sp>
      <p:pic>
        <p:nvPicPr>
          <p:cNvPr id="49" name="Picture 48" descr="A picture containing logo&#10;&#10;Description automatically generated">
            <a:extLst>
              <a:ext uri="{FF2B5EF4-FFF2-40B4-BE49-F238E27FC236}">
                <a16:creationId xmlns:a16="http://schemas.microsoft.com/office/drawing/2014/main" id="{470A93E3-F3CD-28A8-220B-8E82032EB1D3}"/>
              </a:ext>
            </a:extLst>
          </p:cNvPr>
          <p:cNvPicPr>
            <a:picLocks noChangeAspect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6732"/>
          <a:stretch/>
        </p:blipFill>
        <p:spPr>
          <a:xfrm>
            <a:off x="8610600" y="6449545"/>
            <a:ext cx="1293202" cy="1232368"/>
          </a:xfrm>
          <a:prstGeom prst="rect">
            <a:avLst/>
          </a:prstGeom>
        </p:spPr>
      </p:pic>
      <p:sp>
        <p:nvSpPr>
          <p:cNvPr id="3" name="Rectangle 2">
            <a:extLst>
              <a:ext uri="{FF2B5EF4-FFF2-40B4-BE49-F238E27FC236}">
                <a16:creationId xmlns:a16="http://schemas.microsoft.com/office/drawing/2014/main" id="{0A5C701E-7341-3B60-CF7D-546E055D8FD5}"/>
              </a:ext>
            </a:extLst>
          </p:cNvPr>
          <p:cNvSpPr/>
          <p:nvPr/>
        </p:nvSpPr>
        <p:spPr>
          <a:xfrm>
            <a:off x="5852510" y="5544613"/>
            <a:ext cx="1293201" cy="2137299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42633543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77800" y="69786"/>
            <a:ext cx="1193165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11100"/>
              </a:lnSpc>
              <a:spcBef>
                <a:spcPts val="100"/>
              </a:spcBef>
            </a:pPr>
            <a:r>
              <a:rPr sz="900" dirty="0">
                <a:solidFill>
                  <a:srgbClr val="FFFFFF"/>
                </a:solidFill>
                <a:latin typeface="Raleway"/>
                <a:cs typeface="Raleway"/>
              </a:rPr>
              <a:t>Steve Silver </a:t>
            </a:r>
            <a:r>
              <a:rPr sz="900" spc="-10" dirty="0">
                <a:solidFill>
                  <a:srgbClr val="FFFFFF"/>
                </a:solidFill>
                <a:latin typeface="Raleway"/>
                <a:cs typeface="Raleway"/>
              </a:rPr>
              <a:t>Company </a:t>
            </a:r>
            <a:r>
              <a:rPr sz="900" dirty="0">
                <a:solidFill>
                  <a:srgbClr val="FFFFFF"/>
                </a:solidFill>
                <a:latin typeface="Raleway"/>
                <a:cs typeface="Raleway"/>
              </a:rPr>
              <a:t>Steve Silver </a:t>
            </a:r>
            <a:r>
              <a:rPr sz="900" spc="-10" dirty="0">
                <a:solidFill>
                  <a:srgbClr val="FFFFFF"/>
                </a:solidFill>
                <a:latin typeface="Raleway"/>
                <a:cs typeface="Raleway"/>
              </a:rPr>
              <a:t>Company</a:t>
            </a:r>
            <a:endParaRPr sz="900">
              <a:latin typeface="Raleway"/>
              <a:cs typeface="Raleway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9247047" y="85026"/>
            <a:ext cx="537210" cy="1625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900" dirty="0">
                <a:solidFill>
                  <a:srgbClr val="FFFFFF"/>
                </a:solidFill>
                <a:latin typeface="Raleway"/>
                <a:cs typeface="Raleway"/>
              </a:rPr>
              <a:t>Page: </a:t>
            </a:r>
            <a:r>
              <a:rPr sz="900" spc="-25" dirty="0">
                <a:solidFill>
                  <a:srgbClr val="FFFFFF"/>
                </a:solidFill>
                <a:latin typeface="Raleway"/>
                <a:cs typeface="Raleway"/>
              </a:rPr>
              <a:t>285</a:t>
            </a:r>
            <a:endParaRPr sz="900">
              <a:latin typeface="Raleway"/>
              <a:cs typeface="Raleway"/>
            </a:endParaRPr>
          </a:p>
        </p:txBody>
      </p:sp>
      <p:pic>
        <p:nvPicPr>
          <p:cNvPr id="5" name="object 5">
            <a:hlinkClick r:id="rId2"/>
          </p:cNvPr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47625" y="767626"/>
            <a:ext cx="5715000" cy="4446270"/>
          </a:xfrm>
          <a:prstGeom prst="rect">
            <a:avLst/>
          </a:prstGeom>
        </p:spPr>
      </p:pic>
      <p:sp>
        <p:nvSpPr>
          <p:cNvPr id="6" name="object 6"/>
          <p:cNvSpPr txBox="1"/>
          <p:nvPr/>
        </p:nvSpPr>
        <p:spPr>
          <a:xfrm>
            <a:off x="5898515" y="890714"/>
            <a:ext cx="3161030" cy="1187505"/>
          </a:xfrm>
          <a:prstGeom prst="rect">
            <a:avLst/>
          </a:prstGeom>
        </p:spPr>
        <p:txBody>
          <a:bodyPr vert="horz" wrap="square" lIns="0" tIns="27940" rIns="0" bIns="0" rtlCol="0">
            <a:spAutoFit/>
          </a:bodyPr>
          <a:lstStyle/>
          <a:p>
            <a:pPr marL="12700" marR="299720">
              <a:lnSpc>
                <a:spcPts val="1350"/>
              </a:lnSpc>
              <a:spcBef>
                <a:spcPts val="220"/>
              </a:spcBef>
            </a:pPr>
            <a:r>
              <a:rPr sz="1200" b="1" spc="60" dirty="0">
                <a:latin typeface="Arial"/>
                <a:cs typeface="Arial"/>
              </a:rPr>
              <a:t>RIVERDALE</a:t>
            </a:r>
            <a:r>
              <a:rPr sz="1200" b="1" spc="95" dirty="0">
                <a:latin typeface="Arial"/>
                <a:cs typeface="Arial"/>
              </a:rPr>
              <a:t> </a:t>
            </a:r>
            <a:r>
              <a:rPr sz="1200" b="1" spc="50" dirty="0">
                <a:latin typeface="Arial"/>
                <a:cs typeface="Arial"/>
              </a:rPr>
              <a:t>5-</a:t>
            </a:r>
            <a:r>
              <a:rPr sz="1200" b="1" spc="70" dirty="0">
                <a:latin typeface="Arial"/>
                <a:cs typeface="Arial"/>
              </a:rPr>
              <a:t>PIECE</a:t>
            </a:r>
            <a:r>
              <a:rPr sz="1200" b="1" spc="95" dirty="0">
                <a:latin typeface="Arial"/>
                <a:cs typeface="Arial"/>
              </a:rPr>
              <a:t> </a:t>
            </a:r>
            <a:r>
              <a:rPr sz="1200" b="1" spc="105" dirty="0">
                <a:latin typeface="Arial"/>
                <a:cs typeface="Arial"/>
              </a:rPr>
              <a:t>DINING</a:t>
            </a:r>
            <a:r>
              <a:rPr sz="1200" b="1" spc="95" dirty="0">
                <a:latin typeface="Arial"/>
                <a:cs typeface="Arial"/>
              </a:rPr>
              <a:t> </a:t>
            </a:r>
            <a:r>
              <a:rPr sz="1200" b="1" spc="-25" dirty="0">
                <a:latin typeface="Arial"/>
                <a:cs typeface="Arial"/>
              </a:rPr>
              <a:t>SET </a:t>
            </a:r>
            <a:r>
              <a:rPr sz="1200" b="1" spc="110" dirty="0">
                <a:latin typeface="Arial"/>
                <a:cs typeface="Arial"/>
              </a:rPr>
              <a:t>(DINING</a:t>
            </a:r>
            <a:r>
              <a:rPr sz="1200" b="1" spc="1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TABLE</a:t>
            </a:r>
            <a:r>
              <a:rPr sz="1200" b="1" spc="135" dirty="0">
                <a:latin typeface="Arial"/>
                <a:cs typeface="Arial"/>
              </a:rPr>
              <a:t> </a:t>
            </a:r>
            <a:r>
              <a:rPr sz="1200" b="1" spc="170" dirty="0">
                <a:latin typeface="Arial"/>
                <a:cs typeface="Arial"/>
              </a:rPr>
              <a:t>&amp;</a:t>
            </a:r>
            <a:r>
              <a:rPr sz="1200" b="1" spc="130" dirty="0">
                <a:latin typeface="Arial"/>
                <a:cs typeface="Arial"/>
              </a:rPr>
              <a:t> </a:t>
            </a:r>
            <a:r>
              <a:rPr sz="1200" b="1" spc="165" dirty="0">
                <a:latin typeface="Arial"/>
                <a:cs typeface="Arial"/>
              </a:rPr>
              <a:t>4</a:t>
            </a:r>
            <a:r>
              <a:rPr sz="1200" b="1" spc="135" dirty="0">
                <a:latin typeface="Arial"/>
                <a:cs typeface="Arial"/>
              </a:rPr>
              <a:t> </a:t>
            </a:r>
            <a:r>
              <a:rPr sz="1200" b="1" spc="70" dirty="0">
                <a:latin typeface="Arial"/>
                <a:cs typeface="Arial"/>
              </a:rPr>
              <a:t>SIDE</a:t>
            </a:r>
            <a:r>
              <a:rPr sz="1200" b="1" spc="135" dirty="0">
                <a:latin typeface="Arial"/>
                <a:cs typeface="Arial"/>
              </a:rPr>
              <a:t> </a:t>
            </a:r>
            <a:r>
              <a:rPr sz="1200" b="1" spc="65" dirty="0">
                <a:latin typeface="Arial"/>
                <a:cs typeface="Arial"/>
              </a:rPr>
              <a:t>CHAIRS)</a:t>
            </a:r>
            <a:endParaRPr sz="1200" dirty="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700" dirty="0">
              <a:latin typeface="Raleway"/>
              <a:cs typeface="Raleway"/>
            </a:endParaRPr>
          </a:p>
          <a:p>
            <a:pPr marL="12700" marR="5080">
              <a:lnSpc>
                <a:spcPct val="100000"/>
              </a:lnSpc>
              <a:spcBef>
                <a:spcPts val="5"/>
              </a:spcBef>
            </a:pPr>
            <a:r>
              <a:rPr sz="750" dirty="0">
                <a:latin typeface="Raleway"/>
                <a:cs typeface="Raleway"/>
              </a:rPr>
              <a:t>Rustic Ranch styling in a distressed dining package that is built to fit </a:t>
            </a:r>
            <a:r>
              <a:rPr sz="750" spc="-50" dirty="0">
                <a:latin typeface="Raleway"/>
                <a:cs typeface="Raleway"/>
              </a:rPr>
              <a:t>a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large crowd. The dining table expands to a full 96 inches with two </a:t>
            </a:r>
            <a:r>
              <a:rPr sz="750" spc="-25" dirty="0">
                <a:latin typeface="Raleway"/>
                <a:cs typeface="Raleway"/>
              </a:rPr>
              <a:t>12”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leaves inserted and seats up to 10. The table is heavily distressed </a:t>
            </a:r>
            <a:r>
              <a:rPr sz="750" spc="-20" dirty="0">
                <a:latin typeface="Raleway"/>
                <a:cs typeface="Raleway"/>
              </a:rPr>
              <a:t>with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saw rasping for an heirloom feel and a delightfully casual </a:t>
            </a:r>
            <a:r>
              <a:rPr sz="750" spc="-10" dirty="0">
                <a:latin typeface="Raleway"/>
                <a:cs typeface="Raleway"/>
              </a:rPr>
              <a:t>appearance,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The driftwood finish will blend with many decors and complements </a:t>
            </a:r>
            <a:r>
              <a:rPr sz="750" spc="-25" dirty="0">
                <a:latin typeface="Raleway"/>
                <a:cs typeface="Raleway"/>
              </a:rPr>
              <a:t>the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beige</a:t>
            </a:r>
            <a:r>
              <a:rPr sz="750" spc="-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upholstered chairs </a:t>
            </a:r>
            <a:r>
              <a:rPr sz="750" spc="-10" dirty="0">
                <a:latin typeface="Raleway"/>
                <a:cs typeface="Raleway"/>
              </a:rPr>
              <a:t>perfectly.</a:t>
            </a:r>
            <a:endParaRPr sz="750" dirty="0">
              <a:latin typeface="Raleway"/>
              <a:cs typeface="Raleway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6279515" y="2569146"/>
            <a:ext cx="2686050" cy="711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175260">
              <a:lnSpc>
                <a:spcPct val="100000"/>
              </a:lnSpc>
              <a:spcBef>
                <a:spcPts val="100"/>
              </a:spcBef>
            </a:pPr>
            <a:r>
              <a:rPr sz="750" dirty="0">
                <a:latin typeface="Raleway"/>
                <a:cs typeface="Raleway"/>
              </a:rPr>
              <a:t>Constructed of pine solids, pine veneers and </a:t>
            </a:r>
            <a:r>
              <a:rPr sz="750" spc="-10" dirty="0">
                <a:latin typeface="Raleway"/>
                <a:cs typeface="Raleway"/>
              </a:rPr>
              <a:t>engineered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spc="-10" dirty="0">
                <a:latin typeface="Raleway"/>
                <a:cs typeface="Raleway"/>
              </a:rPr>
              <a:t>hardwoods</a:t>
            </a:r>
            <a:endParaRPr sz="750">
              <a:latin typeface="Raleway"/>
              <a:cs typeface="Raleway"/>
            </a:endParaRPr>
          </a:p>
          <a:p>
            <a:pPr marL="12700" marR="508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Table accommodates two 12 inch leaves to seat </a:t>
            </a:r>
            <a:r>
              <a:rPr sz="750" spc="-10" dirty="0">
                <a:latin typeface="Raleway"/>
                <a:cs typeface="Raleway"/>
              </a:rPr>
              <a:t>eight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Upholstered Bench and Upholstered Side Chair can be </a:t>
            </a:r>
            <a:r>
              <a:rPr sz="750" spc="-20" dirty="0">
                <a:latin typeface="Raleway"/>
                <a:cs typeface="Raleway"/>
              </a:rPr>
              <a:t>used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alone</a:t>
            </a:r>
            <a:r>
              <a:rPr sz="750" spc="-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or with the Ladderback Side </a:t>
            </a:r>
            <a:r>
              <a:rPr sz="750" spc="-10" dirty="0">
                <a:latin typeface="Raleway"/>
                <a:cs typeface="Raleway"/>
              </a:rPr>
              <a:t>Chairs</a:t>
            </a:r>
            <a:endParaRPr sz="75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Driftwood</a:t>
            </a:r>
            <a:r>
              <a:rPr sz="750" spc="-10" dirty="0">
                <a:latin typeface="Raleway"/>
                <a:cs typeface="Raleway"/>
              </a:rPr>
              <a:t> finish</a:t>
            </a:r>
            <a:endParaRPr sz="750">
              <a:latin typeface="Raleway"/>
              <a:cs typeface="Raleway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6176645" y="262322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6176645" y="285182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6176645" y="296612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6176645" y="319472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 txBox="1"/>
          <p:nvPr/>
        </p:nvSpPr>
        <p:spPr>
          <a:xfrm>
            <a:off x="6222365" y="3642544"/>
            <a:ext cx="939800" cy="243656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50" u="sng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2"/>
              </a:rPr>
              <a:t>Read </a:t>
            </a:r>
            <a:r>
              <a:rPr sz="750" u="sng" spc="-20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2"/>
              </a:rPr>
              <a:t>More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</a:pPr>
            <a:r>
              <a:rPr sz="750" b="1" dirty="0">
                <a:latin typeface="Raleway"/>
                <a:cs typeface="Raleway"/>
              </a:rPr>
              <a:t>Price:</a:t>
            </a:r>
            <a:r>
              <a:rPr sz="750" b="1" spc="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From: </a:t>
            </a:r>
            <a:r>
              <a:rPr sz="750" spc="-10" dirty="0">
                <a:latin typeface="Raleway"/>
                <a:cs typeface="Raleway"/>
              </a:rPr>
              <a:t>$649.00</a:t>
            </a:r>
            <a:endParaRPr sz="750" dirty="0">
              <a:latin typeface="Raleway"/>
              <a:cs typeface="Raleway"/>
            </a:endParaRPr>
          </a:p>
        </p:txBody>
      </p:sp>
      <p:grpSp>
        <p:nvGrpSpPr>
          <p:cNvPr id="14" name="object 14"/>
          <p:cNvGrpSpPr/>
          <p:nvPr/>
        </p:nvGrpSpPr>
        <p:grpSpPr>
          <a:xfrm>
            <a:off x="6238249" y="3929563"/>
            <a:ext cx="727710" cy="727710"/>
            <a:chOff x="5907614" y="5918193"/>
            <a:chExt cx="727710" cy="727710"/>
          </a:xfrm>
        </p:grpSpPr>
        <p:sp>
          <p:nvSpPr>
            <p:cNvPr id="15" name="object 15"/>
            <p:cNvSpPr/>
            <p:nvPr/>
          </p:nvSpPr>
          <p:spPr>
            <a:xfrm>
              <a:off x="5911215" y="5921794"/>
              <a:ext cx="720090" cy="720090"/>
            </a:xfrm>
            <a:custGeom>
              <a:avLst/>
              <a:gdLst/>
              <a:ahLst/>
              <a:cxnLst/>
              <a:rect l="l" t="t" r="r" b="b"/>
              <a:pathLst>
                <a:path w="720090" h="720090">
                  <a:moveTo>
                    <a:pt x="0" y="0"/>
                  </a:moveTo>
                  <a:lnTo>
                    <a:pt x="720001" y="0"/>
                  </a:lnTo>
                  <a:lnTo>
                    <a:pt x="720001" y="720001"/>
                  </a:lnTo>
                  <a:lnTo>
                    <a:pt x="0" y="720001"/>
                  </a:lnTo>
                  <a:lnTo>
                    <a:pt x="0" y="0"/>
                  </a:lnTo>
                  <a:close/>
                </a:path>
              </a:pathLst>
            </a:custGeom>
            <a:ln w="72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5952960" y="5963539"/>
              <a:ext cx="636905" cy="20955"/>
            </a:xfrm>
            <a:custGeom>
              <a:avLst/>
              <a:gdLst/>
              <a:ahLst/>
              <a:cxnLst/>
              <a:rect l="l" t="t" r="r" b="b"/>
              <a:pathLst>
                <a:path w="636904" h="20954">
                  <a:moveTo>
                    <a:pt x="73037" y="0"/>
                  </a:moveTo>
                  <a:lnTo>
                    <a:pt x="73037" y="0"/>
                  </a:lnTo>
                  <a:lnTo>
                    <a:pt x="0" y="0"/>
                  </a:lnTo>
                  <a:lnTo>
                    <a:pt x="0" y="10426"/>
                  </a:lnTo>
                  <a:lnTo>
                    <a:pt x="0" y="20866"/>
                  </a:lnTo>
                  <a:lnTo>
                    <a:pt x="10439" y="20866"/>
                  </a:lnTo>
                  <a:lnTo>
                    <a:pt x="10439" y="10439"/>
                  </a:lnTo>
                  <a:lnTo>
                    <a:pt x="20866" y="10439"/>
                  </a:lnTo>
                  <a:lnTo>
                    <a:pt x="31292" y="10439"/>
                  </a:lnTo>
                  <a:lnTo>
                    <a:pt x="41732" y="10439"/>
                  </a:lnTo>
                  <a:lnTo>
                    <a:pt x="52171" y="10439"/>
                  </a:lnTo>
                  <a:lnTo>
                    <a:pt x="62598" y="10439"/>
                  </a:lnTo>
                  <a:lnTo>
                    <a:pt x="62598" y="20866"/>
                  </a:lnTo>
                  <a:lnTo>
                    <a:pt x="73037" y="20866"/>
                  </a:lnTo>
                  <a:lnTo>
                    <a:pt x="73037" y="10439"/>
                  </a:lnTo>
                  <a:lnTo>
                    <a:pt x="73037" y="0"/>
                  </a:lnTo>
                  <a:close/>
                </a:path>
                <a:path w="636904" h="20954">
                  <a:moveTo>
                    <a:pt x="166954" y="0"/>
                  </a:moveTo>
                  <a:lnTo>
                    <a:pt x="156514" y="0"/>
                  </a:lnTo>
                  <a:lnTo>
                    <a:pt x="146088" y="0"/>
                  </a:lnTo>
                  <a:lnTo>
                    <a:pt x="135648" y="0"/>
                  </a:lnTo>
                  <a:lnTo>
                    <a:pt x="135648" y="10426"/>
                  </a:lnTo>
                  <a:lnTo>
                    <a:pt x="125222" y="10426"/>
                  </a:lnTo>
                  <a:lnTo>
                    <a:pt x="125222" y="0"/>
                  </a:lnTo>
                  <a:lnTo>
                    <a:pt x="114782" y="0"/>
                  </a:lnTo>
                  <a:lnTo>
                    <a:pt x="104343" y="0"/>
                  </a:lnTo>
                  <a:lnTo>
                    <a:pt x="93903" y="0"/>
                  </a:lnTo>
                  <a:lnTo>
                    <a:pt x="93903" y="10439"/>
                  </a:lnTo>
                  <a:lnTo>
                    <a:pt x="104343" y="10439"/>
                  </a:lnTo>
                  <a:lnTo>
                    <a:pt x="104343" y="20866"/>
                  </a:lnTo>
                  <a:lnTo>
                    <a:pt x="114782" y="20866"/>
                  </a:lnTo>
                  <a:lnTo>
                    <a:pt x="114782" y="10439"/>
                  </a:lnTo>
                  <a:lnTo>
                    <a:pt x="125209" y="10439"/>
                  </a:lnTo>
                  <a:lnTo>
                    <a:pt x="125209" y="20866"/>
                  </a:lnTo>
                  <a:lnTo>
                    <a:pt x="135648" y="20866"/>
                  </a:lnTo>
                  <a:lnTo>
                    <a:pt x="146088" y="20866"/>
                  </a:lnTo>
                  <a:lnTo>
                    <a:pt x="146088" y="10439"/>
                  </a:lnTo>
                  <a:lnTo>
                    <a:pt x="156514" y="10439"/>
                  </a:lnTo>
                  <a:lnTo>
                    <a:pt x="156514" y="20866"/>
                  </a:lnTo>
                  <a:lnTo>
                    <a:pt x="166954" y="20866"/>
                  </a:lnTo>
                  <a:lnTo>
                    <a:pt x="166954" y="10439"/>
                  </a:lnTo>
                  <a:lnTo>
                    <a:pt x="166954" y="0"/>
                  </a:lnTo>
                  <a:close/>
                </a:path>
                <a:path w="636904" h="20954">
                  <a:moveTo>
                    <a:pt x="187820" y="0"/>
                  </a:moveTo>
                  <a:lnTo>
                    <a:pt x="177380" y="0"/>
                  </a:lnTo>
                  <a:lnTo>
                    <a:pt x="177380" y="10426"/>
                  </a:lnTo>
                  <a:lnTo>
                    <a:pt x="177380" y="20866"/>
                  </a:lnTo>
                  <a:lnTo>
                    <a:pt x="187820" y="20866"/>
                  </a:lnTo>
                  <a:lnTo>
                    <a:pt x="187820" y="10439"/>
                  </a:lnTo>
                  <a:lnTo>
                    <a:pt x="187820" y="0"/>
                  </a:lnTo>
                  <a:close/>
                </a:path>
                <a:path w="636904" h="20954">
                  <a:moveTo>
                    <a:pt x="229565" y="10426"/>
                  </a:moveTo>
                  <a:lnTo>
                    <a:pt x="219125" y="10426"/>
                  </a:lnTo>
                  <a:lnTo>
                    <a:pt x="219125" y="0"/>
                  </a:lnTo>
                  <a:lnTo>
                    <a:pt x="208686" y="0"/>
                  </a:lnTo>
                  <a:lnTo>
                    <a:pt x="208686" y="10426"/>
                  </a:lnTo>
                  <a:lnTo>
                    <a:pt x="208686" y="20866"/>
                  </a:lnTo>
                  <a:lnTo>
                    <a:pt x="219125" y="20866"/>
                  </a:lnTo>
                  <a:lnTo>
                    <a:pt x="229565" y="20866"/>
                  </a:lnTo>
                  <a:lnTo>
                    <a:pt x="229565" y="10426"/>
                  </a:lnTo>
                  <a:close/>
                </a:path>
                <a:path w="636904" h="20954">
                  <a:moveTo>
                    <a:pt x="292176" y="0"/>
                  </a:moveTo>
                  <a:lnTo>
                    <a:pt x="281736" y="0"/>
                  </a:lnTo>
                  <a:lnTo>
                    <a:pt x="281736" y="10426"/>
                  </a:lnTo>
                  <a:lnTo>
                    <a:pt x="271297" y="10426"/>
                  </a:lnTo>
                  <a:lnTo>
                    <a:pt x="271297" y="0"/>
                  </a:lnTo>
                  <a:lnTo>
                    <a:pt x="260858" y="0"/>
                  </a:lnTo>
                  <a:lnTo>
                    <a:pt x="260858" y="10426"/>
                  </a:lnTo>
                  <a:lnTo>
                    <a:pt x="250431" y="10426"/>
                  </a:lnTo>
                  <a:lnTo>
                    <a:pt x="250431" y="0"/>
                  </a:lnTo>
                  <a:lnTo>
                    <a:pt x="239991" y="0"/>
                  </a:lnTo>
                  <a:lnTo>
                    <a:pt x="239991" y="10439"/>
                  </a:lnTo>
                  <a:lnTo>
                    <a:pt x="250431" y="10439"/>
                  </a:lnTo>
                  <a:lnTo>
                    <a:pt x="250431" y="20866"/>
                  </a:lnTo>
                  <a:lnTo>
                    <a:pt x="260858" y="20866"/>
                  </a:lnTo>
                  <a:lnTo>
                    <a:pt x="271297" y="20866"/>
                  </a:lnTo>
                  <a:lnTo>
                    <a:pt x="281736" y="20866"/>
                  </a:lnTo>
                  <a:lnTo>
                    <a:pt x="281736" y="10439"/>
                  </a:lnTo>
                  <a:lnTo>
                    <a:pt x="292176" y="10439"/>
                  </a:lnTo>
                  <a:lnTo>
                    <a:pt x="292176" y="0"/>
                  </a:lnTo>
                  <a:close/>
                </a:path>
                <a:path w="636904" h="20954">
                  <a:moveTo>
                    <a:pt x="427824" y="0"/>
                  </a:moveTo>
                  <a:lnTo>
                    <a:pt x="417385" y="0"/>
                  </a:lnTo>
                  <a:lnTo>
                    <a:pt x="406946" y="0"/>
                  </a:lnTo>
                  <a:lnTo>
                    <a:pt x="406946" y="10426"/>
                  </a:lnTo>
                  <a:lnTo>
                    <a:pt x="396519" y="10426"/>
                  </a:lnTo>
                  <a:lnTo>
                    <a:pt x="396519" y="0"/>
                  </a:lnTo>
                  <a:lnTo>
                    <a:pt x="386080" y="0"/>
                  </a:lnTo>
                  <a:lnTo>
                    <a:pt x="375653" y="0"/>
                  </a:lnTo>
                  <a:lnTo>
                    <a:pt x="365213" y="0"/>
                  </a:lnTo>
                  <a:lnTo>
                    <a:pt x="365213" y="10426"/>
                  </a:lnTo>
                  <a:lnTo>
                    <a:pt x="354787" y="10426"/>
                  </a:lnTo>
                  <a:lnTo>
                    <a:pt x="354787" y="0"/>
                  </a:lnTo>
                  <a:lnTo>
                    <a:pt x="344347" y="0"/>
                  </a:lnTo>
                  <a:lnTo>
                    <a:pt x="344347" y="10426"/>
                  </a:lnTo>
                  <a:lnTo>
                    <a:pt x="333908" y="10426"/>
                  </a:lnTo>
                  <a:lnTo>
                    <a:pt x="323481" y="10426"/>
                  </a:lnTo>
                  <a:lnTo>
                    <a:pt x="323481" y="0"/>
                  </a:lnTo>
                  <a:lnTo>
                    <a:pt x="313042" y="0"/>
                  </a:lnTo>
                  <a:lnTo>
                    <a:pt x="313042" y="10426"/>
                  </a:lnTo>
                  <a:lnTo>
                    <a:pt x="302602" y="10426"/>
                  </a:lnTo>
                  <a:lnTo>
                    <a:pt x="302602" y="20866"/>
                  </a:lnTo>
                  <a:lnTo>
                    <a:pt x="313042" y="20866"/>
                  </a:lnTo>
                  <a:lnTo>
                    <a:pt x="323469" y="20866"/>
                  </a:lnTo>
                  <a:lnTo>
                    <a:pt x="333908" y="20866"/>
                  </a:lnTo>
                  <a:lnTo>
                    <a:pt x="344347" y="20866"/>
                  </a:lnTo>
                  <a:lnTo>
                    <a:pt x="344347" y="10439"/>
                  </a:lnTo>
                  <a:lnTo>
                    <a:pt x="354774" y="10439"/>
                  </a:lnTo>
                  <a:lnTo>
                    <a:pt x="354774" y="20866"/>
                  </a:lnTo>
                  <a:lnTo>
                    <a:pt x="365213" y="20866"/>
                  </a:lnTo>
                  <a:lnTo>
                    <a:pt x="375640" y="20866"/>
                  </a:lnTo>
                  <a:lnTo>
                    <a:pt x="386080" y="20866"/>
                  </a:lnTo>
                  <a:lnTo>
                    <a:pt x="386080" y="10439"/>
                  </a:lnTo>
                  <a:lnTo>
                    <a:pt x="396519" y="10439"/>
                  </a:lnTo>
                  <a:lnTo>
                    <a:pt x="396519" y="20866"/>
                  </a:lnTo>
                  <a:lnTo>
                    <a:pt x="406958" y="20866"/>
                  </a:lnTo>
                  <a:lnTo>
                    <a:pt x="406958" y="10439"/>
                  </a:lnTo>
                  <a:lnTo>
                    <a:pt x="417385" y="10439"/>
                  </a:lnTo>
                  <a:lnTo>
                    <a:pt x="417385" y="20866"/>
                  </a:lnTo>
                  <a:lnTo>
                    <a:pt x="427824" y="20866"/>
                  </a:lnTo>
                  <a:lnTo>
                    <a:pt x="427824" y="10439"/>
                  </a:lnTo>
                  <a:lnTo>
                    <a:pt x="427824" y="0"/>
                  </a:lnTo>
                  <a:close/>
                </a:path>
                <a:path w="636904" h="20954">
                  <a:moveTo>
                    <a:pt x="459130" y="0"/>
                  </a:moveTo>
                  <a:lnTo>
                    <a:pt x="448691" y="0"/>
                  </a:lnTo>
                  <a:lnTo>
                    <a:pt x="438251" y="0"/>
                  </a:lnTo>
                  <a:lnTo>
                    <a:pt x="438251" y="10439"/>
                  </a:lnTo>
                  <a:lnTo>
                    <a:pt x="448691" y="10439"/>
                  </a:lnTo>
                  <a:lnTo>
                    <a:pt x="448691" y="20866"/>
                  </a:lnTo>
                  <a:lnTo>
                    <a:pt x="459130" y="20866"/>
                  </a:lnTo>
                  <a:lnTo>
                    <a:pt x="459130" y="10439"/>
                  </a:lnTo>
                  <a:lnTo>
                    <a:pt x="459130" y="0"/>
                  </a:lnTo>
                  <a:close/>
                </a:path>
                <a:path w="636904" h="20954">
                  <a:moveTo>
                    <a:pt x="521741" y="0"/>
                  </a:moveTo>
                  <a:lnTo>
                    <a:pt x="511302" y="0"/>
                  </a:lnTo>
                  <a:lnTo>
                    <a:pt x="500862" y="0"/>
                  </a:lnTo>
                  <a:lnTo>
                    <a:pt x="490423" y="0"/>
                  </a:lnTo>
                  <a:lnTo>
                    <a:pt x="490423" y="10426"/>
                  </a:lnTo>
                  <a:lnTo>
                    <a:pt x="479996" y="10426"/>
                  </a:lnTo>
                  <a:lnTo>
                    <a:pt x="479996" y="0"/>
                  </a:lnTo>
                  <a:lnTo>
                    <a:pt x="469557" y="0"/>
                  </a:lnTo>
                  <a:lnTo>
                    <a:pt x="469557" y="10426"/>
                  </a:lnTo>
                  <a:lnTo>
                    <a:pt x="469557" y="20866"/>
                  </a:lnTo>
                  <a:lnTo>
                    <a:pt x="479996" y="20866"/>
                  </a:lnTo>
                  <a:lnTo>
                    <a:pt x="521741" y="20866"/>
                  </a:lnTo>
                  <a:lnTo>
                    <a:pt x="521741" y="10439"/>
                  </a:lnTo>
                  <a:lnTo>
                    <a:pt x="521741" y="0"/>
                  </a:lnTo>
                  <a:close/>
                </a:path>
                <a:path w="636904" h="20954">
                  <a:moveTo>
                    <a:pt x="553046" y="0"/>
                  </a:moveTo>
                  <a:lnTo>
                    <a:pt x="542607" y="0"/>
                  </a:lnTo>
                  <a:lnTo>
                    <a:pt x="532168" y="0"/>
                  </a:lnTo>
                  <a:lnTo>
                    <a:pt x="532168" y="10426"/>
                  </a:lnTo>
                  <a:lnTo>
                    <a:pt x="532168" y="20866"/>
                  </a:lnTo>
                  <a:lnTo>
                    <a:pt x="542607" y="20866"/>
                  </a:lnTo>
                  <a:lnTo>
                    <a:pt x="553046" y="20866"/>
                  </a:lnTo>
                  <a:lnTo>
                    <a:pt x="553046" y="10439"/>
                  </a:lnTo>
                  <a:lnTo>
                    <a:pt x="553046" y="0"/>
                  </a:lnTo>
                  <a:close/>
                </a:path>
                <a:path w="636904" h="20954">
                  <a:moveTo>
                    <a:pt x="636524" y="0"/>
                  </a:moveTo>
                  <a:lnTo>
                    <a:pt x="636524" y="0"/>
                  </a:lnTo>
                  <a:lnTo>
                    <a:pt x="563473" y="0"/>
                  </a:lnTo>
                  <a:lnTo>
                    <a:pt x="563473" y="10426"/>
                  </a:lnTo>
                  <a:lnTo>
                    <a:pt x="563473" y="20866"/>
                  </a:lnTo>
                  <a:lnTo>
                    <a:pt x="573913" y="20866"/>
                  </a:lnTo>
                  <a:lnTo>
                    <a:pt x="573913" y="10439"/>
                  </a:lnTo>
                  <a:lnTo>
                    <a:pt x="584339" y="10439"/>
                  </a:lnTo>
                  <a:lnTo>
                    <a:pt x="584352" y="10439"/>
                  </a:lnTo>
                  <a:lnTo>
                    <a:pt x="626071" y="10439"/>
                  </a:lnTo>
                  <a:lnTo>
                    <a:pt x="626071" y="20866"/>
                  </a:lnTo>
                  <a:lnTo>
                    <a:pt x="636524" y="20866"/>
                  </a:lnTo>
                  <a:lnTo>
                    <a:pt x="636524" y="10439"/>
                  </a:lnTo>
                  <a:lnTo>
                    <a:pt x="636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5952960" y="5973965"/>
              <a:ext cx="636905" cy="20955"/>
            </a:xfrm>
            <a:custGeom>
              <a:avLst/>
              <a:gdLst/>
              <a:ahLst/>
              <a:cxnLst/>
              <a:rect l="l" t="t" r="r" b="b"/>
              <a:pathLst>
                <a:path w="636904" h="20954">
                  <a:moveTo>
                    <a:pt x="10439" y="10439"/>
                  </a:moveTo>
                  <a:lnTo>
                    <a:pt x="0" y="10439"/>
                  </a:lnTo>
                  <a:lnTo>
                    <a:pt x="0" y="20878"/>
                  </a:lnTo>
                  <a:lnTo>
                    <a:pt x="10439" y="20878"/>
                  </a:lnTo>
                  <a:lnTo>
                    <a:pt x="10439" y="10439"/>
                  </a:lnTo>
                  <a:close/>
                </a:path>
                <a:path w="636904" h="20954">
                  <a:moveTo>
                    <a:pt x="52171" y="10439"/>
                  </a:moveTo>
                  <a:lnTo>
                    <a:pt x="41732" y="10439"/>
                  </a:lnTo>
                  <a:lnTo>
                    <a:pt x="31305" y="10439"/>
                  </a:lnTo>
                  <a:lnTo>
                    <a:pt x="20866" y="10439"/>
                  </a:lnTo>
                  <a:lnTo>
                    <a:pt x="20866" y="20878"/>
                  </a:lnTo>
                  <a:lnTo>
                    <a:pt x="31292" y="20878"/>
                  </a:lnTo>
                  <a:lnTo>
                    <a:pt x="41732" y="20878"/>
                  </a:lnTo>
                  <a:lnTo>
                    <a:pt x="52171" y="20878"/>
                  </a:lnTo>
                  <a:lnTo>
                    <a:pt x="52171" y="10439"/>
                  </a:lnTo>
                  <a:close/>
                </a:path>
                <a:path w="636904" h="20954">
                  <a:moveTo>
                    <a:pt x="73037" y="10439"/>
                  </a:moveTo>
                  <a:lnTo>
                    <a:pt x="62598" y="10439"/>
                  </a:lnTo>
                  <a:lnTo>
                    <a:pt x="62598" y="20878"/>
                  </a:lnTo>
                  <a:lnTo>
                    <a:pt x="73037" y="20878"/>
                  </a:lnTo>
                  <a:lnTo>
                    <a:pt x="73037" y="10439"/>
                  </a:lnTo>
                  <a:close/>
                </a:path>
                <a:path w="636904" h="20954">
                  <a:moveTo>
                    <a:pt x="114782" y="10439"/>
                  </a:moveTo>
                  <a:lnTo>
                    <a:pt x="104343" y="10439"/>
                  </a:lnTo>
                  <a:lnTo>
                    <a:pt x="93916" y="10439"/>
                  </a:lnTo>
                  <a:lnTo>
                    <a:pt x="83477" y="10439"/>
                  </a:lnTo>
                  <a:lnTo>
                    <a:pt x="83477" y="20878"/>
                  </a:lnTo>
                  <a:lnTo>
                    <a:pt x="93903" y="20878"/>
                  </a:lnTo>
                  <a:lnTo>
                    <a:pt x="104343" y="20878"/>
                  </a:lnTo>
                  <a:lnTo>
                    <a:pt x="114782" y="20878"/>
                  </a:lnTo>
                  <a:lnTo>
                    <a:pt x="114782" y="10439"/>
                  </a:lnTo>
                  <a:close/>
                </a:path>
                <a:path w="636904" h="20954">
                  <a:moveTo>
                    <a:pt x="166954" y="10439"/>
                  </a:moveTo>
                  <a:lnTo>
                    <a:pt x="166954" y="10439"/>
                  </a:lnTo>
                  <a:lnTo>
                    <a:pt x="125209" y="10439"/>
                  </a:lnTo>
                  <a:lnTo>
                    <a:pt x="125209" y="20878"/>
                  </a:lnTo>
                  <a:lnTo>
                    <a:pt x="166954" y="20878"/>
                  </a:lnTo>
                  <a:lnTo>
                    <a:pt x="166954" y="10439"/>
                  </a:lnTo>
                  <a:close/>
                </a:path>
                <a:path w="636904" h="20954">
                  <a:moveTo>
                    <a:pt x="636524" y="0"/>
                  </a:moveTo>
                  <a:lnTo>
                    <a:pt x="626071" y="0"/>
                  </a:lnTo>
                  <a:lnTo>
                    <a:pt x="626071" y="10439"/>
                  </a:lnTo>
                  <a:lnTo>
                    <a:pt x="636524" y="10439"/>
                  </a:lnTo>
                  <a:lnTo>
                    <a:pt x="636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6151219" y="5989624"/>
              <a:ext cx="156845" cy="0"/>
            </a:xfrm>
            <a:custGeom>
              <a:avLst/>
              <a:gdLst/>
              <a:ahLst/>
              <a:cxnLst/>
              <a:rect l="l" t="t" r="r" b="b"/>
              <a:pathLst>
                <a:path w="156845">
                  <a:moveTo>
                    <a:pt x="0" y="0"/>
                  </a:moveTo>
                  <a:lnTo>
                    <a:pt x="156527" y="0"/>
                  </a:lnTo>
                </a:path>
              </a:pathLst>
            </a:custGeom>
            <a:ln w="10439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5952960" y="5984405"/>
              <a:ext cx="636905" cy="20955"/>
            </a:xfrm>
            <a:custGeom>
              <a:avLst/>
              <a:gdLst/>
              <a:ahLst/>
              <a:cxnLst/>
              <a:rect l="l" t="t" r="r" b="b"/>
              <a:pathLst>
                <a:path w="636904" h="20954">
                  <a:moveTo>
                    <a:pt x="10439" y="10426"/>
                  </a:moveTo>
                  <a:lnTo>
                    <a:pt x="0" y="10426"/>
                  </a:lnTo>
                  <a:lnTo>
                    <a:pt x="0" y="20866"/>
                  </a:lnTo>
                  <a:lnTo>
                    <a:pt x="10439" y="20866"/>
                  </a:lnTo>
                  <a:lnTo>
                    <a:pt x="10439" y="10426"/>
                  </a:lnTo>
                  <a:close/>
                </a:path>
                <a:path w="636904" h="20954">
                  <a:moveTo>
                    <a:pt x="52171" y="10426"/>
                  </a:moveTo>
                  <a:lnTo>
                    <a:pt x="41732" y="10426"/>
                  </a:lnTo>
                  <a:lnTo>
                    <a:pt x="31305" y="10426"/>
                  </a:lnTo>
                  <a:lnTo>
                    <a:pt x="20866" y="10426"/>
                  </a:lnTo>
                  <a:lnTo>
                    <a:pt x="20866" y="20866"/>
                  </a:lnTo>
                  <a:lnTo>
                    <a:pt x="31292" y="20866"/>
                  </a:lnTo>
                  <a:lnTo>
                    <a:pt x="41732" y="20866"/>
                  </a:lnTo>
                  <a:lnTo>
                    <a:pt x="52171" y="20866"/>
                  </a:lnTo>
                  <a:lnTo>
                    <a:pt x="52171" y="10426"/>
                  </a:lnTo>
                  <a:close/>
                </a:path>
                <a:path w="636904" h="20954">
                  <a:moveTo>
                    <a:pt x="73037" y="10426"/>
                  </a:moveTo>
                  <a:lnTo>
                    <a:pt x="62598" y="10426"/>
                  </a:lnTo>
                  <a:lnTo>
                    <a:pt x="62598" y="20866"/>
                  </a:lnTo>
                  <a:lnTo>
                    <a:pt x="73037" y="20866"/>
                  </a:lnTo>
                  <a:lnTo>
                    <a:pt x="73037" y="10426"/>
                  </a:lnTo>
                  <a:close/>
                </a:path>
                <a:path w="636904" h="20954">
                  <a:moveTo>
                    <a:pt x="93916" y="10426"/>
                  </a:moveTo>
                  <a:lnTo>
                    <a:pt x="83477" y="10426"/>
                  </a:lnTo>
                  <a:lnTo>
                    <a:pt x="83477" y="20866"/>
                  </a:lnTo>
                  <a:lnTo>
                    <a:pt x="93916" y="20866"/>
                  </a:lnTo>
                  <a:lnTo>
                    <a:pt x="93916" y="10426"/>
                  </a:lnTo>
                  <a:close/>
                </a:path>
                <a:path w="636904" h="20954">
                  <a:moveTo>
                    <a:pt x="135648" y="10426"/>
                  </a:moveTo>
                  <a:lnTo>
                    <a:pt x="125209" y="10426"/>
                  </a:lnTo>
                  <a:lnTo>
                    <a:pt x="125209" y="20866"/>
                  </a:lnTo>
                  <a:lnTo>
                    <a:pt x="135648" y="20866"/>
                  </a:lnTo>
                  <a:lnTo>
                    <a:pt x="135648" y="10426"/>
                  </a:lnTo>
                  <a:close/>
                </a:path>
                <a:path w="636904" h="20954">
                  <a:moveTo>
                    <a:pt x="198259" y="10426"/>
                  </a:moveTo>
                  <a:lnTo>
                    <a:pt x="187820" y="10426"/>
                  </a:lnTo>
                  <a:lnTo>
                    <a:pt x="177380" y="10426"/>
                  </a:lnTo>
                  <a:lnTo>
                    <a:pt x="177380" y="20866"/>
                  </a:lnTo>
                  <a:lnTo>
                    <a:pt x="187820" y="20866"/>
                  </a:lnTo>
                  <a:lnTo>
                    <a:pt x="198259" y="20866"/>
                  </a:lnTo>
                  <a:lnTo>
                    <a:pt x="198259" y="10426"/>
                  </a:lnTo>
                  <a:close/>
                </a:path>
                <a:path w="636904" h="20954">
                  <a:moveTo>
                    <a:pt x="250431" y="10426"/>
                  </a:moveTo>
                  <a:lnTo>
                    <a:pt x="250431" y="10426"/>
                  </a:lnTo>
                  <a:lnTo>
                    <a:pt x="208686" y="10426"/>
                  </a:lnTo>
                  <a:lnTo>
                    <a:pt x="208686" y="20866"/>
                  </a:lnTo>
                  <a:lnTo>
                    <a:pt x="250431" y="20866"/>
                  </a:lnTo>
                  <a:lnTo>
                    <a:pt x="250431" y="10426"/>
                  </a:lnTo>
                  <a:close/>
                </a:path>
                <a:path w="636904" h="20954">
                  <a:moveTo>
                    <a:pt x="271297" y="10426"/>
                  </a:moveTo>
                  <a:lnTo>
                    <a:pt x="260858" y="10426"/>
                  </a:lnTo>
                  <a:lnTo>
                    <a:pt x="260858" y="20866"/>
                  </a:lnTo>
                  <a:lnTo>
                    <a:pt x="271297" y="20866"/>
                  </a:lnTo>
                  <a:lnTo>
                    <a:pt x="271297" y="10426"/>
                  </a:lnTo>
                  <a:close/>
                </a:path>
                <a:path w="636904" h="20954">
                  <a:moveTo>
                    <a:pt x="292176" y="10426"/>
                  </a:moveTo>
                  <a:lnTo>
                    <a:pt x="281736" y="10426"/>
                  </a:lnTo>
                  <a:lnTo>
                    <a:pt x="281736" y="20866"/>
                  </a:lnTo>
                  <a:lnTo>
                    <a:pt x="292176" y="20866"/>
                  </a:lnTo>
                  <a:lnTo>
                    <a:pt x="292176" y="10426"/>
                  </a:lnTo>
                  <a:close/>
                </a:path>
                <a:path w="636904" h="20954">
                  <a:moveTo>
                    <a:pt x="344347" y="10426"/>
                  </a:moveTo>
                  <a:lnTo>
                    <a:pt x="333908" y="10426"/>
                  </a:lnTo>
                  <a:lnTo>
                    <a:pt x="323469" y="10426"/>
                  </a:lnTo>
                  <a:lnTo>
                    <a:pt x="323469" y="20866"/>
                  </a:lnTo>
                  <a:lnTo>
                    <a:pt x="333908" y="20866"/>
                  </a:lnTo>
                  <a:lnTo>
                    <a:pt x="344347" y="20866"/>
                  </a:lnTo>
                  <a:lnTo>
                    <a:pt x="344347" y="10426"/>
                  </a:lnTo>
                  <a:close/>
                </a:path>
                <a:path w="636904" h="20954">
                  <a:moveTo>
                    <a:pt x="396519" y="10426"/>
                  </a:moveTo>
                  <a:lnTo>
                    <a:pt x="386080" y="10426"/>
                  </a:lnTo>
                  <a:lnTo>
                    <a:pt x="375653" y="10426"/>
                  </a:lnTo>
                  <a:lnTo>
                    <a:pt x="365213" y="10426"/>
                  </a:lnTo>
                  <a:lnTo>
                    <a:pt x="365213" y="20866"/>
                  </a:lnTo>
                  <a:lnTo>
                    <a:pt x="375640" y="20866"/>
                  </a:lnTo>
                  <a:lnTo>
                    <a:pt x="386080" y="20866"/>
                  </a:lnTo>
                  <a:lnTo>
                    <a:pt x="396519" y="20866"/>
                  </a:lnTo>
                  <a:lnTo>
                    <a:pt x="396519" y="10426"/>
                  </a:lnTo>
                  <a:close/>
                </a:path>
                <a:path w="636904" h="20954">
                  <a:moveTo>
                    <a:pt x="448691" y="0"/>
                  </a:moveTo>
                  <a:lnTo>
                    <a:pt x="438251" y="0"/>
                  </a:lnTo>
                  <a:lnTo>
                    <a:pt x="438251" y="10439"/>
                  </a:lnTo>
                  <a:lnTo>
                    <a:pt x="448691" y="10439"/>
                  </a:lnTo>
                  <a:lnTo>
                    <a:pt x="448691" y="0"/>
                  </a:lnTo>
                  <a:close/>
                </a:path>
                <a:path w="636904" h="20954">
                  <a:moveTo>
                    <a:pt x="553046" y="0"/>
                  </a:moveTo>
                  <a:lnTo>
                    <a:pt x="542607" y="0"/>
                  </a:lnTo>
                  <a:lnTo>
                    <a:pt x="532168" y="0"/>
                  </a:lnTo>
                  <a:lnTo>
                    <a:pt x="521728" y="0"/>
                  </a:lnTo>
                  <a:lnTo>
                    <a:pt x="521728" y="10439"/>
                  </a:lnTo>
                  <a:lnTo>
                    <a:pt x="532168" y="10439"/>
                  </a:lnTo>
                  <a:lnTo>
                    <a:pt x="542607" y="10439"/>
                  </a:lnTo>
                  <a:lnTo>
                    <a:pt x="553046" y="10439"/>
                  </a:lnTo>
                  <a:lnTo>
                    <a:pt x="553046" y="0"/>
                  </a:lnTo>
                  <a:close/>
                </a:path>
                <a:path w="636904" h="20954">
                  <a:moveTo>
                    <a:pt x="573913" y="0"/>
                  </a:moveTo>
                  <a:lnTo>
                    <a:pt x="563473" y="0"/>
                  </a:lnTo>
                  <a:lnTo>
                    <a:pt x="563473" y="10439"/>
                  </a:lnTo>
                  <a:lnTo>
                    <a:pt x="573913" y="10439"/>
                  </a:lnTo>
                  <a:lnTo>
                    <a:pt x="573913" y="0"/>
                  </a:lnTo>
                  <a:close/>
                </a:path>
                <a:path w="636904" h="20954">
                  <a:moveTo>
                    <a:pt x="615632" y="0"/>
                  </a:moveTo>
                  <a:lnTo>
                    <a:pt x="605218" y="0"/>
                  </a:lnTo>
                  <a:lnTo>
                    <a:pt x="594779" y="0"/>
                  </a:lnTo>
                  <a:lnTo>
                    <a:pt x="584339" y="0"/>
                  </a:lnTo>
                  <a:lnTo>
                    <a:pt x="584339" y="10439"/>
                  </a:lnTo>
                  <a:lnTo>
                    <a:pt x="594779" y="10439"/>
                  </a:lnTo>
                  <a:lnTo>
                    <a:pt x="605193" y="10439"/>
                  </a:lnTo>
                  <a:lnTo>
                    <a:pt x="615632" y="10439"/>
                  </a:lnTo>
                  <a:lnTo>
                    <a:pt x="615632" y="0"/>
                  </a:lnTo>
                  <a:close/>
                </a:path>
                <a:path w="636904" h="20954">
                  <a:moveTo>
                    <a:pt x="636524" y="0"/>
                  </a:moveTo>
                  <a:lnTo>
                    <a:pt x="626071" y="0"/>
                  </a:lnTo>
                  <a:lnTo>
                    <a:pt x="626071" y="10439"/>
                  </a:lnTo>
                  <a:lnTo>
                    <a:pt x="636524" y="10439"/>
                  </a:lnTo>
                  <a:lnTo>
                    <a:pt x="636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6401650" y="6000051"/>
              <a:ext cx="187960" cy="0"/>
            </a:xfrm>
            <a:custGeom>
              <a:avLst/>
              <a:gdLst/>
              <a:ahLst/>
              <a:cxnLst/>
              <a:rect l="l" t="t" r="r" b="b"/>
              <a:pathLst>
                <a:path w="187959">
                  <a:moveTo>
                    <a:pt x="0" y="0"/>
                  </a:moveTo>
                  <a:lnTo>
                    <a:pt x="187832" y="0"/>
                  </a:lnTo>
                </a:path>
              </a:pathLst>
            </a:custGeom>
            <a:ln w="10439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5952960" y="6005271"/>
              <a:ext cx="636905" cy="31750"/>
            </a:xfrm>
            <a:custGeom>
              <a:avLst/>
              <a:gdLst/>
              <a:ahLst/>
              <a:cxnLst/>
              <a:rect l="l" t="t" r="r" b="b"/>
              <a:pathLst>
                <a:path w="636904" h="31750">
                  <a:moveTo>
                    <a:pt x="10439" y="0"/>
                  </a:moveTo>
                  <a:lnTo>
                    <a:pt x="0" y="0"/>
                  </a:lnTo>
                  <a:lnTo>
                    <a:pt x="0" y="10439"/>
                  </a:lnTo>
                  <a:lnTo>
                    <a:pt x="0" y="20866"/>
                  </a:lnTo>
                  <a:lnTo>
                    <a:pt x="0" y="31305"/>
                  </a:lnTo>
                  <a:lnTo>
                    <a:pt x="10439" y="31305"/>
                  </a:lnTo>
                  <a:lnTo>
                    <a:pt x="10439" y="20878"/>
                  </a:lnTo>
                  <a:lnTo>
                    <a:pt x="10439" y="10439"/>
                  </a:lnTo>
                  <a:lnTo>
                    <a:pt x="10439" y="0"/>
                  </a:lnTo>
                  <a:close/>
                </a:path>
                <a:path w="636904" h="31750">
                  <a:moveTo>
                    <a:pt x="52171" y="0"/>
                  </a:moveTo>
                  <a:lnTo>
                    <a:pt x="41732" y="0"/>
                  </a:lnTo>
                  <a:lnTo>
                    <a:pt x="31305" y="0"/>
                  </a:lnTo>
                  <a:lnTo>
                    <a:pt x="20866" y="0"/>
                  </a:lnTo>
                  <a:lnTo>
                    <a:pt x="20866" y="10439"/>
                  </a:lnTo>
                  <a:lnTo>
                    <a:pt x="31292" y="10439"/>
                  </a:lnTo>
                  <a:lnTo>
                    <a:pt x="41732" y="10439"/>
                  </a:lnTo>
                  <a:lnTo>
                    <a:pt x="52171" y="10439"/>
                  </a:lnTo>
                  <a:lnTo>
                    <a:pt x="52171" y="0"/>
                  </a:lnTo>
                  <a:close/>
                </a:path>
                <a:path w="636904" h="31750">
                  <a:moveTo>
                    <a:pt x="73037" y="0"/>
                  </a:moveTo>
                  <a:lnTo>
                    <a:pt x="62598" y="0"/>
                  </a:lnTo>
                  <a:lnTo>
                    <a:pt x="62598" y="10439"/>
                  </a:lnTo>
                  <a:lnTo>
                    <a:pt x="62598" y="20878"/>
                  </a:lnTo>
                  <a:lnTo>
                    <a:pt x="73037" y="20878"/>
                  </a:lnTo>
                  <a:lnTo>
                    <a:pt x="73037" y="10439"/>
                  </a:lnTo>
                  <a:lnTo>
                    <a:pt x="73037" y="0"/>
                  </a:lnTo>
                  <a:close/>
                </a:path>
                <a:path w="636904" h="31750">
                  <a:moveTo>
                    <a:pt x="93916" y="0"/>
                  </a:moveTo>
                  <a:lnTo>
                    <a:pt x="83477" y="0"/>
                  </a:lnTo>
                  <a:lnTo>
                    <a:pt x="83477" y="10439"/>
                  </a:lnTo>
                  <a:lnTo>
                    <a:pt x="83477" y="20878"/>
                  </a:lnTo>
                  <a:lnTo>
                    <a:pt x="93916" y="20878"/>
                  </a:lnTo>
                  <a:lnTo>
                    <a:pt x="93916" y="10439"/>
                  </a:lnTo>
                  <a:lnTo>
                    <a:pt x="93916" y="0"/>
                  </a:lnTo>
                  <a:close/>
                </a:path>
                <a:path w="636904" h="31750">
                  <a:moveTo>
                    <a:pt x="166954" y="0"/>
                  </a:moveTo>
                  <a:lnTo>
                    <a:pt x="166954" y="0"/>
                  </a:lnTo>
                  <a:lnTo>
                    <a:pt x="125209" y="0"/>
                  </a:lnTo>
                  <a:lnTo>
                    <a:pt x="125209" y="10439"/>
                  </a:lnTo>
                  <a:lnTo>
                    <a:pt x="114782" y="10439"/>
                  </a:lnTo>
                  <a:lnTo>
                    <a:pt x="104343" y="10439"/>
                  </a:lnTo>
                  <a:lnTo>
                    <a:pt x="104343" y="20878"/>
                  </a:lnTo>
                  <a:lnTo>
                    <a:pt x="156514" y="20878"/>
                  </a:lnTo>
                  <a:lnTo>
                    <a:pt x="156514" y="10439"/>
                  </a:lnTo>
                  <a:lnTo>
                    <a:pt x="166954" y="10439"/>
                  </a:lnTo>
                  <a:lnTo>
                    <a:pt x="166954" y="0"/>
                  </a:lnTo>
                  <a:close/>
                </a:path>
                <a:path w="636904" h="31750">
                  <a:moveTo>
                    <a:pt x="187820" y="0"/>
                  </a:moveTo>
                  <a:lnTo>
                    <a:pt x="177380" y="0"/>
                  </a:lnTo>
                  <a:lnTo>
                    <a:pt x="177380" y="10439"/>
                  </a:lnTo>
                  <a:lnTo>
                    <a:pt x="166954" y="10439"/>
                  </a:lnTo>
                  <a:lnTo>
                    <a:pt x="166954" y="20878"/>
                  </a:lnTo>
                  <a:lnTo>
                    <a:pt x="177380" y="20878"/>
                  </a:lnTo>
                  <a:lnTo>
                    <a:pt x="187820" y="20878"/>
                  </a:lnTo>
                  <a:lnTo>
                    <a:pt x="187820" y="10439"/>
                  </a:lnTo>
                  <a:lnTo>
                    <a:pt x="187820" y="0"/>
                  </a:lnTo>
                  <a:close/>
                </a:path>
                <a:path w="636904" h="31750">
                  <a:moveTo>
                    <a:pt x="219125" y="0"/>
                  </a:moveTo>
                  <a:lnTo>
                    <a:pt x="208699" y="0"/>
                  </a:lnTo>
                  <a:lnTo>
                    <a:pt x="198259" y="0"/>
                  </a:lnTo>
                  <a:lnTo>
                    <a:pt x="198259" y="10439"/>
                  </a:lnTo>
                  <a:lnTo>
                    <a:pt x="208686" y="10439"/>
                  </a:lnTo>
                  <a:lnTo>
                    <a:pt x="208686" y="20878"/>
                  </a:lnTo>
                  <a:lnTo>
                    <a:pt x="219125" y="20878"/>
                  </a:lnTo>
                  <a:lnTo>
                    <a:pt x="219125" y="10439"/>
                  </a:lnTo>
                  <a:lnTo>
                    <a:pt x="219125" y="0"/>
                  </a:lnTo>
                  <a:close/>
                </a:path>
                <a:path w="636904" h="31750">
                  <a:moveTo>
                    <a:pt x="354787" y="0"/>
                  </a:moveTo>
                  <a:lnTo>
                    <a:pt x="354787" y="0"/>
                  </a:lnTo>
                  <a:lnTo>
                    <a:pt x="292163" y="0"/>
                  </a:lnTo>
                  <a:lnTo>
                    <a:pt x="292163" y="10439"/>
                  </a:lnTo>
                  <a:lnTo>
                    <a:pt x="281736" y="10439"/>
                  </a:lnTo>
                  <a:lnTo>
                    <a:pt x="281736" y="0"/>
                  </a:lnTo>
                  <a:lnTo>
                    <a:pt x="271297" y="0"/>
                  </a:lnTo>
                  <a:lnTo>
                    <a:pt x="260870" y="0"/>
                  </a:lnTo>
                  <a:lnTo>
                    <a:pt x="250431" y="0"/>
                  </a:lnTo>
                  <a:lnTo>
                    <a:pt x="239991" y="0"/>
                  </a:lnTo>
                  <a:lnTo>
                    <a:pt x="239991" y="10439"/>
                  </a:lnTo>
                  <a:lnTo>
                    <a:pt x="229565" y="10439"/>
                  </a:lnTo>
                  <a:lnTo>
                    <a:pt x="229565" y="20878"/>
                  </a:lnTo>
                  <a:lnTo>
                    <a:pt x="239991" y="20878"/>
                  </a:lnTo>
                  <a:lnTo>
                    <a:pt x="240004" y="20878"/>
                  </a:lnTo>
                  <a:lnTo>
                    <a:pt x="302602" y="20878"/>
                  </a:lnTo>
                  <a:lnTo>
                    <a:pt x="302602" y="10439"/>
                  </a:lnTo>
                  <a:lnTo>
                    <a:pt x="313042" y="10439"/>
                  </a:lnTo>
                  <a:lnTo>
                    <a:pt x="323469" y="10439"/>
                  </a:lnTo>
                  <a:lnTo>
                    <a:pt x="333908" y="10439"/>
                  </a:lnTo>
                  <a:lnTo>
                    <a:pt x="333908" y="20878"/>
                  </a:lnTo>
                  <a:lnTo>
                    <a:pt x="344347" y="20878"/>
                  </a:lnTo>
                  <a:lnTo>
                    <a:pt x="344347" y="10439"/>
                  </a:lnTo>
                  <a:lnTo>
                    <a:pt x="354787" y="10439"/>
                  </a:lnTo>
                  <a:lnTo>
                    <a:pt x="354787" y="0"/>
                  </a:lnTo>
                  <a:close/>
                </a:path>
                <a:path w="636904" h="31750">
                  <a:moveTo>
                    <a:pt x="396519" y="10439"/>
                  </a:moveTo>
                  <a:lnTo>
                    <a:pt x="386080" y="10439"/>
                  </a:lnTo>
                  <a:lnTo>
                    <a:pt x="386080" y="0"/>
                  </a:lnTo>
                  <a:lnTo>
                    <a:pt x="375653" y="0"/>
                  </a:lnTo>
                  <a:lnTo>
                    <a:pt x="365213" y="0"/>
                  </a:lnTo>
                  <a:lnTo>
                    <a:pt x="365213" y="10439"/>
                  </a:lnTo>
                  <a:lnTo>
                    <a:pt x="375640" y="10439"/>
                  </a:lnTo>
                  <a:lnTo>
                    <a:pt x="375640" y="20878"/>
                  </a:lnTo>
                  <a:lnTo>
                    <a:pt x="386080" y="20878"/>
                  </a:lnTo>
                  <a:lnTo>
                    <a:pt x="396519" y="20878"/>
                  </a:lnTo>
                  <a:lnTo>
                    <a:pt x="396519" y="10439"/>
                  </a:lnTo>
                  <a:close/>
                </a:path>
                <a:path w="636904" h="31750">
                  <a:moveTo>
                    <a:pt x="448691" y="0"/>
                  </a:moveTo>
                  <a:lnTo>
                    <a:pt x="438264" y="0"/>
                  </a:lnTo>
                  <a:lnTo>
                    <a:pt x="427824" y="0"/>
                  </a:lnTo>
                  <a:lnTo>
                    <a:pt x="427824" y="10439"/>
                  </a:lnTo>
                  <a:lnTo>
                    <a:pt x="417385" y="10439"/>
                  </a:lnTo>
                  <a:lnTo>
                    <a:pt x="417385" y="20878"/>
                  </a:lnTo>
                  <a:lnTo>
                    <a:pt x="427824" y="20878"/>
                  </a:lnTo>
                  <a:lnTo>
                    <a:pt x="438264" y="20878"/>
                  </a:lnTo>
                  <a:lnTo>
                    <a:pt x="438264" y="10439"/>
                  </a:lnTo>
                  <a:lnTo>
                    <a:pt x="448691" y="10439"/>
                  </a:lnTo>
                  <a:lnTo>
                    <a:pt x="448691" y="0"/>
                  </a:lnTo>
                  <a:close/>
                </a:path>
                <a:path w="636904" h="31750">
                  <a:moveTo>
                    <a:pt x="542607" y="0"/>
                  </a:moveTo>
                  <a:lnTo>
                    <a:pt x="542607" y="0"/>
                  </a:lnTo>
                  <a:lnTo>
                    <a:pt x="490423" y="0"/>
                  </a:lnTo>
                  <a:lnTo>
                    <a:pt x="490423" y="10439"/>
                  </a:lnTo>
                  <a:lnTo>
                    <a:pt x="479996" y="10439"/>
                  </a:lnTo>
                  <a:lnTo>
                    <a:pt x="479996" y="0"/>
                  </a:lnTo>
                  <a:lnTo>
                    <a:pt x="469557" y="0"/>
                  </a:lnTo>
                  <a:lnTo>
                    <a:pt x="469557" y="10439"/>
                  </a:lnTo>
                  <a:lnTo>
                    <a:pt x="469557" y="20878"/>
                  </a:lnTo>
                  <a:lnTo>
                    <a:pt x="479996" y="20878"/>
                  </a:lnTo>
                  <a:lnTo>
                    <a:pt x="532168" y="20878"/>
                  </a:lnTo>
                  <a:lnTo>
                    <a:pt x="532168" y="10439"/>
                  </a:lnTo>
                  <a:lnTo>
                    <a:pt x="542607" y="10439"/>
                  </a:lnTo>
                  <a:lnTo>
                    <a:pt x="542607" y="0"/>
                  </a:lnTo>
                  <a:close/>
                </a:path>
                <a:path w="636904" h="31750">
                  <a:moveTo>
                    <a:pt x="573913" y="0"/>
                  </a:moveTo>
                  <a:lnTo>
                    <a:pt x="563473" y="0"/>
                  </a:lnTo>
                  <a:lnTo>
                    <a:pt x="563473" y="10439"/>
                  </a:lnTo>
                  <a:lnTo>
                    <a:pt x="563473" y="20878"/>
                  </a:lnTo>
                  <a:lnTo>
                    <a:pt x="573913" y="20878"/>
                  </a:lnTo>
                  <a:lnTo>
                    <a:pt x="573913" y="10439"/>
                  </a:lnTo>
                  <a:lnTo>
                    <a:pt x="573913" y="0"/>
                  </a:lnTo>
                  <a:close/>
                </a:path>
                <a:path w="636904" h="31750">
                  <a:moveTo>
                    <a:pt x="615632" y="0"/>
                  </a:moveTo>
                  <a:lnTo>
                    <a:pt x="605218" y="0"/>
                  </a:lnTo>
                  <a:lnTo>
                    <a:pt x="594779" y="0"/>
                  </a:lnTo>
                  <a:lnTo>
                    <a:pt x="584339" y="0"/>
                  </a:lnTo>
                  <a:lnTo>
                    <a:pt x="584339" y="10439"/>
                  </a:lnTo>
                  <a:lnTo>
                    <a:pt x="594779" y="10439"/>
                  </a:lnTo>
                  <a:lnTo>
                    <a:pt x="605193" y="10439"/>
                  </a:lnTo>
                  <a:lnTo>
                    <a:pt x="615632" y="10439"/>
                  </a:lnTo>
                  <a:lnTo>
                    <a:pt x="615632" y="0"/>
                  </a:lnTo>
                  <a:close/>
                </a:path>
                <a:path w="636904" h="31750">
                  <a:moveTo>
                    <a:pt x="636524" y="0"/>
                  </a:moveTo>
                  <a:lnTo>
                    <a:pt x="626071" y="0"/>
                  </a:lnTo>
                  <a:lnTo>
                    <a:pt x="626071" y="10439"/>
                  </a:lnTo>
                  <a:lnTo>
                    <a:pt x="626071" y="20878"/>
                  </a:lnTo>
                  <a:lnTo>
                    <a:pt x="636524" y="20878"/>
                  </a:lnTo>
                  <a:lnTo>
                    <a:pt x="636524" y="10439"/>
                  </a:lnTo>
                  <a:lnTo>
                    <a:pt x="636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5963386" y="6031357"/>
              <a:ext cx="626110" cy="0"/>
            </a:xfrm>
            <a:custGeom>
              <a:avLst/>
              <a:gdLst/>
              <a:ahLst/>
              <a:cxnLst/>
              <a:rect l="l" t="t" r="r" b="b"/>
              <a:pathLst>
                <a:path w="626109">
                  <a:moveTo>
                    <a:pt x="0" y="0"/>
                  </a:moveTo>
                  <a:lnTo>
                    <a:pt x="626097" y="0"/>
                  </a:lnTo>
                </a:path>
              </a:pathLst>
            </a:custGeom>
            <a:ln w="10439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5952960" y="6036576"/>
              <a:ext cx="615950" cy="31750"/>
            </a:xfrm>
            <a:custGeom>
              <a:avLst/>
              <a:gdLst/>
              <a:ahLst/>
              <a:cxnLst/>
              <a:rect l="l" t="t" r="r" b="b"/>
              <a:pathLst>
                <a:path w="615950" h="31750">
                  <a:moveTo>
                    <a:pt x="10439" y="10439"/>
                  </a:moveTo>
                  <a:lnTo>
                    <a:pt x="0" y="10439"/>
                  </a:lnTo>
                  <a:lnTo>
                    <a:pt x="0" y="20866"/>
                  </a:lnTo>
                  <a:lnTo>
                    <a:pt x="0" y="31305"/>
                  </a:lnTo>
                  <a:lnTo>
                    <a:pt x="10439" y="31305"/>
                  </a:lnTo>
                  <a:lnTo>
                    <a:pt x="10439" y="20878"/>
                  </a:lnTo>
                  <a:lnTo>
                    <a:pt x="10439" y="10439"/>
                  </a:lnTo>
                  <a:close/>
                </a:path>
                <a:path w="615950" h="31750">
                  <a:moveTo>
                    <a:pt x="135648" y="0"/>
                  </a:moveTo>
                  <a:lnTo>
                    <a:pt x="135648" y="0"/>
                  </a:lnTo>
                  <a:lnTo>
                    <a:pt x="83477" y="0"/>
                  </a:lnTo>
                  <a:lnTo>
                    <a:pt x="83477" y="10439"/>
                  </a:lnTo>
                  <a:lnTo>
                    <a:pt x="93903" y="10439"/>
                  </a:lnTo>
                  <a:lnTo>
                    <a:pt x="104343" y="10439"/>
                  </a:lnTo>
                  <a:lnTo>
                    <a:pt x="104343" y="20866"/>
                  </a:lnTo>
                  <a:lnTo>
                    <a:pt x="93916" y="20866"/>
                  </a:lnTo>
                  <a:lnTo>
                    <a:pt x="83477" y="20866"/>
                  </a:lnTo>
                  <a:lnTo>
                    <a:pt x="73037" y="20866"/>
                  </a:lnTo>
                  <a:lnTo>
                    <a:pt x="73037" y="10439"/>
                  </a:lnTo>
                  <a:lnTo>
                    <a:pt x="20866" y="10439"/>
                  </a:lnTo>
                  <a:lnTo>
                    <a:pt x="20866" y="20878"/>
                  </a:lnTo>
                  <a:lnTo>
                    <a:pt x="31292" y="20878"/>
                  </a:lnTo>
                  <a:lnTo>
                    <a:pt x="31292" y="31305"/>
                  </a:lnTo>
                  <a:lnTo>
                    <a:pt x="41732" y="31305"/>
                  </a:lnTo>
                  <a:lnTo>
                    <a:pt x="41732" y="20878"/>
                  </a:lnTo>
                  <a:lnTo>
                    <a:pt x="52171" y="20878"/>
                  </a:lnTo>
                  <a:lnTo>
                    <a:pt x="62598" y="20878"/>
                  </a:lnTo>
                  <a:lnTo>
                    <a:pt x="73037" y="20878"/>
                  </a:lnTo>
                  <a:lnTo>
                    <a:pt x="73037" y="31305"/>
                  </a:lnTo>
                  <a:lnTo>
                    <a:pt x="83477" y="31305"/>
                  </a:lnTo>
                  <a:lnTo>
                    <a:pt x="93903" y="31305"/>
                  </a:lnTo>
                  <a:lnTo>
                    <a:pt x="104343" y="31305"/>
                  </a:lnTo>
                  <a:lnTo>
                    <a:pt x="104343" y="20878"/>
                  </a:lnTo>
                  <a:lnTo>
                    <a:pt x="114782" y="20878"/>
                  </a:lnTo>
                  <a:lnTo>
                    <a:pt x="125222" y="20878"/>
                  </a:lnTo>
                  <a:lnTo>
                    <a:pt x="125222" y="10439"/>
                  </a:lnTo>
                  <a:lnTo>
                    <a:pt x="135648" y="10439"/>
                  </a:lnTo>
                  <a:lnTo>
                    <a:pt x="135648" y="0"/>
                  </a:lnTo>
                  <a:close/>
                </a:path>
                <a:path w="615950" h="31750">
                  <a:moveTo>
                    <a:pt x="166954" y="10439"/>
                  </a:moveTo>
                  <a:lnTo>
                    <a:pt x="156514" y="10439"/>
                  </a:lnTo>
                  <a:lnTo>
                    <a:pt x="156514" y="20866"/>
                  </a:lnTo>
                  <a:lnTo>
                    <a:pt x="146088" y="20866"/>
                  </a:lnTo>
                  <a:lnTo>
                    <a:pt x="135648" y="20866"/>
                  </a:lnTo>
                  <a:lnTo>
                    <a:pt x="135648" y="31305"/>
                  </a:lnTo>
                  <a:lnTo>
                    <a:pt x="146075" y="31305"/>
                  </a:lnTo>
                  <a:lnTo>
                    <a:pt x="156514" y="31305"/>
                  </a:lnTo>
                  <a:lnTo>
                    <a:pt x="156514" y="20878"/>
                  </a:lnTo>
                  <a:lnTo>
                    <a:pt x="166954" y="20878"/>
                  </a:lnTo>
                  <a:lnTo>
                    <a:pt x="166954" y="10439"/>
                  </a:lnTo>
                  <a:close/>
                </a:path>
                <a:path w="615950" h="31750">
                  <a:moveTo>
                    <a:pt x="177393" y="0"/>
                  </a:moveTo>
                  <a:lnTo>
                    <a:pt x="166954" y="0"/>
                  </a:lnTo>
                  <a:lnTo>
                    <a:pt x="166954" y="10439"/>
                  </a:lnTo>
                  <a:lnTo>
                    <a:pt x="177393" y="10439"/>
                  </a:lnTo>
                  <a:lnTo>
                    <a:pt x="177393" y="0"/>
                  </a:lnTo>
                  <a:close/>
                </a:path>
                <a:path w="615950" h="31750">
                  <a:moveTo>
                    <a:pt x="229565" y="0"/>
                  </a:moveTo>
                  <a:lnTo>
                    <a:pt x="219125" y="0"/>
                  </a:lnTo>
                  <a:lnTo>
                    <a:pt x="208686" y="0"/>
                  </a:lnTo>
                  <a:lnTo>
                    <a:pt x="208686" y="10439"/>
                  </a:lnTo>
                  <a:lnTo>
                    <a:pt x="198259" y="10439"/>
                  </a:lnTo>
                  <a:lnTo>
                    <a:pt x="198259" y="20866"/>
                  </a:lnTo>
                  <a:lnTo>
                    <a:pt x="198259" y="31305"/>
                  </a:lnTo>
                  <a:lnTo>
                    <a:pt x="208699" y="31305"/>
                  </a:lnTo>
                  <a:lnTo>
                    <a:pt x="208699" y="20878"/>
                  </a:lnTo>
                  <a:lnTo>
                    <a:pt x="219125" y="20878"/>
                  </a:lnTo>
                  <a:lnTo>
                    <a:pt x="219125" y="31305"/>
                  </a:lnTo>
                  <a:lnTo>
                    <a:pt x="229565" y="31305"/>
                  </a:lnTo>
                  <a:lnTo>
                    <a:pt x="229565" y="20866"/>
                  </a:lnTo>
                  <a:lnTo>
                    <a:pt x="219125" y="20866"/>
                  </a:lnTo>
                  <a:lnTo>
                    <a:pt x="219125" y="10439"/>
                  </a:lnTo>
                  <a:lnTo>
                    <a:pt x="229565" y="10439"/>
                  </a:lnTo>
                  <a:lnTo>
                    <a:pt x="229565" y="0"/>
                  </a:lnTo>
                  <a:close/>
                </a:path>
                <a:path w="615950" h="31750">
                  <a:moveTo>
                    <a:pt x="365213" y="0"/>
                  </a:moveTo>
                  <a:lnTo>
                    <a:pt x="354787" y="0"/>
                  </a:lnTo>
                  <a:lnTo>
                    <a:pt x="344347" y="0"/>
                  </a:lnTo>
                  <a:lnTo>
                    <a:pt x="333908" y="0"/>
                  </a:lnTo>
                  <a:lnTo>
                    <a:pt x="333908" y="10439"/>
                  </a:lnTo>
                  <a:lnTo>
                    <a:pt x="323481" y="10439"/>
                  </a:lnTo>
                  <a:lnTo>
                    <a:pt x="313042" y="10439"/>
                  </a:lnTo>
                  <a:lnTo>
                    <a:pt x="302602" y="10439"/>
                  </a:lnTo>
                  <a:lnTo>
                    <a:pt x="302602" y="0"/>
                  </a:lnTo>
                  <a:lnTo>
                    <a:pt x="292176" y="0"/>
                  </a:lnTo>
                  <a:lnTo>
                    <a:pt x="281736" y="0"/>
                  </a:lnTo>
                  <a:lnTo>
                    <a:pt x="281736" y="10439"/>
                  </a:lnTo>
                  <a:lnTo>
                    <a:pt x="281736" y="20866"/>
                  </a:lnTo>
                  <a:lnTo>
                    <a:pt x="271297" y="20866"/>
                  </a:lnTo>
                  <a:lnTo>
                    <a:pt x="271297" y="10439"/>
                  </a:lnTo>
                  <a:lnTo>
                    <a:pt x="281736" y="10439"/>
                  </a:lnTo>
                  <a:lnTo>
                    <a:pt x="281736" y="0"/>
                  </a:lnTo>
                  <a:lnTo>
                    <a:pt x="239991" y="0"/>
                  </a:lnTo>
                  <a:lnTo>
                    <a:pt x="239991" y="10439"/>
                  </a:lnTo>
                  <a:lnTo>
                    <a:pt x="239991" y="20878"/>
                  </a:lnTo>
                  <a:lnTo>
                    <a:pt x="250431" y="20878"/>
                  </a:lnTo>
                  <a:lnTo>
                    <a:pt x="260858" y="20878"/>
                  </a:lnTo>
                  <a:lnTo>
                    <a:pt x="260858" y="31305"/>
                  </a:lnTo>
                  <a:lnTo>
                    <a:pt x="271297" y="31305"/>
                  </a:lnTo>
                  <a:lnTo>
                    <a:pt x="281736" y="31305"/>
                  </a:lnTo>
                  <a:lnTo>
                    <a:pt x="281736" y="20878"/>
                  </a:lnTo>
                  <a:lnTo>
                    <a:pt x="292163" y="20878"/>
                  </a:lnTo>
                  <a:lnTo>
                    <a:pt x="292176" y="20878"/>
                  </a:lnTo>
                  <a:lnTo>
                    <a:pt x="344347" y="20878"/>
                  </a:lnTo>
                  <a:lnTo>
                    <a:pt x="344347" y="10439"/>
                  </a:lnTo>
                  <a:lnTo>
                    <a:pt x="354774" y="10439"/>
                  </a:lnTo>
                  <a:lnTo>
                    <a:pt x="365213" y="10439"/>
                  </a:lnTo>
                  <a:lnTo>
                    <a:pt x="365213" y="0"/>
                  </a:lnTo>
                  <a:close/>
                </a:path>
                <a:path w="615950" h="31750">
                  <a:moveTo>
                    <a:pt x="386080" y="10439"/>
                  </a:moveTo>
                  <a:lnTo>
                    <a:pt x="375653" y="10439"/>
                  </a:lnTo>
                  <a:lnTo>
                    <a:pt x="365213" y="10439"/>
                  </a:lnTo>
                  <a:lnTo>
                    <a:pt x="365213" y="20878"/>
                  </a:lnTo>
                  <a:lnTo>
                    <a:pt x="375640" y="20878"/>
                  </a:lnTo>
                  <a:lnTo>
                    <a:pt x="386080" y="20878"/>
                  </a:lnTo>
                  <a:lnTo>
                    <a:pt x="386080" y="10439"/>
                  </a:lnTo>
                  <a:close/>
                </a:path>
                <a:path w="615950" h="31750">
                  <a:moveTo>
                    <a:pt x="396519" y="0"/>
                  </a:moveTo>
                  <a:lnTo>
                    <a:pt x="386080" y="0"/>
                  </a:lnTo>
                  <a:lnTo>
                    <a:pt x="386080" y="10439"/>
                  </a:lnTo>
                  <a:lnTo>
                    <a:pt x="396519" y="10439"/>
                  </a:lnTo>
                  <a:lnTo>
                    <a:pt x="396519" y="0"/>
                  </a:lnTo>
                  <a:close/>
                </a:path>
                <a:path w="615950" h="31750">
                  <a:moveTo>
                    <a:pt x="438264" y="0"/>
                  </a:moveTo>
                  <a:lnTo>
                    <a:pt x="427824" y="0"/>
                  </a:lnTo>
                  <a:lnTo>
                    <a:pt x="417385" y="0"/>
                  </a:lnTo>
                  <a:lnTo>
                    <a:pt x="406946" y="0"/>
                  </a:lnTo>
                  <a:lnTo>
                    <a:pt x="406946" y="10439"/>
                  </a:lnTo>
                  <a:lnTo>
                    <a:pt x="417385" y="10439"/>
                  </a:lnTo>
                  <a:lnTo>
                    <a:pt x="427824" y="10439"/>
                  </a:lnTo>
                  <a:lnTo>
                    <a:pt x="427824" y="20878"/>
                  </a:lnTo>
                  <a:lnTo>
                    <a:pt x="438264" y="20878"/>
                  </a:lnTo>
                  <a:lnTo>
                    <a:pt x="438264" y="10439"/>
                  </a:lnTo>
                  <a:lnTo>
                    <a:pt x="438264" y="0"/>
                  </a:lnTo>
                  <a:close/>
                </a:path>
                <a:path w="615950" h="31750">
                  <a:moveTo>
                    <a:pt x="459130" y="10439"/>
                  </a:moveTo>
                  <a:lnTo>
                    <a:pt x="448691" y="10439"/>
                  </a:lnTo>
                  <a:lnTo>
                    <a:pt x="448691" y="20878"/>
                  </a:lnTo>
                  <a:lnTo>
                    <a:pt x="459130" y="20878"/>
                  </a:lnTo>
                  <a:lnTo>
                    <a:pt x="459130" y="10439"/>
                  </a:lnTo>
                  <a:close/>
                </a:path>
                <a:path w="615950" h="31750">
                  <a:moveTo>
                    <a:pt x="479996" y="10439"/>
                  </a:moveTo>
                  <a:lnTo>
                    <a:pt x="469569" y="10439"/>
                  </a:lnTo>
                  <a:lnTo>
                    <a:pt x="469569" y="0"/>
                  </a:lnTo>
                  <a:lnTo>
                    <a:pt x="459130" y="0"/>
                  </a:lnTo>
                  <a:lnTo>
                    <a:pt x="459130" y="10439"/>
                  </a:lnTo>
                  <a:lnTo>
                    <a:pt x="469557" y="10439"/>
                  </a:lnTo>
                  <a:lnTo>
                    <a:pt x="469557" y="20878"/>
                  </a:lnTo>
                  <a:lnTo>
                    <a:pt x="479996" y="20878"/>
                  </a:lnTo>
                  <a:lnTo>
                    <a:pt x="479996" y="10439"/>
                  </a:lnTo>
                  <a:close/>
                </a:path>
                <a:path w="615950" h="31750">
                  <a:moveTo>
                    <a:pt x="511302" y="10439"/>
                  </a:moveTo>
                  <a:lnTo>
                    <a:pt x="500862" y="10439"/>
                  </a:lnTo>
                  <a:lnTo>
                    <a:pt x="490435" y="10439"/>
                  </a:lnTo>
                  <a:lnTo>
                    <a:pt x="490435" y="0"/>
                  </a:lnTo>
                  <a:lnTo>
                    <a:pt x="479996" y="0"/>
                  </a:lnTo>
                  <a:lnTo>
                    <a:pt x="479996" y="10439"/>
                  </a:lnTo>
                  <a:lnTo>
                    <a:pt x="490423" y="10439"/>
                  </a:lnTo>
                  <a:lnTo>
                    <a:pt x="490423" y="20878"/>
                  </a:lnTo>
                  <a:lnTo>
                    <a:pt x="500862" y="20878"/>
                  </a:lnTo>
                  <a:lnTo>
                    <a:pt x="511302" y="20878"/>
                  </a:lnTo>
                  <a:lnTo>
                    <a:pt x="511302" y="10439"/>
                  </a:lnTo>
                  <a:close/>
                </a:path>
                <a:path w="615950" h="31750">
                  <a:moveTo>
                    <a:pt x="521741" y="0"/>
                  </a:moveTo>
                  <a:lnTo>
                    <a:pt x="511302" y="0"/>
                  </a:lnTo>
                  <a:lnTo>
                    <a:pt x="511302" y="10439"/>
                  </a:lnTo>
                  <a:lnTo>
                    <a:pt x="521741" y="10439"/>
                  </a:lnTo>
                  <a:lnTo>
                    <a:pt x="521741" y="0"/>
                  </a:lnTo>
                  <a:close/>
                </a:path>
                <a:path w="615950" h="31750">
                  <a:moveTo>
                    <a:pt x="553046" y="0"/>
                  </a:moveTo>
                  <a:lnTo>
                    <a:pt x="542607" y="0"/>
                  </a:lnTo>
                  <a:lnTo>
                    <a:pt x="532168" y="0"/>
                  </a:lnTo>
                  <a:lnTo>
                    <a:pt x="532168" y="10439"/>
                  </a:lnTo>
                  <a:lnTo>
                    <a:pt x="532168" y="20878"/>
                  </a:lnTo>
                  <a:lnTo>
                    <a:pt x="542607" y="20878"/>
                  </a:lnTo>
                  <a:lnTo>
                    <a:pt x="553046" y="20878"/>
                  </a:lnTo>
                  <a:lnTo>
                    <a:pt x="553046" y="10439"/>
                  </a:lnTo>
                  <a:lnTo>
                    <a:pt x="553046" y="0"/>
                  </a:lnTo>
                  <a:close/>
                </a:path>
                <a:path w="615950" h="31750">
                  <a:moveTo>
                    <a:pt x="615632" y="10439"/>
                  </a:moveTo>
                  <a:lnTo>
                    <a:pt x="615632" y="10439"/>
                  </a:lnTo>
                  <a:lnTo>
                    <a:pt x="563473" y="10439"/>
                  </a:lnTo>
                  <a:lnTo>
                    <a:pt x="563473" y="20878"/>
                  </a:lnTo>
                  <a:lnTo>
                    <a:pt x="615632" y="20878"/>
                  </a:lnTo>
                  <a:lnTo>
                    <a:pt x="615632" y="1043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5952960" y="6057442"/>
              <a:ext cx="636905" cy="31750"/>
            </a:xfrm>
            <a:custGeom>
              <a:avLst/>
              <a:gdLst/>
              <a:ahLst/>
              <a:cxnLst/>
              <a:rect l="l" t="t" r="r" b="b"/>
              <a:pathLst>
                <a:path w="636904" h="31750">
                  <a:moveTo>
                    <a:pt x="52171" y="10439"/>
                  </a:moveTo>
                  <a:lnTo>
                    <a:pt x="41732" y="10439"/>
                  </a:lnTo>
                  <a:lnTo>
                    <a:pt x="41732" y="20878"/>
                  </a:lnTo>
                  <a:lnTo>
                    <a:pt x="31305" y="20878"/>
                  </a:lnTo>
                  <a:lnTo>
                    <a:pt x="31305" y="10439"/>
                  </a:lnTo>
                  <a:lnTo>
                    <a:pt x="20866" y="10439"/>
                  </a:lnTo>
                  <a:lnTo>
                    <a:pt x="10439" y="10439"/>
                  </a:lnTo>
                  <a:lnTo>
                    <a:pt x="0" y="10439"/>
                  </a:lnTo>
                  <a:lnTo>
                    <a:pt x="0" y="20878"/>
                  </a:lnTo>
                  <a:lnTo>
                    <a:pt x="10426" y="20878"/>
                  </a:lnTo>
                  <a:lnTo>
                    <a:pt x="10426" y="31318"/>
                  </a:lnTo>
                  <a:lnTo>
                    <a:pt x="20866" y="31318"/>
                  </a:lnTo>
                  <a:lnTo>
                    <a:pt x="31292" y="31318"/>
                  </a:lnTo>
                  <a:lnTo>
                    <a:pt x="41732" y="31318"/>
                  </a:lnTo>
                  <a:lnTo>
                    <a:pt x="52171" y="31318"/>
                  </a:lnTo>
                  <a:lnTo>
                    <a:pt x="52171" y="20878"/>
                  </a:lnTo>
                  <a:lnTo>
                    <a:pt x="52171" y="10439"/>
                  </a:lnTo>
                  <a:close/>
                </a:path>
                <a:path w="636904" h="31750">
                  <a:moveTo>
                    <a:pt x="73037" y="10439"/>
                  </a:moveTo>
                  <a:lnTo>
                    <a:pt x="62598" y="10439"/>
                  </a:lnTo>
                  <a:lnTo>
                    <a:pt x="62598" y="20878"/>
                  </a:lnTo>
                  <a:lnTo>
                    <a:pt x="73037" y="20878"/>
                  </a:lnTo>
                  <a:lnTo>
                    <a:pt x="73037" y="10439"/>
                  </a:lnTo>
                  <a:close/>
                </a:path>
                <a:path w="636904" h="31750">
                  <a:moveTo>
                    <a:pt x="104343" y="20878"/>
                  </a:moveTo>
                  <a:lnTo>
                    <a:pt x="93903" y="20878"/>
                  </a:lnTo>
                  <a:lnTo>
                    <a:pt x="93903" y="31318"/>
                  </a:lnTo>
                  <a:lnTo>
                    <a:pt x="104343" y="31318"/>
                  </a:lnTo>
                  <a:lnTo>
                    <a:pt x="104343" y="20878"/>
                  </a:lnTo>
                  <a:close/>
                </a:path>
                <a:path w="636904" h="31750">
                  <a:moveTo>
                    <a:pt x="177393" y="10439"/>
                  </a:moveTo>
                  <a:lnTo>
                    <a:pt x="177393" y="10439"/>
                  </a:lnTo>
                  <a:lnTo>
                    <a:pt x="125209" y="10439"/>
                  </a:lnTo>
                  <a:lnTo>
                    <a:pt x="125209" y="20878"/>
                  </a:lnTo>
                  <a:lnTo>
                    <a:pt x="114782" y="20878"/>
                  </a:lnTo>
                  <a:lnTo>
                    <a:pt x="114782" y="31318"/>
                  </a:lnTo>
                  <a:lnTo>
                    <a:pt x="125222" y="31318"/>
                  </a:lnTo>
                  <a:lnTo>
                    <a:pt x="125222" y="20878"/>
                  </a:lnTo>
                  <a:lnTo>
                    <a:pt x="135648" y="20878"/>
                  </a:lnTo>
                  <a:lnTo>
                    <a:pt x="135648" y="31318"/>
                  </a:lnTo>
                  <a:lnTo>
                    <a:pt x="146088" y="31318"/>
                  </a:lnTo>
                  <a:lnTo>
                    <a:pt x="146088" y="20878"/>
                  </a:lnTo>
                  <a:lnTo>
                    <a:pt x="156514" y="20878"/>
                  </a:lnTo>
                  <a:lnTo>
                    <a:pt x="156514" y="31318"/>
                  </a:lnTo>
                  <a:lnTo>
                    <a:pt x="166954" y="31318"/>
                  </a:lnTo>
                  <a:lnTo>
                    <a:pt x="166954" y="20878"/>
                  </a:lnTo>
                  <a:lnTo>
                    <a:pt x="177393" y="20878"/>
                  </a:lnTo>
                  <a:lnTo>
                    <a:pt x="177393" y="10439"/>
                  </a:lnTo>
                  <a:close/>
                </a:path>
                <a:path w="636904" h="31750">
                  <a:moveTo>
                    <a:pt x="229565" y="10439"/>
                  </a:moveTo>
                  <a:lnTo>
                    <a:pt x="229565" y="10439"/>
                  </a:lnTo>
                  <a:lnTo>
                    <a:pt x="187820" y="10439"/>
                  </a:lnTo>
                  <a:lnTo>
                    <a:pt x="187820" y="20878"/>
                  </a:lnTo>
                  <a:lnTo>
                    <a:pt x="198259" y="20878"/>
                  </a:lnTo>
                  <a:lnTo>
                    <a:pt x="208686" y="20878"/>
                  </a:lnTo>
                  <a:lnTo>
                    <a:pt x="208686" y="31318"/>
                  </a:lnTo>
                  <a:lnTo>
                    <a:pt x="219125" y="31318"/>
                  </a:lnTo>
                  <a:lnTo>
                    <a:pt x="219125" y="20878"/>
                  </a:lnTo>
                  <a:lnTo>
                    <a:pt x="229565" y="20878"/>
                  </a:lnTo>
                  <a:lnTo>
                    <a:pt x="229565" y="10439"/>
                  </a:lnTo>
                  <a:close/>
                </a:path>
                <a:path w="636904" h="31750">
                  <a:moveTo>
                    <a:pt x="344347" y="0"/>
                  </a:moveTo>
                  <a:lnTo>
                    <a:pt x="333908" y="0"/>
                  </a:lnTo>
                  <a:lnTo>
                    <a:pt x="323481" y="0"/>
                  </a:lnTo>
                  <a:lnTo>
                    <a:pt x="313042" y="0"/>
                  </a:lnTo>
                  <a:lnTo>
                    <a:pt x="313042" y="10439"/>
                  </a:lnTo>
                  <a:lnTo>
                    <a:pt x="302602" y="10439"/>
                  </a:lnTo>
                  <a:lnTo>
                    <a:pt x="302602" y="0"/>
                  </a:lnTo>
                  <a:lnTo>
                    <a:pt x="292176" y="0"/>
                  </a:lnTo>
                  <a:lnTo>
                    <a:pt x="281736" y="0"/>
                  </a:lnTo>
                  <a:lnTo>
                    <a:pt x="271297" y="0"/>
                  </a:lnTo>
                  <a:lnTo>
                    <a:pt x="271297" y="10439"/>
                  </a:lnTo>
                  <a:lnTo>
                    <a:pt x="260870" y="10439"/>
                  </a:lnTo>
                  <a:lnTo>
                    <a:pt x="250431" y="10439"/>
                  </a:lnTo>
                  <a:lnTo>
                    <a:pt x="239991" y="10439"/>
                  </a:lnTo>
                  <a:lnTo>
                    <a:pt x="239991" y="20878"/>
                  </a:lnTo>
                  <a:lnTo>
                    <a:pt x="239991" y="31318"/>
                  </a:lnTo>
                  <a:lnTo>
                    <a:pt x="250431" y="31318"/>
                  </a:lnTo>
                  <a:lnTo>
                    <a:pt x="260870" y="31318"/>
                  </a:lnTo>
                  <a:lnTo>
                    <a:pt x="260870" y="20878"/>
                  </a:lnTo>
                  <a:lnTo>
                    <a:pt x="271297" y="20878"/>
                  </a:lnTo>
                  <a:lnTo>
                    <a:pt x="281736" y="20878"/>
                  </a:lnTo>
                  <a:lnTo>
                    <a:pt x="292163" y="20878"/>
                  </a:lnTo>
                  <a:lnTo>
                    <a:pt x="302602" y="20878"/>
                  </a:lnTo>
                  <a:lnTo>
                    <a:pt x="302602" y="31318"/>
                  </a:lnTo>
                  <a:lnTo>
                    <a:pt x="313042" y="31318"/>
                  </a:lnTo>
                  <a:lnTo>
                    <a:pt x="323469" y="31318"/>
                  </a:lnTo>
                  <a:lnTo>
                    <a:pt x="333908" y="31318"/>
                  </a:lnTo>
                  <a:lnTo>
                    <a:pt x="333908" y="20878"/>
                  </a:lnTo>
                  <a:lnTo>
                    <a:pt x="323481" y="20878"/>
                  </a:lnTo>
                  <a:lnTo>
                    <a:pt x="323481" y="10439"/>
                  </a:lnTo>
                  <a:lnTo>
                    <a:pt x="333908" y="10439"/>
                  </a:lnTo>
                  <a:lnTo>
                    <a:pt x="344347" y="10439"/>
                  </a:lnTo>
                  <a:lnTo>
                    <a:pt x="344347" y="0"/>
                  </a:lnTo>
                  <a:close/>
                </a:path>
                <a:path w="636904" h="31750">
                  <a:moveTo>
                    <a:pt x="365213" y="10439"/>
                  </a:moveTo>
                  <a:lnTo>
                    <a:pt x="354774" y="10439"/>
                  </a:lnTo>
                  <a:lnTo>
                    <a:pt x="354774" y="20878"/>
                  </a:lnTo>
                  <a:lnTo>
                    <a:pt x="365213" y="20878"/>
                  </a:lnTo>
                  <a:lnTo>
                    <a:pt x="365213" y="10439"/>
                  </a:lnTo>
                  <a:close/>
                </a:path>
                <a:path w="636904" h="31750">
                  <a:moveTo>
                    <a:pt x="417385" y="10439"/>
                  </a:moveTo>
                  <a:lnTo>
                    <a:pt x="406958" y="10439"/>
                  </a:lnTo>
                  <a:lnTo>
                    <a:pt x="396519" y="10439"/>
                  </a:lnTo>
                  <a:lnTo>
                    <a:pt x="396519" y="0"/>
                  </a:lnTo>
                  <a:lnTo>
                    <a:pt x="386080" y="0"/>
                  </a:lnTo>
                  <a:lnTo>
                    <a:pt x="375653" y="0"/>
                  </a:lnTo>
                  <a:lnTo>
                    <a:pt x="365213" y="0"/>
                  </a:lnTo>
                  <a:lnTo>
                    <a:pt x="365213" y="10439"/>
                  </a:lnTo>
                  <a:lnTo>
                    <a:pt x="375640" y="10439"/>
                  </a:lnTo>
                  <a:lnTo>
                    <a:pt x="386080" y="10439"/>
                  </a:lnTo>
                  <a:lnTo>
                    <a:pt x="386080" y="20878"/>
                  </a:lnTo>
                  <a:lnTo>
                    <a:pt x="396519" y="20878"/>
                  </a:lnTo>
                  <a:lnTo>
                    <a:pt x="396519" y="31318"/>
                  </a:lnTo>
                  <a:lnTo>
                    <a:pt x="406946" y="31318"/>
                  </a:lnTo>
                  <a:lnTo>
                    <a:pt x="417385" y="31318"/>
                  </a:lnTo>
                  <a:lnTo>
                    <a:pt x="417385" y="20878"/>
                  </a:lnTo>
                  <a:lnTo>
                    <a:pt x="417385" y="10439"/>
                  </a:lnTo>
                  <a:close/>
                </a:path>
                <a:path w="636904" h="31750">
                  <a:moveTo>
                    <a:pt x="448691" y="0"/>
                  </a:moveTo>
                  <a:lnTo>
                    <a:pt x="438264" y="0"/>
                  </a:lnTo>
                  <a:lnTo>
                    <a:pt x="427824" y="0"/>
                  </a:lnTo>
                  <a:lnTo>
                    <a:pt x="417385" y="0"/>
                  </a:lnTo>
                  <a:lnTo>
                    <a:pt x="417385" y="10439"/>
                  </a:lnTo>
                  <a:lnTo>
                    <a:pt x="427824" y="10439"/>
                  </a:lnTo>
                  <a:lnTo>
                    <a:pt x="438251" y="10439"/>
                  </a:lnTo>
                  <a:lnTo>
                    <a:pt x="448691" y="10439"/>
                  </a:lnTo>
                  <a:lnTo>
                    <a:pt x="448691" y="0"/>
                  </a:lnTo>
                  <a:close/>
                </a:path>
                <a:path w="636904" h="31750">
                  <a:moveTo>
                    <a:pt x="469569" y="10439"/>
                  </a:moveTo>
                  <a:lnTo>
                    <a:pt x="459130" y="10439"/>
                  </a:lnTo>
                  <a:lnTo>
                    <a:pt x="448691" y="10439"/>
                  </a:lnTo>
                  <a:lnTo>
                    <a:pt x="448691" y="20878"/>
                  </a:lnTo>
                  <a:lnTo>
                    <a:pt x="459130" y="20878"/>
                  </a:lnTo>
                  <a:lnTo>
                    <a:pt x="469569" y="20878"/>
                  </a:lnTo>
                  <a:lnTo>
                    <a:pt x="469569" y="10439"/>
                  </a:lnTo>
                  <a:close/>
                </a:path>
                <a:path w="636904" h="31750">
                  <a:moveTo>
                    <a:pt x="500862" y="10439"/>
                  </a:moveTo>
                  <a:lnTo>
                    <a:pt x="490435" y="10439"/>
                  </a:lnTo>
                  <a:lnTo>
                    <a:pt x="479996" y="10439"/>
                  </a:lnTo>
                  <a:lnTo>
                    <a:pt x="479996" y="20878"/>
                  </a:lnTo>
                  <a:lnTo>
                    <a:pt x="490423" y="20878"/>
                  </a:lnTo>
                  <a:lnTo>
                    <a:pt x="500862" y="20878"/>
                  </a:lnTo>
                  <a:lnTo>
                    <a:pt x="500862" y="10439"/>
                  </a:lnTo>
                  <a:close/>
                </a:path>
                <a:path w="636904" h="31750">
                  <a:moveTo>
                    <a:pt x="573913" y="0"/>
                  </a:moveTo>
                  <a:lnTo>
                    <a:pt x="563473" y="0"/>
                  </a:lnTo>
                  <a:lnTo>
                    <a:pt x="553034" y="0"/>
                  </a:lnTo>
                  <a:lnTo>
                    <a:pt x="553034" y="10439"/>
                  </a:lnTo>
                  <a:lnTo>
                    <a:pt x="542607" y="10439"/>
                  </a:lnTo>
                  <a:lnTo>
                    <a:pt x="532168" y="10439"/>
                  </a:lnTo>
                  <a:lnTo>
                    <a:pt x="521741" y="10439"/>
                  </a:lnTo>
                  <a:lnTo>
                    <a:pt x="521741" y="0"/>
                  </a:lnTo>
                  <a:lnTo>
                    <a:pt x="511302" y="0"/>
                  </a:lnTo>
                  <a:lnTo>
                    <a:pt x="511302" y="10439"/>
                  </a:lnTo>
                  <a:lnTo>
                    <a:pt x="521728" y="10439"/>
                  </a:lnTo>
                  <a:lnTo>
                    <a:pt x="521728" y="20878"/>
                  </a:lnTo>
                  <a:lnTo>
                    <a:pt x="532168" y="20878"/>
                  </a:lnTo>
                  <a:lnTo>
                    <a:pt x="542607" y="20878"/>
                  </a:lnTo>
                  <a:lnTo>
                    <a:pt x="553046" y="20878"/>
                  </a:lnTo>
                  <a:lnTo>
                    <a:pt x="553046" y="10439"/>
                  </a:lnTo>
                  <a:lnTo>
                    <a:pt x="563473" y="10439"/>
                  </a:lnTo>
                  <a:lnTo>
                    <a:pt x="573913" y="10439"/>
                  </a:lnTo>
                  <a:lnTo>
                    <a:pt x="573913" y="0"/>
                  </a:lnTo>
                  <a:close/>
                </a:path>
                <a:path w="636904" h="31750">
                  <a:moveTo>
                    <a:pt x="605218" y="10439"/>
                  </a:moveTo>
                  <a:lnTo>
                    <a:pt x="594779" y="10439"/>
                  </a:lnTo>
                  <a:lnTo>
                    <a:pt x="594779" y="0"/>
                  </a:lnTo>
                  <a:lnTo>
                    <a:pt x="584339" y="0"/>
                  </a:lnTo>
                  <a:lnTo>
                    <a:pt x="584339" y="10439"/>
                  </a:lnTo>
                  <a:lnTo>
                    <a:pt x="573913" y="10439"/>
                  </a:lnTo>
                  <a:lnTo>
                    <a:pt x="573913" y="20878"/>
                  </a:lnTo>
                  <a:lnTo>
                    <a:pt x="584339" y="20878"/>
                  </a:lnTo>
                  <a:lnTo>
                    <a:pt x="594779" y="20878"/>
                  </a:lnTo>
                  <a:lnTo>
                    <a:pt x="605218" y="20878"/>
                  </a:lnTo>
                  <a:lnTo>
                    <a:pt x="605218" y="10439"/>
                  </a:lnTo>
                  <a:close/>
                </a:path>
                <a:path w="636904" h="31750">
                  <a:moveTo>
                    <a:pt x="636524" y="10439"/>
                  </a:moveTo>
                  <a:lnTo>
                    <a:pt x="626071" y="10439"/>
                  </a:lnTo>
                  <a:lnTo>
                    <a:pt x="626071" y="0"/>
                  </a:lnTo>
                  <a:lnTo>
                    <a:pt x="615632" y="0"/>
                  </a:lnTo>
                  <a:lnTo>
                    <a:pt x="615632" y="10439"/>
                  </a:lnTo>
                  <a:lnTo>
                    <a:pt x="615632" y="20878"/>
                  </a:lnTo>
                  <a:lnTo>
                    <a:pt x="626071" y="20878"/>
                  </a:lnTo>
                  <a:lnTo>
                    <a:pt x="636524" y="20878"/>
                  </a:lnTo>
                  <a:lnTo>
                    <a:pt x="636524" y="1043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5952960" y="6078321"/>
              <a:ext cx="636905" cy="31750"/>
            </a:xfrm>
            <a:custGeom>
              <a:avLst/>
              <a:gdLst/>
              <a:ahLst/>
              <a:cxnLst/>
              <a:rect l="l" t="t" r="r" b="b"/>
              <a:pathLst>
                <a:path w="636904" h="31750">
                  <a:moveTo>
                    <a:pt x="20866" y="10426"/>
                  </a:moveTo>
                  <a:lnTo>
                    <a:pt x="10439" y="10426"/>
                  </a:lnTo>
                  <a:lnTo>
                    <a:pt x="0" y="10426"/>
                  </a:lnTo>
                  <a:lnTo>
                    <a:pt x="0" y="20866"/>
                  </a:lnTo>
                  <a:lnTo>
                    <a:pt x="10426" y="20866"/>
                  </a:lnTo>
                  <a:lnTo>
                    <a:pt x="10426" y="31318"/>
                  </a:lnTo>
                  <a:lnTo>
                    <a:pt x="20866" y="31318"/>
                  </a:lnTo>
                  <a:lnTo>
                    <a:pt x="20866" y="20866"/>
                  </a:lnTo>
                  <a:lnTo>
                    <a:pt x="20866" y="10426"/>
                  </a:lnTo>
                  <a:close/>
                </a:path>
                <a:path w="636904" h="31750">
                  <a:moveTo>
                    <a:pt x="52171" y="10426"/>
                  </a:moveTo>
                  <a:lnTo>
                    <a:pt x="41732" y="10426"/>
                  </a:lnTo>
                  <a:lnTo>
                    <a:pt x="31292" y="10426"/>
                  </a:lnTo>
                  <a:lnTo>
                    <a:pt x="31292" y="20866"/>
                  </a:lnTo>
                  <a:lnTo>
                    <a:pt x="41732" y="20866"/>
                  </a:lnTo>
                  <a:lnTo>
                    <a:pt x="52171" y="20866"/>
                  </a:lnTo>
                  <a:lnTo>
                    <a:pt x="52171" y="10426"/>
                  </a:lnTo>
                  <a:close/>
                </a:path>
                <a:path w="636904" h="31750">
                  <a:moveTo>
                    <a:pt x="83477" y="10426"/>
                  </a:moveTo>
                  <a:lnTo>
                    <a:pt x="73037" y="10426"/>
                  </a:lnTo>
                  <a:lnTo>
                    <a:pt x="62598" y="10426"/>
                  </a:lnTo>
                  <a:lnTo>
                    <a:pt x="62598" y="20866"/>
                  </a:lnTo>
                  <a:lnTo>
                    <a:pt x="73037" y="20866"/>
                  </a:lnTo>
                  <a:lnTo>
                    <a:pt x="83477" y="20866"/>
                  </a:lnTo>
                  <a:lnTo>
                    <a:pt x="83477" y="10426"/>
                  </a:lnTo>
                  <a:close/>
                </a:path>
                <a:path w="636904" h="31750">
                  <a:moveTo>
                    <a:pt x="114782" y="20866"/>
                  </a:moveTo>
                  <a:lnTo>
                    <a:pt x="104343" y="20866"/>
                  </a:lnTo>
                  <a:lnTo>
                    <a:pt x="104343" y="10426"/>
                  </a:lnTo>
                  <a:lnTo>
                    <a:pt x="93903" y="10426"/>
                  </a:lnTo>
                  <a:lnTo>
                    <a:pt x="93903" y="20866"/>
                  </a:lnTo>
                  <a:lnTo>
                    <a:pt x="93903" y="31318"/>
                  </a:lnTo>
                  <a:lnTo>
                    <a:pt x="104343" y="31318"/>
                  </a:lnTo>
                  <a:lnTo>
                    <a:pt x="114782" y="31318"/>
                  </a:lnTo>
                  <a:lnTo>
                    <a:pt x="114782" y="20866"/>
                  </a:lnTo>
                  <a:close/>
                </a:path>
                <a:path w="636904" h="31750">
                  <a:moveTo>
                    <a:pt x="198259" y="10426"/>
                  </a:moveTo>
                  <a:lnTo>
                    <a:pt x="187820" y="10426"/>
                  </a:lnTo>
                  <a:lnTo>
                    <a:pt x="177380" y="10426"/>
                  </a:lnTo>
                  <a:lnTo>
                    <a:pt x="177380" y="20866"/>
                  </a:lnTo>
                  <a:lnTo>
                    <a:pt x="166954" y="20866"/>
                  </a:lnTo>
                  <a:lnTo>
                    <a:pt x="166954" y="10426"/>
                  </a:lnTo>
                  <a:lnTo>
                    <a:pt x="156514" y="10426"/>
                  </a:lnTo>
                  <a:lnTo>
                    <a:pt x="114782" y="10426"/>
                  </a:lnTo>
                  <a:lnTo>
                    <a:pt x="114782" y="20866"/>
                  </a:lnTo>
                  <a:lnTo>
                    <a:pt x="125209" y="20866"/>
                  </a:lnTo>
                  <a:lnTo>
                    <a:pt x="135648" y="20866"/>
                  </a:lnTo>
                  <a:lnTo>
                    <a:pt x="135648" y="31318"/>
                  </a:lnTo>
                  <a:lnTo>
                    <a:pt x="177393" y="31318"/>
                  </a:lnTo>
                  <a:lnTo>
                    <a:pt x="177393" y="20866"/>
                  </a:lnTo>
                  <a:lnTo>
                    <a:pt x="187820" y="20866"/>
                  </a:lnTo>
                  <a:lnTo>
                    <a:pt x="198259" y="20866"/>
                  </a:lnTo>
                  <a:lnTo>
                    <a:pt x="198259" y="10426"/>
                  </a:lnTo>
                  <a:close/>
                </a:path>
                <a:path w="636904" h="31750">
                  <a:moveTo>
                    <a:pt x="229565" y="10426"/>
                  </a:moveTo>
                  <a:lnTo>
                    <a:pt x="219125" y="10426"/>
                  </a:lnTo>
                  <a:lnTo>
                    <a:pt x="208686" y="10426"/>
                  </a:lnTo>
                  <a:lnTo>
                    <a:pt x="208686" y="20866"/>
                  </a:lnTo>
                  <a:lnTo>
                    <a:pt x="198259" y="20866"/>
                  </a:lnTo>
                  <a:lnTo>
                    <a:pt x="198259" y="31318"/>
                  </a:lnTo>
                  <a:lnTo>
                    <a:pt x="208686" y="31318"/>
                  </a:lnTo>
                  <a:lnTo>
                    <a:pt x="219125" y="31318"/>
                  </a:lnTo>
                  <a:lnTo>
                    <a:pt x="229565" y="31318"/>
                  </a:lnTo>
                  <a:lnTo>
                    <a:pt x="229565" y="20866"/>
                  </a:lnTo>
                  <a:lnTo>
                    <a:pt x="229565" y="10426"/>
                  </a:lnTo>
                  <a:close/>
                </a:path>
                <a:path w="636904" h="31750">
                  <a:moveTo>
                    <a:pt x="271297" y="10426"/>
                  </a:moveTo>
                  <a:lnTo>
                    <a:pt x="260870" y="10426"/>
                  </a:lnTo>
                  <a:lnTo>
                    <a:pt x="250431" y="10426"/>
                  </a:lnTo>
                  <a:lnTo>
                    <a:pt x="250431" y="20866"/>
                  </a:lnTo>
                  <a:lnTo>
                    <a:pt x="250431" y="31318"/>
                  </a:lnTo>
                  <a:lnTo>
                    <a:pt x="260870" y="31318"/>
                  </a:lnTo>
                  <a:lnTo>
                    <a:pt x="260870" y="20866"/>
                  </a:lnTo>
                  <a:lnTo>
                    <a:pt x="271297" y="20866"/>
                  </a:lnTo>
                  <a:lnTo>
                    <a:pt x="271297" y="10426"/>
                  </a:lnTo>
                  <a:close/>
                </a:path>
                <a:path w="636904" h="31750">
                  <a:moveTo>
                    <a:pt x="292176" y="10426"/>
                  </a:moveTo>
                  <a:lnTo>
                    <a:pt x="281736" y="10426"/>
                  </a:lnTo>
                  <a:lnTo>
                    <a:pt x="281736" y="20866"/>
                  </a:lnTo>
                  <a:lnTo>
                    <a:pt x="271297" y="20866"/>
                  </a:lnTo>
                  <a:lnTo>
                    <a:pt x="271297" y="31318"/>
                  </a:lnTo>
                  <a:lnTo>
                    <a:pt x="281736" y="31318"/>
                  </a:lnTo>
                  <a:lnTo>
                    <a:pt x="292176" y="31318"/>
                  </a:lnTo>
                  <a:lnTo>
                    <a:pt x="292176" y="20866"/>
                  </a:lnTo>
                  <a:lnTo>
                    <a:pt x="292176" y="10426"/>
                  </a:lnTo>
                  <a:close/>
                </a:path>
                <a:path w="636904" h="31750">
                  <a:moveTo>
                    <a:pt x="344347" y="20866"/>
                  </a:moveTo>
                  <a:lnTo>
                    <a:pt x="333908" y="20866"/>
                  </a:lnTo>
                  <a:lnTo>
                    <a:pt x="333908" y="10426"/>
                  </a:lnTo>
                  <a:lnTo>
                    <a:pt x="323469" y="10426"/>
                  </a:lnTo>
                  <a:lnTo>
                    <a:pt x="323469" y="20866"/>
                  </a:lnTo>
                  <a:lnTo>
                    <a:pt x="313042" y="20866"/>
                  </a:lnTo>
                  <a:lnTo>
                    <a:pt x="302602" y="20866"/>
                  </a:lnTo>
                  <a:lnTo>
                    <a:pt x="302602" y="31318"/>
                  </a:lnTo>
                  <a:lnTo>
                    <a:pt x="313042" y="31318"/>
                  </a:lnTo>
                  <a:lnTo>
                    <a:pt x="323469" y="31318"/>
                  </a:lnTo>
                  <a:lnTo>
                    <a:pt x="333908" y="31318"/>
                  </a:lnTo>
                  <a:lnTo>
                    <a:pt x="344347" y="31318"/>
                  </a:lnTo>
                  <a:lnTo>
                    <a:pt x="344347" y="20866"/>
                  </a:lnTo>
                  <a:close/>
                </a:path>
                <a:path w="636904" h="31750">
                  <a:moveTo>
                    <a:pt x="354787" y="10426"/>
                  </a:moveTo>
                  <a:lnTo>
                    <a:pt x="344347" y="10426"/>
                  </a:lnTo>
                  <a:lnTo>
                    <a:pt x="344347" y="20866"/>
                  </a:lnTo>
                  <a:lnTo>
                    <a:pt x="354787" y="20866"/>
                  </a:lnTo>
                  <a:lnTo>
                    <a:pt x="354787" y="10426"/>
                  </a:lnTo>
                  <a:close/>
                </a:path>
                <a:path w="636904" h="31750">
                  <a:moveTo>
                    <a:pt x="386080" y="10426"/>
                  </a:moveTo>
                  <a:lnTo>
                    <a:pt x="375653" y="10426"/>
                  </a:lnTo>
                  <a:lnTo>
                    <a:pt x="365213" y="10426"/>
                  </a:lnTo>
                  <a:lnTo>
                    <a:pt x="365213" y="20866"/>
                  </a:lnTo>
                  <a:lnTo>
                    <a:pt x="375640" y="20866"/>
                  </a:lnTo>
                  <a:lnTo>
                    <a:pt x="386080" y="20866"/>
                  </a:lnTo>
                  <a:lnTo>
                    <a:pt x="386080" y="10426"/>
                  </a:lnTo>
                  <a:close/>
                </a:path>
                <a:path w="636904" h="31750">
                  <a:moveTo>
                    <a:pt x="427824" y="20866"/>
                  </a:moveTo>
                  <a:lnTo>
                    <a:pt x="417385" y="20866"/>
                  </a:lnTo>
                  <a:lnTo>
                    <a:pt x="417385" y="31318"/>
                  </a:lnTo>
                  <a:lnTo>
                    <a:pt x="427824" y="31318"/>
                  </a:lnTo>
                  <a:lnTo>
                    <a:pt x="427824" y="20866"/>
                  </a:lnTo>
                  <a:close/>
                </a:path>
                <a:path w="636904" h="31750">
                  <a:moveTo>
                    <a:pt x="479996" y="20866"/>
                  </a:moveTo>
                  <a:lnTo>
                    <a:pt x="469569" y="20866"/>
                  </a:lnTo>
                  <a:lnTo>
                    <a:pt x="459130" y="20866"/>
                  </a:lnTo>
                  <a:lnTo>
                    <a:pt x="459130" y="10439"/>
                  </a:lnTo>
                  <a:lnTo>
                    <a:pt x="469569" y="10439"/>
                  </a:lnTo>
                  <a:lnTo>
                    <a:pt x="469569" y="0"/>
                  </a:lnTo>
                  <a:lnTo>
                    <a:pt x="459130" y="0"/>
                  </a:lnTo>
                  <a:lnTo>
                    <a:pt x="459130" y="10426"/>
                  </a:lnTo>
                  <a:lnTo>
                    <a:pt x="448691" y="10426"/>
                  </a:lnTo>
                  <a:lnTo>
                    <a:pt x="448691" y="0"/>
                  </a:lnTo>
                  <a:lnTo>
                    <a:pt x="438264" y="0"/>
                  </a:lnTo>
                  <a:lnTo>
                    <a:pt x="427824" y="0"/>
                  </a:lnTo>
                  <a:lnTo>
                    <a:pt x="417385" y="0"/>
                  </a:lnTo>
                  <a:lnTo>
                    <a:pt x="406946" y="0"/>
                  </a:lnTo>
                  <a:lnTo>
                    <a:pt x="406946" y="10439"/>
                  </a:lnTo>
                  <a:lnTo>
                    <a:pt x="417385" y="10439"/>
                  </a:lnTo>
                  <a:lnTo>
                    <a:pt x="427824" y="10439"/>
                  </a:lnTo>
                  <a:lnTo>
                    <a:pt x="427824" y="20866"/>
                  </a:lnTo>
                  <a:lnTo>
                    <a:pt x="438251" y="20866"/>
                  </a:lnTo>
                  <a:lnTo>
                    <a:pt x="438251" y="31318"/>
                  </a:lnTo>
                  <a:lnTo>
                    <a:pt x="448691" y="31318"/>
                  </a:lnTo>
                  <a:lnTo>
                    <a:pt x="459130" y="31318"/>
                  </a:lnTo>
                  <a:lnTo>
                    <a:pt x="469557" y="31318"/>
                  </a:lnTo>
                  <a:lnTo>
                    <a:pt x="479996" y="31318"/>
                  </a:lnTo>
                  <a:lnTo>
                    <a:pt x="479996" y="20866"/>
                  </a:lnTo>
                  <a:close/>
                </a:path>
                <a:path w="636904" h="31750">
                  <a:moveTo>
                    <a:pt x="521741" y="0"/>
                  </a:moveTo>
                  <a:lnTo>
                    <a:pt x="511302" y="0"/>
                  </a:lnTo>
                  <a:lnTo>
                    <a:pt x="511302" y="10426"/>
                  </a:lnTo>
                  <a:lnTo>
                    <a:pt x="500862" y="10426"/>
                  </a:lnTo>
                  <a:lnTo>
                    <a:pt x="490435" y="10426"/>
                  </a:lnTo>
                  <a:lnTo>
                    <a:pt x="479996" y="10426"/>
                  </a:lnTo>
                  <a:lnTo>
                    <a:pt x="479996" y="20866"/>
                  </a:lnTo>
                  <a:lnTo>
                    <a:pt x="490423" y="20866"/>
                  </a:lnTo>
                  <a:lnTo>
                    <a:pt x="490423" y="31318"/>
                  </a:lnTo>
                  <a:lnTo>
                    <a:pt x="500862" y="31318"/>
                  </a:lnTo>
                  <a:lnTo>
                    <a:pt x="511302" y="31318"/>
                  </a:lnTo>
                  <a:lnTo>
                    <a:pt x="511302" y="20866"/>
                  </a:lnTo>
                  <a:lnTo>
                    <a:pt x="511302" y="10439"/>
                  </a:lnTo>
                  <a:lnTo>
                    <a:pt x="521741" y="10439"/>
                  </a:lnTo>
                  <a:lnTo>
                    <a:pt x="521741" y="0"/>
                  </a:lnTo>
                  <a:close/>
                </a:path>
                <a:path w="636904" h="31750">
                  <a:moveTo>
                    <a:pt x="636524" y="0"/>
                  </a:moveTo>
                  <a:lnTo>
                    <a:pt x="626071" y="0"/>
                  </a:lnTo>
                  <a:lnTo>
                    <a:pt x="615632" y="0"/>
                  </a:lnTo>
                  <a:lnTo>
                    <a:pt x="615632" y="10426"/>
                  </a:lnTo>
                  <a:lnTo>
                    <a:pt x="605218" y="10426"/>
                  </a:lnTo>
                  <a:lnTo>
                    <a:pt x="594779" y="10426"/>
                  </a:lnTo>
                  <a:lnTo>
                    <a:pt x="594779" y="0"/>
                  </a:lnTo>
                  <a:lnTo>
                    <a:pt x="553034" y="0"/>
                  </a:lnTo>
                  <a:lnTo>
                    <a:pt x="553034" y="10426"/>
                  </a:lnTo>
                  <a:lnTo>
                    <a:pt x="542607" y="10426"/>
                  </a:lnTo>
                  <a:lnTo>
                    <a:pt x="542607" y="0"/>
                  </a:lnTo>
                  <a:lnTo>
                    <a:pt x="532168" y="0"/>
                  </a:lnTo>
                  <a:lnTo>
                    <a:pt x="532168" y="10439"/>
                  </a:lnTo>
                  <a:lnTo>
                    <a:pt x="542607" y="10439"/>
                  </a:lnTo>
                  <a:lnTo>
                    <a:pt x="542607" y="20866"/>
                  </a:lnTo>
                  <a:lnTo>
                    <a:pt x="553046" y="20866"/>
                  </a:lnTo>
                  <a:lnTo>
                    <a:pt x="553046" y="10439"/>
                  </a:lnTo>
                  <a:lnTo>
                    <a:pt x="563473" y="10439"/>
                  </a:lnTo>
                  <a:lnTo>
                    <a:pt x="573913" y="10439"/>
                  </a:lnTo>
                  <a:lnTo>
                    <a:pt x="584339" y="10439"/>
                  </a:lnTo>
                  <a:lnTo>
                    <a:pt x="594779" y="10439"/>
                  </a:lnTo>
                  <a:lnTo>
                    <a:pt x="594779" y="20866"/>
                  </a:lnTo>
                  <a:lnTo>
                    <a:pt x="636524" y="20866"/>
                  </a:lnTo>
                  <a:lnTo>
                    <a:pt x="636524" y="10439"/>
                  </a:lnTo>
                  <a:lnTo>
                    <a:pt x="636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5984253" y="6099187"/>
              <a:ext cx="563880" cy="20955"/>
            </a:xfrm>
            <a:custGeom>
              <a:avLst/>
              <a:gdLst/>
              <a:ahLst/>
              <a:cxnLst/>
              <a:rect l="l" t="t" r="r" b="b"/>
              <a:pathLst>
                <a:path w="563879" h="20954">
                  <a:moveTo>
                    <a:pt x="10439" y="10426"/>
                  </a:moveTo>
                  <a:lnTo>
                    <a:pt x="0" y="10426"/>
                  </a:lnTo>
                  <a:lnTo>
                    <a:pt x="0" y="20866"/>
                  </a:lnTo>
                  <a:lnTo>
                    <a:pt x="10439" y="20866"/>
                  </a:lnTo>
                  <a:lnTo>
                    <a:pt x="10439" y="10426"/>
                  </a:lnTo>
                  <a:close/>
                </a:path>
                <a:path w="563879" h="20954">
                  <a:moveTo>
                    <a:pt x="41744" y="10426"/>
                  </a:moveTo>
                  <a:lnTo>
                    <a:pt x="31318" y="10426"/>
                  </a:lnTo>
                  <a:lnTo>
                    <a:pt x="20878" y="10426"/>
                  </a:lnTo>
                  <a:lnTo>
                    <a:pt x="20878" y="20866"/>
                  </a:lnTo>
                  <a:lnTo>
                    <a:pt x="31305" y="20866"/>
                  </a:lnTo>
                  <a:lnTo>
                    <a:pt x="41744" y="20866"/>
                  </a:lnTo>
                  <a:lnTo>
                    <a:pt x="41744" y="10426"/>
                  </a:lnTo>
                  <a:close/>
                </a:path>
                <a:path w="563879" h="20954">
                  <a:moveTo>
                    <a:pt x="62623" y="10426"/>
                  </a:moveTo>
                  <a:lnTo>
                    <a:pt x="52184" y="10426"/>
                  </a:lnTo>
                  <a:lnTo>
                    <a:pt x="52184" y="20866"/>
                  </a:lnTo>
                  <a:lnTo>
                    <a:pt x="62623" y="20866"/>
                  </a:lnTo>
                  <a:lnTo>
                    <a:pt x="62623" y="10426"/>
                  </a:lnTo>
                  <a:close/>
                </a:path>
                <a:path w="563879" h="20954">
                  <a:moveTo>
                    <a:pt x="114795" y="10426"/>
                  </a:moveTo>
                  <a:lnTo>
                    <a:pt x="104355" y="10426"/>
                  </a:lnTo>
                  <a:lnTo>
                    <a:pt x="104355" y="20866"/>
                  </a:lnTo>
                  <a:lnTo>
                    <a:pt x="114795" y="20866"/>
                  </a:lnTo>
                  <a:lnTo>
                    <a:pt x="114795" y="10426"/>
                  </a:lnTo>
                  <a:close/>
                </a:path>
                <a:path w="563879" h="20954">
                  <a:moveTo>
                    <a:pt x="490448" y="0"/>
                  </a:moveTo>
                  <a:lnTo>
                    <a:pt x="480009" y="0"/>
                  </a:lnTo>
                  <a:lnTo>
                    <a:pt x="469569" y="0"/>
                  </a:lnTo>
                  <a:lnTo>
                    <a:pt x="469569" y="10452"/>
                  </a:lnTo>
                  <a:lnTo>
                    <a:pt x="480009" y="10452"/>
                  </a:lnTo>
                  <a:lnTo>
                    <a:pt x="490448" y="10452"/>
                  </a:lnTo>
                  <a:lnTo>
                    <a:pt x="490448" y="0"/>
                  </a:lnTo>
                  <a:close/>
                </a:path>
                <a:path w="563879" h="20954">
                  <a:moveTo>
                    <a:pt x="563486" y="0"/>
                  </a:moveTo>
                  <a:lnTo>
                    <a:pt x="563486" y="0"/>
                  </a:lnTo>
                  <a:lnTo>
                    <a:pt x="521741" y="0"/>
                  </a:lnTo>
                  <a:lnTo>
                    <a:pt x="521741" y="10452"/>
                  </a:lnTo>
                  <a:lnTo>
                    <a:pt x="563486" y="10452"/>
                  </a:lnTo>
                  <a:lnTo>
                    <a:pt x="56348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6109474" y="6114834"/>
              <a:ext cx="271780" cy="0"/>
            </a:xfrm>
            <a:custGeom>
              <a:avLst/>
              <a:gdLst/>
              <a:ahLst/>
              <a:cxnLst/>
              <a:rect l="l" t="t" r="r" b="b"/>
              <a:pathLst>
                <a:path w="271779">
                  <a:moveTo>
                    <a:pt x="0" y="0"/>
                  </a:moveTo>
                  <a:lnTo>
                    <a:pt x="271310" y="0"/>
                  </a:lnTo>
                </a:path>
              </a:pathLst>
            </a:custGeom>
            <a:ln w="10439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5952960" y="6109614"/>
              <a:ext cx="636905" cy="41910"/>
            </a:xfrm>
            <a:custGeom>
              <a:avLst/>
              <a:gdLst/>
              <a:ahLst/>
              <a:cxnLst/>
              <a:rect l="l" t="t" r="r" b="b"/>
              <a:pathLst>
                <a:path w="636904" h="41910">
                  <a:moveTo>
                    <a:pt x="31305" y="10439"/>
                  </a:moveTo>
                  <a:lnTo>
                    <a:pt x="20866" y="10439"/>
                  </a:lnTo>
                  <a:lnTo>
                    <a:pt x="20866" y="20891"/>
                  </a:lnTo>
                  <a:lnTo>
                    <a:pt x="10439" y="20891"/>
                  </a:lnTo>
                  <a:lnTo>
                    <a:pt x="10439" y="10439"/>
                  </a:lnTo>
                  <a:lnTo>
                    <a:pt x="0" y="10439"/>
                  </a:lnTo>
                  <a:lnTo>
                    <a:pt x="0" y="20891"/>
                  </a:lnTo>
                  <a:lnTo>
                    <a:pt x="0" y="31305"/>
                  </a:lnTo>
                  <a:lnTo>
                    <a:pt x="0" y="41757"/>
                  </a:lnTo>
                  <a:lnTo>
                    <a:pt x="10439" y="41757"/>
                  </a:lnTo>
                  <a:lnTo>
                    <a:pt x="10439" y="31330"/>
                  </a:lnTo>
                  <a:lnTo>
                    <a:pt x="20866" y="31330"/>
                  </a:lnTo>
                  <a:lnTo>
                    <a:pt x="31305" y="31330"/>
                  </a:lnTo>
                  <a:lnTo>
                    <a:pt x="31305" y="20891"/>
                  </a:lnTo>
                  <a:lnTo>
                    <a:pt x="31305" y="10439"/>
                  </a:lnTo>
                  <a:close/>
                </a:path>
                <a:path w="636904" h="41910">
                  <a:moveTo>
                    <a:pt x="83477" y="20891"/>
                  </a:moveTo>
                  <a:lnTo>
                    <a:pt x="73037" y="20891"/>
                  </a:lnTo>
                  <a:lnTo>
                    <a:pt x="62611" y="20891"/>
                  </a:lnTo>
                  <a:lnTo>
                    <a:pt x="62611" y="10439"/>
                  </a:lnTo>
                  <a:lnTo>
                    <a:pt x="52171" y="10439"/>
                  </a:lnTo>
                  <a:lnTo>
                    <a:pt x="41732" y="10439"/>
                  </a:lnTo>
                  <a:lnTo>
                    <a:pt x="41732" y="20891"/>
                  </a:lnTo>
                  <a:lnTo>
                    <a:pt x="52171" y="20891"/>
                  </a:lnTo>
                  <a:lnTo>
                    <a:pt x="62598" y="20891"/>
                  </a:lnTo>
                  <a:lnTo>
                    <a:pt x="62598" y="31330"/>
                  </a:lnTo>
                  <a:lnTo>
                    <a:pt x="73037" y="31330"/>
                  </a:lnTo>
                  <a:lnTo>
                    <a:pt x="83477" y="31330"/>
                  </a:lnTo>
                  <a:lnTo>
                    <a:pt x="83477" y="20891"/>
                  </a:lnTo>
                  <a:close/>
                </a:path>
                <a:path w="636904" h="41910">
                  <a:moveTo>
                    <a:pt x="156514" y="10439"/>
                  </a:moveTo>
                  <a:lnTo>
                    <a:pt x="146088" y="10439"/>
                  </a:lnTo>
                  <a:lnTo>
                    <a:pt x="135648" y="10439"/>
                  </a:lnTo>
                  <a:lnTo>
                    <a:pt x="125209" y="10439"/>
                  </a:lnTo>
                  <a:lnTo>
                    <a:pt x="125209" y="20891"/>
                  </a:lnTo>
                  <a:lnTo>
                    <a:pt x="114782" y="20891"/>
                  </a:lnTo>
                  <a:lnTo>
                    <a:pt x="114782" y="10439"/>
                  </a:lnTo>
                  <a:lnTo>
                    <a:pt x="104343" y="10439"/>
                  </a:lnTo>
                  <a:lnTo>
                    <a:pt x="93903" y="10439"/>
                  </a:lnTo>
                  <a:lnTo>
                    <a:pt x="93903" y="20891"/>
                  </a:lnTo>
                  <a:lnTo>
                    <a:pt x="104343" y="20891"/>
                  </a:lnTo>
                  <a:lnTo>
                    <a:pt x="104343" y="31330"/>
                  </a:lnTo>
                  <a:lnTo>
                    <a:pt x="146088" y="31330"/>
                  </a:lnTo>
                  <a:lnTo>
                    <a:pt x="146088" y="20891"/>
                  </a:lnTo>
                  <a:lnTo>
                    <a:pt x="156514" y="20891"/>
                  </a:lnTo>
                  <a:lnTo>
                    <a:pt x="156514" y="10439"/>
                  </a:lnTo>
                  <a:close/>
                </a:path>
                <a:path w="636904" h="41910">
                  <a:moveTo>
                    <a:pt x="208699" y="20891"/>
                  </a:moveTo>
                  <a:lnTo>
                    <a:pt x="198259" y="20891"/>
                  </a:lnTo>
                  <a:lnTo>
                    <a:pt x="187820" y="20891"/>
                  </a:lnTo>
                  <a:lnTo>
                    <a:pt x="177380" y="20891"/>
                  </a:lnTo>
                  <a:lnTo>
                    <a:pt x="177380" y="31330"/>
                  </a:lnTo>
                  <a:lnTo>
                    <a:pt x="187820" y="31330"/>
                  </a:lnTo>
                  <a:lnTo>
                    <a:pt x="198259" y="31330"/>
                  </a:lnTo>
                  <a:lnTo>
                    <a:pt x="208699" y="31330"/>
                  </a:lnTo>
                  <a:lnTo>
                    <a:pt x="208699" y="20891"/>
                  </a:lnTo>
                  <a:close/>
                </a:path>
                <a:path w="636904" h="41910">
                  <a:moveTo>
                    <a:pt x="271297" y="20891"/>
                  </a:moveTo>
                  <a:lnTo>
                    <a:pt x="271297" y="20891"/>
                  </a:lnTo>
                  <a:lnTo>
                    <a:pt x="219125" y="20891"/>
                  </a:lnTo>
                  <a:lnTo>
                    <a:pt x="219125" y="31330"/>
                  </a:lnTo>
                  <a:lnTo>
                    <a:pt x="271297" y="31330"/>
                  </a:lnTo>
                  <a:lnTo>
                    <a:pt x="271297" y="20891"/>
                  </a:lnTo>
                  <a:close/>
                </a:path>
                <a:path w="636904" h="41910">
                  <a:moveTo>
                    <a:pt x="302602" y="20891"/>
                  </a:moveTo>
                  <a:lnTo>
                    <a:pt x="292176" y="20891"/>
                  </a:lnTo>
                  <a:lnTo>
                    <a:pt x="292176" y="10439"/>
                  </a:lnTo>
                  <a:lnTo>
                    <a:pt x="281736" y="10439"/>
                  </a:lnTo>
                  <a:lnTo>
                    <a:pt x="281736" y="20891"/>
                  </a:lnTo>
                  <a:lnTo>
                    <a:pt x="292163" y="20891"/>
                  </a:lnTo>
                  <a:lnTo>
                    <a:pt x="292163" y="31330"/>
                  </a:lnTo>
                  <a:lnTo>
                    <a:pt x="302602" y="31330"/>
                  </a:lnTo>
                  <a:lnTo>
                    <a:pt x="302602" y="20891"/>
                  </a:lnTo>
                  <a:close/>
                </a:path>
                <a:path w="636904" h="41910">
                  <a:moveTo>
                    <a:pt x="344347" y="20891"/>
                  </a:moveTo>
                  <a:lnTo>
                    <a:pt x="333908" y="20891"/>
                  </a:lnTo>
                  <a:lnTo>
                    <a:pt x="333908" y="10439"/>
                  </a:lnTo>
                  <a:lnTo>
                    <a:pt x="323481" y="10439"/>
                  </a:lnTo>
                  <a:lnTo>
                    <a:pt x="313042" y="10439"/>
                  </a:lnTo>
                  <a:lnTo>
                    <a:pt x="302602" y="10439"/>
                  </a:lnTo>
                  <a:lnTo>
                    <a:pt x="302602" y="20891"/>
                  </a:lnTo>
                  <a:lnTo>
                    <a:pt x="313042" y="20891"/>
                  </a:lnTo>
                  <a:lnTo>
                    <a:pt x="323469" y="20891"/>
                  </a:lnTo>
                  <a:lnTo>
                    <a:pt x="323469" y="31330"/>
                  </a:lnTo>
                  <a:lnTo>
                    <a:pt x="333908" y="31330"/>
                  </a:lnTo>
                  <a:lnTo>
                    <a:pt x="344347" y="31330"/>
                  </a:lnTo>
                  <a:lnTo>
                    <a:pt x="344347" y="20891"/>
                  </a:lnTo>
                  <a:close/>
                </a:path>
                <a:path w="636904" h="41910">
                  <a:moveTo>
                    <a:pt x="365213" y="10439"/>
                  </a:moveTo>
                  <a:lnTo>
                    <a:pt x="354787" y="10439"/>
                  </a:lnTo>
                  <a:lnTo>
                    <a:pt x="344347" y="10439"/>
                  </a:lnTo>
                  <a:lnTo>
                    <a:pt x="344347" y="20891"/>
                  </a:lnTo>
                  <a:lnTo>
                    <a:pt x="354774" y="20891"/>
                  </a:lnTo>
                  <a:lnTo>
                    <a:pt x="365213" y="20891"/>
                  </a:lnTo>
                  <a:lnTo>
                    <a:pt x="365213" y="10439"/>
                  </a:lnTo>
                  <a:close/>
                </a:path>
                <a:path w="636904" h="41910">
                  <a:moveTo>
                    <a:pt x="417385" y="10439"/>
                  </a:moveTo>
                  <a:lnTo>
                    <a:pt x="417385" y="10439"/>
                  </a:lnTo>
                  <a:lnTo>
                    <a:pt x="375640" y="10439"/>
                  </a:lnTo>
                  <a:lnTo>
                    <a:pt x="375640" y="20891"/>
                  </a:lnTo>
                  <a:lnTo>
                    <a:pt x="365213" y="20891"/>
                  </a:lnTo>
                  <a:lnTo>
                    <a:pt x="365213" y="31330"/>
                  </a:lnTo>
                  <a:lnTo>
                    <a:pt x="375653" y="31330"/>
                  </a:lnTo>
                  <a:lnTo>
                    <a:pt x="375653" y="20891"/>
                  </a:lnTo>
                  <a:lnTo>
                    <a:pt x="386080" y="20891"/>
                  </a:lnTo>
                  <a:lnTo>
                    <a:pt x="386080" y="31330"/>
                  </a:lnTo>
                  <a:lnTo>
                    <a:pt x="396519" y="31330"/>
                  </a:lnTo>
                  <a:lnTo>
                    <a:pt x="406958" y="31330"/>
                  </a:lnTo>
                  <a:lnTo>
                    <a:pt x="406958" y="20891"/>
                  </a:lnTo>
                  <a:lnTo>
                    <a:pt x="417385" y="20891"/>
                  </a:lnTo>
                  <a:lnTo>
                    <a:pt x="417385" y="10439"/>
                  </a:lnTo>
                  <a:close/>
                </a:path>
                <a:path w="636904" h="41910">
                  <a:moveTo>
                    <a:pt x="427824" y="20891"/>
                  </a:moveTo>
                  <a:lnTo>
                    <a:pt x="417385" y="20891"/>
                  </a:lnTo>
                  <a:lnTo>
                    <a:pt x="417385" y="31330"/>
                  </a:lnTo>
                  <a:lnTo>
                    <a:pt x="427824" y="31330"/>
                  </a:lnTo>
                  <a:lnTo>
                    <a:pt x="427824" y="20891"/>
                  </a:lnTo>
                  <a:close/>
                </a:path>
                <a:path w="636904" h="41910">
                  <a:moveTo>
                    <a:pt x="490435" y="0"/>
                  </a:moveTo>
                  <a:lnTo>
                    <a:pt x="479996" y="0"/>
                  </a:lnTo>
                  <a:lnTo>
                    <a:pt x="469557" y="0"/>
                  </a:lnTo>
                  <a:lnTo>
                    <a:pt x="469557" y="10439"/>
                  </a:lnTo>
                  <a:lnTo>
                    <a:pt x="427824" y="10439"/>
                  </a:lnTo>
                  <a:lnTo>
                    <a:pt x="427824" y="20891"/>
                  </a:lnTo>
                  <a:lnTo>
                    <a:pt x="438251" y="20891"/>
                  </a:lnTo>
                  <a:lnTo>
                    <a:pt x="438251" y="31330"/>
                  </a:lnTo>
                  <a:lnTo>
                    <a:pt x="448691" y="31330"/>
                  </a:lnTo>
                  <a:lnTo>
                    <a:pt x="459130" y="31330"/>
                  </a:lnTo>
                  <a:lnTo>
                    <a:pt x="459130" y="20891"/>
                  </a:lnTo>
                  <a:lnTo>
                    <a:pt x="469557" y="20891"/>
                  </a:lnTo>
                  <a:lnTo>
                    <a:pt x="469557" y="31330"/>
                  </a:lnTo>
                  <a:lnTo>
                    <a:pt x="479996" y="31330"/>
                  </a:lnTo>
                  <a:lnTo>
                    <a:pt x="479996" y="20891"/>
                  </a:lnTo>
                  <a:lnTo>
                    <a:pt x="469569" y="20891"/>
                  </a:lnTo>
                  <a:lnTo>
                    <a:pt x="469569" y="10439"/>
                  </a:lnTo>
                  <a:lnTo>
                    <a:pt x="479996" y="10439"/>
                  </a:lnTo>
                  <a:lnTo>
                    <a:pt x="490435" y="10439"/>
                  </a:lnTo>
                  <a:lnTo>
                    <a:pt x="490435" y="0"/>
                  </a:lnTo>
                  <a:close/>
                </a:path>
                <a:path w="636904" h="41910">
                  <a:moveTo>
                    <a:pt x="553046" y="20891"/>
                  </a:moveTo>
                  <a:lnTo>
                    <a:pt x="542607" y="20891"/>
                  </a:lnTo>
                  <a:lnTo>
                    <a:pt x="542607" y="31330"/>
                  </a:lnTo>
                  <a:lnTo>
                    <a:pt x="553046" y="31330"/>
                  </a:lnTo>
                  <a:lnTo>
                    <a:pt x="553046" y="20891"/>
                  </a:lnTo>
                  <a:close/>
                </a:path>
                <a:path w="636904" h="41910">
                  <a:moveTo>
                    <a:pt x="553046" y="0"/>
                  </a:moveTo>
                  <a:lnTo>
                    <a:pt x="542607" y="0"/>
                  </a:lnTo>
                  <a:lnTo>
                    <a:pt x="532168" y="0"/>
                  </a:lnTo>
                  <a:lnTo>
                    <a:pt x="521728" y="0"/>
                  </a:lnTo>
                  <a:lnTo>
                    <a:pt x="521728" y="10439"/>
                  </a:lnTo>
                  <a:lnTo>
                    <a:pt x="511302" y="10439"/>
                  </a:lnTo>
                  <a:lnTo>
                    <a:pt x="511302" y="20891"/>
                  </a:lnTo>
                  <a:lnTo>
                    <a:pt x="500862" y="20891"/>
                  </a:lnTo>
                  <a:lnTo>
                    <a:pt x="490423" y="20891"/>
                  </a:lnTo>
                  <a:lnTo>
                    <a:pt x="490423" y="31330"/>
                  </a:lnTo>
                  <a:lnTo>
                    <a:pt x="500862" y="31330"/>
                  </a:lnTo>
                  <a:lnTo>
                    <a:pt x="511302" y="31330"/>
                  </a:lnTo>
                  <a:lnTo>
                    <a:pt x="521741" y="31330"/>
                  </a:lnTo>
                  <a:lnTo>
                    <a:pt x="521741" y="20891"/>
                  </a:lnTo>
                  <a:lnTo>
                    <a:pt x="521741" y="10439"/>
                  </a:lnTo>
                  <a:lnTo>
                    <a:pt x="532168" y="10439"/>
                  </a:lnTo>
                  <a:lnTo>
                    <a:pt x="542607" y="10439"/>
                  </a:lnTo>
                  <a:lnTo>
                    <a:pt x="553046" y="10439"/>
                  </a:lnTo>
                  <a:lnTo>
                    <a:pt x="553046" y="0"/>
                  </a:lnTo>
                  <a:close/>
                </a:path>
                <a:path w="636904" h="41910">
                  <a:moveTo>
                    <a:pt x="573913" y="10439"/>
                  </a:moveTo>
                  <a:lnTo>
                    <a:pt x="563473" y="10439"/>
                  </a:lnTo>
                  <a:lnTo>
                    <a:pt x="563473" y="20891"/>
                  </a:lnTo>
                  <a:lnTo>
                    <a:pt x="573913" y="20891"/>
                  </a:lnTo>
                  <a:lnTo>
                    <a:pt x="573913" y="10439"/>
                  </a:lnTo>
                  <a:close/>
                </a:path>
                <a:path w="636904" h="41910">
                  <a:moveTo>
                    <a:pt x="594779" y="10439"/>
                  </a:moveTo>
                  <a:lnTo>
                    <a:pt x="584339" y="10439"/>
                  </a:lnTo>
                  <a:lnTo>
                    <a:pt x="584339" y="20891"/>
                  </a:lnTo>
                  <a:lnTo>
                    <a:pt x="594779" y="20891"/>
                  </a:lnTo>
                  <a:lnTo>
                    <a:pt x="594779" y="10439"/>
                  </a:lnTo>
                  <a:close/>
                </a:path>
                <a:path w="636904" h="41910">
                  <a:moveTo>
                    <a:pt x="605218" y="0"/>
                  </a:moveTo>
                  <a:lnTo>
                    <a:pt x="594779" y="0"/>
                  </a:lnTo>
                  <a:lnTo>
                    <a:pt x="594779" y="10439"/>
                  </a:lnTo>
                  <a:lnTo>
                    <a:pt x="605218" y="10439"/>
                  </a:lnTo>
                  <a:lnTo>
                    <a:pt x="605218" y="0"/>
                  </a:lnTo>
                  <a:close/>
                </a:path>
                <a:path w="636904" h="41910">
                  <a:moveTo>
                    <a:pt x="636524" y="0"/>
                  </a:moveTo>
                  <a:lnTo>
                    <a:pt x="626071" y="0"/>
                  </a:lnTo>
                  <a:lnTo>
                    <a:pt x="615632" y="0"/>
                  </a:lnTo>
                  <a:lnTo>
                    <a:pt x="615632" y="10439"/>
                  </a:lnTo>
                  <a:lnTo>
                    <a:pt x="615632" y="20891"/>
                  </a:lnTo>
                  <a:lnTo>
                    <a:pt x="605218" y="20891"/>
                  </a:lnTo>
                  <a:lnTo>
                    <a:pt x="594779" y="20891"/>
                  </a:lnTo>
                  <a:lnTo>
                    <a:pt x="594779" y="31330"/>
                  </a:lnTo>
                  <a:lnTo>
                    <a:pt x="605193" y="31330"/>
                  </a:lnTo>
                  <a:lnTo>
                    <a:pt x="615632" y="31330"/>
                  </a:lnTo>
                  <a:lnTo>
                    <a:pt x="626071" y="31330"/>
                  </a:lnTo>
                  <a:lnTo>
                    <a:pt x="626071" y="20891"/>
                  </a:lnTo>
                  <a:lnTo>
                    <a:pt x="636524" y="20891"/>
                  </a:lnTo>
                  <a:lnTo>
                    <a:pt x="636524" y="10439"/>
                  </a:lnTo>
                  <a:lnTo>
                    <a:pt x="636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5952960" y="6140919"/>
              <a:ext cx="636905" cy="31750"/>
            </a:xfrm>
            <a:custGeom>
              <a:avLst/>
              <a:gdLst/>
              <a:ahLst/>
              <a:cxnLst/>
              <a:rect l="l" t="t" r="r" b="b"/>
              <a:pathLst>
                <a:path w="636904" h="31750">
                  <a:moveTo>
                    <a:pt x="10439" y="20878"/>
                  </a:moveTo>
                  <a:lnTo>
                    <a:pt x="0" y="20878"/>
                  </a:lnTo>
                  <a:lnTo>
                    <a:pt x="0" y="31318"/>
                  </a:lnTo>
                  <a:lnTo>
                    <a:pt x="10439" y="31318"/>
                  </a:lnTo>
                  <a:lnTo>
                    <a:pt x="10439" y="20878"/>
                  </a:lnTo>
                  <a:close/>
                </a:path>
                <a:path w="636904" h="31750">
                  <a:moveTo>
                    <a:pt x="10439" y="0"/>
                  </a:moveTo>
                  <a:lnTo>
                    <a:pt x="0" y="0"/>
                  </a:lnTo>
                  <a:lnTo>
                    <a:pt x="0" y="10452"/>
                  </a:lnTo>
                  <a:lnTo>
                    <a:pt x="10439" y="10452"/>
                  </a:lnTo>
                  <a:lnTo>
                    <a:pt x="10439" y="0"/>
                  </a:lnTo>
                  <a:close/>
                </a:path>
                <a:path w="636904" h="31750">
                  <a:moveTo>
                    <a:pt x="41732" y="20878"/>
                  </a:moveTo>
                  <a:lnTo>
                    <a:pt x="31305" y="20878"/>
                  </a:lnTo>
                  <a:lnTo>
                    <a:pt x="31305" y="10452"/>
                  </a:lnTo>
                  <a:lnTo>
                    <a:pt x="31305" y="0"/>
                  </a:lnTo>
                  <a:lnTo>
                    <a:pt x="20866" y="0"/>
                  </a:lnTo>
                  <a:lnTo>
                    <a:pt x="20866" y="10439"/>
                  </a:lnTo>
                  <a:lnTo>
                    <a:pt x="20866" y="20878"/>
                  </a:lnTo>
                  <a:lnTo>
                    <a:pt x="20866" y="31318"/>
                  </a:lnTo>
                  <a:lnTo>
                    <a:pt x="31292" y="31318"/>
                  </a:lnTo>
                  <a:lnTo>
                    <a:pt x="41732" y="31318"/>
                  </a:lnTo>
                  <a:lnTo>
                    <a:pt x="41732" y="20878"/>
                  </a:lnTo>
                  <a:close/>
                </a:path>
                <a:path w="636904" h="31750">
                  <a:moveTo>
                    <a:pt x="125222" y="20878"/>
                  </a:moveTo>
                  <a:lnTo>
                    <a:pt x="114782" y="20878"/>
                  </a:lnTo>
                  <a:lnTo>
                    <a:pt x="104343" y="20878"/>
                  </a:lnTo>
                  <a:lnTo>
                    <a:pt x="104343" y="31318"/>
                  </a:lnTo>
                  <a:lnTo>
                    <a:pt x="114782" y="31318"/>
                  </a:lnTo>
                  <a:lnTo>
                    <a:pt x="125222" y="31318"/>
                  </a:lnTo>
                  <a:lnTo>
                    <a:pt x="125222" y="20878"/>
                  </a:lnTo>
                  <a:close/>
                </a:path>
                <a:path w="636904" h="31750">
                  <a:moveTo>
                    <a:pt x="125222" y="0"/>
                  </a:moveTo>
                  <a:lnTo>
                    <a:pt x="114782" y="0"/>
                  </a:lnTo>
                  <a:lnTo>
                    <a:pt x="104343" y="0"/>
                  </a:lnTo>
                  <a:lnTo>
                    <a:pt x="93903" y="0"/>
                  </a:lnTo>
                  <a:lnTo>
                    <a:pt x="93903" y="10439"/>
                  </a:lnTo>
                  <a:lnTo>
                    <a:pt x="83477" y="10439"/>
                  </a:lnTo>
                  <a:lnTo>
                    <a:pt x="83477" y="0"/>
                  </a:lnTo>
                  <a:lnTo>
                    <a:pt x="73037" y="0"/>
                  </a:lnTo>
                  <a:lnTo>
                    <a:pt x="73037" y="10439"/>
                  </a:lnTo>
                  <a:lnTo>
                    <a:pt x="62611" y="10439"/>
                  </a:lnTo>
                  <a:lnTo>
                    <a:pt x="62611" y="0"/>
                  </a:lnTo>
                  <a:lnTo>
                    <a:pt x="52171" y="0"/>
                  </a:lnTo>
                  <a:lnTo>
                    <a:pt x="41732" y="0"/>
                  </a:lnTo>
                  <a:lnTo>
                    <a:pt x="41732" y="10452"/>
                  </a:lnTo>
                  <a:lnTo>
                    <a:pt x="52171" y="10452"/>
                  </a:lnTo>
                  <a:lnTo>
                    <a:pt x="62598" y="10452"/>
                  </a:lnTo>
                  <a:lnTo>
                    <a:pt x="62598" y="20878"/>
                  </a:lnTo>
                  <a:lnTo>
                    <a:pt x="52171" y="20878"/>
                  </a:lnTo>
                  <a:lnTo>
                    <a:pt x="52171" y="31318"/>
                  </a:lnTo>
                  <a:lnTo>
                    <a:pt x="62611" y="31318"/>
                  </a:lnTo>
                  <a:lnTo>
                    <a:pt x="62611" y="20878"/>
                  </a:lnTo>
                  <a:lnTo>
                    <a:pt x="73037" y="20878"/>
                  </a:lnTo>
                  <a:lnTo>
                    <a:pt x="73037" y="10452"/>
                  </a:lnTo>
                  <a:lnTo>
                    <a:pt x="83477" y="10452"/>
                  </a:lnTo>
                  <a:lnTo>
                    <a:pt x="83477" y="20878"/>
                  </a:lnTo>
                  <a:lnTo>
                    <a:pt x="93903" y="20878"/>
                  </a:lnTo>
                  <a:lnTo>
                    <a:pt x="104343" y="20878"/>
                  </a:lnTo>
                  <a:lnTo>
                    <a:pt x="104343" y="10452"/>
                  </a:lnTo>
                  <a:lnTo>
                    <a:pt x="114782" y="10452"/>
                  </a:lnTo>
                  <a:lnTo>
                    <a:pt x="125222" y="10452"/>
                  </a:lnTo>
                  <a:lnTo>
                    <a:pt x="125222" y="0"/>
                  </a:lnTo>
                  <a:close/>
                </a:path>
                <a:path w="636904" h="31750">
                  <a:moveTo>
                    <a:pt x="229565" y="0"/>
                  </a:moveTo>
                  <a:lnTo>
                    <a:pt x="219125" y="0"/>
                  </a:lnTo>
                  <a:lnTo>
                    <a:pt x="208686" y="0"/>
                  </a:lnTo>
                  <a:lnTo>
                    <a:pt x="208686" y="10439"/>
                  </a:lnTo>
                  <a:lnTo>
                    <a:pt x="198259" y="10439"/>
                  </a:lnTo>
                  <a:lnTo>
                    <a:pt x="198259" y="0"/>
                  </a:lnTo>
                  <a:lnTo>
                    <a:pt x="187820" y="0"/>
                  </a:lnTo>
                  <a:lnTo>
                    <a:pt x="146075" y="0"/>
                  </a:lnTo>
                  <a:lnTo>
                    <a:pt x="146075" y="10439"/>
                  </a:lnTo>
                  <a:lnTo>
                    <a:pt x="135648" y="10439"/>
                  </a:lnTo>
                  <a:lnTo>
                    <a:pt x="135648" y="20878"/>
                  </a:lnTo>
                  <a:lnTo>
                    <a:pt x="146088" y="20878"/>
                  </a:lnTo>
                  <a:lnTo>
                    <a:pt x="146088" y="10452"/>
                  </a:lnTo>
                  <a:lnTo>
                    <a:pt x="156514" y="10452"/>
                  </a:lnTo>
                  <a:lnTo>
                    <a:pt x="156514" y="20878"/>
                  </a:lnTo>
                  <a:lnTo>
                    <a:pt x="166954" y="20878"/>
                  </a:lnTo>
                  <a:lnTo>
                    <a:pt x="166954" y="10452"/>
                  </a:lnTo>
                  <a:lnTo>
                    <a:pt x="177380" y="10452"/>
                  </a:lnTo>
                  <a:lnTo>
                    <a:pt x="187820" y="10452"/>
                  </a:lnTo>
                  <a:lnTo>
                    <a:pt x="198259" y="10452"/>
                  </a:lnTo>
                  <a:lnTo>
                    <a:pt x="198259" y="20878"/>
                  </a:lnTo>
                  <a:lnTo>
                    <a:pt x="208699" y="20878"/>
                  </a:lnTo>
                  <a:lnTo>
                    <a:pt x="208699" y="10452"/>
                  </a:lnTo>
                  <a:lnTo>
                    <a:pt x="219125" y="10452"/>
                  </a:lnTo>
                  <a:lnTo>
                    <a:pt x="229565" y="10452"/>
                  </a:lnTo>
                  <a:lnTo>
                    <a:pt x="229565" y="0"/>
                  </a:lnTo>
                  <a:close/>
                </a:path>
                <a:path w="636904" h="31750">
                  <a:moveTo>
                    <a:pt x="375653" y="10439"/>
                  </a:moveTo>
                  <a:lnTo>
                    <a:pt x="365213" y="10439"/>
                  </a:lnTo>
                  <a:lnTo>
                    <a:pt x="354787" y="10439"/>
                  </a:lnTo>
                  <a:lnTo>
                    <a:pt x="344347" y="10439"/>
                  </a:lnTo>
                  <a:lnTo>
                    <a:pt x="344347" y="0"/>
                  </a:lnTo>
                  <a:lnTo>
                    <a:pt x="333908" y="0"/>
                  </a:lnTo>
                  <a:lnTo>
                    <a:pt x="333908" y="10439"/>
                  </a:lnTo>
                  <a:lnTo>
                    <a:pt x="323481" y="10439"/>
                  </a:lnTo>
                  <a:lnTo>
                    <a:pt x="323481" y="0"/>
                  </a:lnTo>
                  <a:lnTo>
                    <a:pt x="313042" y="0"/>
                  </a:lnTo>
                  <a:lnTo>
                    <a:pt x="313042" y="10439"/>
                  </a:lnTo>
                  <a:lnTo>
                    <a:pt x="302602" y="10439"/>
                  </a:lnTo>
                  <a:lnTo>
                    <a:pt x="302602" y="0"/>
                  </a:lnTo>
                  <a:lnTo>
                    <a:pt x="292163" y="0"/>
                  </a:lnTo>
                  <a:lnTo>
                    <a:pt x="292163" y="10439"/>
                  </a:lnTo>
                  <a:lnTo>
                    <a:pt x="281736" y="10439"/>
                  </a:lnTo>
                  <a:lnTo>
                    <a:pt x="281736" y="0"/>
                  </a:lnTo>
                  <a:lnTo>
                    <a:pt x="271297" y="0"/>
                  </a:lnTo>
                  <a:lnTo>
                    <a:pt x="271297" y="10439"/>
                  </a:lnTo>
                  <a:lnTo>
                    <a:pt x="260870" y="10439"/>
                  </a:lnTo>
                  <a:lnTo>
                    <a:pt x="260870" y="0"/>
                  </a:lnTo>
                  <a:lnTo>
                    <a:pt x="250431" y="0"/>
                  </a:lnTo>
                  <a:lnTo>
                    <a:pt x="239991" y="0"/>
                  </a:lnTo>
                  <a:lnTo>
                    <a:pt x="239991" y="10452"/>
                  </a:lnTo>
                  <a:lnTo>
                    <a:pt x="250431" y="10452"/>
                  </a:lnTo>
                  <a:lnTo>
                    <a:pt x="250431" y="20878"/>
                  </a:lnTo>
                  <a:lnTo>
                    <a:pt x="313042" y="20878"/>
                  </a:lnTo>
                  <a:lnTo>
                    <a:pt x="313042" y="10452"/>
                  </a:lnTo>
                  <a:lnTo>
                    <a:pt x="323469" y="10452"/>
                  </a:lnTo>
                  <a:lnTo>
                    <a:pt x="323469" y="20878"/>
                  </a:lnTo>
                  <a:lnTo>
                    <a:pt x="333908" y="20878"/>
                  </a:lnTo>
                  <a:lnTo>
                    <a:pt x="333908" y="10452"/>
                  </a:lnTo>
                  <a:lnTo>
                    <a:pt x="344347" y="10452"/>
                  </a:lnTo>
                  <a:lnTo>
                    <a:pt x="344347" y="20878"/>
                  </a:lnTo>
                  <a:lnTo>
                    <a:pt x="354774" y="20878"/>
                  </a:lnTo>
                  <a:lnTo>
                    <a:pt x="365213" y="20878"/>
                  </a:lnTo>
                  <a:lnTo>
                    <a:pt x="375653" y="20878"/>
                  </a:lnTo>
                  <a:lnTo>
                    <a:pt x="375653" y="10439"/>
                  </a:lnTo>
                  <a:close/>
                </a:path>
                <a:path w="636904" h="31750">
                  <a:moveTo>
                    <a:pt x="532168" y="10439"/>
                  </a:moveTo>
                  <a:lnTo>
                    <a:pt x="521741" y="10439"/>
                  </a:lnTo>
                  <a:lnTo>
                    <a:pt x="521741" y="0"/>
                  </a:lnTo>
                  <a:lnTo>
                    <a:pt x="511302" y="0"/>
                  </a:lnTo>
                  <a:lnTo>
                    <a:pt x="500862" y="0"/>
                  </a:lnTo>
                  <a:lnTo>
                    <a:pt x="500862" y="10439"/>
                  </a:lnTo>
                  <a:lnTo>
                    <a:pt x="490435" y="10439"/>
                  </a:lnTo>
                  <a:lnTo>
                    <a:pt x="459130" y="10439"/>
                  </a:lnTo>
                  <a:lnTo>
                    <a:pt x="459130" y="0"/>
                  </a:lnTo>
                  <a:lnTo>
                    <a:pt x="406946" y="0"/>
                  </a:lnTo>
                  <a:lnTo>
                    <a:pt x="406946" y="10439"/>
                  </a:lnTo>
                  <a:lnTo>
                    <a:pt x="396519" y="10439"/>
                  </a:lnTo>
                  <a:lnTo>
                    <a:pt x="396519" y="0"/>
                  </a:lnTo>
                  <a:lnTo>
                    <a:pt x="386080" y="0"/>
                  </a:lnTo>
                  <a:lnTo>
                    <a:pt x="386080" y="10452"/>
                  </a:lnTo>
                  <a:lnTo>
                    <a:pt x="396519" y="10452"/>
                  </a:lnTo>
                  <a:lnTo>
                    <a:pt x="396519" y="20878"/>
                  </a:lnTo>
                  <a:lnTo>
                    <a:pt x="406958" y="20878"/>
                  </a:lnTo>
                  <a:lnTo>
                    <a:pt x="406958" y="10452"/>
                  </a:lnTo>
                  <a:lnTo>
                    <a:pt x="417385" y="10452"/>
                  </a:lnTo>
                  <a:lnTo>
                    <a:pt x="417385" y="20878"/>
                  </a:lnTo>
                  <a:lnTo>
                    <a:pt x="427824" y="20878"/>
                  </a:lnTo>
                  <a:lnTo>
                    <a:pt x="427824" y="10452"/>
                  </a:lnTo>
                  <a:lnTo>
                    <a:pt x="438251" y="10452"/>
                  </a:lnTo>
                  <a:lnTo>
                    <a:pt x="438251" y="20878"/>
                  </a:lnTo>
                  <a:lnTo>
                    <a:pt x="448691" y="20878"/>
                  </a:lnTo>
                  <a:lnTo>
                    <a:pt x="448691" y="10452"/>
                  </a:lnTo>
                  <a:lnTo>
                    <a:pt x="459130" y="10452"/>
                  </a:lnTo>
                  <a:lnTo>
                    <a:pt x="459130" y="20878"/>
                  </a:lnTo>
                  <a:lnTo>
                    <a:pt x="469557" y="20878"/>
                  </a:lnTo>
                  <a:lnTo>
                    <a:pt x="469569" y="20878"/>
                  </a:lnTo>
                  <a:lnTo>
                    <a:pt x="532168" y="20878"/>
                  </a:lnTo>
                  <a:lnTo>
                    <a:pt x="532168" y="10439"/>
                  </a:lnTo>
                  <a:close/>
                </a:path>
                <a:path w="636904" h="31750">
                  <a:moveTo>
                    <a:pt x="584352" y="0"/>
                  </a:moveTo>
                  <a:lnTo>
                    <a:pt x="573913" y="0"/>
                  </a:lnTo>
                  <a:lnTo>
                    <a:pt x="563473" y="0"/>
                  </a:lnTo>
                  <a:lnTo>
                    <a:pt x="553034" y="0"/>
                  </a:lnTo>
                  <a:lnTo>
                    <a:pt x="553034" y="10452"/>
                  </a:lnTo>
                  <a:lnTo>
                    <a:pt x="563473" y="10452"/>
                  </a:lnTo>
                  <a:lnTo>
                    <a:pt x="573913" y="10452"/>
                  </a:lnTo>
                  <a:lnTo>
                    <a:pt x="573913" y="20878"/>
                  </a:lnTo>
                  <a:lnTo>
                    <a:pt x="584352" y="20878"/>
                  </a:lnTo>
                  <a:lnTo>
                    <a:pt x="584352" y="10452"/>
                  </a:lnTo>
                  <a:lnTo>
                    <a:pt x="584352" y="0"/>
                  </a:lnTo>
                  <a:close/>
                </a:path>
                <a:path w="636904" h="31750">
                  <a:moveTo>
                    <a:pt x="636524" y="10439"/>
                  </a:moveTo>
                  <a:lnTo>
                    <a:pt x="626071" y="10439"/>
                  </a:lnTo>
                  <a:lnTo>
                    <a:pt x="615632" y="10439"/>
                  </a:lnTo>
                  <a:lnTo>
                    <a:pt x="615632" y="0"/>
                  </a:lnTo>
                  <a:lnTo>
                    <a:pt x="605218" y="0"/>
                  </a:lnTo>
                  <a:lnTo>
                    <a:pt x="594779" y="0"/>
                  </a:lnTo>
                  <a:lnTo>
                    <a:pt x="594779" y="10439"/>
                  </a:lnTo>
                  <a:lnTo>
                    <a:pt x="594779" y="20878"/>
                  </a:lnTo>
                  <a:lnTo>
                    <a:pt x="605218" y="20878"/>
                  </a:lnTo>
                  <a:lnTo>
                    <a:pt x="605218" y="10452"/>
                  </a:lnTo>
                  <a:lnTo>
                    <a:pt x="615632" y="10452"/>
                  </a:lnTo>
                  <a:lnTo>
                    <a:pt x="615632" y="20878"/>
                  </a:lnTo>
                  <a:lnTo>
                    <a:pt x="626071" y="20878"/>
                  </a:lnTo>
                  <a:lnTo>
                    <a:pt x="636524" y="20878"/>
                  </a:lnTo>
                  <a:lnTo>
                    <a:pt x="636524" y="1043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5963386" y="6161798"/>
              <a:ext cx="626110" cy="31750"/>
            </a:xfrm>
            <a:custGeom>
              <a:avLst/>
              <a:gdLst/>
              <a:ahLst/>
              <a:cxnLst/>
              <a:rect l="l" t="t" r="r" b="b"/>
              <a:pathLst>
                <a:path w="626109" h="31750">
                  <a:moveTo>
                    <a:pt x="83489" y="20866"/>
                  </a:moveTo>
                  <a:lnTo>
                    <a:pt x="73050" y="20866"/>
                  </a:lnTo>
                  <a:lnTo>
                    <a:pt x="73050" y="10426"/>
                  </a:lnTo>
                  <a:lnTo>
                    <a:pt x="62611" y="10426"/>
                  </a:lnTo>
                  <a:lnTo>
                    <a:pt x="20866" y="10426"/>
                  </a:lnTo>
                  <a:lnTo>
                    <a:pt x="20866" y="20866"/>
                  </a:lnTo>
                  <a:lnTo>
                    <a:pt x="10439" y="20866"/>
                  </a:lnTo>
                  <a:lnTo>
                    <a:pt x="0" y="20866"/>
                  </a:lnTo>
                  <a:lnTo>
                    <a:pt x="0" y="31305"/>
                  </a:lnTo>
                  <a:lnTo>
                    <a:pt x="10439" y="31305"/>
                  </a:lnTo>
                  <a:lnTo>
                    <a:pt x="20878" y="31305"/>
                  </a:lnTo>
                  <a:lnTo>
                    <a:pt x="20878" y="20866"/>
                  </a:lnTo>
                  <a:lnTo>
                    <a:pt x="31305" y="20866"/>
                  </a:lnTo>
                  <a:lnTo>
                    <a:pt x="31305" y="31305"/>
                  </a:lnTo>
                  <a:lnTo>
                    <a:pt x="41744" y="31305"/>
                  </a:lnTo>
                  <a:lnTo>
                    <a:pt x="41744" y="20866"/>
                  </a:lnTo>
                  <a:lnTo>
                    <a:pt x="52171" y="20866"/>
                  </a:lnTo>
                  <a:lnTo>
                    <a:pt x="62611" y="20866"/>
                  </a:lnTo>
                  <a:lnTo>
                    <a:pt x="62611" y="31305"/>
                  </a:lnTo>
                  <a:lnTo>
                    <a:pt x="73050" y="31305"/>
                  </a:lnTo>
                  <a:lnTo>
                    <a:pt x="83489" y="31305"/>
                  </a:lnTo>
                  <a:lnTo>
                    <a:pt x="83489" y="20866"/>
                  </a:lnTo>
                  <a:close/>
                </a:path>
                <a:path w="626109" h="31750">
                  <a:moveTo>
                    <a:pt x="313055" y="0"/>
                  </a:moveTo>
                  <a:lnTo>
                    <a:pt x="302615" y="0"/>
                  </a:lnTo>
                  <a:lnTo>
                    <a:pt x="292176" y="0"/>
                  </a:lnTo>
                  <a:lnTo>
                    <a:pt x="292176" y="10426"/>
                  </a:lnTo>
                  <a:lnTo>
                    <a:pt x="281749" y="10426"/>
                  </a:lnTo>
                  <a:lnTo>
                    <a:pt x="281749" y="0"/>
                  </a:lnTo>
                  <a:lnTo>
                    <a:pt x="271310" y="0"/>
                  </a:lnTo>
                  <a:lnTo>
                    <a:pt x="260870" y="0"/>
                  </a:lnTo>
                  <a:lnTo>
                    <a:pt x="260870" y="10426"/>
                  </a:lnTo>
                  <a:lnTo>
                    <a:pt x="250444" y="10426"/>
                  </a:lnTo>
                  <a:lnTo>
                    <a:pt x="240004" y="10426"/>
                  </a:lnTo>
                  <a:lnTo>
                    <a:pt x="229577" y="10426"/>
                  </a:lnTo>
                  <a:lnTo>
                    <a:pt x="229577" y="0"/>
                  </a:lnTo>
                  <a:lnTo>
                    <a:pt x="219138" y="0"/>
                  </a:lnTo>
                  <a:lnTo>
                    <a:pt x="219138" y="10426"/>
                  </a:lnTo>
                  <a:lnTo>
                    <a:pt x="208699" y="10426"/>
                  </a:lnTo>
                  <a:lnTo>
                    <a:pt x="198272" y="10426"/>
                  </a:lnTo>
                  <a:lnTo>
                    <a:pt x="198272" y="0"/>
                  </a:lnTo>
                  <a:lnTo>
                    <a:pt x="198259" y="10439"/>
                  </a:lnTo>
                  <a:lnTo>
                    <a:pt x="198259" y="20866"/>
                  </a:lnTo>
                  <a:lnTo>
                    <a:pt x="187833" y="20866"/>
                  </a:lnTo>
                  <a:lnTo>
                    <a:pt x="187833" y="10439"/>
                  </a:lnTo>
                  <a:lnTo>
                    <a:pt x="198259" y="10439"/>
                  </a:lnTo>
                  <a:lnTo>
                    <a:pt x="198259" y="0"/>
                  </a:lnTo>
                  <a:lnTo>
                    <a:pt x="187833" y="0"/>
                  </a:lnTo>
                  <a:lnTo>
                    <a:pt x="187833" y="10426"/>
                  </a:lnTo>
                  <a:lnTo>
                    <a:pt x="177393" y="10426"/>
                  </a:lnTo>
                  <a:lnTo>
                    <a:pt x="177393" y="0"/>
                  </a:lnTo>
                  <a:lnTo>
                    <a:pt x="166954" y="0"/>
                  </a:lnTo>
                  <a:lnTo>
                    <a:pt x="166954" y="10439"/>
                  </a:lnTo>
                  <a:lnTo>
                    <a:pt x="177393" y="10439"/>
                  </a:lnTo>
                  <a:lnTo>
                    <a:pt x="177393" y="20866"/>
                  </a:lnTo>
                  <a:lnTo>
                    <a:pt x="166966" y="20866"/>
                  </a:lnTo>
                  <a:lnTo>
                    <a:pt x="156527" y="20866"/>
                  </a:lnTo>
                  <a:lnTo>
                    <a:pt x="156527" y="10439"/>
                  </a:lnTo>
                  <a:lnTo>
                    <a:pt x="156527" y="0"/>
                  </a:lnTo>
                  <a:lnTo>
                    <a:pt x="146088" y="0"/>
                  </a:lnTo>
                  <a:lnTo>
                    <a:pt x="135648" y="0"/>
                  </a:lnTo>
                  <a:lnTo>
                    <a:pt x="135648" y="10426"/>
                  </a:lnTo>
                  <a:lnTo>
                    <a:pt x="125222" y="10426"/>
                  </a:lnTo>
                  <a:lnTo>
                    <a:pt x="125222" y="20866"/>
                  </a:lnTo>
                  <a:lnTo>
                    <a:pt x="114795" y="20866"/>
                  </a:lnTo>
                  <a:lnTo>
                    <a:pt x="114795" y="10439"/>
                  </a:lnTo>
                  <a:lnTo>
                    <a:pt x="114795" y="0"/>
                  </a:lnTo>
                  <a:lnTo>
                    <a:pt x="104355" y="0"/>
                  </a:lnTo>
                  <a:lnTo>
                    <a:pt x="104355" y="10426"/>
                  </a:lnTo>
                  <a:lnTo>
                    <a:pt x="104355" y="20866"/>
                  </a:lnTo>
                  <a:lnTo>
                    <a:pt x="104355" y="31305"/>
                  </a:lnTo>
                  <a:lnTo>
                    <a:pt x="114782" y="31305"/>
                  </a:lnTo>
                  <a:lnTo>
                    <a:pt x="125222" y="31305"/>
                  </a:lnTo>
                  <a:lnTo>
                    <a:pt x="135661" y="31305"/>
                  </a:lnTo>
                  <a:lnTo>
                    <a:pt x="135661" y="20866"/>
                  </a:lnTo>
                  <a:lnTo>
                    <a:pt x="135661" y="10439"/>
                  </a:lnTo>
                  <a:lnTo>
                    <a:pt x="146088" y="10439"/>
                  </a:lnTo>
                  <a:lnTo>
                    <a:pt x="146088" y="20866"/>
                  </a:lnTo>
                  <a:lnTo>
                    <a:pt x="146088" y="31305"/>
                  </a:lnTo>
                  <a:lnTo>
                    <a:pt x="208699" y="31305"/>
                  </a:lnTo>
                  <a:lnTo>
                    <a:pt x="208699" y="20866"/>
                  </a:lnTo>
                  <a:lnTo>
                    <a:pt x="219138" y="20866"/>
                  </a:lnTo>
                  <a:lnTo>
                    <a:pt x="219138" y="31305"/>
                  </a:lnTo>
                  <a:lnTo>
                    <a:pt x="229577" y="31305"/>
                  </a:lnTo>
                  <a:lnTo>
                    <a:pt x="229577" y="20866"/>
                  </a:lnTo>
                  <a:lnTo>
                    <a:pt x="240004" y="20866"/>
                  </a:lnTo>
                  <a:lnTo>
                    <a:pt x="250431" y="20866"/>
                  </a:lnTo>
                  <a:lnTo>
                    <a:pt x="292176" y="20866"/>
                  </a:lnTo>
                  <a:lnTo>
                    <a:pt x="292176" y="10439"/>
                  </a:lnTo>
                  <a:lnTo>
                    <a:pt x="302615" y="10439"/>
                  </a:lnTo>
                  <a:lnTo>
                    <a:pt x="302615" y="20866"/>
                  </a:lnTo>
                  <a:lnTo>
                    <a:pt x="302615" y="31305"/>
                  </a:lnTo>
                  <a:lnTo>
                    <a:pt x="313055" y="31305"/>
                  </a:lnTo>
                  <a:lnTo>
                    <a:pt x="313055" y="20866"/>
                  </a:lnTo>
                  <a:lnTo>
                    <a:pt x="313055" y="10439"/>
                  </a:lnTo>
                  <a:lnTo>
                    <a:pt x="313055" y="0"/>
                  </a:lnTo>
                  <a:close/>
                </a:path>
                <a:path w="626109" h="31750">
                  <a:moveTo>
                    <a:pt x="354787" y="10426"/>
                  </a:moveTo>
                  <a:lnTo>
                    <a:pt x="344360" y="10426"/>
                  </a:lnTo>
                  <a:lnTo>
                    <a:pt x="344360" y="0"/>
                  </a:lnTo>
                  <a:lnTo>
                    <a:pt x="333921" y="0"/>
                  </a:lnTo>
                  <a:lnTo>
                    <a:pt x="333921" y="10426"/>
                  </a:lnTo>
                  <a:lnTo>
                    <a:pt x="323481" y="10426"/>
                  </a:lnTo>
                  <a:lnTo>
                    <a:pt x="323481" y="20866"/>
                  </a:lnTo>
                  <a:lnTo>
                    <a:pt x="323481" y="31305"/>
                  </a:lnTo>
                  <a:lnTo>
                    <a:pt x="333921" y="31305"/>
                  </a:lnTo>
                  <a:lnTo>
                    <a:pt x="333921" y="20866"/>
                  </a:lnTo>
                  <a:lnTo>
                    <a:pt x="333921" y="10439"/>
                  </a:lnTo>
                  <a:lnTo>
                    <a:pt x="344347" y="10439"/>
                  </a:lnTo>
                  <a:lnTo>
                    <a:pt x="344347" y="20866"/>
                  </a:lnTo>
                  <a:lnTo>
                    <a:pt x="354787" y="20866"/>
                  </a:lnTo>
                  <a:lnTo>
                    <a:pt x="354787" y="10426"/>
                  </a:lnTo>
                  <a:close/>
                </a:path>
                <a:path w="626109" h="31750">
                  <a:moveTo>
                    <a:pt x="427837" y="10426"/>
                  </a:moveTo>
                  <a:lnTo>
                    <a:pt x="417398" y="10426"/>
                  </a:lnTo>
                  <a:lnTo>
                    <a:pt x="417398" y="0"/>
                  </a:lnTo>
                  <a:lnTo>
                    <a:pt x="406958" y="0"/>
                  </a:lnTo>
                  <a:lnTo>
                    <a:pt x="396519" y="0"/>
                  </a:lnTo>
                  <a:lnTo>
                    <a:pt x="396519" y="10426"/>
                  </a:lnTo>
                  <a:lnTo>
                    <a:pt x="386092" y="10426"/>
                  </a:lnTo>
                  <a:lnTo>
                    <a:pt x="386092" y="0"/>
                  </a:lnTo>
                  <a:lnTo>
                    <a:pt x="375653" y="0"/>
                  </a:lnTo>
                  <a:lnTo>
                    <a:pt x="375653" y="10426"/>
                  </a:lnTo>
                  <a:lnTo>
                    <a:pt x="365213" y="10426"/>
                  </a:lnTo>
                  <a:lnTo>
                    <a:pt x="365213" y="20866"/>
                  </a:lnTo>
                  <a:lnTo>
                    <a:pt x="365213" y="31305"/>
                  </a:lnTo>
                  <a:lnTo>
                    <a:pt x="375653" y="31305"/>
                  </a:lnTo>
                  <a:lnTo>
                    <a:pt x="375653" y="20866"/>
                  </a:lnTo>
                  <a:lnTo>
                    <a:pt x="386092" y="20866"/>
                  </a:lnTo>
                  <a:lnTo>
                    <a:pt x="396532" y="20866"/>
                  </a:lnTo>
                  <a:lnTo>
                    <a:pt x="396532" y="10439"/>
                  </a:lnTo>
                  <a:lnTo>
                    <a:pt x="406958" y="10439"/>
                  </a:lnTo>
                  <a:lnTo>
                    <a:pt x="417398" y="10439"/>
                  </a:lnTo>
                  <a:lnTo>
                    <a:pt x="417398" y="20866"/>
                  </a:lnTo>
                  <a:lnTo>
                    <a:pt x="427837" y="20866"/>
                  </a:lnTo>
                  <a:lnTo>
                    <a:pt x="427837" y="10426"/>
                  </a:lnTo>
                  <a:close/>
                </a:path>
                <a:path w="626109" h="31750">
                  <a:moveTo>
                    <a:pt x="459143" y="0"/>
                  </a:moveTo>
                  <a:lnTo>
                    <a:pt x="448703" y="0"/>
                  </a:lnTo>
                  <a:lnTo>
                    <a:pt x="448703" y="10426"/>
                  </a:lnTo>
                  <a:lnTo>
                    <a:pt x="438264" y="10426"/>
                  </a:lnTo>
                  <a:lnTo>
                    <a:pt x="438264" y="20866"/>
                  </a:lnTo>
                  <a:lnTo>
                    <a:pt x="448703" y="20866"/>
                  </a:lnTo>
                  <a:lnTo>
                    <a:pt x="448703" y="10439"/>
                  </a:lnTo>
                  <a:lnTo>
                    <a:pt x="459143" y="10439"/>
                  </a:lnTo>
                  <a:lnTo>
                    <a:pt x="459143" y="0"/>
                  </a:lnTo>
                  <a:close/>
                </a:path>
                <a:path w="626109" h="31750">
                  <a:moveTo>
                    <a:pt x="511314" y="0"/>
                  </a:moveTo>
                  <a:lnTo>
                    <a:pt x="500875" y="0"/>
                  </a:lnTo>
                  <a:lnTo>
                    <a:pt x="500875" y="10426"/>
                  </a:lnTo>
                  <a:lnTo>
                    <a:pt x="490435" y="10426"/>
                  </a:lnTo>
                  <a:lnTo>
                    <a:pt x="490435" y="0"/>
                  </a:lnTo>
                  <a:lnTo>
                    <a:pt x="480009" y="0"/>
                  </a:lnTo>
                  <a:lnTo>
                    <a:pt x="469569" y="0"/>
                  </a:lnTo>
                  <a:lnTo>
                    <a:pt x="469569" y="10439"/>
                  </a:lnTo>
                  <a:lnTo>
                    <a:pt x="479996" y="10439"/>
                  </a:lnTo>
                  <a:lnTo>
                    <a:pt x="490435" y="10439"/>
                  </a:lnTo>
                  <a:lnTo>
                    <a:pt x="490435" y="20866"/>
                  </a:lnTo>
                  <a:lnTo>
                    <a:pt x="500875" y="20866"/>
                  </a:lnTo>
                  <a:lnTo>
                    <a:pt x="500875" y="10439"/>
                  </a:lnTo>
                  <a:lnTo>
                    <a:pt x="511314" y="10439"/>
                  </a:lnTo>
                  <a:lnTo>
                    <a:pt x="511314" y="0"/>
                  </a:lnTo>
                  <a:close/>
                </a:path>
                <a:path w="626109" h="31750">
                  <a:moveTo>
                    <a:pt x="553046" y="10426"/>
                  </a:moveTo>
                  <a:lnTo>
                    <a:pt x="542620" y="10426"/>
                  </a:lnTo>
                  <a:lnTo>
                    <a:pt x="532180" y="10426"/>
                  </a:lnTo>
                  <a:lnTo>
                    <a:pt x="532180" y="20866"/>
                  </a:lnTo>
                  <a:lnTo>
                    <a:pt x="542607" y="20866"/>
                  </a:lnTo>
                  <a:lnTo>
                    <a:pt x="553046" y="20866"/>
                  </a:lnTo>
                  <a:lnTo>
                    <a:pt x="553046" y="10426"/>
                  </a:lnTo>
                  <a:close/>
                </a:path>
                <a:path w="626109" h="31750">
                  <a:moveTo>
                    <a:pt x="573925" y="0"/>
                  </a:moveTo>
                  <a:lnTo>
                    <a:pt x="563486" y="0"/>
                  </a:lnTo>
                  <a:lnTo>
                    <a:pt x="563486" y="10426"/>
                  </a:lnTo>
                  <a:lnTo>
                    <a:pt x="563486" y="20866"/>
                  </a:lnTo>
                  <a:lnTo>
                    <a:pt x="573925" y="20866"/>
                  </a:lnTo>
                  <a:lnTo>
                    <a:pt x="573925" y="10439"/>
                  </a:lnTo>
                  <a:lnTo>
                    <a:pt x="573925" y="0"/>
                  </a:lnTo>
                  <a:close/>
                </a:path>
                <a:path w="626109" h="31750">
                  <a:moveTo>
                    <a:pt x="626097" y="0"/>
                  </a:moveTo>
                  <a:lnTo>
                    <a:pt x="615645" y="0"/>
                  </a:lnTo>
                  <a:lnTo>
                    <a:pt x="615645" y="10426"/>
                  </a:lnTo>
                  <a:lnTo>
                    <a:pt x="605205" y="10426"/>
                  </a:lnTo>
                  <a:lnTo>
                    <a:pt x="594766" y="10426"/>
                  </a:lnTo>
                  <a:lnTo>
                    <a:pt x="594766" y="20866"/>
                  </a:lnTo>
                  <a:lnTo>
                    <a:pt x="605205" y="20866"/>
                  </a:lnTo>
                  <a:lnTo>
                    <a:pt x="615645" y="20866"/>
                  </a:lnTo>
                  <a:lnTo>
                    <a:pt x="626097" y="20866"/>
                  </a:lnTo>
                  <a:lnTo>
                    <a:pt x="626097" y="10439"/>
                  </a:lnTo>
                  <a:lnTo>
                    <a:pt x="62609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5952960" y="6182664"/>
              <a:ext cx="636905" cy="20955"/>
            </a:xfrm>
            <a:custGeom>
              <a:avLst/>
              <a:gdLst/>
              <a:ahLst/>
              <a:cxnLst/>
              <a:rect l="l" t="t" r="r" b="b"/>
              <a:pathLst>
                <a:path w="636904" h="20954">
                  <a:moveTo>
                    <a:pt x="10439" y="10439"/>
                  </a:moveTo>
                  <a:lnTo>
                    <a:pt x="0" y="10439"/>
                  </a:lnTo>
                  <a:lnTo>
                    <a:pt x="0" y="20878"/>
                  </a:lnTo>
                  <a:lnTo>
                    <a:pt x="10439" y="20878"/>
                  </a:lnTo>
                  <a:lnTo>
                    <a:pt x="10439" y="10439"/>
                  </a:lnTo>
                  <a:close/>
                </a:path>
                <a:path w="636904" h="20954">
                  <a:moveTo>
                    <a:pt x="31305" y="10439"/>
                  </a:moveTo>
                  <a:lnTo>
                    <a:pt x="20866" y="10439"/>
                  </a:lnTo>
                  <a:lnTo>
                    <a:pt x="20866" y="20878"/>
                  </a:lnTo>
                  <a:lnTo>
                    <a:pt x="31305" y="20878"/>
                  </a:lnTo>
                  <a:lnTo>
                    <a:pt x="31305" y="10439"/>
                  </a:lnTo>
                  <a:close/>
                </a:path>
                <a:path w="636904" h="20954">
                  <a:moveTo>
                    <a:pt x="83477" y="10439"/>
                  </a:moveTo>
                  <a:lnTo>
                    <a:pt x="73037" y="10439"/>
                  </a:lnTo>
                  <a:lnTo>
                    <a:pt x="62598" y="10439"/>
                  </a:lnTo>
                  <a:lnTo>
                    <a:pt x="62598" y="20878"/>
                  </a:lnTo>
                  <a:lnTo>
                    <a:pt x="73037" y="20878"/>
                  </a:lnTo>
                  <a:lnTo>
                    <a:pt x="83477" y="20878"/>
                  </a:lnTo>
                  <a:lnTo>
                    <a:pt x="83477" y="10439"/>
                  </a:lnTo>
                  <a:close/>
                </a:path>
                <a:path w="636904" h="20954">
                  <a:moveTo>
                    <a:pt x="146088" y="10439"/>
                  </a:moveTo>
                  <a:lnTo>
                    <a:pt x="146088" y="10439"/>
                  </a:lnTo>
                  <a:lnTo>
                    <a:pt x="93903" y="10439"/>
                  </a:lnTo>
                  <a:lnTo>
                    <a:pt x="93903" y="20878"/>
                  </a:lnTo>
                  <a:lnTo>
                    <a:pt x="146088" y="20878"/>
                  </a:lnTo>
                  <a:lnTo>
                    <a:pt x="146088" y="10439"/>
                  </a:lnTo>
                  <a:close/>
                </a:path>
                <a:path w="636904" h="20954">
                  <a:moveTo>
                    <a:pt x="187820" y="10439"/>
                  </a:moveTo>
                  <a:lnTo>
                    <a:pt x="177393" y="10439"/>
                  </a:lnTo>
                  <a:lnTo>
                    <a:pt x="166954" y="10439"/>
                  </a:lnTo>
                  <a:lnTo>
                    <a:pt x="156514" y="10439"/>
                  </a:lnTo>
                  <a:lnTo>
                    <a:pt x="156514" y="20878"/>
                  </a:lnTo>
                  <a:lnTo>
                    <a:pt x="166954" y="20878"/>
                  </a:lnTo>
                  <a:lnTo>
                    <a:pt x="177380" y="20878"/>
                  </a:lnTo>
                  <a:lnTo>
                    <a:pt x="187820" y="20878"/>
                  </a:lnTo>
                  <a:lnTo>
                    <a:pt x="187820" y="10439"/>
                  </a:lnTo>
                  <a:close/>
                </a:path>
                <a:path w="636904" h="20954">
                  <a:moveTo>
                    <a:pt x="260870" y="10439"/>
                  </a:moveTo>
                  <a:lnTo>
                    <a:pt x="260870" y="10439"/>
                  </a:lnTo>
                  <a:lnTo>
                    <a:pt x="208686" y="10439"/>
                  </a:lnTo>
                  <a:lnTo>
                    <a:pt x="208686" y="20878"/>
                  </a:lnTo>
                  <a:lnTo>
                    <a:pt x="260870" y="20878"/>
                  </a:lnTo>
                  <a:lnTo>
                    <a:pt x="260870" y="10439"/>
                  </a:lnTo>
                  <a:close/>
                </a:path>
                <a:path w="636904" h="20954">
                  <a:moveTo>
                    <a:pt x="292176" y="10439"/>
                  </a:moveTo>
                  <a:lnTo>
                    <a:pt x="281736" y="10439"/>
                  </a:lnTo>
                  <a:lnTo>
                    <a:pt x="281736" y="20878"/>
                  </a:lnTo>
                  <a:lnTo>
                    <a:pt x="292176" y="20878"/>
                  </a:lnTo>
                  <a:lnTo>
                    <a:pt x="292176" y="10439"/>
                  </a:lnTo>
                  <a:close/>
                </a:path>
                <a:path w="636904" h="20954">
                  <a:moveTo>
                    <a:pt x="333908" y="10439"/>
                  </a:moveTo>
                  <a:lnTo>
                    <a:pt x="323481" y="10439"/>
                  </a:lnTo>
                  <a:lnTo>
                    <a:pt x="313042" y="10439"/>
                  </a:lnTo>
                  <a:lnTo>
                    <a:pt x="302602" y="10439"/>
                  </a:lnTo>
                  <a:lnTo>
                    <a:pt x="302602" y="20878"/>
                  </a:lnTo>
                  <a:lnTo>
                    <a:pt x="313042" y="20878"/>
                  </a:lnTo>
                  <a:lnTo>
                    <a:pt x="323469" y="20878"/>
                  </a:lnTo>
                  <a:lnTo>
                    <a:pt x="333908" y="20878"/>
                  </a:lnTo>
                  <a:lnTo>
                    <a:pt x="333908" y="10439"/>
                  </a:lnTo>
                  <a:close/>
                </a:path>
                <a:path w="636904" h="20954">
                  <a:moveTo>
                    <a:pt x="354787" y="10439"/>
                  </a:moveTo>
                  <a:lnTo>
                    <a:pt x="344347" y="10439"/>
                  </a:lnTo>
                  <a:lnTo>
                    <a:pt x="344347" y="20878"/>
                  </a:lnTo>
                  <a:lnTo>
                    <a:pt x="354787" y="20878"/>
                  </a:lnTo>
                  <a:lnTo>
                    <a:pt x="354787" y="10439"/>
                  </a:lnTo>
                  <a:close/>
                </a:path>
                <a:path w="636904" h="20954">
                  <a:moveTo>
                    <a:pt x="386080" y="0"/>
                  </a:moveTo>
                  <a:lnTo>
                    <a:pt x="375640" y="0"/>
                  </a:lnTo>
                  <a:lnTo>
                    <a:pt x="375640" y="10439"/>
                  </a:lnTo>
                  <a:lnTo>
                    <a:pt x="365213" y="10439"/>
                  </a:lnTo>
                  <a:lnTo>
                    <a:pt x="365213" y="20878"/>
                  </a:lnTo>
                  <a:lnTo>
                    <a:pt x="375640" y="20878"/>
                  </a:lnTo>
                  <a:lnTo>
                    <a:pt x="386080" y="20878"/>
                  </a:lnTo>
                  <a:lnTo>
                    <a:pt x="386080" y="10439"/>
                  </a:lnTo>
                  <a:lnTo>
                    <a:pt x="386080" y="0"/>
                  </a:lnTo>
                  <a:close/>
                </a:path>
                <a:path w="636904" h="20954">
                  <a:moveTo>
                    <a:pt x="427824" y="10439"/>
                  </a:moveTo>
                  <a:lnTo>
                    <a:pt x="417385" y="10439"/>
                  </a:lnTo>
                  <a:lnTo>
                    <a:pt x="406958" y="10439"/>
                  </a:lnTo>
                  <a:lnTo>
                    <a:pt x="396519" y="10439"/>
                  </a:lnTo>
                  <a:lnTo>
                    <a:pt x="396519" y="20878"/>
                  </a:lnTo>
                  <a:lnTo>
                    <a:pt x="406946" y="20878"/>
                  </a:lnTo>
                  <a:lnTo>
                    <a:pt x="417385" y="20878"/>
                  </a:lnTo>
                  <a:lnTo>
                    <a:pt x="427824" y="20878"/>
                  </a:lnTo>
                  <a:lnTo>
                    <a:pt x="427824" y="10439"/>
                  </a:lnTo>
                  <a:close/>
                </a:path>
                <a:path w="636904" h="20954">
                  <a:moveTo>
                    <a:pt x="469569" y="0"/>
                  </a:moveTo>
                  <a:lnTo>
                    <a:pt x="469569" y="0"/>
                  </a:lnTo>
                  <a:lnTo>
                    <a:pt x="427824" y="0"/>
                  </a:lnTo>
                  <a:lnTo>
                    <a:pt x="427824" y="10439"/>
                  </a:lnTo>
                  <a:lnTo>
                    <a:pt x="438251" y="10439"/>
                  </a:lnTo>
                  <a:lnTo>
                    <a:pt x="438251" y="20878"/>
                  </a:lnTo>
                  <a:lnTo>
                    <a:pt x="448691" y="20878"/>
                  </a:lnTo>
                  <a:lnTo>
                    <a:pt x="448691" y="10439"/>
                  </a:lnTo>
                  <a:lnTo>
                    <a:pt x="459130" y="10439"/>
                  </a:lnTo>
                  <a:lnTo>
                    <a:pt x="469569" y="10439"/>
                  </a:lnTo>
                  <a:lnTo>
                    <a:pt x="469569" y="0"/>
                  </a:lnTo>
                  <a:close/>
                </a:path>
                <a:path w="636904" h="20954">
                  <a:moveTo>
                    <a:pt x="500862" y="0"/>
                  </a:moveTo>
                  <a:lnTo>
                    <a:pt x="490423" y="0"/>
                  </a:lnTo>
                  <a:lnTo>
                    <a:pt x="490423" y="10439"/>
                  </a:lnTo>
                  <a:lnTo>
                    <a:pt x="500862" y="10439"/>
                  </a:lnTo>
                  <a:lnTo>
                    <a:pt x="500862" y="0"/>
                  </a:lnTo>
                  <a:close/>
                </a:path>
                <a:path w="636904" h="20954">
                  <a:moveTo>
                    <a:pt x="532168" y="10439"/>
                  </a:moveTo>
                  <a:lnTo>
                    <a:pt x="521741" y="10439"/>
                  </a:lnTo>
                  <a:lnTo>
                    <a:pt x="521741" y="0"/>
                  </a:lnTo>
                  <a:lnTo>
                    <a:pt x="511302" y="0"/>
                  </a:lnTo>
                  <a:lnTo>
                    <a:pt x="511302" y="10439"/>
                  </a:lnTo>
                  <a:lnTo>
                    <a:pt x="521728" y="10439"/>
                  </a:lnTo>
                  <a:lnTo>
                    <a:pt x="521728" y="20878"/>
                  </a:lnTo>
                  <a:lnTo>
                    <a:pt x="532168" y="20878"/>
                  </a:lnTo>
                  <a:lnTo>
                    <a:pt x="532168" y="10439"/>
                  </a:lnTo>
                  <a:close/>
                </a:path>
                <a:path w="636904" h="20954">
                  <a:moveTo>
                    <a:pt x="553046" y="10439"/>
                  </a:moveTo>
                  <a:lnTo>
                    <a:pt x="542607" y="10439"/>
                  </a:lnTo>
                  <a:lnTo>
                    <a:pt x="542607" y="20878"/>
                  </a:lnTo>
                  <a:lnTo>
                    <a:pt x="553046" y="20878"/>
                  </a:lnTo>
                  <a:lnTo>
                    <a:pt x="553046" y="10439"/>
                  </a:lnTo>
                  <a:close/>
                </a:path>
                <a:path w="636904" h="20954">
                  <a:moveTo>
                    <a:pt x="605218" y="10439"/>
                  </a:moveTo>
                  <a:lnTo>
                    <a:pt x="594779" y="10439"/>
                  </a:lnTo>
                  <a:lnTo>
                    <a:pt x="584352" y="10439"/>
                  </a:lnTo>
                  <a:lnTo>
                    <a:pt x="584352" y="0"/>
                  </a:lnTo>
                  <a:lnTo>
                    <a:pt x="573913" y="0"/>
                  </a:lnTo>
                  <a:lnTo>
                    <a:pt x="563473" y="0"/>
                  </a:lnTo>
                  <a:lnTo>
                    <a:pt x="563473" y="10439"/>
                  </a:lnTo>
                  <a:lnTo>
                    <a:pt x="573913" y="10439"/>
                  </a:lnTo>
                  <a:lnTo>
                    <a:pt x="573913" y="20878"/>
                  </a:lnTo>
                  <a:lnTo>
                    <a:pt x="584339" y="20878"/>
                  </a:lnTo>
                  <a:lnTo>
                    <a:pt x="594779" y="20878"/>
                  </a:lnTo>
                  <a:lnTo>
                    <a:pt x="605218" y="20878"/>
                  </a:lnTo>
                  <a:lnTo>
                    <a:pt x="605218" y="10439"/>
                  </a:lnTo>
                  <a:close/>
                </a:path>
                <a:path w="636904" h="20954">
                  <a:moveTo>
                    <a:pt x="636524" y="0"/>
                  </a:moveTo>
                  <a:lnTo>
                    <a:pt x="626071" y="0"/>
                  </a:lnTo>
                  <a:lnTo>
                    <a:pt x="615632" y="0"/>
                  </a:lnTo>
                  <a:lnTo>
                    <a:pt x="615632" y="10439"/>
                  </a:lnTo>
                  <a:lnTo>
                    <a:pt x="615632" y="20878"/>
                  </a:lnTo>
                  <a:lnTo>
                    <a:pt x="626071" y="20878"/>
                  </a:lnTo>
                  <a:lnTo>
                    <a:pt x="636524" y="20878"/>
                  </a:lnTo>
                  <a:lnTo>
                    <a:pt x="636524" y="10439"/>
                  </a:lnTo>
                  <a:lnTo>
                    <a:pt x="636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5952959" y="6208750"/>
              <a:ext cx="198755" cy="0"/>
            </a:xfrm>
            <a:custGeom>
              <a:avLst/>
              <a:gdLst/>
              <a:ahLst/>
              <a:cxnLst/>
              <a:rect l="l" t="t" r="r" b="b"/>
              <a:pathLst>
                <a:path w="198754">
                  <a:moveTo>
                    <a:pt x="0" y="0"/>
                  </a:moveTo>
                  <a:lnTo>
                    <a:pt x="198259" y="0"/>
                  </a:lnTo>
                </a:path>
              </a:pathLst>
            </a:custGeom>
            <a:ln w="10439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5963386" y="6203530"/>
              <a:ext cx="615950" cy="31750"/>
            </a:xfrm>
            <a:custGeom>
              <a:avLst/>
              <a:gdLst/>
              <a:ahLst/>
              <a:cxnLst/>
              <a:rect l="l" t="t" r="r" b="b"/>
              <a:pathLst>
                <a:path w="615950" h="31750">
                  <a:moveTo>
                    <a:pt x="41744" y="10439"/>
                  </a:moveTo>
                  <a:lnTo>
                    <a:pt x="41744" y="10439"/>
                  </a:lnTo>
                  <a:lnTo>
                    <a:pt x="0" y="10439"/>
                  </a:lnTo>
                  <a:lnTo>
                    <a:pt x="0" y="20866"/>
                  </a:lnTo>
                  <a:lnTo>
                    <a:pt x="0" y="31305"/>
                  </a:lnTo>
                  <a:lnTo>
                    <a:pt x="10439" y="31305"/>
                  </a:lnTo>
                  <a:lnTo>
                    <a:pt x="10439" y="20878"/>
                  </a:lnTo>
                  <a:lnTo>
                    <a:pt x="20866" y="20878"/>
                  </a:lnTo>
                  <a:lnTo>
                    <a:pt x="31305" y="20878"/>
                  </a:lnTo>
                  <a:lnTo>
                    <a:pt x="31305" y="31305"/>
                  </a:lnTo>
                  <a:lnTo>
                    <a:pt x="41744" y="31305"/>
                  </a:lnTo>
                  <a:lnTo>
                    <a:pt x="41744" y="20878"/>
                  </a:lnTo>
                  <a:lnTo>
                    <a:pt x="41744" y="10439"/>
                  </a:lnTo>
                  <a:close/>
                </a:path>
                <a:path w="615950" h="31750">
                  <a:moveTo>
                    <a:pt x="73050" y="10439"/>
                  </a:moveTo>
                  <a:lnTo>
                    <a:pt x="62611" y="10439"/>
                  </a:lnTo>
                  <a:lnTo>
                    <a:pt x="52171" y="10439"/>
                  </a:lnTo>
                  <a:lnTo>
                    <a:pt x="52171" y="20878"/>
                  </a:lnTo>
                  <a:lnTo>
                    <a:pt x="62611" y="20878"/>
                  </a:lnTo>
                  <a:lnTo>
                    <a:pt x="62611" y="31305"/>
                  </a:lnTo>
                  <a:lnTo>
                    <a:pt x="73050" y="31305"/>
                  </a:lnTo>
                  <a:lnTo>
                    <a:pt x="73050" y="20878"/>
                  </a:lnTo>
                  <a:lnTo>
                    <a:pt x="73050" y="10439"/>
                  </a:lnTo>
                  <a:close/>
                </a:path>
                <a:path w="615950" h="31750">
                  <a:moveTo>
                    <a:pt x="114795" y="10439"/>
                  </a:moveTo>
                  <a:lnTo>
                    <a:pt x="104355" y="10439"/>
                  </a:lnTo>
                  <a:lnTo>
                    <a:pt x="104355" y="20866"/>
                  </a:lnTo>
                  <a:lnTo>
                    <a:pt x="93916" y="20866"/>
                  </a:lnTo>
                  <a:lnTo>
                    <a:pt x="83477" y="20866"/>
                  </a:lnTo>
                  <a:lnTo>
                    <a:pt x="83477" y="31305"/>
                  </a:lnTo>
                  <a:lnTo>
                    <a:pt x="93916" y="31305"/>
                  </a:lnTo>
                  <a:lnTo>
                    <a:pt x="104355" y="31305"/>
                  </a:lnTo>
                  <a:lnTo>
                    <a:pt x="104355" y="20878"/>
                  </a:lnTo>
                  <a:lnTo>
                    <a:pt x="114795" y="20878"/>
                  </a:lnTo>
                  <a:lnTo>
                    <a:pt x="114795" y="10439"/>
                  </a:lnTo>
                  <a:close/>
                </a:path>
                <a:path w="615950" h="31750">
                  <a:moveTo>
                    <a:pt x="166966" y="10439"/>
                  </a:moveTo>
                  <a:lnTo>
                    <a:pt x="156527" y="10439"/>
                  </a:lnTo>
                  <a:lnTo>
                    <a:pt x="146088" y="10439"/>
                  </a:lnTo>
                  <a:lnTo>
                    <a:pt x="135648" y="10439"/>
                  </a:lnTo>
                  <a:lnTo>
                    <a:pt x="135648" y="20866"/>
                  </a:lnTo>
                  <a:lnTo>
                    <a:pt x="135648" y="31305"/>
                  </a:lnTo>
                  <a:lnTo>
                    <a:pt x="146088" y="31305"/>
                  </a:lnTo>
                  <a:lnTo>
                    <a:pt x="156527" y="31305"/>
                  </a:lnTo>
                  <a:lnTo>
                    <a:pt x="166966" y="31305"/>
                  </a:lnTo>
                  <a:lnTo>
                    <a:pt x="166966" y="20878"/>
                  </a:lnTo>
                  <a:lnTo>
                    <a:pt x="166966" y="10439"/>
                  </a:lnTo>
                  <a:close/>
                </a:path>
                <a:path w="615950" h="31750">
                  <a:moveTo>
                    <a:pt x="208699" y="10439"/>
                  </a:moveTo>
                  <a:lnTo>
                    <a:pt x="198259" y="10439"/>
                  </a:lnTo>
                  <a:lnTo>
                    <a:pt x="198259" y="20866"/>
                  </a:lnTo>
                  <a:lnTo>
                    <a:pt x="198259" y="31305"/>
                  </a:lnTo>
                  <a:lnTo>
                    <a:pt x="208699" y="31305"/>
                  </a:lnTo>
                  <a:lnTo>
                    <a:pt x="208699" y="20878"/>
                  </a:lnTo>
                  <a:lnTo>
                    <a:pt x="208699" y="10439"/>
                  </a:lnTo>
                  <a:close/>
                </a:path>
                <a:path w="615950" h="31750">
                  <a:moveTo>
                    <a:pt x="323481" y="10439"/>
                  </a:moveTo>
                  <a:lnTo>
                    <a:pt x="313055" y="10439"/>
                  </a:lnTo>
                  <a:lnTo>
                    <a:pt x="313055" y="0"/>
                  </a:lnTo>
                  <a:lnTo>
                    <a:pt x="302615" y="0"/>
                  </a:lnTo>
                  <a:lnTo>
                    <a:pt x="302615" y="10439"/>
                  </a:lnTo>
                  <a:lnTo>
                    <a:pt x="292176" y="10439"/>
                  </a:lnTo>
                  <a:lnTo>
                    <a:pt x="292176" y="0"/>
                  </a:lnTo>
                  <a:lnTo>
                    <a:pt x="281736" y="0"/>
                  </a:lnTo>
                  <a:lnTo>
                    <a:pt x="281736" y="10439"/>
                  </a:lnTo>
                  <a:lnTo>
                    <a:pt x="271310" y="10439"/>
                  </a:lnTo>
                  <a:lnTo>
                    <a:pt x="271310" y="20866"/>
                  </a:lnTo>
                  <a:lnTo>
                    <a:pt x="260870" y="20866"/>
                  </a:lnTo>
                  <a:lnTo>
                    <a:pt x="260870" y="10439"/>
                  </a:lnTo>
                  <a:lnTo>
                    <a:pt x="250444" y="10439"/>
                  </a:lnTo>
                  <a:lnTo>
                    <a:pt x="250444" y="0"/>
                  </a:lnTo>
                  <a:lnTo>
                    <a:pt x="240004" y="0"/>
                  </a:lnTo>
                  <a:lnTo>
                    <a:pt x="240004" y="10439"/>
                  </a:lnTo>
                  <a:lnTo>
                    <a:pt x="240004" y="20866"/>
                  </a:lnTo>
                  <a:lnTo>
                    <a:pt x="229565" y="20866"/>
                  </a:lnTo>
                  <a:lnTo>
                    <a:pt x="229565" y="31305"/>
                  </a:lnTo>
                  <a:lnTo>
                    <a:pt x="240004" y="31305"/>
                  </a:lnTo>
                  <a:lnTo>
                    <a:pt x="240004" y="20878"/>
                  </a:lnTo>
                  <a:lnTo>
                    <a:pt x="250431" y="20878"/>
                  </a:lnTo>
                  <a:lnTo>
                    <a:pt x="260870" y="20878"/>
                  </a:lnTo>
                  <a:lnTo>
                    <a:pt x="260870" y="31305"/>
                  </a:lnTo>
                  <a:lnTo>
                    <a:pt x="271310" y="31305"/>
                  </a:lnTo>
                  <a:lnTo>
                    <a:pt x="271310" y="20878"/>
                  </a:lnTo>
                  <a:lnTo>
                    <a:pt x="281736" y="20878"/>
                  </a:lnTo>
                  <a:lnTo>
                    <a:pt x="281736" y="31305"/>
                  </a:lnTo>
                  <a:lnTo>
                    <a:pt x="292176" y="31305"/>
                  </a:lnTo>
                  <a:lnTo>
                    <a:pt x="302615" y="31305"/>
                  </a:lnTo>
                  <a:lnTo>
                    <a:pt x="302615" y="20878"/>
                  </a:lnTo>
                  <a:lnTo>
                    <a:pt x="313042" y="20878"/>
                  </a:lnTo>
                  <a:lnTo>
                    <a:pt x="313042" y="31305"/>
                  </a:lnTo>
                  <a:lnTo>
                    <a:pt x="323481" y="31305"/>
                  </a:lnTo>
                  <a:lnTo>
                    <a:pt x="323481" y="20878"/>
                  </a:lnTo>
                  <a:lnTo>
                    <a:pt x="323481" y="10439"/>
                  </a:lnTo>
                  <a:close/>
                </a:path>
                <a:path w="615950" h="31750">
                  <a:moveTo>
                    <a:pt x="417398" y="0"/>
                  </a:moveTo>
                  <a:lnTo>
                    <a:pt x="417398" y="0"/>
                  </a:lnTo>
                  <a:lnTo>
                    <a:pt x="375653" y="0"/>
                  </a:lnTo>
                  <a:lnTo>
                    <a:pt x="375653" y="10439"/>
                  </a:lnTo>
                  <a:lnTo>
                    <a:pt x="386092" y="10439"/>
                  </a:lnTo>
                  <a:lnTo>
                    <a:pt x="386092" y="20866"/>
                  </a:lnTo>
                  <a:lnTo>
                    <a:pt x="375653" y="20866"/>
                  </a:lnTo>
                  <a:lnTo>
                    <a:pt x="375653" y="10439"/>
                  </a:lnTo>
                  <a:lnTo>
                    <a:pt x="365226" y="10439"/>
                  </a:lnTo>
                  <a:lnTo>
                    <a:pt x="354787" y="10439"/>
                  </a:lnTo>
                  <a:lnTo>
                    <a:pt x="354787" y="0"/>
                  </a:lnTo>
                  <a:lnTo>
                    <a:pt x="344347" y="0"/>
                  </a:lnTo>
                  <a:lnTo>
                    <a:pt x="344347" y="10439"/>
                  </a:lnTo>
                  <a:lnTo>
                    <a:pt x="333921" y="10439"/>
                  </a:lnTo>
                  <a:lnTo>
                    <a:pt x="333921" y="20878"/>
                  </a:lnTo>
                  <a:lnTo>
                    <a:pt x="344347" y="20878"/>
                  </a:lnTo>
                  <a:lnTo>
                    <a:pt x="344347" y="31305"/>
                  </a:lnTo>
                  <a:lnTo>
                    <a:pt x="354787" y="31305"/>
                  </a:lnTo>
                  <a:lnTo>
                    <a:pt x="354787" y="20878"/>
                  </a:lnTo>
                  <a:lnTo>
                    <a:pt x="365213" y="20878"/>
                  </a:lnTo>
                  <a:lnTo>
                    <a:pt x="365213" y="31305"/>
                  </a:lnTo>
                  <a:lnTo>
                    <a:pt x="375653" y="31305"/>
                  </a:lnTo>
                  <a:lnTo>
                    <a:pt x="386092" y="31305"/>
                  </a:lnTo>
                  <a:lnTo>
                    <a:pt x="396519" y="31305"/>
                  </a:lnTo>
                  <a:lnTo>
                    <a:pt x="406958" y="31305"/>
                  </a:lnTo>
                  <a:lnTo>
                    <a:pt x="406958" y="20866"/>
                  </a:lnTo>
                  <a:lnTo>
                    <a:pt x="396532" y="20866"/>
                  </a:lnTo>
                  <a:lnTo>
                    <a:pt x="396532" y="10439"/>
                  </a:lnTo>
                  <a:lnTo>
                    <a:pt x="406958" y="10439"/>
                  </a:lnTo>
                  <a:lnTo>
                    <a:pt x="417398" y="10439"/>
                  </a:lnTo>
                  <a:lnTo>
                    <a:pt x="417398" y="0"/>
                  </a:lnTo>
                  <a:close/>
                </a:path>
                <a:path w="615950" h="31750">
                  <a:moveTo>
                    <a:pt x="448703" y="0"/>
                  </a:moveTo>
                  <a:lnTo>
                    <a:pt x="438264" y="0"/>
                  </a:lnTo>
                  <a:lnTo>
                    <a:pt x="438264" y="10439"/>
                  </a:lnTo>
                  <a:lnTo>
                    <a:pt x="438264" y="20866"/>
                  </a:lnTo>
                  <a:lnTo>
                    <a:pt x="427837" y="20866"/>
                  </a:lnTo>
                  <a:lnTo>
                    <a:pt x="427837" y="10439"/>
                  </a:lnTo>
                  <a:lnTo>
                    <a:pt x="438264" y="10439"/>
                  </a:lnTo>
                  <a:lnTo>
                    <a:pt x="438264" y="0"/>
                  </a:lnTo>
                  <a:lnTo>
                    <a:pt x="427824" y="0"/>
                  </a:lnTo>
                  <a:lnTo>
                    <a:pt x="427824" y="10439"/>
                  </a:lnTo>
                  <a:lnTo>
                    <a:pt x="417398" y="10439"/>
                  </a:lnTo>
                  <a:lnTo>
                    <a:pt x="417398" y="20878"/>
                  </a:lnTo>
                  <a:lnTo>
                    <a:pt x="427824" y="20878"/>
                  </a:lnTo>
                  <a:lnTo>
                    <a:pt x="427824" y="31305"/>
                  </a:lnTo>
                  <a:lnTo>
                    <a:pt x="438264" y="31305"/>
                  </a:lnTo>
                  <a:lnTo>
                    <a:pt x="448703" y="31305"/>
                  </a:lnTo>
                  <a:lnTo>
                    <a:pt x="448703" y="20878"/>
                  </a:lnTo>
                  <a:lnTo>
                    <a:pt x="448703" y="10439"/>
                  </a:lnTo>
                  <a:lnTo>
                    <a:pt x="448703" y="0"/>
                  </a:lnTo>
                  <a:close/>
                </a:path>
                <a:path w="615950" h="31750">
                  <a:moveTo>
                    <a:pt x="500875" y="10439"/>
                  </a:moveTo>
                  <a:lnTo>
                    <a:pt x="490435" y="10439"/>
                  </a:lnTo>
                  <a:lnTo>
                    <a:pt x="480009" y="10439"/>
                  </a:lnTo>
                  <a:lnTo>
                    <a:pt x="480009" y="0"/>
                  </a:lnTo>
                  <a:lnTo>
                    <a:pt x="469569" y="0"/>
                  </a:lnTo>
                  <a:lnTo>
                    <a:pt x="459130" y="0"/>
                  </a:lnTo>
                  <a:lnTo>
                    <a:pt x="459130" y="10439"/>
                  </a:lnTo>
                  <a:lnTo>
                    <a:pt x="469569" y="10439"/>
                  </a:lnTo>
                  <a:lnTo>
                    <a:pt x="469569" y="20878"/>
                  </a:lnTo>
                  <a:lnTo>
                    <a:pt x="479996" y="20878"/>
                  </a:lnTo>
                  <a:lnTo>
                    <a:pt x="479996" y="31305"/>
                  </a:lnTo>
                  <a:lnTo>
                    <a:pt x="490435" y="31305"/>
                  </a:lnTo>
                  <a:lnTo>
                    <a:pt x="490435" y="20878"/>
                  </a:lnTo>
                  <a:lnTo>
                    <a:pt x="500875" y="20878"/>
                  </a:lnTo>
                  <a:lnTo>
                    <a:pt x="500875" y="10439"/>
                  </a:lnTo>
                  <a:close/>
                </a:path>
                <a:path w="615950" h="31750">
                  <a:moveTo>
                    <a:pt x="511314" y="0"/>
                  </a:moveTo>
                  <a:lnTo>
                    <a:pt x="500875" y="0"/>
                  </a:lnTo>
                  <a:lnTo>
                    <a:pt x="500875" y="10439"/>
                  </a:lnTo>
                  <a:lnTo>
                    <a:pt x="511314" y="10439"/>
                  </a:lnTo>
                  <a:lnTo>
                    <a:pt x="511314" y="0"/>
                  </a:lnTo>
                  <a:close/>
                </a:path>
                <a:path w="615950" h="31750">
                  <a:moveTo>
                    <a:pt x="542620" y="10439"/>
                  </a:moveTo>
                  <a:lnTo>
                    <a:pt x="532180" y="10439"/>
                  </a:lnTo>
                  <a:lnTo>
                    <a:pt x="532180" y="0"/>
                  </a:lnTo>
                  <a:lnTo>
                    <a:pt x="521741" y="0"/>
                  </a:lnTo>
                  <a:lnTo>
                    <a:pt x="521741" y="10439"/>
                  </a:lnTo>
                  <a:lnTo>
                    <a:pt x="521741" y="20878"/>
                  </a:lnTo>
                  <a:lnTo>
                    <a:pt x="532180" y="20878"/>
                  </a:lnTo>
                  <a:lnTo>
                    <a:pt x="542620" y="20878"/>
                  </a:lnTo>
                  <a:lnTo>
                    <a:pt x="542620" y="10439"/>
                  </a:lnTo>
                  <a:close/>
                </a:path>
                <a:path w="615950" h="31750">
                  <a:moveTo>
                    <a:pt x="584352" y="0"/>
                  </a:moveTo>
                  <a:lnTo>
                    <a:pt x="573913" y="0"/>
                  </a:lnTo>
                  <a:lnTo>
                    <a:pt x="573913" y="10439"/>
                  </a:lnTo>
                  <a:lnTo>
                    <a:pt x="563486" y="10439"/>
                  </a:lnTo>
                  <a:lnTo>
                    <a:pt x="563486" y="20878"/>
                  </a:lnTo>
                  <a:lnTo>
                    <a:pt x="573925" y="20878"/>
                  </a:lnTo>
                  <a:lnTo>
                    <a:pt x="573925" y="10439"/>
                  </a:lnTo>
                  <a:lnTo>
                    <a:pt x="584352" y="10439"/>
                  </a:lnTo>
                  <a:lnTo>
                    <a:pt x="584352" y="0"/>
                  </a:lnTo>
                  <a:close/>
                </a:path>
                <a:path w="615950" h="31750">
                  <a:moveTo>
                    <a:pt x="605205" y="10439"/>
                  </a:moveTo>
                  <a:lnTo>
                    <a:pt x="594791" y="10439"/>
                  </a:lnTo>
                  <a:lnTo>
                    <a:pt x="584352" y="10439"/>
                  </a:lnTo>
                  <a:lnTo>
                    <a:pt x="584352" y="20878"/>
                  </a:lnTo>
                  <a:lnTo>
                    <a:pt x="594766" y="20878"/>
                  </a:lnTo>
                  <a:lnTo>
                    <a:pt x="605205" y="20878"/>
                  </a:lnTo>
                  <a:lnTo>
                    <a:pt x="605205" y="10439"/>
                  </a:lnTo>
                  <a:close/>
                </a:path>
                <a:path w="615950" h="31750">
                  <a:moveTo>
                    <a:pt x="615645" y="0"/>
                  </a:moveTo>
                  <a:lnTo>
                    <a:pt x="605205" y="0"/>
                  </a:lnTo>
                  <a:lnTo>
                    <a:pt x="605205" y="10439"/>
                  </a:lnTo>
                  <a:lnTo>
                    <a:pt x="615645" y="10439"/>
                  </a:lnTo>
                  <a:lnTo>
                    <a:pt x="61564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5963386" y="6224397"/>
              <a:ext cx="615950" cy="20955"/>
            </a:xfrm>
            <a:custGeom>
              <a:avLst/>
              <a:gdLst/>
              <a:ahLst/>
              <a:cxnLst/>
              <a:rect l="l" t="t" r="r" b="b"/>
              <a:pathLst>
                <a:path w="615950" h="20954">
                  <a:moveTo>
                    <a:pt x="10439" y="10439"/>
                  </a:moveTo>
                  <a:lnTo>
                    <a:pt x="0" y="10439"/>
                  </a:lnTo>
                  <a:lnTo>
                    <a:pt x="0" y="20878"/>
                  </a:lnTo>
                  <a:lnTo>
                    <a:pt x="10439" y="20878"/>
                  </a:lnTo>
                  <a:lnTo>
                    <a:pt x="10439" y="10439"/>
                  </a:lnTo>
                  <a:close/>
                </a:path>
                <a:path w="615950" h="20954">
                  <a:moveTo>
                    <a:pt x="41744" y="10439"/>
                  </a:moveTo>
                  <a:lnTo>
                    <a:pt x="31305" y="10439"/>
                  </a:lnTo>
                  <a:lnTo>
                    <a:pt x="20866" y="10439"/>
                  </a:lnTo>
                  <a:lnTo>
                    <a:pt x="20866" y="20878"/>
                  </a:lnTo>
                  <a:lnTo>
                    <a:pt x="31305" y="20878"/>
                  </a:lnTo>
                  <a:lnTo>
                    <a:pt x="41744" y="20878"/>
                  </a:lnTo>
                  <a:lnTo>
                    <a:pt x="41744" y="10439"/>
                  </a:lnTo>
                  <a:close/>
                </a:path>
                <a:path w="615950" h="20954">
                  <a:moveTo>
                    <a:pt x="93916" y="10439"/>
                  </a:moveTo>
                  <a:lnTo>
                    <a:pt x="93916" y="10439"/>
                  </a:lnTo>
                  <a:lnTo>
                    <a:pt x="52171" y="10439"/>
                  </a:lnTo>
                  <a:lnTo>
                    <a:pt x="52171" y="20878"/>
                  </a:lnTo>
                  <a:lnTo>
                    <a:pt x="93916" y="20878"/>
                  </a:lnTo>
                  <a:lnTo>
                    <a:pt x="93916" y="10439"/>
                  </a:lnTo>
                  <a:close/>
                </a:path>
                <a:path w="615950" h="20954">
                  <a:moveTo>
                    <a:pt x="125222" y="10439"/>
                  </a:moveTo>
                  <a:lnTo>
                    <a:pt x="114795" y="10439"/>
                  </a:lnTo>
                  <a:lnTo>
                    <a:pt x="104355" y="10439"/>
                  </a:lnTo>
                  <a:lnTo>
                    <a:pt x="104355" y="20878"/>
                  </a:lnTo>
                  <a:lnTo>
                    <a:pt x="114782" y="20878"/>
                  </a:lnTo>
                  <a:lnTo>
                    <a:pt x="125222" y="20878"/>
                  </a:lnTo>
                  <a:lnTo>
                    <a:pt x="125222" y="10439"/>
                  </a:lnTo>
                  <a:close/>
                </a:path>
                <a:path w="615950" h="20954">
                  <a:moveTo>
                    <a:pt x="146088" y="10439"/>
                  </a:moveTo>
                  <a:lnTo>
                    <a:pt x="135648" y="10439"/>
                  </a:lnTo>
                  <a:lnTo>
                    <a:pt x="135648" y="20878"/>
                  </a:lnTo>
                  <a:lnTo>
                    <a:pt x="146088" y="20878"/>
                  </a:lnTo>
                  <a:lnTo>
                    <a:pt x="146088" y="10439"/>
                  </a:lnTo>
                  <a:close/>
                </a:path>
                <a:path w="615950" h="20954">
                  <a:moveTo>
                    <a:pt x="187833" y="10439"/>
                  </a:moveTo>
                  <a:lnTo>
                    <a:pt x="177393" y="10439"/>
                  </a:lnTo>
                  <a:lnTo>
                    <a:pt x="166954" y="10439"/>
                  </a:lnTo>
                  <a:lnTo>
                    <a:pt x="166954" y="20878"/>
                  </a:lnTo>
                  <a:lnTo>
                    <a:pt x="177393" y="20878"/>
                  </a:lnTo>
                  <a:lnTo>
                    <a:pt x="187833" y="20878"/>
                  </a:lnTo>
                  <a:lnTo>
                    <a:pt x="187833" y="10439"/>
                  </a:lnTo>
                  <a:close/>
                </a:path>
                <a:path w="615950" h="20954">
                  <a:moveTo>
                    <a:pt x="208699" y="10439"/>
                  </a:moveTo>
                  <a:lnTo>
                    <a:pt x="198259" y="10439"/>
                  </a:lnTo>
                  <a:lnTo>
                    <a:pt x="198259" y="20878"/>
                  </a:lnTo>
                  <a:lnTo>
                    <a:pt x="208699" y="20878"/>
                  </a:lnTo>
                  <a:lnTo>
                    <a:pt x="208699" y="10439"/>
                  </a:lnTo>
                  <a:close/>
                </a:path>
                <a:path w="615950" h="20954">
                  <a:moveTo>
                    <a:pt x="500875" y="0"/>
                  </a:moveTo>
                  <a:lnTo>
                    <a:pt x="490435" y="0"/>
                  </a:lnTo>
                  <a:lnTo>
                    <a:pt x="479996" y="0"/>
                  </a:lnTo>
                  <a:lnTo>
                    <a:pt x="479996" y="10439"/>
                  </a:lnTo>
                  <a:lnTo>
                    <a:pt x="490435" y="10439"/>
                  </a:lnTo>
                  <a:lnTo>
                    <a:pt x="500875" y="10439"/>
                  </a:lnTo>
                  <a:lnTo>
                    <a:pt x="500875" y="0"/>
                  </a:lnTo>
                  <a:close/>
                </a:path>
                <a:path w="615950" h="20954">
                  <a:moveTo>
                    <a:pt x="532180" y="0"/>
                  </a:moveTo>
                  <a:lnTo>
                    <a:pt x="521741" y="0"/>
                  </a:lnTo>
                  <a:lnTo>
                    <a:pt x="521741" y="10439"/>
                  </a:lnTo>
                  <a:lnTo>
                    <a:pt x="532180" y="10439"/>
                  </a:lnTo>
                  <a:lnTo>
                    <a:pt x="532180" y="0"/>
                  </a:lnTo>
                  <a:close/>
                </a:path>
                <a:path w="615950" h="20954">
                  <a:moveTo>
                    <a:pt x="573925" y="0"/>
                  </a:moveTo>
                  <a:lnTo>
                    <a:pt x="563486" y="0"/>
                  </a:lnTo>
                  <a:lnTo>
                    <a:pt x="553046" y="0"/>
                  </a:lnTo>
                  <a:lnTo>
                    <a:pt x="553046" y="10439"/>
                  </a:lnTo>
                  <a:lnTo>
                    <a:pt x="563486" y="10439"/>
                  </a:lnTo>
                  <a:lnTo>
                    <a:pt x="573925" y="10439"/>
                  </a:lnTo>
                  <a:lnTo>
                    <a:pt x="573925" y="0"/>
                  </a:lnTo>
                  <a:close/>
                </a:path>
                <a:path w="615950" h="20954">
                  <a:moveTo>
                    <a:pt x="594791" y="0"/>
                  </a:moveTo>
                  <a:lnTo>
                    <a:pt x="584352" y="0"/>
                  </a:lnTo>
                  <a:lnTo>
                    <a:pt x="584352" y="10439"/>
                  </a:lnTo>
                  <a:lnTo>
                    <a:pt x="594791" y="10439"/>
                  </a:lnTo>
                  <a:lnTo>
                    <a:pt x="594791" y="0"/>
                  </a:lnTo>
                  <a:close/>
                </a:path>
                <a:path w="615950" h="20954">
                  <a:moveTo>
                    <a:pt x="615645" y="0"/>
                  </a:moveTo>
                  <a:lnTo>
                    <a:pt x="605205" y="0"/>
                  </a:lnTo>
                  <a:lnTo>
                    <a:pt x="605205" y="10439"/>
                  </a:lnTo>
                  <a:lnTo>
                    <a:pt x="615645" y="10439"/>
                  </a:lnTo>
                  <a:lnTo>
                    <a:pt x="61564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6213817" y="6240056"/>
              <a:ext cx="125730" cy="0"/>
            </a:xfrm>
            <a:custGeom>
              <a:avLst/>
              <a:gdLst/>
              <a:ahLst/>
              <a:cxnLst/>
              <a:rect l="l" t="t" r="r" b="b"/>
              <a:pathLst>
                <a:path w="125729">
                  <a:moveTo>
                    <a:pt x="0" y="0"/>
                  </a:moveTo>
                  <a:lnTo>
                    <a:pt x="125222" y="0"/>
                  </a:lnTo>
                </a:path>
              </a:pathLst>
            </a:custGeom>
            <a:ln w="10439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5963386" y="6234836"/>
              <a:ext cx="626110" cy="31750"/>
            </a:xfrm>
            <a:custGeom>
              <a:avLst/>
              <a:gdLst/>
              <a:ahLst/>
              <a:cxnLst/>
              <a:rect l="l" t="t" r="r" b="b"/>
              <a:pathLst>
                <a:path w="626109" h="31750">
                  <a:moveTo>
                    <a:pt x="240004" y="10439"/>
                  </a:moveTo>
                  <a:lnTo>
                    <a:pt x="240004" y="10439"/>
                  </a:lnTo>
                  <a:lnTo>
                    <a:pt x="187833" y="10439"/>
                  </a:lnTo>
                  <a:lnTo>
                    <a:pt x="187833" y="20866"/>
                  </a:lnTo>
                  <a:lnTo>
                    <a:pt x="177393" y="20866"/>
                  </a:lnTo>
                  <a:lnTo>
                    <a:pt x="166966" y="20866"/>
                  </a:lnTo>
                  <a:lnTo>
                    <a:pt x="166966" y="10439"/>
                  </a:lnTo>
                  <a:lnTo>
                    <a:pt x="156527" y="10439"/>
                  </a:lnTo>
                  <a:lnTo>
                    <a:pt x="156527" y="20866"/>
                  </a:lnTo>
                  <a:lnTo>
                    <a:pt x="146088" y="20866"/>
                  </a:lnTo>
                  <a:lnTo>
                    <a:pt x="146088" y="10439"/>
                  </a:lnTo>
                  <a:lnTo>
                    <a:pt x="135661" y="10439"/>
                  </a:lnTo>
                  <a:lnTo>
                    <a:pt x="125222" y="10439"/>
                  </a:lnTo>
                  <a:lnTo>
                    <a:pt x="125222" y="20866"/>
                  </a:lnTo>
                  <a:lnTo>
                    <a:pt x="114795" y="20866"/>
                  </a:lnTo>
                  <a:lnTo>
                    <a:pt x="114795" y="10439"/>
                  </a:lnTo>
                  <a:lnTo>
                    <a:pt x="104355" y="10439"/>
                  </a:lnTo>
                  <a:lnTo>
                    <a:pt x="93916" y="10439"/>
                  </a:lnTo>
                  <a:lnTo>
                    <a:pt x="83477" y="10439"/>
                  </a:lnTo>
                  <a:lnTo>
                    <a:pt x="83477" y="20866"/>
                  </a:lnTo>
                  <a:lnTo>
                    <a:pt x="73050" y="20866"/>
                  </a:lnTo>
                  <a:lnTo>
                    <a:pt x="73050" y="10439"/>
                  </a:lnTo>
                  <a:lnTo>
                    <a:pt x="62611" y="10439"/>
                  </a:lnTo>
                  <a:lnTo>
                    <a:pt x="62611" y="20866"/>
                  </a:lnTo>
                  <a:lnTo>
                    <a:pt x="52184" y="20866"/>
                  </a:lnTo>
                  <a:lnTo>
                    <a:pt x="41744" y="20866"/>
                  </a:lnTo>
                  <a:lnTo>
                    <a:pt x="41744" y="10439"/>
                  </a:lnTo>
                  <a:lnTo>
                    <a:pt x="0" y="10439"/>
                  </a:lnTo>
                  <a:lnTo>
                    <a:pt x="0" y="20891"/>
                  </a:lnTo>
                  <a:lnTo>
                    <a:pt x="10439" y="20891"/>
                  </a:lnTo>
                  <a:lnTo>
                    <a:pt x="10439" y="31305"/>
                  </a:lnTo>
                  <a:lnTo>
                    <a:pt x="20878" y="31305"/>
                  </a:lnTo>
                  <a:lnTo>
                    <a:pt x="20878" y="20891"/>
                  </a:lnTo>
                  <a:lnTo>
                    <a:pt x="31305" y="20891"/>
                  </a:lnTo>
                  <a:lnTo>
                    <a:pt x="31305" y="31305"/>
                  </a:lnTo>
                  <a:lnTo>
                    <a:pt x="41744" y="31305"/>
                  </a:lnTo>
                  <a:lnTo>
                    <a:pt x="125222" y="31305"/>
                  </a:lnTo>
                  <a:lnTo>
                    <a:pt x="125222" y="20891"/>
                  </a:lnTo>
                  <a:lnTo>
                    <a:pt x="135648" y="20891"/>
                  </a:lnTo>
                  <a:lnTo>
                    <a:pt x="146088" y="20891"/>
                  </a:lnTo>
                  <a:lnTo>
                    <a:pt x="146088" y="31305"/>
                  </a:lnTo>
                  <a:lnTo>
                    <a:pt x="156527" y="31305"/>
                  </a:lnTo>
                  <a:lnTo>
                    <a:pt x="156527" y="20891"/>
                  </a:lnTo>
                  <a:lnTo>
                    <a:pt x="166954" y="20891"/>
                  </a:lnTo>
                  <a:lnTo>
                    <a:pt x="166954" y="31305"/>
                  </a:lnTo>
                  <a:lnTo>
                    <a:pt x="177393" y="31305"/>
                  </a:lnTo>
                  <a:lnTo>
                    <a:pt x="187833" y="31305"/>
                  </a:lnTo>
                  <a:lnTo>
                    <a:pt x="187833" y="20891"/>
                  </a:lnTo>
                  <a:lnTo>
                    <a:pt x="198259" y="20891"/>
                  </a:lnTo>
                  <a:lnTo>
                    <a:pt x="198272" y="20891"/>
                  </a:lnTo>
                  <a:lnTo>
                    <a:pt x="240004" y="20891"/>
                  </a:lnTo>
                  <a:lnTo>
                    <a:pt x="240004" y="10439"/>
                  </a:lnTo>
                  <a:close/>
                </a:path>
                <a:path w="626109" h="31750">
                  <a:moveTo>
                    <a:pt x="260870" y="10439"/>
                  </a:moveTo>
                  <a:lnTo>
                    <a:pt x="250431" y="10439"/>
                  </a:lnTo>
                  <a:lnTo>
                    <a:pt x="250431" y="20866"/>
                  </a:lnTo>
                  <a:lnTo>
                    <a:pt x="250431" y="31305"/>
                  </a:lnTo>
                  <a:lnTo>
                    <a:pt x="260870" y="31305"/>
                  </a:lnTo>
                  <a:lnTo>
                    <a:pt x="260870" y="20891"/>
                  </a:lnTo>
                  <a:lnTo>
                    <a:pt x="260870" y="10439"/>
                  </a:lnTo>
                  <a:close/>
                </a:path>
                <a:path w="626109" h="31750">
                  <a:moveTo>
                    <a:pt x="386092" y="10439"/>
                  </a:moveTo>
                  <a:lnTo>
                    <a:pt x="375653" y="10439"/>
                  </a:lnTo>
                  <a:lnTo>
                    <a:pt x="375653" y="20866"/>
                  </a:lnTo>
                  <a:lnTo>
                    <a:pt x="365226" y="20866"/>
                  </a:lnTo>
                  <a:lnTo>
                    <a:pt x="323481" y="20866"/>
                  </a:lnTo>
                  <a:lnTo>
                    <a:pt x="323481" y="10439"/>
                  </a:lnTo>
                  <a:lnTo>
                    <a:pt x="313055" y="10439"/>
                  </a:lnTo>
                  <a:lnTo>
                    <a:pt x="302615" y="10439"/>
                  </a:lnTo>
                  <a:lnTo>
                    <a:pt x="292176" y="10439"/>
                  </a:lnTo>
                  <a:lnTo>
                    <a:pt x="292176" y="20866"/>
                  </a:lnTo>
                  <a:lnTo>
                    <a:pt x="281749" y="20866"/>
                  </a:lnTo>
                  <a:lnTo>
                    <a:pt x="281749" y="10439"/>
                  </a:lnTo>
                  <a:lnTo>
                    <a:pt x="271310" y="10439"/>
                  </a:lnTo>
                  <a:lnTo>
                    <a:pt x="271310" y="20866"/>
                  </a:lnTo>
                  <a:lnTo>
                    <a:pt x="271310" y="31305"/>
                  </a:lnTo>
                  <a:lnTo>
                    <a:pt x="281736" y="31305"/>
                  </a:lnTo>
                  <a:lnTo>
                    <a:pt x="386092" y="31305"/>
                  </a:lnTo>
                  <a:lnTo>
                    <a:pt x="386092" y="20891"/>
                  </a:lnTo>
                  <a:lnTo>
                    <a:pt x="386092" y="10439"/>
                  </a:lnTo>
                  <a:close/>
                </a:path>
                <a:path w="626109" h="31750">
                  <a:moveTo>
                    <a:pt x="438264" y="20866"/>
                  </a:moveTo>
                  <a:lnTo>
                    <a:pt x="427837" y="20866"/>
                  </a:lnTo>
                  <a:lnTo>
                    <a:pt x="427837" y="10439"/>
                  </a:lnTo>
                  <a:lnTo>
                    <a:pt x="417398" y="10439"/>
                  </a:lnTo>
                  <a:lnTo>
                    <a:pt x="406958" y="10439"/>
                  </a:lnTo>
                  <a:lnTo>
                    <a:pt x="396519" y="10439"/>
                  </a:lnTo>
                  <a:lnTo>
                    <a:pt x="396519" y="20891"/>
                  </a:lnTo>
                  <a:lnTo>
                    <a:pt x="406958" y="20891"/>
                  </a:lnTo>
                  <a:lnTo>
                    <a:pt x="417398" y="20891"/>
                  </a:lnTo>
                  <a:lnTo>
                    <a:pt x="417398" y="31305"/>
                  </a:lnTo>
                  <a:lnTo>
                    <a:pt x="427824" y="31305"/>
                  </a:lnTo>
                  <a:lnTo>
                    <a:pt x="438264" y="31305"/>
                  </a:lnTo>
                  <a:lnTo>
                    <a:pt x="438264" y="20866"/>
                  </a:lnTo>
                  <a:close/>
                </a:path>
                <a:path w="626109" h="31750">
                  <a:moveTo>
                    <a:pt x="469569" y="0"/>
                  </a:moveTo>
                  <a:lnTo>
                    <a:pt x="459143" y="0"/>
                  </a:lnTo>
                  <a:lnTo>
                    <a:pt x="448703" y="0"/>
                  </a:lnTo>
                  <a:lnTo>
                    <a:pt x="438264" y="0"/>
                  </a:lnTo>
                  <a:lnTo>
                    <a:pt x="438264" y="10439"/>
                  </a:lnTo>
                  <a:lnTo>
                    <a:pt x="448703" y="10439"/>
                  </a:lnTo>
                  <a:lnTo>
                    <a:pt x="448703" y="20891"/>
                  </a:lnTo>
                  <a:lnTo>
                    <a:pt x="459143" y="20891"/>
                  </a:lnTo>
                  <a:lnTo>
                    <a:pt x="459143" y="10439"/>
                  </a:lnTo>
                  <a:lnTo>
                    <a:pt x="469569" y="10439"/>
                  </a:lnTo>
                  <a:lnTo>
                    <a:pt x="469569" y="0"/>
                  </a:lnTo>
                  <a:close/>
                </a:path>
                <a:path w="626109" h="31750">
                  <a:moveTo>
                    <a:pt x="490435" y="0"/>
                  </a:moveTo>
                  <a:lnTo>
                    <a:pt x="479996" y="0"/>
                  </a:lnTo>
                  <a:lnTo>
                    <a:pt x="479996" y="10439"/>
                  </a:lnTo>
                  <a:lnTo>
                    <a:pt x="490435" y="10439"/>
                  </a:lnTo>
                  <a:lnTo>
                    <a:pt x="490435" y="0"/>
                  </a:lnTo>
                  <a:close/>
                </a:path>
                <a:path w="626109" h="31750">
                  <a:moveTo>
                    <a:pt x="563486" y="10439"/>
                  </a:moveTo>
                  <a:lnTo>
                    <a:pt x="553046" y="10439"/>
                  </a:lnTo>
                  <a:lnTo>
                    <a:pt x="542620" y="10439"/>
                  </a:lnTo>
                  <a:lnTo>
                    <a:pt x="542620" y="0"/>
                  </a:lnTo>
                  <a:lnTo>
                    <a:pt x="532180" y="0"/>
                  </a:lnTo>
                  <a:lnTo>
                    <a:pt x="521741" y="0"/>
                  </a:lnTo>
                  <a:lnTo>
                    <a:pt x="511302" y="0"/>
                  </a:lnTo>
                  <a:lnTo>
                    <a:pt x="511302" y="10439"/>
                  </a:lnTo>
                  <a:lnTo>
                    <a:pt x="500875" y="10439"/>
                  </a:lnTo>
                  <a:lnTo>
                    <a:pt x="500875" y="20891"/>
                  </a:lnTo>
                  <a:lnTo>
                    <a:pt x="511314" y="20891"/>
                  </a:lnTo>
                  <a:lnTo>
                    <a:pt x="511314" y="10439"/>
                  </a:lnTo>
                  <a:lnTo>
                    <a:pt x="521741" y="10439"/>
                  </a:lnTo>
                  <a:lnTo>
                    <a:pt x="532180" y="10439"/>
                  </a:lnTo>
                  <a:lnTo>
                    <a:pt x="542607" y="10439"/>
                  </a:lnTo>
                  <a:lnTo>
                    <a:pt x="542607" y="20891"/>
                  </a:lnTo>
                  <a:lnTo>
                    <a:pt x="553046" y="20891"/>
                  </a:lnTo>
                  <a:lnTo>
                    <a:pt x="563486" y="20891"/>
                  </a:lnTo>
                  <a:lnTo>
                    <a:pt x="563486" y="10439"/>
                  </a:lnTo>
                  <a:close/>
                </a:path>
                <a:path w="626109" h="31750">
                  <a:moveTo>
                    <a:pt x="626097" y="0"/>
                  </a:moveTo>
                  <a:lnTo>
                    <a:pt x="626097" y="0"/>
                  </a:lnTo>
                  <a:lnTo>
                    <a:pt x="563486" y="0"/>
                  </a:lnTo>
                  <a:lnTo>
                    <a:pt x="563486" y="10439"/>
                  </a:lnTo>
                  <a:lnTo>
                    <a:pt x="573913" y="10439"/>
                  </a:lnTo>
                  <a:lnTo>
                    <a:pt x="573913" y="20891"/>
                  </a:lnTo>
                  <a:lnTo>
                    <a:pt x="584352" y="20891"/>
                  </a:lnTo>
                  <a:lnTo>
                    <a:pt x="584352" y="10439"/>
                  </a:lnTo>
                  <a:lnTo>
                    <a:pt x="594766" y="10439"/>
                  </a:lnTo>
                  <a:lnTo>
                    <a:pt x="605205" y="10439"/>
                  </a:lnTo>
                  <a:lnTo>
                    <a:pt x="605205" y="20891"/>
                  </a:lnTo>
                  <a:lnTo>
                    <a:pt x="615645" y="20891"/>
                  </a:lnTo>
                  <a:lnTo>
                    <a:pt x="615645" y="10439"/>
                  </a:lnTo>
                  <a:lnTo>
                    <a:pt x="626097" y="10439"/>
                  </a:lnTo>
                  <a:lnTo>
                    <a:pt x="62609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5952960" y="6255702"/>
              <a:ext cx="626110" cy="31750"/>
            </a:xfrm>
            <a:custGeom>
              <a:avLst/>
              <a:gdLst/>
              <a:ahLst/>
              <a:cxnLst/>
              <a:rect l="l" t="t" r="r" b="b"/>
              <a:pathLst>
                <a:path w="626109" h="31750">
                  <a:moveTo>
                    <a:pt x="10439" y="20878"/>
                  </a:moveTo>
                  <a:lnTo>
                    <a:pt x="0" y="20878"/>
                  </a:lnTo>
                  <a:lnTo>
                    <a:pt x="0" y="31318"/>
                  </a:lnTo>
                  <a:lnTo>
                    <a:pt x="10439" y="31318"/>
                  </a:lnTo>
                  <a:lnTo>
                    <a:pt x="10439" y="20878"/>
                  </a:lnTo>
                  <a:close/>
                </a:path>
                <a:path w="626109" h="31750">
                  <a:moveTo>
                    <a:pt x="31305" y="10439"/>
                  </a:moveTo>
                  <a:lnTo>
                    <a:pt x="20866" y="10439"/>
                  </a:lnTo>
                  <a:lnTo>
                    <a:pt x="20866" y="20891"/>
                  </a:lnTo>
                  <a:lnTo>
                    <a:pt x="31305" y="20891"/>
                  </a:lnTo>
                  <a:lnTo>
                    <a:pt x="31305" y="10439"/>
                  </a:lnTo>
                  <a:close/>
                </a:path>
                <a:path w="626109" h="31750">
                  <a:moveTo>
                    <a:pt x="52171" y="10439"/>
                  </a:moveTo>
                  <a:lnTo>
                    <a:pt x="41732" y="10439"/>
                  </a:lnTo>
                  <a:lnTo>
                    <a:pt x="41732" y="20891"/>
                  </a:lnTo>
                  <a:lnTo>
                    <a:pt x="52171" y="20891"/>
                  </a:lnTo>
                  <a:lnTo>
                    <a:pt x="52171" y="10439"/>
                  </a:lnTo>
                  <a:close/>
                </a:path>
                <a:path w="626109" h="31750">
                  <a:moveTo>
                    <a:pt x="93916" y="10439"/>
                  </a:moveTo>
                  <a:lnTo>
                    <a:pt x="83477" y="10439"/>
                  </a:lnTo>
                  <a:lnTo>
                    <a:pt x="83477" y="20891"/>
                  </a:lnTo>
                  <a:lnTo>
                    <a:pt x="93916" y="20891"/>
                  </a:lnTo>
                  <a:lnTo>
                    <a:pt x="93916" y="10439"/>
                  </a:lnTo>
                  <a:close/>
                </a:path>
                <a:path w="626109" h="31750">
                  <a:moveTo>
                    <a:pt x="166954" y="10439"/>
                  </a:moveTo>
                  <a:lnTo>
                    <a:pt x="156514" y="10439"/>
                  </a:lnTo>
                  <a:lnTo>
                    <a:pt x="146075" y="10439"/>
                  </a:lnTo>
                  <a:lnTo>
                    <a:pt x="146075" y="20891"/>
                  </a:lnTo>
                  <a:lnTo>
                    <a:pt x="156514" y="20891"/>
                  </a:lnTo>
                  <a:lnTo>
                    <a:pt x="166954" y="20891"/>
                  </a:lnTo>
                  <a:lnTo>
                    <a:pt x="166954" y="10439"/>
                  </a:lnTo>
                  <a:close/>
                </a:path>
                <a:path w="626109" h="31750">
                  <a:moveTo>
                    <a:pt x="219125" y="10439"/>
                  </a:moveTo>
                  <a:lnTo>
                    <a:pt x="219125" y="10439"/>
                  </a:lnTo>
                  <a:lnTo>
                    <a:pt x="177380" y="10439"/>
                  </a:lnTo>
                  <a:lnTo>
                    <a:pt x="177380" y="20891"/>
                  </a:lnTo>
                  <a:lnTo>
                    <a:pt x="219125" y="20891"/>
                  </a:lnTo>
                  <a:lnTo>
                    <a:pt x="219125" y="10439"/>
                  </a:lnTo>
                  <a:close/>
                </a:path>
                <a:path w="626109" h="31750">
                  <a:moveTo>
                    <a:pt x="281736" y="10439"/>
                  </a:moveTo>
                  <a:lnTo>
                    <a:pt x="281736" y="10439"/>
                  </a:lnTo>
                  <a:lnTo>
                    <a:pt x="239991" y="10439"/>
                  </a:lnTo>
                  <a:lnTo>
                    <a:pt x="239991" y="20891"/>
                  </a:lnTo>
                  <a:lnTo>
                    <a:pt x="281736" y="20891"/>
                  </a:lnTo>
                  <a:lnTo>
                    <a:pt x="281736" y="10439"/>
                  </a:lnTo>
                  <a:close/>
                </a:path>
                <a:path w="626109" h="31750">
                  <a:moveTo>
                    <a:pt x="302602" y="10439"/>
                  </a:moveTo>
                  <a:lnTo>
                    <a:pt x="292163" y="10439"/>
                  </a:lnTo>
                  <a:lnTo>
                    <a:pt x="292163" y="20891"/>
                  </a:lnTo>
                  <a:lnTo>
                    <a:pt x="302602" y="20891"/>
                  </a:lnTo>
                  <a:lnTo>
                    <a:pt x="302602" y="10439"/>
                  </a:lnTo>
                  <a:close/>
                </a:path>
                <a:path w="626109" h="31750">
                  <a:moveTo>
                    <a:pt x="344347" y="10439"/>
                  </a:moveTo>
                  <a:lnTo>
                    <a:pt x="333908" y="10439"/>
                  </a:lnTo>
                  <a:lnTo>
                    <a:pt x="333908" y="20891"/>
                  </a:lnTo>
                  <a:lnTo>
                    <a:pt x="344347" y="20891"/>
                  </a:lnTo>
                  <a:lnTo>
                    <a:pt x="344347" y="10439"/>
                  </a:lnTo>
                  <a:close/>
                </a:path>
                <a:path w="626109" h="31750">
                  <a:moveTo>
                    <a:pt x="375653" y="10439"/>
                  </a:moveTo>
                  <a:lnTo>
                    <a:pt x="365213" y="10439"/>
                  </a:lnTo>
                  <a:lnTo>
                    <a:pt x="365213" y="20891"/>
                  </a:lnTo>
                  <a:lnTo>
                    <a:pt x="375653" y="20891"/>
                  </a:lnTo>
                  <a:lnTo>
                    <a:pt x="375653" y="10439"/>
                  </a:lnTo>
                  <a:close/>
                </a:path>
                <a:path w="626109" h="31750">
                  <a:moveTo>
                    <a:pt x="396519" y="10439"/>
                  </a:moveTo>
                  <a:lnTo>
                    <a:pt x="386080" y="10439"/>
                  </a:lnTo>
                  <a:lnTo>
                    <a:pt x="386080" y="20891"/>
                  </a:lnTo>
                  <a:lnTo>
                    <a:pt x="396519" y="20891"/>
                  </a:lnTo>
                  <a:lnTo>
                    <a:pt x="396519" y="10439"/>
                  </a:lnTo>
                  <a:close/>
                </a:path>
                <a:path w="626109" h="31750">
                  <a:moveTo>
                    <a:pt x="427824" y="10439"/>
                  </a:moveTo>
                  <a:lnTo>
                    <a:pt x="417385" y="10439"/>
                  </a:lnTo>
                  <a:lnTo>
                    <a:pt x="406946" y="10439"/>
                  </a:lnTo>
                  <a:lnTo>
                    <a:pt x="406946" y="20891"/>
                  </a:lnTo>
                  <a:lnTo>
                    <a:pt x="417385" y="20891"/>
                  </a:lnTo>
                  <a:lnTo>
                    <a:pt x="427824" y="20891"/>
                  </a:lnTo>
                  <a:lnTo>
                    <a:pt x="427824" y="10439"/>
                  </a:lnTo>
                  <a:close/>
                </a:path>
                <a:path w="626109" h="31750">
                  <a:moveTo>
                    <a:pt x="459130" y="0"/>
                  </a:moveTo>
                  <a:lnTo>
                    <a:pt x="448691" y="0"/>
                  </a:lnTo>
                  <a:lnTo>
                    <a:pt x="438251" y="0"/>
                  </a:lnTo>
                  <a:lnTo>
                    <a:pt x="438251" y="10439"/>
                  </a:lnTo>
                  <a:lnTo>
                    <a:pt x="438251" y="20891"/>
                  </a:lnTo>
                  <a:lnTo>
                    <a:pt x="448691" y="20891"/>
                  </a:lnTo>
                  <a:lnTo>
                    <a:pt x="448691" y="10439"/>
                  </a:lnTo>
                  <a:lnTo>
                    <a:pt x="459130" y="10439"/>
                  </a:lnTo>
                  <a:lnTo>
                    <a:pt x="459130" y="0"/>
                  </a:lnTo>
                  <a:close/>
                </a:path>
                <a:path w="626109" h="31750">
                  <a:moveTo>
                    <a:pt x="521741" y="0"/>
                  </a:moveTo>
                  <a:lnTo>
                    <a:pt x="521741" y="0"/>
                  </a:lnTo>
                  <a:lnTo>
                    <a:pt x="469557" y="0"/>
                  </a:lnTo>
                  <a:lnTo>
                    <a:pt x="469557" y="10439"/>
                  </a:lnTo>
                  <a:lnTo>
                    <a:pt x="459130" y="10439"/>
                  </a:lnTo>
                  <a:lnTo>
                    <a:pt x="459130" y="20891"/>
                  </a:lnTo>
                  <a:lnTo>
                    <a:pt x="469569" y="20891"/>
                  </a:lnTo>
                  <a:lnTo>
                    <a:pt x="469569" y="10439"/>
                  </a:lnTo>
                  <a:lnTo>
                    <a:pt x="479996" y="10439"/>
                  </a:lnTo>
                  <a:lnTo>
                    <a:pt x="490423" y="10439"/>
                  </a:lnTo>
                  <a:lnTo>
                    <a:pt x="490423" y="20891"/>
                  </a:lnTo>
                  <a:lnTo>
                    <a:pt x="500862" y="20891"/>
                  </a:lnTo>
                  <a:lnTo>
                    <a:pt x="511302" y="20891"/>
                  </a:lnTo>
                  <a:lnTo>
                    <a:pt x="521741" y="20891"/>
                  </a:lnTo>
                  <a:lnTo>
                    <a:pt x="521741" y="10439"/>
                  </a:lnTo>
                  <a:lnTo>
                    <a:pt x="521741" y="0"/>
                  </a:lnTo>
                  <a:close/>
                </a:path>
                <a:path w="626109" h="31750">
                  <a:moveTo>
                    <a:pt x="626071" y="0"/>
                  </a:moveTo>
                  <a:lnTo>
                    <a:pt x="626071" y="0"/>
                  </a:lnTo>
                  <a:lnTo>
                    <a:pt x="542607" y="0"/>
                  </a:lnTo>
                  <a:lnTo>
                    <a:pt x="542607" y="10439"/>
                  </a:lnTo>
                  <a:lnTo>
                    <a:pt x="542607" y="20891"/>
                  </a:lnTo>
                  <a:lnTo>
                    <a:pt x="553046" y="20891"/>
                  </a:lnTo>
                  <a:lnTo>
                    <a:pt x="553046" y="10439"/>
                  </a:lnTo>
                  <a:lnTo>
                    <a:pt x="563473" y="10439"/>
                  </a:lnTo>
                  <a:lnTo>
                    <a:pt x="573913" y="10439"/>
                  </a:lnTo>
                  <a:lnTo>
                    <a:pt x="584339" y="10439"/>
                  </a:lnTo>
                  <a:lnTo>
                    <a:pt x="584339" y="20891"/>
                  </a:lnTo>
                  <a:lnTo>
                    <a:pt x="594779" y="20891"/>
                  </a:lnTo>
                  <a:lnTo>
                    <a:pt x="594779" y="10439"/>
                  </a:lnTo>
                  <a:lnTo>
                    <a:pt x="605193" y="10439"/>
                  </a:lnTo>
                  <a:lnTo>
                    <a:pt x="615632" y="10439"/>
                  </a:lnTo>
                  <a:lnTo>
                    <a:pt x="615632" y="20891"/>
                  </a:lnTo>
                  <a:lnTo>
                    <a:pt x="626071" y="20891"/>
                  </a:lnTo>
                  <a:lnTo>
                    <a:pt x="626071" y="10439"/>
                  </a:lnTo>
                  <a:lnTo>
                    <a:pt x="62607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5963386" y="6281801"/>
              <a:ext cx="146685" cy="0"/>
            </a:xfrm>
            <a:custGeom>
              <a:avLst/>
              <a:gdLst/>
              <a:ahLst/>
              <a:cxnLst/>
              <a:rect l="l" t="t" r="r" b="b"/>
              <a:pathLst>
                <a:path w="146685">
                  <a:moveTo>
                    <a:pt x="0" y="0"/>
                  </a:moveTo>
                  <a:lnTo>
                    <a:pt x="146088" y="0"/>
                  </a:lnTo>
                </a:path>
              </a:pathLst>
            </a:custGeom>
            <a:ln w="10439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6140780" y="6276581"/>
              <a:ext cx="83820" cy="10795"/>
            </a:xfrm>
            <a:custGeom>
              <a:avLst/>
              <a:gdLst/>
              <a:ahLst/>
              <a:cxnLst/>
              <a:rect l="l" t="t" r="r" b="b"/>
              <a:pathLst>
                <a:path w="83820" h="10795">
                  <a:moveTo>
                    <a:pt x="10439" y="0"/>
                  </a:moveTo>
                  <a:lnTo>
                    <a:pt x="0" y="0"/>
                  </a:lnTo>
                  <a:lnTo>
                    <a:pt x="0" y="10439"/>
                  </a:lnTo>
                  <a:lnTo>
                    <a:pt x="10439" y="10439"/>
                  </a:lnTo>
                  <a:lnTo>
                    <a:pt x="10439" y="0"/>
                  </a:lnTo>
                  <a:close/>
                </a:path>
                <a:path w="83820" h="10795">
                  <a:moveTo>
                    <a:pt x="41744" y="0"/>
                  </a:moveTo>
                  <a:lnTo>
                    <a:pt x="31305" y="0"/>
                  </a:lnTo>
                  <a:lnTo>
                    <a:pt x="31305" y="10439"/>
                  </a:lnTo>
                  <a:lnTo>
                    <a:pt x="41744" y="10439"/>
                  </a:lnTo>
                  <a:lnTo>
                    <a:pt x="41744" y="0"/>
                  </a:lnTo>
                  <a:close/>
                </a:path>
                <a:path w="83820" h="10795">
                  <a:moveTo>
                    <a:pt x="83477" y="0"/>
                  </a:moveTo>
                  <a:lnTo>
                    <a:pt x="73037" y="0"/>
                  </a:lnTo>
                  <a:lnTo>
                    <a:pt x="73037" y="10439"/>
                  </a:lnTo>
                  <a:lnTo>
                    <a:pt x="83477" y="10439"/>
                  </a:lnTo>
                  <a:lnTo>
                    <a:pt x="8347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6234696" y="6281801"/>
              <a:ext cx="146685" cy="0"/>
            </a:xfrm>
            <a:custGeom>
              <a:avLst/>
              <a:gdLst/>
              <a:ahLst/>
              <a:cxnLst/>
              <a:rect l="l" t="t" r="r" b="b"/>
              <a:pathLst>
                <a:path w="146685">
                  <a:moveTo>
                    <a:pt x="0" y="0"/>
                  </a:moveTo>
                  <a:lnTo>
                    <a:pt x="146088" y="0"/>
                  </a:lnTo>
                </a:path>
              </a:pathLst>
            </a:custGeom>
            <a:ln w="10439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5952960" y="6276581"/>
              <a:ext cx="636905" cy="31750"/>
            </a:xfrm>
            <a:custGeom>
              <a:avLst/>
              <a:gdLst/>
              <a:ahLst/>
              <a:cxnLst/>
              <a:rect l="l" t="t" r="r" b="b"/>
              <a:pathLst>
                <a:path w="636904" h="31750">
                  <a:moveTo>
                    <a:pt x="31305" y="10426"/>
                  </a:moveTo>
                  <a:lnTo>
                    <a:pt x="20866" y="10426"/>
                  </a:lnTo>
                  <a:lnTo>
                    <a:pt x="10426" y="10426"/>
                  </a:lnTo>
                  <a:lnTo>
                    <a:pt x="10426" y="20866"/>
                  </a:lnTo>
                  <a:lnTo>
                    <a:pt x="0" y="20866"/>
                  </a:lnTo>
                  <a:lnTo>
                    <a:pt x="0" y="31305"/>
                  </a:lnTo>
                  <a:lnTo>
                    <a:pt x="10426" y="31305"/>
                  </a:lnTo>
                  <a:lnTo>
                    <a:pt x="20866" y="31305"/>
                  </a:lnTo>
                  <a:lnTo>
                    <a:pt x="31305" y="31305"/>
                  </a:lnTo>
                  <a:lnTo>
                    <a:pt x="31305" y="20878"/>
                  </a:lnTo>
                  <a:lnTo>
                    <a:pt x="31305" y="10426"/>
                  </a:lnTo>
                  <a:close/>
                </a:path>
                <a:path w="636904" h="31750">
                  <a:moveTo>
                    <a:pt x="187820" y="10426"/>
                  </a:moveTo>
                  <a:lnTo>
                    <a:pt x="177380" y="10426"/>
                  </a:lnTo>
                  <a:lnTo>
                    <a:pt x="177380" y="20866"/>
                  </a:lnTo>
                  <a:lnTo>
                    <a:pt x="166954" y="20866"/>
                  </a:lnTo>
                  <a:lnTo>
                    <a:pt x="114782" y="20866"/>
                  </a:lnTo>
                  <a:lnTo>
                    <a:pt x="114782" y="10426"/>
                  </a:lnTo>
                  <a:lnTo>
                    <a:pt x="104343" y="10426"/>
                  </a:lnTo>
                  <a:lnTo>
                    <a:pt x="93916" y="10426"/>
                  </a:lnTo>
                  <a:lnTo>
                    <a:pt x="83477" y="10426"/>
                  </a:lnTo>
                  <a:lnTo>
                    <a:pt x="83477" y="20866"/>
                  </a:lnTo>
                  <a:lnTo>
                    <a:pt x="73037" y="20866"/>
                  </a:lnTo>
                  <a:lnTo>
                    <a:pt x="62611" y="20866"/>
                  </a:lnTo>
                  <a:lnTo>
                    <a:pt x="52171" y="20866"/>
                  </a:lnTo>
                  <a:lnTo>
                    <a:pt x="52171" y="10426"/>
                  </a:lnTo>
                  <a:lnTo>
                    <a:pt x="41732" y="10426"/>
                  </a:lnTo>
                  <a:lnTo>
                    <a:pt x="41732" y="20866"/>
                  </a:lnTo>
                  <a:lnTo>
                    <a:pt x="41732" y="31305"/>
                  </a:lnTo>
                  <a:lnTo>
                    <a:pt x="52171" y="31305"/>
                  </a:lnTo>
                  <a:lnTo>
                    <a:pt x="62598" y="31305"/>
                  </a:lnTo>
                  <a:lnTo>
                    <a:pt x="104343" y="31305"/>
                  </a:lnTo>
                  <a:lnTo>
                    <a:pt x="104343" y="20878"/>
                  </a:lnTo>
                  <a:lnTo>
                    <a:pt x="114782" y="20878"/>
                  </a:lnTo>
                  <a:lnTo>
                    <a:pt x="114782" y="31305"/>
                  </a:lnTo>
                  <a:lnTo>
                    <a:pt x="125209" y="31305"/>
                  </a:lnTo>
                  <a:lnTo>
                    <a:pt x="177393" y="31305"/>
                  </a:lnTo>
                  <a:lnTo>
                    <a:pt x="177393" y="20878"/>
                  </a:lnTo>
                  <a:lnTo>
                    <a:pt x="187820" y="20878"/>
                  </a:lnTo>
                  <a:lnTo>
                    <a:pt x="187820" y="10426"/>
                  </a:lnTo>
                  <a:close/>
                </a:path>
                <a:path w="636904" h="31750">
                  <a:moveTo>
                    <a:pt x="208699" y="20866"/>
                  </a:moveTo>
                  <a:lnTo>
                    <a:pt x="198259" y="20866"/>
                  </a:lnTo>
                  <a:lnTo>
                    <a:pt x="198259" y="31305"/>
                  </a:lnTo>
                  <a:lnTo>
                    <a:pt x="208699" y="31305"/>
                  </a:lnTo>
                  <a:lnTo>
                    <a:pt x="208699" y="20866"/>
                  </a:lnTo>
                  <a:close/>
                </a:path>
                <a:path w="636904" h="31750">
                  <a:moveTo>
                    <a:pt x="229565" y="10426"/>
                  </a:moveTo>
                  <a:lnTo>
                    <a:pt x="219125" y="10426"/>
                  </a:lnTo>
                  <a:lnTo>
                    <a:pt x="219125" y="20866"/>
                  </a:lnTo>
                  <a:lnTo>
                    <a:pt x="219125" y="31305"/>
                  </a:lnTo>
                  <a:lnTo>
                    <a:pt x="229565" y="31305"/>
                  </a:lnTo>
                  <a:lnTo>
                    <a:pt x="229565" y="20878"/>
                  </a:lnTo>
                  <a:lnTo>
                    <a:pt x="229565" y="10426"/>
                  </a:lnTo>
                  <a:close/>
                </a:path>
                <a:path w="636904" h="31750">
                  <a:moveTo>
                    <a:pt x="250431" y="10426"/>
                  </a:moveTo>
                  <a:lnTo>
                    <a:pt x="239991" y="10426"/>
                  </a:lnTo>
                  <a:lnTo>
                    <a:pt x="239991" y="20878"/>
                  </a:lnTo>
                  <a:lnTo>
                    <a:pt x="250431" y="20878"/>
                  </a:lnTo>
                  <a:lnTo>
                    <a:pt x="250431" y="10426"/>
                  </a:lnTo>
                  <a:close/>
                </a:path>
                <a:path w="636904" h="31750">
                  <a:moveTo>
                    <a:pt x="271297" y="10426"/>
                  </a:moveTo>
                  <a:lnTo>
                    <a:pt x="260858" y="10426"/>
                  </a:lnTo>
                  <a:lnTo>
                    <a:pt x="260858" y="20878"/>
                  </a:lnTo>
                  <a:lnTo>
                    <a:pt x="271297" y="20878"/>
                  </a:lnTo>
                  <a:lnTo>
                    <a:pt x="271297" y="10426"/>
                  </a:lnTo>
                  <a:close/>
                </a:path>
                <a:path w="636904" h="31750">
                  <a:moveTo>
                    <a:pt x="344347" y="10426"/>
                  </a:moveTo>
                  <a:lnTo>
                    <a:pt x="333908" y="10426"/>
                  </a:lnTo>
                  <a:lnTo>
                    <a:pt x="333908" y="20866"/>
                  </a:lnTo>
                  <a:lnTo>
                    <a:pt x="323481" y="20866"/>
                  </a:lnTo>
                  <a:lnTo>
                    <a:pt x="313042" y="20866"/>
                  </a:lnTo>
                  <a:lnTo>
                    <a:pt x="302602" y="20866"/>
                  </a:lnTo>
                  <a:lnTo>
                    <a:pt x="302602" y="10426"/>
                  </a:lnTo>
                  <a:lnTo>
                    <a:pt x="292176" y="10426"/>
                  </a:lnTo>
                  <a:lnTo>
                    <a:pt x="281736" y="10426"/>
                  </a:lnTo>
                  <a:lnTo>
                    <a:pt x="281736" y="20878"/>
                  </a:lnTo>
                  <a:lnTo>
                    <a:pt x="292163" y="20878"/>
                  </a:lnTo>
                  <a:lnTo>
                    <a:pt x="292163" y="31305"/>
                  </a:lnTo>
                  <a:lnTo>
                    <a:pt x="302602" y="31305"/>
                  </a:lnTo>
                  <a:lnTo>
                    <a:pt x="344347" y="31305"/>
                  </a:lnTo>
                  <a:lnTo>
                    <a:pt x="344347" y="20878"/>
                  </a:lnTo>
                  <a:lnTo>
                    <a:pt x="344347" y="10426"/>
                  </a:lnTo>
                  <a:close/>
                </a:path>
                <a:path w="636904" h="31750">
                  <a:moveTo>
                    <a:pt x="573913" y="0"/>
                  </a:moveTo>
                  <a:lnTo>
                    <a:pt x="563473" y="0"/>
                  </a:lnTo>
                  <a:lnTo>
                    <a:pt x="563473" y="10439"/>
                  </a:lnTo>
                  <a:lnTo>
                    <a:pt x="573913" y="10439"/>
                  </a:lnTo>
                  <a:lnTo>
                    <a:pt x="573913" y="0"/>
                  </a:lnTo>
                  <a:close/>
                </a:path>
                <a:path w="636904" h="31750">
                  <a:moveTo>
                    <a:pt x="594779" y="0"/>
                  </a:moveTo>
                  <a:lnTo>
                    <a:pt x="584339" y="0"/>
                  </a:lnTo>
                  <a:lnTo>
                    <a:pt x="584339" y="10426"/>
                  </a:lnTo>
                  <a:lnTo>
                    <a:pt x="584339" y="20866"/>
                  </a:lnTo>
                  <a:lnTo>
                    <a:pt x="573913" y="20866"/>
                  </a:lnTo>
                  <a:lnTo>
                    <a:pt x="563473" y="20866"/>
                  </a:lnTo>
                  <a:lnTo>
                    <a:pt x="553046" y="20866"/>
                  </a:lnTo>
                  <a:lnTo>
                    <a:pt x="553046" y="10439"/>
                  </a:lnTo>
                  <a:lnTo>
                    <a:pt x="553046" y="0"/>
                  </a:lnTo>
                  <a:lnTo>
                    <a:pt x="542607" y="0"/>
                  </a:lnTo>
                  <a:lnTo>
                    <a:pt x="542607" y="10426"/>
                  </a:lnTo>
                  <a:lnTo>
                    <a:pt x="532168" y="10426"/>
                  </a:lnTo>
                  <a:lnTo>
                    <a:pt x="532168" y="0"/>
                  </a:lnTo>
                  <a:lnTo>
                    <a:pt x="521741" y="0"/>
                  </a:lnTo>
                  <a:lnTo>
                    <a:pt x="511302" y="0"/>
                  </a:lnTo>
                  <a:lnTo>
                    <a:pt x="511302" y="10426"/>
                  </a:lnTo>
                  <a:lnTo>
                    <a:pt x="511302" y="20866"/>
                  </a:lnTo>
                  <a:lnTo>
                    <a:pt x="500862" y="20866"/>
                  </a:lnTo>
                  <a:lnTo>
                    <a:pt x="490435" y="20866"/>
                  </a:lnTo>
                  <a:lnTo>
                    <a:pt x="490435" y="10439"/>
                  </a:lnTo>
                  <a:lnTo>
                    <a:pt x="490435" y="0"/>
                  </a:lnTo>
                  <a:lnTo>
                    <a:pt x="479996" y="0"/>
                  </a:lnTo>
                  <a:lnTo>
                    <a:pt x="469557" y="0"/>
                  </a:lnTo>
                  <a:lnTo>
                    <a:pt x="469557" y="10426"/>
                  </a:lnTo>
                  <a:lnTo>
                    <a:pt x="459130" y="10426"/>
                  </a:lnTo>
                  <a:lnTo>
                    <a:pt x="459130" y="20866"/>
                  </a:lnTo>
                  <a:lnTo>
                    <a:pt x="448691" y="20866"/>
                  </a:lnTo>
                  <a:lnTo>
                    <a:pt x="438264" y="20866"/>
                  </a:lnTo>
                  <a:lnTo>
                    <a:pt x="438264" y="10426"/>
                  </a:lnTo>
                  <a:lnTo>
                    <a:pt x="427824" y="10426"/>
                  </a:lnTo>
                  <a:lnTo>
                    <a:pt x="417385" y="10426"/>
                  </a:lnTo>
                  <a:lnTo>
                    <a:pt x="406958" y="10426"/>
                  </a:lnTo>
                  <a:lnTo>
                    <a:pt x="396519" y="10426"/>
                  </a:lnTo>
                  <a:lnTo>
                    <a:pt x="386080" y="10426"/>
                  </a:lnTo>
                  <a:lnTo>
                    <a:pt x="386080" y="20866"/>
                  </a:lnTo>
                  <a:lnTo>
                    <a:pt x="375653" y="20866"/>
                  </a:lnTo>
                  <a:lnTo>
                    <a:pt x="375653" y="10426"/>
                  </a:lnTo>
                  <a:lnTo>
                    <a:pt x="365213" y="10426"/>
                  </a:lnTo>
                  <a:lnTo>
                    <a:pt x="365213" y="20866"/>
                  </a:lnTo>
                  <a:lnTo>
                    <a:pt x="365213" y="31305"/>
                  </a:lnTo>
                  <a:lnTo>
                    <a:pt x="375640" y="31305"/>
                  </a:lnTo>
                  <a:lnTo>
                    <a:pt x="386080" y="31305"/>
                  </a:lnTo>
                  <a:lnTo>
                    <a:pt x="396519" y="31305"/>
                  </a:lnTo>
                  <a:lnTo>
                    <a:pt x="396519" y="20878"/>
                  </a:lnTo>
                  <a:lnTo>
                    <a:pt x="406946" y="20878"/>
                  </a:lnTo>
                  <a:lnTo>
                    <a:pt x="417385" y="20878"/>
                  </a:lnTo>
                  <a:lnTo>
                    <a:pt x="427824" y="20878"/>
                  </a:lnTo>
                  <a:lnTo>
                    <a:pt x="427824" y="31305"/>
                  </a:lnTo>
                  <a:lnTo>
                    <a:pt x="438251" y="31305"/>
                  </a:lnTo>
                  <a:lnTo>
                    <a:pt x="448691" y="31305"/>
                  </a:lnTo>
                  <a:lnTo>
                    <a:pt x="459130" y="31305"/>
                  </a:lnTo>
                  <a:lnTo>
                    <a:pt x="459130" y="20878"/>
                  </a:lnTo>
                  <a:lnTo>
                    <a:pt x="469569" y="20878"/>
                  </a:lnTo>
                  <a:lnTo>
                    <a:pt x="469569" y="10439"/>
                  </a:lnTo>
                  <a:lnTo>
                    <a:pt x="479996" y="10439"/>
                  </a:lnTo>
                  <a:lnTo>
                    <a:pt x="479996" y="20878"/>
                  </a:lnTo>
                  <a:lnTo>
                    <a:pt x="490423" y="20878"/>
                  </a:lnTo>
                  <a:lnTo>
                    <a:pt x="490423" y="31305"/>
                  </a:lnTo>
                  <a:lnTo>
                    <a:pt x="500862" y="31305"/>
                  </a:lnTo>
                  <a:lnTo>
                    <a:pt x="511302" y="31305"/>
                  </a:lnTo>
                  <a:lnTo>
                    <a:pt x="511302" y="20878"/>
                  </a:lnTo>
                  <a:lnTo>
                    <a:pt x="521741" y="20878"/>
                  </a:lnTo>
                  <a:lnTo>
                    <a:pt x="521741" y="10439"/>
                  </a:lnTo>
                  <a:lnTo>
                    <a:pt x="532168" y="10439"/>
                  </a:lnTo>
                  <a:lnTo>
                    <a:pt x="532168" y="20878"/>
                  </a:lnTo>
                  <a:lnTo>
                    <a:pt x="542607" y="20878"/>
                  </a:lnTo>
                  <a:lnTo>
                    <a:pt x="542607" y="31305"/>
                  </a:lnTo>
                  <a:lnTo>
                    <a:pt x="594779" y="31305"/>
                  </a:lnTo>
                  <a:lnTo>
                    <a:pt x="594779" y="20878"/>
                  </a:lnTo>
                  <a:lnTo>
                    <a:pt x="594779" y="10439"/>
                  </a:lnTo>
                  <a:lnTo>
                    <a:pt x="594779" y="0"/>
                  </a:lnTo>
                  <a:close/>
                </a:path>
                <a:path w="636904" h="31750">
                  <a:moveTo>
                    <a:pt x="636524" y="0"/>
                  </a:moveTo>
                  <a:lnTo>
                    <a:pt x="626071" y="0"/>
                  </a:lnTo>
                  <a:lnTo>
                    <a:pt x="615632" y="0"/>
                  </a:lnTo>
                  <a:lnTo>
                    <a:pt x="615632" y="10426"/>
                  </a:lnTo>
                  <a:lnTo>
                    <a:pt x="615632" y="20866"/>
                  </a:lnTo>
                  <a:lnTo>
                    <a:pt x="605193" y="20866"/>
                  </a:lnTo>
                  <a:lnTo>
                    <a:pt x="605193" y="31305"/>
                  </a:lnTo>
                  <a:lnTo>
                    <a:pt x="615632" y="31305"/>
                  </a:lnTo>
                  <a:lnTo>
                    <a:pt x="615632" y="20878"/>
                  </a:lnTo>
                  <a:lnTo>
                    <a:pt x="626071" y="20878"/>
                  </a:lnTo>
                  <a:lnTo>
                    <a:pt x="626071" y="10439"/>
                  </a:lnTo>
                  <a:lnTo>
                    <a:pt x="636524" y="10439"/>
                  </a:lnTo>
                  <a:lnTo>
                    <a:pt x="636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5952960" y="6297447"/>
              <a:ext cx="636905" cy="41910"/>
            </a:xfrm>
            <a:custGeom>
              <a:avLst/>
              <a:gdLst/>
              <a:ahLst/>
              <a:cxnLst/>
              <a:rect l="l" t="t" r="r" b="b"/>
              <a:pathLst>
                <a:path w="636904" h="41910">
                  <a:moveTo>
                    <a:pt x="20866" y="31305"/>
                  </a:moveTo>
                  <a:lnTo>
                    <a:pt x="10439" y="31305"/>
                  </a:lnTo>
                  <a:lnTo>
                    <a:pt x="10439" y="20878"/>
                  </a:lnTo>
                  <a:lnTo>
                    <a:pt x="10439" y="10439"/>
                  </a:lnTo>
                  <a:lnTo>
                    <a:pt x="0" y="10439"/>
                  </a:lnTo>
                  <a:lnTo>
                    <a:pt x="0" y="20866"/>
                  </a:lnTo>
                  <a:lnTo>
                    <a:pt x="0" y="31305"/>
                  </a:lnTo>
                  <a:lnTo>
                    <a:pt x="0" y="41744"/>
                  </a:lnTo>
                  <a:lnTo>
                    <a:pt x="10426" y="41744"/>
                  </a:lnTo>
                  <a:lnTo>
                    <a:pt x="20866" y="41744"/>
                  </a:lnTo>
                  <a:lnTo>
                    <a:pt x="20866" y="31305"/>
                  </a:lnTo>
                  <a:close/>
                </a:path>
                <a:path w="636904" h="41910">
                  <a:moveTo>
                    <a:pt x="177393" y="20866"/>
                  </a:moveTo>
                  <a:lnTo>
                    <a:pt x="166954" y="20866"/>
                  </a:lnTo>
                  <a:lnTo>
                    <a:pt x="156514" y="20866"/>
                  </a:lnTo>
                  <a:lnTo>
                    <a:pt x="146088" y="20866"/>
                  </a:lnTo>
                  <a:lnTo>
                    <a:pt x="146088" y="10439"/>
                  </a:lnTo>
                  <a:lnTo>
                    <a:pt x="135648" y="10439"/>
                  </a:lnTo>
                  <a:lnTo>
                    <a:pt x="135648" y="20866"/>
                  </a:lnTo>
                  <a:lnTo>
                    <a:pt x="125222" y="20866"/>
                  </a:lnTo>
                  <a:lnTo>
                    <a:pt x="114782" y="20866"/>
                  </a:lnTo>
                  <a:lnTo>
                    <a:pt x="114782" y="31305"/>
                  </a:lnTo>
                  <a:lnTo>
                    <a:pt x="104343" y="31305"/>
                  </a:lnTo>
                  <a:lnTo>
                    <a:pt x="93916" y="31305"/>
                  </a:lnTo>
                  <a:lnTo>
                    <a:pt x="93916" y="20878"/>
                  </a:lnTo>
                  <a:lnTo>
                    <a:pt x="93916" y="10439"/>
                  </a:lnTo>
                  <a:lnTo>
                    <a:pt x="83477" y="10439"/>
                  </a:lnTo>
                  <a:lnTo>
                    <a:pt x="83477" y="20866"/>
                  </a:lnTo>
                  <a:lnTo>
                    <a:pt x="73037" y="20866"/>
                  </a:lnTo>
                  <a:lnTo>
                    <a:pt x="62598" y="20866"/>
                  </a:lnTo>
                  <a:lnTo>
                    <a:pt x="62598" y="31305"/>
                  </a:lnTo>
                  <a:lnTo>
                    <a:pt x="52171" y="31305"/>
                  </a:lnTo>
                  <a:lnTo>
                    <a:pt x="52171" y="20878"/>
                  </a:lnTo>
                  <a:lnTo>
                    <a:pt x="52171" y="10439"/>
                  </a:lnTo>
                  <a:lnTo>
                    <a:pt x="41732" y="10439"/>
                  </a:lnTo>
                  <a:lnTo>
                    <a:pt x="41732" y="20866"/>
                  </a:lnTo>
                  <a:lnTo>
                    <a:pt x="41732" y="31305"/>
                  </a:lnTo>
                  <a:lnTo>
                    <a:pt x="41732" y="41744"/>
                  </a:lnTo>
                  <a:lnTo>
                    <a:pt x="52171" y="41744"/>
                  </a:lnTo>
                  <a:lnTo>
                    <a:pt x="62611" y="41744"/>
                  </a:lnTo>
                  <a:lnTo>
                    <a:pt x="62611" y="31305"/>
                  </a:lnTo>
                  <a:lnTo>
                    <a:pt x="73037" y="31305"/>
                  </a:lnTo>
                  <a:lnTo>
                    <a:pt x="83477" y="31305"/>
                  </a:lnTo>
                  <a:lnTo>
                    <a:pt x="93903" y="31305"/>
                  </a:lnTo>
                  <a:lnTo>
                    <a:pt x="93903" y="41744"/>
                  </a:lnTo>
                  <a:lnTo>
                    <a:pt x="104343" y="41744"/>
                  </a:lnTo>
                  <a:lnTo>
                    <a:pt x="114782" y="41744"/>
                  </a:lnTo>
                  <a:lnTo>
                    <a:pt x="125222" y="41744"/>
                  </a:lnTo>
                  <a:lnTo>
                    <a:pt x="125222" y="31305"/>
                  </a:lnTo>
                  <a:lnTo>
                    <a:pt x="135648" y="31305"/>
                  </a:lnTo>
                  <a:lnTo>
                    <a:pt x="135648" y="41744"/>
                  </a:lnTo>
                  <a:lnTo>
                    <a:pt x="146088" y="41744"/>
                  </a:lnTo>
                  <a:lnTo>
                    <a:pt x="146088" y="31305"/>
                  </a:lnTo>
                  <a:lnTo>
                    <a:pt x="156514" y="31305"/>
                  </a:lnTo>
                  <a:lnTo>
                    <a:pt x="156514" y="41744"/>
                  </a:lnTo>
                  <a:lnTo>
                    <a:pt x="166954" y="41744"/>
                  </a:lnTo>
                  <a:lnTo>
                    <a:pt x="166954" y="31305"/>
                  </a:lnTo>
                  <a:lnTo>
                    <a:pt x="177393" y="31305"/>
                  </a:lnTo>
                  <a:lnTo>
                    <a:pt x="177393" y="20866"/>
                  </a:lnTo>
                  <a:close/>
                </a:path>
                <a:path w="636904" h="41910">
                  <a:moveTo>
                    <a:pt x="198259" y="10439"/>
                  </a:moveTo>
                  <a:lnTo>
                    <a:pt x="187820" y="10439"/>
                  </a:lnTo>
                  <a:lnTo>
                    <a:pt x="187820" y="20866"/>
                  </a:lnTo>
                  <a:lnTo>
                    <a:pt x="187820" y="31305"/>
                  </a:lnTo>
                  <a:lnTo>
                    <a:pt x="198259" y="31305"/>
                  </a:lnTo>
                  <a:lnTo>
                    <a:pt x="198259" y="20878"/>
                  </a:lnTo>
                  <a:lnTo>
                    <a:pt x="198259" y="10439"/>
                  </a:lnTo>
                  <a:close/>
                </a:path>
                <a:path w="636904" h="41910">
                  <a:moveTo>
                    <a:pt x="260870" y="10439"/>
                  </a:moveTo>
                  <a:lnTo>
                    <a:pt x="250431" y="10439"/>
                  </a:lnTo>
                  <a:lnTo>
                    <a:pt x="240004" y="10439"/>
                  </a:lnTo>
                  <a:lnTo>
                    <a:pt x="229565" y="10439"/>
                  </a:lnTo>
                  <a:lnTo>
                    <a:pt x="229565" y="20866"/>
                  </a:lnTo>
                  <a:lnTo>
                    <a:pt x="219125" y="20866"/>
                  </a:lnTo>
                  <a:lnTo>
                    <a:pt x="208686" y="20866"/>
                  </a:lnTo>
                  <a:lnTo>
                    <a:pt x="208686" y="31305"/>
                  </a:lnTo>
                  <a:lnTo>
                    <a:pt x="198259" y="31305"/>
                  </a:lnTo>
                  <a:lnTo>
                    <a:pt x="198259" y="41744"/>
                  </a:lnTo>
                  <a:lnTo>
                    <a:pt x="208699" y="41744"/>
                  </a:lnTo>
                  <a:lnTo>
                    <a:pt x="208699" y="31305"/>
                  </a:lnTo>
                  <a:lnTo>
                    <a:pt x="219125" y="31305"/>
                  </a:lnTo>
                  <a:lnTo>
                    <a:pt x="229565" y="31305"/>
                  </a:lnTo>
                  <a:lnTo>
                    <a:pt x="240004" y="31305"/>
                  </a:lnTo>
                  <a:lnTo>
                    <a:pt x="240004" y="20878"/>
                  </a:lnTo>
                  <a:lnTo>
                    <a:pt x="250431" y="20878"/>
                  </a:lnTo>
                  <a:lnTo>
                    <a:pt x="250431" y="31305"/>
                  </a:lnTo>
                  <a:lnTo>
                    <a:pt x="260870" y="31305"/>
                  </a:lnTo>
                  <a:lnTo>
                    <a:pt x="260870" y="20878"/>
                  </a:lnTo>
                  <a:lnTo>
                    <a:pt x="260870" y="10439"/>
                  </a:lnTo>
                  <a:close/>
                </a:path>
                <a:path w="636904" h="41910">
                  <a:moveTo>
                    <a:pt x="302602" y="10439"/>
                  </a:moveTo>
                  <a:lnTo>
                    <a:pt x="292163" y="10439"/>
                  </a:lnTo>
                  <a:lnTo>
                    <a:pt x="292163" y="20866"/>
                  </a:lnTo>
                  <a:lnTo>
                    <a:pt x="281736" y="20866"/>
                  </a:lnTo>
                  <a:lnTo>
                    <a:pt x="281736" y="10439"/>
                  </a:lnTo>
                  <a:lnTo>
                    <a:pt x="271297" y="10439"/>
                  </a:lnTo>
                  <a:lnTo>
                    <a:pt x="271297" y="20866"/>
                  </a:lnTo>
                  <a:lnTo>
                    <a:pt x="271297" y="31305"/>
                  </a:lnTo>
                  <a:lnTo>
                    <a:pt x="281736" y="31305"/>
                  </a:lnTo>
                  <a:lnTo>
                    <a:pt x="292163" y="31305"/>
                  </a:lnTo>
                  <a:lnTo>
                    <a:pt x="302602" y="31305"/>
                  </a:lnTo>
                  <a:lnTo>
                    <a:pt x="302602" y="20878"/>
                  </a:lnTo>
                  <a:lnTo>
                    <a:pt x="302602" y="10439"/>
                  </a:lnTo>
                  <a:close/>
                </a:path>
                <a:path w="636904" h="41910">
                  <a:moveTo>
                    <a:pt x="375653" y="10439"/>
                  </a:moveTo>
                  <a:lnTo>
                    <a:pt x="365213" y="10439"/>
                  </a:lnTo>
                  <a:lnTo>
                    <a:pt x="365213" y="20866"/>
                  </a:lnTo>
                  <a:lnTo>
                    <a:pt x="354787" y="20866"/>
                  </a:lnTo>
                  <a:lnTo>
                    <a:pt x="354787" y="10439"/>
                  </a:lnTo>
                  <a:lnTo>
                    <a:pt x="344347" y="10439"/>
                  </a:lnTo>
                  <a:lnTo>
                    <a:pt x="344347" y="20866"/>
                  </a:lnTo>
                  <a:lnTo>
                    <a:pt x="333908" y="20866"/>
                  </a:lnTo>
                  <a:lnTo>
                    <a:pt x="333908" y="31305"/>
                  </a:lnTo>
                  <a:lnTo>
                    <a:pt x="344347" y="31305"/>
                  </a:lnTo>
                  <a:lnTo>
                    <a:pt x="354774" y="31305"/>
                  </a:lnTo>
                  <a:lnTo>
                    <a:pt x="365213" y="31305"/>
                  </a:lnTo>
                  <a:lnTo>
                    <a:pt x="375653" y="31305"/>
                  </a:lnTo>
                  <a:lnTo>
                    <a:pt x="375653" y="20878"/>
                  </a:lnTo>
                  <a:lnTo>
                    <a:pt x="375653" y="10439"/>
                  </a:lnTo>
                  <a:close/>
                </a:path>
                <a:path w="636904" h="41910">
                  <a:moveTo>
                    <a:pt x="469569" y="10439"/>
                  </a:moveTo>
                  <a:lnTo>
                    <a:pt x="459130" y="10439"/>
                  </a:lnTo>
                  <a:lnTo>
                    <a:pt x="459130" y="20866"/>
                  </a:lnTo>
                  <a:lnTo>
                    <a:pt x="448691" y="20866"/>
                  </a:lnTo>
                  <a:lnTo>
                    <a:pt x="448691" y="10439"/>
                  </a:lnTo>
                  <a:lnTo>
                    <a:pt x="438264" y="10439"/>
                  </a:lnTo>
                  <a:lnTo>
                    <a:pt x="427824" y="10439"/>
                  </a:lnTo>
                  <a:lnTo>
                    <a:pt x="417385" y="10439"/>
                  </a:lnTo>
                  <a:lnTo>
                    <a:pt x="406946" y="10439"/>
                  </a:lnTo>
                  <a:lnTo>
                    <a:pt x="406946" y="20866"/>
                  </a:lnTo>
                  <a:lnTo>
                    <a:pt x="396519" y="20866"/>
                  </a:lnTo>
                  <a:lnTo>
                    <a:pt x="386080" y="20866"/>
                  </a:lnTo>
                  <a:lnTo>
                    <a:pt x="386080" y="31305"/>
                  </a:lnTo>
                  <a:lnTo>
                    <a:pt x="396519" y="31305"/>
                  </a:lnTo>
                  <a:lnTo>
                    <a:pt x="406946" y="31305"/>
                  </a:lnTo>
                  <a:lnTo>
                    <a:pt x="417385" y="31305"/>
                  </a:lnTo>
                  <a:lnTo>
                    <a:pt x="417385" y="20878"/>
                  </a:lnTo>
                  <a:lnTo>
                    <a:pt x="427824" y="20878"/>
                  </a:lnTo>
                  <a:lnTo>
                    <a:pt x="438251" y="20878"/>
                  </a:lnTo>
                  <a:lnTo>
                    <a:pt x="448691" y="20878"/>
                  </a:lnTo>
                  <a:lnTo>
                    <a:pt x="448691" y="31305"/>
                  </a:lnTo>
                  <a:lnTo>
                    <a:pt x="459130" y="31305"/>
                  </a:lnTo>
                  <a:lnTo>
                    <a:pt x="469569" y="31305"/>
                  </a:lnTo>
                  <a:lnTo>
                    <a:pt x="469569" y="20878"/>
                  </a:lnTo>
                  <a:lnTo>
                    <a:pt x="469569" y="10439"/>
                  </a:lnTo>
                  <a:close/>
                </a:path>
                <a:path w="636904" h="41910">
                  <a:moveTo>
                    <a:pt x="584352" y="10439"/>
                  </a:moveTo>
                  <a:lnTo>
                    <a:pt x="573913" y="10439"/>
                  </a:lnTo>
                  <a:lnTo>
                    <a:pt x="573913" y="20866"/>
                  </a:lnTo>
                  <a:lnTo>
                    <a:pt x="563473" y="20866"/>
                  </a:lnTo>
                  <a:lnTo>
                    <a:pt x="563473" y="10439"/>
                  </a:lnTo>
                  <a:lnTo>
                    <a:pt x="553046" y="10439"/>
                  </a:lnTo>
                  <a:lnTo>
                    <a:pt x="542607" y="10439"/>
                  </a:lnTo>
                  <a:lnTo>
                    <a:pt x="532168" y="10439"/>
                  </a:lnTo>
                  <a:lnTo>
                    <a:pt x="532168" y="20866"/>
                  </a:lnTo>
                  <a:lnTo>
                    <a:pt x="521741" y="20866"/>
                  </a:lnTo>
                  <a:lnTo>
                    <a:pt x="521741" y="10439"/>
                  </a:lnTo>
                  <a:lnTo>
                    <a:pt x="511302" y="10439"/>
                  </a:lnTo>
                  <a:lnTo>
                    <a:pt x="511302" y="20866"/>
                  </a:lnTo>
                  <a:lnTo>
                    <a:pt x="500862" y="20866"/>
                  </a:lnTo>
                  <a:lnTo>
                    <a:pt x="500862" y="10439"/>
                  </a:lnTo>
                  <a:lnTo>
                    <a:pt x="490423" y="10439"/>
                  </a:lnTo>
                  <a:lnTo>
                    <a:pt x="490423" y="20866"/>
                  </a:lnTo>
                  <a:lnTo>
                    <a:pt x="479996" y="20866"/>
                  </a:lnTo>
                  <a:lnTo>
                    <a:pt x="479996" y="31305"/>
                  </a:lnTo>
                  <a:lnTo>
                    <a:pt x="490435" y="31305"/>
                  </a:lnTo>
                  <a:lnTo>
                    <a:pt x="490435" y="20878"/>
                  </a:lnTo>
                  <a:lnTo>
                    <a:pt x="500862" y="20878"/>
                  </a:lnTo>
                  <a:lnTo>
                    <a:pt x="500862" y="31305"/>
                  </a:lnTo>
                  <a:lnTo>
                    <a:pt x="511302" y="31305"/>
                  </a:lnTo>
                  <a:lnTo>
                    <a:pt x="511302" y="20878"/>
                  </a:lnTo>
                  <a:lnTo>
                    <a:pt x="521728" y="20878"/>
                  </a:lnTo>
                  <a:lnTo>
                    <a:pt x="521728" y="31305"/>
                  </a:lnTo>
                  <a:lnTo>
                    <a:pt x="532168" y="31305"/>
                  </a:lnTo>
                  <a:lnTo>
                    <a:pt x="542607" y="31305"/>
                  </a:lnTo>
                  <a:lnTo>
                    <a:pt x="542607" y="20878"/>
                  </a:lnTo>
                  <a:lnTo>
                    <a:pt x="553034" y="20878"/>
                  </a:lnTo>
                  <a:lnTo>
                    <a:pt x="563473" y="20878"/>
                  </a:lnTo>
                  <a:lnTo>
                    <a:pt x="563473" y="31305"/>
                  </a:lnTo>
                  <a:lnTo>
                    <a:pt x="573913" y="31305"/>
                  </a:lnTo>
                  <a:lnTo>
                    <a:pt x="584352" y="31305"/>
                  </a:lnTo>
                  <a:lnTo>
                    <a:pt x="584352" y="20878"/>
                  </a:lnTo>
                  <a:lnTo>
                    <a:pt x="584352" y="10439"/>
                  </a:lnTo>
                  <a:close/>
                </a:path>
                <a:path w="636904" h="41910">
                  <a:moveTo>
                    <a:pt x="626071" y="0"/>
                  </a:moveTo>
                  <a:lnTo>
                    <a:pt x="615632" y="0"/>
                  </a:lnTo>
                  <a:lnTo>
                    <a:pt x="605193" y="0"/>
                  </a:lnTo>
                  <a:lnTo>
                    <a:pt x="605193" y="10439"/>
                  </a:lnTo>
                  <a:lnTo>
                    <a:pt x="594779" y="10439"/>
                  </a:lnTo>
                  <a:lnTo>
                    <a:pt x="594779" y="20878"/>
                  </a:lnTo>
                  <a:lnTo>
                    <a:pt x="605218" y="20878"/>
                  </a:lnTo>
                  <a:lnTo>
                    <a:pt x="605218" y="10439"/>
                  </a:lnTo>
                  <a:lnTo>
                    <a:pt x="615632" y="10439"/>
                  </a:lnTo>
                  <a:lnTo>
                    <a:pt x="626071" y="10439"/>
                  </a:lnTo>
                  <a:lnTo>
                    <a:pt x="626071" y="0"/>
                  </a:lnTo>
                  <a:close/>
                </a:path>
                <a:path w="636904" h="41910">
                  <a:moveTo>
                    <a:pt x="636524" y="20866"/>
                  </a:moveTo>
                  <a:lnTo>
                    <a:pt x="626071" y="20866"/>
                  </a:lnTo>
                  <a:lnTo>
                    <a:pt x="626071" y="31305"/>
                  </a:lnTo>
                  <a:lnTo>
                    <a:pt x="636524" y="31305"/>
                  </a:lnTo>
                  <a:lnTo>
                    <a:pt x="636524" y="2086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5952960" y="6328752"/>
              <a:ext cx="636905" cy="31750"/>
            </a:xfrm>
            <a:custGeom>
              <a:avLst/>
              <a:gdLst/>
              <a:ahLst/>
              <a:cxnLst/>
              <a:rect l="l" t="t" r="r" b="b"/>
              <a:pathLst>
                <a:path w="636904" h="31750">
                  <a:moveTo>
                    <a:pt x="10439" y="20866"/>
                  </a:moveTo>
                  <a:lnTo>
                    <a:pt x="0" y="20866"/>
                  </a:lnTo>
                  <a:lnTo>
                    <a:pt x="0" y="31305"/>
                  </a:lnTo>
                  <a:lnTo>
                    <a:pt x="10439" y="31305"/>
                  </a:lnTo>
                  <a:lnTo>
                    <a:pt x="10439" y="20866"/>
                  </a:lnTo>
                  <a:close/>
                </a:path>
                <a:path w="636904" h="31750">
                  <a:moveTo>
                    <a:pt x="156514" y="10426"/>
                  </a:moveTo>
                  <a:lnTo>
                    <a:pt x="146088" y="10426"/>
                  </a:lnTo>
                  <a:lnTo>
                    <a:pt x="135648" y="10426"/>
                  </a:lnTo>
                  <a:lnTo>
                    <a:pt x="135648" y="20866"/>
                  </a:lnTo>
                  <a:lnTo>
                    <a:pt x="125222" y="20866"/>
                  </a:lnTo>
                  <a:lnTo>
                    <a:pt x="125222" y="10426"/>
                  </a:lnTo>
                  <a:lnTo>
                    <a:pt x="114782" y="10426"/>
                  </a:lnTo>
                  <a:lnTo>
                    <a:pt x="31292" y="10426"/>
                  </a:lnTo>
                  <a:lnTo>
                    <a:pt x="31292" y="20866"/>
                  </a:lnTo>
                  <a:lnTo>
                    <a:pt x="20866" y="20866"/>
                  </a:lnTo>
                  <a:lnTo>
                    <a:pt x="20866" y="31305"/>
                  </a:lnTo>
                  <a:lnTo>
                    <a:pt x="31292" y="31305"/>
                  </a:lnTo>
                  <a:lnTo>
                    <a:pt x="41732" y="31305"/>
                  </a:lnTo>
                  <a:lnTo>
                    <a:pt x="41732" y="20866"/>
                  </a:lnTo>
                  <a:lnTo>
                    <a:pt x="52171" y="20866"/>
                  </a:lnTo>
                  <a:lnTo>
                    <a:pt x="52171" y="31305"/>
                  </a:lnTo>
                  <a:lnTo>
                    <a:pt x="62611" y="31305"/>
                  </a:lnTo>
                  <a:lnTo>
                    <a:pt x="62611" y="20866"/>
                  </a:lnTo>
                  <a:lnTo>
                    <a:pt x="73037" y="20866"/>
                  </a:lnTo>
                  <a:lnTo>
                    <a:pt x="73037" y="31305"/>
                  </a:lnTo>
                  <a:lnTo>
                    <a:pt x="83477" y="31305"/>
                  </a:lnTo>
                  <a:lnTo>
                    <a:pt x="93903" y="31305"/>
                  </a:lnTo>
                  <a:lnTo>
                    <a:pt x="146088" y="31305"/>
                  </a:lnTo>
                  <a:lnTo>
                    <a:pt x="146088" y="20866"/>
                  </a:lnTo>
                  <a:lnTo>
                    <a:pt x="156514" y="20866"/>
                  </a:lnTo>
                  <a:lnTo>
                    <a:pt x="156514" y="10426"/>
                  </a:lnTo>
                  <a:close/>
                </a:path>
                <a:path w="636904" h="31750">
                  <a:moveTo>
                    <a:pt x="187820" y="10426"/>
                  </a:moveTo>
                  <a:lnTo>
                    <a:pt x="177380" y="10426"/>
                  </a:lnTo>
                  <a:lnTo>
                    <a:pt x="177380" y="20866"/>
                  </a:lnTo>
                  <a:lnTo>
                    <a:pt x="166954" y="20866"/>
                  </a:lnTo>
                  <a:lnTo>
                    <a:pt x="166954" y="31305"/>
                  </a:lnTo>
                  <a:lnTo>
                    <a:pt x="177393" y="31305"/>
                  </a:lnTo>
                  <a:lnTo>
                    <a:pt x="177393" y="20866"/>
                  </a:lnTo>
                  <a:lnTo>
                    <a:pt x="187820" y="20866"/>
                  </a:lnTo>
                  <a:lnTo>
                    <a:pt x="187820" y="10426"/>
                  </a:lnTo>
                  <a:close/>
                </a:path>
                <a:path w="636904" h="31750">
                  <a:moveTo>
                    <a:pt x="271297" y="0"/>
                  </a:moveTo>
                  <a:lnTo>
                    <a:pt x="271297" y="0"/>
                  </a:lnTo>
                  <a:lnTo>
                    <a:pt x="239991" y="0"/>
                  </a:lnTo>
                  <a:lnTo>
                    <a:pt x="239991" y="10439"/>
                  </a:lnTo>
                  <a:lnTo>
                    <a:pt x="239991" y="20866"/>
                  </a:lnTo>
                  <a:lnTo>
                    <a:pt x="229565" y="20866"/>
                  </a:lnTo>
                  <a:lnTo>
                    <a:pt x="229565" y="10439"/>
                  </a:lnTo>
                  <a:lnTo>
                    <a:pt x="239991" y="10439"/>
                  </a:lnTo>
                  <a:lnTo>
                    <a:pt x="239991" y="0"/>
                  </a:lnTo>
                  <a:lnTo>
                    <a:pt x="229565" y="0"/>
                  </a:lnTo>
                  <a:lnTo>
                    <a:pt x="229565" y="10426"/>
                  </a:lnTo>
                  <a:lnTo>
                    <a:pt x="219125" y="10426"/>
                  </a:lnTo>
                  <a:lnTo>
                    <a:pt x="208699" y="10426"/>
                  </a:lnTo>
                  <a:lnTo>
                    <a:pt x="208699" y="0"/>
                  </a:lnTo>
                  <a:lnTo>
                    <a:pt x="198259" y="0"/>
                  </a:lnTo>
                  <a:lnTo>
                    <a:pt x="198259" y="10426"/>
                  </a:lnTo>
                  <a:lnTo>
                    <a:pt x="198259" y="20866"/>
                  </a:lnTo>
                  <a:lnTo>
                    <a:pt x="198259" y="31305"/>
                  </a:lnTo>
                  <a:lnTo>
                    <a:pt x="208699" y="31305"/>
                  </a:lnTo>
                  <a:lnTo>
                    <a:pt x="208699" y="20866"/>
                  </a:lnTo>
                  <a:lnTo>
                    <a:pt x="219125" y="20866"/>
                  </a:lnTo>
                  <a:lnTo>
                    <a:pt x="219125" y="31305"/>
                  </a:lnTo>
                  <a:lnTo>
                    <a:pt x="229565" y="31305"/>
                  </a:lnTo>
                  <a:lnTo>
                    <a:pt x="240004" y="31305"/>
                  </a:lnTo>
                  <a:lnTo>
                    <a:pt x="240004" y="20866"/>
                  </a:lnTo>
                  <a:lnTo>
                    <a:pt x="250431" y="20866"/>
                  </a:lnTo>
                  <a:lnTo>
                    <a:pt x="250431" y="10439"/>
                  </a:lnTo>
                  <a:lnTo>
                    <a:pt x="260858" y="10439"/>
                  </a:lnTo>
                  <a:lnTo>
                    <a:pt x="260858" y="20866"/>
                  </a:lnTo>
                  <a:lnTo>
                    <a:pt x="271297" y="20866"/>
                  </a:lnTo>
                  <a:lnTo>
                    <a:pt x="271297" y="10439"/>
                  </a:lnTo>
                  <a:lnTo>
                    <a:pt x="271297" y="0"/>
                  </a:lnTo>
                  <a:close/>
                </a:path>
                <a:path w="636904" h="31750">
                  <a:moveTo>
                    <a:pt x="292176" y="0"/>
                  </a:moveTo>
                  <a:lnTo>
                    <a:pt x="281736" y="0"/>
                  </a:lnTo>
                  <a:lnTo>
                    <a:pt x="281736" y="10439"/>
                  </a:lnTo>
                  <a:lnTo>
                    <a:pt x="292176" y="10439"/>
                  </a:lnTo>
                  <a:lnTo>
                    <a:pt x="292176" y="0"/>
                  </a:lnTo>
                  <a:close/>
                </a:path>
                <a:path w="636904" h="31750">
                  <a:moveTo>
                    <a:pt x="323481" y="0"/>
                  </a:moveTo>
                  <a:lnTo>
                    <a:pt x="313042" y="0"/>
                  </a:lnTo>
                  <a:lnTo>
                    <a:pt x="302602" y="0"/>
                  </a:lnTo>
                  <a:lnTo>
                    <a:pt x="302602" y="10426"/>
                  </a:lnTo>
                  <a:lnTo>
                    <a:pt x="302602" y="20866"/>
                  </a:lnTo>
                  <a:lnTo>
                    <a:pt x="313042" y="20866"/>
                  </a:lnTo>
                  <a:lnTo>
                    <a:pt x="323481" y="20866"/>
                  </a:lnTo>
                  <a:lnTo>
                    <a:pt x="323481" y="10439"/>
                  </a:lnTo>
                  <a:lnTo>
                    <a:pt x="323481" y="0"/>
                  </a:lnTo>
                  <a:close/>
                </a:path>
                <a:path w="636904" h="31750">
                  <a:moveTo>
                    <a:pt x="344347" y="10426"/>
                  </a:moveTo>
                  <a:lnTo>
                    <a:pt x="333908" y="10426"/>
                  </a:lnTo>
                  <a:lnTo>
                    <a:pt x="333908" y="20866"/>
                  </a:lnTo>
                  <a:lnTo>
                    <a:pt x="344347" y="20866"/>
                  </a:lnTo>
                  <a:lnTo>
                    <a:pt x="344347" y="10426"/>
                  </a:lnTo>
                  <a:close/>
                </a:path>
                <a:path w="636904" h="31750">
                  <a:moveTo>
                    <a:pt x="417385" y="0"/>
                  </a:moveTo>
                  <a:lnTo>
                    <a:pt x="406946" y="0"/>
                  </a:lnTo>
                  <a:lnTo>
                    <a:pt x="406946" y="10426"/>
                  </a:lnTo>
                  <a:lnTo>
                    <a:pt x="396519" y="10426"/>
                  </a:lnTo>
                  <a:lnTo>
                    <a:pt x="386080" y="10426"/>
                  </a:lnTo>
                  <a:lnTo>
                    <a:pt x="386080" y="0"/>
                  </a:lnTo>
                  <a:lnTo>
                    <a:pt x="375653" y="0"/>
                  </a:lnTo>
                  <a:lnTo>
                    <a:pt x="365213" y="0"/>
                  </a:lnTo>
                  <a:lnTo>
                    <a:pt x="365213" y="10426"/>
                  </a:lnTo>
                  <a:lnTo>
                    <a:pt x="354774" y="10426"/>
                  </a:lnTo>
                  <a:lnTo>
                    <a:pt x="354774" y="20866"/>
                  </a:lnTo>
                  <a:lnTo>
                    <a:pt x="365213" y="20866"/>
                  </a:lnTo>
                  <a:lnTo>
                    <a:pt x="365213" y="10439"/>
                  </a:lnTo>
                  <a:lnTo>
                    <a:pt x="375640" y="10439"/>
                  </a:lnTo>
                  <a:lnTo>
                    <a:pt x="375640" y="20866"/>
                  </a:lnTo>
                  <a:lnTo>
                    <a:pt x="386080" y="20866"/>
                  </a:lnTo>
                  <a:lnTo>
                    <a:pt x="396519" y="20866"/>
                  </a:lnTo>
                  <a:lnTo>
                    <a:pt x="406946" y="20866"/>
                  </a:lnTo>
                  <a:lnTo>
                    <a:pt x="417385" y="20866"/>
                  </a:lnTo>
                  <a:lnTo>
                    <a:pt x="417385" y="10439"/>
                  </a:lnTo>
                  <a:lnTo>
                    <a:pt x="417385" y="0"/>
                  </a:lnTo>
                  <a:close/>
                </a:path>
                <a:path w="636904" h="31750">
                  <a:moveTo>
                    <a:pt x="521741" y="0"/>
                  </a:moveTo>
                  <a:lnTo>
                    <a:pt x="511302" y="0"/>
                  </a:lnTo>
                  <a:lnTo>
                    <a:pt x="511302" y="10426"/>
                  </a:lnTo>
                  <a:lnTo>
                    <a:pt x="500862" y="10426"/>
                  </a:lnTo>
                  <a:lnTo>
                    <a:pt x="490435" y="10426"/>
                  </a:lnTo>
                  <a:lnTo>
                    <a:pt x="490435" y="0"/>
                  </a:lnTo>
                  <a:lnTo>
                    <a:pt x="479996" y="0"/>
                  </a:lnTo>
                  <a:lnTo>
                    <a:pt x="469569" y="0"/>
                  </a:lnTo>
                  <a:lnTo>
                    <a:pt x="459130" y="0"/>
                  </a:lnTo>
                  <a:lnTo>
                    <a:pt x="459130" y="10426"/>
                  </a:lnTo>
                  <a:lnTo>
                    <a:pt x="448691" y="10426"/>
                  </a:lnTo>
                  <a:lnTo>
                    <a:pt x="448691" y="0"/>
                  </a:lnTo>
                  <a:lnTo>
                    <a:pt x="438264" y="0"/>
                  </a:lnTo>
                  <a:lnTo>
                    <a:pt x="427824" y="0"/>
                  </a:lnTo>
                  <a:lnTo>
                    <a:pt x="427824" y="10439"/>
                  </a:lnTo>
                  <a:lnTo>
                    <a:pt x="438251" y="10439"/>
                  </a:lnTo>
                  <a:lnTo>
                    <a:pt x="448691" y="10439"/>
                  </a:lnTo>
                  <a:lnTo>
                    <a:pt x="448691" y="20866"/>
                  </a:lnTo>
                  <a:lnTo>
                    <a:pt x="459130" y="20866"/>
                  </a:lnTo>
                  <a:lnTo>
                    <a:pt x="459130" y="10439"/>
                  </a:lnTo>
                  <a:lnTo>
                    <a:pt x="469557" y="10439"/>
                  </a:lnTo>
                  <a:lnTo>
                    <a:pt x="479996" y="10439"/>
                  </a:lnTo>
                  <a:lnTo>
                    <a:pt x="490423" y="10439"/>
                  </a:lnTo>
                  <a:lnTo>
                    <a:pt x="490423" y="20866"/>
                  </a:lnTo>
                  <a:lnTo>
                    <a:pt x="500862" y="20866"/>
                  </a:lnTo>
                  <a:lnTo>
                    <a:pt x="511302" y="20866"/>
                  </a:lnTo>
                  <a:lnTo>
                    <a:pt x="511302" y="10439"/>
                  </a:lnTo>
                  <a:lnTo>
                    <a:pt x="521741" y="10439"/>
                  </a:lnTo>
                  <a:lnTo>
                    <a:pt x="521741" y="0"/>
                  </a:lnTo>
                  <a:close/>
                </a:path>
                <a:path w="636904" h="31750">
                  <a:moveTo>
                    <a:pt x="553046" y="10426"/>
                  </a:moveTo>
                  <a:lnTo>
                    <a:pt x="542607" y="10426"/>
                  </a:lnTo>
                  <a:lnTo>
                    <a:pt x="532168" y="10426"/>
                  </a:lnTo>
                  <a:lnTo>
                    <a:pt x="532168" y="20866"/>
                  </a:lnTo>
                  <a:lnTo>
                    <a:pt x="542607" y="20866"/>
                  </a:lnTo>
                  <a:lnTo>
                    <a:pt x="553046" y="20866"/>
                  </a:lnTo>
                  <a:lnTo>
                    <a:pt x="553046" y="10426"/>
                  </a:lnTo>
                  <a:close/>
                </a:path>
                <a:path w="636904" h="31750">
                  <a:moveTo>
                    <a:pt x="636524" y="0"/>
                  </a:moveTo>
                  <a:lnTo>
                    <a:pt x="626071" y="0"/>
                  </a:lnTo>
                  <a:lnTo>
                    <a:pt x="615632" y="0"/>
                  </a:lnTo>
                  <a:lnTo>
                    <a:pt x="615632" y="10426"/>
                  </a:lnTo>
                  <a:lnTo>
                    <a:pt x="605218" y="10426"/>
                  </a:lnTo>
                  <a:lnTo>
                    <a:pt x="594779" y="10426"/>
                  </a:lnTo>
                  <a:lnTo>
                    <a:pt x="594779" y="0"/>
                  </a:lnTo>
                  <a:lnTo>
                    <a:pt x="584339" y="0"/>
                  </a:lnTo>
                  <a:lnTo>
                    <a:pt x="584339" y="10426"/>
                  </a:lnTo>
                  <a:lnTo>
                    <a:pt x="573913" y="10426"/>
                  </a:lnTo>
                  <a:lnTo>
                    <a:pt x="573913" y="20866"/>
                  </a:lnTo>
                  <a:lnTo>
                    <a:pt x="584339" y="20866"/>
                  </a:lnTo>
                  <a:lnTo>
                    <a:pt x="584352" y="20866"/>
                  </a:lnTo>
                  <a:lnTo>
                    <a:pt x="636524" y="20866"/>
                  </a:lnTo>
                  <a:lnTo>
                    <a:pt x="636524" y="10439"/>
                  </a:lnTo>
                  <a:lnTo>
                    <a:pt x="636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5952960" y="6349619"/>
              <a:ext cx="626110" cy="31750"/>
            </a:xfrm>
            <a:custGeom>
              <a:avLst/>
              <a:gdLst/>
              <a:ahLst/>
              <a:cxnLst/>
              <a:rect l="l" t="t" r="r" b="b"/>
              <a:pathLst>
                <a:path w="626109" h="31750">
                  <a:moveTo>
                    <a:pt x="104343" y="20866"/>
                  </a:moveTo>
                  <a:lnTo>
                    <a:pt x="93916" y="20866"/>
                  </a:lnTo>
                  <a:lnTo>
                    <a:pt x="93916" y="10439"/>
                  </a:lnTo>
                  <a:lnTo>
                    <a:pt x="83477" y="10439"/>
                  </a:lnTo>
                  <a:lnTo>
                    <a:pt x="20866" y="10439"/>
                  </a:lnTo>
                  <a:lnTo>
                    <a:pt x="20866" y="20866"/>
                  </a:lnTo>
                  <a:lnTo>
                    <a:pt x="10439" y="20866"/>
                  </a:lnTo>
                  <a:lnTo>
                    <a:pt x="10439" y="10439"/>
                  </a:lnTo>
                  <a:lnTo>
                    <a:pt x="0" y="10439"/>
                  </a:lnTo>
                  <a:lnTo>
                    <a:pt x="0" y="20878"/>
                  </a:lnTo>
                  <a:lnTo>
                    <a:pt x="10426" y="20878"/>
                  </a:lnTo>
                  <a:lnTo>
                    <a:pt x="10426" y="31305"/>
                  </a:lnTo>
                  <a:lnTo>
                    <a:pt x="62611" y="31305"/>
                  </a:lnTo>
                  <a:lnTo>
                    <a:pt x="62611" y="20878"/>
                  </a:lnTo>
                  <a:lnTo>
                    <a:pt x="73037" y="20878"/>
                  </a:lnTo>
                  <a:lnTo>
                    <a:pt x="73037" y="31305"/>
                  </a:lnTo>
                  <a:lnTo>
                    <a:pt x="83477" y="31305"/>
                  </a:lnTo>
                  <a:lnTo>
                    <a:pt x="93903" y="31305"/>
                  </a:lnTo>
                  <a:lnTo>
                    <a:pt x="104343" y="31305"/>
                  </a:lnTo>
                  <a:lnTo>
                    <a:pt x="104343" y="20866"/>
                  </a:lnTo>
                  <a:close/>
                </a:path>
                <a:path w="626109" h="31750">
                  <a:moveTo>
                    <a:pt x="229565" y="20866"/>
                  </a:moveTo>
                  <a:lnTo>
                    <a:pt x="219125" y="20866"/>
                  </a:lnTo>
                  <a:lnTo>
                    <a:pt x="219125" y="10439"/>
                  </a:lnTo>
                  <a:lnTo>
                    <a:pt x="208686" y="10439"/>
                  </a:lnTo>
                  <a:lnTo>
                    <a:pt x="208686" y="20866"/>
                  </a:lnTo>
                  <a:lnTo>
                    <a:pt x="198259" y="20866"/>
                  </a:lnTo>
                  <a:lnTo>
                    <a:pt x="198259" y="10439"/>
                  </a:lnTo>
                  <a:lnTo>
                    <a:pt x="187820" y="10439"/>
                  </a:lnTo>
                  <a:lnTo>
                    <a:pt x="135648" y="10439"/>
                  </a:lnTo>
                  <a:lnTo>
                    <a:pt x="135648" y="20878"/>
                  </a:lnTo>
                  <a:lnTo>
                    <a:pt x="146075" y="20878"/>
                  </a:lnTo>
                  <a:lnTo>
                    <a:pt x="146075" y="31305"/>
                  </a:lnTo>
                  <a:lnTo>
                    <a:pt x="156514" y="31305"/>
                  </a:lnTo>
                  <a:lnTo>
                    <a:pt x="156514" y="20878"/>
                  </a:lnTo>
                  <a:lnTo>
                    <a:pt x="166954" y="20878"/>
                  </a:lnTo>
                  <a:lnTo>
                    <a:pt x="166954" y="31305"/>
                  </a:lnTo>
                  <a:lnTo>
                    <a:pt x="177393" y="31305"/>
                  </a:lnTo>
                  <a:lnTo>
                    <a:pt x="177393" y="20878"/>
                  </a:lnTo>
                  <a:lnTo>
                    <a:pt x="187820" y="20878"/>
                  </a:lnTo>
                  <a:lnTo>
                    <a:pt x="198259" y="20878"/>
                  </a:lnTo>
                  <a:lnTo>
                    <a:pt x="198259" y="31305"/>
                  </a:lnTo>
                  <a:lnTo>
                    <a:pt x="208686" y="31305"/>
                  </a:lnTo>
                  <a:lnTo>
                    <a:pt x="219125" y="31305"/>
                  </a:lnTo>
                  <a:lnTo>
                    <a:pt x="229565" y="31305"/>
                  </a:lnTo>
                  <a:lnTo>
                    <a:pt x="229565" y="20866"/>
                  </a:lnTo>
                  <a:close/>
                </a:path>
                <a:path w="626109" h="31750">
                  <a:moveTo>
                    <a:pt x="260870" y="0"/>
                  </a:moveTo>
                  <a:lnTo>
                    <a:pt x="250431" y="0"/>
                  </a:lnTo>
                  <a:lnTo>
                    <a:pt x="240004" y="0"/>
                  </a:lnTo>
                  <a:lnTo>
                    <a:pt x="229565" y="0"/>
                  </a:lnTo>
                  <a:lnTo>
                    <a:pt x="229565" y="10439"/>
                  </a:lnTo>
                  <a:lnTo>
                    <a:pt x="239991" y="10439"/>
                  </a:lnTo>
                  <a:lnTo>
                    <a:pt x="239991" y="20866"/>
                  </a:lnTo>
                  <a:lnTo>
                    <a:pt x="239991" y="31305"/>
                  </a:lnTo>
                  <a:lnTo>
                    <a:pt x="250431" y="31305"/>
                  </a:lnTo>
                  <a:lnTo>
                    <a:pt x="250431" y="20878"/>
                  </a:lnTo>
                  <a:lnTo>
                    <a:pt x="250431" y="10439"/>
                  </a:lnTo>
                  <a:lnTo>
                    <a:pt x="260870" y="10439"/>
                  </a:lnTo>
                  <a:lnTo>
                    <a:pt x="260870" y="0"/>
                  </a:lnTo>
                  <a:close/>
                </a:path>
                <a:path w="626109" h="31750">
                  <a:moveTo>
                    <a:pt x="271297" y="20866"/>
                  </a:moveTo>
                  <a:lnTo>
                    <a:pt x="260858" y="20866"/>
                  </a:lnTo>
                  <a:lnTo>
                    <a:pt x="260858" y="31305"/>
                  </a:lnTo>
                  <a:lnTo>
                    <a:pt x="271297" y="31305"/>
                  </a:lnTo>
                  <a:lnTo>
                    <a:pt x="271297" y="20866"/>
                  </a:lnTo>
                  <a:close/>
                </a:path>
                <a:path w="626109" h="31750">
                  <a:moveTo>
                    <a:pt x="281736" y="0"/>
                  </a:moveTo>
                  <a:lnTo>
                    <a:pt x="271297" y="0"/>
                  </a:lnTo>
                  <a:lnTo>
                    <a:pt x="271297" y="10439"/>
                  </a:lnTo>
                  <a:lnTo>
                    <a:pt x="281736" y="10439"/>
                  </a:lnTo>
                  <a:lnTo>
                    <a:pt x="281736" y="0"/>
                  </a:lnTo>
                  <a:close/>
                </a:path>
                <a:path w="626109" h="31750">
                  <a:moveTo>
                    <a:pt x="396519" y="0"/>
                  </a:moveTo>
                  <a:lnTo>
                    <a:pt x="386080" y="0"/>
                  </a:lnTo>
                  <a:lnTo>
                    <a:pt x="375653" y="0"/>
                  </a:lnTo>
                  <a:lnTo>
                    <a:pt x="365213" y="0"/>
                  </a:lnTo>
                  <a:lnTo>
                    <a:pt x="365213" y="10439"/>
                  </a:lnTo>
                  <a:lnTo>
                    <a:pt x="375640" y="10439"/>
                  </a:lnTo>
                  <a:lnTo>
                    <a:pt x="375640" y="20866"/>
                  </a:lnTo>
                  <a:lnTo>
                    <a:pt x="365213" y="20866"/>
                  </a:lnTo>
                  <a:lnTo>
                    <a:pt x="365213" y="10439"/>
                  </a:lnTo>
                  <a:lnTo>
                    <a:pt x="354787" y="10439"/>
                  </a:lnTo>
                  <a:lnTo>
                    <a:pt x="344347" y="10439"/>
                  </a:lnTo>
                  <a:lnTo>
                    <a:pt x="333908" y="10439"/>
                  </a:lnTo>
                  <a:lnTo>
                    <a:pt x="333908" y="20866"/>
                  </a:lnTo>
                  <a:lnTo>
                    <a:pt x="323481" y="20866"/>
                  </a:lnTo>
                  <a:lnTo>
                    <a:pt x="313042" y="20866"/>
                  </a:lnTo>
                  <a:lnTo>
                    <a:pt x="313042" y="10439"/>
                  </a:lnTo>
                  <a:lnTo>
                    <a:pt x="313042" y="0"/>
                  </a:lnTo>
                  <a:lnTo>
                    <a:pt x="302602" y="0"/>
                  </a:lnTo>
                  <a:lnTo>
                    <a:pt x="302602" y="10439"/>
                  </a:lnTo>
                  <a:lnTo>
                    <a:pt x="292176" y="10439"/>
                  </a:lnTo>
                  <a:lnTo>
                    <a:pt x="281736" y="10439"/>
                  </a:lnTo>
                  <a:lnTo>
                    <a:pt x="281736" y="20878"/>
                  </a:lnTo>
                  <a:lnTo>
                    <a:pt x="292163" y="20878"/>
                  </a:lnTo>
                  <a:lnTo>
                    <a:pt x="302602" y="20878"/>
                  </a:lnTo>
                  <a:lnTo>
                    <a:pt x="313042" y="20878"/>
                  </a:lnTo>
                  <a:lnTo>
                    <a:pt x="313042" y="31305"/>
                  </a:lnTo>
                  <a:lnTo>
                    <a:pt x="323469" y="31305"/>
                  </a:lnTo>
                  <a:lnTo>
                    <a:pt x="333908" y="31305"/>
                  </a:lnTo>
                  <a:lnTo>
                    <a:pt x="333908" y="20878"/>
                  </a:lnTo>
                  <a:lnTo>
                    <a:pt x="344347" y="20878"/>
                  </a:lnTo>
                  <a:lnTo>
                    <a:pt x="344347" y="31305"/>
                  </a:lnTo>
                  <a:lnTo>
                    <a:pt x="354787" y="31305"/>
                  </a:lnTo>
                  <a:lnTo>
                    <a:pt x="354787" y="20878"/>
                  </a:lnTo>
                  <a:lnTo>
                    <a:pt x="365213" y="20878"/>
                  </a:lnTo>
                  <a:lnTo>
                    <a:pt x="365213" y="31305"/>
                  </a:lnTo>
                  <a:lnTo>
                    <a:pt x="375653" y="31305"/>
                  </a:lnTo>
                  <a:lnTo>
                    <a:pt x="375653" y="20878"/>
                  </a:lnTo>
                  <a:lnTo>
                    <a:pt x="386080" y="20878"/>
                  </a:lnTo>
                  <a:lnTo>
                    <a:pt x="386080" y="10439"/>
                  </a:lnTo>
                  <a:lnTo>
                    <a:pt x="396519" y="10439"/>
                  </a:lnTo>
                  <a:lnTo>
                    <a:pt x="396519" y="0"/>
                  </a:lnTo>
                  <a:close/>
                </a:path>
                <a:path w="626109" h="31750">
                  <a:moveTo>
                    <a:pt x="427824" y="10439"/>
                  </a:moveTo>
                  <a:lnTo>
                    <a:pt x="417385" y="10439"/>
                  </a:lnTo>
                  <a:lnTo>
                    <a:pt x="406958" y="10439"/>
                  </a:lnTo>
                  <a:lnTo>
                    <a:pt x="396519" y="10439"/>
                  </a:lnTo>
                  <a:lnTo>
                    <a:pt x="396519" y="20866"/>
                  </a:lnTo>
                  <a:lnTo>
                    <a:pt x="396519" y="31305"/>
                  </a:lnTo>
                  <a:lnTo>
                    <a:pt x="406958" y="31305"/>
                  </a:lnTo>
                  <a:lnTo>
                    <a:pt x="406958" y="20878"/>
                  </a:lnTo>
                  <a:lnTo>
                    <a:pt x="417385" y="20878"/>
                  </a:lnTo>
                  <a:lnTo>
                    <a:pt x="427824" y="20878"/>
                  </a:lnTo>
                  <a:lnTo>
                    <a:pt x="427824" y="10439"/>
                  </a:lnTo>
                  <a:close/>
                </a:path>
                <a:path w="626109" h="31750">
                  <a:moveTo>
                    <a:pt x="459130" y="0"/>
                  </a:moveTo>
                  <a:lnTo>
                    <a:pt x="448691" y="0"/>
                  </a:lnTo>
                  <a:lnTo>
                    <a:pt x="438251" y="0"/>
                  </a:lnTo>
                  <a:lnTo>
                    <a:pt x="438251" y="10439"/>
                  </a:lnTo>
                  <a:lnTo>
                    <a:pt x="448691" y="10439"/>
                  </a:lnTo>
                  <a:lnTo>
                    <a:pt x="459130" y="10439"/>
                  </a:lnTo>
                  <a:lnTo>
                    <a:pt x="459130" y="0"/>
                  </a:lnTo>
                  <a:close/>
                </a:path>
                <a:path w="626109" h="31750">
                  <a:moveTo>
                    <a:pt x="584352" y="0"/>
                  </a:moveTo>
                  <a:lnTo>
                    <a:pt x="584352" y="0"/>
                  </a:lnTo>
                  <a:lnTo>
                    <a:pt x="532168" y="0"/>
                  </a:lnTo>
                  <a:lnTo>
                    <a:pt x="532168" y="10439"/>
                  </a:lnTo>
                  <a:lnTo>
                    <a:pt x="521741" y="10439"/>
                  </a:lnTo>
                  <a:lnTo>
                    <a:pt x="521741" y="0"/>
                  </a:lnTo>
                  <a:lnTo>
                    <a:pt x="511302" y="0"/>
                  </a:lnTo>
                  <a:lnTo>
                    <a:pt x="500862" y="0"/>
                  </a:lnTo>
                  <a:lnTo>
                    <a:pt x="490423" y="0"/>
                  </a:lnTo>
                  <a:lnTo>
                    <a:pt x="490423" y="10439"/>
                  </a:lnTo>
                  <a:lnTo>
                    <a:pt x="479996" y="10439"/>
                  </a:lnTo>
                  <a:lnTo>
                    <a:pt x="479996" y="20878"/>
                  </a:lnTo>
                  <a:lnTo>
                    <a:pt x="490435" y="20878"/>
                  </a:lnTo>
                  <a:lnTo>
                    <a:pt x="490435" y="10439"/>
                  </a:lnTo>
                  <a:lnTo>
                    <a:pt x="500862" y="10439"/>
                  </a:lnTo>
                  <a:lnTo>
                    <a:pt x="511302" y="10439"/>
                  </a:lnTo>
                  <a:lnTo>
                    <a:pt x="521728" y="10439"/>
                  </a:lnTo>
                  <a:lnTo>
                    <a:pt x="521728" y="20878"/>
                  </a:lnTo>
                  <a:lnTo>
                    <a:pt x="532168" y="20878"/>
                  </a:lnTo>
                  <a:lnTo>
                    <a:pt x="542607" y="20878"/>
                  </a:lnTo>
                  <a:lnTo>
                    <a:pt x="542607" y="10439"/>
                  </a:lnTo>
                  <a:lnTo>
                    <a:pt x="553034" y="10439"/>
                  </a:lnTo>
                  <a:lnTo>
                    <a:pt x="553034" y="20878"/>
                  </a:lnTo>
                  <a:lnTo>
                    <a:pt x="563473" y="20878"/>
                  </a:lnTo>
                  <a:lnTo>
                    <a:pt x="573913" y="20878"/>
                  </a:lnTo>
                  <a:lnTo>
                    <a:pt x="573913" y="10439"/>
                  </a:lnTo>
                  <a:lnTo>
                    <a:pt x="584352" y="10439"/>
                  </a:lnTo>
                  <a:lnTo>
                    <a:pt x="584352" y="0"/>
                  </a:lnTo>
                  <a:close/>
                </a:path>
                <a:path w="626109" h="31750">
                  <a:moveTo>
                    <a:pt x="605218" y="10439"/>
                  </a:moveTo>
                  <a:lnTo>
                    <a:pt x="594779" y="10439"/>
                  </a:lnTo>
                  <a:lnTo>
                    <a:pt x="594779" y="20878"/>
                  </a:lnTo>
                  <a:lnTo>
                    <a:pt x="605218" y="20878"/>
                  </a:lnTo>
                  <a:lnTo>
                    <a:pt x="605218" y="10439"/>
                  </a:lnTo>
                  <a:close/>
                </a:path>
                <a:path w="626109" h="31750">
                  <a:moveTo>
                    <a:pt x="626071" y="10439"/>
                  </a:moveTo>
                  <a:lnTo>
                    <a:pt x="615632" y="10439"/>
                  </a:lnTo>
                  <a:lnTo>
                    <a:pt x="615632" y="20878"/>
                  </a:lnTo>
                  <a:lnTo>
                    <a:pt x="626071" y="20878"/>
                  </a:lnTo>
                  <a:lnTo>
                    <a:pt x="626071" y="1043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/>
            <p:cNvSpPr/>
            <p:nvPr/>
          </p:nvSpPr>
          <p:spPr>
            <a:xfrm>
              <a:off x="5952960" y="6370485"/>
              <a:ext cx="636905" cy="31750"/>
            </a:xfrm>
            <a:custGeom>
              <a:avLst/>
              <a:gdLst/>
              <a:ahLst/>
              <a:cxnLst/>
              <a:rect l="l" t="t" r="r" b="b"/>
              <a:pathLst>
                <a:path w="636904" h="31750">
                  <a:moveTo>
                    <a:pt x="20866" y="10439"/>
                  </a:moveTo>
                  <a:lnTo>
                    <a:pt x="10439" y="10439"/>
                  </a:lnTo>
                  <a:lnTo>
                    <a:pt x="0" y="10439"/>
                  </a:lnTo>
                  <a:lnTo>
                    <a:pt x="0" y="20878"/>
                  </a:lnTo>
                  <a:lnTo>
                    <a:pt x="10426" y="20878"/>
                  </a:lnTo>
                  <a:lnTo>
                    <a:pt x="10426" y="31330"/>
                  </a:lnTo>
                  <a:lnTo>
                    <a:pt x="20866" y="31330"/>
                  </a:lnTo>
                  <a:lnTo>
                    <a:pt x="20866" y="20878"/>
                  </a:lnTo>
                  <a:lnTo>
                    <a:pt x="20866" y="10439"/>
                  </a:lnTo>
                  <a:close/>
                </a:path>
                <a:path w="636904" h="31750">
                  <a:moveTo>
                    <a:pt x="104343" y="10439"/>
                  </a:moveTo>
                  <a:lnTo>
                    <a:pt x="104343" y="10439"/>
                  </a:lnTo>
                  <a:lnTo>
                    <a:pt x="52171" y="10439"/>
                  </a:lnTo>
                  <a:lnTo>
                    <a:pt x="52171" y="20878"/>
                  </a:lnTo>
                  <a:lnTo>
                    <a:pt x="41732" y="20878"/>
                  </a:lnTo>
                  <a:lnTo>
                    <a:pt x="31292" y="20878"/>
                  </a:lnTo>
                  <a:lnTo>
                    <a:pt x="31292" y="31330"/>
                  </a:lnTo>
                  <a:lnTo>
                    <a:pt x="41732" y="31330"/>
                  </a:lnTo>
                  <a:lnTo>
                    <a:pt x="52171" y="31330"/>
                  </a:lnTo>
                  <a:lnTo>
                    <a:pt x="62611" y="31330"/>
                  </a:lnTo>
                  <a:lnTo>
                    <a:pt x="62611" y="20878"/>
                  </a:lnTo>
                  <a:lnTo>
                    <a:pt x="73037" y="20878"/>
                  </a:lnTo>
                  <a:lnTo>
                    <a:pt x="73037" y="31330"/>
                  </a:lnTo>
                  <a:lnTo>
                    <a:pt x="83477" y="31330"/>
                  </a:lnTo>
                  <a:lnTo>
                    <a:pt x="93916" y="31330"/>
                  </a:lnTo>
                  <a:lnTo>
                    <a:pt x="93916" y="20878"/>
                  </a:lnTo>
                  <a:lnTo>
                    <a:pt x="104343" y="20878"/>
                  </a:lnTo>
                  <a:lnTo>
                    <a:pt x="104343" y="10439"/>
                  </a:lnTo>
                  <a:close/>
                </a:path>
                <a:path w="636904" h="31750">
                  <a:moveTo>
                    <a:pt x="219125" y="10439"/>
                  </a:moveTo>
                  <a:lnTo>
                    <a:pt x="219125" y="10439"/>
                  </a:lnTo>
                  <a:lnTo>
                    <a:pt x="177380" y="10439"/>
                  </a:lnTo>
                  <a:lnTo>
                    <a:pt x="177380" y="20878"/>
                  </a:lnTo>
                  <a:lnTo>
                    <a:pt x="166954" y="20878"/>
                  </a:lnTo>
                  <a:lnTo>
                    <a:pt x="166954" y="10439"/>
                  </a:lnTo>
                  <a:lnTo>
                    <a:pt x="156514" y="10439"/>
                  </a:lnTo>
                  <a:lnTo>
                    <a:pt x="146088" y="10439"/>
                  </a:lnTo>
                  <a:lnTo>
                    <a:pt x="135648" y="10439"/>
                  </a:lnTo>
                  <a:lnTo>
                    <a:pt x="125209" y="10439"/>
                  </a:lnTo>
                  <a:lnTo>
                    <a:pt x="125209" y="20878"/>
                  </a:lnTo>
                  <a:lnTo>
                    <a:pt x="114782" y="20878"/>
                  </a:lnTo>
                  <a:lnTo>
                    <a:pt x="114782" y="31330"/>
                  </a:lnTo>
                  <a:lnTo>
                    <a:pt x="125222" y="31330"/>
                  </a:lnTo>
                  <a:lnTo>
                    <a:pt x="125222" y="20878"/>
                  </a:lnTo>
                  <a:lnTo>
                    <a:pt x="135648" y="20878"/>
                  </a:lnTo>
                  <a:lnTo>
                    <a:pt x="135648" y="31330"/>
                  </a:lnTo>
                  <a:lnTo>
                    <a:pt x="146075" y="31330"/>
                  </a:lnTo>
                  <a:lnTo>
                    <a:pt x="146088" y="31330"/>
                  </a:lnTo>
                  <a:lnTo>
                    <a:pt x="198259" y="31330"/>
                  </a:lnTo>
                  <a:lnTo>
                    <a:pt x="198259" y="20878"/>
                  </a:lnTo>
                  <a:lnTo>
                    <a:pt x="208686" y="20878"/>
                  </a:lnTo>
                  <a:lnTo>
                    <a:pt x="219125" y="20878"/>
                  </a:lnTo>
                  <a:lnTo>
                    <a:pt x="219125" y="10439"/>
                  </a:lnTo>
                  <a:close/>
                </a:path>
                <a:path w="636904" h="31750">
                  <a:moveTo>
                    <a:pt x="271297" y="20878"/>
                  </a:moveTo>
                  <a:lnTo>
                    <a:pt x="260870" y="20878"/>
                  </a:lnTo>
                  <a:lnTo>
                    <a:pt x="260870" y="10439"/>
                  </a:lnTo>
                  <a:lnTo>
                    <a:pt x="250431" y="10439"/>
                  </a:lnTo>
                  <a:lnTo>
                    <a:pt x="239991" y="10439"/>
                  </a:lnTo>
                  <a:lnTo>
                    <a:pt x="239991" y="20878"/>
                  </a:lnTo>
                  <a:lnTo>
                    <a:pt x="229565" y="20878"/>
                  </a:lnTo>
                  <a:lnTo>
                    <a:pt x="229565" y="31330"/>
                  </a:lnTo>
                  <a:lnTo>
                    <a:pt x="240004" y="31330"/>
                  </a:lnTo>
                  <a:lnTo>
                    <a:pt x="240004" y="20878"/>
                  </a:lnTo>
                  <a:lnTo>
                    <a:pt x="250431" y="20878"/>
                  </a:lnTo>
                  <a:lnTo>
                    <a:pt x="250431" y="31330"/>
                  </a:lnTo>
                  <a:lnTo>
                    <a:pt x="260858" y="31330"/>
                  </a:lnTo>
                  <a:lnTo>
                    <a:pt x="271297" y="31330"/>
                  </a:lnTo>
                  <a:lnTo>
                    <a:pt x="271297" y="20878"/>
                  </a:lnTo>
                  <a:close/>
                </a:path>
                <a:path w="636904" h="31750">
                  <a:moveTo>
                    <a:pt x="344347" y="20878"/>
                  </a:moveTo>
                  <a:lnTo>
                    <a:pt x="333908" y="20878"/>
                  </a:lnTo>
                  <a:lnTo>
                    <a:pt x="333908" y="10439"/>
                  </a:lnTo>
                  <a:lnTo>
                    <a:pt x="323481" y="10439"/>
                  </a:lnTo>
                  <a:lnTo>
                    <a:pt x="281736" y="10439"/>
                  </a:lnTo>
                  <a:lnTo>
                    <a:pt x="281736" y="20878"/>
                  </a:lnTo>
                  <a:lnTo>
                    <a:pt x="292163" y="20878"/>
                  </a:lnTo>
                  <a:lnTo>
                    <a:pt x="302602" y="20878"/>
                  </a:lnTo>
                  <a:lnTo>
                    <a:pt x="302602" y="31330"/>
                  </a:lnTo>
                  <a:lnTo>
                    <a:pt x="313042" y="31330"/>
                  </a:lnTo>
                  <a:lnTo>
                    <a:pt x="313042" y="20878"/>
                  </a:lnTo>
                  <a:lnTo>
                    <a:pt x="323469" y="20878"/>
                  </a:lnTo>
                  <a:lnTo>
                    <a:pt x="323469" y="31330"/>
                  </a:lnTo>
                  <a:lnTo>
                    <a:pt x="333908" y="31330"/>
                  </a:lnTo>
                  <a:lnTo>
                    <a:pt x="344347" y="31330"/>
                  </a:lnTo>
                  <a:lnTo>
                    <a:pt x="344347" y="20878"/>
                  </a:lnTo>
                  <a:close/>
                </a:path>
                <a:path w="636904" h="31750">
                  <a:moveTo>
                    <a:pt x="459130" y="10439"/>
                  </a:moveTo>
                  <a:lnTo>
                    <a:pt x="448691" y="10439"/>
                  </a:lnTo>
                  <a:lnTo>
                    <a:pt x="448691" y="0"/>
                  </a:lnTo>
                  <a:lnTo>
                    <a:pt x="438264" y="0"/>
                  </a:lnTo>
                  <a:lnTo>
                    <a:pt x="438251" y="10439"/>
                  </a:lnTo>
                  <a:lnTo>
                    <a:pt x="438251" y="20878"/>
                  </a:lnTo>
                  <a:lnTo>
                    <a:pt x="427824" y="20878"/>
                  </a:lnTo>
                  <a:lnTo>
                    <a:pt x="417385" y="20878"/>
                  </a:lnTo>
                  <a:lnTo>
                    <a:pt x="406958" y="20878"/>
                  </a:lnTo>
                  <a:lnTo>
                    <a:pt x="406958" y="10439"/>
                  </a:lnTo>
                  <a:lnTo>
                    <a:pt x="417385" y="10439"/>
                  </a:lnTo>
                  <a:lnTo>
                    <a:pt x="427824" y="10439"/>
                  </a:lnTo>
                  <a:lnTo>
                    <a:pt x="438251" y="10439"/>
                  </a:lnTo>
                  <a:lnTo>
                    <a:pt x="438251" y="0"/>
                  </a:lnTo>
                  <a:lnTo>
                    <a:pt x="396519" y="0"/>
                  </a:lnTo>
                  <a:lnTo>
                    <a:pt x="396519" y="10439"/>
                  </a:lnTo>
                  <a:lnTo>
                    <a:pt x="354774" y="10439"/>
                  </a:lnTo>
                  <a:lnTo>
                    <a:pt x="354774" y="20878"/>
                  </a:lnTo>
                  <a:lnTo>
                    <a:pt x="365213" y="20878"/>
                  </a:lnTo>
                  <a:lnTo>
                    <a:pt x="365213" y="31330"/>
                  </a:lnTo>
                  <a:lnTo>
                    <a:pt x="375640" y="31330"/>
                  </a:lnTo>
                  <a:lnTo>
                    <a:pt x="386080" y="31330"/>
                  </a:lnTo>
                  <a:lnTo>
                    <a:pt x="396519" y="31330"/>
                  </a:lnTo>
                  <a:lnTo>
                    <a:pt x="396519" y="20878"/>
                  </a:lnTo>
                  <a:lnTo>
                    <a:pt x="406946" y="20878"/>
                  </a:lnTo>
                  <a:lnTo>
                    <a:pt x="406946" y="31330"/>
                  </a:lnTo>
                  <a:lnTo>
                    <a:pt x="417385" y="31330"/>
                  </a:lnTo>
                  <a:lnTo>
                    <a:pt x="427824" y="31330"/>
                  </a:lnTo>
                  <a:lnTo>
                    <a:pt x="438264" y="31330"/>
                  </a:lnTo>
                  <a:lnTo>
                    <a:pt x="438264" y="20878"/>
                  </a:lnTo>
                  <a:lnTo>
                    <a:pt x="448691" y="20878"/>
                  </a:lnTo>
                  <a:lnTo>
                    <a:pt x="459130" y="20878"/>
                  </a:lnTo>
                  <a:lnTo>
                    <a:pt x="459130" y="10439"/>
                  </a:lnTo>
                  <a:close/>
                </a:path>
                <a:path w="636904" h="31750">
                  <a:moveTo>
                    <a:pt x="479996" y="0"/>
                  </a:moveTo>
                  <a:lnTo>
                    <a:pt x="469569" y="0"/>
                  </a:lnTo>
                  <a:lnTo>
                    <a:pt x="459130" y="0"/>
                  </a:lnTo>
                  <a:lnTo>
                    <a:pt x="459130" y="10439"/>
                  </a:lnTo>
                  <a:lnTo>
                    <a:pt x="469557" y="10439"/>
                  </a:lnTo>
                  <a:lnTo>
                    <a:pt x="469557" y="20878"/>
                  </a:lnTo>
                  <a:lnTo>
                    <a:pt x="479996" y="20878"/>
                  </a:lnTo>
                  <a:lnTo>
                    <a:pt x="479996" y="10439"/>
                  </a:lnTo>
                  <a:lnTo>
                    <a:pt x="479996" y="0"/>
                  </a:lnTo>
                  <a:close/>
                </a:path>
                <a:path w="636904" h="31750">
                  <a:moveTo>
                    <a:pt x="521741" y="10439"/>
                  </a:moveTo>
                  <a:lnTo>
                    <a:pt x="511302" y="10439"/>
                  </a:lnTo>
                  <a:lnTo>
                    <a:pt x="500862" y="10439"/>
                  </a:lnTo>
                  <a:lnTo>
                    <a:pt x="500862" y="20878"/>
                  </a:lnTo>
                  <a:lnTo>
                    <a:pt x="511302" y="20878"/>
                  </a:lnTo>
                  <a:lnTo>
                    <a:pt x="521741" y="20878"/>
                  </a:lnTo>
                  <a:lnTo>
                    <a:pt x="521741" y="10439"/>
                  </a:lnTo>
                  <a:close/>
                </a:path>
                <a:path w="636904" h="31750">
                  <a:moveTo>
                    <a:pt x="553046" y="0"/>
                  </a:moveTo>
                  <a:lnTo>
                    <a:pt x="542607" y="0"/>
                  </a:lnTo>
                  <a:lnTo>
                    <a:pt x="542607" y="10439"/>
                  </a:lnTo>
                  <a:lnTo>
                    <a:pt x="532168" y="10439"/>
                  </a:lnTo>
                  <a:lnTo>
                    <a:pt x="532168" y="20878"/>
                  </a:lnTo>
                  <a:lnTo>
                    <a:pt x="542607" y="20878"/>
                  </a:lnTo>
                  <a:lnTo>
                    <a:pt x="553046" y="20878"/>
                  </a:lnTo>
                  <a:lnTo>
                    <a:pt x="553046" y="10439"/>
                  </a:lnTo>
                  <a:lnTo>
                    <a:pt x="553046" y="0"/>
                  </a:lnTo>
                  <a:close/>
                </a:path>
                <a:path w="636904" h="31750">
                  <a:moveTo>
                    <a:pt x="594779" y="10439"/>
                  </a:moveTo>
                  <a:lnTo>
                    <a:pt x="584339" y="10439"/>
                  </a:lnTo>
                  <a:lnTo>
                    <a:pt x="584339" y="20878"/>
                  </a:lnTo>
                  <a:lnTo>
                    <a:pt x="594779" y="20878"/>
                  </a:lnTo>
                  <a:lnTo>
                    <a:pt x="594779" y="10439"/>
                  </a:lnTo>
                  <a:close/>
                </a:path>
                <a:path w="636904" h="31750">
                  <a:moveTo>
                    <a:pt x="615632" y="10439"/>
                  </a:moveTo>
                  <a:lnTo>
                    <a:pt x="605193" y="10439"/>
                  </a:lnTo>
                  <a:lnTo>
                    <a:pt x="605193" y="20878"/>
                  </a:lnTo>
                  <a:lnTo>
                    <a:pt x="615632" y="20878"/>
                  </a:lnTo>
                  <a:lnTo>
                    <a:pt x="615632" y="10439"/>
                  </a:lnTo>
                  <a:close/>
                </a:path>
                <a:path w="636904" h="31750">
                  <a:moveTo>
                    <a:pt x="636524" y="0"/>
                  </a:moveTo>
                  <a:lnTo>
                    <a:pt x="626071" y="0"/>
                  </a:lnTo>
                  <a:lnTo>
                    <a:pt x="626071" y="10439"/>
                  </a:lnTo>
                  <a:lnTo>
                    <a:pt x="626071" y="20878"/>
                  </a:lnTo>
                  <a:lnTo>
                    <a:pt x="636524" y="20878"/>
                  </a:lnTo>
                  <a:lnTo>
                    <a:pt x="636524" y="10439"/>
                  </a:lnTo>
                  <a:lnTo>
                    <a:pt x="636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/>
            <p:cNvSpPr/>
            <p:nvPr/>
          </p:nvSpPr>
          <p:spPr>
            <a:xfrm>
              <a:off x="5952960" y="6391363"/>
              <a:ext cx="636905" cy="31750"/>
            </a:xfrm>
            <a:custGeom>
              <a:avLst/>
              <a:gdLst/>
              <a:ahLst/>
              <a:cxnLst/>
              <a:rect l="l" t="t" r="r" b="b"/>
              <a:pathLst>
                <a:path w="636904" h="31750">
                  <a:moveTo>
                    <a:pt x="20866" y="10426"/>
                  </a:moveTo>
                  <a:lnTo>
                    <a:pt x="10426" y="10426"/>
                  </a:lnTo>
                  <a:lnTo>
                    <a:pt x="10426" y="20866"/>
                  </a:lnTo>
                  <a:lnTo>
                    <a:pt x="0" y="20866"/>
                  </a:lnTo>
                  <a:lnTo>
                    <a:pt x="0" y="31318"/>
                  </a:lnTo>
                  <a:lnTo>
                    <a:pt x="10439" y="31318"/>
                  </a:lnTo>
                  <a:lnTo>
                    <a:pt x="10439" y="20866"/>
                  </a:lnTo>
                  <a:lnTo>
                    <a:pt x="20866" y="20866"/>
                  </a:lnTo>
                  <a:lnTo>
                    <a:pt x="20866" y="10426"/>
                  </a:lnTo>
                  <a:close/>
                </a:path>
                <a:path w="636904" h="31750">
                  <a:moveTo>
                    <a:pt x="125222" y="20866"/>
                  </a:moveTo>
                  <a:lnTo>
                    <a:pt x="114782" y="20866"/>
                  </a:lnTo>
                  <a:lnTo>
                    <a:pt x="114782" y="10426"/>
                  </a:lnTo>
                  <a:lnTo>
                    <a:pt x="104343" y="10426"/>
                  </a:lnTo>
                  <a:lnTo>
                    <a:pt x="31292" y="10426"/>
                  </a:lnTo>
                  <a:lnTo>
                    <a:pt x="31292" y="20866"/>
                  </a:lnTo>
                  <a:lnTo>
                    <a:pt x="104343" y="20866"/>
                  </a:lnTo>
                  <a:lnTo>
                    <a:pt x="104343" y="31318"/>
                  </a:lnTo>
                  <a:lnTo>
                    <a:pt x="114782" y="31318"/>
                  </a:lnTo>
                  <a:lnTo>
                    <a:pt x="125222" y="31318"/>
                  </a:lnTo>
                  <a:lnTo>
                    <a:pt x="125222" y="20866"/>
                  </a:lnTo>
                  <a:close/>
                </a:path>
                <a:path w="636904" h="31750">
                  <a:moveTo>
                    <a:pt x="146088" y="10426"/>
                  </a:moveTo>
                  <a:lnTo>
                    <a:pt x="135648" y="10426"/>
                  </a:lnTo>
                  <a:lnTo>
                    <a:pt x="135648" y="20866"/>
                  </a:lnTo>
                  <a:lnTo>
                    <a:pt x="135648" y="31318"/>
                  </a:lnTo>
                  <a:lnTo>
                    <a:pt x="146088" y="31318"/>
                  </a:lnTo>
                  <a:lnTo>
                    <a:pt x="146088" y="20866"/>
                  </a:lnTo>
                  <a:lnTo>
                    <a:pt x="146088" y="10426"/>
                  </a:lnTo>
                  <a:close/>
                </a:path>
                <a:path w="636904" h="31750">
                  <a:moveTo>
                    <a:pt x="166954" y="20866"/>
                  </a:moveTo>
                  <a:lnTo>
                    <a:pt x="156514" y="20866"/>
                  </a:lnTo>
                  <a:lnTo>
                    <a:pt x="156514" y="31318"/>
                  </a:lnTo>
                  <a:lnTo>
                    <a:pt x="166954" y="31318"/>
                  </a:lnTo>
                  <a:lnTo>
                    <a:pt x="166954" y="20866"/>
                  </a:lnTo>
                  <a:close/>
                </a:path>
                <a:path w="636904" h="31750">
                  <a:moveTo>
                    <a:pt x="271297" y="20866"/>
                  </a:moveTo>
                  <a:lnTo>
                    <a:pt x="260870" y="20866"/>
                  </a:lnTo>
                  <a:lnTo>
                    <a:pt x="260870" y="10426"/>
                  </a:lnTo>
                  <a:lnTo>
                    <a:pt x="250431" y="10426"/>
                  </a:lnTo>
                  <a:lnTo>
                    <a:pt x="240004" y="10426"/>
                  </a:lnTo>
                  <a:lnTo>
                    <a:pt x="229565" y="10426"/>
                  </a:lnTo>
                  <a:lnTo>
                    <a:pt x="219125" y="10426"/>
                  </a:lnTo>
                  <a:lnTo>
                    <a:pt x="219125" y="20866"/>
                  </a:lnTo>
                  <a:lnTo>
                    <a:pt x="208699" y="20866"/>
                  </a:lnTo>
                  <a:lnTo>
                    <a:pt x="208699" y="10426"/>
                  </a:lnTo>
                  <a:lnTo>
                    <a:pt x="198259" y="10426"/>
                  </a:lnTo>
                  <a:lnTo>
                    <a:pt x="187820" y="10426"/>
                  </a:lnTo>
                  <a:lnTo>
                    <a:pt x="187820" y="20866"/>
                  </a:lnTo>
                  <a:lnTo>
                    <a:pt x="177380" y="20866"/>
                  </a:lnTo>
                  <a:lnTo>
                    <a:pt x="177380" y="31318"/>
                  </a:lnTo>
                  <a:lnTo>
                    <a:pt x="187820" y="31318"/>
                  </a:lnTo>
                  <a:lnTo>
                    <a:pt x="198259" y="31318"/>
                  </a:lnTo>
                  <a:lnTo>
                    <a:pt x="208686" y="31318"/>
                  </a:lnTo>
                  <a:lnTo>
                    <a:pt x="219125" y="31318"/>
                  </a:lnTo>
                  <a:lnTo>
                    <a:pt x="229565" y="31318"/>
                  </a:lnTo>
                  <a:lnTo>
                    <a:pt x="229565" y="20866"/>
                  </a:lnTo>
                  <a:lnTo>
                    <a:pt x="239991" y="20866"/>
                  </a:lnTo>
                  <a:lnTo>
                    <a:pt x="250431" y="20866"/>
                  </a:lnTo>
                  <a:lnTo>
                    <a:pt x="250431" y="31318"/>
                  </a:lnTo>
                  <a:lnTo>
                    <a:pt x="260858" y="31318"/>
                  </a:lnTo>
                  <a:lnTo>
                    <a:pt x="271297" y="31318"/>
                  </a:lnTo>
                  <a:lnTo>
                    <a:pt x="271297" y="20866"/>
                  </a:lnTo>
                  <a:close/>
                </a:path>
                <a:path w="636904" h="31750">
                  <a:moveTo>
                    <a:pt x="333908" y="20866"/>
                  </a:moveTo>
                  <a:lnTo>
                    <a:pt x="323481" y="20866"/>
                  </a:lnTo>
                  <a:lnTo>
                    <a:pt x="323481" y="10426"/>
                  </a:lnTo>
                  <a:lnTo>
                    <a:pt x="313042" y="10426"/>
                  </a:lnTo>
                  <a:lnTo>
                    <a:pt x="271297" y="10426"/>
                  </a:lnTo>
                  <a:lnTo>
                    <a:pt x="271297" y="20866"/>
                  </a:lnTo>
                  <a:lnTo>
                    <a:pt x="281736" y="20866"/>
                  </a:lnTo>
                  <a:lnTo>
                    <a:pt x="281736" y="31318"/>
                  </a:lnTo>
                  <a:lnTo>
                    <a:pt x="292163" y="31318"/>
                  </a:lnTo>
                  <a:lnTo>
                    <a:pt x="333908" y="31318"/>
                  </a:lnTo>
                  <a:lnTo>
                    <a:pt x="333908" y="20866"/>
                  </a:lnTo>
                  <a:close/>
                </a:path>
                <a:path w="636904" h="31750">
                  <a:moveTo>
                    <a:pt x="396519" y="10426"/>
                  </a:moveTo>
                  <a:lnTo>
                    <a:pt x="396519" y="10426"/>
                  </a:lnTo>
                  <a:lnTo>
                    <a:pt x="333908" y="10426"/>
                  </a:lnTo>
                  <a:lnTo>
                    <a:pt x="333908" y="20866"/>
                  </a:lnTo>
                  <a:lnTo>
                    <a:pt x="344347" y="20866"/>
                  </a:lnTo>
                  <a:lnTo>
                    <a:pt x="344347" y="31318"/>
                  </a:lnTo>
                  <a:lnTo>
                    <a:pt x="354787" y="31318"/>
                  </a:lnTo>
                  <a:lnTo>
                    <a:pt x="354787" y="20866"/>
                  </a:lnTo>
                  <a:lnTo>
                    <a:pt x="365213" y="20866"/>
                  </a:lnTo>
                  <a:lnTo>
                    <a:pt x="365213" y="31318"/>
                  </a:lnTo>
                  <a:lnTo>
                    <a:pt x="375653" y="31318"/>
                  </a:lnTo>
                  <a:lnTo>
                    <a:pt x="375653" y="20866"/>
                  </a:lnTo>
                  <a:lnTo>
                    <a:pt x="386080" y="20866"/>
                  </a:lnTo>
                  <a:lnTo>
                    <a:pt x="396519" y="20866"/>
                  </a:lnTo>
                  <a:lnTo>
                    <a:pt x="396519" y="10426"/>
                  </a:lnTo>
                  <a:close/>
                </a:path>
                <a:path w="636904" h="31750">
                  <a:moveTo>
                    <a:pt x="459130" y="0"/>
                  </a:moveTo>
                  <a:lnTo>
                    <a:pt x="448691" y="0"/>
                  </a:lnTo>
                  <a:lnTo>
                    <a:pt x="438264" y="0"/>
                  </a:lnTo>
                  <a:lnTo>
                    <a:pt x="427824" y="0"/>
                  </a:lnTo>
                  <a:lnTo>
                    <a:pt x="427824" y="10426"/>
                  </a:lnTo>
                  <a:lnTo>
                    <a:pt x="417385" y="10426"/>
                  </a:lnTo>
                  <a:lnTo>
                    <a:pt x="417385" y="20866"/>
                  </a:lnTo>
                  <a:lnTo>
                    <a:pt x="417385" y="31318"/>
                  </a:lnTo>
                  <a:lnTo>
                    <a:pt x="427824" y="31318"/>
                  </a:lnTo>
                  <a:lnTo>
                    <a:pt x="438264" y="31318"/>
                  </a:lnTo>
                  <a:lnTo>
                    <a:pt x="438264" y="20866"/>
                  </a:lnTo>
                  <a:lnTo>
                    <a:pt x="427824" y="20866"/>
                  </a:lnTo>
                  <a:lnTo>
                    <a:pt x="427824" y="10452"/>
                  </a:lnTo>
                  <a:lnTo>
                    <a:pt x="438251" y="10452"/>
                  </a:lnTo>
                  <a:lnTo>
                    <a:pt x="448691" y="10452"/>
                  </a:lnTo>
                  <a:lnTo>
                    <a:pt x="448691" y="20866"/>
                  </a:lnTo>
                  <a:lnTo>
                    <a:pt x="459130" y="20866"/>
                  </a:lnTo>
                  <a:lnTo>
                    <a:pt x="459130" y="10452"/>
                  </a:lnTo>
                  <a:lnTo>
                    <a:pt x="459130" y="0"/>
                  </a:lnTo>
                  <a:close/>
                </a:path>
                <a:path w="636904" h="31750">
                  <a:moveTo>
                    <a:pt x="584352" y="0"/>
                  </a:moveTo>
                  <a:lnTo>
                    <a:pt x="573913" y="0"/>
                  </a:lnTo>
                  <a:lnTo>
                    <a:pt x="563473" y="0"/>
                  </a:lnTo>
                  <a:lnTo>
                    <a:pt x="553034" y="0"/>
                  </a:lnTo>
                  <a:lnTo>
                    <a:pt x="553034" y="10426"/>
                  </a:lnTo>
                  <a:lnTo>
                    <a:pt x="542607" y="10426"/>
                  </a:lnTo>
                  <a:lnTo>
                    <a:pt x="532168" y="10426"/>
                  </a:lnTo>
                  <a:lnTo>
                    <a:pt x="521741" y="10426"/>
                  </a:lnTo>
                  <a:lnTo>
                    <a:pt x="521741" y="0"/>
                  </a:lnTo>
                  <a:lnTo>
                    <a:pt x="511302" y="0"/>
                  </a:lnTo>
                  <a:lnTo>
                    <a:pt x="500862" y="0"/>
                  </a:lnTo>
                  <a:lnTo>
                    <a:pt x="490423" y="0"/>
                  </a:lnTo>
                  <a:lnTo>
                    <a:pt x="490423" y="10426"/>
                  </a:lnTo>
                  <a:lnTo>
                    <a:pt x="479996" y="10426"/>
                  </a:lnTo>
                  <a:lnTo>
                    <a:pt x="469557" y="10426"/>
                  </a:lnTo>
                  <a:lnTo>
                    <a:pt x="469557" y="20866"/>
                  </a:lnTo>
                  <a:lnTo>
                    <a:pt x="511302" y="20866"/>
                  </a:lnTo>
                  <a:lnTo>
                    <a:pt x="511302" y="10452"/>
                  </a:lnTo>
                  <a:lnTo>
                    <a:pt x="521728" y="10452"/>
                  </a:lnTo>
                  <a:lnTo>
                    <a:pt x="521728" y="20866"/>
                  </a:lnTo>
                  <a:lnTo>
                    <a:pt x="532168" y="20866"/>
                  </a:lnTo>
                  <a:lnTo>
                    <a:pt x="573913" y="20866"/>
                  </a:lnTo>
                  <a:lnTo>
                    <a:pt x="573913" y="10452"/>
                  </a:lnTo>
                  <a:lnTo>
                    <a:pt x="584352" y="10452"/>
                  </a:lnTo>
                  <a:lnTo>
                    <a:pt x="584352" y="0"/>
                  </a:lnTo>
                  <a:close/>
                </a:path>
                <a:path w="636904" h="31750">
                  <a:moveTo>
                    <a:pt x="615632" y="0"/>
                  </a:moveTo>
                  <a:lnTo>
                    <a:pt x="605218" y="0"/>
                  </a:lnTo>
                  <a:lnTo>
                    <a:pt x="594779" y="0"/>
                  </a:lnTo>
                  <a:lnTo>
                    <a:pt x="594779" y="10452"/>
                  </a:lnTo>
                  <a:lnTo>
                    <a:pt x="605193" y="10452"/>
                  </a:lnTo>
                  <a:lnTo>
                    <a:pt x="615632" y="10452"/>
                  </a:lnTo>
                  <a:lnTo>
                    <a:pt x="615632" y="0"/>
                  </a:lnTo>
                  <a:close/>
                </a:path>
                <a:path w="636904" h="31750">
                  <a:moveTo>
                    <a:pt x="636524" y="10426"/>
                  </a:moveTo>
                  <a:lnTo>
                    <a:pt x="626071" y="10426"/>
                  </a:lnTo>
                  <a:lnTo>
                    <a:pt x="626071" y="20866"/>
                  </a:lnTo>
                  <a:lnTo>
                    <a:pt x="636524" y="20866"/>
                  </a:lnTo>
                  <a:lnTo>
                    <a:pt x="636524" y="1042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5952960" y="6412230"/>
              <a:ext cx="636905" cy="41910"/>
            </a:xfrm>
            <a:custGeom>
              <a:avLst/>
              <a:gdLst/>
              <a:ahLst/>
              <a:cxnLst/>
              <a:rect l="l" t="t" r="r" b="b"/>
              <a:pathLst>
                <a:path w="636904" h="41910">
                  <a:moveTo>
                    <a:pt x="10439" y="31305"/>
                  </a:moveTo>
                  <a:lnTo>
                    <a:pt x="0" y="31305"/>
                  </a:lnTo>
                  <a:lnTo>
                    <a:pt x="0" y="41744"/>
                  </a:lnTo>
                  <a:lnTo>
                    <a:pt x="10439" y="41744"/>
                  </a:lnTo>
                  <a:lnTo>
                    <a:pt x="10439" y="31305"/>
                  </a:lnTo>
                  <a:close/>
                </a:path>
                <a:path w="636904" h="41910">
                  <a:moveTo>
                    <a:pt x="10439" y="10439"/>
                  </a:moveTo>
                  <a:lnTo>
                    <a:pt x="0" y="10439"/>
                  </a:lnTo>
                  <a:lnTo>
                    <a:pt x="0" y="20878"/>
                  </a:lnTo>
                  <a:lnTo>
                    <a:pt x="10439" y="20878"/>
                  </a:lnTo>
                  <a:lnTo>
                    <a:pt x="10439" y="10439"/>
                  </a:lnTo>
                  <a:close/>
                </a:path>
                <a:path w="636904" h="41910">
                  <a:moveTo>
                    <a:pt x="104343" y="10439"/>
                  </a:moveTo>
                  <a:lnTo>
                    <a:pt x="93903" y="10439"/>
                  </a:lnTo>
                  <a:lnTo>
                    <a:pt x="93903" y="20866"/>
                  </a:lnTo>
                  <a:lnTo>
                    <a:pt x="83477" y="20866"/>
                  </a:lnTo>
                  <a:lnTo>
                    <a:pt x="83477" y="10439"/>
                  </a:lnTo>
                  <a:lnTo>
                    <a:pt x="73037" y="10439"/>
                  </a:lnTo>
                  <a:lnTo>
                    <a:pt x="62611" y="10439"/>
                  </a:lnTo>
                  <a:lnTo>
                    <a:pt x="52171" y="10439"/>
                  </a:lnTo>
                  <a:lnTo>
                    <a:pt x="52171" y="20866"/>
                  </a:lnTo>
                  <a:lnTo>
                    <a:pt x="52171" y="31318"/>
                  </a:lnTo>
                  <a:lnTo>
                    <a:pt x="62611" y="31318"/>
                  </a:lnTo>
                  <a:lnTo>
                    <a:pt x="62611" y="20878"/>
                  </a:lnTo>
                  <a:lnTo>
                    <a:pt x="73037" y="20878"/>
                  </a:lnTo>
                  <a:lnTo>
                    <a:pt x="83477" y="20878"/>
                  </a:lnTo>
                  <a:lnTo>
                    <a:pt x="83477" y="31318"/>
                  </a:lnTo>
                  <a:lnTo>
                    <a:pt x="93916" y="31318"/>
                  </a:lnTo>
                  <a:lnTo>
                    <a:pt x="93916" y="20878"/>
                  </a:lnTo>
                  <a:lnTo>
                    <a:pt x="104343" y="20878"/>
                  </a:lnTo>
                  <a:lnTo>
                    <a:pt x="104343" y="10439"/>
                  </a:lnTo>
                  <a:close/>
                </a:path>
                <a:path w="636904" h="41910">
                  <a:moveTo>
                    <a:pt x="156514" y="10439"/>
                  </a:moveTo>
                  <a:lnTo>
                    <a:pt x="146075" y="10439"/>
                  </a:lnTo>
                  <a:lnTo>
                    <a:pt x="146075" y="20866"/>
                  </a:lnTo>
                  <a:lnTo>
                    <a:pt x="135648" y="20866"/>
                  </a:lnTo>
                  <a:lnTo>
                    <a:pt x="135648" y="31318"/>
                  </a:lnTo>
                  <a:lnTo>
                    <a:pt x="146088" y="31318"/>
                  </a:lnTo>
                  <a:lnTo>
                    <a:pt x="146088" y="20878"/>
                  </a:lnTo>
                  <a:lnTo>
                    <a:pt x="156514" y="20878"/>
                  </a:lnTo>
                  <a:lnTo>
                    <a:pt x="156514" y="10439"/>
                  </a:lnTo>
                  <a:close/>
                </a:path>
                <a:path w="636904" h="41910">
                  <a:moveTo>
                    <a:pt x="208699" y="10439"/>
                  </a:moveTo>
                  <a:lnTo>
                    <a:pt x="198259" y="10439"/>
                  </a:lnTo>
                  <a:lnTo>
                    <a:pt x="198259" y="20866"/>
                  </a:lnTo>
                  <a:lnTo>
                    <a:pt x="187820" y="20866"/>
                  </a:lnTo>
                  <a:lnTo>
                    <a:pt x="187820" y="10439"/>
                  </a:lnTo>
                  <a:lnTo>
                    <a:pt x="177393" y="10439"/>
                  </a:lnTo>
                  <a:lnTo>
                    <a:pt x="166954" y="10439"/>
                  </a:lnTo>
                  <a:lnTo>
                    <a:pt x="166954" y="20866"/>
                  </a:lnTo>
                  <a:lnTo>
                    <a:pt x="166954" y="31318"/>
                  </a:lnTo>
                  <a:lnTo>
                    <a:pt x="177380" y="31318"/>
                  </a:lnTo>
                  <a:lnTo>
                    <a:pt x="187820" y="31318"/>
                  </a:lnTo>
                  <a:lnTo>
                    <a:pt x="198259" y="31318"/>
                  </a:lnTo>
                  <a:lnTo>
                    <a:pt x="198259" y="20878"/>
                  </a:lnTo>
                  <a:lnTo>
                    <a:pt x="208699" y="20878"/>
                  </a:lnTo>
                  <a:lnTo>
                    <a:pt x="208699" y="10439"/>
                  </a:lnTo>
                  <a:close/>
                </a:path>
                <a:path w="636904" h="41910">
                  <a:moveTo>
                    <a:pt x="302602" y="10439"/>
                  </a:moveTo>
                  <a:lnTo>
                    <a:pt x="292163" y="10439"/>
                  </a:lnTo>
                  <a:lnTo>
                    <a:pt x="292163" y="20866"/>
                  </a:lnTo>
                  <a:lnTo>
                    <a:pt x="281736" y="20866"/>
                  </a:lnTo>
                  <a:lnTo>
                    <a:pt x="271297" y="20866"/>
                  </a:lnTo>
                  <a:lnTo>
                    <a:pt x="271297" y="10439"/>
                  </a:lnTo>
                  <a:lnTo>
                    <a:pt x="260858" y="10439"/>
                  </a:lnTo>
                  <a:lnTo>
                    <a:pt x="260858" y="20866"/>
                  </a:lnTo>
                  <a:lnTo>
                    <a:pt x="250431" y="20866"/>
                  </a:lnTo>
                  <a:lnTo>
                    <a:pt x="240004" y="20866"/>
                  </a:lnTo>
                  <a:lnTo>
                    <a:pt x="229565" y="20866"/>
                  </a:lnTo>
                  <a:lnTo>
                    <a:pt x="219125" y="20866"/>
                  </a:lnTo>
                  <a:lnTo>
                    <a:pt x="219125" y="31318"/>
                  </a:lnTo>
                  <a:lnTo>
                    <a:pt x="260870" y="31318"/>
                  </a:lnTo>
                  <a:lnTo>
                    <a:pt x="260870" y="20878"/>
                  </a:lnTo>
                  <a:lnTo>
                    <a:pt x="271297" y="20878"/>
                  </a:lnTo>
                  <a:lnTo>
                    <a:pt x="271297" y="31318"/>
                  </a:lnTo>
                  <a:lnTo>
                    <a:pt x="281736" y="31318"/>
                  </a:lnTo>
                  <a:lnTo>
                    <a:pt x="292176" y="31318"/>
                  </a:lnTo>
                  <a:lnTo>
                    <a:pt x="292176" y="20878"/>
                  </a:lnTo>
                  <a:lnTo>
                    <a:pt x="302602" y="20878"/>
                  </a:lnTo>
                  <a:lnTo>
                    <a:pt x="302602" y="10439"/>
                  </a:lnTo>
                  <a:close/>
                </a:path>
                <a:path w="636904" h="41910">
                  <a:moveTo>
                    <a:pt x="354787" y="20866"/>
                  </a:moveTo>
                  <a:lnTo>
                    <a:pt x="344347" y="20866"/>
                  </a:lnTo>
                  <a:lnTo>
                    <a:pt x="344347" y="10439"/>
                  </a:lnTo>
                  <a:lnTo>
                    <a:pt x="333908" y="10439"/>
                  </a:lnTo>
                  <a:lnTo>
                    <a:pt x="323481" y="10439"/>
                  </a:lnTo>
                  <a:lnTo>
                    <a:pt x="313042" y="10439"/>
                  </a:lnTo>
                  <a:lnTo>
                    <a:pt x="313042" y="20878"/>
                  </a:lnTo>
                  <a:lnTo>
                    <a:pt x="323469" y="20878"/>
                  </a:lnTo>
                  <a:lnTo>
                    <a:pt x="333908" y="20878"/>
                  </a:lnTo>
                  <a:lnTo>
                    <a:pt x="344347" y="20878"/>
                  </a:lnTo>
                  <a:lnTo>
                    <a:pt x="344347" y="31318"/>
                  </a:lnTo>
                  <a:lnTo>
                    <a:pt x="354787" y="31318"/>
                  </a:lnTo>
                  <a:lnTo>
                    <a:pt x="354787" y="20866"/>
                  </a:lnTo>
                  <a:close/>
                </a:path>
                <a:path w="636904" h="41910">
                  <a:moveTo>
                    <a:pt x="396519" y="10439"/>
                  </a:moveTo>
                  <a:lnTo>
                    <a:pt x="386080" y="10439"/>
                  </a:lnTo>
                  <a:lnTo>
                    <a:pt x="375653" y="10439"/>
                  </a:lnTo>
                  <a:lnTo>
                    <a:pt x="365213" y="10439"/>
                  </a:lnTo>
                  <a:lnTo>
                    <a:pt x="365213" y="20866"/>
                  </a:lnTo>
                  <a:lnTo>
                    <a:pt x="365213" y="31318"/>
                  </a:lnTo>
                  <a:lnTo>
                    <a:pt x="375640" y="31318"/>
                  </a:lnTo>
                  <a:lnTo>
                    <a:pt x="386080" y="31318"/>
                  </a:lnTo>
                  <a:lnTo>
                    <a:pt x="386080" y="20878"/>
                  </a:lnTo>
                  <a:lnTo>
                    <a:pt x="396519" y="20878"/>
                  </a:lnTo>
                  <a:lnTo>
                    <a:pt x="396519" y="10439"/>
                  </a:lnTo>
                  <a:close/>
                </a:path>
                <a:path w="636904" h="41910">
                  <a:moveTo>
                    <a:pt x="636524" y="10439"/>
                  </a:moveTo>
                  <a:lnTo>
                    <a:pt x="626071" y="10439"/>
                  </a:lnTo>
                  <a:lnTo>
                    <a:pt x="626071" y="0"/>
                  </a:lnTo>
                  <a:lnTo>
                    <a:pt x="615632" y="0"/>
                  </a:lnTo>
                  <a:lnTo>
                    <a:pt x="615632" y="10439"/>
                  </a:lnTo>
                  <a:lnTo>
                    <a:pt x="605218" y="10439"/>
                  </a:lnTo>
                  <a:lnTo>
                    <a:pt x="594779" y="10439"/>
                  </a:lnTo>
                  <a:lnTo>
                    <a:pt x="594779" y="0"/>
                  </a:lnTo>
                  <a:lnTo>
                    <a:pt x="584352" y="0"/>
                  </a:lnTo>
                  <a:lnTo>
                    <a:pt x="573913" y="0"/>
                  </a:lnTo>
                  <a:lnTo>
                    <a:pt x="573913" y="10439"/>
                  </a:lnTo>
                  <a:lnTo>
                    <a:pt x="563473" y="10439"/>
                  </a:lnTo>
                  <a:lnTo>
                    <a:pt x="563473" y="0"/>
                  </a:lnTo>
                  <a:lnTo>
                    <a:pt x="553046" y="0"/>
                  </a:lnTo>
                  <a:lnTo>
                    <a:pt x="542607" y="0"/>
                  </a:lnTo>
                  <a:lnTo>
                    <a:pt x="542607" y="10439"/>
                  </a:lnTo>
                  <a:lnTo>
                    <a:pt x="532168" y="10439"/>
                  </a:lnTo>
                  <a:lnTo>
                    <a:pt x="532168" y="0"/>
                  </a:lnTo>
                  <a:lnTo>
                    <a:pt x="521728" y="0"/>
                  </a:lnTo>
                  <a:lnTo>
                    <a:pt x="521728" y="10439"/>
                  </a:lnTo>
                  <a:lnTo>
                    <a:pt x="511302" y="10439"/>
                  </a:lnTo>
                  <a:lnTo>
                    <a:pt x="500862" y="10439"/>
                  </a:lnTo>
                  <a:lnTo>
                    <a:pt x="490435" y="10439"/>
                  </a:lnTo>
                  <a:lnTo>
                    <a:pt x="479996" y="10439"/>
                  </a:lnTo>
                  <a:lnTo>
                    <a:pt x="479996" y="0"/>
                  </a:lnTo>
                  <a:lnTo>
                    <a:pt x="427824" y="0"/>
                  </a:lnTo>
                  <a:lnTo>
                    <a:pt x="427824" y="10439"/>
                  </a:lnTo>
                  <a:lnTo>
                    <a:pt x="427824" y="20878"/>
                  </a:lnTo>
                  <a:lnTo>
                    <a:pt x="438251" y="20878"/>
                  </a:lnTo>
                  <a:lnTo>
                    <a:pt x="438251" y="31318"/>
                  </a:lnTo>
                  <a:lnTo>
                    <a:pt x="448691" y="31318"/>
                  </a:lnTo>
                  <a:lnTo>
                    <a:pt x="459130" y="31318"/>
                  </a:lnTo>
                  <a:lnTo>
                    <a:pt x="459130" y="20866"/>
                  </a:lnTo>
                  <a:lnTo>
                    <a:pt x="448691" y="20866"/>
                  </a:lnTo>
                  <a:lnTo>
                    <a:pt x="448691" y="10452"/>
                  </a:lnTo>
                  <a:lnTo>
                    <a:pt x="459130" y="10452"/>
                  </a:lnTo>
                  <a:lnTo>
                    <a:pt x="469557" y="10452"/>
                  </a:lnTo>
                  <a:lnTo>
                    <a:pt x="479996" y="10452"/>
                  </a:lnTo>
                  <a:lnTo>
                    <a:pt x="479996" y="20878"/>
                  </a:lnTo>
                  <a:lnTo>
                    <a:pt x="490423" y="20878"/>
                  </a:lnTo>
                  <a:lnTo>
                    <a:pt x="490423" y="31318"/>
                  </a:lnTo>
                  <a:lnTo>
                    <a:pt x="500862" y="31318"/>
                  </a:lnTo>
                  <a:lnTo>
                    <a:pt x="500862" y="20878"/>
                  </a:lnTo>
                  <a:lnTo>
                    <a:pt x="511302" y="20878"/>
                  </a:lnTo>
                  <a:lnTo>
                    <a:pt x="511302" y="31318"/>
                  </a:lnTo>
                  <a:lnTo>
                    <a:pt x="521741" y="31318"/>
                  </a:lnTo>
                  <a:lnTo>
                    <a:pt x="521741" y="20878"/>
                  </a:lnTo>
                  <a:lnTo>
                    <a:pt x="532168" y="20878"/>
                  </a:lnTo>
                  <a:lnTo>
                    <a:pt x="542607" y="20878"/>
                  </a:lnTo>
                  <a:lnTo>
                    <a:pt x="542607" y="31318"/>
                  </a:lnTo>
                  <a:lnTo>
                    <a:pt x="553034" y="31318"/>
                  </a:lnTo>
                  <a:lnTo>
                    <a:pt x="563473" y="31318"/>
                  </a:lnTo>
                  <a:lnTo>
                    <a:pt x="573913" y="31318"/>
                  </a:lnTo>
                  <a:lnTo>
                    <a:pt x="573913" y="20878"/>
                  </a:lnTo>
                  <a:lnTo>
                    <a:pt x="584339" y="20878"/>
                  </a:lnTo>
                  <a:lnTo>
                    <a:pt x="594779" y="20878"/>
                  </a:lnTo>
                  <a:lnTo>
                    <a:pt x="594779" y="31318"/>
                  </a:lnTo>
                  <a:lnTo>
                    <a:pt x="605218" y="31318"/>
                  </a:lnTo>
                  <a:lnTo>
                    <a:pt x="605218" y="20878"/>
                  </a:lnTo>
                  <a:lnTo>
                    <a:pt x="615632" y="20878"/>
                  </a:lnTo>
                  <a:lnTo>
                    <a:pt x="615632" y="31318"/>
                  </a:lnTo>
                  <a:lnTo>
                    <a:pt x="626071" y="31318"/>
                  </a:lnTo>
                  <a:lnTo>
                    <a:pt x="636524" y="31318"/>
                  </a:lnTo>
                  <a:lnTo>
                    <a:pt x="636524" y="20878"/>
                  </a:lnTo>
                  <a:lnTo>
                    <a:pt x="636524" y="1043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5952960" y="6443535"/>
              <a:ext cx="636905" cy="31750"/>
            </a:xfrm>
            <a:custGeom>
              <a:avLst/>
              <a:gdLst/>
              <a:ahLst/>
              <a:cxnLst/>
              <a:rect l="l" t="t" r="r" b="b"/>
              <a:pathLst>
                <a:path w="636904" h="31750">
                  <a:moveTo>
                    <a:pt x="10439" y="0"/>
                  </a:moveTo>
                  <a:lnTo>
                    <a:pt x="0" y="0"/>
                  </a:lnTo>
                  <a:lnTo>
                    <a:pt x="0" y="10439"/>
                  </a:lnTo>
                  <a:lnTo>
                    <a:pt x="10439" y="10439"/>
                  </a:lnTo>
                  <a:lnTo>
                    <a:pt x="10439" y="0"/>
                  </a:lnTo>
                  <a:close/>
                </a:path>
                <a:path w="636904" h="31750">
                  <a:moveTo>
                    <a:pt x="83477" y="0"/>
                  </a:moveTo>
                  <a:lnTo>
                    <a:pt x="73037" y="0"/>
                  </a:lnTo>
                  <a:lnTo>
                    <a:pt x="62598" y="0"/>
                  </a:lnTo>
                  <a:lnTo>
                    <a:pt x="62598" y="10426"/>
                  </a:lnTo>
                  <a:lnTo>
                    <a:pt x="52171" y="10426"/>
                  </a:lnTo>
                  <a:lnTo>
                    <a:pt x="52171" y="20866"/>
                  </a:lnTo>
                  <a:lnTo>
                    <a:pt x="41732" y="20866"/>
                  </a:lnTo>
                  <a:lnTo>
                    <a:pt x="31305" y="20866"/>
                  </a:lnTo>
                  <a:lnTo>
                    <a:pt x="31305" y="10439"/>
                  </a:lnTo>
                  <a:lnTo>
                    <a:pt x="41732" y="10439"/>
                  </a:lnTo>
                  <a:lnTo>
                    <a:pt x="52171" y="10439"/>
                  </a:lnTo>
                  <a:lnTo>
                    <a:pt x="52171" y="0"/>
                  </a:lnTo>
                  <a:lnTo>
                    <a:pt x="41732" y="0"/>
                  </a:lnTo>
                  <a:lnTo>
                    <a:pt x="31292" y="0"/>
                  </a:lnTo>
                  <a:lnTo>
                    <a:pt x="31292" y="10426"/>
                  </a:lnTo>
                  <a:lnTo>
                    <a:pt x="20866" y="10426"/>
                  </a:lnTo>
                  <a:lnTo>
                    <a:pt x="20866" y="20866"/>
                  </a:lnTo>
                  <a:lnTo>
                    <a:pt x="10426" y="20866"/>
                  </a:lnTo>
                  <a:lnTo>
                    <a:pt x="10426" y="31305"/>
                  </a:lnTo>
                  <a:lnTo>
                    <a:pt x="20866" y="31305"/>
                  </a:lnTo>
                  <a:lnTo>
                    <a:pt x="20866" y="20878"/>
                  </a:lnTo>
                  <a:lnTo>
                    <a:pt x="31292" y="20878"/>
                  </a:lnTo>
                  <a:lnTo>
                    <a:pt x="31292" y="31305"/>
                  </a:lnTo>
                  <a:lnTo>
                    <a:pt x="41732" y="31305"/>
                  </a:lnTo>
                  <a:lnTo>
                    <a:pt x="52171" y="31305"/>
                  </a:lnTo>
                  <a:lnTo>
                    <a:pt x="62598" y="31305"/>
                  </a:lnTo>
                  <a:lnTo>
                    <a:pt x="73037" y="31305"/>
                  </a:lnTo>
                  <a:lnTo>
                    <a:pt x="73037" y="20866"/>
                  </a:lnTo>
                  <a:lnTo>
                    <a:pt x="62611" y="20866"/>
                  </a:lnTo>
                  <a:lnTo>
                    <a:pt x="62611" y="10439"/>
                  </a:lnTo>
                  <a:lnTo>
                    <a:pt x="73037" y="10439"/>
                  </a:lnTo>
                  <a:lnTo>
                    <a:pt x="83477" y="10439"/>
                  </a:lnTo>
                  <a:lnTo>
                    <a:pt x="83477" y="0"/>
                  </a:lnTo>
                  <a:close/>
                </a:path>
                <a:path w="636904" h="31750">
                  <a:moveTo>
                    <a:pt x="114782" y="0"/>
                  </a:moveTo>
                  <a:lnTo>
                    <a:pt x="104343" y="0"/>
                  </a:lnTo>
                  <a:lnTo>
                    <a:pt x="93903" y="0"/>
                  </a:lnTo>
                  <a:lnTo>
                    <a:pt x="93903" y="10439"/>
                  </a:lnTo>
                  <a:lnTo>
                    <a:pt x="104343" y="10439"/>
                  </a:lnTo>
                  <a:lnTo>
                    <a:pt x="104343" y="20866"/>
                  </a:lnTo>
                  <a:lnTo>
                    <a:pt x="93916" y="20866"/>
                  </a:lnTo>
                  <a:lnTo>
                    <a:pt x="83477" y="20866"/>
                  </a:lnTo>
                  <a:lnTo>
                    <a:pt x="83477" y="31305"/>
                  </a:lnTo>
                  <a:lnTo>
                    <a:pt x="93903" y="31305"/>
                  </a:lnTo>
                  <a:lnTo>
                    <a:pt x="104343" y="31305"/>
                  </a:lnTo>
                  <a:lnTo>
                    <a:pt x="114782" y="31305"/>
                  </a:lnTo>
                  <a:lnTo>
                    <a:pt x="114782" y="20878"/>
                  </a:lnTo>
                  <a:lnTo>
                    <a:pt x="114782" y="10439"/>
                  </a:lnTo>
                  <a:lnTo>
                    <a:pt x="114782" y="0"/>
                  </a:lnTo>
                  <a:close/>
                </a:path>
                <a:path w="636904" h="31750">
                  <a:moveTo>
                    <a:pt x="208699" y="0"/>
                  </a:moveTo>
                  <a:lnTo>
                    <a:pt x="198259" y="0"/>
                  </a:lnTo>
                  <a:lnTo>
                    <a:pt x="187820" y="0"/>
                  </a:lnTo>
                  <a:lnTo>
                    <a:pt x="187820" y="10426"/>
                  </a:lnTo>
                  <a:lnTo>
                    <a:pt x="187820" y="20866"/>
                  </a:lnTo>
                  <a:lnTo>
                    <a:pt x="177393" y="20866"/>
                  </a:lnTo>
                  <a:lnTo>
                    <a:pt x="166954" y="20866"/>
                  </a:lnTo>
                  <a:lnTo>
                    <a:pt x="166954" y="10439"/>
                  </a:lnTo>
                  <a:lnTo>
                    <a:pt x="177393" y="10439"/>
                  </a:lnTo>
                  <a:lnTo>
                    <a:pt x="177393" y="0"/>
                  </a:lnTo>
                  <a:lnTo>
                    <a:pt x="166954" y="0"/>
                  </a:lnTo>
                  <a:lnTo>
                    <a:pt x="156514" y="0"/>
                  </a:lnTo>
                  <a:lnTo>
                    <a:pt x="146088" y="0"/>
                  </a:lnTo>
                  <a:lnTo>
                    <a:pt x="135648" y="0"/>
                  </a:lnTo>
                  <a:lnTo>
                    <a:pt x="135648" y="10426"/>
                  </a:lnTo>
                  <a:lnTo>
                    <a:pt x="125209" y="10426"/>
                  </a:lnTo>
                  <a:lnTo>
                    <a:pt x="125209" y="20878"/>
                  </a:lnTo>
                  <a:lnTo>
                    <a:pt x="135648" y="20878"/>
                  </a:lnTo>
                  <a:lnTo>
                    <a:pt x="135648" y="31305"/>
                  </a:lnTo>
                  <a:lnTo>
                    <a:pt x="146088" y="31305"/>
                  </a:lnTo>
                  <a:lnTo>
                    <a:pt x="146088" y="20878"/>
                  </a:lnTo>
                  <a:lnTo>
                    <a:pt x="146088" y="10439"/>
                  </a:lnTo>
                  <a:lnTo>
                    <a:pt x="156514" y="10439"/>
                  </a:lnTo>
                  <a:lnTo>
                    <a:pt x="156514" y="20878"/>
                  </a:lnTo>
                  <a:lnTo>
                    <a:pt x="166954" y="20878"/>
                  </a:lnTo>
                  <a:lnTo>
                    <a:pt x="166954" y="31305"/>
                  </a:lnTo>
                  <a:lnTo>
                    <a:pt x="177380" y="31305"/>
                  </a:lnTo>
                  <a:lnTo>
                    <a:pt x="187820" y="31305"/>
                  </a:lnTo>
                  <a:lnTo>
                    <a:pt x="198259" y="31305"/>
                  </a:lnTo>
                  <a:lnTo>
                    <a:pt x="198259" y="20878"/>
                  </a:lnTo>
                  <a:lnTo>
                    <a:pt x="198259" y="10439"/>
                  </a:lnTo>
                  <a:lnTo>
                    <a:pt x="208699" y="10439"/>
                  </a:lnTo>
                  <a:lnTo>
                    <a:pt x="208699" y="0"/>
                  </a:lnTo>
                  <a:close/>
                </a:path>
                <a:path w="636904" h="31750">
                  <a:moveTo>
                    <a:pt x="271297" y="0"/>
                  </a:moveTo>
                  <a:lnTo>
                    <a:pt x="271297" y="0"/>
                  </a:lnTo>
                  <a:lnTo>
                    <a:pt x="229565" y="0"/>
                  </a:lnTo>
                  <a:lnTo>
                    <a:pt x="229565" y="10426"/>
                  </a:lnTo>
                  <a:lnTo>
                    <a:pt x="219125" y="10426"/>
                  </a:lnTo>
                  <a:lnTo>
                    <a:pt x="219125" y="20866"/>
                  </a:lnTo>
                  <a:lnTo>
                    <a:pt x="208686" y="20866"/>
                  </a:lnTo>
                  <a:lnTo>
                    <a:pt x="208686" y="31305"/>
                  </a:lnTo>
                  <a:lnTo>
                    <a:pt x="219125" y="31305"/>
                  </a:lnTo>
                  <a:lnTo>
                    <a:pt x="219125" y="20878"/>
                  </a:lnTo>
                  <a:lnTo>
                    <a:pt x="229565" y="20878"/>
                  </a:lnTo>
                  <a:lnTo>
                    <a:pt x="240004" y="20878"/>
                  </a:lnTo>
                  <a:lnTo>
                    <a:pt x="240004" y="10439"/>
                  </a:lnTo>
                  <a:lnTo>
                    <a:pt x="250431" y="10439"/>
                  </a:lnTo>
                  <a:lnTo>
                    <a:pt x="260858" y="10439"/>
                  </a:lnTo>
                  <a:lnTo>
                    <a:pt x="271297" y="10439"/>
                  </a:lnTo>
                  <a:lnTo>
                    <a:pt x="271297" y="0"/>
                  </a:lnTo>
                  <a:close/>
                </a:path>
                <a:path w="636904" h="31750">
                  <a:moveTo>
                    <a:pt x="313042" y="0"/>
                  </a:moveTo>
                  <a:lnTo>
                    <a:pt x="302602" y="0"/>
                  </a:lnTo>
                  <a:lnTo>
                    <a:pt x="292176" y="0"/>
                  </a:lnTo>
                  <a:lnTo>
                    <a:pt x="281736" y="0"/>
                  </a:lnTo>
                  <a:lnTo>
                    <a:pt x="281736" y="10426"/>
                  </a:lnTo>
                  <a:lnTo>
                    <a:pt x="281736" y="20878"/>
                  </a:lnTo>
                  <a:lnTo>
                    <a:pt x="292176" y="20878"/>
                  </a:lnTo>
                  <a:lnTo>
                    <a:pt x="292176" y="10439"/>
                  </a:lnTo>
                  <a:lnTo>
                    <a:pt x="302602" y="10439"/>
                  </a:lnTo>
                  <a:lnTo>
                    <a:pt x="313042" y="10439"/>
                  </a:lnTo>
                  <a:lnTo>
                    <a:pt x="313042" y="0"/>
                  </a:lnTo>
                  <a:close/>
                </a:path>
                <a:path w="636904" h="31750">
                  <a:moveTo>
                    <a:pt x="344347" y="0"/>
                  </a:moveTo>
                  <a:lnTo>
                    <a:pt x="333908" y="0"/>
                  </a:lnTo>
                  <a:lnTo>
                    <a:pt x="333908" y="10426"/>
                  </a:lnTo>
                  <a:lnTo>
                    <a:pt x="323469" y="10426"/>
                  </a:lnTo>
                  <a:lnTo>
                    <a:pt x="323469" y="20878"/>
                  </a:lnTo>
                  <a:lnTo>
                    <a:pt x="333908" y="20878"/>
                  </a:lnTo>
                  <a:lnTo>
                    <a:pt x="333908" y="10439"/>
                  </a:lnTo>
                  <a:lnTo>
                    <a:pt x="344347" y="10439"/>
                  </a:lnTo>
                  <a:lnTo>
                    <a:pt x="344347" y="0"/>
                  </a:lnTo>
                  <a:close/>
                </a:path>
                <a:path w="636904" h="31750">
                  <a:moveTo>
                    <a:pt x="375653" y="0"/>
                  </a:moveTo>
                  <a:lnTo>
                    <a:pt x="365213" y="0"/>
                  </a:lnTo>
                  <a:lnTo>
                    <a:pt x="365213" y="10426"/>
                  </a:lnTo>
                  <a:lnTo>
                    <a:pt x="365213" y="20878"/>
                  </a:lnTo>
                  <a:lnTo>
                    <a:pt x="375653" y="20878"/>
                  </a:lnTo>
                  <a:lnTo>
                    <a:pt x="375653" y="10439"/>
                  </a:lnTo>
                  <a:lnTo>
                    <a:pt x="375653" y="0"/>
                  </a:lnTo>
                  <a:close/>
                </a:path>
                <a:path w="636904" h="31750">
                  <a:moveTo>
                    <a:pt x="396519" y="0"/>
                  </a:moveTo>
                  <a:lnTo>
                    <a:pt x="386080" y="0"/>
                  </a:lnTo>
                  <a:lnTo>
                    <a:pt x="386080" y="10439"/>
                  </a:lnTo>
                  <a:lnTo>
                    <a:pt x="396519" y="10439"/>
                  </a:lnTo>
                  <a:lnTo>
                    <a:pt x="396519" y="0"/>
                  </a:lnTo>
                  <a:close/>
                </a:path>
                <a:path w="636904" h="31750">
                  <a:moveTo>
                    <a:pt x="438264" y="0"/>
                  </a:moveTo>
                  <a:lnTo>
                    <a:pt x="427824" y="0"/>
                  </a:lnTo>
                  <a:lnTo>
                    <a:pt x="427824" y="10426"/>
                  </a:lnTo>
                  <a:lnTo>
                    <a:pt x="417385" y="10426"/>
                  </a:lnTo>
                  <a:lnTo>
                    <a:pt x="406946" y="10426"/>
                  </a:lnTo>
                  <a:lnTo>
                    <a:pt x="406946" y="20878"/>
                  </a:lnTo>
                  <a:lnTo>
                    <a:pt x="417385" y="20878"/>
                  </a:lnTo>
                  <a:lnTo>
                    <a:pt x="427824" y="20878"/>
                  </a:lnTo>
                  <a:lnTo>
                    <a:pt x="438264" y="20878"/>
                  </a:lnTo>
                  <a:lnTo>
                    <a:pt x="438264" y="10439"/>
                  </a:lnTo>
                  <a:lnTo>
                    <a:pt x="438264" y="0"/>
                  </a:lnTo>
                  <a:close/>
                </a:path>
                <a:path w="636904" h="31750">
                  <a:moveTo>
                    <a:pt x="500862" y="0"/>
                  </a:moveTo>
                  <a:lnTo>
                    <a:pt x="500862" y="0"/>
                  </a:lnTo>
                  <a:lnTo>
                    <a:pt x="448691" y="0"/>
                  </a:lnTo>
                  <a:lnTo>
                    <a:pt x="448691" y="10439"/>
                  </a:lnTo>
                  <a:lnTo>
                    <a:pt x="459130" y="10439"/>
                  </a:lnTo>
                  <a:lnTo>
                    <a:pt x="459130" y="20878"/>
                  </a:lnTo>
                  <a:lnTo>
                    <a:pt x="469569" y="20878"/>
                  </a:lnTo>
                  <a:lnTo>
                    <a:pt x="469569" y="10439"/>
                  </a:lnTo>
                  <a:lnTo>
                    <a:pt x="479996" y="10439"/>
                  </a:lnTo>
                  <a:lnTo>
                    <a:pt x="490423" y="10439"/>
                  </a:lnTo>
                  <a:lnTo>
                    <a:pt x="500862" y="10439"/>
                  </a:lnTo>
                  <a:lnTo>
                    <a:pt x="500862" y="0"/>
                  </a:lnTo>
                  <a:close/>
                </a:path>
                <a:path w="636904" h="31750">
                  <a:moveTo>
                    <a:pt x="521741" y="0"/>
                  </a:moveTo>
                  <a:lnTo>
                    <a:pt x="511302" y="0"/>
                  </a:lnTo>
                  <a:lnTo>
                    <a:pt x="511302" y="10426"/>
                  </a:lnTo>
                  <a:lnTo>
                    <a:pt x="511302" y="20878"/>
                  </a:lnTo>
                  <a:lnTo>
                    <a:pt x="521741" y="20878"/>
                  </a:lnTo>
                  <a:lnTo>
                    <a:pt x="521741" y="10439"/>
                  </a:lnTo>
                  <a:lnTo>
                    <a:pt x="521741" y="0"/>
                  </a:lnTo>
                  <a:close/>
                </a:path>
                <a:path w="636904" h="31750">
                  <a:moveTo>
                    <a:pt x="594779" y="10426"/>
                  </a:moveTo>
                  <a:lnTo>
                    <a:pt x="584352" y="10426"/>
                  </a:lnTo>
                  <a:lnTo>
                    <a:pt x="584352" y="0"/>
                  </a:lnTo>
                  <a:lnTo>
                    <a:pt x="573913" y="0"/>
                  </a:lnTo>
                  <a:lnTo>
                    <a:pt x="563473" y="0"/>
                  </a:lnTo>
                  <a:lnTo>
                    <a:pt x="563473" y="10426"/>
                  </a:lnTo>
                  <a:lnTo>
                    <a:pt x="553046" y="10426"/>
                  </a:lnTo>
                  <a:lnTo>
                    <a:pt x="553046" y="0"/>
                  </a:lnTo>
                  <a:lnTo>
                    <a:pt x="542607" y="0"/>
                  </a:lnTo>
                  <a:lnTo>
                    <a:pt x="542607" y="10439"/>
                  </a:lnTo>
                  <a:lnTo>
                    <a:pt x="553034" y="10439"/>
                  </a:lnTo>
                  <a:lnTo>
                    <a:pt x="553034" y="20878"/>
                  </a:lnTo>
                  <a:lnTo>
                    <a:pt x="563473" y="20878"/>
                  </a:lnTo>
                  <a:lnTo>
                    <a:pt x="563473" y="10439"/>
                  </a:lnTo>
                  <a:lnTo>
                    <a:pt x="573913" y="10439"/>
                  </a:lnTo>
                  <a:lnTo>
                    <a:pt x="573913" y="20878"/>
                  </a:lnTo>
                  <a:lnTo>
                    <a:pt x="584339" y="20878"/>
                  </a:lnTo>
                  <a:lnTo>
                    <a:pt x="594779" y="20878"/>
                  </a:lnTo>
                  <a:lnTo>
                    <a:pt x="594779" y="10426"/>
                  </a:lnTo>
                  <a:close/>
                </a:path>
                <a:path w="636904" h="31750">
                  <a:moveTo>
                    <a:pt x="636524" y="0"/>
                  </a:moveTo>
                  <a:lnTo>
                    <a:pt x="626071" y="0"/>
                  </a:lnTo>
                  <a:lnTo>
                    <a:pt x="615632" y="0"/>
                  </a:lnTo>
                  <a:lnTo>
                    <a:pt x="605193" y="0"/>
                  </a:lnTo>
                  <a:lnTo>
                    <a:pt x="605193" y="10439"/>
                  </a:lnTo>
                  <a:lnTo>
                    <a:pt x="615632" y="10439"/>
                  </a:lnTo>
                  <a:lnTo>
                    <a:pt x="615632" y="20878"/>
                  </a:lnTo>
                  <a:lnTo>
                    <a:pt x="626071" y="20878"/>
                  </a:lnTo>
                  <a:lnTo>
                    <a:pt x="636524" y="20878"/>
                  </a:lnTo>
                  <a:lnTo>
                    <a:pt x="636524" y="10439"/>
                  </a:lnTo>
                  <a:lnTo>
                    <a:pt x="636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5952960" y="6464401"/>
              <a:ext cx="626110" cy="31750"/>
            </a:xfrm>
            <a:custGeom>
              <a:avLst/>
              <a:gdLst/>
              <a:ahLst/>
              <a:cxnLst/>
              <a:rect l="l" t="t" r="r" b="b"/>
              <a:pathLst>
                <a:path w="626109" h="31750">
                  <a:moveTo>
                    <a:pt x="10439" y="10439"/>
                  </a:moveTo>
                  <a:lnTo>
                    <a:pt x="0" y="10439"/>
                  </a:lnTo>
                  <a:lnTo>
                    <a:pt x="0" y="20878"/>
                  </a:lnTo>
                  <a:lnTo>
                    <a:pt x="10439" y="20878"/>
                  </a:lnTo>
                  <a:lnTo>
                    <a:pt x="10439" y="10439"/>
                  </a:lnTo>
                  <a:close/>
                </a:path>
                <a:path w="626109" h="31750">
                  <a:moveTo>
                    <a:pt x="198259" y="20866"/>
                  </a:moveTo>
                  <a:lnTo>
                    <a:pt x="187820" y="20866"/>
                  </a:lnTo>
                  <a:lnTo>
                    <a:pt x="187820" y="10439"/>
                  </a:lnTo>
                  <a:lnTo>
                    <a:pt x="177393" y="10439"/>
                  </a:lnTo>
                  <a:lnTo>
                    <a:pt x="166954" y="10439"/>
                  </a:lnTo>
                  <a:lnTo>
                    <a:pt x="156514" y="10439"/>
                  </a:lnTo>
                  <a:lnTo>
                    <a:pt x="156514" y="20866"/>
                  </a:lnTo>
                  <a:lnTo>
                    <a:pt x="146088" y="20866"/>
                  </a:lnTo>
                  <a:lnTo>
                    <a:pt x="146088" y="10439"/>
                  </a:lnTo>
                  <a:lnTo>
                    <a:pt x="135648" y="10439"/>
                  </a:lnTo>
                  <a:lnTo>
                    <a:pt x="125222" y="10439"/>
                  </a:lnTo>
                  <a:lnTo>
                    <a:pt x="114782" y="10439"/>
                  </a:lnTo>
                  <a:lnTo>
                    <a:pt x="104343" y="10439"/>
                  </a:lnTo>
                  <a:lnTo>
                    <a:pt x="104343" y="20866"/>
                  </a:lnTo>
                  <a:lnTo>
                    <a:pt x="93916" y="20866"/>
                  </a:lnTo>
                  <a:lnTo>
                    <a:pt x="83477" y="20866"/>
                  </a:lnTo>
                  <a:lnTo>
                    <a:pt x="83477" y="10439"/>
                  </a:lnTo>
                  <a:lnTo>
                    <a:pt x="73037" y="10439"/>
                  </a:lnTo>
                  <a:lnTo>
                    <a:pt x="73037" y="20866"/>
                  </a:lnTo>
                  <a:lnTo>
                    <a:pt x="62611" y="20866"/>
                  </a:lnTo>
                  <a:lnTo>
                    <a:pt x="62611" y="10439"/>
                  </a:lnTo>
                  <a:lnTo>
                    <a:pt x="52171" y="10439"/>
                  </a:lnTo>
                  <a:lnTo>
                    <a:pt x="52171" y="20866"/>
                  </a:lnTo>
                  <a:lnTo>
                    <a:pt x="41732" y="20866"/>
                  </a:lnTo>
                  <a:lnTo>
                    <a:pt x="31305" y="20866"/>
                  </a:lnTo>
                  <a:lnTo>
                    <a:pt x="31305" y="10439"/>
                  </a:lnTo>
                  <a:lnTo>
                    <a:pt x="20866" y="10439"/>
                  </a:lnTo>
                  <a:lnTo>
                    <a:pt x="20866" y="20866"/>
                  </a:lnTo>
                  <a:lnTo>
                    <a:pt x="20866" y="31305"/>
                  </a:lnTo>
                  <a:lnTo>
                    <a:pt x="31292" y="31305"/>
                  </a:lnTo>
                  <a:lnTo>
                    <a:pt x="104343" y="31305"/>
                  </a:lnTo>
                  <a:lnTo>
                    <a:pt x="104343" y="20878"/>
                  </a:lnTo>
                  <a:lnTo>
                    <a:pt x="114782" y="20878"/>
                  </a:lnTo>
                  <a:lnTo>
                    <a:pt x="114782" y="31305"/>
                  </a:lnTo>
                  <a:lnTo>
                    <a:pt x="125222" y="31305"/>
                  </a:lnTo>
                  <a:lnTo>
                    <a:pt x="125222" y="20878"/>
                  </a:lnTo>
                  <a:lnTo>
                    <a:pt x="135648" y="20878"/>
                  </a:lnTo>
                  <a:lnTo>
                    <a:pt x="146075" y="20878"/>
                  </a:lnTo>
                  <a:lnTo>
                    <a:pt x="146075" y="31305"/>
                  </a:lnTo>
                  <a:lnTo>
                    <a:pt x="156514" y="31305"/>
                  </a:lnTo>
                  <a:lnTo>
                    <a:pt x="156514" y="20878"/>
                  </a:lnTo>
                  <a:lnTo>
                    <a:pt x="166954" y="20878"/>
                  </a:lnTo>
                  <a:lnTo>
                    <a:pt x="177380" y="20878"/>
                  </a:lnTo>
                  <a:lnTo>
                    <a:pt x="187820" y="20878"/>
                  </a:lnTo>
                  <a:lnTo>
                    <a:pt x="187820" y="31305"/>
                  </a:lnTo>
                  <a:lnTo>
                    <a:pt x="198259" y="31305"/>
                  </a:lnTo>
                  <a:lnTo>
                    <a:pt x="198259" y="20866"/>
                  </a:lnTo>
                  <a:close/>
                </a:path>
                <a:path w="626109" h="31750">
                  <a:moveTo>
                    <a:pt x="313042" y="0"/>
                  </a:moveTo>
                  <a:lnTo>
                    <a:pt x="302602" y="0"/>
                  </a:lnTo>
                  <a:lnTo>
                    <a:pt x="292176" y="0"/>
                  </a:lnTo>
                  <a:lnTo>
                    <a:pt x="281736" y="0"/>
                  </a:lnTo>
                  <a:lnTo>
                    <a:pt x="281736" y="10439"/>
                  </a:lnTo>
                  <a:lnTo>
                    <a:pt x="292163" y="10439"/>
                  </a:lnTo>
                  <a:lnTo>
                    <a:pt x="302602" y="10439"/>
                  </a:lnTo>
                  <a:lnTo>
                    <a:pt x="313042" y="10439"/>
                  </a:lnTo>
                  <a:lnTo>
                    <a:pt x="313042" y="0"/>
                  </a:lnTo>
                  <a:close/>
                </a:path>
                <a:path w="626109" h="31750">
                  <a:moveTo>
                    <a:pt x="323481" y="10439"/>
                  </a:moveTo>
                  <a:lnTo>
                    <a:pt x="313042" y="10439"/>
                  </a:lnTo>
                  <a:lnTo>
                    <a:pt x="313042" y="20866"/>
                  </a:lnTo>
                  <a:lnTo>
                    <a:pt x="302602" y="20866"/>
                  </a:lnTo>
                  <a:lnTo>
                    <a:pt x="292176" y="20866"/>
                  </a:lnTo>
                  <a:lnTo>
                    <a:pt x="281736" y="20866"/>
                  </a:lnTo>
                  <a:lnTo>
                    <a:pt x="281736" y="10439"/>
                  </a:lnTo>
                  <a:lnTo>
                    <a:pt x="271297" y="10439"/>
                  </a:lnTo>
                  <a:lnTo>
                    <a:pt x="271297" y="20866"/>
                  </a:lnTo>
                  <a:lnTo>
                    <a:pt x="260870" y="20866"/>
                  </a:lnTo>
                  <a:lnTo>
                    <a:pt x="260870" y="10439"/>
                  </a:lnTo>
                  <a:lnTo>
                    <a:pt x="271297" y="10439"/>
                  </a:lnTo>
                  <a:lnTo>
                    <a:pt x="271297" y="0"/>
                  </a:lnTo>
                  <a:lnTo>
                    <a:pt x="260858" y="0"/>
                  </a:lnTo>
                  <a:lnTo>
                    <a:pt x="260858" y="10439"/>
                  </a:lnTo>
                  <a:lnTo>
                    <a:pt x="250431" y="10439"/>
                  </a:lnTo>
                  <a:lnTo>
                    <a:pt x="250431" y="0"/>
                  </a:lnTo>
                  <a:lnTo>
                    <a:pt x="239991" y="0"/>
                  </a:lnTo>
                  <a:lnTo>
                    <a:pt x="239991" y="10439"/>
                  </a:lnTo>
                  <a:lnTo>
                    <a:pt x="229565" y="10439"/>
                  </a:lnTo>
                  <a:lnTo>
                    <a:pt x="229565" y="0"/>
                  </a:lnTo>
                  <a:lnTo>
                    <a:pt x="219125" y="0"/>
                  </a:lnTo>
                  <a:lnTo>
                    <a:pt x="208686" y="0"/>
                  </a:lnTo>
                  <a:lnTo>
                    <a:pt x="208686" y="10439"/>
                  </a:lnTo>
                  <a:lnTo>
                    <a:pt x="208686" y="20878"/>
                  </a:lnTo>
                  <a:lnTo>
                    <a:pt x="219125" y="20878"/>
                  </a:lnTo>
                  <a:lnTo>
                    <a:pt x="229565" y="20878"/>
                  </a:lnTo>
                  <a:lnTo>
                    <a:pt x="239991" y="20878"/>
                  </a:lnTo>
                  <a:lnTo>
                    <a:pt x="239991" y="31305"/>
                  </a:lnTo>
                  <a:lnTo>
                    <a:pt x="250431" y="31305"/>
                  </a:lnTo>
                  <a:lnTo>
                    <a:pt x="260858" y="31305"/>
                  </a:lnTo>
                  <a:lnTo>
                    <a:pt x="271297" y="31305"/>
                  </a:lnTo>
                  <a:lnTo>
                    <a:pt x="271297" y="20878"/>
                  </a:lnTo>
                  <a:lnTo>
                    <a:pt x="281736" y="20878"/>
                  </a:lnTo>
                  <a:lnTo>
                    <a:pt x="281736" y="31305"/>
                  </a:lnTo>
                  <a:lnTo>
                    <a:pt x="292163" y="31305"/>
                  </a:lnTo>
                  <a:lnTo>
                    <a:pt x="302602" y="31305"/>
                  </a:lnTo>
                  <a:lnTo>
                    <a:pt x="313042" y="31305"/>
                  </a:lnTo>
                  <a:lnTo>
                    <a:pt x="323481" y="31305"/>
                  </a:lnTo>
                  <a:lnTo>
                    <a:pt x="323481" y="20878"/>
                  </a:lnTo>
                  <a:lnTo>
                    <a:pt x="323481" y="10439"/>
                  </a:lnTo>
                  <a:close/>
                </a:path>
                <a:path w="626109" h="31750">
                  <a:moveTo>
                    <a:pt x="344347" y="0"/>
                  </a:moveTo>
                  <a:lnTo>
                    <a:pt x="333908" y="0"/>
                  </a:lnTo>
                  <a:lnTo>
                    <a:pt x="333908" y="10439"/>
                  </a:lnTo>
                  <a:lnTo>
                    <a:pt x="344347" y="10439"/>
                  </a:lnTo>
                  <a:lnTo>
                    <a:pt x="344347" y="0"/>
                  </a:lnTo>
                  <a:close/>
                </a:path>
                <a:path w="626109" h="31750">
                  <a:moveTo>
                    <a:pt x="406958" y="0"/>
                  </a:moveTo>
                  <a:lnTo>
                    <a:pt x="406958" y="0"/>
                  </a:lnTo>
                  <a:lnTo>
                    <a:pt x="365213" y="0"/>
                  </a:lnTo>
                  <a:lnTo>
                    <a:pt x="365213" y="10439"/>
                  </a:lnTo>
                  <a:lnTo>
                    <a:pt x="365213" y="20866"/>
                  </a:lnTo>
                  <a:lnTo>
                    <a:pt x="354774" y="20866"/>
                  </a:lnTo>
                  <a:lnTo>
                    <a:pt x="354774" y="31305"/>
                  </a:lnTo>
                  <a:lnTo>
                    <a:pt x="365213" y="31305"/>
                  </a:lnTo>
                  <a:lnTo>
                    <a:pt x="375653" y="31305"/>
                  </a:lnTo>
                  <a:lnTo>
                    <a:pt x="375653" y="20878"/>
                  </a:lnTo>
                  <a:lnTo>
                    <a:pt x="386080" y="20878"/>
                  </a:lnTo>
                  <a:lnTo>
                    <a:pt x="396519" y="20878"/>
                  </a:lnTo>
                  <a:lnTo>
                    <a:pt x="396519" y="10439"/>
                  </a:lnTo>
                  <a:lnTo>
                    <a:pt x="406958" y="10439"/>
                  </a:lnTo>
                  <a:lnTo>
                    <a:pt x="406958" y="0"/>
                  </a:lnTo>
                  <a:close/>
                </a:path>
                <a:path w="626109" h="31750">
                  <a:moveTo>
                    <a:pt x="459130" y="0"/>
                  </a:moveTo>
                  <a:lnTo>
                    <a:pt x="448691" y="0"/>
                  </a:lnTo>
                  <a:lnTo>
                    <a:pt x="448691" y="10439"/>
                  </a:lnTo>
                  <a:lnTo>
                    <a:pt x="438264" y="10439"/>
                  </a:lnTo>
                  <a:lnTo>
                    <a:pt x="438264" y="0"/>
                  </a:lnTo>
                  <a:lnTo>
                    <a:pt x="427824" y="0"/>
                  </a:lnTo>
                  <a:lnTo>
                    <a:pt x="427824" y="10439"/>
                  </a:lnTo>
                  <a:lnTo>
                    <a:pt x="427824" y="20878"/>
                  </a:lnTo>
                  <a:lnTo>
                    <a:pt x="438251" y="20878"/>
                  </a:lnTo>
                  <a:lnTo>
                    <a:pt x="448691" y="20878"/>
                  </a:lnTo>
                  <a:lnTo>
                    <a:pt x="459130" y="20878"/>
                  </a:lnTo>
                  <a:lnTo>
                    <a:pt x="459130" y="10439"/>
                  </a:lnTo>
                  <a:lnTo>
                    <a:pt x="459130" y="0"/>
                  </a:lnTo>
                  <a:close/>
                </a:path>
                <a:path w="626109" h="31750">
                  <a:moveTo>
                    <a:pt x="511302" y="0"/>
                  </a:moveTo>
                  <a:lnTo>
                    <a:pt x="500862" y="0"/>
                  </a:lnTo>
                  <a:lnTo>
                    <a:pt x="490423" y="0"/>
                  </a:lnTo>
                  <a:lnTo>
                    <a:pt x="490423" y="10439"/>
                  </a:lnTo>
                  <a:lnTo>
                    <a:pt x="500862" y="10439"/>
                  </a:lnTo>
                  <a:lnTo>
                    <a:pt x="511302" y="10439"/>
                  </a:lnTo>
                  <a:lnTo>
                    <a:pt x="511302" y="0"/>
                  </a:lnTo>
                  <a:close/>
                </a:path>
                <a:path w="626109" h="31750">
                  <a:moveTo>
                    <a:pt x="542607" y="0"/>
                  </a:moveTo>
                  <a:lnTo>
                    <a:pt x="532168" y="0"/>
                  </a:lnTo>
                  <a:lnTo>
                    <a:pt x="521728" y="0"/>
                  </a:lnTo>
                  <a:lnTo>
                    <a:pt x="521728" y="10439"/>
                  </a:lnTo>
                  <a:lnTo>
                    <a:pt x="511302" y="10439"/>
                  </a:lnTo>
                  <a:lnTo>
                    <a:pt x="511302" y="20878"/>
                  </a:lnTo>
                  <a:lnTo>
                    <a:pt x="521741" y="20878"/>
                  </a:lnTo>
                  <a:lnTo>
                    <a:pt x="521741" y="10439"/>
                  </a:lnTo>
                  <a:lnTo>
                    <a:pt x="532168" y="10439"/>
                  </a:lnTo>
                  <a:lnTo>
                    <a:pt x="542607" y="10439"/>
                  </a:lnTo>
                  <a:lnTo>
                    <a:pt x="542607" y="0"/>
                  </a:lnTo>
                  <a:close/>
                </a:path>
                <a:path w="626109" h="31750">
                  <a:moveTo>
                    <a:pt x="563473" y="0"/>
                  </a:moveTo>
                  <a:lnTo>
                    <a:pt x="553034" y="0"/>
                  </a:lnTo>
                  <a:lnTo>
                    <a:pt x="553034" y="10439"/>
                  </a:lnTo>
                  <a:lnTo>
                    <a:pt x="553034" y="20878"/>
                  </a:lnTo>
                  <a:lnTo>
                    <a:pt x="563473" y="20878"/>
                  </a:lnTo>
                  <a:lnTo>
                    <a:pt x="563473" y="10439"/>
                  </a:lnTo>
                  <a:lnTo>
                    <a:pt x="563473" y="0"/>
                  </a:lnTo>
                  <a:close/>
                </a:path>
                <a:path w="626109" h="31750">
                  <a:moveTo>
                    <a:pt x="626071" y="0"/>
                  </a:moveTo>
                  <a:lnTo>
                    <a:pt x="626071" y="0"/>
                  </a:lnTo>
                  <a:lnTo>
                    <a:pt x="573913" y="0"/>
                  </a:lnTo>
                  <a:lnTo>
                    <a:pt x="573913" y="10439"/>
                  </a:lnTo>
                  <a:lnTo>
                    <a:pt x="584339" y="10439"/>
                  </a:lnTo>
                  <a:lnTo>
                    <a:pt x="594779" y="10439"/>
                  </a:lnTo>
                  <a:lnTo>
                    <a:pt x="594779" y="20878"/>
                  </a:lnTo>
                  <a:lnTo>
                    <a:pt x="605218" y="20878"/>
                  </a:lnTo>
                  <a:lnTo>
                    <a:pt x="605218" y="10439"/>
                  </a:lnTo>
                  <a:lnTo>
                    <a:pt x="615632" y="10439"/>
                  </a:lnTo>
                  <a:lnTo>
                    <a:pt x="626071" y="10439"/>
                  </a:lnTo>
                  <a:lnTo>
                    <a:pt x="62607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5952960" y="6485267"/>
              <a:ext cx="636905" cy="31750"/>
            </a:xfrm>
            <a:custGeom>
              <a:avLst/>
              <a:gdLst/>
              <a:ahLst/>
              <a:cxnLst/>
              <a:rect l="l" t="t" r="r" b="b"/>
              <a:pathLst>
                <a:path w="636904" h="31750">
                  <a:moveTo>
                    <a:pt x="41732" y="20878"/>
                  </a:moveTo>
                  <a:lnTo>
                    <a:pt x="31305" y="20878"/>
                  </a:lnTo>
                  <a:lnTo>
                    <a:pt x="31305" y="10439"/>
                  </a:lnTo>
                  <a:lnTo>
                    <a:pt x="20866" y="10439"/>
                  </a:lnTo>
                  <a:lnTo>
                    <a:pt x="10439" y="10439"/>
                  </a:lnTo>
                  <a:lnTo>
                    <a:pt x="0" y="10439"/>
                  </a:lnTo>
                  <a:lnTo>
                    <a:pt x="0" y="20878"/>
                  </a:lnTo>
                  <a:lnTo>
                    <a:pt x="0" y="31318"/>
                  </a:lnTo>
                  <a:lnTo>
                    <a:pt x="10426" y="31318"/>
                  </a:lnTo>
                  <a:lnTo>
                    <a:pt x="20866" y="31318"/>
                  </a:lnTo>
                  <a:lnTo>
                    <a:pt x="31292" y="31318"/>
                  </a:lnTo>
                  <a:lnTo>
                    <a:pt x="41732" y="31318"/>
                  </a:lnTo>
                  <a:lnTo>
                    <a:pt x="41732" y="20878"/>
                  </a:lnTo>
                  <a:close/>
                </a:path>
                <a:path w="636904" h="31750">
                  <a:moveTo>
                    <a:pt x="52171" y="10439"/>
                  </a:moveTo>
                  <a:lnTo>
                    <a:pt x="41732" y="10439"/>
                  </a:lnTo>
                  <a:lnTo>
                    <a:pt x="41732" y="20878"/>
                  </a:lnTo>
                  <a:lnTo>
                    <a:pt x="52171" y="20878"/>
                  </a:lnTo>
                  <a:lnTo>
                    <a:pt x="52171" y="10439"/>
                  </a:lnTo>
                  <a:close/>
                </a:path>
                <a:path w="636904" h="31750">
                  <a:moveTo>
                    <a:pt x="83477" y="20878"/>
                  </a:moveTo>
                  <a:lnTo>
                    <a:pt x="73037" y="20878"/>
                  </a:lnTo>
                  <a:lnTo>
                    <a:pt x="62598" y="20878"/>
                  </a:lnTo>
                  <a:lnTo>
                    <a:pt x="62598" y="31318"/>
                  </a:lnTo>
                  <a:lnTo>
                    <a:pt x="73037" y="31318"/>
                  </a:lnTo>
                  <a:lnTo>
                    <a:pt x="83477" y="31318"/>
                  </a:lnTo>
                  <a:lnTo>
                    <a:pt x="83477" y="20878"/>
                  </a:lnTo>
                  <a:close/>
                </a:path>
                <a:path w="636904" h="31750">
                  <a:moveTo>
                    <a:pt x="135648" y="20878"/>
                  </a:moveTo>
                  <a:lnTo>
                    <a:pt x="125222" y="20878"/>
                  </a:lnTo>
                  <a:lnTo>
                    <a:pt x="114782" y="20878"/>
                  </a:lnTo>
                  <a:lnTo>
                    <a:pt x="114782" y="31318"/>
                  </a:lnTo>
                  <a:lnTo>
                    <a:pt x="125209" y="31318"/>
                  </a:lnTo>
                  <a:lnTo>
                    <a:pt x="135648" y="31318"/>
                  </a:lnTo>
                  <a:lnTo>
                    <a:pt x="135648" y="20878"/>
                  </a:lnTo>
                  <a:close/>
                </a:path>
                <a:path w="636904" h="31750">
                  <a:moveTo>
                    <a:pt x="219125" y="10439"/>
                  </a:moveTo>
                  <a:lnTo>
                    <a:pt x="219125" y="10439"/>
                  </a:lnTo>
                  <a:lnTo>
                    <a:pt x="156514" y="10439"/>
                  </a:lnTo>
                  <a:lnTo>
                    <a:pt x="156514" y="20878"/>
                  </a:lnTo>
                  <a:lnTo>
                    <a:pt x="166954" y="20878"/>
                  </a:lnTo>
                  <a:lnTo>
                    <a:pt x="177380" y="20878"/>
                  </a:lnTo>
                  <a:lnTo>
                    <a:pt x="187820" y="20878"/>
                  </a:lnTo>
                  <a:lnTo>
                    <a:pt x="187820" y="31318"/>
                  </a:lnTo>
                  <a:lnTo>
                    <a:pt x="198259" y="31318"/>
                  </a:lnTo>
                  <a:lnTo>
                    <a:pt x="208686" y="31318"/>
                  </a:lnTo>
                  <a:lnTo>
                    <a:pt x="219125" y="31318"/>
                  </a:lnTo>
                  <a:lnTo>
                    <a:pt x="219125" y="20878"/>
                  </a:lnTo>
                  <a:lnTo>
                    <a:pt x="219125" y="10439"/>
                  </a:lnTo>
                  <a:close/>
                </a:path>
                <a:path w="636904" h="31750">
                  <a:moveTo>
                    <a:pt x="271297" y="20878"/>
                  </a:moveTo>
                  <a:lnTo>
                    <a:pt x="260870" y="20878"/>
                  </a:lnTo>
                  <a:lnTo>
                    <a:pt x="260870" y="10439"/>
                  </a:lnTo>
                  <a:lnTo>
                    <a:pt x="250431" y="10439"/>
                  </a:lnTo>
                  <a:lnTo>
                    <a:pt x="240004" y="10439"/>
                  </a:lnTo>
                  <a:lnTo>
                    <a:pt x="229565" y="10439"/>
                  </a:lnTo>
                  <a:lnTo>
                    <a:pt x="229565" y="20878"/>
                  </a:lnTo>
                  <a:lnTo>
                    <a:pt x="229565" y="31318"/>
                  </a:lnTo>
                  <a:lnTo>
                    <a:pt x="239991" y="31318"/>
                  </a:lnTo>
                  <a:lnTo>
                    <a:pt x="250431" y="31318"/>
                  </a:lnTo>
                  <a:lnTo>
                    <a:pt x="260858" y="31318"/>
                  </a:lnTo>
                  <a:lnTo>
                    <a:pt x="271297" y="31318"/>
                  </a:lnTo>
                  <a:lnTo>
                    <a:pt x="271297" y="20878"/>
                  </a:lnTo>
                  <a:close/>
                </a:path>
                <a:path w="636904" h="31750">
                  <a:moveTo>
                    <a:pt x="344347" y="10439"/>
                  </a:moveTo>
                  <a:lnTo>
                    <a:pt x="344347" y="10439"/>
                  </a:lnTo>
                  <a:lnTo>
                    <a:pt x="271297" y="10439"/>
                  </a:lnTo>
                  <a:lnTo>
                    <a:pt x="271297" y="20878"/>
                  </a:lnTo>
                  <a:lnTo>
                    <a:pt x="281736" y="20878"/>
                  </a:lnTo>
                  <a:lnTo>
                    <a:pt x="281736" y="31318"/>
                  </a:lnTo>
                  <a:lnTo>
                    <a:pt x="292163" y="31318"/>
                  </a:lnTo>
                  <a:lnTo>
                    <a:pt x="344347" y="31318"/>
                  </a:lnTo>
                  <a:lnTo>
                    <a:pt x="344347" y="20878"/>
                  </a:lnTo>
                  <a:lnTo>
                    <a:pt x="344347" y="10439"/>
                  </a:lnTo>
                  <a:close/>
                </a:path>
                <a:path w="636904" h="31750">
                  <a:moveTo>
                    <a:pt x="365213" y="10439"/>
                  </a:moveTo>
                  <a:lnTo>
                    <a:pt x="354774" y="10439"/>
                  </a:lnTo>
                  <a:lnTo>
                    <a:pt x="354774" y="20878"/>
                  </a:lnTo>
                  <a:lnTo>
                    <a:pt x="365213" y="20878"/>
                  </a:lnTo>
                  <a:lnTo>
                    <a:pt x="365213" y="10439"/>
                  </a:lnTo>
                  <a:close/>
                </a:path>
                <a:path w="636904" h="31750">
                  <a:moveTo>
                    <a:pt x="375653" y="0"/>
                  </a:moveTo>
                  <a:lnTo>
                    <a:pt x="365213" y="0"/>
                  </a:lnTo>
                  <a:lnTo>
                    <a:pt x="365213" y="10439"/>
                  </a:lnTo>
                  <a:lnTo>
                    <a:pt x="375653" y="10439"/>
                  </a:lnTo>
                  <a:lnTo>
                    <a:pt x="375653" y="0"/>
                  </a:lnTo>
                  <a:close/>
                </a:path>
                <a:path w="636904" h="31750">
                  <a:moveTo>
                    <a:pt x="386080" y="20878"/>
                  </a:moveTo>
                  <a:lnTo>
                    <a:pt x="375640" y="20878"/>
                  </a:lnTo>
                  <a:lnTo>
                    <a:pt x="375640" y="31318"/>
                  </a:lnTo>
                  <a:lnTo>
                    <a:pt x="386080" y="31318"/>
                  </a:lnTo>
                  <a:lnTo>
                    <a:pt x="386080" y="20878"/>
                  </a:lnTo>
                  <a:close/>
                </a:path>
                <a:path w="636904" h="31750">
                  <a:moveTo>
                    <a:pt x="406958" y="0"/>
                  </a:moveTo>
                  <a:lnTo>
                    <a:pt x="396519" y="0"/>
                  </a:lnTo>
                  <a:lnTo>
                    <a:pt x="386080" y="0"/>
                  </a:lnTo>
                  <a:lnTo>
                    <a:pt x="386080" y="10439"/>
                  </a:lnTo>
                  <a:lnTo>
                    <a:pt x="386080" y="20878"/>
                  </a:lnTo>
                  <a:lnTo>
                    <a:pt x="396519" y="20878"/>
                  </a:lnTo>
                  <a:lnTo>
                    <a:pt x="396519" y="10439"/>
                  </a:lnTo>
                  <a:lnTo>
                    <a:pt x="406958" y="10439"/>
                  </a:lnTo>
                  <a:lnTo>
                    <a:pt x="406958" y="0"/>
                  </a:lnTo>
                  <a:close/>
                </a:path>
                <a:path w="636904" h="31750">
                  <a:moveTo>
                    <a:pt x="427824" y="10439"/>
                  </a:moveTo>
                  <a:lnTo>
                    <a:pt x="417385" y="10439"/>
                  </a:lnTo>
                  <a:lnTo>
                    <a:pt x="417385" y="20878"/>
                  </a:lnTo>
                  <a:lnTo>
                    <a:pt x="427824" y="20878"/>
                  </a:lnTo>
                  <a:lnTo>
                    <a:pt x="427824" y="10439"/>
                  </a:lnTo>
                  <a:close/>
                </a:path>
                <a:path w="636904" h="31750">
                  <a:moveTo>
                    <a:pt x="448691" y="10439"/>
                  </a:moveTo>
                  <a:lnTo>
                    <a:pt x="438264" y="10439"/>
                  </a:lnTo>
                  <a:lnTo>
                    <a:pt x="438264" y="0"/>
                  </a:lnTo>
                  <a:lnTo>
                    <a:pt x="427824" y="0"/>
                  </a:lnTo>
                  <a:lnTo>
                    <a:pt x="427824" y="10439"/>
                  </a:lnTo>
                  <a:lnTo>
                    <a:pt x="438251" y="10439"/>
                  </a:lnTo>
                  <a:lnTo>
                    <a:pt x="438251" y="20878"/>
                  </a:lnTo>
                  <a:lnTo>
                    <a:pt x="448691" y="20878"/>
                  </a:lnTo>
                  <a:lnTo>
                    <a:pt x="448691" y="10439"/>
                  </a:lnTo>
                  <a:close/>
                </a:path>
                <a:path w="636904" h="31750">
                  <a:moveTo>
                    <a:pt x="479996" y="20878"/>
                  </a:moveTo>
                  <a:lnTo>
                    <a:pt x="469569" y="20878"/>
                  </a:lnTo>
                  <a:lnTo>
                    <a:pt x="469569" y="10439"/>
                  </a:lnTo>
                  <a:lnTo>
                    <a:pt x="459130" y="10439"/>
                  </a:lnTo>
                  <a:lnTo>
                    <a:pt x="459130" y="20878"/>
                  </a:lnTo>
                  <a:lnTo>
                    <a:pt x="469557" y="20878"/>
                  </a:lnTo>
                  <a:lnTo>
                    <a:pt x="469557" y="31318"/>
                  </a:lnTo>
                  <a:lnTo>
                    <a:pt x="479996" y="31318"/>
                  </a:lnTo>
                  <a:lnTo>
                    <a:pt x="479996" y="20878"/>
                  </a:lnTo>
                  <a:close/>
                </a:path>
                <a:path w="636904" h="31750">
                  <a:moveTo>
                    <a:pt x="542607" y="20878"/>
                  </a:moveTo>
                  <a:lnTo>
                    <a:pt x="532168" y="20878"/>
                  </a:lnTo>
                  <a:lnTo>
                    <a:pt x="532168" y="31318"/>
                  </a:lnTo>
                  <a:lnTo>
                    <a:pt x="542607" y="31318"/>
                  </a:lnTo>
                  <a:lnTo>
                    <a:pt x="542607" y="20878"/>
                  </a:lnTo>
                  <a:close/>
                </a:path>
                <a:path w="636904" h="31750">
                  <a:moveTo>
                    <a:pt x="542607" y="0"/>
                  </a:moveTo>
                  <a:lnTo>
                    <a:pt x="532168" y="0"/>
                  </a:lnTo>
                  <a:lnTo>
                    <a:pt x="521728" y="0"/>
                  </a:lnTo>
                  <a:lnTo>
                    <a:pt x="521728" y="10439"/>
                  </a:lnTo>
                  <a:lnTo>
                    <a:pt x="521728" y="20878"/>
                  </a:lnTo>
                  <a:lnTo>
                    <a:pt x="511302" y="20878"/>
                  </a:lnTo>
                  <a:lnTo>
                    <a:pt x="500862" y="20878"/>
                  </a:lnTo>
                  <a:lnTo>
                    <a:pt x="500862" y="10439"/>
                  </a:lnTo>
                  <a:lnTo>
                    <a:pt x="500862" y="0"/>
                  </a:lnTo>
                  <a:lnTo>
                    <a:pt x="490435" y="0"/>
                  </a:lnTo>
                  <a:lnTo>
                    <a:pt x="479996" y="0"/>
                  </a:lnTo>
                  <a:lnTo>
                    <a:pt x="479996" y="10439"/>
                  </a:lnTo>
                  <a:lnTo>
                    <a:pt x="490423" y="10439"/>
                  </a:lnTo>
                  <a:lnTo>
                    <a:pt x="490423" y="20878"/>
                  </a:lnTo>
                  <a:lnTo>
                    <a:pt x="490423" y="31318"/>
                  </a:lnTo>
                  <a:lnTo>
                    <a:pt x="500862" y="31318"/>
                  </a:lnTo>
                  <a:lnTo>
                    <a:pt x="511302" y="31318"/>
                  </a:lnTo>
                  <a:lnTo>
                    <a:pt x="521741" y="31318"/>
                  </a:lnTo>
                  <a:lnTo>
                    <a:pt x="521741" y="20878"/>
                  </a:lnTo>
                  <a:lnTo>
                    <a:pt x="532168" y="20878"/>
                  </a:lnTo>
                  <a:lnTo>
                    <a:pt x="532168" y="10439"/>
                  </a:lnTo>
                  <a:lnTo>
                    <a:pt x="542607" y="10439"/>
                  </a:lnTo>
                  <a:lnTo>
                    <a:pt x="542607" y="0"/>
                  </a:lnTo>
                  <a:close/>
                </a:path>
                <a:path w="636904" h="31750">
                  <a:moveTo>
                    <a:pt x="553046" y="10439"/>
                  </a:moveTo>
                  <a:lnTo>
                    <a:pt x="542607" y="10439"/>
                  </a:lnTo>
                  <a:lnTo>
                    <a:pt x="542607" y="20878"/>
                  </a:lnTo>
                  <a:lnTo>
                    <a:pt x="553046" y="20878"/>
                  </a:lnTo>
                  <a:lnTo>
                    <a:pt x="553046" y="10439"/>
                  </a:lnTo>
                  <a:close/>
                </a:path>
                <a:path w="636904" h="31750">
                  <a:moveTo>
                    <a:pt x="584352" y="0"/>
                  </a:moveTo>
                  <a:lnTo>
                    <a:pt x="573913" y="0"/>
                  </a:lnTo>
                  <a:lnTo>
                    <a:pt x="563473" y="0"/>
                  </a:lnTo>
                  <a:lnTo>
                    <a:pt x="563473" y="10439"/>
                  </a:lnTo>
                  <a:lnTo>
                    <a:pt x="573913" y="10439"/>
                  </a:lnTo>
                  <a:lnTo>
                    <a:pt x="573913" y="20878"/>
                  </a:lnTo>
                  <a:lnTo>
                    <a:pt x="584352" y="20878"/>
                  </a:lnTo>
                  <a:lnTo>
                    <a:pt x="584352" y="10439"/>
                  </a:lnTo>
                  <a:lnTo>
                    <a:pt x="584352" y="0"/>
                  </a:lnTo>
                  <a:close/>
                </a:path>
                <a:path w="636904" h="31750">
                  <a:moveTo>
                    <a:pt x="636524" y="0"/>
                  </a:moveTo>
                  <a:lnTo>
                    <a:pt x="636524" y="0"/>
                  </a:lnTo>
                  <a:lnTo>
                    <a:pt x="594779" y="0"/>
                  </a:lnTo>
                  <a:lnTo>
                    <a:pt x="594779" y="10439"/>
                  </a:lnTo>
                  <a:lnTo>
                    <a:pt x="605193" y="10439"/>
                  </a:lnTo>
                  <a:lnTo>
                    <a:pt x="615632" y="10439"/>
                  </a:lnTo>
                  <a:lnTo>
                    <a:pt x="615632" y="20878"/>
                  </a:lnTo>
                  <a:lnTo>
                    <a:pt x="626071" y="20878"/>
                  </a:lnTo>
                  <a:lnTo>
                    <a:pt x="626071" y="10439"/>
                  </a:lnTo>
                  <a:lnTo>
                    <a:pt x="636524" y="10439"/>
                  </a:lnTo>
                  <a:lnTo>
                    <a:pt x="636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5952960" y="6506146"/>
              <a:ext cx="636905" cy="31750"/>
            </a:xfrm>
            <a:custGeom>
              <a:avLst/>
              <a:gdLst/>
              <a:ahLst/>
              <a:cxnLst/>
              <a:rect l="l" t="t" r="r" b="b"/>
              <a:pathLst>
                <a:path w="636904" h="31750">
                  <a:moveTo>
                    <a:pt x="73037" y="20866"/>
                  </a:moveTo>
                  <a:lnTo>
                    <a:pt x="73037" y="20866"/>
                  </a:lnTo>
                  <a:lnTo>
                    <a:pt x="0" y="20866"/>
                  </a:lnTo>
                  <a:lnTo>
                    <a:pt x="0" y="31305"/>
                  </a:lnTo>
                  <a:lnTo>
                    <a:pt x="73037" y="31305"/>
                  </a:lnTo>
                  <a:lnTo>
                    <a:pt x="73037" y="20866"/>
                  </a:lnTo>
                  <a:close/>
                </a:path>
                <a:path w="636904" h="31750">
                  <a:moveTo>
                    <a:pt x="104343" y="10426"/>
                  </a:moveTo>
                  <a:lnTo>
                    <a:pt x="93916" y="10426"/>
                  </a:lnTo>
                  <a:lnTo>
                    <a:pt x="83477" y="10426"/>
                  </a:lnTo>
                  <a:lnTo>
                    <a:pt x="83477" y="20866"/>
                  </a:lnTo>
                  <a:lnTo>
                    <a:pt x="93903" y="20866"/>
                  </a:lnTo>
                  <a:lnTo>
                    <a:pt x="104343" y="20866"/>
                  </a:lnTo>
                  <a:lnTo>
                    <a:pt x="104343" y="10426"/>
                  </a:lnTo>
                  <a:close/>
                </a:path>
                <a:path w="636904" h="31750">
                  <a:moveTo>
                    <a:pt x="114782" y="20866"/>
                  </a:moveTo>
                  <a:lnTo>
                    <a:pt x="104343" y="20866"/>
                  </a:lnTo>
                  <a:lnTo>
                    <a:pt x="104343" y="31305"/>
                  </a:lnTo>
                  <a:lnTo>
                    <a:pt x="114782" y="31305"/>
                  </a:lnTo>
                  <a:lnTo>
                    <a:pt x="114782" y="20866"/>
                  </a:lnTo>
                  <a:close/>
                </a:path>
                <a:path w="636904" h="31750">
                  <a:moveTo>
                    <a:pt x="198259" y="20866"/>
                  </a:moveTo>
                  <a:lnTo>
                    <a:pt x="187820" y="20866"/>
                  </a:lnTo>
                  <a:lnTo>
                    <a:pt x="177393" y="20866"/>
                  </a:lnTo>
                  <a:lnTo>
                    <a:pt x="177393" y="10426"/>
                  </a:lnTo>
                  <a:lnTo>
                    <a:pt x="166954" y="10426"/>
                  </a:lnTo>
                  <a:lnTo>
                    <a:pt x="156514" y="10426"/>
                  </a:lnTo>
                  <a:lnTo>
                    <a:pt x="146075" y="10426"/>
                  </a:lnTo>
                  <a:lnTo>
                    <a:pt x="146075" y="20866"/>
                  </a:lnTo>
                  <a:lnTo>
                    <a:pt x="135648" y="20866"/>
                  </a:lnTo>
                  <a:lnTo>
                    <a:pt x="125222" y="20866"/>
                  </a:lnTo>
                  <a:lnTo>
                    <a:pt x="125222" y="10426"/>
                  </a:lnTo>
                  <a:lnTo>
                    <a:pt x="114782" y="10426"/>
                  </a:lnTo>
                  <a:lnTo>
                    <a:pt x="114782" y="20866"/>
                  </a:lnTo>
                  <a:lnTo>
                    <a:pt x="125209" y="20866"/>
                  </a:lnTo>
                  <a:lnTo>
                    <a:pt x="125209" y="31305"/>
                  </a:lnTo>
                  <a:lnTo>
                    <a:pt x="135648" y="31305"/>
                  </a:lnTo>
                  <a:lnTo>
                    <a:pt x="146075" y="31305"/>
                  </a:lnTo>
                  <a:lnTo>
                    <a:pt x="156514" y="31305"/>
                  </a:lnTo>
                  <a:lnTo>
                    <a:pt x="156514" y="20866"/>
                  </a:lnTo>
                  <a:lnTo>
                    <a:pt x="166954" y="20866"/>
                  </a:lnTo>
                  <a:lnTo>
                    <a:pt x="166954" y="31305"/>
                  </a:lnTo>
                  <a:lnTo>
                    <a:pt x="177380" y="31305"/>
                  </a:lnTo>
                  <a:lnTo>
                    <a:pt x="187820" y="31305"/>
                  </a:lnTo>
                  <a:lnTo>
                    <a:pt x="198259" y="31305"/>
                  </a:lnTo>
                  <a:lnTo>
                    <a:pt x="198259" y="20866"/>
                  </a:lnTo>
                  <a:close/>
                </a:path>
                <a:path w="636904" h="31750">
                  <a:moveTo>
                    <a:pt x="219125" y="10426"/>
                  </a:moveTo>
                  <a:lnTo>
                    <a:pt x="208686" y="10426"/>
                  </a:lnTo>
                  <a:lnTo>
                    <a:pt x="208686" y="20866"/>
                  </a:lnTo>
                  <a:lnTo>
                    <a:pt x="219125" y="20866"/>
                  </a:lnTo>
                  <a:lnTo>
                    <a:pt x="219125" y="10426"/>
                  </a:lnTo>
                  <a:close/>
                </a:path>
                <a:path w="636904" h="31750">
                  <a:moveTo>
                    <a:pt x="302602" y="10426"/>
                  </a:moveTo>
                  <a:lnTo>
                    <a:pt x="302602" y="10426"/>
                  </a:lnTo>
                  <a:lnTo>
                    <a:pt x="239991" y="10426"/>
                  </a:lnTo>
                  <a:lnTo>
                    <a:pt x="239991" y="20866"/>
                  </a:lnTo>
                  <a:lnTo>
                    <a:pt x="229565" y="20866"/>
                  </a:lnTo>
                  <a:lnTo>
                    <a:pt x="219125" y="20866"/>
                  </a:lnTo>
                  <a:lnTo>
                    <a:pt x="219125" y="31305"/>
                  </a:lnTo>
                  <a:lnTo>
                    <a:pt x="281736" y="31305"/>
                  </a:lnTo>
                  <a:lnTo>
                    <a:pt x="281736" y="20866"/>
                  </a:lnTo>
                  <a:lnTo>
                    <a:pt x="292163" y="20866"/>
                  </a:lnTo>
                  <a:lnTo>
                    <a:pt x="292163" y="31305"/>
                  </a:lnTo>
                  <a:lnTo>
                    <a:pt x="302602" y="31305"/>
                  </a:lnTo>
                  <a:lnTo>
                    <a:pt x="302602" y="20866"/>
                  </a:lnTo>
                  <a:lnTo>
                    <a:pt x="302602" y="10426"/>
                  </a:lnTo>
                  <a:close/>
                </a:path>
                <a:path w="636904" h="31750">
                  <a:moveTo>
                    <a:pt x="323481" y="20866"/>
                  </a:moveTo>
                  <a:lnTo>
                    <a:pt x="313042" y="20866"/>
                  </a:lnTo>
                  <a:lnTo>
                    <a:pt x="313042" y="31305"/>
                  </a:lnTo>
                  <a:lnTo>
                    <a:pt x="323481" y="31305"/>
                  </a:lnTo>
                  <a:lnTo>
                    <a:pt x="323481" y="20866"/>
                  </a:lnTo>
                  <a:close/>
                </a:path>
                <a:path w="636904" h="31750">
                  <a:moveTo>
                    <a:pt x="386080" y="10426"/>
                  </a:moveTo>
                  <a:lnTo>
                    <a:pt x="375640" y="10426"/>
                  </a:lnTo>
                  <a:lnTo>
                    <a:pt x="375640" y="20866"/>
                  </a:lnTo>
                  <a:lnTo>
                    <a:pt x="365213" y="20866"/>
                  </a:lnTo>
                  <a:lnTo>
                    <a:pt x="354787" y="20866"/>
                  </a:lnTo>
                  <a:lnTo>
                    <a:pt x="344347" y="20866"/>
                  </a:lnTo>
                  <a:lnTo>
                    <a:pt x="344347" y="10426"/>
                  </a:lnTo>
                  <a:lnTo>
                    <a:pt x="333908" y="10426"/>
                  </a:lnTo>
                  <a:lnTo>
                    <a:pt x="333908" y="20866"/>
                  </a:lnTo>
                  <a:lnTo>
                    <a:pt x="333908" y="31305"/>
                  </a:lnTo>
                  <a:lnTo>
                    <a:pt x="386080" y="31305"/>
                  </a:lnTo>
                  <a:lnTo>
                    <a:pt x="386080" y="20866"/>
                  </a:lnTo>
                  <a:lnTo>
                    <a:pt x="386080" y="10426"/>
                  </a:lnTo>
                  <a:close/>
                </a:path>
                <a:path w="636904" h="31750">
                  <a:moveTo>
                    <a:pt x="417385" y="10426"/>
                  </a:moveTo>
                  <a:lnTo>
                    <a:pt x="406946" y="10426"/>
                  </a:lnTo>
                  <a:lnTo>
                    <a:pt x="406946" y="20866"/>
                  </a:lnTo>
                  <a:lnTo>
                    <a:pt x="396519" y="20866"/>
                  </a:lnTo>
                  <a:lnTo>
                    <a:pt x="396519" y="31305"/>
                  </a:lnTo>
                  <a:lnTo>
                    <a:pt x="406946" y="31305"/>
                  </a:lnTo>
                  <a:lnTo>
                    <a:pt x="417385" y="31305"/>
                  </a:lnTo>
                  <a:lnTo>
                    <a:pt x="417385" y="20866"/>
                  </a:lnTo>
                  <a:lnTo>
                    <a:pt x="417385" y="10426"/>
                  </a:lnTo>
                  <a:close/>
                </a:path>
                <a:path w="636904" h="31750">
                  <a:moveTo>
                    <a:pt x="448691" y="10426"/>
                  </a:moveTo>
                  <a:lnTo>
                    <a:pt x="438264" y="10426"/>
                  </a:lnTo>
                  <a:lnTo>
                    <a:pt x="427824" y="10426"/>
                  </a:lnTo>
                  <a:lnTo>
                    <a:pt x="427824" y="20866"/>
                  </a:lnTo>
                  <a:lnTo>
                    <a:pt x="438251" y="20866"/>
                  </a:lnTo>
                  <a:lnTo>
                    <a:pt x="448691" y="20866"/>
                  </a:lnTo>
                  <a:lnTo>
                    <a:pt x="448691" y="10426"/>
                  </a:lnTo>
                  <a:close/>
                </a:path>
                <a:path w="636904" h="31750">
                  <a:moveTo>
                    <a:pt x="532168" y="20866"/>
                  </a:moveTo>
                  <a:lnTo>
                    <a:pt x="521741" y="20866"/>
                  </a:lnTo>
                  <a:lnTo>
                    <a:pt x="521741" y="10426"/>
                  </a:lnTo>
                  <a:lnTo>
                    <a:pt x="511302" y="10426"/>
                  </a:lnTo>
                  <a:lnTo>
                    <a:pt x="500862" y="10426"/>
                  </a:lnTo>
                  <a:lnTo>
                    <a:pt x="490423" y="10426"/>
                  </a:lnTo>
                  <a:lnTo>
                    <a:pt x="490423" y="20866"/>
                  </a:lnTo>
                  <a:lnTo>
                    <a:pt x="479996" y="20866"/>
                  </a:lnTo>
                  <a:lnTo>
                    <a:pt x="469569" y="20866"/>
                  </a:lnTo>
                  <a:lnTo>
                    <a:pt x="469569" y="10426"/>
                  </a:lnTo>
                  <a:lnTo>
                    <a:pt x="459130" y="10426"/>
                  </a:lnTo>
                  <a:lnTo>
                    <a:pt x="459130" y="20866"/>
                  </a:lnTo>
                  <a:lnTo>
                    <a:pt x="469557" y="20866"/>
                  </a:lnTo>
                  <a:lnTo>
                    <a:pt x="469557" y="31305"/>
                  </a:lnTo>
                  <a:lnTo>
                    <a:pt x="511302" y="31305"/>
                  </a:lnTo>
                  <a:lnTo>
                    <a:pt x="511302" y="20866"/>
                  </a:lnTo>
                  <a:lnTo>
                    <a:pt x="521728" y="20866"/>
                  </a:lnTo>
                  <a:lnTo>
                    <a:pt x="521728" y="31305"/>
                  </a:lnTo>
                  <a:lnTo>
                    <a:pt x="532168" y="31305"/>
                  </a:lnTo>
                  <a:lnTo>
                    <a:pt x="532168" y="20866"/>
                  </a:lnTo>
                  <a:close/>
                </a:path>
                <a:path w="636904" h="31750">
                  <a:moveTo>
                    <a:pt x="573913" y="20866"/>
                  </a:moveTo>
                  <a:lnTo>
                    <a:pt x="563473" y="20866"/>
                  </a:lnTo>
                  <a:lnTo>
                    <a:pt x="563473" y="31305"/>
                  </a:lnTo>
                  <a:lnTo>
                    <a:pt x="573913" y="31305"/>
                  </a:lnTo>
                  <a:lnTo>
                    <a:pt x="573913" y="20866"/>
                  </a:lnTo>
                  <a:close/>
                </a:path>
                <a:path w="636904" h="31750">
                  <a:moveTo>
                    <a:pt x="615632" y="0"/>
                  </a:moveTo>
                  <a:lnTo>
                    <a:pt x="615632" y="0"/>
                  </a:lnTo>
                  <a:lnTo>
                    <a:pt x="532168" y="0"/>
                  </a:lnTo>
                  <a:lnTo>
                    <a:pt x="532168" y="10426"/>
                  </a:lnTo>
                  <a:lnTo>
                    <a:pt x="532168" y="20866"/>
                  </a:lnTo>
                  <a:lnTo>
                    <a:pt x="542607" y="20866"/>
                  </a:lnTo>
                  <a:lnTo>
                    <a:pt x="542607" y="31305"/>
                  </a:lnTo>
                  <a:lnTo>
                    <a:pt x="553046" y="31305"/>
                  </a:lnTo>
                  <a:lnTo>
                    <a:pt x="553046" y="20866"/>
                  </a:lnTo>
                  <a:lnTo>
                    <a:pt x="553046" y="10439"/>
                  </a:lnTo>
                  <a:lnTo>
                    <a:pt x="563473" y="10439"/>
                  </a:lnTo>
                  <a:lnTo>
                    <a:pt x="573913" y="10439"/>
                  </a:lnTo>
                  <a:lnTo>
                    <a:pt x="584339" y="10439"/>
                  </a:lnTo>
                  <a:lnTo>
                    <a:pt x="584339" y="20866"/>
                  </a:lnTo>
                  <a:lnTo>
                    <a:pt x="594779" y="20866"/>
                  </a:lnTo>
                  <a:lnTo>
                    <a:pt x="605218" y="20866"/>
                  </a:lnTo>
                  <a:lnTo>
                    <a:pt x="605218" y="10439"/>
                  </a:lnTo>
                  <a:lnTo>
                    <a:pt x="615632" y="10439"/>
                  </a:lnTo>
                  <a:lnTo>
                    <a:pt x="615632" y="0"/>
                  </a:lnTo>
                  <a:close/>
                </a:path>
                <a:path w="636904" h="31750">
                  <a:moveTo>
                    <a:pt x="636524" y="0"/>
                  </a:moveTo>
                  <a:lnTo>
                    <a:pt x="626071" y="0"/>
                  </a:lnTo>
                  <a:lnTo>
                    <a:pt x="626071" y="10439"/>
                  </a:lnTo>
                  <a:lnTo>
                    <a:pt x="636524" y="10439"/>
                  </a:lnTo>
                  <a:lnTo>
                    <a:pt x="636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5952960" y="6527012"/>
              <a:ext cx="636905" cy="41910"/>
            </a:xfrm>
            <a:custGeom>
              <a:avLst/>
              <a:gdLst/>
              <a:ahLst/>
              <a:cxnLst/>
              <a:rect l="l" t="t" r="r" b="b"/>
              <a:pathLst>
                <a:path w="636904" h="41909">
                  <a:moveTo>
                    <a:pt x="10439" y="10439"/>
                  </a:moveTo>
                  <a:lnTo>
                    <a:pt x="0" y="10439"/>
                  </a:lnTo>
                  <a:lnTo>
                    <a:pt x="0" y="20866"/>
                  </a:lnTo>
                  <a:lnTo>
                    <a:pt x="0" y="31305"/>
                  </a:lnTo>
                  <a:lnTo>
                    <a:pt x="0" y="41757"/>
                  </a:lnTo>
                  <a:lnTo>
                    <a:pt x="10439" y="41757"/>
                  </a:lnTo>
                  <a:lnTo>
                    <a:pt x="10439" y="31305"/>
                  </a:lnTo>
                  <a:lnTo>
                    <a:pt x="10439" y="20891"/>
                  </a:lnTo>
                  <a:lnTo>
                    <a:pt x="10439" y="10439"/>
                  </a:lnTo>
                  <a:close/>
                </a:path>
                <a:path w="636904" h="41909">
                  <a:moveTo>
                    <a:pt x="52171" y="20866"/>
                  </a:moveTo>
                  <a:lnTo>
                    <a:pt x="41732" y="20866"/>
                  </a:lnTo>
                  <a:lnTo>
                    <a:pt x="31305" y="20866"/>
                  </a:lnTo>
                  <a:lnTo>
                    <a:pt x="20866" y="20866"/>
                  </a:lnTo>
                  <a:lnTo>
                    <a:pt x="20866" y="31305"/>
                  </a:lnTo>
                  <a:lnTo>
                    <a:pt x="20866" y="41757"/>
                  </a:lnTo>
                  <a:lnTo>
                    <a:pt x="31305" y="41757"/>
                  </a:lnTo>
                  <a:lnTo>
                    <a:pt x="31305" y="31305"/>
                  </a:lnTo>
                  <a:lnTo>
                    <a:pt x="41732" y="31305"/>
                  </a:lnTo>
                  <a:lnTo>
                    <a:pt x="52171" y="31305"/>
                  </a:lnTo>
                  <a:lnTo>
                    <a:pt x="52171" y="20866"/>
                  </a:lnTo>
                  <a:close/>
                </a:path>
                <a:path w="636904" h="41909">
                  <a:moveTo>
                    <a:pt x="73037" y="10439"/>
                  </a:moveTo>
                  <a:lnTo>
                    <a:pt x="62598" y="10439"/>
                  </a:lnTo>
                  <a:lnTo>
                    <a:pt x="62598" y="20866"/>
                  </a:lnTo>
                  <a:lnTo>
                    <a:pt x="62598" y="31305"/>
                  </a:lnTo>
                  <a:lnTo>
                    <a:pt x="73037" y="31305"/>
                  </a:lnTo>
                  <a:lnTo>
                    <a:pt x="73037" y="20891"/>
                  </a:lnTo>
                  <a:lnTo>
                    <a:pt x="73037" y="10439"/>
                  </a:lnTo>
                  <a:close/>
                </a:path>
                <a:path w="636904" h="41909">
                  <a:moveTo>
                    <a:pt x="125222" y="20866"/>
                  </a:moveTo>
                  <a:lnTo>
                    <a:pt x="114782" y="20866"/>
                  </a:lnTo>
                  <a:lnTo>
                    <a:pt x="114782" y="10439"/>
                  </a:lnTo>
                  <a:lnTo>
                    <a:pt x="104343" y="10439"/>
                  </a:lnTo>
                  <a:lnTo>
                    <a:pt x="93916" y="10439"/>
                  </a:lnTo>
                  <a:lnTo>
                    <a:pt x="83477" y="10439"/>
                  </a:lnTo>
                  <a:lnTo>
                    <a:pt x="83477" y="20866"/>
                  </a:lnTo>
                  <a:lnTo>
                    <a:pt x="83477" y="31305"/>
                  </a:lnTo>
                  <a:lnTo>
                    <a:pt x="93916" y="31305"/>
                  </a:lnTo>
                  <a:lnTo>
                    <a:pt x="93916" y="20891"/>
                  </a:lnTo>
                  <a:lnTo>
                    <a:pt x="104343" y="20891"/>
                  </a:lnTo>
                  <a:lnTo>
                    <a:pt x="114782" y="20891"/>
                  </a:lnTo>
                  <a:lnTo>
                    <a:pt x="114782" y="31305"/>
                  </a:lnTo>
                  <a:lnTo>
                    <a:pt x="125222" y="31305"/>
                  </a:lnTo>
                  <a:lnTo>
                    <a:pt x="125222" y="20866"/>
                  </a:lnTo>
                  <a:close/>
                </a:path>
                <a:path w="636904" h="41909">
                  <a:moveTo>
                    <a:pt x="198259" y="20866"/>
                  </a:moveTo>
                  <a:lnTo>
                    <a:pt x="187820" y="20866"/>
                  </a:lnTo>
                  <a:lnTo>
                    <a:pt x="177393" y="20866"/>
                  </a:lnTo>
                  <a:lnTo>
                    <a:pt x="166954" y="20866"/>
                  </a:lnTo>
                  <a:lnTo>
                    <a:pt x="166954" y="10439"/>
                  </a:lnTo>
                  <a:lnTo>
                    <a:pt x="156514" y="10439"/>
                  </a:lnTo>
                  <a:lnTo>
                    <a:pt x="146088" y="10439"/>
                  </a:lnTo>
                  <a:lnTo>
                    <a:pt x="135648" y="10439"/>
                  </a:lnTo>
                  <a:lnTo>
                    <a:pt x="135648" y="20866"/>
                  </a:lnTo>
                  <a:lnTo>
                    <a:pt x="135648" y="31305"/>
                  </a:lnTo>
                  <a:lnTo>
                    <a:pt x="146075" y="31305"/>
                  </a:lnTo>
                  <a:lnTo>
                    <a:pt x="156514" y="31305"/>
                  </a:lnTo>
                  <a:lnTo>
                    <a:pt x="156514" y="20891"/>
                  </a:lnTo>
                  <a:lnTo>
                    <a:pt x="166954" y="20891"/>
                  </a:lnTo>
                  <a:lnTo>
                    <a:pt x="166954" y="31305"/>
                  </a:lnTo>
                  <a:lnTo>
                    <a:pt x="177380" y="31305"/>
                  </a:lnTo>
                  <a:lnTo>
                    <a:pt x="187820" y="31305"/>
                  </a:lnTo>
                  <a:lnTo>
                    <a:pt x="198259" y="31305"/>
                  </a:lnTo>
                  <a:lnTo>
                    <a:pt x="198259" y="20866"/>
                  </a:lnTo>
                  <a:close/>
                </a:path>
                <a:path w="636904" h="41909">
                  <a:moveTo>
                    <a:pt x="229565" y="10439"/>
                  </a:moveTo>
                  <a:lnTo>
                    <a:pt x="219125" y="10439"/>
                  </a:lnTo>
                  <a:lnTo>
                    <a:pt x="208686" y="10439"/>
                  </a:lnTo>
                  <a:lnTo>
                    <a:pt x="208686" y="20866"/>
                  </a:lnTo>
                  <a:lnTo>
                    <a:pt x="208686" y="31305"/>
                  </a:lnTo>
                  <a:lnTo>
                    <a:pt x="219125" y="31305"/>
                  </a:lnTo>
                  <a:lnTo>
                    <a:pt x="219125" y="20891"/>
                  </a:lnTo>
                  <a:lnTo>
                    <a:pt x="229565" y="20891"/>
                  </a:lnTo>
                  <a:lnTo>
                    <a:pt x="229565" y="10439"/>
                  </a:lnTo>
                  <a:close/>
                </a:path>
                <a:path w="636904" h="41909">
                  <a:moveTo>
                    <a:pt x="250431" y="10439"/>
                  </a:moveTo>
                  <a:lnTo>
                    <a:pt x="239991" y="10439"/>
                  </a:lnTo>
                  <a:lnTo>
                    <a:pt x="239991" y="20891"/>
                  </a:lnTo>
                  <a:lnTo>
                    <a:pt x="250431" y="20891"/>
                  </a:lnTo>
                  <a:lnTo>
                    <a:pt x="250431" y="10439"/>
                  </a:lnTo>
                  <a:close/>
                </a:path>
                <a:path w="636904" h="41909">
                  <a:moveTo>
                    <a:pt x="396519" y="20866"/>
                  </a:moveTo>
                  <a:lnTo>
                    <a:pt x="386080" y="20866"/>
                  </a:lnTo>
                  <a:lnTo>
                    <a:pt x="386080" y="10439"/>
                  </a:lnTo>
                  <a:lnTo>
                    <a:pt x="375640" y="10439"/>
                  </a:lnTo>
                  <a:lnTo>
                    <a:pt x="375640" y="20866"/>
                  </a:lnTo>
                  <a:lnTo>
                    <a:pt x="365213" y="20866"/>
                  </a:lnTo>
                  <a:lnTo>
                    <a:pt x="365213" y="10439"/>
                  </a:lnTo>
                  <a:lnTo>
                    <a:pt x="354774" y="10439"/>
                  </a:lnTo>
                  <a:lnTo>
                    <a:pt x="354774" y="20866"/>
                  </a:lnTo>
                  <a:lnTo>
                    <a:pt x="344347" y="20866"/>
                  </a:lnTo>
                  <a:lnTo>
                    <a:pt x="344347" y="10439"/>
                  </a:lnTo>
                  <a:lnTo>
                    <a:pt x="333908" y="10439"/>
                  </a:lnTo>
                  <a:lnTo>
                    <a:pt x="333908" y="20866"/>
                  </a:lnTo>
                  <a:lnTo>
                    <a:pt x="323481" y="20866"/>
                  </a:lnTo>
                  <a:lnTo>
                    <a:pt x="313042" y="20866"/>
                  </a:lnTo>
                  <a:lnTo>
                    <a:pt x="302602" y="20866"/>
                  </a:lnTo>
                  <a:lnTo>
                    <a:pt x="302602" y="10439"/>
                  </a:lnTo>
                  <a:lnTo>
                    <a:pt x="292163" y="10439"/>
                  </a:lnTo>
                  <a:lnTo>
                    <a:pt x="292163" y="20866"/>
                  </a:lnTo>
                  <a:lnTo>
                    <a:pt x="281736" y="20866"/>
                  </a:lnTo>
                  <a:lnTo>
                    <a:pt x="281736" y="10439"/>
                  </a:lnTo>
                  <a:lnTo>
                    <a:pt x="271297" y="10439"/>
                  </a:lnTo>
                  <a:lnTo>
                    <a:pt x="271297" y="20866"/>
                  </a:lnTo>
                  <a:lnTo>
                    <a:pt x="260858" y="20866"/>
                  </a:lnTo>
                  <a:lnTo>
                    <a:pt x="260858" y="31305"/>
                  </a:lnTo>
                  <a:lnTo>
                    <a:pt x="271297" y="31305"/>
                  </a:lnTo>
                  <a:lnTo>
                    <a:pt x="271297" y="20891"/>
                  </a:lnTo>
                  <a:lnTo>
                    <a:pt x="281736" y="20891"/>
                  </a:lnTo>
                  <a:lnTo>
                    <a:pt x="281736" y="31305"/>
                  </a:lnTo>
                  <a:lnTo>
                    <a:pt x="292163" y="31305"/>
                  </a:lnTo>
                  <a:lnTo>
                    <a:pt x="292176" y="31305"/>
                  </a:lnTo>
                  <a:lnTo>
                    <a:pt x="375653" y="31305"/>
                  </a:lnTo>
                  <a:lnTo>
                    <a:pt x="375653" y="20891"/>
                  </a:lnTo>
                  <a:lnTo>
                    <a:pt x="386080" y="20891"/>
                  </a:lnTo>
                  <a:lnTo>
                    <a:pt x="386080" y="31305"/>
                  </a:lnTo>
                  <a:lnTo>
                    <a:pt x="396519" y="31305"/>
                  </a:lnTo>
                  <a:lnTo>
                    <a:pt x="396519" y="20866"/>
                  </a:lnTo>
                  <a:close/>
                </a:path>
                <a:path w="636904" h="41909">
                  <a:moveTo>
                    <a:pt x="469569" y="10439"/>
                  </a:moveTo>
                  <a:lnTo>
                    <a:pt x="459130" y="10439"/>
                  </a:lnTo>
                  <a:lnTo>
                    <a:pt x="459130" y="20866"/>
                  </a:lnTo>
                  <a:lnTo>
                    <a:pt x="448691" y="20866"/>
                  </a:lnTo>
                  <a:lnTo>
                    <a:pt x="448691" y="10439"/>
                  </a:lnTo>
                  <a:lnTo>
                    <a:pt x="438264" y="10439"/>
                  </a:lnTo>
                  <a:lnTo>
                    <a:pt x="427824" y="10439"/>
                  </a:lnTo>
                  <a:lnTo>
                    <a:pt x="417385" y="10439"/>
                  </a:lnTo>
                  <a:lnTo>
                    <a:pt x="417385" y="20866"/>
                  </a:lnTo>
                  <a:lnTo>
                    <a:pt x="406946" y="20866"/>
                  </a:lnTo>
                  <a:lnTo>
                    <a:pt x="406946" y="31305"/>
                  </a:lnTo>
                  <a:lnTo>
                    <a:pt x="417385" y="31305"/>
                  </a:lnTo>
                  <a:lnTo>
                    <a:pt x="417385" y="20891"/>
                  </a:lnTo>
                  <a:lnTo>
                    <a:pt x="427824" y="20891"/>
                  </a:lnTo>
                  <a:lnTo>
                    <a:pt x="438251" y="20891"/>
                  </a:lnTo>
                  <a:lnTo>
                    <a:pt x="448691" y="20891"/>
                  </a:lnTo>
                  <a:lnTo>
                    <a:pt x="448691" y="31305"/>
                  </a:lnTo>
                  <a:lnTo>
                    <a:pt x="459130" y="31305"/>
                  </a:lnTo>
                  <a:lnTo>
                    <a:pt x="459130" y="20891"/>
                  </a:lnTo>
                  <a:lnTo>
                    <a:pt x="469569" y="20891"/>
                  </a:lnTo>
                  <a:lnTo>
                    <a:pt x="469569" y="10439"/>
                  </a:lnTo>
                  <a:close/>
                </a:path>
                <a:path w="636904" h="41909">
                  <a:moveTo>
                    <a:pt x="573913" y="0"/>
                  </a:moveTo>
                  <a:lnTo>
                    <a:pt x="563473" y="0"/>
                  </a:lnTo>
                  <a:lnTo>
                    <a:pt x="563473" y="10439"/>
                  </a:lnTo>
                  <a:lnTo>
                    <a:pt x="573913" y="10439"/>
                  </a:lnTo>
                  <a:lnTo>
                    <a:pt x="573913" y="0"/>
                  </a:lnTo>
                  <a:close/>
                </a:path>
                <a:path w="636904" h="41909">
                  <a:moveTo>
                    <a:pt x="636524" y="0"/>
                  </a:moveTo>
                  <a:lnTo>
                    <a:pt x="626071" y="0"/>
                  </a:lnTo>
                  <a:lnTo>
                    <a:pt x="615632" y="0"/>
                  </a:lnTo>
                  <a:lnTo>
                    <a:pt x="615632" y="10439"/>
                  </a:lnTo>
                  <a:lnTo>
                    <a:pt x="615632" y="20866"/>
                  </a:lnTo>
                  <a:lnTo>
                    <a:pt x="605218" y="20866"/>
                  </a:lnTo>
                  <a:lnTo>
                    <a:pt x="594779" y="20866"/>
                  </a:lnTo>
                  <a:lnTo>
                    <a:pt x="594779" y="10439"/>
                  </a:lnTo>
                  <a:lnTo>
                    <a:pt x="605193" y="10439"/>
                  </a:lnTo>
                  <a:lnTo>
                    <a:pt x="615632" y="10439"/>
                  </a:lnTo>
                  <a:lnTo>
                    <a:pt x="615632" y="0"/>
                  </a:lnTo>
                  <a:lnTo>
                    <a:pt x="605218" y="0"/>
                  </a:lnTo>
                  <a:lnTo>
                    <a:pt x="594779" y="0"/>
                  </a:lnTo>
                  <a:lnTo>
                    <a:pt x="584339" y="0"/>
                  </a:lnTo>
                  <a:lnTo>
                    <a:pt x="584339" y="10439"/>
                  </a:lnTo>
                  <a:lnTo>
                    <a:pt x="584339" y="20866"/>
                  </a:lnTo>
                  <a:lnTo>
                    <a:pt x="573913" y="20866"/>
                  </a:lnTo>
                  <a:lnTo>
                    <a:pt x="563473" y="20866"/>
                  </a:lnTo>
                  <a:lnTo>
                    <a:pt x="553046" y="20866"/>
                  </a:lnTo>
                  <a:lnTo>
                    <a:pt x="553046" y="10439"/>
                  </a:lnTo>
                  <a:lnTo>
                    <a:pt x="542607" y="10439"/>
                  </a:lnTo>
                  <a:lnTo>
                    <a:pt x="542607" y="20866"/>
                  </a:lnTo>
                  <a:lnTo>
                    <a:pt x="532168" y="20866"/>
                  </a:lnTo>
                  <a:lnTo>
                    <a:pt x="532168" y="10439"/>
                  </a:lnTo>
                  <a:lnTo>
                    <a:pt x="521741" y="10439"/>
                  </a:lnTo>
                  <a:lnTo>
                    <a:pt x="511302" y="10439"/>
                  </a:lnTo>
                  <a:lnTo>
                    <a:pt x="511302" y="20866"/>
                  </a:lnTo>
                  <a:lnTo>
                    <a:pt x="500862" y="20866"/>
                  </a:lnTo>
                  <a:lnTo>
                    <a:pt x="490423" y="20866"/>
                  </a:lnTo>
                  <a:lnTo>
                    <a:pt x="490423" y="31305"/>
                  </a:lnTo>
                  <a:lnTo>
                    <a:pt x="500862" y="31305"/>
                  </a:lnTo>
                  <a:lnTo>
                    <a:pt x="511302" y="31305"/>
                  </a:lnTo>
                  <a:lnTo>
                    <a:pt x="521741" y="31305"/>
                  </a:lnTo>
                  <a:lnTo>
                    <a:pt x="521741" y="20891"/>
                  </a:lnTo>
                  <a:lnTo>
                    <a:pt x="532168" y="20891"/>
                  </a:lnTo>
                  <a:lnTo>
                    <a:pt x="532168" y="31305"/>
                  </a:lnTo>
                  <a:lnTo>
                    <a:pt x="542607" y="31305"/>
                  </a:lnTo>
                  <a:lnTo>
                    <a:pt x="615632" y="31305"/>
                  </a:lnTo>
                  <a:lnTo>
                    <a:pt x="615632" y="20891"/>
                  </a:lnTo>
                  <a:lnTo>
                    <a:pt x="626071" y="20891"/>
                  </a:lnTo>
                  <a:lnTo>
                    <a:pt x="626071" y="31305"/>
                  </a:lnTo>
                  <a:lnTo>
                    <a:pt x="636524" y="31305"/>
                  </a:lnTo>
                  <a:lnTo>
                    <a:pt x="636524" y="20866"/>
                  </a:lnTo>
                  <a:lnTo>
                    <a:pt x="626071" y="20866"/>
                  </a:lnTo>
                  <a:lnTo>
                    <a:pt x="626071" y="10439"/>
                  </a:lnTo>
                  <a:lnTo>
                    <a:pt x="636524" y="10439"/>
                  </a:lnTo>
                  <a:lnTo>
                    <a:pt x="636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5952960" y="6558318"/>
              <a:ext cx="636905" cy="31750"/>
            </a:xfrm>
            <a:custGeom>
              <a:avLst/>
              <a:gdLst/>
              <a:ahLst/>
              <a:cxnLst/>
              <a:rect l="l" t="t" r="r" b="b"/>
              <a:pathLst>
                <a:path w="636904" h="31750">
                  <a:moveTo>
                    <a:pt x="10439" y="10426"/>
                  </a:moveTo>
                  <a:lnTo>
                    <a:pt x="0" y="10426"/>
                  </a:lnTo>
                  <a:lnTo>
                    <a:pt x="0" y="20866"/>
                  </a:lnTo>
                  <a:lnTo>
                    <a:pt x="0" y="31318"/>
                  </a:lnTo>
                  <a:lnTo>
                    <a:pt x="10439" y="31318"/>
                  </a:lnTo>
                  <a:lnTo>
                    <a:pt x="10439" y="20866"/>
                  </a:lnTo>
                  <a:lnTo>
                    <a:pt x="10439" y="10426"/>
                  </a:lnTo>
                  <a:close/>
                </a:path>
                <a:path w="636904" h="31750">
                  <a:moveTo>
                    <a:pt x="52171" y="0"/>
                  </a:moveTo>
                  <a:lnTo>
                    <a:pt x="41732" y="0"/>
                  </a:lnTo>
                  <a:lnTo>
                    <a:pt x="31305" y="0"/>
                  </a:lnTo>
                  <a:lnTo>
                    <a:pt x="20866" y="0"/>
                  </a:lnTo>
                  <a:lnTo>
                    <a:pt x="20866" y="10426"/>
                  </a:lnTo>
                  <a:lnTo>
                    <a:pt x="20866" y="20866"/>
                  </a:lnTo>
                  <a:lnTo>
                    <a:pt x="31292" y="20866"/>
                  </a:lnTo>
                  <a:lnTo>
                    <a:pt x="41732" y="20866"/>
                  </a:lnTo>
                  <a:lnTo>
                    <a:pt x="52171" y="20866"/>
                  </a:lnTo>
                  <a:lnTo>
                    <a:pt x="52171" y="10452"/>
                  </a:lnTo>
                  <a:lnTo>
                    <a:pt x="52171" y="0"/>
                  </a:lnTo>
                  <a:close/>
                </a:path>
                <a:path w="636904" h="31750">
                  <a:moveTo>
                    <a:pt x="73037" y="0"/>
                  </a:moveTo>
                  <a:lnTo>
                    <a:pt x="62598" y="0"/>
                  </a:lnTo>
                  <a:lnTo>
                    <a:pt x="62598" y="10426"/>
                  </a:lnTo>
                  <a:lnTo>
                    <a:pt x="62598" y="20866"/>
                  </a:lnTo>
                  <a:lnTo>
                    <a:pt x="62598" y="31318"/>
                  </a:lnTo>
                  <a:lnTo>
                    <a:pt x="73037" y="31318"/>
                  </a:lnTo>
                  <a:lnTo>
                    <a:pt x="73037" y="20866"/>
                  </a:lnTo>
                  <a:lnTo>
                    <a:pt x="73037" y="10452"/>
                  </a:lnTo>
                  <a:lnTo>
                    <a:pt x="73037" y="0"/>
                  </a:lnTo>
                  <a:close/>
                </a:path>
                <a:path w="636904" h="31750">
                  <a:moveTo>
                    <a:pt x="146088" y="0"/>
                  </a:moveTo>
                  <a:lnTo>
                    <a:pt x="146088" y="0"/>
                  </a:lnTo>
                  <a:lnTo>
                    <a:pt x="104343" y="0"/>
                  </a:lnTo>
                  <a:lnTo>
                    <a:pt x="104343" y="10426"/>
                  </a:lnTo>
                  <a:lnTo>
                    <a:pt x="104343" y="20866"/>
                  </a:lnTo>
                  <a:lnTo>
                    <a:pt x="93916" y="20866"/>
                  </a:lnTo>
                  <a:lnTo>
                    <a:pt x="93916" y="10452"/>
                  </a:lnTo>
                  <a:lnTo>
                    <a:pt x="93916" y="0"/>
                  </a:lnTo>
                  <a:lnTo>
                    <a:pt x="83477" y="0"/>
                  </a:lnTo>
                  <a:lnTo>
                    <a:pt x="83477" y="10426"/>
                  </a:lnTo>
                  <a:lnTo>
                    <a:pt x="83477" y="20866"/>
                  </a:lnTo>
                  <a:lnTo>
                    <a:pt x="93903" y="20866"/>
                  </a:lnTo>
                  <a:lnTo>
                    <a:pt x="93903" y="31318"/>
                  </a:lnTo>
                  <a:lnTo>
                    <a:pt x="104343" y="31318"/>
                  </a:lnTo>
                  <a:lnTo>
                    <a:pt x="114782" y="31318"/>
                  </a:lnTo>
                  <a:lnTo>
                    <a:pt x="125222" y="31318"/>
                  </a:lnTo>
                  <a:lnTo>
                    <a:pt x="125222" y="20866"/>
                  </a:lnTo>
                  <a:lnTo>
                    <a:pt x="125222" y="10452"/>
                  </a:lnTo>
                  <a:lnTo>
                    <a:pt x="135648" y="10452"/>
                  </a:lnTo>
                  <a:lnTo>
                    <a:pt x="146088" y="10452"/>
                  </a:lnTo>
                  <a:lnTo>
                    <a:pt x="146088" y="0"/>
                  </a:lnTo>
                  <a:close/>
                </a:path>
                <a:path w="636904" h="31750">
                  <a:moveTo>
                    <a:pt x="166954" y="10426"/>
                  </a:moveTo>
                  <a:lnTo>
                    <a:pt x="156514" y="10426"/>
                  </a:lnTo>
                  <a:lnTo>
                    <a:pt x="156514" y="20866"/>
                  </a:lnTo>
                  <a:lnTo>
                    <a:pt x="166954" y="20866"/>
                  </a:lnTo>
                  <a:lnTo>
                    <a:pt x="166954" y="10426"/>
                  </a:lnTo>
                  <a:close/>
                </a:path>
                <a:path w="636904" h="31750">
                  <a:moveTo>
                    <a:pt x="292176" y="0"/>
                  </a:moveTo>
                  <a:lnTo>
                    <a:pt x="281736" y="0"/>
                  </a:lnTo>
                  <a:lnTo>
                    <a:pt x="271297" y="0"/>
                  </a:lnTo>
                  <a:lnTo>
                    <a:pt x="271297" y="10426"/>
                  </a:lnTo>
                  <a:lnTo>
                    <a:pt x="260870" y="10426"/>
                  </a:lnTo>
                  <a:lnTo>
                    <a:pt x="260870" y="0"/>
                  </a:lnTo>
                  <a:lnTo>
                    <a:pt x="250431" y="0"/>
                  </a:lnTo>
                  <a:lnTo>
                    <a:pt x="240004" y="0"/>
                  </a:lnTo>
                  <a:lnTo>
                    <a:pt x="229565" y="0"/>
                  </a:lnTo>
                  <a:lnTo>
                    <a:pt x="219125" y="0"/>
                  </a:lnTo>
                  <a:lnTo>
                    <a:pt x="219125" y="10426"/>
                  </a:lnTo>
                  <a:lnTo>
                    <a:pt x="208699" y="10426"/>
                  </a:lnTo>
                  <a:lnTo>
                    <a:pt x="208699" y="0"/>
                  </a:lnTo>
                  <a:lnTo>
                    <a:pt x="198259" y="0"/>
                  </a:lnTo>
                  <a:lnTo>
                    <a:pt x="187820" y="0"/>
                  </a:lnTo>
                  <a:lnTo>
                    <a:pt x="177380" y="0"/>
                  </a:lnTo>
                  <a:lnTo>
                    <a:pt x="177380" y="10426"/>
                  </a:lnTo>
                  <a:lnTo>
                    <a:pt x="177380" y="20866"/>
                  </a:lnTo>
                  <a:lnTo>
                    <a:pt x="187820" y="20866"/>
                  </a:lnTo>
                  <a:lnTo>
                    <a:pt x="198259" y="20866"/>
                  </a:lnTo>
                  <a:lnTo>
                    <a:pt x="198259" y="10452"/>
                  </a:lnTo>
                  <a:lnTo>
                    <a:pt x="208686" y="10452"/>
                  </a:lnTo>
                  <a:lnTo>
                    <a:pt x="208686" y="20866"/>
                  </a:lnTo>
                  <a:lnTo>
                    <a:pt x="219125" y="20866"/>
                  </a:lnTo>
                  <a:lnTo>
                    <a:pt x="219125" y="10452"/>
                  </a:lnTo>
                  <a:lnTo>
                    <a:pt x="229565" y="10452"/>
                  </a:lnTo>
                  <a:lnTo>
                    <a:pt x="239991" y="10452"/>
                  </a:lnTo>
                  <a:lnTo>
                    <a:pt x="239991" y="20866"/>
                  </a:lnTo>
                  <a:lnTo>
                    <a:pt x="250431" y="20866"/>
                  </a:lnTo>
                  <a:lnTo>
                    <a:pt x="260858" y="20866"/>
                  </a:lnTo>
                  <a:lnTo>
                    <a:pt x="271297" y="20866"/>
                  </a:lnTo>
                  <a:lnTo>
                    <a:pt x="281736" y="20866"/>
                  </a:lnTo>
                  <a:lnTo>
                    <a:pt x="281736" y="10452"/>
                  </a:lnTo>
                  <a:lnTo>
                    <a:pt x="292176" y="10452"/>
                  </a:lnTo>
                  <a:lnTo>
                    <a:pt x="292176" y="0"/>
                  </a:lnTo>
                  <a:close/>
                </a:path>
                <a:path w="636904" h="31750">
                  <a:moveTo>
                    <a:pt x="375653" y="10426"/>
                  </a:moveTo>
                  <a:lnTo>
                    <a:pt x="365213" y="10426"/>
                  </a:lnTo>
                  <a:lnTo>
                    <a:pt x="354787" y="10426"/>
                  </a:lnTo>
                  <a:lnTo>
                    <a:pt x="354787" y="0"/>
                  </a:lnTo>
                  <a:lnTo>
                    <a:pt x="344347" y="0"/>
                  </a:lnTo>
                  <a:lnTo>
                    <a:pt x="333908" y="0"/>
                  </a:lnTo>
                  <a:lnTo>
                    <a:pt x="333908" y="10426"/>
                  </a:lnTo>
                  <a:lnTo>
                    <a:pt x="323481" y="10426"/>
                  </a:lnTo>
                  <a:lnTo>
                    <a:pt x="323481" y="0"/>
                  </a:lnTo>
                  <a:lnTo>
                    <a:pt x="313042" y="0"/>
                  </a:lnTo>
                  <a:lnTo>
                    <a:pt x="313042" y="10452"/>
                  </a:lnTo>
                  <a:lnTo>
                    <a:pt x="323469" y="10452"/>
                  </a:lnTo>
                  <a:lnTo>
                    <a:pt x="323469" y="20866"/>
                  </a:lnTo>
                  <a:lnTo>
                    <a:pt x="333908" y="20866"/>
                  </a:lnTo>
                  <a:lnTo>
                    <a:pt x="344347" y="20866"/>
                  </a:lnTo>
                  <a:lnTo>
                    <a:pt x="344347" y="10452"/>
                  </a:lnTo>
                  <a:lnTo>
                    <a:pt x="354774" y="10452"/>
                  </a:lnTo>
                  <a:lnTo>
                    <a:pt x="354774" y="20866"/>
                  </a:lnTo>
                  <a:lnTo>
                    <a:pt x="365213" y="20866"/>
                  </a:lnTo>
                  <a:lnTo>
                    <a:pt x="375653" y="20866"/>
                  </a:lnTo>
                  <a:lnTo>
                    <a:pt x="375653" y="10426"/>
                  </a:lnTo>
                  <a:close/>
                </a:path>
                <a:path w="636904" h="31750">
                  <a:moveTo>
                    <a:pt x="448691" y="0"/>
                  </a:moveTo>
                  <a:lnTo>
                    <a:pt x="448691" y="0"/>
                  </a:lnTo>
                  <a:lnTo>
                    <a:pt x="406946" y="0"/>
                  </a:lnTo>
                  <a:lnTo>
                    <a:pt x="406946" y="10426"/>
                  </a:lnTo>
                  <a:lnTo>
                    <a:pt x="396519" y="10426"/>
                  </a:lnTo>
                  <a:lnTo>
                    <a:pt x="396519" y="0"/>
                  </a:lnTo>
                  <a:lnTo>
                    <a:pt x="386080" y="0"/>
                  </a:lnTo>
                  <a:lnTo>
                    <a:pt x="386080" y="10452"/>
                  </a:lnTo>
                  <a:lnTo>
                    <a:pt x="396519" y="10452"/>
                  </a:lnTo>
                  <a:lnTo>
                    <a:pt x="396519" y="20866"/>
                  </a:lnTo>
                  <a:lnTo>
                    <a:pt x="406946" y="20866"/>
                  </a:lnTo>
                  <a:lnTo>
                    <a:pt x="417385" y="20866"/>
                  </a:lnTo>
                  <a:lnTo>
                    <a:pt x="417385" y="10452"/>
                  </a:lnTo>
                  <a:lnTo>
                    <a:pt x="427824" y="10452"/>
                  </a:lnTo>
                  <a:lnTo>
                    <a:pt x="427824" y="20866"/>
                  </a:lnTo>
                  <a:lnTo>
                    <a:pt x="438264" y="20866"/>
                  </a:lnTo>
                  <a:lnTo>
                    <a:pt x="438264" y="10452"/>
                  </a:lnTo>
                  <a:lnTo>
                    <a:pt x="448691" y="10452"/>
                  </a:lnTo>
                  <a:lnTo>
                    <a:pt x="448691" y="0"/>
                  </a:lnTo>
                  <a:close/>
                </a:path>
                <a:path w="636904" h="31750">
                  <a:moveTo>
                    <a:pt x="521741" y="0"/>
                  </a:moveTo>
                  <a:lnTo>
                    <a:pt x="511302" y="0"/>
                  </a:lnTo>
                  <a:lnTo>
                    <a:pt x="511302" y="10426"/>
                  </a:lnTo>
                  <a:lnTo>
                    <a:pt x="500862" y="10426"/>
                  </a:lnTo>
                  <a:lnTo>
                    <a:pt x="500862" y="0"/>
                  </a:lnTo>
                  <a:lnTo>
                    <a:pt x="490423" y="0"/>
                  </a:lnTo>
                  <a:lnTo>
                    <a:pt x="490423" y="10426"/>
                  </a:lnTo>
                  <a:lnTo>
                    <a:pt x="479996" y="10426"/>
                  </a:lnTo>
                  <a:lnTo>
                    <a:pt x="469569" y="10426"/>
                  </a:lnTo>
                  <a:lnTo>
                    <a:pt x="459130" y="10426"/>
                  </a:lnTo>
                  <a:lnTo>
                    <a:pt x="459130" y="20866"/>
                  </a:lnTo>
                  <a:lnTo>
                    <a:pt x="469557" y="20866"/>
                  </a:lnTo>
                  <a:lnTo>
                    <a:pt x="479996" y="20866"/>
                  </a:lnTo>
                  <a:lnTo>
                    <a:pt x="490435" y="20866"/>
                  </a:lnTo>
                  <a:lnTo>
                    <a:pt x="490435" y="10452"/>
                  </a:lnTo>
                  <a:lnTo>
                    <a:pt x="500862" y="10452"/>
                  </a:lnTo>
                  <a:lnTo>
                    <a:pt x="500862" y="20866"/>
                  </a:lnTo>
                  <a:lnTo>
                    <a:pt x="511302" y="20866"/>
                  </a:lnTo>
                  <a:lnTo>
                    <a:pt x="521741" y="20866"/>
                  </a:lnTo>
                  <a:lnTo>
                    <a:pt x="521741" y="10452"/>
                  </a:lnTo>
                  <a:lnTo>
                    <a:pt x="521741" y="0"/>
                  </a:lnTo>
                  <a:close/>
                </a:path>
                <a:path w="636904" h="31750">
                  <a:moveTo>
                    <a:pt x="605218" y="10426"/>
                  </a:moveTo>
                  <a:lnTo>
                    <a:pt x="594779" y="10426"/>
                  </a:lnTo>
                  <a:lnTo>
                    <a:pt x="594779" y="0"/>
                  </a:lnTo>
                  <a:lnTo>
                    <a:pt x="584339" y="0"/>
                  </a:lnTo>
                  <a:lnTo>
                    <a:pt x="584339" y="10426"/>
                  </a:lnTo>
                  <a:lnTo>
                    <a:pt x="573913" y="10426"/>
                  </a:lnTo>
                  <a:lnTo>
                    <a:pt x="563473" y="10426"/>
                  </a:lnTo>
                  <a:lnTo>
                    <a:pt x="563473" y="0"/>
                  </a:lnTo>
                  <a:lnTo>
                    <a:pt x="553046" y="0"/>
                  </a:lnTo>
                  <a:lnTo>
                    <a:pt x="542607" y="0"/>
                  </a:lnTo>
                  <a:lnTo>
                    <a:pt x="532168" y="0"/>
                  </a:lnTo>
                  <a:lnTo>
                    <a:pt x="532168" y="10452"/>
                  </a:lnTo>
                  <a:lnTo>
                    <a:pt x="542607" y="10452"/>
                  </a:lnTo>
                  <a:lnTo>
                    <a:pt x="553034" y="10452"/>
                  </a:lnTo>
                  <a:lnTo>
                    <a:pt x="553034" y="20866"/>
                  </a:lnTo>
                  <a:lnTo>
                    <a:pt x="563473" y="20866"/>
                  </a:lnTo>
                  <a:lnTo>
                    <a:pt x="573913" y="20866"/>
                  </a:lnTo>
                  <a:lnTo>
                    <a:pt x="584352" y="20866"/>
                  </a:lnTo>
                  <a:lnTo>
                    <a:pt x="584352" y="10452"/>
                  </a:lnTo>
                  <a:lnTo>
                    <a:pt x="594779" y="10452"/>
                  </a:lnTo>
                  <a:lnTo>
                    <a:pt x="594779" y="20866"/>
                  </a:lnTo>
                  <a:lnTo>
                    <a:pt x="605218" y="20866"/>
                  </a:lnTo>
                  <a:lnTo>
                    <a:pt x="605218" y="10426"/>
                  </a:lnTo>
                  <a:close/>
                </a:path>
                <a:path w="636904" h="31750">
                  <a:moveTo>
                    <a:pt x="636524" y="0"/>
                  </a:moveTo>
                  <a:lnTo>
                    <a:pt x="626071" y="0"/>
                  </a:lnTo>
                  <a:lnTo>
                    <a:pt x="626071" y="10426"/>
                  </a:lnTo>
                  <a:lnTo>
                    <a:pt x="626071" y="20866"/>
                  </a:lnTo>
                  <a:lnTo>
                    <a:pt x="636524" y="20866"/>
                  </a:lnTo>
                  <a:lnTo>
                    <a:pt x="636524" y="10452"/>
                  </a:lnTo>
                  <a:lnTo>
                    <a:pt x="636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/>
            <p:cNvSpPr/>
            <p:nvPr/>
          </p:nvSpPr>
          <p:spPr>
            <a:xfrm>
              <a:off x="5952960" y="6579184"/>
              <a:ext cx="636905" cy="20955"/>
            </a:xfrm>
            <a:custGeom>
              <a:avLst/>
              <a:gdLst/>
              <a:ahLst/>
              <a:cxnLst/>
              <a:rect l="l" t="t" r="r" b="b"/>
              <a:pathLst>
                <a:path w="636904" h="20954">
                  <a:moveTo>
                    <a:pt x="73037" y="10439"/>
                  </a:moveTo>
                  <a:lnTo>
                    <a:pt x="73037" y="10439"/>
                  </a:lnTo>
                  <a:lnTo>
                    <a:pt x="0" y="10439"/>
                  </a:lnTo>
                  <a:lnTo>
                    <a:pt x="0" y="20878"/>
                  </a:lnTo>
                  <a:lnTo>
                    <a:pt x="73037" y="20878"/>
                  </a:lnTo>
                  <a:lnTo>
                    <a:pt x="73037" y="10439"/>
                  </a:lnTo>
                  <a:close/>
                </a:path>
                <a:path w="636904" h="20954">
                  <a:moveTo>
                    <a:pt x="104343" y="10439"/>
                  </a:moveTo>
                  <a:lnTo>
                    <a:pt x="93916" y="10439"/>
                  </a:lnTo>
                  <a:lnTo>
                    <a:pt x="83477" y="10439"/>
                  </a:lnTo>
                  <a:lnTo>
                    <a:pt x="83477" y="20878"/>
                  </a:lnTo>
                  <a:lnTo>
                    <a:pt x="93903" y="20878"/>
                  </a:lnTo>
                  <a:lnTo>
                    <a:pt x="104343" y="20878"/>
                  </a:lnTo>
                  <a:lnTo>
                    <a:pt x="104343" y="10439"/>
                  </a:lnTo>
                  <a:close/>
                </a:path>
                <a:path w="636904" h="20954">
                  <a:moveTo>
                    <a:pt x="125222" y="0"/>
                  </a:moveTo>
                  <a:lnTo>
                    <a:pt x="114782" y="0"/>
                  </a:lnTo>
                  <a:lnTo>
                    <a:pt x="114782" y="10439"/>
                  </a:lnTo>
                  <a:lnTo>
                    <a:pt x="114782" y="20878"/>
                  </a:lnTo>
                  <a:lnTo>
                    <a:pt x="125222" y="20878"/>
                  </a:lnTo>
                  <a:lnTo>
                    <a:pt x="125222" y="10452"/>
                  </a:lnTo>
                  <a:lnTo>
                    <a:pt x="125222" y="0"/>
                  </a:lnTo>
                  <a:close/>
                </a:path>
                <a:path w="636904" h="20954">
                  <a:moveTo>
                    <a:pt x="166954" y="0"/>
                  </a:moveTo>
                  <a:lnTo>
                    <a:pt x="156514" y="0"/>
                  </a:lnTo>
                  <a:lnTo>
                    <a:pt x="156514" y="10439"/>
                  </a:lnTo>
                  <a:lnTo>
                    <a:pt x="146088" y="10439"/>
                  </a:lnTo>
                  <a:lnTo>
                    <a:pt x="146088" y="0"/>
                  </a:lnTo>
                  <a:lnTo>
                    <a:pt x="135648" y="0"/>
                  </a:lnTo>
                  <a:lnTo>
                    <a:pt x="135648" y="10439"/>
                  </a:lnTo>
                  <a:lnTo>
                    <a:pt x="135648" y="20878"/>
                  </a:lnTo>
                  <a:lnTo>
                    <a:pt x="146075" y="20878"/>
                  </a:lnTo>
                  <a:lnTo>
                    <a:pt x="156514" y="20878"/>
                  </a:lnTo>
                  <a:lnTo>
                    <a:pt x="156514" y="10452"/>
                  </a:lnTo>
                  <a:lnTo>
                    <a:pt x="166954" y="10452"/>
                  </a:lnTo>
                  <a:lnTo>
                    <a:pt x="166954" y="0"/>
                  </a:lnTo>
                  <a:close/>
                </a:path>
                <a:path w="636904" h="20954">
                  <a:moveTo>
                    <a:pt x="281736" y="0"/>
                  </a:moveTo>
                  <a:lnTo>
                    <a:pt x="271297" y="0"/>
                  </a:lnTo>
                  <a:lnTo>
                    <a:pt x="271297" y="10439"/>
                  </a:lnTo>
                  <a:lnTo>
                    <a:pt x="260870" y="10439"/>
                  </a:lnTo>
                  <a:lnTo>
                    <a:pt x="260870" y="0"/>
                  </a:lnTo>
                  <a:lnTo>
                    <a:pt x="250431" y="0"/>
                  </a:lnTo>
                  <a:lnTo>
                    <a:pt x="239991" y="0"/>
                  </a:lnTo>
                  <a:lnTo>
                    <a:pt x="239991" y="10439"/>
                  </a:lnTo>
                  <a:lnTo>
                    <a:pt x="229565" y="10439"/>
                  </a:lnTo>
                  <a:lnTo>
                    <a:pt x="229565" y="0"/>
                  </a:lnTo>
                  <a:lnTo>
                    <a:pt x="219125" y="0"/>
                  </a:lnTo>
                  <a:lnTo>
                    <a:pt x="208699" y="0"/>
                  </a:lnTo>
                  <a:lnTo>
                    <a:pt x="198259" y="0"/>
                  </a:lnTo>
                  <a:lnTo>
                    <a:pt x="187820" y="0"/>
                  </a:lnTo>
                  <a:lnTo>
                    <a:pt x="187820" y="10439"/>
                  </a:lnTo>
                  <a:lnTo>
                    <a:pt x="177380" y="10439"/>
                  </a:lnTo>
                  <a:lnTo>
                    <a:pt x="177380" y="20878"/>
                  </a:lnTo>
                  <a:lnTo>
                    <a:pt x="187820" y="20878"/>
                  </a:lnTo>
                  <a:lnTo>
                    <a:pt x="198259" y="20878"/>
                  </a:lnTo>
                  <a:lnTo>
                    <a:pt x="198259" y="10452"/>
                  </a:lnTo>
                  <a:lnTo>
                    <a:pt x="208686" y="10452"/>
                  </a:lnTo>
                  <a:lnTo>
                    <a:pt x="219125" y="10452"/>
                  </a:lnTo>
                  <a:lnTo>
                    <a:pt x="229565" y="10452"/>
                  </a:lnTo>
                  <a:lnTo>
                    <a:pt x="229565" y="20878"/>
                  </a:lnTo>
                  <a:lnTo>
                    <a:pt x="240004" y="20878"/>
                  </a:lnTo>
                  <a:lnTo>
                    <a:pt x="240004" y="10452"/>
                  </a:lnTo>
                  <a:lnTo>
                    <a:pt x="250431" y="10452"/>
                  </a:lnTo>
                  <a:lnTo>
                    <a:pt x="250431" y="20878"/>
                  </a:lnTo>
                  <a:lnTo>
                    <a:pt x="260858" y="20878"/>
                  </a:lnTo>
                  <a:lnTo>
                    <a:pt x="271297" y="20878"/>
                  </a:lnTo>
                  <a:lnTo>
                    <a:pt x="281736" y="20878"/>
                  </a:lnTo>
                  <a:lnTo>
                    <a:pt x="281736" y="10452"/>
                  </a:lnTo>
                  <a:lnTo>
                    <a:pt x="281736" y="0"/>
                  </a:lnTo>
                  <a:close/>
                </a:path>
                <a:path w="636904" h="20954">
                  <a:moveTo>
                    <a:pt x="302602" y="0"/>
                  </a:moveTo>
                  <a:lnTo>
                    <a:pt x="292163" y="0"/>
                  </a:lnTo>
                  <a:lnTo>
                    <a:pt x="292163" y="10452"/>
                  </a:lnTo>
                  <a:lnTo>
                    <a:pt x="302602" y="10452"/>
                  </a:lnTo>
                  <a:lnTo>
                    <a:pt x="302602" y="0"/>
                  </a:lnTo>
                  <a:close/>
                </a:path>
                <a:path w="636904" h="20954">
                  <a:moveTo>
                    <a:pt x="594779" y="0"/>
                  </a:moveTo>
                  <a:lnTo>
                    <a:pt x="584339" y="0"/>
                  </a:lnTo>
                  <a:lnTo>
                    <a:pt x="584339" y="10439"/>
                  </a:lnTo>
                  <a:lnTo>
                    <a:pt x="573913" y="10439"/>
                  </a:lnTo>
                  <a:lnTo>
                    <a:pt x="573913" y="0"/>
                  </a:lnTo>
                  <a:lnTo>
                    <a:pt x="563473" y="0"/>
                  </a:lnTo>
                  <a:lnTo>
                    <a:pt x="553034" y="0"/>
                  </a:lnTo>
                  <a:lnTo>
                    <a:pt x="553034" y="10439"/>
                  </a:lnTo>
                  <a:lnTo>
                    <a:pt x="542607" y="10439"/>
                  </a:lnTo>
                  <a:lnTo>
                    <a:pt x="542607" y="0"/>
                  </a:lnTo>
                  <a:lnTo>
                    <a:pt x="532168" y="0"/>
                  </a:lnTo>
                  <a:lnTo>
                    <a:pt x="521741" y="0"/>
                  </a:lnTo>
                  <a:lnTo>
                    <a:pt x="511302" y="0"/>
                  </a:lnTo>
                  <a:lnTo>
                    <a:pt x="511302" y="10439"/>
                  </a:lnTo>
                  <a:lnTo>
                    <a:pt x="500862" y="10439"/>
                  </a:lnTo>
                  <a:lnTo>
                    <a:pt x="490435" y="10439"/>
                  </a:lnTo>
                  <a:lnTo>
                    <a:pt x="490435" y="0"/>
                  </a:lnTo>
                  <a:lnTo>
                    <a:pt x="479996" y="0"/>
                  </a:lnTo>
                  <a:lnTo>
                    <a:pt x="469569" y="0"/>
                  </a:lnTo>
                  <a:lnTo>
                    <a:pt x="459130" y="0"/>
                  </a:lnTo>
                  <a:lnTo>
                    <a:pt x="459130" y="10439"/>
                  </a:lnTo>
                  <a:lnTo>
                    <a:pt x="448691" y="10439"/>
                  </a:lnTo>
                  <a:lnTo>
                    <a:pt x="438264" y="10439"/>
                  </a:lnTo>
                  <a:lnTo>
                    <a:pt x="427824" y="10439"/>
                  </a:lnTo>
                  <a:lnTo>
                    <a:pt x="427824" y="0"/>
                  </a:lnTo>
                  <a:lnTo>
                    <a:pt x="417385" y="0"/>
                  </a:lnTo>
                  <a:lnTo>
                    <a:pt x="406946" y="0"/>
                  </a:lnTo>
                  <a:lnTo>
                    <a:pt x="406946" y="10439"/>
                  </a:lnTo>
                  <a:lnTo>
                    <a:pt x="354787" y="10439"/>
                  </a:lnTo>
                  <a:lnTo>
                    <a:pt x="354787" y="0"/>
                  </a:lnTo>
                  <a:lnTo>
                    <a:pt x="313042" y="0"/>
                  </a:lnTo>
                  <a:lnTo>
                    <a:pt x="313042" y="10452"/>
                  </a:lnTo>
                  <a:lnTo>
                    <a:pt x="323469" y="10452"/>
                  </a:lnTo>
                  <a:lnTo>
                    <a:pt x="323469" y="20878"/>
                  </a:lnTo>
                  <a:lnTo>
                    <a:pt x="333908" y="20878"/>
                  </a:lnTo>
                  <a:lnTo>
                    <a:pt x="333908" y="10452"/>
                  </a:lnTo>
                  <a:lnTo>
                    <a:pt x="344347" y="10452"/>
                  </a:lnTo>
                  <a:lnTo>
                    <a:pt x="344347" y="20878"/>
                  </a:lnTo>
                  <a:lnTo>
                    <a:pt x="354774" y="20878"/>
                  </a:lnTo>
                  <a:lnTo>
                    <a:pt x="406958" y="20878"/>
                  </a:lnTo>
                  <a:lnTo>
                    <a:pt x="406958" y="10452"/>
                  </a:lnTo>
                  <a:lnTo>
                    <a:pt x="417385" y="10452"/>
                  </a:lnTo>
                  <a:lnTo>
                    <a:pt x="427824" y="10452"/>
                  </a:lnTo>
                  <a:lnTo>
                    <a:pt x="427824" y="20878"/>
                  </a:lnTo>
                  <a:lnTo>
                    <a:pt x="438251" y="20878"/>
                  </a:lnTo>
                  <a:lnTo>
                    <a:pt x="448691" y="20878"/>
                  </a:lnTo>
                  <a:lnTo>
                    <a:pt x="459130" y="20878"/>
                  </a:lnTo>
                  <a:lnTo>
                    <a:pt x="459130" y="10452"/>
                  </a:lnTo>
                  <a:lnTo>
                    <a:pt x="469557" y="10452"/>
                  </a:lnTo>
                  <a:lnTo>
                    <a:pt x="479996" y="10452"/>
                  </a:lnTo>
                  <a:lnTo>
                    <a:pt x="490423" y="10452"/>
                  </a:lnTo>
                  <a:lnTo>
                    <a:pt x="490423" y="20878"/>
                  </a:lnTo>
                  <a:lnTo>
                    <a:pt x="500862" y="20878"/>
                  </a:lnTo>
                  <a:lnTo>
                    <a:pt x="511302" y="20878"/>
                  </a:lnTo>
                  <a:lnTo>
                    <a:pt x="511302" y="10452"/>
                  </a:lnTo>
                  <a:lnTo>
                    <a:pt x="521728" y="10452"/>
                  </a:lnTo>
                  <a:lnTo>
                    <a:pt x="532168" y="10452"/>
                  </a:lnTo>
                  <a:lnTo>
                    <a:pt x="542607" y="10452"/>
                  </a:lnTo>
                  <a:lnTo>
                    <a:pt x="542607" y="20878"/>
                  </a:lnTo>
                  <a:lnTo>
                    <a:pt x="553034" y="20878"/>
                  </a:lnTo>
                  <a:lnTo>
                    <a:pt x="563473" y="20878"/>
                  </a:lnTo>
                  <a:lnTo>
                    <a:pt x="563473" y="10452"/>
                  </a:lnTo>
                  <a:lnTo>
                    <a:pt x="573913" y="10452"/>
                  </a:lnTo>
                  <a:lnTo>
                    <a:pt x="573913" y="20878"/>
                  </a:lnTo>
                  <a:lnTo>
                    <a:pt x="584339" y="20878"/>
                  </a:lnTo>
                  <a:lnTo>
                    <a:pt x="594779" y="20878"/>
                  </a:lnTo>
                  <a:lnTo>
                    <a:pt x="594779" y="10452"/>
                  </a:lnTo>
                  <a:lnTo>
                    <a:pt x="594779" y="0"/>
                  </a:lnTo>
                  <a:close/>
                </a:path>
                <a:path w="636904" h="20954">
                  <a:moveTo>
                    <a:pt x="636524" y="0"/>
                  </a:moveTo>
                  <a:lnTo>
                    <a:pt x="626071" y="0"/>
                  </a:lnTo>
                  <a:lnTo>
                    <a:pt x="626071" y="10439"/>
                  </a:lnTo>
                  <a:lnTo>
                    <a:pt x="615632" y="10439"/>
                  </a:lnTo>
                  <a:lnTo>
                    <a:pt x="605193" y="10439"/>
                  </a:lnTo>
                  <a:lnTo>
                    <a:pt x="605193" y="20878"/>
                  </a:lnTo>
                  <a:lnTo>
                    <a:pt x="615632" y="20878"/>
                  </a:lnTo>
                  <a:lnTo>
                    <a:pt x="626071" y="20878"/>
                  </a:lnTo>
                  <a:lnTo>
                    <a:pt x="636524" y="20878"/>
                  </a:lnTo>
                  <a:lnTo>
                    <a:pt x="636524" y="10452"/>
                  </a:lnTo>
                  <a:lnTo>
                    <a:pt x="636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5" name="object 55"/>
          <p:cNvSpPr txBox="1">
            <a:spLocks noGrp="1"/>
          </p:cNvSpPr>
          <p:nvPr>
            <p:ph type="sldNum" sz="quarter" idx="4294967295"/>
          </p:nvPr>
        </p:nvSpPr>
        <p:spPr>
          <a:xfrm>
            <a:off x="9471025" y="7521575"/>
            <a:ext cx="587375" cy="16033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900" b="0" i="0">
                <a:solidFill>
                  <a:schemeClr val="bg1"/>
                </a:solidFill>
                <a:latin typeface="Raleway"/>
                <a:cs typeface="Raleway"/>
              </a:defRPr>
            </a:lvl1pPr>
          </a:lstStyle>
          <a:p>
            <a:pPr marL="20955">
              <a:lnSpc>
                <a:spcPct val="100000"/>
              </a:lnSpc>
              <a:spcBef>
                <a:spcPts val="45"/>
              </a:spcBef>
            </a:pPr>
            <a:r>
              <a:rPr lang="en-US"/>
              <a:t>Page: </a:t>
            </a:r>
            <a:fld id="{81D60167-4931-47E6-BA6A-407CBD079E47}" type="slidenum">
              <a:rPr spc="-25" smtClean="0"/>
              <a:pPr marL="20955">
                <a:lnSpc>
                  <a:spcPct val="100000"/>
                </a:lnSpc>
                <a:spcBef>
                  <a:spcPts val="45"/>
                </a:spcBef>
              </a:pPr>
              <a:t>22</a:t>
            </a:fld>
            <a:endParaRPr spc="-25" dirty="0"/>
          </a:p>
        </p:txBody>
      </p:sp>
      <p:graphicFrame>
        <p:nvGraphicFramePr>
          <p:cNvPr id="4" name="Object 3">
            <a:extLst>
              <a:ext uri="{FF2B5EF4-FFF2-40B4-BE49-F238E27FC236}">
                <a16:creationId xmlns:a16="http://schemas.microsoft.com/office/drawing/2014/main" id="{A64612AE-16EA-5986-AF76-DAAACDD8641A}"/>
              </a:ext>
            </a:extLst>
          </p:cNvPr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4001147411"/>
              </p:ext>
            </p:extLst>
          </p:nvPr>
        </p:nvGraphicFramePr>
        <p:xfrm>
          <a:off x="1524000" y="5320666"/>
          <a:ext cx="6299200" cy="23495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Worksheet" r:id="rId4" imgW="6299200" imgH="2349500" progId="Excel.Sheet.12">
                  <p:embed/>
                </p:oleObj>
              </mc:Choice>
              <mc:Fallback>
                <p:oleObj name="Worksheet" r:id="rId4" imgW="6299200" imgH="2349500" progId="Excel.Sheet.12">
                  <p:embed/>
                  <p:pic>
                    <p:nvPicPr>
                      <p:cNvPr id="4" name="Object 3">
                        <a:extLst>
                          <a:ext uri="{FF2B5EF4-FFF2-40B4-BE49-F238E27FC236}">
                            <a16:creationId xmlns:a16="http://schemas.microsoft.com/office/drawing/2014/main" id="{A64612AE-16EA-5986-AF76-DAAACDD8641A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24000" y="5320666"/>
                        <a:ext cx="6299200" cy="2349500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56" name="Picture 55" descr="A picture containing logo&#10;&#10;Description automatically generated">
            <a:extLst>
              <a:ext uri="{FF2B5EF4-FFF2-40B4-BE49-F238E27FC236}">
                <a16:creationId xmlns:a16="http://schemas.microsoft.com/office/drawing/2014/main" id="{BC9F0335-FDF8-7DD0-B575-B379A106F52F}"/>
              </a:ext>
            </a:extLst>
          </p:cNvPr>
          <p:cNvPicPr>
            <a:picLocks noChangeAspect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6732"/>
          <a:stretch/>
        </p:blipFill>
        <p:spPr>
          <a:xfrm>
            <a:off x="8610600" y="6449545"/>
            <a:ext cx="1293202" cy="1232368"/>
          </a:xfrm>
          <a:prstGeom prst="rect">
            <a:avLst/>
          </a:prstGeom>
        </p:spPr>
      </p:pic>
      <p:sp>
        <p:nvSpPr>
          <p:cNvPr id="12" name="Rectangle 11">
            <a:extLst>
              <a:ext uri="{FF2B5EF4-FFF2-40B4-BE49-F238E27FC236}">
                <a16:creationId xmlns:a16="http://schemas.microsoft.com/office/drawing/2014/main" id="{1B8C78DD-4789-F30E-2134-299DC839B753}"/>
              </a:ext>
            </a:extLst>
          </p:cNvPr>
          <p:cNvSpPr/>
          <p:nvPr/>
        </p:nvSpPr>
        <p:spPr>
          <a:xfrm>
            <a:off x="6988444" y="5257800"/>
            <a:ext cx="1293201" cy="2484928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40766471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object 5">
            <a:hlinkClick r:id="rId2"/>
          </p:cNvPr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47625" y="767626"/>
            <a:ext cx="5715000" cy="4446270"/>
          </a:xfrm>
          <a:prstGeom prst="rect">
            <a:avLst/>
          </a:prstGeom>
        </p:spPr>
      </p:pic>
      <p:sp>
        <p:nvSpPr>
          <p:cNvPr id="6" name="object 6"/>
          <p:cNvSpPr txBox="1"/>
          <p:nvPr/>
        </p:nvSpPr>
        <p:spPr>
          <a:xfrm>
            <a:off x="5898515" y="890714"/>
            <a:ext cx="3201035" cy="1302921"/>
          </a:xfrm>
          <a:prstGeom prst="rect">
            <a:avLst/>
          </a:prstGeom>
        </p:spPr>
        <p:txBody>
          <a:bodyPr vert="horz" wrap="square" lIns="0" tIns="27940" rIns="0" bIns="0" rtlCol="0">
            <a:spAutoFit/>
          </a:bodyPr>
          <a:lstStyle/>
          <a:p>
            <a:pPr marL="12700" marR="949960">
              <a:lnSpc>
                <a:spcPts val="1350"/>
              </a:lnSpc>
              <a:spcBef>
                <a:spcPts val="220"/>
              </a:spcBef>
            </a:pPr>
            <a:r>
              <a:rPr sz="1200" b="1" spc="85" dirty="0">
                <a:latin typeface="Arial"/>
                <a:cs typeface="Arial"/>
              </a:rPr>
              <a:t>NAPA</a:t>
            </a:r>
            <a:r>
              <a:rPr sz="1200" b="1" spc="90" dirty="0">
                <a:latin typeface="Arial"/>
                <a:cs typeface="Arial"/>
              </a:rPr>
              <a:t> </a:t>
            </a:r>
            <a:r>
              <a:rPr sz="1200" b="1" spc="50" dirty="0">
                <a:latin typeface="Arial"/>
                <a:cs typeface="Arial"/>
              </a:rPr>
              <a:t>5-</a:t>
            </a:r>
            <a:r>
              <a:rPr sz="1200" b="1" spc="70" dirty="0">
                <a:latin typeface="Arial"/>
                <a:cs typeface="Arial"/>
              </a:rPr>
              <a:t>PIECE</a:t>
            </a:r>
            <a:r>
              <a:rPr sz="1200" b="1" spc="90" dirty="0">
                <a:latin typeface="Arial"/>
                <a:cs typeface="Arial"/>
              </a:rPr>
              <a:t> </a:t>
            </a:r>
            <a:r>
              <a:rPr sz="1200" b="1" spc="105" dirty="0">
                <a:latin typeface="Arial"/>
                <a:cs typeface="Arial"/>
              </a:rPr>
              <a:t>DINING</a:t>
            </a:r>
            <a:r>
              <a:rPr sz="1200" b="1" spc="90" dirty="0">
                <a:latin typeface="Arial"/>
                <a:cs typeface="Arial"/>
              </a:rPr>
              <a:t> </a:t>
            </a:r>
            <a:r>
              <a:rPr sz="1200" b="1" spc="-25" dirty="0">
                <a:latin typeface="Arial"/>
                <a:cs typeface="Arial"/>
              </a:rPr>
              <a:t>SET </a:t>
            </a:r>
            <a:r>
              <a:rPr sz="1200" b="1" spc="50" dirty="0">
                <a:latin typeface="Arial"/>
                <a:cs typeface="Arial"/>
              </a:rPr>
              <a:t>(TABLE</a:t>
            </a:r>
            <a:r>
              <a:rPr sz="1200" b="1" spc="90" dirty="0">
                <a:latin typeface="Arial"/>
                <a:cs typeface="Arial"/>
              </a:rPr>
              <a:t> </a:t>
            </a:r>
            <a:r>
              <a:rPr sz="1200" b="1" spc="170" dirty="0">
                <a:latin typeface="Arial"/>
                <a:cs typeface="Arial"/>
              </a:rPr>
              <a:t>&amp;</a:t>
            </a:r>
            <a:r>
              <a:rPr sz="1200" b="1" spc="90" dirty="0">
                <a:latin typeface="Arial"/>
                <a:cs typeface="Arial"/>
              </a:rPr>
              <a:t> </a:t>
            </a:r>
            <a:r>
              <a:rPr sz="1200" b="1" spc="165" dirty="0">
                <a:latin typeface="Arial"/>
                <a:cs typeface="Arial"/>
              </a:rPr>
              <a:t>4</a:t>
            </a:r>
            <a:r>
              <a:rPr sz="1200" b="1" spc="90" dirty="0">
                <a:latin typeface="Arial"/>
                <a:cs typeface="Arial"/>
              </a:rPr>
              <a:t> </a:t>
            </a:r>
            <a:r>
              <a:rPr sz="1200" b="1" spc="70" dirty="0">
                <a:latin typeface="Arial"/>
                <a:cs typeface="Arial"/>
              </a:rPr>
              <a:t>SIDE</a:t>
            </a:r>
            <a:r>
              <a:rPr sz="1200" b="1" spc="95" dirty="0">
                <a:latin typeface="Arial"/>
                <a:cs typeface="Arial"/>
              </a:rPr>
              <a:t> </a:t>
            </a:r>
            <a:r>
              <a:rPr sz="1200" b="1" spc="65" dirty="0">
                <a:latin typeface="Arial"/>
                <a:cs typeface="Arial"/>
              </a:rPr>
              <a:t>CHAIRS)</a:t>
            </a:r>
            <a:endParaRPr sz="1200" dirty="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700" dirty="0">
              <a:latin typeface="Raleway"/>
              <a:cs typeface="Raleway"/>
            </a:endParaRPr>
          </a:p>
          <a:p>
            <a:pPr marL="12700" marR="5080">
              <a:lnSpc>
                <a:spcPct val="100000"/>
              </a:lnSpc>
              <a:spcBef>
                <a:spcPts val="5"/>
              </a:spcBef>
            </a:pPr>
            <a:r>
              <a:rPr sz="750" dirty="0">
                <a:latin typeface="Raleway"/>
                <a:cs typeface="Raleway"/>
              </a:rPr>
              <a:t>A grandly scaled dining collection with modern farmhouse styling, </a:t>
            </a:r>
            <a:r>
              <a:rPr sz="750" spc="-20" dirty="0">
                <a:latin typeface="Raleway"/>
                <a:cs typeface="Raleway"/>
              </a:rPr>
              <a:t>Napa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features a dining table with ample room for all visitors. The table has </a:t>
            </a:r>
            <a:r>
              <a:rPr sz="750" spc="-50" dirty="0">
                <a:latin typeface="Raleway"/>
                <a:cs typeface="Raleway"/>
              </a:rPr>
              <a:t>a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beautiful plank-effect top and comes with two 18-inch leaves </a:t>
            </a:r>
            <a:r>
              <a:rPr sz="750" spc="-20" dirty="0">
                <a:latin typeface="Raleway"/>
                <a:cs typeface="Raleway"/>
              </a:rPr>
              <a:t>that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expand it to a full 108-inches for seating of up to ten people. The </a:t>
            </a:r>
            <a:r>
              <a:rPr sz="750" spc="-10" dirty="0">
                <a:latin typeface="Raleway"/>
                <a:cs typeface="Raleway"/>
              </a:rPr>
              <a:t>double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pedestal base has exposed tenons and pairs gracefully with </a:t>
            </a:r>
            <a:r>
              <a:rPr sz="750" spc="-25" dirty="0">
                <a:latin typeface="Raleway"/>
                <a:cs typeface="Raleway"/>
              </a:rPr>
              <a:t>the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schoolhouse upholstered seat Side Chair for a group that is both </a:t>
            </a:r>
            <a:r>
              <a:rPr sz="750" spc="-10" dirty="0">
                <a:latin typeface="Raleway"/>
                <a:cs typeface="Raleway"/>
              </a:rPr>
              <a:t>stylish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and </a:t>
            </a:r>
            <a:r>
              <a:rPr sz="750" spc="-10" dirty="0">
                <a:latin typeface="Raleway"/>
                <a:cs typeface="Raleway"/>
              </a:rPr>
              <a:t>comfortable.</a:t>
            </a:r>
            <a:endParaRPr sz="750" dirty="0">
              <a:latin typeface="Raleway"/>
              <a:cs typeface="Raleway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6176645" y="273752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6176645" y="296612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6176645" y="319472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6176645" y="342332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6176645" y="365192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6176645" y="376622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6176645" y="388052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 txBox="1"/>
          <p:nvPr/>
        </p:nvSpPr>
        <p:spPr>
          <a:xfrm>
            <a:off x="5898515" y="2683446"/>
            <a:ext cx="3187700" cy="15901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93700" marR="83820">
              <a:lnSpc>
                <a:spcPct val="100000"/>
              </a:lnSpc>
              <a:spcBef>
                <a:spcPts val="100"/>
              </a:spcBef>
            </a:pPr>
            <a:r>
              <a:rPr sz="750" dirty="0">
                <a:latin typeface="Raleway"/>
                <a:cs typeface="Raleway"/>
              </a:rPr>
              <a:t>Constructed of mango and Asian hardwoods, mango </a:t>
            </a:r>
            <a:r>
              <a:rPr sz="750" spc="-10" dirty="0">
                <a:latin typeface="Raleway"/>
                <a:cs typeface="Raleway"/>
              </a:rPr>
              <a:t>veneers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and engineered </a:t>
            </a:r>
            <a:r>
              <a:rPr sz="750" spc="-10" dirty="0">
                <a:latin typeface="Raleway"/>
                <a:cs typeface="Raleway"/>
              </a:rPr>
              <a:t>hardwoods</a:t>
            </a:r>
            <a:endParaRPr sz="750" dirty="0">
              <a:latin typeface="Raleway"/>
              <a:cs typeface="Raleway"/>
            </a:endParaRPr>
          </a:p>
          <a:p>
            <a:pPr marL="393700" marR="15367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Side Chair features schoolhouse design with shaped top </a:t>
            </a:r>
            <a:r>
              <a:rPr sz="750" spc="-20" dirty="0">
                <a:latin typeface="Raleway"/>
                <a:cs typeface="Raleway"/>
              </a:rPr>
              <a:t>rail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and upholstered linen-colored seat for </a:t>
            </a:r>
            <a:r>
              <a:rPr sz="750" spc="-10" dirty="0">
                <a:latin typeface="Raleway"/>
                <a:cs typeface="Raleway"/>
              </a:rPr>
              <a:t>comfort</a:t>
            </a:r>
            <a:endParaRPr sz="750" dirty="0">
              <a:latin typeface="Raleway"/>
              <a:cs typeface="Raleway"/>
            </a:endParaRPr>
          </a:p>
          <a:p>
            <a:pPr marL="393700" marR="235585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The table has plank-effect top, double pedestal base </a:t>
            </a:r>
            <a:r>
              <a:rPr sz="750" spc="-20" dirty="0">
                <a:latin typeface="Raleway"/>
                <a:cs typeface="Raleway"/>
              </a:rPr>
              <a:t>with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exposed </a:t>
            </a:r>
            <a:r>
              <a:rPr sz="750" spc="-10" dirty="0">
                <a:latin typeface="Raleway"/>
                <a:cs typeface="Raleway"/>
              </a:rPr>
              <a:t>tenons</a:t>
            </a:r>
            <a:endParaRPr sz="750" dirty="0">
              <a:latin typeface="Raleway"/>
              <a:cs typeface="Raleway"/>
            </a:endParaRPr>
          </a:p>
          <a:p>
            <a:pPr marL="393700" marR="508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Stretchers on the table base add to the stability and strength </a:t>
            </a:r>
            <a:r>
              <a:rPr sz="750" spc="-25" dirty="0">
                <a:latin typeface="Raleway"/>
                <a:cs typeface="Raleway"/>
              </a:rPr>
              <a:t>of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the </a:t>
            </a:r>
            <a:r>
              <a:rPr sz="750" spc="-20" dirty="0">
                <a:latin typeface="Raleway"/>
                <a:cs typeface="Raleway"/>
              </a:rPr>
              <a:t>table</a:t>
            </a:r>
            <a:endParaRPr sz="750" dirty="0">
              <a:latin typeface="Raleway"/>
              <a:cs typeface="Raleway"/>
            </a:endParaRPr>
          </a:p>
          <a:p>
            <a:pPr marL="393700" marR="46228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Table seats up to 10 with two 18-inch leaves </a:t>
            </a:r>
            <a:r>
              <a:rPr sz="750" spc="-10" dirty="0">
                <a:latin typeface="Raleway"/>
                <a:cs typeface="Raleway"/>
              </a:rPr>
              <a:t>inserted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Metal table glides ensure smooth </a:t>
            </a:r>
            <a:r>
              <a:rPr sz="750" spc="-10" dirty="0">
                <a:latin typeface="Raleway"/>
                <a:cs typeface="Raleway"/>
              </a:rPr>
              <a:t>operation</a:t>
            </a:r>
            <a:endParaRPr sz="750" dirty="0">
              <a:latin typeface="Raleway"/>
              <a:cs typeface="Raleway"/>
            </a:endParaRPr>
          </a:p>
          <a:p>
            <a:pPr marL="39370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Dusky cedar </a:t>
            </a:r>
            <a:r>
              <a:rPr sz="750" spc="-10" dirty="0">
                <a:latin typeface="Raleway"/>
                <a:cs typeface="Raleway"/>
              </a:rPr>
              <a:t>finish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  <a:spcBef>
                <a:spcPts val="620"/>
              </a:spcBef>
            </a:pPr>
            <a:r>
              <a:rPr sz="750" u="sng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2"/>
              </a:rPr>
              <a:t>Read </a:t>
            </a:r>
            <a:r>
              <a:rPr sz="750" u="sng" spc="-20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2"/>
              </a:rPr>
              <a:t>More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</a:pPr>
            <a:r>
              <a:rPr sz="750" b="1" dirty="0">
                <a:latin typeface="Raleway"/>
                <a:cs typeface="Raleway"/>
              </a:rPr>
              <a:t>Price:</a:t>
            </a:r>
            <a:r>
              <a:rPr sz="750" b="1" spc="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From: </a:t>
            </a:r>
            <a:r>
              <a:rPr sz="750" spc="-10" dirty="0">
                <a:latin typeface="Raleway"/>
                <a:cs typeface="Raleway"/>
              </a:rPr>
              <a:t>$589.00</a:t>
            </a:r>
            <a:endParaRPr sz="750" dirty="0">
              <a:latin typeface="Raleway"/>
              <a:cs typeface="Raleway"/>
            </a:endParaRPr>
          </a:p>
        </p:txBody>
      </p:sp>
      <p:grpSp>
        <p:nvGrpSpPr>
          <p:cNvPr id="15" name="object 15"/>
          <p:cNvGrpSpPr/>
          <p:nvPr/>
        </p:nvGrpSpPr>
        <p:grpSpPr>
          <a:xfrm>
            <a:off x="5907614" y="4377620"/>
            <a:ext cx="727710" cy="727710"/>
            <a:chOff x="5907614" y="4377620"/>
            <a:chExt cx="727710" cy="727710"/>
          </a:xfrm>
        </p:grpSpPr>
        <p:sp>
          <p:nvSpPr>
            <p:cNvPr id="16" name="object 16"/>
            <p:cNvSpPr/>
            <p:nvPr/>
          </p:nvSpPr>
          <p:spPr>
            <a:xfrm>
              <a:off x="5911215" y="4381220"/>
              <a:ext cx="720090" cy="720090"/>
            </a:xfrm>
            <a:custGeom>
              <a:avLst/>
              <a:gdLst/>
              <a:ahLst/>
              <a:cxnLst/>
              <a:rect l="l" t="t" r="r" b="b"/>
              <a:pathLst>
                <a:path w="720090" h="720089">
                  <a:moveTo>
                    <a:pt x="0" y="0"/>
                  </a:moveTo>
                  <a:lnTo>
                    <a:pt x="720001" y="0"/>
                  </a:lnTo>
                  <a:lnTo>
                    <a:pt x="720001" y="720001"/>
                  </a:lnTo>
                  <a:lnTo>
                    <a:pt x="0" y="720001"/>
                  </a:lnTo>
                  <a:lnTo>
                    <a:pt x="0" y="0"/>
                  </a:lnTo>
                  <a:close/>
                </a:path>
              </a:pathLst>
            </a:custGeom>
            <a:ln w="72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5955525" y="4425530"/>
              <a:ext cx="631825" cy="33655"/>
            </a:xfrm>
            <a:custGeom>
              <a:avLst/>
              <a:gdLst/>
              <a:ahLst/>
              <a:cxnLst/>
              <a:rect l="l" t="t" r="r" b="b"/>
              <a:pathLst>
                <a:path w="631825" h="33654">
                  <a:moveTo>
                    <a:pt x="44297" y="22148"/>
                  </a:moveTo>
                  <a:lnTo>
                    <a:pt x="33223" y="22148"/>
                  </a:lnTo>
                  <a:lnTo>
                    <a:pt x="22148" y="22148"/>
                  </a:lnTo>
                  <a:lnTo>
                    <a:pt x="22148" y="33235"/>
                  </a:lnTo>
                  <a:lnTo>
                    <a:pt x="33223" y="33235"/>
                  </a:lnTo>
                  <a:lnTo>
                    <a:pt x="44297" y="33235"/>
                  </a:lnTo>
                  <a:lnTo>
                    <a:pt x="44297" y="22148"/>
                  </a:lnTo>
                  <a:close/>
                </a:path>
                <a:path w="631825" h="33654">
                  <a:moveTo>
                    <a:pt x="44297" y="0"/>
                  </a:moveTo>
                  <a:lnTo>
                    <a:pt x="33223" y="0"/>
                  </a:lnTo>
                  <a:lnTo>
                    <a:pt x="22148" y="0"/>
                  </a:lnTo>
                  <a:lnTo>
                    <a:pt x="11074" y="0"/>
                  </a:lnTo>
                  <a:lnTo>
                    <a:pt x="0" y="0"/>
                  </a:lnTo>
                  <a:lnTo>
                    <a:pt x="0" y="11074"/>
                  </a:lnTo>
                  <a:lnTo>
                    <a:pt x="0" y="22148"/>
                  </a:lnTo>
                  <a:lnTo>
                    <a:pt x="0" y="33235"/>
                  </a:lnTo>
                  <a:lnTo>
                    <a:pt x="11074" y="33235"/>
                  </a:lnTo>
                  <a:lnTo>
                    <a:pt x="11074" y="22148"/>
                  </a:lnTo>
                  <a:lnTo>
                    <a:pt x="11074" y="11074"/>
                  </a:lnTo>
                  <a:lnTo>
                    <a:pt x="22148" y="11074"/>
                  </a:lnTo>
                  <a:lnTo>
                    <a:pt x="33223" y="11074"/>
                  </a:lnTo>
                  <a:lnTo>
                    <a:pt x="44297" y="11074"/>
                  </a:lnTo>
                  <a:lnTo>
                    <a:pt x="44297" y="0"/>
                  </a:lnTo>
                  <a:close/>
                </a:path>
                <a:path w="631825" h="33654">
                  <a:moveTo>
                    <a:pt x="55384" y="22148"/>
                  </a:moveTo>
                  <a:lnTo>
                    <a:pt x="44310" y="22148"/>
                  </a:lnTo>
                  <a:lnTo>
                    <a:pt x="44310" y="33235"/>
                  </a:lnTo>
                  <a:lnTo>
                    <a:pt x="55384" y="33235"/>
                  </a:lnTo>
                  <a:lnTo>
                    <a:pt x="55384" y="22148"/>
                  </a:lnTo>
                  <a:close/>
                </a:path>
                <a:path w="631825" h="33654">
                  <a:moveTo>
                    <a:pt x="77533" y="0"/>
                  </a:moveTo>
                  <a:lnTo>
                    <a:pt x="66459" y="0"/>
                  </a:lnTo>
                  <a:lnTo>
                    <a:pt x="55384" y="0"/>
                  </a:lnTo>
                  <a:lnTo>
                    <a:pt x="44310" y="0"/>
                  </a:lnTo>
                  <a:lnTo>
                    <a:pt x="44310" y="11074"/>
                  </a:lnTo>
                  <a:lnTo>
                    <a:pt x="55384" y="11074"/>
                  </a:lnTo>
                  <a:lnTo>
                    <a:pt x="66459" y="11074"/>
                  </a:lnTo>
                  <a:lnTo>
                    <a:pt x="66459" y="22148"/>
                  </a:lnTo>
                  <a:lnTo>
                    <a:pt x="66459" y="33235"/>
                  </a:lnTo>
                  <a:lnTo>
                    <a:pt x="77533" y="33235"/>
                  </a:lnTo>
                  <a:lnTo>
                    <a:pt x="77533" y="22148"/>
                  </a:lnTo>
                  <a:lnTo>
                    <a:pt x="77533" y="11074"/>
                  </a:lnTo>
                  <a:lnTo>
                    <a:pt x="77533" y="0"/>
                  </a:lnTo>
                  <a:close/>
                </a:path>
                <a:path w="631825" h="33654">
                  <a:moveTo>
                    <a:pt x="132918" y="22148"/>
                  </a:moveTo>
                  <a:lnTo>
                    <a:pt x="121843" y="22148"/>
                  </a:lnTo>
                  <a:lnTo>
                    <a:pt x="110769" y="22148"/>
                  </a:lnTo>
                  <a:lnTo>
                    <a:pt x="99695" y="22148"/>
                  </a:lnTo>
                  <a:lnTo>
                    <a:pt x="99695" y="33235"/>
                  </a:lnTo>
                  <a:lnTo>
                    <a:pt x="110769" y="33235"/>
                  </a:lnTo>
                  <a:lnTo>
                    <a:pt x="121843" y="33235"/>
                  </a:lnTo>
                  <a:lnTo>
                    <a:pt x="132918" y="33235"/>
                  </a:lnTo>
                  <a:lnTo>
                    <a:pt x="132918" y="22148"/>
                  </a:lnTo>
                  <a:close/>
                </a:path>
                <a:path w="631825" h="33654">
                  <a:moveTo>
                    <a:pt x="155067" y="22148"/>
                  </a:moveTo>
                  <a:lnTo>
                    <a:pt x="143992" y="22148"/>
                  </a:lnTo>
                  <a:lnTo>
                    <a:pt x="143992" y="33235"/>
                  </a:lnTo>
                  <a:lnTo>
                    <a:pt x="155067" y="33235"/>
                  </a:lnTo>
                  <a:lnTo>
                    <a:pt x="155067" y="22148"/>
                  </a:lnTo>
                  <a:close/>
                </a:path>
                <a:path w="631825" h="33654">
                  <a:moveTo>
                    <a:pt x="155067" y="0"/>
                  </a:moveTo>
                  <a:lnTo>
                    <a:pt x="143992" y="0"/>
                  </a:lnTo>
                  <a:lnTo>
                    <a:pt x="132918" y="0"/>
                  </a:lnTo>
                  <a:lnTo>
                    <a:pt x="132918" y="11074"/>
                  </a:lnTo>
                  <a:lnTo>
                    <a:pt x="132918" y="22148"/>
                  </a:lnTo>
                  <a:lnTo>
                    <a:pt x="143992" y="22148"/>
                  </a:lnTo>
                  <a:lnTo>
                    <a:pt x="143992" y="11074"/>
                  </a:lnTo>
                  <a:lnTo>
                    <a:pt x="155067" y="11074"/>
                  </a:lnTo>
                  <a:lnTo>
                    <a:pt x="155067" y="0"/>
                  </a:lnTo>
                  <a:close/>
                </a:path>
                <a:path w="631825" h="33654">
                  <a:moveTo>
                    <a:pt x="177228" y="0"/>
                  </a:moveTo>
                  <a:lnTo>
                    <a:pt x="166154" y="0"/>
                  </a:lnTo>
                  <a:lnTo>
                    <a:pt x="166154" y="11074"/>
                  </a:lnTo>
                  <a:lnTo>
                    <a:pt x="177228" y="11074"/>
                  </a:lnTo>
                  <a:lnTo>
                    <a:pt x="177228" y="0"/>
                  </a:lnTo>
                  <a:close/>
                </a:path>
                <a:path w="631825" h="33654">
                  <a:moveTo>
                    <a:pt x="188302" y="11074"/>
                  </a:moveTo>
                  <a:lnTo>
                    <a:pt x="177228" y="11074"/>
                  </a:lnTo>
                  <a:lnTo>
                    <a:pt x="177228" y="22148"/>
                  </a:lnTo>
                  <a:lnTo>
                    <a:pt x="188302" y="22148"/>
                  </a:lnTo>
                  <a:lnTo>
                    <a:pt x="188302" y="11074"/>
                  </a:lnTo>
                  <a:close/>
                </a:path>
                <a:path w="631825" h="33654">
                  <a:moveTo>
                    <a:pt x="210451" y="0"/>
                  </a:moveTo>
                  <a:lnTo>
                    <a:pt x="199377" y="0"/>
                  </a:lnTo>
                  <a:lnTo>
                    <a:pt x="199377" y="11074"/>
                  </a:lnTo>
                  <a:lnTo>
                    <a:pt x="210451" y="11074"/>
                  </a:lnTo>
                  <a:lnTo>
                    <a:pt x="210451" y="0"/>
                  </a:lnTo>
                  <a:close/>
                </a:path>
                <a:path w="631825" h="33654">
                  <a:moveTo>
                    <a:pt x="232613" y="0"/>
                  </a:moveTo>
                  <a:lnTo>
                    <a:pt x="221538" y="0"/>
                  </a:lnTo>
                  <a:lnTo>
                    <a:pt x="221538" y="11074"/>
                  </a:lnTo>
                  <a:lnTo>
                    <a:pt x="210464" y="11074"/>
                  </a:lnTo>
                  <a:lnTo>
                    <a:pt x="210464" y="22148"/>
                  </a:lnTo>
                  <a:lnTo>
                    <a:pt x="221538" y="22148"/>
                  </a:lnTo>
                  <a:lnTo>
                    <a:pt x="232613" y="22148"/>
                  </a:lnTo>
                  <a:lnTo>
                    <a:pt x="232613" y="11074"/>
                  </a:lnTo>
                  <a:lnTo>
                    <a:pt x="232613" y="0"/>
                  </a:lnTo>
                  <a:close/>
                </a:path>
                <a:path w="631825" h="33654">
                  <a:moveTo>
                    <a:pt x="265836" y="0"/>
                  </a:moveTo>
                  <a:lnTo>
                    <a:pt x="254762" y="0"/>
                  </a:lnTo>
                  <a:lnTo>
                    <a:pt x="254762" y="11074"/>
                  </a:lnTo>
                  <a:lnTo>
                    <a:pt x="243687" y="11074"/>
                  </a:lnTo>
                  <a:lnTo>
                    <a:pt x="243687" y="22148"/>
                  </a:lnTo>
                  <a:lnTo>
                    <a:pt x="254762" y="22148"/>
                  </a:lnTo>
                  <a:lnTo>
                    <a:pt x="265836" y="22148"/>
                  </a:lnTo>
                  <a:lnTo>
                    <a:pt x="265836" y="11074"/>
                  </a:lnTo>
                  <a:lnTo>
                    <a:pt x="265836" y="0"/>
                  </a:lnTo>
                  <a:close/>
                </a:path>
                <a:path w="631825" h="33654">
                  <a:moveTo>
                    <a:pt x="299072" y="0"/>
                  </a:moveTo>
                  <a:lnTo>
                    <a:pt x="287997" y="0"/>
                  </a:lnTo>
                  <a:lnTo>
                    <a:pt x="276923" y="0"/>
                  </a:lnTo>
                  <a:lnTo>
                    <a:pt x="265849" y="0"/>
                  </a:lnTo>
                  <a:lnTo>
                    <a:pt x="265849" y="11074"/>
                  </a:lnTo>
                  <a:lnTo>
                    <a:pt x="276923" y="11074"/>
                  </a:lnTo>
                  <a:lnTo>
                    <a:pt x="287997" y="11074"/>
                  </a:lnTo>
                  <a:lnTo>
                    <a:pt x="287997" y="22148"/>
                  </a:lnTo>
                  <a:lnTo>
                    <a:pt x="299072" y="22148"/>
                  </a:lnTo>
                  <a:lnTo>
                    <a:pt x="299072" y="11074"/>
                  </a:lnTo>
                  <a:lnTo>
                    <a:pt x="299072" y="0"/>
                  </a:lnTo>
                  <a:close/>
                </a:path>
                <a:path w="631825" h="33654">
                  <a:moveTo>
                    <a:pt x="321221" y="0"/>
                  </a:moveTo>
                  <a:lnTo>
                    <a:pt x="310146" y="0"/>
                  </a:lnTo>
                  <a:lnTo>
                    <a:pt x="310146" y="11074"/>
                  </a:lnTo>
                  <a:lnTo>
                    <a:pt x="310146" y="22148"/>
                  </a:lnTo>
                  <a:lnTo>
                    <a:pt x="321221" y="22148"/>
                  </a:lnTo>
                  <a:lnTo>
                    <a:pt x="321221" y="11074"/>
                  </a:lnTo>
                  <a:lnTo>
                    <a:pt x="321221" y="0"/>
                  </a:lnTo>
                  <a:close/>
                </a:path>
                <a:path w="631825" h="33654">
                  <a:moveTo>
                    <a:pt x="354457" y="11074"/>
                  </a:moveTo>
                  <a:lnTo>
                    <a:pt x="343382" y="11074"/>
                  </a:lnTo>
                  <a:lnTo>
                    <a:pt x="343382" y="0"/>
                  </a:lnTo>
                  <a:lnTo>
                    <a:pt x="332308" y="0"/>
                  </a:lnTo>
                  <a:lnTo>
                    <a:pt x="332308" y="11074"/>
                  </a:lnTo>
                  <a:lnTo>
                    <a:pt x="321233" y="11074"/>
                  </a:lnTo>
                  <a:lnTo>
                    <a:pt x="321233" y="22148"/>
                  </a:lnTo>
                  <a:lnTo>
                    <a:pt x="332308" y="22148"/>
                  </a:lnTo>
                  <a:lnTo>
                    <a:pt x="343382" y="22148"/>
                  </a:lnTo>
                  <a:lnTo>
                    <a:pt x="354457" y="22148"/>
                  </a:lnTo>
                  <a:lnTo>
                    <a:pt x="354457" y="11074"/>
                  </a:lnTo>
                  <a:close/>
                </a:path>
                <a:path w="631825" h="33654">
                  <a:moveTo>
                    <a:pt x="376605" y="0"/>
                  </a:moveTo>
                  <a:lnTo>
                    <a:pt x="365531" y="0"/>
                  </a:lnTo>
                  <a:lnTo>
                    <a:pt x="354457" y="0"/>
                  </a:lnTo>
                  <a:lnTo>
                    <a:pt x="354457" y="11074"/>
                  </a:lnTo>
                  <a:lnTo>
                    <a:pt x="365531" y="11074"/>
                  </a:lnTo>
                  <a:lnTo>
                    <a:pt x="365531" y="22148"/>
                  </a:lnTo>
                  <a:lnTo>
                    <a:pt x="376605" y="22148"/>
                  </a:lnTo>
                  <a:lnTo>
                    <a:pt x="376605" y="11074"/>
                  </a:lnTo>
                  <a:lnTo>
                    <a:pt x="376605" y="0"/>
                  </a:lnTo>
                  <a:close/>
                </a:path>
                <a:path w="631825" h="33654">
                  <a:moveTo>
                    <a:pt x="398767" y="0"/>
                  </a:moveTo>
                  <a:lnTo>
                    <a:pt x="387692" y="0"/>
                  </a:lnTo>
                  <a:lnTo>
                    <a:pt x="376618" y="0"/>
                  </a:lnTo>
                  <a:lnTo>
                    <a:pt x="376618" y="11074"/>
                  </a:lnTo>
                  <a:lnTo>
                    <a:pt x="387692" y="11074"/>
                  </a:lnTo>
                  <a:lnTo>
                    <a:pt x="398767" y="11074"/>
                  </a:lnTo>
                  <a:lnTo>
                    <a:pt x="398767" y="0"/>
                  </a:lnTo>
                  <a:close/>
                </a:path>
                <a:path w="631825" h="33654">
                  <a:moveTo>
                    <a:pt x="409841" y="11074"/>
                  </a:moveTo>
                  <a:lnTo>
                    <a:pt x="398767" y="11074"/>
                  </a:lnTo>
                  <a:lnTo>
                    <a:pt x="398767" y="22148"/>
                  </a:lnTo>
                  <a:lnTo>
                    <a:pt x="409841" y="22148"/>
                  </a:lnTo>
                  <a:lnTo>
                    <a:pt x="409841" y="11074"/>
                  </a:lnTo>
                  <a:close/>
                </a:path>
                <a:path w="631825" h="33654">
                  <a:moveTo>
                    <a:pt x="431990" y="0"/>
                  </a:moveTo>
                  <a:lnTo>
                    <a:pt x="420916" y="0"/>
                  </a:lnTo>
                  <a:lnTo>
                    <a:pt x="409841" y="0"/>
                  </a:lnTo>
                  <a:lnTo>
                    <a:pt x="409841" y="11074"/>
                  </a:lnTo>
                  <a:lnTo>
                    <a:pt x="420916" y="11074"/>
                  </a:lnTo>
                  <a:lnTo>
                    <a:pt x="420916" y="22148"/>
                  </a:lnTo>
                  <a:lnTo>
                    <a:pt x="431990" y="22148"/>
                  </a:lnTo>
                  <a:lnTo>
                    <a:pt x="431990" y="11074"/>
                  </a:lnTo>
                  <a:lnTo>
                    <a:pt x="431990" y="0"/>
                  </a:lnTo>
                  <a:close/>
                </a:path>
                <a:path w="631825" h="33654">
                  <a:moveTo>
                    <a:pt x="443077" y="11074"/>
                  </a:moveTo>
                  <a:lnTo>
                    <a:pt x="432003" y="11074"/>
                  </a:lnTo>
                  <a:lnTo>
                    <a:pt x="432003" y="22148"/>
                  </a:lnTo>
                  <a:lnTo>
                    <a:pt x="443077" y="22148"/>
                  </a:lnTo>
                  <a:lnTo>
                    <a:pt x="443077" y="11074"/>
                  </a:lnTo>
                  <a:close/>
                </a:path>
                <a:path w="631825" h="33654">
                  <a:moveTo>
                    <a:pt x="487375" y="0"/>
                  </a:moveTo>
                  <a:lnTo>
                    <a:pt x="476300" y="0"/>
                  </a:lnTo>
                  <a:lnTo>
                    <a:pt x="465226" y="0"/>
                  </a:lnTo>
                  <a:lnTo>
                    <a:pt x="454152" y="0"/>
                  </a:lnTo>
                  <a:lnTo>
                    <a:pt x="443077" y="0"/>
                  </a:lnTo>
                  <a:lnTo>
                    <a:pt x="443077" y="11074"/>
                  </a:lnTo>
                  <a:lnTo>
                    <a:pt x="454152" y="11074"/>
                  </a:lnTo>
                  <a:lnTo>
                    <a:pt x="454152" y="22148"/>
                  </a:lnTo>
                  <a:lnTo>
                    <a:pt x="465226" y="22148"/>
                  </a:lnTo>
                  <a:lnTo>
                    <a:pt x="476300" y="22148"/>
                  </a:lnTo>
                  <a:lnTo>
                    <a:pt x="476300" y="11074"/>
                  </a:lnTo>
                  <a:lnTo>
                    <a:pt x="487375" y="11074"/>
                  </a:lnTo>
                  <a:lnTo>
                    <a:pt x="487375" y="0"/>
                  </a:lnTo>
                  <a:close/>
                </a:path>
                <a:path w="631825" h="33654">
                  <a:moveTo>
                    <a:pt x="531685" y="0"/>
                  </a:moveTo>
                  <a:lnTo>
                    <a:pt x="520611" y="0"/>
                  </a:lnTo>
                  <a:lnTo>
                    <a:pt x="509536" y="0"/>
                  </a:lnTo>
                  <a:lnTo>
                    <a:pt x="498462" y="0"/>
                  </a:lnTo>
                  <a:lnTo>
                    <a:pt x="487387" y="0"/>
                  </a:lnTo>
                  <a:lnTo>
                    <a:pt x="487387" y="11074"/>
                  </a:lnTo>
                  <a:lnTo>
                    <a:pt x="498462" y="11074"/>
                  </a:lnTo>
                  <a:lnTo>
                    <a:pt x="498462" y="22148"/>
                  </a:lnTo>
                  <a:lnTo>
                    <a:pt x="509536" y="22148"/>
                  </a:lnTo>
                  <a:lnTo>
                    <a:pt x="509536" y="11074"/>
                  </a:lnTo>
                  <a:lnTo>
                    <a:pt x="520611" y="11074"/>
                  </a:lnTo>
                  <a:lnTo>
                    <a:pt x="520611" y="22148"/>
                  </a:lnTo>
                  <a:lnTo>
                    <a:pt x="531685" y="22148"/>
                  </a:lnTo>
                  <a:lnTo>
                    <a:pt x="531685" y="11074"/>
                  </a:lnTo>
                  <a:lnTo>
                    <a:pt x="531685" y="0"/>
                  </a:lnTo>
                  <a:close/>
                </a:path>
                <a:path w="631825" h="33654">
                  <a:moveTo>
                    <a:pt x="564908" y="0"/>
                  </a:moveTo>
                  <a:lnTo>
                    <a:pt x="553847" y="0"/>
                  </a:lnTo>
                  <a:lnTo>
                    <a:pt x="553847" y="11074"/>
                  </a:lnTo>
                  <a:lnTo>
                    <a:pt x="553847" y="22148"/>
                  </a:lnTo>
                  <a:lnTo>
                    <a:pt x="564908" y="22148"/>
                  </a:lnTo>
                  <a:lnTo>
                    <a:pt x="564908" y="11074"/>
                  </a:lnTo>
                  <a:lnTo>
                    <a:pt x="564908" y="0"/>
                  </a:lnTo>
                  <a:close/>
                </a:path>
                <a:path w="631825" h="33654">
                  <a:moveTo>
                    <a:pt x="598131" y="0"/>
                  </a:moveTo>
                  <a:lnTo>
                    <a:pt x="587057" y="0"/>
                  </a:lnTo>
                  <a:lnTo>
                    <a:pt x="575995" y="0"/>
                  </a:lnTo>
                  <a:lnTo>
                    <a:pt x="564921" y="0"/>
                  </a:lnTo>
                  <a:lnTo>
                    <a:pt x="564921" y="11074"/>
                  </a:lnTo>
                  <a:lnTo>
                    <a:pt x="575995" y="11074"/>
                  </a:lnTo>
                  <a:lnTo>
                    <a:pt x="587057" y="11074"/>
                  </a:lnTo>
                  <a:lnTo>
                    <a:pt x="598131" y="11074"/>
                  </a:lnTo>
                  <a:lnTo>
                    <a:pt x="598131" y="0"/>
                  </a:lnTo>
                  <a:close/>
                </a:path>
                <a:path w="631825" h="33654">
                  <a:moveTo>
                    <a:pt x="620293" y="0"/>
                  </a:moveTo>
                  <a:lnTo>
                    <a:pt x="609219" y="0"/>
                  </a:lnTo>
                  <a:lnTo>
                    <a:pt x="598157" y="0"/>
                  </a:lnTo>
                  <a:lnTo>
                    <a:pt x="598157" y="11074"/>
                  </a:lnTo>
                  <a:lnTo>
                    <a:pt x="609219" y="11074"/>
                  </a:lnTo>
                  <a:lnTo>
                    <a:pt x="620293" y="11074"/>
                  </a:lnTo>
                  <a:lnTo>
                    <a:pt x="620293" y="0"/>
                  </a:lnTo>
                  <a:close/>
                </a:path>
                <a:path w="631825" h="33654">
                  <a:moveTo>
                    <a:pt x="631380" y="0"/>
                  </a:moveTo>
                  <a:lnTo>
                    <a:pt x="620306" y="0"/>
                  </a:lnTo>
                  <a:lnTo>
                    <a:pt x="620306" y="11074"/>
                  </a:lnTo>
                  <a:lnTo>
                    <a:pt x="620306" y="22148"/>
                  </a:lnTo>
                  <a:lnTo>
                    <a:pt x="631380" y="22148"/>
                  </a:lnTo>
                  <a:lnTo>
                    <a:pt x="631380" y="11074"/>
                  </a:lnTo>
                  <a:lnTo>
                    <a:pt x="6313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5955525" y="4447679"/>
              <a:ext cx="631825" cy="22225"/>
            </a:xfrm>
            <a:custGeom>
              <a:avLst/>
              <a:gdLst/>
              <a:ahLst/>
              <a:cxnLst/>
              <a:rect l="l" t="t" r="r" b="b"/>
              <a:pathLst>
                <a:path w="631825" h="22225">
                  <a:moveTo>
                    <a:pt x="11074" y="11087"/>
                  </a:moveTo>
                  <a:lnTo>
                    <a:pt x="0" y="11087"/>
                  </a:lnTo>
                  <a:lnTo>
                    <a:pt x="0" y="22161"/>
                  </a:lnTo>
                  <a:lnTo>
                    <a:pt x="11074" y="22161"/>
                  </a:lnTo>
                  <a:lnTo>
                    <a:pt x="11074" y="11087"/>
                  </a:lnTo>
                  <a:close/>
                </a:path>
                <a:path w="631825" h="22225">
                  <a:moveTo>
                    <a:pt x="44297" y="11087"/>
                  </a:moveTo>
                  <a:lnTo>
                    <a:pt x="33223" y="11087"/>
                  </a:lnTo>
                  <a:lnTo>
                    <a:pt x="22148" y="11087"/>
                  </a:lnTo>
                  <a:lnTo>
                    <a:pt x="22148" y="22161"/>
                  </a:lnTo>
                  <a:lnTo>
                    <a:pt x="33223" y="22161"/>
                  </a:lnTo>
                  <a:lnTo>
                    <a:pt x="44297" y="22161"/>
                  </a:lnTo>
                  <a:lnTo>
                    <a:pt x="44297" y="11087"/>
                  </a:lnTo>
                  <a:close/>
                </a:path>
                <a:path w="631825" h="22225">
                  <a:moveTo>
                    <a:pt x="55384" y="11087"/>
                  </a:moveTo>
                  <a:lnTo>
                    <a:pt x="44310" y="11087"/>
                  </a:lnTo>
                  <a:lnTo>
                    <a:pt x="44310" y="22161"/>
                  </a:lnTo>
                  <a:lnTo>
                    <a:pt x="55384" y="22161"/>
                  </a:lnTo>
                  <a:lnTo>
                    <a:pt x="55384" y="11087"/>
                  </a:lnTo>
                  <a:close/>
                </a:path>
                <a:path w="631825" h="22225">
                  <a:moveTo>
                    <a:pt x="77533" y="11087"/>
                  </a:moveTo>
                  <a:lnTo>
                    <a:pt x="66459" y="11087"/>
                  </a:lnTo>
                  <a:lnTo>
                    <a:pt x="66459" y="22161"/>
                  </a:lnTo>
                  <a:lnTo>
                    <a:pt x="77533" y="22161"/>
                  </a:lnTo>
                  <a:lnTo>
                    <a:pt x="77533" y="11087"/>
                  </a:lnTo>
                  <a:close/>
                </a:path>
                <a:path w="631825" h="22225">
                  <a:moveTo>
                    <a:pt x="110769" y="11087"/>
                  </a:moveTo>
                  <a:lnTo>
                    <a:pt x="99695" y="11087"/>
                  </a:lnTo>
                  <a:lnTo>
                    <a:pt x="99695" y="22161"/>
                  </a:lnTo>
                  <a:lnTo>
                    <a:pt x="110769" y="22161"/>
                  </a:lnTo>
                  <a:lnTo>
                    <a:pt x="110769" y="11087"/>
                  </a:lnTo>
                  <a:close/>
                </a:path>
                <a:path w="631825" h="22225">
                  <a:moveTo>
                    <a:pt x="155067" y="0"/>
                  </a:moveTo>
                  <a:lnTo>
                    <a:pt x="143992" y="0"/>
                  </a:lnTo>
                  <a:lnTo>
                    <a:pt x="143992" y="11087"/>
                  </a:lnTo>
                  <a:lnTo>
                    <a:pt x="132918" y="11087"/>
                  </a:lnTo>
                  <a:lnTo>
                    <a:pt x="132918" y="22161"/>
                  </a:lnTo>
                  <a:lnTo>
                    <a:pt x="143992" y="22161"/>
                  </a:lnTo>
                  <a:lnTo>
                    <a:pt x="155067" y="22161"/>
                  </a:lnTo>
                  <a:lnTo>
                    <a:pt x="155067" y="11087"/>
                  </a:lnTo>
                  <a:lnTo>
                    <a:pt x="155067" y="0"/>
                  </a:lnTo>
                  <a:close/>
                </a:path>
                <a:path w="631825" h="22225">
                  <a:moveTo>
                    <a:pt x="177228" y="11087"/>
                  </a:moveTo>
                  <a:lnTo>
                    <a:pt x="166154" y="11087"/>
                  </a:lnTo>
                  <a:lnTo>
                    <a:pt x="166154" y="0"/>
                  </a:lnTo>
                  <a:lnTo>
                    <a:pt x="155079" y="0"/>
                  </a:lnTo>
                  <a:lnTo>
                    <a:pt x="155079" y="11087"/>
                  </a:lnTo>
                  <a:lnTo>
                    <a:pt x="155079" y="22161"/>
                  </a:lnTo>
                  <a:lnTo>
                    <a:pt x="166154" y="22161"/>
                  </a:lnTo>
                  <a:lnTo>
                    <a:pt x="177228" y="22161"/>
                  </a:lnTo>
                  <a:lnTo>
                    <a:pt x="177228" y="11087"/>
                  </a:lnTo>
                  <a:close/>
                </a:path>
                <a:path w="631825" h="22225">
                  <a:moveTo>
                    <a:pt x="199377" y="0"/>
                  </a:moveTo>
                  <a:lnTo>
                    <a:pt x="188302" y="0"/>
                  </a:lnTo>
                  <a:lnTo>
                    <a:pt x="177228" y="0"/>
                  </a:lnTo>
                  <a:lnTo>
                    <a:pt x="177228" y="11087"/>
                  </a:lnTo>
                  <a:lnTo>
                    <a:pt x="188302" y="11087"/>
                  </a:lnTo>
                  <a:lnTo>
                    <a:pt x="199377" y="11087"/>
                  </a:lnTo>
                  <a:lnTo>
                    <a:pt x="199377" y="0"/>
                  </a:lnTo>
                  <a:close/>
                </a:path>
                <a:path w="631825" h="22225">
                  <a:moveTo>
                    <a:pt x="265836" y="0"/>
                  </a:moveTo>
                  <a:lnTo>
                    <a:pt x="254762" y="0"/>
                  </a:lnTo>
                  <a:lnTo>
                    <a:pt x="243687" y="0"/>
                  </a:lnTo>
                  <a:lnTo>
                    <a:pt x="232613" y="0"/>
                  </a:lnTo>
                  <a:lnTo>
                    <a:pt x="221538" y="0"/>
                  </a:lnTo>
                  <a:lnTo>
                    <a:pt x="221538" y="11087"/>
                  </a:lnTo>
                  <a:lnTo>
                    <a:pt x="221538" y="22161"/>
                  </a:lnTo>
                  <a:lnTo>
                    <a:pt x="232613" y="22161"/>
                  </a:lnTo>
                  <a:lnTo>
                    <a:pt x="243687" y="22161"/>
                  </a:lnTo>
                  <a:lnTo>
                    <a:pt x="243687" y="11087"/>
                  </a:lnTo>
                  <a:lnTo>
                    <a:pt x="254762" y="11087"/>
                  </a:lnTo>
                  <a:lnTo>
                    <a:pt x="265836" y="11087"/>
                  </a:lnTo>
                  <a:lnTo>
                    <a:pt x="265836" y="0"/>
                  </a:lnTo>
                  <a:close/>
                </a:path>
                <a:path w="631825" h="22225">
                  <a:moveTo>
                    <a:pt x="299072" y="0"/>
                  </a:moveTo>
                  <a:lnTo>
                    <a:pt x="287997" y="0"/>
                  </a:lnTo>
                  <a:lnTo>
                    <a:pt x="276923" y="0"/>
                  </a:lnTo>
                  <a:lnTo>
                    <a:pt x="265849" y="0"/>
                  </a:lnTo>
                  <a:lnTo>
                    <a:pt x="265849" y="11087"/>
                  </a:lnTo>
                  <a:lnTo>
                    <a:pt x="265849" y="22161"/>
                  </a:lnTo>
                  <a:lnTo>
                    <a:pt x="276923" y="22161"/>
                  </a:lnTo>
                  <a:lnTo>
                    <a:pt x="276923" y="11087"/>
                  </a:lnTo>
                  <a:lnTo>
                    <a:pt x="287997" y="11087"/>
                  </a:lnTo>
                  <a:lnTo>
                    <a:pt x="299072" y="11087"/>
                  </a:lnTo>
                  <a:lnTo>
                    <a:pt x="299072" y="0"/>
                  </a:lnTo>
                  <a:close/>
                </a:path>
                <a:path w="631825" h="22225">
                  <a:moveTo>
                    <a:pt x="354457" y="0"/>
                  </a:moveTo>
                  <a:lnTo>
                    <a:pt x="343382" y="0"/>
                  </a:lnTo>
                  <a:lnTo>
                    <a:pt x="332308" y="0"/>
                  </a:lnTo>
                  <a:lnTo>
                    <a:pt x="321233" y="0"/>
                  </a:lnTo>
                  <a:lnTo>
                    <a:pt x="321233" y="11087"/>
                  </a:lnTo>
                  <a:lnTo>
                    <a:pt x="332308" y="11087"/>
                  </a:lnTo>
                  <a:lnTo>
                    <a:pt x="332308" y="22161"/>
                  </a:lnTo>
                  <a:lnTo>
                    <a:pt x="343382" y="22161"/>
                  </a:lnTo>
                  <a:lnTo>
                    <a:pt x="354457" y="22161"/>
                  </a:lnTo>
                  <a:lnTo>
                    <a:pt x="354457" y="11087"/>
                  </a:lnTo>
                  <a:lnTo>
                    <a:pt x="354457" y="0"/>
                  </a:lnTo>
                  <a:close/>
                </a:path>
                <a:path w="631825" h="22225">
                  <a:moveTo>
                    <a:pt x="376605" y="0"/>
                  </a:moveTo>
                  <a:lnTo>
                    <a:pt x="365531" y="0"/>
                  </a:lnTo>
                  <a:lnTo>
                    <a:pt x="365531" y="11087"/>
                  </a:lnTo>
                  <a:lnTo>
                    <a:pt x="365531" y="22161"/>
                  </a:lnTo>
                  <a:lnTo>
                    <a:pt x="376605" y="22161"/>
                  </a:lnTo>
                  <a:lnTo>
                    <a:pt x="376605" y="11087"/>
                  </a:lnTo>
                  <a:lnTo>
                    <a:pt x="376605" y="0"/>
                  </a:lnTo>
                  <a:close/>
                </a:path>
                <a:path w="631825" h="22225">
                  <a:moveTo>
                    <a:pt x="387692" y="11087"/>
                  </a:moveTo>
                  <a:lnTo>
                    <a:pt x="376618" y="11087"/>
                  </a:lnTo>
                  <a:lnTo>
                    <a:pt x="376618" y="22161"/>
                  </a:lnTo>
                  <a:lnTo>
                    <a:pt x="387692" y="22161"/>
                  </a:lnTo>
                  <a:lnTo>
                    <a:pt x="387692" y="11087"/>
                  </a:lnTo>
                  <a:close/>
                </a:path>
                <a:path w="631825" h="22225">
                  <a:moveTo>
                    <a:pt x="398767" y="0"/>
                  </a:moveTo>
                  <a:lnTo>
                    <a:pt x="387692" y="0"/>
                  </a:lnTo>
                  <a:lnTo>
                    <a:pt x="387692" y="11087"/>
                  </a:lnTo>
                  <a:lnTo>
                    <a:pt x="398767" y="11087"/>
                  </a:lnTo>
                  <a:lnTo>
                    <a:pt x="398767" y="0"/>
                  </a:lnTo>
                  <a:close/>
                </a:path>
                <a:path w="631825" h="22225">
                  <a:moveTo>
                    <a:pt x="431990" y="0"/>
                  </a:moveTo>
                  <a:lnTo>
                    <a:pt x="420916" y="0"/>
                  </a:lnTo>
                  <a:lnTo>
                    <a:pt x="409841" y="0"/>
                  </a:lnTo>
                  <a:lnTo>
                    <a:pt x="409841" y="11087"/>
                  </a:lnTo>
                  <a:lnTo>
                    <a:pt x="409841" y="22161"/>
                  </a:lnTo>
                  <a:lnTo>
                    <a:pt x="420916" y="22161"/>
                  </a:lnTo>
                  <a:lnTo>
                    <a:pt x="431990" y="22161"/>
                  </a:lnTo>
                  <a:lnTo>
                    <a:pt x="431990" y="11087"/>
                  </a:lnTo>
                  <a:lnTo>
                    <a:pt x="431990" y="0"/>
                  </a:lnTo>
                  <a:close/>
                </a:path>
                <a:path w="631825" h="22225">
                  <a:moveTo>
                    <a:pt x="465226" y="0"/>
                  </a:moveTo>
                  <a:lnTo>
                    <a:pt x="454152" y="0"/>
                  </a:lnTo>
                  <a:lnTo>
                    <a:pt x="454152" y="11087"/>
                  </a:lnTo>
                  <a:lnTo>
                    <a:pt x="465226" y="11087"/>
                  </a:lnTo>
                  <a:lnTo>
                    <a:pt x="465226" y="0"/>
                  </a:lnTo>
                  <a:close/>
                </a:path>
                <a:path w="631825" h="22225">
                  <a:moveTo>
                    <a:pt x="498462" y="0"/>
                  </a:moveTo>
                  <a:lnTo>
                    <a:pt x="487387" y="0"/>
                  </a:lnTo>
                  <a:lnTo>
                    <a:pt x="487387" y="11087"/>
                  </a:lnTo>
                  <a:lnTo>
                    <a:pt x="498462" y="11087"/>
                  </a:lnTo>
                  <a:lnTo>
                    <a:pt x="498462" y="0"/>
                  </a:lnTo>
                  <a:close/>
                </a:path>
                <a:path w="631825" h="22225">
                  <a:moveTo>
                    <a:pt x="531685" y="0"/>
                  </a:moveTo>
                  <a:lnTo>
                    <a:pt x="520611" y="0"/>
                  </a:lnTo>
                  <a:lnTo>
                    <a:pt x="509536" y="0"/>
                  </a:lnTo>
                  <a:lnTo>
                    <a:pt x="509536" y="11087"/>
                  </a:lnTo>
                  <a:lnTo>
                    <a:pt x="520611" y="11087"/>
                  </a:lnTo>
                  <a:lnTo>
                    <a:pt x="531685" y="11087"/>
                  </a:lnTo>
                  <a:lnTo>
                    <a:pt x="531685" y="0"/>
                  </a:lnTo>
                  <a:close/>
                </a:path>
                <a:path w="631825" h="22225">
                  <a:moveTo>
                    <a:pt x="564908" y="0"/>
                  </a:moveTo>
                  <a:lnTo>
                    <a:pt x="553847" y="0"/>
                  </a:lnTo>
                  <a:lnTo>
                    <a:pt x="553847" y="11087"/>
                  </a:lnTo>
                  <a:lnTo>
                    <a:pt x="564908" y="11087"/>
                  </a:lnTo>
                  <a:lnTo>
                    <a:pt x="564908" y="0"/>
                  </a:lnTo>
                  <a:close/>
                </a:path>
                <a:path w="631825" h="22225">
                  <a:moveTo>
                    <a:pt x="598131" y="0"/>
                  </a:moveTo>
                  <a:lnTo>
                    <a:pt x="587057" y="0"/>
                  </a:lnTo>
                  <a:lnTo>
                    <a:pt x="575995" y="0"/>
                  </a:lnTo>
                  <a:lnTo>
                    <a:pt x="575995" y="11087"/>
                  </a:lnTo>
                  <a:lnTo>
                    <a:pt x="587057" y="11087"/>
                  </a:lnTo>
                  <a:lnTo>
                    <a:pt x="598131" y="11087"/>
                  </a:lnTo>
                  <a:lnTo>
                    <a:pt x="598131" y="0"/>
                  </a:lnTo>
                  <a:close/>
                </a:path>
                <a:path w="631825" h="22225">
                  <a:moveTo>
                    <a:pt x="609219" y="0"/>
                  </a:moveTo>
                  <a:lnTo>
                    <a:pt x="598157" y="0"/>
                  </a:lnTo>
                  <a:lnTo>
                    <a:pt x="598157" y="11087"/>
                  </a:lnTo>
                  <a:lnTo>
                    <a:pt x="609219" y="11087"/>
                  </a:lnTo>
                  <a:lnTo>
                    <a:pt x="609219" y="0"/>
                  </a:lnTo>
                  <a:close/>
                </a:path>
                <a:path w="631825" h="22225">
                  <a:moveTo>
                    <a:pt x="631380" y="0"/>
                  </a:moveTo>
                  <a:lnTo>
                    <a:pt x="620306" y="0"/>
                  </a:lnTo>
                  <a:lnTo>
                    <a:pt x="620306" y="11087"/>
                  </a:lnTo>
                  <a:lnTo>
                    <a:pt x="631380" y="11087"/>
                  </a:lnTo>
                  <a:lnTo>
                    <a:pt x="6313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6453987" y="4464291"/>
              <a:ext cx="133350" cy="0"/>
            </a:xfrm>
            <a:custGeom>
              <a:avLst/>
              <a:gdLst/>
              <a:ahLst/>
              <a:cxnLst/>
              <a:rect l="l" t="t" r="r" b="b"/>
              <a:pathLst>
                <a:path w="133350">
                  <a:moveTo>
                    <a:pt x="0" y="0"/>
                  </a:moveTo>
                  <a:lnTo>
                    <a:pt x="132918" y="0"/>
                  </a:lnTo>
                </a:path>
              </a:pathLst>
            </a:custGeom>
            <a:ln w="11074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5955525" y="4469853"/>
              <a:ext cx="631825" cy="33655"/>
            </a:xfrm>
            <a:custGeom>
              <a:avLst/>
              <a:gdLst/>
              <a:ahLst/>
              <a:cxnLst/>
              <a:rect l="l" t="t" r="r" b="b"/>
              <a:pathLst>
                <a:path w="631825" h="33654">
                  <a:moveTo>
                    <a:pt x="11074" y="0"/>
                  </a:moveTo>
                  <a:lnTo>
                    <a:pt x="0" y="0"/>
                  </a:lnTo>
                  <a:lnTo>
                    <a:pt x="0" y="11061"/>
                  </a:lnTo>
                  <a:lnTo>
                    <a:pt x="0" y="22136"/>
                  </a:lnTo>
                  <a:lnTo>
                    <a:pt x="0" y="33210"/>
                  </a:lnTo>
                  <a:lnTo>
                    <a:pt x="11074" y="33210"/>
                  </a:lnTo>
                  <a:lnTo>
                    <a:pt x="11074" y="22136"/>
                  </a:lnTo>
                  <a:lnTo>
                    <a:pt x="11074" y="11074"/>
                  </a:lnTo>
                  <a:lnTo>
                    <a:pt x="11074" y="0"/>
                  </a:lnTo>
                  <a:close/>
                </a:path>
                <a:path w="631825" h="33654">
                  <a:moveTo>
                    <a:pt x="44297" y="0"/>
                  </a:moveTo>
                  <a:lnTo>
                    <a:pt x="33223" y="0"/>
                  </a:lnTo>
                  <a:lnTo>
                    <a:pt x="22148" y="0"/>
                  </a:lnTo>
                  <a:lnTo>
                    <a:pt x="22148" y="11074"/>
                  </a:lnTo>
                  <a:lnTo>
                    <a:pt x="33223" y="11074"/>
                  </a:lnTo>
                  <a:lnTo>
                    <a:pt x="44297" y="11074"/>
                  </a:lnTo>
                  <a:lnTo>
                    <a:pt x="44297" y="0"/>
                  </a:lnTo>
                  <a:close/>
                </a:path>
                <a:path w="631825" h="33654">
                  <a:moveTo>
                    <a:pt x="55384" y="0"/>
                  </a:moveTo>
                  <a:lnTo>
                    <a:pt x="44310" y="0"/>
                  </a:lnTo>
                  <a:lnTo>
                    <a:pt x="44310" y="11074"/>
                  </a:lnTo>
                  <a:lnTo>
                    <a:pt x="55384" y="11074"/>
                  </a:lnTo>
                  <a:lnTo>
                    <a:pt x="55384" y="0"/>
                  </a:lnTo>
                  <a:close/>
                </a:path>
                <a:path w="631825" h="33654">
                  <a:moveTo>
                    <a:pt x="77533" y="0"/>
                  </a:moveTo>
                  <a:lnTo>
                    <a:pt x="66459" y="0"/>
                  </a:lnTo>
                  <a:lnTo>
                    <a:pt x="66459" y="11061"/>
                  </a:lnTo>
                  <a:lnTo>
                    <a:pt x="66459" y="22136"/>
                  </a:lnTo>
                  <a:lnTo>
                    <a:pt x="77533" y="22136"/>
                  </a:lnTo>
                  <a:lnTo>
                    <a:pt x="77533" y="11074"/>
                  </a:lnTo>
                  <a:lnTo>
                    <a:pt x="77533" y="0"/>
                  </a:lnTo>
                  <a:close/>
                </a:path>
                <a:path w="631825" h="33654">
                  <a:moveTo>
                    <a:pt x="99682" y="11061"/>
                  </a:moveTo>
                  <a:lnTo>
                    <a:pt x="88607" y="11061"/>
                  </a:lnTo>
                  <a:lnTo>
                    <a:pt x="88607" y="22136"/>
                  </a:lnTo>
                  <a:lnTo>
                    <a:pt x="99682" y="22136"/>
                  </a:lnTo>
                  <a:lnTo>
                    <a:pt x="99682" y="11061"/>
                  </a:lnTo>
                  <a:close/>
                </a:path>
                <a:path w="631825" h="33654">
                  <a:moveTo>
                    <a:pt x="143992" y="11061"/>
                  </a:moveTo>
                  <a:lnTo>
                    <a:pt x="132918" y="11061"/>
                  </a:lnTo>
                  <a:lnTo>
                    <a:pt x="132918" y="0"/>
                  </a:lnTo>
                  <a:lnTo>
                    <a:pt x="121843" y="0"/>
                  </a:lnTo>
                  <a:lnTo>
                    <a:pt x="110769" y="0"/>
                  </a:lnTo>
                  <a:lnTo>
                    <a:pt x="110769" y="11061"/>
                  </a:lnTo>
                  <a:lnTo>
                    <a:pt x="99695" y="11061"/>
                  </a:lnTo>
                  <a:lnTo>
                    <a:pt x="99695" y="22136"/>
                  </a:lnTo>
                  <a:lnTo>
                    <a:pt x="110769" y="22136"/>
                  </a:lnTo>
                  <a:lnTo>
                    <a:pt x="110769" y="11074"/>
                  </a:lnTo>
                  <a:lnTo>
                    <a:pt x="121843" y="11074"/>
                  </a:lnTo>
                  <a:lnTo>
                    <a:pt x="132918" y="11074"/>
                  </a:lnTo>
                  <a:lnTo>
                    <a:pt x="132918" y="22136"/>
                  </a:lnTo>
                  <a:lnTo>
                    <a:pt x="143992" y="22136"/>
                  </a:lnTo>
                  <a:lnTo>
                    <a:pt x="143992" y="11061"/>
                  </a:lnTo>
                  <a:close/>
                </a:path>
                <a:path w="631825" h="33654">
                  <a:moveTo>
                    <a:pt x="177228" y="11061"/>
                  </a:moveTo>
                  <a:lnTo>
                    <a:pt x="166154" y="11061"/>
                  </a:lnTo>
                  <a:lnTo>
                    <a:pt x="166154" y="0"/>
                  </a:lnTo>
                  <a:lnTo>
                    <a:pt x="155079" y="0"/>
                  </a:lnTo>
                  <a:lnTo>
                    <a:pt x="155079" y="11061"/>
                  </a:lnTo>
                  <a:lnTo>
                    <a:pt x="155079" y="22136"/>
                  </a:lnTo>
                  <a:lnTo>
                    <a:pt x="166154" y="22136"/>
                  </a:lnTo>
                  <a:lnTo>
                    <a:pt x="177228" y="22136"/>
                  </a:lnTo>
                  <a:lnTo>
                    <a:pt x="177228" y="11061"/>
                  </a:lnTo>
                  <a:close/>
                </a:path>
                <a:path w="631825" h="33654">
                  <a:moveTo>
                    <a:pt x="210451" y="0"/>
                  </a:moveTo>
                  <a:lnTo>
                    <a:pt x="199377" y="0"/>
                  </a:lnTo>
                  <a:lnTo>
                    <a:pt x="188302" y="0"/>
                  </a:lnTo>
                  <a:lnTo>
                    <a:pt x="188302" y="11061"/>
                  </a:lnTo>
                  <a:lnTo>
                    <a:pt x="188302" y="22136"/>
                  </a:lnTo>
                  <a:lnTo>
                    <a:pt x="199377" y="22136"/>
                  </a:lnTo>
                  <a:lnTo>
                    <a:pt x="199377" y="11074"/>
                  </a:lnTo>
                  <a:lnTo>
                    <a:pt x="210451" y="11074"/>
                  </a:lnTo>
                  <a:lnTo>
                    <a:pt x="210451" y="0"/>
                  </a:lnTo>
                  <a:close/>
                </a:path>
                <a:path w="631825" h="33654">
                  <a:moveTo>
                    <a:pt x="265836" y="0"/>
                  </a:moveTo>
                  <a:lnTo>
                    <a:pt x="254762" y="0"/>
                  </a:lnTo>
                  <a:lnTo>
                    <a:pt x="243687" y="0"/>
                  </a:lnTo>
                  <a:lnTo>
                    <a:pt x="243687" y="11061"/>
                  </a:lnTo>
                  <a:lnTo>
                    <a:pt x="232613" y="11061"/>
                  </a:lnTo>
                  <a:lnTo>
                    <a:pt x="221538" y="11061"/>
                  </a:lnTo>
                  <a:lnTo>
                    <a:pt x="221538" y="0"/>
                  </a:lnTo>
                  <a:lnTo>
                    <a:pt x="210464" y="0"/>
                  </a:lnTo>
                  <a:lnTo>
                    <a:pt x="210464" y="11074"/>
                  </a:lnTo>
                  <a:lnTo>
                    <a:pt x="221538" y="11074"/>
                  </a:lnTo>
                  <a:lnTo>
                    <a:pt x="221538" y="22136"/>
                  </a:lnTo>
                  <a:lnTo>
                    <a:pt x="232613" y="22136"/>
                  </a:lnTo>
                  <a:lnTo>
                    <a:pt x="243687" y="22136"/>
                  </a:lnTo>
                  <a:lnTo>
                    <a:pt x="243687" y="11074"/>
                  </a:lnTo>
                  <a:lnTo>
                    <a:pt x="254762" y="11074"/>
                  </a:lnTo>
                  <a:lnTo>
                    <a:pt x="254762" y="22136"/>
                  </a:lnTo>
                  <a:lnTo>
                    <a:pt x="265836" y="22136"/>
                  </a:lnTo>
                  <a:lnTo>
                    <a:pt x="265836" y="11074"/>
                  </a:lnTo>
                  <a:lnTo>
                    <a:pt x="265836" y="0"/>
                  </a:lnTo>
                  <a:close/>
                </a:path>
                <a:path w="631825" h="33654">
                  <a:moveTo>
                    <a:pt x="321221" y="0"/>
                  </a:moveTo>
                  <a:lnTo>
                    <a:pt x="321221" y="0"/>
                  </a:lnTo>
                  <a:lnTo>
                    <a:pt x="265849" y="0"/>
                  </a:lnTo>
                  <a:lnTo>
                    <a:pt x="265849" y="11074"/>
                  </a:lnTo>
                  <a:lnTo>
                    <a:pt x="276923" y="11074"/>
                  </a:lnTo>
                  <a:lnTo>
                    <a:pt x="287997" y="11074"/>
                  </a:lnTo>
                  <a:lnTo>
                    <a:pt x="287997" y="22136"/>
                  </a:lnTo>
                  <a:lnTo>
                    <a:pt x="299072" y="22136"/>
                  </a:lnTo>
                  <a:lnTo>
                    <a:pt x="299072" y="11074"/>
                  </a:lnTo>
                  <a:lnTo>
                    <a:pt x="310146" y="11074"/>
                  </a:lnTo>
                  <a:lnTo>
                    <a:pt x="321221" y="11074"/>
                  </a:lnTo>
                  <a:lnTo>
                    <a:pt x="321221" y="0"/>
                  </a:lnTo>
                  <a:close/>
                </a:path>
                <a:path w="631825" h="33654">
                  <a:moveTo>
                    <a:pt x="376605" y="0"/>
                  </a:moveTo>
                  <a:lnTo>
                    <a:pt x="365531" y="0"/>
                  </a:lnTo>
                  <a:lnTo>
                    <a:pt x="354457" y="0"/>
                  </a:lnTo>
                  <a:lnTo>
                    <a:pt x="354457" y="11061"/>
                  </a:lnTo>
                  <a:lnTo>
                    <a:pt x="343382" y="11061"/>
                  </a:lnTo>
                  <a:lnTo>
                    <a:pt x="343382" y="0"/>
                  </a:lnTo>
                  <a:lnTo>
                    <a:pt x="332308" y="0"/>
                  </a:lnTo>
                  <a:lnTo>
                    <a:pt x="321233" y="0"/>
                  </a:lnTo>
                  <a:lnTo>
                    <a:pt x="321233" y="11074"/>
                  </a:lnTo>
                  <a:lnTo>
                    <a:pt x="332308" y="11074"/>
                  </a:lnTo>
                  <a:lnTo>
                    <a:pt x="332308" y="22136"/>
                  </a:lnTo>
                  <a:lnTo>
                    <a:pt x="343382" y="22136"/>
                  </a:lnTo>
                  <a:lnTo>
                    <a:pt x="354457" y="22136"/>
                  </a:lnTo>
                  <a:lnTo>
                    <a:pt x="365531" y="22136"/>
                  </a:lnTo>
                  <a:lnTo>
                    <a:pt x="376605" y="22136"/>
                  </a:lnTo>
                  <a:lnTo>
                    <a:pt x="376605" y="11074"/>
                  </a:lnTo>
                  <a:lnTo>
                    <a:pt x="376605" y="0"/>
                  </a:lnTo>
                  <a:close/>
                </a:path>
                <a:path w="631825" h="33654">
                  <a:moveTo>
                    <a:pt x="431990" y="0"/>
                  </a:moveTo>
                  <a:lnTo>
                    <a:pt x="420916" y="0"/>
                  </a:lnTo>
                  <a:lnTo>
                    <a:pt x="420916" y="11061"/>
                  </a:lnTo>
                  <a:lnTo>
                    <a:pt x="409841" y="11061"/>
                  </a:lnTo>
                  <a:lnTo>
                    <a:pt x="409841" y="0"/>
                  </a:lnTo>
                  <a:lnTo>
                    <a:pt x="398767" y="0"/>
                  </a:lnTo>
                  <a:lnTo>
                    <a:pt x="387692" y="0"/>
                  </a:lnTo>
                  <a:lnTo>
                    <a:pt x="387692" y="11061"/>
                  </a:lnTo>
                  <a:lnTo>
                    <a:pt x="376618" y="11061"/>
                  </a:lnTo>
                  <a:lnTo>
                    <a:pt x="376618" y="22136"/>
                  </a:lnTo>
                  <a:lnTo>
                    <a:pt x="387692" y="22136"/>
                  </a:lnTo>
                  <a:lnTo>
                    <a:pt x="398767" y="22136"/>
                  </a:lnTo>
                  <a:lnTo>
                    <a:pt x="409841" y="22136"/>
                  </a:lnTo>
                  <a:lnTo>
                    <a:pt x="420916" y="22136"/>
                  </a:lnTo>
                  <a:lnTo>
                    <a:pt x="420916" y="11074"/>
                  </a:lnTo>
                  <a:lnTo>
                    <a:pt x="431990" y="11074"/>
                  </a:lnTo>
                  <a:lnTo>
                    <a:pt x="431990" y="0"/>
                  </a:lnTo>
                  <a:close/>
                </a:path>
                <a:path w="631825" h="33654">
                  <a:moveTo>
                    <a:pt x="443077" y="0"/>
                  </a:moveTo>
                  <a:lnTo>
                    <a:pt x="432003" y="0"/>
                  </a:lnTo>
                  <a:lnTo>
                    <a:pt x="432003" y="11074"/>
                  </a:lnTo>
                  <a:lnTo>
                    <a:pt x="443077" y="11074"/>
                  </a:lnTo>
                  <a:lnTo>
                    <a:pt x="443077" y="0"/>
                  </a:lnTo>
                  <a:close/>
                </a:path>
                <a:path w="631825" h="33654">
                  <a:moveTo>
                    <a:pt x="487375" y="11061"/>
                  </a:moveTo>
                  <a:lnTo>
                    <a:pt x="476300" y="11061"/>
                  </a:lnTo>
                  <a:lnTo>
                    <a:pt x="476300" y="0"/>
                  </a:lnTo>
                  <a:lnTo>
                    <a:pt x="465226" y="0"/>
                  </a:lnTo>
                  <a:lnTo>
                    <a:pt x="454152" y="0"/>
                  </a:lnTo>
                  <a:lnTo>
                    <a:pt x="454152" y="11061"/>
                  </a:lnTo>
                  <a:lnTo>
                    <a:pt x="454152" y="22136"/>
                  </a:lnTo>
                  <a:lnTo>
                    <a:pt x="465226" y="22136"/>
                  </a:lnTo>
                  <a:lnTo>
                    <a:pt x="476300" y="22136"/>
                  </a:lnTo>
                  <a:lnTo>
                    <a:pt x="487375" y="22136"/>
                  </a:lnTo>
                  <a:lnTo>
                    <a:pt x="487375" y="11061"/>
                  </a:lnTo>
                  <a:close/>
                </a:path>
                <a:path w="631825" h="33654">
                  <a:moveTo>
                    <a:pt x="531685" y="0"/>
                  </a:moveTo>
                  <a:lnTo>
                    <a:pt x="520611" y="0"/>
                  </a:lnTo>
                  <a:lnTo>
                    <a:pt x="520611" y="11061"/>
                  </a:lnTo>
                  <a:lnTo>
                    <a:pt x="509536" y="11061"/>
                  </a:lnTo>
                  <a:lnTo>
                    <a:pt x="509536" y="0"/>
                  </a:lnTo>
                  <a:lnTo>
                    <a:pt x="498462" y="0"/>
                  </a:lnTo>
                  <a:lnTo>
                    <a:pt x="498462" y="11061"/>
                  </a:lnTo>
                  <a:lnTo>
                    <a:pt x="487387" y="11061"/>
                  </a:lnTo>
                  <a:lnTo>
                    <a:pt x="487387" y="22136"/>
                  </a:lnTo>
                  <a:lnTo>
                    <a:pt x="498462" y="22136"/>
                  </a:lnTo>
                  <a:lnTo>
                    <a:pt x="498462" y="11074"/>
                  </a:lnTo>
                  <a:lnTo>
                    <a:pt x="509536" y="11074"/>
                  </a:lnTo>
                  <a:lnTo>
                    <a:pt x="509536" y="22136"/>
                  </a:lnTo>
                  <a:lnTo>
                    <a:pt x="520611" y="22136"/>
                  </a:lnTo>
                  <a:lnTo>
                    <a:pt x="520611" y="11074"/>
                  </a:lnTo>
                  <a:lnTo>
                    <a:pt x="531685" y="11074"/>
                  </a:lnTo>
                  <a:lnTo>
                    <a:pt x="531685" y="0"/>
                  </a:lnTo>
                  <a:close/>
                </a:path>
                <a:path w="631825" h="33654">
                  <a:moveTo>
                    <a:pt x="564908" y="0"/>
                  </a:moveTo>
                  <a:lnTo>
                    <a:pt x="553847" y="0"/>
                  </a:lnTo>
                  <a:lnTo>
                    <a:pt x="553847" y="11061"/>
                  </a:lnTo>
                  <a:lnTo>
                    <a:pt x="553847" y="22136"/>
                  </a:lnTo>
                  <a:lnTo>
                    <a:pt x="564908" y="22136"/>
                  </a:lnTo>
                  <a:lnTo>
                    <a:pt x="564908" y="11074"/>
                  </a:lnTo>
                  <a:lnTo>
                    <a:pt x="564908" y="0"/>
                  </a:lnTo>
                  <a:close/>
                </a:path>
                <a:path w="631825" h="33654">
                  <a:moveTo>
                    <a:pt x="598131" y="0"/>
                  </a:moveTo>
                  <a:lnTo>
                    <a:pt x="587057" y="0"/>
                  </a:lnTo>
                  <a:lnTo>
                    <a:pt x="575995" y="0"/>
                  </a:lnTo>
                  <a:lnTo>
                    <a:pt x="575995" y="11074"/>
                  </a:lnTo>
                  <a:lnTo>
                    <a:pt x="587057" y="11074"/>
                  </a:lnTo>
                  <a:lnTo>
                    <a:pt x="598131" y="11074"/>
                  </a:lnTo>
                  <a:lnTo>
                    <a:pt x="598131" y="0"/>
                  </a:lnTo>
                  <a:close/>
                </a:path>
                <a:path w="631825" h="33654">
                  <a:moveTo>
                    <a:pt x="609219" y="0"/>
                  </a:moveTo>
                  <a:lnTo>
                    <a:pt x="598157" y="0"/>
                  </a:lnTo>
                  <a:lnTo>
                    <a:pt x="598157" y="11074"/>
                  </a:lnTo>
                  <a:lnTo>
                    <a:pt x="609219" y="11074"/>
                  </a:lnTo>
                  <a:lnTo>
                    <a:pt x="609219" y="0"/>
                  </a:lnTo>
                  <a:close/>
                </a:path>
                <a:path w="631825" h="33654">
                  <a:moveTo>
                    <a:pt x="631380" y="0"/>
                  </a:moveTo>
                  <a:lnTo>
                    <a:pt x="620306" y="0"/>
                  </a:lnTo>
                  <a:lnTo>
                    <a:pt x="620306" y="11061"/>
                  </a:lnTo>
                  <a:lnTo>
                    <a:pt x="620306" y="22136"/>
                  </a:lnTo>
                  <a:lnTo>
                    <a:pt x="631380" y="22136"/>
                  </a:lnTo>
                  <a:lnTo>
                    <a:pt x="631380" y="11074"/>
                  </a:lnTo>
                  <a:lnTo>
                    <a:pt x="6313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5966599" y="4497527"/>
              <a:ext cx="620395" cy="0"/>
            </a:xfrm>
            <a:custGeom>
              <a:avLst/>
              <a:gdLst/>
              <a:ahLst/>
              <a:cxnLst/>
              <a:rect l="l" t="t" r="r" b="b"/>
              <a:pathLst>
                <a:path w="620395">
                  <a:moveTo>
                    <a:pt x="0" y="0"/>
                  </a:moveTo>
                  <a:lnTo>
                    <a:pt x="620306" y="0"/>
                  </a:lnTo>
                </a:path>
              </a:pathLst>
            </a:custGeom>
            <a:ln w="11074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5955525" y="4503064"/>
              <a:ext cx="587375" cy="33655"/>
            </a:xfrm>
            <a:custGeom>
              <a:avLst/>
              <a:gdLst/>
              <a:ahLst/>
              <a:cxnLst/>
              <a:rect l="l" t="t" r="r" b="b"/>
              <a:pathLst>
                <a:path w="587375" h="33654">
                  <a:moveTo>
                    <a:pt x="11074" y="11087"/>
                  </a:moveTo>
                  <a:lnTo>
                    <a:pt x="0" y="11087"/>
                  </a:lnTo>
                  <a:lnTo>
                    <a:pt x="0" y="22161"/>
                  </a:lnTo>
                  <a:lnTo>
                    <a:pt x="0" y="33248"/>
                  </a:lnTo>
                  <a:lnTo>
                    <a:pt x="11074" y="33248"/>
                  </a:lnTo>
                  <a:lnTo>
                    <a:pt x="11074" y="22161"/>
                  </a:lnTo>
                  <a:lnTo>
                    <a:pt x="11074" y="11087"/>
                  </a:lnTo>
                  <a:close/>
                </a:path>
                <a:path w="587375" h="33654">
                  <a:moveTo>
                    <a:pt x="33223" y="22161"/>
                  </a:moveTo>
                  <a:lnTo>
                    <a:pt x="22148" y="22161"/>
                  </a:lnTo>
                  <a:lnTo>
                    <a:pt x="22148" y="33248"/>
                  </a:lnTo>
                  <a:lnTo>
                    <a:pt x="33223" y="33248"/>
                  </a:lnTo>
                  <a:lnTo>
                    <a:pt x="33223" y="22161"/>
                  </a:lnTo>
                  <a:close/>
                </a:path>
                <a:path w="587375" h="33654">
                  <a:moveTo>
                    <a:pt x="44297" y="11087"/>
                  </a:moveTo>
                  <a:lnTo>
                    <a:pt x="33223" y="11087"/>
                  </a:lnTo>
                  <a:lnTo>
                    <a:pt x="33223" y="22161"/>
                  </a:lnTo>
                  <a:lnTo>
                    <a:pt x="44297" y="22161"/>
                  </a:lnTo>
                  <a:lnTo>
                    <a:pt x="44297" y="11087"/>
                  </a:lnTo>
                  <a:close/>
                </a:path>
                <a:path w="587375" h="33654">
                  <a:moveTo>
                    <a:pt x="77533" y="11087"/>
                  </a:moveTo>
                  <a:lnTo>
                    <a:pt x="66459" y="11087"/>
                  </a:lnTo>
                  <a:lnTo>
                    <a:pt x="55384" y="11087"/>
                  </a:lnTo>
                  <a:lnTo>
                    <a:pt x="55384" y="22161"/>
                  </a:lnTo>
                  <a:lnTo>
                    <a:pt x="55384" y="33248"/>
                  </a:lnTo>
                  <a:lnTo>
                    <a:pt x="66459" y="33248"/>
                  </a:lnTo>
                  <a:lnTo>
                    <a:pt x="66459" y="22161"/>
                  </a:lnTo>
                  <a:lnTo>
                    <a:pt x="77533" y="22161"/>
                  </a:lnTo>
                  <a:lnTo>
                    <a:pt x="77533" y="11087"/>
                  </a:lnTo>
                  <a:close/>
                </a:path>
                <a:path w="587375" h="33654">
                  <a:moveTo>
                    <a:pt x="99682" y="11087"/>
                  </a:moveTo>
                  <a:lnTo>
                    <a:pt x="88607" y="11087"/>
                  </a:lnTo>
                  <a:lnTo>
                    <a:pt x="88607" y="22161"/>
                  </a:lnTo>
                  <a:lnTo>
                    <a:pt x="99682" y="22161"/>
                  </a:lnTo>
                  <a:lnTo>
                    <a:pt x="99682" y="11087"/>
                  </a:lnTo>
                  <a:close/>
                </a:path>
                <a:path w="587375" h="33654">
                  <a:moveTo>
                    <a:pt x="121843" y="22161"/>
                  </a:moveTo>
                  <a:lnTo>
                    <a:pt x="110769" y="22161"/>
                  </a:lnTo>
                  <a:lnTo>
                    <a:pt x="110769" y="33248"/>
                  </a:lnTo>
                  <a:lnTo>
                    <a:pt x="121843" y="33248"/>
                  </a:lnTo>
                  <a:lnTo>
                    <a:pt x="121843" y="22161"/>
                  </a:lnTo>
                  <a:close/>
                </a:path>
                <a:path w="587375" h="33654">
                  <a:moveTo>
                    <a:pt x="132918" y="0"/>
                  </a:moveTo>
                  <a:lnTo>
                    <a:pt x="121843" y="0"/>
                  </a:lnTo>
                  <a:lnTo>
                    <a:pt x="110769" y="0"/>
                  </a:lnTo>
                  <a:lnTo>
                    <a:pt x="99695" y="0"/>
                  </a:lnTo>
                  <a:lnTo>
                    <a:pt x="99695" y="11087"/>
                  </a:lnTo>
                  <a:lnTo>
                    <a:pt x="110769" y="11087"/>
                  </a:lnTo>
                  <a:lnTo>
                    <a:pt x="121843" y="11087"/>
                  </a:lnTo>
                  <a:lnTo>
                    <a:pt x="121843" y="22161"/>
                  </a:lnTo>
                  <a:lnTo>
                    <a:pt x="132918" y="22161"/>
                  </a:lnTo>
                  <a:lnTo>
                    <a:pt x="132918" y="11087"/>
                  </a:lnTo>
                  <a:lnTo>
                    <a:pt x="132918" y="0"/>
                  </a:lnTo>
                  <a:close/>
                </a:path>
                <a:path w="587375" h="33654">
                  <a:moveTo>
                    <a:pt x="143992" y="22161"/>
                  </a:moveTo>
                  <a:lnTo>
                    <a:pt x="132918" y="22161"/>
                  </a:lnTo>
                  <a:lnTo>
                    <a:pt x="132918" y="33248"/>
                  </a:lnTo>
                  <a:lnTo>
                    <a:pt x="143992" y="33248"/>
                  </a:lnTo>
                  <a:lnTo>
                    <a:pt x="143992" y="22161"/>
                  </a:lnTo>
                  <a:close/>
                </a:path>
                <a:path w="587375" h="33654">
                  <a:moveTo>
                    <a:pt x="155067" y="11087"/>
                  </a:moveTo>
                  <a:lnTo>
                    <a:pt x="143992" y="11087"/>
                  </a:lnTo>
                  <a:lnTo>
                    <a:pt x="143992" y="22161"/>
                  </a:lnTo>
                  <a:lnTo>
                    <a:pt x="155067" y="22161"/>
                  </a:lnTo>
                  <a:lnTo>
                    <a:pt x="155067" y="11087"/>
                  </a:lnTo>
                  <a:close/>
                </a:path>
                <a:path w="587375" h="33654">
                  <a:moveTo>
                    <a:pt x="166154" y="0"/>
                  </a:moveTo>
                  <a:lnTo>
                    <a:pt x="155079" y="0"/>
                  </a:lnTo>
                  <a:lnTo>
                    <a:pt x="155079" y="11087"/>
                  </a:lnTo>
                  <a:lnTo>
                    <a:pt x="155079" y="22161"/>
                  </a:lnTo>
                  <a:lnTo>
                    <a:pt x="155079" y="33248"/>
                  </a:lnTo>
                  <a:lnTo>
                    <a:pt x="166154" y="33248"/>
                  </a:lnTo>
                  <a:lnTo>
                    <a:pt x="166154" y="22161"/>
                  </a:lnTo>
                  <a:lnTo>
                    <a:pt x="166154" y="11087"/>
                  </a:lnTo>
                  <a:lnTo>
                    <a:pt x="166154" y="0"/>
                  </a:lnTo>
                  <a:close/>
                </a:path>
                <a:path w="587375" h="33654">
                  <a:moveTo>
                    <a:pt x="188302" y="22161"/>
                  </a:moveTo>
                  <a:lnTo>
                    <a:pt x="177228" y="22161"/>
                  </a:lnTo>
                  <a:lnTo>
                    <a:pt x="177228" y="33248"/>
                  </a:lnTo>
                  <a:lnTo>
                    <a:pt x="188302" y="33248"/>
                  </a:lnTo>
                  <a:lnTo>
                    <a:pt x="188302" y="22161"/>
                  </a:lnTo>
                  <a:close/>
                </a:path>
                <a:path w="587375" h="33654">
                  <a:moveTo>
                    <a:pt x="210451" y="11087"/>
                  </a:moveTo>
                  <a:lnTo>
                    <a:pt x="199377" y="11087"/>
                  </a:lnTo>
                  <a:lnTo>
                    <a:pt x="188302" y="11087"/>
                  </a:lnTo>
                  <a:lnTo>
                    <a:pt x="188302" y="22161"/>
                  </a:lnTo>
                  <a:lnTo>
                    <a:pt x="199377" y="22161"/>
                  </a:lnTo>
                  <a:lnTo>
                    <a:pt x="199377" y="33248"/>
                  </a:lnTo>
                  <a:lnTo>
                    <a:pt x="210451" y="33248"/>
                  </a:lnTo>
                  <a:lnTo>
                    <a:pt x="210451" y="22161"/>
                  </a:lnTo>
                  <a:lnTo>
                    <a:pt x="210451" y="11087"/>
                  </a:lnTo>
                  <a:close/>
                </a:path>
                <a:path w="587375" h="33654">
                  <a:moveTo>
                    <a:pt x="232613" y="11087"/>
                  </a:moveTo>
                  <a:lnTo>
                    <a:pt x="221538" y="11087"/>
                  </a:lnTo>
                  <a:lnTo>
                    <a:pt x="221538" y="0"/>
                  </a:lnTo>
                  <a:lnTo>
                    <a:pt x="210464" y="0"/>
                  </a:lnTo>
                  <a:lnTo>
                    <a:pt x="210464" y="11087"/>
                  </a:lnTo>
                  <a:lnTo>
                    <a:pt x="210464" y="22161"/>
                  </a:lnTo>
                  <a:lnTo>
                    <a:pt x="221538" y="22161"/>
                  </a:lnTo>
                  <a:lnTo>
                    <a:pt x="232613" y="22161"/>
                  </a:lnTo>
                  <a:lnTo>
                    <a:pt x="232613" y="11087"/>
                  </a:lnTo>
                  <a:close/>
                </a:path>
                <a:path w="587375" h="33654">
                  <a:moveTo>
                    <a:pt x="265836" y="11087"/>
                  </a:moveTo>
                  <a:lnTo>
                    <a:pt x="254762" y="11087"/>
                  </a:lnTo>
                  <a:lnTo>
                    <a:pt x="254762" y="0"/>
                  </a:lnTo>
                  <a:lnTo>
                    <a:pt x="243687" y="0"/>
                  </a:lnTo>
                  <a:lnTo>
                    <a:pt x="243687" y="11087"/>
                  </a:lnTo>
                  <a:lnTo>
                    <a:pt x="243687" y="22161"/>
                  </a:lnTo>
                  <a:lnTo>
                    <a:pt x="254762" y="22161"/>
                  </a:lnTo>
                  <a:lnTo>
                    <a:pt x="265836" y="22161"/>
                  </a:lnTo>
                  <a:lnTo>
                    <a:pt x="265836" y="11087"/>
                  </a:lnTo>
                  <a:close/>
                </a:path>
                <a:path w="587375" h="33654">
                  <a:moveTo>
                    <a:pt x="321221" y="11087"/>
                  </a:moveTo>
                  <a:lnTo>
                    <a:pt x="310146" y="11087"/>
                  </a:lnTo>
                  <a:lnTo>
                    <a:pt x="299072" y="11087"/>
                  </a:lnTo>
                  <a:lnTo>
                    <a:pt x="299072" y="0"/>
                  </a:lnTo>
                  <a:lnTo>
                    <a:pt x="287997" y="0"/>
                  </a:lnTo>
                  <a:lnTo>
                    <a:pt x="276923" y="0"/>
                  </a:lnTo>
                  <a:lnTo>
                    <a:pt x="276923" y="11087"/>
                  </a:lnTo>
                  <a:lnTo>
                    <a:pt x="276923" y="22161"/>
                  </a:lnTo>
                  <a:lnTo>
                    <a:pt x="276923" y="33248"/>
                  </a:lnTo>
                  <a:lnTo>
                    <a:pt x="287997" y="33248"/>
                  </a:lnTo>
                  <a:lnTo>
                    <a:pt x="287997" y="22161"/>
                  </a:lnTo>
                  <a:lnTo>
                    <a:pt x="299072" y="22161"/>
                  </a:lnTo>
                  <a:lnTo>
                    <a:pt x="299072" y="33248"/>
                  </a:lnTo>
                  <a:lnTo>
                    <a:pt x="310146" y="33248"/>
                  </a:lnTo>
                  <a:lnTo>
                    <a:pt x="310146" y="22161"/>
                  </a:lnTo>
                  <a:lnTo>
                    <a:pt x="321221" y="22161"/>
                  </a:lnTo>
                  <a:lnTo>
                    <a:pt x="321221" y="11087"/>
                  </a:lnTo>
                  <a:close/>
                </a:path>
                <a:path w="587375" h="33654">
                  <a:moveTo>
                    <a:pt x="354457" y="11087"/>
                  </a:moveTo>
                  <a:lnTo>
                    <a:pt x="343382" y="11087"/>
                  </a:lnTo>
                  <a:lnTo>
                    <a:pt x="343382" y="0"/>
                  </a:lnTo>
                  <a:lnTo>
                    <a:pt x="332308" y="0"/>
                  </a:lnTo>
                  <a:lnTo>
                    <a:pt x="332308" y="11087"/>
                  </a:lnTo>
                  <a:lnTo>
                    <a:pt x="321233" y="11087"/>
                  </a:lnTo>
                  <a:lnTo>
                    <a:pt x="321233" y="22161"/>
                  </a:lnTo>
                  <a:lnTo>
                    <a:pt x="321233" y="33248"/>
                  </a:lnTo>
                  <a:lnTo>
                    <a:pt x="332308" y="33248"/>
                  </a:lnTo>
                  <a:lnTo>
                    <a:pt x="332308" y="22161"/>
                  </a:lnTo>
                  <a:lnTo>
                    <a:pt x="343382" y="22161"/>
                  </a:lnTo>
                  <a:lnTo>
                    <a:pt x="354457" y="22161"/>
                  </a:lnTo>
                  <a:lnTo>
                    <a:pt x="354457" y="11087"/>
                  </a:lnTo>
                  <a:close/>
                </a:path>
                <a:path w="587375" h="33654">
                  <a:moveTo>
                    <a:pt x="376605" y="22161"/>
                  </a:moveTo>
                  <a:lnTo>
                    <a:pt x="365531" y="22161"/>
                  </a:lnTo>
                  <a:lnTo>
                    <a:pt x="354457" y="22161"/>
                  </a:lnTo>
                  <a:lnTo>
                    <a:pt x="354457" y="33248"/>
                  </a:lnTo>
                  <a:lnTo>
                    <a:pt x="365531" y="33248"/>
                  </a:lnTo>
                  <a:lnTo>
                    <a:pt x="376605" y="33248"/>
                  </a:lnTo>
                  <a:lnTo>
                    <a:pt x="376605" y="22161"/>
                  </a:lnTo>
                  <a:close/>
                </a:path>
                <a:path w="587375" h="33654">
                  <a:moveTo>
                    <a:pt x="376605" y="0"/>
                  </a:moveTo>
                  <a:lnTo>
                    <a:pt x="365531" y="0"/>
                  </a:lnTo>
                  <a:lnTo>
                    <a:pt x="354457" y="0"/>
                  </a:lnTo>
                  <a:lnTo>
                    <a:pt x="354457" y="11087"/>
                  </a:lnTo>
                  <a:lnTo>
                    <a:pt x="365531" y="11087"/>
                  </a:lnTo>
                  <a:lnTo>
                    <a:pt x="376605" y="11087"/>
                  </a:lnTo>
                  <a:lnTo>
                    <a:pt x="376605" y="0"/>
                  </a:lnTo>
                  <a:close/>
                </a:path>
                <a:path w="587375" h="33654">
                  <a:moveTo>
                    <a:pt x="387692" y="0"/>
                  </a:moveTo>
                  <a:lnTo>
                    <a:pt x="376618" y="0"/>
                  </a:lnTo>
                  <a:lnTo>
                    <a:pt x="376618" y="11087"/>
                  </a:lnTo>
                  <a:lnTo>
                    <a:pt x="387692" y="11087"/>
                  </a:lnTo>
                  <a:lnTo>
                    <a:pt x="387692" y="0"/>
                  </a:lnTo>
                  <a:close/>
                </a:path>
                <a:path w="587375" h="33654">
                  <a:moveTo>
                    <a:pt x="398767" y="22161"/>
                  </a:moveTo>
                  <a:lnTo>
                    <a:pt x="387692" y="22161"/>
                  </a:lnTo>
                  <a:lnTo>
                    <a:pt x="387692" y="33248"/>
                  </a:lnTo>
                  <a:lnTo>
                    <a:pt x="398767" y="33248"/>
                  </a:lnTo>
                  <a:lnTo>
                    <a:pt x="398767" y="22161"/>
                  </a:lnTo>
                  <a:close/>
                </a:path>
                <a:path w="587375" h="33654">
                  <a:moveTo>
                    <a:pt x="431990" y="0"/>
                  </a:moveTo>
                  <a:lnTo>
                    <a:pt x="420916" y="0"/>
                  </a:lnTo>
                  <a:lnTo>
                    <a:pt x="409841" y="0"/>
                  </a:lnTo>
                  <a:lnTo>
                    <a:pt x="398767" y="0"/>
                  </a:lnTo>
                  <a:lnTo>
                    <a:pt x="398767" y="11087"/>
                  </a:lnTo>
                  <a:lnTo>
                    <a:pt x="398767" y="22161"/>
                  </a:lnTo>
                  <a:lnTo>
                    <a:pt x="409841" y="22161"/>
                  </a:lnTo>
                  <a:lnTo>
                    <a:pt x="420916" y="22161"/>
                  </a:lnTo>
                  <a:lnTo>
                    <a:pt x="420916" y="11087"/>
                  </a:lnTo>
                  <a:lnTo>
                    <a:pt x="431990" y="11087"/>
                  </a:lnTo>
                  <a:lnTo>
                    <a:pt x="431990" y="0"/>
                  </a:lnTo>
                  <a:close/>
                </a:path>
                <a:path w="587375" h="33654">
                  <a:moveTo>
                    <a:pt x="465226" y="22161"/>
                  </a:moveTo>
                  <a:lnTo>
                    <a:pt x="454152" y="22161"/>
                  </a:lnTo>
                  <a:lnTo>
                    <a:pt x="454152" y="33248"/>
                  </a:lnTo>
                  <a:lnTo>
                    <a:pt x="465226" y="33248"/>
                  </a:lnTo>
                  <a:lnTo>
                    <a:pt x="465226" y="22161"/>
                  </a:lnTo>
                  <a:close/>
                </a:path>
                <a:path w="587375" h="33654">
                  <a:moveTo>
                    <a:pt x="476300" y="0"/>
                  </a:moveTo>
                  <a:lnTo>
                    <a:pt x="465226" y="0"/>
                  </a:lnTo>
                  <a:lnTo>
                    <a:pt x="454152" y="0"/>
                  </a:lnTo>
                  <a:lnTo>
                    <a:pt x="443077" y="0"/>
                  </a:lnTo>
                  <a:lnTo>
                    <a:pt x="432003" y="0"/>
                  </a:lnTo>
                  <a:lnTo>
                    <a:pt x="432003" y="11087"/>
                  </a:lnTo>
                  <a:lnTo>
                    <a:pt x="432003" y="22161"/>
                  </a:lnTo>
                  <a:lnTo>
                    <a:pt x="432003" y="33248"/>
                  </a:lnTo>
                  <a:lnTo>
                    <a:pt x="443077" y="33248"/>
                  </a:lnTo>
                  <a:lnTo>
                    <a:pt x="443077" y="22161"/>
                  </a:lnTo>
                  <a:lnTo>
                    <a:pt x="454152" y="22161"/>
                  </a:lnTo>
                  <a:lnTo>
                    <a:pt x="454152" y="11087"/>
                  </a:lnTo>
                  <a:lnTo>
                    <a:pt x="465226" y="11087"/>
                  </a:lnTo>
                  <a:lnTo>
                    <a:pt x="476300" y="11087"/>
                  </a:lnTo>
                  <a:lnTo>
                    <a:pt x="476300" y="0"/>
                  </a:lnTo>
                  <a:close/>
                </a:path>
                <a:path w="587375" h="33654">
                  <a:moveTo>
                    <a:pt x="487375" y="11087"/>
                  </a:moveTo>
                  <a:lnTo>
                    <a:pt x="476300" y="11087"/>
                  </a:lnTo>
                  <a:lnTo>
                    <a:pt x="476300" y="22161"/>
                  </a:lnTo>
                  <a:lnTo>
                    <a:pt x="487375" y="22161"/>
                  </a:lnTo>
                  <a:lnTo>
                    <a:pt x="487375" y="11087"/>
                  </a:lnTo>
                  <a:close/>
                </a:path>
                <a:path w="587375" h="33654">
                  <a:moveTo>
                    <a:pt x="498462" y="22161"/>
                  </a:moveTo>
                  <a:lnTo>
                    <a:pt x="487387" y="22161"/>
                  </a:lnTo>
                  <a:lnTo>
                    <a:pt x="487387" y="33248"/>
                  </a:lnTo>
                  <a:lnTo>
                    <a:pt x="498462" y="33248"/>
                  </a:lnTo>
                  <a:lnTo>
                    <a:pt x="498462" y="22161"/>
                  </a:lnTo>
                  <a:close/>
                </a:path>
                <a:path w="587375" h="33654">
                  <a:moveTo>
                    <a:pt x="531685" y="22161"/>
                  </a:moveTo>
                  <a:lnTo>
                    <a:pt x="520611" y="22161"/>
                  </a:lnTo>
                  <a:lnTo>
                    <a:pt x="520611" y="33248"/>
                  </a:lnTo>
                  <a:lnTo>
                    <a:pt x="531685" y="33248"/>
                  </a:lnTo>
                  <a:lnTo>
                    <a:pt x="531685" y="22161"/>
                  </a:lnTo>
                  <a:close/>
                </a:path>
                <a:path w="587375" h="33654">
                  <a:moveTo>
                    <a:pt x="531685" y="0"/>
                  </a:moveTo>
                  <a:lnTo>
                    <a:pt x="520611" y="0"/>
                  </a:lnTo>
                  <a:lnTo>
                    <a:pt x="509536" y="0"/>
                  </a:lnTo>
                  <a:lnTo>
                    <a:pt x="498462" y="0"/>
                  </a:lnTo>
                  <a:lnTo>
                    <a:pt x="487387" y="0"/>
                  </a:lnTo>
                  <a:lnTo>
                    <a:pt x="487387" y="11087"/>
                  </a:lnTo>
                  <a:lnTo>
                    <a:pt x="498462" y="11087"/>
                  </a:lnTo>
                  <a:lnTo>
                    <a:pt x="498462" y="22161"/>
                  </a:lnTo>
                  <a:lnTo>
                    <a:pt x="509536" y="22161"/>
                  </a:lnTo>
                  <a:lnTo>
                    <a:pt x="509536" y="11087"/>
                  </a:lnTo>
                  <a:lnTo>
                    <a:pt x="520611" y="11087"/>
                  </a:lnTo>
                  <a:lnTo>
                    <a:pt x="531685" y="11087"/>
                  </a:lnTo>
                  <a:lnTo>
                    <a:pt x="531685" y="0"/>
                  </a:lnTo>
                  <a:close/>
                </a:path>
                <a:path w="587375" h="33654">
                  <a:moveTo>
                    <a:pt x="553847" y="11087"/>
                  </a:moveTo>
                  <a:lnTo>
                    <a:pt x="542772" y="11087"/>
                  </a:lnTo>
                  <a:lnTo>
                    <a:pt x="542772" y="22161"/>
                  </a:lnTo>
                  <a:lnTo>
                    <a:pt x="553847" y="22161"/>
                  </a:lnTo>
                  <a:lnTo>
                    <a:pt x="553847" y="11087"/>
                  </a:lnTo>
                  <a:close/>
                </a:path>
                <a:path w="587375" h="33654">
                  <a:moveTo>
                    <a:pt x="575995" y="11087"/>
                  </a:moveTo>
                  <a:lnTo>
                    <a:pt x="564921" y="11087"/>
                  </a:lnTo>
                  <a:lnTo>
                    <a:pt x="564921" y="22161"/>
                  </a:lnTo>
                  <a:lnTo>
                    <a:pt x="575995" y="22161"/>
                  </a:lnTo>
                  <a:lnTo>
                    <a:pt x="575995" y="11087"/>
                  </a:lnTo>
                  <a:close/>
                </a:path>
                <a:path w="587375" h="33654">
                  <a:moveTo>
                    <a:pt x="587057" y="22161"/>
                  </a:moveTo>
                  <a:lnTo>
                    <a:pt x="575995" y="22161"/>
                  </a:lnTo>
                  <a:lnTo>
                    <a:pt x="575995" y="33248"/>
                  </a:lnTo>
                  <a:lnTo>
                    <a:pt x="587057" y="33248"/>
                  </a:lnTo>
                  <a:lnTo>
                    <a:pt x="587057" y="2216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5955525" y="4525225"/>
              <a:ext cx="631825" cy="44450"/>
            </a:xfrm>
            <a:custGeom>
              <a:avLst/>
              <a:gdLst/>
              <a:ahLst/>
              <a:cxnLst/>
              <a:rect l="l" t="t" r="r" b="b"/>
              <a:pathLst>
                <a:path w="631825" h="44450">
                  <a:moveTo>
                    <a:pt x="44297" y="22148"/>
                  </a:moveTo>
                  <a:lnTo>
                    <a:pt x="33223" y="22148"/>
                  </a:lnTo>
                  <a:lnTo>
                    <a:pt x="33223" y="11074"/>
                  </a:lnTo>
                  <a:lnTo>
                    <a:pt x="22148" y="11074"/>
                  </a:lnTo>
                  <a:lnTo>
                    <a:pt x="11074" y="11074"/>
                  </a:lnTo>
                  <a:lnTo>
                    <a:pt x="0" y="11074"/>
                  </a:lnTo>
                  <a:lnTo>
                    <a:pt x="0" y="22148"/>
                  </a:lnTo>
                  <a:lnTo>
                    <a:pt x="0" y="33235"/>
                  </a:lnTo>
                  <a:lnTo>
                    <a:pt x="11074" y="33235"/>
                  </a:lnTo>
                  <a:lnTo>
                    <a:pt x="11074" y="22148"/>
                  </a:lnTo>
                  <a:lnTo>
                    <a:pt x="22148" y="22148"/>
                  </a:lnTo>
                  <a:lnTo>
                    <a:pt x="22148" y="33223"/>
                  </a:lnTo>
                  <a:lnTo>
                    <a:pt x="22148" y="44297"/>
                  </a:lnTo>
                  <a:lnTo>
                    <a:pt x="33223" y="44297"/>
                  </a:lnTo>
                  <a:lnTo>
                    <a:pt x="33223" y="33235"/>
                  </a:lnTo>
                  <a:lnTo>
                    <a:pt x="44297" y="33235"/>
                  </a:lnTo>
                  <a:lnTo>
                    <a:pt x="44297" y="22148"/>
                  </a:lnTo>
                  <a:close/>
                </a:path>
                <a:path w="631825" h="44450">
                  <a:moveTo>
                    <a:pt x="77533" y="11074"/>
                  </a:moveTo>
                  <a:lnTo>
                    <a:pt x="66459" y="11074"/>
                  </a:lnTo>
                  <a:lnTo>
                    <a:pt x="55384" y="11074"/>
                  </a:lnTo>
                  <a:lnTo>
                    <a:pt x="44310" y="11074"/>
                  </a:lnTo>
                  <a:lnTo>
                    <a:pt x="44310" y="22148"/>
                  </a:lnTo>
                  <a:lnTo>
                    <a:pt x="55384" y="22148"/>
                  </a:lnTo>
                  <a:lnTo>
                    <a:pt x="66459" y="22148"/>
                  </a:lnTo>
                  <a:lnTo>
                    <a:pt x="77533" y="22148"/>
                  </a:lnTo>
                  <a:lnTo>
                    <a:pt x="77533" y="11074"/>
                  </a:lnTo>
                  <a:close/>
                </a:path>
                <a:path w="631825" h="44450">
                  <a:moveTo>
                    <a:pt x="99682" y="22148"/>
                  </a:moveTo>
                  <a:lnTo>
                    <a:pt x="88607" y="22148"/>
                  </a:lnTo>
                  <a:lnTo>
                    <a:pt x="77533" y="22148"/>
                  </a:lnTo>
                  <a:lnTo>
                    <a:pt x="77533" y="33223"/>
                  </a:lnTo>
                  <a:lnTo>
                    <a:pt x="66459" y="33223"/>
                  </a:lnTo>
                  <a:lnTo>
                    <a:pt x="66459" y="44297"/>
                  </a:lnTo>
                  <a:lnTo>
                    <a:pt x="77533" y="44297"/>
                  </a:lnTo>
                  <a:lnTo>
                    <a:pt x="77533" y="33235"/>
                  </a:lnTo>
                  <a:lnTo>
                    <a:pt x="88607" y="33235"/>
                  </a:lnTo>
                  <a:lnTo>
                    <a:pt x="88607" y="44297"/>
                  </a:lnTo>
                  <a:lnTo>
                    <a:pt x="99682" y="44297"/>
                  </a:lnTo>
                  <a:lnTo>
                    <a:pt x="99682" y="33235"/>
                  </a:lnTo>
                  <a:lnTo>
                    <a:pt x="99682" y="22148"/>
                  </a:lnTo>
                  <a:close/>
                </a:path>
                <a:path w="631825" h="44450">
                  <a:moveTo>
                    <a:pt x="155067" y="11074"/>
                  </a:moveTo>
                  <a:lnTo>
                    <a:pt x="143992" y="11074"/>
                  </a:lnTo>
                  <a:lnTo>
                    <a:pt x="132918" y="11074"/>
                  </a:lnTo>
                  <a:lnTo>
                    <a:pt x="121843" y="11074"/>
                  </a:lnTo>
                  <a:lnTo>
                    <a:pt x="121843" y="22148"/>
                  </a:lnTo>
                  <a:lnTo>
                    <a:pt x="121843" y="33235"/>
                  </a:lnTo>
                  <a:lnTo>
                    <a:pt x="132918" y="33235"/>
                  </a:lnTo>
                  <a:lnTo>
                    <a:pt x="143992" y="33235"/>
                  </a:lnTo>
                  <a:lnTo>
                    <a:pt x="143992" y="22148"/>
                  </a:lnTo>
                  <a:lnTo>
                    <a:pt x="155067" y="22148"/>
                  </a:lnTo>
                  <a:lnTo>
                    <a:pt x="155067" y="11074"/>
                  </a:lnTo>
                  <a:close/>
                </a:path>
                <a:path w="631825" h="44450">
                  <a:moveTo>
                    <a:pt x="166154" y="22148"/>
                  </a:moveTo>
                  <a:lnTo>
                    <a:pt x="155079" y="22148"/>
                  </a:lnTo>
                  <a:lnTo>
                    <a:pt x="155079" y="33235"/>
                  </a:lnTo>
                  <a:lnTo>
                    <a:pt x="166154" y="33235"/>
                  </a:lnTo>
                  <a:lnTo>
                    <a:pt x="166154" y="22148"/>
                  </a:lnTo>
                  <a:close/>
                </a:path>
                <a:path w="631825" h="44450">
                  <a:moveTo>
                    <a:pt x="210451" y="11074"/>
                  </a:moveTo>
                  <a:lnTo>
                    <a:pt x="199377" y="11074"/>
                  </a:lnTo>
                  <a:lnTo>
                    <a:pt x="188302" y="11074"/>
                  </a:lnTo>
                  <a:lnTo>
                    <a:pt x="177228" y="11074"/>
                  </a:lnTo>
                  <a:lnTo>
                    <a:pt x="177228" y="22148"/>
                  </a:lnTo>
                  <a:lnTo>
                    <a:pt x="177228" y="33235"/>
                  </a:lnTo>
                  <a:lnTo>
                    <a:pt x="188302" y="33235"/>
                  </a:lnTo>
                  <a:lnTo>
                    <a:pt x="199377" y="33235"/>
                  </a:lnTo>
                  <a:lnTo>
                    <a:pt x="210451" y="33235"/>
                  </a:lnTo>
                  <a:lnTo>
                    <a:pt x="210451" y="22148"/>
                  </a:lnTo>
                  <a:lnTo>
                    <a:pt x="210451" y="11074"/>
                  </a:lnTo>
                  <a:close/>
                </a:path>
                <a:path w="631825" h="44450">
                  <a:moveTo>
                    <a:pt x="254762" y="11074"/>
                  </a:moveTo>
                  <a:lnTo>
                    <a:pt x="243687" y="11074"/>
                  </a:lnTo>
                  <a:lnTo>
                    <a:pt x="232613" y="11074"/>
                  </a:lnTo>
                  <a:lnTo>
                    <a:pt x="232613" y="22148"/>
                  </a:lnTo>
                  <a:lnTo>
                    <a:pt x="221538" y="22148"/>
                  </a:lnTo>
                  <a:lnTo>
                    <a:pt x="221538" y="11074"/>
                  </a:lnTo>
                  <a:lnTo>
                    <a:pt x="210464" y="11074"/>
                  </a:lnTo>
                  <a:lnTo>
                    <a:pt x="210464" y="22148"/>
                  </a:lnTo>
                  <a:lnTo>
                    <a:pt x="210464" y="33235"/>
                  </a:lnTo>
                  <a:lnTo>
                    <a:pt x="221538" y="33235"/>
                  </a:lnTo>
                  <a:lnTo>
                    <a:pt x="232613" y="33235"/>
                  </a:lnTo>
                  <a:lnTo>
                    <a:pt x="243687" y="33235"/>
                  </a:lnTo>
                  <a:lnTo>
                    <a:pt x="254762" y="33235"/>
                  </a:lnTo>
                  <a:lnTo>
                    <a:pt x="254762" y="22148"/>
                  </a:lnTo>
                  <a:lnTo>
                    <a:pt x="254762" y="11074"/>
                  </a:lnTo>
                  <a:close/>
                </a:path>
                <a:path w="631825" h="44450">
                  <a:moveTo>
                    <a:pt x="276923" y="11074"/>
                  </a:moveTo>
                  <a:lnTo>
                    <a:pt x="265849" y="11074"/>
                  </a:lnTo>
                  <a:lnTo>
                    <a:pt x="265849" y="22148"/>
                  </a:lnTo>
                  <a:lnTo>
                    <a:pt x="276923" y="22148"/>
                  </a:lnTo>
                  <a:lnTo>
                    <a:pt x="276923" y="11074"/>
                  </a:lnTo>
                  <a:close/>
                </a:path>
                <a:path w="631825" h="44450">
                  <a:moveTo>
                    <a:pt x="299072" y="22148"/>
                  </a:moveTo>
                  <a:lnTo>
                    <a:pt x="287997" y="22148"/>
                  </a:lnTo>
                  <a:lnTo>
                    <a:pt x="287997" y="33235"/>
                  </a:lnTo>
                  <a:lnTo>
                    <a:pt x="299072" y="33235"/>
                  </a:lnTo>
                  <a:lnTo>
                    <a:pt x="299072" y="22148"/>
                  </a:lnTo>
                  <a:close/>
                </a:path>
                <a:path w="631825" h="44450">
                  <a:moveTo>
                    <a:pt x="376605" y="11074"/>
                  </a:moveTo>
                  <a:lnTo>
                    <a:pt x="365531" y="11074"/>
                  </a:lnTo>
                  <a:lnTo>
                    <a:pt x="354457" y="11074"/>
                  </a:lnTo>
                  <a:lnTo>
                    <a:pt x="343382" y="11074"/>
                  </a:lnTo>
                  <a:lnTo>
                    <a:pt x="343382" y="22148"/>
                  </a:lnTo>
                  <a:lnTo>
                    <a:pt x="332308" y="22148"/>
                  </a:lnTo>
                  <a:lnTo>
                    <a:pt x="332308" y="33235"/>
                  </a:lnTo>
                  <a:lnTo>
                    <a:pt x="343382" y="33235"/>
                  </a:lnTo>
                  <a:lnTo>
                    <a:pt x="354457" y="33235"/>
                  </a:lnTo>
                  <a:lnTo>
                    <a:pt x="354457" y="22148"/>
                  </a:lnTo>
                  <a:lnTo>
                    <a:pt x="365531" y="22148"/>
                  </a:lnTo>
                  <a:lnTo>
                    <a:pt x="365531" y="33235"/>
                  </a:lnTo>
                  <a:lnTo>
                    <a:pt x="376605" y="33235"/>
                  </a:lnTo>
                  <a:lnTo>
                    <a:pt x="376605" y="22148"/>
                  </a:lnTo>
                  <a:lnTo>
                    <a:pt x="376605" y="11074"/>
                  </a:lnTo>
                  <a:close/>
                </a:path>
                <a:path w="631825" h="44450">
                  <a:moveTo>
                    <a:pt x="387692" y="11074"/>
                  </a:moveTo>
                  <a:lnTo>
                    <a:pt x="376618" y="11074"/>
                  </a:lnTo>
                  <a:lnTo>
                    <a:pt x="376618" y="22148"/>
                  </a:lnTo>
                  <a:lnTo>
                    <a:pt x="387692" y="22148"/>
                  </a:lnTo>
                  <a:lnTo>
                    <a:pt x="387692" y="11074"/>
                  </a:lnTo>
                  <a:close/>
                </a:path>
                <a:path w="631825" h="44450">
                  <a:moveTo>
                    <a:pt x="409841" y="11074"/>
                  </a:moveTo>
                  <a:lnTo>
                    <a:pt x="398767" y="11074"/>
                  </a:lnTo>
                  <a:lnTo>
                    <a:pt x="398767" y="22148"/>
                  </a:lnTo>
                  <a:lnTo>
                    <a:pt x="387692" y="22148"/>
                  </a:lnTo>
                  <a:lnTo>
                    <a:pt x="387692" y="33235"/>
                  </a:lnTo>
                  <a:lnTo>
                    <a:pt x="398767" y="33235"/>
                  </a:lnTo>
                  <a:lnTo>
                    <a:pt x="409841" y="33235"/>
                  </a:lnTo>
                  <a:lnTo>
                    <a:pt x="409841" y="22148"/>
                  </a:lnTo>
                  <a:lnTo>
                    <a:pt x="409841" y="11074"/>
                  </a:lnTo>
                  <a:close/>
                </a:path>
                <a:path w="631825" h="44450">
                  <a:moveTo>
                    <a:pt x="431990" y="22148"/>
                  </a:moveTo>
                  <a:lnTo>
                    <a:pt x="420916" y="22148"/>
                  </a:lnTo>
                  <a:lnTo>
                    <a:pt x="420916" y="33235"/>
                  </a:lnTo>
                  <a:lnTo>
                    <a:pt x="431990" y="33235"/>
                  </a:lnTo>
                  <a:lnTo>
                    <a:pt x="431990" y="22148"/>
                  </a:lnTo>
                  <a:close/>
                </a:path>
                <a:path w="631825" h="44450">
                  <a:moveTo>
                    <a:pt x="454152" y="22148"/>
                  </a:moveTo>
                  <a:lnTo>
                    <a:pt x="443077" y="22148"/>
                  </a:lnTo>
                  <a:lnTo>
                    <a:pt x="443077" y="11074"/>
                  </a:lnTo>
                  <a:lnTo>
                    <a:pt x="432003" y="11074"/>
                  </a:lnTo>
                  <a:lnTo>
                    <a:pt x="432003" y="22148"/>
                  </a:lnTo>
                  <a:lnTo>
                    <a:pt x="432003" y="33235"/>
                  </a:lnTo>
                  <a:lnTo>
                    <a:pt x="443077" y="33235"/>
                  </a:lnTo>
                  <a:lnTo>
                    <a:pt x="454152" y="33235"/>
                  </a:lnTo>
                  <a:lnTo>
                    <a:pt x="454152" y="22148"/>
                  </a:lnTo>
                  <a:close/>
                </a:path>
                <a:path w="631825" h="44450">
                  <a:moveTo>
                    <a:pt x="465226" y="11074"/>
                  </a:moveTo>
                  <a:lnTo>
                    <a:pt x="454152" y="11074"/>
                  </a:lnTo>
                  <a:lnTo>
                    <a:pt x="454152" y="22148"/>
                  </a:lnTo>
                  <a:lnTo>
                    <a:pt x="465226" y="22148"/>
                  </a:lnTo>
                  <a:lnTo>
                    <a:pt x="465226" y="11074"/>
                  </a:lnTo>
                  <a:close/>
                </a:path>
                <a:path w="631825" h="44450">
                  <a:moveTo>
                    <a:pt x="487375" y="11074"/>
                  </a:moveTo>
                  <a:lnTo>
                    <a:pt x="476300" y="11074"/>
                  </a:lnTo>
                  <a:lnTo>
                    <a:pt x="476300" y="22148"/>
                  </a:lnTo>
                  <a:lnTo>
                    <a:pt x="465226" y="22148"/>
                  </a:lnTo>
                  <a:lnTo>
                    <a:pt x="465226" y="33235"/>
                  </a:lnTo>
                  <a:lnTo>
                    <a:pt x="476300" y="33235"/>
                  </a:lnTo>
                  <a:lnTo>
                    <a:pt x="487375" y="33235"/>
                  </a:lnTo>
                  <a:lnTo>
                    <a:pt x="487375" y="22148"/>
                  </a:lnTo>
                  <a:lnTo>
                    <a:pt x="487375" y="11074"/>
                  </a:lnTo>
                  <a:close/>
                </a:path>
                <a:path w="631825" h="44450">
                  <a:moveTo>
                    <a:pt x="542759" y="11074"/>
                  </a:moveTo>
                  <a:lnTo>
                    <a:pt x="542759" y="11074"/>
                  </a:lnTo>
                  <a:lnTo>
                    <a:pt x="487387" y="11074"/>
                  </a:lnTo>
                  <a:lnTo>
                    <a:pt x="487387" y="22148"/>
                  </a:lnTo>
                  <a:lnTo>
                    <a:pt x="498462" y="22148"/>
                  </a:lnTo>
                  <a:lnTo>
                    <a:pt x="509536" y="22148"/>
                  </a:lnTo>
                  <a:lnTo>
                    <a:pt x="509536" y="33235"/>
                  </a:lnTo>
                  <a:lnTo>
                    <a:pt x="520611" y="33235"/>
                  </a:lnTo>
                  <a:lnTo>
                    <a:pt x="531685" y="33235"/>
                  </a:lnTo>
                  <a:lnTo>
                    <a:pt x="542759" y="33235"/>
                  </a:lnTo>
                  <a:lnTo>
                    <a:pt x="542759" y="22148"/>
                  </a:lnTo>
                  <a:lnTo>
                    <a:pt x="542759" y="11074"/>
                  </a:lnTo>
                  <a:close/>
                </a:path>
                <a:path w="631825" h="44450">
                  <a:moveTo>
                    <a:pt x="598131" y="11074"/>
                  </a:moveTo>
                  <a:lnTo>
                    <a:pt x="587057" y="11074"/>
                  </a:lnTo>
                  <a:lnTo>
                    <a:pt x="587057" y="0"/>
                  </a:lnTo>
                  <a:lnTo>
                    <a:pt x="575995" y="0"/>
                  </a:lnTo>
                  <a:lnTo>
                    <a:pt x="575995" y="11074"/>
                  </a:lnTo>
                  <a:lnTo>
                    <a:pt x="564921" y="11074"/>
                  </a:lnTo>
                  <a:lnTo>
                    <a:pt x="564921" y="22148"/>
                  </a:lnTo>
                  <a:lnTo>
                    <a:pt x="564921" y="33235"/>
                  </a:lnTo>
                  <a:lnTo>
                    <a:pt x="575995" y="33235"/>
                  </a:lnTo>
                  <a:lnTo>
                    <a:pt x="587057" y="33235"/>
                  </a:lnTo>
                  <a:lnTo>
                    <a:pt x="587057" y="22148"/>
                  </a:lnTo>
                  <a:lnTo>
                    <a:pt x="598131" y="22148"/>
                  </a:lnTo>
                  <a:lnTo>
                    <a:pt x="598131" y="11074"/>
                  </a:lnTo>
                  <a:close/>
                </a:path>
                <a:path w="631825" h="44450">
                  <a:moveTo>
                    <a:pt x="620293" y="0"/>
                  </a:moveTo>
                  <a:lnTo>
                    <a:pt x="609219" y="0"/>
                  </a:lnTo>
                  <a:lnTo>
                    <a:pt x="609219" y="11074"/>
                  </a:lnTo>
                  <a:lnTo>
                    <a:pt x="598157" y="11074"/>
                  </a:lnTo>
                  <a:lnTo>
                    <a:pt x="598157" y="22148"/>
                  </a:lnTo>
                  <a:lnTo>
                    <a:pt x="609219" y="22148"/>
                  </a:lnTo>
                  <a:lnTo>
                    <a:pt x="609219" y="11087"/>
                  </a:lnTo>
                  <a:lnTo>
                    <a:pt x="620293" y="11087"/>
                  </a:lnTo>
                  <a:lnTo>
                    <a:pt x="620293" y="0"/>
                  </a:lnTo>
                  <a:close/>
                </a:path>
                <a:path w="631825" h="44450">
                  <a:moveTo>
                    <a:pt x="631380" y="0"/>
                  </a:moveTo>
                  <a:lnTo>
                    <a:pt x="620306" y="0"/>
                  </a:lnTo>
                  <a:lnTo>
                    <a:pt x="620306" y="11074"/>
                  </a:lnTo>
                  <a:lnTo>
                    <a:pt x="620306" y="22148"/>
                  </a:lnTo>
                  <a:lnTo>
                    <a:pt x="631380" y="22148"/>
                  </a:lnTo>
                  <a:lnTo>
                    <a:pt x="631380" y="11087"/>
                  </a:lnTo>
                  <a:lnTo>
                    <a:pt x="6313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5955525" y="4558448"/>
              <a:ext cx="631825" cy="33655"/>
            </a:xfrm>
            <a:custGeom>
              <a:avLst/>
              <a:gdLst/>
              <a:ahLst/>
              <a:cxnLst/>
              <a:rect l="l" t="t" r="r" b="b"/>
              <a:pathLst>
                <a:path w="631825" h="33654">
                  <a:moveTo>
                    <a:pt x="11074" y="22161"/>
                  </a:moveTo>
                  <a:lnTo>
                    <a:pt x="0" y="22161"/>
                  </a:lnTo>
                  <a:lnTo>
                    <a:pt x="0" y="33235"/>
                  </a:lnTo>
                  <a:lnTo>
                    <a:pt x="11074" y="33235"/>
                  </a:lnTo>
                  <a:lnTo>
                    <a:pt x="11074" y="22161"/>
                  </a:lnTo>
                  <a:close/>
                </a:path>
                <a:path w="631825" h="33654">
                  <a:moveTo>
                    <a:pt x="44297" y="22161"/>
                  </a:moveTo>
                  <a:lnTo>
                    <a:pt x="33223" y="22161"/>
                  </a:lnTo>
                  <a:lnTo>
                    <a:pt x="22148" y="22161"/>
                  </a:lnTo>
                  <a:lnTo>
                    <a:pt x="22148" y="33235"/>
                  </a:lnTo>
                  <a:lnTo>
                    <a:pt x="33223" y="33235"/>
                  </a:lnTo>
                  <a:lnTo>
                    <a:pt x="44297" y="33235"/>
                  </a:lnTo>
                  <a:lnTo>
                    <a:pt x="44297" y="22161"/>
                  </a:lnTo>
                  <a:close/>
                </a:path>
                <a:path w="631825" h="33654">
                  <a:moveTo>
                    <a:pt x="55384" y="22161"/>
                  </a:moveTo>
                  <a:lnTo>
                    <a:pt x="44310" y="22161"/>
                  </a:lnTo>
                  <a:lnTo>
                    <a:pt x="44310" y="33235"/>
                  </a:lnTo>
                  <a:lnTo>
                    <a:pt x="55384" y="33235"/>
                  </a:lnTo>
                  <a:lnTo>
                    <a:pt x="55384" y="22161"/>
                  </a:lnTo>
                  <a:close/>
                </a:path>
                <a:path w="631825" h="33654">
                  <a:moveTo>
                    <a:pt x="66459" y="11074"/>
                  </a:moveTo>
                  <a:lnTo>
                    <a:pt x="55384" y="11074"/>
                  </a:lnTo>
                  <a:lnTo>
                    <a:pt x="55384" y="22161"/>
                  </a:lnTo>
                  <a:lnTo>
                    <a:pt x="66459" y="22161"/>
                  </a:lnTo>
                  <a:lnTo>
                    <a:pt x="66459" y="11074"/>
                  </a:lnTo>
                  <a:close/>
                </a:path>
                <a:path w="631825" h="33654">
                  <a:moveTo>
                    <a:pt x="77533" y="22161"/>
                  </a:moveTo>
                  <a:lnTo>
                    <a:pt x="66459" y="22161"/>
                  </a:lnTo>
                  <a:lnTo>
                    <a:pt x="66459" y="33235"/>
                  </a:lnTo>
                  <a:lnTo>
                    <a:pt x="77533" y="33235"/>
                  </a:lnTo>
                  <a:lnTo>
                    <a:pt x="77533" y="22161"/>
                  </a:lnTo>
                  <a:close/>
                </a:path>
                <a:path w="631825" h="33654">
                  <a:moveTo>
                    <a:pt x="99682" y="0"/>
                  </a:moveTo>
                  <a:lnTo>
                    <a:pt x="88607" y="0"/>
                  </a:lnTo>
                  <a:lnTo>
                    <a:pt x="88607" y="11074"/>
                  </a:lnTo>
                  <a:lnTo>
                    <a:pt x="77533" y="11074"/>
                  </a:lnTo>
                  <a:lnTo>
                    <a:pt x="77533" y="22161"/>
                  </a:lnTo>
                  <a:lnTo>
                    <a:pt x="88607" y="22161"/>
                  </a:lnTo>
                  <a:lnTo>
                    <a:pt x="99682" y="22161"/>
                  </a:lnTo>
                  <a:lnTo>
                    <a:pt x="99682" y="11074"/>
                  </a:lnTo>
                  <a:lnTo>
                    <a:pt x="99682" y="0"/>
                  </a:lnTo>
                  <a:close/>
                </a:path>
                <a:path w="631825" h="33654">
                  <a:moveTo>
                    <a:pt x="132918" y="11074"/>
                  </a:moveTo>
                  <a:lnTo>
                    <a:pt x="121843" y="11074"/>
                  </a:lnTo>
                  <a:lnTo>
                    <a:pt x="121843" y="0"/>
                  </a:lnTo>
                  <a:lnTo>
                    <a:pt x="110769" y="0"/>
                  </a:lnTo>
                  <a:lnTo>
                    <a:pt x="110769" y="11074"/>
                  </a:lnTo>
                  <a:lnTo>
                    <a:pt x="110769" y="22161"/>
                  </a:lnTo>
                  <a:lnTo>
                    <a:pt x="121843" y="22161"/>
                  </a:lnTo>
                  <a:lnTo>
                    <a:pt x="132918" y="22161"/>
                  </a:lnTo>
                  <a:lnTo>
                    <a:pt x="132918" y="11074"/>
                  </a:lnTo>
                  <a:close/>
                </a:path>
                <a:path w="631825" h="33654">
                  <a:moveTo>
                    <a:pt x="155067" y="11074"/>
                  </a:moveTo>
                  <a:lnTo>
                    <a:pt x="143992" y="11074"/>
                  </a:lnTo>
                  <a:lnTo>
                    <a:pt x="143992" y="22161"/>
                  </a:lnTo>
                  <a:lnTo>
                    <a:pt x="143992" y="33235"/>
                  </a:lnTo>
                  <a:lnTo>
                    <a:pt x="155067" y="33235"/>
                  </a:lnTo>
                  <a:lnTo>
                    <a:pt x="155067" y="22161"/>
                  </a:lnTo>
                  <a:lnTo>
                    <a:pt x="155067" y="11074"/>
                  </a:lnTo>
                  <a:close/>
                </a:path>
                <a:path w="631825" h="33654">
                  <a:moveTo>
                    <a:pt x="177228" y="22161"/>
                  </a:moveTo>
                  <a:lnTo>
                    <a:pt x="166154" y="22161"/>
                  </a:lnTo>
                  <a:lnTo>
                    <a:pt x="155079" y="22161"/>
                  </a:lnTo>
                  <a:lnTo>
                    <a:pt x="155079" y="33235"/>
                  </a:lnTo>
                  <a:lnTo>
                    <a:pt x="166154" y="33235"/>
                  </a:lnTo>
                  <a:lnTo>
                    <a:pt x="177228" y="33235"/>
                  </a:lnTo>
                  <a:lnTo>
                    <a:pt x="177228" y="22161"/>
                  </a:lnTo>
                  <a:close/>
                </a:path>
                <a:path w="631825" h="33654">
                  <a:moveTo>
                    <a:pt x="177228" y="0"/>
                  </a:moveTo>
                  <a:lnTo>
                    <a:pt x="166154" y="0"/>
                  </a:lnTo>
                  <a:lnTo>
                    <a:pt x="155079" y="0"/>
                  </a:lnTo>
                  <a:lnTo>
                    <a:pt x="155079" y="11074"/>
                  </a:lnTo>
                  <a:lnTo>
                    <a:pt x="166154" y="11074"/>
                  </a:lnTo>
                  <a:lnTo>
                    <a:pt x="177228" y="11074"/>
                  </a:lnTo>
                  <a:lnTo>
                    <a:pt x="177228" y="0"/>
                  </a:lnTo>
                  <a:close/>
                </a:path>
                <a:path w="631825" h="33654">
                  <a:moveTo>
                    <a:pt x="199377" y="22161"/>
                  </a:moveTo>
                  <a:lnTo>
                    <a:pt x="188302" y="22161"/>
                  </a:lnTo>
                  <a:lnTo>
                    <a:pt x="188302" y="33235"/>
                  </a:lnTo>
                  <a:lnTo>
                    <a:pt x="199377" y="33235"/>
                  </a:lnTo>
                  <a:lnTo>
                    <a:pt x="199377" y="22161"/>
                  </a:lnTo>
                  <a:close/>
                </a:path>
                <a:path w="631825" h="33654">
                  <a:moveTo>
                    <a:pt x="199377" y="0"/>
                  </a:moveTo>
                  <a:lnTo>
                    <a:pt x="188302" y="0"/>
                  </a:lnTo>
                  <a:lnTo>
                    <a:pt x="188302" y="11074"/>
                  </a:lnTo>
                  <a:lnTo>
                    <a:pt x="199377" y="11074"/>
                  </a:lnTo>
                  <a:lnTo>
                    <a:pt x="199377" y="0"/>
                  </a:lnTo>
                  <a:close/>
                </a:path>
                <a:path w="631825" h="33654">
                  <a:moveTo>
                    <a:pt x="254762" y="11074"/>
                  </a:moveTo>
                  <a:lnTo>
                    <a:pt x="243687" y="11074"/>
                  </a:lnTo>
                  <a:lnTo>
                    <a:pt x="243687" y="0"/>
                  </a:lnTo>
                  <a:lnTo>
                    <a:pt x="232613" y="0"/>
                  </a:lnTo>
                  <a:lnTo>
                    <a:pt x="221538" y="0"/>
                  </a:lnTo>
                  <a:lnTo>
                    <a:pt x="221538" y="11074"/>
                  </a:lnTo>
                  <a:lnTo>
                    <a:pt x="210464" y="11074"/>
                  </a:lnTo>
                  <a:lnTo>
                    <a:pt x="210464" y="22161"/>
                  </a:lnTo>
                  <a:lnTo>
                    <a:pt x="221538" y="22161"/>
                  </a:lnTo>
                  <a:lnTo>
                    <a:pt x="232613" y="22161"/>
                  </a:lnTo>
                  <a:lnTo>
                    <a:pt x="243687" y="22161"/>
                  </a:lnTo>
                  <a:lnTo>
                    <a:pt x="254762" y="22161"/>
                  </a:lnTo>
                  <a:lnTo>
                    <a:pt x="254762" y="11074"/>
                  </a:lnTo>
                  <a:close/>
                </a:path>
                <a:path w="631825" h="33654">
                  <a:moveTo>
                    <a:pt x="265836" y="22161"/>
                  </a:moveTo>
                  <a:lnTo>
                    <a:pt x="254762" y="22161"/>
                  </a:lnTo>
                  <a:lnTo>
                    <a:pt x="254762" y="33235"/>
                  </a:lnTo>
                  <a:lnTo>
                    <a:pt x="265836" y="33235"/>
                  </a:lnTo>
                  <a:lnTo>
                    <a:pt x="265836" y="22161"/>
                  </a:lnTo>
                  <a:close/>
                </a:path>
                <a:path w="631825" h="33654">
                  <a:moveTo>
                    <a:pt x="299072" y="11074"/>
                  </a:moveTo>
                  <a:lnTo>
                    <a:pt x="287997" y="11074"/>
                  </a:lnTo>
                  <a:lnTo>
                    <a:pt x="276923" y="11074"/>
                  </a:lnTo>
                  <a:lnTo>
                    <a:pt x="276923" y="0"/>
                  </a:lnTo>
                  <a:lnTo>
                    <a:pt x="265849" y="0"/>
                  </a:lnTo>
                  <a:lnTo>
                    <a:pt x="265849" y="11074"/>
                  </a:lnTo>
                  <a:lnTo>
                    <a:pt x="265849" y="22161"/>
                  </a:lnTo>
                  <a:lnTo>
                    <a:pt x="276923" y="22161"/>
                  </a:lnTo>
                  <a:lnTo>
                    <a:pt x="287997" y="22161"/>
                  </a:lnTo>
                  <a:lnTo>
                    <a:pt x="287997" y="33235"/>
                  </a:lnTo>
                  <a:lnTo>
                    <a:pt x="299072" y="33235"/>
                  </a:lnTo>
                  <a:lnTo>
                    <a:pt x="299072" y="22161"/>
                  </a:lnTo>
                  <a:lnTo>
                    <a:pt x="299072" y="11074"/>
                  </a:lnTo>
                  <a:close/>
                </a:path>
                <a:path w="631825" h="33654">
                  <a:moveTo>
                    <a:pt x="321221" y="0"/>
                  </a:moveTo>
                  <a:lnTo>
                    <a:pt x="310146" y="0"/>
                  </a:lnTo>
                  <a:lnTo>
                    <a:pt x="310146" y="11074"/>
                  </a:lnTo>
                  <a:lnTo>
                    <a:pt x="310146" y="22161"/>
                  </a:lnTo>
                  <a:lnTo>
                    <a:pt x="310146" y="33235"/>
                  </a:lnTo>
                  <a:lnTo>
                    <a:pt x="321221" y="33235"/>
                  </a:lnTo>
                  <a:lnTo>
                    <a:pt x="321221" y="22161"/>
                  </a:lnTo>
                  <a:lnTo>
                    <a:pt x="321221" y="11074"/>
                  </a:lnTo>
                  <a:lnTo>
                    <a:pt x="321221" y="0"/>
                  </a:lnTo>
                  <a:close/>
                </a:path>
                <a:path w="631825" h="33654">
                  <a:moveTo>
                    <a:pt x="332308" y="22161"/>
                  </a:moveTo>
                  <a:lnTo>
                    <a:pt x="321233" y="22161"/>
                  </a:lnTo>
                  <a:lnTo>
                    <a:pt x="321233" y="33235"/>
                  </a:lnTo>
                  <a:lnTo>
                    <a:pt x="332308" y="33235"/>
                  </a:lnTo>
                  <a:lnTo>
                    <a:pt x="332308" y="22161"/>
                  </a:lnTo>
                  <a:close/>
                </a:path>
                <a:path w="631825" h="33654">
                  <a:moveTo>
                    <a:pt x="365531" y="0"/>
                  </a:moveTo>
                  <a:lnTo>
                    <a:pt x="354457" y="0"/>
                  </a:lnTo>
                  <a:lnTo>
                    <a:pt x="343382" y="0"/>
                  </a:lnTo>
                  <a:lnTo>
                    <a:pt x="332308" y="0"/>
                  </a:lnTo>
                  <a:lnTo>
                    <a:pt x="321233" y="0"/>
                  </a:lnTo>
                  <a:lnTo>
                    <a:pt x="321233" y="11074"/>
                  </a:lnTo>
                  <a:lnTo>
                    <a:pt x="332308" y="11074"/>
                  </a:lnTo>
                  <a:lnTo>
                    <a:pt x="343382" y="11074"/>
                  </a:lnTo>
                  <a:lnTo>
                    <a:pt x="343382" y="22161"/>
                  </a:lnTo>
                  <a:lnTo>
                    <a:pt x="354457" y="22161"/>
                  </a:lnTo>
                  <a:lnTo>
                    <a:pt x="354457" y="11074"/>
                  </a:lnTo>
                  <a:lnTo>
                    <a:pt x="365531" y="11074"/>
                  </a:lnTo>
                  <a:lnTo>
                    <a:pt x="365531" y="0"/>
                  </a:lnTo>
                  <a:close/>
                </a:path>
                <a:path w="631825" h="33654">
                  <a:moveTo>
                    <a:pt x="387692" y="11074"/>
                  </a:moveTo>
                  <a:lnTo>
                    <a:pt x="376618" y="11074"/>
                  </a:lnTo>
                  <a:lnTo>
                    <a:pt x="376618" y="22161"/>
                  </a:lnTo>
                  <a:lnTo>
                    <a:pt x="387692" y="22161"/>
                  </a:lnTo>
                  <a:lnTo>
                    <a:pt x="387692" y="11074"/>
                  </a:lnTo>
                  <a:close/>
                </a:path>
                <a:path w="631825" h="33654">
                  <a:moveTo>
                    <a:pt x="409841" y="22161"/>
                  </a:moveTo>
                  <a:lnTo>
                    <a:pt x="398767" y="22161"/>
                  </a:lnTo>
                  <a:lnTo>
                    <a:pt x="398767" y="33235"/>
                  </a:lnTo>
                  <a:lnTo>
                    <a:pt x="409841" y="33235"/>
                  </a:lnTo>
                  <a:lnTo>
                    <a:pt x="409841" y="22161"/>
                  </a:lnTo>
                  <a:close/>
                </a:path>
                <a:path w="631825" h="33654">
                  <a:moveTo>
                    <a:pt x="409841" y="0"/>
                  </a:moveTo>
                  <a:lnTo>
                    <a:pt x="398767" y="0"/>
                  </a:lnTo>
                  <a:lnTo>
                    <a:pt x="398767" y="11074"/>
                  </a:lnTo>
                  <a:lnTo>
                    <a:pt x="409841" y="11074"/>
                  </a:lnTo>
                  <a:lnTo>
                    <a:pt x="409841" y="0"/>
                  </a:lnTo>
                  <a:close/>
                </a:path>
                <a:path w="631825" h="33654">
                  <a:moveTo>
                    <a:pt x="431990" y="22161"/>
                  </a:moveTo>
                  <a:lnTo>
                    <a:pt x="420916" y="22161"/>
                  </a:lnTo>
                  <a:lnTo>
                    <a:pt x="420916" y="33235"/>
                  </a:lnTo>
                  <a:lnTo>
                    <a:pt x="431990" y="33235"/>
                  </a:lnTo>
                  <a:lnTo>
                    <a:pt x="431990" y="22161"/>
                  </a:lnTo>
                  <a:close/>
                </a:path>
                <a:path w="631825" h="33654">
                  <a:moveTo>
                    <a:pt x="465226" y="22161"/>
                  </a:moveTo>
                  <a:lnTo>
                    <a:pt x="454152" y="22161"/>
                  </a:lnTo>
                  <a:lnTo>
                    <a:pt x="443077" y="22161"/>
                  </a:lnTo>
                  <a:lnTo>
                    <a:pt x="443077" y="11074"/>
                  </a:lnTo>
                  <a:lnTo>
                    <a:pt x="432003" y="11074"/>
                  </a:lnTo>
                  <a:lnTo>
                    <a:pt x="432003" y="22161"/>
                  </a:lnTo>
                  <a:lnTo>
                    <a:pt x="432003" y="33235"/>
                  </a:lnTo>
                  <a:lnTo>
                    <a:pt x="443077" y="33235"/>
                  </a:lnTo>
                  <a:lnTo>
                    <a:pt x="454152" y="33235"/>
                  </a:lnTo>
                  <a:lnTo>
                    <a:pt x="465226" y="33235"/>
                  </a:lnTo>
                  <a:lnTo>
                    <a:pt x="465226" y="22161"/>
                  </a:lnTo>
                  <a:close/>
                </a:path>
                <a:path w="631825" h="33654">
                  <a:moveTo>
                    <a:pt x="476300" y="0"/>
                  </a:moveTo>
                  <a:lnTo>
                    <a:pt x="465226" y="0"/>
                  </a:lnTo>
                  <a:lnTo>
                    <a:pt x="454152" y="0"/>
                  </a:lnTo>
                  <a:lnTo>
                    <a:pt x="443077" y="0"/>
                  </a:lnTo>
                  <a:lnTo>
                    <a:pt x="443077" y="11074"/>
                  </a:lnTo>
                  <a:lnTo>
                    <a:pt x="454152" y="11074"/>
                  </a:lnTo>
                  <a:lnTo>
                    <a:pt x="465226" y="11074"/>
                  </a:lnTo>
                  <a:lnTo>
                    <a:pt x="476300" y="11074"/>
                  </a:lnTo>
                  <a:lnTo>
                    <a:pt x="476300" y="0"/>
                  </a:lnTo>
                  <a:close/>
                </a:path>
                <a:path w="631825" h="33654">
                  <a:moveTo>
                    <a:pt x="487375" y="11074"/>
                  </a:moveTo>
                  <a:lnTo>
                    <a:pt x="476300" y="11074"/>
                  </a:lnTo>
                  <a:lnTo>
                    <a:pt x="476300" y="22161"/>
                  </a:lnTo>
                  <a:lnTo>
                    <a:pt x="487375" y="22161"/>
                  </a:lnTo>
                  <a:lnTo>
                    <a:pt x="487375" y="11074"/>
                  </a:lnTo>
                  <a:close/>
                </a:path>
                <a:path w="631825" h="33654">
                  <a:moveTo>
                    <a:pt x="509536" y="22161"/>
                  </a:moveTo>
                  <a:lnTo>
                    <a:pt x="498462" y="22161"/>
                  </a:lnTo>
                  <a:lnTo>
                    <a:pt x="498462" y="33235"/>
                  </a:lnTo>
                  <a:lnTo>
                    <a:pt x="509536" y="33235"/>
                  </a:lnTo>
                  <a:lnTo>
                    <a:pt x="509536" y="22161"/>
                  </a:lnTo>
                  <a:close/>
                </a:path>
                <a:path w="631825" h="33654">
                  <a:moveTo>
                    <a:pt x="520611" y="0"/>
                  </a:moveTo>
                  <a:lnTo>
                    <a:pt x="509536" y="0"/>
                  </a:lnTo>
                  <a:lnTo>
                    <a:pt x="498462" y="0"/>
                  </a:lnTo>
                  <a:lnTo>
                    <a:pt x="487387" y="0"/>
                  </a:lnTo>
                  <a:lnTo>
                    <a:pt x="487387" y="11074"/>
                  </a:lnTo>
                  <a:lnTo>
                    <a:pt x="498462" y="11074"/>
                  </a:lnTo>
                  <a:lnTo>
                    <a:pt x="509536" y="11074"/>
                  </a:lnTo>
                  <a:lnTo>
                    <a:pt x="509536" y="22161"/>
                  </a:lnTo>
                  <a:lnTo>
                    <a:pt x="520611" y="22161"/>
                  </a:lnTo>
                  <a:lnTo>
                    <a:pt x="520611" y="11074"/>
                  </a:lnTo>
                  <a:lnTo>
                    <a:pt x="520611" y="0"/>
                  </a:lnTo>
                  <a:close/>
                </a:path>
                <a:path w="631825" h="33654">
                  <a:moveTo>
                    <a:pt x="542759" y="22161"/>
                  </a:moveTo>
                  <a:lnTo>
                    <a:pt x="531685" y="22161"/>
                  </a:lnTo>
                  <a:lnTo>
                    <a:pt x="520611" y="22161"/>
                  </a:lnTo>
                  <a:lnTo>
                    <a:pt x="520611" y="33235"/>
                  </a:lnTo>
                  <a:lnTo>
                    <a:pt x="531685" y="33235"/>
                  </a:lnTo>
                  <a:lnTo>
                    <a:pt x="542759" y="33235"/>
                  </a:lnTo>
                  <a:lnTo>
                    <a:pt x="542759" y="22161"/>
                  </a:lnTo>
                  <a:close/>
                </a:path>
                <a:path w="631825" h="33654">
                  <a:moveTo>
                    <a:pt x="553847" y="11074"/>
                  </a:moveTo>
                  <a:lnTo>
                    <a:pt x="542772" y="11074"/>
                  </a:lnTo>
                  <a:lnTo>
                    <a:pt x="542772" y="22161"/>
                  </a:lnTo>
                  <a:lnTo>
                    <a:pt x="553847" y="22161"/>
                  </a:lnTo>
                  <a:lnTo>
                    <a:pt x="553847" y="11074"/>
                  </a:lnTo>
                  <a:close/>
                </a:path>
                <a:path w="631825" h="33654">
                  <a:moveTo>
                    <a:pt x="564908" y="22161"/>
                  </a:moveTo>
                  <a:lnTo>
                    <a:pt x="553847" y="22161"/>
                  </a:lnTo>
                  <a:lnTo>
                    <a:pt x="553847" y="33235"/>
                  </a:lnTo>
                  <a:lnTo>
                    <a:pt x="564908" y="33235"/>
                  </a:lnTo>
                  <a:lnTo>
                    <a:pt x="564908" y="22161"/>
                  </a:lnTo>
                  <a:close/>
                </a:path>
                <a:path w="631825" h="33654">
                  <a:moveTo>
                    <a:pt x="564908" y="0"/>
                  </a:moveTo>
                  <a:lnTo>
                    <a:pt x="553847" y="0"/>
                  </a:lnTo>
                  <a:lnTo>
                    <a:pt x="553847" y="11074"/>
                  </a:lnTo>
                  <a:lnTo>
                    <a:pt x="564908" y="11074"/>
                  </a:lnTo>
                  <a:lnTo>
                    <a:pt x="564908" y="0"/>
                  </a:lnTo>
                  <a:close/>
                </a:path>
                <a:path w="631825" h="33654">
                  <a:moveTo>
                    <a:pt x="598131" y="0"/>
                  </a:moveTo>
                  <a:lnTo>
                    <a:pt x="587057" y="0"/>
                  </a:lnTo>
                  <a:lnTo>
                    <a:pt x="575995" y="0"/>
                  </a:lnTo>
                  <a:lnTo>
                    <a:pt x="564921" y="0"/>
                  </a:lnTo>
                  <a:lnTo>
                    <a:pt x="564921" y="11074"/>
                  </a:lnTo>
                  <a:lnTo>
                    <a:pt x="564921" y="22161"/>
                  </a:lnTo>
                  <a:lnTo>
                    <a:pt x="564921" y="33235"/>
                  </a:lnTo>
                  <a:lnTo>
                    <a:pt x="575995" y="33235"/>
                  </a:lnTo>
                  <a:lnTo>
                    <a:pt x="575995" y="22161"/>
                  </a:lnTo>
                  <a:lnTo>
                    <a:pt x="587057" y="22161"/>
                  </a:lnTo>
                  <a:lnTo>
                    <a:pt x="587057" y="11074"/>
                  </a:lnTo>
                  <a:lnTo>
                    <a:pt x="598131" y="11074"/>
                  </a:lnTo>
                  <a:lnTo>
                    <a:pt x="598131" y="0"/>
                  </a:lnTo>
                  <a:close/>
                </a:path>
                <a:path w="631825" h="33654">
                  <a:moveTo>
                    <a:pt x="631380" y="0"/>
                  </a:moveTo>
                  <a:lnTo>
                    <a:pt x="620306" y="0"/>
                  </a:lnTo>
                  <a:lnTo>
                    <a:pt x="620306" y="11074"/>
                  </a:lnTo>
                  <a:lnTo>
                    <a:pt x="620306" y="22161"/>
                  </a:lnTo>
                  <a:lnTo>
                    <a:pt x="631380" y="22161"/>
                  </a:lnTo>
                  <a:lnTo>
                    <a:pt x="631380" y="11074"/>
                  </a:lnTo>
                  <a:lnTo>
                    <a:pt x="6313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5955525" y="4580610"/>
              <a:ext cx="631825" cy="44450"/>
            </a:xfrm>
            <a:custGeom>
              <a:avLst/>
              <a:gdLst/>
              <a:ahLst/>
              <a:cxnLst/>
              <a:rect l="l" t="t" r="r" b="b"/>
              <a:pathLst>
                <a:path w="631825" h="44450">
                  <a:moveTo>
                    <a:pt x="22148" y="33223"/>
                  </a:moveTo>
                  <a:lnTo>
                    <a:pt x="11074" y="33223"/>
                  </a:lnTo>
                  <a:lnTo>
                    <a:pt x="0" y="33223"/>
                  </a:lnTo>
                  <a:lnTo>
                    <a:pt x="0" y="44310"/>
                  </a:lnTo>
                  <a:lnTo>
                    <a:pt x="11074" y="44310"/>
                  </a:lnTo>
                  <a:lnTo>
                    <a:pt x="22148" y="44310"/>
                  </a:lnTo>
                  <a:lnTo>
                    <a:pt x="22148" y="33223"/>
                  </a:lnTo>
                  <a:close/>
                </a:path>
                <a:path w="631825" h="44450">
                  <a:moveTo>
                    <a:pt x="44297" y="33223"/>
                  </a:moveTo>
                  <a:lnTo>
                    <a:pt x="33223" y="33223"/>
                  </a:lnTo>
                  <a:lnTo>
                    <a:pt x="33223" y="44310"/>
                  </a:lnTo>
                  <a:lnTo>
                    <a:pt x="44297" y="44310"/>
                  </a:lnTo>
                  <a:lnTo>
                    <a:pt x="44297" y="33223"/>
                  </a:lnTo>
                  <a:close/>
                </a:path>
                <a:path w="631825" h="44450">
                  <a:moveTo>
                    <a:pt x="44297" y="11074"/>
                  </a:moveTo>
                  <a:lnTo>
                    <a:pt x="33223" y="11074"/>
                  </a:lnTo>
                  <a:lnTo>
                    <a:pt x="33223" y="22148"/>
                  </a:lnTo>
                  <a:lnTo>
                    <a:pt x="22148" y="22148"/>
                  </a:lnTo>
                  <a:lnTo>
                    <a:pt x="22148" y="33223"/>
                  </a:lnTo>
                  <a:lnTo>
                    <a:pt x="33223" y="33223"/>
                  </a:lnTo>
                  <a:lnTo>
                    <a:pt x="33223" y="22161"/>
                  </a:lnTo>
                  <a:lnTo>
                    <a:pt x="44297" y="22161"/>
                  </a:lnTo>
                  <a:lnTo>
                    <a:pt x="44297" y="11074"/>
                  </a:lnTo>
                  <a:close/>
                </a:path>
                <a:path w="631825" h="44450">
                  <a:moveTo>
                    <a:pt x="99682" y="22148"/>
                  </a:moveTo>
                  <a:lnTo>
                    <a:pt x="88607" y="22148"/>
                  </a:lnTo>
                  <a:lnTo>
                    <a:pt x="77533" y="22148"/>
                  </a:lnTo>
                  <a:lnTo>
                    <a:pt x="66459" y="22148"/>
                  </a:lnTo>
                  <a:lnTo>
                    <a:pt x="66459" y="11074"/>
                  </a:lnTo>
                  <a:lnTo>
                    <a:pt x="55384" y="11074"/>
                  </a:lnTo>
                  <a:lnTo>
                    <a:pt x="55384" y="22148"/>
                  </a:lnTo>
                  <a:lnTo>
                    <a:pt x="55384" y="33223"/>
                  </a:lnTo>
                  <a:lnTo>
                    <a:pt x="55384" y="44310"/>
                  </a:lnTo>
                  <a:lnTo>
                    <a:pt x="66459" y="44310"/>
                  </a:lnTo>
                  <a:lnTo>
                    <a:pt x="66459" y="33223"/>
                  </a:lnTo>
                  <a:lnTo>
                    <a:pt x="77533" y="33223"/>
                  </a:lnTo>
                  <a:lnTo>
                    <a:pt x="88607" y="33223"/>
                  </a:lnTo>
                  <a:lnTo>
                    <a:pt x="99682" y="33223"/>
                  </a:lnTo>
                  <a:lnTo>
                    <a:pt x="99682" y="22148"/>
                  </a:lnTo>
                  <a:close/>
                </a:path>
                <a:path w="631825" h="44450">
                  <a:moveTo>
                    <a:pt x="110769" y="11074"/>
                  </a:moveTo>
                  <a:lnTo>
                    <a:pt x="99695" y="11074"/>
                  </a:lnTo>
                  <a:lnTo>
                    <a:pt x="99695" y="22161"/>
                  </a:lnTo>
                  <a:lnTo>
                    <a:pt x="110769" y="22161"/>
                  </a:lnTo>
                  <a:lnTo>
                    <a:pt x="110769" y="11074"/>
                  </a:lnTo>
                  <a:close/>
                </a:path>
                <a:path w="631825" h="44450">
                  <a:moveTo>
                    <a:pt x="121843" y="33223"/>
                  </a:moveTo>
                  <a:lnTo>
                    <a:pt x="110769" y="33223"/>
                  </a:lnTo>
                  <a:lnTo>
                    <a:pt x="110769" y="44310"/>
                  </a:lnTo>
                  <a:lnTo>
                    <a:pt x="121843" y="44310"/>
                  </a:lnTo>
                  <a:lnTo>
                    <a:pt x="121843" y="33223"/>
                  </a:lnTo>
                  <a:close/>
                </a:path>
                <a:path w="631825" h="44450">
                  <a:moveTo>
                    <a:pt x="143992" y="22148"/>
                  </a:moveTo>
                  <a:lnTo>
                    <a:pt x="132918" y="22148"/>
                  </a:lnTo>
                  <a:lnTo>
                    <a:pt x="132918" y="11074"/>
                  </a:lnTo>
                  <a:lnTo>
                    <a:pt x="121843" y="11074"/>
                  </a:lnTo>
                  <a:lnTo>
                    <a:pt x="121843" y="22148"/>
                  </a:lnTo>
                  <a:lnTo>
                    <a:pt x="121843" y="33223"/>
                  </a:lnTo>
                  <a:lnTo>
                    <a:pt x="132918" y="33223"/>
                  </a:lnTo>
                  <a:lnTo>
                    <a:pt x="143992" y="33223"/>
                  </a:lnTo>
                  <a:lnTo>
                    <a:pt x="143992" y="22148"/>
                  </a:lnTo>
                  <a:close/>
                </a:path>
                <a:path w="631825" h="44450">
                  <a:moveTo>
                    <a:pt x="199377" y="22148"/>
                  </a:moveTo>
                  <a:lnTo>
                    <a:pt x="188302" y="22148"/>
                  </a:lnTo>
                  <a:lnTo>
                    <a:pt x="177228" y="22148"/>
                  </a:lnTo>
                  <a:lnTo>
                    <a:pt x="177228" y="33223"/>
                  </a:lnTo>
                  <a:lnTo>
                    <a:pt x="188302" y="33223"/>
                  </a:lnTo>
                  <a:lnTo>
                    <a:pt x="199377" y="33223"/>
                  </a:lnTo>
                  <a:lnTo>
                    <a:pt x="199377" y="22148"/>
                  </a:lnTo>
                  <a:close/>
                </a:path>
                <a:path w="631825" h="44450">
                  <a:moveTo>
                    <a:pt x="265836" y="33223"/>
                  </a:moveTo>
                  <a:lnTo>
                    <a:pt x="254762" y="33223"/>
                  </a:lnTo>
                  <a:lnTo>
                    <a:pt x="243687" y="33223"/>
                  </a:lnTo>
                  <a:lnTo>
                    <a:pt x="232613" y="33223"/>
                  </a:lnTo>
                  <a:lnTo>
                    <a:pt x="232613" y="22161"/>
                  </a:lnTo>
                  <a:lnTo>
                    <a:pt x="243687" y="22161"/>
                  </a:lnTo>
                  <a:lnTo>
                    <a:pt x="243687" y="11074"/>
                  </a:lnTo>
                  <a:lnTo>
                    <a:pt x="232613" y="11074"/>
                  </a:lnTo>
                  <a:lnTo>
                    <a:pt x="221538" y="11074"/>
                  </a:lnTo>
                  <a:lnTo>
                    <a:pt x="221538" y="22148"/>
                  </a:lnTo>
                  <a:lnTo>
                    <a:pt x="210464" y="22148"/>
                  </a:lnTo>
                  <a:lnTo>
                    <a:pt x="210464" y="33223"/>
                  </a:lnTo>
                  <a:lnTo>
                    <a:pt x="221538" y="33223"/>
                  </a:lnTo>
                  <a:lnTo>
                    <a:pt x="221538" y="44310"/>
                  </a:lnTo>
                  <a:lnTo>
                    <a:pt x="232613" y="44310"/>
                  </a:lnTo>
                  <a:lnTo>
                    <a:pt x="243687" y="44310"/>
                  </a:lnTo>
                  <a:lnTo>
                    <a:pt x="254762" y="44310"/>
                  </a:lnTo>
                  <a:lnTo>
                    <a:pt x="265836" y="44310"/>
                  </a:lnTo>
                  <a:lnTo>
                    <a:pt x="265836" y="33223"/>
                  </a:lnTo>
                  <a:close/>
                </a:path>
                <a:path w="631825" h="44450">
                  <a:moveTo>
                    <a:pt x="310146" y="11074"/>
                  </a:moveTo>
                  <a:lnTo>
                    <a:pt x="299072" y="11074"/>
                  </a:lnTo>
                  <a:lnTo>
                    <a:pt x="287997" y="11074"/>
                  </a:lnTo>
                  <a:lnTo>
                    <a:pt x="287997" y="22148"/>
                  </a:lnTo>
                  <a:lnTo>
                    <a:pt x="276923" y="22148"/>
                  </a:lnTo>
                  <a:lnTo>
                    <a:pt x="276923" y="11074"/>
                  </a:lnTo>
                  <a:lnTo>
                    <a:pt x="265849" y="11074"/>
                  </a:lnTo>
                  <a:lnTo>
                    <a:pt x="265849" y="22148"/>
                  </a:lnTo>
                  <a:lnTo>
                    <a:pt x="265849" y="33223"/>
                  </a:lnTo>
                  <a:lnTo>
                    <a:pt x="276923" y="33223"/>
                  </a:lnTo>
                  <a:lnTo>
                    <a:pt x="276923" y="44310"/>
                  </a:lnTo>
                  <a:lnTo>
                    <a:pt x="287997" y="44310"/>
                  </a:lnTo>
                  <a:lnTo>
                    <a:pt x="299072" y="44310"/>
                  </a:lnTo>
                  <a:lnTo>
                    <a:pt x="299072" y="33223"/>
                  </a:lnTo>
                  <a:lnTo>
                    <a:pt x="310146" y="33223"/>
                  </a:lnTo>
                  <a:lnTo>
                    <a:pt x="310146" y="22161"/>
                  </a:lnTo>
                  <a:lnTo>
                    <a:pt x="310146" y="11074"/>
                  </a:lnTo>
                  <a:close/>
                </a:path>
                <a:path w="631825" h="44450">
                  <a:moveTo>
                    <a:pt x="321221" y="33223"/>
                  </a:moveTo>
                  <a:lnTo>
                    <a:pt x="310146" y="33223"/>
                  </a:lnTo>
                  <a:lnTo>
                    <a:pt x="310146" y="44310"/>
                  </a:lnTo>
                  <a:lnTo>
                    <a:pt x="321221" y="44310"/>
                  </a:lnTo>
                  <a:lnTo>
                    <a:pt x="321221" y="33223"/>
                  </a:lnTo>
                  <a:close/>
                </a:path>
                <a:path w="631825" h="44450">
                  <a:moveTo>
                    <a:pt x="343382" y="22148"/>
                  </a:moveTo>
                  <a:lnTo>
                    <a:pt x="332308" y="22148"/>
                  </a:lnTo>
                  <a:lnTo>
                    <a:pt x="321233" y="22148"/>
                  </a:lnTo>
                  <a:lnTo>
                    <a:pt x="321233" y="33223"/>
                  </a:lnTo>
                  <a:lnTo>
                    <a:pt x="321233" y="44310"/>
                  </a:lnTo>
                  <a:lnTo>
                    <a:pt x="332308" y="44310"/>
                  </a:lnTo>
                  <a:lnTo>
                    <a:pt x="332308" y="33223"/>
                  </a:lnTo>
                  <a:lnTo>
                    <a:pt x="343382" y="33223"/>
                  </a:lnTo>
                  <a:lnTo>
                    <a:pt x="343382" y="22148"/>
                  </a:lnTo>
                  <a:close/>
                </a:path>
                <a:path w="631825" h="44450">
                  <a:moveTo>
                    <a:pt x="376605" y="11074"/>
                  </a:moveTo>
                  <a:lnTo>
                    <a:pt x="365531" y="11074"/>
                  </a:lnTo>
                  <a:lnTo>
                    <a:pt x="354457" y="11074"/>
                  </a:lnTo>
                  <a:lnTo>
                    <a:pt x="354457" y="22148"/>
                  </a:lnTo>
                  <a:lnTo>
                    <a:pt x="354457" y="33223"/>
                  </a:lnTo>
                  <a:lnTo>
                    <a:pt x="365531" y="33223"/>
                  </a:lnTo>
                  <a:lnTo>
                    <a:pt x="376605" y="33223"/>
                  </a:lnTo>
                  <a:lnTo>
                    <a:pt x="376605" y="22161"/>
                  </a:lnTo>
                  <a:lnTo>
                    <a:pt x="376605" y="11074"/>
                  </a:lnTo>
                  <a:close/>
                </a:path>
                <a:path w="631825" h="44450">
                  <a:moveTo>
                    <a:pt x="420916" y="11074"/>
                  </a:moveTo>
                  <a:lnTo>
                    <a:pt x="409841" y="11074"/>
                  </a:lnTo>
                  <a:lnTo>
                    <a:pt x="398767" y="11074"/>
                  </a:lnTo>
                  <a:lnTo>
                    <a:pt x="387692" y="11074"/>
                  </a:lnTo>
                  <a:lnTo>
                    <a:pt x="387692" y="22148"/>
                  </a:lnTo>
                  <a:lnTo>
                    <a:pt x="376618" y="22148"/>
                  </a:lnTo>
                  <a:lnTo>
                    <a:pt x="376618" y="33223"/>
                  </a:lnTo>
                  <a:lnTo>
                    <a:pt x="387692" y="33223"/>
                  </a:lnTo>
                  <a:lnTo>
                    <a:pt x="398767" y="33223"/>
                  </a:lnTo>
                  <a:lnTo>
                    <a:pt x="409841" y="33223"/>
                  </a:lnTo>
                  <a:lnTo>
                    <a:pt x="409841" y="22161"/>
                  </a:lnTo>
                  <a:lnTo>
                    <a:pt x="420916" y="22161"/>
                  </a:lnTo>
                  <a:lnTo>
                    <a:pt x="420916" y="11074"/>
                  </a:lnTo>
                  <a:close/>
                </a:path>
                <a:path w="631825" h="44450">
                  <a:moveTo>
                    <a:pt x="487375" y="11074"/>
                  </a:moveTo>
                  <a:lnTo>
                    <a:pt x="487375" y="11074"/>
                  </a:lnTo>
                  <a:lnTo>
                    <a:pt x="432003" y="11074"/>
                  </a:lnTo>
                  <a:lnTo>
                    <a:pt x="432003" y="22161"/>
                  </a:lnTo>
                  <a:lnTo>
                    <a:pt x="443077" y="22161"/>
                  </a:lnTo>
                  <a:lnTo>
                    <a:pt x="454152" y="22161"/>
                  </a:lnTo>
                  <a:lnTo>
                    <a:pt x="454152" y="33223"/>
                  </a:lnTo>
                  <a:lnTo>
                    <a:pt x="465226" y="33223"/>
                  </a:lnTo>
                  <a:lnTo>
                    <a:pt x="476300" y="33223"/>
                  </a:lnTo>
                  <a:lnTo>
                    <a:pt x="476300" y="22161"/>
                  </a:lnTo>
                  <a:lnTo>
                    <a:pt x="487375" y="22161"/>
                  </a:lnTo>
                  <a:lnTo>
                    <a:pt x="487375" y="11074"/>
                  </a:lnTo>
                  <a:close/>
                </a:path>
                <a:path w="631825" h="44450">
                  <a:moveTo>
                    <a:pt x="520611" y="11074"/>
                  </a:moveTo>
                  <a:lnTo>
                    <a:pt x="509536" y="11074"/>
                  </a:lnTo>
                  <a:lnTo>
                    <a:pt x="509536" y="22148"/>
                  </a:lnTo>
                  <a:lnTo>
                    <a:pt x="498462" y="22148"/>
                  </a:lnTo>
                  <a:lnTo>
                    <a:pt x="498462" y="11074"/>
                  </a:lnTo>
                  <a:lnTo>
                    <a:pt x="487387" y="11074"/>
                  </a:lnTo>
                  <a:lnTo>
                    <a:pt x="487387" y="22148"/>
                  </a:lnTo>
                  <a:lnTo>
                    <a:pt x="487387" y="33223"/>
                  </a:lnTo>
                  <a:lnTo>
                    <a:pt x="498462" y="33223"/>
                  </a:lnTo>
                  <a:lnTo>
                    <a:pt x="509536" y="33223"/>
                  </a:lnTo>
                  <a:lnTo>
                    <a:pt x="509536" y="22161"/>
                  </a:lnTo>
                  <a:lnTo>
                    <a:pt x="520611" y="22161"/>
                  </a:lnTo>
                  <a:lnTo>
                    <a:pt x="520611" y="11074"/>
                  </a:lnTo>
                  <a:close/>
                </a:path>
                <a:path w="631825" h="44450">
                  <a:moveTo>
                    <a:pt x="553847" y="11074"/>
                  </a:moveTo>
                  <a:lnTo>
                    <a:pt x="542772" y="11074"/>
                  </a:lnTo>
                  <a:lnTo>
                    <a:pt x="542772" y="22161"/>
                  </a:lnTo>
                  <a:lnTo>
                    <a:pt x="553847" y="22161"/>
                  </a:lnTo>
                  <a:lnTo>
                    <a:pt x="553847" y="11074"/>
                  </a:lnTo>
                  <a:close/>
                </a:path>
                <a:path w="631825" h="44450">
                  <a:moveTo>
                    <a:pt x="598131" y="22148"/>
                  </a:moveTo>
                  <a:lnTo>
                    <a:pt x="587057" y="22148"/>
                  </a:lnTo>
                  <a:lnTo>
                    <a:pt x="587057" y="11074"/>
                  </a:lnTo>
                  <a:lnTo>
                    <a:pt x="575995" y="11074"/>
                  </a:lnTo>
                  <a:lnTo>
                    <a:pt x="575995" y="0"/>
                  </a:lnTo>
                  <a:lnTo>
                    <a:pt x="564921" y="0"/>
                  </a:lnTo>
                  <a:lnTo>
                    <a:pt x="564921" y="11074"/>
                  </a:lnTo>
                  <a:lnTo>
                    <a:pt x="564921" y="22148"/>
                  </a:lnTo>
                  <a:lnTo>
                    <a:pt x="564921" y="33223"/>
                  </a:lnTo>
                  <a:lnTo>
                    <a:pt x="575995" y="33223"/>
                  </a:lnTo>
                  <a:lnTo>
                    <a:pt x="575995" y="22161"/>
                  </a:lnTo>
                  <a:lnTo>
                    <a:pt x="587057" y="22161"/>
                  </a:lnTo>
                  <a:lnTo>
                    <a:pt x="587057" y="33223"/>
                  </a:lnTo>
                  <a:lnTo>
                    <a:pt x="598131" y="33223"/>
                  </a:lnTo>
                  <a:lnTo>
                    <a:pt x="598131" y="22148"/>
                  </a:lnTo>
                  <a:close/>
                </a:path>
                <a:path w="631825" h="44450">
                  <a:moveTo>
                    <a:pt x="598131" y="0"/>
                  </a:moveTo>
                  <a:lnTo>
                    <a:pt x="587057" y="0"/>
                  </a:lnTo>
                  <a:lnTo>
                    <a:pt x="587057" y="11074"/>
                  </a:lnTo>
                  <a:lnTo>
                    <a:pt x="598131" y="11074"/>
                  </a:lnTo>
                  <a:lnTo>
                    <a:pt x="598131" y="0"/>
                  </a:lnTo>
                  <a:close/>
                </a:path>
                <a:path w="631825" h="44450">
                  <a:moveTo>
                    <a:pt x="620293" y="0"/>
                  </a:moveTo>
                  <a:lnTo>
                    <a:pt x="609219" y="0"/>
                  </a:lnTo>
                  <a:lnTo>
                    <a:pt x="609219" y="11074"/>
                  </a:lnTo>
                  <a:lnTo>
                    <a:pt x="609219" y="22161"/>
                  </a:lnTo>
                  <a:lnTo>
                    <a:pt x="620293" y="22161"/>
                  </a:lnTo>
                  <a:lnTo>
                    <a:pt x="620293" y="11074"/>
                  </a:lnTo>
                  <a:lnTo>
                    <a:pt x="620293" y="0"/>
                  </a:lnTo>
                  <a:close/>
                </a:path>
                <a:path w="631825" h="44450">
                  <a:moveTo>
                    <a:pt x="631380" y="11074"/>
                  </a:moveTo>
                  <a:lnTo>
                    <a:pt x="620306" y="11074"/>
                  </a:lnTo>
                  <a:lnTo>
                    <a:pt x="620306" y="22148"/>
                  </a:lnTo>
                  <a:lnTo>
                    <a:pt x="620306" y="33223"/>
                  </a:lnTo>
                  <a:lnTo>
                    <a:pt x="631380" y="33223"/>
                  </a:lnTo>
                  <a:lnTo>
                    <a:pt x="631380" y="22161"/>
                  </a:lnTo>
                  <a:lnTo>
                    <a:pt x="631380" y="1107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5955525" y="4613833"/>
              <a:ext cx="631825" cy="44450"/>
            </a:xfrm>
            <a:custGeom>
              <a:avLst/>
              <a:gdLst/>
              <a:ahLst/>
              <a:cxnLst/>
              <a:rect l="l" t="t" r="r" b="b"/>
              <a:pathLst>
                <a:path w="631825" h="44450">
                  <a:moveTo>
                    <a:pt x="11074" y="22161"/>
                  </a:moveTo>
                  <a:lnTo>
                    <a:pt x="0" y="22161"/>
                  </a:lnTo>
                  <a:lnTo>
                    <a:pt x="0" y="33235"/>
                  </a:lnTo>
                  <a:lnTo>
                    <a:pt x="11074" y="33235"/>
                  </a:lnTo>
                  <a:lnTo>
                    <a:pt x="11074" y="22161"/>
                  </a:lnTo>
                  <a:close/>
                </a:path>
                <a:path w="631825" h="44450">
                  <a:moveTo>
                    <a:pt x="33223" y="11074"/>
                  </a:moveTo>
                  <a:lnTo>
                    <a:pt x="22148" y="11074"/>
                  </a:lnTo>
                  <a:lnTo>
                    <a:pt x="22148" y="22148"/>
                  </a:lnTo>
                  <a:lnTo>
                    <a:pt x="33223" y="22148"/>
                  </a:lnTo>
                  <a:lnTo>
                    <a:pt x="33223" y="11074"/>
                  </a:lnTo>
                  <a:close/>
                </a:path>
                <a:path w="631825" h="44450">
                  <a:moveTo>
                    <a:pt x="44297" y="33235"/>
                  </a:moveTo>
                  <a:lnTo>
                    <a:pt x="33223" y="33235"/>
                  </a:lnTo>
                  <a:lnTo>
                    <a:pt x="22148" y="33235"/>
                  </a:lnTo>
                  <a:lnTo>
                    <a:pt x="22148" y="44323"/>
                  </a:lnTo>
                  <a:lnTo>
                    <a:pt x="33223" y="44323"/>
                  </a:lnTo>
                  <a:lnTo>
                    <a:pt x="44297" y="44323"/>
                  </a:lnTo>
                  <a:lnTo>
                    <a:pt x="44297" y="33235"/>
                  </a:lnTo>
                  <a:close/>
                </a:path>
                <a:path w="631825" h="44450">
                  <a:moveTo>
                    <a:pt x="55384" y="33235"/>
                  </a:moveTo>
                  <a:lnTo>
                    <a:pt x="44310" y="33235"/>
                  </a:lnTo>
                  <a:lnTo>
                    <a:pt x="44310" y="44323"/>
                  </a:lnTo>
                  <a:lnTo>
                    <a:pt x="55384" y="44323"/>
                  </a:lnTo>
                  <a:lnTo>
                    <a:pt x="55384" y="33235"/>
                  </a:lnTo>
                  <a:close/>
                </a:path>
                <a:path w="631825" h="44450">
                  <a:moveTo>
                    <a:pt x="66459" y="22161"/>
                  </a:moveTo>
                  <a:lnTo>
                    <a:pt x="55384" y="22161"/>
                  </a:lnTo>
                  <a:lnTo>
                    <a:pt x="55384" y="33235"/>
                  </a:lnTo>
                  <a:lnTo>
                    <a:pt x="66459" y="33235"/>
                  </a:lnTo>
                  <a:lnTo>
                    <a:pt x="66459" y="22161"/>
                  </a:lnTo>
                  <a:close/>
                </a:path>
                <a:path w="631825" h="44450">
                  <a:moveTo>
                    <a:pt x="77533" y="33235"/>
                  </a:moveTo>
                  <a:lnTo>
                    <a:pt x="66459" y="33235"/>
                  </a:lnTo>
                  <a:lnTo>
                    <a:pt x="66459" y="44323"/>
                  </a:lnTo>
                  <a:lnTo>
                    <a:pt x="77533" y="44323"/>
                  </a:lnTo>
                  <a:lnTo>
                    <a:pt x="77533" y="33235"/>
                  </a:lnTo>
                  <a:close/>
                </a:path>
                <a:path w="631825" h="44450">
                  <a:moveTo>
                    <a:pt x="77533" y="11074"/>
                  </a:moveTo>
                  <a:lnTo>
                    <a:pt x="66459" y="11074"/>
                  </a:lnTo>
                  <a:lnTo>
                    <a:pt x="55384" y="11074"/>
                  </a:lnTo>
                  <a:lnTo>
                    <a:pt x="55384" y="22148"/>
                  </a:lnTo>
                  <a:lnTo>
                    <a:pt x="66459" y="22148"/>
                  </a:lnTo>
                  <a:lnTo>
                    <a:pt x="77533" y="22148"/>
                  </a:lnTo>
                  <a:lnTo>
                    <a:pt x="77533" y="11074"/>
                  </a:lnTo>
                  <a:close/>
                </a:path>
                <a:path w="631825" h="44450">
                  <a:moveTo>
                    <a:pt x="110769" y="33235"/>
                  </a:moveTo>
                  <a:lnTo>
                    <a:pt x="99695" y="33235"/>
                  </a:lnTo>
                  <a:lnTo>
                    <a:pt x="99695" y="44323"/>
                  </a:lnTo>
                  <a:lnTo>
                    <a:pt x="110769" y="44323"/>
                  </a:lnTo>
                  <a:lnTo>
                    <a:pt x="110769" y="33235"/>
                  </a:lnTo>
                  <a:close/>
                </a:path>
                <a:path w="631825" h="44450">
                  <a:moveTo>
                    <a:pt x="121843" y="22161"/>
                  </a:moveTo>
                  <a:lnTo>
                    <a:pt x="110769" y="22161"/>
                  </a:lnTo>
                  <a:lnTo>
                    <a:pt x="110769" y="33235"/>
                  </a:lnTo>
                  <a:lnTo>
                    <a:pt x="121843" y="33235"/>
                  </a:lnTo>
                  <a:lnTo>
                    <a:pt x="121843" y="22161"/>
                  </a:lnTo>
                  <a:close/>
                </a:path>
                <a:path w="631825" h="44450">
                  <a:moveTo>
                    <a:pt x="121843" y="11074"/>
                  </a:moveTo>
                  <a:lnTo>
                    <a:pt x="110769" y="11074"/>
                  </a:lnTo>
                  <a:lnTo>
                    <a:pt x="110769" y="22148"/>
                  </a:lnTo>
                  <a:lnTo>
                    <a:pt x="121843" y="22148"/>
                  </a:lnTo>
                  <a:lnTo>
                    <a:pt x="121843" y="11074"/>
                  </a:lnTo>
                  <a:close/>
                </a:path>
                <a:path w="631825" h="44450">
                  <a:moveTo>
                    <a:pt x="132918" y="33235"/>
                  </a:moveTo>
                  <a:lnTo>
                    <a:pt x="121843" y="33235"/>
                  </a:lnTo>
                  <a:lnTo>
                    <a:pt x="121843" y="44323"/>
                  </a:lnTo>
                  <a:lnTo>
                    <a:pt x="132918" y="44323"/>
                  </a:lnTo>
                  <a:lnTo>
                    <a:pt x="132918" y="33235"/>
                  </a:lnTo>
                  <a:close/>
                </a:path>
                <a:path w="631825" h="44450">
                  <a:moveTo>
                    <a:pt x="155067" y="22161"/>
                  </a:moveTo>
                  <a:lnTo>
                    <a:pt x="143992" y="22161"/>
                  </a:lnTo>
                  <a:lnTo>
                    <a:pt x="143992" y="33235"/>
                  </a:lnTo>
                  <a:lnTo>
                    <a:pt x="155067" y="33235"/>
                  </a:lnTo>
                  <a:lnTo>
                    <a:pt x="155067" y="22161"/>
                  </a:lnTo>
                  <a:close/>
                </a:path>
                <a:path w="631825" h="44450">
                  <a:moveTo>
                    <a:pt x="155067" y="11074"/>
                  </a:moveTo>
                  <a:lnTo>
                    <a:pt x="143992" y="11074"/>
                  </a:lnTo>
                  <a:lnTo>
                    <a:pt x="132918" y="11074"/>
                  </a:lnTo>
                  <a:lnTo>
                    <a:pt x="132918" y="22148"/>
                  </a:lnTo>
                  <a:lnTo>
                    <a:pt x="143992" y="22148"/>
                  </a:lnTo>
                  <a:lnTo>
                    <a:pt x="155067" y="22148"/>
                  </a:lnTo>
                  <a:lnTo>
                    <a:pt x="155067" y="11074"/>
                  </a:lnTo>
                  <a:close/>
                </a:path>
                <a:path w="631825" h="44450">
                  <a:moveTo>
                    <a:pt x="166154" y="33235"/>
                  </a:moveTo>
                  <a:lnTo>
                    <a:pt x="155079" y="33235"/>
                  </a:lnTo>
                  <a:lnTo>
                    <a:pt x="155079" y="44323"/>
                  </a:lnTo>
                  <a:lnTo>
                    <a:pt x="166154" y="44323"/>
                  </a:lnTo>
                  <a:lnTo>
                    <a:pt x="166154" y="33235"/>
                  </a:lnTo>
                  <a:close/>
                </a:path>
                <a:path w="631825" h="44450">
                  <a:moveTo>
                    <a:pt x="166154" y="11074"/>
                  </a:moveTo>
                  <a:lnTo>
                    <a:pt x="155079" y="11074"/>
                  </a:lnTo>
                  <a:lnTo>
                    <a:pt x="155079" y="22148"/>
                  </a:lnTo>
                  <a:lnTo>
                    <a:pt x="166154" y="22148"/>
                  </a:lnTo>
                  <a:lnTo>
                    <a:pt x="166154" y="11074"/>
                  </a:lnTo>
                  <a:close/>
                </a:path>
                <a:path w="631825" h="44450">
                  <a:moveTo>
                    <a:pt x="177228" y="22161"/>
                  </a:moveTo>
                  <a:lnTo>
                    <a:pt x="166154" y="22161"/>
                  </a:lnTo>
                  <a:lnTo>
                    <a:pt x="166154" y="33235"/>
                  </a:lnTo>
                  <a:lnTo>
                    <a:pt x="177228" y="33235"/>
                  </a:lnTo>
                  <a:lnTo>
                    <a:pt x="177228" y="22161"/>
                  </a:lnTo>
                  <a:close/>
                </a:path>
                <a:path w="631825" h="44450">
                  <a:moveTo>
                    <a:pt x="199377" y="22161"/>
                  </a:moveTo>
                  <a:lnTo>
                    <a:pt x="188302" y="22161"/>
                  </a:lnTo>
                  <a:lnTo>
                    <a:pt x="188302" y="33235"/>
                  </a:lnTo>
                  <a:lnTo>
                    <a:pt x="177228" y="33235"/>
                  </a:lnTo>
                  <a:lnTo>
                    <a:pt x="177228" y="44323"/>
                  </a:lnTo>
                  <a:lnTo>
                    <a:pt x="188302" y="44323"/>
                  </a:lnTo>
                  <a:lnTo>
                    <a:pt x="199377" y="44323"/>
                  </a:lnTo>
                  <a:lnTo>
                    <a:pt x="199377" y="33235"/>
                  </a:lnTo>
                  <a:lnTo>
                    <a:pt x="199377" y="22161"/>
                  </a:lnTo>
                  <a:close/>
                </a:path>
                <a:path w="631825" h="44450">
                  <a:moveTo>
                    <a:pt x="199377" y="11074"/>
                  </a:moveTo>
                  <a:lnTo>
                    <a:pt x="188302" y="11074"/>
                  </a:lnTo>
                  <a:lnTo>
                    <a:pt x="177228" y="11074"/>
                  </a:lnTo>
                  <a:lnTo>
                    <a:pt x="177228" y="22148"/>
                  </a:lnTo>
                  <a:lnTo>
                    <a:pt x="188302" y="22148"/>
                  </a:lnTo>
                  <a:lnTo>
                    <a:pt x="199377" y="22148"/>
                  </a:lnTo>
                  <a:lnTo>
                    <a:pt x="199377" y="11074"/>
                  </a:lnTo>
                  <a:close/>
                </a:path>
                <a:path w="631825" h="44450">
                  <a:moveTo>
                    <a:pt x="243687" y="33235"/>
                  </a:moveTo>
                  <a:lnTo>
                    <a:pt x="232613" y="33235"/>
                  </a:lnTo>
                  <a:lnTo>
                    <a:pt x="232613" y="22161"/>
                  </a:lnTo>
                  <a:lnTo>
                    <a:pt x="221538" y="22161"/>
                  </a:lnTo>
                  <a:lnTo>
                    <a:pt x="210464" y="22161"/>
                  </a:lnTo>
                  <a:lnTo>
                    <a:pt x="210464" y="33235"/>
                  </a:lnTo>
                  <a:lnTo>
                    <a:pt x="210464" y="44323"/>
                  </a:lnTo>
                  <a:lnTo>
                    <a:pt x="221538" y="44323"/>
                  </a:lnTo>
                  <a:lnTo>
                    <a:pt x="232613" y="44323"/>
                  </a:lnTo>
                  <a:lnTo>
                    <a:pt x="243687" y="44323"/>
                  </a:lnTo>
                  <a:lnTo>
                    <a:pt x="243687" y="33235"/>
                  </a:lnTo>
                  <a:close/>
                </a:path>
                <a:path w="631825" h="44450">
                  <a:moveTo>
                    <a:pt x="265836" y="22161"/>
                  </a:moveTo>
                  <a:lnTo>
                    <a:pt x="254762" y="22161"/>
                  </a:lnTo>
                  <a:lnTo>
                    <a:pt x="243687" y="22161"/>
                  </a:lnTo>
                  <a:lnTo>
                    <a:pt x="243687" y="33235"/>
                  </a:lnTo>
                  <a:lnTo>
                    <a:pt x="254762" y="33235"/>
                  </a:lnTo>
                  <a:lnTo>
                    <a:pt x="265836" y="33235"/>
                  </a:lnTo>
                  <a:lnTo>
                    <a:pt x="265836" y="22161"/>
                  </a:lnTo>
                  <a:close/>
                </a:path>
                <a:path w="631825" h="44450">
                  <a:moveTo>
                    <a:pt x="265836" y="11074"/>
                  </a:moveTo>
                  <a:lnTo>
                    <a:pt x="254762" y="11074"/>
                  </a:lnTo>
                  <a:lnTo>
                    <a:pt x="254762" y="22148"/>
                  </a:lnTo>
                  <a:lnTo>
                    <a:pt x="265836" y="22148"/>
                  </a:lnTo>
                  <a:lnTo>
                    <a:pt x="265836" y="11074"/>
                  </a:lnTo>
                  <a:close/>
                </a:path>
                <a:path w="631825" h="44450">
                  <a:moveTo>
                    <a:pt x="299072" y="33235"/>
                  </a:moveTo>
                  <a:lnTo>
                    <a:pt x="287997" y="33235"/>
                  </a:lnTo>
                  <a:lnTo>
                    <a:pt x="287997" y="44323"/>
                  </a:lnTo>
                  <a:lnTo>
                    <a:pt x="299072" y="44323"/>
                  </a:lnTo>
                  <a:lnTo>
                    <a:pt x="299072" y="33235"/>
                  </a:lnTo>
                  <a:close/>
                </a:path>
                <a:path w="631825" h="44450">
                  <a:moveTo>
                    <a:pt x="299072" y="11074"/>
                  </a:moveTo>
                  <a:lnTo>
                    <a:pt x="287997" y="11074"/>
                  </a:lnTo>
                  <a:lnTo>
                    <a:pt x="276923" y="11074"/>
                  </a:lnTo>
                  <a:lnTo>
                    <a:pt x="276923" y="22148"/>
                  </a:lnTo>
                  <a:lnTo>
                    <a:pt x="287997" y="22148"/>
                  </a:lnTo>
                  <a:lnTo>
                    <a:pt x="299072" y="22148"/>
                  </a:lnTo>
                  <a:lnTo>
                    <a:pt x="299072" y="11074"/>
                  </a:lnTo>
                  <a:close/>
                </a:path>
                <a:path w="631825" h="44450">
                  <a:moveTo>
                    <a:pt x="310146" y="22161"/>
                  </a:moveTo>
                  <a:lnTo>
                    <a:pt x="299072" y="22161"/>
                  </a:lnTo>
                  <a:lnTo>
                    <a:pt x="299072" y="33235"/>
                  </a:lnTo>
                  <a:lnTo>
                    <a:pt x="310146" y="33235"/>
                  </a:lnTo>
                  <a:lnTo>
                    <a:pt x="310146" y="22161"/>
                  </a:lnTo>
                  <a:close/>
                </a:path>
                <a:path w="631825" h="44450">
                  <a:moveTo>
                    <a:pt x="321221" y="11074"/>
                  </a:moveTo>
                  <a:lnTo>
                    <a:pt x="310146" y="11074"/>
                  </a:lnTo>
                  <a:lnTo>
                    <a:pt x="310146" y="22148"/>
                  </a:lnTo>
                  <a:lnTo>
                    <a:pt x="321221" y="22148"/>
                  </a:lnTo>
                  <a:lnTo>
                    <a:pt x="321221" y="11074"/>
                  </a:lnTo>
                  <a:close/>
                </a:path>
                <a:path w="631825" h="44450">
                  <a:moveTo>
                    <a:pt x="332308" y="0"/>
                  </a:moveTo>
                  <a:lnTo>
                    <a:pt x="321233" y="0"/>
                  </a:lnTo>
                  <a:lnTo>
                    <a:pt x="321233" y="11074"/>
                  </a:lnTo>
                  <a:lnTo>
                    <a:pt x="321233" y="22148"/>
                  </a:lnTo>
                  <a:lnTo>
                    <a:pt x="332308" y="22148"/>
                  </a:lnTo>
                  <a:lnTo>
                    <a:pt x="332308" y="11087"/>
                  </a:lnTo>
                  <a:lnTo>
                    <a:pt x="332308" y="0"/>
                  </a:lnTo>
                  <a:close/>
                </a:path>
                <a:path w="631825" h="44450">
                  <a:moveTo>
                    <a:pt x="365531" y="11074"/>
                  </a:moveTo>
                  <a:lnTo>
                    <a:pt x="354457" y="11074"/>
                  </a:lnTo>
                  <a:lnTo>
                    <a:pt x="354457" y="0"/>
                  </a:lnTo>
                  <a:lnTo>
                    <a:pt x="343382" y="0"/>
                  </a:lnTo>
                  <a:lnTo>
                    <a:pt x="343382" y="11087"/>
                  </a:lnTo>
                  <a:lnTo>
                    <a:pt x="354457" y="11087"/>
                  </a:lnTo>
                  <a:lnTo>
                    <a:pt x="354457" y="22148"/>
                  </a:lnTo>
                  <a:lnTo>
                    <a:pt x="365531" y="22148"/>
                  </a:lnTo>
                  <a:lnTo>
                    <a:pt x="365531" y="11074"/>
                  </a:lnTo>
                  <a:close/>
                </a:path>
                <a:path w="631825" h="44450">
                  <a:moveTo>
                    <a:pt x="376605" y="22161"/>
                  </a:moveTo>
                  <a:lnTo>
                    <a:pt x="365531" y="22161"/>
                  </a:lnTo>
                  <a:lnTo>
                    <a:pt x="354457" y="22161"/>
                  </a:lnTo>
                  <a:lnTo>
                    <a:pt x="343382" y="22161"/>
                  </a:lnTo>
                  <a:lnTo>
                    <a:pt x="332308" y="22161"/>
                  </a:lnTo>
                  <a:lnTo>
                    <a:pt x="332308" y="33235"/>
                  </a:lnTo>
                  <a:lnTo>
                    <a:pt x="343382" y="33235"/>
                  </a:lnTo>
                  <a:lnTo>
                    <a:pt x="354457" y="33235"/>
                  </a:lnTo>
                  <a:lnTo>
                    <a:pt x="365531" y="33235"/>
                  </a:lnTo>
                  <a:lnTo>
                    <a:pt x="376605" y="33235"/>
                  </a:lnTo>
                  <a:lnTo>
                    <a:pt x="376605" y="22161"/>
                  </a:lnTo>
                  <a:close/>
                </a:path>
                <a:path w="631825" h="44450">
                  <a:moveTo>
                    <a:pt x="387692" y="22161"/>
                  </a:moveTo>
                  <a:lnTo>
                    <a:pt x="376618" y="22161"/>
                  </a:lnTo>
                  <a:lnTo>
                    <a:pt x="376618" y="33235"/>
                  </a:lnTo>
                  <a:lnTo>
                    <a:pt x="387692" y="33235"/>
                  </a:lnTo>
                  <a:lnTo>
                    <a:pt x="387692" y="22161"/>
                  </a:lnTo>
                  <a:close/>
                </a:path>
                <a:path w="631825" h="44450">
                  <a:moveTo>
                    <a:pt x="398767" y="0"/>
                  </a:moveTo>
                  <a:lnTo>
                    <a:pt x="387692" y="0"/>
                  </a:lnTo>
                  <a:lnTo>
                    <a:pt x="387692" y="11087"/>
                  </a:lnTo>
                  <a:lnTo>
                    <a:pt x="398767" y="11087"/>
                  </a:lnTo>
                  <a:lnTo>
                    <a:pt x="398767" y="0"/>
                  </a:lnTo>
                  <a:close/>
                </a:path>
                <a:path w="631825" h="44450">
                  <a:moveTo>
                    <a:pt x="431990" y="0"/>
                  </a:moveTo>
                  <a:lnTo>
                    <a:pt x="420916" y="0"/>
                  </a:lnTo>
                  <a:lnTo>
                    <a:pt x="420916" y="11087"/>
                  </a:lnTo>
                  <a:lnTo>
                    <a:pt x="431990" y="11087"/>
                  </a:lnTo>
                  <a:lnTo>
                    <a:pt x="431990" y="0"/>
                  </a:lnTo>
                  <a:close/>
                </a:path>
                <a:path w="631825" h="44450">
                  <a:moveTo>
                    <a:pt x="443077" y="22161"/>
                  </a:moveTo>
                  <a:lnTo>
                    <a:pt x="432003" y="22161"/>
                  </a:lnTo>
                  <a:lnTo>
                    <a:pt x="432003" y="33235"/>
                  </a:lnTo>
                  <a:lnTo>
                    <a:pt x="443077" y="33235"/>
                  </a:lnTo>
                  <a:lnTo>
                    <a:pt x="443077" y="22161"/>
                  </a:lnTo>
                  <a:close/>
                </a:path>
                <a:path w="631825" h="44450">
                  <a:moveTo>
                    <a:pt x="465226" y="22161"/>
                  </a:moveTo>
                  <a:lnTo>
                    <a:pt x="454152" y="22161"/>
                  </a:lnTo>
                  <a:lnTo>
                    <a:pt x="454152" y="33235"/>
                  </a:lnTo>
                  <a:lnTo>
                    <a:pt x="465226" y="33235"/>
                  </a:lnTo>
                  <a:lnTo>
                    <a:pt x="465226" y="22161"/>
                  </a:lnTo>
                  <a:close/>
                </a:path>
                <a:path w="631825" h="44450">
                  <a:moveTo>
                    <a:pt x="465226" y="0"/>
                  </a:moveTo>
                  <a:lnTo>
                    <a:pt x="454152" y="0"/>
                  </a:lnTo>
                  <a:lnTo>
                    <a:pt x="443077" y="0"/>
                  </a:lnTo>
                  <a:lnTo>
                    <a:pt x="432003" y="0"/>
                  </a:lnTo>
                  <a:lnTo>
                    <a:pt x="432003" y="11087"/>
                  </a:lnTo>
                  <a:lnTo>
                    <a:pt x="443077" y="11087"/>
                  </a:lnTo>
                  <a:lnTo>
                    <a:pt x="443077" y="22148"/>
                  </a:lnTo>
                  <a:lnTo>
                    <a:pt x="454152" y="22148"/>
                  </a:lnTo>
                  <a:lnTo>
                    <a:pt x="454152" y="11087"/>
                  </a:lnTo>
                  <a:lnTo>
                    <a:pt x="465226" y="11087"/>
                  </a:lnTo>
                  <a:lnTo>
                    <a:pt x="465226" y="0"/>
                  </a:lnTo>
                  <a:close/>
                </a:path>
                <a:path w="631825" h="44450">
                  <a:moveTo>
                    <a:pt x="487375" y="0"/>
                  </a:moveTo>
                  <a:lnTo>
                    <a:pt x="476300" y="0"/>
                  </a:lnTo>
                  <a:lnTo>
                    <a:pt x="476300" y="11074"/>
                  </a:lnTo>
                  <a:lnTo>
                    <a:pt x="476300" y="22148"/>
                  </a:lnTo>
                  <a:lnTo>
                    <a:pt x="487375" y="22148"/>
                  </a:lnTo>
                  <a:lnTo>
                    <a:pt x="487375" y="11087"/>
                  </a:lnTo>
                  <a:lnTo>
                    <a:pt x="487375" y="0"/>
                  </a:lnTo>
                  <a:close/>
                </a:path>
                <a:path w="631825" h="44450">
                  <a:moveTo>
                    <a:pt x="498462" y="22161"/>
                  </a:moveTo>
                  <a:lnTo>
                    <a:pt x="487387" y="22161"/>
                  </a:lnTo>
                  <a:lnTo>
                    <a:pt x="487387" y="33235"/>
                  </a:lnTo>
                  <a:lnTo>
                    <a:pt x="498462" y="33235"/>
                  </a:lnTo>
                  <a:lnTo>
                    <a:pt x="498462" y="22161"/>
                  </a:lnTo>
                  <a:close/>
                </a:path>
                <a:path w="631825" h="44450">
                  <a:moveTo>
                    <a:pt x="531685" y="11074"/>
                  </a:moveTo>
                  <a:lnTo>
                    <a:pt x="520611" y="11074"/>
                  </a:lnTo>
                  <a:lnTo>
                    <a:pt x="509536" y="11074"/>
                  </a:lnTo>
                  <a:lnTo>
                    <a:pt x="498462" y="11074"/>
                  </a:lnTo>
                  <a:lnTo>
                    <a:pt x="498462" y="0"/>
                  </a:lnTo>
                  <a:lnTo>
                    <a:pt x="487387" y="0"/>
                  </a:lnTo>
                  <a:lnTo>
                    <a:pt x="487387" y="11074"/>
                  </a:lnTo>
                  <a:lnTo>
                    <a:pt x="487387" y="22148"/>
                  </a:lnTo>
                  <a:lnTo>
                    <a:pt x="498462" y="22148"/>
                  </a:lnTo>
                  <a:lnTo>
                    <a:pt x="509536" y="22148"/>
                  </a:lnTo>
                  <a:lnTo>
                    <a:pt x="520611" y="22148"/>
                  </a:lnTo>
                  <a:lnTo>
                    <a:pt x="531685" y="22148"/>
                  </a:lnTo>
                  <a:lnTo>
                    <a:pt x="531685" y="11074"/>
                  </a:lnTo>
                  <a:close/>
                </a:path>
                <a:path w="631825" h="44450">
                  <a:moveTo>
                    <a:pt x="564908" y="22161"/>
                  </a:moveTo>
                  <a:lnTo>
                    <a:pt x="553847" y="22161"/>
                  </a:lnTo>
                  <a:lnTo>
                    <a:pt x="542772" y="22161"/>
                  </a:lnTo>
                  <a:lnTo>
                    <a:pt x="542772" y="33235"/>
                  </a:lnTo>
                  <a:lnTo>
                    <a:pt x="553847" y="33235"/>
                  </a:lnTo>
                  <a:lnTo>
                    <a:pt x="564908" y="33235"/>
                  </a:lnTo>
                  <a:lnTo>
                    <a:pt x="564908" y="22161"/>
                  </a:lnTo>
                  <a:close/>
                </a:path>
                <a:path w="631825" h="44450">
                  <a:moveTo>
                    <a:pt x="564908" y="0"/>
                  </a:moveTo>
                  <a:lnTo>
                    <a:pt x="553847" y="0"/>
                  </a:lnTo>
                  <a:lnTo>
                    <a:pt x="542772" y="0"/>
                  </a:lnTo>
                  <a:lnTo>
                    <a:pt x="542772" y="11074"/>
                  </a:lnTo>
                  <a:lnTo>
                    <a:pt x="542772" y="22148"/>
                  </a:lnTo>
                  <a:lnTo>
                    <a:pt x="553847" y="22148"/>
                  </a:lnTo>
                  <a:lnTo>
                    <a:pt x="553847" y="11087"/>
                  </a:lnTo>
                  <a:lnTo>
                    <a:pt x="564908" y="11087"/>
                  </a:lnTo>
                  <a:lnTo>
                    <a:pt x="564908" y="0"/>
                  </a:lnTo>
                  <a:close/>
                </a:path>
                <a:path w="631825" h="44450">
                  <a:moveTo>
                    <a:pt x="609219" y="0"/>
                  </a:moveTo>
                  <a:lnTo>
                    <a:pt x="598157" y="0"/>
                  </a:lnTo>
                  <a:lnTo>
                    <a:pt x="598157" y="11074"/>
                  </a:lnTo>
                  <a:lnTo>
                    <a:pt x="598157" y="22148"/>
                  </a:lnTo>
                  <a:lnTo>
                    <a:pt x="609219" y="22148"/>
                  </a:lnTo>
                  <a:lnTo>
                    <a:pt x="609219" y="11087"/>
                  </a:lnTo>
                  <a:lnTo>
                    <a:pt x="609219" y="0"/>
                  </a:lnTo>
                  <a:close/>
                </a:path>
                <a:path w="631825" h="44450">
                  <a:moveTo>
                    <a:pt x="631380" y="22161"/>
                  </a:moveTo>
                  <a:lnTo>
                    <a:pt x="620306" y="22161"/>
                  </a:lnTo>
                  <a:lnTo>
                    <a:pt x="620306" y="33235"/>
                  </a:lnTo>
                  <a:lnTo>
                    <a:pt x="631380" y="33235"/>
                  </a:lnTo>
                  <a:lnTo>
                    <a:pt x="631380" y="22161"/>
                  </a:lnTo>
                  <a:close/>
                </a:path>
                <a:path w="631825" h="44450">
                  <a:moveTo>
                    <a:pt x="631380" y="11074"/>
                  </a:moveTo>
                  <a:lnTo>
                    <a:pt x="620306" y="11074"/>
                  </a:lnTo>
                  <a:lnTo>
                    <a:pt x="620306" y="22148"/>
                  </a:lnTo>
                  <a:lnTo>
                    <a:pt x="631380" y="22148"/>
                  </a:lnTo>
                  <a:lnTo>
                    <a:pt x="631380" y="1107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5955525" y="4647069"/>
              <a:ext cx="609600" cy="22225"/>
            </a:xfrm>
            <a:custGeom>
              <a:avLst/>
              <a:gdLst/>
              <a:ahLst/>
              <a:cxnLst/>
              <a:rect l="l" t="t" r="r" b="b"/>
              <a:pathLst>
                <a:path w="609600" h="22225">
                  <a:moveTo>
                    <a:pt x="11074" y="11074"/>
                  </a:moveTo>
                  <a:lnTo>
                    <a:pt x="0" y="11074"/>
                  </a:lnTo>
                  <a:lnTo>
                    <a:pt x="0" y="22148"/>
                  </a:lnTo>
                  <a:lnTo>
                    <a:pt x="11074" y="22148"/>
                  </a:lnTo>
                  <a:lnTo>
                    <a:pt x="11074" y="11074"/>
                  </a:lnTo>
                  <a:close/>
                </a:path>
                <a:path w="609600" h="22225">
                  <a:moveTo>
                    <a:pt x="321221" y="0"/>
                  </a:moveTo>
                  <a:lnTo>
                    <a:pt x="310146" y="0"/>
                  </a:lnTo>
                  <a:lnTo>
                    <a:pt x="299072" y="0"/>
                  </a:lnTo>
                  <a:lnTo>
                    <a:pt x="287997" y="0"/>
                  </a:lnTo>
                  <a:lnTo>
                    <a:pt x="287997" y="11087"/>
                  </a:lnTo>
                  <a:lnTo>
                    <a:pt x="299072" y="11087"/>
                  </a:lnTo>
                  <a:lnTo>
                    <a:pt x="310146" y="11087"/>
                  </a:lnTo>
                  <a:lnTo>
                    <a:pt x="321221" y="11087"/>
                  </a:lnTo>
                  <a:lnTo>
                    <a:pt x="321221" y="0"/>
                  </a:lnTo>
                  <a:close/>
                </a:path>
                <a:path w="609600" h="22225">
                  <a:moveTo>
                    <a:pt x="332308" y="0"/>
                  </a:moveTo>
                  <a:lnTo>
                    <a:pt x="321233" y="0"/>
                  </a:lnTo>
                  <a:lnTo>
                    <a:pt x="321233" y="11087"/>
                  </a:lnTo>
                  <a:lnTo>
                    <a:pt x="332308" y="11087"/>
                  </a:lnTo>
                  <a:lnTo>
                    <a:pt x="332308" y="0"/>
                  </a:lnTo>
                  <a:close/>
                </a:path>
                <a:path w="609600" h="22225">
                  <a:moveTo>
                    <a:pt x="354457" y="0"/>
                  </a:moveTo>
                  <a:lnTo>
                    <a:pt x="343382" y="0"/>
                  </a:lnTo>
                  <a:lnTo>
                    <a:pt x="343382" y="11087"/>
                  </a:lnTo>
                  <a:lnTo>
                    <a:pt x="354457" y="11087"/>
                  </a:lnTo>
                  <a:lnTo>
                    <a:pt x="354457" y="0"/>
                  </a:lnTo>
                  <a:close/>
                </a:path>
                <a:path w="609600" h="22225">
                  <a:moveTo>
                    <a:pt x="376605" y="0"/>
                  </a:moveTo>
                  <a:lnTo>
                    <a:pt x="365531" y="0"/>
                  </a:lnTo>
                  <a:lnTo>
                    <a:pt x="365531" y="11087"/>
                  </a:lnTo>
                  <a:lnTo>
                    <a:pt x="376605" y="11087"/>
                  </a:lnTo>
                  <a:lnTo>
                    <a:pt x="376605" y="0"/>
                  </a:lnTo>
                  <a:close/>
                </a:path>
                <a:path w="609600" h="22225">
                  <a:moveTo>
                    <a:pt x="420916" y="0"/>
                  </a:moveTo>
                  <a:lnTo>
                    <a:pt x="409841" y="0"/>
                  </a:lnTo>
                  <a:lnTo>
                    <a:pt x="398767" y="0"/>
                  </a:lnTo>
                  <a:lnTo>
                    <a:pt x="398767" y="11087"/>
                  </a:lnTo>
                  <a:lnTo>
                    <a:pt x="409841" y="11087"/>
                  </a:lnTo>
                  <a:lnTo>
                    <a:pt x="420916" y="11087"/>
                  </a:lnTo>
                  <a:lnTo>
                    <a:pt x="420916" y="0"/>
                  </a:lnTo>
                  <a:close/>
                </a:path>
                <a:path w="609600" h="22225">
                  <a:moveTo>
                    <a:pt x="465226" y="0"/>
                  </a:moveTo>
                  <a:lnTo>
                    <a:pt x="454152" y="0"/>
                  </a:lnTo>
                  <a:lnTo>
                    <a:pt x="443077" y="0"/>
                  </a:lnTo>
                  <a:lnTo>
                    <a:pt x="432003" y="0"/>
                  </a:lnTo>
                  <a:lnTo>
                    <a:pt x="432003" y="11087"/>
                  </a:lnTo>
                  <a:lnTo>
                    <a:pt x="443077" y="11087"/>
                  </a:lnTo>
                  <a:lnTo>
                    <a:pt x="454152" y="11087"/>
                  </a:lnTo>
                  <a:lnTo>
                    <a:pt x="465226" y="11087"/>
                  </a:lnTo>
                  <a:lnTo>
                    <a:pt x="465226" y="0"/>
                  </a:lnTo>
                  <a:close/>
                </a:path>
                <a:path w="609600" h="22225">
                  <a:moveTo>
                    <a:pt x="487375" y="0"/>
                  </a:moveTo>
                  <a:lnTo>
                    <a:pt x="476300" y="0"/>
                  </a:lnTo>
                  <a:lnTo>
                    <a:pt x="476300" y="11087"/>
                  </a:lnTo>
                  <a:lnTo>
                    <a:pt x="487375" y="11087"/>
                  </a:lnTo>
                  <a:lnTo>
                    <a:pt x="487375" y="0"/>
                  </a:lnTo>
                  <a:close/>
                </a:path>
                <a:path w="609600" h="22225">
                  <a:moveTo>
                    <a:pt x="520611" y="0"/>
                  </a:moveTo>
                  <a:lnTo>
                    <a:pt x="509536" y="0"/>
                  </a:lnTo>
                  <a:lnTo>
                    <a:pt x="498462" y="0"/>
                  </a:lnTo>
                  <a:lnTo>
                    <a:pt x="498462" y="11087"/>
                  </a:lnTo>
                  <a:lnTo>
                    <a:pt x="509536" y="11087"/>
                  </a:lnTo>
                  <a:lnTo>
                    <a:pt x="520611" y="11087"/>
                  </a:lnTo>
                  <a:lnTo>
                    <a:pt x="520611" y="0"/>
                  </a:lnTo>
                  <a:close/>
                </a:path>
                <a:path w="609600" h="22225">
                  <a:moveTo>
                    <a:pt x="564908" y="0"/>
                  </a:moveTo>
                  <a:lnTo>
                    <a:pt x="553847" y="0"/>
                  </a:lnTo>
                  <a:lnTo>
                    <a:pt x="553847" y="11087"/>
                  </a:lnTo>
                  <a:lnTo>
                    <a:pt x="564908" y="11087"/>
                  </a:lnTo>
                  <a:lnTo>
                    <a:pt x="564908" y="0"/>
                  </a:lnTo>
                  <a:close/>
                </a:path>
                <a:path w="609600" h="22225">
                  <a:moveTo>
                    <a:pt x="587057" y="0"/>
                  </a:moveTo>
                  <a:lnTo>
                    <a:pt x="575995" y="0"/>
                  </a:lnTo>
                  <a:lnTo>
                    <a:pt x="564921" y="0"/>
                  </a:lnTo>
                  <a:lnTo>
                    <a:pt x="564921" y="11087"/>
                  </a:lnTo>
                  <a:lnTo>
                    <a:pt x="575995" y="11087"/>
                  </a:lnTo>
                  <a:lnTo>
                    <a:pt x="587057" y="11087"/>
                  </a:lnTo>
                  <a:lnTo>
                    <a:pt x="587057" y="0"/>
                  </a:lnTo>
                  <a:close/>
                </a:path>
                <a:path w="609600" h="22225">
                  <a:moveTo>
                    <a:pt x="609219" y="0"/>
                  </a:moveTo>
                  <a:lnTo>
                    <a:pt x="598157" y="0"/>
                  </a:lnTo>
                  <a:lnTo>
                    <a:pt x="598157" y="11087"/>
                  </a:lnTo>
                  <a:lnTo>
                    <a:pt x="609219" y="11087"/>
                  </a:lnTo>
                  <a:lnTo>
                    <a:pt x="60921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5999835" y="4663681"/>
              <a:ext cx="155575" cy="0"/>
            </a:xfrm>
            <a:custGeom>
              <a:avLst/>
              <a:gdLst/>
              <a:ahLst/>
              <a:cxnLst/>
              <a:rect l="l" t="t" r="r" b="b"/>
              <a:pathLst>
                <a:path w="155575">
                  <a:moveTo>
                    <a:pt x="0" y="0"/>
                  </a:moveTo>
                  <a:lnTo>
                    <a:pt x="155067" y="0"/>
                  </a:lnTo>
                </a:path>
              </a:pathLst>
            </a:custGeom>
            <a:ln w="11074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5955525" y="4658143"/>
              <a:ext cx="631825" cy="33655"/>
            </a:xfrm>
            <a:custGeom>
              <a:avLst/>
              <a:gdLst/>
              <a:ahLst/>
              <a:cxnLst/>
              <a:rect l="l" t="t" r="r" b="b"/>
              <a:pathLst>
                <a:path w="631825" h="33654">
                  <a:moveTo>
                    <a:pt x="11074" y="11074"/>
                  </a:moveTo>
                  <a:lnTo>
                    <a:pt x="0" y="11074"/>
                  </a:lnTo>
                  <a:lnTo>
                    <a:pt x="0" y="22148"/>
                  </a:lnTo>
                  <a:lnTo>
                    <a:pt x="0" y="33223"/>
                  </a:lnTo>
                  <a:lnTo>
                    <a:pt x="11074" y="33223"/>
                  </a:lnTo>
                  <a:lnTo>
                    <a:pt x="11074" y="22161"/>
                  </a:lnTo>
                  <a:lnTo>
                    <a:pt x="11074" y="11074"/>
                  </a:lnTo>
                  <a:close/>
                </a:path>
                <a:path w="631825" h="33654">
                  <a:moveTo>
                    <a:pt x="44297" y="11074"/>
                  </a:moveTo>
                  <a:lnTo>
                    <a:pt x="33223" y="11074"/>
                  </a:lnTo>
                  <a:lnTo>
                    <a:pt x="33223" y="22161"/>
                  </a:lnTo>
                  <a:lnTo>
                    <a:pt x="44297" y="22161"/>
                  </a:lnTo>
                  <a:lnTo>
                    <a:pt x="44297" y="11074"/>
                  </a:lnTo>
                  <a:close/>
                </a:path>
                <a:path w="631825" h="33654">
                  <a:moveTo>
                    <a:pt x="88607" y="11074"/>
                  </a:moveTo>
                  <a:lnTo>
                    <a:pt x="77533" y="11074"/>
                  </a:lnTo>
                  <a:lnTo>
                    <a:pt x="66459" y="11074"/>
                  </a:lnTo>
                  <a:lnTo>
                    <a:pt x="66459" y="22161"/>
                  </a:lnTo>
                  <a:lnTo>
                    <a:pt x="77533" y="22161"/>
                  </a:lnTo>
                  <a:lnTo>
                    <a:pt x="88607" y="22161"/>
                  </a:lnTo>
                  <a:lnTo>
                    <a:pt x="88607" y="11074"/>
                  </a:lnTo>
                  <a:close/>
                </a:path>
                <a:path w="631825" h="33654">
                  <a:moveTo>
                    <a:pt x="155067" y="11074"/>
                  </a:moveTo>
                  <a:lnTo>
                    <a:pt x="155067" y="11074"/>
                  </a:lnTo>
                  <a:lnTo>
                    <a:pt x="99695" y="11074"/>
                  </a:lnTo>
                  <a:lnTo>
                    <a:pt x="99695" y="22161"/>
                  </a:lnTo>
                  <a:lnTo>
                    <a:pt x="155067" y="22161"/>
                  </a:lnTo>
                  <a:lnTo>
                    <a:pt x="155067" y="11074"/>
                  </a:lnTo>
                  <a:close/>
                </a:path>
                <a:path w="631825" h="33654">
                  <a:moveTo>
                    <a:pt x="188302" y="11074"/>
                  </a:moveTo>
                  <a:lnTo>
                    <a:pt x="177228" y="11074"/>
                  </a:lnTo>
                  <a:lnTo>
                    <a:pt x="166154" y="11074"/>
                  </a:lnTo>
                  <a:lnTo>
                    <a:pt x="166154" y="22161"/>
                  </a:lnTo>
                  <a:lnTo>
                    <a:pt x="177228" y="22161"/>
                  </a:lnTo>
                  <a:lnTo>
                    <a:pt x="188302" y="22161"/>
                  </a:lnTo>
                  <a:lnTo>
                    <a:pt x="188302" y="11074"/>
                  </a:lnTo>
                  <a:close/>
                </a:path>
                <a:path w="631825" h="33654">
                  <a:moveTo>
                    <a:pt x="210451" y="11074"/>
                  </a:moveTo>
                  <a:lnTo>
                    <a:pt x="199377" y="11074"/>
                  </a:lnTo>
                  <a:lnTo>
                    <a:pt x="199377" y="22161"/>
                  </a:lnTo>
                  <a:lnTo>
                    <a:pt x="210451" y="22161"/>
                  </a:lnTo>
                  <a:lnTo>
                    <a:pt x="210451" y="11074"/>
                  </a:lnTo>
                  <a:close/>
                </a:path>
                <a:path w="631825" h="33654">
                  <a:moveTo>
                    <a:pt x="221538" y="11074"/>
                  </a:moveTo>
                  <a:lnTo>
                    <a:pt x="210464" y="11074"/>
                  </a:lnTo>
                  <a:lnTo>
                    <a:pt x="210464" y="22161"/>
                  </a:lnTo>
                  <a:lnTo>
                    <a:pt x="221538" y="22161"/>
                  </a:lnTo>
                  <a:lnTo>
                    <a:pt x="221538" y="11074"/>
                  </a:lnTo>
                  <a:close/>
                </a:path>
                <a:path w="631825" h="33654">
                  <a:moveTo>
                    <a:pt x="243687" y="0"/>
                  </a:moveTo>
                  <a:lnTo>
                    <a:pt x="232613" y="0"/>
                  </a:lnTo>
                  <a:lnTo>
                    <a:pt x="232613" y="11074"/>
                  </a:lnTo>
                  <a:lnTo>
                    <a:pt x="243687" y="11074"/>
                  </a:lnTo>
                  <a:lnTo>
                    <a:pt x="243687" y="0"/>
                  </a:lnTo>
                  <a:close/>
                </a:path>
                <a:path w="631825" h="33654">
                  <a:moveTo>
                    <a:pt x="265836" y="11074"/>
                  </a:moveTo>
                  <a:lnTo>
                    <a:pt x="254762" y="11074"/>
                  </a:lnTo>
                  <a:lnTo>
                    <a:pt x="243687" y="11074"/>
                  </a:lnTo>
                  <a:lnTo>
                    <a:pt x="243687" y="22161"/>
                  </a:lnTo>
                  <a:lnTo>
                    <a:pt x="254762" y="22161"/>
                  </a:lnTo>
                  <a:lnTo>
                    <a:pt x="265836" y="22161"/>
                  </a:lnTo>
                  <a:lnTo>
                    <a:pt x="265836" y="11074"/>
                  </a:lnTo>
                  <a:close/>
                </a:path>
                <a:path w="631825" h="33654">
                  <a:moveTo>
                    <a:pt x="276923" y="11074"/>
                  </a:moveTo>
                  <a:lnTo>
                    <a:pt x="265849" y="11074"/>
                  </a:lnTo>
                  <a:lnTo>
                    <a:pt x="265849" y="22161"/>
                  </a:lnTo>
                  <a:lnTo>
                    <a:pt x="276923" y="22161"/>
                  </a:lnTo>
                  <a:lnTo>
                    <a:pt x="276923" y="11074"/>
                  </a:lnTo>
                  <a:close/>
                </a:path>
                <a:path w="631825" h="33654">
                  <a:moveTo>
                    <a:pt x="321221" y="11074"/>
                  </a:moveTo>
                  <a:lnTo>
                    <a:pt x="310146" y="11074"/>
                  </a:lnTo>
                  <a:lnTo>
                    <a:pt x="299072" y="11074"/>
                  </a:lnTo>
                  <a:lnTo>
                    <a:pt x="299072" y="0"/>
                  </a:lnTo>
                  <a:lnTo>
                    <a:pt x="287997" y="0"/>
                  </a:lnTo>
                  <a:lnTo>
                    <a:pt x="287997" y="11074"/>
                  </a:lnTo>
                  <a:lnTo>
                    <a:pt x="287997" y="22161"/>
                  </a:lnTo>
                  <a:lnTo>
                    <a:pt x="299072" y="22161"/>
                  </a:lnTo>
                  <a:lnTo>
                    <a:pt x="310146" y="22161"/>
                  </a:lnTo>
                  <a:lnTo>
                    <a:pt x="321221" y="22161"/>
                  </a:lnTo>
                  <a:lnTo>
                    <a:pt x="321221" y="11074"/>
                  </a:lnTo>
                  <a:close/>
                </a:path>
                <a:path w="631825" h="33654">
                  <a:moveTo>
                    <a:pt x="365531" y="0"/>
                  </a:moveTo>
                  <a:lnTo>
                    <a:pt x="354457" y="0"/>
                  </a:lnTo>
                  <a:lnTo>
                    <a:pt x="354457" y="11074"/>
                  </a:lnTo>
                  <a:lnTo>
                    <a:pt x="343382" y="11074"/>
                  </a:lnTo>
                  <a:lnTo>
                    <a:pt x="343382" y="0"/>
                  </a:lnTo>
                  <a:lnTo>
                    <a:pt x="332308" y="0"/>
                  </a:lnTo>
                  <a:lnTo>
                    <a:pt x="332308" y="11074"/>
                  </a:lnTo>
                  <a:lnTo>
                    <a:pt x="332308" y="22161"/>
                  </a:lnTo>
                  <a:lnTo>
                    <a:pt x="343382" y="22161"/>
                  </a:lnTo>
                  <a:lnTo>
                    <a:pt x="354457" y="22161"/>
                  </a:lnTo>
                  <a:lnTo>
                    <a:pt x="365531" y="22161"/>
                  </a:lnTo>
                  <a:lnTo>
                    <a:pt x="365531" y="11074"/>
                  </a:lnTo>
                  <a:lnTo>
                    <a:pt x="365531" y="0"/>
                  </a:lnTo>
                  <a:close/>
                </a:path>
                <a:path w="631825" h="33654">
                  <a:moveTo>
                    <a:pt x="398767" y="11074"/>
                  </a:moveTo>
                  <a:lnTo>
                    <a:pt x="387692" y="11074"/>
                  </a:lnTo>
                  <a:lnTo>
                    <a:pt x="376618" y="11074"/>
                  </a:lnTo>
                  <a:lnTo>
                    <a:pt x="376618" y="22161"/>
                  </a:lnTo>
                  <a:lnTo>
                    <a:pt x="387692" y="22161"/>
                  </a:lnTo>
                  <a:lnTo>
                    <a:pt x="398767" y="22161"/>
                  </a:lnTo>
                  <a:lnTo>
                    <a:pt x="398767" y="11074"/>
                  </a:lnTo>
                  <a:close/>
                </a:path>
                <a:path w="631825" h="33654">
                  <a:moveTo>
                    <a:pt x="420916" y="11074"/>
                  </a:moveTo>
                  <a:lnTo>
                    <a:pt x="409841" y="11074"/>
                  </a:lnTo>
                  <a:lnTo>
                    <a:pt x="409841" y="22161"/>
                  </a:lnTo>
                  <a:lnTo>
                    <a:pt x="420916" y="22161"/>
                  </a:lnTo>
                  <a:lnTo>
                    <a:pt x="420916" y="11074"/>
                  </a:lnTo>
                  <a:close/>
                </a:path>
                <a:path w="631825" h="33654">
                  <a:moveTo>
                    <a:pt x="454152" y="0"/>
                  </a:moveTo>
                  <a:lnTo>
                    <a:pt x="443077" y="0"/>
                  </a:lnTo>
                  <a:lnTo>
                    <a:pt x="443077" y="11074"/>
                  </a:lnTo>
                  <a:lnTo>
                    <a:pt x="454152" y="11074"/>
                  </a:lnTo>
                  <a:lnTo>
                    <a:pt x="454152" y="0"/>
                  </a:lnTo>
                  <a:close/>
                </a:path>
                <a:path w="631825" h="33654">
                  <a:moveTo>
                    <a:pt x="487375" y="0"/>
                  </a:moveTo>
                  <a:lnTo>
                    <a:pt x="476300" y="0"/>
                  </a:lnTo>
                  <a:lnTo>
                    <a:pt x="476300" y="11074"/>
                  </a:lnTo>
                  <a:lnTo>
                    <a:pt x="487375" y="11074"/>
                  </a:lnTo>
                  <a:lnTo>
                    <a:pt x="487375" y="0"/>
                  </a:lnTo>
                  <a:close/>
                </a:path>
                <a:path w="631825" h="33654">
                  <a:moveTo>
                    <a:pt x="498462" y="11074"/>
                  </a:moveTo>
                  <a:lnTo>
                    <a:pt x="487387" y="11074"/>
                  </a:lnTo>
                  <a:lnTo>
                    <a:pt x="487387" y="22161"/>
                  </a:lnTo>
                  <a:lnTo>
                    <a:pt x="498462" y="22161"/>
                  </a:lnTo>
                  <a:lnTo>
                    <a:pt x="498462" y="11074"/>
                  </a:lnTo>
                  <a:close/>
                </a:path>
                <a:path w="631825" h="33654">
                  <a:moveTo>
                    <a:pt x="531685" y="11074"/>
                  </a:moveTo>
                  <a:lnTo>
                    <a:pt x="520611" y="11074"/>
                  </a:lnTo>
                  <a:lnTo>
                    <a:pt x="520611" y="22161"/>
                  </a:lnTo>
                  <a:lnTo>
                    <a:pt x="531685" y="22161"/>
                  </a:lnTo>
                  <a:lnTo>
                    <a:pt x="531685" y="11074"/>
                  </a:lnTo>
                  <a:close/>
                </a:path>
                <a:path w="631825" h="33654">
                  <a:moveTo>
                    <a:pt x="553847" y="11074"/>
                  </a:moveTo>
                  <a:lnTo>
                    <a:pt x="542772" y="11074"/>
                  </a:lnTo>
                  <a:lnTo>
                    <a:pt x="542772" y="22161"/>
                  </a:lnTo>
                  <a:lnTo>
                    <a:pt x="553847" y="22161"/>
                  </a:lnTo>
                  <a:lnTo>
                    <a:pt x="553847" y="11074"/>
                  </a:lnTo>
                  <a:close/>
                </a:path>
                <a:path w="631825" h="33654">
                  <a:moveTo>
                    <a:pt x="575995" y="0"/>
                  </a:moveTo>
                  <a:lnTo>
                    <a:pt x="564921" y="0"/>
                  </a:lnTo>
                  <a:lnTo>
                    <a:pt x="564921" y="11074"/>
                  </a:lnTo>
                  <a:lnTo>
                    <a:pt x="575995" y="11074"/>
                  </a:lnTo>
                  <a:lnTo>
                    <a:pt x="575995" y="0"/>
                  </a:lnTo>
                  <a:close/>
                </a:path>
                <a:path w="631825" h="33654">
                  <a:moveTo>
                    <a:pt x="598131" y="0"/>
                  </a:moveTo>
                  <a:lnTo>
                    <a:pt x="587057" y="0"/>
                  </a:lnTo>
                  <a:lnTo>
                    <a:pt x="587057" y="11074"/>
                  </a:lnTo>
                  <a:lnTo>
                    <a:pt x="598131" y="11074"/>
                  </a:lnTo>
                  <a:lnTo>
                    <a:pt x="598131" y="0"/>
                  </a:lnTo>
                  <a:close/>
                </a:path>
                <a:path w="631825" h="33654">
                  <a:moveTo>
                    <a:pt x="620293" y="0"/>
                  </a:moveTo>
                  <a:lnTo>
                    <a:pt x="609219" y="0"/>
                  </a:lnTo>
                  <a:lnTo>
                    <a:pt x="598157" y="0"/>
                  </a:lnTo>
                  <a:lnTo>
                    <a:pt x="598157" y="11074"/>
                  </a:lnTo>
                  <a:lnTo>
                    <a:pt x="598157" y="22161"/>
                  </a:lnTo>
                  <a:lnTo>
                    <a:pt x="609219" y="22161"/>
                  </a:lnTo>
                  <a:lnTo>
                    <a:pt x="620293" y="22161"/>
                  </a:lnTo>
                  <a:lnTo>
                    <a:pt x="620293" y="11074"/>
                  </a:lnTo>
                  <a:lnTo>
                    <a:pt x="620293" y="0"/>
                  </a:lnTo>
                  <a:close/>
                </a:path>
                <a:path w="631825" h="33654">
                  <a:moveTo>
                    <a:pt x="631380" y="0"/>
                  </a:moveTo>
                  <a:lnTo>
                    <a:pt x="620306" y="0"/>
                  </a:lnTo>
                  <a:lnTo>
                    <a:pt x="620306" y="11074"/>
                  </a:lnTo>
                  <a:lnTo>
                    <a:pt x="620306" y="22161"/>
                  </a:lnTo>
                  <a:lnTo>
                    <a:pt x="631380" y="22161"/>
                  </a:lnTo>
                  <a:lnTo>
                    <a:pt x="631380" y="11074"/>
                  </a:lnTo>
                  <a:lnTo>
                    <a:pt x="6313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5966599" y="4685829"/>
              <a:ext cx="210820" cy="0"/>
            </a:xfrm>
            <a:custGeom>
              <a:avLst/>
              <a:gdLst/>
              <a:ahLst/>
              <a:cxnLst/>
              <a:rect l="l" t="t" r="r" b="b"/>
              <a:pathLst>
                <a:path w="210820">
                  <a:moveTo>
                    <a:pt x="0" y="0"/>
                  </a:moveTo>
                  <a:lnTo>
                    <a:pt x="210464" y="0"/>
                  </a:lnTo>
                </a:path>
              </a:pathLst>
            </a:custGeom>
            <a:ln w="11074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5955525" y="4680292"/>
              <a:ext cx="631825" cy="33655"/>
            </a:xfrm>
            <a:custGeom>
              <a:avLst/>
              <a:gdLst/>
              <a:ahLst/>
              <a:cxnLst/>
              <a:rect l="l" t="t" r="r" b="b"/>
              <a:pathLst>
                <a:path w="631825" h="33654">
                  <a:moveTo>
                    <a:pt x="44297" y="11087"/>
                  </a:moveTo>
                  <a:lnTo>
                    <a:pt x="33223" y="11087"/>
                  </a:lnTo>
                  <a:lnTo>
                    <a:pt x="22148" y="11087"/>
                  </a:lnTo>
                  <a:lnTo>
                    <a:pt x="11074" y="11087"/>
                  </a:lnTo>
                  <a:lnTo>
                    <a:pt x="11074" y="22161"/>
                  </a:lnTo>
                  <a:lnTo>
                    <a:pt x="0" y="22161"/>
                  </a:lnTo>
                  <a:lnTo>
                    <a:pt x="0" y="33235"/>
                  </a:lnTo>
                  <a:lnTo>
                    <a:pt x="11074" y="33235"/>
                  </a:lnTo>
                  <a:lnTo>
                    <a:pt x="11074" y="22174"/>
                  </a:lnTo>
                  <a:lnTo>
                    <a:pt x="22148" y="22174"/>
                  </a:lnTo>
                  <a:lnTo>
                    <a:pt x="22148" y="33235"/>
                  </a:lnTo>
                  <a:lnTo>
                    <a:pt x="33223" y="33235"/>
                  </a:lnTo>
                  <a:lnTo>
                    <a:pt x="33223" y="22174"/>
                  </a:lnTo>
                  <a:lnTo>
                    <a:pt x="44297" y="22174"/>
                  </a:lnTo>
                  <a:lnTo>
                    <a:pt x="44297" y="11087"/>
                  </a:lnTo>
                  <a:close/>
                </a:path>
                <a:path w="631825" h="33654">
                  <a:moveTo>
                    <a:pt x="99682" y="22161"/>
                  </a:moveTo>
                  <a:lnTo>
                    <a:pt x="88607" y="22161"/>
                  </a:lnTo>
                  <a:lnTo>
                    <a:pt x="88607" y="11087"/>
                  </a:lnTo>
                  <a:lnTo>
                    <a:pt x="77533" y="11087"/>
                  </a:lnTo>
                  <a:lnTo>
                    <a:pt x="66459" y="11087"/>
                  </a:lnTo>
                  <a:lnTo>
                    <a:pt x="66459" y="22174"/>
                  </a:lnTo>
                  <a:lnTo>
                    <a:pt x="77533" y="22174"/>
                  </a:lnTo>
                  <a:lnTo>
                    <a:pt x="88607" y="22174"/>
                  </a:lnTo>
                  <a:lnTo>
                    <a:pt x="88607" y="33235"/>
                  </a:lnTo>
                  <a:lnTo>
                    <a:pt x="99682" y="33235"/>
                  </a:lnTo>
                  <a:lnTo>
                    <a:pt x="99682" y="22161"/>
                  </a:lnTo>
                  <a:close/>
                </a:path>
                <a:path w="631825" h="33654">
                  <a:moveTo>
                    <a:pt x="110769" y="22161"/>
                  </a:moveTo>
                  <a:lnTo>
                    <a:pt x="99695" y="22161"/>
                  </a:lnTo>
                  <a:lnTo>
                    <a:pt x="99695" y="33235"/>
                  </a:lnTo>
                  <a:lnTo>
                    <a:pt x="110769" y="33235"/>
                  </a:lnTo>
                  <a:lnTo>
                    <a:pt x="110769" y="22161"/>
                  </a:lnTo>
                  <a:close/>
                </a:path>
                <a:path w="631825" h="33654">
                  <a:moveTo>
                    <a:pt x="143992" y="11087"/>
                  </a:moveTo>
                  <a:lnTo>
                    <a:pt x="132918" y="11087"/>
                  </a:lnTo>
                  <a:lnTo>
                    <a:pt x="121843" y="11087"/>
                  </a:lnTo>
                  <a:lnTo>
                    <a:pt x="121843" y="22174"/>
                  </a:lnTo>
                  <a:lnTo>
                    <a:pt x="132918" y="22174"/>
                  </a:lnTo>
                  <a:lnTo>
                    <a:pt x="132918" y="33235"/>
                  </a:lnTo>
                  <a:lnTo>
                    <a:pt x="143992" y="33235"/>
                  </a:lnTo>
                  <a:lnTo>
                    <a:pt x="143992" y="22174"/>
                  </a:lnTo>
                  <a:lnTo>
                    <a:pt x="143992" y="11087"/>
                  </a:lnTo>
                  <a:close/>
                </a:path>
                <a:path w="631825" h="33654">
                  <a:moveTo>
                    <a:pt x="210451" y="11087"/>
                  </a:moveTo>
                  <a:lnTo>
                    <a:pt x="199377" y="11087"/>
                  </a:lnTo>
                  <a:lnTo>
                    <a:pt x="188302" y="11087"/>
                  </a:lnTo>
                  <a:lnTo>
                    <a:pt x="188302" y="22161"/>
                  </a:lnTo>
                  <a:lnTo>
                    <a:pt x="177228" y="22161"/>
                  </a:lnTo>
                  <a:lnTo>
                    <a:pt x="177228" y="11087"/>
                  </a:lnTo>
                  <a:lnTo>
                    <a:pt x="166154" y="11087"/>
                  </a:lnTo>
                  <a:lnTo>
                    <a:pt x="155079" y="11087"/>
                  </a:lnTo>
                  <a:lnTo>
                    <a:pt x="155079" y="22161"/>
                  </a:lnTo>
                  <a:lnTo>
                    <a:pt x="155079" y="33235"/>
                  </a:lnTo>
                  <a:lnTo>
                    <a:pt x="166154" y="33235"/>
                  </a:lnTo>
                  <a:lnTo>
                    <a:pt x="177228" y="33235"/>
                  </a:lnTo>
                  <a:lnTo>
                    <a:pt x="188302" y="33235"/>
                  </a:lnTo>
                  <a:lnTo>
                    <a:pt x="188302" y="22174"/>
                  </a:lnTo>
                  <a:lnTo>
                    <a:pt x="199377" y="22174"/>
                  </a:lnTo>
                  <a:lnTo>
                    <a:pt x="199377" y="33235"/>
                  </a:lnTo>
                  <a:lnTo>
                    <a:pt x="210451" y="33235"/>
                  </a:lnTo>
                  <a:lnTo>
                    <a:pt x="210451" y="22174"/>
                  </a:lnTo>
                  <a:lnTo>
                    <a:pt x="210451" y="11087"/>
                  </a:lnTo>
                  <a:close/>
                </a:path>
                <a:path w="631825" h="33654">
                  <a:moveTo>
                    <a:pt x="265836" y="11087"/>
                  </a:moveTo>
                  <a:lnTo>
                    <a:pt x="254762" y="11087"/>
                  </a:lnTo>
                  <a:lnTo>
                    <a:pt x="254762" y="22161"/>
                  </a:lnTo>
                  <a:lnTo>
                    <a:pt x="243687" y="22161"/>
                  </a:lnTo>
                  <a:lnTo>
                    <a:pt x="243687" y="11087"/>
                  </a:lnTo>
                  <a:lnTo>
                    <a:pt x="232613" y="11087"/>
                  </a:lnTo>
                  <a:lnTo>
                    <a:pt x="232613" y="22161"/>
                  </a:lnTo>
                  <a:lnTo>
                    <a:pt x="221538" y="22161"/>
                  </a:lnTo>
                  <a:lnTo>
                    <a:pt x="221538" y="33235"/>
                  </a:lnTo>
                  <a:lnTo>
                    <a:pt x="232613" y="33235"/>
                  </a:lnTo>
                  <a:lnTo>
                    <a:pt x="232613" y="22174"/>
                  </a:lnTo>
                  <a:lnTo>
                    <a:pt x="243687" y="22174"/>
                  </a:lnTo>
                  <a:lnTo>
                    <a:pt x="243687" y="33235"/>
                  </a:lnTo>
                  <a:lnTo>
                    <a:pt x="254762" y="33235"/>
                  </a:lnTo>
                  <a:lnTo>
                    <a:pt x="254762" y="22174"/>
                  </a:lnTo>
                  <a:lnTo>
                    <a:pt x="265836" y="22174"/>
                  </a:lnTo>
                  <a:lnTo>
                    <a:pt x="265836" y="11087"/>
                  </a:lnTo>
                  <a:close/>
                </a:path>
                <a:path w="631825" h="33654">
                  <a:moveTo>
                    <a:pt x="276923" y="0"/>
                  </a:moveTo>
                  <a:lnTo>
                    <a:pt x="265849" y="0"/>
                  </a:lnTo>
                  <a:lnTo>
                    <a:pt x="265849" y="11074"/>
                  </a:lnTo>
                  <a:lnTo>
                    <a:pt x="276923" y="11074"/>
                  </a:lnTo>
                  <a:lnTo>
                    <a:pt x="276923" y="0"/>
                  </a:lnTo>
                  <a:close/>
                </a:path>
                <a:path w="631825" h="33654">
                  <a:moveTo>
                    <a:pt x="299072" y="0"/>
                  </a:moveTo>
                  <a:lnTo>
                    <a:pt x="287997" y="0"/>
                  </a:lnTo>
                  <a:lnTo>
                    <a:pt x="287997" y="11074"/>
                  </a:lnTo>
                  <a:lnTo>
                    <a:pt x="299072" y="11074"/>
                  </a:lnTo>
                  <a:lnTo>
                    <a:pt x="299072" y="0"/>
                  </a:lnTo>
                  <a:close/>
                </a:path>
                <a:path w="631825" h="33654">
                  <a:moveTo>
                    <a:pt x="321221" y="11087"/>
                  </a:moveTo>
                  <a:lnTo>
                    <a:pt x="310146" y="11087"/>
                  </a:lnTo>
                  <a:lnTo>
                    <a:pt x="299072" y="11087"/>
                  </a:lnTo>
                  <a:lnTo>
                    <a:pt x="287997" y="11087"/>
                  </a:lnTo>
                  <a:lnTo>
                    <a:pt x="276923" y="11087"/>
                  </a:lnTo>
                  <a:lnTo>
                    <a:pt x="276923" y="22161"/>
                  </a:lnTo>
                  <a:lnTo>
                    <a:pt x="276923" y="33235"/>
                  </a:lnTo>
                  <a:lnTo>
                    <a:pt x="287997" y="33235"/>
                  </a:lnTo>
                  <a:lnTo>
                    <a:pt x="287997" y="22174"/>
                  </a:lnTo>
                  <a:lnTo>
                    <a:pt x="299072" y="22174"/>
                  </a:lnTo>
                  <a:lnTo>
                    <a:pt x="310146" y="22174"/>
                  </a:lnTo>
                  <a:lnTo>
                    <a:pt x="321221" y="22174"/>
                  </a:lnTo>
                  <a:lnTo>
                    <a:pt x="321221" y="11087"/>
                  </a:lnTo>
                  <a:close/>
                </a:path>
                <a:path w="631825" h="33654">
                  <a:moveTo>
                    <a:pt x="321221" y="0"/>
                  </a:moveTo>
                  <a:lnTo>
                    <a:pt x="310146" y="0"/>
                  </a:lnTo>
                  <a:lnTo>
                    <a:pt x="310146" y="11074"/>
                  </a:lnTo>
                  <a:lnTo>
                    <a:pt x="321221" y="11074"/>
                  </a:lnTo>
                  <a:lnTo>
                    <a:pt x="321221" y="0"/>
                  </a:lnTo>
                  <a:close/>
                </a:path>
                <a:path w="631825" h="33654">
                  <a:moveTo>
                    <a:pt x="332308" y="11087"/>
                  </a:moveTo>
                  <a:lnTo>
                    <a:pt x="321233" y="11087"/>
                  </a:lnTo>
                  <a:lnTo>
                    <a:pt x="321233" y="22174"/>
                  </a:lnTo>
                  <a:lnTo>
                    <a:pt x="332308" y="22174"/>
                  </a:lnTo>
                  <a:lnTo>
                    <a:pt x="332308" y="11087"/>
                  </a:lnTo>
                  <a:close/>
                </a:path>
                <a:path w="631825" h="33654">
                  <a:moveTo>
                    <a:pt x="354457" y="11087"/>
                  </a:moveTo>
                  <a:lnTo>
                    <a:pt x="343382" y="11087"/>
                  </a:lnTo>
                  <a:lnTo>
                    <a:pt x="343382" y="22174"/>
                  </a:lnTo>
                  <a:lnTo>
                    <a:pt x="354457" y="22174"/>
                  </a:lnTo>
                  <a:lnTo>
                    <a:pt x="354457" y="11087"/>
                  </a:lnTo>
                  <a:close/>
                </a:path>
                <a:path w="631825" h="33654">
                  <a:moveTo>
                    <a:pt x="376605" y="11087"/>
                  </a:moveTo>
                  <a:lnTo>
                    <a:pt x="365531" y="11087"/>
                  </a:lnTo>
                  <a:lnTo>
                    <a:pt x="365531" y="22174"/>
                  </a:lnTo>
                  <a:lnTo>
                    <a:pt x="376605" y="22174"/>
                  </a:lnTo>
                  <a:lnTo>
                    <a:pt x="376605" y="11087"/>
                  </a:lnTo>
                  <a:close/>
                </a:path>
                <a:path w="631825" h="33654">
                  <a:moveTo>
                    <a:pt x="376605" y="0"/>
                  </a:moveTo>
                  <a:lnTo>
                    <a:pt x="376605" y="0"/>
                  </a:lnTo>
                  <a:lnTo>
                    <a:pt x="321233" y="0"/>
                  </a:lnTo>
                  <a:lnTo>
                    <a:pt x="321233" y="11074"/>
                  </a:lnTo>
                  <a:lnTo>
                    <a:pt x="376605" y="11074"/>
                  </a:lnTo>
                  <a:lnTo>
                    <a:pt x="376605" y="0"/>
                  </a:lnTo>
                  <a:close/>
                </a:path>
                <a:path w="631825" h="33654">
                  <a:moveTo>
                    <a:pt x="387692" y="11087"/>
                  </a:moveTo>
                  <a:lnTo>
                    <a:pt x="376618" y="11087"/>
                  </a:lnTo>
                  <a:lnTo>
                    <a:pt x="376618" y="22174"/>
                  </a:lnTo>
                  <a:lnTo>
                    <a:pt x="387692" y="22174"/>
                  </a:lnTo>
                  <a:lnTo>
                    <a:pt x="387692" y="11087"/>
                  </a:lnTo>
                  <a:close/>
                </a:path>
                <a:path w="631825" h="33654">
                  <a:moveTo>
                    <a:pt x="387692" y="0"/>
                  </a:moveTo>
                  <a:lnTo>
                    <a:pt x="376618" y="0"/>
                  </a:lnTo>
                  <a:lnTo>
                    <a:pt x="376618" y="11074"/>
                  </a:lnTo>
                  <a:lnTo>
                    <a:pt x="387692" y="11074"/>
                  </a:lnTo>
                  <a:lnTo>
                    <a:pt x="387692" y="0"/>
                  </a:lnTo>
                  <a:close/>
                </a:path>
                <a:path w="631825" h="33654">
                  <a:moveTo>
                    <a:pt x="420916" y="11087"/>
                  </a:moveTo>
                  <a:lnTo>
                    <a:pt x="409841" y="11087"/>
                  </a:lnTo>
                  <a:lnTo>
                    <a:pt x="398767" y="11087"/>
                  </a:lnTo>
                  <a:lnTo>
                    <a:pt x="398767" y="22174"/>
                  </a:lnTo>
                  <a:lnTo>
                    <a:pt x="409841" y="22174"/>
                  </a:lnTo>
                  <a:lnTo>
                    <a:pt x="420916" y="22174"/>
                  </a:lnTo>
                  <a:lnTo>
                    <a:pt x="420916" y="11087"/>
                  </a:lnTo>
                  <a:close/>
                </a:path>
                <a:path w="631825" h="33654">
                  <a:moveTo>
                    <a:pt x="431990" y="0"/>
                  </a:moveTo>
                  <a:lnTo>
                    <a:pt x="420916" y="0"/>
                  </a:lnTo>
                  <a:lnTo>
                    <a:pt x="409841" y="0"/>
                  </a:lnTo>
                  <a:lnTo>
                    <a:pt x="398767" y="0"/>
                  </a:lnTo>
                  <a:lnTo>
                    <a:pt x="398767" y="11074"/>
                  </a:lnTo>
                  <a:lnTo>
                    <a:pt x="409841" y="11074"/>
                  </a:lnTo>
                  <a:lnTo>
                    <a:pt x="420916" y="11074"/>
                  </a:lnTo>
                  <a:lnTo>
                    <a:pt x="431990" y="11074"/>
                  </a:lnTo>
                  <a:lnTo>
                    <a:pt x="431990" y="0"/>
                  </a:lnTo>
                  <a:close/>
                </a:path>
                <a:path w="631825" h="33654">
                  <a:moveTo>
                    <a:pt x="465226" y="0"/>
                  </a:moveTo>
                  <a:lnTo>
                    <a:pt x="454152" y="0"/>
                  </a:lnTo>
                  <a:lnTo>
                    <a:pt x="443077" y="0"/>
                  </a:lnTo>
                  <a:lnTo>
                    <a:pt x="432003" y="0"/>
                  </a:lnTo>
                  <a:lnTo>
                    <a:pt x="432003" y="11074"/>
                  </a:lnTo>
                  <a:lnTo>
                    <a:pt x="443077" y="11074"/>
                  </a:lnTo>
                  <a:lnTo>
                    <a:pt x="454152" y="11074"/>
                  </a:lnTo>
                  <a:lnTo>
                    <a:pt x="465226" y="11074"/>
                  </a:lnTo>
                  <a:lnTo>
                    <a:pt x="465226" y="0"/>
                  </a:lnTo>
                  <a:close/>
                </a:path>
                <a:path w="631825" h="33654">
                  <a:moveTo>
                    <a:pt x="487375" y="11087"/>
                  </a:moveTo>
                  <a:lnTo>
                    <a:pt x="487375" y="11087"/>
                  </a:lnTo>
                  <a:lnTo>
                    <a:pt x="432003" y="11087"/>
                  </a:lnTo>
                  <a:lnTo>
                    <a:pt x="432003" y="22174"/>
                  </a:lnTo>
                  <a:lnTo>
                    <a:pt x="487375" y="22174"/>
                  </a:lnTo>
                  <a:lnTo>
                    <a:pt x="487375" y="11087"/>
                  </a:lnTo>
                  <a:close/>
                </a:path>
                <a:path w="631825" h="33654">
                  <a:moveTo>
                    <a:pt x="498462" y="11087"/>
                  </a:moveTo>
                  <a:lnTo>
                    <a:pt x="487387" y="11087"/>
                  </a:lnTo>
                  <a:lnTo>
                    <a:pt x="487387" y="22174"/>
                  </a:lnTo>
                  <a:lnTo>
                    <a:pt x="498462" y="22174"/>
                  </a:lnTo>
                  <a:lnTo>
                    <a:pt x="498462" y="11087"/>
                  </a:lnTo>
                  <a:close/>
                </a:path>
                <a:path w="631825" h="33654">
                  <a:moveTo>
                    <a:pt x="531685" y="11087"/>
                  </a:moveTo>
                  <a:lnTo>
                    <a:pt x="520611" y="11087"/>
                  </a:lnTo>
                  <a:lnTo>
                    <a:pt x="520611" y="22174"/>
                  </a:lnTo>
                  <a:lnTo>
                    <a:pt x="531685" y="22174"/>
                  </a:lnTo>
                  <a:lnTo>
                    <a:pt x="531685" y="11087"/>
                  </a:lnTo>
                  <a:close/>
                </a:path>
                <a:path w="631825" h="33654">
                  <a:moveTo>
                    <a:pt x="542759" y="0"/>
                  </a:moveTo>
                  <a:lnTo>
                    <a:pt x="531685" y="0"/>
                  </a:lnTo>
                  <a:lnTo>
                    <a:pt x="520611" y="0"/>
                  </a:lnTo>
                  <a:lnTo>
                    <a:pt x="520611" y="11074"/>
                  </a:lnTo>
                  <a:lnTo>
                    <a:pt x="531685" y="11074"/>
                  </a:lnTo>
                  <a:lnTo>
                    <a:pt x="542759" y="11074"/>
                  </a:lnTo>
                  <a:lnTo>
                    <a:pt x="542759" y="0"/>
                  </a:lnTo>
                  <a:close/>
                </a:path>
                <a:path w="631825" h="33654">
                  <a:moveTo>
                    <a:pt x="564908" y="11087"/>
                  </a:moveTo>
                  <a:lnTo>
                    <a:pt x="553847" y="11087"/>
                  </a:lnTo>
                  <a:lnTo>
                    <a:pt x="542772" y="11087"/>
                  </a:lnTo>
                  <a:lnTo>
                    <a:pt x="542772" y="22174"/>
                  </a:lnTo>
                  <a:lnTo>
                    <a:pt x="553847" y="22174"/>
                  </a:lnTo>
                  <a:lnTo>
                    <a:pt x="564908" y="22174"/>
                  </a:lnTo>
                  <a:lnTo>
                    <a:pt x="564908" y="11087"/>
                  </a:lnTo>
                  <a:close/>
                </a:path>
                <a:path w="631825" h="33654">
                  <a:moveTo>
                    <a:pt x="564908" y="0"/>
                  </a:moveTo>
                  <a:lnTo>
                    <a:pt x="553847" y="0"/>
                  </a:lnTo>
                  <a:lnTo>
                    <a:pt x="553847" y="11074"/>
                  </a:lnTo>
                  <a:lnTo>
                    <a:pt x="564908" y="11074"/>
                  </a:lnTo>
                  <a:lnTo>
                    <a:pt x="564908" y="0"/>
                  </a:lnTo>
                  <a:close/>
                </a:path>
                <a:path w="631825" h="33654">
                  <a:moveTo>
                    <a:pt x="598131" y="11087"/>
                  </a:moveTo>
                  <a:lnTo>
                    <a:pt x="587057" y="11087"/>
                  </a:lnTo>
                  <a:lnTo>
                    <a:pt x="575995" y="11087"/>
                  </a:lnTo>
                  <a:lnTo>
                    <a:pt x="564921" y="11087"/>
                  </a:lnTo>
                  <a:lnTo>
                    <a:pt x="564921" y="22174"/>
                  </a:lnTo>
                  <a:lnTo>
                    <a:pt x="575995" y="22174"/>
                  </a:lnTo>
                  <a:lnTo>
                    <a:pt x="587057" y="22174"/>
                  </a:lnTo>
                  <a:lnTo>
                    <a:pt x="598131" y="22174"/>
                  </a:lnTo>
                  <a:lnTo>
                    <a:pt x="598131" y="11087"/>
                  </a:lnTo>
                  <a:close/>
                </a:path>
                <a:path w="631825" h="33654">
                  <a:moveTo>
                    <a:pt x="598131" y="0"/>
                  </a:moveTo>
                  <a:lnTo>
                    <a:pt x="587057" y="0"/>
                  </a:lnTo>
                  <a:lnTo>
                    <a:pt x="575995" y="0"/>
                  </a:lnTo>
                  <a:lnTo>
                    <a:pt x="564921" y="0"/>
                  </a:lnTo>
                  <a:lnTo>
                    <a:pt x="564921" y="11074"/>
                  </a:lnTo>
                  <a:lnTo>
                    <a:pt x="575995" y="11074"/>
                  </a:lnTo>
                  <a:lnTo>
                    <a:pt x="587057" y="11074"/>
                  </a:lnTo>
                  <a:lnTo>
                    <a:pt x="598131" y="11074"/>
                  </a:lnTo>
                  <a:lnTo>
                    <a:pt x="598131" y="0"/>
                  </a:lnTo>
                  <a:close/>
                </a:path>
                <a:path w="631825" h="33654">
                  <a:moveTo>
                    <a:pt x="620293" y="11087"/>
                  </a:moveTo>
                  <a:lnTo>
                    <a:pt x="609219" y="11087"/>
                  </a:lnTo>
                  <a:lnTo>
                    <a:pt x="609219" y="22174"/>
                  </a:lnTo>
                  <a:lnTo>
                    <a:pt x="620293" y="22174"/>
                  </a:lnTo>
                  <a:lnTo>
                    <a:pt x="620293" y="11087"/>
                  </a:lnTo>
                  <a:close/>
                </a:path>
                <a:path w="631825" h="33654">
                  <a:moveTo>
                    <a:pt x="631380" y="11087"/>
                  </a:moveTo>
                  <a:lnTo>
                    <a:pt x="620306" y="11087"/>
                  </a:lnTo>
                  <a:lnTo>
                    <a:pt x="620306" y="22174"/>
                  </a:lnTo>
                  <a:lnTo>
                    <a:pt x="631380" y="22174"/>
                  </a:lnTo>
                  <a:lnTo>
                    <a:pt x="631380" y="11087"/>
                  </a:lnTo>
                  <a:close/>
                </a:path>
                <a:path w="631825" h="33654">
                  <a:moveTo>
                    <a:pt x="631380" y="0"/>
                  </a:moveTo>
                  <a:lnTo>
                    <a:pt x="620306" y="0"/>
                  </a:lnTo>
                  <a:lnTo>
                    <a:pt x="620306" y="11074"/>
                  </a:lnTo>
                  <a:lnTo>
                    <a:pt x="631380" y="11074"/>
                  </a:lnTo>
                  <a:lnTo>
                    <a:pt x="6313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5955525" y="4702454"/>
              <a:ext cx="631825" cy="33655"/>
            </a:xfrm>
            <a:custGeom>
              <a:avLst/>
              <a:gdLst/>
              <a:ahLst/>
              <a:cxnLst/>
              <a:rect l="l" t="t" r="r" b="b"/>
              <a:pathLst>
                <a:path w="631825" h="33654">
                  <a:moveTo>
                    <a:pt x="11074" y="11074"/>
                  </a:moveTo>
                  <a:lnTo>
                    <a:pt x="0" y="11074"/>
                  </a:lnTo>
                  <a:lnTo>
                    <a:pt x="0" y="22161"/>
                  </a:lnTo>
                  <a:lnTo>
                    <a:pt x="11074" y="22161"/>
                  </a:lnTo>
                  <a:lnTo>
                    <a:pt x="11074" y="11074"/>
                  </a:lnTo>
                  <a:close/>
                </a:path>
                <a:path w="631825" h="33654">
                  <a:moveTo>
                    <a:pt x="33223" y="22148"/>
                  </a:moveTo>
                  <a:lnTo>
                    <a:pt x="22148" y="22148"/>
                  </a:lnTo>
                  <a:lnTo>
                    <a:pt x="22148" y="33223"/>
                  </a:lnTo>
                  <a:lnTo>
                    <a:pt x="33223" y="33223"/>
                  </a:lnTo>
                  <a:lnTo>
                    <a:pt x="33223" y="22148"/>
                  </a:lnTo>
                  <a:close/>
                </a:path>
                <a:path w="631825" h="33654">
                  <a:moveTo>
                    <a:pt x="99682" y="11074"/>
                  </a:moveTo>
                  <a:lnTo>
                    <a:pt x="99682" y="11074"/>
                  </a:lnTo>
                  <a:lnTo>
                    <a:pt x="44310" y="11074"/>
                  </a:lnTo>
                  <a:lnTo>
                    <a:pt x="44310" y="22148"/>
                  </a:lnTo>
                  <a:lnTo>
                    <a:pt x="44310" y="33223"/>
                  </a:lnTo>
                  <a:lnTo>
                    <a:pt x="55384" y="33223"/>
                  </a:lnTo>
                  <a:lnTo>
                    <a:pt x="55384" y="22161"/>
                  </a:lnTo>
                  <a:lnTo>
                    <a:pt x="66459" y="22161"/>
                  </a:lnTo>
                  <a:lnTo>
                    <a:pt x="77533" y="22161"/>
                  </a:lnTo>
                  <a:lnTo>
                    <a:pt x="88607" y="22161"/>
                  </a:lnTo>
                  <a:lnTo>
                    <a:pt x="88607" y="33223"/>
                  </a:lnTo>
                  <a:lnTo>
                    <a:pt x="99682" y="33223"/>
                  </a:lnTo>
                  <a:lnTo>
                    <a:pt x="99682" y="22161"/>
                  </a:lnTo>
                  <a:lnTo>
                    <a:pt x="99682" y="11074"/>
                  </a:lnTo>
                  <a:close/>
                </a:path>
                <a:path w="631825" h="33654">
                  <a:moveTo>
                    <a:pt x="143992" y="11074"/>
                  </a:moveTo>
                  <a:lnTo>
                    <a:pt x="132918" y="11074"/>
                  </a:lnTo>
                  <a:lnTo>
                    <a:pt x="132918" y="22148"/>
                  </a:lnTo>
                  <a:lnTo>
                    <a:pt x="121843" y="22148"/>
                  </a:lnTo>
                  <a:lnTo>
                    <a:pt x="110769" y="22148"/>
                  </a:lnTo>
                  <a:lnTo>
                    <a:pt x="110769" y="11074"/>
                  </a:lnTo>
                  <a:lnTo>
                    <a:pt x="99695" y="11074"/>
                  </a:lnTo>
                  <a:lnTo>
                    <a:pt x="99695" y="22161"/>
                  </a:lnTo>
                  <a:lnTo>
                    <a:pt x="110769" y="22161"/>
                  </a:lnTo>
                  <a:lnTo>
                    <a:pt x="110769" y="33223"/>
                  </a:lnTo>
                  <a:lnTo>
                    <a:pt x="121843" y="33223"/>
                  </a:lnTo>
                  <a:lnTo>
                    <a:pt x="132918" y="33223"/>
                  </a:lnTo>
                  <a:lnTo>
                    <a:pt x="132918" y="22161"/>
                  </a:lnTo>
                  <a:lnTo>
                    <a:pt x="143992" y="22161"/>
                  </a:lnTo>
                  <a:lnTo>
                    <a:pt x="143992" y="11074"/>
                  </a:lnTo>
                  <a:close/>
                </a:path>
                <a:path w="631825" h="33654">
                  <a:moveTo>
                    <a:pt x="199377" y="22148"/>
                  </a:moveTo>
                  <a:lnTo>
                    <a:pt x="188302" y="22148"/>
                  </a:lnTo>
                  <a:lnTo>
                    <a:pt x="177228" y="22148"/>
                  </a:lnTo>
                  <a:lnTo>
                    <a:pt x="177228" y="11074"/>
                  </a:lnTo>
                  <a:lnTo>
                    <a:pt x="166154" y="11074"/>
                  </a:lnTo>
                  <a:lnTo>
                    <a:pt x="155079" y="11074"/>
                  </a:lnTo>
                  <a:lnTo>
                    <a:pt x="155079" y="22148"/>
                  </a:lnTo>
                  <a:lnTo>
                    <a:pt x="155079" y="33223"/>
                  </a:lnTo>
                  <a:lnTo>
                    <a:pt x="166154" y="33223"/>
                  </a:lnTo>
                  <a:lnTo>
                    <a:pt x="166154" y="22161"/>
                  </a:lnTo>
                  <a:lnTo>
                    <a:pt x="177228" y="22161"/>
                  </a:lnTo>
                  <a:lnTo>
                    <a:pt x="177228" y="33223"/>
                  </a:lnTo>
                  <a:lnTo>
                    <a:pt x="188302" y="33223"/>
                  </a:lnTo>
                  <a:lnTo>
                    <a:pt x="199377" y="33223"/>
                  </a:lnTo>
                  <a:lnTo>
                    <a:pt x="199377" y="22148"/>
                  </a:lnTo>
                  <a:close/>
                </a:path>
                <a:path w="631825" h="33654">
                  <a:moveTo>
                    <a:pt x="254762" y="11074"/>
                  </a:moveTo>
                  <a:lnTo>
                    <a:pt x="243687" y="11074"/>
                  </a:lnTo>
                  <a:lnTo>
                    <a:pt x="232613" y="11074"/>
                  </a:lnTo>
                  <a:lnTo>
                    <a:pt x="221538" y="11074"/>
                  </a:lnTo>
                  <a:lnTo>
                    <a:pt x="210464" y="11074"/>
                  </a:lnTo>
                  <a:lnTo>
                    <a:pt x="210464" y="22148"/>
                  </a:lnTo>
                  <a:lnTo>
                    <a:pt x="210464" y="33223"/>
                  </a:lnTo>
                  <a:lnTo>
                    <a:pt x="221538" y="33223"/>
                  </a:lnTo>
                  <a:lnTo>
                    <a:pt x="232613" y="33223"/>
                  </a:lnTo>
                  <a:lnTo>
                    <a:pt x="243687" y="33223"/>
                  </a:lnTo>
                  <a:lnTo>
                    <a:pt x="243687" y="22161"/>
                  </a:lnTo>
                  <a:lnTo>
                    <a:pt x="254762" y="22161"/>
                  </a:lnTo>
                  <a:lnTo>
                    <a:pt x="254762" y="11074"/>
                  </a:lnTo>
                  <a:close/>
                </a:path>
                <a:path w="631825" h="33654">
                  <a:moveTo>
                    <a:pt x="276923" y="22148"/>
                  </a:moveTo>
                  <a:lnTo>
                    <a:pt x="265849" y="22148"/>
                  </a:lnTo>
                  <a:lnTo>
                    <a:pt x="265849" y="33223"/>
                  </a:lnTo>
                  <a:lnTo>
                    <a:pt x="276923" y="33223"/>
                  </a:lnTo>
                  <a:lnTo>
                    <a:pt x="276923" y="22148"/>
                  </a:lnTo>
                  <a:close/>
                </a:path>
                <a:path w="631825" h="33654">
                  <a:moveTo>
                    <a:pt x="287997" y="0"/>
                  </a:moveTo>
                  <a:lnTo>
                    <a:pt x="276923" y="0"/>
                  </a:lnTo>
                  <a:lnTo>
                    <a:pt x="276923" y="11074"/>
                  </a:lnTo>
                  <a:lnTo>
                    <a:pt x="287997" y="11074"/>
                  </a:lnTo>
                  <a:lnTo>
                    <a:pt x="287997" y="0"/>
                  </a:lnTo>
                  <a:close/>
                </a:path>
                <a:path w="631825" h="33654">
                  <a:moveTo>
                    <a:pt x="321221" y="0"/>
                  </a:moveTo>
                  <a:lnTo>
                    <a:pt x="310146" y="0"/>
                  </a:lnTo>
                  <a:lnTo>
                    <a:pt x="310146" y="11074"/>
                  </a:lnTo>
                  <a:lnTo>
                    <a:pt x="299072" y="11074"/>
                  </a:lnTo>
                  <a:lnTo>
                    <a:pt x="287997" y="11074"/>
                  </a:lnTo>
                  <a:lnTo>
                    <a:pt x="287997" y="22148"/>
                  </a:lnTo>
                  <a:lnTo>
                    <a:pt x="287997" y="33223"/>
                  </a:lnTo>
                  <a:lnTo>
                    <a:pt x="299072" y="33223"/>
                  </a:lnTo>
                  <a:lnTo>
                    <a:pt x="299072" y="22161"/>
                  </a:lnTo>
                  <a:lnTo>
                    <a:pt x="310146" y="22161"/>
                  </a:lnTo>
                  <a:lnTo>
                    <a:pt x="321221" y="22161"/>
                  </a:lnTo>
                  <a:lnTo>
                    <a:pt x="321221" y="11074"/>
                  </a:lnTo>
                  <a:lnTo>
                    <a:pt x="321221" y="0"/>
                  </a:lnTo>
                  <a:close/>
                </a:path>
                <a:path w="631825" h="33654">
                  <a:moveTo>
                    <a:pt x="376605" y="22148"/>
                  </a:moveTo>
                  <a:lnTo>
                    <a:pt x="365531" y="22148"/>
                  </a:lnTo>
                  <a:lnTo>
                    <a:pt x="365531" y="11074"/>
                  </a:lnTo>
                  <a:lnTo>
                    <a:pt x="365531" y="0"/>
                  </a:lnTo>
                  <a:lnTo>
                    <a:pt x="354457" y="0"/>
                  </a:lnTo>
                  <a:lnTo>
                    <a:pt x="354457" y="11074"/>
                  </a:lnTo>
                  <a:lnTo>
                    <a:pt x="343382" y="11074"/>
                  </a:lnTo>
                  <a:lnTo>
                    <a:pt x="332308" y="11074"/>
                  </a:lnTo>
                  <a:lnTo>
                    <a:pt x="321233" y="11074"/>
                  </a:lnTo>
                  <a:lnTo>
                    <a:pt x="321233" y="22161"/>
                  </a:lnTo>
                  <a:lnTo>
                    <a:pt x="332308" y="22161"/>
                  </a:lnTo>
                  <a:lnTo>
                    <a:pt x="332308" y="33223"/>
                  </a:lnTo>
                  <a:lnTo>
                    <a:pt x="343382" y="33223"/>
                  </a:lnTo>
                  <a:lnTo>
                    <a:pt x="343382" y="22161"/>
                  </a:lnTo>
                  <a:lnTo>
                    <a:pt x="354457" y="22161"/>
                  </a:lnTo>
                  <a:lnTo>
                    <a:pt x="365531" y="22161"/>
                  </a:lnTo>
                  <a:lnTo>
                    <a:pt x="365531" y="33223"/>
                  </a:lnTo>
                  <a:lnTo>
                    <a:pt x="376605" y="33223"/>
                  </a:lnTo>
                  <a:lnTo>
                    <a:pt x="376605" y="22148"/>
                  </a:lnTo>
                  <a:close/>
                </a:path>
                <a:path w="631825" h="33654">
                  <a:moveTo>
                    <a:pt x="387692" y="22148"/>
                  </a:moveTo>
                  <a:lnTo>
                    <a:pt x="376618" y="22148"/>
                  </a:lnTo>
                  <a:lnTo>
                    <a:pt x="376618" y="33223"/>
                  </a:lnTo>
                  <a:lnTo>
                    <a:pt x="387692" y="33223"/>
                  </a:lnTo>
                  <a:lnTo>
                    <a:pt x="387692" y="22148"/>
                  </a:lnTo>
                  <a:close/>
                </a:path>
                <a:path w="631825" h="33654">
                  <a:moveTo>
                    <a:pt x="387692" y="0"/>
                  </a:moveTo>
                  <a:lnTo>
                    <a:pt x="376618" y="0"/>
                  </a:lnTo>
                  <a:lnTo>
                    <a:pt x="376618" y="11074"/>
                  </a:lnTo>
                  <a:lnTo>
                    <a:pt x="387692" y="11074"/>
                  </a:lnTo>
                  <a:lnTo>
                    <a:pt x="387692" y="0"/>
                  </a:lnTo>
                  <a:close/>
                </a:path>
                <a:path w="631825" h="33654">
                  <a:moveTo>
                    <a:pt x="420916" y="0"/>
                  </a:moveTo>
                  <a:lnTo>
                    <a:pt x="409841" y="0"/>
                  </a:lnTo>
                  <a:lnTo>
                    <a:pt x="409841" y="11074"/>
                  </a:lnTo>
                  <a:lnTo>
                    <a:pt x="420916" y="11074"/>
                  </a:lnTo>
                  <a:lnTo>
                    <a:pt x="420916" y="0"/>
                  </a:lnTo>
                  <a:close/>
                </a:path>
                <a:path w="631825" h="33654">
                  <a:moveTo>
                    <a:pt x="431990" y="11074"/>
                  </a:moveTo>
                  <a:lnTo>
                    <a:pt x="420916" y="11074"/>
                  </a:lnTo>
                  <a:lnTo>
                    <a:pt x="420916" y="22148"/>
                  </a:lnTo>
                  <a:lnTo>
                    <a:pt x="409841" y="22148"/>
                  </a:lnTo>
                  <a:lnTo>
                    <a:pt x="409841" y="11074"/>
                  </a:lnTo>
                  <a:lnTo>
                    <a:pt x="398767" y="11074"/>
                  </a:lnTo>
                  <a:lnTo>
                    <a:pt x="398767" y="22148"/>
                  </a:lnTo>
                  <a:lnTo>
                    <a:pt x="398767" y="33223"/>
                  </a:lnTo>
                  <a:lnTo>
                    <a:pt x="409841" y="33223"/>
                  </a:lnTo>
                  <a:lnTo>
                    <a:pt x="420916" y="33223"/>
                  </a:lnTo>
                  <a:lnTo>
                    <a:pt x="420916" y="22161"/>
                  </a:lnTo>
                  <a:lnTo>
                    <a:pt x="431990" y="22161"/>
                  </a:lnTo>
                  <a:lnTo>
                    <a:pt x="431990" y="11074"/>
                  </a:lnTo>
                  <a:close/>
                </a:path>
                <a:path w="631825" h="33654">
                  <a:moveTo>
                    <a:pt x="443077" y="22148"/>
                  </a:moveTo>
                  <a:lnTo>
                    <a:pt x="432003" y="22148"/>
                  </a:lnTo>
                  <a:lnTo>
                    <a:pt x="432003" y="33223"/>
                  </a:lnTo>
                  <a:lnTo>
                    <a:pt x="443077" y="33223"/>
                  </a:lnTo>
                  <a:lnTo>
                    <a:pt x="443077" y="22148"/>
                  </a:lnTo>
                  <a:close/>
                </a:path>
                <a:path w="631825" h="33654">
                  <a:moveTo>
                    <a:pt x="454152" y="0"/>
                  </a:moveTo>
                  <a:lnTo>
                    <a:pt x="443077" y="0"/>
                  </a:lnTo>
                  <a:lnTo>
                    <a:pt x="443077" y="11074"/>
                  </a:lnTo>
                  <a:lnTo>
                    <a:pt x="454152" y="11074"/>
                  </a:lnTo>
                  <a:lnTo>
                    <a:pt x="454152" y="0"/>
                  </a:lnTo>
                  <a:close/>
                </a:path>
                <a:path w="631825" h="33654">
                  <a:moveTo>
                    <a:pt x="465226" y="11074"/>
                  </a:moveTo>
                  <a:lnTo>
                    <a:pt x="454152" y="11074"/>
                  </a:lnTo>
                  <a:lnTo>
                    <a:pt x="454152" y="22161"/>
                  </a:lnTo>
                  <a:lnTo>
                    <a:pt x="465226" y="22161"/>
                  </a:lnTo>
                  <a:lnTo>
                    <a:pt x="465226" y="11074"/>
                  </a:lnTo>
                  <a:close/>
                </a:path>
                <a:path w="631825" h="33654">
                  <a:moveTo>
                    <a:pt x="487375" y="0"/>
                  </a:moveTo>
                  <a:lnTo>
                    <a:pt x="476300" y="0"/>
                  </a:lnTo>
                  <a:lnTo>
                    <a:pt x="476300" y="11074"/>
                  </a:lnTo>
                  <a:lnTo>
                    <a:pt x="476300" y="22161"/>
                  </a:lnTo>
                  <a:lnTo>
                    <a:pt x="487375" y="22161"/>
                  </a:lnTo>
                  <a:lnTo>
                    <a:pt x="487375" y="11074"/>
                  </a:lnTo>
                  <a:lnTo>
                    <a:pt x="487375" y="0"/>
                  </a:lnTo>
                  <a:close/>
                </a:path>
                <a:path w="631825" h="33654">
                  <a:moveTo>
                    <a:pt x="531685" y="0"/>
                  </a:moveTo>
                  <a:lnTo>
                    <a:pt x="520611" y="0"/>
                  </a:lnTo>
                  <a:lnTo>
                    <a:pt x="509536" y="0"/>
                  </a:lnTo>
                  <a:lnTo>
                    <a:pt x="498462" y="0"/>
                  </a:lnTo>
                  <a:lnTo>
                    <a:pt x="498462" y="11074"/>
                  </a:lnTo>
                  <a:lnTo>
                    <a:pt x="509536" y="11074"/>
                  </a:lnTo>
                  <a:lnTo>
                    <a:pt x="520611" y="11074"/>
                  </a:lnTo>
                  <a:lnTo>
                    <a:pt x="531685" y="11074"/>
                  </a:lnTo>
                  <a:lnTo>
                    <a:pt x="531685" y="0"/>
                  </a:lnTo>
                  <a:close/>
                </a:path>
                <a:path w="631825" h="33654">
                  <a:moveTo>
                    <a:pt x="542759" y="11074"/>
                  </a:moveTo>
                  <a:lnTo>
                    <a:pt x="531685" y="11074"/>
                  </a:lnTo>
                  <a:lnTo>
                    <a:pt x="531685" y="22148"/>
                  </a:lnTo>
                  <a:lnTo>
                    <a:pt x="520611" y="22148"/>
                  </a:lnTo>
                  <a:lnTo>
                    <a:pt x="520611" y="33223"/>
                  </a:lnTo>
                  <a:lnTo>
                    <a:pt x="531685" y="33223"/>
                  </a:lnTo>
                  <a:lnTo>
                    <a:pt x="542759" y="33223"/>
                  </a:lnTo>
                  <a:lnTo>
                    <a:pt x="542759" y="22161"/>
                  </a:lnTo>
                  <a:lnTo>
                    <a:pt x="542759" y="11074"/>
                  </a:lnTo>
                  <a:close/>
                </a:path>
                <a:path w="631825" h="33654">
                  <a:moveTo>
                    <a:pt x="564908" y="11074"/>
                  </a:moveTo>
                  <a:lnTo>
                    <a:pt x="553847" y="11074"/>
                  </a:lnTo>
                  <a:lnTo>
                    <a:pt x="542772" y="11074"/>
                  </a:lnTo>
                  <a:lnTo>
                    <a:pt x="542772" y="22161"/>
                  </a:lnTo>
                  <a:lnTo>
                    <a:pt x="553847" y="22161"/>
                  </a:lnTo>
                  <a:lnTo>
                    <a:pt x="564908" y="22161"/>
                  </a:lnTo>
                  <a:lnTo>
                    <a:pt x="564908" y="11074"/>
                  </a:lnTo>
                  <a:close/>
                </a:path>
                <a:path w="631825" h="33654">
                  <a:moveTo>
                    <a:pt x="598131" y="22148"/>
                  </a:moveTo>
                  <a:lnTo>
                    <a:pt x="587057" y="22148"/>
                  </a:lnTo>
                  <a:lnTo>
                    <a:pt x="587057" y="11074"/>
                  </a:lnTo>
                  <a:lnTo>
                    <a:pt x="575995" y="11074"/>
                  </a:lnTo>
                  <a:lnTo>
                    <a:pt x="575995" y="0"/>
                  </a:lnTo>
                  <a:lnTo>
                    <a:pt x="564921" y="0"/>
                  </a:lnTo>
                  <a:lnTo>
                    <a:pt x="564921" y="11074"/>
                  </a:lnTo>
                  <a:lnTo>
                    <a:pt x="564921" y="22161"/>
                  </a:lnTo>
                  <a:lnTo>
                    <a:pt x="575995" y="22161"/>
                  </a:lnTo>
                  <a:lnTo>
                    <a:pt x="575995" y="33223"/>
                  </a:lnTo>
                  <a:lnTo>
                    <a:pt x="587057" y="33223"/>
                  </a:lnTo>
                  <a:lnTo>
                    <a:pt x="598131" y="33223"/>
                  </a:lnTo>
                  <a:lnTo>
                    <a:pt x="598131" y="22148"/>
                  </a:lnTo>
                  <a:close/>
                </a:path>
                <a:path w="631825" h="33654">
                  <a:moveTo>
                    <a:pt x="620293" y="11074"/>
                  </a:moveTo>
                  <a:lnTo>
                    <a:pt x="609219" y="11074"/>
                  </a:lnTo>
                  <a:lnTo>
                    <a:pt x="598157" y="11074"/>
                  </a:lnTo>
                  <a:lnTo>
                    <a:pt x="598157" y="22161"/>
                  </a:lnTo>
                  <a:lnTo>
                    <a:pt x="609219" y="22161"/>
                  </a:lnTo>
                  <a:lnTo>
                    <a:pt x="620293" y="22161"/>
                  </a:lnTo>
                  <a:lnTo>
                    <a:pt x="620293" y="11074"/>
                  </a:lnTo>
                  <a:close/>
                </a:path>
                <a:path w="631825" h="33654">
                  <a:moveTo>
                    <a:pt x="631380" y="22148"/>
                  </a:moveTo>
                  <a:lnTo>
                    <a:pt x="620306" y="22148"/>
                  </a:lnTo>
                  <a:lnTo>
                    <a:pt x="620306" y="33223"/>
                  </a:lnTo>
                  <a:lnTo>
                    <a:pt x="631380" y="33223"/>
                  </a:lnTo>
                  <a:lnTo>
                    <a:pt x="631380" y="22148"/>
                  </a:lnTo>
                  <a:close/>
                </a:path>
                <a:path w="631825" h="33654">
                  <a:moveTo>
                    <a:pt x="631380" y="0"/>
                  </a:moveTo>
                  <a:lnTo>
                    <a:pt x="620306" y="0"/>
                  </a:lnTo>
                  <a:lnTo>
                    <a:pt x="620306" y="11074"/>
                  </a:lnTo>
                  <a:lnTo>
                    <a:pt x="631380" y="11074"/>
                  </a:lnTo>
                  <a:lnTo>
                    <a:pt x="6313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5966599" y="4741214"/>
              <a:ext cx="121920" cy="0"/>
            </a:xfrm>
            <a:custGeom>
              <a:avLst/>
              <a:gdLst/>
              <a:ahLst/>
              <a:cxnLst/>
              <a:rect l="l" t="t" r="r" b="b"/>
              <a:pathLst>
                <a:path w="121920">
                  <a:moveTo>
                    <a:pt x="0" y="0"/>
                  </a:moveTo>
                  <a:lnTo>
                    <a:pt x="121843" y="0"/>
                  </a:lnTo>
                </a:path>
              </a:pathLst>
            </a:custGeom>
            <a:ln w="11074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5966600" y="4735677"/>
              <a:ext cx="620395" cy="22225"/>
            </a:xfrm>
            <a:custGeom>
              <a:avLst/>
              <a:gdLst/>
              <a:ahLst/>
              <a:cxnLst/>
              <a:rect l="l" t="t" r="r" b="b"/>
              <a:pathLst>
                <a:path w="620395" h="22225">
                  <a:moveTo>
                    <a:pt x="11074" y="11074"/>
                  </a:moveTo>
                  <a:lnTo>
                    <a:pt x="0" y="11074"/>
                  </a:lnTo>
                  <a:lnTo>
                    <a:pt x="0" y="22148"/>
                  </a:lnTo>
                  <a:lnTo>
                    <a:pt x="11074" y="22148"/>
                  </a:lnTo>
                  <a:lnTo>
                    <a:pt x="11074" y="11074"/>
                  </a:lnTo>
                  <a:close/>
                </a:path>
                <a:path w="620395" h="22225">
                  <a:moveTo>
                    <a:pt x="33223" y="11074"/>
                  </a:moveTo>
                  <a:lnTo>
                    <a:pt x="22148" y="11074"/>
                  </a:lnTo>
                  <a:lnTo>
                    <a:pt x="22148" y="22148"/>
                  </a:lnTo>
                  <a:lnTo>
                    <a:pt x="33223" y="22148"/>
                  </a:lnTo>
                  <a:lnTo>
                    <a:pt x="33223" y="11074"/>
                  </a:lnTo>
                  <a:close/>
                </a:path>
                <a:path w="620395" h="22225">
                  <a:moveTo>
                    <a:pt x="44310" y="11074"/>
                  </a:moveTo>
                  <a:lnTo>
                    <a:pt x="33235" y="11074"/>
                  </a:lnTo>
                  <a:lnTo>
                    <a:pt x="33235" y="22148"/>
                  </a:lnTo>
                  <a:lnTo>
                    <a:pt x="44310" y="22148"/>
                  </a:lnTo>
                  <a:lnTo>
                    <a:pt x="44310" y="11074"/>
                  </a:lnTo>
                  <a:close/>
                </a:path>
                <a:path w="620395" h="22225">
                  <a:moveTo>
                    <a:pt x="88607" y="11074"/>
                  </a:moveTo>
                  <a:lnTo>
                    <a:pt x="77533" y="11074"/>
                  </a:lnTo>
                  <a:lnTo>
                    <a:pt x="77533" y="22148"/>
                  </a:lnTo>
                  <a:lnTo>
                    <a:pt x="88607" y="22148"/>
                  </a:lnTo>
                  <a:lnTo>
                    <a:pt x="88607" y="11074"/>
                  </a:lnTo>
                  <a:close/>
                </a:path>
                <a:path w="620395" h="22225">
                  <a:moveTo>
                    <a:pt x="188302" y="0"/>
                  </a:moveTo>
                  <a:lnTo>
                    <a:pt x="177228" y="0"/>
                  </a:lnTo>
                  <a:lnTo>
                    <a:pt x="166154" y="0"/>
                  </a:lnTo>
                  <a:lnTo>
                    <a:pt x="166154" y="11087"/>
                  </a:lnTo>
                  <a:lnTo>
                    <a:pt x="177228" y="11087"/>
                  </a:lnTo>
                  <a:lnTo>
                    <a:pt x="188302" y="11087"/>
                  </a:lnTo>
                  <a:lnTo>
                    <a:pt x="188302" y="0"/>
                  </a:lnTo>
                  <a:close/>
                </a:path>
                <a:path w="620395" h="22225">
                  <a:moveTo>
                    <a:pt x="210464" y="0"/>
                  </a:moveTo>
                  <a:lnTo>
                    <a:pt x="199390" y="0"/>
                  </a:lnTo>
                  <a:lnTo>
                    <a:pt x="199390" y="11087"/>
                  </a:lnTo>
                  <a:lnTo>
                    <a:pt x="210464" y="11087"/>
                  </a:lnTo>
                  <a:lnTo>
                    <a:pt x="210464" y="0"/>
                  </a:lnTo>
                  <a:close/>
                </a:path>
                <a:path w="620395" h="22225">
                  <a:moveTo>
                    <a:pt x="254762" y="0"/>
                  </a:moveTo>
                  <a:lnTo>
                    <a:pt x="243687" y="0"/>
                  </a:lnTo>
                  <a:lnTo>
                    <a:pt x="232613" y="0"/>
                  </a:lnTo>
                  <a:lnTo>
                    <a:pt x="221538" y="0"/>
                  </a:lnTo>
                  <a:lnTo>
                    <a:pt x="221538" y="11087"/>
                  </a:lnTo>
                  <a:lnTo>
                    <a:pt x="232613" y="11087"/>
                  </a:lnTo>
                  <a:lnTo>
                    <a:pt x="243687" y="11087"/>
                  </a:lnTo>
                  <a:lnTo>
                    <a:pt x="254762" y="11087"/>
                  </a:lnTo>
                  <a:lnTo>
                    <a:pt x="254762" y="0"/>
                  </a:lnTo>
                  <a:close/>
                </a:path>
                <a:path w="620395" h="22225">
                  <a:moveTo>
                    <a:pt x="287997" y="0"/>
                  </a:moveTo>
                  <a:lnTo>
                    <a:pt x="276923" y="0"/>
                  </a:lnTo>
                  <a:lnTo>
                    <a:pt x="265849" y="0"/>
                  </a:lnTo>
                  <a:lnTo>
                    <a:pt x="265849" y="11087"/>
                  </a:lnTo>
                  <a:lnTo>
                    <a:pt x="276923" y="11087"/>
                  </a:lnTo>
                  <a:lnTo>
                    <a:pt x="287997" y="11087"/>
                  </a:lnTo>
                  <a:lnTo>
                    <a:pt x="287997" y="0"/>
                  </a:lnTo>
                  <a:close/>
                </a:path>
                <a:path w="620395" h="22225">
                  <a:moveTo>
                    <a:pt x="310146" y="0"/>
                  </a:moveTo>
                  <a:lnTo>
                    <a:pt x="299072" y="0"/>
                  </a:lnTo>
                  <a:lnTo>
                    <a:pt x="299072" y="11087"/>
                  </a:lnTo>
                  <a:lnTo>
                    <a:pt x="310146" y="11087"/>
                  </a:lnTo>
                  <a:lnTo>
                    <a:pt x="310146" y="0"/>
                  </a:lnTo>
                  <a:close/>
                </a:path>
                <a:path w="620395" h="22225">
                  <a:moveTo>
                    <a:pt x="332308" y="0"/>
                  </a:moveTo>
                  <a:lnTo>
                    <a:pt x="321233" y="0"/>
                  </a:lnTo>
                  <a:lnTo>
                    <a:pt x="321233" y="11087"/>
                  </a:lnTo>
                  <a:lnTo>
                    <a:pt x="332308" y="11087"/>
                  </a:lnTo>
                  <a:lnTo>
                    <a:pt x="332308" y="0"/>
                  </a:lnTo>
                  <a:close/>
                </a:path>
                <a:path w="620395" h="22225">
                  <a:moveTo>
                    <a:pt x="365531" y="0"/>
                  </a:moveTo>
                  <a:lnTo>
                    <a:pt x="354457" y="0"/>
                  </a:lnTo>
                  <a:lnTo>
                    <a:pt x="343382" y="0"/>
                  </a:lnTo>
                  <a:lnTo>
                    <a:pt x="343382" y="11087"/>
                  </a:lnTo>
                  <a:lnTo>
                    <a:pt x="354457" y="11087"/>
                  </a:lnTo>
                  <a:lnTo>
                    <a:pt x="365531" y="11087"/>
                  </a:lnTo>
                  <a:lnTo>
                    <a:pt x="365531" y="0"/>
                  </a:lnTo>
                  <a:close/>
                </a:path>
                <a:path w="620395" h="22225">
                  <a:moveTo>
                    <a:pt x="398767" y="0"/>
                  </a:moveTo>
                  <a:lnTo>
                    <a:pt x="387692" y="0"/>
                  </a:lnTo>
                  <a:lnTo>
                    <a:pt x="376618" y="0"/>
                  </a:lnTo>
                  <a:lnTo>
                    <a:pt x="376618" y="11087"/>
                  </a:lnTo>
                  <a:lnTo>
                    <a:pt x="387692" y="11087"/>
                  </a:lnTo>
                  <a:lnTo>
                    <a:pt x="398767" y="11087"/>
                  </a:lnTo>
                  <a:lnTo>
                    <a:pt x="398767" y="0"/>
                  </a:lnTo>
                  <a:close/>
                </a:path>
                <a:path w="620395" h="22225">
                  <a:moveTo>
                    <a:pt x="432003" y="0"/>
                  </a:moveTo>
                  <a:lnTo>
                    <a:pt x="420928" y="0"/>
                  </a:lnTo>
                  <a:lnTo>
                    <a:pt x="420928" y="11087"/>
                  </a:lnTo>
                  <a:lnTo>
                    <a:pt x="432003" y="11087"/>
                  </a:lnTo>
                  <a:lnTo>
                    <a:pt x="432003" y="0"/>
                  </a:lnTo>
                  <a:close/>
                </a:path>
                <a:path w="620395" h="22225">
                  <a:moveTo>
                    <a:pt x="465226" y="0"/>
                  </a:moveTo>
                  <a:lnTo>
                    <a:pt x="454152" y="0"/>
                  </a:lnTo>
                  <a:lnTo>
                    <a:pt x="443077" y="0"/>
                  </a:lnTo>
                  <a:lnTo>
                    <a:pt x="443077" y="11087"/>
                  </a:lnTo>
                  <a:lnTo>
                    <a:pt x="454152" y="11087"/>
                  </a:lnTo>
                  <a:lnTo>
                    <a:pt x="465226" y="11087"/>
                  </a:lnTo>
                  <a:lnTo>
                    <a:pt x="465226" y="0"/>
                  </a:lnTo>
                  <a:close/>
                </a:path>
                <a:path w="620395" h="22225">
                  <a:moveTo>
                    <a:pt x="487387" y="0"/>
                  </a:moveTo>
                  <a:lnTo>
                    <a:pt x="476313" y="0"/>
                  </a:lnTo>
                  <a:lnTo>
                    <a:pt x="476313" y="11087"/>
                  </a:lnTo>
                  <a:lnTo>
                    <a:pt x="487387" y="11087"/>
                  </a:lnTo>
                  <a:lnTo>
                    <a:pt x="487387" y="0"/>
                  </a:lnTo>
                  <a:close/>
                </a:path>
                <a:path w="620395" h="22225">
                  <a:moveTo>
                    <a:pt x="531685" y="0"/>
                  </a:moveTo>
                  <a:lnTo>
                    <a:pt x="520611" y="0"/>
                  </a:lnTo>
                  <a:lnTo>
                    <a:pt x="509536" y="0"/>
                  </a:lnTo>
                  <a:lnTo>
                    <a:pt x="509536" y="11087"/>
                  </a:lnTo>
                  <a:lnTo>
                    <a:pt x="520611" y="11087"/>
                  </a:lnTo>
                  <a:lnTo>
                    <a:pt x="531685" y="11087"/>
                  </a:lnTo>
                  <a:lnTo>
                    <a:pt x="531685" y="0"/>
                  </a:lnTo>
                  <a:close/>
                </a:path>
                <a:path w="620395" h="22225">
                  <a:moveTo>
                    <a:pt x="553834" y="0"/>
                  </a:moveTo>
                  <a:lnTo>
                    <a:pt x="542772" y="0"/>
                  </a:lnTo>
                  <a:lnTo>
                    <a:pt x="542772" y="11087"/>
                  </a:lnTo>
                  <a:lnTo>
                    <a:pt x="553834" y="11087"/>
                  </a:lnTo>
                  <a:lnTo>
                    <a:pt x="553834" y="0"/>
                  </a:lnTo>
                  <a:close/>
                </a:path>
                <a:path w="620395" h="22225">
                  <a:moveTo>
                    <a:pt x="575983" y="0"/>
                  </a:moveTo>
                  <a:lnTo>
                    <a:pt x="564921" y="0"/>
                  </a:lnTo>
                  <a:lnTo>
                    <a:pt x="564921" y="11087"/>
                  </a:lnTo>
                  <a:lnTo>
                    <a:pt x="575983" y="11087"/>
                  </a:lnTo>
                  <a:lnTo>
                    <a:pt x="575983" y="0"/>
                  </a:lnTo>
                  <a:close/>
                </a:path>
                <a:path w="620395" h="22225">
                  <a:moveTo>
                    <a:pt x="609219" y="0"/>
                  </a:moveTo>
                  <a:lnTo>
                    <a:pt x="598144" y="0"/>
                  </a:lnTo>
                  <a:lnTo>
                    <a:pt x="598144" y="11087"/>
                  </a:lnTo>
                  <a:lnTo>
                    <a:pt x="609219" y="11087"/>
                  </a:lnTo>
                  <a:lnTo>
                    <a:pt x="609219" y="0"/>
                  </a:lnTo>
                  <a:close/>
                </a:path>
                <a:path w="620395" h="22225">
                  <a:moveTo>
                    <a:pt x="620306" y="0"/>
                  </a:moveTo>
                  <a:lnTo>
                    <a:pt x="609231" y="0"/>
                  </a:lnTo>
                  <a:lnTo>
                    <a:pt x="609231" y="11087"/>
                  </a:lnTo>
                  <a:lnTo>
                    <a:pt x="620306" y="11087"/>
                  </a:lnTo>
                  <a:lnTo>
                    <a:pt x="62030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6066294" y="4752289"/>
              <a:ext cx="188595" cy="0"/>
            </a:xfrm>
            <a:custGeom>
              <a:avLst/>
              <a:gdLst/>
              <a:ahLst/>
              <a:cxnLst/>
              <a:rect l="l" t="t" r="r" b="b"/>
              <a:pathLst>
                <a:path w="188595">
                  <a:moveTo>
                    <a:pt x="0" y="0"/>
                  </a:moveTo>
                  <a:lnTo>
                    <a:pt x="188302" y="0"/>
                  </a:lnTo>
                </a:path>
              </a:pathLst>
            </a:custGeom>
            <a:ln w="11074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5955525" y="4746751"/>
              <a:ext cx="631825" cy="44450"/>
            </a:xfrm>
            <a:custGeom>
              <a:avLst/>
              <a:gdLst/>
              <a:ahLst/>
              <a:cxnLst/>
              <a:rect l="l" t="t" r="r" b="b"/>
              <a:pathLst>
                <a:path w="631825" h="44450">
                  <a:moveTo>
                    <a:pt x="22148" y="11087"/>
                  </a:moveTo>
                  <a:lnTo>
                    <a:pt x="11074" y="11087"/>
                  </a:lnTo>
                  <a:lnTo>
                    <a:pt x="0" y="11087"/>
                  </a:lnTo>
                  <a:lnTo>
                    <a:pt x="0" y="22174"/>
                  </a:lnTo>
                  <a:lnTo>
                    <a:pt x="11074" y="22174"/>
                  </a:lnTo>
                  <a:lnTo>
                    <a:pt x="11074" y="33235"/>
                  </a:lnTo>
                  <a:lnTo>
                    <a:pt x="0" y="33235"/>
                  </a:lnTo>
                  <a:lnTo>
                    <a:pt x="0" y="44323"/>
                  </a:lnTo>
                  <a:lnTo>
                    <a:pt x="11074" y="44323"/>
                  </a:lnTo>
                  <a:lnTo>
                    <a:pt x="22148" y="44323"/>
                  </a:lnTo>
                  <a:lnTo>
                    <a:pt x="22148" y="33235"/>
                  </a:lnTo>
                  <a:lnTo>
                    <a:pt x="22148" y="22174"/>
                  </a:lnTo>
                  <a:lnTo>
                    <a:pt x="22148" y="11087"/>
                  </a:lnTo>
                  <a:close/>
                </a:path>
                <a:path w="631825" h="44450">
                  <a:moveTo>
                    <a:pt x="44297" y="11087"/>
                  </a:moveTo>
                  <a:lnTo>
                    <a:pt x="33223" y="11087"/>
                  </a:lnTo>
                  <a:lnTo>
                    <a:pt x="33223" y="22174"/>
                  </a:lnTo>
                  <a:lnTo>
                    <a:pt x="44297" y="22174"/>
                  </a:lnTo>
                  <a:lnTo>
                    <a:pt x="44297" y="11087"/>
                  </a:lnTo>
                  <a:close/>
                </a:path>
                <a:path w="631825" h="44450">
                  <a:moveTo>
                    <a:pt x="99682" y="11087"/>
                  </a:moveTo>
                  <a:lnTo>
                    <a:pt x="99682" y="11087"/>
                  </a:lnTo>
                  <a:lnTo>
                    <a:pt x="44310" y="11087"/>
                  </a:lnTo>
                  <a:lnTo>
                    <a:pt x="44310" y="22174"/>
                  </a:lnTo>
                  <a:lnTo>
                    <a:pt x="55384" y="22174"/>
                  </a:lnTo>
                  <a:lnTo>
                    <a:pt x="66459" y="22174"/>
                  </a:lnTo>
                  <a:lnTo>
                    <a:pt x="77533" y="22174"/>
                  </a:lnTo>
                  <a:lnTo>
                    <a:pt x="77533" y="33235"/>
                  </a:lnTo>
                  <a:lnTo>
                    <a:pt x="88607" y="33235"/>
                  </a:lnTo>
                  <a:lnTo>
                    <a:pt x="99682" y="33235"/>
                  </a:lnTo>
                  <a:lnTo>
                    <a:pt x="99682" y="22174"/>
                  </a:lnTo>
                  <a:lnTo>
                    <a:pt x="99682" y="11087"/>
                  </a:lnTo>
                  <a:close/>
                </a:path>
                <a:path w="631825" h="44450">
                  <a:moveTo>
                    <a:pt x="121843" y="22161"/>
                  </a:moveTo>
                  <a:lnTo>
                    <a:pt x="110769" y="22161"/>
                  </a:lnTo>
                  <a:lnTo>
                    <a:pt x="110769" y="11087"/>
                  </a:lnTo>
                  <a:lnTo>
                    <a:pt x="99695" y="11087"/>
                  </a:lnTo>
                  <a:lnTo>
                    <a:pt x="99695" y="22174"/>
                  </a:lnTo>
                  <a:lnTo>
                    <a:pt x="110769" y="22174"/>
                  </a:lnTo>
                  <a:lnTo>
                    <a:pt x="110769" y="33235"/>
                  </a:lnTo>
                  <a:lnTo>
                    <a:pt x="121843" y="33235"/>
                  </a:lnTo>
                  <a:lnTo>
                    <a:pt x="121843" y="22161"/>
                  </a:lnTo>
                  <a:close/>
                </a:path>
                <a:path w="631825" h="44450">
                  <a:moveTo>
                    <a:pt x="210451" y="22161"/>
                  </a:moveTo>
                  <a:lnTo>
                    <a:pt x="199377" y="22161"/>
                  </a:lnTo>
                  <a:lnTo>
                    <a:pt x="199377" y="11087"/>
                  </a:lnTo>
                  <a:lnTo>
                    <a:pt x="188302" y="11087"/>
                  </a:lnTo>
                  <a:lnTo>
                    <a:pt x="188302" y="22161"/>
                  </a:lnTo>
                  <a:lnTo>
                    <a:pt x="177228" y="22161"/>
                  </a:lnTo>
                  <a:lnTo>
                    <a:pt x="166154" y="22161"/>
                  </a:lnTo>
                  <a:lnTo>
                    <a:pt x="166154" y="11087"/>
                  </a:lnTo>
                  <a:lnTo>
                    <a:pt x="155079" y="11087"/>
                  </a:lnTo>
                  <a:lnTo>
                    <a:pt x="155079" y="22174"/>
                  </a:lnTo>
                  <a:lnTo>
                    <a:pt x="166154" y="22174"/>
                  </a:lnTo>
                  <a:lnTo>
                    <a:pt x="166154" y="33235"/>
                  </a:lnTo>
                  <a:lnTo>
                    <a:pt x="177228" y="33235"/>
                  </a:lnTo>
                  <a:lnTo>
                    <a:pt x="188302" y="33235"/>
                  </a:lnTo>
                  <a:lnTo>
                    <a:pt x="188302" y="22174"/>
                  </a:lnTo>
                  <a:lnTo>
                    <a:pt x="199377" y="22174"/>
                  </a:lnTo>
                  <a:lnTo>
                    <a:pt x="199377" y="33235"/>
                  </a:lnTo>
                  <a:lnTo>
                    <a:pt x="210451" y="33235"/>
                  </a:lnTo>
                  <a:lnTo>
                    <a:pt x="210451" y="22161"/>
                  </a:lnTo>
                  <a:close/>
                </a:path>
                <a:path w="631825" h="44450">
                  <a:moveTo>
                    <a:pt x="232613" y="22161"/>
                  </a:moveTo>
                  <a:lnTo>
                    <a:pt x="221538" y="22161"/>
                  </a:lnTo>
                  <a:lnTo>
                    <a:pt x="221538" y="11087"/>
                  </a:lnTo>
                  <a:lnTo>
                    <a:pt x="210464" y="11087"/>
                  </a:lnTo>
                  <a:lnTo>
                    <a:pt x="210464" y="22161"/>
                  </a:lnTo>
                  <a:lnTo>
                    <a:pt x="210464" y="33235"/>
                  </a:lnTo>
                  <a:lnTo>
                    <a:pt x="221538" y="33235"/>
                  </a:lnTo>
                  <a:lnTo>
                    <a:pt x="232613" y="33235"/>
                  </a:lnTo>
                  <a:lnTo>
                    <a:pt x="232613" y="22161"/>
                  </a:lnTo>
                  <a:close/>
                </a:path>
                <a:path w="631825" h="44450">
                  <a:moveTo>
                    <a:pt x="265836" y="11087"/>
                  </a:moveTo>
                  <a:lnTo>
                    <a:pt x="254762" y="11087"/>
                  </a:lnTo>
                  <a:lnTo>
                    <a:pt x="243687" y="11087"/>
                  </a:lnTo>
                  <a:lnTo>
                    <a:pt x="243687" y="22174"/>
                  </a:lnTo>
                  <a:lnTo>
                    <a:pt x="254762" y="22174"/>
                  </a:lnTo>
                  <a:lnTo>
                    <a:pt x="265836" y="22174"/>
                  </a:lnTo>
                  <a:lnTo>
                    <a:pt x="265836" y="11087"/>
                  </a:lnTo>
                  <a:close/>
                </a:path>
                <a:path w="631825" h="44450">
                  <a:moveTo>
                    <a:pt x="321221" y="11087"/>
                  </a:moveTo>
                  <a:lnTo>
                    <a:pt x="321221" y="11087"/>
                  </a:lnTo>
                  <a:lnTo>
                    <a:pt x="265849" y="11087"/>
                  </a:lnTo>
                  <a:lnTo>
                    <a:pt x="265849" y="22161"/>
                  </a:lnTo>
                  <a:lnTo>
                    <a:pt x="265849" y="33235"/>
                  </a:lnTo>
                  <a:lnTo>
                    <a:pt x="276923" y="33235"/>
                  </a:lnTo>
                  <a:lnTo>
                    <a:pt x="276923" y="22174"/>
                  </a:lnTo>
                  <a:lnTo>
                    <a:pt x="287997" y="22174"/>
                  </a:lnTo>
                  <a:lnTo>
                    <a:pt x="299072" y="22174"/>
                  </a:lnTo>
                  <a:lnTo>
                    <a:pt x="310146" y="22174"/>
                  </a:lnTo>
                  <a:lnTo>
                    <a:pt x="310146" y="33235"/>
                  </a:lnTo>
                  <a:lnTo>
                    <a:pt x="321221" y="33235"/>
                  </a:lnTo>
                  <a:lnTo>
                    <a:pt x="321221" y="22174"/>
                  </a:lnTo>
                  <a:lnTo>
                    <a:pt x="321221" y="11087"/>
                  </a:lnTo>
                  <a:close/>
                </a:path>
                <a:path w="631825" h="44450">
                  <a:moveTo>
                    <a:pt x="343382" y="11087"/>
                  </a:moveTo>
                  <a:lnTo>
                    <a:pt x="332308" y="11087"/>
                  </a:lnTo>
                  <a:lnTo>
                    <a:pt x="321233" y="11087"/>
                  </a:lnTo>
                  <a:lnTo>
                    <a:pt x="321233" y="22161"/>
                  </a:lnTo>
                  <a:lnTo>
                    <a:pt x="321233" y="33235"/>
                  </a:lnTo>
                  <a:lnTo>
                    <a:pt x="332308" y="33235"/>
                  </a:lnTo>
                  <a:lnTo>
                    <a:pt x="343382" y="33235"/>
                  </a:lnTo>
                  <a:lnTo>
                    <a:pt x="343382" y="22174"/>
                  </a:lnTo>
                  <a:lnTo>
                    <a:pt x="343382" y="11087"/>
                  </a:lnTo>
                  <a:close/>
                </a:path>
                <a:path w="631825" h="44450">
                  <a:moveTo>
                    <a:pt x="343382" y="0"/>
                  </a:moveTo>
                  <a:lnTo>
                    <a:pt x="332308" y="0"/>
                  </a:lnTo>
                  <a:lnTo>
                    <a:pt x="332308" y="11074"/>
                  </a:lnTo>
                  <a:lnTo>
                    <a:pt x="343382" y="11074"/>
                  </a:lnTo>
                  <a:lnTo>
                    <a:pt x="343382" y="0"/>
                  </a:lnTo>
                  <a:close/>
                </a:path>
                <a:path w="631825" h="44450">
                  <a:moveTo>
                    <a:pt x="365531" y="22161"/>
                  </a:moveTo>
                  <a:lnTo>
                    <a:pt x="354457" y="22161"/>
                  </a:lnTo>
                  <a:lnTo>
                    <a:pt x="354457" y="33235"/>
                  </a:lnTo>
                  <a:lnTo>
                    <a:pt x="365531" y="33235"/>
                  </a:lnTo>
                  <a:lnTo>
                    <a:pt x="365531" y="22161"/>
                  </a:lnTo>
                  <a:close/>
                </a:path>
                <a:path w="631825" h="44450">
                  <a:moveTo>
                    <a:pt x="376605" y="0"/>
                  </a:moveTo>
                  <a:lnTo>
                    <a:pt x="365531" y="0"/>
                  </a:lnTo>
                  <a:lnTo>
                    <a:pt x="365531" y="11074"/>
                  </a:lnTo>
                  <a:lnTo>
                    <a:pt x="376605" y="11074"/>
                  </a:lnTo>
                  <a:lnTo>
                    <a:pt x="376605" y="0"/>
                  </a:lnTo>
                  <a:close/>
                </a:path>
                <a:path w="631825" h="44450">
                  <a:moveTo>
                    <a:pt x="409841" y="0"/>
                  </a:moveTo>
                  <a:lnTo>
                    <a:pt x="398767" y="0"/>
                  </a:lnTo>
                  <a:lnTo>
                    <a:pt x="387692" y="0"/>
                  </a:lnTo>
                  <a:lnTo>
                    <a:pt x="387692" y="11074"/>
                  </a:lnTo>
                  <a:lnTo>
                    <a:pt x="398767" y="11074"/>
                  </a:lnTo>
                  <a:lnTo>
                    <a:pt x="409841" y="11074"/>
                  </a:lnTo>
                  <a:lnTo>
                    <a:pt x="409841" y="0"/>
                  </a:lnTo>
                  <a:close/>
                </a:path>
                <a:path w="631825" h="44450">
                  <a:moveTo>
                    <a:pt x="420916" y="22161"/>
                  </a:moveTo>
                  <a:lnTo>
                    <a:pt x="409841" y="22161"/>
                  </a:lnTo>
                  <a:lnTo>
                    <a:pt x="398767" y="22161"/>
                  </a:lnTo>
                  <a:lnTo>
                    <a:pt x="398767" y="11087"/>
                  </a:lnTo>
                  <a:lnTo>
                    <a:pt x="387692" y="11087"/>
                  </a:lnTo>
                  <a:lnTo>
                    <a:pt x="376618" y="11087"/>
                  </a:lnTo>
                  <a:lnTo>
                    <a:pt x="376618" y="22174"/>
                  </a:lnTo>
                  <a:lnTo>
                    <a:pt x="387692" y="22174"/>
                  </a:lnTo>
                  <a:lnTo>
                    <a:pt x="387692" y="33235"/>
                  </a:lnTo>
                  <a:lnTo>
                    <a:pt x="398767" y="33235"/>
                  </a:lnTo>
                  <a:lnTo>
                    <a:pt x="409841" y="33235"/>
                  </a:lnTo>
                  <a:lnTo>
                    <a:pt x="420916" y="33235"/>
                  </a:lnTo>
                  <a:lnTo>
                    <a:pt x="420916" y="22161"/>
                  </a:lnTo>
                  <a:close/>
                </a:path>
                <a:path w="631825" h="44450">
                  <a:moveTo>
                    <a:pt x="431990" y="0"/>
                  </a:moveTo>
                  <a:lnTo>
                    <a:pt x="420916" y="0"/>
                  </a:lnTo>
                  <a:lnTo>
                    <a:pt x="420916" y="11074"/>
                  </a:lnTo>
                  <a:lnTo>
                    <a:pt x="431990" y="11074"/>
                  </a:lnTo>
                  <a:lnTo>
                    <a:pt x="431990" y="0"/>
                  </a:lnTo>
                  <a:close/>
                </a:path>
                <a:path w="631825" h="44450">
                  <a:moveTo>
                    <a:pt x="443077" y="0"/>
                  </a:moveTo>
                  <a:lnTo>
                    <a:pt x="432003" y="0"/>
                  </a:lnTo>
                  <a:lnTo>
                    <a:pt x="432003" y="11074"/>
                  </a:lnTo>
                  <a:lnTo>
                    <a:pt x="443077" y="11074"/>
                  </a:lnTo>
                  <a:lnTo>
                    <a:pt x="443077" y="0"/>
                  </a:lnTo>
                  <a:close/>
                </a:path>
                <a:path w="631825" h="44450">
                  <a:moveTo>
                    <a:pt x="454152" y="11087"/>
                  </a:moveTo>
                  <a:lnTo>
                    <a:pt x="443077" y="11087"/>
                  </a:lnTo>
                  <a:lnTo>
                    <a:pt x="443077" y="22174"/>
                  </a:lnTo>
                  <a:lnTo>
                    <a:pt x="454152" y="22174"/>
                  </a:lnTo>
                  <a:lnTo>
                    <a:pt x="454152" y="11087"/>
                  </a:lnTo>
                  <a:close/>
                </a:path>
                <a:path w="631825" h="44450">
                  <a:moveTo>
                    <a:pt x="520611" y="22161"/>
                  </a:moveTo>
                  <a:lnTo>
                    <a:pt x="509536" y="22161"/>
                  </a:lnTo>
                  <a:lnTo>
                    <a:pt x="498462" y="22161"/>
                  </a:lnTo>
                  <a:lnTo>
                    <a:pt x="487387" y="22161"/>
                  </a:lnTo>
                  <a:lnTo>
                    <a:pt x="487387" y="33235"/>
                  </a:lnTo>
                  <a:lnTo>
                    <a:pt x="498462" y="33235"/>
                  </a:lnTo>
                  <a:lnTo>
                    <a:pt x="509536" y="33235"/>
                  </a:lnTo>
                  <a:lnTo>
                    <a:pt x="520611" y="33235"/>
                  </a:lnTo>
                  <a:lnTo>
                    <a:pt x="520611" y="22161"/>
                  </a:lnTo>
                  <a:close/>
                </a:path>
                <a:path w="631825" h="44450">
                  <a:moveTo>
                    <a:pt x="542759" y="11087"/>
                  </a:moveTo>
                  <a:lnTo>
                    <a:pt x="531685" y="11087"/>
                  </a:lnTo>
                  <a:lnTo>
                    <a:pt x="531685" y="22161"/>
                  </a:lnTo>
                  <a:lnTo>
                    <a:pt x="531685" y="33235"/>
                  </a:lnTo>
                  <a:lnTo>
                    <a:pt x="542759" y="33235"/>
                  </a:lnTo>
                  <a:lnTo>
                    <a:pt x="542759" y="22174"/>
                  </a:lnTo>
                  <a:lnTo>
                    <a:pt x="542759" y="11087"/>
                  </a:lnTo>
                  <a:close/>
                </a:path>
                <a:path w="631825" h="44450">
                  <a:moveTo>
                    <a:pt x="542759" y="0"/>
                  </a:moveTo>
                  <a:lnTo>
                    <a:pt x="531685" y="0"/>
                  </a:lnTo>
                  <a:lnTo>
                    <a:pt x="531685" y="11074"/>
                  </a:lnTo>
                  <a:lnTo>
                    <a:pt x="542759" y="11074"/>
                  </a:lnTo>
                  <a:lnTo>
                    <a:pt x="542759" y="0"/>
                  </a:lnTo>
                  <a:close/>
                </a:path>
                <a:path w="631825" h="44450">
                  <a:moveTo>
                    <a:pt x="564908" y="11087"/>
                  </a:moveTo>
                  <a:lnTo>
                    <a:pt x="553847" y="11087"/>
                  </a:lnTo>
                  <a:lnTo>
                    <a:pt x="542772" y="11087"/>
                  </a:lnTo>
                  <a:lnTo>
                    <a:pt x="542772" y="22174"/>
                  </a:lnTo>
                  <a:lnTo>
                    <a:pt x="553847" y="22174"/>
                  </a:lnTo>
                  <a:lnTo>
                    <a:pt x="553847" y="33235"/>
                  </a:lnTo>
                  <a:lnTo>
                    <a:pt x="564908" y="33235"/>
                  </a:lnTo>
                  <a:lnTo>
                    <a:pt x="564908" y="22174"/>
                  </a:lnTo>
                  <a:lnTo>
                    <a:pt x="564908" y="11087"/>
                  </a:lnTo>
                  <a:close/>
                </a:path>
                <a:path w="631825" h="44450">
                  <a:moveTo>
                    <a:pt x="598131" y="11087"/>
                  </a:moveTo>
                  <a:lnTo>
                    <a:pt x="587057" y="11087"/>
                  </a:lnTo>
                  <a:lnTo>
                    <a:pt x="575995" y="11087"/>
                  </a:lnTo>
                  <a:lnTo>
                    <a:pt x="564921" y="11087"/>
                  </a:lnTo>
                  <a:lnTo>
                    <a:pt x="564921" y="22161"/>
                  </a:lnTo>
                  <a:lnTo>
                    <a:pt x="564921" y="33235"/>
                  </a:lnTo>
                  <a:lnTo>
                    <a:pt x="575995" y="33235"/>
                  </a:lnTo>
                  <a:lnTo>
                    <a:pt x="587057" y="33235"/>
                  </a:lnTo>
                  <a:lnTo>
                    <a:pt x="587057" y="22174"/>
                  </a:lnTo>
                  <a:lnTo>
                    <a:pt x="598131" y="22174"/>
                  </a:lnTo>
                  <a:lnTo>
                    <a:pt x="598131" y="11087"/>
                  </a:lnTo>
                  <a:close/>
                </a:path>
                <a:path w="631825" h="44450">
                  <a:moveTo>
                    <a:pt x="598131" y="0"/>
                  </a:moveTo>
                  <a:lnTo>
                    <a:pt x="587057" y="0"/>
                  </a:lnTo>
                  <a:lnTo>
                    <a:pt x="575995" y="0"/>
                  </a:lnTo>
                  <a:lnTo>
                    <a:pt x="575995" y="11074"/>
                  </a:lnTo>
                  <a:lnTo>
                    <a:pt x="587057" y="11074"/>
                  </a:lnTo>
                  <a:lnTo>
                    <a:pt x="598131" y="11074"/>
                  </a:lnTo>
                  <a:lnTo>
                    <a:pt x="598131" y="0"/>
                  </a:lnTo>
                  <a:close/>
                </a:path>
                <a:path w="631825" h="44450">
                  <a:moveTo>
                    <a:pt x="620293" y="11087"/>
                  </a:moveTo>
                  <a:lnTo>
                    <a:pt x="609219" y="11087"/>
                  </a:lnTo>
                  <a:lnTo>
                    <a:pt x="598157" y="11087"/>
                  </a:lnTo>
                  <a:lnTo>
                    <a:pt x="598157" y="22174"/>
                  </a:lnTo>
                  <a:lnTo>
                    <a:pt x="609219" y="22174"/>
                  </a:lnTo>
                  <a:lnTo>
                    <a:pt x="609219" y="33235"/>
                  </a:lnTo>
                  <a:lnTo>
                    <a:pt x="620293" y="33235"/>
                  </a:lnTo>
                  <a:lnTo>
                    <a:pt x="620293" y="22174"/>
                  </a:lnTo>
                  <a:lnTo>
                    <a:pt x="620293" y="11087"/>
                  </a:lnTo>
                  <a:close/>
                </a:path>
                <a:path w="631825" h="44450">
                  <a:moveTo>
                    <a:pt x="620293" y="0"/>
                  </a:moveTo>
                  <a:lnTo>
                    <a:pt x="609219" y="0"/>
                  </a:lnTo>
                  <a:lnTo>
                    <a:pt x="598157" y="0"/>
                  </a:lnTo>
                  <a:lnTo>
                    <a:pt x="598157" y="11074"/>
                  </a:lnTo>
                  <a:lnTo>
                    <a:pt x="609219" y="11074"/>
                  </a:lnTo>
                  <a:lnTo>
                    <a:pt x="620293" y="11074"/>
                  </a:lnTo>
                  <a:lnTo>
                    <a:pt x="620293" y="0"/>
                  </a:lnTo>
                  <a:close/>
                </a:path>
                <a:path w="631825" h="44450">
                  <a:moveTo>
                    <a:pt x="631380" y="11087"/>
                  </a:moveTo>
                  <a:lnTo>
                    <a:pt x="620306" y="11087"/>
                  </a:lnTo>
                  <a:lnTo>
                    <a:pt x="620306" y="22174"/>
                  </a:lnTo>
                  <a:lnTo>
                    <a:pt x="631380" y="22174"/>
                  </a:lnTo>
                  <a:lnTo>
                    <a:pt x="631380" y="1108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5966600" y="4779987"/>
              <a:ext cx="609600" cy="22225"/>
            </a:xfrm>
            <a:custGeom>
              <a:avLst/>
              <a:gdLst/>
              <a:ahLst/>
              <a:cxnLst/>
              <a:rect l="l" t="t" r="r" b="b"/>
              <a:pathLst>
                <a:path w="609600" h="22225">
                  <a:moveTo>
                    <a:pt x="33223" y="0"/>
                  </a:moveTo>
                  <a:lnTo>
                    <a:pt x="22148" y="0"/>
                  </a:lnTo>
                  <a:lnTo>
                    <a:pt x="11074" y="0"/>
                  </a:lnTo>
                  <a:lnTo>
                    <a:pt x="0" y="0"/>
                  </a:lnTo>
                  <a:lnTo>
                    <a:pt x="0" y="11087"/>
                  </a:lnTo>
                  <a:lnTo>
                    <a:pt x="11074" y="11087"/>
                  </a:lnTo>
                  <a:lnTo>
                    <a:pt x="22148" y="11087"/>
                  </a:lnTo>
                  <a:lnTo>
                    <a:pt x="22148" y="22148"/>
                  </a:lnTo>
                  <a:lnTo>
                    <a:pt x="33223" y="22148"/>
                  </a:lnTo>
                  <a:lnTo>
                    <a:pt x="33223" y="11087"/>
                  </a:lnTo>
                  <a:lnTo>
                    <a:pt x="33223" y="0"/>
                  </a:lnTo>
                  <a:close/>
                </a:path>
                <a:path w="609600" h="22225">
                  <a:moveTo>
                    <a:pt x="77533" y="11074"/>
                  </a:moveTo>
                  <a:lnTo>
                    <a:pt x="66459" y="11074"/>
                  </a:lnTo>
                  <a:lnTo>
                    <a:pt x="66459" y="0"/>
                  </a:lnTo>
                  <a:lnTo>
                    <a:pt x="55384" y="0"/>
                  </a:lnTo>
                  <a:lnTo>
                    <a:pt x="44310" y="0"/>
                  </a:lnTo>
                  <a:lnTo>
                    <a:pt x="33235" y="0"/>
                  </a:lnTo>
                  <a:lnTo>
                    <a:pt x="33235" y="11074"/>
                  </a:lnTo>
                  <a:lnTo>
                    <a:pt x="33235" y="22148"/>
                  </a:lnTo>
                  <a:lnTo>
                    <a:pt x="44310" y="22148"/>
                  </a:lnTo>
                  <a:lnTo>
                    <a:pt x="44310" y="11087"/>
                  </a:lnTo>
                  <a:lnTo>
                    <a:pt x="55384" y="11087"/>
                  </a:lnTo>
                  <a:lnTo>
                    <a:pt x="66459" y="11087"/>
                  </a:lnTo>
                  <a:lnTo>
                    <a:pt x="66459" y="22148"/>
                  </a:lnTo>
                  <a:lnTo>
                    <a:pt x="77533" y="22148"/>
                  </a:lnTo>
                  <a:lnTo>
                    <a:pt x="77533" y="11074"/>
                  </a:lnTo>
                  <a:close/>
                </a:path>
                <a:path w="609600" h="22225">
                  <a:moveTo>
                    <a:pt x="110769" y="11074"/>
                  </a:moveTo>
                  <a:lnTo>
                    <a:pt x="99695" y="11074"/>
                  </a:lnTo>
                  <a:lnTo>
                    <a:pt x="99695" y="0"/>
                  </a:lnTo>
                  <a:lnTo>
                    <a:pt x="88620" y="0"/>
                  </a:lnTo>
                  <a:lnTo>
                    <a:pt x="88620" y="11074"/>
                  </a:lnTo>
                  <a:lnTo>
                    <a:pt x="88620" y="22148"/>
                  </a:lnTo>
                  <a:lnTo>
                    <a:pt x="99695" y="22148"/>
                  </a:lnTo>
                  <a:lnTo>
                    <a:pt x="110769" y="22148"/>
                  </a:lnTo>
                  <a:lnTo>
                    <a:pt x="110769" y="11074"/>
                  </a:lnTo>
                  <a:close/>
                </a:path>
                <a:path w="609600" h="22225">
                  <a:moveTo>
                    <a:pt x="143992" y="0"/>
                  </a:moveTo>
                  <a:lnTo>
                    <a:pt x="132918" y="0"/>
                  </a:lnTo>
                  <a:lnTo>
                    <a:pt x="132918" y="11074"/>
                  </a:lnTo>
                  <a:lnTo>
                    <a:pt x="121843" y="11074"/>
                  </a:lnTo>
                  <a:lnTo>
                    <a:pt x="121843" y="22148"/>
                  </a:lnTo>
                  <a:lnTo>
                    <a:pt x="132918" y="22148"/>
                  </a:lnTo>
                  <a:lnTo>
                    <a:pt x="132918" y="11087"/>
                  </a:lnTo>
                  <a:lnTo>
                    <a:pt x="143992" y="11087"/>
                  </a:lnTo>
                  <a:lnTo>
                    <a:pt x="143992" y="0"/>
                  </a:lnTo>
                  <a:close/>
                </a:path>
                <a:path w="609600" h="22225">
                  <a:moveTo>
                    <a:pt x="177228" y="0"/>
                  </a:moveTo>
                  <a:lnTo>
                    <a:pt x="166154" y="0"/>
                  </a:lnTo>
                  <a:lnTo>
                    <a:pt x="155079" y="0"/>
                  </a:lnTo>
                  <a:lnTo>
                    <a:pt x="144005" y="0"/>
                  </a:lnTo>
                  <a:lnTo>
                    <a:pt x="144005" y="11087"/>
                  </a:lnTo>
                  <a:lnTo>
                    <a:pt x="155079" y="11087"/>
                  </a:lnTo>
                  <a:lnTo>
                    <a:pt x="166154" y="11087"/>
                  </a:lnTo>
                  <a:lnTo>
                    <a:pt x="177228" y="11087"/>
                  </a:lnTo>
                  <a:lnTo>
                    <a:pt x="177228" y="0"/>
                  </a:lnTo>
                  <a:close/>
                </a:path>
                <a:path w="609600" h="22225">
                  <a:moveTo>
                    <a:pt x="243687" y="0"/>
                  </a:moveTo>
                  <a:lnTo>
                    <a:pt x="232613" y="0"/>
                  </a:lnTo>
                  <a:lnTo>
                    <a:pt x="221538" y="0"/>
                  </a:lnTo>
                  <a:lnTo>
                    <a:pt x="210464" y="0"/>
                  </a:lnTo>
                  <a:lnTo>
                    <a:pt x="210464" y="11087"/>
                  </a:lnTo>
                  <a:lnTo>
                    <a:pt x="221538" y="11087"/>
                  </a:lnTo>
                  <a:lnTo>
                    <a:pt x="232613" y="11087"/>
                  </a:lnTo>
                  <a:lnTo>
                    <a:pt x="243687" y="11087"/>
                  </a:lnTo>
                  <a:lnTo>
                    <a:pt x="243687" y="0"/>
                  </a:lnTo>
                  <a:close/>
                </a:path>
                <a:path w="609600" h="22225">
                  <a:moveTo>
                    <a:pt x="276923" y="0"/>
                  </a:moveTo>
                  <a:lnTo>
                    <a:pt x="265849" y="0"/>
                  </a:lnTo>
                  <a:lnTo>
                    <a:pt x="254774" y="0"/>
                  </a:lnTo>
                  <a:lnTo>
                    <a:pt x="254774" y="11087"/>
                  </a:lnTo>
                  <a:lnTo>
                    <a:pt x="265849" y="11087"/>
                  </a:lnTo>
                  <a:lnTo>
                    <a:pt x="276923" y="11087"/>
                  </a:lnTo>
                  <a:lnTo>
                    <a:pt x="276923" y="0"/>
                  </a:lnTo>
                  <a:close/>
                </a:path>
                <a:path w="609600" h="22225">
                  <a:moveTo>
                    <a:pt x="299072" y="0"/>
                  </a:moveTo>
                  <a:lnTo>
                    <a:pt x="287997" y="0"/>
                  </a:lnTo>
                  <a:lnTo>
                    <a:pt x="287997" y="11087"/>
                  </a:lnTo>
                  <a:lnTo>
                    <a:pt x="299072" y="11087"/>
                  </a:lnTo>
                  <a:lnTo>
                    <a:pt x="299072" y="0"/>
                  </a:lnTo>
                  <a:close/>
                </a:path>
                <a:path w="609600" h="22225">
                  <a:moveTo>
                    <a:pt x="343382" y="0"/>
                  </a:moveTo>
                  <a:lnTo>
                    <a:pt x="332308" y="0"/>
                  </a:lnTo>
                  <a:lnTo>
                    <a:pt x="332308" y="11087"/>
                  </a:lnTo>
                  <a:lnTo>
                    <a:pt x="343382" y="11087"/>
                  </a:lnTo>
                  <a:lnTo>
                    <a:pt x="343382" y="0"/>
                  </a:lnTo>
                  <a:close/>
                </a:path>
                <a:path w="609600" h="22225">
                  <a:moveTo>
                    <a:pt x="365531" y="0"/>
                  </a:moveTo>
                  <a:lnTo>
                    <a:pt x="354457" y="0"/>
                  </a:lnTo>
                  <a:lnTo>
                    <a:pt x="354457" y="11087"/>
                  </a:lnTo>
                  <a:lnTo>
                    <a:pt x="365531" y="11087"/>
                  </a:lnTo>
                  <a:lnTo>
                    <a:pt x="365531" y="0"/>
                  </a:lnTo>
                  <a:close/>
                </a:path>
                <a:path w="609600" h="22225">
                  <a:moveTo>
                    <a:pt x="398767" y="0"/>
                  </a:moveTo>
                  <a:lnTo>
                    <a:pt x="387692" y="0"/>
                  </a:lnTo>
                  <a:lnTo>
                    <a:pt x="376618" y="0"/>
                  </a:lnTo>
                  <a:lnTo>
                    <a:pt x="376618" y="11087"/>
                  </a:lnTo>
                  <a:lnTo>
                    <a:pt x="387692" y="11087"/>
                  </a:lnTo>
                  <a:lnTo>
                    <a:pt x="398767" y="11087"/>
                  </a:lnTo>
                  <a:lnTo>
                    <a:pt x="398767" y="0"/>
                  </a:lnTo>
                  <a:close/>
                </a:path>
                <a:path w="609600" h="22225">
                  <a:moveTo>
                    <a:pt x="420916" y="0"/>
                  </a:moveTo>
                  <a:lnTo>
                    <a:pt x="409841" y="0"/>
                  </a:lnTo>
                  <a:lnTo>
                    <a:pt x="409841" y="11087"/>
                  </a:lnTo>
                  <a:lnTo>
                    <a:pt x="420916" y="11087"/>
                  </a:lnTo>
                  <a:lnTo>
                    <a:pt x="420916" y="0"/>
                  </a:lnTo>
                  <a:close/>
                </a:path>
                <a:path w="609600" h="22225">
                  <a:moveTo>
                    <a:pt x="476300" y="0"/>
                  </a:moveTo>
                  <a:lnTo>
                    <a:pt x="465226" y="0"/>
                  </a:lnTo>
                  <a:lnTo>
                    <a:pt x="454152" y="0"/>
                  </a:lnTo>
                  <a:lnTo>
                    <a:pt x="443077" y="0"/>
                  </a:lnTo>
                  <a:lnTo>
                    <a:pt x="432003" y="0"/>
                  </a:lnTo>
                  <a:lnTo>
                    <a:pt x="432003" y="11087"/>
                  </a:lnTo>
                  <a:lnTo>
                    <a:pt x="443077" y="11087"/>
                  </a:lnTo>
                  <a:lnTo>
                    <a:pt x="454152" y="11087"/>
                  </a:lnTo>
                  <a:lnTo>
                    <a:pt x="465226" y="11087"/>
                  </a:lnTo>
                  <a:lnTo>
                    <a:pt x="476300" y="11087"/>
                  </a:lnTo>
                  <a:lnTo>
                    <a:pt x="476300" y="0"/>
                  </a:lnTo>
                  <a:close/>
                </a:path>
                <a:path w="609600" h="22225">
                  <a:moveTo>
                    <a:pt x="498462" y="0"/>
                  </a:moveTo>
                  <a:lnTo>
                    <a:pt x="487387" y="0"/>
                  </a:lnTo>
                  <a:lnTo>
                    <a:pt x="487387" y="11087"/>
                  </a:lnTo>
                  <a:lnTo>
                    <a:pt x="498462" y="11087"/>
                  </a:lnTo>
                  <a:lnTo>
                    <a:pt x="498462" y="0"/>
                  </a:lnTo>
                  <a:close/>
                </a:path>
                <a:path w="609600" h="22225">
                  <a:moveTo>
                    <a:pt x="531685" y="0"/>
                  </a:moveTo>
                  <a:lnTo>
                    <a:pt x="520611" y="0"/>
                  </a:lnTo>
                  <a:lnTo>
                    <a:pt x="509536" y="0"/>
                  </a:lnTo>
                  <a:lnTo>
                    <a:pt x="509536" y="11087"/>
                  </a:lnTo>
                  <a:lnTo>
                    <a:pt x="520611" y="11087"/>
                  </a:lnTo>
                  <a:lnTo>
                    <a:pt x="531685" y="11087"/>
                  </a:lnTo>
                  <a:lnTo>
                    <a:pt x="531685" y="0"/>
                  </a:lnTo>
                  <a:close/>
                </a:path>
                <a:path w="609600" h="22225">
                  <a:moveTo>
                    <a:pt x="542772" y="0"/>
                  </a:moveTo>
                  <a:lnTo>
                    <a:pt x="531698" y="0"/>
                  </a:lnTo>
                  <a:lnTo>
                    <a:pt x="531698" y="11087"/>
                  </a:lnTo>
                  <a:lnTo>
                    <a:pt x="542772" y="11087"/>
                  </a:lnTo>
                  <a:lnTo>
                    <a:pt x="542772" y="0"/>
                  </a:lnTo>
                  <a:close/>
                </a:path>
                <a:path w="609600" h="22225">
                  <a:moveTo>
                    <a:pt x="587057" y="0"/>
                  </a:moveTo>
                  <a:lnTo>
                    <a:pt x="575983" y="0"/>
                  </a:lnTo>
                  <a:lnTo>
                    <a:pt x="564921" y="0"/>
                  </a:lnTo>
                  <a:lnTo>
                    <a:pt x="553847" y="0"/>
                  </a:lnTo>
                  <a:lnTo>
                    <a:pt x="553847" y="11087"/>
                  </a:lnTo>
                  <a:lnTo>
                    <a:pt x="564921" y="11087"/>
                  </a:lnTo>
                  <a:lnTo>
                    <a:pt x="575983" y="11087"/>
                  </a:lnTo>
                  <a:lnTo>
                    <a:pt x="587057" y="11087"/>
                  </a:lnTo>
                  <a:lnTo>
                    <a:pt x="587057" y="0"/>
                  </a:lnTo>
                  <a:close/>
                </a:path>
                <a:path w="609600" h="22225">
                  <a:moveTo>
                    <a:pt x="609219" y="0"/>
                  </a:moveTo>
                  <a:lnTo>
                    <a:pt x="598144" y="0"/>
                  </a:lnTo>
                  <a:lnTo>
                    <a:pt x="598144" y="11087"/>
                  </a:lnTo>
                  <a:lnTo>
                    <a:pt x="609219" y="11087"/>
                  </a:lnTo>
                  <a:lnTo>
                    <a:pt x="60921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6132753" y="4796599"/>
              <a:ext cx="111125" cy="0"/>
            </a:xfrm>
            <a:custGeom>
              <a:avLst/>
              <a:gdLst/>
              <a:ahLst/>
              <a:cxnLst/>
              <a:rect l="l" t="t" r="r" b="b"/>
              <a:pathLst>
                <a:path w="111125">
                  <a:moveTo>
                    <a:pt x="0" y="0"/>
                  </a:moveTo>
                  <a:lnTo>
                    <a:pt x="110769" y="0"/>
                  </a:lnTo>
                </a:path>
              </a:pathLst>
            </a:custGeom>
            <a:ln w="11074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5955525" y="4791062"/>
              <a:ext cx="620395" cy="33655"/>
            </a:xfrm>
            <a:custGeom>
              <a:avLst/>
              <a:gdLst/>
              <a:ahLst/>
              <a:cxnLst/>
              <a:rect l="l" t="t" r="r" b="b"/>
              <a:pathLst>
                <a:path w="620395" h="33654">
                  <a:moveTo>
                    <a:pt x="22148" y="11074"/>
                  </a:moveTo>
                  <a:lnTo>
                    <a:pt x="11074" y="11074"/>
                  </a:lnTo>
                  <a:lnTo>
                    <a:pt x="0" y="11074"/>
                  </a:lnTo>
                  <a:lnTo>
                    <a:pt x="0" y="22161"/>
                  </a:lnTo>
                  <a:lnTo>
                    <a:pt x="0" y="33235"/>
                  </a:lnTo>
                  <a:lnTo>
                    <a:pt x="11074" y="33235"/>
                  </a:lnTo>
                  <a:lnTo>
                    <a:pt x="22148" y="33235"/>
                  </a:lnTo>
                  <a:lnTo>
                    <a:pt x="22148" y="22161"/>
                  </a:lnTo>
                  <a:lnTo>
                    <a:pt x="22148" y="11074"/>
                  </a:lnTo>
                  <a:close/>
                </a:path>
                <a:path w="620395" h="33654">
                  <a:moveTo>
                    <a:pt x="99682" y="11074"/>
                  </a:moveTo>
                  <a:lnTo>
                    <a:pt x="88607" y="11074"/>
                  </a:lnTo>
                  <a:lnTo>
                    <a:pt x="77533" y="11074"/>
                  </a:lnTo>
                  <a:lnTo>
                    <a:pt x="66459" y="11074"/>
                  </a:lnTo>
                  <a:lnTo>
                    <a:pt x="55384" y="11074"/>
                  </a:lnTo>
                  <a:lnTo>
                    <a:pt x="55384" y="22161"/>
                  </a:lnTo>
                  <a:lnTo>
                    <a:pt x="44310" y="22161"/>
                  </a:lnTo>
                  <a:lnTo>
                    <a:pt x="44310" y="33235"/>
                  </a:lnTo>
                  <a:lnTo>
                    <a:pt x="55384" y="33235"/>
                  </a:lnTo>
                  <a:lnTo>
                    <a:pt x="66459" y="33235"/>
                  </a:lnTo>
                  <a:lnTo>
                    <a:pt x="66459" y="22161"/>
                  </a:lnTo>
                  <a:lnTo>
                    <a:pt x="77533" y="22161"/>
                  </a:lnTo>
                  <a:lnTo>
                    <a:pt x="77533" y="33235"/>
                  </a:lnTo>
                  <a:lnTo>
                    <a:pt x="88607" y="33235"/>
                  </a:lnTo>
                  <a:lnTo>
                    <a:pt x="88607" y="22161"/>
                  </a:lnTo>
                  <a:lnTo>
                    <a:pt x="99682" y="22161"/>
                  </a:lnTo>
                  <a:lnTo>
                    <a:pt x="99682" y="11074"/>
                  </a:lnTo>
                  <a:close/>
                </a:path>
                <a:path w="620395" h="33654">
                  <a:moveTo>
                    <a:pt x="155067" y="11074"/>
                  </a:moveTo>
                  <a:lnTo>
                    <a:pt x="143992" y="11074"/>
                  </a:lnTo>
                  <a:lnTo>
                    <a:pt x="132918" y="11074"/>
                  </a:lnTo>
                  <a:lnTo>
                    <a:pt x="121843" y="11074"/>
                  </a:lnTo>
                  <a:lnTo>
                    <a:pt x="110769" y="11074"/>
                  </a:lnTo>
                  <a:lnTo>
                    <a:pt x="110769" y="22161"/>
                  </a:lnTo>
                  <a:lnTo>
                    <a:pt x="99695" y="22161"/>
                  </a:lnTo>
                  <a:lnTo>
                    <a:pt x="99695" y="33235"/>
                  </a:lnTo>
                  <a:lnTo>
                    <a:pt x="110769" y="33235"/>
                  </a:lnTo>
                  <a:lnTo>
                    <a:pt x="121843" y="33235"/>
                  </a:lnTo>
                  <a:lnTo>
                    <a:pt x="132918" y="33235"/>
                  </a:lnTo>
                  <a:lnTo>
                    <a:pt x="143992" y="33235"/>
                  </a:lnTo>
                  <a:lnTo>
                    <a:pt x="143992" y="22161"/>
                  </a:lnTo>
                  <a:lnTo>
                    <a:pt x="155067" y="22161"/>
                  </a:lnTo>
                  <a:lnTo>
                    <a:pt x="155067" y="11074"/>
                  </a:lnTo>
                  <a:close/>
                </a:path>
                <a:path w="620395" h="33654">
                  <a:moveTo>
                    <a:pt x="188302" y="11074"/>
                  </a:moveTo>
                  <a:lnTo>
                    <a:pt x="177228" y="11074"/>
                  </a:lnTo>
                  <a:lnTo>
                    <a:pt x="166154" y="11074"/>
                  </a:lnTo>
                  <a:lnTo>
                    <a:pt x="155079" y="11074"/>
                  </a:lnTo>
                  <a:lnTo>
                    <a:pt x="155079" y="22161"/>
                  </a:lnTo>
                  <a:lnTo>
                    <a:pt x="155079" y="33235"/>
                  </a:lnTo>
                  <a:lnTo>
                    <a:pt x="166154" y="33235"/>
                  </a:lnTo>
                  <a:lnTo>
                    <a:pt x="166154" y="22161"/>
                  </a:lnTo>
                  <a:lnTo>
                    <a:pt x="177228" y="22161"/>
                  </a:lnTo>
                  <a:lnTo>
                    <a:pt x="177228" y="33235"/>
                  </a:lnTo>
                  <a:lnTo>
                    <a:pt x="188302" y="33235"/>
                  </a:lnTo>
                  <a:lnTo>
                    <a:pt x="188302" y="22161"/>
                  </a:lnTo>
                  <a:lnTo>
                    <a:pt x="188302" y="11074"/>
                  </a:lnTo>
                  <a:close/>
                </a:path>
                <a:path w="620395" h="33654">
                  <a:moveTo>
                    <a:pt x="210451" y="11074"/>
                  </a:moveTo>
                  <a:lnTo>
                    <a:pt x="199377" y="11074"/>
                  </a:lnTo>
                  <a:lnTo>
                    <a:pt x="199377" y="22161"/>
                  </a:lnTo>
                  <a:lnTo>
                    <a:pt x="199377" y="33235"/>
                  </a:lnTo>
                  <a:lnTo>
                    <a:pt x="210451" y="33235"/>
                  </a:lnTo>
                  <a:lnTo>
                    <a:pt x="210451" y="22161"/>
                  </a:lnTo>
                  <a:lnTo>
                    <a:pt x="210451" y="11074"/>
                  </a:lnTo>
                  <a:close/>
                </a:path>
                <a:path w="620395" h="33654">
                  <a:moveTo>
                    <a:pt x="221538" y="11074"/>
                  </a:moveTo>
                  <a:lnTo>
                    <a:pt x="210464" y="11074"/>
                  </a:lnTo>
                  <a:lnTo>
                    <a:pt x="210464" y="22161"/>
                  </a:lnTo>
                  <a:lnTo>
                    <a:pt x="221538" y="22161"/>
                  </a:lnTo>
                  <a:lnTo>
                    <a:pt x="221538" y="11074"/>
                  </a:lnTo>
                  <a:close/>
                </a:path>
                <a:path w="620395" h="33654">
                  <a:moveTo>
                    <a:pt x="265836" y="11074"/>
                  </a:moveTo>
                  <a:lnTo>
                    <a:pt x="254762" y="11074"/>
                  </a:lnTo>
                  <a:lnTo>
                    <a:pt x="243687" y="11074"/>
                  </a:lnTo>
                  <a:lnTo>
                    <a:pt x="243687" y="22161"/>
                  </a:lnTo>
                  <a:lnTo>
                    <a:pt x="232613" y="22161"/>
                  </a:lnTo>
                  <a:lnTo>
                    <a:pt x="221538" y="22161"/>
                  </a:lnTo>
                  <a:lnTo>
                    <a:pt x="221538" y="33235"/>
                  </a:lnTo>
                  <a:lnTo>
                    <a:pt x="232613" y="33235"/>
                  </a:lnTo>
                  <a:lnTo>
                    <a:pt x="243687" y="33235"/>
                  </a:lnTo>
                  <a:lnTo>
                    <a:pt x="254762" y="33235"/>
                  </a:lnTo>
                  <a:lnTo>
                    <a:pt x="254762" y="22161"/>
                  </a:lnTo>
                  <a:lnTo>
                    <a:pt x="265836" y="22161"/>
                  </a:lnTo>
                  <a:lnTo>
                    <a:pt x="265836" y="11074"/>
                  </a:lnTo>
                  <a:close/>
                </a:path>
                <a:path w="620395" h="33654">
                  <a:moveTo>
                    <a:pt x="276923" y="11074"/>
                  </a:moveTo>
                  <a:lnTo>
                    <a:pt x="265849" y="11074"/>
                  </a:lnTo>
                  <a:lnTo>
                    <a:pt x="265849" y="22161"/>
                  </a:lnTo>
                  <a:lnTo>
                    <a:pt x="276923" y="22161"/>
                  </a:lnTo>
                  <a:lnTo>
                    <a:pt x="276923" y="11074"/>
                  </a:lnTo>
                  <a:close/>
                </a:path>
                <a:path w="620395" h="33654">
                  <a:moveTo>
                    <a:pt x="287997" y="22161"/>
                  </a:moveTo>
                  <a:lnTo>
                    <a:pt x="276923" y="22161"/>
                  </a:lnTo>
                  <a:lnTo>
                    <a:pt x="276923" y="33235"/>
                  </a:lnTo>
                  <a:lnTo>
                    <a:pt x="287997" y="33235"/>
                  </a:lnTo>
                  <a:lnTo>
                    <a:pt x="287997" y="22161"/>
                  </a:lnTo>
                  <a:close/>
                </a:path>
                <a:path w="620395" h="33654">
                  <a:moveTo>
                    <a:pt x="310146" y="11074"/>
                  </a:moveTo>
                  <a:lnTo>
                    <a:pt x="299072" y="11074"/>
                  </a:lnTo>
                  <a:lnTo>
                    <a:pt x="299072" y="22161"/>
                  </a:lnTo>
                  <a:lnTo>
                    <a:pt x="299072" y="33235"/>
                  </a:lnTo>
                  <a:lnTo>
                    <a:pt x="310146" y="33235"/>
                  </a:lnTo>
                  <a:lnTo>
                    <a:pt x="310146" y="22161"/>
                  </a:lnTo>
                  <a:lnTo>
                    <a:pt x="310146" y="11074"/>
                  </a:lnTo>
                  <a:close/>
                </a:path>
                <a:path w="620395" h="33654">
                  <a:moveTo>
                    <a:pt x="365531" y="11074"/>
                  </a:moveTo>
                  <a:lnTo>
                    <a:pt x="354457" y="11074"/>
                  </a:lnTo>
                  <a:lnTo>
                    <a:pt x="354457" y="0"/>
                  </a:lnTo>
                  <a:lnTo>
                    <a:pt x="343382" y="0"/>
                  </a:lnTo>
                  <a:lnTo>
                    <a:pt x="332308" y="0"/>
                  </a:lnTo>
                  <a:lnTo>
                    <a:pt x="332308" y="11074"/>
                  </a:lnTo>
                  <a:lnTo>
                    <a:pt x="332308" y="22161"/>
                  </a:lnTo>
                  <a:lnTo>
                    <a:pt x="321233" y="22161"/>
                  </a:lnTo>
                  <a:lnTo>
                    <a:pt x="321233" y="33235"/>
                  </a:lnTo>
                  <a:lnTo>
                    <a:pt x="332308" y="33235"/>
                  </a:lnTo>
                  <a:lnTo>
                    <a:pt x="343382" y="33235"/>
                  </a:lnTo>
                  <a:lnTo>
                    <a:pt x="343382" y="22161"/>
                  </a:lnTo>
                  <a:lnTo>
                    <a:pt x="354457" y="22161"/>
                  </a:lnTo>
                  <a:lnTo>
                    <a:pt x="365531" y="22161"/>
                  </a:lnTo>
                  <a:lnTo>
                    <a:pt x="365531" y="11074"/>
                  </a:lnTo>
                  <a:close/>
                </a:path>
                <a:path w="620395" h="33654">
                  <a:moveTo>
                    <a:pt x="376605" y="22161"/>
                  </a:moveTo>
                  <a:lnTo>
                    <a:pt x="365531" y="22161"/>
                  </a:lnTo>
                  <a:lnTo>
                    <a:pt x="365531" y="33235"/>
                  </a:lnTo>
                  <a:lnTo>
                    <a:pt x="376605" y="33235"/>
                  </a:lnTo>
                  <a:lnTo>
                    <a:pt x="376605" y="22161"/>
                  </a:lnTo>
                  <a:close/>
                </a:path>
                <a:path w="620395" h="33654">
                  <a:moveTo>
                    <a:pt x="387692" y="11074"/>
                  </a:moveTo>
                  <a:lnTo>
                    <a:pt x="376618" y="11074"/>
                  </a:lnTo>
                  <a:lnTo>
                    <a:pt x="376618" y="22161"/>
                  </a:lnTo>
                  <a:lnTo>
                    <a:pt x="376618" y="33235"/>
                  </a:lnTo>
                  <a:lnTo>
                    <a:pt x="387692" y="33235"/>
                  </a:lnTo>
                  <a:lnTo>
                    <a:pt x="387692" y="22161"/>
                  </a:lnTo>
                  <a:lnTo>
                    <a:pt x="387692" y="11074"/>
                  </a:lnTo>
                  <a:close/>
                </a:path>
                <a:path w="620395" h="33654">
                  <a:moveTo>
                    <a:pt x="409841" y="0"/>
                  </a:moveTo>
                  <a:lnTo>
                    <a:pt x="398767" y="0"/>
                  </a:lnTo>
                  <a:lnTo>
                    <a:pt x="398767" y="11074"/>
                  </a:lnTo>
                  <a:lnTo>
                    <a:pt x="398767" y="22161"/>
                  </a:lnTo>
                  <a:lnTo>
                    <a:pt x="398767" y="33235"/>
                  </a:lnTo>
                  <a:lnTo>
                    <a:pt x="409841" y="33235"/>
                  </a:lnTo>
                  <a:lnTo>
                    <a:pt x="409841" y="22161"/>
                  </a:lnTo>
                  <a:lnTo>
                    <a:pt x="409841" y="11074"/>
                  </a:lnTo>
                  <a:lnTo>
                    <a:pt x="409841" y="0"/>
                  </a:lnTo>
                  <a:close/>
                </a:path>
                <a:path w="620395" h="33654">
                  <a:moveTo>
                    <a:pt x="431990" y="22161"/>
                  </a:moveTo>
                  <a:lnTo>
                    <a:pt x="420916" y="22161"/>
                  </a:lnTo>
                  <a:lnTo>
                    <a:pt x="420916" y="33235"/>
                  </a:lnTo>
                  <a:lnTo>
                    <a:pt x="431990" y="33235"/>
                  </a:lnTo>
                  <a:lnTo>
                    <a:pt x="431990" y="22161"/>
                  </a:lnTo>
                  <a:close/>
                </a:path>
                <a:path w="620395" h="33654">
                  <a:moveTo>
                    <a:pt x="487375" y="0"/>
                  </a:moveTo>
                  <a:lnTo>
                    <a:pt x="476300" y="0"/>
                  </a:lnTo>
                  <a:lnTo>
                    <a:pt x="476300" y="11074"/>
                  </a:lnTo>
                  <a:lnTo>
                    <a:pt x="476300" y="22161"/>
                  </a:lnTo>
                  <a:lnTo>
                    <a:pt x="465226" y="22161"/>
                  </a:lnTo>
                  <a:lnTo>
                    <a:pt x="454152" y="22161"/>
                  </a:lnTo>
                  <a:lnTo>
                    <a:pt x="454152" y="11074"/>
                  </a:lnTo>
                  <a:lnTo>
                    <a:pt x="443077" y="11074"/>
                  </a:lnTo>
                  <a:lnTo>
                    <a:pt x="432003" y="11074"/>
                  </a:lnTo>
                  <a:lnTo>
                    <a:pt x="432003" y="22161"/>
                  </a:lnTo>
                  <a:lnTo>
                    <a:pt x="443077" y="22161"/>
                  </a:lnTo>
                  <a:lnTo>
                    <a:pt x="443077" y="33235"/>
                  </a:lnTo>
                  <a:lnTo>
                    <a:pt x="454152" y="33235"/>
                  </a:lnTo>
                  <a:lnTo>
                    <a:pt x="465226" y="33235"/>
                  </a:lnTo>
                  <a:lnTo>
                    <a:pt x="476300" y="33235"/>
                  </a:lnTo>
                  <a:lnTo>
                    <a:pt x="487375" y="33235"/>
                  </a:lnTo>
                  <a:lnTo>
                    <a:pt x="487375" y="22161"/>
                  </a:lnTo>
                  <a:lnTo>
                    <a:pt x="487375" y="11074"/>
                  </a:lnTo>
                  <a:lnTo>
                    <a:pt x="487375" y="0"/>
                  </a:lnTo>
                  <a:close/>
                </a:path>
                <a:path w="620395" h="33654">
                  <a:moveTo>
                    <a:pt x="498462" y="11074"/>
                  </a:moveTo>
                  <a:lnTo>
                    <a:pt x="487387" y="11074"/>
                  </a:lnTo>
                  <a:lnTo>
                    <a:pt x="487387" y="22161"/>
                  </a:lnTo>
                  <a:lnTo>
                    <a:pt x="498462" y="22161"/>
                  </a:lnTo>
                  <a:lnTo>
                    <a:pt x="498462" y="11074"/>
                  </a:lnTo>
                  <a:close/>
                </a:path>
                <a:path w="620395" h="33654">
                  <a:moveTo>
                    <a:pt x="542759" y="22161"/>
                  </a:moveTo>
                  <a:lnTo>
                    <a:pt x="531685" y="22161"/>
                  </a:lnTo>
                  <a:lnTo>
                    <a:pt x="520611" y="22161"/>
                  </a:lnTo>
                  <a:lnTo>
                    <a:pt x="520611" y="11074"/>
                  </a:lnTo>
                  <a:lnTo>
                    <a:pt x="509536" y="11074"/>
                  </a:lnTo>
                  <a:lnTo>
                    <a:pt x="509536" y="22161"/>
                  </a:lnTo>
                  <a:lnTo>
                    <a:pt x="509536" y="33235"/>
                  </a:lnTo>
                  <a:lnTo>
                    <a:pt x="520611" y="33235"/>
                  </a:lnTo>
                  <a:lnTo>
                    <a:pt x="531685" y="33235"/>
                  </a:lnTo>
                  <a:lnTo>
                    <a:pt x="542759" y="33235"/>
                  </a:lnTo>
                  <a:lnTo>
                    <a:pt x="542759" y="22161"/>
                  </a:lnTo>
                  <a:close/>
                </a:path>
                <a:path w="620395" h="33654">
                  <a:moveTo>
                    <a:pt x="553847" y="22161"/>
                  </a:moveTo>
                  <a:lnTo>
                    <a:pt x="542772" y="22161"/>
                  </a:lnTo>
                  <a:lnTo>
                    <a:pt x="542772" y="33235"/>
                  </a:lnTo>
                  <a:lnTo>
                    <a:pt x="553847" y="33235"/>
                  </a:lnTo>
                  <a:lnTo>
                    <a:pt x="553847" y="22161"/>
                  </a:lnTo>
                  <a:close/>
                </a:path>
                <a:path w="620395" h="33654">
                  <a:moveTo>
                    <a:pt x="553847" y="0"/>
                  </a:moveTo>
                  <a:lnTo>
                    <a:pt x="542772" y="0"/>
                  </a:lnTo>
                  <a:lnTo>
                    <a:pt x="542772" y="11074"/>
                  </a:lnTo>
                  <a:lnTo>
                    <a:pt x="553847" y="11074"/>
                  </a:lnTo>
                  <a:lnTo>
                    <a:pt x="553847" y="0"/>
                  </a:lnTo>
                  <a:close/>
                </a:path>
                <a:path w="620395" h="33654">
                  <a:moveTo>
                    <a:pt x="564908" y="11074"/>
                  </a:moveTo>
                  <a:lnTo>
                    <a:pt x="553847" y="11074"/>
                  </a:lnTo>
                  <a:lnTo>
                    <a:pt x="553847" y="22161"/>
                  </a:lnTo>
                  <a:lnTo>
                    <a:pt x="564908" y="22161"/>
                  </a:lnTo>
                  <a:lnTo>
                    <a:pt x="564908" y="11074"/>
                  </a:lnTo>
                  <a:close/>
                </a:path>
                <a:path w="620395" h="33654">
                  <a:moveTo>
                    <a:pt x="575995" y="11074"/>
                  </a:moveTo>
                  <a:lnTo>
                    <a:pt x="564921" y="11074"/>
                  </a:lnTo>
                  <a:lnTo>
                    <a:pt x="564921" y="22161"/>
                  </a:lnTo>
                  <a:lnTo>
                    <a:pt x="575995" y="22161"/>
                  </a:lnTo>
                  <a:lnTo>
                    <a:pt x="575995" y="11074"/>
                  </a:lnTo>
                  <a:close/>
                </a:path>
                <a:path w="620395" h="33654">
                  <a:moveTo>
                    <a:pt x="587057" y="22161"/>
                  </a:moveTo>
                  <a:lnTo>
                    <a:pt x="575995" y="22161"/>
                  </a:lnTo>
                  <a:lnTo>
                    <a:pt x="575995" y="33235"/>
                  </a:lnTo>
                  <a:lnTo>
                    <a:pt x="587057" y="33235"/>
                  </a:lnTo>
                  <a:lnTo>
                    <a:pt x="587057" y="22161"/>
                  </a:lnTo>
                  <a:close/>
                </a:path>
                <a:path w="620395" h="33654">
                  <a:moveTo>
                    <a:pt x="598131" y="11074"/>
                  </a:moveTo>
                  <a:lnTo>
                    <a:pt x="587057" y="11074"/>
                  </a:lnTo>
                  <a:lnTo>
                    <a:pt x="587057" y="22161"/>
                  </a:lnTo>
                  <a:lnTo>
                    <a:pt x="598131" y="22161"/>
                  </a:lnTo>
                  <a:lnTo>
                    <a:pt x="598131" y="11074"/>
                  </a:lnTo>
                  <a:close/>
                </a:path>
                <a:path w="620395" h="33654">
                  <a:moveTo>
                    <a:pt x="609219" y="11074"/>
                  </a:moveTo>
                  <a:lnTo>
                    <a:pt x="598157" y="11074"/>
                  </a:lnTo>
                  <a:lnTo>
                    <a:pt x="598157" y="22161"/>
                  </a:lnTo>
                  <a:lnTo>
                    <a:pt x="609219" y="22161"/>
                  </a:lnTo>
                  <a:lnTo>
                    <a:pt x="609219" y="11074"/>
                  </a:lnTo>
                  <a:close/>
                </a:path>
                <a:path w="620395" h="33654">
                  <a:moveTo>
                    <a:pt x="620293" y="0"/>
                  </a:moveTo>
                  <a:lnTo>
                    <a:pt x="609219" y="0"/>
                  </a:lnTo>
                  <a:lnTo>
                    <a:pt x="609219" y="11074"/>
                  </a:lnTo>
                  <a:lnTo>
                    <a:pt x="620293" y="11074"/>
                  </a:lnTo>
                  <a:lnTo>
                    <a:pt x="62029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5955525" y="4813223"/>
              <a:ext cx="631825" cy="44450"/>
            </a:xfrm>
            <a:custGeom>
              <a:avLst/>
              <a:gdLst/>
              <a:ahLst/>
              <a:cxnLst/>
              <a:rect l="l" t="t" r="r" b="b"/>
              <a:pathLst>
                <a:path w="631825" h="44450">
                  <a:moveTo>
                    <a:pt x="11074" y="33223"/>
                  </a:moveTo>
                  <a:lnTo>
                    <a:pt x="0" y="33223"/>
                  </a:lnTo>
                  <a:lnTo>
                    <a:pt x="0" y="44310"/>
                  </a:lnTo>
                  <a:lnTo>
                    <a:pt x="11074" y="44310"/>
                  </a:lnTo>
                  <a:lnTo>
                    <a:pt x="11074" y="33223"/>
                  </a:lnTo>
                  <a:close/>
                </a:path>
                <a:path w="631825" h="44450">
                  <a:moveTo>
                    <a:pt x="44297" y="22148"/>
                  </a:moveTo>
                  <a:lnTo>
                    <a:pt x="33223" y="22148"/>
                  </a:lnTo>
                  <a:lnTo>
                    <a:pt x="33223" y="11074"/>
                  </a:lnTo>
                  <a:lnTo>
                    <a:pt x="22148" y="11074"/>
                  </a:lnTo>
                  <a:lnTo>
                    <a:pt x="11074" y="11074"/>
                  </a:lnTo>
                  <a:lnTo>
                    <a:pt x="0" y="11074"/>
                  </a:lnTo>
                  <a:lnTo>
                    <a:pt x="0" y="22161"/>
                  </a:lnTo>
                  <a:lnTo>
                    <a:pt x="11074" y="22161"/>
                  </a:lnTo>
                  <a:lnTo>
                    <a:pt x="22148" y="22161"/>
                  </a:lnTo>
                  <a:lnTo>
                    <a:pt x="22148" y="33223"/>
                  </a:lnTo>
                  <a:lnTo>
                    <a:pt x="33223" y="33223"/>
                  </a:lnTo>
                  <a:lnTo>
                    <a:pt x="33223" y="44310"/>
                  </a:lnTo>
                  <a:lnTo>
                    <a:pt x="44297" y="44310"/>
                  </a:lnTo>
                  <a:lnTo>
                    <a:pt x="44297" y="33223"/>
                  </a:lnTo>
                  <a:lnTo>
                    <a:pt x="44297" y="22148"/>
                  </a:lnTo>
                  <a:close/>
                </a:path>
                <a:path w="631825" h="44450">
                  <a:moveTo>
                    <a:pt x="77533" y="33223"/>
                  </a:moveTo>
                  <a:lnTo>
                    <a:pt x="66459" y="33223"/>
                  </a:lnTo>
                  <a:lnTo>
                    <a:pt x="66459" y="44310"/>
                  </a:lnTo>
                  <a:lnTo>
                    <a:pt x="77533" y="44310"/>
                  </a:lnTo>
                  <a:lnTo>
                    <a:pt x="77533" y="33223"/>
                  </a:lnTo>
                  <a:close/>
                </a:path>
                <a:path w="631825" h="44450">
                  <a:moveTo>
                    <a:pt x="88607" y="22148"/>
                  </a:moveTo>
                  <a:lnTo>
                    <a:pt x="77533" y="22148"/>
                  </a:lnTo>
                  <a:lnTo>
                    <a:pt x="77533" y="11074"/>
                  </a:lnTo>
                  <a:lnTo>
                    <a:pt x="66459" y="11074"/>
                  </a:lnTo>
                  <a:lnTo>
                    <a:pt x="55384" y="11074"/>
                  </a:lnTo>
                  <a:lnTo>
                    <a:pt x="44310" y="11074"/>
                  </a:lnTo>
                  <a:lnTo>
                    <a:pt x="44310" y="22148"/>
                  </a:lnTo>
                  <a:lnTo>
                    <a:pt x="44310" y="33223"/>
                  </a:lnTo>
                  <a:lnTo>
                    <a:pt x="44310" y="44310"/>
                  </a:lnTo>
                  <a:lnTo>
                    <a:pt x="55384" y="44310"/>
                  </a:lnTo>
                  <a:lnTo>
                    <a:pt x="55384" y="33223"/>
                  </a:lnTo>
                  <a:lnTo>
                    <a:pt x="55384" y="22161"/>
                  </a:lnTo>
                  <a:lnTo>
                    <a:pt x="66459" y="22161"/>
                  </a:lnTo>
                  <a:lnTo>
                    <a:pt x="77533" y="22161"/>
                  </a:lnTo>
                  <a:lnTo>
                    <a:pt x="77533" y="33223"/>
                  </a:lnTo>
                  <a:lnTo>
                    <a:pt x="88607" y="33223"/>
                  </a:lnTo>
                  <a:lnTo>
                    <a:pt x="88607" y="22148"/>
                  </a:lnTo>
                  <a:close/>
                </a:path>
                <a:path w="631825" h="44450">
                  <a:moveTo>
                    <a:pt x="121843" y="11074"/>
                  </a:moveTo>
                  <a:lnTo>
                    <a:pt x="110769" y="11074"/>
                  </a:lnTo>
                  <a:lnTo>
                    <a:pt x="99695" y="11074"/>
                  </a:lnTo>
                  <a:lnTo>
                    <a:pt x="99695" y="22161"/>
                  </a:lnTo>
                  <a:lnTo>
                    <a:pt x="110769" y="22161"/>
                  </a:lnTo>
                  <a:lnTo>
                    <a:pt x="110769" y="33223"/>
                  </a:lnTo>
                  <a:lnTo>
                    <a:pt x="121843" y="33223"/>
                  </a:lnTo>
                  <a:lnTo>
                    <a:pt x="121843" y="22161"/>
                  </a:lnTo>
                  <a:lnTo>
                    <a:pt x="121843" y="11074"/>
                  </a:lnTo>
                  <a:close/>
                </a:path>
                <a:path w="631825" h="44450">
                  <a:moveTo>
                    <a:pt x="155067" y="11074"/>
                  </a:moveTo>
                  <a:lnTo>
                    <a:pt x="143992" y="11074"/>
                  </a:lnTo>
                  <a:lnTo>
                    <a:pt x="143992" y="22161"/>
                  </a:lnTo>
                  <a:lnTo>
                    <a:pt x="155067" y="22161"/>
                  </a:lnTo>
                  <a:lnTo>
                    <a:pt x="155067" y="11074"/>
                  </a:lnTo>
                  <a:close/>
                </a:path>
                <a:path w="631825" h="44450">
                  <a:moveTo>
                    <a:pt x="210451" y="11074"/>
                  </a:moveTo>
                  <a:lnTo>
                    <a:pt x="199377" y="11074"/>
                  </a:lnTo>
                  <a:lnTo>
                    <a:pt x="199377" y="22148"/>
                  </a:lnTo>
                  <a:lnTo>
                    <a:pt x="188302" y="22148"/>
                  </a:lnTo>
                  <a:lnTo>
                    <a:pt x="188302" y="11074"/>
                  </a:lnTo>
                  <a:lnTo>
                    <a:pt x="177228" y="11074"/>
                  </a:lnTo>
                  <a:lnTo>
                    <a:pt x="166154" y="11074"/>
                  </a:lnTo>
                  <a:lnTo>
                    <a:pt x="155079" y="11074"/>
                  </a:lnTo>
                  <a:lnTo>
                    <a:pt x="155079" y="22148"/>
                  </a:lnTo>
                  <a:lnTo>
                    <a:pt x="155079" y="33223"/>
                  </a:lnTo>
                  <a:lnTo>
                    <a:pt x="166154" y="33223"/>
                  </a:lnTo>
                  <a:lnTo>
                    <a:pt x="166154" y="22161"/>
                  </a:lnTo>
                  <a:lnTo>
                    <a:pt x="177228" y="22161"/>
                  </a:lnTo>
                  <a:lnTo>
                    <a:pt x="177228" y="33223"/>
                  </a:lnTo>
                  <a:lnTo>
                    <a:pt x="188302" y="33223"/>
                  </a:lnTo>
                  <a:lnTo>
                    <a:pt x="199377" y="33223"/>
                  </a:lnTo>
                  <a:lnTo>
                    <a:pt x="210451" y="33223"/>
                  </a:lnTo>
                  <a:lnTo>
                    <a:pt x="210451" y="22161"/>
                  </a:lnTo>
                  <a:lnTo>
                    <a:pt x="210451" y="11074"/>
                  </a:lnTo>
                  <a:close/>
                </a:path>
                <a:path w="631825" h="44450">
                  <a:moveTo>
                    <a:pt x="221538" y="11074"/>
                  </a:moveTo>
                  <a:lnTo>
                    <a:pt x="210464" y="11074"/>
                  </a:lnTo>
                  <a:lnTo>
                    <a:pt x="210464" y="22161"/>
                  </a:lnTo>
                  <a:lnTo>
                    <a:pt x="221538" y="22161"/>
                  </a:lnTo>
                  <a:lnTo>
                    <a:pt x="221538" y="11074"/>
                  </a:lnTo>
                  <a:close/>
                </a:path>
                <a:path w="631825" h="44450">
                  <a:moveTo>
                    <a:pt x="265836" y="11074"/>
                  </a:moveTo>
                  <a:lnTo>
                    <a:pt x="254762" y="11074"/>
                  </a:lnTo>
                  <a:lnTo>
                    <a:pt x="243687" y="11074"/>
                  </a:lnTo>
                  <a:lnTo>
                    <a:pt x="243687" y="22148"/>
                  </a:lnTo>
                  <a:lnTo>
                    <a:pt x="232613" y="22148"/>
                  </a:lnTo>
                  <a:lnTo>
                    <a:pt x="232613" y="33223"/>
                  </a:lnTo>
                  <a:lnTo>
                    <a:pt x="243687" y="33223"/>
                  </a:lnTo>
                  <a:lnTo>
                    <a:pt x="254762" y="33223"/>
                  </a:lnTo>
                  <a:lnTo>
                    <a:pt x="265836" y="33223"/>
                  </a:lnTo>
                  <a:lnTo>
                    <a:pt x="265836" y="22161"/>
                  </a:lnTo>
                  <a:lnTo>
                    <a:pt x="265836" y="11074"/>
                  </a:lnTo>
                  <a:close/>
                </a:path>
                <a:path w="631825" h="44450">
                  <a:moveTo>
                    <a:pt x="299072" y="11074"/>
                  </a:moveTo>
                  <a:lnTo>
                    <a:pt x="287997" y="11074"/>
                  </a:lnTo>
                  <a:lnTo>
                    <a:pt x="287997" y="22148"/>
                  </a:lnTo>
                  <a:lnTo>
                    <a:pt x="287997" y="33223"/>
                  </a:lnTo>
                  <a:lnTo>
                    <a:pt x="299072" y="33223"/>
                  </a:lnTo>
                  <a:lnTo>
                    <a:pt x="299072" y="22161"/>
                  </a:lnTo>
                  <a:lnTo>
                    <a:pt x="299072" y="11074"/>
                  </a:lnTo>
                  <a:close/>
                </a:path>
                <a:path w="631825" h="44450">
                  <a:moveTo>
                    <a:pt x="321221" y="11074"/>
                  </a:moveTo>
                  <a:lnTo>
                    <a:pt x="310146" y="11074"/>
                  </a:lnTo>
                  <a:lnTo>
                    <a:pt x="310146" y="22161"/>
                  </a:lnTo>
                  <a:lnTo>
                    <a:pt x="321221" y="22161"/>
                  </a:lnTo>
                  <a:lnTo>
                    <a:pt x="321221" y="11074"/>
                  </a:lnTo>
                  <a:close/>
                </a:path>
                <a:path w="631825" h="44450">
                  <a:moveTo>
                    <a:pt x="365531" y="11074"/>
                  </a:moveTo>
                  <a:lnTo>
                    <a:pt x="354457" y="11074"/>
                  </a:lnTo>
                  <a:lnTo>
                    <a:pt x="343382" y="11074"/>
                  </a:lnTo>
                  <a:lnTo>
                    <a:pt x="332308" y="11074"/>
                  </a:lnTo>
                  <a:lnTo>
                    <a:pt x="321233" y="11074"/>
                  </a:lnTo>
                  <a:lnTo>
                    <a:pt x="321233" y="22161"/>
                  </a:lnTo>
                  <a:lnTo>
                    <a:pt x="332308" y="22161"/>
                  </a:lnTo>
                  <a:lnTo>
                    <a:pt x="332308" y="33223"/>
                  </a:lnTo>
                  <a:lnTo>
                    <a:pt x="343382" y="33223"/>
                  </a:lnTo>
                  <a:lnTo>
                    <a:pt x="354457" y="33223"/>
                  </a:lnTo>
                  <a:lnTo>
                    <a:pt x="354457" y="22161"/>
                  </a:lnTo>
                  <a:lnTo>
                    <a:pt x="365531" y="22161"/>
                  </a:lnTo>
                  <a:lnTo>
                    <a:pt x="365531" y="11074"/>
                  </a:lnTo>
                  <a:close/>
                </a:path>
                <a:path w="631825" h="44450">
                  <a:moveTo>
                    <a:pt x="431990" y="11074"/>
                  </a:moveTo>
                  <a:lnTo>
                    <a:pt x="431990" y="11074"/>
                  </a:lnTo>
                  <a:lnTo>
                    <a:pt x="376618" y="11074"/>
                  </a:lnTo>
                  <a:lnTo>
                    <a:pt x="376618" y="22148"/>
                  </a:lnTo>
                  <a:lnTo>
                    <a:pt x="376618" y="33223"/>
                  </a:lnTo>
                  <a:lnTo>
                    <a:pt x="387692" y="33223"/>
                  </a:lnTo>
                  <a:lnTo>
                    <a:pt x="398767" y="33223"/>
                  </a:lnTo>
                  <a:lnTo>
                    <a:pt x="398767" y="22161"/>
                  </a:lnTo>
                  <a:lnTo>
                    <a:pt x="409841" y="22161"/>
                  </a:lnTo>
                  <a:lnTo>
                    <a:pt x="420916" y="22161"/>
                  </a:lnTo>
                  <a:lnTo>
                    <a:pt x="431990" y="22161"/>
                  </a:lnTo>
                  <a:lnTo>
                    <a:pt x="431990" y="11074"/>
                  </a:lnTo>
                  <a:close/>
                </a:path>
                <a:path w="631825" h="44450">
                  <a:moveTo>
                    <a:pt x="454152" y="11074"/>
                  </a:moveTo>
                  <a:lnTo>
                    <a:pt x="443077" y="11074"/>
                  </a:lnTo>
                  <a:lnTo>
                    <a:pt x="432003" y="11074"/>
                  </a:lnTo>
                  <a:lnTo>
                    <a:pt x="432003" y="22161"/>
                  </a:lnTo>
                  <a:lnTo>
                    <a:pt x="443077" y="22161"/>
                  </a:lnTo>
                  <a:lnTo>
                    <a:pt x="443077" y="33223"/>
                  </a:lnTo>
                  <a:lnTo>
                    <a:pt x="454152" y="33223"/>
                  </a:lnTo>
                  <a:lnTo>
                    <a:pt x="454152" y="22161"/>
                  </a:lnTo>
                  <a:lnTo>
                    <a:pt x="454152" y="11074"/>
                  </a:lnTo>
                  <a:close/>
                </a:path>
                <a:path w="631825" h="44450">
                  <a:moveTo>
                    <a:pt x="487375" y="11074"/>
                  </a:moveTo>
                  <a:lnTo>
                    <a:pt x="476300" y="11074"/>
                  </a:lnTo>
                  <a:lnTo>
                    <a:pt x="465226" y="11074"/>
                  </a:lnTo>
                  <a:lnTo>
                    <a:pt x="465226" y="22161"/>
                  </a:lnTo>
                  <a:lnTo>
                    <a:pt x="476300" y="22161"/>
                  </a:lnTo>
                  <a:lnTo>
                    <a:pt x="476300" y="33223"/>
                  </a:lnTo>
                  <a:lnTo>
                    <a:pt x="487375" y="33223"/>
                  </a:lnTo>
                  <a:lnTo>
                    <a:pt x="487375" y="22161"/>
                  </a:lnTo>
                  <a:lnTo>
                    <a:pt x="487375" y="11074"/>
                  </a:lnTo>
                  <a:close/>
                </a:path>
                <a:path w="631825" h="44450">
                  <a:moveTo>
                    <a:pt x="542759" y="22148"/>
                  </a:moveTo>
                  <a:lnTo>
                    <a:pt x="531685" y="22148"/>
                  </a:lnTo>
                  <a:lnTo>
                    <a:pt x="520611" y="22148"/>
                  </a:lnTo>
                  <a:lnTo>
                    <a:pt x="509536" y="22148"/>
                  </a:lnTo>
                  <a:lnTo>
                    <a:pt x="509536" y="11074"/>
                  </a:lnTo>
                  <a:lnTo>
                    <a:pt x="498462" y="11074"/>
                  </a:lnTo>
                  <a:lnTo>
                    <a:pt x="487387" y="11074"/>
                  </a:lnTo>
                  <a:lnTo>
                    <a:pt x="487387" y="22161"/>
                  </a:lnTo>
                  <a:lnTo>
                    <a:pt x="498462" y="22161"/>
                  </a:lnTo>
                  <a:lnTo>
                    <a:pt x="509536" y="22161"/>
                  </a:lnTo>
                  <a:lnTo>
                    <a:pt x="509536" y="33223"/>
                  </a:lnTo>
                  <a:lnTo>
                    <a:pt x="520611" y="33223"/>
                  </a:lnTo>
                  <a:lnTo>
                    <a:pt x="531685" y="33223"/>
                  </a:lnTo>
                  <a:lnTo>
                    <a:pt x="542759" y="33223"/>
                  </a:lnTo>
                  <a:lnTo>
                    <a:pt x="542759" y="22148"/>
                  </a:lnTo>
                  <a:close/>
                </a:path>
                <a:path w="631825" h="44450">
                  <a:moveTo>
                    <a:pt x="564908" y="11074"/>
                  </a:moveTo>
                  <a:lnTo>
                    <a:pt x="553847" y="11074"/>
                  </a:lnTo>
                  <a:lnTo>
                    <a:pt x="542772" y="11074"/>
                  </a:lnTo>
                  <a:lnTo>
                    <a:pt x="542772" y="22148"/>
                  </a:lnTo>
                  <a:lnTo>
                    <a:pt x="542772" y="33223"/>
                  </a:lnTo>
                  <a:lnTo>
                    <a:pt x="553847" y="33223"/>
                  </a:lnTo>
                  <a:lnTo>
                    <a:pt x="553847" y="22161"/>
                  </a:lnTo>
                  <a:lnTo>
                    <a:pt x="564908" y="22161"/>
                  </a:lnTo>
                  <a:lnTo>
                    <a:pt x="564908" y="11074"/>
                  </a:lnTo>
                  <a:close/>
                </a:path>
                <a:path w="631825" h="44450">
                  <a:moveTo>
                    <a:pt x="598131" y="0"/>
                  </a:moveTo>
                  <a:lnTo>
                    <a:pt x="587057" y="0"/>
                  </a:lnTo>
                  <a:lnTo>
                    <a:pt x="575995" y="0"/>
                  </a:lnTo>
                  <a:lnTo>
                    <a:pt x="575995" y="11074"/>
                  </a:lnTo>
                  <a:lnTo>
                    <a:pt x="587057" y="11074"/>
                  </a:lnTo>
                  <a:lnTo>
                    <a:pt x="587057" y="22148"/>
                  </a:lnTo>
                  <a:lnTo>
                    <a:pt x="575995" y="22148"/>
                  </a:lnTo>
                  <a:lnTo>
                    <a:pt x="575995" y="33223"/>
                  </a:lnTo>
                  <a:lnTo>
                    <a:pt x="587057" y="33223"/>
                  </a:lnTo>
                  <a:lnTo>
                    <a:pt x="587057" y="22161"/>
                  </a:lnTo>
                  <a:lnTo>
                    <a:pt x="598131" y="22161"/>
                  </a:lnTo>
                  <a:lnTo>
                    <a:pt x="598131" y="11074"/>
                  </a:lnTo>
                  <a:lnTo>
                    <a:pt x="598131" y="0"/>
                  </a:lnTo>
                  <a:close/>
                </a:path>
                <a:path w="631825" h="44450">
                  <a:moveTo>
                    <a:pt x="620293" y="22148"/>
                  </a:moveTo>
                  <a:lnTo>
                    <a:pt x="609219" y="22148"/>
                  </a:lnTo>
                  <a:lnTo>
                    <a:pt x="609219" y="33223"/>
                  </a:lnTo>
                  <a:lnTo>
                    <a:pt x="620293" y="33223"/>
                  </a:lnTo>
                  <a:lnTo>
                    <a:pt x="620293" y="22148"/>
                  </a:lnTo>
                  <a:close/>
                </a:path>
                <a:path w="631825" h="44450">
                  <a:moveTo>
                    <a:pt x="620293" y="0"/>
                  </a:moveTo>
                  <a:lnTo>
                    <a:pt x="609219" y="0"/>
                  </a:lnTo>
                  <a:lnTo>
                    <a:pt x="609219" y="11074"/>
                  </a:lnTo>
                  <a:lnTo>
                    <a:pt x="620293" y="11074"/>
                  </a:lnTo>
                  <a:lnTo>
                    <a:pt x="620293" y="0"/>
                  </a:lnTo>
                  <a:close/>
                </a:path>
                <a:path w="631825" h="44450">
                  <a:moveTo>
                    <a:pt x="631380" y="0"/>
                  </a:moveTo>
                  <a:lnTo>
                    <a:pt x="620306" y="0"/>
                  </a:lnTo>
                  <a:lnTo>
                    <a:pt x="620306" y="11074"/>
                  </a:lnTo>
                  <a:lnTo>
                    <a:pt x="620306" y="22148"/>
                  </a:lnTo>
                  <a:lnTo>
                    <a:pt x="620306" y="33223"/>
                  </a:lnTo>
                  <a:lnTo>
                    <a:pt x="631380" y="33223"/>
                  </a:lnTo>
                  <a:lnTo>
                    <a:pt x="631380" y="22161"/>
                  </a:lnTo>
                  <a:lnTo>
                    <a:pt x="631380" y="11074"/>
                  </a:lnTo>
                  <a:lnTo>
                    <a:pt x="6313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5966600" y="4846446"/>
              <a:ext cx="598170" cy="33655"/>
            </a:xfrm>
            <a:custGeom>
              <a:avLst/>
              <a:gdLst/>
              <a:ahLst/>
              <a:cxnLst/>
              <a:rect l="l" t="t" r="r" b="b"/>
              <a:pathLst>
                <a:path w="598170" h="33654">
                  <a:moveTo>
                    <a:pt x="11074" y="22161"/>
                  </a:moveTo>
                  <a:lnTo>
                    <a:pt x="0" y="22161"/>
                  </a:lnTo>
                  <a:lnTo>
                    <a:pt x="0" y="33235"/>
                  </a:lnTo>
                  <a:lnTo>
                    <a:pt x="11074" y="33235"/>
                  </a:lnTo>
                  <a:lnTo>
                    <a:pt x="11074" y="22161"/>
                  </a:lnTo>
                  <a:close/>
                </a:path>
                <a:path w="598170" h="33654">
                  <a:moveTo>
                    <a:pt x="11074" y="11074"/>
                  </a:moveTo>
                  <a:lnTo>
                    <a:pt x="0" y="11074"/>
                  </a:lnTo>
                  <a:lnTo>
                    <a:pt x="0" y="22148"/>
                  </a:lnTo>
                  <a:lnTo>
                    <a:pt x="11074" y="22148"/>
                  </a:lnTo>
                  <a:lnTo>
                    <a:pt x="11074" y="11074"/>
                  </a:lnTo>
                  <a:close/>
                </a:path>
                <a:path w="598170" h="33654">
                  <a:moveTo>
                    <a:pt x="33223" y="22161"/>
                  </a:moveTo>
                  <a:lnTo>
                    <a:pt x="22148" y="22161"/>
                  </a:lnTo>
                  <a:lnTo>
                    <a:pt x="22148" y="33235"/>
                  </a:lnTo>
                  <a:lnTo>
                    <a:pt x="33223" y="33235"/>
                  </a:lnTo>
                  <a:lnTo>
                    <a:pt x="33223" y="22161"/>
                  </a:lnTo>
                  <a:close/>
                </a:path>
                <a:path w="598170" h="33654">
                  <a:moveTo>
                    <a:pt x="33223" y="11074"/>
                  </a:moveTo>
                  <a:lnTo>
                    <a:pt x="22148" y="11074"/>
                  </a:lnTo>
                  <a:lnTo>
                    <a:pt x="22148" y="22148"/>
                  </a:lnTo>
                  <a:lnTo>
                    <a:pt x="33223" y="22148"/>
                  </a:lnTo>
                  <a:lnTo>
                    <a:pt x="33223" y="11074"/>
                  </a:lnTo>
                  <a:close/>
                </a:path>
                <a:path w="598170" h="33654">
                  <a:moveTo>
                    <a:pt x="66459" y="0"/>
                  </a:moveTo>
                  <a:lnTo>
                    <a:pt x="55384" y="0"/>
                  </a:lnTo>
                  <a:lnTo>
                    <a:pt x="55384" y="11074"/>
                  </a:lnTo>
                  <a:lnTo>
                    <a:pt x="44310" y="11074"/>
                  </a:lnTo>
                  <a:lnTo>
                    <a:pt x="33235" y="11074"/>
                  </a:lnTo>
                  <a:lnTo>
                    <a:pt x="33235" y="22148"/>
                  </a:lnTo>
                  <a:lnTo>
                    <a:pt x="44310" y="22148"/>
                  </a:lnTo>
                  <a:lnTo>
                    <a:pt x="55384" y="22148"/>
                  </a:lnTo>
                  <a:lnTo>
                    <a:pt x="55384" y="11087"/>
                  </a:lnTo>
                  <a:lnTo>
                    <a:pt x="66459" y="11087"/>
                  </a:lnTo>
                  <a:lnTo>
                    <a:pt x="66459" y="0"/>
                  </a:lnTo>
                  <a:close/>
                </a:path>
                <a:path w="598170" h="33654">
                  <a:moveTo>
                    <a:pt x="77533" y="22161"/>
                  </a:moveTo>
                  <a:lnTo>
                    <a:pt x="66459" y="22161"/>
                  </a:lnTo>
                  <a:lnTo>
                    <a:pt x="55384" y="22161"/>
                  </a:lnTo>
                  <a:lnTo>
                    <a:pt x="44310" y="22161"/>
                  </a:lnTo>
                  <a:lnTo>
                    <a:pt x="44310" y="33235"/>
                  </a:lnTo>
                  <a:lnTo>
                    <a:pt x="55384" y="33235"/>
                  </a:lnTo>
                  <a:lnTo>
                    <a:pt x="66459" y="33235"/>
                  </a:lnTo>
                  <a:lnTo>
                    <a:pt x="77533" y="33235"/>
                  </a:lnTo>
                  <a:lnTo>
                    <a:pt x="77533" y="22161"/>
                  </a:lnTo>
                  <a:close/>
                </a:path>
                <a:path w="598170" h="33654">
                  <a:moveTo>
                    <a:pt x="88607" y="11074"/>
                  </a:moveTo>
                  <a:lnTo>
                    <a:pt x="77533" y="11074"/>
                  </a:lnTo>
                  <a:lnTo>
                    <a:pt x="77533" y="22148"/>
                  </a:lnTo>
                  <a:lnTo>
                    <a:pt x="88607" y="22148"/>
                  </a:lnTo>
                  <a:lnTo>
                    <a:pt x="88607" y="11074"/>
                  </a:lnTo>
                  <a:close/>
                </a:path>
                <a:path w="598170" h="33654">
                  <a:moveTo>
                    <a:pt x="121843" y="22161"/>
                  </a:moveTo>
                  <a:lnTo>
                    <a:pt x="110769" y="22161"/>
                  </a:lnTo>
                  <a:lnTo>
                    <a:pt x="99695" y="22161"/>
                  </a:lnTo>
                  <a:lnTo>
                    <a:pt x="99695" y="33235"/>
                  </a:lnTo>
                  <a:lnTo>
                    <a:pt x="110769" y="33235"/>
                  </a:lnTo>
                  <a:lnTo>
                    <a:pt x="121843" y="33235"/>
                  </a:lnTo>
                  <a:lnTo>
                    <a:pt x="121843" y="22161"/>
                  </a:lnTo>
                  <a:close/>
                </a:path>
                <a:path w="598170" h="33654">
                  <a:moveTo>
                    <a:pt x="132918" y="0"/>
                  </a:moveTo>
                  <a:lnTo>
                    <a:pt x="121843" y="0"/>
                  </a:lnTo>
                  <a:lnTo>
                    <a:pt x="110769" y="0"/>
                  </a:lnTo>
                  <a:lnTo>
                    <a:pt x="99695" y="0"/>
                  </a:lnTo>
                  <a:lnTo>
                    <a:pt x="88620" y="0"/>
                  </a:lnTo>
                  <a:lnTo>
                    <a:pt x="88620" y="11087"/>
                  </a:lnTo>
                  <a:lnTo>
                    <a:pt x="99695" y="11087"/>
                  </a:lnTo>
                  <a:lnTo>
                    <a:pt x="99695" y="22148"/>
                  </a:lnTo>
                  <a:lnTo>
                    <a:pt x="110769" y="22148"/>
                  </a:lnTo>
                  <a:lnTo>
                    <a:pt x="110769" y="11087"/>
                  </a:lnTo>
                  <a:lnTo>
                    <a:pt x="121843" y="11087"/>
                  </a:lnTo>
                  <a:lnTo>
                    <a:pt x="121843" y="22148"/>
                  </a:lnTo>
                  <a:lnTo>
                    <a:pt x="132918" y="22148"/>
                  </a:lnTo>
                  <a:lnTo>
                    <a:pt x="132918" y="11087"/>
                  </a:lnTo>
                  <a:lnTo>
                    <a:pt x="132918" y="0"/>
                  </a:lnTo>
                  <a:close/>
                </a:path>
                <a:path w="598170" h="33654">
                  <a:moveTo>
                    <a:pt x="143992" y="22161"/>
                  </a:moveTo>
                  <a:lnTo>
                    <a:pt x="132918" y="22161"/>
                  </a:lnTo>
                  <a:lnTo>
                    <a:pt x="132918" y="33235"/>
                  </a:lnTo>
                  <a:lnTo>
                    <a:pt x="143992" y="33235"/>
                  </a:lnTo>
                  <a:lnTo>
                    <a:pt x="143992" y="22161"/>
                  </a:lnTo>
                  <a:close/>
                </a:path>
                <a:path w="598170" h="33654">
                  <a:moveTo>
                    <a:pt x="177228" y="0"/>
                  </a:moveTo>
                  <a:lnTo>
                    <a:pt x="166154" y="0"/>
                  </a:lnTo>
                  <a:lnTo>
                    <a:pt x="155079" y="0"/>
                  </a:lnTo>
                  <a:lnTo>
                    <a:pt x="155079" y="11074"/>
                  </a:lnTo>
                  <a:lnTo>
                    <a:pt x="144005" y="11074"/>
                  </a:lnTo>
                  <a:lnTo>
                    <a:pt x="144005" y="22148"/>
                  </a:lnTo>
                  <a:lnTo>
                    <a:pt x="155079" y="22148"/>
                  </a:lnTo>
                  <a:lnTo>
                    <a:pt x="155079" y="11087"/>
                  </a:lnTo>
                  <a:lnTo>
                    <a:pt x="166154" y="11087"/>
                  </a:lnTo>
                  <a:lnTo>
                    <a:pt x="177228" y="11087"/>
                  </a:lnTo>
                  <a:lnTo>
                    <a:pt x="177228" y="0"/>
                  </a:lnTo>
                  <a:close/>
                </a:path>
                <a:path w="598170" h="33654">
                  <a:moveTo>
                    <a:pt x="188302" y="22161"/>
                  </a:moveTo>
                  <a:lnTo>
                    <a:pt x="177228" y="22161"/>
                  </a:lnTo>
                  <a:lnTo>
                    <a:pt x="166154" y="22161"/>
                  </a:lnTo>
                  <a:lnTo>
                    <a:pt x="166154" y="33235"/>
                  </a:lnTo>
                  <a:lnTo>
                    <a:pt x="177228" y="33235"/>
                  </a:lnTo>
                  <a:lnTo>
                    <a:pt x="188302" y="33235"/>
                  </a:lnTo>
                  <a:lnTo>
                    <a:pt x="188302" y="22161"/>
                  </a:lnTo>
                  <a:close/>
                </a:path>
                <a:path w="598170" h="33654">
                  <a:moveTo>
                    <a:pt x="199377" y="0"/>
                  </a:moveTo>
                  <a:lnTo>
                    <a:pt x="188302" y="0"/>
                  </a:lnTo>
                  <a:lnTo>
                    <a:pt x="188302" y="11087"/>
                  </a:lnTo>
                  <a:lnTo>
                    <a:pt x="199377" y="11087"/>
                  </a:lnTo>
                  <a:lnTo>
                    <a:pt x="199377" y="0"/>
                  </a:lnTo>
                  <a:close/>
                </a:path>
                <a:path w="598170" h="33654">
                  <a:moveTo>
                    <a:pt x="210464" y="22161"/>
                  </a:moveTo>
                  <a:lnTo>
                    <a:pt x="199390" y="22161"/>
                  </a:lnTo>
                  <a:lnTo>
                    <a:pt x="199390" y="33235"/>
                  </a:lnTo>
                  <a:lnTo>
                    <a:pt x="210464" y="33235"/>
                  </a:lnTo>
                  <a:lnTo>
                    <a:pt x="210464" y="22161"/>
                  </a:lnTo>
                  <a:close/>
                </a:path>
                <a:path w="598170" h="33654">
                  <a:moveTo>
                    <a:pt x="232613" y="0"/>
                  </a:moveTo>
                  <a:lnTo>
                    <a:pt x="221538" y="0"/>
                  </a:lnTo>
                  <a:lnTo>
                    <a:pt x="210464" y="0"/>
                  </a:lnTo>
                  <a:lnTo>
                    <a:pt x="210464" y="11074"/>
                  </a:lnTo>
                  <a:lnTo>
                    <a:pt x="210464" y="22148"/>
                  </a:lnTo>
                  <a:lnTo>
                    <a:pt x="221538" y="22148"/>
                  </a:lnTo>
                  <a:lnTo>
                    <a:pt x="221538" y="11087"/>
                  </a:lnTo>
                  <a:lnTo>
                    <a:pt x="232613" y="11087"/>
                  </a:lnTo>
                  <a:lnTo>
                    <a:pt x="232613" y="0"/>
                  </a:lnTo>
                  <a:close/>
                </a:path>
                <a:path w="598170" h="33654">
                  <a:moveTo>
                    <a:pt x="243687" y="22161"/>
                  </a:moveTo>
                  <a:lnTo>
                    <a:pt x="232613" y="22161"/>
                  </a:lnTo>
                  <a:lnTo>
                    <a:pt x="232613" y="33235"/>
                  </a:lnTo>
                  <a:lnTo>
                    <a:pt x="243687" y="33235"/>
                  </a:lnTo>
                  <a:lnTo>
                    <a:pt x="243687" y="22161"/>
                  </a:lnTo>
                  <a:close/>
                </a:path>
                <a:path w="598170" h="33654">
                  <a:moveTo>
                    <a:pt x="265849" y="0"/>
                  </a:moveTo>
                  <a:lnTo>
                    <a:pt x="254774" y="0"/>
                  </a:lnTo>
                  <a:lnTo>
                    <a:pt x="254774" y="11087"/>
                  </a:lnTo>
                  <a:lnTo>
                    <a:pt x="265849" y="11087"/>
                  </a:lnTo>
                  <a:lnTo>
                    <a:pt x="265849" y="0"/>
                  </a:lnTo>
                  <a:close/>
                </a:path>
                <a:path w="598170" h="33654">
                  <a:moveTo>
                    <a:pt x="276923" y="22161"/>
                  </a:moveTo>
                  <a:lnTo>
                    <a:pt x="265849" y="22161"/>
                  </a:lnTo>
                  <a:lnTo>
                    <a:pt x="265849" y="33235"/>
                  </a:lnTo>
                  <a:lnTo>
                    <a:pt x="276923" y="33235"/>
                  </a:lnTo>
                  <a:lnTo>
                    <a:pt x="276923" y="22161"/>
                  </a:lnTo>
                  <a:close/>
                </a:path>
                <a:path w="598170" h="33654">
                  <a:moveTo>
                    <a:pt x="287997" y="11074"/>
                  </a:moveTo>
                  <a:lnTo>
                    <a:pt x="276923" y="11074"/>
                  </a:lnTo>
                  <a:lnTo>
                    <a:pt x="276923" y="22148"/>
                  </a:lnTo>
                  <a:lnTo>
                    <a:pt x="287997" y="22148"/>
                  </a:lnTo>
                  <a:lnTo>
                    <a:pt x="287997" y="11074"/>
                  </a:lnTo>
                  <a:close/>
                </a:path>
                <a:path w="598170" h="33654">
                  <a:moveTo>
                    <a:pt x="310146" y="22161"/>
                  </a:moveTo>
                  <a:lnTo>
                    <a:pt x="299072" y="22161"/>
                  </a:lnTo>
                  <a:lnTo>
                    <a:pt x="287997" y="22161"/>
                  </a:lnTo>
                  <a:lnTo>
                    <a:pt x="287997" y="33235"/>
                  </a:lnTo>
                  <a:lnTo>
                    <a:pt x="299072" y="33235"/>
                  </a:lnTo>
                  <a:lnTo>
                    <a:pt x="310146" y="33235"/>
                  </a:lnTo>
                  <a:lnTo>
                    <a:pt x="310146" y="22161"/>
                  </a:lnTo>
                  <a:close/>
                </a:path>
                <a:path w="598170" h="33654">
                  <a:moveTo>
                    <a:pt x="310146" y="11074"/>
                  </a:moveTo>
                  <a:lnTo>
                    <a:pt x="299072" y="11074"/>
                  </a:lnTo>
                  <a:lnTo>
                    <a:pt x="299072" y="22148"/>
                  </a:lnTo>
                  <a:lnTo>
                    <a:pt x="310146" y="22148"/>
                  </a:lnTo>
                  <a:lnTo>
                    <a:pt x="310146" y="11074"/>
                  </a:lnTo>
                  <a:close/>
                </a:path>
                <a:path w="598170" h="33654">
                  <a:moveTo>
                    <a:pt x="332308" y="22161"/>
                  </a:moveTo>
                  <a:lnTo>
                    <a:pt x="321233" y="22161"/>
                  </a:lnTo>
                  <a:lnTo>
                    <a:pt x="310159" y="22161"/>
                  </a:lnTo>
                  <a:lnTo>
                    <a:pt x="310159" y="33235"/>
                  </a:lnTo>
                  <a:lnTo>
                    <a:pt x="321233" y="33235"/>
                  </a:lnTo>
                  <a:lnTo>
                    <a:pt x="332308" y="33235"/>
                  </a:lnTo>
                  <a:lnTo>
                    <a:pt x="332308" y="22161"/>
                  </a:lnTo>
                  <a:close/>
                </a:path>
                <a:path w="598170" h="33654">
                  <a:moveTo>
                    <a:pt x="354457" y="22161"/>
                  </a:moveTo>
                  <a:lnTo>
                    <a:pt x="343382" y="22161"/>
                  </a:lnTo>
                  <a:lnTo>
                    <a:pt x="343382" y="33235"/>
                  </a:lnTo>
                  <a:lnTo>
                    <a:pt x="354457" y="33235"/>
                  </a:lnTo>
                  <a:lnTo>
                    <a:pt x="354457" y="22161"/>
                  </a:lnTo>
                  <a:close/>
                </a:path>
                <a:path w="598170" h="33654">
                  <a:moveTo>
                    <a:pt x="365531" y="11074"/>
                  </a:moveTo>
                  <a:lnTo>
                    <a:pt x="354457" y="11074"/>
                  </a:lnTo>
                  <a:lnTo>
                    <a:pt x="354457" y="0"/>
                  </a:lnTo>
                  <a:lnTo>
                    <a:pt x="343382" y="0"/>
                  </a:lnTo>
                  <a:lnTo>
                    <a:pt x="343382" y="11074"/>
                  </a:lnTo>
                  <a:lnTo>
                    <a:pt x="332308" y="11074"/>
                  </a:lnTo>
                  <a:lnTo>
                    <a:pt x="332308" y="0"/>
                  </a:lnTo>
                  <a:lnTo>
                    <a:pt x="321233" y="0"/>
                  </a:lnTo>
                  <a:lnTo>
                    <a:pt x="321233" y="11074"/>
                  </a:lnTo>
                  <a:lnTo>
                    <a:pt x="310159" y="11074"/>
                  </a:lnTo>
                  <a:lnTo>
                    <a:pt x="310159" y="22148"/>
                  </a:lnTo>
                  <a:lnTo>
                    <a:pt x="365531" y="22148"/>
                  </a:lnTo>
                  <a:lnTo>
                    <a:pt x="365531" y="11074"/>
                  </a:lnTo>
                  <a:close/>
                </a:path>
                <a:path w="598170" h="33654">
                  <a:moveTo>
                    <a:pt x="420916" y="0"/>
                  </a:moveTo>
                  <a:lnTo>
                    <a:pt x="409841" y="0"/>
                  </a:lnTo>
                  <a:lnTo>
                    <a:pt x="409841" y="11074"/>
                  </a:lnTo>
                  <a:lnTo>
                    <a:pt x="398767" y="11074"/>
                  </a:lnTo>
                  <a:lnTo>
                    <a:pt x="398767" y="0"/>
                  </a:lnTo>
                  <a:lnTo>
                    <a:pt x="387692" y="0"/>
                  </a:lnTo>
                  <a:lnTo>
                    <a:pt x="387692" y="11074"/>
                  </a:lnTo>
                  <a:lnTo>
                    <a:pt x="376618" y="11074"/>
                  </a:lnTo>
                  <a:lnTo>
                    <a:pt x="376618" y="22148"/>
                  </a:lnTo>
                  <a:lnTo>
                    <a:pt x="387692" y="22148"/>
                  </a:lnTo>
                  <a:lnTo>
                    <a:pt x="398767" y="22148"/>
                  </a:lnTo>
                  <a:lnTo>
                    <a:pt x="409841" y="22148"/>
                  </a:lnTo>
                  <a:lnTo>
                    <a:pt x="420916" y="22148"/>
                  </a:lnTo>
                  <a:lnTo>
                    <a:pt x="420916" y="11087"/>
                  </a:lnTo>
                  <a:lnTo>
                    <a:pt x="420916" y="0"/>
                  </a:lnTo>
                  <a:close/>
                </a:path>
                <a:path w="598170" h="33654">
                  <a:moveTo>
                    <a:pt x="443077" y="0"/>
                  </a:moveTo>
                  <a:lnTo>
                    <a:pt x="432003" y="0"/>
                  </a:lnTo>
                  <a:lnTo>
                    <a:pt x="420928" y="0"/>
                  </a:lnTo>
                  <a:lnTo>
                    <a:pt x="420928" y="11074"/>
                  </a:lnTo>
                  <a:lnTo>
                    <a:pt x="420928" y="22148"/>
                  </a:lnTo>
                  <a:lnTo>
                    <a:pt x="432003" y="22148"/>
                  </a:lnTo>
                  <a:lnTo>
                    <a:pt x="432003" y="11087"/>
                  </a:lnTo>
                  <a:lnTo>
                    <a:pt x="443077" y="11087"/>
                  </a:lnTo>
                  <a:lnTo>
                    <a:pt x="443077" y="0"/>
                  </a:lnTo>
                  <a:close/>
                </a:path>
                <a:path w="598170" h="33654">
                  <a:moveTo>
                    <a:pt x="476300" y="0"/>
                  </a:moveTo>
                  <a:lnTo>
                    <a:pt x="465226" y="0"/>
                  </a:lnTo>
                  <a:lnTo>
                    <a:pt x="465226" y="11074"/>
                  </a:lnTo>
                  <a:lnTo>
                    <a:pt x="454152" y="11074"/>
                  </a:lnTo>
                  <a:lnTo>
                    <a:pt x="454152" y="22148"/>
                  </a:lnTo>
                  <a:lnTo>
                    <a:pt x="465226" y="22148"/>
                  </a:lnTo>
                  <a:lnTo>
                    <a:pt x="465226" y="11087"/>
                  </a:lnTo>
                  <a:lnTo>
                    <a:pt x="476300" y="11087"/>
                  </a:lnTo>
                  <a:lnTo>
                    <a:pt x="476300" y="0"/>
                  </a:lnTo>
                  <a:close/>
                </a:path>
                <a:path w="598170" h="33654">
                  <a:moveTo>
                    <a:pt x="487387" y="11074"/>
                  </a:moveTo>
                  <a:lnTo>
                    <a:pt x="476313" y="11074"/>
                  </a:lnTo>
                  <a:lnTo>
                    <a:pt x="476313" y="22148"/>
                  </a:lnTo>
                  <a:lnTo>
                    <a:pt x="487387" y="22148"/>
                  </a:lnTo>
                  <a:lnTo>
                    <a:pt x="487387" y="11074"/>
                  </a:lnTo>
                  <a:close/>
                </a:path>
                <a:path w="598170" h="33654">
                  <a:moveTo>
                    <a:pt x="531685" y="0"/>
                  </a:moveTo>
                  <a:lnTo>
                    <a:pt x="520611" y="0"/>
                  </a:lnTo>
                  <a:lnTo>
                    <a:pt x="509536" y="0"/>
                  </a:lnTo>
                  <a:lnTo>
                    <a:pt x="509536" y="11074"/>
                  </a:lnTo>
                  <a:lnTo>
                    <a:pt x="498462" y="11074"/>
                  </a:lnTo>
                  <a:lnTo>
                    <a:pt x="498462" y="22148"/>
                  </a:lnTo>
                  <a:lnTo>
                    <a:pt x="509536" y="22148"/>
                  </a:lnTo>
                  <a:lnTo>
                    <a:pt x="509536" y="11087"/>
                  </a:lnTo>
                  <a:lnTo>
                    <a:pt x="520611" y="11087"/>
                  </a:lnTo>
                  <a:lnTo>
                    <a:pt x="520611" y="22148"/>
                  </a:lnTo>
                  <a:lnTo>
                    <a:pt x="531685" y="22148"/>
                  </a:lnTo>
                  <a:lnTo>
                    <a:pt x="531685" y="11087"/>
                  </a:lnTo>
                  <a:lnTo>
                    <a:pt x="531685" y="0"/>
                  </a:lnTo>
                  <a:close/>
                </a:path>
                <a:path w="598170" h="33654">
                  <a:moveTo>
                    <a:pt x="553834" y="11074"/>
                  </a:moveTo>
                  <a:lnTo>
                    <a:pt x="542772" y="11074"/>
                  </a:lnTo>
                  <a:lnTo>
                    <a:pt x="531698" y="11074"/>
                  </a:lnTo>
                  <a:lnTo>
                    <a:pt x="531698" y="22148"/>
                  </a:lnTo>
                  <a:lnTo>
                    <a:pt x="542772" y="22148"/>
                  </a:lnTo>
                  <a:lnTo>
                    <a:pt x="553834" y="22148"/>
                  </a:lnTo>
                  <a:lnTo>
                    <a:pt x="553834" y="11074"/>
                  </a:lnTo>
                  <a:close/>
                </a:path>
                <a:path w="598170" h="33654">
                  <a:moveTo>
                    <a:pt x="587057" y="0"/>
                  </a:moveTo>
                  <a:lnTo>
                    <a:pt x="575983" y="0"/>
                  </a:lnTo>
                  <a:lnTo>
                    <a:pt x="564921" y="0"/>
                  </a:lnTo>
                  <a:lnTo>
                    <a:pt x="553847" y="0"/>
                  </a:lnTo>
                  <a:lnTo>
                    <a:pt x="553847" y="11074"/>
                  </a:lnTo>
                  <a:lnTo>
                    <a:pt x="553847" y="22148"/>
                  </a:lnTo>
                  <a:lnTo>
                    <a:pt x="564921" y="22148"/>
                  </a:lnTo>
                  <a:lnTo>
                    <a:pt x="575983" y="22148"/>
                  </a:lnTo>
                  <a:lnTo>
                    <a:pt x="575983" y="11087"/>
                  </a:lnTo>
                  <a:lnTo>
                    <a:pt x="587057" y="11087"/>
                  </a:lnTo>
                  <a:lnTo>
                    <a:pt x="587057" y="0"/>
                  </a:lnTo>
                  <a:close/>
                </a:path>
                <a:path w="598170" h="33654">
                  <a:moveTo>
                    <a:pt x="598144" y="0"/>
                  </a:moveTo>
                  <a:lnTo>
                    <a:pt x="587082" y="0"/>
                  </a:lnTo>
                  <a:lnTo>
                    <a:pt x="587082" y="11087"/>
                  </a:lnTo>
                  <a:lnTo>
                    <a:pt x="598144" y="11087"/>
                  </a:lnTo>
                  <a:lnTo>
                    <a:pt x="59814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5955525" y="4868608"/>
              <a:ext cx="631825" cy="44450"/>
            </a:xfrm>
            <a:custGeom>
              <a:avLst/>
              <a:gdLst/>
              <a:ahLst/>
              <a:cxnLst/>
              <a:rect l="l" t="t" r="r" b="b"/>
              <a:pathLst>
                <a:path w="631825" h="44450">
                  <a:moveTo>
                    <a:pt x="11074" y="33223"/>
                  </a:moveTo>
                  <a:lnTo>
                    <a:pt x="0" y="33223"/>
                  </a:lnTo>
                  <a:lnTo>
                    <a:pt x="0" y="44310"/>
                  </a:lnTo>
                  <a:lnTo>
                    <a:pt x="11074" y="44310"/>
                  </a:lnTo>
                  <a:lnTo>
                    <a:pt x="11074" y="33223"/>
                  </a:lnTo>
                  <a:close/>
                </a:path>
                <a:path w="631825" h="44450">
                  <a:moveTo>
                    <a:pt x="44297" y="11074"/>
                  </a:moveTo>
                  <a:lnTo>
                    <a:pt x="33223" y="11074"/>
                  </a:lnTo>
                  <a:lnTo>
                    <a:pt x="33223" y="22148"/>
                  </a:lnTo>
                  <a:lnTo>
                    <a:pt x="22148" y="22148"/>
                  </a:lnTo>
                  <a:lnTo>
                    <a:pt x="22148" y="33223"/>
                  </a:lnTo>
                  <a:lnTo>
                    <a:pt x="33223" y="33223"/>
                  </a:lnTo>
                  <a:lnTo>
                    <a:pt x="33223" y="44310"/>
                  </a:lnTo>
                  <a:lnTo>
                    <a:pt x="44297" y="44310"/>
                  </a:lnTo>
                  <a:lnTo>
                    <a:pt x="44297" y="33223"/>
                  </a:lnTo>
                  <a:lnTo>
                    <a:pt x="44297" y="22161"/>
                  </a:lnTo>
                  <a:lnTo>
                    <a:pt x="44297" y="11074"/>
                  </a:lnTo>
                  <a:close/>
                </a:path>
                <a:path w="631825" h="44450">
                  <a:moveTo>
                    <a:pt x="66459" y="33223"/>
                  </a:moveTo>
                  <a:lnTo>
                    <a:pt x="55384" y="33223"/>
                  </a:lnTo>
                  <a:lnTo>
                    <a:pt x="55384" y="44310"/>
                  </a:lnTo>
                  <a:lnTo>
                    <a:pt x="66459" y="44310"/>
                  </a:lnTo>
                  <a:lnTo>
                    <a:pt x="66459" y="33223"/>
                  </a:lnTo>
                  <a:close/>
                </a:path>
                <a:path w="631825" h="44450">
                  <a:moveTo>
                    <a:pt x="99682" y="22148"/>
                  </a:moveTo>
                  <a:lnTo>
                    <a:pt x="88607" y="22148"/>
                  </a:lnTo>
                  <a:lnTo>
                    <a:pt x="77533" y="22148"/>
                  </a:lnTo>
                  <a:lnTo>
                    <a:pt x="66459" y="22148"/>
                  </a:lnTo>
                  <a:lnTo>
                    <a:pt x="66459" y="11074"/>
                  </a:lnTo>
                  <a:lnTo>
                    <a:pt x="55384" y="11074"/>
                  </a:lnTo>
                  <a:lnTo>
                    <a:pt x="55384" y="22161"/>
                  </a:lnTo>
                  <a:lnTo>
                    <a:pt x="66459" y="22161"/>
                  </a:lnTo>
                  <a:lnTo>
                    <a:pt x="66459" y="33223"/>
                  </a:lnTo>
                  <a:lnTo>
                    <a:pt x="77533" y="33223"/>
                  </a:lnTo>
                  <a:lnTo>
                    <a:pt x="88607" y="33223"/>
                  </a:lnTo>
                  <a:lnTo>
                    <a:pt x="88607" y="44310"/>
                  </a:lnTo>
                  <a:lnTo>
                    <a:pt x="99682" y="44310"/>
                  </a:lnTo>
                  <a:lnTo>
                    <a:pt x="99682" y="33223"/>
                  </a:lnTo>
                  <a:lnTo>
                    <a:pt x="99682" y="22148"/>
                  </a:lnTo>
                  <a:close/>
                </a:path>
                <a:path w="631825" h="44450">
                  <a:moveTo>
                    <a:pt x="110769" y="33223"/>
                  </a:moveTo>
                  <a:lnTo>
                    <a:pt x="99695" y="33223"/>
                  </a:lnTo>
                  <a:lnTo>
                    <a:pt x="99695" y="44310"/>
                  </a:lnTo>
                  <a:lnTo>
                    <a:pt x="110769" y="44310"/>
                  </a:lnTo>
                  <a:lnTo>
                    <a:pt x="110769" y="33223"/>
                  </a:lnTo>
                  <a:close/>
                </a:path>
                <a:path w="631825" h="44450">
                  <a:moveTo>
                    <a:pt x="143992" y="22148"/>
                  </a:moveTo>
                  <a:lnTo>
                    <a:pt x="132918" y="22148"/>
                  </a:lnTo>
                  <a:lnTo>
                    <a:pt x="132918" y="11074"/>
                  </a:lnTo>
                  <a:lnTo>
                    <a:pt x="121843" y="11074"/>
                  </a:lnTo>
                  <a:lnTo>
                    <a:pt x="110769" y="11074"/>
                  </a:lnTo>
                  <a:lnTo>
                    <a:pt x="99695" y="11074"/>
                  </a:lnTo>
                  <a:lnTo>
                    <a:pt x="99695" y="22161"/>
                  </a:lnTo>
                  <a:lnTo>
                    <a:pt x="110769" y="22161"/>
                  </a:lnTo>
                  <a:lnTo>
                    <a:pt x="110769" y="33223"/>
                  </a:lnTo>
                  <a:lnTo>
                    <a:pt x="121843" y="33223"/>
                  </a:lnTo>
                  <a:lnTo>
                    <a:pt x="121843" y="22161"/>
                  </a:lnTo>
                  <a:lnTo>
                    <a:pt x="132918" y="22161"/>
                  </a:lnTo>
                  <a:lnTo>
                    <a:pt x="132918" y="33223"/>
                  </a:lnTo>
                  <a:lnTo>
                    <a:pt x="143992" y="33223"/>
                  </a:lnTo>
                  <a:lnTo>
                    <a:pt x="143992" y="22148"/>
                  </a:lnTo>
                  <a:close/>
                </a:path>
                <a:path w="631825" h="44450">
                  <a:moveTo>
                    <a:pt x="199377" y="11074"/>
                  </a:moveTo>
                  <a:lnTo>
                    <a:pt x="188302" y="11074"/>
                  </a:lnTo>
                  <a:lnTo>
                    <a:pt x="188302" y="22148"/>
                  </a:lnTo>
                  <a:lnTo>
                    <a:pt x="177228" y="22148"/>
                  </a:lnTo>
                  <a:lnTo>
                    <a:pt x="177228" y="11074"/>
                  </a:lnTo>
                  <a:lnTo>
                    <a:pt x="166154" y="11074"/>
                  </a:lnTo>
                  <a:lnTo>
                    <a:pt x="166154" y="22148"/>
                  </a:lnTo>
                  <a:lnTo>
                    <a:pt x="166154" y="33223"/>
                  </a:lnTo>
                  <a:lnTo>
                    <a:pt x="177228" y="33223"/>
                  </a:lnTo>
                  <a:lnTo>
                    <a:pt x="188302" y="33223"/>
                  </a:lnTo>
                  <a:lnTo>
                    <a:pt x="188302" y="22161"/>
                  </a:lnTo>
                  <a:lnTo>
                    <a:pt x="199377" y="22161"/>
                  </a:lnTo>
                  <a:lnTo>
                    <a:pt x="199377" y="11074"/>
                  </a:lnTo>
                  <a:close/>
                </a:path>
                <a:path w="631825" h="44450">
                  <a:moveTo>
                    <a:pt x="221538" y="11074"/>
                  </a:moveTo>
                  <a:lnTo>
                    <a:pt x="210464" y="11074"/>
                  </a:lnTo>
                  <a:lnTo>
                    <a:pt x="210464" y="22161"/>
                  </a:lnTo>
                  <a:lnTo>
                    <a:pt x="221538" y="22161"/>
                  </a:lnTo>
                  <a:lnTo>
                    <a:pt x="221538" y="11074"/>
                  </a:lnTo>
                  <a:close/>
                </a:path>
                <a:path w="631825" h="44450">
                  <a:moveTo>
                    <a:pt x="265836" y="11074"/>
                  </a:moveTo>
                  <a:lnTo>
                    <a:pt x="254762" y="11074"/>
                  </a:lnTo>
                  <a:lnTo>
                    <a:pt x="243687" y="11074"/>
                  </a:lnTo>
                  <a:lnTo>
                    <a:pt x="243687" y="22148"/>
                  </a:lnTo>
                  <a:lnTo>
                    <a:pt x="232613" y="22148"/>
                  </a:lnTo>
                  <a:lnTo>
                    <a:pt x="232613" y="33223"/>
                  </a:lnTo>
                  <a:lnTo>
                    <a:pt x="243687" y="33223"/>
                  </a:lnTo>
                  <a:lnTo>
                    <a:pt x="243687" y="22161"/>
                  </a:lnTo>
                  <a:lnTo>
                    <a:pt x="254762" y="22161"/>
                  </a:lnTo>
                  <a:lnTo>
                    <a:pt x="265836" y="22161"/>
                  </a:lnTo>
                  <a:lnTo>
                    <a:pt x="265836" y="11074"/>
                  </a:lnTo>
                  <a:close/>
                </a:path>
                <a:path w="631825" h="44450">
                  <a:moveTo>
                    <a:pt x="321221" y="22148"/>
                  </a:moveTo>
                  <a:lnTo>
                    <a:pt x="310146" y="22148"/>
                  </a:lnTo>
                  <a:lnTo>
                    <a:pt x="310146" y="11074"/>
                  </a:lnTo>
                  <a:lnTo>
                    <a:pt x="299072" y="11074"/>
                  </a:lnTo>
                  <a:lnTo>
                    <a:pt x="299072" y="22148"/>
                  </a:lnTo>
                  <a:lnTo>
                    <a:pt x="287997" y="22148"/>
                  </a:lnTo>
                  <a:lnTo>
                    <a:pt x="287997" y="11074"/>
                  </a:lnTo>
                  <a:lnTo>
                    <a:pt x="276923" y="11074"/>
                  </a:lnTo>
                  <a:lnTo>
                    <a:pt x="276923" y="22148"/>
                  </a:lnTo>
                  <a:lnTo>
                    <a:pt x="265849" y="22148"/>
                  </a:lnTo>
                  <a:lnTo>
                    <a:pt x="265849" y="33223"/>
                  </a:lnTo>
                  <a:lnTo>
                    <a:pt x="321221" y="33223"/>
                  </a:lnTo>
                  <a:lnTo>
                    <a:pt x="321221" y="22148"/>
                  </a:lnTo>
                  <a:close/>
                </a:path>
                <a:path w="631825" h="44450">
                  <a:moveTo>
                    <a:pt x="376605" y="0"/>
                  </a:moveTo>
                  <a:lnTo>
                    <a:pt x="365531" y="0"/>
                  </a:lnTo>
                  <a:lnTo>
                    <a:pt x="354457" y="0"/>
                  </a:lnTo>
                  <a:lnTo>
                    <a:pt x="354457" y="11074"/>
                  </a:lnTo>
                  <a:lnTo>
                    <a:pt x="354457" y="22148"/>
                  </a:lnTo>
                  <a:lnTo>
                    <a:pt x="343382" y="22148"/>
                  </a:lnTo>
                  <a:lnTo>
                    <a:pt x="332308" y="22148"/>
                  </a:lnTo>
                  <a:lnTo>
                    <a:pt x="332308" y="33223"/>
                  </a:lnTo>
                  <a:lnTo>
                    <a:pt x="343382" y="33223"/>
                  </a:lnTo>
                  <a:lnTo>
                    <a:pt x="354457" y="33223"/>
                  </a:lnTo>
                  <a:lnTo>
                    <a:pt x="365531" y="33223"/>
                  </a:lnTo>
                  <a:lnTo>
                    <a:pt x="365531" y="22161"/>
                  </a:lnTo>
                  <a:lnTo>
                    <a:pt x="365531" y="11074"/>
                  </a:lnTo>
                  <a:lnTo>
                    <a:pt x="376605" y="11074"/>
                  </a:lnTo>
                  <a:lnTo>
                    <a:pt x="376605" y="0"/>
                  </a:lnTo>
                  <a:close/>
                </a:path>
                <a:path w="631825" h="44450">
                  <a:moveTo>
                    <a:pt x="409841" y="0"/>
                  </a:moveTo>
                  <a:lnTo>
                    <a:pt x="398767" y="0"/>
                  </a:lnTo>
                  <a:lnTo>
                    <a:pt x="387692" y="0"/>
                  </a:lnTo>
                  <a:lnTo>
                    <a:pt x="387692" y="11074"/>
                  </a:lnTo>
                  <a:lnTo>
                    <a:pt x="398767" y="11074"/>
                  </a:lnTo>
                  <a:lnTo>
                    <a:pt x="409841" y="11074"/>
                  </a:lnTo>
                  <a:lnTo>
                    <a:pt x="409841" y="0"/>
                  </a:lnTo>
                  <a:close/>
                </a:path>
                <a:path w="631825" h="44450">
                  <a:moveTo>
                    <a:pt x="431990" y="0"/>
                  </a:moveTo>
                  <a:lnTo>
                    <a:pt x="420916" y="0"/>
                  </a:lnTo>
                  <a:lnTo>
                    <a:pt x="420916" y="11074"/>
                  </a:lnTo>
                  <a:lnTo>
                    <a:pt x="420916" y="22148"/>
                  </a:lnTo>
                  <a:lnTo>
                    <a:pt x="409841" y="22148"/>
                  </a:lnTo>
                  <a:lnTo>
                    <a:pt x="398767" y="22148"/>
                  </a:lnTo>
                  <a:lnTo>
                    <a:pt x="387692" y="22148"/>
                  </a:lnTo>
                  <a:lnTo>
                    <a:pt x="387692" y="33223"/>
                  </a:lnTo>
                  <a:lnTo>
                    <a:pt x="398767" y="33223"/>
                  </a:lnTo>
                  <a:lnTo>
                    <a:pt x="409841" y="33223"/>
                  </a:lnTo>
                  <a:lnTo>
                    <a:pt x="420916" y="33223"/>
                  </a:lnTo>
                  <a:lnTo>
                    <a:pt x="420916" y="22161"/>
                  </a:lnTo>
                  <a:lnTo>
                    <a:pt x="431990" y="22161"/>
                  </a:lnTo>
                  <a:lnTo>
                    <a:pt x="431990" y="11074"/>
                  </a:lnTo>
                  <a:lnTo>
                    <a:pt x="431990" y="0"/>
                  </a:lnTo>
                  <a:close/>
                </a:path>
                <a:path w="631825" h="44450">
                  <a:moveTo>
                    <a:pt x="443077" y="0"/>
                  </a:moveTo>
                  <a:lnTo>
                    <a:pt x="432003" y="0"/>
                  </a:lnTo>
                  <a:lnTo>
                    <a:pt x="432003" y="11074"/>
                  </a:lnTo>
                  <a:lnTo>
                    <a:pt x="443077" y="11074"/>
                  </a:lnTo>
                  <a:lnTo>
                    <a:pt x="443077" y="0"/>
                  </a:lnTo>
                  <a:close/>
                </a:path>
                <a:path w="631825" h="44450">
                  <a:moveTo>
                    <a:pt x="465226" y="11074"/>
                  </a:moveTo>
                  <a:lnTo>
                    <a:pt x="454152" y="11074"/>
                  </a:lnTo>
                  <a:lnTo>
                    <a:pt x="443077" y="11074"/>
                  </a:lnTo>
                  <a:lnTo>
                    <a:pt x="443077" y="22161"/>
                  </a:lnTo>
                  <a:lnTo>
                    <a:pt x="454152" y="22161"/>
                  </a:lnTo>
                  <a:lnTo>
                    <a:pt x="465226" y="22161"/>
                  </a:lnTo>
                  <a:lnTo>
                    <a:pt x="465226" y="11074"/>
                  </a:lnTo>
                  <a:close/>
                </a:path>
                <a:path w="631825" h="44450">
                  <a:moveTo>
                    <a:pt x="476300" y="0"/>
                  </a:moveTo>
                  <a:lnTo>
                    <a:pt x="465226" y="0"/>
                  </a:lnTo>
                  <a:lnTo>
                    <a:pt x="465226" y="11074"/>
                  </a:lnTo>
                  <a:lnTo>
                    <a:pt x="476300" y="11074"/>
                  </a:lnTo>
                  <a:lnTo>
                    <a:pt x="476300" y="0"/>
                  </a:lnTo>
                  <a:close/>
                </a:path>
                <a:path w="631825" h="44450">
                  <a:moveTo>
                    <a:pt x="487375" y="11074"/>
                  </a:moveTo>
                  <a:lnTo>
                    <a:pt x="476300" y="11074"/>
                  </a:lnTo>
                  <a:lnTo>
                    <a:pt x="476300" y="22148"/>
                  </a:lnTo>
                  <a:lnTo>
                    <a:pt x="476300" y="33223"/>
                  </a:lnTo>
                  <a:lnTo>
                    <a:pt x="487375" y="33223"/>
                  </a:lnTo>
                  <a:lnTo>
                    <a:pt x="487375" y="22161"/>
                  </a:lnTo>
                  <a:lnTo>
                    <a:pt x="487375" y="11074"/>
                  </a:lnTo>
                  <a:close/>
                </a:path>
                <a:path w="631825" h="44450">
                  <a:moveTo>
                    <a:pt x="498462" y="0"/>
                  </a:moveTo>
                  <a:lnTo>
                    <a:pt x="487387" y="0"/>
                  </a:lnTo>
                  <a:lnTo>
                    <a:pt x="487387" y="11074"/>
                  </a:lnTo>
                  <a:lnTo>
                    <a:pt x="487387" y="22148"/>
                  </a:lnTo>
                  <a:lnTo>
                    <a:pt x="487387" y="33223"/>
                  </a:lnTo>
                  <a:lnTo>
                    <a:pt x="498462" y="33223"/>
                  </a:lnTo>
                  <a:lnTo>
                    <a:pt x="498462" y="22161"/>
                  </a:lnTo>
                  <a:lnTo>
                    <a:pt x="498462" y="11074"/>
                  </a:lnTo>
                  <a:lnTo>
                    <a:pt x="498462" y="0"/>
                  </a:lnTo>
                  <a:close/>
                </a:path>
                <a:path w="631825" h="44450">
                  <a:moveTo>
                    <a:pt x="520611" y="0"/>
                  </a:moveTo>
                  <a:lnTo>
                    <a:pt x="509536" y="0"/>
                  </a:lnTo>
                  <a:lnTo>
                    <a:pt x="509536" y="11074"/>
                  </a:lnTo>
                  <a:lnTo>
                    <a:pt x="520611" y="11074"/>
                  </a:lnTo>
                  <a:lnTo>
                    <a:pt x="520611" y="0"/>
                  </a:lnTo>
                  <a:close/>
                </a:path>
                <a:path w="631825" h="44450">
                  <a:moveTo>
                    <a:pt x="542759" y="0"/>
                  </a:moveTo>
                  <a:lnTo>
                    <a:pt x="531685" y="0"/>
                  </a:lnTo>
                  <a:lnTo>
                    <a:pt x="531685" y="11074"/>
                  </a:lnTo>
                  <a:lnTo>
                    <a:pt x="520611" y="11074"/>
                  </a:lnTo>
                  <a:lnTo>
                    <a:pt x="520611" y="22148"/>
                  </a:lnTo>
                  <a:lnTo>
                    <a:pt x="520611" y="33223"/>
                  </a:lnTo>
                  <a:lnTo>
                    <a:pt x="531685" y="33223"/>
                  </a:lnTo>
                  <a:lnTo>
                    <a:pt x="542759" y="33223"/>
                  </a:lnTo>
                  <a:lnTo>
                    <a:pt x="542759" y="22161"/>
                  </a:lnTo>
                  <a:lnTo>
                    <a:pt x="542759" y="11074"/>
                  </a:lnTo>
                  <a:lnTo>
                    <a:pt x="542759" y="0"/>
                  </a:lnTo>
                  <a:close/>
                </a:path>
                <a:path w="631825" h="44450">
                  <a:moveTo>
                    <a:pt x="564908" y="22148"/>
                  </a:moveTo>
                  <a:lnTo>
                    <a:pt x="553847" y="22148"/>
                  </a:lnTo>
                  <a:lnTo>
                    <a:pt x="553847" y="11074"/>
                  </a:lnTo>
                  <a:lnTo>
                    <a:pt x="553847" y="0"/>
                  </a:lnTo>
                  <a:lnTo>
                    <a:pt x="542772" y="0"/>
                  </a:lnTo>
                  <a:lnTo>
                    <a:pt x="542772" y="11074"/>
                  </a:lnTo>
                  <a:lnTo>
                    <a:pt x="542772" y="22161"/>
                  </a:lnTo>
                  <a:lnTo>
                    <a:pt x="553847" y="22161"/>
                  </a:lnTo>
                  <a:lnTo>
                    <a:pt x="553847" y="33223"/>
                  </a:lnTo>
                  <a:lnTo>
                    <a:pt x="564908" y="33223"/>
                  </a:lnTo>
                  <a:lnTo>
                    <a:pt x="564908" y="22148"/>
                  </a:lnTo>
                  <a:close/>
                </a:path>
                <a:path w="631825" h="44450">
                  <a:moveTo>
                    <a:pt x="587057" y="0"/>
                  </a:moveTo>
                  <a:lnTo>
                    <a:pt x="575995" y="0"/>
                  </a:lnTo>
                  <a:lnTo>
                    <a:pt x="575995" y="11074"/>
                  </a:lnTo>
                  <a:lnTo>
                    <a:pt x="587057" y="11074"/>
                  </a:lnTo>
                  <a:lnTo>
                    <a:pt x="587057" y="0"/>
                  </a:lnTo>
                  <a:close/>
                </a:path>
                <a:path w="631825" h="44450">
                  <a:moveTo>
                    <a:pt x="598131" y="11074"/>
                  </a:moveTo>
                  <a:lnTo>
                    <a:pt x="587057" y="11074"/>
                  </a:lnTo>
                  <a:lnTo>
                    <a:pt x="587057" y="22148"/>
                  </a:lnTo>
                  <a:lnTo>
                    <a:pt x="575995" y="22148"/>
                  </a:lnTo>
                  <a:lnTo>
                    <a:pt x="575995" y="33223"/>
                  </a:lnTo>
                  <a:lnTo>
                    <a:pt x="587057" y="33223"/>
                  </a:lnTo>
                  <a:lnTo>
                    <a:pt x="587057" y="22161"/>
                  </a:lnTo>
                  <a:lnTo>
                    <a:pt x="598131" y="22161"/>
                  </a:lnTo>
                  <a:lnTo>
                    <a:pt x="598131" y="11074"/>
                  </a:lnTo>
                  <a:close/>
                </a:path>
                <a:path w="631825" h="44450">
                  <a:moveTo>
                    <a:pt x="620293" y="11074"/>
                  </a:moveTo>
                  <a:lnTo>
                    <a:pt x="609219" y="11074"/>
                  </a:lnTo>
                  <a:lnTo>
                    <a:pt x="609219" y="22148"/>
                  </a:lnTo>
                  <a:lnTo>
                    <a:pt x="598157" y="22148"/>
                  </a:lnTo>
                  <a:lnTo>
                    <a:pt x="598157" y="33223"/>
                  </a:lnTo>
                  <a:lnTo>
                    <a:pt x="609219" y="33223"/>
                  </a:lnTo>
                  <a:lnTo>
                    <a:pt x="620293" y="33223"/>
                  </a:lnTo>
                  <a:lnTo>
                    <a:pt x="620293" y="22161"/>
                  </a:lnTo>
                  <a:lnTo>
                    <a:pt x="620293" y="11074"/>
                  </a:lnTo>
                  <a:close/>
                </a:path>
                <a:path w="631825" h="44450">
                  <a:moveTo>
                    <a:pt x="631380" y="22148"/>
                  </a:moveTo>
                  <a:lnTo>
                    <a:pt x="620306" y="22148"/>
                  </a:lnTo>
                  <a:lnTo>
                    <a:pt x="620306" y="33223"/>
                  </a:lnTo>
                  <a:lnTo>
                    <a:pt x="631380" y="33223"/>
                  </a:lnTo>
                  <a:lnTo>
                    <a:pt x="631380" y="22148"/>
                  </a:lnTo>
                  <a:close/>
                </a:path>
                <a:path w="631825" h="44450">
                  <a:moveTo>
                    <a:pt x="631380" y="0"/>
                  </a:moveTo>
                  <a:lnTo>
                    <a:pt x="620306" y="0"/>
                  </a:lnTo>
                  <a:lnTo>
                    <a:pt x="620306" y="11074"/>
                  </a:lnTo>
                  <a:lnTo>
                    <a:pt x="631380" y="11074"/>
                  </a:lnTo>
                  <a:lnTo>
                    <a:pt x="6313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5955525" y="4901831"/>
              <a:ext cx="631825" cy="33655"/>
            </a:xfrm>
            <a:custGeom>
              <a:avLst/>
              <a:gdLst/>
              <a:ahLst/>
              <a:cxnLst/>
              <a:rect l="l" t="t" r="r" b="b"/>
              <a:pathLst>
                <a:path w="631825" h="33654">
                  <a:moveTo>
                    <a:pt x="33223" y="11074"/>
                  </a:moveTo>
                  <a:lnTo>
                    <a:pt x="22148" y="11074"/>
                  </a:lnTo>
                  <a:lnTo>
                    <a:pt x="22148" y="22148"/>
                  </a:lnTo>
                  <a:lnTo>
                    <a:pt x="33223" y="22148"/>
                  </a:lnTo>
                  <a:lnTo>
                    <a:pt x="33223" y="11074"/>
                  </a:lnTo>
                  <a:close/>
                </a:path>
                <a:path w="631825" h="33654">
                  <a:moveTo>
                    <a:pt x="44297" y="22161"/>
                  </a:moveTo>
                  <a:lnTo>
                    <a:pt x="33223" y="22161"/>
                  </a:lnTo>
                  <a:lnTo>
                    <a:pt x="22148" y="22161"/>
                  </a:lnTo>
                  <a:lnTo>
                    <a:pt x="11074" y="22161"/>
                  </a:lnTo>
                  <a:lnTo>
                    <a:pt x="0" y="22161"/>
                  </a:lnTo>
                  <a:lnTo>
                    <a:pt x="0" y="33248"/>
                  </a:lnTo>
                  <a:lnTo>
                    <a:pt x="11074" y="33248"/>
                  </a:lnTo>
                  <a:lnTo>
                    <a:pt x="22148" y="33248"/>
                  </a:lnTo>
                  <a:lnTo>
                    <a:pt x="33223" y="33248"/>
                  </a:lnTo>
                  <a:lnTo>
                    <a:pt x="44297" y="33248"/>
                  </a:lnTo>
                  <a:lnTo>
                    <a:pt x="44297" y="22161"/>
                  </a:lnTo>
                  <a:close/>
                </a:path>
                <a:path w="631825" h="33654">
                  <a:moveTo>
                    <a:pt x="99682" y="11074"/>
                  </a:moveTo>
                  <a:lnTo>
                    <a:pt x="88607" y="11074"/>
                  </a:lnTo>
                  <a:lnTo>
                    <a:pt x="77533" y="11074"/>
                  </a:lnTo>
                  <a:lnTo>
                    <a:pt x="66459" y="11074"/>
                  </a:lnTo>
                  <a:lnTo>
                    <a:pt x="66459" y="22148"/>
                  </a:lnTo>
                  <a:lnTo>
                    <a:pt x="77533" y="22148"/>
                  </a:lnTo>
                  <a:lnTo>
                    <a:pt x="88607" y="22148"/>
                  </a:lnTo>
                  <a:lnTo>
                    <a:pt x="99682" y="22148"/>
                  </a:lnTo>
                  <a:lnTo>
                    <a:pt x="99682" y="11074"/>
                  </a:lnTo>
                  <a:close/>
                </a:path>
                <a:path w="631825" h="33654">
                  <a:moveTo>
                    <a:pt x="132918" y="22161"/>
                  </a:moveTo>
                  <a:lnTo>
                    <a:pt x="121843" y="22161"/>
                  </a:lnTo>
                  <a:lnTo>
                    <a:pt x="110769" y="22161"/>
                  </a:lnTo>
                  <a:lnTo>
                    <a:pt x="110769" y="33248"/>
                  </a:lnTo>
                  <a:lnTo>
                    <a:pt x="121843" y="33248"/>
                  </a:lnTo>
                  <a:lnTo>
                    <a:pt x="132918" y="33248"/>
                  </a:lnTo>
                  <a:lnTo>
                    <a:pt x="132918" y="22161"/>
                  </a:lnTo>
                  <a:close/>
                </a:path>
                <a:path w="631825" h="33654">
                  <a:moveTo>
                    <a:pt x="132918" y="0"/>
                  </a:moveTo>
                  <a:lnTo>
                    <a:pt x="121843" y="0"/>
                  </a:lnTo>
                  <a:lnTo>
                    <a:pt x="110769" y="0"/>
                  </a:lnTo>
                  <a:lnTo>
                    <a:pt x="99695" y="0"/>
                  </a:lnTo>
                  <a:lnTo>
                    <a:pt x="99695" y="11074"/>
                  </a:lnTo>
                  <a:lnTo>
                    <a:pt x="99695" y="22148"/>
                  </a:lnTo>
                  <a:lnTo>
                    <a:pt x="110769" y="22148"/>
                  </a:lnTo>
                  <a:lnTo>
                    <a:pt x="121843" y="22148"/>
                  </a:lnTo>
                  <a:lnTo>
                    <a:pt x="121843" y="11087"/>
                  </a:lnTo>
                  <a:lnTo>
                    <a:pt x="132918" y="11087"/>
                  </a:lnTo>
                  <a:lnTo>
                    <a:pt x="132918" y="0"/>
                  </a:lnTo>
                  <a:close/>
                </a:path>
                <a:path w="631825" h="33654">
                  <a:moveTo>
                    <a:pt x="177228" y="22161"/>
                  </a:moveTo>
                  <a:lnTo>
                    <a:pt x="166154" y="22161"/>
                  </a:lnTo>
                  <a:lnTo>
                    <a:pt x="166154" y="33248"/>
                  </a:lnTo>
                  <a:lnTo>
                    <a:pt x="177228" y="33248"/>
                  </a:lnTo>
                  <a:lnTo>
                    <a:pt x="177228" y="22161"/>
                  </a:lnTo>
                  <a:close/>
                </a:path>
                <a:path w="631825" h="33654">
                  <a:moveTo>
                    <a:pt x="210451" y="0"/>
                  </a:moveTo>
                  <a:lnTo>
                    <a:pt x="199377" y="0"/>
                  </a:lnTo>
                  <a:lnTo>
                    <a:pt x="199377" y="11074"/>
                  </a:lnTo>
                  <a:lnTo>
                    <a:pt x="188302" y="11074"/>
                  </a:lnTo>
                  <a:lnTo>
                    <a:pt x="188302" y="0"/>
                  </a:lnTo>
                  <a:lnTo>
                    <a:pt x="177228" y="0"/>
                  </a:lnTo>
                  <a:lnTo>
                    <a:pt x="166154" y="0"/>
                  </a:lnTo>
                  <a:lnTo>
                    <a:pt x="155079" y="0"/>
                  </a:lnTo>
                  <a:lnTo>
                    <a:pt x="155079" y="11087"/>
                  </a:lnTo>
                  <a:lnTo>
                    <a:pt x="166154" y="11087"/>
                  </a:lnTo>
                  <a:lnTo>
                    <a:pt x="177228" y="11087"/>
                  </a:lnTo>
                  <a:lnTo>
                    <a:pt x="177228" y="22148"/>
                  </a:lnTo>
                  <a:lnTo>
                    <a:pt x="188302" y="22148"/>
                  </a:lnTo>
                  <a:lnTo>
                    <a:pt x="199377" y="22148"/>
                  </a:lnTo>
                  <a:lnTo>
                    <a:pt x="199377" y="11087"/>
                  </a:lnTo>
                  <a:lnTo>
                    <a:pt x="210451" y="11087"/>
                  </a:lnTo>
                  <a:lnTo>
                    <a:pt x="210451" y="0"/>
                  </a:lnTo>
                  <a:close/>
                </a:path>
                <a:path w="631825" h="33654">
                  <a:moveTo>
                    <a:pt x="243687" y="22161"/>
                  </a:moveTo>
                  <a:lnTo>
                    <a:pt x="232613" y="22161"/>
                  </a:lnTo>
                  <a:lnTo>
                    <a:pt x="221538" y="22161"/>
                  </a:lnTo>
                  <a:lnTo>
                    <a:pt x="221538" y="33248"/>
                  </a:lnTo>
                  <a:lnTo>
                    <a:pt x="232613" y="33248"/>
                  </a:lnTo>
                  <a:lnTo>
                    <a:pt x="243687" y="33248"/>
                  </a:lnTo>
                  <a:lnTo>
                    <a:pt x="243687" y="22161"/>
                  </a:lnTo>
                  <a:close/>
                </a:path>
                <a:path w="631825" h="33654">
                  <a:moveTo>
                    <a:pt x="265836" y="11074"/>
                  </a:moveTo>
                  <a:lnTo>
                    <a:pt x="254762" y="11074"/>
                  </a:lnTo>
                  <a:lnTo>
                    <a:pt x="243687" y="11074"/>
                  </a:lnTo>
                  <a:lnTo>
                    <a:pt x="243687" y="0"/>
                  </a:lnTo>
                  <a:lnTo>
                    <a:pt x="232613" y="0"/>
                  </a:lnTo>
                  <a:lnTo>
                    <a:pt x="221538" y="0"/>
                  </a:lnTo>
                  <a:lnTo>
                    <a:pt x="221538" y="11074"/>
                  </a:lnTo>
                  <a:lnTo>
                    <a:pt x="210464" y="11074"/>
                  </a:lnTo>
                  <a:lnTo>
                    <a:pt x="210464" y="22148"/>
                  </a:lnTo>
                  <a:lnTo>
                    <a:pt x="221538" y="22148"/>
                  </a:lnTo>
                  <a:lnTo>
                    <a:pt x="221538" y="11087"/>
                  </a:lnTo>
                  <a:lnTo>
                    <a:pt x="232613" y="11087"/>
                  </a:lnTo>
                  <a:lnTo>
                    <a:pt x="232613" y="22148"/>
                  </a:lnTo>
                  <a:lnTo>
                    <a:pt x="243687" y="22148"/>
                  </a:lnTo>
                  <a:lnTo>
                    <a:pt x="254762" y="22148"/>
                  </a:lnTo>
                  <a:lnTo>
                    <a:pt x="265836" y="22148"/>
                  </a:lnTo>
                  <a:lnTo>
                    <a:pt x="265836" y="11074"/>
                  </a:lnTo>
                  <a:close/>
                </a:path>
                <a:path w="631825" h="33654">
                  <a:moveTo>
                    <a:pt x="310146" y="22161"/>
                  </a:moveTo>
                  <a:lnTo>
                    <a:pt x="299072" y="22161"/>
                  </a:lnTo>
                  <a:lnTo>
                    <a:pt x="287997" y="22161"/>
                  </a:lnTo>
                  <a:lnTo>
                    <a:pt x="276923" y="22161"/>
                  </a:lnTo>
                  <a:lnTo>
                    <a:pt x="276923" y="33248"/>
                  </a:lnTo>
                  <a:lnTo>
                    <a:pt x="287997" y="33248"/>
                  </a:lnTo>
                  <a:lnTo>
                    <a:pt x="299072" y="33248"/>
                  </a:lnTo>
                  <a:lnTo>
                    <a:pt x="310146" y="33248"/>
                  </a:lnTo>
                  <a:lnTo>
                    <a:pt x="310146" y="22161"/>
                  </a:lnTo>
                  <a:close/>
                </a:path>
                <a:path w="631825" h="33654">
                  <a:moveTo>
                    <a:pt x="321221" y="0"/>
                  </a:moveTo>
                  <a:lnTo>
                    <a:pt x="310146" y="0"/>
                  </a:lnTo>
                  <a:lnTo>
                    <a:pt x="310146" y="11074"/>
                  </a:lnTo>
                  <a:lnTo>
                    <a:pt x="299072" y="11074"/>
                  </a:lnTo>
                  <a:lnTo>
                    <a:pt x="299072" y="0"/>
                  </a:lnTo>
                  <a:lnTo>
                    <a:pt x="287997" y="0"/>
                  </a:lnTo>
                  <a:lnTo>
                    <a:pt x="276923" y="0"/>
                  </a:lnTo>
                  <a:lnTo>
                    <a:pt x="276923" y="11074"/>
                  </a:lnTo>
                  <a:lnTo>
                    <a:pt x="276923" y="22148"/>
                  </a:lnTo>
                  <a:lnTo>
                    <a:pt x="287997" y="22148"/>
                  </a:lnTo>
                  <a:lnTo>
                    <a:pt x="299072" y="22148"/>
                  </a:lnTo>
                  <a:lnTo>
                    <a:pt x="310146" y="22148"/>
                  </a:lnTo>
                  <a:lnTo>
                    <a:pt x="310146" y="11087"/>
                  </a:lnTo>
                  <a:lnTo>
                    <a:pt x="321221" y="11087"/>
                  </a:lnTo>
                  <a:lnTo>
                    <a:pt x="321221" y="0"/>
                  </a:lnTo>
                  <a:close/>
                </a:path>
                <a:path w="631825" h="33654">
                  <a:moveTo>
                    <a:pt x="354457" y="0"/>
                  </a:moveTo>
                  <a:lnTo>
                    <a:pt x="343382" y="0"/>
                  </a:lnTo>
                  <a:lnTo>
                    <a:pt x="332308" y="0"/>
                  </a:lnTo>
                  <a:lnTo>
                    <a:pt x="321233" y="0"/>
                  </a:lnTo>
                  <a:lnTo>
                    <a:pt x="321233" y="11074"/>
                  </a:lnTo>
                  <a:lnTo>
                    <a:pt x="321233" y="22148"/>
                  </a:lnTo>
                  <a:lnTo>
                    <a:pt x="332308" y="22148"/>
                  </a:lnTo>
                  <a:lnTo>
                    <a:pt x="343382" y="22148"/>
                  </a:lnTo>
                  <a:lnTo>
                    <a:pt x="343382" y="11087"/>
                  </a:lnTo>
                  <a:lnTo>
                    <a:pt x="354457" y="11087"/>
                  </a:lnTo>
                  <a:lnTo>
                    <a:pt x="354457" y="0"/>
                  </a:lnTo>
                  <a:close/>
                </a:path>
                <a:path w="631825" h="33654">
                  <a:moveTo>
                    <a:pt x="398767" y="22161"/>
                  </a:moveTo>
                  <a:lnTo>
                    <a:pt x="387692" y="22161"/>
                  </a:lnTo>
                  <a:lnTo>
                    <a:pt x="387692" y="33248"/>
                  </a:lnTo>
                  <a:lnTo>
                    <a:pt x="398767" y="33248"/>
                  </a:lnTo>
                  <a:lnTo>
                    <a:pt x="398767" y="22161"/>
                  </a:lnTo>
                  <a:close/>
                </a:path>
                <a:path w="631825" h="33654">
                  <a:moveTo>
                    <a:pt x="431990" y="0"/>
                  </a:moveTo>
                  <a:lnTo>
                    <a:pt x="420916" y="0"/>
                  </a:lnTo>
                  <a:lnTo>
                    <a:pt x="409841" y="0"/>
                  </a:lnTo>
                  <a:lnTo>
                    <a:pt x="398767" y="0"/>
                  </a:lnTo>
                  <a:lnTo>
                    <a:pt x="387692" y="0"/>
                  </a:lnTo>
                  <a:lnTo>
                    <a:pt x="387692" y="11087"/>
                  </a:lnTo>
                  <a:lnTo>
                    <a:pt x="398767" y="11087"/>
                  </a:lnTo>
                  <a:lnTo>
                    <a:pt x="398767" y="22148"/>
                  </a:lnTo>
                  <a:lnTo>
                    <a:pt x="409841" y="22148"/>
                  </a:lnTo>
                  <a:lnTo>
                    <a:pt x="420916" y="22148"/>
                  </a:lnTo>
                  <a:lnTo>
                    <a:pt x="431990" y="22148"/>
                  </a:lnTo>
                  <a:lnTo>
                    <a:pt x="431990" y="11087"/>
                  </a:lnTo>
                  <a:lnTo>
                    <a:pt x="431990" y="0"/>
                  </a:lnTo>
                  <a:close/>
                </a:path>
                <a:path w="631825" h="33654">
                  <a:moveTo>
                    <a:pt x="443077" y="22161"/>
                  </a:moveTo>
                  <a:lnTo>
                    <a:pt x="432003" y="22161"/>
                  </a:lnTo>
                  <a:lnTo>
                    <a:pt x="432003" y="33248"/>
                  </a:lnTo>
                  <a:lnTo>
                    <a:pt x="443077" y="33248"/>
                  </a:lnTo>
                  <a:lnTo>
                    <a:pt x="443077" y="22161"/>
                  </a:lnTo>
                  <a:close/>
                </a:path>
                <a:path w="631825" h="33654">
                  <a:moveTo>
                    <a:pt x="454152" y="11074"/>
                  </a:moveTo>
                  <a:lnTo>
                    <a:pt x="443077" y="11074"/>
                  </a:lnTo>
                  <a:lnTo>
                    <a:pt x="443077" y="0"/>
                  </a:lnTo>
                  <a:lnTo>
                    <a:pt x="432003" y="0"/>
                  </a:lnTo>
                  <a:lnTo>
                    <a:pt x="432003" y="11074"/>
                  </a:lnTo>
                  <a:lnTo>
                    <a:pt x="432003" y="22148"/>
                  </a:lnTo>
                  <a:lnTo>
                    <a:pt x="443077" y="22148"/>
                  </a:lnTo>
                  <a:lnTo>
                    <a:pt x="454152" y="22148"/>
                  </a:lnTo>
                  <a:lnTo>
                    <a:pt x="454152" y="11074"/>
                  </a:lnTo>
                  <a:close/>
                </a:path>
                <a:path w="631825" h="33654">
                  <a:moveTo>
                    <a:pt x="465226" y="22161"/>
                  </a:moveTo>
                  <a:lnTo>
                    <a:pt x="454152" y="22161"/>
                  </a:lnTo>
                  <a:lnTo>
                    <a:pt x="454152" y="33248"/>
                  </a:lnTo>
                  <a:lnTo>
                    <a:pt x="465226" y="33248"/>
                  </a:lnTo>
                  <a:lnTo>
                    <a:pt x="465226" y="22161"/>
                  </a:lnTo>
                  <a:close/>
                </a:path>
                <a:path w="631825" h="33654">
                  <a:moveTo>
                    <a:pt x="487375" y="22161"/>
                  </a:moveTo>
                  <a:lnTo>
                    <a:pt x="476300" y="22161"/>
                  </a:lnTo>
                  <a:lnTo>
                    <a:pt x="476300" y="33248"/>
                  </a:lnTo>
                  <a:lnTo>
                    <a:pt x="487375" y="33248"/>
                  </a:lnTo>
                  <a:lnTo>
                    <a:pt x="487375" y="22161"/>
                  </a:lnTo>
                  <a:close/>
                </a:path>
                <a:path w="631825" h="33654">
                  <a:moveTo>
                    <a:pt x="487375" y="11074"/>
                  </a:moveTo>
                  <a:lnTo>
                    <a:pt x="476300" y="11074"/>
                  </a:lnTo>
                  <a:lnTo>
                    <a:pt x="476300" y="0"/>
                  </a:lnTo>
                  <a:lnTo>
                    <a:pt x="465226" y="0"/>
                  </a:lnTo>
                  <a:lnTo>
                    <a:pt x="465226" y="11074"/>
                  </a:lnTo>
                  <a:lnTo>
                    <a:pt x="465226" y="22148"/>
                  </a:lnTo>
                  <a:lnTo>
                    <a:pt x="476300" y="22148"/>
                  </a:lnTo>
                  <a:lnTo>
                    <a:pt x="487375" y="22148"/>
                  </a:lnTo>
                  <a:lnTo>
                    <a:pt x="487375" y="11074"/>
                  </a:lnTo>
                  <a:close/>
                </a:path>
                <a:path w="631825" h="33654">
                  <a:moveTo>
                    <a:pt x="509536" y="0"/>
                  </a:moveTo>
                  <a:lnTo>
                    <a:pt x="498462" y="0"/>
                  </a:lnTo>
                  <a:lnTo>
                    <a:pt x="487387" y="0"/>
                  </a:lnTo>
                  <a:lnTo>
                    <a:pt x="487387" y="11087"/>
                  </a:lnTo>
                  <a:lnTo>
                    <a:pt x="498462" y="11087"/>
                  </a:lnTo>
                  <a:lnTo>
                    <a:pt x="498462" y="22148"/>
                  </a:lnTo>
                  <a:lnTo>
                    <a:pt x="509536" y="22148"/>
                  </a:lnTo>
                  <a:lnTo>
                    <a:pt x="509536" y="11087"/>
                  </a:lnTo>
                  <a:lnTo>
                    <a:pt x="509536" y="0"/>
                  </a:lnTo>
                  <a:close/>
                </a:path>
                <a:path w="631825" h="33654">
                  <a:moveTo>
                    <a:pt x="531685" y="11074"/>
                  </a:moveTo>
                  <a:lnTo>
                    <a:pt x="520611" y="11074"/>
                  </a:lnTo>
                  <a:lnTo>
                    <a:pt x="520611" y="22148"/>
                  </a:lnTo>
                  <a:lnTo>
                    <a:pt x="531685" y="22148"/>
                  </a:lnTo>
                  <a:lnTo>
                    <a:pt x="531685" y="11074"/>
                  </a:lnTo>
                  <a:close/>
                </a:path>
                <a:path w="631825" h="33654">
                  <a:moveTo>
                    <a:pt x="564908" y="0"/>
                  </a:moveTo>
                  <a:lnTo>
                    <a:pt x="553847" y="0"/>
                  </a:lnTo>
                  <a:lnTo>
                    <a:pt x="553847" y="11074"/>
                  </a:lnTo>
                  <a:lnTo>
                    <a:pt x="553847" y="22148"/>
                  </a:lnTo>
                  <a:lnTo>
                    <a:pt x="564908" y="22148"/>
                  </a:lnTo>
                  <a:lnTo>
                    <a:pt x="564908" y="11087"/>
                  </a:lnTo>
                  <a:lnTo>
                    <a:pt x="564908" y="0"/>
                  </a:lnTo>
                  <a:close/>
                </a:path>
                <a:path w="631825" h="33654">
                  <a:moveTo>
                    <a:pt x="587057" y="0"/>
                  </a:moveTo>
                  <a:lnTo>
                    <a:pt x="575995" y="0"/>
                  </a:lnTo>
                  <a:lnTo>
                    <a:pt x="575995" y="11074"/>
                  </a:lnTo>
                  <a:lnTo>
                    <a:pt x="564921" y="11074"/>
                  </a:lnTo>
                  <a:lnTo>
                    <a:pt x="564921" y="22148"/>
                  </a:lnTo>
                  <a:lnTo>
                    <a:pt x="575995" y="22148"/>
                  </a:lnTo>
                  <a:lnTo>
                    <a:pt x="575995" y="11087"/>
                  </a:lnTo>
                  <a:lnTo>
                    <a:pt x="587057" y="11087"/>
                  </a:lnTo>
                  <a:lnTo>
                    <a:pt x="587057" y="0"/>
                  </a:lnTo>
                  <a:close/>
                </a:path>
                <a:path w="631825" h="33654">
                  <a:moveTo>
                    <a:pt x="620293" y="11074"/>
                  </a:moveTo>
                  <a:lnTo>
                    <a:pt x="609219" y="11074"/>
                  </a:lnTo>
                  <a:lnTo>
                    <a:pt x="609219" y="22148"/>
                  </a:lnTo>
                  <a:lnTo>
                    <a:pt x="620293" y="22148"/>
                  </a:lnTo>
                  <a:lnTo>
                    <a:pt x="620293" y="11074"/>
                  </a:lnTo>
                  <a:close/>
                </a:path>
                <a:path w="631825" h="33654">
                  <a:moveTo>
                    <a:pt x="631380" y="11074"/>
                  </a:moveTo>
                  <a:lnTo>
                    <a:pt x="620306" y="11074"/>
                  </a:lnTo>
                  <a:lnTo>
                    <a:pt x="620306" y="22148"/>
                  </a:lnTo>
                  <a:lnTo>
                    <a:pt x="631380" y="22148"/>
                  </a:lnTo>
                  <a:lnTo>
                    <a:pt x="631380" y="1107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5955525" y="4923992"/>
              <a:ext cx="631825" cy="44450"/>
            </a:xfrm>
            <a:custGeom>
              <a:avLst/>
              <a:gdLst/>
              <a:ahLst/>
              <a:cxnLst/>
              <a:rect l="l" t="t" r="r" b="b"/>
              <a:pathLst>
                <a:path w="631825" h="44450">
                  <a:moveTo>
                    <a:pt x="44297" y="22148"/>
                  </a:moveTo>
                  <a:lnTo>
                    <a:pt x="33223" y="22148"/>
                  </a:lnTo>
                  <a:lnTo>
                    <a:pt x="33223" y="11074"/>
                  </a:lnTo>
                  <a:lnTo>
                    <a:pt x="22148" y="11074"/>
                  </a:lnTo>
                  <a:lnTo>
                    <a:pt x="22148" y="22148"/>
                  </a:lnTo>
                  <a:lnTo>
                    <a:pt x="11074" y="22148"/>
                  </a:lnTo>
                  <a:lnTo>
                    <a:pt x="11074" y="11074"/>
                  </a:lnTo>
                  <a:lnTo>
                    <a:pt x="0" y="11074"/>
                  </a:lnTo>
                  <a:lnTo>
                    <a:pt x="0" y="22148"/>
                  </a:lnTo>
                  <a:lnTo>
                    <a:pt x="0" y="33235"/>
                  </a:lnTo>
                  <a:lnTo>
                    <a:pt x="11074" y="33235"/>
                  </a:lnTo>
                  <a:lnTo>
                    <a:pt x="22148" y="33235"/>
                  </a:lnTo>
                  <a:lnTo>
                    <a:pt x="33223" y="33235"/>
                  </a:lnTo>
                  <a:lnTo>
                    <a:pt x="44297" y="33235"/>
                  </a:lnTo>
                  <a:lnTo>
                    <a:pt x="44297" y="22148"/>
                  </a:lnTo>
                  <a:close/>
                </a:path>
                <a:path w="631825" h="44450">
                  <a:moveTo>
                    <a:pt x="55384" y="22148"/>
                  </a:moveTo>
                  <a:lnTo>
                    <a:pt x="44310" y="22148"/>
                  </a:lnTo>
                  <a:lnTo>
                    <a:pt x="44310" y="33235"/>
                  </a:lnTo>
                  <a:lnTo>
                    <a:pt x="55384" y="33235"/>
                  </a:lnTo>
                  <a:lnTo>
                    <a:pt x="55384" y="22148"/>
                  </a:lnTo>
                  <a:close/>
                </a:path>
                <a:path w="631825" h="44450">
                  <a:moveTo>
                    <a:pt x="77533" y="11074"/>
                  </a:moveTo>
                  <a:lnTo>
                    <a:pt x="66459" y="11074"/>
                  </a:lnTo>
                  <a:lnTo>
                    <a:pt x="55384" y="11074"/>
                  </a:lnTo>
                  <a:lnTo>
                    <a:pt x="55384" y="22148"/>
                  </a:lnTo>
                  <a:lnTo>
                    <a:pt x="66459" y="22148"/>
                  </a:lnTo>
                  <a:lnTo>
                    <a:pt x="77533" y="22148"/>
                  </a:lnTo>
                  <a:lnTo>
                    <a:pt x="77533" y="11074"/>
                  </a:lnTo>
                  <a:close/>
                </a:path>
                <a:path w="631825" h="44450">
                  <a:moveTo>
                    <a:pt x="99682" y="11074"/>
                  </a:moveTo>
                  <a:lnTo>
                    <a:pt x="88607" y="11074"/>
                  </a:lnTo>
                  <a:lnTo>
                    <a:pt x="88607" y="22148"/>
                  </a:lnTo>
                  <a:lnTo>
                    <a:pt x="88607" y="33223"/>
                  </a:lnTo>
                  <a:lnTo>
                    <a:pt x="77533" y="33223"/>
                  </a:lnTo>
                  <a:lnTo>
                    <a:pt x="66459" y="33223"/>
                  </a:lnTo>
                  <a:lnTo>
                    <a:pt x="66459" y="44297"/>
                  </a:lnTo>
                  <a:lnTo>
                    <a:pt x="77533" y="44297"/>
                  </a:lnTo>
                  <a:lnTo>
                    <a:pt x="88607" y="44297"/>
                  </a:lnTo>
                  <a:lnTo>
                    <a:pt x="88607" y="33235"/>
                  </a:lnTo>
                  <a:lnTo>
                    <a:pt x="99682" y="33235"/>
                  </a:lnTo>
                  <a:lnTo>
                    <a:pt x="99682" y="22148"/>
                  </a:lnTo>
                  <a:lnTo>
                    <a:pt x="99682" y="11074"/>
                  </a:lnTo>
                  <a:close/>
                </a:path>
                <a:path w="631825" h="44450">
                  <a:moveTo>
                    <a:pt x="121843" y="11074"/>
                  </a:moveTo>
                  <a:lnTo>
                    <a:pt x="110769" y="11074"/>
                  </a:lnTo>
                  <a:lnTo>
                    <a:pt x="99695" y="11074"/>
                  </a:lnTo>
                  <a:lnTo>
                    <a:pt x="99695" y="22148"/>
                  </a:lnTo>
                  <a:lnTo>
                    <a:pt x="110769" y="22148"/>
                  </a:lnTo>
                  <a:lnTo>
                    <a:pt x="121843" y="22148"/>
                  </a:lnTo>
                  <a:lnTo>
                    <a:pt x="121843" y="11074"/>
                  </a:lnTo>
                  <a:close/>
                </a:path>
                <a:path w="631825" h="44450">
                  <a:moveTo>
                    <a:pt x="155067" y="33223"/>
                  </a:moveTo>
                  <a:lnTo>
                    <a:pt x="143992" y="33223"/>
                  </a:lnTo>
                  <a:lnTo>
                    <a:pt x="132918" y="33223"/>
                  </a:lnTo>
                  <a:lnTo>
                    <a:pt x="121843" y="33223"/>
                  </a:lnTo>
                  <a:lnTo>
                    <a:pt x="110769" y="33223"/>
                  </a:lnTo>
                  <a:lnTo>
                    <a:pt x="110769" y="44297"/>
                  </a:lnTo>
                  <a:lnTo>
                    <a:pt x="121843" y="44297"/>
                  </a:lnTo>
                  <a:lnTo>
                    <a:pt x="132918" y="44297"/>
                  </a:lnTo>
                  <a:lnTo>
                    <a:pt x="143992" y="44297"/>
                  </a:lnTo>
                  <a:lnTo>
                    <a:pt x="155067" y="44297"/>
                  </a:lnTo>
                  <a:lnTo>
                    <a:pt x="155067" y="33223"/>
                  </a:lnTo>
                  <a:close/>
                </a:path>
                <a:path w="631825" h="44450">
                  <a:moveTo>
                    <a:pt x="155067" y="11074"/>
                  </a:moveTo>
                  <a:lnTo>
                    <a:pt x="143992" y="11074"/>
                  </a:lnTo>
                  <a:lnTo>
                    <a:pt x="143992" y="22148"/>
                  </a:lnTo>
                  <a:lnTo>
                    <a:pt x="155067" y="22148"/>
                  </a:lnTo>
                  <a:lnTo>
                    <a:pt x="155067" y="11074"/>
                  </a:lnTo>
                  <a:close/>
                </a:path>
                <a:path w="631825" h="44450">
                  <a:moveTo>
                    <a:pt x="177228" y="33223"/>
                  </a:moveTo>
                  <a:lnTo>
                    <a:pt x="166154" y="33223"/>
                  </a:lnTo>
                  <a:lnTo>
                    <a:pt x="166154" y="44297"/>
                  </a:lnTo>
                  <a:lnTo>
                    <a:pt x="177228" y="44297"/>
                  </a:lnTo>
                  <a:lnTo>
                    <a:pt x="177228" y="33223"/>
                  </a:lnTo>
                  <a:close/>
                </a:path>
                <a:path w="631825" h="44450">
                  <a:moveTo>
                    <a:pt x="177228" y="11074"/>
                  </a:moveTo>
                  <a:lnTo>
                    <a:pt x="166154" y="11074"/>
                  </a:lnTo>
                  <a:lnTo>
                    <a:pt x="155079" y="11074"/>
                  </a:lnTo>
                  <a:lnTo>
                    <a:pt x="155079" y="22148"/>
                  </a:lnTo>
                  <a:lnTo>
                    <a:pt x="166154" y="22148"/>
                  </a:lnTo>
                  <a:lnTo>
                    <a:pt x="177228" y="22148"/>
                  </a:lnTo>
                  <a:lnTo>
                    <a:pt x="177228" y="11074"/>
                  </a:lnTo>
                  <a:close/>
                </a:path>
                <a:path w="631825" h="44450">
                  <a:moveTo>
                    <a:pt x="210451" y="11074"/>
                  </a:moveTo>
                  <a:lnTo>
                    <a:pt x="199377" y="11074"/>
                  </a:lnTo>
                  <a:lnTo>
                    <a:pt x="199377" y="22148"/>
                  </a:lnTo>
                  <a:lnTo>
                    <a:pt x="210451" y="22148"/>
                  </a:lnTo>
                  <a:lnTo>
                    <a:pt x="210451" y="11074"/>
                  </a:lnTo>
                  <a:close/>
                </a:path>
                <a:path w="631825" h="44450">
                  <a:moveTo>
                    <a:pt x="232613" y="33223"/>
                  </a:moveTo>
                  <a:lnTo>
                    <a:pt x="221538" y="33223"/>
                  </a:lnTo>
                  <a:lnTo>
                    <a:pt x="221538" y="22148"/>
                  </a:lnTo>
                  <a:lnTo>
                    <a:pt x="210464" y="22148"/>
                  </a:lnTo>
                  <a:lnTo>
                    <a:pt x="210464" y="33235"/>
                  </a:lnTo>
                  <a:lnTo>
                    <a:pt x="221538" y="33235"/>
                  </a:lnTo>
                  <a:lnTo>
                    <a:pt x="221538" y="44297"/>
                  </a:lnTo>
                  <a:lnTo>
                    <a:pt x="232613" y="44297"/>
                  </a:lnTo>
                  <a:lnTo>
                    <a:pt x="232613" y="33223"/>
                  </a:lnTo>
                  <a:close/>
                </a:path>
                <a:path w="631825" h="44450">
                  <a:moveTo>
                    <a:pt x="254762" y="33223"/>
                  </a:moveTo>
                  <a:lnTo>
                    <a:pt x="243687" y="33223"/>
                  </a:lnTo>
                  <a:lnTo>
                    <a:pt x="243687" y="44297"/>
                  </a:lnTo>
                  <a:lnTo>
                    <a:pt x="254762" y="44297"/>
                  </a:lnTo>
                  <a:lnTo>
                    <a:pt x="254762" y="33223"/>
                  </a:lnTo>
                  <a:close/>
                </a:path>
                <a:path w="631825" h="44450">
                  <a:moveTo>
                    <a:pt x="265836" y="11074"/>
                  </a:moveTo>
                  <a:lnTo>
                    <a:pt x="254762" y="11074"/>
                  </a:lnTo>
                  <a:lnTo>
                    <a:pt x="243687" y="11074"/>
                  </a:lnTo>
                  <a:lnTo>
                    <a:pt x="243687" y="22148"/>
                  </a:lnTo>
                  <a:lnTo>
                    <a:pt x="254762" y="22148"/>
                  </a:lnTo>
                  <a:lnTo>
                    <a:pt x="265836" y="22148"/>
                  </a:lnTo>
                  <a:lnTo>
                    <a:pt x="265836" y="11074"/>
                  </a:lnTo>
                  <a:close/>
                </a:path>
                <a:path w="631825" h="44450">
                  <a:moveTo>
                    <a:pt x="321221" y="11074"/>
                  </a:moveTo>
                  <a:lnTo>
                    <a:pt x="310146" y="11074"/>
                  </a:lnTo>
                  <a:lnTo>
                    <a:pt x="310146" y="22148"/>
                  </a:lnTo>
                  <a:lnTo>
                    <a:pt x="310146" y="33223"/>
                  </a:lnTo>
                  <a:lnTo>
                    <a:pt x="299072" y="33223"/>
                  </a:lnTo>
                  <a:lnTo>
                    <a:pt x="287997" y="33223"/>
                  </a:lnTo>
                  <a:lnTo>
                    <a:pt x="276923" y="33223"/>
                  </a:lnTo>
                  <a:lnTo>
                    <a:pt x="276923" y="44297"/>
                  </a:lnTo>
                  <a:lnTo>
                    <a:pt x="287997" y="44297"/>
                  </a:lnTo>
                  <a:lnTo>
                    <a:pt x="299072" y="44297"/>
                  </a:lnTo>
                  <a:lnTo>
                    <a:pt x="310146" y="44297"/>
                  </a:lnTo>
                  <a:lnTo>
                    <a:pt x="321221" y="44297"/>
                  </a:lnTo>
                  <a:lnTo>
                    <a:pt x="321221" y="33235"/>
                  </a:lnTo>
                  <a:lnTo>
                    <a:pt x="321221" y="22148"/>
                  </a:lnTo>
                  <a:lnTo>
                    <a:pt x="321221" y="11074"/>
                  </a:lnTo>
                  <a:close/>
                </a:path>
                <a:path w="631825" h="44450">
                  <a:moveTo>
                    <a:pt x="332308" y="22148"/>
                  </a:moveTo>
                  <a:lnTo>
                    <a:pt x="321233" y="22148"/>
                  </a:lnTo>
                  <a:lnTo>
                    <a:pt x="321233" y="33235"/>
                  </a:lnTo>
                  <a:lnTo>
                    <a:pt x="332308" y="33235"/>
                  </a:lnTo>
                  <a:lnTo>
                    <a:pt x="332308" y="22148"/>
                  </a:lnTo>
                  <a:close/>
                </a:path>
                <a:path w="631825" h="44450">
                  <a:moveTo>
                    <a:pt x="365531" y="11074"/>
                  </a:moveTo>
                  <a:lnTo>
                    <a:pt x="354457" y="11074"/>
                  </a:lnTo>
                  <a:lnTo>
                    <a:pt x="343382" y="11074"/>
                  </a:lnTo>
                  <a:lnTo>
                    <a:pt x="332308" y="11074"/>
                  </a:lnTo>
                  <a:lnTo>
                    <a:pt x="332308" y="22148"/>
                  </a:lnTo>
                  <a:lnTo>
                    <a:pt x="343382" y="22148"/>
                  </a:lnTo>
                  <a:lnTo>
                    <a:pt x="343382" y="33235"/>
                  </a:lnTo>
                  <a:lnTo>
                    <a:pt x="354457" y="33235"/>
                  </a:lnTo>
                  <a:lnTo>
                    <a:pt x="354457" y="22148"/>
                  </a:lnTo>
                  <a:lnTo>
                    <a:pt x="365531" y="22148"/>
                  </a:lnTo>
                  <a:lnTo>
                    <a:pt x="365531" y="11074"/>
                  </a:lnTo>
                  <a:close/>
                </a:path>
                <a:path w="631825" h="44450">
                  <a:moveTo>
                    <a:pt x="420916" y="11074"/>
                  </a:moveTo>
                  <a:lnTo>
                    <a:pt x="409841" y="11074"/>
                  </a:lnTo>
                  <a:lnTo>
                    <a:pt x="398767" y="11074"/>
                  </a:lnTo>
                  <a:lnTo>
                    <a:pt x="387692" y="11074"/>
                  </a:lnTo>
                  <a:lnTo>
                    <a:pt x="376618" y="11074"/>
                  </a:lnTo>
                  <a:lnTo>
                    <a:pt x="376618" y="22148"/>
                  </a:lnTo>
                  <a:lnTo>
                    <a:pt x="376618" y="33235"/>
                  </a:lnTo>
                  <a:lnTo>
                    <a:pt x="387692" y="33235"/>
                  </a:lnTo>
                  <a:lnTo>
                    <a:pt x="387692" y="22148"/>
                  </a:lnTo>
                  <a:lnTo>
                    <a:pt x="398767" y="22148"/>
                  </a:lnTo>
                  <a:lnTo>
                    <a:pt x="398767" y="33235"/>
                  </a:lnTo>
                  <a:lnTo>
                    <a:pt x="409841" y="33235"/>
                  </a:lnTo>
                  <a:lnTo>
                    <a:pt x="420916" y="33235"/>
                  </a:lnTo>
                  <a:lnTo>
                    <a:pt x="420916" y="22148"/>
                  </a:lnTo>
                  <a:lnTo>
                    <a:pt x="420916" y="11074"/>
                  </a:lnTo>
                  <a:close/>
                </a:path>
                <a:path w="631825" h="44450">
                  <a:moveTo>
                    <a:pt x="487375" y="22148"/>
                  </a:moveTo>
                  <a:lnTo>
                    <a:pt x="476300" y="22148"/>
                  </a:lnTo>
                  <a:lnTo>
                    <a:pt x="465226" y="22148"/>
                  </a:lnTo>
                  <a:lnTo>
                    <a:pt x="465226" y="11074"/>
                  </a:lnTo>
                  <a:lnTo>
                    <a:pt x="454152" y="11074"/>
                  </a:lnTo>
                  <a:lnTo>
                    <a:pt x="454152" y="22148"/>
                  </a:lnTo>
                  <a:lnTo>
                    <a:pt x="454152" y="33235"/>
                  </a:lnTo>
                  <a:lnTo>
                    <a:pt x="465226" y="33235"/>
                  </a:lnTo>
                  <a:lnTo>
                    <a:pt x="476300" y="33235"/>
                  </a:lnTo>
                  <a:lnTo>
                    <a:pt x="487375" y="33235"/>
                  </a:lnTo>
                  <a:lnTo>
                    <a:pt x="487375" y="22148"/>
                  </a:lnTo>
                  <a:close/>
                </a:path>
                <a:path w="631825" h="44450">
                  <a:moveTo>
                    <a:pt x="487375" y="0"/>
                  </a:moveTo>
                  <a:lnTo>
                    <a:pt x="476300" y="0"/>
                  </a:lnTo>
                  <a:lnTo>
                    <a:pt x="476300" y="11087"/>
                  </a:lnTo>
                  <a:lnTo>
                    <a:pt x="487375" y="11087"/>
                  </a:lnTo>
                  <a:lnTo>
                    <a:pt x="487375" y="0"/>
                  </a:lnTo>
                  <a:close/>
                </a:path>
                <a:path w="631825" h="44450">
                  <a:moveTo>
                    <a:pt x="542759" y="0"/>
                  </a:moveTo>
                  <a:lnTo>
                    <a:pt x="531685" y="0"/>
                  </a:lnTo>
                  <a:lnTo>
                    <a:pt x="531685" y="11074"/>
                  </a:lnTo>
                  <a:lnTo>
                    <a:pt x="520611" y="11074"/>
                  </a:lnTo>
                  <a:lnTo>
                    <a:pt x="509536" y="11074"/>
                  </a:lnTo>
                  <a:lnTo>
                    <a:pt x="509536" y="0"/>
                  </a:lnTo>
                  <a:lnTo>
                    <a:pt x="498462" y="0"/>
                  </a:lnTo>
                  <a:lnTo>
                    <a:pt x="487387" y="0"/>
                  </a:lnTo>
                  <a:lnTo>
                    <a:pt x="487387" y="11074"/>
                  </a:lnTo>
                  <a:lnTo>
                    <a:pt x="487387" y="22148"/>
                  </a:lnTo>
                  <a:lnTo>
                    <a:pt x="498462" y="22148"/>
                  </a:lnTo>
                  <a:lnTo>
                    <a:pt x="509536" y="22148"/>
                  </a:lnTo>
                  <a:lnTo>
                    <a:pt x="520611" y="22148"/>
                  </a:lnTo>
                  <a:lnTo>
                    <a:pt x="520611" y="33235"/>
                  </a:lnTo>
                  <a:lnTo>
                    <a:pt x="531685" y="33235"/>
                  </a:lnTo>
                  <a:lnTo>
                    <a:pt x="531685" y="22148"/>
                  </a:lnTo>
                  <a:lnTo>
                    <a:pt x="542759" y="22148"/>
                  </a:lnTo>
                  <a:lnTo>
                    <a:pt x="542759" y="11087"/>
                  </a:lnTo>
                  <a:lnTo>
                    <a:pt x="542759" y="0"/>
                  </a:lnTo>
                  <a:close/>
                </a:path>
                <a:path w="631825" h="44450">
                  <a:moveTo>
                    <a:pt x="553847" y="22148"/>
                  </a:moveTo>
                  <a:lnTo>
                    <a:pt x="542772" y="22148"/>
                  </a:lnTo>
                  <a:lnTo>
                    <a:pt x="542772" y="33235"/>
                  </a:lnTo>
                  <a:lnTo>
                    <a:pt x="553847" y="33235"/>
                  </a:lnTo>
                  <a:lnTo>
                    <a:pt x="553847" y="22148"/>
                  </a:lnTo>
                  <a:close/>
                </a:path>
                <a:path w="631825" h="44450">
                  <a:moveTo>
                    <a:pt x="564908" y="11074"/>
                  </a:moveTo>
                  <a:lnTo>
                    <a:pt x="553847" y="11074"/>
                  </a:lnTo>
                  <a:lnTo>
                    <a:pt x="553847" y="22148"/>
                  </a:lnTo>
                  <a:lnTo>
                    <a:pt x="564908" y="22148"/>
                  </a:lnTo>
                  <a:lnTo>
                    <a:pt x="564908" y="11074"/>
                  </a:lnTo>
                  <a:close/>
                </a:path>
                <a:path w="631825" h="44450">
                  <a:moveTo>
                    <a:pt x="598131" y="11074"/>
                  </a:moveTo>
                  <a:lnTo>
                    <a:pt x="587057" y="11074"/>
                  </a:lnTo>
                  <a:lnTo>
                    <a:pt x="587057" y="22148"/>
                  </a:lnTo>
                  <a:lnTo>
                    <a:pt x="587057" y="33235"/>
                  </a:lnTo>
                  <a:lnTo>
                    <a:pt x="598131" y="33235"/>
                  </a:lnTo>
                  <a:lnTo>
                    <a:pt x="598131" y="22148"/>
                  </a:lnTo>
                  <a:lnTo>
                    <a:pt x="598131" y="11074"/>
                  </a:lnTo>
                  <a:close/>
                </a:path>
                <a:path w="631825" h="44450">
                  <a:moveTo>
                    <a:pt x="620293" y="22148"/>
                  </a:moveTo>
                  <a:lnTo>
                    <a:pt x="609219" y="22148"/>
                  </a:lnTo>
                  <a:lnTo>
                    <a:pt x="609219" y="33235"/>
                  </a:lnTo>
                  <a:lnTo>
                    <a:pt x="620293" y="33235"/>
                  </a:lnTo>
                  <a:lnTo>
                    <a:pt x="620293" y="22148"/>
                  </a:lnTo>
                  <a:close/>
                </a:path>
                <a:path w="631825" h="44450">
                  <a:moveTo>
                    <a:pt x="620293" y="0"/>
                  </a:moveTo>
                  <a:lnTo>
                    <a:pt x="609219" y="0"/>
                  </a:lnTo>
                  <a:lnTo>
                    <a:pt x="598157" y="0"/>
                  </a:lnTo>
                  <a:lnTo>
                    <a:pt x="598157" y="11074"/>
                  </a:lnTo>
                  <a:lnTo>
                    <a:pt x="598157" y="22148"/>
                  </a:lnTo>
                  <a:lnTo>
                    <a:pt x="609219" y="22148"/>
                  </a:lnTo>
                  <a:lnTo>
                    <a:pt x="609219" y="11087"/>
                  </a:lnTo>
                  <a:lnTo>
                    <a:pt x="620293" y="11087"/>
                  </a:lnTo>
                  <a:lnTo>
                    <a:pt x="620293" y="0"/>
                  </a:lnTo>
                  <a:close/>
                </a:path>
                <a:path w="631825" h="44450">
                  <a:moveTo>
                    <a:pt x="631380" y="0"/>
                  </a:moveTo>
                  <a:lnTo>
                    <a:pt x="620306" y="0"/>
                  </a:lnTo>
                  <a:lnTo>
                    <a:pt x="620306" y="11074"/>
                  </a:lnTo>
                  <a:lnTo>
                    <a:pt x="620306" y="22148"/>
                  </a:lnTo>
                  <a:lnTo>
                    <a:pt x="631380" y="22148"/>
                  </a:lnTo>
                  <a:lnTo>
                    <a:pt x="631380" y="11087"/>
                  </a:lnTo>
                  <a:lnTo>
                    <a:pt x="6313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/>
            <p:cNvSpPr/>
            <p:nvPr/>
          </p:nvSpPr>
          <p:spPr>
            <a:xfrm>
              <a:off x="5955525" y="4957216"/>
              <a:ext cx="631825" cy="44450"/>
            </a:xfrm>
            <a:custGeom>
              <a:avLst/>
              <a:gdLst/>
              <a:ahLst/>
              <a:cxnLst/>
              <a:rect l="l" t="t" r="r" b="b"/>
              <a:pathLst>
                <a:path w="631825" h="44450">
                  <a:moveTo>
                    <a:pt x="44297" y="22161"/>
                  </a:moveTo>
                  <a:lnTo>
                    <a:pt x="33223" y="22161"/>
                  </a:lnTo>
                  <a:lnTo>
                    <a:pt x="22148" y="22161"/>
                  </a:lnTo>
                  <a:lnTo>
                    <a:pt x="11074" y="22161"/>
                  </a:lnTo>
                  <a:lnTo>
                    <a:pt x="0" y="22161"/>
                  </a:lnTo>
                  <a:lnTo>
                    <a:pt x="0" y="33235"/>
                  </a:lnTo>
                  <a:lnTo>
                    <a:pt x="0" y="44323"/>
                  </a:lnTo>
                  <a:lnTo>
                    <a:pt x="11074" y="44323"/>
                  </a:lnTo>
                  <a:lnTo>
                    <a:pt x="11074" y="33235"/>
                  </a:lnTo>
                  <a:lnTo>
                    <a:pt x="22148" y="33235"/>
                  </a:lnTo>
                  <a:lnTo>
                    <a:pt x="33223" y="33235"/>
                  </a:lnTo>
                  <a:lnTo>
                    <a:pt x="44297" y="33235"/>
                  </a:lnTo>
                  <a:lnTo>
                    <a:pt x="44297" y="22161"/>
                  </a:lnTo>
                  <a:close/>
                </a:path>
                <a:path w="631825" h="44450">
                  <a:moveTo>
                    <a:pt x="77533" y="22161"/>
                  </a:moveTo>
                  <a:lnTo>
                    <a:pt x="66459" y="22161"/>
                  </a:lnTo>
                  <a:lnTo>
                    <a:pt x="55384" y="22161"/>
                  </a:lnTo>
                  <a:lnTo>
                    <a:pt x="44310" y="22161"/>
                  </a:lnTo>
                  <a:lnTo>
                    <a:pt x="44310" y="33235"/>
                  </a:lnTo>
                  <a:lnTo>
                    <a:pt x="55384" y="33235"/>
                  </a:lnTo>
                  <a:lnTo>
                    <a:pt x="66459" y="33235"/>
                  </a:lnTo>
                  <a:lnTo>
                    <a:pt x="66459" y="44323"/>
                  </a:lnTo>
                  <a:lnTo>
                    <a:pt x="77533" y="44323"/>
                  </a:lnTo>
                  <a:lnTo>
                    <a:pt x="77533" y="33235"/>
                  </a:lnTo>
                  <a:lnTo>
                    <a:pt x="77533" y="22161"/>
                  </a:lnTo>
                  <a:close/>
                </a:path>
                <a:path w="631825" h="44450">
                  <a:moveTo>
                    <a:pt x="99682" y="11074"/>
                  </a:moveTo>
                  <a:lnTo>
                    <a:pt x="88607" y="11074"/>
                  </a:lnTo>
                  <a:lnTo>
                    <a:pt x="88607" y="22161"/>
                  </a:lnTo>
                  <a:lnTo>
                    <a:pt x="99682" y="22161"/>
                  </a:lnTo>
                  <a:lnTo>
                    <a:pt x="99682" y="11074"/>
                  </a:lnTo>
                  <a:close/>
                </a:path>
                <a:path w="631825" h="44450">
                  <a:moveTo>
                    <a:pt x="132918" y="11074"/>
                  </a:moveTo>
                  <a:lnTo>
                    <a:pt x="121843" y="11074"/>
                  </a:lnTo>
                  <a:lnTo>
                    <a:pt x="110769" y="11074"/>
                  </a:lnTo>
                  <a:lnTo>
                    <a:pt x="99695" y="11074"/>
                  </a:lnTo>
                  <a:lnTo>
                    <a:pt x="99695" y="22161"/>
                  </a:lnTo>
                  <a:lnTo>
                    <a:pt x="99695" y="33235"/>
                  </a:lnTo>
                  <a:lnTo>
                    <a:pt x="110769" y="33235"/>
                  </a:lnTo>
                  <a:lnTo>
                    <a:pt x="110769" y="22161"/>
                  </a:lnTo>
                  <a:lnTo>
                    <a:pt x="121843" y="22161"/>
                  </a:lnTo>
                  <a:lnTo>
                    <a:pt x="121843" y="33235"/>
                  </a:lnTo>
                  <a:lnTo>
                    <a:pt x="132918" y="33235"/>
                  </a:lnTo>
                  <a:lnTo>
                    <a:pt x="132918" y="22161"/>
                  </a:lnTo>
                  <a:lnTo>
                    <a:pt x="132918" y="11074"/>
                  </a:lnTo>
                  <a:close/>
                </a:path>
                <a:path w="631825" h="44450">
                  <a:moveTo>
                    <a:pt x="155067" y="11074"/>
                  </a:moveTo>
                  <a:lnTo>
                    <a:pt x="143992" y="11074"/>
                  </a:lnTo>
                  <a:lnTo>
                    <a:pt x="143992" y="22161"/>
                  </a:lnTo>
                  <a:lnTo>
                    <a:pt x="155067" y="22161"/>
                  </a:lnTo>
                  <a:lnTo>
                    <a:pt x="155067" y="11074"/>
                  </a:lnTo>
                  <a:close/>
                </a:path>
                <a:path w="631825" h="44450">
                  <a:moveTo>
                    <a:pt x="199377" y="11074"/>
                  </a:moveTo>
                  <a:lnTo>
                    <a:pt x="188302" y="11074"/>
                  </a:lnTo>
                  <a:lnTo>
                    <a:pt x="177228" y="11074"/>
                  </a:lnTo>
                  <a:lnTo>
                    <a:pt x="166154" y="11074"/>
                  </a:lnTo>
                  <a:lnTo>
                    <a:pt x="155079" y="11074"/>
                  </a:lnTo>
                  <a:lnTo>
                    <a:pt x="155079" y="22161"/>
                  </a:lnTo>
                  <a:lnTo>
                    <a:pt x="155079" y="33235"/>
                  </a:lnTo>
                  <a:lnTo>
                    <a:pt x="166154" y="33235"/>
                  </a:lnTo>
                  <a:lnTo>
                    <a:pt x="177228" y="33235"/>
                  </a:lnTo>
                  <a:lnTo>
                    <a:pt x="177228" y="22161"/>
                  </a:lnTo>
                  <a:lnTo>
                    <a:pt x="188302" y="22161"/>
                  </a:lnTo>
                  <a:lnTo>
                    <a:pt x="199377" y="22161"/>
                  </a:lnTo>
                  <a:lnTo>
                    <a:pt x="199377" y="11074"/>
                  </a:lnTo>
                  <a:close/>
                </a:path>
                <a:path w="631825" h="44450">
                  <a:moveTo>
                    <a:pt x="232613" y="22161"/>
                  </a:moveTo>
                  <a:lnTo>
                    <a:pt x="221538" y="22161"/>
                  </a:lnTo>
                  <a:lnTo>
                    <a:pt x="221538" y="33235"/>
                  </a:lnTo>
                  <a:lnTo>
                    <a:pt x="232613" y="33235"/>
                  </a:lnTo>
                  <a:lnTo>
                    <a:pt x="232613" y="22161"/>
                  </a:lnTo>
                  <a:close/>
                </a:path>
                <a:path w="631825" h="44450">
                  <a:moveTo>
                    <a:pt x="265836" y="11074"/>
                  </a:moveTo>
                  <a:lnTo>
                    <a:pt x="254762" y="11074"/>
                  </a:lnTo>
                  <a:lnTo>
                    <a:pt x="243687" y="11074"/>
                  </a:lnTo>
                  <a:lnTo>
                    <a:pt x="243687" y="22161"/>
                  </a:lnTo>
                  <a:lnTo>
                    <a:pt x="254762" y="22161"/>
                  </a:lnTo>
                  <a:lnTo>
                    <a:pt x="254762" y="33235"/>
                  </a:lnTo>
                  <a:lnTo>
                    <a:pt x="265836" y="33235"/>
                  </a:lnTo>
                  <a:lnTo>
                    <a:pt x="265836" y="22161"/>
                  </a:lnTo>
                  <a:lnTo>
                    <a:pt x="265836" y="11074"/>
                  </a:lnTo>
                  <a:close/>
                </a:path>
                <a:path w="631825" h="44450">
                  <a:moveTo>
                    <a:pt x="299072" y="11074"/>
                  </a:moveTo>
                  <a:lnTo>
                    <a:pt x="287997" y="11074"/>
                  </a:lnTo>
                  <a:lnTo>
                    <a:pt x="287997" y="22161"/>
                  </a:lnTo>
                  <a:lnTo>
                    <a:pt x="287997" y="33235"/>
                  </a:lnTo>
                  <a:lnTo>
                    <a:pt x="299072" y="33235"/>
                  </a:lnTo>
                  <a:lnTo>
                    <a:pt x="299072" y="22161"/>
                  </a:lnTo>
                  <a:lnTo>
                    <a:pt x="299072" y="11074"/>
                  </a:lnTo>
                  <a:close/>
                </a:path>
                <a:path w="631825" h="44450">
                  <a:moveTo>
                    <a:pt x="321221" y="22161"/>
                  </a:moveTo>
                  <a:lnTo>
                    <a:pt x="310146" y="22161"/>
                  </a:lnTo>
                  <a:lnTo>
                    <a:pt x="310146" y="33235"/>
                  </a:lnTo>
                  <a:lnTo>
                    <a:pt x="321221" y="33235"/>
                  </a:lnTo>
                  <a:lnTo>
                    <a:pt x="321221" y="22161"/>
                  </a:lnTo>
                  <a:close/>
                </a:path>
                <a:path w="631825" h="44450">
                  <a:moveTo>
                    <a:pt x="321221" y="0"/>
                  </a:moveTo>
                  <a:lnTo>
                    <a:pt x="310146" y="0"/>
                  </a:lnTo>
                  <a:lnTo>
                    <a:pt x="310146" y="11074"/>
                  </a:lnTo>
                  <a:lnTo>
                    <a:pt x="321221" y="11074"/>
                  </a:lnTo>
                  <a:lnTo>
                    <a:pt x="321221" y="0"/>
                  </a:lnTo>
                  <a:close/>
                </a:path>
                <a:path w="631825" h="44450">
                  <a:moveTo>
                    <a:pt x="365531" y="0"/>
                  </a:moveTo>
                  <a:lnTo>
                    <a:pt x="354457" y="0"/>
                  </a:lnTo>
                  <a:lnTo>
                    <a:pt x="354457" y="11074"/>
                  </a:lnTo>
                  <a:lnTo>
                    <a:pt x="343382" y="11074"/>
                  </a:lnTo>
                  <a:lnTo>
                    <a:pt x="343382" y="0"/>
                  </a:lnTo>
                  <a:lnTo>
                    <a:pt x="332308" y="0"/>
                  </a:lnTo>
                  <a:lnTo>
                    <a:pt x="321233" y="0"/>
                  </a:lnTo>
                  <a:lnTo>
                    <a:pt x="321233" y="11074"/>
                  </a:lnTo>
                  <a:lnTo>
                    <a:pt x="332308" y="11074"/>
                  </a:lnTo>
                  <a:lnTo>
                    <a:pt x="332308" y="22161"/>
                  </a:lnTo>
                  <a:lnTo>
                    <a:pt x="332308" y="33235"/>
                  </a:lnTo>
                  <a:lnTo>
                    <a:pt x="343382" y="33235"/>
                  </a:lnTo>
                  <a:lnTo>
                    <a:pt x="354457" y="33235"/>
                  </a:lnTo>
                  <a:lnTo>
                    <a:pt x="354457" y="22161"/>
                  </a:lnTo>
                  <a:lnTo>
                    <a:pt x="365531" y="22161"/>
                  </a:lnTo>
                  <a:lnTo>
                    <a:pt x="365531" y="11074"/>
                  </a:lnTo>
                  <a:lnTo>
                    <a:pt x="365531" y="0"/>
                  </a:lnTo>
                  <a:close/>
                </a:path>
                <a:path w="631825" h="44450">
                  <a:moveTo>
                    <a:pt x="387692" y="22161"/>
                  </a:moveTo>
                  <a:lnTo>
                    <a:pt x="376618" y="22161"/>
                  </a:lnTo>
                  <a:lnTo>
                    <a:pt x="376618" y="33235"/>
                  </a:lnTo>
                  <a:lnTo>
                    <a:pt x="387692" y="33235"/>
                  </a:lnTo>
                  <a:lnTo>
                    <a:pt x="387692" y="22161"/>
                  </a:lnTo>
                  <a:close/>
                </a:path>
                <a:path w="631825" h="44450">
                  <a:moveTo>
                    <a:pt x="431990" y="22161"/>
                  </a:moveTo>
                  <a:lnTo>
                    <a:pt x="420916" y="22161"/>
                  </a:lnTo>
                  <a:lnTo>
                    <a:pt x="420916" y="33235"/>
                  </a:lnTo>
                  <a:lnTo>
                    <a:pt x="431990" y="33235"/>
                  </a:lnTo>
                  <a:lnTo>
                    <a:pt x="431990" y="22161"/>
                  </a:lnTo>
                  <a:close/>
                </a:path>
                <a:path w="631825" h="44450">
                  <a:moveTo>
                    <a:pt x="431990" y="0"/>
                  </a:moveTo>
                  <a:lnTo>
                    <a:pt x="420916" y="0"/>
                  </a:lnTo>
                  <a:lnTo>
                    <a:pt x="409841" y="0"/>
                  </a:lnTo>
                  <a:lnTo>
                    <a:pt x="398767" y="0"/>
                  </a:lnTo>
                  <a:lnTo>
                    <a:pt x="398767" y="11074"/>
                  </a:lnTo>
                  <a:lnTo>
                    <a:pt x="409841" y="11074"/>
                  </a:lnTo>
                  <a:lnTo>
                    <a:pt x="409841" y="22161"/>
                  </a:lnTo>
                  <a:lnTo>
                    <a:pt x="420916" y="22161"/>
                  </a:lnTo>
                  <a:lnTo>
                    <a:pt x="420916" y="11074"/>
                  </a:lnTo>
                  <a:lnTo>
                    <a:pt x="431990" y="11074"/>
                  </a:lnTo>
                  <a:lnTo>
                    <a:pt x="431990" y="0"/>
                  </a:lnTo>
                  <a:close/>
                </a:path>
                <a:path w="631825" h="44450">
                  <a:moveTo>
                    <a:pt x="443077" y="22161"/>
                  </a:moveTo>
                  <a:lnTo>
                    <a:pt x="432003" y="22161"/>
                  </a:lnTo>
                  <a:lnTo>
                    <a:pt x="432003" y="33235"/>
                  </a:lnTo>
                  <a:lnTo>
                    <a:pt x="443077" y="33235"/>
                  </a:lnTo>
                  <a:lnTo>
                    <a:pt x="443077" y="22161"/>
                  </a:lnTo>
                  <a:close/>
                </a:path>
                <a:path w="631825" h="44450">
                  <a:moveTo>
                    <a:pt x="476300" y="0"/>
                  </a:moveTo>
                  <a:lnTo>
                    <a:pt x="465226" y="0"/>
                  </a:lnTo>
                  <a:lnTo>
                    <a:pt x="454152" y="0"/>
                  </a:lnTo>
                  <a:lnTo>
                    <a:pt x="443077" y="0"/>
                  </a:lnTo>
                  <a:lnTo>
                    <a:pt x="432003" y="0"/>
                  </a:lnTo>
                  <a:lnTo>
                    <a:pt x="432003" y="11074"/>
                  </a:lnTo>
                  <a:lnTo>
                    <a:pt x="443077" y="11074"/>
                  </a:lnTo>
                  <a:lnTo>
                    <a:pt x="443077" y="22161"/>
                  </a:lnTo>
                  <a:lnTo>
                    <a:pt x="454152" y="22161"/>
                  </a:lnTo>
                  <a:lnTo>
                    <a:pt x="454152" y="11074"/>
                  </a:lnTo>
                  <a:lnTo>
                    <a:pt x="465226" y="11074"/>
                  </a:lnTo>
                  <a:lnTo>
                    <a:pt x="476300" y="11074"/>
                  </a:lnTo>
                  <a:lnTo>
                    <a:pt x="476300" y="0"/>
                  </a:lnTo>
                  <a:close/>
                </a:path>
                <a:path w="631825" h="44450">
                  <a:moveTo>
                    <a:pt x="487375" y="22161"/>
                  </a:moveTo>
                  <a:lnTo>
                    <a:pt x="476300" y="22161"/>
                  </a:lnTo>
                  <a:lnTo>
                    <a:pt x="465226" y="22161"/>
                  </a:lnTo>
                  <a:lnTo>
                    <a:pt x="465226" y="33235"/>
                  </a:lnTo>
                  <a:lnTo>
                    <a:pt x="476300" y="33235"/>
                  </a:lnTo>
                  <a:lnTo>
                    <a:pt x="487375" y="33235"/>
                  </a:lnTo>
                  <a:lnTo>
                    <a:pt x="487375" y="22161"/>
                  </a:lnTo>
                  <a:close/>
                </a:path>
                <a:path w="631825" h="44450">
                  <a:moveTo>
                    <a:pt x="509536" y="22161"/>
                  </a:moveTo>
                  <a:lnTo>
                    <a:pt x="498462" y="22161"/>
                  </a:lnTo>
                  <a:lnTo>
                    <a:pt x="498462" y="33235"/>
                  </a:lnTo>
                  <a:lnTo>
                    <a:pt x="509536" y="33235"/>
                  </a:lnTo>
                  <a:lnTo>
                    <a:pt x="509536" y="22161"/>
                  </a:lnTo>
                  <a:close/>
                </a:path>
                <a:path w="631825" h="44450">
                  <a:moveTo>
                    <a:pt x="520611" y="0"/>
                  </a:moveTo>
                  <a:lnTo>
                    <a:pt x="509536" y="0"/>
                  </a:lnTo>
                  <a:lnTo>
                    <a:pt x="498462" y="0"/>
                  </a:lnTo>
                  <a:lnTo>
                    <a:pt x="487387" y="0"/>
                  </a:lnTo>
                  <a:lnTo>
                    <a:pt x="487387" y="11074"/>
                  </a:lnTo>
                  <a:lnTo>
                    <a:pt x="498462" y="11074"/>
                  </a:lnTo>
                  <a:lnTo>
                    <a:pt x="509536" y="11074"/>
                  </a:lnTo>
                  <a:lnTo>
                    <a:pt x="509536" y="22161"/>
                  </a:lnTo>
                  <a:lnTo>
                    <a:pt x="520611" y="22161"/>
                  </a:lnTo>
                  <a:lnTo>
                    <a:pt x="520611" y="11074"/>
                  </a:lnTo>
                  <a:lnTo>
                    <a:pt x="520611" y="0"/>
                  </a:lnTo>
                  <a:close/>
                </a:path>
                <a:path w="631825" h="44450">
                  <a:moveTo>
                    <a:pt x="542759" y="0"/>
                  </a:moveTo>
                  <a:lnTo>
                    <a:pt x="531685" y="0"/>
                  </a:lnTo>
                  <a:lnTo>
                    <a:pt x="531685" y="11074"/>
                  </a:lnTo>
                  <a:lnTo>
                    <a:pt x="531685" y="22161"/>
                  </a:lnTo>
                  <a:lnTo>
                    <a:pt x="531685" y="33235"/>
                  </a:lnTo>
                  <a:lnTo>
                    <a:pt x="542759" y="33235"/>
                  </a:lnTo>
                  <a:lnTo>
                    <a:pt x="542759" y="22161"/>
                  </a:lnTo>
                  <a:lnTo>
                    <a:pt x="542759" y="11074"/>
                  </a:lnTo>
                  <a:lnTo>
                    <a:pt x="542759" y="0"/>
                  </a:lnTo>
                  <a:close/>
                </a:path>
                <a:path w="631825" h="44450">
                  <a:moveTo>
                    <a:pt x="564908" y="22161"/>
                  </a:moveTo>
                  <a:lnTo>
                    <a:pt x="553847" y="22161"/>
                  </a:lnTo>
                  <a:lnTo>
                    <a:pt x="553847" y="33235"/>
                  </a:lnTo>
                  <a:lnTo>
                    <a:pt x="564908" y="33235"/>
                  </a:lnTo>
                  <a:lnTo>
                    <a:pt x="564908" y="22161"/>
                  </a:lnTo>
                  <a:close/>
                </a:path>
                <a:path w="631825" h="44450">
                  <a:moveTo>
                    <a:pt x="564908" y="0"/>
                  </a:moveTo>
                  <a:lnTo>
                    <a:pt x="553847" y="0"/>
                  </a:lnTo>
                  <a:lnTo>
                    <a:pt x="542772" y="0"/>
                  </a:lnTo>
                  <a:lnTo>
                    <a:pt x="542772" y="11074"/>
                  </a:lnTo>
                  <a:lnTo>
                    <a:pt x="553847" y="11074"/>
                  </a:lnTo>
                  <a:lnTo>
                    <a:pt x="564908" y="11074"/>
                  </a:lnTo>
                  <a:lnTo>
                    <a:pt x="564908" y="0"/>
                  </a:lnTo>
                  <a:close/>
                </a:path>
                <a:path w="631825" h="44450">
                  <a:moveTo>
                    <a:pt x="598131" y="22161"/>
                  </a:moveTo>
                  <a:lnTo>
                    <a:pt x="587057" y="22161"/>
                  </a:lnTo>
                  <a:lnTo>
                    <a:pt x="587057" y="11074"/>
                  </a:lnTo>
                  <a:lnTo>
                    <a:pt x="587057" y="0"/>
                  </a:lnTo>
                  <a:lnTo>
                    <a:pt x="575995" y="0"/>
                  </a:lnTo>
                  <a:lnTo>
                    <a:pt x="564921" y="0"/>
                  </a:lnTo>
                  <a:lnTo>
                    <a:pt x="564921" y="11074"/>
                  </a:lnTo>
                  <a:lnTo>
                    <a:pt x="575995" y="11074"/>
                  </a:lnTo>
                  <a:lnTo>
                    <a:pt x="575995" y="22161"/>
                  </a:lnTo>
                  <a:lnTo>
                    <a:pt x="575995" y="33235"/>
                  </a:lnTo>
                  <a:lnTo>
                    <a:pt x="587057" y="33235"/>
                  </a:lnTo>
                  <a:lnTo>
                    <a:pt x="598131" y="33235"/>
                  </a:lnTo>
                  <a:lnTo>
                    <a:pt x="598131" y="22161"/>
                  </a:lnTo>
                  <a:close/>
                </a:path>
                <a:path w="631825" h="44450">
                  <a:moveTo>
                    <a:pt x="620293" y="22161"/>
                  </a:moveTo>
                  <a:lnTo>
                    <a:pt x="609219" y="22161"/>
                  </a:lnTo>
                  <a:lnTo>
                    <a:pt x="609219" y="33235"/>
                  </a:lnTo>
                  <a:lnTo>
                    <a:pt x="620293" y="33235"/>
                  </a:lnTo>
                  <a:lnTo>
                    <a:pt x="620293" y="22161"/>
                  </a:lnTo>
                  <a:close/>
                </a:path>
                <a:path w="631825" h="44450">
                  <a:moveTo>
                    <a:pt x="631380" y="0"/>
                  </a:moveTo>
                  <a:lnTo>
                    <a:pt x="620306" y="0"/>
                  </a:lnTo>
                  <a:lnTo>
                    <a:pt x="620306" y="11074"/>
                  </a:lnTo>
                  <a:lnTo>
                    <a:pt x="620306" y="22161"/>
                  </a:lnTo>
                  <a:lnTo>
                    <a:pt x="631380" y="22161"/>
                  </a:lnTo>
                  <a:lnTo>
                    <a:pt x="631380" y="11074"/>
                  </a:lnTo>
                  <a:lnTo>
                    <a:pt x="6313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/>
            <p:cNvSpPr/>
            <p:nvPr/>
          </p:nvSpPr>
          <p:spPr>
            <a:xfrm>
              <a:off x="5955525" y="4990452"/>
              <a:ext cx="620395" cy="33655"/>
            </a:xfrm>
            <a:custGeom>
              <a:avLst/>
              <a:gdLst/>
              <a:ahLst/>
              <a:cxnLst/>
              <a:rect l="l" t="t" r="r" b="b"/>
              <a:pathLst>
                <a:path w="620395" h="33654">
                  <a:moveTo>
                    <a:pt x="11074" y="11074"/>
                  </a:moveTo>
                  <a:lnTo>
                    <a:pt x="0" y="11074"/>
                  </a:lnTo>
                  <a:lnTo>
                    <a:pt x="0" y="22148"/>
                  </a:lnTo>
                  <a:lnTo>
                    <a:pt x="0" y="33235"/>
                  </a:lnTo>
                  <a:lnTo>
                    <a:pt x="11074" y="33235"/>
                  </a:lnTo>
                  <a:lnTo>
                    <a:pt x="11074" y="22148"/>
                  </a:lnTo>
                  <a:lnTo>
                    <a:pt x="11074" y="11074"/>
                  </a:lnTo>
                  <a:close/>
                </a:path>
                <a:path w="620395" h="33654">
                  <a:moveTo>
                    <a:pt x="44297" y="11074"/>
                  </a:moveTo>
                  <a:lnTo>
                    <a:pt x="33223" y="11074"/>
                  </a:lnTo>
                  <a:lnTo>
                    <a:pt x="22148" y="11074"/>
                  </a:lnTo>
                  <a:lnTo>
                    <a:pt x="22148" y="22148"/>
                  </a:lnTo>
                  <a:lnTo>
                    <a:pt x="22148" y="33235"/>
                  </a:lnTo>
                  <a:lnTo>
                    <a:pt x="33223" y="33235"/>
                  </a:lnTo>
                  <a:lnTo>
                    <a:pt x="44297" y="33235"/>
                  </a:lnTo>
                  <a:lnTo>
                    <a:pt x="44297" y="22148"/>
                  </a:lnTo>
                  <a:lnTo>
                    <a:pt x="44297" y="11074"/>
                  </a:lnTo>
                  <a:close/>
                </a:path>
                <a:path w="620395" h="33654">
                  <a:moveTo>
                    <a:pt x="55384" y="11074"/>
                  </a:moveTo>
                  <a:lnTo>
                    <a:pt x="44310" y="11074"/>
                  </a:lnTo>
                  <a:lnTo>
                    <a:pt x="44310" y="22148"/>
                  </a:lnTo>
                  <a:lnTo>
                    <a:pt x="44310" y="33235"/>
                  </a:lnTo>
                  <a:lnTo>
                    <a:pt x="55384" y="33235"/>
                  </a:lnTo>
                  <a:lnTo>
                    <a:pt x="55384" y="22148"/>
                  </a:lnTo>
                  <a:lnTo>
                    <a:pt x="55384" y="11074"/>
                  </a:lnTo>
                  <a:close/>
                </a:path>
                <a:path w="620395" h="33654">
                  <a:moveTo>
                    <a:pt x="77533" y="0"/>
                  </a:moveTo>
                  <a:lnTo>
                    <a:pt x="66459" y="0"/>
                  </a:lnTo>
                  <a:lnTo>
                    <a:pt x="66459" y="11074"/>
                  </a:lnTo>
                  <a:lnTo>
                    <a:pt x="66459" y="22148"/>
                  </a:lnTo>
                  <a:lnTo>
                    <a:pt x="66459" y="33235"/>
                  </a:lnTo>
                  <a:lnTo>
                    <a:pt x="77533" y="33235"/>
                  </a:lnTo>
                  <a:lnTo>
                    <a:pt x="77533" y="22148"/>
                  </a:lnTo>
                  <a:lnTo>
                    <a:pt x="77533" y="11087"/>
                  </a:lnTo>
                  <a:lnTo>
                    <a:pt x="77533" y="0"/>
                  </a:lnTo>
                  <a:close/>
                </a:path>
                <a:path w="620395" h="33654">
                  <a:moveTo>
                    <a:pt x="99682" y="22148"/>
                  </a:moveTo>
                  <a:lnTo>
                    <a:pt x="88607" y="22148"/>
                  </a:lnTo>
                  <a:lnTo>
                    <a:pt x="88607" y="33235"/>
                  </a:lnTo>
                  <a:lnTo>
                    <a:pt x="99682" y="33235"/>
                  </a:lnTo>
                  <a:lnTo>
                    <a:pt x="99682" y="22148"/>
                  </a:lnTo>
                  <a:close/>
                </a:path>
                <a:path w="620395" h="33654">
                  <a:moveTo>
                    <a:pt x="99682" y="0"/>
                  </a:moveTo>
                  <a:lnTo>
                    <a:pt x="88607" y="0"/>
                  </a:lnTo>
                  <a:lnTo>
                    <a:pt x="88607" y="11087"/>
                  </a:lnTo>
                  <a:lnTo>
                    <a:pt x="99682" y="11087"/>
                  </a:lnTo>
                  <a:lnTo>
                    <a:pt x="99682" y="0"/>
                  </a:lnTo>
                  <a:close/>
                </a:path>
                <a:path w="620395" h="33654">
                  <a:moveTo>
                    <a:pt x="155067" y="22148"/>
                  </a:moveTo>
                  <a:lnTo>
                    <a:pt x="143992" y="22148"/>
                  </a:lnTo>
                  <a:lnTo>
                    <a:pt x="143992" y="11074"/>
                  </a:lnTo>
                  <a:lnTo>
                    <a:pt x="132918" y="11074"/>
                  </a:lnTo>
                  <a:lnTo>
                    <a:pt x="132918" y="0"/>
                  </a:lnTo>
                  <a:lnTo>
                    <a:pt x="121843" y="0"/>
                  </a:lnTo>
                  <a:lnTo>
                    <a:pt x="121843" y="11074"/>
                  </a:lnTo>
                  <a:lnTo>
                    <a:pt x="110769" y="11074"/>
                  </a:lnTo>
                  <a:lnTo>
                    <a:pt x="99695" y="11074"/>
                  </a:lnTo>
                  <a:lnTo>
                    <a:pt x="99695" y="22148"/>
                  </a:lnTo>
                  <a:lnTo>
                    <a:pt x="99695" y="33235"/>
                  </a:lnTo>
                  <a:lnTo>
                    <a:pt x="110769" y="33235"/>
                  </a:lnTo>
                  <a:lnTo>
                    <a:pt x="110769" y="22148"/>
                  </a:lnTo>
                  <a:lnTo>
                    <a:pt x="121843" y="22148"/>
                  </a:lnTo>
                  <a:lnTo>
                    <a:pt x="132918" y="22148"/>
                  </a:lnTo>
                  <a:lnTo>
                    <a:pt x="132918" y="33235"/>
                  </a:lnTo>
                  <a:lnTo>
                    <a:pt x="143992" y="33235"/>
                  </a:lnTo>
                  <a:lnTo>
                    <a:pt x="155067" y="33235"/>
                  </a:lnTo>
                  <a:lnTo>
                    <a:pt x="155067" y="22148"/>
                  </a:lnTo>
                  <a:close/>
                </a:path>
                <a:path w="620395" h="33654">
                  <a:moveTo>
                    <a:pt x="177228" y="22148"/>
                  </a:moveTo>
                  <a:lnTo>
                    <a:pt x="166154" y="22148"/>
                  </a:lnTo>
                  <a:lnTo>
                    <a:pt x="166154" y="33235"/>
                  </a:lnTo>
                  <a:lnTo>
                    <a:pt x="177228" y="33235"/>
                  </a:lnTo>
                  <a:lnTo>
                    <a:pt x="177228" y="22148"/>
                  </a:lnTo>
                  <a:close/>
                </a:path>
                <a:path w="620395" h="33654">
                  <a:moveTo>
                    <a:pt x="188302" y="11074"/>
                  </a:moveTo>
                  <a:lnTo>
                    <a:pt x="177228" y="11074"/>
                  </a:lnTo>
                  <a:lnTo>
                    <a:pt x="177228" y="0"/>
                  </a:lnTo>
                  <a:lnTo>
                    <a:pt x="166154" y="0"/>
                  </a:lnTo>
                  <a:lnTo>
                    <a:pt x="166154" y="11087"/>
                  </a:lnTo>
                  <a:lnTo>
                    <a:pt x="177228" y="11087"/>
                  </a:lnTo>
                  <a:lnTo>
                    <a:pt x="177228" y="22148"/>
                  </a:lnTo>
                  <a:lnTo>
                    <a:pt x="188302" y="22148"/>
                  </a:lnTo>
                  <a:lnTo>
                    <a:pt x="188302" y="11074"/>
                  </a:lnTo>
                  <a:close/>
                </a:path>
                <a:path w="620395" h="33654">
                  <a:moveTo>
                    <a:pt x="210451" y="22148"/>
                  </a:moveTo>
                  <a:lnTo>
                    <a:pt x="199377" y="22148"/>
                  </a:lnTo>
                  <a:lnTo>
                    <a:pt x="199377" y="33235"/>
                  </a:lnTo>
                  <a:lnTo>
                    <a:pt x="210451" y="33235"/>
                  </a:lnTo>
                  <a:lnTo>
                    <a:pt x="210451" y="22148"/>
                  </a:lnTo>
                  <a:close/>
                </a:path>
                <a:path w="620395" h="33654">
                  <a:moveTo>
                    <a:pt x="210451" y="0"/>
                  </a:moveTo>
                  <a:lnTo>
                    <a:pt x="199377" y="0"/>
                  </a:lnTo>
                  <a:lnTo>
                    <a:pt x="199377" y="11087"/>
                  </a:lnTo>
                  <a:lnTo>
                    <a:pt x="210451" y="11087"/>
                  </a:lnTo>
                  <a:lnTo>
                    <a:pt x="210451" y="0"/>
                  </a:lnTo>
                  <a:close/>
                </a:path>
                <a:path w="620395" h="33654">
                  <a:moveTo>
                    <a:pt x="232613" y="0"/>
                  </a:moveTo>
                  <a:lnTo>
                    <a:pt x="221538" y="0"/>
                  </a:lnTo>
                  <a:lnTo>
                    <a:pt x="210464" y="0"/>
                  </a:lnTo>
                  <a:lnTo>
                    <a:pt x="210464" y="11074"/>
                  </a:lnTo>
                  <a:lnTo>
                    <a:pt x="210464" y="22148"/>
                  </a:lnTo>
                  <a:lnTo>
                    <a:pt x="210464" y="33235"/>
                  </a:lnTo>
                  <a:lnTo>
                    <a:pt x="221538" y="33235"/>
                  </a:lnTo>
                  <a:lnTo>
                    <a:pt x="221538" y="22148"/>
                  </a:lnTo>
                  <a:lnTo>
                    <a:pt x="221538" y="11087"/>
                  </a:lnTo>
                  <a:lnTo>
                    <a:pt x="232613" y="11087"/>
                  </a:lnTo>
                  <a:lnTo>
                    <a:pt x="232613" y="0"/>
                  </a:lnTo>
                  <a:close/>
                </a:path>
                <a:path w="620395" h="33654">
                  <a:moveTo>
                    <a:pt x="243687" y="22148"/>
                  </a:moveTo>
                  <a:lnTo>
                    <a:pt x="232613" y="22148"/>
                  </a:lnTo>
                  <a:lnTo>
                    <a:pt x="232613" y="33235"/>
                  </a:lnTo>
                  <a:lnTo>
                    <a:pt x="243687" y="33235"/>
                  </a:lnTo>
                  <a:lnTo>
                    <a:pt x="243687" y="22148"/>
                  </a:lnTo>
                  <a:close/>
                </a:path>
                <a:path w="620395" h="33654">
                  <a:moveTo>
                    <a:pt x="254762" y="11074"/>
                  </a:moveTo>
                  <a:lnTo>
                    <a:pt x="243687" y="11074"/>
                  </a:lnTo>
                  <a:lnTo>
                    <a:pt x="243687" y="22148"/>
                  </a:lnTo>
                  <a:lnTo>
                    <a:pt x="254762" y="22148"/>
                  </a:lnTo>
                  <a:lnTo>
                    <a:pt x="254762" y="11074"/>
                  </a:lnTo>
                  <a:close/>
                </a:path>
                <a:path w="620395" h="33654">
                  <a:moveTo>
                    <a:pt x="265836" y="22148"/>
                  </a:moveTo>
                  <a:lnTo>
                    <a:pt x="254762" y="22148"/>
                  </a:lnTo>
                  <a:lnTo>
                    <a:pt x="254762" y="33235"/>
                  </a:lnTo>
                  <a:lnTo>
                    <a:pt x="265836" y="33235"/>
                  </a:lnTo>
                  <a:lnTo>
                    <a:pt x="265836" y="22148"/>
                  </a:lnTo>
                  <a:close/>
                </a:path>
                <a:path w="620395" h="33654">
                  <a:moveTo>
                    <a:pt x="321221" y="11074"/>
                  </a:moveTo>
                  <a:lnTo>
                    <a:pt x="310146" y="11074"/>
                  </a:lnTo>
                  <a:lnTo>
                    <a:pt x="299072" y="11074"/>
                  </a:lnTo>
                  <a:lnTo>
                    <a:pt x="299072" y="0"/>
                  </a:lnTo>
                  <a:lnTo>
                    <a:pt x="287997" y="0"/>
                  </a:lnTo>
                  <a:lnTo>
                    <a:pt x="276923" y="0"/>
                  </a:lnTo>
                  <a:lnTo>
                    <a:pt x="276923" y="11074"/>
                  </a:lnTo>
                  <a:lnTo>
                    <a:pt x="265849" y="11074"/>
                  </a:lnTo>
                  <a:lnTo>
                    <a:pt x="265849" y="22148"/>
                  </a:lnTo>
                  <a:lnTo>
                    <a:pt x="265849" y="33235"/>
                  </a:lnTo>
                  <a:lnTo>
                    <a:pt x="276923" y="33235"/>
                  </a:lnTo>
                  <a:lnTo>
                    <a:pt x="276923" y="22148"/>
                  </a:lnTo>
                  <a:lnTo>
                    <a:pt x="276923" y="11087"/>
                  </a:lnTo>
                  <a:lnTo>
                    <a:pt x="287997" y="11087"/>
                  </a:lnTo>
                  <a:lnTo>
                    <a:pt x="287997" y="22148"/>
                  </a:lnTo>
                  <a:lnTo>
                    <a:pt x="299072" y="22148"/>
                  </a:lnTo>
                  <a:lnTo>
                    <a:pt x="310146" y="22148"/>
                  </a:lnTo>
                  <a:lnTo>
                    <a:pt x="310146" y="33235"/>
                  </a:lnTo>
                  <a:lnTo>
                    <a:pt x="321221" y="33235"/>
                  </a:lnTo>
                  <a:lnTo>
                    <a:pt x="321221" y="22148"/>
                  </a:lnTo>
                  <a:lnTo>
                    <a:pt x="321221" y="11074"/>
                  </a:lnTo>
                  <a:close/>
                </a:path>
                <a:path w="620395" h="33654">
                  <a:moveTo>
                    <a:pt x="343382" y="0"/>
                  </a:moveTo>
                  <a:lnTo>
                    <a:pt x="332308" y="0"/>
                  </a:lnTo>
                  <a:lnTo>
                    <a:pt x="332308" y="11074"/>
                  </a:lnTo>
                  <a:lnTo>
                    <a:pt x="321233" y="11074"/>
                  </a:lnTo>
                  <a:lnTo>
                    <a:pt x="321233" y="22148"/>
                  </a:lnTo>
                  <a:lnTo>
                    <a:pt x="321233" y="33235"/>
                  </a:lnTo>
                  <a:lnTo>
                    <a:pt x="332308" y="33235"/>
                  </a:lnTo>
                  <a:lnTo>
                    <a:pt x="343382" y="33235"/>
                  </a:lnTo>
                  <a:lnTo>
                    <a:pt x="343382" y="22148"/>
                  </a:lnTo>
                  <a:lnTo>
                    <a:pt x="343382" y="11087"/>
                  </a:lnTo>
                  <a:lnTo>
                    <a:pt x="343382" y="0"/>
                  </a:lnTo>
                  <a:close/>
                </a:path>
                <a:path w="620395" h="33654">
                  <a:moveTo>
                    <a:pt x="365531" y="0"/>
                  </a:moveTo>
                  <a:lnTo>
                    <a:pt x="354457" y="0"/>
                  </a:lnTo>
                  <a:lnTo>
                    <a:pt x="354457" y="11074"/>
                  </a:lnTo>
                  <a:lnTo>
                    <a:pt x="354457" y="22148"/>
                  </a:lnTo>
                  <a:lnTo>
                    <a:pt x="354457" y="33235"/>
                  </a:lnTo>
                  <a:lnTo>
                    <a:pt x="365531" y="33235"/>
                  </a:lnTo>
                  <a:lnTo>
                    <a:pt x="365531" y="22148"/>
                  </a:lnTo>
                  <a:lnTo>
                    <a:pt x="365531" y="11087"/>
                  </a:lnTo>
                  <a:lnTo>
                    <a:pt x="365531" y="0"/>
                  </a:lnTo>
                  <a:close/>
                </a:path>
                <a:path w="620395" h="33654">
                  <a:moveTo>
                    <a:pt x="409841" y="0"/>
                  </a:moveTo>
                  <a:lnTo>
                    <a:pt x="398767" y="0"/>
                  </a:lnTo>
                  <a:lnTo>
                    <a:pt x="398767" y="11074"/>
                  </a:lnTo>
                  <a:lnTo>
                    <a:pt x="387692" y="11074"/>
                  </a:lnTo>
                  <a:lnTo>
                    <a:pt x="387692" y="22148"/>
                  </a:lnTo>
                  <a:lnTo>
                    <a:pt x="398767" y="22148"/>
                  </a:lnTo>
                  <a:lnTo>
                    <a:pt x="398767" y="33235"/>
                  </a:lnTo>
                  <a:lnTo>
                    <a:pt x="409841" y="33235"/>
                  </a:lnTo>
                  <a:lnTo>
                    <a:pt x="409841" y="22148"/>
                  </a:lnTo>
                  <a:lnTo>
                    <a:pt x="409841" y="11087"/>
                  </a:lnTo>
                  <a:lnTo>
                    <a:pt x="409841" y="0"/>
                  </a:lnTo>
                  <a:close/>
                </a:path>
                <a:path w="620395" h="33654">
                  <a:moveTo>
                    <a:pt x="431990" y="11074"/>
                  </a:moveTo>
                  <a:lnTo>
                    <a:pt x="420916" y="11074"/>
                  </a:lnTo>
                  <a:lnTo>
                    <a:pt x="420916" y="22148"/>
                  </a:lnTo>
                  <a:lnTo>
                    <a:pt x="431990" y="22148"/>
                  </a:lnTo>
                  <a:lnTo>
                    <a:pt x="431990" y="11074"/>
                  </a:lnTo>
                  <a:close/>
                </a:path>
                <a:path w="620395" h="33654">
                  <a:moveTo>
                    <a:pt x="476300" y="11074"/>
                  </a:moveTo>
                  <a:lnTo>
                    <a:pt x="465226" y="11074"/>
                  </a:lnTo>
                  <a:lnTo>
                    <a:pt x="454152" y="11074"/>
                  </a:lnTo>
                  <a:lnTo>
                    <a:pt x="454152" y="0"/>
                  </a:lnTo>
                  <a:lnTo>
                    <a:pt x="443077" y="0"/>
                  </a:lnTo>
                  <a:lnTo>
                    <a:pt x="432003" y="0"/>
                  </a:lnTo>
                  <a:lnTo>
                    <a:pt x="432003" y="11087"/>
                  </a:lnTo>
                  <a:lnTo>
                    <a:pt x="443077" y="11087"/>
                  </a:lnTo>
                  <a:lnTo>
                    <a:pt x="454152" y="11087"/>
                  </a:lnTo>
                  <a:lnTo>
                    <a:pt x="454152" y="22148"/>
                  </a:lnTo>
                  <a:lnTo>
                    <a:pt x="465226" y="22148"/>
                  </a:lnTo>
                  <a:lnTo>
                    <a:pt x="476300" y="22148"/>
                  </a:lnTo>
                  <a:lnTo>
                    <a:pt x="476300" y="11074"/>
                  </a:lnTo>
                  <a:close/>
                </a:path>
                <a:path w="620395" h="33654">
                  <a:moveTo>
                    <a:pt x="509536" y="11074"/>
                  </a:moveTo>
                  <a:lnTo>
                    <a:pt x="498462" y="11074"/>
                  </a:lnTo>
                  <a:lnTo>
                    <a:pt x="498462" y="0"/>
                  </a:lnTo>
                  <a:lnTo>
                    <a:pt x="487387" y="0"/>
                  </a:lnTo>
                  <a:lnTo>
                    <a:pt x="487387" y="11074"/>
                  </a:lnTo>
                  <a:lnTo>
                    <a:pt x="487387" y="22148"/>
                  </a:lnTo>
                  <a:lnTo>
                    <a:pt x="498462" y="22148"/>
                  </a:lnTo>
                  <a:lnTo>
                    <a:pt x="509536" y="22148"/>
                  </a:lnTo>
                  <a:lnTo>
                    <a:pt x="509536" y="11074"/>
                  </a:lnTo>
                  <a:close/>
                </a:path>
                <a:path w="620395" h="33654">
                  <a:moveTo>
                    <a:pt x="542759" y="0"/>
                  </a:moveTo>
                  <a:lnTo>
                    <a:pt x="531685" y="0"/>
                  </a:lnTo>
                  <a:lnTo>
                    <a:pt x="520611" y="0"/>
                  </a:lnTo>
                  <a:lnTo>
                    <a:pt x="520611" y="11074"/>
                  </a:lnTo>
                  <a:lnTo>
                    <a:pt x="520611" y="22148"/>
                  </a:lnTo>
                  <a:lnTo>
                    <a:pt x="531685" y="22148"/>
                  </a:lnTo>
                  <a:lnTo>
                    <a:pt x="542759" y="22148"/>
                  </a:lnTo>
                  <a:lnTo>
                    <a:pt x="542759" y="11087"/>
                  </a:lnTo>
                  <a:lnTo>
                    <a:pt x="542759" y="0"/>
                  </a:lnTo>
                  <a:close/>
                </a:path>
                <a:path w="620395" h="33654">
                  <a:moveTo>
                    <a:pt x="564908" y="11074"/>
                  </a:moveTo>
                  <a:lnTo>
                    <a:pt x="553847" y="11074"/>
                  </a:lnTo>
                  <a:lnTo>
                    <a:pt x="542772" y="11074"/>
                  </a:lnTo>
                  <a:lnTo>
                    <a:pt x="542772" y="22148"/>
                  </a:lnTo>
                  <a:lnTo>
                    <a:pt x="553847" y="22148"/>
                  </a:lnTo>
                  <a:lnTo>
                    <a:pt x="564908" y="22148"/>
                  </a:lnTo>
                  <a:lnTo>
                    <a:pt x="564908" y="11074"/>
                  </a:lnTo>
                  <a:close/>
                </a:path>
                <a:path w="620395" h="33654">
                  <a:moveTo>
                    <a:pt x="587057" y="0"/>
                  </a:moveTo>
                  <a:lnTo>
                    <a:pt x="575995" y="0"/>
                  </a:lnTo>
                  <a:lnTo>
                    <a:pt x="575995" y="11074"/>
                  </a:lnTo>
                  <a:lnTo>
                    <a:pt x="564921" y="11074"/>
                  </a:lnTo>
                  <a:lnTo>
                    <a:pt x="564921" y="22148"/>
                  </a:lnTo>
                  <a:lnTo>
                    <a:pt x="575995" y="22148"/>
                  </a:lnTo>
                  <a:lnTo>
                    <a:pt x="587057" y="22148"/>
                  </a:lnTo>
                  <a:lnTo>
                    <a:pt x="587057" y="11087"/>
                  </a:lnTo>
                  <a:lnTo>
                    <a:pt x="587057" y="0"/>
                  </a:lnTo>
                  <a:close/>
                </a:path>
                <a:path w="620395" h="33654">
                  <a:moveTo>
                    <a:pt x="620293" y="11074"/>
                  </a:moveTo>
                  <a:lnTo>
                    <a:pt x="609219" y="11074"/>
                  </a:lnTo>
                  <a:lnTo>
                    <a:pt x="609219" y="22148"/>
                  </a:lnTo>
                  <a:lnTo>
                    <a:pt x="620293" y="22148"/>
                  </a:lnTo>
                  <a:lnTo>
                    <a:pt x="620293" y="1107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5955525" y="5012600"/>
              <a:ext cx="631825" cy="44450"/>
            </a:xfrm>
            <a:custGeom>
              <a:avLst/>
              <a:gdLst/>
              <a:ahLst/>
              <a:cxnLst/>
              <a:rect l="l" t="t" r="r" b="b"/>
              <a:pathLst>
                <a:path w="631825" h="44450">
                  <a:moveTo>
                    <a:pt x="11074" y="11074"/>
                  </a:moveTo>
                  <a:lnTo>
                    <a:pt x="0" y="11074"/>
                  </a:lnTo>
                  <a:lnTo>
                    <a:pt x="0" y="22148"/>
                  </a:lnTo>
                  <a:lnTo>
                    <a:pt x="11074" y="22148"/>
                  </a:lnTo>
                  <a:lnTo>
                    <a:pt x="11074" y="11074"/>
                  </a:lnTo>
                  <a:close/>
                </a:path>
                <a:path w="631825" h="44450">
                  <a:moveTo>
                    <a:pt x="44297" y="33235"/>
                  </a:moveTo>
                  <a:lnTo>
                    <a:pt x="33223" y="33235"/>
                  </a:lnTo>
                  <a:lnTo>
                    <a:pt x="22148" y="33235"/>
                  </a:lnTo>
                  <a:lnTo>
                    <a:pt x="11074" y="33235"/>
                  </a:lnTo>
                  <a:lnTo>
                    <a:pt x="11074" y="22161"/>
                  </a:lnTo>
                  <a:lnTo>
                    <a:pt x="0" y="22161"/>
                  </a:lnTo>
                  <a:lnTo>
                    <a:pt x="0" y="33235"/>
                  </a:lnTo>
                  <a:lnTo>
                    <a:pt x="0" y="44323"/>
                  </a:lnTo>
                  <a:lnTo>
                    <a:pt x="11074" y="44323"/>
                  </a:lnTo>
                  <a:lnTo>
                    <a:pt x="22148" y="44323"/>
                  </a:lnTo>
                  <a:lnTo>
                    <a:pt x="33223" y="44323"/>
                  </a:lnTo>
                  <a:lnTo>
                    <a:pt x="44297" y="44323"/>
                  </a:lnTo>
                  <a:lnTo>
                    <a:pt x="44297" y="33235"/>
                  </a:lnTo>
                  <a:close/>
                </a:path>
                <a:path w="631825" h="44450">
                  <a:moveTo>
                    <a:pt x="44297" y="11074"/>
                  </a:moveTo>
                  <a:lnTo>
                    <a:pt x="33223" y="11074"/>
                  </a:lnTo>
                  <a:lnTo>
                    <a:pt x="22148" y="11074"/>
                  </a:lnTo>
                  <a:lnTo>
                    <a:pt x="22148" y="22148"/>
                  </a:lnTo>
                  <a:lnTo>
                    <a:pt x="33223" y="22148"/>
                  </a:lnTo>
                  <a:lnTo>
                    <a:pt x="44297" y="22148"/>
                  </a:lnTo>
                  <a:lnTo>
                    <a:pt x="44297" y="11074"/>
                  </a:lnTo>
                  <a:close/>
                </a:path>
                <a:path w="631825" h="44450">
                  <a:moveTo>
                    <a:pt x="55384" y="11074"/>
                  </a:moveTo>
                  <a:lnTo>
                    <a:pt x="44310" y="11074"/>
                  </a:lnTo>
                  <a:lnTo>
                    <a:pt x="44310" y="22148"/>
                  </a:lnTo>
                  <a:lnTo>
                    <a:pt x="55384" y="22148"/>
                  </a:lnTo>
                  <a:lnTo>
                    <a:pt x="55384" y="11074"/>
                  </a:lnTo>
                  <a:close/>
                </a:path>
                <a:path w="631825" h="44450">
                  <a:moveTo>
                    <a:pt x="77533" y="22161"/>
                  </a:moveTo>
                  <a:lnTo>
                    <a:pt x="66459" y="22161"/>
                  </a:lnTo>
                  <a:lnTo>
                    <a:pt x="66459" y="33235"/>
                  </a:lnTo>
                  <a:lnTo>
                    <a:pt x="55384" y="33235"/>
                  </a:lnTo>
                  <a:lnTo>
                    <a:pt x="44310" y="33235"/>
                  </a:lnTo>
                  <a:lnTo>
                    <a:pt x="44310" y="44323"/>
                  </a:lnTo>
                  <a:lnTo>
                    <a:pt x="55384" y="44323"/>
                  </a:lnTo>
                  <a:lnTo>
                    <a:pt x="66459" y="44323"/>
                  </a:lnTo>
                  <a:lnTo>
                    <a:pt x="77533" y="44323"/>
                  </a:lnTo>
                  <a:lnTo>
                    <a:pt x="77533" y="33235"/>
                  </a:lnTo>
                  <a:lnTo>
                    <a:pt x="77533" y="22161"/>
                  </a:lnTo>
                  <a:close/>
                </a:path>
                <a:path w="631825" h="44450">
                  <a:moveTo>
                    <a:pt x="77533" y="11074"/>
                  </a:moveTo>
                  <a:lnTo>
                    <a:pt x="66459" y="11074"/>
                  </a:lnTo>
                  <a:lnTo>
                    <a:pt x="66459" y="22148"/>
                  </a:lnTo>
                  <a:lnTo>
                    <a:pt x="77533" y="22148"/>
                  </a:lnTo>
                  <a:lnTo>
                    <a:pt x="77533" y="11074"/>
                  </a:lnTo>
                  <a:close/>
                </a:path>
                <a:path w="631825" h="44450">
                  <a:moveTo>
                    <a:pt x="99682" y="33235"/>
                  </a:moveTo>
                  <a:lnTo>
                    <a:pt x="88607" y="33235"/>
                  </a:lnTo>
                  <a:lnTo>
                    <a:pt x="88607" y="44323"/>
                  </a:lnTo>
                  <a:lnTo>
                    <a:pt x="99682" y="44323"/>
                  </a:lnTo>
                  <a:lnTo>
                    <a:pt x="99682" y="33235"/>
                  </a:lnTo>
                  <a:close/>
                </a:path>
                <a:path w="631825" h="44450">
                  <a:moveTo>
                    <a:pt x="110769" y="22161"/>
                  </a:moveTo>
                  <a:lnTo>
                    <a:pt x="99695" y="22161"/>
                  </a:lnTo>
                  <a:lnTo>
                    <a:pt x="99695" y="33235"/>
                  </a:lnTo>
                  <a:lnTo>
                    <a:pt x="110769" y="33235"/>
                  </a:lnTo>
                  <a:lnTo>
                    <a:pt x="110769" y="22161"/>
                  </a:lnTo>
                  <a:close/>
                </a:path>
                <a:path w="631825" h="44450">
                  <a:moveTo>
                    <a:pt x="143992" y="22161"/>
                  </a:moveTo>
                  <a:lnTo>
                    <a:pt x="132918" y="22161"/>
                  </a:lnTo>
                  <a:lnTo>
                    <a:pt x="132918" y="33235"/>
                  </a:lnTo>
                  <a:lnTo>
                    <a:pt x="143992" y="33235"/>
                  </a:lnTo>
                  <a:lnTo>
                    <a:pt x="143992" y="22161"/>
                  </a:lnTo>
                  <a:close/>
                </a:path>
                <a:path w="631825" h="44450">
                  <a:moveTo>
                    <a:pt x="155067" y="11074"/>
                  </a:moveTo>
                  <a:lnTo>
                    <a:pt x="143992" y="11074"/>
                  </a:lnTo>
                  <a:lnTo>
                    <a:pt x="132918" y="11074"/>
                  </a:lnTo>
                  <a:lnTo>
                    <a:pt x="121843" y="11074"/>
                  </a:lnTo>
                  <a:lnTo>
                    <a:pt x="110769" y="11074"/>
                  </a:lnTo>
                  <a:lnTo>
                    <a:pt x="110769" y="22148"/>
                  </a:lnTo>
                  <a:lnTo>
                    <a:pt x="121843" y="22148"/>
                  </a:lnTo>
                  <a:lnTo>
                    <a:pt x="132918" y="22148"/>
                  </a:lnTo>
                  <a:lnTo>
                    <a:pt x="143992" y="22148"/>
                  </a:lnTo>
                  <a:lnTo>
                    <a:pt x="155067" y="22148"/>
                  </a:lnTo>
                  <a:lnTo>
                    <a:pt x="155067" y="11074"/>
                  </a:lnTo>
                  <a:close/>
                </a:path>
                <a:path w="631825" h="44450">
                  <a:moveTo>
                    <a:pt x="166154" y="11074"/>
                  </a:moveTo>
                  <a:lnTo>
                    <a:pt x="155079" y="11074"/>
                  </a:lnTo>
                  <a:lnTo>
                    <a:pt x="155079" y="22148"/>
                  </a:lnTo>
                  <a:lnTo>
                    <a:pt x="166154" y="22148"/>
                  </a:lnTo>
                  <a:lnTo>
                    <a:pt x="166154" y="11074"/>
                  </a:lnTo>
                  <a:close/>
                </a:path>
                <a:path w="631825" h="44450">
                  <a:moveTo>
                    <a:pt x="177228" y="22161"/>
                  </a:moveTo>
                  <a:lnTo>
                    <a:pt x="166154" y="22161"/>
                  </a:lnTo>
                  <a:lnTo>
                    <a:pt x="155079" y="22161"/>
                  </a:lnTo>
                  <a:lnTo>
                    <a:pt x="155079" y="33235"/>
                  </a:lnTo>
                  <a:lnTo>
                    <a:pt x="155079" y="44323"/>
                  </a:lnTo>
                  <a:lnTo>
                    <a:pt x="166154" y="44323"/>
                  </a:lnTo>
                  <a:lnTo>
                    <a:pt x="166154" y="33235"/>
                  </a:lnTo>
                  <a:lnTo>
                    <a:pt x="177228" y="33235"/>
                  </a:lnTo>
                  <a:lnTo>
                    <a:pt x="177228" y="22161"/>
                  </a:lnTo>
                  <a:close/>
                </a:path>
                <a:path w="631825" h="44450">
                  <a:moveTo>
                    <a:pt x="188302" y="33235"/>
                  </a:moveTo>
                  <a:lnTo>
                    <a:pt x="177228" y="33235"/>
                  </a:lnTo>
                  <a:lnTo>
                    <a:pt x="177228" y="44323"/>
                  </a:lnTo>
                  <a:lnTo>
                    <a:pt x="188302" y="44323"/>
                  </a:lnTo>
                  <a:lnTo>
                    <a:pt x="188302" y="33235"/>
                  </a:lnTo>
                  <a:close/>
                </a:path>
                <a:path w="631825" h="44450">
                  <a:moveTo>
                    <a:pt x="199377" y="22161"/>
                  </a:moveTo>
                  <a:lnTo>
                    <a:pt x="188302" y="22161"/>
                  </a:lnTo>
                  <a:lnTo>
                    <a:pt x="188302" y="33235"/>
                  </a:lnTo>
                  <a:lnTo>
                    <a:pt x="199377" y="33235"/>
                  </a:lnTo>
                  <a:lnTo>
                    <a:pt x="199377" y="22161"/>
                  </a:lnTo>
                  <a:close/>
                </a:path>
                <a:path w="631825" h="44450">
                  <a:moveTo>
                    <a:pt x="210451" y="11074"/>
                  </a:moveTo>
                  <a:lnTo>
                    <a:pt x="199377" y="11074"/>
                  </a:lnTo>
                  <a:lnTo>
                    <a:pt x="199377" y="22148"/>
                  </a:lnTo>
                  <a:lnTo>
                    <a:pt x="210451" y="22148"/>
                  </a:lnTo>
                  <a:lnTo>
                    <a:pt x="210451" y="11074"/>
                  </a:lnTo>
                  <a:close/>
                </a:path>
                <a:path w="631825" h="44450">
                  <a:moveTo>
                    <a:pt x="221538" y="11074"/>
                  </a:moveTo>
                  <a:lnTo>
                    <a:pt x="210464" y="11074"/>
                  </a:lnTo>
                  <a:lnTo>
                    <a:pt x="210464" y="22148"/>
                  </a:lnTo>
                  <a:lnTo>
                    <a:pt x="221538" y="22148"/>
                  </a:lnTo>
                  <a:lnTo>
                    <a:pt x="221538" y="11074"/>
                  </a:lnTo>
                  <a:close/>
                </a:path>
                <a:path w="631825" h="44450">
                  <a:moveTo>
                    <a:pt x="254762" y="22161"/>
                  </a:moveTo>
                  <a:lnTo>
                    <a:pt x="243687" y="22161"/>
                  </a:lnTo>
                  <a:lnTo>
                    <a:pt x="232613" y="22161"/>
                  </a:lnTo>
                  <a:lnTo>
                    <a:pt x="232613" y="33235"/>
                  </a:lnTo>
                  <a:lnTo>
                    <a:pt x="243687" y="33235"/>
                  </a:lnTo>
                  <a:lnTo>
                    <a:pt x="254762" y="33235"/>
                  </a:lnTo>
                  <a:lnTo>
                    <a:pt x="254762" y="22161"/>
                  </a:lnTo>
                  <a:close/>
                </a:path>
                <a:path w="631825" h="44450">
                  <a:moveTo>
                    <a:pt x="254762" y="11074"/>
                  </a:moveTo>
                  <a:lnTo>
                    <a:pt x="243687" y="11074"/>
                  </a:lnTo>
                  <a:lnTo>
                    <a:pt x="243687" y="22148"/>
                  </a:lnTo>
                  <a:lnTo>
                    <a:pt x="254762" y="22148"/>
                  </a:lnTo>
                  <a:lnTo>
                    <a:pt x="254762" y="11074"/>
                  </a:lnTo>
                  <a:close/>
                </a:path>
                <a:path w="631825" h="44450">
                  <a:moveTo>
                    <a:pt x="276923" y="22161"/>
                  </a:moveTo>
                  <a:lnTo>
                    <a:pt x="265849" y="22161"/>
                  </a:lnTo>
                  <a:lnTo>
                    <a:pt x="265849" y="33235"/>
                  </a:lnTo>
                  <a:lnTo>
                    <a:pt x="276923" y="33235"/>
                  </a:lnTo>
                  <a:lnTo>
                    <a:pt x="276923" y="22161"/>
                  </a:lnTo>
                  <a:close/>
                </a:path>
                <a:path w="631825" h="44450">
                  <a:moveTo>
                    <a:pt x="299072" y="22161"/>
                  </a:moveTo>
                  <a:lnTo>
                    <a:pt x="287997" y="22161"/>
                  </a:lnTo>
                  <a:lnTo>
                    <a:pt x="287997" y="33235"/>
                  </a:lnTo>
                  <a:lnTo>
                    <a:pt x="299072" y="33235"/>
                  </a:lnTo>
                  <a:lnTo>
                    <a:pt x="299072" y="22161"/>
                  </a:lnTo>
                  <a:close/>
                </a:path>
                <a:path w="631825" h="44450">
                  <a:moveTo>
                    <a:pt x="321221" y="11074"/>
                  </a:moveTo>
                  <a:lnTo>
                    <a:pt x="310146" y="11074"/>
                  </a:lnTo>
                  <a:lnTo>
                    <a:pt x="299072" y="11074"/>
                  </a:lnTo>
                  <a:lnTo>
                    <a:pt x="287997" y="11074"/>
                  </a:lnTo>
                  <a:lnTo>
                    <a:pt x="287997" y="22148"/>
                  </a:lnTo>
                  <a:lnTo>
                    <a:pt x="299072" y="22148"/>
                  </a:lnTo>
                  <a:lnTo>
                    <a:pt x="310146" y="22148"/>
                  </a:lnTo>
                  <a:lnTo>
                    <a:pt x="321221" y="22148"/>
                  </a:lnTo>
                  <a:lnTo>
                    <a:pt x="321221" y="11074"/>
                  </a:lnTo>
                  <a:close/>
                </a:path>
                <a:path w="631825" h="44450">
                  <a:moveTo>
                    <a:pt x="354457" y="11074"/>
                  </a:moveTo>
                  <a:lnTo>
                    <a:pt x="343382" y="11074"/>
                  </a:lnTo>
                  <a:lnTo>
                    <a:pt x="343382" y="22148"/>
                  </a:lnTo>
                  <a:lnTo>
                    <a:pt x="354457" y="22148"/>
                  </a:lnTo>
                  <a:lnTo>
                    <a:pt x="354457" y="11074"/>
                  </a:lnTo>
                  <a:close/>
                </a:path>
                <a:path w="631825" h="44450">
                  <a:moveTo>
                    <a:pt x="376605" y="22161"/>
                  </a:moveTo>
                  <a:lnTo>
                    <a:pt x="365531" y="22161"/>
                  </a:lnTo>
                  <a:lnTo>
                    <a:pt x="354457" y="22161"/>
                  </a:lnTo>
                  <a:lnTo>
                    <a:pt x="354457" y="33235"/>
                  </a:lnTo>
                  <a:lnTo>
                    <a:pt x="365531" y="33235"/>
                  </a:lnTo>
                  <a:lnTo>
                    <a:pt x="376605" y="33235"/>
                  </a:lnTo>
                  <a:lnTo>
                    <a:pt x="376605" y="22161"/>
                  </a:lnTo>
                  <a:close/>
                </a:path>
                <a:path w="631825" h="44450">
                  <a:moveTo>
                    <a:pt x="376605" y="11074"/>
                  </a:moveTo>
                  <a:lnTo>
                    <a:pt x="365531" y="11074"/>
                  </a:lnTo>
                  <a:lnTo>
                    <a:pt x="365531" y="22148"/>
                  </a:lnTo>
                  <a:lnTo>
                    <a:pt x="376605" y="22148"/>
                  </a:lnTo>
                  <a:lnTo>
                    <a:pt x="376605" y="11074"/>
                  </a:lnTo>
                  <a:close/>
                </a:path>
                <a:path w="631825" h="44450">
                  <a:moveTo>
                    <a:pt x="398767" y="22161"/>
                  </a:moveTo>
                  <a:lnTo>
                    <a:pt x="387692" y="22161"/>
                  </a:lnTo>
                  <a:lnTo>
                    <a:pt x="376618" y="22161"/>
                  </a:lnTo>
                  <a:lnTo>
                    <a:pt x="376618" y="33235"/>
                  </a:lnTo>
                  <a:lnTo>
                    <a:pt x="387692" y="33235"/>
                  </a:lnTo>
                  <a:lnTo>
                    <a:pt x="398767" y="33235"/>
                  </a:lnTo>
                  <a:lnTo>
                    <a:pt x="398767" y="22161"/>
                  </a:lnTo>
                  <a:close/>
                </a:path>
                <a:path w="631825" h="44450">
                  <a:moveTo>
                    <a:pt x="431990" y="22161"/>
                  </a:moveTo>
                  <a:lnTo>
                    <a:pt x="420916" y="22161"/>
                  </a:lnTo>
                  <a:lnTo>
                    <a:pt x="420916" y="33235"/>
                  </a:lnTo>
                  <a:lnTo>
                    <a:pt x="431990" y="33235"/>
                  </a:lnTo>
                  <a:lnTo>
                    <a:pt x="431990" y="22161"/>
                  </a:lnTo>
                  <a:close/>
                </a:path>
                <a:path w="631825" h="44450">
                  <a:moveTo>
                    <a:pt x="431990" y="0"/>
                  </a:moveTo>
                  <a:lnTo>
                    <a:pt x="420916" y="0"/>
                  </a:lnTo>
                  <a:lnTo>
                    <a:pt x="420916" y="11074"/>
                  </a:lnTo>
                  <a:lnTo>
                    <a:pt x="409841" y="11074"/>
                  </a:lnTo>
                  <a:lnTo>
                    <a:pt x="409841" y="0"/>
                  </a:lnTo>
                  <a:lnTo>
                    <a:pt x="398767" y="0"/>
                  </a:lnTo>
                  <a:lnTo>
                    <a:pt x="398767" y="11074"/>
                  </a:lnTo>
                  <a:lnTo>
                    <a:pt x="398767" y="22148"/>
                  </a:lnTo>
                  <a:lnTo>
                    <a:pt x="409841" y="22148"/>
                  </a:lnTo>
                  <a:lnTo>
                    <a:pt x="420916" y="22148"/>
                  </a:lnTo>
                  <a:lnTo>
                    <a:pt x="420916" y="11087"/>
                  </a:lnTo>
                  <a:lnTo>
                    <a:pt x="431990" y="11087"/>
                  </a:lnTo>
                  <a:lnTo>
                    <a:pt x="431990" y="0"/>
                  </a:lnTo>
                  <a:close/>
                </a:path>
                <a:path w="631825" h="44450">
                  <a:moveTo>
                    <a:pt x="443077" y="22161"/>
                  </a:moveTo>
                  <a:lnTo>
                    <a:pt x="432003" y="22161"/>
                  </a:lnTo>
                  <a:lnTo>
                    <a:pt x="432003" y="33235"/>
                  </a:lnTo>
                  <a:lnTo>
                    <a:pt x="443077" y="33235"/>
                  </a:lnTo>
                  <a:lnTo>
                    <a:pt x="443077" y="22161"/>
                  </a:lnTo>
                  <a:close/>
                </a:path>
                <a:path w="631825" h="44450">
                  <a:moveTo>
                    <a:pt x="454152" y="11074"/>
                  </a:moveTo>
                  <a:lnTo>
                    <a:pt x="443077" y="11074"/>
                  </a:lnTo>
                  <a:lnTo>
                    <a:pt x="432003" y="11074"/>
                  </a:lnTo>
                  <a:lnTo>
                    <a:pt x="432003" y="22148"/>
                  </a:lnTo>
                  <a:lnTo>
                    <a:pt x="443077" y="22148"/>
                  </a:lnTo>
                  <a:lnTo>
                    <a:pt x="454152" y="22148"/>
                  </a:lnTo>
                  <a:lnTo>
                    <a:pt x="454152" y="11074"/>
                  </a:lnTo>
                  <a:close/>
                </a:path>
                <a:path w="631825" h="44450">
                  <a:moveTo>
                    <a:pt x="498462" y="22161"/>
                  </a:moveTo>
                  <a:lnTo>
                    <a:pt x="487387" y="22161"/>
                  </a:lnTo>
                  <a:lnTo>
                    <a:pt x="487387" y="33235"/>
                  </a:lnTo>
                  <a:lnTo>
                    <a:pt x="498462" y="33235"/>
                  </a:lnTo>
                  <a:lnTo>
                    <a:pt x="498462" y="22161"/>
                  </a:lnTo>
                  <a:close/>
                </a:path>
                <a:path w="631825" h="44450">
                  <a:moveTo>
                    <a:pt x="509536" y="11074"/>
                  </a:moveTo>
                  <a:lnTo>
                    <a:pt x="498462" y="11074"/>
                  </a:lnTo>
                  <a:lnTo>
                    <a:pt x="498462" y="0"/>
                  </a:lnTo>
                  <a:lnTo>
                    <a:pt x="487387" y="0"/>
                  </a:lnTo>
                  <a:lnTo>
                    <a:pt x="487387" y="11074"/>
                  </a:lnTo>
                  <a:lnTo>
                    <a:pt x="487387" y="22148"/>
                  </a:lnTo>
                  <a:lnTo>
                    <a:pt x="498462" y="22148"/>
                  </a:lnTo>
                  <a:lnTo>
                    <a:pt x="509536" y="22148"/>
                  </a:lnTo>
                  <a:lnTo>
                    <a:pt x="509536" y="11074"/>
                  </a:lnTo>
                  <a:close/>
                </a:path>
                <a:path w="631825" h="44450">
                  <a:moveTo>
                    <a:pt x="542759" y="0"/>
                  </a:moveTo>
                  <a:lnTo>
                    <a:pt x="531685" y="0"/>
                  </a:lnTo>
                  <a:lnTo>
                    <a:pt x="520611" y="0"/>
                  </a:lnTo>
                  <a:lnTo>
                    <a:pt x="520611" y="11074"/>
                  </a:lnTo>
                  <a:lnTo>
                    <a:pt x="520611" y="22148"/>
                  </a:lnTo>
                  <a:lnTo>
                    <a:pt x="531685" y="22148"/>
                  </a:lnTo>
                  <a:lnTo>
                    <a:pt x="542759" y="22148"/>
                  </a:lnTo>
                  <a:lnTo>
                    <a:pt x="542759" y="11087"/>
                  </a:lnTo>
                  <a:lnTo>
                    <a:pt x="542759" y="0"/>
                  </a:lnTo>
                  <a:close/>
                </a:path>
                <a:path w="631825" h="44450">
                  <a:moveTo>
                    <a:pt x="553847" y="22161"/>
                  </a:moveTo>
                  <a:lnTo>
                    <a:pt x="542772" y="22161"/>
                  </a:lnTo>
                  <a:lnTo>
                    <a:pt x="542772" y="33235"/>
                  </a:lnTo>
                  <a:lnTo>
                    <a:pt x="553847" y="33235"/>
                  </a:lnTo>
                  <a:lnTo>
                    <a:pt x="553847" y="22161"/>
                  </a:lnTo>
                  <a:close/>
                </a:path>
                <a:path w="631825" h="44450">
                  <a:moveTo>
                    <a:pt x="564908" y="0"/>
                  </a:moveTo>
                  <a:lnTo>
                    <a:pt x="553847" y="0"/>
                  </a:lnTo>
                  <a:lnTo>
                    <a:pt x="553847" y="11087"/>
                  </a:lnTo>
                  <a:lnTo>
                    <a:pt x="564908" y="11087"/>
                  </a:lnTo>
                  <a:lnTo>
                    <a:pt x="564908" y="0"/>
                  </a:lnTo>
                  <a:close/>
                </a:path>
                <a:path w="631825" h="44450">
                  <a:moveTo>
                    <a:pt x="587057" y="22161"/>
                  </a:moveTo>
                  <a:lnTo>
                    <a:pt x="575995" y="22161"/>
                  </a:lnTo>
                  <a:lnTo>
                    <a:pt x="575995" y="33235"/>
                  </a:lnTo>
                  <a:lnTo>
                    <a:pt x="587057" y="33235"/>
                  </a:lnTo>
                  <a:lnTo>
                    <a:pt x="587057" y="22161"/>
                  </a:lnTo>
                  <a:close/>
                </a:path>
                <a:path w="631825" h="44450">
                  <a:moveTo>
                    <a:pt x="598131" y="0"/>
                  </a:moveTo>
                  <a:lnTo>
                    <a:pt x="587057" y="0"/>
                  </a:lnTo>
                  <a:lnTo>
                    <a:pt x="575995" y="0"/>
                  </a:lnTo>
                  <a:lnTo>
                    <a:pt x="564921" y="0"/>
                  </a:lnTo>
                  <a:lnTo>
                    <a:pt x="564921" y="11074"/>
                  </a:lnTo>
                  <a:lnTo>
                    <a:pt x="564921" y="22148"/>
                  </a:lnTo>
                  <a:lnTo>
                    <a:pt x="575995" y="22148"/>
                  </a:lnTo>
                  <a:lnTo>
                    <a:pt x="587057" y="22148"/>
                  </a:lnTo>
                  <a:lnTo>
                    <a:pt x="587057" y="11087"/>
                  </a:lnTo>
                  <a:lnTo>
                    <a:pt x="598131" y="11087"/>
                  </a:lnTo>
                  <a:lnTo>
                    <a:pt x="598131" y="0"/>
                  </a:lnTo>
                  <a:close/>
                </a:path>
                <a:path w="631825" h="44450">
                  <a:moveTo>
                    <a:pt x="620293" y="0"/>
                  </a:moveTo>
                  <a:lnTo>
                    <a:pt x="609219" y="0"/>
                  </a:lnTo>
                  <a:lnTo>
                    <a:pt x="609219" y="11074"/>
                  </a:lnTo>
                  <a:lnTo>
                    <a:pt x="598157" y="11074"/>
                  </a:lnTo>
                  <a:lnTo>
                    <a:pt x="598157" y="22148"/>
                  </a:lnTo>
                  <a:lnTo>
                    <a:pt x="609219" y="22148"/>
                  </a:lnTo>
                  <a:lnTo>
                    <a:pt x="609219" y="11087"/>
                  </a:lnTo>
                  <a:lnTo>
                    <a:pt x="620293" y="11087"/>
                  </a:lnTo>
                  <a:lnTo>
                    <a:pt x="620293" y="0"/>
                  </a:lnTo>
                  <a:close/>
                </a:path>
                <a:path w="631825" h="44450">
                  <a:moveTo>
                    <a:pt x="631380" y="0"/>
                  </a:moveTo>
                  <a:lnTo>
                    <a:pt x="620306" y="0"/>
                  </a:lnTo>
                  <a:lnTo>
                    <a:pt x="620306" y="11074"/>
                  </a:lnTo>
                  <a:lnTo>
                    <a:pt x="620306" y="22148"/>
                  </a:lnTo>
                  <a:lnTo>
                    <a:pt x="631380" y="22148"/>
                  </a:lnTo>
                  <a:lnTo>
                    <a:pt x="631380" y="11087"/>
                  </a:lnTo>
                  <a:lnTo>
                    <a:pt x="6313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6132754" y="5045836"/>
              <a:ext cx="443230" cy="11430"/>
            </a:xfrm>
            <a:custGeom>
              <a:avLst/>
              <a:gdLst/>
              <a:ahLst/>
              <a:cxnLst/>
              <a:rect l="l" t="t" r="r" b="b"/>
              <a:pathLst>
                <a:path w="443229" h="11429">
                  <a:moveTo>
                    <a:pt x="11074" y="0"/>
                  </a:moveTo>
                  <a:lnTo>
                    <a:pt x="0" y="0"/>
                  </a:lnTo>
                  <a:lnTo>
                    <a:pt x="0" y="11087"/>
                  </a:lnTo>
                  <a:lnTo>
                    <a:pt x="11074" y="11087"/>
                  </a:lnTo>
                  <a:lnTo>
                    <a:pt x="11074" y="0"/>
                  </a:lnTo>
                  <a:close/>
                </a:path>
                <a:path w="443229" h="11429">
                  <a:moveTo>
                    <a:pt x="33223" y="0"/>
                  </a:moveTo>
                  <a:lnTo>
                    <a:pt x="22148" y="0"/>
                  </a:lnTo>
                  <a:lnTo>
                    <a:pt x="22148" y="11087"/>
                  </a:lnTo>
                  <a:lnTo>
                    <a:pt x="33223" y="11087"/>
                  </a:lnTo>
                  <a:lnTo>
                    <a:pt x="33223" y="0"/>
                  </a:lnTo>
                  <a:close/>
                </a:path>
                <a:path w="443229" h="11429">
                  <a:moveTo>
                    <a:pt x="55384" y="0"/>
                  </a:moveTo>
                  <a:lnTo>
                    <a:pt x="44310" y="0"/>
                  </a:lnTo>
                  <a:lnTo>
                    <a:pt x="33235" y="0"/>
                  </a:lnTo>
                  <a:lnTo>
                    <a:pt x="33235" y="11087"/>
                  </a:lnTo>
                  <a:lnTo>
                    <a:pt x="44310" y="11087"/>
                  </a:lnTo>
                  <a:lnTo>
                    <a:pt x="55384" y="11087"/>
                  </a:lnTo>
                  <a:lnTo>
                    <a:pt x="55384" y="0"/>
                  </a:lnTo>
                  <a:close/>
                </a:path>
                <a:path w="443229" h="11429">
                  <a:moveTo>
                    <a:pt x="88607" y="0"/>
                  </a:moveTo>
                  <a:lnTo>
                    <a:pt x="77533" y="0"/>
                  </a:lnTo>
                  <a:lnTo>
                    <a:pt x="77533" y="11087"/>
                  </a:lnTo>
                  <a:lnTo>
                    <a:pt x="88607" y="11087"/>
                  </a:lnTo>
                  <a:lnTo>
                    <a:pt x="88607" y="0"/>
                  </a:lnTo>
                  <a:close/>
                </a:path>
                <a:path w="443229" h="11429">
                  <a:moveTo>
                    <a:pt x="132918" y="0"/>
                  </a:moveTo>
                  <a:lnTo>
                    <a:pt x="121843" y="0"/>
                  </a:lnTo>
                  <a:lnTo>
                    <a:pt x="121843" y="11087"/>
                  </a:lnTo>
                  <a:lnTo>
                    <a:pt x="132918" y="11087"/>
                  </a:lnTo>
                  <a:lnTo>
                    <a:pt x="132918" y="0"/>
                  </a:lnTo>
                  <a:close/>
                </a:path>
                <a:path w="443229" h="11429">
                  <a:moveTo>
                    <a:pt x="155079" y="0"/>
                  </a:moveTo>
                  <a:lnTo>
                    <a:pt x="144005" y="0"/>
                  </a:lnTo>
                  <a:lnTo>
                    <a:pt x="144005" y="11087"/>
                  </a:lnTo>
                  <a:lnTo>
                    <a:pt x="155079" y="11087"/>
                  </a:lnTo>
                  <a:lnTo>
                    <a:pt x="155079" y="0"/>
                  </a:lnTo>
                  <a:close/>
                </a:path>
                <a:path w="443229" h="11429">
                  <a:moveTo>
                    <a:pt x="177228" y="0"/>
                  </a:moveTo>
                  <a:lnTo>
                    <a:pt x="166154" y="0"/>
                  </a:lnTo>
                  <a:lnTo>
                    <a:pt x="166154" y="11087"/>
                  </a:lnTo>
                  <a:lnTo>
                    <a:pt x="177228" y="11087"/>
                  </a:lnTo>
                  <a:lnTo>
                    <a:pt x="177228" y="0"/>
                  </a:lnTo>
                  <a:close/>
                </a:path>
                <a:path w="443229" h="11429">
                  <a:moveTo>
                    <a:pt x="199377" y="0"/>
                  </a:moveTo>
                  <a:lnTo>
                    <a:pt x="188302" y="0"/>
                  </a:lnTo>
                  <a:lnTo>
                    <a:pt x="188302" y="11087"/>
                  </a:lnTo>
                  <a:lnTo>
                    <a:pt x="199377" y="11087"/>
                  </a:lnTo>
                  <a:lnTo>
                    <a:pt x="199377" y="0"/>
                  </a:lnTo>
                  <a:close/>
                </a:path>
                <a:path w="443229" h="11429">
                  <a:moveTo>
                    <a:pt x="210464" y="0"/>
                  </a:moveTo>
                  <a:lnTo>
                    <a:pt x="199390" y="0"/>
                  </a:lnTo>
                  <a:lnTo>
                    <a:pt x="199390" y="11087"/>
                  </a:lnTo>
                  <a:lnTo>
                    <a:pt x="210464" y="11087"/>
                  </a:lnTo>
                  <a:lnTo>
                    <a:pt x="210464" y="0"/>
                  </a:lnTo>
                  <a:close/>
                </a:path>
                <a:path w="443229" h="11429">
                  <a:moveTo>
                    <a:pt x="254762" y="0"/>
                  </a:moveTo>
                  <a:lnTo>
                    <a:pt x="243687" y="0"/>
                  </a:lnTo>
                  <a:lnTo>
                    <a:pt x="232613" y="0"/>
                  </a:lnTo>
                  <a:lnTo>
                    <a:pt x="221538" y="0"/>
                  </a:lnTo>
                  <a:lnTo>
                    <a:pt x="221538" y="11087"/>
                  </a:lnTo>
                  <a:lnTo>
                    <a:pt x="232613" y="11087"/>
                  </a:lnTo>
                  <a:lnTo>
                    <a:pt x="243687" y="11087"/>
                  </a:lnTo>
                  <a:lnTo>
                    <a:pt x="254762" y="11087"/>
                  </a:lnTo>
                  <a:lnTo>
                    <a:pt x="254762" y="0"/>
                  </a:lnTo>
                  <a:close/>
                </a:path>
                <a:path w="443229" h="11429">
                  <a:moveTo>
                    <a:pt x="287997" y="0"/>
                  </a:moveTo>
                  <a:lnTo>
                    <a:pt x="276923" y="0"/>
                  </a:lnTo>
                  <a:lnTo>
                    <a:pt x="265849" y="0"/>
                  </a:lnTo>
                  <a:lnTo>
                    <a:pt x="254774" y="0"/>
                  </a:lnTo>
                  <a:lnTo>
                    <a:pt x="254774" y="11087"/>
                  </a:lnTo>
                  <a:lnTo>
                    <a:pt x="265849" y="11087"/>
                  </a:lnTo>
                  <a:lnTo>
                    <a:pt x="276923" y="11087"/>
                  </a:lnTo>
                  <a:lnTo>
                    <a:pt x="287997" y="11087"/>
                  </a:lnTo>
                  <a:lnTo>
                    <a:pt x="287997" y="0"/>
                  </a:lnTo>
                  <a:close/>
                </a:path>
                <a:path w="443229" h="11429">
                  <a:moveTo>
                    <a:pt x="310146" y="0"/>
                  </a:moveTo>
                  <a:lnTo>
                    <a:pt x="299072" y="0"/>
                  </a:lnTo>
                  <a:lnTo>
                    <a:pt x="299072" y="11087"/>
                  </a:lnTo>
                  <a:lnTo>
                    <a:pt x="310146" y="11087"/>
                  </a:lnTo>
                  <a:lnTo>
                    <a:pt x="310146" y="0"/>
                  </a:lnTo>
                  <a:close/>
                </a:path>
                <a:path w="443229" h="11429">
                  <a:moveTo>
                    <a:pt x="343382" y="0"/>
                  </a:moveTo>
                  <a:lnTo>
                    <a:pt x="332308" y="0"/>
                  </a:lnTo>
                  <a:lnTo>
                    <a:pt x="321233" y="0"/>
                  </a:lnTo>
                  <a:lnTo>
                    <a:pt x="321233" y="11087"/>
                  </a:lnTo>
                  <a:lnTo>
                    <a:pt x="332308" y="11087"/>
                  </a:lnTo>
                  <a:lnTo>
                    <a:pt x="343382" y="11087"/>
                  </a:lnTo>
                  <a:lnTo>
                    <a:pt x="343382" y="0"/>
                  </a:lnTo>
                  <a:close/>
                </a:path>
                <a:path w="443229" h="11429">
                  <a:moveTo>
                    <a:pt x="365531" y="0"/>
                  </a:moveTo>
                  <a:lnTo>
                    <a:pt x="354457" y="0"/>
                  </a:lnTo>
                  <a:lnTo>
                    <a:pt x="354457" y="11087"/>
                  </a:lnTo>
                  <a:lnTo>
                    <a:pt x="365531" y="11087"/>
                  </a:lnTo>
                  <a:lnTo>
                    <a:pt x="365531" y="0"/>
                  </a:lnTo>
                  <a:close/>
                </a:path>
                <a:path w="443229" h="11429">
                  <a:moveTo>
                    <a:pt x="387680" y="0"/>
                  </a:moveTo>
                  <a:lnTo>
                    <a:pt x="376618" y="0"/>
                  </a:lnTo>
                  <a:lnTo>
                    <a:pt x="365544" y="0"/>
                  </a:lnTo>
                  <a:lnTo>
                    <a:pt x="365544" y="11087"/>
                  </a:lnTo>
                  <a:lnTo>
                    <a:pt x="376618" y="11087"/>
                  </a:lnTo>
                  <a:lnTo>
                    <a:pt x="387680" y="11087"/>
                  </a:lnTo>
                  <a:lnTo>
                    <a:pt x="387680" y="0"/>
                  </a:lnTo>
                  <a:close/>
                </a:path>
                <a:path w="443229" h="11429">
                  <a:moveTo>
                    <a:pt x="420903" y="0"/>
                  </a:moveTo>
                  <a:lnTo>
                    <a:pt x="409829" y="0"/>
                  </a:lnTo>
                  <a:lnTo>
                    <a:pt x="398767" y="0"/>
                  </a:lnTo>
                  <a:lnTo>
                    <a:pt x="398767" y="11087"/>
                  </a:lnTo>
                  <a:lnTo>
                    <a:pt x="409829" y="11087"/>
                  </a:lnTo>
                  <a:lnTo>
                    <a:pt x="420903" y="11087"/>
                  </a:lnTo>
                  <a:lnTo>
                    <a:pt x="420903" y="0"/>
                  </a:lnTo>
                  <a:close/>
                </a:path>
                <a:path w="443229" h="11429">
                  <a:moveTo>
                    <a:pt x="443064" y="0"/>
                  </a:moveTo>
                  <a:lnTo>
                    <a:pt x="431990" y="0"/>
                  </a:lnTo>
                  <a:lnTo>
                    <a:pt x="431990" y="11087"/>
                  </a:lnTo>
                  <a:lnTo>
                    <a:pt x="443064" y="11087"/>
                  </a:lnTo>
                  <a:lnTo>
                    <a:pt x="44306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9" name="object 49"/>
          <p:cNvSpPr txBox="1">
            <a:spLocks noGrp="1"/>
          </p:cNvSpPr>
          <p:nvPr>
            <p:ph type="sldNum" sz="quarter" idx="4294967295"/>
          </p:nvPr>
        </p:nvSpPr>
        <p:spPr>
          <a:xfrm>
            <a:off x="9471025" y="7521575"/>
            <a:ext cx="587375" cy="16033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900" b="0" i="0">
                <a:solidFill>
                  <a:schemeClr val="bg1"/>
                </a:solidFill>
                <a:latin typeface="Raleway"/>
                <a:cs typeface="Raleway"/>
              </a:defRPr>
            </a:lvl1pPr>
          </a:lstStyle>
          <a:p>
            <a:pPr marL="20955">
              <a:lnSpc>
                <a:spcPct val="100000"/>
              </a:lnSpc>
              <a:spcBef>
                <a:spcPts val="45"/>
              </a:spcBef>
            </a:pPr>
            <a:r>
              <a:rPr lang="en-US"/>
              <a:t>Page: </a:t>
            </a:r>
            <a:fld id="{81D60167-4931-47E6-BA6A-407CBD079E47}" type="slidenum">
              <a:rPr spc="-25" smtClean="0"/>
              <a:pPr marL="20955">
                <a:lnSpc>
                  <a:spcPct val="100000"/>
                </a:lnSpc>
                <a:spcBef>
                  <a:spcPts val="45"/>
                </a:spcBef>
              </a:pPr>
              <a:t>23</a:t>
            </a:fld>
            <a:endParaRPr spc="-25" dirty="0"/>
          </a:p>
        </p:txBody>
      </p:sp>
      <p:graphicFrame>
        <p:nvGraphicFramePr>
          <p:cNvPr id="2" name="Object 1">
            <a:extLst>
              <a:ext uri="{FF2B5EF4-FFF2-40B4-BE49-F238E27FC236}">
                <a16:creationId xmlns:a16="http://schemas.microsoft.com/office/drawing/2014/main" id="{57263C90-CB0C-7951-9520-2F1DBAEF2070}"/>
              </a:ext>
            </a:extLst>
          </p:cNvPr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1755708191"/>
              </p:ext>
            </p:extLst>
          </p:nvPr>
        </p:nvGraphicFramePr>
        <p:xfrm>
          <a:off x="416902" y="5324872"/>
          <a:ext cx="8039100" cy="21844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Worksheet" r:id="rId4" imgW="8039100" imgH="2184400" progId="Excel.Sheet.12">
                  <p:embed/>
                </p:oleObj>
              </mc:Choice>
              <mc:Fallback>
                <p:oleObj name="Worksheet" r:id="rId4" imgW="8039100" imgH="2184400" progId="Excel.Sheet.12">
                  <p:embed/>
                  <p:pic>
                    <p:nvPicPr>
                      <p:cNvPr id="2" name="Object 1">
                        <a:extLst>
                          <a:ext uri="{FF2B5EF4-FFF2-40B4-BE49-F238E27FC236}">
                            <a16:creationId xmlns:a16="http://schemas.microsoft.com/office/drawing/2014/main" id="{57263C90-CB0C-7951-9520-2F1DBAEF2070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416902" y="5324872"/>
                        <a:ext cx="8039100" cy="2184400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3" name="Picture 2" descr="A picture containing logo&#10;&#10;Description automatically generated">
            <a:extLst>
              <a:ext uri="{FF2B5EF4-FFF2-40B4-BE49-F238E27FC236}">
                <a16:creationId xmlns:a16="http://schemas.microsoft.com/office/drawing/2014/main" id="{29B499FB-0943-9546-2389-9A29E09504FD}"/>
              </a:ext>
            </a:extLst>
          </p:cNvPr>
          <p:cNvPicPr>
            <a:picLocks noChangeAspect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6732"/>
          <a:stretch/>
        </p:blipFill>
        <p:spPr>
          <a:xfrm>
            <a:off x="8610600" y="6449545"/>
            <a:ext cx="1293202" cy="1232368"/>
          </a:xfrm>
          <a:prstGeom prst="rect">
            <a:avLst/>
          </a:prstGeom>
        </p:spPr>
      </p:pic>
      <p:sp>
        <p:nvSpPr>
          <p:cNvPr id="4" name="Rectangle 3">
            <a:extLst>
              <a:ext uri="{FF2B5EF4-FFF2-40B4-BE49-F238E27FC236}">
                <a16:creationId xmlns:a16="http://schemas.microsoft.com/office/drawing/2014/main" id="{0D5778A0-671C-B1C1-4468-402277006718}"/>
              </a:ext>
            </a:extLst>
          </p:cNvPr>
          <p:cNvSpPr/>
          <p:nvPr/>
        </p:nvSpPr>
        <p:spPr>
          <a:xfrm>
            <a:off x="7347217" y="5024107"/>
            <a:ext cx="1158758" cy="2494509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18578142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object 5"/>
          <p:cNvSpPr/>
          <p:nvPr/>
        </p:nvSpPr>
        <p:spPr>
          <a:xfrm>
            <a:off x="591183" y="2854796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591183" y="3083396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591183" y="3311996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591183" y="3540596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591183" y="3769196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591183" y="3883496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591183" y="3997796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 txBox="1"/>
          <p:nvPr/>
        </p:nvSpPr>
        <p:spPr>
          <a:xfrm>
            <a:off x="325754" y="1112705"/>
            <a:ext cx="3201035" cy="3277820"/>
          </a:xfrm>
          <a:prstGeom prst="rect">
            <a:avLst/>
          </a:prstGeom>
        </p:spPr>
        <p:txBody>
          <a:bodyPr vert="horz" wrap="square" lIns="0" tIns="27940" rIns="0" bIns="0" rtlCol="0">
            <a:spAutoFit/>
          </a:bodyPr>
          <a:lstStyle/>
          <a:p>
            <a:pPr marL="12700" marR="78105">
              <a:lnSpc>
                <a:spcPts val="1350"/>
              </a:lnSpc>
              <a:spcBef>
                <a:spcPts val="220"/>
              </a:spcBef>
            </a:pPr>
            <a:r>
              <a:rPr sz="1200" b="1" spc="85" dirty="0">
                <a:latin typeface="Arial"/>
                <a:cs typeface="Arial"/>
              </a:rPr>
              <a:t>NAPA</a:t>
            </a:r>
            <a:r>
              <a:rPr sz="1200" b="1" spc="90" dirty="0">
                <a:latin typeface="Arial"/>
                <a:cs typeface="Arial"/>
              </a:rPr>
              <a:t> </a:t>
            </a:r>
            <a:r>
              <a:rPr sz="1200" b="1" spc="50" dirty="0">
                <a:latin typeface="Arial"/>
                <a:cs typeface="Arial"/>
              </a:rPr>
              <a:t>5-</a:t>
            </a:r>
            <a:r>
              <a:rPr sz="1200" b="1" spc="70" dirty="0">
                <a:latin typeface="Arial"/>
                <a:cs typeface="Arial"/>
              </a:rPr>
              <a:t>PIECE</a:t>
            </a:r>
            <a:r>
              <a:rPr sz="1200" b="1" spc="95" dirty="0">
                <a:latin typeface="Arial"/>
                <a:cs typeface="Arial"/>
              </a:rPr>
              <a:t> </a:t>
            </a:r>
            <a:r>
              <a:rPr sz="1200" b="1" spc="65" dirty="0">
                <a:latin typeface="Arial"/>
                <a:cs typeface="Arial"/>
              </a:rPr>
              <a:t>COUNTER</a:t>
            </a:r>
            <a:r>
              <a:rPr sz="1200" b="1" spc="95" dirty="0">
                <a:latin typeface="Arial"/>
                <a:cs typeface="Arial"/>
              </a:rPr>
              <a:t> </a:t>
            </a:r>
            <a:r>
              <a:rPr sz="1200" b="1" spc="105" dirty="0">
                <a:latin typeface="Arial"/>
                <a:cs typeface="Arial"/>
              </a:rPr>
              <a:t>DINING</a:t>
            </a:r>
            <a:r>
              <a:rPr sz="1200" b="1" spc="90" dirty="0">
                <a:latin typeface="Arial"/>
                <a:cs typeface="Arial"/>
              </a:rPr>
              <a:t> </a:t>
            </a:r>
            <a:r>
              <a:rPr sz="1200" b="1" spc="-25" dirty="0">
                <a:latin typeface="Arial"/>
                <a:cs typeface="Arial"/>
              </a:rPr>
              <a:t>SET </a:t>
            </a:r>
            <a:r>
              <a:rPr sz="1200" b="1" spc="70" dirty="0">
                <a:latin typeface="Arial"/>
                <a:cs typeface="Arial"/>
              </a:rPr>
              <a:t>(COUNTER</a:t>
            </a:r>
            <a:r>
              <a:rPr sz="1200" b="1" spc="14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TABLE</a:t>
            </a:r>
            <a:r>
              <a:rPr sz="1200" b="1" spc="145" dirty="0">
                <a:latin typeface="Arial"/>
                <a:cs typeface="Arial"/>
              </a:rPr>
              <a:t> </a:t>
            </a:r>
            <a:r>
              <a:rPr sz="1200" b="1" spc="170" dirty="0">
                <a:latin typeface="Arial"/>
                <a:cs typeface="Arial"/>
              </a:rPr>
              <a:t>&amp;</a:t>
            </a:r>
            <a:r>
              <a:rPr sz="1200" b="1" spc="145" dirty="0">
                <a:latin typeface="Arial"/>
                <a:cs typeface="Arial"/>
              </a:rPr>
              <a:t> </a:t>
            </a:r>
            <a:r>
              <a:rPr sz="1200" b="1" spc="165" dirty="0">
                <a:latin typeface="Arial"/>
                <a:cs typeface="Arial"/>
              </a:rPr>
              <a:t>4</a:t>
            </a:r>
            <a:r>
              <a:rPr sz="1200" b="1" spc="145" dirty="0">
                <a:latin typeface="Arial"/>
                <a:cs typeface="Arial"/>
              </a:rPr>
              <a:t> </a:t>
            </a:r>
            <a:r>
              <a:rPr sz="1200" b="1" spc="55" dirty="0">
                <a:latin typeface="Arial"/>
                <a:cs typeface="Arial"/>
              </a:rPr>
              <a:t>COUNTER </a:t>
            </a:r>
            <a:r>
              <a:rPr sz="1200" b="1" spc="65" dirty="0">
                <a:latin typeface="Arial"/>
                <a:cs typeface="Arial"/>
              </a:rPr>
              <a:t>CHAIRS)</a:t>
            </a:r>
            <a:endParaRPr sz="1200" dirty="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700" dirty="0">
              <a:latin typeface="Raleway"/>
              <a:cs typeface="Raleway"/>
            </a:endParaRPr>
          </a:p>
          <a:p>
            <a:pPr marL="12700" marR="29209">
              <a:lnSpc>
                <a:spcPct val="100000"/>
              </a:lnSpc>
              <a:spcBef>
                <a:spcPts val="5"/>
              </a:spcBef>
            </a:pPr>
            <a:r>
              <a:rPr sz="750" dirty="0">
                <a:latin typeface="Raleway"/>
                <a:cs typeface="Raleway"/>
              </a:rPr>
              <a:t>A grandly scaled counter dining collection with modern </a:t>
            </a:r>
            <a:r>
              <a:rPr sz="750" spc="-10" dirty="0">
                <a:latin typeface="Raleway"/>
                <a:cs typeface="Raleway"/>
              </a:rPr>
              <a:t>farmhouse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styling, Napa features a Counter Table with ample room for all </a:t>
            </a:r>
            <a:r>
              <a:rPr sz="750" spc="-10" dirty="0">
                <a:latin typeface="Raleway"/>
                <a:cs typeface="Raleway"/>
              </a:rPr>
              <a:t>visitors.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The table has a beautiful plank-effect top and comes with two 18-</a:t>
            </a:r>
            <a:r>
              <a:rPr sz="750" spc="-20" dirty="0">
                <a:latin typeface="Raleway"/>
                <a:cs typeface="Raleway"/>
              </a:rPr>
              <a:t>inch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leaves that expand it to a full 108-inches for seating of up to ten </a:t>
            </a:r>
            <a:r>
              <a:rPr sz="750" spc="-10" dirty="0">
                <a:latin typeface="Raleway"/>
                <a:cs typeface="Raleway"/>
              </a:rPr>
              <a:t>people.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The double pedestal base has exposed and pairs gracefully with </a:t>
            </a:r>
            <a:r>
              <a:rPr sz="750" spc="-25" dirty="0">
                <a:latin typeface="Raleway"/>
                <a:cs typeface="Raleway"/>
              </a:rPr>
              <a:t>the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schoolhouse upholstered seat Side Chair for a group that is both </a:t>
            </a:r>
            <a:r>
              <a:rPr sz="750" spc="-10" dirty="0">
                <a:latin typeface="Raleway"/>
                <a:cs typeface="Raleway"/>
              </a:rPr>
              <a:t>stylish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and comfortable. Pair with the Napa Server to complete the ultimate </a:t>
            </a:r>
            <a:r>
              <a:rPr sz="750" spc="-25" dirty="0">
                <a:latin typeface="Raleway"/>
                <a:cs typeface="Raleway"/>
              </a:rPr>
              <a:t>in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contemporary dining </a:t>
            </a:r>
            <a:r>
              <a:rPr sz="750" spc="-10" dirty="0">
                <a:latin typeface="Raleway"/>
                <a:cs typeface="Raleway"/>
              </a:rPr>
              <a:t>design.</a:t>
            </a:r>
            <a:endParaRPr sz="750" dirty="0">
              <a:latin typeface="Raleway"/>
              <a:cs typeface="Raleway"/>
            </a:endParaRPr>
          </a:p>
          <a:p>
            <a:pPr marL="393700" marR="97155">
              <a:lnSpc>
                <a:spcPct val="100000"/>
              </a:lnSpc>
              <a:spcBef>
                <a:spcPts val="750"/>
              </a:spcBef>
            </a:pPr>
            <a:r>
              <a:rPr sz="750" dirty="0">
                <a:latin typeface="Raleway"/>
                <a:cs typeface="Raleway"/>
              </a:rPr>
              <a:t>Constructed of mango and Asian hardwoods, mango </a:t>
            </a:r>
            <a:r>
              <a:rPr sz="750" spc="-10" dirty="0">
                <a:latin typeface="Raleway"/>
                <a:cs typeface="Raleway"/>
              </a:rPr>
              <a:t>veneers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and engineered </a:t>
            </a:r>
            <a:r>
              <a:rPr sz="750" spc="-10" dirty="0">
                <a:latin typeface="Raleway"/>
                <a:cs typeface="Raleway"/>
              </a:rPr>
              <a:t>hardwoods</a:t>
            </a:r>
            <a:endParaRPr sz="750" dirty="0">
              <a:latin typeface="Raleway"/>
              <a:cs typeface="Raleway"/>
            </a:endParaRPr>
          </a:p>
          <a:p>
            <a:pPr marL="393700" marR="508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Counter Chair features schoolhouse design with shaped top </a:t>
            </a:r>
            <a:r>
              <a:rPr sz="750" spc="-20" dirty="0">
                <a:latin typeface="Raleway"/>
                <a:cs typeface="Raleway"/>
              </a:rPr>
              <a:t>rail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and upholstered linen-colored seat for </a:t>
            </a:r>
            <a:r>
              <a:rPr sz="750" spc="-10" dirty="0">
                <a:latin typeface="Raleway"/>
                <a:cs typeface="Raleway"/>
              </a:rPr>
              <a:t>comfort</a:t>
            </a:r>
            <a:endParaRPr sz="750" dirty="0">
              <a:latin typeface="Raleway"/>
              <a:cs typeface="Raleway"/>
            </a:endParaRPr>
          </a:p>
          <a:p>
            <a:pPr marL="393700" marR="17272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The table has a plank-effect top, double pedestal base </a:t>
            </a:r>
            <a:r>
              <a:rPr sz="750" spc="-20" dirty="0">
                <a:latin typeface="Raleway"/>
                <a:cs typeface="Raleway"/>
              </a:rPr>
              <a:t>with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exposed </a:t>
            </a:r>
            <a:r>
              <a:rPr sz="750" spc="-10" dirty="0">
                <a:latin typeface="Raleway"/>
                <a:cs typeface="Raleway"/>
              </a:rPr>
              <a:t>tenons</a:t>
            </a:r>
            <a:endParaRPr sz="750" dirty="0">
              <a:latin typeface="Raleway"/>
              <a:cs typeface="Raleway"/>
            </a:endParaRPr>
          </a:p>
          <a:p>
            <a:pPr marL="393700" marR="1778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Stretchers on the table base add to the stability and strength </a:t>
            </a:r>
            <a:r>
              <a:rPr sz="750" spc="-25" dirty="0">
                <a:latin typeface="Raleway"/>
                <a:cs typeface="Raleway"/>
              </a:rPr>
              <a:t>of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the </a:t>
            </a:r>
            <a:r>
              <a:rPr sz="750" spc="-20" dirty="0">
                <a:latin typeface="Raleway"/>
                <a:cs typeface="Raleway"/>
              </a:rPr>
              <a:t>table</a:t>
            </a:r>
            <a:endParaRPr sz="750" dirty="0">
              <a:latin typeface="Raleway"/>
              <a:cs typeface="Raleway"/>
            </a:endParaRPr>
          </a:p>
          <a:p>
            <a:pPr marL="393700" marR="47498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Table seats up to 10 with two 18-inch leaves </a:t>
            </a:r>
            <a:r>
              <a:rPr sz="750" spc="-10" dirty="0">
                <a:latin typeface="Raleway"/>
                <a:cs typeface="Raleway"/>
              </a:rPr>
              <a:t>inserted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Metal table glides ensure smooth </a:t>
            </a:r>
            <a:r>
              <a:rPr sz="750" spc="-10" dirty="0">
                <a:latin typeface="Raleway"/>
                <a:cs typeface="Raleway"/>
              </a:rPr>
              <a:t>operation</a:t>
            </a:r>
            <a:endParaRPr sz="750" dirty="0">
              <a:latin typeface="Raleway"/>
              <a:cs typeface="Raleway"/>
            </a:endParaRPr>
          </a:p>
          <a:p>
            <a:pPr marL="39370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Dusky cedar </a:t>
            </a:r>
            <a:r>
              <a:rPr sz="750" spc="-10" dirty="0">
                <a:latin typeface="Raleway"/>
                <a:cs typeface="Raleway"/>
              </a:rPr>
              <a:t>finish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  <a:spcBef>
                <a:spcPts val="620"/>
              </a:spcBef>
            </a:pPr>
            <a:r>
              <a:rPr sz="750" u="sng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2"/>
              </a:rPr>
              <a:t>Read </a:t>
            </a:r>
            <a:r>
              <a:rPr sz="750" u="sng" spc="-20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2"/>
              </a:rPr>
              <a:t>More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</a:pPr>
            <a:r>
              <a:rPr sz="750" b="1" dirty="0">
                <a:latin typeface="Raleway"/>
                <a:cs typeface="Raleway"/>
              </a:rPr>
              <a:t>Price:</a:t>
            </a:r>
            <a:r>
              <a:rPr sz="750" b="1" spc="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From: </a:t>
            </a:r>
            <a:r>
              <a:rPr sz="750" spc="-10" dirty="0">
                <a:latin typeface="Raleway"/>
                <a:cs typeface="Raleway"/>
              </a:rPr>
              <a:t>$629.00</a:t>
            </a:r>
            <a:endParaRPr sz="750" dirty="0">
              <a:latin typeface="Raleway"/>
              <a:cs typeface="Raleway"/>
            </a:endParaRPr>
          </a:p>
        </p:txBody>
      </p:sp>
      <p:grpSp>
        <p:nvGrpSpPr>
          <p:cNvPr id="13" name="object 13"/>
          <p:cNvGrpSpPr/>
          <p:nvPr/>
        </p:nvGrpSpPr>
        <p:grpSpPr>
          <a:xfrm>
            <a:off x="322153" y="4494893"/>
            <a:ext cx="727710" cy="727710"/>
            <a:chOff x="44024" y="4442390"/>
            <a:chExt cx="727710" cy="727710"/>
          </a:xfrm>
        </p:grpSpPr>
        <p:sp>
          <p:nvSpPr>
            <p:cNvPr id="14" name="object 14"/>
            <p:cNvSpPr/>
            <p:nvPr/>
          </p:nvSpPr>
          <p:spPr>
            <a:xfrm>
              <a:off x="47625" y="4445990"/>
              <a:ext cx="720090" cy="720090"/>
            </a:xfrm>
            <a:custGeom>
              <a:avLst/>
              <a:gdLst/>
              <a:ahLst/>
              <a:cxnLst/>
              <a:rect l="l" t="t" r="r" b="b"/>
              <a:pathLst>
                <a:path w="720090" h="720089">
                  <a:moveTo>
                    <a:pt x="0" y="0"/>
                  </a:moveTo>
                  <a:lnTo>
                    <a:pt x="720001" y="0"/>
                  </a:lnTo>
                  <a:lnTo>
                    <a:pt x="720001" y="720001"/>
                  </a:lnTo>
                  <a:lnTo>
                    <a:pt x="0" y="720001"/>
                  </a:lnTo>
                  <a:lnTo>
                    <a:pt x="0" y="0"/>
                  </a:lnTo>
                  <a:close/>
                </a:path>
              </a:pathLst>
            </a:custGeom>
            <a:ln w="72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89369" y="4487722"/>
              <a:ext cx="636905" cy="31750"/>
            </a:xfrm>
            <a:custGeom>
              <a:avLst/>
              <a:gdLst/>
              <a:ahLst/>
              <a:cxnLst/>
              <a:rect l="l" t="t" r="r" b="b"/>
              <a:pathLst>
                <a:path w="636905" h="31750">
                  <a:moveTo>
                    <a:pt x="41719" y="20878"/>
                  </a:moveTo>
                  <a:lnTo>
                    <a:pt x="31292" y="20878"/>
                  </a:lnTo>
                  <a:lnTo>
                    <a:pt x="20866" y="20878"/>
                  </a:lnTo>
                  <a:lnTo>
                    <a:pt x="20866" y="31318"/>
                  </a:lnTo>
                  <a:lnTo>
                    <a:pt x="31292" y="31318"/>
                  </a:lnTo>
                  <a:lnTo>
                    <a:pt x="41719" y="31318"/>
                  </a:lnTo>
                  <a:lnTo>
                    <a:pt x="41719" y="20878"/>
                  </a:lnTo>
                  <a:close/>
                </a:path>
                <a:path w="636905" h="31750">
                  <a:moveTo>
                    <a:pt x="41719" y="0"/>
                  </a:moveTo>
                  <a:lnTo>
                    <a:pt x="41719" y="0"/>
                  </a:lnTo>
                  <a:lnTo>
                    <a:pt x="0" y="0"/>
                  </a:lnTo>
                  <a:lnTo>
                    <a:pt x="0" y="10439"/>
                  </a:lnTo>
                  <a:lnTo>
                    <a:pt x="0" y="20878"/>
                  </a:lnTo>
                  <a:lnTo>
                    <a:pt x="0" y="31318"/>
                  </a:lnTo>
                  <a:lnTo>
                    <a:pt x="10439" y="31318"/>
                  </a:lnTo>
                  <a:lnTo>
                    <a:pt x="10439" y="20878"/>
                  </a:lnTo>
                  <a:lnTo>
                    <a:pt x="10439" y="10439"/>
                  </a:lnTo>
                  <a:lnTo>
                    <a:pt x="20866" y="10439"/>
                  </a:lnTo>
                  <a:lnTo>
                    <a:pt x="31292" y="10439"/>
                  </a:lnTo>
                  <a:lnTo>
                    <a:pt x="41719" y="10439"/>
                  </a:lnTo>
                  <a:lnTo>
                    <a:pt x="41719" y="0"/>
                  </a:lnTo>
                  <a:close/>
                </a:path>
                <a:path w="636905" h="31750">
                  <a:moveTo>
                    <a:pt x="52171" y="20878"/>
                  </a:moveTo>
                  <a:lnTo>
                    <a:pt x="41732" y="20878"/>
                  </a:lnTo>
                  <a:lnTo>
                    <a:pt x="41732" y="31318"/>
                  </a:lnTo>
                  <a:lnTo>
                    <a:pt x="52171" y="31318"/>
                  </a:lnTo>
                  <a:lnTo>
                    <a:pt x="52171" y="20878"/>
                  </a:lnTo>
                  <a:close/>
                </a:path>
                <a:path w="636905" h="31750">
                  <a:moveTo>
                    <a:pt x="73025" y="0"/>
                  </a:moveTo>
                  <a:lnTo>
                    <a:pt x="62598" y="0"/>
                  </a:lnTo>
                  <a:lnTo>
                    <a:pt x="52171" y="0"/>
                  </a:lnTo>
                  <a:lnTo>
                    <a:pt x="41732" y="0"/>
                  </a:lnTo>
                  <a:lnTo>
                    <a:pt x="41732" y="10439"/>
                  </a:lnTo>
                  <a:lnTo>
                    <a:pt x="52171" y="10439"/>
                  </a:lnTo>
                  <a:lnTo>
                    <a:pt x="62598" y="10439"/>
                  </a:lnTo>
                  <a:lnTo>
                    <a:pt x="62598" y="20878"/>
                  </a:lnTo>
                  <a:lnTo>
                    <a:pt x="62598" y="31318"/>
                  </a:lnTo>
                  <a:lnTo>
                    <a:pt x="73025" y="31318"/>
                  </a:lnTo>
                  <a:lnTo>
                    <a:pt x="73025" y="20878"/>
                  </a:lnTo>
                  <a:lnTo>
                    <a:pt x="73025" y="10439"/>
                  </a:lnTo>
                  <a:lnTo>
                    <a:pt x="73025" y="0"/>
                  </a:lnTo>
                  <a:close/>
                </a:path>
                <a:path w="636905" h="31750">
                  <a:moveTo>
                    <a:pt x="104330" y="0"/>
                  </a:moveTo>
                  <a:lnTo>
                    <a:pt x="93903" y="0"/>
                  </a:lnTo>
                  <a:lnTo>
                    <a:pt x="83477" y="0"/>
                  </a:lnTo>
                  <a:lnTo>
                    <a:pt x="83477" y="10439"/>
                  </a:lnTo>
                  <a:lnTo>
                    <a:pt x="83477" y="20878"/>
                  </a:lnTo>
                  <a:lnTo>
                    <a:pt x="93903" y="20878"/>
                  </a:lnTo>
                  <a:lnTo>
                    <a:pt x="93903" y="10439"/>
                  </a:lnTo>
                  <a:lnTo>
                    <a:pt x="104330" y="10439"/>
                  </a:lnTo>
                  <a:lnTo>
                    <a:pt x="104330" y="0"/>
                  </a:lnTo>
                  <a:close/>
                </a:path>
                <a:path w="636905" h="31750">
                  <a:moveTo>
                    <a:pt x="135648" y="0"/>
                  </a:moveTo>
                  <a:lnTo>
                    <a:pt x="125222" y="0"/>
                  </a:lnTo>
                  <a:lnTo>
                    <a:pt x="114782" y="0"/>
                  </a:lnTo>
                  <a:lnTo>
                    <a:pt x="104343" y="0"/>
                  </a:lnTo>
                  <a:lnTo>
                    <a:pt x="104343" y="10439"/>
                  </a:lnTo>
                  <a:lnTo>
                    <a:pt x="104343" y="20878"/>
                  </a:lnTo>
                  <a:lnTo>
                    <a:pt x="114782" y="20878"/>
                  </a:lnTo>
                  <a:lnTo>
                    <a:pt x="114782" y="10439"/>
                  </a:lnTo>
                  <a:lnTo>
                    <a:pt x="125209" y="10439"/>
                  </a:lnTo>
                  <a:lnTo>
                    <a:pt x="135648" y="10439"/>
                  </a:lnTo>
                  <a:lnTo>
                    <a:pt x="135648" y="0"/>
                  </a:lnTo>
                  <a:close/>
                </a:path>
                <a:path w="636905" h="31750">
                  <a:moveTo>
                    <a:pt x="146088" y="10439"/>
                  </a:moveTo>
                  <a:lnTo>
                    <a:pt x="135648" y="10439"/>
                  </a:lnTo>
                  <a:lnTo>
                    <a:pt x="135648" y="20878"/>
                  </a:lnTo>
                  <a:lnTo>
                    <a:pt x="146088" y="20878"/>
                  </a:lnTo>
                  <a:lnTo>
                    <a:pt x="146088" y="10439"/>
                  </a:lnTo>
                  <a:close/>
                </a:path>
                <a:path w="636905" h="31750">
                  <a:moveTo>
                    <a:pt x="166954" y="0"/>
                  </a:moveTo>
                  <a:lnTo>
                    <a:pt x="156514" y="0"/>
                  </a:lnTo>
                  <a:lnTo>
                    <a:pt x="156514" y="10439"/>
                  </a:lnTo>
                  <a:lnTo>
                    <a:pt x="156514" y="20878"/>
                  </a:lnTo>
                  <a:lnTo>
                    <a:pt x="166954" y="20878"/>
                  </a:lnTo>
                  <a:lnTo>
                    <a:pt x="166954" y="10439"/>
                  </a:lnTo>
                  <a:lnTo>
                    <a:pt x="166954" y="0"/>
                  </a:lnTo>
                  <a:close/>
                </a:path>
                <a:path w="636905" h="31750">
                  <a:moveTo>
                    <a:pt x="187820" y="0"/>
                  </a:moveTo>
                  <a:lnTo>
                    <a:pt x="177380" y="0"/>
                  </a:lnTo>
                  <a:lnTo>
                    <a:pt x="177380" y="10439"/>
                  </a:lnTo>
                  <a:lnTo>
                    <a:pt x="187820" y="10439"/>
                  </a:lnTo>
                  <a:lnTo>
                    <a:pt x="187820" y="0"/>
                  </a:lnTo>
                  <a:close/>
                </a:path>
                <a:path w="636905" h="31750">
                  <a:moveTo>
                    <a:pt x="271284" y="0"/>
                  </a:moveTo>
                  <a:lnTo>
                    <a:pt x="260870" y="0"/>
                  </a:lnTo>
                  <a:lnTo>
                    <a:pt x="250431" y="0"/>
                  </a:lnTo>
                  <a:lnTo>
                    <a:pt x="239991" y="0"/>
                  </a:lnTo>
                  <a:lnTo>
                    <a:pt x="239991" y="10439"/>
                  </a:lnTo>
                  <a:lnTo>
                    <a:pt x="229565" y="10439"/>
                  </a:lnTo>
                  <a:lnTo>
                    <a:pt x="219125" y="10439"/>
                  </a:lnTo>
                  <a:lnTo>
                    <a:pt x="219125" y="0"/>
                  </a:lnTo>
                  <a:lnTo>
                    <a:pt x="208686" y="0"/>
                  </a:lnTo>
                  <a:lnTo>
                    <a:pt x="208686" y="10439"/>
                  </a:lnTo>
                  <a:lnTo>
                    <a:pt x="198259" y="10439"/>
                  </a:lnTo>
                  <a:lnTo>
                    <a:pt x="198259" y="20878"/>
                  </a:lnTo>
                  <a:lnTo>
                    <a:pt x="208686" y="20878"/>
                  </a:lnTo>
                  <a:lnTo>
                    <a:pt x="208699" y="20878"/>
                  </a:lnTo>
                  <a:lnTo>
                    <a:pt x="250431" y="20878"/>
                  </a:lnTo>
                  <a:lnTo>
                    <a:pt x="250431" y="10439"/>
                  </a:lnTo>
                  <a:lnTo>
                    <a:pt x="260858" y="10439"/>
                  </a:lnTo>
                  <a:lnTo>
                    <a:pt x="260858" y="20878"/>
                  </a:lnTo>
                  <a:lnTo>
                    <a:pt x="271284" y="20878"/>
                  </a:lnTo>
                  <a:lnTo>
                    <a:pt x="271284" y="10439"/>
                  </a:lnTo>
                  <a:lnTo>
                    <a:pt x="271284" y="0"/>
                  </a:lnTo>
                  <a:close/>
                </a:path>
                <a:path w="636905" h="31750">
                  <a:moveTo>
                    <a:pt x="292176" y="0"/>
                  </a:moveTo>
                  <a:lnTo>
                    <a:pt x="281736" y="0"/>
                  </a:lnTo>
                  <a:lnTo>
                    <a:pt x="281736" y="10439"/>
                  </a:lnTo>
                  <a:lnTo>
                    <a:pt x="271297" y="10439"/>
                  </a:lnTo>
                  <a:lnTo>
                    <a:pt x="271297" y="20878"/>
                  </a:lnTo>
                  <a:lnTo>
                    <a:pt x="281736" y="20878"/>
                  </a:lnTo>
                  <a:lnTo>
                    <a:pt x="292176" y="20878"/>
                  </a:lnTo>
                  <a:lnTo>
                    <a:pt x="292176" y="10439"/>
                  </a:lnTo>
                  <a:lnTo>
                    <a:pt x="292176" y="0"/>
                  </a:lnTo>
                  <a:close/>
                </a:path>
                <a:path w="636905" h="31750">
                  <a:moveTo>
                    <a:pt x="313042" y="0"/>
                  </a:moveTo>
                  <a:lnTo>
                    <a:pt x="302602" y="0"/>
                  </a:lnTo>
                  <a:lnTo>
                    <a:pt x="302602" y="10439"/>
                  </a:lnTo>
                  <a:lnTo>
                    <a:pt x="313042" y="10439"/>
                  </a:lnTo>
                  <a:lnTo>
                    <a:pt x="313042" y="0"/>
                  </a:lnTo>
                  <a:close/>
                </a:path>
                <a:path w="636905" h="31750">
                  <a:moveTo>
                    <a:pt x="333908" y="10439"/>
                  </a:moveTo>
                  <a:lnTo>
                    <a:pt x="323456" y="10439"/>
                  </a:lnTo>
                  <a:lnTo>
                    <a:pt x="323456" y="20878"/>
                  </a:lnTo>
                  <a:lnTo>
                    <a:pt x="333908" y="20878"/>
                  </a:lnTo>
                  <a:lnTo>
                    <a:pt x="333908" y="10439"/>
                  </a:lnTo>
                  <a:close/>
                </a:path>
                <a:path w="636905" h="31750">
                  <a:moveTo>
                    <a:pt x="354787" y="10439"/>
                  </a:moveTo>
                  <a:lnTo>
                    <a:pt x="344347" y="10439"/>
                  </a:lnTo>
                  <a:lnTo>
                    <a:pt x="344347" y="20878"/>
                  </a:lnTo>
                  <a:lnTo>
                    <a:pt x="354787" y="20878"/>
                  </a:lnTo>
                  <a:lnTo>
                    <a:pt x="354787" y="10439"/>
                  </a:lnTo>
                  <a:close/>
                </a:path>
                <a:path w="636905" h="31750">
                  <a:moveTo>
                    <a:pt x="386080" y="10439"/>
                  </a:moveTo>
                  <a:lnTo>
                    <a:pt x="375653" y="10439"/>
                  </a:lnTo>
                  <a:lnTo>
                    <a:pt x="375653" y="0"/>
                  </a:lnTo>
                  <a:lnTo>
                    <a:pt x="365213" y="0"/>
                  </a:lnTo>
                  <a:lnTo>
                    <a:pt x="365213" y="10439"/>
                  </a:lnTo>
                  <a:lnTo>
                    <a:pt x="365213" y="20878"/>
                  </a:lnTo>
                  <a:lnTo>
                    <a:pt x="375640" y="20878"/>
                  </a:lnTo>
                  <a:lnTo>
                    <a:pt x="386080" y="20878"/>
                  </a:lnTo>
                  <a:lnTo>
                    <a:pt x="386080" y="10439"/>
                  </a:lnTo>
                  <a:close/>
                </a:path>
                <a:path w="636905" h="31750">
                  <a:moveTo>
                    <a:pt x="396519" y="0"/>
                  </a:moveTo>
                  <a:lnTo>
                    <a:pt x="386080" y="0"/>
                  </a:lnTo>
                  <a:lnTo>
                    <a:pt x="386080" y="10439"/>
                  </a:lnTo>
                  <a:lnTo>
                    <a:pt x="396519" y="10439"/>
                  </a:lnTo>
                  <a:lnTo>
                    <a:pt x="396519" y="0"/>
                  </a:lnTo>
                  <a:close/>
                </a:path>
                <a:path w="636905" h="31750">
                  <a:moveTo>
                    <a:pt x="417385" y="0"/>
                  </a:moveTo>
                  <a:lnTo>
                    <a:pt x="406946" y="0"/>
                  </a:lnTo>
                  <a:lnTo>
                    <a:pt x="406946" y="10439"/>
                  </a:lnTo>
                  <a:lnTo>
                    <a:pt x="406946" y="20878"/>
                  </a:lnTo>
                  <a:lnTo>
                    <a:pt x="417385" y="20878"/>
                  </a:lnTo>
                  <a:lnTo>
                    <a:pt x="417385" y="10439"/>
                  </a:lnTo>
                  <a:lnTo>
                    <a:pt x="417385" y="0"/>
                  </a:lnTo>
                  <a:close/>
                </a:path>
                <a:path w="636905" h="31750">
                  <a:moveTo>
                    <a:pt x="469569" y="10439"/>
                  </a:moveTo>
                  <a:lnTo>
                    <a:pt x="459130" y="10439"/>
                  </a:lnTo>
                  <a:lnTo>
                    <a:pt x="459130" y="0"/>
                  </a:lnTo>
                  <a:lnTo>
                    <a:pt x="448691" y="0"/>
                  </a:lnTo>
                  <a:lnTo>
                    <a:pt x="438264" y="0"/>
                  </a:lnTo>
                  <a:lnTo>
                    <a:pt x="427824" y="0"/>
                  </a:lnTo>
                  <a:lnTo>
                    <a:pt x="427824" y="10439"/>
                  </a:lnTo>
                  <a:lnTo>
                    <a:pt x="427824" y="20878"/>
                  </a:lnTo>
                  <a:lnTo>
                    <a:pt x="438251" y="20878"/>
                  </a:lnTo>
                  <a:lnTo>
                    <a:pt x="448691" y="20878"/>
                  </a:lnTo>
                  <a:lnTo>
                    <a:pt x="459130" y="20878"/>
                  </a:lnTo>
                  <a:lnTo>
                    <a:pt x="469569" y="20878"/>
                  </a:lnTo>
                  <a:lnTo>
                    <a:pt x="469569" y="10439"/>
                  </a:lnTo>
                  <a:close/>
                </a:path>
                <a:path w="636905" h="31750">
                  <a:moveTo>
                    <a:pt x="511302" y="0"/>
                  </a:moveTo>
                  <a:lnTo>
                    <a:pt x="500862" y="0"/>
                  </a:lnTo>
                  <a:lnTo>
                    <a:pt x="490423" y="0"/>
                  </a:lnTo>
                  <a:lnTo>
                    <a:pt x="490423" y="10439"/>
                  </a:lnTo>
                  <a:lnTo>
                    <a:pt x="479996" y="10439"/>
                  </a:lnTo>
                  <a:lnTo>
                    <a:pt x="479996" y="20878"/>
                  </a:lnTo>
                  <a:lnTo>
                    <a:pt x="490435" y="20878"/>
                  </a:lnTo>
                  <a:lnTo>
                    <a:pt x="490435" y="10439"/>
                  </a:lnTo>
                  <a:lnTo>
                    <a:pt x="500862" y="10439"/>
                  </a:lnTo>
                  <a:lnTo>
                    <a:pt x="511302" y="10439"/>
                  </a:lnTo>
                  <a:lnTo>
                    <a:pt x="511302" y="0"/>
                  </a:lnTo>
                  <a:close/>
                </a:path>
                <a:path w="636905" h="31750">
                  <a:moveTo>
                    <a:pt x="521741" y="10439"/>
                  </a:moveTo>
                  <a:lnTo>
                    <a:pt x="511302" y="10439"/>
                  </a:lnTo>
                  <a:lnTo>
                    <a:pt x="511302" y="20878"/>
                  </a:lnTo>
                  <a:lnTo>
                    <a:pt x="521741" y="20878"/>
                  </a:lnTo>
                  <a:lnTo>
                    <a:pt x="521741" y="10439"/>
                  </a:lnTo>
                  <a:close/>
                </a:path>
                <a:path w="636905" h="31750">
                  <a:moveTo>
                    <a:pt x="553046" y="0"/>
                  </a:moveTo>
                  <a:lnTo>
                    <a:pt x="542607" y="0"/>
                  </a:lnTo>
                  <a:lnTo>
                    <a:pt x="532168" y="0"/>
                  </a:lnTo>
                  <a:lnTo>
                    <a:pt x="532168" y="10439"/>
                  </a:lnTo>
                  <a:lnTo>
                    <a:pt x="532168" y="20878"/>
                  </a:lnTo>
                  <a:lnTo>
                    <a:pt x="542607" y="20878"/>
                  </a:lnTo>
                  <a:lnTo>
                    <a:pt x="553046" y="20878"/>
                  </a:lnTo>
                  <a:lnTo>
                    <a:pt x="553046" y="10439"/>
                  </a:lnTo>
                  <a:lnTo>
                    <a:pt x="553046" y="0"/>
                  </a:lnTo>
                  <a:close/>
                </a:path>
                <a:path w="636905" h="31750">
                  <a:moveTo>
                    <a:pt x="636524" y="0"/>
                  </a:moveTo>
                  <a:lnTo>
                    <a:pt x="636524" y="0"/>
                  </a:lnTo>
                  <a:lnTo>
                    <a:pt x="563473" y="0"/>
                  </a:lnTo>
                  <a:lnTo>
                    <a:pt x="563473" y="10439"/>
                  </a:lnTo>
                  <a:lnTo>
                    <a:pt x="563473" y="20878"/>
                  </a:lnTo>
                  <a:lnTo>
                    <a:pt x="573913" y="20878"/>
                  </a:lnTo>
                  <a:lnTo>
                    <a:pt x="573913" y="10439"/>
                  </a:lnTo>
                  <a:lnTo>
                    <a:pt x="584339" y="10439"/>
                  </a:lnTo>
                  <a:lnTo>
                    <a:pt x="626084" y="10439"/>
                  </a:lnTo>
                  <a:lnTo>
                    <a:pt x="626084" y="20878"/>
                  </a:lnTo>
                  <a:lnTo>
                    <a:pt x="636524" y="20878"/>
                  </a:lnTo>
                  <a:lnTo>
                    <a:pt x="636524" y="10439"/>
                  </a:lnTo>
                  <a:lnTo>
                    <a:pt x="636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89369" y="4508601"/>
              <a:ext cx="636905" cy="20955"/>
            </a:xfrm>
            <a:custGeom>
              <a:avLst/>
              <a:gdLst/>
              <a:ahLst/>
              <a:cxnLst/>
              <a:rect l="l" t="t" r="r" b="b"/>
              <a:pathLst>
                <a:path w="636905" h="20954">
                  <a:moveTo>
                    <a:pt x="10439" y="10426"/>
                  </a:moveTo>
                  <a:lnTo>
                    <a:pt x="0" y="10426"/>
                  </a:lnTo>
                  <a:lnTo>
                    <a:pt x="0" y="20866"/>
                  </a:lnTo>
                  <a:lnTo>
                    <a:pt x="10439" y="20866"/>
                  </a:lnTo>
                  <a:lnTo>
                    <a:pt x="10439" y="10426"/>
                  </a:lnTo>
                  <a:close/>
                </a:path>
                <a:path w="636905" h="20954">
                  <a:moveTo>
                    <a:pt x="41719" y="10426"/>
                  </a:moveTo>
                  <a:lnTo>
                    <a:pt x="31292" y="10426"/>
                  </a:lnTo>
                  <a:lnTo>
                    <a:pt x="20866" y="10426"/>
                  </a:lnTo>
                  <a:lnTo>
                    <a:pt x="20866" y="20866"/>
                  </a:lnTo>
                  <a:lnTo>
                    <a:pt x="31292" y="20866"/>
                  </a:lnTo>
                  <a:lnTo>
                    <a:pt x="41719" y="20866"/>
                  </a:lnTo>
                  <a:lnTo>
                    <a:pt x="41719" y="10426"/>
                  </a:lnTo>
                  <a:close/>
                </a:path>
                <a:path w="636905" h="20954">
                  <a:moveTo>
                    <a:pt x="52171" y="10426"/>
                  </a:moveTo>
                  <a:lnTo>
                    <a:pt x="41732" y="10426"/>
                  </a:lnTo>
                  <a:lnTo>
                    <a:pt x="41732" y="20866"/>
                  </a:lnTo>
                  <a:lnTo>
                    <a:pt x="52171" y="20866"/>
                  </a:lnTo>
                  <a:lnTo>
                    <a:pt x="52171" y="10426"/>
                  </a:lnTo>
                  <a:close/>
                </a:path>
                <a:path w="636905" h="20954">
                  <a:moveTo>
                    <a:pt x="73025" y="0"/>
                  </a:moveTo>
                  <a:lnTo>
                    <a:pt x="62598" y="0"/>
                  </a:lnTo>
                  <a:lnTo>
                    <a:pt x="62598" y="10426"/>
                  </a:lnTo>
                  <a:lnTo>
                    <a:pt x="62598" y="20866"/>
                  </a:lnTo>
                  <a:lnTo>
                    <a:pt x="73025" y="20866"/>
                  </a:lnTo>
                  <a:lnTo>
                    <a:pt x="73025" y="10439"/>
                  </a:lnTo>
                  <a:lnTo>
                    <a:pt x="73025" y="0"/>
                  </a:lnTo>
                  <a:close/>
                </a:path>
                <a:path w="636905" h="20954">
                  <a:moveTo>
                    <a:pt x="93903" y="10426"/>
                  </a:moveTo>
                  <a:lnTo>
                    <a:pt x="83477" y="10426"/>
                  </a:lnTo>
                  <a:lnTo>
                    <a:pt x="83477" y="20866"/>
                  </a:lnTo>
                  <a:lnTo>
                    <a:pt x="93903" y="20866"/>
                  </a:lnTo>
                  <a:lnTo>
                    <a:pt x="93903" y="10426"/>
                  </a:lnTo>
                  <a:close/>
                </a:path>
                <a:path w="636905" h="20954">
                  <a:moveTo>
                    <a:pt x="135648" y="10426"/>
                  </a:moveTo>
                  <a:lnTo>
                    <a:pt x="125222" y="10426"/>
                  </a:lnTo>
                  <a:lnTo>
                    <a:pt x="125222" y="0"/>
                  </a:lnTo>
                  <a:lnTo>
                    <a:pt x="114782" y="0"/>
                  </a:lnTo>
                  <a:lnTo>
                    <a:pt x="104343" y="0"/>
                  </a:lnTo>
                  <a:lnTo>
                    <a:pt x="104343" y="10439"/>
                  </a:lnTo>
                  <a:lnTo>
                    <a:pt x="114782" y="10439"/>
                  </a:lnTo>
                  <a:lnTo>
                    <a:pt x="114782" y="20866"/>
                  </a:lnTo>
                  <a:lnTo>
                    <a:pt x="125209" y="20866"/>
                  </a:lnTo>
                  <a:lnTo>
                    <a:pt x="135648" y="20866"/>
                  </a:lnTo>
                  <a:lnTo>
                    <a:pt x="135648" y="10426"/>
                  </a:lnTo>
                  <a:close/>
                </a:path>
                <a:path w="636905" h="20954">
                  <a:moveTo>
                    <a:pt x="177393" y="0"/>
                  </a:moveTo>
                  <a:lnTo>
                    <a:pt x="166954" y="0"/>
                  </a:lnTo>
                  <a:lnTo>
                    <a:pt x="156514" y="0"/>
                  </a:lnTo>
                  <a:lnTo>
                    <a:pt x="146075" y="0"/>
                  </a:lnTo>
                  <a:lnTo>
                    <a:pt x="146075" y="10426"/>
                  </a:lnTo>
                  <a:lnTo>
                    <a:pt x="146075" y="20866"/>
                  </a:lnTo>
                  <a:lnTo>
                    <a:pt x="156514" y="20866"/>
                  </a:lnTo>
                  <a:lnTo>
                    <a:pt x="156514" y="10439"/>
                  </a:lnTo>
                  <a:lnTo>
                    <a:pt x="166954" y="10439"/>
                  </a:lnTo>
                  <a:lnTo>
                    <a:pt x="177393" y="10439"/>
                  </a:lnTo>
                  <a:lnTo>
                    <a:pt x="177393" y="0"/>
                  </a:lnTo>
                  <a:close/>
                </a:path>
                <a:path w="636905" h="20954">
                  <a:moveTo>
                    <a:pt x="208699" y="0"/>
                  </a:moveTo>
                  <a:lnTo>
                    <a:pt x="198259" y="0"/>
                  </a:lnTo>
                  <a:lnTo>
                    <a:pt x="187820" y="0"/>
                  </a:lnTo>
                  <a:lnTo>
                    <a:pt x="187820" y="10439"/>
                  </a:lnTo>
                  <a:lnTo>
                    <a:pt x="198259" y="10439"/>
                  </a:lnTo>
                  <a:lnTo>
                    <a:pt x="198259" y="20866"/>
                  </a:lnTo>
                  <a:lnTo>
                    <a:pt x="208699" y="20866"/>
                  </a:lnTo>
                  <a:lnTo>
                    <a:pt x="208699" y="10439"/>
                  </a:lnTo>
                  <a:lnTo>
                    <a:pt x="208699" y="0"/>
                  </a:lnTo>
                  <a:close/>
                </a:path>
                <a:path w="636905" h="20954">
                  <a:moveTo>
                    <a:pt x="240004" y="0"/>
                  </a:moveTo>
                  <a:lnTo>
                    <a:pt x="229565" y="0"/>
                  </a:lnTo>
                  <a:lnTo>
                    <a:pt x="219125" y="0"/>
                  </a:lnTo>
                  <a:lnTo>
                    <a:pt x="219125" y="10439"/>
                  </a:lnTo>
                  <a:lnTo>
                    <a:pt x="229565" y="10439"/>
                  </a:lnTo>
                  <a:lnTo>
                    <a:pt x="240004" y="10439"/>
                  </a:lnTo>
                  <a:lnTo>
                    <a:pt x="240004" y="0"/>
                  </a:lnTo>
                  <a:close/>
                </a:path>
                <a:path w="636905" h="20954">
                  <a:moveTo>
                    <a:pt x="260870" y="0"/>
                  </a:moveTo>
                  <a:lnTo>
                    <a:pt x="250431" y="0"/>
                  </a:lnTo>
                  <a:lnTo>
                    <a:pt x="250431" y="10439"/>
                  </a:lnTo>
                  <a:lnTo>
                    <a:pt x="260870" y="10439"/>
                  </a:lnTo>
                  <a:lnTo>
                    <a:pt x="260870" y="0"/>
                  </a:lnTo>
                  <a:close/>
                </a:path>
                <a:path w="636905" h="20954">
                  <a:moveTo>
                    <a:pt x="313042" y="0"/>
                  </a:moveTo>
                  <a:lnTo>
                    <a:pt x="302602" y="0"/>
                  </a:lnTo>
                  <a:lnTo>
                    <a:pt x="292163" y="0"/>
                  </a:lnTo>
                  <a:lnTo>
                    <a:pt x="292163" y="10426"/>
                  </a:lnTo>
                  <a:lnTo>
                    <a:pt x="281736" y="10426"/>
                  </a:lnTo>
                  <a:lnTo>
                    <a:pt x="281736" y="20866"/>
                  </a:lnTo>
                  <a:lnTo>
                    <a:pt x="292176" y="20866"/>
                  </a:lnTo>
                  <a:lnTo>
                    <a:pt x="292176" y="10439"/>
                  </a:lnTo>
                  <a:lnTo>
                    <a:pt x="302602" y="10439"/>
                  </a:lnTo>
                  <a:lnTo>
                    <a:pt x="302602" y="20866"/>
                  </a:lnTo>
                  <a:lnTo>
                    <a:pt x="313042" y="20866"/>
                  </a:lnTo>
                  <a:lnTo>
                    <a:pt x="313042" y="10439"/>
                  </a:lnTo>
                  <a:lnTo>
                    <a:pt x="313042" y="0"/>
                  </a:lnTo>
                  <a:close/>
                </a:path>
                <a:path w="636905" h="20954">
                  <a:moveTo>
                    <a:pt x="344347" y="0"/>
                  </a:moveTo>
                  <a:lnTo>
                    <a:pt x="333908" y="0"/>
                  </a:lnTo>
                  <a:lnTo>
                    <a:pt x="323456" y="0"/>
                  </a:lnTo>
                  <a:lnTo>
                    <a:pt x="323456" y="10426"/>
                  </a:lnTo>
                  <a:lnTo>
                    <a:pt x="323456" y="20866"/>
                  </a:lnTo>
                  <a:lnTo>
                    <a:pt x="333908" y="20866"/>
                  </a:lnTo>
                  <a:lnTo>
                    <a:pt x="344347" y="20866"/>
                  </a:lnTo>
                  <a:lnTo>
                    <a:pt x="344347" y="10439"/>
                  </a:lnTo>
                  <a:lnTo>
                    <a:pt x="344347" y="0"/>
                  </a:lnTo>
                  <a:close/>
                </a:path>
                <a:path w="636905" h="20954">
                  <a:moveTo>
                    <a:pt x="396519" y="0"/>
                  </a:moveTo>
                  <a:lnTo>
                    <a:pt x="386080" y="0"/>
                  </a:lnTo>
                  <a:lnTo>
                    <a:pt x="375640" y="0"/>
                  </a:lnTo>
                  <a:lnTo>
                    <a:pt x="375640" y="10426"/>
                  </a:lnTo>
                  <a:lnTo>
                    <a:pt x="365213" y="10426"/>
                  </a:lnTo>
                  <a:lnTo>
                    <a:pt x="365213" y="20866"/>
                  </a:lnTo>
                  <a:lnTo>
                    <a:pt x="375640" y="20866"/>
                  </a:lnTo>
                  <a:lnTo>
                    <a:pt x="386080" y="20866"/>
                  </a:lnTo>
                  <a:lnTo>
                    <a:pt x="396519" y="20866"/>
                  </a:lnTo>
                  <a:lnTo>
                    <a:pt x="396519" y="10439"/>
                  </a:lnTo>
                  <a:lnTo>
                    <a:pt x="396519" y="0"/>
                  </a:lnTo>
                  <a:close/>
                </a:path>
                <a:path w="636905" h="20954">
                  <a:moveTo>
                    <a:pt x="438264" y="0"/>
                  </a:moveTo>
                  <a:lnTo>
                    <a:pt x="427824" y="0"/>
                  </a:lnTo>
                  <a:lnTo>
                    <a:pt x="427824" y="10439"/>
                  </a:lnTo>
                  <a:lnTo>
                    <a:pt x="438264" y="10439"/>
                  </a:lnTo>
                  <a:lnTo>
                    <a:pt x="438264" y="0"/>
                  </a:lnTo>
                  <a:close/>
                </a:path>
                <a:path w="636905" h="20954">
                  <a:moveTo>
                    <a:pt x="490435" y="0"/>
                  </a:moveTo>
                  <a:lnTo>
                    <a:pt x="479996" y="0"/>
                  </a:lnTo>
                  <a:lnTo>
                    <a:pt x="469557" y="0"/>
                  </a:lnTo>
                  <a:lnTo>
                    <a:pt x="469557" y="10439"/>
                  </a:lnTo>
                  <a:lnTo>
                    <a:pt x="479996" y="10439"/>
                  </a:lnTo>
                  <a:lnTo>
                    <a:pt x="490435" y="10439"/>
                  </a:lnTo>
                  <a:lnTo>
                    <a:pt x="490435" y="0"/>
                  </a:lnTo>
                  <a:close/>
                </a:path>
                <a:path w="636905" h="20954">
                  <a:moveTo>
                    <a:pt x="553046" y="0"/>
                  </a:moveTo>
                  <a:lnTo>
                    <a:pt x="553046" y="0"/>
                  </a:lnTo>
                  <a:lnTo>
                    <a:pt x="500862" y="0"/>
                  </a:lnTo>
                  <a:lnTo>
                    <a:pt x="500862" y="10439"/>
                  </a:lnTo>
                  <a:lnTo>
                    <a:pt x="553046" y="10439"/>
                  </a:lnTo>
                  <a:lnTo>
                    <a:pt x="553046" y="0"/>
                  </a:lnTo>
                  <a:close/>
                </a:path>
                <a:path w="636905" h="20954">
                  <a:moveTo>
                    <a:pt x="573913" y="0"/>
                  </a:moveTo>
                  <a:lnTo>
                    <a:pt x="563473" y="0"/>
                  </a:lnTo>
                  <a:lnTo>
                    <a:pt x="563473" y="10439"/>
                  </a:lnTo>
                  <a:lnTo>
                    <a:pt x="573913" y="10439"/>
                  </a:lnTo>
                  <a:lnTo>
                    <a:pt x="573913" y="0"/>
                  </a:lnTo>
                  <a:close/>
                </a:path>
                <a:path w="636905" h="20954">
                  <a:moveTo>
                    <a:pt x="615645" y="0"/>
                  </a:moveTo>
                  <a:lnTo>
                    <a:pt x="605218" y="0"/>
                  </a:lnTo>
                  <a:lnTo>
                    <a:pt x="594779" y="0"/>
                  </a:lnTo>
                  <a:lnTo>
                    <a:pt x="584339" y="0"/>
                  </a:lnTo>
                  <a:lnTo>
                    <a:pt x="584339" y="10439"/>
                  </a:lnTo>
                  <a:lnTo>
                    <a:pt x="594779" y="10439"/>
                  </a:lnTo>
                  <a:lnTo>
                    <a:pt x="605205" y="10439"/>
                  </a:lnTo>
                  <a:lnTo>
                    <a:pt x="615645" y="10439"/>
                  </a:lnTo>
                  <a:lnTo>
                    <a:pt x="615645" y="0"/>
                  </a:lnTo>
                  <a:close/>
                </a:path>
                <a:path w="636905" h="20954">
                  <a:moveTo>
                    <a:pt x="636524" y="0"/>
                  </a:moveTo>
                  <a:lnTo>
                    <a:pt x="626084" y="0"/>
                  </a:lnTo>
                  <a:lnTo>
                    <a:pt x="626084" y="10439"/>
                  </a:lnTo>
                  <a:lnTo>
                    <a:pt x="636524" y="10439"/>
                  </a:lnTo>
                  <a:lnTo>
                    <a:pt x="636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527621" y="4524247"/>
              <a:ext cx="198755" cy="0"/>
            </a:xfrm>
            <a:custGeom>
              <a:avLst/>
              <a:gdLst/>
              <a:ahLst/>
              <a:cxnLst/>
              <a:rect l="l" t="t" r="r" b="b"/>
              <a:pathLst>
                <a:path w="198754">
                  <a:moveTo>
                    <a:pt x="0" y="0"/>
                  </a:moveTo>
                  <a:lnTo>
                    <a:pt x="198272" y="0"/>
                  </a:lnTo>
                </a:path>
              </a:pathLst>
            </a:custGeom>
            <a:ln w="10439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89369" y="4529467"/>
              <a:ext cx="636905" cy="31750"/>
            </a:xfrm>
            <a:custGeom>
              <a:avLst/>
              <a:gdLst/>
              <a:ahLst/>
              <a:cxnLst/>
              <a:rect l="l" t="t" r="r" b="b"/>
              <a:pathLst>
                <a:path w="636905" h="31750">
                  <a:moveTo>
                    <a:pt x="10439" y="0"/>
                  </a:moveTo>
                  <a:lnTo>
                    <a:pt x="0" y="0"/>
                  </a:lnTo>
                  <a:lnTo>
                    <a:pt x="0" y="10439"/>
                  </a:lnTo>
                  <a:lnTo>
                    <a:pt x="0" y="20866"/>
                  </a:lnTo>
                  <a:lnTo>
                    <a:pt x="0" y="31305"/>
                  </a:lnTo>
                  <a:lnTo>
                    <a:pt x="10439" y="31305"/>
                  </a:lnTo>
                  <a:lnTo>
                    <a:pt x="10439" y="20891"/>
                  </a:lnTo>
                  <a:lnTo>
                    <a:pt x="10439" y="10439"/>
                  </a:lnTo>
                  <a:lnTo>
                    <a:pt x="10439" y="0"/>
                  </a:lnTo>
                  <a:close/>
                </a:path>
                <a:path w="636905" h="31750">
                  <a:moveTo>
                    <a:pt x="41719" y="0"/>
                  </a:moveTo>
                  <a:lnTo>
                    <a:pt x="31292" y="0"/>
                  </a:lnTo>
                  <a:lnTo>
                    <a:pt x="20866" y="0"/>
                  </a:lnTo>
                  <a:lnTo>
                    <a:pt x="20866" y="10439"/>
                  </a:lnTo>
                  <a:lnTo>
                    <a:pt x="31292" y="10439"/>
                  </a:lnTo>
                  <a:lnTo>
                    <a:pt x="41719" y="10439"/>
                  </a:lnTo>
                  <a:lnTo>
                    <a:pt x="41719" y="0"/>
                  </a:lnTo>
                  <a:close/>
                </a:path>
                <a:path w="636905" h="31750">
                  <a:moveTo>
                    <a:pt x="52171" y="0"/>
                  </a:moveTo>
                  <a:lnTo>
                    <a:pt x="41732" y="0"/>
                  </a:lnTo>
                  <a:lnTo>
                    <a:pt x="41732" y="10439"/>
                  </a:lnTo>
                  <a:lnTo>
                    <a:pt x="52171" y="10439"/>
                  </a:lnTo>
                  <a:lnTo>
                    <a:pt x="52171" y="0"/>
                  </a:lnTo>
                  <a:close/>
                </a:path>
                <a:path w="636905" h="31750">
                  <a:moveTo>
                    <a:pt x="73025" y="0"/>
                  </a:moveTo>
                  <a:lnTo>
                    <a:pt x="62598" y="0"/>
                  </a:lnTo>
                  <a:lnTo>
                    <a:pt x="62598" y="10439"/>
                  </a:lnTo>
                  <a:lnTo>
                    <a:pt x="62598" y="20891"/>
                  </a:lnTo>
                  <a:lnTo>
                    <a:pt x="73025" y="20891"/>
                  </a:lnTo>
                  <a:lnTo>
                    <a:pt x="73025" y="10439"/>
                  </a:lnTo>
                  <a:lnTo>
                    <a:pt x="73025" y="0"/>
                  </a:lnTo>
                  <a:close/>
                </a:path>
                <a:path w="636905" h="31750">
                  <a:moveTo>
                    <a:pt x="166954" y="10439"/>
                  </a:moveTo>
                  <a:lnTo>
                    <a:pt x="166954" y="10439"/>
                  </a:lnTo>
                  <a:lnTo>
                    <a:pt x="125222" y="10439"/>
                  </a:lnTo>
                  <a:lnTo>
                    <a:pt x="125222" y="0"/>
                  </a:lnTo>
                  <a:lnTo>
                    <a:pt x="114782" y="0"/>
                  </a:lnTo>
                  <a:lnTo>
                    <a:pt x="114782" y="10439"/>
                  </a:lnTo>
                  <a:lnTo>
                    <a:pt x="125209" y="10439"/>
                  </a:lnTo>
                  <a:lnTo>
                    <a:pt x="125209" y="20891"/>
                  </a:lnTo>
                  <a:lnTo>
                    <a:pt x="166954" y="20891"/>
                  </a:lnTo>
                  <a:lnTo>
                    <a:pt x="166954" y="10439"/>
                  </a:lnTo>
                  <a:close/>
                </a:path>
                <a:path w="636905" h="31750">
                  <a:moveTo>
                    <a:pt x="198259" y="0"/>
                  </a:moveTo>
                  <a:lnTo>
                    <a:pt x="187820" y="0"/>
                  </a:lnTo>
                  <a:lnTo>
                    <a:pt x="177393" y="0"/>
                  </a:lnTo>
                  <a:lnTo>
                    <a:pt x="166954" y="0"/>
                  </a:lnTo>
                  <a:lnTo>
                    <a:pt x="166954" y="10439"/>
                  </a:lnTo>
                  <a:lnTo>
                    <a:pt x="177380" y="10439"/>
                  </a:lnTo>
                  <a:lnTo>
                    <a:pt x="187820" y="10439"/>
                  </a:lnTo>
                  <a:lnTo>
                    <a:pt x="198259" y="10439"/>
                  </a:lnTo>
                  <a:lnTo>
                    <a:pt x="198259" y="0"/>
                  </a:lnTo>
                  <a:close/>
                </a:path>
                <a:path w="636905" h="31750">
                  <a:moveTo>
                    <a:pt x="219125" y="0"/>
                  </a:moveTo>
                  <a:lnTo>
                    <a:pt x="208686" y="0"/>
                  </a:lnTo>
                  <a:lnTo>
                    <a:pt x="208686" y="10439"/>
                  </a:lnTo>
                  <a:lnTo>
                    <a:pt x="219125" y="10439"/>
                  </a:lnTo>
                  <a:lnTo>
                    <a:pt x="219125" y="0"/>
                  </a:lnTo>
                  <a:close/>
                </a:path>
                <a:path w="636905" h="31750">
                  <a:moveTo>
                    <a:pt x="260870" y="0"/>
                  </a:moveTo>
                  <a:lnTo>
                    <a:pt x="250431" y="0"/>
                  </a:lnTo>
                  <a:lnTo>
                    <a:pt x="239991" y="0"/>
                  </a:lnTo>
                  <a:lnTo>
                    <a:pt x="239991" y="10439"/>
                  </a:lnTo>
                  <a:lnTo>
                    <a:pt x="239991" y="20891"/>
                  </a:lnTo>
                  <a:lnTo>
                    <a:pt x="250431" y="20891"/>
                  </a:lnTo>
                  <a:lnTo>
                    <a:pt x="250431" y="10439"/>
                  </a:lnTo>
                  <a:lnTo>
                    <a:pt x="260870" y="10439"/>
                  </a:lnTo>
                  <a:lnTo>
                    <a:pt x="260870" y="0"/>
                  </a:lnTo>
                  <a:close/>
                </a:path>
                <a:path w="636905" h="31750">
                  <a:moveTo>
                    <a:pt x="281736" y="10439"/>
                  </a:moveTo>
                  <a:lnTo>
                    <a:pt x="271297" y="10439"/>
                  </a:lnTo>
                  <a:lnTo>
                    <a:pt x="271297" y="20891"/>
                  </a:lnTo>
                  <a:lnTo>
                    <a:pt x="281736" y="20891"/>
                  </a:lnTo>
                  <a:lnTo>
                    <a:pt x="281736" y="10439"/>
                  </a:lnTo>
                  <a:close/>
                </a:path>
                <a:path w="636905" h="31750">
                  <a:moveTo>
                    <a:pt x="344347" y="0"/>
                  </a:moveTo>
                  <a:lnTo>
                    <a:pt x="344347" y="0"/>
                  </a:lnTo>
                  <a:lnTo>
                    <a:pt x="281736" y="0"/>
                  </a:lnTo>
                  <a:lnTo>
                    <a:pt x="281736" y="10439"/>
                  </a:lnTo>
                  <a:lnTo>
                    <a:pt x="292163" y="10439"/>
                  </a:lnTo>
                  <a:lnTo>
                    <a:pt x="292163" y="20891"/>
                  </a:lnTo>
                  <a:lnTo>
                    <a:pt x="302602" y="20891"/>
                  </a:lnTo>
                  <a:lnTo>
                    <a:pt x="302602" y="10439"/>
                  </a:lnTo>
                  <a:lnTo>
                    <a:pt x="313042" y="10439"/>
                  </a:lnTo>
                  <a:lnTo>
                    <a:pt x="323456" y="10439"/>
                  </a:lnTo>
                  <a:lnTo>
                    <a:pt x="333908" y="10439"/>
                  </a:lnTo>
                  <a:lnTo>
                    <a:pt x="333908" y="20891"/>
                  </a:lnTo>
                  <a:lnTo>
                    <a:pt x="344347" y="20891"/>
                  </a:lnTo>
                  <a:lnTo>
                    <a:pt x="344347" y="10439"/>
                  </a:lnTo>
                  <a:lnTo>
                    <a:pt x="344347" y="0"/>
                  </a:lnTo>
                  <a:close/>
                </a:path>
                <a:path w="636905" h="31750">
                  <a:moveTo>
                    <a:pt x="365213" y="10439"/>
                  </a:moveTo>
                  <a:lnTo>
                    <a:pt x="354774" y="10439"/>
                  </a:lnTo>
                  <a:lnTo>
                    <a:pt x="354774" y="20891"/>
                  </a:lnTo>
                  <a:lnTo>
                    <a:pt x="365213" y="20891"/>
                  </a:lnTo>
                  <a:lnTo>
                    <a:pt x="365213" y="10439"/>
                  </a:lnTo>
                  <a:close/>
                </a:path>
                <a:path w="636905" h="31750">
                  <a:moveTo>
                    <a:pt x="375653" y="0"/>
                  </a:moveTo>
                  <a:lnTo>
                    <a:pt x="365213" y="0"/>
                  </a:lnTo>
                  <a:lnTo>
                    <a:pt x="365213" y="10439"/>
                  </a:lnTo>
                  <a:lnTo>
                    <a:pt x="375653" y="10439"/>
                  </a:lnTo>
                  <a:lnTo>
                    <a:pt x="375653" y="0"/>
                  </a:lnTo>
                  <a:close/>
                </a:path>
                <a:path w="636905" h="31750">
                  <a:moveTo>
                    <a:pt x="427824" y="10439"/>
                  </a:moveTo>
                  <a:lnTo>
                    <a:pt x="417385" y="10439"/>
                  </a:lnTo>
                  <a:lnTo>
                    <a:pt x="406958" y="10439"/>
                  </a:lnTo>
                  <a:lnTo>
                    <a:pt x="406958" y="0"/>
                  </a:lnTo>
                  <a:lnTo>
                    <a:pt x="396519" y="0"/>
                  </a:lnTo>
                  <a:lnTo>
                    <a:pt x="386080" y="0"/>
                  </a:lnTo>
                  <a:lnTo>
                    <a:pt x="386080" y="10439"/>
                  </a:lnTo>
                  <a:lnTo>
                    <a:pt x="386080" y="20891"/>
                  </a:lnTo>
                  <a:lnTo>
                    <a:pt x="396519" y="20891"/>
                  </a:lnTo>
                  <a:lnTo>
                    <a:pt x="406946" y="20891"/>
                  </a:lnTo>
                  <a:lnTo>
                    <a:pt x="417385" y="20891"/>
                  </a:lnTo>
                  <a:lnTo>
                    <a:pt x="427824" y="20891"/>
                  </a:lnTo>
                  <a:lnTo>
                    <a:pt x="427824" y="10439"/>
                  </a:lnTo>
                  <a:close/>
                </a:path>
                <a:path w="636905" h="31750">
                  <a:moveTo>
                    <a:pt x="448691" y="10439"/>
                  </a:moveTo>
                  <a:lnTo>
                    <a:pt x="438251" y="10439"/>
                  </a:lnTo>
                  <a:lnTo>
                    <a:pt x="438251" y="20891"/>
                  </a:lnTo>
                  <a:lnTo>
                    <a:pt x="448691" y="20891"/>
                  </a:lnTo>
                  <a:lnTo>
                    <a:pt x="448691" y="10439"/>
                  </a:lnTo>
                  <a:close/>
                </a:path>
                <a:path w="636905" h="31750">
                  <a:moveTo>
                    <a:pt x="469569" y="0"/>
                  </a:moveTo>
                  <a:lnTo>
                    <a:pt x="459130" y="0"/>
                  </a:lnTo>
                  <a:lnTo>
                    <a:pt x="448691" y="0"/>
                  </a:lnTo>
                  <a:lnTo>
                    <a:pt x="448691" y="10439"/>
                  </a:lnTo>
                  <a:lnTo>
                    <a:pt x="459130" y="10439"/>
                  </a:lnTo>
                  <a:lnTo>
                    <a:pt x="459130" y="20891"/>
                  </a:lnTo>
                  <a:lnTo>
                    <a:pt x="469569" y="20891"/>
                  </a:lnTo>
                  <a:lnTo>
                    <a:pt x="469569" y="10439"/>
                  </a:lnTo>
                  <a:lnTo>
                    <a:pt x="469569" y="0"/>
                  </a:lnTo>
                  <a:close/>
                </a:path>
                <a:path w="636905" h="31750">
                  <a:moveTo>
                    <a:pt x="542607" y="0"/>
                  </a:moveTo>
                  <a:lnTo>
                    <a:pt x="532168" y="0"/>
                  </a:lnTo>
                  <a:lnTo>
                    <a:pt x="521741" y="0"/>
                  </a:lnTo>
                  <a:lnTo>
                    <a:pt x="511302" y="0"/>
                  </a:lnTo>
                  <a:lnTo>
                    <a:pt x="511302" y="10439"/>
                  </a:lnTo>
                  <a:lnTo>
                    <a:pt x="500862" y="10439"/>
                  </a:lnTo>
                  <a:lnTo>
                    <a:pt x="490423" y="10439"/>
                  </a:lnTo>
                  <a:lnTo>
                    <a:pt x="490423" y="20891"/>
                  </a:lnTo>
                  <a:lnTo>
                    <a:pt x="532168" y="20891"/>
                  </a:lnTo>
                  <a:lnTo>
                    <a:pt x="532168" y="10439"/>
                  </a:lnTo>
                  <a:lnTo>
                    <a:pt x="542607" y="10439"/>
                  </a:lnTo>
                  <a:lnTo>
                    <a:pt x="542607" y="0"/>
                  </a:lnTo>
                  <a:close/>
                </a:path>
                <a:path w="636905" h="31750">
                  <a:moveTo>
                    <a:pt x="573913" y="0"/>
                  </a:moveTo>
                  <a:lnTo>
                    <a:pt x="563473" y="0"/>
                  </a:lnTo>
                  <a:lnTo>
                    <a:pt x="563473" y="10439"/>
                  </a:lnTo>
                  <a:lnTo>
                    <a:pt x="563473" y="20891"/>
                  </a:lnTo>
                  <a:lnTo>
                    <a:pt x="573913" y="20891"/>
                  </a:lnTo>
                  <a:lnTo>
                    <a:pt x="573913" y="10439"/>
                  </a:lnTo>
                  <a:lnTo>
                    <a:pt x="573913" y="0"/>
                  </a:lnTo>
                  <a:close/>
                </a:path>
                <a:path w="636905" h="31750">
                  <a:moveTo>
                    <a:pt x="615645" y="0"/>
                  </a:moveTo>
                  <a:lnTo>
                    <a:pt x="605218" y="0"/>
                  </a:lnTo>
                  <a:lnTo>
                    <a:pt x="594779" y="0"/>
                  </a:lnTo>
                  <a:lnTo>
                    <a:pt x="584339" y="0"/>
                  </a:lnTo>
                  <a:lnTo>
                    <a:pt x="584339" y="10439"/>
                  </a:lnTo>
                  <a:lnTo>
                    <a:pt x="594779" y="10439"/>
                  </a:lnTo>
                  <a:lnTo>
                    <a:pt x="605205" y="10439"/>
                  </a:lnTo>
                  <a:lnTo>
                    <a:pt x="615645" y="10439"/>
                  </a:lnTo>
                  <a:lnTo>
                    <a:pt x="615645" y="0"/>
                  </a:lnTo>
                  <a:close/>
                </a:path>
                <a:path w="636905" h="31750">
                  <a:moveTo>
                    <a:pt x="636524" y="0"/>
                  </a:moveTo>
                  <a:lnTo>
                    <a:pt x="626084" y="0"/>
                  </a:lnTo>
                  <a:lnTo>
                    <a:pt x="626084" y="10439"/>
                  </a:lnTo>
                  <a:lnTo>
                    <a:pt x="626084" y="20891"/>
                  </a:lnTo>
                  <a:lnTo>
                    <a:pt x="636524" y="20891"/>
                  </a:lnTo>
                  <a:lnTo>
                    <a:pt x="636524" y="10439"/>
                  </a:lnTo>
                  <a:lnTo>
                    <a:pt x="636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99796" y="4555553"/>
              <a:ext cx="626110" cy="0"/>
            </a:xfrm>
            <a:custGeom>
              <a:avLst/>
              <a:gdLst/>
              <a:ahLst/>
              <a:cxnLst/>
              <a:rect l="l" t="t" r="r" b="b"/>
              <a:pathLst>
                <a:path w="626110">
                  <a:moveTo>
                    <a:pt x="0" y="0"/>
                  </a:moveTo>
                  <a:lnTo>
                    <a:pt x="626097" y="0"/>
                  </a:lnTo>
                </a:path>
              </a:pathLst>
            </a:custGeom>
            <a:ln w="10439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89369" y="4560772"/>
              <a:ext cx="636905" cy="31750"/>
            </a:xfrm>
            <a:custGeom>
              <a:avLst/>
              <a:gdLst/>
              <a:ahLst/>
              <a:cxnLst/>
              <a:rect l="l" t="t" r="r" b="b"/>
              <a:pathLst>
                <a:path w="636905" h="31750">
                  <a:moveTo>
                    <a:pt x="10439" y="10439"/>
                  </a:moveTo>
                  <a:lnTo>
                    <a:pt x="0" y="10439"/>
                  </a:lnTo>
                  <a:lnTo>
                    <a:pt x="0" y="20878"/>
                  </a:lnTo>
                  <a:lnTo>
                    <a:pt x="10439" y="20878"/>
                  </a:lnTo>
                  <a:lnTo>
                    <a:pt x="10439" y="10439"/>
                  </a:lnTo>
                  <a:close/>
                </a:path>
                <a:path w="636905" h="31750">
                  <a:moveTo>
                    <a:pt x="41719" y="10439"/>
                  </a:moveTo>
                  <a:lnTo>
                    <a:pt x="31292" y="10439"/>
                  </a:lnTo>
                  <a:lnTo>
                    <a:pt x="20866" y="10439"/>
                  </a:lnTo>
                  <a:lnTo>
                    <a:pt x="20866" y="20878"/>
                  </a:lnTo>
                  <a:lnTo>
                    <a:pt x="31292" y="20878"/>
                  </a:lnTo>
                  <a:lnTo>
                    <a:pt x="41719" y="20878"/>
                  </a:lnTo>
                  <a:lnTo>
                    <a:pt x="41719" y="10439"/>
                  </a:lnTo>
                  <a:close/>
                </a:path>
                <a:path w="636905" h="31750">
                  <a:moveTo>
                    <a:pt x="73025" y="10439"/>
                  </a:moveTo>
                  <a:lnTo>
                    <a:pt x="62598" y="10439"/>
                  </a:lnTo>
                  <a:lnTo>
                    <a:pt x="52171" y="10439"/>
                  </a:lnTo>
                  <a:lnTo>
                    <a:pt x="52171" y="20878"/>
                  </a:lnTo>
                  <a:lnTo>
                    <a:pt x="62598" y="20878"/>
                  </a:lnTo>
                  <a:lnTo>
                    <a:pt x="73025" y="20878"/>
                  </a:lnTo>
                  <a:lnTo>
                    <a:pt x="73025" y="10439"/>
                  </a:lnTo>
                  <a:close/>
                </a:path>
                <a:path w="636905" h="31750">
                  <a:moveTo>
                    <a:pt x="104330" y="20866"/>
                  </a:moveTo>
                  <a:lnTo>
                    <a:pt x="93903" y="20866"/>
                  </a:lnTo>
                  <a:lnTo>
                    <a:pt x="93903" y="31305"/>
                  </a:lnTo>
                  <a:lnTo>
                    <a:pt x="104330" y="31305"/>
                  </a:lnTo>
                  <a:lnTo>
                    <a:pt x="104330" y="20866"/>
                  </a:lnTo>
                  <a:close/>
                </a:path>
                <a:path w="636905" h="31750">
                  <a:moveTo>
                    <a:pt x="104330" y="0"/>
                  </a:moveTo>
                  <a:lnTo>
                    <a:pt x="93903" y="0"/>
                  </a:lnTo>
                  <a:lnTo>
                    <a:pt x="83477" y="0"/>
                  </a:lnTo>
                  <a:lnTo>
                    <a:pt x="83477" y="10439"/>
                  </a:lnTo>
                  <a:lnTo>
                    <a:pt x="73037" y="10439"/>
                  </a:lnTo>
                  <a:lnTo>
                    <a:pt x="73037" y="20866"/>
                  </a:lnTo>
                  <a:lnTo>
                    <a:pt x="73037" y="31305"/>
                  </a:lnTo>
                  <a:lnTo>
                    <a:pt x="83477" y="31305"/>
                  </a:lnTo>
                  <a:lnTo>
                    <a:pt x="83477" y="20878"/>
                  </a:lnTo>
                  <a:lnTo>
                    <a:pt x="83477" y="10452"/>
                  </a:lnTo>
                  <a:lnTo>
                    <a:pt x="93903" y="10452"/>
                  </a:lnTo>
                  <a:lnTo>
                    <a:pt x="104330" y="10452"/>
                  </a:lnTo>
                  <a:lnTo>
                    <a:pt x="104330" y="0"/>
                  </a:lnTo>
                  <a:close/>
                </a:path>
                <a:path w="636905" h="31750">
                  <a:moveTo>
                    <a:pt x="125222" y="0"/>
                  </a:moveTo>
                  <a:lnTo>
                    <a:pt x="114782" y="0"/>
                  </a:lnTo>
                  <a:lnTo>
                    <a:pt x="114782" y="10439"/>
                  </a:lnTo>
                  <a:lnTo>
                    <a:pt x="114782" y="20866"/>
                  </a:lnTo>
                  <a:lnTo>
                    <a:pt x="104343" y="20866"/>
                  </a:lnTo>
                  <a:lnTo>
                    <a:pt x="104343" y="31305"/>
                  </a:lnTo>
                  <a:lnTo>
                    <a:pt x="114782" y="31305"/>
                  </a:lnTo>
                  <a:lnTo>
                    <a:pt x="125222" y="31305"/>
                  </a:lnTo>
                  <a:lnTo>
                    <a:pt x="125222" y="20878"/>
                  </a:lnTo>
                  <a:lnTo>
                    <a:pt x="125222" y="10452"/>
                  </a:lnTo>
                  <a:lnTo>
                    <a:pt x="125222" y="0"/>
                  </a:lnTo>
                  <a:close/>
                </a:path>
                <a:path w="636905" h="31750">
                  <a:moveTo>
                    <a:pt x="166954" y="10439"/>
                  </a:moveTo>
                  <a:lnTo>
                    <a:pt x="156514" y="10439"/>
                  </a:lnTo>
                  <a:lnTo>
                    <a:pt x="156514" y="0"/>
                  </a:lnTo>
                  <a:lnTo>
                    <a:pt x="146075" y="0"/>
                  </a:lnTo>
                  <a:lnTo>
                    <a:pt x="146075" y="10452"/>
                  </a:lnTo>
                  <a:lnTo>
                    <a:pt x="156514" y="10452"/>
                  </a:lnTo>
                  <a:lnTo>
                    <a:pt x="156514" y="20866"/>
                  </a:lnTo>
                  <a:lnTo>
                    <a:pt x="146075" y="20866"/>
                  </a:lnTo>
                  <a:lnTo>
                    <a:pt x="146075" y="31305"/>
                  </a:lnTo>
                  <a:lnTo>
                    <a:pt x="156514" y="31305"/>
                  </a:lnTo>
                  <a:lnTo>
                    <a:pt x="156514" y="20878"/>
                  </a:lnTo>
                  <a:lnTo>
                    <a:pt x="166954" y="20878"/>
                  </a:lnTo>
                  <a:lnTo>
                    <a:pt x="166954" y="10439"/>
                  </a:lnTo>
                  <a:close/>
                </a:path>
                <a:path w="636905" h="31750">
                  <a:moveTo>
                    <a:pt x="198259" y="0"/>
                  </a:moveTo>
                  <a:lnTo>
                    <a:pt x="187820" y="0"/>
                  </a:lnTo>
                  <a:lnTo>
                    <a:pt x="177380" y="0"/>
                  </a:lnTo>
                  <a:lnTo>
                    <a:pt x="177380" y="10439"/>
                  </a:lnTo>
                  <a:lnTo>
                    <a:pt x="177380" y="20866"/>
                  </a:lnTo>
                  <a:lnTo>
                    <a:pt x="177380" y="31305"/>
                  </a:lnTo>
                  <a:lnTo>
                    <a:pt x="187820" y="31305"/>
                  </a:lnTo>
                  <a:lnTo>
                    <a:pt x="187820" y="20878"/>
                  </a:lnTo>
                  <a:lnTo>
                    <a:pt x="198259" y="20878"/>
                  </a:lnTo>
                  <a:lnTo>
                    <a:pt x="198259" y="10452"/>
                  </a:lnTo>
                  <a:lnTo>
                    <a:pt x="198259" y="0"/>
                  </a:lnTo>
                  <a:close/>
                </a:path>
                <a:path w="636905" h="31750">
                  <a:moveTo>
                    <a:pt x="250431" y="0"/>
                  </a:moveTo>
                  <a:lnTo>
                    <a:pt x="239991" y="0"/>
                  </a:lnTo>
                  <a:lnTo>
                    <a:pt x="239991" y="10439"/>
                  </a:lnTo>
                  <a:lnTo>
                    <a:pt x="229565" y="10439"/>
                  </a:lnTo>
                  <a:lnTo>
                    <a:pt x="229565" y="0"/>
                  </a:lnTo>
                  <a:lnTo>
                    <a:pt x="219125" y="0"/>
                  </a:lnTo>
                  <a:lnTo>
                    <a:pt x="219125" y="10439"/>
                  </a:lnTo>
                  <a:lnTo>
                    <a:pt x="208686" y="10439"/>
                  </a:lnTo>
                  <a:lnTo>
                    <a:pt x="208686" y="20878"/>
                  </a:lnTo>
                  <a:lnTo>
                    <a:pt x="219125" y="20878"/>
                  </a:lnTo>
                  <a:lnTo>
                    <a:pt x="219125" y="31305"/>
                  </a:lnTo>
                  <a:lnTo>
                    <a:pt x="229565" y="31305"/>
                  </a:lnTo>
                  <a:lnTo>
                    <a:pt x="229565" y="20878"/>
                  </a:lnTo>
                  <a:lnTo>
                    <a:pt x="240004" y="20878"/>
                  </a:lnTo>
                  <a:lnTo>
                    <a:pt x="240004" y="10452"/>
                  </a:lnTo>
                  <a:lnTo>
                    <a:pt x="250431" y="10452"/>
                  </a:lnTo>
                  <a:lnTo>
                    <a:pt x="250431" y="0"/>
                  </a:lnTo>
                  <a:close/>
                </a:path>
                <a:path w="636905" h="31750">
                  <a:moveTo>
                    <a:pt x="271284" y="0"/>
                  </a:moveTo>
                  <a:lnTo>
                    <a:pt x="260858" y="0"/>
                  </a:lnTo>
                  <a:lnTo>
                    <a:pt x="260858" y="10439"/>
                  </a:lnTo>
                  <a:lnTo>
                    <a:pt x="260858" y="20866"/>
                  </a:lnTo>
                  <a:lnTo>
                    <a:pt x="250431" y="20866"/>
                  </a:lnTo>
                  <a:lnTo>
                    <a:pt x="250431" y="31305"/>
                  </a:lnTo>
                  <a:lnTo>
                    <a:pt x="260858" y="31305"/>
                  </a:lnTo>
                  <a:lnTo>
                    <a:pt x="271284" y="31305"/>
                  </a:lnTo>
                  <a:lnTo>
                    <a:pt x="271284" y="20878"/>
                  </a:lnTo>
                  <a:lnTo>
                    <a:pt x="271284" y="10452"/>
                  </a:lnTo>
                  <a:lnTo>
                    <a:pt x="271284" y="0"/>
                  </a:lnTo>
                  <a:close/>
                </a:path>
                <a:path w="636905" h="31750">
                  <a:moveTo>
                    <a:pt x="459130" y="0"/>
                  </a:moveTo>
                  <a:lnTo>
                    <a:pt x="448691" y="0"/>
                  </a:lnTo>
                  <a:lnTo>
                    <a:pt x="438251" y="0"/>
                  </a:lnTo>
                  <a:lnTo>
                    <a:pt x="438251" y="10439"/>
                  </a:lnTo>
                  <a:lnTo>
                    <a:pt x="427824" y="10439"/>
                  </a:lnTo>
                  <a:lnTo>
                    <a:pt x="427824" y="0"/>
                  </a:lnTo>
                  <a:lnTo>
                    <a:pt x="417385" y="0"/>
                  </a:lnTo>
                  <a:lnTo>
                    <a:pt x="375640" y="0"/>
                  </a:lnTo>
                  <a:lnTo>
                    <a:pt x="375640" y="10439"/>
                  </a:lnTo>
                  <a:lnTo>
                    <a:pt x="365213" y="10439"/>
                  </a:lnTo>
                  <a:lnTo>
                    <a:pt x="354787" y="10439"/>
                  </a:lnTo>
                  <a:lnTo>
                    <a:pt x="344347" y="10439"/>
                  </a:lnTo>
                  <a:lnTo>
                    <a:pt x="344347" y="0"/>
                  </a:lnTo>
                  <a:lnTo>
                    <a:pt x="333908" y="0"/>
                  </a:lnTo>
                  <a:lnTo>
                    <a:pt x="333908" y="10439"/>
                  </a:lnTo>
                  <a:lnTo>
                    <a:pt x="323481" y="10439"/>
                  </a:lnTo>
                  <a:lnTo>
                    <a:pt x="313042" y="10439"/>
                  </a:lnTo>
                  <a:lnTo>
                    <a:pt x="302602" y="10439"/>
                  </a:lnTo>
                  <a:lnTo>
                    <a:pt x="302602" y="0"/>
                  </a:lnTo>
                  <a:lnTo>
                    <a:pt x="292176" y="0"/>
                  </a:lnTo>
                  <a:lnTo>
                    <a:pt x="281736" y="0"/>
                  </a:lnTo>
                  <a:lnTo>
                    <a:pt x="281736" y="10439"/>
                  </a:lnTo>
                  <a:lnTo>
                    <a:pt x="281736" y="20866"/>
                  </a:lnTo>
                  <a:lnTo>
                    <a:pt x="271297" y="20866"/>
                  </a:lnTo>
                  <a:lnTo>
                    <a:pt x="271297" y="31305"/>
                  </a:lnTo>
                  <a:lnTo>
                    <a:pt x="281736" y="31305"/>
                  </a:lnTo>
                  <a:lnTo>
                    <a:pt x="292176" y="31305"/>
                  </a:lnTo>
                  <a:lnTo>
                    <a:pt x="292176" y="20878"/>
                  </a:lnTo>
                  <a:lnTo>
                    <a:pt x="302602" y="20878"/>
                  </a:lnTo>
                  <a:lnTo>
                    <a:pt x="313042" y="20878"/>
                  </a:lnTo>
                  <a:lnTo>
                    <a:pt x="375653" y="20878"/>
                  </a:lnTo>
                  <a:lnTo>
                    <a:pt x="375653" y="10452"/>
                  </a:lnTo>
                  <a:lnTo>
                    <a:pt x="386080" y="10452"/>
                  </a:lnTo>
                  <a:lnTo>
                    <a:pt x="386080" y="20866"/>
                  </a:lnTo>
                  <a:lnTo>
                    <a:pt x="386080" y="31305"/>
                  </a:lnTo>
                  <a:lnTo>
                    <a:pt x="396519" y="31305"/>
                  </a:lnTo>
                  <a:lnTo>
                    <a:pt x="396519" y="20878"/>
                  </a:lnTo>
                  <a:lnTo>
                    <a:pt x="396519" y="10452"/>
                  </a:lnTo>
                  <a:lnTo>
                    <a:pt x="406946" y="10452"/>
                  </a:lnTo>
                  <a:lnTo>
                    <a:pt x="417385" y="10452"/>
                  </a:lnTo>
                  <a:lnTo>
                    <a:pt x="417385" y="20878"/>
                  </a:lnTo>
                  <a:lnTo>
                    <a:pt x="427824" y="20878"/>
                  </a:lnTo>
                  <a:lnTo>
                    <a:pt x="438251" y="20878"/>
                  </a:lnTo>
                  <a:lnTo>
                    <a:pt x="448691" y="20878"/>
                  </a:lnTo>
                  <a:lnTo>
                    <a:pt x="448691" y="10452"/>
                  </a:lnTo>
                  <a:lnTo>
                    <a:pt x="459130" y="10452"/>
                  </a:lnTo>
                  <a:lnTo>
                    <a:pt x="459130" y="0"/>
                  </a:lnTo>
                  <a:close/>
                </a:path>
                <a:path w="636905" h="31750">
                  <a:moveTo>
                    <a:pt x="542607" y="0"/>
                  </a:moveTo>
                  <a:lnTo>
                    <a:pt x="542607" y="0"/>
                  </a:lnTo>
                  <a:lnTo>
                    <a:pt x="500862" y="0"/>
                  </a:lnTo>
                  <a:lnTo>
                    <a:pt x="500862" y="10439"/>
                  </a:lnTo>
                  <a:lnTo>
                    <a:pt x="490435" y="10439"/>
                  </a:lnTo>
                  <a:lnTo>
                    <a:pt x="490435" y="0"/>
                  </a:lnTo>
                  <a:lnTo>
                    <a:pt x="479996" y="0"/>
                  </a:lnTo>
                  <a:lnTo>
                    <a:pt x="469557" y="0"/>
                  </a:lnTo>
                  <a:lnTo>
                    <a:pt x="469557" y="10452"/>
                  </a:lnTo>
                  <a:lnTo>
                    <a:pt x="479996" y="10452"/>
                  </a:lnTo>
                  <a:lnTo>
                    <a:pt x="479996" y="20878"/>
                  </a:lnTo>
                  <a:lnTo>
                    <a:pt x="490423" y="20878"/>
                  </a:lnTo>
                  <a:lnTo>
                    <a:pt x="500862" y="20878"/>
                  </a:lnTo>
                  <a:lnTo>
                    <a:pt x="500862" y="10452"/>
                  </a:lnTo>
                  <a:lnTo>
                    <a:pt x="511302" y="10452"/>
                  </a:lnTo>
                  <a:lnTo>
                    <a:pt x="511302" y="20878"/>
                  </a:lnTo>
                  <a:lnTo>
                    <a:pt x="521741" y="20878"/>
                  </a:lnTo>
                  <a:lnTo>
                    <a:pt x="521741" y="10452"/>
                  </a:lnTo>
                  <a:lnTo>
                    <a:pt x="532168" y="10452"/>
                  </a:lnTo>
                  <a:lnTo>
                    <a:pt x="542607" y="10452"/>
                  </a:lnTo>
                  <a:lnTo>
                    <a:pt x="542607" y="0"/>
                  </a:lnTo>
                  <a:close/>
                </a:path>
                <a:path w="636905" h="31750">
                  <a:moveTo>
                    <a:pt x="573913" y="10439"/>
                  </a:moveTo>
                  <a:lnTo>
                    <a:pt x="563473" y="10439"/>
                  </a:lnTo>
                  <a:lnTo>
                    <a:pt x="563473" y="20878"/>
                  </a:lnTo>
                  <a:lnTo>
                    <a:pt x="573913" y="20878"/>
                  </a:lnTo>
                  <a:lnTo>
                    <a:pt x="573913" y="10439"/>
                  </a:lnTo>
                  <a:close/>
                </a:path>
                <a:path w="636905" h="31750">
                  <a:moveTo>
                    <a:pt x="605218" y="10439"/>
                  </a:moveTo>
                  <a:lnTo>
                    <a:pt x="594779" y="10439"/>
                  </a:lnTo>
                  <a:lnTo>
                    <a:pt x="594779" y="20878"/>
                  </a:lnTo>
                  <a:lnTo>
                    <a:pt x="605218" y="20878"/>
                  </a:lnTo>
                  <a:lnTo>
                    <a:pt x="605218" y="10439"/>
                  </a:lnTo>
                  <a:close/>
                </a:path>
                <a:path w="636905" h="31750">
                  <a:moveTo>
                    <a:pt x="636524" y="10439"/>
                  </a:moveTo>
                  <a:lnTo>
                    <a:pt x="626084" y="10439"/>
                  </a:lnTo>
                  <a:lnTo>
                    <a:pt x="615645" y="10439"/>
                  </a:lnTo>
                  <a:lnTo>
                    <a:pt x="615645" y="20878"/>
                  </a:lnTo>
                  <a:lnTo>
                    <a:pt x="626084" y="20878"/>
                  </a:lnTo>
                  <a:lnTo>
                    <a:pt x="636524" y="20878"/>
                  </a:lnTo>
                  <a:lnTo>
                    <a:pt x="636524" y="1043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89369" y="4581639"/>
              <a:ext cx="626110" cy="31750"/>
            </a:xfrm>
            <a:custGeom>
              <a:avLst/>
              <a:gdLst/>
              <a:ahLst/>
              <a:cxnLst/>
              <a:rect l="l" t="t" r="r" b="b"/>
              <a:pathLst>
                <a:path w="626110" h="31750">
                  <a:moveTo>
                    <a:pt x="41719" y="10439"/>
                  </a:moveTo>
                  <a:lnTo>
                    <a:pt x="31292" y="10439"/>
                  </a:lnTo>
                  <a:lnTo>
                    <a:pt x="31292" y="20866"/>
                  </a:lnTo>
                  <a:lnTo>
                    <a:pt x="20866" y="20866"/>
                  </a:lnTo>
                  <a:lnTo>
                    <a:pt x="20866" y="10439"/>
                  </a:lnTo>
                  <a:lnTo>
                    <a:pt x="10439" y="10439"/>
                  </a:lnTo>
                  <a:lnTo>
                    <a:pt x="0" y="10439"/>
                  </a:lnTo>
                  <a:lnTo>
                    <a:pt x="0" y="20866"/>
                  </a:lnTo>
                  <a:lnTo>
                    <a:pt x="0" y="31305"/>
                  </a:lnTo>
                  <a:lnTo>
                    <a:pt x="10439" y="31305"/>
                  </a:lnTo>
                  <a:lnTo>
                    <a:pt x="10439" y="20878"/>
                  </a:lnTo>
                  <a:lnTo>
                    <a:pt x="20866" y="20878"/>
                  </a:lnTo>
                  <a:lnTo>
                    <a:pt x="20866" y="31305"/>
                  </a:lnTo>
                  <a:lnTo>
                    <a:pt x="31292" y="31305"/>
                  </a:lnTo>
                  <a:lnTo>
                    <a:pt x="31292" y="20878"/>
                  </a:lnTo>
                  <a:lnTo>
                    <a:pt x="41719" y="20878"/>
                  </a:lnTo>
                  <a:lnTo>
                    <a:pt x="41719" y="10439"/>
                  </a:lnTo>
                  <a:close/>
                </a:path>
                <a:path w="626110" h="31750">
                  <a:moveTo>
                    <a:pt x="73025" y="10439"/>
                  </a:moveTo>
                  <a:lnTo>
                    <a:pt x="62598" y="10439"/>
                  </a:lnTo>
                  <a:lnTo>
                    <a:pt x="52171" y="10439"/>
                  </a:lnTo>
                  <a:lnTo>
                    <a:pt x="41732" y="10439"/>
                  </a:lnTo>
                  <a:lnTo>
                    <a:pt x="41732" y="20866"/>
                  </a:lnTo>
                  <a:lnTo>
                    <a:pt x="41732" y="31305"/>
                  </a:lnTo>
                  <a:lnTo>
                    <a:pt x="52171" y="31305"/>
                  </a:lnTo>
                  <a:lnTo>
                    <a:pt x="62598" y="31305"/>
                  </a:lnTo>
                  <a:lnTo>
                    <a:pt x="62598" y="20878"/>
                  </a:lnTo>
                  <a:lnTo>
                    <a:pt x="73025" y="20878"/>
                  </a:lnTo>
                  <a:lnTo>
                    <a:pt x="73025" y="10439"/>
                  </a:lnTo>
                  <a:close/>
                </a:path>
                <a:path w="626110" h="31750">
                  <a:moveTo>
                    <a:pt x="104330" y="10439"/>
                  </a:moveTo>
                  <a:lnTo>
                    <a:pt x="93903" y="10439"/>
                  </a:lnTo>
                  <a:lnTo>
                    <a:pt x="83477" y="10439"/>
                  </a:lnTo>
                  <a:lnTo>
                    <a:pt x="73037" y="10439"/>
                  </a:lnTo>
                  <a:lnTo>
                    <a:pt x="73037" y="20866"/>
                  </a:lnTo>
                  <a:lnTo>
                    <a:pt x="73037" y="31305"/>
                  </a:lnTo>
                  <a:lnTo>
                    <a:pt x="83477" y="31305"/>
                  </a:lnTo>
                  <a:lnTo>
                    <a:pt x="93903" y="31305"/>
                  </a:lnTo>
                  <a:lnTo>
                    <a:pt x="104330" y="31305"/>
                  </a:lnTo>
                  <a:lnTo>
                    <a:pt x="104330" y="20878"/>
                  </a:lnTo>
                  <a:lnTo>
                    <a:pt x="104330" y="10439"/>
                  </a:lnTo>
                  <a:close/>
                </a:path>
                <a:path w="626110" h="31750">
                  <a:moveTo>
                    <a:pt x="166954" y="20866"/>
                  </a:moveTo>
                  <a:lnTo>
                    <a:pt x="156514" y="20866"/>
                  </a:lnTo>
                  <a:lnTo>
                    <a:pt x="156514" y="10439"/>
                  </a:lnTo>
                  <a:lnTo>
                    <a:pt x="146088" y="10439"/>
                  </a:lnTo>
                  <a:lnTo>
                    <a:pt x="135648" y="10439"/>
                  </a:lnTo>
                  <a:lnTo>
                    <a:pt x="135648" y="20866"/>
                  </a:lnTo>
                  <a:lnTo>
                    <a:pt x="125222" y="20866"/>
                  </a:lnTo>
                  <a:lnTo>
                    <a:pt x="125222" y="10439"/>
                  </a:lnTo>
                  <a:lnTo>
                    <a:pt x="114782" y="10439"/>
                  </a:lnTo>
                  <a:lnTo>
                    <a:pt x="114782" y="20866"/>
                  </a:lnTo>
                  <a:lnTo>
                    <a:pt x="104343" y="20866"/>
                  </a:lnTo>
                  <a:lnTo>
                    <a:pt x="104343" y="31305"/>
                  </a:lnTo>
                  <a:lnTo>
                    <a:pt x="114782" y="31305"/>
                  </a:lnTo>
                  <a:lnTo>
                    <a:pt x="125209" y="31305"/>
                  </a:lnTo>
                  <a:lnTo>
                    <a:pt x="135648" y="31305"/>
                  </a:lnTo>
                  <a:lnTo>
                    <a:pt x="135648" y="20878"/>
                  </a:lnTo>
                  <a:lnTo>
                    <a:pt x="146075" y="20878"/>
                  </a:lnTo>
                  <a:lnTo>
                    <a:pt x="146075" y="31305"/>
                  </a:lnTo>
                  <a:lnTo>
                    <a:pt x="156514" y="31305"/>
                  </a:lnTo>
                  <a:lnTo>
                    <a:pt x="166954" y="31305"/>
                  </a:lnTo>
                  <a:lnTo>
                    <a:pt x="166954" y="20866"/>
                  </a:lnTo>
                  <a:close/>
                </a:path>
                <a:path w="626110" h="31750">
                  <a:moveTo>
                    <a:pt x="250431" y="10439"/>
                  </a:moveTo>
                  <a:lnTo>
                    <a:pt x="239991" y="10439"/>
                  </a:lnTo>
                  <a:lnTo>
                    <a:pt x="239991" y="20866"/>
                  </a:lnTo>
                  <a:lnTo>
                    <a:pt x="229565" y="20866"/>
                  </a:lnTo>
                  <a:lnTo>
                    <a:pt x="229565" y="10439"/>
                  </a:lnTo>
                  <a:lnTo>
                    <a:pt x="219125" y="10439"/>
                  </a:lnTo>
                  <a:lnTo>
                    <a:pt x="219125" y="20866"/>
                  </a:lnTo>
                  <a:lnTo>
                    <a:pt x="208699" y="20866"/>
                  </a:lnTo>
                  <a:lnTo>
                    <a:pt x="208699" y="10439"/>
                  </a:lnTo>
                  <a:lnTo>
                    <a:pt x="198259" y="10439"/>
                  </a:lnTo>
                  <a:lnTo>
                    <a:pt x="198259" y="20866"/>
                  </a:lnTo>
                  <a:lnTo>
                    <a:pt x="198259" y="31305"/>
                  </a:lnTo>
                  <a:lnTo>
                    <a:pt x="208686" y="31305"/>
                  </a:lnTo>
                  <a:lnTo>
                    <a:pt x="219125" y="31305"/>
                  </a:lnTo>
                  <a:lnTo>
                    <a:pt x="219125" y="20878"/>
                  </a:lnTo>
                  <a:lnTo>
                    <a:pt x="229565" y="20878"/>
                  </a:lnTo>
                  <a:lnTo>
                    <a:pt x="229565" y="31305"/>
                  </a:lnTo>
                  <a:lnTo>
                    <a:pt x="239991" y="31305"/>
                  </a:lnTo>
                  <a:lnTo>
                    <a:pt x="250431" y="31305"/>
                  </a:lnTo>
                  <a:lnTo>
                    <a:pt x="250431" y="20878"/>
                  </a:lnTo>
                  <a:lnTo>
                    <a:pt x="250431" y="10439"/>
                  </a:lnTo>
                  <a:close/>
                </a:path>
                <a:path w="626110" h="31750">
                  <a:moveTo>
                    <a:pt x="271284" y="20866"/>
                  </a:moveTo>
                  <a:lnTo>
                    <a:pt x="260858" y="20866"/>
                  </a:lnTo>
                  <a:lnTo>
                    <a:pt x="260858" y="31305"/>
                  </a:lnTo>
                  <a:lnTo>
                    <a:pt x="271284" y="31305"/>
                  </a:lnTo>
                  <a:lnTo>
                    <a:pt x="271284" y="20866"/>
                  </a:lnTo>
                  <a:close/>
                </a:path>
                <a:path w="626110" h="31750">
                  <a:moveTo>
                    <a:pt x="313042" y="10439"/>
                  </a:moveTo>
                  <a:lnTo>
                    <a:pt x="313042" y="10439"/>
                  </a:lnTo>
                  <a:lnTo>
                    <a:pt x="271297" y="10439"/>
                  </a:lnTo>
                  <a:lnTo>
                    <a:pt x="271297" y="20878"/>
                  </a:lnTo>
                  <a:lnTo>
                    <a:pt x="281736" y="20878"/>
                  </a:lnTo>
                  <a:lnTo>
                    <a:pt x="281736" y="31305"/>
                  </a:lnTo>
                  <a:lnTo>
                    <a:pt x="292163" y="31305"/>
                  </a:lnTo>
                  <a:lnTo>
                    <a:pt x="302602" y="31305"/>
                  </a:lnTo>
                  <a:lnTo>
                    <a:pt x="313042" y="31305"/>
                  </a:lnTo>
                  <a:lnTo>
                    <a:pt x="313042" y="20878"/>
                  </a:lnTo>
                  <a:lnTo>
                    <a:pt x="313042" y="10439"/>
                  </a:lnTo>
                  <a:close/>
                </a:path>
                <a:path w="626110" h="31750">
                  <a:moveTo>
                    <a:pt x="365213" y="10439"/>
                  </a:moveTo>
                  <a:lnTo>
                    <a:pt x="365213" y="10439"/>
                  </a:lnTo>
                  <a:lnTo>
                    <a:pt x="323456" y="10439"/>
                  </a:lnTo>
                  <a:lnTo>
                    <a:pt x="323456" y="20878"/>
                  </a:lnTo>
                  <a:lnTo>
                    <a:pt x="333908" y="20878"/>
                  </a:lnTo>
                  <a:lnTo>
                    <a:pt x="333908" y="31305"/>
                  </a:lnTo>
                  <a:lnTo>
                    <a:pt x="344347" y="31305"/>
                  </a:lnTo>
                  <a:lnTo>
                    <a:pt x="344347" y="20878"/>
                  </a:lnTo>
                  <a:lnTo>
                    <a:pt x="354774" y="20878"/>
                  </a:lnTo>
                  <a:lnTo>
                    <a:pt x="365213" y="20878"/>
                  </a:lnTo>
                  <a:lnTo>
                    <a:pt x="365213" y="10439"/>
                  </a:lnTo>
                  <a:close/>
                </a:path>
                <a:path w="626110" h="31750">
                  <a:moveTo>
                    <a:pt x="396519" y="0"/>
                  </a:moveTo>
                  <a:lnTo>
                    <a:pt x="386080" y="0"/>
                  </a:lnTo>
                  <a:lnTo>
                    <a:pt x="386080" y="10439"/>
                  </a:lnTo>
                  <a:lnTo>
                    <a:pt x="375640" y="10439"/>
                  </a:lnTo>
                  <a:lnTo>
                    <a:pt x="375640" y="20878"/>
                  </a:lnTo>
                  <a:lnTo>
                    <a:pt x="386080" y="20878"/>
                  </a:lnTo>
                  <a:lnTo>
                    <a:pt x="396519" y="20878"/>
                  </a:lnTo>
                  <a:lnTo>
                    <a:pt x="396519" y="10439"/>
                  </a:lnTo>
                  <a:lnTo>
                    <a:pt x="396519" y="0"/>
                  </a:lnTo>
                  <a:close/>
                </a:path>
                <a:path w="626110" h="31750">
                  <a:moveTo>
                    <a:pt x="459130" y="0"/>
                  </a:moveTo>
                  <a:lnTo>
                    <a:pt x="448691" y="0"/>
                  </a:lnTo>
                  <a:lnTo>
                    <a:pt x="438264" y="0"/>
                  </a:lnTo>
                  <a:lnTo>
                    <a:pt x="427824" y="0"/>
                  </a:lnTo>
                  <a:lnTo>
                    <a:pt x="427824" y="10439"/>
                  </a:lnTo>
                  <a:lnTo>
                    <a:pt x="417385" y="10439"/>
                  </a:lnTo>
                  <a:lnTo>
                    <a:pt x="406946" y="10439"/>
                  </a:lnTo>
                  <a:lnTo>
                    <a:pt x="406946" y="20878"/>
                  </a:lnTo>
                  <a:lnTo>
                    <a:pt x="459130" y="20878"/>
                  </a:lnTo>
                  <a:lnTo>
                    <a:pt x="459130" y="10439"/>
                  </a:lnTo>
                  <a:lnTo>
                    <a:pt x="459130" y="0"/>
                  </a:lnTo>
                  <a:close/>
                </a:path>
                <a:path w="626110" h="31750">
                  <a:moveTo>
                    <a:pt x="500862" y="0"/>
                  </a:moveTo>
                  <a:lnTo>
                    <a:pt x="490423" y="0"/>
                  </a:lnTo>
                  <a:lnTo>
                    <a:pt x="490423" y="10439"/>
                  </a:lnTo>
                  <a:lnTo>
                    <a:pt x="479996" y="10439"/>
                  </a:lnTo>
                  <a:lnTo>
                    <a:pt x="469557" y="10439"/>
                  </a:lnTo>
                  <a:lnTo>
                    <a:pt x="469557" y="20878"/>
                  </a:lnTo>
                  <a:lnTo>
                    <a:pt x="479996" y="20878"/>
                  </a:lnTo>
                  <a:lnTo>
                    <a:pt x="490435" y="20878"/>
                  </a:lnTo>
                  <a:lnTo>
                    <a:pt x="490435" y="10439"/>
                  </a:lnTo>
                  <a:lnTo>
                    <a:pt x="500862" y="10439"/>
                  </a:lnTo>
                  <a:lnTo>
                    <a:pt x="500862" y="0"/>
                  </a:lnTo>
                  <a:close/>
                </a:path>
                <a:path w="626110" h="31750">
                  <a:moveTo>
                    <a:pt x="511302" y="10439"/>
                  </a:moveTo>
                  <a:lnTo>
                    <a:pt x="500862" y="10439"/>
                  </a:lnTo>
                  <a:lnTo>
                    <a:pt x="500862" y="20878"/>
                  </a:lnTo>
                  <a:lnTo>
                    <a:pt x="511302" y="20878"/>
                  </a:lnTo>
                  <a:lnTo>
                    <a:pt x="511302" y="10439"/>
                  </a:lnTo>
                  <a:close/>
                </a:path>
                <a:path w="626110" h="31750">
                  <a:moveTo>
                    <a:pt x="521741" y="0"/>
                  </a:moveTo>
                  <a:lnTo>
                    <a:pt x="511302" y="0"/>
                  </a:lnTo>
                  <a:lnTo>
                    <a:pt x="511302" y="10439"/>
                  </a:lnTo>
                  <a:lnTo>
                    <a:pt x="521741" y="10439"/>
                  </a:lnTo>
                  <a:lnTo>
                    <a:pt x="521741" y="0"/>
                  </a:lnTo>
                  <a:close/>
                </a:path>
                <a:path w="626110" h="31750">
                  <a:moveTo>
                    <a:pt x="542607" y="0"/>
                  </a:moveTo>
                  <a:lnTo>
                    <a:pt x="532168" y="0"/>
                  </a:lnTo>
                  <a:lnTo>
                    <a:pt x="532168" y="10439"/>
                  </a:lnTo>
                  <a:lnTo>
                    <a:pt x="532168" y="20878"/>
                  </a:lnTo>
                  <a:lnTo>
                    <a:pt x="542607" y="20878"/>
                  </a:lnTo>
                  <a:lnTo>
                    <a:pt x="542607" y="10439"/>
                  </a:lnTo>
                  <a:lnTo>
                    <a:pt x="542607" y="0"/>
                  </a:lnTo>
                  <a:close/>
                </a:path>
                <a:path w="626110" h="31750">
                  <a:moveTo>
                    <a:pt x="584352" y="0"/>
                  </a:moveTo>
                  <a:lnTo>
                    <a:pt x="573913" y="0"/>
                  </a:lnTo>
                  <a:lnTo>
                    <a:pt x="563473" y="0"/>
                  </a:lnTo>
                  <a:lnTo>
                    <a:pt x="553034" y="0"/>
                  </a:lnTo>
                  <a:lnTo>
                    <a:pt x="553034" y="10439"/>
                  </a:lnTo>
                  <a:lnTo>
                    <a:pt x="553034" y="20878"/>
                  </a:lnTo>
                  <a:lnTo>
                    <a:pt x="563473" y="20878"/>
                  </a:lnTo>
                  <a:lnTo>
                    <a:pt x="573913" y="20878"/>
                  </a:lnTo>
                  <a:lnTo>
                    <a:pt x="573913" y="10439"/>
                  </a:lnTo>
                  <a:lnTo>
                    <a:pt x="584352" y="10439"/>
                  </a:lnTo>
                  <a:lnTo>
                    <a:pt x="584352" y="0"/>
                  </a:lnTo>
                  <a:close/>
                </a:path>
                <a:path w="626110" h="31750">
                  <a:moveTo>
                    <a:pt x="626084" y="0"/>
                  </a:moveTo>
                  <a:lnTo>
                    <a:pt x="615645" y="0"/>
                  </a:lnTo>
                  <a:lnTo>
                    <a:pt x="605205" y="0"/>
                  </a:lnTo>
                  <a:lnTo>
                    <a:pt x="605205" y="10439"/>
                  </a:lnTo>
                  <a:lnTo>
                    <a:pt x="594779" y="10439"/>
                  </a:lnTo>
                  <a:lnTo>
                    <a:pt x="594779" y="20878"/>
                  </a:lnTo>
                  <a:lnTo>
                    <a:pt x="605205" y="20878"/>
                  </a:lnTo>
                  <a:lnTo>
                    <a:pt x="615645" y="20878"/>
                  </a:lnTo>
                  <a:lnTo>
                    <a:pt x="615645" y="10439"/>
                  </a:lnTo>
                  <a:lnTo>
                    <a:pt x="626084" y="10439"/>
                  </a:lnTo>
                  <a:lnTo>
                    <a:pt x="62608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89369" y="4602505"/>
              <a:ext cx="636905" cy="31750"/>
            </a:xfrm>
            <a:custGeom>
              <a:avLst/>
              <a:gdLst/>
              <a:ahLst/>
              <a:cxnLst/>
              <a:rect l="l" t="t" r="r" b="b"/>
              <a:pathLst>
                <a:path w="636905" h="31750">
                  <a:moveTo>
                    <a:pt x="41719" y="10439"/>
                  </a:moveTo>
                  <a:lnTo>
                    <a:pt x="41719" y="10439"/>
                  </a:lnTo>
                  <a:lnTo>
                    <a:pt x="0" y="10439"/>
                  </a:lnTo>
                  <a:lnTo>
                    <a:pt x="0" y="20878"/>
                  </a:lnTo>
                  <a:lnTo>
                    <a:pt x="10426" y="20878"/>
                  </a:lnTo>
                  <a:lnTo>
                    <a:pt x="10426" y="31318"/>
                  </a:lnTo>
                  <a:lnTo>
                    <a:pt x="20866" y="31318"/>
                  </a:lnTo>
                  <a:lnTo>
                    <a:pt x="31292" y="31318"/>
                  </a:lnTo>
                  <a:lnTo>
                    <a:pt x="31292" y="20878"/>
                  </a:lnTo>
                  <a:lnTo>
                    <a:pt x="41719" y="20878"/>
                  </a:lnTo>
                  <a:lnTo>
                    <a:pt x="41719" y="10439"/>
                  </a:lnTo>
                  <a:close/>
                </a:path>
                <a:path w="636905" h="31750">
                  <a:moveTo>
                    <a:pt x="52171" y="20878"/>
                  </a:moveTo>
                  <a:lnTo>
                    <a:pt x="41732" y="20878"/>
                  </a:lnTo>
                  <a:lnTo>
                    <a:pt x="41732" y="31318"/>
                  </a:lnTo>
                  <a:lnTo>
                    <a:pt x="52171" y="31318"/>
                  </a:lnTo>
                  <a:lnTo>
                    <a:pt x="52171" y="20878"/>
                  </a:lnTo>
                  <a:close/>
                </a:path>
                <a:path w="636905" h="31750">
                  <a:moveTo>
                    <a:pt x="73025" y="10439"/>
                  </a:moveTo>
                  <a:lnTo>
                    <a:pt x="62598" y="10439"/>
                  </a:lnTo>
                  <a:lnTo>
                    <a:pt x="52171" y="10439"/>
                  </a:lnTo>
                  <a:lnTo>
                    <a:pt x="52171" y="20878"/>
                  </a:lnTo>
                  <a:lnTo>
                    <a:pt x="62598" y="20878"/>
                  </a:lnTo>
                  <a:lnTo>
                    <a:pt x="73025" y="20878"/>
                  </a:lnTo>
                  <a:lnTo>
                    <a:pt x="73025" y="10439"/>
                  </a:lnTo>
                  <a:close/>
                </a:path>
                <a:path w="636905" h="31750">
                  <a:moveTo>
                    <a:pt x="104330" y="10439"/>
                  </a:moveTo>
                  <a:lnTo>
                    <a:pt x="93903" y="10439"/>
                  </a:lnTo>
                  <a:lnTo>
                    <a:pt x="93903" y="20878"/>
                  </a:lnTo>
                  <a:lnTo>
                    <a:pt x="93903" y="31318"/>
                  </a:lnTo>
                  <a:lnTo>
                    <a:pt x="104330" y="31318"/>
                  </a:lnTo>
                  <a:lnTo>
                    <a:pt x="104330" y="20878"/>
                  </a:lnTo>
                  <a:lnTo>
                    <a:pt x="104330" y="10439"/>
                  </a:lnTo>
                  <a:close/>
                </a:path>
                <a:path w="636905" h="31750">
                  <a:moveTo>
                    <a:pt x="114782" y="20878"/>
                  </a:moveTo>
                  <a:lnTo>
                    <a:pt x="104343" y="20878"/>
                  </a:lnTo>
                  <a:lnTo>
                    <a:pt x="104343" y="31318"/>
                  </a:lnTo>
                  <a:lnTo>
                    <a:pt x="114782" y="31318"/>
                  </a:lnTo>
                  <a:lnTo>
                    <a:pt x="114782" y="20878"/>
                  </a:lnTo>
                  <a:close/>
                </a:path>
                <a:path w="636905" h="31750">
                  <a:moveTo>
                    <a:pt x="125222" y="10439"/>
                  </a:moveTo>
                  <a:lnTo>
                    <a:pt x="114782" y="10439"/>
                  </a:lnTo>
                  <a:lnTo>
                    <a:pt x="114782" y="20878"/>
                  </a:lnTo>
                  <a:lnTo>
                    <a:pt x="125222" y="20878"/>
                  </a:lnTo>
                  <a:lnTo>
                    <a:pt x="125222" y="10439"/>
                  </a:lnTo>
                  <a:close/>
                </a:path>
                <a:path w="636905" h="31750">
                  <a:moveTo>
                    <a:pt x="198259" y="10439"/>
                  </a:moveTo>
                  <a:lnTo>
                    <a:pt x="187820" y="10439"/>
                  </a:lnTo>
                  <a:lnTo>
                    <a:pt x="177380" y="10439"/>
                  </a:lnTo>
                  <a:lnTo>
                    <a:pt x="177380" y="20878"/>
                  </a:lnTo>
                  <a:lnTo>
                    <a:pt x="177380" y="31318"/>
                  </a:lnTo>
                  <a:lnTo>
                    <a:pt x="187820" y="31318"/>
                  </a:lnTo>
                  <a:lnTo>
                    <a:pt x="187820" y="20878"/>
                  </a:lnTo>
                  <a:lnTo>
                    <a:pt x="198259" y="20878"/>
                  </a:lnTo>
                  <a:lnTo>
                    <a:pt x="198259" y="10439"/>
                  </a:lnTo>
                  <a:close/>
                </a:path>
                <a:path w="636905" h="31750">
                  <a:moveTo>
                    <a:pt x="229565" y="20878"/>
                  </a:moveTo>
                  <a:lnTo>
                    <a:pt x="219125" y="20878"/>
                  </a:lnTo>
                  <a:lnTo>
                    <a:pt x="219125" y="31318"/>
                  </a:lnTo>
                  <a:lnTo>
                    <a:pt x="229565" y="31318"/>
                  </a:lnTo>
                  <a:lnTo>
                    <a:pt x="229565" y="20878"/>
                  </a:lnTo>
                  <a:close/>
                </a:path>
                <a:path w="636905" h="31750">
                  <a:moveTo>
                    <a:pt x="271284" y="10439"/>
                  </a:moveTo>
                  <a:lnTo>
                    <a:pt x="271284" y="10439"/>
                  </a:lnTo>
                  <a:lnTo>
                    <a:pt x="229565" y="10439"/>
                  </a:lnTo>
                  <a:lnTo>
                    <a:pt x="229565" y="20878"/>
                  </a:lnTo>
                  <a:lnTo>
                    <a:pt x="239991" y="20878"/>
                  </a:lnTo>
                  <a:lnTo>
                    <a:pt x="239991" y="31318"/>
                  </a:lnTo>
                  <a:lnTo>
                    <a:pt x="250431" y="31318"/>
                  </a:lnTo>
                  <a:lnTo>
                    <a:pt x="250431" y="20878"/>
                  </a:lnTo>
                  <a:lnTo>
                    <a:pt x="260858" y="20878"/>
                  </a:lnTo>
                  <a:lnTo>
                    <a:pt x="271284" y="20878"/>
                  </a:lnTo>
                  <a:lnTo>
                    <a:pt x="271284" y="10439"/>
                  </a:lnTo>
                  <a:close/>
                </a:path>
                <a:path w="636905" h="31750">
                  <a:moveTo>
                    <a:pt x="302602" y="20878"/>
                  </a:moveTo>
                  <a:lnTo>
                    <a:pt x="292163" y="20878"/>
                  </a:lnTo>
                  <a:lnTo>
                    <a:pt x="292163" y="31318"/>
                  </a:lnTo>
                  <a:lnTo>
                    <a:pt x="302602" y="31318"/>
                  </a:lnTo>
                  <a:lnTo>
                    <a:pt x="302602" y="20878"/>
                  </a:lnTo>
                  <a:close/>
                </a:path>
                <a:path w="636905" h="31750">
                  <a:moveTo>
                    <a:pt x="323481" y="20878"/>
                  </a:moveTo>
                  <a:lnTo>
                    <a:pt x="313042" y="20878"/>
                  </a:lnTo>
                  <a:lnTo>
                    <a:pt x="313042" y="31318"/>
                  </a:lnTo>
                  <a:lnTo>
                    <a:pt x="323481" y="31318"/>
                  </a:lnTo>
                  <a:lnTo>
                    <a:pt x="323481" y="20878"/>
                  </a:lnTo>
                  <a:close/>
                </a:path>
                <a:path w="636905" h="31750">
                  <a:moveTo>
                    <a:pt x="365213" y="0"/>
                  </a:moveTo>
                  <a:lnTo>
                    <a:pt x="354787" y="0"/>
                  </a:lnTo>
                  <a:lnTo>
                    <a:pt x="344347" y="0"/>
                  </a:lnTo>
                  <a:lnTo>
                    <a:pt x="333908" y="0"/>
                  </a:lnTo>
                  <a:lnTo>
                    <a:pt x="333908" y="10439"/>
                  </a:lnTo>
                  <a:lnTo>
                    <a:pt x="344347" y="10439"/>
                  </a:lnTo>
                  <a:lnTo>
                    <a:pt x="344347" y="20878"/>
                  </a:lnTo>
                  <a:lnTo>
                    <a:pt x="344347" y="31318"/>
                  </a:lnTo>
                  <a:lnTo>
                    <a:pt x="354787" y="31318"/>
                  </a:lnTo>
                  <a:lnTo>
                    <a:pt x="354787" y="20878"/>
                  </a:lnTo>
                  <a:lnTo>
                    <a:pt x="354787" y="10439"/>
                  </a:lnTo>
                  <a:lnTo>
                    <a:pt x="365213" y="10439"/>
                  </a:lnTo>
                  <a:lnTo>
                    <a:pt x="365213" y="0"/>
                  </a:lnTo>
                  <a:close/>
                </a:path>
                <a:path w="636905" h="31750">
                  <a:moveTo>
                    <a:pt x="386080" y="0"/>
                  </a:moveTo>
                  <a:lnTo>
                    <a:pt x="375640" y="0"/>
                  </a:lnTo>
                  <a:lnTo>
                    <a:pt x="375640" y="10439"/>
                  </a:lnTo>
                  <a:lnTo>
                    <a:pt x="365213" y="10439"/>
                  </a:lnTo>
                  <a:lnTo>
                    <a:pt x="365213" y="20878"/>
                  </a:lnTo>
                  <a:lnTo>
                    <a:pt x="365213" y="31318"/>
                  </a:lnTo>
                  <a:lnTo>
                    <a:pt x="375640" y="31318"/>
                  </a:lnTo>
                  <a:lnTo>
                    <a:pt x="386080" y="31318"/>
                  </a:lnTo>
                  <a:lnTo>
                    <a:pt x="386080" y="20878"/>
                  </a:lnTo>
                  <a:lnTo>
                    <a:pt x="386080" y="10439"/>
                  </a:lnTo>
                  <a:lnTo>
                    <a:pt x="386080" y="0"/>
                  </a:lnTo>
                  <a:close/>
                </a:path>
                <a:path w="636905" h="31750">
                  <a:moveTo>
                    <a:pt x="427824" y="20878"/>
                  </a:moveTo>
                  <a:lnTo>
                    <a:pt x="417385" y="20878"/>
                  </a:lnTo>
                  <a:lnTo>
                    <a:pt x="406958" y="20878"/>
                  </a:lnTo>
                  <a:lnTo>
                    <a:pt x="406958" y="10439"/>
                  </a:lnTo>
                  <a:lnTo>
                    <a:pt x="396519" y="10439"/>
                  </a:lnTo>
                  <a:lnTo>
                    <a:pt x="396519" y="20878"/>
                  </a:lnTo>
                  <a:lnTo>
                    <a:pt x="396519" y="31318"/>
                  </a:lnTo>
                  <a:lnTo>
                    <a:pt x="406946" y="31318"/>
                  </a:lnTo>
                  <a:lnTo>
                    <a:pt x="417385" y="31318"/>
                  </a:lnTo>
                  <a:lnTo>
                    <a:pt x="427824" y="31318"/>
                  </a:lnTo>
                  <a:lnTo>
                    <a:pt x="427824" y="20878"/>
                  </a:lnTo>
                  <a:close/>
                </a:path>
                <a:path w="636905" h="31750">
                  <a:moveTo>
                    <a:pt x="479996" y="20878"/>
                  </a:moveTo>
                  <a:lnTo>
                    <a:pt x="469557" y="20878"/>
                  </a:lnTo>
                  <a:lnTo>
                    <a:pt x="469557" y="31318"/>
                  </a:lnTo>
                  <a:lnTo>
                    <a:pt x="479996" y="31318"/>
                  </a:lnTo>
                  <a:lnTo>
                    <a:pt x="479996" y="20878"/>
                  </a:lnTo>
                  <a:close/>
                </a:path>
                <a:path w="636905" h="31750">
                  <a:moveTo>
                    <a:pt x="532168" y="0"/>
                  </a:moveTo>
                  <a:lnTo>
                    <a:pt x="521728" y="0"/>
                  </a:lnTo>
                  <a:lnTo>
                    <a:pt x="521728" y="10439"/>
                  </a:lnTo>
                  <a:lnTo>
                    <a:pt x="511302" y="10439"/>
                  </a:lnTo>
                  <a:lnTo>
                    <a:pt x="511302" y="0"/>
                  </a:lnTo>
                  <a:lnTo>
                    <a:pt x="500862" y="0"/>
                  </a:lnTo>
                  <a:lnTo>
                    <a:pt x="500862" y="10439"/>
                  </a:lnTo>
                  <a:lnTo>
                    <a:pt x="490435" y="10439"/>
                  </a:lnTo>
                  <a:lnTo>
                    <a:pt x="490435" y="0"/>
                  </a:lnTo>
                  <a:lnTo>
                    <a:pt x="479996" y="0"/>
                  </a:lnTo>
                  <a:lnTo>
                    <a:pt x="469569" y="0"/>
                  </a:lnTo>
                  <a:lnTo>
                    <a:pt x="459130" y="0"/>
                  </a:lnTo>
                  <a:lnTo>
                    <a:pt x="448691" y="0"/>
                  </a:lnTo>
                  <a:lnTo>
                    <a:pt x="448691" y="10439"/>
                  </a:lnTo>
                  <a:lnTo>
                    <a:pt x="438264" y="10439"/>
                  </a:lnTo>
                  <a:lnTo>
                    <a:pt x="438264" y="0"/>
                  </a:lnTo>
                  <a:lnTo>
                    <a:pt x="427824" y="0"/>
                  </a:lnTo>
                  <a:lnTo>
                    <a:pt x="427824" y="10439"/>
                  </a:lnTo>
                  <a:lnTo>
                    <a:pt x="438251" y="10439"/>
                  </a:lnTo>
                  <a:lnTo>
                    <a:pt x="438251" y="20878"/>
                  </a:lnTo>
                  <a:lnTo>
                    <a:pt x="448691" y="20878"/>
                  </a:lnTo>
                  <a:lnTo>
                    <a:pt x="448691" y="31318"/>
                  </a:lnTo>
                  <a:lnTo>
                    <a:pt x="459130" y="31318"/>
                  </a:lnTo>
                  <a:lnTo>
                    <a:pt x="459130" y="20878"/>
                  </a:lnTo>
                  <a:lnTo>
                    <a:pt x="459130" y="10439"/>
                  </a:lnTo>
                  <a:lnTo>
                    <a:pt x="469557" y="10439"/>
                  </a:lnTo>
                  <a:lnTo>
                    <a:pt x="479996" y="10439"/>
                  </a:lnTo>
                  <a:lnTo>
                    <a:pt x="490423" y="10439"/>
                  </a:lnTo>
                  <a:lnTo>
                    <a:pt x="490423" y="20878"/>
                  </a:lnTo>
                  <a:lnTo>
                    <a:pt x="500862" y="20878"/>
                  </a:lnTo>
                  <a:lnTo>
                    <a:pt x="511302" y="20878"/>
                  </a:lnTo>
                  <a:lnTo>
                    <a:pt x="511302" y="31318"/>
                  </a:lnTo>
                  <a:lnTo>
                    <a:pt x="521728" y="31318"/>
                  </a:lnTo>
                  <a:lnTo>
                    <a:pt x="532168" y="31318"/>
                  </a:lnTo>
                  <a:lnTo>
                    <a:pt x="532168" y="20878"/>
                  </a:lnTo>
                  <a:lnTo>
                    <a:pt x="521741" y="20878"/>
                  </a:lnTo>
                  <a:lnTo>
                    <a:pt x="521741" y="10439"/>
                  </a:lnTo>
                  <a:lnTo>
                    <a:pt x="532168" y="10439"/>
                  </a:lnTo>
                  <a:lnTo>
                    <a:pt x="532168" y="0"/>
                  </a:lnTo>
                  <a:close/>
                </a:path>
                <a:path w="636905" h="31750">
                  <a:moveTo>
                    <a:pt x="573913" y="0"/>
                  </a:moveTo>
                  <a:lnTo>
                    <a:pt x="563473" y="0"/>
                  </a:lnTo>
                  <a:lnTo>
                    <a:pt x="553046" y="0"/>
                  </a:lnTo>
                  <a:lnTo>
                    <a:pt x="542607" y="0"/>
                  </a:lnTo>
                  <a:lnTo>
                    <a:pt x="542607" y="10439"/>
                  </a:lnTo>
                  <a:lnTo>
                    <a:pt x="532168" y="10439"/>
                  </a:lnTo>
                  <a:lnTo>
                    <a:pt x="532168" y="20878"/>
                  </a:lnTo>
                  <a:lnTo>
                    <a:pt x="542607" y="20878"/>
                  </a:lnTo>
                  <a:lnTo>
                    <a:pt x="553034" y="20878"/>
                  </a:lnTo>
                  <a:lnTo>
                    <a:pt x="563473" y="20878"/>
                  </a:lnTo>
                  <a:lnTo>
                    <a:pt x="573913" y="20878"/>
                  </a:lnTo>
                  <a:lnTo>
                    <a:pt x="573913" y="10439"/>
                  </a:lnTo>
                  <a:lnTo>
                    <a:pt x="573913" y="0"/>
                  </a:lnTo>
                  <a:close/>
                </a:path>
                <a:path w="636905" h="31750">
                  <a:moveTo>
                    <a:pt x="584352" y="20878"/>
                  </a:moveTo>
                  <a:lnTo>
                    <a:pt x="573913" y="20878"/>
                  </a:lnTo>
                  <a:lnTo>
                    <a:pt x="573913" y="31318"/>
                  </a:lnTo>
                  <a:lnTo>
                    <a:pt x="584352" y="31318"/>
                  </a:lnTo>
                  <a:lnTo>
                    <a:pt x="584352" y="20878"/>
                  </a:lnTo>
                  <a:close/>
                </a:path>
                <a:path w="636905" h="31750">
                  <a:moveTo>
                    <a:pt x="636524" y="0"/>
                  </a:moveTo>
                  <a:lnTo>
                    <a:pt x="636524" y="0"/>
                  </a:lnTo>
                  <a:lnTo>
                    <a:pt x="584339" y="0"/>
                  </a:lnTo>
                  <a:lnTo>
                    <a:pt x="584339" y="10439"/>
                  </a:lnTo>
                  <a:lnTo>
                    <a:pt x="594779" y="10439"/>
                  </a:lnTo>
                  <a:lnTo>
                    <a:pt x="605205" y="10439"/>
                  </a:lnTo>
                  <a:lnTo>
                    <a:pt x="605205" y="20878"/>
                  </a:lnTo>
                  <a:lnTo>
                    <a:pt x="594779" y="20878"/>
                  </a:lnTo>
                  <a:lnTo>
                    <a:pt x="594779" y="31318"/>
                  </a:lnTo>
                  <a:lnTo>
                    <a:pt x="605205" y="31318"/>
                  </a:lnTo>
                  <a:lnTo>
                    <a:pt x="615645" y="31318"/>
                  </a:lnTo>
                  <a:lnTo>
                    <a:pt x="615645" y="20878"/>
                  </a:lnTo>
                  <a:lnTo>
                    <a:pt x="626084" y="20878"/>
                  </a:lnTo>
                  <a:lnTo>
                    <a:pt x="626084" y="10439"/>
                  </a:lnTo>
                  <a:lnTo>
                    <a:pt x="636524" y="10439"/>
                  </a:lnTo>
                  <a:lnTo>
                    <a:pt x="636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89369" y="4623383"/>
              <a:ext cx="636905" cy="41910"/>
            </a:xfrm>
            <a:custGeom>
              <a:avLst/>
              <a:gdLst/>
              <a:ahLst/>
              <a:cxnLst/>
              <a:rect l="l" t="t" r="r" b="b"/>
              <a:pathLst>
                <a:path w="636905" h="41910">
                  <a:moveTo>
                    <a:pt x="41719" y="10426"/>
                  </a:moveTo>
                  <a:lnTo>
                    <a:pt x="31292" y="10426"/>
                  </a:lnTo>
                  <a:lnTo>
                    <a:pt x="31292" y="20866"/>
                  </a:lnTo>
                  <a:lnTo>
                    <a:pt x="20866" y="20866"/>
                  </a:lnTo>
                  <a:lnTo>
                    <a:pt x="10439" y="20866"/>
                  </a:lnTo>
                  <a:lnTo>
                    <a:pt x="10439" y="10426"/>
                  </a:lnTo>
                  <a:lnTo>
                    <a:pt x="0" y="10426"/>
                  </a:lnTo>
                  <a:lnTo>
                    <a:pt x="0" y="20866"/>
                  </a:lnTo>
                  <a:lnTo>
                    <a:pt x="0" y="31305"/>
                  </a:lnTo>
                  <a:lnTo>
                    <a:pt x="10426" y="31305"/>
                  </a:lnTo>
                  <a:lnTo>
                    <a:pt x="10426" y="41744"/>
                  </a:lnTo>
                  <a:lnTo>
                    <a:pt x="20866" y="41744"/>
                  </a:lnTo>
                  <a:lnTo>
                    <a:pt x="31292" y="41744"/>
                  </a:lnTo>
                  <a:lnTo>
                    <a:pt x="41719" y="41744"/>
                  </a:lnTo>
                  <a:lnTo>
                    <a:pt x="41719" y="31305"/>
                  </a:lnTo>
                  <a:lnTo>
                    <a:pt x="41719" y="20866"/>
                  </a:lnTo>
                  <a:lnTo>
                    <a:pt x="41719" y="10426"/>
                  </a:lnTo>
                  <a:close/>
                </a:path>
                <a:path w="636905" h="41910">
                  <a:moveTo>
                    <a:pt x="73025" y="31305"/>
                  </a:moveTo>
                  <a:lnTo>
                    <a:pt x="62598" y="31305"/>
                  </a:lnTo>
                  <a:lnTo>
                    <a:pt x="62598" y="41744"/>
                  </a:lnTo>
                  <a:lnTo>
                    <a:pt x="73025" y="41744"/>
                  </a:lnTo>
                  <a:lnTo>
                    <a:pt x="73025" y="31305"/>
                  </a:lnTo>
                  <a:close/>
                </a:path>
                <a:path w="636905" h="41910">
                  <a:moveTo>
                    <a:pt x="73025" y="10426"/>
                  </a:moveTo>
                  <a:lnTo>
                    <a:pt x="62598" y="10426"/>
                  </a:lnTo>
                  <a:lnTo>
                    <a:pt x="52171" y="10426"/>
                  </a:lnTo>
                  <a:lnTo>
                    <a:pt x="52171" y="20866"/>
                  </a:lnTo>
                  <a:lnTo>
                    <a:pt x="41732" y="20866"/>
                  </a:lnTo>
                  <a:lnTo>
                    <a:pt x="41732" y="31305"/>
                  </a:lnTo>
                  <a:lnTo>
                    <a:pt x="52171" y="31305"/>
                  </a:lnTo>
                  <a:lnTo>
                    <a:pt x="62598" y="31305"/>
                  </a:lnTo>
                  <a:lnTo>
                    <a:pt x="62598" y="20866"/>
                  </a:lnTo>
                  <a:lnTo>
                    <a:pt x="73025" y="20866"/>
                  </a:lnTo>
                  <a:lnTo>
                    <a:pt x="73025" y="10426"/>
                  </a:lnTo>
                  <a:close/>
                </a:path>
                <a:path w="636905" h="41910">
                  <a:moveTo>
                    <a:pt x="83477" y="10426"/>
                  </a:moveTo>
                  <a:lnTo>
                    <a:pt x="73037" y="10426"/>
                  </a:lnTo>
                  <a:lnTo>
                    <a:pt x="73037" y="20866"/>
                  </a:lnTo>
                  <a:lnTo>
                    <a:pt x="83477" y="20866"/>
                  </a:lnTo>
                  <a:lnTo>
                    <a:pt x="83477" y="10426"/>
                  </a:lnTo>
                  <a:close/>
                </a:path>
                <a:path w="636905" h="41910">
                  <a:moveTo>
                    <a:pt x="104330" y="31305"/>
                  </a:moveTo>
                  <a:lnTo>
                    <a:pt x="93903" y="31305"/>
                  </a:lnTo>
                  <a:lnTo>
                    <a:pt x="93903" y="20866"/>
                  </a:lnTo>
                  <a:lnTo>
                    <a:pt x="83477" y="20866"/>
                  </a:lnTo>
                  <a:lnTo>
                    <a:pt x="83477" y="31305"/>
                  </a:lnTo>
                  <a:lnTo>
                    <a:pt x="83477" y="41744"/>
                  </a:lnTo>
                  <a:lnTo>
                    <a:pt x="93903" y="41744"/>
                  </a:lnTo>
                  <a:lnTo>
                    <a:pt x="104330" y="41744"/>
                  </a:lnTo>
                  <a:lnTo>
                    <a:pt x="104330" y="31305"/>
                  </a:lnTo>
                  <a:close/>
                </a:path>
                <a:path w="636905" h="41910">
                  <a:moveTo>
                    <a:pt x="114782" y="10426"/>
                  </a:moveTo>
                  <a:lnTo>
                    <a:pt x="104343" y="10426"/>
                  </a:lnTo>
                  <a:lnTo>
                    <a:pt x="104343" y="20866"/>
                  </a:lnTo>
                  <a:lnTo>
                    <a:pt x="114782" y="20866"/>
                  </a:lnTo>
                  <a:lnTo>
                    <a:pt x="114782" y="10426"/>
                  </a:lnTo>
                  <a:close/>
                </a:path>
                <a:path w="636905" h="41910">
                  <a:moveTo>
                    <a:pt x="125222" y="31305"/>
                  </a:moveTo>
                  <a:lnTo>
                    <a:pt x="114782" y="31305"/>
                  </a:lnTo>
                  <a:lnTo>
                    <a:pt x="114782" y="41744"/>
                  </a:lnTo>
                  <a:lnTo>
                    <a:pt x="125222" y="41744"/>
                  </a:lnTo>
                  <a:lnTo>
                    <a:pt x="125222" y="31305"/>
                  </a:lnTo>
                  <a:close/>
                </a:path>
                <a:path w="636905" h="41910">
                  <a:moveTo>
                    <a:pt x="135648" y="10426"/>
                  </a:moveTo>
                  <a:lnTo>
                    <a:pt x="125209" y="10426"/>
                  </a:lnTo>
                  <a:lnTo>
                    <a:pt x="125209" y="20866"/>
                  </a:lnTo>
                  <a:lnTo>
                    <a:pt x="135648" y="20866"/>
                  </a:lnTo>
                  <a:lnTo>
                    <a:pt x="135648" y="10426"/>
                  </a:lnTo>
                  <a:close/>
                </a:path>
                <a:path w="636905" h="41910">
                  <a:moveTo>
                    <a:pt x="166954" y="31305"/>
                  </a:moveTo>
                  <a:lnTo>
                    <a:pt x="156514" y="31305"/>
                  </a:lnTo>
                  <a:lnTo>
                    <a:pt x="146075" y="31305"/>
                  </a:lnTo>
                  <a:lnTo>
                    <a:pt x="146075" y="41744"/>
                  </a:lnTo>
                  <a:lnTo>
                    <a:pt x="156514" y="41744"/>
                  </a:lnTo>
                  <a:lnTo>
                    <a:pt x="166954" y="41744"/>
                  </a:lnTo>
                  <a:lnTo>
                    <a:pt x="166954" y="31305"/>
                  </a:lnTo>
                  <a:close/>
                </a:path>
                <a:path w="636905" h="41910">
                  <a:moveTo>
                    <a:pt x="166954" y="10426"/>
                  </a:moveTo>
                  <a:lnTo>
                    <a:pt x="156514" y="10426"/>
                  </a:lnTo>
                  <a:lnTo>
                    <a:pt x="156514" y="20866"/>
                  </a:lnTo>
                  <a:lnTo>
                    <a:pt x="166954" y="20866"/>
                  </a:lnTo>
                  <a:lnTo>
                    <a:pt x="166954" y="10426"/>
                  </a:lnTo>
                  <a:close/>
                </a:path>
                <a:path w="636905" h="41910">
                  <a:moveTo>
                    <a:pt x="198259" y="20866"/>
                  </a:moveTo>
                  <a:lnTo>
                    <a:pt x="187820" y="20866"/>
                  </a:lnTo>
                  <a:lnTo>
                    <a:pt x="177393" y="20866"/>
                  </a:lnTo>
                  <a:lnTo>
                    <a:pt x="166954" y="20866"/>
                  </a:lnTo>
                  <a:lnTo>
                    <a:pt x="166954" y="31305"/>
                  </a:lnTo>
                  <a:lnTo>
                    <a:pt x="177380" y="31305"/>
                  </a:lnTo>
                  <a:lnTo>
                    <a:pt x="187820" y="31305"/>
                  </a:lnTo>
                  <a:lnTo>
                    <a:pt x="198259" y="31305"/>
                  </a:lnTo>
                  <a:lnTo>
                    <a:pt x="198259" y="20866"/>
                  </a:lnTo>
                  <a:close/>
                </a:path>
                <a:path w="636905" h="41910">
                  <a:moveTo>
                    <a:pt x="219125" y="20866"/>
                  </a:moveTo>
                  <a:lnTo>
                    <a:pt x="208686" y="20866"/>
                  </a:lnTo>
                  <a:lnTo>
                    <a:pt x="208686" y="31305"/>
                  </a:lnTo>
                  <a:lnTo>
                    <a:pt x="219125" y="31305"/>
                  </a:lnTo>
                  <a:lnTo>
                    <a:pt x="219125" y="20866"/>
                  </a:lnTo>
                  <a:close/>
                </a:path>
                <a:path w="636905" h="41910">
                  <a:moveTo>
                    <a:pt x="250431" y="20866"/>
                  </a:moveTo>
                  <a:lnTo>
                    <a:pt x="240004" y="20866"/>
                  </a:lnTo>
                  <a:lnTo>
                    <a:pt x="229565" y="20866"/>
                  </a:lnTo>
                  <a:lnTo>
                    <a:pt x="229565" y="31305"/>
                  </a:lnTo>
                  <a:lnTo>
                    <a:pt x="219125" y="31305"/>
                  </a:lnTo>
                  <a:lnTo>
                    <a:pt x="219125" y="41744"/>
                  </a:lnTo>
                  <a:lnTo>
                    <a:pt x="229565" y="41744"/>
                  </a:lnTo>
                  <a:lnTo>
                    <a:pt x="240004" y="41744"/>
                  </a:lnTo>
                  <a:lnTo>
                    <a:pt x="240004" y="31305"/>
                  </a:lnTo>
                  <a:lnTo>
                    <a:pt x="250431" y="31305"/>
                  </a:lnTo>
                  <a:lnTo>
                    <a:pt x="250431" y="20866"/>
                  </a:lnTo>
                  <a:close/>
                </a:path>
                <a:path w="636905" h="41910">
                  <a:moveTo>
                    <a:pt x="271284" y="20866"/>
                  </a:moveTo>
                  <a:lnTo>
                    <a:pt x="260870" y="20866"/>
                  </a:lnTo>
                  <a:lnTo>
                    <a:pt x="260870" y="10426"/>
                  </a:lnTo>
                  <a:lnTo>
                    <a:pt x="250431" y="10426"/>
                  </a:lnTo>
                  <a:lnTo>
                    <a:pt x="250431" y="20866"/>
                  </a:lnTo>
                  <a:lnTo>
                    <a:pt x="260858" y="20866"/>
                  </a:lnTo>
                  <a:lnTo>
                    <a:pt x="260858" y="31305"/>
                  </a:lnTo>
                  <a:lnTo>
                    <a:pt x="271284" y="31305"/>
                  </a:lnTo>
                  <a:lnTo>
                    <a:pt x="271284" y="20866"/>
                  </a:lnTo>
                  <a:close/>
                </a:path>
                <a:path w="636905" h="41910">
                  <a:moveTo>
                    <a:pt x="281736" y="31305"/>
                  </a:moveTo>
                  <a:lnTo>
                    <a:pt x="271297" y="31305"/>
                  </a:lnTo>
                  <a:lnTo>
                    <a:pt x="271297" y="41744"/>
                  </a:lnTo>
                  <a:lnTo>
                    <a:pt x="281736" y="41744"/>
                  </a:lnTo>
                  <a:lnTo>
                    <a:pt x="281736" y="31305"/>
                  </a:lnTo>
                  <a:close/>
                </a:path>
                <a:path w="636905" h="41910">
                  <a:moveTo>
                    <a:pt x="292176" y="20866"/>
                  </a:moveTo>
                  <a:lnTo>
                    <a:pt x="281736" y="20866"/>
                  </a:lnTo>
                  <a:lnTo>
                    <a:pt x="281736" y="31305"/>
                  </a:lnTo>
                  <a:lnTo>
                    <a:pt x="292176" y="31305"/>
                  </a:lnTo>
                  <a:lnTo>
                    <a:pt x="292176" y="20866"/>
                  </a:lnTo>
                  <a:close/>
                </a:path>
                <a:path w="636905" h="41910">
                  <a:moveTo>
                    <a:pt x="333908" y="20866"/>
                  </a:moveTo>
                  <a:lnTo>
                    <a:pt x="323481" y="20866"/>
                  </a:lnTo>
                  <a:lnTo>
                    <a:pt x="313042" y="20866"/>
                  </a:lnTo>
                  <a:lnTo>
                    <a:pt x="313042" y="10426"/>
                  </a:lnTo>
                  <a:lnTo>
                    <a:pt x="302602" y="10426"/>
                  </a:lnTo>
                  <a:lnTo>
                    <a:pt x="302602" y="20866"/>
                  </a:lnTo>
                  <a:lnTo>
                    <a:pt x="302602" y="31305"/>
                  </a:lnTo>
                  <a:lnTo>
                    <a:pt x="313042" y="31305"/>
                  </a:lnTo>
                  <a:lnTo>
                    <a:pt x="323456" y="31305"/>
                  </a:lnTo>
                  <a:lnTo>
                    <a:pt x="333908" y="31305"/>
                  </a:lnTo>
                  <a:lnTo>
                    <a:pt x="333908" y="20866"/>
                  </a:lnTo>
                  <a:close/>
                </a:path>
                <a:path w="636905" h="41910">
                  <a:moveTo>
                    <a:pt x="354787" y="20866"/>
                  </a:moveTo>
                  <a:lnTo>
                    <a:pt x="344347" y="20866"/>
                  </a:lnTo>
                  <a:lnTo>
                    <a:pt x="344347" y="31305"/>
                  </a:lnTo>
                  <a:lnTo>
                    <a:pt x="354787" y="31305"/>
                  </a:lnTo>
                  <a:lnTo>
                    <a:pt x="354787" y="20866"/>
                  </a:lnTo>
                  <a:close/>
                </a:path>
                <a:path w="636905" h="41910">
                  <a:moveTo>
                    <a:pt x="427824" y="20866"/>
                  </a:moveTo>
                  <a:lnTo>
                    <a:pt x="417385" y="20866"/>
                  </a:lnTo>
                  <a:lnTo>
                    <a:pt x="417385" y="10426"/>
                  </a:lnTo>
                  <a:lnTo>
                    <a:pt x="406958" y="10426"/>
                  </a:lnTo>
                  <a:lnTo>
                    <a:pt x="365213" y="10426"/>
                  </a:lnTo>
                  <a:lnTo>
                    <a:pt x="365213" y="20866"/>
                  </a:lnTo>
                  <a:lnTo>
                    <a:pt x="365213" y="31305"/>
                  </a:lnTo>
                  <a:lnTo>
                    <a:pt x="375653" y="31305"/>
                  </a:lnTo>
                  <a:lnTo>
                    <a:pt x="375653" y="20866"/>
                  </a:lnTo>
                  <a:lnTo>
                    <a:pt x="386080" y="20866"/>
                  </a:lnTo>
                  <a:lnTo>
                    <a:pt x="386080" y="31305"/>
                  </a:lnTo>
                  <a:lnTo>
                    <a:pt x="396519" y="31305"/>
                  </a:lnTo>
                  <a:lnTo>
                    <a:pt x="406946" y="31305"/>
                  </a:lnTo>
                  <a:lnTo>
                    <a:pt x="417385" y="31305"/>
                  </a:lnTo>
                  <a:lnTo>
                    <a:pt x="427824" y="31305"/>
                  </a:lnTo>
                  <a:lnTo>
                    <a:pt x="427824" y="20866"/>
                  </a:lnTo>
                  <a:close/>
                </a:path>
                <a:path w="636905" h="41910">
                  <a:moveTo>
                    <a:pt x="469569" y="20866"/>
                  </a:moveTo>
                  <a:lnTo>
                    <a:pt x="459130" y="20866"/>
                  </a:lnTo>
                  <a:lnTo>
                    <a:pt x="459130" y="10426"/>
                  </a:lnTo>
                  <a:lnTo>
                    <a:pt x="448691" y="10426"/>
                  </a:lnTo>
                  <a:lnTo>
                    <a:pt x="438251" y="10426"/>
                  </a:lnTo>
                  <a:lnTo>
                    <a:pt x="438251" y="20866"/>
                  </a:lnTo>
                  <a:lnTo>
                    <a:pt x="438251" y="31305"/>
                  </a:lnTo>
                  <a:lnTo>
                    <a:pt x="448691" y="31305"/>
                  </a:lnTo>
                  <a:lnTo>
                    <a:pt x="459130" y="31305"/>
                  </a:lnTo>
                  <a:lnTo>
                    <a:pt x="469569" y="31305"/>
                  </a:lnTo>
                  <a:lnTo>
                    <a:pt x="469569" y="20866"/>
                  </a:lnTo>
                  <a:close/>
                </a:path>
                <a:path w="636905" h="41910">
                  <a:moveTo>
                    <a:pt x="500862" y="20866"/>
                  </a:moveTo>
                  <a:lnTo>
                    <a:pt x="490423" y="20866"/>
                  </a:lnTo>
                  <a:lnTo>
                    <a:pt x="490423" y="31305"/>
                  </a:lnTo>
                  <a:lnTo>
                    <a:pt x="500862" y="31305"/>
                  </a:lnTo>
                  <a:lnTo>
                    <a:pt x="500862" y="20866"/>
                  </a:lnTo>
                  <a:close/>
                </a:path>
                <a:path w="636905" h="41910">
                  <a:moveTo>
                    <a:pt x="511302" y="10426"/>
                  </a:moveTo>
                  <a:lnTo>
                    <a:pt x="500862" y="10426"/>
                  </a:lnTo>
                  <a:lnTo>
                    <a:pt x="500862" y="20866"/>
                  </a:lnTo>
                  <a:lnTo>
                    <a:pt x="511302" y="20866"/>
                  </a:lnTo>
                  <a:lnTo>
                    <a:pt x="511302" y="10426"/>
                  </a:lnTo>
                  <a:close/>
                </a:path>
                <a:path w="636905" h="41910">
                  <a:moveTo>
                    <a:pt x="563473" y="20866"/>
                  </a:moveTo>
                  <a:lnTo>
                    <a:pt x="553046" y="20866"/>
                  </a:lnTo>
                  <a:lnTo>
                    <a:pt x="553046" y="10426"/>
                  </a:lnTo>
                  <a:lnTo>
                    <a:pt x="542607" y="10426"/>
                  </a:lnTo>
                  <a:lnTo>
                    <a:pt x="532168" y="10426"/>
                  </a:lnTo>
                  <a:lnTo>
                    <a:pt x="521728" y="10426"/>
                  </a:lnTo>
                  <a:lnTo>
                    <a:pt x="521728" y="20866"/>
                  </a:lnTo>
                  <a:lnTo>
                    <a:pt x="511302" y="20866"/>
                  </a:lnTo>
                  <a:lnTo>
                    <a:pt x="511302" y="31305"/>
                  </a:lnTo>
                  <a:lnTo>
                    <a:pt x="521741" y="31305"/>
                  </a:lnTo>
                  <a:lnTo>
                    <a:pt x="521741" y="20866"/>
                  </a:lnTo>
                  <a:lnTo>
                    <a:pt x="532168" y="20866"/>
                  </a:lnTo>
                  <a:lnTo>
                    <a:pt x="542607" y="20866"/>
                  </a:lnTo>
                  <a:lnTo>
                    <a:pt x="553034" y="20866"/>
                  </a:lnTo>
                  <a:lnTo>
                    <a:pt x="553034" y="31305"/>
                  </a:lnTo>
                  <a:lnTo>
                    <a:pt x="563473" y="31305"/>
                  </a:lnTo>
                  <a:lnTo>
                    <a:pt x="563473" y="20866"/>
                  </a:lnTo>
                  <a:close/>
                </a:path>
                <a:path w="636905" h="41910">
                  <a:moveTo>
                    <a:pt x="584352" y="10426"/>
                  </a:moveTo>
                  <a:lnTo>
                    <a:pt x="573913" y="10426"/>
                  </a:lnTo>
                  <a:lnTo>
                    <a:pt x="563473" y="10426"/>
                  </a:lnTo>
                  <a:lnTo>
                    <a:pt x="563473" y="20866"/>
                  </a:lnTo>
                  <a:lnTo>
                    <a:pt x="573913" y="20866"/>
                  </a:lnTo>
                  <a:lnTo>
                    <a:pt x="573913" y="31305"/>
                  </a:lnTo>
                  <a:lnTo>
                    <a:pt x="584352" y="31305"/>
                  </a:lnTo>
                  <a:lnTo>
                    <a:pt x="584352" y="20866"/>
                  </a:lnTo>
                  <a:lnTo>
                    <a:pt x="584352" y="10426"/>
                  </a:lnTo>
                  <a:close/>
                </a:path>
                <a:path w="636905" h="41910">
                  <a:moveTo>
                    <a:pt x="636524" y="20866"/>
                  </a:moveTo>
                  <a:lnTo>
                    <a:pt x="626084" y="20866"/>
                  </a:lnTo>
                  <a:lnTo>
                    <a:pt x="626084" y="31305"/>
                  </a:lnTo>
                  <a:lnTo>
                    <a:pt x="636524" y="31305"/>
                  </a:lnTo>
                  <a:lnTo>
                    <a:pt x="636524" y="20866"/>
                  </a:lnTo>
                  <a:close/>
                </a:path>
                <a:path w="636905" h="41910">
                  <a:moveTo>
                    <a:pt x="636524" y="0"/>
                  </a:moveTo>
                  <a:lnTo>
                    <a:pt x="626084" y="0"/>
                  </a:lnTo>
                  <a:lnTo>
                    <a:pt x="615645" y="0"/>
                  </a:lnTo>
                  <a:lnTo>
                    <a:pt x="605205" y="0"/>
                  </a:lnTo>
                  <a:lnTo>
                    <a:pt x="605205" y="10439"/>
                  </a:lnTo>
                  <a:lnTo>
                    <a:pt x="615645" y="10439"/>
                  </a:lnTo>
                  <a:lnTo>
                    <a:pt x="615645" y="20866"/>
                  </a:lnTo>
                  <a:lnTo>
                    <a:pt x="626084" y="20866"/>
                  </a:lnTo>
                  <a:lnTo>
                    <a:pt x="626084" y="10439"/>
                  </a:lnTo>
                  <a:lnTo>
                    <a:pt x="636524" y="10439"/>
                  </a:lnTo>
                  <a:lnTo>
                    <a:pt x="636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89369" y="4654689"/>
              <a:ext cx="636905" cy="31750"/>
            </a:xfrm>
            <a:custGeom>
              <a:avLst/>
              <a:gdLst/>
              <a:ahLst/>
              <a:cxnLst/>
              <a:rect l="l" t="t" r="r" b="b"/>
              <a:pathLst>
                <a:path w="636905" h="31750">
                  <a:moveTo>
                    <a:pt x="31292" y="10426"/>
                  </a:moveTo>
                  <a:lnTo>
                    <a:pt x="20866" y="10426"/>
                  </a:lnTo>
                  <a:lnTo>
                    <a:pt x="10426" y="10426"/>
                  </a:lnTo>
                  <a:lnTo>
                    <a:pt x="10426" y="20866"/>
                  </a:lnTo>
                  <a:lnTo>
                    <a:pt x="0" y="20866"/>
                  </a:lnTo>
                  <a:lnTo>
                    <a:pt x="0" y="31305"/>
                  </a:lnTo>
                  <a:lnTo>
                    <a:pt x="10426" y="31305"/>
                  </a:lnTo>
                  <a:lnTo>
                    <a:pt x="20866" y="31305"/>
                  </a:lnTo>
                  <a:lnTo>
                    <a:pt x="20866" y="20866"/>
                  </a:lnTo>
                  <a:lnTo>
                    <a:pt x="31292" y="20866"/>
                  </a:lnTo>
                  <a:lnTo>
                    <a:pt x="31292" y="10426"/>
                  </a:lnTo>
                  <a:close/>
                </a:path>
                <a:path w="636905" h="31750">
                  <a:moveTo>
                    <a:pt x="41719" y="20866"/>
                  </a:moveTo>
                  <a:lnTo>
                    <a:pt x="31292" y="20866"/>
                  </a:lnTo>
                  <a:lnTo>
                    <a:pt x="31292" y="31305"/>
                  </a:lnTo>
                  <a:lnTo>
                    <a:pt x="41719" y="31305"/>
                  </a:lnTo>
                  <a:lnTo>
                    <a:pt x="41719" y="20866"/>
                  </a:lnTo>
                  <a:close/>
                </a:path>
                <a:path w="636905" h="31750">
                  <a:moveTo>
                    <a:pt x="52171" y="20866"/>
                  </a:moveTo>
                  <a:lnTo>
                    <a:pt x="41732" y="20866"/>
                  </a:lnTo>
                  <a:lnTo>
                    <a:pt x="41732" y="31305"/>
                  </a:lnTo>
                  <a:lnTo>
                    <a:pt x="52171" y="31305"/>
                  </a:lnTo>
                  <a:lnTo>
                    <a:pt x="52171" y="20866"/>
                  </a:lnTo>
                  <a:close/>
                </a:path>
                <a:path w="636905" h="31750">
                  <a:moveTo>
                    <a:pt x="62598" y="10426"/>
                  </a:moveTo>
                  <a:lnTo>
                    <a:pt x="52171" y="10426"/>
                  </a:lnTo>
                  <a:lnTo>
                    <a:pt x="52171" y="20866"/>
                  </a:lnTo>
                  <a:lnTo>
                    <a:pt x="62598" y="20866"/>
                  </a:lnTo>
                  <a:lnTo>
                    <a:pt x="62598" y="10426"/>
                  </a:lnTo>
                  <a:close/>
                </a:path>
                <a:path w="636905" h="31750">
                  <a:moveTo>
                    <a:pt x="73025" y="20866"/>
                  </a:moveTo>
                  <a:lnTo>
                    <a:pt x="62598" y="20866"/>
                  </a:lnTo>
                  <a:lnTo>
                    <a:pt x="62598" y="31305"/>
                  </a:lnTo>
                  <a:lnTo>
                    <a:pt x="73025" y="31305"/>
                  </a:lnTo>
                  <a:lnTo>
                    <a:pt x="73025" y="20866"/>
                  </a:lnTo>
                  <a:close/>
                </a:path>
                <a:path w="636905" h="31750">
                  <a:moveTo>
                    <a:pt x="83477" y="10426"/>
                  </a:moveTo>
                  <a:lnTo>
                    <a:pt x="73037" y="10426"/>
                  </a:lnTo>
                  <a:lnTo>
                    <a:pt x="73037" y="20866"/>
                  </a:lnTo>
                  <a:lnTo>
                    <a:pt x="83477" y="20866"/>
                  </a:lnTo>
                  <a:lnTo>
                    <a:pt x="83477" y="10426"/>
                  </a:lnTo>
                  <a:close/>
                </a:path>
                <a:path w="636905" h="31750">
                  <a:moveTo>
                    <a:pt x="104330" y="10426"/>
                  </a:moveTo>
                  <a:lnTo>
                    <a:pt x="93903" y="10426"/>
                  </a:lnTo>
                  <a:lnTo>
                    <a:pt x="93903" y="20866"/>
                  </a:lnTo>
                  <a:lnTo>
                    <a:pt x="83477" y="20866"/>
                  </a:lnTo>
                  <a:lnTo>
                    <a:pt x="83477" y="31305"/>
                  </a:lnTo>
                  <a:lnTo>
                    <a:pt x="93903" y="31305"/>
                  </a:lnTo>
                  <a:lnTo>
                    <a:pt x="104330" y="31305"/>
                  </a:lnTo>
                  <a:lnTo>
                    <a:pt x="104330" y="20866"/>
                  </a:lnTo>
                  <a:lnTo>
                    <a:pt x="104330" y="10426"/>
                  </a:lnTo>
                  <a:close/>
                </a:path>
                <a:path w="636905" h="31750">
                  <a:moveTo>
                    <a:pt x="135648" y="10426"/>
                  </a:moveTo>
                  <a:lnTo>
                    <a:pt x="125222" y="10426"/>
                  </a:lnTo>
                  <a:lnTo>
                    <a:pt x="114782" y="10426"/>
                  </a:lnTo>
                  <a:lnTo>
                    <a:pt x="104343" y="10426"/>
                  </a:lnTo>
                  <a:lnTo>
                    <a:pt x="104343" y="20866"/>
                  </a:lnTo>
                  <a:lnTo>
                    <a:pt x="104343" y="31305"/>
                  </a:lnTo>
                  <a:lnTo>
                    <a:pt x="114782" y="31305"/>
                  </a:lnTo>
                  <a:lnTo>
                    <a:pt x="114782" y="20866"/>
                  </a:lnTo>
                  <a:lnTo>
                    <a:pt x="125209" y="20866"/>
                  </a:lnTo>
                  <a:lnTo>
                    <a:pt x="125209" y="31305"/>
                  </a:lnTo>
                  <a:lnTo>
                    <a:pt x="135648" y="31305"/>
                  </a:lnTo>
                  <a:lnTo>
                    <a:pt x="135648" y="20866"/>
                  </a:lnTo>
                  <a:lnTo>
                    <a:pt x="135648" y="10426"/>
                  </a:lnTo>
                  <a:close/>
                </a:path>
                <a:path w="636905" h="31750">
                  <a:moveTo>
                    <a:pt x="156514" y="20866"/>
                  </a:moveTo>
                  <a:lnTo>
                    <a:pt x="146075" y="20866"/>
                  </a:lnTo>
                  <a:lnTo>
                    <a:pt x="146075" y="31305"/>
                  </a:lnTo>
                  <a:lnTo>
                    <a:pt x="156514" y="31305"/>
                  </a:lnTo>
                  <a:lnTo>
                    <a:pt x="156514" y="20866"/>
                  </a:lnTo>
                  <a:close/>
                </a:path>
                <a:path w="636905" h="31750">
                  <a:moveTo>
                    <a:pt x="166954" y="10426"/>
                  </a:moveTo>
                  <a:lnTo>
                    <a:pt x="156514" y="10426"/>
                  </a:lnTo>
                  <a:lnTo>
                    <a:pt x="156514" y="20866"/>
                  </a:lnTo>
                  <a:lnTo>
                    <a:pt x="166954" y="20866"/>
                  </a:lnTo>
                  <a:lnTo>
                    <a:pt x="166954" y="10426"/>
                  </a:lnTo>
                  <a:close/>
                </a:path>
                <a:path w="636905" h="31750">
                  <a:moveTo>
                    <a:pt x="187820" y="10426"/>
                  </a:moveTo>
                  <a:lnTo>
                    <a:pt x="177380" y="10426"/>
                  </a:lnTo>
                  <a:lnTo>
                    <a:pt x="177380" y="20866"/>
                  </a:lnTo>
                  <a:lnTo>
                    <a:pt x="166954" y="20866"/>
                  </a:lnTo>
                  <a:lnTo>
                    <a:pt x="166954" y="31305"/>
                  </a:lnTo>
                  <a:lnTo>
                    <a:pt x="177393" y="31305"/>
                  </a:lnTo>
                  <a:lnTo>
                    <a:pt x="177393" y="20866"/>
                  </a:lnTo>
                  <a:lnTo>
                    <a:pt x="187820" y="20866"/>
                  </a:lnTo>
                  <a:lnTo>
                    <a:pt x="187820" y="10426"/>
                  </a:lnTo>
                  <a:close/>
                </a:path>
                <a:path w="636905" h="31750">
                  <a:moveTo>
                    <a:pt x="198259" y="20866"/>
                  </a:moveTo>
                  <a:lnTo>
                    <a:pt x="187820" y="20866"/>
                  </a:lnTo>
                  <a:lnTo>
                    <a:pt x="187820" y="31305"/>
                  </a:lnTo>
                  <a:lnTo>
                    <a:pt x="198259" y="31305"/>
                  </a:lnTo>
                  <a:lnTo>
                    <a:pt x="198259" y="20866"/>
                  </a:lnTo>
                  <a:close/>
                </a:path>
                <a:path w="636905" h="31750">
                  <a:moveTo>
                    <a:pt x="250431" y="20866"/>
                  </a:moveTo>
                  <a:lnTo>
                    <a:pt x="240004" y="20866"/>
                  </a:lnTo>
                  <a:lnTo>
                    <a:pt x="229565" y="20866"/>
                  </a:lnTo>
                  <a:lnTo>
                    <a:pt x="229565" y="10426"/>
                  </a:lnTo>
                  <a:lnTo>
                    <a:pt x="219125" y="10426"/>
                  </a:lnTo>
                  <a:lnTo>
                    <a:pt x="219125" y="20866"/>
                  </a:lnTo>
                  <a:lnTo>
                    <a:pt x="219125" y="31305"/>
                  </a:lnTo>
                  <a:lnTo>
                    <a:pt x="229565" y="31305"/>
                  </a:lnTo>
                  <a:lnTo>
                    <a:pt x="239991" y="31305"/>
                  </a:lnTo>
                  <a:lnTo>
                    <a:pt x="250431" y="31305"/>
                  </a:lnTo>
                  <a:lnTo>
                    <a:pt x="250431" y="20866"/>
                  </a:lnTo>
                  <a:close/>
                </a:path>
                <a:path w="636905" h="31750">
                  <a:moveTo>
                    <a:pt x="271284" y="10426"/>
                  </a:moveTo>
                  <a:lnTo>
                    <a:pt x="260858" y="10426"/>
                  </a:lnTo>
                  <a:lnTo>
                    <a:pt x="260858" y="20866"/>
                  </a:lnTo>
                  <a:lnTo>
                    <a:pt x="260858" y="31305"/>
                  </a:lnTo>
                  <a:lnTo>
                    <a:pt x="271284" y="31305"/>
                  </a:lnTo>
                  <a:lnTo>
                    <a:pt x="271284" y="20866"/>
                  </a:lnTo>
                  <a:lnTo>
                    <a:pt x="271284" y="10426"/>
                  </a:lnTo>
                  <a:close/>
                </a:path>
                <a:path w="636905" h="31750">
                  <a:moveTo>
                    <a:pt x="313042" y="20866"/>
                  </a:moveTo>
                  <a:lnTo>
                    <a:pt x="302602" y="20866"/>
                  </a:lnTo>
                  <a:lnTo>
                    <a:pt x="302602" y="10439"/>
                  </a:lnTo>
                  <a:lnTo>
                    <a:pt x="302602" y="0"/>
                  </a:lnTo>
                  <a:lnTo>
                    <a:pt x="292176" y="0"/>
                  </a:lnTo>
                  <a:lnTo>
                    <a:pt x="292163" y="10439"/>
                  </a:lnTo>
                  <a:lnTo>
                    <a:pt x="292163" y="20866"/>
                  </a:lnTo>
                  <a:lnTo>
                    <a:pt x="281736" y="20866"/>
                  </a:lnTo>
                  <a:lnTo>
                    <a:pt x="281736" y="10439"/>
                  </a:lnTo>
                  <a:lnTo>
                    <a:pt x="292163" y="10439"/>
                  </a:lnTo>
                  <a:lnTo>
                    <a:pt x="292163" y="0"/>
                  </a:lnTo>
                  <a:lnTo>
                    <a:pt x="281736" y="0"/>
                  </a:lnTo>
                  <a:lnTo>
                    <a:pt x="271297" y="0"/>
                  </a:lnTo>
                  <a:lnTo>
                    <a:pt x="271297" y="10426"/>
                  </a:lnTo>
                  <a:lnTo>
                    <a:pt x="271297" y="20866"/>
                  </a:lnTo>
                  <a:lnTo>
                    <a:pt x="271297" y="31305"/>
                  </a:lnTo>
                  <a:lnTo>
                    <a:pt x="281736" y="31305"/>
                  </a:lnTo>
                  <a:lnTo>
                    <a:pt x="292163" y="31305"/>
                  </a:lnTo>
                  <a:lnTo>
                    <a:pt x="302602" y="31305"/>
                  </a:lnTo>
                  <a:lnTo>
                    <a:pt x="313042" y="31305"/>
                  </a:lnTo>
                  <a:lnTo>
                    <a:pt x="313042" y="20866"/>
                  </a:lnTo>
                  <a:close/>
                </a:path>
                <a:path w="636905" h="31750">
                  <a:moveTo>
                    <a:pt x="438264" y="0"/>
                  </a:moveTo>
                  <a:lnTo>
                    <a:pt x="427824" y="0"/>
                  </a:lnTo>
                  <a:lnTo>
                    <a:pt x="427824" y="10426"/>
                  </a:lnTo>
                  <a:lnTo>
                    <a:pt x="417385" y="10426"/>
                  </a:lnTo>
                  <a:lnTo>
                    <a:pt x="417385" y="0"/>
                  </a:lnTo>
                  <a:lnTo>
                    <a:pt x="406958" y="0"/>
                  </a:lnTo>
                  <a:lnTo>
                    <a:pt x="396519" y="0"/>
                  </a:lnTo>
                  <a:lnTo>
                    <a:pt x="386080" y="0"/>
                  </a:lnTo>
                  <a:lnTo>
                    <a:pt x="386080" y="10426"/>
                  </a:lnTo>
                  <a:lnTo>
                    <a:pt x="375653" y="10426"/>
                  </a:lnTo>
                  <a:lnTo>
                    <a:pt x="375653" y="0"/>
                  </a:lnTo>
                  <a:lnTo>
                    <a:pt x="365213" y="0"/>
                  </a:lnTo>
                  <a:lnTo>
                    <a:pt x="365213" y="10426"/>
                  </a:lnTo>
                  <a:lnTo>
                    <a:pt x="354787" y="10426"/>
                  </a:lnTo>
                  <a:lnTo>
                    <a:pt x="354787" y="0"/>
                  </a:lnTo>
                  <a:lnTo>
                    <a:pt x="344347" y="0"/>
                  </a:lnTo>
                  <a:lnTo>
                    <a:pt x="344347" y="10426"/>
                  </a:lnTo>
                  <a:lnTo>
                    <a:pt x="333908" y="10426"/>
                  </a:lnTo>
                  <a:lnTo>
                    <a:pt x="333908" y="0"/>
                  </a:lnTo>
                  <a:lnTo>
                    <a:pt x="323481" y="0"/>
                  </a:lnTo>
                  <a:lnTo>
                    <a:pt x="313042" y="0"/>
                  </a:lnTo>
                  <a:lnTo>
                    <a:pt x="313042" y="10439"/>
                  </a:lnTo>
                  <a:lnTo>
                    <a:pt x="323456" y="10439"/>
                  </a:lnTo>
                  <a:lnTo>
                    <a:pt x="323456" y="20866"/>
                  </a:lnTo>
                  <a:lnTo>
                    <a:pt x="333908" y="20866"/>
                  </a:lnTo>
                  <a:lnTo>
                    <a:pt x="344347" y="20866"/>
                  </a:lnTo>
                  <a:lnTo>
                    <a:pt x="354774" y="20866"/>
                  </a:lnTo>
                  <a:lnTo>
                    <a:pt x="365213" y="20866"/>
                  </a:lnTo>
                  <a:lnTo>
                    <a:pt x="365213" y="10439"/>
                  </a:lnTo>
                  <a:lnTo>
                    <a:pt x="375640" y="10439"/>
                  </a:lnTo>
                  <a:lnTo>
                    <a:pt x="375640" y="20866"/>
                  </a:lnTo>
                  <a:lnTo>
                    <a:pt x="386080" y="20866"/>
                  </a:lnTo>
                  <a:lnTo>
                    <a:pt x="386080" y="10439"/>
                  </a:lnTo>
                  <a:lnTo>
                    <a:pt x="396519" y="10439"/>
                  </a:lnTo>
                  <a:lnTo>
                    <a:pt x="406946" y="10439"/>
                  </a:lnTo>
                  <a:lnTo>
                    <a:pt x="417385" y="10439"/>
                  </a:lnTo>
                  <a:lnTo>
                    <a:pt x="417385" y="20866"/>
                  </a:lnTo>
                  <a:lnTo>
                    <a:pt x="427824" y="20866"/>
                  </a:lnTo>
                  <a:lnTo>
                    <a:pt x="438264" y="20866"/>
                  </a:lnTo>
                  <a:lnTo>
                    <a:pt x="438264" y="10439"/>
                  </a:lnTo>
                  <a:lnTo>
                    <a:pt x="438264" y="0"/>
                  </a:lnTo>
                  <a:close/>
                </a:path>
                <a:path w="636905" h="31750">
                  <a:moveTo>
                    <a:pt x="511302" y="10426"/>
                  </a:moveTo>
                  <a:lnTo>
                    <a:pt x="500862" y="10426"/>
                  </a:lnTo>
                  <a:lnTo>
                    <a:pt x="500862" y="0"/>
                  </a:lnTo>
                  <a:lnTo>
                    <a:pt x="490423" y="0"/>
                  </a:lnTo>
                  <a:lnTo>
                    <a:pt x="490423" y="10426"/>
                  </a:lnTo>
                  <a:lnTo>
                    <a:pt x="479996" y="10426"/>
                  </a:lnTo>
                  <a:lnTo>
                    <a:pt x="479996" y="0"/>
                  </a:lnTo>
                  <a:lnTo>
                    <a:pt x="469569" y="0"/>
                  </a:lnTo>
                  <a:lnTo>
                    <a:pt x="459130" y="0"/>
                  </a:lnTo>
                  <a:lnTo>
                    <a:pt x="448691" y="0"/>
                  </a:lnTo>
                  <a:lnTo>
                    <a:pt x="448691" y="10426"/>
                  </a:lnTo>
                  <a:lnTo>
                    <a:pt x="448691" y="20866"/>
                  </a:lnTo>
                  <a:lnTo>
                    <a:pt x="459130" y="20866"/>
                  </a:lnTo>
                  <a:lnTo>
                    <a:pt x="511302" y="20866"/>
                  </a:lnTo>
                  <a:lnTo>
                    <a:pt x="511302" y="10426"/>
                  </a:lnTo>
                  <a:close/>
                </a:path>
                <a:path w="636905" h="31750">
                  <a:moveTo>
                    <a:pt x="563473" y="10426"/>
                  </a:moveTo>
                  <a:lnTo>
                    <a:pt x="553046" y="10426"/>
                  </a:lnTo>
                  <a:lnTo>
                    <a:pt x="553046" y="0"/>
                  </a:lnTo>
                  <a:lnTo>
                    <a:pt x="542607" y="0"/>
                  </a:lnTo>
                  <a:lnTo>
                    <a:pt x="542607" y="10426"/>
                  </a:lnTo>
                  <a:lnTo>
                    <a:pt x="542607" y="20866"/>
                  </a:lnTo>
                  <a:lnTo>
                    <a:pt x="553034" y="20866"/>
                  </a:lnTo>
                  <a:lnTo>
                    <a:pt x="563473" y="20866"/>
                  </a:lnTo>
                  <a:lnTo>
                    <a:pt x="563473" y="10426"/>
                  </a:lnTo>
                  <a:close/>
                </a:path>
                <a:path w="636905" h="31750">
                  <a:moveTo>
                    <a:pt x="615645" y="0"/>
                  </a:moveTo>
                  <a:lnTo>
                    <a:pt x="615645" y="0"/>
                  </a:lnTo>
                  <a:lnTo>
                    <a:pt x="573913" y="0"/>
                  </a:lnTo>
                  <a:lnTo>
                    <a:pt x="573913" y="10439"/>
                  </a:lnTo>
                  <a:lnTo>
                    <a:pt x="584339" y="10439"/>
                  </a:lnTo>
                  <a:lnTo>
                    <a:pt x="584339" y="20866"/>
                  </a:lnTo>
                  <a:lnTo>
                    <a:pt x="594779" y="20866"/>
                  </a:lnTo>
                  <a:lnTo>
                    <a:pt x="594779" y="10439"/>
                  </a:lnTo>
                  <a:lnTo>
                    <a:pt x="605205" y="10439"/>
                  </a:lnTo>
                  <a:lnTo>
                    <a:pt x="615645" y="10439"/>
                  </a:lnTo>
                  <a:lnTo>
                    <a:pt x="615645" y="0"/>
                  </a:lnTo>
                  <a:close/>
                </a:path>
                <a:path w="636905" h="31750">
                  <a:moveTo>
                    <a:pt x="636524" y="10426"/>
                  </a:moveTo>
                  <a:lnTo>
                    <a:pt x="626084" y="10426"/>
                  </a:lnTo>
                  <a:lnTo>
                    <a:pt x="626084" y="20866"/>
                  </a:lnTo>
                  <a:lnTo>
                    <a:pt x="636524" y="20866"/>
                  </a:lnTo>
                  <a:lnTo>
                    <a:pt x="636524" y="1042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99796" y="4675555"/>
              <a:ext cx="626110" cy="31750"/>
            </a:xfrm>
            <a:custGeom>
              <a:avLst/>
              <a:gdLst/>
              <a:ahLst/>
              <a:cxnLst/>
              <a:rect l="l" t="t" r="r" b="b"/>
              <a:pathLst>
                <a:path w="626110" h="31750">
                  <a:moveTo>
                    <a:pt x="10439" y="10439"/>
                  </a:moveTo>
                  <a:lnTo>
                    <a:pt x="0" y="10439"/>
                  </a:lnTo>
                  <a:lnTo>
                    <a:pt x="0" y="20878"/>
                  </a:lnTo>
                  <a:lnTo>
                    <a:pt x="10439" y="20878"/>
                  </a:lnTo>
                  <a:lnTo>
                    <a:pt x="10439" y="10439"/>
                  </a:lnTo>
                  <a:close/>
                </a:path>
                <a:path w="626110" h="31750">
                  <a:moveTo>
                    <a:pt x="31292" y="10439"/>
                  </a:moveTo>
                  <a:lnTo>
                    <a:pt x="20866" y="10439"/>
                  </a:lnTo>
                  <a:lnTo>
                    <a:pt x="20866" y="20866"/>
                  </a:lnTo>
                  <a:lnTo>
                    <a:pt x="20866" y="31305"/>
                  </a:lnTo>
                  <a:lnTo>
                    <a:pt x="31292" y="31305"/>
                  </a:lnTo>
                  <a:lnTo>
                    <a:pt x="31292" y="20878"/>
                  </a:lnTo>
                  <a:lnTo>
                    <a:pt x="31292" y="10439"/>
                  </a:lnTo>
                  <a:close/>
                </a:path>
                <a:path w="626110" h="31750">
                  <a:moveTo>
                    <a:pt x="62598" y="20866"/>
                  </a:moveTo>
                  <a:lnTo>
                    <a:pt x="52171" y="20866"/>
                  </a:lnTo>
                  <a:lnTo>
                    <a:pt x="52171" y="10439"/>
                  </a:lnTo>
                  <a:lnTo>
                    <a:pt x="41744" y="10439"/>
                  </a:lnTo>
                  <a:lnTo>
                    <a:pt x="41744" y="20866"/>
                  </a:lnTo>
                  <a:lnTo>
                    <a:pt x="41744" y="31305"/>
                  </a:lnTo>
                  <a:lnTo>
                    <a:pt x="52171" y="31305"/>
                  </a:lnTo>
                  <a:lnTo>
                    <a:pt x="62598" y="31305"/>
                  </a:lnTo>
                  <a:lnTo>
                    <a:pt x="62598" y="20866"/>
                  </a:lnTo>
                  <a:close/>
                </a:path>
                <a:path w="626110" h="31750">
                  <a:moveTo>
                    <a:pt x="83477" y="10439"/>
                  </a:moveTo>
                  <a:lnTo>
                    <a:pt x="73050" y="10439"/>
                  </a:lnTo>
                  <a:lnTo>
                    <a:pt x="62611" y="10439"/>
                  </a:lnTo>
                  <a:lnTo>
                    <a:pt x="62611" y="20866"/>
                  </a:lnTo>
                  <a:lnTo>
                    <a:pt x="62611" y="31305"/>
                  </a:lnTo>
                  <a:lnTo>
                    <a:pt x="73050" y="31305"/>
                  </a:lnTo>
                  <a:lnTo>
                    <a:pt x="73050" y="20878"/>
                  </a:lnTo>
                  <a:lnTo>
                    <a:pt x="83477" y="20878"/>
                  </a:lnTo>
                  <a:lnTo>
                    <a:pt x="83477" y="10439"/>
                  </a:lnTo>
                  <a:close/>
                </a:path>
                <a:path w="626110" h="31750">
                  <a:moveTo>
                    <a:pt x="166966" y="10439"/>
                  </a:moveTo>
                  <a:lnTo>
                    <a:pt x="156527" y="10439"/>
                  </a:lnTo>
                  <a:lnTo>
                    <a:pt x="146088" y="10439"/>
                  </a:lnTo>
                  <a:lnTo>
                    <a:pt x="146088" y="20866"/>
                  </a:lnTo>
                  <a:lnTo>
                    <a:pt x="135661" y="20866"/>
                  </a:lnTo>
                  <a:lnTo>
                    <a:pt x="135661" y="10439"/>
                  </a:lnTo>
                  <a:lnTo>
                    <a:pt x="125222" y="10439"/>
                  </a:lnTo>
                  <a:lnTo>
                    <a:pt x="125222" y="20866"/>
                  </a:lnTo>
                  <a:lnTo>
                    <a:pt x="114795" y="20866"/>
                  </a:lnTo>
                  <a:lnTo>
                    <a:pt x="104355" y="20866"/>
                  </a:lnTo>
                  <a:lnTo>
                    <a:pt x="104355" y="10439"/>
                  </a:lnTo>
                  <a:lnTo>
                    <a:pt x="93916" y="10439"/>
                  </a:lnTo>
                  <a:lnTo>
                    <a:pt x="93916" y="20878"/>
                  </a:lnTo>
                  <a:lnTo>
                    <a:pt x="104355" y="20878"/>
                  </a:lnTo>
                  <a:lnTo>
                    <a:pt x="104355" y="31305"/>
                  </a:lnTo>
                  <a:lnTo>
                    <a:pt x="114782" y="31305"/>
                  </a:lnTo>
                  <a:lnTo>
                    <a:pt x="125222" y="31305"/>
                  </a:lnTo>
                  <a:lnTo>
                    <a:pt x="125222" y="20878"/>
                  </a:lnTo>
                  <a:lnTo>
                    <a:pt x="135648" y="20878"/>
                  </a:lnTo>
                  <a:lnTo>
                    <a:pt x="135648" y="31305"/>
                  </a:lnTo>
                  <a:lnTo>
                    <a:pt x="146088" y="31305"/>
                  </a:lnTo>
                  <a:lnTo>
                    <a:pt x="156527" y="31305"/>
                  </a:lnTo>
                  <a:lnTo>
                    <a:pt x="166966" y="31305"/>
                  </a:lnTo>
                  <a:lnTo>
                    <a:pt x="166966" y="20878"/>
                  </a:lnTo>
                  <a:lnTo>
                    <a:pt x="166966" y="10439"/>
                  </a:lnTo>
                  <a:close/>
                </a:path>
                <a:path w="626110" h="31750">
                  <a:moveTo>
                    <a:pt x="250444" y="10439"/>
                  </a:moveTo>
                  <a:lnTo>
                    <a:pt x="250444" y="10439"/>
                  </a:lnTo>
                  <a:lnTo>
                    <a:pt x="177393" y="10439"/>
                  </a:lnTo>
                  <a:lnTo>
                    <a:pt x="177393" y="20866"/>
                  </a:lnTo>
                  <a:lnTo>
                    <a:pt x="177393" y="31305"/>
                  </a:lnTo>
                  <a:lnTo>
                    <a:pt x="187833" y="31305"/>
                  </a:lnTo>
                  <a:lnTo>
                    <a:pt x="187833" y="20878"/>
                  </a:lnTo>
                  <a:lnTo>
                    <a:pt x="198259" y="20878"/>
                  </a:lnTo>
                  <a:lnTo>
                    <a:pt x="198259" y="31305"/>
                  </a:lnTo>
                  <a:lnTo>
                    <a:pt x="208699" y="31305"/>
                  </a:lnTo>
                  <a:lnTo>
                    <a:pt x="208699" y="20878"/>
                  </a:lnTo>
                  <a:lnTo>
                    <a:pt x="219138" y="20878"/>
                  </a:lnTo>
                  <a:lnTo>
                    <a:pt x="219138" y="31305"/>
                  </a:lnTo>
                  <a:lnTo>
                    <a:pt x="229565" y="31305"/>
                  </a:lnTo>
                  <a:lnTo>
                    <a:pt x="240004" y="31305"/>
                  </a:lnTo>
                  <a:lnTo>
                    <a:pt x="240004" y="20878"/>
                  </a:lnTo>
                  <a:lnTo>
                    <a:pt x="250444" y="20878"/>
                  </a:lnTo>
                  <a:lnTo>
                    <a:pt x="250444" y="10439"/>
                  </a:lnTo>
                  <a:close/>
                </a:path>
                <a:path w="626110" h="31750">
                  <a:moveTo>
                    <a:pt x="281749" y="10439"/>
                  </a:moveTo>
                  <a:lnTo>
                    <a:pt x="271310" y="10439"/>
                  </a:lnTo>
                  <a:lnTo>
                    <a:pt x="271310" y="20866"/>
                  </a:lnTo>
                  <a:lnTo>
                    <a:pt x="260870" y="20866"/>
                  </a:lnTo>
                  <a:lnTo>
                    <a:pt x="260870" y="31305"/>
                  </a:lnTo>
                  <a:lnTo>
                    <a:pt x="271310" y="31305"/>
                  </a:lnTo>
                  <a:lnTo>
                    <a:pt x="281749" y="31305"/>
                  </a:lnTo>
                  <a:lnTo>
                    <a:pt x="281749" y="20878"/>
                  </a:lnTo>
                  <a:lnTo>
                    <a:pt x="281749" y="10439"/>
                  </a:lnTo>
                  <a:close/>
                </a:path>
                <a:path w="626110" h="31750">
                  <a:moveTo>
                    <a:pt x="302615" y="0"/>
                  </a:moveTo>
                  <a:lnTo>
                    <a:pt x="292176" y="0"/>
                  </a:lnTo>
                  <a:lnTo>
                    <a:pt x="292176" y="10439"/>
                  </a:lnTo>
                  <a:lnTo>
                    <a:pt x="302615" y="10439"/>
                  </a:lnTo>
                  <a:lnTo>
                    <a:pt x="302615" y="0"/>
                  </a:lnTo>
                  <a:close/>
                </a:path>
                <a:path w="626110" h="31750">
                  <a:moveTo>
                    <a:pt x="323481" y="0"/>
                  </a:moveTo>
                  <a:lnTo>
                    <a:pt x="313029" y="0"/>
                  </a:lnTo>
                  <a:lnTo>
                    <a:pt x="313029" y="10439"/>
                  </a:lnTo>
                  <a:lnTo>
                    <a:pt x="313029" y="20866"/>
                  </a:lnTo>
                  <a:lnTo>
                    <a:pt x="302615" y="20866"/>
                  </a:lnTo>
                  <a:lnTo>
                    <a:pt x="302615" y="31305"/>
                  </a:lnTo>
                  <a:lnTo>
                    <a:pt x="313029" y="31305"/>
                  </a:lnTo>
                  <a:lnTo>
                    <a:pt x="323481" y="31305"/>
                  </a:lnTo>
                  <a:lnTo>
                    <a:pt x="323481" y="20878"/>
                  </a:lnTo>
                  <a:lnTo>
                    <a:pt x="323481" y="10439"/>
                  </a:lnTo>
                  <a:lnTo>
                    <a:pt x="323481" y="0"/>
                  </a:lnTo>
                  <a:close/>
                </a:path>
                <a:path w="626110" h="31750">
                  <a:moveTo>
                    <a:pt x="344360" y="20866"/>
                  </a:moveTo>
                  <a:lnTo>
                    <a:pt x="333921" y="20866"/>
                  </a:lnTo>
                  <a:lnTo>
                    <a:pt x="333921" y="31305"/>
                  </a:lnTo>
                  <a:lnTo>
                    <a:pt x="344360" y="31305"/>
                  </a:lnTo>
                  <a:lnTo>
                    <a:pt x="344360" y="20866"/>
                  </a:lnTo>
                  <a:close/>
                </a:path>
                <a:path w="626110" h="31750">
                  <a:moveTo>
                    <a:pt x="354787" y="0"/>
                  </a:moveTo>
                  <a:lnTo>
                    <a:pt x="344360" y="0"/>
                  </a:lnTo>
                  <a:lnTo>
                    <a:pt x="333921" y="0"/>
                  </a:lnTo>
                  <a:lnTo>
                    <a:pt x="333921" y="10439"/>
                  </a:lnTo>
                  <a:lnTo>
                    <a:pt x="344347" y="10439"/>
                  </a:lnTo>
                  <a:lnTo>
                    <a:pt x="354787" y="10439"/>
                  </a:lnTo>
                  <a:lnTo>
                    <a:pt x="354787" y="0"/>
                  </a:lnTo>
                  <a:close/>
                </a:path>
                <a:path w="626110" h="31750">
                  <a:moveTo>
                    <a:pt x="386092" y="0"/>
                  </a:moveTo>
                  <a:lnTo>
                    <a:pt x="375653" y="0"/>
                  </a:lnTo>
                  <a:lnTo>
                    <a:pt x="365213" y="0"/>
                  </a:lnTo>
                  <a:lnTo>
                    <a:pt x="365213" y="10439"/>
                  </a:lnTo>
                  <a:lnTo>
                    <a:pt x="354787" y="10439"/>
                  </a:lnTo>
                  <a:lnTo>
                    <a:pt x="354787" y="20878"/>
                  </a:lnTo>
                  <a:lnTo>
                    <a:pt x="365213" y="20878"/>
                  </a:lnTo>
                  <a:lnTo>
                    <a:pt x="375653" y="20878"/>
                  </a:lnTo>
                  <a:lnTo>
                    <a:pt x="375653" y="10439"/>
                  </a:lnTo>
                  <a:lnTo>
                    <a:pt x="386092" y="10439"/>
                  </a:lnTo>
                  <a:lnTo>
                    <a:pt x="386092" y="0"/>
                  </a:lnTo>
                  <a:close/>
                </a:path>
                <a:path w="626110" h="31750">
                  <a:moveTo>
                    <a:pt x="417398" y="20866"/>
                  </a:moveTo>
                  <a:lnTo>
                    <a:pt x="406958" y="20866"/>
                  </a:lnTo>
                  <a:lnTo>
                    <a:pt x="396519" y="20866"/>
                  </a:lnTo>
                  <a:lnTo>
                    <a:pt x="396519" y="31305"/>
                  </a:lnTo>
                  <a:lnTo>
                    <a:pt x="406958" y="31305"/>
                  </a:lnTo>
                  <a:lnTo>
                    <a:pt x="417398" y="31305"/>
                  </a:lnTo>
                  <a:lnTo>
                    <a:pt x="417398" y="20866"/>
                  </a:lnTo>
                  <a:close/>
                </a:path>
                <a:path w="626110" h="31750">
                  <a:moveTo>
                    <a:pt x="417398" y="0"/>
                  </a:moveTo>
                  <a:lnTo>
                    <a:pt x="406958" y="0"/>
                  </a:lnTo>
                  <a:lnTo>
                    <a:pt x="396519" y="0"/>
                  </a:lnTo>
                  <a:lnTo>
                    <a:pt x="396519" y="10439"/>
                  </a:lnTo>
                  <a:lnTo>
                    <a:pt x="406958" y="10439"/>
                  </a:lnTo>
                  <a:lnTo>
                    <a:pt x="417398" y="10439"/>
                  </a:lnTo>
                  <a:lnTo>
                    <a:pt x="417398" y="0"/>
                  </a:lnTo>
                  <a:close/>
                </a:path>
                <a:path w="626110" h="31750">
                  <a:moveTo>
                    <a:pt x="469569" y="20866"/>
                  </a:moveTo>
                  <a:lnTo>
                    <a:pt x="459130" y="20866"/>
                  </a:lnTo>
                  <a:lnTo>
                    <a:pt x="459130" y="31305"/>
                  </a:lnTo>
                  <a:lnTo>
                    <a:pt x="469569" y="31305"/>
                  </a:lnTo>
                  <a:lnTo>
                    <a:pt x="469569" y="20866"/>
                  </a:lnTo>
                  <a:close/>
                </a:path>
                <a:path w="626110" h="31750">
                  <a:moveTo>
                    <a:pt x="500875" y="10439"/>
                  </a:moveTo>
                  <a:lnTo>
                    <a:pt x="490435" y="10439"/>
                  </a:lnTo>
                  <a:lnTo>
                    <a:pt x="480009" y="10439"/>
                  </a:lnTo>
                  <a:lnTo>
                    <a:pt x="480009" y="0"/>
                  </a:lnTo>
                  <a:lnTo>
                    <a:pt x="427824" y="0"/>
                  </a:lnTo>
                  <a:lnTo>
                    <a:pt x="427824" y="10439"/>
                  </a:lnTo>
                  <a:lnTo>
                    <a:pt x="427824" y="20866"/>
                  </a:lnTo>
                  <a:lnTo>
                    <a:pt x="427824" y="31305"/>
                  </a:lnTo>
                  <a:lnTo>
                    <a:pt x="438264" y="31305"/>
                  </a:lnTo>
                  <a:lnTo>
                    <a:pt x="438264" y="20878"/>
                  </a:lnTo>
                  <a:lnTo>
                    <a:pt x="448703" y="20878"/>
                  </a:lnTo>
                  <a:lnTo>
                    <a:pt x="448703" y="10439"/>
                  </a:lnTo>
                  <a:lnTo>
                    <a:pt x="459130" y="10439"/>
                  </a:lnTo>
                  <a:lnTo>
                    <a:pt x="469569" y="10439"/>
                  </a:lnTo>
                  <a:lnTo>
                    <a:pt x="479996" y="10439"/>
                  </a:lnTo>
                  <a:lnTo>
                    <a:pt x="479996" y="20878"/>
                  </a:lnTo>
                  <a:lnTo>
                    <a:pt x="490435" y="20878"/>
                  </a:lnTo>
                  <a:lnTo>
                    <a:pt x="500875" y="20878"/>
                  </a:lnTo>
                  <a:lnTo>
                    <a:pt x="500875" y="10439"/>
                  </a:lnTo>
                  <a:close/>
                </a:path>
                <a:path w="626110" h="31750">
                  <a:moveTo>
                    <a:pt x="521741" y="0"/>
                  </a:moveTo>
                  <a:lnTo>
                    <a:pt x="511314" y="0"/>
                  </a:lnTo>
                  <a:lnTo>
                    <a:pt x="500875" y="0"/>
                  </a:lnTo>
                  <a:lnTo>
                    <a:pt x="500875" y="10439"/>
                  </a:lnTo>
                  <a:lnTo>
                    <a:pt x="511302" y="10439"/>
                  </a:lnTo>
                  <a:lnTo>
                    <a:pt x="521741" y="10439"/>
                  </a:lnTo>
                  <a:lnTo>
                    <a:pt x="521741" y="0"/>
                  </a:lnTo>
                  <a:close/>
                </a:path>
                <a:path w="626110" h="31750">
                  <a:moveTo>
                    <a:pt x="532180" y="10439"/>
                  </a:moveTo>
                  <a:lnTo>
                    <a:pt x="521741" y="10439"/>
                  </a:lnTo>
                  <a:lnTo>
                    <a:pt x="521741" y="20878"/>
                  </a:lnTo>
                  <a:lnTo>
                    <a:pt x="532180" y="20878"/>
                  </a:lnTo>
                  <a:lnTo>
                    <a:pt x="532180" y="10439"/>
                  </a:lnTo>
                  <a:close/>
                </a:path>
                <a:path w="626110" h="31750">
                  <a:moveTo>
                    <a:pt x="542620" y="0"/>
                  </a:moveTo>
                  <a:lnTo>
                    <a:pt x="532180" y="0"/>
                  </a:lnTo>
                  <a:lnTo>
                    <a:pt x="532180" y="10439"/>
                  </a:lnTo>
                  <a:lnTo>
                    <a:pt x="542620" y="10439"/>
                  </a:lnTo>
                  <a:lnTo>
                    <a:pt x="542620" y="0"/>
                  </a:lnTo>
                  <a:close/>
                </a:path>
                <a:path w="626110" h="31750">
                  <a:moveTo>
                    <a:pt x="563486" y="0"/>
                  </a:moveTo>
                  <a:lnTo>
                    <a:pt x="553046" y="0"/>
                  </a:lnTo>
                  <a:lnTo>
                    <a:pt x="553046" y="10439"/>
                  </a:lnTo>
                  <a:lnTo>
                    <a:pt x="563486" y="10439"/>
                  </a:lnTo>
                  <a:lnTo>
                    <a:pt x="563486" y="0"/>
                  </a:lnTo>
                  <a:close/>
                </a:path>
                <a:path w="626110" h="31750">
                  <a:moveTo>
                    <a:pt x="594791" y="0"/>
                  </a:moveTo>
                  <a:lnTo>
                    <a:pt x="584352" y="0"/>
                  </a:lnTo>
                  <a:lnTo>
                    <a:pt x="573913" y="0"/>
                  </a:lnTo>
                  <a:lnTo>
                    <a:pt x="573913" y="10439"/>
                  </a:lnTo>
                  <a:lnTo>
                    <a:pt x="563486" y="10439"/>
                  </a:lnTo>
                  <a:lnTo>
                    <a:pt x="563486" y="20878"/>
                  </a:lnTo>
                  <a:lnTo>
                    <a:pt x="573925" y="20878"/>
                  </a:lnTo>
                  <a:lnTo>
                    <a:pt x="573925" y="10439"/>
                  </a:lnTo>
                  <a:lnTo>
                    <a:pt x="584352" y="10439"/>
                  </a:lnTo>
                  <a:lnTo>
                    <a:pt x="584352" y="20878"/>
                  </a:lnTo>
                  <a:lnTo>
                    <a:pt x="594791" y="20878"/>
                  </a:lnTo>
                  <a:lnTo>
                    <a:pt x="594791" y="10439"/>
                  </a:lnTo>
                  <a:lnTo>
                    <a:pt x="594791" y="0"/>
                  </a:lnTo>
                  <a:close/>
                </a:path>
                <a:path w="626110" h="31750">
                  <a:moveTo>
                    <a:pt x="626097" y="0"/>
                  </a:moveTo>
                  <a:lnTo>
                    <a:pt x="615657" y="0"/>
                  </a:lnTo>
                  <a:lnTo>
                    <a:pt x="605218" y="0"/>
                  </a:lnTo>
                  <a:lnTo>
                    <a:pt x="605218" y="10439"/>
                  </a:lnTo>
                  <a:lnTo>
                    <a:pt x="605218" y="20878"/>
                  </a:lnTo>
                  <a:lnTo>
                    <a:pt x="615657" y="20878"/>
                  </a:lnTo>
                  <a:lnTo>
                    <a:pt x="615657" y="10439"/>
                  </a:lnTo>
                  <a:lnTo>
                    <a:pt x="626097" y="10439"/>
                  </a:lnTo>
                  <a:lnTo>
                    <a:pt x="62609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89369" y="4696421"/>
              <a:ext cx="636905" cy="41910"/>
            </a:xfrm>
            <a:custGeom>
              <a:avLst/>
              <a:gdLst/>
              <a:ahLst/>
              <a:cxnLst/>
              <a:rect l="l" t="t" r="r" b="b"/>
              <a:pathLst>
                <a:path w="636905" h="41910">
                  <a:moveTo>
                    <a:pt x="41719" y="10439"/>
                  </a:moveTo>
                  <a:lnTo>
                    <a:pt x="31292" y="10439"/>
                  </a:lnTo>
                  <a:lnTo>
                    <a:pt x="20866" y="10439"/>
                  </a:lnTo>
                  <a:lnTo>
                    <a:pt x="20866" y="20866"/>
                  </a:lnTo>
                  <a:lnTo>
                    <a:pt x="10439" y="20866"/>
                  </a:lnTo>
                  <a:lnTo>
                    <a:pt x="10439" y="10439"/>
                  </a:lnTo>
                  <a:lnTo>
                    <a:pt x="0" y="10439"/>
                  </a:lnTo>
                  <a:lnTo>
                    <a:pt x="0" y="20878"/>
                  </a:lnTo>
                  <a:lnTo>
                    <a:pt x="10426" y="20878"/>
                  </a:lnTo>
                  <a:lnTo>
                    <a:pt x="10426" y="31305"/>
                  </a:lnTo>
                  <a:lnTo>
                    <a:pt x="0" y="31305"/>
                  </a:lnTo>
                  <a:lnTo>
                    <a:pt x="0" y="41744"/>
                  </a:lnTo>
                  <a:lnTo>
                    <a:pt x="10439" y="41744"/>
                  </a:lnTo>
                  <a:lnTo>
                    <a:pt x="10439" y="31305"/>
                  </a:lnTo>
                  <a:lnTo>
                    <a:pt x="20866" y="31305"/>
                  </a:lnTo>
                  <a:lnTo>
                    <a:pt x="20866" y="20878"/>
                  </a:lnTo>
                  <a:lnTo>
                    <a:pt x="31292" y="20878"/>
                  </a:lnTo>
                  <a:lnTo>
                    <a:pt x="31292" y="31305"/>
                  </a:lnTo>
                  <a:lnTo>
                    <a:pt x="41719" y="31305"/>
                  </a:lnTo>
                  <a:lnTo>
                    <a:pt x="41719" y="20878"/>
                  </a:lnTo>
                  <a:lnTo>
                    <a:pt x="41719" y="10439"/>
                  </a:lnTo>
                  <a:close/>
                </a:path>
                <a:path w="636905" h="41910">
                  <a:moveTo>
                    <a:pt x="73025" y="20866"/>
                  </a:moveTo>
                  <a:lnTo>
                    <a:pt x="62598" y="20866"/>
                  </a:lnTo>
                  <a:lnTo>
                    <a:pt x="62598" y="10439"/>
                  </a:lnTo>
                  <a:lnTo>
                    <a:pt x="52171" y="10439"/>
                  </a:lnTo>
                  <a:lnTo>
                    <a:pt x="52171" y="20866"/>
                  </a:lnTo>
                  <a:lnTo>
                    <a:pt x="41732" y="20866"/>
                  </a:lnTo>
                  <a:lnTo>
                    <a:pt x="41732" y="31305"/>
                  </a:lnTo>
                  <a:lnTo>
                    <a:pt x="52171" y="31305"/>
                  </a:lnTo>
                  <a:lnTo>
                    <a:pt x="52171" y="41744"/>
                  </a:lnTo>
                  <a:lnTo>
                    <a:pt x="62598" y="41744"/>
                  </a:lnTo>
                  <a:lnTo>
                    <a:pt x="62598" y="31305"/>
                  </a:lnTo>
                  <a:lnTo>
                    <a:pt x="73025" y="31305"/>
                  </a:lnTo>
                  <a:lnTo>
                    <a:pt x="73025" y="20866"/>
                  </a:lnTo>
                  <a:close/>
                </a:path>
                <a:path w="636905" h="41910">
                  <a:moveTo>
                    <a:pt x="93903" y="10439"/>
                  </a:moveTo>
                  <a:lnTo>
                    <a:pt x="83477" y="10439"/>
                  </a:lnTo>
                  <a:lnTo>
                    <a:pt x="83477" y="20878"/>
                  </a:lnTo>
                  <a:lnTo>
                    <a:pt x="93903" y="20878"/>
                  </a:lnTo>
                  <a:lnTo>
                    <a:pt x="93903" y="10439"/>
                  </a:lnTo>
                  <a:close/>
                </a:path>
                <a:path w="636905" h="41910">
                  <a:moveTo>
                    <a:pt x="104330" y="31305"/>
                  </a:moveTo>
                  <a:lnTo>
                    <a:pt x="93903" y="31305"/>
                  </a:lnTo>
                  <a:lnTo>
                    <a:pt x="83477" y="31305"/>
                  </a:lnTo>
                  <a:lnTo>
                    <a:pt x="73037" y="31305"/>
                  </a:lnTo>
                  <a:lnTo>
                    <a:pt x="73037" y="41744"/>
                  </a:lnTo>
                  <a:lnTo>
                    <a:pt x="83477" y="41744"/>
                  </a:lnTo>
                  <a:lnTo>
                    <a:pt x="93903" y="41744"/>
                  </a:lnTo>
                  <a:lnTo>
                    <a:pt x="104330" y="41744"/>
                  </a:lnTo>
                  <a:lnTo>
                    <a:pt x="104330" y="31305"/>
                  </a:lnTo>
                  <a:close/>
                </a:path>
                <a:path w="636905" h="41910">
                  <a:moveTo>
                    <a:pt x="114782" y="10439"/>
                  </a:moveTo>
                  <a:lnTo>
                    <a:pt x="104343" y="10439"/>
                  </a:lnTo>
                  <a:lnTo>
                    <a:pt x="104343" y="20878"/>
                  </a:lnTo>
                  <a:lnTo>
                    <a:pt x="114782" y="20878"/>
                  </a:lnTo>
                  <a:lnTo>
                    <a:pt x="114782" y="10439"/>
                  </a:lnTo>
                  <a:close/>
                </a:path>
                <a:path w="636905" h="41910">
                  <a:moveTo>
                    <a:pt x="146088" y="31305"/>
                  </a:moveTo>
                  <a:lnTo>
                    <a:pt x="135648" y="31305"/>
                  </a:lnTo>
                  <a:lnTo>
                    <a:pt x="135648" y="41744"/>
                  </a:lnTo>
                  <a:lnTo>
                    <a:pt x="146088" y="41744"/>
                  </a:lnTo>
                  <a:lnTo>
                    <a:pt x="146088" y="31305"/>
                  </a:lnTo>
                  <a:close/>
                </a:path>
                <a:path w="636905" h="41910">
                  <a:moveTo>
                    <a:pt x="271284" y="20866"/>
                  </a:moveTo>
                  <a:lnTo>
                    <a:pt x="260870" y="20866"/>
                  </a:lnTo>
                  <a:lnTo>
                    <a:pt x="260870" y="10439"/>
                  </a:lnTo>
                  <a:lnTo>
                    <a:pt x="250431" y="10439"/>
                  </a:lnTo>
                  <a:lnTo>
                    <a:pt x="250431" y="20866"/>
                  </a:lnTo>
                  <a:lnTo>
                    <a:pt x="240004" y="20866"/>
                  </a:lnTo>
                  <a:lnTo>
                    <a:pt x="240004" y="10439"/>
                  </a:lnTo>
                  <a:lnTo>
                    <a:pt x="229565" y="10439"/>
                  </a:lnTo>
                  <a:lnTo>
                    <a:pt x="219125" y="10439"/>
                  </a:lnTo>
                  <a:lnTo>
                    <a:pt x="208686" y="10439"/>
                  </a:lnTo>
                  <a:lnTo>
                    <a:pt x="208686" y="20866"/>
                  </a:lnTo>
                  <a:lnTo>
                    <a:pt x="198259" y="20866"/>
                  </a:lnTo>
                  <a:lnTo>
                    <a:pt x="198259" y="10439"/>
                  </a:lnTo>
                  <a:lnTo>
                    <a:pt x="187820" y="10439"/>
                  </a:lnTo>
                  <a:lnTo>
                    <a:pt x="187820" y="20866"/>
                  </a:lnTo>
                  <a:lnTo>
                    <a:pt x="177393" y="20866"/>
                  </a:lnTo>
                  <a:lnTo>
                    <a:pt x="177393" y="10439"/>
                  </a:lnTo>
                  <a:lnTo>
                    <a:pt x="166954" y="10439"/>
                  </a:lnTo>
                  <a:lnTo>
                    <a:pt x="156514" y="10439"/>
                  </a:lnTo>
                  <a:lnTo>
                    <a:pt x="146088" y="10439"/>
                  </a:lnTo>
                  <a:lnTo>
                    <a:pt x="135648" y="10439"/>
                  </a:lnTo>
                  <a:lnTo>
                    <a:pt x="135648" y="20866"/>
                  </a:lnTo>
                  <a:lnTo>
                    <a:pt x="125209" y="20866"/>
                  </a:lnTo>
                  <a:lnTo>
                    <a:pt x="125209" y="31305"/>
                  </a:lnTo>
                  <a:lnTo>
                    <a:pt x="114782" y="31305"/>
                  </a:lnTo>
                  <a:lnTo>
                    <a:pt x="114782" y="41744"/>
                  </a:lnTo>
                  <a:lnTo>
                    <a:pt x="125222" y="41744"/>
                  </a:lnTo>
                  <a:lnTo>
                    <a:pt x="125222" y="31305"/>
                  </a:lnTo>
                  <a:lnTo>
                    <a:pt x="135648" y="31305"/>
                  </a:lnTo>
                  <a:lnTo>
                    <a:pt x="135648" y="20878"/>
                  </a:lnTo>
                  <a:lnTo>
                    <a:pt x="146075" y="20878"/>
                  </a:lnTo>
                  <a:lnTo>
                    <a:pt x="156514" y="20878"/>
                  </a:lnTo>
                  <a:lnTo>
                    <a:pt x="166954" y="20878"/>
                  </a:lnTo>
                  <a:lnTo>
                    <a:pt x="177380" y="20878"/>
                  </a:lnTo>
                  <a:lnTo>
                    <a:pt x="177380" y="31305"/>
                  </a:lnTo>
                  <a:lnTo>
                    <a:pt x="187820" y="31305"/>
                  </a:lnTo>
                  <a:lnTo>
                    <a:pt x="198259" y="31305"/>
                  </a:lnTo>
                  <a:lnTo>
                    <a:pt x="208699" y="31305"/>
                  </a:lnTo>
                  <a:lnTo>
                    <a:pt x="208699" y="20878"/>
                  </a:lnTo>
                  <a:lnTo>
                    <a:pt x="219125" y="20878"/>
                  </a:lnTo>
                  <a:lnTo>
                    <a:pt x="229565" y="20878"/>
                  </a:lnTo>
                  <a:lnTo>
                    <a:pt x="239991" y="20878"/>
                  </a:lnTo>
                  <a:lnTo>
                    <a:pt x="239991" y="31305"/>
                  </a:lnTo>
                  <a:lnTo>
                    <a:pt x="250431" y="31305"/>
                  </a:lnTo>
                  <a:lnTo>
                    <a:pt x="250431" y="20878"/>
                  </a:lnTo>
                  <a:lnTo>
                    <a:pt x="260858" y="20878"/>
                  </a:lnTo>
                  <a:lnTo>
                    <a:pt x="260858" y="31305"/>
                  </a:lnTo>
                  <a:lnTo>
                    <a:pt x="271284" y="31305"/>
                  </a:lnTo>
                  <a:lnTo>
                    <a:pt x="271284" y="20866"/>
                  </a:lnTo>
                  <a:close/>
                </a:path>
                <a:path w="636905" h="41910">
                  <a:moveTo>
                    <a:pt x="292176" y="10439"/>
                  </a:moveTo>
                  <a:lnTo>
                    <a:pt x="281736" y="10439"/>
                  </a:lnTo>
                  <a:lnTo>
                    <a:pt x="281736" y="20878"/>
                  </a:lnTo>
                  <a:lnTo>
                    <a:pt x="292176" y="20878"/>
                  </a:lnTo>
                  <a:lnTo>
                    <a:pt x="292176" y="10439"/>
                  </a:lnTo>
                  <a:close/>
                </a:path>
                <a:path w="636905" h="41910">
                  <a:moveTo>
                    <a:pt x="323481" y="10439"/>
                  </a:moveTo>
                  <a:lnTo>
                    <a:pt x="313042" y="10439"/>
                  </a:lnTo>
                  <a:lnTo>
                    <a:pt x="313042" y="20878"/>
                  </a:lnTo>
                  <a:lnTo>
                    <a:pt x="323481" y="20878"/>
                  </a:lnTo>
                  <a:lnTo>
                    <a:pt x="323481" y="10439"/>
                  </a:lnTo>
                  <a:close/>
                </a:path>
                <a:path w="636905" h="41910">
                  <a:moveTo>
                    <a:pt x="344347" y="10439"/>
                  </a:moveTo>
                  <a:lnTo>
                    <a:pt x="333908" y="10439"/>
                  </a:lnTo>
                  <a:lnTo>
                    <a:pt x="333908" y="20866"/>
                  </a:lnTo>
                  <a:lnTo>
                    <a:pt x="333908" y="31305"/>
                  </a:lnTo>
                  <a:lnTo>
                    <a:pt x="344347" y="31305"/>
                  </a:lnTo>
                  <a:lnTo>
                    <a:pt x="344347" y="20878"/>
                  </a:lnTo>
                  <a:lnTo>
                    <a:pt x="344347" y="10439"/>
                  </a:lnTo>
                  <a:close/>
                </a:path>
                <a:path w="636905" h="41910">
                  <a:moveTo>
                    <a:pt x="375653" y="10439"/>
                  </a:moveTo>
                  <a:lnTo>
                    <a:pt x="365213" y="10439"/>
                  </a:lnTo>
                  <a:lnTo>
                    <a:pt x="365213" y="20866"/>
                  </a:lnTo>
                  <a:lnTo>
                    <a:pt x="354774" y="20866"/>
                  </a:lnTo>
                  <a:lnTo>
                    <a:pt x="354774" y="31305"/>
                  </a:lnTo>
                  <a:lnTo>
                    <a:pt x="365213" y="31305"/>
                  </a:lnTo>
                  <a:lnTo>
                    <a:pt x="365213" y="20878"/>
                  </a:lnTo>
                  <a:lnTo>
                    <a:pt x="375653" y="20878"/>
                  </a:lnTo>
                  <a:lnTo>
                    <a:pt x="375653" y="10439"/>
                  </a:lnTo>
                  <a:close/>
                </a:path>
                <a:path w="636905" h="41910">
                  <a:moveTo>
                    <a:pt x="396519" y="10439"/>
                  </a:moveTo>
                  <a:lnTo>
                    <a:pt x="386080" y="10439"/>
                  </a:lnTo>
                  <a:lnTo>
                    <a:pt x="386080" y="20878"/>
                  </a:lnTo>
                  <a:lnTo>
                    <a:pt x="396519" y="20878"/>
                  </a:lnTo>
                  <a:lnTo>
                    <a:pt x="396519" y="10439"/>
                  </a:lnTo>
                  <a:close/>
                </a:path>
                <a:path w="636905" h="41910">
                  <a:moveTo>
                    <a:pt x="479996" y="0"/>
                  </a:moveTo>
                  <a:lnTo>
                    <a:pt x="469557" y="0"/>
                  </a:lnTo>
                  <a:lnTo>
                    <a:pt x="469557" y="10439"/>
                  </a:lnTo>
                  <a:lnTo>
                    <a:pt x="459130" y="10439"/>
                  </a:lnTo>
                  <a:lnTo>
                    <a:pt x="417385" y="10439"/>
                  </a:lnTo>
                  <a:lnTo>
                    <a:pt x="417385" y="20866"/>
                  </a:lnTo>
                  <a:lnTo>
                    <a:pt x="417385" y="31305"/>
                  </a:lnTo>
                  <a:lnTo>
                    <a:pt x="427824" y="31305"/>
                  </a:lnTo>
                  <a:lnTo>
                    <a:pt x="427824" y="20878"/>
                  </a:lnTo>
                  <a:lnTo>
                    <a:pt x="438251" y="20878"/>
                  </a:lnTo>
                  <a:lnTo>
                    <a:pt x="438251" y="31305"/>
                  </a:lnTo>
                  <a:lnTo>
                    <a:pt x="448691" y="31305"/>
                  </a:lnTo>
                  <a:lnTo>
                    <a:pt x="459130" y="31305"/>
                  </a:lnTo>
                  <a:lnTo>
                    <a:pt x="459130" y="20878"/>
                  </a:lnTo>
                  <a:lnTo>
                    <a:pt x="469569" y="20878"/>
                  </a:lnTo>
                  <a:lnTo>
                    <a:pt x="469569" y="10439"/>
                  </a:lnTo>
                  <a:lnTo>
                    <a:pt x="479996" y="10439"/>
                  </a:lnTo>
                  <a:lnTo>
                    <a:pt x="479996" y="0"/>
                  </a:lnTo>
                  <a:close/>
                </a:path>
                <a:path w="636905" h="41910">
                  <a:moveTo>
                    <a:pt x="521741" y="20866"/>
                  </a:moveTo>
                  <a:lnTo>
                    <a:pt x="511302" y="20866"/>
                  </a:lnTo>
                  <a:lnTo>
                    <a:pt x="511302" y="10439"/>
                  </a:lnTo>
                  <a:lnTo>
                    <a:pt x="500862" y="10439"/>
                  </a:lnTo>
                  <a:lnTo>
                    <a:pt x="500862" y="0"/>
                  </a:lnTo>
                  <a:lnTo>
                    <a:pt x="490423" y="0"/>
                  </a:lnTo>
                  <a:lnTo>
                    <a:pt x="490423" y="10439"/>
                  </a:lnTo>
                  <a:lnTo>
                    <a:pt x="490423" y="20866"/>
                  </a:lnTo>
                  <a:lnTo>
                    <a:pt x="479996" y="20866"/>
                  </a:lnTo>
                  <a:lnTo>
                    <a:pt x="479996" y="31305"/>
                  </a:lnTo>
                  <a:lnTo>
                    <a:pt x="490423" y="31305"/>
                  </a:lnTo>
                  <a:lnTo>
                    <a:pt x="500862" y="31305"/>
                  </a:lnTo>
                  <a:lnTo>
                    <a:pt x="511302" y="31305"/>
                  </a:lnTo>
                  <a:lnTo>
                    <a:pt x="521741" y="31305"/>
                  </a:lnTo>
                  <a:lnTo>
                    <a:pt x="521741" y="20866"/>
                  </a:lnTo>
                  <a:close/>
                </a:path>
                <a:path w="636905" h="41910">
                  <a:moveTo>
                    <a:pt x="542607" y="0"/>
                  </a:moveTo>
                  <a:lnTo>
                    <a:pt x="532168" y="0"/>
                  </a:lnTo>
                  <a:lnTo>
                    <a:pt x="521728" y="0"/>
                  </a:lnTo>
                  <a:lnTo>
                    <a:pt x="521728" y="10439"/>
                  </a:lnTo>
                  <a:lnTo>
                    <a:pt x="532168" y="10439"/>
                  </a:lnTo>
                  <a:lnTo>
                    <a:pt x="542607" y="10439"/>
                  </a:lnTo>
                  <a:lnTo>
                    <a:pt x="542607" y="0"/>
                  </a:lnTo>
                  <a:close/>
                </a:path>
                <a:path w="636905" h="41910">
                  <a:moveTo>
                    <a:pt x="584352" y="0"/>
                  </a:moveTo>
                  <a:lnTo>
                    <a:pt x="573913" y="0"/>
                  </a:lnTo>
                  <a:lnTo>
                    <a:pt x="573913" y="10439"/>
                  </a:lnTo>
                  <a:lnTo>
                    <a:pt x="563473" y="10439"/>
                  </a:lnTo>
                  <a:lnTo>
                    <a:pt x="553034" y="10439"/>
                  </a:lnTo>
                  <a:lnTo>
                    <a:pt x="553034" y="20866"/>
                  </a:lnTo>
                  <a:lnTo>
                    <a:pt x="542607" y="20866"/>
                  </a:lnTo>
                  <a:lnTo>
                    <a:pt x="532168" y="20866"/>
                  </a:lnTo>
                  <a:lnTo>
                    <a:pt x="532168" y="31305"/>
                  </a:lnTo>
                  <a:lnTo>
                    <a:pt x="542607" y="31305"/>
                  </a:lnTo>
                  <a:lnTo>
                    <a:pt x="553034" y="31305"/>
                  </a:lnTo>
                  <a:lnTo>
                    <a:pt x="563473" y="31305"/>
                  </a:lnTo>
                  <a:lnTo>
                    <a:pt x="573913" y="31305"/>
                  </a:lnTo>
                  <a:lnTo>
                    <a:pt x="584352" y="31305"/>
                  </a:lnTo>
                  <a:lnTo>
                    <a:pt x="584352" y="20878"/>
                  </a:lnTo>
                  <a:lnTo>
                    <a:pt x="584352" y="10439"/>
                  </a:lnTo>
                  <a:lnTo>
                    <a:pt x="584352" y="0"/>
                  </a:lnTo>
                  <a:close/>
                </a:path>
                <a:path w="636905" h="41910">
                  <a:moveTo>
                    <a:pt x="605218" y="20866"/>
                  </a:moveTo>
                  <a:lnTo>
                    <a:pt x="594779" y="20866"/>
                  </a:lnTo>
                  <a:lnTo>
                    <a:pt x="594779" y="31305"/>
                  </a:lnTo>
                  <a:lnTo>
                    <a:pt x="605218" y="31305"/>
                  </a:lnTo>
                  <a:lnTo>
                    <a:pt x="605218" y="20866"/>
                  </a:lnTo>
                  <a:close/>
                </a:path>
                <a:path w="636905" h="41910">
                  <a:moveTo>
                    <a:pt x="605218" y="0"/>
                  </a:moveTo>
                  <a:lnTo>
                    <a:pt x="594779" y="0"/>
                  </a:lnTo>
                  <a:lnTo>
                    <a:pt x="594779" y="10439"/>
                  </a:lnTo>
                  <a:lnTo>
                    <a:pt x="605218" y="10439"/>
                  </a:lnTo>
                  <a:lnTo>
                    <a:pt x="605218" y="0"/>
                  </a:lnTo>
                  <a:close/>
                </a:path>
                <a:path w="636905" h="41910">
                  <a:moveTo>
                    <a:pt x="636524" y="0"/>
                  </a:moveTo>
                  <a:lnTo>
                    <a:pt x="626084" y="0"/>
                  </a:lnTo>
                  <a:lnTo>
                    <a:pt x="615645" y="0"/>
                  </a:lnTo>
                  <a:lnTo>
                    <a:pt x="615645" y="10439"/>
                  </a:lnTo>
                  <a:lnTo>
                    <a:pt x="626084" y="10439"/>
                  </a:lnTo>
                  <a:lnTo>
                    <a:pt x="636524" y="10439"/>
                  </a:lnTo>
                  <a:lnTo>
                    <a:pt x="636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89369" y="4727727"/>
              <a:ext cx="636905" cy="31750"/>
            </a:xfrm>
            <a:custGeom>
              <a:avLst/>
              <a:gdLst/>
              <a:ahLst/>
              <a:cxnLst/>
              <a:rect l="l" t="t" r="r" b="b"/>
              <a:pathLst>
                <a:path w="636905" h="31750">
                  <a:moveTo>
                    <a:pt x="41719" y="10439"/>
                  </a:moveTo>
                  <a:lnTo>
                    <a:pt x="31292" y="10439"/>
                  </a:lnTo>
                  <a:lnTo>
                    <a:pt x="20866" y="10439"/>
                  </a:lnTo>
                  <a:lnTo>
                    <a:pt x="20866" y="20866"/>
                  </a:lnTo>
                  <a:lnTo>
                    <a:pt x="10439" y="20866"/>
                  </a:lnTo>
                  <a:lnTo>
                    <a:pt x="0" y="20866"/>
                  </a:lnTo>
                  <a:lnTo>
                    <a:pt x="0" y="31305"/>
                  </a:lnTo>
                  <a:lnTo>
                    <a:pt x="10426" y="31305"/>
                  </a:lnTo>
                  <a:lnTo>
                    <a:pt x="20866" y="31305"/>
                  </a:lnTo>
                  <a:lnTo>
                    <a:pt x="20866" y="20878"/>
                  </a:lnTo>
                  <a:lnTo>
                    <a:pt x="31292" y="20878"/>
                  </a:lnTo>
                  <a:lnTo>
                    <a:pt x="31292" y="31305"/>
                  </a:lnTo>
                  <a:lnTo>
                    <a:pt x="41719" y="31305"/>
                  </a:lnTo>
                  <a:lnTo>
                    <a:pt x="41719" y="20878"/>
                  </a:lnTo>
                  <a:lnTo>
                    <a:pt x="41719" y="10439"/>
                  </a:lnTo>
                  <a:close/>
                </a:path>
                <a:path w="636905" h="31750">
                  <a:moveTo>
                    <a:pt x="73025" y="10439"/>
                  </a:moveTo>
                  <a:lnTo>
                    <a:pt x="62598" y="10439"/>
                  </a:lnTo>
                  <a:lnTo>
                    <a:pt x="52171" y="10439"/>
                  </a:lnTo>
                  <a:lnTo>
                    <a:pt x="41732" y="10439"/>
                  </a:lnTo>
                  <a:lnTo>
                    <a:pt x="41732" y="20866"/>
                  </a:lnTo>
                  <a:lnTo>
                    <a:pt x="41732" y="31305"/>
                  </a:lnTo>
                  <a:lnTo>
                    <a:pt x="52171" y="31305"/>
                  </a:lnTo>
                  <a:lnTo>
                    <a:pt x="62598" y="31305"/>
                  </a:lnTo>
                  <a:lnTo>
                    <a:pt x="62598" y="20878"/>
                  </a:lnTo>
                  <a:lnTo>
                    <a:pt x="73025" y="20878"/>
                  </a:lnTo>
                  <a:lnTo>
                    <a:pt x="73025" y="10439"/>
                  </a:lnTo>
                  <a:close/>
                </a:path>
                <a:path w="636905" h="31750">
                  <a:moveTo>
                    <a:pt x="93903" y="10439"/>
                  </a:moveTo>
                  <a:lnTo>
                    <a:pt x="83477" y="10439"/>
                  </a:lnTo>
                  <a:lnTo>
                    <a:pt x="83477" y="20866"/>
                  </a:lnTo>
                  <a:lnTo>
                    <a:pt x="73037" y="20866"/>
                  </a:lnTo>
                  <a:lnTo>
                    <a:pt x="73037" y="31305"/>
                  </a:lnTo>
                  <a:lnTo>
                    <a:pt x="83477" y="31305"/>
                  </a:lnTo>
                  <a:lnTo>
                    <a:pt x="83477" y="20878"/>
                  </a:lnTo>
                  <a:lnTo>
                    <a:pt x="93903" y="20878"/>
                  </a:lnTo>
                  <a:lnTo>
                    <a:pt x="93903" y="10439"/>
                  </a:lnTo>
                  <a:close/>
                </a:path>
                <a:path w="636905" h="31750">
                  <a:moveTo>
                    <a:pt x="114782" y="20866"/>
                  </a:moveTo>
                  <a:lnTo>
                    <a:pt x="104343" y="20866"/>
                  </a:lnTo>
                  <a:lnTo>
                    <a:pt x="104343" y="31305"/>
                  </a:lnTo>
                  <a:lnTo>
                    <a:pt x="114782" y="31305"/>
                  </a:lnTo>
                  <a:lnTo>
                    <a:pt x="114782" y="20866"/>
                  </a:lnTo>
                  <a:close/>
                </a:path>
                <a:path w="636905" h="31750">
                  <a:moveTo>
                    <a:pt x="135648" y="10439"/>
                  </a:moveTo>
                  <a:lnTo>
                    <a:pt x="125209" y="10439"/>
                  </a:lnTo>
                  <a:lnTo>
                    <a:pt x="125209" y="20878"/>
                  </a:lnTo>
                  <a:lnTo>
                    <a:pt x="135648" y="20878"/>
                  </a:lnTo>
                  <a:lnTo>
                    <a:pt x="135648" y="10439"/>
                  </a:lnTo>
                  <a:close/>
                </a:path>
                <a:path w="636905" h="31750">
                  <a:moveTo>
                    <a:pt x="166954" y="10439"/>
                  </a:moveTo>
                  <a:lnTo>
                    <a:pt x="156514" y="10439"/>
                  </a:lnTo>
                  <a:lnTo>
                    <a:pt x="146088" y="10439"/>
                  </a:lnTo>
                  <a:lnTo>
                    <a:pt x="146088" y="0"/>
                  </a:lnTo>
                  <a:lnTo>
                    <a:pt x="135648" y="0"/>
                  </a:lnTo>
                  <a:lnTo>
                    <a:pt x="135648" y="10439"/>
                  </a:lnTo>
                  <a:lnTo>
                    <a:pt x="146075" y="10439"/>
                  </a:lnTo>
                  <a:lnTo>
                    <a:pt x="146075" y="20866"/>
                  </a:lnTo>
                  <a:lnTo>
                    <a:pt x="146075" y="31305"/>
                  </a:lnTo>
                  <a:lnTo>
                    <a:pt x="156514" y="31305"/>
                  </a:lnTo>
                  <a:lnTo>
                    <a:pt x="166954" y="31305"/>
                  </a:lnTo>
                  <a:lnTo>
                    <a:pt x="166954" y="20878"/>
                  </a:lnTo>
                  <a:lnTo>
                    <a:pt x="166954" y="10439"/>
                  </a:lnTo>
                  <a:close/>
                </a:path>
                <a:path w="636905" h="31750">
                  <a:moveTo>
                    <a:pt x="177393" y="0"/>
                  </a:moveTo>
                  <a:lnTo>
                    <a:pt x="166954" y="0"/>
                  </a:lnTo>
                  <a:lnTo>
                    <a:pt x="166954" y="10439"/>
                  </a:lnTo>
                  <a:lnTo>
                    <a:pt x="177393" y="10439"/>
                  </a:lnTo>
                  <a:lnTo>
                    <a:pt x="177393" y="0"/>
                  </a:lnTo>
                  <a:close/>
                </a:path>
                <a:path w="636905" h="31750">
                  <a:moveTo>
                    <a:pt x="208699" y="20866"/>
                  </a:moveTo>
                  <a:lnTo>
                    <a:pt x="198259" y="20866"/>
                  </a:lnTo>
                  <a:lnTo>
                    <a:pt x="198259" y="10439"/>
                  </a:lnTo>
                  <a:lnTo>
                    <a:pt x="198259" y="0"/>
                  </a:lnTo>
                  <a:lnTo>
                    <a:pt x="187820" y="0"/>
                  </a:lnTo>
                  <a:lnTo>
                    <a:pt x="187820" y="10439"/>
                  </a:lnTo>
                  <a:lnTo>
                    <a:pt x="187820" y="20866"/>
                  </a:lnTo>
                  <a:lnTo>
                    <a:pt x="177380" y="20866"/>
                  </a:lnTo>
                  <a:lnTo>
                    <a:pt x="177380" y="31305"/>
                  </a:lnTo>
                  <a:lnTo>
                    <a:pt x="187820" y="31305"/>
                  </a:lnTo>
                  <a:lnTo>
                    <a:pt x="187820" y="20878"/>
                  </a:lnTo>
                  <a:lnTo>
                    <a:pt x="198259" y="20878"/>
                  </a:lnTo>
                  <a:lnTo>
                    <a:pt x="198259" y="31305"/>
                  </a:lnTo>
                  <a:lnTo>
                    <a:pt x="208699" y="31305"/>
                  </a:lnTo>
                  <a:lnTo>
                    <a:pt x="208699" y="20866"/>
                  </a:lnTo>
                  <a:close/>
                </a:path>
                <a:path w="636905" h="31750">
                  <a:moveTo>
                    <a:pt x="240004" y="10439"/>
                  </a:moveTo>
                  <a:lnTo>
                    <a:pt x="229565" y="10439"/>
                  </a:lnTo>
                  <a:lnTo>
                    <a:pt x="229565" y="20878"/>
                  </a:lnTo>
                  <a:lnTo>
                    <a:pt x="240004" y="20878"/>
                  </a:lnTo>
                  <a:lnTo>
                    <a:pt x="240004" y="10439"/>
                  </a:lnTo>
                  <a:close/>
                </a:path>
                <a:path w="636905" h="31750">
                  <a:moveTo>
                    <a:pt x="271284" y="10439"/>
                  </a:moveTo>
                  <a:lnTo>
                    <a:pt x="260870" y="10439"/>
                  </a:lnTo>
                  <a:lnTo>
                    <a:pt x="250431" y="10439"/>
                  </a:lnTo>
                  <a:lnTo>
                    <a:pt x="250431" y="20866"/>
                  </a:lnTo>
                  <a:lnTo>
                    <a:pt x="250431" y="31305"/>
                  </a:lnTo>
                  <a:lnTo>
                    <a:pt x="260870" y="31305"/>
                  </a:lnTo>
                  <a:lnTo>
                    <a:pt x="260870" y="20878"/>
                  </a:lnTo>
                  <a:lnTo>
                    <a:pt x="271284" y="20878"/>
                  </a:lnTo>
                  <a:lnTo>
                    <a:pt x="271284" y="10439"/>
                  </a:lnTo>
                  <a:close/>
                </a:path>
                <a:path w="636905" h="31750">
                  <a:moveTo>
                    <a:pt x="333908" y="10439"/>
                  </a:moveTo>
                  <a:lnTo>
                    <a:pt x="333908" y="10439"/>
                  </a:lnTo>
                  <a:lnTo>
                    <a:pt x="292176" y="10439"/>
                  </a:lnTo>
                  <a:lnTo>
                    <a:pt x="292176" y="0"/>
                  </a:lnTo>
                  <a:lnTo>
                    <a:pt x="281736" y="0"/>
                  </a:lnTo>
                  <a:lnTo>
                    <a:pt x="281736" y="10439"/>
                  </a:lnTo>
                  <a:lnTo>
                    <a:pt x="281736" y="20866"/>
                  </a:lnTo>
                  <a:lnTo>
                    <a:pt x="281736" y="31305"/>
                  </a:lnTo>
                  <a:lnTo>
                    <a:pt x="292163" y="31305"/>
                  </a:lnTo>
                  <a:lnTo>
                    <a:pt x="302602" y="31305"/>
                  </a:lnTo>
                  <a:lnTo>
                    <a:pt x="302602" y="20878"/>
                  </a:lnTo>
                  <a:lnTo>
                    <a:pt x="313042" y="20878"/>
                  </a:lnTo>
                  <a:lnTo>
                    <a:pt x="323456" y="20878"/>
                  </a:lnTo>
                  <a:lnTo>
                    <a:pt x="333908" y="20878"/>
                  </a:lnTo>
                  <a:lnTo>
                    <a:pt x="333908" y="10439"/>
                  </a:lnTo>
                  <a:close/>
                </a:path>
                <a:path w="636905" h="31750">
                  <a:moveTo>
                    <a:pt x="417385" y="0"/>
                  </a:moveTo>
                  <a:lnTo>
                    <a:pt x="417385" y="0"/>
                  </a:lnTo>
                  <a:lnTo>
                    <a:pt x="365213" y="0"/>
                  </a:lnTo>
                  <a:lnTo>
                    <a:pt x="365213" y="10439"/>
                  </a:lnTo>
                  <a:lnTo>
                    <a:pt x="354787" y="10439"/>
                  </a:lnTo>
                  <a:lnTo>
                    <a:pt x="354787" y="0"/>
                  </a:lnTo>
                  <a:lnTo>
                    <a:pt x="344347" y="0"/>
                  </a:lnTo>
                  <a:lnTo>
                    <a:pt x="333908" y="0"/>
                  </a:lnTo>
                  <a:lnTo>
                    <a:pt x="333908" y="10439"/>
                  </a:lnTo>
                  <a:lnTo>
                    <a:pt x="344347" y="10439"/>
                  </a:lnTo>
                  <a:lnTo>
                    <a:pt x="344347" y="20878"/>
                  </a:lnTo>
                  <a:lnTo>
                    <a:pt x="396519" y="20878"/>
                  </a:lnTo>
                  <a:lnTo>
                    <a:pt x="396519" y="10439"/>
                  </a:lnTo>
                  <a:lnTo>
                    <a:pt x="406946" y="10439"/>
                  </a:lnTo>
                  <a:lnTo>
                    <a:pt x="417385" y="10439"/>
                  </a:lnTo>
                  <a:lnTo>
                    <a:pt x="417385" y="0"/>
                  </a:lnTo>
                  <a:close/>
                </a:path>
                <a:path w="636905" h="31750">
                  <a:moveTo>
                    <a:pt x="448691" y="10439"/>
                  </a:moveTo>
                  <a:lnTo>
                    <a:pt x="438264" y="10439"/>
                  </a:lnTo>
                  <a:lnTo>
                    <a:pt x="438264" y="0"/>
                  </a:lnTo>
                  <a:lnTo>
                    <a:pt x="427824" y="0"/>
                  </a:lnTo>
                  <a:lnTo>
                    <a:pt x="427824" y="10439"/>
                  </a:lnTo>
                  <a:lnTo>
                    <a:pt x="427824" y="20878"/>
                  </a:lnTo>
                  <a:lnTo>
                    <a:pt x="438251" y="20878"/>
                  </a:lnTo>
                  <a:lnTo>
                    <a:pt x="448691" y="20878"/>
                  </a:lnTo>
                  <a:lnTo>
                    <a:pt x="448691" y="10439"/>
                  </a:lnTo>
                  <a:close/>
                </a:path>
                <a:path w="636905" h="31750">
                  <a:moveTo>
                    <a:pt x="469569" y="0"/>
                  </a:moveTo>
                  <a:lnTo>
                    <a:pt x="459130" y="0"/>
                  </a:lnTo>
                  <a:lnTo>
                    <a:pt x="459130" y="10439"/>
                  </a:lnTo>
                  <a:lnTo>
                    <a:pt x="469569" y="10439"/>
                  </a:lnTo>
                  <a:lnTo>
                    <a:pt x="469569" y="0"/>
                  </a:lnTo>
                  <a:close/>
                </a:path>
                <a:path w="636905" h="31750">
                  <a:moveTo>
                    <a:pt x="553046" y="0"/>
                  </a:moveTo>
                  <a:lnTo>
                    <a:pt x="542607" y="0"/>
                  </a:lnTo>
                  <a:lnTo>
                    <a:pt x="542607" y="10439"/>
                  </a:lnTo>
                  <a:lnTo>
                    <a:pt x="532168" y="10439"/>
                  </a:lnTo>
                  <a:lnTo>
                    <a:pt x="532168" y="0"/>
                  </a:lnTo>
                  <a:lnTo>
                    <a:pt x="521741" y="0"/>
                  </a:lnTo>
                  <a:lnTo>
                    <a:pt x="511302" y="0"/>
                  </a:lnTo>
                  <a:lnTo>
                    <a:pt x="500862" y="0"/>
                  </a:lnTo>
                  <a:lnTo>
                    <a:pt x="500862" y="10439"/>
                  </a:lnTo>
                  <a:lnTo>
                    <a:pt x="490435" y="10439"/>
                  </a:lnTo>
                  <a:lnTo>
                    <a:pt x="479996" y="10439"/>
                  </a:lnTo>
                  <a:lnTo>
                    <a:pt x="479996" y="20878"/>
                  </a:lnTo>
                  <a:lnTo>
                    <a:pt x="553046" y="20878"/>
                  </a:lnTo>
                  <a:lnTo>
                    <a:pt x="553046" y="10439"/>
                  </a:lnTo>
                  <a:lnTo>
                    <a:pt x="553046" y="0"/>
                  </a:lnTo>
                  <a:close/>
                </a:path>
                <a:path w="636905" h="31750">
                  <a:moveTo>
                    <a:pt x="573913" y="0"/>
                  </a:moveTo>
                  <a:lnTo>
                    <a:pt x="563473" y="0"/>
                  </a:lnTo>
                  <a:lnTo>
                    <a:pt x="563473" y="10439"/>
                  </a:lnTo>
                  <a:lnTo>
                    <a:pt x="573913" y="10439"/>
                  </a:lnTo>
                  <a:lnTo>
                    <a:pt x="573913" y="0"/>
                  </a:lnTo>
                  <a:close/>
                </a:path>
                <a:path w="636905" h="31750">
                  <a:moveTo>
                    <a:pt x="636524" y="10439"/>
                  </a:moveTo>
                  <a:lnTo>
                    <a:pt x="626084" y="10439"/>
                  </a:lnTo>
                  <a:lnTo>
                    <a:pt x="626084" y="0"/>
                  </a:lnTo>
                  <a:lnTo>
                    <a:pt x="615645" y="0"/>
                  </a:lnTo>
                  <a:lnTo>
                    <a:pt x="605218" y="0"/>
                  </a:lnTo>
                  <a:lnTo>
                    <a:pt x="594779" y="0"/>
                  </a:lnTo>
                  <a:lnTo>
                    <a:pt x="584339" y="0"/>
                  </a:lnTo>
                  <a:lnTo>
                    <a:pt x="584339" y="10439"/>
                  </a:lnTo>
                  <a:lnTo>
                    <a:pt x="594779" y="10439"/>
                  </a:lnTo>
                  <a:lnTo>
                    <a:pt x="605205" y="10439"/>
                  </a:lnTo>
                  <a:lnTo>
                    <a:pt x="605205" y="20878"/>
                  </a:lnTo>
                  <a:lnTo>
                    <a:pt x="615645" y="20878"/>
                  </a:lnTo>
                  <a:lnTo>
                    <a:pt x="626084" y="20878"/>
                  </a:lnTo>
                  <a:lnTo>
                    <a:pt x="636524" y="20878"/>
                  </a:lnTo>
                  <a:lnTo>
                    <a:pt x="636524" y="1043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89369" y="4748593"/>
              <a:ext cx="626110" cy="31750"/>
            </a:xfrm>
            <a:custGeom>
              <a:avLst/>
              <a:gdLst/>
              <a:ahLst/>
              <a:cxnLst/>
              <a:rect l="l" t="t" r="r" b="b"/>
              <a:pathLst>
                <a:path w="626110" h="31750">
                  <a:moveTo>
                    <a:pt x="10439" y="10439"/>
                  </a:moveTo>
                  <a:lnTo>
                    <a:pt x="0" y="10439"/>
                  </a:lnTo>
                  <a:lnTo>
                    <a:pt x="0" y="20878"/>
                  </a:lnTo>
                  <a:lnTo>
                    <a:pt x="10439" y="20878"/>
                  </a:lnTo>
                  <a:lnTo>
                    <a:pt x="10439" y="10439"/>
                  </a:lnTo>
                  <a:close/>
                </a:path>
                <a:path w="626110" h="31750">
                  <a:moveTo>
                    <a:pt x="41719" y="20878"/>
                  </a:moveTo>
                  <a:lnTo>
                    <a:pt x="31292" y="20878"/>
                  </a:lnTo>
                  <a:lnTo>
                    <a:pt x="31292" y="10439"/>
                  </a:lnTo>
                  <a:lnTo>
                    <a:pt x="20866" y="10439"/>
                  </a:lnTo>
                  <a:lnTo>
                    <a:pt x="20866" y="20878"/>
                  </a:lnTo>
                  <a:lnTo>
                    <a:pt x="20866" y="31318"/>
                  </a:lnTo>
                  <a:lnTo>
                    <a:pt x="31292" y="31318"/>
                  </a:lnTo>
                  <a:lnTo>
                    <a:pt x="41719" y="31318"/>
                  </a:lnTo>
                  <a:lnTo>
                    <a:pt x="41719" y="20878"/>
                  </a:lnTo>
                  <a:close/>
                </a:path>
                <a:path w="626110" h="31750">
                  <a:moveTo>
                    <a:pt x="73025" y="10439"/>
                  </a:moveTo>
                  <a:lnTo>
                    <a:pt x="62598" y="10439"/>
                  </a:lnTo>
                  <a:lnTo>
                    <a:pt x="52171" y="10439"/>
                  </a:lnTo>
                  <a:lnTo>
                    <a:pt x="52171" y="20878"/>
                  </a:lnTo>
                  <a:lnTo>
                    <a:pt x="62598" y="20878"/>
                  </a:lnTo>
                  <a:lnTo>
                    <a:pt x="73025" y="20878"/>
                  </a:lnTo>
                  <a:lnTo>
                    <a:pt x="73025" y="10439"/>
                  </a:lnTo>
                  <a:close/>
                </a:path>
                <a:path w="626110" h="31750">
                  <a:moveTo>
                    <a:pt x="93903" y="10439"/>
                  </a:moveTo>
                  <a:lnTo>
                    <a:pt x="83477" y="10439"/>
                  </a:lnTo>
                  <a:lnTo>
                    <a:pt x="73037" y="10439"/>
                  </a:lnTo>
                  <a:lnTo>
                    <a:pt x="73037" y="20878"/>
                  </a:lnTo>
                  <a:lnTo>
                    <a:pt x="73037" y="31318"/>
                  </a:lnTo>
                  <a:lnTo>
                    <a:pt x="83477" y="31318"/>
                  </a:lnTo>
                  <a:lnTo>
                    <a:pt x="83477" y="20878"/>
                  </a:lnTo>
                  <a:lnTo>
                    <a:pt x="93903" y="20878"/>
                  </a:lnTo>
                  <a:lnTo>
                    <a:pt x="93903" y="10439"/>
                  </a:lnTo>
                  <a:close/>
                </a:path>
                <a:path w="626110" h="31750">
                  <a:moveTo>
                    <a:pt x="104330" y="20878"/>
                  </a:moveTo>
                  <a:lnTo>
                    <a:pt x="93903" y="20878"/>
                  </a:lnTo>
                  <a:lnTo>
                    <a:pt x="93903" y="31318"/>
                  </a:lnTo>
                  <a:lnTo>
                    <a:pt x="104330" y="31318"/>
                  </a:lnTo>
                  <a:lnTo>
                    <a:pt x="104330" y="20878"/>
                  </a:lnTo>
                  <a:close/>
                </a:path>
                <a:path w="626110" h="31750">
                  <a:moveTo>
                    <a:pt x="187820" y="10439"/>
                  </a:moveTo>
                  <a:lnTo>
                    <a:pt x="187820" y="10439"/>
                  </a:lnTo>
                  <a:lnTo>
                    <a:pt x="125209" y="10439"/>
                  </a:lnTo>
                  <a:lnTo>
                    <a:pt x="125209" y="20878"/>
                  </a:lnTo>
                  <a:lnTo>
                    <a:pt x="114782" y="20878"/>
                  </a:lnTo>
                  <a:lnTo>
                    <a:pt x="114782" y="31318"/>
                  </a:lnTo>
                  <a:lnTo>
                    <a:pt x="125222" y="31318"/>
                  </a:lnTo>
                  <a:lnTo>
                    <a:pt x="125222" y="20878"/>
                  </a:lnTo>
                  <a:lnTo>
                    <a:pt x="135648" y="20878"/>
                  </a:lnTo>
                  <a:lnTo>
                    <a:pt x="146075" y="20878"/>
                  </a:lnTo>
                  <a:lnTo>
                    <a:pt x="146075" y="31318"/>
                  </a:lnTo>
                  <a:lnTo>
                    <a:pt x="156514" y="31318"/>
                  </a:lnTo>
                  <a:lnTo>
                    <a:pt x="156514" y="20878"/>
                  </a:lnTo>
                  <a:lnTo>
                    <a:pt x="166954" y="20878"/>
                  </a:lnTo>
                  <a:lnTo>
                    <a:pt x="166954" y="31318"/>
                  </a:lnTo>
                  <a:lnTo>
                    <a:pt x="177393" y="31318"/>
                  </a:lnTo>
                  <a:lnTo>
                    <a:pt x="177393" y="20878"/>
                  </a:lnTo>
                  <a:lnTo>
                    <a:pt x="187820" y="20878"/>
                  </a:lnTo>
                  <a:lnTo>
                    <a:pt x="187820" y="10439"/>
                  </a:lnTo>
                  <a:close/>
                </a:path>
                <a:path w="626110" h="31750">
                  <a:moveTo>
                    <a:pt x="250431" y="20878"/>
                  </a:moveTo>
                  <a:lnTo>
                    <a:pt x="240004" y="20878"/>
                  </a:lnTo>
                  <a:lnTo>
                    <a:pt x="240004" y="10439"/>
                  </a:lnTo>
                  <a:lnTo>
                    <a:pt x="229565" y="10439"/>
                  </a:lnTo>
                  <a:lnTo>
                    <a:pt x="219125" y="10439"/>
                  </a:lnTo>
                  <a:lnTo>
                    <a:pt x="208699" y="10439"/>
                  </a:lnTo>
                  <a:lnTo>
                    <a:pt x="198259" y="10439"/>
                  </a:lnTo>
                  <a:lnTo>
                    <a:pt x="198259" y="20878"/>
                  </a:lnTo>
                  <a:lnTo>
                    <a:pt x="187820" y="20878"/>
                  </a:lnTo>
                  <a:lnTo>
                    <a:pt x="187820" y="31318"/>
                  </a:lnTo>
                  <a:lnTo>
                    <a:pt x="198259" y="31318"/>
                  </a:lnTo>
                  <a:lnTo>
                    <a:pt x="208699" y="31318"/>
                  </a:lnTo>
                  <a:lnTo>
                    <a:pt x="208699" y="20878"/>
                  </a:lnTo>
                  <a:lnTo>
                    <a:pt x="219125" y="20878"/>
                  </a:lnTo>
                  <a:lnTo>
                    <a:pt x="229565" y="20878"/>
                  </a:lnTo>
                  <a:lnTo>
                    <a:pt x="239991" y="20878"/>
                  </a:lnTo>
                  <a:lnTo>
                    <a:pt x="239991" y="31318"/>
                  </a:lnTo>
                  <a:lnTo>
                    <a:pt x="250431" y="31318"/>
                  </a:lnTo>
                  <a:lnTo>
                    <a:pt x="250431" y="20878"/>
                  </a:lnTo>
                  <a:close/>
                </a:path>
                <a:path w="626110" h="31750">
                  <a:moveTo>
                    <a:pt x="271284" y="20878"/>
                  </a:moveTo>
                  <a:lnTo>
                    <a:pt x="260870" y="20878"/>
                  </a:lnTo>
                  <a:lnTo>
                    <a:pt x="260870" y="10439"/>
                  </a:lnTo>
                  <a:lnTo>
                    <a:pt x="250431" y="10439"/>
                  </a:lnTo>
                  <a:lnTo>
                    <a:pt x="250431" y="20878"/>
                  </a:lnTo>
                  <a:lnTo>
                    <a:pt x="260858" y="20878"/>
                  </a:lnTo>
                  <a:lnTo>
                    <a:pt x="260858" y="31318"/>
                  </a:lnTo>
                  <a:lnTo>
                    <a:pt x="271284" y="31318"/>
                  </a:lnTo>
                  <a:lnTo>
                    <a:pt x="271284" y="20878"/>
                  </a:lnTo>
                  <a:close/>
                </a:path>
                <a:path w="626110" h="31750">
                  <a:moveTo>
                    <a:pt x="313042" y="0"/>
                  </a:moveTo>
                  <a:lnTo>
                    <a:pt x="302602" y="0"/>
                  </a:lnTo>
                  <a:lnTo>
                    <a:pt x="292163" y="0"/>
                  </a:lnTo>
                  <a:lnTo>
                    <a:pt x="292163" y="10439"/>
                  </a:lnTo>
                  <a:lnTo>
                    <a:pt x="281736" y="10439"/>
                  </a:lnTo>
                  <a:lnTo>
                    <a:pt x="271297" y="10439"/>
                  </a:lnTo>
                  <a:lnTo>
                    <a:pt x="271297" y="20878"/>
                  </a:lnTo>
                  <a:lnTo>
                    <a:pt x="271297" y="31318"/>
                  </a:lnTo>
                  <a:lnTo>
                    <a:pt x="281736" y="31318"/>
                  </a:lnTo>
                  <a:lnTo>
                    <a:pt x="292176" y="31318"/>
                  </a:lnTo>
                  <a:lnTo>
                    <a:pt x="292176" y="20878"/>
                  </a:lnTo>
                  <a:lnTo>
                    <a:pt x="292176" y="10439"/>
                  </a:lnTo>
                  <a:lnTo>
                    <a:pt x="302602" y="10439"/>
                  </a:lnTo>
                  <a:lnTo>
                    <a:pt x="313042" y="10439"/>
                  </a:lnTo>
                  <a:lnTo>
                    <a:pt x="313042" y="0"/>
                  </a:lnTo>
                  <a:close/>
                </a:path>
                <a:path w="626110" h="31750">
                  <a:moveTo>
                    <a:pt x="386080" y="10439"/>
                  </a:moveTo>
                  <a:lnTo>
                    <a:pt x="375653" y="10439"/>
                  </a:lnTo>
                  <a:lnTo>
                    <a:pt x="365213" y="10439"/>
                  </a:lnTo>
                  <a:lnTo>
                    <a:pt x="365213" y="0"/>
                  </a:lnTo>
                  <a:lnTo>
                    <a:pt x="323456" y="0"/>
                  </a:lnTo>
                  <a:lnTo>
                    <a:pt x="323456" y="10439"/>
                  </a:lnTo>
                  <a:lnTo>
                    <a:pt x="323456" y="20878"/>
                  </a:lnTo>
                  <a:lnTo>
                    <a:pt x="333908" y="20878"/>
                  </a:lnTo>
                  <a:lnTo>
                    <a:pt x="333908" y="10439"/>
                  </a:lnTo>
                  <a:lnTo>
                    <a:pt x="344347" y="10439"/>
                  </a:lnTo>
                  <a:lnTo>
                    <a:pt x="354774" y="10439"/>
                  </a:lnTo>
                  <a:lnTo>
                    <a:pt x="354774" y="20878"/>
                  </a:lnTo>
                  <a:lnTo>
                    <a:pt x="365213" y="20878"/>
                  </a:lnTo>
                  <a:lnTo>
                    <a:pt x="375640" y="20878"/>
                  </a:lnTo>
                  <a:lnTo>
                    <a:pt x="386080" y="20878"/>
                  </a:lnTo>
                  <a:lnTo>
                    <a:pt x="386080" y="10439"/>
                  </a:lnTo>
                  <a:close/>
                </a:path>
                <a:path w="626110" h="31750">
                  <a:moveTo>
                    <a:pt x="448691" y="10439"/>
                  </a:moveTo>
                  <a:lnTo>
                    <a:pt x="438264" y="10439"/>
                  </a:lnTo>
                  <a:lnTo>
                    <a:pt x="427824" y="10439"/>
                  </a:lnTo>
                  <a:lnTo>
                    <a:pt x="417385" y="10439"/>
                  </a:lnTo>
                  <a:lnTo>
                    <a:pt x="417385" y="0"/>
                  </a:lnTo>
                  <a:lnTo>
                    <a:pt x="406958" y="0"/>
                  </a:lnTo>
                  <a:lnTo>
                    <a:pt x="396519" y="0"/>
                  </a:lnTo>
                  <a:lnTo>
                    <a:pt x="386080" y="0"/>
                  </a:lnTo>
                  <a:lnTo>
                    <a:pt x="386080" y="10439"/>
                  </a:lnTo>
                  <a:lnTo>
                    <a:pt x="396519" y="10439"/>
                  </a:lnTo>
                  <a:lnTo>
                    <a:pt x="396519" y="20878"/>
                  </a:lnTo>
                  <a:lnTo>
                    <a:pt x="406946" y="20878"/>
                  </a:lnTo>
                  <a:lnTo>
                    <a:pt x="448691" y="20878"/>
                  </a:lnTo>
                  <a:lnTo>
                    <a:pt x="448691" y="10439"/>
                  </a:lnTo>
                  <a:close/>
                </a:path>
                <a:path w="626110" h="31750">
                  <a:moveTo>
                    <a:pt x="479996" y="0"/>
                  </a:moveTo>
                  <a:lnTo>
                    <a:pt x="469569" y="0"/>
                  </a:lnTo>
                  <a:lnTo>
                    <a:pt x="459130" y="0"/>
                  </a:lnTo>
                  <a:lnTo>
                    <a:pt x="448691" y="0"/>
                  </a:lnTo>
                  <a:lnTo>
                    <a:pt x="448691" y="10439"/>
                  </a:lnTo>
                  <a:lnTo>
                    <a:pt x="459130" y="10439"/>
                  </a:lnTo>
                  <a:lnTo>
                    <a:pt x="459130" y="20878"/>
                  </a:lnTo>
                  <a:lnTo>
                    <a:pt x="469569" y="20878"/>
                  </a:lnTo>
                  <a:lnTo>
                    <a:pt x="469569" y="10439"/>
                  </a:lnTo>
                  <a:lnTo>
                    <a:pt x="479996" y="10439"/>
                  </a:lnTo>
                  <a:lnTo>
                    <a:pt x="479996" y="0"/>
                  </a:lnTo>
                  <a:close/>
                </a:path>
                <a:path w="626110" h="31750">
                  <a:moveTo>
                    <a:pt x="542607" y="0"/>
                  </a:moveTo>
                  <a:lnTo>
                    <a:pt x="532168" y="0"/>
                  </a:lnTo>
                  <a:lnTo>
                    <a:pt x="521728" y="0"/>
                  </a:lnTo>
                  <a:lnTo>
                    <a:pt x="521728" y="10439"/>
                  </a:lnTo>
                  <a:lnTo>
                    <a:pt x="511302" y="10439"/>
                  </a:lnTo>
                  <a:lnTo>
                    <a:pt x="511302" y="0"/>
                  </a:lnTo>
                  <a:lnTo>
                    <a:pt x="500862" y="0"/>
                  </a:lnTo>
                  <a:lnTo>
                    <a:pt x="500862" y="10439"/>
                  </a:lnTo>
                  <a:lnTo>
                    <a:pt x="490435" y="10439"/>
                  </a:lnTo>
                  <a:lnTo>
                    <a:pt x="479996" y="10439"/>
                  </a:lnTo>
                  <a:lnTo>
                    <a:pt x="479996" y="20878"/>
                  </a:lnTo>
                  <a:lnTo>
                    <a:pt x="490423" y="20878"/>
                  </a:lnTo>
                  <a:lnTo>
                    <a:pt x="490435" y="20878"/>
                  </a:lnTo>
                  <a:lnTo>
                    <a:pt x="532168" y="20878"/>
                  </a:lnTo>
                  <a:lnTo>
                    <a:pt x="532168" y="10439"/>
                  </a:lnTo>
                  <a:lnTo>
                    <a:pt x="542607" y="10439"/>
                  </a:lnTo>
                  <a:lnTo>
                    <a:pt x="542607" y="0"/>
                  </a:lnTo>
                  <a:close/>
                </a:path>
                <a:path w="626110" h="31750">
                  <a:moveTo>
                    <a:pt x="563473" y="0"/>
                  </a:moveTo>
                  <a:lnTo>
                    <a:pt x="553034" y="0"/>
                  </a:lnTo>
                  <a:lnTo>
                    <a:pt x="553034" y="10439"/>
                  </a:lnTo>
                  <a:lnTo>
                    <a:pt x="542607" y="10439"/>
                  </a:lnTo>
                  <a:lnTo>
                    <a:pt x="542607" y="20878"/>
                  </a:lnTo>
                  <a:lnTo>
                    <a:pt x="553046" y="20878"/>
                  </a:lnTo>
                  <a:lnTo>
                    <a:pt x="553046" y="10439"/>
                  </a:lnTo>
                  <a:lnTo>
                    <a:pt x="563473" y="10439"/>
                  </a:lnTo>
                  <a:lnTo>
                    <a:pt x="563473" y="0"/>
                  </a:lnTo>
                  <a:close/>
                </a:path>
                <a:path w="626110" h="31750">
                  <a:moveTo>
                    <a:pt x="573913" y="10439"/>
                  </a:moveTo>
                  <a:lnTo>
                    <a:pt x="563473" y="10439"/>
                  </a:lnTo>
                  <a:lnTo>
                    <a:pt x="563473" y="20878"/>
                  </a:lnTo>
                  <a:lnTo>
                    <a:pt x="573913" y="20878"/>
                  </a:lnTo>
                  <a:lnTo>
                    <a:pt x="573913" y="10439"/>
                  </a:lnTo>
                  <a:close/>
                </a:path>
                <a:path w="626110" h="31750">
                  <a:moveTo>
                    <a:pt x="626084" y="10439"/>
                  </a:moveTo>
                  <a:lnTo>
                    <a:pt x="615645" y="10439"/>
                  </a:lnTo>
                  <a:lnTo>
                    <a:pt x="605218" y="10439"/>
                  </a:lnTo>
                  <a:lnTo>
                    <a:pt x="605218" y="0"/>
                  </a:lnTo>
                  <a:lnTo>
                    <a:pt x="594779" y="0"/>
                  </a:lnTo>
                  <a:lnTo>
                    <a:pt x="584352" y="0"/>
                  </a:lnTo>
                  <a:lnTo>
                    <a:pt x="573913" y="0"/>
                  </a:lnTo>
                  <a:lnTo>
                    <a:pt x="573913" y="10439"/>
                  </a:lnTo>
                  <a:lnTo>
                    <a:pt x="584339" y="10439"/>
                  </a:lnTo>
                  <a:lnTo>
                    <a:pt x="594779" y="10439"/>
                  </a:lnTo>
                  <a:lnTo>
                    <a:pt x="594779" y="20878"/>
                  </a:lnTo>
                  <a:lnTo>
                    <a:pt x="605205" y="20878"/>
                  </a:lnTo>
                  <a:lnTo>
                    <a:pt x="615645" y="20878"/>
                  </a:lnTo>
                  <a:lnTo>
                    <a:pt x="626084" y="20878"/>
                  </a:lnTo>
                  <a:lnTo>
                    <a:pt x="626084" y="1043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89369" y="4769472"/>
              <a:ext cx="636905" cy="31750"/>
            </a:xfrm>
            <a:custGeom>
              <a:avLst/>
              <a:gdLst/>
              <a:ahLst/>
              <a:cxnLst/>
              <a:rect l="l" t="t" r="r" b="b"/>
              <a:pathLst>
                <a:path w="636905" h="31750">
                  <a:moveTo>
                    <a:pt x="20866" y="10426"/>
                  </a:moveTo>
                  <a:lnTo>
                    <a:pt x="10439" y="10426"/>
                  </a:lnTo>
                  <a:lnTo>
                    <a:pt x="0" y="10426"/>
                  </a:lnTo>
                  <a:lnTo>
                    <a:pt x="0" y="20866"/>
                  </a:lnTo>
                  <a:lnTo>
                    <a:pt x="10426" y="20866"/>
                  </a:lnTo>
                  <a:lnTo>
                    <a:pt x="20866" y="20866"/>
                  </a:lnTo>
                  <a:lnTo>
                    <a:pt x="20866" y="10426"/>
                  </a:lnTo>
                  <a:close/>
                </a:path>
                <a:path w="636905" h="31750">
                  <a:moveTo>
                    <a:pt x="41719" y="20866"/>
                  </a:moveTo>
                  <a:lnTo>
                    <a:pt x="31292" y="20866"/>
                  </a:lnTo>
                  <a:lnTo>
                    <a:pt x="31292" y="31305"/>
                  </a:lnTo>
                  <a:lnTo>
                    <a:pt x="41719" y="31305"/>
                  </a:lnTo>
                  <a:lnTo>
                    <a:pt x="41719" y="20866"/>
                  </a:lnTo>
                  <a:close/>
                </a:path>
                <a:path w="636905" h="31750">
                  <a:moveTo>
                    <a:pt x="73025" y="10426"/>
                  </a:moveTo>
                  <a:lnTo>
                    <a:pt x="62598" y="10426"/>
                  </a:lnTo>
                  <a:lnTo>
                    <a:pt x="52171" y="10426"/>
                  </a:lnTo>
                  <a:lnTo>
                    <a:pt x="41732" y="10426"/>
                  </a:lnTo>
                  <a:lnTo>
                    <a:pt x="41732" y="20866"/>
                  </a:lnTo>
                  <a:lnTo>
                    <a:pt x="41732" y="31305"/>
                  </a:lnTo>
                  <a:lnTo>
                    <a:pt x="52171" y="31305"/>
                  </a:lnTo>
                  <a:lnTo>
                    <a:pt x="52171" y="20866"/>
                  </a:lnTo>
                  <a:lnTo>
                    <a:pt x="62598" y="20866"/>
                  </a:lnTo>
                  <a:lnTo>
                    <a:pt x="73025" y="20866"/>
                  </a:lnTo>
                  <a:lnTo>
                    <a:pt x="73025" y="10426"/>
                  </a:lnTo>
                  <a:close/>
                </a:path>
                <a:path w="636905" h="31750">
                  <a:moveTo>
                    <a:pt x="104330" y="20866"/>
                  </a:moveTo>
                  <a:lnTo>
                    <a:pt x="93903" y="20866"/>
                  </a:lnTo>
                  <a:lnTo>
                    <a:pt x="93903" y="10426"/>
                  </a:lnTo>
                  <a:lnTo>
                    <a:pt x="83477" y="10426"/>
                  </a:lnTo>
                  <a:lnTo>
                    <a:pt x="73037" y="10426"/>
                  </a:lnTo>
                  <a:lnTo>
                    <a:pt x="73037" y="20866"/>
                  </a:lnTo>
                  <a:lnTo>
                    <a:pt x="83477" y="20866"/>
                  </a:lnTo>
                  <a:lnTo>
                    <a:pt x="83477" y="31305"/>
                  </a:lnTo>
                  <a:lnTo>
                    <a:pt x="93903" y="31305"/>
                  </a:lnTo>
                  <a:lnTo>
                    <a:pt x="104330" y="31305"/>
                  </a:lnTo>
                  <a:lnTo>
                    <a:pt x="104330" y="20866"/>
                  </a:lnTo>
                  <a:close/>
                </a:path>
                <a:path w="636905" h="31750">
                  <a:moveTo>
                    <a:pt x="166954" y="10426"/>
                  </a:moveTo>
                  <a:lnTo>
                    <a:pt x="156514" y="10426"/>
                  </a:lnTo>
                  <a:lnTo>
                    <a:pt x="156514" y="20866"/>
                  </a:lnTo>
                  <a:lnTo>
                    <a:pt x="146088" y="20866"/>
                  </a:lnTo>
                  <a:lnTo>
                    <a:pt x="146088" y="10426"/>
                  </a:lnTo>
                  <a:lnTo>
                    <a:pt x="135648" y="10426"/>
                  </a:lnTo>
                  <a:lnTo>
                    <a:pt x="125209" y="10426"/>
                  </a:lnTo>
                  <a:lnTo>
                    <a:pt x="125209" y="20866"/>
                  </a:lnTo>
                  <a:lnTo>
                    <a:pt x="114782" y="20866"/>
                  </a:lnTo>
                  <a:lnTo>
                    <a:pt x="114782" y="10426"/>
                  </a:lnTo>
                  <a:lnTo>
                    <a:pt x="104343" y="10426"/>
                  </a:lnTo>
                  <a:lnTo>
                    <a:pt x="104343" y="20866"/>
                  </a:lnTo>
                  <a:lnTo>
                    <a:pt x="104343" y="31305"/>
                  </a:lnTo>
                  <a:lnTo>
                    <a:pt x="114782" y="31305"/>
                  </a:lnTo>
                  <a:lnTo>
                    <a:pt x="125222" y="31305"/>
                  </a:lnTo>
                  <a:lnTo>
                    <a:pt x="125222" y="20866"/>
                  </a:lnTo>
                  <a:lnTo>
                    <a:pt x="135648" y="20866"/>
                  </a:lnTo>
                  <a:lnTo>
                    <a:pt x="135648" y="31305"/>
                  </a:lnTo>
                  <a:lnTo>
                    <a:pt x="146075" y="31305"/>
                  </a:lnTo>
                  <a:lnTo>
                    <a:pt x="156514" y="31305"/>
                  </a:lnTo>
                  <a:lnTo>
                    <a:pt x="166954" y="31305"/>
                  </a:lnTo>
                  <a:lnTo>
                    <a:pt x="166954" y="20866"/>
                  </a:lnTo>
                  <a:lnTo>
                    <a:pt x="166954" y="10426"/>
                  </a:lnTo>
                  <a:close/>
                </a:path>
                <a:path w="636905" h="31750">
                  <a:moveTo>
                    <a:pt x="271284" y="10426"/>
                  </a:moveTo>
                  <a:lnTo>
                    <a:pt x="271284" y="10426"/>
                  </a:lnTo>
                  <a:lnTo>
                    <a:pt x="198259" y="10426"/>
                  </a:lnTo>
                  <a:lnTo>
                    <a:pt x="198259" y="20866"/>
                  </a:lnTo>
                  <a:lnTo>
                    <a:pt x="187820" y="20866"/>
                  </a:lnTo>
                  <a:lnTo>
                    <a:pt x="187820" y="10426"/>
                  </a:lnTo>
                  <a:lnTo>
                    <a:pt x="177380" y="10426"/>
                  </a:lnTo>
                  <a:lnTo>
                    <a:pt x="177380" y="20866"/>
                  </a:lnTo>
                  <a:lnTo>
                    <a:pt x="177380" y="31305"/>
                  </a:lnTo>
                  <a:lnTo>
                    <a:pt x="187820" y="31305"/>
                  </a:lnTo>
                  <a:lnTo>
                    <a:pt x="240004" y="31305"/>
                  </a:lnTo>
                  <a:lnTo>
                    <a:pt x="240004" y="20866"/>
                  </a:lnTo>
                  <a:lnTo>
                    <a:pt x="250431" y="20866"/>
                  </a:lnTo>
                  <a:lnTo>
                    <a:pt x="260858" y="20866"/>
                  </a:lnTo>
                  <a:lnTo>
                    <a:pt x="271284" y="20866"/>
                  </a:lnTo>
                  <a:lnTo>
                    <a:pt x="271284" y="10426"/>
                  </a:lnTo>
                  <a:close/>
                </a:path>
                <a:path w="636905" h="31750">
                  <a:moveTo>
                    <a:pt x="354787" y="0"/>
                  </a:moveTo>
                  <a:lnTo>
                    <a:pt x="344347" y="0"/>
                  </a:lnTo>
                  <a:lnTo>
                    <a:pt x="344347" y="10426"/>
                  </a:lnTo>
                  <a:lnTo>
                    <a:pt x="333908" y="10426"/>
                  </a:lnTo>
                  <a:lnTo>
                    <a:pt x="333908" y="0"/>
                  </a:lnTo>
                  <a:lnTo>
                    <a:pt x="323481" y="0"/>
                  </a:lnTo>
                  <a:lnTo>
                    <a:pt x="313042" y="0"/>
                  </a:lnTo>
                  <a:lnTo>
                    <a:pt x="302602" y="0"/>
                  </a:lnTo>
                  <a:lnTo>
                    <a:pt x="302602" y="10426"/>
                  </a:lnTo>
                  <a:lnTo>
                    <a:pt x="292176" y="10426"/>
                  </a:lnTo>
                  <a:lnTo>
                    <a:pt x="292176" y="0"/>
                  </a:lnTo>
                  <a:lnTo>
                    <a:pt x="281736" y="0"/>
                  </a:lnTo>
                  <a:lnTo>
                    <a:pt x="281736" y="10426"/>
                  </a:lnTo>
                  <a:lnTo>
                    <a:pt x="271297" y="10426"/>
                  </a:lnTo>
                  <a:lnTo>
                    <a:pt x="271297" y="20866"/>
                  </a:lnTo>
                  <a:lnTo>
                    <a:pt x="344347" y="20866"/>
                  </a:lnTo>
                  <a:lnTo>
                    <a:pt x="344347" y="10439"/>
                  </a:lnTo>
                  <a:lnTo>
                    <a:pt x="354787" y="10439"/>
                  </a:lnTo>
                  <a:lnTo>
                    <a:pt x="354787" y="0"/>
                  </a:lnTo>
                  <a:close/>
                </a:path>
                <a:path w="636905" h="31750">
                  <a:moveTo>
                    <a:pt x="438264" y="0"/>
                  </a:moveTo>
                  <a:lnTo>
                    <a:pt x="427824" y="0"/>
                  </a:lnTo>
                  <a:lnTo>
                    <a:pt x="417385" y="0"/>
                  </a:lnTo>
                  <a:lnTo>
                    <a:pt x="406946" y="0"/>
                  </a:lnTo>
                  <a:lnTo>
                    <a:pt x="406946" y="10426"/>
                  </a:lnTo>
                  <a:lnTo>
                    <a:pt x="396519" y="10426"/>
                  </a:lnTo>
                  <a:lnTo>
                    <a:pt x="396519" y="0"/>
                  </a:lnTo>
                  <a:lnTo>
                    <a:pt x="386080" y="0"/>
                  </a:lnTo>
                  <a:lnTo>
                    <a:pt x="386080" y="10426"/>
                  </a:lnTo>
                  <a:lnTo>
                    <a:pt x="386080" y="20866"/>
                  </a:lnTo>
                  <a:lnTo>
                    <a:pt x="396519" y="20866"/>
                  </a:lnTo>
                  <a:lnTo>
                    <a:pt x="406958" y="20866"/>
                  </a:lnTo>
                  <a:lnTo>
                    <a:pt x="406958" y="10439"/>
                  </a:lnTo>
                  <a:lnTo>
                    <a:pt x="417385" y="10439"/>
                  </a:lnTo>
                  <a:lnTo>
                    <a:pt x="427824" y="10439"/>
                  </a:lnTo>
                  <a:lnTo>
                    <a:pt x="438264" y="10439"/>
                  </a:lnTo>
                  <a:lnTo>
                    <a:pt x="438264" y="0"/>
                  </a:lnTo>
                  <a:close/>
                </a:path>
                <a:path w="636905" h="31750">
                  <a:moveTo>
                    <a:pt x="469569" y="0"/>
                  </a:moveTo>
                  <a:lnTo>
                    <a:pt x="459130" y="0"/>
                  </a:lnTo>
                  <a:lnTo>
                    <a:pt x="459130" y="10426"/>
                  </a:lnTo>
                  <a:lnTo>
                    <a:pt x="459130" y="20866"/>
                  </a:lnTo>
                  <a:lnTo>
                    <a:pt x="469569" y="20866"/>
                  </a:lnTo>
                  <a:lnTo>
                    <a:pt x="469569" y="10439"/>
                  </a:lnTo>
                  <a:lnTo>
                    <a:pt x="469569" y="0"/>
                  </a:lnTo>
                  <a:close/>
                </a:path>
                <a:path w="636905" h="31750">
                  <a:moveTo>
                    <a:pt x="490435" y="10426"/>
                  </a:moveTo>
                  <a:lnTo>
                    <a:pt x="479996" y="10426"/>
                  </a:lnTo>
                  <a:lnTo>
                    <a:pt x="479996" y="20866"/>
                  </a:lnTo>
                  <a:lnTo>
                    <a:pt x="490435" y="20866"/>
                  </a:lnTo>
                  <a:lnTo>
                    <a:pt x="490435" y="10426"/>
                  </a:lnTo>
                  <a:close/>
                </a:path>
                <a:path w="636905" h="31750">
                  <a:moveTo>
                    <a:pt x="532168" y="10426"/>
                  </a:moveTo>
                  <a:lnTo>
                    <a:pt x="521741" y="10426"/>
                  </a:lnTo>
                  <a:lnTo>
                    <a:pt x="521741" y="0"/>
                  </a:lnTo>
                  <a:lnTo>
                    <a:pt x="511302" y="0"/>
                  </a:lnTo>
                  <a:lnTo>
                    <a:pt x="511302" y="10426"/>
                  </a:lnTo>
                  <a:lnTo>
                    <a:pt x="511302" y="20866"/>
                  </a:lnTo>
                  <a:lnTo>
                    <a:pt x="521728" y="20866"/>
                  </a:lnTo>
                  <a:lnTo>
                    <a:pt x="532168" y="20866"/>
                  </a:lnTo>
                  <a:lnTo>
                    <a:pt x="532168" y="10426"/>
                  </a:lnTo>
                  <a:close/>
                </a:path>
                <a:path w="636905" h="31750">
                  <a:moveTo>
                    <a:pt x="636524" y="0"/>
                  </a:moveTo>
                  <a:lnTo>
                    <a:pt x="626084" y="0"/>
                  </a:lnTo>
                  <a:lnTo>
                    <a:pt x="615645" y="0"/>
                  </a:lnTo>
                  <a:lnTo>
                    <a:pt x="615645" y="10426"/>
                  </a:lnTo>
                  <a:lnTo>
                    <a:pt x="605218" y="10426"/>
                  </a:lnTo>
                  <a:lnTo>
                    <a:pt x="594779" y="10426"/>
                  </a:lnTo>
                  <a:lnTo>
                    <a:pt x="594779" y="0"/>
                  </a:lnTo>
                  <a:lnTo>
                    <a:pt x="584339" y="0"/>
                  </a:lnTo>
                  <a:lnTo>
                    <a:pt x="584339" y="10426"/>
                  </a:lnTo>
                  <a:lnTo>
                    <a:pt x="573913" y="10426"/>
                  </a:lnTo>
                  <a:lnTo>
                    <a:pt x="563473" y="10426"/>
                  </a:lnTo>
                  <a:lnTo>
                    <a:pt x="563473" y="0"/>
                  </a:lnTo>
                  <a:lnTo>
                    <a:pt x="553046" y="0"/>
                  </a:lnTo>
                  <a:lnTo>
                    <a:pt x="542607" y="0"/>
                  </a:lnTo>
                  <a:lnTo>
                    <a:pt x="542607" y="10426"/>
                  </a:lnTo>
                  <a:lnTo>
                    <a:pt x="542607" y="20866"/>
                  </a:lnTo>
                  <a:lnTo>
                    <a:pt x="553034" y="20866"/>
                  </a:lnTo>
                  <a:lnTo>
                    <a:pt x="615645" y="20866"/>
                  </a:lnTo>
                  <a:lnTo>
                    <a:pt x="615645" y="10439"/>
                  </a:lnTo>
                  <a:lnTo>
                    <a:pt x="626084" y="10439"/>
                  </a:lnTo>
                  <a:lnTo>
                    <a:pt x="626084" y="20866"/>
                  </a:lnTo>
                  <a:lnTo>
                    <a:pt x="636524" y="20866"/>
                  </a:lnTo>
                  <a:lnTo>
                    <a:pt x="636524" y="10439"/>
                  </a:lnTo>
                  <a:lnTo>
                    <a:pt x="636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89369" y="4790338"/>
              <a:ext cx="636905" cy="20955"/>
            </a:xfrm>
            <a:custGeom>
              <a:avLst/>
              <a:gdLst/>
              <a:ahLst/>
              <a:cxnLst/>
              <a:rect l="l" t="t" r="r" b="b"/>
              <a:pathLst>
                <a:path w="636905" h="20954">
                  <a:moveTo>
                    <a:pt x="20866" y="10439"/>
                  </a:moveTo>
                  <a:lnTo>
                    <a:pt x="10439" y="10439"/>
                  </a:lnTo>
                  <a:lnTo>
                    <a:pt x="0" y="10439"/>
                  </a:lnTo>
                  <a:lnTo>
                    <a:pt x="0" y="20878"/>
                  </a:lnTo>
                  <a:lnTo>
                    <a:pt x="10426" y="20878"/>
                  </a:lnTo>
                  <a:lnTo>
                    <a:pt x="20866" y="20878"/>
                  </a:lnTo>
                  <a:lnTo>
                    <a:pt x="20866" y="10439"/>
                  </a:lnTo>
                  <a:close/>
                </a:path>
                <a:path w="636905" h="20954">
                  <a:moveTo>
                    <a:pt x="41719" y="10439"/>
                  </a:moveTo>
                  <a:lnTo>
                    <a:pt x="31292" y="10439"/>
                  </a:lnTo>
                  <a:lnTo>
                    <a:pt x="31292" y="20878"/>
                  </a:lnTo>
                  <a:lnTo>
                    <a:pt x="41719" y="20878"/>
                  </a:lnTo>
                  <a:lnTo>
                    <a:pt x="41719" y="10439"/>
                  </a:lnTo>
                  <a:close/>
                </a:path>
                <a:path w="636905" h="20954">
                  <a:moveTo>
                    <a:pt x="52171" y="10439"/>
                  </a:moveTo>
                  <a:lnTo>
                    <a:pt x="41732" y="10439"/>
                  </a:lnTo>
                  <a:lnTo>
                    <a:pt x="41732" y="20878"/>
                  </a:lnTo>
                  <a:lnTo>
                    <a:pt x="52171" y="20878"/>
                  </a:lnTo>
                  <a:lnTo>
                    <a:pt x="52171" y="10439"/>
                  </a:lnTo>
                  <a:close/>
                </a:path>
                <a:path w="636905" h="20954">
                  <a:moveTo>
                    <a:pt x="73025" y="10439"/>
                  </a:moveTo>
                  <a:lnTo>
                    <a:pt x="62598" y="10439"/>
                  </a:lnTo>
                  <a:lnTo>
                    <a:pt x="62598" y="20878"/>
                  </a:lnTo>
                  <a:lnTo>
                    <a:pt x="73025" y="20878"/>
                  </a:lnTo>
                  <a:lnTo>
                    <a:pt x="73025" y="10439"/>
                  </a:lnTo>
                  <a:close/>
                </a:path>
                <a:path w="636905" h="20954">
                  <a:moveTo>
                    <a:pt x="93903" y="10439"/>
                  </a:moveTo>
                  <a:lnTo>
                    <a:pt x="83477" y="10439"/>
                  </a:lnTo>
                  <a:lnTo>
                    <a:pt x="83477" y="20878"/>
                  </a:lnTo>
                  <a:lnTo>
                    <a:pt x="93903" y="20878"/>
                  </a:lnTo>
                  <a:lnTo>
                    <a:pt x="93903" y="10439"/>
                  </a:lnTo>
                  <a:close/>
                </a:path>
                <a:path w="636905" h="20954">
                  <a:moveTo>
                    <a:pt x="250431" y="0"/>
                  </a:moveTo>
                  <a:lnTo>
                    <a:pt x="240004" y="0"/>
                  </a:lnTo>
                  <a:lnTo>
                    <a:pt x="229565" y="0"/>
                  </a:lnTo>
                  <a:lnTo>
                    <a:pt x="229565" y="10439"/>
                  </a:lnTo>
                  <a:lnTo>
                    <a:pt x="239991" y="10439"/>
                  </a:lnTo>
                  <a:lnTo>
                    <a:pt x="250431" y="10439"/>
                  </a:lnTo>
                  <a:lnTo>
                    <a:pt x="250431" y="0"/>
                  </a:lnTo>
                  <a:close/>
                </a:path>
                <a:path w="636905" h="20954">
                  <a:moveTo>
                    <a:pt x="281736" y="0"/>
                  </a:moveTo>
                  <a:lnTo>
                    <a:pt x="271297" y="0"/>
                  </a:lnTo>
                  <a:lnTo>
                    <a:pt x="271297" y="10439"/>
                  </a:lnTo>
                  <a:lnTo>
                    <a:pt x="281736" y="10439"/>
                  </a:lnTo>
                  <a:lnTo>
                    <a:pt x="281736" y="0"/>
                  </a:lnTo>
                  <a:close/>
                </a:path>
                <a:path w="636905" h="20954">
                  <a:moveTo>
                    <a:pt x="302602" y="0"/>
                  </a:moveTo>
                  <a:lnTo>
                    <a:pt x="292163" y="0"/>
                  </a:lnTo>
                  <a:lnTo>
                    <a:pt x="292163" y="10439"/>
                  </a:lnTo>
                  <a:lnTo>
                    <a:pt x="302602" y="10439"/>
                  </a:lnTo>
                  <a:lnTo>
                    <a:pt x="302602" y="0"/>
                  </a:lnTo>
                  <a:close/>
                </a:path>
                <a:path w="636905" h="20954">
                  <a:moveTo>
                    <a:pt x="375653" y="0"/>
                  </a:moveTo>
                  <a:lnTo>
                    <a:pt x="375653" y="0"/>
                  </a:lnTo>
                  <a:lnTo>
                    <a:pt x="333908" y="0"/>
                  </a:lnTo>
                  <a:lnTo>
                    <a:pt x="333908" y="10439"/>
                  </a:lnTo>
                  <a:lnTo>
                    <a:pt x="375653" y="10439"/>
                  </a:lnTo>
                  <a:lnTo>
                    <a:pt x="375653" y="0"/>
                  </a:lnTo>
                  <a:close/>
                </a:path>
                <a:path w="636905" h="20954">
                  <a:moveTo>
                    <a:pt x="427824" y="0"/>
                  </a:moveTo>
                  <a:lnTo>
                    <a:pt x="417385" y="0"/>
                  </a:lnTo>
                  <a:lnTo>
                    <a:pt x="406946" y="0"/>
                  </a:lnTo>
                  <a:lnTo>
                    <a:pt x="406946" y="10439"/>
                  </a:lnTo>
                  <a:lnTo>
                    <a:pt x="417385" y="10439"/>
                  </a:lnTo>
                  <a:lnTo>
                    <a:pt x="427824" y="10439"/>
                  </a:lnTo>
                  <a:lnTo>
                    <a:pt x="427824" y="0"/>
                  </a:lnTo>
                  <a:close/>
                </a:path>
                <a:path w="636905" h="20954">
                  <a:moveTo>
                    <a:pt x="511302" y="0"/>
                  </a:moveTo>
                  <a:lnTo>
                    <a:pt x="511302" y="0"/>
                  </a:lnTo>
                  <a:lnTo>
                    <a:pt x="448691" y="0"/>
                  </a:lnTo>
                  <a:lnTo>
                    <a:pt x="448691" y="10439"/>
                  </a:lnTo>
                  <a:lnTo>
                    <a:pt x="511302" y="10439"/>
                  </a:lnTo>
                  <a:lnTo>
                    <a:pt x="511302" y="0"/>
                  </a:lnTo>
                  <a:close/>
                </a:path>
                <a:path w="636905" h="20954">
                  <a:moveTo>
                    <a:pt x="553046" y="0"/>
                  </a:moveTo>
                  <a:lnTo>
                    <a:pt x="542607" y="0"/>
                  </a:lnTo>
                  <a:lnTo>
                    <a:pt x="532168" y="0"/>
                  </a:lnTo>
                  <a:lnTo>
                    <a:pt x="532168" y="10439"/>
                  </a:lnTo>
                  <a:lnTo>
                    <a:pt x="542607" y="10439"/>
                  </a:lnTo>
                  <a:lnTo>
                    <a:pt x="553046" y="10439"/>
                  </a:lnTo>
                  <a:lnTo>
                    <a:pt x="553046" y="0"/>
                  </a:lnTo>
                  <a:close/>
                </a:path>
                <a:path w="636905" h="20954">
                  <a:moveTo>
                    <a:pt x="615645" y="0"/>
                  </a:moveTo>
                  <a:lnTo>
                    <a:pt x="605218" y="0"/>
                  </a:lnTo>
                  <a:lnTo>
                    <a:pt x="594779" y="0"/>
                  </a:lnTo>
                  <a:lnTo>
                    <a:pt x="584339" y="0"/>
                  </a:lnTo>
                  <a:lnTo>
                    <a:pt x="584339" y="10439"/>
                  </a:lnTo>
                  <a:lnTo>
                    <a:pt x="594779" y="10439"/>
                  </a:lnTo>
                  <a:lnTo>
                    <a:pt x="605205" y="10439"/>
                  </a:lnTo>
                  <a:lnTo>
                    <a:pt x="615645" y="10439"/>
                  </a:lnTo>
                  <a:lnTo>
                    <a:pt x="615645" y="0"/>
                  </a:lnTo>
                  <a:close/>
                </a:path>
                <a:path w="636905" h="20954">
                  <a:moveTo>
                    <a:pt x="636524" y="0"/>
                  </a:moveTo>
                  <a:lnTo>
                    <a:pt x="626084" y="0"/>
                  </a:lnTo>
                  <a:lnTo>
                    <a:pt x="626084" y="10439"/>
                  </a:lnTo>
                  <a:lnTo>
                    <a:pt x="636524" y="10439"/>
                  </a:lnTo>
                  <a:lnTo>
                    <a:pt x="636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225018" y="4805997"/>
              <a:ext cx="271780" cy="0"/>
            </a:xfrm>
            <a:custGeom>
              <a:avLst/>
              <a:gdLst/>
              <a:ahLst/>
              <a:cxnLst/>
              <a:rect l="l" t="t" r="r" b="b"/>
              <a:pathLst>
                <a:path w="271780">
                  <a:moveTo>
                    <a:pt x="0" y="0"/>
                  </a:moveTo>
                  <a:lnTo>
                    <a:pt x="271310" y="0"/>
                  </a:lnTo>
                </a:path>
              </a:pathLst>
            </a:custGeom>
            <a:ln w="10439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89369" y="4800777"/>
              <a:ext cx="636905" cy="41910"/>
            </a:xfrm>
            <a:custGeom>
              <a:avLst/>
              <a:gdLst/>
              <a:ahLst/>
              <a:cxnLst/>
              <a:rect l="l" t="t" r="r" b="b"/>
              <a:pathLst>
                <a:path w="636905" h="41910">
                  <a:moveTo>
                    <a:pt x="41719" y="20866"/>
                  </a:moveTo>
                  <a:lnTo>
                    <a:pt x="31292" y="20866"/>
                  </a:lnTo>
                  <a:lnTo>
                    <a:pt x="31292" y="10426"/>
                  </a:lnTo>
                  <a:lnTo>
                    <a:pt x="20866" y="10426"/>
                  </a:lnTo>
                  <a:lnTo>
                    <a:pt x="20866" y="20866"/>
                  </a:lnTo>
                  <a:lnTo>
                    <a:pt x="10439" y="20866"/>
                  </a:lnTo>
                  <a:lnTo>
                    <a:pt x="0" y="20866"/>
                  </a:lnTo>
                  <a:lnTo>
                    <a:pt x="0" y="31305"/>
                  </a:lnTo>
                  <a:lnTo>
                    <a:pt x="10426" y="31305"/>
                  </a:lnTo>
                  <a:lnTo>
                    <a:pt x="10426" y="41732"/>
                  </a:lnTo>
                  <a:lnTo>
                    <a:pt x="20866" y="41732"/>
                  </a:lnTo>
                  <a:lnTo>
                    <a:pt x="20866" y="31305"/>
                  </a:lnTo>
                  <a:lnTo>
                    <a:pt x="31292" y="31305"/>
                  </a:lnTo>
                  <a:lnTo>
                    <a:pt x="41719" y="31305"/>
                  </a:lnTo>
                  <a:lnTo>
                    <a:pt x="41719" y="20866"/>
                  </a:lnTo>
                  <a:close/>
                </a:path>
                <a:path w="636905" h="41910">
                  <a:moveTo>
                    <a:pt x="73025" y="20866"/>
                  </a:moveTo>
                  <a:lnTo>
                    <a:pt x="62598" y="20866"/>
                  </a:lnTo>
                  <a:lnTo>
                    <a:pt x="52171" y="20866"/>
                  </a:lnTo>
                  <a:lnTo>
                    <a:pt x="52171" y="10426"/>
                  </a:lnTo>
                  <a:lnTo>
                    <a:pt x="41732" y="10426"/>
                  </a:lnTo>
                  <a:lnTo>
                    <a:pt x="41732" y="20866"/>
                  </a:lnTo>
                  <a:lnTo>
                    <a:pt x="41732" y="31305"/>
                  </a:lnTo>
                  <a:lnTo>
                    <a:pt x="52171" y="31305"/>
                  </a:lnTo>
                  <a:lnTo>
                    <a:pt x="62598" y="31305"/>
                  </a:lnTo>
                  <a:lnTo>
                    <a:pt x="73025" y="31305"/>
                  </a:lnTo>
                  <a:lnTo>
                    <a:pt x="73025" y="20866"/>
                  </a:lnTo>
                  <a:close/>
                </a:path>
                <a:path w="636905" h="41910">
                  <a:moveTo>
                    <a:pt x="104330" y="10426"/>
                  </a:moveTo>
                  <a:lnTo>
                    <a:pt x="93903" y="10426"/>
                  </a:lnTo>
                  <a:lnTo>
                    <a:pt x="83477" y="10426"/>
                  </a:lnTo>
                  <a:lnTo>
                    <a:pt x="83477" y="20866"/>
                  </a:lnTo>
                  <a:lnTo>
                    <a:pt x="73037" y="20866"/>
                  </a:lnTo>
                  <a:lnTo>
                    <a:pt x="73037" y="31305"/>
                  </a:lnTo>
                  <a:lnTo>
                    <a:pt x="83477" y="31305"/>
                  </a:lnTo>
                  <a:lnTo>
                    <a:pt x="93903" y="31305"/>
                  </a:lnTo>
                  <a:lnTo>
                    <a:pt x="93903" y="20866"/>
                  </a:lnTo>
                  <a:lnTo>
                    <a:pt x="104330" y="20866"/>
                  </a:lnTo>
                  <a:lnTo>
                    <a:pt x="104330" y="10426"/>
                  </a:lnTo>
                  <a:close/>
                </a:path>
                <a:path w="636905" h="41910">
                  <a:moveTo>
                    <a:pt x="146088" y="10426"/>
                  </a:moveTo>
                  <a:lnTo>
                    <a:pt x="135648" y="10426"/>
                  </a:lnTo>
                  <a:lnTo>
                    <a:pt x="125209" y="10426"/>
                  </a:lnTo>
                  <a:lnTo>
                    <a:pt x="125209" y="20866"/>
                  </a:lnTo>
                  <a:lnTo>
                    <a:pt x="135648" y="20866"/>
                  </a:lnTo>
                  <a:lnTo>
                    <a:pt x="146088" y="20866"/>
                  </a:lnTo>
                  <a:lnTo>
                    <a:pt x="146088" y="10426"/>
                  </a:lnTo>
                  <a:close/>
                </a:path>
                <a:path w="636905" h="41910">
                  <a:moveTo>
                    <a:pt x="177393" y="10426"/>
                  </a:moveTo>
                  <a:lnTo>
                    <a:pt x="166954" y="10426"/>
                  </a:lnTo>
                  <a:lnTo>
                    <a:pt x="156514" y="10426"/>
                  </a:lnTo>
                  <a:lnTo>
                    <a:pt x="156514" y="20866"/>
                  </a:lnTo>
                  <a:lnTo>
                    <a:pt x="166954" y="20866"/>
                  </a:lnTo>
                  <a:lnTo>
                    <a:pt x="177393" y="20866"/>
                  </a:lnTo>
                  <a:lnTo>
                    <a:pt x="177393" y="10426"/>
                  </a:lnTo>
                  <a:close/>
                </a:path>
                <a:path w="636905" h="41910">
                  <a:moveTo>
                    <a:pt x="219125" y="10426"/>
                  </a:moveTo>
                  <a:lnTo>
                    <a:pt x="208699" y="10426"/>
                  </a:lnTo>
                  <a:lnTo>
                    <a:pt x="198259" y="10426"/>
                  </a:lnTo>
                  <a:lnTo>
                    <a:pt x="187820" y="10426"/>
                  </a:lnTo>
                  <a:lnTo>
                    <a:pt x="187820" y="20866"/>
                  </a:lnTo>
                  <a:lnTo>
                    <a:pt x="198259" y="20866"/>
                  </a:lnTo>
                  <a:lnTo>
                    <a:pt x="208686" y="20866"/>
                  </a:lnTo>
                  <a:lnTo>
                    <a:pt x="219125" y="20866"/>
                  </a:lnTo>
                  <a:lnTo>
                    <a:pt x="219125" y="10426"/>
                  </a:lnTo>
                  <a:close/>
                </a:path>
                <a:path w="636905" h="41910">
                  <a:moveTo>
                    <a:pt x="260870" y="20866"/>
                  </a:moveTo>
                  <a:lnTo>
                    <a:pt x="250431" y="20866"/>
                  </a:lnTo>
                  <a:lnTo>
                    <a:pt x="250431" y="10426"/>
                  </a:lnTo>
                  <a:lnTo>
                    <a:pt x="239991" y="10426"/>
                  </a:lnTo>
                  <a:lnTo>
                    <a:pt x="239991" y="20866"/>
                  </a:lnTo>
                  <a:lnTo>
                    <a:pt x="239991" y="31305"/>
                  </a:lnTo>
                  <a:lnTo>
                    <a:pt x="250431" y="31305"/>
                  </a:lnTo>
                  <a:lnTo>
                    <a:pt x="260870" y="31305"/>
                  </a:lnTo>
                  <a:lnTo>
                    <a:pt x="260870" y="20866"/>
                  </a:lnTo>
                  <a:close/>
                </a:path>
                <a:path w="636905" h="41910">
                  <a:moveTo>
                    <a:pt x="281736" y="10426"/>
                  </a:moveTo>
                  <a:lnTo>
                    <a:pt x="271297" y="10426"/>
                  </a:lnTo>
                  <a:lnTo>
                    <a:pt x="271297" y="20866"/>
                  </a:lnTo>
                  <a:lnTo>
                    <a:pt x="281736" y="20866"/>
                  </a:lnTo>
                  <a:lnTo>
                    <a:pt x="281736" y="10426"/>
                  </a:lnTo>
                  <a:close/>
                </a:path>
                <a:path w="636905" h="41910">
                  <a:moveTo>
                    <a:pt x="396519" y="10426"/>
                  </a:moveTo>
                  <a:lnTo>
                    <a:pt x="386080" y="10426"/>
                  </a:lnTo>
                  <a:lnTo>
                    <a:pt x="375653" y="10426"/>
                  </a:lnTo>
                  <a:lnTo>
                    <a:pt x="365213" y="10426"/>
                  </a:lnTo>
                  <a:lnTo>
                    <a:pt x="365213" y="20866"/>
                  </a:lnTo>
                  <a:lnTo>
                    <a:pt x="354787" y="20866"/>
                  </a:lnTo>
                  <a:lnTo>
                    <a:pt x="354787" y="10426"/>
                  </a:lnTo>
                  <a:lnTo>
                    <a:pt x="344347" y="10426"/>
                  </a:lnTo>
                  <a:lnTo>
                    <a:pt x="333908" y="10426"/>
                  </a:lnTo>
                  <a:lnTo>
                    <a:pt x="333908" y="20866"/>
                  </a:lnTo>
                  <a:lnTo>
                    <a:pt x="323481" y="20866"/>
                  </a:lnTo>
                  <a:lnTo>
                    <a:pt x="313042" y="20866"/>
                  </a:lnTo>
                  <a:lnTo>
                    <a:pt x="302602" y="20866"/>
                  </a:lnTo>
                  <a:lnTo>
                    <a:pt x="302602" y="10426"/>
                  </a:lnTo>
                  <a:lnTo>
                    <a:pt x="292163" y="10426"/>
                  </a:lnTo>
                  <a:lnTo>
                    <a:pt x="292163" y="20866"/>
                  </a:lnTo>
                  <a:lnTo>
                    <a:pt x="292163" y="31305"/>
                  </a:lnTo>
                  <a:lnTo>
                    <a:pt x="375653" y="31305"/>
                  </a:lnTo>
                  <a:lnTo>
                    <a:pt x="375653" y="20866"/>
                  </a:lnTo>
                  <a:lnTo>
                    <a:pt x="386080" y="20866"/>
                  </a:lnTo>
                  <a:lnTo>
                    <a:pt x="396519" y="20866"/>
                  </a:lnTo>
                  <a:lnTo>
                    <a:pt x="396519" y="10426"/>
                  </a:lnTo>
                  <a:close/>
                </a:path>
                <a:path w="636905" h="41910">
                  <a:moveTo>
                    <a:pt x="438264" y="10426"/>
                  </a:moveTo>
                  <a:lnTo>
                    <a:pt x="427824" y="10426"/>
                  </a:lnTo>
                  <a:lnTo>
                    <a:pt x="417385" y="10426"/>
                  </a:lnTo>
                  <a:lnTo>
                    <a:pt x="417385" y="20866"/>
                  </a:lnTo>
                  <a:lnTo>
                    <a:pt x="406946" y="20866"/>
                  </a:lnTo>
                  <a:lnTo>
                    <a:pt x="406946" y="31305"/>
                  </a:lnTo>
                  <a:lnTo>
                    <a:pt x="417385" y="31305"/>
                  </a:lnTo>
                  <a:lnTo>
                    <a:pt x="427824" y="31305"/>
                  </a:lnTo>
                  <a:lnTo>
                    <a:pt x="438264" y="31305"/>
                  </a:lnTo>
                  <a:lnTo>
                    <a:pt x="438264" y="20866"/>
                  </a:lnTo>
                  <a:lnTo>
                    <a:pt x="438264" y="10426"/>
                  </a:lnTo>
                  <a:close/>
                </a:path>
                <a:path w="636905" h="41910">
                  <a:moveTo>
                    <a:pt x="532168" y="0"/>
                  </a:moveTo>
                  <a:lnTo>
                    <a:pt x="521741" y="0"/>
                  </a:lnTo>
                  <a:lnTo>
                    <a:pt x="511302" y="0"/>
                  </a:lnTo>
                  <a:lnTo>
                    <a:pt x="500862" y="0"/>
                  </a:lnTo>
                  <a:lnTo>
                    <a:pt x="500862" y="10426"/>
                  </a:lnTo>
                  <a:lnTo>
                    <a:pt x="490435" y="10426"/>
                  </a:lnTo>
                  <a:lnTo>
                    <a:pt x="490435" y="0"/>
                  </a:lnTo>
                  <a:lnTo>
                    <a:pt x="479996" y="0"/>
                  </a:lnTo>
                  <a:lnTo>
                    <a:pt x="469557" y="0"/>
                  </a:lnTo>
                  <a:lnTo>
                    <a:pt x="469557" y="10426"/>
                  </a:lnTo>
                  <a:lnTo>
                    <a:pt x="469557" y="20866"/>
                  </a:lnTo>
                  <a:lnTo>
                    <a:pt x="479996" y="20866"/>
                  </a:lnTo>
                  <a:lnTo>
                    <a:pt x="490423" y="20866"/>
                  </a:lnTo>
                  <a:lnTo>
                    <a:pt x="490423" y="31305"/>
                  </a:lnTo>
                  <a:lnTo>
                    <a:pt x="500862" y="31305"/>
                  </a:lnTo>
                  <a:lnTo>
                    <a:pt x="500862" y="20866"/>
                  </a:lnTo>
                  <a:lnTo>
                    <a:pt x="511302" y="20866"/>
                  </a:lnTo>
                  <a:lnTo>
                    <a:pt x="511302" y="10439"/>
                  </a:lnTo>
                  <a:lnTo>
                    <a:pt x="521728" y="10439"/>
                  </a:lnTo>
                  <a:lnTo>
                    <a:pt x="521728" y="20866"/>
                  </a:lnTo>
                  <a:lnTo>
                    <a:pt x="521728" y="31305"/>
                  </a:lnTo>
                  <a:lnTo>
                    <a:pt x="532168" y="31305"/>
                  </a:lnTo>
                  <a:lnTo>
                    <a:pt x="532168" y="20866"/>
                  </a:lnTo>
                  <a:lnTo>
                    <a:pt x="532168" y="10439"/>
                  </a:lnTo>
                  <a:lnTo>
                    <a:pt x="532168" y="0"/>
                  </a:lnTo>
                  <a:close/>
                </a:path>
                <a:path w="636905" h="41910">
                  <a:moveTo>
                    <a:pt x="573913" y="0"/>
                  </a:moveTo>
                  <a:lnTo>
                    <a:pt x="563473" y="0"/>
                  </a:lnTo>
                  <a:lnTo>
                    <a:pt x="563473" y="10439"/>
                  </a:lnTo>
                  <a:lnTo>
                    <a:pt x="573913" y="10439"/>
                  </a:lnTo>
                  <a:lnTo>
                    <a:pt x="573913" y="0"/>
                  </a:lnTo>
                  <a:close/>
                </a:path>
                <a:path w="636905" h="41910">
                  <a:moveTo>
                    <a:pt x="605218" y="0"/>
                  </a:moveTo>
                  <a:lnTo>
                    <a:pt x="594779" y="0"/>
                  </a:lnTo>
                  <a:lnTo>
                    <a:pt x="584339" y="0"/>
                  </a:lnTo>
                  <a:lnTo>
                    <a:pt x="584339" y="10426"/>
                  </a:lnTo>
                  <a:lnTo>
                    <a:pt x="584339" y="20866"/>
                  </a:lnTo>
                  <a:lnTo>
                    <a:pt x="573913" y="20866"/>
                  </a:lnTo>
                  <a:lnTo>
                    <a:pt x="563473" y="20866"/>
                  </a:lnTo>
                  <a:lnTo>
                    <a:pt x="553046" y="20866"/>
                  </a:lnTo>
                  <a:lnTo>
                    <a:pt x="553046" y="10439"/>
                  </a:lnTo>
                  <a:lnTo>
                    <a:pt x="553046" y="0"/>
                  </a:lnTo>
                  <a:lnTo>
                    <a:pt x="542607" y="0"/>
                  </a:lnTo>
                  <a:lnTo>
                    <a:pt x="542607" y="10426"/>
                  </a:lnTo>
                  <a:lnTo>
                    <a:pt x="542607" y="20866"/>
                  </a:lnTo>
                  <a:lnTo>
                    <a:pt x="542607" y="31305"/>
                  </a:lnTo>
                  <a:lnTo>
                    <a:pt x="553034" y="31305"/>
                  </a:lnTo>
                  <a:lnTo>
                    <a:pt x="594779" y="31305"/>
                  </a:lnTo>
                  <a:lnTo>
                    <a:pt x="594779" y="20866"/>
                  </a:lnTo>
                  <a:lnTo>
                    <a:pt x="605218" y="20866"/>
                  </a:lnTo>
                  <a:lnTo>
                    <a:pt x="605218" y="10439"/>
                  </a:lnTo>
                  <a:lnTo>
                    <a:pt x="605218" y="0"/>
                  </a:lnTo>
                  <a:close/>
                </a:path>
                <a:path w="636905" h="41910">
                  <a:moveTo>
                    <a:pt x="636524" y="0"/>
                  </a:moveTo>
                  <a:lnTo>
                    <a:pt x="626084" y="0"/>
                  </a:lnTo>
                  <a:lnTo>
                    <a:pt x="615645" y="0"/>
                  </a:lnTo>
                  <a:lnTo>
                    <a:pt x="615645" y="10439"/>
                  </a:lnTo>
                  <a:lnTo>
                    <a:pt x="626084" y="10439"/>
                  </a:lnTo>
                  <a:lnTo>
                    <a:pt x="626084" y="20866"/>
                  </a:lnTo>
                  <a:lnTo>
                    <a:pt x="636524" y="20866"/>
                  </a:lnTo>
                  <a:lnTo>
                    <a:pt x="636524" y="10439"/>
                  </a:lnTo>
                  <a:lnTo>
                    <a:pt x="636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99796" y="4832070"/>
              <a:ext cx="292735" cy="10795"/>
            </a:xfrm>
            <a:custGeom>
              <a:avLst/>
              <a:gdLst/>
              <a:ahLst/>
              <a:cxnLst/>
              <a:rect l="l" t="t" r="r" b="b"/>
              <a:pathLst>
                <a:path w="292735" h="10795">
                  <a:moveTo>
                    <a:pt x="31292" y="0"/>
                  </a:moveTo>
                  <a:lnTo>
                    <a:pt x="20866" y="0"/>
                  </a:lnTo>
                  <a:lnTo>
                    <a:pt x="10439" y="0"/>
                  </a:lnTo>
                  <a:lnTo>
                    <a:pt x="0" y="0"/>
                  </a:lnTo>
                  <a:lnTo>
                    <a:pt x="0" y="10439"/>
                  </a:lnTo>
                  <a:lnTo>
                    <a:pt x="10439" y="10439"/>
                  </a:lnTo>
                  <a:lnTo>
                    <a:pt x="20866" y="10439"/>
                  </a:lnTo>
                  <a:lnTo>
                    <a:pt x="31292" y="10439"/>
                  </a:lnTo>
                  <a:lnTo>
                    <a:pt x="31292" y="0"/>
                  </a:lnTo>
                  <a:close/>
                </a:path>
                <a:path w="292735" h="10795">
                  <a:moveTo>
                    <a:pt x="41744" y="0"/>
                  </a:moveTo>
                  <a:lnTo>
                    <a:pt x="31305" y="0"/>
                  </a:lnTo>
                  <a:lnTo>
                    <a:pt x="31305" y="10439"/>
                  </a:lnTo>
                  <a:lnTo>
                    <a:pt x="41744" y="10439"/>
                  </a:lnTo>
                  <a:lnTo>
                    <a:pt x="41744" y="0"/>
                  </a:lnTo>
                  <a:close/>
                </a:path>
                <a:path w="292735" h="10795">
                  <a:moveTo>
                    <a:pt x="93903" y="0"/>
                  </a:moveTo>
                  <a:lnTo>
                    <a:pt x="83477" y="0"/>
                  </a:lnTo>
                  <a:lnTo>
                    <a:pt x="73050" y="0"/>
                  </a:lnTo>
                  <a:lnTo>
                    <a:pt x="73050" y="10439"/>
                  </a:lnTo>
                  <a:lnTo>
                    <a:pt x="83477" y="10439"/>
                  </a:lnTo>
                  <a:lnTo>
                    <a:pt x="93903" y="10439"/>
                  </a:lnTo>
                  <a:lnTo>
                    <a:pt x="93903" y="0"/>
                  </a:lnTo>
                  <a:close/>
                </a:path>
                <a:path w="292735" h="10795">
                  <a:moveTo>
                    <a:pt x="114795" y="0"/>
                  </a:moveTo>
                  <a:lnTo>
                    <a:pt x="104355" y="0"/>
                  </a:lnTo>
                  <a:lnTo>
                    <a:pt x="93916" y="0"/>
                  </a:lnTo>
                  <a:lnTo>
                    <a:pt x="93916" y="10439"/>
                  </a:lnTo>
                  <a:lnTo>
                    <a:pt x="104355" y="10439"/>
                  </a:lnTo>
                  <a:lnTo>
                    <a:pt x="114795" y="10439"/>
                  </a:lnTo>
                  <a:lnTo>
                    <a:pt x="114795" y="0"/>
                  </a:lnTo>
                  <a:close/>
                </a:path>
                <a:path w="292735" h="10795">
                  <a:moveTo>
                    <a:pt x="135661" y="0"/>
                  </a:moveTo>
                  <a:lnTo>
                    <a:pt x="125222" y="0"/>
                  </a:lnTo>
                  <a:lnTo>
                    <a:pt x="125222" y="10439"/>
                  </a:lnTo>
                  <a:lnTo>
                    <a:pt x="135661" y="10439"/>
                  </a:lnTo>
                  <a:lnTo>
                    <a:pt x="135661" y="0"/>
                  </a:lnTo>
                  <a:close/>
                </a:path>
                <a:path w="292735" h="10795">
                  <a:moveTo>
                    <a:pt x="208699" y="0"/>
                  </a:moveTo>
                  <a:lnTo>
                    <a:pt x="208699" y="0"/>
                  </a:lnTo>
                  <a:lnTo>
                    <a:pt x="156527" y="0"/>
                  </a:lnTo>
                  <a:lnTo>
                    <a:pt x="156527" y="10439"/>
                  </a:lnTo>
                  <a:lnTo>
                    <a:pt x="208699" y="10439"/>
                  </a:lnTo>
                  <a:lnTo>
                    <a:pt x="208699" y="0"/>
                  </a:lnTo>
                  <a:close/>
                </a:path>
                <a:path w="292735" h="10795">
                  <a:moveTo>
                    <a:pt x="250444" y="0"/>
                  </a:moveTo>
                  <a:lnTo>
                    <a:pt x="240004" y="0"/>
                  </a:lnTo>
                  <a:lnTo>
                    <a:pt x="229565" y="0"/>
                  </a:lnTo>
                  <a:lnTo>
                    <a:pt x="229565" y="10439"/>
                  </a:lnTo>
                  <a:lnTo>
                    <a:pt x="240004" y="10439"/>
                  </a:lnTo>
                  <a:lnTo>
                    <a:pt x="250444" y="10439"/>
                  </a:lnTo>
                  <a:lnTo>
                    <a:pt x="250444" y="0"/>
                  </a:lnTo>
                  <a:close/>
                </a:path>
                <a:path w="292735" h="10795">
                  <a:moveTo>
                    <a:pt x="271310" y="0"/>
                  </a:moveTo>
                  <a:lnTo>
                    <a:pt x="260870" y="0"/>
                  </a:lnTo>
                  <a:lnTo>
                    <a:pt x="260870" y="10439"/>
                  </a:lnTo>
                  <a:lnTo>
                    <a:pt x="271310" y="10439"/>
                  </a:lnTo>
                  <a:lnTo>
                    <a:pt x="271310" y="0"/>
                  </a:lnTo>
                  <a:close/>
                </a:path>
                <a:path w="292735" h="10795">
                  <a:moveTo>
                    <a:pt x="292176" y="0"/>
                  </a:moveTo>
                  <a:lnTo>
                    <a:pt x="281736" y="0"/>
                  </a:lnTo>
                  <a:lnTo>
                    <a:pt x="281736" y="10439"/>
                  </a:lnTo>
                  <a:lnTo>
                    <a:pt x="292176" y="10439"/>
                  </a:lnTo>
                  <a:lnTo>
                    <a:pt x="29217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454583" y="4837290"/>
              <a:ext cx="177800" cy="0"/>
            </a:xfrm>
            <a:custGeom>
              <a:avLst/>
              <a:gdLst/>
              <a:ahLst/>
              <a:cxnLst/>
              <a:rect l="l" t="t" r="r" b="b"/>
              <a:pathLst>
                <a:path w="177800">
                  <a:moveTo>
                    <a:pt x="0" y="0"/>
                  </a:moveTo>
                  <a:lnTo>
                    <a:pt x="177393" y="0"/>
                  </a:lnTo>
                </a:path>
              </a:pathLst>
            </a:custGeom>
            <a:ln w="10439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89369" y="4832070"/>
              <a:ext cx="636905" cy="41910"/>
            </a:xfrm>
            <a:custGeom>
              <a:avLst/>
              <a:gdLst/>
              <a:ahLst/>
              <a:cxnLst/>
              <a:rect l="l" t="t" r="r" b="b"/>
              <a:pathLst>
                <a:path w="636905" h="41910">
                  <a:moveTo>
                    <a:pt x="41719" y="20878"/>
                  </a:moveTo>
                  <a:lnTo>
                    <a:pt x="31292" y="20878"/>
                  </a:lnTo>
                  <a:lnTo>
                    <a:pt x="31292" y="10439"/>
                  </a:lnTo>
                  <a:lnTo>
                    <a:pt x="20866" y="10439"/>
                  </a:lnTo>
                  <a:lnTo>
                    <a:pt x="10439" y="10439"/>
                  </a:lnTo>
                  <a:lnTo>
                    <a:pt x="0" y="10439"/>
                  </a:lnTo>
                  <a:lnTo>
                    <a:pt x="0" y="20878"/>
                  </a:lnTo>
                  <a:lnTo>
                    <a:pt x="0" y="31305"/>
                  </a:lnTo>
                  <a:lnTo>
                    <a:pt x="0" y="41757"/>
                  </a:lnTo>
                  <a:lnTo>
                    <a:pt x="10439" y="41757"/>
                  </a:lnTo>
                  <a:lnTo>
                    <a:pt x="10439" y="31330"/>
                  </a:lnTo>
                  <a:lnTo>
                    <a:pt x="10439" y="20878"/>
                  </a:lnTo>
                  <a:lnTo>
                    <a:pt x="20866" y="20878"/>
                  </a:lnTo>
                  <a:lnTo>
                    <a:pt x="20866" y="31305"/>
                  </a:lnTo>
                  <a:lnTo>
                    <a:pt x="20866" y="41757"/>
                  </a:lnTo>
                  <a:lnTo>
                    <a:pt x="31292" y="41757"/>
                  </a:lnTo>
                  <a:lnTo>
                    <a:pt x="31292" y="31330"/>
                  </a:lnTo>
                  <a:lnTo>
                    <a:pt x="41719" y="31330"/>
                  </a:lnTo>
                  <a:lnTo>
                    <a:pt x="41719" y="20878"/>
                  </a:lnTo>
                  <a:close/>
                </a:path>
                <a:path w="636905" h="41910">
                  <a:moveTo>
                    <a:pt x="73025" y="31305"/>
                  </a:moveTo>
                  <a:lnTo>
                    <a:pt x="62598" y="31305"/>
                  </a:lnTo>
                  <a:lnTo>
                    <a:pt x="62598" y="20878"/>
                  </a:lnTo>
                  <a:lnTo>
                    <a:pt x="52171" y="20878"/>
                  </a:lnTo>
                  <a:lnTo>
                    <a:pt x="41732" y="20878"/>
                  </a:lnTo>
                  <a:lnTo>
                    <a:pt x="41732" y="31305"/>
                  </a:lnTo>
                  <a:lnTo>
                    <a:pt x="41732" y="41757"/>
                  </a:lnTo>
                  <a:lnTo>
                    <a:pt x="52171" y="41757"/>
                  </a:lnTo>
                  <a:lnTo>
                    <a:pt x="52171" y="31330"/>
                  </a:lnTo>
                  <a:lnTo>
                    <a:pt x="62598" y="31330"/>
                  </a:lnTo>
                  <a:lnTo>
                    <a:pt x="62598" y="41757"/>
                  </a:lnTo>
                  <a:lnTo>
                    <a:pt x="73025" y="41757"/>
                  </a:lnTo>
                  <a:lnTo>
                    <a:pt x="73025" y="31305"/>
                  </a:lnTo>
                  <a:close/>
                </a:path>
                <a:path w="636905" h="41910">
                  <a:moveTo>
                    <a:pt x="73025" y="10439"/>
                  </a:moveTo>
                  <a:lnTo>
                    <a:pt x="62598" y="10439"/>
                  </a:lnTo>
                  <a:lnTo>
                    <a:pt x="62598" y="20878"/>
                  </a:lnTo>
                  <a:lnTo>
                    <a:pt x="73025" y="20878"/>
                  </a:lnTo>
                  <a:lnTo>
                    <a:pt x="73025" y="10439"/>
                  </a:lnTo>
                  <a:close/>
                </a:path>
                <a:path w="636905" h="41910">
                  <a:moveTo>
                    <a:pt x="104330" y="20878"/>
                  </a:moveTo>
                  <a:lnTo>
                    <a:pt x="93903" y="20878"/>
                  </a:lnTo>
                  <a:lnTo>
                    <a:pt x="83477" y="20878"/>
                  </a:lnTo>
                  <a:lnTo>
                    <a:pt x="83477" y="10439"/>
                  </a:lnTo>
                  <a:lnTo>
                    <a:pt x="73037" y="10439"/>
                  </a:lnTo>
                  <a:lnTo>
                    <a:pt x="73037" y="20878"/>
                  </a:lnTo>
                  <a:lnTo>
                    <a:pt x="73037" y="31305"/>
                  </a:lnTo>
                  <a:lnTo>
                    <a:pt x="73037" y="41757"/>
                  </a:lnTo>
                  <a:lnTo>
                    <a:pt x="83477" y="41757"/>
                  </a:lnTo>
                  <a:lnTo>
                    <a:pt x="83477" y="31330"/>
                  </a:lnTo>
                  <a:lnTo>
                    <a:pt x="93903" y="31330"/>
                  </a:lnTo>
                  <a:lnTo>
                    <a:pt x="104330" y="31330"/>
                  </a:lnTo>
                  <a:lnTo>
                    <a:pt x="104330" y="20878"/>
                  </a:lnTo>
                  <a:close/>
                </a:path>
                <a:path w="636905" h="41910">
                  <a:moveTo>
                    <a:pt x="135648" y="31305"/>
                  </a:moveTo>
                  <a:lnTo>
                    <a:pt x="125222" y="31305"/>
                  </a:lnTo>
                  <a:lnTo>
                    <a:pt x="125222" y="20878"/>
                  </a:lnTo>
                  <a:lnTo>
                    <a:pt x="114782" y="20878"/>
                  </a:lnTo>
                  <a:lnTo>
                    <a:pt x="114782" y="10439"/>
                  </a:lnTo>
                  <a:lnTo>
                    <a:pt x="104343" y="10439"/>
                  </a:lnTo>
                  <a:lnTo>
                    <a:pt x="104343" y="20878"/>
                  </a:lnTo>
                  <a:lnTo>
                    <a:pt x="104343" y="31330"/>
                  </a:lnTo>
                  <a:lnTo>
                    <a:pt x="114782" y="31330"/>
                  </a:lnTo>
                  <a:lnTo>
                    <a:pt x="125209" y="31330"/>
                  </a:lnTo>
                  <a:lnTo>
                    <a:pt x="125209" y="41757"/>
                  </a:lnTo>
                  <a:lnTo>
                    <a:pt x="135648" y="41757"/>
                  </a:lnTo>
                  <a:lnTo>
                    <a:pt x="135648" y="31305"/>
                  </a:lnTo>
                  <a:close/>
                </a:path>
                <a:path w="636905" h="41910">
                  <a:moveTo>
                    <a:pt x="198259" y="31305"/>
                  </a:moveTo>
                  <a:lnTo>
                    <a:pt x="187820" y="31305"/>
                  </a:lnTo>
                  <a:lnTo>
                    <a:pt x="187820" y="20878"/>
                  </a:lnTo>
                  <a:lnTo>
                    <a:pt x="177393" y="20878"/>
                  </a:lnTo>
                  <a:lnTo>
                    <a:pt x="177393" y="10439"/>
                  </a:lnTo>
                  <a:lnTo>
                    <a:pt x="166954" y="10439"/>
                  </a:lnTo>
                  <a:lnTo>
                    <a:pt x="166954" y="20878"/>
                  </a:lnTo>
                  <a:lnTo>
                    <a:pt x="166954" y="31305"/>
                  </a:lnTo>
                  <a:lnTo>
                    <a:pt x="156514" y="31305"/>
                  </a:lnTo>
                  <a:lnTo>
                    <a:pt x="156514" y="20878"/>
                  </a:lnTo>
                  <a:lnTo>
                    <a:pt x="166954" y="20878"/>
                  </a:lnTo>
                  <a:lnTo>
                    <a:pt x="166954" y="10439"/>
                  </a:lnTo>
                  <a:lnTo>
                    <a:pt x="156514" y="10439"/>
                  </a:lnTo>
                  <a:lnTo>
                    <a:pt x="146088" y="10439"/>
                  </a:lnTo>
                  <a:lnTo>
                    <a:pt x="135648" y="10439"/>
                  </a:lnTo>
                  <a:lnTo>
                    <a:pt x="135648" y="20878"/>
                  </a:lnTo>
                  <a:lnTo>
                    <a:pt x="146075" y="20878"/>
                  </a:lnTo>
                  <a:lnTo>
                    <a:pt x="146075" y="31305"/>
                  </a:lnTo>
                  <a:lnTo>
                    <a:pt x="146075" y="41757"/>
                  </a:lnTo>
                  <a:lnTo>
                    <a:pt x="156514" y="41757"/>
                  </a:lnTo>
                  <a:lnTo>
                    <a:pt x="166954" y="41757"/>
                  </a:lnTo>
                  <a:lnTo>
                    <a:pt x="177380" y="41757"/>
                  </a:lnTo>
                  <a:lnTo>
                    <a:pt x="187820" y="41757"/>
                  </a:lnTo>
                  <a:lnTo>
                    <a:pt x="198259" y="41757"/>
                  </a:lnTo>
                  <a:lnTo>
                    <a:pt x="198259" y="31305"/>
                  </a:lnTo>
                  <a:close/>
                </a:path>
                <a:path w="636905" h="41910">
                  <a:moveTo>
                    <a:pt x="208699" y="10439"/>
                  </a:moveTo>
                  <a:lnTo>
                    <a:pt x="198259" y="10439"/>
                  </a:lnTo>
                  <a:lnTo>
                    <a:pt x="198259" y="20878"/>
                  </a:lnTo>
                  <a:lnTo>
                    <a:pt x="208699" y="20878"/>
                  </a:lnTo>
                  <a:lnTo>
                    <a:pt x="208699" y="10439"/>
                  </a:lnTo>
                  <a:close/>
                </a:path>
                <a:path w="636905" h="41910">
                  <a:moveTo>
                    <a:pt x="250431" y="20878"/>
                  </a:moveTo>
                  <a:lnTo>
                    <a:pt x="240004" y="20878"/>
                  </a:lnTo>
                  <a:lnTo>
                    <a:pt x="240004" y="10439"/>
                  </a:lnTo>
                  <a:lnTo>
                    <a:pt x="229565" y="10439"/>
                  </a:lnTo>
                  <a:lnTo>
                    <a:pt x="229565" y="20878"/>
                  </a:lnTo>
                  <a:lnTo>
                    <a:pt x="219125" y="20878"/>
                  </a:lnTo>
                  <a:lnTo>
                    <a:pt x="219125" y="31330"/>
                  </a:lnTo>
                  <a:lnTo>
                    <a:pt x="229565" y="31330"/>
                  </a:lnTo>
                  <a:lnTo>
                    <a:pt x="239991" y="31330"/>
                  </a:lnTo>
                  <a:lnTo>
                    <a:pt x="250431" y="31330"/>
                  </a:lnTo>
                  <a:lnTo>
                    <a:pt x="250431" y="20878"/>
                  </a:lnTo>
                  <a:close/>
                </a:path>
                <a:path w="636905" h="41910">
                  <a:moveTo>
                    <a:pt x="271284" y="10439"/>
                  </a:moveTo>
                  <a:lnTo>
                    <a:pt x="260858" y="10439"/>
                  </a:lnTo>
                  <a:lnTo>
                    <a:pt x="260858" y="20878"/>
                  </a:lnTo>
                  <a:lnTo>
                    <a:pt x="271284" y="20878"/>
                  </a:lnTo>
                  <a:lnTo>
                    <a:pt x="271284" y="10439"/>
                  </a:lnTo>
                  <a:close/>
                </a:path>
                <a:path w="636905" h="41910">
                  <a:moveTo>
                    <a:pt x="281736" y="10439"/>
                  </a:moveTo>
                  <a:lnTo>
                    <a:pt x="271297" y="10439"/>
                  </a:lnTo>
                  <a:lnTo>
                    <a:pt x="271297" y="20878"/>
                  </a:lnTo>
                  <a:lnTo>
                    <a:pt x="281736" y="20878"/>
                  </a:lnTo>
                  <a:lnTo>
                    <a:pt x="281736" y="10439"/>
                  </a:lnTo>
                  <a:close/>
                </a:path>
                <a:path w="636905" h="41910">
                  <a:moveTo>
                    <a:pt x="313042" y="10439"/>
                  </a:moveTo>
                  <a:lnTo>
                    <a:pt x="302602" y="10439"/>
                  </a:lnTo>
                  <a:lnTo>
                    <a:pt x="302602" y="20878"/>
                  </a:lnTo>
                  <a:lnTo>
                    <a:pt x="302602" y="31330"/>
                  </a:lnTo>
                  <a:lnTo>
                    <a:pt x="313042" y="31330"/>
                  </a:lnTo>
                  <a:lnTo>
                    <a:pt x="313042" y="20878"/>
                  </a:lnTo>
                  <a:lnTo>
                    <a:pt x="313042" y="10439"/>
                  </a:lnTo>
                  <a:close/>
                </a:path>
                <a:path w="636905" h="41910">
                  <a:moveTo>
                    <a:pt x="333908" y="10439"/>
                  </a:moveTo>
                  <a:lnTo>
                    <a:pt x="323456" y="10439"/>
                  </a:lnTo>
                  <a:lnTo>
                    <a:pt x="323456" y="20878"/>
                  </a:lnTo>
                  <a:lnTo>
                    <a:pt x="323456" y="31330"/>
                  </a:lnTo>
                  <a:lnTo>
                    <a:pt x="333908" y="31330"/>
                  </a:lnTo>
                  <a:lnTo>
                    <a:pt x="333908" y="20878"/>
                  </a:lnTo>
                  <a:lnTo>
                    <a:pt x="333908" y="10439"/>
                  </a:lnTo>
                  <a:close/>
                </a:path>
                <a:path w="636905" h="41910">
                  <a:moveTo>
                    <a:pt x="365213" y="10439"/>
                  </a:moveTo>
                  <a:lnTo>
                    <a:pt x="354787" y="10439"/>
                  </a:lnTo>
                  <a:lnTo>
                    <a:pt x="344347" y="10439"/>
                  </a:lnTo>
                  <a:lnTo>
                    <a:pt x="344347" y="20878"/>
                  </a:lnTo>
                  <a:lnTo>
                    <a:pt x="354774" y="20878"/>
                  </a:lnTo>
                  <a:lnTo>
                    <a:pt x="365213" y="20878"/>
                  </a:lnTo>
                  <a:lnTo>
                    <a:pt x="365213" y="10439"/>
                  </a:lnTo>
                  <a:close/>
                </a:path>
                <a:path w="636905" h="41910">
                  <a:moveTo>
                    <a:pt x="386080" y="10439"/>
                  </a:moveTo>
                  <a:lnTo>
                    <a:pt x="375640" y="10439"/>
                  </a:lnTo>
                  <a:lnTo>
                    <a:pt x="375640" y="20878"/>
                  </a:lnTo>
                  <a:lnTo>
                    <a:pt x="365213" y="20878"/>
                  </a:lnTo>
                  <a:lnTo>
                    <a:pt x="365213" y="31330"/>
                  </a:lnTo>
                  <a:lnTo>
                    <a:pt x="375640" y="31330"/>
                  </a:lnTo>
                  <a:lnTo>
                    <a:pt x="386080" y="31330"/>
                  </a:lnTo>
                  <a:lnTo>
                    <a:pt x="386080" y="20878"/>
                  </a:lnTo>
                  <a:lnTo>
                    <a:pt x="386080" y="10439"/>
                  </a:lnTo>
                  <a:close/>
                </a:path>
                <a:path w="636905" h="41910">
                  <a:moveTo>
                    <a:pt x="406958" y="20878"/>
                  </a:moveTo>
                  <a:lnTo>
                    <a:pt x="396519" y="20878"/>
                  </a:lnTo>
                  <a:lnTo>
                    <a:pt x="396519" y="31330"/>
                  </a:lnTo>
                  <a:lnTo>
                    <a:pt x="406958" y="31330"/>
                  </a:lnTo>
                  <a:lnTo>
                    <a:pt x="406958" y="20878"/>
                  </a:lnTo>
                  <a:close/>
                </a:path>
                <a:path w="636905" h="41910">
                  <a:moveTo>
                    <a:pt x="500862" y="10439"/>
                  </a:moveTo>
                  <a:lnTo>
                    <a:pt x="490435" y="10439"/>
                  </a:lnTo>
                  <a:lnTo>
                    <a:pt x="479996" y="10439"/>
                  </a:lnTo>
                  <a:lnTo>
                    <a:pt x="469557" y="10439"/>
                  </a:lnTo>
                  <a:lnTo>
                    <a:pt x="469557" y="20878"/>
                  </a:lnTo>
                  <a:lnTo>
                    <a:pt x="459130" y="20878"/>
                  </a:lnTo>
                  <a:lnTo>
                    <a:pt x="459130" y="10439"/>
                  </a:lnTo>
                  <a:lnTo>
                    <a:pt x="448691" y="10439"/>
                  </a:lnTo>
                  <a:lnTo>
                    <a:pt x="438264" y="10439"/>
                  </a:lnTo>
                  <a:lnTo>
                    <a:pt x="427824" y="10439"/>
                  </a:lnTo>
                  <a:lnTo>
                    <a:pt x="427824" y="20878"/>
                  </a:lnTo>
                  <a:lnTo>
                    <a:pt x="427824" y="31330"/>
                  </a:lnTo>
                  <a:lnTo>
                    <a:pt x="438264" y="31330"/>
                  </a:lnTo>
                  <a:lnTo>
                    <a:pt x="438264" y="20878"/>
                  </a:lnTo>
                  <a:lnTo>
                    <a:pt x="448691" y="20878"/>
                  </a:lnTo>
                  <a:lnTo>
                    <a:pt x="448691" y="31330"/>
                  </a:lnTo>
                  <a:lnTo>
                    <a:pt x="459130" y="31330"/>
                  </a:lnTo>
                  <a:lnTo>
                    <a:pt x="469557" y="31330"/>
                  </a:lnTo>
                  <a:lnTo>
                    <a:pt x="479996" y="31330"/>
                  </a:lnTo>
                  <a:lnTo>
                    <a:pt x="490435" y="31330"/>
                  </a:lnTo>
                  <a:lnTo>
                    <a:pt x="490435" y="20878"/>
                  </a:lnTo>
                  <a:lnTo>
                    <a:pt x="500862" y="20878"/>
                  </a:lnTo>
                  <a:lnTo>
                    <a:pt x="500862" y="10439"/>
                  </a:lnTo>
                  <a:close/>
                </a:path>
                <a:path w="636905" h="41910">
                  <a:moveTo>
                    <a:pt x="511302" y="20878"/>
                  </a:moveTo>
                  <a:lnTo>
                    <a:pt x="500862" y="20878"/>
                  </a:lnTo>
                  <a:lnTo>
                    <a:pt x="500862" y="31330"/>
                  </a:lnTo>
                  <a:lnTo>
                    <a:pt x="511302" y="31330"/>
                  </a:lnTo>
                  <a:lnTo>
                    <a:pt x="511302" y="20878"/>
                  </a:lnTo>
                  <a:close/>
                </a:path>
                <a:path w="636905" h="41910">
                  <a:moveTo>
                    <a:pt x="542607" y="20878"/>
                  </a:moveTo>
                  <a:lnTo>
                    <a:pt x="532168" y="20878"/>
                  </a:lnTo>
                  <a:lnTo>
                    <a:pt x="532168" y="31330"/>
                  </a:lnTo>
                  <a:lnTo>
                    <a:pt x="542607" y="31330"/>
                  </a:lnTo>
                  <a:lnTo>
                    <a:pt x="542607" y="20878"/>
                  </a:lnTo>
                  <a:close/>
                </a:path>
                <a:path w="636905" h="41910">
                  <a:moveTo>
                    <a:pt x="573913" y="20878"/>
                  </a:moveTo>
                  <a:lnTo>
                    <a:pt x="563473" y="20878"/>
                  </a:lnTo>
                  <a:lnTo>
                    <a:pt x="563473" y="31330"/>
                  </a:lnTo>
                  <a:lnTo>
                    <a:pt x="573913" y="31330"/>
                  </a:lnTo>
                  <a:lnTo>
                    <a:pt x="573913" y="20878"/>
                  </a:lnTo>
                  <a:close/>
                </a:path>
                <a:path w="636905" h="41910">
                  <a:moveTo>
                    <a:pt x="594779" y="10439"/>
                  </a:moveTo>
                  <a:lnTo>
                    <a:pt x="584352" y="10439"/>
                  </a:lnTo>
                  <a:lnTo>
                    <a:pt x="584352" y="0"/>
                  </a:lnTo>
                  <a:lnTo>
                    <a:pt x="573913" y="0"/>
                  </a:lnTo>
                  <a:lnTo>
                    <a:pt x="573913" y="10439"/>
                  </a:lnTo>
                  <a:lnTo>
                    <a:pt x="584339" y="10439"/>
                  </a:lnTo>
                  <a:lnTo>
                    <a:pt x="584339" y="20878"/>
                  </a:lnTo>
                  <a:lnTo>
                    <a:pt x="594779" y="20878"/>
                  </a:lnTo>
                  <a:lnTo>
                    <a:pt x="594779" y="10439"/>
                  </a:lnTo>
                  <a:close/>
                </a:path>
                <a:path w="636905" h="41910">
                  <a:moveTo>
                    <a:pt x="615645" y="20878"/>
                  </a:moveTo>
                  <a:lnTo>
                    <a:pt x="605218" y="20878"/>
                  </a:lnTo>
                  <a:lnTo>
                    <a:pt x="594779" y="20878"/>
                  </a:lnTo>
                  <a:lnTo>
                    <a:pt x="594779" y="31330"/>
                  </a:lnTo>
                  <a:lnTo>
                    <a:pt x="605205" y="31330"/>
                  </a:lnTo>
                  <a:lnTo>
                    <a:pt x="615645" y="31330"/>
                  </a:lnTo>
                  <a:lnTo>
                    <a:pt x="615645" y="20878"/>
                  </a:lnTo>
                  <a:close/>
                </a:path>
                <a:path w="636905" h="41910">
                  <a:moveTo>
                    <a:pt x="626084" y="0"/>
                  </a:moveTo>
                  <a:lnTo>
                    <a:pt x="615645" y="0"/>
                  </a:lnTo>
                  <a:lnTo>
                    <a:pt x="615645" y="10439"/>
                  </a:lnTo>
                  <a:lnTo>
                    <a:pt x="626084" y="10439"/>
                  </a:lnTo>
                  <a:lnTo>
                    <a:pt x="626084" y="0"/>
                  </a:lnTo>
                  <a:close/>
                </a:path>
                <a:path w="636905" h="41910">
                  <a:moveTo>
                    <a:pt x="636524" y="20878"/>
                  </a:moveTo>
                  <a:lnTo>
                    <a:pt x="626084" y="20878"/>
                  </a:lnTo>
                  <a:lnTo>
                    <a:pt x="626084" y="31330"/>
                  </a:lnTo>
                  <a:lnTo>
                    <a:pt x="636524" y="31330"/>
                  </a:lnTo>
                  <a:lnTo>
                    <a:pt x="636524" y="2087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89369" y="4863375"/>
              <a:ext cx="636905" cy="31750"/>
            </a:xfrm>
            <a:custGeom>
              <a:avLst/>
              <a:gdLst/>
              <a:ahLst/>
              <a:cxnLst/>
              <a:rect l="l" t="t" r="r" b="b"/>
              <a:pathLst>
                <a:path w="636905" h="31750">
                  <a:moveTo>
                    <a:pt x="41719" y="10439"/>
                  </a:moveTo>
                  <a:lnTo>
                    <a:pt x="31292" y="10439"/>
                  </a:lnTo>
                  <a:lnTo>
                    <a:pt x="20866" y="10439"/>
                  </a:lnTo>
                  <a:lnTo>
                    <a:pt x="20866" y="20878"/>
                  </a:lnTo>
                  <a:lnTo>
                    <a:pt x="10439" y="20878"/>
                  </a:lnTo>
                  <a:lnTo>
                    <a:pt x="10439" y="10439"/>
                  </a:lnTo>
                  <a:lnTo>
                    <a:pt x="0" y="10439"/>
                  </a:lnTo>
                  <a:lnTo>
                    <a:pt x="0" y="20878"/>
                  </a:lnTo>
                  <a:lnTo>
                    <a:pt x="0" y="31318"/>
                  </a:lnTo>
                  <a:lnTo>
                    <a:pt x="10426" y="31318"/>
                  </a:lnTo>
                  <a:lnTo>
                    <a:pt x="20866" y="31318"/>
                  </a:lnTo>
                  <a:lnTo>
                    <a:pt x="31292" y="31318"/>
                  </a:lnTo>
                  <a:lnTo>
                    <a:pt x="31292" y="20878"/>
                  </a:lnTo>
                  <a:lnTo>
                    <a:pt x="41719" y="20878"/>
                  </a:lnTo>
                  <a:lnTo>
                    <a:pt x="41719" y="10439"/>
                  </a:lnTo>
                  <a:close/>
                </a:path>
                <a:path w="636905" h="31750">
                  <a:moveTo>
                    <a:pt x="52171" y="20878"/>
                  </a:moveTo>
                  <a:lnTo>
                    <a:pt x="41732" y="20878"/>
                  </a:lnTo>
                  <a:lnTo>
                    <a:pt x="41732" y="31318"/>
                  </a:lnTo>
                  <a:lnTo>
                    <a:pt x="52171" y="31318"/>
                  </a:lnTo>
                  <a:lnTo>
                    <a:pt x="52171" y="20878"/>
                  </a:lnTo>
                  <a:close/>
                </a:path>
                <a:path w="636905" h="31750">
                  <a:moveTo>
                    <a:pt x="62598" y="10439"/>
                  </a:moveTo>
                  <a:lnTo>
                    <a:pt x="52171" y="10439"/>
                  </a:lnTo>
                  <a:lnTo>
                    <a:pt x="52171" y="20878"/>
                  </a:lnTo>
                  <a:lnTo>
                    <a:pt x="62598" y="20878"/>
                  </a:lnTo>
                  <a:lnTo>
                    <a:pt x="62598" y="10439"/>
                  </a:lnTo>
                  <a:close/>
                </a:path>
                <a:path w="636905" h="31750">
                  <a:moveTo>
                    <a:pt x="73025" y="20878"/>
                  </a:moveTo>
                  <a:lnTo>
                    <a:pt x="62598" y="20878"/>
                  </a:lnTo>
                  <a:lnTo>
                    <a:pt x="62598" y="31318"/>
                  </a:lnTo>
                  <a:lnTo>
                    <a:pt x="73025" y="31318"/>
                  </a:lnTo>
                  <a:lnTo>
                    <a:pt x="73025" y="20878"/>
                  </a:lnTo>
                  <a:close/>
                </a:path>
                <a:path w="636905" h="31750">
                  <a:moveTo>
                    <a:pt x="93903" y="20878"/>
                  </a:moveTo>
                  <a:lnTo>
                    <a:pt x="83477" y="20878"/>
                  </a:lnTo>
                  <a:lnTo>
                    <a:pt x="83477" y="31318"/>
                  </a:lnTo>
                  <a:lnTo>
                    <a:pt x="93903" y="31318"/>
                  </a:lnTo>
                  <a:lnTo>
                    <a:pt x="93903" y="20878"/>
                  </a:lnTo>
                  <a:close/>
                </a:path>
                <a:path w="636905" h="31750">
                  <a:moveTo>
                    <a:pt x="104330" y="10439"/>
                  </a:moveTo>
                  <a:lnTo>
                    <a:pt x="93903" y="10439"/>
                  </a:lnTo>
                  <a:lnTo>
                    <a:pt x="93903" y="20878"/>
                  </a:lnTo>
                  <a:lnTo>
                    <a:pt x="104330" y="20878"/>
                  </a:lnTo>
                  <a:lnTo>
                    <a:pt x="104330" y="10439"/>
                  </a:lnTo>
                  <a:close/>
                </a:path>
                <a:path w="636905" h="31750">
                  <a:moveTo>
                    <a:pt x="114782" y="10439"/>
                  </a:moveTo>
                  <a:lnTo>
                    <a:pt x="104343" y="10439"/>
                  </a:lnTo>
                  <a:lnTo>
                    <a:pt x="104343" y="20878"/>
                  </a:lnTo>
                  <a:lnTo>
                    <a:pt x="104343" y="31318"/>
                  </a:lnTo>
                  <a:lnTo>
                    <a:pt x="114782" y="31318"/>
                  </a:lnTo>
                  <a:lnTo>
                    <a:pt x="114782" y="20878"/>
                  </a:lnTo>
                  <a:lnTo>
                    <a:pt x="114782" y="10439"/>
                  </a:lnTo>
                  <a:close/>
                </a:path>
                <a:path w="636905" h="31750">
                  <a:moveTo>
                    <a:pt x="146088" y="10439"/>
                  </a:moveTo>
                  <a:lnTo>
                    <a:pt x="135648" y="10439"/>
                  </a:lnTo>
                  <a:lnTo>
                    <a:pt x="125209" y="10439"/>
                  </a:lnTo>
                  <a:lnTo>
                    <a:pt x="125209" y="20878"/>
                  </a:lnTo>
                  <a:lnTo>
                    <a:pt x="135648" y="20878"/>
                  </a:lnTo>
                  <a:lnTo>
                    <a:pt x="146088" y="20878"/>
                  </a:lnTo>
                  <a:lnTo>
                    <a:pt x="146088" y="10439"/>
                  </a:lnTo>
                  <a:close/>
                </a:path>
                <a:path w="636905" h="31750">
                  <a:moveTo>
                    <a:pt x="219125" y="0"/>
                  </a:moveTo>
                  <a:lnTo>
                    <a:pt x="208686" y="0"/>
                  </a:lnTo>
                  <a:lnTo>
                    <a:pt x="208686" y="10439"/>
                  </a:lnTo>
                  <a:lnTo>
                    <a:pt x="198259" y="10439"/>
                  </a:lnTo>
                  <a:lnTo>
                    <a:pt x="198259" y="0"/>
                  </a:lnTo>
                  <a:lnTo>
                    <a:pt x="187820" y="0"/>
                  </a:lnTo>
                  <a:lnTo>
                    <a:pt x="187820" y="10439"/>
                  </a:lnTo>
                  <a:lnTo>
                    <a:pt x="177380" y="10439"/>
                  </a:lnTo>
                  <a:lnTo>
                    <a:pt x="177380" y="20878"/>
                  </a:lnTo>
                  <a:lnTo>
                    <a:pt x="187820" y="20878"/>
                  </a:lnTo>
                  <a:lnTo>
                    <a:pt x="198259" y="20878"/>
                  </a:lnTo>
                  <a:lnTo>
                    <a:pt x="208699" y="20878"/>
                  </a:lnTo>
                  <a:lnTo>
                    <a:pt x="208699" y="10452"/>
                  </a:lnTo>
                  <a:lnTo>
                    <a:pt x="219125" y="10452"/>
                  </a:lnTo>
                  <a:lnTo>
                    <a:pt x="219125" y="0"/>
                  </a:lnTo>
                  <a:close/>
                </a:path>
                <a:path w="636905" h="31750">
                  <a:moveTo>
                    <a:pt x="271284" y="10439"/>
                  </a:moveTo>
                  <a:lnTo>
                    <a:pt x="260870" y="10439"/>
                  </a:lnTo>
                  <a:lnTo>
                    <a:pt x="260870" y="0"/>
                  </a:lnTo>
                  <a:lnTo>
                    <a:pt x="250431" y="0"/>
                  </a:lnTo>
                  <a:lnTo>
                    <a:pt x="240004" y="0"/>
                  </a:lnTo>
                  <a:lnTo>
                    <a:pt x="229565" y="0"/>
                  </a:lnTo>
                  <a:lnTo>
                    <a:pt x="229565" y="10452"/>
                  </a:lnTo>
                  <a:lnTo>
                    <a:pt x="239991" y="10452"/>
                  </a:lnTo>
                  <a:lnTo>
                    <a:pt x="250431" y="10452"/>
                  </a:lnTo>
                  <a:lnTo>
                    <a:pt x="260858" y="10452"/>
                  </a:lnTo>
                  <a:lnTo>
                    <a:pt x="260858" y="20878"/>
                  </a:lnTo>
                  <a:lnTo>
                    <a:pt x="271284" y="20878"/>
                  </a:lnTo>
                  <a:lnTo>
                    <a:pt x="271284" y="10439"/>
                  </a:lnTo>
                  <a:close/>
                </a:path>
                <a:path w="636905" h="31750">
                  <a:moveTo>
                    <a:pt x="354787" y="10439"/>
                  </a:moveTo>
                  <a:lnTo>
                    <a:pt x="344347" y="10439"/>
                  </a:lnTo>
                  <a:lnTo>
                    <a:pt x="333908" y="10439"/>
                  </a:lnTo>
                  <a:lnTo>
                    <a:pt x="333908" y="0"/>
                  </a:lnTo>
                  <a:lnTo>
                    <a:pt x="281736" y="0"/>
                  </a:lnTo>
                  <a:lnTo>
                    <a:pt x="281736" y="10439"/>
                  </a:lnTo>
                  <a:lnTo>
                    <a:pt x="281736" y="20878"/>
                  </a:lnTo>
                  <a:lnTo>
                    <a:pt x="292163" y="20878"/>
                  </a:lnTo>
                  <a:lnTo>
                    <a:pt x="354787" y="20878"/>
                  </a:lnTo>
                  <a:lnTo>
                    <a:pt x="354787" y="10439"/>
                  </a:lnTo>
                  <a:close/>
                </a:path>
                <a:path w="636905" h="31750">
                  <a:moveTo>
                    <a:pt x="427824" y="10439"/>
                  </a:moveTo>
                  <a:lnTo>
                    <a:pt x="417385" y="10439"/>
                  </a:lnTo>
                  <a:lnTo>
                    <a:pt x="406958" y="10439"/>
                  </a:lnTo>
                  <a:lnTo>
                    <a:pt x="406958" y="0"/>
                  </a:lnTo>
                  <a:lnTo>
                    <a:pt x="396519" y="0"/>
                  </a:lnTo>
                  <a:lnTo>
                    <a:pt x="386080" y="0"/>
                  </a:lnTo>
                  <a:lnTo>
                    <a:pt x="375640" y="0"/>
                  </a:lnTo>
                  <a:lnTo>
                    <a:pt x="375640" y="10452"/>
                  </a:lnTo>
                  <a:lnTo>
                    <a:pt x="386080" y="10452"/>
                  </a:lnTo>
                  <a:lnTo>
                    <a:pt x="386080" y="20878"/>
                  </a:lnTo>
                  <a:lnTo>
                    <a:pt x="396519" y="20878"/>
                  </a:lnTo>
                  <a:lnTo>
                    <a:pt x="406946" y="20878"/>
                  </a:lnTo>
                  <a:lnTo>
                    <a:pt x="417385" y="20878"/>
                  </a:lnTo>
                  <a:lnTo>
                    <a:pt x="427824" y="20878"/>
                  </a:lnTo>
                  <a:lnTo>
                    <a:pt x="427824" y="10439"/>
                  </a:lnTo>
                  <a:close/>
                </a:path>
                <a:path w="636905" h="31750">
                  <a:moveTo>
                    <a:pt x="479996" y="0"/>
                  </a:moveTo>
                  <a:lnTo>
                    <a:pt x="469557" y="0"/>
                  </a:lnTo>
                  <a:lnTo>
                    <a:pt x="469557" y="10439"/>
                  </a:lnTo>
                  <a:lnTo>
                    <a:pt x="459130" y="10439"/>
                  </a:lnTo>
                  <a:lnTo>
                    <a:pt x="459130" y="0"/>
                  </a:lnTo>
                  <a:lnTo>
                    <a:pt x="448691" y="0"/>
                  </a:lnTo>
                  <a:lnTo>
                    <a:pt x="438251" y="0"/>
                  </a:lnTo>
                  <a:lnTo>
                    <a:pt x="438251" y="10452"/>
                  </a:lnTo>
                  <a:lnTo>
                    <a:pt x="448691" y="10452"/>
                  </a:lnTo>
                  <a:lnTo>
                    <a:pt x="448691" y="20878"/>
                  </a:lnTo>
                  <a:lnTo>
                    <a:pt x="459130" y="20878"/>
                  </a:lnTo>
                  <a:lnTo>
                    <a:pt x="469557" y="20878"/>
                  </a:lnTo>
                  <a:lnTo>
                    <a:pt x="479996" y="20878"/>
                  </a:lnTo>
                  <a:lnTo>
                    <a:pt x="479996" y="10452"/>
                  </a:lnTo>
                  <a:lnTo>
                    <a:pt x="479996" y="0"/>
                  </a:lnTo>
                  <a:close/>
                </a:path>
                <a:path w="636905" h="31750">
                  <a:moveTo>
                    <a:pt x="636524" y="10439"/>
                  </a:moveTo>
                  <a:lnTo>
                    <a:pt x="626084" y="10439"/>
                  </a:lnTo>
                  <a:lnTo>
                    <a:pt x="626084" y="0"/>
                  </a:lnTo>
                  <a:lnTo>
                    <a:pt x="615645" y="0"/>
                  </a:lnTo>
                  <a:lnTo>
                    <a:pt x="553034" y="0"/>
                  </a:lnTo>
                  <a:lnTo>
                    <a:pt x="553034" y="10439"/>
                  </a:lnTo>
                  <a:lnTo>
                    <a:pt x="542607" y="10439"/>
                  </a:lnTo>
                  <a:lnTo>
                    <a:pt x="542607" y="0"/>
                  </a:lnTo>
                  <a:lnTo>
                    <a:pt x="532168" y="0"/>
                  </a:lnTo>
                  <a:lnTo>
                    <a:pt x="532168" y="10439"/>
                  </a:lnTo>
                  <a:lnTo>
                    <a:pt x="521741" y="10439"/>
                  </a:lnTo>
                  <a:lnTo>
                    <a:pt x="521741" y="0"/>
                  </a:lnTo>
                  <a:lnTo>
                    <a:pt x="511302" y="0"/>
                  </a:lnTo>
                  <a:lnTo>
                    <a:pt x="500862" y="0"/>
                  </a:lnTo>
                  <a:lnTo>
                    <a:pt x="500862" y="10439"/>
                  </a:lnTo>
                  <a:lnTo>
                    <a:pt x="490423" y="10439"/>
                  </a:lnTo>
                  <a:lnTo>
                    <a:pt x="490423" y="20878"/>
                  </a:lnTo>
                  <a:lnTo>
                    <a:pt x="500862" y="20878"/>
                  </a:lnTo>
                  <a:lnTo>
                    <a:pt x="511302" y="20878"/>
                  </a:lnTo>
                  <a:lnTo>
                    <a:pt x="521728" y="20878"/>
                  </a:lnTo>
                  <a:lnTo>
                    <a:pt x="532168" y="20878"/>
                  </a:lnTo>
                  <a:lnTo>
                    <a:pt x="532168" y="10452"/>
                  </a:lnTo>
                  <a:lnTo>
                    <a:pt x="542607" y="10452"/>
                  </a:lnTo>
                  <a:lnTo>
                    <a:pt x="542607" y="20878"/>
                  </a:lnTo>
                  <a:lnTo>
                    <a:pt x="553034" y="20878"/>
                  </a:lnTo>
                  <a:lnTo>
                    <a:pt x="605218" y="20878"/>
                  </a:lnTo>
                  <a:lnTo>
                    <a:pt x="605218" y="10452"/>
                  </a:lnTo>
                  <a:lnTo>
                    <a:pt x="615645" y="10452"/>
                  </a:lnTo>
                  <a:lnTo>
                    <a:pt x="615645" y="20878"/>
                  </a:lnTo>
                  <a:lnTo>
                    <a:pt x="626084" y="20878"/>
                  </a:lnTo>
                  <a:lnTo>
                    <a:pt x="636524" y="20878"/>
                  </a:lnTo>
                  <a:lnTo>
                    <a:pt x="636524" y="1043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89369" y="4884254"/>
              <a:ext cx="636905" cy="31750"/>
            </a:xfrm>
            <a:custGeom>
              <a:avLst/>
              <a:gdLst/>
              <a:ahLst/>
              <a:cxnLst/>
              <a:rect l="l" t="t" r="r" b="b"/>
              <a:pathLst>
                <a:path w="636905" h="31750">
                  <a:moveTo>
                    <a:pt x="41719" y="20866"/>
                  </a:moveTo>
                  <a:lnTo>
                    <a:pt x="31292" y="20866"/>
                  </a:lnTo>
                  <a:lnTo>
                    <a:pt x="31292" y="10426"/>
                  </a:lnTo>
                  <a:lnTo>
                    <a:pt x="20866" y="10426"/>
                  </a:lnTo>
                  <a:lnTo>
                    <a:pt x="20866" y="20866"/>
                  </a:lnTo>
                  <a:lnTo>
                    <a:pt x="10439" y="20866"/>
                  </a:lnTo>
                  <a:lnTo>
                    <a:pt x="10439" y="10426"/>
                  </a:lnTo>
                  <a:lnTo>
                    <a:pt x="0" y="10426"/>
                  </a:lnTo>
                  <a:lnTo>
                    <a:pt x="0" y="20866"/>
                  </a:lnTo>
                  <a:lnTo>
                    <a:pt x="0" y="31305"/>
                  </a:lnTo>
                  <a:lnTo>
                    <a:pt x="10426" y="31305"/>
                  </a:lnTo>
                  <a:lnTo>
                    <a:pt x="20866" y="31305"/>
                  </a:lnTo>
                  <a:lnTo>
                    <a:pt x="31292" y="31305"/>
                  </a:lnTo>
                  <a:lnTo>
                    <a:pt x="41719" y="31305"/>
                  </a:lnTo>
                  <a:lnTo>
                    <a:pt x="41719" y="20866"/>
                  </a:lnTo>
                  <a:close/>
                </a:path>
                <a:path w="636905" h="31750">
                  <a:moveTo>
                    <a:pt x="52171" y="20866"/>
                  </a:moveTo>
                  <a:lnTo>
                    <a:pt x="41732" y="20866"/>
                  </a:lnTo>
                  <a:lnTo>
                    <a:pt x="41732" y="31305"/>
                  </a:lnTo>
                  <a:lnTo>
                    <a:pt x="52171" y="31305"/>
                  </a:lnTo>
                  <a:lnTo>
                    <a:pt x="52171" y="20866"/>
                  </a:lnTo>
                  <a:close/>
                </a:path>
                <a:path w="636905" h="31750">
                  <a:moveTo>
                    <a:pt x="62598" y="10426"/>
                  </a:moveTo>
                  <a:lnTo>
                    <a:pt x="52171" y="10426"/>
                  </a:lnTo>
                  <a:lnTo>
                    <a:pt x="52171" y="20866"/>
                  </a:lnTo>
                  <a:lnTo>
                    <a:pt x="62598" y="20866"/>
                  </a:lnTo>
                  <a:lnTo>
                    <a:pt x="62598" y="10426"/>
                  </a:lnTo>
                  <a:close/>
                </a:path>
                <a:path w="636905" h="31750">
                  <a:moveTo>
                    <a:pt x="73025" y="20866"/>
                  </a:moveTo>
                  <a:lnTo>
                    <a:pt x="62598" y="20866"/>
                  </a:lnTo>
                  <a:lnTo>
                    <a:pt x="62598" y="31305"/>
                  </a:lnTo>
                  <a:lnTo>
                    <a:pt x="73025" y="31305"/>
                  </a:lnTo>
                  <a:lnTo>
                    <a:pt x="73025" y="20866"/>
                  </a:lnTo>
                  <a:close/>
                </a:path>
                <a:path w="636905" h="31750">
                  <a:moveTo>
                    <a:pt x="93903" y="10426"/>
                  </a:moveTo>
                  <a:lnTo>
                    <a:pt x="83477" y="10426"/>
                  </a:lnTo>
                  <a:lnTo>
                    <a:pt x="73037" y="10426"/>
                  </a:lnTo>
                  <a:lnTo>
                    <a:pt x="73037" y="20866"/>
                  </a:lnTo>
                  <a:lnTo>
                    <a:pt x="73037" y="31305"/>
                  </a:lnTo>
                  <a:lnTo>
                    <a:pt x="83477" y="31305"/>
                  </a:lnTo>
                  <a:lnTo>
                    <a:pt x="83477" y="20866"/>
                  </a:lnTo>
                  <a:lnTo>
                    <a:pt x="93903" y="20866"/>
                  </a:lnTo>
                  <a:lnTo>
                    <a:pt x="93903" y="10426"/>
                  </a:lnTo>
                  <a:close/>
                </a:path>
                <a:path w="636905" h="31750">
                  <a:moveTo>
                    <a:pt x="114782" y="0"/>
                  </a:moveTo>
                  <a:lnTo>
                    <a:pt x="104343" y="0"/>
                  </a:lnTo>
                  <a:lnTo>
                    <a:pt x="104343" y="10426"/>
                  </a:lnTo>
                  <a:lnTo>
                    <a:pt x="104343" y="20866"/>
                  </a:lnTo>
                  <a:lnTo>
                    <a:pt x="114782" y="20866"/>
                  </a:lnTo>
                  <a:lnTo>
                    <a:pt x="114782" y="10439"/>
                  </a:lnTo>
                  <a:lnTo>
                    <a:pt x="114782" y="0"/>
                  </a:lnTo>
                  <a:close/>
                </a:path>
                <a:path w="636905" h="31750">
                  <a:moveTo>
                    <a:pt x="135648" y="20866"/>
                  </a:moveTo>
                  <a:lnTo>
                    <a:pt x="125222" y="20866"/>
                  </a:lnTo>
                  <a:lnTo>
                    <a:pt x="114782" y="20866"/>
                  </a:lnTo>
                  <a:lnTo>
                    <a:pt x="114782" y="31305"/>
                  </a:lnTo>
                  <a:lnTo>
                    <a:pt x="125209" y="31305"/>
                  </a:lnTo>
                  <a:lnTo>
                    <a:pt x="135648" y="31305"/>
                  </a:lnTo>
                  <a:lnTo>
                    <a:pt x="135648" y="20866"/>
                  </a:lnTo>
                  <a:close/>
                </a:path>
                <a:path w="636905" h="31750">
                  <a:moveTo>
                    <a:pt x="250431" y="0"/>
                  </a:moveTo>
                  <a:lnTo>
                    <a:pt x="250431" y="0"/>
                  </a:lnTo>
                  <a:lnTo>
                    <a:pt x="208686" y="0"/>
                  </a:lnTo>
                  <a:lnTo>
                    <a:pt x="208686" y="10426"/>
                  </a:lnTo>
                  <a:lnTo>
                    <a:pt x="198259" y="10426"/>
                  </a:lnTo>
                  <a:lnTo>
                    <a:pt x="198259" y="0"/>
                  </a:lnTo>
                  <a:lnTo>
                    <a:pt x="187820" y="0"/>
                  </a:lnTo>
                  <a:lnTo>
                    <a:pt x="177380" y="0"/>
                  </a:lnTo>
                  <a:lnTo>
                    <a:pt x="177380" y="10439"/>
                  </a:lnTo>
                  <a:lnTo>
                    <a:pt x="187820" y="10439"/>
                  </a:lnTo>
                  <a:lnTo>
                    <a:pt x="187820" y="20866"/>
                  </a:lnTo>
                  <a:lnTo>
                    <a:pt x="177393" y="20866"/>
                  </a:lnTo>
                  <a:lnTo>
                    <a:pt x="166954" y="20866"/>
                  </a:lnTo>
                  <a:lnTo>
                    <a:pt x="166954" y="10439"/>
                  </a:lnTo>
                  <a:lnTo>
                    <a:pt x="166954" y="0"/>
                  </a:lnTo>
                  <a:lnTo>
                    <a:pt x="156514" y="0"/>
                  </a:lnTo>
                  <a:lnTo>
                    <a:pt x="146088" y="0"/>
                  </a:lnTo>
                  <a:lnTo>
                    <a:pt x="135648" y="0"/>
                  </a:lnTo>
                  <a:lnTo>
                    <a:pt x="125209" y="0"/>
                  </a:lnTo>
                  <a:lnTo>
                    <a:pt x="125209" y="10439"/>
                  </a:lnTo>
                  <a:lnTo>
                    <a:pt x="135648" y="10439"/>
                  </a:lnTo>
                  <a:lnTo>
                    <a:pt x="135648" y="20866"/>
                  </a:lnTo>
                  <a:lnTo>
                    <a:pt x="146075" y="20866"/>
                  </a:lnTo>
                  <a:lnTo>
                    <a:pt x="156514" y="20866"/>
                  </a:lnTo>
                  <a:lnTo>
                    <a:pt x="156514" y="31305"/>
                  </a:lnTo>
                  <a:lnTo>
                    <a:pt x="198259" y="31305"/>
                  </a:lnTo>
                  <a:lnTo>
                    <a:pt x="198259" y="20866"/>
                  </a:lnTo>
                  <a:lnTo>
                    <a:pt x="208686" y="20866"/>
                  </a:lnTo>
                  <a:lnTo>
                    <a:pt x="219125" y="20866"/>
                  </a:lnTo>
                  <a:lnTo>
                    <a:pt x="219125" y="10439"/>
                  </a:lnTo>
                  <a:lnTo>
                    <a:pt x="229565" y="10439"/>
                  </a:lnTo>
                  <a:lnTo>
                    <a:pt x="229565" y="20866"/>
                  </a:lnTo>
                  <a:lnTo>
                    <a:pt x="229565" y="31305"/>
                  </a:lnTo>
                  <a:lnTo>
                    <a:pt x="240004" y="31305"/>
                  </a:lnTo>
                  <a:lnTo>
                    <a:pt x="240004" y="20866"/>
                  </a:lnTo>
                  <a:lnTo>
                    <a:pt x="250431" y="20866"/>
                  </a:lnTo>
                  <a:lnTo>
                    <a:pt x="250431" y="10439"/>
                  </a:lnTo>
                  <a:lnTo>
                    <a:pt x="250431" y="0"/>
                  </a:lnTo>
                  <a:close/>
                </a:path>
                <a:path w="636905" h="31750">
                  <a:moveTo>
                    <a:pt x="271284" y="0"/>
                  </a:moveTo>
                  <a:lnTo>
                    <a:pt x="260858" y="0"/>
                  </a:lnTo>
                  <a:lnTo>
                    <a:pt x="260858" y="10426"/>
                  </a:lnTo>
                  <a:lnTo>
                    <a:pt x="260858" y="20866"/>
                  </a:lnTo>
                  <a:lnTo>
                    <a:pt x="271284" y="20866"/>
                  </a:lnTo>
                  <a:lnTo>
                    <a:pt x="271284" y="10439"/>
                  </a:lnTo>
                  <a:lnTo>
                    <a:pt x="271284" y="0"/>
                  </a:lnTo>
                  <a:close/>
                </a:path>
                <a:path w="636905" h="31750">
                  <a:moveTo>
                    <a:pt x="281736" y="20866"/>
                  </a:moveTo>
                  <a:lnTo>
                    <a:pt x="271297" y="20866"/>
                  </a:lnTo>
                  <a:lnTo>
                    <a:pt x="271297" y="31305"/>
                  </a:lnTo>
                  <a:lnTo>
                    <a:pt x="281736" y="31305"/>
                  </a:lnTo>
                  <a:lnTo>
                    <a:pt x="281736" y="20866"/>
                  </a:lnTo>
                  <a:close/>
                </a:path>
                <a:path w="636905" h="31750">
                  <a:moveTo>
                    <a:pt x="323481" y="10426"/>
                  </a:moveTo>
                  <a:lnTo>
                    <a:pt x="313042" y="10426"/>
                  </a:lnTo>
                  <a:lnTo>
                    <a:pt x="313042" y="0"/>
                  </a:lnTo>
                  <a:lnTo>
                    <a:pt x="302602" y="0"/>
                  </a:lnTo>
                  <a:lnTo>
                    <a:pt x="292163" y="0"/>
                  </a:lnTo>
                  <a:lnTo>
                    <a:pt x="292163" y="10439"/>
                  </a:lnTo>
                  <a:lnTo>
                    <a:pt x="302602" y="10439"/>
                  </a:lnTo>
                  <a:lnTo>
                    <a:pt x="302602" y="20866"/>
                  </a:lnTo>
                  <a:lnTo>
                    <a:pt x="313042" y="20866"/>
                  </a:lnTo>
                  <a:lnTo>
                    <a:pt x="323481" y="20866"/>
                  </a:lnTo>
                  <a:lnTo>
                    <a:pt x="323481" y="10426"/>
                  </a:lnTo>
                  <a:close/>
                </a:path>
                <a:path w="636905" h="31750">
                  <a:moveTo>
                    <a:pt x="344347" y="0"/>
                  </a:moveTo>
                  <a:lnTo>
                    <a:pt x="333908" y="0"/>
                  </a:lnTo>
                  <a:lnTo>
                    <a:pt x="333908" y="10439"/>
                  </a:lnTo>
                  <a:lnTo>
                    <a:pt x="344347" y="10439"/>
                  </a:lnTo>
                  <a:lnTo>
                    <a:pt x="344347" y="0"/>
                  </a:lnTo>
                  <a:close/>
                </a:path>
                <a:path w="636905" h="31750">
                  <a:moveTo>
                    <a:pt x="354787" y="20866"/>
                  </a:moveTo>
                  <a:lnTo>
                    <a:pt x="344347" y="20866"/>
                  </a:lnTo>
                  <a:lnTo>
                    <a:pt x="344347" y="31305"/>
                  </a:lnTo>
                  <a:lnTo>
                    <a:pt x="354787" y="31305"/>
                  </a:lnTo>
                  <a:lnTo>
                    <a:pt x="354787" y="20866"/>
                  </a:lnTo>
                  <a:close/>
                </a:path>
                <a:path w="636905" h="31750">
                  <a:moveTo>
                    <a:pt x="375653" y="0"/>
                  </a:moveTo>
                  <a:lnTo>
                    <a:pt x="365213" y="0"/>
                  </a:lnTo>
                  <a:lnTo>
                    <a:pt x="365213" y="10439"/>
                  </a:lnTo>
                  <a:lnTo>
                    <a:pt x="375653" y="10439"/>
                  </a:lnTo>
                  <a:lnTo>
                    <a:pt x="375653" y="0"/>
                  </a:lnTo>
                  <a:close/>
                </a:path>
                <a:path w="636905" h="31750">
                  <a:moveTo>
                    <a:pt x="448691" y="10426"/>
                  </a:moveTo>
                  <a:lnTo>
                    <a:pt x="438264" y="10426"/>
                  </a:lnTo>
                  <a:lnTo>
                    <a:pt x="427824" y="10426"/>
                  </a:lnTo>
                  <a:lnTo>
                    <a:pt x="427824" y="0"/>
                  </a:lnTo>
                  <a:lnTo>
                    <a:pt x="417385" y="0"/>
                  </a:lnTo>
                  <a:lnTo>
                    <a:pt x="417385" y="10426"/>
                  </a:lnTo>
                  <a:lnTo>
                    <a:pt x="406958" y="10426"/>
                  </a:lnTo>
                  <a:lnTo>
                    <a:pt x="406958" y="0"/>
                  </a:lnTo>
                  <a:lnTo>
                    <a:pt x="396519" y="0"/>
                  </a:lnTo>
                  <a:lnTo>
                    <a:pt x="386080" y="0"/>
                  </a:lnTo>
                  <a:lnTo>
                    <a:pt x="386080" y="10426"/>
                  </a:lnTo>
                  <a:lnTo>
                    <a:pt x="386080" y="20866"/>
                  </a:lnTo>
                  <a:lnTo>
                    <a:pt x="396519" y="20866"/>
                  </a:lnTo>
                  <a:lnTo>
                    <a:pt x="448691" y="20866"/>
                  </a:lnTo>
                  <a:lnTo>
                    <a:pt x="448691" y="10426"/>
                  </a:lnTo>
                  <a:close/>
                </a:path>
                <a:path w="636905" h="31750">
                  <a:moveTo>
                    <a:pt x="469569" y="10426"/>
                  </a:moveTo>
                  <a:lnTo>
                    <a:pt x="459130" y="10426"/>
                  </a:lnTo>
                  <a:lnTo>
                    <a:pt x="459130" y="20866"/>
                  </a:lnTo>
                  <a:lnTo>
                    <a:pt x="469569" y="20866"/>
                  </a:lnTo>
                  <a:lnTo>
                    <a:pt x="469569" y="10426"/>
                  </a:lnTo>
                  <a:close/>
                </a:path>
                <a:path w="636905" h="31750">
                  <a:moveTo>
                    <a:pt x="500862" y="0"/>
                  </a:moveTo>
                  <a:lnTo>
                    <a:pt x="490423" y="0"/>
                  </a:lnTo>
                  <a:lnTo>
                    <a:pt x="490423" y="10439"/>
                  </a:lnTo>
                  <a:lnTo>
                    <a:pt x="500862" y="10439"/>
                  </a:lnTo>
                  <a:lnTo>
                    <a:pt x="500862" y="0"/>
                  </a:lnTo>
                  <a:close/>
                </a:path>
                <a:path w="636905" h="31750">
                  <a:moveTo>
                    <a:pt x="563473" y="0"/>
                  </a:moveTo>
                  <a:lnTo>
                    <a:pt x="563473" y="0"/>
                  </a:lnTo>
                  <a:lnTo>
                    <a:pt x="521728" y="0"/>
                  </a:lnTo>
                  <a:lnTo>
                    <a:pt x="521728" y="10426"/>
                  </a:lnTo>
                  <a:lnTo>
                    <a:pt x="511302" y="10426"/>
                  </a:lnTo>
                  <a:lnTo>
                    <a:pt x="511302" y="20866"/>
                  </a:lnTo>
                  <a:lnTo>
                    <a:pt x="521741" y="20866"/>
                  </a:lnTo>
                  <a:lnTo>
                    <a:pt x="521741" y="10439"/>
                  </a:lnTo>
                  <a:lnTo>
                    <a:pt x="532168" y="10439"/>
                  </a:lnTo>
                  <a:lnTo>
                    <a:pt x="542607" y="10439"/>
                  </a:lnTo>
                  <a:lnTo>
                    <a:pt x="542607" y="20866"/>
                  </a:lnTo>
                  <a:lnTo>
                    <a:pt x="553046" y="20866"/>
                  </a:lnTo>
                  <a:lnTo>
                    <a:pt x="553046" y="10439"/>
                  </a:lnTo>
                  <a:lnTo>
                    <a:pt x="563473" y="10439"/>
                  </a:lnTo>
                  <a:lnTo>
                    <a:pt x="563473" y="0"/>
                  </a:lnTo>
                  <a:close/>
                </a:path>
                <a:path w="636905" h="31750">
                  <a:moveTo>
                    <a:pt x="584352" y="0"/>
                  </a:moveTo>
                  <a:lnTo>
                    <a:pt x="573913" y="0"/>
                  </a:lnTo>
                  <a:lnTo>
                    <a:pt x="573913" y="10439"/>
                  </a:lnTo>
                  <a:lnTo>
                    <a:pt x="584352" y="10439"/>
                  </a:lnTo>
                  <a:lnTo>
                    <a:pt x="584352" y="0"/>
                  </a:lnTo>
                  <a:close/>
                </a:path>
                <a:path w="636905" h="31750">
                  <a:moveTo>
                    <a:pt x="636524" y="0"/>
                  </a:moveTo>
                  <a:lnTo>
                    <a:pt x="626084" y="0"/>
                  </a:lnTo>
                  <a:lnTo>
                    <a:pt x="615645" y="0"/>
                  </a:lnTo>
                  <a:lnTo>
                    <a:pt x="605205" y="0"/>
                  </a:lnTo>
                  <a:lnTo>
                    <a:pt x="605205" y="10439"/>
                  </a:lnTo>
                  <a:lnTo>
                    <a:pt x="615645" y="10439"/>
                  </a:lnTo>
                  <a:lnTo>
                    <a:pt x="626084" y="10439"/>
                  </a:lnTo>
                  <a:lnTo>
                    <a:pt x="626084" y="20866"/>
                  </a:lnTo>
                  <a:lnTo>
                    <a:pt x="636524" y="20866"/>
                  </a:lnTo>
                  <a:lnTo>
                    <a:pt x="636524" y="10439"/>
                  </a:lnTo>
                  <a:lnTo>
                    <a:pt x="636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89369" y="4905120"/>
              <a:ext cx="636905" cy="41910"/>
            </a:xfrm>
            <a:custGeom>
              <a:avLst/>
              <a:gdLst/>
              <a:ahLst/>
              <a:cxnLst/>
              <a:rect l="l" t="t" r="r" b="b"/>
              <a:pathLst>
                <a:path w="636905" h="41910">
                  <a:moveTo>
                    <a:pt x="20866" y="10439"/>
                  </a:moveTo>
                  <a:lnTo>
                    <a:pt x="10439" y="10439"/>
                  </a:lnTo>
                  <a:lnTo>
                    <a:pt x="0" y="10439"/>
                  </a:lnTo>
                  <a:lnTo>
                    <a:pt x="0" y="20866"/>
                  </a:lnTo>
                  <a:lnTo>
                    <a:pt x="0" y="31305"/>
                  </a:lnTo>
                  <a:lnTo>
                    <a:pt x="0" y="41744"/>
                  </a:lnTo>
                  <a:lnTo>
                    <a:pt x="10439" y="41744"/>
                  </a:lnTo>
                  <a:lnTo>
                    <a:pt x="10439" y="31305"/>
                  </a:lnTo>
                  <a:lnTo>
                    <a:pt x="10439" y="20878"/>
                  </a:lnTo>
                  <a:lnTo>
                    <a:pt x="20866" y="20878"/>
                  </a:lnTo>
                  <a:lnTo>
                    <a:pt x="20866" y="10439"/>
                  </a:lnTo>
                  <a:close/>
                </a:path>
                <a:path w="636905" h="41910">
                  <a:moveTo>
                    <a:pt x="41719" y="10439"/>
                  </a:moveTo>
                  <a:lnTo>
                    <a:pt x="31292" y="10439"/>
                  </a:lnTo>
                  <a:lnTo>
                    <a:pt x="31292" y="20878"/>
                  </a:lnTo>
                  <a:lnTo>
                    <a:pt x="41719" y="20878"/>
                  </a:lnTo>
                  <a:lnTo>
                    <a:pt x="41719" y="10439"/>
                  </a:lnTo>
                  <a:close/>
                </a:path>
                <a:path w="636905" h="41910">
                  <a:moveTo>
                    <a:pt x="52171" y="10439"/>
                  </a:moveTo>
                  <a:lnTo>
                    <a:pt x="41732" y="10439"/>
                  </a:lnTo>
                  <a:lnTo>
                    <a:pt x="41732" y="20866"/>
                  </a:lnTo>
                  <a:lnTo>
                    <a:pt x="41732" y="31305"/>
                  </a:lnTo>
                  <a:lnTo>
                    <a:pt x="52171" y="31305"/>
                  </a:lnTo>
                  <a:lnTo>
                    <a:pt x="52171" y="20878"/>
                  </a:lnTo>
                  <a:lnTo>
                    <a:pt x="52171" y="10439"/>
                  </a:lnTo>
                  <a:close/>
                </a:path>
                <a:path w="636905" h="41910">
                  <a:moveTo>
                    <a:pt x="73025" y="20866"/>
                  </a:moveTo>
                  <a:lnTo>
                    <a:pt x="62598" y="20866"/>
                  </a:lnTo>
                  <a:lnTo>
                    <a:pt x="62598" y="31305"/>
                  </a:lnTo>
                  <a:lnTo>
                    <a:pt x="73025" y="31305"/>
                  </a:lnTo>
                  <a:lnTo>
                    <a:pt x="73025" y="20866"/>
                  </a:lnTo>
                  <a:close/>
                </a:path>
                <a:path w="636905" h="41910">
                  <a:moveTo>
                    <a:pt x="83477" y="10439"/>
                  </a:moveTo>
                  <a:lnTo>
                    <a:pt x="73037" y="10439"/>
                  </a:lnTo>
                  <a:lnTo>
                    <a:pt x="73037" y="20866"/>
                  </a:lnTo>
                  <a:lnTo>
                    <a:pt x="73037" y="31305"/>
                  </a:lnTo>
                  <a:lnTo>
                    <a:pt x="83477" y="31305"/>
                  </a:lnTo>
                  <a:lnTo>
                    <a:pt x="83477" y="20878"/>
                  </a:lnTo>
                  <a:lnTo>
                    <a:pt x="83477" y="10439"/>
                  </a:lnTo>
                  <a:close/>
                </a:path>
                <a:path w="636905" h="41910">
                  <a:moveTo>
                    <a:pt x="104330" y="10439"/>
                  </a:moveTo>
                  <a:lnTo>
                    <a:pt x="93903" y="10439"/>
                  </a:lnTo>
                  <a:lnTo>
                    <a:pt x="93903" y="20866"/>
                  </a:lnTo>
                  <a:lnTo>
                    <a:pt x="93903" y="31305"/>
                  </a:lnTo>
                  <a:lnTo>
                    <a:pt x="104330" y="31305"/>
                  </a:lnTo>
                  <a:lnTo>
                    <a:pt x="104330" y="20878"/>
                  </a:lnTo>
                  <a:lnTo>
                    <a:pt x="104330" y="10439"/>
                  </a:lnTo>
                  <a:close/>
                </a:path>
                <a:path w="636905" h="41910">
                  <a:moveTo>
                    <a:pt x="114782" y="20866"/>
                  </a:moveTo>
                  <a:lnTo>
                    <a:pt x="104343" y="20866"/>
                  </a:lnTo>
                  <a:lnTo>
                    <a:pt x="104343" y="31305"/>
                  </a:lnTo>
                  <a:lnTo>
                    <a:pt x="114782" y="31305"/>
                  </a:lnTo>
                  <a:lnTo>
                    <a:pt x="114782" y="20866"/>
                  </a:lnTo>
                  <a:close/>
                </a:path>
                <a:path w="636905" h="41910">
                  <a:moveTo>
                    <a:pt x="146088" y="10439"/>
                  </a:moveTo>
                  <a:lnTo>
                    <a:pt x="135648" y="10439"/>
                  </a:lnTo>
                  <a:lnTo>
                    <a:pt x="135648" y="20878"/>
                  </a:lnTo>
                  <a:lnTo>
                    <a:pt x="146088" y="20878"/>
                  </a:lnTo>
                  <a:lnTo>
                    <a:pt x="146088" y="10439"/>
                  </a:lnTo>
                  <a:close/>
                </a:path>
                <a:path w="636905" h="41910">
                  <a:moveTo>
                    <a:pt x="166954" y="10439"/>
                  </a:moveTo>
                  <a:lnTo>
                    <a:pt x="156514" y="10439"/>
                  </a:lnTo>
                  <a:lnTo>
                    <a:pt x="156514" y="20878"/>
                  </a:lnTo>
                  <a:lnTo>
                    <a:pt x="166954" y="20878"/>
                  </a:lnTo>
                  <a:lnTo>
                    <a:pt x="166954" y="10439"/>
                  </a:lnTo>
                  <a:close/>
                </a:path>
                <a:path w="636905" h="41910">
                  <a:moveTo>
                    <a:pt x="260870" y="20866"/>
                  </a:moveTo>
                  <a:lnTo>
                    <a:pt x="250431" y="20866"/>
                  </a:lnTo>
                  <a:lnTo>
                    <a:pt x="240004" y="20866"/>
                  </a:lnTo>
                  <a:lnTo>
                    <a:pt x="240004" y="10439"/>
                  </a:lnTo>
                  <a:lnTo>
                    <a:pt x="229565" y="10439"/>
                  </a:lnTo>
                  <a:lnTo>
                    <a:pt x="219125" y="10439"/>
                  </a:lnTo>
                  <a:lnTo>
                    <a:pt x="208686" y="10439"/>
                  </a:lnTo>
                  <a:lnTo>
                    <a:pt x="208686" y="20866"/>
                  </a:lnTo>
                  <a:lnTo>
                    <a:pt x="198259" y="20866"/>
                  </a:lnTo>
                  <a:lnTo>
                    <a:pt x="198259" y="10439"/>
                  </a:lnTo>
                  <a:lnTo>
                    <a:pt x="187820" y="10439"/>
                  </a:lnTo>
                  <a:lnTo>
                    <a:pt x="187820" y="20878"/>
                  </a:lnTo>
                  <a:lnTo>
                    <a:pt x="198259" y="20878"/>
                  </a:lnTo>
                  <a:lnTo>
                    <a:pt x="198259" y="31305"/>
                  </a:lnTo>
                  <a:lnTo>
                    <a:pt x="208686" y="31305"/>
                  </a:lnTo>
                  <a:lnTo>
                    <a:pt x="219125" y="31305"/>
                  </a:lnTo>
                  <a:lnTo>
                    <a:pt x="219125" y="20878"/>
                  </a:lnTo>
                  <a:lnTo>
                    <a:pt x="229565" y="20878"/>
                  </a:lnTo>
                  <a:lnTo>
                    <a:pt x="229565" y="31305"/>
                  </a:lnTo>
                  <a:lnTo>
                    <a:pt x="239991" y="31305"/>
                  </a:lnTo>
                  <a:lnTo>
                    <a:pt x="250431" y="31305"/>
                  </a:lnTo>
                  <a:lnTo>
                    <a:pt x="260870" y="31305"/>
                  </a:lnTo>
                  <a:lnTo>
                    <a:pt x="260870" y="20866"/>
                  </a:lnTo>
                  <a:close/>
                </a:path>
                <a:path w="636905" h="41910">
                  <a:moveTo>
                    <a:pt x="302602" y="20866"/>
                  </a:moveTo>
                  <a:lnTo>
                    <a:pt x="292176" y="20866"/>
                  </a:lnTo>
                  <a:lnTo>
                    <a:pt x="292176" y="10439"/>
                  </a:lnTo>
                  <a:lnTo>
                    <a:pt x="281736" y="10439"/>
                  </a:lnTo>
                  <a:lnTo>
                    <a:pt x="281736" y="20866"/>
                  </a:lnTo>
                  <a:lnTo>
                    <a:pt x="281736" y="31305"/>
                  </a:lnTo>
                  <a:lnTo>
                    <a:pt x="292163" y="31305"/>
                  </a:lnTo>
                  <a:lnTo>
                    <a:pt x="302602" y="31305"/>
                  </a:lnTo>
                  <a:lnTo>
                    <a:pt x="302602" y="20866"/>
                  </a:lnTo>
                  <a:close/>
                </a:path>
                <a:path w="636905" h="41910">
                  <a:moveTo>
                    <a:pt x="323481" y="10439"/>
                  </a:moveTo>
                  <a:lnTo>
                    <a:pt x="313042" y="10439"/>
                  </a:lnTo>
                  <a:lnTo>
                    <a:pt x="313042" y="20866"/>
                  </a:lnTo>
                  <a:lnTo>
                    <a:pt x="313042" y="31305"/>
                  </a:lnTo>
                  <a:lnTo>
                    <a:pt x="323481" y="31305"/>
                  </a:lnTo>
                  <a:lnTo>
                    <a:pt x="323481" y="20878"/>
                  </a:lnTo>
                  <a:lnTo>
                    <a:pt x="323481" y="10439"/>
                  </a:lnTo>
                  <a:close/>
                </a:path>
                <a:path w="636905" h="41910">
                  <a:moveTo>
                    <a:pt x="386080" y="10439"/>
                  </a:moveTo>
                  <a:lnTo>
                    <a:pt x="375640" y="10439"/>
                  </a:lnTo>
                  <a:lnTo>
                    <a:pt x="375640" y="20866"/>
                  </a:lnTo>
                  <a:lnTo>
                    <a:pt x="365213" y="20866"/>
                  </a:lnTo>
                  <a:lnTo>
                    <a:pt x="365213" y="10439"/>
                  </a:lnTo>
                  <a:lnTo>
                    <a:pt x="354787" y="10439"/>
                  </a:lnTo>
                  <a:lnTo>
                    <a:pt x="354787" y="0"/>
                  </a:lnTo>
                  <a:lnTo>
                    <a:pt x="344347" y="0"/>
                  </a:lnTo>
                  <a:lnTo>
                    <a:pt x="344347" y="10439"/>
                  </a:lnTo>
                  <a:lnTo>
                    <a:pt x="333908" y="10439"/>
                  </a:lnTo>
                  <a:lnTo>
                    <a:pt x="333908" y="20866"/>
                  </a:lnTo>
                  <a:lnTo>
                    <a:pt x="333908" y="31305"/>
                  </a:lnTo>
                  <a:lnTo>
                    <a:pt x="344347" y="31305"/>
                  </a:lnTo>
                  <a:lnTo>
                    <a:pt x="344347" y="20878"/>
                  </a:lnTo>
                  <a:lnTo>
                    <a:pt x="354774" y="20878"/>
                  </a:lnTo>
                  <a:lnTo>
                    <a:pt x="354774" y="31305"/>
                  </a:lnTo>
                  <a:lnTo>
                    <a:pt x="365213" y="31305"/>
                  </a:lnTo>
                  <a:lnTo>
                    <a:pt x="375653" y="31305"/>
                  </a:lnTo>
                  <a:lnTo>
                    <a:pt x="375653" y="20878"/>
                  </a:lnTo>
                  <a:lnTo>
                    <a:pt x="386080" y="20878"/>
                  </a:lnTo>
                  <a:lnTo>
                    <a:pt x="386080" y="10439"/>
                  </a:lnTo>
                  <a:close/>
                </a:path>
                <a:path w="636905" h="41910">
                  <a:moveTo>
                    <a:pt x="417385" y="20866"/>
                  </a:moveTo>
                  <a:lnTo>
                    <a:pt x="406958" y="20866"/>
                  </a:lnTo>
                  <a:lnTo>
                    <a:pt x="396519" y="20866"/>
                  </a:lnTo>
                  <a:lnTo>
                    <a:pt x="396519" y="31305"/>
                  </a:lnTo>
                  <a:lnTo>
                    <a:pt x="406946" y="31305"/>
                  </a:lnTo>
                  <a:lnTo>
                    <a:pt x="417385" y="31305"/>
                  </a:lnTo>
                  <a:lnTo>
                    <a:pt x="417385" y="20866"/>
                  </a:lnTo>
                  <a:close/>
                </a:path>
                <a:path w="636905" h="41910">
                  <a:moveTo>
                    <a:pt x="438264" y="0"/>
                  </a:moveTo>
                  <a:lnTo>
                    <a:pt x="427824" y="0"/>
                  </a:lnTo>
                  <a:lnTo>
                    <a:pt x="427824" y="10439"/>
                  </a:lnTo>
                  <a:lnTo>
                    <a:pt x="427824" y="20878"/>
                  </a:lnTo>
                  <a:lnTo>
                    <a:pt x="438264" y="20878"/>
                  </a:lnTo>
                  <a:lnTo>
                    <a:pt x="438264" y="10439"/>
                  </a:lnTo>
                  <a:lnTo>
                    <a:pt x="438264" y="0"/>
                  </a:lnTo>
                  <a:close/>
                </a:path>
                <a:path w="636905" h="41910">
                  <a:moveTo>
                    <a:pt x="490435" y="10439"/>
                  </a:moveTo>
                  <a:lnTo>
                    <a:pt x="479996" y="10439"/>
                  </a:lnTo>
                  <a:lnTo>
                    <a:pt x="479996" y="20866"/>
                  </a:lnTo>
                  <a:lnTo>
                    <a:pt x="469569" y="20866"/>
                  </a:lnTo>
                  <a:lnTo>
                    <a:pt x="469569" y="10439"/>
                  </a:lnTo>
                  <a:lnTo>
                    <a:pt x="479996" y="10439"/>
                  </a:lnTo>
                  <a:lnTo>
                    <a:pt x="479996" y="0"/>
                  </a:lnTo>
                  <a:lnTo>
                    <a:pt x="469569" y="0"/>
                  </a:lnTo>
                  <a:lnTo>
                    <a:pt x="459130" y="0"/>
                  </a:lnTo>
                  <a:lnTo>
                    <a:pt x="448691" y="0"/>
                  </a:lnTo>
                  <a:lnTo>
                    <a:pt x="448691" y="10439"/>
                  </a:lnTo>
                  <a:lnTo>
                    <a:pt x="459130" y="10439"/>
                  </a:lnTo>
                  <a:lnTo>
                    <a:pt x="459130" y="20878"/>
                  </a:lnTo>
                  <a:lnTo>
                    <a:pt x="469557" y="20878"/>
                  </a:lnTo>
                  <a:lnTo>
                    <a:pt x="469557" y="31305"/>
                  </a:lnTo>
                  <a:lnTo>
                    <a:pt x="479996" y="31305"/>
                  </a:lnTo>
                  <a:lnTo>
                    <a:pt x="490435" y="31305"/>
                  </a:lnTo>
                  <a:lnTo>
                    <a:pt x="490435" y="20878"/>
                  </a:lnTo>
                  <a:lnTo>
                    <a:pt x="490435" y="10439"/>
                  </a:lnTo>
                  <a:close/>
                </a:path>
                <a:path w="636905" h="41910">
                  <a:moveTo>
                    <a:pt x="636524" y="10439"/>
                  </a:moveTo>
                  <a:lnTo>
                    <a:pt x="626084" y="10439"/>
                  </a:lnTo>
                  <a:lnTo>
                    <a:pt x="626084" y="0"/>
                  </a:lnTo>
                  <a:lnTo>
                    <a:pt x="615645" y="0"/>
                  </a:lnTo>
                  <a:lnTo>
                    <a:pt x="605218" y="0"/>
                  </a:lnTo>
                  <a:lnTo>
                    <a:pt x="594779" y="0"/>
                  </a:lnTo>
                  <a:lnTo>
                    <a:pt x="594779" y="10439"/>
                  </a:lnTo>
                  <a:lnTo>
                    <a:pt x="605205" y="10439"/>
                  </a:lnTo>
                  <a:lnTo>
                    <a:pt x="605205" y="20866"/>
                  </a:lnTo>
                  <a:lnTo>
                    <a:pt x="594779" y="20866"/>
                  </a:lnTo>
                  <a:lnTo>
                    <a:pt x="584352" y="20866"/>
                  </a:lnTo>
                  <a:lnTo>
                    <a:pt x="584352" y="10439"/>
                  </a:lnTo>
                  <a:lnTo>
                    <a:pt x="573913" y="10439"/>
                  </a:lnTo>
                  <a:lnTo>
                    <a:pt x="573913" y="0"/>
                  </a:lnTo>
                  <a:lnTo>
                    <a:pt x="563473" y="0"/>
                  </a:lnTo>
                  <a:lnTo>
                    <a:pt x="563473" y="10439"/>
                  </a:lnTo>
                  <a:lnTo>
                    <a:pt x="563473" y="20866"/>
                  </a:lnTo>
                  <a:lnTo>
                    <a:pt x="553046" y="20866"/>
                  </a:lnTo>
                  <a:lnTo>
                    <a:pt x="542607" y="20866"/>
                  </a:lnTo>
                  <a:lnTo>
                    <a:pt x="542607" y="10439"/>
                  </a:lnTo>
                  <a:lnTo>
                    <a:pt x="532168" y="10439"/>
                  </a:lnTo>
                  <a:lnTo>
                    <a:pt x="532168" y="20866"/>
                  </a:lnTo>
                  <a:lnTo>
                    <a:pt x="521741" y="20866"/>
                  </a:lnTo>
                  <a:lnTo>
                    <a:pt x="521741" y="10439"/>
                  </a:lnTo>
                  <a:lnTo>
                    <a:pt x="532168" y="10439"/>
                  </a:lnTo>
                  <a:lnTo>
                    <a:pt x="532168" y="0"/>
                  </a:lnTo>
                  <a:lnTo>
                    <a:pt x="521741" y="0"/>
                  </a:lnTo>
                  <a:lnTo>
                    <a:pt x="511302" y="0"/>
                  </a:lnTo>
                  <a:lnTo>
                    <a:pt x="511302" y="10439"/>
                  </a:lnTo>
                  <a:lnTo>
                    <a:pt x="511302" y="20866"/>
                  </a:lnTo>
                  <a:lnTo>
                    <a:pt x="500862" y="20866"/>
                  </a:lnTo>
                  <a:lnTo>
                    <a:pt x="500862" y="31305"/>
                  </a:lnTo>
                  <a:lnTo>
                    <a:pt x="511302" y="31305"/>
                  </a:lnTo>
                  <a:lnTo>
                    <a:pt x="511302" y="20878"/>
                  </a:lnTo>
                  <a:lnTo>
                    <a:pt x="521728" y="20878"/>
                  </a:lnTo>
                  <a:lnTo>
                    <a:pt x="521728" y="31305"/>
                  </a:lnTo>
                  <a:lnTo>
                    <a:pt x="532168" y="31305"/>
                  </a:lnTo>
                  <a:lnTo>
                    <a:pt x="532168" y="20878"/>
                  </a:lnTo>
                  <a:lnTo>
                    <a:pt x="542607" y="20878"/>
                  </a:lnTo>
                  <a:lnTo>
                    <a:pt x="542607" y="31305"/>
                  </a:lnTo>
                  <a:lnTo>
                    <a:pt x="553034" y="31305"/>
                  </a:lnTo>
                  <a:lnTo>
                    <a:pt x="563473" y="31305"/>
                  </a:lnTo>
                  <a:lnTo>
                    <a:pt x="573913" y="31305"/>
                  </a:lnTo>
                  <a:lnTo>
                    <a:pt x="573913" y="20878"/>
                  </a:lnTo>
                  <a:lnTo>
                    <a:pt x="584339" y="20878"/>
                  </a:lnTo>
                  <a:lnTo>
                    <a:pt x="584339" y="31305"/>
                  </a:lnTo>
                  <a:lnTo>
                    <a:pt x="594779" y="31305"/>
                  </a:lnTo>
                  <a:lnTo>
                    <a:pt x="636524" y="31305"/>
                  </a:lnTo>
                  <a:lnTo>
                    <a:pt x="636524" y="20878"/>
                  </a:lnTo>
                  <a:lnTo>
                    <a:pt x="636524" y="1043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89369" y="4936426"/>
              <a:ext cx="636905" cy="31750"/>
            </a:xfrm>
            <a:custGeom>
              <a:avLst/>
              <a:gdLst/>
              <a:ahLst/>
              <a:cxnLst/>
              <a:rect l="l" t="t" r="r" b="b"/>
              <a:pathLst>
                <a:path w="636905" h="31750">
                  <a:moveTo>
                    <a:pt x="10439" y="0"/>
                  </a:moveTo>
                  <a:lnTo>
                    <a:pt x="0" y="0"/>
                  </a:lnTo>
                  <a:lnTo>
                    <a:pt x="0" y="10439"/>
                  </a:lnTo>
                  <a:lnTo>
                    <a:pt x="10439" y="10439"/>
                  </a:lnTo>
                  <a:lnTo>
                    <a:pt x="10439" y="0"/>
                  </a:lnTo>
                  <a:close/>
                </a:path>
                <a:path w="636905" h="31750">
                  <a:moveTo>
                    <a:pt x="20866" y="20866"/>
                  </a:moveTo>
                  <a:lnTo>
                    <a:pt x="10426" y="20866"/>
                  </a:lnTo>
                  <a:lnTo>
                    <a:pt x="10426" y="31305"/>
                  </a:lnTo>
                  <a:lnTo>
                    <a:pt x="20866" y="31305"/>
                  </a:lnTo>
                  <a:lnTo>
                    <a:pt x="20866" y="20866"/>
                  </a:lnTo>
                  <a:close/>
                </a:path>
                <a:path w="636905" h="31750">
                  <a:moveTo>
                    <a:pt x="41719" y="20866"/>
                  </a:moveTo>
                  <a:lnTo>
                    <a:pt x="31292" y="20866"/>
                  </a:lnTo>
                  <a:lnTo>
                    <a:pt x="31292" y="31305"/>
                  </a:lnTo>
                  <a:lnTo>
                    <a:pt x="41719" y="31305"/>
                  </a:lnTo>
                  <a:lnTo>
                    <a:pt x="41719" y="20866"/>
                  </a:lnTo>
                  <a:close/>
                </a:path>
                <a:path w="636905" h="31750">
                  <a:moveTo>
                    <a:pt x="41719" y="0"/>
                  </a:moveTo>
                  <a:lnTo>
                    <a:pt x="31292" y="0"/>
                  </a:lnTo>
                  <a:lnTo>
                    <a:pt x="31292" y="10426"/>
                  </a:lnTo>
                  <a:lnTo>
                    <a:pt x="20866" y="10426"/>
                  </a:lnTo>
                  <a:lnTo>
                    <a:pt x="20866" y="20866"/>
                  </a:lnTo>
                  <a:lnTo>
                    <a:pt x="31292" y="20866"/>
                  </a:lnTo>
                  <a:lnTo>
                    <a:pt x="31292" y="10439"/>
                  </a:lnTo>
                  <a:lnTo>
                    <a:pt x="41719" y="10439"/>
                  </a:lnTo>
                  <a:lnTo>
                    <a:pt x="41719" y="0"/>
                  </a:lnTo>
                  <a:close/>
                </a:path>
                <a:path w="636905" h="31750">
                  <a:moveTo>
                    <a:pt x="62598" y="20866"/>
                  </a:moveTo>
                  <a:lnTo>
                    <a:pt x="52171" y="20866"/>
                  </a:lnTo>
                  <a:lnTo>
                    <a:pt x="52171" y="10426"/>
                  </a:lnTo>
                  <a:lnTo>
                    <a:pt x="41732" y="10426"/>
                  </a:lnTo>
                  <a:lnTo>
                    <a:pt x="41732" y="20866"/>
                  </a:lnTo>
                  <a:lnTo>
                    <a:pt x="41732" y="31305"/>
                  </a:lnTo>
                  <a:lnTo>
                    <a:pt x="52171" y="31305"/>
                  </a:lnTo>
                  <a:lnTo>
                    <a:pt x="62598" y="31305"/>
                  </a:lnTo>
                  <a:lnTo>
                    <a:pt x="62598" y="20866"/>
                  </a:lnTo>
                  <a:close/>
                </a:path>
                <a:path w="636905" h="31750">
                  <a:moveTo>
                    <a:pt x="73025" y="10426"/>
                  </a:moveTo>
                  <a:lnTo>
                    <a:pt x="62598" y="10426"/>
                  </a:lnTo>
                  <a:lnTo>
                    <a:pt x="62598" y="20866"/>
                  </a:lnTo>
                  <a:lnTo>
                    <a:pt x="73025" y="20866"/>
                  </a:lnTo>
                  <a:lnTo>
                    <a:pt x="73025" y="10426"/>
                  </a:lnTo>
                  <a:close/>
                </a:path>
                <a:path w="636905" h="31750">
                  <a:moveTo>
                    <a:pt x="93903" y="0"/>
                  </a:moveTo>
                  <a:lnTo>
                    <a:pt x="83477" y="0"/>
                  </a:lnTo>
                  <a:lnTo>
                    <a:pt x="83477" y="10426"/>
                  </a:lnTo>
                  <a:lnTo>
                    <a:pt x="83477" y="20866"/>
                  </a:lnTo>
                  <a:lnTo>
                    <a:pt x="93903" y="20866"/>
                  </a:lnTo>
                  <a:lnTo>
                    <a:pt x="93903" y="10439"/>
                  </a:lnTo>
                  <a:lnTo>
                    <a:pt x="93903" y="0"/>
                  </a:lnTo>
                  <a:close/>
                </a:path>
                <a:path w="636905" h="31750">
                  <a:moveTo>
                    <a:pt x="104330" y="20866"/>
                  </a:moveTo>
                  <a:lnTo>
                    <a:pt x="93903" y="20866"/>
                  </a:lnTo>
                  <a:lnTo>
                    <a:pt x="93903" y="31305"/>
                  </a:lnTo>
                  <a:lnTo>
                    <a:pt x="104330" y="31305"/>
                  </a:lnTo>
                  <a:lnTo>
                    <a:pt x="104330" y="20866"/>
                  </a:lnTo>
                  <a:close/>
                </a:path>
                <a:path w="636905" h="31750">
                  <a:moveTo>
                    <a:pt x="114782" y="20866"/>
                  </a:moveTo>
                  <a:lnTo>
                    <a:pt x="104343" y="20866"/>
                  </a:lnTo>
                  <a:lnTo>
                    <a:pt x="104343" y="31305"/>
                  </a:lnTo>
                  <a:lnTo>
                    <a:pt x="114782" y="31305"/>
                  </a:lnTo>
                  <a:lnTo>
                    <a:pt x="114782" y="20866"/>
                  </a:lnTo>
                  <a:close/>
                </a:path>
                <a:path w="636905" h="31750">
                  <a:moveTo>
                    <a:pt x="135648" y="0"/>
                  </a:moveTo>
                  <a:lnTo>
                    <a:pt x="125209" y="0"/>
                  </a:lnTo>
                  <a:lnTo>
                    <a:pt x="125209" y="10426"/>
                  </a:lnTo>
                  <a:lnTo>
                    <a:pt x="125209" y="20866"/>
                  </a:lnTo>
                  <a:lnTo>
                    <a:pt x="135648" y="20866"/>
                  </a:lnTo>
                  <a:lnTo>
                    <a:pt x="135648" y="10439"/>
                  </a:lnTo>
                  <a:lnTo>
                    <a:pt x="135648" y="0"/>
                  </a:lnTo>
                  <a:close/>
                </a:path>
                <a:path w="636905" h="31750">
                  <a:moveTo>
                    <a:pt x="198259" y="0"/>
                  </a:moveTo>
                  <a:lnTo>
                    <a:pt x="187820" y="0"/>
                  </a:lnTo>
                  <a:lnTo>
                    <a:pt x="187820" y="10426"/>
                  </a:lnTo>
                  <a:lnTo>
                    <a:pt x="177393" y="10426"/>
                  </a:lnTo>
                  <a:lnTo>
                    <a:pt x="177393" y="0"/>
                  </a:lnTo>
                  <a:lnTo>
                    <a:pt x="166954" y="0"/>
                  </a:lnTo>
                  <a:lnTo>
                    <a:pt x="166954" y="10426"/>
                  </a:lnTo>
                  <a:lnTo>
                    <a:pt x="156514" y="10426"/>
                  </a:lnTo>
                  <a:lnTo>
                    <a:pt x="156514" y="0"/>
                  </a:lnTo>
                  <a:lnTo>
                    <a:pt x="146075" y="0"/>
                  </a:lnTo>
                  <a:lnTo>
                    <a:pt x="146075" y="10426"/>
                  </a:lnTo>
                  <a:lnTo>
                    <a:pt x="146075" y="20866"/>
                  </a:lnTo>
                  <a:lnTo>
                    <a:pt x="146075" y="31305"/>
                  </a:lnTo>
                  <a:lnTo>
                    <a:pt x="156514" y="31305"/>
                  </a:lnTo>
                  <a:lnTo>
                    <a:pt x="156514" y="20866"/>
                  </a:lnTo>
                  <a:lnTo>
                    <a:pt x="166954" y="20866"/>
                  </a:lnTo>
                  <a:lnTo>
                    <a:pt x="166954" y="10439"/>
                  </a:lnTo>
                  <a:lnTo>
                    <a:pt x="177380" y="10439"/>
                  </a:lnTo>
                  <a:lnTo>
                    <a:pt x="177380" y="20866"/>
                  </a:lnTo>
                  <a:lnTo>
                    <a:pt x="187820" y="20866"/>
                  </a:lnTo>
                  <a:lnTo>
                    <a:pt x="187820" y="31305"/>
                  </a:lnTo>
                  <a:lnTo>
                    <a:pt x="198259" y="31305"/>
                  </a:lnTo>
                  <a:lnTo>
                    <a:pt x="198259" y="20866"/>
                  </a:lnTo>
                  <a:lnTo>
                    <a:pt x="198259" y="10439"/>
                  </a:lnTo>
                  <a:lnTo>
                    <a:pt x="198259" y="0"/>
                  </a:lnTo>
                  <a:close/>
                </a:path>
                <a:path w="636905" h="31750">
                  <a:moveTo>
                    <a:pt x="229565" y="20866"/>
                  </a:moveTo>
                  <a:lnTo>
                    <a:pt x="219125" y="20866"/>
                  </a:lnTo>
                  <a:lnTo>
                    <a:pt x="208686" y="20866"/>
                  </a:lnTo>
                  <a:lnTo>
                    <a:pt x="208686" y="31305"/>
                  </a:lnTo>
                  <a:lnTo>
                    <a:pt x="219125" y="31305"/>
                  </a:lnTo>
                  <a:lnTo>
                    <a:pt x="229565" y="31305"/>
                  </a:lnTo>
                  <a:lnTo>
                    <a:pt x="229565" y="20866"/>
                  </a:lnTo>
                  <a:close/>
                </a:path>
                <a:path w="636905" h="31750">
                  <a:moveTo>
                    <a:pt x="260870" y="20866"/>
                  </a:moveTo>
                  <a:lnTo>
                    <a:pt x="250431" y="20866"/>
                  </a:lnTo>
                  <a:lnTo>
                    <a:pt x="240004" y="20866"/>
                  </a:lnTo>
                  <a:lnTo>
                    <a:pt x="240004" y="10439"/>
                  </a:lnTo>
                  <a:lnTo>
                    <a:pt x="250431" y="10439"/>
                  </a:lnTo>
                  <a:lnTo>
                    <a:pt x="250431" y="0"/>
                  </a:lnTo>
                  <a:lnTo>
                    <a:pt x="240004" y="0"/>
                  </a:lnTo>
                  <a:lnTo>
                    <a:pt x="229565" y="0"/>
                  </a:lnTo>
                  <a:lnTo>
                    <a:pt x="229565" y="10426"/>
                  </a:lnTo>
                  <a:lnTo>
                    <a:pt x="229565" y="20866"/>
                  </a:lnTo>
                  <a:lnTo>
                    <a:pt x="239991" y="20866"/>
                  </a:lnTo>
                  <a:lnTo>
                    <a:pt x="239991" y="31305"/>
                  </a:lnTo>
                  <a:lnTo>
                    <a:pt x="250431" y="31305"/>
                  </a:lnTo>
                  <a:lnTo>
                    <a:pt x="260870" y="31305"/>
                  </a:lnTo>
                  <a:lnTo>
                    <a:pt x="260870" y="20866"/>
                  </a:lnTo>
                  <a:close/>
                </a:path>
                <a:path w="636905" h="31750">
                  <a:moveTo>
                    <a:pt x="271284" y="0"/>
                  </a:moveTo>
                  <a:lnTo>
                    <a:pt x="260858" y="0"/>
                  </a:lnTo>
                  <a:lnTo>
                    <a:pt x="260858" y="10439"/>
                  </a:lnTo>
                  <a:lnTo>
                    <a:pt x="271284" y="10439"/>
                  </a:lnTo>
                  <a:lnTo>
                    <a:pt x="271284" y="0"/>
                  </a:lnTo>
                  <a:close/>
                </a:path>
                <a:path w="636905" h="31750">
                  <a:moveTo>
                    <a:pt x="292176" y="20866"/>
                  </a:moveTo>
                  <a:lnTo>
                    <a:pt x="281736" y="20866"/>
                  </a:lnTo>
                  <a:lnTo>
                    <a:pt x="271297" y="20866"/>
                  </a:lnTo>
                  <a:lnTo>
                    <a:pt x="271297" y="31305"/>
                  </a:lnTo>
                  <a:lnTo>
                    <a:pt x="281736" y="31305"/>
                  </a:lnTo>
                  <a:lnTo>
                    <a:pt x="292176" y="31305"/>
                  </a:lnTo>
                  <a:lnTo>
                    <a:pt x="292176" y="20866"/>
                  </a:lnTo>
                  <a:close/>
                </a:path>
                <a:path w="636905" h="31750">
                  <a:moveTo>
                    <a:pt x="344347" y="20866"/>
                  </a:moveTo>
                  <a:lnTo>
                    <a:pt x="333908" y="20866"/>
                  </a:lnTo>
                  <a:lnTo>
                    <a:pt x="323456" y="20866"/>
                  </a:lnTo>
                  <a:lnTo>
                    <a:pt x="323456" y="31305"/>
                  </a:lnTo>
                  <a:lnTo>
                    <a:pt x="333908" y="31305"/>
                  </a:lnTo>
                  <a:lnTo>
                    <a:pt x="344347" y="31305"/>
                  </a:lnTo>
                  <a:lnTo>
                    <a:pt x="344347" y="20866"/>
                  </a:lnTo>
                  <a:close/>
                </a:path>
                <a:path w="636905" h="31750">
                  <a:moveTo>
                    <a:pt x="448691" y="10426"/>
                  </a:moveTo>
                  <a:lnTo>
                    <a:pt x="438264" y="10426"/>
                  </a:lnTo>
                  <a:lnTo>
                    <a:pt x="438264" y="0"/>
                  </a:lnTo>
                  <a:lnTo>
                    <a:pt x="427824" y="0"/>
                  </a:lnTo>
                  <a:lnTo>
                    <a:pt x="417385" y="0"/>
                  </a:lnTo>
                  <a:lnTo>
                    <a:pt x="406958" y="0"/>
                  </a:lnTo>
                  <a:lnTo>
                    <a:pt x="396519" y="0"/>
                  </a:lnTo>
                  <a:lnTo>
                    <a:pt x="396519" y="10426"/>
                  </a:lnTo>
                  <a:lnTo>
                    <a:pt x="386080" y="10426"/>
                  </a:lnTo>
                  <a:lnTo>
                    <a:pt x="386080" y="0"/>
                  </a:lnTo>
                  <a:lnTo>
                    <a:pt x="375653" y="0"/>
                  </a:lnTo>
                  <a:lnTo>
                    <a:pt x="365213" y="0"/>
                  </a:lnTo>
                  <a:lnTo>
                    <a:pt x="365213" y="10426"/>
                  </a:lnTo>
                  <a:lnTo>
                    <a:pt x="354787" y="10426"/>
                  </a:lnTo>
                  <a:lnTo>
                    <a:pt x="344347" y="10426"/>
                  </a:lnTo>
                  <a:lnTo>
                    <a:pt x="344347" y="0"/>
                  </a:lnTo>
                  <a:lnTo>
                    <a:pt x="292163" y="0"/>
                  </a:lnTo>
                  <a:lnTo>
                    <a:pt x="292163" y="10439"/>
                  </a:lnTo>
                  <a:lnTo>
                    <a:pt x="302602" y="10439"/>
                  </a:lnTo>
                  <a:lnTo>
                    <a:pt x="302602" y="20866"/>
                  </a:lnTo>
                  <a:lnTo>
                    <a:pt x="302602" y="31305"/>
                  </a:lnTo>
                  <a:lnTo>
                    <a:pt x="313042" y="31305"/>
                  </a:lnTo>
                  <a:lnTo>
                    <a:pt x="313042" y="20866"/>
                  </a:lnTo>
                  <a:lnTo>
                    <a:pt x="313042" y="10439"/>
                  </a:lnTo>
                  <a:lnTo>
                    <a:pt x="323456" y="10439"/>
                  </a:lnTo>
                  <a:lnTo>
                    <a:pt x="333908" y="10439"/>
                  </a:lnTo>
                  <a:lnTo>
                    <a:pt x="344347" y="10439"/>
                  </a:lnTo>
                  <a:lnTo>
                    <a:pt x="344347" y="20866"/>
                  </a:lnTo>
                  <a:lnTo>
                    <a:pt x="354774" y="20866"/>
                  </a:lnTo>
                  <a:lnTo>
                    <a:pt x="365213" y="20866"/>
                  </a:lnTo>
                  <a:lnTo>
                    <a:pt x="375653" y="20866"/>
                  </a:lnTo>
                  <a:lnTo>
                    <a:pt x="375653" y="10439"/>
                  </a:lnTo>
                  <a:lnTo>
                    <a:pt x="386080" y="10439"/>
                  </a:lnTo>
                  <a:lnTo>
                    <a:pt x="386080" y="20866"/>
                  </a:lnTo>
                  <a:lnTo>
                    <a:pt x="396519" y="20866"/>
                  </a:lnTo>
                  <a:lnTo>
                    <a:pt x="406946" y="20866"/>
                  </a:lnTo>
                  <a:lnTo>
                    <a:pt x="417385" y="20866"/>
                  </a:lnTo>
                  <a:lnTo>
                    <a:pt x="427824" y="20866"/>
                  </a:lnTo>
                  <a:lnTo>
                    <a:pt x="427824" y="10439"/>
                  </a:lnTo>
                  <a:lnTo>
                    <a:pt x="438251" y="10439"/>
                  </a:lnTo>
                  <a:lnTo>
                    <a:pt x="438251" y="20866"/>
                  </a:lnTo>
                  <a:lnTo>
                    <a:pt x="448691" y="20866"/>
                  </a:lnTo>
                  <a:lnTo>
                    <a:pt x="448691" y="10426"/>
                  </a:lnTo>
                  <a:close/>
                </a:path>
                <a:path w="636905" h="31750">
                  <a:moveTo>
                    <a:pt x="479996" y="10426"/>
                  </a:moveTo>
                  <a:lnTo>
                    <a:pt x="469557" y="10426"/>
                  </a:lnTo>
                  <a:lnTo>
                    <a:pt x="469557" y="20866"/>
                  </a:lnTo>
                  <a:lnTo>
                    <a:pt x="479996" y="20866"/>
                  </a:lnTo>
                  <a:lnTo>
                    <a:pt x="479996" y="10426"/>
                  </a:lnTo>
                  <a:close/>
                </a:path>
                <a:path w="636905" h="31750">
                  <a:moveTo>
                    <a:pt x="500862" y="10426"/>
                  </a:moveTo>
                  <a:lnTo>
                    <a:pt x="490423" y="10426"/>
                  </a:lnTo>
                  <a:lnTo>
                    <a:pt x="490423" y="20866"/>
                  </a:lnTo>
                  <a:lnTo>
                    <a:pt x="500862" y="20866"/>
                  </a:lnTo>
                  <a:lnTo>
                    <a:pt x="500862" y="10426"/>
                  </a:lnTo>
                  <a:close/>
                </a:path>
                <a:path w="636905" h="31750">
                  <a:moveTo>
                    <a:pt x="594779" y="0"/>
                  </a:moveTo>
                  <a:lnTo>
                    <a:pt x="584339" y="0"/>
                  </a:lnTo>
                  <a:lnTo>
                    <a:pt x="584339" y="10426"/>
                  </a:lnTo>
                  <a:lnTo>
                    <a:pt x="573913" y="10426"/>
                  </a:lnTo>
                  <a:lnTo>
                    <a:pt x="573913" y="0"/>
                  </a:lnTo>
                  <a:lnTo>
                    <a:pt x="563473" y="0"/>
                  </a:lnTo>
                  <a:lnTo>
                    <a:pt x="553046" y="0"/>
                  </a:lnTo>
                  <a:lnTo>
                    <a:pt x="511302" y="0"/>
                  </a:lnTo>
                  <a:lnTo>
                    <a:pt x="511302" y="10439"/>
                  </a:lnTo>
                  <a:lnTo>
                    <a:pt x="573913" y="10439"/>
                  </a:lnTo>
                  <a:lnTo>
                    <a:pt x="573913" y="20866"/>
                  </a:lnTo>
                  <a:lnTo>
                    <a:pt x="584339" y="20866"/>
                  </a:lnTo>
                  <a:lnTo>
                    <a:pt x="594779" y="20866"/>
                  </a:lnTo>
                  <a:lnTo>
                    <a:pt x="594779" y="10439"/>
                  </a:lnTo>
                  <a:lnTo>
                    <a:pt x="594779" y="0"/>
                  </a:lnTo>
                  <a:close/>
                </a:path>
                <a:path w="636905" h="31750">
                  <a:moveTo>
                    <a:pt x="636524" y="0"/>
                  </a:moveTo>
                  <a:lnTo>
                    <a:pt x="626084" y="0"/>
                  </a:lnTo>
                  <a:lnTo>
                    <a:pt x="626084" y="10426"/>
                  </a:lnTo>
                  <a:lnTo>
                    <a:pt x="615645" y="10426"/>
                  </a:lnTo>
                  <a:lnTo>
                    <a:pt x="615645" y="20866"/>
                  </a:lnTo>
                  <a:lnTo>
                    <a:pt x="626084" y="20866"/>
                  </a:lnTo>
                  <a:lnTo>
                    <a:pt x="636524" y="20866"/>
                  </a:lnTo>
                  <a:lnTo>
                    <a:pt x="636524" y="10439"/>
                  </a:lnTo>
                  <a:lnTo>
                    <a:pt x="636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99796" y="4957292"/>
              <a:ext cx="594995" cy="20955"/>
            </a:xfrm>
            <a:custGeom>
              <a:avLst/>
              <a:gdLst/>
              <a:ahLst/>
              <a:cxnLst/>
              <a:rect l="l" t="t" r="r" b="b"/>
              <a:pathLst>
                <a:path w="594995" h="20954">
                  <a:moveTo>
                    <a:pt x="10439" y="10439"/>
                  </a:moveTo>
                  <a:lnTo>
                    <a:pt x="0" y="10439"/>
                  </a:lnTo>
                  <a:lnTo>
                    <a:pt x="0" y="20878"/>
                  </a:lnTo>
                  <a:lnTo>
                    <a:pt x="10439" y="20878"/>
                  </a:lnTo>
                  <a:lnTo>
                    <a:pt x="10439" y="10439"/>
                  </a:lnTo>
                  <a:close/>
                </a:path>
                <a:path w="594995" h="20954">
                  <a:moveTo>
                    <a:pt x="62598" y="10439"/>
                  </a:moveTo>
                  <a:lnTo>
                    <a:pt x="52171" y="10439"/>
                  </a:lnTo>
                  <a:lnTo>
                    <a:pt x="52171" y="20878"/>
                  </a:lnTo>
                  <a:lnTo>
                    <a:pt x="62598" y="20878"/>
                  </a:lnTo>
                  <a:lnTo>
                    <a:pt x="62598" y="10439"/>
                  </a:lnTo>
                  <a:close/>
                </a:path>
                <a:path w="594995" h="20954">
                  <a:moveTo>
                    <a:pt x="83477" y="10439"/>
                  </a:moveTo>
                  <a:lnTo>
                    <a:pt x="73050" y="10439"/>
                  </a:lnTo>
                  <a:lnTo>
                    <a:pt x="62611" y="10439"/>
                  </a:lnTo>
                  <a:lnTo>
                    <a:pt x="62611" y="20878"/>
                  </a:lnTo>
                  <a:lnTo>
                    <a:pt x="73050" y="20878"/>
                  </a:lnTo>
                  <a:lnTo>
                    <a:pt x="83477" y="20878"/>
                  </a:lnTo>
                  <a:lnTo>
                    <a:pt x="83477" y="10439"/>
                  </a:lnTo>
                  <a:close/>
                </a:path>
                <a:path w="594995" h="20954">
                  <a:moveTo>
                    <a:pt x="104355" y="10439"/>
                  </a:moveTo>
                  <a:lnTo>
                    <a:pt x="93916" y="10439"/>
                  </a:lnTo>
                  <a:lnTo>
                    <a:pt x="93916" y="20878"/>
                  </a:lnTo>
                  <a:lnTo>
                    <a:pt x="104355" y="20878"/>
                  </a:lnTo>
                  <a:lnTo>
                    <a:pt x="104355" y="10439"/>
                  </a:lnTo>
                  <a:close/>
                </a:path>
                <a:path w="594995" h="20954">
                  <a:moveTo>
                    <a:pt x="135661" y="10439"/>
                  </a:moveTo>
                  <a:lnTo>
                    <a:pt x="125222" y="10439"/>
                  </a:lnTo>
                  <a:lnTo>
                    <a:pt x="125222" y="20878"/>
                  </a:lnTo>
                  <a:lnTo>
                    <a:pt x="135661" y="20878"/>
                  </a:lnTo>
                  <a:lnTo>
                    <a:pt x="135661" y="10439"/>
                  </a:lnTo>
                  <a:close/>
                </a:path>
                <a:path w="594995" h="20954">
                  <a:moveTo>
                    <a:pt x="344360" y="0"/>
                  </a:moveTo>
                  <a:lnTo>
                    <a:pt x="333921" y="0"/>
                  </a:lnTo>
                  <a:lnTo>
                    <a:pt x="323481" y="0"/>
                  </a:lnTo>
                  <a:lnTo>
                    <a:pt x="323481" y="10439"/>
                  </a:lnTo>
                  <a:lnTo>
                    <a:pt x="333921" y="10439"/>
                  </a:lnTo>
                  <a:lnTo>
                    <a:pt x="344360" y="10439"/>
                  </a:lnTo>
                  <a:lnTo>
                    <a:pt x="344360" y="0"/>
                  </a:lnTo>
                  <a:close/>
                </a:path>
                <a:path w="594995" h="20954">
                  <a:moveTo>
                    <a:pt x="386092" y="0"/>
                  </a:moveTo>
                  <a:lnTo>
                    <a:pt x="375653" y="0"/>
                  </a:lnTo>
                  <a:lnTo>
                    <a:pt x="365226" y="0"/>
                  </a:lnTo>
                  <a:lnTo>
                    <a:pt x="354787" y="0"/>
                  </a:lnTo>
                  <a:lnTo>
                    <a:pt x="354787" y="10439"/>
                  </a:lnTo>
                  <a:lnTo>
                    <a:pt x="365213" y="10439"/>
                  </a:lnTo>
                  <a:lnTo>
                    <a:pt x="375653" y="10439"/>
                  </a:lnTo>
                  <a:lnTo>
                    <a:pt x="386092" y="10439"/>
                  </a:lnTo>
                  <a:lnTo>
                    <a:pt x="386092" y="0"/>
                  </a:lnTo>
                  <a:close/>
                </a:path>
                <a:path w="594995" h="20954">
                  <a:moveTo>
                    <a:pt x="417398" y="0"/>
                  </a:moveTo>
                  <a:lnTo>
                    <a:pt x="406958" y="0"/>
                  </a:lnTo>
                  <a:lnTo>
                    <a:pt x="396519" y="0"/>
                  </a:lnTo>
                  <a:lnTo>
                    <a:pt x="396519" y="10439"/>
                  </a:lnTo>
                  <a:lnTo>
                    <a:pt x="406958" y="10439"/>
                  </a:lnTo>
                  <a:lnTo>
                    <a:pt x="417398" y="10439"/>
                  </a:lnTo>
                  <a:lnTo>
                    <a:pt x="417398" y="0"/>
                  </a:lnTo>
                  <a:close/>
                </a:path>
                <a:path w="594995" h="20954">
                  <a:moveTo>
                    <a:pt x="448703" y="0"/>
                  </a:moveTo>
                  <a:lnTo>
                    <a:pt x="438264" y="0"/>
                  </a:lnTo>
                  <a:lnTo>
                    <a:pt x="427824" y="0"/>
                  </a:lnTo>
                  <a:lnTo>
                    <a:pt x="427824" y="10439"/>
                  </a:lnTo>
                  <a:lnTo>
                    <a:pt x="438264" y="10439"/>
                  </a:lnTo>
                  <a:lnTo>
                    <a:pt x="448703" y="10439"/>
                  </a:lnTo>
                  <a:lnTo>
                    <a:pt x="448703" y="0"/>
                  </a:lnTo>
                  <a:close/>
                </a:path>
                <a:path w="594995" h="20954">
                  <a:moveTo>
                    <a:pt x="500875" y="0"/>
                  </a:moveTo>
                  <a:lnTo>
                    <a:pt x="490435" y="0"/>
                  </a:lnTo>
                  <a:lnTo>
                    <a:pt x="479996" y="0"/>
                  </a:lnTo>
                  <a:lnTo>
                    <a:pt x="479996" y="10439"/>
                  </a:lnTo>
                  <a:lnTo>
                    <a:pt x="490435" y="10439"/>
                  </a:lnTo>
                  <a:lnTo>
                    <a:pt x="500875" y="10439"/>
                  </a:lnTo>
                  <a:lnTo>
                    <a:pt x="500875" y="0"/>
                  </a:lnTo>
                  <a:close/>
                </a:path>
                <a:path w="594995" h="20954">
                  <a:moveTo>
                    <a:pt x="573925" y="0"/>
                  </a:moveTo>
                  <a:lnTo>
                    <a:pt x="573925" y="0"/>
                  </a:lnTo>
                  <a:lnTo>
                    <a:pt x="532180" y="0"/>
                  </a:lnTo>
                  <a:lnTo>
                    <a:pt x="532180" y="10439"/>
                  </a:lnTo>
                  <a:lnTo>
                    <a:pt x="573925" y="10439"/>
                  </a:lnTo>
                  <a:lnTo>
                    <a:pt x="573925" y="0"/>
                  </a:lnTo>
                  <a:close/>
                </a:path>
                <a:path w="594995" h="20954">
                  <a:moveTo>
                    <a:pt x="594791" y="0"/>
                  </a:moveTo>
                  <a:lnTo>
                    <a:pt x="584352" y="0"/>
                  </a:lnTo>
                  <a:lnTo>
                    <a:pt x="584352" y="10439"/>
                  </a:lnTo>
                  <a:lnTo>
                    <a:pt x="594791" y="10439"/>
                  </a:lnTo>
                  <a:lnTo>
                    <a:pt x="59479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277190" y="4972951"/>
              <a:ext cx="354965" cy="0"/>
            </a:xfrm>
            <a:custGeom>
              <a:avLst/>
              <a:gdLst/>
              <a:ahLst/>
              <a:cxnLst/>
              <a:rect l="l" t="t" r="r" b="b"/>
              <a:pathLst>
                <a:path w="354965">
                  <a:moveTo>
                    <a:pt x="0" y="0"/>
                  </a:moveTo>
                  <a:lnTo>
                    <a:pt x="354787" y="0"/>
                  </a:lnTo>
                </a:path>
              </a:pathLst>
            </a:custGeom>
            <a:ln w="10439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89369" y="4967731"/>
              <a:ext cx="636905" cy="41910"/>
            </a:xfrm>
            <a:custGeom>
              <a:avLst/>
              <a:gdLst/>
              <a:ahLst/>
              <a:cxnLst/>
              <a:rect l="l" t="t" r="r" b="b"/>
              <a:pathLst>
                <a:path w="636905" h="41910">
                  <a:moveTo>
                    <a:pt x="10439" y="10426"/>
                  </a:moveTo>
                  <a:lnTo>
                    <a:pt x="0" y="10426"/>
                  </a:lnTo>
                  <a:lnTo>
                    <a:pt x="0" y="20866"/>
                  </a:lnTo>
                  <a:lnTo>
                    <a:pt x="0" y="31305"/>
                  </a:lnTo>
                  <a:lnTo>
                    <a:pt x="10439" y="31305"/>
                  </a:lnTo>
                  <a:lnTo>
                    <a:pt x="10439" y="20866"/>
                  </a:lnTo>
                  <a:lnTo>
                    <a:pt x="10439" y="10426"/>
                  </a:lnTo>
                  <a:close/>
                </a:path>
                <a:path w="636905" h="41910">
                  <a:moveTo>
                    <a:pt x="41719" y="10426"/>
                  </a:moveTo>
                  <a:lnTo>
                    <a:pt x="31292" y="10426"/>
                  </a:lnTo>
                  <a:lnTo>
                    <a:pt x="31292" y="20866"/>
                  </a:lnTo>
                  <a:lnTo>
                    <a:pt x="31292" y="31305"/>
                  </a:lnTo>
                  <a:lnTo>
                    <a:pt x="41719" y="31305"/>
                  </a:lnTo>
                  <a:lnTo>
                    <a:pt x="41719" y="20866"/>
                  </a:lnTo>
                  <a:lnTo>
                    <a:pt x="41719" y="10426"/>
                  </a:lnTo>
                  <a:close/>
                </a:path>
                <a:path w="636905" h="41910">
                  <a:moveTo>
                    <a:pt x="62598" y="10426"/>
                  </a:moveTo>
                  <a:lnTo>
                    <a:pt x="52171" y="10426"/>
                  </a:lnTo>
                  <a:lnTo>
                    <a:pt x="41732" y="10426"/>
                  </a:lnTo>
                  <a:lnTo>
                    <a:pt x="41732" y="20866"/>
                  </a:lnTo>
                  <a:lnTo>
                    <a:pt x="41732" y="31305"/>
                  </a:lnTo>
                  <a:lnTo>
                    <a:pt x="52171" y="31305"/>
                  </a:lnTo>
                  <a:lnTo>
                    <a:pt x="52171" y="20866"/>
                  </a:lnTo>
                  <a:lnTo>
                    <a:pt x="62598" y="20866"/>
                  </a:lnTo>
                  <a:lnTo>
                    <a:pt x="62598" y="10426"/>
                  </a:lnTo>
                  <a:close/>
                </a:path>
                <a:path w="636905" h="41910">
                  <a:moveTo>
                    <a:pt x="73025" y="20866"/>
                  </a:moveTo>
                  <a:lnTo>
                    <a:pt x="62598" y="20866"/>
                  </a:lnTo>
                  <a:lnTo>
                    <a:pt x="62598" y="31305"/>
                  </a:lnTo>
                  <a:lnTo>
                    <a:pt x="73025" y="31305"/>
                  </a:lnTo>
                  <a:lnTo>
                    <a:pt x="73025" y="20866"/>
                  </a:lnTo>
                  <a:close/>
                </a:path>
                <a:path w="636905" h="41910">
                  <a:moveTo>
                    <a:pt x="104330" y="20866"/>
                  </a:moveTo>
                  <a:lnTo>
                    <a:pt x="93903" y="20866"/>
                  </a:lnTo>
                  <a:lnTo>
                    <a:pt x="93903" y="10426"/>
                  </a:lnTo>
                  <a:lnTo>
                    <a:pt x="83477" y="10426"/>
                  </a:lnTo>
                  <a:lnTo>
                    <a:pt x="83477" y="20866"/>
                  </a:lnTo>
                  <a:lnTo>
                    <a:pt x="73037" y="20866"/>
                  </a:lnTo>
                  <a:lnTo>
                    <a:pt x="73037" y="31305"/>
                  </a:lnTo>
                  <a:lnTo>
                    <a:pt x="83477" y="31305"/>
                  </a:lnTo>
                  <a:lnTo>
                    <a:pt x="83477" y="41744"/>
                  </a:lnTo>
                  <a:lnTo>
                    <a:pt x="93903" y="41744"/>
                  </a:lnTo>
                  <a:lnTo>
                    <a:pt x="104330" y="41744"/>
                  </a:lnTo>
                  <a:lnTo>
                    <a:pt x="104330" y="31305"/>
                  </a:lnTo>
                  <a:lnTo>
                    <a:pt x="104330" y="20866"/>
                  </a:lnTo>
                  <a:close/>
                </a:path>
                <a:path w="636905" h="41910">
                  <a:moveTo>
                    <a:pt x="156514" y="20866"/>
                  </a:moveTo>
                  <a:lnTo>
                    <a:pt x="146088" y="20866"/>
                  </a:lnTo>
                  <a:lnTo>
                    <a:pt x="146088" y="10426"/>
                  </a:lnTo>
                  <a:lnTo>
                    <a:pt x="135648" y="10426"/>
                  </a:lnTo>
                  <a:lnTo>
                    <a:pt x="125209" y="10426"/>
                  </a:lnTo>
                  <a:lnTo>
                    <a:pt x="125209" y="20866"/>
                  </a:lnTo>
                  <a:lnTo>
                    <a:pt x="114782" y="20866"/>
                  </a:lnTo>
                  <a:lnTo>
                    <a:pt x="104343" y="20866"/>
                  </a:lnTo>
                  <a:lnTo>
                    <a:pt x="104343" y="31305"/>
                  </a:lnTo>
                  <a:lnTo>
                    <a:pt x="114782" y="31305"/>
                  </a:lnTo>
                  <a:lnTo>
                    <a:pt x="114782" y="41744"/>
                  </a:lnTo>
                  <a:lnTo>
                    <a:pt x="125209" y="41744"/>
                  </a:lnTo>
                  <a:lnTo>
                    <a:pt x="135648" y="41744"/>
                  </a:lnTo>
                  <a:lnTo>
                    <a:pt x="135648" y="31305"/>
                  </a:lnTo>
                  <a:lnTo>
                    <a:pt x="135648" y="20866"/>
                  </a:lnTo>
                  <a:lnTo>
                    <a:pt x="146075" y="20866"/>
                  </a:lnTo>
                  <a:lnTo>
                    <a:pt x="146075" y="31305"/>
                  </a:lnTo>
                  <a:lnTo>
                    <a:pt x="156514" y="31305"/>
                  </a:lnTo>
                  <a:lnTo>
                    <a:pt x="156514" y="20866"/>
                  </a:lnTo>
                  <a:close/>
                </a:path>
                <a:path w="636905" h="41910">
                  <a:moveTo>
                    <a:pt x="166954" y="10426"/>
                  </a:moveTo>
                  <a:lnTo>
                    <a:pt x="156514" y="10426"/>
                  </a:lnTo>
                  <a:lnTo>
                    <a:pt x="156514" y="20866"/>
                  </a:lnTo>
                  <a:lnTo>
                    <a:pt x="166954" y="20866"/>
                  </a:lnTo>
                  <a:lnTo>
                    <a:pt x="166954" y="10426"/>
                  </a:lnTo>
                  <a:close/>
                </a:path>
                <a:path w="636905" h="41910">
                  <a:moveTo>
                    <a:pt x="187820" y="10426"/>
                  </a:moveTo>
                  <a:lnTo>
                    <a:pt x="177380" y="10426"/>
                  </a:lnTo>
                  <a:lnTo>
                    <a:pt x="177380" y="20866"/>
                  </a:lnTo>
                  <a:lnTo>
                    <a:pt x="166954" y="20866"/>
                  </a:lnTo>
                  <a:lnTo>
                    <a:pt x="166954" y="31305"/>
                  </a:lnTo>
                  <a:lnTo>
                    <a:pt x="177393" y="31305"/>
                  </a:lnTo>
                  <a:lnTo>
                    <a:pt x="177393" y="20866"/>
                  </a:lnTo>
                  <a:lnTo>
                    <a:pt x="187820" y="20866"/>
                  </a:lnTo>
                  <a:lnTo>
                    <a:pt x="187820" y="10426"/>
                  </a:lnTo>
                  <a:close/>
                </a:path>
                <a:path w="636905" h="41910">
                  <a:moveTo>
                    <a:pt x="219125" y="10426"/>
                  </a:moveTo>
                  <a:lnTo>
                    <a:pt x="208686" y="10426"/>
                  </a:lnTo>
                  <a:lnTo>
                    <a:pt x="208686" y="20866"/>
                  </a:lnTo>
                  <a:lnTo>
                    <a:pt x="198259" y="20866"/>
                  </a:lnTo>
                  <a:lnTo>
                    <a:pt x="187820" y="20866"/>
                  </a:lnTo>
                  <a:lnTo>
                    <a:pt x="187820" y="31305"/>
                  </a:lnTo>
                  <a:lnTo>
                    <a:pt x="198259" y="31305"/>
                  </a:lnTo>
                  <a:lnTo>
                    <a:pt x="208699" y="31305"/>
                  </a:lnTo>
                  <a:lnTo>
                    <a:pt x="208699" y="20866"/>
                  </a:lnTo>
                  <a:lnTo>
                    <a:pt x="219125" y="20866"/>
                  </a:lnTo>
                  <a:lnTo>
                    <a:pt x="219125" y="10426"/>
                  </a:lnTo>
                  <a:close/>
                </a:path>
                <a:path w="636905" h="41910">
                  <a:moveTo>
                    <a:pt x="250431" y="20866"/>
                  </a:moveTo>
                  <a:lnTo>
                    <a:pt x="240004" y="20866"/>
                  </a:lnTo>
                  <a:lnTo>
                    <a:pt x="229565" y="20866"/>
                  </a:lnTo>
                  <a:lnTo>
                    <a:pt x="219125" y="20866"/>
                  </a:lnTo>
                  <a:lnTo>
                    <a:pt x="219125" y="31305"/>
                  </a:lnTo>
                  <a:lnTo>
                    <a:pt x="229565" y="31305"/>
                  </a:lnTo>
                  <a:lnTo>
                    <a:pt x="239991" y="31305"/>
                  </a:lnTo>
                  <a:lnTo>
                    <a:pt x="250431" y="31305"/>
                  </a:lnTo>
                  <a:lnTo>
                    <a:pt x="250431" y="20866"/>
                  </a:lnTo>
                  <a:close/>
                </a:path>
                <a:path w="636905" h="41910">
                  <a:moveTo>
                    <a:pt x="271284" y="20866"/>
                  </a:moveTo>
                  <a:lnTo>
                    <a:pt x="260870" y="20866"/>
                  </a:lnTo>
                  <a:lnTo>
                    <a:pt x="260870" y="10426"/>
                  </a:lnTo>
                  <a:lnTo>
                    <a:pt x="250431" y="10426"/>
                  </a:lnTo>
                  <a:lnTo>
                    <a:pt x="250431" y="20866"/>
                  </a:lnTo>
                  <a:lnTo>
                    <a:pt x="260858" y="20866"/>
                  </a:lnTo>
                  <a:lnTo>
                    <a:pt x="260858" y="31305"/>
                  </a:lnTo>
                  <a:lnTo>
                    <a:pt x="271284" y="31305"/>
                  </a:lnTo>
                  <a:lnTo>
                    <a:pt x="271284" y="20866"/>
                  </a:lnTo>
                  <a:close/>
                </a:path>
                <a:path w="636905" h="41910">
                  <a:moveTo>
                    <a:pt x="302602" y="10426"/>
                  </a:moveTo>
                  <a:lnTo>
                    <a:pt x="292163" y="10426"/>
                  </a:lnTo>
                  <a:lnTo>
                    <a:pt x="292163" y="20866"/>
                  </a:lnTo>
                  <a:lnTo>
                    <a:pt x="281736" y="20866"/>
                  </a:lnTo>
                  <a:lnTo>
                    <a:pt x="281736" y="31305"/>
                  </a:lnTo>
                  <a:lnTo>
                    <a:pt x="292176" y="31305"/>
                  </a:lnTo>
                  <a:lnTo>
                    <a:pt x="292176" y="20866"/>
                  </a:lnTo>
                  <a:lnTo>
                    <a:pt x="302602" y="20866"/>
                  </a:lnTo>
                  <a:lnTo>
                    <a:pt x="302602" y="10426"/>
                  </a:lnTo>
                  <a:close/>
                </a:path>
                <a:path w="636905" h="41910">
                  <a:moveTo>
                    <a:pt x="313042" y="20866"/>
                  </a:moveTo>
                  <a:lnTo>
                    <a:pt x="302602" y="20866"/>
                  </a:lnTo>
                  <a:lnTo>
                    <a:pt x="302602" y="31305"/>
                  </a:lnTo>
                  <a:lnTo>
                    <a:pt x="313042" y="31305"/>
                  </a:lnTo>
                  <a:lnTo>
                    <a:pt x="313042" y="20866"/>
                  </a:lnTo>
                  <a:close/>
                </a:path>
                <a:path w="636905" h="41910">
                  <a:moveTo>
                    <a:pt x="333908" y="10426"/>
                  </a:moveTo>
                  <a:lnTo>
                    <a:pt x="323481" y="10426"/>
                  </a:lnTo>
                  <a:lnTo>
                    <a:pt x="313042" y="10426"/>
                  </a:lnTo>
                  <a:lnTo>
                    <a:pt x="313042" y="20866"/>
                  </a:lnTo>
                  <a:lnTo>
                    <a:pt x="323456" y="20866"/>
                  </a:lnTo>
                  <a:lnTo>
                    <a:pt x="323456" y="31305"/>
                  </a:lnTo>
                  <a:lnTo>
                    <a:pt x="333908" y="31305"/>
                  </a:lnTo>
                  <a:lnTo>
                    <a:pt x="333908" y="20866"/>
                  </a:lnTo>
                  <a:lnTo>
                    <a:pt x="333908" y="10426"/>
                  </a:lnTo>
                  <a:close/>
                </a:path>
                <a:path w="636905" h="41910">
                  <a:moveTo>
                    <a:pt x="406958" y="20866"/>
                  </a:moveTo>
                  <a:lnTo>
                    <a:pt x="396519" y="20866"/>
                  </a:lnTo>
                  <a:lnTo>
                    <a:pt x="396519" y="10426"/>
                  </a:lnTo>
                  <a:lnTo>
                    <a:pt x="386080" y="10426"/>
                  </a:lnTo>
                  <a:lnTo>
                    <a:pt x="375653" y="10426"/>
                  </a:lnTo>
                  <a:lnTo>
                    <a:pt x="365213" y="10426"/>
                  </a:lnTo>
                  <a:lnTo>
                    <a:pt x="354774" y="10426"/>
                  </a:lnTo>
                  <a:lnTo>
                    <a:pt x="354774" y="20866"/>
                  </a:lnTo>
                  <a:lnTo>
                    <a:pt x="365213" y="20866"/>
                  </a:lnTo>
                  <a:lnTo>
                    <a:pt x="365213" y="31305"/>
                  </a:lnTo>
                  <a:lnTo>
                    <a:pt x="375640" y="31305"/>
                  </a:lnTo>
                  <a:lnTo>
                    <a:pt x="386080" y="31305"/>
                  </a:lnTo>
                  <a:lnTo>
                    <a:pt x="396519" y="31305"/>
                  </a:lnTo>
                  <a:lnTo>
                    <a:pt x="406958" y="31305"/>
                  </a:lnTo>
                  <a:lnTo>
                    <a:pt x="406958" y="20866"/>
                  </a:lnTo>
                  <a:close/>
                </a:path>
                <a:path w="636905" h="41910">
                  <a:moveTo>
                    <a:pt x="448691" y="10426"/>
                  </a:moveTo>
                  <a:lnTo>
                    <a:pt x="438264" y="10426"/>
                  </a:lnTo>
                  <a:lnTo>
                    <a:pt x="427824" y="10426"/>
                  </a:lnTo>
                  <a:lnTo>
                    <a:pt x="427824" y="20866"/>
                  </a:lnTo>
                  <a:lnTo>
                    <a:pt x="427824" y="31305"/>
                  </a:lnTo>
                  <a:lnTo>
                    <a:pt x="438264" y="31305"/>
                  </a:lnTo>
                  <a:lnTo>
                    <a:pt x="438264" y="20866"/>
                  </a:lnTo>
                  <a:lnTo>
                    <a:pt x="448691" y="20866"/>
                  </a:lnTo>
                  <a:lnTo>
                    <a:pt x="448691" y="10426"/>
                  </a:lnTo>
                  <a:close/>
                </a:path>
                <a:path w="636905" h="41910">
                  <a:moveTo>
                    <a:pt x="459130" y="20866"/>
                  </a:moveTo>
                  <a:lnTo>
                    <a:pt x="448691" y="20866"/>
                  </a:lnTo>
                  <a:lnTo>
                    <a:pt x="448691" y="31305"/>
                  </a:lnTo>
                  <a:lnTo>
                    <a:pt x="459130" y="31305"/>
                  </a:lnTo>
                  <a:lnTo>
                    <a:pt x="459130" y="20866"/>
                  </a:lnTo>
                  <a:close/>
                </a:path>
                <a:path w="636905" h="41910">
                  <a:moveTo>
                    <a:pt x="511302" y="10426"/>
                  </a:moveTo>
                  <a:lnTo>
                    <a:pt x="500862" y="10426"/>
                  </a:lnTo>
                  <a:lnTo>
                    <a:pt x="500862" y="20866"/>
                  </a:lnTo>
                  <a:lnTo>
                    <a:pt x="490435" y="20866"/>
                  </a:lnTo>
                  <a:lnTo>
                    <a:pt x="490435" y="10426"/>
                  </a:lnTo>
                  <a:lnTo>
                    <a:pt x="479996" y="10426"/>
                  </a:lnTo>
                  <a:lnTo>
                    <a:pt x="469569" y="10426"/>
                  </a:lnTo>
                  <a:lnTo>
                    <a:pt x="459130" y="10426"/>
                  </a:lnTo>
                  <a:lnTo>
                    <a:pt x="459130" y="20866"/>
                  </a:lnTo>
                  <a:lnTo>
                    <a:pt x="469557" y="20866"/>
                  </a:lnTo>
                  <a:lnTo>
                    <a:pt x="479996" y="20866"/>
                  </a:lnTo>
                  <a:lnTo>
                    <a:pt x="490423" y="20866"/>
                  </a:lnTo>
                  <a:lnTo>
                    <a:pt x="490423" y="31305"/>
                  </a:lnTo>
                  <a:lnTo>
                    <a:pt x="500862" y="31305"/>
                  </a:lnTo>
                  <a:lnTo>
                    <a:pt x="511302" y="31305"/>
                  </a:lnTo>
                  <a:lnTo>
                    <a:pt x="511302" y="20866"/>
                  </a:lnTo>
                  <a:lnTo>
                    <a:pt x="511302" y="10426"/>
                  </a:lnTo>
                  <a:close/>
                </a:path>
                <a:path w="636905" h="41910">
                  <a:moveTo>
                    <a:pt x="542607" y="10426"/>
                  </a:moveTo>
                  <a:lnTo>
                    <a:pt x="532168" y="10426"/>
                  </a:lnTo>
                  <a:lnTo>
                    <a:pt x="532168" y="20866"/>
                  </a:lnTo>
                  <a:lnTo>
                    <a:pt x="521728" y="20866"/>
                  </a:lnTo>
                  <a:lnTo>
                    <a:pt x="521728" y="31305"/>
                  </a:lnTo>
                  <a:lnTo>
                    <a:pt x="532168" y="31305"/>
                  </a:lnTo>
                  <a:lnTo>
                    <a:pt x="542607" y="31305"/>
                  </a:lnTo>
                  <a:lnTo>
                    <a:pt x="542607" y="20866"/>
                  </a:lnTo>
                  <a:lnTo>
                    <a:pt x="542607" y="10426"/>
                  </a:lnTo>
                  <a:close/>
                </a:path>
                <a:path w="636905" h="41910">
                  <a:moveTo>
                    <a:pt x="563473" y="20866"/>
                  </a:moveTo>
                  <a:lnTo>
                    <a:pt x="553034" y="20866"/>
                  </a:lnTo>
                  <a:lnTo>
                    <a:pt x="553034" y="31305"/>
                  </a:lnTo>
                  <a:lnTo>
                    <a:pt x="563473" y="31305"/>
                  </a:lnTo>
                  <a:lnTo>
                    <a:pt x="563473" y="20866"/>
                  </a:lnTo>
                  <a:close/>
                </a:path>
                <a:path w="636905" h="41910">
                  <a:moveTo>
                    <a:pt x="636524" y="20866"/>
                  </a:moveTo>
                  <a:lnTo>
                    <a:pt x="626084" y="20866"/>
                  </a:lnTo>
                  <a:lnTo>
                    <a:pt x="615645" y="20866"/>
                  </a:lnTo>
                  <a:lnTo>
                    <a:pt x="615645" y="10439"/>
                  </a:lnTo>
                  <a:lnTo>
                    <a:pt x="615645" y="0"/>
                  </a:lnTo>
                  <a:lnTo>
                    <a:pt x="605205" y="0"/>
                  </a:lnTo>
                  <a:lnTo>
                    <a:pt x="605205" y="10426"/>
                  </a:lnTo>
                  <a:lnTo>
                    <a:pt x="594779" y="10426"/>
                  </a:lnTo>
                  <a:lnTo>
                    <a:pt x="594779" y="20866"/>
                  </a:lnTo>
                  <a:lnTo>
                    <a:pt x="584352" y="20866"/>
                  </a:lnTo>
                  <a:lnTo>
                    <a:pt x="584352" y="10426"/>
                  </a:lnTo>
                  <a:lnTo>
                    <a:pt x="573913" y="10426"/>
                  </a:lnTo>
                  <a:lnTo>
                    <a:pt x="563473" y="10426"/>
                  </a:lnTo>
                  <a:lnTo>
                    <a:pt x="563473" y="20866"/>
                  </a:lnTo>
                  <a:lnTo>
                    <a:pt x="573913" y="20866"/>
                  </a:lnTo>
                  <a:lnTo>
                    <a:pt x="584339" y="20866"/>
                  </a:lnTo>
                  <a:lnTo>
                    <a:pt x="584339" y="31305"/>
                  </a:lnTo>
                  <a:lnTo>
                    <a:pt x="594779" y="31305"/>
                  </a:lnTo>
                  <a:lnTo>
                    <a:pt x="605205" y="31305"/>
                  </a:lnTo>
                  <a:lnTo>
                    <a:pt x="615645" y="31305"/>
                  </a:lnTo>
                  <a:lnTo>
                    <a:pt x="626084" y="31305"/>
                  </a:lnTo>
                  <a:lnTo>
                    <a:pt x="636524" y="31305"/>
                  </a:lnTo>
                  <a:lnTo>
                    <a:pt x="636524" y="2086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89369" y="4999037"/>
              <a:ext cx="636905" cy="31750"/>
            </a:xfrm>
            <a:custGeom>
              <a:avLst/>
              <a:gdLst/>
              <a:ahLst/>
              <a:cxnLst/>
              <a:rect l="l" t="t" r="r" b="b"/>
              <a:pathLst>
                <a:path w="636905" h="31750">
                  <a:moveTo>
                    <a:pt x="10439" y="20866"/>
                  </a:moveTo>
                  <a:lnTo>
                    <a:pt x="0" y="20866"/>
                  </a:lnTo>
                  <a:lnTo>
                    <a:pt x="0" y="31305"/>
                  </a:lnTo>
                  <a:lnTo>
                    <a:pt x="10439" y="31305"/>
                  </a:lnTo>
                  <a:lnTo>
                    <a:pt x="10439" y="20866"/>
                  </a:lnTo>
                  <a:close/>
                </a:path>
                <a:path w="636905" h="31750">
                  <a:moveTo>
                    <a:pt x="41719" y="10426"/>
                  </a:moveTo>
                  <a:lnTo>
                    <a:pt x="31292" y="10426"/>
                  </a:lnTo>
                  <a:lnTo>
                    <a:pt x="20866" y="10426"/>
                  </a:lnTo>
                  <a:lnTo>
                    <a:pt x="20866" y="20866"/>
                  </a:lnTo>
                  <a:lnTo>
                    <a:pt x="31292" y="20866"/>
                  </a:lnTo>
                  <a:lnTo>
                    <a:pt x="41719" y="20866"/>
                  </a:lnTo>
                  <a:lnTo>
                    <a:pt x="41719" y="10426"/>
                  </a:lnTo>
                  <a:close/>
                </a:path>
                <a:path w="636905" h="31750">
                  <a:moveTo>
                    <a:pt x="73025" y="10426"/>
                  </a:moveTo>
                  <a:lnTo>
                    <a:pt x="62598" y="10426"/>
                  </a:lnTo>
                  <a:lnTo>
                    <a:pt x="52171" y="10426"/>
                  </a:lnTo>
                  <a:lnTo>
                    <a:pt x="41732" y="10426"/>
                  </a:lnTo>
                  <a:lnTo>
                    <a:pt x="41732" y="20866"/>
                  </a:lnTo>
                  <a:lnTo>
                    <a:pt x="52171" y="20866"/>
                  </a:lnTo>
                  <a:lnTo>
                    <a:pt x="62598" y="20866"/>
                  </a:lnTo>
                  <a:lnTo>
                    <a:pt x="73025" y="20866"/>
                  </a:lnTo>
                  <a:lnTo>
                    <a:pt x="73025" y="10426"/>
                  </a:lnTo>
                  <a:close/>
                </a:path>
                <a:path w="636905" h="31750">
                  <a:moveTo>
                    <a:pt x="135648" y="0"/>
                  </a:moveTo>
                  <a:lnTo>
                    <a:pt x="125209" y="0"/>
                  </a:lnTo>
                  <a:lnTo>
                    <a:pt x="125209" y="10426"/>
                  </a:lnTo>
                  <a:lnTo>
                    <a:pt x="125209" y="20866"/>
                  </a:lnTo>
                  <a:lnTo>
                    <a:pt x="135648" y="20866"/>
                  </a:lnTo>
                  <a:lnTo>
                    <a:pt x="135648" y="10439"/>
                  </a:lnTo>
                  <a:lnTo>
                    <a:pt x="135648" y="0"/>
                  </a:lnTo>
                  <a:close/>
                </a:path>
                <a:path w="636905" h="31750">
                  <a:moveTo>
                    <a:pt x="229565" y="10426"/>
                  </a:moveTo>
                  <a:lnTo>
                    <a:pt x="219125" y="10426"/>
                  </a:lnTo>
                  <a:lnTo>
                    <a:pt x="219125" y="0"/>
                  </a:lnTo>
                  <a:lnTo>
                    <a:pt x="208699" y="0"/>
                  </a:lnTo>
                  <a:lnTo>
                    <a:pt x="198259" y="0"/>
                  </a:lnTo>
                  <a:lnTo>
                    <a:pt x="187820" y="0"/>
                  </a:lnTo>
                  <a:lnTo>
                    <a:pt x="177380" y="0"/>
                  </a:lnTo>
                  <a:lnTo>
                    <a:pt x="177380" y="10426"/>
                  </a:lnTo>
                  <a:lnTo>
                    <a:pt x="166954" y="10426"/>
                  </a:lnTo>
                  <a:lnTo>
                    <a:pt x="166954" y="0"/>
                  </a:lnTo>
                  <a:lnTo>
                    <a:pt x="156514" y="0"/>
                  </a:lnTo>
                  <a:lnTo>
                    <a:pt x="156514" y="10426"/>
                  </a:lnTo>
                  <a:lnTo>
                    <a:pt x="146075" y="10426"/>
                  </a:lnTo>
                  <a:lnTo>
                    <a:pt x="146075" y="20866"/>
                  </a:lnTo>
                  <a:lnTo>
                    <a:pt x="156514" y="20866"/>
                  </a:lnTo>
                  <a:lnTo>
                    <a:pt x="156514" y="10439"/>
                  </a:lnTo>
                  <a:lnTo>
                    <a:pt x="166954" y="10439"/>
                  </a:lnTo>
                  <a:lnTo>
                    <a:pt x="166954" y="20866"/>
                  </a:lnTo>
                  <a:lnTo>
                    <a:pt x="177380" y="20866"/>
                  </a:lnTo>
                  <a:lnTo>
                    <a:pt x="187820" y="20866"/>
                  </a:lnTo>
                  <a:lnTo>
                    <a:pt x="198259" y="20866"/>
                  </a:lnTo>
                  <a:lnTo>
                    <a:pt x="198259" y="10439"/>
                  </a:lnTo>
                  <a:lnTo>
                    <a:pt x="208686" y="10439"/>
                  </a:lnTo>
                  <a:lnTo>
                    <a:pt x="219125" y="10439"/>
                  </a:lnTo>
                  <a:lnTo>
                    <a:pt x="219125" y="20866"/>
                  </a:lnTo>
                  <a:lnTo>
                    <a:pt x="229565" y="20866"/>
                  </a:lnTo>
                  <a:lnTo>
                    <a:pt x="229565" y="10426"/>
                  </a:lnTo>
                  <a:close/>
                </a:path>
                <a:path w="636905" h="31750">
                  <a:moveTo>
                    <a:pt x="271284" y="0"/>
                  </a:moveTo>
                  <a:lnTo>
                    <a:pt x="260858" y="0"/>
                  </a:lnTo>
                  <a:lnTo>
                    <a:pt x="260858" y="10426"/>
                  </a:lnTo>
                  <a:lnTo>
                    <a:pt x="250431" y="10426"/>
                  </a:lnTo>
                  <a:lnTo>
                    <a:pt x="250431" y="20866"/>
                  </a:lnTo>
                  <a:lnTo>
                    <a:pt x="260870" y="20866"/>
                  </a:lnTo>
                  <a:lnTo>
                    <a:pt x="260870" y="10439"/>
                  </a:lnTo>
                  <a:lnTo>
                    <a:pt x="271284" y="10439"/>
                  </a:lnTo>
                  <a:lnTo>
                    <a:pt x="271284" y="0"/>
                  </a:lnTo>
                  <a:close/>
                </a:path>
                <a:path w="636905" h="31750">
                  <a:moveTo>
                    <a:pt x="333908" y="0"/>
                  </a:moveTo>
                  <a:lnTo>
                    <a:pt x="323456" y="0"/>
                  </a:lnTo>
                  <a:lnTo>
                    <a:pt x="323456" y="10426"/>
                  </a:lnTo>
                  <a:lnTo>
                    <a:pt x="313042" y="10426"/>
                  </a:lnTo>
                  <a:lnTo>
                    <a:pt x="313042" y="0"/>
                  </a:lnTo>
                  <a:lnTo>
                    <a:pt x="302602" y="0"/>
                  </a:lnTo>
                  <a:lnTo>
                    <a:pt x="302602" y="10426"/>
                  </a:lnTo>
                  <a:lnTo>
                    <a:pt x="292176" y="10426"/>
                  </a:lnTo>
                  <a:lnTo>
                    <a:pt x="292176" y="0"/>
                  </a:lnTo>
                  <a:lnTo>
                    <a:pt x="281736" y="0"/>
                  </a:lnTo>
                  <a:lnTo>
                    <a:pt x="281736" y="10439"/>
                  </a:lnTo>
                  <a:lnTo>
                    <a:pt x="292163" y="10439"/>
                  </a:lnTo>
                  <a:lnTo>
                    <a:pt x="292163" y="20866"/>
                  </a:lnTo>
                  <a:lnTo>
                    <a:pt x="302602" y="20866"/>
                  </a:lnTo>
                  <a:lnTo>
                    <a:pt x="302602" y="10439"/>
                  </a:lnTo>
                  <a:lnTo>
                    <a:pt x="313042" y="10439"/>
                  </a:lnTo>
                  <a:lnTo>
                    <a:pt x="313042" y="20866"/>
                  </a:lnTo>
                  <a:lnTo>
                    <a:pt x="323456" y="20866"/>
                  </a:lnTo>
                  <a:lnTo>
                    <a:pt x="333908" y="20866"/>
                  </a:lnTo>
                  <a:lnTo>
                    <a:pt x="333908" y="10439"/>
                  </a:lnTo>
                  <a:lnTo>
                    <a:pt x="333908" y="0"/>
                  </a:lnTo>
                  <a:close/>
                </a:path>
                <a:path w="636905" h="31750">
                  <a:moveTo>
                    <a:pt x="417385" y="10426"/>
                  </a:moveTo>
                  <a:lnTo>
                    <a:pt x="406958" y="10426"/>
                  </a:lnTo>
                  <a:lnTo>
                    <a:pt x="406958" y="0"/>
                  </a:lnTo>
                  <a:lnTo>
                    <a:pt x="396519" y="0"/>
                  </a:lnTo>
                  <a:lnTo>
                    <a:pt x="386080" y="0"/>
                  </a:lnTo>
                  <a:lnTo>
                    <a:pt x="375640" y="0"/>
                  </a:lnTo>
                  <a:lnTo>
                    <a:pt x="375640" y="10426"/>
                  </a:lnTo>
                  <a:lnTo>
                    <a:pt x="365213" y="10426"/>
                  </a:lnTo>
                  <a:lnTo>
                    <a:pt x="365213" y="20866"/>
                  </a:lnTo>
                  <a:lnTo>
                    <a:pt x="375640" y="20866"/>
                  </a:lnTo>
                  <a:lnTo>
                    <a:pt x="386080" y="20866"/>
                  </a:lnTo>
                  <a:lnTo>
                    <a:pt x="386080" y="10439"/>
                  </a:lnTo>
                  <a:lnTo>
                    <a:pt x="396519" y="10439"/>
                  </a:lnTo>
                  <a:lnTo>
                    <a:pt x="396519" y="20866"/>
                  </a:lnTo>
                  <a:lnTo>
                    <a:pt x="406946" y="20866"/>
                  </a:lnTo>
                  <a:lnTo>
                    <a:pt x="417385" y="20866"/>
                  </a:lnTo>
                  <a:lnTo>
                    <a:pt x="417385" y="10426"/>
                  </a:lnTo>
                  <a:close/>
                </a:path>
                <a:path w="636905" h="31750">
                  <a:moveTo>
                    <a:pt x="479996" y="0"/>
                  </a:moveTo>
                  <a:lnTo>
                    <a:pt x="469569" y="0"/>
                  </a:lnTo>
                  <a:lnTo>
                    <a:pt x="459130" y="0"/>
                  </a:lnTo>
                  <a:lnTo>
                    <a:pt x="448691" y="0"/>
                  </a:lnTo>
                  <a:lnTo>
                    <a:pt x="448691" y="10426"/>
                  </a:lnTo>
                  <a:lnTo>
                    <a:pt x="438264" y="10426"/>
                  </a:lnTo>
                  <a:lnTo>
                    <a:pt x="427824" y="10426"/>
                  </a:lnTo>
                  <a:lnTo>
                    <a:pt x="427824" y="20866"/>
                  </a:lnTo>
                  <a:lnTo>
                    <a:pt x="438251" y="20866"/>
                  </a:lnTo>
                  <a:lnTo>
                    <a:pt x="448691" y="20866"/>
                  </a:lnTo>
                  <a:lnTo>
                    <a:pt x="448691" y="10439"/>
                  </a:lnTo>
                  <a:lnTo>
                    <a:pt x="459130" y="10439"/>
                  </a:lnTo>
                  <a:lnTo>
                    <a:pt x="469557" y="10439"/>
                  </a:lnTo>
                  <a:lnTo>
                    <a:pt x="469557" y="20866"/>
                  </a:lnTo>
                  <a:lnTo>
                    <a:pt x="479996" y="20866"/>
                  </a:lnTo>
                  <a:lnTo>
                    <a:pt x="479996" y="10439"/>
                  </a:lnTo>
                  <a:lnTo>
                    <a:pt x="479996" y="0"/>
                  </a:lnTo>
                  <a:close/>
                </a:path>
                <a:path w="636905" h="31750">
                  <a:moveTo>
                    <a:pt x="500862" y="0"/>
                  </a:moveTo>
                  <a:lnTo>
                    <a:pt x="490423" y="0"/>
                  </a:lnTo>
                  <a:lnTo>
                    <a:pt x="490423" y="10426"/>
                  </a:lnTo>
                  <a:lnTo>
                    <a:pt x="490423" y="20866"/>
                  </a:lnTo>
                  <a:lnTo>
                    <a:pt x="500862" y="20866"/>
                  </a:lnTo>
                  <a:lnTo>
                    <a:pt x="500862" y="10439"/>
                  </a:lnTo>
                  <a:lnTo>
                    <a:pt x="500862" y="0"/>
                  </a:lnTo>
                  <a:close/>
                </a:path>
                <a:path w="636905" h="31750">
                  <a:moveTo>
                    <a:pt x="542607" y="0"/>
                  </a:moveTo>
                  <a:lnTo>
                    <a:pt x="532168" y="0"/>
                  </a:lnTo>
                  <a:lnTo>
                    <a:pt x="521741" y="0"/>
                  </a:lnTo>
                  <a:lnTo>
                    <a:pt x="511302" y="0"/>
                  </a:lnTo>
                  <a:lnTo>
                    <a:pt x="511302" y="10426"/>
                  </a:lnTo>
                  <a:lnTo>
                    <a:pt x="511302" y="20866"/>
                  </a:lnTo>
                  <a:lnTo>
                    <a:pt x="521728" y="20866"/>
                  </a:lnTo>
                  <a:lnTo>
                    <a:pt x="532168" y="20866"/>
                  </a:lnTo>
                  <a:lnTo>
                    <a:pt x="532168" y="10439"/>
                  </a:lnTo>
                  <a:lnTo>
                    <a:pt x="542607" y="10439"/>
                  </a:lnTo>
                  <a:lnTo>
                    <a:pt x="542607" y="0"/>
                  </a:lnTo>
                  <a:close/>
                </a:path>
                <a:path w="636905" h="31750">
                  <a:moveTo>
                    <a:pt x="636524" y="0"/>
                  </a:moveTo>
                  <a:lnTo>
                    <a:pt x="626084" y="0"/>
                  </a:lnTo>
                  <a:lnTo>
                    <a:pt x="626084" y="10426"/>
                  </a:lnTo>
                  <a:lnTo>
                    <a:pt x="615645" y="10426"/>
                  </a:lnTo>
                  <a:lnTo>
                    <a:pt x="605218" y="10426"/>
                  </a:lnTo>
                  <a:lnTo>
                    <a:pt x="605218" y="0"/>
                  </a:lnTo>
                  <a:lnTo>
                    <a:pt x="594779" y="0"/>
                  </a:lnTo>
                  <a:lnTo>
                    <a:pt x="584352" y="0"/>
                  </a:lnTo>
                  <a:lnTo>
                    <a:pt x="573913" y="0"/>
                  </a:lnTo>
                  <a:lnTo>
                    <a:pt x="563473" y="0"/>
                  </a:lnTo>
                  <a:lnTo>
                    <a:pt x="563473" y="10439"/>
                  </a:lnTo>
                  <a:lnTo>
                    <a:pt x="573913" y="10439"/>
                  </a:lnTo>
                  <a:lnTo>
                    <a:pt x="584339" y="10439"/>
                  </a:lnTo>
                  <a:lnTo>
                    <a:pt x="584339" y="20866"/>
                  </a:lnTo>
                  <a:lnTo>
                    <a:pt x="626084" y="20866"/>
                  </a:lnTo>
                  <a:lnTo>
                    <a:pt x="626084" y="10439"/>
                  </a:lnTo>
                  <a:lnTo>
                    <a:pt x="636524" y="10439"/>
                  </a:lnTo>
                  <a:lnTo>
                    <a:pt x="636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99796" y="5025123"/>
              <a:ext cx="135890" cy="0"/>
            </a:xfrm>
            <a:custGeom>
              <a:avLst/>
              <a:gdLst/>
              <a:ahLst/>
              <a:cxnLst/>
              <a:rect l="l" t="t" r="r" b="b"/>
              <a:pathLst>
                <a:path w="135890">
                  <a:moveTo>
                    <a:pt x="0" y="0"/>
                  </a:moveTo>
                  <a:lnTo>
                    <a:pt x="135661" y="0"/>
                  </a:lnTo>
                </a:path>
              </a:pathLst>
            </a:custGeom>
            <a:ln w="10439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/>
            <p:cNvSpPr/>
            <p:nvPr/>
          </p:nvSpPr>
          <p:spPr>
            <a:xfrm>
              <a:off x="266750" y="5019903"/>
              <a:ext cx="177800" cy="10795"/>
            </a:xfrm>
            <a:custGeom>
              <a:avLst/>
              <a:gdLst/>
              <a:ahLst/>
              <a:cxnLst/>
              <a:rect l="l" t="t" r="r" b="b"/>
              <a:pathLst>
                <a:path w="177800" h="10795">
                  <a:moveTo>
                    <a:pt x="10439" y="0"/>
                  </a:moveTo>
                  <a:lnTo>
                    <a:pt x="0" y="0"/>
                  </a:lnTo>
                  <a:lnTo>
                    <a:pt x="0" y="10439"/>
                  </a:lnTo>
                  <a:lnTo>
                    <a:pt x="10439" y="10439"/>
                  </a:lnTo>
                  <a:lnTo>
                    <a:pt x="10439" y="0"/>
                  </a:lnTo>
                  <a:close/>
                </a:path>
                <a:path w="177800" h="10795">
                  <a:moveTo>
                    <a:pt x="93903" y="0"/>
                  </a:moveTo>
                  <a:lnTo>
                    <a:pt x="93903" y="0"/>
                  </a:lnTo>
                  <a:lnTo>
                    <a:pt x="41744" y="0"/>
                  </a:lnTo>
                  <a:lnTo>
                    <a:pt x="41744" y="10439"/>
                  </a:lnTo>
                  <a:lnTo>
                    <a:pt x="93903" y="10439"/>
                  </a:lnTo>
                  <a:lnTo>
                    <a:pt x="93903" y="0"/>
                  </a:lnTo>
                  <a:close/>
                </a:path>
                <a:path w="177800" h="10795">
                  <a:moveTo>
                    <a:pt x="177406" y="0"/>
                  </a:moveTo>
                  <a:lnTo>
                    <a:pt x="177406" y="0"/>
                  </a:lnTo>
                  <a:lnTo>
                    <a:pt x="125222" y="0"/>
                  </a:lnTo>
                  <a:lnTo>
                    <a:pt x="125222" y="10439"/>
                  </a:lnTo>
                  <a:lnTo>
                    <a:pt x="177406" y="10439"/>
                  </a:lnTo>
                  <a:lnTo>
                    <a:pt x="17740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/>
            <p:cNvSpPr/>
            <p:nvPr/>
          </p:nvSpPr>
          <p:spPr>
            <a:xfrm>
              <a:off x="506755" y="5025123"/>
              <a:ext cx="135890" cy="0"/>
            </a:xfrm>
            <a:custGeom>
              <a:avLst/>
              <a:gdLst/>
              <a:ahLst/>
              <a:cxnLst/>
              <a:rect l="l" t="t" r="r" b="b"/>
              <a:pathLst>
                <a:path w="135890">
                  <a:moveTo>
                    <a:pt x="0" y="0"/>
                  </a:moveTo>
                  <a:lnTo>
                    <a:pt x="135661" y="0"/>
                  </a:lnTo>
                </a:path>
              </a:pathLst>
            </a:custGeom>
            <a:ln w="10439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89369" y="5019903"/>
              <a:ext cx="636905" cy="41910"/>
            </a:xfrm>
            <a:custGeom>
              <a:avLst/>
              <a:gdLst/>
              <a:ahLst/>
              <a:cxnLst/>
              <a:rect l="l" t="t" r="r" b="b"/>
              <a:pathLst>
                <a:path w="636905" h="41910">
                  <a:moveTo>
                    <a:pt x="41719" y="31305"/>
                  </a:moveTo>
                  <a:lnTo>
                    <a:pt x="41719" y="31305"/>
                  </a:lnTo>
                  <a:lnTo>
                    <a:pt x="0" y="31305"/>
                  </a:lnTo>
                  <a:lnTo>
                    <a:pt x="0" y="41744"/>
                  </a:lnTo>
                  <a:lnTo>
                    <a:pt x="41719" y="41744"/>
                  </a:lnTo>
                  <a:lnTo>
                    <a:pt x="41719" y="31305"/>
                  </a:lnTo>
                  <a:close/>
                </a:path>
                <a:path w="636905" h="41910">
                  <a:moveTo>
                    <a:pt x="41719" y="10439"/>
                  </a:moveTo>
                  <a:lnTo>
                    <a:pt x="41719" y="10439"/>
                  </a:lnTo>
                  <a:lnTo>
                    <a:pt x="0" y="10439"/>
                  </a:lnTo>
                  <a:lnTo>
                    <a:pt x="0" y="20878"/>
                  </a:lnTo>
                  <a:lnTo>
                    <a:pt x="41719" y="20878"/>
                  </a:lnTo>
                  <a:lnTo>
                    <a:pt x="41719" y="10439"/>
                  </a:lnTo>
                  <a:close/>
                </a:path>
                <a:path w="636905" h="41910">
                  <a:moveTo>
                    <a:pt x="73025" y="31305"/>
                  </a:moveTo>
                  <a:lnTo>
                    <a:pt x="62598" y="31305"/>
                  </a:lnTo>
                  <a:lnTo>
                    <a:pt x="52171" y="31305"/>
                  </a:lnTo>
                  <a:lnTo>
                    <a:pt x="41732" y="31305"/>
                  </a:lnTo>
                  <a:lnTo>
                    <a:pt x="41732" y="41744"/>
                  </a:lnTo>
                  <a:lnTo>
                    <a:pt x="52171" y="41744"/>
                  </a:lnTo>
                  <a:lnTo>
                    <a:pt x="62598" y="41744"/>
                  </a:lnTo>
                  <a:lnTo>
                    <a:pt x="73025" y="41744"/>
                  </a:lnTo>
                  <a:lnTo>
                    <a:pt x="73025" y="31305"/>
                  </a:lnTo>
                  <a:close/>
                </a:path>
                <a:path w="636905" h="41910">
                  <a:moveTo>
                    <a:pt x="73025" y="10439"/>
                  </a:moveTo>
                  <a:lnTo>
                    <a:pt x="62598" y="10439"/>
                  </a:lnTo>
                  <a:lnTo>
                    <a:pt x="62598" y="20878"/>
                  </a:lnTo>
                  <a:lnTo>
                    <a:pt x="73025" y="20878"/>
                  </a:lnTo>
                  <a:lnTo>
                    <a:pt x="73025" y="10439"/>
                  </a:lnTo>
                  <a:close/>
                </a:path>
                <a:path w="636905" h="41910">
                  <a:moveTo>
                    <a:pt x="93903" y="10439"/>
                  </a:moveTo>
                  <a:lnTo>
                    <a:pt x="83477" y="10439"/>
                  </a:lnTo>
                  <a:lnTo>
                    <a:pt x="73037" y="10439"/>
                  </a:lnTo>
                  <a:lnTo>
                    <a:pt x="73037" y="20878"/>
                  </a:lnTo>
                  <a:lnTo>
                    <a:pt x="83477" y="20878"/>
                  </a:lnTo>
                  <a:lnTo>
                    <a:pt x="83477" y="31305"/>
                  </a:lnTo>
                  <a:lnTo>
                    <a:pt x="93903" y="31305"/>
                  </a:lnTo>
                  <a:lnTo>
                    <a:pt x="93903" y="20878"/>
                  </a:lnTo>
                  <a:lnTo>
                    <a:pt x="93903" y="10439"/>
                  </a:lnTo>
                  <a:close/>
                </a:path>
                <a:path w="636905" h="41910">
                  <a:moveTo>
                    <a:pt x="146088" y="20866"/>
                  </a:moveTo>
                  <a:lnTo>
                    <a:pt x="135648" y="20866"/>
                  </a:lnTo>
                  <a:lnTo>
                    <a:pt x="135648" y="10439"/>
                  </a:lnTo>
                  <a:lnTo>
                    <a:pt x="125209" y="10439"/>
                  </a:lnTo>
                  <a:lnTo>
                    <a:pt x="125209" y="20866"/>
                  </a:lnTo>
                  <a:lnTo>
                    <a:pt x="114782" y="20866"/>
                  </a:lnTo>
                  <a:lnTo>
                    <a:pt x="114782" y="31305"/>
                  </a:lnTo>
                  <a:lnTo>
                    <a:pt x="125222" y="31305"/>
                  </a:lnTo>
                  <a:lnTo>
                    <a:pt x="125222" y="20878"/>
                  </a:lnTo>
                  <a:lnTo>
                    <a:pt x="135648" y="20878"/>
                  </a:lnTo>
                  <a:lnTo>
                    <a:pt x="135648" y="31305"/>
                  </a:lnTo>
                  <a:lnTo>
                    <a:pt x="146088" y="31305"/>
                  </a:lnTo>
                  <a:lnTo>
                    <a:pt x="146088" y="20866"/>
                  </a:lnTo>
                  <a:close/>
                </a:path>
                <a:path w="636905" h="41910">
                  <a:moveTo>
                    <a:pt x="166954" y="10439"/>
                  </a:moveTo>
                  <a:lnTo>
                    <a:pt x="156514" y="10439"/>
                  </a:lnTo>
                  <a:lnTo>
                    <a:pt x="156514" y="20878"/>
                  </a:lnTo>
                  <a:lnTo>
                    <a:pt x="166954" y="20878"/>
                  </a:lnTo>
                  <a:lnTo>
                    <a:pt x="166954" y="10439"/>
                  </a:lnTo>
                  <a:close/>
                </a:path>
                <a:path w="636905" h="41910">
                  <a:moveTo>
                    <a:pt x="187820" y="10439"/>
                  </a:moveTo>
                  <a:lnTo>
                    <a:pt x="177380" y="10439"/>
                  </a:lnTo>
                  <a:lnTo>
                    <a:pt x="177380" y="20866"/>
                  </a:lnTo>
                  <a:lnTo>
                    <a:pt x="177380" y="31305"/>
                  </a:lnTo>
                  <a:lnTo>
                    <a:pt x="187820" y="31305"/>
                  </a:lnTo>
                  <a:lnTo>
                    <a:pt x="187820" y="20878"/>
                  </a:lnTo>
                  <a:lnTo>
                    <a:pt x="187820" y="10439"/>
                  </a:lnTo>
                  <a:close/>
                </a:path>
                <a:path w="636905" h="41910">
                  <a:moveTo>
                    <a:pt x="219125" y="10439"/>
                  </a:moveTo>
                  <a:lnTo>
                    <a:pt x="208686" y="10439"/>
                  </a:lnTo>
                  <a:lnTo>
                    <a:pt x="208686" y="20866"/>
                  </a:lnTo>
                  <a:lnTo>
                    <a:pt x="208686" y="31305"/>
                  </a:lnTo>
                  <a:lnTo>
                    <a:pt x="219125" y="31305"/>
                  </a:lnTo>
                  <a:lnTo>
                    <a:pt x="219125" y="20878"/>
                  </a:lnTo>
                  <a:lnTo>
                    <a:pt x="219125" y="10439"/>
                  </a:lnTo>
                  <a:close/>
                </a:path>
                <a:path w="636905" h="41910">
                  <a:moveTo>
                    <a:pt x="271284" y="20866"/>
                  </a:moveTo>
                  <a:lnTo>
                    <a:pt x="260870" y="20866"/>
                  </a:lnTo>
                  <a:lnTo>
                    <a:pt x="260870" y="10439"/>
                  </a:lnTo>
                  <a:lnTo>
                    <a:pt x="250431" y="10439"/>
                  </a:lnTo>
                  <a:lnTo>
                    <a:pt x="240004" y="10439"/>
                  </a:lnTo>
                  <a:lnTo>
                    <a:pt x="229565" y="10439"/>
                  </a:lnTo>
                  <a:lnTo>
                    <a:pt x="229565" y="20866"/>
                  </a:lnTo>
                  <a:lnTo>
                    <a:pt x="229565" y="31305"/>
                  </a:lnTo>
                  <a:lnTo>
                    <a:pt x="239991" y="31305"/>
                  </a:lnTo>
                  <a:lnTo>
                    <a:pt x="250431" y="31305"/>
                  </a:lnTo>
                  <a:lnTo>
                    <a:pt x="250431" y="20878"/>
                  </a:lnTo>
                  <a:lnTo>
                    <a:pt x="260858" y="20878"/>
                  </a:lnTo>
                  <a:lnTo>
                    <a:pt x="260858" y="31305"/>
                  </a:lnTo>
                  <a:lnTo>
                    <a:pt x="271284" y="31305"/>
                  </a:lnTo>
                  <a:lnTo>
                    <a:pt x="271284" y="20866"/>
                  </a:lnTo>
                  <a:close/>
                </a:path>
                <a:path w="636905" h="41910">
                  <a:moveTo>
                    <a:pt x="344347" y="10439"/>
                  </a:moveTo>
                  <a:lnTo>
                    <a:pt x="344347" y="10439"/>
                  </a:lnTo>
                  <a:lnTo>
                    <a:pt x="292163" y="10439"/>
                  </a:lnTo>
                  <a:lnTo>
                    <a:pt x="292163" y="20866"/>
                  </a:lnTo>
                  <a:lnTo>
                    <a:pt x="281736" y="20866"/>
                  </a:lnTo>
                  <a:lnTo>
                    <a:pt x="281736" y="10439"/>
                  </a:lnTo>
                  <a:lnTo>
                    <a:pt x="271297" y="10439"/>
                  </a:lnTo>
                  <a:lnTo>
                    <a:pt x="271297" y="20866"/>
                  </a:lnTo>
                  <a:lnTo>
                    <a:pt x="271297" y="31305"/>
                  </a:lnTo>
                  <a:lnTo>
                    <a:pt x="281736" y="31305"/>
                  </a:lnTo>
                  <a:lnTo>
                    <a:pt x="292163" y="31305"/>
                  </a:lnTo>
                  <a:lnTo>
                    <a:pt x="302602" y="31305"/>
                  </a:lnTo>
                  <a:lnTo>
                    <a:pt x="302602" y="20878"/>
                  </a:lnTo>
                  <a:lnTo>
                    <a:pt x="313042" y="20878"/>
                  </a:lnTo>
                  <a:lnTo>
                    <a:pt x="323456" y="20878"/>
                  </a:lnTo>
                  <a:lnTo>
                    <a:pt x="333908" y="20878"/>
                  </a:lnTo>
                  <a:lnTo>
                    <a:pt x="333908" y="31305"/>
                  </a:lnTo>
                  <a:lnTo>
                    <a:pt x="344347" y="31305"/>
                  </a:lnTo>
                  <a:lnTo>
                    <a:pt x="344347" y="20878"/>
                  </a:lnTo>
                  <a:lnTo>
                    <a:pt x="344347" y="10439"/>
                  </a:lnTo>
                  <a:close/>
                </a:path>
                <a:path w="636905" h="41910">
                  <a:moveTo>
                    <a:pt x="375653" y="10439"/>
                  </a:moveTo>
                  <a:lnTo>
                    <a:pt x="365213" y="10439"/>
                  </a:lnTo>
                  <a:lnTo>
                    <a:pt x="354774" y="10439"/>
                  </a:lnTo>
                  <a:lnTo>
                    <a:pt x="354774" y="20866"/>
                  </a:lnTo>
                  <a:lnTo>
                    <a:pt x="354774" y="31305"/>
                  </a:lnTo>
                  <a:lnTo>
                    <a:pt x="365213" y="31305"/>
                  </a:lnTo>
                  <a:lnTo>
                    <a:pt x="365213" y="20878"/>
                  </a:lnTo>
                  <a:lnTo>
                    <a:pt x="375653" y="20878"/>
                  </a:lnTo>
                  <a:lnTo>
                    <a:pt x="375653" y="10439"/>
                  </a:lnTo>
                  <a:close/>
                </a:path>
                <a:path w="636905" h="41910">
                  <a:moveTo>
                    <a:pt x="396519" y="10439"/>
                  </a:moveTo>
                  <a:lnTo>
                    <a:pt x="386080" y="10439"/>
                  </a:lnTo>
                  <a:lnTo>
                    <a:pt x="386080" y="20878"/>
                  </a:lnTo>
                  <a:lnTo>
                    <a:pt x="396519" y="20878"/>
                  </a:lnTo>
                  <a:lnTo>
                    <a:pt x="396519" y="10439"/>
                  </a:lnTo>
                  <a:close/>
                </a:path>
                <a:path w="636905" h="41910">
                  <a:moveTo>
                    <a:pt x="500862" y="20866"/>
                  </a:moveTo>
                  <a:lnTo>
                    <a:pt x="490435" y="20866"/>
                  </a:lnTo>
                  <a:lnTo>
                    <a:pt x="479996" y="20866"/>
                  </a:lnTo>
                  <a:lnTo>
                    <a:pt x="469569" y="20866"/>
                  </a:lnTo>
                  <a:lnTo>
                    <a:pt x="469569" y="10439"/>
                  </a:lnTo>
                  <a:lnTo>
                    <a:pt x="459130" y="10439"/>
                  </a:lnTo>
                  <a:lnTo>
                    <a:pt x="459130" y="20866"/>
                  </a:lnTo>
                  <a:lnTo>
                    <a:pt x="448691" y="20866"/>
                  </a:lnTo>
                  <a:lnTo>
                    <a:pt x="448691" y="10439"/>
                  </a:lnTo>
                  <a:lnTo>
                    <a:pt x="438264" y="10439"/>
                  </a:lnTo>
                  <a:lnTo>
                    <a:pt x="427824" y="10439"/>
                  </a:lnTo>
                  <a:lnTo>
                    <a:pt x="427824" y="20866"/>
                  </a:lnTo>
                  <a:lnTo>
                    <a:pt x="417385" y="20866"/>
                  </a:lnTo>
                  <a:lnTo>
                    <a:pt x="417385" y="10439"/>
                  </a:lnTo>
                  <a:lnTo>
                    <a:pt x="406946" y="10439"/>
                  </a:lnTo>
                  <a:lnTo>
                    <a:pt x="406946" y="20878"/>
                  </a:lnTo>
                  <a:lnTo>
                    <a:pt x="417385" y="20878"/>
                  </a:lnTo>
                  <a:lnTo>
                    <a:pt x="417385" y="31305"/>
                  </a:lnTo>
                  <a:lnTo>
                    <a:pt x="427824" y="31305"/>
                  </a:lnTo>
                  <a:lnTo>
                    <a:pt x="438264" y="31305"/>
                  </a:lnTo>
                  <a:lnTo>
                    <a:pt x="438264" y="20878"/>
                  </a:lnTo>
                  <a:lnTo>
                    <a:pt x="448691" y="20878"/>
                  </a:lnTo>
                  <a:lnTo>
                    <a:pt x="448691" y="31305"/>
                  </a:lnTo>
                  <a:lnTo>
                    <a:pt x="459130" y="31305"/>
                  </a:lnTo>
                  <a:lnTo>
                    <a:pt x="500862" y="31305"/>
                  </a:lnTo>
                  <a:lnTo>
                    <a:pt x="500862" y="20866"/>
                  </a:lnTo>
                  <a:close/>
                </a:path>
                <a:path w="636905" h="41910">
                  <a:moveTo>
                    <a:pt x="615645" y="10439"/>
                  </a:moveTo>
                  <a:lnTo>
                    <a:pt x="615645" y="10439"/>
                  </a:lnTo>
                  <a:lnTo>
                    <a:pt x="542607" y="10439"/>
                  </a:lnTo>
                  <a:lnTo>
                    <a:pt x="542607" y="20866"/>
                  </a:lnTo>
                  <a:lnTo>
                    <a:pt x="532168" y="20866"/>
                  </a:lnTo>
                  <a:lnTo>
                    <a:pt x="532168" y="10439"/>
                  </a:lnTo>
                  <a:lnTo>
                    <a:pt x="521741" y="10439"/>
                  </a:lnTo>
                  <a:lnTo>
                    <a:pt x="511302" y="10439"/>
                  </a:lnTo>
                  <a:lnTo>
                    <a:pt x="511302" y="20878"/>
                  </a:lnTo>
                  <a:lnTo>
                    <a:pt x="521728" y="20878"/>
                  </a:lnTo>
                  <a:lnTo>
                    <a:pt x="532168" y="20878"/>
                  </a:lnTo>
                  <a:lnTo>
                    <a:pt x="532168" y="31305"/>
                  </a:lnTo>
                  <a:lnTo>
                    <a:pt x="542607" y="31305"/>
                  </a:lnTo>
                  <a:lnTo>
                    <a:pt x="553046" y="31305"/>
                  </a:lnTo>
                  <a:lnTo>
                    <a:pt x="553046" y="20878"/>
                  </a:lnTo>
                  <a:lnTo>
                    <a:pt x="563473" y="20878"/>
                  </a:lnTo>
                  <a:lnTo>
                    <a:pt x="573913" y="20878"/>
                  </a:lnTo>
                  <a:lnTo>
                    <a:pt x="584339" y="20878"/>
                  </a:lnTo>
                  <a:lnTo>
                    <a:pt x="584339" y="31305"/>
                  </a:lnTo>
                  <a:lnTo>
                    <a:pt x="594779" y="31305"/>
                  </a:lnTo>
                  <a:lnTo>
                    <a:pt x="605205" y="31305"/>
                  </a:lnTo>
                  <a:lnTo>
                    <a:pt x="615645" y="31305"/>
                  </a:lnTo>
                  <a:lnTo>
                    <a:pt x="615645" y="20878"/>
                  </a:lnTo>
                  <a:lnTo>
                    <a:pt x="615645" y="10439"/>
                  </a:lnTo>
                  <a:close/>
                </a:path>
                <a:path w="636905" h="41910">
                  <a:moveTo>
                    <a:pt x="626084" y="0"/>
                  </a:moveTo>
                  <a:lnTo>
                    <a:pt x="615645" y="0"/>
                  </a:lnTo>
                  <a:lnTo>
                    <a:pt x="615645" y="10439"/>
                  </a:lnTo>
                  <a:lnTo>
                    <a:pt x="626084" y="10439"/>
                  </a:lnTo>
                  <a:lnTo>
                    <a:pt x="626084" y="0"/>
                  </a:lnTo>
                  <a:close/>
                </a:path>
                <a:path w="636905" h="41910">
                  <a:moveTo>
                    <a:pt x="636524" y="10439"/>
                  </a:moveTo>
                  <a:lnTo>
                    <a:pt x="626084" y="10439"/>
                  </a:lnTo>
                  <a:lnTo>
                    <a:pt x="626084" y="20866"/>
                  </a:lnTo>
                  <a:lnTo>
                    <a:pt x="626084" y="31305"/>
                  </a:lnTo>
                  <a:lnTo>
                    <a:pt x="636524" y="31305"/>
                  </a:lnTo>
                  <a:lnTo>
                    <a:pt x="636524" y="20878"/>
                  </a:lnTo>
                  <a:lnTo>
                    <a:pt x="636524" y="1043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89369" y="5051208"/>
              <a:ext cx="636905" cy="31750"/>
            </a:xfrm>
            <a:custGeom>
              <a:avLst/>
              <a:gdLst/>
              <a:ahLst/>
              <a:cxnLst/>
              <a:rect l="l" t="t" r="r" b="b"/>
              <a:pathLst>
                <a:path w="636905" h="31750">
                  <a:moveTo>
                    <a:pt x="10439" y="10426"/>
                  </a:moveTo>
                  <a:lnTo>
                    <a:pt x="0" y="10426"/>
                  </a:lnTo>
                  <a:lnTo>
                    <a:pt x="0" y="20866"/>
                  </a:lnTo>
                  <a:lnTo>
                    <a:pt x="0" y="31305"/>
                  </a:lnTo>
                  <a:lnTo>
                    <a:pt x="10439" y="31305"/>
                  </a:lnTo>
                  <a:lnTo>
                    <a:pt x="10439" y="20866"/>
                  </a:lnTo>
                  <a:lnTo>
                    <a:pt x="10439" y="10426"/>
                  </a:lnTo>
                  <a:close/>
                </a:path>
                <a:path w="636905" h="31750">
                  <a:moveTo>
                    <a:pt x="41719" y="20866"/>
                  </a:moveTo>
                  <a:lnTo>
                    <a:pt x="31292" y="20866"/>
                  </a:lnTo>
                  <a:lnTo>
                    <a:pt x="20866" y="20866"/>
                  </a:lnTo>
                  <a:lnTo>
                    <a:pt x="20866" y="31305"/>
                  </a:lnTo>
                  <a:lnTo>
                    <a:pt x="31292" y="31305"/>
                  </a:lnTo>
                  <a:lnTo>
                    <a:pt x="41719" y="31305"/>
                  </a:lnTo>
                  <a:lnTo>
                    <a:pt x="41719" y="20866"/>
                  </a:lnTo>
                  <a:close/>
                </a:path>
                <a:path w="636905" h="31750">
                  <a:moveTo>
                    <a:pt x="52171" y="20866"/>
                  </a:moveTo>
                  <a:lnTo>
                    <a:pt x="41732" y="20866"/>
                  </a:lnTo>
                  <a:lnTo>
                    <a:pt x="41732" y="31305"/>
                  </a:lnTo>
                  <a:lnTo>
                    <a:pt x="52171" y="31305"/>
                  </a:lnTo>
                  <a:lnTo>
                    <a:pt x="52171" y="20866"/>
                  </a:lnTo>
                  <a:close/>
                </a:path>
                <a:path w="636905" h="31750">
                  <a:moveTo>
                    <a:pt x="73025" y="0"/>
                  </a:moveTo>
                  <a:lnTo>
                    <a:pt x="62598" y="0"/>
                  </a:lnTo>
                  <a:lnTo>
                    <a:pt x="62598" y="10426"/>
                  </a:lnTo>
                  <a:lnTo>
                    <a:pt x="62598" y="20866"/>
                  </a:lnTo>
                  <a:lnTo>
                    <a:pt x="62598" y="31305"/>
                  </a:lnTo>
                  <a:lnTo>
                    <a:pt x="73025" y="31305"/>
                  </a:lnTo>
                  <a:lnTo>
                    <a:pt x="73025" y="20866"/>
                  </a:lnTo>
                  <a:lnTo>
                    <a:pt x="73025" y="10439"/>
                  </a:lnTo>
                  <a:lnTo>
                    <a:pt x="73025" y="0"/>
                  </a:lnTo>
                  <a:close/>
                </a:path>
                <a:path w="636905" h="31750">
                  <a:moveTo>
                    <a:pt x="104330" y="0"/>
                  </a:moveTo>
                  <a:lnTo>
                    <a:pt x="93903" y="0"/>
                  </a:lnTo>
                  <a:lnTo>
                    <a:pt x="83477" y="0"/>
                  </a:lnTo>
                  <a:lnTo>
                    <a:pt x="83477" y="10426"/>
                  </a:lnTo>
                  <a:lnTo>
                    <a:pt x="83477" y="20866"/>
                  </a:lnTo>
                  <a:lnTo>
                    <a:pt x="93903" y="20866"/>
                  </a:lnTo>
                  <a:lnTo>
                    <a:pt x="93903" y="10439"/>
                  </a:lnTo>
                  <a:lnTo>
                    <a:pt x="104330" y="10439"/>
                  </a:lnTo>
                  <a:lnTo>
                    <a:pt x="104330" y="0"/>
                  </a:lnTo>
                  <a:close/>
                </a:path>
                <a:path w="636905" h="31750">
                  <a:moveTo>
                    <a:pt x="146088" y="0"/>
                  </a:moveTo>
                  <a:lnTo>
                    <a:pt x="135648" y="0"/>
                  </a:lnTo>
                  <a:lnTo>
                    <a:pt x="135648" y="10439"/>
                  </a:lnTo>
                  <a:lnTo>
                    <a:pt x="146088" y="10439"/>
                  </a:lnTo>
                  <a:lnTo>
                    <a:pt x="146088" y="0"/>
                  </a:lnTo>
                  <a:close/>
                </a:path>
                <a:path w="636905" h="31750">
                  <a:moveTo>
                    <a:pt x="166954" y="10426"/>
                  </a:moveTo>
                  <a:lnTo>
                    <a:pt x="156514" y="10426"/>
                  </a:lnTo>
                  <a:lnTo>
                    <a:pt x="156514" y="20866"/>
                  </a:lnTo>
                  <a:lnTo>
                    <a:pt x="166954" y="20866"/>
                  </a:lnTo>
                  <a:lnTo>
                    <a:pt x="166954" y="10426"/>
                  </a:lnTo>
                  <a:close/>
                </a:path>
                <a:path w="636905" h="31750">
                  <a:moveTo>
                    <a:pt x="229565" y="10426"/>
                  </a:moveTo>
                  <a:lnTo>
                    <a:pt x="219125" y="10426"/>
                  </a:lnTo>
                  <a:lnTo>
                    <a:pt x="208699" y="10426"/>
                  </a:lnTo>
                  <a:lnTo>
                    <a:pt x="208699" y="0"/>
                  </a:lnTo>
                  <a:lnTo>
                    <a:pt x="198259" y="0"/>
                  </a:lnTo>
                  <a:lnTo>
                    <a:pt x="187820" y="0"/>
                  </a:lnTo>
                  <a:lnTo>
                    <a:pt x="187820" y="10426"/>
                  </a:lnTo>
                  <a:lnTo>
                    <a:pt x="177380" y="10426"/>
                  </a:lnTo>
                  <a:lnTo>
                    <a:pt x="177380" y="20866"/>
                  </a:lnTo>
                  <a:lnTo>
                    <a:pt x="187820" y="20866"/>
                  </a:lnTo>
                  <a:lnTo>
                    <a:pt x="198259" y="20866"/>
                  </a:lnTo>
                  <a:lnTo>
                    <a:pt x="208686" y="20866"/>
                  </a:lnTo>
                  <a:lnTo>
                    <a:pt x="208686" y="31305"/>
                  </a:lnTo>
                  <a:lnTo>
                    <a:pt x="219125" y="31305"/>
                  </a:lnTo>
                  <a:lnTo>
                    <a:pt x="229565" y="31305"/>
                  </a:lnTo>
                  <a:lnTo>
                    <a:pt x="229565" y="20866"/>
                  </a:lnTo>
                  <a:lnTo>
                    <a:pt x="229565" y="10426"/>
                  </a:lnTo>
                  <a:close/>
                </a:path>
                <a:path w="636905" h="31750">
                  <a:moveTo>
                    <a:pt x="260870" y="0"/>
                  </a:moveTo>
                  <a:lnTo>
                    <a:pt x="250431" y="0"/>
                  </a:lnTo>
                  <a:lnTo>
                    <a:pt x="250431" y="10439"/>
                  </a:lnTo>
                  <a:lnTo>
                    <a:pt x="260870" y="10439"/>
                  </a:lnTo>
                  <a:lnTo>
                    <a:pt x="260870" y="0"/>
                  </a:lnTo>
                  <a:close/>
                </a:path>
                <a:path w="636905" h="31750">
                  <a:moveTo>
                    <a:pt x="271284" y="20866"/>
                  </a:moveTo>
                  <a:lnTo>
                    <a:pt x="260870" y="20866"/>
                  </a:lnTo>
                  <a:lnTo>
                    <a:pt x="250431" y="20866"/>
                  </a:lnTo>
                  <a:lnTo>
                    <a:pt x="239991" y="20866"/>
                  </a:lnTo>
                  <a:lnTo>
                    <a:pt x="239991" y="31305"/>
                  </a:lnTo>
                  <a:lnTo>
                    <a:pt x="250431" y="31305"/>
                  </a:lnTo>
                  <a:lnTo>
                    <a:pt x="260858" y="31305"/>
                  </a:lnTo>
                  <a:lnTo>
                    <a:pt x="271284" y="31305"/>
                  </a:lnTo>
                  <a:lnTo>
                    <a:pt x="271284" y="20866"/>
                  </a:lnTo>
                  <a:close/>
                </a:path>
                <a:path w="636905" h="31750">
                  <a:moveTo>
                    <a:pt x="323481" y="0"/>
                  </a:moveTo>
                  <a:lnTo>
                    <a:pt x="313042" y="0"/>
                  </a:lnTo>
                  <a:lnTo>
                    <a:pt x="313042" y="10439"/>
                  </a:lnTo>
                  <a:lnTo>
                    <a:pt x="323481" y="10439"/>
                  </a:lnTo>
                  <a:lnTo>
                    <a:pt x="323481" y="0"/>
                  </a:lnTo>
                  <a:close/>
                </a:path>
                <a:path w="636905" h="31750">
                  <a:moveTo>
                    <a:pt x="386080" y="0"/>
                  </a:moveTo>
                  <a:lnTo>
                    <a:pt x="386080" y="0"/>
                  </a:lnTo>
                  <a:lnTo>
                    <a:pt x="333908" y="0"/>
                  </a:lnTo>
                  <a:lnTo>
                    <a:pt x="333908" y="10426"/>
                  </a:lnTo>
                  <a:lnTo>
                    <a:pt x="333908" y="20866"/>
                  </a:lnTo>
                  <a:lnTo>
                    <a:pt x="323481" y="20866"/>
                  </a:lnTo>
                  <a:lnTo>
                    <a:pt x="313042" y="20866"/>
                  </a:lnTo>
                  <a:lnTo>
                    <a:pt x="302602" y="20866"/>
                  </a:lnTo>
                  <a:lnTo>
                    <a:pt x="302602" y="10439"/>
                  </a:lnTo>
                  <a:lnTo>
                    <a:pt x="302602" y="0"/>
                  </a:lnTo>
                  <a:lnTo>
                    <a:pt x="292163" y="0"/>
                  </a:lnTo>
                  <a:lnTo>
                    <a:pt x="292163" y="10426"/>
                  </a:lnTo>
                  <a:lnTo>
                    <a:pt x="281736" y="10426"/>
                  </a:lnTo>
                  <a:lnTo>
                    <a:pt x="281736" y="20866"/>
                  </a:lnTo>
                  <a:lnTo>
                    <a:pt x="292163" y="20866"/>
                  </a:lnTo>
                  <a:lnTo>
                    <a:pt x="292163" y="31305"/>
                  </a:lnTo>
                  <a:lnTo>
                    <a:pt x="302602" y="31305"/>
                  </a:lnTo>
                  <a:lnTo>
                    <a:pt x="354787" y="31305"/>
                  </a:lnTo>
                  <a:lnTo>
                    <a:pt x="354787" y="20866"/>
                  </a:lnTo>
                  <a:lnTo>
                    <a:pt x="354787" y="10439"/>
                  </a:lnTo>
                  <a:lnTo>
                    <a:pt x="365213" y="10439"/>
                  </a:lnTo>
                  <a:lnTo>
                    <a:pt x="365213" y="20866"/>
                  </a:lnTo>
                  <a:lnTo>
                    <a:pt x="375640" y="20866"/>
                  </a:lnTo>
                  <a:lnTo>
                    <a:pt x="386080" y="20866"/>
                  </a:lnTo>
                  <a:lnTo>
                    <a:pt x="386080" y="10439"/>
                  </a:lnTo>
                  <a:lnTo>
                    <a:pt x="386080" y="0"/>
                  </a:lnTo>
                  <a:close/>
                </a:path>
                <a:path w="636905" h="31750">
                  <a:moveTo>
                    <a:pt x="427824" y="20866"/>
                  </a:moveTo>
                  <a:lnTo>
                    <a:pt x="417385" y="20866"/>
                  </a:lnTo>
                  <a:lnTo>
                    <a:pt x="406958" y="20866"/>
                  </a:lnTo>
                  <a:lnTo>
                    <a:pt x="406958" y="10439"/>
                  </a:lnTo>
                  <a:lnTo>
                    <a:pt x="417385" y="10439"/>
                  </a:lnTo>
                  <a:lnTo>
                    <a:pt x="417385" y="0"/>
                  </a:lnTo>
                  <a:lnTo>
                    <a:pt x="406958" y="0"/>
                  </a:lnTo>
                  <a:lnTo>
                    <a:pt x="396519" y="0"/>
                  </a:lnTo>
                  <a:lnTo>
                    <a:pt x="396519" y="10426"/>
                  </a:lnTo>
                  <a:lnTo>
                    <a:pt x="396519" y="20866"/>
                  </a:lnTo>
                  <a:lnTo>
                    <a:pt x="396519" y="31305"/>
                  </a:lnTo>
                  <a:lnTo>
                    <a:pt x="406946" y="31305"/>
                  </a:lnTo>
                  <a:lnTo>
                    <a:pt x="417385" y="31305"/>
                  </a:lnTo>
                  <a:lnTo>
                    <a:pt x="427824" y="31305"/>
                  </a:lnTo>
                  <a:lnTo>
                    <a:pt x="427824" y="20866"/>
                  </a:lnTo>
                  <a:close/>
                </a:path>
                <a:path w="636905" h="31750">
                  <a:moveTo>
                    <a:pt x="459130" y="10426"/>
                  </a:moveTo>
                  <a:lnTo>
                    <a:pt x="448691" y="10426"/>
                  </a:lnTo>
                  <a:lnTo>
                    <a:pt x="448691" y="20866"/>
                  </a:lnTo>
                  <a:lnTo>
                    <a:pt x="459130" y="20866"/>
                  </a:lnTo>
                  <a:lnTo>
                    <a:pt x="459130" y="10426"/>
                  </a:lnTo>
                  <a:close/>
                </a:path>
                <a:path w="636905" h="31750">
                  <a:moveTo>
                    <a:pt x="553046" y="0"/>
                  </a:moveTo>
                  <a:lnTo>
                    <a:pt x="553046" y="0"/>
                  </a:lnTo>
                  <a:lnTo>
                    <a:pt x="469557" y="0"/>
                  </a:lnTo>
                  <a:lnTo>
                    <a:pt x="469557" y="10439"/>
                  </a:lnTo>
                  <a:lnTo>
                    <a:pt x="479996" y="10439"/>
                  </a:lnTo>
                  <a:lnTo>
                    <a:pt x="479996" y="20866"/>
                  </a:lnTo>
                  <a:lnTo>
                    <a:pt x="490435" y="20866"/>
                  </a:lnTo>
                  <a:lnTo>
                    <a:pt x="490435" y="10439"/>
                  </a:lnTo>
                  <a:lnTo>
                    <a:pt x="500862" y="10439"/>
                  </a:lnTo>
                  <a:lnTo>
                    <a:pt x="500862" y="20866"/>
                  </a:lnTo>
                  <a:lnTo>
                    <a:pt x="511302" y="20866"/>
                  </a:lnTo>
                  <a:lnTo>
                    <a:pt x="521728" y="20866"/>
                  </a:lnTo>
                  <a:lnTo>
                    <a:pt x="532168" y="20866"/>
                  </a:lnTo>
                  <a:lnTo>
                    <a:pt x="532168" y="10439"/>
                  </a:lnTo>
                  <a:lnTo>
                    <a:pt x="542607" y="10439"/>
                  </a:lnTo>
                  <a:lnTo>
                    <a:pt x="542607" y="20866"/>
                  </a:lnTo>
                  <a:lnTo>
                    <a:pt x="553046" y="20866"/>
                  </a:lnTo>
                  <a:lnTo>
                    <a:pt x="553046" y="10439"/>
                  </a:lnTo>
                  <a:lnTo>
                    <a:pt x="553046" y="0"/>
                  </a:lnTo>
                  <a:close/>
                </a:path>
                <a:path w="636905" h="31750">
                  <a:moveTo>
                    <a:pt x="573913" y="0"/>
                  </a:moveTo>
                  <a:lnTo>
                    <a:pt x="563473" y="0"/>
                  </a:lnTo>
                  <a:lnTo>
                    <a:pt x="563473" y="10439"/>
                  </a:lnTo>
                  <a:lnTo>
                    <a:pt x="573913" y="10439"/>
                  </a:lnTo>
                  <a:lnTo>
                    <a:pt x="573913" y="0"/>
                  </a:lnTo>
                  <a:close/>
                </a:path>
                <a:path w="636905" h="31750">
                  <a:moveTo>
                    <a:pt x="605218" y="10426"/>
                  </a:moveTo>
                  <a:lnTo>
                    <a:pt x="594779" y="10426"/>
                  </a:lnTo>
                  <a:lnTo>
                    <a:pt x="594779" y="0"/>
                  </a:lnTo>
                  <a:lnTo>
                    <a:pt x="584339" y="0"/>
                  </a:lnTo>
                  <a:lnTo>
                    <a:pt x="584339" y="10426"/>
                  </a:lnTo>
                  <a:lnTo>
                    <a:pt x="584339" y="20866"/>
                  </a:lnTo>
                  <a:lnTo>
                    <a:pt x="594779" y="20866"/>
                  </a:lnTo>
                  <a:lnTo>
                    <a:pt x="605218" y="20866"/>
                  </a:lnTo>
                  <a:lnTo>
                    <a:pt x="605218" y="10426"/>
                  </a:lnTo>
                  <a:close/>
                </a:path>
                <a:path w="636905" h="31750">
                  <a:moveTo>
                    <a:pt x="636524" y="0"/>
                  </a:moveTo>
                  <a:lnTo>
                    <a:pt x="626084" y="0"/>
                  </a:lnTo>
                  <a:lnTo>
                    <a:pt x="615645" y="0"/>
                  </a:lnTo>
                  <a:lnTo>
                    <a:pt x="615645" y="10439"/>
                  </a:lnTo>
                  <a:lnTo>
                    <a:pt x="626084" y="10439"/>
                  </a:lnTo>
                  <a:lnTo>
                    <a:pt x="636524" y="10439"/>
                  </a:lnTo>
                  <a:lnTo>
                    <a:pt x="636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506755" y="5072074"/>
              <a:ext cx="208915" cy="10795"/>
            </a:xfrm>
            <a:custGeom>
              <a:avLst/>
              <a:gdLst/>
              <a:ahLst/>
              <a:cxnLst/>
              <a:rect l="l" t="t" r="r" b="b"/>
              <a:pathLst>
                <a:path w="208915" h="10795">
                  <a:moveTo>
                    <a:pt x="10439" y="0"/>
                  </a:moveTo>
                  <a:lnTo>
                    <a:pt x="0" y="0"/>
                  </a:lnTo>
                  <a:lnTo>
                    <a:pt x="0" y="10439"/>
                  </a:lnTo>
                  <a:lnTo>
                    <a:pt x="10439" y="10439"/>
                  </a:lnTo>
                  <a:lnTo>
                    <a:pt x="10439" y="0"/>
                  </a:lnTo>
                  <a:close/>
                </a:path>
                <a:path w="208915" h="10795">
                  <a:moveTo>
                    <a:pt x="31305" y="0"/>
                  </a:moveTo>
                  <a:lnTo>
                    <a:pt x="20866" y="0"/>
                  </a:lnTo>
                  <a:lnTo>
                    <a:pt x="20866" y="10439"/>
                  </a:lnTo>
                  <a:lnTo>
                    <a:pt x="31305" y="10439"/>
                  </a:lnTo>
                  <a:lnTo>
                    <a:pt x="31305" y="0"/>
                  </a:lnTo>
                  <a:close/>
                </a:path>
                <a:path w="208915" h="10795">
                  <a:moveTo>
                    <a:pt x="73050" y="0"/>
                  </a:moveTo>
                  <a:lnTo>
                    <a:pt x="62611" y="0"/>
                  </a:lnTo>
                  <a:lnTo>
                    <a:pt x="52171" y="0"/>
                  </a:lnTo>
                  <a:lnTo>
                    <a:pt x="52171" y="10439"/>
                  </a:lnTo>
                  <a:lnTo>
                    <a:pt x="62611" y="10439"/>
                  </a:lnTo>
                  <a:lnTo>
                    <a:pt x="73050" y="10439"/>
                  </a:lnTo>
                  <a:lnTo>
                    <a:pt x="73050" y="0"/>
                  </a:lnTo>
                  <a:close/>
                </a:path>
                <a:path w="208915" h="10795">
                  <a:moveTo>
                    <a:pt x="104355" y="0"/>
                  </a:moveTo>
                  <a:lnTo>
                    <a:pt x="93916" y="0"/>
                  </a:lnTo>
                  <a:lnTo>
                    <a:pt x="93916" y="10439"/>
                  </a:lnTo>
                  <a:lnTo>
                    <a:pt x="104355" y="10439"/>
                  </a:lnTo>
                  <a:lnTo>
                    <a:pt x="104355" y="0"/>
                  </a:lnTo>
                  <a:close/>
                </a:path>
                <a:path w="208915" h="10795">
                  <a:moveTo>
                    <a:pt x="187833" y="0"/>
                  </a:moveTo>
                  <a:lnTo>
                    <a:pt x="187833" y="0"/>
                  </a:lnTo>
                  <a:lnTo>
                    <a:pt x="125222" y="0"/>
                  </a:lnTo>
                  <a:lnTo>
                    <a:pt x="125222" y="10439"/>
                  </a:lnTo>
                  <a:lnTo>
                    <a:pt x="187833" y="10439"/>
                  </a:lnTo>
                  <a:lnTo>
                    <a:pt x="187833" y="0"/>
                  </a:lnTo>
                  <a:close/>
                </a:path>
                <a:path w="208915" h="10795">
                  <a:moveTo>
                    <a:pt x="208699" y="0"/>
                  </a:moveTo>
                  <a:lnTo>
                    <a:pt x="198259" y="0"/>
                  </a:lnTo>
                  <a:lnTo>
                    <a:pt x="198259" y="10439"/>
                  </a:lnTo>
                  <a:lnTo>
                    <a:pt x="208699" y="10439"/>
                  </a:lnTo>
                  <a:lnTo>
                    <a:pt x="20869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89369" y="5087734"/>
              <a:ext cx="146685" cy="0"/>
            </a:xfrm>
            <a:custGeom>
              <a:avLst/>
              <a:gdLst/>
              <a:ahLst/>
              <a:cxnLst/>
              <a:rect l="l" t="t" r="r" b="b"/>
              <a:pathLst>
                <a:path w="146685">
                  <a:moveTo>
                    <a:pt x="0" y="0"/>
                  </a:moveTo>
                  <a:lnTo>
                    <a:pt x="146088" y="0"/>
                  </a:lnTo>
                </a:path>
              </a:pathLst>
            </a:custGeom>
            <a:ln w="10439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89369" y="5082514"/>
              <a:ext cx="636905" cy="31750"/>
            </a:xfrm>
            <a:custGeom>
              <a:avLst/>
              <a:gdLst/>
              <a:ahLst/>
              <a:cxnLst/>
              <a:rect l="l" t="t" r="r" b="b"/>
              <a:pathLst>
                <a:path w="636905" h="31750">
                  <a:moveTo>
                    <a:pt x="10439" y="10426"/>
                  </a:moveTo>
                  <a:lnTo>
                    <a:pt x="0" y="10426"/>
                  </a:lnTo>
                  <a:lnTo>
                    <a:pt x="0" y="20866"/>
                  </a:lnTo>
                  <a:lnTo>
                    <a:pt x="0" y="31305"/>
                  </a:lnTo>
                  <a:lnTo>
                    <a:pt x="10439" y="31305"/>
                  </a:lnTo>
                  <a:lnTo>
                    <a:pt x="10439" y="20866"/>
                  </a:lnTo>
                  <a:lnTo>
                    <a:pt x="10439" y="10426"/>
                  </a:lnTo>
                  <a:close/>
                </a:path>
                <a:path w="636905" h="31750">
                  <a:moveTo>
                    <a:pt x="41719" y="10426"/>
                  </a:moveTo>
                  <a:lnTo>
                    <a:pt x="31292" y="10426"/>
                  </a:lnTo>
                  <a:lnTo>
                    <a:pt x="20866" y="10426"/>
                  </a:lnTo>
                  <a:lnTo>
                    <a:pt x="20866" y="20866"/>
                  </a:lnTo>
                  <a:lnTo>
                    <a:pt x="31292" y="20866"/>
                  </a:lnTo>
                  <a:lnTo>
                    <a:pt x="41719" y="20866"/>
                  </a:lnTo>
                  <a:lnTo>
                    <a:pt x="41719" y="10426"/>
                  </a:lnTo>
                  <a:close/>
                </a:path>
                <a:path w="636905" h="31750">
                  <a:moveTo>
                    <a:pt x="52171" y="10426"/>
                  </a:moveTo>
                  <a:lnTo>
                    <a:pt x="41732" y="10426"/>
                  </a:lnTo>
                  <a:lnTo>
                    <a:pt x="41732" y="20866"/>
                  </a:lnTo>
                  <a:lnTo>
                    <a:pt x="52171" y="20866"/>
                  </a:lnTo>
                  <a:lnTo>
                    <a:pt x="52171" y="10426"/>
                  </a:lnTo>
                  <a:close/>
                </a:path>
                <a:path w="636905" h="31750">
                  <a:moveTo>
                    <a:pt x="73025" y="10426"/>
                  </a:moveTo>
                  <a:lnTo>
                    <a:pt x="62598" y="10426"/>
                  </a:lnTo>
                  <a:lnTo>
                    <a:pt x="62598" y="20866"/>
                  </a:lnTo>
                  <a:lnTo>
                    <a:pt x="62598" y="31305"/>
                  </a:lnTo>
                  <a:lnTo>
                    <a:pt x="73025" y="31305"/>
                  </a:lnTo>
                  <a:lnTo>
                    <a:pt x="73025" y="20866"/>
                  </a:lnTo>
                  <a:lnTo>
                    <a:pt x="73025" y="10426"/>
                  </a:lnTo>
                  <a:close/>
                </a:path>
                <a:path w="636905" h="31750">
                  <a:moveTo>
                    <a:pt x="93903" y="10426"/>
                  </a:moveTo>
                  <a:lnTo>
                    <a:pt x="83477" y="10426"/>
                  </a:lnTo>
                  <a:lnTo>
                    <a:pt x="83477" y="20866"/>
                  </a:lnTo>
                  <a:lnTo>
                    <a:pt x="93903" y="20866"/>
                  </a:lnTo>
                  <a:lnTo>
                    <a:pt x="93903" y="10426"/>
                  </a:lnTo>
                  <a:close/>
                </a:path>
                <a:path w="636905" h="31750">
                  <a:moveTo>
                    <a:pt x="104330" y="20866"/>
                  </a:moveTo>
                  <a:lnTo>
                    <a:pt x="93903" y="20866"/>
                  </a:lnTo>
                  <a:lnTo>
                    <a:pt x="93903" y="31305"/>
                  </a:lnTo>
                  <a:lnTo>
                    <a:pt x="104330" y="31305"/>
                  </a:lnTo>
                  <a:lnTo>
                    <a:pt x="104330" y="20866"/>
                  </a:lnTo>
                  <a:close/>
                </a:path>
                <a:path w="636905" h="31750">
                  <a:moveTo>
                    <a:pt x="146088" y="20866"/>
                  </a:moveTo>
                  <a:lnTo>
                    <a:pt x="135648" y="20866"/>
                  </a:lnTo>
                  <a:lnTo>
                    <a:pt x="135648" y="10426"/>
                  </a:lnTo>
                  <a:lnTo>
                    <a:pt x="125222" y="10426"/>
                  </a:lnTo>
                  <a:lnTo>
                    <a:pt x="114782" y="10426"/>
                  </a:lnTo>
                  <a:lnTo>
                    <a:pt x="114782" y="20866"/>
                  </a:lnTo>
                  <a:lnTo>
                    <a:pt x="125209" y="20866"/>
                  </a:lnTo>
                  <a:lnTo>
                    <a:pt x="125209" y="31305"/>
                  </a:lnTo>
                  <a:lnTo>
                    <a:pt x="135648" y="31305"/>
                  </a:lnTo>
                  <a:lnTo>
                    <a:pt x="146088" y="31305"/>
                  </a:lnTo>
                  <a:lnTo>
                    <a:pt x="146088" y="20866"/>
                  </a:lnTo>
                  <a:close/>
                </a:path>
                <a:path w="636905" h="31750">
                  <a:moveTo>
                    <a:pt x="229565" y="20866"/>
                  </a:moveTo>
                  <a:lnTo>
                    <a:pt x="219125" y="20866"/>
                  </a:lnTo>
                  <a:lnTo>
                    <a:pt x="219125" y="31305"/>
                  </a:lnTo>
                  <a:lnTo>
                    <a:pt x="229565" y="31305"/>
                  </a:lnTo>
                  <a:lnTo>
                    <a:pt x="229565" y="20866"/>
                  </a:lnTo>
                  <a:close/>
                </a:path>
                <a:path w="636905" h="31750">
                  <a:moveTo>
                    <a:pt x="271284" y="0"/>
                  </a:moveTo>
                  <a:lnTo>
                    <a:pt x="271284" y="0"/>
                  </a:lnTo>
                  <a:lnTo>
                    <a:pt x="208686" y="0"/>
                  </a:lnTo>
                  <a:lnTo>
                    <a:pt x="208686" y="10426"/>
                  </a:lnTo>
                  <a:lnTo>
                    <a:pt x="198259" y="10426"/>
                  </a:lnTo>
                  <a:lnTo>
                    <a:pt x="198259" y="0"/>
                  </a:lnTo>
                  <a:lnTo>
                    <a:pt x="187820" y="0"/>
                  </a:lnTo>
                  <a:lnTo>
                    <a:pt x="187820" y="10426"/>
                  </a:lnTo>
                  <a:lnTo>
                    <a:pt x="177393" y="10426"/>
                  </a:lnTo>
                  <a:lnTo>
                    <a:pt x="166954" y="10426"/>
                  </a:lnTo>
                  <a:lnTo>
                    <a:pt x="166954" y="20866"/>
                  </a:lnTo>
                  <a:lnTo>
                    <a:pt x="177380" y="20866"/>
                  </a:lnTo>
                  <a:lnTo>
                    <a:pt x="187820" y="20866"/>
                  </a:lnTo>
                  <a:lnTo>
                    <a:pt x="187820" y="31305"/>
                  </a:lnTo>
                  <a:lnTo>
                    <a:pt x="198259" y="31305"/>
                  </a:lnTo>
                  <a:lnTo>
                    <a:pt x="208699" y="31305"/>
                  </a:lnTo>
                  <a:lnTo>
                    <a:pt x="208699" y="20866"/>
                  </a:lnTo>
                  <a:lnTo>
                    <a:pt x="208699" y="10439"/>
                  </a:lnTo>
                  <a:lnTo>
                    <a:pt x="250431" y="10439"/>
                  </a:lnTo>
                  <a:lnTo>
                    <a:pt x="250431" y="20866"/>
                  </a:lnTo>
                  <a:lnTo>
                    <a:pt x="239991" y="20866"/>
                  </a:lnTo>
                  <a:lnTo>
                    <a:pt x="239991" y="31305"/>
                  </a:lnTo>
                  <a:lnTo>
                    <a:pt x="250431" y="31305"/>
                  </a:lnTo>
                  <a:lnTo>
                    <a:pt x="260858" y="31305"/>
                  </a:lnTo>
                  <a:lnTo>
                    <a:pt x="271284" y="31305"/>
                  </a:lnTo>
                  <a:lnTo>
                    <a:pt x="271284" y="20866"/>
                  </a:lnTo>
                  <a:lnTo>
                    <a:pt x="271284" y="10439"/>
                  </a:lnTo>
                  <a:lnTo>
                    <a:pt x="271284" y="0"/>
                  </a:lnTo>
                  <a:close/>
                </a:path>
                <a:path w="636905" h="31750">
                  <a:moveTo>
                    <a:pt x="344347" y="0"/>
                  </a:moveTo>
                  <a:lnTo>
                    <a:pt x="333908" y="0"/>
                  </a:lnTo>
                  <a:lnTo>
                    <a:pt x="333908" y="10426"/>
                  </a:lnTo>
                  <a:lnTo>
                    <a:pt x="323481" y="10426"/>
                  </a:lnTo>
                  <a:lnTo>
                    <a:pt x="323481" y="0"/>
                  </a:lnTo>
                  <a:lnTo>
                    <a:pt x="313042" y="0"/>
                  </a:lnTo>
                  <a:lnTo>
                    <a:pt x="302602" y="0"/>
                  </a:lnTo>
                  <a:lnTo>
                    <a:pt x="302602" y="10426"/>
                  </a:lnTo>
                  <a:lnTo>
                    <a:pt x="292176" y="10426"/>
                  </a:lnTo>
                  <a:lnTo>
                    <a:pt x="292176" y="0"/>
                  </a:lnTo>
                  <a:lnTo>
                    <a:pt x="281736" y="0"/>
                  </a:lnTo>
                  <a:lnTo>
                    <a:pt x="271297" y="0"/>
                  </a:lnTo>
                  <a:lnTo>
                    <a:pt x="271297" y="10439"/>
                  </a:lnTo>
                  <a:lnTo>
                    <a:pt x="281736" y="10439"/>
                  </a:lnTo>
                  <a:lnTo>
                    <a:pt x="281736" y="20866"/>
                  </a:lnTo>
                  <a:lnTo>
                    <a:pt x="271297" y="20866"/>
                  </a:lnTo>
                  <a:lnTo>
                    <a:pt x="271297" y="31305"/>
                  </a:lnTo>
                  <a:lnTo>
                    <a:pt x="281736" y="31305"/>
                  </a:lnTo>
                  <a:lnTo>
                    <a:pt x="292176" y="31305"/>
                  </a:lnTo>
                  <a:lnTo>
                    <a:pt x="292176" y="20866"/>
                  </a:lnTo>
                  <a:lnTo>
                    <a:pt x="302602" y="20866"/>
                  </a:lnTo>
                  <a:lnTo>
                    <a:pt x="313042" y="20866"/>
                  </a:lnTo>
                  <a:lnTo>
                    <a:pt x="313042" y="31305"/>
                  </a:lnTo>
                  <a:lnTo>
                    <a:pt x="323456" y="31305"/>
                  </a:lnTo>
                  <a:lnTo>
                    <a:pt x="333908" y="31305"/>
                  </a:lnTo>
                  <a:lnTo>
                    <a:pt x="344347" y="31305"/>
                  </a:lnTo>
                  <a:lnTo>
                    <a:pt x="344347" y="20866"/>
                  </a:lnTo>
                  <a:lnTo>
                    <a:pt x="333908" y="20866"/>
                  </a:lnTo>
                  <a:lnTo>
                    <a:pt x="333908" y="10439"/>
                  </a:lnTo>
                  <a:lnTo>
                    <a:pt x="344347" y="10439"/>
                  </a:lnTo>
                  <a:lnTo>
                    <a:pt x="344347" y="0"/>
                  </a:lnTo>
                  <a:close/>
                </a:path>
                <a:path w="636905" h="31750">
                  <a:moveTo>
                    <a:pt x="375653" y="0"/>
                  </a:moveTo>
                  <a:lnTo>
                    <a:pt x="365213" y="0"/>
                  </a:lnTo>
                  <a:lnTo>
                    <a:pt x="365213" y="10426"/>
                  </a:lnTo>
                  <a:lnTo>
                    <a:pt x="354774" y="10426"/>
                  </a:lnTo>
                  <a:lnTo>
                    <a:pt x="354774" y="20866"/>
                  </a:lnTo>
                  <a:lnTo>
                    <a:pt x="365213" y="20866"/>
                  </a:lnTo>
                  <a:lnTo>
                    <a:pt x="375653" y="20866"/>
                  </a:lnTo>
                  <a:lnTo>
                    <a:pt x="375653" y="10439"/>
                  </a:lnTo>
                  <a:lnTo>
                    <a:pt x="375653" y="0"/>
                  </a:lnTo>
                  <a:close/>
                </a:path>
                <a:path w="636905" h="31750">
                  <a:moveTo>
                    <a:pt x="396519" y="0"/>
                  </a:moveTo>
                  <a:lnTo>
                    <a:pt x="386080" y="0"/>
                  </a:lnTo>
                  <a:lnTo>
                    <a:pt x="386080" y="10439"/>
                  </a:lnTo>
                  <a:lnTo>
                    <a:pt x="396519" y="10439"/>
                  </a:lnTo>
                  <a:lnTo>
                    <a:pt x="396519" y="0"/>
                  </a:lnTo>
                  <a:close/>
                </a:path>
                <a:path w="636905" h="31750">
                  <a:moveTo>
                    <a:pt x="500862" y="10426"/>
                  </a:moveTo>
                  <a:lnTo>
                    <a:pt x="490435" y="10426"/>
                  </a:lnTo>
                  <a:lnTo>
                    <a:pt x="479996" y="10426"/>
                  </a:lnTo>
                  <a:lnTo>
                    <a:pt x="469569" y="10426"/>
                  </a:lnTo>
                  <a:lnTo>
                    <a:pt x="469569" y="0"/>
                  </a:lnTo>
                  <a:lnTo>
                    <a:pt x="459130" y="0"/>
                  </a:lnTo>
                  <a:lnTo>
                    <a:pt x="448691" y="0"/>
                  </a:lnTo>
                  <a:lnTo>
                    <a:pt x="438251" y="0"/>
                  </a:lnTo>
                  <a:lnTo>
                    <a:pt x="438251" y="10426"/>
                  </a:lnTo>
                  <a:lnTo>
                    <a:pt x="427824" y="10426"/>
                  </a:lnTo>
                  <a:lnTo>
                    <a:pt x="427824" y="0"/>
                  </a:lnTo>
                  <a:lnTo>
                    <a:pt x="417385" y="0"/>
                  </a:lnTo>
                  <a:lnTo>
                    <a:pt x="417385" y="10426"/>
                  </a:lnTo>
                  <a:lnTo>
                    <a:pt x="417385" y="20866"/>
                  </a:lnTo>
                  <a:lnTo>
                    <a:pt x="427824" y="20866"/>
                  </a:lnTo>
                  <a:lnTo>
                    <a:pt x="438251" y="20866"/>
                  </a:lnTo>
                  <a:lnTo>
                    <a:pt x="448691" y="20866"/>
                  </a:lnTo>
                  <a:lnTo>
                    <a:pt x="459130" y="20866"/>
                  </a:lnTo>
                  <a:lnTo>
                    <a:pt x="459130" y="10439"/>
                  </a:lnTo>
                  <a:lnTo>
                    <a:pt x="469557" y="10439"/>
                  </a:lnTo>
                  <a:lnTo>
                    <a:pt x="469557" y="20866"/>
                  </a:lnTo>
                  <a:lnTo>
                    <a:pt x="479996" y="20866"/>
                  </a:lnTo>
                  <a:lnTo>
                    <a:pt x="490423" y="20866"/>
                  </a:lnTo>
                  <a:lnTo>
                    <a:pt x="500862" y="20866"/>
                  </a:lnTo>
                  <a:lnTo>
                    <a:pt x="500862" y="10426"/>
                  </a:lnTo>
                  <a:close/>
                </a:path>
                <a:path w="636905" h="31750">
                  <a:moveTo>
                    <a:pt x="521741" y="0"/>
                  </a:moveTo>
                  <a:lnTo>
                    <a:pt x="511302" y="0"/>
                  </a:lnTo>
                  <a:lnTo>
                    <a:pt x="511302" y="10439"/>
                  </a:lnTo>
                  <a:lnTo>
                    <a:pt x="521741" y="10439"/>
                  </a:lnTo>
                  <a:lnTo>
                    <a:pt x="521741" y="0"/>
                  </a:lnTo>
                  <a:close/>
                </a:path>
                <a:path w="636905" h="31750">
                  <a:moveTo>
                    <a:pt x="553046" y="0"/>
                  </a:moveTo>
                  <a:lnTo>
                    <a:pt x="542607" y="0"/>
                  </a:lnTo>
                  <a:lnTo>
                    <a:pt x="532168" y="0"/>
                  </a:lnTo>
                  <a:lnTo>
                    <a:pt x="532168" y="10426"/>
                  </a:lnTo>
                  <a:lnTo>
                    <a:pt x="532168" y="20866"/>
                  </a:lnTo>
                  <a:lnTo>
                    <a:pt x="542607" y="20866"/>
                  </a:lnTo>
                  <a:lnTo>
                    <a:pt x="542607" y="10439"/>
                  </a:lnTo>
                  <a:lnTo>
                    <a:pt x="553046" y="10439"/>
                  </a:lnTo>
                  <a:lnTo>
                    <a:pt x="553046" y="0"/>
                  </a:lnTo>
                  <a:close/>
                </a:path>
                <a:path w="636905" h="31750">
                  <a:moveTo>
                    <a:pt x="594779" y="0"/>
                  </a:moveTo>
                  <a:lnTo>
                    <a:pt x="584339" y="0"/>
                  </a:lnTo>
                  <a:lnTo>
                    <a:pt x="584339" y="10426"/>
                  </a:lnTo>
                  <a:lnTo>
                    <a:pt x="573913" y="10426"/>
                  </a:lnTo>
                  <a:lnTo>
                    <a:pt x="573913" y="20866"/>
                  </a:lnTo>
                  <a:lnTo>
                    <a:pt x="584339" y="20866"/>
                  </a:lnTo>
                  <a:lnTo>
                    <a:pt x="594779" y="20866"/>
                  </a:lnTo>
                  <a:lnTo>
                    <a:pt x="594779" y="10439"/>
                  </a:lnTo>
                  <a:lnTo>
                    <a:pt x="594779" y="0"/>
                  </a:lnTo>
                  <a:close/>
                </a:path>
                <a:path w="636905" h="31750">
                  <a:moveTo>
                    <a:pt x="636524" y="0"/>
                  </a:moveTo>
                  <a:lnTo>
                    <a:pt x="626084" y="0"/>
                  </a:lnTo>
                  <a:lnTo>
                    <a:pt x="626084" y="10426"/>
                  </a:lnTo>
                  <a:lnTo>
                    <a:pt x="615645" y="10426"/>
                  </a:lnTo>
                  <a:lnTo>
                    <a:pt x="615645" y="20866"/>
                  </a:lnTo>
                  <a:lnTo>
                    <a:pt x="626084" y="20866"/>
                  </a:lnTo>
                  <a:lnTo>
                    <a:pt x="626084" y="10439"/>
                  </a:lnTo>
                  <a:lnTo>
                    <a:pt x="636524" y="10439"/>
                  </a:lnTo>
                  <a:lnTo>
                    <a:pt x="636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89369" y="5103380"/>
              <a:ext cx="636905" cy="20955"/>
            </a:xfrm>
            <a:custGeom>
              <a:avLst/>
              <a:gdLst/>
              <a:ahLst/>
              <a:cxnLst/>
              <a:rect l="l" t="t" r="r" b="b"/>
              <a:pathLst>
                <a:path w="636905" h="20954">
                  <a:moveTo>
                    <a:pt x="41719" y="10439"/>
                  </a:moveTo>
                  <a:lnTo>
                    <a:pt x="41719" y="10439"/>
                  </a:lnTo>
                  <a:lnTo>
                    <a:pt x="0" y="10439"/>
                  </a:lnTo>
                  <a:lnTo>
                    <a:pt x="0" y="20878"/>
                  </a:lnTo>
                  <a:lnTo>
                    <a:pt x="41719" y="20878"/>
                  </a:lnTo>
                  <a:lnTo>
                    <a:pt x="41719" y="10439"/>
                  </a:lnTo>
                  <a:close/>
                </a:path>
                <a:path w="636905" h="20954">
                  <a:moveTo>
                    <a:pt x="73025" y="10439"/>
                  </a:moveTo>
                  <a:lnTo>
                    <a:pt x="62598" y="10439"/>
                  </a:lnTo>
                  <a:lnTo>
                    <a:pt x="52171" y="10439"/>
                  </a:lnTo>
                  <a:lnTo>
                    <a:pt x="41732" y="10439"/>
                  </a:lnTo>
                  <a:lnTo>
                    <a:pt x="41732" y="20878"/>
                  </a:lnTo>
                  <a:lnTo>
                    <a:pt x="52171" y="20878"/>
                  </a:lnTo>
                  <a:lnTo>
                    <a:pt x="62598" y="20878"/>
                  </a:lnTo>
                  <a:lnTo>
                    <a:pt x="73025" y="20878"/>
                  </a:lnTo>
                  <a:lnTo>
                    <a:pt x="73025" y="10439"/>
                  </a:lnTo>
                  <a:close/>
                </a:path>
                <a:path w="636905" h="20954">
                  <a:moveTo>
                    <a:pt x="104330" y="10439"/>
                  </a:moveTo>
                  <a:lnTo>
                    <a:pt x="93903" y="10439"/>
                  </a:lnTo>
                  <a:lnTo>
                    <a:pt x="83477" y="10439"/>
                  </a:lnTo>
                  <a:lnTo>
                    <a:pt x="83477" y="20878"/>
                  </a:lnTo>
                  <a:lnTo>
                    <a:pt x="93903" y="20878"/>
                  </a:lnTo>
                  <a:lnTo>
                    <a:pt x="104330" y="20878"/>
                  </a:lnTo>
                  <a:lnTo>
                    <a:pt x="104330" y="10439"/>
                  </a:lnTo>
                  <a:close/>
                </a:path>
                <a:path w="636905" h="20954">
                  <a:moveTo>
                    <a:pt x="125222" y="10439"/>
                  </a:moveTo>
                  <a:lnTo>
                    <a:pt x="114782" y="10439"/>
                  </a:lnTo>
                  <a:lnTo>
                    <a:pt x="104343" y="10439"/>
                  </a:lnTo>
                  <a:lnTo>
                    <a:pt x="104343" y="20878"/>
                  </a:lnTo>
                  <a:lnTo>
                    <a:pt x="114782" y="20878"/>
                  </a:lnTo>
                  <a:lnTo>
                    <a:pt x="125222" y="20878"/>
                  </a:lnTo>
                  <a:lnTo>
                    <a:pt x="125222" y="10439"/>
                  </a:lnTo>
                  <a:close/>
                </a:path>
                <a:path w="636905" h="20954">
                  <a:moveTo>
                    <a:pt x="156514" y="10439"/>
                  </a:moveTo>
                  <a:lnTo>
                    <a:pt x="146088" y="10439"/>
                  </a:lnTo>
                  <a:lnTo>
                    <a:pt x="135648" y="10439"/>
                  </a:lnTo>
                  <a:lnTo>
                    <a:pt x="135648" y="20878"/>
                  </a:lnTo>
                  <a:lnTo>
                    <a:pt x="146075" y="20878"/>
                  </a:lnTo>
                  <a:lnTo>
                    <a:pt x="156514" y="20878"/>
                  </a:lnTo>
                  <a:lnTo>
                    <a:pt x="156514" y="10439"/>
                  </a:lnTo>
                  <a:close/>
                </a:path>
                <a:path w="636905" h="20954">
                  <a:moveTo>
                    <a:pt x="187820" y="10439"/>
                  </a:moveTo>
                  <a:lnTo>
                    <a:pt x="177393" y="10439"/>
                  </a:lnTo>
                  <a:lnTo>
                    <a:pt x="166954" y="10439"/>
                  </a:lnTo>
                  <a:lnTo>
                    <a:pt x="166954" y="20878"/>
                  </a:lnTo>
                  <a:lnTo>
                    <a:pt x="177380" y="20878"/>
                  </a:lnTo>
                  <a:lnTo>
                    <a:pt x="187820" y="20878"/>
                  </a:lnTo>
                  <a:lnTo>
                    <a:pt x="187820" y="10439"/>
                  </a:lnTo>
                  <a:close/>
                </a:path>
                <a:path w="636905" h="20954">
                  <a:moveTo>
                    <a:pt x="229565" y="10439"/>
                  </a:moveTo>
                  <a:lnTo>
                    <a:pt x="219125" y="10439"/>
                  </a:lnTo>
                  <a:lnTo>
                    <a:pt x="219125" y="20878"/>
                  </a:lnTo>
                  <a:lnTo>
                    <a:pt x="229565" y="20878"/>
                  </a:lnTo>
                  <a:lnTo>
                    <a:pt x="229565" y="10439"/>
                  </a:lnTo>
                  <a:close/>
                </a:path>
                <a:path w="636905" h="20954">
                  <a:moveTo>
                    <a:pt x="271284" y="10439"/>
                  </a:moveTo>
                  <a:lnTo>
                    <a:pt x="260870" y="10439"/>
                  </a:lnTo>
                  <a:lnTo>
                    <a:pt x="250431" y="10439"/>
                  </a:lnTo>
                  <a:lnTo>
                    <a:pt x="250431" y="20878"/>
                  </a:lnTo>
                  <a:lnTo>
                    <a:pt x="260858" y="20878"/>
                  </a:lnTo>
                  <a:lnTo>
                    <a:pt x="271284" y="20878"/>
                  </a:lnTo>
                  <a:lnTo>
                    <a:pt x="271284" y="10439"/>
                  </a:lnTo>
                  <a:close/>
                </a:path>
                <a:path w="636905" h="20954">
                  <a:moveTo>
                    <a:pt x="281736" y="10439"/>
                  </a:moveTo>
                  <a:lnTo>
                    <a:pt x="271297" y="10439"/>
                  </a:lnTo>
                  <a:lnTo>
                    <a:pt x="271297" y="20878"/>
                  </a:lnTo>
                  <a:lnTo>
                    <a:pt x="281736" y="20878"/>
                  </a:lnTo>
                  <a:lnTo>
                    <a:pt x="281736" y="10439"/>
                  </a:lnTo>
                  <a:close/>
                </a:path>
                <a:path w="636905" h="20954">
                  <a:moveTo>
                    <a:pt x="323481" y="10439"/>
                  </a:moveTo>
                  <a:lnTo>
                    <a:pt x="313042" y="10439"/>
                  </a:lnTo>
                  <a:lnTo>
                    <a:pt x="302602" y="10439"/>
                  </a:lnTo>
                  <a:lnTo>
                    <a:pt x="302602" y="20878"/>
                  </a:lnTo>
                  <a:lnTo>
                    <a:pt x="313042" y="20878"/>
                  </a:lnTo>
                  <a:lnTo>
                    <a:pt x="323481" y="20878"/>
                  </a:lnTo>
                  <a:lnTo>
                    <a:pt x="323481" y="10439"/>
                  </a:lnTo>
                  <a:close/>
                </a:path>
                <a:path w="636905" h="20954">
                  <a:moveTo>
                    <a:pt x="365213" y="0"/>
                  </a:moveTo>
                  <a:lnTo>
                    <a:pt x="354787" y="0"/>
                  </a:lnTo>
                  <a:lnTo>
                    <a:pt x="344347" y="0"/>
                  </a:lnTo>
                  <a:lnTo>
                    <a:pt x="333908" y="0"/>
                  </a:lnTo>
                  <a:lnTo>
                    <a:pt x="333908" y="10439"/>
                  </a:lnTo>
                  <a:lnTo>
                    <a:pt x="344347" y="10439"/>
                  </a:lnTo>
                  <a:lnTo>
                    <a:pt x="344347" y="20878"/>
                  </a:lnTo>
                  <a:lnTo>
                    <a:pt x="354787" y="20878"/>
                  </a:lnTo>
                  <a:lnTo>
                    <a:pt x="354787" y="10439"/>
                  </a:lnTo>
                  <a:lnTo>
                    <a:pt x="365213" y="10439"/>
                  </a:lnTo>
                  <a:lnTo>
                    <a:pt x="365213" y="0"/>
                  </a:lnTo>
                  <a:close/>
                </a:path>
                <a:path w="636905" h="20954">
                  <a:moveTo>
                    <a:pt x="417385" y="0"/>
                  </a:moveTo>
                  <a:lnTo>
                    <a:pt x="417385" y="0"/>
                  </a:lnTo>
                  <a:lnTo>
                    <a:pt x="375640" y="0"/>
                  </a:lnTo>
                  <a:lnTo>
                    <a:pt x="375640" y="10439"/>
                  </a:lnTo>
                  <a:lnTo>
                    <a:pt x="365213" y="10439"/>
                  </a:lnTo>
                  <a:lnTo>
                    <a:pt x="365213" y="20878"/>
                  </a:lnTo>
                  <a:lnTo>
                    <a:pt x="375640" y="20878"/>
                  </a:lnTo>
                  <a:lnTo>
                    <a:pt x="386080" y="20878"/>
                  </a:lnTo>
                  <a:lnTo>
                    <a:pt x="396519" y="20878"/>
                  </a:lnTo>
                  <a:lnTo>
                    <a:pt x="396519" y="10439"/>
                  </a:lnTo>
                  <a:lnTo>
                    <a:pt x="406946" y="10439"/>
                  </a:lnTo>
                  <a:lnTo>
                    <a:pt x="417385" y="10439"/>
                  </a:lnTo>
                  <a:lnTo>
                    <a:pt x="417385" y="0"/>
                  </a:lnTo>
                  <a:close/>
                </a:path>
                <a:path w="636905" h="20954">
                  <a:moveTo>
                    <a:pt x="459130" y="0"/>
                  </a:moveTo>
                  <a:lnTo>
                    <a:pt x="448691" y="0"/>
                  </a:lnTo>
                  <a:lnTo>
                    <a:pt x="448691" y="10439"/>
                  </a:lnTo>
                  <a:lnTo>
                    <a:pt x="438264" y="10439"/>
                  </a:lnTo>
                  <a:lnTo>
                    <a:pt x="438264" y="0"/>
                  </a:lnTo>
                  <a:lnTo>
                    <a:pt x="427824" y="0"/>
                  </a:lnTo>
                  <a:lnTo>
                    <a:pt x="427824" y="10439"/>
                  </a:lnTo>
                  <a:lnTo>
                    <a:pt x="427824" y="20878"/>
                  </a:lnTo>
                  <a:lnTo>
                    <a:pt x="438251" y="20878"/>
                  </a:lnTo>
                  <a:lnTo>
                    <a:pt x="448691" y="20878"/>
                  </a:lnTo>
                  <a:lnTo>
                    <a:pt x="459130" y="20878"/>
                  </a:lnTo>
                  <a:lnTo>
                    <a:pt x="459130" y="10439"/>
                  </a:lnTo>
                  <a:lnTo>
                    <a:pt x="459130" y="0"/>
                  </a:lnTo>
                  <a:close/>
                </a:path>
                <a:path w="636905" h="20954">
                  <a:moveTo>
                    <a:pt x="563473" y="0"/>
                  </a:moveTo>
                  <a:lnTo>
                    <a:pt x="563473" y="0"/>
                  </a:lnTo>
                  <a:lnTo>
                    <a:pt x="521728" y="0"/>
                  </a:lnTo>
                  <a:lnTo>
                    <a:pt x="521728" y="10439"/>
                  </a:lnTo>
                  <a:lnTo>
                    <a:pt x="511302" y="10439"/>
                  </a:lnTo>
                  <a:lnTo>
                    <a:pt x="500862" y="10439"/>
                  </a:lnTo>
                  <a:lnTo>
                    <a:pt x="500862" y="0"/>
                  </a:lnTo>
                  <a:lnTo>
                    <a:pt x="490423" y="0"/>
                  </a:lnTo>
                  <a:lnTo>
                    <a:pt x="490423" y="10439"/>
                  </a:lnTo>
                  <a:lnTo>
                    <a:pt x="479996" y="10439"/>
                  </a:lnTo>
                  <a:lnTo>
                    <a:pt x="479996" y="20878"/>
                  </a:lnTo>
                  <a:lnTo>
                    <a:pt x="490423" y="20878"/>
                  </a:lnTo>
                  <a:lnTo>
                    <a:pt x="500862" y="20878"/>
                  </a:lnTo>
                  <a:lnTo>
                    <a:pt x="511302" y="20878"/>
                  </a:lnTo>
                  <a:lnTo>
                    <a:pt x="521741" y="20878"/>
                  </a:lnTo>
                  <a:lnTo>
                    <a:pt x="521741" y="10439"/>
                  </a:lnTo>
                  <a:lnTo>
                    <a:pt x="532168" y="10439"/>
                  </a:lnTo>
                  <a:lnTo>
                    <a:pt x="532168" y="20878"/>
                  </a:lnTo>
                  <a:lnTo>
                    <a:pt x="542607" y="20878"/>
                  </a:lnTo>
                  <a:lnTo>
                    <a:pt x="553046" y="20878"/>
                  </a:lnTo>
                  <a:lnTo>
                    <a:pt x="553046" y="10439"/>
                  </a:lnTo>
                  <a:lnTo>
                    <a:pt x="563473" y="10439"/>
                  </a:lnTo>
                  <a:lnTo>
                    <a:pt x="563473" y="0"/>
                  </a:lnTo>
                  <a:close/>
                </a:path>
                <a:path w="636905" h="20954">
                  <a:moveTo>
                    <a:pt x="594779" y="10439"/>
                  </a:moveTo>
                  <a:lnTo>
                    <a:pt x="584352" y="10439"/>
                  </a:lnTo>
                  <a:lnTo>
                    <a:pt x="573913" y="10439"/>
                  </a:lnTo>
                  <a:lnTo>
                    <a:pt x="573913" y="20878"/>
                  </a:lnTo>
                  <a:lnTo>
                    <a:pt x="584339" y="20878"/>
                  </a:lnTo>
                  <a:lnTo>
                    <a:pt x="594779" y="20878"/>
                  </a:lnTo>
                  <a:lnTo>
                    <a:pt x="594779" y="10439"/>
                  </a:lnTo>
                  <a:close/>
                </a:path>
                <a:path w="636905" h="20954">
                  <a:moveTo>
                    <a:pt x="636524" y="10439"/>
                  </a:moveTo>
                  <a:lnTo>
                    <a:pt x="626084" y="10439"/>
                  </a:lnTo>
                  <a:lnTo>
                    <a:pt x="615645" y="10439"/>
                  </a:lnTo>
                  <a:lnTo>
                    <a:pt x="615645" y="0"/>
                  </a:lnTo>
                  <a:lnTo>
                    <a:pt x="605218" y="0"/>
                  </a:lnTo>
                  <a:lnTo>
                    <a:pt x="594779" y="0"/>
                  </a:lnTo>
                  <a:lnTo>
                    <a:pt x="594779" y="10439"/>
                  </a:lnTo>
                  <a:lnTo>
                    <a:pt x="605205" y="10439"/>
                  </a:lnTo>
                  <a:lnTo>
                    <a:pt x="605205" y="20878"/>
                  </a:lnTo>
                  <a:lnTo>
                    <a:pt x="615645" y="20878"/>
                  </a:lnTo>
                  <a:lnTo>
                    <a:pt x="626084" y="20878"/>
                  </a:lnTo>
                  <a:lnTo>
                    <a:pt x="636524" y="20878"/>
                  </a:lnTo>
                  <a:lnTo>
                    <a:pt x="636524" y="1043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53" name="object 53">
            <a:hlinkClick r:id="rId2"/>
          </p:cNvPr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3964942" y="824865"/>
            <a:ext cx="5715000" cy="4446270"/>
          </a:xfrm>
          <a:prstGeom prst="rect">
            <a:avLst/>
          </a:prstGeom>
        </p:spPr>
      </p:pic>
      <p:sp>
        <p:nvSpPr>
          <p:cNvPr id="54" name="object 54"/>
          <p:cNvSpPr txBox="1">
            <a:spLocks noGrp="1"/>
          </p:cNvSpPr>
          <p:nvPr>
            <p:ph type="sldNum" sz="quarter" idx="4294967295"/>
          </p:nvPr>
        </p:nvSpPr>
        <p:spPr>
          <a:xfrm>
            <a:off x="9471025" y="7521575"/>
            <a:ext cx="587375" cy="16033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900" b="0" i="0">
                <a:solidFill>
                  <a:schemeClr val="bg1"/>
                </a:solidFill>
                <a:latin typeface="Raleway"/>
                <a:cs typeface="Raleway"/>
              </a:defRPr>
            </a:lvl1pPr>
          </a:lstStyle>
          <a:p>
            <a:pPr marL="20955">
              <a:lnSpc>
                <a:spcPct val="100000"/>
              </a:lnSpc>
              <a:spcBef>
                <a:spcPts val="45"/>
              </a:spcBef>
            </a:pPr>
            <a:r>
              <a:rPr lang="en-US"/>
              <a:t>Page: </a:t>
            </a:r>
            <a:fld id="{81D60167-4931-47E6-BA6A-407CBD079E47}" type="slidenum">
              <a:rPr spc="-25" smtClean="0"/>
              <a:pPr marL="20955">
                <a:lnSpc>
                  <a:spcPct val="100000"/>
                </a:lnSpc>
                <a:spcBef>
                  <a:spcPts val="45"/>
                </a:spcBef>
              </a:pPr>
              <a:t>24</a:t>
            </a:fld>
            <a:endParaRPr spc="-25" dirty="0"/>
          </a:p>
        </p:txBody>
      </p:sp>
      <p:graphicFrame>
        <p:nvGraphicFramePr>
          <p:cNvPr id="57" name="Object 56">
            <a:extLst>
              <a:ext uri="{FF2B5EF4-FFF2-40B4-BE49-F238E27FC236}">
                <a16:creationId xmlns:a16="http://schemas.microsoft.com/office/drawing/2014/main" id="{E5D603A4-D37E-799E-BC53-C348E3161CF4}"/>
              </a:ext>
            </a:extLst>
          </p:cNvPr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2907651308"/>
              </p:ext>
            </p:extLst>
          </p:nvPr>
        </p:nvGraphicFramePr>
        <p:xfrm>
          <a:off x="591183" y="5671380"/>
          <a:ext cx="8039100" cy="17907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Worksheet" r:id="rId4" imgW="8039100" imgH="1790700" progId="Excel.Sheet.12">
                  <p:embed/>
                </p:oleObj>
              </mc:Choice>
              <mc:Fallback>
                <p:oleObj name="Worksheet" r:id="rId4" imgW="8039100" imgH="1790700" progId="Excel.Sheet.12">
                  <p:embed/>
                  <p:pic>
                    <p:nvPicPr>
                      <p:cNvPr id="57" name="Object 56">
                        <a:extLst>
                          <a:ext uri="{FF2B5EF4-FFF2-40B4-BE49-F238E27FC236}">
                            <a16:creationId xmlns:a16="http://schemas.microsoft.com/office/drawing/2014/main" id="{E5D603A4-D37E-799E-BC53-C348E3161CF4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591183" y="5671380"/>
                        <a:ext cx="8039100" cy="1790700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58" name="Picture 57" descr="A picture containing logo&#10;&#10;Description automatically generated">
            <a:extLst>
              <a:ext uri="{FF2B5EF4-FFF2-40B4-BE49-F238E27FC236}">
                <a16:creationId xmlns:a16="http://schemas.microsoft.com/office/drawing/2014/main" id="{213B6478-9992-66CA-5D90-B60B4B8F058D}"/>
              </a:ext>
            </a:extLst>
          </p:cNvPr>
          <p:cNvPicPr>
            <a:picLocks noChangeAspect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6732"/>
          <a:stretch/>
        </p:blipFill>
        <p:spPr>
          <a:xfrm>
            <a:off x="8610600" y="6449545"/>
            <a:ext cx="1293202" cy="1232368"/>
          </a:xfrm>
          <a:prstGeom prst="rect">
            <a:avLst/>
          </a:prstGeom>
        </p:spPr>
      </p:pic>
      <p:sp>
        <p:nvSpPr>
          <p:cNvPr id="2" name="Rectangle 1">
            <a:extLst>
              <a:ext uri="{FF2B5EF4-FFF2-40B4-BE49-F238E27FC236}">
                <a16:creationId xmlns:a16="http://schemas.microsoft.com/office/drawing/2014/main" id="{6B2696DE-AFCB-2D84-4AB1-E9B5326BDF53}"/>
              </a:ext>
            </a:extLst>
          </p:cNvPr>
          <p:cNvSpPr/>
          <p:nvPr/>
        </p:nvSpPr>
        <p:spPr>
          <a:xfrm>
            <a:off x="7461359" y="5526846"/>
            <a:ext cx="1293201" cy="209591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93521886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object 5">
            <a:hlinkClick r:id="rId2"/>
          </p:cNvPr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47625" y="767626"/>
            <a:ext cx="5715000" cy="4446270"/>
          </a:xfrm>
          <a:prstGeom prst="rect">
            <a:avLst/>
          </a:prstGeom>
        </p:spPr>
      </p:pic>
      <p:sp>
        <p:nvSpPr>
          <p:cNvPr id="6" name="object 6"/>
          <p:cNvSpPr/>
          <p:nvPr/>
        </p:nvSpPr>
        <p:spPr>
          <a:xfrm>
            <a:off x="6176645" y="2652750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6176645" y="2767050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6176645" y="3224250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6176645" y="3910050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6176645" y="4024350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6176645" y="4481550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 txBox="1"/>
          <p:nvPr/>
        </p:nvSpPr>
        <p:spPr>
          <a:xfrm>
            <a:off x="5899132" y="1090158"/>
            <a:ext cx="3208020" cy="3621504"/>
          </a:xfrm>
          <a:prstGeom prst="rect">
            <a:avLst/>
          </a:prstGeom>
        </p:spPr>
        <p:txBody>
          <a:bodyPr vert="horz" wrap="square" lIns="0" tIns="27940" rIns="0" bIns="0" rtlCol="0">
            <a:spAutoFit/>
          </a:bodyPr>
          <a:lstStyle/>
          <a:p>
            <a:pPr marL="12700" marR="152400">
              <a:lnSpc>
                <a:spcPts val="1350"/>
              </a:lnSpc>
              <a:spcBef>
                <a:spcPts val="220"/>
              </a:spcBef>
            </a:pPr>
            <a:r>
              <a:rPr sz="1200" b="1" spc="60" dirty="0">
                <a:latin typeface="Arial"/>
                <a:cs typeface="Arial"/>
              </a:rPr>
              <a:t>YVES</a:t>
            </a:r>
            <a:r>
              <a:rPr sz="1200" b="1" spc="120" dirty="0">
                <a:latin typeface="Arial"/>
                <a:cs typeface="Arial"/>
              </a:rPr>
              <a:t> </a:t>
            </a:r>
            <a:r>
              <a:rPr sz="1200" b="1" spc="165" dirty="0">
                <a:latin typeface="Arial"/>
                <a:cs typeface="Arial"/>
              </a:rPr>
              <a:t>5</a:t>
            </a:r>
            <a:r>
              <a:rPr sz="1200" b="1" spc="12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PIECE</a:t>
            </a:r>
            <a:r>
              <a:rPr sz="1200" b="1" spc="125" dirty="0">
                <a:latin typeface="Arial"/>
                <a:cs typeface="Arial"/>
              </a:rPr>
              <a:t> </a:t>
            </a:r>
            <a:r>
              <a:rPr sz="1200" b="1" spc="105" dirty="0">
                <a:latin typeface="Arial"/>
                <a:cs typeface="Arial"/>
              </a:rPr>
              <a:t>DINING</a:t>
            </a:r>
            <a:r>
              <a:rPr sz="1200" b="1" spc="125" dirty="0">
                <a:latin typeface="Arial"/>
                <a:cs typeface="Arial"/>
              </a:rPr>
              <a:t> </a:t>
            </a:r>
            <a:r>
              <a:rPr sz="1200" b="1" spc="50" dirty="0">
                <a:latin typeface="Arial"/>
                <a:cs typeface="Arial"/>
              </a:rPr>
              <a:t>SET</a:t>
            </a:r>
            <a:r>
              <a:rPr sz="1200" b="1" spc="125" dirty="0">
                <a:latin typeface="Arial"/>
                <a:cs typeface="Arial"/>
              </a:rPr>
              <a:t> </a:t>
            </a:r>
            <a:r>
              <a:rPr sz="1200" b="1" spc="50" dirty="0">
                <a:latin typeface="Arial"/>
                <a:cs typeface="Arial"/>
              </a:rPr>
              <a:t>(TABLE</a:t>
            </a:r>
            <a:r>
              <a:rPr sz="1200" b="1" spc="125" dirty="0">
                <a:latin typeface="Arial"/>
                <a:cs typeface="Arial"/>
              </a:rPr>
              <a:t> </a:t>
            </a:r>
            <a:r>
              <a:rPr sz="1200" b="1" spc="120" dirty="0">
                <a:latin typeface="Arial"/>
                <a:cs typeface="Arial"/>
              </a:rPr>
              <a:t>&amp; </a:t>
            </a:r>
            <a:r>
              <a:rPr sz="1200" b="1" spc="165" dirty="0">
                <a:latin typeface="Arial"/>
                <a:cs typeface="Arial"/>
              </a:rPr>
              <a:t>4</a:t>
            </a:r>
            <a:r>
              <a:rPr sz="1200" b="1" spc="100" dirty="0">
                <a:latin typeface="Arial"/>
                <a:cs typeface="Arial"/>
              </a:rPr>
              <a:t> WHITE </a:t>
            </a:r>
            <a:r>
              <a:rPr sz="1200" b="1" spc="65" dirty="0">
                <a:latin typeface="Arial"/>
                <a:cs typeface="Arial"/>
              </a:rPr>
              <a:t>PERFORMANCE</a:t>
            </a:r>
            <a:r>
              <a:rPr sz="1200" b="1" spc="100" dirty="0">
                <a:latin typeface="Arial"/>
                <a:cs typeface="Arial"/>
              </a:rPr>
              <a:t> </a:t>
            </a:r>
            <a:r>
              <a:rPr sz="1200" b="1" spc="50" dirty="0">
                <a:latin typeface="Arial"/>
                <a:cs typeface="Arial"/>
              </a:rPr>
              <a:t>SIDE </a:t>
            </a:r>
            <a:r>
              <a:rPr sz="1200" b="1" spc="65" dirty="0">
                <a:latin typeface="Arial"/>
                <a:cs typeface="Arial"/>
              </a:rPr>
              <a:t>CHAIRS)</a:t>
            </a:r>
            <a:endParaRPr sz="1200" dirty="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700" dirty="0">
              <a:latin typeface="Raleway"/>
              <a:cs typeface="Raleway"/>
            </a:endParaRPr>
          </a:p>
          <a:p>
            <a:pPr marL="12700" marR="36830">
              <a:lnSpc>
                <a:spcPct val="100000"/>
              </a:lnSpc>
              <a:spcBef>
                <a:spcPts val="5"/>
              </a:spcBef>
            </a:pPr>
            <a:r>
              <a:rPr sz="750" dirty="0">
                <a:latin typeface="Raleway"/>
                <a:cs typeface="Raleway"/>
              </a:rPr>
              <a:t>Clean modern living just got a lot easier with the contemporary </a:t>
            </a:r>
            <a:r>
              <a:rPr sz="750" spc="-10" dirty="0">
                <a:latin typeface="Raleway"/>
                <a:cs typeface="Raleway"/>
              </a:rPr>
              <a:t>styling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and SilverShield® performance fabric chairs from the Yves collection. </a:t>
            </a:r>
            <a:r>
              <a:rPr sz="750" spc="-50" dirty="0">
                <a:latin typeface="Raleway"/>
                <a:cs typeface="Raleway"/>
              </a:rPr>
              <a:t>A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rubbed charcoal finish combines with gold-colored accents on </a:t>
            </a:r>
            <a:r>
              <a:rPr sz="750" spc="-25" dirty="0">
                <a:latin typeface="Raleway"/>
                <a:cs typeface="Raleway"/>
              </a:rPr>
              <a:t>the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Parsons</a:t>
            </a:r>
            <a:r>
              <a:rPr sz="750" spc="-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Chair and Server to give a look both sleek and warm. The </a:t>
            </a:r>
            <a:r>
              <a:rPr sz="750" spc="-25" dirty="0">
                <a:latin typeface="Raleway"/>
                <a:cs typeface="Raleway"/>
              </a:rPr>
              <a:t>96-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inch table easily seats eight and features a weighty top your guests </a:t>
            </a:r>
            <a:r>
              <a:rPr sz="750" spc="-25" dirty="0">
                <a:latin typeface="Raleway"/>
                <a:cs typeface="Raleway"/>
              </a:rPr>
              <a:t>or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family will </a:t>
            </a:r>
            <a:r>
              <a:rPr sz="750" spc="-10" dirty="0">
                <a:latin typeface="Raleway"/>
                <a:cs typeface="Raleway"/>
              </a:rPr>
              <a:t>appreciate.</a:t>
            </a:r>
            <a:endParaRPr sz="750" dirty="0">
              <a:latin typeface="Raleway"/>
              <a:cs typeface="Raleway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150" dirty="0">
              <a:latin typeface="Raleway"/>
              <a:cs typeface="Raleway"/>
            </a:endParaRPr>
          </a:p>
          <a:p>
            <a:pPr marL="39370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Constructed of Acacia veneers and hardwood </a:t>
            </a:r>
            <a:r>
              <a:rPr sz="750" spc="-10" dirty="0">
                <a:latin typeface="Raleway"/>
                <a:cs typeface="Raleway"/>
              </a:rPr>
              <a:t>solids</a:t>
            </a:r>
            <a:endParaRPr sz="750" dirty="0">
              <a:latin typeface="Raleway"/>
              <a:cs typeface="Raleway"/>
            </a:endParaRPr>
          </a:p>
          <a:p>
            <a:pPr marL="393700" marR="3556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Styling details include weighty floating tabletop, </a:t>
            </a:r>
            <a:r>
              <a:rPr sz="750" spc="-10" dirty="0">
                <a:latin typeface="Raleway"/>
                <a:cs typeface="Raleway"/>
              </a:rPr>
              <a:t>contemporary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double-pedestal sled table base, gold accents on Side </a:t>
            </a:r>
            <a:r>
              <a:rPr sz="750" spc="-10" dirty="0">
                <a:latin typeface="Raleway"/>
                <a:cs typeface="Raleway"/>
              </a:rPr>
              <a:t>Chair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back and Server hardware and clean linear lines that work </a:t>
            </a:r>
            <a:r>
              <a:rPr sz="750" spc="-20" dirty="0">
                <a:latin typeface="Raleway"/>
                <a:cs typeface="Raleway"/>
              </a:rPr>
              <a:t>well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in modern </a:t>
            </a:r>
            <a:r>
              <a:rPr sz="750" spc="-10" dirty="0">
                <a:latin typeface="Raleway"/>
                <a:cs typeface="Raleway"/>
              </a:rPr>
              <a:t>environments.</a:t>
            </a:r>
            <a:endParaRPr sz="750" dirty="0">
              <a:latin typeface="Raleway"/>
              <a:cs typeface="Raleway"/>
            </a:endParaRPr>
          </a:p>
          <a:p>
            <a:pPr marL="393700" marR="508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Side</a:t>
            </a:r>
            <a:r>
              <a:rPr sz="750" spc="-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Chair is covered in SilversShield® stain-</a:t>
            </a:r>
            <a:r>
              <a:rPr sz="750" spc="-10" dirty="0">
                <a:latin typeface="Raleway"/>
                <a:cs typeface="Raleway"/>
              </a:rPr>
              <a:t>resistant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performance fabric that allows stains to bead up and roll off </a:t>
            </a:r>
            <a:r>
              <a:rPr sz="750" spc="-25" dirty="0">
                <a:latin typeface="Raleway"/>
                <a:cs typeface="Raleway"/>
              </a:rPr>
              <a:t>the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seat. Fabric is moisture resistant and spills can be cleaned </a:t>
            </a:r>
            <a:r>
              <a:rPr sz="750" spc="-25" dirty="0">
                <a:latin typeface="Raleway"/>
                <a:cs typeface="Raleway"/>
              </a:rPr>
              <a:t>up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with gentle blotting. The fabric finish is designed for heavy-</a:t>
            </a:r>
            <a:r>
              <a:rPr sz="750" spc="-20" dirty="0">
                <a:latin typeface="Raleway"/>
                <a:cs typeface="Raleway"/>
              </a:rPr>
              <a:t>duty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wear</a:t>
            </a:r>
            <a:r>
              <a:rPr sz="750" spc="-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and will ensure the chair keeps its original look long </a:t>
            </a:r>
            <a:r>
              <a:rPr sz="750" spc="-10" dirty="0">
                <a:latin typeface="Raleway"/>
                <a:cs typeface="Raleway"/>
              </a:rPr>
              <a:t>after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spc="-10" dirty="0">
                <a:latin typeface="Raleway"/>
                <a:cs typeface="Raleway"/>
              </a:rPr>
              <a:t>purchase.</a:t>
            </a:r>
            <a:endParaRPr sz="750" dirty="0">
              <a:latin typeface="Raleway"/>
              <a:cs typeface="Raleway"/>
            </a:endParaRPr>
          </a:p>
          <a:p>
            <a:pPr marL="39370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Side Chair shown in white, also available in </a:t>
            </a:r>
            <a:r>
              <a:rPr sz="750" spc="-20" dirty="0">
                <a:latin typeface="Raleway"/>
                <a:cs typeface="Raleway"/>
              </a:rPr>
              <a:t>grey</a:t>
            </a:r>
            <a:endParaRPr sz="750" dirty="0">
              <a:latin typeface="Raleway"/>
              <a:cs typeface="Raleway"/>
            </a:endParaRPr>
          </a:p>
          <a:p>
            <a:pPr marL="393700" marR="34925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The server features gold-colored hardware and gold sled </a:t>
            </a:r>
            <a:r>
              <a:rPr sz="750" spc="-20" dirty="0">
                <a:latin typeface="Raleway"/>
                <a:cs typeface="Raleway"/>
              </a:rPr>
              <a:t>base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that complements the gold metal pin in the Side Chairs. </a:t>
            </a:r>
            <a:r>
              <a:rPr sz="750" spc="-10" dirty="0">
                <a:latin typeface="Raleway"/>
                <a:cs typeface="Raleway"/>
              </a:rPr>
              <a:t>Server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features four</a:t>
            </a:r>
            <a:r>
              <a:rPr sz="750" spc="19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glass doors for storage and display and has </a:t>
            </a:r>
            <a:r>
              <a:rPr sz="750" spc="-20" dirty="0">
                <a:latin typeface="Raleway"/>
                <a:cs typeface="Raleway"/>
              </a:rPr>
              <a:t>four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spc="-10" dirty="0">
                <a:latin typeface="Raleway"/>
                <a:cs typeface="Raleway"/>
              </a:rPr>
              <a:t>shelves</a:t>
            </a:r>
            <a:endParaRPr sz="750" dirty="0">
              <a:latin typeface="Raleway"/>
              <a:cs typeface="Raleway"/>
            </a:endParaRPr>
          </a:p>
          <a:p>
            <a:pPr marL="393700" marR="1443355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Wood Finish: Rubbed </a:t>
            </a:r>
            <a:r>
              <a:rPr sz="750" spc="-10" dirty="0">
                <a:latin typeface="Raleway"/>
                <a:cs typeface="Raleway"/>
              </a:rPr>
              <a:t>Charcoal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Chair Fabric: </a:t>
            </a:r>
            <a:r>
              <a:rPr sz="750" spc="-10" dirty="0">
                <a:latin typeface="Raleway"/>
                <a:cs typeface="Raleway"/>
              </a:rPr>
              <a:t>White</a:t>
            </a:r>
            <a:endParaRPr sz="750" dirty="0">
              <a:latin typeface="Raleway"/>
              <a:cs typeface="Raleway"/>
            </a:endParaRPr>
          </a:p>
        </p:txBody>
      </p:sp>
      <p:sp>
        <p:nvSpPr>
          <p:cNvPr id="13" name="object 13"/>
          <p:cNvSpPr/>
          <p:nvPr/>
        </p:nvSpPr>
        <p:spPr>
          <a:xfrm>
            <a:off x="6176645" y="4595850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 txBox="1"/>
          <p:nvPr/>
        </p:nvSpPr>
        <p:spPr>
          <a:xfrm>
            <a:off x="8783111" y="5311151"/>
            <a:ext cx="1352550" cy="243656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50" u="sng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2"/>
              </a:rPr>
              <a:t>Read </a:t>
            </a:r>
            <a:r>
              <a:rPr sz="750" u="sng" spc="-20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2"/>
              </a:rPr>
              <a:t>More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</a:pPr>
            <a:r>
              <a:rPr sz="750" b="1" dirty="0">
                <a:latin typeface="Raleway"/>
                <a:cs typeface="Raleway"/>
              </a:rPr>
              <a:t>Price:</a:t>
            </a:r>
            <a:r>
              <a:rPr sz="750" b="1" spc="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From: </a:t>
            </a:r>
            <a:r>
              <a:rPr sz="750" spc="-10" dirty="0">
                <a:latin typeface="Raleway"/>
                <a:cs typeface="Raleway"/>
              </a:rPr>
              <a:t>$549.00</a:t>
            </a:r>
            <a:endParaRPr sz="750" dirty="0">
              <a:latin typeface="Raleway"/>
              <a:cs typeface="Raleway"/>
            </a:endParaRPr>
          </a:p>
        </p:txBody>
      </p:sp>
      <p:grpSp>
        <p:nvGrpSpPr>
          <p:cNvPr id="15" name="object 15"/>
          <p:cNvGrpSpPr/>
          <p:nvPr/>
        </p:nvGrpSpPr>
        <p:grpSpPr>
          <a:xfrm>
            <a:off x="8780318" y="4552053"/>
            <a:ext cx="727710" cy="727710"/>
            <a:chOff x="5882676" y="5571554"/>
            <a:chExt cx="727710" cy="727710"/>
          </a:xfrm>
        </p:grpSpPr>
        <p:sp>
          <p:nvSpPr>
            <p:cNvPr id="16" name="object 16"/>
            <p:cNvSpPr/>
            <p:nvPr/>
          </p:nvSpPr>
          <p:spPr>
            <a:xfrm>
              <a:off x="5886276" y="5575154"/>
              <a:ext cx="720090" cy="720090"/>
            </a:xfrm>
            <a:custGeom>
              <a:avLst/>
              <a:gdLst/>
              <a:ahLst/>
              <a:cxnLst/>
              <a:rect l="l" t="t" r="r" b="b"/>
              <a:pathLst>
                <a:path w="720090" h="720089">
                  <a:moveTo>
                    <a:pt x="0" y="0"/>
                  </a:moveTo>
                  <a:lnTo>
                    <a:pt x="720001" y="0"/>
                  </a:lnTo>
                  <a:lnTo>
                    <a:pt x="720001" y="720001"/>
                  </a:lnTo>
                  <a:lnTo>
                    <a:pt x="0" y="720001"/>
                  </a:lnTo>
                  <a:lnTo>
                    <a:pt x="0" y="0"/>
                  </a:lnTo>
                  <a:close/>
                </a:path>
              </a:pathLst>
            </a:custGeom>
            <a:ln w="72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5933491" y="5622378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09" h="35560">
                  <a:moveTo>
                    <a:pt x="35394" y="23596"/>
                  </a:moveTo>
                  <a:lnTo>
                    <a:pt x="23596" y="23596"/>
                  </a:lnTo>
                  <a:lnTo>
                    <a:pt x="23596" y="35394"/>
                  </a:lnTo>
                  <a:lnTo>
                    <a:pt x="35394" y="35394"/>
                  </a:lnTo>
                  <a:lnTo>
                    <a:pt x="35394" y="23596"/>
                  </a:lnTo>
                  <a:close/>
                </a:path>
                <a:path w="626109" h="35560">
                  <a:moveTo>
                    <a:pt x="35394" y="0"/>
                  </a:moveTo>
                  <a:lnTo>
                    <a:pt x="23596" y="0"/>
                  </a:lnTo>
                  <a:lnTo>
                    <a:pt x="11798" y="0"/>
                  </a:lnTo>
                  <a:lnTo>
                    <a:pt x="0" y="0"/>
                  </a:lnTo>
                  <a:lnTo>
                    <a:pt x="0" y="11798"/>
                  </a:lnTo>
                  <a:lnTo>
                    <a:pt x="0" y="23596"/>
                  </a:lnTo>
                  <a:lnTo>
                    <a:pt x="0" y="35394"/>
                  </a:lnTo>
                  <a:lnTo>
                    <a:pt x="11798" y="35394"/>
                  </a:lnTo>
                  <a:lnTo>
                    <a:pt x="11798" y="23596"/>
                  </a:lnTo>
                  <a:lnTo>
                    <a:pt x="11798" y="11798"/>
                  </a:lnTo>
                  <a:lnTo>
                    <a:pt x="23596" y="11798"/>
                  </a:lnTo>
                  <a:lnTo>
                    <a:pt x="35394" y="11798"/>
                  </a:lnTo>
                  <a:lnTo>
                    <a:pt x="35394" y="0"/>
                  </a:lnTo>
                  <a:close/>
                </a:path>
                <a:path w="626109" h="35560">
                  <a:moveTo>
                    <a:pt x="59004" y="23596"/>
                  </a:moveTo>
                  <a:lnTo>
                    <a:pt x="47205" y="23596"/>
                  </a:lnTo>
                  <a:lnTo>
                    <a:pt x="35407" y="23596"/>
                  </a:lnTo>
                  <a:lnTo>
                    <a:pt x="35407" y="35394"/>
                  </a:lnTo>
                  <a:lnTo>
                    <a:pt x="47205" y="35394"/>
                  </a:lnTo>
                  <a:lnTo>
                    <a:pt x="59004" y="35394"/>
                  </a:lnTo>
                  <a:lnTo>
                    <a:pt x="59004" y="23596"/>
                  </a:lnTo>
                  <a:close/>
                </a:path>
                <a:path w="626109" h="35560">
                  <a:moveTo>
                    <a:pt x="59004" y="0"/>
                  </a:moveTo>
                  <a:lnTo>
                    <a:pt x="47205" y="0"/>
                  </a:lnTo>
                  <a:lnTo>
                    <a:pt x="35407" y="0"/>
                  </a:lnTo>
                  <a:lnTo>
                    <a:pt x="35407" y="11798"/>
                  </a:lnTo>
                  <a:lnTo>
                    <a:pt x="47205" y="11798"/>
                  </a:lnTo>
                  <a:lnTo>
                    <a:pt x="59004" y="11798"/>
                  </a:lnTo>
                  <a:lnTo>
                    <a:pt x="59004" y="0"/>
                  </a:lnTo>
                  <a:close/>
                </a:path>
                <a:path w="626109" h="35560">
                  <a:moveTo>
                    <a:pt x="82613" y="0"/>
                  </a:moveTo>
                  <a:lnTo>
                    <a:pt x="70815" y="0"/>
                  </a:lnTo>
                  <a:lnTo>
                    <a:pt x="59016" y="0"/>
                  </a:lnTo>
                  <a:lnTo>
                    <a:pt x="59016" y="11798"/>
                  </a:lnTo>
                  <a:lnTo>
                    <a:pt x="70815" y="11798"/>
                  </a:lnTo>
                  <a:lnTo>
                    <a:pt x="70815" y="23596"/>
                  </a:lnTo>
                  <a:lnTo>
                    <a:pt x="70815" y="35394"/>
                  </a:lnTo>
                  <a:lnTo>
                    <a:pt x="82613" y="35394"/>
                  </a:lnTo>
                  <a:lnTo>
                    <a:pt x="82613" y="23596"/>
                  </a:lnTo>
                  <a:lnTo>
                    <a:pt x="82613" y="11798"/>
                  </a:lnTo>
                  <a:lnTo>
                    <a:pt x="82613" y="0"/>
                  </a:lnTo>
                  <a:close/>
                </a:path>
                <a:path w="626109" h="35560">
                  <a:moveTo>
                    <a:pt x="129819" y="23596"/>
                  </a:moveTo>
                  <a:lnTo>
                    <a:pt x="118021" y="23596"/>
                  </a:lnTo>
                  <a:lnTo>
                    <a:pt x="118021" y="35394"/>
                  </a:lnTo>
                  <a:lnTo>
                    <a:pt x="129819" y="35394"/>
                  </a:lnTo>
                  <a:lnTo>
                    <a:pt x="129819" y="23596"/>
                  </a:lnTo>
                  <a:close/>
                </a:path>
                <a:path w="626109" h="35560">
                  <a:moveTo>
                    <a:pt x="129819" y="0"/>
                  </a:moveTo>
                  <a:lnTo>
                    <a:pt x="118021" y="0"/>
                  </a:lnTo>
                  <a:lnTo>
                    <a:pt x="106222" y="0"/>
                  </a:lnTo>
                  <a:lnTo>
                    <a:pt x="94424" y="0"/>
                  </a:lnTo>
                  <a:lnTo>
                    <a:pt x="94424" y="11798"/>
                  </a:lnTo>
                  <a:lnTo>
                    <a:pt x="94424" y="23596"/>
                  </a:lnTo>
                  <a:lnTo>
                    <a:pt x="106222" y="23596"/>
                  </a:lnTo>
                  <a:lnTo>
                    <a:pt x="118021" y="23596"/>
                  </a:lnTo>
                  <a:lnTo>
                    <a:pt x="118021" y="11798"/>
                  </a:lnTo>
                  <a:lnTo>
                    <a:pt x="129819" y="11798"/>
                  </a:lnTo>
                  <a:lnTo>
                    <a:pt x="129819" y="0"/>
                  </a:lnTo>
                  <a:close/>
                </a:path>
                <a:path w="626109" h="35560">
                  <a:moveTo>
                    <a:pt x="141630" y="23596"/>
                  </a:moveTo>
                  <a:lnTo>
                    <a:pt x="129832" y="23596"/>
                  </a:lnTo>
                  <a:lnTo>
                    <a:pt x="129832" y="35394"/>
                  </a:lnTo>
                  <a:lnTo>
                    <a:pt x="141630" y="35394"/>
                  </a:lnTo>
                  <a:lnTo>
                    <a:pt x="141630" y="23596"/>
                  </a:lnTo>
                  <a:close/>
                </a:path>
                <a:path w="626109" h="35560">
                  <a:moveTo>
                    <a:pt x="153428" y="0"/>
                  </a:moveTo>
                  <a:lnTo>
                    <a:pt x="141630" y="0"/>
                  </a:lnTo>
                  <a:lnTo>
                    <a:pt x="141630" y="11798"/>
                  </a:lnTo>
                  <a:lnTo>
                    <a:pt x="153428" y="11798"/>
                  </a:lnTo>
                  <a:lnTo>
                    <a:pt x="153428" y="0"/>
                  </a:lnTo>
                  <a:close/>
                </a:path>
                <a:path w="626109" h="35560">
                  <a:moveTo>
                    <a:pt x="188836" y="23596"/>
                  </a:moveTo>
                  <a:lnTo>
                    <a:pt x="177038" y="23596"/>
                  </a:lnTo>
                  <a:lnTo>
                    <a:pt x="165239" y="23596"/>
                  </a:lnTo>
                  <a:lnTo>
                    <a:pt x="165239" y="11798"/>
                  </a:lnTo>
                  <a:lnTo>
                    <a:pt x="177038" y="11798"/>
                  </a:lnTo>
                  <a:lnTo>
                    <a:pt x="177038" y="0"/>
                  </a:lnTo>
                  <a:lnTo>
                    <a:pt x="165239" y="0"/>
                  </a:lnTo>
                  <a:lnTo>
                    <a:pt x="153441" y="0"/>
                  </a:lnTo>
                  <a:lnTo>
                    <a:pt x="153441" y="11798"/>
                  </a:lnTo>
                  <a:lnTo>
                    <a:pt x="153441" y="23596"/>
                  </a:lnTo>
                  <a:lnTo>
                    <a:pt x="153441" y="35394"/>
                  </a:lnTo>
                  <a:lnTo>
                    <a:pt x="165239" y="35394"/>
                  </a:lnTo>
                  <a:lnTo>
                    <a:pt x="177038" y="35394"/>
                  </a:lnTo>
                  <a:lnTo>
                    <a:pt x="188836" y="35394"/>
                  </a:lnTo>
                  <a:lnTo>
                    <a:pt x="188836" y="23596"/>
                  </a:lnTo>
                  <a:close/>
                </a:path>
                <a:path w="626109" h="35560">
                  <a:moveTo>
                    <a:pt x="200647" y="11798"/>
                  </a:moveTo>
                  <a:lnTo>
                    <a:pt x="188849" y="11798"/>
                  </a:lnTo>
                  <a:lnTo>
                    <a:pt x="188849" y="23596"/>
                  </a:lnTo>
                  <a:lnTo>
                    <a:pt x="188849" y="35394"/>
                  </a:lnTo>
                  <a:lnTo>
                    <a:pt x="200647" y="35394"/>
                  </a:lnTo>
                  <a:lnTo>
                    <a:pt x="200647" y="23596"/>
                  </a:lnTo>
                  <a:lnTo>
                    <a:pt x="200647" y="11798"/>
                  </a:lnTo>
                  <a:close/>
                </a:path>
                <a:path w="626109" h="35560">
                  <a:moveTo>
                    <a:pt x="212445" y="0"/>
                  </a:moveTo>
                  <a:lnTo>
                    <a:pt x="200647" y="0"/>
                  </a:lnTo>
                  <a:lnTo>
                    <a:pt x="200647" y="11798"/>
                  </a:lnTo>
                  <a:lnTo>
                    <a:pt x="212445" y="11798"/>
                  </a:lnTo>
                  <a:lnTo>
                    <a:pt x="212445" y="0"/>
                  </a:lnTo>
                  <a:close/>
                </a:path>
                <a:path w="626109" h="35560">
                  <a:moveTo>
                    <a:pt x="224256" y="23596"/>
                  </a:moveTo>
                  <a:lnTo>
                    <a:pt x="212458" y="23596"/>
                  </a:lnTo>
                  <a:lnTo>
                    <a:pt x="212458" y="35394"/>
                  </a:lnTo>
                  <a:lnTo>
                    <a:pt x="224256" y="35394"/>
                  </a:lnTo>
                  <a:lnTo>
                    <a:pt x="224256" y="23596"/>
                  </a:lnTo>
                  <a:close/>
                </a:path>
                <a:path w="626109" h="35560">
                  <a:moveTo>
                    <a:pt x="247853" y="0"/>
                  </a:moveTo>
                  <a:lnTo>
                    <a:pt x="236054" y="0"/>
                  </a:lnTo>
                  <a:lnTo>
                    <a:pt x="224256" y="0"/>
                  </a:lnTo>
                  <a:lnTo>
                    <a:pt x="212458" y="0"/>
                  </a:lnTo>
                  <a:lnTo>
                    <a:pt x="212458" y="11798"/>
                  </a:lnTo>
                  <a:lnTo>
                    <a:pt x="224256" y="11798"/>
                  </a:lnTo>
                  <a:lnTo>
                    <a:pt x="224256" y="23596"/>
                  </a:lnTo>
                  <a:lnTo>
                    <a:pt x="236054" y="23596"/>
                  </a:lnTo>
                  <a:lnTo>
                    <a:pt x="236054" y="35394"/>
                  </a:lnTo>
                  <a:lnTo>
                    <a:pt x="247853" y="35394"/>
                  </a:lnTo>
                  <a:lnTo>
                    <a:pt x="247853" y="23596"/>
                  </a:lnTo>
                  <a:lnTo>
                    <a:pt x="247853" y="11798"/>
                  </a:lnTo>
                  <a:lnTo>
                    <a:pt x="247853" y="0"/>
                  </a:lnTo>
                  <a:close/>
                </a:path>
                <a:path w="626109" h="35560">
                  <a:moveTo>
                    <a:pt x="259664" y="0"/>
                  </a:moveTo>
                  <a:lnTo>
                    <a:pt x="247865" y="0"/>
                  </a:lnTo>
                  <a:lnTo>
                    <a:pt x="247865" y="11798"/>
                  </a:lnTo>
                  <a:lnTo>
                    <a:pt x="259664" y="11798"/>
                  </a:lnTo>
                  <a:lnTo>
                    <a:pt x="259664" y="0"/>
                  </a:lnTo>
                  <a:close/>
                </a:path>
                <a:path w="626109" h="35560">
                  <a:moveTo>
                    <a:pt x="271462" y="11798"/>
                  </a:moveTo>
                  <a:lnTo>
                    <a:pt x="259664" y="11798"/>
                  </a:lnTo>
                  <a:lnTo>
                    <a:pt x="259664" y="23596"/>
                  </a:lnTo>
                  <a:lnTo>
                    <a:pt x="247865" y="23596"/>
                  </a:lnTo>
                  <a:lnTo>
                    <a:pt x="247865" y="35394"/>
                  </a:lnTo>
                  <a:lnTo>
                    <a:pt x="259664" y="35394"/>
                  </a:lnTo>
                  <a:lnTo>
                    <a:pt x="271462" y="35394"/>
                  </a:lnTo>
                  <a:lnTo>
                    <a:pt x="271462" y="23596"/>
                  </a:lnTo>
                  <a:lnTo>
                    <a:pt x="271462" y="11798"/>
                  </a:lnTo>
                  <a:close/>
                </a:path>
                <a:path w="626109" h="35560">
                  <a:moveTo>
                    <a:pt x="295071" y="0"/>
                  </a:moveTo>
                  <a:lnTo>
                    <a:pt x="283273" y="0"/>
                  </a:lnTo>
                  <a:lnTo>
                    <a:pt x="283273" y="11798"/>
                  </a:lnTo>
                  <a:lnTo>
                    <a:pt x="295071" y="11798"/>
                  </a:lnTo>
                  <a:lnTo>
                    <a:pt x="295071" y="0"/>
                  </a:lnTo>
                  <a:close/>
                </a:path>
                <a:path w="626109" h="35560">
                  <a:moveTo>
                    <a:pt x="330479" y="0"/>
                  </a:moveTo>
                  <a:lnTo>
                    <a:pt x="318681" y="0"/>
                  </a:lnTo>
                  <a:lnTo>
                    <a:pt x="318681" y="11798"/>
                  </a:lnTo>
                  <a:lnTo>
                    <a:pt x="318681" y="23596"/>
                  </a:lnTo>
                  <a:lnTo>
                    <a:pt x="330479" y="23596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26109" h="35560">
                  <a:moveTo>
                    <a:pt x="365887" y="0"/>
                  </a:moveTo>
                  <a:lnTo>
                    <a:pt x="354088" y="0"/>
                  </a:lnTo>
                  <a:lnTo>
                    <a:pt x="342290" y="0"/>
                  </a:lnTo>
                  <a:lnTo>
                    <a:pt x="330492" y="0"/>
                  </a:lnTo>
                  <a:lnTo>
                    <a:pt x="330492" y="11798"/>
                  </a:lnTo>
                  <a:lnTo>
                    <a:pt x="342290" y="11798"/>
                  </a:lnTo>
                  <a:lnTo>
                    <a:pt x="342290" y="23596"/>
                  </a:lnTo>
                  <a:lnTo>
                    <a:pt x="354088" y="23596"/>
                  </a:lnTo>
                  <a:lnTo>
                    <a:pt x="365887" y="23596"/>
                  </a:lnTo>
                  <a:lnTo>
                    <a:pt x="365887" y="11798"/>
                  </a:lnTo>
                  <a:lnTo>
                    <a:pt x="365887" y="0"/>
                  </a:lnTo>
                  <a:close/>
                </a:path>
                <a:path w="626109" h="35560">
                  <a:moveTo>
                    <a:pt x="389496" y="11798"/>
                  </a:moveTo>
                  <a:lnTo>
                    <a:pt x="377698" y="11798"/>
                  </a:lnTo>
                  <a:lnTo>
                    <a:pt x="377698" y="0"/>
                  </a:lnTo>
                  <a:lnTo>
                    <a:pt x="365899" y="0"/>
                  </a:lnTo>
                  <a:lnTo>
                    <a:pt x="365899" y="11798"/>
                  </a:lnTo>
                  <a:lnTo>
                    <a:pt x="365899" y="23596"/>
                  </a:lnTo>
                  <a:lnTo>
                    <a:pt x="377698" y="23596"/>
                  </a:lnTo>
                  <a:lnTo>
                    <a:pt x="389496" y="23596"/>
                  </a:lnTo>
                  <a:lnTo>
                    <a:pt x="389496" y="11798"/>
                  </a:lnTo>
                  <a:close/>
                </a:path>
                <a:path w="626109" h="35560">
                  <a:moveTo>
                    <a:pt x="401307" y="0"/>
                  </a:move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01307" y="0"/>
                  </a:lnTo>
                  <a:close/>
                </a:path>
                <a:path w="626109" h="35560">
                  <a:moveTo>
                    <a:pt x="424903" y="11798"/>
                  </a:moveTo>
                  <a:lnTo>
                    <a:pt x="413105" y="11798"/>
                  </a:lnTo>
                  <a:lnTo>
                    <a:pt x="401307" y="11798"/>
                  </a:lnTo>
                  <a:lnTo>
                    <a:pt x="401307" y="23596"/>
                  </a:lnTo>
                  <a:lnTo>
                    <a:pt x="413105" y="23596"/>
                  </a:lnTo>
                  <a:lnTo>
                    <a:pt x="424903" y="23596"/>
                  </a:lnTo>
                  <a:lnTo>
                    <a:pt x="424903" y="11798"/>
                  </a:lnTo>
                  <a:close/>
                </a:path>
                <a:path w="626109" h="35560">
                  <a:moveTo>
                    <a:pt x="448513" y="0"/>
                  </a:moveTo>
                  <a:lnTo>
                    <a:pt x="436714" y="0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48513" y="0"/>
                  </a:lnTo>
                  <a:close/>
                </a:path>
                <a:path w="626109" h="35560">
                  <a:moveTo>
                    <a:pt x="483920" y="11798"/>
                  </a:moveTo>
                  <a:lnTo>
                    <a:pt x="472122" y="11798"/>
                  </a:lnTo>
                  <a:lnTo>
                    <a:pt x="460324" y="11798"/>
                  </a:lnTo>
                  <a:lnTo>
                    <a:pt x="460324" y="23596"/>
                  </a:lnTo>
                  <a:lnTo>
                    <a:pt x="472122" y="23596"/>
                  </a:lnTo>
                  <a:lnTo>
                    <a:pt x="483920" y="23596"/>
                  </a:lnTo>
                  <a:lnTo>
                    <a:pt x="483920" y="11798"/>
                  </a:lnTo>
                  <a:close/>
                </a:path>
                <a:path w="626109" h="35560">
                  <a:moveTo>
                    <a:pt x="519328" y="11798"/>
                  </a:moveTo>
                  <a:lnTo>
                    <a:pt x="507530" y="11798"/>
                  </a:lnTo>
                  <a:lnTo>
                    <a:pt x="507530" y="0"/>
                  </a:lnTo>
                  <a:lnTo>
                    <a:pt x="495731" y="0"/>
                  </a:lnTo>
                  <a:lnTo>
                    <a:pt x="495731" y="11798"/>
                  </a:lnTo>
                  <a:lnTo>
                    <a:pt x="495731" y="23596"/>
                  </a:lnTo>
                  <a:lnTo>
                    <a:pt x="507530" y="23596"/>
                  </a:lnTo>
                  <a:lnTo>
                    <a:pt x="519328" y="23596"/>
                  </a:lnTo>
                  <a:lnTo>
                    <a:pt x="519328" y="11798"/>
                  </a:lnTo>
                  <a:close/>
                </a:path>
                <a:path w="626109" h="35560">
                  <a:moveTo>
                    <a:pt x="578345" y="0"/>
                  </a:moveTo>
                  <a:lnTo>
                    <a:pt x="566547" y="0"/>
                  </a:lnTo>
                  <a:lnTo>
                    <a:pt x="554748" y="0"/>
                  </a:lnTo>
                  <a:lnTo>
                    <a:pt x="542950" y="0"/>
                  </a:ln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26109" h="35560">
                  <a:moveTo>
                    <a:pt x="601954" y="0"/>
                  </a:moveTo>
                  <a:lnTo>
                    <a:pt x="590156" y="0"/>
                  </a:lnTo>
                  <a:lnTo>
                    <a:pt x="578358" y="0"/>
                  </a:lnTo>
                  <a:lnTo>
                    <a:pt x="578358" y="11798"/>
                  </a:lnTo>
                  <a:lnTo>
                    <a:pt x="590156" y="11798"/>
                  </a:lnTo>
                  <a:lnTo>
                    <a:pt x="601954" y="11798"/>
                  </a:lnTo>
                  <a:lnTo>
                    <a:pt x="601954" y="0"/>
                  </a:lnTo>
                  <a:close/>
                </a:path>
                <a:path w="626109" h="35560">
                  <a:moveTo>
                    <a:pt x="625563" y="0"/>
                  </a:moveTo>
                  <a:lnTo>
                    <a:pt x="613765" y="0"/>
                  </a:ln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13765" y="23596"/>
                  </a:lnTo>
                  <a:lnTo>
                    <a:pt x="625563" y="23596"/>
                  </a:lnTo>
                  <a:lnTo>
                    <a:pt x="625563" y="11798"/>
                  </a:lnTo>
                  <a:lnTo>
                    <a:pt x="62556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5933491" y="5645975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09" h="35560">
                  <a:moveTo>
                    <a:pt x="11798" y="11811"/>
                  </a:moveTo>
                  <a:lnTo>
                    <a:pt x="0" y="11811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11798" y="23609"/>
                  </a:lnTo>
                  <a:lnTo>
                    <a:pt x="11798" y="11811"/>
                  </a:lnTo>
                  <a:close/>
                </a:path>
                <a:path w="626109" h="35560">
                  <a:moveTo>
                    <a:pt x="35394" y="11811"/>
                  </a:moveTo>
                  <a:lnTo>
                    <a:pt x="23596" y="11811"/>
                  </a:lnTo>
                  <a:lnTo>
                    <a:pt x="23596" y="23609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lnTo>
                    <a:pt x="35394" y="11811"/>
                  </a:lnTo>
                  <a:close/>
                </a:path>
                <a:path w="626109" h="35560">
                  <a:moveTo>
                    <a:pt x="59004" y="11811"/>
                  </a:moveTo>
                  <a:lnTo>
                    <a:pt x="47205" y="11811"/>
                  </a:lnTo>
                  <a:lnTo>
                    <a:pt x="35407" y="11811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59004" y="35407"/>
                  </a:lnTo>
                  <a:lnTo>
                    <a:pt x="59004" y="23609"/>
                  </a:lnTo>
                  <a:lnTo>
                    <a:pt x="59004" y="11811"/>
                  </a:lnTo>
                  <a:close/>
                </a:path>
                <a:path w="626109" h="35560">
                  <a:moveTo>
                    <a:pt x="82613" y="11811"/>
                  </a:moveTo>
                  <a:lnTo>
                    <a:pt x="70815" y="11811"/>
                  </a:lnTo>
                  <a:lnTo>
                    <a:pt x="70815" y="23609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09"/>
                  </a:lnTo>
                  <a:lnTo>
                    <a:pt x="82613" y="11811"/>
                  </a:lnTo>
                  <a:close/>
                </a:path>
                <a:path w="626109" h="35560">
                  <a:moveTo>
                    <a:pt x="106222" y="11811"/>
                  </a:moveTo>
                  <a:lnTo>
                    <a:pt x="94424" y="11811"/>
                  </a:lnTo>
                  <a:lnTo>
                    <a:pt x="94424" y="23609"/>
                  </a:lnTo>
                  <a:lnTo>
                    <a:pt x="106222" y="23609"/>
                  </a:lnTo>
                  <a:lnTo>
                    <a:pt x="106222" y="11811"/>
                  </a:lnTo>
                  <a:close/>
                </a:path>
                <a:path w="626109" h="35560">
                  <a:moveTo>
                    <a:pt x="118021" y="23609"/>
                  </a:moveTo>
                  <a:lnTo>
                    <a:pt x="106222" y="23609"/>
                  </a:lnTo>
                  <a:lnTo>
                    <a:pt x="106222" y="35407"/>
                  </a:lnTo>
                  <a:lnTo>
                    <a:pt x="118021" y="35407"/>
                  </a:lnTo>
                  <a:lnTo>
                    <a:pt x="118021" y="23609"/>
                  </a:lnTo>
                  <a:close/>
                </a:path>
                <a:path w="626109" h="35560">
                  <a:moveTo>
                    <a:pt x="129819" y="11811"/>
                  </a:moveTo>
                  <a:lnTo>
                    <a:pt x="118021" y="11811"/>
                  </a:lnTo>
                  <a:lnTo>
                    <a:pt x="118021" y="23609"/>
                  </a:lnTo>
                  <a:lnTo>
                    <a:pt x="129819" y="23609"/>
                  </a:lnTo>
                  <a:lnTo>
                    <a:pt x="129819" y="11811"/>
                  </a:lnTo>
                  <a:close/>
                </a:path>
                <a:path w="626109" h="35560">
                  <a:moveTo>
                    <a:pt x="165239" y="11811"/>
                  </a:moveTo>
                  <a:lnTo>
                    <a:pt x="153441" y="11811"/>
                  </a:lnTo>
                  <a:lnTo>
                    <a:pt x="153441" y="23609"/>
                  </a:lnTo>
                  <a:lnTo>
                    <a:pt x="165239" y="23609"/>
                  </a:lnTo>
                  <a:lnTo>
                    <a:pt x="165239" y="11811"/>
                  </a:lnTo>
                  <a:close/>
                </a:path>
                <a:path w="626109" h="35560">
                  <a:moveTo>
                    <a:pt x="177038" y="23609"/>
                  </a:moveTo>
                  <a:lnTo>
                    <a:pt x="165239" y="23609"/>
                  </a:lnTo>
                  <a:lnTo>
                    <a:pt x="165239" y="35407"/>
                  </a:lnTo>
                  <a:lnTo>
                    <a:pt x="177038" y="35407"/>
                  </a:lnTo>
                  <a:lnTo>
                    <a:pt x="177038" y="23609"/>
                  </a:lnTo>
                  <a:close/>
                </a:path>
                <a:path w="626109" h="35560">
                  <a:moveTo>
                    <a:pt x="200647" y="23609"/>
                  </a:move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00647" y="23609"/>
                  </a:lnTo>
                  <a:close/>
                </a:path>
                <a:path w="626109" h="35560">
                  <a:moveTo>
                    <a:pt x="212445" y="11811"/>
                  </a:moveTo>
                  <a:lnTo>
                    <a:pt x="200647" y="11811"/>
                  </a:lnTo>
                  <a:lnTo>
                    <a:pt x="200647" y="23609"/>
                  </a:lnTo>
                  <a:lnTo>
                    <a:pt x="212445" y="23609"/>
                  </a:lnTo>
                  <a:lnTo>
                    <a:pt x="212445" y="11811"/>
                  </a:lnTo>
                  <a:close/>
                </a:path>
                <a:path w="626109" h="35560">
                  <a:moveTo>
                    <a:pt x="247853" y="11811"/>
                  </a:moveTo>
                  <a:lnTo>
                    <a:pt x="236054" y="11811"/>
                  </a:lnTo>
                  <a:lnTo>
                    <a:pt x="224256" y="11811"/>
                  </a:lnTo>
                  <a:lnTo>
                    <a:pt x="212458" y="11811"/>
                  </a:lnTo>
                  <a:lnTo>
                    <a:pt x="212458" y="23609"/>
                  </a:lnTo>
                  <a:lnTo>
                    <a:pt x="212458" y="35407"/>
                  </a:lnTo>
                  <a:lnTo>
                    <a:pt x="224256" y="35407"/>
                  </a:lnTo>
                  <a:lnTo>
                    <a:pt x="224256" y="23609"/>
                  </a:lnTo>
                  <a:lnTo>
                    <a:pt x="236054" y="23609"/>
                  </a:lnTo>
                  <a:lnTo>
                    <a:pt x="247853" y="23609"/>
                  </a:lnTo>
                  <a:lnTo>
                    <a:pt x="247853" y="11811"/>
                  </a:lnTo>
                  <a:close/>
                </a:path>
                <a:path w="626109" h="35560">
                  <a:moveTo>
                    <a:pt x="271462" y="23609"/>
                  </a:moveTo>
                  <a:lnTo>
                    <a:pt x="259664" y="23609"/>
                  </a:lnTo>
                  <a:lnTo>
                    <a:pt x="247865" y="23609"/>
                  </a:lnTo>
                  <a:lnTo>
                    <a:pt x="247865" y="35407"/>
                  </a:lnTo>
                  <a:lnTo>
                    <a:pt x="259664" y="35407"/>
                  </a:lnTo>
                  <a:lnTo>
                    <a:pt x="271462" y="35407"/>
                  </a:lnTo>
                  <a:lnTo>
                    <a:pt x="271462" y="23609"/>
                  </a:lnTo>
                  <a:close/>
                </a:path>
                <a:path w="626109" h="35560">
                  <a:moveTo>
                    <a:pt x="271462" y="0"/>
                  </a:moveTo>
                  <a:lnTo>
                    <a:pt x="259664" y="0"/>
                  </a:lnTo>
                  <a:lnTo>
                    <a:pt x="259664" y="11798"/>
                  </a:lnTo>
                  <a:lnTo>
                    <a:pt x="271462" y="11798"/>
                  </a:lnTo>
                  <a:lnTo>
                    <a:pt x="271462" y="0"/>
                  </a:lnTo>
                  <a:close/>
                </a:path>
                <a:path w="626109" h="35560">
                  <a:moveTo>
                    <a:pt x="295071" y="0"/>
                  </a:moveTo>
                  <a:lnTo>
                    <a:pt x="283273" y="0"/>
                  </a:lnTo>
                  <a:lnTo>
                    <a:pt x="283273" y="11798"/>
                  </a:lnTo>
                  <a:lnTo>
                    <a:pt x="295071" y="11798"/>
                  </a:lnTo>
                  <a:lnTo>
                    <a:pt x="295071" y="0"/>
                  </a:lnTo>
                  <a:close/>
                </a:path>
                <a:path w="626109" h="35560">
                  <a:moveTo>
                    <a:pt x="306870" y="11811"/>
                  </a:moveTo>
                  <a:lnTo>
                    <a:pt x="295071" y="11811"/>
                  </a:lnTo>
                  <a:lnTo>
                    <a:pt x="295071" y="23609"/>
                  </a:lnTo>
                  <a:lnTo>
                    <a:pt x="283273" y="23609"/>
                  </a:lnTo>
                  <a:lnTo>
                    <a:pt x="283273" y="11811"/>
                  </a:lnTo>
                  <a:lnTo>
                    <a:pt x="271475" y="11811"/>
                  </a:lnTo>
                  <a:lnTo>
                    <a:pt x="271475" y="23609"/>
                  </a:lnTo>
                  <a:lnTo>
                    <a:pt x="271475" y="35407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306870" y="35407"/>
                  </a:lnTo>
                  <a:lnTo>
                    <a:pt x="306870" y="23609"/>
                  </a:lnTo>
                  <a:lnTo>
                    <a:pt x="306870" y="11811"/>
                  </a:lnTo>
                  <a:close/>
                </a:path>
                <a:path w="626109" h="35560">
                  <a:moveTo>
                    <a:pt x="330479" y="23609"/>
                  </a:moveTo>
                  <a:lnTo>
                    <a:pt x="318681" y="23609"/>
                  </a:lnTo>
                  <a:lnTo>
                    <a:pt x="318681" y="11811"/>
                  </a:lnTo>
                  <a:lnTo>
                    <a:pt x="306882" y="11811"/>
                  </a:lnTo>
                  <a:lnTo>
                    <a:pt x="306882" y="23609"/>
                  </a:lnTo>
                  <a:lnTo>
                    <a:pt x="306882" y="35407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close/>
                </a:path>
                <a:path w="626109" h="35560">
                  <a:moveTo>
                    <a:pt x="342290" y="23609"/>
                  </a:moveTo>
                  <a:lnTo>
                    <a:pt x="330492" y="23609"/>
                  </a:lnTo>
                  <a:lnTo>
                    <a:pt x="330492" y="35407"/>
                  </a:lnTo>
                  <a:lnTo>
                    <a:pt x="342290" y="35407"/>
                  </a:lnTo>
                  <a:lnTo>
                    <a:pt x="342290" y="23609"/>
                  </a:lnTo>
                  <a:close/>
                </a:path>
                <a:path w="626109" h="35560">
                  <a:moveTo>
                    <a:pt x="354088" y="0"/>
                  </a:moveTo>
                  <a:lnTo>
                    <a:pt x="342290" y="0"/>
                  </a:lnTo>
                  <a:lnTo>
                    <a:pt x="342290" y="11798"/>
                  </a:lnTo>
                  <a:lnTo>
                    <a:pt x="354088" y="11798"/>
                  </a:lnTo>
                  <a:lnTo>
                    <a:pt x="354088" y="0"/>
                  </a:lnTo>
                  <a:close/>
                </a:path>
                <a:path w="626109" h="35560">
                  <a:moveTo>
                    <a:pt x="365887" y="11811"/>
                  </a:moveTo>
                  <a:lnTo>
                    <a:pt x="354088" y="11811"/>
                  </a:lnTo>
                  <a:lnTo>
                    <a:pt x="354088" y="23609"/>
                  </a:lnTo>
                  <a:lnTo>
                    <a:pt x="365887" y="23609"/>
                  </a:lnTo>
                  <a:lnTo>
                    <a:pt x="365887" y="11811"/>
                  </a:lnTo>
                  <a:close/>
                </a:path>
                <a:path w="626109" h="35560">
                  <a:moveTo>
                    <a:pt x="377698" y="11811"/>
                  </a:moveTo>
                  <a:lnTo>
                    <a:pt x="365899" y="11811"/>
                  </a:lnTo>
                  <a:lnTo>
                    <a:pt x="365899" y="23609"/>
                  </a:lnTo>
                  <a:lnTo>
                    <a:pt x="365899" y="35407"/>
                  </a:lnTo>
                  <a:lnTo>
                    <a:pt x="377698" y="35407"/>
                  </a:lnTo>
                  <a:lnTo>
                    <a:pt x="377698" y="23609"/>
                  </a:lnTo>
                  <a:lnTo>
                    <a:pt x="377698" y="11811"/>
                  </a:lnTo>
                  <a:close/>
                </a:path>
                <a:path w="626109" h="35560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26109" h="35560">
                  <a:moveTo>
                    <a:pt x="401307" y="23609"/>
                  </a:move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01307" y="23609"/>
                  </a:lnTo>
                  <a:close/>
                </a:path>
                <a:path w="626109" h="35560">
                  <a:moveTo>
                    <a:pt x="424903" y="11811"/>
                  </a:moveTo>
                  <a:lnTo>
                    <a:pt x="413105" y="11811"/>
                  </a:lnTo>
                  <a:lnTo>
                    <a:pt x="413105" y="23609"/>
                  </a:lnTo>
                  <a:lnTo>
                    <a:pt x="424903" y="23609"/>
                  </a:lnTo>
                  <a:lnTo>
                    <a:pt x="424903" y="11811"/>
                  </a:lnTo>
                  <a:close/>
                </a:path>
                <a:path w="626109" h="35560">
                  <a:moveTo>
                    <a:pt x="424903" y="0"/>
                  </a:moveTo>
                  <a:lnTo>
                    <a:pt x="413105" y="0"/>
                  </a:lnTo>
                  <a:lnTo>
                    <a:pt x="401307" y="0"/>
                  </a:ln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13105" y="11798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26109" h="35560">
                  <a:moveTo>
                    <a:pt x="448513" y="0"/>
                  </a:moveTo>
                  <a:lnTo>
                    <a:pt x="436714" y="0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48513" y="0"/>
                  </a:lnTo>
                  <a:close/>
                </a:path>
                <a:path w="626109" h="35560">
                  <a:moveTo>
                    <a:pt x="460311" y="11811"/>
                  </a:moveTo>
                  <a:lnTo>
                    <a:pt x="448513" y="11811"/>
                  </a:lnTo>
                  <a:lnTo>
                    <a:pt x="436714" y="11811"/>
                  </a:lnTo>
                  <a:lnTo>
                    <a:pt x="424916" y="11811"/>
                  </a:lnTo>
                  <a:lnTo>
                    <a:pt x="424916" y="23609"/>
                  </a:lnTo>
                  <a:lnTo>
                    <a:pt x="424916" y="35407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60311" y="35407"/>
                  </a:lnTo>
                  <a:lnTo>
                    <a:pt x="460311" y="23609"/>
                  </a:lnTo>
                  <a:lnTo>
                    <a:pt x="460311" y="11811"/>
                  </a:lnTo>
                  <a:close/>
                </a:path>
                <a:path w="626109" h="35560">
                  <a:moveTo>
                    <a:pt x="483920" y="23609"/>
                  </a:moveTo>
                  <a:lnTo>
                    <a:pt x="472122" y="23609"/>
                  </a:lnTo>
                  <a:lnTo>
                    <a:pt x="460324" y="23609"/>
                  </a:lnTo>
                  <a:lnTo>
                    <a:pt x="460324" y="35407"/>
                  </a:lnTo>
                  <a:lnTo>
                    <a:pt x="472122" y="35407"/>
                  </a:lnTo>
                  <a:lnTo>
                    <a:pt x="483920" y="35407"/>
                  </a:lnTo>
                  <a:lnTo>
                    <a:pt x="483920" y="23609"/>
                  </a:lnTo>
                  <a:close/>
                </a:path>
                <a:path w="626109" h="35560">
                  <a:moveTo>
                    <a:pt x="507530" y="11811"/>
                  </a:moveTo>
                  <a:lnTo>
                    <a:pt x="495731" y="11811"/>
                  </a:lnTo>
                  <a:lnTo>
                    <a:pt x="483933" y="11811"/>
                  </a:lnTo>
                  <a:lnTo>
                    <a:pt x="483933" y="23609"/>
                  </a:lnTo>
                  <a:lnTo>
                    <a:pt x="495731" y="23609"/>
                  </a:lnTo>
                  <a:lnTo>
                    <a:pt x="495731" y="35407"/>
                  </a:lnTo>
                  <a:lnTo>
                    <a:pt x="507530" y="35407"/>
                  </a:lnTo>
                  <a:lnTo>
                    <a:pt x="507530" y="23609"/>
                  </a:lnTo>
                  <a:lnTo>
                    <a:pt x="507530" y="11811"/>
                  </a:lnTo>
                  <a:close/>
                </a:path>
                <a:path w="626109" h="35560">
                  <a:moveTo>
                    <a:pt x="519328" y="0"/>
                  </a:moveTo>
                  <a:lnTo>
                    <a:pt x="507530" y="0"/>
                  </a:lnTo>
                  <a:lnTo>
                    <a:pt x="507530" y="11798"/>
                  </a:lnTo>
                  <a:lnTo>
                    <a:pt x="519328" y="11798"/>
                  </a:lnTo>
                  <a:lnTo>
                    <a:pt x="519328" y="0"/>
                  </a:lnTo>
                  <a:close/>
                </a:path>
                <a:path w="626109" h="35560">
                  <a:moveTo>
                    <a:pt x="531139" y="11811"/>
                  </a:moveTo>
                  <a:lnTo>
                    <a:pt x="519341" y="11811"/>
                  </a:lnTo>
                  <a:lnTo>
                    <a:pt x="519341" y="23609"/>
                  </a:lnTo>
                  <a:lnTo>
                    <a:pt x="531139" y="23609"/>
                  </a:lnTo>
                  <a:lnTo>
                    <a:pt x="531139" y="11811"/>
                  </a:lnTo>
                  <a:close/>
                </a:path>
                <a:path w="626109" h="35560">
                  <a:moveTo>
                    <a:pt x="554748" y="11811"/>
                  </a:moveTo>
                  <a:lnTo>
                    <a:pt x="542950" y="11811"/>
                  </a:lnTo>
                  <a:lnTo>
                    <a:pt x="542950" y="23609"/>
                  </a:lnTo>
                  <a:lnTo>
                    <a:pt x="542950" y="35407"/>
                  </a:lnTo>
                  <a:lnTo>
                    <a:pt x="554748" y="35407"/>
                  </a:lnTo>
                  <a:lnTo>
                    <a:pt x="554748" y="23609"/>
                  </a:lnTo>
                  <a:lnTo>
                    <a:pt x="554748" y="11811"/>
                  </a:lnTo>
                  <a:close/>
                </a:path>
                <a:path w="626109" h="35560">
                  <a:moveTo>
                    <a:pt x="554748" y="0"/>
                  </a:move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54748" y="0"/>
                  </a:lnTo>
                  <a:close/>
                </a:path>
                <a:path w="626109" h="35560">
                  <a:moveTo>
                    <a:pt x="578345" y="11811"/>
                  </a:moveTo>
                  <a:lnTo>
                    <a:pt x="566547" y="11811"/>
                  </a:lnTo>
                  <a:lnTo>
                    <a:pt x="566547" y="23609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78345" y="23609"/>
                  </a:lnTo>
                  <a:lnTo>
                    <a:pt x="578345" y="11811"/>
                  </a:lnTo>
                  <a:close/>
                </a:path>
                <a:path w="626109" h="35560">
                  <a:moveTo>
                    <a:pt x="578345" y="0"/>
                  </a:moveTo>
                  <a:lnTo>
                    <a:pt x="566547" y="0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26109" h="35560">
                  <a:moveTo>
                    <a:pt x="601954" y="11811"/>
                  </a:moveTo>
                  <a:lnTo>
                    <a:pt x="590156" y="11811"/>
                  </a:lnTo>
                  <a:lnTo>
                    <a:pt x="578358" y="11811"/>
                  </a:lnTo>
                  <a:lnTo>
                    <a:pt x="578358" y="23609"/>
                  </a:lnTo>
                  <a:lnTo>
                    <a:pt x="578358" y="35407"/>
                  </a:lnTo>
                  <a:lnTo>
                    <a:pt x="590156" y="35407"/>
                  </a:lnTo>
                  <a:lnTo>
                    <a:pt x="590156" y="23609"/>
                  </a:lnTo>
                  <a:lnTo>
                    <a:pt x="601954" y="23609"/>
                  </a:lnTo>
                  <a:lnTo>
                    <a:pt x="601954" y="11811"/>
                  </a:lnTo>
                  <a:close/>
                </a:path>
                <a:path w="626109" h="35560">
                  <a:moveTo>
                    <a:pt x="601954" y="0"/>
                  </a:moveTo>
                  <a:lnTo>
                    <a:pt x="590156" y="0"/>
                  </a:lnTo>
                  <a:lnTo>
                    <a:pt x="578358" y="0"/>
                  </a:lnTo>
                  <a:lnTo>
                    <a:pt x="578358" y="11798"/>
                  </a:lnTo>
                  <a:lnTo>
                    <a:pt x="590156" y="11798"/>
                  </a:lnTo>
                  <a:lnTo>
                    <a:pt x="601954" y="11798"/>
                  </a:lnTo>
                  <a:lnTo>
                    <a:pt x="601954" y="0"/>
                  </a:lnTo>
                  <a:close/>
                </a:path>
                <a:path w="626109" h="35560">
                  <a:moveTo>
                    <a:pt x="625563" y="11811"/>
                  </a:moveTo>
                  <a:lnTo>
                    <a:pt x="613765" y="11811"/>
                  </a:lnTo>
                  <a:lnTo>
                    <a:pt x="613765" y="23609"/>
                  </a:lnTo>
                  <a:lnTo>
                    <a:pt x="625563" y="23609"/>
                  </a:lnTo>
                  <a:lnTo>
                    <a:pt x="625563" y="11811"/>
                  </a:lnTo>
                  <a:close/>
                </a:path>
                <a:path w="626109" h="35560">
                  <a:moveTo>
                    <a:pt x="625563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25563" y="11798"/>
                  </a:lnTo>
                  <a:lnTo>
                    <a:pt x="62556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5933491" y="5669584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09" h="35560">
                  <a:moveTo>
                    <a:pt x="11798" y="23609"/>
                  </a:move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11798" y="23609"/>
                  </a:lnTo>
                  <a:close/>
                </a:path>
                <a:path w="626109" h="35560">
                  <a:moveTo>
                    <a:pt x="11798" y="11798"/>
                  </a:moveTo>
                  <a:lnTo>
                    <a:pt x="0" y="11798"/>
                  </a:lnTo>
                  <a:lnTo>
                    <a:pt x="0" y="23596"/>
                  </a:lnTo>
                  <a:lnTo>
                    <a:pt x="11798" y="23596"/>
                  </a:lnTo>
                  <a:lnTo>
                    <a:pt x="11798" y="11798"/>
                  </a:lnTo>
                  <a:close/>
                </a:path>
                <a:path w="626109" h="35560">
                  <a:moveTo>
                    <a:pt x="82613" y="11798"/>
                  </a:moveTo>
                  <a:lnTo>
                    <a:pt x="70815" y="11798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82613" y="11798"/>
                  </a:lnTo>
                  <a:close/>
                </a:path>
                <a:path w="626109" h="35560">
                  <a:moveTo>
                    <a:pt x="129819" y="11798"/>
                  </a:moveTo>
                  <a:lnTo>
                    <a:pt x="118021" y="11798"/>
                  </a:lnTo>
                  <a:lnTo>
                    <a:pt x="118021" y="23596"/>
                  </a:lnTo>
                  <a:lnTo>
                    <a:pt x="129819" y="23596"/>
                  </a:lnTo>
                  <a:lnTo>
                    <a:pt x="129819" y="11798"/>
                  </a:lnTo>
                  <a:close/>
                </a:path>
                <a:path w="626109" h="35560">
                  <a:moveTo>
                    <a:pt x="141630" y="11798"/>
                  </a:moveTo>
                  <a:lnTo>
                    <a:pt x="129832" y="11798"/>
                  </a:lnTo>
                  <a:lnTo>
                    <a:pt x="129832" y="23596"/>
                  </a:lnTo>
                  <a:lnTo>
                    <a:pt x="141630" y="23596"/>
                  </a:lnTo>
                  <a:lnTo>
                    <a:pt x="141630" y="11798"/>
                  </a:lnTo>
                  <a:close/>
                </a:path>
                <a:path w="626109" h="35560">
                  <a:moveTo>
                    <a:pt x="188836" y="11798"/>
                  </a:moveTo>
                  <a:lnTo>
                    <a:pt x="177038" y="11798"/>
                  </a:lnTo>
                  <a:lnTo>
                    <a:pt x="165239" y="11798"/>
                  </a:lnTo>
                  <a:lnTo>
                    <a:pt x="153441" y="11798"/>
                  </a:lnTo>
                  <a:lnTo>
                    <a:pt x="153441" y="23596"/>
                  </a:lnTo>
                  <a:lnTo>
                    <a:pt x="165239" y="23596"/>
                  </a:lnTo>
                  <a:lnTo>
                    <a:pt x="177038" y="23596"/>
                  </a:lnTo>
                  <a:lnTo>
                    <a:pt x="188836" y="23596"/>
                  </a:lnTo>
                  <a:lnTo>
                    <a:pt x="188836" y="11798"/>
                  </a:lnTo>
                  <a:close/>
                </a:path>
                <a:path w="626109" h="35560">
                  <a:moveTo>
                    <a:pt x="212445" y="11798"/>
                  </a:moveTo>
                  <a:lnTo>
                    <a:pt x="200647" y="11798"/>
                  </a:lnTo>
                  <a:lnTo>
                    <a:pt x="188849" y="11798"/>
                  </a:lnTo>
                  <a:lnTo>
                    <a:pt x="188849" y="23596"/>
                  </a:lnTo>
                  <a:lnTo>
                    <a:pt x="200647" y="23596"/>
                  </a:lnTo>
                  <a:lnTo>
                    <a:pt x="212445" y="23596"/>
                  </a:lnTo>
                  <a:lnTo>
                    <a:pt x="212445" y="11798"/>
                  </a:lnTo>
                  <a:close/>
                </a:path>
                <a:path w="626109" h="35560">
                  <a:moveTo>
                    <a:pt x="247853" y="11798"/>
                  </a:moveTo>
                  <a:lnTo>
                    <a:pt x="236054" y="11798"/>
                  </a:lnTo>
                  <a:lnTo>
                    <a:pt x="224256" y="11798"/>
                  </a:lnTo>
                  <a:lnTo>
                    <a:pt x="212458" y="11798"/>
                  </a:lnTo>
                  <a:lnTo>
                    <a:pt x="212458" y="23596"/>
                  </a:lnTo>
                  <a:lnTo>
                    <a:pt x="224256" y="23596"/>
                  </a:lnTo>
                  <a:lnTo>
                    <a:pt x="236054" y="23596"/>
                  </a:lnTo>
                  <a:lnTo>
                    <a:pt x="247853" y="23596"/>
                  </a:lnTo>
                  <a:lnTo>
                    <a:pt x="247853" y="11798"/>
                  </a:lnTo>
                  <a:close/>
                </a:path>
                <a:path w="626109" h="35560">
                  <a:moveTo>
                    <a:pt x="271462" y="11798"/>
                  </a:moveTo>
                  <a:lnTo>
                    <a:pt x="259664" y="11798"/>
                  </a:lnTo>
                  <a:lnTo>
                    <a:pt x="247865" y="11798"/>
                  </a:lnTo>
                  <a:lnTo>
                    <a:pt x="247865" y="23596"/>
                  </a:lnTo>
                  <a:lnTo>
                    <a:pt x="259664" y="23596"/>
                  </a:lnTo>
                  <a:lnTo>
                    <a:pt x="271462" y="23596"/>
                  </a:lnTo>
                  <a:lnTo>
                    <a:pt x="271462" y="11798"/>
                  </a:lnTo>
                  <a:close/>
                </a:path>
                <a:path w="626109" h="35560">
                  <a:moveTo>
                    <a:pt x="295071" y="11798"/>
                  </a:moveTo>
                  <a:lnTo>
                    <a:pt x="283273" y="11798"/>
                  </a:lnTo>
                  <a:lnTo>
                    <a:pt x="283273" y="23596"/>
                  </a:lnTo>
                  <a:lnTo>
                    <a:pt x="295071" y="23596"/>
                  </a:lnTo>
                  <a:lnTo>
                    <a:pt x="295071" y="11798"/>
                  </a:lnTo>
                  <a:close/>
                </a:path>
                <a:path w="626109" h="35560">
                  <a:moveTo>
                    <a:pt x="342290" y="11798"/>
                  </a:moveTo>
                  <a:lnTo>
                    <a:pt x="330492" y="11798"/>
                  </a:lnTo>
                  <a:lnTo>
                    <a:pt x="330492" y="23596"/>
                  </a:lnTo>
                  <a:lnTo>
                    <a:pt x="342290" y="23596"/>
                  </a:lnTo>
                  <a:lnTo>
                    <a:pt x="342290" y="11798"/>
                  </a:lnTo>
                  <a:close/>
                </a:path>
                <a:path w="626109" h="35560">
                  <a:moveTo>
                    <a:pt x="365887" y="11798"/>
                  </a:moveTo>
                  <a:lnTo>
                    <a:pt x="354088" y="11798"/>
                  </a:lnTo>
                  <a:lnTo>
                    <a:pt x="354088" y="23596"/>
                  </a:lnTo>
                  <a:lnTo>
                    <a:pt x="365887" y="23596"/>
                  </a:lnTo>
                  <a:lnTo>
                    <a:pt x="365887" y="11798"/>
                  </a:lnTo>
                  <a:close/>
                </a:path>
                <a:path w="626109" h="35560">
                  <a:moveTo>
                    <a:pt x="389496" y="11798"/>
                  </a:moveTo>
                  <a:lnTo>
                    <a:pt x="377698" y="11798"/>
                  </a:lnTo>
                  <a:lnTo>
                    <a:pt x="377698" y="23596"/>
                  </a:lnTo>
                  <a:lnTo>
                    <a:pt x="389496" y="23596"/>
                  </a:lnTo>
                  <a:lnTo>
                    <a:pt x="389496" y="11798"/>
                  </a:lnTo>
                  <a:close/>
                </a:path>
                <a:path w="626109" h="35560">
                  <a:moveTo>
                    <a:pt x="401307" y="11798"/>
                  </a:moveTo>
                  <a:lnTo>
                    <a:pt x="389509" y="11798"/>
                  </a:lnTo>
                  <a:lnTo>
                    <a:pt x="389509" y="23596"/>
                  </a:lnTo>
                  <a:lnTo>
                    <a:pt x="401307" y="23596"/>
                  </a:lnTo>
                  <a:lnTo>
                    <a:pt x="401307" y="11798"/>
                  </a:lnTo>
                  <a:close/>
                </a:path>
                <a:path w="626109" h="35560">
                  <a:moveTo>
                    <a:pt x="460311" y="11798"/>
                  </a:moveTo>
                  <a:lnTo>
                    <a:pt x="448513" y="11798"/>
                  </a:lnTo>
                  <a:lnTo>
                    <a:pt x="436714" y="11798"/>
                  </a:lnTo>
                  <a:lnTo>
                    <a:pt x="424916" y="11798"/>
                  </a:lnTo>
                  <a:lnTo>
                    <a:pt x="424916" y="23596"/>
                  </a:lnTo>
                  <a:lnTo>
                    <a:pt x="436714" y="23596"/>
                  </a:lnTo>
                  <a:lnTo>
                    <a:pt x="448513" y="23596"/>
                  </a:lnTo>
                  <a:lnTo>
                    <a:pt x="460311" y="23596"/>
                  </a:lnTo>
                  <a:lnTo>
                    <a:pt x="460311" y="11798"/>
                  </a:lnTo>
                  <a:close/>
                </a:path>
                <a:path w="626109" h="35560">
                  <a:moveTo>
                    <a:pt x="483920" y="11798"/>
                  </a:moveTo>
                  <a:lnTo>
                    <a:pt x="472122" y="11798"/>
                  </a:lnTo>
                  <a:lnTo>
                    <a:pt x="472122" y="23596"/>
                  </a:lnTo>
                  <a:lnTo>
                    <a:pt x="483920" y="23596"/>
                  </a:lnTo>
                  <a:lnTo>
                    <a:pt x="483920" y="11798"/>
                  </a:lnTo>
                  <a:close/>
                </a:path>
                <a:path w="626109" h="35560">
                  <a:moveTo>
                    <a:pt x="507530" y="11798"/>
                  </a:moveTo>
                  <a:lnTo>
                    <a:pt x="495731" y="11798"/>
                  </a:lnTo>
                  <a:lnTo>
                    <a:pt x="483933" y="11798"/>
                  </a:lnTo>
                  <a:lnTo>
                    <a:pt x="483933" y="23596"/>
                  </a:lnTo>
                  <a:lnTo>
                    <a:pt x="495731" y="23596"/>
                  </a:lnTo>
                  <a:lnTo>
                    <a:pt x="507530" y="23596"/>
                  </a:lnTo>
                  <a:lnTo>
                    <a:pt x="507530" y="11798"/>
                  </a:lnTo>
                  <a:close/>
                </a:path>
                <a:path w="626109" h="35560">
                  <a:moveTo>
                    <a:pt x="554748" y="11798"/>
                  </a:move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54748" y="11798"/>
                  </a:lnTo>
                  <a:close/>
                </a:path>
                <a:path w="626109" h="35560">
                  <a:moveTo>
                    <a:pt x="601954" y="0"/>
                  </a:moveTo>
                  <a:lnTo>
                    <a:pt x="590156" y="0"/>
                  </a:lnTo>
                  <a:lnTo>
                    <a:pt x="578358" y="0"/>
                  </a:lnTo>
                  <a:lnTo>
                    <a:pt x="578358" y="11798"/>
                  </a:lnTo>
                  <a:lnTo>
                    <a:pt x="590156" y="11798"/>
                  </a:lnTo>
                  <a:lnTo>
                    <a:pt x="601954" y="11798"/>
                  </a:lnTo>
                  <a:lnTo>
                    <a:pt x="601954" y="0"/>
                  </a:lnTo>
                  <a:close/>
                </a:path>
                <a:path w="626109" h="35560">
                  <a:moveTo>
                    <a:pt x="625563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13765" y="23596"/>
                  </a:lnTo>
                  <a:lnTo>
                    <a:pt x="625563" y="23596"/>
                  </a:lnTo>
                  <a:lnTo>
                    <a:pt x="625563" y="11798"/>
                  </a:lnTo>
                  <a:lnTo>
                    <a:pt x="62556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5945293" y="5699087"/>
              <a:ext cx="614045" cy="0"/>
            </a:xfrm>
            <a:custGeom>
              <a:avLst/>
              <a:gdLst/>
              <a:ahLst/>
              <a:cxnLst/>
              <a:rect l="l" t="t" r="r" b="b"/>
              <a:pathLst>
                <a:path w="614045">
                  <a:moveTo>
                    <a:pt x="0" y="0"/>
                  </a:moveTo>
                  <a:lnTo>
                    <a:pt x="613765" y="0"/>
                  </a:lnTo>
                </a:path>
              </a:pathLst>
            </a:custGeom>
            <a:ln w="11798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5933491" y="5704992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09" h="35560">
                  <a:moveTo>
                    <a:pt x="11798" y="11811"/>
                  </a:moveTo>
                  <a:lnTo>
                    <a:pt x="0" y="11811"/>
                  </a:lnTo>
                  <a:lnTo>
                    <a:pt x="0" y="23609"/>
                  </a:lnTo>
                  <a:lnTo>
                    <a:pt x="11798" y="23609"/>
                  </a:lnTo>
                  <a:lnTo>
                    <a:pt x="11798" y="11811"/>
                  </a:lnTo>
                  <a:close/>
                </a:path>
                <a:path w="626109" h="35560">
                  <a:moveTo>
                    <a:pt x="35394" y="11811"/>
                  </a:moveTo>
                  <a:lnTo>
                    <a:pt x="23596" y="11811"/>
                  </a:lnTo>
                  <a:lnTo>
                    <a:pt x="23596" y="23609"/>
                  </a:lnTo>
                  <a:lnTo>
                    <a:pt x="11798" y="23609"/>
                  </a:lnTo>
                  <a:lnTo>
                    <a:pt x="11798" y="35407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lnTo>
                    <a:pt x="35394" y="11811"/>
                  </a:lnTo>
                  <a:close/>
                </a:path>
                <a:path w="626109" h="35560">
                  <a:moveTo>
                    <a:pt x="47205" y="11811"/>
                  </a:moveTo>
                  <a:lnTo>
                    <a:pt x="35407" y="11811"/>
                  </a:lnTo>
                  <a:lnTo>
                    <a:pt x="35407" y="23609"/>
                  </a:lnTo>
                  <a:lnTo>
                    <a:pt x="47205" y="23609"/>
                  </a:lnTo>
                  <a:lnTo>
                    <a:pt x="47205" y="11811"/>
                  </a:lnTo>
                  <a:close/>
                </a:path>
                <a:path w="626109" h="35560">
                  <a:moveTo>
                    <a:pt x="94411" y="11811"/>
                  </a:moveTo>
                  <a:lnTo>
                    <a:pt x="82613" y="11811"/>
                  </a:lnTo>
                  <a:lnTo>
                    <a:pt x="70815" y="11811"/>
                  </a:lnTo>
                  <a:lnTo>
                    <a:pt x="59016" y="11811"/>
                  </a:lnTo>
                  <a:lnTo>
                    <a:pt x="59016" y="23609"/>
                  </a:lnTo>
                  <a:lnTo>
                    <a:pt x="70815" y="23609"/>
                  </a:lnTo>
                  <a:lnTo>
                    <a:pt x="82613" y="23609"/>
                  </a:lnTo>
                  <a:lnTo>
                    <a:pt x="94411" y="23609"/>
                  </a:lnTo>
                  <a:lnTo>
                    <a:pt x="94411" y="11811"/>
                  </a:lnTo>
                  <a:close/>
                </a:path>
                <a:path w="626109" h="35560">
                  <a:moveTo>
                    <a:pt x="118021" y="11811"/>
                  </a:moveTo>
                  <a:lnTo>
                    <a:pt x="106222" y="11811"/>
                  </a:lnTo>
                  <a:lnTo>
                    <a:pt x="106222" y="23609"/>
                  </a:ln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18021" y="35407"/>
                  </a:lnTo>
                  <a:lnTo>
                    <a:pt x="118021" y="23609"/>
                  </a:lnTo>
                  <a:lnTo>
                    <a:pt x="118021" y="11811"/>
                  </a:lnTo>
                  <a:close/>
                </a:path>
                <a:path w="626109" h="35560">
                  <a:moveTo>
                    <a:pt x="129819" y="0"/>
                  </a:moveTo>
                  <a:lnTo>
                    <a:pt x="118021" y="0"/>
                  </a:lnTo>
                  <a:lnTo>
                    <a:pt x="106222" y="0"/>
                  </a:lnTo>
                  <a:lnTo>
                    <a:pt x="94424" y="0"/>
                  </a:lnTo>
                  <a:lnTo>
                    <a:pt x="94424" y="11798"/>
                  </a:lnTo>
                  <a:lnTo>
                    <a:pt x="106222" y="11798"/>
                  </a:lnTo>
                  <a:lnTo>
                    <a:pt x="118021" y="11798"/>
                  </a:lnTo>
                  <a:lnTo>
                    <a:pt x="129819" y="11798"/>
                  </a:lnTo>
                  <a:lnTo>
                    <a:pt x="129819" y="0"/>
                  </a:lnTo>
                  <a:close/>
                </a:path>
                <a:path w="626109" h="35560">
                  <a:moveTo>
                    <a:pt x="141630" y="11811"/>
                  </a:moveTo>
                  <a:lnTo>
                    <a:pt x="129832" y="11811"/>
                  </a:lnTo>
                  <a:lnTo>
                    <a:pt x="129832" y="23609"/>
                  </a:lnTo>
                  <a:lnTo>
                    <a:pt x="141630" y="23609"/>
                  </a:lnTo>
                  <a:lnTo>
                    <a:pt x="141630" y="11811"/>
                  </a:lnTo>
                  <a:close/>
                </a:path>
                <a:path w="626109" h="35560">
                  <a:moveTo>
                    <a:pt x="153428" y="0"/>
                  </a:moveTo>
                  <a:lnTo>
                    <a:pt x="141630" y="0"/>
                  </a:lnTo>
                  <a:lnTo>
                    <a:pt x="141630" y="11798"/>
                  </a:lnTo>
                  <a:lnTo>
                    <a:pt x="153428" y="11798"/>
                  </a:lnTo>
                  <a:lnTo>
                    <a:pt x="153428" y="0"/>
                  </a:lnTo>
                  <a:close/>
                </a:path>
                <a:path w="626109" h="35560">
                  <a:moveTo>
                    <a:pt x="188836" y="11811"/>
                  </a:moveTo>
                  <a:lnTo>
                    <a:pt x="177038" y="11811"/>
                  </a:lnTo>
                  <a:lnTo>
                    <a:pt x="165239" y="11811"/>
                  </a:lnTo>
                  <a:lnTo>
                    <a:pt x="153441" y="11811"/>
                  </a:lnTo>
                  <a:lnTo>
                    <a:pt x="153441" y="23609"/>
                  </a:lnTo>
                  <a:lnTo>
                    <a:pt x="165239" y="23609"/>
                  </a:lnTo>
                  <a:lnTo>
                    <a:pt x="165239" y="35407"/>
                  </a:lnTo>
                  <a:lnTo>
                    <a:pt x="177038" y="35407"/>
                  </a:lnTo>
                  <a:lnTo>
                    <a:pt x="177038" y="23609"/>
                  </a:lnTo>
                  <a:lnTo>
                    <a:pt x="188836" y="23609"/>
                  </a:lnTo>
                  <a:lnTo>
                    <a:pt x="188836" y="11811"/>
                  </a:lnTo>
                  <a:close/>
                </a:path>
                <a:path w="626109" h="35560">
                  <a:moveTo>
                    <a:pt x="188836" y="0"/>
                  </a:moveTo>
                  <a:lnTo>
                    <a:pt x="177038" y="0"/>
                  </a:lnTo>
                  <a:lnTo>
                    <a:pt x="165239" y="0"/>
                  </a:lnTo>
                  <a:lnTo>
                    <a:pt x="165239" y="11798"/>
                  </a:lnTo>
                  <a:lnTo>
                    <a:pt x="177038" y="11798"/>
                  </a:lnTo>
                  <a:lnTo>
                    <a:pt x="188836" y="11798"/>
                  </a:lnTo>
                  <a:lnTo>
                    <a:pt x="188836" y="0"/>
                  </a:lnTo>
                  <a:close/>
                </a:path>
                <a:path w="626109" h="35560">
                  <a:moveTo>
                    <a:pt x="200647" y="23609"/>
                  </a:move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00647" y="23609"/>
                  </a:lnTo>
                  <a:close/>
                </a:path>
                <a:path w="626109" h="35560">
                  <a:moveTo>
                    <a:pt x="212445" y="11811"/>
                  </a:moveTo>
                  <a:lnTo>
                    <a:pt x="200647" y="11811"/>
                  </a:lnTo>
                  <a:lnTo>
                    <a:pt x="200647" y="23609"/>
                  </a:lnTo>
                  <a:lnTo>
                    <a:pt x="212445" y="23609"/>
                  </a:lnTo>
                  <a:lnTo>
                    <a:pt x="212445" y="11811"/>
                  </a:lnTo>
                  <a:close/>
                </a:path>
                <a:path w="626109" h="35560">
                  <a:moveTo>
                    <a:pt x="212445" y="0"/>
                  </a:moveTo>
                  <a:lnTo>
                    <a:pt x="200647" y="0"/>
                  </a:lnTo>
                  <a:lnTo>
                    <a:pt x="200647" y="11798"/>
                  </a:lnTo>
                  <a:lnTo>
                    <a:pt x="212445" y="11798"/>
                  </a:lnTo>
                  <a:lnTo>
                    <a:pt x="212445" y="0"/>
                  </a:lnTo>
                  <a:close/>
                </a:path>
                <a:path w="626109" h="35560">
                  <a:moveTo>
                    <a:pt x="224256" y="11811"/>
                  </a:moveTo>
                  <a:lnTo>
                    <a:pt x="212458" y="11811"/>
                  </a:lnTo>
                  <a:lnTo>
                    <a:pt x="212458" y="23609"/>
                  </a:lnTo>
                  <a:lnTo>
                    <a:pt x="224256" y="23609"/>
                  </a:lnTo>
                  <a:lnTo>
                    <a:pt x="224256" y="11811"/>
                  </a:lnTo>
                  <a:close/>
                </a:path>
                <a:path w="626109" h="35560">
                  <a:moveTo>
                    <a:pt x="247853" y="11811"/>
                  </a:moveTo>
                  <a:lnTo>
                    <a:pt x="236054" y="11811"/>
                  </a:lnTo>
                  <a:lnTo>
                    <a:pt x="236054" y="23609"/>
                  </a:lnTo>
                  <a:lnTo>
                    <a:pt x="236054" y="35407"/>
                  </a:lnTo>
                  <a:lnTo>
                    <a:pt x="247853" y="35407"/>
                  </a:lnTo>
                  <a:lnTo>
                    <a:pt x="247853" y="23609"/>
                  </a:lnTo>
                  <a:lnTo>
                    <a:pt x="247853" y="11811"/>
                  </a:lnTo>
                  <a:close/>
                </a:path>
                <a:path w="626109" h="35560">
                  <a:moveTo>
                    <a:pt x="247853" y="0"/>
                  </a:moveTo>
                  <a:lnTo>
                    <a:pt x="236054" y="0"/>
                  </a:lnTo>
                  <a:lnTo>
                    <a:pt x="224256" y="0"/>
                  </a:lnTo>
                  <a:lnTo>
                    <a:pt x="212458" y="0"/>
                  </a:lnTo>
                  <a:lnTo>
                    <a:pt x="212458" y="11798"/>
                  </a:lnTo>
                  <a:lnTo>
                    <a:pt x="224256" y="11798"/>
                  </a:lnTo>
                  <a:lnTo>
                    <a:pt x="236054" y="11798"/>
                  </a:lnTo>
                  <a:lnTo>
                    <a:pt x="247853" y="11798"/>
                  </a:lnTo>
                  <a:lnTo>
                    <a:pt x="247853" y="0"/>
                  </a:lnTo>
                  <a:close/>
                </a:path>
                <a:path w="626109" h="35560">
                  <a:moveTo>
                    <a:pt x="271462" y="11811"/>
                  </a:moveTo>
                  <a:lnTo>
                    <a:pt x="259664" y="11811"/>
                  </a:lnTo>
                  <a:lnTo>
                    <a:pt x="247865" y="11811"/>
                  </a:lnTo>
                  <a:lnTo>
                    <a:pt x="247865" y="23609"/>
                  </a:lnTo>
                  <a:lnTo>
                    <a:pt x="259664" y="23609"/>
                  </a:lnTo>
                  <a:lnTo>
                    <a:pt x="259664" y="35407"/>
                  </a:lnTo>
                  <a:lnTo>
                    <a:pt x="271462" y="35407"/>
                  </a:lnTo>
                  <a:lnTo>
                    <a:pt x="271462" y="23609"/>
                  </a:lnTo>
                  <a:lnTo>
                    <a:pt x="271462" y="11811"/>
                  </a:lnTo>
                  <a:close/>
                </a:path>
                <a:path w="626109" h="35560">
                  <a:moveTo>
                    <a:pt x="271462" y="0"/>
                  </a:moveTo>
                  <a:lnTo>
                    <a:pt x="259664" y="0"/>
                  </a:lnTo>
                  <a:lnTo>
                    <a:pt x="259664" y="11798"/>
                  </a:lnTo>
                  <a:lnTo>
                    <a:pt x="271462" y="11798"/>
                  </a:lnTo>
                  <a:lnTo>
                    <a:pt x="271462" y="0"/>
                  </a:lnTo>
                  <a:close/>
                </a:path>
                <a:path w="626109" h="35560">
                  <a:moveTo>
                    <a:pt x="295071" y="0"/>
                  </a:moveTo>
                  <a:lnTo>
                    <a:pt x="283273" y="0"/>
                  </a:lnTo>
                  <a:lnTo>
                    <a:pt x="283273" y="11798"/>
                  </a:lnTo>
                  <a:lnTo>
                    <a:pt x="295071" y="11798"/>
                  </a:lnTo>
                  <a:lnTo>
                    <a:pt x="295071" y="0"/>
                  </a:lnTo>
                  <a:close/>
                </a:path>
                <a:path w="626109" h="35560">
                  <a:moveTo>
                    <a:pt x="306870" y="11811"/>
                  </a:moveTo>
                  <a:lnTo>
                    <a:pt x="295071" y="11811"/>
                  </a:lnTo>
                  <a:lnTo>
                    <a:pt x="283273" y="11811"/>
                  </a:lnTo>
                  <a:lnTo>
                    <a:pt x="283273" y="23609"/>
                  </a:lnTo>
                  <a:lnTo>
                    <a:pt x="271475" y="23609"/>
                  </a:lnTo>
                  <a:lnTo>
                    <a:pt x="271475" y="35407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306870" y="35407"/>
                  </a:lnTo>
                  <a:lnTo>
                    <a:pt x="306870" y="23609"/>
                  </a:lnTo>
                  <a:lnTo>
                    <a:pt x="306870" y="11811"/>
                  </a:lnTo>
                  <a:close/>
                </a:path>
                <a:path w="626109" h="35560">
                  <a:moveTo>
                    <a:pt x="330479" y="11811"/>
                  </a:moveTo>
                  <a:lnTo>
                    <a:pt x="318681" y="11811"/>
                  </a:lnTo>
                  <a:lnTo>
                    <a:pt x="306882" y="11811"/>
                  </a:lnTo>
                  <a:lnTo>
                    <a:pt x="306882" y="23609"/>
                  </a:lnTo>
                  <a:lnTo>
                    <a:pt x="318681" y="23609"/>
                  </a:lnTo>
                  <a:lnTo>
                    <a:pt x="330479" y="23609"/>
                  </a:lnTo>
                  <a:lnTo>
                    <a:pt x="330479" y="11811"/>
                  </a:lnTo>
                  <a:close/>
                </a:path>
                <a:path w="626109" h="35560">
                  <a:moveTo>
                    <a:pt x="342290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42290" y="11798"/>
                  </a:lnTo>
                  <a:lnTo>
                    <a:pt x="342290" y="0"/>
                  </a:lnTo>
                  <a:close/>
                </a:path>
                <a:path w="626109" h="35560">
                  <a:moveTo>
                    <a:pt x="354088" y="11811"/>
                  </a:moveTo>
                  <a:lnTo>
                    <a:pt x="342290" y="11811"/>
                  </a:lnTo>
                  <a:lnTo>
                    <a:pt x="330492" y="11811"/>
                  </a:lnTo>
                  <a:lnTo>
                    <a:pt x="330492" y="23609"/>
                  </a:lnTo>
                  <a:lnTo>
                    <a:pt x="342290" y="23609"/>
                  </a:lnTo>
                  <a:lnTo>
                    <a:pt x="354088" y="23609"/>
                  </a:lnTo>
                  <a:lnTo>
                    <a:pt x="354088" y="11811"/>
                  </a:lnTo>
                  <a:close/>
                </a:path>
                <a:path w="626109" h="35560">
                  <a:moveTo>
                    <a:pt x="365887" y="23609"/>
                  </a:moveTo>
                  <a:lnTo>
                    <a:pt x="354088" y="23609"/>
                  </a:lnTo>
                  <a:lnTo>
                    <a:pt x="354088" y="35407"/>
                  </a:lnTo>
                  <a:lnTo>
                    <a:pt x="365887" y="35407"/>
                  </a:lnTo>
                  <a:lnTo>
                    <a:pt x="365887" y="23609"/>
                  </a:lnTo>
                  <a:close/>
                </a:path>
                <a:path w="626109" h="35560">
                  <a:moveTo>
                    <a:pt x="389496" y="23609"/>
                  </a:moveTo>
                  <a:lnTo>
                    <a:pt x="377698" y="23609"/>
                  </a:lnTo>
                  <a:lnTo>
                    <a:pt x="365899" y="23609"/>
                  </a:lnTo>
                  <a:lnTo>
                    <a:pt x="365899" y="35407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close/>
                </a:path>
                <a:path w="626109" h="35560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26109" h="35560">
                  <a:moveTo>
                    <a:pt x="401307" y="0"/>
                  </a:move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01307" y="0"/>
                  </a:lnTo>
                  <a:close/>
                </a:path>
                <a:path w="626109" h="35560">
                  <a:moveTo>
                    <a:pt x="460311" y="11811"/>
                  </a:moveTo>
                  <a:lnTo>
                    <a:pt x="448513" y="11811"/>
                  </a:lnTo>
                  <a:lnTo>
                    <a:pt x="436714" y="11811"/>
                  </a:lnTo>
                  <a:lnTo>
                    <a:pt x="436714" y="23609"/>
                  </a:lnTo>
                  <a:lnTo>
                    <a:pt x="448513" y="23609"/>
                  </a:lnTo>
                  <a:lnTo>
                    <a:pt x="460311" y="23609"/>
                  </a:lnTo>
                  <a:lnTo>
                    <a:pt x="460311" y="11811"/>
                  </a:lnTo>
                  <a:close/>
                </a:path>
                <a:path w="626109" h="35560">
                  <a:moveTo>
                    <a:pt x="460311" y="0"/>
                  </a:moveTo>
                  <a:lnTo>
                    <a:pt x="448513" y="0"/>
                  </a:lnTo>
                  <a:lnTo>
                    <a:pt x="436714" y="0"/>
                  </a:lnTo>
                  <a:lnTo>
                    <a:pt x="424916" y="0"/>
                  </a:lnTo>
                  <a:lnTo>
                    <a:pt x="424916" y="11798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60311" y="11798"/>
                  </a:lnTo>
                  <a:lnTo>
                    <a:pt x="460311" y="0"/>
                  </a:lnTo>
                  <a:close/>
                </a:path>
                <a:path w="626109" h="35560">
                  <a:moveTo>
                    <a:pt x="483920" y="11811"/>
                  </a:moveTo>
                  <a:lnTo>
                    <a:pt x="472122" y="11811"/>
                  </a:lnTo>
                  <a:lnTo>
                    <a:pt x="460324" y="11811"/>
                  </a:lnTo>
                  <a:lnTo>
                    <a:pt x="460324" y="23609"/>
                  </a:lnTo>
                  <a:lnTo>
                    <a:pt x="472122" y="23609"/>
                  </a:lnTo>
                  <a:lnTo>
                    <a:pt x="483920" y="23609"/>
                  </a:lnTo>
                  <a:lnTo>
                    <a:pt x="483920" y="11811"/>
                  </a:lnTo>
                  <a:close/>
                </a:path>
                <a:path w="626109" h="35560">
                  <a:moveTo>
                    <a:pt x="483920" y="0"/>
                  </a:moveTo>
                  <a:lnTo>
                    <a:pt x="472122" y="0"/>
                  </a:lnTo>
                  <a:lnTo>
                    <a:pt x="460324" y="0"/>
                  </a:lnTo>
                  <a:lnTo>
                    <a:pt x="460324" y="11798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09" h="35560">
                  <a:moveTo>
                    <a:pt x="495731" y="0"/>
                  </a:move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495731" y="0"/>
                  </a:lnTo>
                  <a:close/>
                </a:path>
                <a:path w="626109" h="35560">
                  <a:moveTo>
                    <a:pt x="519328" y="11811"/>
                  </a:moveTo>
                  <a:lnTo>
                    <a:pt x="507530" y="11811"/>
                  </a:lnTo>
                  <a:lnTo>
                    <a:pt x="495731" y="11811"/>
                  </a:lnTo>
                  <a:lnTo>
                    <a:pt x="483933" y="11811"/>
                  </a:lnTo>
                  <a:lnTo>
                    <a:pt x="483933" y="23609"/>
                  </a:lnTo>
                  <a:lnTo>
                    <a:pt x="495731" y="23609"/>
                  </a:lnTo>
                  <a:lnTo>
                    <a:pt x="507530" y="23609"/>
                  </a:lnTo>
                  <a:lnTo>
                    <a:pt x="519328" y="23609"/>
                  </a:lnTo>
                  <a:lnTo>
                    <a:pt x="519328" y="11811"/>
                  </a:lnTo>
                  <a:close/>
                </a:path>
                <a:path w="626109" h="35560">
                  <a:moveTo>
                    <a:pt x="519328" y="0"/>
                  </a:moveTo>
                  <a:lnTo>
                    <a:pt x="507530" y="0"/>
                  </a:lnTo>
                  <a:lnTo>
                    <a:pt x="507530" y="11798"/>
                  </a:lnTo>
                  <a:lnTo>
                    <a:pt x="519328" y="11798"/>
                  </a:lnTo>
                  <a:lnTo>
                    <a:pt x="519328" y="0"/>
                  </a:lnTo>
                  <a:close/>
                </a:path>
                <a:path w="626109" h="35560">
                  <a:moveTo>
                    <a:pt x="531139" y="11811"/>
                  </a:moveTo>
                  <a:lnTo>
                    <a:pt x="519341" y="11811"/>
                  </a:lnTo>
                  <a:lnTo>
                    <a:pt x="519341" y="23609"/>
                  </a:lnTo>
                  <a:lnTo>
                    <a:pt x="531139" y="23609"/>
                  </a:lnTo>
                  <a:lnTo>
                    <a:pt x="531139" y="11811"/>
                  </a:lnTo>
                  <a:close/>
                </a:path>
                <a:path w="626109" h="35560">
                  <a:moveTo>
                    <a:pt x="531139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31139" y="11798"/>
                  </a:lnTo>
                  <a:lnTo>
                    <a:pt x="531139" y="0"/>
                  </a:lnTo>
                  <a:close/>
                </a:path>
                <a:path w="626109" h="35560">
                  <a:moveTo>
                    <a:pt x="554748" y="11811"/>
                  </a:moveTo>
                  <a:lnTo>
                    <a:pt x="542950" y="11811"/>
                  </a:lnTo>
                  <a:lnTo>
                    <a:pt x="542950" y="23609"/>
                  </a:lnTo>
                  <a:lnTo>
                    <a:pt x="554748" y="23609"/>
                  </a:lnTo>
                  <a:lnTo>
                    <a:pt x="554748" y="11811"/>
                  </a:lnTo>
                  <a:close/>
                </a:path>
                <a:path w="626109" h="35560">
                  <a:moveTo>
                    <a:pt x="590156" y="11811"/>
                  </a:moveTo>
                  <a:lnTo>
                    <a:pt x="578358" y="11811"/>
                  </a:lnTo>
                  <a:lnTo>
                    <a:pt x="578358" y="23609"/>
                  </a:lnTo>
                  <a:lnTo>
                    <a:pt x="590156" y="23609"/>
                  </a:lnTo>
                  <a:lnTo>
                    <a:pt x="590156" y="11811"/>
                  </a:lnTo>
                  <a:close/>
                </a:path>
                <a:path w="626109" h="35560">
                  <a:moveTo>
                    <a:pt x="625563" y="11811"/>
                  </a:moveTo>
                  <a:lnTo>
                    <a:pt x="613765" y="11811"/>
                  </a:lnTo>
                  <a:lnTo>
                    <a:pt x="601967" y="11811"/>
                  </a:lnTo>
                  <a:lnTo>
                    <a:pt x="601967" y="23609"/>
                  </a:lnTo>
                  <a:lnTo>
                    <a:pt x="613765" y="23609"/>
                  </a:lnTo>
                  <a:lnTo>
                    <a:pt x="625563" y="23609"/>
                  </a:lnTo>
                  <a:lnTo>
                    <a:pt x="625563" y="118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5933491" y="5728601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09" h="47625">
                  <a:moveTo>
                    <a:pt x="11798" y="11798"/>
                  </a:moveTo>
                  <a:lnTo>
                    <a:pt x="0" y="11798"/>
                  </a:lnTo>
                  <a:lnTo>
                    <a:pt x="0" y="23596"/>
                  </a:lnTo>
                  <a:lnTo>
                    <a:pt x="11798" y="23596"/>
                  </a:lnTo>
                  <a:lnTo>
                    <a:pt x="11798" y="11798"/>
                  </a:lnTo>
                  <a:close/>
                </a:path>
                <a:path w="626109" h="47625">
                  <a:moveTo>
                    <a:pt x="35394" y="23609"/>
                  </a:moveTo>
                  <a:lnTo>
                    <a:pt x="23596" y="23609"/>
                  </a:lnTo>
                  <a:lnTo>
                    <a:pt x="23596" y="35407"/>
                  </a:lnTo>
                  <a:lnTo>
                    <a:pt x="11798" y="35407"/>
                  </a:lnTo>
                  <a:lnTo>
                    <a:pt x="11798" y="47205"/>
                  </a:lnTo>
                  <a:lnTo>
                    <a:pt x="23596" y="47205"/>
                  </a:lnTo>
                  <a:lnTo>
                    <a:pt x="35394" y="47205"/>
                  </a:lnTo>
                  <a:lnTo>
                    <a:pt x="35394" y="35407"/>
                  </a:lnTo>
                  <a:lnTo>
                    <a:pt x="35394" y="23609"/>
                  </a:lnTo>
                  <a:close/>
                </a:path>
                <a:path w="626109" h="47625">
                  <a:moveTo>
                    <a:pt x="35394" y="11798"/>
                  </a:moveTo>
                  <a:lnTo>
                    <a:pt x="23596" y="11798"/>
                  </a:lnTo>
                  <a:lnTo>
                    <a:pt x="23596" y="23596"/>
                  </a:lnTo>
                  <a:lnTo>
                    <a:pt x="35394" y="23596"/>
                  </a:lnTo>
                  <a:lnTo>
                    <a:pt x="35394" y="11798"/>
                  </a:lnTo>
                  <a:close/>
                </a:path>
                <a:path w="626109" h="47625">
                  <a:moveTo>
                    <a:pt x="47205" y="11798"/>
                  </a:moveTo>
                  <a:lnTo>
                    <a:pt x="35407" y="11798"/>
                  </a:lnTo>
                  <a:lnTo>
                    <a:pt x="35407" y="23596"/>
                  </a:lnTo>
                  <a:lnTo>
                    <a:pt x="47205" y="23596"/>
                  </a:lnTo>
                  <a:lnTo>
                    <a:pt x="47205" y="11798"/>
                  </a:lnTo>
                  <a:close/>
                </a:path>
                <a:path w="626109" h="47625">
                  <a:moveTo>
                    <a:pt x="59004" y="23609"/>
                  </a:moveTo>
                  <a:lnTo>
                    <a:pt x="47205" y="23609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35407" y="47205"/>
                  </a:lnTo>
                  <a:lnTo>
                    <a:pt x="47205" y="47205"/>
                  </a:lnTo>
                  <a:lnTo>
                    <a:pt x="47205" y="35407"/>
                  </a:lnTo>
                  <a:lnTo>
                    <a:pt x="59004" y="35407"/>
                  </a:lnTo>
                  <a:lnTo>
                    <a:pt x="59004" y="23609"/>
                  </a:lnTo>
                  <a:close/>
                </a:path>
                <a:path w="626109" h="47625">
                  <a:moveTo>
                    <a:pt x="82613" y="35407"/>
                  </a:moveTo>
                  <a:lnTo>
                    <a:pt x="70815" y="35407"/>
                  </a:lnTo>
                  <a:lnTo>
                    <a:pt x="70815" y="23609"/>
                  </a:lnTo>
                  <a:lnTo>
                    <a:pt x="59016" y="23609"/>
                  </a:lnTo>
                  <a:lnTo>
                    <a:pt x="59016" y="35407"/>
                  </a:lnTo>
                  <a:lnTo>
                    <a:pt x="59016" y="47205"/>
                  </a:lnTo>
                  <a:lnTo>
                    <a:pt x="70815" y="47205"/>
                  </a:lnTo>
                  <a:lnTo>
                    <a:pt x="82613" y="47205"/>
                  </a:lnTo>
                  <a:lnTo>
                    <a:pt x="82613" y="35407"/>
                  </a:lnTo>
                  <a:close/>
                </a:path>
                <a:path w="626109" h="47625">
                  <a:moveTo>
                    <a:pt x="82613" y="11798"/>
                  </a:moveTo>
                  <a:lnTo>
                    <a:pt x="70815" y="11798"/>
                  </a:lnTo>
                  <a:lnTo>
                    <a:pt x="59016" y="11798"/>
                  </a:lnTo>
                  <a:lnTo>
                    <a:pt x="59016" y="23596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82613" y="11798"/>
                  </a:lnTo>
                  <a:close/>
                </a:path>
                <a:path w="626109" h="47625">
                  <a:moveTo>
                    <a:pt x="106222" y="35407"/>
                  </a:moveTo>
                  <a:lnTo>
                    <a:pt x="94424" y="35407"/>
                  </a:lnTo>
                  <a:lnTo>
                    <a:pt x="94424" y="47205"/>
                  </a:lnTo>
                  <a:lnTo>
                    <a:pt x="106222" y="47205"/>
                  </a:lnTo>
                  <a:lnTo>
                    <a:pt x="106222" y="35407"/>
                  </a:lnTo>
                  <a:close/>
                </a:path>
                <a:path w="626109" h="47625">
                  <a:moveTo>
                    <a:pt x="118021" y="11798"/>
                  </a:moveTo>
                  <a:lnTo>
                    <a:pt x="106222" y="11798"/>
                  </a:lnTo>
                  <a:lnTo>
                    <a:pt x="94424" y="11798"/>
                  </a:lnTo>
                  <a:lnTo>
                    <a:pt x="94424" y="23596"/>
                  </a:lnTo>
                  <a:lnTo>
                    <a:pt x="106222" y="23596"/>
                  </a:lnTo>
                  <a:lnTo>
                    <a:pt x="118021" y="23596"/>
                  </a:lnTo>
                  <a:lnTo>
                    <a:pt x="118021" y="11798"/>
                  </a:lnTo>
                  <a:close/>
                </a:path>
                <a:path w="626109" h="47625">
                  <a:moveTo>
                    <a:pt x="141630" y="11798"/>
                  </a:moveTo>
                  <a:lnTo>
                    <a:pt x="129832" y="11798"/>
                  </a:lnTo>
                  <a:lnTo>
                    <a:pt x="129832" y="23596"/>
                  </a:lnTo>
                  <a:lnTo>
                    <a:pt x="141630" y="23596"/>
                  </a:lnTo>
                  <a:lnTo>
                    <a:pt x="141630" y="11798"/>
                  </a:lnTo>
                  <a:close/>
                </a:path>
                <a:path w="626109" h="47625">
                  <a:moveTo>
                    <a:pt x="165239" y="23609"/>
                  </a:move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65239" y="23609"/>
                  </a:lnTo>
                  <a:close/>
                </a:path>
                <a:path w="626109" h="47625">
                  <a:moveTo>
                    <a:pt x="165239" y="11798"/>
                  </a:moveTo>
                  <a:lnTo>
                    <a:pt x="153441" y="11798"/>
                  </a:lnTo>
                  <a:lnTo>
                    <a:pt x="153441" y="23596"/>
                  </a:lnTo>
                  <a:lnTo>
                    <a:pt x="165239" y="23596"/>
                  </a:lnTo>
                  <a:lnTo>
                    <a:pt x="165239" y="11798"/>
                  </a:lnTo>
                  <a:close/>
                </a:path>
                <a:path w="626109" h="47625">
                  <a:moveTo>
                    <a:pt x="188836" y="23609"/>
                  </a:move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close/>
                </a:path>
                <a:path w="626109" h="47625">
                  <a:moveTo>
                    <a:pt x="188836" y="11798"/>
                  </a:moveTo>
                  <a:lnTo>
                    <a:pt x="177038" y="11798"/>
                  </a:lnTo>
                  <a:lnTo>
                    <a:pt x="177038" y="23596"/>
                  </a:lnTo>
                  <a:lnTo>
                    <a:pt x="188836" y="23596"/>
                  </a:lnTo>
                  <a:lnTo>
                    <a:pt x="188836" y="11798"/>
                  </a:lnTo>
                  <a:close/>
                </a:path>
                <a:path w="626109" h="47625">
                  <a:moveTo>
                    <a:pt x="212445" y="23609"/>
                  </a:moveTo>
                  <a:lnTo>
                    <a:pt x="200647" y="23609"/>
                  </a:lnTo>
                  <a:lnTo>
                    <a:pt x="200647" y="35407"/>
                  </a:lnTo>
                  <a:lnTo>
                    <a:pt x="212445" y="35407"/>
                  </a:lnTo>
                  <a:lnTo>
                    <a:pt x="212445" y="23609"/>
                  </a:lnTo>
                  <a:close/>
                </a:path>
                <a:path w="626109" h="47625">
                  <a:moveTo>
                    <a:pt x="212445" y="11798"/>
                  </a:moveTo>
                  <a:lnTo>
                    <a:pt x="200647" y="11798"/>
                  </a:lnTo>
                  <a:lnTo>
                    <a:pt x="188849" y="11798"/>
                  </a:lnTo>
                  <a:lnTo>
                    <a:pt x="188849" y="23596"/>
                  </a:lnTo>
                  <a:lnTo>
                    <a:pt x="200647" y="23596"/>
                  </a:lnTo>
                  <a:lnTo>
                    <a:pt x="212445" y="23596"/>
                  </a:lnTo>
                  <a:lnTo>
                    <a:pt x="212445" y="11798"/>
                  </a:lnTo>
                  <a:close/>
                </a:path>
                <a:path w="626109" h="47625">
                  <a:moveTo>
                    <a:pt x="236054" y="11798"/>
                  </a:moveTo>
                  <a:lnTo>
                    <a:pt x="224256" y="11798"/>
                  </a:lnTo>
                  <a:lnTo>
                    <a:pt x="224256" y="23596"/>
                  </a:lnTo>
                  <a:lnTo>
                    <a:pt x="236054" y="23596"/>
                  </a:lnTo>
                  <a:lnTo>
                    <a:pt x="236054" y="11798"/>
                  </a:lnTo>
                  <a:close/>
                </a:path>
                <a:path w="626109" h="47625">
                  <a:moveTo>
                    <a:pt x="247853" y="23609"/>
                  </a:moveTo>
                  <a:lnTo>
                    <a:pt x="236054" y="23609"/>
                  </a:lnTo>
                  <a:lnTo>
                    <a:pt x="224256" y="23609"/>
                  </a:lnTo>
                  <a:lnTo>
                    <a:pt x="212458" y="23609"/>
                  </a:lnTo>
                  <a:lnTo>
                    <a:pt x="212458" y="35407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47853" y="35407"/>
                  </a:lnTo>
                  <a:lnTo>
                    <a:pt x="247853" y="23609"/>
                  </a:lnTo>
                  <a:close/>
                </a:path>
                <a:path w="626109" h="47625">
                  <a:moveTo>
                    <a:pt x="259664" y="23609"/>
                  </a:moveTo>
                  <a:lnTo>
                    <a:pt x="247865" y="23609"/>
                  </a:lnTo>
                  <a:lnTo>
                    <a:pt x="247865" y="35407"/>
                  </a:lnTo>
                  <a:lnTo>
                    <a:pt x="259664" y="35407"/>
                  </a:lnTo>
                  <a:lnTo>
                    <a:pt x="259664" y="23609"/>
                  </a:lnTo>
                  <a:close/>
                </a:path>
                <a:path w="626109" h="47625">
                  <a:moveTo>
                    <a:pt x="271462" y="11798"/>
                  </a:moveTo>
                  <a:lnTo>
                    <a:pt x="259664" y="11798"/>
                  </a:lnTo>
                  <a:lnTo>
                    <a:pt x="259664" y="23596"/>
                  </a:lnTo>
                  <a:lnTo>
                    <a:pt x="271462" y="23596"/>
                  </a:lnTo>
                  <a:lnTo>
                    <a:pt x="271462" y="11798"/>
                  </a:lnTo>
                  <a:close/>
                </a:path>
                <a:path w="626109" h="47625">
                  <a:moveTo>
                    <a:pt x="306870" y="11798"/>
                  </a:moveTo>
                  <a:lnTo>
                    <a:pt x="295071" y="11798"/>
                  </a:lnTo>
                  <a:lnTo>
                    <a:pt x="283273" y="11798"/>
                  </a:lnTo>
                  <a:lnTo>
                    <a:pt x="271475" y="11798"/>
                  </a:lnTo>
                  <a:lnTo>
                    <a:pt x="271475" y="23596"/>
                  </a:lnTo>
                  <a:lnTo>
                    <a:pt x="283273" y="23596"/>
                  </a:lnTo>
                  <a:lnTo>
                    <a:pt x="295071" y="23596"/>
                  </a:lnTo>
                  <a:lnTo>
                    <a:pt x="306870" y="23596"/>
                  </a:lnTo>
                  <a:lnTo>
                    <a:pt x="306870" y="11798"/>
                  </a:lnTo>
                  <a:close/>
                </a:path>
                <a:path w="626109" h="47625">
                  <a:moveTo>
                    <a:pt x="330479" y="23609"/>
                  </a:moveTo>
                  <a:lnTo>
                    <a:pt x="318681" y="23609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close/>
                </a:path>
                <a:path w="626109" h="47625">
                  <a:moveTo>
                    <a:pt x="330479" y="11798"/>
                  </a:moveTo>
                  <a:lnTo>
                    <a:pt x="318681" y="11798"/>
                  </a:lnTo>
                  <a:lnTo>
                    <a:pt x="306882" y="11798"/>
                  </a:lnTo>
                  <a:lnTo>
                    <a:pt x="306882" y="23596"/>
                  </a:lnTo>
                  <a:lnTo>
                    <a:pt x="318681" y="23596"/>
                  </a:lnTo>
                  <a:lnTo>
                    <a:pt x="330479" y="23596"/>
                  </a:lnTo>
                  <a:lnTo>
                    <a:pt x="330479" y="11798"/>
                  </a:lnTo>
                  <a:close/>
                </a:path>
                <a:path w="626109" h="47625">
                  <a:moveTo>
                    <a:pt x="342290" y="23609"/>
                  </a:moveTo>
                  <a:lnTo>
                    <a:pt x="330492" y="23609"/>
                  </a:lnTo>
                  <a:lnTo>
                    <a:pt x="330492" y="35407"/>
                  </a:lnTo>
                  <a:lnTo>
                    <a:pt x="342290" y="35407"/>
                  </a:lnTo>
                  <a:lnTo>
                    <a:pt x="342290" y="23609"/>
                  </a:lnTo>
                  <a:close/>
                </a:path>
                <a:path w="626109" h="47625">
                  <a:moveTo>
                    <a:pt x="365887" y="11798"/>
                  </a:moveTo>
                  <a:lnTo>
                    <a:pt x="354088" y="11798"/>
                  </a:lnTo>
                  <a:lnTo>
                    <a:pt x="342290" y="11798"/>
                  </a:lnTo>
                  <a:lnTo>
                    <a:pt x="342290" y="23596"/>
                  </a:lnTo>
                  <a:lnTo>
                    <a:pt x="354088" y="23596"/>
                  </a:lnTo>
                  <a:lnTo>
                    <a:pt x="365887" y="23596"/>
                  </a:lnTo>
                  <a:lnTo>
                    <a:pt x="365887" y="11798"/>
                  </a:lnTo>
                  <a:close/>
                </a:path>
                <a:path w="626109" h="47625">
                  <a:moveTo>
                    <a:pt x="389496" y="23609"/>
                  </a:moveTo>
                  <a:lnTo>
                    <a:pt x="377698" y="23609"/>
                  </a:lnTo>
                  <a:lnTo>
                    <a:pt x="365899" y="23609"/>
                  </a:lnTo>
                  <a:lnTo>
                    <a:pt x="365899" y="35407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close/>
                </a:path>
                <a:path w="626109" h="47625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26109" h="47625">
                  <a:moveTo>
                    <a:pt x="424903" y="11798"/>
                  </a:moveTo>
                  <a:lnTo>
                    <a:pt x="413105" y="11798"/>
                  </a:lnTo>
                  <a:lnTo>
                    <a:pt x="401307" y="11798"/>
                  </a:lnTo>
                  <a:lnTo>
                    <a:pt x="389509" y="11798"/>
                  </a:lnTo>
                  <a:lnTo>
                    <a:pt x="389509" y="23596"/>
                  </a:lnTo>
                  <a:lnTo>
                    <a:pt x="401307" y="23596"/>
                  </a:lnTo>
                  <a:lnTo>
                    <a:pt x="413105" y="23596"/>
                  </a:lnTo>
                  <a:lnTo>
                    <a:pt x="424903" y="23596"/>
                  </a:lnTo>
                  <a:lnTo>
                    <a:pt x="424903" y="11798"/>
                  </a:lnTo>
                  <a:close/>
                </a:path>
                <a:path w="626109" h="47625">
                  <a:moveTo>
                    <a:pt x="436714" y="23609"/>
                  </a:moveTo>
                  <a:lnTo>
                    <a:pt x="424916" y="23609"/>
                  </a:lnTo>
                  <a:lnTo>
                    <a:pt x="424916" y="35407"/>
                  </a:lnTo>
                  <a:lnTo>
                    <a:pt x="436714" y="35407"/>
                  </a:lnTo>
                  <a:lnTo>
                    <a:pt x="436714" y="23609"/>
                  </a:lnTo>
                  <a:close/>
                </a:path>
                <a:path w="626109" h="47625">
                  <a:moveTo>
                    <a:pt x="448513" y="0"/>
                  </a:moveTo>
                  <a:lnTo>
                    <a:pt x="436714" y="0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48513" y="0"/>
                  </a:lnTo>
                  <a:close/>
                </a:path>
                <a:path w="626109" h="47625">
                  <a:moveTo>
                    <a:pt x="483920" y="11798"/>
                  </a:moveTo>
                  <a:lnTo>
                    <a:pt x="472122" y="11798"/>
                  </a:lnTo>
                  <a:lnTo>
                    <a:pt x="472122" y="0"/>
                  </a:lnTo>
                  <a:lnTo>
                    <a:pt x="460324" y="0"/>
                  </a:lnTo>
                  <a:lnTo>
                    <a:pt x="460324" y="11798"/>
                  </a:lnTo>
                  <a:lnTo>
                    <a:pt x="460324" y="23596"/>
                  </a:lnTo>
                  <a:lnTo>
                    <a:pt x="472122" y="23596"/>
                  </a:lnTo>
                  <a:lnTo>
                    <a:pt x="483920" y="23596"/>
                  </a:lnTo>
                  <a:lnTo>
                    <a:pt x="483920" y="11798"/>
                  </a:lnTo>
                  <a:close/>
                </a:path>
                <a:path w="626109" h="47625">
                  <a:moveTo>
                    <a:pt x="495731" y="23609"/>
                  </a:move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495731" y="23609"/>
                  </a:lnTo>
                  <a:close/>
                </a:path>
                <a:path w="626109" h="47625">
                  <a:moveTo>
                    <a:pt x="519328" y="0"/>
                  </a:moveTo>
                  <a:lnTo>
                    <a:pt x="507530" y="0"/>
                  </a:ln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495731" y="23596"/>
                  </a:lnTo>
                  <a:lnTo>
                    <a:pt x="507530" y="23596"/>
                  </a:lnTo>
                  <a:lnTo>
                    <a:pt x="507530" y="11798"/>
                  </a:lnTo>
                  <a:lnTo>
                    <a:pt x="519328" y="11798"/>
                  </a:lnTo>
                  <a:lnTo>
                    <a:pt x="519328" y="0"/>
                  </a:lnTo>
                  <a:close/>
                </a:path>
                <a:path w="626109" h="47625">
                  <a:moveTo>
                    <a:pt x="542937" y="23609"/>
                  </a:moveTo>
                  <a:lnTo>
                    <a:pt x="531139" y="23609"/>
                  </a:lnTo>
                  <a:lnTo>
                    <a:pt x="519341" y="23609"/>
                  </a:lnTo>
                  <a:lnTo>
                    <a:pt x="519341" y="35407"/>
                  </a:lnTo>
                  <a:lnTo>
                    <a:pt x="531139" y="35407"/>
                  </a:lnTo>
                  <a:lnTo>
                    <a:pt x="542937" y="35407"/>
                  </a:lnTo>
                  <a:lnTo>
                    <a:pt x="542937" y="23609"/>
                  </a:lnTo>
                  <a:close/>
                </a:path>
                <a:path w="626109" h="47625">
                  <a:moveTo>
                    <a:pt x="542937" y="0"/>
                  </a:moveTo>
                  <a:lnTo>
                    <a:pt x="531139" y="0"/>
                  </a:lnTo>
                  <a:lnTo>
                    <a:pt x="531139" y="11798"/>
                  </a:lnTo>
                  <a:lnTo>
                    <a:pt x="531139" y="23596"/>
                  </a:lnTo>
                  <a:lnTo>
                    <a:pt x="542937" y="23596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26109" h="47625">
                  <a:moveTo>
                    <a:pt x="566547" y="0"/>
                  </a:moveTo>
                  <a:lnTo>
                    <a:pt x="554748" y="0"/>
                  </a:lnTo>
                  <a:lnTo>
                    <a:pt x="554748" y="11798"/>
                  </a:ln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66547" y="23596"/>
                  </a:lnTo>
                  <a:lnTo>
                    <a:pt x="566547" y="11798"/>
                  </a:lnTo>
                  <a:lnTo>
                    <a:pt x="566547" y="0"/>
                  </a:lnTo>
                  <a:close/>
                </a:path>
                <a:path w="626109" h="47625">
                  <a:moveTo>
                    <a:pt x="578345" y="23609"/>
                  </a:moveTo>
                  <a:lnTo>
                    <a:pt x="566547" y="23609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78345" y="23609"/>
                  </a:lnTo>
                  <a:close/>
                </a:path>
                <a:path w="626109" h="47625">
                  <a:moveTo>
                    <a:pt x="590156" y="23609"/>
                  </a:moveTo>
                  <a:lnTo>
                    <a:pt x="578358" y="23609"/>
                  </a:lnTo>
                  <a:lnTo>
                    <a:pt x="578358" y="35407"/>
                  </a:lnTo>
                  <a:lnTo>
                    <a:pt x="590156" y="35407"/>
                  </a:lnTo>
                  <a:lnTo>
                    <a:pt x="590156" y="23609"/>
                  </a:lnTo>
                  <a:close/>
                </a:path>
                <a:path w="626109" h="47625">
                  <a:moveTo>
                    <a:pt x="601954" y="0"/>
                  </a:moveTo>
                  <a:lnTo>
                    <a:pt x="590156" y="0"/>
                  </a:lnTo>
                  <a:lnTo>
                    <a:pt x="578358" y="0"/>
                  </a:lnTo>
                  <a:lnTo>
                    <a:pt x="578358" y="11798"/>
                  </a:lnTo>
                  <a:lnTo>
                    <a:pt x="578358" y="23596"/>
                  </a:lnTo>
                  <a:lnTo>
                    <a:pt x="590156" y="23596"/>
                  </a:lnTo>
                  <a:lnTo>
                    <a:pt x="590156" y="11798"/>
                  </a:lnTo>
                  <a:lnTo>
                    <a:pt x="601954" y="11798"/>
                  </a:lnTo>
                  <a:lnTo>
                    <a:pt x="601954" y="0"/>
                  </a:lnTo>
                  <a:close/>
                </a:path>
                <a:path w="626109" h="47625">
                  <a:moveTo>
                    <a:pt x="613765" y="11798"/>
                  </a:moveTo>
                  <a:lnTo>
                    <a:pt x="601967" y="11798"/>
                  </a:lnTo>
                  <a:lnTo>
                    <a:pt x="601967" y="23596"/>
                  </a:lnTo>
                  <a:lnTo>
                    <a:pt x="613765" y="23596"/>
                  </a:lnTo>
                  <a:lnTo>
                    <a:pt x="613765" y="11798"/>
                  </a:lnTo>
                  <a:close/>
                </a:path>
                <a:path w="626109" h="47625">
                  <a:moveTo>
                    <a:pt x="625563" y="23609"/>
                  </a:moveTo>
                  <a:lnTo>
                    <a:pt x="613765" y="23609"/>
                  </a:lnTo>
                  <a:lnTo>
                    <a:pt x="613765" y="35407"/>
                  </a:lnTo>
                  <a:lnTo>
                    <a:pt x="625563" y="35407"/>
                  </a:lnTo>
                  <a:lnTo>
                    <a:pt x="625563" y="23609"/>
                  </a:lnTo>
                  <a:close/>
                </a:path>
                <a:path w="626109" h="47625">
                  <a:moveTo>
                    <a:pt x="625563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25563" y="11798"/>
                  </a:lnTo>
                  <a:lnTo>
                    <a:pt x="62556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5933491" y="5764009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09" h="35560">
                  <a:moveTo>
                    <a:pt x="11798" y="23609"/>
                  </a:move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11798" y="23609"/>
                  </a:lnTo>
                  <a:close/>
                </a:path>
                <a:path w="626109" h="35560">
                  <a:moveTo>
                    <a:pt x="35394" y="11811"/>
                  </a:moveTo>
                  <a:lnTo>
                    <a:pt x="23596" y="11811"/>
                  </a:lnTo>
                  <a:lnTo>
                    <a:pt x="23596" y="23609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lnTo>
                    <a:pt x="35394" y="11811"/>
                  </a:lnTo>
                  <a:close/>
                </a:path>
                <a:path w="626109" h="35560">
                  <a:moveTo>
                    <a:pt x="47205" y="23609"/>
                  </a:move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47205" y="23609"/>
                  </a:lnTo>
                  <a:close/>
                </a:path>
                <a:path w="626109" h="35560">
                  <a:moveTo>
                    <a:pt x="70815" y="11811"/>
                  </a:moveTo>
                  <a:lnTo>
                    <a:pt x="59016" y="11811"/>
                  </a:lnTo>
                  <a:lnTo>
                    <a:pt x="59016" y="23609"/>
                  </a:lnTo>
                  <a:lnTo>
                    <a:pt x="70815" y="23609"/>
                  </a:lnTo>
                  <a:lnTo>
                    <a:pt x="70815" y="11811"/>
                  </a:lnTo>
                  <a:close/>
                </a:path>
                <a:path w="626109" h="35560">
                  <a:moveTo>
                    <a:pt x="94411" y="11811"/>
                  </a:moveTo>
                  <a:lnTo>
                    <a:pt x="82613" y="11811"/>
                  </a:lnTo>
                  <a:lnTo>
                    <a:pt x="82613" y="23609"/>
                  </a:lnTo>
                  <a:lnTo>
                    <a:pt x="70815" y="23609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94411" y="35407"/>
                  </a:lnTo>
                  <a:lnTo>
                    <a:pt x="94411" y="23609"/>
                  </a:lnTo>
                  <a:lnTo>
                    <a:pt x="94411" y="11811"/>
                  </a:lnTo>
                  <a:close/>
                </a:path>
                <a:path w="626109" h="35560">
                  <a:moveTo>
                    <a:pt x="118021" y="11811"/>
                  </a:moveTo>
                  <a:lnTo>
                    <a:pt x="106222" y="11811"/>
                  </a:lnTo>
                  <a:lnTo>
                    <a:pt x="106222" y="23609"/>
                  </a:lnTo>
                  <a:lnTo>
                    <a:pt x="118021" y="23609"/>
                  </a:lnTo>
                  <a:lnTo>
                    <a:pt x="118021" y="11811"/>
                  </a:lnTo>
                  <a:close/>
                </a:path>
                <a:path w="626109" h="35560">
                  <a:moveTo>
                    <a:pt x="118021" y="0"/>
                  </a:moveTo>
                  <a:lnTo>
                    <a:pt x="106222" y="0"/>
                  </a:lnTo>
                  <a:lnTo>
                    <a:pt x="94424" y="0"/>
                  </a:lnTo>
                  <a:lnTo>
                    <a:pt x="94424" y="11798"/>
                  </a:lnTo>
                  <a:lnTo>
                    <a:pt x="106222" y="11798"/>
                  </a:lnTo>
                  <a:lnTo>
                    <a:pt x="118021" y="11798"/>
                  </a:lnTo>
                  <a:lnTo>
                    <a:pt x="118021" y="0"/>
                  </a:lnTo>
                  <a:close/>
                </a:path>
                <a:path w="626109" h="35560">
                  <a:moveTo>
                    <a:pt x="141630" y="23609"/>
                  </a:moveTo>
                  <a:lnTo>
                    <a:pt x="129832" y="23609"/>
                  </a:lnTo>
                  <a:lnTo>
                    <a:pt x="129832" y="35407"/>
                  </a:lnTo>
                  <a:lnTo>
                    <a:pt x="141630" y="35407"/>
                  </a:lnTo>
                  <a:lnTo>
                    <a:pt x="141630" y="23609"/>
                  </a:lnTo>
                  <a:close/>
                </a:path>
                <a:path w="626109" h="35560">
                  <a:moveTo>
                    <a:pt x="141630" y="0"/>
                  </a:moveTo>
                  <a:lnTo>
                    <a:pt x="129832" y="0"/>
                  </a:lnTo>
                  <a:lnTo>
                    <a:pt x="129832" y="11798"/>
                  </a:lnTo>
                  <a:lnTo>
                    <a:pt x="141630" y="11798"/>
                  </a:lnTo>
                  <a:lnTo>
                    <a:pt x="141630" y="0"/>
                  </a:lnTo>
                  <a:close/>
                </a:path>
                <a:path w="626109" h="35560">
                  <a:moveTo>
                    <a:pt x="153428" y="11811"/>
                  </a:moveTo>
                  <a:lnTo>
                    <a:pt x="141630" y="11811"/>
                  </a:lnTo>
                  <a:lnTo>
                    <a:pt x="141630" y="23609"/>
                  </a:lnTo>
                  <a:lnTo>
                    <a:pt x="153428" y="23609"/>
                  </a:lnTo>
                  <a:lnTo>
                    <a:pt x="153428" y="11811"/>
                  </a:lnTo>
                  <a:close/>
                </a:path>
                <a:path w="626109" h="35560">
                  <a:moveTo>
                    <a:pt x="165239" y="23609"/>
                  </a:move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65239" y="23609"/>
                  </a:lnTo>
                  <a:close/>
                </a:path>
                <a:path w="626109" h="35560">
                  <a:moveTo>
                    <a:pt x="188836" y="11811"/>
                  </a:moveTo>
                  <a:lnTo>
                    <a:pt x="177038" y="11811"/>
                  </a:lnTo>
                  <a:lnTo>
                    <a:pt x="165239" y="11811"/>
                  </a:lnTo>
                  <a:lnTo>
                    <a:pt x="165239" y="23609"/>
                  </a:lnTo>
                  <a:lnTo>
                    <a:pt x="177038" y="23609"/>
                  </a:lnTo>
                  <a:lnTo>
                    <a:pt x="188836" y="23609"/>
                  </a:lnTo>
                  <a:lnTo>
                    <a:pt x="188836" y="11811"/>
                  </a:lnTo>
                  <a:close/>
                </a:path>
                <a:path w="626109" h="35560">
                  <a:moveTo>
                    <a:pt x="188836" y="0"/>
                  </a:moveTo>
                  <a:lnTo>
                    <a:pt x="177038" y="0"/>
                  </a:lnTo>
                  <a:lnTo>
                    <a:pt x="177038" y="11798"/>
                  </a:lnTo>
                  <a:lnTo>
                    <a:pt x="188836" y="11798"/>
                  </a:lnTo>
                  <a:lnTo>
                    <a:pt x="188836" y="0"/>
                  </a:lnTo>
                  <a:close/>
                </a:path>
                <a:path w="626109" h="35560">
                  <a:moveTo>
                    <a:pt x="212445" y="11811"/>
                  </a:moveTo>
                  <a:lnTo>
                    <a:pt x="200647" y="11811"/>
                  </a:lnTo>
                  <a:lnTo>
                    <a:pt x="188849" y="11811"/>
                  </a:lnTo>
                  <a:lnTo>
                    <a:pt x="188849" y="23609"/>
                  </a:lnTo>
                  <a:lnTo>
                    <a:pt x="200647" y="23609"/>
                  </a:lnTo>
                  <a:lnTo>
                    <a:pt x="200647" y="35407"/>
                  </a:lnTo>
                  <a:lnTo>
                    <a:pt x="212445" y="35407"/>
                  </a:lnTo>
                  <a:lnTo>
                    <a:pt x="212445" y="23609"/>
                  </a:lnTo>
                  <a:lnTo>
                    <a:pt x="212445" y="11811"/>
                  </a:lnTo>
                  <a:close/>
                </a:path>
                <a:path w="626109" h="35560">
                  <a:moveTo>
                    <a:pt x="212445" y="0"/>
                  </a:moveTo>
                  <a:lnTo>
                    <a:pt x="200647" y="0"/>
                  </a:lnTo>
                  <a:lnTo>
                    <a:pt x="200647" y="11798"/>
                  </a:lnTo>
                  <a:lnTo>
                    <a:pt x="212445" y="11798"/>
                  </a:lnTo>
                  <a:lnTo>
                    <a:pt x="212445" y="0"/>
                  </a:lnTo>
                  <a:close/>
                </a:path>
                <a:path w="626109" h="35560">
                  <a:moveTo>
                    <a:pt x="236054" y="11811"/>
                  </a:moveTo>
                  <a:lnTo>
                    <a:pt x="224256" y="11811"/>
                  </a:lnTo>
                  <a:lnTo>
                    <a:pt x="212458" y="11811"/>
                  </a:lnTo>
                  <a:lnTo>
                    <a:pt x="212458" y="23609"/>
                  </a:lnTo>
                  <a:lnTo>
                    <a:pt x="212458" y="35407"/>
                  </a:lnTo>
                  <a:lnTo>
                    <a:pt x="224256" y="35407"/>
                  </a:lnTo>
                  <a:lnTo>
                    <a:pt x="224256" y="23609"/>
                  </a:lnTo>
                  <a:lnTo>
                    <a:pt x="236054" y="23609"/>
                  </a:lnTo>
                  <a:lnTo>
                    <a:pt x="236054" y="11811"/>
                  </a:lnTo>
                  <a:close/>
                </a:path>
                <a:path w="626109" h="35560">
                  <a:moveTo>
                    <a:pt x="247853" y="23609"/>
                  </a:moveTo>
                  <a:lnTo>
                    <a:pt x="236054" y="23609"/>
                  </a:lnTo>
                  <a:lnTo>
                    <a:pt x="236054" y="35407"/>
                  </a:lnTo>
                  <a:lnTo>
                    <a:pt x="247853" y="35407"/>
                  </a:lnTo>
                  <a:lnTo>
                    <a:pt x="247853" y="23609"/>
                  </a:lnTo>
                  <a:close/>
                </a:path>
                <a:path w="626109" h="35560">
                  <a:moveTo>
                    <a:pt x="259664" y="0"/>
                  </a:moveTo>
                  <a:lnTo>
                    <a:pt x="247865" y="0"/>
                  </a:lnTo>
                  <a:lnTo>
                    <a:pt x="247865" y="11798"/>
                  </a:lnTo>
                  <a:lnTo>
                    <a:pt x="259664" y="11798"/>
                  </a:lnTo>
                  <a:lnTo>
                    <a:pt x="259664" y="0"/>
                  </a:lnTo>
                  <a:close/>
                </a:path>
                <a:path w="626109" h="35560">
                  <a:moveTo>
                    <a:pt x="271462" y="11811"/>
                  </a:moveTo>
                  <a:lnTo>
                    <a:pt x="259664" y="11811"/>
                  </a:lnTo>
                  <a:lnTo>
                    <a:pt x="247865" y="11811"/>
                  </a:lnTo>
                  <a:lnTo>
                    <a:pt x="247865" y="23609"/>
                  </a:lnTo>
                  <a:lnTo>
                    <a:pt x="259664" y="23609"/>
                  </a:lnTo>
                  <a:lnTo>
                    <a:pt x="259664" y="35407"/>
                  </a:lnTo>
                  <a:lnTo>
                    <a:pt x="271462" y="35407"/>
                  </a:lnTo>
                  <a:lnTo>
                    <a:pt x="271462" y="23609"/>
                  </a:lnTo>
                  <a:lnTo>
                    <a:pt x="271462" y="11811"/>
                  </a:lnTo>
                  <a:close/>
                </a:path>
                <a:path w="626109" h="35560">
                  <a:moveTo>
                    <a:pt x="283273" y="11811"/>
                  </a:moveTo>
                  <a:lnTo>
                    <a:pt x="271475" y="11811"/>
                  </a:lnTo>
                  <a:lnTo>
                    <a:pt x="271475" y="23609"/>
                  </a:lnTo>
                  <a:lnTo>
                    <a:pt x="283273" y="23609"/>
                  </a:lnTo>
                  <a:lnTo>
                    <a:pt x="283273" y="11811"/>
                  </a:lnTo>
                  <a:close/>
                </a:path>
                <a:path w="626109" h="35560">
                  <a:moveTo>
                    <a:pt x="283273" y="0"/>
                  </a:moveTo>
                  <a:lnTo>
                    <a:pt x="271475" y="0"/>
                  </a:lnTo>
                  <a:lnTo>
                    <a:pt x="271475" y="11798"/>
                  </a:lnTo>
                  <a:lnTo>
                    <a:pt x="283273" y="11798"/>
                  </a:lnTo>
                  <a:lnTo>
                    <a:pt x="283273" y="0"/>
                  </a:lnTo>
                  <a:close/>
                </a:path>
                <a:path w="626109" h="35560">
                  <a:moveTo>
                    <a:pt x="295071" y="23609"/>
                  </a:move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295071" y="23609"/>
                  </a:lnTo>
                  <a:close/>
                </a:path>
                <a:path w="626109" h="35560">
                  <a:moveTo>
                    <a:pt x="306870" y="11811"/>
                  </a:moveTo>
                  <a:lnTo>
                    <a:pt x="295071" y="11811"/>
                  </a:lnTo>
                  <a:lnTo>
                    <a:pt x="295071" y="23609"/>
                  </a:lnTo>
                  <a:lnTo>
                    <a:pt x="306870" y="23609"/>
                  </a:lnTo>
                  <a:lnTo>
                    <a:pt x="306870" y="11811"/>
                  </a:lnTo>
                  <a:close/>
                </a:path>
                <a:path w="626109" h="35560">
                  <a:moveTo>
                    <a:pt x="318681" y="0"/>
                  </a:moveTo>
                  <a:lnTo>
                    <a:pt x="306882" y="0"/>
                  </a:lnTo>
                  <a:lnTo>
                    <a:pt x="306882" y="11798"/>
                  </a:lnTo>
                  <a:lnTo>
                    <a:pt x="318681" y="11798"/>
                  </a:lnTo>
                  <a:lnTo>
                    <a:pt x="318681" y="0"/>
                  </a:lnTo>
                  <a:close/>
                </a:path>
                <a:path w="626109" h="35560">
                  <a:moveTo>
                    <a:pt x="330479" y="11811"/>
                  </a:moveTo>
                  <a:lnTo>
                    <a:pt x="318681" y="11811"/>
                  </a:lnTo>
                  <a:lnTo>
                    <a:pt x="318681" y="23609"/>
                  </a:lnTo>
                  <a:lnTo>
                    <a:pt x="330479" y="23609"/>
                  </a:lnTo>
                  <a:lnTo>
                    <a:pt x="330479" y="11811"/>
                  </a:lnTo>
                  <a:close/>
                </a:path>
                <a:path w="626109" h="35560">
                  <a:moveTo>
                    <a:pt x="342290" y="11811"/>
                  </a:moveTo>
                  <a:lnTo>
                    <a:pt x="330492" y="11811"/>
                  </a:lnTo>
                  <a:lnTo>
                    <a:pt x="330492" y="23609"/>
                  </a:lnTo>
                  <a:lnTo>
                    <a:pt x="330492" y="35407"/>
                  </a:lnTo>
                  <a:lnTo>
                    <a:pt x="342290" y="35407"/>
                  </a:lnTo>
                  <a:lnTo>
                    <a:pt x="342290" y="23609"/>
                  </a:lnTo>
                  <a:lnTo>
                    <a:pt x="342290" y="11811"/>
                  </a:lnTo>
                  <a:close/>
                </a:path>
                <a:path w="626109" h="35560">
                  <a:moveTo>
                    <a:pt x="354088" y="0"/>
                  </a:moveTo>
                  <a:lnTo>
                    <a:pt x="342290" y="0"/>
                  </a:lnTo>
                  <a:lnTo>
                    <a:pt x="330492" y="0"/>
                  </a:lnTo>
                  <a:lnTo>
                    <a:pt x="330492" y="11798"/>
                  </a:lnTo>
                  <a:lnTo>
                    <a:pt x="342290" y="11798"/>
                  </a:lnTo>
                  <a:lnTo>
                    <a:pt x="354088" y="11798"/>
                  </a:lnTo>
                  <a:lnTo>
                    <a:pt x="354088" y="0"/>
                  </a:lnTo>
                  <a:close/>
                </a:path>
                <a:path w="626109" h="35560">
                  <a:moveTo>
                    <a:pt x="365887" y="23609"/>
                  </a:moveTo>
                  <a:lnTo>
                    <a:pt x="354088" y="23609"/>
                  </a:lnTo>
                  <a:lnTo>
                    <a:pt x="354088" y="35407"/>
                  </a:lnTo>
                  <a:lnTo>
                    <a:pt x="365887" y="35407"/>
                  </a:lnTo>
                  <a:lnTo>
                    <a:pt x="365887" y="23609"/>
                  </a:lnTo>
                  <a:close/>
                </a:path>
                <a:path w="626109" h="35560">
                  <a:moveTo>
                    <a:pt x="377698" y="0"/>
                  </a:moveTo>
                  <a:lnTo>
                    <a:pt x="365899" y="0"/>
                  </a:lnTo>
                  <a:lnTo>
                    <a:pt x="365899" y="11798"/>
                  </a:lnTo>
                  <a:lnTo>
                    <a:pt x="377698" y="11798"/>
                  </a:lnTo>
                  <a:lnTo>
                    <a:pt x="377698" y="0"/>
                  </a:lnTo>
                  <a:close/>
                </a:path>
                <a:path w="626109" h="35560">
                  <a:moveTo>
                    <a:pt x="389496" y="11811"/>
                  </a:moveTo>
                  <a:lnTo>
                    <a:pt x="377698" y="11811"/>
                  </a:lnTo>
                  <a:lnTo>
                    <a:pt x="377698" y="23609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lnTo>
                    <a:pt x="389496" y="11811"/>
                  </a:lnTo>
                  <a:close/>
                </a:path>
                <a:path w="626109" h="35560">
                  <a:moveTo>
                    <a:pt x="401307" y="0"/>
                  </a:move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01307" y="0"/>
                  </a:lnTo>
                  <a:close/>
                </a:path>
                <a:path w="626109" h="35560">
                  <a:moveTo>
                    <a:pt x="424903" y="23609"/>
                  </a:moveTo>
                  <a:lnTo>
                    <a:pt x="413105" y="23609"/>
                  </a:lnTo>
                  <a:lnTo>
                    <a:pt x="401307" y="23609"/>
                  </a:lnTo>
                  <a:lnTo>
                    <a:pt x="401307" y="11811"/>
                  </a:lnTo>
                  <a:lnTo>
                    <a:pt x="389509" y="11811"/>
                  </a:ln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close/>
                </a:path>
                <a:path w="626109" h="35560">
                  <a:moveTo>
                    <a:pt x="436714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36714" y="11798"/>
                  </a:lnTo>
                  <a:lnTo>
                    <a:pt x="436714" y="0"/>
                  </a:lnTo>
                  <a:close/>
                </a:path>
                <a:path w="626109" h="35560">
                  <a:moveTo>
                    <a:pt x="460311" y="11811"/>
                  </a:moveTo>
                  <a:lnTo>
                    <a:pt x="448513" y="11811"/>
                  </a:lnTo>
                  <a:lnTo>
                    <a:pt x="436714" y="11811"/>
                  </a:lnTo>
                  <a:lnTo>
                    <a:pt x="436714" y="23609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60311" y="35407"/>
                  </a:lnTo>
                  <a:lnTo>
                    <a:pt x="460311" y="23609"/>
                  </a:lnTo>
                  <a:lnTo>
                    <a:pt x="460311" y="11811"/>
                  </a:lnTo>
                  <a:close/>
                </a:path>
                <a:path w="626109" h="35560">
                  <a:moveTo>
                    <a:pt x="472122" y="11811"/>
                  </a:moveTo>
                  <a:lnTo>
                    <a:pt x="460324" y="11811"/>
                  </a:lnTo>
                  <a:lnTo>
                    <a:pt x="460324" y="23609"/>
                  </a:lnTo>
                  <a:lnTo>
                    <a:pt x="460324" y="35407"/>
                  </a:lnTo>
                  <a:lnTo>
                    <a:pt x="472122" y="35407"/>
                  </a:lnTo>
                  <a:lnTo>
                    <a:pt x="472122" y="23609"/>
                  </a:lnTo>
                  <a:lnTo>
                    <a:pt x="472122" y="11811"/>
                  </a:lnTo>
                  <a:close/>
                </a:path>
                <a:path w="626109" h="35560">
                  <a:moveTo>
                    <a:pt x="507530" y="0"/>
                  </a:move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07530" y="0"/>
                  </a:lnTo>
                  <a:close/>
                </a:path>
                <a:path w="626109" h="35560">
                  <a:moveTo>
                    <a:pt x="519328" y="11811"/>
                  </a:moveTo>
                  <a:lnTo>
                    <a:pt x="507530" y="11811"/>
                  </a:lnTo>
                  <a:lnTo>
                    <a:pt x="507530" y="23609"/>
                  </a:lnTo>
                  <a:lnTo>
                    <a:pt x="519328" y="23609"/>
                  </a:lnTo>
                  <a:lnTo>
                    <a:pt x="519328" y="11811"/>
                  </a:lnTo>
                  <a:close/>
                </a:path>
                <a:path w="626109" h="35560">
                  <a:moveTo>
                    <a:pt x="531139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31139" y="11798"/>
                  </a:lnTo>
                  <a:lnTo>
                    <a:pt x="531139" y="0"/>
                  </a:lnTo>
                  <a:close/>
                </a:path>
                <a:path w="626109" h="35560">
                  <a:moveTo>
                    <a:pt x="542937" y="11811"/>
                  </a:moveTo>
                  <a:lnTo>
                    <a:pt x="531139" y="11811"/>
                  </a:lnTo>
                  <a:lnTo>
                    <a:pt x="519341" y="11811"/>
                  </a:lnTo>
                  <a:lnTo>
                    <a:pt x="519341" y="23609"/>
                  </a:lnTo>
                  <a:lnTo>
                    <a:pt x="531139" y="23609"/>
                  </a:lnTo>
                  <a:lnTo>
                    <a:pt x="542937" y="23609"/>
                  </a:lnTo>
                  <a:lnTo>
                    <a:pt x="542937" y="11811"/>
                  </a:lnTo>
                  <a:close/>
                </a:path>
                <a:path w="626109" h="35560">
                  <a:moveTo>
                    <a:pt x="566547" y="11811"/>
                  </a:moveTo>
                  <a:lnTo>
                    <a:pt x="554748" y="11811"/>
                  </a:lnTo>
                  <a:lnTo>
                    <a:pt x="554748" y="23609"/>
                  </a:lnTo>
                  <a:lnTo>
                    <a:pt x="566547" y="23609"/>
                  </a:lnTo>
                  <a:lnTo>
                    <a:pt x="566547" y="11811"/>
                  </a:lnTo>
                  <a:close/>
                </a:path>
                <a:path w="626109" h="35560">
                  <a:moveTo>
                    <a:pt x="578345" y="0"/>
                  </a:moveTo>
                  <a:lnTo>
                    <a:pt x="566547" y="0"/>
                  </a:lnTo>
                  <a:lnTo>
                    <a:pt x="554748" y="0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26109" h="35560">
                  <a:moveTo>
                    <a:pt x="590156" y="11811"/>
                  </a:moveTo>
                  <a:lnTo>
                    <a:pt x="578358" y="11811"/>
                  </a:lnTo>
                  <a:lnTo>
                    <a:pt x="578358" y="23609"/>
                  </a:lnTo>
                  <a:lnTo>
                    <a:pt x="590156" y="23609"/>
                  </a:lnTo>
                  <a:lnTo>
                    <a:pt x="590156" y="11811"/>
                  </a:lnTo>
                  <a:close/>
                </a:path>
                <a:path w="626109" h="35560">
                  <a:moveTo>
                    <a:pt x="601954" y="0"/>
                  </a:moveTo>
                  <a:lnTo>
                    <a:pt x="590156" y="0"/>
                  </a:lnTo>
                  <a:lnTo>
                    <a:pt x="578358" y="0"/>
                  </a:lnTo>
                  <a:lnTo>
                    <a:pt x="578358" y="11798"/>
                  </a:lnTo>
                  <a:lnTo>
                    <a:pt x="590156" y="11798"/>
                  </a:lnTo>
                  <a:lnTo>
                    <a:pt x="601954" y="11798"/>
                  </a:lnTo>
                  <a:lnTo>
                    <a:pt x="601954" y="0"/>
                  </a:lnTo>
                  <a:close/>
                </a:path>
                <a:path w="626109" h="35560">
                  <a:moveTo>
                    <a:pt x="613765" y="11811"/>
                  </a:moveTo>
                  <a:lnTo>
                    <a:pt x="601967" y="11811"/>
                  </a:lnTo>
                  <a:lnTo>
                    <a:pt x="601967" y="23609"/>
                  </a:lnTo>
                  <a:lnTo>
                    <a:pt x="613765" y="23609"/>
                  </a:lnTo>
                  <a:lnTo>
                    <a:pt x="613765" y="11811"/>
                  </a:lnTo>
                  <a:close/>
                </a:path>
                <a:path w="626109" h="35560">
                  <a:moveTo>
                    <a:pt x="625563" y="0"/>
                  </a:moveTo>
                  <a:lnTo>
                    <a:pt x="613765" y="0"/>
                  </a:ln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25563" y="11798"/>
                  </a:lnTo>
                  <a:lnTo>
                    <a:pt x="62556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5933491" y="5787618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09" h="47625">
                  <a:moveTo>
                    <a:pt x="23596" y="23609"/>
                  </a:moveTo>
                  <a:lnTo>
                    <a:pt x="11798" y="23609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11798" y="47205"/>
                  </a:lnTo>
                  <a:lnTo>
                    <a:pt x="23596" y="47205"/>
                  </a:lnTo>
                  <a:lnTo>
                    <a:pt x="23596" y="35407"/>
                  </a:lnTo>
                  <a:lnTo>
                    <a:pt x="23596" y="23609"/>
                  </a:lnTo>
                  <a:close/>
                </a:path>
                <a:path w="626109" h="47625">
                  <a:moveTo>
                    <a:pt x="23596" y="11798"/>
                  </a:moveTo>
                  <a:lnTo>
                    <a:pt x="11798" y="11798"/>
                  </a:lnTo>
                  <a:lnTo>
                    <a:pt x="0" y="11798"/>
                  </a:lnTo>
                  <a:lnTo>
                    <a:pt x="0" y="23596"/>
                  </a:lnTo>
                  <a:lnTo>
                    <a:pt x="11798" y="23596"/>
                  </a:lnTo>
                  <a:lnTo>
                    <a:pt x="23596" y="23596"/>
                  </a:lnTo>
                  <a:lnTo>
                    <a:pt x="23596" y="11798"/>
                  </a:lnTo>
                  <a:close/>
                </a:path>
                <a:path w="626109" h="47625">
                  <a:moveTo>
                    <a:pt x="59004" y="23609"/>
                  </a:moveTo>
                  <a:lnTo>
                    <a:pt x="47205" y="23609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59004" y="35407"/>
                  </a:lnTo>
                  <a:lnTo>
                    <a:pt x="59004" y="23609"/>
                  </a:lnTo>
                  <a:close/>
                </a:path>
                <a:path w="626109" h="47625">
                  <a:moveTo>
                    <a:pt x="70815" y="11798"/>
                  </a:moveTo>
                  <a:lnTo>
                    <a:pt x="59016" y="11798"/>
                  </a:lnTo>
                  <a:lnTo>
                    <a:pt x="59016" y="23596"/>
                  </a:lnTo>
                  <a:lnTo>
                    <a:pt x="70815" y="23596"/>
                  </a:lnTo>
                  <a:lnTo>
                    <a:pt x="70815" y="11798"/>
                  </a:lnTo>
                  <a:close/>
                </a:path>
                <a:path w="626109" h="47625">
                  <a:moveTo>
                    <a:pt x="82613" y="23609"/>
                  </a:moveTo>
                  <a:lnTo>
                    <a:pt x="70815" y="23609"/>
                  </a:ln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09"/>
                  </a:lnTo>
                  <a:close/>
                </a:path>
                <a:path w="626109" h="47625">
                  <a:moveTo>
                    <a:pt x="94411" y="11798"/>
                  </a:moveTo>
                  <a:lnTo>
                    <a:pt x="82613" y="11798"/>
                  </a:lnTo>
                  <a:lnTo>
                    <a:pt x="82613" y="23596"/>
                  </a:lnTo>
                  <a:lnTo>
                    <a:pt x="94411" y="23596"/>
                  </a:lnTo>
                  <a:lnTo>
                    <a:pt x="94411" y="11798"/>
                  </a:lnTo>
                  <a:close/>
                </a:path>
                <a:path w="626109" h="47625">
                  <a:moveTo>
                    <a:pt x="106222" y="23609"/>
                  </a:moveTo>
                  <a:lnTo>
                    <a:pt x="94424" y="23609"/>
                  </a:lnTo>
                  <a:lnTo>
                    <a:pt x="94424" y="35407"/>
                  </a:lnTo>
                  <a:lnTo>
                    <a:pt x="94424" y="47205"/>
                  </a:lnTo>
                  <a:lnTo>
                    <a:pt x="106222" y="47205"/>
                  </a:lnTo>
                  <a:lnTo>
                    <a:pt x="106222" y="35407"/>
                  </a:lnTo>
                  <a:lnTo>
                    <a:pt x="106222" y="23609"/>
                  </a:lnTo>
                  <a:close/>
                </a:path>
                <a:path w="626109" h="47625">
                  <a:moveTo>
                    <a:pt x="129819" y="35407"/>
                  </a:moveTo>
                  <a:lnTo>
                    <a:pt x="118021" y="35407"/>
                  </a:lnTo>
                  <a:lnTo>
                    <a:pt x="118021" y="47205"/>
                  </a:lnTo>
                  <a:lnTo>
                    <a:pt x="129819" y="47205"/>
                  </a:lnTo>
                  <a:lnTo>
                    <a:pt x="129819" y="35407"/>
                  </a:lnTo>
                  <a:close/>
                </a:path>
                <a:path w="626109" h="47625">
                  <a:moveTo>
                    <a:pt x="129819" y="11798"/>
                  </a:moveTo>
                  <a:lnTo>
                    <a:pt x="118021" y="11798"/>
                  </a:lnTo>
                  <a:lnTo>
                    <a:pt x="106222" y="11798"/>
                  </a:lnTo>
                  <a:lnTo>
                    <a:pt x="106222" y="23596"/>
                  </a:lnTo>
                  <a:lnTo>
                    <a:pt x="118021" y="23596"/>
                  </a:lnTo>
                  <a:lnTo>
                    <a:pt x="129819" y="23596"/>
                  </a:lnTo>
                  <a:lnTo>
                    <a:pt x="129819" y="11798"/>
                  </a:lnTo>
                  <a:close/>
                </a:path>
                <a:path w="626109" h="47625">
                  <a:moveTo>
                    <a:pt x="141630" y="23609"/>
                  </a:moveTo>
                  <a:lnTo>
                    <a:pt x="129832" y="23609"/>
                  </a:lnTo>
                  <a:lnTo>
                    <a:pt x="129832" y="35407"/>
                  </a:lnTo>
                  <a:lnTo>
                    <a:pt x="141630" y="35407"/>
                  </a:lnTo>
                  <a:lnTo>
                    <a:pt x="141630" y="23609"/>
                  </a:lnTo>
                  <a:close/>
                </a:path>
                <a:path w="626109" h="47625">
                  <a:moveTo>
                    <a:pt x="153428" y="11798"/>
                  </a:moveTo>
                  <a:lnTo>
                    <a:pt x="141630" y="11798"/>
                  </a:lnTo>
                  <a:lnTo>
                    <a:pt x="141630" y="23596"/>
                  </a:lnTo>
                  <a:lnTo>
                    <a:pt x="153428" y="23596"/>
                  </a:lnTo>
                  <a:lnTo>
                    <a:pt x="153428" y="11798"/>
                  </a:lnTo>
                  <a:close/>
                </a:path>
                <a:path w="626109" h="47625">
                  <a:moveTo>
                    <a:pt x="165239" y="23609"/>
                  </a:move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65239" y="23609"/>
                  </a:lnTo>
                  <a:close/>
                </a:path>
                <a:path w="626109" h="47625">
                  <a:moveTo>
                    <a:pt x="177038" y="11798"/>
                  </a:moveTo>
                  <a:lnTo>
                    <a:pt x="165239" y="11798"/>
                  </a:lnTo>
                  <a:lnTo>
                    <a:pt x="165239" y="23596"/>
                  </a:lnTo>
                  <a:lnTo>
                    <a:pt x="177038" y="23596"/>
                  </a:lnTo>
                  <a:lnTo>
                    <a:pt x="177038" y="11798"/>
                  </a:lnTo>
                  <a:close/>
                </a:path>
                <a:path w="626109" h="47625">
                  <a:moveTo>
                    <a:pt x="212445" y="23609"/>
                  </a:moveTo>
                  <a:lnTo>
                    <a:pt x="200647" y="23609"/>
                  </a:lnTo>
                  <a:lnTo>
                    <a:pt x="200647" y="35407"/>
                  </a:lnTo>
                  <a:lnTo>
                    <a:pt x="212445" y="35407"/>
                  </a:lnTo>
                  <a:lnTo>
                    <a:pt x="212445" y="23609"/>
                  </a:lnTo>
                  <a:close/>
                </a:path>
                <a:path w="626109" h="47625">
                  <a:moveTo>
                    <a:pt x="212445" y="11798"/>
                  </a:moveTo>
                  <a:lnTo>
                    <a:pt x="200647" y="11798"/>
                  </a:lnTo>
                  <a:lnTo>
                    <a:pt x="188849" y="11798"/>
                  </a:lnTo>
                  <a:lnTo>
                    <a:pt x="188849" y="23596"/>
                  </a:lnTo>
                  <a:lnTo>
                    <a:pt x="200647" y="23596"/>
                  </a:lnTo>
                  <a:lnTo>
                    <a:pt x="212445" y="23596"/>
                  </a:lnTo>
                  <a:lnTo>
                    <a:pt x="212445" y="11798"/>
                  </a:lnTo>
                  <a:close/>
                </a:path>
                <a:path w="626109" h="47625">
                  <a:moveTo>
                    <a:pt x="247853" y="23609"/>
                  </a:moveTo>
                  <a:lnTo>
                    <a:pt x="236054" y="23609"/>
                  </a:lnTo>
                  <a:lnTo>
                    <a:pt x="236054" y="35407"/>
                  </a:lnTo>
                  <a:lnTo>
                    <a:pt x="247853" y="35407"/>
                  </a:lnTo>
                  <a:lnTo>
                    <a:pt x="247853" y="23609"/>
                  </a:lnTo>
                  <a:close/>
                </a:path>
                <a:path w="626109" h="47625">
                  <a:moveTo>
                    <a:pt x="247853" y="11798"/>
                  </a:moveTo>
                  <a:lnTo>
                    <a:pt x="236054" y="11798"/>
                  </a:lnTo>
                  <a:lnTo>
                    <a:pt x="224256" y="11798"/>
                  </a:lnTo>
                  <a:lnTo>
                    <a:pt x="224256" y="23596"/>
                  </a:lnTo>
                  <a:lnTo>
                    <a:pt x="236054" y="23596"/>
                  </a:lnTo>
                  <a:lnTo>
                    <a:pt x="247853" y="23596"/>
                  </a:lnTo>
                  <a:lnTo>
                    <a:pt x="247853" y="11798"/>
                  </a:lnTo>
                  <a:close/>
                </a:path>
                <a:path w="626109" h="47625">
                  <a:moveTo>
                    <a:pt x="259664" y="23609"/>
                  </a:moveTo>
                  <a:lnTo>
                    <a:pt x="247865" y="23609"/>
                  </a:lnTo>
                  <a:lnTo>
                    <a:pt x="247865" y="35407"/>
                  </a:lnTo>
                  <a:lnTo>
                    <a:pt x="259664" y="35407"/>
                  </a:lnTo>
                  <a:lnTo>
                    <a:pt x="259664" y="23609"/>
                  </a:lnTo>
                  <a:close/>
                </a:path>
                <a:path w="626109" h="47625">
                  <a:moveTo>
                    <a:pt x="271462" y="11798"/>
                  </a:moveTo>
                  <a:lnTo>
                    <a:pt x="259664" y="11798"/>
                  </a:lnTo>
                  <a:lnTo>
                    <a:pt x="259664" y="23596"/>
                  </a:lnTo>
                  <a:lnTo>
                    <a:pt x="271462" y="23596"/>
                  </a:lnTo>
                  <a:lnTo>
                    <a:pt x="271462" y="11798"/>
                  </a:lnTo>
                  <a:close/>
                </a:path>
                <a:path w="626109" h="47625">
                  <a:moveTo>
                    <a:pt x="306870" y="23609"/>
                  </a:moveTo>
                  <a:lnTo>
                    <a:pt x="295071" y="23609"/>
                  </a:lnTo>
                  <a:lnTo>
                    <a:pt x="283273" y="23609"/>
                  </a:lnTo>
                  <a:lnTo>
                    <a:pt x="271475" y="23609"/>
                  </a:lnTo>
                  <a:lnTo>
                    <a:pt x="271475" y="35407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306870" y="35407"/>
                  </a:lnTo>
                  <a:lnTo>
                    <a:pt x="306870" y="23609"/>
                  </a:lnTo>
                  <a:close/>
                </a:path>
                <a:path w="626109" h="47625">
                  <a:moveTo>
                    <a:pt x="306870" y="11798"/>
                  </a:moveTo>
                  <a:lnTo>
                    <a:pt x="295071" y="11798"/>
                  </a:lnTo>
                  <a:lnTo>
                    <a:pt x="283273" y="11798"/>
                  </a:lnTo>
                  <a:lnTo>
                    <a:pt x="283273" y="23596"/>
                  </a:lnTo>
                  <a:lnTo>
                    <a:pt x="295071" y="23596"/>
                  </a:lnTo>
                  <a:lnTo>
                    <a:pt x="306870" y="23596"/>
                  </a:lnTo>
                  <a:lnTo>
                    <a:pt x="306870" y="11798"/>
                  </a:lnTo>
                  <a:close/>
                </a:path>
                <a:path w="626109" h="47625">
                  <a:moveTo>
                    <a:pt x="330479" y="23609"/>
                  </a:moveTo>
                  <a:lnTo>
                    <a:pt x="318681" y="23609"/>
                  </a:lnTo>
                  <a:lnTo>
                    <a:pt x="306882" y="23609"/>
                  </a:lnTo>
                  <a:lnTo>
                    <a:pt x="306882" y="35407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close/>
                </a:path>
                <a:path w="626109" h="47625">
                  <a:moveTo>
                    <a:pt x="354088" y="23609"/>
                  </a:moveTo>
                  <a:lnTo>
                    <a:pt x="342290" y="23609"/>
                  </a:lnTo>
                  <a:lnTo>
                    <a:pt x="330492" y="23609"/>
                  </a:lnTo>
                  <a:lnTo>
                    <a:pt x="330492" y="35407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54088" y="23609"/>
                  </a:lnTo>
                  <a:close/>
                </a:path>
                <a:path w="626109" h="47625">
                  <a:moveTo>
                    <a:pt x="365887" y="11798"/>
                  </a:moveTo>
                  <a:lnTo>
                    <a:pt x="354088" y="11798"/>
                  </a:lnTo>
                  <a:lnTo>
                    <a:pt x="354088" y="23596"/>
                  </a:lnTo>
                  <a:lnTo>
                    <a:pt x="365887" y="23596"/>
                  </a:lnTo>
                  <a:lnTo>
                    <a:pt x="365887" y="11798"/>
                  </a:lnTo>
                  <a:close/>
                </a:path>
                <a:path w="626109" h="47625">
                  <a:moveTo>
                    <a:pt x="389496" y="23609"/>
                  </a:moveTo>
                  <a:lnTo>
                    <a:pt x="377698" y="23609"/>
                  </a:lnTo>
                  <a:lnTo>
                    <a:pt x="365899" y="23609"/>
                  </a:lnTo>
                  <a:lnTo>
                    <a:pt x="365899" y="35407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close/>
                </a:path>
                <a:path w="626109" h="47625">
                  <a:moveTo>
                    <a:pt x="389496" y="11798"/>
                  </a:moveTo>
                  <a:lnTo>
                    <a:pt x="377698" y="11798"/>
                  </a:lnTo>
                  <a:lnTo>
                    <a:pt x="365899" y="11798"/>
                  </a:lnTo>
                  <a:lnTo>
                    <a:pt x="365899" y="23596"/>
                  </a:lnTo>
                  <a:lnTo>
                    <a:pt x="377698" y="23596"/>
                  </a:lnTo>
                  <a:lnTo>
                    <a:pt x="389496" y="23596"/>
                  </a:lnTo>
                  <a:lnTo>
                    <a:pt x="389496" y="11798"/>
                  </a:lnTo>
                  <a:close/>
                </a:path>
                <a:path w="626109" h="47625">
                  <a:moveTo>
                    <a:pt x="401307" y="11798"/>
                  </a:moveTo>
                  <a:lnTo>
                    <a:pt x="389509" y="11798"/>
                  </a:lnTo>
                  <a:lnTo>
                    <a:pt x="389509" y="23596"/>
                  </a:lnTo>
                  <a:lnTo>
                    <a:pt x="401307" y="23596"/>
                  </a:lnTo>
                  <a:lnTo>
                    <a:pt x="401307" y="11798"/>
                  </a:lnTo>
                  <a:close/>
                </a:path>
                <a:path w="626109" h="47625">
                  <a:moveTo>
                    <a:pt x="413105" y="23609"/>
                  </a:moveTo>
                  <a:lnTo>
                    <a:pt x="401307" y="23609"/>
                  </a:ln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13105" y="35407"/>
                  </a:lnTo>
                  <a:lnTo>
                    <a:pt x="413105" y="23609"/>
                  </a:lnTo>
                  <a:close/>
                </a:path>
                <a:path w="626109" h="47625">
                  <a:moveTo>
                    <a:pt x="424903" y="11798"/>
                  </a:moveTo>
                  <a:lnTo>
                    <a:pt x="413105" y="11798"/>
                  </a:lnTo>
                  <a:lnTo>
                    <a:pt x="413105" y="23596"/>
                  </a:lnTo>
                  <a:lnTo>
                    <a:pt x="424903" y="23596"/>
                  </a:lnTo>
                  <a:lnTo>
                    <a:pt x="424903" y="11798"/>
                  </a:lnTo>
                  <a:close/>
                </a:path>
                <a:path w="626109" h="47625">
                  <a:moveTo>
                    <a:pt x="448513" y="11798"/>
                  </a:moveTo>
                  <a:lnTo>
                    <a:pt x="436714" y="11798"/>
                  </a:lnTo>
                  <a:lnTo>
                    <a:pt x="436714" y="23596"/>
                  </a:lnTo>
                  <a:lnTo>
                    <a:pt x="448513" y="23596"/>
                  </a:lnTo>
                  <a:lnTo>
                    <a:pt x="448513" y="11798"/>
                  </a:lnTo>
                  <a:close/>
                </a:path>
                <a:path w="626109" h="47625">
                  <a:moveTo>
                    <a:pt x="460311" y="23609"/>
                  </a:moveTo>
                  <a:lnTo>
                    <a:pt x="448513" y="23609"/>
                  </a:lnTo>
                  <a:lnTo>
                    <a:pt x="436714" y="23609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60311" y="35407"/>
                  </a:lnTo>
                  <a:lnTo>
                    <a:pt x="460311" y="23609"/>
                  </a:lnTo>
                  <a:close/>
                </a:path>
                <a:path w="626109" h="47625">
                  <a:moveTo>
                    <a:pt x="472122" y="23609"/>
                  </a:moveTo>
                  <a:lnTo>
                    <a:pt x="460324" y="23609"/>
                  </a:lnTo>
                  <a:lnTo>
                    <a:pt x="460324" y="35407"/>
                  </a:lnTo>
                  <a:lnTo>
                    <a:pt x="472122" y="35407"/>
                  </a:lnTo>
                  <a:lnTo>
                    <a:pt x="472122" y="23609"/>
                  </a:lnTo>
                  <a:close/>
                </a:path>
                <a:path w="626109" h="47625">
                  <a:moveTo>
                    <a:pt x="472122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72122" y="11798"/>
                  </a:lnTo>
                  <a:lnTo>
                    <a:pt x="472122" y="0"/>
                  </a:lnTo>
                  <a:close/>
                </a:path>
                <a:path w="626109" h="47625">
                  <a:moveTo>
                    <a:pt x="483920" y="11798"/>
                  </a:moveTo>
                  <a:lnTo>
                    <a:pt x="472122" y="11798"/>
                  </a:lnTo>
                  <a:lnTo>
                    <a:pt x="472122" y="23596"/>
                  </a:lnTo>
                  <a:lnTo>
                    <a:pt x="483920" y="23596"/>
                  </a:lnTo>
                  <a:lnTo>
                    <a:pt x="483920" y="11798"/>
                  </a:lnTo>
                  <a:close/>
                </a:path>
                <a:path w="626109" h="47625">
                  <a:moveTo>
                    <a:pt x="507530" y="0"/>
                  </a:move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83933" y="23596"/>
                  </a:lnTo>
                  <a:lnTo>
                    <a:pt x="495731" y="23596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07530" y="0"/>
                  </a:lnTo>
                  <a:close/>
                </a:path>
                <a:path w="626109" h="47625">
                  <a:moveTo>
                    <a:pt x="519328" y="23609"/>
                  </a:moveTo>
                  <a:lnTo>
                    <a:pt x="507530" y="23609"/>
                  </a:lnTo>
                  <a:lnTo>
                    <a:pt x="495731" y="23609"/>
                  </a:ln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507530" y="35407"/>
                  </a:lnTo>
                  <a:lnTo>
                    <a:pt x="519328" y="35407"/>
                  </a:lnTo>
                  <a:lnTo>
                    <a:pt x="519328" y="23609"/>
                  </a:lnTo>
                  <a:close/>
                </a:path>
                <a:path w="626109" h="47625">
                  <a:moveTo>
                    <a:pt x="519328" y="11798"/>
                  </a:moveTo>
                  <a:lnTo>
                    <a:pt x="507530" y="11798"/>
                  </a:lnTo>
                  <a:lnTo>
                    <a:pt x="507530" y="23596"/>
                  </a:lnTo>
                  <a:lnTo>
                    <a:pt x="519328" y="23596"/>
                  </a:lnTo>
                  <a:lnTo>
                    <a:pt x="519328" y="11798"/>
                  </a:lnTo>
                  <a:close/>
                </a:path>
                <a:path w="626109" h="47625">
                  <a:moveTo>
                    <a:pt x="542937" y="0"/>
                  </a:moveTo>
                  <a:lnTo>
                    <a:pt x="531139" y="0"/>
                  </a:lnTo>
                  <a:lnTo>
                    <a:pt x="519341" y="0"/>
                  </a:lnTo>
                  <a:lnTo>
                    <a:pt x="519341" y="11798"/>
                  </a:lnTo>
                  <a:lnTo>
                    <a:pt x="531139" y="11798"/>
                  </a:lnTo>
                  <a:lnTo>
                    <a:pt x="531139" y="23596"/>
                  </a:lnTo>
                  <a:lnTo>
                    <a:pt x="542937" y="23596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26109" h="47625">
                  <a:moveTo>
                    <a:pt x="566547" y="23609"/>
                  </a:moveTo>
                  <a:lnTo>
                    <a:pt x="554748" y="23609"/>
                  </a:lnTo>
                  <a:lnTo>
                    <a:pt x="554748" y="35407"/>
                  </a:lnTo>
                  <a:lnTo>
                    <a:pt x="566547" y="35407"/>
                  </a:lnTo>
                  <a:lnTo>
                    <a:pt x="566547" y="23609"/>
                  </a:lnTo>
                  <a:close/>
                </a:path>
                <a:path w="626109" h="47625">
                  <a:moveTo>
                    <a:pt x="566547" y="0"/>
                  </a:moveTo>
                  <a:lnTo>
                    <a:pt x="554748" y="0"/>
                  </a:ln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66547" y="0"/>
                  </a:lnTo>
                  <a:close/>
                </a:path>
                <a:path w="626109" h="47625">
                  <a:moveTo>
                    <a:pt x="590156" y="11798"/>
                  </a:moveTo>
                  <a:lnTo>
                    <a:pt x="578358" y="11798"/>
                  </a:lnTo>
                  <a:lnTo>
                    <a:pt x="578358" y="23596"/>
                  </a:lnTo>
                  <a:lnTo>
                    <a:pt x="590156" y="23596"/>
                  </a:lnTo>
                  <a:lnTo>
                    <a:pt x="590156" y="11798"/>
                  </a:lnTo>
                  <a:close/>
                </a:path>
                <a:path w="626109" h="47625">
                  <a:moveTo>
                    <a:pt x="601954" y="0"/>
                  </a:moveTo>
                  <a:lnTo>
                    <a:pt x="590156" y="0"/>
                  </a:lnTo>
                  <a:lnTo>
                    <a:pt x="590156" y="11798"/>
                  </a:lnTo>
                  <a:lnTo>
                    <a:pt x="601954" y="11798"/>
                  </a:lnTo>
                  <a:lnTo>
                    <a:pt x="601954" y="0"/>
                  </a:lnTo>
                  <a:close/>
                </a:path>
                <a:path w="626109" h="47625">
                  <a:moveTo>
                    <a:pt x="625563" y="23609"/>
                  </a:moveTo>
                  <a:lnTo>
                    <a:pt x="613765" y="23609"/>
                  </a:lnTo>
                  <a:lnTo>
                    <a:pt x="613765" y="35407"/>
                  </a:lnTo>
                  <a:lnTo>
                    <a:pt x="625563" y="35407"/>
                  </a:lnTo>
                  <a:lnTo>
                    <a:pt x="625563" y="23609"/>
                  </a:lnTo>
                  <a:close/>
                </a:path>
                <a:path w="626109" h="47625">
                  <a:moveTo>
                    <a:pt x="625563" y="0"/>
                  </a:moveTo>
                  <a:lnTo>
                    <a:pt x="613765" y="0"/>
                  </a:ln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13765" y="23596"/>
                  </a:lnTo>
                  <a:lnTo>
                    <a:pt x="625563" y="23596"/>
                  </a:lnTo>
                  <a:lnTo>
                    <a:pt x="625563" y="11798"/>
                  </a:lnTo>
                  <a:lnTo>
                    <a:pt x="62556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5933491" y="5823026"/>
              <a:ext cx="601980" cy="35560"/>
            </a:xfrm>
            <a:custGeom>
              <a:avLst/>
              <a:gdLst/>
              <a:ahLst/>
              <a:cxnLst/>
              <a:rect l="l" t="t" r="r" b="b"/>
              <a:pathLst>
                <a:path w="601979" h="35560">
                  <a:moveTo>
                    <a:pt x="23596" y="11811"/>
                  </a:moveTo>
                  <a:lnTo>
                    <a:pt x="11798" y="11811"/>
                  </a:lnTo>
                  <a:lnTo>
                    <a:pt x="0" y="11811"/>
                  </a:lnTo>
                  <a:lnTo>
                    <a:pt x="0" y="23609"/>
                  </a:lnTo>
                  <a:lnTo>
                    <a:pt x="11798" y="23609"/>
                  </a:lnTo>
                  <a:lnTo>
                    <a:pt x="11798" y="35407"/>
                  </a:lnTo>
                  <a:lnTo>
                    <a:pt x="23596" y="35407"/>
                  </a:lnTo>
                  <a:lnTo>
                    <a:pt x="23596" y="23609"/>
                  </a:lnTo>
                  <a:lnTo>
                    <a:pt x="23596" y="11811"/>
                  </a:lnTo>
                  <a:close/>
                </a:path>
                <a:path w="601979" h="35560">
                  <a:moveTo>
                    <a:pt x="59004" y="11811"/>
                  </a:moveTo>
                  <a:lnTo>
                    <a:pt x="47205" y="11811"/>
                  </a:lnTo>
                  <a:lnTo>
                    <a:pt x="47205" y="23609"/>
                  </a:lnTo>
                  <a:lnTo>
                    <a:pt x="47205" y="35407"/>
                  </a:lnTo>
                  <a:lnTo>
                    <a:pt x="59004" y="35407"/>
                  </a:lnTo>
                  <a:lnTo>
                    <a:pt x="59004" y="23609"/>
                  </a:lnTo>
                  <a:lnTo>
                    <a:pt x="59004" y="11811"/>
                  </a:lnTo>
                  <a:close/>
                </a:path>
                <a:path w="601979" h="35560">
                  <a:moveTo>
                    <a:pt x="94411" y="11811"/>
                  </a:moveTo>
                  <a:lnTo>
                    <a:pt x="82613" y="11811"/>
                  </a:lnTo>
                  <a:lnTo>
                    <a:pt x="70815" y="11811"/>
                  </a:lnTo>
                  <a:lnTo>
                    <a:pt x="59016" y="11811"/>
                  </a:ln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70815" y="23609"/>
                  </a:lnTo>
                  <a:lnTo>
                    <a:pt x="82613" y="23609"/>
                  </a:lnTo>
                  <a:lnTo>
                    <a:pt x="94411" y="23609"/>
                  </a:lnTo>
                  <a:lnTo>
                    <a:pt x="94411" y="11811"/>
                  </a:lnTo>
                  <a:close/>
                </a:path>
                <a:path w="601979" h="35560">
                  <a:moveTo>
                    <a:pt x="118021" y="23609"/>
                  </a:moveTo>
                  <a:lnTo>
                    <a:pt x="106222" y="23609"/>
                  </a:ln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18021" y="35407"/>
                  </a:lnTo>
                  <a:lnTo>
                    <a:pt x="118021" y="23609"/>
                  </a:lnTo>
                  <a:close/>
                </a:path>
                <a:path w="601979" h="35560">
                  <a:moveTo>
                    <a:pt x="129819" y="11811"/>
                  </a:moveTo>
                  <a:lnTo>
                    <a:pt x="118021" y="11811"/>
                  </a:lnTo>
                  <a:lnTo>
                    <a:pt x="118021" y="23609"/>
                  </a:lnTo>
                  <a:lnTo>
                    <a:pt x="129819" y="23609"/>
                  </a:lnTo>
                  <a:lnTo>
                    <a:pt x="129819" y="11811"/>
                  </a:lnTo>
                  <a:close/>
                </a:path>
                <a:path w="601979" h="35560">
                  <a:moveTo>
                    <a:pt x="129819" y="0"/>
                  </a:moveTo>
                  <a:lnTo>
                    <a:pt x="118021" y="0"/>
                  </a:lnTo>
                  <a:lnTo>
                    <a:pt x="118021" y="11798"/>
                  </a:lnTo>
                  <a:lnTo>
                    <a:pt x="129819" y="11798"/>
                  </a:lnTo>
                  <a:lnTo>
                    <a:pt x="129819" y="0"/>
                  </a:lnTo>
                  <a:close/>
                </a:path>
                <a:path w="601979" h="35560">
                  <a:moveTo>
                    <a:pt x="153428" y="23609"/>
                  </a:moveTo>
                  <a:lnTo>
                    <a:pt x="141630" y="23609"/>
                  </a:lnTo>
                  <a:lnTo>
                    <a:pt x="141630" y="35407"/>
                  </a:lnTo>
                  <a:lnTo>
                    <a:pt x="153428" y="35407"/>
                  </a:lnTo>
                  <a:lnTo>
                    <a:pt x="153428" y="23609"/>
                  </a:lnTo>
                  <a:close/>
                </a:path>
                <a:path w="601979" h="35560">
                  <a:moveTo>
                    <a:pt x="165239" y="11811"/>
                  </a:moveTo>
                  <a:lnTo>
                    <a:pt x="153441" y="11811"/>
                  </a:lnTo>
                  <a:lnTo>
                    <a:pt x="153441" y="23609"/>
                  </a:lnTo>
                  <a:lnTo>
                    <a:pt x="165239" y="23609"/>
                  </a:lnTo>
                  <a:lnTo>
                    <a:pt x="165239" y="11811"/>
                  </a:lnTo>
                  <a:close/>
                </a:path>
                <a:path w="601979" h="35560">
                  <a:moveTo>
                    <a:pt x="177038" y="23609"/>
                  </a:moveTo>
                  <a:lnTo>
                    <a:pt x="165239" y="23609"/>
                  </a:lnTo>
                  <a:lnTo>
                    <a:pt x="165239" y="35407"/>
                  </a:lnTo>
                  <a:lnTo>
                    <a:pt x="177038" y="35407"/>
                  </a:lnTo>
                  <a:lnTo>
                    <a:pt x="177038" y="23609"/>
                  </a:lnTo>
                  <a:close/>
                </a:path>
                <a:path w="601979" h="35560">
                  <a:moveTo>
                    <a:pt x="177038" y="0"/>
                  </a:moveTo>
                  <a:lnTo>
                    <a:pt x="165239" y="0"/>
                  </a:lnTo>
                  <a:lnTo>
                    <a:pt x="165239" y="11798"/>
                  </a:lnTo>
                  <a:lnTo>
                    <a:pt x="177038" y="11798"/>
                  </a:lnTo>
                  <a:lnTo>
                    <a:pt x="177038" y="0"/>
                  </a:lnTo>
                  <a:close/>
                </a:path>
                <a:path w="601979" h="35560">
                  <a:moveTo>
                    <a:pt x="188836" y="11811"/>
                  </a:moveTo>
                  <a:lnTo>
                    <a:pt x="177038" y="11811"/>
                  </a:lnTo>
                  <a:lnTo>
                    <a:pt x="177038" y="23609"/>
                  </a:lnTo>
                  <a:lnTo>
                    <a:pt x="188836" y="23609"/>
                  </a:lnTo>
                  <a:lnTo>
                    <a:pt x="188836" y="11811"/>
                  </a:lnTo>
                  <a:close/>
                </a:path>
                <a:path w="601979" h="35560">
                  <a:moveTo>
                    <a:pt x="212445" y="11811"/>
                  </a:moveTo>
                  <a:lnTo>
                    <a:pt x="200647" y="11811"/>
                  </a:lnTo>
                  <a:lnTo>
                    <a:pt x="200647" y="23609"/>
                  </a:lnTo>
                  <a:lnTo>
                    <a:pt x="200647" y="35407"/>
                  </a:lnTo>
                  <a:lnTo>
                    <a:pt x="212445" y="35407"/>
                  </a:lnTo>
                  <a:lnTo>
                    <a:pt x="212445" y="23609"/>
                  </a:lnTo>
                  <a:lnTo>
                    <a:pt x="212445" y="11811"/>
                  </a:lnTo>
                  <a:close/>
                </a:path>
                <a:path w="601979" h="35560">
                  <a:moveTo>
                    <a:pt x="212445" y="0"/>
                  </a:moveTo>
                  <a:lnTo>
                    <a:pt x="200647" y="0"/>
                  </a:lnTo>
                  <a:lnTo>
                    <a:pt x="188849" y="0"/>
                  </a:lnTo>
                  <a:lnTo>
                    <a:pt x="188849" y="11798"/>
                  </a:lnTo>
                  <a:lnTo>
                    <a:pt x="200647" y="11798"/>
                  </a:lnTo>
                  <a:lnTo>
                    <a:pt x="212445" y="11798"/>
                  </a:lnTo>
                  <a:lnTo>
                    <a:pt x="212445" y="0"/>
                  </a:lnTo>
                  <a:close/>
                </a:path>
                <a:path w="601979" h="35560">
                  <a:moveTo>
                    <a:pt x="224256" y="0"/>
                  </a:moveTo>
                  <a:lnTo>
                    <a:pt x="212458" y="0"/>
                  </a:lnTo>
                  <a:lnTo>
                    <a:pt x="212458" y="11798"/>
                  </a:lnTo>
                  <a:lnTo>
                    <a:pt x="224256" y="11798"/>
                  </a:lnTo>
                  <a:lnTo>
                    <a:pt x="224256" y="0"/>
                  </a:lnTo>
                  <a:close/>
                </a:path>
                <a:path w="601979" h="35560">
                  <a:moveTo>
                    <a:pt x="236054" y="23609"/>
                  </a:move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36054" y="23609"/>
                  </a:lnTo>
                  <a:close/>
                </a:path>
                <a:path w="601979" h="35560">
                  <a:moveTo>
                    <a:pt x="247853" y="0"/>
                  </a:moveTo>
                  <a:lnTo>
                    <a:pt x="236054" y="0"/>
                  </a:lnTo>
                  <a:lnTo>
                    <a:pt x="236054" y="11798"/>
                  </a:lnTo>
                  <a:lnTo>
                    <a:pt x="247853" y="11798"/>
                  </a:lnTo>
                  <a:lnTo>
                    <a:pt x="247853" y="0"/>
                  </a:lnTo>
                  <a:close/>
                </a:path>
                <a:path w="601979" h="35560">
                  <a:moveTo>
                    <a:pt x="271462" y="11811"/>
                  </a:moveTo>
                  <a:lnTo>
                    <a:pt x="259664" y="11811"/>
                  </a:lnTo>
                  <a:lnTo>
                    <a:pt x="259664" y="23609"/>
                  </a:lnTo>
                  <a:lnTo>
                    <a:pt x="259664" y="35407"/>
                  </a:lnTo>
                  <a:lnTo>
                    <a:pt x="271462" y="35407"/>
                  </a:lnTo>
                  <a:lnTo>
                    <a:pt x="271462" y="23609"/>
                  </a:lnTo>
                  <a:lnTo>
                    <a:pt x="271462" y="11811"/>
                  </a:lnTo>
                  <a:close/>
                </a:path>
                <a:path w="601979" h="35560">
                  <a:moveTo>
                    <a:pt x="271462" y="0"/>
                  </a:moveTo>
                  <a:lnTo>
                    <a:pt x="259664" y="0"/>
                  </a:lnTo>
                  <a:lnTo>
                    <a:pt x="259664" y="11798"/>
                  </a:lnTo>
                  <a:lnTo>
                    <a:pt x="271462" y="11798"/>
                  </a:lnTo>
                  <a:lnTo>
                    <a:pt x="271462" y="0"/>
                  </a:lnTo>
                  <a:close/>
                </a:path>
                <a:path w="601979" h="35560">
                  <a:moveTo>
                    <a:pt x="283273" y="11811"/>
                  </a:moveTo>
                  <a:lnTo>
                    <a:pt x="271475" y="11811"/>
                  </a:lnTo>
                  <a:lnTo>
                    <a:pt x="271475" y="23609"/>
                  </a:lnTo>
                  <a:lnTo>
                    <a:pt x="283273" y="23609"/>
                  </a:lnTo>
                  <a:lnTo>
                    <a:pt x="283273" y="11811"/>
                  </a:lnTo>
                  <a:close/>
                </a:path>
                <a:path w="601979" h="35560">
                  <a:moveTo>
                    <a:pt x="283273" y="0"/>
                  </a:moveTo>
                  <a:lnTo>
                    <a:pt x="271475" y="0"/>
                  </a:lnTo>
                  <a:lnTo>
                    <a:pt x="271475" y="11798"/>
                  </a:lnTo>
                  <a:lnTo>
                    <a:pt x="283273" y="11798"/>
                  </a:lnTo>
                  <a:lnTo>
                    <a:pt x="283273" y="0"/>
                  </a:lnTo>
                  <a:close/>
                </a:path>
                <a:path w="601979" h="35560">
                  <a:moveTo>
                    <a:pt x="306870" y="11811"/>
                  </a:moveTo>
                  <a:lnTo>
                    <a:pt x="295071" y="11811"/>
                  </a:lnTo>
                  <a:lnTo>
                    <a:pt x="295071" y="23609"/>
                  </a:lnTo>
                  <a:lnTo>
                    <a:pt x="295071" y="35407"/>
                  </a:lnTo>
                  <a:lnTo>
                    <a:pt x="306870" y="35407"/>
                  </a:lnTo>
                  <a:lnTo>
                    <a:pt x="306870" y="23609"/>
                  </a:lnTo>
                  <a:lnTo>
                    <a:pt x="306870" y="11811"/>
                  </a:lnTo>
                  <a:close/>
                </a:path>
                <a:path w="601979" h="35560">
                  <a:moveTo>
                    <a:pt x="306870" y="0"/>
                  </a:moveTo>
                  <a:lnTo>
                    <a:pt x="295071" y="0"/>
                  </a:lnTo>
                  <a:lnTo>
                    <a:pt x="295071" y="11798"/>
                  </a:lnTo>
                  <a:lnTo>
                    <a:pt x="306870" y="11798"/>
                  </a:lnTo>
                  <a:lnTo>
                    <a:pt x="306870" y="0"/>
                  </a:lnTo>
                  <a:close/>
                </a:path>
                <a:path w="601979" h="35560">
                  <a:moveTo>
                    <a:pt x="318681" y="23609"/>
                  </a:moveTo>
                  <a:lnTo>
                    <a:pt x="306882" y="23609"/>
                  </a:lnTo>
                  <a:lnTo>
                    <a:pt x="306882" y="35407"/>
                  </a:lnTo>
                  <a:lnTo>
                    <a:pt x="318681" y="35407"/>
                  </a:lnTo>
                  <a:lnTo>
                    <a:pt x="318681" y="23609"/>
                  </a:lnTo>
                  <a:close/>
                </a:path>
                <a:path w="601979" h="35560">
                  <a:moveTo>
                    <a:pt x="330479" y="0"/>
                  </a:moveTo>
                  <a:lnTo>
                    <a:pt x="318681" y="0"/>
                  </a:lnTo>
                  <a:lnTo>
                    <a:pt x="306882" y="0"/>
                  </a:lnTo>
                  <a:lnTo>
                    <a:pt x="306882" y="11798"/>
                  </a:lnTo>
                  <a:lnTo>
                    <a:pt x="318681" y="11798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01979" h="35560">
                  <a:moveTo>
                    <a:pt x="354088" y="11811"/>
                  </a:moveTo>
                  <a:lnTo>
                    <a:pt x="342290" y="11811"/>
                  </a:lnTo>
                  <a:lnTo>
                    <a:pt x="342290" y="23609"/>
                  </a:lnTo>
                  <a:lnTo>
                    <a:pt x="354088" y="23609"/>
                  </a:lnTo>
                  <a:lnTo>
                    <a:pt x="354088" y="11811"/>
                  </a:lnTo>
                  <a:close/>
                </a:path>
                <a:path w="601979" h="35560">
                  <a:moveTo>
                    <a:pt x="354088" y="0"/>
                  </a:moveTo>
                  <a:lnTo>
                    <a:pt x="342290" y="0"/>
                  </a:lnTo>
                  <a:lnTo>
                    <a:pt x="342290" y="11798"/>
                  </a:lnTo>
                  <a:lnTo>
                    <a:pt x="354088" y="11798"/>
                  </a:lnTo>
                  <a:lnTo>
                    <a:pt x="354088" y="0"/>
                  </a:lnTo>
                  <a:close/>
                </a:path>
                <a:path w="601979" h="35560">
                  <a:moveTo>
                    <a:pt x="389496" y="11811"/>
                  </a:moveTo>
                  <a:lnTo>
                    <a:pt x="377698" y="11811"/>
                  </a:lnTo>
                  <a:lnTo>
                    <a:pt x="365899" y="11811"/>
                  </a:lnTo>
                  <a:lnTo>
                    <a:pt x="365899" y="23609"/>
                  </a:lnTo>
                  <a:lnTo>
                    <a:pt x="377698" y="23609"/>
                  </a:lnTo>
                  <a:lnTo>
                    <a:pt x="389496" y="23609"/>
                  </a:lnTo>
                  <a:lnTo>
                    <a:pt x="389496" y="11811"/>
                  </a:lnTo>
                  <a:close/>
                </a:path>
                <a:path w="601979" h="35560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01979" h="35560">
                  <a:moveTo>
                    <a:pt x="413105" y="0"/>
                  </a:moveTo>
                  <a:lnTo>
                    <a:pt x="401307" y="0"/>
                  </a:ln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13105" y="11798"/>
                  </a:lnTo>
                  <a:lnTo>
                    <a:pt x="413105" y="0"/>
                  </a:lnTo>
                  <a:close/>
                </a:path>
                <a:path w="601979" h="35560">
                  <a:moveTo>
                    <a:pt x="424903" y="11811"/>
                  </a:moveTo>
                  <a:lnTo>
                    <a:pt x="413105" y="11811"/>
                  </a:lnTo>
                  <a:lnTo>
                    <a:pt x="401307" y="11811"/>
                  </a:lnTo>
                  <a:lnTo>
                    <a:pt x="389509" y="11811"/>
                  </a:ln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13105" y="35407"/>
                  </a:lnTo>
                  <a:lnTo>
                    <a:pt x="413105" y="23609"/>
                  </a:lnTo>
                  <a:lnTo>
                    <a:pt x="424903" y="23609"/>
                  </a:lnTo>
                  <a:lnTo>
                    <a:pt x="424903" y="11811"/>
                  </a:lnTo>
                  <a:close/>
                </a:path>
                <a:path w="601979" h="35560">
                  <a:moveTo>
                    <a:pt x="436714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36714" y="11798"/>
                  </a:lnTo>
                  <a:lnTo>
                    <a:pt x="436714" y="0"/>
                  </a:lnTo>
                  <a:close/>
                </a:path>
                <a:path w="601979" h="35560">
                  <a:moveTo>
                    <a:pt x="460311" y="11811"/>
                  </a:moveTo>
                  <a:lnTo>
                    <a:pt x="448513" y="11811"/>
                  </a:lnTo>
                  <a:lnTo>
                    <a:pt x="436714" y="11811"/>
                  </a:lnTo>
                  <a:lnTo>
                    <a:pt x="424916" y="11811"/>
                  </a:lnTo>
                  <a:lnTo>
                    <a:pt x="424916" y="23609"/>
                  </a:lnTo>
                  <a:lnTo>
                    <a:pt x="424916" y="35407"/>
                  </a:lnTo>
                  <a:lnTo>
                    <a:pt x="436714" y="35407"/>
                  </a:lnTo>
                  <a:lnTo>
                    <a:pt x="436714" y="23609"/>
                  </a:lnTo>
                  <a:lnTo>
                    <a:pt x="448513" y="23609"/>
                  </a:lnTo>
                  <a:lnTo>
                    <a:pt x="448513" y="35407"/>
                  </a:lnTo>
                  <a:lnTo>
                    <a:pt x="460311" y="35407"/>
                  </a:lnTo>
                  <a:lnTo>
                    <a:pt x="460311" y="23609"/>
                  </a:lnTo>
                  <a:lnTo>
                    <a:pt x="460311" y="11811"/>
                  </a:lnTo>
                  <a:close/>
                </a:path>
                <a:path w="601979" h="35560">
                  <a:moveTo>
                    <a:pt x="483920" y="23609"/>
                  </a:moveTo>
                  <a:lnTo>
                    <a:pt x="472122" y="23609"/>
                  </a:lnTo>
                  <a:lnTo>
                    <a:pt x="472122" y="35407"/>
                  </a:lnTo>
                  <a:lnTo>
                    <a:pt x="483920" y="35407"/>
                  </a:lnTo>
                  <a:lnTo>
                    <a:pt x="483920" y="23609"/>
                  </a:lnTo>
                  <a:close/>
                </a:path>
                <a:path w="601979" h="35560">
                  <a:moveTo>
                    <a:pt x="483920" y="0"/>
                  </a:moveTo>
                  <a:lnTo>
                    <a:pt x="472122" y="0"/>
                  </a:lnTo>
                  <a:lnTo>
                    <a:pt x="460324" y="0"/>
                  </a:lnTo>
                  <a:lnTo>
                    <a:pt x="460324" y="11798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01979" h="35560">
                  <a:moveTo>
                    <a:pt x="495731" y="11811"/>
                  </a:moveTo>
                  <a:lnTo>
                    <a:pt x="483933" y="11811"/>
                  </a:ln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495731" y="23609"/>
                  </a:lnTo>
                  <a:lnTo>
                    <a:pt x="495731" y="11811"/>
                  </a:lnTo>
                  <a:close/>
                </a:path>
                <a:path w="601979" h="35560">
                  <a:moveTo>
                    <a:pt x="519328" y="11811"/>
                  </a:moveTo>
                  <a:lnTo>
                    <a:pt x="507530" y="11811"/>
                  </a:lnTo>
                  <a:lnTo>
                    <a:pt x="507530" y="23609"/>
                  </a:lnTo>
                  <a:lnTo>
                    <a:pt x="519328" y="23609"/>
                  </a:lnTo>
                  <a:lnTo>
                    <a:pt x="519328" y="11811"/>
                  </a:lnTo>
                  <a:close/>
                </a:path>
                <a:path w="601979" h="35560">
                  <a:moveTo>
                    <a:pt x="542937" y="11811"/>
                  </a:moveTo>
                  <a:lnTo>
                    <a:pt x="531139" y="11811"/>
                  </a:lnTo>
                  <a:lnTo>
                    <a:pt x="519341" y="11811"/>
                  </a:lnTo>
                  <a:lnTo>
                    <a:pt x="519341" y="23609"/>
                  </a:lnTo>
                  <a:lnTo>
                    <a:pt x="531139" y="23609"/>
                  </a:lnTo>
                  <a:lnTo>
                    <a:pt x="542937" y="23609"/>
                  </a:lnTo>
                  <a:lnTo>
                    <a:pt x="542937" y="11811"/>
                  </a:lnTo>
                  <a:close/>
                </a:path>
                <a:path w="601979" h="35560">
                  <a:moveTo>
                    <a:pt x="542937" y="0"/>
                  </a:moveTo>
                  <a:lnTo>
                    <a:pt x="531139" y="0"/>
                  </a:lnTo>
                  <a:lnTo>
                    <a:pt x="531139" y="11798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01979" h="35560">
                  <a:moveTo>
                    <a:pt x="566547" y="0"/>
                  </a:moveTo>
                  <a:lnTo>
                    <a:pt x="554748" y="0"/>
                  </a:ln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66547" y="0"/>
                  </a:lnTo>
                  <a:close/>
                </a:path>
                <a:path w="601979" h="35560">
                  <a:moveTo>
                    <a:pt x="578345" y="11811"/>
                  </a:moveTo>
                  <a:lnTo>
                    <a:pt x="566547" y="11811"/>
                  </a:lnTo>
                  <a:lnTo>
                    <a:pt x="554748" y="11811"/>
                  </a:lnTo>
                  <a:lnTo>
                    <a:pt x="542950" y="11811"/>
                  </a:lnTo>
                  <a:lnTo>
                    <a:pt x="542950" y="23609"/>
                  </a:lnTo>
                  <a:lnTo>
                    <a:pt x="554748" y="23609"/>
                  </a:lnTo>
                  <a:lnTo>
                    <a:pt x="566547" y="23609"/>
                  </a:lnTo>
                  <a:lnTo>
                    <a:pt x="578345" y="23609"/>
                  </a:lnTo>
                  <a:lnTo>
                    <a:pt x="578345" y="11811"/>
                  </a:lnTo>
                  <a:close/>
                </a:path>
                <a:path w="601979" h="35560">
                  <a:moveTo>
                    <a:pt x="590156" y="11811"/>
                  </a:moveTo>
                  <a:lnTo>
                    <a:pt x="578358" y="11811"/>
                  </a:lnTo>
                  <a:lnTo>
                    <a:pt x="578358" y="23609"/>
                  </a:lnTo>
                  <a:lnTo>
                    <a:pt x="590156" y="23609"/>
                  </a:lnTo>
                  <a:lnTo>
                    <a:pt x="590156" y="11811"/>
                  </a:lnTo>
                  <a:close/>
                </a:path>
                <a:path w="601979" h="35560">
                  <a:moveTo>
                    <a:pt x="601954" y="0"/>
                  </a:moveTo>
                  <a:lnTo>
                    <a:pt x="590156" y="0"/>
                  </a:lnTo>
                  <a:lnTo>
                    <a:pt x="578358" y="0"/>
                  </a:lnTo>
                  <a:lnTo>
                    <a:pt x="578358" y="11798"/>
                  </a:lnTo>
                  <a:lnTo>
                    <a:pt x="590156" y="11798"/>
                  </a:lnTo>
                  <a:lnTo>
                    <a:pt x="601954" y="11798"/>
                  </a:lnTo>
                  <a:lnTo>
                    <a:pt x="60195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5933491" y="5846635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09" h="47625">
                  <a:moveTo>
                    <a:pt x="35394" y="11798"/>
                  </a:moveTo>
                  <a:lnTo>
                    <a:pt x="23596" y="11798"/>
                  </a:lnTo>
                  <a:lnTo>
                    <a:pt x="11798" y="11798"/>
                  </a:lnTo>
                  <a:lnTo>
                    <a:pt x="0" y="11798"/>
                  </a:lnTo>
                  <a:lnTo>
                    <a:pt x="0" y="23596"/>
                  </a:lnTo>
                  <a:lnTo>
                    <a:pt x="11798" y="23596"/>
                  </a:lnTo>
                  <a:lnTo>
                    <a:pt x="23596" y="23596"/>
                  </a:lnTo>
                  <a:lnTo>
                    <a:pt x="35394" y="23596"/>
                  </a:lnTo>
                  <a:lnTo>
                    <a:pt x="35394" y="11798"/>
                  </a:lnTo>
                  <a:close/>
                </a:path>
                <a:path w="626109" h="47625">
                  <a:moveTo>
                    <a:pt x="59004" y="23609"/>
                  </a:moveTo>
                  <a:lnTo>
                    <a:pt x="47205" y="23609"/>
                  </a:lnTo>
                  <a:lnTo>
                    <a:pt x="47205" y="35407"/>
                  </a:lnTo>
                  <a:lnTo>
                    <a:pt x="47205" y="47205"/>
                  </a:lnTo>
                  <a:lnTo>
                    <a:pt x="59004" y="47205"/>
                  </a:lnTo>
                  <a:lnTo>
                    <a:pt x="59004" y="35407"/>
                  </a:lnTo>
                  <a:lnTo>
                    <a:pt x="59004" y="23609"/>
                  </a:lnTo>
                  <a:close/>
                </a:path>
                <a:path w="626109" h="47625">
                  <a:moveTo>
                    <a:pt x="59004" y="11798"/>
                  </a:moveTo>
                  <a:lnTo>
                    <a:pt x="47205" y="11798"/>
                  </a:lnTo>
                  <a:lnTo>
                    <a:pt x="35407" y="11798"/>
                  </a:lnTo>
                  <a:lnTo>
                    <a:pt x="35407" y="23596"/>
                  </a:lnTo>
                  <a:lnTo>
                    <a:pt x="47205" y="23596"/>
                  </a:lnTo>
                  <a:lnTo>
                    <a:pt x="59004" y="23596"/>
                  </a:lnTo>
                  <a:lnTo>
                    <a:pt x="59004" y="11798"/>
                  </a:lnTo>
                  <a:close/>
                </a:path>
                <a:path w="626109" h="47625">
                  <a:moveTo>
                    <a:pt x="82613" y="35407"/>
                  </a:moveTo>
                  <a:lnTo>
                    <a:pt x="70815" y="35407"/>
                  </a:lnTo>
                  <a:lnTo>
                    <a:pt x="59016" y="35407"/>
                  </a:lnTo>
                  <a:lnTo>
                    <a:pt x="59016" y="47205"/>
                  </a:lnTo>
                  <a:lnTo>
                    <a:pt x="70815" y="47205"/>
                  </a:lnTo>
                  <a:lnTo>
                    <a:pt x="82613" y="47205"/>
                  </a:lnTo>
                  <a:lnTo>
                    <a:pt x="82613" y="35407"/>
                  </a:lnTo>
                  <a:close/>
                </a:path>
                <a:path w="626109" h="47625">
                  <a:moveTo>
                    <a:pt x="82613" y="11798"/>
                  </a:moveTo>
                  <a:lnTo>
                    <a:pt x="70815" y="11798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82613" y="11798"/>
                  </a:lnTo>
                  <a:close/>
                </a:path>
                <a:path w="626109" h="47625">
                  <a:moveTo>
                    <a:pt x="94411" y="23609"/>
                  </a:moveTo>
                  <a:lnTo>
                    <a:pt x="82613" y="23609"/>
                  </a:lnTo>
                  <a:lnTo>
                    <a:pt x="82613" y="35407"/>
                  </a:lnTo>
                  <a:lnTo>
                    <a:pt x="94411" y="35407"/>
                  </a:lnTo>
                  <a:lnTo>
                    <a:pt x="94411" y="23609"/>
                  </a:lnTo>
                  <a:close/>
                </a:path>
                <a:path w="626109" h="47625">
                  <a:moveTo>
                    <a:pt x="118021" y="11798"/>
                  </a:moveTo>
                  <a:lnTo>
                    <a:pt x="106222" y="11798"/>
                  </a:lnTo>
                  <a:lnTo>
                    <a:pt x="94424" y="11798"/>
                  </a:lnTo>
                  <a:lnTo>
                    <a:pt x="94424" y="23596"/>
                  </a:lnTo>
                  <a:lnTo>
                    <a:pt x="106222" y="23596"/>
                  </a:lnTo>
                  <a:lnTo>
                    <a:pt x="118021" y="23596"/>
                  </a:lnTo>
                  <a:lnTo>
                    <a:pt x="118021" y="11798"/>
                  </a:lnTo>
                  <a:close/>
                </a:path>
                <a:path w="626109" h="47625">
                  <a:moveTo>
                    <a:pt x="129819" y="23609"/>
                  </a:moveTo>
                  <a:lnTo>
                    <a:pt x="118021" y="23609"/>
                  </a:lnTo>
                  <a:lnTo>
                    <a:pt x="118021" y="35407"/>
                  </a:lnTo>
                  <a:lnTo>
                    <a:pt x="106222" y="35407"/>
                  </a:lnTo>
                  <a:lnTo>
                    <a:pt x="106222" y="47205"/>
                  </a:lnTo>
                  <a:lnTo>
                    <a:pt x="118021" y="47205"/>
                  </a:lnTo>
                  <a:lnTo>
                    <a:pt x="129819" y="47205"/>
                  </a:lnTo>
                  <a:lnTo>
                    <a:pt x="129819" y="35407"/>
                  </a:lnTo>
                  <a:lnTo>
                    <a:pt x="129819" y="23609"/>
                  </a:lnTo>
                  <a:close/>
                </a:path>
                <a:path w="626109" h="47625">
                  <a:moveTo>
                    <a:pt x="141630" y="35407"/>
                  </a:moveTo>
                  <a:lnTo>
                    <a:pt x="129832" y="35407"/>
                  </a:lnTo>
                  <a:lnTo>
                    <a:pt x="129832" y="47205"/>
                  </a:lnTo>
                  <a:lnTo>
                    <a:pt x="141630" y="47205"/>
                  </a:lnTo>
                  <a:lnTo>
                    <a:pt x="141630" y="35407"/>
                  </a:lnTo>
                  <a:close/>
                </a:path>
                <a:path w="626109" h="47625">
                  <a:moveTo>
                    <a:pt x="153428" y="23609"/>
                  </a:moveTo>
                  <a:lnTo>
                    <a:pt x="141630" y="23609"/>
                  </a:lnTo>
                  <a:lnTo>
                    <a:pt x="141630" y="35407"/>
                  </a:lnTo>
                  <a:lnTo>
                    <a:pt x="153428" y="35407"/>
                  </a:lnTo>
                  <a:lnTo>
                    <a:pt x="153428" y="23609"/>
                  </a:lnTo>
                  <a:close/>
                </a:path>
                <a:path w="626109" h="47625">
                  <a:moveTo>
                    <a:pt x="153428" y="11798"/>
                  </a:moveTo>
                  <a:lnTo>
                    <a:pt x="141630" y="11798"/>
                  </a:lnTo>
                  <a:lnTo>
                    <a:pt x="141630" y="23596"/>
                  </a:lnTo>
                  <a:lnTo>
                    <a:pt x="153428" y="23596"/>
                  </a:lnTo>
                  <a:lnTo>
                    <a:pt x="153428" y="11798"/>
                  </a:lnTo>
                  <a:close/>
                </a:path>
                <a:path w="626109" h="47625">
                  <a:moveTo>
                    <a:pt x="177038" y="23609"/>
                  </a:moveTo>
                  <a:lnTo>
                    <a:pt x="165239" y="23609"/>
                  </a:lnTo>
                  <a:lnTo>
                    <a:pt x="165239" y="35407"/>
                  </a:lnTo>
                  <a:lnTo>
                    <a:pt x="177038" y="35407"/>
                  </a:lnTo>
                  <a:lnTo>
                    <a:pt x="177038" y="23609"/>
                  </a:lnTo>
                  <a:close/>
                </a:path>
                <a:path w="626109" h="47625">
                  <a:moveTo>
                    <a:pt x="212445" y="35407"/>
                  </a:moveTo>
                  <a:lnTo>
                    <a:pt x="200647" y="35407"/>
                  </a:lnTo>
                  <a:lnTo>
                    <a:pt x="200647" y="47205"/>
                  </a:lnTo>
                  <a:lnTo>
                    <a:pt x="212445" y="47205"/>
                  </a:lnTo>
                  <a:lnTo>
                    <a:pt x="212445" y="35407"/>
                  </a:lnTo>
                  <a:close/>
                </a:path>
                <a:path w="626109" h="47625">
                  <a:moveTo>
                    <a:pt x="212445" y="11798"/>
                  </a:moveTo>
                  <a:lnTo>
                    <a:pt x="200647" y="11798"/>
                  </a:lnTo>
                  <a:lnTo>
                    <a:pt x="200647" y="23596"/>
                  </a:lnTo>
                  <a:lnTo>
                    <a:pt x="212445" y="23596"/>
                  </a:lnTo>
                  <a:lnTo>
                    <a:pt x="212445" y="11798"/>
                  </a:lnTo>
                  <a:close/>
                </a:path>
                <a:path w="626109" h="47625">
                  <a:moveTo>
                    <a:pt x="236054" y="23609"/>
                  </a:moveTo>
                  <a:lnTo>
                    <a:pt x="224256" y="23609"/>
                  </a:lnTo>
                  <a:lnTo>
                    <a:pt x="212458" y="23609"/>
                  </a:lnTo>
                  <a:lnTo>
                    <a:pt x="212458" y="35407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36054" y="23609"/>
                  </a:lnTo>
                  <a:close/>
                </a:path>
                <a:path w="626109" h="47625">
                  <a:moveTo>
                    <a:pt x="247853" y="35407"/>
                  </a:moveTo>
                  <a:lnTo>
                    <a:pt x="236054" y="35407"/>
                  </a:lnTo>
                  <a:lnTo>
                    <a:pt x="236054" y="47205"/>
                  </a:lnTo>
                  <a:lnTo>
                    <a:pt x="247853" y="47205"/>
                  </a:lnTo>
                  <a:lnTo>
                    <a:pt x="247853" y="35407"/>
                  </a:lnTo>
                  <a:close/>
                </a:path>
                <a:path w="626109" h="47625">
                  <a:moveTo>
                    <a:pt x="247853" y="11798"/>
                  </a:moveTo>
                  <a:lnTo>
                    <a:pt x="236054" y="11798"/>
                  </a:lnTo>
                  <a:lnTo>
                    <a:pt x="224256" y="11798"/>
                  </a:lnTo>
                  <a:lnTo>
                    <a:pt x="212458" y="11798"/>
                  </a:lnTo>
                  <a:lnTo>
                    <a:pt x="212458" y="23596"/>
                  </a:lnTo>
                  <a:lnTo>
                    <a:pt x="224256" y="23596"/>
                  </a:lnTo>
                  <a:lnTo>
                    <a:pt x="236054" y="23596"/>
                  </a:lnTo>
                  <a:lnTo>
                    <a:pt x="247853" y="23596"/>
                  </a:lnTo>
                  <a:lnTo>
                    <a:pt x="247853" y="11798"/>
                  </a:lnTo>
                  <a:close/>
                </a:path>
                <a:path w="626109" h="47625">
                  <a:moveTo>
                    <a:pt x="259664" y="23609"/>
                  </a:moveTo>
                  <a:lnTo>
                    <a:pt x="247865" y="23609"/>
                  </a:lnTo>
                  <a:lnTo>
                    <a:pt x="247865" y="35407"/>
                  </a:lnTo>
                  <a:lnTo>
                    <a:pt x="247865" y="47205"/>
                  </a:lnTo>
                  <a:lnTo>
                    <a:pt x="259664" y="47205"/>
                  </a:lnTo>
                  <a:lnTo>
                    <a:pt x="259664" y="35407"/>
                  </a:lnTo>
                  <a:lnTo>
                    <a:pt x="259664" y="23609"/>
                  </a:lnTo>
                  <a:close/>
                </a:path>
                <a:path w="626109" h="47625">
                  <a:moveTo>
                    <a:pt x="259664" y="11798"/>
                  </a:moveTo>
                  <a:lnTo>
                    <a:pt x="247865" y="11798"/>
                  </a:lnTo>
                  <a:lnTo>
                    <a:pt x="247865" y="23596"/>
                  </a:lnTo>
                  <a:lnTo>
                    <a:pt x="259664" y="23596"/>
                  </a:lnTo>
                  <a:lnTo>
                    <a:pt x="259664" y="11798"/>
                  </a:lnTo>
                  <a:close/>
                </a:path>
                <a:path w="626109" h="47625">
                  <a:moveTo>
                    <a:pt x="283273" y="23609"/>
                  </a:moveTo>
                  <a:lnTo>
                    <a:pt x="271475" y="23609"/>
                  </a:lnTo>
                  <a:lnTo>
                    <a:pt x="271475" y="35407"/>
                  </a:lnTo>
                  <a:lnTo>
                    <a:pt x="283273" y="35407"/>
                  </a:lnTo>
                  <a:lnTo>
                    <a:pt x="283273" y="23609"/>
                  </a:lnTo>
                  <a:close/>
                </a:path>
                <a:path w="626109" h="47625">
                  <a:moveTo>
                    <a:pt x="295071" y="11798"/>
                  </a:moveTo>
                  <a:lnTo>
                    <a:pt x="283273" y="11798"/>
                  </a:lnTo>
                  <a:lnTo>
                    <a:pt x="271475" y="11798"/>
                  </a:lnTo>
                  <a:lnTo>
                    <a:pt x="271475" y="23596"/>
                  </a:lnTo>
                  <a:lnTo>
                    <a:pt x="283273" y="23596"/>
                  </a:lnTo>
                  <a:lnTo>
                    <a:pt x="295071" y="23596"/>
                  </a:lnTo>
                  <a:lnTo>
                    <a:pt x="295071" y="11798"/>
                  </a:lnTo>
                  <a:close/>
                </a:path>
                <a:path w="626109" h="47625">
                  <a:moveTo>
                    <a:pt x="306870" y="35407"/>
                  </a:moveTo>
                  <a:lnTo>
                    <a:pt x="295071" y="35407"/>
                  </a:lnTo>
                  <a:lnTo>
                    <a:pt x="283273" y="35407"/>
                  </a:lnTo>
                  <a:lnTo>
                    <a:pt x="283273" y="47205"/>
                  </a:lnTo>
                  <a:lnTo>
                    <a:pt x="295071" y="47205"/>
                  </a:lnTo>
                  <a:lnTo>
                    <a:pt x="306870" y="47205"/>
                  </a:lnTo>
                  <a:lnTo>
                    <a:pt x="306870" y="35407"/>
                  </a:lnTo>
                  <a:close/>
                </a:path>
                <a:path w="626109" h="47625">
                  <a:moveTo>
                    <a:pt x="330479" y="11798"/>
                  </a:moveTo>
                  <a:lnTo>
                    <a:pt x="318681" y="11798"/>
                  </a:lnTo>
                  <a:lnTo>
                    <a:pt x="306882" y="11798"/>
                  </a:lnTo>
                  <a:lnTo>
                    <a:pt x="306882" y="23596"/>
                  </a:lnTo>
                  <a:lnTo>
                    <a:pt x="318681" y="23596"/>
                  </a:lnTo>
                  <a:lnTo>
                    <a:pt x="330479" y="23596"/>
                  </a:lnTo>
                  <a:lnTo>
                    <a:pt x="330479" y="11798"/>
                  </a:lnTo>
                  <a:close/>
                </a:path>
                <a:path w="626109" h="47625">
                  <a:moveTo>
                    <a:pt x="342290" y="11798"/>
                  </a:moveTo>
                  <a:lnTo>
                    <a:pt x="330492" y="11798"/>
                  </a:lnTo>
                  <a:lnTo>
                    <a:pt x="330492" y="23596"/>
                  </a:lnTo>
                  <a:lnTo>
                    <a:pt x="342290" y="23596"/>
                  </a:lnTo>
                  <a:lnTo>
                    <a:pt x="342290" y="11798"/>
                  </a:lnTo>
                  <a:close/>
                </a:path>
                <a:path w="626109" h="47625">
                  <a:moveTo>
                    <a:pt x="365887" y="23609"/>
                  </a:moveTo>
                  <a:lnTo>
                    <a:pt x="354088" y="23609"/>
                  </a:lnTo>
                  <a:lnTo>
                    <a:pt x="342290" y="23609"/>
                  </a:lnTo>
                  <a:lnTo>
                    <a:pt x="330492" y="23609"/>
                  </a:lnTo>
                  <a:lnTo>
                    <a:pt x="330492" y="35407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65887" y="35407"/>
                  </a:lnTo>
                  <a:lnTo>
                    <a:pt x="365887" y="23609"/>
                  </a:lnTo>
                  <a:close/>
                </a:path>
                <a:path w="626109" h="47625">
                  <a:moveTo>
                    <a:pt x="377698" y="23609"/>
                  </a:moveTo>
                  <a:lnTo>
                    <a:pt x="365899" y="23609"/>
                  </a:lnTo>
                  <a:lnTo>
                    <a:pt x="365899" y="35407"/>
                  </a:lnTo>
                  <a:lnTo>
                    <a:pt x="377698" y="35407"/>
                  </a:lnTo>
                  <a:lnTo>
                    <a:pt x="377698" y="23609"/>
                  </a:lnTo>
                  <a:close/>
                </a:path>
                <a:path w="626109" h="47625">
                  <a:moveTo>
                    <a:pt x="424903" y="23609"/>
                  </a:moveTo>
                  <a:lnTo>
                    <a:pt x="413105" y="23609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close/>
                </a:path>
                <a:path w="626109" h="47625">
                  <a:moveTo>
                    <a:pt x="424903" y="11798"/>
                  </a:moveTo>
                  <a:lnTo>
                    <a:pt x="413105" y="11798"/>
                  </a:lnTo>
                  <a:lnTo>
                    <a:pt x="413105" y="23596"/>
                  </a:lnTo>
                  <a:lnTo>
                    <a:pt x="424903" y="23596"/>
                  </a:lnTo>
                  <a:lnTo>
                    <a:pt x="424903" y="11798"/>
                  </a:lnTo>
                  <a:close/>
                </a:path>
                <a:path w="626109" h="47625">
                  <a:moveTo>
                    <a:pt x="448513" y="23609"/>
                  </a:moveTo>
                  <a:lnTo>
                    <a:pt x="436714" y="23609"/>
                  </a:lnTo>
                  <a:lnTo>
                    <a:pt x="424916" y="23609"/>
                  </a:lnTo>
                  <a:lnTo>
                    <a:pt x="424916" y="35407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48513" y="23609"/>
                  </a:lnTo>
                  <a:close/>
                </a:path>
                <a:path w="626109" h="47625">
                  <a:moveTo>
                    <a:pt x="483920" y="23609"/>
                  </a:moveTo>
                  <a:lnTo>
                    <a:pt x="472122" y="23609"/>
                  </a:lnTo>
                  <a:lnTo>
                    <a:pt x="460324" y="23609"/>
                  </a:lnTo>
                  <a:lnTo>
                    <a:pt x="460324" y="35407"/>
                  </a:lnTo>
                  <a:lnTo>
                    <a:pt x="472122" y="35407"/>
                  </a:lnTo>
                  <a:lnTo>
                    <a:pt x="483920" y="35407"/>
                  </a:lnTo>
                  <a:lnTo>
                    <a:pt x="483920" y="23609"/>
                  </a:lnTo>
                  <a:close/>
                </a:path>
                <a:path w="626109" h="47625">
                  <a:moveTo>
                    <a:pt x="483920" y="11798"/>
                  </a:moveTo>
                  <a:lnTo>
                    <a:pt x="472122" y="11798"/>
                  </a:lnTo>
                  <a:lnTo>
                    <a:pt x="460324" y="11798"/>
                  </a:lnTo>
                  <a:lnTo>
                    <a:pt x="460324" y="23596"/>
                  </a:lnTo>
                  <a:lnTo>
                    <a:pt x="472122" y="23596"/>
                  </a:lnTo>
                  <a:lnTo>
                    <a:pt x="483920" y="23596"/>
                  </a:lnTo>
                  <a:lnTo>
                    <a:pt x="483920" y="11798"/>
                  </a:lnTo>
                  <a:close/>
                </a:path>
                <a:path w="626109" h="47625">
                  <a:moveTo>
                    <a:pt x="519328" y="23609"/>
                  </a:moveTo>
                  <a:lnTo>
                    <a:pt x="507530" y="23609"/>
                  </a:lnTo>
                  <a:lnTo>
                    <a:pt x="495731" y="23609"/>
                  </a:ln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507530" y="35407"/>
                  </a:lnTo>
                  <a:lnTo>
                    <a:pt x="519328" y="35407"/>
                  </a:lnTo>
                  <a:lnTo>
                    <a:pt x="519328" y="23609"/>
                  </a:lnTo>
                  <a:close/>
                </a:path>
                <a:path w="626109" h="47625">
                  <a:moveTo>
                    <a:pt x="519328" y="0"/>
                  </a:moveTo>
                  <a:lnTo>
                    <a:pt x="507530" y="0"/>
                  </a:ln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83933" y="23596"/>
                  </a:lnTo>
                  <a:lnTo>
                    <a:pt x="495731" y="23596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19328" y="11798"/>
                  </a:lnTo>
                  <a:lnTo>
                    <a:pt x="519328" y="0"/>
                  </a:lnTo>
                  <a:close/>
                </a:path>
                <a:path w="626109" h="47625">
                  <a:moveTo>
                    <a:pt x="542937" y="11798"/>
                  </a:moveTo>
                  <a:lnTo>
                    <a:pt x="531139" y="11798"/>
                  </a:lnTo>
                  <a:lnTo>
                    <a:pt x="519341" y="11798"/>
                  </a:lnTo>
                  <a:lnTo>
                    <a:pt x="519341" y="23596"/>
                  </a:lnTo>
                  <a:lnTo>
                    <a:pt x="531139" y="23596"/>
                  </a:lnTo>
                  <a:lnTo>
                    <a:pt x="542937" y="23596"/>
                  </a:lnTo>
                  <a:lnTo>
                    <a:pt x="542937" y="11798"/>
                  </a:lnTo>
                  <a:close/>
                </a:path>
                <a:path w="626109" h="47625">
                  <a:moveTo>
                    <a:pt x="554748" y="0"/>
                  </a:move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54748" y="0"/>
                  </a:lnTo>
                  <a:close/>
                </a:path>
                <a:path w="626109" h="47625">
                  <a:moveTo>
                    <a:pt x="566547" y="11798"/>
                  </a:moveTo>
                  <a:lnTo>
                    <a:pt x="554748" y="11798"/>
                  </a:lnTo>
                  <a:lnTo>
                    <a:pt x="554748" y="23596"/>
                  </a:lnTo>
                  <a:lnTo>
                    <a:pt x="566547" y="23596"/>
                  </a:lnTo>
                  <a:lnTo>
                    <a:pt x="566547" y="11798"/>
                  </a:lnTo>
                  <a:close/>
                </a:path>
                <a:path w="626109" h="47625">
                  <a:moveTo>
                    <a:pt x="578345" y="23609"/>
                  </a:moveTo>
                  <a:lnTo>
                    <a:pt x="566547" y="23609"/>
                  </a:lnTo>
                  <a:lnTo>
                    <a:pt x="554748" y="23609"/>
                  </a:lnTo>
                  <a:lnTo>
                    <a:pt x="554748" y="35407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78345" y="23609"/>
                  </a:lnTo>
                  <a:close/>
                </a:path>
                <a:path w="626109" h="47625">
                  <a:moveTo>
                    <a:pt x="578345" y="0"/>
                  </a:moveTo>
                  <a:lnTo>
                    <a:pt x="566547" y="0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26109" h="47625">
                  <a:moveTo>
                    <a:pt x="590156" y="23609"/>
                  </a:moveTo>
                  <a:lnTo>
                    <a:pt x="578358" y="23609"/>
                  </a:lnTo>
                  <a:lnTo>
                    <a:pt x="578358" y="35407"/>
                  </a:lnTo>
                  <a:lnTo>
                    <a:pt x="590156" y="35407"/>
                  </a:lnTo>
                  <a:lnTo>
                    <a:pt x="590156" y="23609"/>
                  </a:lnTo>
                  <a:close/>
                </a:path>
                <a:path w="626109" h="47625">
                  <a:moveTo>
                    <a:pt x="601954" y="0"/>
                  </a:moveTo>
                  <a:lnTo>
                    <a:pt x="590156" y="0"/>
                  </a:lnTo>
                  <a:lnTo>
                    <a:pt x="578358" y="0"/>
                  </a:lnTo>
                  <a:lnTo>
                    <a:pt x="578358" y="11798"/>
                  </a:lnTo>
                  <a:lnTo>
                    <a:pt x="578358" y="23596"/>
                  </a:lnTo>
                  <a:lnTo>
                    <a:pt x="590156" y="23596"/>
                  </a:lnTo>
                  <a:lnTo>
                    <a:pt x="601954" y="23596"/>
                  </a:lnTo>
                  <a:lnTo>
                    <a:pt x="601954" y="11798"/>
                  </a:lnTo>
                  <a:lnTo>
                    <a:pt x="601954" y="0"/>
                  </a:lnTo>
                  <a:close/>
                </a:path>
                <a:path w="626109" h="47625">
                  <a:moveTo>
                    <a:pt x="625563" y="11798"/>
                  </a:moveTo>
                  <a:lnTo>
                    <a:pt x="613765" y="11798"/>
                  </a:lnTo>
                  <a:lnTo>
                    <a:pt x="613765" y="23596"/>
                  </a:lnTo>
                  <a:lnTo>
                    <a:pt x="625563" y="23596"/>
                  </a:lnTo>
                  <a:lnTo>
                    <a:pt x="625563" y="117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5933491" y="5882043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09" h="35560">
                  <a:moveTo>
                    <a:pt x="35394" y="11811"/>
                  </a:moveTo>
                  <a:lnTo>
                    <a:pt x="23596" y="11811"/>
                  </a:lnTo>
                  <a:lnTo>
                    <a:pt x="11798" y="11811"/>
                  </a:lnTo>
                  <a:lnTo>
                    <a:pt x="0" y="11811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lnTo>
                    <a:pt x="35394" y="11811"/>
                  </a:lnTo>
                  <a:close/>
                </a:path>
                <a:path w="626109" h="35560">
                  <a:moveTo>
                    <a:pt x="59004" y="11811"/>
                  </a:moveTo>
                  <a:lnTo>
                    <a:pt x="47205" y="11811"/>
                  </a:lnTo>
                  <a:lnTo>
                    <a:pt x="47205" y="23609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59004" y="35407"/>
                  </a:lnTo>
                  <a:lnTo>
                    <a:pt x="59004" y="23609"/>
                  </a:lnTo>
                  <a:lnTo>
                    <a:pt x="59004" y="11811"/>
                  </a:lnTo>
                  <a:close/>
                </a:path>
                <a:path w="626109" h="35560">
                  <a:moveTo>
                    <a:pt x="94411" y="11811"/>
                  </a:moveTo>
                  <a:lnTo>
                    <a:pt x="82613" y="11811"/>
                  </a:lnTo>
                  <a:lnTo>
                    <a:pt x="82613" y="23609"/>
                  </a:lnTo>
                  <a:lnTo>
                    <a:pt x="70815" y="23609"/>
                  </a:lnTo>
                  <a:lnTo>
                    <a:pt x="70815" y="11811"/>
                  </a:lnTo>
                  <a:lnTo>
                    <a:pt x="59016" y="11811"/>
                  </a:ln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94411" y="35407"/>
                  </a:lnTo>
                  <a:lnTo>
                    <a:pt x="94411" y="23609"/>
                  </a:lnTo>
                  <a:lnTo>
                    <a:pt x="94411" y="11811"/>
                  </a:lnTo>
                  <a:close/>
                </a:path>
                <a:path w="626109" h="35560">
                  <a:moveTo>
                    <a:pt x="129819" y="11811"/>
                  </a:moveTo>
                  <a:lnTo>
                    <a:pt x="118021" y="11811"/>
                  </a:lnTo>
                  <a:lnTo>
                    <a:pt x="118021" y="23609"/>
                  </a:lnTo>
                  <a:lnTo>
                    <a:pt x="106222" y="23609"/>
                  </a:ln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18021" y="35407"/>
                  </a:lnTo>
                  <a:lnTo>
                    <a:pt x="129819" y="35407"/>
                  </a:lnTo>
                  <a:lnTo>
                    <a:pt x="129819" y="23609"/>
                  </a:lnTo>
                  <a:lnTo>
                    <a:pt x="129819" y="11811"/>
                  </a:lnTo>
                  <a:close/>
                </a:path>
                <a:path w="626109" h="35560">
                  <a:moveTo>
                    <a:pt x="141630" y="11811"/>
                  </a:moveTo>
                  <a:lnTo>
                    <a:pt x="129832" y="11811"/>
                  </a:lnTo>
                  <a:lnTo>
                    <a:pt x="129832" y="23609"/>
                  </a:lnTo>
                  <a:lnTo>
                    <a:pt x="141630" y="23609"/>
                  </a:lnTo>
                  <a:lnTo>
                    <a:pt x="141630" y="11811"/>
                  </a:lnTo>
                  <a:close/>
                </a:path>
                <a:path w="626109" h="35560">
                  <a:moveTo>
                    <a:pt x="188836" y="11811"/>
                  </a:moveTo>
                  <a:lnTo>
                    <a:pt x="177038" y="11811"/>
                  </a:lnTo>
                  <a:lnTo>
                    <a:pt x="177038" y="23609"/>
                  </a:lnTo>
                  <a:lnTo>
                    <a:pt x="165239" y="23609"/>
                  </a:lnTo>
                  <a:lnTo>
                    <a:pt x="165239" y="35407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lnTo>
                    <a:pt x="188836" y="11811"/>
                  </a:lnTo>
                  <a:close/>
                </a:path>
                <a:path w="626109" h="35560">
                  <a:moveTo>
                    <a:pt x="224256" y="11811"/>
                  </a:moveTo>
                  <a:lnTo>
                    <a:pt x="212458" y="11811"/>
                  </a:lnTo>
                  <a:lnTo>
                    <a:pt x="212458" y="23609"/>
                  </a:lnTo>
                  <a:lnTo>
                    <a:pt x="224256" y="23609"/>
                  </a:lnTo>
                  <a:lnTo>
                    <a:pt x="224256" y="11811"/>
                  </a:lnTo>
                  <a:close/>
                </a:path>
                <a:path w="626109" h="35560">
                  <a:moveTo>
                    <a:pt x="247853" y="11811"/>
                  </a:moveTo>
                  <a:lnTo>
                    <a:pt x="236054" y="11811"/>
                  </a:lnTo>
                  <a:lnTo>
                    <a:pt x="236054" y="23609"/>
                  </a:lnTo>
                  <a:lnTo>
                    <a:pt x="236054" y="35407"/>
                  </a:lnTo>
                  <a:lnTo>
                    <a:pt x="247853" y="35407"/>
                  </a:lnTo>
                  <a:lnTo>
                    <a:pt x="247853" y="23609"/>
                  </a:lnTo>
                  <a:lnTo>
                    <a:pt x="247853" y="11811"/>
                  </a:lnTo>
                  <a:close/>
                </a:path>
                <a:path w="626109" h="35560">
                  <a:moveTo>
                    <a:pt x="306870" y="23609"/>
                  </a:moveTo>
                  <a:lnTo>
                    <a:pt x="295071" y="23609"/>
                  </a:ln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306870" y="35407"/>
                  </a:lnTo>
                  <a:lnTo>
                    <a:pt x="306870" y="23609"/>
                  </a:lnTo>
                  <a:close/>
                </a:path>
                <a:path w="626109" h="35560">
                  <a:moveTo>
                    <a:pt x="306870" y="0"/>
                  </a:moveTo>
                  <a:lnTo>
                    <a:pt x="295071" y="0"/>
                  </a:lnTo>
                  <a:lnTo>
                    <a:pt x="295071" y="11798"/>
                  </a:lnTo>
                  <a:lnTo>
                    <a:pt x="306870" y="11798"/>
                  </a:lnTo>
                  <a:lnTo>
                    <a:pt x="306870" y="0"/>
                  </a:lnTo>
                  <a:close/>
                </a:path>
                <a:path w="626109" h="35560">
                  <a:moveTo>
                    <a:pt x="330479" y="11811"/>
                  </a:moveTo>
                  <a:lnTo>
                    <a:pt x="318681" y="11811"/>
                  </a:lnTo>
                  <a:lnTo>
                    <a:pt x="318681" y="23609"/>
                  </a:lnTo>
                  <a:lnTo>
                    <a:pt x="306882" y="23609"/>
                  </a:lnTo>
                  <a:lnTo>
                    <a:pt x="306882" y="35407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lnTo>
                    <a:pt x="330479" y="11811"/>
                  </a:lnTo>
                  <a:close/>
                </a:path>
                <a:path w="626109" h="35560">
                  <a:moveTo>
                    <a:pt x="330479" y="0"/>
                  </a:moveTo>
                  <a:lnTo>
                    <a:pt x="318681" y="0"/>
                  </a:lnTo>
                  <a:lnTo>
                    <a:pt x="306882" y="0"/>
                  </a:lnTo>
                  <a:lnTo>
                    <a:pt x="306882" y="11798"/>
                  </a:lnTo>
                  <a:lnTo>
                    <a:pt x="318681" y="11798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26109" h="35560">
                  <a:moveTo>
                    <a:pt x="365887" y="23609"/>
                  </a:moveTo>
                  <a:lnTo>
                    <a:pt x="354088" y="23609"/>
                  </a:lnTo>
                  <a:lnTo>
                    <a:pt x="354088" y="11811"/>
                  </a:lnTo>
                  <a:lnTo>
                    <a:pt x="342290" y="11811"/>
                  </a:lnTo>
                  <a:lnTo>
                    <a:pt x="330492" y="11811"/>
                  </a:lnTo>
                  <a:lnTo>
                    <a:pt x="330492" y="23609"/>
                  </a:lnTo>
                  <a:lnTo>
                    <a:pt x="330492" y="35407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65887" y="35407"/>
                  </a:lnTo>
                  <a:lnTo>
                    <a:pt x="365887" y="23609"/>
                  </a:lnTo>
                  <a:close/>
                </a:path>
                <a:path w="626109" h="35560">
                  <a:moveTo>
                    <a:pt x="365887" y="0"/>
                  </a:moveTo>
                  <a:lnTo>
                    <a:pt x="354088" y="0"/>
                  </a:lnTo>
                  <a:lnTo>
                    <a:pt x="342290" y="0"/>
                  </a:lnTo>
                  <a:lnTo>
                    <a:pt x="342290" y="11798"/>
                  </a:lnTo>
                  <a:lnTo>
                    <a:pt x="354088" y="11798"/>
                  </a:lnTo>
                  <a:lnTo>
                    <a:pt x="365887" y="11798"/>
                  </a:lnTo>
                  <a:lnTo>
                    <a:pt x="365887" y="0"/>
                  </a:lnTo>
                  <a:close/>
                </a:path>
                <a:path w="626109" h="35560">
                  <a:moveTo>
                    <a:pt x="377698" y="0"/>
                  </a:moveTo>
                  <a:lnTo>
                    <a:pt x="365899" y="0"/>
                  </a:lnTo>
                  <a:lnTo>
                    <a:pt x="365899" y="11798"/>
                  </a:lnTo>
                  <a:lnTo>
                    <a:pt x="377698" y="11798"/>
                  </a:lnTo>
                  <a:lnTo>
                    <a:pt x="377698" y="0"/>
                  </a:lnTo>
                  <a:close/>
                </a:path>
                <a:path w="626109" h="35560">
                  <a:moveTo>
                    <a:pt x="389496" y="11811"/>
                  </a:moveTo>
                  <a:lnTo>
                    <a:pt x="377698" y="11811"/>
                  </a:lnTo>
                  <a:lnTo>
                    <a:pt x="365899" y="11811"/>
                  </a:lnTo>
                  <a:lnTo>
                    <a:pt x="365899" y="23609"/>
                  </a:lnTo>
                  <a:lnTo>
                    <a:pt x="377698" y="23609"/>
                  </a:lnTo>
                  <a:lnTo>
                    <a:pt x="389496" y="23609"/>
                  </a:lnTo>
                  <a:lnTo>
                    <a:pt x="389496" y="11811"/>
                  </a:lnTo>
                  <a:close/>
                </a:path>
                <a:path w="626109" h="35560">
                  <a:moveTo>
                    <a:pt x="413105" y="11811"/>
                  </a:moveTo>
                  <a:lnTo>
                    <a:pt x="401307" y="11811"/>
                  </a:lnTo>
                  <a:lnTo>
                    <a:pt x="389509" y="11811"/>
                  </a:ln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01307" y="23609"/>
                  </a:lnTo>
                  <a:lnTo>
                    <a:pt x="413105" y="23609"/>
                  </a:lnTo>
                  <a:lnTo>
                    <a:pt x="413105" y="11811"/>
                  </a:lnTo>
                  <a:close/>
                </a:path>
                <a:path w="626109" h="35560">
                  <a:moveTo>
                    <a:pt x="413105" y="0"/>
                  </a:moveTo>
                  <a:lnTo>
                    <a:pt x="401307" y="0"/>
                  </a:lnTo>
                  <a:lnTo>
                    <a:pt x="401307" y="11798"/>
                  </a:lnTo>
                  <a:lnTo>
                    <a:pt x="413105" y="11798"/>
                  </a:lnTo>
                  <a:lnTo>
                    <a:pt x="413105" y="0"/>
                  </a:lnTo>
                  <a:close/>
                </a:path>
                <a:path w="626109" h="35560">
                  <a:moveTo>
                    <a:pt x="460311" y="11811"/>
                  </a:moveTo>
                  <a:lnTo>
                    <a:pt x="448513" y="11811"/>
                  </a:lnTo>
                  <a:lnTo>
                    <a:pt x="436714" y="11811"/>
                  </a:lnTo>
                  <a:lnTo>
                    <a:pt x="424916" y="11811"/>
                  </a:lnTo>
                  <a:lnTo>
                    <a:pt x="424916" y="23609"/>
                  </a:lnTo>
                  <a:lnTo>
                    <a:pt x="424916" y="35407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48513" y="23609"/>
                  </a:lnTo>
                  <a:lnTo>
                    <a:pt x="460311" y="23609"/>
                  </a:lnTo>
                  <a:lnTo>
                    <a:pt x="460311" y="11811"/>
                  </a:lnTo>
                  <a:close/>
                </a:path>
                <a:path w="626109" h="35560">
                  <a:moveTo>
                    <a:pt x="483920" y="11811"/>
                  </a:moveTo>
                  <a:lnTo>
                    <a:pt x="472122" y="11811"/>
                  </a:lnTo>
                  <a:lnTo>
                    <a:pt x="460324" y="11811"/>
                  </a:lnTo>
                  <a:lnTo>
                    <a:pt x="460324" y="23609"/>
                  </a:lnTo>
                  <a:lnTo>
                    <a:pt x="472122" y="23609"/>
                  </a:lnTo>
                  <a:lnTo>
                    <a:pt x="483920" y="23609"/>
                  </a:lnTo>
                  <a:lnTo>
                    <a:pt x="483920" y="11811"/>
                  </a:lnTo>
                  <a:close/>
                </a:path>
                <a:path w="626109" h="35560">
                  <a:moveTo>
                    <a:pt x="519328" y="0"/>
                  </a:moveTo>
                  <a:lnTo>
                    <a:pt x="507530" y="0"/>
                  </a:ln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19328" y="11798"/>
                  </a:lnTo>
                  <a:lnTo>
                    <a:pt x="519328" y="0"/>
                  </a:lnTo>
                  <a:close/>
                </a:path>
                <a:path w="626109" h="35560">
                  <a:moveTo>
                    <a:pt x="542937" y="11811"/>
                  </a:moveTo>
                  <a:lnTo>
                    <a:pt x="531139" y="11811"/>
                  </a:lnTo>
                  <a:lnTo>
                    <a:pt x="519341" y="11811"/>
                  </a:lnTo>
                  <a:lnTo>
                    <a:pt x="519341" y="23609"/>
                  </a:lnTo>
                  <a:lnTo>
                    <a:pt x="519341" y="35407"/>
                  </a:lnTo>
                  <a:lnTo>
                    <a:pt x="531139" y="35407"/>
                  </a:lnTo>
                  <a:lnTo>
                    <a:pt x="542937" y="35407"/>
                  </a:lnTo>
                  <a:lnTo>
                    <a:pt x="542937" y="23609"/>
                  </a:lnTo>
                  <a:lnTo>
                    <a:pt x="542937" y="11811"/>
                  </a:lnTo>
                  <a:close/>
                </a:path>
                <a:path w="626109" h="35560">
                  <a:moveTo>
                    <a:pt x="578345" y="11811"/>
                  </a:moveTo>
                  <a:lnTo>
                    <a:pt x="566547" y="11811"/>
                  </a:lnTo>
                  <a:lnTo>
                    <a:pt x="566547" y="23609"/>
                  </a:lnTo>
                  <a:lnTo>
                    <a:pt x="554748" y="23609"/>
                  </a:lnTo>
                  <a:lnTo>
                    <a:pt x="554748" y="11811"/>
                  </a:lnTo>
                  <a:lnTo>
                    <a:pt x="542950" y="11811"/>
                  </a:lnTo>
                  <a:lnTo>
                    <a:pt x="542950" y="23609"/>
                  </a:lnTo>
                  <a:lnTo>
                    <a:pt x="542950" y="35407"/>
                  </a:lnTo>
                  <a:lnTo>
                    <a:pt x="554748" y="35407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78345" y="23609"/>
                  </a:lnTo>
                  <a:lnTo>
                    <a:pt x="578345" y="11811"/>
                  </a:lnTo>
                  <a:close/>
                </a:path>
                <a:path w="626109" h="35560">
                  <a:moveTo>
                    <a:pt x="578345" y="0"/>
                  </a:moveTo>
                  <a:lnTo>
                    <a:pt x="566547" y="0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26109" h="35560">
                  <a:moveTo>
                    <a:pt x="590156" y="0"/>
                  </a:moveTo>
                  <a:lnTo>
                    <a:pt x="578358" y="0"/>
                  </a:lnTo>
                  <a:lnTo>
                    <a:pt x="578358" y="11798"/>
                  </a:lnTo>
                  <a:lnTo>
                    <a:pt x="590156" y="11798"/>
                  </a:lnTo>
                  <a:lnTo>
                    <a:pt x="590156" y="0"/>
                  </a:lnTo>
                  <a:close/>
                </a:path>
                <a:path w="626109" h="35560">
                  <a:moveTo>
                    <a:pt x="613765" y="0"/>
                  </a:move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13765" y="0"/>
                  </a:lnTo>
                  <a:close/>
                </a:path>
                <a:path w="626109" h="35560">
                  <a:moveTo>
                    <a:pt x="625563" y="11811"/>
                  </a:moveTo>
                  <a:lnTo>
                    <a:pt x="613765" y="11811"/>
                  </a:lnTo>
                  <a:lnTo>
                    <a:pt x="601967" y="11811"/>
                  </a:lnTo>
                  <a:lnTo>
                    <a:pt x="601967" y="23609"/>
                  </a:lnTo>
                  <a:lnTo>
                    <a:pt x="613765" y="23609"/>
                  </a:lnTo>
                  <a:lnTo>
                    <a:pt x="625563" y="23609"/>
                  </a:lnTo>
                  <a:lnTo>
                    <a:pt x="625563" y="118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5933491" y="5905652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09" h="47625">
                  <a:moveTo>
                    <a:pt x="35394" y="23609"/>
                  </a:moveTo>
                  <a:lnTo>
                    <a:pt x="23596" y="23609"/>
                  </a:lnTo>
                  <a:lnTo>
                    <a:pt x="11798" y="23609"/>
                  </a:lnTo>
                  <a:lnTo>
                    <a:pt x="11798" y="35407"/>
                  </a:lnTo>
                  <a:lnTo>
                    <a:pt x="0" y="35407"/>
                  </a:lnTo>
                  <a:lnTo>
                    <a:pt x="0" y="47205"/>
                  </a:lnTo>
                  <a:lnTo>
                    <a:pt x="11798" y="47205"/>
                  </a:lnTo>
                  <a:lnTo>
                    <a:pt x="23596" y="47205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close/>
                </a:path>
                <a:path w="626109" h="47625">
                  <a:moveTo>
                    <a:pt x="35394" y="11798"/>
                  </a:moveTo>
                  <a:lnTo>
                    <a:pt x="23596" y="11798"/>
                  </a:lnTo>
                  <a:lnTo>
                    <a:pt x="23596" y="23596"/>
                  </a:lnTo>
                  <a:lnTo>
                    <a:pt x="35394" y="23596"/>
                  </a:lnTo>
                  <a:lnTo>
                    <a:pt x="35394" y="11798"/>
                  </a:lnTo>
                  <a:close/>
                </a:path>
                <a:path w="626109" h="47625">
                  <a:moveTo>
                    <a:pt x="59004" y="23609"/>
                  </a:moveTo>
                  <a:lnTo>
                    <a:pt x="47205" y="23609"/>
                  </a:lnTo>
                  <a:lnTo>
                    <a:pt x="47205" y="35407"/>
                  </a:lnTo>
                  <a:lnTo>
                    <a:pt x="35407" y="35407"/>
                  </a:lnTo>
                  <a:lnTo>
                    <a:pt x="35407" y="47205"/>
                  </a:lnTo>
                  <a:lnTo>
                    <a:pt x="47205" y="47205"/>
                  </a:lnTo>
                  <a:lnTo>
                    <a:pt x="59004" y="47205"/>
                  </a:lnTo>
                  <a:lnTo>
                    <a:pt x="59004" y="35407"/>
                  </a:lnTo>
                  <a:lnTo>
                    <a:pt x="59004" y="23609"/>
                  </a:lnTo>
                  <a:close/>
                </a:path>
                <a:path w="626109" h="47625">
                  <a:moveTo>
                    <a:pt x="59004" y="11798"/>
                  </a:moveTo>
                  <a:lnTo>
                    <a:pt x="47205" y="11798"/>
                  </a:lnTo>
                  <a:lnTo>
                    <a:pt x="35407" y="11798"/>
                  </a:lnTo>
                  <a:lnTo>
                    <a:pt x="35407" y="23596"/>
                  </a:lnTo>
                  <a:lnTo>
                    <a:pt x="47205" y="23596"/>
                  </a:lnTo>
                  <a:lnTo>
                    <a:pt x="59004" y="23596"/>
                  </a:lnTo>
                  <a:lnTo>
                    <a:pt x="59004" y="11798"/>
                  </a:lnTo>
                  <a:close/>
                </a:path>
                <a:path w="626109" h="47625">
                  <a:moveTo>
                    <a:pt x="82613" y="23609"/>
                  </a:moveTo>
                  <a:lnTo>
                    <a:pt x="70815" y="23609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09"/>
                  </a:lnTo>
                  <a:close/>
                </a:path>
                <a:path w="626109" h="47625">
                  <a:moveTo>
                    <a:pt x="106222" y="23609"/>
                  </a:moveTo>
                  <a:lnTo>
                    <a:pt x="94424" y="23609"/>
                  </a:lnTo>
                  <a:lnTo>
                    <a:pt x="94424" y="35407"/>
                  </a:lnTo>
                  <a:lnTo>
                    <a:pt x="94424" y="47205"/>
                  </a:lnTo>
                  <a:lnTo>
                    <a:pt x="106222" y="47205"/>
                  </a:lnTo>
                  <a:lnTo>
                    <a:pt x="106222" y="35407"/>
                  </a:lnTo>
                  <a:lnTo>
                    <a:pt x="106222" y="23609"/>
                  </a:lnTo>
                  <a:close/>
                </a:path>
                <a:path w="626109" h="47625">
                  <a:moveTo>
                    <a:pt x="106222" y="11798"/>
                  </a:moveTo>
                  <a:lnTo>
                    <a:pt x="94424" y="11798"/>
                  </a:lnTo>
                  <a:lnTo>
                    <a:pt x="94424" y="23596"/>
                  </a:lnTo>
                  <a:lnTo>
                    <a:pt x="106222" y="23596"/>
                  </a:lnTo>
                  <a:lnTo>
                    <a:pt x="106222" y="11798"/>
                  </a:lnTo>
                  <a:close/>
                </a:path>
                <a:path w="626109" h="47625">
                  <a:moveTo>
                    <a:pt x="141630" y="23609"/>
                  </a:moveTo>
                  <a:lnTo>
                    <a:pt x="129832" y="23609"/>
                  </a:lnTo>
                  <a:lnTo>
                    <a:pt x="129832" y="35407"/>
                  </a:lnTo>
                  <a:lnTo>
                    <a:pt x="141630" y="35407"/>
                  </a:lnTo>
                  <a:lnTo>
                    <a:pt x="141630" y="23609"/>
                  </a:lnTo>
                  <a:close/>
                </a:path>
                <a:path w="626109" h="47625">
                  <a:moveTo>
                    <a:pt x="153428" y="11798"/>
                  </a:moveTo>
                  <a:lnTo>
                    <a:pt x="141630" y="11798"/>
                  </a:lnTo>
                  <a:lnTo>
                    <a:pt x="141630" y="23596"/>
                  </a:lnTo>
                  <a:lnTo>
                    <a:pt x="153428" y="23596"/>
                  </a:lnTo>
                  <a:lnTo>
                    <a:pt x="153428" y="11798"/>
                  </a:lnTo>
                  <a:close/>
                </a:path>
                <a:path w="626109" h="47625">
                  <a:moveTo>
                    <a:pt x="165239" y="35407"/>
                  </a:moveTo>
                  <a:lnTo>
                    <a:pt x="153441" y="35407"/>
                  </a:lnTo>
                  <a:lnTo>
                    <a:pt x="153441" y="47205"/>
                  </a:lnTo>
                  <a:lnTo>
                    <a:pt x="165239" y="47205"/>
                  </a:lnTo>
                  <a:lnTo>
                    <a:pt x="165239" y="35407"/>
                  </a:lnTo>
                  <a:close/>
                </a:path>
                <a:path w="626109" h="47625">
                  <a:moveTo>
                    <a:pt x="177038" y="23609"/>
                  </a:moveTo>
                  <a:lnTo>
                    <a:pt x="165239" y="23609"/>
                  </a:lnTo>
                  <a:lnTo>
                    <a:pt x="165239" y="35407"/>
                  </a:lnTo>
                  <a:lnTo>
                    <a:pt x="177038" y="35407"/>
                  </a:lnTo>
                  <a:lnTo>
                    <a:pt x="177038" y="23609"/>
                  </a:lnTo>
                  <a:close/>
                </a:path>
                <a:path w="626109" h="47625">
                  <a:moveTo>
                    <a:pt x="177038" y="11798"/>
                  </a:moveTo>
                  <a:lnTo>
                    <a:pt x="165239" y="11798"/>
                  </a:lnTo>
                  <a:lnTo>
                    <a:pt x="165239" y="23596"/>
                  </a:lnTo>
                  <a:lnTo>
                    <a:pt x="177038" y="23596"/>
                  </a:lnTo>
                  <a:lnTo>
                    <a:pt x="177038" y="11798"/>
                  </a:lnTo>
                  <a:close/>
                </a:path>
                <a:path w="626109" h="47625">
                  <a:moveTo>
                    <a:pt x="200647" y="35407"/>
                  </a:moveTo>
                  <a:lnTo>
                    <a:pt x="188849" y="35407"/>
                  </a:lnTo>
                  <a:lnTo>
                    <a:pt x="188849" y="47205"/>
                  </a:lnTo>
                  <a:lnTo>
                    <a:pt x="200647" y="47205"/>
                  </a:lnTo>
                  <a:lnTo>
                    <a:pt x="200647" y="35407"/>
                  </a:lnTo>
                  <a:close/>
                </a:path>
                <a:path w="626109" h="47625">
                  <a:moveTo>
                    <a:pt x="200647" y="11798"/>
                  </a:moveTo>
                  <a:lnTo>
                    <a:pt x="188849" y="11798"/>
                  </a:lnTo>
                  <a:lnTo>
                    <a:pt x="188849" y="23596"/>
                  </a:lnTo>
                  <a:lnTo>
                    <a:pt x="200647" y="23596"/>
                  </a:lnTo>
                  <a:lnTo>
                    <a:pt x="200647" y="11798"/>
                  </a:lnTo>
                  <a:close/>
                </a:path>
                <a:path w="626109" h="47625">
                  <a:moveTo>
                    <a:pt x="212445" y="23609"/>
                  </a:moveTo>
                  <a:lnTo>
                    <a:pt x="200647" y="23609"/>
                  </a:lnTo>
                  <a:lnTo>
                    <a:pt x="200647" y="35407"/>
                  </a:lnTo>
                  <a:lnTo>
                    <a:pt x="212445" y="35407"/>
                  </a:lnTo>
                  <a:lnTo>
                    <a:pt x="212445" y="23609"/>
                  </a:lnTo>
                  <a:close/>
                </a:path>
                <a:path w="626109" h="47625">
                  <a:moveTo>
                    <a:pt x="224256" y="23609"/>
                  </a:moveTo>
                  <a:lnTo>
                    <a:pt x="212458" y="23609"/>
                  </a:lnTo>
                  <a:lnTo>
                    <a:pt x="212458" y="35407"/>
                  </a:lnTo>
                  <a:lnTo>
                    <a:pt x="224256" y="35407"/>
                  </a:lnTo>
                  <a:lnTo>
                    <a:pt x="224256" y="23609"/>
                  </a:lnTo>
                  <a:close/>
                </a:path>
                <a:path w="626109" h="47625">
                  <a:moveTo>
                    <a:pt x="247853" y="35407"/>
                  </a:moveTo>
                  <a:lnTo>
                    <a:pt x="236054" y="35407"/>
                  </a:lnTo>
                  <a:lnTo>
                    <a:pt x="224256" y="35407"/>
                  </a:lnTo>
                  <a:lnTo>
                    <a:pt x="224256" y="47205"/>
                  </a:lnTo>
                  <a:lnTo>
                    <a:pt x="236054" y="47205"/>
                  </a:lnTo>
                  <a:lnTo>
                    <a:pt x="247853" y="47205"/>
                  </a:lnTo>
                  <a:lnTo>
                    <a:pt x="247853" y="35407"/>
                  </a:lnTo>
                  <a:close/>
                </a:path>
                <a:path w="626109" h="47625">
                  <a:moveTo>
                    <a:pt x="247853" y="11798"/>
                  </a:moveTo>
                  <a:lnTo>
                    <a:pt x="236054" y="11798"/>
                  </a:lnTo>
                  <a:lnTo>
                    <a:pt x="224256" y="11798"/>
                  </a:lnTo>
                  <a:lnTo>
                    <a:pt x="212458" y="11798"/>
                  </a:lnTo>
                  <a:lnTo>
                    <a:pt x="212458" y="23596"/>
                  </a:lnTo>
                  <a:lnTo>
                    <a:pt x="224256" y="23596"/>
                  </a:lnTo>
                  <a:lnTo>
                    <a:pt x="236054" y="23596"/>
                  </a:lnTo>
                  <a:lnTo>
                    <a:pt x="247853" y="23596"/>
                  </a:lnTo>
                  <a:lnTo>
                    <a:pt x="247853" y="11798"/>
                  </a:lnTo>
                  <a:close/>
                </a:path>
                <a:path w="626109" h="47625">
                  <a:moveTo>
                    <a:pt x="271462" y="23609"/>
                  </a:moveTo>
                  <a:lnTo>
                    <a:pt x="259664" y="23609"/>
                  </a:lnTo>
                  <a:lnTo>
                    <a:pt x="247865" y="23609"/>
                  </a:lnTo>
                  <a:lnTo>
                    <a:pt x="247865" y="35407"/>
                  </a:lnTo>
                  <a:lnTo>
                    <a:pt x="259664" y="35407"/>
                  </a:lnTo>
                  <a:lnTo>
                    <a:pt x="271462" y="35407"/>
                  </a:lnTo>
                  <a:lnTo>
                    <a:pt x="271462" y="23609"/>
                  </a:lnTo>
                  <a:close/>
                </a:path>
                <a:path w="626109" h="47625">
                  <a:moveTo>
                    <a:pt x="271462" y="11798"/>
                  </a:moveTo>
                  <a:lnTo>
                    <a:pt x="259664" y="11798"/>
                  </a:lnTo>
                  <a:lnTo>
                    <a:pt x="259664" y="23596"/>
                  </a:lnTo>
                  <a:lnTo>
                    <a:pt x="271462" y="23596"/>
                  </a:lnTo>
                  <a:lnTo>
                    <a:pt x="271462" y="11798"/>
                  </a:lnTo>
                  <a:close/>
                </a:path>
                <a:path w="626109" h="47625">
                  <a:moveTo>
                    <a:pt x="295071" y="23609"/>
                  </a:moveTo>
                  <a:lnTo>
                    <a:pt x="283273" y="23609"/>
                  </a:lnTo>
                  <a:lnTo>
                    <a:pt x="283273" y="35407"/>
                  </a:lnTo>
                  <a:lnTo>
                    <a:pt x="283273" y="47205"/>
                  </a:lnTo>
                  <a:lnTo>
                    <a:pt x="295071" y="47205"/>
                  </a:lnTo>
                  <a:lnTo>
                    <a:pt x="295071" y="35407"/>
                  </a:lnTo>
                  <a:lnTo>
                    <a:pt x="295071" y="23609"/>
                  </a:lnTo>
                  <a:close/>
                </a:path>
                <a:path w="626109" h="47625">
                  <a:moveTo>
                    <a:pt x="295071" y="11798"/>
                  </a:moveTo>
                  <a:lnTo>
                    <a:pt x="283273" y="11798"/>
                  </a:lnTo>
                  <a:lnTo>
                    <a:pt x="283273" y="23596"/>
                  </a:lnTo>
                  <a:lnTo>
                    <a:pt x="295071" y="23596"/>
                  </a:lnTo>
                  <a:lnTo>
                    <a:pt x="295071" y="11798"/>
                  </a:lnTo>
                  <a:close/>
                </a:path>
                <a:path w="626109" h="47625">
                  <a:moveTo>
                    <a:pt x="318681" y="23609"/>
                  </a:moveTo>
                  <a:lnTo>
                    <a:pt x="306882" y="23609"/>
                  </a:lnTo>
                  <a:lnTo>
                    <a:pt x="306882" y="35407"/>
                  </a:lnTo>
                  <a:lnTo>
                    <a:pt x="318681" y="35407"/>
                  </a:lnTo>
                  <a:lnTo>
                    <a:pt x="318681" y="23609"/>
                  </a:lnTo>
                  <a:close/>
                </a:path>
                <a:path w="626109" h="47625">
                  <a:moveTo>
                    <a:pt x="342290" y="11798"/>
                  </a:moveTo>
                  <a:lnTo>
                    <a:pt x="330492" y="11798"/>
                  </a:lnTo>
                  <a:lnTo>
                    <a:pt x="330492" y="23596"/>
                  </a:lnTo>
                  <a:lnTo>
                    <a:pt x="342290" y="23596"/>
                  </a:lnTo>
                  <a:lnTo>
                    <a:pt x="342290" y="11798"/>
                  </a:lnTo>
                  <a:close/>
                </a:path>
                <a:path w="626109" h="47625">
                  <a:moveTo>
                    <a:pt x="365887" y="23609"/>
                  </a:moveTo>
                  <a:lnTo>
                    <a:pt x="354088" y="23609"/>
                  </a:lnTo>
                  <a:lnTo>
                    <a:pt x="342290" y="23609"/>
                  </a:lnTo>
                  <a:lnTo>
                    <a:pt x="330492" y="23609"/>
                  </a:lnTo>
                  <a:lnTo>
                    <a:pt x="330492" y="35407"/>
                  </a:lnTo>
                  <a:lnTo>
                    <a:pt x="330492" y="47205"/>
                  </a:lnTo>
                  <a:lnTo>
                    <a:pt x="342290" y="47205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65887" y="35407"/>
                  </a:lnTo>
                  <a:lnTo>
                    <a:pt x="365887" y="23609"/>
                  </a:lnTo>
                  <a:close/>
                </a:path>
                <a:path w="626109" h="47625">
                  <a:moveTo>
                    <a:pt x="389496" y="23609"/>
                  </a:moveTo>
                  <a:lnTo>
                    <a:pt x="377698" y="23609"/>
                  </a:lnTo>
                  <a:lnTo>
                    <a:pt x="377698" y="35407"/>
                  </a:lnTo>
                  <a:lnTo>
                    <a:pt x="377698" y="47205"/>
                  </a:lnTo>
                  <a:lnTo>
                    <a:pt x="389496" y="47205"/>
                  </a:lnTo>
                  <a:lnTo>
                    <a:pt x="389496" y="35407"/>
                  </a:lnTo>
                  <a:lnTo>
                    <a:pt x="389496" y="23609"/>
                  </a:lnTo>
                  <a:close/>
                </a:path>
                <a:path w="626109" h="47625">
                  <a:moveTo>
                    <a:pt x="389496" y="11798"/>
                  </a:moveTo>
                  <a:lnTo>
                    <a:pt x="377698" y="11798"/>
                  </a:lnTo>
                  <a:lnTo>
                    <a:pt x="365899" y="11798"/>
                  </a:lnTo>
                  <a:lnTo>
                    <a:pt x="365899" y="23596"/>
                  </a:lnTo>
                  <a:lnTo>
                    <a:pt x="377698" y="23596"/>
                  </a:lnTo>
                  <a:lnTo>
                    <a:pt x="389496" y="23596"/>
                  </a:lnTo>
                  <a:lnTo>
                    <a:pt x="389496" y="11798"/>
                  </a:lnTo>
                  <a:close/>
                </a:path>
                <a:path w="626109" h="47625">
                  <a:moveTo>
                    <a:pt x="401307" y="11798"/>
                  </a:moveTo>
                  <a:lnTo>
                    <a:pt x="389509" y="11798"/>
                  </a:lnTo>
                  <a:lnTo>
                    <a:pt x="389509" y="23596"/>
                  </a:lnTo>
                  <a:lnTo>
                    <a:pt x="401307" y="23596"/>
                  </a:lnTo>
                  <a:lnTo>
                    <a:pt x="401307" y="11798"/>
                  </a:lnTo>
                  <a:close/>
                </a:path>
                <a:path w="626109" h="47625">
                  <a:moveTo>
                    <a:pt x="424903" y="23609"/>
                  </a:moveTo>
                  <a:lnTo>
                    <a:pt x="413105" y="23609"/>
                  </a:lnTo>
                  <a:lnTo>
                    <a:pt x="413105" y="35407"/>
                  </a:lnTo>
                  <a:lnTo>
                    <a:pt x="413105" y="47205"/>
                  </a:lnTo>
                  <a:lnTo>
                    <a:pt x="424903" y="47205"/>
                  </a:lnTo>
                  <a:lnTo>
                    <a:pt x="424903" y="35407"/>
                  </a:lnTo>
                  <a:lnTo>
                    <a:pt x="424903" y="23609"/>
                  </a:lnTo>
                  <a:close/>
                </a:path>
                <a:path w="626109" h="47625">
                  <a:moveTo>
                    <a:pt x="460311" y="23609"/>
                  </a:moveTo>
                  <a:lnTo>
                    <a:pt x="448513" y="23609"/>
                  </a:lnTo>
                  <a:lnTo>
                    <a:pt x="436714" y="23609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48513" y="47205"/>
                  </a:lnTo>
                  <a:lnTo>
                    <a:pt x="460311" y="47205"/>
                  </a:lnTo>
                  <a:lnTo>
                    <a:pt x="460311" y="35407"/>
                  </a:lnTo>
                  <a:lnTo>
                    <a:pt x="460311" y="23609"/>
                  </a:lnTo>
                  <a:close/>
                </a:path>
                <a:path w="626109" h="47625">
                  <a:moveTo>
                    <a:pt x="460311" y="11798"/>
                  </a:moveTo>
                  <a:lnTo>
                    <a:pt x="448513" y="11798"/>
                  </a:lnTo>
                  <a:lnTo>
                    <a:pt x="436714" y="11798"/>
                  </a:lnTo>
                  <a:lnTo>
                    <a:pt x="436714" y="23596"/>
                  </a:lnTo>
                  <a:lnTo>
                    <a:pt x="448513" y="23596"/>
                  </a:lnTo>
                  <a:lnTo>
                    <a:pt x="460311" y="23596"/>
                  </a:lnTo>
                  <a:lnTo>
                    <a:pt x="460311" y="11798"/>
                  </a:lnTo>
                  <a:close/>
                </a:path>
                <a:path w="626109" h="47625">
                  <a:moveTo>
                    <a:pt x="483920" y="35407"/>
                  </a:moveTo>
                  <a:lnTo>
                    <a:pt x="472122" y="35407"/>
                  </a:lnTo>
                  <a:lnTo>
                    <a:pt x="460324" y="35407"/>
                  </a:lnTo>
                  <a:lnTo>
                    <a:pt x="460324" y="47205"/>
                  </a:lnTo>
                  <a:lnTo>
                    <a:pt x="472122" y="47205"/>
                  </a:lnTo>
                  <a:lnTo>
                    <a:pt x="483920" y="47205"/>
                  </a:lnTo>
                  <a:lnTo>
                    <a:pt x="483920" y="35407"/>
                  </a:lnTo>
                  <a:close/>
                </a:path>
                <a:path w="626109" h="47625">
                  <a:moveTo>
                    <a:pt x="483920" y="11798"/>
                  </a:moveTo>
                  <a:lnTo>
                    <a:pt x="472122" y="11798"/>
                  </a:lnTo>
                  <a:lnTo>
                    <a:pt x="460324" y="11798"/>
                  </a:lnTo>
                  <a:lnTo>
                    <a:pt x="460324" y="23596"/>
                  </a:lnTo>
                  <a:lnTo>
                    <a:pt x="472122" y="23596"/>
                  </a:lnTo>
                  <a:lnTo>
                    <a:pt x="483920" y="23596"/>
                  </a:lnTo>
                  <a:lnTo>
                    <a:pt x="483920" y="11798"/>
                  </a:lnTo>
                  <a:close/>
                </a:path>
                <a:path w="626109" h="47625">
                  <a:moveTo>
                    <a:pt x="507530" y="23609"/>
                  </a:moveTo>
                  <a:lnTo>
                    <a:pt x="495731" y="23609"/>
                  </a:lnTo>
                  <a:lnTo>
                    <a:pt x="495731" y="35407"/>
                  </a:lnTo>
                  <a:lnTo>
                    <a:pt x="507530" y="35407"/>
                  </a:lnTo>
                  <a:lnTo>
                    <a:pt x="507530" y="23609"/>
                  </a:lnTo>
                  <a:close/>
                </a:path>
                <a:path w="626109" h="47625">
                  <a:moveTo>
                    <a:pt x="519328" y="11798"/>
                  </a:moveTo>
                  <a:lnTo>
                    <a:pt x="507530" y="11798"/>
                  </a:lnTo>
                  <a:lnTo>
                    <a:pt x="507530" y="23596"/>
                  </a:lnTo>
                  <a:lnTo>
                    <a:pt x="519328" y="23596"/>
                  </a:lnTo>
                  <a:lnTo>
                    <a:pt x="519328" y="11798"/>
                  </a:lnTo>
                  <a:close/>
                </a:path>
                <a:path w="626109" h="47625">
                  <a:moveTo>
                    <a:pt x="531139" y="23609"/>
                  </a:moveTo>
                  <a:lnTo>
                    <a:pt x="519341" y="23609"/>
                  </a:lnTo>
                  <a:lnTo>
                    <a:pt x="519341" y="35407"/>
                  </a:lnTo>
                  <a:lnTo>
                    <a:pt x="531139" y="35407"/>
                  </a:lnTo>
                  <a:lnTo>
                    <a:pt x="531139" y="23609"/>
                  </a:lnTo>
                  <a:close/>
                </a:path>
                <a:path w="626109" h="47625">
                  <a:moveTo>
                    <a:pt x="531139" y="11798"/>
                  </a:moveTo>
                  <a:lnTo>
                    <a:pt x="519341" y="11798"/>
                  </a:lnTo>
                  <a:lnTo>
                    <a:pt x="519341" y="23596"/>
                  </a:lnTo>
                  <a:lnTo>
                    <a:pt x="531139" y="23596"/>
                  </a:lnTo>
                  <a:lnTo>
                    <a:pt x="531139" y="11798"/>
                  </a:lnTo>
                  <a:close/>
                </a:path>
                <a:path w="626109" h="47625">
                  <a:moveTo>
                    <a:pt x="554748" y="23609"/>
                  </a:moveTo>
                  <a:lnTo>
                    <a:pt x="542950" y="23609"/>
                  </a:lnTo>
                  <a:lnTo>
                    <a:pt x="542950" y="35407"/>
                  </a:lnTo>
                  <a:lnTo>
                    <a:pt x="554748" y="35407"/>
                  </a:lnTo>
                  <a:lnTo>
                    <a:pt x="554748" y="23609"/>
                  </a:lnTo>
                  <a:close/>
                </a:path>
                <a:path w="626109" h="47625">
                  <a:moveTo>
                    <a:pt x="578345" y="23609"/>
                  </a:moveTo>
                  <a:lnTo>
                    <a:pt x="566547" y="23609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78345" y="23609"/>
                  </a:lnTo>
                  <a:close/>
                </a:path>
                <a:path w="626109" h="47625">
                  <a:moveTo>
                    <a:pt x="578345" y="0"/>
                  </a:moveTo>
                  <a:lnTo>
                    <a:pt x="566547" y="0"/>
                  </a:lnTo>
                  <a:lnTo>
                    <a:pt x="566547" y="11798"/>
                  </a:lnTo>
                  <a:lnTo>
                    <a:pt x="566547" y="23596"/>
                  </a:lnTo>
                  <a:lnTo>
                    <a:pt x="578345" y="23596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26109" h="47625">
                  <a:moveTo>
                    <a:pt x="590156" y="23609"/>
                  </a:moveTo>
                  <a:lnTo>
                    <a:pt x="578358" y="23609"/>
                  </a:lnTo>
                  <a:lnTo>
                    <a:pt x="578358" y="35407"/>
                  </a:lnTo>
                  <a:lnTo>
                    <a:pt x="590156" y="35407"/>
                  </a:lnTo>
                  <a:lnTo>
                    <a:pt x="590156" y="23609"/>
                  </a:lnTo>
                  <a:close/>
                </a:path>
                <a:path w="626109" h="47625">
                  <a:moveTo>
                    <a:pt x="601954" y="0"/>
                  </a:moveTo>
                  <a:lnTo>
                    <a:pt x="590156" y="0"/>
                  </a:lnTo>
                  <a:lnTo>
                    <a:pt x="590156" y="11798"/>
                  </a:lnTo>
                  <a:lnTo>
                    <a:pt x="578358" y="11798"/>
                  </a:lnTo>
                  <a:lnTo>
                    <a:pt x="578358" y="23596"/>
                  </a:lnTo>
                  <a:lnTo>
                    <a:pt x="590156" y="23596"/>
                  </a:lnTo>
                  <a:lnTo>
                    <a:pt x="601954" y="23596"/>
                  </a:lnTo>
                  <a:lnTo>
                    <a:pt x="601954" y="11798"/>
                  </a:lnTo>
                  <a:lnTo>
                    <a:pt x="601954" y="0"/>
                  </a:lnTo>
                  <a:close/>
                </a:path>
                <a:path w="626109" h="47625">
                  <a:moveTo>
                    <a:pt x="625563" y="23609"/>
                  </a:moveTo>
                  <a:lnTo>
                    <a:pt x="613765" y="23609"/>
                  </a:lnTo>
                  <a:lnTo>
                    <a:pt x="613765" y="35407"/>
                  </a:lnTo>
                  <a:lnTo>
                    <a:pt x="625563" y="35407"/>
                  </a:lnTo>
                  <a:lnTo>
                    <a:pt x="625563" y="23609"/>
                  </a:lnTo>
                  <a:close/>
                </a:path>
                <a:path w="626109" h="47625">
                  <a:moveTo>
                    <a:pt x="625563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13765" y="23596"/>
                  </a:lnTo>
                  <a:lnTo>
                    <a:pt x="625563" y="23596"/>
                  </a:lnTo>
                  <a:lnTo>
                    <a:pt x="625563" y="11798"/>
                  </a:lnTo>
                  <a:lnTo>
                    <a:pt x="62556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5933491" y="5941060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09" h="47625">
                  <a:moveTo>
                    <a:pt x="35394" y="35407"/>
                  </a:moveTo>
                  <a:lnTo>
                    <a:pt x="23596" y="35407"/>
                  </a:lnTo>
                  <a:lnTo>
                    <a:pt x="23596" y="23609"/>
                  </a:lnTo>
                  <a:lnTo>
                    <a:pt x="11798" y="23609"/>
                  </a:lnTo>
                  <a:lnTo>
                    <a:pt x="11798" y="11811"/>
                  </a:lnTo>
                  <a:lnTo>
                    <a:pt x="0" y="11811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11798" y="47205"/>
                  </a:lnTo>
                  <a:lnTo>
                    <a:pt x="23596" y="47205"/>
                  </a:lnTo>
                  <a:lnTo>
                    <a:pt x="35394" y="47205"/>
                  </a:lnTo>
                  <a:lnTo>
                    <a:pt x="35394" y="35407"/>
                  </a:lnTo>
                  <a:close/>
                </a:path>
                <a:path w="626109" h="47625">
                  <a:moveTo>
                    <a:pt x="59004" y="11811"/>
                  </a:moveTo>
                  <a:lnTo>
                    <a:pt x="47205" y="11811"/>
                  </a:lnTo>
                  <a:lnTo>
                    <a:pt x="47205" y="23609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47205" y="47205"/>
                  </a:lnTo>
                  <a:lnTo>
                    <a:pt x="59004" y="47205"/>
                  </a:lnTo>
                  <a:lnTo>
                    <a:pt x="59004" y="35407"/>
                  </a:lnTo>
                  <a:lnTo>
                    <a:pt x="59004" y="23609"/>
                  </a:lnTo>
                  <a:lnTo>
                    <a:pt x="59004" y="11811"/>
                  </a:lnTo>
                  <a:close/>
                </a:path>
                <a:path w="626109" h="47625">
                  <a:moveTo>
                    <a:pt x="94411" y="11811"/>
                  </a:moveTo>
                  <a:lnTo>
                    <a:pt x="82613" y="11811"/>
                  </a:lnTo>
                  <a:lnTo>
                    <a:pt x="70815" y="11811"/>
                  </a:lnTo>
                  <a:lnTo>
                    <a:pt x="59016" y="11811"/>
                  </a:ln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70815" y="23609"/>
                  </a:lnTo>
                  <a:lnTo>
                    <a:pt x="82613" y="23609"/>
                  </a:lnTo>
                  <a:lnTo>
                    <a:pt x="82613" y="35407"/>
                  </a:lnTo>
                  <a:lnTo>
                    <a:pt x="94411" y="35407"/>
                  </a:lnTo>
                  <a:lnTo>
                    <a:pt x="94411" y="23609"/>
                  </a:lnTo>
                  <a:lnTo>
                    <a:pt x="94411" y="11811"/>
                  </a:lnTo>
                  <a:close/>
                </a:path>
                <a:path w="626109" h="47625">
                  <a:moveTo>
                    <a:pt x="129819" y="11811"/>
                  </a:moveTo>
                  <a:lnTo>
                    <a:pt x="118021" y="11811"/>
                  </a:lnTo>
                  <a:lnTo>
                    <a:pt x="106222" y="11811"/>
                  </a:lnTo>
                  <a:lnTo>
                    <a:pt x="94424" y="11811"/>
                  </a:ln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18021" y="35407"/>
                  </a:lnTo>
                  <a:lnTo>
                    <a:pt x="118021" y="23609"/>
                  </a:lnTo>
                  <a:lnTo>
                    <a:pt x="129819" y="23609"/>
                  </a:lnTo>
                  <a:lnTo>
                    <a:pt x="129819" y="11811"/>
                  </a:lnTo>
                  <a:close/>
                </a:path>
                <a:path w="626109" h="47625">
                  <a:moveTo>
                    <a:pt x="141630" y="11811"/>
                  </a:moveTo>
                  <a:lnTo>
                    <a:pt x="129832" y="11811"/>
                  </a:lnTo>
                  <a:lnTo>
                    <a:pt x="129832" y="23609"/>
                  </a:lnTo>
                  <a:lnTo>
                    <a:pt x="129832" y="35407"/>
                  </a:lnTo>
                  <a:lnTo>
                    <a:pt x="141630" y="35407"/>
                  </a:lnTo>
                  <a:lnTo>
                    <a:pt x="141630" y="23609"/>
                  </a:lnTo>
                  <a:lnTo>
                    <a:pt x="141630" y="11811"/>
                  </a:lnTo>
                  <a:close/>
                </a:path>
                <a:path w="626109" h="47625">
                  <a:moveTo>
                    <a:pt x="177038" y="23609"/>
                  </a:moveTo>
                  <a:lnTo>
                    <a:pt x="165239" y="23609"/>
                  </a:ln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77038" y="35407"/>
                  </a:lnTo>
                  <a:lnTo>
                    <a:pt x="177038" y="23609"/>
                  </a:lnTo>
                  <a:close/>
                </a:path>
                <a:path w="626109" h="47625">
                  <a:moveTo>
                    <a:pt x="188836" y="11811"/>
                  </a:moveTo>
                  <a:lnTo>
                    <a:pt x="177038" y="11811"/>
                  </a:lnTo>
                  <a:lnTo>
                    <a:pt x="177038" y="23609"/>
                  </a:lnTo>
                  <a:lnTo>
                    <a:pt x="188836" y="23609"/>
                  </a:lnTo>
                  <a:lnTo>
                    <a:pt x="188836" y="11811"/>
                  </a:lnTo>
                  <a:close/>
                </a:path>
                <a:path w="626109" h="47625">
                  <a:moveTo>
                    <a:pt x="212445" y="23609"/>
                  </a:moveTo>
                  <a:lnTo>
                    <a:pt x="200647" y="23609"/>
                  </a:lnTo>
                  <a:lnTo>
                    <a:pt x="200647" y="35407"/>
                  </a:lnTo>
                  <a:lnTo>
                    <a:pt x="212445" y="35407"/>
                  </a:lnTo>
                  <a:lnTo>
                    <a:pt x="212445" y="23609"/>
                  </a:lnTo>
                  <a:close/>
                </a:path>
                <a:path w="626109" h="47625">
                  <a:moveTo>
                    <a:pt x="236054" y="23609"/>
                  </a:moveTo>
                  <a:lnTo>
                    <a:pt x="224256" y="23609"/>
                  </a:lnTo>
                  <a:lnTo>
                    <a:pt x="212458" y="23609"/>
                  </a:lnTo>
                  <a:lnTo>
                    <a:pt x="212458" y="35407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36054" y="23609"/>
                  </a:lnTo>
                  <a:close/>
                </a:path>
                <a:path w="626109" h="47625">
                  <a:moveTo>
                    <a:pt x="247853" y="11811"/>
                  </a:moveTo>
                  <a:lnTo>
                    <a:pt x="236054" y="11811"/>
                  </a:lnTo>
                  <a:lnTo>
                    <a:pt x="236054" y="23609"/>
                  </a:lnTo>
                  <a:lnTo>
                    <a:pt x="247853" y="23609"/>
                  </a:lnTo>
                  <a:lnTo>
                    <a:pt x="247853" y="11811"/>
                  </a:lnTo>
                  <a:close/>
                </a:path>
                <a:path w="626109" h="47625">
                  <a:moveTo>
                    <a:pt x="259664" y="11811"/>
                  </a:moveTo>
                  <a:lnTo>
                    <a:pt x="247865" y="11811"/>
                  </a:lnTo>
                  <a:lnTo>
                    <a:pt x="247865" y="23609"/>
                  </a:lnTo>
                  <a:lnTo>
                    <a:pt x="247865" y="35407"/>
                  </a:lnTo>
                  <a:lnTo>
                    <a:pt x="259664" y="35407"/>
                  </a:lnTo>
                  <a:lnTo>
                    <a:pt x="259664" y="23609"/>
                  </a:lnTo>
                  <a:lnTo>
                    <a:pt x="259664" y="11811"/>
                  </a:lnTo>
                  <a:close/>
                </a:path>
                <a:path w="626109" h="47625">
                  <a:moveTo>
                    <a:pt x="306870" y="11811"/>
                  </a:moveTo>
                  <a:lnTo>
                    <a:pt x="295071" y="11811"/>
                  </a:lnTo>
                  <a:lnTo>
                    <a:pt x="283273" y="11811"/>
                  </a:lnTo>
                  <a:lnTo>
                    <a:pt x="271475" y="11811"/>
                  </a:lnTo>
                  <a:lnTo>
                    <a:pt x="271475" y="23609"/>
                  </a:lnTo>
                  <a:lnTo>
                    <a:pt x="271475" y="35407"/>
                  </a:lnTo>
                  <a:lnTo>
                    <a:pt x="283273" y="35407"/>
                  </a:lnTo>
                  <a:lnTo>
                    <a:pt x="283273" y="23609"/>
                  </a:lnTo>
                  <a:lnTo>
                    <a:pt x="295071" y="23609"/>
                  </a:lnTo>
                  <a:lnTo>
                    <a:pt x="295071" y="35407"/>
                  </a:lnTo>
                  <a:lnTo>
                    <a:pt x="306870" y="35407"/>
                  </a:lnTo>
                  <a:lnTo>
                    <a:pt x="306870" y="23609"/>
                  </a:lnTo>
                  <a:lnTo>
                    <a:pt x="306870" y="11811"/>
                  </a:lnTo>
                  <a:close/>
                </a:path>
                <a:path w="626109" h="47625">
                  <a:moveTo>
                    <a:pt x="330479" y="11811"/>
                  </a:moveTo>
                  <a:lnTo>
                    <a:pt x="318681" y="11811"/>
                  </a:lnTo>
                  <a:lnTo>
                    <a:pt x="306882" y="11811"/>
                  </a:lnTo>
                  <a:lnTo>
                    <a:pt x="306882" y="23609"/>
                  </a:lnTo>
                  <a:lnTo>
                    <a:pt x="306882" y="35407"/>
                  </a:lnTo>
                  <a:lnTo>
                    <a:pt x="318681" y="35407"/>
                  </a:lnTo>
                  <a:lnTo>
                    <a:pt x="318681" y="23609"/>
                  </a:lnTo>
                  <a:lnTo>
                    <a:pt x="330479" y="23609"/>
                  </a:lnTo>
                  <a:lnTo>
                    <a:pt x="330479" y="11811"/>
                  </a:lnTo>
                  <a:close/>
                </a:path>
                <a:path w="626109" h="47625">
                  <a:moveTo>
                    <a:pt x="342290" y="11811"/>
                  </a:moveTo>
                  <a:lnTo>
                    <a:pt x="330492" y="11811"/>
                  </a:lnTo>
                  <a:lnTo>
                    <a:pt x="330492" y="23609"/>
                  </a:lnTo>
                  <a:lnTo>
                    <a:pt x="342290" y="23609"/>
                  </a:lnTo>
                  <a:lnTo>
                    <a:pt x="342290" y="11811"/>
                  </a:lnTo>
                  <a:close/>
                </a:path>
                <a:path w="626109" h="47625">
                  <a:moveTo>
                    <a:pt x="365887" y="11811"/>
                  </a:moveTo>
                  <a:lnTo>
                    <a:pt x="354088" y="11811"/>
                  </a:lnTo>
                  <a:lnTo>
                    <a:pt x="354088" y="23609"/>
                  </a:lnTo>
                  <a:lnTo>
                    <a:pt x="365887" y="23609"/>
                  </a:lnTo>
                  <a:lnTo>
                    <a:pt x="365887" y="11811"/>
                  </a:lnTo>
                  <a:close/>
                </a:path>
                <a:path w="626109" h="47625">
                  <a:moveTo>
                    <a:pt x="389496" y="11811"/>
                  </a:moveTo>
                  <a:lnTo>
                    <a:pt x="377698" y="11811"/>
                  </a:lnTo>
                  <a:lnTo>
                    <a:pt x="377698" y="23609"/>
                  </a:lnTo>
                  <a:lnTo>
                    <a:pt x="389496" y="23609"/>
                  </a:lnTo>
                  <a:lnTo>
                    <a:pt x="389496" y="11811"/>
                  </a:lnTo>
                  <a:close/>
                </a:path>
                <a:path w="626109" h="47625">
                  <a:moveTo>
                    <a:pt x="424903" y="11811"/>
                  </a:moveTo>
                  <a:lnTo>
                    <a:pt x="413105" y="11811"/>
                  </a:lnTo>
                  <a:lnTo>
                    <a:pt x="413105" y="23609"/>
                  </a:lnTo>
                  <a:lnTo>
                    <a:pt x="401307" y="23609"/>
                  </a:lnTo>
                  <a:lnTo>
                    <a:pt x="401307" y="11811"/>
                  </a:lnTo>
                  <a:lnTo>
                    <a:pt x="389509" y="11811"/>
                  </a:ln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lnTo>
                    <a:pt x="424903" y="11811"/>
                  </a:lnTo>
                  <a:close/>
                </a:path>
                <a:path w="626109" h="47625">
                  <a:moveTo>
                    <a:pt x="460311" y="11811"/>
                  </a:moveTo>
                  <a:lnTo>
                    <a:pt x="448513" y="11811"/>
                  </a:lnTo>
                  <a:lnTo>
                    <a:pt x="436714" y="11811"/>
                  </a:lnTo>
                  <a:lnTo>
                    <a:pt x="436714" y="23609"/>
                  </a:lnTo>
                  <a:lnTo>
                    <a:pt x="448513" y="23609"/>
                  </a:lnTo>
                  <a:lnTo>
                    <a:pt x="460311" y="23609"/>
                  </a:lnTo>
                  <a:lnTo>
                    <a:pt x="460311" y="11811"/>
                  </a:lnTo>
                  <a:close/>
                </a:path>
                <a:path w="626109" h="47625">
                  <a:moveTo>
                    <a:pt x="483920" y="23609"/>
                  </a:moveTo>
                  <a:lnTo>
                    <a:pt x="472122" y="23609"/>
                  </a:lnTo>
                  <a:lnTo>
                    <a:pt x="472122" y="11811"/>
                  </a:lnTo>
                  <a:lnTo>
                    <a:pt x="460324" y="11811"/>
                  </a:lnTo>
                  <a:lnTo>
                    <a:pt x="460324" y="23609"/>
                  </a:lnTo>
                  <a:lnTo>
                    <a:pt x="460324" y="35407"/>
                  </a:lnTo>
                  <a:lnTo>
                    <a:pt x="472122" y="35407"/>
                  </a:lnTo>
                  <a:lnTo>
                    <a:pt x="483920" y="35407"/>
                  </a:lnTo>
                  <a:lnTo>
                    <a:pt x="483920" y="23609"/>
                  </a:lnTo>
                  <a:close/>
                </a:path>
                <a:path w="626109" h="47625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09" h="47625">
                  <a:moveTo>
                    <a:pt x="495731" y="11811"/>
                  </a:moveTo>
                  <a:lnTo>
                    <a:pt x="483933" y="11811"/>
                  </a:ln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495731" y="23609"/>
                  </a:lnTo>
                  <a:lnTo>
                    <a:pt x="495731" y="11811"/>
                  </a:lnTo>
                  <a:close/>
                </a:path>
                <a:path w="626109" h="47625">
                  <a:moveTo>
                    <a:pt x="507530" y="0"/>
                  </a:move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07530" y="0"/>
                  </a:lnTo>
                  <a:close/>
                </a:path>
                <a:path w="626109" h="47625">
                  <a:moveTo>
                    <a:pt x="519328" y="23609"/>
                  </a:moveTo>
                  <a:lnTo>
                    <a:pt x="507530" y="23609"/>
                  </a:lnTo>
                  <a:lnTo>
                    <a:pt x="507530" y="35407"/>
                  </a:lnTo>
                  <a:lnTo>
                    <a:pt x="519328" y="35407"/>
                  </a:lnTo>
                  <a:lnTo>
                    <a:pt x="519328" y="23609"/>
                  </a:lnTo>
                  <a:close/>
                </a:path>
                <a:path w="626109" h="47625">
                  <a:moveTo>
                    <a:pt x="531139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31139" y="11798"/>
                  </a:lnTo>
                  <a:lnTo>
                    <a:pt x="531139" y="0"/>
                  </a:lnTo>
                  <a:close/>
                </a:path>
                <a:path w="626109" h="47625">
                  <a:moveTo>
                    <a:pt x="542937" y="11811"/>
                  </a:moveTo>
                  <a:lnTo>
                    <a:pt x="531139" y="11811"/>
                  </a:lnTo>
                  <a:lnTo>
                    <a:pt x="519341" y="11811"/>
                  </a:lnTo>
                  <a:lnTo>
                    <a:pt x="519341" y="23609"/>
                  </a:lnTo>
                  <a:lnTo>
                    <a:pt x="531139" y="23609"/>
                  </a:lnTo>
                  <a:lnTo>
                    <a:pt x="531139" y="35407"/>
                  </a:lnTo>
                  <a:lnTo>
                    <a:pt x="542937" y="35407"/>
                  </a:lnTo>
                  <a:lnTo>
                    <a:pt x="542937" y="23609"/>
                  </a:lnTo>
                  <a:lnTo>
                    <a:pt x="542937" y="11811"/>
                  </a:lnTo>
                  <a:close/>
                </a:path>
                <a:path w="626109" h="47625">
                  <a:moveTo>
                    <a:pt x="578345" y="11811"/>
                  </a:moveTo>
                  <a:lnTo>
                    <a:pt x="566547" y="11811"/>
                  </a:lnTo>
                  <a:lnTo>
                    <a:pt x="554748" y="11811"/>
                  </a:lnTo>
                  <a:lnTo>
                    <a:pt x="542950" y="11811"/>
                  </a:lnTo>
                  <a:lnTo>
                    <a:pt x="542950" y="23609"/>
                  </a:lnTo>
                  <a:lnTo>
                    <a:pt x="542950" y="35407"/>
                  </a:lnTo>
                  <a:lnTo>
                    <a:pt x="554748" y="35407"/>
                  </a:lnTo>
                  <a:lnTo>
                    <a:pt x="566547" y="35407"/>
                  </a:lnTo>
                  <a:lnTo>
                    <a:pt x="566547" y="23609"/>
                  </a:lnTo>
                  <a:lnTo>
                    <a:pt x="578345" y="23609"/>
                  </a:lnTo>
                  <a:lnTo>
                    <a:pt x="578345" y="11811"/>
                  </a:lnTo>
                  <a:close/>
                </a:path>
                <a:path w="626109" h="47625">
                  <a:moveTo>
                    <a:pt x="578345" y="0"/>
                  </a:moveTo>
                  <a:lnTo>
                    <a:pt x="566547" y="0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26109" h="47625">
                  <a:moveTo>
                    <a:pt x="590156" y="11811"/>
                  </a:moveTo>
                  <a:lnTo>
                    <a:pt x="578358" y="11811"/>
                  </a:lnTo>
                  <a:lnTo>
                    <a:pt x="578358" y="23609"/>
                  </a:lnTo>
                  <a:lnTo>
                    <a:pt x="590156" y="23609"/>
                  </a:lnTo>
                  <a:lnTo>
                    <a:pt x="590156" y="11811"/>
                  </a:lnTo>
                  <a:close/>
                </a:path>
                <a:path w="626109" h="47625">
                  <a:moveTo>
                    <a:pt x="590156" y="0"/>
                  </a:moveTo>
                  <a:lnTo>
                    <a:pt x="578358" y="0"/>
                  </a:lnTo>
                  <a:lnTo>
                    <a:pt x="578358" y="11798"/>
                  </a:lnTo>
                  <a:lnTo>
                    <a:pt x="590156" y="11798"/>
                  </a:lnTo>
                  <a:lnTo>
                    <a:pt x="590156" y="0"/>
                  </a:lnTo>
                  <a:close/>
                </a:path>
                <a:path w="626109" h="47625">
                  <a:moveTo>
                    <a:pt x="601954" y="23609"/>
                  </a:moveTo>
                  <a:lnTo>
                    <a:pt x="590156" y="23609"/>
                  </a:lnTo>
                  <a:lnTo>
                    <a:pt x="590156" y="35407"/>
                  </a:lnTo>
                  <a:lnTo>
                    <a:pt x="601954" y="35407"/>
                  </a:lnTo>
                  <a:lnTo>
                    <a:pt x="601954" y="23609"/>
                  </a:lnTo>
                  <a:close/>
                </a:path>
                <a:path w="626109" h="47625">
                  <a:moveTo>
                    <a:pt x="625563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25563" y="11798"/>
                  </a:lnTo>
                  <a:lnTo>
                    <a:pt x="62556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5933491" y="5976467"/>
              <a:ext cx="614045" cy="35560"/>
            </a:xfrm>
            <a:custGeom>
              <a:avLst/>
              <a:gdLst/>
              <a:ahLst/>
              <a:cxnLst/>
              <a:rect l="l" t="t" r="r" b="b"/>
              <a:pathLst>
                <a:path w="614045" h="35560">
                  <a:moveTo>
                    <a:pt x="11798" y="11811"/>
                  </a:moveTo>
                  <a:lnTo>
                    <a:pt x="0" y="11811"/>
                  </a:lnTo>
                  <a:lnTo>
                    <a:pt x="0" y="23609"/>
                  </a:lnTo>
                  <a:lnTo>
                    <a:pt x="11798" y="23609"/>
                  </a:lnTo>
                  <a:lnTo>
                    <a:pt x="11798" y="11811"/>
                  </a:lnTo>
                  <a:close/>
                </a:path>
                <a:path w="614045" h="35560">
                  <a:moveTo>
                    <a:pt x="35394" y="11811"/>
                  </a:moveTo>
                  <a:lnTo>
                    <a:pt x="23596" y="11811"/>
                  </a:lnTo>
                  <a:lnTo>
                    <a:pt x="23596" y="23609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lnTo>
                    <a:pt x="35394" y="11811"/>
                  </a:lnTo>
                  <a:close/>
                </a:path>
                <a:path w="614045" h="35560">
                  <a:moveTo>
                    <a:pt x="59004" y="23609"/>
                  </a:moveTo>
                  <a:lnTo>
                    <a:pt x="47205" y="23609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59004" y="35407"/>
                  </a:lnTo>
                  <a:lnTo>
                    <a:pt x="59004" y="23609"/>
                  </a:lnTo>
                  <a:close/>
                </a:path>
                <a:path w="614045" h="35560">
                  <a:moveTo>
                    <a:pt x="59004" y="0"/>
                  </a:moveTo>
                  <a:lnTo>
                    <a:pt x="47205" y="0"/>
                  </a:lnTo>
                  <a:lnTo>
                    <a:pt x="47205" y="11798"/>
                  </a:lnTo>
                  <a:lnTo>
                    <a:pt x="59004" y="11798"/>
                  </a:lnTo>
                  <a:lnTo>
                    <a:pt x="59004" y="0"/>
                  </a:lnTo>
                  <a:close/>
                </a:path>
                <a:path w="614045" h="35560">
                  <a:moveTo>
                    <a:pt x="82613" y="0"/>
                  </a:moveTo>
                  <a:lnTo>
                    <a:pt x="70815" y="0"/>
                  </a:lnTo>
                  <a:lnTo>
                    <a:pt x="59016" y="0"/>
                  </a:lnTo>
                  <a:lnTo>
                    <a:pt x="59016" y="11798"/>
                  </a:lnTo>
                  <a:lnTo>
                    <a:pt x="70815" y="11798"/>
                  </a:lnTo>
                  <a:lnTo>
                    <a:pt x="82613" y="11798"/>
                  </a:lnTo>
                  <a:lnTo>
                    <a:pt x="82613" y="0"/>
                  </a:lnTo>
                  <a:close/>
                </a:path>
                <a:path w="614045" h="35560">
                  <a:moveTo>
                    <a:pt x="94411" y="23609"/>
                  </a:moveTo>
                  <a:lnTo>
                    <a:pt x="82613" y="23609"/>
                  </a:lnTo>
                  <a:lnTo>
                    <a:pt x="70815" y="23609"/>
                  </a:ln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94411" y="35407"/>
                  </a:lnTo>
                  <a:lnTo>
                    <a:pt x="94411" y="23609"/>
                  </a:lnTo>
                  <a:close/>
                </a:path>
                <a:path w="614045" h="35560">
                  <a:moveTo>
                    <a:pt x="106222" y="11811"/>
                  </a:moveTo>
                  <a:lnTo>
                    <a:pt x="94424" y="11811"/>
                  </a:ln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06222" y="23609"/>
                  </a:lnTo>
                  <a:lnTo>
                    <a:pt x="106222" y="11811"/>
                  </a:lnTo>
                  <a:close/>
                </a:path>
                <a:path w="614045" h="35560">
                  <a:moveTo>
                    <a:pt x="118021" y="0"/>
                  </a:moveTo>
                  <a:lnTo>
                    <a:pt x="106222" y="0"/>
                  </a:lnTo>
                  <a:lnTo>
                    <a:pt x="94424" y="0"/>
                  </a:lnTo>
                  <a:lnTo>
                    <a:pt x="94424" y="11798"/>
                  </a:lnTo>
                  <a:lnTo>
                    <a:pt x="106222" y="11798"/>
                  </a:lnTo>
                  <a:lnTo>
                    <a:pt x="118021" y="11798"/>
                  </a:lnTo>
                  <a:lnTo>
                    <a:pt x="118021" y="0"/>
                  </a:lnTo>
                  <a:close/>
                </a:path>
                <a:path w="614045" h="35560">
                  <a:moveTo>
                    <a:pt x="141630" y="0"/>
                  </a:moveTo>
                  <a:lnTo>
                    <a:pt x="129832" y="0"/>
                  </a:lnTo>
                  <a:lnTo>
                    <a:pt x="129832" y="11798"/>
                  </a:lnTo>
                  <a:lnTo>
                    <a:pt x="141630" y="11798"/>
                  </a:lnTo>
                  <a:lnTo>
                    <a:pt x="141630" y="0"/>
                  </a:lnTo>
                  <a:close/>
                </a:path>
                <a:path w="614045" h="35560">
                  <a:moveTo>
                    <a:pt x="153428" y="11811"/>
                  </a:moveTo>
                  <a:lnTo>
                    <a:pt x="141630" y="11811"/>
                  </a:lnTo>
                  <a:lnTo>
                    <a:pt x="141630" y="23609"/>
                  </a:lnTo>
                  <a:lnTo>
                    <a:pt x="141630" y="35407"/>
                  </a:lnTo>
                  <a:lnTo>
                    <a:pt x="153428" y="35407"/>
                  </a:lnTo>
                  <a:lnTo>
                    <a:pt x="153428" y="23609"/>
                  </a:lnTo>
                  <a:lnTo>
                    <a:pt x="153428" y="11811"/>
                  </a:lnTo>
                  <a:close/>
                </a:path>
                <a:path w="614045" h="35560">
                  <a:moveTo>
                    <a:pt x="165239" y="0"/>
                  </a:moveTo>
                  <a:lnTo>
                    <a:pt x="153441" y="0"/>
                  </a:lnTo>
                  <a:lnTo>
                    <a:pt x="153441" y="11798"/>
                  </a:lnTo>
                  <a:lnTo>
                    <a:pt x="165239" y="11798"/>
                  </a:lnTo>
                  <a:lnTo>
                    <a:pt x="165239" y="0"/>
                  </a:lnTo>
                  <a:close/>
                </a:path>
                <a:path w="614045" h="35560">
                  <a:moveTo>
                    <a:pt x="188836" y="23609"/>
                  </a:moveTo>
                  <a:lnTo>
                    <a:pt x="177038" y="23609"/>
                  </a:lnTo>
                  <a:lnTo>
                    <a:pt x="177038" y="11811"/>
                  </a:lnTo>
                  <a:lnTo>
                    <a:pt x="165239" y="11811"/>
                  </a:lnTo>
                  <a:lnTo>
                    <a:pt x="153441" y="11811"/>
                  </a:ln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close/>
                </a:path>
                <a:path w="614045" h="35560">
                  <a:moveTo>
                    <a:pt x="188836" y="0"/>
                  </a:moveTo>
                  <a:lnTo>
                    <a:pt x="177038" y="0"/>
                  </a:lnTo>
                  <a:lnTo>
                    <a:pt x="177038" y="11798"/>
                  </a:lnTo>
                  <a:lnTo>
                    <a:pt x="188836" y="11798"/>
                  </a:lnTo>
                  <a:lnTo>
                    <a:pt x="188836" y="0"/>
                  </a:lnTo>
                  <a:close/>
                </a:path>
                <a:path w="614045" h="35560">
                  <a:moveTo>
                    <a:pt x="212445" y="11811"/>
                  </a:moveTo>
                  <a:lnTo>
                    <a:pt x="200647" y="11811"/>
                  </a:lnTo>
                  <a:lnTo>
                    <a:pt x="200647" y="23609"/>
                  </a:lnTo>
                  <a:lnTo>
                    <a:pt x="200647" y="35407"/>
                  </a:lnTo>
                  <a:lnTo>
                    <a:pt x="212445" y="35407"/>
                  </a:lnTo>
                  <a:lnTo>
                    <a:pt x="212445" y="23609"/>
                  </a:lnTo>
                  <a:lnTo>
                    <a:pt x="212445" y="11811"/>
                  </a:lnTo>
                  <a:close/>
                </a:path>
                <a:path w="614045" h="35560">
                  <a:moveTo>
                    <a:pt x="247853" y="11811"/>
                  </a:moveTo>
                  <a:lnTo>
                    <a:pt x="236054" y="11811"/>
                  </a:lnTo>
                  <a:lnTo>
                    <a:pt x="224256" y="11811"/>
                  </a:lnTo>
                  <a:lnTo>
                    <a:pt x="212458" y="11811"/>
                  </a:lnTo>
                  <a:lnTo>
                    <a:pt x="212458" y="23609"/>
                  </a:lnTo>
                  <a:lnTo>
                    <a:pt x="224256" y="23609"/>
                  </a:lnTo>
                  <a:lnTo>
                    <a:pt x="236054" y="23609"/>
                  </a:lnTo>
                  <a:lnTo>
                    <a:pt x="236054" y="35407"/>
                  </a:lnTo>
                  <a:lnTo>
                    <a:pt x="247853" y="35407"/>
                  </a:lnTo>
                  <a:lnTo>
                    <a:pt x="247853" y="23609"/>
                  </a:lnTo>
                  <a:lnTo>
                    <a:pt x="247853" y="11811"/>
                  </a:lnTo>
                  <a:close/>
                </a:path>
                <a:path w="614045" h="35560">
                  <a:moveTo>
                    <a:pt x="247853" y="0"/>
                  </a:moveTo>
                  <a:lnTo>
                    <a:pt x="236054" y="0"/>
                  </a:lnTo>
                  <a:lnTo>
                    <a:pt x="224256" y="0"/>
                  </a:lnTo>
                  <a:lnTo>
                    <a:pt x="212458" y="0"/>
                  </a:lnTo>
                  <a:lnTo>
                    <a:pt x="212458" y="11798"/>
                  </a:lnTo>
                  <a:lnTo>
                    <a:pt x="224256" y="11798"/>
                  </a:lnTo>
                  <a:lnTo>
                    <a:pt x="236054" y="11798"/>
                  </a:lnTo>
                  <a:lnTo>
                    <a:pt x="247853" y="11798"/>
                  </a:lnTo>
                  <a:lnTo>
                    <a:pt x="247853" y="0"/>
                  </a:lnTo>
                  <a:close/>
                </a:path>
                <a:path w="614045" h="35560">
                  <a:moveTo>
                    <a:pt x="259664" y="11811"/>
                  </a:moveTo>
                  <a:lnTo>
                    <a:pt x="247865" y="11811"/>
                  </a:lnTo>
                  <a:lnTo>
                    <a:pt x="247865" y="23609"/>
                  </a:lnTo>
                  <a:lnTo>
                    <a:pt x="259664" y="23609"/>
                  </a:lnTo>
                  <a:lnTo>
                    <a:pt x="259664" y="11811"/>
                  </a:lnTo>
                  <a:close/>
                </a:path>
                <a:path w="614045" h="35560">
                  <a:moveTo>
                    <a:pt x="271462" y="23609"/>
                  </a:moveTo>
                  <a:lnTo>
                    <a:pt x="259664" y="23609"/>
                  </a:lnTo>
                  <a:lnTo>
                    <a:pt x="259664" y="35407"/>
                  </a:lnTo>
                  <a:lnTo>
                    <a:pt x="271462" y="35407"/>
                  </a:lnTo>
                  <a:lnTo>
                    <a:pt x="271462" y="23609"/>
                  </a:lnTo>
                  <a:close/>
                </a:path>
                <a:path w="614045" h="35560">
                  <a:moveTo>
                    <a:pt x="283273" y="11811"/>
                  </a:moveTo>
                  <a:lnTo>
                    <a:pt x="271475" y="11811"/>
                  </a:lnTo>
                  <a:lnTo>
                    <a:pt x="271475" y="23609"/>
                  </a:lnTo>
                  <a:lnTo>
                    <a:pt x="283273" y="23609"/>
                  </a:lnTo>
                  <a:lnTo>
                    <a:pt x="283273" y="11811"/>
                  </a:lnTo>
                  <a:close/>
                </a:path>
                <a:path w="614045" h="35560">
                  <a:moveTo>
                    <a:pt x="295071" y="0"/>
                  </a:moveTo>
                  <a:lnTo>
                    <a:pt x="283273" y="0"/>
                  </a:lnTo>
                  <a:lnTo>
                    <a:pt x="283273" y="11798"/>
                  </a:lnTo>
                  <a:lnTo>
                    <a:pt x="295071" y="11798"/>
                  </a:lnTo>
                  <a:lnTo>
                    <a:pt x="295071" y="0"/>
                  </a:lnTo>
                  <a:close/>
                </a:path>
                <a:path w="614045" h="35560">
                  <a:moveTo>
                    <a:pt x="306870" y="11811"/>
                  </a:moveTo>
                  <a:lnTo>
                    <a:pt x="295071" y="11811"/>
                  </a:lnTo>
                  <a:lnTo>
                    <a:pt x="295071" y="23609"/>
                  </a:ln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306870" y="35407"/>
                  </a:lnTo>
                  <a:lnTo>
                    <a:pt x="306870" y="23609"/>
                  </a:lnTo>
                  <a:lnTo>
                    <a:pt x="306870" y="11811"/>
                  </a:lnTo>
                  <a:close/>
                </a:path>
                <a:path w="614045" h="35560">
                  <a:moveTo>
                    <a:pt x="342290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42290" y="11798"/>
                  </a:lnTo>
                  <a:lnTo>
                    <a:pt x="342290" y="0"/>
                  </a:lnTo>
                  <a:close/>
                </a:path>
                <a:path w="614045" h="35560">
                  <a:moveTo>
                    <a:pt x="365887" y="11811"/>
                  </a:moveTo>
                  <a:lnTo>
                    <a:pt x="354088" y="11811"/>
                  </a:lnTo>
                  <a:lnTo>
                    <a:pt x="342290" y="11811"/>
                  </a:lnTo>
                  <a:lnTo>
                    <a:pt x="342290" y="23609"/>
                  </a:lnTo>
                  <a:lnTo>
                    <a:pt x="354088" y="23609"/>
                  </a:lnTo>
                  <a:lnTo>
                    <a:pt x="365887" y="23609"/>
                  </a:lnTo>
                  <a:lnTo>
                    <a:pt x="365887" y="11811"/>
                  </a:lnTo>
                  <a:close/>
                </a:path>
                <a:path w="614045" h="35560">
                  <a:moveTo>
                    <a:pt x="377698" y="0"/>
                  </a:moveTo>
                  <a:lnTo>
                    <a:pt x="365899" y="0"/>
                  </a:lnTo>
                  <a:lnTo>
                    <a:pt x="365899" y="11798"/>
                  </a:lnTo>
                  <a:lnTo>
                    <a:pt x="377698" y="11798"/>
                  </a:lnTo>
                  <a:lnTo>
                    <a:pt x="377698" y="0"/>
                  </a:lnTo>
                  <a:close/>
                </a:path>
                <a:path w="614045" h="35560">
                  <a:moveTo>
                    <a:pt x="401307" y="11811"/>
                  </a:moveTo>
                  <a:lnTo>
                    <a:pt x="389509" y="11811"/>
                  </a:lnTo>
                  <a:lnTo>
                    <a:pt x="389509" y="23609"/>
                  </a:lnTo>
                  <a:lnTo>
                    <a:pt x="401307" y="23609"/>
                  </a:lnTo>
                  <a:lnTo>
                    <a:pt x="401307" y="11811"/>
                  </a:lnTo>
                  <a:close/>
                </a:path>
                <a:path w="614045" h="35560">
                  <a:moveTo>
                    <a:pt x="424903" y="11811"/>
                  </a:moveTo>
                  <a:lnTo>
                    <a:pt x="413105" y="11811"/>
                  </a:lnTo>
                  <a:lnTo>
                    <a:pt x="413105" y="23609"/>
                  </a:lnTo>
                  <a:lnTo>
                    <a:pt x="401307" y="23609"/>
                  </a:lnTo>
                  <a:lnTo>
                    <a:pt x="401307" y="35407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lnTo>
                    <a:pt x="424903" y="11811"/>
                  </a:lnTo>
                  <a:close/>
                </a:path>
                <a:path w="614045" h="35560">
                  <a:moveTo>
                    <a:pt x="424903" y="0"/>
                  </a:moveTo>
                  <a:lnTo>
                    <a:pt x="413105" y="0"/>
                  </a:lnTo>
                  <a:lnTo>
                    <a:pt x="401307" y="0"/>
                  </a:lnTo>
                  <a:lnTo>
                    <a:pt x="401307" y="11798"/>
                  </a:lnTo>
                  <a:lnTo>
                    <a:pt x="413105" y="11798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14045" h="35560">
                  <a:moveTo>
                    <a:pt x="436714" y="11811"/>
                  </a:moveTo>
                  <a:lnTo>
                    <a:pt x="424916" y="11811"/>
                  </a:lnTo>
                  <a:lnTo>
                    <a:pt x="424916" y="23609"/>
                  </a:lnTo>
                  <a:lnTo>
                    <a:pt x="436714" y="23609"/>
                  </a:lnTo>
                  <a:lnTo>
                    <a:pt x="436714" y="11811"/>
                  </a:lnTo>
                  <a:close/>
                </a:path>
                <a:path w="614045" h="35560">
                  <a:moveTo>
                    <a:pt x="436714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36714" y="11798"/>
                  </a:lnTo>
                  <a:lnTo>
                    <a:pt x="436714" y="0"/>
                  </a:lnTo>
                  <a:close/>
                </a:path>
                <a:path w="614045" h="35560">
                  <a:moveTo>
                    <a:pt x="460311" y="0"/>
                  </a:moveTo>
                  <a:lnTo>
                    <a:pt x="448513" y="0"/>
                  </a:lnTo>
                  <a:lnTo>
                    <a:pt x="448513" y="11798"/>
                  </a:lnTo>
                  <a:lnTo>
                    <a:pt x="460311" y="11798"/>
                  </a:lnTo>
                  <a:lnTo>
                    <a:pt x="460311" y="0"/>
                  </a:lnTo>
                  <a:close/>
                </a:path>
                <a:path w="614045" h="35560">
                  <a:moveTo>
                    <a:pt x="483920" y="11811"/>
                  </a:moveTo>
                  <a:lnTo>
                    <a:pt x="472122" y="11811"/>
                  </a:lnTo>
                  <a:lnTo>
                    <a:pt x="460324" y="11811"/>
                  </a:lnTo>
                  <a:lnTo>
                    <a:pt x="460324" y="23609"/>
                  </a:lnTo>
                  <a:lnTo>
                    <a:pt x="472122" y="23609"/>
                  </a:lnTo>
                  <a:lnTo>
                    <a:pt x="472122" y="35407"/>
                  </a:lnTo>
                  <a:lnTo>
                    <a:pt x="483920" y="35407"/>
                  </a:lnTo>
                  <a:lnTo>
                    <a:pt x="483920" y="23609"/>
                  </a:lnTo>
                  <a:lnTo>
                    <a:pt x="483920" y="11811"/>
                  </a:lnTo>
                  <a:close/>
                </a:path>
                <a:path w="614045" h="35560">
                  <a:moveTo>
                    <a:pt x="495731" y="11811"/>
                  </a:moveTo>
                  <a:lnTo>
                    <a:pt x="483933" y="11811"/>
                  </a:lnTo>
                  <a:lnTo>
                    <a:pt x="483933" y="23609"/>
                  </a:lnTo>
                  <a:lnTo>
                    <a:pt x="495731" y="23609"/>
                  </a:lnTo>
                  <a:lnTo>
                    <a:pt x="495731" y="11811"/>
                  </a:lnTo>
                  <a:close/>
                </a:path>
                <a:path w="614045" h="35560">
                  <a:moveTo>
                    <a:pt x="519328" y="11811"/>
                  </a:moveTo>
                  <a:lnTo>
                    <a:pt x="507530" y="11811"/>
                  </a:lnTo>
                  <a:lnTo>
                    <a:pt x="507530" y="23609"/>
                  </a:lnTo>
                  <a:lnTo>
                    <a:pt x="495731" y="23609"/>
                  </a:lnTo>
                  <a:lnTo>
                    <a:pt x="495731" y="35407"/>
                  </a:lnTo>
                  <a:lnTo>
                    <a:pt x="507530" y="35407"/>
                  </a:lnTo>
                  <a:lnTo>
                    <a:pt x="519328" y="35407"/>
                  </a:lnTo>
                  <a:lnTo>
                    <a:pt x="519328" y="23609"/>
                  </a:lnTo>
                  <a:lnTo>
                    <a:pt x="519328" y="11811"/>
                  </a:lnTo>
                  <a:close/>
                </a:path>
                <a:path w="614045" h="35560">
                  <a:moveTo>
                    <a:pt x="531139" y="23609"/>
                  </a:moveTo>
                  <a:lnTo>
                    <a:pt x="519341" y="23609"/>
                  </a:lnTo>
                  <a:lnTo>
                    <a:pt x="519341" y="35407"/>
                  </a:lnTo>
                  <a:lnTo>
                    <a:pt x="531139" y="35407"/>
                  </a:lnTo>
                  <a:lnTo>
                    <a:pt x="531139" y="23609"/>
                  </a:lnTo>
                  <a:close/>
                </a:path>
                <a:path w="614045" h="35560">
                  <a:moveTo>
                    <a:pt x="542937" y="0"/>
                  </a:moveTo>
                  <a:lnTo>
                    <a:pt x="531139" y="0"/>
                  </a:lnTo>
                  <a:lnTo>
                    <a:pt x="531139" y="11798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14045" h="35560">
                  <a:moveTo>
                    <a:pt x="554748" y="11811"/>
                  </a:moveTo>
                  <a:lnTo>
                    <a:pt x="542950" y="11811"/>
                  </a:lnTo>
                  <a:lnTo>
                    <a:pt x="542950" y="23609"/>
                  </a:lnTo>
                  <a:lnTo>
                    <a:pt x="554748" y="23609"/>
                  </a:lnTo>
                  <a:lnTo>
                    <a:pt x="554748" y="11811"/>
                  </a:lnTo>
                  <a:close/>
                </a:path>
                <a:path w="614045" h="35560">
                  <a:moveTo>
                    <a:pt x="566547" y="23609"/>
                  </a:moveTo>
                  <a:lnTo>
                    <a:pt x="554748" y="23609"/>
                  </a:lnTo>
                  <a:lnTo>
                    <a:pt x="554748" y="35407"/>
                  </a:lnTo>
                  <a:lnTo>
                    <a:pt x="566547" y="35407"/>
                  </a:lnTo>
                  <a:lnTo>
                    <a:pt x="566547" y="23609"/>
                  </a:lnTo>
                  <a:close/>
                </a:path>
                <a:path w="614045" h="35560">
                  <a:moveTo>
                    <a:pt x="578345" y="0"/>
                  </a:moveTo>
                  <a:lnTo>
                    <a:pt x="566547" y="0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14045" h="35560">
                  <a:moveTo>
                    <a:pt x="601954" y="11811"/>
                  </a:moveTo>
                  <a:lnTo>
                    <a:pt x="590156" y="11811"/>
                  </a:lnTo>
                  <a:lnTo>
                    <a:pt x="578358" y="11811"/>
                  </a:lnTo>
                  <a:lnTo>
                    <a:pt x="578358" y="23609"/>
                  </a:lnTo>
                  <a:lnTo>
                    <a:pt x="590156" y="23609"/>
                  </a:lnTo>
                  <a:lnTo>
                    <a:pt x="601954" y="23609"/>
                  </a:lnTo>
                  <a:lnTo>
                    <a:pt x="601954" y="11811"/>
                  </a:lnTo>
                  <a:close/>
                </a:path>
                <a:path w="614045" h="35560">
                  <a:moveTo>
                    <a:pt x="601954" y="0"/>
                  </a:moveTo>
                  <a:lnTo>
                    <a:pt x="590156" y="0"/>
                  </a:lnTo>
                  <a:lnTo>
                    <a:pt x="578358" y="0"/>
                  </a:lnTo>
                  <a:lnTo>
                    <a:pt x="578358" y="11798"/>
                  </a:lnTo>
                  <a:lnTo>
                    <a:pt x="590156" y="11798"/>
                  </a:lnTo>
                  <a:lnTo>
                    <a:pt x="601954" y="11798"/>
                  </a:lnTo>
                  <a:lnTo>
                    <a:pt x="601954" y="0"/>
                  </a:lnTo>
                  <a:close/>
                </a:path>
                <a:path w="614045" h="35560">
                  <a:moveTo>
                    <a:pt x="613765" y="11811"/>
                  </a:moveTo>
                  <a:lnTo>
                    <a:pt x="601967" y="11811"/>
                  </a:lnTo>
                  <a:lnTo>
                    <a:pt x="601967" y="23609"/>
                  </a:lnTo>
                  <a:lnTo>
                    <a:pt x="613765" y="23609"/>
                  </a:lnTo>
                  <a:lnTo>
                    <a:pt x="613765" y="118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5945289" y="6000076"/>
              <a:ext cx="614045" cy="47625"/>
            </a:xfrm>
            <a:custGeom>
              <a:avLst/>
              <a:gdLst/>
              <a:ahLst/>
              <a:cxnLst/>
              <a:rect l="l" t="t" r="r" b="b"/>
              <a:pathLst>
                <a:path w="614045" h="47625">
                  <a:moveTo>
                    <a:pt x="23596" y="35407"/>
                  </a:moveTo>
                  <a:lnTo>
                    <a:pt x="11798" y="35407"/>
                  </a:lnTo>
                  <a:lnTo>
                    <a:pt x="0" y="35407"/>
                  </a:lnTo>
                  <a:lnTo>
                    <a:pt x="0" y="47205"/>
                  </a:lnTo>
                  <a:lnTo>
                    <a:pt x="11798" y="47205"/>
                  </a:lnTo>
                  <a:lnTo>
                    <a:pt x="23596" y="47205"/>
                  </a:lnTo>
                  <a:lnTo>
                    <a:pt x="23596" y="35407"/>
                  </a:lnTo>
                  <a:close/>
                </a:path>
                <a:path w="614045" h="47625">
                  <a:moveTo>
                    <a:pt x="47205" y="23609"/>
                  </a:moveTo>
                  <a:lnTo>
                    <a:pt x="35407" y="23609"/>
                  </a:lnTo>
                  <a:lnTo>
                    <a:pt x="23609" y="23609"/>
                  </a:lnTo>
                  <a:lnTo>
                    <a:pt x="23609" y="35407"/>
                  </a:lnTo>
                  <a:lnTo>
                    <a:pt x="35407" y="35407"/>
                  </a:lnTo>
                  <a:lnTo>
                    <a:pt x="35407" y="47205"/>
                  </a:lnTo>
                  <a:lnTo>
                    <a:pt x="47205" y="47205"/>
                  </a:lnTo>
                  <a:lnTo>
                    <a:pt x="47205" y="35407"/>
                  </a:lnTo>
                  <a:lnTo>
                    <a:pt x="47205" y="23609"/>
                  </a:lnTo>
                  <a:close/>
                </a:path>
                <a:path w="614045" h="47625">
                  <a:moveTo>
                    <a:pt x="59016" y="35407"/>
                  </a:moveTo>
                  <a:lnTo>
                    <a:pt x="47218" y="35407"/>
                  </a:lnTo>
                  <a:lnTo>
                    <a:pt x="47218" y="47205"/>
                  </a:lnTo>
                  <a:lnTo>
                    <a:pt x="59016" y="47205"/>
                  </a:lnTo>
                  <a:lnTo>
                    <a:pt x="59016" y="35407"/>
                  </a:lnTo>
                  <a:close/>
                </a:path>
                <a:path w="614045" h="47625">
                  <a:moveTo>
                    <a:pt x="59016" y="11798"/>
                  </a:moveTo>
                  <a:lnTo>
                    <a:pt x="47218" y="11798"/>
                  </a:lnTo>
                  <a:lnTo>
                    <a:pt x="47218" y="23596"/>
                  </a:lnTo>
                  <a:lnTo>
                    <a:pt x="59016" y="23596"/>
                  </a:lnTo>
                  <a:lnTo>
                    <a:pt x="59016" y="11798"/>
                  </a:lnTo>
                  <a:close/>
                </a:path>
                <a:path w="614045" h="47625">
                  <a:moveTo>
                    <a:pt x="82613" y="23609"/>
                  </a:moveTo>
                  <a:lnTo>
                    <a:pt x="70815" y="23609"/>
                  </a:ln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09"/>
                  </a:lnTo>
                  <a:close/>
                </a:path>
                <a:path w="614045" h="47625">
                  <a:moveTo>
                    <a:pt x="82613" y="11798"/>
                  </a:moveTo>
                  <a:lnTo>
                    <a:pt x="70815" y="11798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82613" y="11798"/>
                  </a:lnTo>
                  <a:close/>
                </a:path>
                <a:path w="614045" h="47625">
                  <a:moveTo>
                    <a:pt x="94424" y="11798"/>
                  </a:moveTo>
                  <a:lnTo>
                    <a:pt x="82626" y="11798"/>
                  </a:lnTo>
                  <a:lnTo>
                    <a:pt x="82626" y="23596"/>
                  </a:lnTo>
                  <a:lnTo>
                    <a:pt x="94424" y="23596"/>
                  </a:lnTo>
                  <a:lnTo>
                    <a:pt x="94424" y="11798"/>
                  </a:lnTo>
                  <a:close/>
                </a:path>
                <a:path w="614045" h="47625">
                  <a:moveTo>
                    <a:pt x="106222" y="23609"/>
                  </a:moveTo>
                  <a:lnTo>
                    <a:pt x="94424" y="23609"/>
                  </a:lnTo>
                  <a:lnTo>
                    <a:pt x="82626" y="23609"/>
                  </a:lnTo>
                  <a:lnTo>
                    <a:pt x="82626" y="35407"/>
                  </a:lnTo>
                  <a:lnTo>
                    <a:pt x="82626" y="47205"/>
                  </a:lnTo>
                  <a:lnTo>
                    <a:pt x="94424" y="47205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06222" y="23609"/>
                  </a:lnTo>
                  <a:close/>
                </a:path>
                <a:path w="614045" h="47625">
                  <a:moveTo>
                    <a:pt x="141630" y="35407"/>
                  </a:moveTo>
                  <a:lnTo>
                    <a:pt x="129832" y="35407"/>
                  </a:lnTo>
                  <a:lnTo>
                    <a:pt x="129832" y="23609"/>
                  </a:lnTo>
                  <a:lnTo>
                    <a:pt x="118033" y="23609"/>
                  </a:lnTo>
                  <a:lnTo>
                    <a:pt x="118033" y="35407"/>
                  </a:lnTo>
                  <a:lnTo>
                    <a:pt x="118033" y="47205"/>
                  </a:lnTo>
                  <a:lnTo>
                    <a:pt x="129832" y="47205"/>
                  </a:lnTo>
                  <a:lnTo>
                    <a:pt x="141630" y="47205"/>
                  </a:lnTo>
                  <a:lnTo>
                    <a:pt x="141630" y="35407"/>
                  </a:lnTo>
                  <a:close/>
                </a:path>
                <a:path w="614045" h="47625">
                  <a:moveTo>
                    <a:pt x="141630" y="11798"/>
                  </a:moveTo>
                  <a:lnTo>
                    <a:pt x="129832" y="11798"/>
                  </a:lnTo>
                  <a:lnTo>
                    <a:pt x="129832" y="23596"/>
                  </a:lnTo>
                  <a:lnTo>
                    <a:pt x="141630" y="23596"/>
                  </a:lnTo>
                  <a:lnTo>
                    <a:pt x="141630" y="11798"/>
                  </a:lnTo>
                  <a:close/>
                </a:path>
                <a:path w="614045" h="47625">
                  <a:moveTo>
                    <a:pt x="165239" y="23609"/>
                  </a:moveTo>
                  <a:lnTo>
                    <a:pt x="153441" y="23609"/>
                  </a:lnTo>
                  <a:lnTo>
                    <a:pt x="141643" y="23609"/>
                  </a:lnTo>
                  <a:lnTo>
                    <a:pt x="141643" y="35407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65239" y="23609"/>
                  </a:lnTo>
                  <a:close/>
                </a:path>
                <a:path w="614045" h="47625">
                  <a:moveTo>
                    <a:pt x="177038" y="35407"/>
                  </a:moveTo>
                  <a:lnTo>
                    <a:pt x="165239" y="35407"/>
                  </a:lnTo>
                  <a:lnTo>
                    <a:pt x="165239" y="47205"/>
                  </a:lnTo>
                  <a:lnTo>
                    <a:pt x="177038" y="47205"/>
                  </a:lnTo>
                  <a:lnTo>
                    <a:pt x="177038" y="35407"/>
                  </a:lnTo>
                  <a:close/>
                </a:path>
                <a:path w="614045" h="47625">
                  <a:moveTo>
                    <a:pt x="177038" y="11798"/>
                  </a:moveTo>
                  <a:lnTo>
                    <a:pt x="165239" y="11798"/>
                  </a:lnTo>
                  <a:lnTo>
                    <a:pt x="153441" y="11798"/>
                  </a:lnTo>
                  <a:lnTo>
                    <a:pt x="141643" y="11798"/>
                  </a:lnTo>
                  <a:lnTo>
                    <a:pt x="141643" y="23596"/>
                  </a:lnTo>
                  <a:lnTo>
                    <a:pt x="153441" y="23596"/>
                  </a:lnTo>
                  <a:lnTo>
                    <a:pt x="165239" y="23596"/>
                  </a:lnTo>
                  <a:lnTo>
                    <a:pt x="177038" y="23596"/>
                  </a:lnTo>
                  <a:lnTo>
                    <a:pt x="177038" y="11798"/>
                  </a:lnTo>
                  <a:close/>
                </a:path>
                <a:path w="614045" h="47625">
                  <a:moveTo>
                    <a:pt x="200647" y="23609"/>
                  </a:moveTo>
                  <a:lnTo>
                    <a:pt x="188849" y="23609"/>
                  </a:lnTo>
                  <a:lnTo>
                    <a:pt x="177050" y="23609"/>
                  </a:lnTo>
                  <a:lnTo>
                    <a:pt x="177050" y="35407"/>
                  </a:lnTo>
                  <a:lnTo>
                    <a:pt x="177050" y="47205"/>
                  </a:lnTo>
                  <a:lnTo>
                    <a:pt x="188849" y="47205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00647" y="23609"/>
                  </a:lnTo>
                  <a:close/>
                </a:path>
                <a:path w="614045" h="47625">
                  <a:moveTo>
                    <a:pt x="200647" y="11798"/>
                  </a:moveTo>
                  <a:lnTo>
                    <a:pt x="188849" y="11798"/>
                  </a:lnTo>
                  <a:lnTo>
                    <a:pt x="188849" y="23596"/>
                  </a:lnTo>
                  <a:lnTo>
                    <a:pt x="200647" y="23596"/>
                  </a:lnTo>
                  <a:lnTo>
                    <a:pt x="200647" y="11798"/>
                  </a:lnTo>
                  <a:close/>
                </a:path>
                <a:path w="614045" h="47625">
                  <a:moveTo>
                    <a:pt x="212458" y="11798"/>
                  </a:moveTo>
                  <a:lnTo>
                    <a:pt x="200660" y="11798"/>
                  </a:lnTo>
                  <a:lnTo>
                    <a:pt x="200660" y="23596"/>
                  </a:lnTo>
                  <a:lnTo>
                    <a:pt x="212458" y="23596"/>
                  </a:lnTo>
                  <a:lnTo>
                    <a:pt x="212458" y="11798"/>
                  </a:lnTo>
                  <a:close/>
                </a:path>
                <a:path w="614045" h="47625">
                  <a:moveTo>
                    <a:pt x="224256" y="23609"/>
                  </a:moveTo>
                  <a:lnTo>
                    <a:pt x="212458" y="23609"/>
                  </a:lnTo>
                  <a:lnTo>
                    <a:pt x="212458" y="35407"/>
                  </a:lnTo>
                  <a:lnTo>
                    <a:pt x="224256" y="35407"/>
                  </a:lnTo>
                  <a:lnTo>
                    <a:pt x="224256" y="23609"/>
                  </a:lnTo>
                  <a:close/>
                </a:path>
                <a:path w="614045" h="47625">
                  <a:moveTo>
                    <a:pt x="236054" y="11798"/>
                  </a:moveTo>
                  <a:lnTo>
                    <a:pt x="224256" y="11798"/>
                  </a:lnTo>
                  <a:lnTo>
                    <a:pt x="224256" y="23596"/>
                  </a:lnTo>
                  <a:lnTo>
                    <a:pt x="236054" y="23596"/>
                  </a:lnTo>
                  <a:lnTo>
                    <a:pt x="236054" y="11798"/>
                  </a:lnTo>
                  <a:close/>
                </a:path>
                <a:path w="614045" h="47625">
                  <a:moveTo>
                    <a:pt x="259664" y="11798"/>
                  </a:moveTo>
                  <a:lnTo>
                    <a:pt x="247865" y="11798"/>
                  </a:lnTo>
                  <a:lnTo>
                    <a:pt x="236067" y="11798"/>
                  </a:lnTo>
                  <a:lnTo>
                    <a:pt x="236067" y="23596"/>
                  </a:lnTo>
                  <a:lnTo>
                    <a:pt x="247865" y="23596"/>
                  </a:lnTo>
                  <a:lnTo>
                    <a:pt x="259664" y="23596"/>
                  </a:lnTo>
                  <a:lnTo>
                    <a:pt x="259664" y="11798"/>
                  </a:lnTo>
                  <a:close/>
                </a:path>
                <a:path w="614045" h="47625">
                  <a:moveTo>
                    <a:pt x="271475" y="11798"/>
                  </a:moveTo>
                  <a:lnTo>
                    <a:pt x="259676" y="11798"/>
                  </a:lnTo>
                  <a:lnTo>
                    <a:pt x="259676" y="23596"/>
                  </a:lnTo>
                  <a:lnTo>
                    <a:pt x="271475" y="23596"/>
                  </a:lnTo>
                  <a:lnTo>
                    <a:pt x="271475" y="11798"/>
                  </a:lnTo>
                  <a:close/>
                </a:path>
                <a:path w="614045" h="47625">
                  <a:moveTo>
                    <a:pt x="283273" y="23609"/>
                  </a:moveTo>
                  <a:lnTo>
                    <a:pt x="271475" y="23609"/>
                  </a:lnTo>
                  <a:lnTo>
                    <a:pt x="259676" y="23609"/>
                  </a:lnTo>
                  <a:lnTo>
                    <a:pt x="259676" y="35407"/>
                  </a:lnTo>
                  <a:lnTo>
                    <a:pt x="271475" y="35407"/>
                  </a:lnTo>
                  <a:lnTo>
                    <a:pt x="283273" y="35407"/>
                  </a:lnTo>
                  <a:lnTo>
                    <a:pt x="283273" y="23609"/>
                  </a:lnTo>
                  <a:close/>
                </a:path>
                <a:path w="614045" h="47625">
                  <a:moveTo>
                    <a:pt x="318681" y="23609"/>
                  </a:moveTo>
                  <a:lnTo>
                    <a:pt x="306882" y="23609"/>
                  </a:lnTo>
                  <a:lnTo>
                    <a:pt x="295084" y="23609"/>
                  </a:lnTo>
                  <a:lnTo>
                    <a:pt x="295084" y="35407"/>
                  </a:lnTo>
                  <a:lnTo>
                    <a:pt x="306882" y="35407"/>
                  </a:lnTo>
                  <a:lnTo>
                    <a:pt x="318681" y="35407"/>
                  </a:lnTo>
                  <a:lnTo>
                    <a:pt x="318681" y="23609"/>
                  </a:lnTo>
                  <a:close/>
                </a:path>
                <a:path w="614045" h="47625">
                  <a:moveTo>
                    <a:pt x="318681" y="11798"/>
                  </a:moveTo>
                  <a:lnTo>
                    <a:pt x="306882" y="11798"/>
                  </a:lnTo>
                  <a:lnTo>
                    <a:pt x="295084" y="11798"/>
                  </a:lnTo>
                  <a:lnTo>
                    <a:pt x="295084" y="23596"/>
                  </a:lnTo>
                  <a:lnTo>
                    <a:pt x="306882" y="23596"/>
                  </a:lnTo>
                  <a:lnTo>
                    <a:pt x="318681" y="23596"/>
                  </a:lnTo>
                  <a:lnTo>
                    <a:pt x="318681" y="11798"/>
                  </a:lnTo>
                  <a:close/>
                </a:path>
                <a:path w="614045" h="47625">
                  <a:moveTo>
                    <a:pt x="354088" y="23609"/>
                  </a:moveTo>
                  <a:lnTo>
                    <a:pt x="342290" y="23609"/>
                  </a:lnTo>
                  <a:lnTo>
                    <a:pt x="330492" y="23609"/>
                  </a:lnTo>
                  <a:lnTo>
                    <a:pt x="318693" y="23609"/>
                  </a:lnTo>
                  <a:lnTo>
                    <a:pt x="318693" y="35407"/>
                  </a:lnTo>
                  <a:lnTo>
                    <a:pt x="330492" y="35407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54088" y="23609"/>
                  </a:lnTo>
                  <a:close/>
                </a:path>
                <a:path w="614045" h="47625">
                  <a:moveTo>
                    <a:pt x="354088" y="11798"/>
                  </a:moveTo>
                  <a:lnTo>
                    <a:pt x="342290" y="11798"/>
                  </a:lnTo>
                  <a:lnTo>
                    <a:pt x="330492" y="11798"/>
                  </a:lnTo>
                  <a:lnTo>
                    <a:pt x="330492" y="23596"/>
                  </a:lnTo>
                  <a:lnTo>
                    <a:pt x="342290" y="23596"/>
                  </a:lnTo>
                  <a:lnTo>
                    <a:pt x="354088" y="23596"/>
                  </a:lnTo>
                  <a:lnTo>
                    <a:pt x="354088" y="11798"/>
                  </a:lnTo>
                  <a:close/>
                </a:path>
                <a:path w="614045" h="47625">
                  <a:moveTo>
                    <a:pt x="377698" y="23609"/>
                  </a:moveTo>
                  <a:lnTo>
                    <a:pt x="365899" y="23609"/>
                  </a:lnTo>
                  <a:lnTo>
                    <a:pt x="365899" y="35407"/>
                  </a:lnTo>
                  <a:lnTo>
                    <a:pt x="377698" y="35407"/>
                  </a:lnTo>
                  <a:lnTo>
                    <a:pt x="377698" y="23609"/>
                  </a:lnTo>
                  <a:close/>
                </a:path>
                <a:path w="614045" h="47625">
                  <a:moveTo>
                    <a:pt x="377698" y="11798"/>
                  </a:moveTo>
                  <a:lnTo>
                    <a:pt x="365899" y="11798"/>
                  </a:lnTo>
                  <a:lnTo>
                    <a:pt x="365899" y="23596"/>
                  </a:lnTo>
                  <a:lnTo>
                    <a:pt x="377698" y="23596"/>
                  </a:lnTo>
                  <a:lnTo>
                    <a:pt x="377698" y="11798"/>
                  </a:lnTo>
                  <a:close/>
                </a:path>
                <a:path w="614045" h="47625">
                  <a:moveTo>
                    <a:pt x="401307" y="23609"/>
                  </a:move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01307" y="23609"/>
                  </a:lnTo>
                  <a:close/>
                </a:path>
                <a:path w="614045" h="47625">
                  <a:moveTo>
                    <a:pt x="436714" y="23609"/>
                  </a:moveTo>
                  <a:lnTo>
                    <a:pt x="424916" y="23609"/>
                  </a:lnTo>
                  <a:lnTo>
                    <a:pt x="413118" y="23609"/>
                  </a:lnTo>
                  <a:lnTo>
                    <a:pt x="413118" y="35407"/>
                  </a:lnTo>
                  <a:lnTo>
                    <a:pt x="424916" y="35407"/>
                  </a:lnTo>
                  <a:lnTo>
                    <a:pt x="436714" y="35407"/>
                  </a:lnTo>
                  <a:lnTo>
                    <a:pt x="436714" y="23609"/>
                  </a:lnTo>
                  <a:close/>
                </a:path>
                <a:path w="614045" h="47625">
                  <a:moveTo>
                    <a:pt x="436714" y="11798"/>
                  </a:moveTo>
                  <a:lnTo>
                    <a:pt x="424916" y="11798"/>
                  </a:lnTo>
                  <a:lnTo>
                    <a:pt x="413118" y="11798"/>
                  </a:lnTo>
                  <a:lnTo>
                    <a:pt x="413118" y="23596"/>
                  </a:lnTo>
                  <a:lnTo>
                    <a:pt x="424916" y="23596"/>
                  </a:lnTo>
                  <a:lnTo>
                    <a:pt x="436714" y="23596"/>
                  </a:lnTo>
                  <a:lnTo>
                    <a:pt x="436714" y="11798"/>
                  </a:lnTo>
                  <a:close/>
                </a:path>
                <a:path w="614045" h="47625">
                  <a:moveTo>
                    <a:pt x="460324" y="23609"/>
                  </a:moveTo>
                  <a:lnTo>
                    <a:pt x="448525" y="23609"/>
                  </a:lnTo>
                  <a:lnTo>
                    <a:pt x="448525" y="35407"/>
                  </a:lnTo>
                  <a:lnTo>
                    <a:pt x="460324" y="35407"/>
                  </a:lnTo>
                  <a:lnTo>
                    <a:pt x="460324" y="23609"/>
                  </a:lnTo>
                  <a:close/>
                </a:path>
                <a:path w="614045" h="47625">
                  <a:moveTo>
                    <a:pt x="495731" y="11798"/>
                  </a:moveTo>
                  <a:lnTo>
                    <a:pt x="483933" y="11798"/>
                  </a:lnTo>
                  <a:lnTo>
                    <a:pt x="472135" y="11798"/>
                  </a:lnTo>
                  <a:lnTo>
                    <a:pt x="472135" y="23596"/>
                  </a:lnTo>
                  <a:lnTo>
                    <a:pt x="483933" y="23596"/>
                  </a:lnTo>
                  <a:lnTo>
                    <a:pt x="495731" y="23596"/>
                  </a:lnTo>
                  <a:lnTo>
                    <a:pt x="495731" y="11798"/>
                  </a:lnTo>
                  <a:close/>
                </a:path>
                <a:path w="614045" h="47625">
                  <a:moveTo>
                    <a:pt x="507530" y="23609"/>
                  </a:moveTo>
                  <a:lnTo>
                    <a:pt x="495731" y="23609"/>
                  </a:lnTo>
                  <a:lnTo>
                    <a:pt x="483933" y="23609"/>
                  </a:lnTo>
                  <a:lnTo>
                    <a:pt x="472135" y="23609"/>
                  </a:lnTo>
                  <a:lnTo>
                    <a:pt x="472135" y="35407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507530" y="35407"/>
                  </a:lnTo>
                  <a:lnTo>
                    <a:pt x="507530" y="23609"/>
                  </a:lnTo>
                  <a:close/>
                </a:path>
                <a:path w="614045" h="47625">
                  <a:moveTo>
                    <a:pt x="519341" y="23609"/>
                  </a:moveTo>
                  <a:lnTo>
                    <a:pt x="507542" y="23609"/>
                  </a:lnTo>
                  <a:lnTo>
                    <a:pt x="507542" y="35407"/>
                  </a:lnTo>
                  <a:lnTo>
                    <a:pt x="519341" y="35407"/>
                  </a:lnTo>
                  <a:lnTo>
                    <a:pt x="519341" y="23609"/>
                  </a:lnTo>
                  <a:close/>
                </a:path>
                <a:path w="614045" h="47625">
                  <a:moveTo>
                    <a:pt x="531139" y="11798"/>
                  </a:moveTo>
                  <a:lnTo>
                    <a:pt x="519341" y="11798"/>
                  </a:lnTo>
                  <a:lnTo>
                    <a:pt x="519341" y="23596"/>
                  </a:lnTo>
                  <a:lnTo>
                    <a:pt x="531139" y="23596"/>
                  </a:lnTo>
                  <a:lnTo>
                    <a:pt x="531139" y="11798"/>
                  </a:lnTo>
                  <a:close/>
                </a:path>
                <a:path w="614045" h="47625">
                  <a:moveTo>
                    <a:pt x="554748" y="23609"/>
                  </a:moveTo>
                  <a:lnTo>
                    <a:pt x="542950" y="23609"/>
                  </a:lnTo>
                  <a:lnTo>
                    <a:pt x="542950" y="35407"/>
                  </a:lnTo>
                  <a:lnTo>
                    <a:pt x="554748" y="35407"/>
                  </a:lnTo>
                  <a:lnTo>
                    <a:pt x="554748" y="23609"/>
                  </a:lnTo>
                  <a:close/>
                </a:path>
                <a:path w="614045" h="47625">
                  <a:moveTo>
                    <a:pt x="566547" y="0"/>
                  </a:moveTo>
                  <a:lnTo>
                    <a:pt x="554748" y="0"/>
                  </a:lnTo>
                  <a:lnTo>
                    <a:pt x="542950" y="0"/>
                  </a:lnTo>
                  <a:lnTo>
                    <a:pt x="542950" y="11798"/>
                  </a:lnTo>
                  <a:lnTo>
                    <a:pt x="531152" y="11798"/>
                  </a:lnTo>
                  <a:lnTo>
                    <a:pt x="531152" y="23596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66547" y="23596"/>
                  </a:lnTo>
                  <a:lnTo>
                    <a:pt x="566547" y="11798"/>
                  </a:lnTo>
                  <a:lnTo>
                    <a:pt x="566547" y="0"/>
                  </a:lnTo>
                  <a:close/>
                </a:path>
                <a:path w="614045" h="47625">
                  <a:moveTo>
                    <a:pt x="578358" y="23609"/>
                  </a:moveTo>
                  <a:lnTo>
                    <a:pt x="566559" y="23609"/>
                  </a:lnTo>
                  <a:lnTo>
                    <a:pt x="566559" y="35407"/>
                  </a:lnTo>
                  <a:lnTo>
                    <a:pt x="578358" y="35407"/>
                  </a:lnTo>
                  <a:lnTo>
                    <a:pt x="578358" y="23609"/>
                  </a:lnTo>
                  <a:close/>
                </a:path>
                <a:path w="614045" h="47625">
                  <a:moveTo>
                    <a:pt x="590156" y="0"/>
                  </a:moveTo>
                  <a:lnTo>
                    <a:pt x="578358" y="0"/>
                  </a:lnTo>
                  <a:lnTo>
                    <a:pt x="578358" y="11798"/>
                  </a:lnTo>
                  <a:lnTo>
                    <a:pt x="590156" y="11798"/>
                  </a:lnTo>
                  <a:lnTo>
                    <a:pt x="590156" y="0"/>
                  </a:lnTo>
                  <a:close/>
                </a:path>
                <a:path w="614045" h="47625">
                  <a:moveTo>
                    <a:pt x="613765" y="0"/>
                  </a:moveTo>
                  <a:lnTo>
                    <a:pt x="601967" y="0"/>
                  </a:lnTo>
                  <a:lnTo>
                    <a:pt x="601967" y="11798"/>
                  </a:lnTo>
                  <a:lnTo>
                    <a:pt x="590169" y="11798"/>
                  </a:lnTo>
                  <a:lnTo>
                    <a:pt x="590169" y="23596"/>
                  </a:lnTo>
                  <a:lnTo>
                    <a:pt x="601967" y="23596"/>
                  </a:lnTo>
                  <a:lnTo>
                    <a:pt x="613765" y="23596"/>
                  </a:lnTo>
                  <a:lnTo>
                    <a:pt x="613765" y="11798"/>
                  </a:lnTo>
                  <a:lnTo>
                    <a:pt x="61376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5933491" y="6035484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09" h="47625">
                  <a:moveTo>
                    <a:pt x="11798" y="35407"/>
                  </a:moveTo>
                  <a:lnTo>
                    <a:pt x="0" y="35407"/>
                  </a:lnTo>
                  <a:lnTo>
                    <a:pt x="0" y="47205"/>
                  </a:lnTo>
                  <a:lnTo>
                    <a:pt x="11798" y="47205"/>
                  </a:lnTo>
                  <a:lnTo>
                    <a:pt x="11798" y="35407"/>
                  </a:lnTo>
                  <a:close/>
                </a:path>
                <a:path w="626109" h="47625">
                  <a:moveTo>
                    <a:pt x="35394" y="35407"/>
                  </a:moveTo>
                  <a:lnTo>
                    <a:pt x="23596" y="35407"/>
                  </a:lnTo>
                  <a:lnTo>
                    <a:pt x="23596" y="47205"/>
                  </a:lnTo>
                  <a:lnTo>
                    <a:pt x="35394" y="47205"/>
                  </a:lnTo>
                  <a:lnTo>
                    <a:pt x="35394" y="35407"/>
                  </a:lnTo>
                  <a:close/>
                </a:path>
                <a:path w="626109" h="47625">
                  <a:moveTo>
                    <a:pt x="35394" y="11811"/>
                  </a:moveTo>
                  <a:lnTo>
                    <a:pt x="23596" y="11811"/>
                  </a:lnTo>
                  <a:lnTo>
                    <a:pt x="23596" y="23609"/>
                  </a:lnTo>
                  <a:lnTo>
                    <a:pt x="35394" y="23609"/>
                  </a:lnTo>
                  <a:lnTo>
                    <a:pt x="35394" y="11811"/>
                  </a:lnTo>
                  <a:close/>
                </a:path>
                <a:path w="626109" h="47625">
                  <a:moveTo>
                    <a:pt x="59004" y="23609"/>
                  </a:moveTo>
                  <a:lnTo>
                    <a:pt x="47205" y="23609"/>
                  </a:lnTo>
                  <a:lnTo>
                    <a:pt x="47205" y="35407"/>
                  </a:lnTo>
                  <a:lnTo>
                    <a:pt x="59004" y="35407"/>
                  </a:lnTo>
                  <a:lnTo>
                    <a:pt x="59004" y="23609"/>
                  </a:lnTo>
                  <a:close/>
                </a:path>
                <a:path w="626109" h="47625">
                  <a:moveTo>
                    <a:pt x="94411" y="11811"/>
                  </a:moveTo>
                  <a:lnTo>
                    <a:pt x="82613" y="11811"/>
                  </a:lnTo>
                  <a:lnTo>
                    <a:pt x="70815" y="11811"/>
                  </a:lnTo>
                  <a:lnTo>
                    <a:pt x="59016" y="11811"/>
                  </a:lnTo>
                  <a:lnTo>
                    <a:pt x="59016" y="23609"/>
                  </a:lnTo>
                  <a:lnTo>
                    <a:pt x="59016" y="35407"/>
                  </a:lnTo>
                  <a:lnTo>
                    <a:pt x="59016" y="47205"/>
                  </a:lnTo>
                  <a:lnTo>
                    <a:pt x="70815" y="47205"/>
                  </a:lnTo>
                  <a:lnTo>
                    <a:pt x="82613" y="47205"/>
                  </a:lnTo>
                  <a:lnTo>
                    <a:pt x="82613" y="35407"/>
                  </a:lnTo>
                  <a:lnTo>
                    <a:pt x="70815" y="35407"/>
                  </a:lnTo>
                  <a:lnTo>
                    <a:pt x="70815" y="23609"/>
                  </a:lnTo>
                  <a:lnTo>
                    <a:pt x="82613" y="23609"/>
                  </a:lnTo>
                  <a:lnTo>
                    <a:pt x="94411" y="23609"/>
                  </a:lnTo>
                  <a:lnTo>
                    <a:pt x="94411" y="11811"/>
                  </a:lnTo>
                  <a:close/>
                </a:path>
                <a:path w="626109" h="47625">
                  <a:moveTo>
                    <a:pt x="118021" y="11811"/>
                  </a:moveTo>
                  <a:lnTo>
                    <a:pt x="106222" y="11811"/>
                  </a:lnTo>
                  <a:lnTo>
                    <a:pt x="94424" y="11811"/>
                  </a:ln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06222" y="23609"/>
                  </a:lnTo>
                  <a:lnTo>
                    <a:pt x="118021" y="23609"/>
                  </a:lnTo>
                  <a:lnTo>
                    <a:pt x="118021" y="11811"/>
                  </a:lnTo>
                  <a:close/>
                </a:path>
                <a:path w="626109" h="47625">
                  <a:moveTo>
                    <a:pt x="129819" y="23609"/>
                  </a:moveTo>
                  <a:lnTo>
                    <a:pt x="118021" y="23609"/>
                  </a:lnTo>
                  <a:lnTo>
                    <a:pt x="118021" y="35407"/>
                  </a:lnTo>
                  <a:lnTo>
                    <a:pt x="106222" y="35407"/>
                  </a:lnTo>
                  <a:lnTo>
                    <a:pt x="106222" y="47205"/>
                  </a:lnTo>
                  <a:lnTo>
                    <a:pt x="118021" y="47205"/>
                  </a:lnTo>
                  <a:lnTo>
                    <a:pt x="129819" y="47205"/>
                  </a:lnTo>
                  <a:lnTo>
                    <a:pt x="129819" y="35407"/>
                  </a:lnTo>
                  <a:lnTo>
                    <a:pt x="129819" y="23609"/>
                  </a:lnTo>
                  <a:close/>
                </a:path>
                <a:path w="626109" h="47625">
                  <a:moveTo>
                    <a:pt x="153428" y="35407"/>
                  </a:moveTo>
                  <a:lnTo>
                    <a:pt x="141630" y="35407"/>
                  </a:lnTo>
                  <a:lnTo>
                    <a:pt x="141630" y="47205"/>
                  </a:lnTo>
                  <a:lnTo>
                    <a:pt x="153428" y="47205"/>
                  </a:lnTo>
                  <a:lnTo>
                    <a:pt x="153428" y="35407"/>
                  </a:lnTo>
                  <a:close/>
                </a:path>
                <a:path w="626109" h="47625">
                  <a:moveTo>
                    <a:pt x="153428" y="11811"/>
                  </a:moveTo>
                  <a:lnTo>
                    <a:pt x="141630" y="11811"/>
                  </a:lnTo>
                  <a:lnTo>
                    <a:pt x="129832" y="11811"/>
                  </a:lnTo>
                  <a:lnTo>
                    <a:pt x="129832" y="23609"/>
                  </a:lnTo>
                  <a:lnTo>
                    <a:pt x="141630" y="23609"/>
                  </a:lnTo>
                  <a:lnTo>
                    <a:pt x="153428" y="23609"/>
                  </a:lnTo>
                  <a:lnTo>
                    <a:pt x="153428" y="11811"/>
                  </a:lnTo>
                  <a:close/>
                </a:path>
                <a:path w="626109" h="47625">
                  <a:moveTo>
                    <a:pt x="165239" y="11811"/>
                  </a:moveTo>
                  <a:lnTo>
                    <a:pt x="153441" y="11811"/>
                  </a:lnTo>
                  <a:lnTo>
                    <a:pt x="153441" y="23609"/>
                  </a:lnTo>
                  <a:lnTo>
                    <a:pt x="165239" y="23609"/>
                  </a:lnTo>
                  <a:lnTo>
                    <a:pt x="165239" y="11811"/>
                  </a:lnTo>
                  <a:close/>
                </a:path>
                <a:path w="626109" h="47625">
                  <a:moveTo>
                    <a:pt x="188836" y="11811"/>
                  </a:moveTo>
                  <a:lnTo>
                    <a:pt x="177038" y="11811"/>
                  </a:lnTo>
                  <a:lnTo>
                    <a:pt x="177038" y="23609"/>
                  </a:lnTo>
                  <a:lnTo>
                    <a:pt x="165239" y="23609"/>
                  </a:lnTo>
                  <a:lnTo>
                    <a:pt x="165239" y="35407"/>
                  </a:lnTo>
                  <a:lnTo>
                    <a:pt x="165239" y="47205"/>
                  </a:lnTo>
                  <a:lnTo>
                    <a:pt x="177038" y="47205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lnTo>
                    <a:pt x="188836" y="11811"/>
                  </a:lnTo>
                  <a:close/>
                </a:path>
                <a:path w="626109" h="47625">
                  <a:moveTo>
                    <a:pt x="200647" y="35407"/>
                  </a:moveTo>
                  <a:lnTo>
                    <a:pt x="188849" y="35407"/>
                  </a:lnTo>
                  <a:lnTo>
                    <a:pt x="188849" y="47205"/>
                  </a:lnTo>
                  <a:lnTo>
                    <a:pt x="200647" y="47205"/>
                  </a:lnTo>
                  <a:lnTo>
                    <a:pt x="200647" y="35407"/>
                  </a:lnTo>
                  <a:close/>
                </a:path>
                <a:path w="626109" h="47625">
                  <a:moveTo>
                    <a:pt x="212445" y="11811"/>
                  </a:moveTo>
                  <a:lnTo>
                    <a:pt x="200647" y="11811"/>
                  </a:lnTo>
                  <a:lnTo>
                    <a:pt x="200647" y="23609"/>
                  </a:lnTo>
                  <a:lnTo>
                    <a:pt x="200647" y="35407"/>
                  </a:lnTo>
                  <a:lnTo>
                    <a:pt x="212445" y="35407"/>
                  </a:lnTo>
                  <a:lnTo>
                    <a:pt x="212445" y="23609"/>
                  </a:lnTo>
                  <a:lnTo>
                    <a:pt x="212445" y="11811"/>
                  </a:lnTo>
                  <a:close/>
                </a:path>
                <a:path w="626109" h="47625">
                  <a:moveTo>
                    <a:pt x="212445" y="0"/>
                  </a:moveTo>
                  <a:lnTo>
                    <a:pt x="200647" y="0"/>
                  </a:lnTo>
                  <a:lnTo>
                    <a:pt x="188849" y="0"/>
                  </a:lnTo>
                  <a:lnTo>
                    <a:pt x="188849" y="11798"/>
                  </a:lnTo>
                  <a:lnTo>
                    <a:pt x="200647" y="11798"/>
                  </a:lnTo>
                  <a:lnTo>
                    <a:pt x="212445" y="11798"/>
                  </a:lnTo>
                  <a:lnTo>
                    <a:pt x="212445" y="0"/>
                  </a:lnTo>
                  <a:close/>
                </a:path>
                <a:path w="626109" h="47625">
                  <a:moveTo>
                    <a:pt x="224256" y="11811"/>
                  </a:moveTo>
                  <a:lnTo>
                    <a:pt x="212458" y="11811"/>
                  </a:lnTo>
                  <a:lnTo>
                    <a:pt x="212458" y="23609"/>
                  </a:lnTo>
                  <a:lnTo>
                    <a:pt x="212458" y="35407"/>
                  </a:lnTo>
                  <a:lnTo>
                    <a:pt x="224256" y="35407"/>
                  </a:lnTo>
                  <a:lnTo>
                    <a:pt x="224256" y="23609"/>
                  </a:lnTo>
                  <a:lnTo>
                    <a:pt x="224256" y="11811"/>
                  </a:lnTo>
                  <a:close/>
                </a:path>
                <a:path w="626109" h="47625">
                  <a:moveTo>
                    <a:pt x="247853" y="23609"/>
                  </a:moveTo>
                  <a:lnTo>
                    <a:pt x="236054" y="23609"/>
                  </a:lnTo>
                  <a:lnTo>
                    <a:pt x="236054" y="35407"/>
                  </a:lnTo>
                  <a:lnTo>
                    <a:pt x="247853" y="35407"/>
                  </a:lnTo>
                  <a:lnTo>
                    <a:pt x="247853" y="23609"/>
                  </a:lnTo>
                  <a:close/>
                </a:path>
                <a:path w="626109" h="47625">
                  <a:moveTo>
                    <a:pt x="247853" y="0"/>
                  </a:moveTo>
                  <a:lnTo>
                    <a:pt x="236054" y="0"/>
                  </a:lnTo>
                  <a:lnTo>
                    <a:pt x="224256" y="0"/>
                  </a:lnTo>
                  <a:lnTo>
                    <a:pt x="212458" y="0"/>
                  </a:lnTo>
                  <a:lnTo>
                    <a:pt x="212458" y="11798"/>
                  </a:lnTo>
                  <a:lnTo>
                    <a:pt x="224256" y="11798"/>
                  </a:lnTo>
                  <a:lnTo>
                    <a:pt x="236054" y="11798"/>
                  </a:lnTo>
                  <a:lnTo>
                    <a:pt x="247853" y="11798"/>
                  </a:lnTo>
                  <a:lnTo>
                    <a:pt x="247853" y="0"/>
                  </a:lnTo>
                  <a:close/>
                </a:path>
                <a:path w="626109" h="47625">
                  <a:moveTo>
                    <a:pt x="259664" y="11811"/>
                  </a:moveTo>
                  <a:lnTo>
                    <a:pt x="247865" y="11811"/>
                  </a:lnTo>
                  <a:lnTo>
                    <a:pt x="247865" y="23609"/>
                  </a:lnTo>
                  <a:lnTo>
                    <a:pt x="259664" y="23609"/>
                  </a:lnTo>
                  <a:lnTo>
                    <a:pt x="259664" y="11811"/>
                  </a:lnTo>
                  <a:close/>
                </a:path>
                <a:path w="626109" h="47625">
                  <a:moveTo>
                    <a:pt x="271462" y="23609"/>
                  </a:moveTo>
                  <a:lnTo>
                    <a:pt x="259664" y="23609"/>
                  </a:lnTo>
                  <a:lnTo>
                    <a:pt x="259664" y="35407"/>
                  </a:lnTo>
                  <a:lnTo>
                    <a:pt x="271462" y="35407"/>
                  </a:lnTo>
                  <a:lnTo>
                    <a:pt x="271462" y="23609"/>
                  </a:lnTo>
                  <a:close/>
                </a:path>
                <a:path w="626109" h="47625">
                  <a:moveTo>
                    <a:pt x="295071" y="0"/>
                  </a:moveTo>
                  <a:lnTo>
                    <a:pt x="283273" y="0"/>
                  </a:lnTo>
                  <a:lnTo>
                    <a:pt x="283273" y="11798"/>
                  </a:lnTo>
                  <a:lnTo>
                    <a:pt x="295071" y="11798"/>
                  </a:lnTo>
                  <a:lnTo>
                    <a:pt x="295071" y="0"/>
                  </a:lnTo>
                  <a:close/>
                </a:path>
                <a:path w="626109" h="47625">
                  <a:moveTo>
                    <a:pt x="306870" y="11811"/>
                  </a:moveTo>
                  <a:lnTo>
                    <a:pt x="295071" y="11811"/>
                  </a:lnTo>
                  <a:lnTo>
                    <a:pt x="283273" y="11811"/>
                  </a:lnTo>
                  <a:lnTo>
                    <a:pt x="283273" y="23609"/>
                  </a:lnTo>
                  <a:lnTo>
                    <a:pt x="271475" y="23609"/>
                  </a:lnTo>
                  <a:lnTo>
                    <a:pt x="271475" y="35407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306870" y="35407"/>
                  </a:lnTo>
                  <a:lnTo>
                    <a:pt x="306870" y="23609"/>
                  </a:lnTo>
                  <a:lnTo>
                    <a:pt x="306870" y="11811"/>
                  </a:lnTo>
                  <a:close/>
                </a:path>
                <a:path w="626109" h="47625">
                  <a:moveTo>
                    <a:pt x="318681" y="0"/>
                  </a:moveTo>
                  <a:lnTo>
                    <a:pt x="306882" y="0"/>
                  </a:lnTo>
                  <a:lnTo>
                    <a:pt x="306882" y="11798"/>
                  </a:lnTo>
                  <a:lnTo>
                    <a:pt x="318681" y="11798"/>
                  </a:lnTo>
                  <a:lnTo>
                    <a:pt x="318681" y="0"/>
                  </a:lnTo>
                  <a:close/>
                </a:path>
                <a:path w="626109" h="47625">
                  <a:moveTo>
                    <a:pt x="330479" y="23609"/>
                  </a:moveTo>
                  <a:lnTo>
                    <a:pt x="318681" y="23609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close/>
                </a:path>
                <a:path w="626109" h="47625">
                  <a:moveTo>
                    <a:pt x="342290" y="23609"/>
                  </a:moveTo>
                  <a:lnTo>
                    <a:pt x="330492" y="23609"/>
                  </a:lnTo>
                  <a:lnTo>
                    <a:pt x="330492" y="35407"/>
                  </a:lnTo>
                  <a:lnTo>
                    <a:pt x="342290" y="35407"/>
                  </a:lnTo>
                  <a:lnTo>
                    <a:pt x="342290" y="23609"/>
                  </a:lnTo>
                  <a:close/>
                </a:path>
                <a:path w="626109" h="47625">
                  <a:moveTo>
                    <a:pt x="342290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42290" y="11798"/>
                  </a:lnTo>
                  <a:lnTo>
                    <a:pt x="342290" y="0"/>
                  </a:lnTo>
                  <a:close/>
                </a:path>
                <a:path w="626109" h="47625">
                  <a:moveTo>
                    <a:pt x="389496" y="23609"/>
                  </a:moveTo>
                  <a:lnTo>
                    <a:pt x="377698" y="23609"/>
                  </a:lnTo>
                  <a:lnTo>
                    <a:pt x="377698" y="11811"/>
                  </a:lnTo>
                  <a:lnTo>
                    <a:pt x="365899" y="11811"/>
                  </a:lnTo>
                  <a:lnTo>
                    <a:pt x="365899" y="23609"/>
                  </a:lnTo>
                  <a:lnTo>
                    <a:pt x="365899" y="35407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close/>
                </a:path>
                <a:path w="626109" h="47625">
                  <a:moveTo>
                    <a:pt x="401307" y="23609"/>
                  </a:move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01307" y="23609"/>
                  </a:lnTo>
                  <a:close/>
                </a:path>
                <a:path w="626109" h="47625">
                  <a:moveTo>
                    <a:pt x="436714" y="11811"/>
                  </a:moveTo>
                  <a:lnTo>
                    <a:pt x="424916" y="11811"/>
                  </a:lnTo>
                  <a:lnTo>
                    <a:pt x="424916" y="23609"/>
                  </a:lnTo>
                  <a:lnTo>
                    <a:pt x="436714" y="23609"/>
                  </a:lnTo>
                  <a:lnTo>
                    <a:pt x="436714" y="11811"/>
                  </a:lnTo>
                  <a:close/>
                </a:path>
                <a:path w="626109" h="47625">
                  <a:moveTo>
                    <a:pt x="436714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36714" y="11798"/>
                  </a:lnTo>
                  <a:lnTo>
                    <a:pt x="436714" y="0"/>
                  </a:lnTo>
                  <a:close/>
                </a:path>
                <a:path w="626109" h="47625">
                  <a:moveTo>
                    <a:pt x="460311" y="23609"/>
                  </a:moveTo>
                  <a:lnTo>
                    <a:pt x="448513" y="23609"/>
                  </a:lnTo>
                  <a:lnTo>
                    <a:pt x="448513" y="35407"/>
                  </a:lnTo>
                  <a:lnTo>
                    <a:pt x="460311" y="35407"/>
                  </a:lnTo>
                  <a:lnTo>
                    <a:pt x="460311" y="23609"/>
                  </a:lnTo>
                  <a:close/>
                </a:path>
                <a:path w="626109" h="47625">
                  <a:moveTo>
                    <a:pt x="483920" y="23609"/>
                  </a:moveTo>
                  <a:lnTo>
                    <a:pt x="472122" y="23609"/>
                  </a:lnTo>
                  <a:lnTo>
                    <a:pt x="472122" y="35407"/>
                  </a:lnTo>
                  <a:lnTo>
                    <a:pt x="483920" y="35407"/>
                  </a:lnTo>
                  <a:lnTo>
                    <a:pt x="483920" y="23609"/>
                  </a:lnTo>
                  <a:close/>
                </a:path>
                <a:path w="626109" h="47625">
                  <a:moveTo>
                    <a:pt x="507530" y="11811"/>
                  </a:moveTo>
                  <a:lnTo>
                    <a:pt x="495731" y="11811"/>
                  </a:lnTo>
                  <a:lnTo>
                    <a:pt x="483933" y="11811"/>
                  </a:lnTo>
                  <a:lnTo>
                    <a:pt x="483933" y="23609"/>
                  </a:lnTo>
                  <a:lnTo>
                    <a:pt x="495731" y="23609"/>
                  </a:lnTo>
                  <a:lnTo>
                    <a:pt x="507530" y="23609"/>
                  </a:lnTo>
                  <a:lnTo>
                    <a:pt x="507530" y="11811"/>
                  </a:lnTo>
                  <a:close/>
                </a:path>
                <a:path w="626109" h="47625">
                  <a:moveTo>
                    <a:pt x="507530" y="0"/>
                  </a:move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07530" y="0"/>
                  </a:lnTo>
                  <a:close/>
                </a:path>
                <a:path w="626109" h="47625">
                  <a:moveTo>
                    <a:pt x="531139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31139" y="11798"/>
                  </a:lnTo>
                  <a:lnTo>
                    <a:pt x="531139" y="0"/>
                  </a:lnTo>
                  <a:close/>
                </a:path>
                <a:path w="626109" h="47625">
                  <a:moveTo>
                    <a:pt x="542937" y="23609"/>
                  </a:moveTo>
                  <a:lnTo>
                    <a:pt x="531139" y="23609"/>
                  </a:lnTo>
                  <a:lnTo>
                    <a:pt x="531139" y="11811"/>
                  </a:lnTo>
                  <a:lnTo>
                    <a:pt x="519341" y="11811"/>
                  </a:lnTo>
                  <a:lnTo>
                    <a:pt x="519341" y="23609"/>
                  </a:lnTo>
                  <a:lnTo>
                    <a:pt x="519341" y="35407"/>
                  </a:lnTo>
                  <a:lnTo>
                    <a:pt x="531139" y="35407"/>
                  </a:lnTo>
                  <a:lnTo>
                    <a:pt x="542937" y="35407"/>
                  </a:lnTo>
                  <a:lnTo>
                    <a:pt x="542937" y="23609"/>
                  </a:lnTo>
                  <a:close/>
                </a:path>
                <a:path w="626109" h="47625">
                  <a:moveTo>
                    <a:pt x="566547" y="11811"/>
                  </a:moveTo>
                  <a:lnTo>
                    <a:pt x="554748" y="11811"/>
                  </a:lnTo>
                  <a:lnTo>
                    <a:pt x="542950" y="11811"/>
                  </a:lnTo>
                  <a:lnTo>
                    <a:pt x="542950" y="23609"/>
                  </a:lnTo>
                  <a:lnTo>
                    <a:pt x="542950" y="35407"/>
                  </a:lnTo>
                  <a:lnTo>
                    <a:pt x="554748" y="35407"/>
                  </a:lnTo>
                  <a:lnTo>
                    <a:pt x="554748" y="23609"/>
                  </a:lnTo>
                  <a:lnTo>
                    <a:pt x="566547" y="23609"/>
                  </a:lnTo>
                  <a:lnTo>
                    <a:pt x="566547" y="11811"/>
                  </a:lnTo>
                  <a:close/>
                </a:path>
                <a:path w="626109" h="47625">
                  <a:moveTo>
                    <a:pt x="601954" y="11811"/>
                  </a:moveTo>
                  <a:lnTo>
                    <a:pt x="590156" y="11811"/>
                  </a:lnTo>
                  <a:lnTo>
                    <a:pt x="590156" y="23609"/>
                  </a:lnTo>
                  <a:lnTo>
                    <a:pt x="578358" y="23609"/>
                  </a:lnTo>
                  <a:lnTo>
                    <a:pt x="578358" y="35407"/>
                  </a:lnTo>
                  <a:lnTo>
                    <a:pt x="590156" y="35407"/>
                  </a:lnTo>
                  <a:lnTo>
                    <a:pt x="601954" y="35407"/>
                  </a:lnTo>
                  <a:lnTo>
                    <a:pt x="601954" y="23609"/>
                  </a:lnTo>
                  <a:lnTo>
                    <a:pt x="601954" y="11811"/>
                  </a:lnTo>
                  <a:close/>
                </a:path>
                <a:path w="626109" h="47625">
                  <a:moveTo>
                    <a:pt x="613765" y="23609"/>
                  </a:moveTo>
                  <a:lnTo>
                    <a:pt x="601967" y="23609"/>
                  </a:lnTo>
                  <a:lnTo>
                    <a:pt x="601967" y="35407"/>
                  </a:lnTo>
                  <a:lnTo>
                    <a:pt x="613765" y="35407"/>
                  </a:lnTo>
                  <a:lnTo>
                    <a:pt x="613765" y="23609"/>
                  </a:lnTo>
                  <a:close/>
                </a:path>
                <a:path w="626109" h="47625">
                  <a:moveTo>
                    <a:pt x="625563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25563" y="11798"/>
                  </a:lnTo>
                  <a:lnTo>
                    <a:pt x="62556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5933491" y="6070892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09" h="47625">
                  <a:moveTo>
                    <a:pt x="11798" y="23609"/>
                  </a:move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11798" y="23609"/>
                  </a:lnTo>
                  <a:close/>
                </a:path>
                <a:path w="626109" h="47625">
                  <a:moveTo>
                    <a:pt x="35394" y="35420"/>
                  </a:moveTo>
                  <a:lnTo>
                    <a:pt x="23596" y="35420"/>
                  </a:lnTo>
                  <a:lnTo>
                    <a:pt x="11798" y="35420"/>
                  </a:lnTo>
                  <a:lnTo>
                    <a:pt x="11798" y="47218"/>
                  </a:lnTo>
                  <a:lnTo>
                    <a:pt x="23596" y="47218"/>
                  </a:lnTo>
                  <a:lnTo>
                    <a:pt x="35394" y="47218"/>
                  </a:lnTo>
                  <a:lnTo>
                    <a:pt x="35394" y="35420"/>
                  </a:lnTo>
                  <a:close/>
                </a:path>
                <a:path w="626109" h="47625">
                  <a:moveTo>
                    <a:pt x="35394" y="11811"/>
                  </a:moveTo>
                  <a:lnTo>
                    <a:pt x="23596" y="11811"/>
                  </a:lnTo>
                  <a:lnTo>
                    <a:pt x="23596" y="23609"/>
                  </a:lnTo>
                  <a:lnTo>
                    <a:pt x="35394" y="23609"/>
                  </a:lnTo>
                  <a:lnTo>
                    <a:pt x="35394" y="11811"/>
                  </a:lnTo>
                  <a:close/>
                </a:path>
                <a:path w="626109" h="47625">
                  <a:moveTo>
                    <a:pt x="59004" y="11811"/>
                  </a:moveTo>
                  <a:lnTo>
                    <a:pt x="47205" y="11811"/>
                  </a:lnTo>
                  <a:lnTo>
                    <a:pt x="47205" y="23609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59004" y="35407"/>
                  </a:lnTo>
                  <a:lnTo>
                    <a:pt x="59004" y="23609"/>
                  </a:lnTo>
                  <a:lnTo>
                    <a:pt x="59004" y="11811"/>
                  </a:lnTo>
                  <a:close/>
                </a:path>
                <a:path w="626109" h="47625">
                  <a:moveTo>
                    <a:pt x="94411" y="35420"/>
                  </a:moveTo>
                  <a:lnTo>
                    <a:pt x="82613" y="35420"/>
                  </a:lnTo>
                  <a:lnTo>
                    <a:pt x="82613" y="47218"/>
                  </a:lnTo>
                  <a:lnTo>
                    <a:pt x="94411" y="47218"/>
                  </a:lnTo>
                  <a:lnTo>
                    <a:pt x="94411" y="35420"/>
                  </a:lnTo>
                  <a:close/>
                </a:path>
                <a:path w="626109" h="47625">
                  <a:moveTo>
                    <a:pt x="94411" y="23609"/>
                  </a:moveTo>
                  <a:lnTo>
                    <a:pt x="82613" y="23609"/>
                  </a:lnTo>
                  <a:lnTo>
                    <a:pt x="70815" y="23609"/>
                  </a:lnTo>
                  <a:lnTo>
                    <a:pt x="70815" y="11811"/>
                  </a:lnTo>
                  <a:lnTo>
                    <a:pt x="59016" y="11811"/>
                  </a:ln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94411" y="35407"/>
                  </a:lnTo>
                  <a:lnTo>
                    <a:pt x="94411" y="23609"/>
                  </a:lnTo>
                  <a:close/>
                </a:path>
                <a:path w="626109" h="47625">
                  <a:moveTo>
                    <a:pt x="118021" y="35420"/>
                  </a:moveTo>
                  <a:lnTo>
                    <a:pt x="106222" y="35420"/>
                  </a:lnTo>
                  <a:lnTo>
                    <a:pt x="94424" y="35420"/>
                  </a:lnTo>
                  <a:lnTo>
                    <a:pt x="94424" y="47218"/>
                  </a:lnTo>
                  <a:lnTo>
                    <a:pt x="106222" y="47218"/>
                  </a:lnTo>
                  <a:lnTo>
                    <a:pt x="118021" y="47218"/>
                  </a:lnTo>
                  <a:lnTo>
                    <a:pt x="118021" y="35420"/>
                  </a:lnTo>
                  <a:close/>
                </a:path>
                <a:path w="626109" h="47625">
                  <a:moveTo>
                    <a:pt x="118021" y="23609"/>
                  </a:moveTo>
                  <a:lnTo>
                    <a:pt x="106222" y="23609"/>
                  </a:ln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18021" y="35407"/>
                  </a:lnTo>
                  <a:lnTo>
                    <a:pt x="118021" y="23609"/>
                  </a:lnTo>
                  <a:close/>
                </a:path>
                <a:path w="626109" h="47625">
                  <a:moveTo>
                    <a:pt x="153428" y="35420"/>
                  </a:moveTo>
                  <a:lnTo>
                    <a:pt x="141630" y="35420"/>
                  </a:lnTo>
                  <a:lnTo>
                    <a:pt x="141630" y="47218"/>
                  </a:lnTo>
                  <a:lnTo>
                    <a:pt x="153428" y="47218"/>
                  </a:lnTo>
                  <a:lnTo>
                    <a:pt x="153428" y="35420"/>
                  </a:lnTo>
                  <a:close/>
                </a:path>
                <a:path w="626109" h="47625">
                  <a:moveTo>
                    <a:pt x="153428" y="11811"/>
                  </a:moveTo>
                  <a:lnTo>
                    <a:pt x="141630" y="11811"/>
                  </a:lnTo>
                  <a:lnTo>
                    <a:pt x="129832" y="11811"/>
                  </a:lnTo>
                  <a:lnTo>
                    <a:pt x="129832" y="23609"/>
                  </a:lnTo>
                  <a:lnTo>
                    <a:pt x="129832" y="35407"/>
                  </a:lnTo>
                  <a:lnTo>
                    <a:pt x="141630" y="35407"/>
                  </a:lnTo>
                  <a:lnTo>
                    <a:pt x="141630" y="23609"/>
                  </a:lnTo>
                  <a:lnTo>
                    <a:pt x="153428" y="23609"/>
                  </a:lnTo>
                  <a:lnTo>
                    <a:pt x="153428" y="11811"/>
                  </a:lnTo>
                  <a:close/>
                </a:path>
                <a:path w="626109" h="47625">
                  <a:moveTo>
                    <a:pt x="188836" y="35420"/>
                  </a:moveTo>
                  <a:lnTo>
                    <a:pt x="177038" y="35420"/>
                  </a:lnTo>
                  <a:lnTo>
                    <a:pt x="165239" y="35420"/>
                  </a:lnTo>
                  <a:lnTo>
                    <a:pt x="153441" y="35420"/>
                  </a:lnTo>
                  <a:lnTo>
                    <a:pt x="153441" y="47218"/>
                  </a:lnTo>
                  <a:lnTo>
                    <a:pt x="165239" y="47218"/>
                  </a:lnTo>
                  <a:lnTo>
                    <a:pt x="177038" y="47218"/>
                  </a:lnTo>
                  <a:lnTo>
                    <a:pt x="188836" y="47218"/>
                  </a:lnTo>
                  <a:lnTo>
                    <a:pt x="188836" y="35420"/>
                  </a:lnTo>
                  <a:close/>
                </a:path>
                <a:path w="626109" h="47625">
                  <a:moveTo>
                    <a:pt x="188836" y="23609"/>
                  </a:move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close/>
                </a:path>
                <a:path w="626109" h="47625">
                  <a:moveTo>
                    <a:pt x="200647" y="0"/>
                  </a:moveTo>
                  <a:lnTo>
                    <a:pt x="188849" y="0"/>
                  </a:lnTo>
                  <a:lnTo>
                    <a:pt x="188849" y="11798"/>
                  </a:lnTo>
                  <a:lnTo>
                    <a:pt x="200647" y="11798"/>
                  </a:lnTo>
                  <a:lnTo>
                    <a:pt x="200647" y="0"/>
                  </a:lnTo>
                  <a:close/>
                </a:path>
                <a:path w="626109" h="47625">
                  <a:moveTo>
                    <a:pt x="212445" y="35420"/>
                  </a:moveTo>
                  <a:lnTo>
                    <a:pt x="200647" y="35420"/>
                  </a:lnTo>
                  <a:lnTo>
                    <a:pt x="200647" y="47218"/>
                  </a:lnTo>
                  <a:lnTo>
                    <a:pt x="212445" y="47218"/>
                  </a:lnTo>
                  <a:lnTo>
                    <a:pt x="212445" y="35420"/>
                  </a:lnTo>
                  <a:close/>
                </a:path>
                <a:path w="626109" h="47625">
                  <a:moveTo>
                    <a:pt x="212445" y="11811"/>
                  </a:moveTo>
                  <a:lnTo>
                    <a:pt x="200647" y="11811"/>
                  </a:lnTo>
                  <a:lnTo>
                    <a:pt x="200647" y="23609"/>
                  </a:lnTo>
                  <a:lnTo>
                    <a:pt x="212445" y="23609"/>
                  </a:lnTo>
                  <a:lnTo>
                    <a:pt x="212445" y="11811"/>
                  </a:lnTo>
                  <a:close/>
                </a:path>
                <a:path w="626109" h="47625">
                  <a:moveTo>
                    <a:pt x="224256" y="23609"/>
                  </a:moveTo>
                  <a:lnTo>
                    <a:pt x="212458" y="23609"/>
                  </a:lnTo>
                  <a:lnTo>
                    <a:pt x="212458" y="35407"/>
                  </a:lnTo>
                  <a:lnTo>
                    <a:pt x="224256" y="35407"/>
                  </a:lnTo>
                  <a:lnTo>
                    <a:pt x="224256" y="23609"/>
                  </a:lnTo>
                  <a:close/>
                </a:path>
                <a:path w="626109" h="47625">
                  <a:moveTo>
                    <a:pt x="236054" y="35420"/>
                  </a:moveTo>
                  <a:lnTo>
                    <a:pt x="224256" y="35420"/>
                  </a:lnTo>
                  <a:lnTo>
                    <a:pt x="212458" y="35420"/>
                  </a:lnTo>
                  <a:lnTo>
                    <a:pt x="212458" y="47218"/>
                  </a:lnTo>
                  <a:lnTo>
                    <a:pt x="224256" y="47218"/>
                  </a:lnTo>
                  <a:lnTo>
                    <a:pt x="236054" y="47218"/>
                  </a:lnTo>
                  <a:lnTo>
                    <a:pt x="236054" y="35420"/>
                  </a:lnTo>
                  <a:close/>
                </a:path>
                <a:path w="626109" h="47625">
                  <a:moveTo>
                    <a:pt x="247853" y="23609"/>
                  </a:moveTo>
                  <a:lnTo>
                    <a:pt x="236054" y="23609"/>
                  </a:lnTo>
                  <a:lnTo>
                    <a:pt x="236054" y="35407"/>
                  </a:lnTo>
                  <a:lnTo>
                    <a:pt x="247853" y="35407"/>
                  </a:lnTo>
                  <a:lnTo>
                    <a:pt x="247853" y="23609"/>
                  </a:lnTo>
                  <a:close/>
                </a:path>
                <a:path w="626109" h="47625">
                  <a:moveTo>
                    <a:pt x="271462" y="0"/>
                  </a:moveTo>
                  <a:lnTo>
                    <a:pt x="259664" y="0"/>
                  </a:lnTo>
                  <a:lnTo>
                    <a:pt x="259664" y="11798"/>
                  </a:lnTo>
                  <a:lnTo>
                    <a:pt x="271462" y="11798"/>
                  </a:lnTo>
                  <a:lnTo>
                    <a:pt x="271462" y="0"/>
                  </a:lnTo>
                  <a:close/>
                </a:path>
                <a:path w="626109" h="47625">
                  <a:moveTo>
                    <a:pt x="283273" y="23609"/>
                  </a:moveTo>
                  <a:lnTo>
                    <a:pt x="271475" y="23609"/>
                  </a:lnTo>
                  <a:lnTo>
                    <a:pt x="271475" y="35407"/>
                  </a:lnTo>
                  <a:lnTo>
                    <a:pt x="283273" y="35407"/>
                  </a:lnTo>
                  <a:lnTo>
                    <a:pt x="283273" y="23609"/>
                  </a:lnTo>
                  <a:close/>
                </a:path>
                <a:path w="626109" h="47625">
                  <a:moveTo>
                    <a:pt x="306870" y="23609"/>
                  </a:moveTo>
                  <a:lnTo>
                    <a:pt x="295071" y="23609"/>
                  </a:lnTo>
                  <a:lnTo>
                    <a:pt x="295071" y="35407"/>
                  </a:lnTo>
                  <a:lnTo>
                    <a:pt x="306870" y="35407"/>
                  </a:lnTo>
                  <a:lnTo>
                    <a:pt x="306870" y="23609"/>
                  </a:lnTo>
                  <a:close/>
                </a:path>
                <a:path w="626109" h="47625">
                  <a:moveTo>
                    <a:pt x="306870" y="0"/>
                  </a:moveTo>
                  <a:lnTo>
                    <a:pt x="295071" y="0"/>
                  </a:lnTo>
                  <a:lnTo>
                    <a:pt x="295071" y="11798"/>
                  </a:lnTo>
                  <a:lnTo>
                    <a:pt x="306870" y="11798"/>
                  </a:lnTo>
                  <a:lnTo>
                    <a:pt x="306870" y="0"/>
                  </a:lnTo>
                  <a:close/>
                </a:path>
                <a:path w="626109" h="47625">
                  <a:moveTo>
                    <a:pt x="330479" y="23609"/>
                  </a:moveTo>
                  <a:lnTo>
                    <a:pt x="318681" y="23609"/>
                  </a:lnTo>
                  <a:lnTo>
                    <a:pt x="306882" y="23609"/>
                  </a:lnTo>
                  <a:lnTo>
                    <a:pt x="306882" y="35407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close/>
                </a:path>
                <a:path w="626109" h="47625">
                  <a:moveTo>
                    <a:pt x="365887" y="0"/>
                  </a:moveTo>
                  <a:lnTo>
                    <a:pt x="354088" y="0"/>
                  </a:lnTo>
                  <a:lnTo>
                    <a:pt x="354088" y="11798"/>
                  </a:lnTo>
                  <a:lnTo>
                    <a:pt x="365887" y="11798"/>
                  </a:lnTo>
                  <a:lnTo>
                    <a:pt x="365887" y="0"/>
                  </a:lnTo>
                  <a:close/>
                </a:path>
                <a:path w="626109" h="47625">
                  <a:moveTo>
                    <a:pt x="389496" y="11811"/>
                  </a:moveTo>
                  <a:lnTo>
                    <a:pt x="377698" y="11811"/>
                  </a:lnTo>
                  <a:lnTo>
                    <a:pt x="377698" y="23609"/>
                  </a:lnTo>
                  <a:lnTo>
                    <a:pt x="365899" y="23609"/>
                  </a:lnTo>
                  <a:lnTo>
                    <a:pt x="365899" y="35407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lnTo>
                    <a:pt x="389496" y="11811"/>
                  </a:lnTo>
                  <a:close/>
                </a:path>
                <a:path w="626109" h="47625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26109" h="47625">
                  <a:moveTo>
                    <a:pt x="413105" y="23609"/>
                  </a:moveTo>
                  <a:lnTo>
                    <a:pt x="401307" y="23609"/>
                  </a:lnTo>
                  <a:lnTo>
                    <a:pt x="401307" y="11811"/>
                  </a:lnTo>
                  <a:lnTo>
                    <a:pt x="389509" y="11811"/>
                  </a:ln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13105" y="35407"/>
                  </a:lnTo>
                  <a:lnTo>
                    <a:pt x="413105" y="23609"/>
                  </a:lnTo>
                  <a:close/>
                </a:path>
                <a:path w="626109" h="47625">
                  <a:moveTo>
                    <a:pt x="424903" y="0"/>
                  </a:moveTo>
                  <a:lnTo>
                    <a:pt x="413105" y="0"/>
                  </a:lnTo>
                  <a:lnTo>
                    <a:pt x="413105" y="11798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26109" h="47625">
                  <a:moveTo>
                    <a:pt x="460311" y="11811"/>
                  </a:moveTo>
                  <a:lnTo>
                    <a:pt x="448513" y="11811"/>
                  </a:lnTo>
                  <a:lnTo>
                    <a:pt x="436714" y="11811"/>
                  </a:lnTo>
                  <a:lnTo>
                    <a:pt x="436714" y="23609"/>
                  </a:lnTo>
                  <a:lnTo>
                    <a:pt x="448513" y="23609"/>
                  </a:lnTo>
                  <a:lnTo>
                    <a:pt x="460311" y="23609"/>
                  </a:lnTo>
                  <a:lnTo>
                    <a:pt x="460311" y="11811"/>
                  </a:lnTo>
                  <a:close/>
                </a:path>
                <a:path w="626109" h="47625">
                  <a:moveTo>
                    <a:pt x="460311" y="0"/>
                  </a:moveTo>
                  <a:lnTo>
                    <a:pt x="448513" y="0"/>
                  </a:lnTo>
                  <a:lnTo>
                    <a:pt x="436714" y="0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60311" y="11798"/>
                  </a:lnTo>
                  <a:lnTo>
                    <a:pt x="460311" y="0"/>
                  </a:lnTo>
                  <a:close/>
                </a:path>
                <a:path w="626109" h="47625">
                  <a:moveTo>
                    <a:pt x="472122" y="23609"/>
                  </a:moveTo>
                  <a:lnTo>
                    <a:pt x="460324" y="23609"/>
                  </a:lnTo>
                  <a:lnTo>
                    <a:pt x="460324" y="35407"/>
                  </a:lnTo>
                  <a:lnTo>
                    <a:pt x="472122" y="35407"/>
                  </a:lnTo>
                  <a:lnTo>
                    <a:pt x="472122" y="23609"/>
                  </a:lnTo>
                  <a:close/>
                </a:path>
                <a:path w="626109" h="47625">
                  <a:moveTo>
                    <a:pt x="483920" y="11811"/>
                  </a:moveTo>
                  <a:lnTo>
                    <a:pt x="472122" y="11811"/>
                  </a:lnTo>
                  <a:lnTo>
                    <a:pt x="472122" y="23609"/>
                  </a:lnTo>
                  <a:lnTo>
                    <a:pt x="483920" y="23609"/>
                  </a:lnTo>
                  <a:lnTo>
                    <a:pt x="483920" y="11811"/>
                  </a:lnTo>
                  <a:close/>
                </a:path>
                <a:path w="626109" h="47625">
                  <a:moveTo>
                    <a:pt x="483920" y="0"/>
                  </a:moveTo>
                  <a:lnTo>
                    <a:pt x="472122" y="0"/>
                  </a:lnTo>
                  <a:lnTo>
                    <a:pt x="460324" y="0"/>
                  </a:lnTo>
                  <a:lnTo>
                    <a:pt x="460324" y="11798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09" h="47625">
                  <a:moveTo>
                    <a:pt x="507530" y="23609"/>
                  </a:moveTo>
                  <a:lnTo>
                    <a:pt x="495731" y="23609"/>
                  </a:lnTo>
                  <a:lnTo>
                    <a:pt x="495731" y="11811"/>
                  </a:lnTo>
                  <a:lnTo>
                    <a:pt x="483933" y="11811"/>
                  </a:ln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507530" y="35407"/>
                  </a:lnTo>
                  <a:lnTo>
                    <a:pt x="507530" y="23609"/>
                  </a:lnTo>
                  <a:close/>
                </a:path>
                <a:path w="626109" h="47625">
                  <a:moveTo>
                    <a:pt x="507530" y="0"/>
                  </a:moveTo>
                  <a:lnTo>
                    <a:pt x="495731" y="0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07530" y="0"/>
                  </a:lnTo>
                  <a:close/>
                </a:path>
                <a:path w="626109" h="47625">
                  <a:moveTo>
                    <a:pt x="519328" y="11811"/>
                  </a:moveTo>
                  <a:lnTo>
                    <a:pt x="507530" y="11811"/>
                  </a:lnTo>
                  <a:lnTo>
                    <a:pt x="507530" y="23609"/>
                  </a:lnTo>
                  <a:lnTo>
                    <a:pt x="519328" y="23609"/>
                  </a:lnTo>
                  <a:lnTo>
                    <a:pt x="519328" y="11811"/>
                  </a:lnTo>
                  <a:close/>
                </a:path>
                <a:path w="626109" h="47625">
                  <a:moveTo>
                    <a:pt x="531139" y="11811"/>
                  </a:moveTo>
                  <a:lnTo>
                    <a:pt x="519341" y="11811"/>
                  </a:lnTo>
                  <a:lnTo>
                    <a:pt x="519341" y="23609"/>
                  </a:lnTo>
                  <a:lnTo>
                    <a:pt x="531139" y="23609"/>
                  </a:lnTo>
                  <a:lnTo>
                    <a:pt x="531139" y="11811"/>
                  </a:lnTo>
                  <a:close/>
                </a:path>
                <a:path w="626109" h="47625">
                  <a:moveTo>
                    <a:pt x="542937" y="0"/>
                  </a:moveTo>
                  <a:lnTo>
                    <a:pt x="531139" y="0"/>
                  </a:lnTo>
                  <a:lnTo>
                    <a:pt x="531139" y="11798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26109" h="47625">
                  <a:moveTo>
                    <a:pt x="554748" y="11811"/>
                  </a:moveTo>
                  <a:lnTo>
                    <a:pt x="542950" y="11811"/>
                  </a:lnTo>
                  <a:lnTo>
                    <a:pt x="542950" y="23609"/>
                  </a:lnTo>
                  <a:lnTo>
                    <a:pt x="554748" y="23609"/>
                  </a:lnTo>
                  <a:lnTo>
                    <a:pt x="554748" y="11811"/>
                  </a:lnTo>
                  <a:close/>
                </a:path>
                <a:path w="626109" h="47625">
                  <a:moveTo>
                    <a:pt x="566547" y="0"/>
                  </a:moveTo>
                  <a:lnTo>
                    <a:pt x="554748" y="0"/>
                  </a:ln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66547" y="0"/>
                  </a:lnTo>
                  <a:close/>
                </a:path>
                <a:path w="626109" h="47625">
                  <a:moveTo>
                    <a:pt x="578345" y="23609"/>
                  </a:moveTo>
                  <a:lnTo>
                    <a:pt x="566547" y="23609"/>
                  </a:lnTo>
                  <a:lnTo>
                    <a:pt x="554748" y="23609"/>
                  </a:lnTo>
                  <a:lnTo>
                    <a:pt x="554748" y="35407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78345" y="23609"/>
                  </a:lnTo>
                  <a:close/>
                </a:path>
                <a:path w="626109" h="47625">
                  <a:moveTo>
                    <a:pt x="590156" y="11811"/>
                  </a:moveTo>
                  <a:lnTo>
                    <a:pt x="578358" y="11811"/>
                  </a:lnTo>
                  <a:lnTo>
                    <a:pt x="578358" y="23609"/>
                  </a:lnTo>
                  <a:lnTo>
                    <a:pt x="590156" y="23609"/>
                  </a:lnTo>
                  <a:lnTo>
                    <a:pt x="590156" y="11811"/>
                  </a:lnTo>
                  <a:close/>
                </a:path>
                <a:path w="626109" h="47625">
                  <a:moveTo>
                    <a:pt x="625563" y="11811"/>
                  </a:moveTo>
                  <a:lnTo>
                    <a:pt x="613765" y="11811"/>
                  </a:lnTo>
                  <a:lnTo>
                    <a:pt x="613765" y="23609"/>
                  </a:lnTo>
                  <a:lnTo>
                    <a:pt x="613765" y="35407"/>
                  </a:lnTo>
                  <a:lnTo>
                    <a:pt x="625563" y="35407"/>
                  </a:lnTo>
                  <a:lnTo>
                    <a:pt x="625563" y="23609"/>
                  </a:lnTo>
                  <a:lnTo>
                    <a:pt x="625563" y="11811"/>
                  </a:lnTo>
                  <a:close/>
                </a:path>
                <a:path w="626109" h="47625">
                  <a:moveTo>
                    <a:pt x="625563" y="0"/>
                  </a:moveTo>
                  <a:lnTo>
                    <a:pt x="613765" y="0"/>
                  </a:ln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25563" y="11798"/>
                  </a:lnTo>
                  <a:lnTo>
                    <a:pt x="62556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5933491" y="6106312"/>
              <a:ext cx="601980" cy="35560"/>
            </a:xfrm>
            <a:custGeom>
              <a:avLst/>
              <a:gdLst/>
              <a:ahLst/>
              <a:cxnLst/>
              <a:rect l="l" t="t" r="r" b="b"/>
              <a:pathLst>
                <a:path w="601979" h="35560">
                  <a:moveTo>
                    <a:pt x="35394" y="23596"/>
                  </a:moveTo>
                  <a:lnTo>
                    <a:pt x="23596" y="23596"/>
                  </a:lnTo>
                  <a:lnTo>
                    <a:pt x="23596" y="11798"/>
                  </a:lnTo>
                  <a:lnTo>
                    <a:pt x="11798" y="11798"/>
                  </a:lnTo>
                  <a:lnTo>
                    <a:pt x="0" y="11798"/>
                  </a:lnTo>
                  <a:lnTo>
                    <a:pt x="0" y="23596"/>
                  </a:lnTo>
                  <a:lnTo>
                    <a:pt x="11798" y="23596"/>
                  </a:lnTo>
                  <a:lnTo>
                    <a:pt x="11798" y="35394"/>
                  </a:lnTo>
                  <a:lnTo>
                    <a:pt x="23596" y="35394"/>
                  </a:lnTo>
                  <a:lnTo>
                    <a:pt x="35394" y="35394"/>
                  </a:lnTo>
                  <a:lnTo>
                    <a:pt x="35394" y="23596"/>
                  </a:lnTo>
                  <a:close/>
                </a:path>
                <a:path w="601979" h="35560">
                  <a:moveTo>
                    <a:pt x="59004" y="11798"/>
                  </a:moveTo>
                  <a:lnTo>
                    <a:pt x="47205" y="11798"/>
                  </a:lnTo>
                  <a:lnTo>
                    <a:pt x="35407" y="11798"/>
                  </a:lnTo>
                  <a:lnTo>
                    <a:pt x="35407" y="23596"/>
                  </a:lnTo>
                  <a:lnTo>
                    <a:pt x="47205" y="23596"/>
                  </a:lnTo>
                  <a:lnTo>
                    <a:pt x="59004" y="23596"/>
                  </a:lnTo>
                  <a:lnTo>
                    <a:pt x="59004" y="11798"/>
                  </a:lnTo>
                  <a:close/>
                </a:path>
                <a:path w="601979" h="35560">
                  <a:moveTo>
                    <a:pt x="94411" y="11798"/>
                  </a:moveTo>
                  <a:lnTo>
                    <a:pt x="82613" y="11798"/>
                  </a:lnTo>
                  <a:lnTo>
                    <a:pt x="70815" y="11798"/>
                  </a:lnTo>
                  <a:lnTo>
                    <a:pt x="59016" y="11798"/>
                  </a:lnTo>
                  <a:lnTo>
                    <a:pt x="59016" y="23596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94411" y="23596"/>
                  </a:lnTo>
                  <a:lnTo>
                    <a:pt x="94411" y="11798"/>
                  </a:lnTo>
                  <a:close/>
                </a:path>
                <a:path w="601979" h="35560">
                  <a:moveTo>
                    <a:pt x="118021" y="11798"/>
                  </a:moveTo>
                  <a:lnTo>
                    <a:pt x="106222" y="11798"/>
                  </a:lnTo>
                  <a:lnTo>
                    <a:pt x="106222" y="23596"/>
                  </a:lnTo>
                  <a:lnTo>
                    <a:pt x="106222" y="35394"/>
                  </a:lnTo>
                  <a:lnTo>
                    <a:pt x="118021" y="35394"/>
                  </a:lnTo>
                  <a:lnTo>
                    <a:pt x="118021" y="23596"/>
                  </a:lnTo>
                  <a:lnTo>
                    <a:pt x="118021" y="11798"/>
                  </a:lnTo>
                  <a:close/>
                </a:path>
                <a:path w="601979" h="35560">
                  <a:moveTo>
                    <a:pt x="153428" y="23596"/>
                  </a:moveTo>
                  <a:lnTo>
                    <a:pt x="141630" y="23596"/>
                  </a:lnTo>
                  <a:lnTo>
                    <a:pt x="141630" y="35394"/>
                  </a:lnTo>
                  <a:lnTo>
                    <a:pt x="153428" y="35394"/>
                  </a:lnTo>
                  <a:lnTo>
                    <a:pt x="153428" y="23596"/>
                  </a:lnTo>
                  <a:close/>
                </a:path>
                <a:path w="601979" h="35560">
                  <a:moveTo>
                    <a:pt x="188836" y="11798"/>
                  </a:moveTo>
                  <a:lnTo>
                    <a:pt x="177038" y="11798"/>
                  </a:lnTo>
                  <a:lnTo>
                    <a:pt x="165239" y="11798"/>
                  </a:lnTo>
                  <a:lnTo>
                    <a:pt x="165239" y="23596"/>
                  </a:lnTo>
                  <a:lnTo>
                    <a:pt x="153441" y="23596"/>
                  </a:lnTo>
                  <a:lnTo>
                    <a:pt x="153441" y="35394"/>
                  </a:lnTo>
                  <a:lnTo>
                    <a:pt x="165239" y="35394"/>
                  </a:lnTo>
                  <a:lnTo>
                    <a:pt x="177038" y="35394"/>
                  </a:lnTo>
                  <a:lnTo>
                    <a:pt x="188836" y="35394"/>
                  </a:lnTo>
                  <a:lnTo>
                    <a:pt x="188836" y="23596"/>
                  </a:lnTo>
                  <a:lnTo>
                    <a:pt x="188836" y="11798"/>
                  </a:lnTo>
                  <a:close/>
                </a:path>
                <a:path w="601979" h="35560">
                  <a:moveTo>
                    <a:pt x="200647" y="11798"/>
                  </a:moveTo>
                  <a:lnTo>
                    <a:pt x="188849" y="11798"/>
                  </a:lnTo>
                  <a:lnTo>
                    <a:pt x="188849" y="23596"/>
                  </a:lnTo>
                  <a:lnTo>
                    <a:pt x="200647" y="23596"/>
                  </a:lnTo>
                  <a:lnTo>
                    <a:pt x="200647" y="11798"/>
                  </a:lnTo>
                  <a:close/>
                </a:path>
                <a:path w="601979" h="35560">
                  <a:moveTo>
                    <a:pt x="247853" y="11798"/>
                  </a:moveTo>
                  <a:lnTo>
                    <a:pt x="236054" y="11798"/>
                  </a:lnTo>
                  <a:lnTo>
                    <a:pt x="236054" y="0"/>
                  </a:lnTo>
                  <a:lnTo>
                    <a:pt x="224256" y="0"/>
                  </a:lnTo>
                  <a:lnTo>
                    <a:pt x="224256" y="11798"/>
                  </a:lnTo>
                  <a:lnTo>
                    <a:pt x="224256" y="23596"/>
                  </a:lnTo>
                  <a:lnTo>
                    <a:pt x="236054" y="23596"/>
                  </a:lnTo>
                  <a:lnTo>
                    <a:pt x="236054" y="35394"/>
                  </a:lnTo>
                  <a:lnTo>
                    <a:pt x="247853" y="35394"/>
                  </a:lnTo>
                  <a:lnTo>
                    <a:pt x="247853" y="23596"/>
                  </a:lnTo>
                  <a:lnTo>
                    <a:pt x="247853" y="11798"/>
                  </a:lnTo>
                  <a:close/>
                </a:path>
                <a:path w="601979" h="35560">
                  <a:moveTo>
                    <a:pt x="271462" y="0"/>
                  </a:moveTo>
                  <a:lnTo>
                    <a:pt x="259664" y="0"/>
                  </a:lnTo>
                  <a:lnTo>
                    <a:pt x="247865" y="0"/>
                  </a:lnTo>
                  <a:lnTo>
                    <a:pt x="247865" y="11798"/>
                  </a:lnTo>
                  <a:lnTo>
                    <a:pt x="247865" y="23596"/>
                  </a:lnTo>
                  <a:lnTo>
                    <a:pt x="247865" y="35394"/>
                  </a:lnTo>
                  <a:lnTo>
                    <a:pt x="259664" y="35394"/>
                  </a:lnTo>
                  <a:lnTo>
                    <a:pt x="271462" y="35394"/>
                  </a:lnTo>
                  <a:lnTo>
                    <a:pt x="271462" y="23596"/>
                  </a:lnTo>
                  <a:lnTo>
                    <a:pt x="271462" y="11798"/>
                  </a:lnTo>
                  <a:lnTo>
                    <a:pt x="271462" y="0"/>
                  </a:lnTo>
                  <a:close/>
                </a:path>
                <a:path w="601979" h="35560">
                  <a:moveTo>
                    <a:pt x="283273" y="0"/>
                  </a:moveTo>
                  <a:lnTo>
                    <a:pt x="271475" y="0"/>
                  </a:lnTo>
                  <a:lnTo>
                    <a:pt x="271475" y="11798"/>
                  </a:lnTo>
                  <a:lnTo>
                    <a:pt x="283273" y="11798"/>
                  </a:lnTo>
                  <a:lnTo>
                    <a:pt x="283273" y="0"/>
                  </a:lnTo>
                  <a:close/>
                </a:path>
                <a:path w="601979" h="35560">
                  <a:moveTo>
                    <a:pt x="306870" y="0"/>
                  </a:moveTo>
                  <a:lnTo>
                    <a:pt x="295071" y="0"/>
                  </a:lnTo>
                  <a:lnTo>
                    <a:pt x="295071" y="11798"/>
                  </a:lnTo>
                  <a:lnTo>
                    <a:pt x="283273" y="11798"/>
                  </a:lnTo>
                  <a:lnTo>
                    <a:pt x="283273" y="23596"/>
                  </a:lnTo>
                  <a:lnTo>
                    <a:pt x="271475" y="23596"/>
                  </a:lnTo>
                  <a:lnTo>
                    <a:pt x="271475" y="35394"/>
                  </a:lnTo>
                  <a:lnTo>
                    <a:pt x="283273" y="35394"/>
                  </a:lnTo>
                  <a:lnTo>
                    <a:pt x="295071" y="35394"/>
                  </a:lnTo>
                  <a:lnTo>
                    <a:pt x="295071" y="23596"/>
                  </a:lnTo>
                  <a:lnTo>
                    <a:pt x="306870" y="23596"/>
                  </a:lnTo>
                  <a:lnTo>
                    <a:pt x="306870" y="11798"/>
                  </a:lnTo>
                  <a:lnTo>
                    <a:pt x="306870" y="0"/>
                  </a:lnTo>
                  <a:close/>
                </a:path>
                <a:path w="601979" h="35560">
                  <a:moveTo>
                    <a:pt x="330479" y="0"/>
                  </a:moveTo>
                  <a:lnTo>
                    <a:pt x="318681" y="0"/>
                  </a:lnTo>
                  <a:lnTo>
                    <a:pt x="318681" y="11798"/>
                  </a:lnTo>
                  <a:lnTo>
                    <a:pt x="318681" y="23596"/>
                  </a:lnTo>
                  <a:lnTo>
                    <a:pt x="318681" y="35394"/>
                  </a:lnTo>
                  <a:lnTo>
                    <a:pt x="330479" y="35394"/>
                  </a:lnTo>
                  <a:lnTo>
                    <a:pt x="330479" y="23596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01979" h="35560">
                  <a:moveTo>
                    <a:pt x="354088" y="0"/>
                  </a:moveTo>
                  <a:lnTo>
                    <a:pt x="342290" y="0"/>
                  </a:lnTo>
                  <a:lnTo>
                    <a:pt x="330492" y="0"/>
                  </a:lnTo>
                  <a:lnTo>
                    <a:pt x="330492" y="11798"/>
                  </a:lnTo>
                  <a:lnTo>
                    <a:pt x="330492" y="23596"/>
                  </a:lnTo>
                  <a:lnTo>
                    <a:pt x="342290" y="23596"/>
                  </a:lnTo>
                  <a:lnTo>
                    <a:pt x="342290" y="35394"/>
                  </a:lnTo>
                  <a:lnTo>
                    <a:pt x="354088" y="35394"/>
                  </a:lnTo>
                  <a:lnTo>
                    <a:pt x="354088" y="23596"/>
                  </a:lnTo>
                  <a:lnTo>
                    <a:pt x="354088" y="11798"/>
                  </a:lnTo>
                  <a:lnTo>
                    <a:pt x="354088" y="0"/>
                  </a:lnTo>
                  <a:close/>
                </a:path>
                <a:path w="601979" h="35560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65899" y="11798"/>
                  </a:lnTo>
                  <a:lnTo>
                    <a:pt x="365899" y="23596"/>
                  </a:lnTo>
                  <a:lnTo>
                    <a:pt x="377698" y="23596"/>
                  </a:lnTo>
                  <a:lnTo>
                    <a:pt x="389496" y="23596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01979" h="35560">
                  <a:moveTo>
                    <a:pt x="424903" y="11798"/>
                  </a:moveTo>
                  <a:lnTo>
                    <a:pt x="413105" y="11798"/>
                  </a:lnTo>
                  <a:lnTo>
                    <a:pt x="413105" y="0"/>
                  </a:lnTo>
                  <a:lnTo>
                    <a:pt x="401307" y="0"/>
                  </a:lnTo>
                  <a:lnTo>
                    <a:pt x="389509" y="0"/>
                  </a:lnTo>
                  <a:lnTo>
                    <a:pt x="389509" y="11798"/>
                  </a:lnTo>
                  <a:lnTo>
                    <a:pt x="389509" y="23596"/>
                  </a:lnTo>
                  <a:lnTo>
                    <a:pt x="389509" y="35394"/>
                  </a:lnTo>
                  <a:lnTo>
                    <a:pt x="401307" y="35394"/>
                  </a:lnTo>
                  <a:lnTo>
                    <a:pt x="413105" y="35394"/>
                  </a:lnTo>
                  <a:lnTo>
                    <a:pt x="424903" y="35394"/>
                  </a:lnTo>
                  <a:lnTo>
                    <a:pt x="424903" y="23596"/>
                  </a:lnTo>
                  <a:lnTo>
                    <a:pt x="424903" y="11798"/>
                  </a:lnTo>
                  <a:close/>
                </a:path>
                <a:path w="601979" h="35560">
                  <a:moveTo>
                    <a:pt x="448513" y="23596"/>
                  </a:moveTo>
                  <a:lnTo>
                    <a:pt x="436714" y="23596"/>
                  </a:lnTo>
                  <a:lnTo>
                    <a:pt x="436714" y="11798"/>
                  </a:lnTo>
                  <a:lnTo>
                    <a:pt x="436714" y="0"/>
                  </a:lnTo>
                  <a:lnTo>
                    <a:pt x="424916" y="0"/>
                  </a:lnTo>
                  <a:lnTo>
                    <a:pt x="424916" y="11798"/>
                  </a:lnTo>
                  <a:lnTo>
                    <a:pt x="424916" y="23596"/>
                  </a:lnTo>
                  <a:lnTo>
                    <a:pt x="424916" y="35394"/>
                  </a:lnTo>
                  <a:lnTo>
                    <a:pt x="436714" y="35394"/>
                  </a:lnTo>
                  <a:lnTo>
                    <a:pt x="448513" y="35394"/>
                  </a:lnTo>
                  <a:lnTo>
                    <a:pt x="448513" y="23596"/>
                  </a:lnTo>
                  <a:close/>
                </a:path>
                <a:path w="601979" h="35560">
                  <a:moveTo>
                    <a:pt x="460311" y="11798"/>
                  </a:moveTo>
                  <a:lnTo>
                    <a:pt x="448513" y="11798"/>
                  </a:lnTo>
                  <a:lnTo>
                    <a:pt x="448513" y="23596"/>
                  </a:lnTo>
                  <a:lnTo>
                    <a:pt x="460311" y="23596"/>
                  </a:lnTo>
                  <a:lnTo>
                    <a:pt x="460311" y="11798"/>
                  </a:lnTo>
                  <a:close/>
                </a:path>
                <a:path w="601979" h="35560">
                  <a:moveTo>
                    <a:pt x="472122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72122" y="11798"/>
                  </a:lnTo>
                  <a:lnTo>
                    <a:pt x="472122" y="0"/>
                  </a:lnTo>
                  <a:close/>
                </a:path>
                <a:path w="601979" h="35560">
                  <a:moveTo>
                    <a:pt x="483920" y="11798"/>
                  </a:moveTo>
                  <a:lnTo>
                    <a:pt x="472122" y="11798"/>
                  </a:lnTo>
                  <a:lnTo>
                    <a:pt x="472122" y="23596"/>
                  </a:lnTo>
                  <a:lnTo>
                    <a:pt x="472122" y="35394"/>
                  </a:lnTo>
                  <a:lnTo>
                    <a:pt x="483920" y="35394"/>
                  </a:lnTo>
                  <a:lnTo>
                    <a:pt x="483920" y="23596"/>
                  </a:lnTo>
                  <a:lnTo>
                    <a:pt x="483920" y="11798"/>
                  </a:lnTo>
                  <a:close/>
                </a:path>
                <a:path w="601979" h="35560">
                  <a:moveTo>
                    <a:pt x="495731" y="0"/>
                  </a:move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495731" y="0"/>
                  </a:lnTo>
                  <a:close/>
                </a:path>
                <a:path w="601979" h="35560">
                  <a:moveTo>
                    <a:pt x="519328" y="23596"/>
                  </a:moveTo>
                  <a:lnTo>
                    <a:pt x="507530" y="23596"/>
                  </a:lnTo>
                  <a:lnTo>
                    <a:pt x="507530" y="35394"/>
                  </a:lnTo>
                  <a:lnTo>
                    <a:pt x="519328" y="35394"/>
                  </a:lnTo>
                  <a:lnTo>
                    <a:pt x="519328" y="23596"/>
                  </a:lnTo>
                  <a:close/>
                </a:path>
                <a:path w="601979" h="35560">
                  <a:moveTo>
                    <a:pt x="531139" y="23596"/>
                  </a:moveTo>
                  <a:lnTo>
                    <a:pt x="519341" y="23596"/>
                  </a:lnTo>
                  <a:lnTo>
                    <a:pt x="519341" y="35394"/>
                  </a:lnTo>
                  <a:lnTo>
                    <a:pt x="531139" y="35394"/>
                  </a:lnTo>
                  <a:lnTo>
                    <a:pt x="531139" y="23596"/>
                  </a:lnTo>
                  <a:close/>
                </a:path>
                <a:path w="601979" h="35560">
                  <a:moveTo>
                    <a:pt x="542937" y="0"/>
                  </a:moveTo>
                  <a:lnTo>
                    <a:pt x="531139" y="0"/>
                  </a:lnTo>
                  <a:lnTo>
                    <a:pt x="531139" y="11798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01979" h="35560">
                  <a:moveTo>
                    <a:pt x="554748" y="23596"/>
                  </a:moveTo>
                  <a:lnTo>
                    <a:pt x="542950" y="23596"/>
                  </a:lnTo>
                  <a:lnTo>
                    <a:pt x="542950" y="35394"/>
                  </a:lnTo>
                  <a:lnTo>
                    <a:pt x="554748" y="35394"/>
                  </a:lnTo>
                  <a:lnTo>
                    <a:pt x="554748" y="23596"/>
                  </a:lnTo>
                  <a:close/>
                </a:path>
                <a:path w="601979" h="35560">
                  <a:moveTo>
                    <a:pt x="566547" y="0"/>
                  </a:moveTo>
                  <a:lnTo>
                    <a:pt x="554748" y="0"/>
                  </a:ln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54748" y="23596"/>
                  </a:lnTo>
                  <a:lnTo>
                    <a:pt x="566547" y="23596"/>
                  </a:lnTo>
                  <a:lnTo>
                    <a:pt x="566547" y="11798"/>
                  </a:lnTo>
                  <a:lnTo>
                    <a:pt x="566547" y="0"/>
                  </a:lnTo>
                  <a:close/>
                </a:path>
                <a:path w="601979" h="35560">
                  <a:moveTo>
                    <a:pt x="601954" y="0"/>
                  </a:moveTo>
                  <a:lnTo>
                    <a:pt x="590156" y="0"/>
                  </a:lnTo>
                  <a:lnTo>
                    <a:pt x="578358" y="0"/>
                  </a:lnTo>
                  <a:lnTo>
                    <a:pt x="578358" y="11798"/>
                  </a:lnTo>
                  <a:lnTo>
                    <a:pt x="590156" y="11798"/>
                  </a:lnTo>
                  <a:lnTo>
                    <a:pt x="601954" y="11798"/>
                  </a:lnTo>
                  <a:lnTo>
                    <a:pt x="60195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5933491" y="6129909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09" h="47625">
                  <a:moveTo>
                    <a:pt x="35394" y="35420"/>
                  </a:moveTo>
                  <a:lnTo>
                    <a:pt x="23596" y="35420"/>
                  </a:lnTo>
                  <a:lnTo>
                    <a:pt x="11798" y="35420"/>
                  </a:lnTo>
                  <a:lnTo>
                    <a:pt x="0" y="35420"/>
                  </a:lnTo>
                  <a:lnTo>
                    <a:pt x="0" y="47218"/>
                  </a:lnTo>
                  <a:lnTo>
                    <a:pt x="11798" y="47218"/>
                  </a:lnTo>
                  <a:lnTo>
                    <a:pt x="23596" y="47218"/>
                  </a:lnTo>
                  <a:lnTo>
                    <a:pt x="35394" y="47218"/>
                  </a:lnTo>
                  <a:lnTo>
                    <a:pt x="35394" y="35420"/>
                  </a:lnTo>
                  <a:close/>
                </a:path>
                <a:path w="626109" h="47625">
                  <a:moveTo>
                    <a:pt x="47205" y="11811"/>
                  </a:moveTo>
                  <a:lnTo>
                    <a:pt x="35407" y="11811"/>
                  </a:lnTo>
                  <a:lnTo>
                    <a:pt x="35407" y="23609"/>
                  </a:lnTo>
                  <a:lnTo>
                    <a:pt x="47205" y="23609"/>
                  </a:lnTo>
                  <a:lnTo>
                    <a:pt x="47205" y="11811"/>
                  </a:lnTo>
                  <a:close/>
                </a:path>
                <a:path w="626109" h="47625">
                  <a:moveTo>
                    <a:pt x="59004" y="35420"/>
                  </a:moveTo>
                  <a:lnTo>
                    <a:pt x="47205" y="35420"/>
                  </a:lnTo>
                  <a:lnTo>
                    <a:pt x="35407" y="35420"/>
                  </a:lnTo>
                  <a:lnTo>
                    <a:pt x="35407" y="47218"/>
                  </a:lnTo>
                  <a:lnTo>
                    <a:pt x="47205" y="47218"/>
                  </a:lnTo>
                  <a:lnTo>
                    <a:pt x="59004" y="47218"/>
                  </a:lnTo>
                  <a:lnTo>
                    <a:pt x="59004" y="35420"/>
                  </a:lnTo>
                  <a:close/>
                </a:path>
                <a:path w="626109" h="47625">
                  <a:moveTo>
                    <a:pt x="70815" y="35420"/>
                  </a:moveTo>
                  <a:lnTo>
                    <a:pt x="59016" y="35420"/>
                  </a:lnTo>
                  <a:lnTo>
                    <a:pt x="59016" y="47218"/>
                  </a:lnTo>
                  <a:lnTo>
                    <a:pt x="70815" y="47218"/>
                  </a:lnTo>
                  <a:lnTo>
                    <a:pt x="70815" y="35420"/>
                  </a:lnTo>
                  <a:close/>
                </a:path>
                <a:path w="626109" h="47625">
                  <a:moveTo>
                    <a:pt x="82613" y="11811"/>
                  </a:moveTo>
                  <a:lnTo>
                    <a:pt x="70815" y="11811"/>
                  </a:lnTo>
                  <a:lnTo>
                    <a:pt x="70815" y="23609"/>
                  </a:lnTo>
                  <a:lnTo>
                    <a:pt x="82613" y="23609"/>
                  </a:lnTo>
                  <a:lnTo>
                    <a:pt x="82613" y="11811"/>
                  </a:lnTo>
                  <a:close/>
                </a:path>
                <a:path w="626109" h="47625">
                  <a:moveTo>
                    <a:pt x="129819" y="11811"/>
                  </a:moveTo>
                  <a:lnTo>
                    <a:pt x="118021" y="11811"/>
                  </a:lnTo>
                  <a:lnTo>
                    <a:pt x="106222" y="11811"/>
                  </a:lnTo>
                  <a:lnTo>
                    <a:pt x="94424" y="11811"/>
                  </a:ln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06222" y="23609"/>
                  </a:lnTo>
                  <a:lnTo>
                    <a:pt x="118021" y="23609"/>
                  </a:lnTo>
                  <a:lnTo>
                    <a:pt x="118021" y="35407"/>
                  </a:lnTo>
                  <a:lnTo>
                    <a:pt x="129819" y="35407"/>
                  </a:lnTo>
                  <a:lnTo>
                    <a:pt x="129819" y="23609"/>
                  </a:lnTo>
                  <a:lnTo>
                    <a:pt x="129819" y="11811"/>
                  </a:lnTo>
                  <a:close/>
                </a:path>
                <a:path w="626109" h="47625">
                  <a:moveTo>
                    <a:pt x="141630" y="11811"/>
                  </a:moveTo>
                  <a:lnTo>
                    <a:pt x="129832" y="11811"/>
                  </a:lnTo>
                  <a:lnTo>
                    <a:pt x="129832" y="23609"/>
                  </a:lnTo>
                  <a:lnTo>
                    <a:pt x="129832" y="35407"/>
                  </a:lnTo>
                  <a:lnTo>
                    <a:pt x="141630" y="35407"/>
                  </a:lnTo>
                  <a:lnTo>
                    <a:pt x="141630" y="23609"/>
                  </a:lnTo>
                  <a:lnTo>
                    <a:pt x="141630" y="11811"/>
                  </a:lnTo>
                  <a:close/>
                </a:path>
                <a:path w="626109" h="47625">
                  <a:moveTo>
                    <a:pt x="188836" y="23609"/>
                  </a:moveTo>
                  <a:lnTo>
                    <a:pt x="177038" y="23609"/>
                  </a:lnTo>
                  <a:lnTo>
                    <a:pt x="177038" y="11811"/>
                  </a:lnTo>
                  <a:lnTo>
                    <a:pt x="165239" y="11811"/>
                  </a:lnTo>
                  <a:lnTo>
                    <a:pt x="153441" y="11811"/>
                  </a:ln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close/>
                </a:path>
                <a:path w="626109" h="47625">
                  <a:moveTo>
                    <a:pt x="212445" y="11811"/>
                  </a:moveTo>
                  <a:lnTo>
                    <a:pt x="200647" y="11811"/>
                  </a:lnTo>
                  <a:lnTo>
                    <a:pt x="200647" y="23609"/>
                  </a:lnTo>
                  <a:lnTo>
                    <a:pt x="212445" y="23609"/>
                  </a:lnTo>
                  <a:lnTo>
                    <a:pt x="212445" y="11811"/>
                  </a:lnTo>
                  <a:close/>
                </a:path>
                <a:path w="626109" h="47625">
                  <a:moveTo>
                    <a:pt x="247853" y="11811"/>
                  </a:moveTo>
                  <a:lnTo>
                    <a:pt x="236054" y="11811"/>
                  </a:lnTo>
                  <a:lnTo>
                    <a:pt x="224256" y="11811"/>
                  </a:lnTo>
                  <a:lnTo>
                    <a:pt x="212458" y="11811"/>
                  </a:lnTo>
                  <a:lnTo>
                    <a:pt x="212458" y="23609"/>
                  </a:lnTo>
                  <a:lnTo>
                    <a:pt x="212458" y="35407"/>
                  </a:lnTo>
                  <a:lnTo>
                    <a:pt x="224256" y="35407"/>
                  </a:lnTo>
                  <a:lnTo>
                    <a:pt x="224256" y="23609"/>
                  </a:lnTo>
                  <a:lnTo>
                    <a:pt x="236054" y="23609"/>
                  </a:lnTo>
                  <a:lnTo>
                    <a:pt x="236054" y="35407"/>
                  </a:lnTo>
                  <a:lnTo>
                    <a:pt x="247853" y="35407"/>
                  </a:lnTo>
                  <a:lnTo>
                    <a:pt x="247853" y="23609"/>
                  </a:lnTo>
                  <a:lnTo>
                    <a:pt x="247853" y="11811"/>
                  </a:lnTo>
                  <a:close/>
                </a:path>
                <a:path w="626109" h="47625">
                  <a:moveTo>
                    <a:pt x="271462" y="11811"/>
                  </a:moveTo>
                  <a:lnTo>
                    <a:pt x="259664" y="11811"/>
                  </a:lnTo>
                  <a:lnTo>
                    <a:pt x="259664" y="23609"/>
                  </a:lnTo>
                  <a:lnTo>
                    <a:pt x="259664" y="35407"/>
                  </a:lnTo>
                  <a:lnTo>
                    <a:pt x="271462" y="35407"/>
                  </a:lnTo>
                  <a:lnTo>
                    <a:pt x="271462" y="23609"/>
                  </a:lnTo>
                  <a:lnTo>
                    <a:pt x="271462" y="11811"/>
                  </a:lnTo>
                  <a:close/>
                </a:path>
                <a:path w="626109" h="47625">
                  <a:moveTo>
                    <a:pt x="306870" y="11811"/>
                  </a:moveTo>
                  <a:lnTo>
                    <a:pt x="295071" y="11811"/>
                  </a:lnTo>
                  <a:lnTo>
                    <a:pt x="283273" y="11811"/>
                  </a:lnTo>
                  <a:lnTo>
                    <a:pt x="283273" y="23609"/>
                  </a:lnTo>
                  <a:lnTo>
                    <a:pt x="271475" y="23609"/>
                  </a:lnTo>
                  <a:lnTo>
                    <a:pt x="271475" y="35407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295071" y="23609"/>
                  </a:lnTo>
                  <a:lnTo>
                    <a:pt x="306870" y="23609"/>
                  </a:lnTo>
                  <a:lnTo>
                    <a:pt x="306870" y="11811"/>
                  </a:lnTo>
                  <a:close/>
                </a:path>
                <a:path w="626109" h="47625">
                  <a:moveTo>
                    <a:pt x="330479" y="11811"/>
                  </a:moveTo>
                  <a:lnTo>
                    <a:pt x="318681" y="11811"/>
                  </a:lnTo>
                  <a:lnTo>
                    <a:pt x="306882" y="11811"/>
                  </a:lnTo>
                  <a:lnTo>
                    <a:pt x="306882" y="23609"/>
                  </a:lnTo>
                  <a:lnTo>
                    <a:pt x="318681" y="23609"/>
                  </a:lnTo>
                  <a:lnTo>
                    <a:pt x="330479" y="23609"/>
                  </a:lnTo>
                  <a:lnTo>
                    <a:pt x="330479" y="11811"/>
                  </a:lnTo>
                  <a:close/>
                </a:path>
                <a:path w="626109" h="47625">
                  <a:moveTo>
                    <a:pt x="365887" y="11811"/>
                  </a:moveTo>
                  <a:lnTo>
                    <a:pt x="354088" y="11811"/>
                  </a:lnTo>
                  <a:lnTo>
                    <a:pt x="354088" y="23609"/>
                  </a:lnTo>
                  <a:lnTo>
                    <a:pt x="342290" y="23609"/>
                  </a:lnTo>
                  <a:lnTo>
                    <a:pt x="342290" y="11811"/>
                  </a:lnTo>
                  <a:lnTo>
                    <a:pt x="330492" y="11811"/>
                  </a:lnTo>
                  <a:lnTo>
                    <a:pt x="330492" y="23609"/>
                  </a:lnTo>
                  <a:lnTo>
                    <a:pt x="330492" y="35407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65887" y="35407"/>
                  </a:lnTo>
                  <a:lnTo>
                    <a:pt x="365887" y="23609"/>
                  </a:lnTo>
                  <a:lnTo>
                    <a:pt x="365887" y="11811"/>
                  </a:lnTo>
                  <a:close/>
                </a:path>
                <a:path w="626109" h="47625">
                  <a:moveTo>
                    <a:pt x="389496" y="23609"/>
                  </a:moveTo>
                  <a:lnTo>
                    <a:pt x="377698" y="23609"/>
                  </a:lnTo>
                  <a:lnTo>
                    <a:pt x="365899" y="23609"/>
                  </a:lnTo>
                  <a:lnTo>
                    <a:pt x="365899" y="35407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close/>
                </a:path>
                <a:path w="626109" h="47625">
                  <a:moveTo>
                    <a:pt x="424903" y="11811"/>
                  </a:moveTo>
                  <a:lnTo>
                    <a:pt x="413105" y="11811"/>
                  </a:lnTo>
                  <a:lnTo>
                    <a:pt x="401307" y="11811"/>
                  </a:lnTo>
                  <a:lnTo>
                    <a:pt x="389509" y="11811"/>
                  </a:lnTo>
                  <a:lnTo>
                    <a:pt x="389509" y="23609"/>
                  </a:lnTo>
                  <a:lnTo>
                    <a:pt x="401307" y="23609"/>
                  </a:lnTo>
                  <a:lnTo>
                    <a:pt x="413105" y="23609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lnTo>
                    <a:pt x="424903" y="11811"/>
                  </a:lnTo>
                  <a:close/>
                </a:path>
                <a:path w="626109" h="47625">
                  <a:moveTo>
                    <a:pt x="448513" y="11811"/>
                  </a:moveTo>
                  <a:lnTo>
                    <a:pt x="436714" y="11811"/>
                  </a:lnTo>
                  <a:lnTo>
                    <a:pt x="436714" y="23609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48513" y="23609"/>
                  </a:lnTo>
                  <a:lnTo>
                    <a:pt x="448513" y="11811"/>
                  </a:lnTo>
                  <a:close/>
                </a:path>
                <a:path w="626109" h="47625">
                  <a:moveTo>
                    <a:pt x="483920" y="11811"/>
                  </a:moveTo>
                  <a:lnTo>
                    <a:pt x="472122" y="11811"/>
                  </a:lnTo>
                  <a:lnTo>
                    <a:pt x="472122" y="23609"/>
                  </a:lnTo>
                  <a:lnTo>
                    <a:pt x="472122" y="35407"/>
                  </a:lnTo>
                  <a:lnTo>
                    <a:pt x="483920" y="35407"/>
                  </a:lnTo>
                  <a:lnTo>
                    <a:pt x="483920" y="23609"/>
                  </a:lnTo>
                  <a:lnTo>
                    <a:pt x="483920" y="11811"/>
                  </a:lnTo>
                  <a:close/>
                </a:path>
                <a:path w="626109" h="47625">
                  <a:moveTo>
                    <a:pt x="519328" y="11811"/>
                  </a:moveTo>
                  <a:lnTo>
                    <a:pt x="507530" y="11811"/>
                  </a:lnTo>
                  <a:lnTo>
                    <a:pt x="495731" y="11811"/>
                  </a:lnTo>
                  <a:lnTo>
                    <a:pt x="495731" y="23609"/>
                  </a:ln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507530" y="35407"/>
                  </a:lnTo>
                  <a:lnTo>
                    <a:pt x="519328" y="35407"/>
                  </a:lnTo>
                  <a:lnTo>
                    <a:pt x="519328" y="23609"/>
                  </a:lnTo>
                  <a:lnTo>
                    <a:pt x="519328" y="11811"/>
                  </a:lnTo>
                  <a:close/>
                </a:path>
                <a:path w="626109" h="47625">
                  <a:moveTo>
                    <a:pt x="542937" y="11811"/>
                  </a:moveTo>
                  <a:lnTo>
                    <a:pt x="531139" y="11811"/>
                  </a:lnTo>
                  <a:lnTo>
                    <a:pt x="519341" y="11811"/>
                  </a:lnTo>
                  <a:lnTo>
                    <a:pt x="519341" y="23609"/>
                  </a:lnTo>
                  <a:lnTo>
                    <a:pt x="519341" y="35407"/>
                  </a:lnTo>
                  <a:lnTo>
                    <a:pt x="531139" y="35407"/>
                  </a:lnTo>
                  <a:lnTo>
                    <a:pt x="531139" y="23609"/>
                  </a:lnTo>
                  <a:lnTo>
                    <a:pt x="542937" y="23609"/>
                  </a:lnTo>
                  <a:lnTo>
                    <a:pt x="542937" y="11811"/>
                  </a:lnTo>
                  <a:close/>
                </a:path>
                <a:path w="626109" h="47625">
                  <a:moveTo>
                    <a:pt x="566547" y="0"/>
                  </a:moveTo>
                  <a:lnTo>
                    <a:pt x="554748" y="0"/>
                  </a:ln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66547" y="0"/>
                  </a:lnTo>
                  <a:close/>
                </a:path>
                <a:path w="626109" h="47625">
                  <a:moveTo>
                    <a:pt x="578345" y="11811"/>
                  </a:moveTo>
                  <a:lnTo>
                    <a:pt x="566547" y="11811"/>
                  </a:lnTo>
                  <a:lnTo>
                    <a:pt x="554748" y="11811"/>
                  </a:lnTo>
                  <a:lnTo>
                    <a:pt x="542950" y="11811"/>
                  </a:lnTo>
                  <a:lnTo>
                    <a:pt x="542950" y="23609"/>
                  </a:lnTo>
                  <a:lnTo>
                    <a:pt x="554748" y="23609"/>
                  </a:lnTo>
                  <a:lnTo>
                    <a:pt x="566547" y="23609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78345" y="23609"/>
                  </a:lnTo>
                  <a:lnTo>
                    <a:pt x="578345" y="11811"/>
                  </a:lnTo>
                  <a:close/>
                </a:path>
                <a:path w="626109" h="47625">
                  <a:moveTo>
                    <a:pt x="601954" y="11811"/>
                  </a:moveTo>
                  <a:lnTo>
                    <a:pt x="590156" y="11811"/>
                  </a:lnTo>
                  <a:lnTo>
                    <a:pt x="578358" y="11811"/>
                  </a:lnTo>
                  <a:lnTo>
                    <a:pt x="578358" y="23609"/>
                  </a:lnTo>
                  <a:lnTo>
                    <a:pt x="578358" y="35407"/>
                  </a:lnTo>
                  <a:lnTo>
                    <a:pt x="590156" y="35407"/>
                  </a:lnTo>
                  <a:lnTo>
                    <a:pt x="590156" y="23609"/>
                  </a:lnTo>
                  <a:lnTo>
                    <a:pt x="601954" y="23609"/>
                  </a:lnTo>
                  <a:lnTo>
                    <a:pt x="601954" y="11811"/>
                  </a:lnTo>
                  <a:close/>
                </a:path>
                <a:path w="626109" h="47625">
                  <a:moveTo>
                    <a:pt x="601954" y="0"/>
                  </a:moveTo>
                  <a:lnTo>
                    <a:pt x="590156" y="0"/>
                  </a:lnTo>
                  <a:lnTo>
                    <a:pt x="578358" y="0"/>
                  </a:lnTo>
                  <a:lnTo>
                    <a:pt x="578358" y="11798"/>
                  </a:lnTo>
                  <a:lnTo>
                    <a:pt x="590156" y="11798"/>
                  </a:lnTo>
                  <a:lnTo>
                    <a:pt x="601954" y="11798"/>
                  </a:lnTo>
                  <a:lnTo>
                    <a:pt x="601954" y="0"/>
                  </a:lnTo>
                  <a:close/>
                </a:path>
                <a:path w="626109" h="47625">
                  <a:moveTo>
                    <a:pt x="625563" y="11811"/>
                  </a:moveTo>
                  <a:lnTo>
                    <a:pt x="613765" y="11811"/>
                  </a:lnTo>
                  <a:lnTo>
                    <a:pt x="601967" y="11811"/>
                  </a:lnTo>
                  <a:lnTo>
                    <a:pt x="601967" y="23609"/>
                  </a:lnTo>
                  <a:lnTo>
                    <a:pt x="613765" y="23609"/>
                  </a:lnTo>
                  <a:lnTo>
                    <a:pt x="613765" y="35407"/>
                  </a:lnTo>
                  <a:lnTo>
                    <a:pt x="625563" y="35407"/>
                  </a:lnTo>
                  <a:lnTo>
                    <a:pt x="625563" y="23609"/>
                  </a:lnTo>
                  <a:lnTo>
                    <a:pt x="625563" y="118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5933491" y="6165329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09" h="35560">
                  <a:moveTo>
                    <a:pt x="11798" y="11798"/>
                  </a:moveTo>
                  <a:lnTo>
                    <a:pt x="0" y="11798"/>
                  </a:lnTo>
                  <a:lnTo>
                    <a:pt x="0" y="23596"/>
                  </a:lnTo>
                  <a:lnTo>
                    <a:pt x="0" y="35394"/>
                  </a:lnTo>
                  <a:lnTo>
                    <a:pt x="11798" y="35394"/>
                  </a:lnTo>
                  <a:lnTo>
                    <a:pt x="11798" y="23596"/>
                  </a:lnTo>
                  <a:lnTo>
                    <a:pt x="11798" y="11798"/>
                  </a:lnTo>
                  <a:close/>
                </a:path>
                <a:path w="626109" h="35560">
                  <a:moveTo>
                    <a:pt x="35394" y="23596"/>
                  </a:moveTo>
                  <a:lnTo>
                    <a:pt x="23596" y="23596"/>
                  </a:lnTo>
                  <a:lnTo>
                    <a:pt x="23596" y="35394"/>
                  </a:lnTo>
                  <a:lnTo>
                    <a:pt x="35394" y="35394"/>
                  </a:lnTo>
                  <a:lnTo>
                    <a:pt x="35394" y="23596"/>
                  </a:lnTo>
                  <a:close/>
                </a:path>
                <a:path w="626109" h="35560">
                  <a:moveTo>
                    <a:pt x="59004" y="23596"/>
                  </a:moveTo>
                  <a:lnTo>
                    <a:pt x="47205" y="23596"/>
                  </a:lnTo>
                  <a:lnTo>
                    <a:pt x="35407" y="23596"/>
                  </a:lnTo>
                  <a:lnTo>
                    <a:pt x="35407" y="35394"/>
                  </a:lnTo>
                  <a:lnTo>
                    <a:pt x="47205" y="35394"/>
                  </a:lnTo>
                  <a:lnTo>
                    <a:pt x="59004" y="35394"/>
                  </a:lnTo>
                  <a:lnTo>
                    <a:pt x="59004" y="23596"/>
                  </a:lnTo>
                  <a:close/>
                </a:path>
                <a:path w="626109" h="35560">
                  <a:moveTo>
                    <a:pt x="82613" y="0"/>
                  </a:moveTo>
                  <a:lnTo>
                    <a:pt x="70815" y="0"/>
                  </a:lnTo>
                  <a:lnTo>
                    <a:pt x="59016" y="0"/>
                  </a:lnTo>
                  <a:lnTo>
                    <a:pt x="59016" y="11798"/>
                  </a:lnTo>
                  <a:lnTo>
                    <a:pt x="70815" y="11798"/>
                  </a:lnTo>
                  <a:lnTo>
                    <a:pt x="70815" y="23596"/>
                  </a:lnTo>
                  <a:lnTo>
                    <a:pt x="70815" y="35394"/>
                  </a:lnTo>
                  <a:lnTo>
                    <a:pt x="82613" y="35394"/>
                  </a:lnTo>
                  <a:lnTo>
                    <a:pt x="82613" y="23596"/>
                  </a:lnTo>
                  <a:lnTo>
                    <a:pt x="82613" y="11798"/>
                  </a:lnTo>
                  <a:lnTo>
                    <a:pt x="82613" y="0"/>
                  </a:lnTo>
                  <a:close/>
                </a:path>
                <a:path w="626109" h="35560">
                  <a:moveTo>
                    <a:pt x="118021" y="23596"/>
                  </a:moveTo>
                  <a:lnTo>
                    <a:pt x="106222" y="23596"/>
                  </a:lnTo>
                  <a:lnTo>
                    <a:pt x="106222" y="35394"/>
                  </a:lnTo>
                  <a:lnTo>
                    <a:pt x="118021" y="35394"/>
                  </a:lnTo>
                  <a:lnTo>
                    <a:pt x="118021" y="23596"/>
                  </a:lnTo>
                  <a:close/>
                </a:path>
                <a:path w="626109" h="35560">
                  <a:moveTo>
                    <a:pt x="118021" y="0"/>
                  </a:moveTo>
                  <a:lnTo>
                    <a:pt x="106222" y="0"/>
                  </a:lnTo>
                  <a:lnTo>
                    <a:pt x="94424" y="0"/>
                  </a:lnTo>
                  <a:lnTo>
                    <a:pt x="94424" y="11798"/>
                  </a:lnTo>
                  <a:lnTo>
                    <a:pt x="94424" y="23596"/>
                  </a:lnTo>
                  <a:lnTo>
                    <a:pt x="106222" y="23596"/>
                  </a:lnTo>
                  <a:lnTo>
                    <a:pt x="106222" y="11798"/>
                  </a:lnTo>
                  <a:lnTo>
                    <a:pt x="118021" y="11798"/>
                  </a:lnTo>
                  <a:lnTo>
                    <a:pt x="118021" y="0"/>
                  </a:lnTo>
                  <a:close/>
                </a:path>
                <a:path w="626109" h="35560">
                  <a:moveTo>
                    <a:pt x="129819" y="11798"/>
                  </a:moveTo>
                  <a:lnTo>
                    <a:pt x="118021" y="11798"/>
                  </a:lnTo>
                  <a:lnTo>
                    <a:pt x="118021" y="23596"/>
                  </a:lnTo>
                  <a:lnTo>
                    <a:pt x="129819" y="23596"/>
                  </a:lnTo>
                  <a:lnTo>
                    <a:pt x="129819" y="11798"/>
                  </a:lnTo>
                  <a:close/>
                </a:path>
                <a:path w="626109" h="35560">
                  <a:moveTo>
                    <a:pt x="141630" y="11798"/>
                  </a:moveTo>
                  <a:lnTo>
                    <a:pt x="129832" y="11798"/>
                  </a:lnTo>
                  <a:lnTo>
                    <a:pt x="129832" y="23596"/>
                  </a:lnTo>
                  <a:lnTo>
                    <a:pt x="141630" y="23596"/>
                  </a:lnTo>
                  <a:lnTo>
                    <a:pt x="141630" y="11798"/>
                  </a:lnTo>
                  <a:close/>
                </a:path>
                <a:path w="626109" h="35560">
                  <a:moveTo>
                    <a:pt x="153428" y="23596"/>
                  </a:moveTo>
                  <a:lnTo>
                    <a:pt x="141630" y="23596"/>
                  </a:lnTo>
                  <a:lnTo>
                    <a:pt x="141630" y="35394"/>
                  </a:lnTo>
                  <a:lnTo>
                    <a:pt x="153428" y="35394"/>
                  </a:lnTo>
                  <a:lnTo>
                    <a:pt x="153428" y="23596"/>
                  </a:lnTo>
                  <a:close/>
                </a:path>
                <a:path w="626109" h="35560">
                  <a:moveTo>
                    <a:pt x="153428" y="0"/>
                  </a:moveTo>
                  <a:lnTo>
                    <a:pt x="141630" y="0"/>
                  </a:lnTo>
                  <a:lnTo>
                    <a:pt x="141630" y="11798"/>
                  </a:lnTo>
                  <a:lnTo>
                    <a:pt x="153428" y="11798"/>
                  </a:lnTo>
                  <a:lnTo>
                    <a:pt x="153428" y="0"/>
                  </a:lnTo>
                  <a:close/>
                </a:path>
                <a:path w="626109" h="35560">
                  <a:moveTo>
                    <a:pt x="188836" y="0"/>
                  </a:moveTo>
                  <a:lnTo>
                    <a:pt x="177038" y="0"/>
                  </a:lnTo>
                  <a:lnTo>
                    <a:pt x="177038" y="11798"/>
                  </a:lnTo>
                  <a:lnTo>
                    <a:pt x="165239" y="11798"/>
                  </a:lnTo>
                  <a:lnTo>
                    <a:pt x="165239" y="23596"/>
                  </a:lnTo>
                  <a:lnTo>
                    <a:pt x="165239" y="35394"/>
                  </a:lnTo>
                  <a:lnTo>
                    <a:pt x="177038" y="35394"/>
                  </a:lnTo>
                  <a:lnTo>
                    <a:pt x="188836" y="35394"/>
                  </a:lnTo>
                  <a:lnTo>
                    <a:pt x="188836" y="23596"/>
                  </a:lnTo>
                  <a:lnTo>
                    <a:pt x="188836" y="11798"/>
                  </a:lnTo>
                  <a:lnTo>
                    <a:pt x="188836" y="0"/>
                  </a:lnTo>
                  <a:close/>
                </a:path>
                <a:path w="626109" h="35560">
                  <a:moveTo>
                    <a:pt x="212445" y="0"/>
                  </a:moveTo>
                  <a:lnTo>
                    <a:pt x="200647" y="0"/>
                  </a:lnTo>
                  <a:lnTo>
                    <a:pt x="188849" y="0"/>
                  </a:lnTo>
                  <a:lnTo>
                    <a:pt x="188849" y="11798"/>
                  </a:lnTo>
                  <a:lnTo>
                    <a:pt x="188849" y="23596"/>
                  </a:lnTo>
                  <a:lnTo>
                    <a:pt x="188849" y="35394"/>
                  </a:lnTo>
                  <a:lnTo>
                    <a:pt x="200647" y="35394"/>
                  </a:lnTo>
                  <a:lnTo>
                    <a:pt x="200647" y="23596"/>
                  </a:lnTo>
                  <a:lnTo>
                    <a:pt x="212445" y="23596"/>
                  </a:lnTo>
                  <a:lnTo>
                    <a:pt x="212445" y="11798"/>
                  </a:lnTo>
                  <a:lnTo>
                    <a:pt x="212445" y="0"/>
                  </a:lnTo>
                  <a:close/>
                </a:path>
                <a:path w="626109" h="35560">
                  <a:moveTo>
                    <a:pt x="247853" y="23596"/>
                  </a:moveTo>
                  <a:lnTo>
                    <a:pt x="236054" y="23596"/>
                  </a:lnTo>
                  <a:lnTo>
                    <a:pt x="224256" y="23596"/>
                  </a:lnTo>
                  <a:lnTo>
                    <a:pt x="212458" y="23596"/>
                  </a:lnTo>
                  <a:lnTo>
                    <a:pt x="212458" y="35394"/>
                  </a:lnTo>
                  <a:lnTo>
                    <a:pt x="224256" y="35394"/>
                  </a:lnTo>
                  <a:lnTo>
                    <a:pt x="236054" y="35394"/>
                  </a:lnTo>
                  <a:lnTo>
                    <a:pt x="247853" y="35394"/>
                  </a:lnTo>
                  <a:lnTo>
                    <a:pt x="247853" y="23596"/>
                  </a:lnTo>
                  <a:close/>
                </a:path>
                <a:path w="626109" h="35560">
                  <a:moveTo>
                    <a:pt x="247853" y="0"/>
                  </a:moveTo>
                  <a:lnTo>
                    <a:pt x="236054" y="0"/>
                  </a:lnTo>
                  <a:lnTo>
                    <a:pt x="224256" y="0"/>
                  </a:lnTo>
                  <a:lnTo>
                    <a:pt x="212458" y="0"/>
                  </a:lnTo>
                  <a:lnTo>
                    <a:pt x="212458" y="11798"/>
                  </a:lnTo>
                  <a:lnTo>
                    <a:pt x="224256" y="11798"/>
                  </a:lnTo>
                  <a:lnTo>
                    <a:pt x="236054" y="11798"/>
                  </a:lnTo>
                  <a:lnTo>
                    <a:pt x="247853" y="11798"/>
                  </a:lnTo>
                  <a:lnTo>
                    <a:pt x="247853" y="0"/>
                  </a:lnTo>
                  <a:close/>
                </a:path>
                <a:path w="626109" h="35560">
                  <a:moveTo>
                    <a:pt x="271462" y="23596"/>
                  </a:moveTo>
                  <a:lnTo>
                    <a:pt x="259664" y="23596"/>
                  </a:lnTo>
                  <a:lnTo>
                    <a:pt x="259664" y="35394"/>
                  </a:lnTo>
                  <a:lnTo>
                    <a:pt x="271462" y="35394"/>
                  </a:lnTo>
                  <a:lnTo>
                    <a:pt x="271462" y="23596"/>
                  </a:lnTo>
                  <a:close/>
                </a:path>
                <a:path w="626109" h="35560">
                  <a:moveTo>
                    <a:pt x="271462" y="0"/>
                  </a:moveTo>
                  <a:lnTo>
                    <a:pt x="259664" y="0"/>
                  </a:lnTo>
                  <a:lnTo>
                    <a:pt x="247865" y="0"/>
                  </a:lnTo>
                  <a:lnTo>
                    <a:pt x="247865" y="11798"/>
                  </a:lnTo>
                  <a:lnTo>
                    <a:pt x="259664" y="11798"/>
                  </a:lnTo>
                  <a:lnTo>
                    <a:pt x="271462" y="11798"/>
                  </a:lnTo>
                  <a:lnTo>
                    <a:pt x="271462" y="0"/>
                  </a:lnTo>
                  <a:close/>
                </a:path>
                <a:path w="626109" h="35560">
                  <a:moveTo>
                    <a:pt x="306870" y="23596"/>
                  </a:moveTo>
                  <a:lnTo>
                    <a:pt x="295071" y="23596"/>
                  </a:lnTo>
                  <a:lnTo>
                    <a:pt x="295071" y="11798"/>
                  </a:lnTo>
                  <a:lnTo>
                    <a:pt x="295071" y="0"/>
                  </a:lnTo>
                  <a:lnTo>
                    <a:pt x="283273" y="0"/>
                  </a:lnTo>
                  <a:lnTo>
                    <a:pt x="283273" y="11798"/>
                  </a:lnTo>
                  <a:lnTo>
                    <a:pt x="283273" y="23596"/>
                  </a:lnTo>
                  <a:lnTo>
                    <a:pt x="283273" y="35394"/>
                  </a:lnTo>
                  <a:lnTo>
                    <a:pt x="295071" y="35394"/>
                  </a:lnTo>
                  <a:lnTo>
                    <a:pt x="306870" y="35394"/>
                  </a:lnTo>
                  <a:lnTo>
                    <a:pt x="306870" y="23596"/>
                  </a:lnTo>
                  <a:close/>
                </a:path>
                <a:path w="626109" h="35560">
                  <a:moveTo>
                    <a:pt x="318681" y="0"/>
                  </a:moveTo>
                  <a:lnTo>
                    <a:pt x="306882" y="0"/>
                  </a:lnTo>
                  <a:lnTo>
                    <a:pt x="306882" y="11798"/>
                  </a:lnTo>
                  <a:lnTo>
                    <a:pt x="318681" y="11798"/>
                  </a:lnTo>
                  <a:lnTo>
                    <a:pt x="318681" y="0"/>
                  </a:lnTo>
                  <a:close/>
                </a:path>
                <a:path w="626109" h="35560">
                  <a:moveTo>
                    <a:pt x="365887" y="0"/>
                  </a:moveTo>
                  <a:lnTo>
                    <a:pt x="354088" y="0"/>
                  </a:lnTo>
                  <a:lnTo>
                    <a:pt x="342290" y="0"/>
                  </a:lnTo>
                  <a:lnTo>
                    <a:pt x="330492" y="0"/>
                  </a:lnTo>
                  <a:lnTo>
                    <a:pt x="330492" y="11798"/>
                  </a:lnTo>
                  <a:lnTo>
                    <a:pt x="330492" y="23596"/>
                  </a:lnTo>
                  <a:lnTo>
                    <a:pt x="342290" y="23596"/>
                  </a:lnTo>
                  <a:lnTo>
                    <a:pt x="354088" y="23596"/>
                  </a:lnTo>
                  <a:lnTo>
                    <a:pt x="354088" y="11798"/>
                  </a:lnTo>
                  <a:lnTo>
                    <a:pt x="365887" y="11798"/>
                  </a:lnTo>
                  <a:lnTo>
                    <a:pt x="365887" y="0"/>
                  </a:lnTo>
                  <a:close/>
                </a:path>
                <a:path w="626109" h="35560">
                  <a:moveTo>
                    <a:pt x="389496" y="11798"/>
                  </a:moveTo>
                  <a:lnTo>
                    <a:pt x="377698" y="11798"/>
                  </a:lnTo>
                  <a:lnTo>
                    <a:pt x="377698" y="0"/>
                  </a:lnTo>
                  <a:lnTo>
                    <a:pt x="365899" y="0"/>
                  </a:lnTo>
                  <a:lnTo>
                    <a:pt x="365899" y="11798"/>
                  </a:lnTo>
                  <a:lnTo>
                    <a:pt x="365899" y="23596"/>
                  </a:lnTo>
                  <a:lnTo>
                    <a:pt x="377698" y="23596"/>
                  </a:lnTo>
                  <a:lnTo>
                    <a:pt x="389496" y="23596"/>
                  </a:lnTo>
                  <a:lnTo>
                    <a:pt x="389496" y="11798"/>
                  </a:lnTo>
                  <a:close/>
                </a:path>
                <a:path w="626109" h="35560">
                  <a:moveTo>
                    <a:pt x="413105" y="11798"/>
                  </a:moveTo>
                  <a:lnTo>
                    <a:pt x="401307" y="11798"/>
                  </a:lnTo>
                  <a:lnTo>
                    <a:pt x="401307" y="0"/>
                  </a:lnTo>
                  <a:lnTo>
                    <a:pt x="389509" y="0"/>
                  </a:lnTo>
                  <a:lnTo>
                    <a:pt x="389509" y="11798"/>
                  </a:lnTo>
                  <a:lnTo>
                    <a:pt x="389509" y="23596"/>
                  </a:lnTo>
                  <a:lnTo>
                    <a:pt x="401307" y="23596"/>
                  </a:lnTo>
                  <a:lnTo>
                    <a:pt x="413105" y="23596"/>
                  </a:lnTo>
                  <a:lnTo>
                    <a:pt x="413105" y="11798"/>
                  </a:lnTo>
                  <a:close/>
                </a:path>
                <a:path w="626109" h="35560">
                  <a:moveTo>
                    <a:pt x="424903" y="0"/>
                  </a:moveTo>
                  <a:lnTo>
                    <a:pt x="413105" y="0"/>
                  </a:lnTo>
                  <a:lnTo>
                    <a:pt x="413105" y="11798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26109" h="35560">
                  <a:moveTo>
                    <a:pt x="436714" y="11798"/>
                  </a:moveTo>
                  <a:lnTo>
                    <a:pt x="424916" y="11798"/>
                  </a:lnTo>
                  <a:lnTo>
                    <a:pt x="424916" y="23596"/>
                  </a:lnTo>
                  <a:lnTo>
                    <a:pt x="436714" y="23596"/>
                  </a:lnTo>
                  <a:lnTo>
                    <a:pt x="436714" y="11798"/>
                  </a:lnTo>
                  <a:close/>
                </a:path>
                <a:path w="626109" h="35560">
                  <a:moveTo>
                    <a:pt x="448513" y="0"/>
                  </a:moveTo>
                  <a:lnTo>
                    <a:pt x="436714" y="0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48513" y="0"/>
                  </a:lnTo>
                  <a:close/>
                </a:path>
                <a:path w="626109" h="35560">
                  <a:moveTo>
                    <a:pt x="460311" y="11798"/>
                  </a:moveTo>
                  <a:lnTo>
                    <a:pt x="448513" y="11798"/>
                  </a:lnTo>
                  <a:lnTo>
                    <a:pt x="448513" y="23596"/>
                  </a:lnTo>
                  <a:lnTo>
                    <a:pt x="460311" y="23596"/>
                  </a:lnTo>
                  <a:lnTo>
                    <a:pt x="460311" y="11798"/>
                  </a:lnTo>
                  <a:close/>
                </a:path>
                <a:path w="626109" h="35560">
                  <a:moveTo>
                    <a:pt x="472122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60324" y="23596"/>
                  </a:lnTo>
                  <a:lnTo>
                    <a:pt x="472122" y="23596"/>
                  </a:lnTo>
                  <a:lnTo>
                    <a:pt x="472122" y="11798"/>
                  </a:lnTo>
                  <a:lnTo>
                    <a:pt x="472122" y="0"/>
                  </a:lnTo>
                  <a:close/>
                </a:path>
                <a:path w="626109" h="35560">
                  <a:moveTo>
                    <a:pt x="519328" y="0"/>
                  </a:moveTo>
                  <a:lnTo>
                    <a:pt x="507530" y="0"/>
                  </a:ln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83933" y="23596"/>
                  </a:lnTo>
                  <a:lnTo>
                    <a:pt x="495731" y="23596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19328" y="11798"/>
                  </a:lnTo>
                  <a:lnTo>
                    <a:pt x="519328" y="0"/>
                  </a:lnTo>
                  <a:close/>
                </a:path>
                <a:path w="626109" h="35560">
                  <a:moveTo>
                    <a:pt x="531139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19341" y="23596"/>
                  </a:lnTo>
                  <a:lnTo>
                    <a:pt x="531139" y="23596"/>
                  </a:lnTo>
                  <a:lnTo>
                    <a:pt x="531139" y="11798"/>
                  </a:lnTo>
                  <a:lnTo>
                    <a:pt x="531139" y="0"/>
                  </a:lnTo>
                  <a:close/>
                </a:path>
                <a:path w="626109" h="35560">
                  <a:moveTo>
                    <a:pt x="554748" y="0"/>
                  </a:move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54748" y="0"/>
                  </a:lnTo>
                  <a:close/>
                </a:path>
                <a:path w="626109" h="35560">
                  <a:moveTo>
                    <a:pt x="578345" y="0"/>
                  </a:moveTo>
                  <a:lnTo>
                    <a:pt x="566547" y="0"/>
                  </a:lnTo>
                  <a:lnTo>
                    <a:pt x="566547" y="11798"/>
                  </a:lnTo>
                  <a:lnTo>
                    <a:pt x="566547" y="23596"/>
                  </a:lnTo>
                  <a:lnTo>
                    <a:pt x="578345" y="23596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26109" h="35560">
                  <a:moveTo>
                    <a:pt x="601954" y="0"/>
                  </a:moveTo>
                  <a:lnTo>
                    <a:pt x="590156" y="0"/>
                  </a:lnTo>
                  <a:lnTo>
                    <a:pt x="590156" y="11798"/>
                  </a:lnTo>
                  <a:lnTo>
                    <a:pt x="601954" y="11798"/>
                  </a:lnTo>
                  <a:lnTo>
                    <a:pt x="601954" y="0"/>
                  </a:lnTo>
                  <a:close/>
                </a:path>
                <a:path w="626109" h="35560">
                  <a:moveTo>
                    <a:pt x="625563" y="11798"/>
                  </a:moveTo>
                  <a:lnTo>
                    <a:pt x="613765" y="11798"/>
                  </a:lnTo>
                  <a:lnTo>
                    <a:pt x="613765" y="0"/>
                  </a:lnTo>
                  <a:lnTo>
                    <a:pt x="601967" y="0"/>
                  </a:lnTo>
                  <a:lnTo>
                    <a:pt x="601967" y="11798"/>
                  </a:lnTo>
                  <a:lnTo>
                    <a:pt x="601967" y="23596"/>
                  </a:lnTo>
                  <a:lnTo>
                    <a:pt x="613765" y="23596"/>
                  </a:lnTo>
                  <a:lnTo>
                    <a:pt x="625563" y="23596"/>
                  </a:lnTo>
                  <a:lnTo>
                    <a:pt x="625563" y="117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5933491" y="6188925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09" h="35560">
                  <a:moveTo>
                    <a:pt x="11798" y="11811"/>
                  </a:moveTo>
                  <a:lnTo>
                    <a:pt x="0" y="11811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11798" y="23609"/>
                  </a:lnTo>
                  <a:lnTo>
                    <a:pt x="11798" y="11811"/>
                  </a:lnTo>
                  <a:close/>
                </a:path>
                <a:path w="626109" h="35560">
                  <a:moveTo>
                    <a:pt x="35394" y="11811"/>
                  </a:moveTo>
                  <a:lnTo>
                    <a:pt x="23596" y="11811"/>
                  </a:lnTo>
                  <a:lnTo>
                    <a:pt x="23596" y="23609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lnTo>
                    <a:pt x="35394" y="11811"/>
                  </a:lnTo>
                  <a:close/>
                </a:path>
                <a:path w="626109" h="35560">
                  <a:moveTo>
                    <a:pt x="59004" y="11811"/>
                  </a:moveTo>
                  <a:lnTo>
                    <a:pt x="47205" y="11811"/>
                  </a:lnTo>
                  <a:lnTo>
                    <a:pt x="35407" y="11811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59004" y="35407"/>
                  </a:lnTo>
                  <a:lnTo>
                    <a:pt x="59004" y="23609"/>
                  </a:lnTo>
                  <a:lnTo>
                    <a:pt x="59004" y="11811"/>
                  </a:lnTo>
                  <a:close/>
                </a:path>
                <a:path w="626109" h="35560">
                  <a:moveTo>
                    <a:pt x="82613" y="11811"/>
                  </a:moveTo>
                  <a:lnTo>
                    <a:pt x="70815" y="11811"/>
                  </a:lnTo>
                  <a:lnTo>
                    <a:pt x="70815" y="23609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09"/>
                  </a:lnTo>
                  <a:lnTo>
                    <a:pt x="82613" y="11811"/>
                  </a:lnTo>
                  <a:close/>
                </a:path>
                <a:path w="626109" h="35560">
                  <a:moveTo>
                    <a:pt x="118021" y="11811"/>
                  </a:moveTo>
                  <a:lnTo>
                    <a:pt x="106222" y="11811"/>
                  </a:lnTo>
                  <a:lnTo>
                    <a:pt x="94424" y="11811"/>
                  </a:ln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06222" y="23609"/>
                  </a:lnTo>
                  <a:lnTo>
                    <a:pt x="118021" y="23609"/>
                  </a:lnTo>
                  <a:lnTo>
                    <a:pt x="118021" y="11811"/>
                  </a:lnTo>
                  <a:close/>
                </a:path>
                <a:path w="626109" h="35560">
                  <a:moveTo>
                    <a:pt x="129819" y="23609"/>
                  </a:moveTo>
                  <a:lnTo>
                    <a:pt x="118021" y="23609"/>
                  </a:lnTo>
                  <a:lnTo>
                    <a:pt x="118021" y="35407"/>
                  </a:lnTo>
                  <a:lnTo>
                    <a:pt x="129819" y="35407"/>
                  </a:lnTo>
                  <a:lnTo>
                    <a:pt x="129819" y="23609"/>
                  </a:lnTo>
                  <a:close/>
                </a:path>
                <a:path w="626109" h="35560">
                  <a:moveTo>
                    <a:pt x="141630" y="11811"/>
                  </a:moveTo>
                  <a:lnTo>
                    <a:pt x="129832" y="11811"/>
                  </a:lnTo>
                  <a:lnTo>
                    <a:pt x="129832" y="23609"/>
                  </a:lnTo>
                  <a:lnTo>
                    <a:pt x="141630" y="23609"/>
                  </a:lnTo>
                  <a:lnTo>
                    <a:pt x="141630" y="11811"/>
                  </a:lnTo>
                  <a:close/>
                </a:path>
                <a:path w="626109" h="35560">
                  <a:moveTo>
                    <a:pt x="177038" y="23609"/>
                  </a:moveTo>
                  <a:lnTo>
                    <a:pt x="165239" y="23609"/>
                  </a:ln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77038" y="35407"/>
                  </a:lnTo>
                  <a:lnTo>
                    <a:pt x="177038" y="23609"/>
                  </a:lnTo>
                  <a:close/>
                </a:path>
                <a:path w="626109" h="35560">
                  <a:moveTo>
                    <a:pt x="188836" y="11811"/>
                  </a:moveTo>
                  <a:lnTo>
                    <a:pt x="177038" y="11811"/>
                  </a:lnTo>
                  <a:lnTo>
                    <a:pt x="177038" y="23609"/>
                  </a:lnTo>
                  <a:lnTo>
                    <a:pt x="188836" y="23609"/>
                  </a:lnTo>
                  <a:lnTo>
                    <a:pt x="188836" y="11811"/>
                  </a:lnTo>
                  <a:close/>
                </a:path>
                <a:path w="626109" h="35560">
                  <a:moveTo>
                    <a:pt x="200647" y="23609"/>
                  </a:move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00647" y="23609"/>
                  </a:lnTo>
                  <a:close/>
                </a:path>
                <a:path w="626109" h="35560">
                  <a:moveTo>
                    <a:pt x="236054" y="11811"/>
                  </a:moveTo>
                  <a:lnTo>
                    <a:pt x="224256" y="11811"/>
                  </a:lnTo>
                  <a:lnTo>
                    <a:pt x="224256" y="23609"/>
                  </a:lnTo>
                  <a:lnTo>
                    <a:pt x="212458" y="23609"/>
                  </a:lnTo>
                  <a:lnTo>
                    <a:pt x="212458" y="35407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36054" y="23609"/>
                  </a:lnTo>
                  <a:lnTo>
                    <a:pt x="236054" y="11811"/>
                  </a:lnTo>
                  <a:close/>
                </a:path>
                <a:path w="626109" h="35560">
                  <a:moveTo>
                    <a:pt x="259664" y="23609"/>
                  </a:moveTo>
                  <a:lnTo>
                    <a:pt x="247865" y="23609"/>
                  </a:lnTo>
                  <a:lnTo>
                    <a:pt x="247865" y="35407"/>
                  </a:lnTo>
                  <a:lnTo>
                    <a:pt x="259664" y="35407"/>
                  </a:lnTo>
                  <a:lnTo>
                    <a:pt x="259664" y="23609"/>
                  </a:lnTo>
                  <a:close/>
                </a:path>
                <a:path w="626109" h="35560">
                  <a:moveTo>
                    <a:pt x="283273" y="23609"/>
                  </a:moveTo>
                  <a:lnTo>
                    <a:pt x="271475" y="23609"/>
                  </a:lnTo>
                  <a:lnTo>
                    <a:pt x="271475" y="35407"/>
                  </a:lnTo>
                  <a:lnTo>
                    <a:pt x="283273" y="35407"/>
                  </a:lnTo>
                  <a:lnTo>
                    <a:pt x="283273" y="23609"/>
                  </a:lnTo>
                  <a:close/>
                </a:path>
                <a:path w="626109" h="35560">
                  <a:moveTo>
                    <a:pt x="306870" y="11811"/>
                  </a:moveTo>
                  <a:lnTo>
                    <a:pt x="295071" y="11811"/>
                  </a:lnTo>
                  <a:lnTo>
                    <a:pt x="295071" y="23609"/>
                  </a:lnTo>
                  <a:lnTo>
                    <a:pt x="295071" y="35407"/>
                  </a:lnTo>
                  <a:lnTo>
                    <a:pt x="306870" y="35407"/>
                  </a:lnTo>
                  <a:lnTo>
                    <a:pt x="306870" y="23609"/>
                  </a:lnTo>
                  <a:lnTo>
                    <a:pt x="306870" y="11811"/>
                  </a:lnTo>
                  <a:close/>
                </a:path>
                <a:path w="626109" h="35560">
                  <a:moveTo>
                    <a:pt x="306870" y="0"/>
                  </a:moveTo>
                  <a:lnTo>
                    <a:pt x="295071" y="0"/>
                  </a:lnTo>
                  <a:lnTo>
                    <a:pt x="295071" y="11798"/>
                  </a:lnTo>
                  <a:lnTo>
                    <a:pt x="306870" y="11798"/>
                  </a:lnTo>
                  <a:lnTo>
                    <a:pt x="306870" y="0"/>
                  </a:lnTo>
                  <a:close/>
                </a:path>
                <a:path w="626109" h="35560">
                  <a:moveTo>
                    <a:pt x="330479" y="11811"/>
                  </a:moveTo>
                  <a:lnTo>
                    <a:pt x="318681" y="11811"/>
                  </a:lnTo>
                  <a:lnTo>
                    <a:pt x="306882" y="11811"/>
                  </a:lnTo>
                  <a:lnTo>
                    <a:pt x="306882" y="23609"/>
                  </a:lnTo>
                  <a:lnTo>
                    <a:pt x="306882" y="35407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lnTo>
                    <a:pt x="330479" y="11811"/>
                  </a:lnTo>
                  <a:close/>
                </a:path>
                <a:path w="626109" h="35560">
                  <a:moveTo>
                    <a:pt x="330479" y="0"/>
                  </a:moveTo>
                  <a:lnTo>
                    <a:pt x="318681" y="0"/>
                  </a:lnTo>
                  <a:lnTo>
                    <a:pt x="306882" y="0"/>
                  </a:lnTo>
                  <a:lnTo>
                    <a:pt x="306882" y="11798"/>
                  </a:lnTo>
                  <a:lnTo>
                    <a:pt x="318681" y="11798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26109" h="35560">
                  <a:moveTo>
                    <a:pt x="365887" y="23609"/>
                  </a:moveTo>
                  <a:lnTo>
                    <a:pt x="354088" y="23609"/>
                  </a:lnTo>
                  <a:lnTo>
                    <a:pt x="354088" y="11811"/>
                  </a:lnTo>
                  <a:lnTo>
                    <a:pt x="342290" y="11811"/>
                  </a:lnTo>
                  <a:lnTo>
                    <a:pt x="330492" y="11811"/>
                  </a:lnTo>
                  <a:lnTo>
                    <a:pt x="330492" y="23609"/>
                  </a:lnTo>
                  <a:lnTo>
                    <a:pt x="342290" y="23609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65887" y="35407"/>
                  </a:lnTo>
                  <a:lnTo>
                    <a:pt x="365887" y="23609"/>
                  </a:lnTo>
                  <a:close/>
                </a:path>
                <a:path w="626109" h="35560">
                  <a:moveTo>
                    <a:pt x="365887" y="0"/>
                  </a:moveTo>
                  <a:lnTo>
                    <a:pt x="354088" y="0"/>
                  </a:lnTo>
                  <a:lnTo>
                    <a:pt x="342290" y="0"/>
                  </a:lnTo>
                  <a:lnTo>
                    <a:pt x="330492" y="0"/>
                  </a:lnTo>
                  <a:lnTo>
                    <a:pt x="330492" y="11798"/>
                  </a:lnTo>
                  <a:lnTo>
                    <a:pt x="342290" y="11798"/>
                  </a:lnTo>
                  <a:lnTo>
                    <a:pt x="354088" y="11798"/>
                  </a:lnTo>
                  <a:lnTo>
                    <a:pt x="365887" y="11798"/>
                  </a:lnTo>
                  <a:lnTo>
                    <a:pt x="365887" y="0"/>
                  </a:lnTo>
                  <a:close/>
                </a:path>
                <a:path w="626109" h="35560">
                  <a:moveTo>
                    <a:pt x="377698" y="0"/>
                  </a:moveTo>
                  <a:lnTo>
                    <a:pt x="365899" y="0"/>
                  </a:lnTo>
                  <a:lnTo>
                    <a:pt x="365899" y="11798"/>
                  </a:lnTo>
                  <a:lnTo>
                    <a:pt x="377698" y="11798"/>
                  </a:lnTo>
                  <a:lnTo>
                    <a:pt x="377698" y="0"/>
                  </a:lnTo>
                  <a:close/>
                </a:path>
                <a:path w="626109" h="35560">
                  <a:moveTo>
                    <a:pt x="389496" y="11811"/>
                  </a:moveTo>
                  <a:lnTo>
                    <a:pt x="377698" y="11811"/>
                  </a:lnTo>
                  <a:lnTo>
                    <a:pt x="377698" y="23609"/>
                  </a:lnTo>
                  <a:lnTo>
                    <a:pt x="389496" y="23609"/>
                  </a:lnTo>
                  <a:lnTo>
                    <a:pt x="389496" y="11811"/>
                  </a:lnTo>
                  <a:close/>
                </a:path>
                <a:path w="626109" h="35560">
                  <a:moveTo>
                    <a:pt x="401307" y="11811"/>
                  </a:moveTo>
                  <a:lnTo>
                    <a:pt x="389509" y="11811"/>
                  </a:lnTo>
                  <a:lnTo>
                    <a:pt x="389509" y="23609"/>
                  </a:lnTo>
                  <a:lnTo>
                    <a:pt x="401307" y="23609"/>
                  </a:lnTo>
                  <a:lnTo>
                    <a:pt x="401307" y="11811"/>
                  </a:lnTo>
                  <a:close/>
                </a:path>
                <a:path w="626109" h="35560">
                  <a:moveTo>
                    <a:pt x="401307" y="0"/>
                  </a:move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01307" y="0"/>
                  </a:lnTo>
                  <a:close/>
                </a:path>
                <a:path w="626109" h="35560">
                  <a:moveTo>
                    <a:pt x="436714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36714" y="11798"/>
                  </a:lnTo>
                  <a:lnTo>
                    <a:pt x="436714" y="0"/>
                  </a:lnTo>
                  <a:close/>
                </a:path>
                <a:path w="626109" h="35560">
                  <a:moveTo>
                    <a:pt x="460311" y="11811"/>
                  </a:moveTo>
                  <a:lnTo>
                    <a:pt x="448513" y="11811"/>
                  </a:lnTo>
                  <a:lnTo>
                    <a:pt x="436714" y="11811"/>
                  </a:lnTo>
                  <a:lnTo>
                    <a:pt x="424916" y="11811"/>
                  </a:lnTo>
                  <a:lnTo>
                    <a:pt x="424916" y="23609"/>
                  </a:lnTo>
                  <a:lnTo>
                    <a:pt x="424916" y="35407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60311" y="35407"/>
                  </a:lnTo>
                  <a:lnTo>
                    <a:pt x="460311" y="23609"/>
                  </a:lnTo>
                  <a:lnTo>
                    <a:pt x="460311" y="11811"/>
                  </a:lnTo>
                  <a:close/>
                </a:path>
                <a:path w="626109" h="35560">
                  <a:moveTo>
                    <a:pt x="472122" y="11811"/>
                  </a:moveTo>
                  <a:lnTo>
                    <a:pt x="460324" y="11811"/>
                  </a:lnTo>
                  <a:lnTo>
                    <a:pt x="460324" y="23609"/>
                  </a:lnTo>
                  <a:lnTo>
                    <a:pt x="472122" y="23609"/>
                  </a:lnTo>
                  <a:lnTo>
                    <a:pt x="472122" y="11811"/>
                  </a:lnTo>
                  <a:close/>
                </a:path>
                <a:path w="626109" h="35560">
                  <a:moveTo>
                    <a:pt x="519328" y="11811"/>
                  </a:moveTo>
                  <a:lnTo>
                    <a:pt x="507530" y="11811"/>
                  </a:lnTo>
                  <a:lnTo>
                    <a:pt x="507530" y="23609"/>
                  </a:lnTo>
                  <a:lnTo>
                    <a:pt x="519328" y="23609"/>
                  </a:lnTo>
                  <a:lnTo>
                    <a:pt x="519328" y="11811"/>
                  </a:lnTo>
                  <a:close/>
                </a:path>
                <a:path w="626109" h="35560">
                  <a:moveTo>
                    <a:pt x="519328" y="0"/>
                  </a:moveTo>
                  <a:lnTo>
                    <a:pt x="507530" y="0"/>
                  </a:ln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19328" y="11798"/>
                  </a:lnTo>
                  <a:lnTo>
                    <a:pt x="519328" y="0"/>
                  </a:lnTo>
                  <a:close/>
                </a:path>
                <a:path w="626109" h="35560">
                  <a:moveTo>
                    <a:pt x="542937" y="11811"/>
                  </a:moveTo>
                  <a:lnTo>
                    <a:pt x="531139" y="11811"/>
                  </a:lnTo>
                  <a:lnTo>
                    <a:pt x="519341" y="11811"/>
                  </a:lnTo>
                  <a:lnTo>
                    <a:pt x="519341" y="23609"/>
                  </a:lnTo>
                  <a:lnTo>
                    <a:pt x="531139" y="23609"/>
                  </a:lnTo>
                  <a:lnTo>
                    <a:pt x="542937" y="23609"/>
                  </a:lnTo>
                  <a:lnTo>
                    <a:pt x="542937" y="11811"/>
                  </a:lnTo>
                  <a:close/>
                </a:path>
                <a:path w="626109" h="35560">
                  <a:moveTo>
                    <a:pt x="542937" y="0"/>
                  </a:moveTo>
                  <a:lnTo>
                    <a:pt x="531139" y="0"/>
                  </a:lnTo>
                  <a:lnTo>
                    <a:pt x="519341" y="0"/>
                  </a:lnTo>
                  <a:lnTo>
                    <a:pt x="519341" y="11798"/>
                  </a:lnTo>
                  <a:lnTo>
                    <a:pt x="531139" y="11798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26109" h="35560">
                  <a:moveTo>
                    <a:pt x="578345" y="11811"/>
                  </a:moveTo>
                  <a:lnTo>
                    <a:pt x="566547" y="11811"/>
                  </a:lnTo>
                  <a:lnTo>
                    <a:pt x="554748" y="11811"/>
                  </a:lnTo>
                  <a:lnTo>
                    <a:pt x="554748" y="23609"/>
                  </a:lnTo>
                  <a:lnTo>
                    <a:pt x="566547" y="23609"/>
                  </a:lnTo>
                  <a:lnTo>
                    <a:pt x="578345" y="23609"/>
                  </a:lnTo>
                  <a:lnTo>
                    <a:pt x="578345" y="11811"/>
                  </a:lnTo>
                  <a:close/>
                </a:path>
                <a:path w="626109" h="35560">
                  <a:moveTo>
                    <a:pt x="578345" y="0"/>
                  </a:moveTo>
                  <a:lnTo>
                    <a:pt x="566547" y="0"/>
                  </a:lnTo>
                  <a:lnTo>
                    <a:pt x="554748" y="0"/>
                  </a:ln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26109" h="35560">
                  <a:moveTo>
                    <a:pt x="601954" y="11811"/>
                  </a:moveTo>
                  <a:lnTo>
                    <a:pt x="590156" y="11811"/>
                  </a:lnTo>
                  <a:lnTo>
                    <a:pt x="578358" y="11811"/>
                  </a:lnTo>
                  <a:lnTo>
                    <a:pt x="578358" y="23609"/>
                  </a:lnTo>
                  <a:lnTo>
                    <a:pt x="590156" y="23609"/>
                  </a:lnTo>
                  <a:lnTo>
                    <a:pt x="601954" y="23609"/>
                  </a:lnTo>
                  <a:lnTo>
                    <a:pt x="601954" y="11811"/>
                  </a:lnTo>
                  <a:close/>
                </a:path>
                <a:path w="626109" h="35560">
                  <a:moveTo>
                    <a:pt x="601954" y="0"/>
                  </a:moveTo>
                  <a:lnTo>
                    <a:pt x="590156" y="0"/>
                  </a:lnTo>
                  <a:lnTo>
                    <a:pt x="578358" y="0"/>
                  </a:lnTo>
                  <a:lnTo>
                    <a:pt x="578358" y="11798"/>
                  </a:lnTo>
                  <a:lnTo>
                    <a:pt x="590156" y="11798"/>
                  </a:lnTo>
                  <a:lnTo>
                    <a:pt x="601954" y="11798"/>
                  </a:lnTo>
                  <a:lnTo>
                    <a:pt x="601954" y="0"/>
                  </a:lnTo>
                  <a:close/>
                </a:path>
                <a:path w="626109" h="35560">
                  <a:moveTo>
                    <a:pt x="625563" y="11811"/>
                  </a:moveTo>
                  <a:lnTo>
                    <a:pt x="613765" y="11811"/>
                  </a:lnTo>
                  <a:lnTo>
                    <a:pt x="601967" y="11811"/>
                  </a:lnTo>
                  <a:lnTo>
                    <a:pt x="601967" y="23609"/>
                  </a:lnTo>
                  <a:lnTo>
                    <a:pt x="613765" y="23609"/>
                  </a:lnTo>
                  <a:lnTo>
                    <a:pt x="625563" y="23609"/>
                  </a:lnTo>
                  <a:lnTo>
                    <a:pt x="625563" y="118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5933491" y="6212535"/>
              <a:ext cx="614045" cy="35560"/>
            </a:xfrm>
            <a:custGeom>
              <a:avLst/>
              <a:gdLst/>
              <a:ahLst/>
              <a:cxnLst/>
              <a:rect l="l" t="t" r="r" b="b"/>
              <a:pathLst>
                <a:path w="614045" h="35560">
                  <a:moveTo>
                    <a:pt x="35394" y="23609"/>
                  </a:moveTo>
                  <a:lnTo>
                    <a:pt x="23596" y="23609"/>
                  </a:lnTo>
                  <a:lnTo>
                    <a:pt x="11798" y="23609"/>
                  </a:lnTo>
                  <a:lnTo>
                    <a:pt x="11798" y="11811"/>
                  </a:lnTo>
                  <a:lnTo>
                    <a:pt x="0" y="11811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close/>
                </a:path>
                <a:path w="614045" h="35560">
                  <a:moveTo>
                    <a:pt x="59004" y="23609"/>
                  </a:moveTo>
                  <a:lnTo>
                    <a:pt x="47205" y="23609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59004" y="35407"/>
                  </a:lnTo>
                  <a:lnTo>
                    <a:pt x="59004" y="23609"/>
                  </a:lnTo>
                  <a:close/>
                </a:path>
                <a:path w="614045" h="35560">
                  <a:moveTo>
                    <a:pt x="82613" y="11811"/>
                  </a:moveTo>
                  <a:lnTo>
                    <a:pt x="70815" y="11811"/>
                  </a:lnTo>
                  <a:lnTo>
                    <a:pt x="70815" y="23609"/>
                  </a:ln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09"/>
                  </a:lnTo>
                  <a:lnTo>
                    <a:pt x="82613" y="11811"/>
                  </a:lnTo>
                  <a:close/>
                </a:path>
                <a:path w="614045" h="35560">
                  <a:moveTo>
                    <a:pt x="129819" y="11811"/>
                  </a:moveTo>
                  <a:lnTo>
                    <a:pt x="118021" y="11811"/>
                  </a:lnTo>
                  <a:lnTo>
                    <a:pt x="106222" y="11811"/>
                  </a:lnTo>
                  <a:lnTo>
                    <a:pt x="106222" y="23609"/>
                  </a:ln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18021" y="35407"/>
                  </a:lnTo>
                  <a:lnTo>
                    <a:pt x="129819" y="35407"/>
                  </a:lnTo>
                  <a:lnTo>
                    <a:pt x="129819" y="23609"/>
                  </a:lnTo>
                  <a:lnTo>
                    <a:pt x="129819" y="11811"/>
                  </a:lnTo>
                  <a:close/>
                </a:path>
                <a:path w="614045" h="35560">
                  <a:moveTo>
                    <a:pt x="153428" y="11811"/>
                  </a:moveTo>
                  <a:lnTo>
                    <a:pt x="141630" y="11811"/>
                  </a:lnTo>
                  <a:lnTo>
                    <a:pt x="141630" y="23609"/>
                  </a:lnTo>
                  <a:lnTo>
                    <a:pt x="129832" y="23609"/>
                  </a:lnTo>
                  <a:lnTo>
                    <a:pt x="129832" y="35407"/>
                  </a:lnTo>
                  <a:lnTo>
                    <a:pt x="141630" y="35407"/>
                  </a:lnTo>
                  <a:lnTo>
                    <a:pt x="153428" y="35407"/>
                  </a:lnTo>
                  <a:lnTo>
                    <a:pt x="153428" y="23609"/>
                  </a:lnTo>
                  <a:lnTo>
                    <a:pt x="153428" y="11811"/>
                  </a:lnTo>
                  <a:close/>
                </a:path>
                <a:path w="614045" h="35560">
                  <a:moveTo>
                    <a:pt x="165239" y="23609"/>
                  </a:move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65239" y="23609"/>
                  </a:lnTo>
                  <a:close/>
                </a:path>
                <a:path w="614045" h="35560">
                  <a:moveTo>
                    <a:pt x="188836" y="11811"/>
                  </a:moveTo>
                  <a:lnTo>
                    <a:pt x="177038" y="11811"/>
                  </a:ln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lnTo>
                    <a:pt x="188836" y="11811"/>
                  </a:lnTo>
                  <a:close/>
                </a:path>
                <a:path w="614045" h="35560">
                  <a:moveTo>
                    <a:pt x="212445" y="11811"/>
                  </a:moveTo>
                  <a:lnTo>
                    <a:pt x="200647" y="11811"/>
                  </a:lnTo>
                  <a:lnTo>
                    <a:pt x="200647" y="23609"/>
                  </a:lnTo>
                  <a:lnTo>
                    <a:pt x="212445" y="23609"/>
                  </a:lnTo>
                  <a:lnTo>
                    <a:pt x="212445" y="11811"/>
                  </a:lnTo>
                  <a:close/>
                </a:path>
                <a:path w="614045" h="35560">
                  <a:moveTo>
                    <a:pt x="224256" y="23609"/>
                  </a:moveTo>
                  <a:lnTo>
                    <a:pt x="212458" y="23609"/>
                  </a:lnTo>
                  <a:lnTo>
                    <a:pt x="212458" y="35407"/>
                  </a:lnTo>
                  <a:lnTo>
                    <a:pt x="224256" y="35407"/>
                  </a:lnTo>
                  <a:lnTo>
                    <a:pt x="224256" y="23609"/>
                  </a:lnTo>
                  <a:close/>
                </a:path>
                <a:path w="614045" h="35560">
                  <a:moveTo>
                    <a:pt x="247853" y="11811"/>
                  </a:moveTo>
                  <a:lnTo>
                    <a:pt x="236054" y="11811"/>
                  </a:lnTo>
                  <a:lnTo>
                    <a:pt x="224256" y="11811"/>
                  </a:lnTo>
                  <a:lnTo>
                    <a:pt x="224256" y="23609"/>
                  </a:lnTo>
                  <a:lnTo>
                    <a:pt x="236054" y="23609"/>
                  </a:lnTo>
                  <a:lnTo>
                    <a:pt x="247853" y="23609"/>
                  </a:lnTo>
                  <a:lnTo>
                    <a:pt x="247853" y="11811"/>
                  </a:lnTo>
                  <a:close/>
                </a:path>
                <a:path w="614045" h="35560">
                  <a:moveTo>
                    <a:pt x="259664" y="11811"/>
                  </a:moveTo>
                  <a:lnTo>
                    <a:pt x="247865" y="11811"/>
                  </a:lnTo>
                  <a:lnTo>
                    <a:pt x="247865" y="23609"/>
                  </a:lnTo>
                  <a:lnTo>
                    <a:pt x="247865" y="35407"/>
                  </a:lnTo>
                  <a:lnTo>
                    <a:pt x="259664" y="35407"/>
                  </a:lnTo>
                  <a:lnTo>
                    <a:pt x="259664" y="23609"/>
                  </a:lnTo>
                  <a:lnTo>
                    <a:pt x="259664" y="11811"/>
                  </a:lnTo>
                  <a:close/>
                </a:path>
                <a:path w="614045" h="35560">
                  <a:moveTo>
                    <a:pt x="283273" y="11811"/>
                  </a:moveTo>
                  <a:lnTo>
                    <a:pt x="271475" y="11811"/>
                  </a:lnTo>
                  <a:lnTo>
                    <a:pt x="271475" y="23609"/>
                  </a:lnTo>
                  <a:lnTo>
                    <a:pt x="283273" y="23609"/>
                  </a:lnTo>
                  <a:lnTo>
                    <a:pt x="283273" y="11811"/>
                  </a:lnTo>
                  <a:close/>
                </a:path>
                <a:path w="614045" h="35560">
                  <a:moveTo>
                    <a:pt x="306870" y="11811"/>
                  </a:moveTo>
                  <a:lnTo>
                    <a:pt x="295071" y="11811"/>
                  </a:lnTo>
                  <a:lnTo>
                    <a:pt x="295071" y="23609"/>
                  </a:lnTo>
                  <a:lnTo>
                    <a:pt x="295071" y="35407"/>
                  </a:lnTo>
                  <a:lnTo>
                    <a:pt x="306870" y="35407"/>
                  </a:lnTo>
                  <a:lnTo>
                    <a:pt x="306870" y="23609"/>
                  </a:lnTo>
                  <a:lnTo>
                    <a:pt x="306870" y="11811"/>
                  </a:lnTo>
                  <a:close/>
                </a:path>
                <a:path w="614045" h="35560">
                  <a:moveTo>
                    <a:pt x="330479" y="11811"/>
                  </a:moveTo>
                  <a:lnTo>
                    <a:pt x="318681" y="11811"/>
                  </a:lnTo>
                  <a:lnTo>
                    <a:pt x="306882" y="11811"/>
                  </a:lnTo>
                  <a:lnTo>
                    <a:pt x="306882" y="23609"/>
                  </a:lnTo>
                  <a:lnTo>
                    <a:pt x="306882" y="35407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lnTo>
                    <a:pt x="330479" y="11811"/>
                  </a:lnTo>
                  <a:close/>
                </a:path>
                <a:path w="614045" h="35560">
                  <a:moveTo>
                    <a:pt x="342290" y="11811"/>
                  </a:moveTo>
                  <a:lnTo>
                    <a:pt x="330492" y="11811"/>
                  </a:lnTo>
                  <a:lnTo>
                    <a:pt x="330492" y="23609"/>
                  </a:lnTo>
                  <a:lnTo>
                    <a:pt x="342290" y="23609"/>
                  </a:lnTo>
                  <a:lnTo>
                    <a:pt x="342290" y="11811"/>
                  </a:lnTo>
                  <a:close/>
                </a:path>
                <a:path w="614045" h="35560">
                  <a:moveTo>
                    <a:pt x="365887" y="11811"/>
                  </a:moveTo>
                  <a:lnTo>
                    <a:pt x="354088" y="11811"/>
                  </a:lnTo>
                  <a:lnTo>
                    <a:pt x="354088" y="23609"/>
                  </a:lnTo>
                  <a:lnTo>
                    <a:pt x="365887" y="23609"/>
                  </a:lnTo>
                  <a:lnTo>
                    <a:pt x="365887" y="11811"/>
                  </a:lnTo>
                  <a:close/>
                </a:path>
                <a:path w="614045" h="35560">
                  <a:moveTo>
                    <a:pt x="389496" y="11811"/>
                  </a:moveTo>
                  <a:lnTo>
                    <a:pt x="377698" y="11811"/>
                  </a:lnTo>
                  <a:lnTo>
                    <a:pt x="377698" y="23609"/>
                  </a:lnTo>
                  <a:lnTo>
                    <a:pt x="365899" y="23609"/>
                  </a:lnTo>
                  <a:lnTo>
                    <a:pt x="365899" y="35407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lnTo>
                    <a:pt x="389496" y="11811"/>
                  </a:lnTo>
                  <a:close/>
                </a:path>
                <a:path w="614045" h="35560">
                  <a:moveTo>
                    <a:pt x="401307" y="11811"/>
                  </a:moveTo>
                  <a:lnTo>
                    <a:pt x="389509" y="11811"/>
                  </a:ln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01307" y="23609"/>
                  </a:lnTo>
                  <a:lnTo>
                    <a:pt x="401307" y="11811"/>
                  </a:lnTo>
                  <a:close/>
                </a:path>
                <a:path w="614045" h="35560">
                  <a:moveTo>
                    <a:pt x="460311" y="23609"/>
                  </a:moveTo>
                  <a:lnTo>
                    <a:pt x="448513" y="23609"/>
                  </a:lnTo>
                  <a:lnTo>
                    <a:pt x="448513" y="35407"/>
                  </a:lnTo>
                  <a:lnTo>
                    <a:pt x="460311" y="35407"/>
                  </a:lnTo>
                  <a:lnTo>
                    <a:pt x="460311" y="23609"/>
                  </a:lnTo>
                  <a:close/>
                </a:path>
                <a:path w="614045" h="35560">
                  <a:moveTo>
                    <a:pt x="460311" y="0"/>
                  </a:moveTo>
                  <a:lnTo>
                    <a:pt x="448513" y="0"/>
                  </a:lnTo>
                  <a:lnTo>
                    <a:pt x="448513" y="11798"/>
                  </a:lnTo>
                  <a:lnTo>
                    <a:pt x="460311" y="11798"/>
                  </a:lnTo>
                  <a:lnTo>
                    <a:pt x="460311" y="0"/>
                  </a:lnTo>
                  <a:close/>
                </a:path>
                <a:path w="614045" h="35560">
                  <a:moveTo>
                    <a:pt x="472122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72122" y="11798"/>
                  </a:lnTo>
                  <a:lnTo>
                    <a:pt x="472122" y="0"/>
                  </a:lnTo>
                  <a:close/>
                </a:path>
                <a:path w="614045" h="35560">
                  <a:moveTo>
                    <a:pt x="483920" y="11811"/>
                  </a:moveTo>
                  <a:lnTo>
                    <a:pt x="472122" y="11811"/>
                  </a:lnTo>
                  <a:lnTo>
                    <a:pt x="460324" y="11811"/>
                  </a:lnTo>
                  <a:lnTo>
                    <a:pt x="460324" y="23609"/>
                  </a:lnTo>
                  <a:lnTo>
                    <a:pt x="460324" y="35407"/>
                  </a:lnTo>
                  <a:lnTo>
                    <a:pt x="472122" y="35407"/>
                  </a:lnTo>
                  <a:lnTo>
                    <a:pt x="472122" y="23609"/>
                  </a:lnTo>
                  <a:lnTo>
                    <a:pt x="483920" y="23609"/>
                  </a:lnTo>
                  <a:lnTo>
                    <a:pt x="483920" y="11811"/>
                  </a:lnTo>
                  <a:close/>
                </a:path>
                <a:path w="614045" h="35560">
                  <a:moveTo>
                    <a:pt x="507530" y="0"/>
                  </a:move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07530" y="0"/>
                  </a:lnTo>
                  <a:close/>
                </a:path>
                <a:path w="614045" h="35560">
                  <a:moveTo>
                    <a:pt x="519328" y="11811"/>
                  </a:moveTo>
                  <a:lnTo>
                    <a:pt x="507530" y="11811"/>
                  </a:lnTo>
                  <a:lnTo>
                    <a:pt x="495731" y="11811"/>
                  </a:lnTo>
                  <a:lnTo>
                    <a:pt x="495731" y="23609"/>
                  </a:lnTo>
                  <a:lnTo>
                    <a:pt x="495731" y="35407"/>
                  </a:lnTo>
                  <a:lnTo>
                    <a:pt x="507530" y="35407"/>
                  </a:lnTo>
                  <a:lnTo>
                    <a:pt x="507530" y="23609"/>
                  </a:lnTo>
                  <a:lnTo>
                    <a:pt x="519328" y="23609"/>
                  </a:lnTo>
                  <a:lnTo>
                    <a:pt x="519328" y="11811"/>
                  </a:lnTo>
                  <a:close/>
                </a:path>
                <a:path w="614045" h="35560">
                  <a:moveTo>
                    <a:pt x="531139" y="11811"/>
                  </a:moveTo>
                  <a:lnTo>
                    <a:pt x="519341" y="11811"/>
                  </a:lnTo>
                  <a:lnTo>
                    <a:pt x="519341" y="23609"/>
                  </a:lnTo>
                  <a:lnTo>
                    <a:pt x="531139" y="23609"/>
                  </a:lnTo>
                  <a:lnTo>
                    <a:pt x="531139" y="11811"/>
                  </a:lnTo>
                  <a:close/>
                </a:path>
                <a:path w="614045" h="35560">
                  <a:moveTo>
                    <a:pt x="566547" y="0"/>
                  </a:moveTo>
                  <a:lnTo>
                    <a:pt x="554748" y="0"/>
                  </a:ln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66547" y="0"/>
                  </a:lnTo>
                  <a:close/>
                </a:path>
                <a:path w="614045" h="35560">
                  <a:moveTo>
                    <a:pt x="578345" y="11811"/>
                  </a:moveTo>
                  <a:lnTo>
                    <a:pt x="566547" y="11811"/>
                  </a:lnTo>
                  <a:lnTo>
                    <a:pt x="554748" y="11811"/>
                  </a:lnTo>
                  <a:lnTo>
                    <a:pt x="554748" y="23609"/>
                  </a:lnTo>
                  <a:lnTo>
                    <a:pt x="542950" y="23609"/>
                  </a:lnTo>
                  <a:lnTo>
                    <a:pt x="542950" y="35407"/>
                  </a:lnTo>
                  <a:lnTo>
                    <a:pt x="554748" y="35407"/>
                  </a:lnTo>
                  <a:lnTo>
                    <a:pt x="566547" y="35407"/>
                  </a:lnTo>
                  <a:lnTo>
                    <a:pt x="566547" y="23609"/>
                  </a:lnTo>
                  <a:lnTo>
                    <a:pt x="578345" y="23609"/>
                  </a:lnTo>
                  <a:lnTo>
                    <a:pt x="578345" y="11811"/>
                  </a:lnTo>
                  <a:close/>
                </a:path>
                <a:path w="614045" h="35560">
                  <a:moveTo>
                    <a:pt x="590156" y="11811"/>
                  </a:moveTo>
                  <a:lnTo>
                    <a:pt x="578358" y="11811"/>
                  </a:lnTo>
                  <a:lnTo>
                    <a:pt x="578358" y="23609"/>
                  </a:lnTo>
                  <a:lnTo>
                    <a:pt x="578358" y="35407"/>
                  </a:lnTo>
                  <a:lnTo>
                    <a:pt x="590156" y="35407"/>
                  </a:lnTo>
                  <a:lnTo>
                    <a:pt x="590156" y="23609"/>
                  </a:lnTo>
                  <a:lnTo>
                    <a:pt x="590156" y="11811"/>
                  </a:lnTo>
                  <a:close/>
                </a:path>
                <a:path w="614045" h="35560">
                  <a:moveTo>
                    <a:pt x="613765" y="11811"/>
                  </a:moveTo>
                  <a:lnTo>
                    <a:pt x="601967" y="11811"/>
                  </a:lnTo>
                  <a:lnTo>
                    <a:pt x="601967" y="23609"/>
                  </a:lnTo>
                  <a:lnTo>
                    <a:pt x="601967" y="35407"/>
                  </a:lnTo>
                  <a:lnTo>
                    <a:pt x="613765" y="35407"/>
                  </a:lnTo>
                  <a:lnTo>
                    <a:pt x="613765" y="23609"/>
                  </a:lnTo>
                  <a:lnTo>
                    <a:pt x="613765" y="118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9" name="object 39"/>
          <p:cNvSpPr txBox="1"/>
          <p:nvPr/>
        </p:nvSpPr>
        <p:spPr>
          <a:xfrm>
            <a:off x="4767897" y="7521740"/>
            <a:ext cx="522605" cy="160020"/>
          </a:xfrm>
          <a:prstGeom prst="rect">
            <a:avLst/>
          </a:prstGeom>
        </p:spPr>
        <p:txBody>
          <a:bodyPr vert="horz" wrap="square" lIns="0" tIns="571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45"/>
              </a:spcBef>
            </a:pPr>
            <a:r>
              <a:rPr sz="900" dirty="0">
                <a:solidFill>
                  <a:srgbClr val="FFFFFF"/>
                </a:solidFill>
                <a:latin typeface="Raleway"/>
                <a:cs typeface="Raleway"/>
              </a:rPr>
              <a:t>Page: </a:t>
            </a:r>
            <a:r>
              <a:rPr sz="900" spc="-25" dirty="0">
                <a:solidFill>
                  <a:srgbClr val="FFFFFF"/>
                </a:solidFill>
                <a:latin typeface="Raleway"/>
                <a:cs typeface="Raleway"/>
              </a:rPr>
              <a:t>219</a:t>
            </a:r>
            <a:endParaRPr sz="900">
              <a:latin typeface="Raleway"/>
              <a:cs typeface="Raleway"/>
            </a:endParaRPr>
          </a:p>
        </p:txBody>
      </p:sp>
      <p:graphicFrame>
        <p:nvGraphicFramePr>
          <p:cNvPr id="2" name="Object 1">
            <a:extLst>
              <a:ext uri="{FF2B5EF4-FFF2-40B4-BE49-F238E27FC236}">
                <a16:creationId xmlns:a16="http://schemas.microsoft.com/office/drawing/2014/main" id="{48BCA00C-D20B-6F72-C5B2-ADB6CA1D5B3A}"/>
              </a:ext>
            </a:extLst>
          </p:cNvPr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90712383"/>
              </p:ext>
            </p:extLst>
          </p:nvPr>
        </p:nvGraphicFramePr>
        <p:xfrm>
          <a:off x="650086" y="5286739"/>
          <a:ext cx="7468219" cy="2395021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Worksheet" r:id="rId4" imgW="8039100" imgH="2578100" progId="Excel.Sheet.12">
                  <p:embed/>
                </p:oleObj>
              </mc:Choice>
              <mc:Fallback>
                <p:oleObj name="Worksheet" r:id="rId4" imgW="8039100" imgH="2578100" progId="Excel.Sheet.12">
                  <p:embed/>
                  <p:pic>
                    <p:nvPicPr>
                      <p:cNvPr id="2" name="Object 1">
                        <a:extLst>
                          <a:ext uri="{FF2B5EF4-FFF2-40B4-BE49-F238E27FC236}">
                            <a16:creationId xmlns:a16="http://schemas.microsoft.com/office/drawing/2014/main" id="{48BCA00C-D20B-6F72-C5B2-ADB6CA1D5B3A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650086" y="5286739"/>
                        <a:ext cx="7468219" cy="2395021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3" name="Picture 2" descr="A picture containing logo&#10;&#10;Description automatically generated">
            <a:extLst>
              <a:ext uri="{FF2B5EF4-FFF2-40B4-BE49-F238E27FC236}">
                <a16:creationId xmlns:a16="http://schemas.microsoft.com/office/drawing/2014/main" id="{9FDEB5B7-89FF-E502-F75B-BE5AEACA3F1E}"/>
              </a:ext>
            </a:extLst>
          </p:cNvPr>
          <p:cNvPicPr>
            <a:picLocks noChangeAspect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6732"/>
          <a:stretch/>
        </p:blipFill>
        <p:spPr>
          <a:xfrm>
            <a:off x="8610600" y="6449545"/>
            <a:ext cx="1293202" cy="1232368"/>
          </a:xfrm>
          <a:prstGeom prst="rect">
            <a:avLst/>
          </a:prstGeom>
        </p:spPr>
      </p:pic>
      <p:sp>
        <p:nvSpPr>
          <p:cNvPr id="4" name="Rectangle 3">
            <a:extLst>
              <a:ext uri="{FF2B5EF4-FFF2-40B4-BE49-F238E27FC236}">
                <a16:creationId xmlns:a16="http://schemas.microsoft.com/office/drawing/2014/main" id="{0E33F6F3-9FA2-C745-E21B-03C51AEF9336}"/>
              </a:ext>
            </a:extLst>
          </p:cNvPr>
          <p:cNvSpPr/>
          <p:nvPr/>
        </p:nvSpPr>
        <p:spPr>
          <a:xfrm>
            <a:off x="7044216" y="5190012"/>
            <a:ext cx="1293201" cy="2564033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17992095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object 5"/>
          <p:cNvSpPr/>
          <p:nvPr/>
        </p:nvSpPr>
        <p:spPr>
          <a:xfrm>
            <a:off x="313054" y="2481300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313054" y="2595600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313054" y="3052800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313054" y="3738600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313054" y="3852900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13054" y="4310100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 txBox="1"/>
          <p:nvPr/>
        </p:nvSpPr>
        <p:spPr>
          <a:xfrm>
            <a:off x="48298" y="1081710"/>
            <a:ext cx="3208020" cy="3441968"/>
          </a:xfrm>
          <a:prstGeom prst="rect">
            <a:avLst/>
          </a:prstGeom>
        </p:spPr>
        <p:txBody>
          <a:bodyPr vert="horz" wrap="square" lIns="0" tIns="27940" rIns="0" bIns="0" rtlCol="0">
            <a:spAutoFit/>
          </a:bodyPr>
          <a:lstStyle/>
          <a:p>
            <a:pPr marL="12700" marR="6350">
              <a:lnSpc>
                <a:spcPts val="1350"/>
              </a:lnSpc>
              <a:spcBef>
                <a:spcPts val="220"/>
              </a:spcBef>
            </a:pPr>
            <a:r>
              <a:rPr sz="1200" b="1" spc="60" dirty="0">
                <a:latin typeface="Arial"/>
                <a:cs typeface="Arial"/>
              </a:rPr>
              <a:t>YVES</a:t>
            </a:r>
            <a:r>
              <a:rPr sz="1200" b="1" spc="120" dirty="0">
                <a:latin typeface="Arial"/>
                <a:cs typeface="Arial"/>
              </a:rPr>
              <a:t> </a:t>
            </a:r>
            <a:r>
              <a:rPr sz="1200" b="1" spc="165" dirty="0">
                <a:latin typeface="Arial"/>
                <a:cs typeface="Arial"/>
              </a:rPr>
              <a:t>5</a:t>
            </a:r>
            <a:r>
              <a:rPr sz="1200" b="1" spc="12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PIECE</a:t>
            </a:r>
            <a:r>
              <a:rPr sz="1200" b="1" spc="125" dirty="0">
                <a:latin typeface="Arial"/>
                <a:cs typeface="Arial"/>
              </a:rPr>
              <a:t> </a:t>
            </a:r>
            <a:r>
              <a:rPr sz="1200" b="1" spc="105" dirty="0">
                <a:latin typeface="Arial"/>
                <a:cs typeface="Arial"/>
              </a:rPr>
              <a:t>DINING</a:t>
            </a:r>
            <a:r>
              <a:rPr sz="1200" b="1" spc="125" dirty="0">
                <a:latin typeface="Arial"/>
                <a:cs typeface="Arial"/>
              </a:rPr>
              <a:t> </a:t>
            </a:r>
            <a:r>
              <a:rPr sz="1200" b="1" spc="50" dirty="0">
                <a:latin typeface="Arial"/>
                <a:cs typeface="Arial"/>
              </a:rPr>
              <a:t>SET</a:t>
            </a:r>
            <a:r>
              <a:rPr sz="1200" b="1" spc="125" dirty="0">
                <a:latin typeface="Arial"/>
                <a:cs typeface="Arial"/>
              </a:rPr>
              <a:t> </a:t>
            </a:r>
            <a:r>
              <a:rPr sz="1200" b="1" spc="50" dirty="0">
                <a:latin typeface="Arial"/>
                <a:cs typeface="Arial"/>
              </a:rPr>
              <a:t>(TABLE</a:t>
            </a:r>
            <a:r>
              <a:rPr sz="1200" b="1" spc="125" dirty="0">
                <a:latin typeface="Arial"/>
                <a:cs typeface="Arial"/>
              </a:rPr>
              <a:t> </a:t>
            </a:r>
            <a:r>
              <a:rPr sz="1200" b="1" spc="120" dirty="0">
                <a:latin typeface="Arial"/>
                <a:cs typeface="Arial"/>
              </a:rPr>
              <a:t>&amp;</a:t>
            </a:r>
            <a:r>
              <a:rPr sz="1200" b="1" spc="500" dirty="0">
                <a:latin typeface="Arial"/>
                <a:cs typeface="Arial"/>
              </a:rPr>
              <a:t> </a:t>
            </a:r>
            <a:r>
              <a:rPr sz="1200" b="1" spc="165" dirty="0">
                <a:latin typeface="Arial"/>
                <a:cs typeface="Arial"/>
              </a:rPr>
              <a:t>4</a:t>
            </a:r>
            <a:r>
              <a:rPr sz="1200" b="1" spc="13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GREY</a:t>
            </a:r>
            <a:r>
              <a:rPr sz="1200" b="1" spc="135" dirty="0">
                <a:latin typeface="Arial"/>
                <a:cs typeface="Arial"/>
              </a:rPr>
              <a:t> </a:t>
            </a:r>
            <a:r>
              <a:rPr sz="1200" b="1" spc="65" dirty="0">
                <a:latin typeface="Arial"/>
                <a:cs typeface="Arial"/>
              </a:rPr>
              <a:t>PERFORMANCE</a:t>
            </a:r>
            <a:r>
              <a:rPr sz="1200" b="1" spc="135" dirty="0">
                <a:latin typeface="Arial"/>
                <a:cs typeface="Arial"/>
              </a:rPr>
              <a:t> </a:t>
            </a:r>
            <a:r>
              <a:rPr sz="1200" b="1" spc="70" dirty="0">
                <a:latin typeface="Arial"/>
                <a:cs typeface="Arial"/>
              </a:rPr>
              <a:t>SIDE</a:t>
            </a:r>
            <a:r>
              <a:rPr sz="1200" b="1" spc="135" dirty="0">
                <a:latin typeface="Arial"/>
                <a:cs typeface="Arial"/>
              </a:rPr>
              <a:t> </a:t>
            </a:r>
            <a:r>
              <a:rPr sz="1200" b="1" spc="65" dirty="0">
                <a:latin typeface="Arial"/>
                <a:cs typeface="Arial"/>
              </a:rPr>
              <a:t>CHAIRS)</a:t>
            </a:r>
            <a:endParaRPr sz="1200" dirty="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700" dirty="0">
              <a:latin typeface="Raleway"/>
              <a:cs typeface="Raleway"/>
            </a:endParaRPr>
          </a:p>
          <a:p>
            <a:pPr marL="12700" marR="36830">
              <a:lnSpc>
                <a:spcPct val="100000"/>
              </a:lnSpc>
              <a:spcBef>
                <a:spcPts val="5"/>
              </a:spcBef>
            </a:pPr>
            <a:r>
              <a:rPr sz="750" dirty="0">
                <a:latin typeface="Raleway"/>
                <a:cs typeface="Raleway"/>
              </a:rPr>
              <a:t>Clean modern living just got a lot easier with the contemporary </a:t>
            </a:r>
            <a:r>
              <a:rPr sz="750" spc="-10" dirty="0">
                <a:latin typeface="Raleway"/>
                <a:cs typeface="Raleway"/>
              </a:rPr>
              <a:t>styling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and SilverShield® performance fabric chairs from the Yves collection. </a:t>
            </a:r>
            <a:r>
              <a:rPr sz="750" spc="-50" dirty="0">
                <a:latin typeface="Raleway"/>
                <a:cs typeface="Raleway"/>
              </a:rPr>
              <a:t>A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rubbed charcoal wood finish combines with gold-colored accents </a:t>
            </a:r>
            <a:r>
              <a:rPr sz="750" spc="-25" dirty="0">
                <a:latin typeface="Raleway"/>
                <a:cs typeface="Raleway"/>
              </a:rPr>
              <a:t>on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the Parsons Chair and Server to give a look both sleek and warm. </a:t>
            </a:r>
            <a:r>
              <a:rPr sz="750" spc="-25" dirty="0">
                <a:latin typeface="Raleway"/>
                <a:cs typeface="Raleway"/>
              </a:rPr>
              <a:t>The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96-inch table easily seats eight and features a weighty top your </a:t>
            </a:r>
            <a:r>
              <a:rPr sz="750" spc="-10" dirty="0">
                <a:latin typeface="Raleway"/>
                <a:cs typeface="Raleway"/>
              </a:rPr>
              <a:t>guests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or family will </a:t>
            </a:r>
            <a:r>
              <a:rPr sz="750" spc="-10" dirty="0">
                <a:latin typeface="Raleway"/>
                <a:cs typeface="Raleway"/>
              </a:rPr>
              <a:t>appreciate.</a:t>
            </a:r>
            <a:endParaRPr sz="750" dirty="0">
              <a:latin typeface="Raleway"/>
              <a:cs typeface="Raleway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150" dirty="0">
              <a:latin typeface="Raleway"/>
              <a:cs typeface="Raleway"/>
            </a:endParaRPr>
          </a:p>
          <a:p>
            <a:pPr marL="39370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Constructed of Acacia veneers and hardwood </a:t>
            </a:r>
            <a:r>
              <a:rPr sz="750" spc="-10" dirty="0">
                <a:latin typeface="Raleway"/>
                <a:cs typeface="Raleway"/>
              </a:rPr>
              <a:t>solids</a:t>
            </a:r>
            <a:endParaRPr sz="750" dirty="0">
              <a:latin typeface="Raleway"/>
              <a:cs typeface="Raleway"/>
            </a:endParaRPr>
          </a:p>
          <a:p>
            <a:pPr marL="393700" marR="3556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Styling details include weighty floating tabletop, </a:t>
            </a:r>
            <a:r>
              <a:rPr sz="750" spc="-10" dirty="0">
                <a:latin typeface="Raleway"/>
                <a:cs typeface="Raleway"/>
              </a:rPr>
              <a:t>contemporary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double-pedestal sled table base, gold accents on Side </a:t>
            </a:r>
            <a:r>
              <a:rPr sz="750" spc="-10" dirty="0">
                <a:latin typeface="Raleway"/>
                <a:cs typeface="Raleway"/>
              </a:rPr>
              <a:t>Chair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back and Server hardware and clean linear lines that work </a:t>
            </a:r>
            <a:r>
              <a:rPr sz="750" spc="-20" dirty="0">
                <a:latin typeface="Raleway"/>
                <a:cs typeface="Raleway"/>
              </a:rPr>
              <a:t>well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in modern </a:t>
            </a:r>
            <a:r>
              <a:rPr sz="750" spc="-10" dirty="0">
                <a:latin typeface="Raleway"/>
                <a:cs typeface="Raleway"/>
              </a:rPr>
              <a:t>environments.</a:t>
            </a:r>
            <a:endParaRPr sz="750" dirty="0">
              <a:latin typeface="Raleway"/>
              <a:cs typeface="Raleway"/>
            </a:endParaRPr>
          </a:p>
          <a:p>
            <a:pPr marL="393700" marR="508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Side Chair is covered in stain-resistant </a:t>
            </a:r>
            <a:r>
              <a:rPr sz="750" spc="-10" dirty="0">
                <a:latin typeface="Raleway"/>
                <a:cs typeface="Raleway"/>
              </a:rPr>
              <a:t>SilverShield®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performance fabric that allows stains to bead up and roll off </a:t>
            </a:r>
            <a:r>
              <a:rPr sz="750" spc="-25" dirty="0">
                <a:latin typeface="Raleway"/>
                <a:cs typeface="Raleway"/>
              </a:rPr>
              <a:t>the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seat. Fabric is moisture resistant and spills can be cleaned </a:t>
            </a:r>
            <a:r>
              <a:rPr sz="750" spc="-25" dirty="0">
                <a:latin typeface="Raleway"/>
                <a:cs typeface="Raleway"/>
              </a:rPr>
              <a:t>up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with gentle blotting. The fabric finish is designed for heavy-</a:t>
            </a:r>
            <a:r>
              <a:rPr sz="750" spc="-20" dirty="0">
                <a:latin typeface="Raleway"/>
                <a:cs typeface="Raleway"/>
              </a:rPr>
              <a:t>duty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wear</a:t>
            </a:r>
            <a:r>
              <a:rPr sz="750" spc="-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and will ensure the chair keeps its original look long </a:t>
            </a:r>
            <a:r>
              <a:rPr sz="750" spc="-10" dirty="0">
                <a:latin typeface="Raleway"/>
                <a:cs typeface="Raleway"/>
              </a:rPr>
              <a:t>after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spc="-10" dirty="0">
                <a:latin typeface="Raleway"/>
                <a:cs typeface="Raleway"/>
              </a:rPr>
              <a:t>purchase.</a:t>
            </a:r>
            <a:endParaRPr sz="750" dirty="0">
              <a:latin typeface="Raleway"/>
              <a:cs typeface="Raleway"/>
            </a:endParaRPr>
          </a:p>
          <a:p>
            <a:pPr marL="39370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Side Chair is shown in grey, also available in </a:t>
            </a:r>
            <a:r>
              <a:rPr sz="750" spc="-10" dirty="0">
                <a:latin typeface="Raleway"/>
                <a:cs typeface="Raleway"/>
              </a:rPr>
              <a:t>white</a:t>
            </a:r>
            <a:endParaRPr sz="750" dirty="0">
              <a:latin typeface="Raleway"/>
              <a:cs typeface="Raleway"/>
            </a:endParaRPr>
          </a:p>
          <a:p>
            <a:pPr marL="393700" marR="34925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The server features gold-colored hardware and gold sled </a:t>
            </a:r>
            <a:r>
              <a:rPr sz="750" spc="-20" dirty="0">
                <a:latin typeface="Raleway"/>
                <a:cs typeface="Raleway"/>
              </a:rPr>
              <a:t>base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that complements the gold metal pin in the Side Chairs. </a:t>
            </a:r>
            <a:r>
              <a:rPr sz="750" spc="-10" dirty="0">
                <a:latin typeface="Raleway"/>
                <a:cs typeface="Raleway"/>
              </a:rPr>
              <a:t>Server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features four</a:t>
            </a:r>
            <a:r>
              <a:rPr sz="750" spc="19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glass doors for storage and display and has </a:t>
            </a:r>
            <a:r>
              <a:rPr sz="750" spc="-20" dirty="0">
                <a:latin typeface="Raleway"/>
                <a:cs typeface="Raleway"/>
              </a:rPr>
              <a:t>four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spc="-10" dirty="0">
                <a:latin typeface="Raleway"/>
                <a:cs typeface="Raleway"/>
              </a:rPr>
              <a:t>shelves</a:t>
            </a:r>
            <a:endParaRPr sz="750" dirty="0">
              <a:latin typeface="Raleway"/>
              <a:cs typeface="Raleway"/>
            </a:endParaRPr>
          </a:p>
          <a:p>
            <a:pPr marL="393700" marR="1443355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Wood Finish: Rubbed </a:t>
            </a:r>
            <a:r>
              <a:rPr sz="750" spc="-10" dirty="0">
                <a:latin typeface="Raleway"/>
                <a:cs typeface="Raleway"/>
              </a:rPr>
              <a:t>Charcoal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Chair Fabric: </a:t>
            </a:r>
            <a:r>
              <a:rPr sz="750" spc="-20" dirty="0">
                <a:latin typeface="Raleway"/>
                <a:cs typeface="Raleway"/>
              </a:rPr>
              <a:t>Grey</a:t>
            </a:r>
            <a:endParaRPr sz="750" dirty="0">
              <a:latin typeface="Raleway"/>
              <a:cs typeface="Raleway"/>
            </a:endParaRPr>
          </a:p>
        </p:txBody>
      </p:sp>
      <p:sp>
        <p:nvSpPr>
          <p:cNvPr id="12" name="object 12"/>
          <p:cNvSpPr/>
          <p:nvPr/>
        </p:nvSpPr>
        <p:spPr>
          <a:xfrm>
            <a:off x="313054" y="4424400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 txBox="1"/>
          <p:nvPr/>
        </p:nvSpPr>
        <p:spPr>
          <a:xfrm>
            <a:off x="34925" y="4776660"/>
            <a:ext cx="934085" cy="243656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50" u="sng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2"/>
              </a:rPr>
              <a:t>Read </a:t>
            </a:r>
            <a:r>
              <a:rPr sz="750" u="sng" spc="-20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2"/>
              </a:rPr>
              <a:t>More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</a:pPr>
            <a:r>
              <a:rPr sz="750" b="1" dirty="0">
                <a:latin typeface="Raleway"/>
                <a:cs typeface="Raleway"/>
              </a:rPr>
              <a:t>Price:</a:t>
            </a:r>
            <a:r>
              <a:rPr sz="750" b="1" spc="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From: </a:t>
            </a:r>
            <a:r>
              <a:rPr sz="750" spc="-10" dirty="0">
                <a:latin typeface="Raleway"/>
                <a:cs typeface="Raleway"/>
              </a:rPr>
              <a:t>$549.00</a:t>
            </a:r>
            <a:endParaRPr sz="750" dirty="0">
              <a:latin typeface="Raleway"/>
              <a:cs typeface="Raleway"/>
            </a:endParaRPr>
          </a:p>
        </p:txBody>
      </p:sp>
      <p:pic>
        <p:nvPicPr>
          <p:cNvPr id="14" name="object 14">
            <a:hlinkClick r:id="rId2"/>
          </p:cNvPr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3468052" y="767626"/>
            <a:ext cx="5715000" cy="4446270"/>
          </a:xfrm>
          <a:prstGeom prst="rect">
            <a:avLst/>
          </a:prstGeom>
        </p:spPr>
      </p:pic>
      <p:grpSp>
        <p:nvGrpSpPr>
          <p:cNvPr id="15" name="object 15"/>
          <p:cNvGrpSpPr/>
          <p:nvPr/>
        </p:nvGrpSpPr>
        <p:grpSpPr>
          <a:xfrm>
            <a:off x="1126966" y="4656461"/>
            <a:ext cx="727710" cy="727710"/>
            <a:chOff x="1349128" y="5502769"/>
            <a:chExt cx="727710" cy="727710"/>
          </a:xfrm>
        </p:grpSpPr>
        <p:sp>
          <p:nvSpPr>
            <p:cNvPr id="16" name="object 16"/>
            <p:cNvSpPr/>
            <p:nvPr/>
          </p:nvSpPr>
          <p:spPr>
            <a:xfrm>
              <a:off x="1352729" y="5506369"/>
              <a:ext cx="720090" cy="720090"/>
            </a:xfrm>
            <a:custGeom>
              <a:avLst/>
              <a:gdLst/>
              <a:ahLst/>
              <a:cxnLst/>
              <a:rect l="l" t="t" r="r" b="b"/>
              <a:pathLst>
                <a:path w="720089" h="720089">
                  <a:moveTo>
                    <a:pt x="0" y="0"/>
                  </a:moveTo>
                  <a:lnTo>
                    <a:pt x="720001" y="0"/>
                  </a:lnTo>
                  <a:lnTo>
                    <a:pt x="720001" y="720001"/>
                  </a:lnTo>
                  <a:lnTo>
                    <a:pt x="0" y="720001"/>
                  </a:lnTo>
                  <a:lnTo>
                    <a:pt x="0" y="0"/>
                  </a:lnTo>
                  <a:close/>
                </a:path>
              </a:pathLst>
            </a:custGeom>
            <a:ln w="72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1394472" y="5548121"/>
              <a:ext cx="636905" cy="20955"/>
            </a:xfrm>
            <a:custGeom>
              <a:avLst/>
              <a:gdLst/>
              <a:ahLst/>
              <a:cxnLst/>
              <a:rect l="l" t="t" r="r" b="b"/>
              <a:pathLst>
                <a:path w="636905" h="20954">
                  <a:moveTo>
                    <a:pt x="73037" y="0"/>
                  </a:moveTo>
                  <a:lnTo>
                    <a:pt x="73037" y="0"/>
                  </a:lnTo>
                  <a:lnTo>
                    <a:pt x="0" y="0"/>
                  </a:lnTo>
                  <a:lnTo>
                    <a:pt x="0" y="10426"/>
                  </a:lnTo>
                  <a:lnTo>
                    <a:pt x="0" y="20866"/>
                  </a:lnTo>
                  <a:lnTo>
                    <a:pt x="10439" y="20866"/>
                  </a:lnTo>
                  <a:lnTo>
                    <a:pt x="10439" y="10439"/>
                  </a:lnTo>
                  <a:lnTo>
                    <a:pt x="20866" y="10439"/>
                  </a:lnTo>
                  <a:lnTo>
                    <a:pt x="31292" y="10439"/>
                  </a:lnTo>
                  <a:lnTo>
                    <a:pt x="41732" y="10439"/>
                  </a:lnTo>
                  <a:lnTo>
                    <a:pt x="52171" y="10439"/>
                  </a:lnTo>
                  <a:lnTo>
                    <a:pt x="62598" y="10439"/>
                  </a:lnTo>
                  <a:lnTo>
                    <a:pt x="62598" y="20866"/>
                  </a:lnTo>
                  <a:lnTo>
                    <a:pt x="73037" y="20866"/>
                  </a:lnTo>
                  <a:lnTo>
                    <a:pt x="73037" y="10439"/>
                  </a:lnTo>
                  <a:lnTo>
                    <a:pt x="73037" y="0"/>
                  </a:lnTo>
                  <a:close/>
                </a:path>
                <a:path w="636905" h="20954">
                  <a:moveTo>
                    <a:pt x="93916" y="0"/>
                  </a:moveTo>
                  <a:lnTo>
                    <a:pt x="83477" y="0"/>
                  </a:lnTo>
                  <a:lnTo>
                    <a:pt x="83477" y="10426"/>
                  </a:lnTo>
                  <a:lnTo>
                    <a:pt x="83477" y="20866"/>
                  </a:lnTo>
                  <a:lnTo>
                    <a:pt x="93916" y="20866"/>
                  </a:lnTo>
                  <a:lnTo>
                    <a:pt x="93916" y="10439"/>
                  </a:lnTo>
                  <a:lnTo>
                    <a:pt x="93916" y="0"/>
                  </a:lnTo>
                  <a:close/>
                </a:path>
                <a:path w="636905" h="20954">
                  <a:moveTo>
                    <a:pt x="208699" y="0"/>
                  </a:moveTo>
                  <a:lnTo>
                    <a:pt x="208699" y="0"/>
                  </a:lnTo>
                  <a:lnTo>
                    <a:pt x="166954" y="0"/>
                  </a:lnTo>
                  <a:lnTo>
                    <a:pt x="166954" y="10426"/>
                  </a:lnTo>
                  <a:lnTo>
                    <a:pt x="156514" y="10426"/>
                  </a:lnTo>
                  <a:lnTo>
                    <a:pt x="156514" y="0"/>
                  </a:lnTo>
                  <a:lnTo>
                    <a:pt x="146075" y="0"/>
                  </a:lnTo>
                  <a:lnTo>
                    <a:pt x="146075" y="10426"/>
                  </a:lnTo>
                  <a:lnTo>
                    <a:pt x="135648" y="10426"/>
                  </a:lnTo>
                  <a:lnTo>
                    <a:pt x="135648" y="0"/>
                  </a:lnTo>
                  <a:lnTo>
                    <a:pt x="125222" y="0"/>
                  </a:lnTo>
                  <a:lnTo>
                    <a:pt x="114782" y="0"/>
                  </a:lnTo>
                  <a:lnTo>
                    <a:pt x="114782" y="10426"/>
                  </a:lnTo>
                  <a:lnTo>
                    <a:pt x="104343" y="10426"/>
                  </a:lnTo>
                  <a:lnTo>
                    <a:pt x="104343" y="20866"/>
                  </a:lnTo>
                  <a:lnTo>
                    <a:pt x="114782" y="20866"/>
                  </a:lnTo>
                  <a:lnTo>
                    <a:pt x="114782" y="10439"/>
                  </a:lnTo>
                  <a:lnTo>
                    <a:pt x="125209" y="10439"/>
                  </a:lnTo>
                  <a:lnTo>
                    <a:pt x="125209" y="20866"/>
                  </a:lnTo>
                  <a:lnTo>
                    <a:pt x="135648" y="20866"/>
                  </a:lnTo>
                  <a:lnTo>
                    <a:pt x="146075" y="20866"/>
                  </a:lnTo>
                  <a:lnTo>
                    <a:pt x="156514" y="20866"/>
                  </a:lnTo>
                  <a:lnTo>
                    <a:pt x="166954" y="20866"/>
                  </a:lnTo>
                  <a:lnTo>
                    <a:pt x="166954" y="10439"/>
                  </a:lnTo>
                  <a:lnTo>
                    <a:pt x="177380" y="10439"/>
                  </a:lnTo>
                  <a:lnTo>
                    <a:pt x="177380" y="20866"/>
                  </a:lnTo>
                  <a:lnTo>
                    <a:pt x="187820" y="20866"/>
                  </a:lnTo>
                  <a:lnTo>
                    <a:pt x="187820" y="10439"/>
                  </a:lnTo>
                  <a:lnTo>
                    <a:pt x="198259" y="10439"/>
                  </a:lnTo>
                  <a:lnTo>
                    <a:pt x="198259" y="20866"/>
                  </a:lnTo>
                  <a:lnTo>
                    <a:pt x="208699" y="20866"/>
                  </a:lnTo>
                  <a:lnTo>
                    <a:pt x="208699" y="10439"/>
                  </a:lnTo>
                  <a:lnTo>
                    <a:pt x="208699" y="0"/>
                  </a:lnTo>
                  <a:close/>
                </a:path>
                <a:path w="636905" h="20954">
                  <a:moveTo>
                    <a:pt x="240004" y="10426"/>
                  </a:moveTo>
                  <a:lnTo>
                    <a:pt x="229565" y="10426"/>
                  </a:lnTo>
                  <a:lnTo>
                    <a:pt x="229565" y="0"/>
                  </a:lnTo>
                  <a:lnTo>
                    <a:pt x="219125" y="0"/>
                  </a:lnTo>
                  <a:lnTo>
                    <a:pt x="219125" y="10439"/>
                  </a:lnTo>
                  <a:lnTo>
                    <a:pt x="229565" y="10439"/>
                  </a:lnTo>
                  <a:lnTo>
                    <a:pt x="229565" y="20866"/>
                  </a:lnTo>
                  <a:lnTo>
                    <a:pt x="240004" y="20866"/>
                  </a:lnTo>
                  <a:lnTo>
                    <a:pt x="240004" y="10426"/>
                  </a:lnTo>
                  <a:close/>
                </a:path>
                <a:path w="636905" h="20954">
                  <a:moveTo>
                    <a:pt x="292176" y="0"/>
                  </a:moveTo>
                  <a:lnTo>
                    <a:pt x="281736" y="0"/>
                  </a:lnTo>
                  <a:lnTo>
                    <a:pt x="281736" y="10426"/>
                  </a:lnTo>
                  <a:lnTo>
                    <a:pt x="271297" y="10426"/>
                  </a:lnTo>
                  <a:lnTo>
                    <a:pt x="271297" y="0"/>
                  </a:lnTo>
                  <a:lnTo>
                    <a:pt x="260858" y="0"/>
                  </a:lnTo>
                  <a:lnTo>
                    <a:pt x="260858" y="10426"/>
                  </a:lnTo>
                  <a:lnTo>
                    <a:pt x="260858" y="20866"/>
                  </a:lnTo>
                  <a:lnTo>
                    <a:pt x="271297" y="20866"/>
                  </a:lnTo>
                  <a:lnTo>
                    <a:pt x="281736" y="20866"/>
                  </a:lnTo>
                  <a:lnTo>
                    <a:pt x="292176" y="20866"/>
                  </a:lnTo>
                  <a:lnTo>
                    <a:pt x="292176" y="10439"/>
                  </a:lnTo>
                  <a:lnTo>
                    <a:pt x="292176" y="0"/>
                  </a:lnTo>
                  <a:close/>
                </a:path>
                <a:path w="636905" h="20954">
                  <a:moveTo>
                    <a:pt x="313042" y="0"/>
                  </a:moveTo>
                  <a:lnTo>
                    <a:pt x="302602" y="0"/>
                  </a:lnTo>
                  <a:lnTo>
                    <a:pt x="302602" y="10439"/>
                  </a:lnTo>
                  <a:lnTo>
                    <a:pt x="313042" y="10439"/>
                  </a:lnTo>
                  <a:lnTo>
                    <a:pt x="313042" y="0"/>
                  </a:lnTo>
                  <a:close/>
                </a:path>
                <a:path w="636905" h="20954">
                  <a:moveTo>
                    <a:pt x="333908" y="10426"/>
                  </a:moveTo>
                  <a:lnTo>
                    <a:pt x="323469" y="10426"/>
                  </a:lnTo>
                  <a:lnTo>
                    <a:pt x="323469" y="20866"/>
                  </a:lnTo>
                  <a:lnTo>
                    <a:pt x="333908" y="20866"/>
                  </a:lnTo>
                  <a:lnTo>
                    <a:pt x="333908" y="10426"/>
                  </a:lnTo>
                  <a:close/>
                </a:path>
                <a:path w="636905" h="20954">
                  <a:moveTo>
                    <a:pt x="386080" y="0"/>
                  </a:moveTo>
                  <a:lnTo>
                    <a:pt x="375653" y="0"/>
                  </a:lnTo>
                  <a:lnTo>
                    <a:pt x="365213" y="0"/>
                  </a:lnTo>
                  <a:lnTo>
                    <a:pt x="365213" y="10426"/>
                  </a:lnTo>
                  <a:lnTo>
                    <a:pt x="354774" y="10426"/>
                  </a:lnTo>
                  <a:lnTo>
                    <a:pt x="354774" y="20866"/>
                  </a:lnTo>
                  <a:lnTo>
                    <a:pt x="365213" y="20866"/>
                  </a:lnTo>
                  <a:lnTo>
                    <a:pt x="375653" y="20866"/>
                  </a:lnTo>
                  <a:lnTo>
                    <a:pt x="375653" y="10439"/>
                  </a:lnTo>
                  <a:lnTo>
                    <a:pt x="386080" y="10439"/>
                  </a:lnTo>
                  <a:lnTo>
                    <a:pt x="386080" y="0"/>
                  </a:lnTo>
                  <a:close/>
                </a:path>
                <a:path w="636905" h="20954">
                  <a:moveTo>
                    <a:pt x="417385" y="0"/>
                  </a:moveTo>
                  <a:lnTo>
                    <a:pt x="406946" y="0"/>
                  </a:lnTo>
                  <a:lnTo>
                    <a:pt x="406946" y="10426"/>
                  </a:lnTo>
                  <a:lnTo>
                    <a:pt x="406946" y="20866"/>
                  </a:lnTo>
                  <a:lnTo>
                    <a:pt x="417385" y="20866"/>
                  </a:lnTo>
                  <a:lnTo>
                    <a:pt x="417385" y="10439"/>
                  </a:lnTo>
                  <a:lnTo>
                    <a:pt x="417385" y="0"/>
                  </a:lnTo>
                  <a:close/>
                </a:path>
                <a:path w="636905" h="20954">
                  <a:moveTo>
                    <a:pt x="459130" y="0"/>
                  </a:moveTo>
                  <a:lnTo>
                    <a:pt x="448691" y="0"/>
                  </a:lnTo>
                  <a:lnTo>
                    <a:pt x="438264" y="0"/>
                  </a:lnTo>
                  <a:lnTo>
                    <a:pt x="427824" y="0"/>
                  </a:lnTo>
                  <a:lnTo>
                    <a:pt x="427824" y="10426"/>
                  </a:lnTo>
                  <a:lnTo>
                    <a:pt x="427824" y="20866"/>
                  </a:lnTo>
                  <a:lnTo>
                    <a:pt x="438251" y="20866"/>
                  </a:lnTo>
                  <a:lnTo>
                    <a:pt x="448691" y="20866"/>
                  </a:lnTo>
                  <a:lnTo>
                    <a:pt x="448691" y="10439"/>
                  </a:lnTo>
                  <a:lnTo>
                    <a:pt x="459130" y="10439"/>
                  </a:lnTo>
                  <a:lnTo>
                    <a:pt x="459130" y="0"/>
                  </a:lnTo>
                  <a:close/>
                </a:path>
                <a:path w="636905" h="20954">
                  <a:moveTo>
                    <a:pt x="500862" y="0"/>
                  </a:moveTo>
                  <a:lnTo>
                    <a:pt x="490423" y="0"/>
                  </a:lnTo>
                  <a:lnTo>
                    <a:pt x="490423" y="10426"/>
                  </a:lnTo>
                  <a:lnTo>
                    <a:pt x="479996" y="10426"/>
                  </a:lnTo>
                  <a:lnTo>
                    <a:pt x="479996" y="20866"/>
                  </a:lnTo>
                  <a:lnTo>
                    <a:pt x="490423" y="20866"/>
                  </a:lnTo>
                  <a:lnTo>
                    <a:pt x="500862" y="20866"/>
                  </a:lnTo>
                  <a:lnTo>
                    <a:pt x="500862" y="10439"/>
                  </a:lnTo>
                  <a:lnTo>
                    <a:pt x="500862" y="0"/>
                  </a:lnTo>
                  <a:close/>
                </a:path>
                <a:path w="636905" h="20954">
                  <a:moveTo>
                    <a:pt x="521741" y="0"/>
                  </a:moveTo>
                  <a:lnTo>
                    <a:pt x="511302" y="0"/>
                  </a:lnTo>
                  <a:lnTo>
                    <a:pt x="511302" y="10439"/>
                  </a:lnTo>
                  <a:lnTo>
                    <a:pt x="521741" y="10439"/>
                  </a:lnTo>
                  <a:lnTo>
                    <a:pt x="521741" y="0"/>
                  </a:lnTo>
                  <a:close/>
                </a:path>
                <a:path w="636905" h="20954">
                  <a:moveTo>
                    <a:pt x="553046" y="0"/>
                  </a:moveTo>
                  <a:lnTo>
                    <a:pt x="542607" y="0"/>
                  </a:lnTo>
                  <a:lnTo>
                    <a:pt x="532168" y="0"/>
                  </a:lnTo>
                  <a:lnTo>
                    <a:pt x="532168" y="10426"/>
                  </a:lnTo>
                  <a:lnTo>
                    <a:pt x="532168" y="20866"/>
                  </a:lnTo>
                  <a:lnTo>
                    <a:pt x="542607" y="20866"/>
                  </a:lnTo>
                  <a:lnTo>
                    <a:pt x="553046" y="20866"/>
                  </a:lnTo>
                  <a:lnTo>
                    <a:pt x="553046" y="10439"/>
                  </a:lnTo>
                  <a:lnTo>
                    <a:pt x="553046" y="0"/>
                  </a:lnTo>
                  <a:close/>
                </a:path>
                <a:path w="636905" h="20954">
                  <a:moveTo>
                    <a:pt x="636524" y="0"/>
                  </a:moveTo>
                  <a:lnTo>
                    <a:pt x="636524" y="0"/>
                  </a:lnTo>
                  <a:lnTo>
                    <a:pt x="563473" y="0"/>
                  </a:lnTo>
                  <a:lnTo>
                    <a:pt x="563473" y="10426"/>
                  </a:lnTo>
                  <a:lnTo>
                    <a:pt x="563473" y="20866"/>
                  </a:lnTo>
                  <a:lnTo>
                    <a:pt x="573913" y="20866"/>
                  </a:lnTo>
                  <a:lnTo>
                    <a:pt x="573913" y="10439"/>
                  </a:lnTo>
                  <a:lnTo>
                    <a:pt x="584339" y="10439"/>
                  </a:lnTo>
                  <a:lnTo>
                    <a:pt x="584352" y="10439"/>
                  </a:lnTo>
                  <a:lnTo>
                    <a:pt x="626084" y="10439"/>
                  </a:lnTo>
                  <a:lnTo>
                    <a:pt x="626084" y="20866"/>
                  </a:lnTo>
                  <a:lnTo>
                    <a:pt x="636524" y="20866"/>
                  </a:lnTo>
                  <a:lnTo>
                    <a:pt x="636524" y="10439"/>
                  </a:lnTo>
                  <a:lnTo>
                    <a:pt x="636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1394473" y="5574200"/>
              <a:ext cx="146685" cy="0"/>
            </a:xfrm>
            <a:custGeom>
              <a:avLst/>
              <a:gdLst/>
              <a:ahLst/>
              <a:cxnLst/>
              <a:rect l="l" t="t" r="r" b="b"/>
              <a:pathLst>
                <a:path w="146684">
                  <a:moveTo>
                    <a:pt x="0" y="0"/>
                  </a:moveTo>
                  <a:lnTo>
                    <a:pt x="146088" y="0"/>
                  </a:lnTo>
                </a:path>
              </a:pathLst>
            </a:custGeom>
            <a:ln w="10439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1394472" y="5568987"/>
              <a:ext cx="636905" cy="31750"/>
            </a:xfrm>
            <a:custGeom>
              <a:avLst/>
              <a:gdLst/>
              <a:ahLst/>
              <a:cxnLst/>
              <a:rect l="l" t="t" r="r" b="b"/>
              <a:pathLst>
                <a:path w="636905" h="31750">
                  <a:moveTo>
                    <a:pt x="10439" y="10439"/>
                  </a:moveTo>
                  <a:lnTo>
                    <a:pt x="0" y="10439"/>
                  </a:lnTo>
                  <a:lnTo>
                    <a:pt x="0" y="20866"/>
                  </a:lnTo>
                  <a:lnTo>
                    <a:pt x="0" y="31305"/>
                  </a:lnTo>
                  <a:lnTo>
                    <a:pt x="10439" y="31305"/>
                  </a:lnTo>
                  <a:lnTo>
                    <a:pt x="10439" y="20878"/>
                  </a:lnTo>
                  <a:lnTo>
                    <a:pt x="10439" y="10439"/>
                  </a:lnTo>
                  <a:close/>
                </a:path>
                <a:path w="636905" h="31750">
                  <a:moveTo>
                    <a:pt x="52171" y="10439"/>
                  </a:moveTo>
                  <a:lnTo>
                    <a:pt x="41732" y="10439"/>
                  </a:lnTo>
                  <a:lnTo>
                    <a:pt x="31305" y="10439"/>
                  </a:lnTo>
                  <a:lnTo>
                    <a:pt x="20866" y="10439"/>
                  </a:lnTo>
                  <a:lnTo>
                    <a:pt x="20866" y="20866"/>
                  </a:lnTo>
                  <a:lnTo>
                    <a:pt x="20866" y="31305"/>
                  </a:lnTo>
                  <a:lnTo>
                    <a:pt x="31292" y="31305"/>
                  </a:lnTo>
                  <a:lnTo>
                    <a:pt x="41732" y="31305"/>
                  </a:lnTo>
                  <a:lnTo>
                    <a:pt x="52171" y="31305"/>
                  </a:lnTo>
                  <a:lnTo>
                    <a:pt x="52171" y="20878"/>
                  </a:lnTo>
                  <a:lnTo>
                    <a:pt x="52171" y="10439"/>
                  </a:lnTo>
                  <a:close/>
                </a:path>
                <a:path w="636905" h="31750">
                  <a:moveTo>
                    <a:pt x="73037" y="10439"/>
                  </a:moveTo>
                  <a:lnTo>
                    <a:pt x="62598" y="10439"/>
                  </a:lnTo>
                  <a:lnTo>
                    <a:pt x="62598" y="20866"/>
                  </a:lnTo>
                  <a:lnTo>
                    <a:pt x="62598" y="31305"/>
                  </a:lnTo>
                  <a:lnTo>
                    <a:pt x="73037" y="31305"/>
                  </a:lnTo>
                  <a:lnTo>
                    <a:pt x="73037" y="20878"/>
                  </a:lnTo>
                  <a:lnTo>
                    <a:pt x="73037" y="10439"/>
                  </a:lnTo>
                  <a:close/>
                </a:path>
                <a:path w="636905" h="31750">
                  <a:moveTo>
                    <a:pt x="114782" y="10439"/>
                  </a:moveTo>
                  <a:lnTo>
                    <a:pt x="104343" y="10439"/>
                  </a:lnTo>
                  <a:lnTo>
                    <a:pt x="104343" y="20866"/>
                  </a:lnTo>
                  <a:lnTo>
                    <a:pt x="93916" y="20866"/>
                  </a:lnTo>
                  <a:lnTo>
                    <a:pt x="93916" y="10439"/>
                  </a:lnTo>
                  <a:lnTo>
                    <a:pt x="83477" y="10439"/>
                  </a:lnTo>
                  <a:lnTo>
                    <a:pt x="83477" y="20878"/>
                  </a:lnTo>
                  <a:lnTo>
                    <a:pt x="93903" y="20878"/>
                  </a:lnTo>
                  <a:lnTo>
                    <a:pt x="93903" y="31305"/>
                  </a:lnTo>
                  <a:lnTo>
                    <a:pt x="104343" y="31305"/>
                  </a:lnTo>
                  <a:lnTo>
                    <a:pt x="104343" y="20878"/>
                  </a:lnTo>
                  <a:lnTo>
                    <a:pt x="114782" y="20878"/>
                  </a:lnTo>
                  <a:lnTo>
                    <a:pt x="114782" y="10439"/>
                  </a:lnTo>
                  <a:close/>
                </a:path>
                <a:path w="636905" h="31750">
                  <a:moveTo>
                    <a:pt x="135648" y="10439"/>
                  </a:moveTo>
                  <a:lnTo>
                    <a:pt x="125209" y="10439"/>
                  </a:lnTo>
                  <a:lnTo>
                    <a:pt x="125209" y="20878"/>
                  </a:lnTo>
                  <a:lnTo>
                    <a:pt x="135648" y="20878"/>
                  </a:lnTo>
                  <a:lnTo>
                    <a:pt x="135648" y="10439"/>
                  </a:lnTo>
                  <a:close/>
                </a:path>
                <a:path w="636905" h="31750">
                  <a:moveTo>
                    <a:pt x="229565" y="10439"/>
                  </a:moveTo>
                  <a:lnTo>
                    <a:pt x="219125" y="10439"/>
                  </a:lnTo>
                  <a:lnTo>
                    <a:pt x="208699" y="10439"/>
                  </a:lnTo>
                  <a:lnTo>
                    <a:pt x="208699" y="0"/>
                  </a:lnTo>
                  <a:lnTo>
                    <a:pt x="198259" y="0"/>
                  </a:lnTo>
                  <a:lnTo>
                    <a:pt x="198259" y="10439"/>
                  </a:lnTo>
                  <a:lnTo>
                    <a:pt x="198259" y="20866"/>
                  </a:lnTo>
                  <a:lnTo>
                    <a:pt x="187820" y="20866"/>
                  </a:lnTo>
                  <a:lnTo>
                    <a:pt x="177393" y="20866"/>
                  </a:lnTo>
                  <a:lnTo>
                    <a:pt x="177393" y="10439"/>
                  </a:lnTo>
                  <a:lnTo>
                    <a:pt x="187820" y="10439"/>
                  </a:lnTo>
                  <a:lnTo>
                    <a:pt x="187820" y="0"/>
                  </a:lnTo>
                  <a:lnTo>
                    <a:pt x="177380" y="0"/>
                  </a:lnTo>
                  <a:lnTo>
                    <a:pt x="177380" y="10439"/>
                  </a:lnTo>
                  <a:lnTo>
                    <a:pt x="166954" y="10439"/>
                  </a:lnTo>
                  <a:lnTo>
                    <a:pt x="156514" y="10439"/>
                  </a:lnTo>
                  <a:lnTo>
                    <a:pt x="156514" y="20866"/>
                  </a:lnTo>
                  <a:lnTo>
                    <a:pt x="146075" y="20866"/>
                  </a:lnTo>
                  <a:lnTo>
                    <a:pt x="146075" y="31305"/>
                  </a:lnTo>
                  <a:lnTo>
                    <a:pt x="156514" y="31305"/>
                  </a:lnTo>
                  <a:lnTo>
                    <a:pt x="156514" y="20878"/>
                  </a:lnTo>
                  <a:lnTo>
                    <a:pt x="166954" y="20878"/>
                  </a:lnTo>
                  <a:lnTo>
                    <a:pt x="166954" y="31305"/>
                  </a:lnTo>
                  <a:lnTo>
                    <a:pt x="177380" y="31305"/>
                  </a:lnTo>
                  <a:lnTo>
                    <a:pt x="187820" y="31305"/>
                  </a:lnTo>
                  <a:lnTo>
                    <a:pt x="198259" y="31305"/>
                  </a:lnTo>
                  <a:lnTo>
                    <a:pt x="198259" y="20878"/>
                  </a:lnTo>
                  <a:lnTo>
                    <a:pt x="208686" y="20878"/>
                  </a:lnTo>
                  <a:lnTo>
                    <a:pt x="219125" y="20878"/>
                  </a:lnTo>
                  <a:lnTo>
                    <a:pt x="219125" y="31305"/>
                  </a:lnTo>
                  <a:lnTo>
                    <a:pt x="229565" y="31305"/>
                  </a:lnTo>
                  <a:lnTo>
                    <a:pt x="229565" y="20878"/>
                  </a:lnTo>
                  <a:lnTo>
                    <a:pt x="229565" y="10439"/>
                  </a:lnTo>
                  <a:close/>
                </a:path>
                <a:path w="636905" h="31750">
                  <a:moveTo>
                    <a:pt x="260870" y="0"/>
                  </a:moveTo>
                  <a:lnTo>
                    <a:pt x="250431" y="0"/>
                  </a:lnTo>
                  <a:lnTo>
                    <a:pt x="240004" y="0"/>
                  </a:lnTo>
                  <a:lnTo>
                    <a:pt x="229565" y="0"/>
                  </a:lnTo>
                  <a:lnTo>
                    <a:pt x="229565" y="10439"/>
                  </a:lnTo>
                  <a:lnTo>
                    <a:pt x="239991" y="10439"/>
                  </a:lnTo>
                  <a:lnTo>
                    <a:pt x="239991" y="20878"/>
                  </a:lnTo>
                  <a:lnTo>
                    <a:pt x="250431" y="20878"/>
                  </a:lnTo>
                  <a:lnTo>
                    <a:pt x="260870" y="20878"/>
                  </a:lnTo>
                  <a:lnTo>
                    <a:pt x="260870" y="10439"/>
                  </a:lnTo>
                  <a:lnTo>
                    <a:pt x="260870" y="0"/>
                  </a:lnTo>
                  <a:close/>
                </a:path>
                <a:path w="636905" h="31750">
                  <a:moveTo>
                    <a:pt x="313042" y="0"/>
                  </a:moveTo>
                  <a:lnTo>
                    <a:pt x="302602" y="0"/>
                  </a:lnTo>
                  <a:lnTo>
                    <a:pt x="292163" y="0"/>
                  </a:lnTo>
                  <a:lnTo>
                    <a:pt x="292163" y="10439"/>
                  </a:lnTo>
                  <a:lnTo>
                    <a:pt x="281736" y="10439"/>
                  </a:lnTo>
                  <a:lnTo>
                    <a:pt x="281736" y="20878"/>
                  </a:lnTo>
                  <a:lnTo>
                    <a:pt x="292163" y="20878"/>
                  </a:lnTo>
                  <a:lnTo>
                    <a:pt x="302602" y="20878"/>
                  </a:lnTo>
                  <a:lnTo>
                    <a:pt x="313042" y="20878"/>
                  </a:lnTo>
                  <a:lnTo>
                    <a:pt x="313042" y="10439"/>
                  </a:lnTo>
                  <a:lnTo>
                    <a:pt x="313042" y="0"/>
                  </a:lnTo>
                  <a:close/>
                </a:path>
                <a:path w="636905" h="31750">
                  <a:moveTo>
                    <a:pt x="344347" y="0"/>
                  </a:moveTo>
                  <a:lnTo>
                    <a:pt x="333908" y="0"/>
                  </a:lnTo>
                  <a:lnTo>
                    <a:pt x="323469" y="0"/>
                  </a:lnTo>
                  <a:lnTo>
                    <a:pt x="323469" y="10439"/>
                  </a:lnTo>
                  <a:lnTo>
                    <a:pt x="323469" y="20878"/>
                  </a:lnTo>
                  <a:lnTo>
                    <a:pt x="333908" y="20878"/>
                  </a:lnTo>
                  <a:lnTo>
                    <a:pt x="344347" y="20878"/>
                  </a:lnTo>
                  <a:lnTo>
                    <a:pt x="344347" y="10439"/>
                  </a:lnTo>
                  <a:lnTo>
                    <a:pt x="344347" y="0"/>
                  </a:lnTo>
                  <a:close/>
                </a:path>
                <a:path w="636905" h="31750">
                  <a:moveTo>
                    <a:pt x="365213" y="0"/>
                  </a:moveTo>
                  <a:lnTo>
                    <a:pt x="354774" y="0"/>
                  </a:lnTo>
                  <a:lnTo>
                    <a:pt x="354774" y="10439"/>
                  </a:lnTo>
                  <a:lnTo>
                    <a:pt x="365213" y="10439"/>
                  </a:lnTo>
                  <a:lnTo>
                    <a:pt x="365213" y="0"/>
                  </a:lnTo>
                  <a:close/>
                </a:path>
                <a:path w="636905" h="31750">
                  <a:moveTo>
                    <a:pt x="396519" y="10439"/>
                  </a:moveTo>
                  <a:lnTo>
                    <a:pt x="386080" y="10439"/>
                  </a:lnTo>
                  <a:lnTo>
                    <a:pt x="386080" y="0"/>
                  </a:lnTo>
                  <a:lnTo>
                    <a:pt x="375640" y="0"/>
                  </a:lnTo>
                  <a:lnTo>
                    <a:pt x="375640" y="10439"/>
                  </a:lnTo>
                  <a:lnTo>
                    <a:pt x="365213" y="10439"/>
                  </a:lnTo>
                  <a:lnTo>
                    <a:pt x="365213" y="20878"/>
                  </a:lnTo>
                  <a:lnTo>
                    <a:pt x="375640" y="20878"/>
                  </a:lnTo>
                  <a:lnTo>
                    <a:pt x="386080" y="20878"/>
                  </a:lnTo>
                  <a:lnTo>
                    <a:pt x="396519" y="20878"/>
                  </a:lnTo>
                  <a:lnTo>
                    <a:pt x="396519" y="10439"/>
                  </a:lnTo>
                  <a:close/>
                </a:path>
                <a:path w="636905" h="31750">
                  <a:moveTo>
                    <a:pt x="427824" y="0"/>
                  </a:moveTo>
                  <a:lnTo>
                    <a:pt x="417385" y="0"/>
                  </a:lnTo>
                  <a:lnTo>
                    <a:pt x="406946" y="0"/>
                  </a:lnTo>
                  <a:lnTo>
                    <a:pt x="406946" y="10439"/>
                  </a:lnTo>
                  <a:lnTo>
                    <a:pt x="417385" y="10439"/>
                  </a:lnTo>
                  <a:lnTo>
                    <a:pt x="427824" y="10439"/>
                  </a:lnTo>
                  <a:lnTo>
                    <a:pt x="427824" y="0"/>
                  </a:lnTo>
                  <a:close/>
                </a:path>
                <a:path w="636905" h="31750">
                  <a:moveTo>
                    <a:pt x="438264" y="10439"/>
                  </a:moveTo>
                  <a:lnTo>
                    <a:pt x="427824" y="10439"/>
                  </a:lnTo>
                  <a:lnTo>
                    <a:pt x="427824" y="20878"/>
                  </a:lnTo>
                  <a:lnTo>
                    <a:pt x="438264" y="20878"/>
                  </a:lnTo>
                  <a:lnTo>
                    <a:pt x="438264" y="10439"/>
                  </a:lnTo>
                  <a:close/>
                </a:path>
                <a:path w="636905" h="31750">
                  <a:moveTo>
                    <a:pt x="459130" y="0"/>
                  </a:moveTo>
                  <a:lnTo>
                    <a:pt x="448691" y="0"/>
                  </a:lnTo>
                  <a:lnTo>
                    <a:pt x="448691" y="10439"/>
                  </a:lnTo>
                  <a:lnTo>
                    <a:pt x="448691" y="20878"/>
                  </a:lnTo>
                  <a:lnTo>
                    <a:pt x="459130" y="20878"/>
                  </a:lnTo>
                  <a:lnTo>
                    <a:pt x="459130" y="10439"/>
                  </a:lnTo>
                  <a:lnTo>
                    <a:pt x="459130" y="0"/>
                  </a:lnTo>
                  <a:close/>
                </a:path>
                <a:path w="636905" h="31750">
                  <a:moveTo>
                    <a:pt x="553046" y="0"/>
                  </a:moveTo>
                  <a:lnTo>
                    <a:pt x="553046" y="0"/>
                  </a:lnTo>
                  <a:lnTo>
                    <a:pt x="500862" y="0"/>
                  </a:lnTo>
                  <a:lnTo>
                    <a:pt x="500862" y="10439"/>
                  </a:lnTo>
                  <a:lnTo>
                    <a:pt x="490435" y="10439"/>
                  </a:lnTo>
                  <a:lnTo>
                    <a:pt x="479996" y="10439"/>
                  </a:lnTo>
                  <a:lnTo>
                    <a:pt x="479996" y="20878"/>
                  </a:lnTo>
                  <a:lnTo>
                    <a:pt x="532168" y="20878"/>
                  </a:lnTo>
                  <a:lnTo>
                    <a:pt x="532168" y="10439"/>
                  </a:lnTo>
                  <a:lnTo>
                    <a:pt x="542607" y="10439"/>
                  </a:lnTo>
                  <a:lnTo>
                    <a:pt x="542607" y="20878"/>
                  </a:lnTo>
                  <a:lnTo>
                    <a:pt x="553046" y="20878"/>
                  </a:lnTo>
                  <a:lnTo>
                    <a:pt x="553046" y="10439"/>
                  </a:lnTo>
                  <a:lnTo>
                    <a:pt x="553046" y="0"/>
                  </a:lnTo>
                  <a:close/>
                </a:path>
                <a:path w="636905" h="31750">
                  <a:moveTo>
                    <a:pt x="573913" y="0"/>
                  </a:moveTo>
                  <a:lnTo>
                    <a:pt x="563473" y="0"/>
                  </a:lnTo>
                  <a:lnTo>
                    <a:pt x="563473" y="10439"/>
                  </a:lnTo>
                  <a:lnTo>
                    <a:pt x="563473" y="20878"/>
                  </a:lnTo>
                  <a:lnTo>
                    <a:pt x="573913" y="20878"/>
                  </a:lnTo>
                  <a:lnTo>
                    <a:pt x="573913" y="10439"/>
                  </a:lnTo>
                  <a:lnTo>
                    <a:pt x="573913" y="0"/>
                  </a:lnTo>
                  <a:close/>
                </a:path>
                <a:path w="636905" h="31750">
                  <a:moveTo>
                    <a:pt x="615645" y="0"/>
                  </a:moveTo>
                  <a:lnTo>
                    <a:pt x="605218" y="0"/>
                  </a:lnTo>
                  <a:lnTo>
                    <a:pt x="594779" y="0"/>
                  </a:lnTo>
                  <a:lnTo>
                    <a:pt x="584339" y="0"/>
                  </a:lnTo>
                  <a:lnTo>
                    <a:pt x="584339" y="10439"/>
                  </a:lnTo>
                  <a:lnTo>
                    <a:pt x="584339" y="20878"/>
                  </a:lnTo>
                  <a:lnTo>
                    <a:pt x="594779" y="20878"/>
                  </a:lnTo>
                  <a:lnTo>
                    <a:pt x="605205" y="20878"/>
                  </a:lnTo>
                  <a:lnTo>
                    <a:pt x="615645" y="20878"/>
                  </a:lnTo>
                  <a:lnTo>
                    <a:pt x="615645" y="10439"/>
                  </a:lnTo>
                  <a:lnTo>
                    <a:pt x="615645" y="0"/>
                  </a:lnTo>
                  <a:close/>
                </a:path>
                <a:path w="636905" h="31750">
                  <a:moveTo>
                    <a:pt x="636524" y="0"/>
                  </a:moveTo>
                  <a:lnTo>
                    <a:pt x="626084" y="0"/>
                  </a:lnTo>
                  <a:lnTo>
                    <a:pt x="626084" y="10439"/>
                  </a:lnTo>
                  <a:lnTo>
                    <a:pt x="626084" y="20878"/>
                  </a:lnTo>
                  <a:lnTo>
                    <a:pt x="636524" y="20878"/>
                  </a:lnTo>
                  <a:lnTo>
                    <a:pt x="636524" y="10439"/>
                  </a:lnTo>
                  <a:lnTo>
                    <a:pt x="636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1394472" y="5589853"/>
              <a:ext cx="636905" cy="31750"/>
            </a:xfrm>
            <a:custGeom>
              <a:avLst/>
              <a:gdLst/>
              <a:ahLst/>
              <a:cxnLst/>
              <a:rect l="l" t="t" r="r" b="b"/>
              <a:pathLst>
                <a:path w="636905" h="31750">
                  <a:moveTo>
                    <a:pt x="10439" y="10439"/>
                  </a:moveTo>
                  <a:lnTo>
                    <a:pt x="0" y="10439"/>
                  </a:lnTo>
                  <a:lnTo>
                    <a:pt x="0" y="20878"/>
                  </a:lnTo>
                  <a:lnTo>
                    <a:pt x="0" y="31318"/>
                  </a:lnTo>
                  <a:lnTo>
                    <a:pt x="10439" y="31318"/>
                  </a:lnTo>
                  <a:lnTo>
                    <a:pt x="10439" y="20878"/>
                  </a:lnTo>
                  <a:lnTo>
                    <a:pt x="10439" y="10439"/>
                  </a:lnTo>
                  <a:close/>
                </a:path>
                <a:path w="636905" h="31750">
                  <a:moveTo>
                    <a:pt x="73037" y="10439"/>
                  </a:moveTo>
                  <a:lnTo>
                    <a:pt x="62598" y="10439"/>
                  </a:lnTo>
                  <a:lnTo>
                    <a:pt x="62598" y="20878"/>
                  </a:lnTo>
                  <a:lnTo>
                    <a:pt x="73037" y="20878"/>
                  </a:lnTo>
                  <a:lnTo>
                    <a:pt x="73037" y="10439"/>
                  </a:lnTo>
                  <a:close/>
                </a:path>
                <a:path w="636905" h="31750">
                  <a:moveTo>
                    <a:pt x="104343" y="10439"/>
                  </a:moveTo>
                  <a:lnTo>
                    <a:pt x="93903" y="10439"/>
                  </a:lnTo>
                  <a:lnTo>
                    <a:pt x="93903" y="20878"/>
                  </a:lnTo>
                  <a:lnTo>
                    <a:pt x="104343" y="20878"/>
                  </a:lnTo>
                  <a:lnTo>
                    <a:pt x="104343" y="10439"/>
                  </a:lnTo>
                  <a:close/>
                </a:path>
                <a:path w="636905" h="31750">
                  <a:moveTo>
                    <a:pt x="156514" y="10439"/>
                  </a:moveTo>
                  <a:lnTo>
                    <a:pt x="146075" y="10439"/>
                  </a:lnTo>
                  <a:lnTo>
                    <a:pt x="146075" y="20878"/>
                  </a:lnTo>
                  <a:lnTo>
                    <a:pt x="156514" y="20878"/>
                  </a:lnTo>
                  <a:lnTo>
                    <a:pt x="156514" y="10439"/>
                  </a:lnTo>
                  <a:close/>
                </a:path>
                <a:path w="636905" h="31750">
                  <a:moveTo>
                    <a:pt x="198259" y="10439"/>
                  </a:moveTo>
                  <a:lnTo>
                    <a:pt x="187820" y="10439"/>
                  </a:lnTo>
                  <a:lnTo>
                    <a:pt x="177393" y="10439"/>
                  </a:lnTo>
                  <a:lnTo>
                    <a:pt x="166954" y="10439"/>
                  </a:lnTo>
                  <a:lnTo>
                    <a:pt x="166954" y="20878"/>
                  </a:lnTo>
                  <a:lnTo>
                    <a:pt x="177380" y="20878"/>
                  </a:lnTo>
                  <a:lnTo>
                    <a:pt x="187820" y="20878"/>
                  </a:lnTo>
                  <a:lnTo>
                    <a:pt x="198259" y="20878"/>
                  </a:lnTo>
                  <a:lnTo>
                    <a:pt x="198259" y="10439"/>
                  </a:lnTo>
                  <a:close/>
                </a:path>
                <a:path w="636905" h="31750">
                  <a:moveTo>
                    <a:pt x="229565" y="0"/>
                  </a:moveTo>
                  <a:lnTo>
                    <a:pt x="219125" y="0"/>
                  </a:lnTo>
                  <a:lnTo>
                    <a:pt x="219125" y="10439"/>
                  </a:lnTo>
                  <a:lnTo>
                    <a:pt x="208686" y="10439"/>
                  </a:lnTo>
                  <a:lnTo>
                    <a:pt x="208686" y="20878"/>
                  </a:lnTo>
                  <a:lnTo>
                    <a:pt x="219125" y="20878"/>
                  </a:lnTo>
                  <a:lnTo>
                    <a:pt x="229565" y="20878"/>
                  </a:lnTo>
                  <a:lnTo>
                    <a:pt x="229565" y="10439"/>
                  </a:lnTo>
                  <a:lnTo>
                    <a:pt x="229565" y="0"/>
                  </a:lnTo>
                  <a:close/>
                </a:path>
                <a:path w="636905" h="31750">
                  <a:moveTo>
                    <a:pt x="250431" y="10439"/>
                  </a:moveTo>
                  <a:lnTo>
                    <a:pt x="239991" y="10439"/>
                  </a:lnTo>
                  <a:lnTo>
                    <a:pt x="239991" y="20878"/>
                  </a:lnTo>
                  <a:lnTo>
                    <a:pt x="250431" y="20878"/>
                  </a:lnTo>
                  <a:lnTo>
                    <a:pt x="250431" y="10439"/>
                  </a:lnTo>
                  <a:close/>
                </a:path>
                <a:path w="636905" h="31750">
                  <a:moveTo>
                    <a:pt x="281736" y="10439"/>
                  </a:moveTo>
                  <a:lnTo>
                    <a:pt x="271297" y="10439"/>
                  </a:lnTo>
                  <a:lnTo>
                    <a:pt x="271297" y="20878"/>
                  </a:lnTo>
                  <a:lnTo>
                    <a:pt x="281736" y="20878"/>
                  </a:lnTo>
                  <a:lnTo>
                    <a:pt x="281736" y="10439"/>
                  </a:lnTo>
                  <a:close/>
                </a:path>
                <a:path w="636905" h="31750">
                  <a:moveTo>
                    <a:pt x="365213" y="10439"/>
                  </a:moveTo>
                  <a:lnTo>
                    <a:pt x="354787" y="10439"/>
                  </a:lnTo>
                  <a:lnTo>
                    <a:pt x="344347" y="10439"/>
                  </a:lnTo>
                  <a:lnTo>
                    <a:pt x="344347" y="0"/>
                  </a:lnTo>
                  <a:lnTo>
                    <a:pt x="292163" y="0"/>
                  </a:lnTo>
                  <a:lnTo>
                    <a:pt x="292163" y="10439"/>
                  </a:lnTo>
                  <a:lnTo>
                    <a:pt x="292163" y="20878"/>
                  </a:lnTo>
                  <a:lnTo>
                    <a:pt x="302602" y="20878"/>
                  </a:lnTo>
                  <a:lnTo>
                    <a:pt x="302602" y="10439"/>
                  </a:lnTo>
                  <a:lnTo>
                    <a:pt x="313042" y="10439"/>
                  </a:lnTo>
                  <a:lnTo>
                    <a:pt x="323469" y="10439"/>
                  </a:lnTo>
                  <a:lnTo>
                    <a:pt x="333908" y="10439"/>
                  </a:lnTo>
                  <a:lnTo>
                    <a:pt x="333908" y="20878"/>
                  </a:lnTo>
                  <a:lnTo>
                    <a:pt x="344347" y="20878"/>
                  </a:lnTo>
                  <a:lnTo>
                    <a:pt x="354774" y="20878"/>
                  </a:lnTo>
                  <a:lnTo>
                    <a:pt x="365213" y="20878"/>
                  </a:lnTo>
                  <a:lnTo>
                    <a:pt x="365213" y="10439"/>
                  </a:lnTo>
                  <a:close/>
                </a:path>
                <a:path w="636905" h="31750">
                  <a:moveTo>
                    <a:pt x="417385" y="0"/>
                  </a:moveTo>
                  <a:lnTo>
                    <a:pt x="406958" y="0"/>
                  </a:lnTo>
                  <a:lnTo>
                    <a:pt x="396519" y="0"/>
                  </a:lnTo>
                  <a:lnTo>
                    <a:pt x="396519" y="10439"/>
                  </a:lnTo>
                  <a:lnTo>
                    <a:pt x="396519" y="20878"/>
                  </a:lnTo>
                  <a:lnTo>
                    <a:pt x="406946" y="20878"/>
                  </a:lnTo>
                  <a:lnTo>
                    <a:pt x="417385" y="20878"/>
                  </a:lnTo>
                  <a:lnTo>
                    <a:pt x="417385" y="10439"/>
                  </a:lnTo>
                  <a:lnTo>
                    <a:pt x="417385" y="0"/>
                  </a:lnTo>
                  <a:close/>
                </a:path>
                <a:path w="636905" h="31750">
                  <a:moveTo>
                    <a:pt x="459130" y="10439"/>
                  </a:moveTo>
                  <a:lnTo>
                    <a:pt x="448691" y="10439"/>
                  </a:lnTo>
                  <a:lnTo>
                    <a:pt x="438251" y="10439"/>
                  </a:lnTo>
                  <a:lnTo>
                    <a:pt x="438251" y="20878"/>
                  </a:lnTo>
                  <a:lnTo>
                    <a:pt x="448691" y="20878"/>
                  </a:lnTo>
                  <a:lnTo>
                    <a:pt x="459130" y="20878"/>
                  </a:lnTo>
                  <a:lnTo>
                    <a:pt x="459130" y="10439"/>
                  </a:lnTo>
                  <a:close/>
                </a:path>
                <a:path w="636905" h="31750">
                  <a:moveTo>
                    <a:pt x="500862" y="10439"/>
                  </a:moveTo>
                  <a:lnTo>
                    <a:pt x="490435" y="10439"/>
                  </a:lnTo>
                  <a:lnTo>
                    <a:pt x="479996" y="10439"/>
                  </a:lnTo>
                  <a:lnTo>
                    <a:pt x="479996" y="0"/>
                  </a:lnTo>
                  <a:lnTo>
                    <a:pt x="469569" y="0"/>
                  </a:lnTo>
                  <a:lnTo>
                    <a:pt x="459130" y="0"/>
                  </a:lnTo>
                  <a:lnTo>
                    <a:pt x="459130" y="10439"/>
                  </a:lnTo>
                  <a:lnTo>
                    <a:pt x="469557" y="10439"/>
                  </a:lnTo>
                  <a:lnTo>
                    <a:pt x="469557" y="20878"/>
                  </a:lnTo>
                  <a:lnTo>
                    <a:pt x="479996" y="20878"/>
                  </a:lnTo>
                  <a:lnTo>
                    <a:pt x="490423" y="20878"/>
                  </a:lnTo>
                  <a:lnTo>
                    <a:pt x="500862" y="20878"/>
                  </a:lnTo>
                  <a:lnTo>
                    <a:pt x="500862" y="10439"/>
                  </a:lnTo>
                  <a:close/>
                </a:path>
                <a:path w="636905" h="31750">
                  <a:moveTo>
                    <a:pt x="542607" y="0"/>
                  </a:moveTo>
                  <a:lnTo>
                    <a:pt x="532168" y="0"/>
                  </a:lnTo>
                  <a:lnTo>
                    <a:pt x="521741" y="0"/>
                  </a:lnTo>
                  <a:lnTo>
                    <a:pt x="511302" y="0"/>
                  </a:lnTo>
                  <a:lnTo>
                    <a:pt x="511302" y="10439"/>
                  </a:lnTo>
                  <a:lnTo>
                    <a:pt x="511302" y="20878"/>
                  </a:lnTo>
                  <a:lnTo>
                    <a:pt x="521728" y="20878"/>
                  </a:lnTo>
                  <a:lnTo>
                    <a:pt x="532168" y="20878"/>
                  </a:lnTo>
                  <a:lnTo>
                    <a:pt x="532168" y="10439"/>
                  </a:lnTo>
                  <a:lnTo>
                    <a:pt x="542607" y="10439"/>
                  </a:lnTo>
                  <a:lnTo>
                    <a:pt x="542607" y="0"/>
                  </a:lnTo>
                  <a:close/>
                </a:path>
                <a:path w="636905" h="31750">
                  <a:moveTo>
                    <a:pt x="573913" y="0"/>
                  </a:moveTo>
                  <a:lnTo>
                    <a:pt x="563473" y="0"/>
                  </a:lnTo>
                  <a:lnTo>
                    <a:pt x="563473" y="10439"/>
                  </a:lnTo>
                  <a:lnTo>
                    <a:pt x="563473" y="20878"/>
                  </a:lnTo>
                  <a:lnTo>
                    <a:pt x="573913" y="20878"/>
                  </a:lnTo>
                  <a:lnTo>
                    <a:pt x="573913" y="10439"/>
                  </a:lnTo>
                  <a:lnTo>
                    <a:pt x="573913" y="0"/>
                  </a:lnTo>
                  <a:close/>
                </a:path>
                <a:path w="636905" h="31750">
                  <a:moveTo>
                    <a:pt x="615645" y="0"/>
                  </a:moveTo>
                  <a:lnTo>
                    <a:pt x="605218" y="0"/>
                  </a:lnTo>
                  <a:lnTo>
                    <a:pt x="594779" y="0"/>
                  </a:lnTo>
                  <a:lnTo>
                    <a:pt x="584339" y="0"/>
                  </a:lnTo>
                  <a:lnTo>
                    <a:pt x="584339" y="10439"/>
                  </a:lnTo>
                  <a:lnTo>
                    <a:pt x="594779" y="10439"/>
                  </a:lnTo>
                  <a:lnTo>
                    <a:pt x="605205" y="10439"/>
                  </a:lnTo>
                  <a:lnTo>
                    <a:pt x="615645" y="10439"/>
                  </a:lnTo>
                  <a:lnTo>
                    <a:pt x="615645" y="0"/>
                  </a:lnTo>
                  <a:close/>
                </a:path>
                <a:path w="636905" h="31750">
                  <a:moveTo>
                    <a:pt x="636524" y="0"/>
                  </a:moveTo>
                  <a:lnTo>
                    <a:pt x="626084" y="0"/>
                  </a:lnTo>
                  <a:lnTo>
                    <a:pt x="626084" y="10439"/>
                  </a:lnTo>
                  <a:lnTo>
                    <a:pt x="626084" y="20878"/>
                  </a:lnTo>
                  <a:lnTo>
                    <a:pt x="636524" y="20878"/>
                  </a:lnTo>
                  <a:lnTo>
                    <a:pt x="636524" y="10439"/>
                  </a:lnTo>
                  <a:lnTo>
                    <a:pt x="636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1404900" y="5615945"/>
              <a:ext cx="626110" cy="0"/>
            </a:xfrm>
            <a:custGeom>
              <a:avLst/>
              <a:gdLst/>
              <a:ahLst/>
              <a:cxnLst/>
              <a:rect l="l" t="t" r="r" b="b"/>
              <a:pathLst>
                <a:path w="626110">
                  <a:moveTo>
                    <a:pt x="0" y="0"/>
                  </a:moveTo>
                  <a:lnTo>
                    <a:pt x="626097" y="0"/>
                  </a:lnTo>
                </a:path>
              </a:pathLst>
            </a:custGeom>
            <a:ln w="10439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1394472" y="5621159"/>
              <a:ext cx="636905" cy="31750"/>
            </a:xfrm>
            <a:custGeom>
              <a:avLst/>
              <a:gdLst/>
              <a:ahLst/>
              <a:cxnLst/>
              <a:rect l="l" t="t" r="r" b="b"/>
              <a:pathLst>
                <a:path w="636905" h="31750">
                  <a:moveTo>
                    <a:pt x="41732" y="10439"/>
                  </a:moveTo>
                  <a:lnTo>
                    <a:pt x="31305" y="10439"/>
                  </a:lnTo>
                  <a:lnTo>
                    <a:pt x="20866" y="10439"/>
                  </a:lnTo>
                  <a:lnTo>
                    <a:pt x="20866" y="20866"/>
                  </a:lnTo>
                  <a:lnTo>
                    <a:pt x="10439" y="20866"/>
                  </a:lnTo>
                  <a:lnTo>
                    <a:pt x="10439" y="10439"/>
                  </a:lnTo>
                  <a:lnTo>
                    <a:pt x="0" y="10439"/>
                  </a:lnTo>
                  <a:lnTo>
                    <a:pt x="0" y="20878"/>
                  </a:lnTo>
                  <a:lnTo>
                    <a:pt x="10426" y="20878"/>
                  </a:lnTo>
                  <a:lnTo>
                    <a:pt x="10426" y="31305"/>
                  </a:lnTo>
                  <a:lnTo>
                    <a:pt x="20866" y="31305"/>
                  </a:lnTo>
                  <a:lnTo>
                    <a:pt x="31292" y="31305"/>
                  </a:lnTo>
                  <a:lnTo>
                    <a:pt x="41732" y="31305"/>
                  </a:lnTo>
                  <a:lnTo>
                    <a:pt x="41732" y="20878"/>
                  </a:lnTo>
                  <a:lnTo>
                    <a:pt x="41732" y="10439"/>
                  </a:lnTo>
                  <a:close/>
                </a:path>
                <a:path w="636905" h="31750">
                  <a:moveTo>
                    <a:pt x="83477" y="10439"/>
                  </a:moveTo>
                  <a:lnTo>
                    <a:pt x="73037" y="10439"/>
                  </a:lnTo>
                  <a:lnTo>
                    <a:pt x="62611" y="10439"/>
                  </a:lnTo>
                  <a:lnTo>
                    <a:pt x="52171" y="10439"/>
                  </a:lnTo>
                  <a:lnTo>
                    <a:pt x="52171" y="20866"/>
                  </a:lnTo>
                  <a:lnTo>
                    <a:pt x="52171" y="31305"/>
                  </a:lnTo>
                  <a:lnTo>
                    <a:pt x="62611" y="31305"/>
                  </a:lnTo>
                  <a:lnTo>
                    <a:pt x="62611" y="20878"/>
                  </a:lnTo>
                  <a:lnTo>
                    <a:pt x="73037" y="20878"/>
                  </a:lnTo>
                  <a:lnTo>
                    <a:pt x="83477" y="20878"/>
                  </a:lnTo>
                  <a:lnTo>
                    <a:pt x="83477" y="10439"/>
                  </a:lnTo>
                  <a:close/>
                </a:path>
                <a:path w="636905" h="31750">
                  <a:moveTo>
                    <a:pt x="104343" y="10439"/>
                  </a:moveTo>
                  <a:lnTo>
                    <a:pt x="93916" y="10439"/>
                  </a:lnTo>
                  <a:lnTo>
                    <a:pt x="93916" y="0"/>
                  </a:lnTo>
                  <a:lnTo>
                    <a:pt x="83477" y="0"/>
                  </a:lnTo>
                  <a:lnTo>
                    <a:pt x="83477" y="10439"/>
                  </a:lnTo>
                  <a:lnTo>
                    <a:pt x="93903" y="10439"/>
                  </a:lnTo>
                  <a:lnTo>
                    <a:pt x="93903" y="20866"/>
                  </a:lnTo>
                  <a:lnTo>
                    <a:pt x="93903" y="31305"/>
                  </a:lnTo>
                  <a:lnTo>
                    <a:pt x="104343" y="31305"/>
                  </a:lnTo>
                  <a:lnTo>
                    <a:pt x="104343" y="20878"/>
                  </a:lnTo>
                  <a:lnTo>
                    <a:pt x="104343" y="10439"/>
                  </a:lnTo>
                  <a:close/>
                </a:path>
                <a:path w="636905" h="31750">
                  <a:moveTo>
                    <a:pt x="114782" y="0"/>
                  </a:moveTo>
                  <a:lnTo>
                    <a:pt x="104343" y="0"/>
                  </a:lnTo>
                  <a:lnTo>
                    <a:pt x="104343" y="10439"/>
                  </a:lnTo>
                  <a:lnTo>
                    <a:pt x="114782" y="10439"/>
                  </a:lnTo>
                  <a:lnTo>
                    <a:pt x="114782" y="0"/>
                  </a:lnTo>
                  <a:close/>
                </a:path>
                <a:path w="636905" h="31750">
                  <a:moveTo>
                    <a:pt x="177393" y="20866"/>
                  </a:moveTo>
                  <a:lnTo>
                    <a:pt x="166954" y="20866"/>
                  </a:lnTo>
                  <a:lnTo>
                    <a:pt x="166954" y="31305"/>
                  </a:lnTo>
                  <a:lnTo>
                    <a:pt x="177393" y="31305"/>
                  </a:lnTo>
                  <a:lnTo>
                    <a:pt x="177393" y="20866"/>
                  </a:lnTo>
                  <a:close/>
                </a:path>
                <a:path w="636905" h="31750">
                  <a:moveTo>
                    <a:pt x="250431" y="0"/>
                  </a:moveTo>
                  <a:lnTo>
                    <a:pt x="239991" y="0"/>
                  </a:lnTo>
                  <a:lnTo>
                    <a:pt x="239991" y="10439"/>
                  </a:lnTo>
                  <a:lnTo>
                    <a:pt x="229565" y="10439"/>
                  </a:lnTo>
                  <a:lnTo>
                    <a:pt x="219125" y="10439"/>
                  </a:lnTo>
                  <a:lnTo>
                    <a:pt x="219125" y="0"/>
                  </a:lnTo>
                  <a:lnTo>
                    <a:pt x="208699" y="0"/>
                  </a:lnTo>
                  <a:lnTo>
                    <a:pt x="146075" y="0"/>
                  </a:lnTo>
                  <a:lnTo>
                    <a:pt x="146075" y="10439"/>
                  </a:lnTo>
                  <a:lnTo>
                    <a:pt x="135648" y="10439"/>
                  </a:lnTo>
                  <a:lnTo>
                    <a:pt x="135648" y="0"/>
                  </a:lnTo>
                  <a:lnTo>
                    <a:pt x="125209" y="0"/>
                  </a:lnTo>
                  <a:lnTo>
                    <a:pt x="125209" y="10439"/>
                  </a:lnTo>
                  <a:lnTo>
                    <a:pt x="114782" y="10439"/>
                  </a:lnTo>
                  <a:lnTo>
                    <a:pt x="114782" y="20866"/>
                  </a:lnTo>
                  <a:lnTo>
                    <a:pt x="114782" y="31305"/>
                  </a:lnTo>
                  <a:lnTo>
                    <a:pt x="125209" y="31305"/>
                  </a:lnTo>
                  <a:lnTo>
                    <a:pt x="156514" y="31305"/>
                  </a:lnTo>
                  <a:lnTo>
                    <a:pt x="156514" y="20866"/>
                  </a:lnTo>
                  <a:lnTo>
                    <a:pt x="146088" y="20866"/>
                  </a:lnTo>
                  <a:lnTo>
                    <a:pt x="146088" y="10439"/>
                  </a:lnTo>
                  <a:lnTo>
                    <a:pt x="156514" y="10439"/>
                  </a:lnTo>
                  <a:lnTo>
                    <a:pt x="166954" y="10439"/>
                  </a:lnTo>
                  <a:lnTo>
                    <a:pt x="177380" y="10439"/>
                  </a:lnTo>
                  <a:lnTo>
                    <a:pt x="187820" y="10439"/>
                  </a:lnTo>
                  <a:lnTo>
                    <a:pt x="187820" y="20878"/>
                  </a:lnTo>
                  <a:lnTo>
                    <a:pt x="198259" y="20878"/>
                  </a:lnTo>
                  <a:lnTo>
                    <a:pt x="198259" y="10439"/>
                  </a:lnTo>
                  <a:lnTo>
                    <a:pt x="208686" y="10439"/>
                  </a:lnTo>
                  <a:lnTo>
                    <a:pt x="208686" y="20878"/>
                  </a:lnTo>
                  <a:lnTo>
                    <a:pt x="219125" y="20878"/>
                  </a:lnTo>
                  <a:lnTo>
                    <a:pt x="229565" y="20878"/>
                  </a:lnTo>
                  <a:lnTo>
                    <a:pt x="239991" y="20878"/>
                  </a:lnTo>
                  <a:lnTo>
                    <a:pt x="250431" y="20878"/>
                  </a:lnTo>
                  <a:lnTo>
                    <a:pt x="250431" y="10439"/>
                  </a:lnTo>
                  <a:lnTo>
                    <a:pt x="250431" y="0"/>
                  </a:lnTo>
                  <a:close/>
                </a:path>
                <a:path w="636905" h="31750">
                  <a:moveTo>
                    <a:pt x="271297" y="0"/>
                  </a:moveTo>
                  <a:lnTo>
                    <a:pt x="260858" y="0"/>
                  </a:lnTo>
                  <a:lnTo>
                    <a:pt x="260858" y="10439"/>
                  </a:lnTo>
                  <a:lnTo>
                    <a:pt x="271297" y="10439"/>
                  </a:lnTo>
                  <a:lnTo>
                    <a:pt x="271297" y="0"/>
                  </a:lnTo>
                  <a:close/>
                </a:path>
                <a:path w="636905" h="31750">
                  <a:moveTo>
                    <a:pt x="354787" y="0"/>
                  </a:moveTo>
                  <a:lnTo>
                    <a:pt x="344347" y="0"/>
                  </a:lnTo>
                  <a:lnTo>
                    <a:pt x="333908" y="0"/>
                  </a:lnTo>
                  <a:lnTo>
                    <a:pt x="333908" y="10439"/>
                  </a:lnTo>
                  <a:lnTo>
                    <a:pt x="323481" y="10439"/>
                  </a:lnTo>
                  <a:lnTo>
                    <a:pt x="313042" y="10439"/>
                  </a:lnTo>
                  <a:lnTo>
                    <a:pt x="302602" y="10439"/>
                  </a:lnTo>
                  <a:lnTo>
                    <a:pt x="302602" y="0"/>
                  </a:lnTo>
                  <a:lnTo>
                    <a:pt x="292163" y="0"/>
                  </a:lnTo>
                  <a:lnTo>
                    <a:pt x="292163" y="10439"/>
                  </a:lnTo>
                  <a:lnTo>
                    <a:pt x="292163" y="20878"/>
                  </a:lnTo>
                  <a:lnTo>
                    <a:pt x="344347" y="20878"/>
                  </a:lnTo>
                  <a:lnTo>
                    <a:pt x="344347" y="10439"/>
                  </a:lnTo>
                  <a:lnTo>
                    <a:pt x="354787" y="10439"/>
                  </a:lnTo>
                  <a:lnTo>
                    <a:pt x="354787" y="0"/>
                  </a:lnTo>
                  <a:close/>
                </a:path>
                <a:path w="636905" h="31750">
                  <a:moveTo>
                    <a:pt x="459130" y="0"/>
                  </a:moveTo>
                  <a:lnTo>
                    <a:pt x="448691" y="0"/>
                  </a:lnTo>
                  <a:lnTo>
                    <a:pt x="438251" y="0"/>
                  </a:lnTo>
                  <a:lnTo>
                    <a:pt x="438251" y="10439"/>
                  </a:lnTo>
                  <a:lnTo>
                    <a:pt x="427824" y="10439"/>
                  </a:lnTo>
                  <a:lnTo>
                    <a:pt x="427824" y="0"/>
                  </a:lnTo>
                  <a:lnTo>
                    <a:pt x="417385" y="0"/>
                  </a:lnTo>
                  <a:lnTo>
                    <a:pt x="417385" y="10439"/>
                  </a:lnTo>
                  <a:lnTo>
                    <a:pt x="406958" y="10439"/>
                  </a:lnTo>
                  <a:lnTo>
                    <a:pt x="406958" y="0"/>
                  </a:lnTo>
                  <a:lnTo>
                    <a:pt x="396519" y="0"/>
                  </a:lnTo>
                  <a:lnTo>
                    <a:pt x="386080" y="0"/>
                  </a:lnTo>
                  <a:lnTo>
                    <a:pt x="375653" y="0"/>
                  </a:lnTo>
                  <a:lnTo>
                    <a:pt x="365213" y="0"/>
                  </a:lnTo>
                  <a:lnTo>
                    <a:pt x="365213" y="10439"/>
                  </a:lnTo>
                  <a:lnTo>
                    <a:pt x="365213" y="20878"/>
                  </a:lnTo>
                  <a:lnTo>
                    <a:pt x="375653" y="20878"/>
                  </a:lnTo>
                  <a:lnTo>
                    <a:pt x="375653" y="10439"/>
                  </a:lnTo>
                  <a:lnTo>
                    <a:pt x="386080" y="10439"/>
                  </a:lnTo>
                  <a:lnTo>
                    <a:pt x="386080" y="20878"/>
                  </a:lnTo>
                  <a:lnTo>
                    <a:pt x="396519" y="20878"/>
                  </a:lnTo>
                  <a:lnTo>
                    <a:pt x="396519" y="10439"/>
                  </a:lnTo>
                  <a:lnTo>
                    <a:pt x="406946" y="10439"/>
                  </a:lnTo>
                  <a:lnTo>
                    <a:pt x="406946" y="20878"/>
                  </a:lnTo>
                  <a:lnTo>
                    <a:pt x="417385" y="20878"/>
                  </a:lnTo>
                  <a:lnTo>
                    <a:pt x="427824" y="20878"/>
                  </a:lnTo>
                  <a:lnTo>
                    <a:pt x="438251" y="20878"/>
                  </a:lnTo>
                  <a:lnTo>
                    <a:pt x="448691" y="20878"/>
                  </a:lnTo>
                  <a:lnTo>
                    <a:pt x="448691" y="10439"/>
                  </a:lnTo>
                  <a:lnTo>
                    <a:pt x="459130" y="10439"/>
                  </a:lnTo>
                  <a:lnTo>
                    <a:pt x="459130" y="0"/>
                  </a:lnTo>
                  <a:close/>
                </a:path>
                <a:path w="636905" h="31750">
                  <a:moveTo>
                    <a:pt x="500862" y="10439"/>
                  </a:moveTo>
                  <a:lnTo>
                    <a:pt x="490435" y="10439"/>
                  </a:lnTo>
                  <a:lnTo>
                    <a:pt x="490435" y="0"/>
                  </a:lnTo>
                  <a:lnTo>
                    <a:pt x="479996" y="0"/>
                  </a:lnTo>
                  <a:lnTo>
                    <a:pt x="469557" y="0"/>
                  </a:lnTo>
                  <a:lnTo>
                    <a:pt x="469557" y="10439"/>
                  </a:lnTo>
                  <a:lnTo>
                    <a:pt x="479996" y="10439"/>
                  </a:lnTo>
                  <a:lnTo>
                    <a:pt x="479996" y="20878"/>
                  </a:lnTo>
                  <a:lnTo>
                    <a:pt x="490423" y="20878"/>
                  </a:lnTo>
                  <a:lnTo>
                    <a:pt x="500862" y="20878"/>
                  </a:lnTo>
                  <a:lnTo>
                    <a:pt x="500862" y="10439"/>
                  </a:lnTo>
                  <a:close/>
                </a:path>
                <a:path w="636905" h="31750">
                  <a:moveTo>
                    <a:pt x="532168" y="0"/>
                  </a:moveTo>
                  <a:lnTo>
                    <a:pt x="521741" y="0"/>
                  </a:lnTo>
                  <a:lnTo>
                    <a:pt x="511302" y="0"/>
                  </a:lnTo>
                  <a:lnTo>
                    <a:pt x="500862" y="0"/>
                  </a:lnTo>
                  <a:lnTo>
                    <a:pt x="500862" y="10439"/>
                  </a:lnTo>
                  <a:lnTo>
                    <a:pt x="511302" y="10439"/>
                  </a:lnTo>
                  <a:lnTo>
                    <a:pt x="511302" y="20878"/>
                  </a:lnTo>
                  <a:lnTo>
                    <a:pt x="521741" y="20878"/>
                  </a:lnTo>
                  <a:lnTo>
                    <a:pt x="521741" y="10439"/>
                  </a:lnTo>
                  <a:lnTo>
                    <a:pt x="532168" y="10439"/>
                  </a:lnTo>
                  <a:lnTo>
                    <a:pt x="532168" y="0"/>
                  </a:lnTo>
                  <a:close/>
                </a:path>
                <a:path w="636905" h="31750">
                  <a:moveTo>
                    <a:pt x="542607" y="10439"/>
                  </a:moveTo>
                  <a:lnTo>
                    <a:pt x="532168" y="10439"/>
                  </a:lnTo>
                  <a:lnTo>
                    <a:pt x="532168" y="20878"/>
                  </a:lnTo>
                  <a:lnTo>
                    <a:pt x="542607" y="20878"/>
                  </a:lnTo>
                  <a:lnTo>
                    <a:pt x="542607" y="10439"/>
                  </a:lnTo>
                  <a:close/>
                </a:path>
                <a:path w="636905" h="31750">
                  <a:moveTo>
                    <a:pt x="573913" y="10439"/>
                  </a:moveTo>
                  <a:lnTo>
                    <a:pt x="563473" y="10439"/>
                  </a:lnTo>
                  <a:lnTo>
                    <a:pt x="563473" y="20878"/>
                  </a:lnTo>
                  <a:lnTo>
                    <a:pt x="573913" y="20878"/>
                  </a:lnTo>
                  <a:lnTo>
                    <a:pt x="573913" y="10439"/>
                  </a:lnTo>
                  <a:close/>
                </a:path>
                <a:path w="636905" h="31750">
                  <a:moveTo>
                    <a:pt x="605218" y="10439"/>
                  </a:moveTo>
                  <a:lnTo>
                    <a:pt x="594779" y="10439"/>
                  </a:lnTo>
                  <a:lnTo>
                    <a:pt x="594779" y="20878"/>
                  </a:lnTo>
                  <a:lnTo>
                    <a:pt x="605218" y="20878"/>
                  </a:lnTo>
                  <a:lnTo>
                    <a:pt x="605218" y="10439"/>
                  </a:lnTo>
                  <a:close/>
                </a:path>
                <a:path w="636905" h="31750">
                  <a:moveTo>
                    <a:pt x="636524" y="10439"/>
                  </a:moveTo>
                  <a:lnTo>
                    <a:pt x="626084" y="10439"/>
                  </a:lnTo>
                  <a:lnTo>
                    <a:pt x="615645" y="10439"/>
                  </a:lnTo>
                  <a:lnTo>
                    <a:pt x="615645" y="20878"/>
                  </a:lnTo>
                  <a:lnTo>
                    <a:pt x="626084" y="20878"/>
                  </a:lnTo>
                  <a:lnTo>
                    <a:pt x="636524" y="20878"/>
                  </a:lnTo>
                  <a:lnTo>
                    <a:pt x="636524" y="1043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1394472" y="5642025"/>
              <a:ext cx="626110" cy="31750"/>
            </a:xfrm>
            <a:custGeom>
              <a:avLst/>
              <a:gdLst/>
              <a:ahLst/>
              <a:cxnLst/>
              <a:rect l="l" t="t" r="r" b="b"/>
              <a:pathLst>
                <a:path w="626110" h="31750">
                  <a:moveTo>
                    <a:pt x="104343" y="10439"/>
                  </a:moveTo>
                  <a:lnTo>
                    <a:pt x="93903" y="10439"/>
                  </a:lnTo>
                  <a:lnTo>
                    <a:pt x="93903" y="20878"/>
                  </a:lnTo>
                  <a:lnTo>
                    <a:pt x="83477" y="20878"/>
                  </a:lnTo>
                  <a:lnTo>
                    <a:pt x="83477" y="10439"/>
                  </a:lnTo>
                  <a:lnTo>
                    <a:pt x="73037" y="10439"/>
                  </a:lnTo>
                  <a:lnTo>
                    <a:pt x="62611" y="10439"/>
                  </a:lnTo>
                  <a:lnTo>
                    <a:pt x="52171" y="10439"/>
                  </a:lnTo>
                  <a:lnTo>
                    <a:pt x="41732" y="10439"/>
                  </a:lnTo>
                  <a:lnTo>
                    <a:pt x="31292" y="10439"/>
                  </a:lnTo>
                  <a:lnTo>
                    <a:pt x="31292" y="20878"/>
                  </a:lnTo>
                  <a:lnTo>
                    <a:pt x="20866" y="20878"/>
                  </a:lnTo>
                  <a:lnTo>
                    <a:pt x="20866" y="10439"/>
                  </a:lnTo>
                  <a:lnTo>
                    <a:pt x="10439" y="10439"/>
                  </a:lnTo>
                  <a:lnTo>
                    <a:pt x="0" y="10439"/>
                  </a:lnTo>
                  <a:lnTo>
                    <a:pt x="0" y="20878"/>
                  </a:lnTo>
                  <a:lnTo>
                    <a:pt x="0" y="31318"/>
                  </a:lnTo>
                  <a:lnTo>
                    <a:pt x="10426" y="31318"/>
                  </a:lnTo>
                  <a:lnTo>
                    <a:pt x="20866" y="31318"/>
                  </a:lnTo>
                  <a:lnTo>
                    <a:pt x="31305" y="31318"/>
                  </a:lnTo>
                  <a:lnTo>
                    <a:pt x="31305" y="20878"/>
                  </a:lnTo>
                  <a:lnTo>
                    <a:pt x="41732" y="20878"/>
                  </a:lnTo>
                  <a:lnTo>
                    <a:pt x="52171" y="20878"/>
                  </a:lnTo>
                  <a:lnTo>
                    <a:pt x="52171" y="31318"/>
                  </a:lnTo>
                  <a:lnTo>
                    <a:pt x="62611" y="31318"/>
                  </a:lnTo>
                  <a:lnTo>
                    <a:pt x="62611" y="20878"/>
                  </a:lnTo>
                  <a:lnTo>
                    <a:pt x="73037" y="20878"/>
                  </a:lnTo>
                  <a:lnTo>
                    <a:pt x="73037" y="31318"/>
                  </a:lnTo>
                  <a:lnTo>
                    <a:pt x="83477" y="31318"/>
                  </a:lnTo>
                  <a:lnTo>
                    <a:pt x="93916" y="31318"/>
                  </a:lnTo>
                  <a:lnTo>
                    <a:pt x="93916" y="20878"/>
                  </a:lnTo>
                  <a:lnTo>
                    <a:pt x="104343" y="20878"/>
                  </a:lnTo>
                  <a:lnTo>
                    <a:pt x="104343" y="10439"/>
                  </a:lnTo>
                  <a:close/>
                </a:path>
                <a:path w="626110" h="31750">
                  <a:moveTo>
                    <a:pt x="156514" y="10439"/>
                  </a:moveTo>
                  <a:lnTo>
                    <a:pt x="146075" y="10439"/>
                  </a:lnTo>
                  <a:lnTo>
                    <a:pt x="146075" y="20878"/>
                  </a:lnTo>
                  <a:lnTo>
                    <a:pt x="146075" y="31318"/>
                  </a:lnTo>
                  <a:lnTo>
                    <a:pt x="156514" y="31318"/>
                  </a:lnTo>
                  <a:lnTo>
                    <a:pt x="156514" y="20878"/>
                  </a:lnTo>
                  <a:lnTo>
                    <a:pt x="156514" y="10439"/>
                  </a:lnTo>
                  <a:close/>
                </a:path>
                <a:path w="626110" h="31750">
                  <a:moveTo>
                    <a:pt x="187820" y="10439"/>
                  </a:moveTo>
                  <a:lnTo>
                    <a:pt x="177393" y="10439"/>
                  </a:lnTo>
                  <a:lnTo>
                    <a:pt x="177393" y="0"/>
                  </a:lnTo>
                  <a:lnTo>
                    <a:pt x="166954" y="0"/>
                  </a:lnTo>
                  <a:lnTo>
                    <a:pt x="166954" y="10439"/>
                  </a:lnTo>
                  <a:lnTo>
                    <a:pt x="177380" y="10439"/>
                  </a:lnTo>
                  <a:lnTo>
                    <a:pt x="177380" y="20878"/>
                  </a:lnTo>
                  <a:lnTo>
                    <a:pt x="187820" y="20878"/>
                  </a:lnTo>
                  <a:lnTo>
                    <a:pt x="187820" y="10439"/>
                  </a:lnTo>
                  <a:close/>
                </a:path>
                <a:path w="626110" h="31750">
                  <a:moveTo>
                    <a:pt x="219125" y="10439"/>
                  </a:moveTo>
                  <a:lnTo>
                    <a:pt x="208699" y="10439"/>
                  </a:lnTo>
                  <a:lnTo>
                    <a:pt x="208699" y="0"/>
                  </a:lnTo>
                  <a:lnTo>
                    <a:pt x="198259" y="0"/>
                  </a:lnTo>
                  <a:lnTo>
                    <a:pt x="198259" y="10439"/>
                  </a:lnTo>
                  <a:lnTo>
                    <a:pt x="198259" y="20878"/>
                  </a:lnTo>
                  <a:lnTo>
                    <a:pt x="198259" y="31318"/>
                  </a:lnTo>
                  <a:lnTo>
                    <a:pt x="208699" y="31318"/>
                  </a:lnTo>
                  <a:lnTo>
                    <a:pt x="208699" y="20878"/>
                  </a:lnTo>
                  <a:lnTo>
                    <a:pt x="219125" y="20878"/>
                  </a:lnTo>
                  <a:lnTo>
                    <a:pt x="219125" y="10439"/>
                  </a:lnTo>
                  <a:close/>
                </a:path>
                <a:path w="626110" h="31750">
                  <a:moveTo>
                    <a:pt x="229565" y="0"/>
                  </a:moveTo>
                  <a:lnTo>
                    <a:pt x="219125" y="0"/>
                  </a:lnTo>
                  <a:lnTo>
                    <a:pt x="219125" y="10439"/>
                  </a:lnTo>
                  <a:lnTo>
                    <a:pt x="229565" y="10439"/>
                  </a:lnTo>
                  <a:lnTo>
                    <a:pt x="229565" y="0"/>
                  </a:lnTo>
                  <a:close/>
                </a:path>
                <a:path w="626110" h="31750">
                  <a:moveTo>
                    <a:pt x="313042" y="20878"/>
                  </a:moveTo>
                  <a:lnTo>
                    <a:pt x="302602" y="20878"/>
                  </a:lnTo>
                  <a:lnTo>
                    <a:pt x="302602" y="10439"/>
                  </a:lnTo>
                  <a:lnTo>
                    <a:pt x="292176" y="10439"/>
                  </a:lnTo>
                  <a:lnTo>
                    <a:pt x="292176" y="0"/>
                  </a:lnTo>
                  <a:lnTo>
                    <a:pt x="281736" y="0"/>
                  </a:lnTo>
                  <a:lnTo>
                    <a:pt x="271297" y="0"/>
                  </a:lnTo>
                  <a:lnTo>
                    <a:pt x="260870" y="0"/>
                  </a:lnTo>
                  <a:lnTo>
                    <a:pt x="250431" y="0"/>
                  </a:lnTo>
                  <a:lnTo>
                    <a:pt x="239991" y="0"/>
                  </a:lnTo>
                  <a:lnTo>
                    <a:pt x="239991" y="10439"/>
                  </a:lnTo>
                  <a:lnTo>
                    <a:pt x="239991" y="20878"/>
                  </a:lnTo>
                  <a:lnTo>
                    <a:pt x="229565" y="20878"/>
                  </a:lnTo>
                  <a:lnTo>
                    <a:pt x="219125" y="20878"/>
                  </a:lnTo>
                  <a:lnTo>
                    <a:pt x="219125" y="31318"/>
                  </a:lnTo>
                  <a:lnTo>
                    <a:pt x="229565" y="31318"/>
                  </a:lnTo>
                  <a:lnTo>
                    <a:pt x="240004" y="31318"/>
                  </a:lnTo>
                  <a:lnTo>
                    <a:pt x="240004" y="20878"/>
                  </a:lnTo>
                  <a:lnTo>
                    <a:pt x="250431" y="20878"/>
                  </a:lnTo>
                  <a:lnTo>
                    <a:pt x="250431" y="31318"/>
                  </a:lnTo>
                  <a:lnTo>
                    <a:pt x="260858" y="31318"/>
                  </a:lnTo>
                  <a:lnTo>
                    <a:pt x="271297" y="31318"/>
                  </a:lnTo>
                  <a:lnTo>
                    <a:pt x="271297" y="20878"/>
                  </a:lnTo>
                  <a:lnTo>
                    <a:pt x="271297" y="10439"/>
                  </a:lnTo>
                  <a:lnTo>
                    <a:pt x="281736" y="10439"/>
                  </a:lnTo>
                  <a:lnTo>
                    <a:pt x="292163" y="10439"/>
                  </a:lnTo>
                  <a:lnTo>
                    <a:pt x="292163" y="20878"/>
                  </a:lnTo>
                  <a:lnTo>
                    <a:pt x="281736" y="20878"/>
                  </a:lnTo>
                  <a:lnTo>
                    <a:pt x="281736" y="31318"/>
                  </a:lnTo>
                  <a:lnTo>
                    <a:pt x="292163" y="31318"/>
                  </a:lnTo>
                  <a:lnTo>
                    <a:pt x="302602" y="31318"/>
                  </a:lnTo>
                  <a:lnTo>
                    <a:pt x="313042" y="31318"/>
                  </a:lnTo>
                  <a:lnTo>
                    <a:pt x="313042" y="20878"/>
                  </a:lnTo>
                  <a:close/>
                </a:path>
                <a:path w="626110" h="31750">
                  <a:moveTo>
                    <a:pt x="344347" y="0"/>
                  </a:moveTo>
                  <a:lnTo>
                    <a:pt x="333908" y="0"/>
                  </a:lnTo>
                  <a:lnTo>
                    <a:pt x="323481" y="0"/>
                  </a:lnTo>
                  <a:lnTo>
                    <a:pt x="313042" y="0"/>
                  </a:lnTo>
                  <a:lnTo>
                    <a:pt x="313042" y="10439"/>
                  </a:lnTo>
                  <a:lnTo>
                    <a:pt x="323469" y="10439"/>
                  </a:lnTo>
                  <a:lnTo>
                    <a:pt x="333908" y="10439"/>
                  </a:lnTo>
                  <a:lnTo>
                    <a:pt x="333908" y="20878"/>
                  </a:lnTo>
                  <a:lnTo>
                    <a:pt x="344347" y="20878"/>
                  </a:lnTo>
                  <a:lnTo>
                    <a:pt x="344347" y="10439"/>
                  </a:lnTo>
                  <a:lnTo>
                    <a:pt x="344347" y="0"/>
                  </a:lnTo>
                  <a:close/>
                </a:path>
                <a:path w="626110" h="31750">
                  <a:moveTo>
                    <a:pt x="396519" y="0"/>
                  </a:moveTo>
                  <a:lnTo>
                    <a:pt x="386080" y="0"/>
                  </a:lnTo>
                  <a:lnTo>
                    <a:pt x="375653" y="0"/>
                  </a:lnTo>
                  <a:lnTo>
                    <a:pt x="365213" y="0"/>
                  </a:lnTo>
                  <a:lnTo>
                    <a:pt x="365213" y="10439"/>
                  </a:lnTo>
                  <a:lnTo>
                    <a:pt x="354774" y="10439"/>
                  </a:lnTo>
                  <a:lnTo>
                    <a:pt x="354774" y="20878"/>
                  </a:lnTo>
                  <a:lnTo>
                    <a:pt x="344347" y="20878"/>
                  </a:lnTo>
                  <a:lnTo>
                    <a:pt x="344347" y="31318"/>
                  </a:lnTo>
                  <a:lnTo>
                    <a:pt x="354787" y="31318"/>
                  </a:lnTo>
                  <a:lnTo>
                    <a:pt x="354787" y="20878"/>
                  </a:lnTo>
                  <a:lnTo>
                    <a:pt x="365213" y="20878"/>
                  </a:lnTo>
                  <a:lnTo>
                    <a:pt x="375640" y="20878"/>
                  </a:lnTo>
                  <a:lnTo>
                    <a:pt x="386080" y="20878"/>
                  </a:lnTo>
                  <a:lnTo>
                    <a:pt x="396519" y="20878"/>
                  </a:lnTo>
                  <a:lnTo>
                    <a:pt x="396519" y="10439"/>
                  </a:lnTo>
                  <a:lnTo>
                    <a:pt x="396519" y="0"/>
                  </a:lnTo>
                  <a:close/>
                </a:path>
                <a:path w="626110" h="31750">
                  <a:moveTo>
                    <a:pt x="500862" y="0"/>
                  </a:moveTo>
                  <a:lnTo>
                    <a:pt x="490423" y="0"/>
                  </a:lnTo>
                  <a:lnTo>
                    <a:pt x="490423" y="10439"/>
                  </a:lnTo>
                  <a:lnTo>
                    <a:pt x="479996" y="10439"/>
                  </a:lnTo>
                  <a:lnTo>
                    <a:pt x="469569" y="10439"/>
                  </a:lnTo>
                  <a:lnTo>
                    <a:pt x="459130" y="10439"/>
                  </a:lnTo>
                  <a:lnTo>
                    <a:pt x="459130" y="0"/>
                  </a:lnTo>
                  <a:lnTo>
                    <a:pt x="448691" y="0"/>
                  </a:lnTo>
                  <a:lnTo>
                    <a:pt x="438264" y="0"/>
                  </a:lnTo>
                  <a:lnTo>
                    <a:pt x="427824" y="0"/>
                  </a:lnTo>
                  <a:lnTo>
                    <a:pt x="427824" y="10439"/>
                  </a:lnTo>
                  <a:lnTo>
                    <a:pt x="427824" y="20878"/>
                  </a:lnTo>
                  <a:lnTo>
                    <a:pt x="438251" y="20878"/>
                  </a:lnTo>
                  <a:lnTo>
                    <a:pt x="438264" y="20878"/>
                  </a:lnTo>
                  <a:lnTo>
                    <a:pt x="490435" y="20878"/>
                  </a:lnTo>
                  <a:lnTo>
                    <a:pt x="490435" y="10439"/>
                  </a:lnTo>
                  <a:lnTo>
                    <a:pt x="500862" y="10439"/>
                  </a:lnTo>
                  <a:lnTo>
                    <a:pt x="500862" y="0"/>
                  </a:lnTo>
                  <a:close/>
                </a:path>
                <a:path w="626110" h="31750">
                  <a:moveTo>
                    <a:pt x="521741" y="0"/>
                  </a:moveTo>
                  <a:lnTo>
                    <a:pt x="511302" y="0"/>
                  </a:lnTo>
                  <a:lnTo>
                    <a:pt x="511302" y="10439"/>
                  </a:lnTo>
                  <a:lnTo>
                    <a:pt x="521741" y="10439"/>
                  </a:lnTo>
                  <a:lnTo>
                    <a:pt x="521741" y="0"/>
                  </a:lnTo>
                  <a:close/>
                </a:path>
                <a:path w="626110" h="31750">
                  <a:moveTo>
                    <a:pt x="594779" y="10439"/>
                  </a:moveTo>
                  <a:lnTo>
                    <a:pt x="584352" y="10439"/>
                  </a:lnTo>
                  <a:lnTo>
                    <a:pt x="573913" y="10439"/>
                  </a:lnTo>
                  <a:lnTo>
                    <a:pt x="573913" y="0"/>
                  </a:lnTo>
                  <a:lnTo>
                    <a:pt x="563473" y="0"/>
                  </a:lnTo>
                  <a:lnTo>
                    <a:pt x="563473" y="10439"/>
                  </a:lnTo>
                  <a:lnTo>
                    <a:pt x="553046" y="10439"/>
                  </a:lnTo>
                  <a:lnTo>
                    <a:pt x="542607" y="10439"/>
                  </a:lnTo>
                  <a:lnTo>
                    <a:pt x="542607" y="0"/>
                  </a:lnTo>
                  <a:lnTo>
                    <a:pt x="532168" y="0"/>
                  </a:lnTo>
                  <a:lnTo>
                    <a:pt x="532168" y="10439"/>
                  </a:lnTo>
                  <a:lnTo>
                    <a:pt x="532168" y="20878"/>
                  </a:lnTo>
                  <a:lnTo>
                    <a:pt x="594779" y="20878"/>
                  </a:lnTo>
                  <a:lnTo>
                    <a:pt x="594779" y="10439"/>
                  </a:lnTo>
                  <a:close/>
                </a:path>
                <a:path w="626110" h="31750">
                  <a:moveTo>
                    <a:pt x="626084" y="0"/>
                  </a:moveTo>
                  <a:lnTo>
                    <a:pt x="615645" y="0"/>
                  </a:lnTo>
                  <a:lnTo>
                    <a:pt x="615645" y="10439"/>
                  </a:lnTo>
                  <a:lnTo>
                    <a:pt x="626084" y="10439"/>
                  </a:lnTo>
                  <a:lnTo>
                    <a:pt x="62608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1394472" y="5662904"/>
              <a:ext cx="636905" cy="41910"/>
            </a:xfrm>
            <a:custGeom>
              <a:avLst/>
              <a:gdLst/>
              <a:ahLst/>
              <a:cxnLst/>
              <a:rect l="l" t="t" r="r" b="b"/>
              <a:pathLst>
                <a:path w="636905" h="41910">
                  <a:moveTo>
                    <a:pt x="10439" y="31305"/>
                  </a:moveTo>
                  <a:lnTo>
                    <a:pt x="0" y="31305"/>
                  </a:lnTo>
                  <a:lnTo>
                    <a:pt x="0" y="41744"/>
                  </a:lnTo>
                  <a:lnTo>
                    <a:pt x="10439" y="41744"/>
                  </a:lnTo>
                  <a:lnTo>
                    <a:pt x="10439" y="31305"/>
                  </a:lnTo>
                  <a:close/>
                </a:path>
                <a:path w="636905" h="41910">
                  <a:moveTo>
                    <a:pt x="10439" y="10426"/>
                  </a:moveTo>
                  <a:lnTo>
                    <a:pt x="0" y="10426"/>
                  </a:lnTo>
                  <a:lnTo>
                    <a:pt x="0" y="20866"/>
                  </a:lnTo>
                  <a:lnTo>
                    <a:pt x="10439" y="20866"/>
                  </a:lnTo>
                  <a:lnTo>
                    <a:pt x="10439" y="10426"/>
                  </a:lnTo>
                  <a:close/>
                </a:path>
                <a:path w="636905" h="41910">
                  <a:moveTo>
                    <a:pt x="52171" y="31305"/>
                  </a:moveTo>
                  <a:lnTo>
                    <a:pt x="41732" y="31305"/>
                  </a:lnTo>
                  <a:lnTo>
                    <a:pt x="41732" y="20866"/>
                  </a:lnTo>
                  <a:lnTo>
                    <a:pt x="31292" y="20866"/>
                  </a:lnTo>
                  <a:lnTo>
                    <a:pt x="31292" y="31305"/>
                  </a:lnTo>
                  <a:lnTo>
                    <a:pt x="20866" y="31305"/>
                  </a:lnTo>
                  <a:lnTo>
                    <a:pt x="20866" y="41744"/>
                  </a:lnTo>
                  <a:lnTo>
                    <a:pt x="31292" y="41744"/>
                  </a:lnTo>
                  <a:lnTo>
                    <a:pt x="41732" y="41744"/>
                  </a:lnTo>
                  <a:lnTo>
                    <a:pt x="52171" y="41744"/>
                  </a:lnTo>
                  <a:lnTo>
                    <a:pt x="52171" y="31305"/>
                  </a:lnTo>
                  <a:close/>
                </a:path>
                <a:path w="636905" h="41910">
                  <a:moveTo>
                    <a:pt x="93916" y="20866"/>
                  </a:moveTo>
                  <a:lnTo>
                    <a:pt x="83477" y="20866"/>
                  </a:lnTo>
                  <a:lnTo>
                    <a:pt x="83477" y="10426"/>
                  </a:lnTo>
                  <a:lnTo>
                    <a:pt x="73037" y="10426"/>
                  </a:lnTo>
                  <a:lnTo>
                    <a:pt x="62598" y="10426"/>
                  </a:lnTo>
                  <a:lnTo>
                    <a:pt x="62598" y="20866"/>
                  </a:lnTo>
                  <a:lnTo>
                    <a:pt x="52171" y="20866"/>
                  </a:lnTo>
                  <a:lnTo>
                    <a:pt x="52171" y="31305"/>
                  </a:lnTo>
                  <a:lnTo>
                    <a:pt x="62598" y="31305"/>
                  </a:lnTo>
                  <a:lnTo>
                    <a:pt x="62598" y="41744"/>
                  </a:lnTo>
                  <a:lnTo>
                    <a:pt x="73037" y="41744"/>
                  </a:lnTo>
                  <a:lnTo>
                    <a:pt x="73037" y="31305"/>
                  </a:lnTo>
                  <a:lnTo>
                    <a:pt x="62611" y="31305"/>
                  </a:lnTo>
                  <a:lnTo>
                    <a:pt x="62611" y="20866"/>
                  </a:lnTo>
                  <a:lnTo>
                    <a:pt x="73037" y="20866"/>
                  </a:lnTo>
                  <a:lnTo>
                    <a:pt x="73037" y="31305"/>
                  </a:lnTo>
                  <a:lnTo>
                    <a:pt x="83477" y="31305"/>
                  </a:lnTo>
                  <a:lnTo>
                    <a:pt x="93916" y="31305"/>
                  </a:lnTo>
                  <a:lnTo>
                    <a:pt x="93916" y="20866"/>
                  </a:lnTo>
                  <a:close/>
                </a:path>
                <a:path w="636905" h="41910">
                  <a:moveTo>
                    <a:pt x="135648" y="10426"/>
                  </a:moveTo>
                  <a:lnTo>
                    <a:pt x="125222" y="10426"/>
                  </a:lnTo>
                  <a:lnTo>
                    <a:pt x="114782" y="10426"/>
                  </a:lnTo>
                  <a:lnTo>
                    <a:pt x="114782" y="20866"/>
                  </a:lnTo>
                  <a:lnTo>
                    <a:pt x="114782" y="31305"/>
                  </a:lnTo>
                  <a:lnTo>
                    <a:pt x="125209" y="31305"/>
                  </a:lnTo>
                  <a:lnTo>
                    <a:pt x="135648" y="31305"/>
                  </a:lnTo>
                  <a:lnTo>
                    <a:pt x="135648" y="20866"/>
                  </a:lnTo>
                  <a:lnTo>
                    <a:pt x="135648" y="10426"/>
                  </a:lnTo>
                  <a:close/>
                </a:path>
                <a:path w="636905" h="41910">
                  <a:moveTo>
                    <a:pt x="166954" y="10426"/>
                  </a:moveTo>
                  <a:lnTo>
                    <a:pt x="156514" y="10426"/>
                  </a:lnTo>
                  <a:lnTo>
                    <a:pt x="156514" y="20866"/>
                  </a:lnTo>
                  <a:lnTo>
                    <a:pt x="166954" y="20866"/>
                  </a:lnTo>
                  <a:lnTo>
                    <a:pt x="166954" y="10426"/>
                  </a:lnTo>
                  <a:close/>
                </a:path>
                <a:path w="636905" h="41910">
                  <a:moveTo>
                    <a:pt x="198259" y="10426"/>
                  </a:moveTo>
                  <a:lnTo>
                    <a:pt x="187820" y="10426"/>
                  </a:lnTo>
                  <a:lnTo>
                    <a:pt x="177380" y="10426"/>
                  </a:lnTo>
                  <a:lnTo>
                    <a:pt x="177380" y="20866"/>
                  </a:lnTo>
                  <a:lnTo>
                    <a:pt x="166954" y="20866"/>
                  </a:lnTo>
                  <a:lnTo>
                    <a:pt x="166954" y="31305"/>
                  </a:lnTo>
                  <a:lnTo>
                    <a:pt x="177380" y="31305"/>
                  </a:lnTo>
                  <a:lnTo>
                    <a:pt x="187820" y="31305"/>
                  </a:lnTo>
                  <a:lnTo>
                    <a:pt x="187820" y="20866"/>
                  </a:lnTo>
                  <a:lnTo>
                    <a:pt x="198259" y="20866"/>
                  </a:lnTo>
                  <a:lnTo>
                    <a:pt x="198259" y="10426"/>
                  </a:lnTo>
                  <a:close/>
                </a:path>
                <a:path w="636905" h="41910">
                  <a:moveTo>
                    <a:pt x="219125" y="10426"/>
                  </a:moveTo>
                  <a:lnTo>
                    <a:pt x="208686" y="10426"/>
                  </a:lnTo>
                  <a:lnTo>
                    <a:pt x="208686" y="20866"/>
                  </a:lnTo>
                  <a:lnTo>
                    <a:pt x="198259" y="20866"/>
                  </a:lnTo>
                  <a:lnTo>
                    <a:pt x="198259" y="31305"/>
                  </a:lnTo>
                  <a:lnTo>
                    <a:pt x="208699" y="31305"/>
                  </a:lnTo>
                  <a:lnTo>
                    <a:pt x="208699" y="20866"/>
                  </a:lnTo>
                  <a:lnTo>
                    <a:pt x="219125" y="20866"/>
                  </a:lnTo>
                  <a:lnTo>
                    <a:pt x="219125" y="10426"/>
                  </a:lnTo>
                  <a:close/>
                </a:path>
                <a:path w="636905" h="41910">
                  <a:moveTo>
                    <a:pt x="250431" y="20866"/>
                  </a:moveTo>
                  <a:lnTo>
                    <a:pt x="239991" y="20866"/>
                  </a:lnTo>
                  <a:lnTo>
                    <a:pt x="239991" y="31305"/>
                  </a:lnTo>
                  <a:lnTo>
                    <a:pt x="250431" y="31305"/>
                  </a:lnTo>
                  <a:lnTo>
                    <a:pt x="250431" y="20866"/>
                  </a:lnTo>
                  <a:close/>
                </a:path>
                <a:path w="636905" h="41910">
                  <a:moveTo>
                    <a:pt x="271297" y="10426"/>
                  </a:moveTo>
                  <a:lnTo>
                    <a:pt x="260870" y="10426"/>
                  </a:lnTo>
                  <a:lnTo>
                    <a:pt x="250431" y="10426"/>
                  </a:lnTo>
                  <a:lnTo>
                    <a:pt x="250431" y="20866"/>
                  </a:lnTo>
                  <a:lnTo>
                    <a:pt x="260858" y="20866"/>
                  </a:lnTo>
                  <a:lnTo>
                    <a:pt x="271297" y="20866"/>
                  </a:lnTo>
                  <a:lnTo>
                    <a:pt x="271297" y="10426"/>
                  </a:lnTo>
                  <a:close/>
                </a:path>
                <a:path w="636905" h="41910">
                  <a:moveTo>
                    <a:pt x="292176" y="10426"/>
                  </a:moveTo>
                  <a:lnTo>
                    <a:pt x="281736" y="10426"/>
                  </a:lnTo>
                  <a:lnTo>
                    <a:pt x="281736" y="20866"/>
                  </a:lnTo>
                  <a:lnTo>
                    <a:pt x="292176" y="20866"/>
                  </a:lnTo>
                  <a:lnTo>
                    <a:pt x="292176" y="10426"/>
                  </a:lnTo>
                  <a:close/>
                </a:path>
                <a:path w="636905" h="41910">
                  <a:moveTo>
                    <a:pt x="333908" y="10426"/>
                  </a:moveTo>
                  <a:lnTo>
                    <a:pt x="323469" y="10426"/>
                  </a:lnTo>
                  <a:lnTo>
                    <a:pt x="323469" y="20866"/>
                  </a:lnTo>
                  <a:lnTo>
                    <a:pt x="323469" y="31305"/>
                  </a:lnTo>
                  <a:lnTo>
                    <a:pt x="333908" y="31305"/>
                  </a:lnTo>
                  <a:lnTo>
                    <a:pt x="333908" y="20866"/>
                  </a:lnTo>
                  <a:lnTo>
                    <a:pt x="333908" y="10426"/>
                  </a:lnTo>
                  <a:close/>
                </a:path>
                <a:path w="636905" h="41910">
                  <a:moveTo>
                    <a:pt x="386080" y="0"/>
                  </a:moveTo>
                  <a:lnTo>
                    <a:pt x="386080" y="0"/>
                  </a:lnTo>
                  <a:lnTo>
                    <a:pt x="344347" y="0"/>
                  </a:lnTo>
                  <a:lnTo>
                    <a:pt x="344347" y="10426"/>
                  </a:lnTo>
                  <a:lnTo>
                    <a:pt x="344347" y="20866"/>
                  </a:lnTo>
                  <a:lnTo>
                    <a:pt x="344347" y="31305"/>
                  </a:lnTo>
                  <a:lnTo>
                    <a:pt x="354787" y="31305"/>
                  </a:lnTo>
                  <a:lnTo>
                    <a:pt x="354787" y="20866"/>
                  </a:lnTo>
                  <a:lnTo>
                    <a:pt x="354787" y="10439"/>
                  </a:lnTo>
                  <a:lnTo>
                    <a:pt x="365213" y="10439"/>
                  </a:lnTo>
                  <a:lnTo>
                    <a:pt x="365213" y="20866"/>
                  </a:lnTo>
                  <a:lnTo>
                    <a:pt x="375640" y="20866"/>
                  </a:lnTo>
                  <a:lnTo>
                    <a:pt x="386080" y="20866"/>
                  </a:lnTo>
                  <a:lnTo>
                    <a:pt x="386080" y="10439"/>
                  </a:lnTo>
                  <a:lnTo>
                    <a:pt x="386080" y="0"/>
                  </a:lnTo>
                  <a:close/>
                </a:path>
                <a:path w="636905" h="41910">
                  <a:moveTo>
                    <a:pt x="427824" y="20866"/>
                  </a:moveTo>
                  <a:lnTo>
                    <a:pt x="417385" y="20866"/>
                  </a:lnTo>
                  <a:lnTo>
                    <a:pt x="406958" y="20866"/>
                  </a:lnTo>
                  <a:lnTo>
                    <a:pt x="406958" y="10439"/>
                  </a:lnTo>
                  <a:lnTo>
                    <a:pt x="406958" y="0"/>
                  </a:lnTo>
                  <a:lnTo>
                    <a:pt x="396519" y="0"/>
                  </a:lnTo>
                  <a:lnTo>
                    <a:pt x="396519" y="10426"/>
                  </a:lnTo>
                  <a:lnTo>
                    <a:pt x="396519" y="20866"/>
                  </a:lnTo>
                  <a:lnTo>
                    <a:pt x="386080" y="20866"/>
                  </a:lnTo>
                  <a:lnTo>
                    <a:pt x="386080" y="31305"/>
                  </a:lnTo>
                  <a:lnTo>
                    <a:pt x="396519" y="31305"/>
                  </a:lnTo>
                  <a:lnTo>
                    <a:pt x="406946" y="31305"/>
                  </a:lnTo>
                  <a:lnTo>
                    <a:pt x="417385" y="31305"/>
                  </a:lnTo>
                  <a:lnTo>
                    <a:pt x="427824" y="31305"/>
                  </a:lnTo>
                  <a:lnTo>
                    <a:pt x="427824" y="20866"/>
                  </a:lnTo>
                  <a:close/>
                </a:path>
                <a:path w="636905" h="41910">
                  <a:moveTo>
                    <a:pt x="511302" y="0"/>
                  </a:moveTo>
                  <a:lnTo>
                    <a:pt x="500862" y="0"/>
                  </a:lnTo>
                  <a:lnTo>
                    <a:pt x="500862" y="10426"/>
                  </a:lnTo>
                  <a:lnTo>
                    <a:pt x="490435" y="10426"/>
                  </a:lnTo>
                  <a:lnTo>
                    <a:pt x="490435" y="0"/>
                  </a:lnTo>
                  <a:lnTo>
                    <a:pt x="479996" y="0"/>
                  </a:lnTo>
                  <a:lnTo>
                    <a:pt x="479996" y="10426"/>
                  </a:lnTo>
                  <a:lnTo>
                    <a:pt x="469569" y="10426"/>
                  </a:lnTo>
                  <a:lnTo>
                    <a:pt x="469569" y="0"/>
                  </a:lnTo>
                  <a:lnTo>
                    <a:pt x="459130" y="0"/>
                  </a:lnTo>
                  <a:lnTo>
                    <a:pt x="448691" y="0"/>
                  </a:lnTo>
                  <a:lnTo>
                    <a:pt x="448691" y="10426"/>
                  </a:lnTo>
                  <a:lnTo>
                    <a:pt x="448691" y="20866"/>
                  </a:lnTo>
                  <a:lnTo>
                    <a:pt x="448691" y="31305"/>
                  </a:lnTo>
                  <a:lnTo>
                    <a:pt x="459130" y="31305"/>
                  </a:lnTo>
                  <a:lnTo>
                    <a:pt x="459130" y="20866"/>
                  </a:lnTo>
                  <a:lnTo>
                    <a:pt x="459130" y="10439"/>
                  </a:lnTo>
                  <a:lnTo>
                    <a:pt x="469557" y="10439"/>
                  </a:lnTo>
                  <a:lnTo>
                    <a:pt x="469557" y="20866"/>
                  </a:lnTo>
                  <a:lnTo>
                    <a:pt x="469557" y="31305"/>
                  </a:lnTo>
                  <a:lnTo>
                    <a:pt x="479996" y="31305"/>
                  </a:lnTo>
                  <a:lnTo>
                    <a:pt x="479996" y="20866"/>
                  </a:lnTo>
                  <a:lnTo>
                    <a:pt x="490423" y="20866"/>
                  </a:lnTo>
                  <a:lnTo>
                    <a:pt x="500862" y="20866"/>
                  </a:lnTo>
                  <a:lnTo>
                    <a:pt x="511302" y="20866"/>
                  </a:lnTo>
                  <a:lnTo>
                    <a:pt x="511302" y="10439"/>
                  </a:lnTo>
                  <a:lnTo>
                    <a:pt x="511302" y="0"/>
                  </a:lnTo>
                  <a:close/>
                </a:path>
                <a:path w="636905" h="41910">
                  <a:moveTo>
                    <a:pt x="532168" y="0"/>
                  </a:moveTo>
                  <a:lnTo>
                    <a:pt x="521728" y="0"/>
                  </a:lnTo>
                  <a:lnTo>
                    <a:pt x="521728" y="10439"/>
                  </a:lnTo>
                  <a:lnTo>
                    <a:pt x="532168" y="10439"/>
                  </a:lnTo>
                  <a:lnTo>
                    <a:pt x="532168" y="0"/>
                  </a:lnTo>
                  <a:close/>
                </a:path>
                <a:path w="636905" h="41910">
                  <a:moveTo>
                    <a:pt x="542607" y="20866"/>
                  </a:moveTo>
                  <a:lnTo>
                    <a:pt x="532168" y="20866"/>
                  </a:lnTo>
                  <a:lnTo>
                    <a:pt x="521741" y="20866"/>
                  </a:lnTo>
                  <a:lnTo>
                    <a:pt x="511302" y="20866"/>
                  </a:lnTo>
                  <a:lnTo>
                    <a:pt x="511302" y="31305"/>
                  </a:lnTo>
                  <a:lnTo>
                    <a:pt x="521728" y="31305"/>
                  </a:lnTo>
                  <a:lnTo>
                    <a:pt x="532168" y="31305"/>
                  </a:lnTo>
                  <a:lnTo>
                    <a:pt x="542607" y="31305"/>
                  </a:lnTo>
                  <a:lnTo>
                    <a:pt x="542607" y="20866"/>
                  </a:lnTo>
                  <a:close/>
                </a:path>
                <a:path w="636905" h="41910">
                  <a:moveTo>
                    <a:pt x="563473" y="0"/>
                  </a:moveTo>
                  <a:lnTo>
                    <a:pt x="553034" y="0"/>
                  </a:lnTo>
                  <a:lnTo>
                    <a:pt x="553034" y="10426"/>
                  </a:lnTo>
                  <a:lnTo>
                    <a:pt x="542607" y="10426"/>
                  </a:lnTo>
                  <a:lnTo>
                    <a:pt x="542607" y="20866"/>
                  </a:lnTo>
                  <a:lnTo>
                    <a:pt x="553046" y="20866"/>
                  </a:lnTo>
                  <a:lnTo>
                    <a:pt x="553046" y="10439"/>
                  </a:lnTo>
                  <a:lnTo>
                    <a:pt x="563473" y="10439"/>
                  </a:lnTo>
                  <a:lnTo>
                    <a:pt x="563473" y="0"/>
                  </a:lnTo>
                  <a:close/>
                </a:path>
                <a:path w="636905" h="41910">
                  <a:moveTo>
                    <a:pt x="584352" y="20866"/>
                  </a:moveTo>
                  <a:lnTo>
                    <a:pt x="573913" y="20866"/>
                  </a:lnTo>
                  <a:lnTo>
                    <a:pt x="573913" y="31305"/>
                  </a:lnTo>
                  <a:lnTo>
                    <a:pt x="584352" y="31305"/>
                  </a:lnTo>
                  <a:lnTo>
                    <a:pt x="584352" y="20866"/>
                  </a:lnTo>
                  <a:close/>
                </a:path>
                <a:path w="636905" h="41910">
                  <a:moveTo>
                    <a:pt x="636524" y="10426"/>
                  </a:moveTo>
                  <a:lnTo>
                    <a:pt x="626084" y="10426"/>
                  </a:lnTo>
                  <a:lnTo>
                    <a:pt x="626084" y="0"/>
                  </a:lnTo>
                  <a:lnTo>
                    <a:pt x="615645" y="0"/>
                  </a:lnTo>
                  <a:lnTo>
                    <a:pt x="605218" y="0"/>
                  </a:lnTo>
                  <a:lnTo>
                    <a:pt x="594779" y="0"/>
                  </a:lnTo>
                  <a:lnTo>
                    <a:pt x="584339" y="0"/>
                  </a:lnTo>
                  <a:lnTo>
                    <a:pt x="584339" y="10439"/>
                  </a:lnTo>
                  <a:lnTo>
                    <a:pt x="594779" y="10439"/>
                  </a:lnTo>
                  <a:lnTo>
                    <a:pt x="594779" y="20866"/>
                  </a:lnTo>
                  <a:lnTo>
                    <a:pt x="605205" y="20866"/>
                  </a:lnTo>
                  <a:lnTo>
                    <a:pt x="615645" y="20866"/>
                  </a:lnTo>
                  <a:lnTo>
                    <a:pt x="615645" y="31305"/>
                  </a:lnTo>
                  <a:lnTo>
                    <a:pt x="626084" y="31305"/>
                  </a:lnTo>
                  <a:lnTo>
                    <a:pt x="636524" y="31305"/>
                  </a:lnTo>
                  <a:lnTo>
                    <a:pt x="636524" y="20866"/>
                  </a:lnTo>
                  <a:lnTo>
                    <a:pt x="636524" y="1042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1404899" y="5694209"/>
              <a:ext cx="615950" cy="31750"/>
            </a:xfrm>
            <a:custGeom>
              <a:avLst/>
              <a:gdLst/>
              <a:ahLst/>
              <a:cxnLst/>
              <a:rect l="l" t="t" r="r" b="b"/>
              <a:pathLst>
                <a:path w="615950" h="31750">
                  <a:moveTo>
                    <a:pt x="146088" y="0"/>
                  </a:moveTo>
                  <a:lnTo>
                    <a:pt x="135661" y="0"/>
                  </a:lnTo>
                  <a:lnTo>
                    <a:pt x="125222" y="0"/>
                  </a:lnTo>
                  <a:lnTo>
                    <a:pt x="114782" y="0"/>
                  </a:lnTo>
                  <a:lnTo>
                    <a:pt x="114782" y="10426"/>
                  </a:lnTo>
                  <a:lnTo>
                    <a:pt x="114782" y="20866"/>
                  </a:lnTo>
                  <a:lnTo>
                    <a:pt x="104355" y="20866"/>
                  </a:lnTo>
                  <a:lnTo>
                    <a:pt x="104355" y="10426"/>
                  </a:lnTo>
                  <a:lnTo>
                    <a:pt x="93916" y="10426"/>
                  </a:lnTo>
                  <a:lnTo>
                    <a:pt x="93916" y="0"/>
                  </a:lnTo>
                  <a:lnTo>
                    <a:pt x="83477" y="0"/>
                  </a:lnTo>
                  <a:lnTo>
                    <a:pt x="83477" y="10426"/>
                  </a:lnTo>
                  <a:lnTo>
                    <a:pt x="73050" y="10426"/>
                  </a:lnTo>
                  <a:lnTo>
                    <a:pt x="62611" y="10426"/>
                  </a:lnTo>
                  <a:lnTo>
                    <a:pt x="62611" y="20866"/>
                  </a:lnTo>
                  <a:lnTo>
                    <a:pt x="52184" y="20866"/>
                  </a:lnTo>
                  <a:lnTo>
                    <a:pt x="52184" y="10439"/>
                  </a:lnTo>
                  <a:lnTo>
                    <a:pt x="62611" y="10439"/>
                  </a:lnTo>
                  <a:lnTo>
                    <a:pt x="62611" y="0"/>
                  </a:lnTo>
                  <a:lnTo>
                    <a:pt x="52171" y="0"/>
                  </a:lnTo>
                  <a:lnTo>
                    <a:pt x="52171" y="10426"/>
                  </a:lnTo>
                  <a:lnTo>
                    <a:pt x="41744" y="10426"/>
                  </a:lnTo>
                  <a:lnTo>
                    <a:pt x="0" y="10426"/>
                  </a:lnTo>
                  <a:lnTo>
                    <a:pt x="0" y="20866"/>
                  </a:lnTo>
                  <a:lnTo>
                    <a:pt x="10439" y="20866"/>
                  </a:lnTo>
                  <a:lnTo>
                    <a:pt x="20866" y="20866"/>
                  </a:lnTo>
                  <a:lnTo>
                    <a:pt x="20866" y="31305"/>
                  </a:lnTo>
                  <a:lnTo>
                    <a:pt x="31305" y="31305"/>
                  </a:lnTo>
                  <a:lnTo>
                    <a:pt x="31305" y="20866"/>
                  </a:lnTo>
                  <a:lnTo>
                    <a:pt x="41744" y="20866"/>
                  </a:lnTo>
                  <a:lnTo>
                    <a:pt x="41744" y="31305"/>
                  </a:lnTo>
                  <a:lnTo>
                    <a:pt x="52171" y="31305"/>
                  </a:lnTo>
                  <a:lnTo>
                    <a:pt x="52184" y="31305"/>
                  </a:lnTo>
                  <a:lnTo>
                    <a:pt x="135661" y="31305"/>
                  </a:lnTo>
                  <a:lnTo>
                    <a:pt x="135661" y="20866"/>
                  </a:lnTo>
                  <a:lnTo>
                    <a:pt x="135661" y="10439"/>
                  </a:lnTo>
                  <a:lnTo>
                    <a:pt x="146088" y="10439"/>
                  </a:lnTo>
                  <a:lnTo>
                    <a:pt x="146088" y="0"/>
                  </a:lnTo>
                  <a:close/>
                </a:path>
                <a:path w="615950" h="31750">
                  <a:moveTo>
                    <a:pt x="166966" y="20866"/>
                  </a:moveTo>
                  <a:lnTo>
                    <a:pt x="156527" y="20866"/>
                  </a:lnTo>
                  <a:lnTo>
                    <a:pt x="146088" y="20866"/>
                  </a:lnTo>
                  <a:lnTo>
                    <a:pt x="146088" y="31305"/>
                  </a:lnTo>
                  <a:lnTo>
                    <a:pt x="156527" y="31305"/>
                  </a:lnTo>
                  <a:lnTo>
                    <a:pt x="166966" y="31305"/>
                  </a:lnTo>
                  <a:lnTo>
                    <a:pt x="166966" y="20866"/>
                  </a:lnTo>
                  <a:close/>
                </a:path>
                <a:path w="615950" h="31750">
                  <a:moveTo>
                    <a:pt x="166966" y="0"/>
                  </a:moveTo>
                  <a:lnTo>
                    <a:pt x="156527" y="0"/>
                  </a:lnTo>
                  <a:lnTo>
                    <a:pt x="156527" y="10439"/>
                  </a:lnTo>
                  <a:lnTo>
                    <a:pt x="166966" y="10439"/>
                  </a:lnTo>
                  <a:lnTo>
                    <a:pt x="166966" y="0"/>
                  </a:lnTo>
                  <a:close/>
                </a:path>
                <a:path w="615950" h="31750">
                  <a:moveTo>
                    <a:pt x="198272" y="20866"/>
                  </a:moveTo>
                  <a:lnTo>
                    <a:pt x="187833" y="20866"/>
                  </a:lnTo>
                  <a:lnTo>
                    <a:pt x="177393" y="20866"/>
                  </a:lnTo>
                  <a:lnTo>
                    <a:pt x="177393" y="31305"/>
                  </a:lnTo>
                  <a:lnTo>
                    <a:pt x="187833" y="31305"/>
                  </a:lnTo>
                  <a:lnTo>
                    <a:pt x="198272" y="31305"/>
                  </a:lnTo>
                  <a:lnTo>
                    <a:pt x="198272" y="20866"/>
                  </a:lnTo>
                  <a:close/>
                </a:path>
                <a:path w="615950" h="31750">
                  <a:moveTo>
                    <a:pt x="260870" y="10426"/>
                  </a:moveTo>
                  <a:lnTo>
                    <a:pt x="250444" y="10426"/>
                  </a:lnTo>
                  <a:lnTo>
                    <a:pt x="250444" y="0"/>
                  </a:lnTo>
                  <a:lnTo>
                    <a:pt x="240004" y="0"/>
                  </a:lnTo>
                  <a:lnTo>
                    <a:pt x="229565" y="0"/>
                  </a:lnTo>
                  <a:lnTo>
                    <a:pt x="229565" y="10426"/>
                  </a:lnTo>
                  <a:lnTo>
                    <a:pt x="219138" y="10426"/>
                  </a:lnTo>
                  <a:lnTo>
                    <a:pt x="208699" y="10426"/>
                  </a:lnTo>
                  <a:lnTo>
                    <a:pt x="208699" y="0"/>
                  </a:lnTo>
                  <a:lnTo>
                    <a:pt x="198272" y="0"/>
                  </a:lnTo>
                  <a:lnTo>
                    <a:pt x="187833" y="0"/>
                  </a:lnTo>
                  <a:lnTo>
                    <a:pt x="177393" y="0"/>
                  </a:lnTo>
                  <a:lnTo>
                    <a:pt x="177393" y="10439"/>
                  </a:lnTo>
                  <a:lnTo>
                    <a:pt x="187833" y="10439"/>
                  </a:lnTo>
                  <a:lnTo>
                    <a:pt x="198259" y="10439"/>
                  </a:lnTo>
                  <a:lnTo>
                    <a:pt x="208699" y="10439"/>
                  </a:lnTo>
                  <a:lnTo>
                    <a:pt x="208699" y="20866"/>
                  </a:lnTo>
                  <a:lnTo>
                    <a:pt x="219138" y="20866"/>
                  </a:lnTo>
                  <a:lnTo>
                    <a:pt x="219138" y="31305"/>
                  </a:lnTo>
                  <a:lnTo>
                    <a:pt x="229577" y="31305"/>
                  </a:lnTo>
                  <a:lnTo>
                    <a:pt x="229577" y="20866"/>
                  </a:lnTo>
                  <a:lnTo>
                    <a:pt x="229577" y="10439"/>
                  </a:lnTo>
                  <a:lnTo>
                    <a:pt x="240004" y="10439"/>
                  </a:lnTo>
                  <a:lnTo>
                    <a:pt x="250431" y="10439"/>
                  </a:lnTo>
                  <a:lnTo>
                    <a:pt x="250431" y="20866"/>
                  </a:lnTo>
                  <a:lnTo>
                    <a:pt x="240004" y="20866"/>
                  </a:lnTo>
                  <a:lnTo>
                    <a:pt x="240004" y="31305"/>
                  </a:lnTo>
                  <a:lnTo>
                    <a:pt x="250444" y="31305"/>
                  </a:lnTo>
                  <a:lnTo>
                    <a:pt x="250444" y="20866"/>
                  </a:lnTo>
                  <a:lnTo>
                    <a:pt x="260870" y="20866"/>
                  </a:lnTo>
                  <a:lnTo>
                    <a:pt x="260870" y="10426"/>
                  </a:lnTo>
                  <a:close/>
                </a:path>
                <a:path w="615950" h="31750">
                  <a:moveTo>
                    <a:pt x="271310" y="20866"/>
                  </a:moveTo>
                  <a:lnTo>
                    <a:pt x="260870" y="20866"/>
                  </a:lnTo>
                  <a:lnTo>
                    <a:pt x="260870" y="31305"/>
                  </a:lnTo>
                  <a:lnTo>
                    <a:pt x="271310" y="31305"/>
                  </a:lnTo>
                  <a:lnTo>
                    <a:pt x="271310" y="20866"/>
                  </a:lnTo>
                  <a:close/>
                </a:path>
                <a:path w="615950" h="31750">
                  <a:moveTo>
                    <a:pt x="281749" y="0"/>
                  </a:moveTo>
                  <a:lnTo>
                    <a:pt x="271310" y="0"/>
                  </a:lnTo>
                  <a:lnTo>
                    <a:pt x="271310" y="10426"/>
                  </a:lnTo>
                  <a:lnTo>
                    <a:pt x="271310" y="20866"/>
                  </a:lnTo>
                  <a:lnTo>
                    <a:pt x="281749" y="20866"/>
                  </a:lnTo>
                  <a:lnTo>
                    <a:pt x="281749" y="10439"/>
                  </a:lnTo>
                  <a:lnTo>
                    <a:pt x="281749" y="0"/>
                  </a:lnTo>
                  <a:close/>
                </a:path>
                <a:path w="615950" h="31750">
                  <a:moveTo>
                    <a:pt x="323481" y="10426"/>
                  </a:moveTo>
                  <a:lnTo>
                    <a:pt x="313055" y="10426"/>
                  </a:lnTo>
                  <a:lnTo>
                    <a:pt x="302615" y="10426"/>
                  </a:lnTo>
                  <a:lnTo>
                    <a:pt x="302615" y="0"/>
                  </a:lnTo>
                  <a:lnTo>
                    <a:pt x="292176" y="0"/>
                  </a:lnTo>
                  <a:lnTo>
                    <a:pt x="292176" y="10426"/>
                  </a:lnTo>
                  <a:lnTo>
                    <a:pt x="292176" y="20866"/>
                  </a:lnTo>
                  <a:lnTo>
                    <a:pt x="302615" y="20866"/>
                  </a:lnTo>
                  <a:lnTo>
                    <a:pt x="313042" y="20866"/>
                  </a:lnTo>
                  <a:lnTo>
                    <a:pt x="323481" y="20866"/>
                  </a:lnTo>
                  <a:lnTo>
                    <a:pt x="323481" y="10426"/>
                  </a:lnTo>
                  <a:close/>
                </a:path>
                <a:path w="615950" h="31750">
                  <a:moveTo>
                    <a:pt x="354787" y="10426"/>
                  </a:moveTo>
                  <a:lnTo>
                    <a:pt x="344360" y="10426"/>
                  </a:lnTo>
                  <a:lnTo>
                    <a:pt x="333921" y="10426"/>
                  </a:lnTo>
                  <a:lnTo>
                    <a:pt x="333921" y="20866"/>
                  </a:lnTo>
                  <a:lnTo>
                    <a:pt x="344347" y="20866"/>
                  </a:lnTo>
                  <a:lnTo>
                    <a:pt x="354787" y="20866"/>
                  </a:lnTo>
                  <a:lnTo>
                    <a:pt x="354787" y="10426"/>
                  </a:lnTo>
                  <a:close/>
                </a:path>
                <a:path w="615950" h="31750">
                  <a:moveTo>
                    <a:pt x="448703" y="0"/>
                  </a:moveTo>
                  <a:lnTo>
                    <a:pt x="438264" y="0"/>
                  </a:lnTo>
                  <a:lnTo>
                    <a:pt x="427824" y="0"/>
                  </a:lnTo>
                  <a:lnTo>
                    <a:pt x="427824" y="10426"/>
                  </a:lnTo>
                  <a:lnTo>
                    <a:pt x="417398" y="10426"/>
                  </a:lnTo>
                  <a:lnTo>
                    <a:pt x="406958" y="10426"/>
                  </a:lnTo>
                  <a:lnTo>
                    <a:pt x="406958" y="0"/>
                  </a:lnTo>
                  <a:lnTo>
                    <a:pt x="365213" y="0"/>
                  </a:lnTo>
                  <a:lnTo>
                    <a:pt x="365213" y="10426"/>
                  </a:lnTo>
                  <a:lnTo>
                    <a:pt x="365213" y="20866"/>
                  </a:lnTo>
                  <a:lnTo>
                    <a:pt x="375653" y="20866"/>
                  </a:lnTo>
                  <a:lnTo>
                    <a:pt x="438264" y="20866"/>
                  </a:lnTo>
                  <a:lnTo>
                    <a:pt x="438264" y="10439"/>
                  </a:lnTo>
                  <a:lnTo>
                    <a:pt x="448703" y="10439"/>
                  </a:lnTo>
                  <a:lnTo>
                    <a:pt x="448703" y="0"/>
                  </a:lnTo>
                  <a:close/>
                </a:path>
                <a:path w="615950" h="31750">
                  <a:moveTo>
                    <a:pt x="521741" y="0"/>
                  </a:moveTo>
                  <a:lnTo>
                    <a:pt x="511314" y="0"/>
                  </a:lnTo>
                  <a:lnTo>
                    <a:pt x="500875" y="0"/>
                  </a:lnTo>
                  <a:lnTo>
                    <a:pt x="490435" y="0"/>
                  </a:lnTo>
                  <a:lnTo>
                    <a:pt x="490435" y="10439"/>
                  </a:lnTo>
                  <a:lnTo>
                    <a:pt x="500875" y="10439"/>
                  </a:lnTo>
                  <a:lnTo>
                    <a:pt x="500875" y="20866"/>
                  </a:lnTo>
                  <a:lnTo>
                    <a:pt x="511314" y="20866"/>
                  </a:lnTo>
                  <a:lnTo>
                    <a:pt x="511314" y="10439"/>
                  </a:lnTo>
                  <a:lnTo>
                    <a:pt x="521741" y="10439"/>
                  </a:lnTo>
                  <a:lnTo>
                    <a:pt x="521741" y="0"/>
                  </a:lnTo>
                  <a:close/>
                </a:path>
                <a:path w="615950" h="31750">
                  <a:moveTo>
                    <a:pt x="584352" y="10426"/>
                  </a:moveTo>
                  <a:lnTo>
                    <a:pt x="573925" y="10426"/>
                  </a:lnTo>
                  <a:lnTo>
                    <a:pt x="573925" y="0"/>
                  </a:lnTo>
                  <a:lnTo>
                    <a:pt x="563486" y="0"/>
                  </a:lnTo>
                  <a:lnTo>
                    <a:pt x="553046" y="0"/>
                  </a:lnTo>
                  <a:lnTo>
                    <a:pt x="553046" y="10439"/>
                  </a:lnTo>
                  <a:lnTo>
                    <a:pt x="563486" y="10439"/>
                  </a:lnTo>
                  <a:lnTo>
                    <a:pt x="573913" y="10439"/>
                  </a:lnTo>
                  <a:lnTo>
                    <a:pt x="573913" y="20866"/>
                  </a:lnTo>
                  <a:lnTo>
                    <a:pt x="584352" y="20866"/>
                  </a:lnTo>
                  <a:lnTo>
                    <a:pt x="584352" y="10426"/>
                  </a:lnTo>
                  <a:close/>
                </a:path>
                <a:path w="615950" h="31750">
                  <a:moveTo>
                    <a:pt x="615657" y="0"/>
                  </a:moveTo>
                  <a:lnTo>
                    <a:pt x="605218" y="0"/>
                  </a:lnTo>
                  <a:lnTo>
                    <a:pt x="605218" y="10439"/>
                  </a:lnTo>
                  <a:lnTo>
                    <a:pt x="615657" y="10439"/>
                  </a:lnTo>
                  <a:lnTo>
                    <a:pt x="61565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1415338" y="5715075"/>
              <a:ext cx="615950" cy="31750"/>
            </a:xfrm>
            <a:custGeom>
              <a:avLst/>
              <a:gdLst/>
              <a:ahLst/>
              <a:cxnLst/>
              <a:rect l="l" t="t" r="r" b="b"/>
              <a:pathLst>
                <a:path w="615950" h="31750">
                  <a:moveTo>
                    <a:pt x="20866" y="10439"/>
                  </a:moveTo>
                  <a:lnTo>
                    <a:pt x="10439" y="10439"/>
                  </a:lnTo>
                  <a:lnTo>
                    <a:pt x="0" y="10439"/>
                  </a:lnTo>
                  <a:lnTo>
                    <a:pt x="0" y="20866"/>
                  </a:lnTo>
                  <a:lnTo>
                    <a:pt x="0" y="31305"/>
                  </a:lnTo>
                  <a:lnTo>
                    <a:pt x="10439" y="31305"/>
                  </a:lnTo>
                  <a:lnTo>
                    <a:pt x="10439" y="20878"/>
                  </a:lnTo>
                  <a:lnTo>
                    <a:pt x="20866" y="20878"/>
                  </a:lnTo>
                  <a:lnTo>
                    <a:pt x="20866" y="10439"/>
                  </a:lnTo>
                  <a:close/>
                </a:path>
                <a:path w="615950" h="31750">
                  <a:moveTo>
                    <a:pt x="146088" y="20866"/>
                  </a:moveTo>
                  <a:lnTo>
                    <a:pt x="135648" y="20866"/>
                  </a:lnTo>
                  <a:lnTo>
                    <a:pt x="135648" y="10439"/>
                  </a:lnTo>
                  <a:lnTo>
                    <a:pt x="125222" y="10439"/>
                  </a:lnTo>
                  <a:lnTo>
                    <a:pt x="114782" y="10439"/>
                  </a:lnTo>
                  <a:lnTo>
                    <a:pt x="114782" y="20866"/>
                  </a:lnTo>
                  <a:lnTo>
                    <a:pt x="104355" y="20866"/>
                  </a:lnTo>
                  <a:lnTo>
                    <a:pt x="104355" y="10439"/>
                  </a:lnTo>
                  <a:lnTo>
                    <a:pt x="93916" y="10439"/>
                  </a:lnTo>
                  <a:lnTo>
                    <a:pt x="93916" y="20866"/>
                  </a:lnTo>
                  <a:lnTo>
                    <a:pt x="83477" y="20866"/>
                  </a:lnTo>
                  <a:lnTo>
                    <a:pt x="83477" y="10439"/>
                  </a:lnTo>
                  <a:lnTo>
                    <a:pt x="73037" y="10439"/>
                  </a:lnTo>
                  <a:lnTo>
                    <a:pt x="73037" y="20866"/>
                  </a:lnTo>
                  <a:lnTo>
                    <a:pt x="62611" y="20866"/>
                  </a:lnTo>
                  <a:lnTo>
                    <a:pt x="62611" y="10439"/>
                  </a:lnTo>
                  <a:lnTo>
                    <a:pt x="52171" y="10439"/>
                  </a:lnTo>
                  <a:lnTo>
                    <a:pt x="52171" y="20866"/>
                  </a:lnTo>
                  <a:lnTo>
                    <a:pt x="41744" y="20866"/>
                  </a:lnTo>
                  <a:lnTo>
                    <a:pt x="41744" y="10439"/>
                  </a:lnTo>
                  <a:lnTo>
                    <a:pt x="31305" y="10439"/>
                  </a:lnTo>
                  <a:lnTo>
                    <a:pt x="31305" y="20878"/>
                  </a:lnTo>
                  <a:lnTo>
                    <a:pt x="41732" y="20878"/>
                  </a:lnTo>
                  <a:lnTo>
                    <a:pt x="41732" y="31305"/>
                  </a:lnTo>
                  <a:lnTo>
                    <a:pt x="93916" y="31305"/>
                  </a:lnTo>
                  <a:lnTo>
                    <a:pt x="93916" y="20878"/>
                  </a:lnTo>
                  <a:lnTo>
                    <a:pt x="104343" y="20878"/>
                  </a:lnTo>
                  <a:lnTo>
                    <a:pt x="104343" y="31305"/>
                  </a:lnTo>
                  <a:lnTo>
                    <a:pt x="114782" y="31305"/>
                  </a:lnTo>
                  <a:lnTo>
                    <a:pt x="125209" y="31305"/>
                  </a:lnTo>
                  <a:lnTo>
                    <a:pt x="135648" y="31305"/>
                  </a:lnTo>
                  <a:lnTo>
                    <a:pt x="146088" y="31305"/>
                  </a:lnTo>
                  <a:lnTo>
                    <a:pt x="146088" y="20866"/>
                  </a:lnTo>
                  <a:close/>
                </a:path>
                <a:path w="615950" h="31750">
                  <a:moveTo>
                    <a:pt x="198259" y="10439"/>
                  </a:moveTo>
                  <a:lnTo>
                    <a:pt x="187820" y="10439"/>
                  </a:lnTo>
                  <a:lnTo>
                    <a:pt x="187820" y="20866"/>
                  </a:lnTo>
                  <a:lnTo>
                    <a:pt x="177393" y="20866"/>
                  </a:lnTo>
                  <a:lnTo>
                    <a:pt x="177393" y="10439"/>
                  </a:lnTo>
                  <a:lnTo>
                    <a:pt x="166954" y="10439"/>
                  </a:lnTo>
                  <a:lnTo>
                    <a:pt x="156514" y="10439"/>
                  </a:lnTo>
                  <a:lnTo>
                    <a:pt x="156514" y="20866"/>
                  </a:lnTo>
                  <a:lnTo>
                    <a:pt x="156514" y="31305"/>
                  </a:lnTo>
                  <a:lnTo>
                    <a:pt x="166954" y="31305"/>
                  </a:lnTo>
                  <a:lnTo>
                    <a:pt x="177393" y="31305"/>
                  </a:lnTo>
                  <a:lnTo>
                    <a:pt x="187820" y="31305"/>
                  </a:lnTo>
                  <a:lnTo>
                    <a:pt x="198259" y="31305"/>
                  </a:lnTo>
                  <a:lnTo>
                    <a:pt x="198259" y="20878"/>
                  </a:lnTo>
                  <a:lnTo>
                    <a:pt x="198259" y="10439"/>
                  </a:lnTo>
                  <a:close/>
                </a:path>
                <a:path w="615950" h="31750">
                  <a:moveTo>
                    <a:pt x="344347" y="10439"/>
                  </a:moveTo>
                  <a:lnTo>
                    <a:pt x="333921" y="10439"/>
                  </a:lnTo>
                  <a:lnTo>
                    <a:pt x="333921" y="0"/>
                  </a:lnTo>
                  <a:lnTo>
                    <a:pt x="323481" y="0"/>
                  </a:lnTo>
                  <a:lnTo>
                    <a:pt x="323481" y="10439"/>
                  </a:lnTo>
                  <a:lnTo>
                    <a:pt x="313042" y="10439"/>
                  </a:lnTo>
                  <a:lnTo>
                    <a:pt x="313042" y="0"/>
                  </a:lnTo>
                  <a:lnTo>
                    <a:pt x="302615" y="0"/>
                  </a:lnTo>
                  <a:lnTo>
                    <a:pt x="250431" y="0"/>
                  </a:lnTo>
                  <a:lnTo>
                    <a:pt x="250431" y="10439"/>
                  </a:lnTo>
                  <a:lnTo>
                    <a:pt x="250431" y="20866"/>
                  </a:lnTo>
                  <a:lnTo>
                    <a:pt x="240004" y="20866"/>
                  </a:lnTo>
                  <a:lnTo>
                    <a:pt x="229565" y="20866"/>
                  </a:lnTo>
                  <a:lnTo>
                    <a:pt x="229565" y="10439"/>
                  </a:lnTo>
                  <a:lnTo>
                    <a:pt x="219125" y="10439"/>
                  </a:lnTo>
                  <a:lnTo>
                    <a:pt x="219125" y="20866"/>
                  </a:lnTo>
                  <a:lnTo>
                    <a:pt x="208699" y="20866"/>
                  </a:lnTo>
                  <a:lnTo>
                    <a:pt x="208699" y="31305"/>
                  </a:lnTo>
                  <a:lnTo>
                    <a:pt x="281736" y="31305"/>
                  </a:lnTo>
                  <a:lnTo>
                    <a:pt x="281736" y="20866"/>
                  </a:lnTo>
                  <a:lnTo>
                    <a:pt x="271310" y="20866"/>
                  </a:lnTo>
                  <a:lnTo>
                    <a:pt x="271310" y="10439"/>
                  </a:lnTo>
                  <a:lnTo>
                    <a:pt x="281736" y="10439"/>
                  </a:lnTo>
                  <a:lnTo>
                    <a:pt x="292176" y="10439"/>
                  </a:lnTo>
                  <a:lnTo>
                    <a:pt x="302602" y="10439"/>
                  </a:lnTo>
                  <a:lnTo>
                    <a:pt x="302602" y="20878"/>
                  </a:lnTo>
                  <a:lnTo>
                    <a:pt x="313042" y="20878"/>
                  </a:lnTo>
                  <a:lnTo>
                    <a:pt x="323481" y="20878"/>
                  </a:lnTo>
                  <a:lnTo>
                    <a:pt x="333908" y="20878"/>
                  </a:lnTo>
                  <a:lnTo>
                    <a:pt x="344347" y="20878"/>
                  </a:lnTo>
                  <a:lnTo>
                    <a:pt x="344347" y="10439"/>
                  </a:lnTo>
                  <a:close/>
                </a:path>
                <a:path w="615950" h="31750">
                  <a:moveTo>
                    <a:pt x="375653" y="0"/>
                  </a:moveTo>
                  <a:lnTo>
                    <a:pt x="365213" y="0"/>
                  </a:lnTo>
                  <a:lnTo>
                    <a:pt x="354774" y="0"/>
                  </a:lnTo>
                  <a:lnTo>
                    <a:pt x="354774" y="10439"/>
                  </a:lnTo>
                  <a:lnTo>
                    <a:pt x="354774" y="20878"/>
                  </a:lnTo>
                  <a:lnTo>
                    <a:pt x="365213" y="20878"/>
                  </a:lnTo>
                  <a:lnTo>
                    <a:pt x="365213" y="10439"/>
                  </a:lnTo>
                  <a:lnTo>
                    <a:pt x="375653" y="10439"/>
                  </a:lnTo>
                  <a:lnTo>
                    <a:pt x="375653" y="0"/>
                  </a:lnTo>
                  <a:close/>
                </a:path>
                <a:path w="615950" h="31750">
                  <a:moveTo>
                    <a:pt x="396519" y="10439"/>
                  </a:moveTo>
                  <a:lnTo>
                    <a:pt x="386080" y="10439"/>
                  </a:lnTo>
                  <a:lnTo>
                    <a:pt x="386080" y="20878"/>
                  </a:lnTo>
                  <a:lnTo>
                    <a:pt x="396519" y="20878"/>
                  </a:lnTo>
                  <a:lnTo>
                    <a:pt x="396519" y="10439"/>
                  </a:lnTo>
                  <a:close/>
                </a:path>
                <a:path w="615950" h="31750">
                  <a:moveTo>
                    <a:pt x="417398" y="0"/>
                  </a:moveTo>
                  <a:lnTo>
                    <a:pt x="406958" y="0"/>
                  </a:lnTo>
                  <a:lnTo>
                    <a:pt x="406958" y="10439"/>
                  </a:lnTo>
                  <a:lnTo>
                    <a:pt x="406958" y="20878"/>
                  </a:lnTo>
                  <a:lnTo>
                    <a:pt x="417398" y="20878"/>
                  </a:lnTo>
                  <a:lnTo>
                    <a:pt x="417398" y="10439"/>
                  </a:lnTo>
                  <a:lnTo>
                    <a:pt x="417398" y="0"/>
                  </a:lnTo>
                  <a:close/>
                </a:path>
                <a:path w="615950" h="31750">
                  <a:moveTo>
                    <a:pt x="479996" y="0"/>
                  </a:moveTo>
                  <a:lnTo>
                    <a:pt x="469557" y="0"/>
                  </a:lnTo>
                  <a:lnTo>
                    <a:pt x="469557" y="10439"/>
                  </a:lnTo>
                  <a:lnTo>
                    <a:pt x="459130" y="10439"/>
                  </a:lnTo>
                  <a:lnTo>
                    <a:pt x="448703" y="10439"/>
                  </a:lnTo>
                  <a:lnTo>
                    <a:pt x="448703" y="0"/>
                  </a:lnTo>
                  <a:lnTo>
                    <a:pt x="438264" y="0"/>
                  </a:lnTo>
                  <a:lnTo>
                    <a:pt x="427824" y="0"/>
                  </a:lnTo>
                  <a:lnTo>
                    <a:pt x="427824" y="10439"/>
                  </a:lnTo>
                  <a:lnTo>
                    <a:pt x="438264" y="10439"/>
                  </a:lnTo>
                  <a:lnTo>
                    <a:pt x="438264" y="20878"/>
                  </a:lnTo>
                  <a:lnTo>
                    <a:pt x="479996" y="20878"/>
                  </a:lnTo>
                  <a:lnTo>
                    <a:pt x="479996" y="10439"/>
                  </a:lnTo>
                  <a:lnTo>
                    <a:pt x="479996" y="0"/>
                  </a:lnTo>
                  <a:close/>
                </a:path>
                <a:path w="615950" h="31750">
                  <a:moveTo>
                    <a:pt x="511302" y="0"/>
                  </a:moveTo>
                  <a:lnTo>
                    <a:pt x="500875" y="0"/>
                  </a:lnTo>
                  <a:lnTo>
                    <a:pt x="490435" y="0"/>
                  </a:lnTo>
                  <a:lnTo>
                    <a:pt x="490435" y="10439"/>
                  </a:lnTo>
                  <a:lnTo>
                    <a:pt x="500862" y="10439"/>
                  </a:lnTo>
                  <a:lnTo>
                    <a:pt x="511302" y="10439"/>
                  </a:lnTo>
                  <a:lnTo>
                    <a:pt x="511302" y="0"/>
                  </a:lnTo>
                  <a:close/>
                </a:path>
                <a:path w="615950" h="31750">
                  <a:moveTo>
                    <a:pt x="542607" y="10439"/>
                  </a:moveTo>
                  <a:lnTo>
                    <a:pt x="532180" y="10439"/>
                  </a:lnTo>
                  <a:lnTo>
                    <a:pt x="532180" y="0"/>
                  </a:lnTo>
                  <a:lnTo>
                    <a:pt x="521741" y="0"/>
                  </a:lnTo>
                  <a:lnTo>
                    <a:pt x="521741" y="10439"/>
                  </a:lnTo>
                  <a:lnTo>
                    <a:pt x="511302" y="10439"/>
                  </a:lnTo>
                  <a:lnTo>
                    <a:pt x="511302" y="20878"/>
                  </a:lnTo>
                  <a:lnTo>
                    <a:pt x="521741" y="20878"/>
                  </a:lnTo>
                  <a:lnTo>
                    <a:pt x="532168" y="20878"/>
                  </a:lnTo>
                  <a:lnTo>
                    <a:pt x="542607" y="20878"/>
                  </a:lnTo>
                  <a:lnTo>
                    <a:pt x="542607" y="10439"/>
                  </a:lnTo>
                  <a:close/>
                </a:path>
                <a:path w="615950" h="31750">
                  <a:moveTo>
                    <a:pt x="573913" y="0"/>
                  </a:moveTo>
                  <a:lnTo>
                    <a:pt x="563486" y="0"/>
                  </a:lnTo>
                  <a:lnTo>
                    <a:pt x="553046" y="0"/>
                  </a:lnTo>
                  <a:lnTo>
                    <a:pt x="553046" y="10439"/>
                  </a:lnTo>
                  <a:lnTo>
                    <a:pt x="553046" y="20878"/>
                  </a:lnTo>
                  <a:lnTo>
                    <a:pt x="563486" y="20878"/>
                  </a:lnTo>
                  <a:lnTo>
                    <a:pt x="563486" y="10439"/>
                  </a:lnTo>
                  <a:lnTo>
                    <a:pt x="573913" y="10439"/>
                  </a:lnTo>
                  <a:lnTo>
                    <a:pt x="573913" y="0"/>
                  </a:lnTo>
                  <a:close/>
                </a:path>
                <a:path w="615950" h="31750">
                  <a:moveTo>
                    <a:pt x="594779" y="0"/>
                  </a:moveTo>
                  <a:lnTo>
                    <a:pt x="584339" y="0"/>
                  </a:lnTo>
                  <a:lnTo>
                    <a:pt x="584339" y="10439"/>
                  </a:lnTo>
                  <a:lnTo>
                    <a:pt x="594779" y="10439"/>
                  </a:lnTo>
                  <a:lnTo>
                    <a:pt x="594779" y="0"/>
                  </a:lnTo>
                  <a:close/>
                </a:path>
                <a:path w="615950" h="31750">
                  <a:moveTo>
                    <a:pt x="615657" y="0"/>
                  </a:moveTo>
                  <a:lnTo>
                    <a:pt x="605218" y="0"/>
                  </a:lnTo>
                  <a:lnTo>
                    <a:pt x="605218" y="10439"/>
                  </a:lnTo>
                  <a:lnTo>
                    <a:pt x="605218" y="20878"/>
                  </a:lnTo>
                  <a:lnTo>
                    <a:pt x="615657" y="20878"/>
                  </a:lnTo>
                  <a:lnTo>
                    <a:pt x="615657" y="10439"/>
                  </a:lnTo>
                  <a:lnTo>
                    <a:pt x="61565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394472" y="5735942"/>
              <a:ext cx="636905" cy="31750"/>
            </a:xfrm>
            <a:custGeom>
              <a:avLst/>
              <a:gdLst/>
              <a:ahLst/>
              <a:cxnLst/>
              <a:rect l="l" t="t" r="r" b="b"/>
              <a:pathLst>
                <a:path w="636905" h="31750">
                  <a:moveTo>
                    <a:pt x="31305" y="20866"/>
                  </a:moveTo>
                  <a:lnTo>
                    <a:pt x="20866" y="20866"/>
                  </a:lnTo>
                  <a:lnTo>
                    <a:pt x="10439" y="20866"/>
                  </a:lnTo>
                  <a:lnTo>
                    <a:pt x="0" y="20866"/>
                  </a:lnTo>
                  <a:lnTo>
                    <a:pt x="0" y="31305"/>
                  </a:lnTo>
                  <a:lnTo>
                    <a:pt x="10426" y="31305"/>
                  </a:lnTo>
                  <a:lnTo>
                    <a:pt x="20866" y="31305"/>
                  </a:lnTo>
                  <a:lnTo>
                    <a:pt x="31305" y="31305"/>
                  </a:lnTo>
                  <a:lnTo>
                    <a:pt x="31305" y="20866"/>
                  </a:lnTo>
                  <a:close/>
                </a:path>
                <a:path w="636905" h="31750">
                  <a:moveTo>
                    <a:pt x="73037" y="20866"/>
                  </a:moveTo>
                  <a:lnTo>
                    <a:pt x="62611" y="20866"/>
                  </a:lnTo>
                  <a:lnTo>
                    <a:pt x="62611" y="10439"/>
                  </a:lnTo>
                  <a:lnTo>
                    <a:pt x="52171" y="10439"/>
                  </a:lnTo>
                  <a:lnTo>
                    <a:pt x="52171" y="20866"/>
                  </a:lnTo>
                  <a:lnTo>
                    <a:pt x="41732" y="20866"/>
                  </a:lnTo>
                  <a:lnTo>
                    <a:pt x="41732" y="31305"/>
                  </a:lnTo>
                  <a:lnTo>
                    <a:pt x="52171" y="31305"/>
                  </a:lnTo>
                  <a:lnTo>
                    <a:pt x="52171" y="20878"/>
                  </a:lnTo>
                  <a:lnTo>
                    <a:pt x="62598" y="20878"/>
                  </a:lnTo>
                  <a:lnTo>
                    <a:pt x="62598" y="31305"/>
                  </a:lnTo>
                  <a:lnTo>
                    <a:pt x="73037" y="31305"/>
                  </a:lnTo>
                  <a:lnTo>
                    <a:pt x="73037" y="20866"/>
                  </a:lnTo>
                  <a:close/>
                </a:path>
                <a:path w="636905" h="31750">
                  <a:moveTo>
                    <a:pt x="93916" y="10439"/>
                  </a:moveTo>
                  <a:lnTo>
                    <a:pt x="83477" y="10439"/>
                  </a:lnTo>
                  <a:lnTo>
                    <a:pt x="83477" y="20878"/>
                  </a:lnTo>
                  <a:lnTo>
                    <a:pt x="93916" y="20878"/>
                  </a:lnTo>
                  <a:lnTo>
                    <a:pt x="93916" y="10439"/>
                  </a:lnTo>
                  <a:close/>
                </a:path>
                <a:path w="636905" h="31750">
                  <a:moveTo>
                    <a:pt x="135648" y="20866"/>
                  </a:moveTo>
                  <a:lnTo>
                    <a:pt x="125222" y="20866"/>
                  </a:lnTo>
                  <a:lnTo>
                    <a:pt x="125222" y="10439"/>
                  </a:lnTo>
                  <a:lnTo>
                    <a:pt x="114782" y="10439"/>
                  </a:lnTo>
                  <a:lnTo>
                    <a:pt x="104343" y="10439"/>
                  </a:lnTo>
                  <a:lnTo>
                    <a:pt x="104343" y="20878"/>
                  </a:lnTo>
                  <a:lnTo>
                    <a:pt x="114782" y="20878"/>
                  </a:lnTo>
                  <a:lnTo>
                    <a:pt x="114782" y="31305"/>
                  </a:lnTo>
                  <a:lnTo>
                    <a:pt x="125209" y="31305"/>
                  </a:lnTo>
                  <a:lnTo>
                    <a:pt x="135648" y="31305"/>
                  </a:lnTo>
                  <a:lnTo>
                    <a:pt x="135648" y="20866"/>
                  </a:lnTo>
                  <a:close/>
                </a:path>
                <a:path w="636905" h="31750">
                  <a:moveTo>
                    <a:pt x="166954" y="10439"/>
                  </a:moveTo>
                  <a:lnTo>
                    <a:pt x="156514" y="10439"/>
                  </a:lnTo>
                  <a:lnTo>
                    <a:pt x="156514" y="20866"/>
                  </a:lnTo>
                  <a:lnTo>
                    <a:pt x="146075" y="20866"/>
                  </a:lnTo>
                  <a:lnTo>
                    <a:pt x="146075" y="31305"/>
                  </a:lnTo>
                  <a:lnTo>
                    <a:pt x="156514" y="31305"/>
                  </a:lnTo>
                  <a:lnTo>
                    <a:pt x="156514" y="20878"/>
                  </a:lnTo>
                  <a:lnTo>
                    <a:pt x="166954" y="20878"/>
                  </a:lnTo>
                  <a:lnTo>
                    <a:pt x="166954" y="10439"/>
                  </a:lnTo>
                  <a:close/>
                </a:path>
                <a:path w="636905" h="31750">
                  <a:moveTo>
                    <a:pt x="219125" y="20866"/>
                  </a:moveTo>
                  <a:lnTo>
                    <a:pt x="208699" y="20866"/>
                  </a:lnTo>
                  <a:lnTo>
                    <a:pt x="208699" y="10439"/>
                  </a:lnTo>
                  <a:lnTo>
                    <a:pt x="198259" y="10439"/>
                  </a:lnTo>
                  <a:lnTo>
                    <a:pt x="198259" y="20866"/>
                  </a:lnTo>
                  <a:lnTo>
                    <a:pt x="198259" y="31305"/>
                  </a:lnTo>
                  <a:lnTo>
                    <a:pt x="208686" y="31305"/>
                  </a:lnTo>
                  <a:lnTo>
                    <a:pt x="219125" y="31305"/>
                  </a:lnTo>
                  <a:lnTo>
                    <a:pt x="219125" y="20866"/>
                  </a:lnTo>
                  <a:close/>
                </a:path>
                <a:path w="636905" h="31750">
                  <a:moveTo>
                    <a:pt x="240004" y="20866"/>
                  </a:moveTo>
                  <a:lnTo>
                    <a:pt x="229565" y="20866"/>
                  </a:lnTo>
                  <a:lnTo>
                    <a:pt x="229565" y="31305"/>
                  </a:lnTo>
                  <a:lnTo>
                    <a:pt x="240004" y="31305"/>
                  </a:lnTo>
                  <a:lnTo>
                    <a:pt x="240004" y="20866"/>
                  </a:lnTo>
                  <a:close/>
                </a:path>
                <a:path w="636905" h="31750">
                  <a:moveTo>
                    <a:pt x="302602" y="0"/>
                  </a:moveTo>
                  <a:lnTo>
                    <a:pt x="292163" y="0"/>
                  </a:lnTo>
                  <a:lnTo>
                    <a:pt x="292163" y="10439"/>
                  </a:lnTo>
                  <a:lnTo>
                    <a:pt x="281736" y="10439"/>
                  </a:lnTo>
                  <a:lnTo>
                    <a:pt x="281736" y="20866"/>
                  </a:lnTo>
                  <a:lnTo>
                    <a:pt x="271297" y="20866"/>
                  </a:lnTo>
                  <a:lnTo>
                    <a:pt x="271297" y="31305"/>
                  </a:lnTo>
                  <a:lnTo>
                    <a:pt x="281736" y="31305"/>
                  </a:lnTo>
                  <a:lnTo>
                    <a:pt x="292176" y="31305"/>
                  </a:lnTo>
                  <a:lnTo>
                    <a:pt x="292176" y="20878"/>
                  </a:lnTo>
                  <a:lnTo>
                    <a:pt x="292176" y="10439"/>
                  </a:lnTo>
                  <a:lnTo>
                    <a:pt x="302602" y="10439"/>
                  </a:lnTo>
                  <a:lnTo>
                    <a:pt x="302602" y="0"/>
                  </a:lnTo>
                  <a:close/>
                </a:path>
                <a:path w="636905" h="31750">
                  <a:moveTo>
                    <a:pt x="333908" y="0"/>
                  </a:moveTo>
                  <a:lnTo>
                    <a:pt x="323469" y="0"/>
                  </a:lnTo>
                  <a:lnTo>
                    <a:pt x="323469" y="10439"/>
                  </a:lnTo>
                  <a:lnTo>
                    <a:pt x="333908" y="10439"/>
                  </a:lnTo>
                  <a:lnTo>
                    <a:pt x="333908" y="0"/>
                  </a:lnTo>
                  <a:close/>
                </a:path>
                <a:path w="636905" h="31750">
                  <a:moveTo>
                    <a:pt x="344347" y="10439"/>
                  </a:moveTo>
                  <a:lnTo>
                    <a:pt x="333908" y="10439"/>
                  </a:lnTo>
                  <a:lnTo>
                    <a:pt x="333908" y="20866"/>
                  </a:lnTo>
                  <a:lnTo>
                    <a:pt x="323481" y="20866"/>
                  </a:lnTo>
                  <a:lnTo>
                    <a:pt x="313042" y="20866"/>
                  </a:lnTo>
                  <a:lnTo>
                    <a:pt x="313042" y="10439"/>
                  </a:lnTo>
                  <a:lnTo>
                    <a:pt x="302602" y="10439"/>
                  </a:lnTo>
                  <a:lnTo>
                    <a:pt x="302602" y="20866"/>
                  </a:lnTo>
                  <a:lnTo>
                    <a:pt x="302602" y="31305"/>
                  </a:lnTo>
                  <a:lnTo>
                    <a:pt x="313042" y="31305"/>
                  </a:lnTo>
                  <a:lnTo>
                    <a:pt x="323469" y="31305"/>
                  </a:lnTo>
                  <a:lnTo>
                    <a:pt x="333908" y="31305"/>
                  </a:lnTo>
                  <a:lnTo>
                    <a:pt x="344347" y="31305"/>
                  </a:lnTo>
                  <a:lnTo>
                    <a:pt x="344347" y="20878"/>
                  </a:lnTo>
                  <a:lnTo>
                    <a:pt x="344347" y="10439"/>
                  </a:lnTo>
                  <a:close/>
                </a:path>
                <a:path w="636905" h="31750">
                  <a:moveTo>
                    <a:pt x="386080" y="10439"/>
                  </a:moveTo>
                  <a:lnTo>
                    <a:pt x="375653" y="10439"/>
                  </a:lnTo>
                  <a:lnTo>
                    <a:pt x="375653" y="0"/>
                  </a:lnTo>
                  <a:lnTo>
                    <a:pt x="365213" y="0"/>
                  </a:lnTo>
                  <a:lnTo>
                    <a:pt x="354787" y="0"/>
                  </a:lnTo>
                  <a:lnTo>
                    <a:pt x="344347" y="0"/>
                  </a:lnTo>
                  <a:lnTo>
                    <a:pt x="344347" y="10439"/>
                  </a:lnTo>
                  <a:lnTo>
                    <a:pt x="354774" y="10439"/>
                  </a:lnTo>
                  <a:lnTo>
                    <a:pt x="365213" y="10439"/>
                  </a:lnTo>
                  <a:lnTo>
                    <a:pt x="365213" y="20866"/>
                  </a:lnTo>
                  <a:lnTo>
                    <a:pt x="365213" y="31305"/>
                  </a:lnTo>
                  <a:lnTo>
                    <a:pt x="375653" y="31305"/>
                  </a:lnTo>
                  <a:lnTo>
                    <a:pt x="375653" y="20878"/>
                  </a:lnTo>
                  <a:lnTo>
                    <a:pt x="386080" y="20878"/>
                  </a:lnTo>
                  <a:lnTo>
                    <a:pt x="386080" y="10439"/>
                  </a:lnTo>
                  <a:close/>
                </a:path>
                <a:path w="636905" h="31750">
                  <a:moveTo>
                    <a:pt x="427824" y="10439"/>
                  </a:moveTo>
                  <a:lnTo>
                    <a:pt x="417385" y="10439"/>
                  </a:lnTo>
                  <a:lnTo>
                    <a:pt x="417385" y="0"/>
                  </a:lnTo>
                  <a:lnTo>
                    <a:pt x="406958" y="0"/>
                  </a:lnTo>
                  <a:lnTo>
                    <a:pt x="396519" y="0"/>
                  </a:lnTo>
                  <a:lnTo>
                    <a:pt x="396519" y="10439"/>
                  </a:lnTo>
                  <a:lnTo>
                    <a:pt x="406946" y="10439"/>
                  </a:lnTo>
                  <a:lnTo>
                    <a:pt x="406946" y="20866"/>
                  </a:lnTo>
                  <a:lnTo>
                    <a:pt x="396519" y="20866"/>
                  </a:lnTo>
                  <a:lnTo>
                    <a:pt x="396519" y="31305"/>
                  </a:lnTo>
                  <a:lnTo>
                    <a:pt x="406946" y="31305"/>
                  </a:lnTo>
                  <a:lnTo>
                    <a:pt x="417385" y="31305"/>
                  </a:lnTo>
                  <a:lnTo>
                    <a:pt x="427824" y="31305"/>
                  </a:lnTo>
                  <a:lnTo>
                    <a:pt x="427824" y="20878"/>
                  </a:lnTo>
                  <a:lnTo>
                    <a:pt x="427824" y="10439"/>
                  </a:lnTo>
                  <a:close/>
                </a:path>
                <a:path w="636905" h="31750">
                  <a:moveTo>
                    <a:pt x="448691" y="0"/>
                  </a:moveTo>
                  <a:lnTo>
                    <a:pt x="438251" y="0"/>
                  </a:lnTo>
                  <a:lnTo>
                    <a:pt x="438251" y="10439"/>
                  </a:lnTo>
                  <a:lnTo>
                    <a:pt x="438251" y="20866"/>
                  </a:lnTo>
                  <a:lnTo>
                    <a:pt x="438251" y="31305"/>
                  </a:lnTo>
                  <a:lnTo>
                    <a:pt x="448691" y="31305"/>
                  </a:lnTo>
                  <a:lnTo>
                    <a:pt x="448691" y="20878"/>
                  </a:lnTo>
                  <a:lnTo>
                    <a:pt x="448691" y="10439"/>
                  </a:lnTo>
                  <a:lnTo>
                    <a:pt x="448691" y="0"/>
                  </a:lnTo>
                  <a:close/>
                </a:path>
                <a:path w="636905" h="31750">
                  <a:moveTo>
                    <a:pt x="563473" y="20866"/>
                  </a:moveTo>
                  <a:lnTo>
                    <a:pt x="553034" y="20866"/>
                  </a:lnTo>
                  <a:lnTo>
                    <a:pt x="553034" y="31305"/>
                  </a:lnTo>
                  <a:lnTo>
                    <a:pt x="563473" y="31305"/>
                  </a:lnTo>
                  <a:lnTo>
                    <a:pt x="563473" y="20866"/>
                  </a:lnTo>
                  <a:close/>
                </a:path>
                <a:path w="636905" h="31750">
                  <a:moveTo>
                    <a:pt x="563473" y="0"/>
                  </a:moveTo>
                  <a:lnTo>
                    <a:pt x="563473" y="0"/>
                  </a:lnTo>
                  <a:lnTo>
                    <a:pt x="490423" y="0"/>
                  </a:lnTo>
                  <a:lnTo>
                    <a:pt x="490423" y="10439"/>
                  </a:lnTo>
                  <a:lnTo>
                    <a:pt x="490423" y="20866"/>
                  </a:lnTo>
                  <a:lnTo>
                    <a:pt x="479996" y="20866"/>
                  </a:lnTo>
                  <a:lnTo>
                    <a:pt x="479996" y="10439"/>
                  </a:lnTo>
                  <a:lnTo>
                    <a:pt x="490423" y="10439"/>
                  </a:lnTo>
                  <a:lnTo>
                    <a:pt x="490423" y="0"/>
                  </a:lnTo>
                  <a:lnTo>
                    <a:pt x="479996" y="0"/>
                  </a:lnTo>
                  <a:lnTo>
                    <a:pt x="469569" y="0"/>
                  </a:lnTo>
                  <a:lnTo>
                    <a:pt x="459130" y="0"/>
                  </a:lnTo>
                  <a:lnTo>
                    <a:pt x="459130" y="10439"/>
                  </a:lnTo>
                  <a:lnTo>
                    <a:pt x="469557" y="10439"/>
                  </a:lnTo>
                  <a:lnTo>
                    <a:pt x="469557" y="20866"/>
                  </a:lnTo>
                  <a:lnTo>
                    <a:pt x="469557" y="31305"/>
                  </a:lnTo>
                  <a:lnTo>
                    <a:pt x="479996" y="31305"/>
                  </a:lnTo>
                  <a:lnTo>
                    <a:pt x="490423" y="31305"/>
                  </a:lnTo>
                  <a:lnTo>
                    <a:pt x="500862" y="31305"/>
                  </a:lnTo>
                  <a:lnTo>
                    <a:pt x="500862" y="20878"/>
                  </a:lnTo>
                  <a:lnTo>
                    <a:pt x="511302" y="20878"/>
                  </a:lnTo>
                  <a:lnTo>
                    <a:pt x="521728" y="20878"/>
                  </a:lnTo>
                  <a:lnTo>
                    <a:pt x="532168" y="20878"/>
                  </a:lnTo>
                  <a:lnTo>
                    <a:pt x="532168" y="31305"/>
                  </a:lnTo>
                  <a:lnTo>
                    <a:pt x="542607" y="31305"/>
                  </a:lnTo>
                  <a:lnTo>
                    <a:pt x="542607" y="20866"/>
                  </a:lnTo>
                  <a:lnTo>
                    <a:pt x="532168" y="20866"/>
                  </a:lnTo>
                  <a:lnTo>
                    <a:pt x="532168" y="10439"/>
                  </a:lnTo>
                  <a:lnTo>
                    <a:pt x="542607" y="10439"/>
                  </a:lnTo>
                  <a:lnTo>
                    <a:pt x="553034" y="10439"/>
                  </a:lnTo>
                  <a:lnTo>
                    <a:pt x="563473" y="10439"/>
                  </a:lnTo>
                  <a:lnTo>
                    <a:pt x="563473" y="0"/>
                  </a:lnTo>
                  <a:close/>
                </a:path>
                <a:path w="636905" h="31750">
                  <a:moveTo>
                    <a:pt x="605218" y="0"/>
                  </a:moveTo>
                  <a:lnTo>
                    <a:pt x="594779" y="0"/>
                  </a:lnTo>
                  <a:lnTo>
                    <a:pt x="594779" y="10439"/>
                  </a:lnTo>
                  <a:lnTo>
                    <a:pt x="584352" y="10439"/>
                  </a:lnTo>
                  <a:lnTo>
                    <a:pt x="573913" y="10439"/>
                  </a:lnTo>
                  <a:lnTo>
                    <a:pt x="573913" y="20878"/>
                  </a:lnTo>
                  <a:lnTo>
                    <a:pt x="584339" y="20878"/>
                  </a:lnTo>
                  <a:lnTo>
                    <a:pt x="594779" y="20878"/>
                  </a:lnTo>
                  <a:lnTo>
                    <a:pt x="605218" y="20878"/>
                  </a:lnTo>
                  <a:lnTo>
                    <a:pt x="605218" y="10439"/>
                  </a:lnTo>
                  <a:lnTo>
                    <a:pt x="605218" y="0"/>
                  </a:lnTo>
                  <a:close/>
                </a:path>
                <a:path w="636905" h="31750">
                  <a:moveTo>
                    <a:pt x="636524" y="0"/>
                  </a:moveTo>
                  <a:lnTo>
                    <a:pt x="626084" y="0"/>
                  </a:lnTo>
                  <a:lnTo>
                    <a:pt x="615645" y="0"/>
                  </a:lnTo>
                  <a:lnTo>
                    <a:pt x="615645" y="10439"/>
                  </a:lnTo>
                  <a:lnTo>
                    <a:pt x="615645" y="20878"/>
                  </a:lnTo>
                  <a:lnTo>
                    <a:pt x="626084" y="20878"/>
                  </a:lnTo>
                  <a:lnTo>
                    <a:pt x="626084" y="10439"/>
                  </a:lnTo>
                  <a:lnTo>
                    <a:pt x="636524" y="10439"/>
                  </a:lnTo>
                  <a:lnTo>
                    <a:pt x="636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404899" y="5756808"/>
              <a:ext cx="626110" cy="31750"/>
            </a:xfrm>
            <a:custGeom>
              <a:avLst/>
              <a:gdLst/>
              <a:ahLst/>
              <a:cxnLst/>
              <a:rect l="l" t="t" r="r" b="b"/>
              <a:pathLst>
                <a:path w="626110" h="31750">
                  <a:moveTo>
                    <a:pt x="20878" y="10439"/>
                  </a:moveTo>
                  <a:lnTo>
                    <a:pt x="10439" y="10439"/>
                  </a:lnTo>
                  <a:lnTo>
                    <a:pt x="0" y="10439"/>
                  </a:lnTo>
                  <a:lnTo>
                    <a:pt x="0" y="20878"/>
                  </a:lnTo>
                  <a:lnTo>
                    <a:pt x="10439" y="20878"/>
                  </a:lnTo>
                  <a:lnTo>
                    <a:pt x="10439" y="31318"/>
                  </a:lnTo>
                  <a:lnTo>
                    <a:pt x="20878" y="31318"/>
                  </a:lnTo>
                  <a:lnTo>
                    <a:pt x="20878" y="20878"/>
                  </a:lnTo>
                  <a:lnTo>
                    <a:pt x="20878" y="10439"/>
                  </a:lnTo>
                  <a:close/>
                </a:path>
                <a:path w="626110" h="31750">
                  <a:moveTo>
                    <a:pt x="41744" y="20878"/>
                  </a:moveTo>
                  <a:lnTo>
                    <a:pt x="31305" y="20878"/>
                  </a:lnTo>
                  <a:lnTo>
                    <a:pt x="31305" y="31318"/>
                  </a:lnTo>
                  <a:lnTo>
                    <a:pt x="41744" y="31318"/>
                  </a:lnTo>
                  <a:lnTo>
                    <a:pt x="41744" y="20878"/>
                  </a:lnTo>
                  <a:close/>
                </a:path>
                <a:path w="626110" h="31750">
                  <a:moveTo>
                    <a:pt x="114795" y="20878"/>
                  </a:moveTo>
                  <a:lnTo>
                    <a:pt x="104355" y="20878"/>
                  </a:lnTo>
                  <a:lnTo>
                    <a:pt x="93916" y="20878"/>
                  </a:lnTo>
                  <a:lnTo>
                    <a:pt x="83489" y="20878"/>
                  </a:lnTo>
                  <a:lnTo>
                    <a:pt x="83489" y="10439"/>
                  </a:lnTo>
                  <a:lnTo>
                    <a:pt x="73050" y="10439"/>
                  </a:lnTo>
                  <a:lnTo>
                    <a:pt x="62611" y="10439"/>
                  </a:lnTo>
                  <a:lnTo>
                    <a:pt x="62611" y="20878"/>
                  </a:lnTo>
                  <a:lnTo>
                    <a:pt x="52171" y="20878"/>
                  </a:lnTo>
                  <a:lnTo>
                    <a:pt x="52171" y="31318"/>
                  </a:lnTo>
                  <a:lnTo>
                    <a:pt x="62611" y="31318"/>
                  </a:lnTo>
                  <a:lnTo>
                    <a:pt x="73050" y="31318"/>
                  </a:lnTo>
                  <a:lnTo>
                    <a:pt x="114795" y="31318"/>
                  </a:lnTo>
                  <a:lnTo>
                    <a:pt x="114795" y="20878"/>
                  </a:lnTo>
                  <a:close/>
                </a:path>
                <a:path w="626110" h="31750">
                  <a:moveTo>
                    <a:pt x="177393" y="10439"/>
                  </a:moveTo>
                  <a:lnTo>
                    <a:pt x="166954" y="10439"/>
                  </a:lnTo>
                  <a:lnTo>
                    <a:pt x="166954" y="20878"/>
                  </a:lnTo>
                  <a:lnTo>
                    <a:pt x="156527" y="20878"/>
                  </a:lnTo>
                  <a:lnTo>
                    <a:pt x="146088" y="20878"/>
                  </a:lnTo>
                  <a:lnTo>
                    <a:pt x="135648" y="20878"/>
                  </a:lnTo>
                  <a:lnTo>
                    <a:pt x="135648" y="31318"/>
                  </a:lnTo>
                  <a:lnTo>
                    <a:pt x="146088" y="31318"/>
                  </a:lnTo>
                  <a:lnTo>
                    <a:pt x="156527" y="31318"/>
                  </a:lnTo>
                  <a:lnTo>
                    <a:pt x="166966" y="31318"/>
                  </a:lnTo>
                  <a:lnTo>
                    <a:pt x="166966" y="20878"/>
                  </a:lnTo>
                  <a:lnTo>
                    <a:pt x="177393" y="20878"/>
                  </a:lnTo>
                  <a:lnTo>
                    <a:pt x="177393" y="10439"/>
                  </a:lnTo>
                  <a:close/>
                </a:path>
                <a:path w="626110" h="31750">
                  <a:moveTo>
                    <a:pt x="187833" y="20878"/>
                  </a:moveTo>
                  <a:lnTo>
                    <a:pt x="177393" y="20878"/>
                  </a:lnTo>
                  <a:lnTo>
                    <a:pt x="177393" y="31318"/>
                  </a:lnTo>
                  <a:lnTo>
                    <a:pt x="187833" y="31318"/>
                  </a:lnTo>
                  <a:lnTo>
                    <a:pt x="187833" y="20878"/>
                  </a:lnTo>
                  <a:close/>
                </a:path>
                <a:path w="626110" h="31750">
                  <a:moveTo>
                    <a:pt x="260870" y="20878"/>
                  </a:moveTo>
                  <a:lnTo>
                    <a:pt x="250444" y="20878"/>
                  </a:lnTo>
                  <a:lnTo>
                    <a:pt x="250444" y="10439"/>
                  </a:lnTo>
                  <a:lnTo>
                    <a:pt x="240004" y="10439"/>
                  </a:lnTo>
                  <a:lnTo>
                    <a:pt x="198259" y="10439"/>
                  </a:lnTo>
                  <a:lnTo>
                    <a:pt x="198259" y="20878"/>
                  </a:lnTo>
                  <a:lnTo>
                    <a:pt x="198259" y="31318"/>
                  </a:lnTo>
                  <a:lnTo>
                    <a:pt x="208699" y="31318"/>
                  </a:lnTo>
                  <a:lnTo>
                    <a:pt x="208699" y="20878"/>
                  </a:lnTo>
                  <a:lnTo>
                    <a:pt x="219138" y="20878"/>
                  </a:lnTo>
                  <a:lnTo>
                    <a:pt x="219138" y="31318"/>
                  </a:lnTo>
                  <a:lnTo>
                    <a:pt x="229577" y="31318"/>
                  </a:lnTo>
                  <a:lnTo>
                    <a:pt x="229577" y="20878"/>
                  </a:lnTo>
                  <a:lnTo>
                    <a:pt x="240004" y="20878"/>
                  </a:lnTo>
                  <a:lnTo>
                    <a:pt x="250431" y="20878"/>
                  </a:lnTo>
                  <a:lnTo>
                    <a:pt x="250431" y="31318"/>
                  </a:lnTo>
                  <a:lnTo>
                    <a:pt x="260870" y="31318"/>
                  </a:lnTo>
                  <a:lnTo>
                    <a:pt x="260870" y="20878"/>
                  </a:lnTo>
                  <a:close/>
                </a:path>
                <a:path w="626110" h="31750">
                  <a:moveTo>
                    <a:pt x="281749" y="10439"/>
                  </a:moveTo>
                  <a:lnTo>
                    <a:pt x="271310" y="10439"/>
                  </a:lnTo>
                  <a:lnTo>
                    <a:pt x="271310" y="20878"/>
                  </a:lnTo>
                  <a:lnTo>
                    <a:pt x="281749" y="20878"/>
                  </a:lnTo>
                  <a:lnTo>
                    <a:pt x="281749" y="10439"/>
                  </a:lnTo>
                  <a:close/>
                </a:path>
                <a:path w="626110" h="31750">
                  <a:moveTo>
                    <a:pt x="313055" y="10439"/>
                  </a:moveTo>
                  <a:lnTo>
                    <a:pt x="302615" y="10439"/>
                  </a:lnTo>
                  <a:lnTo>
                    <a:pt x="302615" y="20878"/>
                  </a:lnTo>
                  <a:lnTo>
                    <a:pt x="313055" y="20878"/>
                  </a:lnTo>
                  <a:lnTo>
                    <a:pt x="313055" y="10439"/>
                  </a:lnTo>
                  <a:close/>
                </a:path>
                <a:path w="626110" h="31750">
                  <a:moveTo>
                    <a:pt x="333921" y="10439"/>
                  </a:moveTo>
                  <a:lnTo>
                    <a:pt x="323481" y="10439"/>
                  </a:lnTo>
                  <a:lnTo>
                    <a:pt x="323481" y="20878"/>
                  </a:lnTo>
                  <a:lnTo>
                    <a:pt x="323481" y="31318"/>
                  </a:lnTo>
                  <a:lnTo>
                    <a:pt x="333921" y="31318"/>
                  </a:lnTo>
                  <a:lnTo>
                    <a:pt x="333921" y="20878"/>
                  </a:lnTo>
                  <a:lnTo>
                    <a:pt x="333921" y="10439"/>
                  </a:lnTo>
                  <a:close/>
                </a:path>
                <a:path w="626110" h="31750">
                  <a:moveTo>
                    <a:pt x="354787" y="20878"/>
                  </a:moveTo>
                  <a:lnTo>
                    <a:pt x="344347" y="20878"/>
                  </a:lnTo>
                  <a:lnTo>
                    <a:pt x="344347" y="31318"/>
                  </a:lnTo>
                  <a:lnTo>
                    <a:pt x="354787" y="31318"/>
                  </a:lnTo>
                  <a:lnTo>
                    <a:pt x="354787" y="20878"/>
                  </a:lnTo>
                  <a:close/>
                </a:path>
                <a:path w="626110" h="31750">
                  <a:moveTo>
                    <a:pt x="375653" y="10439"/>
                  </a:moveTo>
                  <a:lnTo>
                    <a:pt x="365213" y="10439"/>
                  </a:lnTo>
                  <a:lnTo>
                    <a:pt x="365213" y="20878"/>
                  </a:lnTo>
                  <a:lnTo>
                    <a:pt x="375653" y="20878"/>
                  </a:lnTo>
                  <a:lnTo>
                    <a:pt x="375653" y="10439"/>
                  </a:lnTo>
                  <a:close/>
                </a:path>
                <a:path w="626110" h="31750">
                  <a:moveTo>
                    <a:pt x="406958" y="20878"/>
                  </a:moveTo>
                  <a:lnTo>
                    <a:pt x="396519" y="20878"/>
                  </a:lnTo>
                  <a:lnTo>
                    <a:pt x="396519" y="31318"/>
                  </a:lnTo>
                  <a:lnTo>
                    <a:pt x="406958" y="31318"/>
                  </a:lnTo>
                  <a:lnTo>
                    <a:pt x="406958" y="20878"/>
                  </a:lnTo>
                  <a:close/>
                </a:path>
                <a:path w="626110" h="31750">
                  <a:moveTo>
                    <a:pt x="448703" y="20878"/>
                  </a:moveTo>
                  <a:lnTo>
                    <a:pt x="438264" y="20878"/>
                  </a:lnTo>
                  <a:lnTo>
                    <a:pt x="438264" y="10439"/>
                  </a:lnTo>
                  <a:lnTo>
                    <a:pt x="427837" y="10439"/>
                  </a:lnTo>
                  <a:lnTo>
                    <a:pt x="417398" y="10439"/>
                  </a:lnTo>
                  <a:lnTo>
                    <a:pt x="417398" y="20878"/>
                  </a:lnTo>
                  <a:lnTo>
                    <a:pt x="417398" y="31318"/>
                  </a:lnTo>
                  <a:lnTo>
                    <a:pt x="427824" y="31318"/>
                  </a:lnTo>
                  <a:lnTo>
                    <a:pt x="438264" y="31318"/>
                  </a:lnTo>
                  <a:lnTo>
                    <a:pt x="448703" y="31318"/>
                  </a:lnTo>
                  <a:lnTo>
                    <a:pt x="448703" y="20878"/>
                  </a:lnTo>
                  <a:close/>
                </a:path>
                <a:path w="626110" h="31750">
                  <a:moveTo>
                    <a:pt x="469569" y="10439"/>
                  </a:moveTo>
                  <a:lnTo>
                    <a:pt x="459143" y="10439"/>
                  </a:lnTo>
                  <a:lnTo>
                    <a:pt x="448703" y="10439"/>
                  </a:lnTo>
                  <a:lnTo>
                    <a:pt x="448703" y="20878"/>
                  </a:lnTo>
                  <a:lnTo>
                    <a:pt x="459130" y="20878"/>
                  </a:lnTo>
                  <a:lnTo>
                    <a:pt x="469569" y="20878"/>
                  </a:lnTo>
                  <a:lnTo>
                    <a:pt x="469569" y="10439"/>
                  </a:lnTo>
                  <a:close/>
                </a:path>
                <a:path w="626110" h="31750">
                  <a:moveTo>
                    <a:pt x="500875" y="10439"/>
                  </a:moveTo>
                  <a:lnTo>
                    <a:pt x="490435" y="10439"/>
                  </a:lnTo>
                  <a:lnTo>
                    <a:pt x="479996" y="10439"/>
                  </a:lnTo>
                  <a:lnTo>
                    <a:pt x="479996" y="20878"/>
                  </a:lnTo>
                  <a:lnTo>
                    <a:pt x="469569" y="20878"/>
                  </a:lnTo>
                  <a:lnTo>
                    <a:pt x="469569" y="31318"/>
                  </a:lnTo>
                  <a:lnTo>
                    <a:pt x="480009" y="31318"/>
                  </a:lnTo>
                  <a:lnTo>
                    <a:pt x="480009" y="20878"/>
                  </a:lnTo>
                  <a:lnTo>
                    <a:pt x="490435" y="20878"/>
                  </a:lnTo>
                  <a:lnTo>
                    <a:pt x="500875" y="20878"/>
                  </a:lnTo>
                  <a:lnTo>
                    <a:pt x="500875" y="10439"/>
                  </a:lnTo>
                  <a:close/>
                </a:path>
                <a:path w="626110" h="31750">
                  <a:moveTo>
                    <a:pt x="573925" y="10439"/>
                  </a:moveTo>
                  <a:lnTo>
                    <a:pt x="563486" y="10439"/>
                  </a:lnTo>
                  <a:lnTo>
                    <a:pt x="553046" y="10439"/>
                  </a:lnTo>
                  <a:lnTo>
                    <a:pt x="553046" y="0"/>
                  </a:lnTo>
                  <a:lnTo>
                    <a:pt x="542607" y="0"/>
                  </a:lnTo>
                  <a:lnTo>
                    <a:pt x="542607" y="10439"/>
                  </a:lnTo>
                  <a:lnTo>
                    <a:pt x="542607" y="20878"/>
                  </a:lnTo>
                  <a:lnTo>
                    <a:pt x="532180" y="20878"/>
                  </a:lnTo>
                  <a:lnTo>
                    <a:pt x="521741" y="20878"/>
                  </a:lnTo>
                  <a:lnTo>
                    <a:pt x="521741" y="31318"/>
                  </a:lnTo>
                  <a:lnTo>
                    <a:pt x="532180" y="31318"/>
                  </a:lnTo>
                  <a:lnTo>
                    <a:pt x="542620" y="31318"/>
                  </a:lnTo>
                  <a:lnTo>
                    <a:pt x="542620" y="20878"/>
                  </a:lnTo>
                  <a:lnTo>
                    <a:pt x="553046" y="20878"/>
                  </a:lnTo>
                  <a:lnTo>
                    <a:pt x="553046" y="31318"/>
                  </a:lnTo>
                  <a:lnTo>
                    <a:pt x="563486" y="31318"/>
                  </a:lnTo>
                  <a:lnTo>
                    <a:pt x="573925" y="31318"/>
                  </a:lnTo>
                  <a:lnTo>
                    <a:pt x="573925" y="20878"/>
                  </a:lnTo>
                  <a:lnTo>
                    <a:pt x="573925" y="10439"/>
                  </a:lnTo>
                  <a:close/>
                </a:path>
                <a:path w="626110" h="31750">
                  <a:moveTo>
                    <a:pt x="594791" y="0"/>
                  </a:moveTo>
                  <a:lnTo>
                    <a:pt x="584352" y="0"/>
                  </a:lnTo>
                  <a:lnTo>
                    <a:pt x="584352" y="10439"/>
                  </a:lnTo>
                  <a:lnTo>
                    <a:pt x="594791" y="10439"/>
                  </a:lnTo>
                  <a:lnTo>
                    <a:pt x="594791" y="0"/>
                  </a:lnTo>
                  <a:close/>
                </a:path>
                <a:path w="626110" h="31750">
                  <a:moveTo>
                    <a:pt x="605218" y="20878"/>
                  </a:moveTo>
                  <a:lnTo>
                    <a:pt x="594791" y="20878"/>
                  </a:lnTo>
                  <a:lnTo>
                    <a:pt x="584352" y="20878"/>
                  </a:lnTo>
                  <a:lnTo>
                    <a:pt x="584352" y="31318"/>
                  </a:lnTo>
                  <a:lnTo>
                    <a:pt x="594779" y="31318"/>
                  </a:lnTo>
                  <a:lnTo>
                    <a:pt x="605218" y="31318"/>
                  </a:lnTo>
                  <a:lnTo>
                    <a:pt x="605218" y="20878"/>
                  </a:lnTo>
                  <a:close/>
                </a:path>
                <a:path w="626110" h="31750">
                  <a:moveTo>
                    <a:pt x="615657" y="10439"/>
                  </a:moveTo>
                  <a:lnTo>
                    <a:pt x="605218" y="10439"/>
                  </a:lnTo>
                  <a:lnTo>
                    <a:pt x="605218" y="20878"/>
                  </a:lnTo>
                  <a:lnTo>
                    <a:pt x="615657" y="20878"/>
                  </a:lnTo>
                  <a:lnTo>
                    <a:pt x="615657" y="10439"/>
                  </a:lnTo>
                  <a:close/>
                </a:path>
                <a:path w="626110" h="31750">
                  <a:moveTo>
                    <a:pt x="626097" y="0"/>
                  </a:moveTo>
                  <a:lnTo>
                    <a:pt x="615657" y="0"/>
                  </a:lnTo>
                  <a:lnTo>
                    <a:pt x="615657" y="10439"/>
                  </a:lnTo>
                  <a:lnTo>
                    <a:pt x="626097" y="10439"/>
                  </a:lnTo>
                  <a:lnTo>
                    <a:pt x="62609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1394473" y="5793326"/>
              <a:ext cx="125730" cy="0"/>
            </a:xfrm>
            <a:custGeom>
              <a:avLst/>
              <a:gdLst/>
              <a:ahLst/>
              <a:cxnLst/>
              <a:rect l="l" t="t" r="r" b="b"/>
              <a:pathLst>
                <a:path w="125730">
                  <a:moveTo>
                    <a:pt x="0" y="0"/>
                  </a:moveTo>
                  <a:lnTo>
                    <a:pt x="125222" y="0"/>
                  </a:lnTo>
                </a:path>
              </a:pathLst>
            </a:custGeom>
            <a:ln w="10439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1561426" y="5788113"/>
              <a:ext cx="281940" cy="10795"/>
            </a:xfrm>
            <a:custGeom>
              <a:avLst/>
              <a:gdLst/>
              <a:ahLst/>
              <a:cxnLst/>
              <a:rect l="l" t="t" r="r" b="b"/>
              <a:pathLst>
                <a:path w="281939" h="10795">
                  <a:moveTo>
                    <a:pt x="10439" y="0"/>
                  </a:moveTo>
                  <a:lnTo>
                    <a:pt x="0" y="0"/>
                  </a:lnTo>
                  <a:lnTo>
                    <a:pt x="0" y="10439"/>
                  </a:lnTo>
                  <a:lnTo>
                    <a:pt x="10439" y="10439"/>
                  </a:lnTo>
                  <a:lnTo>
                    <a:pt x="10439" y="0"/>
                  </a:lnTo>
                  <a:close/>
                </a:path>
                <a:path w="281939" h="10795">
                  <a:moveTo>
                    <a:pt x="83477" y="0"/>
                  </a:moveTo>
                  <a:lnTo>
                    <a:pt x="83477" y="0"/>
                  </a:lnTo>
                  <a:lnTo>
                    <a:pt x="41732" y="0"/>
                  </a:lnTo>
                  <a:lnTo>
                    <a:pt x="41732" y="10439"/>
                  </a:lnTo>
                  <a:lnTo>
                    <a:pt x="83477" y="10439"/>
                  </a:lnTo>
                  <a:lnTo>
                    <a:pt x="83477" y="0"/>
                  </a:lnTo>
                  <a:close/>
                </a:path>
                <a:path w="281939" h="10795">
                  <a:moveTo>
                    <a:pt x="125222" y="0"/>
                  </a:moveTo>
                  <a:lnTo>
                    <a:pt x="114782" y="0"/>
                  </a:lnTo>
                  <a:lnTo>
                    <a:pt x="114782" y="10439"/>
                  </a:lnTo>
                  <a:lnTo>
                    <a:pt x="125222" y="10439"/>
                  </a:lnTo>
                  <a:lnTo>
                    <a:pt x="125222" y="0"/>
                  </a:lnTo>
                  <a:close/>
                </a:path>
                <a:path w="281939" h="10795">
                  <a:moveTo>
                    <a:pt x="187833" y="0"/>
                  </a:moveTo>
                  <a:lnTo>
                    <a:pt x="177393" y="0"/>
                  </a:lnTo>
                  <a:lnTo>
                    <a:pt x="177393" y="10439"/>
                  </a:lnTo>
                  <a:lnTo>
                    <a:pt x="187833" y="10439"/>
                  </a:lnTo>
                  <a:lnTo>
                    <a:pt x="187833" y="0"/>
                  </a:lnTo>
                  <a:close/>
                </a:path>
                <a:path w="281939" h="10795">
                  <a:moveTo>
                    <a:pt x="229565" y="0"/>
                  </a:moveTo>
                  <a:lnTo>
                    <a:pt x="219125" y="0"/>
                  </a:lnTo>
                  <a:lnTo>
                    <a:pt x="208686" y="0"/>
                  </a:lnTo>
                  <a:lnTo>
                    <a:pt x="208686" y="10439"/>
                  </a:lnTo>
                  <a:lnTo>
                    <a:pt x="219125" y="10439"/>
                  </a:lnTo>
                  <a:lnTo>
                    <a:pt x="229565" y="10439"/>
                  </a:lnTo>
                  <a:lnTo>
                    <a:pt x="229565" y="0"/>
                  </a:lnTo>
                  <a:close/>
                </a:path>
                <a:path w="281939" h="10795">
                  <a:moveTo>
                    <a:pt x="281736" y="0"/>
                  </a:moveTo>
                  <a:lnTo>
                    <a:pt x="271297" y="0"/>
                  </a:lnTo>
                  <a:lnTo>
                    <a:pt x="271297" y="10439"/>
                  </a:lnTo>
                  <a:lnTo>
                    <a:pt x="281736" y="10439"/>
                  </a:lnTo>
                  <a:lnTo>
                    <a:pt x="28173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1874470" y="5793326"/>
              <a:ext cx="156845" cy="0"/>
            </a:xfrm>
            <a:custGeom>
              <a:avLst/>
              <a:gdLst/>
              <a:ahLst/>
              <a:cxnLst/>
              <a:rect l="l" t="t" r="r" b="b"/>
              <a:pathLst>
                <a:path w="156844">
                  <a:moveTo>
                    <a:pt x="0" y="0"/>
                  </a:moveTo>
                  <a:lnTo>
                    <a:pt x="156527" y="0"/>
                  </a:lnTo>
                </a:path>
              </a:pathLst>
            </a:custGeom>
            <a:ln w="10439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1394472" y="5798553"/>
              <a:ext cx="636905" cy="31750"/>
            </a:xfrm>
            <a:custGeom>
              <a:avLst/>
              <a:gdLst/>
              <a:ahLst/>
              <a:cxnLst/>
              <a:rect l="l" t="t" r="r" b="b"/>
              <a:pathLst>
                <a:path w="636905" h="31750">
                  <a:moveTo>
                    <a:pt x="10439" y="10439"/>
                  </a:moveTo>
                  <a:lnTo>
                    <a:pt x="0" y="10439"/>
                  </a:lnTo>
                  <a:lnTo>
                    <a:pt x="0" y="20878"/>
                  </a:lnTo>
                  <a:lnTo>
                    <a:pt x="10439" y="20878"/>
                  </a:lnTo>
                  <a:lnTo>
                    <a:pt x="10439" y="10439"/>
                  </a:lnTo>
                  <a:close/>
                </a:path>
                <a:path w="636905" h="31750">
                  <a:moveTo>
                    <a:pt x="83477" y="0"/>
                  </a:moveTo>
                  <a:lnTo>
                    <a:pt x="83477" y="0"/>
                  </a:lnTo>
                  <a:lnTo>
                    <a:pt x="31292" y="0"/>
                  </a:lnTo>
                  <a:lnTo>
                    <a:pt x="31292" y="10439"/>
                  </a:lnTo>
                  <a:lnTo>
                    <a:pt x="41732" y="10439"/>
                  </a:lnTo>
                  <a:lnTo>
                    <a:pt x="52171" y="10439"/>
                  </a:lnTo>
                  <a:lnTo>
                    <a:pt x="52171" y="20866"/>
                  </a:lnTo>
                  <a:lnTo>
                    <a:pt x="41732" y="20866"/>
                  </a:lnTo>
                  <a:lnTo>
                    <a:pt x="31292" y="20866"/>
                  </a:lnTo>
                  <a:lnTo>
                    <a:pt x="31292" y="31305"/>
                  </a:lnTo>
                  <a:lnTo>
                    <a:pt x="83477" y="31305"/>
                  </a:lnTo>
                  <a:lnTo>
                    <a:pt x="83477" y="20866"/>
                  </a:lnTo>
                  <a:lnTo>
                    <a:pt x="73037" y="20866"/>
                  </a:lnTo>
                  <a:lnTo>
                    <a:pt x="62611" y="20866"/>
                  </a:lnTo>
                  <a:lnTo>
                    <a:pt x="62611" y="10439"/>
                  </a:lnTo>
                  <a:lnTo>
                    <a:pt x="73037" y="10439"/>
                  </a:lnTo>
                  <a:lnTo>
                    <a:pt x="83477" y="10439"/>
                  </a:lnTo>
                  <a:lnTo>
                    <a:pt x="83477" y="0"/>
                  </a:lnTo>
                  <a:close/>
                </a:path>
                <a:path w="636905" h="31750">
                  <a:moveTo>
                    <a:pt x="125222" y="0"/>
                  </a:moveTo>
                  <a:lnTo>
                    <a:pt x="114782" y="0"/>
                  </a:lnTo>
                  <a:lnTo>
                    <a:pt x="104343" y="0"/>
                  </a:lnTo>
                  <a:lnTo>
                    <a:pt x="104343" y="10439"/>
                  </a:lnTo>
                  <a:lnTo>
                    <a:pt x="93903" y="10439"/>
                  </a:lnTo>
                  <a:lnTo>
                    <a:pt x="93903" y="20878"/>
                  </a:lnTo>
                  <a:lnTo>
                    <a:pt x="104343" y="20878"/>
                  </a:lnTo>
                  <a:lnTo>
                    <a:pt x="104343" y="31305"/>
                  </a:lnTo>
                  <a:lnTo>
                    <a:pt x="114782" y="31305"/>
                  </a:lnTo>
                  <a:lnTo>
                    <a:pt x="114782" y="20878"/>
                  </a:lnTo>
                  <a:lnTo>
                    <a:pt x="114782" y="10439"/>
                  </a:lnTo>
                  <a:lnTo>
                    <a:pt x="125222" y="10439"/>
                  </a:lnTo>
                  <a:lnTo>
                    <a:pt x="125222" y="0"/>
                  </a:lnTo>
                  <a:close/>
                </a:path>
                <a:path w="636905" h="31750">
                  <a:moveTo>
                    <a:pt x="146088" y="10439"/>
                  </a:moveTo>
                  <a:lnTo>
                    <a:pt x="135648" y="10439"/>
                  </a:lnTo>
                  <a:lnTo>
                    <a:pt x="135648" y="20878"/>
                  </a:lnTo>
                  <a:lnTo>
                    <a:pt x="146088" y="20878"/>
                  </a:lnTo>
                  <a:lnTo>
                    <a:pt x="146088" y="10439"/>
                  </a:lnTo>
                  <a:close/>
                </a:path>
                <a:path w="636905" h="31750">
                  <a:moveTo>
                    <a:pt x="177393" y="10439"/>
                  </a:moveTo>
                  <a:lnTo>
                    <a:pt x="166954" y="10439"/>
                  </a:lnTo>
                  <a:lnTo>
                    <a:pt x="166954" y="0"/>
                  </a:lnTo>
                  <a:lnTo>
                    <a:pt x="156514" y="0"/>
                  </a:lnTo>
                  <a:lnTo>
                    <a:pt x="156514" y="10439"/>
                  </a:lnTo>
                  <a:lnTo>
                    <a:pt x="156514" y="20878"/>
                  </a:lnTo>
                  <a:lnTo>
                    <a:pt x="166954" y="20878"/>
                  </a:lnTo>
                  <a:lnTo>
                    <a:pt x="177393" y="20878"/>
                  </a:lnTo>
                  <a:lnTo>
                    <a:pt x="177393" y="10439"/>
                  </a:lnTo>
                  <a:close/>
                </a:path>
                <a:path w="636905" h="31750">
                  <a:moveTo>
                    <a:pt x="208699" y="10439"/>
                  </a:moveTo>
                  <a:lnTo>
                    <a:pt x="198259" y="10439"/>
                  </a:lnTo>
                  <a:lnTo>
                    <a:pt x="198259" y="0"/>
                  </a:lnTo>
                  <a:lnTo>
                    <a:pt x="187820" y="0"/>
                  </a:lnTo>
                  <a:lnTo>
                    <a:pt x="187820" y="10439"/>
                  </a:lnTo>
                  <a:lnTo>
                    <a:pt x="187820" y="20878"/>
                  </a:lnTo>
                  <a:lnTo>
                    <a:pt x="198259" y="20878"/>
                  </a:lnTo>
                  <a:lnTo>
                    <a:pt x="208699" y="20878"/>
                  </a:lnTo>
                  <a:lnTo>
                    <a:pt x="208699" y="10439"/>
                  </a:lnTo>
                  <a:close/>
                </a:path>
                <a:path w="636905" h="31750">
                  <a:moveTo>
                    <a:pt x="240004" y="0"/>
                  </a:moveTo>
                  <a:lnTo>
                    <a:pt x="229565" y="0"/>
                  </a:lnTo>
                  <a:lnTo>
                    <a:pt x="219125" y="0"/>
                  </a:lnTo>
                  <a:lnTo>
                    <a:pt x="219125" y="10439"/>
                  </a:lnTo>
                  <a:lnTo>
                    <a:pt x="219125" y="20878"/>
                  </a:lnTo>
                  <a:lnTo>
                    <a:pt x="229565" y="20878"/>
                  </a:lnTo>
                  <a:lnTo>
                    <a:pt x="229565" y="10439"/>
                  </a:lnTo>
                  <a:lnTo>
                    <a:pt x="240004" y="10439"/>
                  </a:lnTo>
                  <a:lnTo>
                    <a:pt x="240004" y="0"/>
                  </a:lnTo>
                  <a:close/>
                </a:path>
                <a:path w="636905" h="31750">
                  <a:moveTo>
                    <a:pt x="271297" y="0"/>
                  </a:moveTo>
                  <a:lnTo>
                    <a:pt x="260870" y="0"/>
                  </a:lnTo>
                  <a:lnTo>
                    <a:pt x="250431" y="0"/>
                  </a:lnTo>
                  <a:lnTo>
                    <a:pt x="250431" y="10439"/>
                  </a:lnTo>
                  <a:lnTo>
                    <a:pt x="250431" y="20878"/>
                  </a:lnTo>
                  <a:lnTo>
                    <a:pt x="260870" y="20878"/>
                  </a:lnTo>
                  <a:lnTo>
                    <a:pt x="260870" y="10439"/>
                  </a:lnTo>
                  <a:lnTo>
                    <a:pt x="271297" y="10439"/>
                  </a:lnTo>
                  <a:lnTo>
                    <a:pt x="271297" y="0"/>
                  </a:lnTo>
                  <a:close/>
                </a:path>
                <a:path w="636905" h="31750">
                  <a:moveTo>
                    <a:pt x="386080" y="0"/>
                  </a:moveTo>
                  <a:lnTo>
                    <a:pt x="386080" y="0"/>
                  </a:lnTo>
                  <a:lnTo>
                    <a:pt x="333908" y="0"/>
                  </a:lnTo>
                  <a:lnTo>
                    <a:pt x="333908" y="10439"/>
                  </a:lnTo>
                  <a:lnTo>
                    <a:pt x="323481" y="10439"/>
                  </a:lnTo>
                  <a:lnTo>
                    <a:pt x="323481" y="0"/>
                  </a:lnTo>
                  <a:lnTo>
                    <a:pt x="313042" y="0"/>
                  </a:lnTo>
                  <a:lnTo>
                    <a:pt x="302602" y="0"/>
                  </a:lnTo>
                  <a:lnTo>
                    <a:pt x="292176" y="0"/>
                  </a:lnTo>
                  <a:lnTo>
                    <a:pt x="281736" y="0"/>
                  </a:lnTo>
                  <a:lnTo>
                    <a:pt x="281736" y="10439"/>
                  </a:lnTo>
                  <a:lnTo>
                    <a:pt x="281736" y="20878"/>
                  </a:lnTo>
                  <a:lnTo>
                    <a:pt x="292163" y="20878"/>
                  </a:lnTo>
                  <a:lnTo>
                    <a:pt x="302602" y="20878"/>
                  </a:lnTo>
                  <a:lnTo>
                    <a:pt x="313042" y="20878"/>
                  </a:lnTo>
                  <a:lnTo>
                    <a:pt x="313042" y="10439"/>
                  </a:lnTo>
                  <a:lnTo>
                    <a:pt x="323469" y="10439"/>
                  </a:lnTo>
                  <a:lnTo>
                    <a:pt x="323469" y="20878"/>
                  </a:lnTo>
                  <a:lnTo>
                    <a:pt x="333908" y="20878"/>
                  </a:lnTo>
                  <a:lnTo>
                    <a:pt x="375653" y="20878"/>
                  </a:lnTo>
                  <a:lnTo>
                    <a:pt x="375653" y="10439"/>
                  </a:lnTo>
                  <a:lnTo>
                    <a:pt x="386080" y="10439"/>
                  </a:lnTo>
                  <a:lnTo>
                    <a:pt x="386080" y="0"/>
                  </a:lnTo>
                  <a:close/>
                </a:path>
                <a:path w="636905" h="31750">
                  <a:moveTo>
                    <a:pt x="406958" y="0"/>
                  </a:moveTo>
                  <a:lnTo>
                    <a:pt x="396519" y="0"/>
                  </a:lnTo>
                  <a:lnTo>
                    <a:pt x="396519" y="10439"/>
                  </a:lnTo>
                  <a:lnTo>
                    <a:pt x="396519" y="20878"/>
                  </a:lnTo>
                  <a:lnTo>
                    <a:pt x="406958" y="20878"/>
                  </a:lnTo>
                  <a:lnTo>
                    <a:pt x="406958" y="10439"/>
                  </a:lnTo>
                  <a:lnTo>
                    <a:pt x="406958" y="0"/>
                  </a:lnTo>
                  <a:close/>
                </a:path>
                <a:path w="636905" h="31750">
                  <a:moveTo>
                    <a:pt x="479996" y="10439"/>
                  </a:moveTo>
                  <a:lnTo>
                    <a:pt x="469569" y="10439"/>
                  </a:lnTo>
                  <a:lnTo>
                    <a:pt x="459130" y="10439"/>
                  </a:lnTo>
                  <a:lnTo>
                    <a:pt x="459130" y="0"/>
                  </a:lnTo>
                  <a:lnTo>
                    <a:pt x="448691" y="0"/>
                  </a:lnTo>
                  <a:lnTo>
                    <a:pt x="438251" y="0"/>
                  </a:lnTo>
                  <a:lnTo>
                    <a:pt x="438251" y="10439"/>
                  </a:lnTo>
                  <a:lnTo>
                    <a:pt x="448691" y="10439"/>
                  </a:lnTo>
                  <a:lnTo>
                    <a:pt x="448691" y="20878"/>
                  </a:lnTo>
                  <a:lnTo>
                    <a:pt x="459130" y="20878"/>
                  </a:lnTo>
                  <a:lnTo>
                    <a:pt x="469557" y="20878"/>
                  </a:lnTo>
                  <a:lnTo>
                    <a:pt x="479996" y="20878"/>
                  </a:lnTo>
                  <a:lnTo>
                    <a:pt x="479996" y="10439"/>
                  </a:lnTo>
                  <a:close/>
                </a:path>
                <a:path w="636905" h="31750">
                  <a:moveTo>
                    <a:pt x="542607" y="10439"/>
                  </a:moveTo>
                  <a:lnTo>
                    <a:pt x="532168" y="10439"/>
                  </a:lnTo>
                  <a:lnTo>
                    <a:pt x="521741" y="10439"/>
                  </a:lnTo>
                  <a:lnTo>
                    <a:pt x="521741" y="0"/>
                  </a:lnTo>
                  <a:lnTo>
                    <a:pt x="479996" y="0"/>
                  </a:lnTo>
                  <a:lnTo>
                    <a:pt x="479996" y="10439"/>
                  </a:lnTo>
                  <a:lnTo>
                    <a:pt x="490423" y="10439"/>
                  </a:lnTo>
                  <a:lnTo>
                    <a:pt x="500862" y="10439"/>
                  </a:lnTo>
                  <a:lnTo>
                    <a:pt x="511302" y="10439"/>
                  </a:lnTo>
                  <a:lnTo>
                    <a:pt x="511302" y="20878"/>
                  </a:lnTo>
                  <a:lnTo>
                    <a:pt x="521728" y="20878"/>
                  </a:lnTo>
                  <a:lnTo>
                    <a:pt x="532168" y="20878"/>
                  </a:lnTo>
                  <a:lnTo>
                    <a:pt x="542607" y="20878"/>
                  </a:lnTo>
                  <a:lnTo>
                    <a:pt x="542607" y="10439"/>
                  </a:lnTo>
                  <a:close/>
                </a:path>
                <a:path w="636905" h="31750">
                  <a:moveTo>
                    <a:pt x="563473" y="10439"/>
                  </a:moveTo>
                  <a:lnTo>
                    <a:pt x="553046" y="10439"/>
                  </a:lnTo>
                  <a:lnTo>
                    <a:pt x="553046" y="0"/>
                  </a:lnTo>
                  <a:lnTo>
                    <a:pt x="542607" y="0"/>
                  </a:lnTo>
                  <a:lnTo>
                    <a:pt x="542607" y="10439"/>
                  </a:lnTo>
                  <a:lnTo>
                    <a:pt x="553034" y="10439"/>
                  </a:lnTo>
                  <a:lnTo>
                    <a:pt x="553034" y="20878"/>
                  </a:lnTo>
                  <a:lnTo>
                    <a:pt x="563473" y="20878"/>
                  </a:lnTo>
                  <a:lnTo>
                    <a:pt x="563473" y="10439"/>
                  </a:lnTo>
                  <a:close/>
                </a:path>
                <a:path w="636905" h="31750">
                  <a:moveTo>
                    <a:pt x="594779" y="10439"/>
                  </a:moveTo>
                  <a:lnTo>
                    <a:pt x="584352" y="10439"/>
                  </a:lnTo>
                  <a:lnTo>
                    <a:pt x="584352" y="0"/>
                  </a:lnTo>
                  <a:lnTo>
                    <a:pt x="573913" y="0"/>
                  </a:lnTo>
                  <a:lnTo>
                    <a:pt x="573913" y="10439"/>
                  </a:lnTo>
                  <a:lnTo>
                    <a:pt x="573913" y="20878"/>
                  </a:lnTo>
                  <a:lnTo>
                    <a:pt x="584339" y="20878"/>
                  </a:lnTo>
                  <a:lnTo>
                    <a:pt x="594779" y="20878"/>
                  </a:lnTo>
                  <a:lnTo>
                    <a:pt x="594779" y="10439"/>
                  </a:lnTo>
                  <a:close/>
                </a:path>
                <a:path w="636905" h="31750">
                  <a:moveTo>
                    <a:pt x="636524" y="0"/>
                  </a:moveTo>
                  <a:lnTo>
                    <a:pt x="636524" y="0"/>
                  </a:lnTo>
                  <a:lnTo>
                    <a:pt x="594779" y="0"/>
                  </a:lnTo>
                  <a:lnTo>
                    <a:pt x="594779" y="10439"/>
                  </a:lnTo>
                  <a:lnTo>
                    <a:pt x="605205" y="10439"/>
                  </a:lnTo>
                  <a:lnTo>
                    <a:pt x="615645" y="10439"/>
                  </a:lnTo>
                  <a:lnTo>
                    <a:pt x="626084" y="10439"/>
                  </a:lnTo>
                  <a:lnTo>
                    <a:pt x="626084" y="20878"/>
                  </a:lnTo>
                  <a:lnTo>
                    <a:pt x="636524" y="20878"/>
                  </a:lnTo>
                  <a:lnTo>
                    <a:pt x="636524" y="10439"/>
                  </a:lnTo>
                  <a:lnTo>
                    <a:pt x="636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1394472" y="5819419"/>
              <a:ext cx="626110" cy="31750"/>
            </a:xfrm>
            <a:custGeom>
              <a:avLst/>
              <a:gdLst/>
              <a:ahLst/>
              <a:cxnLst/>
              <a:rect l="l" t="t" r="r" b="b"/>
              <a:pathLst>
                <a:path w="626110" h="31750">
                  <a:moveTo>
                    <a:pt x="187820" y="0"/>
                  </a:moveTo>
                  <a:lnTo>
                    <a:pt x="177380" y="0"/>
                  </a:lnTo>
                  <a:lnTo>
                    <a:pt x="177380" y="10439"/>
                  </a:lnTo>
                  <a:lnTo>
                    <a:pt x="166954" y="10439"/>
                  </a:lnTo>
                  <a:lnTo>
                    <a:pt x="166954" y="0"/>
                  </a:lnTo>
                  <a:lnTo>
                    <a:pt x="156514" y="0"/>
                  </a:lnTo>
                  <a:lnTo>
                    <a:pt x="146088" y="0"/>
                  </a:lnTo>
                  <a:lnTo>
                    <a:pt x="104343" y="0"/>
                  </a:lnTo>
                  <a:lnTo>
                    <a:pt x="104343" y="10439"/>
                  </a:lnTo>
                  <a:lnTo>
                    <a:pt x="93903" y="10439"/>
                  </a:lnTo>
                  <a:lnTo>
                    <a:pt x="93903" y="20878"/>
                  </a:lnTo>
                  <a:lnTo>
                    <a:pt x="83477" y="20878"/>
                  </a:lnTo>
                  <a:lnTo>
                    <a:pt x="83477" y="10439"/>
                  </a:lnTo>
                  <a:lnTo>
                    <a:pt x="73037" y="10439"/>
                  </a:lnTo>
                  <a:lnTo>
                    <a:pt x="73037" y="20878"/>
                  </a:lnTo>
                  <a:lnTo>
                    <a:pt x="62611" y="20878"/>
                  </a:lnTo>
                  <a:lnTo>
                    <a:pt x="62611" y="10439"/>
                  </a:lnTo>
                  <a:lnTo>
                    <a:pt x="52171" y="10439"/>
                  </a:lnTo>
                  <a:lnTo>
                    <a:pt x="41732" y="10439"/>
                  </a:lnTo>
                  <a:lnTo>
                    <a:pt x="0" y="10439"/>
                  </a:lnTo>
                  <a:lnTo>
                    <a:pt x="0" y="20878"/>
                  </a:lnTo>
                  <a:lnTo>
                    <a:pt x="10426" y="20878"/>
                  </a:lnTo>
                  <a:lnTo>
                    <a:pt x="10426" y="31318"/>
                  </a:lnTo>
                  <a:lnTo>
                    <a:pt x="20866" y="31318"/>
                  </a:lnTo>
                  <a:lnTo>
                    <a:pt x="93916" y="31318"/>
                  </a:lnTo>
                  <a:lnTo>
                    <a:pt x="93916" y="20878"/>
                  </a:lnTo>
                  <a:lnTo>
                    <a:pt x="104343" y="20878"/>
                  </a:lnTo>
                  <a:lnTo>
                    <a:pt x="104343" y="31318"/>
                  </a:lnTo>
                  <a:lnTo>
                    <a:pt x="114782" y="31318"/>
                  </a:lnTo>
                  <a:lnTo>
                    <a:pt x="125209" y="31318"/>
                  </a:lnTo>
                  <a:lnTo>
                    <a:pt x="135648" y="31318"/>
                  </a:lnTo>
                  <a:lnTo>
                    <a:pt x="135648" y="20878"/>
                  </a:lnTo>
                  <a:lnTo>
                    <a:pt x="125222" y="20878"/>
                  </a:lnTo>
                  <a:lnTo>
                    <a:pt x="125222" y="10439"/>
                  </a:lnTo>
                  <a:lnTo>
                    <a:pt x="135648" y="10439"/>
                  </a:lnTo>
                  <a:lnTo>
                    <a:pt x="135648" y="20878"/>
                  </a:lnTo>
                  <a:lnTo>
                    <a:pt x="146075" y="20878"/>
                  </a:lnTo>
                  <a:lnTo>
                    <a:pt x="146075" y="31318"/>
                  </a:lnTo>
                  <a:lnTo>
                    <a:pt x="156514" y="31318"/>
                  </a:lnTo>
                  <a:lnTo>
                    <a:pt x="156514" y="20878"/>
                  </a:lnTo>
                  <a:lnTo>
                    <a:pt x="166954" y="20878"/>
                  </a:lnTo>
                  <a:lnTo>
                    <a:pt x="177393" y="20878"/>
                  </a:lnTo>
                  <a:lnTo>
                    <a:pt x="177393" y="10439"/>
                  </a:lnTo>
                  <a:lnTo>
                    <a:pt x="187820" y="10439"/>
                  </a:lnTo>
                  <a:lnTo>
                    <a:pt x="187820" y="0"/>
                  </a:lnTo>
                  <a:close/>
                </a:path>
                <a:path w="626110" h="31750">
                  <a:moveTo>
                    <a:pt x="208699" y="10439"/>
                  </a:moveTo>
                  <a:lnTo>
                    <a:pt x="198259" y="10439"/>
                  </a:lnTo>
                  <a:lnTo>
                    <a:pt x="198259" y="20878"/>
                  </a:lnTo>
                  <a:lnTo>
                    <a:pt x="208699" y="20878"/>
                  </a:lnTo>
                  <a:lnTo>
                    <a:pt x="208699" y="10439"/>
                  </a:lnTo>
                  <a:close/>
                </a:path>
                <a:path w="626110" h="31750">
                  <a:moveTo>
                    <a:pt x="250431" y="10439"/>
                  </a:moveTo>
                  <a:lnTo>
                    <a:pt x="240004" y="10439"/>
                  </a:lnTo>
                  <a:lnTo>
                    <a:pt x="240004" y="0"/>
                  </a:lnTo>
                  <a:lnTo>
                    <a:pt x="229565" y="0"/>
                  </a:lnTo>
                  <a:lnTo>
                    <a:pt x="219125" y="0"/>
                  </a:lnTo>
                  <a:lnTo>
                    <a:pt x="219125" y="10439"/>
                  </a:lnTo>
                  <a:lnTo>
                    <a:pt x="219125" y="20878"/>
                  </a:lnTo>
                  <a:lnTo>
                    <a:pt x="229565" y="20878"/>
                  </a:lnTo>
                  <a:lnTo>
                    <a:pt x="239991" y="20878"/>
                  </a:lnTo>
                  <a:lnTo>
                    <a:pt x="250431" y="20878"/>
                  </a:lnTo>
                  <a:lnTo>
                    <a:pt x="250431" y="10439"/>
                  </a:lnTo>
                  <a:close/>
                </a:path>
                <a:path w="626110" h="31750">
                  <a:moveTo>
                    <a:pt x="271297" y="10439"/>
                  </a:moveTo>
                  <a:lnTo>
                    <a:pt x="260870" y="10439"/>
                  </a:lnTo>
                  <a:lnTo>
                    <a:pt x="260870" y="0"/>
                  </a:lnTo>
                  <a:lnTo>
                    <a:pt x="250431" y="0"/>
                  </a:lnTo>
                  <a:lnTo>
                    <a:pt x="250431" y="10439"/>
                  </a:lnTo>
                  <a:lnTo>
                    <a:pt x="260858" y="10439"/>
                  </a:lnTo>
                  <a:lnTo>
                    <a:pt x="260858" y="20878"/>
                  </a:lnTo>
                  <a:lnTo>
                    <a:pt x="271297" y="20878"/>
                  </a:lnTo>
                  <a:lnTo>
                    <a:pt x="271297" y="10439"/>
                  </a:lnTo>
                  <a:close/>
                </a:path>
                <a:path w="626110" h="31750">
                  <a:moveTo>
                    <a:pt x="292176" y="0"/>
                  </a:moveTo>
                  <a:lnTo>
                    <a:pt x="281736" y="0"/>
                  </a:lnTo>
                  <a:lnTo>
                    <a:pt x="281736" y="10439"/>
                  </a:lnTo>
                  <a:lnTo>
                    <a:pt x="292176" y="10439"/>
                  </a:lnTo>
                  <a:lnTo>
                    <a:pt x="292176" y="0"/>
                  </a:lnTo>
                  <a:close/>
                </a:path>
                <a:path w="626110" h="31750">
                  <a:moveTo>
                    <a:pt x="333908" y="0"/>
                  </a:moveTo>
                  <a:lnTo>
                    <a:pt x="323469" y="0"/>
                  </a:lnTo>
                  <a:lnTo>
                    <a:pt x="323469" y="10439"/>
                  </a:lnTo>
                  <a:lnTo>
                    <a:pt x="313042" y="10439"/>
                  </a:lnTo>
                  <a:lnTo>
                    <a:pt x="302602" y="10439"/>
                  </a:lnTo>
                  <a:lnTo>
                    <a:pt x="302602" y="20878"/>
                  </a:lnTo>
                  <a:lnTo>
                    <a:pt x="313042" y="20878"/>
                  </a:lnTo>
                  <a:lnTo>
                    <a:pt x="323469" y="20878"/>
                  </a:lnTo>
                  <a:lnTo>
                    <a:pt x="333908" y="20878"/>
                  </a:lnTo>
                  <a:lnTo>
                    <a:pt x="333908" y="10439"/>
                  </a:lnTo>
                  <a:lnTo>
                    <a:pt x="333908" y="0"/>
                  </a:lnTo>
                  <a:close/>
                </a:path>
                <a:path w="626110" h="31750">
                  <a:moveTo>
                    <a:pt x="365213" y="0"/>
                  </a:moveTo>
                  <a:lnTo>
                    <a:pt x="354774" y="0"/>
                  </a:lnTo>
                  <a:lnTo>
                    <a:pt x="354774" y="10439"/>
                  </a:lnTo>
                  <a:lnTo>
                    <a:pt x="365213" y="10439"/>
                  </a:lnTo>
                  <a:lnTo>
                    <a:pt x="365213" y="0"/>
                  </a:lnTo>
                  <a:close/>
                </a:path>
                <a:path w="626110" h="31750">
                  <a:moveTo>
                    <a:pt x="396519" y="10439"/>
                  </a:moveTo>
                  <a:lnTo>
                    <a:pt x="386080" y="10439"/>
                  </a:lnTo>
                  <a:lnTo>
                    <a:pt x="386080" y="20878"/>
                  </a:lnTo>
                  <a:lnTo>
                    <a:pt x="396519" y="20878"/>
                  </a:lnTo>
                  <a:lnTo>
                    <a:pt x="396519" y="10439"/>
                  </a:lnTo>
                  <a:close/>
                </a:path>
                <a:path w="626110" h="31750">
                  <a:moveTo>
                    <a:pt x="448691" y="0"/>
                  </a:moveTo>
                  <a:lnTo>
                    <a:pt x="438251" y="0"/>
                  </a:lnTo>
                  <a:lnTo>
                    <a:pt x="438251" y="10439"/>
                  </a:lnTo>
                  <a:lnTo>
                    <a:pt x="427824" y="10439"/>
                  </a:lnTo>
                  <a:lnTo>
                    <a:pt x="427824" y="0"/>
                  </a:lnTo>
                  <a:lnTo>
                    <a:pt x="417385" y="0"/>
                  </a:lnTo>
                  <a:lnTo>
                    <a:pt x="406958" y="0"/>
                  </a:lnTo>
                  <a:lnTo>
                    <a:pt x="396519" y="0"/>
                  </a:lnTo>
                  <a:lnTo>
                    <a:pt x="396519" y="10439"/>
                  </a:lnTo>
                  <a:lnTo>
                    <a:pt x="406946" y="10439"/>
                  </a:lnTo>
                  <a:lnTo>
                    <a:pt x="406946" y="20878"/>
                  </a:lnTo>
                  <a:lnTo>
                    <a:pt x="417385" y="20878"/>
                  </a:lnTo>
                  <a:lnTo>
                    <a:pt x="427824" y="20878"/>
                  </a:lnTo>
                  <a:lnTo>
                    <a:pt x="438264" y="20878"/>
                  </a:lnTo>
                  <a:lnTo>
                    <a:pt x="438264" y="10439"/>
                  </a:lnTo>
                  <a:lnTo>
                    <a:pt x="448691" y="10439"/>
                  </a:lnTo>
                  <a:lnTo>
                    <a:pt x="448691" y="0"/>
                  </a:lnTo>
                  <a:close/>
                </a:path>
                <a:path w="626110" h="31750">
                  <a:moveTo>
                    <a:pt x="469569" y="0"/>
                  </a:moveTo>
                  <a:lnTo>
                    <a:pt x="459130" y="0"/>
                  </a:lnTo>
                  <a:lnTo>
                    <a:pt x="459130" y="10439"/>
                  </a:lnTo>
                  <a:lnTo>
                    <a:pt x="459130" y="20878"/>
                  </a:lnTo>
                  <a:lnTo>
                    <a:pt x="469569" y="20878"/>
                  </a:lnTo>
                  <a:lnTo>
                    <a:pt x="469569" y="10439"/>
                  </a:lnTo>
                  <a:lnTo>
                    <a:pt x="469569" y="0"/>
                  </a:lnTo>
                  <a:close/>
                </a:path>
                <a:path w="626110" h="31750">
                  <a:moveTo>
                    <a:pt x="542607" y="0"/>
                  </a:moveTo>
                  <a:lnTo>
                    <a:pt x="542607" y="0"/>
                  </a:lnTo>
                  <a:lnTo>
                    <a:pt x="490423" y="0"/>
                  </a:lnTo>
                  <a:lnTo>
                    <a:pt x="490423" y="10439"/>
                  </a:lnTo>
                  <a:lnTo>
                    <a:pt x="500862" y="10439"/>
                  </a:lnTo>
                  <a:lnTo>
                    <a:pt x="511302" y="10439"/>
                  </a:lnTo>
                  <a:lnTo>
                    <a:pt x="511302" y="20878"/>
                  </a:lnTo>
                  <a:lnTo>
                    <a:pt x="521741" y="20878"/>
                  </a:lnTo>
                  <a:lnTo>
                    <a:pt x="521741" y="10439"/>
                  </a:lnTo>
                  <a:lnTo>
                    <a:pt x="532168" y="10439"/>
                  </a:lnTo>
                  <a:lnTo>
                    <a:pt x="542607" y="10439"/>
                  </a:lnTo>
                  <a:lnTo>
                    <a:pt x="542607" y="0"/>
                  </a:lnTo>
                  <a:close/>
                </a:path>
                <a:path w="626110" h="31750">
                  <a:moveTo>
                    <a:pt x="563473" y="10439"/>
                  </a:moveTo>
                  <a:lnTo>
                    <a:pt x="553046" y="10439"/>
                  </a:lnTo>
                  <a:lnTo>
                    <a:pt x="542607" y="10439"/>
                  </a:lnTo>
                  <a:lnTo>
                    <a:pt x="542607" y="20878"/>
                  </a:lnTo>
                  <a:lnTo>
                    <a:pt x="553034" y="20878"/>
                  </a:lnTo>
                  <a:lnTo>
                    <a:pt x="563473" y="20878"/>
                  </a:lnTo>
                  <a:lnTo>
                    <a:pt x="563473" y="10439"/>
                  </a:lnTo>
                  <a:close/>
                </a:path>
                <a:path w="626110" h="31750">
                  <a:moveTo>
                    <a:pt x="573913" y="0"/>
                  </a:moveTo>
                  <a:lnTo>
                    <a:pt x="563473" y="0"/>
                  </a:lnTo>
                  <a:lnTo>
                    <a:pt x="563473" y="10439"/>
                  </a:lnTo>
                  <a:lnTo>
                    <a:pt x="573913" y="10439"/>
                  </a:lnTo>
                  <a:lnTo>
                    <a:pt x="573913" y="0"/>
                  </a:lnTo>
                  <a:close/>
                </a:path>
                <a:path w="626110" h="31750">
                  <a:moveTo>
                    <a:pt x="594779" y="0"/>
                  </a:moveTo>
                  <a:lnTo>
                    <a:pt x="584339" y="0"/>
                  </a:lnTo>
                  <a:lnTo>
                    <a:pt x="584339" y="10439"/>
                  </a:lnTo>
                  <a:lnTo>
                    <a:pt x="573913" y="10439"/>
                  </a:lnTo>
                  <a:lnTo>
                    <a:pt x="573913" y="20878"/>
                  </a:lnTo>
                  <a:lnTo>
                    <a:pt x="584339" y="20878"/>
                  </a:lnTo>
                  <a:lnTo>
                    <a:pt x="594779" y="20878"/>
                  </a:lnTo>
                  <a:lnTo>
                    <a:pt x="594779" y="10439"/>
                  </a:lnTo>
                  <a:lnTo>
                    <a:pt x="594779" y="0"/>
                  </a:lnTo>
                  <a:close/>
                </a:path>
                <a:path w="626110" h="31750">
                  <a:moveTo>
                    <a:pt x="626084" y="0"/>
                  </a:moveTo>
                  <a:lnTo>
                    <a:pt x="615645" y="0"/>
                  </a:lnTo>
                  <a:lnTo>
                    <a:pt x="615645" y="10439"/>
                  </a:lnTo>
                  <a:lnTo>
                    <a:pt x="615645" y="20878"/>
                  </a:lnTo>
                  <a:lnTo>
                    <a:pt x="626084" y="20878"/>
                  </a:lnTo>
                  <a:lnTo>
                    <a:pt x="626084" y="10439"/>
                  </a:lnTo>
                  <a:lnTo>
                    <a:pt x="62608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1404899" y="5840297"/>
              <a:ext cx="626110" cy="31750"/>
            </a:xfrm>
            <a:custGeom>
              <a:avLst/>
              <a:gdLst/>
              <a:ahLst/>
              <a:cxnLst/>
              <a:rect l="l" t="t" r="r" b="b"/>
              <a:pathLst>
                <a:path w="626110" h="31750">
                  <a:moveTo>
                    <a:pt x="20878" y="10426"/>
                  </a:moveTo>
                  <a:lnTo>
                    <a:pt x="10439" y="10426"/>
                  </a:lnTo>
                  <a:lnTo>
                    <a:pt x="0" y="10426"/>
                  </a:lnTo>
                  <a:lnTo>
                    <a:pt x="0" y="20866"/>
                  </a:lnTo>
                  <a:lnTo>
                    <a:pt x="10439" y="20866"/>
                  </a:lnTo>
                  <a:lnTo>
                    <a:pt x="10439" y="31305"/>
                  </a:lnTo>
                  <a:lnTo>
                    <a:pt x="20878" y="31305"/>
                  </a:lnTo>
                  <a:lnTo>
                    <a:pt x="20878" y="20866"/>
                  </a:lnTo>
                  <a:lnTo>
                    <a:pt x="20878" y="10426"/>
                  </a:lnTo>
                  <a:close/>
                </a:path>
                <a:path w="626110" h="31750">
                  <a:moveTo>
                    <a:pt x="41744" y="10426"/>
                  </a:moveTo>
                  <a:lnTo>
                    <a:pt x="31305" y="10426"/>
                  </a:lnTo>
                  <a:lnTo>
                    <a:pt x="31305" y="20866"/>
                  </a:lnTo>
                  <a:lnTo>
                    <a:pt x="31305" y="31305"/>
                  </a:lnTo>
                  <a:lnTo>
                    <a:pt x="41744" y="31305"/>
                  </a:lnTo>
                  <a:lnTo>
                    <a:pt x="41744" y="20866"/>
                  </a:lnTo>
                  <a:lnTo>
                    <a:pt x="41744" y="10426"/>
                  </a:lnTo>
                  <a:close/>
                </a:path>
                <a:path w="626110" h="31750">
                  <a:moveTo>
                    <a:pt x="62611" y="20866"/>
                  </a:moveTo>
                  <a:lnTo>
                    <a:pt x="52171" y="20866"/>
                  </a:lnTo>
                  <a:lnTo>
                    <a:pt x="52171" y="31305"/>
                  </a:lnTo>
                  <a:lnTo>
                    <a:pt x="62611" y="31305"/>
                  </a:lnTo>
                  <a:lnTo>
                    <a:pt x="62611" y="20866"/>
                  </a:lnTo>
                  <a:close/>
                </a:path>
                <a:path w="626110" h="31750">
                  <a:moveTo>
                    <a:pt x="104355" y="10426"/>
                  </a:moveTo>
                  <a:lnTo>
                    <a:pt x="93916" y="10426"/>
                  </a:lnTo>
                  <a:lnTo>
                    <a:pt x="83489" y="10426"/>
                  </a:lnTo>
                  <a:lnTo>
                    <a:pt x="73050" y="10426"/>
                  </a:lnTo>
                  <a:lnTo>
                    <a:pt x="73050" y="20866"/>
                  </a:lnTo>
                  <a:lnTo>
                    <a:pt x="73050" y="31305"/>
                  </a:lnTo>
                  <a:lnTo>
                    <a:pt x="83489" y="31305"/>
                  </a:lnTo>
                  <a:lnTo>
                    <a:pt x="83489" y="20866"/>
                  </a:lnTo>
                  <a:lnTo>
                    <a:pt x="93916" y="20866"/>
                  </a:lnTo>
                  <a:lnTo>
                    <a:pt x="104355" y="20866"/>
                  </a:lnTo>
                  <a:lnTo>
                    <a:pt x="104355" y="10426"/>
                  </a:lnTo>
                  <a:close/>
                </a:path>
                <a:path w="626110" h="31750">
                  <a:moveTo>
                    <a:pt x="114795" y="20866"/>
                  </a:moveTo>
                  <a:lnTo>
                    <a:pt x="104355" y="20866"/>
                  </a:lnTo>
                  <a:lnTo>
                    <a:pt x="104355" y="31305"/>
                  </a:lnTo>
                  <a:lnTo>
                    <a:pt x="114795" y="31305"/>
                  </a:lnTo>
                  <a:lnTo>
                    <a:pt x="114795" y="20866"/>
                  </a:lnTo>
                  <a:close/>
                </a:path>
                <a:path w="626110" h="31750">
                  <a:moveTo>
                    <a:pt x="177393" y="10426"/>
                  </a:moveTo>
                  <a:lnTo>
                    <a:pt x="166966" y="10426"/>
                  </a:lnTo>
                  <a:lnTo>
                    <a:pt x="166966" y="0"/>
                  </a:lnTo>
                  <a:lnTo>
                    <a:pt x="156527" y="0"/>
                  </a:lnTo>
                  <a:lnTo>
                    <a:pt x="156527" y="10426"/>
                  </a:lnTo>
                  <a:lnTo>
                    <a:pt x="146088" y="10426"/>
                  </a:lnTo>
                  <a:lnTo>
                    <a:pt x="146088" y="0"/>
                  </a:lnTo>
                  <a:lnTo>
                    <a:pt x="135648" y="0"/>
                  </a:lnTo>
                  <a:lnTo>
                    <a:pt x="135648" y="10426"/>
                  </a:lnTo>
                  <a:lnTo>
                    <a:pt x="125222" y="10426"/>
                  </a:lnTo>
                  <a:lnTo>
                    <a:pt x="125222" y="20866"/>
                  </a:lnTo>
                  <a:lnTo>
                    <a:pt x="135648" y="20866"/>
                  </a:lnTo>
                  <a:lnTo>
                    <a:pt x="135648" y="31305"/>
                  </a:lnTo>
                  <a:lnTo>
                    <a:pt x="146088" y="31305"/>
                  </a:lnTo>
                  <a:lnTo>
                    <a:pt x="146088" y="20866"/>
                  </a:lnTo>
                  <a:lnTo>
                    <a:pt x="156527" y="20866"/>
                  </a:lnTo>
                  <a:lnTo>
                    <a:pt x="156527" y="10439"/>
                  </a:lnTo>
                  <a:lnTo>
                    <a:pt x="166954" y="10439"/>
                  </a:lnTo>
                  <a:lnTo>
                    <a:pt x="166954" y="20866"/>
                  </a:lnTo>
                  <a:lnTo>
                    <a:pt x="156527" y="20866"/>
                  </a:lnTo>
                  <a:lnTo>
                    <a:pt x="156527" y="31305"/>
                  </a:lnTo>
                  <a:lnTo>
                    <a:pt x="166966" y="31305"/>
                  </a:lnTo>
                  <a:lnTo>
                    <a:pt x="166966" y="20866"/>
                  </a:lnTo>
                  <a:lnTo>
                    <a:pt x="177393" y="20866"/>
                  </a:lnTo>
                  <a:lnTo>
                    <a:pt x="177393" y="10426"/>
                  </a:lnTo>
                  <a:close/>
                </a:path>
                <a:path w="626110" h="31750">
                  <a:moveTo>
                    <a:pt x="417398" y="10426"/>
                  </a:moveTo>
                  <a:lnTo>
                    <a:pt x="406958" y="10426"/>
                  </a:lnTo>
                  <a:lnTo>
                    <a:pt x="406958" y="0"/>
                  </a:lnTo>
                  <a:lnTo>
                    <a:pt x="396532" y="0"/>
                  </a:lnTo>
                  <a:lnTo>
                    <a:pt x="386092" y="0"/>
                  </a:lnTo>
                  <a:lnTo>
                    <a:pt x="375653" y="0"/>
                  </a:lnTo>
                  <a:lnTo>
                    <a:pt x="375653" y="10426"/>
                  </a:lnTo>
                  <a:lnTo>
                    <a:pt x="365226" y="10426"/>
                  </a:lnTo>
                  <a:lnTo>
                    <a:pt x="354787" y="10426"/>
                  </a:lnTo>
                  <a:lnTo>
                    <a:pt x="344360" y="10426"/>
                  </a:lnTo>
                  <a:lnTo>
                    <a:pt x="344360" y="0"/>
                  </a:lnTo>
                  <a:lnTo>
                    <a:pt x="229565" y="0"/>
                  </a:lnTo>
                  <a:lnTo>
                    <a:pt x="229565" y="10426"/>
                  </a:lnTo>
                  <a:lnTo>
                    <a:pt x="219138" y="10426"/>
                  </a:lnTo>
                  <a:lnTo>
                    <a:pt x="219138" y="0"/>
                  </a:lnTo>
                  <a:lnTo>
                    <a:pt x="208699" y="0"/>
                  </a:lnTo>
                  <a:lnTo>
                    <a:pt x="208699" y="10426"/>
                  </a:lnTo>
                  <a:lnTo>
                    <a:pt x="198272" y="10426"/>
                  </a:lnTo>
                  <a:lnTo>
                    <a:pt x="198272" y="0"/>
                  </a:lnTo>
                  <a:lnTo>
                    <a:pt x="187833" y="0"/>
                  </a:lnTo>
                  <a:lnTo>
                    <a:pt x="187833" y="10426"/>
                  </a:lnTo>
                  <a:lnTo>
                    <a:pt x="187833" y="20866"/>
                  </a:lnTo>
                  <a:lnTo>
                    <a:pt x="198259" y="20866"/>
                  </a:lnTo>
                  <a:lnTo>
                    <a:pt x="208699" y="20866"/>
                  </a:lnTo>
                  <a:lnTo>
                    <a:pt x="219138" y="20866"/>
                  </a:lnTo>
                  <a:lnTo>
                    <a:pt x="229577" y="20866"/>
                  </a:lnTo>
                  <a:lnTo>
                    <a:pt x="229577" y="10439"/>
                  </a:lnTo>
                  <a:lnTo>
                    <a:pt x="240004" y="10439"/>
                  </a:lnTo>
                  <a:lnTo>
                    <a:pt x="250431" y="10439"/>
                  </a:lnTo>
                  <a:lnTo>
                    <a:pt x="260870" y="10439"/>
                  </a:lnTo>
                  <a:lnTo>
                    <a:pt x="260870" y="20866"/>
                  </a:lnTo>
                  <a:lnTo>
                    <a:pt x="271310" y="20866"/>
                  </a:lnTo>
                  <a:lnTo>
                    <a:pt x="271310" y="10439"/>
                  </a:lnTo>
                  <a:lnTo>
                    <a:pt x="281736" y="10439"/>
                  </a:lnTo>
                  <a:lnTo>
                    <a:pt x="281736" y="20866"/>
                  </a:lnTo>
                  <a:lnTo>
                    <a:pt x="292176" y="20866"/>
                  </a:lnTo>
                  <a:lnTo>
                    <a:pt x="292176" y="10439"/>
                  </a:lnTo>
                  <a:lnTo>
                    <a:pt x="302615" y="10439"/>
                  </a:lnTo>
                  <a:lnTo>
                    <a:pt x="313042" y="10439"/>
                  </a:lnTo>
                  <a:lnTo>
                    <a:pt x="323481" y="10439"/>
                  </a:lnTo>
                  <a:lnTo>
                    <a:pt x="323481" y="20866"/>
                  </a:lnTo>
                  <a:lnTo>
                    <a:pt x="375653" y="20866"/>
                  </a:lnTo>
                  <a:lnTo>
                    <a:pt x="375653" y="10439"/>
                  </a:lnTo>
                  <a:lnTo>
                    <a:pt x="386092" y="10439"/>
                  </a:lnTo>
                  <a:lnTo>
                    <a:pt x="396519" y="10439"/>
                  </a:lnTo>
                  <a:lnTo>
                    <a:pt x="396519" y="20866"/>
                  </a:lnTo>
                  <a:lnTo>
                    <a:pt x="406958" y="20866"/>
                  </a:lnTo>
                  <a:lnTo>
                    <a:pt x="417398" y="20866"/>
                  </a:lnTo>
                  <a:lnTo>
                    <a:pt x="417398" y="10426"/>
                  </a:lnTo>
                  <a:close/>
                </a:path>
                <a:path w="626110" h="31750">
                  <a:moveTo>
                    <a:pt x="490435" y="10426"/>
                  </a:moveTo>
                  <a:lnTo>
                    <a:pt x="480009" y="10426"/>
                  </a:lnTo>
                  <a:lnTo>
                    <a:pt x="480009" y="0"/>
                  </a:lnTo>
                  <a:lnTo>
                    <a:pt x="469569" y="0"/>
                  </a:lnTo>
                  <a:lnTo>
                    <a:pt x="469569" y="10426"/>
                  </a:lnTo>
                  <a:lnTo>
                    <a:pt x="459143" y="10426"/>
                  </a:lnTo>
                  <a:lnTo>
                    <a:pt x="459143" y="0"/>
                  </a:lnTo>
                  <a:lnTo>
                    <a:pt x="448703" y="0"/>
                  </a:lnTo>
                  <a:lnTo>
                    <a:pt x="438264" y="0"/>
                  </a:lnTo>
                  <a:lnTo>
                    <a:pt x="438264" y="10426"/>
                  </a:lnTo>
                  <a:lnTo>
                    <a:pt x="438264" y="20866"/>
                  </a:lnTo>
                  <a:lnTo>
                    <a:pt x="448703" y="20866"/>
                  </a:lnTo>
                  <a:lnTo>
                    <a:pt x="448703" y="10439"/>
                  </a:lnTo>
                  <a:lnTo>
                    <a:pt x="459130" y="10439"/>
                  </a:lnTo>
                  <a:lnTo>
                    <a:pt x="459130" y="20866"/>
                  </a:lnTo>
                  <a:lnTo>
                    <a:pt x="469569" y="20866"/>
                  </a:lnTo>
                  <a:lnTo>
                    <a:pt x="479996" y="20866"/>
                  </a:lnTo>
                  <a:lnTo>
                    <a:pt x="490435" y="20866"/>
                  </a:lnTo>
                  <a:lnTo>
                    <a:pt x="490435" y="10426"/>
                  </a:lnTo>
                  <a:close/>
                </a:path>
                <a:path w="626110" h="31750">
                  <a:moveTo>
                    <a:pt x="626097" y="0"/>
                  </a:moveTo>
                  <a:lnTo>
                    <a:pt x="615657" y="0"/>
                  </a:lnTo>
                  <a:lnTo>
                    <a:pt x="615657" y="10426"/>
                  </a:lnTo>
                  <a:lnTo>
                    <a:pt x="605218" y="10426"/>
                  </a:lnTo>
                  <a:lnTo>
                    <a:pt x="605218" y="0"/>
                  </a:lnTo>
                  <a:lnTo>
                    <a:pt x="594779" y="0"/>
                  </a:lnTo>
                  <a:lnTo>
                    <a:pt x="594779" y="10426"/>
                  </a:lnTo>
                  <a:lnTo>
                    <a:pt x="584352" y="10426"/>
                  </a:lnTo>
                  <a:lnTo>
                    <a:pt x="584352" y="0"/>
                  </a:lnTo>
                  <a:lnTo>
                    <a:pt x="573925" y="0"/>
                  </a:lnTo>
                  <a:lnTo>
                    <a:pt x="573913" y="0"/>
                  </a:lnTo>
                  <a:lnTo>
                    <a:pt x="532180" y="0"/>
                  </a:lnTo>
                  <a:lnTo>
                    <a:pt x="532180" y="10426"/>
                  </a:lnTo>
                  <a:lnTo>
                    <a:pt x="521741" y="10426"/>
                  </a:lnTo>
                  <a:lnTo>
                    <a:pt x="521741" y="0"/>
                  </a:lnTo>
                  <a:lnTo>
                    <a:pt x="511314" y="0"/>
                  </a:lnTo>
                  <a:lnTo>
                    <a:pt x="500875" y="0"/>
                  </a:lnTo>
                  <a:lnTo>
                    <a:pt x="500875" y="10439"/>
                  </a:lnTo>
                  <a:lnTo>
                    <a:pt x="511302" y="10439"/>
                  </a:lnTo>
                  <a:lnTo>
                    <a:pt x="521741" y="10439"/>
                  </a:lnTo>
                  <a:lnTo>
                    <a:pt x="521741" y="20866"/>
                  </a:lnTo>
                  <a:lnTo>
                    <a:pt x="532180" y="20866"/>
                  </a:lnTo>
                  <a:lnTo>
                    <a:pt x="542620" y="20866"/>
                  </a:lnTo>
                  <a:lnTo>
                    <a:pt x="542620" y="10439"/>
                  </a:lnTo>
                  <a:lnTo>
                    <a:pt x="553046" y="10439"/>
                  </a:lnTo>
                  <a:lnTo>
                    <a:pt x="563486" y="10439"/>
                  </a:lnTo>
                  <a:lnTo>
                    <a:pt x="573913" y="10439"/>
                  </a:lnTo>
                  <a:lnTo>
                    <a:pt x="573913" y="20866"/>
                  </a:lnTo>
                  <a:lnTo>
                    <a:pt x="626097" y="20866"/>
                  </a:lnTo>
                  <a:lnTo>
                    <a:pt x="626097" y="10439"/>
                  </a:lnTo>
                  <a:lnTo>
                    <a:pt x="62609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1404899" y="5861164"/>
              <a:ext cx="626110" cy="31750"/>
            </a:xfrm>
            <a:custGeom>
              <a:avLst/>
              <a:gdLst/>
              <a:ahLst/>
              <a:cxnLst/>
              <a:rect l="l" t="t" r="r" b="b"/>
              <a:pathLst>
                <a:path w="626110" h="31750">
                  <a:moveTo>
                    <a:pt x="125222" y="10426"/>
                  </a:moveTo>
                  <a:lnTo>
                    <a:pt x="114782" y="10426"/>
                  </a:lnTo>
                  <a:lnTo>
                    <a:pt x="114782" y="20866"/>
                  </a:lnTo>
                  <a:lnTo>
                    <a:pt x="104355" y="20866"/>
                  </a:lnTo>
                  <a:lnTo>
                    <a:pt x="93916" y="20866"/>
                  </a:lnTo>
                  <a:lnTo>
                    <a:pt x="83489" y="20866"/>
                  </a:lnTo>
                  <a:lnTo>
                    <a:pt x="83489" y="10426"/>
                  </a:lnTo>
                  <a:lnTo>
                    <a:pt x="73050" y="10426"/>
                  </a:lnTo>
                  <a:lnTo>
                    <a:pt x="73050" y="20866"/>
                  </a:lnTo>
                  <a:lnTo>
                    <a:pt x="62611" y="20866"/>
                  </a:lnTo>
                  <a:lnTo>
                    <a:pt x="52184" y="20866"/>
                  </a:lnTo>
                  <a:lnTo>
                    <a:pt x="41744" y="20866"/>
                  </a:lnTo>
                  <a:lnTo>
                    <a:pt x="41744" y="10426"/>
                  </a:lnTo>
                  <a:lnTo>
                    <a:pt x="31305" y="10426"/>
                  </a:lnTo>
                  <a:lnTo>
                    <a:pt x="20866" y="10426"/>
                  </a:lnTo>
                  <a:lnTo>
                    <a:pt x="20866" y="20866"/>
                  </a:lnTo>
                  <a:lnTo>
                    <a:pt x="10439" y="20866"/>
                  </a:lnTo>
                  <a:lnTo>
                    <a:pt x="10439" y="10426"/>
                  </a:lnTo>
                  <a:lnTo>
                    <a:pt x="0" y="10426"/>
                  </a:lnTo>
                  <a:lnTo>
                    <a:pt x="0" y="20866"/>
                  </a:lnTo>
                  <a:lnTo>
                    <a:pt x="0" y="31305"/>
                  </a:lnTo>
                  <a:lnTo>
                    <a:pt x="10439" y="31305"/>
                  </a:lnTo>
                  <a:lnTo>
                    <a:pt x="114795" y="31305"/>
                  </a:lnTo>
                  <a:lnTo>
                    <a:pt x="114795" y="20866"/>
                  </a:lnTo>
                  <a:lnTo>
                    <a:pt x="125222" y="20866"/>
                  </a:lnTo>
                  <a:lnTo>
                    <a:pt x="125222" y="10426"/>
                  </a:lnTo>
                  <a:close/>
                </a:path>
                <a:path w="626110" h="31750">
                  <a:moveTo>
                    <a:pt x="146088" y="20866"/>
                  </a:moveTo>
                  <a:lnTo>
                    <a:pt x="135661" y="20866"/>
                  </a:lnTo>
                  <a:lnTo>
                    <a:pt x="125222" y="20866"/>
                  </a:lnTo>
                  <a:lnTo>
                    <a:pt x="125222" y="31305"/>
                  </a:lnTo>
                  <a:lnTo>
                    <a:pt x="135648" y="31305"/>
                  </a:lnTo>
                  <a:lnTo>
                    <a:pt x="146088" y="31305"/>
                  </a:lnTo>
                  <a:lnTo>
                    <a:pt x="146088" y="20866"/>
                  </a:lnTo>
                  <a:close/>
                </a:path>
                <a:path w="626110" h="31750">
                  <a:moveTo>
                    <a:pt x="177393" y="0"/>
                  </a:moveTo>
                  <a:lnTo>
                    <a:pt x="166966" y="0"/>
                  </a:lnTo>
                  <a:lnTo>
                    <a:pt x="156527" y="0"/>
                  </a:lnTo>
                  <a:lnTo>
                    <a:pt x="156527" y="10439"/>
                  </a:lnTo>
                  <a:lnTo>
                    <a:pt x="166954" y="10439"/>
                  </a:lnTo>
                  <a:lnTo>
                    <a:pt x="166954" y="20866"/>
                  </a:lnTo>
                  <a:lnTo>
                    <a:pt x="166954" y="31305"/>
                  </a:lnTo>
                  <a:lnTo>
                    <a:pt x="177393" y="31305"/>
                  </a:lnTo>
                  <a:lnTo>
                    <a:pt x="177393" y="20866"/>
                  </a:lnTo>
                  <a:lnTo>
                    <a:pt x="177393" y="10439"/>
                  </a:lnTo>
                  <a:lnTo>
                    <a:pt x="177393" y="0"/>
                  </a:lnTo>
                  <a:close/>
                </a:path>
                <a:path w="626110" h="31750">
                  <a:moveTo>
                    <a:pt x="229577" y="10426"/>
                  </a:moveTo>
                  <a:lnTo>
                    <a:pt x="219138" y="10426"/>
                  </a:lnTo>
                  <a:lnTo>
                    <a:pt x="219138" y="0"/>
                  </a:lnTo>
                  <a:lnTo>
                    <a:pt x="208699" y="0"/>
                  </a:lnTo>
                  <a:lnTo>
                    <a:pt x="198259" y="0"/>
                  </a:lnTo>
                  <a:lnTo>
                    <a:pt x="198259" y="10426"/>
                  </a:lnTo>
                  <a:lnTo>
                    <a:pt x="198259" y="20866"/>
                  </a:lnTo>
                  <a:lnTo>
                    <a:pt x="208699" y="20866"/>
                  </a:lnTo>
                  <a:lnTo>
                    <a:pt x="208699" y="31305"/>
                  </a:lnTo>
                  <a:lnTo>
                    <a:pt x="219138" y="31305"/>
                  </a:lnTo>
                  <a:lnTo>
                    <a:pt x="219138" y="20866"/>
                  </a:lnTo>
                  <a:lnTo>
                    <a:pt x="229577" y="20866"/>
                  </a:lnTo>
                  <a:lnTo>
                    <a:pt x="229577" y="10426"/>
                  </a:lnTo>
                  <a:close/>
                </a:path>
                <a:path w="626110" h="31750">
                  <a:moveTo>
                    <a:pt x="302615" y="20866"/>
                  </a:moveTo>
                  <a:lnTo>
                    <a:pt x="292176" y="20866"/>
                  </a:lnTo>
                  <a:lnTo>
                    <a:pt x="292176" y="10439"/>
                  </a:lnTo>
                  <a:lnTo>
                    <a:pt x="292176" y="0"/>
                  </a:lnTo>
                  <a:lnTo>
                    <a:pt x="281736" y="0"/>
                  </a:lnTo>
                  <a:lnTo>
                    <a:pt x="281736" y="10426"/>
                  </a:lnTo>
                  <a:lnTo>
                    <a:pt x="271310" y="10426"/>
                  </a:lnTo>
                  <a:lnTo>
                    <a:pt x="260870" y="10426"/>
                  </a:lnTo>
                  <a:lnTo>
                    <a:pt x="260870" y="0"/>
                  </a:lnTo>
                  <a:lnTo>
                    <a:pt x="250444" y="0"/>
                  </a:lnTo>
                  <a:lnTo>
                    <a:pt x="240004" y="0"/>
                  </a:lnTo>
                  <a:lnTo>
                    <a:pt x="240004" y="10439"/>
                  </a:lnTo>
                  <a:lnTo>
                    <a:pt x="250431" y="10439"/>
                  </a:lnTo>
                  <a:lnTo>
                    <a:pt x="250431" y="20866"/>
                  </a:lnTo>
                  <a:lnTo>
                    <a:pt x="240004" y="20866"/>
                  </a:lnTo>
                  <a:lnTo>
                    <a:pt x="240004" y="31305"/>
                  </a:lnTo>
                  <a:lnTo>
                    <a:pt x="250431" y="31305"/>
                  </a:lnTo>
                  <a:lnTo>
                    <a:pt x="260870" y="31305"/>
                  </a:lnTo>
                  <a:lnTo>
                    <a:pt x="260870" y="20866"/>
                  </a:lnTo>
                  <a:lnTo>
                    <a:pt x="271310" y="20866"/>
                  </a:lnTo>
                  <a:lnTo>
                    <a:pt x="271310" y="31305"/>
                  </a:lnTo>
                  <a:lnTo>
                    <a:pt x="281736" y="31305"/>
                  </a:lnTo>
                  <a:lnTo>
                    <a:pt x="292176" y="31305"/>
                  </a:lnTo>
                  <a:lnTo>
                    <a:pt x="302615" y="31305"/>
                  </a:lnTo>
                  <a:lnTo>
                    <a:pt x="302615" y="20866"/>
                  </a:lnTo>
                  <a:close/>
                </a:path>
                <a:path w="626110" h="31750">
                  <a:moveTo>
                    <a:pt x="313055" y="0"/>
                  </a:moveTo>
                  <a:lnTo>
                    <a:pt x="302615" y="0"/>
                  </a:lnTo>
                  <a:lnTo>
                    <a:pt x="302615" y="10439"/>
                  </a:lnTo>
                  <a:lnTo>
                    <a:pt x="313055" y="10439"/>
                  </a:lnTo>
                  <a:lnTo>
                    <a:pt x="313055" y="0"/>
                  </a:lnTo>
                  <a:close/>
                </a:path>
                <a:path w="626110" h="31750">
                  <a:moveTo>
                    <a:pt x="354787" y="0"/>
                  </a:moveTo>
                  <a:lnTo>
                    <a:pt x="344347" y="0"/>
                  </a:lnTo>
                  <a:lnTo>
                    <a:pt x="344347" y="10426"/>
                  </a:lnTo>
                  <a:lnTo>
                    <a:pt x="333921" y="10426"/>
                  </a:lnTo>
                  <a:lnTo>
                    <a:pt x="333921" y="0"/>
                  </a:lnTo>
                  <a:lnTo>
                    <a:pt x="323481" y="0"/>
                  </a:lnTo>
                  <a:lnTo>
                    <a:pt x="323481" y="10426"/>
                  </a:lnTo>
                  <a:lnTo>
                    <a:pt x="323481" y="20866"/>
                  </a:lnTo>
                  <a:lnTo>
                    <a:pt x="333921" y="20866"/>
                  </a:lnTo>
                  <a:lnTo>
                    <a:pt x="344360" y="20866"/>
                  </a:lnTo>
                  <a:lnTo>
                    <a:pt x="344360" y="10439"/>
                  </a:lnTo>
                  <a:lnTo>
                    <a:pt x="354787" y="10439"/>
                  </a:lnTo>
                  <a:lnTo>
                    <a:pt x="354787" y="0"/>
                  </a:lnTo>
                  <a:close/>
                </a:path>
                <a:path w="626110" h="31750">
                  <a:moveTo>
                    <a:pt x="375653" y="0"/>
                  </a:moveTo>
                  <a:lnTo>
                    <a:pt x="365213" y="0"/>
                  </a:lnTo>
                  <a:lnTo>
                    <a:pt x="365213" y="10426"/>
                  </a:lnTo>
                  <a:lnTo>
                    <a:pt x="365213" y="20866"/>
                  </a:lnTo>
                  <a:lnTo>
                    <a:pt x="375653" y="20866"/>
                  </a:lnTo>
                  <a:lnTo>
                    <a:pt x="375653" y="10439"/>
                  </a:lnTo>
                  <a:lnTo>
                    <a:pt x="375653" y="0"/>
                  </a:lnTo>
                  <a:close/>
                </a:path>
                <a:path w="626110" h="31750">
                  <a:moveTo>
                    <a:pt x="396532" y="0"/>
                  </a:moveTo>
                  <a:lnTo>
                    <a:pt x="386092" y="0"/>
                  </a:lnTo>
                  <a:lnTo>
                    <a:pt x="386092" y="10426"/>
                  </a:lnTo>
                  <a:lnTo>
                    <a:pt x="386092" y="20866"/>
                  </a:lnTo>
                  <a:lnTo>
                    <a:pt x="396532" y="20866"/>
                  </a:lnTo>
                  <a:lnTo>
                    <a:pt x="396532" y="10439"/>
                  </a:lnTo>
                  <a:lnTo>
                    <a:pt x="396532" y="0"/>
                  </a:lnTo>
                  <a:close/>
                </a:path>
                <a:path w="626110" h="31750">
                  <a:moveTo>
                    <a:pt x="417398" y="0"/>
                  </a:moveTo>
                  <a:lnTo>
                    <a:pt x="406958" y="0"/>
                  </a:lnTo>
                  <a:lnTo>
                    <a:pt x="406958" y="10426"/>
                  </a:lnTo>
                  <a:lnTo>
                    <a:pt x="406958" y="20866"/>
                  </a:lnTo>
                  <a:lnTo>
                    <a:pt x="417398" y="20866"/>
                  </a:lnTo>
                  <a:lnTo>
                    <a:pt x="417398" y="10439"/>
                  </a:lnTo>
                  <a:lnTo>
                    <a:pt x="417398" y="0"/>
                  </a:lnTo>
                  <a:close/>
                </a:path>
                <a:path w="626110" h="31750">
                  <a:moveTo>
                    <a:pt x="542620" y="0"/>
                  </a:moveTo>
                  <a:lnTo>
                    <a:pt x="542620" y="0"/>
                  </a:lnTo>
                  <a:lnTo>
                    <a:pt x="500875" y="0"/>
                  </a:lnTo>
                  <a:lnTo>
                    <a:pt x="500875" y="10426"/>
                  </a:lnTo>
                  <a:lnTo>
                    <a:pt x="490435" y="10426"/>
                  </a:lnTo>
                  <a:lnTo>
                    <a:pt x="490435" y="0"/>
                  </a:lnTo>
                  <a:lnTo>
                    <a:pt x="480009" y="0"/>
                  </a:lnTo>
                  <a:lnTo>
                    <a:pt x="469569" y="0"/>
                  </a:lnTo>
                  <a:lnTo>
                    <a:pt x="459130" y="0"/>
                  </a:lnTo>
                  <a:lnTo>
                    <a:pt x="459130" y="10426"/>
                  </a:lnTo>
                  <a:lnTo>
                    <a:pt x="459130" y="20866"/>
                  </a:lnTo>
                  <a:lnTo>
                    <a:pt x="469569" y="20866"/>
                  </a:lnTo>
                  <a:lnTo>
                    <a:pt x="469569" y="10439"/>
                  </a:lnTo>
                  <a:lnTo>
                    <a:pt x="479996" y="10439"/>
                  </a:lnTo>
                  <a:lnTo>
                    <a:pt x="479996" y="20866"/>
                  </a:lnTo>
                  <a:lnTo>
                    <a:pt x="490435" y="20866"/>
                  </a:lnTo>
                  <a:lnTo>
                    <a:pt x="500875" y="20866"/>
                  </a:lnTo>
                  <a:lnTo>
                    <a:pt x="511302" y="20866"/>
                  </a:lnTo>
                  <a:lnTo>
                    <a:pt x="521741" y="20866"/>
                  </a:lnTo>
                  <a:lnTo>
                    <a:pt x="521741" y="10439"/>
                  </a:lnTo>
                  <a:lnTo>
                    <a:pt x="532180" y="10439"/>
                  </a:lnTo>
                  <a:lnTo>
                    <a:pt x="532180" y="20866"/>
                  </a:lnTo>
                  <a:lnTo>
                    <a:pt x="542620" y="20866"/>
                  </a:lnTo>
                  <a:lnTo>
                    <a:pt x="542620" y="10439"/>
                  </a:lnTo>
                  <a:lnTo>
                    <a:pt x="542620" y="0"/>
                  </a:lnTo>
                  <a:close/>
                </a:path>
                <a:path w="626110" h="31750">
                  <a:moveTo>
                    <a:pt x="563486" y="0"/>
                  </a:moveTo>
                  <a:lnTo>
                    <a:pt x="553046" y="0"/>
                  </a:lnTo>
                  <a:lnTo>
                    <a:pt x="553046" y="10439"/>
                  </a:lnTo>
                  <a:lnTo>
                    <a:pt x="563486" y="10439"/>
                  </a:lnTo>
                  <a:lnTo>
                    <a:pt x="563486" y="0"/>
                  </a:lnTo>
                  <a:close/>
                </a:path>
                <a:path w="626110" h="31750">
                  <a:moveTo>
                    <a:pt x="594791" y="10426"/>
                  </a:moveTo>
                  <a:lnTo>
                    <a:pt x="584352" y="10426"/>
                  </a:lnTo>
                  <a:lnTo>
                    <a:pt x="584352" y="0"/>
                  </a:lnTo>
                  <a:lnTo>
                    <a:pt x="573913" y="0"/>
                  </a:lnTo>
                  <a:lnTo>
                    <a:pt x="573913" y="10426"/>
                  </a:lnTo>
                  <a:lnTo>
                    <a:pt x="573913" y="20866"/>
                  </a:lnTo>
                  <a:lnTo>
                    <a:pt x="584352" y="20866"/>
                  </a:lnTo>
                  <a:lnTo>
                    <a:pt x="594791" y="20866"/>
                  </a:lnTo>
                  <a:lnTo>
                    <a:pt x="594791" y="10426"/>
                  </a:lnTo>
                  <a:close/>
                </a:path>
                <a:path w="626110" h="31750">
                  <a:moveTo>
                    <a:pt x="626097" y="0"/>
                  </a:moveTo>
                  <a:lnTo>
                    <a:pt x="615657" y="0"/>
                  </a:lnTo>
                  <a:lnTo>
                    <a:pt x="605218" y="0"/>
                  </a:lnTo>
                  <a:lnTo>
                    <a:pt x="605218" y="10439"/>
                  </a:lnTo>
                  <a:lnTo>
                    <a:pt x="615657" y="10439"/>
                  </a:lnTo>
                  <a:lnTo>
                    <a:pt x="615657" y="20866"/>
                  </a:lnTo>
                  <a:lnTo>
                    <a:pt x="626097" y="20866"/>
                  </a:lnTo>
                  <a:lnTo>
                    <a:pt x="626097" y="10439"/>
                  </a:lnTo>
                  <a:lnTo>
                    <a:pt x="62609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1394472" y="5882030"/>
              <a:ext cx="636905" cy="31750"/>
            </a:xfrm>
            <a:custGeom>
              <a:avLst/>
              <a:gdLst/>
              <a:ahLst/>
              <a:cxnLst/>
              <a:rect l="l" t="t" r="r" b="b"/>
              <a:pathLst>
                <a:path w="636905" h="31750">
                  <a:moveTo>
                    <a:pt x="20866" y="20866"/>
                  </a:moveTo>
                  <a:lnTo>
                    <a:pt x="10439" y="20866"/>
                  </a:lnTo>
                  <a:lnTo>
                    <a:pt x="10439" y="10439"/>
                  </a:lnTo>
                  <a:lnTo>
                    <a:pt x="0" y="10439"/>
                  </a:lnTo>
                  <a:lnTo>
                    <a:pt x="0" y="20866"/>
                  </a:lnTo>
                  <a:lnTo>
                    <a:pt x="0" y="31305"/>
                  </a:lnTo>
                  <a:lnTo>
                    <a:pt x="10426" y="31305"/>
                  </a:lnTo>
                  <a:lnTo>
                    <a:pt x="20866" y="31305"/>
                  </a:lnTo>
                  <a:lnTo>
                    <a:pt x="20866" y="20866"/>
                  </a:lnTo>
                  <a:close/>
                </a:path>
                <a:path w="636905" h="31750">
                  <a:moveTo>
                    <a:pt x="73037" y="20866"/>
                  </a:moveTo>
                  <a:lnTo>
                    <a:pt x="62611" y="20866"/>
                  </a:lnTo>
                  <a:lnTo>
                    <a:pt x="62611" y="10439"/>
                  </a:lnTo>
                  <a:lnTo>
                    <a:pt x="52171" y="10439"/>
                  </a:lnTo>
                  <a:lnTo>
                    <a:pt x="41732" y="10439"/>
                  </a:lnTo>
                  <a:lnTo>
                    <a:pt x="41732" y="20866"/>
                  </a:lnTo>
                  <a:lnTo>
                    <a:pt x="31292" y="20866"/>
                  </a:lnTo>
                  <a:lnTo>
                    <a:pt x="31292" y="31305"/>
                  </a:lnTo>
                  <a:lnTo>
                    <a:pt x="41732" y="31305"/>
                  </a:lnTo>
                  <a:lnTo>
                    <a:pt x="41732" y="20878"/>
                  </a:lnTo>
                  <a:lnTo>
                    <a:pt x="52171" y="20878"/>
                  </a:lnTo>
                  <a:lnTo>
                    <a:pt x="62598" y="20878"/>
                  </a:lnTo>
                  <a:lnTo>
                    <a:pt x="62598" y="31305"/>
                  </a:lnTo>
                  <a:lnTo>
                    <a:pt x="73037" y="31305"/>
                  </a:lnTo>
                  <a:lnTo>
                    <a:pt x="73037" y="20866"/>
                  </a:lnTo>
                  <a:close/>
                </a:path>
                <a:path w="636905" h="31750">
                  <a:moveTo>
                    <a:pt x="104343" y="10439"/>
                  </a:moveTo>
                  <a:lnTo>
                    <a:pt x="93903" y="10439"/>
                  </a:lnTo>
                  <a:lnTo>
                    <a:pt x="93903" y="20878"/>
                  </a:lnTo>
                  <a:lnTo>
                    <a:pt x="104343" y="20878"/>
                  </a:lnTo>
                  <a:lnTo>
                    <a:pt x="104343" y="10439"/>
                  </a:lnTo>
                  <a:close/>
                </a:path>
                <a:path w="636905" h="31750">
                  <a:moveTo>
                    <a:pt x="156514" y="20866"/>
                  </a:moveTo>
                  <a:lnTo>
                    <a:pt x="146088" y="20866"/>
                  </a:lnTo>
                  <a:lnTo>
                    <a:pt x="146088" y="10439"/>
                  </a:lnTo>
                  <a:lnTo>
                    <a:pt x="135648" y="10439"/>
                  </a:lnTo>
                  <a:lnTo>
                    <a:pt x="135648" y="20878"/>
                  </a:lnTo>
                  <a:lnTo>
                    <a:pt x="146075" y="20878"/>
                  </a:lnTo>
                  <a:lnTo>
                    <a:pt x="146075" y="31305"/>
                  </a:lnTo>
                  <a:lnTo>
                    <a:pt x="156514" y="31305"/>
                  </a:lnTo>
                  <a:lnTo>
                    <a:pt x="156514" y="20866"/>
                  </a:lnTo>
                  <a:close/>
                </a:path>
                <a:path w="636905" h="31750">
                  <a:moveTo>
                    <a:pt x="198259" y="10439"/>
                  </a:moveTo>
                  <a:lnTo>
                    <a:pt x="187820" y="10439"/>
                  </a:lnTo>
                  <a:lnTo>
                    <a:pt x="187820" y="20866"/>
                  </a:lnTo>
                  <a:lnTo>
                    <a:pt x="177393" y="20866"/>
                  </a:lnTo>
                  <a:lnTo>
                    <a:pt x="166954" y="20866"/>
                  </a:lnTo>
                  <a:lnTo>
                    <a:pt x="166954" y="31305"/>
                  </a:lnTo>
                  <a:lnTo>
                    <a:pt x="177380" y="31305"/>
                  </a:lnTo>
                  <a:lnTo>
                    <a:pt x="187820" y="31305"/>
                  </a:lnTo>
                  <a:lnTo>
                    <a:pt x="187820" y="20878"/>
                  </a:lnTo>
                  <a:lnTo>
                    <a:pt x="198259" y="20878"/>
                  </a:lnTo>
                  <a:lnTo>
                    <a:pt x="198259" y="10439"/>
                  </a:lnTo>
                  <a:close/>
                </a:path>
                <a:path w="636905" h="31750">
                  <a:moveTo>
                    <a:pt x="260870" y="10439"/>
                  </a:moveTo>
                  <a:lnTo>
                    <a:pt x="250431" y="10439"/>
                  </a:lnTo>
                  <a:lnTo>
                    <a:pt x="240004" y="10439"/>
                  </a:lnTo>
                  <a:lnTo>
                    <a:pt x="229565" y="10439"/>
                  </a:lnTo>
                  <a:lnTo>
                    <a:pt x="229565" y="20866"/>
                  </a:lnTo>
                  <a:lnTo>
                    <a:pt x="219125" y="20866"/>
                  </a:lnTo>
                  <a:lnTo>
                    <a:pt x="219125" y="31305"/>
                  </a:lnTo>
                  <a:lnTo>
                    <a:pt x="229565" y="31305"/>
                  </a:lnTo>
                  <a:lnTo>
                    <a:pt x="239991" y="31305"/>
                  </a:lnTo>
                  <a:lnTo>
                    <a:pt x="250431" y="31305"/>
                  </a:lnTo>
                  <a:lnTo>
                    <a:pt x="250431" y="20878"/>
                  </a:lnTo>
                  <a:lnTo>
                    <a:pt x="260870" y="20878"/>
                  </a:lnTo>
                  <a:lnTo>
                    <a:pt x="260870" y="10439"/>
                  </a:lnTo>
                  <a:close/>
                </a:path>
                <a:path w="636905" h="31750">
                  <a:moveTo>
                    <a:pt x="281736" y="10439"/>
                  </a:moveTo>
                  <a:lnTo>
                    <a:pt x="271297" y="10439"/>
                  </a:lnTo>
                  <a:lnTo>
                    <a:pt x="271297" y="20866"/>
                  </a:lnTo>
                  <a:lnTo>
                    <a:pt x="271297" y="31305"/>
                  </a:lnTo>
                  <a:lnTo>
                    <a:pt x="281736" y="31305"/>
                  </a:lnTo>
                  <a:lnTo>
                    <a:pt x="281736" y="20878"/>
                  </a:lnTo>
                  <a:lnTo>
                    <a:pt x="281736" y="10439"/>
                  </a:lnTo>
                  <a:close/>
                </a:path>
                <a:path w="636905" h="31750">
                  <a:moveTo>
                    <a:pt x="323481" y="20866"/>
                  </a:moveTo>
                  <a:lnTo>
                    <a:pt x="313042" y="20866"/>
                  </a:lnTo>
                  <a:lnTo>
                    <a:pt x="302602" y="20866"/>
                  </a:lnTo>
                  <a:lnTo>
                    <a:pt x="302602" y="10439"/>
                  </a:lnTo>
                  <a:lnTo>
                    <a:pt x="292163" y="10439"/>
                  </a:lnTo>
                  <a:lnTo>
                    <a:pt x="292163" y="20866"/>
                  </a:lnTo>
                  <a:lnTo>
                    <a:pt x="292163" y="31305"/>
                  </a:lnTo>
                  <a:lnTo>
                    <a:pt x="302602" y="31305"/>
                  </a:lnTo>
                  <a:lnTo>
                    <a:pt x="313042" y="31305"/>
                  </a:lnTo>
                  <a:lnTo>
                    <a:pt x="323481" y="31305"/>
                  </a:lnTo>
                  <a:lnTo>
                    <a:pt x="323481" y="20866"/>
                  </a:lnTo>
                  <a:close/>
                </a:path>
                <a:path w="636905" h="31750">
                  <a:moveTo>
                    <a:pt x="396519" y="10439"/>
                  </a:moveTo>
                  <a:lnTo>
                    <a:pt x="386080" y="10439"/>
                  </a:lnTo>
                  <a:lnTo>
                    <a:pt x="386080" y="20866"/>
                  </a:lnTo>
                  <a:lnTo>
                    <a:pt x="375653" y="20866"/>
                  </a:lnTo>
                  <a:lnTo>
                    <a:pt x="375653" y="10439"/>
                  </a:lnTo>
                  <a:lnTo>
                    <a:pt x="375653" y="0"/>
                  </a:lnTo>
                  <a:lnTo>
                    <a:pt x="365213" y="0"/>
                  </a:lnTo>
                  <a:lnTo>
                    <a:pt x="365213" y="10439"/>
                  </a:lnTo>
                  <a:lnTo>
                    <a:pt x="365213" y="20866"/>
                  </a:lnTo>
                  <a:lnTo>
                    <a:pt x="354787" y="20866"/>
                  </a:lnTo>
                  <a:lnTo>
                    <a:pt x="354787" y="10439"/>
                  </a:lnTo>
                  <a:lnTo>
                    <a:pt x="365213" y="10439"/>
                  </a:lnTo>
                  <a:lnTo>
                    <a:pt x="365213" y="0"/>
                  </a:lnTo>
                  <a:lnTo>
                    <a:pt x="302602" y="0"/>
                  </a:lnTo>
                  <a:lnTo>
                    <a:pt x="302602" y="10439"/>
                  </a:lnTo>
                  <a:lnTo>
                    <a:pt x="344347" y="10439"/>
                  </a:lnTo>
                  <a:lnTo>
                    <a:pt x="344347" y="20878"/>
                  </a:lnTo>
                  <a:lnTo>
                    <a:pt x="354774" y="20878"/>
                  </a:lnTo>
                  <a:lnTo>
                    <a:pt x="354774" y="31305"/>
                  </a:lnTo>
                  <a:lnTo>
                    <a:pt x="365213" y="31305"/>
                  </a:lnTo>
                  <a:lnTo>
                    <a:pt x="365213" y="20878"/>
                  </a:lnTo>
                  <a:lnTo>
                    <a:pt x="375640" y="20878"/>
                  </a:lnTo>
                  <a:lnTo>
                    <a:pt x="375640" y="31305"/>
                  </a:lnTo>
                  <a:lnTo>
                    <a:pt x="386080" y="31305"/>
                  </a:lnTo>
                  <a:lnTo>
                    <a:pt x="386080" y="20878"/>
                  </a:lnTo>
                  <a:lnTo>
                    <a:pt x="396519" y="20878"/>
                  </a:lnTo>
                  <a:lnTo>
                    <a:pt x="396519" y="10439"/>
                  </a:lnTo>
                  <a:close/>
                </a:path>
                <a:path w="636905" h="31750">
                  <a:moveTo>
                    <a:pt x="500862" y="0"/>
                  </a:moveTo>
                  <a:lnTo>
                    <a:pt x="490435" y="0"/>
                  </a:lnTo>
                  <a:lnTo>
                    <a:pt x="490423" y="10439"/>
                  </a:lnTo>
                  <a:lnTo>
                    <a:pt x="490423" y="20866"/>
                  </a:lnTo>
                  <a:lnTo>
                    <a:pt x="479996" y="20866"/>
                  </a:lnTo>
                  <a:lnTo>
                    <a:pt x="469569" y="20866"/>
                  </a:lnTo>
                  <a:lnTo>
                    <a:pt x="469569" y="10439"/>
                  </a:lnTo>
                  <a:lnTo>
                    <a:pt x="479996" y="10439"/>
                  </a:lnTo>
                  <a:lnTo>
                    <a:pt x="490423" y="10439"/>
                  </a:lnTo>
                  <a:lnTo>
                    <a:pt x="490423" y="0"/>
                  </a:lnTo>
                  <a:lnTo>
                    <a:pt x="479996" y="0"/>
                  </a:lnTo>
                  <a:lnTo>
                    <a:pt x="469557" y="0"/>
                  </a:lnTo>
                  <a:lnTo>
                    <a:pt x="469557" y="10439"/>
                  </a:lnTo>
                  <a:lnTo>
                    <a:pt x="459130" y="10439"/>
                  </a:lnTo>
                  <a:lnTo>
                    <a:pt x="459130" y="20866"/>
                  </a:lnTo>
                  <a:lnTo>
                    <a:pt x="448691" y="20866"/>
                  </a:lnTo>
                  <a:lnTo>
                    <a:pt x="448691" y="10439"/>
                  </a:lnTo>
                  <a:lnTo>
                    <a:pt x="448691" y="0"/>
                  </a:lnTo>
                  <a:lnTo>
                    <a:pt x="438251" y="0"/>
                  </a:lnTo>
                  <a:lnTo>
                    <a:pt x="438251" y="10439"/>
                  </a:lnTo>
                  <a:lnTo>
                    <a:pt x="427824" y="10439"/>
                  </a:lnTo>
                  <a:lnTo>
                    <a:pt x="427824" y="0"/>
                  </a:lnTo>
                  <a:lnTo>
                    <a:pt x="417385" y="0"/>
                  </a:lnTo>
                  <a:lnTo>
                    <a:pt x="406958" y="0"/>
                  </a:lnTo>
                  <a:lnTo>
                    <a:pt x="396519" y="0"/>
                  </a:lnTo>
                  <a:lnTo>
                    <a:pt x="396519" y="10439"/>
                  </a:lnTo>
                  <a:lnTo>
                    <a:pt x="406946" y="10439"/>
                  </a:lnTo>
                  <a:lnTo>
                    <a:pt x="406946" y="20878"/>
                  </a:lnTo>
                  <a:lnTo>
                    <a:pt x="417385" y="20878"/>
                  </a:lnTo>
                  <a:lnTo>
                    <a:pt x="427824" y="20878"/>
                  </a:lnTo>
                  <a:lnTo>
                    <a:pt x="427824" y="31305"/>
                  </a:lnTo>
                  <a:lnTo>
                    <a:pt x="438251" y="31305"/>
                  </a:lnTo>
                  <a:lnTo>
                    <a:pt x="448691" y="31305"/>
                  </a:lnTo>
                  <a:lnTo>
                    <a:pt x="459130" y="31305"/>
                  </a:lnTo>
                  <a:lnTo>
                    <a:pt x="459130" y="20878"/>
                  </a:lnTo>
                  <a:lnTo>
                    <a:pt x="469557" y="20878"/>
                  </a:lnTo>
                  <a:lnTo>
                    <a:pt x="469557" y="31305"/>
                  </a:lnTo>
                  <a:lnTo>
                    <a:pt x="479996" y="31305"/>
                  </a:lnTo>
                  <a:lnTo>
                    <a:pt x="490423" y="31305"/>
                  </a:lnTo>
                  <a:lnTo>
                    <a:pt x="500862" y="31305"/>
                  </a:lnTo>
                  <a:lnTo>
                    <a:pt x="500862" y="20878"/>
                  </a:lnTo>
                  <a:lnTo>
                    <a:pt x="500862" y="10439"/>
                  </a:lnTo>
                  <a:lnTo>
                    <a:pt x="500862" y="0"/>
                  </a:lnTo>
                  <a:close/>
                </a:path>
                <a:path w="636905" h="31750">
                  <a:moveTo>
                    <a:pt x="605218" y="0"/>
                  </a:moveTo>
                  <a:lnTo>
                    <a:pt x="605218" y="0"/>
                  </a:lnTo>
                  <a:lnTo>
                    <a:pt x="532168" y="0"/>
                  </a:lnTo>
                  <a:lnTo>
                    <a:pt x="532168" y="10439"/>
                  </a:lnTo>
                  <a:lnTo>
                    <a:pt x="542607" y="10439"/>
                  </a:lnTo>
                  <a:lnTo>
                    <a:pt x="553034" y="10439"/>
                  </a:lnTo>
                  <a:lnTo>
                    <a:pt x="553034" y="20878"/>
                  </a:lnTo>
                  <a:lnTo>
                    <a:pt x="563473" y="20878"/>
                  </a:lnTo>
                  <a:lnTo>
                    <a:pt x="573913" y="20878"/>
                  </a:lnTo>
                  <a:lnTo>
                    <a:pt x="573913" y="31305"/>
                  </a:lnTo>
                  <a:lnTo>
                    <a:pt x="584339" y="31305"/>
                  </a:lnTo>
                  <a:lnTo>
                    <a:pt x="594779" y="31305"/>
                  </a:lnTo>
                  <a:lnTo>
                    <a:pt x="605218" y="31305"/>
                  </a:lnTo>
                  <a:lnTo>
                    <a:pt x="605218" y="20866"/>
                  </a:lnTo>
                  <a:lnTo>
                    <a:pt x="594779" y="20866"/>
                  </a:lnTo>
                  <a:lnTo>
                    <a:pt x="584352" y="20866"/>
                  </a:lnTo>
                  <a:lnTo>
                    <a:pt x="584352" y="10439"/>
                  </a:lnTo>
                  <a:lnTo>
                    <a:pt x="594779" y="10439"/>
                  </a:lnTo>
                  <a:lnTo>
                    <a:pt x="605218" y="10439"/>
                  </a:lnTo>
                  <a:lnTo>
                    <a:pt x="605218" y="0"/>
                  </a:lnTo>
                  <a:close/>
                </a:path>
                <a:path w="636905" h="31750">
                  <a:moveTo>
                    <a:pt x="636524" y="0"/>
                  </a:moveTo>
                  <a:lnTo>
                    <a:pt x="626084" y="0"/>
                  </a:lnTo>
                  <a:lnTo>
                    <a:pt x="615645" y="0"/>
                  </a:lnTo>
                  <a:lnTo>
                    <a:pt x="615645" y="10439"/>
                  </a:lnTo>
                  <a:lnTo>
                    <a:pt x="626084" y="10439"/>
                  </a:lnTo>
                  <a:lnTo>
                    <a:pt x="636524" y="10439"/>
                  </a:lnTo>
                  <a:lnTo>
                    <a:pt x="636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1404899" y="5902896"/>
              <a:ext cx="594995" cy="20955"/>
            </a:xfrm>
            <a:custGeom>
              <a:avLst/>
              <a:gdLst/>
              <a:ahLst/>
              <a:cxnLst/>
              <a:rect l="l" t="t" r="r" b="b"/>
              <a:pathLst>
                <a:path w="594994" h="20954">
                  <a:moveTo>
                    <a:pt x="10439" y="10439"/>
                  </a:moveTo>
                  <a:lnTo>
                    <a:pt x="0" y="10439"/>
                  </a:lnTo>
                  <a:lnTo>
                    <a:pt x="0" y="20878"/>
                  </a:lnTo>
                  <a:lnTo>
                    <a:pt x="10439" y="20878"/>
                  </a:lnTo>
                  <a:lnTo>
                    <a:pt x="10439" y="10439"/>
                  </a:lnTo>
                  <a:close/>
                </a:path>
                <a:path w="594994" h="20954">
                  <a:moveTo>
                    <a:pt x="41744" y="10439"/>
                  </a:moveTo>
                  <a:lnTo>
                    <a:pt x="31305" y="10439"/>
                  </a:lnTo>
                  <a:lnTo>
                    <a:pt x="31305" y="20878"/>
                  </a:lnTo>
                  <a:lnTo>
                    <a:pt x="41744" y="20878"/>
                  </a:lnTo>
                  <a:lnTo>
                    <a:pt x="41744" y="10439"/>
                  </a:lnTo>
                  <a:close/>
                </a:path>
                <a:path w="594994" h="20954">
                  <a:moveTo>
                    <a:pt x="146088" y="10439"/>
                  </a:moveTo>
                  <a:lnTo>
                    <a:pt x="146088" y="10439"/>
                  </a:lnTo>
                  <a:lnTo>
                    <a:pt x="62611" y="10439"/>
                  </a:lnTo>
                  <a:lnTo>
                    <a:pt x="62611" y="20878"/>
                  </a:lnTo>
                  <a:lnTo>
                    <a:pt x="146088" y="20878"/>
                  </a:lnTo>
                  <a:lnTo>
                    <a:pt x="146088" y="10439"/>
                  </a:lnTo>
                  <a:close/>
                </a:path>
                <a:path w="594994" h="20954">
                  <a:moveTo>
                    <a:pt x="166966" y="10439"/>
                  </a:moveTo>
                  <a:lnTo>
                    <a:pt x="156527" y="10439"/>
                  </a:lnTo>
                  <a:lnTo>
                    <a:pt x="156527" y="20878"/>
                  </a:lnTo>
                  <a:lnTo>
                    <a:pt x="166966" y="20878"/>
                  </a:lnTo>
                  <a:lnTo>
                    <a:pt x="166966" y="10439"/>
                  </a:lnTo>
                  <a:close/>
                </a:path>
                <a:path w="594994" h="20954">
                  <a:moveTo>
                    <a:pt x="594791" y="0"/>
                  </a:moveTo>
                  <a:lnTo>
                    <a:pt x="584352" y="0"/>
                  </a:lnTo>
                  <a:lnTo>
                    <a:pt x="584352" y="10439"/>
                  </a:lnTo>
                  <a:lnTo>
                    <a:pt x="594791" y="10439"/>
                  </a:lnTo>
                  <a:lnTo>
                    <a:pt x="59479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1624039" y="5918548"/>
              <a:ext cx="240029" cy="0"/>
            </a:xfrm>
            <a:custGeom>
              <a:avLst/>
              <a:gdLst/>
              <a:ahLst/>
              <a:cxnLst/>
              <a:rect l="l" t="t" r="r" b="b"/>
              <a:pathLst>
                <a:path w="240030">
                  <a:moveTo>
                    <a:pt x="0" y="0"/>
                  </a:moveTo>
                  <a:lnTo>
                    <a:pt x="240004" y="0"/>
                  </a:lnTo>
                </a:path>
              </a:pathLst>
            </a:custGeom>
            <a:ln w="10439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1394472" y="5913335"/>
              <a:ext cx="636905" cy="41910"/>
            </a:xfrm>
            <a:custGeom>
              <a:avLst/>
              <a:gdLst/>
              <a:ahLst/>
              <a:cxnLst/>
              <a:rect l="l" t="t" r="r" b="b"/>
              <a:pathLst>
                <a:path w="636905" h="41910">
                  <a:moveTo>
                    <a:pt x="31305" y="31305"/>
                  </a:moveTo>
                  <a:lnTo>
                    <a:pt x="20866" y="31305"/>
                  </a:lnTo>
                  <a:lnTo>
                    <a:pt x="20866" y="20878"/>
                  </a:lnTo>
                  <a:lnTo>
                    <a:pt x="20866" y="10439"/>
                  </a:lnTo>
                  <a:lnTo>
                    <a:pt x="10426" y="10439"/>
                  </a:lnTo>
                  <a:lnTo>
                    <a:pt x="10426" y="20866"/>
                  </a:lnTo>
                  <a:lnTo>
                    <a:pt x="0" y="20866"/>
                  </a:lnTo>
                  <a:lnTo>
                    <a:pt x="0" y="31305"/>
                  </a:lnTo>
                  <a:lnTo>
                    <a:pt x="10426" y="31305"/>
                  </a:lnTo>
                  <a:lnTo>
                    <a:pt x="10426" y="41744"/>
                  </a:lnTo>
                  <a:lnTo>
                    <a:pt x="20866" y="41744"/>
                  </a:lnTo>
                  <a:lnTo>
                    <a:pt x="31305" y="41744"/>
                  </a:lnTo>
                  <a:lnTo>
                    <a:pt x="31305" y="31305"/>
                  </a:lnTo>
                  <a:close/>
                </a:path>
                <a:path w="636905" h="41910">
                  <a:moveTo>
                    <a:pt x="52171" y="10439"/>
                  </a:moveTo>
                  <a:lnTo>
                    <a:pt x="41732" y="10439"/>
                  </a:lnTo>
                  <a:lnTo>
                    <a:pt x="31292" y="10439"/>
                  </a:lnTo>
                  <a:lnTo>
                    <a:pt x="31292" y="20878"/>
                  </a:lnTo>
                  <a:lnTo>
                    <a:pt x="41732" y="20878"/>
                  </a:lnTo>
                  <a:lnTo>
                    <a:pt x="41732" y="31305"/>
                  </a:lnTo>
                  <a:lnTo>
                    <a:pt x="41732" y="41744"/>
                  </a:lnTo>
                  <a:lnTo>
                    <a:pt x="52171" y="41744"/>
                  </a:lnTo>
                  <a:lnTo>
                    <a:pt x="52171" y="31305"/>
                  </a:lnTo>
                  <a:lnTo>
                    <a:pt x="52171" y="20878"/>
                  </a:lnTo>
                  <a:lnTo>
                    <a:pt x="52171" y="10439"/>
                  </a:lnTo>
                  <a:close/>
                </a:path>
                <a:path w="636905" h="41910">
                  <a:moveTo>
                    <a:pt x="93916" y="10439"/>
                  </a:moveTo>
                  <a:lnTo>
                    <a:pt x="83477" y="10439"/>
                  </a:lnTo>
                  <a:lnTo>
                    <a:pt x="73037" y="10439"/>
                  </a:lnTo>
                  <a:lnTo>
                    <a:pt x="62598" y="10439"/>
                  </a:lnTo>
                  <a:lnTo>
                    <a:pt x="62598" y="20878"/>
                  </a:lnTo>
                  <a:lnTo>
                    <a:pt x="73037" y="20878"/>
                  </a:lnTo>
                  <a:lnTo>
                    <a:pt x="73037" y="31305"/>
                  </a:lnTo>
                  <a:lnTo>
                    <a:pt x="83477" y="31305"/>
                  </a:lnTo>
                  <a:lnTo>
                    <a:pt x="93916" y="31305"/>
                  </a:lnTo>
                  <a:lnTo>
                    <a:pt x="93916" y="20878"/>
                  </a:lnTo>
                  <a:lnTo>
                    <a:pt x="93916" y="10439"/>
                  </a:lnTo>
                  <a:close/>
                </a:path>
                <a:path w="636905" h="41910">
                  <a:moveTo>
                    <a:pt x="114782" y="20866"/>
                  </a:moveTo>
                  <a:lnTo>
                    <a:pt x="104343" y="20866"/>
                  </a:lnTo>
                  <a:lnTo>
                    <a:pt x="104343" y="31305"/>
                  </a:lnTo>
                  <a:lnTo>
                    <a:pt x="114782" y="31305"/>
                  </a:lnTo>
                  <a:lnTo>
                    <a:pt x="114782" y="20866"/>
                  </a:lnTo>
                  <a:close/>
                </a:path>
                <a:path w="636905" h="41910">
                  <a:moveTo>
                    <a:pt x="219125" y="10439"/>
                  </a:moveTo>
                  <a:lnTo>
                    <a:pt x="219125" y="10439"/>
                  </a:lnTo>
                  <a:lnTo>
                    <a:pt x="177380" y="10439"/>
                  </a:lnTo>
                  <a:lnTo>
                    <a:pt x="177380" y="20866"/>
                  </a:lnTo>
                  <a:lnTo>
                    <a:pt x="166954" y="20866"/>
                  </a:lnTo>
                  <a:lnTo>
                    <a:pt x="156514" y="20866"/>
                  </a:lnTo>
                  <a:lnTo>
                    <a:pt x="156514" y="10439"/>
                  </a:lnTo>
                  <a:lnTo>
                    <a:pt x="146088" y="10439"/>
                  </a:lnTo>
                  <a:lnTo>
                    <a:pt x="135648" y="10439"/>
                  </a:lnTo>
                  <a:lnTo>
                    <a:pt x="135648" y="20866"/>
                  </a:lnTo>
                  <a:lnTo>
                    <a:pt x="125209" y="20866"/>
                  </a:lnTo>
                  <a:lnTo>
                    <a:pt x="125209" y="31305"/>
                  </a:lnTo>
                  <a:lnTo>
                    <a:pt x="135648" y="31305"/>
                  </a:lnTo>
                  <a:lnTo>
                    <a:pt x="135648" y="20878"/>
                  </a:lnTo>
                  <a:lnTo>
                    <a:pt x="146075" y="20878"/>
                  </a:lnTo>
                  <a:lnTo>
                    <a:pt x="156514" y="20878"/>
                  </a:lnTo>
                  <a:lnTo>
                    <a:pt x="156514" y="31305"/>
                  </a:lnTo>
                  <a:lnTo>
                    <a:pt x="166954" y="31305"/>
                  </a:lnTo>
                  <a:lnTo>
                    <a:pt x="177393" y="31305"/>
                  </a:lnTo>
                  <a:lnTo>
                    <a:pt x="177393" y="20878"/>
                  </a:lnTo>
                  <a:lnTo>
                    <a:pt x="187820" y="20878"/>
                  </a:lnTo>
                  <a:lnTo>
                    <a:pt x="198259" y="20878"/>
                  </a:lnTo>
                  <a:lnTo>
                    <a:pt x="208686" y="20878"/>
                  </a:lnTo>
                  <a:lnTo>
                    <a:pt x="208686" y="31305"/>
                  </a:lnTo>
                  <a:lnTo>
                    <a:pt x="219125" y="31305"/>
                  </a:lnTo>
                  <a:lnTo>
                    <a:pt x="219125" y="20878"/>
                  </a:lnTo>
                  <a:lnTo>
                    <a:pt x="219125" y="10439"/>
                  </a:lnTo>
                  <a:close/>
                </a:path>
                <a:path w="636905" h="41910">
                  <a:moveTo>
                    <a:pt x="250431" y="10439"/>
                  </a:moveTo>
                  <a:lnTo>
                    <a:pt x="239991" y="10439"/>
                  </a:lnTo>
                  <a:lnTo>
                    <a:pt x="239991" y="20866"/>
                  </a:lnTo>
                  <a:lnTo>
                    <a:pt x="229565" y="20866"/>
                  </a:lnTo>
                  <a:lnTo>
                    <a:pt x="229565" y="31305"/>
                  </a:lnTo>
                  <a:lnTo>
                    <a:pt x="240004" y="31305"/>
                  </a:lnTo>
                  <a:lnTo>
                    <a:pt x="240004" y="20878"/>
                  </a:lnTo>
                  <a:lnTo>
                    <a:pt x="250431" y="20878"/>
                  </a:lnTo>
                  <a:lnTo>
                    <a:pt x="250431" y="10439"/>
                  </a:lnTo>
                  <a:close/>
                </a:path>
                <a:path w="636905" h="41910">
                  <a:moveTo>
                    <a:pt x="292176" y="20866"/>
                  </a:moveTo>
                  <a:lnTo>
                    <a:pt x="281736" y="20866"/>
                  </a:lnTo>
                  <a:lnTo>
                    <a:pt x="271297" y="20866"/>
                  </a:lnTo>
                  <a:lnTo>
                    <a:pt x="271297" y="10439"/>
                  </a:lnTo>
                  <a:lnTo>
                    <a:pt x="260858" y="10439"/>
                  </a:lnTo>
                  <a:lnTo>
                    <a:pt x="260858" y="20878"/>
                  </a:lnTo>
                  <a:lnTo>
                    <a:pt x="271297" y="20878"/>
                  </a:lnTo>
                  <a:lnTo>
                    <a:pt x="271297" y="31305"/>
                  </a:lnTo>
                  <a:lnTo>
                    <a:pt x="281736" y="31305"/>
                  </a:lnTo>
                  <a:lnTo>
                    <a:pt x="292176" y="31305"/>
                  </a:lnTo>
                  <a:lnTo>
                    <a:pt x="292176" y="20866"/>
                  </a:lnTo>
                  <a:close/>
                </a:path>
                <a:path w="636905" h="41910">
                  <a:moveTo>
                    <a:pt x="365213" y="10439"/>
                  </a:moveTo>
                  <a:lnTo>
                    <a:pt x="354774" y="10439"/>
                  </a:lnTo>
                  <a:lnTo>
                    <a:pt x="354774" y="20866"/>
                  </a:lnTo>
                  <a:lnTo>
                    <a:pt x="344347" y="20866"/>
                  </a:lnTo>
                  <a:lnTo>
                    <a:pt x="344347" y="10439"/>
                  </a:lnTo>
                  <a:lnTo>
                    <a:pt x="333908" y="10439"/>
                  </a:lnTo>
                  <a:lnTo>
                    <a:pt x="323481" y="10439"/>
                  </a:lnTo>
                  <a:lnTo>
                    <a:pt x="313042" y="10439"/>
                  </a:lnTo>
                  <a:lnTo>
                    <a:pt x="302602" y="10439"/>
                  </a:lnTo>
                  <a:lnTo>
                    <a:pt x="302602" y="20878"/>
                  </a:lnTo>
                  <a:lnTo>
                    <a:pt x="313042" y="20878"/>
                  </a:lnTo>
                  <a:lnTo>
                    <a:pt x="313042" y="31305"/>
                  </a:lnTo>
                  <a:lnTo>
                    <a:pt x="323481" y="31305"/>
                  </a:lnTo>
                  <a:lnTo>
                    <a:pt x="323481" y="20878"/>
                  </a:lnTo>
                  <a:lnTo>
                    <a:pt x="333908" y="20878"/>
                  </a:lnTo>
                  <a:lnTo>
                    <a:pt x="344347" y="20878"/>
                  </a:lnTo>
                  <a:lnTo>
                    <a:pt x="344347" y="31305"/>
                  </a:lnTo>
                  <a:lnTo>
                    <a:pt x="354787" y="31305"/>
                  </a:lnTo>
                  <a:lnTo>
                    <a:pt x="354787" y="20878"/>
                  </a:lnTo>
                  <a:lnTo>
                    <a:pt x="365213" y="20878"/>
                  </a:lnTo>
                  <a:lnTo>
                    <a:pt x="365213" y="10439"/>
                  </a:lnTo>
                  <a:close/>
                </a:path>
                <a:path w="636905" h="41910">
                  <a:moveTo>
                    <a:pt x="406958" y="10439"/>
                  </a:moveTo>
                  <a:lnTo>
                    <a:pt x="396519" y="10439"/>
                  </a:lnTo>
                  <a:lnTo>
                    <a:pt x="386080" y="10439"/>
                  </a:lnTo>
                  <a:lnTo>
                    <a:pt x="375640" y="10439"/>
                  </a:lnTo>
                  <a:lnTo>
                    <a:pt x="375640" y="20878"/>
                  </a:lnTo>
                  <a:lnTo>
                    <a:pt x="386080" y="20878"/>
                  </a:lnTo>
                  <a:lnTo>
                    <a:pt x="386080" y="31305"/>
                  </a:lnTo>
                  <a:lnTo>
                    <a:pt x="396519" y="31305"/>
                  </a:lnTo>
                  <a:lnTo>
                    <a:pt x="406958" y="31305"/>
                  </a:lnTo>
                  <a:lnTo>
                    <a:pt x="406958" y="20878"/>
                  </a:lnTo>
                  <a:lnTo>
                    <a:pt x="406958" y="10439"/>
                  </a:lnTo>
                  <a:close/>
                </a:path>
                <a:path w="636905" h="41910">
                  <a:moveTo>
                    <a:pt x="438264" y="20866"/>
                  </a:moveTo>
                  <a:lnTo>
                    <a:pt x="427824" y="20866"/>
                  </a:lnTo>
                  <a:lnTo>
                    <a:pt x="417385" y="20866"/>
                  </a:lnTo>
                  <a:lnTo>
                    <a:pt x="417385" y="31305"/>
                  </a:lnTo>
                  <a:lnTo>
                    <a:pt x="427824" y="31305"/>
                  </a:lnTo>
                  <a:lnTo>
                    <a:pt x="438264" y="31305"/>
                  </a:lnTo>
                  <a:lnTo>
                    <a:pt x="438264" y="20866"/>
                  </a:lnTo>
                  <a:close/>
                </a:path>
                <a:path w="636905" h="41910">
                  <a:moveTo>
                    <a:pt x="479996" y="20866"/>
                  </a:moveTo>
                  <a:lnTo>
                    <a:pt x="469569" y="20866"/>
                  </a:lnTo>
                  <a:lnTo>
                    <a:pt x="459130" y="20866"/>
                  </a:lnTo>
                  <a:lnTo>
                    <a:pt x="448691" y="20866"/>
                  </a:lnTo>
                  <a:lnTo>
                    <a:pt x="448691" y="31305"/>
                  </a:lnTo>
                  <a:lnTo>
                    <a:pt x="459130" y="31305"/>
                  </a:lnTo>
                  <a:lnTo>
                    <a:pt x="469557" y="31305"/>
                  </a:lnTo>
                  <a:lnTo>
                    <a:pt x="479996" y="31305"/>
                  </a:lnTo>
                  <a:lnTo>
                    <a:pt x="479996" y="20866"/>
                  </a:lnTo>
                  <a:close/>
                </a:path>
                <a:path w="636905" h="41910">
                  <a:moveTo>
                    <a:pt x="573913" y="0"/>
                  </a:moveTo>
                  <a:lnTo>
                    <a:pt x="573913" y="0"/>
                  </a:lnTo>
                  <a:lnTo>
                    <a:pt x="532168" y="0"/>
                  </a:lnTo>
                  <a:lnTo>
                    <a:pt x="532168" y="10439"/>
                  </a:lnTo>
                  <a:lnTo>
                    <a:pt x="532168" y="20866"/>
                  </a:lnTo>
                  <a:lnTo>
                    <a:pt x="521741" y="20866"/>
                  </a:lnTo>
                  <a:lnTo>
                    <a:pt x="511302" y="20866"/>
                  </a:lnTo>
                  <a:lnTo>
                    <a:pt x="511302" y="10439"/>
                  </a:lnTo>
                  <a:lnTo>
                    <a:pt x="511302" y="0"/>
                  </a:lnTo>
                  <a:lnTo>
                    <a:pt x="500862" y="0"/>
                  </a:lnTo>
                  <a:lnTo>
                    <a:pt x="500862" y="10439"/>
                  </a:lnTo>
                  <a:lnTo>
                    <a:pt x="490423" y="10439"/>
                  </a:lnTo>
                  <a:lnTo>
                    <a:pt x="490423" y="20878"/>
                  </a:lnTo>
                  <a:lnTo>
                    <a:pt x="500862" y="20878"/>
                  </a:lnTo>
                  <a:lnTo>
                    <a:pt x="500862" y="31305"/>
                  </a:lnTo>
                  <a:lnTo>
                    <a:pt x="511302" y="31305"/>
                  </a:lnTo>
                  <a:lnTo>
                    <a:pt x="521728" y="31305"/>
                  </a:lnTo>
                  <a:lnTo>
                    <a:pt x="532168" y="31305"/>
                  </a:lnTo>
                  <a:lnTo>
                    <a:pt x="532168" y="20878"/>
                  </a:lnTo>
                  <a:lnTo>
                    <a:pt x="542607" y="20878"/>
                  </a:lnTo>
                  <a:lnTo>
                    <a:pt x="542607" y="31305"/>
                  </a:lnTo>
                  <a:lnTo>
                    <a:pt x="553046" y="31305"/>
                  </a:lnTo>
                  <a:lnTo>
                    <a:pt x="553046" y="20878"/>
                  </a:lnTo>
                  <a:lnTo>
                    <a:pt x="553046" y="10439"/>
                  </a:lnTo>
                  <a:lnTo>
                    <a:pt x="563473" y="10439"/>
                  </a:lnTo>
                  <a:lnTo>
                    <a:pt x="573913" y="10439"/>
                  </a:lnTo>
                  <a:lnTo>
                    <a:pt x="573913" y="0"/>
                  </a:lnTo>
                  <a:close/>
                </a:path>
                <a:path w="636905" h="41910">
                  <a:moveTo>
                    <a:pt x="636524" y="20866"/>
                  </a:moveTo>
                  <a:lnTo>
                    <a:pt x="626084" y="20866"/>
                  </a:lnTo>
                  <a:lnTo>
                    <a:pt x="615645" y="20866"/>
                  </a:lnTo>
                  <a:lnTo>
                    <a:pt x="615645" y="10439"/>
                  </a:lnTo>
                  <a:lnTo>
                    <a:pt x="626084" y="10439"/>
                  </a:lnTo>
                  <a:lnTo>
                    <a:pt x="626084" y="0"/>
                  </a:lnTo>
                  <a:lnTo>
                    <a:pt x="615645" y="0"/>
                  </a:lnTo>
                  <a:lnTo>
                    <a:pt x="605218" y="0"/>
                  </a:lnTo>
                  <a:lnTo>
                    <a:pt x="594779" y="0"/>
                  </a:lnTo>
                  <a:lnTo>
                    <a:pt x="594779" y="10439"/>
                  </a:lnTo>
                  <a:lnTo>
                    <a:pt x="605205" y="10439"/>
                  </a:lnTo>
                  <a:lnTo>
                    <a:pt x="605205" y="20866"/>
                  </a:lnTo>
                  <a:lnTo>
                    <a:pt x="594779" y="20866"/>
                  </a:lnTo>
                  <a:lnTo>
                    <a:pt x="594779" y="10439"/>
                  </a:lnTo>
                  <a:lnTo>
                    <a:pt x="584352" y="10439"/>
                  </a:lnTo>
                  <a:lnTo>
                    <a:pt x="573913" y="10439"/>
                  </a:lnTo>
                  <a:lnTo>
                    <a:pt x="573913" y="20866"/>
                  </a:lnTo>
                  <a:lnTo>
                    <a:pt x="573913" y="31305"/>
                  </a:lnTo>
                  <a:lnTo>
                    <a:pt x="584339" y="31305"/>
                  </a:lnTo>
                  <a:lnTo>
                    <a:pt x="594779" y="31305"/>
                  </a:lnTo>
                  <a:lnTo>
                    <a:pt x="605218" y="31305"/>
                  </a:lnTo>
                  <a:lnTo>
                    <a:pt x="605218" y="20878"/>
                  </a:lnTo>
                  <a:lnTo>
                    <a:pt x="615645" y="20878"/>
                  </a:lnTo>
                  <a:lnTo>
                    <a:pt x="615645" y="31305"/>
                  </a:lnTo>
                  <a:lnTo>
                    <a:pt x="626084" y="31305"/>
                  </a:lnTo>
                  <a:lnTo>
                    <a:pt x="636524" y="31305"/>
                  </a:lnTo>
                  <a:lnTo>
                    <a:pt x="636524" y="2086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1404899" y="5944641"/>
              <a:ext cx="626110" cy="31750"/>
            </a:xfrm>
            <a:custGeom>
              <a:avLst/>
              <a:gdLst/>
              <a:ahLst/>
              <a:cxnLst/>
              <a:rect l="l" t="t" r="r" b="b"/>
              <a:pathLst>
                <a:path w="626110" h="31750">
                  <a:moveTo>
                    <a:pt x="31305" y="10439"/>
                  </a:moveTo>
                  <a:lnTo>
                    <a:pt x="20878" y="10439"/>
                  </a:lnTo>
                  <a:lnTo>
                    <a:pt x="10439" y="10439"/>
                  </a:lnTo>
                  <a:lnTo>
                    <a:pt x="0" y="10439"/>
                  </a:lnTo>
                  <a:lnTo>
                    <a:pt x="0" y="20866"/>
                  </a:lnTo>
                  <a:lnTo>
                    <a:pt x="0" y="31305"/>
                  </a:lnTo>
                  <a:lnTo>
                    <a:pt x="10439" y="31305"/>
                  </a:lnTo>
                  <a:lnTo>
                    <a:pt x="10439" y="20878"/>
                  </a:lnTo>
                  <a:lnTo>
                    <a:pt x="20866" y="20878"/>
                  </a:lnTo>
                  <a:lnTo>
                    <a:pt x="20866" y="31305"/>
                  </a:lnTo>
                  <a:lnTo>
                    <a:pt x="31305" y="31305"/>
                  </a:lnTo>
                  <a:lnTo>
                    <a:pt x="31305" y="20878"/>
                  </a:lnTo>
                  <a:lnTo>
                    <a:pt x="31305" y="10439"/>
                  </a:lnTo>
                  <a:close/>
                </a:path>
                <a:path w="626110" h="31750">
                  <a:moveTo>
                    <a:pt x="41744" y="0"/>
                  </a:moveTo>
                  <a:lnTo>
                    <a:pt x="31305" y="0"/>
                  </a:lnTo>
                  <a:lnTo>
                    <a:pt x="31305" y="10439"/>
                  </a:lnTo>
                  <a:lnTo>
                    <a:pt x="41744" y="10439"/>
                  </a:lnTo>
                  <a:lnTo>
                    <a:pt x="41744" y="0"/>
                  </a:lnTo>
                  <a:close/>
                </a:path>
                <a:path w="626110" h="31750">
                  <a:moveTo>
                    <a:pt x="62611" y="0"/>
                  </a:moveTo>
                  <a:lnTo>
                    <a:pt x="52171" y="0"/>
                  </a:lnTo>
                  <a:lnTo>
                    <a:pt x="52171" y="10439"/>
                  </a:lnTo>
                  <a:lnTo>
                    <a:pt x="62611" y="10439"/>
                  </a:lnTo>
                  <a:lnTo>
                    <a:pt x="62611" y="0"/>
                  </a:lnTo>
                  <a:close/>
                </a:path>
                <a:path w="626110" h="31750">
                  <a:moveTo>
                    <a:pt x="73050" y="10439"/>
                  </a:moveTo>
                  <a:lnTo>
                    <a:pt x="62611" y="10439"/>
                  </a:lnTo>
                  <a:lnTo>
                    <a:pt x="62611" y="20866"/>
                  </a:lnTo>
                  <a:lnTo>
                    <a:pt x="52171" y="20866"/>
                  </a:lnTo>
                  <a:lnTo>
                    <a:pt x="52171" y="31305"/>
                  </a:lnTo>
                  <a:lnTo>
                    <a:pt x="62611" y="31305"/>
                  </a:lnTo>
                  <a:lnTo>
                    <a:pt x="62611" y="20878"/>
                  </a:lnTo>
                  <a:lnTo>
                    <a:pt x="73050" y="20878"/>
                  </a:lnTo>
                  <a:lnTo>
                    <a:pt x="73050" y="10439"/>
                  </a:lnTo>
                  <a:close/>
                </a:path>
                <a:path w="626110" h="31750">
                  <a:moveTo>
                    <a:pt x="93916" y="0"/>
                  </a:moveTo>
                  <a:lnTo>
                    <a:pt x="83489" y="0"/>
                  </a:lnTo>
                  <a:lnTo>
                    <a:pt x="73050" y="0"/>
                  </a:lnTo>
                  <a:lnTo>
                    <a:pt x="73050" y="10439"/>
                  </a:lnTo>
                  <a:lnTo>
                    <a:pt x="83477" y="10439"/>
                  </a:lnTo>
                  <a:lnTo>
                    <a:pt x="93916" y="10439"/>
                  </a:lnTo>
                  <a:lnTo>
                    <a:pt x="93916" y="0"/>
                  </a:lnTo>
                  <a:close/>
                </a:path>
                <a:path w="626110" h="31750">
                  <a:moveTo>
                    <a:pt x="104355" y="10439"/>
                  </a:moveTo>
                  <a:lnTo>
                    <a:pt x="93916" y="10439"/>
                  </a:lnTo>
                  <a:lnTo>
                    <a:pt x="93916" y="20866"/>
                  </a:lnTo>
                  <a:lnTo>
                    <a:pt x="83477" y="20866"/>
                  </a:lnTo>
                  <a:lnTo>
                    <a:pt x="83477" y="31305"/>
                  </a:lnTo>
                  <a:lnTo>
                    <a:pt x="93916" y="31305"/>
                  </a:lnTo>
                  <a:lnTo>
                    <a:pt x="93916" y="20878"/>
                  </a:lnTo>
                  <a:lnTo>
                    <a:pt x="104355" y="20878"/>
                  </a:lnTo>
                  <a:lnTo>
                    <a:pt x="104355" y="10439"/>
                  </a:lnTo>
                  <a:close/>
                </a:path>
                <a:path w="626110" h="31750">
                  <a:moveTo>
                    <a:pt x="114795" y="0"/>
                  </a:moveTo>
                  <a:lnTo>
                    <a:pt x="104355" y="0"/>
                  </a:lnTo>
                  <a:lnTo>
                    <a:pt x="104355" y="10439"/>
                  </a:lnTo>
                  <a:lnTo>
                    <a:pt x="114795" y="10439"/>
                  </a:lnTo>
                  <a:lnTo>
                    <a:pt x="114795" y="0"/>
                  </a:lnTo>
                  <a:close/>
                </a:path>
                <a:path w="626110" h="31750">
                  <a:moveTo>
                    <a:pt x="166966" y="0"/>
                  </a:moveTo>
                  <a:lnTo>
                    <a:pt x="166966" y="0"/>
                  </a:lnTo>
                  <a:lnTo>
                    <a:pt x="125222" y="0"/>
                  </a:lnTo>
                  <a:lnTo>
                    <a:pt x="125222" y="10439"/>
                  </a:lnTo>
                  <a:lnTo>
                    <a:pt x="125222" y="20866"/>
                  </a:lnTo>
                  <a:lnTo>
                    <a:pt x="114782" y="20866"/>
                  </a:lnTo>
                  <a:lnTo>
                    <a:pt x="114782" y="31305"/>
                  </a:lnTo>
                  <a:lnTo>
                    <a:pt x="166966" y="31305"/>
                  </a:lnTo>
                  <a:lnTo>
                    <a:pt x="166966" y="20866"/>
                  </a:lnTo>
                  <a:lnTo>
                    <a:pt x="156527" y="20866"/>
                  </a:lnTo>
                  <a:lnTo>
                    <a:pt x="146088" y="20866"/>
                  </a:lnTo>
                  <a:lnTo>
                    <a:pt x="135661" y="20866"/>
                  </a:lnTo>
                  <a:lnTo>
                    <a:pt x="135661" y="10439"/>
                  </a:lnTo>
                  <a:lnTo>
                    <a:pt x="146088" y="10439"/>
                  </a:lnTo>
                  <a:lnTo>
                    <a:pt x="156527" y="10439"/>
                  </a:lnTo>
                  <a:lnTo>
                    <a:pt x="166966" y="10439"/>
                  </a:lnTo>
                  <a:lnTo>
                    <a:pt x="166966" y="0"/>
                  </a:lnTo>
                  <a:close/>
                </a:path>
                <a:path w="626110" h="31750">
                  <a:moveTo>
                    <a:pt x="187833" y="0"/>
                  </a:moveTo>
                  <a:lnTo>
                    <a:pt x="177393" y="0"/>
                  </a:lnTo>
                  <a:lnTo>
                    <a:pt x="177393" y="10439"/>
                  </a:lnTo>
                  <a:lnTo>
                    <a:pt x="187833" y="10439"/>
                  </a:lnTo>
                  <a:lnTo>
                    <a:pt x="187833" y="0"/>
                  </a:lnTo>
                  <a:close/>
                </a:path>
                <a:path w="626110" h="31750">
                  <a:moveTo>
                    <a:pt x="219138" y="20866"/>
                  </a:moveTo>
                  <a:lnTo>
                    <a:pt x="208699" y="20866"/>
                  </a:lnTo>
                  <a:lnTo>
                    <a:pt x="208699" y="10439"/>
                  </a:lnTo>
                  <a:lnTo>
                    <a:pt x="208699" y="0"/>
                  </a:lnTo>
                  <a:lnTo>
                    <a:pt x="198259" y="0"/>
                  </a:lnTo>
                  <a:lnTo>
                    <a:pt x="198259" y="10439"/>
                  </a:lnTo>
                  <a:lnTo>
                    <a:pt x="187833" y="10439"/>
                  </a:lnTo>
                  <a:lnTo>
                    <a:pt x="187833" y="20866"/>
                  </a:lnTo>
                  <a:lnTo>
                    <a:pt x="187833" y="31305"/>
                  </a:lnTo>
                  <a:lnTo>
                    <a:pt x="198272" y="31305"/>
                  </a:lnTo>
                  <a:lnTo>
                    <a:pt x="198272" y="20878"/>
                  </a:lnTo>
                  <a:lnTo>
                    <a:pt x="208699" y="20878"/>
                  </a:lnTo>
                  <a:lnTo>
                    <a:pt x="208699" y="31305"/>
                  </a:lnTo>
                  <a:lnTo>
                    <a:pt x="219138" y="31305"/>
                  </a:lnTo>
                  <a:lnTo>
                    <a:pt x="219138" y="20866"/>
                  </a:lnTo>
                  <a:close/>
                </a:path>
                <a:path w="626110" h="31750">
                  <a:moveTo>
                    <a:pt x="271310" y="20866"/>
                  </a:moveTo>
                  <a:lnTo>
                    <a:pt x="260870" y="20866"/>
                  </a:lnTo>
                  <a:lnTo>
                    <a:pt x="260870" y="10439"/>
                  </a:lnTo>
                  <a:lnTo>
                    <a:pt x="260870" y="0"/>
                  </a:lnTo>
                  <a:lnTo>
                    <a:pt x="219138" y="0"/>
                  </a:lnTo>
                  <a:lnTo>
                    <a:pt x="219138" y="10439"/>
                  </a:lnTo>
                  <a:lnTo>
                    <a:pt x="229565" y="10439"/>
                  </a:lnTo>
                  <a:lnTo>
                    <a:pt x="229565" y="20878"/>
                  </a:lnTo>
                  <a:lnTo>
                    <a:pt x="240004" y="20878"/>
                  </a:lnTo>
                  <a:lnTo>
                    <a:pt x="240004" y="10439"/>
                  </a:lnTo>
                  <a:lnTo>
                    <a:pt x="250431" y="10439"/>
                  </a:lnTo>
                  <a:lnTo>
                    <a:pt x="250431" y="20878"/>
                  </a:lnTo>
                  <a:lnTo>
                    <a:pt x="260870" y="20878"/>
                  </a:lnTo>
                  <a:lnTo>
                    <a:pt x="260870" y="31305"/>
                  </a:lnTo>
                  <a:lnTo>
                    <a:pt x="271310" y="31305"/>
                  </a:lnTo>
                  <a:lnTo>
                    <a:pt x="271310" y="20866"/>
                  </a:lnTo>
                  <a:close/>
                </a:path>
                <a:path w="626110" h="31750">
                  <a:moveTo>
                    <a:pt x="333921" y="0"/>
                  </a:moveTo>
                  <a:lnTo>
                    <a:pt x="333921" y="0"/>
                  </a:lnTo>
                  <a:lnTo>
                    <a:pt x="292176" y="0"/>
                  </a:lnTo>
                  <a:lnTo>
                    <a:pt x="292176" y="10439"/>
                  </a:lnTo>
                  <a:lnTo>
                    <a:pt x="302615" y="10439"/>
                  </a:lnTo>
                  <a:lnTo>
                    <a:pt x="302615" y="20878"/>
                  </a:lnTo>
                  <a:lnTo>
                    <a:pt x="313042" y="20878"/>
                  </a:lnTo>
                  <a:lnTo>
                    <a:pt x="313042" y="31305"/>
                  </a:lnTo>
                  <a:lnTo>
                    <a:pt x="323481" y="31305"/>
                  </a:lnTo>
                  <a:lnTo>
                    <a:pt x="323481" y="20878"/>
                  </a:lnTo>
                  <a:lnTo>
                    <a:pt x="323481" y="10439"/>
                  </a:lnTo>
                  <a:lnTo>
                    <a:pt x="333921" y="10439"/>
                  </a:lnTo>
                  <a:lnTo>
                    <a:pt x="333921" y="0"/>
                  </a:lnTo>
                  <a:close/>
                </a:path>
                <a:path w="626110" h="31750">
                  <a:moveTo>
                    <a:pt x="438264" y="0"/>
                  </a:moveTo>
                  <a:lnTo>
                    <a:pt x="427824" y="0"/>
                  </a:lnTo>
                  <a:lnTo>
                    <a:pt x="427824" y="10439"/>
                  </a:lnTo>
                  <a:lnTo>
                    <a:pt x="417398" y="10439"/>
                  </a:lnTo>
                  <a:lnTo>
                    <a:pt x="417398" y="0"/>
                  </a:lnTo>
                  <a:lnTo>
                    <a:pt x="406958" y="0"/>
                  </a:lnTo>
                  <a:lnTo>
                    <a:pt x="406958" y="10439"/>
                  </a:lnTo>
                  <a:lnTo>
                    <a:pt x="396532" y="10439"/>
                  </a:lnTo>
                  <a:lnTo>
                    <a:pt x="396532" y="0"/>
                  </a:lnTo>
                  <a:lnTo>
                    <a:pt x="386092" y="0"/>
                  </a:lnTo>
                  <a:lnTo>
                    <a:pt x="375653" y="0"/>
                  </a:lnTo>
                  <a:lnTo>
                    <a:pt x="375653" y="10439"/>
                  </a:lnTo>
                  <a:lnTo>
                    <a:pt x="365226" y="10439"/>
                  </a:lnTo>
                  <a:lnTo>
                    <a:pt x="354787" y="10439"/>
                  </a:lnTo>
                  <a:lnTo>
                    <a:pt x="344347" y="10439"/>
                  </a:lnTo>
                  <a:lnTo>
                    <a:pt x="344347" y="20878"/>
                  </a:lnTo>
                  <a:lnTo>
                    <a:pt x="386092" y="20878"/>
                  </a:lnTo>
                  <a:lnTo>
                    <a:pt x="386092" y="10439"/>
                  </a:lnTo>
                  <a:lnTo>
                    <a:pt x="396519" y="10439"/>
                  </a:lnTo>
                  <a:lnTo>
                    <a:pt x="396519" y="20878"/>
                  </a:lnTo>
                  <a:lnTo>
                    <a:pt x="406958" y="20878"/>
                  </a:lnTo>
                  <a:lnTo>
                    <a:pt x="417398" y="20878"/>
                  </a:lnTo>
                  <a:lnTo>
                    <a:pt x="427824" y="20878"/>
                  </a:lnTo>
                  <a:lnTo>
                    <a:pt x="438264" y="20878"/>
                  </a:lnTo>
                  <a:lnTo>
                    <a:pt x="438264" y="10439"/>
                  </a:lnTo>
                  <a:lnTo>
                    <a:pt x="438264" y="0"/>
                  </a:lnTo>
                  <a:close/>
                </a:path>
                <a:path w="626110" h="31750">
                  <a:moveTo>
                    <a:pt x="480009" y="10439"/>
                  </a:moveTo>
                  <a:lnTo>
                    <a:pt x="469569" y="10439"/>
                  </a:lnTo>
                  <a:lnTo>
                    <a:pt x="469569" y="0"/>
                  </a:lnTo>
                  <a:lnTo>
                    <a:pt x="459130" y="0"/>
                  </a:lnTo>
                  <a:lnTo>
                    <a:pt x="459130" y="10439"/>
                  </a:lnTo>
                  <a:lnTo>
                    <a:pt x="448703" y="10439"/>
                  </a:lnTo>
                  <a:lnTo>
                    <a:pt x="448703" y="20878"/>
                  </a:lnTo>
                  <a:lnTo>
                    <a:pt x="459130" y="20878"/>
                  </a:lnTo>
                  <a:lnTo>
                    <a:pt x="469569" y="20878"/>
                  </a:lnTo>
                  <a:lnTo>
                    <a:pt x="480009" y="20878"/>
                  </a:lnTo>
                  <a:lnTo>
                    <a:pt x="480009" y="10439"/>
                  </a:lnTo>
                  <a:close/>
                </a:path>
                <a:path w="626110" h="31750">
                  <a:moveTo>
                    <a:pt x="521741" y="0"/>
                  </a:moveTo>
                  <a:lnTo>
                    <a:pt x="511314" y="0"/>
                  </a:lnTo>
                  <a:lnTo>
                    <a:pt x="500875" y="0"/>
                  </a:lnTo>
                  <a:lnTo>
                    <a:pt x="500875" y="10439"/>
                  </a:lnTo>
                  <a:lnTo>
                    <a:pt x="511302" y="10439"/>
                  </a:lnTo>
                  <a:lnTo>
                    <a:pt x="511302" y="20878"/>
                  </a:lnTo>
                  <a:lnTo>
                    <a:pt x="521741" y="20878"/>
                  </a:lnTo>
                  <a:lnTo>
                    <a:pt x="521741" y="10439"/>
                  </a:lnTo>
                  <a:lnTo>
                    <a:pt x="521741" y="0"/>
                  </a:lnTo>
                  <a:close/>
                </a:path>
                <a:path w="626110" h="31750">
                  <a:moveTo>
                    <a:pt x="553046" y="0"/>
                  </a:moveTo>
                  <a:lnTo>
                    <a:pt x="542620" y="0"/>
                  </a:lnTo>
                  <a:lnTo>
                    <a:pt x="532180" y="0"/>
                  </a:lnTo>
                  <a:lnTo>
                    <a:pt x="532180" y="10439"/>
                  </a:lnTo>
                  <a:lnTo>
                    <a:pt x="532180" y="20878"/>
                  </a:lnTo>
                  <a:lnTo>
                    <a:pt x="542620" y="20878"/>
                  </a:lnTo>
                  <a:lnTo>
                    <a:pt x="542620" y="10439"/>
                  </a:lnTo>
                  <a:lnTo>
                    <a:pt x="553046" y="10439"/>
                  </a:lnTo>
                  <a:lnTo>
                    <a:pt x="553046" y="0"/>
                  </a:lnTo>
                  <a:close/>
                </a:path>
                <a:path w="626110" h="31750">
                  <a:moveTo>
                    <a:pt x="573925" y="0"/>
                  </a:moveTo>
                  <a:lnTo>
                    <a:pt x="563486" y="0"/>
                  </a:lnTo>
                  <a:lnTo>
                    <a:pt x="563486" y="10439"/>
                  </a:lnTo>
                  <a:lnTo>
                    <a:pt x="573925" y="10439"/>
                  </a:lnTo>
                  <a:lnTo>
                    <a:pt x="573925" y="0"/>
                  </a:lnTo>
                  <a:close/>
                </a:path>
                <a:path w="626110" h="31750">
                  <a:moveTo>
                    <a:pt x="626097" y="0"/>
                  </a:moveTo>
                  <a:lnTo>
                    <a:pt x="615657" y="0"/>
                  </a:lnTo>
                  <a:lnTo>
                    <a:pt x="605218" y="0"/>
                  </a:lnTo>
                  <a:lnTo>
                    <a:pt x="594779" y="0"/>
                  </a:lnTo>
                  <a:lnTo>
                    <a:pt x="594779" y="10439"/>
                  </a:lnTo>
                  <a:lnTo>
                    <a:pt x="605218" y="10439"/>
                  </a:lnTo>
                  <a:lnTo>
                    <a:pt x="615657" y="10439"/>
                  </a:lnTo>
                  <a:lnTo>
                    <a:pt x="615657" y="20878"/>
                  </a:lnTo>
                  <a:lnTo>
                    <a:pt x="626097" y="20878"/>
                  </a:lnTo>
                  <a:lnTo>
                    <a:pt x="626097" y="10439"/>
                  </a:lnTo>
                  <a:lnTo>
                    <a:pt x="62609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1394472" y="5965507"/>
              <a:ext cx="626110" cy="31750"/>
            </a:xfrm>
            <a:custGeom>
              <a:avLst/>
              <a:gdLst/>
              <a:ahLst/>
              <a:cxnLst/>
              <a:rect l="l" t="t" r="r" b="b"/>
              <a:pathLst>
                <a:path w="626110" h="31750">
                  <a:moveTo>
                    <a:pt x="135648" y="10439"/>
                  </a:moveTo>
                  <a:lnTo>
                    <a:pt x="135648" y="10439"/>
                  </a:lnTo>
                  <a:lnTo>
                    <a:pt x="83477" y="10439"/>
                  </a:lnTo>
                  <a:lnTo>
                    <a:pt x="83477" y="20866"/>
                  </a:lnTo>
                  <a:lnTo>
                    <a:pt x="73037" y="20866"/>
                  </a:lnTo>
                  <a:lnTo>
                    <a:pt x="62611" y="20866"/>
                  </a:lnTo>
                  <a:lnTo>
                    <a:pt x="62611" y="10439"/>
                  </a:lnTo>
                  <a:lnTo>
                    <a:pt x="52171" y="10439"/>
                  </a:lnTo>
                  <a:lnTo>
                    <a:pt x="52171" y="20866"/>
                  </a:lnTo>
                  <a:lnTo>
                    <a:pt x="41732" y="20866"/>
                  </a:lnTo>
                  <a:lnTo>
                    <a:pt x="41732" y="10439"/>
                  </a:lnTo>
                  <a:lnTo>
                    <a:pt x="31305" y="10439"/>
                  </a:lnTo>
                  <a:lnTo>
                    <a:pt x="20866" y="10439"/>
                  </a:lnTo>
                  <a:lnTo>
                    <a:pt x="20866" y="20866"/>
                  </a:lnTo>
                  <a:lnTo>
                    <a:pt x="10439" y="20866"/>
                  </a:lnTo>
                  <a:lnTo>
                    <a:pt x="10439" y="10439"/>
                  </a:lnTo>
                  <a:lnTo>
                    <a:pt x="0" y="10439"/>
                  </a:lnTo>
                  <a:lnTo>
                    <a:pt x="0" y="20878"/>
                  </a:lnTo>
                  <a:lnTo>
                    <a:pt x="10426" y="20878"/>
                  </a:lnTo>
                  <a:lnTo>
                    <a:pt x="10426" y="31305"/>
                  </a:lnTo>
                  <a:lnTo>
                    <a:pt x="114782" y="31305"/>
                  </a:lnTo>
                  <a:lnTo>
                    <a:pt x="114782" y="20878"/>
                  </a:lnTo>
                  <a:lnTo>
                    <a:pt x="125209" y="20878"/>
                  </a:lnTo>
                  <a:lnTo>
                    <a:pt x="135648" y="20878"/>
                  </a:lnTo>
                  <a:lnTo>
                    <a:pt x="135648" y="10439"/>
                  </a:lnTo>
                  <a:close/>
                </a:path>
                <a:path w="626110" h="31750">
                  <a:moveTo>
                    <a:pt x="229565" y="10439"/>
                  </a:moveTo>
                  <a:lnTo>
                    <a:pt x="219125" y="10439"/>
                  </a:lnTo>
                  <a:lnTo>
                    <a:pt x="208686" y="10439"/>
                  </a:lnTo>
                  <a:lnTo>
                    <a:pt x="208686" y="20866"/>
                  </a:lnTo>
                  <a:lnTo>
                    <a:pt x="198259" y="20866"/>
                  </a:lnTo>
                  <a:lnTo>
                    <a:pt x="187820" y="20866"/>
                  </a:lnTo>
                  <a:lnTo>
                    <a:pt x="177393" y="20866"/>
                  </a:lnTo>
                  <a:lnTo>
                    <a:pt x="177393" y="10439"/>
                  </a:lnTo>
                  <a:lnTo>
                    <a:pt x="166954" y="10439"/>
                  </a:lnTo>
                  <a:lnTo>
                    <a:pt x="166954" y="20866"/>
                  </a:lnTo>
                  <a:lnTo>
                    <a:pt x="156514" y="20866"/>
                  </a:lnTo>
                  <a:lnTo>
                    <a:pt x="156514" y="10439"/>
                  </a:lnTo>
                  <a:lnTo>
                    <a:pt x="146075" y="10439"/>
                  </a:lnTo>
                  <a:lnTo>
                    <a:pt x="146075" y="20866"/>
                  </a:lnTo>
                  <a:lnTo>
                    <a:pt x="146075" y="31305"/>
                  </a:lnTo>
                  <a:lnTo>
                    <a:pt x="156514" y="31305"/>
                  </a:lnTo>
                  <a:lnTo>
                    <a:pt x="166954" y="31305"/>
                  </a:lnTo>
                  <a:lnTo>
                    <a:pt x="166954" y="20878"/>
                  </a:lnTo>
                  <a:lnTo>
                    <a:pt x="177380" y="20878"/>
                  </a:lnTo>
                  <a:lnTo>
                    <a:pt x="177380" y="31305"/>
                  </a:lnTo>
                  <a:lnTo>
                    <a:pt x="187820" y="31305"/>
                  </a:lnTo>
                  <a:lnTo>
                    <a:pt x="198259" y="31305"/>
                  </a:lnTo>
                  <a:lnTo>
                    <a:pt x="208686" y="31305"/>
                  </a:lnTo>
                  <a:lnTo>
                    <a:pt x="219125" y="31305"/>
                  </a:lnTo>
                  <a:lnTo>
                    <a:pt x="219125" y="20878"/>
                  </a:lnTo>
                  <a:lnTo>
                    <a:pt x="229565" y="20878"/>
                  </a:lnTo>
                  <a:lnTo>
                    <a:pt x="229565" y="10439"/>
                  </a:lnTo>
                  <a:close/>
                </a:path>
                <a:path w="626110" h="31750">
                  <a:moveTo>
                    <a:pt x="271297" y="20866"/>
                  </a:moveTo>
                  <a:lnTo>
                    <a:pt x="260870" y="20866"/>
                  </a:lnTo>
                  <a:lnTo>
                    <a:pt x="250431" y="20866"/>
                  </a:lnTo>
                  <a:lnTo>
                    <a:pt x="239991" y="20866"/>
                  </a:lnTo>
                  <a:lnTo>
                    <a:pt x="239991" y="31305"/>
                  </a:lnTo>
                  <a:lnTo>
                    <a:pt x="250431" y="31305"/>
                  </a:lnTo>
                  <a:lnTo>
                    <a:pt x="260858" y="31305"/>
                  </a:lnTo>
                  <a:lnTo>
                    <a:pt x="271297" y="31305"/>
                  </a:lnTo>
                  <a:lnTo>
                    <a:pt x="271297" y="20866"/>
                  </a:lnTo>
                  <a:close/>
                </a:path>
                <a:path w="626110" h="31750">
                  <a:moveTo>
                    <a:pt x="365213" y="10439"/>
                  </a:moveTo>
                  <a:lnTo>
                    <a:pt x="354787" y="10439"/>
                  </a:lnTo>
                  <a:lnTo>
                    <a:pt x="344347" y="10439"/>
                  </a:lnTo>
                  <a:lnTo>
                    <a:pt x="344347" y="0"/>
                  </a:lnTo>
                  <a:lnTo>
                    <a:pt x="333908" y="0"/>
                  </a:lnTo>
                  <a:lnTo>
                    <a:pt x="323469" y="0"/>
                  </a:lnTo>
                  <a:lnTo>
                    <a:pt x="323469" y="10439"/>
                  </a:lnTo>
                  <a:lnTo>
                    <a:pt x="313042" y="10439"/>
                  </a:lnTo>
                  <a:lnTo>
                    <a:pt x="302602" y="10439"/>
                  </a:lnTo>
                  <a:lnTo>
                    <a:pt x="302602" y="20866"/>
                  </a:lnTo>
                  <a:lnTo>
                    <a:pt x="292176" y="20866"/>
                  </a:lnTo>
                  <a:lnTo>
                    <a:pt x="292176" y="10439"/>
                  </a:lnTo>
                  <a:lnTo>
                    <a:pt x="281736" y="10439"/>
                  </a:lnTo>
                  <a:lnTo>
                    <a:pt x="281736" y="20866"/>
                  </a:lnTo>
                  <a:lnTo>
                    <a:pt x="281736" y="31305"/>
                  </a:lnTo>
                  <a:lnTo>
                    <a:pt x="292163" y="31305"/>
                  </a:lnTo>
                  <a:lnTo>
                    <a:pt x="302602" y="31305"/>
                  </a:lnTo>
                  <a:lnTo>
                    <a:pt x="313042" y="31305"/>
                  </a:lnTo>
                  <a:lnTo>
                    <a:pt x="323481" y="31305"/>
                  </a:lnTo>
                  <a:lnTo>
                    <a:pt x="323481" y="20878"/>
                  </a:lnTo>
                  <a:lnTo>
                    <a:pt x="323481" y="10439"/>
                  </a:lnTo>
                  <a:lnTo>
                    <a:pt x="333908" y="10439"/>
                  </a:lnTo>
                  <a:lnTo>
                    <a:pt x="333908" y="20866"/>
                  </a:lnTo>
                  <a:lnTo>
                    <a:pt x="333908" y="31305"/>
                  </a:lnTo>
                  <a:lnTo>
                    <a:pt x="344347" y="31305"/>
                  </a:lnTo>
                  <a:lnTo>
                    <a:pt x="354774" y="31305"/>
                  </a:lnTo>
                  <a:lnTo>
                    <a:pt x="365213" y="31305"/>
                  </a:lnTo>
                  <a:lnTo>
                    <a:pt x="365213" y="20878"/>
                  </a:lnTo>
                  <a:lnTo>
                    <a:pt x="365213" y="10439"/>
                  </a:lnTo>
                  <a:close/>
                </a:path>
                <a:path w="626110" h="31750">
                  <a:moveTo>
                    <a:pt x="417385" y="0"/>
                  </a:moveTo>
                  <a:lnTo>
                    <a:pt x="406958" y="0"/>
                  </a:lnTo>
                  <a:lnTo>
                    <a:pt x="396519" y="0"/>
                  </a:lnTo>
                  <a:lnTo>
                    <a:pt x="386080" y="0"/>
                  </a:lnTo>
                  <a:lnTo>
                    <a:pt x="386080" y="10439"/>
                  </a:lnTo>
                  <a:lnTo>
                    <a:pt x="386080" y="20866"/>
                  </a:lnTo>
                  <a:lnTo>
                    <a:pt x="386080" y="31305"/>
                  </a:lnTo>
                  <a:lnTo>
                    <a:pt x="396519" y="31305"/>
                  </a:lnTo>
                  <a:lnTo>
                    <a:pt x="396519" y="20878"/>
                  </a:lnTo>
                  <a:lnTo>
                    <a:pt x="396519" y="10439"/>
                  </a:lnTo>
                  <a:lnTo>
                    <a:pt x="406946" y="10439"/>
                  </a:lnTo>
                  <a:lnTo>
                    <a:pt x="406946" y="20878"/>
                  </a:lnTo>
                  <a:lnTo>
                    <a:pt x="417385" y="20878"/>
                  </a:lnTo>
                  <a:lnTo>
                    <a:pt x="417385" y="10439"/>
                  </a:lnTo>
                  <a:lnTo>
                    <a:pt x="417385" y="0"/>
                  </a:lnTo>
                  <a:close/>
                </a:path>
                <a:path w="626110" h="31750">
                  <a:moveTo>
                    <a:pt x="500862" y="10439"/>
                  </a:moveTo>
                  <a:lnTo>
                    <a:pt x="490435" y="10439"/>
                  </a:lnTo>
                  <a:lnTo>
                    <a:pt x="490435" y="0"/>
                  </a:lnTo>
                  <a:lnTo>
                    <a:pt x="479996" y="0"/>
                  </a:lnTo>
                  <a:lnTo>
                    <a:pt x="438251" y="0"/>
                  </a:lnTo>
                  <a:lnTo>
                    <a:pt x="438251" y="10439"/>
                  </a:lnTo>
                  <a:lnTo>
                    <a:pt x="448691" y="10439"/>
                  </a:lnTo>
                  <a:lnTo>
                    <a:pt x="459130" y="10439"/>
                  </a:lnTo>
                  <a:lnTo>
                    <a:pt x="469557" y="10439"/>
                  </a:lnTo>
                  <a:lnTo>
                    <a:pt x="469557" y="20878"/>
                  </a:lnTo>
                  <a:lnTo>
                    <a:pt x="479996" y="20878"/>
                  </a:lnTo>
                  <a:lnTo>
                    <a:pt x="490423" y="20878"/>
                  </a:lnTo>
                  <a:lnTo>
                    <a:pt x="500862" y="20878"/>
                  </a:lnTo>
                  <a:lnTo>
                    <a:pt x="500862" y="10439"/>
                  </a:lnTo>
                  <a:close/>
                </a:path>
                <a:path w="626110" h="31750">
                  <a:moveTo>
                    <a:pt x="521741" y="0"/>
                  </a:moveTo>
                  <a:lnTo>
                    <a:pt x="511302" y="0"/>
                  </a:lnTo>
                  <a:lnTo>
                    <a:pt x="511302" y="10439"/>
                  </a:lnTo>
                  <a:lnTo>
                    <a:pt x="521741" y="10439"/>
                  </a:lnTo>
                  <a:lnTo>
                    <a:pt x="521741" y="0"/>
                  </a:lnTo>
                  <a:close/>
                </a:path>
                <a:path w="626110" h="31750">
                  <a:moveTo>
                    <a:pt x="553046" y="0"/>
                  </a:moveTo>
                  <a:lnTo>
                    <a:pt x="542607" y="0"/>
                  </a:lnTo>
                  <a:lnTo>
                    <a:pt x="542607" y="10439"/>
                  </a:lnTo>
                  <a:lnTo>
                    <a:pt x="542607" y="20878"/>
                  </a:lnTo>
                  <a:lnTo>
                    <a:pt x="553046" y="20878"/>
                  </a:lnTo>
                  <a:lnTo>
                    <a:pt x="553046" y="10439"/>
                  </a:lnTo>
                  <a:lnTo>
                    <a:pt x="553046" y="0"/>
                  </a:lnTo>
                  <a:close/>
                </a:path>
                <a:path w="626110" h="31750">
                  <a:moveTo>
                    <a:pt x="573913" y="10439"/>
                  </a:moveTo>
                  <a:lnTo>
                    <a:pt x="563473" y="10439"/>
                  </a:lnTo>
                  <a:lnTo>
                    <a:pt x="563473" y="20878"/>
                  </a:lnTo>
                  <a:lnTo>
                    <a:pt x="573913" y="20878"/>
                  </a:lnTo>
                  <a:lnTo>
                    <a:pt x="573913" y="10439"/>
                  </a:lnTo>
                  <a:close/>
                </a:path>
                <a:path w="626110" h="31750">
                  <a:moveTo>
                    <a:pt x="626084" y="0"/>
                  </a:moveTo>
                  <a:lnTo>
                    <a:pt x="626084" y="0"/>
                  </a:lnTo>
                  <a:lnTo>
                    <a:pt x="573913" y="0"/>
                  </a:lnTo>
                  <a:lnTo>
                    <a:pt x="573913" y="10439"/>
                  </a:lnTo>
                  <a:lnTo>
                    <a:pt x="584339" y="10439"/>
                  </a:lnTo>
                  <a:lnTo>
                    <a:pt x="594779" y="10439"/>
                  </a:lnTo>
                  <a:lnTo>
                    <a:pt x="594779" y="20878"/>
                  </a:lnTo>
                  <a:lnTo>
                    <a:pt x="605218" y="20878"/>
                  </a:lnTo>
                  <a:lnTo>
                    <a:pt x="605218" y="10439"/>
                  </a:lnTo>
                  <a:lnTo>
                    <a:pt x="615645" y="10439"/>
                  </a:lnTo>
                  <a:lnTo>
                    <a:pt x="626084" y="10439"/>
                  </a:lnTo>
                  <a:lnTo>
                    <a:pt x="62608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1394472" y="5986373"/>
              <a:ext cx="636905" cy="31750"/>
            </a:xfrm>
            <a:custGeom>
              <a:avLst/>
              <a:gdLst/>
              <a:ahLst/>
              <a:cxnLst/>
              <a:rect l="l" t="t" r="r" b="b"/>
              <a:pathLst>
                <a:path w="636905" h="31750">
                  <a:moveTo>
                    <a:pt x="41732" y="10439"/>
                  </a:moveTo>
                  <a:lnTo>
                    <a:pt x="31305" y="10439"/>
                  </a:lnTo>
                  <a:lnTo>
                    <a:pt x="20866" y="10439"/>
                  </a:lnTo>
                  <a:lnTo>
                    <a:pt x="10426" y="10439"/>
                  </a:lnTo>
                  <a:lnTo>
                    <a:pt x="10426" y="20878"/>
                  </a:lnTo>
                  <a:lnTo>
                    <a:pt x="0" y="20878"/>
                  </a:lnTo>
                  <a:lnTo>
                    <a:pt x="0" y="31318"/>
                  </a:lnTo>
                  <a:lnTo>
                    <a:pt x="10426" y="31318"/>
                  </a:lnTo>
                  <a:lnTo>
                    <a:pt x="20866" y="31318"/>
                  </a:lnTo>
                  <a:lnTo>
                    <a:pt x="20866" y="20878"/>
                  </a:lnTo>
                  <a:lnTo>
                    <a:pt x="31292" y="20878"/>
                  </a:lnTo>
                  <a:lnTo>
                    <a:pt x="41732" y="20878"/>
                  </a:lnTo>
                  <a:lnTo>
                    <a:pt x="41732" y="10439"/>
                  </a:lnTo>
                  <a:close/>
                </a:path>
                <a:path w="636905" h="31750">
                  <a:moveTo>
                    <a:pt x="73037" y="20878"/>
                  </a:moveTo>
                  <a:lnTo>
                    <a:pt x="62611" y="20878"/>
                  </a:lnTo>
                  <a:lnTo>
                    <a:pt x="62611" y="10439"/>
                  </a:lnTo>
                  <a:lnTo>
                    <a:pt x="52171" y="10439"/>
                  </a:lnTo>
                  <a:lnTo>
                    <a:pt x="52171" y="20878"/>
                  </a:lnTo>
                  <a:lnTo>
                    <a:pt x="52171" y="31318"/>
                  </a:lnTo>
                  <a:lnTo>
                    <a:pt x="62598" y="31318"/>
                  </a:lnTo>
                  <a:lnTo>
                    <a:pt x="73037" y="31318"/>
                  </a:lnTo>
                  <a:lnTo>
                    <a:pt x="73037" y="20878"/>
                  </a:lnTo>
                  <a:close/>
                </a:path>
                <a:path w="636905" h="31750">
                  <a:moveTo>
                    <a:pt x="93916" y="10439"/>
                  </a:moveTo>
                  <a:lnTo>
                    <a:pt x="83477" y="10439"/>
                  </a:lnTo>
                  <a:lnTo>
                    <a:pt x="73037" y="10439"/>
                  </a:lnTo>
                  <a:lnTo>
                    <a:pt x="73037" y="20878"/>
                  </a:lnTo>
                  <a:lnTo>
                    <a:pt x="83477" y="20878"/>
                  </a:lnTo>
                  <a:lnTo>
                    <a:pt x="93916" y="20878"/>
                  </a:lnTo>
                  <a:lnTo>
                    <a:pt x="93916" y="10439"/>
                  </a:lnTo>
                  <a:close/>
                </a:path>
                <a:path w="636905" h="31750">
                  <a:moveTo>
                    <a:pt x="156514" y="20878"/>
                  </a:moveTo>
                  <a:lnTo>
                    <a:pt x="146088" y="20878"/>
                  </a:lnTo>
                  <a:lnTo>
                    <a:pt x="146088" y="10439"/>
                  </a:lnTo>
                  <a:lnTo>
                    <a:pt x="135648" y="10439"/>
                  </a:lnTo>
                  <a:lnTo>
                    <a:pt x="125209" y="10439"/>
                  </a:lnTo>
                  <a:lnTo>
                    <a:pt x="125209" y="20878"/>
                  </a:lnTo>
                  <a:lnTo>
                    <a:pt x="114782" y="20878"/>
                  </a:lnTo>
                  <a:lnTo>
                    <a:pt x="104343" y="20878"/>
                  </a:lnTo>
                  <a:lnTo>
                    <a:pt x="104343" y="31318"/>
                  </a:lnTo>
                  <a:lnTo>
                    <a:pt x="114782" y="31318"/>
                  </a:lnTo>
                  <a:lnTo>
                    <a:pt x="125222" y="31318"/>
                  </a:lnTo>
                  <a:lnTo>
                    <a:pt x="125222" y="20878"/>
                  </a:lnTo>
                  <a:lnTo>
                    <a:pt x="135648" y="20878"/>
                  </a:lnTo>
                  <a:lnTo>
                    <a:pt x="146075" y="20878"/>
                  </a:lnTo>
                  <a:lnTo>
                    <a:pt x="146075" y="31318"/>
                  </a:lnTo>
                  <a:lnTo>
                    <a:pt x="156514" y="31318"/>
                  </a:lnTo>
                  <a:lnTo>
                    <a:pt x="156514" y="20878"/>
                  </a:lnTo>
                  <a:close/>
                </a:path>
                <a:path w="636905" h="31750">
                  <a:moveTo>
                    <a:pt x="177393" y="10439"/>
                  </a:moveTo>
                  <a:lnTo>
                    <a:pt x="166954" y="10439"/>
                  </a:lnTo>
                  <a:lnTo>
                    <a:pt x="156514" y="10439"/>
                  </a:lnTo>
                  <a:lnTo>
                    <a:pt x="156514" y="20878"/>
                  </a:lnTo>
                  <a:lnTo>
                    <a:pt x="166954" y="20878"/>
                  </a:lnTo>
                  <a:lnTo>
                    <a:pt x="177393" y="20878"/>
                  </a:lnTo>
                  <a:lnTo>
                    <a:pt x="177393" y="10439"/>
                  </a:lnTo>
                  <a:close/>
                </a:path>
                <a:path w="636905" h="31750">
                  <a:moveTo>
                    <a:pt x="198259" y="10439"/>
                  </a:moveTo>
                  <a:lnTo>
                    <a:pt x="187820" y="10439"/>
                  </a:lnTo>
                  <a:lnTo>
                    <a:pt x="187820" y="20878"/>
                  </a:lnTo>
                  <a:lnTo>
                    <a:pt x="187820" y="31318"/>
                  </a:lnTo>
                  <a:lnTo>
                    <a:pt x="198259" y="31318"/>
                  </a:lnTo>
                  <a:lnTo>
                    <a:pt x="198259" y="20878"/>
                  </a:lnTo>
                  <a:lnTo>
                    <a:pt x="198259" y="10439"/>
                  </a:lnTo>
                  <a:close/>
                </a:path>
                <a:path w="636905" h="31750">
                  <a:moveTo>
                    <a:pt x="219125" y="20878"/>
                  </a:moveTo>
                  <a:lnTo>
                    <a:pt x="208686" y="20878"/>
                  </a:lnTo>
                  <a:lnTo>
                    <a:pt x="208686" y="31318"/>
                  </a:lnTo>
                  <a:lnTo>
                    <a:pt x="219125" y="31318"/>
                  </a:lnTo>
                  <a:lnTo>
                    <a:pt x="219125" y="20878"/>
                  </a:lnTo>
                  <a:close/>
                </a:path>
                <a:path w="636905" h="31750">
                  <a:moveTo>
                    <a:pt x="229565" y="10439"/>
                  </a:moveTo>
                  <a:lnTo>
                    <a:pt x="219125" y="10439"/>
                  </a:lnTo>
                  <a:lnTo>
                    <a:pt x="219125" y="20878"/>
                  </a:lnTo>
                  <a:lnTo>
                    <a:pt x="229565" y="20878"/>
                  </a:lnTo>
                  <a:lnTo>
                    <a:pt x="229565" y="10439"/>
                  </a:lnTo>
                  <a:close/>
                </a:path>
                <a:path w="636905" h="31750">
                  <a:moveTo>
                    <a:pt x="260870" y="20878"/>
                  </a:moveTo>
                  <a:lnTo>
                    <a:pt x="250431" y="20878"/>
                  </a:lnTo>
                  <a:lnTo>
                    <a:pt x="250431" y="10439"/>
                  </a:lnTo>
                  <a:lnTo>
                    <a:pt x="239991" y="10439"/>
                  </a:lnTo>
                  <a:lnTo>
                    <a:pt x="239991" y="20878"/>
                  </a:lnTo>
                  <a:lnTo>
                    <a:pt x="229565" y="20878"/>
                  </a:lnTo>
                  <a:lnTo>
                    <a:pt x="229565" y="31318"/>
                  </a:lnTo>
                  <a:lnTo>
                    <a:pt x="239991" y="31318"/>
                  </a:lnTo>
                  <a:lnTo>
                    <a:pt x="250431" y="31318"/>
                  </a:lnTo>
                  <a:lnTo>
                    <a:pt x="260870" y="31318"/>
                  </a:lnTo>
                  <a:lnTo>
                    <a:pt x="260870" y="20878"/>
                  </a:lnTo>
                  <a:close/>
                </a:path>
                <a:path w="636905" h="31750">
                  <a:moveTo>
                    <a:pt x="281736" y="10439"/>
                  </a:moveTo>
                  <a:lnTo>
                    <a:pt x="271297" y="10439"/>
                  </a:lnTo>
                  <a:lnTo>
                    <a:pt x="271297" y="20878"/>
                  </a:lnTo>
                  <a:lnTo>
                    <a:pt x="281736" y="20878"/>
                  </a:lnTo>
                  <a:lnTo>
                    <a:pt x="281736" y="10439"/>
                  </a:lnTo>
                  <a:close/>
                </a:path>
                <a:path w="636905" h="31750">
                  <a:moveTo>
                    <a:pt x="386080" y="10439"/>
                  </a:moveTo>
                  <a:lnTo>
                    <a:pt x="375640" y="10439"/>
                  </a:lnTo>
                  <a:lnTo>
                    <a:pt x="375640" y="20878"/>
                  </a:lnTo>
                  <a:lnTo>
                    <a:pt x="365213" y="20878"/>
                  </a:lnTo>
                  <a:lnTo>
                    <a:pt x="354787" y="20878"/>
                  </a:lnTo>
                  <a:lnTo>
                    <a:pt x="344347" y="20878"/>
                  </a:lnTo>
                  <a:lnTo>
                    <a:pt x="344347" y="10439"/>
                  </a:lnTo>
                  <a:lnTo>
                    <a:pt x="292163" y="10439"/>
                  </a:lnTo>
                  <a:lnTo>
                    <a:pt x="292163" y="20878"/>
                  </a:lnTo>
                  <a:lnTo>
                    <a:pt x="302602" y="20878"/>
                  </a:lnTo>
                  <a:lnTo>
                    <a:pt x="302602" y="31318"/>
                  </a:lnTo>
                  <a:lnTo>
                    <a:pt x="313042" y="31318"/>
                  </a:lnTo>
                  <a:lnTo>
                    <a:pt x="313042" y="20878"/>
                  </a:lnTo>
                  <a:lnTo>
                    <a:pt x="323469" y="20878"/>
                  </a:lnTo>
                  <a:lnTo>
                    <a:pt x="333908" y="20878"/>
                  </a:lnTo>
                  <a:lnTo>
                    <a:pt x="333908" y="31318"/>
                  </a:lnTo>
                  <a:lnTo>
                    <a:pt x="344347" y="31318"/>
                  </a:lnTo>
                  <a:lnTo>
                    <a:pt x="354774" y="31318"/>
                  </a:lnTo>
                  <a:lnTo>
                    <a:pt x="365213" y="31318"/>
                  </a:lnTo>
                  <a:lnTo>
                    <a:pt x="375653" y="31318"/>
                  </a:lnTo>
                  <a:lnTo>
                    <a:pt x="375653" y="20878"/>
                  </a:lnTo>
                  <a:lnTo>
                    <a:pt x="386080" y="20878"/>
                  </a:lnTo>
                  <a:lnTo>
                    <a:pt x="386080" y="10439"/>
                  </a:lnTo>
                  <a:close/>
                </a:path>
                <a:path w="636905" h="31750">
                  <a:moveTo>
                    <a:pt x="438264" y="10439"/>
                  </a:moveTo>
                  <a:lnTo>
                    <a:pt x="427824" y="10439"/>
                  </a:lnTo>
                  <a:lnTo>
                    <a:pt x="417385" y="10439"/>
                  </a:lnTo>
                  <a:lnTo>
                    <a:pt x="417385" y="0"/>
                  </a:lnTo>
                  <a:lnTo>
                    <a:pt x="406958" y="0"/>
                  </a:lnTo>
                  <a:lnTo>
                    <a:pt x="396519" y="0"/>
                  </a:lnTo>
                  <a:lnTo>
                    <a:pt x="386080" y="0"/>
                  </a:lnTo>
                  <a:lnTo>
                    <a:pt x="386080" y="10439"/>
                  </a:lnTo>
                  <a:lnTo>
                    <a:pt x="396519" y="10439"/>
                  </a:lnTo>
                  <a:lnTo>
                    <a:pt x="406946" y="10439"/>
                  </a:lnTo>
                  <a:lnTo>
                    <a:pt x="406946" y="20878"/>
                  </a:lnTo>
                  <a:lnTo>
                    <a:pt x="406946" y="31318"/>
                  </a:lnTo>
                  <a:lnTo>
                    <a:pt x="417385" y="31318"/>
                  </a:lnTo>
                  <a:lnTo>
                    <a:pt x="427824" y="31318"/>
                  </a:lnTo>
                  <a:lnTo>
                    <a:pt x="438264" y="31318"/>
                  </a:lnTo>
                  <a:lnTo>
                    <a:pt x="438264" y="20878"/>
                  </a:lnTo>
                  <a:lnTo>
                    <a:pt x="438264" y="10439"/>
                  </a:lnTo>
                  <a:close/>
                </a:path>
                <a:path w="636905" h="31750">
                  <a:moveTo>
                    <a:pt x="459130" y="10439"/>
                  </a:moveTo>
                  <a:lnTo>
                    <a:pt x="448691" y="10439"/>
                  </a:lnTo>
                  <a:lnTo>
                    <a:pt x="448691" y="20878"/>
                  </a:lnTo>
                  <a:lnTo>
                    <a:pt x="448691" y="31318"/>
                  </a:lnTo>
                  <a:lnTo>
                    <a:pt x="459130" y="31318"/>
                  </a:lnTo>
                  <a:lnTo>
                    <a:pt x="459130" y="20878"/>
                  </a:lnTo>
                  <a:lnTo>
                    <a:pt x="459130" y="10439"/>
                  </a:lnTo>
                  <a:close/>
                </a:path>
                <a:path w="636905" h="31750">
                  <a:moveTo>
                    <a:pt x="479996" y="0"/>
                  </a:moveTo>
                  <a:lnTo>
                    <a:pt x="469569" y="0"/>
                  </a:lnTo>
                  <a:lnTo>
                    <a:pt x="459130" y="0"/>
                  </a:lnTo>
                  <a:lnTo>
                    <a:pt x="459130" y="10439"/>
                  </a:lnTo>
                  <a:lnTo>
                    <a:pt x="469557" y="10439"/>
                  </a:lnTo>
                  <a:lnTo>
                    <a:pt x="479996" y="10439"/>
                  </a:lnTo>
                  <a:lnTo>
                    <a:pt x="479996" y="0"/>
                  </a:lnTo>
                  <a:close/>
                </a:path>
                <a:path w="636905" h="31750">
                  <a:moveTo>
                    <a:pt x="511302" y="10439"/>
                  </a:moveTo>
                  <a:lnTo>
                    <a:pt x="500862" y="10439"/>
                  </a:lnTo>
                  <a:lnTo>
                    <a:pt x="490435" y="10439"/>
                  </a:lnTo>
                  <a:lnTo>
                    <a:pt x="479996" y="10439"/>
                  </a:lnTo>
                  <a:lnTo>
                    <a:pt x="479996" y="20878"/>
                  </a:lnTo>
                  <a:lnTo>
                    <a:pt x="469557" y="20878"/>
                  </a:lnTo>
                  <a:lnTo>
                    <a:pt x="469557" y="31318"/>
                  </a:lnTo>
                  <a:lnTo>
                    <a:pt x="479996" y="31318"/>
                  </a:lnTo>
                  <a:lnTo>
                    <a:pt x="490435" y="31318"/>
                  </a:lnTo>
                  <a:lnTo>
                    <a:pt x="490435" y="20878"/>
                  </a:lnTo>
                  <a:lnTo>
                    <a:pt x="500862" y="20878"/>
                  </a:lnTo>
                  <a:lnTo>
                    <a:pt x="511302" y="20878"/>
                  </a:lnTo>
                  <a:lnTo>
                    <a:pt x="511302" y="10439"/>
                  </a:lnTo>
                  <a:close/>
                </a:path>
                <a:path w="636905" h="31750">
                  <a:moveTo>
                    <a:pt x="594779" y="0"/>
                  </a:moveTo>
                  <a:lnTo>
                    <a:pt x="594779" y="0"/>
                  </a:lnTo>
                  <a:lnTo>
                    <a:pt x="532168" y="0"/>
                  </a:lnTo>
                  <a:lnTo>
                    <a:pt x="532168" y="10439"/>
                  </a:lnTo>
                  <a:lnTo>
                    <a:pt x="521741" y="10439"/>
                  </a:lnTo>
                  <a:lnTo>
                    <a:pt x="521741" y="0"/>
                  </a:lnTo>
                  <a:lnTo>
                    <a:pt x="511302" y="0"/>
                  </a:lnTo>
                  <a:lnTo>
                    <a:pt x="511302" y="10439"/>
                  </a:lnTo>
                  <a:lnTo>
                    <a:pt x="521728" y="10439"/>
                  </a:lnTo>
                  <a:lnTo>
                    <a:pt x="521728" y="20878"/>
                  </a:lnTo>
                  <a:lnTo>
                    <a:pt x="573913" y="20878"/>
                  </a:lnTo>
                  <a:lnTo>
                    <a:pt x="573913" y="10439"/>
                  </a:lnTo>
                  <a:lnTo>
                    <a:pt x="584339" y="10439"/>
                  </a:lnTo>
                  <a:lnTo>
                    <a:pt x="594779" y="10439"/>
                  </a:lnTo>
                  <a:lnTo>
                    <a:pt x="594779" y="0"/>
                  </a:lnTo>
                  <a:close/>
                </a:path>
                <a:path w="636905" h="31750">
                  <a:moveTo>
                    <a:pt x="605218" y="10439"/>
                  </a:moveTo>
                  <a:lnTo>
                    <a:pt x="594779" y="10439"/>
                  </a:lnTo>
                  <a:lnTo>
                    <a:pt x="594779" y="20878"/>
                  </a:lnTo>
                  <a:lnTo>
                    <a:pt x="605218" y="20878"/>
                  </a:lnTo>
                  <a:lnTo>
                    <a:pt x="605218" y="10439"/>
                  </a:lnTo>
                  <a:close/>
                </a:path>
                <a:path w="636905" h="31750">
                  <a:moveTo>
                    <a:pt x="636524" y="0"/>
                  </a:moveTo>
                  <a:lnTo>
                    <a:pt x="626084" y="0"/>
                  </a:lnTo>
                  <a:lnTo>
                    <a:pt x="615645" y="0"/>
                  </a:lnTo>
                  <a:lnTo>
                    <a:pt x="615645" y="10439"/>
                  </a:lnTo>
                  <a:lnTo>
                    <a:pt x="626084" y="10439"/>
                  </a:lnTo>
                  <a:lnTo>
                    <a:pt x="626084" y="20878"/>
                  </a:lnTo>
                  <a:lnTo>
                    <a:pt x="636524" y="20878"/>
                  </a:lnTo>
                  <a:lnTo>
                    <a:pt x="636524" y="10439"/>
                  </a:lnTo>
                  <a:lnTo>
                    <a:pt x="636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1394472" y="6007252"/>
              <a:ext cx="636905" cy="41910"/>
            </a:xfrm>
            <a:custGeom>
              <a:avLst/>
              <a:gdLst/>
              <a:ahLst/>
              <a:cxnLst/>
              <a:rect l="l" t="t" r="r" b="b"/>
              <a:pathLst>
                <a:path w="636905" h="41910">
                  <a:moveTo>
                    <a:pt x="10439" y="10426"/>
                  </a:moveTo>
                  <a:lnTo>
                    <a:pt x="0" y="10426"/>
                  </a:lnTo>
                  <a:lnTo>
                    <a:pt x="0" y="20866"/>
                  </a:lnTo>
                  <a:lnTo>
                    <a:pt x="0" y="31305"/>
                  </a:lnTo>
                  <a:lnTo>
                    <a:pt x="10439" y="31305"/>
                  </a:lnTo>
                  <a:lnTo>
                    <a:pt x="10439" y="20866"/>
                  </a:lnTo>
                  <a:lnTo>
                    <a:pt x="10439" y="10426"/>
                  </a:lnTo>
                  <a:close/>
                </a:path>
                <a:path w="636905" h="41910">
                  <a:moveTo>
                    <a:pt x="146088" y="10426"/>
                  </a:moveTo>
                  <a:lnTo>
                    <a:pt x="146088" y="10426"/>
                  </a:lnTo>
                  <a:lnTo>
                    <a:pt x="83477" y="10426"/>
                  </a:lnTo>
                  <a:lnTo>
                    <a:pt x="83477" y="20866"/>
                  </a:lnTo>
                  <a:lnTo>
                    <a:pt x="73037" y="20866"/>
                  </a:lnTo>
                  <a:lnTo>
                    <a:pt x="62611" y="20866"/>
                  </a:lnTo>
                  <a:lnTo>
                    <a:pt x="62611" y="10426"/>
                  </a:lnTo>
                  <a:lnTo>
                    <a:pt x="52171" y="10426"/>
                  </a:lnTo>
                  <a:lnTo>
                    <a:pt x="52171" y="20866"/>
                  </a:lnTo>
                  <a:lnTo>
                    <a:pt x="41732" y="20866"/>
                  </a:lnTo>
                  <a:lnTo>
                    <a:pt x="31305" y="20866"/>
                  </a:lnTo>
                  <a:lnTo>
                    <a:pt x="31305" y="10426"/>
                  </a:lnTo>
                  <a:lnTo>
                    <a:pt x="20866" y="10426"/>
                  </a:lnTo>
                  <a:lnTo>
                    <a:pt x="20866" y="20866"/>
                  </a:lnTo>
                  <a:lnTo>
                    <a:pt x="31292" y="20866"/>
                  </a:lnTo>
                  <a:lnTo>
                    <a:pt x="31292" y="31305"/>
                  </a:lnTo>
                  <a:lnTo>
                    <a:pt x="20866" y="31305"/>
                  </a:lnTo>
                  <a:lnTo>
                    <a:pt x="20866" y="41744"/>
                  </a:lnTo>
                  <a:lnTo>
                    <a:pt x="31292" y="41744"/>
                  </a:lnTo>
                  <a:lnTo>
                    <a:pt x="41732" y="41744"/>
                  </a:lnTo>
                  <a:lnTo>
                    <a:pt x="41732" y="31305"/>
                  </a:lnTo>
                  <a:lnTo>
                    <a:pt x="52171" y="31305"/>
                  </a:lnTo>
                  <a:lnTo>
                    <a:pt x="93916" y="31305"/>
                  </a:lnTo>
                  <a:lnTo>
                    <a:pt x="93916" y="20866"/>
                  </a:lnTo>
                  <a:lnTo>
                    <a:pt x="104343" y="20866"/>
                  </a:lnTo>
                  <a:lnTo>
                    <a:pt x="104343" y="31305"/>
                  </a:lnTo>
                  <a:lnTo>
                    <a:pt x="114782" y="31305"/>
                  </a:lnTo>
                  <a:lnTo>
                    <a:pt x="114782" y="20866"/>
                  </a:lnTo>
                  <a:lnTo>
                    <a:pt x="125209" y="20866"/>
                  </a:lnTo>
                  <a:lnTo>
                    <a:pt x="125209" y="31305"/>
                  </a:lnTo>
                  <a:lnTo>
                    <a:pt x="135648" y="31305"/>
                  </a:lnTo>
                  <a:lnTo>
                    <a:pt x="146088" y="31305"/>
                  </a:lnTo>
                  <a:lnTo>
                    <a:pt x="146088" y="20866"/>
                  </a:lnTo>
                  <a:lnTo>
                    <a:pt x="146088" y="10426"/>
                  </a:lnTo>
                  <a:close/>
                </a:path>
                <a:path w="636905" h="41910">
                  <a:moveTo>
                    <a:pt x="187820" y="20866"/>
                  </a:moveTo>
                  <a:lnTo>
                    <a:pt x="177393" y="20866"/>
                  </a:lnTo>
                  <a:lnTo>
                    <a:pt x="177393" y="10426"/>
                  </a:lnTo>
                  <a:lnTo>
                    <a:pt x="166954" y="10426"/>
                  </a:lnTo>
                  <a:lnTo>
                    <a:pt x="156514" y="10426"/>
                  </a:lnTo>
                  <a:lnTo>
                    <a:pt x="156514" y="20866"/>
                  </a:lnTo>
                  <a:lnTo>
                    <a:pt x="166954" y="20866"/>
                  </a:lnTo>
                  <a:lnTo>
                    <a:pt x="177380" y="20866"/>
                  </a:lnTo>
                  <a:lnTo>
                    <a:pt x="177380" y="31305"/>
                  </a:lnTo>
                  <a:lnTo>
                    <a:pt x="187820" y="31305"/>
                  </a:lnTo>
                  <a:lnTo>
                    <a:pt x="187820" y="20866"/>
                  </a:lnTo>
                  <a:close/>
                </a:path>
                <a:path w="636905" h="41910">
                  <a:moveTo>
                    <a:pt x="198259" y="10426"/>
                  </a:moveTo>
                  <a:lnTo>
                    <a:pt x="187820" y="10426"/>
                  </a:lnTo>
                  <a:lnTo>
                    <a:pt x="187820" y="20866"/>
                  </a:lnTo>
                  <a:lnTo>
                    <a:pt x="198259" y="20866"/>
                  </a:lnTo>
                  <a:lnTo>
                    <a:pt x="198259" y="10426"/>
                  </a:lnTo>
                  <a:close/>
                </a:path>
                <a:path w="636905" h="41910">
                  <a:moveTo>
                    <a:pt x="240004" y="10426"/>
                  </a:moveTo>
                  <a:lnTo>
                    <a:pt x="229565" y="10426"/>
                  </a:lnTo>
                  <a:lnTo>
                    <a:pt x="219125" y="10426"/>
                  </a:lnTo>
                  <a:lnTo>
                    <a:pt x="219125" y="20866"/>
                  </a:lnTo>
                  <a:lnTo>
                    <a:pt x="208699" y="20866"/>
                  </a:lnTo>
                  <a:lnTo>
                    <a:pt x="198259" y="20866"/>
                  </a:lnTo>
                  <a:lnTo>
                    <a:pt x="198259" y="31305"/>
                  </a:lnTo>
                  <a:lnTo>
                    <a:pt x="240004" y="31305"/>
                  </a:lnTo>
                  <a:lnTo>
                    <a:pt x="240004" y="20866"/>
                  </a:lnTo>
                  <a:lnTo>
                    <a:pt x="240004" y="10426"/>
                  </a:lnTo>
                  <a:close/>
                </a:path>
                <a:path w="636905" h="41910">
                  <a:moveTo>
                    <a:pt x="302602" y="20866"/>
                  </a:moveTo>
                  <a:lnTo>
                    <a:pt x="292176" y="20866"/>
                  </a:lnTo>
                  <a:lnTo>
                    <a:pt x="292176" y="10426"/>
                  </a:lnTo>
                  <a:lnTo>
                    <a:pt x="281736" y="10426"/>
                  </a:lnTo>
                  <a:lnTo>
                    <a:pt x="271297" y="10426"/>
                  </a:lnTo>
                  <a:lnTo>
                    <a:pt x="271297" y="20866"/>
                  </a:lnTo>
                  <a:lnTo>
                    <a:pt x="260870" y="20866"/>
                  </a:lnTo>
                  <a:lnTo>
                    <a:pt x="260870" y="10426"/>
                  </a:lnTo>
                  <a:lnTo>
                    <a:pt x="250431" y="10426"/>
                  </a:lnTo>
                  <a:lnTo>
                    <a:pt x="250431" y="20866"/>
                  </a:lnTo>
                  <a:lnTo>
                    <a:pt x="250431" y="31305"/>
                  </a:lnTo>
                  <a:lnTo>
                    <a:pt x="260858" y="31305"/>
                  </a:lnTo>
                  <a:lnTo>
                    <a:pt x="271297" y="31305"/>
                  </a:lnTo>
                  <a:lnTo>
                    <a:pt x="281736" y="31305"/>
                  </a:lnTo>
                  <a:lnTo>
                    <a:pt x="281736" y="20866"/>
                  </a:lnTo>
                  <a:lnTo>
                    <a:pt x="292163" y="20866"/>
                  </a:lnTo>
                  <a:lnTo>
                    <a:pt x="292163" y="31305"/>
                  </a:lnTo>
                  <a:lnTo>
                    <a:pt x="302602" y="31305"/>
                  </a:lnTo>
                  <a:lnTo>
                    <a:pt x="302602" y="20866"/>
                  </a:lnTo>
                  <a:close/>
                </a:path>
                <a:path w="636905" h="41910">
                  <a:moveTo>
                    <a:pt x="333908" y="20866"/>
                  </a:moveTo>
                  <a:lnTo>
                    <a:pt x="323481" y="20866"/>
                  </a:lnTo>
                  <a:lnTo>
                    <a:pt x="313042" y="20866"/>
                  </a:lnTo>
                  <a:lnTo>
                    <a:pt x="313042" y="31305"/>
                  </a:lnTo>
                  <a:lnTo>
                    <a:pt x="323469" y="31305"/>
                  </a:lnTo>
                  <a:lnTo>
                    <a:pt x="333908" y="31305"/>
                  </a:lnTo>
                  <a:lnTo>
                    <a:pt x="333908" y="20866"/>
                  </a:lnTo>
                  <a:close/>
                </a:path>
                <a:path w="636905" h="41910">
                  <a:moveTo>
                    <a:pt x="354787" y="10426"/>
                  </a:moveTo>
                  <a:lnTo>
                    <a:pt x="344347" y="10426"/>
                  </a:lnTo>
                  <a:lnTo>
                    <a:pt x="344347" y="20866"/>
                  </a:lnTo>
                  <a:lnTo>
                    <a:pt x="344347" y="31305"/>
                  </a:lnTo>
                  <a:lnTo>
                    <a:pt x="354787" y="31305"/>
                  </a:lnTo>
                  <a:lnTo>
                    <a:pt x="354787" y="20866"/>
                  </a:lnTo>
                  <a:lnTo>
                    <a:pt x="354787" y="10426"/>
                  </a:lnTo>
                  <a:close/>
                </a:path>
                <a:path w="636905" h="41910">
                  <a:moveTo>
                    <a:pt x="386080" y="10426"/>
                  </a:moveTo>
                  <a:lnTo>
                    <a:pt x="375653" y="10426"/>
                  </a:lnTo>
                  <a:lnTo>
                    <a:pt x="365213" y="10426"/>
                  </a:lnTo>
                  <a:lnTo>
                    <a:pt x="365213" y="20866"/>
                  </a:lnTo>
                  <a:lnTo>
                    <a:pt x="375640" y="20866"/>
                  </a:lnTo>
                  <a:lnTo>
                    <a:pt x="375640" y="31305"/>
                  </a:lnTo>
                  <a:lnTo>
                    <a:pt x="386080" y="31305"/>
                  </a:lnTo>
                  <a:lnTo>
                    <a:pt x="386080" y="20866"/>
                  </a:lnTo>
                  <a:lnTo>
                    <a:pt x="386080" y="10426"/>
                  </a:lnTo>
                  <a:close/>
                </a:path>
                <a:path w="636905" h="41910">
                  <a:moveTo>
                    <a:pt x="417385" y="20866"/>
                  </a:moveTo>
                  <a:lnTo>
                    <a:pt x="406958" y="20866"/>
                  </a:lnTo>
                  <a:lnTo>
                    <a:pt x="396519" y="20866"/>
                  </a:lnTo>
                  <a:lnTo>
                    <a:pt x="396519" y="31305"/>
                  </a:lnTo>
                  <a:lnTo>
                    <a:pt x="406946" y="31305"/>
                  </a:lnTo>
                  <a:lnTo>
                    <a:pt x="417385" y="31305"/>
                  </a:lnTo>
                  <a:lnTo>
                    <a:pt x="417385" y="20866"/>
                  </a:lnTo>
                  <a:close/>
                </a:path>
                <a:path w="636905" h="41910">
                  <a:moveTo>
                    <a:pt x="459130" y="10426"/>
                  </a:moveTo>
                  <a:lnTo>
                    <a:pt x="448691" y="10426"/>
                  </a:lnTo>
                  <a:lnTo>
                    <a:pt x="438264" y="10426"/>
                  </a:lnTo>
                  <a:lnTo>
                    <a:pt x="427824" y="10426"/>
                  </a:lnTo>
                  <a:lnTo>
                    <a:pt x="427824" y="20866"/>
                  </a:lnTo>
                  <a:lnTo>
                    <a:pt x="427824" y="31305"/>
                  </a:lnTo>
                  <a:lnTo>
                    <a:pt x="438251" y="31305"/>
                  </a:lnTo>
                  <a:lnTo>
                    <a:pt x="448691" y="31305"/>
                  </a:lnTo>
                  <a:lnTo>
                    <a:pt x="459130" y="31305"/>
                  </a:lnTo>
                  <a:lnTo>
                    <a:pt x="459130" y="20866"/>
                  </a:lnTo>
                  <a:lnTo>
                    <a:pt x="459130" y="10426"/>
                  </a:lnTo>
                  <a:close/>
                </a:path>
                <a:path w="636905" h="41910">
                  <a:moveTo>
                    <a:pt x="500862" y="0"/>
                  </a:moveTo>
                  <a:lnTo>
                    <a:pt x="490435" y="0"/>
                  </a:lnTo>
                  <a:lnTo>
                    <a:pt x="479996" y="0"/>
                  </a:lnTo>
                  <a:lnTo>
                    <a:pt x="479996" y="10439"/>
                  </a:lnTo>
                  <a:lnTo>
                    <a:pt x="490423" y="10439"/>
                  </a:lnTo>
                  <a:lnTo>
                    <a:pt x="490423" y="20866"/>
                  </a:lnTo>
                  <a:lnTo>
                    <a:pt x="479996" y="20866"/>
                  </a:lnTo>
                  <a:lnTo>
                    <a:pt x="479996" y="31305"/>
                  </a:lnTo>
                  <a:lnTo>
                    <a:pt x="490435" y="31305"/>
                  </a:lnTo>
                  <a:lnTo>
                    <a:pt x="490435" y="20866"/>
                  </a:lnTo>
                  <a:lnTo>
                    <a:pt x="500862" y="20866"/>
                  </a:lnTo>
                  <a:lnTo>
                    <a:pt x="500862" y="10439"/>
                  </a:lnTo>
                  <a:lnTo>
                    <a:pt x="500862" y="0"/>
                  </a:lnTo>
                  <a:close/>
                </a:path>
                <a:path w="636905" h="41910">
                  <a:moveTo>
                    <a:pt x="511302" y="20866"/>
                  </a:moveTo>
                  <a:lnTo>
                    <a:pt x="500862" y="20866"/>
                  </a:lnTo>
                  <a:lnTo>
                    <a:pt x="500862" y="31305"/>
                  </a:lnTo>
                  <a:lnTo>
                    <a:pt x="511302" y="31305"/>
                  </a:lnTo>
                  <a:lnTo>
                    <a:pt x="511302" y="20866"/>
                  </a:lnTo>
                  <a:close/>
                </a:path>
                <a:path w="636905" h="41910">
                  <a:moveTo>
                    <a:pt x="521741" y="10426"/>
                  </a:moveTo>
                  <a:lnTo>
                    <a:pt x="511302" y="10426"/>
                  </a:lnTo>
                  <a:lnTo>
                    <a:pt x="511302" y="20866"/>
                  </a:lnTo>
                  <a:lnTo>
                    <a:pt x="521741" y="20866"/>
                  </a:lnTo>
                  <a:lnTo>
                    <a:pt x="521741" y="10426"/>
                  </a:lnTo>
                  <a:close/>
                </a:path>
                <a:path w="636905" h="41910">
                  <a:moveTo>
                    <a:pt x="542607" y="20866"/>
                  </a:moveTo>
                  <a:lnTo>
                    <a:pt x="532168" y="20866"/>
                  </a:lnTo>
                  <a:lnTo>
                    <a:pt x="532168" y="31305"/>
                  </a:lnTo>
                  <a:lnTo>
                    <a:pt x="542607" y="31305"/>
                  </a:lnTo>
                  <a:lnTo>
                    <a:pt x="542607" y="20866"/>
                  </a:lnTo>
                  <a:close/>
                </a:path>
                <a:path w="636905" h="41910">
                  <a:moveTo>
                    <a:pt x="553046" y="10426"/>
                  </a:moveTo>
                  <a:lnTo>
                    <a:pt x="542607" y="10426"/>
                  </a:lnTo>
                  <a:lnTo>
                    <a:pt x="542607" y="20866"/>
                  </a:lnTo>
                  <a:lnTo>
                    <a:pt x="553046" y="20866"/>
                  </a:lnTo>
                  <a:lnTo>
                    <a:pt x="553046" y="10426"/>
                  </a:lnTo>
                  <a:close/>
                </a:path>
                <a:path w="636905" h="41910">
                  <a:moveTo>
                    <a:pt x="615645" y="20866"/>
                  </a:moveTo>
                  <a:lnTo>
                    <a:pt x="605218" y="20866"/>
                  </a:lnTo>
                  <a:lnTo>
                    <a:pt x="605218" y="10439"/>
                  </a:lnTo>
                  <a:lnTo>
                    <a:pt x="605218" y="0"/>
                  </a:lnTo>
                  <a:lnTo>
                    <a:pt x="594779" y="0"/>
                  </a:lnTo>
                  <a:lnTo>
                    <a:pt x="584339" y="0"/>
                  </a:lnTo>
                  <a:lnTo>
                    <a:pt x="584339" y="10439"/>
                  </a:lnTo>
                  <a:lnTo>
                    <a:pt x="594779" y="10439"/>
                  </a:lnTo>
                  <a:lnTo>
                    <a:pt x="594779" y="20866"/>
                  </a:lnTo>
                  <a:lnTo>
                    <a:pt x="584352" y="20866"/>
                  </a:lnTo>
                  <a:lnTo>
                    <a:pt x="573913" y="20866"/>
                  </a:lnTo>
                  <a:lnTo>
                    <a:pt x="573913" y="31305"/>
                  </a:lnTo>
                  <a:lnTo>
                    <a:pt x="615645" y="31305"/>
                  </a:lnTo>
                  <a:lnTo>
                    <a:pt x="615645" y="20866"/>
                  </a:lnTo>
                  <a:close/>
                </a:path>
                <a:path w="636905" h="41910">
                  <a:moveTo>
                    <a:pt x="636524" y="0"/>
                  </a:moveTo>
                  <a:lnTo>
                    <a:pt x="626084" y="0"/>
                  </a:lnTo>
                  <a:lnTo>
                    <a:pt x="626084" y="10426"/>
                  </a:lnTo>
                  <a:lnTo>
                    <a:pt x="615645" y="10426"/>
                  </a:lnTo>
                  <a:lnTo>
                    <a:pt x="615645" y="20866"/>
                  </a:lnTo>
                  <a:lnTo>
                    <a:pt x="626084" y="20866"/>
                  </a:lnTo>
                  <a:lnTo>
                    <a:pt x="636524" y="20866"/>
                  </a:lnTo>
                  <a:lnTo>
                    <a:pt x="636524" y="10439"/>
                  </a:lnTo>
                  <a:lnTo>
                    <a:pt x="636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1394472" y="6038557"/>
              <a:ext cx="626110" cy="31750"/>
            </a:xfrm>
            <a:custGeom>
              <a:avLst/>
              <a:gdLst/>
              <a:ahLst/>
              <a:cxnLst/>
              <a:rect l="l" t="t" r="r" b="b"/>
              <a:pathLst>
                <a:path w="626110" h="31750">
                  <a:moveTo>
                    <a:pt x="20866" y="10426"/>
                  </a:moveTo>
                  <a:lnTo>
                    <a:pt x="10439" y="10426"/>
                  </a:lnTo>
                  <a:lnTo>
                    <a:pt x="0" y="10426"/>
                  </a:lnTo>
                  <a:lnTo>
                    <a:pt x="0" y="20866"/>
                  </a:lnTo>
                  <a:lnTo>
                    <a:pt x="0" y="31305"/>
                  </a:lnTo>
                  <a:lnTo>
                    <a:pt x="10439" y="31305"/>
                  </a:lnTo>
                  <a:lnTo>
                    <a:pt x="10439" y="20866"/>
                  </a:lnTo>
                  <a:lnTo>
                    <a:pt x="20866" y="20866"/>
                  </a:lnTo>
                  <a:lnTo>
                    <a:pt x="20866" y="10426"/>
                  </a:lnTo>
                  <a:close/>
                </a:path>
                <a:path w="626110" h="31750">
                  <a:moveTo>
                    <a:pt x="41732" y="0"/>
                  </a:moveTo>
                  <a:lnTo>
                    <a:pt x="31292" y="0"/>
                  </a:lnTo>
                  <a:lnTo>
                    <a:pt x="31292" y="10426"/>
                  </a:lnTo>
                  <a:lnTo>
                    <a:pt x="31292" y="20866"/>
                  </a:lnTo>
                  <a:lnTo>
                    <a:pt x="20866" y="20866"/>
                  </a:lnTo>
                  <a:lnTo>
                    <a:pt x="20866" y="31305"/>
                  </a:lnTo>
                  <a:lnTo>
                    <a:pt x="31292" y="31305"/>
                  </a:lnTo>
                  <a:lnTo>
                    <a:pt x="41732" y="31305"/>
                  </a:lnTo>
                  <a:lnTo>
                    <a:pt x="41732" y="20866"/>
                  </a:lnTo>
                  <a:lnTo>
                    <a:pt x="41732" y="10439"/>
                  </a:lnTo>
                  <a:lnTo>
                    <a:pt x="41732" y="0"/>
                  </a:lnTo>
                  <a:close/>
                </a:path>
                <a:path w="626110" h="31750">
                  <a:moveTo>
                    <a:pt x="83477" y="0"/>
                  </a:moveTo>
                  <a:lnTo>
                    <a:pt x="73037" y="0"/>
                  </a:lnTo>
                  <a:lnTo>
                    <a:pt x="73037" y="10426"/>
                  </a:lnTo>
                  <a:lnTo>
                    <a:pt x="62611" y="10426"/>
                  </a:lnTo>
                  <a:lnTo>
                    <a:pt x="52171" y="10426"/>
                  </a:lnTo>
                  <a:lnTo>
                    <a:pt x="52171" y="20866"/>
                  </a:lnTo>
                  <a:lnTo>
                    <a:pt x="52171" y="31305"/>
                  </a:lnTo>
                  <a:lnTo>
                    <a:pt x="62611" y="31305"/>
                  </a:lnTo>
                  <a:lnTo>
                    <a:pt x="62611" y="20866"/>
                  </a:lnTo>
                  <a:lnTo>
                    <a:pt x="73037" y="20866"/>
                  </a:lnTo>
                  <a:lnTo>
                    <a:pt x="73037" y="10439"/>
                  </a:lnTo>
                  <a:lnTo>
                    <a:pt x="83477" y="10439"/>
                  </a:lnTo>
                  <a:lnTo>
                    <a:pt x="83477" y="0"/>
                  </a:lnTo>
                  <a:close/>
                </a:path>
                <a:path w="626110" h="31750">
                  <a:moveTo>
                    <a:pt x="146088" y="10426"/>
                  </a:moveTo>
                  <a:lnTo>
                    <a:pt x="135648" y="10426"/>
                  </a:lnTo>
                  <a:lnTo>
                    <a:pt x="125222" y="10426"/>
                  </a:lnTo>
                  <a:lnTo>
                    <a:pt x="125222" y="0"/>
                  </a:lnTo>
                  <a:lnTo>
                    <a:pt x="114782" y="0"/>
                  </a:lnTo>
                  <a:lnTo>
                    <a:pt x="114782" y="10426"/>
                  </a:lnTo>
                  <a:lnTo>
                    <a:pt x="104343" y="10426"/>
                  </a:lnTo>
                  <a:lnTo>
                    <a:pt x="104343" y="0"/>
                  </a:lnTo>
                  <a:lnTo>
                    <a:pt x="93903" y="0"/>
                  </a:lnTo>
                  <a:lnTo>
                    <a:pt x="93903" y="10426"/>
                  </a:lnTo>
                  <a:lnTo>
                    <a:pt x="93903" y="20866"/>
                  </a:lnTo>
                  <a:lnTo>
                    <a:pt x="83477" y="20866"/>
                  </a:lnTo>
                  <a:lnTo>
                    <a:pt x="83477" y="31305"/>
                  </a:lnTo>
                  <a:lnTo>
                    <a:pt x="93903" y="31305"/>
                  </a:lnTo>
                  <a:lnTo>
                    <a:pt x="104343" y="31305"/>
                  </a:lnTo>
                  <a:lnTo>
                    <a:pt x="114782" y="31305"/>
                  </a:lnTo>
                  <a:lnTo>
                    <a:pt x="114782" y="20866"/>
                  </a:lnTo>
                  <a:lnTo>
                    <a:pt x="125209" y="20866"/>
                  </a:lnTo>
                  <a:lnTo>
                    <a:pt x="125209" y="31305"/>
                  </a:lnTo>
                  <a:lnTo>
                    <a:pt x="135648" y="31305"/>
                  </a:lnTo>
                  <a:lnTo>
                    <a:pt x="135648" y="20866"/>
                  </a:lnTo>
                  <a:lnTo>
                    <a:pt x="146088" y="20866"/>
                  </a:lnTo>
                  <a:lnTo>
                    <a:pt x="146088" y="10426"/>
                  </a:lnTo>
                  <a:close/>
                </a:path>
                <a:path w="626110" h="31750">
                  <a:moveTo>
                    <a:pt x="229565" y="10426"/>
                  </a:moveTo>
                  <a:lnTo>
                    <a:pt x="219125" y="10426"/>
                  </a:lnTo>
                  <a:lnTo>
                    <a:pt x="219125" y="0"/>
                  </a:lnTo>
                  <a:lnTo>
                    <a:pt x="208699" y="0"/>
                  </a:lnTo>
                  <a:lnTo>
                    <a:pt x="198259" y="0"/>
                  </a:lnTo>
                  <a:lnTo>
                    <a:pt x="198259" y="10426"/>
                  </a:lnTo>
                  <a:lnTo>
                    <a:pt x="187820" y="10426"/>
                  </a:lnTo>
                  <a:lnTo>
                    <a:pt x="177393" y="10426"/>
                  </a:lnTo>
                  <a:lnTo>
                    <a:pt x="177393" y="0"/>
                  </a:lnTo>
                  <a:lnTo>
                    <a:pt x="166954" y="0"/>
                  </a:lnTo>
                  <a:lnTo>
                    <a:pt x="166954" y="10426"/>
                  </a:lnTo>
                  <a:lnTo>
                    <a:pt x="166954" y="20866"/>
                  </a:lnTo>
                  <a:lnTo>
                    <a:pt x="177380" y="20866"/>
                  </a:lnTo>
                  <a:lnTo>
                    <a:pt x="187820" y="20866"/>
                  </a:lnTo>
                  <a:lnTo>
                    <a:pt x="198259" y="20866"/>
                  </a:lnTo>
                  <a:lnTo>
                    <a:pt x="198259" y="10439"/>
                  </a:lnTo>
                  <a:lnTo>
                    <a:pt x="208686" y="10439"/>
                  </a:lnTo>
                  <a:lnTo>
                    <a:pt x="219125" y="10439"/>
                  </a:lnTo>
                  <a:lnTo>
                    <a:pt x="219125" y="20866"/>
                  </a:lnTo>
                  <a:lnTo>
                    <a:pt x="229565" y="20866"/>
                  </a:lnTo>
                  <a:lnTo>
                    <a:pt x="229565" y="10426"/>
                  </a:lnTo>
                  <a:close/>
                </a:path>
                <a:path w="626110" h="31750">
                  <a:moveTo>
                    <a:pt x="271297" y="0"/>
                  </a:moveTo>
                  <a:lnTo>
                    <a:pt x="260870" y="0"/>
                  </a:lnTo>
                  <a:lnTo>
                    <a:pt x="250431" y="0"/>
                  </a:lnTo>
                  <a:lnTo>
                    <a:pt x="250431" y="10426"/>
                  </a:lnTo>
                  <a:lnTo>
                    <a:pt x="239991" y="10426"/>
                  </a:lnTo>
                  <a:lnTo>
                    <a:pt x="239991" y="20866"/>
                  </a:lnTo>
                  <a:lnTo>
                    <a:pt x="250431" y="20866"/>
                  </a:lnTo>
                  <a:lnTo>
                    <a:pt x="250431" y="10439"/>
                  </a:lnTo>
                  <a:lnTo>
                    <a:pt x="260858" y="10439"/>
                  </a:lnTo>
                  <a:lnTo>
                    <a:pt x="260858" y="20866"/>
                  </a:lnTo>
                  <a:lnTo>
                    <a:pt x="271297" y="20866"/>
                  </a:lnTo>
                  <a:lnTo>
                    <a:pt x="271297" y="10439"/>
                  </a:lnTo>
                  <a:lnTo>
                    <a:pt x="271297" y="0"/>
                  </a:lnTo>
                  <a:close/>
                </a:path>
                <a:path w="626110" h="31750">
                  <a:moveTo>
                    <a:pt x="333908" y="0"/>
                  </a:moveTo>
                  <a:lnTo>
                    <a:pt x="323481" y="0"/>
                  </a:lnTo>
                  <a:lnTo>
                    <a:pt x="313042" y="0"/>
                  </a:lnTo>
                  <a:lnTo>
                    <a:pt x="313042" y="10426"/>
                  </a:lnTo>
                  <a:lnTo>
                    <a:pt x="302602" y="10426"/>
                  </a:lnTo>
                  <a:lnTo>
                    <a:pt x="302602" y="0"/>
                  </a:lnTo>
                  <a:lnTo>
                    <a:pt x="292163" y="0"/>
                  </a:lnTo>
                  <a:lnTo>
                    <a:pt x="292163" y="10426"/>
                  </a:lnTo>
                  <a:lnTo>
                    <a:pt x="281736" y="10426"/>
                  </a:lnTo>
                  <a:lnTo>
                    <a:pt x="281736" y="20866"/>
                  </a:lnTo>
                  <a:lnTo>
                    <a:pt x="292176" y="20866"/>
                  </a:lnTo>
                  <a:lnTo>
                    <a:pt x="292176" y="10439"/>
                  </a:lnTo>
                  <a:lnTo>
                    <a:pt x="302602" y="10439"/>
                  </a:lnTo>
                  <a:lnTo>
                    <a:pt x="302602" y="20866"/>
                  </a:lnTo>
                  <a:lnTo>
                    <a:pt x="313042" y="20866"/>
                  </a:lnTo>
                  <a:lnTo>
                    <a:pt x="313042" y="10439"/>
                  </a:lnTo>
                  <a:lnTo>
                    <a:pt x="323469" y="10439"/>
                  </a:lnTo>
                  <a:lnTo>
                    <a:pt x="323469" y="20866"/>
                  </a:lnTo>
                  <a:lnTo>
                    <a:pt x="333908" y="20866"/>
                  </a:lnTo>
                  <a:lnTo>
                    <a:pt x="333908" y="10439"/>
                  </a:lnTo>
                  <a:lnTo>
                    <a:pt x="333908" y="0"/>
                  </a:lnTo>
                  <a:close/>
                </a:path>
                <a:path w="626110" h="31750">
                  <a:moveTo>
                    <a:pt x="406958" y="10426"/>
                  </a:moveTo>
                  <a:lnTo>
                    <a:pt x="396519" y="10426"/>
                  </a:lnTo>
                  <a:lnTo>
                    <a:pt x="396519" y="0"/>
                  </a:lnTo>
                  <a:lnTo>
                    <a:pt x="386080" y="0"/>
                  </a:lnTo>
                  <a:lnTo>
                    <a:pt x="375653" y="0"/>
                  </a:lnTo>
                  <a:lnTo>
                    <a:pt x="365213" y="0"/>
                  </a:lnTo>
                  <a:lnTo>
                    <a:pt x="354774" y="0"/>
                  </a:lnTo>
                  <a:lnTo>
                    <a:pt x="354774" y="10426"/>
                  </a:lnTo>
                  <a:lnTo>
                    <a:pt x="354774" y="20866"/>
                  </a:lnTo>
                  <a:lnTo>
                    <a:pt x="365213" y="20866"/>
                  </a:lnTo>
                  <a:lnTo>
                    <a:pt x="406958" y="20866"/>
                  </a:lnTo>
                  <a:lnTo>
                    <a:pt x="406958" y="10426"/>
                  </a:lnTo>
                  <a:close/>
                </a:path>
                <a:path w="626110" h="31750">
                  <a:moveTo>
                    <a:pt x="490435" y="0"/>
                  </a:moveTo>
                  <a:lnTo>
                    <a:pt x="479996" y="0"/>
                  </a:lnTo>
                  <a:lnTo>
                    <a:pt x="469569" y="0"/>
                  </a:lnTo>
                  <a:lnTo>
                    <a:pt x="459130" y="0"/>
                  </a:lnTo>
                  <a:lnTo>
                    <a:pt x="459130" y="10426"/>
                  </a:lnTo>
                  <a:lnTo>
                    <a:pt x="448691" y="10426"/>
                  </a:lnTo>
                  <a:lnTo>
                    <a:pt x="448691" y="0"/>
                  </a:lnTo>
                  <a:lnTo>
                    <a:pt x="438264" y="0"/>
                  </a:lnTo>
                  <a:lnTo>
                    <a:pt x="427824" y="0"/>
                  </a:lnTo>
                  <a:lnTo>
                    <a:pt x="427824" y="10426"/>
                  </a:lnTo>
                  <a:lnTo>
                    <a:pt x="427824" y="20866"/>
                  </a:lnTo>
                  <a:lnTo>
                    <a:pt x="438264" y="20866"/>
                  </a:lnTo>
                  <a:lnTo>
                    <a:pt x="438264" y="10439"/>
                  </a:lnTo>
                  <a:lnTo>
                    <a:pt x="448691" y="10439"/>
                  </a:lnTo>
                  <a:lnTo>
                    <a:pt x="448691" y="20866"/>
                  </a:lnTo>
                  <a:lnTo>
                    <a:pt x="459130" y="20866"/>
                  </a:lnTo>
                  <a:lnTo>
                    <a:pt x="459130" y="10439"/>
                  </a:lnTo>
                  <a:lnTo>
                    <a:pt x="469557" y="10439"/>
                  </a:lnTo>
                  <a:lnTo>
                    <a:pt x="479996" y="10439"/>
                  </a:lnTo>
                  <a:lnTo>
                    <a:pt x="490435" y="10439"/>
                  </a:lnTo>
                  <a:lnTo>
                    <a:pt x="490435" y="0"/>
                  </a:lnTo>
                  <a:close/>
                </a:path>
                <a:path w="626110" h="31750">
                  <a:moveTo>
                    <a:pt x="511302" y="0"/>
                  </a:moveTo>
                  <a:lnTo>
                    <a:pt x="500862" y="0"/>
                  </a:lnTo>
                  <a:lnTo>
                    <a:pt x="500862" y="10426"/>
                  </a:lnTo>
                  <a:lnTo>
                    <a:pt x="500862" y="20866"/>
                  </a:lnTo>
                  <a:lnTo>
                    <a:pt x="511302" y="20866"/>
                  </a:lnTo>
                  <a:lnTo>
                    <a:pt x="511302" y="10439"/>
                  </a:lnTo>
                  <a:lnTo>
                    <a:pt x="511302" y="0"/>
                  </a:lnTo>
                  <a:close/>
                </a:path>
                <a:path w="626110" h="31750">
                  <a:moveTo>
                    <a:pt x="542607" y="0"/>
                  </a:moveTo>
                  <a:lnTo>
                    <a:pt x="532168" y="0"/>
                  </a:lnTo>
                  <a:lnTo>
                    <a:pt x="532168" y="10426"/>
                  </a:lnTo>
                  <a:lnTo>
                    <a:pt x="521728" y="10426"/>
                  </a:lnTo>
                  <a:lnTo>
                    <a:pt x="521728" y="20866"/>
                  </a:lnTo>
                  <a:lnTo>
                    <a:pt x="532168" y="20866"/>
                  </a:lnTo>
                  <a:lnTo>
                    <a:pt x="542607" y="20866"/>
                  </a:lnTo>
                  <a:lnTo>
                    <a:pt x="542607" y="10439"/>
                  </a:lnTo>
                  <a:lnTo>
                    <a:pt x="542607" y="0"/>
                  </a:lnTo>
                  <a:close/>
                </a:path>
                <a:path w="626110" h="31750">
                  <a:moveTo>
                    <a:pt x="626084" y="0"/>
                  </a:moveTo>
                  <a:lnTo>
                    <a:pt x="626084" y="0"/>
                  </a:lnTo>
                  <a:lnTo>
                    <a:pt x="584339" y="0"/>
                  </a:lnTo>
                  <a:lnTo>
                    <a:pt x="584339" y="10426"/>
                  </a:lnTo>
                  <a:lnTo>
                    <a:pt x="573913" y="10426"/>
                  </a:lnTo>
                  <a:lnTo>
                    <a:pt x="573913" y="0"/>
                  </a:lnTo>
                  <a:lnTo>
                    <a:pt x="563473" y="0"/>
                  </a:lnTo>
                  <a:lnTo>
                    <a:pt x="563473" y="10426"/>
                  </a:lnTo>
                  <a:lnTo>
                    <a:pt x="553034" y="10426"/>
                  </a:lnTo>
                  <a:lnTo>
                    <a:pt x="553034" y="20866"/>
                  </a:lnTo>
                  <a:lnTo>
                    <a:pt x="563473" y="20866"/>
                  </a:lnTo>
                  <a:lnTo>
                    <a:pt x="563473" y="10439"/>
                  </a:lnTo>
                  <a:lnTo>
                    <a:pt x="573913" y="10439"/>
                  </a:lnTo>
                  <a:lnTo>
                    <a:pt x="573913" y="20866"/>
                  </a:lnTo>
                  <a:lnTo>
                    <a:pt x="584339" y="20866"/>
                  </a:lnTo>
                  <a:lnTo>
                    <a:pt x="584352" y="20866"/>
                  </a:lnTo>
                  <a:lnTo>
                    <a:pt x="626084" y="20866"/>
                  </a:lnTo>
                  <a:lnTo>
                    <a:pt x="626084" y="10439"/>
                  </a:lnTo>
                  <a:lnTo>
                    <a:pt x="62608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/>
            <p:cNvSpPr/>
            <p:nvPr/>
          </p:nvSpPr>
          <p:spPr>
            <a:xfrm>
              <a:off x="1394472" y="6059423"/>
              <a:ext cx="636905" cy="31750"/>
            </a:xfrm>
            <a:custGeom>
              <a:avLst/>
              <a:gdLst/>
              <a:ahLst/>
              <a:cxnLst/>
              <a:rect l="l" t="t" r="r" b="b"/>
              <a:pathLst>
                <a:path w="636905" h="31750">
                  <a:moveTo>
                    <a:pt x="73037" y="10439"/>
                  </a:moveTo>
                  <a:lnTo>
                    <a:pt x="73037" y="10439"/>
                  </a:lnTo>
                  <a:lnTo>
                    <a:pt x="20866" y="10439"/>
                  </a:lnTo>
                  <a:lnTo>
                    <a:pt x="20866" y="20866"/>
                  </a:lnTo>
                  <a:lnTo>
                    <a:pt x="10439" y="20866"/>
                  </a:lnTo>
                  <a:lnTo>
                    <a:pt x="0" y="20866"/>
                  </a:lnTo>
                  <a:lnTo>
                    <a:pt x="0" y="31305"/>
                  </a:lnTo>
                  <a:lnTo>
                    <a:pt x="10426" y="31305"/>
                  </a:lnTo>
                  <a:lnTo>
                    <a:pt x="20866" y="31305"/>
                  </a:lnTo>
                  <a:lnTo>
                    <a:pt x="31305" y="31305"/>
                  </a:lnTo>
                  <a:lnTo>
                    <a:pt x="31305" y="20878"/>
                  </a:lnTo>
                  <a:lnTo>
                    <a:pt x="41732" y="20878"/>
                  </a:lnTo>
                  <a:lnTo>
                    <a:pt x="41732" y="31305"/>
                  </a:lnTo>
                  <a:lnTo>
                    <a:pt x="52171" y="31305"/>
                  </a:lnTo>
                  <a:lnTo>
                    <a:pt x="52171" y="20878"/>
                  </a:lnTo>
                  <a:lnTo>
                    <a:pt x="62598" y="20878"/>
                  </a:lnTo>
                  <a:lnTo>
                    <a:pt x="73037" y="20878"/>
                  </a:lnTo>
                  <a:lnTo>
                    <a:pt x="73037" y="10439"/>
                  </a:lnTo>
                  <a:close/>
                </a:path>
                <a:path w="636905" h="31750">
                  <a:moveTo>
                    <a:pt x="125222" y="20866"/>
                  </a:moveTo>
                  <a:lnTo>
                    <a:pt x="114782" y="20866"/>
                  </a:lnTo>
                  <a:lnTo>
                    <a:pt x="114782" y="10439"/>
                  </a:lnTo>
                  <a:lnTo>
                    <a:pt x="104343" y="10439"/>
                  </a:lnTo>
                  <a:lnTo>
                    <a:pt x="93903" y="10439"/>
                  </a:lnTo>
                  <a:lnTo>
                    <a:pt x="93903" y="20866"/>
                  </a:lnTo>
                  <a:lnTo>
                    <a:pt x="83477" y="20866"/>
                  </a:lnTo>
                  <a:lnTo>
                    <a:pt x="83477" y="31305"/>
                  </a:lnTo>
                  <a:lnTo>
                    <a:pt x="93903" y="31305"/>
                  </a:lnTo>
                  <a:lnTo>
                    <a:pt x="104343" y="31305"/>
                  </a:lnTo>
                  <a:lnTo>
                    <a:pt x="104343" y="20878"/>
                  </a:lnTo>
                  <a:lnTo>
                    <a:pt x="114782" y="20878"/>
                  </a:lnTo>
                  <a:lnTo>
                    <a:pt x="114782" y="31305"/>
                  </a:lnTo>
                  <a:lnTo>
                    <a:pt x="125222" y="31305"/>
                  </a:lnTo>
                  <a:lnTo>
                    <a:pt x="125222" y="20866"/>
                  </a:lnTo>
                  <a:close/>
                </a:path>
                <a:path w="636905" h="31750">
                  <a:moveTo>
                    <a:pt x="187820" y="10439"/>
                  </a:moveTo>
                  <a:lnTo>
                    <a:pt x="177380" y="10439"/>
                  </a:lnTo>
                  <a:lnTo>
                    <a:pt x="177380" y="20866"/>
                  </a:lnTo>
                  <a:lnTo>
                    <a:pt x="166954" y="20866"/>
                  </a:lnTo>
                  <a:lnTo>
                    <a:pt x="156514" y="20866"/>
                  </a:lnTo>
                  <a:lnTo>
                    <a:pt x="156514" y="10439"/>
                  </a:lnTo>
                  <a:lnTo>
                    <a:pt x="156514" y="0"/>
                  </a:lnTo>
                  <a:lnTo>
                    <a:pt x="146088" y="0"/>
                  </a:lnTo>
                  <a:lnTo>
                    <a:pt x="135648" y="0"/>
                  </a:lnTo>
                  <a:lnTo>
                    <a:pt x="125209" y="0"/>
                  </a:lnTo>
                  <a:lnTo>
                    <a:pt x="125209" y="10439"/>
                  </a:lnTo>
                  <a:lnTo>
                    <a:pt x="135648" y="10439"/>
                  </a:lnTo>
                  <a:lnTo>
                    <a:pt x="135648" y="20878"/>
                  </a:lnTo>
                  <a:lnTo>
                    <a:pt x="146075" y="20878"/>
                  </a:lnTo>
                  <a:lnTo>
                    <a:pt x="156514" y="20878"/>
                  </a:lnTo>
                  <a:lnTo>
                    <a:pt x="156514" y="31305"/>
                  </a:lnTo>
                  <a:lnTo>
                    <a:pt x="166954" y="31305"/>
                  </a:lnTo>
                  <a:lnTo>
                    <a:pt x="177380" y="31305"/>
                  </a:lnTo>
                  <a:lnTo>
                    <a:pt x="187820" y="31305"/>
                  </a:lnTo>
                  <a:lnTo>
                    <a:pt x="187820" y="20878"/>
                  </a:lnTo>
                  <a:lnTo>
                    <a:pt x="187820" y="10439"/>
                  </a:lnTo>
                  <a:close/>
                </a:path>
                <a:path w="636905" h="31750">
                  <a:moveTo>
                    <a:pt x="219125" y="10439"/>
                  </a:moveTo>
                  <a:lnTo>
                    <a:pt x="208699" y="10439"/>
                  </a:lnTo>
                  <a:lnTo>
                    <a:pt x="208699" y="0"/>
                  </a:lnTo>
                  <a:lnTo>
                    <a:pt x="198259" y="0"/>
                  </a:lnTo>
                  <a:lnTo>
                    <a:pt x="187820" y="0"/>
                  </a:lnTo>
                  <a:lnTo>
                    <a:pt x="187820" y="10439"/>
                  </a:lnTo>
                  <a:lnTo>
                    <a:pt x="198259" y="10439"/>
                  </a:lnTo>
                  <a:lnTo>
                    <a:pt x="198259" y="20878"/>
                  </a:lnTo>
                  <a:lnTo>
                    <a:pt x="208686" y="20878"/>
                  </a:lnTo>
                  <a:lnTo>
                    <a:pt x="208686" y="31305"/>
                  </a:lnTo>
                  <a:lnTo>
                    <a:pt x="219125" y="31305"/>
                  </a:lnTo>
                  <a:lnTo>
                    <a:pt x="219125" y="20878"/>
                  </a:lnTo>
                  <a:lnTo>
                    <a:pt x="219125" y="10439"/>
                  </a:lnTo>
                  <a:close/>
                </a:path>
                <a:path w="636905" h="31750">
                  <a:moveTo>
                    <a:pt x="260870" y="20866"/>
                  </a:moveTo>
                  <a:lnTo>
                    <a:pt x="250431" y="20866"/>
                  </a:lnTo>
                  <a:lnTo>
                    <a:pt x="250431" y="10439"/>
                  </a:lnTo>
                  <a:lnTo>
                    <a:pt x="240004" y="10439"/>
                  </a:lnTo>
                  <a:lnTo>
                    <a:pt x="240004" y="0"/>
                  </a:lnTo>
                  <a:lnTo>
                    <a:pt x="229565" y="0"/>
                  </a:lnTo>
                  <a:lnTo>
                    <a:pt x="229565" y="10439"/>
                  </a:lnTo>
                  <a:lnTo>
                    <a:pt x="229565" y="20878"/>
                  </a:lnTo>
                  <a:lnTo>
                    <a:pt x="239991" y="20878"/>
                  </a:lnTo>
                  <a:lnTo>
                    <a:pt x="239991" y="31305"/>
                  </a:lnTo>
                  <a:lnTo>
                    <a:pt x="250431" y="31305"/>
                  </a:lnTo>
                  <a:lnTo>
                    <a:pt x="260870" y="31305"/>
                  </a:lnTo>
                  <a:lnTo>
                    <a:pt x="260870" y="20866"/>
                  </a:lnTo>
                  <a:close/>
                </a:path>
                <a:path w="636905" h="31750">
                  <a:moveTo>
                    <a:pt x="292176" y="20866"/>
                  </a:moveTo>
                  <a:lnTo>
                    <a:pt x="281736" y="20866"/>
                  </a:lnTo>
                  <a:lnTo>
                    <a:pt x="271297" y="20866"/>
                  </a:lnTo>
                  <a:lnTo>
                    <a:pt x="271297" y="31305"/>
                  </a:lnTo>
                  <a:lnTo>
                    <a:pt x="281736" y="31305"/>
                  </a:lnTo>
                  <a:lnTo>
                    <a:pt x="292176" y="31305"/>
                  </a:lnTo>
                  <a:lnTo>
                    <a:pt x="292176" y="20866"/>
                  </a:lnTo>
                  <a:close/>
                </a:path>
                <a:path w="636905" h="31750">
                  <a:moveTo>
                    <a:pt x="313042" y="0"/>
                  </a:moveTo>
                  <a:lnTo>
                    <a:pt x="302602" y="0"/>
                  </a:lnTo>
                  <a:lnTo>
                    <a:pt x="292176" y="0"/>
                  </a:lnTo>
                  <a:lnTo>
                    <a:pt x="281736" y="0"/>
                  </a:lnTo>
                  <a:lnTo>
                    <a:pt x="281736" y="10439"/>
                  </a:lnTo>
                  <a:lnTo>
                    <a:pt x="292163" y="10439"/>
                  </a:lnTo>
                  <a:lnTo>
                    <a:pt x="302602" y="10439"/>
                  </a:lnTo>
                  <a:lnTo>
                    <a:pt x="313042" y="10439"/>
                  </a:lnTo>
                  <a:lnTo>
                    <a:pt x="313042" y="0"/>
                  </a:lnTo>
                  <a:close/>
                </a:path>
                <a:path w="636905" h="31750">
                  <a:moveTo>
                    <a:pt x="333908" y="0"/>
                  </a:moveTo>
                  <a:lnTo>
                    <a:pt x="323469" y="0"/>
                  </a:lnTo>
                  <a:lnTo>
                    <a:pt x="323469" y="10439"/>
                  </a:lnTo>
                  <a:lnTo>
                    <a:pt x="313042" y="10439"/>
                  </a:lnTo>
                  <a:lnTo>
                    <a:pt x="313042" y="20866"/>
                  </a:lnTo>
                  <a:lnTo>
                    <a:pt x="302602" y="20866"/>
                  </a:lnTo>
                  <a:lnTo>
                    <a:pt x="302602" y="31305"/>
                  </a:lnTo>
                  <a:lnTo>
                    <a:pt x="313042" y="31305"/>
                  </a:lnTo>
                  <a:lnTo>
                    <a:pt x="323469" y="31305"/>
                  </a:lnTo>
                  <a:lnTo>
                    <a:pt x="333908" y="31305"/>
                  </a:lnTo>
                  <a:lnTo>
                    <a:pt x="333908" y="20878"/>
                  </a:lnTo>
                  <a:lnTo>
                    <a:pt x="333908" y="10439"/>
                  </a:lnTo>
                  <a:lnTo>
                    <a:pt x="333908" y="0"/>
                  </a:lnTo>
                  <a:close/>
                </a:path>
                <a:path w="636905" h="31750">
                  <a:moveTo>
                    <a:pt x="386080" y="10439"/>
                  </a:moveTo>
                  <a:lnTo>
                    <a:pt x="375653" y="10439"/>
                  </a:lnTo>
                  <a:lnTo>
                    <a:pt x="365213" y="10439"/>
                  </a:lnTo>
                  <a:lnTo>
                    <a:pt x="365213" y="20878"/>
                  </a:lnTo>
                  <a:lnTo>
                    <a:pt x="375640" y="20878"/>
                  </a:lnTo>
                  <a:lnTo>
                    <a:pt x="386080" y="20878"/>
                  </a:lnTo>
                  <a:lnTo>
                    <a:pt x="386080" y="10439"/>
                  </a:lnTo>
                  <a:close/>
                </a:path>
                <a:path w="636905" h="31750">
                  <a:moveTo>
                    <a:pt x="406958" y="0"/>
                  </a:moveTo>
                  <a:lnTo>
                    <a:pt x="396519" y="0"/>
                  </a:lnTo>
                  <a:lnTo>
                    <a:pt x="386080" y="0"/>
                  </a:lnTo>
                  <a:lnTo>
                    <a:pt x="386080" y="10439"/>
                  </a:lnTo>
                  <a:lnTo>
                    <a:pt x="396519" y="10439"/>
                  </a:lnTo>
                  <a:lnTo>
                    <a:pt x="396519" y="20878"/>
                  </a:lnTo>
                  <a:lnTo>
                    <a:pt x="406958" y="20878"/>
                  </a:lnTo>
                  <a:lnTo>
                    <a:pt x="406958" y="10439"/>
                  </a:lnTo>
                  <a:lnTo>
                    <a:pt x="406958" y="0"/>
                  </a:lnTo>
                  <a:close/>
                </a:path>
                <a:path w="636905" h="31750">
                  <a:moveTo>
                    <a:pt x="448691" y="10439"/>
                  </a:moveTo>
                  <a:lnTo>
                    <a:pt x="438264" y="10439"/>
                  </a:lnTo>
                  <a:lnTo>
                    <a:pt x="427824" y="10439"/>
                  </a:lnTo>
                  <a:lnTo>
                    <a:pt x="427824" y="0"/>
                  </a:lnTo>
                  <a:lnTo>
                    <a:pt x="417385" y="0"/>
                  </a:lnTo>
                  <a:lnTo>
                    <a:pt x="417385" y="10439"/>
                  </a:lnTo>
                  <a:lnTo>
                    <a:pt x="417385" y="20878"/>
                  </a:lnTo>
                  <a:lnTo>
                    <a:pt x="427824" y="20878"/>
                  </a:lnTo>
                  <a:lnTo>
                    <a:pt x="438251" y="20878"/>
                  </a:lnTo>
                  <a:lnTo>
                    <a:pt x="448691" y="20878"/>
                  </a:lnTo>
                  <a:lnTo>
                    <a:pt x="448691" y="10439"/>
                  </a:lnTo>
                  <a:close/>
                </a:path>
                <a:path w="636905" h="31750">
                  <a:moveTo>
                    <a:pt x="479996" y="0"/>
                  </a:moveTo>
                  <a:lnTo>
                    <a:pt x="469569" y="0"/>
                  </a:lnTo>
                  <a:lnTo>
                    <a:pt x="459130" y="0"/>
                  </a:lnTo>
                  <a:lnTo>
                    <a:pt x="448691" y="0"/>
                  </a:lnTo>
                  <a:lnTo>
                    <a:pt x="448691" y="10439"/>
                  </a:lnTo>
                  <a:lnTo>
                    <a:pt x="459130" y="10439"/>
                  </a:lnTo>
                  <a:lnTo>
                    <a:pt x="459130" y="20878"/>
                  </a:lnTo>
                  <a:lnTo>
                    <a:pt x="469557" y="20878"/>
                  </a:lnTo>
                  <a:lnTo>
                    <a:pt x="479996" y="20878"/>
                  </a:lnTo>
                  <a:lnTo>
                    <a:pt x="479996" y="10439"/>
                  </a:lnTo>
                  <a:lnTo>
                    <a:pt x="479996" y="0"/>
                  </a:lnTo>
                  <a:close/>
                </a:path>
                <a:path w="636905" h="31750">
                  <a:moveTo>
                    <a:pt x="500862" y="0"/>
                  </a:moveTo>
                  <a:lnTo>
                    <a:pt x="490423" y="0"/>
                  </a:lnTo>
                  <a:lnTo>
                    <a:pt x="490423" y="10439"/>
                  </a:lnTo>
                  <a:lnTo>
                    <a:pt x="500862" y="10439"/>
                  </a:lnTo>
                  <a:lnTo>
                    <a:pt x="500862" y="0"/>
                  </a:lnTo>
                  <a:close/>
                </a:path>
                <a:path w="636905" h="31750">
                  <a:moveTo>
                    <a:pt x="553046" y="0"/>
                  </a:moveTo>
                  <a:lnTo>
                    <a:pt x="553046" y="0"/>
                  </a:lnTo>
                  <a:lnTo>
                    <a:pt x="511302" y="0"/>
                  </a:lnTo>
                  <a:lnTo>
                    <a:pt x="511302" y="10439"/>
                  </a:lnTo>
                  <a:lnTo>
                    <a:pt x="500862" y="10439"/>
                  </a:lnTo>
                  <a:lnTo>
                    <a:pt x="500862" y="20878"/>
                  </a:lnTo>
                  <a:lnTo>
                    <a:pt x="511302" y="20878"/>
                  </a:lnTo>
                  <a:lnTo>
                    <a:pt x="521728" y="20878"/>
                  </a:lnTo>
                  <a:lnTo>
                    <a:pt x="532168" y="20878"/>
                  </a:lnTo>
                  <a:lnTo>
                    <a:pt x="532168" y="10439"/>
                  </a:lnTo>
                  <a:lnTo>
                    <a:pt x="542607" y="10439"/>
                  </a:lnTo>
                  <a:lnTo>
                    <a:pt x="553046" y="10439"/>
                  </a:lnTo>
                  <a:lnTo>
                    <a:pt x="553046" y="0"/>
                  </a:lnTo>
                  <a:close/>
                </a:path>
                <a:path w="636905" h="31750">
                  <a:moveTo>
                    <a:pt x="573913" y="0"/>
                  </a:moveTo>
                  <a:lnTo>
                    <a:pt x="563473" y="0"/>
                  </a:lnTo>
                  <a:lnTo>
                    <a:pt x="563473" y="10439"/>
                  </a:lnTo>
                  <a:lnTo>
                    <a:pt x="573913" y="10439"/>
                  </a:lnTo>
                  <a:lnTo>
                    <a:pt x="573913" y="0"/>
                  </a:lnTo>
                  <a:close/>
                </a:path>
                <a:path w="636905" h="31750">
                  <a:moveTo>
                    <a:pt x="594779" y="0"/>
                  </a:moveTo>
                  <a:lnTo>
                    <a:pt x="584339" y="0"/>
                  </a:lnTo>
                  <a:lnTo>
                    <a:pt x="584339" y="10439"/>
                  </a:lnTo>
                  <a:lnTo>
                    <a:pt x="594779" y="10439"/>
                  </a:lnTo>
                  <a:lnTo>
                    <a:pt x="594779" y="0"/>
                  </a:lnTo>
                  <a:close/>
                </a:path>
                <a:path w="636905" h="31750">
                  <a:moveTo>
                    <a:pt x="636524" y="0"/>
                  </a:moveTo>
                  <a:lnTo>
                    <a:pt x="626084" y="0"/>
                  </a:lnTo>
                  <a:lnTo>
                    <a:pt x="615645" y="0"/>
                  </a:lnTo>
                  <a:lnTo>
                    <a:pt x="615645" y="10439"/>
                  </a:lnTo>
                  <a:lnTo>
                    <a:pt x="615645" y="20878"/>
                  </a:lnTo>
                  <a:lnTo>
                    <a:pt x="626084" y="20878"/>
                  </a:lnTo>
                  <a:lnTo>
                    <a:pt x="626084" y="10439"/>
                  </a:lnTo>
                  <a:lnTo>
                    <a:pt x="636524" y="10439"/>
                  </a:lnTo>
                  <a:lnTo>
                    <a:pt x="636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/>
            <p:cNvSpPr/>
            <p:nvPr/>
          </p:nvSpPr>
          <p:spPr>
            <a:xfrm>
              <a:off x="1394472" y="6080289"/>
              <a:ext cx="626110" cy="31750"/>
            </a:xfrm>
            <a:custGeom>
              <a:avLst/>
              <a:gdLst/>
              <a:ahLst/>
              <a:cxnLst/>
              <a:rect l="l" t="t" r="r" b="b"/>
              <a:pathLst>
                <a:path w="626110" h="31750">
                  <a:moveTo>
                    <a:pt x="41732" y="10439"/>
                  </a:moveTo>
                  <a:lnTo>
                    <a:pt x="41732" y="10439"/>
                  </a:lnTo>
                  <a:lnTo>
                    <a:pt x="0" y="10439"/>
                  </a:lnTo>
                  <a:lnTo>
                    <a:pt x="0" y="20878"/>
                  </a:lnTo>
                  <a:lnTo>
                    <a:pt x="41732" y="20878"/>
                  </a:lnTo>
                  <a:lnTo>
                    <a:pt x="41732" y="10439"/>
                  </a:lnTo>
                  <a:close/>
                </a:path>
                <a:path w="626110" h="31750">
                  <a:moveTo>
                    <a:pt x="146088" y="10439"/>
                  </a:moveTo>
                  <a:lnTo>
                    <a:pt x="135648" y="10439"/>
                  </a:lnTo>
                  <a:lnTo>
                    <a:pt x="135648" y="20866"/>
                  </a:lnTo>
                  <a:lnTo>
                    <a:pt x="125222" y="20866"/>
                  </a:lnTo>
                  <a:lnTo>
                    <a:pt x="114782" y="20866"/>
                  </a:lnTo>
                  <a:lnTo>
                    <a:pt x="104343" y="20866"/>
                  </a:lnTo>
                  <a:lnTo>
                    <a:pt x="104343" y="10439"/>
                  </a:lnTo>
                  <a:lnTo>
                    <a:pt x="62598" y="10439"/>
                  </a:lnTo>
                  <a:lnTo>
                    <a:pt x="62598" y="20878"/>
                  </a:lnTo>
                  <a:lnTo>
                    <a:pt x="73037" y="20878"/>
                  </a:lnTo>
                  <a:lnTo>
                    <a:pt x="83477" y="20878"/>
                  </a:lnTo>
                  <a:lnTo>
                    <a:pt x="83477" y="31305"/>
                  </a:lnTo>
                  <a:lnTo>
                    <a:pt x="93916" y="31305"/>
                  </a:lnTo>
                  <a:lnTo>
                    <a:pt x="93916" y="20878"/>
                  </a:lnTo>
                  <a:lnTo>
                    <a:pt x="104343" y="20878"/>
                  </a:lnTo>
                  <a:lnTo>
                    <a:pt x="104343" y="31305"/>
                  </a:lnTo>
                  <a:lnTo>
                    <a:pt x="114782" y="31305"/>
                  </a:lnTo>
                  <a:lnTo>
                    <a:pt x="125209" y="31305"/>
                  </a:lnTo>
                  <a:lnTo>
                    <a:pt x="135648" y="31305"/>
                  </a:lnTo>
                  <a:lnTo>
                    <a:pt x="146088" y="31305"/>
                  </a:lnTo>
                  <a:lnTo>
                    <a:pt x="146088" y="20878"/>
                  </a:lnTo>
                  <a:lnTo>
                    <a:pt x="146088" y="10439"/>
                  </a:lnTo>
                  <a:close/>
                </a:path>
                <a:path w="626110" h="31750">
                  <a:moveTo>
                    <a:pt x="166954" y="10439"/>
                  </a:moveTo>
                  <a:lnTo>
                    <a:pt x="156514" y="10439"/>
                  </a:lnTo>
                  <a:lnTo>
                    <a:pt x="156514" y="20878"/>
                  </a:lnTo>
                  <a:lnTo>
                    <a:pt x="166954" y="20878"/>
                  </a:lnTo>
                  <a:lnTo>
                    <a:pt x="166954" y="10439"/>
                  </a:lnTo>
                  <a:close/>
                </a:path>
                <a:path w="626110" h="31750">
                  <a:moveTo>
                    <a:pt x="219125" y="20866"/>
                  </a:moveTo>
                  <a:lnTo>
                    <a:pt x="208699" y="20866"/>
                  </a:lnTo>
                  <a:lnTo>
                    <a:pt x="208699" y="10439"/>
                  </a:lnTo>
                  <a:lnTo>
                    <a:pt x="198259" y="10439"/>
                  </a:lnTo>
                  <a:lnTo>
                    <a:pt x="187820" y="10439"/>
                  </a:lnTo>
                  <a:lnTo>
                    <a:pt x="187820" y="20866"/>
                  </a:lnTo>
                  <a:lnTo>
                    <a:pt x="187820" y="31305"/>
                  </a:lnTo>
                  <a:lnTo>
                    <a:pt x="198259" y="31305"/>
                  </a:lnTo>
                  <a:lnTo>
                    <a:pt x="208686" y="31305"/>
                  </a:lnTo>
                  <a:lnTo>
                    <a:pt x="219125" y="31305"/>
                  </a:lnTo>
                  <a:lnTo>
                    <a:pt x="219125" y="20866"/>
                  </a:lnTo>
                  <a:close/>
                </a:path>
                <a:path w="626110" h="31750">
                  <a:moveTo>
                    <a:pt x="250431" y="20866"/>
                  </a:moveTo>
                  <a:lnTo>
                    <a:pt x="239991" y="20866"/>
                  </a:lnTo>
                  <a:lnTo>
                    <a:pt x="239991" y="31305"/>
                  </a:lnTo>
                  <a:lnTo>
                    <a:pt x="250431" y="31305"/>
                  </a:lnTo>
                  <a:lnTo>
                    <a:pt x="250431" y="20866"/>
                  </a:lnTo>
                  <a:close/>
                </a:path>
                <a:path w="626110" h="31750">
                  <a:moveTo>
                    <a:pt x="281736" y="10439"/>
                  </a:moveTo>
                  <a:lnTo>
                    <a:pt x="271297" y="10439"/>
                  </a:lnTo>
                  <a:lnTo>
                    <a:pt x="260858" y="10439"/>
                  </a:lnTo>
                  <a:lnTo>
                    <a:pt x="260858" y="20878"/>
                  </a:lnTo>
                  <a:lnTo>
                    <a:pt x="271297" y="20878"/>
                  </a:lnTo>
                  <a:lnTo>
                    <a:pt x="271297" y="31305"/>
                  </a:lnTo>
                  <a:lnTo>
                    <a:pt x="281736" y="31305"/>
                  </a:lnTo>
                  <a:lnTo>
                    <a:pt x="281736" y="20878"/>
                  </a:lnTo>
                  <a:lnTo>
                    <a:pt x="281736" y="10439"/>
                  </a:lnTo>
                  <a:close/>
                </a:path>
                <a:path w="626110" h="31750">
                  <a:moveTo>
                    <a:pt x="375653" y="10439"/>
                  </a:moveTo>
                  <a:lnTo>
                    <a:pt x="365213" y="10439"/>
                  </a:lnTo>
                  <a:lnTo>
                    <a:pt x="365213" y="20866"/>
                  </a:lnTo>
                  <a:lnTo>
                    <a:pt x="354787" y="20866"/>
                  </a:lnTo>
                  <a:lnTo>
                    <a:pt x="354787" y="10439"/>
                  </a:lnTo>
                  <a:lnTo>
                    <a:pt x="365213" y="10439"/>
                  </a:lnTo>
                  <a:lnTo>
                    <a:pt x="365213" y="0"/>
                  </a:lnTo>
                  <a:lnTo>
                    <a:pt x="354774" y="0"/>
                  </a:lnTo>
                  <a:lnTo>
                    <a:pt x="354774" y="10439"/>
                  </a:lnTo>
                  <a:lnTo>
                    <a:pt x="344347" y="10439"/>
                  </a:lnTo>
                  <a:lnTo>
                    <a:pt x="344347" y="0"/>
                  </a:lnTo>
                  <a:lnTo>
                    <a:pt x="333908" y="0"/>
                  </a:lnTo>
                  <a:lnTo>
                    <a:pt x="323469" y="0"/>
                  </a:lnTo>
                  <a:lnTo>
                    <a:pt x="323469" y="10439"/>
                  </a:lnTo>
                  <a:lnTo>
                    <a:pt x="313042" y="10439"/>
                  </a:lnTo>
                  <a:lnTo>
                    <a:pt x="302602" y="10439"/>
                  </a:lnTo>
                  <a:lnTo>
                    <a:pt x="292163" y="10439"/>
                  </a:lnTo>
                  <a:lnTo>
                    <a:pt x="292163" y="20866"/>
                  </a:lnTo>
                  <a:lnTo>
                    <a:pt x="292163" y="31305"/>
                  </a:lnTo>
                  <a:lnTo>
                    <a:pt x="302602" y="31305"/>
                  </a:lnTo>
                  <a:lnTo>
                    <a:pt x="302602" y="20878"/>
                  </a:lnTo>
                  <a:lnTo>
                    <a:pt x="313042" y="20878"/>
                  </a:lnTo>
                  <a:lnTo>
                    <a:pt x="323469" y="20878"/>
                  </a:lnTo>
                  <a:lnTo>
                    <a:pt x="333908" y="20878"/>
                  </a:lnTo>
                  <a:lnTo>
                    <a:pt x="333908" y="31305"/>
                  </a:lnTo>
                  <a:lnTo>
                    <a:pt x="344347" y="31305"/>
                  </a:lnTo>
                  <a:lnTo>
                    <a:pt x="354774" y="31305"/>
                  </a:lnTo>
                  <a:lnTo>
                    <a:pt x="365213" y="31305"/>
                  </a:lnTo>
                  <a:lnTo>
                    <a:pt x="365213" y="20878"/>
                  </a:lnTo>
                  <a:lnTo>
                    <a:pt x="375653" y="20878"/>
                  </a:lnTo>
                  <a:lnTo>
                    <a:pt x="375653" y="10439"/>
                  </a:lnTo>
                  <a:close/>
                </a:path>
                <a:path w="626110" h="31750">
                  <a:moveTo>
                    <a:pt x="500862" y="0"/>
                  </a:moveTo>
                  <a:lnTo>
                    <a:pt x="500862" y="0"/>
                  </a:lnTo>
                  <a:lnTo>
                    <a:pt x="459130" y="0"/>
                  </a:lnTo>
                  <a:lnTo>
                    <a:pt x="459130" y="10439"/>
                  </a:lnTo>
                  <a:lnTo>
                    <a:pt x="459130" y="20866"/>
                  </a:lnTo>
                  <a:lnTo>
                    <a:pt x="448691" y="20866"/>
                  </a:lnTo>
                  <a:lnTo>
                    <a:pt x="448691" y="10439"/>
                  </a:lnTo>
                  <a:lnTo>
                    <a:pt x="438264" y="10439"/>
                  </a:lnTo>
                  <a:lnTo>
                    <a:pt x="438264" y="0"/>
                  </a:lnTo>
                  <a:lnTo>
                    <a:pt x="427824" y="0"/>
                  </a:lnTo>
                  <a:lnTo>
                    <a:pt x="417385" y="0"/>
                  </a:lnTo>
                  <a:lnTo>
                    <a:pt x="417385" y="10439"/>
                  </a:lnTo>
                  <a:lnTo>
                    <a:pt x="427824" y="10439"/>
                  </a:lnTo>
                  <a:lnTo>
                    <a:pt x="438251" y="10439"/>
                  </a:lnTo>
                  <a:lnTo>
                    <a:pt x="438251" y="20866"/>
                  </a:lnTo>
                  <a:lnTo>
                    <a:pt x="427824" y="20866"/>
                  </a:lnTo>
                  <a:lnTo>
                    <a:pt x="417385" y="20866"/>
                  </a:lnTo>
                  <a:lnTo>
                    <a:pt x="417385" y="10439"/>
                  </a:lnTo>
                  <a:lnTo>
                    <a:pt x="406958" y="10439"/>
                  </a:lnTo>
                  <a:lnTo>
                    <a:pt x="396519" y="10439"/>
                  </a:lnTo>
                  <a:lnTo>
                    <a:pt x="396519" y="0"/>
                  </a:lnTo>
                  <a:lnTo>
                    <a:pt x="386080" y="0"/>
                  </a:lnTo>
                  <a:lnTo>
                    <a:pt x="386080" y="10439"/>
                  </a:lnTo>
                  <a:lnTo>
                    <a:pt x="386080" y="20866"/>
                  </a:lnTo>
                  <a:lnTo>
                    <a:pt x="386080" y="31305"/>
                  </a:lnTo>
                  <a:lnTo>
                    <a:pt x="396519" y="31305"/>
                  </a:lnTo>
                  <a:lnTo>
                    <a:pt x="396519" y="20878"/>
                  </a:lnTo>
                  <a:lnTo>
                    <a:pt x="406946" y="20878"/>
                  </a:lnTo>
                  <a:lnTo>
                    <a:pt x="417385" y="20878"/>
                  </a:lnTo>
                  <a:lnTo>
                    <a:pt x="417385" y="31305"/>
                  </a:lnTo>
                  <a:lnTo>
                    <a:pt x="427824" y="31305"/>
                  </a:lnTo>
                  <a:lnTo>
                    <a:pt x="438264" y="31305"/>
                  </a:lnTo>
                  <a:lnTo>
                    <a:pt x="438264" y="20878"/>
                  </a:lnTo>
                  <a:lnTo>
                    <a:pt x="448691" y="20878"/>
                  </a:lnTo>
                  <a:lnTo>
                    <a:pt x="448691" y="31305"/>
                  </a:lnTo>
                  <a:lnTo>
                    <a:pt x="459130" y="31305"/>
                  </a:lnTo>
                  <a:lnTo>
                    <a:pt x="469569" y="31305"/>
                  </a:lnTo>
                  <a:lnTo>
                    <a:pt x="469569" y="20878"/>
                  </a:lnTo>
                  <a:lnTo>
                    <a:pt x="479996" y="20878"/>
                  </a:lnTo>
                  <a:lnTo>
                    <a:pt x="479996" y="31305"/>
                  </a:lnTo>
                  <a:lnTo>
                    <a:pt x="490435" y="31305"/>
                  </a:lnTo>
                  <a:lnTo>
                    <a:pt x="490435" y="20866"/>
                  </a:lnTo>
                  <a:lnTo>
                    <a:pt x="479996" y="20866"/>
                  </a:lnTo>
                  <a:lnTo>
                    <a:pt x="479996" y="10439"/>
                  </a:lnTo>
                  <a:lnTo>
                    <a:pt x="490423" y="10439"/>
                  </a:lnTo>
                  <a:lnTo>
                    <a:pt x="500862" y="10439"/>
                  </a:lnTo>
                  <a:lnTo>
                    <a:pt x="500862" y="0"/>
                  </a:lnTo>
                  <a:close/>
                </a:path>
                <a:path w="626110" h="31750">
                  <a:moveTo>
                    <a:pt x="532168" y="0"/>
                  </a:moveTo>
                  <a:lnTo>
                    <a:pt x="521741" y="0"/>
                  </a:lnTo>
                  <a:lnTo>
                    <a:pt x="511302" y="0"/>
                  </a:lnTo>
                  <a:lnTo>
                    <a:pt x="511302" y="10439"/>
                  </a:lnTo>
                  <a:lnTo>
                    <a:pt x="511302" y="20878"/>
                  </a:lnTo>
                  <a:lnTo>
                    <a:pt x="521728" y="20878"/>
                  </a:lnTo>
                  <a:lnTo>
                    <a:pt x="532168" y="20878"/>
                  </a:lnTo>
                  <a:lnTo>
                    <a:pt x="532168" y="10439"/>
                  </a:lnTo>
                  <a:lnTo>
                    <a:pt x="532168" y="0"/>
                  </a:lnTo>
                  <a:close/>
                </a:path>
                <a:path w="626110" h="31750">
                  <a:moveTo>
                    <a:pt x="594779" y="10439"/>
                  </a:moveTo>
                  <a:lnTo>
                    <a:pt x="584352" y="10439"/>
                  </a:lnTo>
                  <a:lnTo>
                    <a:pt x="584352" y="0"/>
                  </a:lnTo>
                  <a:lnTo>
                    <a:pt x="573913" y="0"/>
                  </a:lnTo>
                  <a:lnTo>
                    <a:pt x="573913" y="10439"/>
                  </a:lnTo>
                  <a:lnTo>
                    <a:pt x="563473" y="10439"/>
                  </a:lnTo>
                  <a:lnTo>
                    <a:pt x="553046" y="10439"/>
                  </a:lnTo>
                  <a:lnTo>
                    <a:pt x="553046" y="0"/>
                  </a:lnTo>
                  <a:lnTo>
                    <a:pt x="542607" y="0"/>
                  </a:lnTo>
                  <a:lnTo>
                    <a:pt x="542607" y="10439"/>
                  </a:lnTo>
                  <a:lnTo>
                    <a:pt x="542607" y="20878"/>
                  </a:lnTo>
                  <a:lnTo>
                    <a:pt x="594779" y="20878"/>
                  </a:lnTo>
                  <a:lnTo>
                    <a:pt x="594779" y="10439"/>
                  </a:lnTo>
                  <a:close/>
                </a:path>
                <a:path w="626110" h="31750">
                  <a:moveTo>
                    <a:pt x="626084" y="0"/>
                  </a:moveTo>
                  <a:lnTo>
                    <a:pt x="615645" y="0"/>
                  </a:lnTo>
                  <a:lnTo>
                    <a:pt x="615645" y="10439"/>
                  </a:lnTo>
                  <a:lnTo>
                    <a:pt x="605205" y="10439"/>
                  </a:lnTo>
                  <a:lnTo>
                    <a:pt x="605205" y="20878"/>
                  </a:lnTo>
                  <a:lnTo>
                    <a:pt x="615645" y="20878"/>
                  </a:lnTo>
                  <a:lnTo>
                    <a:pt x="626084" y="20878"/>
                  </a:lnTo>
                  <a:lnTo>
                    <a:pt x="626084" y="10439"/>
                  </a:lnTo>
                  <a:lnTo>
                    <a:pt x="62608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1394472" y="6101156"/>
              <a:ext cx="636905" cy="31750"/>
            </a:xfrm>
            <a:custGeom>
              <a:avLst/>
              <a:gdLst/>
              <a:ahLst/>
              <a:cxnLst/>
              <a:rect l="l" t="t" r="r" b="b"/>
              <a:pathLst>
                <a:path w="636905" h="31750">
                  <a:moveTo>
                    <a:pt x="73037" y="10439"/>
                  </a:moveTo>
                  <a:lnTo>
                    <a:pt x="73037" y="10439"/>
                  </a:lnTo>
                  <a:lnTo>
                    <a:pt x="0" y="10439"/>
                  </a:lnTo>
                  <a:lnTo>
                    <a:pt x="0" y="20878"/>
                  </a:lnTo>
                  <a:lnTo>
                    <a:pt x="0" y="31318"/>
                  </a:lnTo>
                  <a:lnTo>
                    <a:pt x="10439" y="31318"/>
                  </a:lnTo>
                  <a:lnTo>
                    <a:pt x="10439" y="20878"/>
                  </a:lnTo>
                  <a:lnTo>
                    <a:pt x="20866" y="20878"/>
                  </a:lnTo>
                  <a:lnTo>
                    <a:pt x="62598" y="20878"/>
                  </a:lnTo>
                  <a:lnTo>
                    <a:pt x="62598" y="31318"/>
                  </a:lnTo>
                  <a:lnTo>
                    <a:pt x="73037" y="31318"/>
                  </a:lnTo>
                  <a:lnTo>
                    <a:pt x="73037" y="20878"/>
                  </a:lnTo>
                  <a:lnTo>
                    <a:pt x="73037" y="10439"/>
                  </a:lnTo>
                  <a:close/>
                </a:path>
                <a:path w="636905" h="31750">
                  <a:moveTo>
                    <a:pt x="104343" y="20878"/>
                  </a:moveTo>
                  <a:lnTo>
                    <a:pt x="93916" y="20878"/>
                  </a:lnTo>
                  <a:lnTo>
                    <a:pt x="93916" y="10439"/>
                  </a:lnTo>
                  <a:lnTo>
                    <a:pt x="83477" y="10439"/>
                  </a:lnTo>
                  <a:lnTo>
                    <a:pt x="83477" y="20878"/>
                  </a:lnTo>
                  <a:lnTo>
                    <a:pt x="83477" y="31318"/>
                  </a:lnTo>
                  <a:lnTo>
                    <a:pt x="93903" y="31318"/>
                  </a:lnTo>
                  <a:lnTo>
                    <a:pt x="104343" y="31318"/>
                  </a:lnTo>
                  <a:lnTo>
                    <a:pt x="104343" y="20878"/>
                  </a:lnTo>
                  <a:close/>
                </a:path>
                <a:path w="636905" h="31750">
                  <a:moveTo>
                    <a:pt x="135648" y="10439"/>
                  </a:moveTo>
                  <a:lnTo>
                    <a:pt x="125209" y="10439"/>
                  </a:lnTo>
                  <a:lnTo>
                    <a:pt x="125209" y="20878"/>
                  </a:lnTo>
                  <a:lnTo>
                    <a:pt x="114782" y="20878"/>
                  </a:lnTo>
                  <a:lnTo>
                    <a:pt x="114782" y="31318"/>
                  </a:lnTo>
                  <a:lnTo>
                    <a:pt x="125209" y="31318"/>
                  </a:lnTo>
                  <a:lnTo>
                    <a:pt x="135648" y="31318"/>
                  </a:lnTo>
                  <a:lnTo>
                    <a:pt x="135648" y="20878"/>
                  </a:lnTo>
                  <a:lnTo>
                    <a:pt x="135648" y="10439"/>
                  </a:lnTo>
                  <a:close/>
                </a:path>
                <a:path w="636905" h="31750">
                  <a:moveTo>
                    <a:pt x="156514" y="10439"/>
                  </a:moveTo>
                  <a:lnTo>
                    <a:pt x="146075" y="10439"/>
                  </a:lnTo>
                  <a:lnTo>
                    <a:pt x="146075" y="20878"/>
                  </a:lnTo>
                  <a:lnTo>
                    <a:pt x="156514" y="20878"/>
                  </a:lnTo>
                  <a:lnTo>
                    <a:pt x="156514" y="10439"/>
                  </a:lnTo>
                  <a:close/>
                </a:path>
                <a:path w="636905" h="31750">
                  <a:moveTo>
                    <a:pt x="198259" y="10439"/>
                  </a:moveTo>
                  <a:lnTo>
                    <a:pt x="187820" y="10439"/>
                  </a:lnTo>
                  <a:lnTo>
                    <a:pt x="177393" y="10439"/>
                  </a:lnTo>
                  <a:lnTo>
                    <a:pt x="166954" y="10439"/>
                  </a:lnTo>
                  <a:lnTo>
                    <a:pt x="166954" y="20878"/>
                  </a:lnTo>
                  <a:lnTo>
                    <a:pt x="177380" y="20878"/>
                  </a:lnTo>
                  <a:lnTo>
                    <a:pt x="187820" y="20878"/>
                  </a:lnTo>
                  <a:lnTo>
                    <a:pt x="187820" y="31318"/>
                  </a:lnTo>
                  <a:lnTo>
                    <a:pt x="198259" y="31318"/>
                  </a:lnTo>
                  <a:lnTo>
                    <a:pt x="198259" y="20878"/>
                  </a:lnTo>
                  <a:lnTo>
                    <a:pt x="198259" y="10439"/>
                  </a:lnTo>
                  <a:close/>
                </a:path>
                <a:path w="636905" h="31750">
                  <a:moveTo>
                    <a:pt x="260870" y="10439"/>
                  </a:moveTo>
                  <a:lnTo>
                    <a:pt x="250431" y="10439"/>
                  </a:lnTo>
                  <a:lnTo>
                    <a:pt x="239991" y="10439"/>
                  </a:lnTo>
                  <a:lnTo>
                    <a:pt x="239991" y="20878"/>
                  </a:lnTo>
                  <a:lnTo>
                    <a:pt x="229565" y="20878"/>
                  </a:lnTo>
                  <a:lnTo>
                    <a:pt x="229565" y="10439"/>
                  </a:lnTo>
                  <a:lnTo>
                    <a:pt x="219125" y="10439"/>
                  </a:lnTo>
                  <a:lnTo>
                    <a:pt x="219125" y="20878"/>
                  </a:lnTo>
                  <a:lnTo>
                    <a:pt x="219125" y="31318"/>
                  </a:lnTo>
                  <a:lnTo>
                    <a:pt x="229565" y="31318"/>
                  </a:lnTo>
                  <a:lnTo>
                    <a:pt x="240004" y="31318"/>
                  </a:lnTo>
                  <a:lnTo>
                    <a:pt x="240004" y="20878"/>
                  </a:lnTo>
                  <a:lnTo>
                    <a:pt x="250431" y="20878"/>
                  </a:lnTo>
                  <a:lnTo>
                    <a:pt x="250431" y="31318"/>
                  </a:lnTo>
                  <a:lnTo>
                    <a:pt x="260870" y="31318"/>
                  </a:lnTo>
                  <a:lnTo>
                    <a:pt x="260870" y="20878"/>
                  </a:lnTo>
                  <a:lnTo>
                    <a:pt x="260870" y="10439"/>
                  </a:lnTo>
                  <a:close/>
                </a:path>
                <a:path w="636905" h="31750">
                  <a:moveTo>
                    <a:pt x="302602" y="10439"/>
                  </a:moveTo>
                  <a:lnTo>
                    <a:pt x="292163" y="10439"/>
                  </a:lnTo>
                  <a:lnTo>
                    <a:pt x="292163" y="20878"/>
                  </a:lnTo>
                  <a:lnTo>
                    <a:pt x="281736" y="20878"/>
                  </a:lnTo>
                  <a:lnTo>
                    <a:pt x="281736" y="31318"/>
                  </a:lnTo>
                  <a:lnTo>
                    <a:pt x="292163" y="31318"/>
                  </a:lnTo>
                  <a:lnTo>
                    <a:pt x="302602" y="31318"/>
                  </a:lnTo>
                  <a:lnTo>
                    <a:pt x="302602" y="20878"/>
                  </a:lnTo>
                  <a:lnTo>
                    <a:pt x="302602" y="10439"/>
                  </a:lnTo>
                  <a:close/>
                </a:path>
                <a:path w="636905" h="31750">
                  <a:moveTo>
                    <a:pt x="323481" y="10439"/>
                  </a:moveTo>
                  <a:lnTo>
                    <a:pt x="313042" y="10439"/>
                  </a:lnTo>
                  <a:lnTo>
                    <a:pt x="313042" y="20878"/>
                  </a:lnTo>
                  <a:lnTo>
                    <a:pt x="323481" y="20878"/>
                  </a:lnTo>
                  <a:lnTo>
                    <a:pt x="323481" y="10439"/>
                  </a:lnTo>
                  <a:close/>
                </a:path>
                <a:path w="636905" h="31750">
                  <a:moveTo>
                    <a:pt x="386080" y="10439"/>
                  </a:moveTo>
                  <a:lnTo>
                    <a:pt x="386080" y="10439"/>
                  </a:lnTo>
                  <a:lnTo>
                    <a:pt x="333908" y="10439"/>
                  </a:lnTo>
                  <a:lnTo>
                    <a:pt x="333908" y="20878"/>
                  </a:lnTo>
                  <a:lnTo>
                    <a:pt x="333908" y="31318"/>
                  </a:lnTo>
                  <a:lnTo>
                    <a:pt x="344347" y="31318"/>
                  </a:lnTo>
                  <a:lnTo>
                    <a:pt x="354774" y="31318"/>
                  </a:lnTo>
                  <a:lnTo>
                    <a:pt x="365213" y="31318"/>
                  </a:lnTo>
                  <a:lnTo>
                    <a:pt x="375653" y="31318"/>
                  </a:lnTo>
                  <a:lnTo>
                    <a:pt x="375653" y="20878"/>
                  </a:lnTo>
                  <a:lnTo>
                    <a:pt x="386080" y="20878"/>
                  </a:lnTo>
                  <a:lnTo>
                    <a:pt x="386080" y="10439"/>
                  </a:lnTo>
                  <a:close/>
                </a:path>
                <a:path w="636905" h="31750">
                  <a:moveTo>
                    <a:pt x="427824" y="20878"/>
                  </a:moveTo>
                  <a:lnTo>
                    <a:pt x="417385" y="20878"/>
                  </a:lnTo>
                  <a:lnTo>
                    <a:pt x="417385" y="10439"/>
                  </a:lnTo>
                  <a:lnTo>
                    <a:pt x="406958" y="10439"/>
                  </a:lnTo>
                  <a:lnTo>
                    <a:pt x="396519" y="10439"/>
                  </a:lnTo>
                  <a:lnTo>
                    <a:pt x="396519" y="20878"/>
                  </a:lnTo>
                  <a:lnTo>
                    <a:pt x="396519" y="31318"/>
                  </a:lnTo>
                  <a:lnTo>
                    <a:pt x="406946" y="31318"/>
                  </a:lnTo>
                  <a:lnTo>
                    <a:pt x="417385" y="31318"/>
                  </a:lnTo>
                  <a:lnTo>
                    <a:pt x="427824" y="31318"/>
                  </a:lnTo>
                  <a:lnTo>
                    <a:pt x="427824" y="20878"/>
                  </a:lnTo>
                  <a:close/>
                </a:path>
                <a:path w="636905" h="31750">
                  <a:moveTo>
                    <a:pt x="438264" y="10439"/>
                  </a:moveTo>
                  <a:lnTo>
                    <a:pt x="427824" y="10439"/>
                  </a:lnTo>
                  <a:lnTo>
                    <a:pt x="427824" y="20878"/>
                  </a:lnTo>
                  <a:lnTo>
                    <a:pt x="438264" y="20878"/>
                  </a:lnTo>
                  <a:lnTo>
                    <a:pt x="438264" y="10439"/>
                  </a:lnTo>
                  <a:close/>
                </a:path>
                <a:path w="636905" h="31750">
                  <a:moveTo>
                    <a:pt x="553046" y="0"/>
                  </a:moveTo>
                  <a:lnTo>
                    <a:pt x="542607" y="0"/>
                  </a:lnTo>
                  <a:lnTo>
                    <a:pt x="532168" y="0"/>
                  </a:lnTo>
                  <a:lnTo>
                    <a:pt x="532168" y="10439"/>
                  </a:lnTo>
                  <a:lnTo>
                    <a:pt x="521741" y="10439"/>
                  </a:lnTo>
                  <a:lnTo>
                    <a:pt x="521741" y="0"/>
                  </a:lnTo>
                  <a:lnTo>
                    <a:pt x="511302" y="0"/>
                  </a:lnTo>
                  <a:lnTo>
                    <a:pt x="511302" y="10439"/>
                  </a:lnTo>
                  <a:lnTo>
                    <a:pt x="500862" y="10439"/>
                  </a:lnTo>
                  <a:lnTo>
                    <a:pt x="500862" y="0"/>
                  </a:lnTo>
                  <a:lnTo>
                    <a:pt x="490435" y="0"/>
                  </a:lnTo>
                  <a:lnTo>
                    <a:pt x="479996" y="0"/>
                  </a:lnTo>
                  <a:lnTo>
                    <a:pt x="479996" y="10439"/>
                  </a:lnTo>
                  <a:lnTo>
                    <a:pt x="469557" y="10439"/>
                  </a:lnTo>
                  <a:lnTo>
                    <a:pt x="469557" y="20878"/>
                  </a:lnTo>
                  <a:lnTo>
                    <a:pt x="469557" y="31318"/>
                  </a:lnTo>
                  <a:lnTo>
                    <a:pt x="479996" y="31318"/>
                  </a:lnTo>
                  <a:lnTo>
                    <a:pt x="479996" y="20878"/>
                  </a:lnTo>
                  <a:lnTo>
                    <a:pt x="490423" y="20878"/>
                  </a:lnTo>
                  <a:lnTo>
                    <a:pt x="490423" y="31318"/>
                  </a:lnTo>
                  <a:lnTo>
                    <a:pt x="500862" y="31318"/>
                  </a:lnTo>
                  <a:lnTo>
                    <a:pt x="511302" y="31318"/>
                  </a:lnTo>
                  <a:lnTo>
                    <a:pt x="521741" y="31318"/>
                  </a:lnTo>
                  <a:lnTo>
                    <a:pt x="521741" y="20878"/>
                  </a:lnTo>
                  <a:lnTo>
                    <a:pt x="532168" y="20878"/>
                  </a:lnTo>
                  <a:lnTo>
                    <a:pt x="532168" y="31318"/>
                  </a:lnTo>
                  <a:lnTo>
                    <a:pt x="542607" y="31318"/>
                  </a:lnTo>
                  <a:lnTo>
                    <a:pt x="553046" y="31318"/>
                  </a:lnTo>
                  <a:lnTo>
                    <a:pt x="553046" y="20878"/>
                  </a:lnTo>
                  <a:lnTo>
                    <a:pt x="553046" y="10439"/>
                  </a:lnTo>
                  <a:lnTo>
                    <a:pt x="553046" y="0"/>
                  </a:lnTo>
                  <a:close/>
                </a:path>
                <a:path w="636905" h="31750">
                  <a:moveTo>
                    <a:pt x="573913" y="10439"/>
                  </a:moveTo>
                  <a:lnTo>
                    <a:pt x="563473" y="10439"/>
                  </a:lnTo>
                  <a:lnTo>
                    <a:pt x="563473" y="20878"/>
                  </a:lnTo>
                  <a:lnTo>
                    <a:pt x="573913" y="20878"/>
                  </a:lnTo>
                  <a:lnTo>
                    <a:pt x="573913" y="10439"/>
                  </a:lnTo>
                  <a:close/>
                </a:path>
                <a:path w="636905" h="31750">
                  <a:moveTo>
                    <a:pt x="594779" y="0"/>
                  </a:moveTo>
                  <a:lnTo>
                    <a:pt x="584339" y="0"/>
                  </a:lnTo>
                  <a:lnTo>
                    <a:pt x="584339" y="10439"/>
                  </a:lnTo>
                  <a:lnTo>
                    <a:pt x="584339" y="20878"/>
                  </a:lnTo>
                  <a:lnTo>
                    <a:pt x="584339" y="31318"/>
                  </a:lnTo>
                  <a:lnTo>
                    <a:pt x="594779" y="31318"/>
                  </a:lnTo>
                  <a:lnTo>
                    <a:pt x="594779" y="20878"/>
                  </a:lnTo>
                  <a:lnTo>
                    <a:pt x="594779" y="10439"/>
                  </a:lnTo>
                  <a:lnTo>
                    <a:pt x="594779" y="0"/>
                  </a:lnTo>
                  <a:close/>
                </a:path>
                <a:path w="636905" h="31750">
                  <a:moveTo>
                    <a:pt x="636524" y="0"/>
                  </a:moveTo>
                  <a:lnTo>
                    <a:pt x="626084" y="0"/>
                  </a:lnTo>
                  <a:lnTo>
                    <a:pt x="626084" y="10439"/>
                  </a:lnTo>
                  <a:lnTo>
                    <a:pt x="615645" y="10439"/>
                  </a:lnTo>
                  <a:lnTo>
                    <a:pt x="615645" y="20878"/>
                  </a:lnTo>
                  <a:lnTo>
                    <a:pt x="626084" y="20878"/>
                  </a:lnTo>
                  <a:lnTo>
                    <a:pt x="636524" y="20878"/>
                  </a:lnTo>
                  <a:lnTo>
                    <a:pt x="636524" y="10439"/>
                  </a:lnTo>
                  <a:lnTo>
                    <a:pt x="636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1394472" y="6122034"/>
              <a:ext cx="636905" cy="41910"/>
            </a:xfrm>
            <a:custGeom>
              <a:avLst/>
              <a:gdLst/>
              <a:ahLst/>
              <a:cxnLst/>
              <a:rect l="l" t="t" r="r" b="b"/>
              <a:pathLst>
                <a:path w="636905" h="41910">
                  <a:moveTo>
                    <a:pt x="10439" y="10426"/>
                  </a:moveTo>
                  <a:lnTo>
                    <a:pt x="0" y="10426"/>
                  </a:lnTo>
                  <a:lnTo>
                    <a:pt x="0" y="20866"/>
                  </a:lnTo>
                  <a:lnTo>
                    <a:pt x="0" y="31305"/>
                  </a:lnTo>
                  <a:lnTo>
                    <a:pt x="0" y="41744"/>
                  </a:lnTo>
                  <a:lnTo>
                    <a:pt x="10439" y="41744"/>
                  </a:lnTo>
                  <a:lnTo>
                    <a:pt x="10439" y="31305"/>
                  </a:lnTo>
                  <a:lnTo>
                    <a:pt x="10439" y="20866"/>
                  </a:lnTo>
                  <a:lnTo>
                    <a:pt x="10439" y="10426"/>
                  </a:lnTo>
                  <a:close/>
                </a:path>
                <a:path w="636905" h="41910">
                  <a:moveTo>
                    <a:pt x="52171" y="10426"/>
                  </a:moveTo>
                  <a:lnTo>
                    <a:pt x="41732" y="10426"/>
                  </a:lnTo>
                  <a:lnTo>
                    <a:pt x="31305" y="10426"/>
                  </a:lnTo>
                  <a:lnTo>
                    <a:pt x="20866" y="10426"/>
                  </a:lnTo>
                  <a:lnTo>
                    <a:pt x="20866" y="20866"/>
                  </a:lnTo>
                  <a:lnTo>
                    <a:pt x="20866" y="31305"/>
                  </a:lnTo>
                  <a:lnTo>
                    <a:pt x="20866" y="41744"/>
                  </a:lnTo>
                  <a:lnTo>
                    <a:pt x="31292" y="41744"/>
                  </a:lnTo>
                  <a:lnTo>
                    <a:pt x="41732" y="41744"/>
                  </a:lnTo>
                  <a:lnTo>
                    <a:pt x="41732" y="31305"/>
                  </a:lnTo>
                  <a:lnTo>
                    <a:pt x="52171" y="31305"/>
                  </a:lnTo>
                  <a:lnTo>
                    <a:pt x="52171" y="20866"/>
                  </a:lnTo>
                  <a:lnTo>
                    <a:pt x="52171" y="10426"/>
                  </a:lnTo>
                  <a:close/>
                </a:path>
                <a:path w="636905" h="41910">
                  <a:moveTo>
                    <a:pt x="73037" y="10426"/>
                  </a:moveTo>
                  <a:lnTo>
                    <a:pt x="62598" y="10426"/>
                  </a:lnTo>
                  <a:lnTo>
                    <a:pt x="62598" y="20866"/>
                  </a:lnTo>
                  <a:lnTo>
                    <a:pt x="62598" y="31305"/>
                  </a:lnTo>
                  <a:lnTo>
                    <a:pt x="73037" y="31305"/>
                  </a:lnTo>
                  <a:lnTo>
                    <a:pt x="73037" y="20866"/>
                  </a:lnTo>
                  <a:lnTo>
                    <a:pt x="73037" y="10426"/>
                  </a:lnTo>
                  <a:close/>
                </a:path>
                <a:path w="636905" h="41910">
                  <a:moveTo>
                    <a:pt x="104343" y="10426"/>
                  </a:moveTo>
                  <a:lnTo>
                    <a:pt x="93903" y="10426"/>
                  </a:lnTo>
                  <a:lnTo>
                    <a:pt x="93903" y="20866"/>
                  </a:lnTo>
                  <a:lnTo>
                    <a:pt x="83477" y="20866"/>
                  </a:lnTo>
                  <a:lnTo>
                    <a:pt x="83477" y="31305"/>
                  </a:lnTo>
                  <a:lnTo>
                    <a:pt x="93916" y="31305"/>
                  </a:lnTo>
                  <a:lnTo>
                    <a:pt x="93916" y="20866"/>
                  </a:lnTo>
                  <a:lnTo>
                    <a:pt x="104343" y="20866"/>
                  </a:lnTo>
                  <a:lnTo>
                    <a:pt x="104343" y="10426"/>
                  </a:lnTo>
                  <a:close/>
                </a:path>
                <a:path w="636905" h="41910">
                  <a:moveTo>
                    <a:pt x="198259" y="20866"/>
                  </a:moveTo>
                  <a:lnTo>
                    <a:pt x="187820" y="20866"/>
                  </a:lnTo>
                  <a:lnTo>
                    <a:pt x="187820" y="10426"/>
                  </a:lnTo>
                  <a:lnTo>
                    <a:pt x="177380" y="10426"/>
                  </a:lnTo>
                  <a:lnTo>
                    <a:pt x="177380" y="20866"/>
                  </a:lnTo>
                  <a:lnTo>
                    <a:pt x="166954" y="20866"/>
                  </a:lnTo>
                  <a:lnTo>
                    <a:pt x="156514" y="20866"/>
                  </a:lnTo>
                  <a:lnTo>
                    <a:pt x="156514" y="10426"/>
                  </a:lnTo>
                  <a:lnTo>
                    <a:pt x="146075" y="10426"/>
                  </a:lnTo>
                  <a:lnTo>
                    <a:pt x="146075" y="20866"/>
                  </a:lnTo>
                  <a:lnTo>
                    <a:pt x="135648" y="20866"/>
                  </a:lnTo>
                  <a:lnTo>
                    <a:pt x="125222" y="20866"/>
                  </a:lnTo>
                  <a:lnTo>
                    <a:pt x="125222" y="10426"/>
                  </a:lnTo>
                  <a:lnTo>
                    <a:pt x="114782" y="10426"/>
                  </a:lnTo>
                  <a:lnTo>
                    <a:pt x="114782" y="20866"/>
                  </a:lnTo>
                  <a:lnTo>
                    <a:pt x="104343" y="20866"/>
                  </a:lnTo>
                  <a:lnTo>
                    <a:pt x="104343" y="31305"/>
                  </a:lnTo>
                  <a:lnTo>
                    <a:pt x="198259" y="31305"/>
                  </a:lnTo>
                  <a:lnTo>
                    <a:pt x="198259" y="20866"/>
                  </a:lnTo>
                  <a:close/>
                </a:path>
                <a:path w="636905" h="41910">
                  <a:moveTo>
                    <a:pt x="229565" y="10426"/>
                  </a:moveTo>
                  <a:lnTo>
                    <a:pt x="219125" y="10426"/>
                  </a:lnTo>
                  <a:lnTo>
                    <a:pt x="219125" y="20866"/>
                  </a:lnTo>
                  <a:lnTo>
                    <a:pt x="229565" y="20866"/>
                  </a:lnTo>
                  <a:lnTo>
                    <a:pt x="229565" y="10426"/>
                  </a:lnTo>
                  <a:close/>
                </a:path>
                <a:path w="636905" h="41910">
                  <a:moveTo>
                    <a:pt x="271297" y="10426"/>
                  </a:moveTo>
                  <a:lnTo>
                    <a:pt x="260870" y="10426"/>
                  </a:lnTo>
                  <a:lnTo>
                    <a:pt x="250431" y="10426"/>
                  </a:lnTo>
                  <a:lnTo>
                    <a:pt x="250431" y="20866"/>
                  </a:lnTo>
                  <a:lnTo>
                    <a:pt x="239991" y="20866"/>
                  </a:lnTo>
                  <a:lnTo>
                    <a:pt x="239991" y="31305"/>
                  </a:lnTo>
                  <a:lnTo>
                    <a:pt x="250431" y="31305"/>
                  </a:lnTo>
                  <a:lnTo>
                    <a:pt x="260870" y="31305"/>
                  </a:lnTo>
                  <a:lnTo>
                    <a:pt x="260870" y="20866"/>
                  </a:lnTo>
                  <a:lnTo>
                    <a:pt x="271297" y="20866"/>
                  </a:lnTo>
                  <a:lnTo>
                    <a:pt x="271297" y="10426"/>
                  </a:lnTo>
                  <a:close/>
                </a:path>
                <a:path w="636905" h="41910">
                  <a:moveTo>
                    <a:pt x="354787" y="20866"/>
                  </a:moveTo>
                  <a:lnTo>
                    <a:pt x="344347" y="20866"/>
                  </a:lnTo>
                  <a:lnTo>
                    <a:pt x="344347" y="10426"/>
                  </a:lnTo>
                  <a:lnTo>
                    <a:pt x="333908" y="10426"/>
                  </a:lnTo>
                  <a:lnTo>
                    <a:pt x="292163" y="10426"/>
                  </a:lnTo>
                  <a:lnTo>
                    <a:pt x="292163" y="20866"/>
                  </a:lnTo>
                  <a:lnTo>
                    <a:pt x="281736" y="20866"/>
                  </a:lnTo>
                  <a:lnTo>
                    <a:pt x="271297" y="20866"/>
                  </a:lnTo>
                  <a:lnTo>
                    <a:pt x="271297" y="31305"/>
                  </a:lnTo>
                  <a:lnTo>
                    <a:pt x="281736" y="31305"/>
                  </a:lnTo>
                  <a:lnTo>
                    <a:pt x="292176" y="31305"/>
                  </a:lnTo>
                  <a:lnTo>
                    <a:pt x="292176" y="20866"/>
                  </a:lnTo>
                  <a:lnTo>
                    <a:pt x="302602" y="20866"/>
                  </a:lnTo>
                  <a:lnTo>
                    <a:pt x="302602" y="31305"/>
                  </a:lnTo>
                  <a:lnTo>
                    <a:pt x="313042" y="31305"/>
                  </a:lnTo>
                  <a:lnTo>
                    <a:pt x="323481" y="31305"/>
                  </a:lnTo>
                  <a:lnTo>
                    <a:pt x="323481" y="20866"/>
                  </a:lnTo>
                  <a:lnTo>
                    <a:pt x="333908" y="20866"/>
                  </a:lnTo>
                  <a:lnTo>
                    <a:pt x="333908" y="31305"/>
                  </a:lnTo>
                  <a:lnTo>
                    <a:pt x="344347" y="31305"/>
                  </a:lnTo>
                  <a:lnTo>
                    <a:pt x="354787" y="31305"/>
                  </a:lnTo>
                  <a:lnTo>
                    <a:pt x="354787" y="20866"/>
                  </a:lnTo>
                  <a:close/>
                </a:path>
                <a:path w="636905" h="41910">
                  <a:moveTo>
                    <a:pt x="386080" y="10426"/>
                  </a:moveTo>
                  <a:lnTo>
                    <a:pt x="375653" y="10426"/>
                  </a:lnTo>
                  <a:lnTo>
                    <a:pt x="365213" y="10426"/>
                  </a:lnTo>
                  <a:lnTo>
                    <a:pt x="365213" y="20866"/>
                  </a:lnTo>
                  <a:lnTo>
                    <a:pt x="375640" y="20866"/>
                  </a:lnTo>
                  <a:lnTo>
                    <a:pt x="386080" y="20866"/>
                  </a:lnTo>
                  <a:lnTo>
                    <a:pt x="386080" y="10426"/>
                  </a:lnTo>
                  <a:close/>
                </a:path>
                <a:path w="636905" h="41910">
                  <a:moveTo>
                    <a:pt x="396519" y="20866"/>
                  </a:moveTo>
                  <a:lnTo>
                    <a:pt x="386080" y="20866"/>
                  </a:lnTo>
                  <a:lnTo>
                    <a:pt x="386080" y="31305"/>
                  </a:lnTo>
                  <a:lnTo>
                    <a:pt x="396519" y="31305"/>
                  </a:lnTo>
                  <a:lnTo>
                    <a:pt x="396519" y="20866"/>
                  </a:lnTo>
                  <a:close/>
                </a:path>
                <a:path w="636905" h="41910">
                  <a:moveTo>
                    <a:pt x="427824" y="10426"/>
                  </a:moveTo>
                  <a:lnTo>
                    <a:pt x="417385" y="10426"/>
                  </a:lnTo>
                  <a:lnTo>
                    <a:pt x="406946" y="10426"/>
                  </a:lnTo>
                  <a:lnTo>
                    <a:pt x="406946" y="20866"/>
                  </a:lnTo>
                  <a:lnTo>
                    <a:pt x="417385" y="20866"/>
                  </a:lnTo>
                  <a:lnTo>
                    <a:pt x="427824" y="20866"/>
                  </a:lnTo>
                  <a:lnTo>
                    <a:pt x="427824" y="10426"/>
                  </a:lnTo>
                  <a:close/>
                </a:path>
                <a:path w="636905" h="41910">
                  <a:moveTo>
                    <a:pt x="448691" y="10426"/>
                  </a:moveTo>
                  <a:lnTo>
                    <a:pt x="438251" y="10426"/>
                  </a:lnTo>
                  <a:lnTo>
                    <a:pt x="438251" y="20866"/>
                  </a:lnTo>
                  <a:lnTo>
                    <a:pt x="427824" y="20866"/>
                  </a:lnTo>
                  <a:lnTo>
                    <a:pt x="427824" y="31305"/>
                  </a:lnTo>
                  <a:lnTo>
                    <a:pt x="438251" y="31305"/>
                  </a:lnTo>
                  <a:lnTo>
                    <a:pt x="448691" y="31305"/>
                  </a:lnTo>
                  <a:lnTo>
                    <a:pt x="448691" y="20866"/>
                  </a:lnTo>
                  <a:lnTo>
                    <a:pt x="448691" y="10426"/>
                  </a:lnTo>
                  <a:close/>
                </a:path>
                <a:path w="636905" h="41910">
                  <a:moveTo>
                    <a:pt x="500862" y="10426"/>
                  </a:moveTo>
                  <a:lnTo>
                    <a:pt x="490435" y="10426"/>
                  </a:lnTo>
                  <a:lnTo>
                    <a:pt x="479996" y="10426"/>
                  </a:lnTo>
                  <a:lnTo>
                    <a:pt x="469557" y="10426"/>
                  </a:lnTo>
                  <a:lnTo>
                    <a:pt x="469557" y="20866"/>
                  </a:lnTo>
                  <a:lnTo>
                    <a:pt x="479996" y="20866"/>
                  </a:lnTo>
                  <a:lnTo>
                    <a:pt x="490423" y="20866"/>
                  </a:lnTo>
                  <a:lnTo>
                    <a:pt x="500862" y="20866"/>
                  </a:lnTo>
                  <a:lnTo>
                    <a:pt x="500862" y="10426"/>
                  </a:lnTo>
                  <a:close/>
                </a:path>
                <a:path w="636905" h="41910">
                  <a:moveTo>
                    <a:pt x="521741" y="20866"/>
                  </a:moveTo>
                  <a:lnTo>
                    <a:pt x="511302" y="20866"/>
                  </a:lnTo>
                  <a:lnTo>
                    <a:pt x="511302" y="31305"/>
                  </a:lnTo>
                  <a:lnTo>
                    <a:pt x="521741" y="31305"/>
                  </a:lnTo>
                  <a:lnTo>
                    <a:pt x="521741" y="20866"/>
                  </a:lnTo>
                  <a:close/>
                </a:path>
                <a:path w="636905" h="41910">
                  <a:moveTo>
                    <a:pt x="594779" y="0"/>
                  </a:moveTo>
                  <a:lnTo>
                    <a:pt x="584339" y="0"/>
                  </a:lnTo>
                  <a:lnTo>
                    <a:pt x="584339" y="10426"/>
                  </a:lnTo>
                  <a:lnTo>
                    <a:pt x="573913" y="10426"/>
                  </a:lnTo>
                  <a:lnTo>
                    <a:pt x="563473" y="10426"/>
                  </a:lnTo>
                  <a:lnTo>
                    <a:pt x="553046" y="10426"/>
                  </a:lnTo>
                  <a:lnTo>
                    <a:pt x="542607" y="10426"/>
                  </a:lnTo>
                  <a:lnTo>
                    <a:pt x="542607" y="20866"/>
                  </a:lnTo>
                  <a:lnTo>
                    <a:pt x="532168" y="20866"/>
                  </a:lnTo>
                  <a:lnTo>
                    <a:pt x="532168" y="31305"/>
                  </a:lnTo>
                  <a:lnTo>
                    <a:pt x="542607" y="31305"/>
                  </a:lnTo>
                  <a:lnTo>
                    <a:pt x="553034" y="31305"/>
                  </a:lnTo>
                  <a:lnTo>
                    <a:pt x="563473" y="31305"/>
                  </a:lnTo>
                  <a:lnTo>
                    <a:pt x="573913" y="31305"/>
                  </a:lnTo>
                  <a:lnTo>
                    <a:pt x="573913" y="20866"/>
                  </a:lnTo>
                  <a:lnTo>
                    <a:pt x="584339" y="20866"/>
                  </a:lnTo>
                  <a:lnTo>
                    <a:pt x="584339" y="31305"/>
                  </a:lnTo>
                  <a:lnTo>
                    <a:pt x="594779" y="31305"/>
                  </a:lnTo>
                  <a:lnTo>
                    <a:pt x="594779" y="20866"/>
                  </a:lnTo>
                  <a:lnTo>
                    <a:pt x="594779" y="10439"/>
                  </a:lnTo>
                  <a:lnTo>
                    <a:pt x="594779" y="0"/>
                  </a:lnTo>
                  <a:close/>
                </a:path>
                <a:path w="636905" h="41910">
                  <a:moveTo>
                    <a:pt x="636524" y="0"/>
                  </a:moveTo>
                  <a:lnTo>
                    <a:pt x="626084" y="0"/>
                  </a:lnTo>
                  <a:lnTo>
                    <a:pt x="615645" y="0"/>
                  </a:lnTo>
                  <a:lnTo>
                    <a:pt x="615645" y="10426"/>
                  </a:lnTo>
                  <a:lnTo>
                    <a:pt x="615645" y="20866"/>
                  </a:lnTo>
                  <a:lnTo>
                    <a:pt x="626084" y="20866"/>
                  </a:lnTo>
                  <a:lnTo>
                    <a:pt x="626084" y="31305"/>
                  </a:lnTo>
                  <a:lnTo>
                    <a:pt x="636524" y="31305"/>
                  </a:lnTo>
                  <a:lnTo>
                    <a:pt x="636524" y="20866"/>
                  </a:lnTo>
                  <a:lnTo>
                    <a:pt x="636524" y="10439"/>
                  </a:lnTo>
                  <a:lnTo>
                    <a:pt x="636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1394472" y="6153340"/>
              <a:ext cx="626110" cy="31750"/>
            </a:xfrm>
            <a:custGeom>
              <a:avLst/>
              <a:gdLst/>
              <a:ahLst/>
              <a:cxnLst/>
              <a:rect l="l" t="t" r="r" b="b"/>
              <a:pathLst>
                <a:path w="626110" h="31750">
                  <a:moveTo>
                    <a:pt x="41732" y="20866"/>
                  </a:moveTo>
                  <a:lnTo>
                    <a:pt x="31305" y="20866"/>
                  </a:lnTo>
                  <a:lnTo>
                    <a:pt x="20866" y="20866"/>
                  </a:lnTo>
                  <a:lnTo>
                    <a:pt x="10439" y="20866"/>
                  </a:lnTo>
                  <a:lnTo>
                    <a:pt x="10439" y="10426"/>
                  </a:lnTo>
                  <a:lnTo>
                    <a:pt x="0" y="10426"/>
                  </a:lnTo>
                  <a:lnTo>
                    <a:pt x="0" y="20866"/>
                  </a:lnTo>
                  <a:lnTo>
                    <a:pt x="0" y="31305"/>
                  </a:lnTo>
                  <a:lnTo>
                    <a:pt x="41732" y="31305"/>
                  </a:lnTo>
                  <a:lnTo>
                    <a:pt x="41732" y="20866"/>
                  </a:lnTo>
                  <a:close/>
                </a:path>
                <a:path w="626110" h="31750">
                  <a:moveTo>
                    <a:pt x="52171" y="0"/>
                  </a:moveTo>
                  <a:lnTo>
                    <a:pt x="41732" y="0"/>
                  </a:lnTo>
                  <a:lnTo>
                    <a:pt x="31292" y="0"/>
                  </a:lnTo>
                  <a:lnTo>
                    <a:pt x="31292" y="10439"/>
                  </a:lnTo>
                  <a:lnTo>
                    <a:pt x="41732" y="10439"/>
                  </a:lnTo>
                  <a:lnTo>
                    <a:pt x="52171" y="10439"/>
                  </a:lnTo>
                  <a:lnTo>
                    <a:pt x="52171" y="0"/>
                  </a:lnTo>
                  <a:close/>
                </a:path>
                <a:path w="626110" h="31750">
                  <a:moveTo>
                    <a:pt x="73037" y="0"/>
                  </a:moveTo>
                  <a:lnTo>
                    <a:pt x="62598" y="0"/>
                  </a:lnTo>
                  <a:lnTo>
                    <a:pt x="62598" y="10426"/>
                  </a:lnTo>
                  <a:lnTo>
                    <a:pt x="62598" y="20866"/>
                  </a:lnTo>
                  <a:lnTo>
                    <a:pt x="73037" y="20866"/>
                  </a:lnTo>
                  <a:lnTo>
                    <a:pt x="73037" y="10439"/>
                  </a:lnTo>
                  <a:lnTo>
                    <a:pt x="73037" y="0"/>
                  </a:lnTo>
                  <a:close/>
                </a:path>
                <a:path w="626110" h="31750">
                  <a:moveTo>
                    <a:pt x="177393" y="0"/>
                  </a:moveTo>
                  <a:lnTo>
                    <a:pt x="166954" y="0"/>
                  </a:lnTo>
                  <a:lnTo>
                    <a:pt x="156514" y="0"/>
                  </a:lnTo>
                  <a:lnTo>
                    <a:pt x="156514" y="10426"/>
                  </a:lnTo>
                  <a:lnTo>
                    <a:pt x="146088" y="10426"/>
                  </a:lnTo>
                  <a:lnTo>
                    <a:pt x="146088" y="0"/>
                  </a:lnTo>
                  <a:lnTo>
                    <a:pt x="135648" y="0"/>
                  </a:lnTo>
                  <a:lnTo>
                    <a:pt x="135648" y="10426"/>
                  </a:lnTo>
                  <a:lnTo>
                    <a:pt x="125222" y="10426"/>
                  </a:lnTo>
                  <a:lnTo>
                    <a:pt x="125222" y="0"/>
                  </a:lnTo>
                  <a:lnTo>
                    <a:pt x="114782" y="0"/>
                  </a:lnTo>
                  <a:lnTo>
                    <a:pt x="104343" y="0"/>
                  </a:lnTo>
                  <a:lnTo>
                    <a:pt x="93916" y="0"/>
                  </a:lnTo>
                  <a:lnTo>
                    <a:pt x="83477" y="0"/>
                  </a:lnTo>
                  <a:lnTo>
                    <a:pt x="83477" y="10439"/>
                  </a:lnTo>
                  <a:lnTo>
                    <a:pt x="93903" y="10439"/>
                  </a:lnTo>
                  <a:lnTo>
                    <a:pt x="93903" y="20866"/>
                  </a:lnTo>
                  <a:lnTo>
                    <a:pt x="104343" y="20866"/>
                  </a:lnTo>
                  <a:lnTo>
                    <a:pt x="104343" y="10439"/>
                  </a:lnTo>
                  <a:lnTo>
                    <a:pt x="114782" y="10439"/>
                  </a:lnTo>
                  <a:lnTo>
                    <a:pt x="125209" y="10439"/>
                  </a:lnTo>
                  <a:lnTo>
                    <a:pt x="125209" y="20866"/>
                  </a:lnTo>
                  <a:lnTo>
                    <a:pt x="135648" y="20866"/>
                  </a:lnTo>
                  <a:lnTo>
                    <a:pt x="135648" y="10439"/>
                  </a:lnTo>
                  <a:lnTo>
                    <a:pt x="146075" y="10439"/>
                  </a:lnTo>
                  <a:lnTo>
                    <a:pt x="146075" y="20866"/>
                  </a:lnTo>
                  <a:lnTo>
                    <a:pt x="156514" y="20866"/>
                  </a:lnTo>
                  <a:lnTo>
                    <a:pt x="156514" y="10439"/>
                  </a:lnTo>
                  <a:lnTo>
                    <a:pt x="166954" y="10439"/>
                  </a:lnTo>
                  <a:lnTo>
                    <a:pt x="177393" y="10439"/>
                  </a:lnTo>
                  <a:lnTo>
                    <a:pt x="177393" y="0"/>
                  </a:lnTo>
                  <a:close/>
                </a:path>
                <a:path w="626110" h="31750">
                  <a:moveTo>
                    <a:pt x="240004" y="0"/>
                  </a:moveTo>
                  <a:lnTo>
                    <a:pt x="229565" y="0"/>
                  </a:lnTo>
                  <a:lnTo>
                    <a:pt x="219125" y="0"/>
                  </a:lnTo>
                  <a:lnTo>
                    <a:pt x="208686" y="0"/>
                  </a:lnTo>
                  <a:lnTo>
                    <a:pt x="208686" y="10426"/>
                  </a:lnTo>
                  <a:lnTo>
                    <a:pt x="198259" y="10426"/>
                  </a:lnTo>
                  <a:lnTo>
                    <a:pt x="187820" y="10426"/>
                  </a:lnTo>
                  <a:lnTo>
                    <a:pt x="187820" y="20866"/>
                  </a:lnTo>
                  <a:lnTo>
                    <a:pt x="198259" y="20866"/>
                  </a:lnTo>
                  <a:lnTo>
                    <a:pt x="208699" y="20866"/>
                  </a:lnTo>
                  <a:lnTo>
                    <a:pt x="208699" y="10439"/>
                  </a:lnTo>
                  <a:lnTo>
                    <a:pt x="219125" y="10439"/>
                  </a:lnTo>
                  <a:lnTo>
                    <a:pt x="219125" y="20866"/>
                  </a:lnTo>
                  <a:lnTo>
                    <a:pt x="229565" y="20866"/>
                  </a:lnTo>
                  <a:lnTo>
                    <a:pt x="229565" y="10439"/>
                  </a:lnTo>
                  <a:lnTo>
                    <a:pt x="240004" y="10439"/>
                  </a:lnTo>
                  <a:lnTo>
                    <a:pt x="240004" y="0"/>
                  </a:lnTo>
                  <a:close/>
                </a:path>
                <a:path w="626110" h="31750">
                  <a:moveTo>
                    <a:pt x="292176" y="0"/>
                  </a:moveTo>
                  <a:lnTo>
                    <a:pt x="281736" y="0"/>
                  </a:lnTo>
                  <a:lnTo>
                    <a:pt x="281736" y="10426"/>
                  </a:lnTo>
                  <a:lnTo>
                    <a:pt x="271297" y="10426"/>
                  </a:lnTo>
                  <a:lnTo>
                    <a:pt x="271297" y="0"/>
                  </a:lnTo>
                  <a:lnTo>
                    <a:pt x="260858" y="0"/>
                  </a:lnTo>
                  <a:lnTo>
                    <a:pt x="260858" y="10426"/>
                  </a:lnTo>
                  <a:lnTo>
                    <a:pt x="250431" y="10426"/>
                  </a:lnTo>
                  <a:lnTo>
                    <a:pt x="250431" y="20866"/>
                  </a:lnTo>
                  <a:lnTo>
                    <a:pt x="260858" y="20866"/>
                  </a:lnTo>
                  <a:lnTo>
                    <a:pt x="271297" y="20866"/>
                  </a:lnTo>
                  <a:lnTo>
                    <a:pt x="281736" y="20866"/>
                  </a:lnTo>
                  <a:lnTo>
                    <a:pt x="292176" y="20866"/>
                  </a:lnTo>
                  <a:lnTo>
                    <a:pt x="292176" y="10439"/>
                  </a:lnTo>
                  <a:lnTo>
                    <a:pt x="292176" y="0"/>
                  </a:lnTo>
                  <a:close/>
                </a:path>
                <a:path w="626110" h="31750">
                  <a:moveTo>
                    <a:pt x="396519" y="10426"/>
                  </a:moveTo>
                  <a:lnTo>
                    <a:pt x="386080" y="10426"/>
                  </a:lnTo>
                  <a:lnTo>
                    <a:pt x="386080" y="0"/>
                  </a:lnTo>
                  <a:lnTo>
                    <a:pt x="375640" y="0"/>
                  </a:lnTo>
                  <a:lnTo>
                    <a:pt x="375640" y="10426"/>
                  </a:lnTo>
                  <a:lnTo>
                    <a:pt x="365213" y="10426"/>
                  </a:lnTo>
                  <a:lnTo>
                    <a:pt x="365213" y="0"/>
                  </a:lnTo>
                  <a:lnTo>
                    <a:pt x="354787" y="0"/>
                  </a:lnTo>
                  <a:lnTo>
                    <a:pt x="344347" y="0"/>
                  </a:lnTo>
                  <a:lnTo>
                    <a:pt x="344347" y="10426"/>
                  </a:lnTo>
                  <a:lnTo>
                    <a:pt x="333908" y="10426"/>
                  </a:lnTo>
                  <a:lnTo>
                    <a:pt x="333908" y="0"/>
                  </a:lnTo>
                  <a:lnTo>
                    <a:pt x="323481" y="0"/>
                  </a:lnTo>
                  <a:lnTo>
                    <a:pt x="313042" y="0"/>
                  </a:lnTo>
                  <a:lnTo>
                    <a:pt x="302602" y="0"/>
                  </a:lnTo>
                  <a:lnTo>
                    <a:pt x="302602" y="10439"/>
                  </a:lnTo>
                  <a:lnTo>
                    <a:pt x="313042" y="10439"/>
                  </a:lnTo>
                  <a:lnTo>
                    <a:pt x="323469" y="10439"/>
                  </a:lnTo>
                  <a:lnTo>
                    <a:pt x="323469" y="20866"/>
                  </a:lnTo>
                  <a:lnTo>
                    <a:pt x="396519" y="20866"/>
                  </a:lnTo>
                  <a:lnTo>
                    <a:pt x="396519" y="10426"/>
                  </a:lnTo>
                  <a:close/>
                </a:path>
                <a:path w="626110" h="31750">
                  <a:moveTo>
                    <a:pt x="427824" y="0"/>
                  </a:moveTo>
                  <a:lnTo>
                    <a:pt x="417385" y="0"/>
                  </a:lnTo>
                  <a:lnTo>
                    <a:pt x="417385" y="10426"/>
                  </a:lnTo>
                  <a:lnTo>
                    <a:pt x="406946" y="10426"/>
                  </a:lnTo>
                  <a:lnTo>
                    <a:pt x="406946" y="20866"/>
                  </a:lnTo>
                  <a:lnTo>
                    <a:pt x="417385" y="20866"/>
                  </a:lnTo>
                  <a:lnTo>
                    <a:pt x="427824" y="20866"/>
                  </a:lnTo>
                  <a:lnTo>
                    <a:pt x="427824" y="10439"/>
                  </a:lnTo>
                  <a:lnTo>
                    <a:pt x="427824" y="0"/>
                  </a:lnTo>
                  <a:close/>
                </a:path>
                <a:path w="626110" h="31750">
                  <a:moveTo>
                    <a:pt x="490435" y="0"/>
                  </a:moveTo>
                  <a:lnTo>
                    <a:pt x="479996" y="0"/>
                  </a:lnTo>
                  <a:lnTo>
                    <a:pt x="479996" y="10426"/>
                  </a:lnTo>
                  <a:lnTo>
                    <a:pt x="469569" y="10426"/>
                  </a:lnTo>
                  <a:lnTo>
                    <a:pt x="469569" y="0"/>
                  </a:lnTo>
                  <a:lnTo>
                    <a:pt x="459130" y="0"/>
                  </a:lnTo>
                  <a:lnTo>
                    <a:pt x="448691" y="0"/>
                  </a:lnTo>
                  <a:lnTo>
                    <a:pt x="438251" y="0"/>
                  </a:lnTo>
                  <a:lnTo>
                    <a:pt x="438251" y="10426"/>
                  </a:lnTo>
                  <a:lnTo>
                    <a:pt x="438251" y="20866"/>
                  </a:lnTo>
                  <a:lnTo>
                    <a:pt x="448691" y="20866"/>
                  </a:lnTo>
                  <a:lnTo>
                    <a:pt x="459130" y="20866"/>
                  </a:lnTo>
                  <a:lnTo>
                    <a:pt x="469557" y="20866"/>
                  </a:lnTo>
                  <a:lnTo>
                    <a:pt x="479996" y="20866"/>
                  </a:lnTo>
                  <a:lnTo>
                    <a:pt x="490435" y="20866"/>
                  </a:lnTo>
                  <a:lnTo>
                    <a:pt x="490435" y="10439"/>
                  </a:lnTo>
                  <a:lnTo>
                    <a:pt x="490435" y="0"/>
                  </a:lnTo>
                  <a:close/>
                </a:path>
                <a:path w="626110" h="31750">
                  <a:moveTo>
                    <a:pt x="563473" y="0"/>
                  </a:moveTo>
                  <a:lnTo>
                    <a:pt x="553034" y="0"/>
                  </a:lnTo>
                  <a:lnTo>
                    <a:pt x="553034" y="10426"/>
                  </a:lnTo>
                  <a:lnTo>
                    <a:pt x="542607" y="10426"/>
                  </a:lnTo>
                  <a:lnTo>
                    <a:pt x="542607" y="0"/>
                  </a:lnTo>
                  <a:lnTo>
                    <a:pt x="532168" y="0"/>
                  </a:lnTo>
                  <a:lnTo>
                    <a:pt x="521741" y="0"/>
                  </a:lnTo>
                  <a:lnTo>
                    <a:pt x="511302" y="0"/>
                  </a:lnTo>
                  <a:lnTo>
                    <a:pt x="500862" y="0"/>
                  </a:lnTo>
                  <a:lnTo>
                    <a:pt x="500862" y="10426"/>
                  </a:lnTo>
                  <a:lnTo>
                    <a:pt x="500862" y="20866"/>
                  </a:lnTo>
                  <a:lnTo>
                    <a:pt x="511302" y="20866"/>
                  </a:lnTo>
                  <a:lnTo>
                    <a:pt x="521741" y="20866"/>
                  </a:lnTo>
                  <a:lnTo>
                    <a:pt x="521741" y="10439"/>
                  </a:lnTo>
                  <a:lnTo>
                    <a:pt x="532168" y="10439"/>
                  </a:lnTo>
                  <a:lnTo>
                    <a:pt x="542607" y="10439"/>
                  </a:lnTo>
                  <a:lnTo>
                    <a:pt x="542607" y="20866"/>
                  </a:lnTo>
                  <a:lnTo>
                    <a:pt x="553034" y="20866"/>
                  </a:lnTo>
                  <a:lnTo>
                    <a:pt x="563473" y="20866"/>
                  </a:lnTo>
                  <a:lnTo>
                    <a:pt x="563473" y="10439"/>
                  </a:lnTo>
                  <a:lnTo>
                    <a:pt x="563473" y="0"/>
                  </a:lnTo>
                  <a:close/>
                </a:path>
                <a:path w="626110" h="31750">
                  <a:moveTo>
                    <a:pt x="626084" y="0"/>
                  </a:moveTo>
                  <a:lnTo>
                    <a:pt x="615645" y="0"/>
                  </a:lnTo>
                  <a:lnTo>
                    <a:pt x="615645" y="10426"/>
                  </a:lnTo>
                  <a:lnTo>
                    <a:pt x="605218" y="10426"/>
                  </a:lnTo>
                  <a:lnTo>
                    <a:pt x="594779" y="10426"/>
                  </a:lnTo>
                  <a:lnTo>
                    <a:pt x="594779" y="0"/>
                  </a:lnTo>
                  <a:lnTo>
                    <a:pt x="584352" y="0"/>
                  </a:lnTo>
                  <a:lnTo>
                    <a:pt x="573913" y="0"/>
                  </a:lnTo>
                  <a:lnTo>
                    <a:pt x="573913" y="10439"/>
                  </a:lnTo>
                  <a:lnTo>
                    <a:pt x="584339" y="10439"/>
                  </a:lnTo>
                  <a:lnTo>
                    <a:pt x="584339" y="20866"/>
                  </a:lnTo>
                  <a:lnTo>
                    <a:pt x="594779" y="20866"/>
                  </a:lnTo>
                  <a:lnTo>
                    <a:pt x="605205" y="20866"/>
                  </a:lnTo>
                  <a:lnTo>
                    <a:pt x="615645" y="20866"/>
                  </a:lnTo>
                  <a:lnTo>
                    <a:pt x="615645" y="10439"/>
                  </a:lnTo>
                  <a:lnTo>
                    <a:pt x="626084" y="10439"/>
                  </a:lnTo>
                  <a:lnTo>
                    <a:pt x="62608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1425765" y="6174206"/>
              <a:ext cx="250825" cy="10795"/>
            </a:xfrm>
            <a:custGeom>
              <a:avLst/>
              <a:gdLst/>
              <a:ahLst/>
              <a:cxnLst/>
              <a:rect l="l" t="t" r="r" b="b"/>
              <a:pathLst>
                <a:path w="250825" h="10795">
                  <a:moveTo>
                    <a:pt x="41744" y="0"/>
                  </a:moveTo>
                  <a:lnTo>
                    <a:pt x="41744" y="0"/>
                  </a:lnTo>
                  <a:lnTo>
                    <a:pt x="0" y="0"/>
                  </a:lnTo>
                  <a:lnTo>
                    <a:pt x="0" y="10439"/>
                  </a:lnTo>
                  <a:lnTo>
                    <a:pt x="41744" y="10439"/>
                  </a:lnTo>
                  <a:lnTo>
                    <a:pt x="41744" y="0"/>
                  </a:lnTo>
                  <a:close/>
                </a:path>
                <a:path w="250825" h="10795">
                  <a:moveTo>
                    <a:pt x="73050" y="0"/>
                  </a:moveTo>
                  <a:lnTo>
                    <a:pt x="62623" y="0"/>
                  </a:lnTo>
                  <a:lnTo>
                    <a:pt x="52184" y="0"/>
                  </a:lnTo>
                  <a:lnTo>
                    <a:pt x="52184" y="10439"/>
                  </a:lnTo>
                  <a:lnTo>
                    <a:pt x="62611" y="10439"/>
                  </a:lnTo>
                  <a:lnTo>
                    <a:pt x="73050" y="10439"/>
                  </a:lnTo>
                  <a:lnTo>
                    <a:pt x="73050" y="0"/>
                  </a:lnTo>
                  <a:close/>
                </a:path>
                <a:path w="250825" h="10795">
                  <a:moveTo>
                    <a:pt x="114795" y="0"/>
                  </a:moveTo>
                  <a:lnTo>
                    <a:pt x="104355" y="0"/>
                  </a:lnTo>
                  <a:lnTo>
                    <a:pt x="104355" y="10439"/>
                  </a:lnTo>
                  <a:lnTo>
                    <a:pt x="114795" y="10439"/>
                  </a:lnTo>
                  <a:lnTo>
                    <a:pt x="114795" y="0"/>
                  </a:lnTo>
                  <a:close/>
                </a:path>
                <a:path w="250825" h="10795">
                  <a:moveTo>
                    <a:pt x="146100" y="0"/>
                  </a:moveTo>
                  <a:lnTo>
                    <a:pt x="135661" y="0"/>
                  </a:lnTo>
                  <a:lnTo>
                    <a:pt x="135661" y="10439"/>
                  </a:lnTo>
                  <a:lnTo>
                    <a:pt x="146100" y="10439"/>
                  </a:lnTo>
                  <a:lnTo>
                    <a:pt x="146100" y="0"/>
                  </a:lnTo>
                  <a:close/>
                </a:path>
                <a:path w="250825" h="10795">
                  <a:moveTo>
                    <a:pt x="177406" y="0"/>
                  </a:moveTo>
                  <a:lnTo>
                    <a:pt x="166966" y="0"/>
                  </a:lnTo>
                  <a:lnTo>
                    <a:pt x="166966" y="10439"/>
                  </a:lnTo>
                  <a:lnTo>
                    <a:pt x="177406" y="10439"/>
                  </a:lnTo>
                  <a:lnTo>
                    <a:pt x="177406" y="0"/>
                  </a:lnTo>
                  <a:close/>
                </a:path>
                <a:path w="250825" h="10795">
                  <a:moveTo>
                    <a:pt x="208711" y="0"/>
                  </a:moveTo>
                  <a:lnTo>
                    <a:pt x="198272" y="0"/>
                  </a:lnTo>
                  <a:lnTo>
                    <a:pt x="187833" y="0"/>
                  </a:lnTo>
                  <a:lnTo>
                    <a:pt x="187833" y="10439"/>
                  </a:lnTo>
                  <a:lnTo>
                    <a:pt x="198272" y="10439"/>
                  </a:lnTo>
                  <a:lnTo>
                    <a:pt x="208711" y="10439"/>
                  </a:lnTo>
                  <a:lnTo>
                    <a:pt x="208711" y="0"/>
                  </a:lnTo>
                  <a:close/>
                </a:path>
                <a:path w="250825" h="10795">
                  <a:moveTo>
                    <a:pt x="250444" y="0"/>
                  </a:moveTo>
                  <a:lnTo>
                    <a:pt x="240004" y="0"/>
                  </a:lnTo>
                  <a:lnTo>
                    <a:pt x="229577" y="0"/>
                  </a:lnTo>
                  <a:lnTo>
                    <a:pt x="219138" y="0"/>
                  </a:lnTo>
                  <a:lnTo>
                    <a:pt x="219138" y="10439"/>
                  </a:lnTo>
                  <a:lnTo>
                    <a:pt x="229565" y="10439"/>
                  </a:lnTo>
                  <a:lnTo>
                    <a:pt x="240004" y="10439"/>
                  </a:lnTo>
                  <a:lnTo>
                    <a:pt x="250444" y="10439"/>
                  </a:lnTo>
                  <a:lnTo>
                    <a:pt x="25044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1770114" y="6179419"/>
              <a:ext cx="135890" cy="0"/>
            </a:xfrm>
            <a:custGeom>
              <a:avLst/>
              <a:gdLst/>
              <a:ahLst/>
              <a:cxnLst/>
              <a:rect l="l" t="t" r="r" b="b"/>
              <a:pathLst>
                <a:path w="135889">
                  <a:moveTo>
                    <a:pt x="0" y="0"/>
                  </a:moveTo>
                  <a:lnTo>
                    <a:pt x="135661" y="0"/>
                  </a:lnTo>
                </a:path>
              </a:pathLst>
            </a:custGeom>
            <a:ln w="10439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1937080" y="6174206"/>
              <a:ext cx="93980" cy="10795"/>
            </a:xfrm>
            <a:custGeom>
              <a:avLst/>
              <a:gdLst/>
              <a:ahLst/>
              <a:cxnLst/>
              <a:rect l="l" t="t" r="r" b="b"/>
              <a:pathLst>
                <a:path w="93980" h="10795">
                  <a:moveTo>
                    <a:pt x="10439" y="0"/>
                  </a:moveTo>
                  <a:lnTo>
                    <a:pt x="0" y="0"/>
                  </a:lnTo>
                  <a:lnTo>
                    <a:pt x="0" y="10439"/>
                  </a:lnTo>
                  <a:lnTo>
                    <a:pt x="10439" y="10439"/>
                  </a:lnTo>
                  <a:lnTo>
                    <a:pt x="10439" y="0"/>
                  </a:lnTo>
                  <a:close/>
                </a:path>
                <a:path w="93980" h="10795">
                  <a:moveTo>
                    <a:pt x="93916" y="0"/>
                  </a:moveTo>
                  <a:lnTo>
                    <a:pt x="83477" y="0"/>
                  </a:lnTo>
                  <a:lnTo>
                    <a:pt x="73037" y="0"/>
                  </a:lnTo>
                  <a:lnTo>
                    <a:pt x="62598" y="0"/>
                  </a:lnTo>
                  <a:lnTo>
                    <a:pt x="62598" y="10439"/>
                  </a:lnTo>
                  <a:lnTo>
                    <a:pt x="73037" y="10439"/>
                  </a:lnTo>
                  <a:lnTo>
                    <a:pt x="83477" y="10439"/>
                  </a:lnTo>
                  <a:lnTo>
                    <a:pt x="93916" y="10439"/>
                  </a:lnTo>
                  <a:lnTo>
                    <a:pt x="9391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3" name="object 53"/>
          <p:cNvSpPr txBox="1"/>
          <p:nvPr/>
        </p:nvSpPr>
        <p:spPr>
          <a:xfrm>
            <a:off x="4771618" y="7521740"/>
            <a:ext cx="515620" cy="160020"/>
          </a:xfrm>
          <a:prstGeom prst="rect">
            <a:avLst/>
          </a:prstGeom>
        </p:spPr>
        <p:txBody>
          <a:bodyPr vert="horz" wrap="square" lIns="0" tIns="571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45"/>
              </a:spcBef>
            </a:pPr>
            <a:r>
              <a:rPr sz="900" dirty="0">
                <a:solidFill>
                  <a:srgbClr val="FFFFFF"/>
                </a:solidFill>
                <a:latin typeface="Raleway"/>
                <a:cs typeface="Raleway"/>
              </a:rPr>
              <a:t>Page: </a:t>
            </a:r>
            <a:r>
              <a:rPr sz="900" spc="-25" dirty="0">
                <a:solidFill>
                  <a:srgbClr val="FFFFFF"/>
                </a:solidFill>
                <a:latin typeface="Raleway"/>
                <a:cs typeface="Raleway"/>
              </a:rPr>
              <a:t>221</a:t>
            </a:r>
            <a:endParaRPr sz="900">
              <a:latin typeface="Raleway"/>
              <a:cs typeface="Raleway"/>
            </a:endParaRPr>
          </a:p>
        </p:txBody>
      </p:sp>
      <p:graphicFrame>
        <p:nvGraphicFramePr>
          <p:cNvPr id="2" name="Object 1">
            <a:extLst>
              <a:ext uri="{FF2B5EF4-FFF2-40B4-BE49-F238E27FC236}">
                <a16:creationId xmlns:a16="http://schemas.microsoft.com/office/drawing/2014/main" id="{17DDDAA2-36E7-B408-9294-29B6E4F65F01}"/>
              </a:ext>
            </a:extLst>
          </p:cNvPr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1081087160"/>
              </p:ext>
            </p:extLst>
          </p:nvPr>
        </p:nvGraphicFramePr>
        <p:xfrm>
          <a:off x="1524000" y="5431878"/>
          <a:ext cx="6618267" cy="2122446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Worksheet" r:id="rId4" imgW="8039100" imgH="2578100" progId="Excel.Sheet.12">
                  <p:embed/>
                </p:oleObj>
              </mc:Choice>
              <mc:Fallback>
                <p:oleObj name="Worksheet" r:id="rId4" imgW="8039100" imgH="2578100" progId="Excel.Sheet.12">
                  <p:embed/>
                  <p:pic>
                    <p:nvPicPr>
                      <p:cNvPr id="2" name="Object 1">
                        <a:extLst>
                          <a:ext uri="{FF2B5EF4-FFF2-40B4-BE49-F238E27FC236}">
                            <a16:creationId xmlns:a16="http://schemas.microsoft.com/office/drawing/2014/main" id="{17DDDAA2-36E7-B408-9294-29B6E4F65F01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24000" y="5431878"/>
                        <a:ext cx="6618267" cy="2122446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3" name="Picture 2" descr="A picture containing logo&#10;&#10;Description automatically generated">
            <a:extLst>
              <a:ext uri="{FF2B5EF4-FFF2-40B4-BE49-F238E27FC236}">
                <a16:creationId xmlns:a16="http://schemas.microsoft.com/office/drawing/2014/main" id="{CA52A21B-217D-A88D-F81E-FE80470C1B85}"/>
              </a:ext>
            </a:extLst>
          </p:cNvPr>
          <p:cNvPicPr>
            <a:picLocks noChangeAspect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6732"/>
          <a:stretch/>
        </p:blipFill>
        <p:spPr>
          <a:xfrm>
            <a:off x="8610600" y="6449545"/>
            <a:ext cx="1293202" cy="1232368"/>
          </a:xfrm>
          <a:prstGeom prst="rect">
            <a:avLst/>
          </a:prstGeom>
        </p:spPr>
      </p:pic>
      <p:sp>
        <p:nvSpPr>
          <p:cNvPr id="4" name="Rectangle 3">
            <a:extLst>
              <a:ext uri="{FF2B5EF4-FFF2-40B4-BE49-F238E27FC236}">
                <a16:creationId xmlns:a16="http://schemas.microsoft.com/office/drawing/2014/main" id="{1E2CA495-CAFB-2021-F4BD-F635D66BF4B4}"/>
              </a:ext>
            </a:extLst>
          </p:cNvPr>
          <p:cNvSpPr/>
          <p:nvPr/>
        </p:nvSpPr>
        <p:spPr>
          <a:xfrm>
            <a:off x="7242566" y="5380043"/>
            <a:ext cx="1145843" cy="221508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90733649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object 5"/>
          <p:cNvSpPr/>
          <p:nvPr/>
        </p:nvSpPr>
        <p:spPr>
          <a:xfrm>
            <a:off x="313054" y="257369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313054" y="268799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313054" y="314519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313054" y="383099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313054" y="394529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13054" y="440249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313054" y="451679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 txBox="1"/>
          <p:nvPr/>
        </p:nvSpPr>
        <p:spPr>
          <a:xfrm>
            <a:off x="68580" y="1066800"/>
            <a:ext cx="3208020" cy="3854901"/>
          </a:xfrm>
          <a:prstGeom prst="rect">
            <a:avLst/>
          </a:prstGeom>
        </p:spPr>
        <p:txBody>
          <a:bodyPr vert="horz" wrap="square" lIns="0" tIns="27940" rIns="0" bIns="0" rtlCol="0">
            <a:spAutoFit/>
          </a:bodyPr>
          <a:lstStyle/>
          <a:p>
            <a:pPr marL="12700" marR="11430">
              <a:lnSpc>
                <a:spcPts val="1350"/>
              </a:lnSpc>
              <a:spcBef>
                <a:spcPts val="220"/>
              </a:spcBef>
            </a:pPr>
            <a:r>
              <a:rPr sz="1200" b="1" spc="60" dirty="0">
                <a:latin typeface="Arial"/>
                <a:cs typeface="Arial"/>
              </a:rPr>
              <a:t>YVES</a:t>
            </a:r>
            <a:r>
              <a:rPr sz="1200" b="1" spc="90" dirty="0">
                <a:latin typeface="Arial"/>
                <a:cs typeface="Arial"/>
              </a:rPr>
              <a:t> </a:t>
            </a:r>
            <a:r>
              <a:rPr sz="1200" b="1" spc="50" dirty="0">
                <a:latin typeface="Arial"/>
                <a:cs typeface="Arial"/>
              </a:rPr>
              <a:t>5-</a:t>
            </a:r>
            <a:r>
              <a:rPr sz="1200" b="1" spc="70" dirty="0">
                <a:latin typeface="Arial"/>
                <a:cs typeface="Arial"/>
              </a:rPr>
              <a:t>PIECE</a:t>
            </a:r>
            <a:r>
              <a:rPr sz="1200" b="1" spc="95" dirty="0">
                <a:latin typeface="Arial"/>
                <a:cs typeface="Arial"/>
              </a:rPr>
              <a:t> </a:t>
            </a:r>
            <a:r>
              <a:rPr sz="1200" b="1" spc="65" dirty="0">
                <a:latin typeface="Arial"/>
                <a:cs typeface="Arial"/>
              </a:rPr>
              <a:t>COUNTER</a:t>
            </a:r>
            <a:r>
              <a:rPr sz="1200" b="1" spc="95" dirty="0">
                <a:latin typeface="Arial"/>
                <a:cs typeface="Arial"/>
              </a:rPr>
              <a:t> </a:t>
            </a:r>
            <a:r>
              <a:rPr sz="1200" b="1" spc="105" dirty="0">
                <a:latin typeface="Arial"/>
                <a:cs typeface="Arial"/>
              </a:rPr>
              <a:t>DINING</a:t>
            </a:r>
            <a:r>
              <a:rPr sz="1200" b="1" spc="90" dirty="0">
                <a:latin typeface="Arial"/>
                <a:cs typeface="Arial"/>
              </a:rPr>
              <a:t> </a:t>
            </a:r>
            <a:r>
              <a:rPr sz="1200" b="1" spc="-25" dirty="0">
                <a:latin typeface="Arial"/>
                <a:cs typeface="Arial"/>
              </a:rPr>
              <a:t>SET </a:t>
            </a:r>
            <a:r>
              <a:rPr sz="1200" b="1" spc="70" dirty="0">
                <a:latin typeface="Arial"/>
                <a:cs typeface="Arial"/>
              </a:rPr>
              <a:t>(COUNTER</a:t>
            </a:r>
            <a:r>
              <a:rPr sz="1200" b="1" spc="14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TABLE</a:t>
            </a:r>
            <a:r>
              <a:rPr sz="1200" b="1" spc="145" dirty="0">
                <a:latin typeface="Arial"/>
                <a:cs typeface="Arial"/>
              </a:rPr>
              <a:t> </a:t>
            </a:r>
            <a:r>
              <a:rPr sz="1200" b="1" spc="170" dirty="0">
                <a:latin typeface="Arial"/>
                <a:cs typeface="Arial"/>
              </a:rPr>
              <a:t>&amp;</a:t>
            </a:r>
            <a:r>
              <a:rPr sz="1200" b="1" spc="145" dirty="0">
                <a:latin typeface="Arial"/>
                <a:cs typeface="Arial"/>
              </a:rPr>
              <a:t> </a:t>
            </a:r>
            <a:r>
              <a:rPr sz="1200" b="1" spc="165" dirty="0">
                <a:latin typeface="Arial"/>
                <a:cs typeface="Arial"/>
              </a:rPr>
              <a:t>4</a:t>
            </a:r>
            <a:r>
              <a:rPr sz="1200" b="1" spc="145" dirty="0">
                <a:latin typeface="Arial"/>
                <a:cs typeface="Arial"/>
              </a:rPr>
              <a:t> </a:t>
            </a:r>
            <a:r>
              <a:rPr sz="1200" b="1" spc="55" dirty="0">
                <a:latin typeface="Arial"/>
                <a:cs typeface="Arial"/>
              </a:rPr>
              <a:t>PERFORMANCE FABRIC</a:t>
            </a:r>
            <a:r>
              <a:rPr sz="1200" b="1" spc="90" dirty="0">
                <a:latin typeface="Arial"/>
                <a:cs typeface="Arial"/>
              </a:rPr>
              <a:t> </a:t>
            </a:r>
            <a:r>
              <a:rPr sz="1200" b="1" spc="65" dirty="0">
                <a:latin typeface="Arial"/>
                <a:cs typeface="Arial"/>
              </a:rPr>
              <a:t>COUNTER</a:t>
            </a:r>
            <a:r>
              <a:rPr sz="1200" b="1" spc="95" dirty="0">
                <a:latin typeface="Arial"/>
                <a:cs typeface="Arial"/>
              </a:rPr>
              <a:t> </a:t>
            </a:r>
            <a:r>
              <a:rPr sz="1200" b="1" spc="65" dirty="0">
                <a:latin typeface="Arial"/>
                <a:cs typeface="Arial"/>
              </a:rPr>
              <a:t>CHAIRS)</a:t>
            </a:r>
            <a:endParaRPr sz="1200" dirty="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700" dirty="0">
              <a:latin typeface="Raleway"/>
              <a:cs typeface="Raleway"/>
            </a:endParaRPr>
          </a:p>
          <a:p>
            <a:pPr marL="12700" marR="36830">
              <a:lnSpc>
                <a:spcPct val="100000"/>
              </a:lnSpc>
              <a:spcBef>
                <a:spcPts val="5"/>
              </a:spcBef>
            </a:pPr>
            <a:r>
              <a:rPr sz="750" dirty="0">
                <a:latin typeface="Raleway"/>
                <a:cs typeface="Raleway"/>
              </a:rPr>
              <a:t>Clean modern living just got a lot easier with the contemporary </a:t>
            </a:r>
            <a:r>
              <a:rPr sz="750" spc="-10" dirty="0">
                <a:latin typeface="Raleway"/>
                <a:cs typeface="Raleway"/>
              </a:rPr>
              <a:t>styling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and SilverShield® performance fabric chairs from the Yves collection. </a:t>
            </a:r>
            <a:r>
              <a:rPr sz="750" spc="-50" dirty="0">
                <a:latin typeface="Raleway"/>
                <a:cs typeface="Raleway"/>
              </a:rPr>
              <a:t>A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rubbed charcoal wood finish combines with gold-colored accents </a:t>
            </a:r>
            <a:r>
              <a:rPr sz="750" spc="-25" dirty="0">
                <a:latin typeface="Raleway"/>
                <a:cs typeface="Raleway"/>
              </a:rPr>
              <a:t>on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the Counter Chair and Server to give a look both sleek and warm. </a:t>
            </a:r>
            <a:r>
              <a:rPr sz="750" spc="-25" dirty="0">
                <a:latin typeface="Raleway"/>
                <a:cs typeface="Raleway"/>
              </a:rPr>
              <a:t>The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96-inch table easily seats eight and features a weighty top your </a:t>
            </a:r>
            <a:r>
              <a:rPr sz="750" spc="-10" dirty="0">
                <a:latin typeface="Raleway"/>
                <a:cs typeface="Raleway"/>
              </a:rPr>
              <a:t>guests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or family will </a:t>
            </a:r>
            <a:r>
              <a:rPr sz="750" spc="-10" dirty="0">
                <a:latin typeface="Raleway"/>
                <a:cs typeface="Raleway"/>
              </a:rPr>
              <a:t>appreciate.</a:t>
            </a:r>
            <a:endParaRPr sz="750" dirty="0">
              <a:latin typeface="Raleway"/>
              <a:cs typeface="Raleway"/>
            </a:endParaRPr>
          </a:p>
          <a:p>
            <a:pPr marL="393700">
              <a:lnSpc>
                <a:spcPct val="100000"/>
              </a:lnSpc>
              <a:spcBef>
                <a:spcPts val="750"/>
              </a:spcBef>
            </a:pPr>
            <a:r>
              <a:rPr sz="750" dirty="0">
                <a:latin typeface="Raleway"/>
                <a:cs typeface="Raleway"/>
              </a:rPr>
              <a:t>Constructed of Acacia veneers and hardwood </a:t>
            </a:r>
            <a:r>
              <a:rPr sz="750" spc="-10" dirty="0">
                <a:latin typeface="Raleway"/>
                <a:cs typeface="Raleway"/>
              </a:rPr>
              <a:t>solids</a:t>
            </a:r>
            <a:endParaRPr sz="750" dirty="0">
              <a:latin typeface="Raleway"/>
              <a:cs typeface="Raleway"/>
            </a:endParaRPr>
          </a:p>
          <a:p>
            <a:pPr marL="393700" marR="3556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Styling details include weighty floating tabletop, </a:t>
            </a:r>
            <a:r>
              <a:rPr sz="750" spc="-10" dirty="0">
                <a:latin typeface="Raleway"/>
                <a:cs typeface="Raleway"/>
              </a:rPr>
              <a:t>contemporary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double-pedestal sled table base, gold accents on </a:t>
            </a:r>
            <a:r>
              <a:rPr sz="750" spc="-10" dirty="0">
                <a:latin typeface="Raleway"/>
                <a:cs typeface="Raleway"/>
              </a:rPr>
              <a:t>Counter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Chair back and Server hardware with clean linear lines </a:t>
            </a:r>
            <a:r>
              <a:rPr sz="750" spc="-20" dirty="0">
                <a:latin typeface="Raleway"/>
                <a:cs typeface="Raleway"/>
              </a:rPr>
              <a:t>that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work well in modern </a:t>
            </a:r>
            <a:r>
              <a:rPr sz="750" spc="-10" dirty="0">
                <a:latin typeface="Raleway"/>
                <a:cs typeface="Raleway"/>
              </a:rPr>
              <a:t>environments.</a:t>
            </a:r>
            <a:endParaRPr sz="750" dirty="0">
              <a:latin typeface="Raleway"/>
              <a:cs typeface="Raleway"/>
            </a:endParaRPr>
          </a:p>
          <a:p>
            <a:pPr marL="393700" marR="508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Counter Chair is covered in stain-resistant </a:t>
            </a:r>
            <a:r>
              <a:rPr sz="750" spc="-10" dirty="0">
                <a:latin typeface="Raleway"/>
                <a:cs typeface="Raleway"/>
              </a:rPr>
              <a:t>SilverShield®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performance fabric that allows stains to bead up and roll off </a:t>
            </a:r>
            <a:r>
              <a:rPr sz="750" spc="-25" dirty="0">
                <a:latin typeface="Raleway"/>
                <a:cs typeface="Raleway"/>
              </a:rPr>
              <a:t>the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seat. Fabric is moisture resistant and spills can be cleaned </a:t>
            </a:r>
            <a:r>
              <a:rPr sz="750" spc="-25" dirty="0">
                <a:latin typeface="Raleway"/>
                <a:cs typeface="Raleway"/>
              </a:rPr>
              <a:t>up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with gentle blotting. The fabric finish is designed for heavy-</a:t>
            </a:r>
            <a:r>
              <a:rPr sz="750" spc="-20" dirty="0">
                <a:latin typeface="Raleway"/>
                <a:cs typeface="Raleway"/>
              </a:rPr>
              <a:t>duty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wear</a:t>
            </a:r>
            <a:r>
              <a:rPr sz="750" spc="-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and will ensure the chair keeps its original look long </a:t>
            </a:r>
            <a:r>
              <a:rPr sz="750" spc="-10" dirty="0">
                <a:latin typeface="Raleway"/>
                <a:cs typeface="Raleway"/>
              </a:rPr>
              <a:t>after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spc="-10" dirty="0">
                <a:latin typeface="Raleway"/>
                <a:cs typeface="Raleway"/>
              </a:rPr>
              <a:t>purchase.</a:t>
            </a:r>
            <a:endParaRPr sz="750" dirty="0">
              <a:latin typeface="Raleway"/>
              <a:cs typeface="Raleway"/>
            </a:endParaRPr>
          </a:p>
          <a:p>
            <a:pPr marL="39370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Chair stretchers add strength and </a:t>
            </a:r>
            <a:r>
              <a:rPr sz="750" spc="-10" dirty="0">
                <a:latin typeface="Raleway"/>
                <a:cs typeface="Raleway"/>
              </a:rPr>
              <a:t>comfort</a:t>
            </a:r>
            <a:endParaRPr sz="750" dirty="0">
              <a:latin typeface="Raleway"/>
              <a:cs typeface="Raleway"/>
            </a:endParaRPr>
          </a:p>
          <a:p>
            <a:pPr marL="393700" marR="12700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The server features gold-colored hardware and a gold </a:t>
            </a:r>
            <a:r>
              <a:rPr sz="750" spc="-20" dirty="0">
                <a:latin typeface="Raleway"/>
                <a:cs typeface="Raleway"/>
              </a:rPr>
              <a:t>sled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base that complements the gold metal pin in the Side </a:t>
            </a:r>
            <a:r>
              <a:rPr sz="750" spc="-10" dirty="0">
                <a:latin typeface="Raleway"/>
                <a:cs typeface="Raleway"/>
              </a:rPr>
              <a:t>Chairs.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The server features four glass doors for storage and </a:t>
            </a:r>
            <a:r>
              <a:rPr sz="750" spc="-10" dirty="0">
                <a:latin typeface="Raleway"/>
                <a:cs typeface="Raleway"/>
              </a:rPr>
              <a:t>display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and has four </a:t>
            </a:r>
            <a:r>
              <a:rPr sz="750" spc="-10" dirty="0">
                <a:latin typeface="Raleway"/>
                <a:cs typeface="Raleway"/>
              </a:rPr>
              <a:t>shelves</a:t>
            </a:r>
            <a:endParaRPr sz="750" dirty="0">
              <a:latin typeface="Raleway"/>
              <a:cs typeface="Raleway"/>
            </a:endParaRPr>
          </a:p>
          <a:p>
            <a:pPr marL="393700" marR="1443355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Wood Finish: Rubbed </a:t>
            </a:r>
            <a:r>
              <a:rPr sz="750" spc="-10" dirty="0">
                <a:latin typeface="Raleway"/>
                <a:cs typeface="Raleway"/>
              </a:rPr>
              <a:t>Charcoal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Chair Fabric: </a:t>
            </a:r>
            <a:r>
              <a:rPr sz="750" spc="-20" dirty="0">
                <a:latin typeface="Raleway"/>
                <a:cs typeface="Raleway"/>
              </a:rPr>
              <a:t>Grey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  <a:spcBef>
                <a:spcPts val="615"/>
              </a:spcBef>
            </a:pPr>
            <a:r>
              <a:rPr sz="750" u="sng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2"/>
              </a:rPr>
              <a:t>Read </a:t>
            </a:r>
            <a:r>
              <a:rPr sz="750" u="sng" spc="-20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2"/>
              </a:rPr>
              <a:t>More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z="750" b="1" dirty="0">
                <a:latin typeface="Raleway"/>
                <a:cs typeface="Raleway"/>
              </a:rPr>
              <a:t>Price:</a:t>
            </a:r>
            <a:r>
              <a:rPr sz="750" b="1" spc="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From: </a:t>
            </a:r>
            <a:r>
              <a:rPr sz="750" spc="-10" dirty="0">
                <a:latin typeface="Raleway"/>
                <a:cs typeface="Raleway"/>
              </a:rPr>
              <a:t>$559.00</a:t>
            </a:r>
            <a:endParaRPr sz="750" dirty="0">
              <a:latin typeface="Raleway"/>
              <a:cs typeface="Raleway"/>
            </a:endParaRPr>
          </a:p>
        </p:txBody>
      </p:sp>
      <p:pic>
        <p:nvPicPr>
          <p:cNvPr id="13" name="object 13">
            <a:hlinkClick r:id="rId2"/>
          </p:cNvPr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3468052" y="767626"/>
            <a:ext cx="5715000" cy="4446270"/>
          </a:xfrm>
          <a:prstGeom prst="rect">
            <a:avLst/>
          </a:prstGeom>
        </p:spPr>
      </p:pic>
      <p:grpSp>
        <p:nvGrpSpPr>
          <p:cNvPr id="14" name="object 14"/>
          <p:cNvGrpSpPr/>
          <p:nvPr/>
        </p:nvGrpSpPr>
        <p:grpSpPr>
          <a:xfrm>
            <a:off x="131080" y="5025199"/>
            <a:ext cx="727710" cy="727710"/>
            <a:chOff x="467975" y="5317580"/>
            <a:chExt cx="727710" cy="727710"/>
          </a:xfrm>
        </p:grpSpPr>
        <p:sp>
          <p:nvSpPr>
            <p:cNvPr id="15" name="object 15"/>
            <p:cNvSpPr/>
            <p:nvPr/>
          </p:nvSpPr>
          <p:spPr>
            <a:xfrm>
              <a:off x="471576" y="5321180"/>
              <a:ext cx="720090" cy="720090"/>
            </a:xfrm>
            <a:custGeom>
              <a:avLst/>
              <a:gdLst/>
              <a:ahLst/>
              <a:cxnLst/>
              <a:rect l="l" t="t" r="r" b="b"/>
              <a:pathLst>
                <a:path w="720090" h="720089">
                  <a:moveTo>
                    <a:pt x="0" y="0"/>
                  </a:moveTo>
                  <a:lnTo>
                    <a:pt x="720001" y="0"/>
                  </a:lnTo>
                  <a:lnTo>
                    <a:pt x="720001" y="720001"/>
                  </a:lnTo>
                  <a:lnTo>
                    <a:pt x="0" y="720001"/>
                  </a:lnTo>
                  <a:lnTo>
                    <a:pt x="0" y="0"/>
                  </a:lnTo>
                  <a:close/>
                </a:path>
              </a:pathLst>
            </a:custGeom>
            <a:ln w="72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511009" y="5360631"/>
              <a:ext cx="641350" cy="29845"/>
            </a:xfrm>
            <a:custGeom>
              <a:avLst/>
              <a:gdLst/>
              <a:ahLst/>
              <a:cxnLst/>
              <a:rect l="l" t="t" r="r" b="b"/>
              <a:pathLst>
                <a:path w="641350" h="29845">
                  <a:moveTo>
                    <a:pt x="49326" y="19723"/>
                  </a:moveTo>
                  <a:lnTo>
                    <a:pt x="39458" y="19723"/>
                  </a:lnTo>
                  <a:lnTo>
                    <a:pt x="29603" y="19723"/>
                  </a:lnTo>
                  <a:lnTo>
                    <a:pt x="19735" y="19723"/>
                  </a:lnTo>
                  <a:lnTo>
                    <a:pt x="19735" y="29591"/>
                  </a:lnTo>
                  <a:lnTo>
                    <a:pt x="29591" y="29591"/>
                  </a:lnTo>
                  <a:lnTo>
                    <a:pt x="39458" y="29591"/>
                  </a:lnTo>
                  <a:lnTo>
                    <a:pt x="49326" y="29591"/>
                  </a:lnTo>
                  <a:lnTo>
                    <a:pt x="49326" y="19723"/>
                  </a:lnTo>
                  <a:close/>
                </a:path>
                <a:path w="641350" h="29845">
                  <a:moveTo>
                    <a:pt x="69049" y="0"/>
                  </a:moveTo>
                  <a:lnTo>
                    <a:pt x="69049" y="0"/>
                  </a:lnTo>
                  <a:lnTo>
                    <a:pt x="0" y="0"/>
                  </a:lnTo>
                  <a:lnTo>
                    <a:pt x="0" y="9867"/>
                  </a:lnTo>
                  <a:lnTo>
                    <a:pt x="0" y="19723"/>
                  </a:lnTo>
                  <a:lnTo>
                    <a:pt x="0" y="29591"/>
                  </a:lnTo>
                  <a:lnTo>
                    <a:pt x="9867" y="29591"/>
                  </a:lnTo>
                  <a:lnTo>
                    <a:pt x="9867" y="19735"/>
                  </a:lnTo>
                  <a:lnTo>
                    <a:pt x="9867" y="9867"/>
                  </a:lnTo>
                  <a:lnTo>
                    <a:pt x="19735" y="9867"/>
                  </a:lnTo>
                  <a:lnTo>
                    <a:pt x="59182" y="9867"/>
                  </a:lnTo>
                  <a:lnTo>
                    <a:pt x="59182" y="19723"/>
                  </a:lnTo>
                  <a:lnTo>
                    <a:pt x="59182" y="29591"/>
                  </a:lnTo>
                  <a:lnTo>
                    <a:pt x="69049" y="29591"/>
                  </a:lnTo>
                  <a:lnTo>
                    <a:pt x="69049" y="19735"/>
                  </a:lnTo>
                  <a:lnTo>
                    <a:pt x="69049" y="9867"/>
                  </a:lnTo>
                  <a:lnTo>
                    <a:pt x="69049" y="0"/>
                  </a:lnTo>
                  <a:close/>
                </a:path>
                <a:path w="641350" h="29845">
                  <a:moveTo>
                    <a:pt x="138087" y="9867"/>
                  </a:moveTo>
                  <a:lnTo>
                    <a:pt x="128231" y="9867"/>
                  </a:lnTo>
                  <a:lnTo>
                    <a:pt x="128231" y="0"/>
                  </a:lnTo>
                  <a:lnTo>
                    <a:pt x="118364" y="0"/>
                  </a:lnTo>
                  <a:lnTo>
                    <a:pt x="118364" y="9867"/>
                  </a:lnTo>
                  <a:lnTo>
                    <a:pt x="128219" y="9867"/>
                  </a:lnTo>
                  <a:lnTo>
                    <a:pt x="128219" y="19723"/>
                  </a:lnTo>
                  <a:lnTo>
                    <a:pt x="118364" y="19723"/>
                  </a:lnTo>
                  <a:lnTo>
                    <a:pt x="108508" y="19723"/>
                  </a:lnTo>
                  <a:lnTo>
                    <a:pt x="108508" y="9867"/>
                  </a:lnTo>
                  <a:lnTo>
                    <a:pt x="98640" y="9867"/>
                  </a:lnTo>
                  <a:lnTo>
                    <a:pt x="98640" y="19723"/>
                  </a:lnTo>
                  <a:lnTo>
                    <a:pt x="88773" y="19723"/>
                  </a:lnTo>
                  <a:lnTo>
                    <a:pt x="88773" y="29591"/>
                  </a:lnTo>
                  <a:lnTo>
                    <a:pt x="98640" y="29591"/>
                  </a:lnTo>
                  <a:lnTo>
                    <a:pt x="98640" y="19735"/>
                  </a:lnTo>
                  <a:lnTo>
                    <a:pt x="108496" y="19735"/>
                  </a:lnTo>
                  <a:lnTo>
                    <a:pt x="108496" y="29591"/>
                  </a:lnTo>
                  <a:lnTo>
                    <a:pt x="118364" y="29591"/>
                  </a:lnTo>
                  <a:lnTo>
                    <a:pt x="128231" y="29591"/>
                  </a:lnTo>
                  <a:lnTo>
                    <a:pt x="128231" y="19735"/>
                  </a:lnTo>
                  <a:lnTo>
                    <a:pt x="138087" y="19735"/>
                  </a:lnTo>
                  <a:lnTo>
                    <a:pt x="138087" y="9867"/>
                  </a:lnTo>
                  <a:close/>
                </a:path>
                <a:path w="641350" h="29845">
                  <a:moveTo>
                    <a:pt x="207137" y="0"/>
                  </a:moveTo>
                  <a:lnTo>
                    <a:pt x="197269" y="0"/>
                  </a:lnTo>
                  <a:lnTo>
                    <a:pt x="187401" y="0"/>
                  </a:lnTo>
                  <a:lnTo>
                    <a:pt x="187401" y="9867"/>
                  </a:lnTo>
                  <a:lnTo>
                    <a:pt x="177546" y="9867"/>
                  </a:lnTo>
                  <a:lnTo>
                    <a:pt x="167678" y="9867"/>
                  </a:lnTo>
                  <a:lnTo>
                    <a:pt x="167678" y="19723"/>
                  </a:lnTo>
                  <a:lnTo>
                    <a:pt x="157822" y="19723"/>
                  </a:lnTo>
                  <a:lnTo>
                    <a:pt x="157822" y="9867"/>
                  </a:lnTo>
                  <a:lnTo>
                    <a:pt x="157822" y="0"/>
                  </a:lnTo>
                  <a:lnTo>
                    <a:pt x="147955" y="0"/>
                  </a:lnTo>
                  <a:lnTo>
                    <a:pt x="147955" y="9867"/>
                  </a:lnTo>
                  <a:lnTo>
                    <a:pt x="147955" y="19735"/>
                  </a:lnTo>
                  <a:lnTo>
                    <a:pt x="157810" y="19735"/>
                  </a:lnTo>
                  <a:lnTo>
                    <a:pt x="157810" y="29591"/>
                  </a:lnTo>
                  <a:lnTo>
                    <a:pt x="167678" y="29591"/>
                  </a:lnTo>
                  <a:lnTo>
                    <a:pt x="177546" y="29591"/>
                  </a:lnTo>
                  <a:lnTo>
                    <a:pt x="187413" y="29591"/>
                  </a:lnTo>
                  <a:lnTo>
                    <a:pt x="187413" y="19735"/>
                  </a:lnTo>
                  <a:lnTo>
                    <a:pt x="187413" y="9867"/>
                  </a:lnTo>
                  <a:lnTo>
                    <a:pt x="197269" y="9867"/>
                  </a:lnTo>
                  <a:lnTo>
                    <a:pt x="207137" y="9867"/>
                  </a:lnTo>
                  <a:lnTo>
                    <a:pt x="207137" y="0"/>
                  </a:lnTo>
                  <a:close/>
                </a:path>
                <a:path w="641350" h="29845">
                  <a:moveTo>
                    <a:pt x="226860" y="19723"/>
                  </a:moveTo>
                  <a:lnTo>
                    <a:pt x="216992" y="19723"/>
                  </a:lnTo>
                  <a:lnTo>
                    <a:pt x="216992" y="29591"/>
                  </a:lnTo>
                  <a:lnTo>
                    <a:pt x="226860" y="29591"/>
                  </a:lnTo>
                  <a:lnTo>
                    <a:pt x="226860" y="19723"/>
                  </a:lnTo>
                  <a:close/>
                </a:path>
                <a:path w="641350" h="29845">
                  <a:moveTo>
                    <a:pt x="246583" y="19723"/>
                  </a:moveTo>
                  <a:lnTo>
                    <a:pt x="236715" y="19723"/>
                  </a:lnTo>
                  <a:lnTo>
                    <a:pt x="236715" y="29591"/>
                  </a:lnTo>
                  <a:lnTo>
                    <a:pt x="246583" y="29591"/>
                  </a:lnTo>
                  <a:lnTo>
                    <a:pt x="246583" y="19723"/>
                  </a:lnTo>
                  <a:close/>
                </a:path>
                <a:path w="641350" h="29845">
                  <a:moveTo>
                    <a:pt x="246583" y="0"/>
                  </a:moveTo>
                  <a:lnTo>
                    <a:pt x="236728" y="0"/>
                  </a:lnTo>
                  <a:lnTo>
                    <a:pt x="226860" y="0"/>
                  </a:lnTo>
                  <a:lnTo>
                    <a:pt x="226860" y="9867"/>
                  </a:lnTo>
                  <a:lnTo>
                    <a:pt x="236715" y="9867"/>
                  </a:lnTo>
                  <a:lnTo>
                    <a:pt x="246583" y="9867"/>
                  </a:lnTo>
                  <a:lnTo>
                    <a:pt x="246583" y="0"/>
                  </a:lnTo>
                  <a:close/>
                </a:path>
                <a:path w="641350" h="29845">
                  <a:moveTo>
                    <a:pt x="345211" y="9867"/>
                  </a:moveTo>
                  <a:lnTo>
                    <a:pt x="335356" y="9867"/>
                  </a:lnTo>
                  <a:lnTo>
                    <a:pt x="335356" y="0"/>
                  </a:lnTo>
                  <a:lnTo>
                    <a:pt x="325488" y="0"/>
                  </a:lnTo>
                  <a:lnTo>
                    <a:pt x="266306" y="0"/>
                  </a:lnTo>
                  <a:lnTo>
                    <a:pt x="266306" y="9867"/>
                  </a:lnTo>
                  <a:lnTo>
                    <a:pt x="266306" y="19735"/>
                  </a:lnTo>
                  <a:lnTo>
                    <a:pt x="276174" y="19735"/>
                  </a:lnTo>
                  <a:lnTo>
                    <a:pt x="286029" y="19735"/>
                  </a:lnTo>
                  <a:lnTo>
                    <a:pt x="295897" y="19735"/>
                  </a:lnTo>
                  <a:lnTo>
                    <a:pt x="305765" y="19735"/>
                  </a:lnTo>
                  <a:lnTo>
                    <a:pt x="315633" y="19735"/>
                  </a:lnTo>
                  <a:lnTo>
                    <a:pt x="315633" y="9867"/>
                  </a:lnTo>
                  <a:lnTo>
                    <a:pt x="325488" y="9867"/>
                  </a:lnTo>
                  <a:lnTo>
                    <a:pt x="325488" y="19735"/>
                  </a:lnTo>
                  <a:lnTo>
                    <a:pt x="335343" y="19735"/>
                  </a:lnTo>
                  <a:lnTo>
                    <a:pt x="345211" y="19735"/>
                  </a:lnTo>
                  <a:lnTo>
                    <a:pt x="345211" y="9867"/>
                  </a:lnTo>
                  <a:close/>
                </a:path>
                <a:path w="641350" h="29845">
                  <a:moveTo>
                    <a:pt x="374802" y="0"/>
                  </a:moveTo>
                  <a:lnTo>
                    <a:pt x="364934" y="0"/>
                  </a:lnTo>
                  <a:lnTo>
                    <a:pt x="364934" y="9867"/>
                  </a:lnTo>
                  <a:lnTo>
                    <a:pt x="355079" y="9867"/>
                  </a:lnTo>
                  <a:lnTo>
                    <a:pt x="355079" y="19735"/>
                  </a:lnTo>
                  <a:lnTo>
                    <a:pt x="364947" y="19735"/>
                  </a:lnTo>
                  <a:lnTo>
                    <a:pt x="364947" y="9867"/>
                  </a:lnTo>
                  <a:lnTo>
                    <a:pt x="374802" y="9867"/>
                  </a:lnTo>
                  <a:lnTo>
                    <a:pt x="374802" y="0"/>
                  </a:lnTo>
                  <a:close/>
                </a:path>
                <a:path w="641350" h="29845">
                  <a:moveTo>
                    <a:pt x="414261" y="0"/>
                  </a:moveTo>
                  <a:lnTo>
                    <a:pt x="404393" y="0"/>
                  </a:lnTo>
                  <a:lnTo>
                    <a:pt x="404393" y="9867"/>
                  </a:lnTo>
                  <a:lnTo>
                    <a:pt x="404393" y="19735"/>
                  </a:lnTo>
                  <a:lnTo>
                    <a:pt x="414261" y="19735"/>
                  </a:lnTo>
                  <a:lnTo>
                    <a:pt x="414261" y="9867"/>
                  </a:lnTo>
                  <a:lnTo>
                    <a:pt x="414261" y="0"/>
                  </a:lnTo>
                  <a:close/>
                </a:path>
                <a:path w="641350" h="29845">
                  <a:moveTo>
                    <a:pt x="463575" y="9867"/>
                  </a:moveTo>
                  <a:lnTo>
                    <a:pt x="453707" y="9867"/>
                  </a:lnTo>
                  <a:lnTo>
                    <a:pt x="453707" y="0"/>
                  </a:lnTo>
                  <a:lnTo>
                    <a:pt x="443839" y="0"/>
                  </a:lnTo>
                  <a:lnTo>
                    <a:pt x="443839" y="9867"/>
                  </a:lnTo>
                  <a:lnTo>
                    <a:pt x="433984" y="9867"/>
                  </a:lnTo>
                  <a:lnTo>
                    <a:pt x="424116" y="9867"/>
                  </a:lnTo>
                  <a:lnTo>
                    <a:pt x="424116" y="19735"/>
                  </a:lnTo>
                  <a:lnTo>
                    <a:pt x="433984" y="19735"/>
                  </a:lnTo>
                  <a:lnTo>
                    <a:pt x="443839" y="19735"/>
                  </a:lnTo>
                  <a:lnTo>
                    <a:pt x="453707" y="19735"/>
                  </a:lnTo>
                  <a:lnTo>
                    <a:pt x="463575" y="19735"/>
                  </a:lnTo>
                  <a:lnTo>
                    <a:pt x="463575" y="9867"/>
                  </a:lnTo>
                  <a:close/>
                </a:path>
                <a:path w="641350" h="29845">
                  <a:moveTo>
                    <a:pt x="483298" y="9867"/>
                  </a:moveTo>
                  <a:lnTo>
                    <a:pt x="473430" y="9867"/>
                  </a:lnTo>
                  <a:lnTo>
                    <a:pt x="473430" y="19735"/>
                  </a:lnTo>
                  <a:lnTo>
                    <a:pt x="483298" y="19735"/>
                  </a:lnTo>
                  <a:lnTo>
                    <a:pt x="483298" y="9867"/>
                  </a:lnTo>
                  <a:close/>
                </a:path>
                <a:path w="641350" h="29845">
                  <a:moveTo>
                    <a:pt x="493166" y="0"/>
                  </a:moveTo>
                  <a:lnTo>
                    <a:pt x="483298" y="0"/>
                  </a:lnTo>
                  <a:lnTo>
                    <a:pt x="483298" y="9867"/>
                  </a:lnTo>
                  <a:lnTo>
                    <a:pt x="493166" y="9867"/>
                  </a:lnTo>
                  <a:lnTo>
                    <a:pt x="493166" y="0"/>
                  </a:lnTo>
                  <a:close/>
                </a:path>
                <a:path w="641350" h="29845">
                  <a:moveTo>
                    <a:pt x="532612" y="0"/>
                  </a:moveTo>
                  <a:lnTo>
                    <a:pt x="522744" y="0"/>
                  </a:lnTo>
                  <a:lnTo>
                    <a:pt x="522744" y="9867"/>
                  </a:lnTo>
                  <a:lnTo>
                    <a:pt x="522744" y="19735"/>
                  </a:lnTo>
                  <a:lnTo>
                    <a:pt x="532612" y="19735"/>
                  </a:lnTo>
                  <a:lnTo>
                    <a:pt x="532612" y="9867"/>
                  </a:lnTo>
                  <a:lnTo>
                    <a:pt x="532612" y="0"/>
                  </a:lnTo>
                  <a:close/>
                </a:path>
                <a:path w="641350" h="29845">
                  <a:moveTo>
                    <a:pt x="552335" y="0"/>
                  </a:moveTo>
                  <a:lnTo>
                    <a:pt x="542467" y="0"/>
                  </a:lnTo>
                  <a:lnTo>
                    <a:pt x="542467" y="9867"/>
                  </a:lnTo>
                  <a:lnTo>
                    <a:pt x="552335" y="9867"/>
                  </a:lnTo>
                  <a:lnTo>
                    <a:pt x="552335" y="0"/>
                  </a:lnTo>
                  <a:close/>
                </a:path>
                <a:path w="641350" h="29845">
                  <a:moveTo>
                    <a:pt x="562203" y="9867"/>
                  </a:moveTo>
                  <a:lnTo>
                    <a:pt x="552335" y="9867"/>
                  </a:lnTo>
                  <a:lnTo>
                    <a:pt x="552335" y="19735"/>
                  </a:lnTo>
                  <a:lnTo>
                    <a:pt x="562203" y="19735"/>
                  </a:lnTo>
                  <a:lnTo>
                    <a:pt x="562203" y="9867"/>
                  </a:lnTo>
                  <a:close/>
                </a:path>
                <a:path w="641350" h="29845">
                  <a:moveTo>
                    <a:pt x="641108" y="0"/>
                  </a:moveTo>
                  <a:lnTo>
                    <a:pt x="641108" y="0"/>
                  </a:lnTo>
                  <a:lnTo>
                    <a:pt x="572058" y="0"/>
                  </a:lnTo>
                  <a:lnTo>
                    <a:pt x="572058" y="9867"/>
                  </a:lnTo>
                  <a:lnTo>
                    <a:pt x="572058" y="19735"/>
                  </a:lnTo>
                  <a:lnTo>
                    <a:pt x="581926" y="19735"/>
                  </a:lnTo>
                  <a:lnTo>
                    <a:pt x="581926" y="9867"/>
                  </a:lnTo>
                  <a:lnTo>
                    <a:pt x="591781" y="9867"/>
                  </a:lnTo>
                  <a:lnTo>
                    <a:pt x="631240" y="9867"/>
                  </a:lnTo>
                  <a:lnTo>
                    <a:pt x="631240" y="19735"/>
                  </a:lnTo>
                  <a:lnTo>
                    <a:pt x="641108" y="19735"/>
                  </a:lnTo>
                  <a:lnTo>
                    <a:pt x="641108" y="9867"/>
                  </a:lnTo>
                  <a:lnTo>
                    <a:pt x="64110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747725" y="5380354"/>
              <a:ext cx="256540" cy="10160"/>
            </a:xfrm>
            <a:custGeom>
              <a:avLst/>
              <a:gdLst/>
              <a:ahLst/>
              <a:cxnLst/>
              <a:rect l="l" t="t" r="r" b="b"/>
              <a:pathLst>
                <a:path w="256540" h="10160">
                  <a:moveTo>
                    <a:pt x="19735" y="0"/>
                  </a:moveTo>
                  <a:lnTo>
                    <a:pt x="9867" y="0"/>
                  </a:lnTo>
                  <a:lnTo>
                    <a:pt x="0" y="0"/>
                  </a:lnTo>
                  <a:lnTo>
                    <a:pt x="0" y="9867"/>
                  </a:lnTo>
                  <a:lnTo>
                    <a:pt x="9867" y="9867"/>
                  </a:lnTo>
                  <a:lnTo>
                    <a:pt x="19735" y="9867"/>
                  </a:lnTo>
                  <a:lnTo>
                    <a:pt x="19735" y="0"/>
                  </a:lnTo>
                  <a:close/>
                </a:path>
                <a:path w="256540" h="10160">
                  <a:moveTo>
                    <a:pt x="78917" y="0"/>
                  </a:moveTo>
                  <a:lnTo>
                    <a:pt x="69049" y="0"/>
                  </a:lnTo>
                  <a:lnTo>
                    <a:pt x="69049" y="9867"/>
                  </a:lnTo>
                  <a:lnTo>
                    <a:pt x="78917" y="9867"/>
                  </a:lnTo>
                  <a:lnTo>
                    <a:pt x="78917" y="0"/>
                  </a:lnTo>
                  <a:close/>
                </a:path>
                <a:path w="256540" h="10160">
                  <a:moveTo>
                    <a:pt x="118364" y="0"/>
                  </a:moveTo>
                  <a:lnTo>
                    <a:pt x="108496" y="0"/>
                  </a:lnTo>
                  <a:lnTo>
                    <a:pt x="98628" y="0"/>
                  </a:lnTo>
                  <a:lnTo>
                    <a:pt x="98628" y="9867"/>
                  </a:lnTo>
                  <a:lnTo>
                    <a:pt x="108496" y="9867"/>
                  </a:lnTo>
                  <a:lnTo>
                    <a:pt x="118364" y="9867"/>
                  </a:lnTo>
                  <a:lnTo>
                    <a:pt x="118364" y="0"/>
                  </a:lnTo>
                  <a:close/>
                </a:path>
                <a:path w="256540" h="10160">
                  <a:moveTo>
                    <a:pt x="147955" y="0"/>
                  </a:moveTo>
                  <a:lnTo>
                    <a:pt x="138087" y="0"/>
                  </a:lnTo>
                  <a:lnTo>
                    <a:pt x="128219" y="0"/>
                  </a:lnTo>
                  <a:lnTo>
                    <a:pt x="128219" y="9867"/>
                  </a:lnTo>
                  <a:lnTo>
                    <a:pt x="138087" y="9867"/>
                  </a:lnTo>
                  <a:lnTo>
                    <a:pt x="147955" y="9867"/>
                  </a:lnTo>
                  <a:lnTo>
                    <a:pt x="147955" y="0"/>
                  </a:lnTo>
                  <a:close/>
                </a:path>
                <a:path w="256540" h="10160">
                  <a:moveTo>
                    <a:pt x="187401" y="0"/>
                  </a:moveTo>
                  <a:lnTo>
                    <a:pt x="177533" y="0"/>
                  </a:lnTo>
                  <a:lnTo>
                    <a:pt x="177533" y="9867"/>
                  </a:lnTo>
                  <a:lnTo>
                    <a:pt x="187401" y="9867"/>
                  </a:lnTo>
                  <a:lnTo>
                    <a:pt x="187401" y="0"/>
                  </a:lnTo>
                  <a:close/>
                </a:path>
                <a:path w="256540" h="10160">
                  <a:moveTo>
                    <a:pt x="207137" y="0"/>
                  </a:moveTo>
                  <a:lnTo>
                    <a:pt x="197269" y="0"/>
                  </a:lnTo>
                  <a:lnTo>
                    <a:pt x="197269" y="9867"/>
                  </a:lnTo>
                  <a:lnTo>
                    <a:pt x="207137" y="9867"/>
                  </a:lnTo>
                  <a:lnTo>
                    <a:pt x="207137" y="0"/>
                  </a:lnTo>
                  <a:close/>
                </a:path>
                <a:path w="256540" h="10160">
                  <a:moveTo>
                    <a:pt x="236715" y="0"/>
                  </a:moveTo>
                  <a:lnTo>
                    <a:pt x="226860" y="0"/>
                  </a:lnTo>
                  <a:lnTo>
                    <a:pt x="216992" y="0"/>
                  </a:lnTo>
                  <a:lnTo>
                    <a:pt x="216992" y="9867"/>
                  </a:lnTo>
                  <a:lnTo>
                    <a:pt x="226847" y="9867"/>
                  </a:lnTo>
                  <a:lnTo>
                    <a:pt x="236715" y="9867"/>
                  </a:lnTo>
                  <a:lnTo>
                    <a:pt x="236715" y="0"/>
                  </a:lnTo>
                  <a:close/>
                </a:path>
                <a:path w="256540" h="10160">
                  <a:moveTo>
                    <a:pt x="256451" y="0"/>
                  </a:moveTo>
                  <a:lnTo>
                    <a:pt x="246583" y="0"/>
                  </a:lnTo>
                  <a:lnTo>
                    <a:pt x="246583" y="9867"/>
                  </a:lnTo>
                  <a:lnTo>
                    <a:pt x="256451" y="9867"/>
                  </a:lnTo>
                  <a:lnTo>
                    <a:pt x="2564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1033766" y="5385283"/>
              <a:ext cx="118745" cy="0"/>
            </a:xfrm>
            <a:custGeom>
              <a:avLst/>
              <a:gdLst/>
              <a:ahLst/>
              <a:cxnLst/>
              <a:rect l="l" t="t" r="r" b="b"/>
              <a:pathLst>
                <a:path w="118744">
                  <a:moveTo>
                    <a:pt x="0" y="0"/>
                  </a:moveTo>
                  <a:lnTo>
                    <a:pt x="118364" y="0"/>
                  </a:lnTo>
                </a:path>
              </a:pathLst>
            </a:custGeom>
            <a:ln w="9867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511009" y="5390222"/>
              <a:ext cx="641350" cy="29845"/>
            </a:xfrm>
            <a:custGeom>
              <a:avLst/>
              <a:gdLst/>
              <a:ahLst/>
              <a:cxnLst/>
              <a:rect l="l" t="t" r="r" b="b"/>
              <a:pathLst>
                <a:path w="641350" h="29845">
                  <a:moveTo>
                    <a:pt x="9867" y="0"/>
                  </a:moveTo>
                  <a:lnTo>
                    <a:pt x="0" y="0"/>
                  </a:lnTo>
                  <a:lnTo>
                    <a:pt x="0" y="9855"/>
                  </a:lnTo>
                  <a:lnTo>
                    <a:pt x="0" y="19723"/>
                  </a:lnTo>
                  <a:lnTo>
                    <a:pt x="0" y="29591"/>
                  </a:lnTo>
                  <a:lnTo>
                    <a:pt x="9867" y="29591"/>
                  </a:lnTo>
                  <a:lnTo>
                    <a:pt x="9867" y="19723"/>
                  </a:lnTo>
                  <a:lnTo>
                    <a:pt x="9867" y="9867"/>
                  </a:lnTo>
                  <a:lnTo>
                    <a:pt x="9867" y="0"/>
                  </a:lnTo>
                  <a:close/>
                </a:path>
                <a:path w="641350" h="29845">
                  <a:moveTo>
                    <a:pt x="49326" y="0"/>
                  </a:moveTo>
                  <a:lnTo>
                    <a:pt x="39458" y="0"/>
                  </a:lnTo>
                  <a:lnTo>
                    <a:pt x="29603" y="0"/>
                  </a:lnTo>
                  <a:lnTo>
                    <a:pt x="19735" y="0"/>
                  </a:lnTo>
                  <a:lnTo>
                    <a:pt x="19735" y="9855"/>
                  </a:lnTo>
                  <a:lnTo>
                    <a:pt x="19735" y="19723"/>
                  </a:lnTo>
                  <a:lnTo>
                    <a:pt x="29591" y="19723"/>
                  </a:lnTo>
                  <a:lnTo>
                    <a:pt x="39458" y="19723"/>
                  </a:lnTo>
                  <a:lnTo>
                    <a:pt x="49326" y="19723"/>
                  </a:lnTo>
                  <a:lnTo>
                    <a:pt x="49326" y="9867"/>
                  </a:lnTo>
                  <a:lnTo>
                    <a:pt x="49326" y="0"/>
                  </a:lnTo>
                  <a:close/>
                </a:path>
                <a:path w="641350" h="29845">
                  <a:moveTo>
                    <a:pt x="69049" y="0"/>
                  </a:moveTo>
                  <a:lnTo>
                    <a:pt x="59182" y="0"/>
                  </a:lnTo>
                  <a:lnTo>
                    <a:pt x="59182" y="9855"/>
                  </a:lnTo>
                  <a:lnTo>
                    <a:pt x="59182" y="19723"/>
                  </a:lnTo>
                  <a:lnTo>
                    <a:pt x="69049" y="19723"/>
                  </a:lnTo>
                  <a:lnTo>
                    <a:pt x="69049" y="9867"/>
                  </a:lnTo>
                  <a:lnTo>
                    <a:pt x="69049" y="0"/>
                  </a:lnTo>
                  <a:close/>
                </a:path>
                <a:path w="641350" h="29845">
                  <a:moveTo>
                    <a:pt x="118364" y="0"/>
                  </a:moveTo>
                  <a:lnTo>
                    <a:pt x="108508" y="0"/>
                  </a:lnTo>
                  <a:lnTo>
                    <a:pt x="98640" y="0"/>
                  </a:lnTo>
                  <a:lnTo>
                    <a:pt x="98640" y="9867"/>
                  </a:lnTo>
                  <a:lnTo>
                    <a:pt x="108496" y="9867"/>
                  </a:lnTo>
                  <a:lnTo>
                    <a:pt x="118364" y="9867"/>
                  </a:lnTo>
                  <a:lnTo>
                    <a:pt x="118364" y="0"/>
                  </a:lnTo>
                  <a:close/>
                </a:path>
                <a:path w="641350" h="29845">
                  <a:moveTo>
                    <a:pt x="147955" y="0"/>
                  </a:moveTo>
                  <a:lnTo>
                    <a:pt x="138087" y="0"/>
                  </a:lnTo>
                  <a:lnTo>
                    <a:pt x="138087" y="9855"/>
                  </a:lnTo>
                  <a:lnTo>
                    <a:pt x="138087" y="19723"/>
                  </a:lnTo>
                  <a:lnTo>
                    <a:pt x="147955" y="19723"/>
                  </a:lnTo>
                  <a:lnTo>
                    <a:pt x="147955" y="9867"/>
                  </a:lnTo>
                  <a:lnTo>
                    <a:pt x="147955" y="0"/>
                  </a:lnTo>
                  <a:close/>
                </a:path>
                <a:path w="641350" h="29845">
                  <a:moveTo>
                    <a:pt x="286042" y="0"/>
                  </a:moveTo>
                  <a:lnTo>
                    <a:pt x="276174" y="0"/>
                  </a:lnTo>
                  <a:lnTo>
                    <a:pt x="266306" y="0"/>
                  </a:lnTo>
                  <a:lnTo>
                    <a:pt x="266306" y="9855"/>
                  </a:lnTo>
                  <a:lnTo>
                    <a:pt x="256451" y="9855"/>
                  </a:lnTo>
                  <a:lnTo>
                    <a:pt x="256451" y="0"/>
                  </a:lnTo>
                  <a:lnTo>
                    <a:pt x="246583" y="0"/>
                  </a:lnTo>
                  <a:lnTo>
                    <a:pt x="246583" y="9855"/>
                  </a:lnTo>
                  <a:lnTo>
                    <a:pt x="236728" y="9855"/>
                  </a:lnTo>
                  <a:lnTo>
                    <a:pt x="236728" y="0"/>
                  </a:lnTo>
                  <a:lnTo>
                    <a:pt x="226860" y="0"/>
                  </a:lnTo>
                  <a:lnTo>
                    <a:pt x="226860" y="9855"/>
                  </a:lnTo>
                  <a:lnTo>
                    <a:pt x="216992" y="9855"/>
                  </a:lnTo>
                  <a:lnTo>
                    <a:pt x="216992" y="0"/>
                  </a:lnTo>
                  <a:lnTo>
                    <a:pt x="207124" y="0"/>
                  </a:lnTo>
                  <a:lnTo>
                    <a:pt x="207124" y="9855"/>
                  </a:lnTo>
                  <a:lnTo>
                    <a:pt x="197269" y="9855"/>
                  </a:lnTo>
                  <a:lnTo>
                    <a:pt x="197269" y="0"/>
                  </a:lnTo>
                  <a:lnTo>
                    <a:pt x="187413" y="0"/>
                  </a:lnTo>
                  <a:lnTo>
                    <a:pt x="177546" y="0"/>
                  </a:lnTo>
                  <a:lnTo>
                    <a:pt x="167678" y="0"/>
                  </a:lnTo>
                  <a:lnTo>
                    <a:pt x="167678" y="9855"/>
                  </a:lnTo>
                  <a:lnTo>
                    <a:pt x="157810" y="9855"/>
                  </a:lnTo>
                  <a:lnTo>
                    <a:pt x="157810" y="19723"/>
                  </a:lnTo>
                  <a:lnTo>
                    <a:pt x="167678" y="19723"/>
                  </a:lnTo>
                  <a:lnTo>
                    <a:pt x="167678" y="9867"/>
                  </a:lnTo>
                  <a:lnTo>
                    <a:pt x="177546" y="9867"/>
                  </a:lnTo>
                  <a:lnTo>
                    <a:pt x="187401" y="9867"/>
                  </a:lnTo>
                  <a:lnTo>
                    <a:pt x="187401" y="19723"/>
                  </a:lnTo>
                  <a:lnTo>
                    <a:pt x="197269" y="19723"/>
                  </a:lnTo>
                  <a:lnTo>
                    <a:pt x="246583" y="19723"/>
                  </a:lnTo>
                  <a:lnTo>
                    <a:pt x="246583" y="9867"/>
                  </a:lnTo>
                  <a:lnTo>
                    <a:pt x="256438" y="9867"/>
                  </a:lnTo>
                  <a:lnTo>
                    <a:pt x="256438" y="19723"/>
                  </a:lnTo>
                  <a:lnTo>
                    <a:pt x="266306" y="19723"/>
                  </a:lnTo>
                  <a:lnTo>
                    <a:pt x="266306" y="9867"/>
                  </a:lnTo>
                  <a:lnTo>
                    <a:pt x="276174" y="9867"/>
                  </a:lnTo>
                  <a:lnTo>
                    <a:pt x="286042" y="9867"/>
                  </a:lnTo>
                  <a:lnTo>
                    <a:pt x="286042" y="0"/>
                  </a:lnTo>
                  <a:close/>
                </a:path>
                <a:path w="641350" h="29845">
                  <a:moveTo>
                    <a:pt x="364947" y="9855"/>
                  </a:moveTo>
                  <a:lnTo>
                    <a:pt x="355079" y="9855"/>
                  </a:lnTo>
                  <a:lnTo>
                    <a:pt x="345211" y="9855"/>
                  </a:lnTo>
                  <a:lnTo>
                    <a:pt x="345211" y="0"/>
                  </a:lnTo>
                  <a:lnTo>
                    <a:pt x="335356" y="0"/>
                  </a:lnTo>
                  <a:lnTo>
                    <a:pt x="325488" y="0"/>
                  </a:lnTo>
                  <a:lnTo>
                    <a:pt x="325488" y="9855"/>
                  </a:lnTo>
                  <a:lnTo>
                    <a:pt x="315633" y="9855"/>
                  </a:lnTo>
                  <a:lnTo>
                    <a:pt x="315633" y="0"/>
                  </a:lnTo>
                  <a:lnTo>
                    <a:pt x="305765" y="0"/>
                  </a:lnTo>
                  <a:lnTo>
                    <a:pt x="295897" y="0"/>
                  </a:lnTo>
                  <a:lnTo>
                    <a:pt x="295897" y="9855"/>
                  </a:lnTo>
                  <a:lnTo>
                    <a:pt x="295897" y="19723"/>
                  </a:lnTo>
                  <a:lnTo>
                    <a:pt x="305765" y="19723"/>
                  </a:lnTo>
                  <a:lnTo>
                    <a:pt x="315620" y="19723"/>
                  </a:lnTo>
                  <a:lnTo>
                    <a:pt x="364947" y="19723"/>
                  </a:lnTo>
                  <a:lnTo>
                    <a:pt x="364947" y="9855"/>
                  </a:lnTo>
                  <a:close/>
                </a:path>
                <a:path w="641350" h="29845">
                  <a:moveTo>
                    <a:pt x="424116" y="9855"/>
                  </a:moveTo>
                  <a:lnTo>
                    <a:pt x="414261" y="9855"/>
                  </a:lnTo>
                  <a:lnTo>
                    <a:pt x="404393" y="9855"/>
                  </a:lnTo>
                  <a:lnTo>
                    <a:pt x="394525" y="9855"/>
                  </a:lnTo>
                  <a:lnTo>
                    <a:pt x="394525" y="0"/>
                  </a:lnTo>
                  <a:lnTo>
                    <a:pt x="384670" y="0"/>
                  </a:lnTo>
                  <a:lnTo>
                    <a:pt x="374802" y="0"/>
                  </a:lnTo>
                  <a:lnTo>
                    <a:pt x="374802" y="9855"/>
                  </a:lnTo>
                  <a:lnTo>
                    <a:pt x="374802" y="19723"/>
                  </a:lnTo>
                  <a:lnTo>
                    <a:pt x="384657" y="19723"/>
                  </a:lnTo>
                  <a:lnTo>
                    <a:pt x="424116" y="19723"/>
                  </a:lnTo>
                  <a:lnTo>
                    <a:pt x="424116" y="9855"/>
                  </a:lnTo>
                  <a:close/>
                </a:path>
                <a:path w="641350" h="29845">
                  <a:moveTo>
                    <a:pt x="473430" y="9855"/>
                  </a:moveTo>
                  <a:lnTo>
                    <a:pt x="463575" y="9855"/>
                  </a:lnTo>
                  <a:lnTo>
                    <a:pt x="463575" y="0"/>
                  </a:lnTo>
                  <a:lnTo>
                    <a:pt x="453707" y="0"/>
                  </a:lnTo>
                  <a:lnTo>
                    <a:pt x="453707" y="9855"/>
                  </a:lnTo>
                  <a:lnTo>
                    <a:pt x="443852" y="9855"/>
                  </a:lnTo>
                  <a:lnTo>
                    <a:pt x="433984" y="9855"/>
                  </a:lnTo>
                  <a:lnTo>
                    <a:pt x="433984" y="19723"/>
                  </a:lnTo>
                  <a:lnTo>
                    <a:pt x="443839" y="19723"/>
                  </a:lnTo>
                  <a:lnTo>
                    <a:pt x="453707" y="19723"/>
                  </a:lnTo>
                  <a:lnTo>
                    <a:pt x="453707" y="9867"/>
                  </a:lnTo>
                  <a:lnTo>
                    <a:pt x="463562" y="9867"/>
                  </a:lnTo>
                  <a:lnTo>
                    <a:pt x="463562" y="19723"/>
                  </a:lnTo>
                  <a:lnTo>
                    <a:pt x="473430" y="19723"/>
                  </a:lnTo>
                  <a:lnTo>
                    <a:pt x="473430" y="9855"/>
                  </a:lnTo>
                  <a:close/>
                </a:path>
                <a:path w="641350" h="29845">
                  <a:moveTo>
                    <a:pt x="503021" y="9855"/>
                  </a:moveTo>
                  <a:lnTo>
                    <a:pt x="493166" y="9855"/>
                  </a:lnTo>
                  <a:lnTo>
                    <a:pt x="493166" y="0"/>
                  </a:lnTo>
                  <a:lnTo>
                    <a:pt x="483298" y="0"/>
                  </a:lnTo>
                  <a:lnTo>
                    <a:pt x="483298" y="9867"/>
                  </a:lnTo>
                  <a:lnTo>
                    <a:pt x="493153" y="9867"/>
                  </a:lnTo>
                  <a:lnTo>
                    <a:pt x="493153" y="19723"/>
                  </a:lnTo>
                  <a:lnTo>
                    <a:pt x="503021" y="19723"/>
                  </a:lnTo>
                  <a:lnTo>
                    <a:pt x="503021" y="9855"/>
                  </a:lnTo>
                  <a:close/>
                </a:path>
                <a:path w="641350" h="29845">
                  <a:moveTo>
                    <a:pt x="562203" y="9855"/>
                  </a:moveTo>
                  <a:lnTo>
                    <a:pt x="552335" y="9855"/>
                  </a:lnTo>
                  <a:lnTo>
                    <a:pt x="552335" y="0"/>
                  </a:lnTo>
                  <a:lnTo>
                    <a:pt x="542480" y="0"/>
                  </a:lnTo>
                  <a:lnTo>
                    <a:pt x="532612" y="0"/>
                  </a:lnTo>
                  <a:lnTo>
                    <a:pt x="522744" y="0"/>
                  </a:lnTo>
                  <a:lnTo>
                    <a:pt x="522744" y="9855"/>
                  </a:lnTo>
                  <a:lnTo>
                    <a:pt x="512876" y="9855"/>
                  </a:lnTo>
                  <a:lnTo>
                    <a:pt x="512876" y="19723"/>
                  </a:lnTo>
                  <a:lnTo>
                    <a:pt x="522744" y="19723"/>
                  </a:lnTo>
                  <a:lnTo>
                    <a:pt x="532612" y="19723"/>
                  </a:lnTo>
                  <a:lnTo>
                    <a:pt x="532612" y="9867"/>
                  </a:lnTo>
                  <a:lnTo>
                    <a:pt x="542467" y="9867"/>
                  </a:lnTo>
                  <a:lnTo>
                    <a:pt x="552335" y="9867"/>
                  </a:lnTo>
                  <a:lnTo>
                    <a:pt x="552335" y="19723"/>
                  </a:lnTo>
                  <a:lnTo>
                    <a:pt x="562203" y="19723"/>
                  </a:lnTo>
                  <a:lnTo>
                    <a:pt x="562203" y="9855"/>
                  </a:lnTo>
                  <a:close/>
                </a:path>
                <a:path w="641350" h="29845">
                  <a:moveTo>
                    <a:pt x="581926" y="0"/>
                  </a:moveTo>
                  <a:lnTo>
                    <a:pt x="572058" y="0"/>
                  </a:lnTo>
                  <a:lnTo>
                    <a:pt x="572058" y="9855"/>
                  </a:lnTo>
                  <a:lnTo>
                    <a:pt x="572058" y="19723"/>
                  </a:lnTo>
                  <a:lnTo>
                    <a:pt x="581926" y="19723"/>
                  </a:lnTo>
                  <a:lnTo>
                    <a:pt x="581926" y="9867"/>
                  </a:lnTo>
                  <a:lnTo>
                    <a:pt x="581926" y="0"/>
                  </a:lnTo>
                  <a:close/>
                </a:path>
                <a:path w="641350" h="29845">
                  <a:moveTo>
                    <a:pt x="621385" y="0"/>
                  </a:moveTo>
                  <a:lnTo>
                    <a:pt x="611517" y="0"/>
                  </a:lnTo>
                  <a:lnTo>
                    <a:pt x="601649" y="0"/>
                  </a:lnTo>
                  <a:lnTo>
                    <a:pt x="591781" y="0"/>
                  </a:lnTo>
                  <a:lnTo>
                    <a:pt x="591781" y="9855"/>
                  </a:lnTo>
                  <a:lnTo>
                    <a:pt x="591781" y="19723"/>
                  </a:lnTo>
                  <a:lnTo>
                    <a:pt x="601649" y="19723"/>
                  </a:lnTo>
                  <a:lnTo>
                    <a:pt x="611517" y="19723"/>
                  </a:lnTo>
                  <a:lnTo>
                    <a:pt x="621385" y="19723"/>
                  </a:lnTo>
                  <a:lnTo>
                    <a:pt x="621385" y="9867"/>
                  </a:lnTo>
                  <a:lnTo>
                    <a:pt x="621385" y="0"/>
                  </a:lnTo>
                  <a:close/>
                </a:path>
                <a:path w="641350" h="29845">
                  <a:moveTo>
                    <a:pt x="641108" y="0"/>
                  </a:moveTo>
                  <a:lnTo>
                    <a:pt x="631240" y="0"/>
                  </a:lnTo>
                  <a:lnTo>
                    <a:pt x="631240" y="9855"/>
                  </a:lnTo>
                  <a:lnTo>
                    <a:pt x="631240" y="19723"/>
                  </a:lnTo>
                  <a:lnTo>
                    <a:pt x="641108" y="19723"/>
                  </a:lnTo>
                  <a:lnTo>
                    <a:pt x="641108" y="9867"/>
                  </a:lnTo>
                  <a:lnTo>
                    <a:pt x="64110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511009" y="5409945"/>
              <a:ext cx="641350" cy="20320"/>
            </a:xfrm>
            <a:custGeom>
              <a:avLst/>
              <a:gdLst/>
              <a:ahLst/>
              <a:cxnLst/>
              <a:rect l="l" t="t" r="r" b="b"/>
              <a:pathLst>
                <a:path w="641350" h="20320">
                  <a:moveTo>
                    <a:pt x="9867" y="0"/>
                  </a:moveTo>
                  <a:lnTo>
                    <a:pt x="0" y="0"/>
                  </a:lnTo>
                  <a:lnTo>
                    <a:pt x="0" y="9867"/>
                  </a:lnTo>
                  <a:lnTo>
                    <a:pt x="0" y="19735"/>
                  </a:lnTo>
                  <a:lnTo>
                    <a:pt x="9867" y="19735"/>
                  </a:lnTo>
                  <a:lnTo>
                    <a:pt x="9867" y="9867"/>
                  </a:lnTo>
                  <a:lnTo>
                    <a:pt x="9867" y="0"/>
                  </a:lnTo>
                  <a:close/>
                </a:path>
                <a:path w="641350" h="20320">
                  <a:moveTo>
                    <a:pt x="69049" y="0"/>
                  </a:moveTo>
                  <a:lnTo>
                    <a:pt x="59182" y="0"/>
                  </a:lnTo>
                  <a:lnTo>
                    <a:pt x="59182" y="9867"/>
                  </a:lnTo>
                  <a:lnTo>
                    <a:pt x="69049" y="9867"/>
                  </a:lnTo>
                  <a:lnTo>
                    <a:pt x="69049" y="0"/>
                  </a:lnTo>
                  <a:close/>
                </a:path>
                <a:path w="641350" h="20320">
                  <a:moveTo>
                    <a:pt x="88773" y="0"/>
                  </a:moveTo>
                  <a:lnTo>
                    <a:pt x="78905" y="0"/>
                  </a:lnTo>
                  <a:lnTo>
                    <a:pt x="78905" y="9867"/>
                  </a:lnTo>
                  <a:lnTo>
                    <a:pt x="88773" y="9867"/>
                  </a:lnTo>
                  <a:lnTo>
                    <a:pt x="88773" y="0"/>
                  </a:lnTo>
                  <a:close/>
                </a:path>
                <a:path w="641350" h="20320">
                  <a:moveTo>
                    <a:pt x="108508" y="0"/>
                  </a:moveTo>
                  <a:lnTo>
                    <a:pt x="98640" y="0"/>
                  </a:lnTo>
                  <a:lnTo>
                    <a:pt x="98640" y="9867"/>
                  </a:lnTo>
                  <a:lnTo>
                    <a:pt x="108508" y="9867"/>
                  </a:lnTo>
                  <a:lnTo>
                    <a:pt x="108508" y="0"/>
                  </a:lnTo>
                  <a:close/>
                </a:path>
                <a:path w="641350" h="20320">
                  <a:moveTo>
                    <a:pt x="128231" y="0"/>
                  </a:moveTo>
                  <a:lnTo>
                    <a:pt x="118364" y="0"/>
                  </a:lnTo>
                  <a:lnTo>
                    <a:pt x="118364" y="9867"/>
                  </a:lnTo>
                  <a:lnTo>
                    <a:pt x="128231" y="9867"/>
                  </a:lnTo>
                  <a:lnTo>
                    <a:pt x="128231" y="0"/>
                  </a:lnTo>
                  <a:close/>
                </a:path>
                <a:path w="641350" h="20320">
                  <a:moveTo>
                    <a:pt x="157822" y="0"/>
                  </a:moveTo>
                  <a:lnTo>
                    <a:pt x="147955" y="0"/>
                  </a:lnTo>
                  <a:lnTo>
                    <a:pt x="138087" y="0"/>
                  </a:lnTo>
                  <a:lnTo>
                    <a:pt x="138087" y="9867"/>
                  </a:lnTo>
                  <a:lnTo>
                    <a:pt x="147955" y="9867"/>
                  </a:lnTo>
                  <a:lnTo>
                    <a:pt x="157822" y="9867"/>
                  </a:lnTo>
                  <a:lnTo>
                    <a:pt x="157822" y="0"/>
                  </a:lnTo>
                  <a:close/>
                </a:path>
                <a:path w="641350" h="20320">
                  <a:moveTo>
                    <a:pt x="197269" y="0"/>
                  </a:moveTo>
                  <a:lnTo>
                    <a:pt x="187401" y="0"/>
                  </a:lnTo>
                  <a:lnTo>
                    <a:pt x="187401" y="9867"/>
                  </a:lnTo>
                  <a:lnTo>
                    <a:pt x="197269" y="9867"/>
                  </a:lnTo>
                  <a:lnTo>
                    <a:pt x="197269" y="0"/>
                  </a:lnTo>
                  <a:close/>
                </a:path>
                <a:path w="641350" h="20320">
                  <a:moveTo>
                    <a:pt x="256451" y="0"/>
                  </a:moveTo>
                  <a:lnTo>
                    <a:pt x="246583" y="0"/>
                  </a:lnTo>
                  <a:lnTo>
                    <a:pt x="236715" y="0"/>
                  </a:lnTo>
                  <a:lnTo>
                    <a:pt x="236715" y="9867"/>
                  </a:lnTo>
                  <a:lnTo>
                    <a:pt x="246583" y="9867"/>
                  </a:lnTo>
                  <a:lnTo>
                    <a:pt x="256451" y="9867"/>
                  </a:lnTo>
                  <a:lnTo>
                    <a:pt x="256451" y="0"/>
                  </a:lnTo>
                  <a:close/>
                </a:path>
                <a:path w="641350" h="20320">
                  <a:moveTo>
                    <a:pt x="305765" y="0"/>
                  </a:moveTo>
                  <a:lnTo>
                    <a:pt x="295897" y="0"/>
                  </a:lnTo>
                  <a:lnTo>
                    <a:pt x="286029" y="0"/>
                  </a:lnTo>
                  <a:lnTo>
                    <a:pt x="286029" y="9867"/>
                  </a:lnTo>
                  <a:lnTo>
                    <a:pt x="295897" y="9867"/>
                  </a:lnTo>
                  <a:lnTo>
                    <a:pt x="305765" y="9867"/>
                  </a:lnTo>
                  <a:lnTo>
                    <a:pt x="305765" y="0"/>
                  </a:lnTo>
                  <a:close/>
                </a:path>
                <a:path w="641350" h="20320">
                  <a:moveTo>
                    <a:pt x="355079" y="0"/>
                  </a:moveTo>
                  <a:lnTo>
                    <a:pt x="345211" y="0"/>
                  </a:lnTo>
                  <a:lnTo>
                    <a:pt x="335343" y="0"/>
                  </a:lnTo>
                  <a:lnTo>
                    <a:pt x="335343" y="9867"/>
                  </a:lnTo>
                  <a:lnTo>
                    <a:pt x="345211" y="9867"/>
                  </a:lnTo>
                  <a:lnTo>
                    <a:pt x="355079" y="9867"/>
                  </a:lnTo>
                  <a:lnTo>
                    <a:pt x="355079" y="0"/>
                  </a:lnTo>
                  <a:close/>
                </a:path>
                <a:path w="641350" h="20320">
                  <a:moveTo>
                    <a:pt x="374802" y="0"/>
                  </a:moveTo>
                  <a:lnTo>
                    <a:pt x="364934" y="0"/>
                  </a:lnTo>
                  <a:lnTo>
                    <a:pt x="364934" y="9867"/>
                  </a:lnTo>
                  <a:lnTo>
                    <a:pt x="374802" y="9867"/>
                  </a:lnTo>
                  <a:lnTo>
                    <a:pt x="374802" y="0"/>
                  </a:lnTo>
                  <a:close/>
                </a:path>
                <a:path w="641350" h="20320">
                  <a:moveTo>
                    <a:pt x="394525" y="0"/>
                  </a:moveTo>
                  <a:lnTo>
                    <a:pt x="384657" y="0"/>
                  </a:lnTo>
                  <a:lnTo>
                    <a:pt x="384657" y="9867"/>
                  </a:lnTo>
                  <a:lnTo>
                    <a:pt x="394525" y="9867"/>
                  </a:lnTo>
                  <a:lnTo>
                    <a:pt x="394525" y="0"/>
                  </a:lnTo>
                  <a:close/>
                </a:path>
                <a:path w="641350" h="20320">
                  <a:moveTo>
                    <a:pt x="463575" y="0"/>
                  </a:moveTo>
                  <a:lnTo>
                    <a:pt x="463575" y="0"/>
                  </a:lnTo>
                  <a:lnTo>
                    <a:pt x="404393" y="0"/>
                  </a:lnTo>
                  <a:lnTo>
                    <a:pt x="404393" y="9867"/>
                  </a:lnTo>
                  <a:lnTo>
                    <a:pt x="463575" y="9867"/>
                  </a:lnTo>
                  <a:lnTo>
                    <a:pt x="463575" y="0"/>
                  </a:lnTo>
                  <a:close/>
                </a:path>
                <a:path w="641350" h="20320">
                  <a:moveTo>
                    <a:pt x="493166" y="0"/>
                  </a:moveTo>
                  <a:lnTo>
                    <a:pt x="483298" y="0"/>
                  </a:lnTo>
                  <a:lnTo>
                    <a:pt x="483298" y="9867"/>
                  </a:lnTo>
                  <a:lnTo>
                    <a:pt x="493166" y="9867"/>
                  </a:lnTo>
                  <a:lnTo>
                    <a:pt x="493166" y="0"/>
                  </a:lnTo>
                  <a:close/>
                </a:path>
                <a:path w="641350" h="20320">
                  <a:moveTo>
                    <a:pt x="512889" y="0"/>
                  </a:moveTo>
                  <a:lnTo>
                    <a:pt x="503021" y="0"/>
                  </a:lnTo>
                  <a:lnTo>
                    <a:pt x="503021" y="9867"/>
                  </a:lnTo>
                  <a:lnTo>
                    <a:pt x="512889" y="9867"/>
                  </a:lnTo>
                  <a:lnTo>
                    <a:pt x="512889" y="0"/>
                  </a:lnTo>
                  <a:close/>
                </a:path>
                <a:path w="641350" h="20320">
                  <a:moveTo>
                    <a:pt x="542480" y="0"/>
                  </a:moveTo>
                  <a:lnTo>
                    <a:pt x="532612" y="0"/>
                  </a:lnTo>
                  <a:lnTo>
                    <a:pt x="532612" y="9867"/>
                  </a:lnTo>
                  <a:lnTo>
                    <a:pt x="542480" y="9867"/>
                  </a:lnTo>
                  <a:lnTo>
                    <a:pt x="542480" y="0"/>
                  </a:lnTo>
                  <a:close/>
                </a:path>
                <a:path w="641350" h="20320">
                  <a:moveTo>
                    <a:pt x="581926" y="0"/>
                  </a:moveTo>
                  <a:lnTo>
                    <a:pt x="572058" y="0"/>
                  </a:lnTo>
                  <a:lnTo>
                    <a:pt x="572058" y="9867"/>
                  </a:lnTo>
                  <a:lnTo>
                    <a:pt x="581926" y="9867"/>
                  </a:lnTo>
                  <a:lnTo>
                    <a:pt x="581926" y="0"/>
                  </a:lnTo>
                  <a:close/>
                </a:path>
                <a:path w="641350" h="20320">
                  <a:moveTo>
                    <a:pt x="641108" y="0"/>
                  </a:moveTo>
                  <a:lnTo>
                    <a:pt x="631240" y="0"/>
                  </a:lnTo>
                  <a:lnTo>
                    <a:pt x="631240" y="9867"/>
                  </a:lnTo>
                  <a:lnTo>
                    <a:pt x="641108" y="9867"/>
                  </a:lnTo>
                  <a:lnTo>
                    <a:pt x="64110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520890" y="5424742"/>
              <a:ext cx="631825" cy="0"/>
            </a:xfrm>
            <a:custGeom>
              <a:avLst/>
              <a:gdLst/>
              <a:ahLst/>
              <a:cxnLst/>
              <a:rect l="l" t="t" r="r" b="b"/>
              <a:pathLst>
                <a:path w="631825">
                  <a:moveTo>
                    <a:pt x="0" y="0"/>
                  </a:moveTo>
                  <a:lnTo>
                    <a:pt x="631240" y="0"/>
                  </a:lnTo>
                </a:path>
              </a:pathLst>
            </a:custGeom>
            <a:ln w="9867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599782" y="5429668"/>
              <a:ext cx="79375" cy="10160"/>
            </a:xfrm>
            <a:custGeom>
              <a:avLst/>
              <a:gdLst/>
              <a:ahLst/>
              <a:cxnLst/>
              <a:rect l="l" t="t" r="r" b="b"/>
              <a:pathLst>
                <a:path w="79375" h="10160">
                  <a:moveTo>
                    <a:pt x="19735" y="0"/>
                  </a:moveTo>
                  <a:lnTo>
                    <a:pt x="9867" y="0"/>
                  </a:lnTo>
                  <a:lnTo>
                    <a:pt x="0" y="0"/>
                  </a:lnTo>
                  <a:lnTo>
                    <a:pt x="0" y="9867"/>
                  </a:lnTo>
                  <a:lnTo>
                    <a:pt x="9867" y="9867"/>
                  </a:lnTo>
                  <a:lnTo>
                    <a:pt x="19735" y="9867"/>
                  </a:lnTo>
                  <a:lnTo>
                    <a:pt x="19735" y="0"/>
                  </a:lnTo>
                  <a:close/>
                </a:path>
                <a:path w="79375" h="10160">
                  <a:moveTo>
                    <a:pt x="49314" y="0"/>
                  </a:moveTo>
                  <a:lnTo>
                    <a:pt x="39446" y="0"/>
                  </a:lnTo>
                  <a:lnTo>
                    <a:pt x="39446" y="9867"/>
                  </a:lnTo>
                  <a:lnTo>
                    <a:pt x="49314" y="9867"/>
                  </a:lnTo>
                  <a:lnTo>
                    <a:pt x="49314" y="0"/>
                  </a:lnTo>
                  <a:close/>
                </a:path>
                <a:path w="79375" h="10160">
                  <a:moveTo>
                    <a:pt x="78905" y="0"/>
                  </a:moveTo>
                  <a:lnTo>
                    <a:pt x="69049" y="0"/>
                  </a:lnTo>
                  <a:lnTo>
                    <a:pt x="59182" y="0"/>
                  </a:lnTo>
                  <a:lnTo>
                    <a:pt x="59182" y="9867"/>
                  </a:lnTo>
                  <a:lnTo>
                    <a:pt x="69037" y="9867"/>
                  </a:lnTo>
                  <a:lnTo>
                    <a:pt x="78905" y="9867"/>
                  </a:lnTo>
                  <a:lnTo>
                    <a:pt x="7890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708291" y="5434597"/>
              <a:ext cx="108585" cy="0"/>
            </a:xfrm>
            <a:custGeom>
              <a:avLst/>
              <a:gdLst/>
              <a:ahLst/>
              <a:cxnLst/>
              <a:rect l="l" t="t" r="r" b="b"/>
              <a:pathLst>
                <a:path w="108584">
                  <a:moveTo>
                    <a:pt x="0" y="0"/>
                  </a:moveTo>
                  <a:lnTo>
                    <a:pt x="108496" y="0"/>
                  </a:lnTo>
                </a:path>
              </a:pathLst>
            </a:custGeom>
            <a:ln w="9867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511009" y="5429668"/>
              <a:ext cx="591820" cy="29845"/>
            </a:xfrm>
            <a:custGeom>
              <a:avLst/>
              <a:gdLst/>
              <a:ahLst/>
              <a:cxnLst/>
              <a:rect l="l" t="t" r="r" b="b"/>
              <a:pathLst>
                <a:path w="591819" h="29845">
                  <a:moveTo>
                    <a:pt x="9867" y="9867"/>
                  </a:moveTo>
                  <a:lnTo>
                    <a:pt x="0" y="9867"/>
                  </a:lnTo>
                  <a:lnTo>
                    <a:pt x="0" y="19735"/>
                  </a:lnTo>
                  <a:lnTo>
                    <a:pt x="9867" y="19735"/>
                  </a:lnTo>
                  <a:lnTo>
                    <a:pt x="9867" y="9867"/>
                  </a:lnTo>
                  <a:close/>
                </a:path>
                <a:path w="591819" h="29845">
                  <a:moveTo>
                    <a:pt x="69049" y="9867"/>
                  </a:moveTo>
                  <a:lnTo>
                    <a:pt x="59194" y="9867"/>
                  </a:lnTo>
                  <a:lnTo>
                    <a:pt x="49326" y="9867"/>
                  </a:lnTo>
                  <a:lnTo>
                    <a:pt x="49326" y="19735"/>
                  </a:lnTo>
                  <a:lnTo>
                    <a:pt x="39458" y="19735"/>
                  </a:lnTo>
                  <a:lnTo>
                    <a:pt x="39458" y="9867"/>
                  </a:lnTo>
                  <a:lnTo>
                    <a:pt x="29591" y="9867"/>
                  </a:lnTo>
                  <a:lnTo>
                    <a:pt x="29591" y="19735"/>
                  </a:lnTo>
                  <a:lnTo>
                    <a:pt x="19735" y="19735"/>
                  </a:lnTo>
                  <a:lnTo>
                    <a:pt x="19735" y="29603"/>
                  </a:lnTo>
                  <a:lnTo>
                    <a:pt x="59194" y="29603"/>
                  </a:lnTo>
                  <a:lnTo>
                    <a:pt x="59194" y="19735"/>
                  </a:lnTo>
                  <a:lnTo>
                    <a:pt x="69049" y="19735"/>
                  </a:lnTo>
                  <a:lnTo>
                    <a:pt x="69049" y="9867"/>
                  </a:lnTo>
                  <a:close/>
                </a:path>
                <a:path w="591819" h="29845">
                  <a:moveTo>
                    <a:pt x="108508" y="19735"/>
                  </a:moveTo>
                  <a:lnTo>
                    <a:pt x="98640" y="19735"/>
                  </a:lnTo>
                  <a:lnTo>
                    <a:pt x="98640" y="9867"/>
                  </a:lnTo>
                  <a:lnTo>
                    <a:pt x="88773" y="9867"/>
                  </a:lnTo>
                  <a:lnTo>
                    <a:pt x="78905" y="9867"/>
                  </a:lnTo>
                  <a:lnTo>
                    <a:pt x="78905" y="19735"/>
                  </a:lnTo>
                  <a:lnTo>
                    <a:pt x="69049" y="19735"/>
                  </a:lnTo>
                  <a:lnTo>
                    <a:pt x="69049" y="29603"/>
                  </a:lnTo>
                  <a:lnTo>
                    <a:pt x="78917" y="29603"/>
                  </a:lnTo>
                  <a:lnTo>
                    <a:pt x="78917" y="19735"/>
                  </a:lnTo>
                  <a:lnTo>
                    <a:pt x="88773" y="19735"/>
                  </a:lnTo>
                  <a:lnTo>
                    <a:pt x="88773" y="29603"/>
                  </a:lnTo>
                  <a:lnTo>
                    <a:pt x="98640" y="29603"/>
                  </a:lnTo>
                  <a:lnTo>
                    <a:pt x="108508" y="29603"/>
                  </a:lnTo>
                  <a:lnTo>
                    <a:pt x="108508" y="19735"/>
                  </a:lnTo>
                  <a:close/>
                </a:path>
                <a:path w="591819" h="29845">
                  <a:moveTo>
                    <a:pt x="147955" y="9867"/>
                  </a:moveTo>
                  <a:lnTo>
                    <a:pt x="138087" y="9867"/>
                  </a:lnTo>
                  <a:lnTo>
                    <a:pt x="128219" y="9867"/>
                  </a:lnTo>
                  <a:lnTo>
                    <a:pt x="128219" y="19735"/>
                  </a:lnTo>
                  <a:lnTo>
                    <a:pt x="138087" y="19735"/>
                  </a:lnTo>
                  <a:lnTo>
                    <a:pt x="147955" y="19735"/>
                  </a:lnTo>
                  <a:lnTo>
                    <a:pt x="147955" y="9867"/>
                  </a:lnTo>
                  <a:close/>
                </a:path>
                <a:path w="591819" h="29845">
                  <a:moveTo>
                    <a:pt x="177546" y="9867"/>
                  </a:moveTo>
                  <a:lnTo>
                    <a:pt x="167678" y="9867"/>
                  </a:lnTo>
                  <a:lnTo>
                    <a:pt x="167678" y="19735"/>
                  </a:lnTo>
                  <a:lnTo>
                    <a:pt x="177546" y="19735"/>
                  </a:lnTo>
                  <a:lnTo>
                    <a:pt x="177546" y="9867"/>
                  </a:lnTo>
                  <a:close/>
                </a:path>
                <a:path w="591819" h="29845">
                  <a:moveTo>
                    <a:pt x="216992" y="9867"/>
                  </a:moveTo>
                  <a:lnTo>
                    <a:pt x="207137" y="9867"/>
                  </a:lnTo>
                  <a:lnTo>
                    <a:pt x="197269" y="9867"/>
                  </a:lnTo>
                  <a:lnTo>
                    <a:pt x="197269" y="19735"/>
                  </a:lnTo>
                  <a:lnTo>
                    <a:pt x="207124" y="19735"/>
                  </a:lnTo>
                  <a:lnTo>
                    <a:pt x="216992" y="19735"/>
                  </a:lnTo>
                  <a:lnTo>
                    <a:pt x="216992" y="9867"/>
                  </a:lnTo>
                  <a:close/>
                </a:path>
                <a:path w="591819" h="29845">
                  <a:moveTo>
                    <a:pt x="236728" y="9867"/>
                  </a:moveTo>
                  <a:lnTo>
                    <a:pt x="226860" y="9867"/>
                  </a:lnTo>
                  <a:lnTo>
                    <a:pt x="226860" y="19735"/>
                  </a:lnTo>
                  <a:lnTo>
                    <a:pt x="236728" y="19735"/>
                  </a:lnTo>
                  <a:lnTo>
                    <a:pt x="236728" y="9867"/>
                  </a:lnTo>
                  <a:close/>
                </a:path>
                <a:path w="591819" h="29845">
                  <a:moveTo>
                    <a:pt x="256451" y="9867"/>
                  </a:moveTo>
                  <a:lnTo>
                    <a:pt x="246583" y="9867"/>
                  </a:lnTo>
                  <a:lnTo>
                    <a:pt x="246583" y="19735"/>
                  </a:lnTo>
                  <a:lnTo>
                    <a:pt x="256451" y="19735"/>
                  </a:lnTo>
                  <a:lnTo>
                    <a:pt x="256451" y="9867"/>
                  </a:lnTo>
                  <a:close/>
                </a:path>
                <a:path w="591819" h="29845">
                  <a:moveTo>
                    <a:pt x="276174" y="9867"/>
                  </a:moveTo>
                  <a:lnTo>
                    <a:pt x="266306" y="9867"/>
                  </a:lnTo>
                  <a:lnTo>
                    <a:pt x="266306" y="19735"/>
                  </a:lnTo>
                  <a:lnTo>
                    <a:pt x="276174" y="19735"/>
                  </a:lnTo>
                  <a:lnTo>
                    <a:pt x="276174" y="9867"/>
                  </a:lnTo>
                  <a:close/>
                </a:path>
                <a:path w="591819" h="29845">
                  <a:moveTo>
                    <a:pt x="345211" y="0"/>
                  </a:moveTo>
                  <a:lnTo>
                    <a:pt x="335343" y="0"/>
                  </a:lnTo>
                  <a:lnTo>
                    <a:pt x="335343" y="9867"/>
                  </a:lnTo>
                  <a:lnTo>
                    <a:pt x="325488" y="9867"/>
                  </a:lnTo>
                  <a:lnTo>
                    <a:pt x="315633" y="9867"/>
                  </a:lnTo>
                  <a:lnTo>
                    <a:pt x="305765" y="9867"/>
                  </a:lnTo>
                  <a:lnTo>
                    <a:pt x="295897" y="9867"/>
                  </a:lnTo>
                  <a:lnTo>
                    <a:pt x="295897" y="19735"/>
                  </a:lnTo>
                  <a:lnTo>
                    <a:pt x="345211" y="19735"/>
                  </a:lnTo>
                  <a:lnTo>
                    <a:pt x="345211" y="9867"/>
                  </a:lnTo>
                  <a:lnTo>
                    <a:pt x="345211" y="0"/>
                  </a:lnTo>
                  <a:close/>
                </a:path>
                <a:path w="591819" h="29845">
                  <a:moveTo>
                    <a:pt x="424116" y="9867"/>
                  </a:moveTo>
                  <a:lnTo>
                    <a:pt x="424116" y="9867"/>
                  </a:lnTo>
                  <a:lnTo>
                    <a:pt x="384670" y="9867"/>
                  </a:lnTo>
                  <a:lnTo>
                    <a:pt x="384670" y="0"/>
                  </a:lnTo>
                  <a:lnTo>
                    <a:pt x="374802" y="0"/>
                  </a:lnTo>
                  <a:lnTo>
                    <a:pt x="364947" y="0"/>
                  </a:lnTo>
                  <a:lnTo>
                    <a:pt x="355079" y="0"/>
                  </a:lnTo>
                  <a:lnTo>
                    <a:pt x="355079" y="9867"/>
                  </a:lnTo>
                  <a:lnTo>
                    <a:pt x="355079" y="19735"/>
                  </a:lnTo>
                  <a:lnTo>
                    <a:pt x="364947" y="19735"/>
                  </a:lnTo>
                  <a:lnTo>
                    <a:pt x="364947" y="9867"/>
                  </a:lnTo>
                  <a:lnTo>
                    <a:pt x="374802" y="9867"/>
                  </a:lnTo>
                  <a:lnTo>
                    <a:pt x="374802" y="19735"/>
                  </a:lnTo>
                  <a:lnTo>
                    <a:pt x="384657" y="19735"/>
                  </a:lnTo>
                  <a:lnTo>
                    <a:pt x="384670" y="19735"/>
                  </a:lnTo>
                  <a:lnTo>
                    <a:pt x="424116" y="19735"/>
                  </a:lnTo>
                  <a:lnTo>
                    <a:pt x="424116" y="9867"/>
                  </a:lnTo>
                  <a:close/>
                </a:path>
                <a:path w="591819" h="29845">
                  <a:moveTo>
                    <a:pt x="443852" y="0"/>
                  </a:moveTo>
                  <a:lnTo>
                    <a:pt x="433984" y="0"/>
                  </a:lnTo>
                  <a:lnTo>
                    <a:pt x="424116" y="0"/>
                  </a:lnTo>
                  <a:lnTo>
                    <a:pt x="424116" y="9867"/>
                  </a:lnTo>
                  <a:lnTo>
                    <a:pt x="433984" y="9867"/>
                  </a:lnTo>
                  <a:lnTo>
                    <a:pt x="443852" y="9867"/>
                  </a:lnTo>
                  <a:lnTo>
                    <a:pt x="443852" y="0"/>
                  </a:lnTo>
                  <a:close/>
                </a:path>
                <a:path w="591819" h="29845">
                  <a:moveTo>
                    <a:pt x="503021" y="9867"/>
                  </a:moveTo>
                  <a:lnTo>
                    <a:pt x="493166" y="9867"/>
                  </a:lnTo>
                  <a:lnTo>
                    <a:pt x="483298" y="9867"/>
                  </a:lnTo>
                  <a:lnTo>
                    <a:pt x="483298" y="0"/>
                  </a:lnTo>
                  <a:lnTo>
                    <a:pt x="473430" y="0"/>
                  </a:lnTo>
                  <a:lnTo>
                    <a:pt x="463575" y="0"/>
                  </a:lnTo>
                  <a:lnTo>
                    <a:pt x="453707" y="0"/>
                  </a:lnTo>
                  <a:lnTo>
                    <a:pt x="453707" y="9867"/>
                  </a:lnTo>
                  <a:lnTo>
                    <a:pt x="453707" y="19735"/>
                  </a:lnTo>
                  <a:lnTo>
                    <a:pt x="463562" y="19735"/>
                  </a:lnTo>
                  <a:lnTo>
                    <a:pt x="463575" y="19735"/>
                  </a:lnTo>
                  <a:lnTo>
                    <a:pt x="503021" y="19735"/>
                  </a:lnTo>
                  <a:lnTo>
                    <a:pt x="503021" y="9867"/>
                  </a:lnTo>
                  <a:close/>
                </a:path>
                <a:path w="591819" h="29845">
                  <a:moveTo>
                    <a:pt x="522744" y="9867"/>
                  </a:moveTo>
                  <a:lnTo>
                    <a:pt x="512876" y="9867"/>
                  </a:lnTo>
                  <a:lnTo>
                    <a:pt x="512876" y="19735"/>
                  </a:lnTo>
                  <a:lnTo>
                    <a:pt x="522744" y="19735"/>
                  </a:lnTo>
                  <a:lnTo>
                    <a:pt x="522744" y="9867"/>
                  </a:lnTo>
                  <a:close/>
                </a:path>
                <a:path w="591819" h="29845">
                  <a:moveTo>
                    <a:pt x="542480" y="9867"/>
                  </a:moveTo>
                  <a:lnTo>
                    <a:pt x="532612" y="9867"/>
                  </a:lnTo>
                  <a:lnTo>
                    <a:pt x="532612" y="19735"/>
                  </a:lnTo>
                  <a:lnTo>
                    <a:pt x="542480" y="19735"/>
                  </a:lnTo>
                  <a:lnTo>
                    <a:pt x="542480" y="9867"/>
                  </a:lnTo>
                  <a:close/>
                </a:path>
                <a:path w="591819" h="29845">
                  <a:moveTo>
                    <a:pt x="562203" y="0"/>
                  </a:moveTo>
                  <a:lnTo>
                    <a:pt x="552335" y="0"/>
                  </a:lnTo>
                  <a:lnTo>
                    <a:pt x="552335" y="9867"/>
                  </a:lnTo>
                  <a:lnTo>
                    <a:pt x="562203" y="9867"/>
                  </a:lnTo>
                  <a:lnTo>
                    <a:pt x="562203" y="0"/>
                  </a:lnTo>
                  <a:close/>
                </a:path>
                <a:path w="591819" h="29845">
                  <a:moveTo>
                    <a:pt x="572071" y="9867"/>
                  </a:moveTo>
                  <a:lnTo>
                    <a:pt x="562203" y="9867"/>
                  </a:lnTo>
                  <a:lnTo>
                    <a:pt x="562203" y="19735"/>
                  </a:lnTo>
                  <a:lnTo>
                    <a:pt x="572071" y="19735"/>
                  </a:lnTo>
                  <a:lnTo>
                    <a:pt x="572071" y="9867"/>
                  </a:lnTo>
                  <a:close/>
                </a:path>
                <a:path w="591819" h="29845">
                  <a:moveTo>
                    <a:pt x="591794" y="9867"/>
                  </a:moveTo>
                  <a:lnTo>
                    <a:pt x="581926" y="9867"/>
                  </a:lnTo>
                  <a:lnTo>
                    <a:pt x="581926" y="19735"/>
                  </a:lnTo>
                  <a:lnTo>
                    <a:pt x="591794" y="19735"/>
                  </a:lnTo>
                  <a:lnTo>
                    <a:pt x="591794" y="986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649109" y="5454333"/>
              <a:ext cx="128270" cy="0"/>
            </a:xfrm>
            <a:custGeom>
              <a:avLst/>
              <a:gdLst/>
              <a:ahLst/>
              <a:cxnLst/>
              <a:rect l="l" t="t" r="r" b="b"/>
              <a:pathLst>
                <a:path w="128270">
                  <a:moveTo>
                    <a:pt x="0" y="0"/>
                  </a:moveTo>
                  <a:lnTo>
                    <a:pt x="128219" y="0"/>
                  </a:lnTo>
                </a:path>
              </a:pathLst>
            </a:custGeom>
            <a:ln w="9867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511009" y="5449404"/>
              <a:ext cx="641350" cy="40005"/>
            </a:xfrm>
            <a:custGeom>
              <a:avLst/>
              <a:gdLst/>
              <a:ahLst/>
              <a:cxnLst/>
              <a:rect l="l" t="t" r="r" b="b"/>
              <a:pathLst>
                <a:path w="641350" h="40004">
                  <a:moveTo>
                    <a:pt x="69049" y="29578"/>
                  </a:moveTo>
                  <a:lnTo>
                    <a:pt x="59194" y="29578"/>
                  </a:lnTo>
                  <a:lnTo>
                    <a:pt x="49326" y="29578"/>
                  </a:lnTo>
                  <a:lnTo>
                    <a:pt x="49326" y="19723"/>
                  </a:lnTo>
                  <a:lnTo>
                    <a:pt x="39458" y="19723"/>
                  </a:lnTo>
                  <a:lnTo>
                    <a:pt x="29591" y="19723"/>
                  </a:lnTo>
                  <a:lnTo>
                    <a:pt x="29591" y="29578"/>
                  </a:lnTo>
                  <a:lnTo>
                    <a:pt x="19735" y="29578"/>
                  </a:lnTo>
                  <a:lnTo>
                    <a:pt x="19735" y="19723"/>
                  </a:lnTo>
                  <a:lnTo>
                    <a:pt x="9867" y="19723"/>
                  </a:lnTo>
                  <a:lnTo>
                    <a:pt x="9867" y="9855"/>
                  </a:lnTo>
                  <a:lnTo>
                    <a:pt x="0" y="9855"/>
                  </a:lnTo>
                  <a:lnTo>
                    <a:pt x="0" y="19723"/>
                  </a:lnTo>
                  <a:lnTo>
                    <a:pt x="0" y="29578"/>
                  </a:lnTo>
                  <a:lnTo>
                    <a:pt x="0" y="39446"/>
                  </a:lnTo>
                  <a:lnTo>
                    <a:pt x="9867" y="39446"/>
                  </a:lnTo>
                  <a:lnTo>
                    <a:pt x="9867" y="29591"/>
                  </a:lnTo>
                  <a:lnTo>
                    <a:pt x="19735" y="29591"/>
                  </a:lnTo>
                  <a:lnTo>
                    <a:pt x="19735" y="39446"/>
                  </a:lnTo>
                  <a:lnTo>
                    <a:pt x="29591" y="39446"/>
                  </a:lnTo>
                  <a:lnTo>
                    <a:pt x="69049" y="39446"/>
                  </a:lnTo>
                  <a:lnTo>
                    <a:pt x="69049" y="29578"/>
                  </a:lnTo>
                  <a:close/>
                </a:path>
                <a:path w="641350" h="40004">
                  <a:moveTo>
                    <a:pt x="69049" y="9855"/>
                  </a:moveTo>
                  <a:lnTo>
                    <a:pt x="59182" y="9855"/>
                  </a:lnTo>
                  <a:lnTo>
                    <a:pt x="59182" y="19723"/>
                  </a:lnTo>
                  <a:lnTo>
                    <a:pt x="69049" y="19723"/>
                  </a:lnTo>
                  <a:lnTo>
                    <a:pt x="69049" y="9855"/>
                  </a:lnTo>
                  <a:close/>
                </a:path>
                <a:path w="641350" h="40004">
                  <a:moveTo>
                    <a:pt x="88773" y="9855"/>
                  </a:moveTo>
                  <a:lnTo>
                    <a:pt x="78905" y="9855"/>
                  </a:lnTo>
                  <a:lnTo>
                    <a:pt x="78905" y="19723"/>
                  </a:lnTo>
                  <a:lnTo>
                    <a:pt x="88773" y="19723"/>
                  </a:lnTo>
                  <a:lnTo>
                    <a:pt x="88773" y="9855"/>
                  </a:lnTo>
                  <a:close/>
                </a:path>
                <a:path w="641350" h="40004">
                  <a:moveTo>
                    <a:pt x="128231" y="19723"/>
                  </a:moveTo>
                  <a:lnTo>
                    <a:pt x="118364" y="19723"/>
                  </a:lnTo>
                  <a:lnTo>
                    <a:pt x="108508" y="19723"/>
                  </a:lnTo>
                  <a:lnTo>
                    <a:pt x="98640" y="19723"/>
                  </a:lnTo>
                  <a:lnTo>
                    <a:pt x="98640" y="29591"/>
                  </a:lnTo>
                  <a:lnTo>
                    <a:pt x="108496" y="29591"/>
                  </a:lnTo>
                  <a:lnTo>
                    <a:pt x="118364" y="29591"/>
                  </a:lnTo>
                  <a:lnTo>
                    <a:pt x="128231" y="29591"/>
                  </a:lnTo>
                  <a:lnTo>
                    <a:pt x="128231" y="19723"/>
                  </a:lnTo>
                  <a:close/>
                </a:path>
                <a:path w="641350" h="40004">
                  <a:moveTo>
                    <a:pt x="167678" y="9855"/>
                  </a:moveTo>
                  <a:lnTo>
                    <a:pt x="157822" y="9855"/>
                  </a:lnTo>
                  <a:lnTo>
                    <a:pt x="147955" y="9855"/>
                  </a:lnTo>
                  <a:lnTo>
                    <a:pt x="147955" y="19723"/>
                  </a:lnTo>
                  <a:lnTo>
                    <a:pt x="147955" y="29591"/>
                  </a:lnTo>
                  <a:lnTo>
                    <a:pt x="157822" y="29591"/>
                  </a:lnTo>
                  <a:lnTo>
                    <a:pt x="157822" y="19723"/>
                  </a:lnTo>
                  <a:lnTo>
                    <a:pt x="167678" y="19723"/>
                  </a:lnTo>
                  <a:lnTo>
                    <a:pt x="167678" y="9855"/>
                  </a:lnTo>
                  <a:close/>
                </a:path>
                <a:path w="641350" h="40004">
                  <a:moveTo>
                    <a:pt x="226860" y="9855"/>
                  </a:moveTo>
                  <a:lnTo>
                    <a:pt x="226860" y="9855"/>
                  </a:lnTo>
                  <a:lnTo>
                    <a:pt x="187401" y="9855"/>
                  </a:lnTo>
                  <a:lnTo>
                    <a:pt x="187401" y="19723"/>
                  </a:lnTo>
                  <a:lnTo>
                    <a:pt x="187401" y="29591"/>
                  </a:lnTo>
                  <a:lnTo>
                    <a:pt x="197269" y="29591"/>
                  </a:lnTo>
                  <a:lnTo>
                    <a:pt x="207137" y="29591"/>
                  </a:lnTo>
                  <a:lnTo>
                    <a:pt x="207137" y="19723"/>
                  </a:lnTo>
                  <a:lnTo>
                    <a:pt x="216992" y="19723"/>
                  </a:lnTo>
                  <a:lnTo>
                    <a:pt x="216992" y="29591"/>
                  </a:lnTo>
                  <a:lnTo>
                    <a:pt x="226860" y="29591"/>
                  </a:lnTo>
                  <a:lnTo>
                    <a:pt x="226860" y="19723"/>
                  </a:lnTo>
                  <a:lnTo>
                    <a:pt x="226860" y="9855"/>
                  </a:lnTo>
                  <a:close/>
                </a:path>
                <a:path w="641350" h="40004">
                  <a:moveTo>
                    <a:pt x="246583" y="19723"/>
                  </a:moveTo>
                  <a:lnTo>
                    <a:pt x="236715" y="19723"/>
                  </a:lnTo>
                  <a:lnTo>
                    <a:pt x="236715" y="29591"/>
                  </a:lnTo>
                  <a:lnTo>
                    <a:pt x="246583" y="29591"/>
                  </a:lnTo>
                  <a:lnTo>
                    <a:pt x="246583" y="19723"/>
                  </a:lnTo>
                  <a:close/>
                </a:path>
                <a:path w="641350" h="40004">
                  <a:moveTo>
                    <a:pt x="276174" y="9855"/>
                  </a:moveTo>
                  <a:lnTo>
                    <a:pt x="266306" y="9855"/>
                  </a:lnTo>
                  <a:lnTo>
                    <a:pt x="256438" y="9855"/>
                  </a:lnTo>
                  <a:lnTo>
                    <a:pt x="256438" y="19723"/>
                  </a:lnTo>
                  <a:lnTo>
                    <a:pt x="256438" y="29591"/>
                  </a:lnTo>
                  <a:lnTo>
                    <a:pt x="266306" y="29591"/>
                  </a:lnTo>
                  <a:lnTo>
                    <a:pt x="266306" y="19723"/>
                  </a:lnTo>
                  <a:lnTo>
                    <a:pt x="276174" y="19723"/>
                  </a:lnTo>
                  <a:lnTo>
                    <a:pt x="276174" y="9855"/>
                  </a:lnTo>
                  <a:close/>
                </a:path>
                <a:path w="641350" h="40004">
                  <a:moveTo>
                    <a:pt x="325488" y="9855"/>
                  </a:moveTo>
                  <a:lnTo>
                    <a:pt x="315633" y="9855"/>
                  </a:lnTo>
                  <a:lnTo>
                    <a:pt x="305765" y="9855"/>
                  </a:lnTo>
                  <a:lnTo>
                    <a:pt x="305765" y="0"/>
                  </a:lnTo>
                  <a:lnTo>
                    <a:pt x="295897" y="0"/>
                  </a:lnTo>
                  <a:lnTo>
                    <a:pt x="295897" y="9855"/>
                  </a:lnTo>
                  <a:lnTo>
                    <a:pt x="286029" y="9855"/>
                  </a:lnTo>
                  <a:lnTo>
                    <a:pt x="286029" y="19723"/>
                  </a:lnTo>
                  <a:lnTo>
                    <a:pt x="286029" y="29591"/>
                  </a:lnTo>
                  <a:lnTo>
                    <a:pt x="295897" y="29591"/>
                  </a:lnTo>
                  <a:lnTo>
                    <a:pt x="295897" y="19723"/>
                  </a:lnTo>
                  <a:lnTo>
                    <a:pt x="295897" y="9867"/>
                  </a:lnTo>
                  <a:lnTo>
                    <a:pt x="305765" y="9867"/>
                  </a:lnTo>
                  <a:lnTo>
                    <a:pt x="305765" y="19723"/>
                  </a:lnTo>
                  <a:lnTo>
                    <a:pt x="315620" y="19723"/>
                  </a:lnTo>
                  <a:lnTo>
                    <a:pt x="325488" y="19723"/>
                  </a:lnTo>
                  <a:lnTo>
                    <a:pt x="325488" y="9855"/>
                  </a:lnTo>
                  <a:close/>
                </a:path>
                <a:path w="641350" h="40004">
                  <a:moveTo>
                    <a:pt x="374802" y="9855"/>
                  </a:moveTo>
                  <a:lnTo>
                    <a:pt x="374802" y="9855"/>
                  </a:lnTo>
                  <a:lnTo>
                    <a:pt x="335343" y="9855"/>
                  </a:lnTo>
                  <a:lnTo>
                    <a:pt x="335343" y="19723"/>
                  </a:lnTo>
                  <a:lnTo>
                    <a:pt x="345211" y="19723"/>
                  </a:lnTo>
                  <a:lnTo>
                    <a:pt x="355079" y="19723"/>
                  </a:lnTo>
                  <a:lnTo>
                    <a:pt x="355079" y="29591"/>
                  </a:lnTo>
                  <a:lnTo>
                    <a:pt x="364947" y="29591"/>
                  </a:lnTo>
                  <a:lnTo>
                    <a:pt x="364947" y="19723"/>
                  </a:lnTo>
                  <a:lnTo>
                    <a:pt x="374802" y="19723"/>
                  </a:lnTo>
                  <a:lnTo>
                    <a:pt x="374802" y="9855"/>
                  </a:lnTo>
                  <a:close/>
                </a:path>
                <a:path w="641350" h="40004">
                  <a:moveTo>
                    <a:pt x="404393" y="0"/>
                  </a:moveTo>
                  <a:lnTo>
                    <a:pt x="394525" y="0"/>
                  </a:lnTo>
                  <a:lnTo>
                    <a:pt x="394525" y="9855"/>
                  </a:lnTo>
                  <a:lnTo>
                    <a:pt x="384657" y="9855"/>
                  </a:lnTo>
                  <a:lnTo>
                    <a:pt x="384657" y="19723"/>
                  </a:lnTo>
                  <a:lnTo>
                    <a:pt x="384657" y="29591"/>
                  </a:lnTo>
                  <a:lnTo>
                    <a:pt x="394525" y="29591"/>
                  </a:lnTo>
                  <a:lnTo>
                    <a:pt x="404393" y="29591"/>
                  </a:lnTo>
                  <a:lnTo>
                    <a:pt x="404393" y="19723"/>
                  </a:lnTo>
                  <a:lnTo>
                    <a:pt x="404393" y="9867"/>
                  </a:lnTo>
                  <a:lnTo>
                    <a:pt x="404393" y="0"/>
                  </a:lnTo>
                  <a:close/>
                </a:path>
                <a:path w="641350" h="40004">
                  <a:moveTo>
                    <a:pt x="433984" y="19723"/>
                  </a:moveTo>
                  <a:lnTo>
                    <a:pt x="424116" y="19723"/>
                  </a:lnTo>
                  <a:lnTo>
                    <a:pt x="424116" y="29591"/>
                  </a:lnTo>
                  <a:lnTo>
                    <a:pt x="433984" y="29591"/>
                  </a:lnTo>
                  <a:lnTo>
                    <a:pt x="433984" y="19723"/>
                  </a:lnTo>
                  <a:close/>
                </a:path>
                <a:path w="641350" h="40004">
                  <a:moveTo>
                    <a:pt x="453707" y="19723"/>
                  </a:moveTo>
                  <a:lnTo>
                    <a:pt x="443852" y="19723"/>
                  </a:lnTo>
                  <a:lnTo>
                    <a:pt x="443852" y="9855"/>
                  </a:lnTo>
                  <a:lnTo>
                    <a:pt x="433984" y="9855"/>
                  </a:lnTo>
                  <a:lnTo>
                    <a:pt x="433984" y="19723"/>
                  </a:lnTo>
                  <a:lnTo>
                    <a:pt x="443839" y="19723"/>
                  </a:lnTo>
                  <a:lnTo>
                    <a:pt x="443839" y="29591"/>
                  </a:lnTo>
                  <a:lnTo>
                    <a:pt x="453707" y="29591"/>
                  </a:lnTo>
                  <a:lnTo>
                    <a:pt x="453707" y="19723"/>
                  </a:lnTo>
                  <a:close/>
                </a:path>
                <a:path w="641350" h="40004">
                  <a:moveTo>
                    <a:pt x="532612" y="19723"/>
                  </a:moveTo>
                  <a:lnTo>
                    <a:pt x="522744" y="19723"/>
                  </a:lnTo>
                  <a:lnTo>
                    <a:pt x="512889" y="19723"/>
                  </a:lnTo>
                  <a:lnTo>
                    <a:pt x="512889" y="9855"/>
                  </a:lnTo>
                  <a:lnTo>
                    <a:pt x="503021" y="9855"/>
                  </a:lnTo>
                  <a:lnTo>
                    <a:pt x="503021" y="19723"/>
                  </a:lnTo>
                  <a:lnTo>
                    <a:pt x="493166" y="19723"/>
                  </a:lnTo>
                  <a:lnTo>
                    <a:pt x="493166" y="9855"/>
                  </a:lnTo>
                  <a:lnTo>
                    <a:pt x="483298" y="9855"/>
                  </a:lnTo>
                  <a:lnTo>
                    <a:pt x="483298" y="0"/>
                  </a:lnTo>
                  <a:lnTo>
                    <a:pt x="473430" y="0"/>
                  </a:lnTo>
                  <a:lnTo>
                    <a:pt x="463562" y="0"/>
                  </a:lnTo>
                  <a:lnTo>
                    <a:pt x="463562" y="9855"/>
                  </a:lnTo>
                  <a:lnTo>
                    <a:pt x="453707" y="9855"/>
                  </a:lnTo>
                  <a:lnTo>
                    <a:pt x="453707" y="19723"/>
                  </a:lnTo>
                  <a:lnTo>
                    <a:pt x="463562" y="19723"/>
                  </a:lnTo>
                  <a:lnTo>
                    <a:pt x="463562" y="29591"/>
                  </a:lnTo>
                  <a:lnTo>
                    <a:pt x="473430" y="29591"/>
                  </a:lnTo>
                  <a:lnTo>
                    <a:pt x="473430" y="19723"/>
                  </a:lnTo>
                  <a:lnTo>
                    <a:pt x="463575" y="19723"/>
                  </a:lnTo>
                  <a:lnTo>
                    <a:pt x="463575" y="9867"/>
                  </a:lnTo>
                  <a:lnTo>
                    <a:pt x="473430" y="9867"/>
                  </a:lnTo>
                  <a:lnTo>
                    <a:pt x="473430" y="19723"/>
                  </a:lnTo>
                  <a:lnTo>
                    <a:pt x="483298" y="19723"/>
                  </a:lnTo>
                  <a:lnTo>
                    <a:pt x="493153" y="19723"/>
                  </a:lnTo>
                  <a:lnTo>
                    <a:pt x="493153" y="29591"/>
                  </a:lnTo>
                  <a:lnTo>
                    <a:pt x="503021" y="29591"/>
                  </a:lnTo>
                  <a:lnTo>
                    <a:pt x="512876" y="29591"/>
                  </a:lnTo>
                  <a:lnTo>
                    <a:pt x="522744" y="29591"/>
                  </a:lnTo>
                  <a:lnTo>
                    <a:pt x="532612" y="29591"/>
                  </a:lnTo>
                  <a:lnTo>
                    <a:pt x="532612" y="19723"/>
                  </a:lnTo>
                  <a:close/>
                </a:path>
                <a:path w="641350" h="40004">
                  <a:moveTo>
                    <a:pt x="572071" y="0"/>
                  </a:moveTo>
                  <a:lnTo>
                    <a:pt x="562203" y="0"/>
                  </a:lnTo>
                  <a:lnTo>
                    <a:pt x="552335" y="0"/>
                  </a:lnTo>
                  <a:lnTo>
                    <a:pt x="552335" y="9855"/>
                  </a:lnTo>
                  <a:lnTo>
                    <a:pt x="542467" y="9855"/>
                  </a:lnTo>
                  <a:lnTo>
                    <a:pt x="542467" y="19723"/>
                  </a:lnTo>
                  <a:lnTo>
                    <a:pt x="552335" y="19723"/>
                  </a:lnTo>
                  <a:lnTo>
                    <a:pt x="552335" y="9867"/>
                  </a:lnTo>
                  <a:lnTo>
                    <a:pt x="562203" y="9867"/>
                  </a:lnTo>
                  <a:lnTo>
                    <a:pt x="572071" y="9867"/>
                  </a:lnTo>
                  <a:lnTo>
                    <a:pt x="572071" y="0"/>
                  </a:lnTo>
                  <a:close/>
                </a:path>
                <a:path w="641350" h="40004">
                  <a:moveTo>
                    <a:pt x="641108" y="0"/>
                  </a:moveTo>
                  <a:lnTo>
                    <a:pt x="631240" y="0"/>
                  </a:lnTo>
                  <a:lnTo>
                    <a:pt x="621372" y="0"/>
                  </a:lnTo>
                  <a:lnTo>
                    <a:pt x="621372" y="9855"/>
                  </a:lnTo>
                  <a:lnTo>
                    <a:pt x="621372" y="19723"/>
                  </a:lnTo>
                  <a:lnTo>
                    <a:pt x="611517" y="19723"/>
                  </a:lnTo>
                  <a:lnTo>
                    <a:pt x="611517" y="9867"/>
                  </a:lnTo>
                  <a:lnTo>
                    <a:pt x="611517" y="0"/>
                  </a:lnTo>
                  <a:lnTo>
                    <a:pt x="601649" y="0"/>
                  </a:lnTo>
                  <a:lnTo>
                    <a:pt x="601649" y="9855"/>
                  </a:lnTo>
                  <a:lnTo>
                    <a:pt x="601649" y="19723"/>
                  </a:lnTo>
                  <a:lnTo>
                    <a:pt x="591781" y="19723"/>
                  </a:lnTo>
                  <a:lnTo>
                    <a:pt x="591781" y="29591"/>
                  </a:lnTo>
                  <a:lnTo>
                    <a:pt x="601649" y="29591"/>
                  </a:lnTo>
                  <a:lnTo>
                    <a:pt x="611517" y="29591"/>
                  </a:lnTo>
                  <a:lnTo>
                    <a:pt x="621372" y="29591"/>
                  </a:lnTo>
                  <a:lnTo>
                    <a:pt x="631240" y="29591"/>
                  </a:lnTo>
                  <a:lnTo>
                    <a:pt x="631240" y="19723"/>
                  </a:lnTo>
                  <a:lnTo>
                    <a:pt x="631240" y="9867"/>
                  </a:lnTo>
                  <a:lnTo>
                    <a:pt x="641108" y="9867"/>
                  </a:lnTo>
                  <a:lnTo>
                    <a:pt x="64110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520877" y="5478982"/>
              <a:ext cx="631825" cy="29845"/>
            </a:xfrm>
            <a:custGeom>
              <a:avLst/>
              <a:gdLst/>
              <a:ahLst/>
              <a:cxnLst/>
              <a:rect l="l" t="t" r="r" b="b"/>
              <a:pathLst>
                <a:path w="631825" h="29845">
                  <a:moveTo>
                    <a:pt x="9867" y="19735"/>
                  </a:moveTo>
                  <a:lnTo>
                    <a:pt x="0" y="19735"/>
                  </a:lnTo>
                  <a:lnTo>
                    <a:pt x="0" y="29603"/>
                  </a:lnTo>
                  <a:lnTo>
                    <a:pt x="9867" y="29603"/>
                  </a:lnTo>
                  <a:lnTo>
                    <a:pt x="9867" y="19735"/>
                  </a:lnTo>
                  <a:close/>
                </a:path>
                <a:path w="631825" h="29845">
                  <a:moveTo>
                    <a:pt x="39458" y="19735"/>
                  </a:moveTo>
                  <a:lnTo>
                    <a:pt x="29591" y="19735"/>
                  </a:lnTo>
                  <a:lnTo>
                    <a:pt x="29591" y="9867"/>
                  </a:lnTo>
                  <a:lnTo>
                    <a:pt x="19723" y="9867"/>
                  </a:lnTo>
                  <a:lnTo>
                    <a:pt x="19723" y="19735"/>
                  </a:lnTo>
                  <a:lnTo>
                    <a:pt x="19723" y="29603"/>
                  </a:lnTo>
                  <a:lnTo>
                    <a:pt x="29591" y="29603"/>
                  </a:lnTo>
                  <a:lnTo>
                    <a:pt x="39458" y="29603"/>
                  </a:lnTo>
                  <a:lnTo>
                    <a:pt x="39458" y="19735"/>
                  </a:lnTo>
                  <a:close/>
                </a:path>
                <a:path w="631825" h="29845">
                  <a:moveTo>
                    <a:pt x="59182" y="19735"/>
                  </a:moveTo>
                  <a:lnTo>
                    <a:pt x="49314" y="19735"/>
                  </a:lnTo>
                  <a:lnTo>
                    <a:pt x="49314" y="29603"/>
                  </a:lnTo>
                  <a:lnTo>
                    <a:pt x="59182" y="29603"/>
                  </a:lnTo>
                  <a:lnTo>
                    <a:pt x="59182" y="19735"/>
                  </a:lnTo>
                  <a:close/>
                </a:path>
                <a:path w="631825" h="29845">
                  <a:moveTo>
                    <a:pt x="59182" y="0"/>
                  </a:moveTo>
                  <a:lnTo>
                    <a:pt x="49314" y="0"/>
                  </a:lnTo>
                  <a:lnTo>
                    <a:pt x="49314" y="9867"/>
                  </a:lnTo>
                  <a:lnTo>
                    <a:pt x="59182" y="9867"/>
                  </a:lnTo>
                  <a:lnTo>
                    <a:pt x="59182" y="0"/>
                  </a:lnTo>
                  <a:close/>
                </a:path>
                <a:path w="631825" h="29845">
                  <a:moveTo>
                    <a:pt x="88773" y="0"/>
                  </a:moveTo>
                  <a:lnTo>
                    <a:pt x="78905" y="0"/>
                  </a:lnTo>
                  <a:lnTo>
                    <a:pt x="69037" y="0"/>
                  </a:lnTo>
                  <a:lnTo>
                    <a:pt x="69037" y="9867"/>
                  </a:lnTo>
                  <a:lnTo>
                    <a:pt x="69037" y="19735"/>
                  </a:lnTo>
                  <a:lnTo>
                    <a:pt x="69037" y="29603"/>
                  </a:lnTo>
                  <a:lnTo>
                    <a:pt x="78905" y="29603"/>
                  </a:lnTo>
                  <a:lnTo>
                    <a:pt x="78905" y="19735"/>
                  </a:lnTo>
                  <a:lnTo>
                    <a:pt x="78905" y="9867"/>
                  </a:lnTo>
                  <a:lnTo>
                    <a:pt x="88773" y="9867"/>
                  </a:lnTo>
                  <a:lnTo>
                    <a:pt x="88773" y="0"/>
                  </a:lnTo>
                  <a:close/>
                </a:path>
                <a:path w="631825" h="29845">
                  <a:moveTo>
                    <a:pt x="108496" y="19735"/>
                  </a:moveTo>
                  <a:lnTo>
                    <a:pt x="98640" y="19735"/>
                  </a:lnTo>
                  <a:lnTo>
                    <a:pt x="88773" y="19735"/>
                  </a:lnTo>
                  <a:lnTo>
                    <a:pt x="88773" y="29603"/>
                  </a:lnTo>
                  <a:lnTo>
                    <a:pt x="98628" y="29603"/>
                  </a:lnTo>
                  <a:lnTo>
                    <a:pt x="108496" y="29603"/>
                  </a:lnTo>
                  <a:lnTo>
                    <a:pt x="108496" y="19735"/>
                  </a:lnTo>
                  <a:close/>
                </a:path>
                <a:path w="631825" h="29845">
                  <a:moveTo>
                    <a:pt x="108496" y="0"/>
                  </a:moveTo>
                  <a:lnTo>
                    <a:pt x="98628" y="0"/>
                  </a:lnTo>
                  <a:lnTo>
                    <a:pt x="98628" y="9867"/>
                  </a:lnTo>
                  <a:lnTo>
                    <a:pt x="108496" y="9867"/>
                  </a:lnTo>
                  <a:lnTo>
                    <a:pt x="108496" y="0"/>
                  </a:lnTo>
                  <a:close/>
                </a:path>
                <a:path w="631825" h="29845">
                  <a:moveTo>
                    <a:pt x="138087" y="0"/>
                  </a:moveTo>
                  <a:lnTo>
                    <a:pt x="128219" y="0"/>
                  </a:lnTo>
                  <a:lnTo>
                    <a:pt x="128219" y="9867"/>
                  </a:lnTo>
                  <a:lnTo>
                    <a:pt x="118364" y="9867"/>
                  </a:lnTo>
                  <a:lnTo>
                    <a:pt x="108496" y="9867"/>
                  </a:lnTo>
                  <a:lnTo>
                    <a:pt x="108496" y="19735"/>
                  </a:lnTo>
                  <a:lnTo>
                    <a:pt x="118351" y="19735"/>
                  </a:lnTo>
                  <a:lnTo>
                    <a:pt x="128219" y="19735"/>
                  </a:lnTo>
                  <a:lnTo>
                    <a:pt x="138087" y="19735"/>
                  </a:lnTo>
                  <a:lnTo>
                    <a:pt x="138087" y="9867"/>
                  </a:lnTo>
                  <a:lnTo>
                    <a:pt x="138087" y="0"/>
                  </a:lnTo>
                  <a:close/>
                </a:path>
                <a:path w="631825" h="29845">
                  <a:moveTo>
                    <a:pt x="157810" y="9867"/>
                  </a:moveTo>
                  <a:lnTo>
                    <a:pt x="147942" y="9867"/>
                  </a:lnTo>
                  <a:lnTo>
                    <a:pt x="147942" y="19735"/>
                  </a:lnTo>
                  <a:lnTo>
                    <a:pt x="157810" y="19735"/>
                  </a:lnTo>
                  <a:lnTo>
                    <a:pt x="157810" y="9867"/>
                  </a:lnTo>
                  <a:close/>
                </a:path>
                <a:path w="631825" h="29845">
                  <a:moveTo>
                    <a:pt x="187401" y="0"/>
                  </a:moveTo>
                  <a:lnTo>
                    <a:pt x="177533" y="0"/>
                  </a:lnTo>
                  <a:lnTo>
                    <a:pt x="177533" y="9867"/>
                  </a:lnTo>
                  <a:lnTo>
                    <a:pt x="177533" y="19735"/>
                  </a:lnTo>
                  <a:lnTo>
                    <a:pt x="187401" y="19735"/>
                  </a:lnTo>
                  <a:lnTo>
                    <a:pt x="187401" y="9867"/>
                  </a:lnTo>
                  <a:lnTo>
                    <a:pt x="187401" y="0"/>
                  </a:lnTo>
                  <a:close/>
                </a:path>
                <a:path w="631825" h="29845">
                  <a:moveTo>
                    <a:pt x="216992" y="0"/>
                  </a:moveTo>
                  <a:lnTo>
                    <a:pt x="207124" y="0"/>
                  </a:lnTo>
                  <a:lnTo>
                    <a:pt x="207124" y="9867"/>
                  </a:lnTo>
                  <a:lnTo>
                    <a:pt x="197256" y="9867"/>
                  </a:lnTo>
                  <a:lnTo>
                    <a:pt x="197256" y="19735"/>
                  </a:lnTo>
                  <a:lnTo>
                    <a:pt x="207124" y="19735"/>
                  </a:lnTo>
                  <a:lnTo>
                    <a:pt x="216992" y="19735"/>
                  </a:lnTo>
                  <a:lnTo>
                    <a:pt x="216992" y="9867"/>
                  </a:lnTo>
                  <a:lnTo>
                    <a:pt x="216992" y="0"/>
                  </a:lnTo>
                  <a:close/>
                </a:path>
                <a:path w="631825" h="29845">
                  <a:moveTo>
                    <a:pt x="266306" y="0"/>
                  </a:moveTo>
                  <a:lnTo>
                    <a:pt x="266306" y="0"/>
                  </a:lnTo>
                  <a:lnTo>
                    <a:pt x="226847" y="0"/>
                  </a:lnTo>
                  <a:lnTo>
                    <a:pt x="226847" y="9867"/>
                  </a:lnTo>
                  <a:lnTo>
                    <a:pt x="236715" y="9867"/>
                  </a:lnTo>
                  <a:lnTo>
                    <a:pt x="236715" y="19735"/>
                  </a:lnTo>
                  <a:lnTo>
                    <a:pt x="246570" y="19735"/>
                  </a:lnTo>
                  <a:lnTo>
                    <a:pt x="256438" y="19735"/>
                  </a:lnTo>
                  <a:lnTo>
                    <a:pt x="256438" y="9867"/>
                  </a:lnTo>
                  <a:lnTo>
                    <a:pt x="266306" y="9867"/>
                  </a:lnTo>
                  <a:lnTo>
                    <a:pt x="266306" y="0"/>
                  </a:lnTo>
                  <a:close/>
                </a:path>
                <a:path w="631825" h="29845">
                  <a:moveTo>
                    <a:pt x="286029" y="0"/>
                  </a:moveTo>
                  <a:lnTo>
                    <a:pt x="276161" y="0"/>
                  </a:lnTo>
                  <a:lnTo>
                    <a:pt x="276161" y="9867"/>
                  </a:lnTo>
                  <a:lnTo>
                    <a:pt x="266306" y="9867"/>
                  </a:lnTo>
                  <a:lnTo>
                    <a:pt x="266306" y="19735"/>
                  </a:lnTo>
                  <a:lnTo>
                    <a:pt x="276174" y="19735"/>
                  </a:lnTo>
                  <a:lnTo>
                    <a:pt x="276174" y="9867"/>
                  </a:lnTo>
                  <a:lnTo>
                    <a:pt x="286029" y="9867"/>
                  </a:lnTo>
                  <a:lnTo>
                    <a:pt x="286029" y="0"/>
                  </a:lnTo>
                  <a:close/>
                </a:path>
                <a:path w="631825" h="29845">
                  <a:moveTo>
                    <a:pt x="335343" y="0"/>
                  </a:moveTo>
                  <a:lnTo>
                    <a:pt x="335343" y="0"/>
                  </a:lnTo>
                  <a:lnTo>
                    <a:pt x="295897" y="0"/>
                  </a:lnTo>
                  <a:lnTo>
                    <a:pt x="295897" y="9867"/>
                  </a:lnTo>
                  <a:lnTo>
                    <a:pt x="295897" y="19735"/>
                  </a:lnTo>
                  <a:lnTo>
                    <a:pt x="305765" y="19735"/>
                  </a:lnTo>
                  <a:lnTo>
                    <a:pt x="305765" y="9867"/>
                  </a:lnTo>
                  <a:lnTo>
                    <a:pt x="315620" y="9867"/>
                  </a:lnTo>
                  <a:lnTo>
                    <a:pt x="325475" y="9867"/>
                  </a:lnTo>
                  <a:lnTo>
                    <a:pt x="325475" y="19735"/>
                  </a:lnTo>
                  <a:lnTo>
                    <a:pt x="335343" y="19735"/>
                  </a:lnTo>
                  <a:lnTo>
                    <a:pt x="335343" y="9867"/>
                  </a:lnTo>
                  <a:lnTo>
                    <a:pt x="335343" y="0"/>
                  </a:lnTo>
                  <a:close/>
                </a:path>
                <a:path w="631825" h="29845">
                  <a:moveTo>
                    <a:pt x="364934" y="0"/>
                  </a:moveTo>
                  <a:lnTo>
                    <a:pt x="355079" y="0"/>
                  </a:lnTo>
                  <a:lnTo>
                    <a:pt x="345211" y="0"/>
                  </a:lnTo>
                  <a:lnTo>
                    <a:pt x="345211" y="9867"/>
                  </a:lnTo>
                  <a:lnTo>
                    <a:pt x="355066" y="9867"/>
                  </a:lnTo>
                  <a:lnTo>
                    <a:pt x="364934" y="9867"/>
                  </a:lnTo>
                  <a:lnTo>
                    <a:pt x="364934" y="0"/>
                  </a:lnTo>
                  <a:close/>
                </a:path>
                <a:path w="631825" h="29845">
                  <a:moveTo>
                    <a:pt x="414248" y="0"/>
                  </a:moveTo>
                  <a:lnTo>
                    <a:pt x="414248" y="0"/>
                  </a:lnTo>
                  <a:lnTo>
                    <a:pt x="374789" y="0"/>
                  </a:lnTo>
                  <a:lnTo>
                    <a:pt x="374789" y="9867"/>
                  </a:lnTo>
                  <a:lnTo>
                    <a:pt x="374789" y="19735"/>
                  </a:lnTo>
                  <a:lnTo>
                    <a:pt x="384657" y="19735"/>
                  </a:lnTo>
                  <a:lnTo>
                    <a:pt x="394525" y="19735"/>
                  </a:lnTo>
                  <a:lnTo>
                    <a:pt x="394525" y="9867"/>
                  </a:lnTo>
                  <a:lnTo>
                    <a:pt x="404380" y="9867"/>
                  </a:lnTo>
                  <a:lnTo>
                    <a:pt x="414248" y="9867"/>
                  </a:lnTo>
                  <a:lnTo>
                    <a:pt x="414248" y="0"/>
                  </a:lnTo>
                  <a:close/>
                </a:path>
                <a:path w="631825" h="29845">
                  <a:moveTo>
                    <a:pt x="522744" y="9867"/>
                  </a:moveTo>
                  <a:lnTo>
                    <a:pt x="512876" y="9867"/>
                  </a:lnTo>
                  <a:lnTo>
                    <a:pt x="512876" y="0"/>
                  </a:lnTo>
                  <a:lnTo>
                    <a:pt x="503021" y="0"/>
                  </a:lnTo>
                  <a:lnTo>
                    <a:pt x="453694" y="0"/>
                  </a:lnTo>
                  <a:lnTo>
                    <a:pt x="453694" y="9867"/>
                  </a:lnTo>
                  <a:lnTo>
                    <a:pt x="443839" y="9867"/>
                  </a:lnTo>
                  <a:lnTo>
                    <a:pt x="433984" y="9867"/>
                  </a:lnTo>
                  <a:lnTo>
                    <a:pt x="433984" y="0"/>
                  </a:lnTo>
                  <a:lnTo>
                    <a:pt x="424116" y="0"/>
                  </a:lnTo>
                  <a:lnTo>
                    <a:pt x="424116" y="9867"/>
                  </a:lnTo>
                  <a:lnTo>
                    <a:pt x="414248" y="9867"/>
                  </a:lnTo>
                  <a:lnTo>
                    <a:pt x="414248" y="19735"/>
                  </a:lnTo>
                  <a:lnTo>
                    <a:pt x="424116" y="19735"/>
                  </a:lnTo>
                  <a:lnTo>
                    <a:pt x="433971" y="19735"/>
                  </a:lnTo>
                  <a:lnTo>
                    <a:pt x="443839" y="19735"/>
                  </a:lnTo>
                  <a:lnTo>
                    <a:pt x="453707" y="19735"/>
                  </a:lnTo>
                  <a:lnTo>
                    <a:pt x="453707" y="9867"/>
                  </a:lnTo>
                  <a:lnTo>
                    <a:pt x="463562" y="9867"/>
                  </a:lnTo>
                  <a:lnTo>
                    <a:pt x="473430" y="9867"/>
                  </a:lnTo>
                  <a:lnTo>
                    <a:pt x="473430" y="19735"/>
                  </a:lnTo>
                  <a:lnTo>
                    <a:pt x="483298" y="19735"/>
                  </a:lnTo>
                  <a:lnTo>
                    <a:pt x="483298" y="9867"/>
                  </a:lnTo>
                  <a:lnTo>
                    <a:pt x="493153" y="9867"/>
                  </a:lnTo>
                  <a:lnTo>
                    <a:pt x="493153" y="19735"/>
                  </a:lnTo>
                  <a:lnTo>
                    <a:pt x="503008" y="19735"/>
                  </a:lnTo>
                  <a:lnTo>
                    <a:pt x="512876" y="19735"/>
                  </a:lnTo>
                  <a:lnTo>
                    <a:pt x="522744" y="19735"/>
                  </a:lnTo>
                  <a:lnTo>
                    <a:pt x="522744" y="9867"/>
                  </a:lnTo>
                  <a:close/>
                </a:path>
                <a:path w="631825" h="29845">
                  <a:moveTo>
                    <a:pt x="542467" y="0"/>
                  </a:moveTo>
                  <a:lnTo>
                    <a:pt x="532612" y="0"/>
                  </a:lnTo>
                  <a:lnTo>
                    <a:pt x="522744" y="0"/>
                  </a:lnTo>
                  <a:lnTo>
                    <a:pt x="522744" y="9867"/>
                  </a:lnTo>
                  <a:lnTo>
                    <a:pt x="532599" y="9867"/>
                  </a:lnTo>
                  <a:lnTo>
                    <a:pt x="532599" y="19735"/>
                  </a:lnTo>
                  <a:lnTo>
                    <a:pt x="542467" y="19735"/>
                  </a:lnTo>
                  <a:lnTo>
                    <a:pt x="542467" y="9867"/>
                  </a:lnTo>
                  <a:lnTo>
                    <a:pt x="542467" y="0"/>
                  </a:lnTo>
                  <a:close/>
                </a:path>
                <a:path w="631825" h="29845">
                  <a:moveTo>
                    <a:pt x="601649" y="0"/>
                  </a:moveTo>
                  <a:lnTo>
                    <a:pt x="591781" y="0"/>
                  </a:lnTo>
                  <a:lnTo>
                    <a:pt x="581914" y="0"/>
                  </a:lnTo>
                  <a:lnTo>
                    <a:pt x="581914" y="9867"/>
                  </a:lnTo>
                  <a:lnTo>
                    <a:pt x="572058" y="9867"/>
                  </a:lnTo>
                  <a:lnTo>
                    <a:pt x="572058" y="0"/>
                  </a:lnTo>
                  <a:lnTo>
                    <a:pt x="562190" y="0"/>
                  </a:lnTo>
                  <a:lnTo>
                    <a:pt x="562190" y="9867"/>
                  </a:lnTo>
                  <a:lnTo>
                    <a:pt x="562190" y="19735"/>
                  </a:lnTo>
                  <a:lnTo>
                    <a:pt x="572058" y="19735"/>
                  </a:lnTo>
                  <a:lnTo>
                    <a:pt x="581926" y="19735"/>
                  </a:lnTo>
                  <a:lnTo>
                    <a:pt x="581926" y="9867"/>
                  </a:lnTo>
                  <a:lnTo>
                    <a:pt x="591781" y="9867"/>
                  </a:lnTo>
                  <a:lnTo>
                    <a:pt x="601649" y="9867"/>
                  </a:lnTo>
                  <a:lnTo>
                    <a:pt x="601649" y="0"/>
                  </a:lnTo>
                  <a:close/>
                </a:path>
                <a:path w="631825" h="29845">
                  <a:moveTo>
                    <a:pt x="631240" y="0"/>
                  </a:moveTo>
                  <a:lnTo>
                    <a:pt x="621372" y="0"/>
                  </a:lnTo>
                  <a:lnTo>
                    <a:pt x="611505" y="0"/>
                  </a:lnTo>
                  <a:lnTo>
                    <a:pt x="611505" y="9867"/>
                  </a:lnTo>
                  <a:lnTo>
                    <a:pt x="611505" y="19735"/>
                  </a:lnTo>
                  <a:lnTo>
                    <a:pt x="621372" y="19735"/>
                  </a:lnTo>
                  <a:lnTo>
                    <a:pt x="621372" y="9867"/>
                  </a:lnTo>
                  <a:lnTo>
                    <a:pt x="631240" y="9867"/>
                  </a:lnTo>
                  <a:lnTo>
                    <a:pt x="63124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511009" y="5498718"/>
              <a:ext cx="641350" cy="29845"/>
            </a:xfrm>
            <a:custGeom>
              <a:avLst/>
              <a:gdLst/>
              <a:ahLst/>
              <a:cxnLst/>
              <a:rect l="l" t="t" r="r" b="b"/>
              <a:pathLst>
                <a:path w="641350" h="29845">
                  <a:moveTo>
                    <a:pt x="19735" y="9855"/>
                  </a:moveTo>
                  <a:lnTo>
                    <a:pt x="9867" y="9855"/>
                  </a:lnTo>
                  <a:lnTo>
                    <a:pt x="9867" y="19723"/>
                  </a:lnTo>
                  <a:lnTo>
                    <a:pt x="0" y="19723"/>
                  </a:lnTo>
                  <a:lnTo>
                    <a:pt x="0" y="29591"/>
                  </a:lnTo>
                  <a:lnTo>
                    <a:pt x="9867" y="29591"/>
                  </a:lnTo>
                  <a:lnTo>
                    <a:pt x="19735" y="29591"/>
                  </a:lnTo>
                  <a:lnTo>
                    <a:pt x="19735" y="19723"/>
                  </a:lnTo>
                  <a:lnTo>
                    <a:pt x="19735" y="9855"/>
                  </a:lnTo>
                  <a:close/>
                </a:path>
                <a:path w="641350" h="29845">
                  <a:moveTo>
                    <a:pt x="69049" y="19723"/>
                  </a:moveTo>
                  <a:lnTo>
                    <a:pt x="59194" y="19723"/>
                  </a:lnTo>
                  <a:lnTo>
                    <a:pt x="59194" y="9855"/>
                  </a:lnTo>
                  <a:lnTo>
                    <a:pt x="49326" y="9855"/>
                  </a:lnTo>
                  <a:lnTo>
                    <a:pt x="39458" y="9855"/>
                  </a:lnTo>
                  <a:lnTo>
                    <a:pt x="39458" y="19723"/>
                  </a:lnTo>
                  <a:lnTo>
                    <a:pt x="29591" y="19723"/>
                  </a:lnTo>
                  <a:lnTo>
                    <a:pt x="29591" y="29591"/>
                  </a:lnTo>
                  <a:lnTo>
                    <a:pt x="39458" y="29591"/>
                  </a:lnTo>
                  <a:lnTo>
                    <a:pt x="49326" y="29591"/>
                  </a:lnTo>
                  <a:lnTo>
                    <a:pt x="59182" y="29591"/>
                  </a:lnTo>
                  <a:lnTo>
                    <a:pt x="69049" y="29591"/>
                  </a:lnTo>
                  <a:lnTo>
                    <a:pt x="69049" y="19723"/>
                  </a:lnTo>
                  <a:close/>
                </a:path>
                <a:path w="641350" h="29845">
                  <a:moveTo>
                    <a:pt x="187413" y="0"/>
                  </a:moveTo>
                  <a:lnTo>
                    <a:pt x="177546" y="0"/>
                  </a:lnTo>
                  <a:lnTo>
                    <a:pt x="177546" y="9855"/>
                  </a:lnTo>
                  <a:lnTo>
                    <a:pt x="167678" y="9855"/>
                  </a:lnTo>
                  <a:lnTo>
                    <a:pt x="157822" y="9855"/>
                  </a:lnTo>
                  <a:lnTo>
                    <a:pt x="157822" y="0"/>
                  </a:lnTo>
                  <a:lnTo>
                    <a:pt x="147955" y="0"/>
                  </a:lnTo>
                  <a:lnTo>
                    <a:pt x="138087" y="0"/>
                  </a:lnTo>
                  <a:lnTo>
                    <a:pt x="138087" y="9855"/>
                  </a:lnTo>
                  <a:lnTo>
                    <a:pt x="128231" y="9855"/>
                  </a:lnTo>
                  <a:lnTo>
                    <a:pt x="128231" y="0"/>
                  </a:lnTo>
                  <a:lnTo>
                    <a:pt x="118364" y="0"/>
                  </a:lnTo>
                  <a:lnTo>
                    <a:pt x="108496" y="0"/>
                  </a:lnTo>
                  <a:lnTo>
                    <a:pt x="108496" y="9855"/>
                  </a:lnTo>
                  <a:lnTo>
                    <a:pt x="98640" y="9855"/>
                  </a:lnTo>
                  <a:lnTo>
                    <a:pt x="88773" y="9855"/>
                  </a:lnTo>
                  <a:lnTo>
                    <a:pt x="78917" y="9855"/>
                  </a:lnTo>
                  <a:lnTo>
                    <a:pt x="69049" y="9855"/>
                  </a:lnTo>
                  <a:lnTo>
                    <a:pt x="69049" y="19723"/>
                  </a:lnTo>
                  <a:lnTo>
                    <a:pt x="78905" y="19723"/>
                  </a:lnTo>
                  <a:lnTo>
                    <a:pt x="78905" y="29591"/>
                  </a:lnTo>
                  <a:lnTo>
                    <a:pt x="88773" y="29591"/>
                  </a:lnTo>
                  <a:lnTo>
                    <a:pt x="98640" y="29591"/>
                  </a:lnTo>
                  <a:lnTo>
                    <a:pt x="98640" y="19723"/>
                  </a:lnTo>
                  <a:lnTo>
                    <a:pt x="108496" y="19723"/>
                  </a:lnTo>
                  <a:lnTo>
                    <a:pt x="187413" y="19723"/>
                  </a:lnTo>
                  <a:lnTo>
                    <a:pt x="187413" y="9867"/>
                  </a:lnTo>
                  <a:lnTo>
                    <a:pt x="187413" y="0"/>
                  </a:lnTo>
                  <a:close/>
                </a:path>
                <a:path w="641350" h="29845">
                  <a:moveTo>
                    <a:pt x="226860" y="0"/>
                  </a:moveTo>
                  <a:lnTo>
                    <a:pt x="216992" y="0"/>
                  </a:lnTo>
                  <a:lnTo>
                    <a:pt x="216992" y="9855"/>
                  </a:lnTo>
                  <a:lnTo>
                    <a:pt x="207137" y="9855"/>
                  </a:lnTo>
                  <a:lnTo>
                    <a:pt x="197269" y="9855"/>
                  </a:lnTo>
                  <a:lnTo>
                    <a:pt x="197269" y="19723"/>
                  </a:lnTo>
                  <a:lnTo>
                    <a:pt x="207124" y="19723"/>
                  </a:lnTo>
                  <a:lnTo>
                    <a:pt x="216992" y="19723"/>
                  </a:lnTo>
                  <a:lnTo>
                    <a:pt x="216992" y="9867"/>
                  </a:lnTo>
                  <a:lnTo>
                    <a:pt x="226860" y="9867"/>
                  </a:lnTo>
                  <a:lnTo>
                    <a:pt x="226860" y="0"/>
                  </a:lnTo>
                  <a:close/>
                </a:path>
                <a:path w="641350" h="29845">
                  <a:moveTo>
                    <a:pt x="256451" y="0"/>
                  </a:moveTo>
                  <a:lnTo>
                    <a:pt x="246583" y="0"/>
                  </a:lnTo>
                  <a:lnTo>
                    <a:pt x="236715" y="0"/>
                  </a:lnTo>
                  <a:lnTo>
                    <a:pt x="236715" y="9867"/>
                  </a:lnTo>
                  <a:lnTo>
                    <a:pt x="246583" y="9867"/>
                  </a:lnTo>
                  <a:lnTo>
                    <a:pt x="256451" y="9867"/>
                  </a:lnTo>
                  <a:lnTo>
                    <a:pt x="256451" y="0"/>
                  </a:lnTo>
                  <a:close/>
                </a:path>
                <a:path w="641350" h="29845">
                  <a:moveTo>
                    <a:pt x="286042" y="0"/>
                  </a:moveTo>
                  <a:lnTo>
                    <a:pt x="276174" y="0"/>
                  </a:lnTo>
                  <a:lnTo>
                    <a:pt x="266306" y="0"/>
                  </a:lnTo>
                  <a:lnTo>
                    <a:pt x="266306" y="9867"/>
                  </a:lnTo>
                  <a:lnTo>
                    <a:pt x="276174" y="9867"/>
                  </a:lnTo>
                  <a:lnTo>
                    <a:pt x="276174" y="19723"/>
                  </a:lnTo>
                  <a:lnTo>
                    <a:pt x="286042" y="19723"/>
                  </a:lnTo>
                  <a:lnTo>
                    <a:pt x="286042" y="9867"/>
                  </a:lnTo>
                  <a:lnTo>
                    <a:pt x="286042" y="0"/>
                  </a:lnTo>
                  <a:close/>
                </a:path>
                <a:path w="641350" h="29845">
                  <a:moveTo>
                    <a:pt x="345211" y="9855"/>
                  </a:moveTo>
                  <a:lnTo>
                    <a:pt x="335356" y="9855"/>
                  </a:lnTo>
                  <a:lnTo>
                    <a:pt x="335356" y="0"/>
                  </a:lnTo>
                  <a:lnTo>
                    <a:pt x="325488" y="0"/>
                  </a:lnTo>
                  <a:lnTo>
                    <a:pt x="325488" y="9855"/>
                  </a:lnTo>
                  <a:lnTo>
                    <a:pt x="315633" y="9855"/>
                  </a:lnTo>
                  <a:lnTo>
                    <a:pt x="315633" y="0"/>
                  </a:lnTo>
                  <a:lnTo>
                    <a:pt x="305765" y="0"/>
                  </a:lnTo>
                  <a:lnTo>
                    <a:pt x="305765" y="9855"/>
                  </a:lnTo>
                  <a:lnTo>
                    <a:pt x="305765" y="19723"/>
                  </a:lnTo>
                  <a:lnTo>
                    <a:pt x="315620" y="19723"/>
                  </a:lnTo>
                  <a:lnTo>
                    <a:pt x="325488" y="19723"/>
                  </a:lnTo>
                  <a:lnTo>
                    <a:pt x="325488" y="9867"/>
                  </a:lnTo>
                  <a:lnTo>
                    <a:pt x="335343" y="9867"/>
                  </a:lnTo>
                  <a:lnTo>
                    <a:pt x="335343" y="19723"/>
                  </a:lnTo>
                  <a:lnTo>
                    <a:pt x="345211" y="19723"/>
                  </a:lnTo>
                  <a:lnTo>
                    <a:pt x="345211" y="9855"/>
                  </a:lnTo>
                  <a:close/>
                </a:path>
                <a:path w="641350" h="29845">
                  <a:moveTo>
                    <a:pt x="384670" y="0"/>
                  </a:moveTo>
                  <a:lnTo>
                    <a:pt x="374802" y="0"/>
                  </a:lnTo>
                  <a:lnTo>
                    <a:pt x="364947" y="0"/>
                  </a:lnTo>
                  <a:lnTo>
                    <a:pt x="355079" y="0"/>
                  </a:lnTo>
                  <a:lnTo>
                    <a:pt x="355079" y="9855"/>
                  </a:lnTo>
                  <a:lnTo>
                    <a:pt x="355079" y="19723"/>
                  </a:lnTo>
                  <a:lnTo>
                    <a:pt x="364947" y="19723"/>
                  </a:lnTo>
                  <a:lnTo>
                    <a:pt x="364947" y="9867"/>
                  </a:lnTo>
                  <a:lnTo>
                    <a:pt x="374802" y="9867"/>
                  </a:lnTo>
                  <a:lnTo>
                    <a:pt x="374802" y="19723"/>
                  </a:lnTo>
                  <a:lnTo>
                    <a:pt x="384670" y="19723"/>
                  </a:lnTo>
                  <a:lnTo>
                    <a:pt x="384670" y="9867"/>
                  </a:lnTo>
                  <a:lnTo>
                    <a:pt x="384670" y="0"/>
                  </a:lnTo>
                  <a:close/>
                </a:path>
                <a:path w="641350" h="29845">
                  <a:moveTo>
                    <a:pt x="414261" y="0"/>
                  </a:moveTo>
                  <a:lnTo>
                    <a:pt x="404393" y="0"/>
                  </a:lnTo>
                  <a:lnTo>
                    <a:pt x="394525" y="0"/>
                  </a:lnTo>
                  <a:lnTo>
                    <a:pt x="394525" y="9867"/>
                  </a:lnTo>
                  <a:lnTo>
                    <a:pt x="404393" y="9867"/>
                  </a:lnTo>
                  <a:lnTo>
                    <a:pt x="414261" y="9867"/>
                  </a:lnTo>
                  <a:lnTo>
                    <a:pt x="414261" y="0"/>
                  </a:lnTo>
                  <a:close/>
                </a:path>
                <a:path w="641350" h="29845">
                  <a:moveTo>
                    <a:pt x="443852" y="9855"/>
                  </a:moveTo>
                  <a:lnTo>
                    <a:pt x="433984" y="9855"/>
                  </a:lnTo>
                  <a:lnTo>
                    <a:pt x="424116" y="9855"/>
                  </a:lnTo>
                  <a:lnTo>
                    <a:pt x="424116" y="19723"/>
                  </a:lnTo>
                  <a:lnTo>
                    <a:pt x="433984" y="19723"/>
                  </a:lnTo>
                  <a:lnTo>
                    <a:pt x="443852" y="19723"/>
                  </a:lnTo>
                  <a:lnTo>
                    <a:pt x="443852" y="9855"/>
                  </a:lnTo>
                  <a:close/>
                </a:path>
                <a:path w="641350" h="29845">
                  <a:moveTo>
                    <a:pt x="463575" y="9855"/>
                  </a:moveTo>
                  <a:lnTo>
                    <a:pt x="453707" y="9855"/>
                  </a:lnTo>
                  <a:lnTo>
                    <a:pt x="453707" y="19723"/>
                  </a:lnTo>
                  <a:lnTo>
                    <a:pt x="463575" y="19723"/>
                  </a:lnTo>
                  <a:lnTo>
                    <a:pt x="463575" y="9855"/>
                  </a:lnTo>
                  <a:close/>
                </a:path>
                <a:path w="641350" h="29845">
                  <a:moveTo>
                    <a:pt x="483298" y="9855"/>
                  </a:moveTo>
                  <a:lnTo>
                    <a:pt x="473430" y="9855"/>
                  </a:lnTo>
                  <a:lnTo>
                    <a:pt x="473430" y="19723"/>
                  </a:lnTo>
                  <a:lnTo>
                    <a:pt x="483298" y="19723"/>
                  </a:lnTo>
                  <a:lnTo>
                    <a:pt x="483298" y="9855"/>
                  </a:lnTo>
                  <a:close/>
                </a:path>
                <a:path w="641350" h="29845">
                  <a:moveTo>
                    <a:pt x="552335" y="0"/>
                  </a:moveTo>
                  <a:lnTo>
                    <a:pt x="542467" y="0"/>
                  </a:lnTo>
                  <a:lnTo>
                    <a:pt x="542467" y="9855"/>
                  </a:lnTo>
                  <a:lnTo>
                    <a:pt x="532612" y="9855"/>
                  </a:lnTo>
                  <a:lnTo>
                    <a:pt x="532612" y="0"/>
                  </a:lnTo>
                  <a:lnTo>
                    <a:pt x="522744" y="0"/>
                  </a:lnTo>
                  <a:lnTo>
                    <a:pt x="512889" y="0"/>
                  </a:lnTo>
                  <a:lnTo>
                    <a:pt x="503021" y="0"/>
                  </a:lnTo>
                  <a:lnTo>
                    <a:pt x="493153" y="0"/>
                  </a:lnTo>
                  <a:lnTo>
                    <a:pt x="493153" y="9867"/>
                  </a:lnTo>
                  <a:lnTo>
                    <a:pt x="503021" y="9867"/>
                  </a:lnTo>
                  <a:lnTo>
                    <a:pt x="503021" y="19723"/>
                  </a:lnTo>
                  <a:lnTo>
                    <a:pt x="512876" y="19723"/>
                  </a:lnTo>
                  <a:lnTo>
                    <a:pt x="522744" y="19723"/>
                  </a:lnTo>
                  <a:lnTo>
                    <a:pt x="522744" y="9867"/>
                  </a:lnTo>
                  <a:lnTo>
                    <a:pt x="532612" y="9867"/>
                  </a:lnTo>
                  <a:lnTo>
                    <a:pt x="532612" y="19723"/>
                  </a:lnTo>
                  <a:lnTo>
                    <a:pt x="542480" y="19723"/>
                  </a:lnTo>
                  <a:lnTo>
                    <a:pt x="542480" y="9867"/>
                  </a:lnTo>
                  <a:lnTo>
                    <a:pt x="552335" y="9867"/>
                  </a:lnTo>
                  <a:lnTo>
                    <a:pt x="552335" y="0"/>
                  </a:lnTo>
                  <a:close/>
                </a:path>
                <a:path w="641350" h="29845">
                  <a:moveTo>
                    <a:pt x="641108" y="0"/>
                  </a:moveTo>
                  <a:lnTo>
                    <a:pt x="641108" y="0"/>
                  </a:lnTo>
                  <a:lnTo>
                    <a:pt x="591781" y="0"/>
                  </a:lnTo>
                  <a:lnTo>
                    <a:pt x="591781" y="9855"/>
                  </a:lnTo>
                  <a:lnTo>
                    <a:pt x="581926" y="9855"/>
                  </a:lnTo>
                  <a:lnTo>
                    <a:pt x="572071" y="9855"/>
                  </a:lnTo>
                  <a:lnTo>
                    <a:pt x="572071" y="0"/>
                  </a:lnTo>
                  <a:lnTo>
                    <a:pt x="562203" y="0"/>
                  </a:lnTo>
                  <a:lnTo>
                    <a:pt x="562203" y="9867"/>
                  </a:lnTo>
                  <a:lnTo>
                    <a:pt x="572058" y="9867"/>
                  </a:lnTo>
                  <a:lnTo>
                    <a:pt x="572058" y="19723"/>
                  </a:lnTo>
                  <a:lnTo>
                    <a:pt x="611517" y="19723"/>
                  </a:lnTo>
                  <a:lnTo>
                    <a:pt x="611517" y="9867"/>
                  </a:lnTo>
                  <a:lnTo>
                    <a:pt x="621372" y="9867"/>
                  </a:lnTo>
                  <a:lnTo>
                    <a:pt x="621372" y="19723"/>
                  </a:lnTo>
                  <a:lnTo>
                    <a:pt x="631240" y="19723"/>
                  </a:lnTo>
                  <a:lnTo>
                    <a:pt x="631240" y="9867"/>
                  </a:lnTo>
                  <a:lnTo>
                    <a:pt x="641108" y="9867"/>
                  </a:lnTo>
                  <a:lnTo>
                    <a:pt x="64110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511009" y="5518441"/>
              <a:ext cx="631825" cy="20320"/>
            </a:xfrm>
            <a:custGeom>
              <a:avLst/>
              <a:gdLst/>
              <a:ahLst/>
              <a:cxnLst/>
              <a:rect l="l" t="t" r="r" b="b"/>
              <a:pathLst>
                <a:path w="631825" h="20320">
                  <a:moveTo>
                    <a:pt x="9867" y="9855"/>
                  </a:moveTo>
                  <a:lnTo>
                    <a:pt x="0" y="9855"/>
                  </a:lnTo>
                  <a:lnTo>
                    <a:pt x="0" y="19723"/>
                  </a:lnTo>
                  <a:lnTo>
                    <a:pt x="9867" y="19723"/>
                  </a:lnTo>
                  <a:lnTo>
                    <a:pt x="9867" y="9855"/>
                  </a:lnTo>
                  <a:close/>
                </a:path>
                <a:path w="631825" h="20320">
                  <a:moveTo>
                    <a:pt x="39458" y="9855"/>
                  </a:moveTo>
                  <a:lnTo>
                    <a:pt x="29603" y="9855"/>
                  </a:lnTo>
                  <a:lnTo>
                    <a:pt x="19735" y="9855"/>
                  </a:lnTo>
                  <a:lnTo>
                    <a:pt x="19735" y="19723"/>
                  </a:lnTo>
                  <a:lnTo>
                    <a:pt x="29591" y="19723"/>
                  </a:lnTo>
                  <a:lnTo>
                    <a:pt x="39458" y="19723"/>
                  </a:lnTo>
                  <a:lnTo>
                    <a:pt x="39458" y="9855"/>
                  </a:lnTo>
                  <a:close/>
                </a:path>
                <a:path w="631825" h="20320">
                  <a:moveTo>
                    <a:pt x="157822" y="9855"/>
                  </a:moveTo>
                  <a:lnTo>
                    <a:pt x="147955" y="9855"/>
                  </a:lnTo>
                  <a:lnTo>
                    <a:pt x="138087" y="9855"/>
                  </a:lnTo>
                  <a:lnTo>
                    <a:pt x="138087" y="0"/>
                  </a:lnTo>
                  <a:lnTo>
                    <a:pt x="88773" y="0"/>
                  </a:lnTo>
                  <a:lnTo>
                    <a:pt x="88773" y="9855"/>
                  </a:lnTo>
                  <a:lnTo>
                    <a:pt x="78905" y="9855"/>
                  </a:lnTo>
                  <a:lnTo>
                    <a:pt x="78905" y="19723"/>
                  </a:lnTo>
                  <a:lnTo>
                    <a:pt x="88773" y="19723"/>
                  </a:lnTo>
                  <a:lnTo>
                    <a:pt x="98640" y="19723"/>
                  </a:lnTo>
                  <a:lnTo>
                    <a:pt x="108496" y="19723"/>
                  </a:lnTo>
                  <a:lnTo>
                    <a:pt x="118364" y="19723"/>
                  </a:lnTo>
                  <a:lnTo>
                    <a:pt x="118364" y="9867"/>
                  </a:lnTo>
                  <a:lnTo>
                    <a:pt x="128219" y="9867"/>
                  </a:lnTo>
                  <a:lnTo>
                    <a:pt x="138087" y="9867"/>
                  </a:lnTo>
                  <a:lnTo>
                    <a:pt x="138087" y="19723"/>
                  </a:lnTo>
                  <a:lnTo>
                    <a:pt x="147955" y="19723"/>
                  </a:lnTo>
                  <a:lnTo>
                    <a:pt x="157822" y="19723"/>
                  </a:lnTo>
                  <a:lnTo>
                    <a:pt x="157822" y="9855"/>
                  </a:lnTo>
                  <a:close/>
                </a:path>
                <a:path w="631825" h="20320">
                  <a:moveTo>
                    <a:pt x="187413" y="0"/>
                  </a:moveTo>
                  <a:lnTo>
                    <a:pt x="177546" y="0"/>
                  </a:lnTo>
                  <a:lnTo>
                    <a:pt x="177546" y="9855"/>
                  </a:lnTo>
                  <a:lnTo>
                    <a:pt x="167678" y="9855"/>
                  </a:lnTo>
                  <a:lnTo>
                    <a:pt x="167678" y="19723"/>
                  </a:lnTo>
                  <a:lnTo>
                    <a:pt x="177546" y="19723"/>
                  </a:lnTo>
                  <a:lnTo>
                    <a:pt x="187413" y="19723"/>
                  </a:lnTo>
                  <a:lnTo>
                    <a:pt x="187413" y="9867"/>
                  </a:lnTo>
                  <a:lnTo>
                    <a:pt x="187413" y="0"/>
                  </a:lnTo>
                  <a:close/>
                </a:path>
                <a:path w="631825" h="20320">
                  <a:moveTo>
                    <a:pt x="266306" y="0"/>
                  </a:moveTo>
                  <a:lnTo>
                    <a:pt x="256451" y="0"/>
                  </a:lnTo>
                  <a:lnTo>
                    <a:pt x="246583" y="0"/>
                  </a:lnTo>
                  <a:lnTo>
                    <a:pt x="246583" y="9855"/>
                  </a:lnTo>
                  <a:lnTo>
                    <a:pt x="236728" y="9855"/>
                  </a:lnTo>
                  <a:lnTo>
                    <a:pt x="236728" y="0"/>
                  </a:lnTo>
                  <a:lnTo>
                    <a:pt x="226860" y="0"/>
                  </a:lnTo>
                  <a:lnTo>
                    <a:pt x="216992" y="0"/>
                  </a:lnTo>
                  <a:lnTo>
                    <a:pt x="216992" y="9867"/>
                  </a:lnTo>
                  <a:lnTo>
                    <a:pt x="226860" y="9867"/>
                  </a:lnTo>
                  <a:lnTo>
                    <a:pt x="226860" y="19723"/>
                  </a:lnTo>
                  <a:lnTo>
                    <a:pt x="236715" y="19723"/>
                  </a:lnTo>
                  <a:lnTo>
                    <a:pt x="246583" y="19723"/>
                  </a:lnTo>
                  <a:lnTo>
                    <a:pt x="246583" y="9867"/>
                  </a:lnTo>
                  <a:lnTo>
                    <a:pt x="256438" y="9867"/>
                  </a:lnTo>
                  <a:lnTo>
                    <a:pt x="266306" y="9867"/>
                  </a:lnTo>
                  <a:lnTo>
                    <a:pt x="266306" y="0"/>
                  </a:lnTo>
                  <a:close/>
                </a:path>
                <a:path w="631825" h="20320">
                  <a:moveTo>
                    <a:pt x="295897" y="9855"/>
                  </a:moveTo>
                  <a:lnTo>
                    <a:pt x="286042" y="9855"/>
                  </a:lnTo>
                  <a:lnTo>
                    <a:pt x="286042" y="0"/>
                  </a:lnTo>
                  <a:lnTo>
                    <a:pt x="276174" y="0"/>
                  </a:lnTo>
                  <a:lnTo>
                    <a:pt x="276174" y="9867"/>
                  </a:lnTo>
                  <a:lnTo>
                    <a:pt x="286029" y="9867"/>
                  </a:lnTo>
                  <a:lnTo>
                    <a:pt x="286029" y="19723"/>
                  </a:lnTo>
                  <a:lnTo>
                    <a:pt x="295897" y="19723"/>
                  </a:lnTo>
                  <a:lnTo>
                    <a:pt x="295897" y="9855"/>
                  </a:lnTo>
                  <a:close/>
                </a:path>
                <a:path w="631825" h="20320">
                  <a:moveTo>
                    <a:pt x="335356" y="0"/>
                  </a:moveTo>
                  <a:lnTo>
                    <a:pt x="325488" y="0"/>
                  </a:lnTo>
                  <a:lnTo>
                    <a:pt x="315620" y="0"/>
                  </a:lnTo>
                  <a:lnTo>
                    <a:pt x="315620" y="9855"/>
                  </a:lnTo>
                  <a:lnTo>
                    <a:pt x="305765" y="9855"/>
                  </a:lnTo>
                  <a:lnTo>
                    <a:pt x="305765" y="19723"/>
                  </a:lnTo>
                  <a:lnTo>
                    <a:pt x="315620" y="19723"/>
                  </a:lnTo>
                  <a:lnTo>
                    <a:pt x="325488" y="19723"/>
                  </a:lnTo>
                  <a:lnTo>
                    <a:pt x="325488" y="9867"/>
                  </a:lnTo>
                  <a:lnTo>
                    <a:pt x="335356" y="9867"/>
                  </a:lnTo>
                  <a:lnTo>
                    <a:pt x="335356" y="0"/>
                  </a:lnTo>
                  <a:close/>
                </a:path>
                <a:path w="631825" h="20320">
                  <a:moveTo>
                    <a:pt x="364947" y="0"/>
                  </a:moveTo>
                  <a:lnTo>
                    <a:pt x="355079" y="0"/>
                  </a:lnTo>
                  <a:lnTo>
                    <a:pt x="345211" y="0"/>
                  </a:lnTo>
                  <a:lnTo>
                    <a:pt x="345211" y="9855"/>
                  </a:lnTo>
                  <a:lnTo>
                    <a:pt x="345211" y="19723"/>
                  </a:lnTo>
                  <a:lnTo>
                    <a:pt x="355079" y="19723"/>
                  </a:lnTo>
                  <a:lnTo>
                    <a:pt x="355079" y="9867"/>
                  </a:lnTo>
                  <a:lnTo>
                    <a:pt x="364947" y="9867"/>
                  </a:lnTo>
                  <a:lnTo>
                    <a:pt x="364947" y="0"/>
                  </a:lnTo>
                  <a:close/>
                </a:path>
                <a:path w="631825" h="20320">
                  <a:moveTo>
                    <a:pt x="394525" y="0"/>
                  </a:moveTo>
                  <a:lnTo>
                    <a:pt x="384657" y="0"/>
                  </a:lnTo>
                  <a:lnTo>
                    <a:pt x="384657" y="9855"/>
                  </a:lnTo>
                  <a:lnTo>
                    <a:pt x="374802" y="9855"/>
                  </a:lnTo>
                  <a:lnTo>
                    <a:pt x="374802" y="19723"/>
                  </a:lnTo>
                  <a:lnTo>
                    <a:pt x="384670" y="19723"/>
                  </a:lnTo>
                  <a:lnTo>
                    <a:pt x="384670" y="9867"/>
                  </a:lnTo>
                  <a:lnTo>
                    <a:pt x="394525" y="9867"/>
                  </a:lnTo>
                  <a:lnTo>
                    <a:pt x="394525" y="0"/>
                  </a:lnTo>
                  <a:close/>
                </a:path>
                <a:path w="631825" h="20320">
                  <a:moveTo>
                    <a:pt x="414261" y="9855"/>
                  </a:moveTo>
                  <a:lnTo>
                    <a:pt x="404393" y="9855"/>
                  </a:lnTo>
                  <a:lnTo>
                    <a:pt x="404393" y="19723"/>
                  </a:lnTo>
                  <a:lnTo>
                    <a:pt x="414261" y="19723"/>
                  </a:lnTo>
                  <a:lnTo>
                    <a:pt x="414261" y="9855"/>
                  </a:lnTo>
                  <a:close/>
                </a:path>
                <a:path w="631825" h="20320">
                  <a:moveTo>
                    <a:pt x="453707" y="0"/>
                  </a:moveTo>
                  <a:lnTo>
                    <a:pt x="443852" y="0"/>
                  </a:lnTo>
                  <a:lnTo>
                    <a:pt x="433984" y="0"/>
                  </a:lnTo>
                  <a:lnTo>
                    <a:pt x="424116" y="0"/>
                  </a:lnTo>
                  <a:lnTo>
                    <a:pt x="424116" y="9855"/>
                  </a:lnTo>
                  <a:lnTo>
                    <a:pt x="424116" y="19723"/>
                  </a:lnTo>
                  <a:lnTo>
                    <a:pt x="433984" y="19723"/>
                  </a:lnTo>
                  <a:lnTo>
                    <a:pt x="433984" y="9867"/>
                  </a:lnTo>
                  <a:lnTo>
                    <a:pt x="443839" y="9867"/>
                  </a:lnTo>
                  <a:lnTo>
                    <a:pt x="453707" y="9867"/>
                  </a:lnTo>
                  <a:lnTo>
                    <a:pt x="453707" y="0"/>
                  </a:lnTo>
                  <a:close/>
                </a:path>
                <a:path w="631825" h="20320">
                  <a:moveTo>
                    <a:pt x="512889" y="0"/>
                  </a:moveTo>
                  <a:lnTo>
                    <a:pt x="512889" y="0"/>
                  </a:lnTo>
                  <a:lnTo>
                    <a:pt x="473430" y="0"/>
                  </a:lnTo>
                  <a:lnTo>
                    <a:pt x="473430" y="9867"/>
                  </a:lnTo>
                  <a:lnTo>
                    <a:pt x="512889" y="9867"/>
                  </a:lnTo>
                  <a:lnTo>
                    <a:pt x="512889" y="0"/>
                  </a:lnTo>
                  <a:close/>
                </a:path>
                <a:path w="631825" h="20320">
                  <a:moveTo>
                    <a:pt x="542480" y="0"/>
                  </a:moveTo>
                  <a:lnTo>
                    <a:pt x="532612" y="0"/>
                  </a:lnTo>
                  <a:lnTo>
                    <a:pt x="522744" y="0"/>
                  </a:lnTo>
                  <a:lnTo>
                    <a:pt x="522744" y="9867"/>
                  </a:lnTo>
                  <a:lnTo>
                    <a:pt x="532612" y="9867"/>
                  </a:lnTo>
                  <a:lnTo>
                    <a:pt x="542480" y="9867"/>
                  </a:lnTo>
                  <a:lnTo>
                    <a:pt x="542480" y="0"/>
                  </a:lnTo>
                  <a:close/>
                </a:path>
                <a:path w="631825" h="20320">
                  <a:moveTo>
                    <a:pt x="572071" y="0"/>
                  </a:moveTo>
                  <a:lnTo>
                    <a:pt x="562203" y="0"/>
                  </a:lnTo>
                  <a:lnTo>
                    <a:pt x="552335" y="0"/>
                  </a:lnTo>
                  <a:lnTo>
                    <a:pt x="552335" y="9867"/>
                  </a:lnTo>
                  <a:lnTo>
                    <a:pt x="562203" y="9867"/>
                  </a:lnTo>
                  <a:lnTo>
                    <a:pt x="572071" y="9867"/>
                  </a:lnTo>
                  <a:lnTo>
                    <a:pt x="572071" y="0"/>
                  </a:lnTo>
                  <a:close/>
                </a:path>
                <a:path w="631825" h="20320">
                  <a:moveTo>
                    <a:pt x="611517" y="0"/>
                  </a:moveTo>
                  <a:lnTo>
                    <a:pt x="601649" y="0"/>
                  </a:lnTo>
                  <a:lnTo>
                    <a:pt x="591794" y="0"/>
                  </a:lnTo>
                  <a:lnTo>
                    <a:pt x="581926" y="0"/>
                  </a:lnTo>
                  <a:lnTo>
                    <a:pt x="581926" y="9867"/>
                  </a:lnTo>
                  <a:lnTo>
                    <a:pt x="591781" y="9867"/>
                  </a:lnTo>
                  <a:lnTo>
                    <a:pt x="601649" y="9867"/>
                  </a:lnTo>
                  <a:lnTo>
                    <a:pt x="611517" y="9867"/>
                  </a:lnTo>
                  <a:lnTo>
                    <a:pt x="611517" y="0"/>
                  </a:lnTo>
                  <a:close/>
                </a:path>
                <a:path w="631825" h="20320">
                  <a:moveTo>
                    <a:pt x="631240" y="0"/>
                  </a:moveTo>
                  <a:lnTo>
                    <a:pt x="621372" y="0"/>
                  </a:lnTo>
                  <a:lnTo>
                    <a:pt x="621372" y="9867"/>
                  </a:lnTo>
                  <a:lnTo>
                    <a:pt x="631240" y="9867"/>
                  </a:lnTo>
                  <a:lnTo>
                    <a:pt x="63124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974584" y="5533226"/>
              <a:ext cx="128270" cy="0"/>
            </a:xfrm>
            <a:custGeom>
              <a:avLst/>
              <a:gdLst/>
              <a:ahLst/>
              <a:cxnLst/>
              <a:rect l="l" t="t" r="r" b="b"/>
              <a:pathLst>
                <a:path w="128269">
                  <a:moveTo>
                    <a:pt x="0" y="0"/>
                  </a:moveTo>
                  <a:lnTo>
                    <a:pt x="128231" y="0"/>
                  </a:lnTo>
                </a:path>
              </a:pathLst>
            </a:custGeom>
            <a:ln w="9867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511009" y="5528297"/>
              <a:ext cx="641350" cy="29845"/>
            </a:xfrm>
            <a:custGeom>
              <a:avLst/>
              <a:gdLst/>
              <a:ahLst/>
              <a:cxnLst/>
              <a:rect l="l" t="t" r="r" b="b"/>
              <a:pathLst>
                <a:path w="641350" h="29845">
                  <a:moveTo>
                    <a:pt x="9867" y="9867"/>
                  </a:moveTo>
                  <a:lnTo>
                    <a:pt x="0" y="9867"/>
                  </a:lnTo>
                  <a:lnTo>
                    <a:pt x="0" y="19735"/>
                  </a:lnTo>
                  <a:lnTo>
                    <a:pt x="9867" y="19735"/>
                  </a:lnTo>
                  <a:lnTo>
                    <a:pt x="9867" y="9867"/>
                  </a:lnTo>
                  <a:close/>
                </a:path>
                <a:path w="641350" h="29845">
                  <a:moveTo>
                    <a:pt x="19735" y="19735"/>
                  </a:moveTo>
                  <a:lnTo>
                    <a:pt x="9867" y="19735"/>
                  </a:lnTo>
                  <a:lnTo>
                    <a:pt x="9867" y="29603"/>
                  </a:lnTo>
                  <a:lnTo>
                    <a:pt x="19735" y="29603"/>
                  </a:lnTo>
                  <a:lnTo>
                    <a:pt x="19735" y="19735"/>
                  </a:lnTo>
                  <a:close/>
                </a:path>
                <a:path w="641350" h="29845">
                  <a:moveTo>
                    <a:pt x="88773" y="19735"/>
                  </a:moveTo>
                  <a:lnTo>
                    <a:pt x="78917" y="19735"/>
                  </a:lnTo>
                  <a:lnTo>
                    <a:pt x="78917" y="9867"/>
                  </a:lnTo>
                  <a:lnTo>
                    <a:pt x="69049" y="9867"/>
                  </a:lnTo>
                  <a:lnTo>
                    <a:pt x="59182" y="9867"/>
                  </a:lnTo>
                  <a:lnTo>
                    <a:pt x="59182" y="19735"/>
                  </a:lnTo>
                  <a:lnTo>
                    <a:pt x="49326" y="19735"/>
                  </a:lnTo>
                  <a:lnTo>
                    <a:pt x="49326" y="9867"/>
                  </a:lnTo>
                  <a:lnTo>
                    <a:pt x="39458" y="9867"/>
                  </a:lnTo>
                  <a:lnTo>
                    <a:pt x="29591" y="9867"/>
                  </a:lnTo>
                  <a:lnTo>
                    <a:pt x="29591" y="19735"/>
                  </a:lnTo>
                  <a:lnTo>
                    <a:pt x="39458" y="19735"/>
                  </a:lnTo>
                  <a:lnTo>
                    <a:pt x="39458" y="29603"/>
                  </a:lnTo>
                  <a:lnTo>
                    <a:pt x="49326" y="29603"/>
                  </a:lnTo>
                  <a:lnTo>
                    <a:pt x="59194" y="29603"/>
                  </a:lnTo>
                  <a:lnTo>
                    <a:pt x="59194" y="19735"/>
                  </a:lnTo>
                  <a:lnTo>
                    <a:pt x="69049" y="19735"/>
                  </a:lnTo>
                  <a:lnTo>
                    <a:pt x="69049" y="29603"/>
                  </a:lnTo>
                  <a:lnTo>
                    <a:pt x="78905" y="29603"/>
                  </a:lnTo>
                  <a:lnTo>
                    <a:pt x="88773" y="29603"/>
                  </a:lnTo>
                  <a:lnTo>
                    <a:pt x="88773" y="19735"/>
                  </a:lnTo>
                  <a:close/>
                </a:path>
                <a:path w="641350" h="29845">
                  <a:moveTo>
                    <a:pt x="118364" y="19735"/>
                  </a:moveTo>
                  <a:lnTo>
                    <a:pt x="108508" y="19735"/>
                  </a:lnTo>
                  <a:lnTo>
                    <a:pt x="108508" y="9867"/>
                  </a:lnTo>
                  <a:lnTo>
                    <a:pt x="98640" y="9867"/>
                  </a:lnTo>
                  <a:lnTo>
                    <a:pt x="88773" y="9867"/>
                  </a:lnTo>
                  <a:lnTo>
                    <a:pt x="88773" y="19735"/>
                  </a:lnTo>
                  <a:lnTo>
                    <a:pt x="98640" y="19735"/>
                  </a:lnTo>
                  <a:lnTo>
                    <a:pt x="108496" y="19735"/>
                  </a:lnTo>
                  <a:lnTo>
                    <a:pt x="108496" y="29603"/>
                  </a:lnTo>
                  <a:lnTo>
                    <a:pt x="118364" y="29603"/>
                  </a:lnTo>
                  <a:lnTo>
                    <a:pt x="118364" y="19735"/>
                  </a:lnTo>
                  <a:close/>
                </a:path>
                <a:path w="641350" h="29845">
                  <a:moveTo>
                    <a:pt x="138087" y="19735"/>
                  </a:moveTo>
                  <a:lnTo>
                    <a:pt x="128231" y="19735"/>
                  </a:lnTo>
                  <a:lnTo>
                    <a:pt x="128231" y="9867"/>
                  </a:lnTo>
                  <a:lnTo>
                    <a:pt x="118364" y="9867"/>
                  </a:lnTo>
                  <a:lnTo>
                    <a:pt x="118364" y="19735"/>
                  </a:lnTo>
                  <a:lnTo>
                    <a:pt x="128219" y="19735"/>
                  </a:lnTo>
                  <a:lnTo>
                    <a:pt x="128219" y="29603"/>
                  </a:lnTo>
                  <a:lnTo>
                    <a:pt x="138087" y="29603"/>
                  </a:lnTo>
                  <a:lnTo>
                    <a:pt x="138087" y="19735"/>
                  </a:lnTo>
                  <a:close/>
                </a:path>
                <a:path w="641350" h="29845">
                  <a:moveTo>
                    <a:pt x="207137" y="9867"/>
                  </a:moveTo>
                  <a:lnTo>
                    <a:pt x="197269" y="9867"/>
                  </a:lnTo>
                  <a:lnTo>
                    <a:pt x="197269" y="19735"/>
                  </a:lnTo>
                  <a:lnTo>
                    <a:pt x="187413" y="19735"/>
                  </a:lnTo>
                  <a:lnTo>
                    <a:pt x="177546" y="19735"/>
                  </a:lnTo>
                  <a:lnTo>
                    <a:pt x="167678" y="19735"/>
                  </a:lnTo>
                  <a:lnTo>
                    <a:pt x="167678" y="9867"/>
                  </a:lnTo>
                  <a:lnTo>
                    <a:pt x="157822" y="9867"/>
                  </a:lnTo>
                  <a:lnTo>
                    <a:pt x="147955" y="9867"/>
                  </a:lnTo>
                  <a:lnTo>
                    <a:pt x="147955" y="19735"/>
                  </a:lnTo>
                  <a:lnTo>
                    <a:pt x="147955" y="29603"/>
                  </a:lnTo>
                  <a:lnTo>
                    <a:pt x="157810" y="29603"/>
                  </a:lnTo>
                  <a:lnTo>
                    <a:pt x="157822" y="29603"/>
                  </a:lnTo>
                  <a:lnTo>
                    <a:pt x="207137" y="29603"/>
                  </a:lnTo>
                  <a:lnTo>
                    <a:pt x="207137" y="19735"/>
                  </a:lnTo>
                  <a:lnTo>
                    <a:pt x="207137" y="9867"/>
                  </a:lnTo>
                  <a:close/>
                </a:path>
                <a:path w="641350" h="29845">
                  <a:moveTo>
                    <a:pt x="226860" y="9867"/>
                  </a:moveTo>
                  <a:lnTo>
                    <a:pt x="216992" y="9867"/>
                  </a:lnTo>
                  <a:lnTo>
                    <a:pt x="216992" y="19735"/>
                  </a:lnTo>
                  <a:lnTo>
                    <a:pt x="226860" y="19735"/>
                  </a:lnTo>
                  <a:lnTo>
                    <a:pt x="226860" y="9867"/>
                  </a:lnTo>
                  <a:close/>
                </a:path>
                <a:path w="641350" h="29845">
                  <a:moveTo>
                    <a:pt x="364947" y="19735"/>
                  </a:moveTo>
                  <a:lnTo>
                    <a:pt x="355079" y="19735"/>
                  </a:lnTo>
                  <a:lnTo>
                    <a:pt x="355079" y="9867"/>
                  </a:lnTo>
                  <a:lnTo>
                    <a:pt x="345211" y="9867"/>
                  </a:lnTo>
                  <a:lnTo>
                    <a:pt x="286029" y="9867"/>
                  </a:lnTo>
                  <a:lnTo>
                    <a:pt x="286029" y="19735"/>
                  </a:lnTo>
                  <a:lnTo>
                    <a:pt x="276174" y="19735"/>
                  </a:lnTo>
                  <a:lnTo>
                    <a:pt x="276174" y="9867"/>
                  </a:lnTo>
                  <a:lnTo>
                    <a:pt x="266306" y="9867"/>
                  </a:lnTo>
                  <a:lnTo>
                    <a:pt x="256451" y="9867"/>
                  </a:lnTo>
                  <a:lnTo>
                    <a:pt x="246583" y="9867"/>
                  </a:lnTo>
                  <a:lnTo>
                    <a:pt x="236715" y="9867"/>
                  </a:lnTo>
                  <a:lnTo>
                    <a:pt x="236715" y="19735"/>
                  </a:lnTo>
                  <a:lnTo>
                    <a:pt x="226860" y="19735"/>
                  </a:lnTo>
                  <a:lnTo>
                    <a:pt x="226860" y="29603"/>
                  </a:lnTo>
                  <a:lnTo>
                    <a:pt x="236715" y="29603"/>
                  </a:lnTo>
                  <a:lnTo>
                    <a:pt x="246583" y="29603"/>
                  </a:lnTo>
                  <a:lnTo>
                    <a:pt x="256451" y="29603"/>
                  </a:lnTo>
                  <a:lnTo>
                    <a:pt x="256451" y="19735"/>
                  </a:lnTo>
                  <a:lnTo>
                    <a:pt x="266306" y="19735"/>
                  </a:lnTo>
                  <a:lnTo>
                    <a:pt x="266306" y="29603"/>
                  </a:lnTo>
                  <a:lnTo>
                    <a:pt x="276174" y="29603"/>
                  </a:lnTo>
                  <a:lnTo>
                    <a:pt x="286042" y="29603"/>
                  </a:lnTo>
                  <a:lnTo>
                    <a:pt x="286042" y="19735"/>
                  </a:lnTo>
                  <a:lnTo>
                    <a:pt x="295897" y="19735"/>
                  </a:lnTo>
                  <a:lnTo>
                    <a:pt x="305765" y="19735"/>
                  </a:lnTo>
                  <a:lnTo>
                    <a:pt x="305765" y="29603"/>
                  </a:lnTo>
                  <a:lnTo>
                    <a:pt x="315620" y="29603"/>
                  </a:lnTo>
                  <a:lnTo>
                    <a:pt x="364947" y="29603"/>
                  </a:lnTo>
                  <a:lnTo>
                    <a:pt x="364947" y="19735"/>
                  </a:lnTo>
                  <a:close/>
                </a:path>
                <a:path w="641350" h="29845">
                  <a:moveTo>
                    <a:pt x="394525" y="9867"/>
                  </a:moveTo>
                  <a:lnTo>
                    <a:pt x="384657" y="9867"/>
                  </a:lnTo>
                  <a:lnTo>
                    <a:pt x="384657" y="19735"/>
                  </a:lnTo>
                  <a:lnTo>
                    <a:pt x="374802" y="19735"/>
                  </a:lnTo>
                  <a:lnTo>
                    <a:pt x="374802" y="29603"/>
                  </a:lnTo>
                  <a:lnTo>
                    <a:pt x="384657" y="29603"/>
                  </a:lnTo>
                  <a:lnTo>
                    <a:pt x="394525" y="29603"/>
                  </a:lnTo>
                  <a:lnTo>
                    <a:pt x="394525" y="19735"/>
                  </a:lnTo>
                  <a:lnTo>
                    <a:pt x="394525" y="9867"/>
                  </a:lnTo>
                  <a:close/>
                </a:path>
                <a:path w="641350" h="29845">
                  <a:moveTo>
                    <a:pt x="424116" y="19735"/>
                  </a:moveTo>
                  <a:lnTo>
                    <a:pt x="414261" y="19735"/>
                  </a:lnTo>
                  <a:lnTo>
                    <a:pt x="414261" y="9867"/>
                  </a:lnTo>
                  <a:lnTo>
                    <a:pt x="404393" y="9867"/>
                  </a:lnTo>
                  <a:lnTo>
                    <a:pt x="404393" y="19735"/>
                  </a:lnTo>
                  <a:lnTo>
                    <a:pt x="404393" y="29603"/>
                  </a:lnTo>
                  <a:lnTo>
                    <a:pt x="414248" y="29603"/>
                  </a:lnTo>
                  <a:lnTo>
                    <a:pt x="424116" y="29603"/>
                  </a:lnTo>
                  <a:lnTo>
                    <a:pt x="424116" y="19735"/>
                  </a:lnTo>
                  <a:close/>
                </a:path>
                <a:path w="641350" h="29845">
                  <a:moveTo>
                    <a:pt x="473430" y="9867"/>
                  </a:moveTo>
                  <a:lnTo>
                    <a:pt x="473430" y="9867"/>
                  </a:lnTo>
                  <a:lnTo>
                    <a:pt x="424116" y="9867"/>
                  </a:lnTo>
                  <a:lnTo>
                    <a:pt x="424116" y="19735"/>
                  </a:lnTo>
                  <a:lnTo>
                    <a:pt x="433984" y="19735"/>
                  </a:lnTo>
                  <a:lnTo>
                    <a:pt x="433984" y="29603"/>
                  </a:lnTo>
                  <a:lnTo>
                    <a:pt x="443839" y="29603"/>
                  </a:lnTo>
                  <a:lnTo>
                    <a:pt x="453707" y="29603"/>
                  </a:lnTo>
                  <a:lnTo>
                    <a:pt x="453707" y="19735"/>
                  </a:lnTo>
                  <a:lnTo>
                    <a:pt x="463562" y="19735"/>
                  </a:lnTo>
                  <a:lnTo>
                    <a:pt x="473430" y="19735"/>
                  </a:lnTo>
                  <a:lnTo>
                    <a:pt x="473430" y="9867"/>
                  </a:lnTo>
                  <a:close/>
                </a:path>
                <a:path w="641350" h="29845">
                  <a:moveTo>
                    <a:pt x="552335" y="9867"/>
                  </a:moveTo>
                  <a:lnTo>
                    <a:pt x="552335" y="9867"/>
                  </a:lnTo>
                  <a:lnTo>
                    <a:pt x="503021" y="9867"/>
                  </a:lnTo>
                  <a:lnTo>
                    <a:pt x="503021" y="19735"/>
                  </a:lnTo>
                  <a:lnTo>
                    <a:pt x="552335" y="19735"/>
                  </a:lnTo>
                  <a:lnTo>
                    <a:pt x="552335" y="9867"/>
                  </a:lnTo>
                  <a:close/>
                </a:path>
                <a:path w="641350" h="29845">
                  <a:moveTo>
                    <a:pt x="572071" y="9867"/>
                  </a:moveTo>
                  <a:lnTo>
                    <a:pt x="562203" y="9867"/>
                  </a:lnTo>
                  <a:lnTo>
                    <a:pt x="562203" y="19735"/>
                  </a:lnTo>
                  <a:lnTo>
                    <a:pt x="572071" y="19735"/>
                  </a:lnTo>
                  <a:lnTo>
                    <a:pt x="572071" y="9867"/>
                  </a:lnTo>
                  <a:close/>
                </a:path>
                <a:path w="641350" h="29845">
                  <a:moveTo>
                    <a:pt x="611517" y="9867"/>
                  </a:moveTo>
                  <a:lnTo>
                    <a:pt x="601649" y="9867"/>
                  </a:lnTo>
                  <a:lnTo>
                    <a:pt x="601649" y="19735"/>
                  </a:lnTo>
                  <a:lnTo>
                    <a:pt x="611517" y="19735"/>
                  </a:lnTo>
                  <a:lnTo>
                    <a:pt x="611517" y="9867"/>
                  </a:lnTo>
                  <a:close/>
                </a:path>
                <a:path w="641350" h="29845">
                  <a:moveTo>
                    <a:pt x="641108" y="0"/>
                  </a:moveTo>
                  <a:lnTo>
                    <a:pt x="631240" y="0"/>
                  </a:lnTo>
                  <a:lnTo>
                    <a:pt x="621372" y="0"/>
                  </a:lnTo>
                  <a:lnTo>
                    <a:pt x="621372" y="9867"/>
                  </a:lnTo>
                  <a:lnTo>
                    <a:pt x="621372" y="19735"/>
                  </a:lnTo>
                  <a:lnTo>
                    <a:pt x="631240" y="19735"/>
                  </a:lnTo>
                  <a:lnTo>
                    <a:pt x="641108" y="19735"/>
                  </a:lnTo>
                  <a:lnTo>
                    <a:pt x="641108" y="9867"/>
                  </a:lnTo>
                  <a:lnTo>
                    <a:pt x="64110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511009" y="5548032"/>
              <a:ext cx="641350" cy="29845"/>
            </a:xfrm>
            <a:custGeom>
              <a:avLst/>
              <a:gdLst/>
              <a:ahLst/>
              <a:cxnLst/>
              <a:rect l="l" t="t" r="r" b="b"/>
              <a:pathLst>
                <a:path w="641350" h="29845">
                  <a:moveTo>
                    <a:pt x="88773" y="9855"/>
                  </a:moveTo>
                  <a:lnTo>
                    <a:pt x="78917" y="9855"/>
                  </a:lnTo>
                  <a:lnTo>
                    <a:pt x="69049" y="9855"/>
                  </a:lnTo>
                  <a:lnTo>
                    <a:pt x="59182" y="9855"/>
                  </a:lnTo>
                  <a:lnTo>
                    <a:pt x="59182" y="19723"/>
                  </a:lnTo>
                  <a:lnTo>
                    <a:pt x="49326" y="19723"/>
                  </a:lnTo>
                  <a:lnTo>
                    <a:pt x="39458" y="19723"/>
                  </a:lnTo>
                  <a:lnTo>
                    <a:pt x="39458" y="9855"/>
                  </a:lnTo>
                  <a:lnTo>
                    <a:pt x="0" y="9855"/>
                  </a:lnTo>
                  <a:lnTo>
                    <a:pt x="0" y="19723"/>
                  </a:lnTo>
                  <a:lnTo>
                    <a:pt x="0" y="29591"/>
                  </a:lnTo>
                  <a:lnTo>
                    <a:pt x="9867" y="29591"/>
                  </a:lnTo>
                  <a:lnTo>
                    <a:pt x="9867" y="19723"/>
                  </a:lnTo>
                  <a:lnTo>
                    <a:pt x="19735" y="19723"/>
                  </a:lnTo>
                  <a:lnTo>
                    <a:pt x="29591" y="19723"/>
                  </a:lnTo>
                  <a:lnTo>
                    <a:pt x="29591" y="29591"/>
                  </a:lnTo>
                  <a:lnTo>
                    <a:pt x="39458" y="29591"/>
                  </a:lnTo>
                  <a:lnTo>
                    <a:pt x="49326" y="29591"/>
                  </a:lnTo>
                  <a:lnTo>
                    <a:pt x="59194" y="29591"/>
                  </a:lnTo>
                  <a:lnTo>
                    <a:pt x="59194" y="19723"/>
                  </a:lnTo>
                  <a:lnTo>
                    <a:pt x="69049" y="19723"/>
                  </a:lnTo>
                  <a:lnTo>
                    <a:pt x="78905" y="19723"/>
                  </a:lnTo>
                  <a:lnTo>
                    <a:pt x="88773" y="19723"/>
                  </a:lnTo>
                  <a:lnTo>
                    <a:pt x="88773" y="9855"/>
                  </a:lnTo>
                  <a:close/>
                </a:path>
                <a:path w="641350" h="29845">
                  <a:moveTo>
                    <a:pt x="157822" y="19723"/>
                  </a:moveTo>
                  <a:lnTo>
                    <a:pt x="147955" y="19723"/>
                  </a:lnTo>
                  <a:lnTo>
                    <a:pt x="147955" y="9855"/>
                  </a:lnTo>
                  <a:lnTo>
                    <a:pt x="138087" y="9855"/>
                  </a:lnTo>
                  <a:lnTo>
                    <a:pt x="138087" y="19723"/>
                  </a:lnTo>
                  <a:lnTo>
                    <a:pt x="128231" y="19723"/>
                  </a:lnTo>
                  <a:lnTo>
                    <a:pt x="118364" y="19723"/>
                  </a:lnTo>
                  <a:lnTo>
                    <a:pt x="118364" y="9855"/>
                  </a:lnTo>
                  <a:lnTo>
                    <a:pt x="108508" y="9855"/>
                  </a:lnTo>
                  <a:lnTo>
                    <a:pt x="98640" y="9855"/>
                  </a:lnTo>
                  <a:lnTo>
                    <a:pt x="98640" y="19723"/>
                  </a:lnTo>
                  <a:lnTo>
                    <a:pt x="88773" y="19723"/>
                  </a:lnTo>
                  <a:lnTo>
                    <a:pt x="88773" y="29591"/>
                  </a:lnTo>
                  <a:lnTo>
                    <a:pt x="98640" y="29591"/>
                  </a:lnTo>
                  <a:lnTo>
                    <a:pt x="108496" y="29591"/>
                  </a:lnTo>
                  <a:lnTo>
                    <a:pt x="157822" y="29591"/>
                  </a:lnTo>
                  <a:lnTo>
                    <a:pt x="157822" y="19723"/>
                  </a:lnTo>
                  <a:close/>
                </a:path>
                <a:path w="641350" h="29845">
                  <a:moveTo>
                    <a:pt x="216992" y="9855"/>
                  </a:moveTo>
                  <a:lnTo>
                    <a:pt x="207137" y="9855"/>
                  </a:lnTo>
                  <a:lnTo>
                    <a:pt x="197269" y="9855"/>
                  </a:lnTo>
                  <a:lnTo>
                    <a:pt x="197269" y="19723"/>
                  </a:lnTo>
                  <a:lnTo>
                    <a:pt x="187413" y="19723"/>
                  </a:lnTo>
                  <a:lnTo>
                    <a:pt x="177546" y="19723"/>
                  </a:lnTo>
                  <a:lnTo>
                    <a:pt x="177546" y="29591"/>
                  </a:lnTo>
                  <a:lnTo>
                    <a:pt x="187401" y="29591"/>
                  </a:lnTo>
                  <a:lnTo>
                    <a:pt x="197269" y="29591"/>
                  </a:lnTo>
                  <a:lnTo>
                    <a:pt x="207137" y="29591"/>
                  </a:lnTo>
                  <a:lnTo>
                    <a:pt x="207137" y="19723"/>
                  </a:lnTo>
                  <a:lnTo>
                    <a:pt x="216992" y="19723"/>
                  </a:lnTo>
                  <a:lnTo>
                    <a:pt x="216992" y="9855"/>
                  </a:lnTo>
                  <a:close/>
                </a:path>
                <a:path w="641350" h="29845">
                  <a:moveTo>
                    <a:pt x="266306" y="19723"/>
                  </a:moveTo>
                  <a:lnTo>
                    <a:pt x="256451" y="19723"/>
                  </a:lnTo>
                  <a:lnTo>
                    <a:pt x="256451" y="9855"/>
                  </a:lnTo>
                  <a:lnTo>
                    <a:pt x="246583" y="9855"/>
                  </a:lnTo>
                  <a:lnTo>
                    <a:pt x="236728" y="9855"/>
                  </a:lnTo>
                  <a:lnTo>
                    <a:pt x="226860" y="9855"/>
                  </a:lnTo>
                  <a:lnTo>
                    <a:pt x="226860" y="19723"/>
                  </a:lnTo>
                  <a:lnTo>
                    <a:pt x="226860" y="29591"/>
                  </a:lnTo>
                  <a:lnTo>
                    <a:pt x="236728" y="29591"/>
                  </a:lnTo>
                  <a:lnTo>
                    <a:pt x="236728" y="19723"/>
                  </a:lnTo>
                  <a:lnTo>
                    <a:pt x="246583" y="19723"/>
                  </a:lnTo>
                  <a:lnTo>
                    <a:pt x="246583" y="29591"/>
                  </a:lnTo>
                  <a:lnTo>
                    <a:pt x="256438" y="29591"/>
                  </a:lnTo>
                  <a:lnTo>
                    <a:pt x="266306" y="29591"/>
                  </a:lnTo>
                  <a:lnTo>
                    <a:pt x="266306" y="19723"/>
                  </a:lnTo>
                  <a:close/>
                </a:path>
                <a:path w="641350" h="29845">
                  <a:moveTo>
                    <a:pt x="295897" y="9855"/>
                  </a:moveTo>
                  <a:lnTo>
                    <a:pt x="286029" y="9855"/>
                  </a:lnTo>
                  <a:lnTo>
                    <a:pt x="286029" y="19723"/>
                  </a:lnTo>
                  <a:lnTo>
                    <a:pt x="286029" y="29591"/>
                  </a:lnTo>
                  <a:lnTo>
                    <a:pt x="295897" y="29591"/>
                  </a:lnTo>
                  <a:lnTo>
                    <a:pt x="295897" y="19723"/>
                  </a:lnTo>
                  <a:lnTo>
                    <a:pt x="295897" y="9855"/>
                  </a:lnTo>
                  <a:close/>
                </a:path>
                <a:path w="641350" h="29845">
                  <a:moveTo>
                    <a:pt x="325488" y="19723"/>
                  </a:moveTo>
                  <a:lnTo>
                    <a:pt x="315633" y="19723"/>
                  </a:lnTo>
                  <a:lnTo>
                    <a:pt x="315633" y="9855"/>
                  </a:lnTo>
                  <a:lnTo>
                    <a:pt x="305765" y="9855"/>
                  </a:lnTo>
                  <a:lnTo>
                    <a:pt x="305765" y="19723"/>
                  </a:lnTo>
                  <a:lnTo>
                    <a:pt x="315620" y="19723"/>
                  </a:lnTo>
                  <a:lnTo>
                    <a:pt x="315620" y="29591"/>
                  </a:lnTo>
                  <a:lnTo>
                    <a:pt x="325488" y="29591"/>
                  </a:lnTo>
                  <a:lnTo>
                    <a:pt x="325488" y="19723"/>
                  </a:lnTo>
                  <a:close/>
                </a:path>
                <a:path w="641350" h="29845">
                  <a:moveTo>
                    <a:pt x="345211" y="9855"/>
                  </a:moveTo>
                  <a:lnTo>
                    <a:pt x="335343" y="9855"/>
                  </a:lnTo>
                  <a:lnTo>
                    <a:pt x="335343" y="19723"/>
                  </a:lnTo>
                  <a:lnTo>
                    <a:pt x="345211" y="19723"/>
                  </a:lnTo>
                  <a:lnTo>
                    <a:pt x="345211" y="9855"/>
                  </a:lnTo>
                  <a:close/>
                </a:path>
                <a:path w="641350" h="29845">
                  <a:moveTo>
                    <a:pt x="355079" y="19723"/>
                  </a:moveTo>
                  <a:lnTo>
                    <a:pt x="345211" y="19723"/>
                  </a:lnTo>
                  <a:lnTo>
                    <a:pt x="345211" y="29591"/>
                  </a:lnTo>
                  <a:lnTo>
                    <a:pt x="355079" y="29591"/>
                  </a:lnTo>
                  <a:lnTo>
                    <a:pt x="355079" y="19723"/>
                  </a:lnTo>
                  <a:close/>
                </a:path>
                <a:path w="641350" h="29845">
                  <a:moveTo>
                    <a:pt x="374802" y="9855"/>
                  </a:moveTo>
                  <a:lnTo>
                    <a:pt x="364947" y="9855"/>
                  </a:lnTo>
                  <a:lnTo>
                    <a:pt x="355079" y="9855"/>
                  </a:lnTo>
                  <a:lnTo>
                    <a:pt x="355079" y="19723"/>
                  </a:lnTo>
                  <a:lnTo>
                    <a:pt x="364934" y="19723"/>
                  </a:lnTo>
                  <a:lnTo>
                    <a:pt x="374802" y="19723"/>
                  </a:lnTo>
                  <a:lnTo>
                    <a:pt x="374802" y="9855"/>
                  </a:lnTo>
                  <a:close/>
                </a:path>
                <a:path w="641350" h="29845">
                  <a:moveTo>
                    <a:pt x="414261" y="19723"/>
                  </a:moveTo>
                  <a:lnTo>
                    <a:pt x="404393" y="19723"/>
                  </a:lnTo>
                  <a:lnTo>
                    <a:pt x="404393" y="9855"/>
                  </a:lnTo>
                  <a:lnTo>
                    <a:pt x="394525" y="9855"/>
                  </a:lnTo>
                  <a:lnTo>
                    <a:pt x="394525" y="19723"/>
                  </a:lnTo>
                  <a:lnTo>
                    <a:pt x="394525" y="29591"/>
                  </a:lnTo>
                  <a:lnTo>
                    <a:pt x="404393" y="29591"/>
                  </a:lnTo>
                  <a:lnTo>
                    <a:pt x="414261" y="29591"/>
                  </a:lnTo>
                  <a:lnTo>
                    <a:pt x="414261" y="19723"/>
                  </a:lnTo>
                  <a:close/>
                </a:path>
                <a:path w="641350" h="29845">
                  <a:moveTo>
                    <a:pt x="433984" y="9855"/>
                  </a:moveTo>
                  <a:lnTo>
                    <a:pt x="424116" y="9855"/>
                  </a:lnTo>
                  <a:lnTo>
                    <a:pt x="424116" y="19723"/>
                  </a:lnTo>
                  <a:lnTo>
                    <a:pt x="424116" y="29591"/>
                  </a:lnTo>
                  <a:lnTo>
                    <a:pt x="433984" y="29591"/>
                  </a:lnTo>
                  <a:lnTo>
                    <a:pt x="433984" y="19723"/>
                  </a:lnTo>
                  <a:lnTo>
                    <a:pt x="433984" y="9855"/>
                  </a:lnTo>
                  <a:close/>
                </a:path>
                <a:path w="641350" h="29845">
                  <a:moveTo>
                    <a:pt x="463575" y="9855"/>
                  </a:moveTo>
                  <a:lnTo>
                    <a:pt x="453707" y="9855"/>
                  </a:lnTo>
                  <a:lnTo>
                    <a:pt x="453707" y="0"/>
                  </a:lnTo>
                  <a:lnTo>
                    <a:pt x="443839" y="0"/>
                  </a:lnTo>
                  <a:lnTo>
                    <a:pt x="443839" y="9855"/>
                  </a:lnTo>
                  <a:lnTo>
                    <a:pt x="443839" y="19723"/>
                  </a:lnTo>
                  <a:lnTo>
                    <a:pt x="453707" y="19723"/>
                  </a:lnTo>
                  <a:lnTo>
                    <a:pt x="463575" y="19723"/>
                  </a:lnTo>
                  <a:lnTo>
                    <a:pt x="463575" y="9855"/>
                  </a:lnTo>
                  <a:close/>
                </a:path>
                <a:path w="641350" h="29845">
                  <a:moveTo>
                    <a:pt x="493166" y="0"/>
                  </a:moveTo>
                  <a:lnTo>
                    <a:pt x="483298" y="0"/>
                  </a:lnTo>
                  <a:lnTo>
                    <a:pt x="473430" y="0"/>
                  </a:lnTo>
                  <a:lnTo>
                    <a:pt x="473430" y="9855"/>
                  </a:lnTo>
                  <a:lnTo>
                    <a:pt x="473430" y="19723"/>
                  </a:lnTo>
                  <a:lnTo>
                    <a:pt x="483298" y="19723"/>
                  </a:lnTo>
                  <a:lnTo>
                    <a:pt x="493166" y="19723"/>
                  </a:lnTo>
                  <a:lnTo>
                    <a:pt x="493166" y="9867"/>
                  </a:lnTo>
                  <a:lnTo>
                    <a:pt x="493166" y="0"/>
                  </a:lnTo>
                  <a:close/>
                </a:path>
                <a:path w="641350" h="29845">
                  <a:moveTo>
                    <a:pt x="562203" y="0"/>
                  </a:moveTo>
                  <a:lnTo>
                    <a:pt x="552335" y="0"/>
                  </a:lnTo>
                  <a:lnTo>
                    <a:pt x="552335" y="9855"/>
                  </a:lnTo>
                  <a:lnTo>
                    <a:pt x="542480" y="9855"/>
                  </a:lnTo>
                  <a:lnTo>
                    <a:pt x="503021" y="9855"/>
                  </a:lnTo>
                  <a:lnTo>
                    <a:pt x="503021" y="19723"/>
                  </a:lnTo>
                  <a:lnTo>
                    <a:pt x="512876" y="19723"/>
                  </a:lnTo>
                  <a:lnTo>
                    <a:pt x="512876" y="29591"/>
                  </a:lnTo>
                  <a:lnTo>
                    <a:pt x="522744" y="29591"/>
                  </a:lnTo>
                  <a:lnTo>
                    <a:pt x="522744" y="19723"/>
                  </a:lnTo>
                  <a:lnTo>
                    <a:pt x="532612" y="19723"/>
                  </a:lnTo>
                  <a:lnTo>
                    <a:pt x="542467" y="19723"/>
                  </a:lnTo>
                  <a:lnTo>
                    <a:pt x="552335" y="19723"/>
                  </a:lnTo>
                  <a:lnTo>
                    <a:pt x="562203" y="19723"/>
                  </a:lnTo>
                  <a:lnTo>
                    <a:pt x="562203" y="9867"/>
                  </a:lnTo>
                  <a:lnTo>
                    <a:pt x="562203" y="0"/>
                  </a:lnTo>
                  <a:close/>
                </a:path>
                <a:path w="641350" h="29845">
                  <a:moveTo>
                    <a:pt x="611517" y="19723"/>
                  </a:moveTo>
                  <a:lnTo>
                    <a:pt x="601649" y="19723"/>
                  </a:lnTo>
                  <a:lnTo>
                    <a:pt x="601649" y="29591"/>
                  </a:lnTo>
                  <a:lnTo>
                    <a:pt x="611517" y="29591"/>
                  </a:lnTo>
                  <a:lnTo>
                    <a:pt x="611517" y="19723"/>
                  </a:lnTo>
                  <a:close/>
                </a:path>
                <a:path w="641350" h="29845">
                  <a:moveTo>
                    <a:pt x="641108" y="9855"/>
                  </a:moveTo>
                  <a:lnTo>
                    <a:pt x="631240" y="9855"/>
                  </a:lnTo>
                  <a:lnTo>
                    <a:pt x="631240" y="0"/>
                  </a:lnTo>
                  <a:lnTo>
                    <a:pt x="621372" y="0"/>
                  </a:lnTo>
                  <a:lnTo>
                    <a:pt x="621372" y="9855"/>
                  </a:lnTo>
                  <a:lnTo>
                    <a:pt x="611517" y="9855"/>
                  </a:lnTo>
                  <a:lnTo>
                    <a:pt x="611517" y="0"/>
                  </a:lnTo>
                  <a:lnTo>
                    <a:pt x="601649" y="0"/>
                  </a:lnTo>
                  <a:lnTo>
                    <a:pt x="591794" y="0"/>
                  </a:lnTo>
                  <a:lnTo>
                    <a:pt x="581926" y="0"/>
                  </a:lnTo>
                  <a:lnTo>
                    <a:pt x="581926" y="9855"/>
                  </a:lnTo>
                  <a:lnTo>
                    <a:pt x="572058" y="9855"/>
                  </a:lnTo>
                  <a:lnTo>
                    <a:pt x="572058" y="19723"/>
                  </a:lnTo>
                  <a:lnTo>
                    <a:pt x="581926" y="19723"/>
                  </a:lnTo>
                  <a:lnTo>
                    <a:pt x="581926" y="9867"/>
                  </a:lnTo>
                  <a:lnTo>
                    <a:pt x="591781" y="9867"/>
                  </a:lnTo>
                  <a:lnTo>
                    <a:pt x="591781" y="19723"/>
                  </a:lnTo>
                  <a:lnTo>
                    <a:pt x="581926" y="19723"/>
                  </a:lnTo>
                  <a:lnTo>
                    <a:pt x="581926" y="29591"/>
                  </a:lnTo>
                  <a:lnTo>
                    <a:pt x="591794" y="29591"/>
                  </a:lnTo>
                  <a:lnTo>
                    <a:pt x="591794" y="19723"/>
                  </a:lnTo>
                  <a:lnTo>
                    <a:pt x="601649" y="19723"/>
                  </a:lnTo>
                  <a:lnTo>
                    <a:pt x="601649" y="9867"/>
                  </a:lnTo>
                  <a:lnTo>
                    <a:pt x="611517" y="9867"/>
                  </a:lnTo>
                  <a:lnTo>
                    <a:pt x="611517" y="19723"/>
                  </a:lnTo>
                  <a:lnTo>
                    <a:pt x="621372" y="19723"/>
                  </a:lnTo>
                  <a:lnTo>
                    <a:pt x="631240" y="19723"/>
                  </a:lnTo>
                  <a:lnTo>
                    <a:pt x="641108" y="19723"/>
                  </a:lnTo>
                  <a:lnTo>
                    <a:pt x="641108" y="985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511009" y="5567755"/>
              <a:ext cx="641350" cy="40005"/>
            </a:xfrm>
            <a:custGeom>
              <a:avLst/>
              <a:gdLst/>
              <a:ahLst/>
              <a:cxnLst/>
              <a:rect l="l" t="t" r="r" b="b"/>
              <a:pathLst>
                <a:path w="641350" h="40004">
                  <a:moveTo>
                    <a:pt x="39458" y="29591"/>
                  </a:moveTo>
                  <a:lnTo>
                    <a:pt x="29603" y="29591"/>
                  </a:lnTo>
                  <a:lnTo>
                    <a:pt x="19735" y="29591"/>
                  </a:lnTo>
                  <a:lnTo>
                    <a:pt x="19735" y="19723"/>
                  </a:lnTo>
                  <a:lnTo>
                    <a:pt x="9867" y="19723"/>
                  </a:lnTo>
                  <a:lnTo>
                    <a:pt x="9867" y="9867"/>
                  </a:lnTo>
                  <a:lnTo>
                    <a:pt x="0" y="9867"/>
                  </a:lnTo>
                  <a:lnTo>
                    <a:pt x="0" y="19723"/>
                  </a:lnTo>
                  <a:lnTo>
                    <a:pt x="0" y="29591"/>
                  </a:lnTo>
                  <a:lnTo>
                    <a:pt x="9867" y="29591"/>
                  </a:lnTo>
                  <a:lnTo>
                    <a:pt x="9867" y="39458"/>
                  </a:lnTo>
                  <a:lnTo>
                    <a:pt x="19735" y="39458"/>
                  </a:lnTo>
                  <a:lnTo>
                    <a:pt x="29591" y="39458"/>
                  </a:lnTo>
                  <a:lnTo>
                    <a:pt x="39458" y="39458"/>
                  </a:lnTo>
                  <a:lnTo>
                    <a:pt x="39458" y="29591"/>
                  </a:lnTo>
                  <a:close/>
                </a:path>
                <a:path w="641350" h="40004">
                  <a:moveTo>
                    <a:pt x="98640" y="19723"/>
                  </a:moveTo>
                  <a:lnTo>
                    <a:pt x="88773" y="19723"/>
                  </a:lnTo>
                  <a:lnTo>
                    <a:pt x="88773" y="9867"/>
                  </a:lnTo>
                  <a:lnTo>
                    <a:pt x="78905" y="9867"/>
                  </a:lnTo>
                  <a:lnTo>
                    <a:pt x="78905" y="19723"/>
                  </a:lnTo>
                  <a:lnTo>
                    <a:pt x="69049" y="19723"/>
                  </a:lnTo>
                  <a:lnTo>
                    <a:pt x="69049" y="9867"/>
                  </a:lnTo>
                  <a:lnTo>
                    <a:pt x="59194" y="9867"/>
                  </a:lnTo>
                  <a:lnTo>
                    <a:pt x="49326" y="9867"/>
                  </a:lnTo>
                  <a:lnTo>
                    <a:pt x="49326" y="19723"/>
                  </a:lnTo>
                  <a:lnTo>
                    <a:pt x="39458" y="19723"/>
                  </a:lnTo>
                  <a:lnTo>
                    <a:pt x="39458" y="9867"/>
                  </a:lnTo>
                  <a:lnTo>
                    <a:pt x="29591" y="9867"/>
                  </a:lnTo>
                  <a:lnTo>
                    <a:pt x="29591" y="19735"/>
                  </a:lnTo>
                  <a:lnTo>
                    <a:pt x="39458" y="19735"/>
                  </a:lnTo>
                  <a:lnTo>
                    <a:pt x="39458" y="29591"/>
                  </a:lnTo>
                  <a:lnTo>
                    <a:pt x="49326" y="29591"/>
                  </a:lnTo>
                  <a:lnTo>
                    <a:pt x="49326" y="19735"/>
                  </a:lnTo>
                  <a:lnTo>
                    <a:pt x="59182" y="19735"/>
                  </a:lnTo>
                  <a:lnTo>
                    <a:pt x="69049" y="19735"/>
                  </a:lnTo>
                  <a:lnTo>
                    <a:pt x="69049" y="29591"/>
                  </a:lnTo>
                  <a:lnTo>
                    <a:pt x="78905" y="29591"/>
                  </a:lnTo>
                  <a:lnTo>
                    <a:pt x="88773" y="29591"/>
                  </a:lnTo>
                  <a:lnTo>
                    <a:pt x="98640" y="29591"/>
                  </a:lnTo>
                  <a:lnTo>
                    <a:pt x="98640" y="19723"/>
                  </a:lnTo>
                  <a:close/>
                </a:path>
                <a:path w="641350" h="40004">
                  <a:moveTo>
                    <a:pt x="128231" y="9867"/>
                  </a:moveTo>
                  <a:lnTo>
                    <a:pt x="118364" y="9867"/>
                  </a:lnTo>
                  <a:lnTo>
                    <a:pt x="108496" y="9867"/>
                  </a:lnTo>
                  <a:lnTo>
                    <a:pt x="108496" y="19723"/>
                  </a:lnTo>
                  <a:lnTo>
                    <a:pt x="108496" y="29591"/>
                  </a:lnTo>
                  <a:lnTo>
                    <a:pt x="118364" y="29591"/>
                  </a:lnTo>
                  <a:lnTo>
                    <a:pt x="118364" y="19735"/>
                  </a:lnTo>
                  <a:lnTo>
                    <a:pt x="128231" y="19735"/>
                  </a:lnTo>
                  <a:lnTo>
                    <a:pt x="128231" y="9867"/>
                  </a:lnTo>
                  <a:close/>
                </a:path>
                <a:path w="641350" h="40004">
                  <a:moveTo>
                    <a:pt x="157822" y="9867"/>
                  </a:moveTo>
                  <a:lnTo>
                    <a:pt x="147955" y="9867"/>
                  </a:lnTo>
                  <a:lnTo>
                    <a:pt x="138087" y="9867"/>
                  </a:lnTo>
                  <a:lnTo>
                    <a:pt x="138087" y="19735"/>
                  </a:lnTo>
                  <a:lnTo>
                    <a:pt x="147955" y="19735"/>
                  </a:lnTo>
                  <a:lnTo>
                    <a:pt x="147955" y="29591"/>
                  </a:lnTo>
                  <a:lnTo>
                    <a:pt x="157822" y="29591"/>
                  </a:lnTo>
                  <a:lnTo>
                    <a:pt x="157822" y="19735"/>
                  </a:lnTo>
                  <a:lnTo>
                    <a:pt x="157822" y="9867"/>
                  </a:lnTo>
                  <a:close/>
                </a:path>
                <a:path w="641350" h="40004">
                  <a:moveTo>
                    <a:pt x="266306" y="9867"/>
                  </a:moveTo>
                  <a:lnTo>
                    <a:pt x="266306" y="9867"/>
                  </a:lnTo>
                  <a:lnTo>
                    <a:pt x="216992" y="9867"/>
                  </a:lnTo>
                  <a:lnTo>
                    <a:pt x="216992" y="19723"/>
                  </a:lnTo>
                  <a:lnTo>
                    <a:pt x="207137" y="19723"/>
                  </a:lnTo>
                  <a:lnTo>
                    <a:pt x="207137" y="9867"/>
                  </a:lnTo>
                  <a:lnTo>
                    <a:pt x="197269" y="9867"/>
                  </a:lnTo>
                  <a:lnTo>
                    <a:pt x="187413" y="9867"/>
                  </a:lnTo>
                  <a:lnTo>
                    <a:pt x="177546" y="9867"/>
                  </a:lnTo>
                  <a:lnTo>
                    <a:pt x="177546" y="19723"/>
                  </a:lnTo>
                  <a:lnTo>
                    <a:pt x="167678" y="19723"/>
                  </a:lnTo>
                  <a:lnTo>
                    <a:pt x="167678" y="29591"/>
                  </a:lnTo>
                  <a:lnTo>
                    <a:pt x="177546" y="29591"/>
                  </a:lnTo>
                  <a:lnTo>
                    <a:pt x="187413" y="29591"/>
                  </a:lnTo>
                  <a:lnTo>
                    <a:pt x="187413" y="19735"/>
                  </a:lnTo>
                  <a:lnTo>
                    <a:pt x="197269" y="19735"/>
                  </a:lnTo>
                  <a:lnTo>
                    <a:pt x="207124" y="19735"/>
                  </a:lnTo>
                  <a:lnTo>
                    <a:pt x="207124" y="29591"/>
                  </a:lnTo>
                  <a:lnTo>
                    <a:pt x="216992" y="29591"/>
                  </a:lnTo>
                  <a:lnTo>
                    <a:pt x="216992" y="19735"/>
                  </a:lnTo>
                  <a:lnTo>
                    <a:pt x="226860" y="19735"/>
                  </a:lnTo>
                  <a:lnTo>
                    <a:pt x="236715" y="19735"/>
                  </a:lnTo>
                  <a:lnTo>
                    <a:pt x="246583" y="19735"/>
                  </a:lnTo>
                  <a:lnTo>
                    <a:pt x="246583" y="29591"/>
                  </a:lnTo>
                  <a:lnTo>
                    <a:pt x="256451" y="29591"/>
                  </a:lnTo>
                  <a:lnTo>
                    <a:pt x="256451" y="19735"/>
                  </a:lnTo>
                  <a:lnTo>
                    <a:pt x="266306" y="19735"/>
                  </a:lnTo>
                  <a:lnTo>
                    <a:pt x="266306" y="9867"/>
                  </a:lnTo>
                  <a:close/>
                </a:path>
                <a:path w="641350" h="40004">
                  <a:moveTo>
                    <a:pt x="315633" y="19723"/>
                  </a:moveTo>
                  <a:lnTo>
                    <a:pt x="305765" y="19723"/>
                  </a:lnTo>
                  <a:lnTo>
                    <a:pt x="305765" y="9867"/>
                  </a:lnTo>
                  <a:lnTo>
                    <a:pt x="295897" y="9867"/>
                  </a:lnTo>
                  <a:lnTo>
                    <a:pt x="286029" y="9867"/>
                  </a:lnTo>
                  <a:lnTo>
                    <a:pt x="286029" y="19723"/>
                  </a:lnTo>
                  <a:lnTo>
                    <a:pt x="286029" y="29591"/>
                  </a:lnTo>
                  <a:lnTo>
                    <a:pt x="295897" y="29591"/>
                  </a:lnTo>
                  <a:lnTo>
                    <a:pt x="295897" y="19735"/>
                  </a:lnTo>
                  <a:lnTo>
                    <a:pt x="305765" y="19735"/>
                  </a:lnTo>
                  <a:lnTo>
                    <a:pt x="305765" y="29591"/>
                  </a:lnTo>
                  <a:lnTo>
                    <a:pt x="315633" y="29591"/>
                  </a:lnTo>
                  <a:lnTo>
                    <a:pt x="315633" y="19723"/>
                  </a:lnTo>
                  <a:close/>
                </a:path>
                <a:path w="641350" h="40004">
                  <a:moveTo>
                    <a:pt x="414261" y="9867"/>
                  </a:moveTo>
                  <a:lnTo>
                    <a:pt x="404393" y="9867"/>
                  </a:lnTo>
                  <a:lnTo>
                    <a:pt x="404393" y="19723"/>
                  </a:lnTo>
                  <a:lnTo>
                    <a:pt x="394525" y="19723"/>
                  </a:lnTo>
                  <a:lnTo>
                    <a:pt x="384670" y="19723"/>
                  </a:lnTo>
                  <a:lnTo>
                    <a:pt x="374802" y="19723"/>
                  </a:lnTo>
                  <a:lnTo>
                    <a:pt x="374802" y="9867"/>
                  </a:lnTo>
                  <a:lnTo>
                    <a:pt x="335343" y="9867"/>
                  </a:lnTo>
                  <a:lnTo>
                    <a:pt x="335343" y="19723"/>
                  </a:lnTo>
                  <a:lnTo>
                    <a:pt x="325488" y="19723"/>
                  </a:lnTo>
                  <a:lnTo>
                    <a:pt x="325488" y="29591"/>
                  </a:lnTo>
                  <a:lnTo>
                    <a:pt x="335343" y="29591"/>
                  </a:lnTo>
                  <a:lnTo>
                    <a:pt x="345211" y="29591"/>
                  </a:lnTo>
                  <a:lnTo>
                    <a:pt x="345211" y="19735"/>
                  </a:lnTo>
                  <a:lnTo>
                    <a:pt x="355079" y="19735"/>
                  </a:lnTo>
                  <a:lnTo>
                    <a:pt x="355079" y="29591"/>
                  </a:lnTo>
                  <a:lnTo>
                    <a:pt x="364947" y="29591"/>
                  </a:lnTo>
                  <a:lnTo>
                    <a:pt x="364947" y="19735"/>
                  </a:lnTo>
                  <a:lnTo>
                    <a:pt x="374802" y="19735"/>
                  </a:lnTo>
                  <a:lnTo>
                    <a:pt x="374802" y="29591"/>
                  </a:lnTo>
                  <a:lnTo>
                    <a:pt x="384657" y="29591"/>
                  </a:lnTo>
                  <a:lnTo>
                    <a:pt x="394525" y="29591"/>
                  </a:lnTo>
                  <a:lnTo>
                    <a:pt x="404393" y="29591"/>
                  </a:lnTo>
                  <a:lnTo>
                    <a:pt x="404393" y="19735"/>
                  </a:lnTo>
                  <a:lnTo>
                    <a:pt x="414261" y="19735"/>
                  </a:lnTo>
                  <a:lnTo>
                    <a:pt x="414261" y="9867"/>
                  </a:lnTo>
                  <a:close/>
                </a:path>
                <a:path w="641350" h="40004">
                  <a:moveTo>
                    <a:pt x="433984" y="9867"/>
                  </a:moveTo>
                  <a:lnTo>
                    <a:pt x="424116" y="9867"/>
                  </a:lnTo>
                  <a:lnTo>
                    <a:pt x="424116" y="19723"/>
                  </a:lnTo>
                  <a:lnTo>
                    <a:pt x="424116" y="29591"/>
                  </a:lnTo>
                  <a:lnTo>
                    <a:pt x="433984" y="29591"/>
                  </a:lnTo>
                  <a:lnTo>
                    <a:pt x="433984" y="19735"/>
                  </a:lnTo>
                  <a:lnTo>
                    <a:pt x="433984" y="9867"/>
                  </a:lnTo>
                  <a:close/>
                </a:path>
                <a:path w="641350" h="40004">
                  <a:moveTo>
                    <a:pt x="522744" y="9867"/>
                  </a:moveTo>
                  <a:lnTo>
                    <a:pt x="512889" y="9867"/>
                  </a:lnTo>
                  <a:lnTo>
                    <a:pt x="503021" y="9867"/>
                  </a:lnTo>
                  <a:lnTo>
                    <a:pt x="503021" y="19723"/>
                  </a:lnTo>
                  <a:lnTo>
                    <a:pt x="493166" y="19723"/>
                  </a:lnTo>
                  <a:lnTo>
                    <a:pt x="483298" y="19723"/>
                  </a:lnTo>
                  <a:lnTo>
                    <a:pt x="483298" y="9867"/>
                  </a:lnTo>
                  <a:lnTo>
                    <a:pt x="443839" y="9867"/>
                  </a:lnTo>
                  <a:lnTo>
                    <a:pt x="443839" y="19735"/>
                  </a:lnTo>
                  <a:lnTo>
                    <a:pt x="453707" y="19735"/>
                  </a:lnTo>
                  <a:lnTo>
                    <a:pt x="463562" y="19735"/>
                  </a:lnTo>
                  <a:lnTo>
                    <a:pt x="463562" y="29591"/>
                  </a:lnTo>
                  <a:lnTo>
                    <a:pt x="522744" y="29591"/>
                  </a:lnTo>
                  <a:lnTo>
                    <a:pt x="522744" y="19735"/>
                  </a:lnTo>
                  <a:lnTo>
                    <a:pt x="522744" y="9867"/>
                  </a:lnTo>
                  <a:close/>
                </a:path>
                <a:path w="641350" h="40004">
                  <a:moveTo>
                    <a:pt x="562203" y="9867"/>
                  </a:moveTo>
                  <a:lnTo>
                    <a:pt x="552335" y="9867"/>
                  </a:lnTo>
                  <a:lnTo>
                    <a:pt x="552335" y="19723"/>
                  </a:lnTo>
                  <a:lnTo>
                    <a:pt x="552335" y="29591"/>
                  </a:lnTo>
                  <a:lnTo>
                    <a:pt x="562203" y="29591"/>
                  </a:lnTo>
                  <a:lnTo>
                    <a:pt x="562203" y="19735"/>
                  </a:lnTo>
                  <a:lnTo>
                    <a:pt x="562203" y="9867"/>
                  </a:lnTo>
                  <a:close/>
                </a:path>
                <a:path w="641350" h="40004">
                  <a:moveTo>
                    <a:pt x="611517" y="0"/>
                  </a:moveTo>
                  <a:lnTo>
                    <a:pt x="601649" y="0"/>
                  </a:lnTo>
                  <a:lnTo>
                    <a:pt x="601649" y="9867"/>
                  </a:lnTo>
                  <a:lnTo>
                    <a:pt x="611517" y="9867"/>
                  </a:lnTo>
                  <a:lnTo>
                    <a:pt x="611517" y="0"/>
                  </a:lnTo>
                  <a:close/>
                </a:path>
                <a:path w="641350" h="40004">
                  <a:moveTo>
                    <a:pt x="631240" y="9867"/>
                  </a:moveTo>
                  <a:lnTo>
                    <a:pt x="621372" y="9867"/>
                  </a:lnTo>
                  <a:lnTo>
                    <a:pt x="621372" y="19723"/>
                  </a:lnTo>
                  <a:lnTo>
                    <a:pt x="611517" y="19723"/>
                  </a:lnTo>
                  <a:lnTo>
                    <a:pt x="601649" y="19723"/>
                  </a:lnTo>
                  <a:lnTo>
                    <a:pt x="591794" y="19723"/>
                  </a:lnTo>
                  <a:lnTo>
                    <a:pt x="591794" y="9867"/>
                  </a:lnTo>
                  <a:lnTo>
                    <a:pt x="581926" y="9867"/>
                  </a:lnTo>
                  <a:lnTo>
                    <a:pt x="572058" y="9867"/>
                  </a:lnTo>
                  <a:lnTo>
                    <a:pt x="572058" y="19735"/>
                  </a:lnTo>
                  <a:lnTo>
                    <a:pt x="581926" y="19735"/>
                  </a:lnTo>
                  <a:lnTo>
                    <a:pt x="591781" y="19735"/>
                  </a:lnTo>
                  <a:lnTo>
                    <a:pt x="591781" y="29591"/>
                  </a:lnTo>
                  <a:lnTo>
                    <a:pt x="601649" y="29591"/>
                  </a:lnTo>
                  <a:lnTo>
                    <a:pt x="611517" y="29591"/>
                  </a:lnTo>
                  <a:lnTo>
                    <a:pt x="621385" y="29591"/>
                  </a:lnTo>
                  <a:lnTo>
                    <a:pt x="621385" y="19735"/>
                  </a:lnTo>
                  <a:lnTo>
                    <a:pt x="631240" y="19735"/>
                  </a:lnTo>
                  <a:lnTo>
                    <a:pt x="631240" y="9867"/>
                  </a:lnTo>
                  <a:close/>
                </a:path>
                <a:path w="641350" h="40004">
                  <a:moveTo>
                    <a:pt x="641108" y="0"/>
                  </a:moveTo>
                  <a:lnTo>
                    <a:pt x="631240" y="0"/>
                  </a:lnTo>
                  <a:lnTo>
                    <a:pt x="631240" y="9867"/>
                  </a:lnTo>
                  <a:lnTo>
                    <a:pt x="641108" y="9867"/>
                  </a:lnTo>
                  <a:lnTo>
                    <a:pt x="64110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520877" y="5597347"/>
              <a:ext cx="621665" cy="20320"/>
            </a:xfrm>
            <a:custGeom>
              <a:avLst/>
              <a:gdLst/>
              <a:ahLst/>
              <a:cxnLst/>
              <a:rect l="l" t="t" r="r" b="b"/>
              <a:pathLst>
                <a:path w="621665" h="20320">
                  <a:moveTo>
                    <a:pt x="39458" y="0"/>
                  </a:moveTo>
                  <a:lnTo>
                    <a:pt x="29591" y="0"/>
                  </a:lnTo>
                  <a:lnTo>
                    <a:pt x="19723" y="0"/>
                  </a:lnTo>
                  <a:lnTo>
                    <a:pt x="19723" y="9855"/>
                  </a:lnTo>
                  <a:lnTo>
                    <a:pt x="9867" y="9855"/>
                  </a:lnTo>
                  <a:lnTo>
                    <a:pt x="0" y="9855"/>
                  </a:lnTo>
                  <a:lnTo>
                    <a:pt x="0" y="19723"/>
                  </a:lnTo>
                  <a:lnTo>
                    <a:pt x="9867" y="19723"/>
                  </a:lnTo>
                  <a:lnTo>
                    <a:pt x="19735" y="19723"/>
                  </a:lnTo>
                  <a:lnTo>
                    <a:pt x="19735" y="9867"/>
                  </a:lnTo>
                  <a:lnTo>
                    <a:pt x="29591" y="9867"/>
                  </a:lnTo>
                  <a:lnTo>
                    <a:pt x="29591" y="19723"/>
                  </a:lnTo>
                  <a:lnTo>
                    <a:pt x="39458" y="19723"/>
                  </a:lnTo>
                  <a:lnTo>
                    <a:pt x="39458" y="9867"/>
                  </a:lnTo>
                  <a:lnTo>
                    <a:pt x="39458" y="0"/>
                  </a:lnTo>
                  <a:close/>
                </a:path>
                <a:path w="621665" h="20320">
                  <a:moveTo>
                    <a:pt x="59182" y="0"/>
                  </a:moveTo>
                  <a:lnTo>
                    <a:pt x="49314" y="0"/>
                  </a:lnTo>
                  <a:lnTo>
                    <a:pt x="49314" y="9867"/>
                  </a:lnTo>
                  <a:lnTo>
                    <a:pt x="59182" y="9867"/>
                  </a:lnTo>
                  <a:lnTo>
                    <a:pt x="59182" y="0"/>
                  </a:lnTo>
                  <a:close/>
                </a:path>
                <a:path w="621665" h="20320">
                  <a:moveTo>
                    <a:pt x="88773" y="9855"/>
                  </a:moveTo>
                  <a:lnTo>
                    <a:pt x="78905" y="9855"/>
                  </a:lnTo>
                  <a:lnTo>
                    <a:pt x="78905" y="19723"/>
                  </a:lnTo>
                  <a:lnTo>
                    <a:pt x="88773" y="19723"/>
                  </a:lnTo>
                  <a:lnTo>
                    <a:pt x="88773" y="9855"/>
                  </a:lnTo>
                  <a:close/>
                </a:path>
                <a:path w="621665" h="20320">
                  <a:moveTo>
                    <a:pt x="147955" y="0"/>
                  </a:moveTo>
                  <a:lnTo>
                    <a:pt x="147955" y="0"/>
                  </a:lnTo>
                  <a:lnTo>
                    <a:pt x="98628" y="0"/>
                  </a:lnTo>
                  <a:lnTo>
                    <a:pt x="98628" y="9867"/>
                  </a:lnTo>
                  <a:lnTo>
                    <a:pt x="147955" y="9867"/>
                  </a:lnTo>
                  <a:lnTo>
                    <a:pt x="147955" y="0"/>
                  </a:lnTo>
                  <a:close/>
                </a:path>
                <a:path w="621665" h="20320">
                  <a:moveTo>
                    <a:pt x="167678" y="0"/>
                  </a:moveTo>
                  <a:lnTo>
                    <a:pt x="157810" y="0"/>
                  </a:lnTo>
                  <a:lnTo>
                    <a:pt x="157810" y="9867"/>
                  </a:lnTo>
                  <a:lnTo>
                    <a:pt x="167678" y="9867"/>
                  </a:lnTo>
                  <a:lnTo>
                    <a:pt x="167678" y="0"/>
                  </a:lnTo>
                  <a:close/>
                </a:path>
                <a:path w="621665" h="20320">
                  <a:moveTo>
                    <a:pt x="236715" y="0"/>
                  </a:moveTo>
                  <a:lnTo>
                    <a:pt x="226860" y="0"/>
                  </a:lnTo>
                  <a:lnTo>
                    <a:pt x="216992" y="0"/>
                  </a:lnTo>
                  <a:lnTo>
                    <a:pt x="216992" y="9867"/>
                  </a:lnTo>
                  <a:lnTo>
                    <a:pt x="226847" y="9867"/>
                  </a:lnTo>
                  <a:lnTo>
                    <a:pt x="236715" y="9867"/>
                  </a:lnTo>
                  <a:lnTo>
                    <a:pt x="236715" y="0"/>
                  </a:lnTo>
                  <a:close/>
                </a:path>
                <a:path w="621665" h="20320">
                  <a:moveTo>
                    <a:pt x="266306" y="0"/>
                  </a:moveTo>
                  <a:lnTo>
                    <a:pt x="256438" y="0"/>
                  </a:lnTo>
                  <a:lnTo>
                    <a:pt x="246570" y="0"/>
                  </a:lnTo>
                  <a:lnTo>
                    <a:pt x="246570" y="9867"/>
                  </a:lnTo>
                  <a:lnTo>
                    <a:pt x="256438" y="9867"/>
                  </a:lnTo>
                  <a:lnTo>
                    <a:pt x="266306" y="9867"/>
                  </a:lnTo>
                  <a:lnTo>
                    <a:pt x="266306" y="0"/>
                  </a:lnTo>
                  <a:close/>
                </a:path>
                <a:path w="621665" h="20320">
                  <a:moveTo>
                    <a:pt x="325488" y="0"/>
                  </a:moveTo>
                  <a:lnTo>
                    <a:pt x="315620" y="0"/>
                  </a:lnTo>
                  <a:lnTo>
                    <a:pt x="305765" y="0"/>
                  </a:lnTo>
                  <a:lnTo>
                    <a:pt x="295897" y="0"/>
                  </a:lnTo>
                  <a:lnTo>
                    <a:pt x="295897" y="9867"/>
                  </a:lnTo>
                  <a:lnTo>
                    <a:pt x="305752" y="9867"/>
                  </a:lnTo>
                  <a:lnTo>
                    <a:pt x="315620" y="9867"/>
                  </a:lnTo>
                  <a:lnTo>
                    <a:pt x="325488" y="9867"/>
                  </a:lnTo>
                  <a:lnTo>
                    <a:pt x="325488" y="0"/>
                  </a:lnTo>
                  <a:close/>
                </a:path>
                <a:path w="621665" h="20320">
                  <a:moveTo>
                    <a:pt x="394525" y="0"/>
                  </a:moveTo>
                  <a:lnTo>
                    <a:pt x="394525" y="0"/>
                  </a:lnTo>
                  <a:lnTo>
                    <a:pt x="335343" y="0"/>
                  </a:lnTo>
                  <a:lnTo>
                    <a:pt x="335343" y="9867"/>
                  </a:lnTo>
                  <a:lnTo>
                    <a:pt x="394525" y="9867"/>
                  </a:lnTo>
                  <a:lnTo>
                    <a:pt x="394525" y="0"/>
                  </a:lnTo>
                  <a:close/>
                </a:path>
                <a:path w="621665" h="20320">
                  <a:moveTo>
                    <a:pt x="483298" y="0"/>
                  </a:moveTo>
                  <a:lnTo>
                    <a:pt x="483298" y="0"/>
                  </a:lnTo>
                  <a:lnTo>
                    <a:pt x="414248" y="0"/>
                  </a:lnTo>
                  <a:lnTo>
                    <a:pt x="414248" y="9867"/>
                  </a:lnTo>
                  <a:lnTo>
                    <a:pt x="483298" y="9867"/>
                  </a:lnTo>
                  <a:lnTo>
                    <a:pt x="483298" y="0"/>
                  </a:lnTo>
                  <a:close/>
                </a:path>
                <a:path w="621665" h="20320">
                  <a:moveTo>
                    <a:pt x="522744" y="0"/>
                  </a:moveTo>
                  <a:lnTo>
                    <a:pt x="512876" y="0"/>
                  </a:lnTo>
                  <a:lnTo>
                    <a:pt x="503021" y="0"/>
                  </a:lnTo>
                  <a:lnTo>
                    <a:pt x="493153" y="0"/>
                  </a:lnTo>
                  <a:lnTo>
                    <a:pt x="493153" y="9867"/>
                  </a:lnTo>
                  <a:lnTo>
                    <a:pt x="503008" y="9867"/>
                  </a:lnTo>
                  <a:lnTo>
                    <a:pt x="512876" y="9867"/>
                  </a:lnTo>
                  <a:lnTo>
                    <a:pt x="522744" y="9867"/>
                  </a:lnTo>
                  <a:lnTo>
                    <a:pt x="522744" y="0"/>
                  </a:lnTo>
                  <a:close/>
                </a:path>
                <a:path w="621665" h="20320">
                  <a:moveTo>
                    <a:pt x="591781" y="0"/>
                  </a:moveTo>
                  <a:lnTo>
                    <a:pt x="581914" y="0"/>
                  </a:lnTo>
                  <a:lnTo>
                    <a:pt x="581914" y="9867"/>
                  </a:lnTo>
                  <a:lnTo>
                    <a:pt x="591781" y="9867"/>
                  </a:lnTo>
                  <a:lnTo>
                    <a:pt x="591781" y="0"/>
                  </a:lnTo>
                  <a:close/>
                </a:path>
                <a:path w="621665" h="20320">
                  <a:moveTo>
                    <a:pt x="621372" y="0"/>
                  </a:moveTo>
                  <a:lnTo>
                    <a:pt x="611505" y="0"/>
                  </a:lnTo>
                  <a:lnTo>
                    <a:pt x="611505" y="9867"/>
                  </a:lnTo>
                  <a:lnTo>
                    <a:pt x="621372" y="9867"/>
                  </a:lnTo>
                  <a:lnTo>
                    <a:pt x="62137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609663" y="5612131"/>
              <a:ext cx="128270" cy="0"/>
            </a:xfrm>
            <a:custGeom>
              <a:avLst/>
              <a:gdLst/>
              <a:ahLst/>
              <a:cxnLst/>
              <a:rect l="l" t="t" r="r" b="b"/>
              <a:pathLst>
                <a:path w="128270">
                  <a:moveTo>
                    <a:pt x="0" y="0"/>
                  </a:moveTo>
                  <a:lnTo>
                    <a:pt x="128219" y="0"/>
                  </a:lnTo>
                </a:path>
              </a:pathLst>
            </a:custGeom>
            <a:ln w="9867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511009" y="5607202"/>
              <a:ext cx="641350" cy="29845"/>
            </a:xfrm>
            <a:custGeom>
              <a:avLst/>
              <a:gdLst/>
              <a:ahLst/>
              <a:cxnLst/>
              <a:rect l="l" t="t" r="r" b="b"/>
              <a:pathLst>
                <a:path w="641350" h="29845">
                  <a:moveTo>
                    <a:pt x="9867" y="19735"/>
                  </a:moveTo>
                  <a:lnTo>
                    <a:pt x="0" y="19735"/>
                  </a:lnTo>
                  <a:lnTo>
                    <a:pt x="0" y="29603"/>
                  </a:lnTo>
                  <a:lnTo>
                    <a:pt x="9867" y="29603"/>
                  </a:lnTo>
                  <a:lnTo>
                    <a:pt x="9867" y="19735"/>
                  </a:lnTo>
                  <a:close/>
                </a:path>
                <a:path w="641350" h="29845">
                  <a:moveTo>
                    <a:pt x="29603" y="9867"/>
                  </a:moveTo>
                  <a:lnTo>
                    <a:pt x="19735" y="9867"/>
                  </a:lnTo>
                  <a:lnTo>
                    <a:pt x="9867" y="9867"/>
                  </a:lnTo>
                  <a:lnTo>
                    <a:pt x="9867" y="19735"/>
                  </a:lnTo>
                  <a:lnTo>
                    <a:pt x="19735" y="19735"/>
                  </a:lnTo>
                  <a:lnTo>
                    <a:pt x="19735" y="29603"/>
                  </a:lnTo>
                  <a:lnTo>
                    <a:pt x="29603" y="29603"/>
                  </a:lnTo>
                  <a:lnTo>
                    <a:pt x="29603" y="19735"/>
                  </a:lnTo>
                  <a:lnTo>
                    <a:pt x="29603" y="9867"/>
                  </a:lnTo>
                  <a:close/>
                </a:path>
                <a:path w="641350" h="29845">
                  <a:moveTo>
                    <a:pt x="69049" y="9867"/>
                  </a:moveTo>
                  <a:lnTo>
                    <a:pt x="59194" y="9867"/>
                  </a:lnTo>
                  <a:lnTo>
                    <a:pt x="49326" y="9867"/>
                  </a:lnTo>
                  <a:lnTo>
                    <a:pt x="39458" y="9867"/>
                  </a:lnTo>
                  <a:lnTo>
                    <a:pt x="39458" y="19735"/>
                  </a:lnTo>
                  <a:lnTo>
                    <a:pt x="39458" y="29603"/>
                  </a:lnTo>
                  <a:lnTo>
                    <a:pt x="49326" y="29603"/>
                  </a:lnTo>
                  <a:lnTo>
                    <a:pt x="49326" y="19735"/>
                  </a:lnTo>
                  <a:lnTo>
                    <a:pt x="59182" y="19735"/>
                  </a:lnTo>
                  <a:lnTo>
                    <a:pt x="69049" y="19735"/>
                  </a:lnTo>
                  <a:lnTo>
                    <a:pt x="69049" y="9867"/>
                  </a:lnTo>
                  <a:close/>
                </a:path>
                <a:path w="641350" h="29845">
                  <a:moveTo>
                    <a:pt x="78917" y="19735"/>
                  </a:moveTo>
                  <a:lnTo>
                    <a:pt x="69049" y="19735"/>
                  </a:lnTo>
                  <a:lnTo>
                    <a:pt x="69049" y="29603"/>
                  </a:lnTo>
                  <a:lnTo>
                    <a:pt x="78917" y="29603"/>
                  </a:lnTo>
                  <a:lnTo>
                    <a:pt x="78917" y="19735"/>
                  </a:lnTo>
                  <a:close/>
                </a:path>
                <a:path w="641350" h="29845">
                  <a:moveTo>
                    <a:pt x="157822" y="9867"/>
                  </a:moveTo>
                  <a:lnTo>
                    <a:pt x="147955" y="9867"/>
                  </a:lnTo>
                  <a:lnTo>
                    <a:pt x="138087" y="9867"/>
                  </a:lnTo>
                  <a:lnTo>
                    <a:pt x="128219" y="9867"/>
                  </a:lnTo>
                  <a:lnTo>
                    <a:pt x="128219" y="19735"/>
                  </a:lnTo>
                  <a:lnTo>
                    <a:pt x="118364" y="19735"/>
                  </a:lnTo>
                  <a:lnTo>
                    <a:pt x="118364" y="9867"/>
                  </a:lnTo>
                  <a:lnTo>
                    <a:pt x="108508" y="9867"/>
                  </a:lnTo>
                  <a:lnTo>
                    <a:pt x="98640" y="9867"/>
                  </a:lnTo>
                  <a:lnTo>
                    <a:pt x="88773" y="9867"/>
                  </a:lnTo>
                  <a:lnTo>
                    <a:pt x="88773" y="19735"/>
                  </a:lnTo>
                  <a:lnTo>
                    <a:pt x="98640" y="19735"/>
                  </a:lnTo>
                  <a:lnTo>
                    <a:pt x="108496" y="19735"/>
                  </a:lnTo>
                  <a:lnTo>
                    <a:pt x="108496" y="29603"/>
                  </a:lnTo>
                  <a:lnTo>
                    <a:pt x="118364" y="29603"/>
                  </a:lnTo>
                  <a:lnTo>
                    <a:pt x="128219" y="29603"/>
                  </a:lnTo>
                  <a:lnTo>
                    <a:pt x="138087" y="29603"/>
                  </a:lnTo>
                  <a:lnTo>
                    <a:pt x="138087" y="19735"/>
                  </a:lnTo>
                  <a:lnTo>
                    <a:pt x="147955" y="19735"/>
                  </a:lnTo>
                  <a:lnTo>
                    <a:pt x="147955" y="29603"/>
                  </a:lnTo>
                  <a:lnTo>
                    <a:pt x="157822" y="29603"/>
                  </a:lnTo>
                  <a:lnTo>
                    <a:pt x="157822" y="19735"/>
                  </a:lnTo>
                  <a:lnTo>
                    <a:pt x="157822" y="9867"/>
                  </a:lnTo>
                  <a:close/>
                </a:path>
                <a:path w="641350" h="29845">
                  <a:moveTo>
                    <a:pt x="197269" y="9867"/>
                  </a:moveTo>
                  <a:lnTo>
                    <a:pt x="187401" y="9867"/>
                  </a:lnTo>
                  <a:lnTo>
                    <a:pt x="187401" y="19735"/>
                  </a:lnTo>
                  <a:lnTo>
                    <a:pt x="177546" y="19735"/>
                  </a:lnTo>
                  <a:lnTo>
                    <a:pt x="177546" y="9867"/>
                  </a:lnTo>
                  <a:lnTo>
                    <a:pt x="167678" y="9867"/>
                  </a:lnTo>
                  <a:lnTo>
                    <a:pt x="167678" y="19735"/>
                  </a:lnTo>
                  <a:lnTo>
                    <a:pt x="167678" y="29603"/>
                  </a:lnTo>
                  <a:lnTo>
                    <a:pt x="177546" y="29603"/>
                  </a:lnTo>
                  <a:lnTo>
                    <a:pt x="187413" y="29603"/>
                  </a:lnTo>
                  <a:lnTo>
                    <a:pt x="187413" y="19735"/>
                  </a:lnTo>
                  <a:lnTo>
                    <a:pt x="197269" y="19735"/>
                  </a:lnTo>
                  <a:lnTo>
                    <a:pt x="197269" y="9867"/>
                  </a:lnTo>
                  <a:close/>
                </a:path>
                <a:path w="641350" h="29845">
                  <a:moveTo>
                    <a:pt x="226860" y="19735"/>
                  </a:moveTo>
                  <a:lnTo>
                    <a:pt x="216992" y="19735"/>
                  </a:lnTo>
                  <a:lnTo>
                    <a:pt x="207124" y="19735"/>
                  </a:lnTo>
                  <a:lnTo>
                    <a:pt x="207124" y="29603"/>
                  </a:lnTo>
                  <a:lnTo>
                    <a:pt x="216992" y="29603"/>
                  </a:lnTo>
                  <a:lnTo>
                    <a:pt x="226860" y="29603"/>
                  </a:lnTo>
                  <a:lnTo>
                    <a:pt x="226860" y="19735"/>
                  </a:lnTo>
                  <a:close/>
                </a:path>
                <a:path w="641350" h="29845">
                  <a:moveTo>
                    <a:pt x="246583" y="19735"/>
                  </a:moveTo>
                  <a:lnTo>
                    <a:pt x="236715" y="19735"/>
                  </a:lnTo>
                  <a:lnTo>
                    <a:pt x="236715" y="29603"/>
                  </a:lnTo>
                  <a:lnTo>
                    <a:pt x="246583" y="29603"/>
                  </a:lnTo>
                  <a:lnTo>
                    <a:pt x="246583" y="19735"/>
                  </a:lnTo>
                  <a:close/>
                </a:path>
                <a:path w="641350" h="29845">
                  <a:moveTo>
                    <a:pt x="276174" y="9867"/>
                  </a:moveTo>
                  <a:lnTo>
                    <a:pt x="266306" y="9867"/>
                  </a:lnTo>
                  <a:lnTo>
                    <a:pt x="266306" y="0"/>
                  </a:lnTo>
                  <a:lnTo>
                    <a:pt x="256438" y="0"/>
                  </a:lnTo>
                  <a:lnTo>
                    <a:pt x="256438" y="9867"/>
                  </a:lnTo>
                  <a:lnTo>
                    <a:pt x="256438" y="19735"/>
                  </a:lnTo>
                  <a:lnTo>
                    <a:pt x="256438" y="29603"/>
                  </a:lnTo>
                  <a:lnTo>
                    <a:pt x="266306" y="29603"/>
                  </a:lnTo>
                  <a:lnTo>
                    <a:pt x="266306" y="19735"/>
                  </a:lnTo>
                  <a:lnTo>
                    <a:pt x="276174" y="19735"/>
                  </a:lnTo>
                  <a:lnTo>
                    <a:pt x="276174" y="9867"/>
                  </a:lnTo>
                  <a:close/>
                </a:path>
                <a:path w="641350" h="29845">
                  <a:moveTo>
                    <a:pt x="295897" y="0"/>
                  </a:moveTo>
                  <a:lnTo>
                    <a:pt x="286042" y="0"/>
                  </a:lnTo>
                  <a:lnTo>
                    <a:pt x="276174" y="0"/>
                  </a:lnTo>
                  <a:lnTo>
                    <a:pt x="276174" y="9867"/>
                  </a:lnTo>
                  <a:lnTo>
                    <a:pt x="286029" y="9867"/>
                  </a:lnTo>
                  <a:lnTo>
                    <a:pt x="286029" y="19735"/>
                  </a:lnTo>
                  <a:lnTo>
                    <a:pt x="276174" y="19735"/>
                  </a:lnTo>
                  <a:lnTo>
                    <a:pt x="276174" y="29603"/>
                  </a:lnTo>
                  <a:lnTo>
                    <a:pt x="286029" y="29603"/>
                  </a:lnTo>
                  <a:lnTo>
                    <a:pt x="295897" y="29603"/>
                  </a:lnTo>
                  <a:lnTo>
                    <a:pt x="295897" y="19735"/>
                  </a:lnTo>
                  <a:lnTo>
                    <a:pt x="295897" y="9867"/>
                  </a:lnTo>
                  <a:lnTo>
                    <a:pt x="295897" y="0"/>
                  </a:lnTo>
                  <a:close/>
                </a:path>
                <a:path w="641350" h="29845">
                  <a:moveTo>
                    <a:pt x="384670" y="9867"/>
                  </a:moveTo>
                  <a:lnTo>
                    <a:pt x="374802" y="9867"/>
                  </a:lnTo>
                  <a:lnTo>
                    <a:pt x="374802" y="19735"/>
                  </a:lnTo>
                  <a:lnTo>
                    <a:pt x="364947" y="19735"/>
                  </a:lnTo>
                  <a:lnTo>
                    <a:pt x="364947" y="9867"/>
                  </a:lnTo>
                  <a:lnTo>
                    <a:pt x="374802" y="9867"/>
                  </a:lnTo>
                  <a:lnTo>
                    <a:pt x="374802" y="0"/>
                  </a:lnTo>
                  <a:lnTo>
                    <a:pt x="364947" y="0"/>
                  </a:lnTo>
                  <a:lnTo>
                    <a:pt x="355079" y="0"/>
                  </a:lnTo>
                  <a:lnTo>
                    <a:pt x="355079" y="9867"/>
                  </a:lnTo>
                  <a:lnTo>
                    <a:pt x="345211" y="9867"/>
                  </a:lnTo>
                  <a:lnTo>
                    <a:pt x="345211" y="0"/>
                  </a:lnTo>
                  <a:lnTo>
                    <a:pt x="335343" y="0"/>
                  </a:lnTo>
                  <a:lnTo>
                    <a:pt x="335343" y="9867"/>
                  </a:lnTo>
                  <a:lnTo>
                    <a:pt x="335343" y="19735"/>
                  </a:lnTo>
                  <a:lnTo>
                    <a:pt x="325488" y="19735"/>
                  </a:lnTo>
                  <a:lnTo>
                    <a:pt x="325488" y="9867"/>
                  </a:lnTo>
                  <a:lnTo>
                    <a:pt x="315633" y="9867"/>
                  </a:lnTo>
                  <a:lnTo>
                    <a:pt x="315633" y="0"/>
                  </a:lnTo>
                  <a:lnTo>
                    <a:pt x="305765" y="0"/>
                  </a:lnTo>
                  <a:lnTo>
                    <a:pt x="305765" y="9867"/>
                  </a:lnTo>
                  <a:lnTo>
                    <a:pt x="315620" y="9867"/>
                  </a:lnTo>
                  <a:lnTo>
                    <a:pt x="315620" y="19735"/>
                  </a:lnTo>
                  <a:lnTo>
                    <a:pt x="305765" y="19735"/>
                  </a:lnTo>
                  <a:lnTo>
                    <a:pt x="305765" y="29603"/>
                  </a:lnTo>
                  <a:lnTo>
                    <a:pt x="315620" y="29603"/>
                  </a:lnTo>
                  <a:lnTo>
                    <a:pt x="325488" y="29603"/>
                  </a:lnTo>
                  <a:lnTo>
                    <a:pt x="335356" y="29603"/>
                  </a:lnTo>
                  <a:lnTo>
                    <a:pt x="335356" y="19735"/>
                  </a:lnTo>
                  <a:lnTo>
                    <a:pt x="345211" y="19735"/>
                  </a:lnTo>
                  <a:lnTo>
                    <a:pt x="355079" y="19735"/>
                  </a:lnTo>
                  <a:lnTo>
                    <a:pt x="355079" y="29603"/>
                  </a:lnTo>
                  <a:lnTo>
                    <a:pt x="364934" y="29603"/>
                  </a:lnTo>
                  <a:lnTo>
                    <a:pt x="374802" y="29603"/>
                  </a:lnTo>
                  <a:lnTo>
                    <a:pt x="384670" y="29603"/>
                  </a:lnTo>
                  <a:lnTo>
                    <a:pt x="384670" y="19735"/>
                  </a:lnTo>
                  <a:lnTo>
                    <a:pt x="384670" y="9867"/>
                  </a:lnTo>
                  <a:close/>
                </a:path>
                <a:path w="641350" h="29845">
                  <a:moveTo>
                    <a:pt x="414261" y="0"/>
                  </a:moveTo>
                  <a:lnTo>
                    <a:pt x="404393" y="0"/>
                  </a:lnTo>
                  <a:lnTo>
                    <a:pt x="394525" y="0"/>
                  </a:lnTo>
                  <a:lnTo>
                    <a:pt x="394525" y="9867"/>
                  </a:lnTo>
                  <a:lnTo>
                    <a:pt x="404393" y="9867"/>
                  </a:lnTo>
                  <a:lnTo>
                    <a:pt x="414261" y="9867"/>
                  </a:lnTo>
                  <a:lnTo>
                    <a:pt x="414261" y="0"/>
                  </a:lnTo>
                  <a:close/>
                </a:path>
                <a:path w="641350" h="29845">
                  <a:moveTo>
                    <a:pt x="493166" y="0"/>
                  </a:moveTo>
                  <a:lnTo>
                    <a:pt x="493166" y="0"/>
                  </a:lnTo>
                  <a:lnTo>
                    <a:pt x="443839" y="0"/>
                  </a:lnTo>
                  <a:lnTo>
                    <a:pt x="443839" y="9867"/>
                  </a:lnTo>
                  <a:lnTo>
                    <a:pt x="433984" y="9867"/>
                  </a:lnTo>
                  <a:lnTo>
                    <a:pt x="433984" y="0"/>
                  </a:lnTo>
                  <a:lnTo>
                    <a:pt x="424116" y="0"/>
                  </a:lnTo>
                  <a:lnTo>
                    <a:pt x="424116" y="9867"/>
                  </a:lnTo>
                  <a:lnTo>
                    <a:pt x="424116" y="19735"/>
                  </a:lnTo>
                  <a:lnTo>
                    <a:pt x="433984" y="19735"/>
                  </a:lnTo>
                  <a:lnTo>
                    <a:pt x="443839" y="19735"/>
                  </a:lnTo>
                  <a:lnTo>
                    <a:pt x="453707" y="19735"/>
                  </a:lnTo>
                  <a:lnTo>
                    <a:pt x="453707" y="9867"/>
                  </a:lnTo>
                  <a:lnTo>
                    <a:pt x="493166" y="9867"/>
                  </a:lnTo>
                  <a:lnTo>
                    <a:pt x="493166" y="0"/>
                  </a:lnTo>
                  <a:close/>
                </a:path>
                <a:path w="641350" h="29845">
                  <a:moveTo>
                    <a:pt x="522744" y="0"/>
                  </a:moveTo>
                  <a:lnTo>
                    <a:pt x="512876" y="0"/>
                  </a:lnTo>
                  <a:lnTo>
                    <a:pt x="512876" y="9867"/>
                  </a:lnTo>
                  <a:lnTo>
                    <a:pt x="503021" y="9867"/>
                  </a:lnTo>
                  <a:lnTo>
                    <a:pt x="503021" y="19735"/>
                  </a:lnTo>
                  <a:lnTo>
                    <a:pt x="512889" y="19735"/>
                  </a:lnTo>
                  <a:lnTo>
                    <a:pt x="512889" y="9867"/>
                  </a:lnTo>
                  <a:lnTo>
                    <a:pt x="522744" y="9867"/>
                  </a:lnTo>
                  <a:lnTo>
                    <a:pt x="522744" y="0"/>
                  </a:lnTo>
                  <a:close/>
                </a:path>
                <a:path w="641350" h="29845">
                  <a:moveTo>
                    <a:pt x="532612" y="9867"/>
                  </a:moveTo>
                  <a:lnTo>
                    <a:pt x="522744" y="9867"/>
                  </a:lnTo>
                  <a:lnTo>
                    <a:pt x="522744" y="19735"/>
                  </a:lnTo>
                  <a:lnTo>
                    <a:pt x="532612" y="19735"/>
                  </a:lnTo>
                  <a:lnTo>
                    <a:pt x="532612" y="9867"/>
                  </a:lnTo>
                  <a:close/>
                </a:path>
                <a:path w="641350" h="29845">
                  <a:moveTo>
                    <a:pt x="552335" y="0"/>
                  </a:moveTo>
                  <a:lnTo>
                    <a:pt x="542467" y="0"/>
                  </a:lnTo>
                  <a:lnTo>
                    <a:pt x="542467" y="9867"/>
                  </a:lnTo>
                  <a:lnTo>
                    <a:pt x="552335" y="9867"/>
                  </a:lnTo>
                  <a:lnTo>
                    <a:pt x="552335" y="0"/>
                  </a:lnTo>
                  <a:close/>
                </a:path>
                <a:path w="641350" h="29845">
                  <a:moveTo>
                    <a:pt x="581926" y="0"/>
                  </a:moveTo>
                  <a:lnTo>
                    <a:pt x="572058" y="0"/>
                  </a:lnTo>
                  <a:lnTo>
                    <a:pt x="572058" y="9867"/>
                  </a:lnTo>
                  <a:lnTo>
                    <a:pt x="562203" y="9867"/>
                  </a:lnTo>
                  <a:lnTo>
                    <a:pt x="562203" y="19735"/>
                  </a:lnTo>
                  <a:lnTo>
                    <a:pt x="572071" y="19735"/>
                  </a:lnTo>
                  <a:lnTo>
                    <a:pt x="572071" y="9867"/>
                  </a:lnTo>
                  <a:lnTo>
                    <a:pt x="581926" y="9867"/>
                  </a:lnTo>
                  <a:lnTo>
                    <a:pt x="581926" y="0"/>
                  </a:lnTo>
                  <a:close/>
                </a:path>
                <a:path w="641350" h="29845">
                  <a:moveTo>
                    <a:pt x="601649" y="9867"/>
                  </a:moveTo>
                  <a:lnTo>
                    <a:pt x="591781" y="9867"/>
                  </a:lnTo>
                  <a:lnTo>
                    <a:pt x="591781" y="19735"/>
                  </a:lnTo>
                  <a:lnTo>
                    <a:pt x="601649" y="19735"/>
                  </a:lnTo>
                  <a:lnTo>
                    <a:pt x="601649" y="9867"/>
                  </a:lnTo>
                  <a:close/>
                </a:path>
                <a:path w="641350" h="29845">
                  <a:moveTo>
                    <a:pt x="611517" y="0"/>
                  </a:moveTo>
                  <a:lnTo>
                    <a:pt x="601649" y="0"/>
                  </a:lnTo>
                  <a:lnTo>
                    <a:pt x="601649" y="9867"/>
                  </a:lnTo>
                  <a:lnTo>
                    <a:pt x="611517" y="9867"/>
                  </a:lnTo>
                  <a:lnTo>
                    <a:pt x="611517" y="0"/>
                  </a:lnTo>
                  <a:close/>
                </a:path>
                <a:path w="641350" h="29845">
                  <a:moveTo>
                    <a:pt x="641108" y="9867"/>
                  </a:moveTo>
                  <a:lnTo>
                    <a:pt x="631240" y="9867"/>
                  </a:lnTo>
                  <a:lnTo>
                    <a:pt x="621372" y="9867"/>
                  </a:lnTo>
                  <a:lnTo>
                    <a:pt x="621372" y="19735"/>
                  </a:lnTo>
                  <a:lnTo>
                    <a:pt x="631240" y="19735"/>
                  </a:lnTo>
                  <a:lnTo>
                    <a:pt x="641108" y="19735"/>
                  </a:lnTo>
                  <a:lnTo>
                    <a:pt x="641108" y="986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511009" y="5626938"/>
              <a:ext cx="641350" cy="40005"/>
            </a:xfrm>
            <a:custGeom>
              <a:avLst/>
              <a:gdLst/>
              <a:ahLst/>
              <a:cxnLst/>
              <a:rect l="l" t="t" r="r" b="b"/>
              <a:pathLst>
                <a:path w="641350" h="40004">
                  <a:moveTo>
                    <a:pt x="39458" y="19723"/>
                  </a:moveTo>
                  <a:lnTo>
                    <a:pt x="29603" y="19723"/>
                  </a:lnTo>
                  <a:lnTo>
                    <a:pt x="29603" y="9855"/>
                  </a:lnTo>
                  <a:lnTo>
                    <a:pt x="19735" y="9855"/>
                  </a:lnTo>
                  <a:lnTo>
                    <a:pt x="19735" y="19723"/>
                  </a:lnTo>
                  <a:lnTo>
                    <a:pt x="9867" y="19723"/>
                  </a:lnTo>
                  <a:lnTo>
                    <a:pt x="0" y="19723"/>
                  </a:lnTo>
                  <a:lnTo>
                    <a:pt x="0" y="29578"/>
                  </a:lnTo>
                  <a:lnTo>
                    <a:pt x="0" y="39446"/>
                  </a:lnTo>
                  <a:lnTo>
                    <a:pt x="9867" y="39446"/>
                  </a:lnTo>
                  <a:lnTo>
                    <a:pt x="19735" y="39446"/>
                  </a:lnTo>
                  <a:lnTo>
                    <a:pt x="19735" y="29591"/>
                  </a:lnTo>
                  <a:lnTo>
                    <a:pt x="29591" y="29591"/>
                  </a:lnTo>
                  <a:lnTo>
                    <a:pt x="39458" y="29591"/>
                  </a:lnTo>
                  <a:lnTo>
                    <a:pt x="39458" y="19723"/>
                  </a:lnTo>
                  <a:close/>
                </a:path>
                <a:path w="641350" h="40004">
                  <a:moveTo>
                    <a:pt x="69049" y="9855"/>
                  </a:moveTo>
                  <a:lnTo>
                    <a:pt x="59194" y="9855"/>
                  </a:lnTo>
                  <a:lnTo>
                    <a:pt x="49326" y="9855"/>
                  </a:lnTo>
                  <a:lnTo>
                    <a:pt x="39458" y="9855"/>
                  </a:lnTo>
                  <a:lnTo>
                    <a:pt x="39458" y="19723"/>
                  </a:lnTo>
                  <a:lnTo>
                    <a:pt x="49326" y="19723"/>
                  </a:lnTo>
                  <a:lnTo>
                    <a:pt x="59182" y="19723"/>
                  </a:lnTo>
                  <a:lnTo>
                    <a:pt x="69049" y="19723"/>
                  </a:lnTo>
                  <a:lnTo>
                    <a:pt x="69049" y="9855"/>
                  </a:lnTo>
                  <a:close/>
                </a:path>
                <a:path w="641350" h="40004">
                  <a:moveTo>
                    <a:pt x="88773" y="19723"/>
                  </a:moveTo>
                  <a:lnTo>
                    <a:pt x="78905" y="19723"/>
                  </a:lnTo>
                  <a:lnTo>
                    <a:pt x="78905" y="29591"/>
                  </a:lnTo>
                  <a:lnTo>
                    <a:pt x="88773" y="29591"/>
                  </a:lnTo>
                  <a:lnTo>
                    <a:pt x="88773" y="19723"/>
                  </a:lnTo>
                  <a:close/>
                </a:path>
                <a:path w="641350" h="40004">
                  <a:moveTo>
                    <a:pt x="108508" y="19723"/>
                  </a:moveTo>
                  <a:lnTo>
                    <a:pt x="98640" y="19723"/>
                  </a:lnTo>
                  <a:lnTo>
                    <a:pt x="98640" y="29591"/>
                  </a:lnTo>
                  <a:lnTo>
                    <a:pt x="108508" y="29591"/>
                  </a:lnTo>
                  <a:lnTo>
                    <a:pt x="108508" y="19723"/>
                  </a:lnTo>
                  <a:close/>
                </a:path>
                <a:path w="641350" h="40004">
                  <a:moveTo>
                    <a:pt x="128231" y="19723"/>
                  </a:moveTo>
                  <a:lnTo>
                    <a:pt x="118364" y="19723"/>
                  </a:lnTo>
                  <a:lnTo>
                    <a:pt x="118364" y="29591"/>
                  </a:lnTo>
                  <a:lnTo>
                    <a:pt x="128231" y="29591"/>
                  </a:lnTo>
                  <a:lnTo>
                    <a:pt x="128231" y="19723"/>
                  </a:lnTo>
                  <a:close/>
                </a:path>
                <a:path w="641350" h="40004">
                  <a:moveTo>
                    <a:pt x="147955" y="9855"/>
                  </a:moveTo>
                  <a:lnTo>
                    <a:pt x="138087" y="9855"/>
                  </a:lnTo>
                  <a:lnTo>
                    <a:pt x="138087" y="19723"/>
                  </a:lnTo>
                  <a:lnTo>
                    <a:pt x="147955" y="19723"/>
                  </a:lnTo>
                  <a:lnTo>
                    <a:pt x="147955" y="9855"/>
                  </a:lnTo>
                  <a:close/>
                </a:path>
                <a:path w="641350" h="40004">
                  <a:moveTo>
                    <a:pt x="167678" y="19723"/>
                  </a:moveTo>
                  <a:lnTo>
                    <a:pt x="157810" y="19723"/>
                  </a:lnTo>
                  <a:lnTo>
                    <a:pt x="157810" y="29591"/>
                  </a:lnTo>
                  <a:lnTo>
                    <a:pt x="167678" y="29591"/>
                  </a:lnTo>
                  <a:lnTo>
                    <a:pt x="167678" y="19723"/>
                  </a:lnTo>
                  <a:close/>
                </a:path>
                <a:path w="641350" h="40004">
                  <a:moveTo>
                    <a:pt x="197269" y="19723"/>
                  </a:moveTo>
                  <a:lnTo>
                    <a:pt x="187413" y="19723"/>
                  </a:lnTo>
                  <a:lnTo>
                    <a:pt x="187413" y="9855"/>
                  </a:lnTo>
                  <a:lnTo>
                    <a:pt x="177546" y="9855"/>
                  </a:lnTo>
                  <a:lnTo>
                    <a:pt x="177546" y="19723"/>
                  </a:lnTo>
                  <a:lnTo>
                    <a:pt x="177546" y="29591"/>
                  </a:lnTo>
                  <a:lnTo>
                    <a:pt x="187401" y="29591"/>
                  </a:lnTo>
                  <a:lnTo>
                    <a:pt x="197269" y="29591"/>
                  </a:lnTo>
                  <a:lnTo>
                    <a:pt x="197269" y="19723"/>
                  </a:lnTo>
                  <a:close/>
                </a:path>
                <a:path w="641350" h="40004">
                  <a:moveTo>
                    <a:pt x="216992" y="19723"/>
                  </a:moveTo>
                  <a:lnTo>
                    <a:pt x="207124" y="19723"/>
                  </a:lnTo>
                  <a:lnTo>
                    <a:pt x="207124" y="29591"/>
                  </a:lnTo>
                  <a:lnTo>
                    <a:pt x="216992" y="29591"/>
                  </a:lnTo>
                  <a:lnTo>
                    <a:pt x="216992" y="19723"/>
                  </a:lnTo>
                  <a:close/>
                </a:path>
                <a:path w="641350" h="40004">
                  <a:moveTo>
                    <a:pt x="226860" y="9855"/>
                  </a:moveTo>
                  <a:lnTo>
                    <a:pt x="216992" y="9855"/>
                  </a:lnTo>
                  <a:lnTo>
                    <a:pt x="216992" y="19723"/>
                  </a:lnTo>
                  <a:lnTo>
                    <a:pt x="226860" y="19723"/>
                  </a:lnTo>
                  <a:lnTo>
                    <a:pt x="226860" y="9855"/>
                  </a:lnTo>
                  <a:close/>
                </a:path>
                <a:path w="641350" h="40004">
                  <a:moveTo>
                    <a:pt x="266306" y="9855"/>
                  </a:moveTo>
                  <a:lnTo>
                    <a:pt x="256451" y="9855"/>
                  </a:lnTo>
                  <a:lnTo>
                    <a:pt x="246583" y="9855"/>
                  </a:lnTo>
                  <a:lnTo>
                    <a:pt x="236715" y="9855"/>
                  </a:lnTo>
                  <a:lnTo>
                    <a:pt x="236715" y="19723"/>
                  </a:lnTo>
                  <a:lnTo>
                    <a:pt x="246583" y="19723"/>
                  </a:lnTo>
                  <a:lnTo>
                    <a:pt x="246583" y="29591"/>
                  </a:lnTo>
                  <a:lnTo>
                    <a:pt x="256451" y="29591"/>
                  </a:lnTo>
                  <a:lnTo>
                    <a:pt x="256451" y="19723"/>
                  </a:lnTo>
                  <a:lnTo>
                    <a:pt x="266306" y="19723"/>
                  </a:lnTo>
                  <a:lnTo>
                    <a:pt x="266306" y="9855"/>
                  </a:lnTo>
                  <a:close/>
                </a:path>
                <a:path w="641350" h="40004">
                  <a:moveTo>
                    <a:pt x="305765" y="19723"/>
                  </a:moveTo>
                  <a:lnTo>
                    <a:pt x="295897" y="19723"/>
                  </a:lnTo>
                  <a:lnTo>
                    <a:pt x="286042" y="19723"/>
                  </a:lnTo>
                  <a:lnTo>
                    <a:pt x="276174" y="19723"/>
                  </a:lnTo>
                  <a:lnTo>
                    <a:pt x="276174" y="29591"/>
                  </a:lnTo>
                  <a:lnTo>
                    <a:pt x="286029" y="29591"/>
                  </a:lnTo>
                  <a:lnTo>
                    <a:pt x="295897" y="29591"/>
                  </a:lnTo>
                  <a:lnTo>
                    <a:pt x="305765" y="29591"/>
                  </a:lnTo>
                  <a:lnTo>
                    <a:pt x="305765" y="19723"/>
                  </a:lnTo>
                  <a:close/>
                </a:path>
                <a:path w="641350" h="40004">
                  <a:moveTo>
                    <a:pt x="325488" y="9855"/>
                  </a:moveTo>
                  <a:lnTo>
                    <a:pt x="315620" y="9855"/>
                  </a:lnTo>
                  <a:lnTo>
                    <a:pt x="315620" y="19723"/>
                  </a:lnTo>
                  <a:lnTo>
                    <a:pt x="325488" y="19723"/>
                  </a:lnTo>
                  <a:lnTo>
                    <a:pt x="325488" y="9855"/>
                  </a:lnTo>
                  <a:close/>
                </a:path>
                <a:path w="641350" h="40004">
                  <a:moveTo>
                    <a:pt x="364947" y="9855"/>
                  </a:moveTo>
                  <a:lnTo>
                    <a:pt x="355079" y="9855"/>
                  </a:lnTo>
                  <a:lnTo>
                    <a:pt x="345211" y="9855"/>
                  </a:lnTo>
                  <a:lnTo>
                    <a:pt x="335343" y="9855"/>
                  </a:lnTo>
                  <a:lnTo>
                    <a:pt x="335343" y="19723"/>
                  </a:lnTo>
                  <a:lnTo>
                    <a:pt x="325488" y="19723"/>
                  </a:lnTo>
                  <a:lnTo>
                    <a:pt x="325488" y="29591"/>
                  </a:lnTo>
                  <a:lnTo>
                    <a:pt x="335356" y="29591"/>
                  </a:lnTo>
                  <a:lnTo>
                    <a:pt x="335356" y="19723"/>
                  </a:lnTo>
                  <a:lnTo>
                    <a:pt x="345211" y="19723"/>
                  </a:lnTo>
                  <a:lnTo>
                    <a:pt x="355079" y="19723"/>
                  </a:lnTo>
                  <a:lnTo>
                    <a:pt x="364947" y="19723"/>
                  </a:lnTo>
                  <a:lnTo>
                    <a:pt x="364947" y="9855"/>
                  </a:lnTo>
                  <a:close/>
                </a:path>
                <a:path w="641350" h="40004">
                  <a:moveTo>
                    <a:pt x="414261" y="19723"/>
                  </a:moveTo>
                  <a:lnTo>
                    <a:pt x="404393" y="19723"/>
                  </a:lnTo>
                  <a:lnTo>
                    <a:pt x="394525" y="19723"/>
                  </a:lnTo>
                  <a:lnTo>
                    <a:pt x="394525" y="29591"/>
                  </a:lnTo>
                  <a:lnTo>
                    <a:pt x="404393" y="29591"/>
                  </a:lnTo>
                  <a:lnTo>
                    <a:pt x="414261" y="29591"/>
                  </a:lnTo>
                  <a:lnTo>
                    <a:pt x="414261" y="19723"/>
                  </a:lnTo>
                  <a:close/>
                </a:path>
                <a:path w="641350" h="40004">
                  <a:moveTo>
                    <a:pt x="414261" y="0"/>
                  </a:moveTo>
                  <a:lnTo>
                    <a:pt x="414261" y="0"/>
                  </a:lnTo>
                  <a:lnTo>
                    <a:pt x="374802" y="0"/>
                  </a:lnTo>
                  <a:lnTo>
                    <a:pt x="374802" y="9867"/>
                  </a:lnTo>
                  <a:lnTo>
                    <a:pt x="384657" y="9867"/>
                  </a:lnTo>
                  <a:lnTo>
                    <a:pt x="384657" y="19723"/>
                  </a:lnTo>
                  <a:lnTo>
                    <a:pt x="374802" y="19723"/>
                  </a:lnTo>
                  <a:lnTo>
                    <a:pt x="374802" y="29591"/>
                  </a:lnTo>
                  <a:lnTo>
                    <a:pt x="384670" y="29591"/>
                  </a:lnTo>
                  <a:lnTo>
                    <a:pt x="384670" y="19723"/>
                  </a:lnTo>
                  <a:lnTo>
                    <a:pt x="394525" y="19723"/>
                  </a:lnTo>
                  <a:lnTo>
                    <a:pt x="394525" y="9867"/>
                  </a:lnTo>
                  <a:lnTo>
                    <a:pt x="404393" y="9867"/>
                  </a:lnTo>
                  <a:lnTo>
                    <a:pt x="414261" y="9867"/>
                  </a:lnTo>
                  <a:lnTo>
                    <a:pt x="414261" y="0"/>
                  </a:lnTo>
                  <a:close/>
                </a:path>
                <a:path w="641350" h="40004">
                  <a:moveTo>
                    <a:pt x="433984" y="19723"/>
                  </a:moveTo>
                  <a:lnTo>
                    <a:pt x="424116" y="19723"/>
                  </a:lnTo>
                  <a:lnTo>
                    <a:pt x="424116" y="29591"/>
                  </a:lnTo>
                  <a:lnTo>
                    <a:pt x="433984" y="29591"/>
                  </a:lnTo>
                  <a:lnTo>
                    <a:pt x="433984" y="19723"/>
                  </a:lnTo>
                  <a:close/>
                </a:path>
                <a:path w="641350" h="40004">
                  <a:moveTo>
                    <a:pt x="453707" y="9855"/>
                  </a:moveTo>
                  <a:lnTo>
                    <a:pt x="443852" y="9855"/>
                  </a:lnTo>
                  <a:lnTo>
                    <a:pt x="443852" y="0"/>
                  </a:lnTo>
                  <a:lnTo>
                    <a:pt x="433984" y="0"/>
                  </a:lnTo>
                  <a:lnTo>
                    <a:pt x="424116" y="0"/>
                  </a:lnTo>
                  <a:lnTo>
                    <a:pt x="424116" y="9867"/>
                  </a:lnTo>
                  <a:lnTo>
                    <a:pt x="433984" y="9867"/>
                  </a:lnTo>
                  <a:lnTo>
                    <a:pt x="433984" y="19723"/>
                  </a:lnTo>
                  <a:lnTo>
                    <a:pt x="443839" y="19723"/>
                  </a:lnTo>
                  <a:lnTo>
                    <a:pt x="443839" y="29591"/>
                  </a:lnTo>
                  <a:lnTo>
                    <a:pt x="453707" y="29591"/>
                  </a:lnTo>
                  <a:lnTo>
                    <a:pt x="453707" y="19723"/>
                  </a:lnTo>
                  <a:lnTo>
                    <a:pt x="453707" y="9855"/>
                  </a:lnTo>
                  <a:close/>
                </a:path>
                <a:path w="641350" h="40004">
                  <a:moveTo>
                    <a:pt x="483298" y="0"/>
                  </a:moveTo>
                  <a:lnTo>
                    <a:pt x="473430" y="0"/>
                  </a:lnTo>
                  <a:lnTo>
                    <a:pt x="473430" y="9855"/>
                  </a:lnTo>
                  <a:lnTo>
                    <a:pt x="463562" y="9855"/>
                  </a:lnTo>
                  <a:lnTo>
                    <a:pt x="463562" y="19723"/>
                  </a:lnTo>
                  <a:lnTo>
                    <a:pt x="463562" y="29591"/>
                  </a:lnTo>
                  <a:lnTo>
                    <a:pt x="473430" y="29591"/>
                  </a:lnTo>
                  <a:lnTo>
                    <a:pt x="473430" y="19723"/>
                  </a:lnTo>
                  <a:lnTo>
                    <a:pt x="483298" y="19723"/>
                  </a:lnTo>
                  <a:lnTo>
                    <a:pt x="483298" y="9867"/>
                  </a:lnTo>
                  <a:lnTo>
                    <a:pt x="483298" y="0"/>
                  </a:lnTo>
                  <a:close/>
                </a:path>
                <a:path w="641350" h="40004">
                  <a:moveTo>
                    <a:pt x="532612" y="0"/>
                  </a:moveTo>
                  <a:lnTo>
                    <a:pt x="522744" y="0"/>
                  </a:lnTo>
                  <a:lnTo>
                    <a:pt x="512876" y="0"/>
                  </a:lnTo>
                  <a:lnTo>
                    <a:pt x="512876" y="9855"/>
                  </a:lnTo>
                  <a:lnTo>
                    <a:pt x="503021" y="9855"/>
                  </a:lnTo>
                  <a:lnTo>
                    <a:pt x="503021" y="0"/>
                  </a:lnTo>
                  <a:lnTo>
                    <a:pt x="493153" y="0"/>
                  </a:lnTo>
                  <a:lnTo>
                    <a:pt x="493153" y="9855"/>
                  </a:lnTo>
                  <a:lnTo>
                    <a:pt x="493153" y="19723"/>
                  </a:lnTo>
                  <a:lnTo>
                    <a:pt x="493153" y="29591"/>
                  </a:lnTo>
                  <a:lnTo>
                    <a:pt x="503021" y="29591"/>
                  </a:lnTo>
                  <a:lnTo>
                    <a:pt x="503021" y="19723"/>
                  </a:lnTo>
                  <a:lnTo>
                    <a:pt x="512876" y="19723"/>
                  </a:lnTo>
                  <a:lnTo>
                    <a:pt x="512876" y="29591"/>
                  </a:lnTo>
                  <a:lnTo>
                    <a:pt x="522744" y="29591"/>
                  </a:lnTo>
                  <a:lnTo>
                    <a:pt x="532612" y="29591"/>
                  </a:lnTo>
                  <a:lnTo>
                    <a:pt x="532612" y="19723"/>
                  </a:lnTo>
                  <a:lnTo>
                    <a:pt x="522744" y="19723"/>
                  </a:lnTo>
                  <a:lnTo>
                    <a:pt x="512889" y="19723"/>
                  </a:lnTo>
                  <a:lnTo>
                    <a:pt x="512889" y="9867"/>
                  </a:lnTo>
                  <a:lnTo>
                    <a:pt x="522744" y="9867"/>
                  </a:lnTo>
                  <a:lnTo>
                    <a:pt x="532612" y="9867"/>
                  </a:lnTo>
                  <a:lnTo>
                    <a:pt x="532612" y="0"/>
                  </a:lnTo>
                  <a:close/>
                </a:path>
                <a:path w="641350" h="40004">
                  <a:moveTo>
                    <a:pt x="572071" y="9855"/>
                  </a:moveTo>
                  <a:lnTo>
                    <a:pt x="562203" y="9855"/>
                  </a:lnTo>
                  <a:lnTo>
                    <a:pt x="562203" y="19723"/>
                  </a:lnTo>
                  <a:lnTo>
                    <a:pt x="552335" y="19723"/>
                  </a:lnTo>
                  <a:lnTo>
                    <a:pt x="542467" y="19723"/>
                  </a:lnTo>
                  <a:lnTo>
                    <a:pt x="542467" y="29591"/>
                  </a:lnTo>
                  <a:lnTo>
                    <a:pt x="552335" y="29591"/>
                  </a:lnTo>
                  <a:lnTo>
                    <a:pt x="562203" y="29591"/>
                  </a:lnTo>
                  <a:lnTo>
                    <a:pt x="572071" y="29591"/>
                  </a:lnTo>
                  <a:lnTo>
                    <a:pt x="572071" y="19723"/>
                  </a:lnTo>
                  <a:lnTo>
                    <a:pt x="572071" y="9855"/>
                  </a:lnTo>
                  <a:close/>
                </a:path>
                <a:path w="641350" h="40004">
                  <a:moveTo>
                    <a:pt x="611517" y="9855"/>
                  </a:moveTo>
                  <a:lnTo>
                    <a:pt x="601649" y="9855"/>
                  </a:lnTo>
                  <a:lnTo>
                    <a:pt x="601649" y="0"/>
                  </a:lnTo>
                  <a:lnTo>
                    <a:pt x="591794" y="0"/>
                  </a:lnTo>
                  <a:lnTo>
                    <a:pt x="581926" y="0"/>
                  </a:lnTo>
                  <a:lnTo>
                    <a:pt x="581926" y="9855"/>
                  </a:lnTo>
                  <a:lnTo>
                    <a:pt x="581926" y="19723"/>
                  </a:lnTo>
                  <a:lnTo>
                    <a:pt x="591781" y="19723"/>
                  </a:lnTo>
                  <a:lnTo>
                    <a:pt x="591781" y="29591"/>
                  </a:lnTo>
                  <a:lnTo>
                    <a:pt x="601649" y="29591"/>
                  </a:lnTo>
                  <a:lnTo>
                    <a:pt x="611517" y="29591"/>
                  </a:lnTo>
                  <a:lnTo>
                    <a:pt x="611517" y="19723"/>
                  </a:lnTo>
                  <a:lnTo>
                    <a:pt x="611517" y="9855"/>
                  </a:lnTo>
                  <a:close/>
                </a:path>
                <a:path w="641350" h="40004">
                  <a:moveTo>
                    <a:pt x="631240" y="9855"/>
                  </a:moveTo>
                  <a:lnTo>
                    <a:pt x="621372" y="9855"/>
                  </a:lnTo>
                  <a:lnTo>
                    <a:pt x="621372" y="19723"/>
                  </a:lnTo>
                  <a:lnTo>
                    <a:pt x="631240" y="19723"/>
                  </a:lnTo>
                  <a:lnTo>
                    <a:pt x="631240" y="9855"/>
                  </a:lnTo>
                  <a:close/>
                </a:path>
                <a:path w="641350" h="40004">
                  <a:moveTo>
                    <a:pt x="641108" y="19723"/>
                  </a:moveTo>
                  <a:lnTo>
                    <a:pt x="631240" y="19723"/>
                  </a:lnTo>
                  <a:lnTo>
                    <a:pt x="631240" y="29591"/>
                  </a:lnTo>
                  <a:lnTo>
                    <a:pt x="641108" y="29591"/>
                  </a:lnTo>
                  <a:lnTo>
                    <a:pt x="641108" y="197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511009" y="5656516"/>
              <a:ext cx="641350" cy="29845"/>
            </a:xfrm>
            <a:custGeom>
              <a:avLst/>
              <a:gdLst/>
              <a:ahLst/>
              <a:cxnLst/>
              <a:rect l="l" t="t" r="r" b="b"/>
              <a:pathLst>
                <a:path w="641350" h="29845">
                  <a:moveTo>
                    <a:pt x="69049" y="19735"/>
                  </a:moveTo>
                  <a:lnTo>
                    <a:pt x="59182" y="19735"/>
                  </a:lnTo>
                  <a:lnTo>
                    <a:pt x="59182" y="29603"/>
                  </a:lnTo>
                  <a:lnTo>
                    <a:pt x="69049" y="29603"/>
                  </a:lnTo>
                  <a:lnTo>
                    <a:pt x="69049" y="19735"/>
                  </a:lnTo>
                  <a:close/>
                </a:path>
                <a:path w="641350" h="29845">
                  <a:moveTo>
                    <a:pt x="98640" y="0"/>
                  </a:moveTo>
                  <a:lnTo>
                    <a:pt x="98640" y="0"/>
                  </a:lnTo>
                  <a:lnTo>
                    <a:pt x="39458" y="0"/>
                  </a:lnTo>
                  <a:lnTo>
                    <a:pt x="39458" y="9867"/>
                  </a:lnTo>
                  <a:lnTo>
                    <a:pt x="29603" y="9867"/>
                  </a:lnTo>
                  <a:lnTo>
                    <a:pt x="29603" y="0"/>
                  </a:lnTo>
                  <a:lnTo>
                    <a:pt x="19735" y="0"/>
                  </a:lnTo>
                  <a:lnTo>
                    <a:pt x="9867" y="0"/>
                  </a:lnTo>
                  <a:lnTo>
                    <a:pt x="9867" y="9867"/>
                  </a:lnTo>
                  <a:lnTo>
                    <a:pt x="0" y="9867"/>
                  </a:lnTo>
                  <a:lnTo>
                    <a:pt x="0" y="19735"/>
                  </a:lnTo>
                  <a:lnTo>
                    <a:pt x="0" y="29603"/>
                  </a:lnTo>
                  <a:lnTo>
                    <a:pt x="9867" y="29603"/>
                  </a:lnTo>
                  <a:lnTo>
                    <a:pt x="19735" y="29603"/>
                  </a:lnTo>
                  <a:lnTo>
                    <a:pt x="19735" y="19735"/>
                  </a:lnTo>
                  <a:lnTo>
                    <a:pt x="19735" y="9867"/>
                  </a:lnTo>
                  <a:lnTo>
                    <a:pt x="29591" y="9867"/>
                  </a:lnTo>
                  <a:lnTo>
                    <a:pt x="29591" y="19735"/>
                  </a:lnTo>
                  <a:lnTo>
                    <a:pt x="39458" y="19735"/>
                  </a:lnTo>
                  <a:lnTo>
                    <a:pt x="39458" y="29603"/>
                  </a:lnTo>
                  <a:lnTo>
                    <a:pt x="49326" y="29603"/>
                  </a:lnTo>
                  <a:lnTo>
                    <a:pt x="49326" y="19735"/>
                  </a:lnTo>
                  <a:lnTo>
                    <a:pt x="49326" y="9867"/>
                  </a:lnTo>
                  <a:lnTo>
                    <a:pt x="59182" y="9867"/>
                  </a:lnTo>
                  <a:lnTo>
                    <a:pt x="69049" y="9867"/>
                  </a:lnTo>
                  <a:lnTo>
                    <a:pt x="78905" y="9867"/>
                  </a:lnTo>
                  <a:lnTo>
                    <a:pt x="78905" y="19735"/>
                  </a:lnTo>
                  <a:lnTo>
                    <a:pt x="78905" y="29603"/>
                  </a:lnTo>
                  <a:lnTo>
                    <a:pt x="88773" y="29603"/>
                  </a:lnTo>
                  <a:lnTo>
                    <a:pt x="88773" y="19735"/>
                  </a:lnTo>
                  <a:lnTo>
                    <a:pt x="88773" y="9867"/>
                  </a:lnTo>
                  <a:lnTo>
                    <a:pt x="98640" y="9867"/>
                  </a:lnTo>
                  <a:lnTo>
                    <a:pt x="98640" y="0"/>
                  </a:lnTo>
                  <a:close/>
                </a:path>
                <a:path w="641350" h="29845">
                  <a:moveTo>
                    <a:pt x="118364" y="0"/>
                  </a:moveTo>
                  <a:lnTo>
                    <a:pt x="108496" y="0"/>
                  </a:lnTo>
                  <a:lnTo>
                    <a:pt x="108496" y="9867"/>
                  </a:lnTo>
                  <a:lnTo>
                    <a:pt x="108496" y="19735"/>
                  </a:lnTo>
                  <a:lnTo>
                    <a:pt x="118364" y="19735"/>
                  </a:lnTo>
                  <a:lnTo>
                    <a:pt x="118364" y="9867"/>
                  </a:lnTo>
                  <a:lnTo>
                    <a:pt x="118364" y="0"/>
                  </a:lnTo>
                  <a:close/>
                </a:path>
                <a:path w="641350" h="29845">
                  <a:moveTo>
                    <a:pt x="128231" y="19735"/>
                  </a:moveTo>
                  <a:lnTo>
                    <a:pt x="118364" y="19735"/>
                  </a:lnTo>
                  <a:lnTo>
                    <a:pt x="118364" y="29603"/>
                  </a:lnTo>
                  <a:lnTo>
                    <a:pt x="128231" y="29603"/>
                  </a:lnTo>
                  <a:lnTo>
                    <a:pt x="128231" y="19735"/>
                  </a:lnTo>
                  <a:close/>
                </a:path>
                <a:path w="641350" h="29845">
                  <a:moveTo>
                    <a:pt x="147955" y="9867"/>
                  </a:moveTo>
                  <a:lnTo>
                    <a:pt x="138087" y="9867"/>
                  </a:lnTo>
                  <a:lnTo>
                    <a:pt x="138087" y="19735"/>
                  </a:lnTo>
                  <a:lnTo>
                    <a:pt x="147955" y="19735"/>
                  </a:lnTo>
                  <a:lnTo>
                    <a:pt x="147955" y="9867"/>
                  </a:lnTo>
                  <a:close/>
                </a:path>
                <a:path w="641350" h="29845">
                  <a:moveTo>
                    <a:pt x="167678" y="0"/>
                  </a:moveTo>
                  <a:lnTo>
                    <a:pt x="157810" y="0"/>
                  </a:lnTo>
                  <a:lnTo>
                    <a:pt x="157810" y="9867"/>
                  </a:lnTo>
                  <a:lnTo>
                    <a:pt x="157810" y="19735"/>
                  </a:lnTo>
                  <a:lnTo>
                    <a:pt x="167678" y="19735"/>
                  </a:lnTo>
                  <a:lnTo>
                    <a:pt x="167678" y="9867"/>
                  </a:lnTo>
                  <a:lnTo>
                    <a:pt x="167678" y="0"/>
                  </a:lnTo>
                  <a:close/>
                </a:path>
                <a:path w="641350" h="29845">
                  <a:moveTo>
                    <a:pt x="207137" y="0"/>
                  </a:moveTo>
                  <a:lnTo>
                    <a:pt x="197269" y="0"/>
                  </a:lnTo>
                  <a:lnTo>
                    <a:pt x="197269" y="9867"/>
                  </a:lnTo>
                  <a:lnTo>
                    <a:pt x="187413" y="9867"/>
                  </a:lnTo>
                  <a:lnTo>
                    <a:pt x="177546" y="9867"/>
                  </a:lnTo>
                  <a:lnTo>
                    <a:pt x="177546" y="19735"/>
                  </a:lnTo>
                  <a:lnTo>
                    <a:pt x="187401" y="19735"/>
                  </a:lnTo>
                  <a:lnTo>
                    <a:pt x="197269" y="19735"/>
                  </a:lnTo>
                  <a:lnTo>
                    <a:pt x="207137" y="19735"/>
                  </a:lnTo>
                  <a:lnTo>
                    <a:pt x="207137" y="9867"/>
                  </a:lnTo>
                  <a:lnTo>
                    <a:pt x="207137" y="0"/>
                  </a:lnTo>
                  <a:close/>
                </a:path>
                <a:path w="641350" h="29845">
                  <a:moveTo>
                    <a:pt x="246583" y="0"/>
                  </a:moveTo>
                  <a:lnTo>
                    <a:pt x="236715" y="0"/>
                  </a:lnTo>
                  <a:lnTo>
                    <a:pt x="236715" y="9867"/>
                  </a:lnTo>
                  <a:lnTo>
                    <a:pt x="226860" y="9867"/>
                  </a:lnTo>
                  <a:lnTo>
                    <a:pt x="226860" y="19735"/>
                  </a:lnTo>
                  <a:lnTo>
                    <a:pt x="236728" y="19735"/>
                  </a:lnTo>
                  <a:lnTo>
                    <a:pt x="236728" y="9867"/>
                  </a:lnTo>
                  <a:lnTo>
                    <a:pt x="246583" y="9867"/>
                  </a:lnTo>
                  <a:lnTo>
                    <a:pt x="246583" y="0"/>
                  </a:lnTo>
                  <a:close/>
                </a:path>
                <a:path w="641350" h="29845">
                  <a:moveTo>
                    <a:pt x="266306" y="0"/>
                  </a:moveTo>
                  <a:lnTo>
                    <a:pt x="256438" y="0"/>
                  </a:lnTo>
                  <a:lnTo>
                    <a:pt x="256438" y="9867"/>
                  </a:lnTo>
                  <a:lnTo>
                    <a:pt x="246583" y="9867"/>
                  </a:lnTo>
                  <a:lnTo>
                    <a:pt x="246583" y="19735"/>
                  </a:lnTo>
                  <a:lnTo>
                    <a:pt x="256451" y="19735"/>
                  </a:lnTo>
                  <a:lnTo>
                    <a:pt x="256451" y="9867"/>
                  </a:lnTo>
                  <a:lnTo>
                    <a:pt x="266306" y="9867"/>
                  </a:lnTo>
                  <a:lnTo>
                    <a:pt x="266306" y="0"/>
                  </a:lnTo>
                  <a:close/>
                </a:path>
                <a:path w="641350" h="29845">
                  <a:moveTo>
                    <a:pt x="345211" y="0"/>
                  </a:moveTo>
                  <a:lnTo>
                    <a:pt x="345211" y="0"/>
                  </a:lnTo>
                  <a:lnTo>
                    <a:pt x="286029" y="0"/>
                  </a:lnTo>
                  <a:lnTo>
                    <a:pt x="286029" y="9867"/>
                  </a:lnTo>
                  <a:lnTo>
                    <a:pt x="286029" y="19735"/>
                  </a:lnTo>
                  <a:lnTo>
                    <a:pt x="295897" y="19735"/>
                  </a:lnTo>
                  <a:lnTo>
                    <a:pt x="305765" y="19735"/>
                  </a:lnTo>
                  <a:lnTo>
                    <a:pt x="305765" y="9867"/>
                  </a:lnTo>
                  <a:lnTo>
                    <a:pt x="315620" y="9867"/>
                  </a:lnTo>
                  <a:lnTo>
                    <a:pt x="325488" y="9867"/>
                  </a:lnTo>
                  <a:lnTo>
                    <a:pt x="335343" y="9867"/>
                  </a:lnTo>
                  <a:lnTo>
                    <a:pt x="335343" y="19735"/>
                  </a:lnTo>
                  <a:lnTo>
                    <a:pt x="345211" y="19735"/>
                  </a:lnTo>
                  <a:lnTo>
                    <a:pt x="345211" y="9867"/>
                  </a:lnTo>
                  <a:lnTo>
                    <a:pt x="345211" y="0"/>
                  </a:lnTo>
                  <a:close/>
                </a:path>
                <a:path w="641350" h="29845">
                  <a:moveTo>
                    <a:pt x="364947" y="0"/>
                  </a:moveTo>
                  <a:lnTo>
                    <a:pt x="355079" y="0"/>
                  </a:lnTo>
                  <a:lnTo>
                    <a:pt x="355079" y="9867"/>
                  </a:lnTo>
                  <a:lnTo>
                    <a:pt x="364947" y="9867"/>
                  </a:lnTo>
                  <a:lnTo>
                    <a:pt x="364947" y="0"/>
                  </a:lnTo>
                  <a:close/>
                </a:path>
                <a:path w="641350" h="29845">
                  <a:moveTo>
                    <a:pt x="384670" y="0"/>
                  </a:moveTo>
                  <a:lnTo>
                    <a:pt x="374802" y="0"/>
                  </a:lnTo>
                  <a:lnTo>
                    <a:pt x="374802" y="9867"/>
                  </a:lnTo>
                  <a:lnTo>
                    <a:pt x="384670" y="9867"/>
                  </a:lnTo>
                  <a:lnTo>
                    <a:pt x="384670" y="0"/>
                  </a:lnTo>
                  <a:close/>
                </a:path>
                <a:path w="641350" h="29845">
                  <a:moveTo>
                    <a:pt x="414261" y="0"/>
                  </a:moveTo>
                  <a:lnTo>
                    <a:pt x="404393" y="0"/>
                  </a:lnTo>
                  <a:lnTo>
                    <a:pt x="394525" y="0"/>
                  </a:lnTo>
                  <a:lnTo>
                    <a:pt x="394525" y="9867"/>
                  </a:lnTo>
                  <a:lnTo>
                    <a:pt x="394525" y="19735"/>
                  </a:lnTo>
                  <a:lnTo>
                    <a:pt x="404393" y="19735"/>
                  </a:lnTo>
                  <a:lnTo>
                    <a:pt x="414261" y="19735"/>
                  </a:lnTo>
                  <a:lnTo>
                    <a:pt x="414261" y="9867"/>
                  </a:lnTo>
                  <a:lnTo>
                    <a:pt x="414261" y="0"/>
                  </a:lnTo>
                  <a:close/>
                </a:path>
                <a:path w="641350" h="29845">
                  <a:moveTo>
                    <a:pt x="483298" y="0"/>
                  </a:moveTo>
                  <a:lnTo>
                    <a:pt x="473430" y="0"/>
                  </a:lnTo>
                  <a:lnTo>
                    <a:pt x="463562" y="0"/>
                  </a:lnTo>
                  <a:lnTo>
                    <a:pt x="463562" y="9867"/>
                  </a:lnTo>
                  <a:lnTo>
                    <a:pt x="453707" y="9867"/>
                  </a:lnTo>
                  <a:lnTo>
                    <a:pt x="443852" y="9867"/>
                  </a:lnTo>
                  <a:lnTo>
                    <a:pt x="443852" y="0"/>
                  </a:lnTo>
                  <a:lnTo>
                    <a:pt x="433984" y="0"/>
                  </a:lnTo>
                  <a:lnTo>
                    <a:pt x="424116" y="0"/>
                  </a:lnTo>
                  <a:lnTo>
                    <a:pt x="424116" y="9867"/>
                  </a:lnTo>
                  <a:lnTo>
                    <a:pt x="424116" y="19735"/>
                  </a:lnTo>
                  <a:lnTo>
                    <a:pt x="433984" y="19735"/>
                  </a:lnTo>
                  <a:lnTo>
                    <a:pt x="433984" y="9867"/>
                  </a:lnTo>
                  <a:lnTo>
                    <a:pt x="443839" y="9867"/>
                  </a:lnTo>
                  <a:lnTo>
                    <a:pt x="443839" y="19735"/>
                  </a:lnTo>
                  <a:lnTo>
                    <a:pt x="453707" y="19735"/>
                  </a:lnTo>
                  <a:lnTo>
                    <a:pt x="463575" y="19735"/>
                  </a:lnTo>
                  <a:lnTo>
                    <a:pt x="463575" y="9867"/>
                  </a:lnTo>
                  <a:lnTo>
                    <a:pt x="473430" y="9867"/>
                  </a:lnTo>
                  <a:lnTo>
                    <a:pt x="483298" y="9867"/>
                  </a:lnTo>
                  <a:lnTo>
                    <a:pt x="483298" y="0"/>
                  </a:lnTo>
                  <a:close/>
                </a:path>
                <a:path w="641350" h="29845">
                  <a:moveTo>
                    <a:pt x="532612" y="9867"/>
                  </a:moveTo>
                  <a:lnTo>
                    <a:pt x="522744" y="9867"/>
                  </a:lnTo>
                  <a:lnTo>
                    <a:pt x="522744" y="0"/>
                  </a:lnTo>
                  <a:lnTo>
                    <a:pt x="512876" y="0"/>
                  </a:lnTo>
                  <a:lnTo>
                    <a:pt x="512876" y="9867"/>
                  </a:lnTo>
                  <a:lnTo>
                    <a:pt x="512876" y="19735"/>
                  </a:lnTo>
                  <a:lnTo>
                    <a:pt x="522744" y="19735"/>
                  </a:lnTo>
                  <a:lnTo>
                    <a:pt x="532612" y="19735"/>
                  </a:lnTo>
                  <a:lnTo>
                    <a:pt x="532612" y="9867"/>
                  </a:lnTo>
                  <a:close/>
                </a:path>
                <a:path w="641350" h="29845">
                  <a:moveTo>
                    <a:pt x="641108" y="9867"/>
                  </a:moveTo>
                  <a:lnTo>
                    <a:pt x="631240" y="9867"/>
                  </a:lnTo>
                  <a:lnTo>
                    <a:pt x="631240" y="0"/>
                  </a:lnTo>
                  <a:lnTo>
                    <a:pt x="621385" y="0"/>
                  </a:lnTo>
                  <a:lnTo>
                    <a:pt x="542467" y="0"/>
                  </a:lnTo>
                  <a:lnTo>
                    <a:pt x="542467" y="9867"/>
                  </a:lnTo>
                  <a:lnTo>
                    <a:pt x="552335" y="9867"/>
                  </a:lnTo>
                  <a:lnTo>
                    <a:pt x="552335" y="19735"/>
                  </a:lnTo>
                  <a:lnTo>
                    <a:pt x="562203" y="19735"/>
                  </a:lnTo>
                  <a:lnTo>
                    <a:pt x="562203" y="9867"/>
                  </a:lnTo>
                  <a:lnTo>
                    <a:pt x="572058" y="9867"/>
                  </a:lnTo>
                  <a:lnTo>
                    <a:pt x="581926" y="9867"/>
                  </a:lnTo>
                  <a:lnTo>
                    <a:pt x="591781" y="9867"/>
                  </a:lnTo>
                  <a:lnTo>
                    <a:pt x="591781" y="19735"/>
                  </a:lnTo>
                  <a:lnTo>
                    <a:pt x="601649" y="19735"/>
                  </a:lnTo>
                  <a:lnTo>
                    <a:pt x="611517" y="19735"/>
                  </a:lnTo>
                  <a:lnTo>
                    <a:pt x="611517" y="9867"/>
                  </a:lnTo>
                  <a:lnTo>
                    <a:pt x="621372" y="9867"/>
                  </a:lnTo>
                  <a:lnTo>
                    <a:pt x="621372" y="19735"/>
                  </a:lnTo>
                  <a:lnTo>
                    <a:pt x="631240" y="19735"/>
                  </a:lnTo>
                  <a:lnTo>
                    <a:pt x="641108" y="19735"/>
                  </a:lnTo>
                  <a:lnTo>
                    <a:pt x="641108" y="986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511009" y="5676252"/>
              <a:ext cx="641350" cy="29845"/>
            </a:xfrm>
            <a:custGeom>
              <a:avLst/>
              <a:gdLst/>
              <a:ahLst/>
              <a:cxnLst/>
              <a:rect l="l" t="t" r="r" b="b"/>
              <a:pathLst>
                <a:path w="641350" h="29845">
                  <a:moveTo>
                    <a:pt x="9867" y="9855"/>
                  </a:moveTo>
                  <a:lnTo>
                    <a:pt x="0" y="9855"/>
                  </a:lnTo>
                  <a:lnTo>
                    <a:pt x="0" y="19723"/>
                  </a:lnTo>
                  <a:lnTo>
                    <a:pt x="9867" y="19723"/>
                  </a:lnTo>
                  <a:lnTo>
                    <a:pt x="9867" y="9855"/>
                  </a:lnTo>
                  <a:close/>
                </a:path>
                <a:path w="641350" h="29845">
                  <a:moveTo>
                    <a:pt x="29603" y="19723"/>
                  </a:moveTo>
                  <a:lnTo>
                    <a:pt x="19735" y="19723"/>
                  </a:lnTo>
                  <a:lnTo>
                    <a:pt x="19735" y="29591"/>
                  </a:lnTo>
                  <a:lnTo>
                    <a:pt x="29603" y="29591"/>
                  </a:lnTo>
                  <a:lnTo>
                    <a:pt x="29603" y="19723"/>
                  </a:lnTo>
                  <a:close/>
                </a:path>
                <a:path w="641350" h="29845">
                  <a:moveTo>
                    <a:pt x="157822" y="0"/>
                  </a:moveTo>
                  <a:lnTo>
                    <a:pt x="147955" y="0"/>
                  </a:lnTo>
                  <a:lnTo>
                    <a:pt x="138087" y="0"/>
                  </a:lnTo>
                  <a:lnTo>
                    <a:pt x="138087" y="9855"/>
                  </a:lnTo>
                  <a:lnTo>
                    <a:pt x="128231" y="9855"/>
                  </a:lnTo>
                  <a:lnTo>
                    <a:pt x="128231" y="0"/>
                  </a:lnTo>
                  <a:lnTo>
                    <a:pt x="118364" y="0"/>
                  </a:lnTo>
                  <a:lnTo>
                    <a:pt x="118364" y="9867"/>
                  </a:lnTo>
                  <a:lnTo>
                    <a:pt x="128219" y="9867"/>
                  </a:lnTo>
                  <a:lnTo>
                    <a:pt x="128219" y="19723"/>
                  </a:lnTo>
                  <a:lnTo>
                    <a:pt x="118364" y="19723"/>
                  </a:lnTo>
                  <a:lnTo>
                    <a:pt x="108508" y="19723"/>
                  </a:lnTo>
                  <a:lnTo>
                    <a:pt x="108508" y="9855"/>
                  </a:lnTo>
                  <a:lnTo>
                    <a:pt x="98640" y="9855"/>
                  </a:lnTo>
                  <a:lnTo>
                    <a:pt x="88773" y="9855"/>
                  </a:lnTo>
                  <a:lnTo>
                    <a:pt x="78905" y="9855"/>
                  </a:lnTo>
                  <a:lnTo>
                    <a:pt x="78905" y="19723"/>
                  </a:lnTo>
                  <a:lnTo>
                    <a:pt x="69049" y="19723"/>
                  </a:lnTo>
                  <a:lnTo>
                    <a:pt x="59194" y="19723"/>
                  </a:lnTo>
                  <a:lnTo>
                    <a:pt x="49326" y="19723"/>
                  </a:lnTo>
                  <a:lnTo>
                    <a:pt x="49326" y="9855"/>
                  </a:lnTo>
                  <a:lnTo>
                    <a:pt x="39458" y="9855"/>
                  </a:lnTo>
                  <a:lnTo>
                    <a:pt x="39458" y="19723"/>
                  </a:lnTo>
                  <a:lnTo>
                    <a:pt x="39458" y="29591"/>
                  </a:lnTo>
                  <a:lnTo>
                    <a:pt x="88773" y="29591"/>
                  </a:lnTo>
                  <a:lnTo>
                    <a:pt x="88773" y="19723"/>
                  </a:lnTo>
                  <a:lnTo>
                    <a:pt x="98640" y="19723"/>
                  </a:lnTo>
                  <a:lnTo>
                    <a:pt x="108496" y="19723"/>
                  </a:lnTo>
                  <a:lnTo>
                    <a:pt x="108496" y="29591"/>
                  </a:lnTo>
                  <a:lnTo>
                    <a:pt x="118364" y="29591"/>
                  </a:lnTo>
                  <a:lnTo>
                    <a:pt x="128219" y="29591"/>
                  </a:lnTo>
                  <a:lnTo>
                    <a:pt x="138087" y="29591"/>
                  </a:lnTo>
                  <a:lnTo>
                    <a:pt x="138087" y="19723"/>
                  </a:lnTo>
                  <a:lnTo>
                    <a:pt x="138087" y="9867"/>
                  </a:lnTo>
                  <a:lnTo>
                    <a:pt x="147955" y="9867"/>
                  </a:lnTo>
                  <a:lnTo>
                    <a:pt x="157822" y="9867"/>
                  </a:lnTo>
                  <a:lnTo>
                    <a:pt x="157822" y="0"/>
                  </a:lnTo>
                  <a:close/>
                </a:path>
                <a:path w="641350" h="29845">
                  <a:moveTo>
                    <a:pt x="167678" y="19723"/>
                  </a:moveTo>
                  <a:lnTo>
                    <a:pt x="157810" y="19723"/>
                  </a:lnTo>
                  <a:lnTo>
                    <a:pt x="157810" y="29591"/>
                  </a:lnTo>
                  <a:lnTo>
                    <a:pt x="167678" y="29591"/>
                  </a:lnTo>
                  <a:lnTo>
                    <a:pt x="167678" y="19723"/>
                  </a:lnTo>
                  <a:close/>
                </a:path>
                <a:path w="641350" h="29845">
                  <a:moveTo>
                    <a:pt x="216992" y="0"/>
                  </a:moveTo>
                  <a:lnTo>
                    <a:pt x="207124" y="0"/>
                  </a:lnTo>
                  <a:lnTo>
                    <a:pt x="207124" y="9855"/>
                  </a:lnTo>
                  <a:lnTo>
                    <a:pt x="197269" y="9855"/>
                  </a:lnTo>
                  <a:lnTo>
                    <a:pt x="197269" y="0"/>
                  </a:lnTo>
                  <a:lnTo>
                    <a:pt x="187401" y="0"/>
                  </a:lnTo>
                  <a:lnTo>
                    <a:pt x="187401" y="9855"/>
                  </a:lnTo>
                  <a:lnTo>
                    <a:pt x="177546" y="9855"/>
                  </a:lnTo>
                  <a:lnTo>
                    <a:pt x="177546" y="19723"/>
                  </a:lnTo>
                  <a:lnTo>
                    <a:pt x="177546" y="29591"/>
                  </a:lnTo>
                  <a:lnTo>
                    <a:pt x="187413" y="29591"/>
                  </a:lnTo>
                  <a:lnTo>
                    <a:pt x="187413" y="19723"/>
                  </a:lnTo>
                  <a:lnTo>
                    <a:pt x="197269" y="19723"/>
                  </a:lnTo>
                  <a:lnTo>
                    <a:pt x="197269" y="29591"/>
                  </a:lnTo>
                  <a:lnTo>
                    <a:pt x="207137" y="29591"/>
                  </a:lnTo>
                  <a:lnTo>
                    <a:pt x="207137" y="19723"/>
                  </a:lnTo>
                  <a:lnTo>
                    <a:pt x="207137" y="9867"/>
                  </a:lnTo>
                  <a:lnTo>
                    <a:pt x="216992" y="9867"/>
                  </a:lnTo>
                  <a:lnTo>
                    <a:pt x="216992" y="0"/>
                  </a:lnTo>
                  <a:close/>
                </a:path>
                <a:path w="641350" h="29845">
                  <a:moveTo>
                    <a:pt x="226860" y="19723"/>
                  </a:moveTo>
                  <a:lnTo>
                    <a:pt x="216992" y="19723"/>
                  </a:lnTo>
                  <a:lnTo>
                    <a:pt x="216992" y="29591"/>
                  </a:lnTo>
                  <a:lnTo>
                    <a:pt x="226860" y="29591"/>
                  </a:lnTo>
                  <a:lnTo>
                    <a:pt x="226860" y="19723"/>
                  </a:lnTo>
                  <a:close/>
                </a:path>
                <a:path w="641350" h="29845">
                  <a:moveTo>
                    <a:pt x="246583" y="19723"/>
                  </a:moveTo>
                  <a:lnTo>
                    <a:pt x="236715" y="19723"/>
                  </a:lnTo>
                  <a:lnTo>
                    <a:pt x="236715" y="29591"/>
                  </a:lnTo>
                  <a:lnTo>
                    <a:pt x="246583" y="29591"/>
                  </a:lnTo>
                  <a:lnTo>
                    <a:pt x="246583" y="19723"/>
                  </a:lnTo>
                  <a:close/>
                </a:path>
                <a:path w="641350" h="29845">
                  <a:moveTo>
                    <a:pt x="266306" y="9855"/>
                  </a:moveTo>
                  <a:lnTo>
                    <a:pt x="256451" y="9855"/>
                  </a:lnTo>
                  <a:lnTo>
                    <a:pt x="256451" y="0"/>
                  </a:lnTo>
                  <a:lnTo>
                    <a:pt x="246583" y="0"/>
                  </a:lnTo>
                  <a:lnTo>
                    <a:pt x="246583" y="9855"/>
                  </a:lnTo>
                  <a:lnTo>
                    <a:pt x="246583" y="19723"/>
                  </a:lnTo>
                  <a:lnTo>
                    <a:pt x="256438" y="19723"/>
                  </a:lnTo>
                  <a:lnTo>
                    <a:pt x="266306" y="19723"/>
                  </a:lnTo>
                  <a:lnTo>
                    <a:pt x="266306" y="9855"/>
                  </a:lnTo>
                  <a:close/>
                </a:path>
                <a:path w="641350" h="29845">
                  <a:moveTo>
                    <a:pt x="286042" y="19723"/>
                  </a:moveTo>
                  <a:lnTo>
                    <a:pt x="276174" y="19723"/>
                  </a:lnTo>
                  <a:lnTo>
                    <a:pt x="266306" y="19723"/>
                  </a:lnTo>
                  <a:lnTo>
                    <a:pt x="266306" y="29591"/>
                  </a:lnTo>
                  <a:lnTo>
                    <a:pt x="276174" y="29591"/>
                  </a:lnTo>
                  <a:lnTo>
                    <a:pt x="286042" y="29591"/>
                  </a:lnTo>
                  <a:lnTo>
                    <a:pt x="286042" y="19723"/>
                  </a:lnTo>
                  <a:close/>
                </a:path>
                <a:path w="641350" h="29845">
                  <a:moveTo>
                    <a:pt x="325488" y="0"/>
                  </a:moveTo>
                  <a:lnTo>
                    <a:pt x="315620" y="0"/>
                  </a:lnTo>
                  <a:lnTo>
                    <a:pt x="315620" y="9867"/>
                  </a:lnTo>
                  <a:lnTo>
                    <a:pt x="325488" y="9867"/>
                  </a:lnTo>
                  <a:lnTo>
                    <a:pt x="325488" y="0"/>
                  </a:lnTo>
                  <a:close/>
                </a:path>
                <a:path w="641350" h="29845">
                  <a:moveTo>
                    <a:pt x="374802" y="0"/>
                  </a:moveTo>
                  <a:lnTo>
                    <a:pt x="374802" y="0"/>
                  </a:lnTo>
                  <a:lnTo>
                    <a:pt x="335343" y="0"/>
                  </a:lnTo>
                  <a:lnTo>
                    <a:pt x="335343" y="9855"/>
                  </a:lnTo>
                  <a:lnTo>
                    <a:pt x="335343" y="19723"/>
                  </a:lnTo>
                  <a:lnTo>
                    <a:pt x="325488" y="19723"/>
                  </a:lnTo>
                  <a:lnTo>
                    <a:pt x="315633" y="19723"/>
                  </a:lnTo>
                  <a:lnTo>
                    <a:pt x="305765" y="19723"/>
                  </a:lnTo>
                  <a:lnTo>
                    <a:pt x="305765" y="9867"/>
                  </a:lnTo>
                  <a:lnTo>
                    <a:pt x="305765" y="0"/>
                  </a:lnTo>
                  <a:lnTo>
                    <a:pt x="295897" y="0"/>
                  </a:lnTo>
                  <a:lnTo>
                    <a:pt x="295897" y="9855"/>
                  </a:lnTo>
                  <a:lnTo>
                    <a:pt x="295897" y="19723"/>
                  </a:lnTo>
                  <a:lnTo>
                    <a:pt x="295897" y="29591"/>
                  </a:lnTo>
                  <a:lnTo>
                    <a:pt x="305765" y="29591"/>
                  </a:lnTo>
                  <a:lnTo>
                    <a:pt x="345211" y="29591"/>
                  </a:lnTo>
                  <a:lnTo>
                    <a:pt x="345211" y="19723"/>
                  </a:lnTo>
                  <a:lnTo>
                    <a:pt x="345211" y="9867"/>
                  </a:lnTo>
                  <a:lnTo>
                    <a:pt x="355079" y="9867"/>
                  </a:lnTo>
                  <a:lnTo>
                    <a:pt x="364934" y="9867"/>
                  </a:lnTo>
                  <a:lnTo>
                    <a:pt x="364934" y="19723"/>
                  </a:lnTo>
                  <a:lnTo>
                    <a:pt x="374802" y="19723"/>
                  </a:lnTo>
                  <a:lnTo>
                    <a:pt x="374802" y="9867"/>
                  </a:lnTo>
                  <a:lnTo>
                    <a:pt x="374802" y="0"/>
                  </a:lnTo>
                  <a:close/>
                </a:path>
                <a:path w="641350" h="29845">
                  <a:moveTo>
                    <a:pt x="424116" y="0"/>
                  </a:moveTo>
                  <a:lnTo>
                    <a:pt x="414248" y="0"/>
                  </a:lnTo>
                  <a:lnTo>
                    <a:pt x="414248" y="9855"/>
                  </a:lnTo>
                  <a:lnTo>
                    <a:pt x="404393" y="9855"/>
                  </a:lnTo>
                  <a:lnTo>
                    <a:pt x="404393" y="0"/>
                  </a:lnTo>
                  <a:lnTo>
                    <a:pt x="394525" y="0"/>
                  </a:lnTo>
                  <a:lnTo>
                    <a:pt x="394525" y="9867"/>
                  </a:lnTo>
                  <a:lnTo>
                    <a:pt x="404393" y="9867"/>
                  </a:lnTo>
                  <a:lnTo>
                    <a:pt x="404393" y="19723"/>
                  </a:lnTo>
                  <a:lnTo>
                    <a:pt x="414261" y="19723"/>
                  </a:lnTo>
                  <a:lnTo>
                    <a:pt x="414261" y="9867"/>
                  </a:lnTo>
                  <a:lnTo>
                    <a:pt x="424116" y="9867"/>
                  </a:lnTo>
                  <a:lnTo>
                    <a:pt x="424116" y="0"/>
                  </a:lnTo>
                  <a:close/>
                </a:path>
                <a:path w="641350" h="29845">
                  <a:moveTo>
                    <a:pt x="493166" y="0"/>
                  </a:moveTo>
                  <a:lnTo>
                    <a:pt x="493166" y="0"/>
                  </a:lnTo>
                  <a:lnTo>
                    <a:pt x="443839" y="0"/>
                  </a:lnTo>
                  <a:lnTo>
                    <a:pt x="443839" y="9855"/>
                  </a:lnTo>
                  <a:lnTo>
                    <a:pt x="443839" y="19723"/>
                  </a:lnTo>
                  <a:lnTo>
                    <a:pt x="453707" y="19723"/>
                  </a:lnTo>
                  <a:lnTo>
                    <a:pt x="453707" y="9867"/>
                  </a:lnTo>
                  <a:lnTo>
                    <a:pt x="463562" y="9867"/>
                  </a:lnTo>
                  <a:lnTo>
                    <a:pt x="473430" y="9867"/>
                  </a:lnTo>
                  <a:lnTo>
                    <a:pt x="483298" y="9867"/>
                  </a:lnTo>
                  <a:lnTo>
                    <a:pt x="483298" y="19723"/>
                  </a:lnTo>
                  <a:lnTo>
                    <a:pt x="493166" y="19723"/>
                  </a:lnTo>
                  <a:lnTo>
                    <a:pt x="493166" y="9867"/>
                  </a:lnTo>
                  <a:lnTo>
                    <a:pt x="493166" y="0"/>
                  </a:lnTo>
                  <a:close/>
                </a:path>
                <a:path w="641350" h="29845">
                  <a:moveTo>
                    <a:pt x="562203" y="0"/>
                  </a:moveTo>
                  <a:lnTo>
                    <a:pt x="552335" y="0"/>
                  </a:lnTo>
                  <a:lnTo>
                    <a:pt x="542480" y="0"/>
                  </a:lnTo>
                  <a:lnTo>
                    <a:pt x="532612" y="0"/>
                  </a:lnTo>
                  <a:lnTo>
                    <a:pt x="532612" y="9855"/>
                  </a:lnTo>
                  <a:lnTo>
                    <a:pt x="522744" y="9855"/>
                  </a:lnTo>
                  <a:lnTo>
                    <a:pt x="522744" y="0"/>
                  </a:lnTo>
                  <a:lnTo>
                    <a:pt x="512876" y="0"/>
                  </a:lnTo>
                  <a:lnTo>
                    <a:pt x="512876" y="9867"/>
                  </a:lnTo>
                  <a:lnTo>
                    <a:pt x="522744" y="9867"/>
                  </a:lnTo>
                  <a:lnTo>
                    <a:pt x="522744" y="19723"/>
                  </a:lnTo>
                  <a:lnTo>
                    <a:pt x="532612" y="19723"/>
                  </a:lnTo>
                  <a:lnTo>
                    <a:pt x="532612" y="9867"/>
                  </a:lnTo>
                  <a:lnTo>
                    <a:pt x="542467" y="9867"/>
                  </a:lnTo>
                  <a:lnTo>
                    <a:pt x="552335" y="9867"/>
                  </a:lnTo>
                  <a:lnTo>
                    <a:pt x="552335" y="19723"/>
                  </a:lnTo>
                  <a:lnTo>
                    <a:pt x="562203" y="19723"/>
                  </a:lnTo>
                  <a:lnTo>
                    <a:pt x="562203" y="9867"/>
                  </a:lnTo>
                  <a:lnTo>
                    <a:pt x="562203" y="0"/>
                  </a:lnTo>
                  <a:close/>
                </a:path>
                <a:path w="641350" h="29845">
                  <a:moveTo>
                    <a:pt x="581926" y="0"/>
                  </a:moveTo>
                  <a:lnTo>
                    <a:pt x="572058" y="0"/>
                  </a:lnTo>
                  <a:lnTo>
                    <a:pt x="572058" y="9867"/>
                  </a:lnTo>
                  <a:lnTo>
                    <a:pt x="581926" y="9867"/>
                  </a:lnTo>
                  <a:lnTo>
                    <a:pt x="581926" y="0"/>
                  </a:lnTo>
                  <a:close/>
                </a:path>
                <a:path w="641350" h="29845">
                  <a:moveTo>
                    <a:pt x="621385" y="0"/>
                  </a:moveTo>
                  <a:lnTo>
                    <a:pt x="611517" y="0"/>
                  </a:lnTo>
                  <a:lnTo>
                    <a:pt x="611517" y="9855"/>
                  </a:lnTo>
                  <a:lnTo>
                    <a:pt x="601649" y="9855"/>
                  </a:lnTo>
                  <a:lnTo>
                    <a:pt x="601649" y="0"/>
                  </a:lnTo>
                  <a:lnTo>
                    <a:pt x="591781" y="0"/>
                  </a:lnTo>
                  <a:lnTo>
                    <a:pt x="591781" y="9855"/>
                  </a:lnTo>
                  <a:lnTo>
                    <a:pt x="591781" y="19723"/>
                  </a:lnTo>
                  <a:lnTo>
                    <a:pt x="601649" y="19723"/>
                  </a:lnTo>
                  <a:lnTo>
                    <a:pt x="611517" y="19723"/>
                  </a:lnTo>
                  <a:lnTo>
                    <a:pt x="621385" y="19723"/>
                  </a:lnTo>
                  <a:lnTo>
                    <a:pt x="621385" y="9867"/>
                  </a:lnTo>
                  <a:lnTo>
                    <a:pt x="621385" y="0"/>
                  </a:lnTo>
                  <a:close/>
                </a:path>
                <a:path w="641350" h="29845">
                  <a:moveTo>
                    <a:pt x="641108" y="0"/>
                  </a:moveTo>
                  <a:lnTo>
                    <a:pt x="631240" y="0"/>
                  </a:lnTo>
                  <a:lnTo>
                    <a:pt x="631240" y="9855"/>
                  </a:lnTo>
                  <a:lnTo>
                    <a:pt x="631240" y="19723"/>
                  </a:lnTo>
                  <a:lnTo>
                    <a:pt x="641108" y="19723"/>
                  </a:lnTo>
                  <a:lnTo>
                    <a:pt x="641108" y="9867"/>
                  </a:lnTo>
                  <a:lnTo>
                    <a:pt x="64110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511009" y="5695975"/>
              <a:ext cx="641350" cy="29845"/>
            </a:xfrm>
            <a:custGeom>
              <a:avLst/>
              <a:gdLst/>
              <a:ahLst/>
              <a:cxnLst/>
              <a:rect l="l" t="t" r="r" b="b"/>
              <a:pathLst>
                <a:path w="641350" h="29845">
                  <a:moveTo>
                    <a:pt x="19735" y="9867"/>
                  </a:moveTo>
                  <a:lnTo>
                    <a:pt x="9867" y="9867"/>
                  </a:lnTo>
                  <a:lnTo>
                    <a:pt x="0" y="9867"/>
                  </a:lnTo>
                  <a:lnTo>
                    <a:pt x="0" y="19735"/>
                  </a:lnTo>
                  <a:lnTo>
                    <a:pt x="9867" y="19735"/>
                  </a:lnTo>
                  <a:lnTo>
                    <a:pt x="9867" y="29591"/>
                  </a:lnTo>
                  <a:lnTo>
                    <a:pt x="19735" y="29591"/>
                  </a:lnTo>
                  <a:lnTo>
                    <a:pt x="19735" y="19735"/>
                  </a:lnTo>
                  <a:lnTo>
                    <a:pt x="19735" y="9867"/>
                  </a:lnTo>
                  <a:close/>
                </a:path>
                <a:path w="641350" h="29845">
                  <a:moveTo>
                    <a:pt x="78917" y="19723"/>
                  </a:moveTo>
                  <a:lnTo>
                    <a:pt x="69049" y="19723"/>
                  </a:lnTo>
                  <a:lnTo>
                    <a:pt x="59194" y="19723"/>
                  </a:lnTo>
                  <a:lnTo>
                    <a:pt x="59194" y="9867"/>
                  </a:lnTo>
                  <a:lnTo>
                    <a:pt x="49326" y="9867"/>
                  </a:lnTo>
                  <a:lnTo>
                    <a:pt x="39458" y="9867"/>
                  </a:lnTo>
                  <a:lnTo>
                    <a:pt x="39458" y="19723"/>
                  </a:lnTo>
                  <a:lnTo>
                    <a:pt x="29591" y="19723"/>
                  </a:lnTo>
                  <a:lnTo>
                    <a:pt x="29591" y="29591"/>
                  </a:lnTo>
                  <a:lnTo>
                    <a:pt x="39458" y="29591"/>
                  </a:lnTo>
                  <a:lnTo>
                    <a:pt x="49326" y="29591"/>
                  </a:lnTo>
                  <a:lnTo>
                    <a:pt x="59182" y="29591"/>
                  </a:lnTo>
                  <a:lnTo>
                    <a:pt x="69049" y="29591"/>
                  </a:lnTo>
                  <a:lnTo>
                    <a:pt x="78917" y="29591"/>
                  </a:lnTo>
                  <a:lnTo>
                    <a:pt x="78917" y="19723"/>
                  </a:lnTo>
                  <a:close/>
                </a:path>
                <a:path w="641350" h="29845">
                  <a:moveTo>
                    <a:pt x="98640" y="19723"/>
                  </a:moveTo>
                  <a:lnTo>
                    <a:pt x="88773" y="19723"/>
                  </a:lnTo>
                  <a:lnTo>
                    <a:pt x="88773" y="29591"/>
                  </a:lnTo>
                  <a:lnTo>
                    <a:pt x="98640" y="29591"/>
                  </a:lnTo>
                  <a:lnTo>
                    <a:pt x="98640" y="19723"/>
                  </a:lnTo>
                  <a:close/>
                </a:path>
                <a:path w="641350" h="29845">
                  <a:moveTo>
                    <a:pt x="118364" y="9867"/>
                  </a:moveTo>
                  <a:lnTo>
                    <a:pt x="108496" y="9867"/>
                  </a:lnTo>
                  <a:lnTo>
                    <a:pt x="108496" y="19735"/>
                  </a:lnTo>
                  <a:lnTo>
                    <a:pt x="118364" y="19735"/>
                  </a:lnTo>
                  <a:lnTo>
                    <a:pt x="118364" y="9867"/>
                  </a:lnTo>
                  <a:close/>
                </a:path>
                <a:path w="641350" h="29845">
                  <a:moveTo>
                    <a:pt x="167678" y="19723"/>
                  </a:moveTo>
                  <a:lnTo>
                    <a:pt x="157822" y="19723"/>
                  </a:lnTo>
                  <a:lnTo>
                    <a:pt x="157822" y="9867"/>
                  </a:lnTo>
                  <a:lnTo>
                    <a:pt x="147955" y="9867"/>
                  </a:lnTo>
                  <a:lnTo>
                    <a:pt x="147955" y="19723"/>
                  </a:lnTo>
                  <a:lnTo>
                    <a:pt x="138087" y="19723"/>
                  </a:lnTo>
                  <a:lnTo>
                    <a:pt x="138087" y="9867"/>
                  </a:lnTo>
                  <a:lnTo>
                    <a:pt x="128219" y="9867"/>
                  </a:lnTo>
                  <a:lnTo>
                    <a:pt x="128219" y="19723"/>
                  </a:lnTo>
                  <a:lnTo>
                    <a:pt x="128219" y="29591"/>
                  </a:lnTo>
                  <a:lnTo>
                    <a:pt x="138087" y="29591"/>
                  </a:lnTo>
                  <a:lnTo>
                    <a:pt x="147955" y="29591"/>
                  </a:lnTo>
                  <a:lnTo>
                    <a:pt x="157810" y="29591"/>
                  </a:lnTo>
                  <a:lnTo>
                    <a:pt x="167678" y="29591"/>
                  </a:lnTo>
                  <a:lnTo>
                    <a:pt x="167678" y="19723"/>
                  </a:lnTo>
                  <a:close/>
                </a:path>
                <a:path w="641350" h="29845">
                  <a:moveTo>
                    <a:pt x="187413" y="9867"/>
                  </a:moveTo>
                  <a:lnTo>
                    <a:pt x="177546" y="9867"/>
                  </a:lnTo>
                  <a:lnTo>
                    <a:pt x="177546" y="19723"/>
                  </a:lnTo>
                  <a:lnTo>
                    <a:pt x="177546" y="29591"/>
                  </a:lnTo>
                  <a:lnTo>
                    <a:pt x="187413" y="29591"/>
                  </a:lnTo>
                  <a:lnTo>
                    <a:pt x="187413" y="19735"/>
                  </a:lnTo>
                  <a:lnTo>
                    <a:pt x="187413" y="9867"/>
                  </a:lnTo>
                  <a:close/>
                </a:path>
                <a:path w="641350" h="29845">
                  <a:moveTo>
                    <a:pt x="256451" y="9867"/>
                  </a:moveTo>
                  <a:lnTo>
                    <a:pt x="246583" y="9867"/>
                  </a:lnTo>
                  <a:lnTo>
                    <a:pt x="246583" y="19723"/>
                  </a:lnTo>
                  <a:lnTo>
                    <a:pt x="236728" y="19723"/>
                  </a:lnTo>
                  <a:lnTo>
                    <a:pt x="236728" y="9867"/>
                  </a:lnTo>
                  <a:lnTo>
                    <a:pt x="226860" y="9867"/>
                  </a:lnTo>
                  <a:lnTo>
                    <a:pt x="216992" y="9867"/>
                  </a:lnTo>
                  <a:lnTo>
                    <a:pt x="216992" y="19723"/>
                  </a:lnTo>
                  <a:lnTo>
                    <a:pt x="207137" y="19723"/>
                  </a:lnTo>
                  <a:lnTo>
                    <a:pt x="197269" y="19723"/>
                  </a:lnTo>
                  <a:lnTo>
                    <a:pt x="197269" y="29591"/>
                  </a:lnTo>
                  <a:lnTo>
                    <a:pt x="207124" y="29591"/>
                  </a:lnTo>
                  <a:lnTo>
                    <a:pt x="207137" y="29591"/>
                  </a:lnTo>
                  <a:lnTo>
                    <a:pt x="256451" y="29591"/>
                  </a:lnTo>
                  <a:lnTo>
                    <a:pt x="256451" y="19735"/>
                  </a:lnTo>
                  <a:lnTo>
                    <a:pt x="256451" y="9867"/>
                  </a:lnTo>
                  <a:close/>
                </a:path>
                <a:path w="641350" h="29845">
                  <a:moveTo>
                    <a:pt x="276174" y="9867"/>
                  </a:moveTo>
                  <a:lnTo>
                    <a:pt x="266306" y="9867"/>
                  </a:lnTo>
                  <a:lnTo>
                    <a:pt x="266306" y="19735"/>
                  </a:lnTo>
                  <a:lnTo>
                    <a:pt x="276174" y="19735"/>
                  </a:lnTo>
                  <a:lnTo>
                    <a:pt x="276174" y="9867"/>
                  </a:lnTo>
                  <a:close/>
                </a:path>
                <a:path w="641350" h="29845">
                  <a:moveTo>
                    <a:pt x="364947" y="0"/>
                  </a:moveTo>
                  <a:lnTo>
                    <a:pt x="355079" y="0"/>
                  </a:lnTo>
                  <a:lnTo>
                    <a:pt x="355079" y="9867"/>
                  </a:lnTo>
                  <a:lnTo>
                    <a:pt x="345211" y="9867"/>
                  </a:lnTo>
                  <a:lnTo>
                    <a:pt x="345211" y="0"/>
                  </a:lnTo>
                  <a:lnTo>
                    <a:pt x="335343" y="0"/>
                  </a:lnTo>
                  <a:lnTo>
                    <a:pt x="335343" y="9867"/>
                  </a:lnTo>
                  <a:lnTo>
                    <a:pt x="325488" y="9867"/>
                  </a:lnTo>
                  <a:lnTo>
                    <a:pt x="315633" y="9867"/>
                  </a:lnTo>
                  <a:lnTo>
                    <a:pt x="305765" y="9867"/>
                  </a:lnTo>
                  <a:lnTo>
                    <a:pt x="305765" y="19735"/>
                  </a:lnTo>
                  <a:lnTo>
                    <a:pt x="364947" y="19735"/>
                  </a:lnTo>
                  <a:lnTo>
                    <a:pt x="364947" y="9867"/>
                  </a:lnTo>
                  <a:lnTo>
                    <a:pt x="364947" y="0"/>
                  </a:lnTo>
                  <a:close/>
                </a:path>
                <a:path w="641350" h="29845">
                  <a:moveTo>
                    <a:pt x="404393" y="9867"/>
                  </a:moveTo>
                  <a:lnTo>
                    <a:pt x="394525" y="9867"/>
                  </a:lnTo>
                  <a:lnTo>
                    <a:pt x="384670" y="9867"/>
                  </a:lnTo>
                  <a:lnTo>
                    <a:pt x="384670" y="0"/>
                  </a:lnTo>
                  <a:lnTo>
                    <a:pt x="374802" y="0"/>
                  </a:lnTo>
                  <a:lnTo>
                    <a:pt x="374802" y="9867"/>
                  </a:lnTo>
                  <a:lnTo>
                    <a:pt x="384657" y="9867"/>
                  </a:lnTo>
                  <a:lnTo>
                    <a:pt x="384657" y="19735"/>
                  </a:lnTo>
                  <a:lnTo>
                    <a:pt x="394525" y="19735"/>
                  </a:lnTo>
                  <a:lnTo>
                    <a:pt x="404393" y="19735"/>
                  </a:lnTo>
                  <a:lnTo>
                    <a:pt x="404393" y="9867"/>
                  </a:lnTo>
                  <a:close/>
                </a:path>
                <a:path w="641350" h="29845">
                  <a:moveTo>
                    <a:pt x="463575" y="9867"/>
                  </a:moveTo>
                  <a:lnTo>
                    <a:pt x="453707" y="9867"/>
                  </a:lnTo>
                  <a:lnTo>
                    <a:pt x="453707" y="0"/>
                  </a:lnTo>
                  <a:lnTo>
                    <a:pt x="443852" y="0"/>
                  </a:lnTo>
                  <a:lnTo>
                    <a:pt x="404393" y="0"/>
                  </a:lnTo>
                  <a:lnTo>
                    <a:pt x="404393" y="9867"/>
                  </a:lnTo>
                  <a:lnTo>
                    <a:pt x="414248" y="9867"/>
                  </a:lnTo>
                  <a:lnTo>
                    <a:pt x="424116" y="9867"/>
                  </a:lnTo>
                  <a:lnTo>
                    <a:pt x="424116" y="19735"/>
                  </a:lnTo>
                  <a:lnTo>
                    <a:pt x="433984" y="19735"/>
                  </a:lnTo>
                  <a:lnTo>
                    <a:pt x="433984" y="9867"/>
                  </a:lnTo>
                  <a:lnTo>
                    <a:pt x="443839" y="9867"/>
                  </a:lnTo>
                  <a:lnTo>
                    <a:pt x="443839" y="19735"/>
                  </a:lnTo>
                  <a:lnTo>
                    <a:pt x="453707" y="19735"/>
                  </a:lnTo>
                  <a:lnTo>
                    <a:pt x="463575" y="19735"/>
                  </a:lnTo>
                  <a:lnTo>
                    <a:pt x="463575" y="9867"/>
                  </a:lnTo>
                  <a:close/>
                </a:path>
                <a:path w="641350" h="29845">
                  <a:moveTo>
                    <a:pt x="483298" y="0"/>
                  </a:moveTo>
                  <a:lnTo>
                    <a:pt x="473430" y="0"/>
                  </a:lnTo>
                  <a:lnTo>
                    <a:pt x="473430" y="9867"/>
                  </a:lnTo>
                  <a:lnTo>
                    <a:pt x="473430" y="19735"/>
                  </a:lnTo>
                  <a:lnTo>
                    <a:pt x="483298" y="19735"/>
                  </a:lnTo>
                  <a:lnTo>
                    <a:pt x="483298" y="9867"/>
                  </a:lnTo>
                  <a:lnTo>
                    <a:pt x="483298" y="0"/>
                  </a:lnTo>
                  <a:close/>
                </a:path>
                <a:path w="641350" h="29845">
                  <a:moveTo>
                    <a:pt x="503021" y="0"/>
                  </a:moveTo>
                  <a:lnTo>
                    <a:pt x="493153" y="0"/>
                  </a:lnTo>
                  <a:lnTo>
                    <a:pt x="493153" y="9867"/>
                  </a:lnTo>
                  <a:lnTo>
                    <a:pt x="493153" y="19735"/>
                  </a:lnTo>
                  <a:lnTo>
                    <a:pt x="503021" y="19735"/>
                  </a:lnTo>
                  <a:lnTo>
                    <a:pt x="503021" y="9867"/>
                  </a:lnTo>
                  <a:lnTo>
                    <a:pt x="503021" y="0"/>
                  </a:lnTo>
                  <a:close/>
                </a:path>
                <a:path w="641350" h="29845">
                  <a:moveTo>
                    <a:pt x="601649" y="0"/>
                  </a:moveTo>
                  <a:lnTo>
                    <a:pt x="601649" y="0"/>
                  </a:lnTo>
                  <a:lnTo>
                    <a:pt x="522744" y="0"/>
                  </a:lnTo>
                  <a:lnTo>
                    <a:pt x="522744" y="9867"/>
                  </a:lnTo>
                  <a:lnTo>
                    <a:pt x="512876" y="9867"/>
                  </a:lnTo>
                  <a:lnTo>
                    <a:pt x="512876" y="19735"/>
                  </a:lnTo>
                  <a:lnTo>
                    <a:pt x="522744" y="19735"/>
                  </a:lnTo>
                  <a:lnTo>
                    <a:pt x="532612" y="19735"/>
                  </a:lnTo>
                  <a:lnTo>
                    <a:pt x="542480" y="19735"/>
                  </a:lnTo>
                  <a:lnTo>
                    <a:pt x="542480" y="9867"/>
                  </a:lnTo>
                  <a:lnTo>
                    <a:pt x="552335" y="9867"/>
                  </a:lnTo>
                  <a:lnTo>
                    <a:pt x="562203" y="9867"/>
                  </a:lnTo>
                  <a:lnTo>
                    <a:pt x="562203" y="19735"/>
                  </a:lnTo>
                  <a:lnTo>
                    <a:pt x="572058" y="19735"/>
                  </a:lnTo>
                  <a:lnTo>
                    <a:pt x="581926" y="19735"/>
                  </a:lnTo>
                  <a:lnTo>
                    <a:pt x="581926" y="9867"/>
                  </a:lnTo>
                  <a:lnTo>
                    <a:pt x="591781" y="9867"/>
                  </a:lnTo>
                  <a:lnTo>
                    <a:pt x="601649" y="9867"/>
                  </a:lnTo>
                  <a:lnTo>
                    <a:pt x="601649" y="0"/>
                  </a:lnTo>
                  <a:close/>
                </a:path>
                <a:path w="641350" h="29845">
                  <a:moveTo>
                    <a:pt x="641108" y="9867"/>
                  </a:moveTo>
                  <a:lnTo>
                    <a:pt x="631240" y="9867"/>
                  </a:lnTo>
                  <a:lnTo>
                    <a:pt x="631240" y="0"/>
                  </a:lnTo>
                  <a:lnTo>
                    <a:pt x="621385" y="0"/>
                  </a:lnTo>
                  <a:lnTo>
                    <a:pt x="611517" y="0"/>
                  </a:lnTo>
                  <a:lnTo>
                    <a:pt x="611517" y="9867"/>
                  </a:lnTo>
                  <a:lnTo>
                    <a:pt x="611517" y="19735"/>
                  </a:lnTo>
                  <a:lnTo>
                    <a:pt x="621372" y="19735"/>
                  </a:lnTo>
                  <a:lnTo>
                    <a:pt x="631240" y="19735"/>
                  </a:lnTo>
                  <a:lnTo>
                    <a:pt x="641108" y="19735"/>
                  </a:lnTo>
                  <a:lnTo>
                    <a:pt x="641108" y="986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511009" y="5715698"/>
              <a:ext cx="641350" cy="20320"/>
            </a:xfrm>
            <a:custGeom>
              <a:avLst/>
              <a:gdLst/>
              <a:ahLst/>
              <a:cxnLst/>
              <a:rect l="l" t="t" r="r" b="b"/>
              <a:pathLst>
                <a:path w="641350" h="20320">
                  <a:moveTo>
                    <a:pt x="9867" y="9867"/>
                  </a:moveTo>
                  <a:lnTo>
                    <a:pt x="0" y="9867"/>
                  </a:lnTo>
                  <a:lnTo>
                    <a:pt x="0" y="19735"/>
                  </a:lnTo>
                  <a:lnTo>
                    <a:pt x="9867" y="19735"/>
                  </a:lnTo>
                  <a:lnTo>
                    <a:pt x="9867" y="9867"/>
                  </a:lnTo>
                  <a:close/>
                </a:path>
                <a:path w="641350" h="20320">
                  <a:moveTo>
                    <a:pt x="256451" y="0"/>
                  </a:moveTo>
                  <a:lnTo>
                    <a:pt x="246583" y="0"/>
                  </a:lnTo>
                  <a:lnTo>
                    <a:pt x="246583" y="9867"/>
                  </a:lnTo>
                  <a:lnTo>
                    <a:pt x="256451" y="9867"/>
                  </a:lnTo>
                  <a:lnTo>
                    <a:pt x="256451" y="0"/>
                  </a:lnTo>
                  <a:close/>
                </a:path>
                <a:path w="641350" h="20320">
                  <a:moveTo>
                    <a:pt x="305765" y="0"/>
                  </a:moveTo>
                  <a:lnTo>
                    <a:pt x="295897" y="0"/>
                  </a:lnTo>
                  <a:lnTo>
                    <a:pt x="286029" y="0"/>
                  </a:lnTo>
                  <a:lnTo>
                    <a:pt x="286029" y="9867"/>
                  </a:lnTo>
                  <a:lnTo>
                    <a:pt x="295897" y="9867"/>
                  </a:lnTo>
                  <a:lnTo>
                    <a:pt x="305765" y="9867"/>
                  </a:lnTo>
                  <a:lnTo>
                    <a:pt x="305765" y="0"/>
                  </a:lnTo>
                  <a:close/>
                </a:path>
                <a:path w="641350" h="20320">
                  <a:moveTo>
                    <a:pt x="335356" y="0"/>
                  </a:moveTo>
                  <a:lnTo>
                    <a:pt x="325488" y="0"/>
                  </a:lnTo>
                  <a:lnTo>
                    <a:pt x="325488" y="9867"/>
                  </a:lnTo>
                  <a:lnTo>
                    <a:pt x="335356" y="9867"/>
                  </a:lnTo>
                  <a:lnTo>
                    <a:pt x="335356" y="0"/>
                  </a:lnTo>
                  <a:close/>
                </a:path>
                <a:path w="641350" h="20320">
                  <a:moveTo>
                    <a:pt x="404393" y="0"/>
                  </a:moveTo>
                  <a:lnTo>
                    <a:pt x="404393" y="0"/>
                  </a:lnTo>
                  <a:lnTo>
                    <a:pt x="345211" y="0"/>
                  </a:lnTo>
                  <a:lnTo>
                    <a:pt x="345211" y="9867"/>
                  </a:lnTo>
                  <a:lnTo>
                    <a:pt x="404393" y="9867"/>
                  </a:lnTo>
                  <a:lnTo>
                    <a:pt x="404393" y="0"/>
                  </a:lnTo>
                  <a:close/>
                </a:path>
                <a:path w="641350" h="20320">
                  <a:moveTo>
                    <a:pt x="532612" y="0"/>
                  </a:moveTo>
                  <a:lnTo>
                    <a:pt x="532612" y="0"/>
                  </a:lnTo>
                  <a:lnTo>
                    <a:pt x="424116" y="0"/>
                  </a:lnTo>
                  <a:lnTo>
                    <a:pt x="424116" y="9867"/>
                  </a:lnTo>
                  <a:lnTo>
                    <a:pt x="532612" y="9867"/>
                  </a:lnTo>
                  <a:lnTo>
                    <a:pt x="532612" y="0"/>
                  </a:lnTo>
                  <a:close/>
                </a:path>
                <a:path w="641350" h="20320">
                  <a:moveTo>
                    <a:pt x="572071" y="0"/>
                  </a:moveTo>
                  <a:lnTo>
                    <a:pt x="562203" y="0"/>
                  </a:lnTo>
                  <a:lnTo>
                    <a:pt x="562203" y="9867"/>
                  </a:lnTo>
                  <a:lnTo>
                    <a:pt x="572071" y="9867"/>
                  </a:lnTo>
                  <a:lnTo>
                    <a:pt x="572071" y="0"/>
                  </a:lnTo>
                  <a:close/>
                </a:path>
                <a:path w="641350" h="20320">
                  <a:moveTo>
                    <a:pt x="611517" y="0"/>
                  </a:moveTo>
                  <a:lnTo>
                    <a:pt x="601649" y="0"/>
                  </a:lnTo>
                  <a:lnTo>
                    <a:pt x="601649" y="9867"/>
                  </a:lnTo>
                  <a:lnTo>
                    <a:pt x="611517" y="9867"/>
                  </a:lnTo>
                  <a:lnTo>
                    <a:pt x="611517" y="0"/>
                  </a:lnTo>
                  <a:close/>
                </a:path>
                <a:path w="641350" h="20320">
                  <a:moveTo>
                    <a:pt x="641108" y="0"/>
                  </a:moveTo>
                  <a:lnTo>
                    <a:pt x="631240" y="0"/>
                  </a:lnTo>
                  <a:lnTo>
                    <a:pt x="631240" y="9867"/>
                  </a:lnTo>
                  <a:lnTo>
                    <a:pt x="641108" y="9867"/>
                  </a:lnTo>
                  <a:lnTo>
                    <a:pt x="64110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520890" y="5730495"/>
              <a:ext cx="236854" cy="0"/>
            </a:xfrm>
            <a:custGeom>
              <a:avLst/>
              <a:gdLst/>
              <a:ahLst/>
              <a:cxnLst/>
              <a:rect l="l" t="t" r="r" b="b"/>
              <a:pathLst>
                <a:path w="236854">
                  <a:moveTo>
                    <a:pt x="0" y="0"/>
                  </a:moveTo>
                  <a:lnTo>
                    <a:pt x="236715" y="0"/>
                  </a:lnTo>
                </a:path>
              </a:pathLst>
            </a:custGeom>
            <a:ln w="9867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511009" y="5725566"/>
              <a:ext cx="641350" cy="29845"/>
            </a:xfrm>
            <a:custGeom>
              <a:avLst/>
              <a:gdLst/>
              <a:ahLst/>
              <a:cxnLst/>
              <a:rect l="l" t="t" r="r" b="b"/>
              <a:pathLst>
                <a:path w="641350" h="29845">
                  <a:moveTo>
                    <a:pt x="9867" y="9855"/>
                  </a:moveTo>
                  <a:lnTo>
                    <a:pt x="0" y="9855"/>
                  </a:lnTo>
                  <a:lnTo>
                    <a:pt x="0" y="19723"/>
                  </a:lnTo>
                  <a:lnTo>
                    <a:pt x="0" y="29591"/>
                  </a:lnTo>
                  <a:lnTo>
                    <a:pt x="9867" y="29591"/>
                  </a:lnTo>
                  <a:lnTo>
                    <a:pt x="9867" y="19723"/>
                  </a:lnTo>
                  <a:lnTo>
                    <a:pt x="9867" y="9855"/>
                  </a:lnTo>
                  <a:close/>
                </a:path>
                <a:path w="641350" h="29845">
                  <a:moveTo>
                    <a:pt x="69049" y="9855"/>
                  </a:moveTo>
                  <a:lnTo>
                    <a:pt x="59182" y="9855"/>
                  </a:lnTo>
                  <a:lnTo>
                    <a:pt x="59182" y="19723"/>
                  </a:lnTo>
                  <a:lnTo>
                    <a:pt x="69049" y="19723"/>
                  </a:lnTo>
                  <a:lnTo>
                    <a:pt x="69049" y="9855"/>
                  </a:lnTo>
                  <a:close/>
                </a:path>
                <a:path w="641350" h="29845">
                  <a:moveTo>
                    <a:pt x="138087" y="9855"/>
                  </a:moveTo>
                  <a:lnTo>
                    <a:pt x="128231" y="9855"/>
                  </a:lnTo>
                  <a:lnTo>
                    <a:pt x="118364" y="9855"/>
                  </a:lnTo>
                  <a:lnTo>
                    <a:pt x="118364" y="19723"/>
                  </a:lnTo>
                  <a:lnTo>
                    <a:pt x="108508" y="19723"/>
                  </a:lnTo>
                  <a:lnTo>
                    <a:pt x="108508" y="9855"/>
                  </a:lnTo>
                  <a:lnTo>
                    <a:pt x="98640" y="9855"/>
                  </a:lnTo>
                  <a:lnTo>
                    <a:pt x="88773" y="9855"/>
                  </a:lnTo>
                  <a:lnTo>
                    <a:pt x="88773" y="19723"/>
                  </a:lnTo>
                  <a:lnTo>
                    <a:pt x="98640" y="19723"/>
                  </a:lnTo>
                  <a:lnTo>
                    <a:pt x="98640" y="29591"/>
                  </a:lnTo>
                  <a:lnTo>
                    <a:pt x="108496" y="29591"/>
                  </a:lnTo>
                  <a:lnTo>
                    <a:pt x="118364" y="29591"/>
                  </a:lnTo>
                  <a:lnTo>
                    <a:pt x="128231" y="29591"/>
                  </a:lnTo>
                  <a:lnTo>
                    <a:pt x="128231" y="19723"/>
                  </a:lnTo>
                  <a:lnTo>
                    <a:pt x="138087" y="19723"/>
                  </a:lnTo>
                  <a:lnTo>
                    <a:pt x="138087" y="9855"/>
                  </a:lnTo>
                  <a:close/>
                </a:path>
                <a:path w="641350" h="29845">
                  <a:moveTo>
                    <a:pt x="167678" y="19723"/>
                  </a:moveTo>
                  <a:lnTo>
                    <a:pt x="157810" y="19723"/>
                  </a:lnTo>
                  <a:lnTo>
                    <a:pt x="157810" y="29591"/>
                  </a:lnTo>
                  <a:lnTo>
                    <a:pt x="167678" y="29591"/>
                  </a:lnTo>
                  <a:lnTo>
                    <a:pt x="167678" y="19723"/>
                  </a:lnTo>
                  <a:close/>
                </a:path>
                <a:path w="641350" h="29845">
                  <a:moveTo>
                    <a:pt x="187413" y="19723"/>
                  </a:moveTo>
                  <a:lnTo>
                    <a:pt x="177546" y="19723"/>
                  </a:lnTo>
                  <a:lnTo>
                    <a:pt x="177546" y="29591"/>
                  </a:lnTo>
                  <a:lnTo>
                    <a:pt x="187413" y="29591"/>
                  </a:lnTo>
                  <a:lnTo>
                    <a:pt x="187413" y="19723"/>
                  </a:lnTo>
                  <a:close/>
                </a:path>
                <a:path w="641350" h="29845">
                  <a:moveTo>
                    <a:pt x="216992" y="9855"/>
                  </a:moveTo>
                  <a:lnTo>
                    <a:pt x="207124" y="9855"/>
                  </a:lnTo>
                  <a:lnTo>
                    <a:pt x="207124" y="19723"/>
                  </a:lnTo>
                  <a:lnTo>
                    <a:pt x="207124" y="29591"/>
                  </a:lnTo>
                  <a:lnTo>
                    <a:pt x="216992" y="29591"/>
                  </a:lnTo>
                  <a:lnTo>
                    <a:pt x="216992" y="19723"/>
                  </a:lnTo>
                  <a:lnTo>
                    <a:pt x="216992" y="9855"/>
                  </a:lnTo>
                  <a:close/>
                </a:path>
                <a:path w="641350" h="29845">
                  <a:moveTo>
                    <a:pt x="236728" y="19723"/>
                  </a:moveTo>
                  <a:lnTo>
                    <a:pt x="226860" y="19723"/>
                  </a:lnTo>
                  <a:lnTo>
                    <a:pt x="226860" y="29591"/>
                  </a:lnTo>
                  <a:lnTo>
                    <a:pt x="236728" y="29591"/>
                  </a:lnTo>
                  <a:lnTo>
                    <a:pt x="236728" y="19723"/>
                  </a:lnTo>
                  <a:close/>
                </a:path>
                <a:path w="641350" h="29845">
                  <a:moveTo>
                    <a:pt x="266306" y="9855"/>
                  </a:moveTo>
                  <a:lnTo>
                    <a:pt x="256438" y="9855"/>
                  </a:lnTo>
                  <a:lnTo>
                    <a:pt x="256438" y="19723"/>
                  </a:lnTo>
                  <a:lnTo>
                    <a:pt x="266306" y="19723"/>
                  </a:lnTo>
                  <a:lnTo>
                    <a:pt x="266306" y="9855"/>
                  </a:lnTo>
                  <a:close/>
                </a:path>
                <a:path w="641350" h="29845">
                  <a:moveTo>
                    <a:pt x="364947" y="19723"/>
                  </a:moveTo>
                  <a:lnTo>
                    <a:pt x="355079" y="19723"/>
                  </a:lnTo>
                  <a:lnTo>
                    <a:pt x="345211" y="19723"/>
                  </a:lnTo>
                  <a:lnTo>
                    <a:pt x="345211" y="9855"/>
                  </a:lnTo>
                  <a:lnTo>
                    <a:pt x="335356" y="9855"/>
                  </a:lnTo>
                  <a:lnTo>
                    <a:pt x="335356" y="0"/>
                  </a:lnTo>
                  <a:lnTo>
                    <a:pt x="325488" y="0"/>
                  </a:lnTo>
                  <a:lnTo>
                    <a:pt x="325488" y="9855"/>
                  </a:lnTo>
                  <a:lnTo>
                    <a:pt x="315633" y="9855"/>
                  </a:lnTo>
                  <a:lnTo>
                    <a:pt x="315633" y="0"/>
                  </a:lnTo>
                  <a:lnTo>
                    <a:pt x="305765" y="0"/>
                  </a:lnTo>
                  <a:lnTo>
                    <a:pt x="305765" y="9867"/>
                  </a:lnTo>
                  <a:lnTo>
                    <a:pt x="305765" y="19723"/>
                  </a:lnTo>
                  <a:lnTo>
                    <a:pt x="295897" y="19723"/>
                  </a:lnTo>
                  <a:lnTo>
                    <a:pt x="286042" y="19723"/>
                  </a:lnTo>
                  <a:lnTo>
                    <a:pt x="286042" y="9867"/>
                  </a:lnTo>
                  <a:lnTo>
                    <a:pt x="295897" y="9867"/>
                  </a:lnTo>
                  <a:lnTo>
                    <a:pt x="305765" y="9867"/>
                  </a:lnTo>
                  <a:lnTo>
                    <a:pt x="305765" y="0"/>
                  </a:lnTo>
                  <a:lnTo>
                    <a:pt x="295897" y="0"/>
                  </a:lnTo>
                  <a:lnTo>
                    <a:pt x="286042" y="0"/>
                  </a:lnTo>
                  <a:lnTo>
                    <a:pt x="276174" y="0"/>
                  </a:lnTo>
                  <a:lnTo>
                    <a:pt x="276174" y="9855"/>
                  </a:lnTo>
                  <a:lnTo>
                    <a:pt x="276174" y="19723"/>
                  </a:lnTo>
                  <a:lnTo>
                    <a:pt x="276174" y="29591"/>
                  </a:lnTo>
                  <a:lnTo>
                    <a:pt x="286029" y="29591"/>
                  </a:lnTo>
                  <a:lnTo>
                    <a:pt x="295897" y="29591"/>
                  </a:lnTo>
                  <a:lnTo>
                    <a:pt x="305765" y="29591"/>
                  </a:lnTo>
                  <a:lnTo>
                    <a:pt x="315633" y="29591"/>
                  </a:lnTo>
                  <a:lnTo>
                    <a:pt x="315633" y="19723"/>
                  </a:lnTo>
                  <a:lnTo>
                    <a:pt x="325488" y="19723"/>
                  </a:lnTo>
                  <a:lnTo>
                    <a:pt x="335343" y="19723"/>
                  </a:lnTo>
                  <a:lnTo>
                    <a:pt x="335343" y="29591"/>
                  </a:lnTo>
                  <a:lnTo>
                    <a:pt x="345211" y="29591"/>
                  </a:lnTo>
                  <a:lnTo>
                    <a:pt x="355079" y="29591"/>
                  </a:lnTo>
                  <a:lnTo>
                    <a:pt x="364947" y="29591"/>
                  </a:lnTo>
                  <a:lnTo>
                    <a:pt x="364947" y="19723"/>
                  </a:lnTo>
                  <a:close/>
                </a:path>
                <a:path w="641350" h="29845">
                  <a:moveTo>
                    <a:pt x="364947" y="0"/>
                  </a:moveTo>
                  <a:lnTo>
                    <a:pt x="355079" y="0"/>
                  </a:lnTo>
                  <a:lnTo>
                    <a:pt x="355079" y="9867"/>
                  </a:lnTo>
                  <a:lnTo>
                    <a:pt x="364947" y="9867"/>
                  </a:lnTo>
                  <a:lnTo>
                    <a:pt x="364947" y="0"/>
                  </a:lnTo>
                  <a:close/>
                </a:path>
                <a:path w="641350" h="29845">
                  <a:moveTo>
                    <a:pt x="443852" y="0"/>
                  </a:moveTo>
                  <a:lnTo>
                    <a:pt x="433984" y="0"/>
                  </a:lnTo>
                  <a:lnTo>
                    <a:pt x="433984" y="9855"/>
                  </a:lnTo>
                  <a:lnTo>
                    <a:pt x="424116" y="9855"/>
                  </a:lnTo>
                  <a:lnTo>
                    <a:pt x="424116" y="19723"/>
                  </a:lnTo>
                  <a:lnTo>
                    <a:pt x="414261" y="19723"/>
                  </a:lnTo>
                  <a:lnTo>
                    <a:pt x="414261" y="9867"/>
                  </a:lnTo>
                  <a:lnTo>
                    <a:pt x="414261" y="0"/>
                  </a:lnTo>
                  <a:lnTo>
                    <a:pt x="404393" y="0"/>
                  </a:lnTo>
                  <a:lnTo>
                    <a:pt x="394525" y="0"/>
                  </a:lnTo>
                  <a:lnTo>
                    <a:pt x="394525" y="9867"/>
                  </a:lnTo>
                  <a:lnTo>
                    <a:pt x="404393" y="9867"/>
                  </a:lnTo>
                  <a:lnTo>
                    <a:pt x="404393" y="19723"/>
                  </a:lnTo>
                  <a:lnTo>
                    <a:pt x="394525" y="19723"/>
                  </a:lnTo>
                  <a:lnTo>
                    <a:pt x="384670" y="19723"/>
                  </a:lnTo>
                  <a:lnTo>
                    <a:pt x="384670" y="9855"/>
                  </a:lnTo>
                  <a:lnTo>
                    <a:pt x="374802" y="9855"/>
                  </a:lnTo>
                  <a:lnTo>
                    <a:pt x="374802" y="19723"/>
                  </a:lnTo>
                  <a:lnTo>
                    <a:pt x="384657" y="19723"/>
                  </a:lnTo>
                  <a:lnTo>
                    <a:pt x="384657" y="29591"/>
                  </a:lnTo>
                  <a:lnTo>
                    <a:pt x="443852" y="29591"/>
                  </a:lnTo>
                  <a:lnTo>
                    <a:pt x="443852" y="19723"/>
                  </a:lnTo>
                  <a:lnTo>
                    <a:pt x="433984" y="19723"/>
                  </a:lnTo>
                  <a:lnTo>
                    <a:pt x="433984" y="9867"/>
                  </a:lnTo>
                  <a:lnTo>
                    <a:pt x="443852" y="9867"/>
                  </a:lnTo>
                  <a:lnTo>
                    <a:pt x="443852" y="0"/>
                  </a:lnTo>
                  <a:close/>
                </a:path>
                <a:path w="641350" h="29845">
                  <a:moveTo>
                    <a:pt x="483298" y="19723"/>
                  </a:moveTo>
                  <a:lnTo>
                    <a:pt x="473430" y="19723"/>
                  </a:lnTo>
                  <a:lnTo>
                    <a:pt x="473430" y="29591"/>
                  </a:lnTo>
                  <a:lnTo>
                    <a:pt x="483298" y="29591"/>
                  </a:lnTo>
                  <a:lnTo>
                    <a:pt x="483298" y="19723"/>
                  </a:lnTo>
                  <a:close/>
                </a:path>
                <a:path w="641350" h="29845">
                  <a:moveTo>
                    <a:pt x="532612" y="0"/>
                  </a:moveTo>
                  <a:lnTo>
                    <a:pt x="522744" y="0"/>
                  </a:lnTo>
                  <a:lnTo>
                    <a:pt x="522744" y="9855"/>
                  </a:lnTo>
                  <a:lnTo>
                    <a:pt x="522744" y="19723"/>
                  </a:lnTo>
                  <a:lnTo>
                    <a:pt x="512889" y="19723"/>
                  </a:lnTo>
                  <a:lnTo>
                    <a:pt x="512889" y="9855"/>
                  </a:lnTo>
                  <a:lnTo>
                    <a:pt x="503021" y="9855"/>
                  </a:lnTo>
                  <a:lnTo>
                    <a:pt x="493166" y="9855"/>
                  </a:lnTo>
                  <a:lnTo>
                    <a:pt x="493166" y="0"/>
                  </a:lnTo>
                  <a:lnTo>
                    <a:pt x="483298" y="0"/>
                  </a:lnTo>
                  <a:lnTo>
                    <a:pt x="473430" y="0"/>
                  </a:lnTo>
                  <a:lnTo>
                    <a:pt x="463575" y="0"/>
                  </a:lnTo>
                  <a:lnTo>
                    <a:pt x="453707" y="0"/>
                  </a:lnTo>
                  <a:lnTo>
                    <a:pt x="453707" y="9867"/>
                  </a:lnTo>
                  <a:lnTo>
                    <a:pt x="463562" y="9867"/>
                  </a:lnTo>
                  <a:lnTo>
                    <a:pt x="473430" y="9867"/>
                  </a:lnTo>
                  <a:lnTo>
                    <a:pt x="483298" y="9867"/>
                  </a:lnTo>
                  <a:lnTo>
                    <a:pt x="483298" y="19723"/>
                  </a:lnTo>
                  <a:lnTo>
                    <a:pt x="493153" y="19723"/>
                  </a:lnTo>
                  <a:lnTo>
                    <a:pt x="493153" y="29591"/>
                  </a:lnTo>
                  <a:lnTo>
                    <a:pt x="503021" y="29591"/>
                  </a:lnTo>
                  <a:lnTo>
                    <a:pt x="512876" y="29591"/>
                  </a:lnTo>
                  <a:lnTo>
                    <a:pt x="522744" y="29591"/>
                  </a:lnTo>
                  <a:lnTo>
                    <a:pt x="532612" y="29591"/>
                  </a:lnTo>
                  <a:lnTo>
                    <a:pt x="532612" y="19723"/>
                  </a:lnTo>
                  <a:lnTo>
                    <a:pt x="532612" y="9867"/>
                  </a:lnTo>
                  <a:lnTo>
                    <a:pt x="532612" y="0"/>
                  </a:lnTo>
                  <a:close/>
                </a:path>
                <a:path w="641350" h="29845">
                  <a:moveTo>
                    <a:pt x="621385" y="0"/>
                  </a:moveTo>
                  <a:lnTo>
                    <a:pt x="611517" y="0"/>
                  </a:lnTo>
                  <a:lnTo>
                    <a:pt x="611517" y="9855"/>
                  </a:lnTo>
                  <a:lnTo>
                    <a:pt x="601649" y="9855"/>
                  </a:lnTo>
                  <a:lnTo>
                    <a:pt x="591794" y="9855"/>
                  </a:lnTo>
                  <a:lnTo>
                    <a:pt x="591794" y="0"/>
                  </a:lnTo>
                  <a:lnTo>
                    <a:pt x="581926" y="0"/>
                  </a:lnTo>
                  <a:lnTo>
                    <a:pt x="581926" y="9855"/>
                  </a:lnTo>
                  <a:lnTo>
                    <a:pt x="572071" y="9855"/>
                  </a:lnTo>
                  <a:lnTo>
                    <a:pt x="572071" y="0"/>
                  </a:lnTo>
                  <a:lnTo>
                    <a:pt x="562203" y="0"/>
                  </a:lnTo>
                  <a:lnTo>
                    <a:pt x="562203" y="9855"/>
                  </a:lnTo>
                  <a:lnTo>
                    <a:pt x="552335" y="9855"/>
                  </a:lnTo>
                  <a:lnTo>
                    <a:pt x="542467" y="9855"/>
                  </a:lnTo>
                  <a:lnTo>
                    <a:pt x="542467" y="19723"/>
                  </a:lnTo>
                  <a:lnTo>
                    <a:pt x="552335" y="19723"/>
                  </a:lnTo>
                  <a:lnTo>
                    <a:pt x="562203" y="19723"/>
                  </a:lnTo>
                  <a:lnTo>
                    <a:pt x="562203" y="29591"/>
                  </a:lnTo>
                  <a:lnTo>
                    <a:pt x="572071" y="29591"/>
                  </a:lnTo>
                  <a:lnTo>
                    <a:pt x="572071" y="19723"/>
                  </a:lnTo>
                  <a:lnTo>
                    <a:pt x="581926" y="19723"/>
                  </a:lnTo>
                  <a:lnTo>
                    <a:pt x="581926" y="9867"/>
                  </a:lnTo>
                  <a:lnTo>
                    <a:pt x="591781" y="9867"/>
                  </a:lnTo>
                  <a:lnTo>
                    <a:pt x="591781" y="19723"/>
                  </a:lnTo>
                  <a:lnTo>
                    <a:pt x="601649" y="19723"/>
                  </a:lnTo>
                  <a:lnTo>
                    <a:pt x="611517" y="19723"/>
                  </a:lnTo>
                  <a:lnTo>
                    <a:pt x="611517" y="9867"/>
                  </a:lnTo>
                  <a:lnTo>
                    <a:pt x="621385" y="9867"/>
                  </a:lnTo>
                  <a:lnTo>
                    <a:pt x="621385" y="0"/>
                  </a:lnTo>
                  <a:close/>
                </a:path>
                <a:path w="641350" h="29845">
                  <a:moveTo>
                    <a:pt x="641108" y="9855"/>
                  </a:moveTo>
                  <a:lnTo>
                    <a:pt x="631240" y="9855"/>
                  </a:lnTo>
                  <a:lnTo>
                    <a:pt x="631240" y="19723"/>
                  </a:lnTo>
                  <a:lnTo>
                    <a:pt x="641108" y="19723"/>
                  </a:lnTo>
                  <a:lnTo>
                    <a:pt x="641108" y="985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520877" y="5745289"/>
              <a:ext cx="572135" cy="20320"/>
            </a:xfrm>
            <a:custGeom>
              <a:avLst/>
              <a:gdLst/>
              <a:ahLst/>
              <a:cxnLst/>
              <a:rect l="l" t="t" r="r" b="b"/>
              <a:pathLst>
                <a:path w="572135" h="20320">
                  <a:moveTo>
                    <a:pt x="19735" y="9867"/>
                  </a:moveTo>
                  <a:lnTo>
                    <a:pt x="9867" y="9867"/>
                  </a:lnTo>
                  <a:lnTo>
                    <a:pt x="0" y="9867"/>
                  </a:lnTo>
                  <a:lnTo>
                    <a:pt x="0" y="19735"/>
                  </a:lnTo>
                  <a:lnTo>
                    <a:pt x="9867" y="19735"/>
                  </a:lnTo>
                  <a:lnTo>
                    <a:pt x="19735" y="19735"/>
                  </a:lnTo>
                  <a:lnTo>
                    <a:pt x="19735" y="9867"/>
                  </a:lnTo>
                  <a:close/>
                </a:path>
                <a:path w="572135" h="20320">
                  <a:moveTo>
                    <a:pt x="108496" y="9867"/>
                  </a:moveTo>
                  <a:lnTo>
                    <a:pt x="108496" y="9867"/>
                  </a:lnTo>
                  <a:lnTo>
                    <a:pt x="49314" y="9867"/>
                  </a:lnTo>
                  <a:lnTo>
                    <a:pt x="49314" y="19735"/>
                  </a:lnTo>
                  <a:lnTo>
                    <a:pt x="108496" y="19735"/>
                  </a:lnTo>
                  <a:lnTo>
                    <a:pt x="108496" y="9867"/>
                  </a:lnTo>
                  <a:close/>
                </a:path>
                <a:path w="572135" h="20320">
                  <a:moveTo>
                    <a:pt x="128219" y="9867"/>
                  </a:moveTo>
                  <a:lnTo>
                    <a:pt x="118351" y="9867"/>
                  </a:lnTo>
                  <a:lnTo>
                    <a:pt x="118351" y="19735"/>
                  </a:lnTo>
                  <a:lnTo>
                    <a:pt x="128219" y="19735"/>
                  </a:lnTo>
                  <a:lnTo>
                    <a:pt x="128219" y="9867"/>
                  </a:lnTo>
                  <a:close/>
                </a:path>
                <a:path w="572135" h="20320">
                  <a:moveTo>
                    <a:pt x="572058" y="0"/>
                  </a:moveTo>
                  <a:lnTo>
                    <a:pt x="562203" y="0"/>
                  </a:lnTo>
                  <a:lnTo>
                    <a:pt x="552335" y="0"/>
                  </a:lnTo>
                  <a:lnTo>
                    <a:pt x="552335" y="9867"/>
                  </a:lnTo>
                  <a:lnTo>
                    <a:pt x="562190" y="9867"/>
                  </a:lnTo>
                  <a:lnTo>
                    <a:pt x="572058" y="9867"/>
                  </a:lnTo>
                  <a:lnTo>
                    <a:pt x="57205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/>
            <p:cNvSpPr/>
            <p:nvPr/>
          </p:nvSpPr>
          <p:spPr>
            <a:xfrm>
              <a:off x="678700" y="5760086"/>
              <a:ext cx="118745" cy="0"/>
            </a:xfrm>
            <a:custGeom>
              <a:avLst/>
              <a:gdLst/>
              <a:ahLst/>
              <a:cxnLst/>
              <a:rect l="l" t="t" r="r" b="b"/>
              <a:pathLst>
                <a:path w="118745">
                  <a:moveTo>
                    <a:pt x="0" y="0"/>
                  </a:moveTo>
                  <a:lnTo>
                    <a:pt x="118364" y="0"/>
                  </a:lnTo>
                </a:path>
              </a:pathLst>
            </a:custGeom>
            <a:ln w="9867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/>
            <p:cNvSpPr/>
            <p:nvPr/>
          </p:nvSpPr>
          <p:spPr>
            <a:xfrm>
              <a:off x="511009" y="5755157"/>
              <a:ext cx="631825" cy="29845"/>
            </a:xfrm>
            <a:custGeom>
              <a:avLst/>
              <a:gdLst/>
              <a:ahLst/>
              <a:cxnLst/>
              <a:rect l="l" t="t" r="r" b="b"/>
              <a:pathLst>
                <a:path w="631825" h="29845">
                  <a:moveTo>
                    <a:pt x="19735" y="9855"/>
                  </a:moveTo>
                  <a:lnTo>
                    <a:pt x="9867" y="9855"/>
                  </a:lnTo>
                  <a:lnTo>
                    <a:pt x="0" y="9855"/>
                  </a:lnTo>
                  <a:lnTo>
                    <a:pt x="0" y="19723"/>
                  </a:lnTo>
                  <a:lnTo>
                    <a:pt x="9867" y="19723"/>
                  </a:lnTo>
                  <a:lnTo>
                    <a:pt x="19735" y="19723"/>
                  </a:lnTo>
                  <a:lnTo>
                    <a:pt x="19735" y="9855"/>
                  </a:lnTo>
                  <a:close/>
                </a:path>
                <a:path w="631825" h="29845">
                  <a:moveTo>
                    <a:pt x="69049" y="19723"/>
                  </a:moveTo>
                  <a:lnTo>
                    <a:pt x="59194" y="19723"/>
                  </a:lnTo>
                  <a:lnTo>
                    <a:pt x="59194" y="9855"/>
                  </a:lnTo>
                  <a:lnTo>
                    <a:pt x="49326" y="9855"/>
                  </a:lnTo>
                  <a:lnTo>
                    <a:pt x="39458" y="9855"/>
                  </a:lnTo>
                  <a:lnTo>
                    <a:pt x="39458" y="19723"/>
                  </a:lnTo>
                  <a:lnTo>
                    <a:pt x="49326" y="19723"/>
                  </a:lnTo>
                  <a:lnTo>
                    <a:pt x="59182" y="19723"/>
                  </a:lnTo>
                  <a:lnTo>
                    <a:pt x="59182" y="29591"/>
                  </a:lnTo>
                  <a:lnTo>
                    <a:pt x="69049" y="29591"/>
                  </a:lnTo>
                  <a:lnTo>
                    <a:pt x="69049" y="19723"/>
                  </a:lnTo>
                  <a:close/>
                </a:path>
                <a:path w="631825" h="29845">
                  <a:moveTo>
                    <a:pt x="88773" y="9855"/>
                  </a:moveTo>
                  <a:lnTo>
                    <a:pt x="78905" y="9855"/>
                  </a:lnTo>
                  <a:lnTo>
                    <a:pt x="78905" y="19723"/>
                  </a:lnTo>
                  <a:lnTo>
                    <a:pt x="78905" y="29591"/>
                  </a:lnTo>
                  <a:lnTo>
                    <a:pt x="88773" y="29591"/>
                  </a:lnTo>
                  <a:lnTo>
                    <a:pt x="88773" y="19723"/>
                  </a:lnTo>
                  <a:lnTo>
                    <a:pt x="88773" y="9855"/>
                  </a:lnTo>
                  <a:close/>
                </a:path>
                <a:path w="631825" h="29845">
                  <a:moveTo>
                    <a:pt x="138087" y="9855"/>
                  </a:moveTo>
                  <a:lnTo>
                    <a:pt x="128231" y="9855"/>
                  </a:lnTo>
                  <a:lnTo>
                    <a:pt x="118364" y="9855"/>
                  </a:lnTo>
                  <a:lnTo>
                    <a:pt x="118364" y="19723"/>
                  </a:lnTo>
                  <a:lnTo>
                    <a:pt x="108508" y="19723"/>
                  </a:lnTo>
                  <a:lnTo>
                    <a:pt x="98640" y="19723"/>
                  </a:lnTo>
                  <a:lnTo>
                    <a:pt x="98640" y="29591"/>
                  </a:lnTo>
                  <a:lnTo>
                    <a:pt x="108496" y="29591"/>
                  </a:lnTo>
                  <a:lnTo>
                    <a:pt x="118364" y="29591"/>
                  </a:lnTo>
                  <a:lnTo>
                    <a:pt x="128231" y="29591"/>
                  </a:lnTo>
                  <a:lnTo>
                    <a:pt x="128231" y="19723"/>
                  </a:lnTo>
                  <a:lnTo>
                    <a:pt x="138087" y="19723"/>
                  </a:lnTo>
                  <a:lnTo>
                    <a:pt x="138087" y="9855"/>
                  </a:lnTo>
                  <a:close/>
                </a:path>
                <a:path w="631825" h="29845">
                  <a:moveTo>
                    <a:pt x="157822" y="19723"/>
                  </a:moveTo>
                  <a:lnTo>
                    <a:pt x="147955" y="19723"/>
                  </a:lnTo>
                  <a:lnTo>
                    <a:pt x="147955" y="29591"/>
                  </a:lnTo>
                  <a:lnTo>
                    <a:pt x="157822" y="29591"/>
                  </a:lnTo>
                  <a:lnTo>
                    <a:pt x="157822" y="19723"/>
                  </a:lnTo>
                  <a:close/>
                </a:path>
                <a:path w="631825" h="29845">
                  <a:moveTo>
                    <a:pt x="207137" y="9855"/>
                  </a:moveTo>
                  <a:lnTo>
                    <a:pt x="207137" y="9855"/>
                  </a:lnTo>
                  <a:lnTo>
                    <a:pt x="167678" y="9855"/>
                  </a:lnTo>
                  <a:lnTo>
                    <a:pt x="167678" y="19723"/>
                  </a:lnTo>
                  <a:lnTo>
                    <a:pt x="177546" y="19723"/>
                  </a:lnTo>
                  <a:lnTo>
                    <a:pt x="177546" y="29591"/>
                  </a:lnTo>
                  <a:lnTo>
                    <a:pt x="187413" y="29591"/>
                  </a:lnTo>
                  <a:lnTo>
                    <a:pt x="187413" y="19723"/>
                  </a:lnTo>
                  <a:lnTo>
                    <a:pt x="197269" y="19723"/>
                  </a:lnTo>
                  <a:lnTo>
                    <a:pt x="197269" y="29591"/>
                  </a:lnTo>
                  <a:lnTo>
                    <a:pt x="207137" y="29591"/>
                  </a:lnTo>
                  <a:lnTo>
                    <a:pt x="207137" y="19723"/>
                  </a:lnTo>
                  <a:lnTo>
                    <a:pt x="207137" y="9855"/>
                  </a:lnTo>
                  <a:close/>
                </a:path>
                <a:path w="631825" h="29845">
                  <a:moveTo>
                    <a:pt x="226860" y="9855"/>
                  </a:moveTo>
                  <a:lnTo>
                    <a:pt x="216992" y="9855"/>
                  </a:lnTo>
                  <a:lnTo>
                    <a:pt x="216992" y="19723"/>
                  </a:lnTo>
                  <a:lnTo>
                    <a:pt x="226860" y="19723"/>
                  </a:lnTo>
                  <a:lnTo>
                    <a:pt x="226860" y="9855"/>
                  </a:lnTo>
                  <a:close/>
                </a:path>
                <a:path w="631825" h="29845">
                  <a:moveTo>
                    <a:pt x="236728" y="19723"/>
                  </a:moveTo>
                  <a:lnTo>
                    <a:pt x="226860" y="19723"/>
                  </a:lnTo>
                  <a:lnTo>
                    <a:pt x="226860" y="29591"/>
                  </a:lnTo>
                  <a:lnTo>
                    <a:pt x="236728" y="29591"/>
                  </a:lnTo>
                  <a:lnTo>
                    <a:pt x="236728" y="19723"/>
                  </a:lnTo>
                  <a:close/>
                </a:path>
                <a:path w="631825" h="29845">
                  <a:moveTo>
                    <a:pt x="266306" y="19723"/>
                  </a:moveTo>
                  <a:lnTo>
                    <a:pt x="256438" y="19723"/>
                  </a:lnTo>
                  <a:lnTo>
                    <a:pt x="256438" y="29591"/>
                  </a:lnTo>
                  <a:lnTo>
                    <a:pt x="266306" y="29591"/>
                  </a:lnTo>
                  <a:lnTo>
                    <a:pt x="266306" y="19723"/>
                  </a:lnTo>
                  <a:close/>
                </a:path>
                <a:path w="631825" h="29845">
                  <a:moveTo>
                    <a:pt x="295897" y="19723"/>
                  </a:moveTo>
                  <a:lnTo>
                    <a:pt x="286042" y="19723"/>
                  </a:lnTo>
                  <a:lnTo>
                    <a:pt x="276174" y="19723"/>
                  </a:lnTo>
                  <a:lnTo>
                    <a:pt x="276174" y="29591"/>
                  </a:lnTo>
                  <a:lnTo>
                    <a:pt x="286029" y="29591"/>
                  </a:lnTo>
                  <a:lnTo>
                    <a:pt x="295897" y="29591"/>
                  </a:lnTo>
                  <a:lnTo>
                    <a:pt x="295897" y="19723"/>
                  </a:lnTo>
                  <a:close/>
                </a:path>
                <a:path w="631825" h="29845">
                  <a:moveTo>
                    <a:pt x="305765" y="9855"/>
                  </a:moveTo>
                  <a:lnTo>
                    <a:pt x="295897" y="9855"/>
                  </a:lnTo>
                  <a:lnTo>
                    <a:pt x="295897" y="19723"/>
                  </a:lnTo>
                  <a:lnTo>
                    <a:pt x="305765" y="19723"/>
                  </a:lnTo>
                  <a:lnTo>
                    <a:pt x="305765" y="9855"/>
                  </a:lnTo>
                  <a:close/>
                </a:path>
                <a:path w="631825" h="29845">
                  <a:moveTo>
                    <a:pt x="325488" y="9855"/>
                  </a:moveTo>
                  <a:lnTo>
                    <a:pt x="315620" y="9855"/>
                  </a:lnTo>
                  <a:lnTo>
                    <a:pt x="315620" y="19723"/>
                  </a:lnTo>
                  <a:lnTo>
                    <a:pt x="315620" y="29591"/>
                  </a:lnTo>
                  <a:lnTo>
                    <a:pt x="325488" y="29591"/>
                  </a:lnTo>
                  <a:lnTo>
                    <a:pt x="325488" y="19723"/>
                  </a:lnTo>
                  <a:lnTo>
                    <a:pt x="325488" y="9855"/>
                  </a:lnTo>
                  <a:close/>
                </a:path>
                <a:path w="631825" h="29845">
                  <a:moveTo>
                    <a:pt x="453707" y="0"/>
                  </a:moveTo>
                  <a:lnTo>
                    <a:pt x="453707" y="0"/>
                  </a:lnTo>
                  <a:lnTo>
                    <a:pt x="404393" y="0"/>
                  </a:lnTo>
                  <a:lnTo>
                    <a:pt x="404393" y="9855"/>
                  </a:lnTo>
                  <a:lnTo>
                    <a:pt x="394525" y="9855"/>
                  </a:lnTo>
                  <a:lnTo>
                    <a:pt x="394525" y="0"/>
                  </a:lnTo>
                  <a:lnTo>
                    <a:pt x="384657" y="0"/>
                  </a:lnTo>
                  <a:lnTo>
                    <a:pt x="384657" y="9855"/>
                  </a:lnTo>
                  <a:lnTo>
                    <a:pt x="374802" y="9855"/>
                  </a:lnTo>
                  <a:lnTo>
                    <a:pt x="364947" y="9855"/>
                  </a:lnTo>
                  <a:lnTo>
                    <a:pt x="364947" y="0"/>
                  </a:lnTo>
                  <a:lnTo>
                    <a:pt x="355079" y="0"/>
                  </a:lnTo>
                  <a:lnTo>
                    <a:pt x="345211" y="0"/>
                  </a:lnTo>
                  <a:lnTo>
                    <a:pt x="345211" y="9867"/>
                  </a:lnTo>
                  <a:lnTo>
                    <a:pt x="355079" y="9867"/>
                  </a:lnTo>
                  <a:lnTo>
                    <a:pt x="364934" y="9867"/>
                  </a:lnTo>
                  <a:lnTo>
                    <a:pt x="364934" y="19723"/>
                  </a:lnTo>
                  <a:lnTo>
                    <a:pt x="355079" y="19723"/>
                  </a:lnTo>
                  <a:lnTo>
                    <a:pt x="345211" y="19723"/>
                  </a:lnTo>
                  <a:lnTo>
                    <a:pt x="335343" y="19723"/>
                  </a:lnTo>
                  <a:lnTo>
                    <a:pt x="335343" y="29591"/>
                  </a:lnTo>
                  <a:lnTo>
                    <a:pt x="345211" y="29591"/>
                  </a:lnTo>
                  <a:lnTo>
                    <a:pt x="355079" y="29591"/>
                  </a:lnTo>
                  <a:lnTo>
                    <a:pt x="364947" y="29591"/>
                  </a:lnTo>
                  <a:lnTo>
                    <a:pt x="364947" y="19723"/>
                  </a:lnTo>
                  <a:lnTo>
                    <a:pt x="374802" y="19723"/>
                  </a:lnTo>
                  <a:lnTo>
                    <a:pt x="384670" y="19723"/>
                  </a:lnTo>
                  <a:lnTo>
                    <a:pt x="384670" y="9867"/>
                  </a:lnTo>
                  <a:lnTo>
                    <a:pt x="394525" y="9867"/>
                  </a:lnTo>
                  <a:lnTo>
                    <a:pt x="394525" y="19723"/>
                  </a:lnTo>
                  <a:lnTo>
                    <a:pt x="394525" y="29591"/>
                  </a:lnTo>
                  <a:lnTo>
                    <a:pt x="404393" y="29591"/>
                  </a:lnTo>
                  <a:lnTo>
                    <a:pt x="404393" y="19723"/>
                  </a:lnTo>
                  <a:lnTo>
                    <a:pt x="414261" y="19723"/>
                  </a:lnTo>
                  <a:lnTo>
                    <a:pt x="414261" y="9867"/>
                  </a:lnTo>
                  <a:lnTo>
                    <a:pt x="424116" y="9867"/>
                  </a:lnTo>
                  <a:lnTo>
                    <a:pt x="433984" y="9867"/>
                  </a:lnTo>
                  <a:lnTo>
                    <a:pt x="433984" y="19723"/>
                  </a:lnTo>
                  <a:lnTo>
                    <a:pt x="424116" y="19723"/>
                  </a:lnTo>
                  <a:lnTo>
                    <a:pt x="424116" y="29591"/>
                  </a:lnTo>
                  <a:lnTo>
                    <a:pt x="433984" y="29591"/>
                  </a:lnTo>
                  <a:lnTo>
                    <a:pt x="443839" y="29591"/>
                  </a:lnTo>
                  <a:lnTo>
                    <a:pt x="453707" y="29591"/>
                  </a:lnTo>
                  <a:lnTo>
                    <a:pt x="453707" y="19723"/>
                  </a:lnTo>
                  <a:lnTo>
                    <a:pt x="443852" y="19723"/>
                  </a:lnTo>
                  <a:lnTo>
                    <a:pt x="443852" y="9867"/>
                  </a:lnTo>
                  <a:lnTo>
                    <a:pt x="453707" y="9867"/>
                  </a:lnTo>
                  <a:lnTo>
                    <a:pt x="453707" y="0"/>
                  </a:lnTo>
                  <a:close/>
                </a:path>
                <a:path w="631825" h="29845">
                  <a:moveTo>
                    <a:pt x="522744" y="19723"/>
                  </a:moveTo>
                  <a:lnTo>
                    <a:pt x="512889" y="19723"/>
                  </a:lnTo>
                  <a:lnTo>
                    <a:pt x="512889" y="9855"/>
                  </a:lnTo>
                  <a:lnTo>
                    <a:pt x="503021" y="9855"/>
                  </a:lnTo>
                  <a:lnTo>
                    <a:pt x="493153" y="9855"/>
                  </a:lnTo>
                  <a:lnTo>
                    <a:pt x="493153" y="19723"/>
                  </a:lnTo>
                  <a:lnTo>
                    <a:pt x="483298" y="19723"/>
                  </a:lnTo>
                  <a:lnTo>
                    <a:pt x="483298" y="9867"/>
                  </a:lnTo>
                  <a:lnTo>
                    <a:pt x="483298" y="0"/>
                  </a:lnTo>
                  <a:lnTo>
                    <a:pt x="473430" y="0"/>
                  </a:lnTo>
                  <a:lnTo>
                    <a:pt x="463562" y="0"/>
                  </a:lnTo>
                  <a:lnTo>
                    <a:pt x="463562" y="9867"/>
                  </a:lnTo>
                  <a:lnTo>
                    <a:pt x="473430" y="9867"/>
                  </a:lnTo>
                  <a:lnTo>
                    <a:pt x="473430" y="19723"/>
                  </a:lnTo>
                  <a:lnTo>
                    <a:pt x="473430" y="29591"/>
                  </a:lnTo>
                  <a:lnTo>
                    <a:pt x="483298" y="29591"/>
                  </a:lnTo>
                  <a:lnTo>
                    <a:pt x="493166" y="29591"/>
                  </a:lnTo>
                  <a:lnTo>
                    <a:pt x="493166" y="19723"/>
                  </a:lnTo>
                  <a:lnTo>
                    <a:pt x="503021" y="19723"/>
                  </a:lnTo>
                  <a:lnTo>
                    <a:pt x="503021" y="29591"/>
                  </a:lnTo>
                  <a:lnTo>
                    <a:pt x="512876" y="29591"/>
                  </a:lnTo>
                  <a:lnTo>
                    <a:pt x="522744" y="29591"/>
                  </a:lnTo>
                  <a:lnTo>
                    <a:pt x="522744" y="19723"/>
                  </a:lnTo>
                  <a:close/>
                </a:path>
                <a:path w="631825" h="29845">
                  <a:moveTo>
                    <a:pt x="532612" y="0"/>
                  </a:moveTo>
                  <a:lnTo>
                    <a:pt x="522744" y="0"/>
                  </a:lnTo>
                  <a:lnTo>
                    <a:pt x="522744" y="9855"/>
                  </a:lnTo>
                  <a:lnTo>
                    <a:pt x="522744" y="19723"/>
                  </a:lnTo>
                  <a:lnTo>
                    <a:pt x="532612" y="19723"/>
                  </a:lnTo>
                  <a:lnTo>
                    <a:pt x="532612" y="9867"/>
                  </a:lnTo>
                  <a:lnTo>
                    <a:pt x="532612" y="0"/>
                  </a:lnTo>
                  <a:close/>
                </a:path>
                <a:path w="631825" h="29845">
                  <a:moveTo>
                    <a:pt x="562203" y="9855"/>
                  </a:moveTo>
                  <a:lnTo>
                    <a:pt x="552335" y="9855"/>
                  </a:lnTo>
                  <a:lnTo>
                    <a:pt x="552335" y="0"/>
                  </a:lnTo>
                  <a:lnTo>
                    <a:pt x="542467" y="0"/>
                  </a:lnTo>
                  <a:lnTo>
                    <a:pt x="542467" y="9867"/>
                  </a:lnTo>
                  <a:lnTo>
                    <a:pt x="552335" y="9867"/>
                  </a:lnTo>
                  <a:lnTo>
                    <a:pt x="552335" y="19723"/>
                  </a:lnTo>
                  <a:lnTo>
                    <a:pt x="562203" y="19723"/>
                  </a:lnTo>
                  <a:lnTo>
                    <a:pt x="562203" y="9855"/>
                  </a:lnTo>
                  <a:close/>
                </a:path>
                <a:path w="631825" h="29845">
                  <a:moveTo>
                    <a:pt x="601649" y="19723"/>
                  </a:moveTo>
                  <a:lnTo>
                    <a:pt x="591794" y="19723"/>
                  </a:lnTo>
                  <a:lnTo>
                    <a:pt x="591794" y="9867"/>
                  </a:lnTo>
                  <a:lnTo>
                    <a:pt x="591794" y="0"/>
                  </a:lnTo>
                  <a:lnTo>
                    <a:pt x="581926" y="0"/>
                  </a:lnTo>
                  <a:lnTo>
                    <a:pt x="572058" y="0"/>
                  </a:lnTo>
                  <a:lnTo>
                    <a:pt x="572058" y="9855"/>
                  </a:lnTo>
                  <a:lnTo>
                    <a:pt x="572058" y="19723"/>
                  </a:lnTo>
                  <a:lnTo>
                    <a:pt x="562203" y="19723"/>
                  </a:lnTo>
                  <a:lnTo>
                    <a:pt x="562203" y="29591"/>
                  </a:lnTo>
                  <a:lnTo>
                    <a:pt x="572058" y="29591"/>
                  </a:lnTo>
                  <a:lnTo>
                    <a:pt x="581926" y="29591"/>
                  </a:lnTo>
                  <a:lnTo>
                    <a:pt x="581926" y="19723"/>
                  </a:lnTo>
                  <a:lnTo>
                    <a:pt x="591781" y="19723"/>
                  </a:lnTo>
                  <a:lnTo>
                    <a:pt x="591781" y="29591"/>
                  </a:lnTo>
                  <a:lnTo>
                    <a:pt x="601649" y="29591"/>
                  </a:lnTo>
                  <a:lnTo>
                    <a:pt x="601649" y="19723"/>
                  </a:lnTo>
                  <a:close/>
                </a:path>
                <a:path w="631825" h="29845">
                  <a:moveTo>
                    <a:pt x="631240" y="0"/>
                  </a:moveTo>
                  <a:lnTo>
                    <a:pt x="621372" y="0"/>
                  </a:lnTo>
                  <a:lnTo>
                    <a:pt x="621372" y="9855"/>
                  </a:lnTo>
                  <a:lnTo>
                    <a:pt x="611517" y="9855"/>
                  </a:lnTo>
                  <a:lnTo>
                    <a:pt x="611517" y="0"/>
                  </a:lnTo>
                  <a:lnTo>
                    <a:pt x="601649" y="0"/>
                  </a:lnTo>
                  <a:lnTo>
                    <a:pt x="601649" y="9867"/>
                  </a:lnTo>
                  <a:lnTo>
                    <a:pt x="611517" y="9867"/>
                  </a:lnTo>
                  <a:lnTo>
                    <a:pt x="611517" y="19723"/>
                  </a:lnTo>
                  <a:lnTo>
                    <a:pt x="621372" y="19723"/>
                  </a:lnTo>
                  <a:lnTo>
                    <a:pt x="631240" y="19723"/>
                  </a:lnTo>
                  <a:lnTo>
                    <a:pt x="631240" y="9867"/>
                  </a:lnTo>
                  <a:lnTo>
                    <a:pt x="63124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511009" y="5774880"/>
              <a:ext cx="641350" cy="40005"/>
            </a:xfrm>
            <a:custGeom>
              <a:avLst/>
              <a:gdLst/>
              <a:ahLst/>
              <a:cxnLst/>
              <a:rect l="l" t="t" r="r" b="b"/>
              <a:pathLst>
                <a:path w="641350" h="40004">
                  <a:moveTo>
                    <a:pt x="49326" y="19723"/>
                  </a:moveTo>
                  <a:lnTo>
                    <a:pt x="39458" y="19723"/>
                  </a:lnTo>
                  <a:lnTo>
                    <a:pt x="39458" y="9855"/>
                  </a:lnTo>
                  <a:lnTo>
                    <a:pt x="29591" y="9855"/>
                  </a:lnTo>
                  <a:lnTo>
                    <a:pt x="29591" y="19723"/>
                  </a:lnTo>
                  <a:lnTo>
                    <a:pt x="19735" y="19723"/>
                  </a:lnTo>
                  <a:lnTo>
                    <a:pt x="9867" y="19723"/>
                  </a:lnTo>
                  <a:lnTo>
                    <a:pt x="9867" y="9855"/>
                  </a:lnTo>
                  <a:lnTo>
                    <a:pt x="0" y="9855"/>
                  </a:lnTo>
                  <a:lnTo>
                    <a:pt x="0" y="19723"/>
                  </a:lnTo>
                  <a:lnTo>
                    <a:pt x="0" y="29591"/>
                  </a:lnTo>
                  <a:lnTo>
                    <a:pt x="9867" y="29591"/>
                  </a:lnTo>
                  <a:lnTo>
                    <a:pt x="19735" y="29591"/>
                  </a:lnTo>
                  <a:lnTo>
                    <a:pt x="19735" y="39458"/>
                  </a:lnTo>
                  <a:lnTo>
                    <a:pt x="29591" y="39458"/>
                  </a:lnTo>
                  <a:lnTo>
                    <a:pt x="39458" y="39458"/>
                  </a:lnTo>
                  <a:lnTo>
                    <a:pt x="49326" y="39458"/>
                  </a:lnTo>
                  <a:lnTo>
                    <a:pt x="49326" y="29591"/>
                  </a:lnTo>
                  <a:lnTo>
                    <a:pt x="49326" y="19723"/>
                  </a:lnTo>
                  <a:close/>
                </a:path>
                <a:path w="641350" h="40004">
                  <a:moveTo>
                    <a:pt x="69049" y="19723"/>
                  </a:moveTo>
                  <a:lnTo>
                    <a:pt x="59194" y="19723"/>
                  </a:lnTo>
                  <a:lnTo>
                    <a:pt x="59194" y="9855"/>
                  </a:lnTo>
                  <a:lnTo>
                    <a:pt x="49326" y="9855"/>
                  </a:lnTo>
                  <a:lnTo>
                    <a:pt x="49326" y="19723"/>
                  </a:lnTo>
                  <a:lnTo>
                    <a:pt x="59182" y="19723"/>
                  </a:lnTo>
                  <a:lnTo>
                    <a:pt x="59182" y="29591"/>
                  </a:lnTo>
                  <a:lnTo>
                    <a:pt x="69049" y="29591"/>
                  </a:lnTo>
                  <a:lnTo>
                    <a:pt x="69049" y="19723"/>
                  </a:lnTo>
                  <a:close/>
                </a:path>
                <a:path w="641350" h="40004">
                  <a:moveTo>
                    <a:pt x="98640" y="19723"/>
                  </a:moveTo>
                  <a:lnTo>
                    <a:pt x="88773" y="19723"/>
                  </a:lnTo>
                  <a:lnTo>
                    <a:pt x="88773" y="9855"/>
                  </a:lnTo>
                  <a:lnTo>
                    <a:pt x="78917" y="9855"/>
                  </a:lnTo>
                  <a:lnTo>
                    <a:pt x="69049" y="9855"/>
                  </a:lnTo>
                  <a:lnTo>
                    <a:pt x="69049" y="19723"/>
                  </a:lnTo>
                  <a:lnTo>
                    <a:pt x="78905" y="19723"/>
                  </a:lnTo>
                  <a:lnTo>
                    <a:pt x="78905" y="29591"/>
                  </a:lnTo>
                  <a:lnTo>
                    <a:pt x="78905" y="39458"/>
                  </a:lnTo>
                  <a:lnTo>
                    <a:pt x="88773" y="39458"/>
                  </a:lnTo>
                  <a:lnTo>
                    <a:pt x="88773" y="29591"/>
                  </a:lnTo>
                  <a:lnTo>
                    <a:pt x="98640" y="29591"/>
                  </a:lnTo>
                  <a:lnTo>
                    <a:pt x="98640" y="19723"/>
                  </a:lnTo>
                  <a:close/>
                </a:path>
                <a:path w="641350" h="40004">
                  <a:moveTo>
                    <a:pt x="108508" y="9855"/>
                  </a:moveTo>
                  <a:lnTo>
                    <a:pt x="98640" y="9855"/>
                  </a:lnTo>
                  <a:lnTo>
                    <a:pt x="98640" y="19723"/>
                  </a:lnTo>
                  <a:lnTo>
                    <a:pt x="108508" y="19723"/>
                  </a:lnTo>
                  <a:lnTo>
                    <a:pt x="108508" y="9855"/>
                  </a:lnTo>
                  <a:close/>
                </a:path>
                <a:path w="641350" h="40004">
                  <a:moveTo>
                    <a:pt x="147955" y="9855"/>
                  </a:moveTo>
                  <a:lnTo>
                    <a:pt x="138087" y="9855"/>
                  </a:lnTo>
                  <a:lnTo>
                    <a:pt x="128231" y="9855"/>
                  </a:lnTo>
                  <a:lnTo>
                    <a:pt x="118364" y="9855"/>
                  </a:lnTo>
                  <a:lnTo>
                    <a:pt x="118364" y="19723"/>
                  </a:lnTo>
                  <a:lnTo>
                    <a:pt x="128219" y="19723"/>
                  </a:lnTo>
                  <a:lnTo>
                    <a:pt x="138087" y="19723"/>
                  </a:lnTo>
                  <a:lnTo>
                    <a:pt x="147955" y="19723"/>
                  </a:lnTo>
                  <a:lnTo>
                    <a:pt x="147955" y="9855"/>
                  </a:lnTo>
                  <a:close/>
                </a:path>
                <a:path w="641350" h="40004">
                  <a:moveTo>
                    <a:pt x="187413" y="9855"/>
                  </a:moveTo>
                  <a:lnTo>
                    <a:pt x="177546" y="9855"/>
                  </a:lnTo>
                  <a:lnTo>
                    <a:pt x="167678" y="9855"/>
                  </a:lnTo>
                  <a:lnTo>
                    <a:pt x="167678" y="19723"/>
                  </a:lnTo>
                  <a:lnTo>
                    <a:pt x="177546" y="19723"/>
                  </a:lnTo>
                  <a:lnTo>
                    <a:pt x="187413" y="19723"/>
                  </a:lnTo>
                  <a:lnTo>
                    <a:pt x="187413" y="9855"/>
                  </a:lnTo>
                  <a:close/>
                </a:path>
                <a:path w="641350" h="40004">
                  <a:moveTo>
                    <a:pt x="207137" y="9855"/>
                  </a:moveTo>
                  <a:lnTo>
                    <a:pt x="197269" y="9855"/>
                  </a:lnTo>
                  <a:lnTo>
                    <a:pt x="197269" y="19723"/>
                  </a:lnTo>
                  <a:lnTo>
                    <a:pt x="197269" y="29591"/>
                  </a:lnTo>
                  <a:lnTo>
                    <a:pt x="207137" y="29591"/>
                  </a:lnTo>
                  <a:lnTo>
                    <a:pt x="207137" y="19723"/>
                  </a:lnTo>
                  <a:lnTo>
                    <a:pt x="207137" y="9855"/>
                  </a:lnTo>
                  <a:close/>
                </a:path>
                <a:path w="641350" h="40004">
                  <a:moveTo>
                    <a:pt x="226860" y="19723"/>
                  </a:moveTo>
                  <a:lnTo>
                    <a:pt x="216992" y="19723"/>
                  </a:lnTo>
                  <a:lnTo>
                    <a:pt x="216992" y="29591"/>
                  </a:lnTo>
                  <a:lnTo>
                    <a:pt x="226860" y="29591"/>
                  </a:lnTo>
                  <a:lnTo>
                    <a:pt x="226860" y="19723"/>
                  </a:lnTo>
                  <a:close/>
                </a:path>
                <a:path w="641350" h="40004">
                  <a:moveTo>
                    <a:pt x="256451" y="9855"/>
                  </a:moveTo>
                  <a:lnTo>
                    <a:pt x="246583" y="9855"/>
                  </a:lnTo>
                  <a:lnTo>
                    <a:pt x="236728" y="9855"/>
                  </a:lnTo>
                  <a:lnTo>
                    <a:pt x="226860" y="9855"/>
                  </a:lnTo>
                  <a:lnTo>
                    <a:pt x="226860" y="19723"/>
                  </a:lnTo>
                  <a:lnTo>
                    <a:pt x="236715" y="19723"/>
                  </a:lnTo>
                  <a:lnTo>
                    <a:pt x="236715" y="29591"/>
                  </a:lnTo>
                  <a:lnTo>
                    <a:pt x="246583" y="29591"/>
                  </a:lnTo>
                  <a:lnTo>
                    <a:pt x="246583" y="19723"/>
                  </a:lnTo>
                  <a:lnTo>
                    <a:pt x="256451" y="19723"/>
                  </a:lnTo>
                  <a:lnTo>
                    <a:pt x="256451" y="9855"/>
                  </a:lnTo>
                  <a:close/>
                </a:path>
                <a:path w="641350" h="40004">
                  <a:moveTo>
                    <a:pt x="295897" y="9855"/>
                  </a:moveTo>
                  <a:lnTo>
                    <a:pt x="286042" y="9855"/>
                  </a:lnTo>
                  <a:lnTo>
                    <a:pt x="276174" y="9855"/>
                  </a:lnTo>
                  <a:lnTo>
                    <a:pt x="276174" y="19723"/>
                  </a:lnTo>
                  <a:lnTo>
                    <a:pt x="286029" y="19723"/>
                  </a:lnTo>
                  <a:lnTo>
                    <a:pt x="286029" y="29591"/>
                  </a:lnTo>
                  <a:lnTo>
                    <a:pt x="295897" y="29591"/>
                  </a:lnTo>
                  <a:lnTo>
                    <a:pt x="295897" y="19723"/>
                  </a:lnTo>
                  <a:lnTo>
                    <a:pt x="295897" y="9855"/>
                  </a:lnTo>
                  <a:close/>
                </a:path>
                <a:path w="641350" h="40004">
                  <a:moveTo>
                    <a:pt x="315633" y="9855"/>
                  </a:moveTo>
                  <a:lnTo>
                    <a:pt x="305765" y="9855"/>
                  </a:lnTo>
                  <a:lnTo>
                    <a:pt x="305765" y="19723"/>
                  </a:lnTo>
                  <a:lnTo>
                    <a:pt x="315633" y="19723"/>
                  </a:lnTo>
                  <a:lnTo>
                    <a:pt x="315633" y="9855"/>
                  </a:lnTo>
                  <a:close/>
                </a:path>
                <a:path w="641350" h="40004">
                  <a:moveTo>
                    <a:pt x="522744" y="19723"/>
                  </a:moveTo>
                  <a:lnTo>
                    <a:pt x="512889" y="19723"/>
                  </a:lnTo>
                  <a:lnTo>
                    <a:pt x="503021" y="19723"/>
                  </a:lnTo>
                  <a:lnTo>
                    <a:pt x="503021" y="9855"/>
                  </a:lnTo>
                  <a:lnTo>
                    <a:pt x="493166" y="9855"/>
                  </a:lnTo>
                  <a:lnTo>
                    <a:pt x="483298" y="9855"/>
                  </a:lnTo>
                  <a:lnTo>
                    <a:pt x="473430" y="9855"/>
                  </a:lnTo>
                  <a:lnTo>
                    <a:pt x="473430" y="19723"/>
                  </a:lnTo>
                  <a:lnTo>
                    <a:pt x="463575" y="19723"/>
                  </a:lnTo>
                  <a:lnTo>
                    <a:pt x="453707" y="19723"/>
                  </a:lnTo>
                  <a:lnTo>
                    <a:pt x="443852" y="19723"/>
                  </a:lnTo>
                  <a:lnTo>
                    <a:pt x="443852" y="9855"/>
                  </a:lnTo>
                  <a:lnTo>
                    <a:pt x="394525" y="9855"/>
                  </a:lnTo>
                  <a:lnTo>
                    <a:pt x="394525" y="19723"/>
                  </a:lnTo>
                  <a:lnTo>
                    <a:pt x="384670" y="19723"/>
                  </a:lnTo>
                  <a:lnTo>
                    <a:pt x="384670" y="9855"/>
                  </a:lnTo>
                  <a:lnTo>
                    <a:pt x="374802" y="9855"/>
                  </a:lnTo>
                  <a:lnTo>
                    <a:pt x="335343" y="9855"/>
                  </a:lnTo>
                  <a:lnTo>
                    <a:pt x="335343" y="19723"/>
                  </a:lnTo>
                  <a:lnTo>
                    <a:pt x="325488" y="19723"/>
                  </a:lnTo>
                  <a:lnTo>
                    <a:pt x="325488" y="29591"/>
                  </a:lnTo>
                  <a:lnTo>
                    <a:pt x="335356" y="29591"/>
                  </a:lnTo>
                  <a:lnTo>
                    <a:pt x="335356" y="19723"/>
                  </a:lnTo>
                  <a:lnTo>
                    <a:pt x="345211" y="19723"/>
                  </a:lnTo>
                  <a:lnTo>
                    <a:pt x="355079" y="19723"/>
                  </a:lnTo>
                  <a:lnTo>
                    <a:pt x="355079" y="29591"/>
                  </a:lnTo>
                  <a:lnTo>
                    <a:pt x="364934" y="29591"/>
                  </a:lnTo>
                  <a:lnTo>
                    <a:pt x="404393" y="29591"/>
                  </a:lnTo>
                  <a:lnTo>
                    <a:pt x="404393" y="19723"/>
                  </a:lnTo>
                  <a:lnTo>
                    <a:pt x="414248" y="19723"/>
                  </a:lnTo>
                  <a:lnTo>
                    <a:pt x="414248" y="29591"/>
                  </a:lnTo>
                  <a:lnTo>
                    <a:pt x="424116" y="29591"/>
                  </a:lnTo>
                  <a:lnTo>
                    <a:pt x="433984" y="29591"/>
                  </a:lnTo>
                  <a:lnTo>
                    <a:pt x="433984" y="19723"/>
                  </a:lnTo>
                  <a:lnTo>
                    <a:pt x="443839" y="19723"/>
                  </a:lnTo>
                  <a:lnTo>
                    <a:pt x="443839" y="29591"/>
                  </a:lnTo>
                  <a:lnTo>
                    <a:pt x="453707" y="29591"/>
                  </a:lnTo>
                  <a:lnTo>
                    <a:pt x="463562" y="29591"/>
                  </a:lnTo>
                  <a:lnTo>
                    <a:pt x="473430" y="29591"/>
                  </a:lnTo>
                  <a:lnTo>
                    <a:pt x="483298" y="29591"/>
                  </a:lnTo>
                  <a:lnTo>
                    <a:pt x="483298" y="19723"/>
                  </a:lnTo>
                  <a:lnTo>
                    <a:pt x="493153" y="19723"/>
                  </a:lnTo>
                  <a:lnTo>
                    <a:pt x="493153" y="29591"/>
                  </a:lnTo>
                  <a:lnTo>
                    <a:pt x="503021" y="29591"/>
                  </a:lnTo>
                  <a:lnTo>
                    <a:pt x="512876" y="29591"/>
                  </a:lnTo>
                  <a:lnTo>
                    <a:pt x="522744" y="29591"/>
                  </a:lnTo>
                  <a:lnTo>
                    <a:pt x="522744" y="19723"/>
                  </a:lnTo>
                  <a:close/>
                </a:path>
                <a:path w="641350" h="40004">
                  <a:moveTo>
                    <a:pt x="542480" y="9855"/>
                  </a:moveTo>
                  <a:lnTo>
                    <a:pt x="532612" y="9855"/>
                  </a:lnTo>
                  <a:lnTo>
                    <a:pt x="532612" y="19723"/>
                  </a:lnTo>
                  <a:lnTo>
                    <a:pt x="532612" y="29591"/>
                  </a:lnTo>
                  <a:lnTo>
                    <a:pt x="542480" y="29591"/>
                  </a:lnTo>
                  <a:lnTo>
                    <a:pt x="542480" y="19723"/>
                  </a:lnTo>
                  <a:lnTo>
                    <a:pt x="542480" y="9855"/>
                  </a:lnTo>
                  <a:close/>
                </a:path>
                <a:path w="641350" h="40004">
                  <a:moveTo>
                    <a:pt x="581926" y="9855"/>
                  </a:moveTo>
                  <a:lnTo>
                    <a:pt x="572058" y="9855"/>
                  </a:lnTo>
                  <a:lnTo>
                    <a:pt x="572058" y="19723"/>
                  </a:lnTo>
                  <a:lnTo>
                    <a:pt x="562203" y="19723"/>
                  </a:lnTo>
                  <a:lnTo>
                    <a:pt x="552335" y="19723"/>
                  </a:lnTo>
                  <a:lnTo>
                    <a:pt x="552335" y="29591"/>
                  </a:lnTo>
                  <a:lnTo>
                    <a:pt x="562203" y="29591"/>
                  </a:lnTo>
                  <a:lnTo>
                    <a:pt x="572071" y="29591"/>
                  </a:lnTo>
                  <a:lnTo>
                    <a:pt x="572071" y="19723"/>
                  </a:lnTo>
                  <a:lnTo>
                    <a:pt x="581926" y="19723"/>
                  </a:lnTo>
                  <a:lnTo>
                    <a:pt x="581926" y="9855"/>
                  </a:lnTo>
                  <a:close/>
                </a:path>
                <a:path w="641350" h="40004">
                  <a:moveTo>
                    <a:pt x="601649" y="0"/>
                  </a:moveTo>
                  <a:lnTo>
                    <a:pt x="591781" y="0"/>
                  </a:lnTo>
                  <a:lnTo>
                    <a:pt x="591781" y="9867"/>
                  </a:lnTo>
                  <a:lnTo>
                    <a:pt x="601649" y="9867"/>
                  </a:lnTo>
                  <a:lnTo>
                    <a:pt x="601649" y="0"/>
                  </a:lnTo>
                  <a:close/>
                </a:path>
                <a:path w="641350" h="40004">
                  <a:moveTo>
                    <a:pt x="621385" y="19723"/>
                  </a:moveTo>
                  <a:lnTo>
                    <a:pt x="611517" y="19723"/>
                  </a:lnTo>
                  <a:lnTo>
                    <a:pt x="611517" y="29591"/>
                  </a:lnTo>
                  <a:lnTo>
                    <a:pt x="621385" y="29591"/>
                  </a:lnTo>
                  <a:lnTo>
                    <a:pt x="621385" y="19723"/>
                  </a:lnTo>
                  <a:close/>
                </a:path>
                <a:path w="641350" h="40004">
                  <a:moveTo>
                    <a:pt x="641108" y="0"/>
                  </a:moveTo>
                  <a:lnTo>
                    <a:pt x="631240" y="0"/>
                  </a:lnTo>
                  <a:lnTo>
                    <a:pt x="621372" y="0"/>
                  </a:lnTo>
                  <a:lnTo>
                    <a:pt x="621372" y="9867"/>
                  </a:lnTo>
                  <a:lnTo>
                    <a:pt x="631240" y="9867"/>
                  </a:lnTo>
                  <a:lnTo>
                    <a:pt x="641108" y="9867"/>
                  </a:lnTo>
                  <a:lnTo>
                    <a:pt x="64110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511009" y="5804471"/>
              <a:ext cx="641350" cy="29845"/>
            </a:xfrm>
            <a:custGeom>
              <a:avLst/>
              <a:gdLst/>
              <a:ahLst/>
              <a:cxnLst/>
              <a:rect l="l" t="t" r="r" b="b"/>
              <a:pathLst>
                <a:path w="641350" h="29845">
                  <a:moveTo>
                    <a:pt x="49326" y="19723"/>
                  </a:moveTo>
                  <a:lnTo>
                    <a:pt x="39458" y="19723"/>
                  </a:lnTo>
                  <a:lnTo>
                    <a:pt x="39458" y="9855"/>
                  </a:lnTo>
                  <a:lnTo>
                    <a:pt x="29603" y="9855"/>
                  </a:lnTo>
                  <a:lnTo>
                    <a:pt x="19735" y="9855"/>
                  </a:lnTo>
                  <a:lnTo>
                    <a:pt x="19735" y="19723"/>
                  </a:lnTo>
                  <a:lnTo>
                    <a:pt x="9867" y="19723"/>
                  </a:lnTo>
                  <a:lnTo>
                    <a:pt x="9867" y="9855"/>
                  </a:lnTo>
                  <a:lnTo>
                    <a:pt x="0" y="9855"/>
                  </a:lnTo>
                  <a:lnTo>
                    <a:pt x="0" y="19723"/>
                  </a:lnTo>
                  <a:lnTo>
                    <a:pt x="0" y="29591"/>
                  </a:lnTo>
                  <a:lnTo>
                    <a:pt x="9867" y="29591"/>
                  </a:lnTo>
                  <a:lnTo>
                    <a:pt x="49326" y="29591"/>
                  </a:lnTo>
                  <a:lnTo>
                    <a:pt x="49326" y="19723"/>
                  </a:lnTo>
                  <a:close/>
                </a:path>
                <a:path w="641350" h="29845">
                  <a:moveTo>
                    <a:pt x="98640" y="0"/>
                  </a:moveTo>
                  <a:lnTo>
                    <a:pt x="88773" y="0"/>
                  </a:lnTo>
                  <a:lnTo>
                    <a:pt x="78905" y="0"/>
                  </a:lnTo>
                  <a:lnTo>
                    <a:pt x="78905" y="9855"/>
                  </a:lnTo>
                  <a:lnTo>
                    <a:pt x="69049" y="9855"/>
                  </a:lnTo>
                  <a:lnTo>
                    <a:pt x="59194" y="9855"/>
                  </a:lnTo>
                  <a:lnTo>
                    <a:pt x="49326" y="9855"/>
                  </a:lnTo>
                  <a:lnTo>
                    <a:pt x="49326" y="19723"/>
                  </a:lnTo>
                  <a:lnTo>
                    <a:pt x="59182" y="19723"/>
                  </a:lnTo>
                  <a:lnTo>
                    <a:pt x="69049" y="19723"/>
                  </a:lnTo>
                  <a:lnTo>
                    <a:pt x="69049" y="29591"/>
                  </a:lnTo>
                  <a:lnTo>
                    <a:pt x="78905" y="29591"/>
                  </a:lnTo>
                  <a:lnTo>
                    <a:pt x="88773" y="29591"/>
                  </a:lnTo>
                  <a:lnTo>
                    <a:pt x="88773" y="19723"/>
                  </a:lnTo>
                  <a:lnTo>
                    <a:pt x="78917" y="19723"/>
                  </a:lnTo>
                  <a:lnTo>
                    <a:pt x="78917" y="9867"/>
                  </a:lnTo>
                  <a:lnTo>
                    <a:pt x="88773" y="9867"/>
                  </a:lnTo>
                  <a:lnTo>
                    <a:pt x="98640" y="9867"/>
                  </a:lnTo>
                  <a:lnTo>
                    <a:pt x="98640" y="0"/>
                  </a:lnTo>
                  <a:close/>
                </a:path>
                <a:path w="641350" h="29845">
                  <a:moveTo>
                    <a:pt x="118364" y="19723"/>
                  </a:moveTo>
                  <a:lnTo>
                    <a:pt x="108496" y="19723"/>
                  </a:lnTo>
                  <a:lnTo>
                    <a:pt x="108496" y="29591"/>
                  </a:lnTo>
                  <a:lnTo>
                    <a:pt x="118364" y="29591"/>
                  </a:lnTo>
                  <a:lnTo>
                    <a:pt x="118364" y="19723"/>
                  </a:lnTo>
                  <a:close/>
                </a:path>
                <a:path w="641350" h="29845">
                  <a:moveTo>
                    <a:pt x="128231" y="0"/>
                  </a:moveTo>
                  <a:lnTo>
                    <a:pt x="118364" y="0"/>
                  </a:lnTo>
                  <a:lnTo>
                    <a:pt x="118364" y="9867"/>
                  </a:lnTo>
                  <a:lnTo>
                    <a:pt x="128231" y="9867"/>
                  </a:lnTo>
                  <a:lnTo>
                    <a:pt x="128231" y="0"/>
                  </a:lnTo>
                  <a:close/>
                </a:path>
                <a:path w="641350" h="29845">
                  <a:moveTo>
                    <a:pt x="256451" y="9855"/>
                  </a:moveTo>
                  <a:lnTo>
                    <a:pt x="246583" y="9855"/>
                  </a:lnTo>
                  <a:lnTo>
                    <a:pt x="236728" y="9855"/>
                  </a:lnTo>
                  <a:lnTo>
                    <a:pt x="236728" y="0"/>
                  </a:lnTo>
                  <a:lnTo>
                    <a:pt x="226860" y="0"/>
                  </a:lnTo>
                  <a:lnTo>
                    <a:pt x="216992" y="0"/>
                  </a:lnTo>
                  <a:lnTo>
                    <a:pt x="216992" y="9855"/>
                  </a:lnTo>
                  <a:lnTo>
                    <a:pt x="207124" y="9855"/>
                  </a:lnTo>
                  <a:lnTo>
                    <a:pt x="207124" y="19723"/>
                  </a:lnTo>
                  <a:lnTo>
                    <a:pt x="197269" y="19723"/>
                  </a:lnTo>
                  <a:lnTo>
                    <a:pt x="187413" y="19723"/>
                  </a:lnTo>
                  <a:lnTo>
                    <a:pt x="187413" y="9867"/>
                  </a:lnTo>
                  <a:lnTo>
                    <a:pt x="197269" y="9867"/>
                  </a:lnTo>
                  <a:lnTo>
                    <a:pt x="197269" y="0"/>
                  </a:lnTo>
                  <a:lnTo>
                    <a:pt x="187401" y="0"/>
                  </a:lnTo>
                  <a:lnTo>
                    <a:pt x="187401" y="9855"/>
                  </a:lnTo>
                  <a:lnTo>
                    <a:pt x="177546" y="9855"/>
                  </a:lnTo>
                  <a:lnTo>
                    <a:pt x="177546" y="0"/>
                  </a:lnTo>
                  <a:lnTo>
                    <a:pt x="167678" y="0"/>
                  </a:lnTo>
                  <a:lnTo>
                    <a:pt x="157810" y="0"/>
                  </a:lnTo>
                  <a:lnTo>
                    <a:pt x="157810" y="9855"/>
                  </a:lnTo>
                  <a:lnTo>
                    <a:pt x="147955" y="9855"/>
                  </a:lnTo>
                  <a:lnTo>
                    <a:pt x="147955" y="0"/>
                  </a:lnTo>
                  <a:lnTo>
                    <a:pt x="138087" y="0"/>
                  </a:lnTo>
                  <a:lnTo>
                    <a:pt x="138087" y="9855"/>
                  </a:lnTo>
                  <a:lnTo>
                    <a:pt x="138087" y="19723"/>
                  </a:lnTo>
                  <a:lnTo>
                    <a:pt x="147955" y="19723"/>
                  </a:lnTo>
                  <a:lnTo>
                    <a:pt x="157822" y="19723"/>
                  </a:lnTo>
                  <a:lnTo>
                    <a:pt x="157822" y="9867"/>
                  </a:lnTo>
                  <a:lnTo>
                    <a:pt x="167678" y="9867"/>
                  </a:lnTo>
                  <a:lnTo>
                    <a:pt x="177546" y="9867"/>
                  </a:lnTo>
                  <a:lnTo>
                    <a:pt x="177546" y="19723"/>
                  </a:lnTo>
                  <a:lnTo>
                    <a:pt x="187401" y="19723"/>
                  </a:lnTo>
                  <a:lnTo>
                    <a:pt x="187401" y="29591"/>
                  </a:lnTo>
                  <a:lnTo>
                    <a:pt x="197269" y="29591"/>
                  </a:lnTo>
                  <a:lnTo>
                    <a:pt x="207124" y="29591"/>
                  </a:lnTo>
                  <a:lnTo>
                    <a:pt x="216992" y="29591"/>
                  </a:lnTo>
                  <a:lnTo>
                    <a:pt x="216992" y="19723"/>
                  </a:lnTo>
                  <a:lnTo>
                    <a:pt x="226860" y="19723"/>
                  </a:lnTo>
                  <a:lnTo>
                    <a:pt x="226860" y="9867"/>
                  </a:lnTo>
                  <a:lnTo>
                    <a:pt x="236715" y="9867"/>
                  </a:lnTo>
                  <a:lnTo>
                    <a:pt x="236715" y="19723"/>
                  </a:lnTo>
                  <a:lnTo>
                    <a:pt x="226860" y="19723"/>
                  </a:lnTo>
                  <a:lnTo>
                    <a:pt x="226860" y="29591"/>
                  </a:lnTo>
                  <a:lnTo>
                    <a:pt x="236715" y="29591"/>
                  </a:lnTo>
                  <a:lnTo>
                    <a:pt x="246583" y="29591"/>
                  </a:lnTo>
                  <a:lnTo>
                    <a:pt x="256451" y="29591"/>
                  </a:lnTo>
                  <a:lnTo>
                    <a:pt x="256451" y="19723"/>
                  </a:lnTo>
                  <a:lnTo>
                    <a:pt x="256451" y="9855"/>
                  </a:lnTo>
                  <a:close/>
                </a:path>
                <a:path w="641350" h="29845">
                  <a:moveTo>
                    <a:pt x="276174" y="9855"/>
                  </a:moveTo>
                  <a:lnTo>
                    <a:pt x="266306" y="9855"/>
                  </a:lnTo>
                  <a:lnTo>
                    <a:pt x="266306" y="19723"/>
                  </a:lnTo>
                  <a:lnTo>
                    <a:pt x="276174" y="19723"/>
                  </a:lnTo>
                  <a:lnTo>
                    <a:pt x="276174" y="9855"/>
                  </a:lnTo>
                  <a:close/>
                </a:path>
                <a:path w="641350" h="29845">
                  <a:moveTo>
                    <a:pt x="345211" y="0"/>
                  </a:moveTo>
                  <a:lnTo>
                    <a:pt x="335343" y="0"/>
                  </a:lnTo>
                  <a:lnTo>
                    <a:pt x="335343" y="9855"/>
                  </a:lnTo>
                  <a:lnTo>
                    <a:pt x="325488" y="9855"/>
                  </a:lnTo>
                  <a:lnTo>
                    <a:pt x="325488" y="0"/>
                  </a:lnTo>
                  <a:lnTo>
                    <a:pt x="315620" y="0"/>
                  </a:lnTo>
                  <a:lnTo>
                    <a:pt x="315620" y="9855"/>
                  </a:lnTo>
                  <a:lnTo>
                    <a:pt x="305765" y="9855"/>
                  </a:lnTo>
                  <a:lnTo>
                    <a:pt x="305765" y="0"/>
                  </a:lnTo>
                  <a:lnTo>
                    <a:pt x="295897" y="0"/>
                  </a:lnTo>
                  <a:lnTo>
                    <a:pt x="286029" y="0"/>
                  </a:lnTo>
                  <a:lnTo>
                    <a:pt x="286029" y="9855"/>
                  </a:lnTo>
                  <a:lnTo>
                    <a:pt x="286029" y="19723"/>
                  </a:lnTo>
                  <a:lnTo>
                    <a:pt x="276174" y="19723"/>
                  </a:lnTo>
                  <a:lnTo>
                    <a:pt x="276174" y="29591"/>
                  </a:lnTo>
                  <a:lnTo>
                    <a:pt x="286029" y="29591"/>
                  </a:lnTo>
                  <a:lnTo>
                    <a:pt x="295897" y="29591"/>
                  </a:lnTo>
                  <a:lnTo>
                    <a:pt x="305765" y="29591"/>
                  </a:lnTo>
                  <a:lnTo>
                    <a:pt x="305765" y="19723"/>
                  </a:lnTo>
                  <a:lnTo>
                    <a:pt x="295897" y="19723"/>
                  </a:lnTo>
                  <a:lnTo>
                    <a:pt x="295897" y="9867"/>
                  </a:lnTo>
                  <a:lnTo>
                    <a:pt x="305765" y="9867"/>
                  </a:lnTo>
                  <a:lnTo>
                    <a:pt x="305765" y="19723"/>
                  </a:lnTo>
                  <a:lnTo>
                    <a:pt x="315633" y="19723"/>
                  </a:lnTo>
                  <a:lnTo>
                    <a:pt x="315633" y="9867"/>
                  </a:lnTo>
                  <a:lnTo>
                    <a:pt x="325488" y="9867"/>
                  </a:lnTo>
                  <a:lnTo>
                    <a:pt x="325488" y="19723"/>
                  </a:lnTo>
                  <a:lnTo>
                    <a:pt x="325488" y="29591"/>
                  </a:lnTo>
                  <a:lnTo>
                    <a:pt x="335343" y="29591"/>
                  </a:lnTo>
                  <a:lnTo>
                    <a:pt x="345211" y="29591"/>
                  </a:lnTo>
                  <a:lnTo>
                    <a:pt x="345211" y="19723"/>
                  </a:lnTo>
                  <a:lnTo>
                    <a:pt x="335356" y="19723"/>
                  </a:lnTo>
                  <a:lnTo>
                    <a:pt x="335356" y="9867"/>
                  </a:lnTo>
                  <a:lnTo>
                    <a:pt x="345211" y="9867"/>
                  </a:lnTo>
                  <a:lnTo>
                    <a:pt x="345211" y="0"/>
                  </a:lnTo>
                  <a:close/>
                </a:path>
                <a:path w="641350" h="29845">
                  <a:moveTo>
                    <a:pt x="364947" y="0"/>
                  </a:moveTo>
                  <a:lnTo>
                    <a:pt x="355079" y="0"/>
                  </a:lnTo>
                  <a:lnTo>
                    <a:pt x="355079" y="9855"/>
                  </a:lnTo>
                  <a:lnTo>
                    <a:pt x="355079" y="19723"/>
                  </a:lnTo>
                  <a:lnTo>
                    <a:pt x="364947" y="19723"/>
                  </a:lnTo>
                  <a:lnTo>
                    <a:pt x="364947" y="9867"/>
                  </a:lnTo>
                  <a:lnTo>
                    <a:pt x="364947" y="0"/>
                  </a:lnTo>
                  <a:close/>
                </a:path>
                <a:path w="641350" h="29845">
                  <a:moveTo>
                    <a:pt x="414261" y="9855"/>
                  </a:moveTo>
                  <a:lnTo>
                    <a:pt x="404393" y="9855"/>
                  </a:lnTo>
                  <a:lnTo>
                    <a:pt x="394525" y="9855"/>
                  </a:lnTo>
                  <a:lnTo>
                    <a:pt x="384657" y="9855"/>
                  </a:lnTo>
                  <a:lnTo>
                    <a:pt x="384657" y="19723"/>
                  </a:lnTo>
                  <a:lnTo>
                    <a:pt x="394525" y="19723"/>
                  </a:lnTo>
                  <a:lnTo>
                    <a:pt x="404393" y="19723"/>
                  </a:lnTo>
                  <a:lnTo>
                    <a:pt x="414261" y="19723"/>
                  </a:lnTo>
                  <a:lnTo>
                    <a:pt x="414261" y="9855"/>
                  </a:lnTo>
                  <a:close/>
                </a:path>
                <a:path w="641350" h="29845">
                  <a:moveTo>
                    <a:pt x="443852" y="9855"/>
                  </a:moveTo>
                  <a:lnTo>
                    <a:pt x="433984" y="9855"/>
                  </a:lnTo>
                  <a:lnTo>
                    <a:pt x="433984" y="19723"/>
                  </a:lnTo>
                  <a:lnTo>
                    <a:pt x="443852" y="19723"/>
                  </a:lnTo>
                  <a:lnTo>
                    <a:pt x="443852" y="9855"/>
                  </a:lnTo>
                  <a:close/>
                </a:path>
                <a:path w="641350" h="29845">
                  <a:moveTo>
                    <a:pt x="473430" y="9855"/>
                  </a:moveTo>
                  <a:lnTo>
                    <a:pt x="463575" y="9855"/>
                  </a:lnTo>
                  <a:lnTo>
                    <a:pt x="453707" y="9855"/>
                  </a:lnTo>
                  <a:lnTo>
                    <a:pt x="453707" y="19723"/>
                  </a:lnTo>
                  <a:lnTo>
                    <a:pt x="463562" y="19723"/>
                  </a:lnTo>
                  <a:lnTo>
                    <a:pt x="473430" y="19723"/>
                  </a:lnTo>
                  <a:lnTo>
                    <a:pt x="473430" y="9855"/>
                  </a:lnTo>
                  <a:close/>
                </a:path>
                <a:path w="641350" h="29845">
                  <a:moveTo>
                    <a:pt x="522744" y="0"/>
                  </a:moveTo>
                  <a:lnTo>
                    <a:pt x="512876" y="0"/>
                  </a:lnTo>
                  <a:lnTo>
                    <a:pt x="512876" y="9855"/>
                  </a:lnTo>
                  <a:lnTo>
                    <a:pt x="503021" y="9855"/>
                  </a:lnTo>
                  <a:lnTo>
                    <a:pt x="503021" y="19723"/>
                  </a:lnTo>
                  <a:lnTo>
                    <a:pt x="512876" y="19723"/>
                  </a:lnTo>
                  <a:lnTo>
                    <a:pt x="522744" y="19723"/>
                  </a:lnTo>
                  <a:lnTo>
                    <a:pt x="522744" y="9867"/>
                  </a:lnTo>
                  <a:lnTo>
                    <a:pt x="522744" y="0"/>
                  </a:lnTo>
                  <a:close/>
                </a:path>
                <a:path w="641350" h="29845">
                  <a:moveTo>
                    <a:pt x="591794" y="0"/>
                  </a:moveTo>
                  <a:lnTo>
                    <a:pt x="581926" y="0"/>
                  </a:lnTo>
                  <a:lnTo>
                    <a:pt x="572071" y="0"/>
                  </a:lnTo>
                  <a:lnTo>
                    <a:pt x="562203" y="0"/>
                  </a:lnTo>
                  <a:lnTo>
                    <a:pt x="562203" y="9855"/>
                  </a:lnTo>
                  <a:lnTo>
                    <a:pt x="552335" y="9855"/>
                  </a:lnTo>
                  <a:lnTo>
                    <a:pt x="552335" y="0"/>
                  </a:lnTo>
                  <a:lnTo>
                    <a:pt x="542467" y="0"/>
                  </a:lnTo>
                  <a:lnTo>
                    <a:pt x="542467" y="9855"/>
                  </a:lnTo>
                  <a:lnTo>
                    <a:pt x="542467" y="19723"/>
                  </a:lnTo>
                  <a:lnTo>
                    <a:pt x="552335" y="19723"/>
                  </a:lnTo>
                  <a:lnTo>
                    <a:pt x="562203" y="19723"/>
                  </a:lnTo>
                  <a:lnTo>
                    <a:pt x="572058" y="19723"/>
                  </a:lnTo>
                  <a:lnTo>
                    <a:pt x="581926" y="19723"/>
                  </a:lnTo>
                  <a:lnTo>
                    <a:pt x="581926" y="9867"/>
                  </a:lnTo>
                  <a:lnTo>
                    <a:pt x="591794" y="9867"/>
                  </a:lnTo>
                  <a:lnTo>
                    <a:pt x="591794" y="0"/>
                  </a:lnTo>
                  <a:close/>
                </a:path>
                <a:path w="641350" h="29845">
                  <a:moveTo>
                    <a:pt x="641108" y="0"/>
                  </a:moveTo>
                  <a:lnTo>
                    <a:pt x="631240" y="0"/>
                  </a:lnTo>
                  <a:lnTo>
                    <a:pt x="631240" y="9855"/>
                  </a:lnTo>
                  <a:lnTo>
                    <a:pt x="621385" y="9855"/>
                  </a:lnTo>
                  <a:lnTo>
                    <a:pt x="611517" y="9855"/>
                  </a:lnTo>
                  <a:lnTo>
                    <a:pt x="611517" y="19723"/>
                  </a:lnTo>
                  <a:lnTo>
                    <a:pt x="621372" y="19723"/>
                  </a:lnTo>
                  <a:lnTo>
                    <a:pt x="631240" y="19723"/>
                  </a:lnTo>
                  <a:lnTo>
                    <a:pt x="631240" y="9867"/>
                  </a:lnTo>
                  <a:lnTo>
                    <a:pt x="641108" y="9867"/>
                  </a:lnTo>
                  <a:lnTo>
                    <a:pt x="64110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520877" y="5824194"/>
              <a:ext cx="621665" cy="20320"/>
            </a:xfrm>
            <a:custGeom>
              <a:avLst/>
              <a:gdLst/>
              <a:ahLst/>
              <a:cxnLst/>
              <a:rect l="l" t="t" r="r" b="b"/>
              <a:pathLst>
                <a:path w="621665" h="20320">
                  <a:moveTo>
                    <a:pt x="9867" y="9867"/>
                  </a:moveTo>
                  <a:lnTo>
                    <a:pt x="0" y="9867"/>
                  </a:lnTo>
                  <a:lnTo>
                    <a:pt x="0" y="19735"/>
                  </a:lnTo>
                  <a:lnTo>
                    <a:pt x="9867" y="19735"/>
                  </a:lnTo>
                  <a:lnTo>
                    <a:pt x="9867" y="9867"/>
                  </a:lnTo>
                  <a:close/>
                </a:path>
                <a:path w="621665" h="20320">
                  <a:moveTo>
                    <a:pt x="335343" y="0"/>
                  </a:moveTo>
                  <a:lnTo>
                    <a:pt x="325475" y="0"/>
                  </a:lnTo>
                  <a:lnTo>
                    <a:pt x="325475" y="9867"/>
                  </a:lnTo>
                  <a:lnTo>
                    <a:pt x="335343" y="9867"/>
                  </a:lnTo>
                  <a:lnTo>
                    <a:pt x="335343" y="0"/>
                  </a:lnTo>
                  <a:close/>
                </a:path>
                <a:path w="621665" h="20320">
                  <a:moveTo>
                    <a:pt x="404393" y="0"/>
                  </a:moveTo>
                  <a:lnTo>
                    <a:pt x="404393" y="0"/>
                  </a:lnTo>
                  <a:lnTo>
                    <a:pt x="345211" y="0"/>
                  </a:lnTo>
                  <a:lnTo>
                    <a:pt x="345211" y="9867"/>
                  </a:lnTo>
                  <a:lnTo>
                    <a:pt x="404393" y="9867"/>
                  </a:lnTo>
                  <a:lnTo>
                    <a:pt x="404393" y="0"/>
                  </a:lnTo>
                  <a:close/>
                </a:path>
                <a:path w="621665" h="20320">
                  <a:moveTo>
                    <a:pt x="443839" y="0"/>
                  </a:moveTo>
                  <a:lnTo>
                    <a:pt x="433984" y="0"/>
                  </a:lnTo>
                  <a:lnTo>
                    <a:pt x="424116" y="0"/>
                  </a:lnTo>
                  <a:lnTo>
                    <a:pt x="414248" y="0"/>
                  </a:lnTo>
                  <a:lnTo>
                    <a:pt x="414248" y="9867"/>
                  </a:lnTo>
                  <a:lnTo>
                    <a:pt x="424116" y="9867"/>
                  </a:lnTo>
                  <a:lnTo>
                    <a:pt x="433971" y="9867"/>
                  </a:lnTo>
                  <a:lnTo>
                    <a:pt x="443839" y="9867"/>
                  </a:lnTo>
                  <a:lnTo>
                    <a:pt x="443839" y="0"/>
                  </a:lnTo>
                  <a:close/>
                </a:path>
                <a:path w="621665" h="20320">
                  <a:moveTo>
                    <a:pt x="483298" y="0"/>
                  </a:moveTo>
                  <a:lnTo>
                    <a:pt x="473430" y="0"/>
                  </a:lnTo>
                  <a:lnTo>
                    <a:pt x="463562" y="0"/>
                  </a:lnTo>
                  <a:lnTo>
                    <a:pt x="463562" y="9867"/>
                  </a:lnTo>
                  <a:lnTo>
                    <a:pt x="473430" y="9867"/>
                  </a:lnTo>
                  <a:lnTo>
                    <a:pt x="483298" y="9867"/>
                  </a:lnTo>
                  <a:lnTo>
                    <a:pt x="483298" y="0"/>
                  </a:lnTo>
                  <a:close/>
                </a:path>
                <a:path w="621665" h="20320">
                  <a:moveTo>
                    <a:pt x="532612" y="0"/>
                  </a:moveTo>
                  <a:lnTo>
                    <a:pt x="532612" y="0"/>
                  </a:lnTo>
                  <a:lnTo>
                    <a:pt x="493153" y="0"/>
                  </a:lnTo>
                  <a:lnTo>
                    <a:pt x="493153" y="9867"/>
                  </a:lnTo>
                  <a:lnTo>
                    <a:pt x="532612" y="9867"/>
                  </a:lnTo>
                  <a:lnTo>
                    <a:pt x="532612" y="0"/>
                  </a:lnTo>
                  <a:close/>
                </a:path>
                <a:path w="621665" h="20320">
                  <a:moveTo>
                    <a:pt x="562203" y="0"/>
                  </a:moveTo>
                  <a:lnTo>
                    <a:pt x="552335" y="0"/>
                  </a:lnTo>
                  <a:lnTo>
                    <a:pt x="552335" y="9867"/>
                  </a:lnTo>
                  <a:lnTo>
                    <a:pt x="562203" y="9867"/>
                  </a:lnTo>
                  <a:lnTo>
                    <a:pt x="562203" y="0"/>
                  </a:lnTo>
                  <a:close/>
                </a:path>
                <a:path w="621665" h="20320">
                  <a:moveTo>
                    <a:pt x="621372" y="0"/>
                  </a:moveTo>
                  <a:lnTo>
                    <a:pt x="611517" y="0"/>
                  </a:lnTo>
                  <a:lnTo>
                    <a:pt x="601649" y="0"/>
                  </a:lnTo>
                  <a:lnTo>
                    <a:pt x="591781" y="0"/>
                  </a:lnTo>
                  <a:lnTo>
                    <a:pt x="591781" y="9867"/>
                  </a:lnTo>
                  <a:lnTo>
                    <a:pt x="601649" y="9867"/>
                  </a:lnTo>
                  <a:lnTo>
                    <a:pt x="611505" y="9867"/>
                  </a:lnTo>
                  <a:lnTo>
                    <a:pt x="621372" y="9867"/>
                  </a:lnTo>
                  <a:lnTo>
                    <a:pt x="62137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550481" y="5838991"/>
              <a:ext cx="256540" cy="0"/>
            </a:xfrm>
            <a:custGeom>
              <a:avLst/>
              <a:gdLst/>
              <a:ahLst/>
              <a:cxnLst/>
              <a:rect l="l" t="t" r="r" b="b"/>
              <a:pathLst>
                <a:path w="256540">
                  <a:moveTo>
                    <a:pt x="0" y="0"/>
                  </a:moveTo>
                  <a:lnTo>
                    <a:pt x="256438" y="0"/>
                  </a:lnTo>
                </a:path>
              </a:pathLst>
            </a:custGeom>
            <a:ln w="9867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511009" y="5834062"/>
              <a:ext cx="631825" cy="29845"/>
            </a:xfrm>
            <a:custGeom>
              <a:avLst/>
              <a:gdLst/>
              <a:ahLst/>
              <a:cxnLst/>
              <a:rect l="l" t="t" r="r" b="b"/>
              <a:pathLst>
                <a:path w="631825" h="29845">
                  <a:moveTo>
                    <a:pt x="9867" y="9855"/>
                  </a:moveTo>
                  <a:lnTo>
                    <a:pt x="0" y="9855"/>
                  </a:lnTo>
                  <a:lnTo>
                    <a:pt x="0" y="19723"/>
                  </a:lnTo>
                  <a:lnTo>
                    <a:pt x="9867" y="19723"/>
                  </a:lnTo>
                  <a:lnTo>
                    <a:pt x="9867" y="9855"/>
                  </a:lnTo>
                  <a:close/>
                </a:path>
                <a:path w="631825" h="29845">
                  <a:moveTo>
                    <a:pt x="98640" y="19723"/>
                  </a:moveTo>
                  <a:lnTo>
                    <a:pt x="98640" y="19723"/>
                  </a:lnTo>
                  <a:lnTo>
                    <a:pt x="59194" y="19723"/>
                  </a:lnTo>
                  <a:lnTo>
                    <a:pt x="59194" y="9855"/>
                  </a:lnTo>
                  <a:lnTo>
                    <a:pt x="49326" y="9855"/>
                  </a:lnTo>
                  <a:lnTo>
                    <a:pt x="39458" y="9855"/>
                  </a:lnTo>
                  <a:lnTo>
                    <a:pt x="29591" y="9855"/>
                  </a:lnTo>
                  <a:lnTo>
                    <a:pt x="29591" y="19723"/>
                  </a:lnTo>
                  <a:lnTo>
                    <a:pt x="19735" y="19723"/>
                  </a:lnTo>
                  <a:lnTo>
                    <a:pt x="19735" y="29591"/>
                  </a:lnTo>
                  <a:lnTo>
                    <a:pt x="29591" y="29591"/>
                  </a:lnTo>
                  <a:lnTo>
                    <a:pt x="39458" y="29591"/>
                  </a:lnTo>
                  <a:lnTo>
                    <a:pt x="49326" y="29591"/>
                  </a:lnTo>
                  <a:lnTo>
                    <a:pt x="49326" y="19723"/>
                  </a:lnTo>
                  <a:lnTo>
                    <a:pt x="59182" y="19723"/>
                  </a:lnTo>
                  <a:lnTo>
                    <a:pt x="59182" y="29591"/>
                  </a:lnTo>
                  <a:lnTo>
                    <a:pt x="69049" y="29591"/>
                  </a:lnTo>
                  <a:lnTo>
                    <a:pt x="78905" y="29591"/>
                  </a:lnTo>
                  <a:lnTo>
                    <a:pt x="88773" y="29591"/>
                  </a:lnTo>
                  <a:lnTo>
                    <a:pt x="98640" y="29591"/>
                  </a:lnTo>
                  <a:lnTo>
                    <a:pt x="98640" y="19723"/>
                  </a:lnTo>
                  <a:close/>
                </a:path>
                <a:path w="631825" h="29845">
                  <a:moveTo>
                    <a:pt x="118364" y="19723"/>
                  </a:moveTo>
                  <a:lnTo>
                    <a:pt x="108496" y="19723"/>
                  </a:lnTo>
                  <a:lnTo>
                    <a:pt x="108496" y="29591"/>
                  </a:lnTo>
                  <a:lnTo>
                    <a:pt x="118364" y="29591"/>
                  </a:lnTo>
                  <a:lnTo>
                    <a:pt x="118364" y="19723"/>
                  </a:lnTo>
                  <a:close/>
                </a:path>
                <a:path w="631825" h="29845">
                  <a:moveTo>
                    <a:pt x="138087" y="19723"/>
                  </a:moveTo>
                  <a:lnTo>
                    <a:pt x="128219" y="19723"/>
                  </a:lnTo>
                  <a:lnTo>
                    <a:pt x="128219" y="29591"/>
                  </a:lnTo>
                  <a:lnTo>
                    <a:pt x="138087" y="29591"/>
                  </a:lnTo>
                  <a:lnTo>
                    <a:pt x="138087" y="19723"/>
                  </a:lnTo>
                  <a:close/>
                </a:path>
                <a:path w="631825" h="29845">
                  <a:moveTo>
                    <a:pt x="147955" y="9855"/>
                  </a:moveTo>
                  <a:lnTo>
                    <a:pt x="138087" y="9855"/>
                  </a:lnTo>
                  <a:lnTo>
                    <a:pt x="138087" y="19723"/>
                  </a:lnTo>
                  <a:lnTo>
                    <a:pt x="147955" y="19723"/>
                  </a:lnTo>
                  <a:lnTo>
                    <a:pt x="147955" y="9855"/>
                  </a:lnTo>
                  <a:close/>
                </a:path>
                <a:path w="631825" h="29845">
                  <a:moveTo>
                    <a:pt x="177546" y="19723"/>
                  </a:moveTo>
                  <a:lnTo>
                    <a:pt x="167678" y="19723"/>
                  </a:lnTo>
                  <a:lnTo>
                    <a:pt x="157810" y="19723"/>
                  </a:lnTo>
                  <a:lnTo>
                    <a:pt x="157810" y="29591"/>
                  </a:lnTo>
                  <a:lnTo>
                    <a:pt x="167678" y="29591"/>
                  </a:lnTo>
                  <a:lnTo>
                    <a:pt x="177546" y="29591"/>
                  </a:lnTo>
                  <a:lnTo>
                    <a:pt x="177546" y="19723"/>
                  </a:lnTo>
                  <a:close/>
                </a:path>
                <a:path w="631825" h="29845">
                  <a:moveTo>
                    <a:pt x="197269" y="9855"/>
                  </a:moveTo>
                  <a:lnTo>
                    <a:pt x="187401" y="9855"/>
                  </a:lnTo>
                  <a:lnTo>
                    <a:pt x="187401" y="19723"/>
                  </a:lnTo>
                  <a:lnTo>
                    <a:pt x="197269" y="19723"/>
                  </a:lnTo>
                  <a:lnTo>
                    <a:pt x="197269" y="9855"/>
                  </a:lnTo>
                  <a:close/>
                </a:path>
                <a:path w="631825" h="29845">
                  <a:moveTo>
                    <a:pt x="266306" y="19723"/>
                  </a:moveTo>
                  <a:lnTo>
                    <a:pt x="266306" y="19723"/>
                  </a:lnTo>
                  <a:lnTo>
                    <a:pt x="226860" y="19723"/>
                  </a:lnTo>
                  <a:lnTo>
                    <a:pt x="226860" y="9855"/>
                  </a:lnTo>
                  <a:lnTo>
                    <a:pt x="216992" y="9855"/>
                  </a:lnTo>
                  <a:lnTo>
                    <a:pt x="207124" y="9855"/>
                  </a:lnTo>
                  <a:lnTo>
                    <a:pt x="207124" y="19723"/>
                  </a:lnTo>
                  <a:lnTo>
                    <a:pt x="197269" y="19723"/>
                  </a:lnTo>
                  <a:lnTo>
                    <a:pt x="197269" y="29591"/>
                  </a:lnTo>
                  <a:lnTo>
                    <a:pt x="207137" y="29591"/>
                  </a:lnTo>
                  <a:lnTo>
                    <a:pt x="207137" y="19723"/>
                  </a:lnTo>
                  <a:lnTo>
                    <a:pt x="216992" y="19723"/>
                  </a:lnTo>
                  <a:lnTo>
                    <a:pt x="216992" y="29591"/>
                  </a:lnTo>
                  <a:lnTo>
                    <a:pt x="226860" y="29591"/>
                  </a:lnTo>
                  <a:lnTo>
                    <a:pt x="236715" y="29591"/>
                  </a:lnTo>
                  <a:lnTo>
                    <a:pt x="266306" y="29591"/>
                  </a:lnTo>
                  <a:lnTo>
                    <a:pt x="266306" y="19723"/>
                  </a:lnTo>
                  <a:close/>
                </a:path>
                <a:path w="631825" h="29845">
                  <a:moveTo>
                    <a:pt x="295897" y="9855"/>
                  </a:moveTo>
                  <a:lnTo>
                    <a:pt x="286042" y="9855"/>
                  </a:lnTo>
                  <a:lnTo>
                    <a:pt x="276174" y="9855"/>
                  </a:lnTo>
                  <a:lnTo>
                    <a:pt x="276174" y="19723"/>
                  </a:lnTo>
                  <a:lnTo>
                    <a:pt x="286029" y="19723"/>
                  </a:lnTo>
                  <a:lnTo>
                    <a:pt x="295897" y="19723"/>
                  </a:lnTo>
                  <a:lnTo>
                    <a:pt x="295897" y="9855"/>
                  </a:lnTo>
                  <a:close/>
                </a:path>
                <a:path w="631825" h="29845">
                  <a:moveTo>
                    <a:pt x="305765" y="19723"/>
                  </a:moveTo>
                  <a:lnTo>
                    <a:pt x="295897" y="19723"/>
                  </a:lnTo>
                  <a:lnTo>
                    <a:pt x="295897" y="29591"/>
                  </a:lnTo>
                  <a:lnTo>
                    <a:pt x="305765" y="29591"/>
                  </a:lnTo>
                  <a:lnTo>
                    <a:pt x="305765" y="19723"/>
                  </a:lnTo>
                  <a:close/>
                </a:path>
                <a:path w="631825" h="29845">
                  <a:moveTo>
                    <a:pt x="315633" y="9855"/>
                  </a:moveTo>
                  <a:lnTo>
                    <a:pt x="305765" y="9855"/>
                  </a:lnTo>
                  <a:lnTo>
                    <a:pt x="305765" y="19723"/>
                  </a:lnTo>
                  <a:lnTo>
                    <a:pt x="315633" y="19723"/>
                  </a:lnTo>
                  <a:lnTo>
                    <a:pt x="315633" y="9855"/>
                  </a:lnTo>
                  <a:close/>
                </a:path>
                <a:path w="631825" h="29845">
                  <a:moveTo>
                    <a:pt x="374802" y="0"/>
                  </a:moveTo>
                  <a:lnTo>
                    <a:pt x="364947" y="0"/>
                  </a:lnTo>
                  <a:lnTo>
                    <a:pt x="364934" y="9867"/>
                  </a:lnTo>
                  <a:lnTo>
                    <a:pt x="364934" y="19723"/>
                  </a:lnTo>
                  <a:lnTo>
                    <a:pt x="355079" y="19723"/>
                  </a:lnTo>
                  <a:lnTo>
                    <a:pt x="345211" y="19723"/>
                  </a:lnTo>
                  <a:lnTo>
                    <a:pt x="345211" y="9867"/>
                  </a:lnTo>
                  <a:lnTo>
                    <a:pt x="355079" y="9867"/>
                  </a:lnTo>
                  <a:lnTo>
                    <a:pt x="364934" y="9867"/>
                  </a:lnTo>
                  <a:lnTo>
                    <a:pt x="364934" y="0"/>
                  </a:lnTo>
                  <a:lnTo>
                    <a:pt x="355079" y="0"/>
                  </a:lnTo>
                  <a:lnTo>
                    <a:pt x="345211" y="0"/>
                  </a:lnTo>
                  <a:lnTo>
                    <a:pt x="335356" y="0"/>
                  </a:lnTo>
                  <a:lnTo>
                    <a:pt x="325488" y="0"/>
                  </a:lnTo>
                  <a:lnTo>
                    <a:pt x="325488" y="9855"/>
                  </a:lnTo>
                  <a:lnTo>
                    <a:pt x="325488" y="19723"/>
                  </a:lnTo>
                  <a:lnTo>
                    <a:pt x="325488" y="29591"/>
                  </a:lnTo>
                  <a:lnTo>
                    <a:pt x="335343" y="29591"/>
                  </a:lnTo>
                  <a:lnTo>
                    <a:pt x="345211" y="29591"/>
                  </a:lnTo>
                  <a:lnTo>
                    <a:pt x="355079" y="29591"/>
                  </a:lnTo>
                  <a:lnTo>
                    <a:pt x="364947" y="29591"/>
                  </a:lnTo>
                  <a:lnTo>
                    <a:pt x="364947" y="19723"/>
                  </a:lnTo>
                  <a:lnTo>
                    <a:pt x="374802" y="19723"/>
                  </a:lnTo>
                  <a:lnTo>
                    <a:pt x="374802" y="9867"/>
                  </a:lnTo>
                  <a:lnTo>
                    <a:pt x="374802" y="0"/>
                  </a:lnTo>
                  <a:close/>
                </a:path>
                <a:path w="631825" h="29845">
                  <a:moveTo>
                    <a:pt x="443852" y="0"/>
                  </a:moveTo>
                  <a:lnTo>
                    <a:pt x="443852" y="0"/>
                  </a:lnTo>
                  <a:lnTo>
                    <a:pt x="384657" y="0"/>
                  </a:lnTo>
                  <a:lnTo>
                    <a:pt x="384657" y="9855"/>
                  </a:lnTo>
                  <a:lnTo>
                    <a:pt x="384657" y="19723"/>
                  </a:lnTo>
                  <a:lnTo>
                    <a:pt x="374802" y="19723"/>
                  </a:lnTo>
                  <a:lnTo>
                    <a:pt x="374802" y="29591"/>
                  </a:lnTo>
                  <a:lnTo>
                    <a:pt x="384670" y="29591"/>
                  </a:lnTo>
                  <a:lnTo>
                    <a:pt x="384670" y="19723"/>
                  </a:lnTo>
                  <a:lnTo>
                    <a:pt x="394525" y="19723"/>
                  </a:lnTo>
                  <a:lnTo>
                    <a:pt x="404393" y="19723"/>
                  </a:lnTo>
                  <a:lnTo>
                    <a:pt x="404393" y="9867"/>
                  </a:lnTo>
                  <a:lnTo>
                    <a:pt x="414248" y="9867"/>
                  </a:lnTo>
                  <a:lnTo>
                    <a:pt x="424116" y="9867"/>
                  </a:lnTo>
                  <a:lnTo>
                    <a:pt x="433984" y="9867"/>
                  </a:lnTo>
                  <a:lnTo>
                    <a:pt x="443852" y="9867"/>
                  </a:lnTo>
                  <a:lnTo>
                    <a:pt x="443852" y="0"/>
                  </a:lnTo>
                  <a:close/>
                </a:path>
                <a:path w="631825" h="29845">
                  <a:moveTo>
                    <a:pt x="532612" y="0"/>
                  </a:moveTo>
                  <a:lnTo>
                    <a:pt x="532612" y="0"/>
                  </a:lnTo>
                  <a:lnTo>
                    <a:pt x="453707" y="0"/>
                  </a:lnTo>
                  <a:lnTo>
                    <a:pt x="453707" y="9855"/>
                  </a:lnTo>
                  <a:lnTo>
                    <a:pt x="453707" y="19723"/>
                  </a:lnTo>
                  <a:lnTo>
                    <a:pt x="463575" y="19723"/>
                  </a:lnTo>
                  <a:lnTo>
                    <a:pt x="463575" y="9867"/>
                  </a:lnTo>
                  <a:lnTo>
                    <a:pt x="473430" y="9867"/>
                  </a:lnTo>
                  <a:lnTo>
                    <a:pt x="483298" y="9867"/>
                  </a:lnTo>
                  <a:lnTo>
                    <a:pt x="483298" y="19723"/>
                  </a:lnTo>
                  <a:lnTo>
                    <a:pt x="493166" y="19723"/>
                  </a:lnTo>
                  <a:lnTo>
                    <a:pt x="493166" y="9867"/>
                  </a:lnTo>
                  <a:lnTo>
                    <a:pt x="503021" y="9867"/>
                  </a:lnTo>
                  <a:lnTo>
                    <a:pt x="512876" y="9867"/>
                  </a:lnTo>
                  <a:lnTo>
                    <a:pt x="512876" y="19723"/>
                  </a:lnTo>
                  <a:lnTo>
                    <a:pt x="522744" y="19723"/>
                  </a:lnTo>
                  <a:lnTo>
                    <a:pt x="522744" y="9867"/>
                  </a:lnTo>
                  <a:lnTo>
                    <a:pt x="532612" y="9867"/>
                  </a:lnTo>
                  <a:lnTo>
                    <a:pt x="532612" y="0"/>
                  </a:lnTo>
                  <a:close/>
                </a:path>
                <a:path w="631825" h="29845">
                  <a:moveTo>
                    <a:pt x="591794" y="0"/>
                  </a:moveTo>
                  <a:lnTo>
                    <a:pt x="581926" y="0"/>
                  </a:lnTo>
                  <a:lnTo>
                    <a:pt x="572058" y="0"/>
                  </a:lnTo>
                  <a:lnTo>
                    <a:pt x="572058" y="9855"/>
                  </a:lnTo>
                  <a:lnTo>
                    <a:pt x="562203" y="9855"/>
                  </a:lnTo>
                  <a:lnTo>
                    <a:pt x="562203" y="0"/>
                  </a:lnTo>
                  <a:lnTo>
                    <a:pt x="552335" y="0"/>
                  </a:lnTo>
                  <a:lnTo>
                    <a:pt x="552335" y="9867"/>
                  </a:lnTo>
                  <a:lnTo>
                    <a:pt x="562203" y="9867"/>
                  </a:lnTo>
                  <a:lnTo>
                    <a:pt x="562203" y="19723"/>
                  </a:lnTo>
                  <a:lnTo>
                    <a:pt x="572058" y="19723"/>
                  </a:lnTo>
                  <a:lnTo>
                    <a:pt x="581926" y="19723"/>
                  </a:lnTo>
                  <a:lnTo>
                    <a:pt x="591794" y="19723"/>
                  </a:lnTo>
                  <a:lnTo>
                    <a:pt x="591794" y="9867"/>
                  </a:lnTo>
                  <a:lnTo>
                    <a:pt x="591794" y="0"/>
                  </a:lnTo>
                  <a:close/>
                </a:path>
                <a:path w="631825" h="29845">
                  <a:moveTo>
                    <a:pt x="631240" y="0"/>
                  </a:moveTo>
                  <a:lnTo>
                    <a:pt x="621372" y="0"/>
                  </a:lnTo>
                  <a:lnTo>
                    <a:pt x="621372" y="9855"/>
                  </a:lnTo>
                  <a:lnTo>
                    <a:pt x="611517" y="9855"/>
                  </a:lnTo>
                  <a:lnTo>
                    <a:pt x="611517" y="0"/>
                  </a:lnTo>
                  <a:lnTo>
                    <a:pt x="601649" y="0"/>
                  </a:lnTo>
                  <a:lnTo>
                    <a:pt x="601649" y="9867"/>
                  </a:lnTo>
                  <a:lnTo>
                    <a:pt x="611517" y="9867"/>
                  </a:lnTo>
                  <a:lnTo>
                    <a:pt x="611517" y="19723"/>
                  </a:lnTo>
                  <a:lnTo>
                    <a:pt x="621372" y="19723"/>
                  </a:lnTo>
                  <a:lnTo>
                    <a:pt x="631240" y="19723"/>
                  </a:lnTo>
                  <a:lnTo>
                    <a:pt x="631240" y="9867"/>
                  </a:lnTo>
                  <a:lnTo>
                    <a:pt x="63124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511009" y="5853785"/>
              <a:ext cx="641350" cy="29845"/>
            </a:xfrm>
            <a:custGeom>
              <a:avLst/>
              <a:gdLst/>
              <a:ahLst/>
              <a:cxnLst/>
              <a:rect l="l" t="t" r="r" b="b"/>
              <a:pathLst>
                <a:path w="641350" h="29845">
                  <a:moveTo>
                    <a:pt x="19735" y="9855"/>
                  </a:moveTo>
                  <a:lnTo>
                    <a:pt x="9867" y="9855"/>
                  </a:lnTo>
                  <a:lnTo>
                    <a:pt x="0" y="9855"/>
                  </a:lnTo>
                  <a:lnTo>
                    <a:pt x="0" y="19723"/>
                  </a:lnTo>
                  <a:lnTo>
                    <a:pt x="9867" y="19723"/>
                  </a:lnTo>
                  <a:lnTo>
                    <a:pt x="19735" y="19723"/>
                  </a:lnTo>
                  <a:lnTo>
                    <a:pt x="19735" y="9855"/>
                  </a:lnTo>
                  <a:close/>
                </a:path>
                <a:path w="641350" h="29845">
                  <a:moveTo>
                    <a:pt x="88773" y="9855"/>
                  </a:moveTo>
                  <a:lnTo>
                    <a:pt x="78917" y="9855"/>
                  </a:lnTo>
                  <a:lnTo>
                    <a:pt x="69049" y="9855"/>
                  </a:lnTo>
                  <a:lnTo>
                    <a:pt x="69049" y="19723"/>
                  </a:lnTo>
                  <a:lnTo>
                    <a:pt x="59194" y="19723"/>
                  </a:lnTo>
                  <a:lnTo>
                    <a:pt x="49326" y="19723"/>
                  </a:lnTo>
                  <a:lnTo>
                    <a:pt x="39458" y="19723"/>
                  </a:lnTo>
                  <a:lnTo>
                    <a:pt x="39458" y="9855"/>
                  </a:lnTo>
                  <a:lnTo>
                    <a:pt x="29591" y="9855"/>
                  </a:lnTo>
                  <a:lnTo>
                    <a:pt x="29591" y="19723"/>
                  </a:lnTo>
                  <a:lnTo>
                    <a:pt x="19735" y="19723"/>
                  </a:lnTo>
                  <a:lnTo>
                    <a:pt x="19735" y="29591"/>
                  </a:lnTo>
                  <a:lnTo>
                    <a:pt x="29591" y="29591"/>
                  </a:lnTo>
                  <a:lnTo>
                    <a:pt x="29603" y="29591"/>
                  </a:lnTo>
                  <a:lnTo>
                    <a:pt x="78917" y="29591"/>
                  </a:lnTo>
                  <a:lnTo>
                    <a:pt x="78917" y="19723"/>
                  </a:lnTo>
                  <a:lnTo>
                    <a:pt x="88773" y="19723"/>
                  </a:lnTo>
                  <a:lnTo>
                    <a:pt x="88773" y="9855"/>
                  </a:lnTo>
                  <a:close/>
                </a:path>
                <a:path w="641350" h="29845">
                  <a:moveTo>
                    <a:pt x="128231" y="9855"/>
                  </a:moveTo>
                  <a:lnTo>
                    <a:pt x="118364" y="9855"/>
                  </a:lnTo>
                  <a:lnTo>
                    <a:pt x="108496" y="9855"/>
                  </a:lnTo>
                  <a:lnTo>
                    <a:pt x="108496" y="19723"/>
                  </a:lnTo>
                  <a:lnTo>
                    <a:pt x="118364" y="19723"/>
                  </a:lnTo>
                  <a:lnTo>
                    <a:pt x="118364" y="29591"/>
                  </a:lnTo>
                  <a:lnTo>
                    <a:pt x="128231" y="29591"/>
                  </a:lnTo>
                  <a:lnTo>
                    <a:pt x="128231" y="19723"/>
                  </a:lnTo>
                  <a:lnTo>
                    <a:pt x="128231" y="9855"/>
                  </a:lnTo>
                  <a:close/>
                </a:path>
                <a:path w="641350" h="29845">
                  <a:moveTo>
                    <a:pt x="167678" y="9855"/>
                  </a:moveTo>
                  <a:lnTo>
                    <a:pt x="157810" y="9855"/>
                  </a:lnTo>
                  <a:lnTo>
                    <a:pt x="157810" y="19723"/>
                  </a:lnTo>
                  <a:lnTo>
                    <a:pt x="147955" y="19723"/>
                  </a:lnTo>
                  <a:lnTo>
                    <a:pt x="147955" y="9855"/>
                  </a:lnTo>
                  <a:lnTo>
                    <a:pt x="138087" y="9855"/>
                  </a:lnTo>
                  <a:lnTo>
                    <a:pt x="138087" y="19723"/>
                  </a:lnTo>
                  <a:lnTo>
                    <a:pt x="138087" y="29591"/>
                  </a:lnTo>
                  <a:lnTo>
                    <a:pt x="147955" y="29591"/>
                  </a:lnTo>
                  <a:lnTo>
                    <a:pt x="157822" y="29591"/>
                  </a:lnTo>
                  <a:lnTo>
                    <a:pt x="157822" y="19723"/>
                  </a:lnTo>
                  <a:lnTo>
                    <a:pt x="167678" y="19723"/>
                  </a:lnTo>
                  <a:lnTo>
                    <a:pt x="167678" y="9855"/>
                  </a:lnTo>
                  <a:close/>
                </a:path>
                <a:path w="641350" h="29845">
                  <a:moveTo>
                    <a:pt x="177546" y="19723"/>
                  </a:moveTo>
                  <a:lnTo>
                    <a:pt x="167678" y="19723"/>
                  </a:lnTo>
                  <a:lnTo>
                    <a:pt x="167678" y="29591"/>
                  </a:lnTo>
                  <a:lnTo>
                    <a:pt x="177546" y="29591"/>
                  </a:lnTo>
                  <a:lnTo>
                    <a:pt x="177546" y="19723"/>
                  </a:lnTo>
                  <a:close/>
                </a:path>
                <a:path w="641350" h="29845">
                  <a:moveTo>
                    <a:pt x="197269" y="19723"/>
                  </a:moveTo>
                  <a:lnTo>
                    <a:pt x="187401" y="19723"/>
                  </a:lnTo>
                  <a:lnTo>
                    <a:pt x="187401" y="29591"/>
                  </a:lnTo>
                  <a:lnTo>
                    <a:pt x="197269" y="29591"/>
                  </a:lnTo>
                  <a:lnTo>
                    <a:pt x="197269" y="19723"/>
                  </a:lnTo>
                  <a:close/>
                </a:path>
                <a:path w="641350" h="29845">
                  <a:moveTo>
                    <a:pt x="226860" y="9855"/>
                  </a:moveTo>
                  <a:lnTo>
                    <a:pt x="216992" y="9855"/>
                  </a:lnTo>
                  <a:lnTo>
                    <a:pt x="207137" y="9855"/>
                  </a:lnTo>
                  <a:lnTo>
                    <a:pt x="197269" y="9855"/>
                  </a:lnTo>
                  <a:lnTo>
                    <a:pt x="197269" y="19723"/>
                  </a:lnTo>
                  <a:lnTo>
                    <a:pt x="207124" y="19723"/>
                  </a:lnTo>
                  <a:lnTo>
                    <a:pt x="216992" y="19723"/>
                  </a:lnTo>
                  <a:lnTo>
                    <a:pt x="226860" y="19723"/>
                  </a:lnTo>
                  <a:lnTo>
                    <a:pt x="226860" y="9855"/>
                  </a:lnTo>
                  <a:close/>
                </a:path>
                <a:path w="641350" h="29845">
                  <a:moveTo>
                    <a:pt x="246583" y="9855"/>
                  </a:moveTo>
                  <a:lnTo>
                    <a:pt x="236715" y="9855"/>
                  </a:lnTo>
                  <a:lnTo>
                    <a:pt x="236715" y="19723"/>
                  </a:lnTo>
                  <a:lnTo>
                    <a:pt x="226860" y="19723"/>
                  </a:lnTo>
                  <a:lnTo>
                    <a:pt x="226860" y="29591"/>
                  </a:lnTo>
                  <a:lnTo>
                    <a:pt x="236728" y="29591"/>
                  </a:lnTo>
                  <a:lnTo>
                    <a:pt x="236728" y="19723"/>
                  </a:lnTo>
                  <a:lnTo>
                    <a:pt x="246583" y="19723"/>
                  </a:lnTo>
                  <a:lnTo>
                    <a:pt x="246583" y="9855"/>
                  </a:lnTo>
                  <a:close/>
                </a:path>
                <a:path w="641350" h="29845">
                  <a:moveTo>
                    <a:pt x="295897" y="19723"/>
                  </a:moveTo>
                  <a:lnTo>
                    <a:pt x="286042" y="19723"/>
                  </a:lnTo>
                  <a:lnTo>
                    <a:pt x="276174" y="19723"/>
                  </a:lnTo>
                  <a:lnTo>
                    <a:pt x="276174" y="9855"/>
                  </a:lnTo>
                  <a:lnTo>
                    <a:pt x="266306" y="9855"/>
                  </a:lnTo>
                  <a:lnTo>
                    <a:pt x="256438" y="9855"/>
                  </a:lnTo>
                  <a:lnTo>
                    <a:pt x="256438" y="19723"/>
                  </a:lnTo>
                  <a:lnTo>
                    <a:pt x="246583" y="19723"/>
                  </a:lnTo>
                  <a:lnTo>
                    <a:pt x="246583" y="29591"/>
                  </a:lnTo>
                  <a:lnTo>
                    <a:pt x="256451" y="29591"/>
                  </a:lnTo>
                  <a:lnTo>
                    <a:pt x="256451" y="19723"/>
                  </a:lnTo>
                  <a:lnTo>
                    <a:pt x="266306" y="19723"/>
                  </a:lnTo>
                  <a:lnTo>
                    <a:pt x="266306" y="29591"/>
                  </a:lnTo>
                  <a:lnTo>
                    <a:pt x="276174" y="29591"/>
                  </a:lnTo>
                  <a:lnTo>
                    <a:pt x="286029" y="29591"/>
                  </a:lnTo>
                  <a:lnTo>
                    <a:pt x="295897" y="29591"/>
                  </a:lnTo>
                  <a:lnTo>
                    <a:pt x="295897" y="19723"/>
                  </a:lnTo>
                  <a:close/>
                </a:path>
                <a:path w="641350" h="29845">
                  <a:moveTo>
                    <a:pt x="305765" y="9855"/>
                  </a:moveTo>
                  <a:lnTo>
                    <a:pt x="295897" y="9855"/>
                  </a:lnTo>
                  <a:lnTo>
                    <a:pt x="295897" y="19723"/>
                  </a:lnTo>
                  <a:lnTo>
                    <a:pt x="305765" y="19723"/>
                  </a:lnTo>
                  <a:lnTo>
                    <a:pt x="305765" y="9855"/>
                  </a:lnTo>
                  <a:close/>
                </a:path>
                <a:path w="641350" h="29845">
                  <a:moveTo>
                    <a:pt x="364947" y="9855"/>
                  </a:moveTo>
                  <a:lnTo>
                    <a:pt x="355079" y="9855"/>
                  </a:lnTo>
                  <a:lnTo>
                    <a:pt x="355079" y="19723"/>
                  </a:lnTo>
                  <a:lnTo>
                    <a:pt x="345211" y="19723"/>
                  </a:lnTo>
                  <a:lnTo>
                    <a:pt x="345211" y="9855"/>
                  </a:lnTo>
                  <a:lnTo>
                    <a:pt x="335356" y="9855"/>
                  </a:lnTo>
                  <a:lnTo>
                    <a:pt x="325488" y="9855"/>
                  </a:lnTo>
                  <a:lnTo>
                    <a:pt x="325488" y="19723"/>
                  </a:lnTo>
                  <a:lnTo>
                    <a:pt x="315620" y="19723"/>
                  </a:lnTo>
                  <a:lnTo>
                    <a:pt x="315620" y="29591"/>
                  </a:lnTo>
                  <a:lnTo>
                    <a:pt x="325488" y="29591"/>
                  </a:lnTo>
                  <a:lnTo>
                    <a:pt x="335343" y="29591"/>
                  </a:lnTo>
                  <a:lnTo>
                    <a:pt x="345211" y="29591"/>
                  </a:lnTo>
                  <a:lnTo>
                    <a:pt x="355079" y="29591"/>
                  </a:lnTo>
                  <a:lnTo>
                    <a:pt x="364947" y="29591"/>
                  </a:lnTo>
                  <a:lnTo>
                    <a:pt x="364947" y="19723"/>
                  </a:lnTo>
                  <a:lnTo>
                    <a:pt x="364947" y="9855"/>
                  </a:lnTo>
                  <a:close/>
                </a:path>
                <a:path w="641350" h="29845">
                  <a:moveTo>
                    <a:pt x="394525" y="19723"/>
                  </a:moveTo>
                  <a:lnTo>
                    <a:pt x="384670" y="19723"/>
                  </a:lnTo>
                  <a:lnTo>
                    <a:pt x="374802" y="19723"/>
                  </a:lnTo>
                  <a:lnTo>
                    <a:pt x="374802" y="29591"/>
                  </a:lnTo>
                  <a:lnTo>
                    <a:pt x="384657" y="29591"/>
                  </a:lnTo>
                  <a:lnTo>
                    <a:pt x="394525" y="29591"/>
                  </a:lnTo>
                  <a:lnTo>
                    <a:pt x="394525" y="19723"/>
                  </a:lnTo>
                  <a:close/>
                </a:path>
                <a:path w="641350" h="29845">
                  <a:moveTo>
                    <a:pt x="404393" y="0"/>
                  </a:moveTo>
                  <a:lnTo>
                    <a:pt x="394525" y="0"/>
                  </a:lnTo>
                  <a:lnTo>
                    <a:pt x="384670" y="0"/>
                  </a:lnTo>
                  <a:lnTo>
                    <a:pt x="374802" y="0"/>
                  </a:lnTo>
                  <a:lnTo>
                    <a:pt x="374802" y="9867"/>
                  </a:lnTo>
                  <a:lnTo>
                    <a:pt x="384657" y="9867"/>
                  </a:lnTo>
                  <a:lnTo>
                    <a:pt x="394525" y="9867"/>
                  </a:lnTo>
                  <a:lnTo>
                    <a:pt x="394525" y="19723"/>
                  </a:lnTo>
                  <a:lnTo>
                    <a:pt x="404393" y="19723"/>
                  </a:lnTo>
                  <a:lnTo>
                    <a:pt x="404393" y="9867"/>
                  </a:lnTo>
                  <a:lnTo>
                    <a:pt x="404393" y="0"/>
                  </a:lnTo>
                  <a:close/>
                </a:path>
                <a:path w="641350" h="29845">
                  <a:moveTo>
                    <a:pt x="424116" y="19723"/>
                  </a:moveTo>
                  <a:lnTo>
                    <a:pt x="414261" y="19723"/>
                  </a:lnTo>
                  <a:lnTo>
                    <a:pt x="404393" y="19723"/>
                  </a:lnTo>
                  <a:lnTo>
                    <a:pt x="404393" y="29591"/>
                  </a:lnTo>
                  <a:lnTo>
                    <a:pt x="414248" y="29591"/>
                  </a:lnTo>
                  <a:lnTo>
                    <a:pt x="424116" y="29591"/>
                  </a:lnTo>
                  <a:lnTo>
                    <a:pt x="424116" y="19723"/>
                  </a:lnTo>
                  <a:close/>
                </a:path>
                <a:path w="641350" h="29845">
                  <a:moveTo>
                    <a:pt x="443852" y="9855"/>
                  </a:moveTo>
                  <a:lnTo>
                    <a:pt x="433984" y="9855"/>
                  </a:lnTo>
                  <a:lnTo>
                    <a:pt x="433984" y="0"/>
                  </a:lnTo>
                  <a:lnTo>
                    <a:pt x="424116" y="0"/>
                  </a:lnTo>
                  <a:lnTo>
                    <a:pt x="424116" y="9855"/>
                  </a:lnTo>
                  <a:lnTo>
                    <a:pt x="424116" y="19723"/>
                  </a:lnTo>
                  <a:lnTo>
                    <a:pt x="433984" y="19723"/>
                  </a:lnTo>
                  <a:lnTo>
                    <a:pt x="433984" y="29591"/>
                  </a:lnTo>
                  <a:lnTo>
                    <a:pt x="443852" y="29591"/>
                  </a:lnTo>
                  <a:lnTo>
                    <a:pt x="443852" y="19723"/>
                  </a:lnTo>
                  <a:lnTo>
                    <a:pt x="443852" y="9855"/>
                  </a:lnTo>
                  <a:close/>
                </a:path>
                <a:path w="641350" h="29845">
                  <a:moveTo>
                    <a:pt x="542480" y="9855"/>
                  </a:moveTo>
                  <a:lnTo>
                    <a:pt x="532612" y="9855"/>
                  </a:lnTo>
                  <a:lnTo>
                    <a:pt x="532612" y="0"/>
                  </a:lnTo>
                  <a:lnTo>
                    <a:pt x="522744" y="0"/>
                  </a:lnTo>
                  <a:lnTo>
                    <a:pt x="522744" y="9855"/>
                  </a:lnTo>
                  <a:lnTo>
                    <a:pt x="512889" y="9855"/>
                  </a:lnTo>
                  <a:lnTo>
                    <a:pt x="512889" y="0"/>
                  </a:lnTo>
                  <a:lnTo>
                    <a:pt x="503021" y="0"/>
                  </a:lnTo>
                  <a:lnTo>
                    <a:pt x="493166" y="0"/>
                  </a:lnTo>
                  <a:lnTo>
                    <a:pt x="483298" y="0"/>
                  </a:lnTo>
                  <a:lnTo>
                    <a:pt x="473430" y="0"/>
                  </a:lnTo>
                  <a:lnTo>
                    <a:pt x="473430" y="9855"/>
                  </a:lnTo>
                  <a:lnTo>
                    <a:pt x="463575" y="9855"/>
                  </a:lnTo>
                  <a:lnTo>
                    <a:pt x="463575" y="0"/>
                  </a:lnTo>
                  <a:lnTo>
                    <a:pt x="453707" y="0"/>
                  </a:lnTo>
                  <a:lnTo>
                    <a:pt x="453707" y="9867"/>
                  </a:lnTo>
                  <a:lnTo>
                    <a:pt x="463562" y="9867"/>
                  </a:lnTo>
                  <a:lnTo>
                    <a:pt x="463562" y="19723"/>
                  </a:lnTo>
                  <a:lnTo>
                    <a:pt x="473430" y="19723"/>
                  </a:lnTo>
                  <a:lnTo>
                    <a:pt x="483298" y="19723"/>
                  </a:lnTo>
                  <a:lnTo>
                    <a:pt x="493166" y="19723"/>
                  </a:lnTo>
                  <a:lnTo>
                    <a:pt x="493166" y="9867"/>
                  </a:lnTo>
                  <a:lnTo>
                    <a:pt x="503021" y="9867"/>
                  </a:lnTo>
                  <a:lnTo>
                    <a:pt x="503021" y="19723"/>
                  </a:lnTo>
                  <a:lnTo>
                    <a:pt x="512876" y="19723"/>
                  </a:lnTo>
                  <a:lnTo>
                    <a:pt x="522744" y="19723"/>
                  </a:lnTo>
                  <a:lnTo>
                    <a:pt x="522744" y="9867"/>
                  </a:lnTo>
                  <a:lnTo>
                    <a:pt x="532612" y="9867"/>
                  </a:lnTo>
                  <a:lnTo>
                    <a:pt x="532612" y="19723"/>
                  </a:lnTo>
                  <a:lnTo>
                    <a:pt x="542480" y="19723"/>
                  </a:lnTo>
                  <a:lnTo>
                    <a:pt x="542480" y="9855"/>
                  </a:lnTo>
                  <a:close/>
                </a:path>
                <a:path w="641350" h="29845">
                  <a:moveTo>
                    <a:pt x="601649" y="9855"/>
                  </a:moveTo>
                  <a:lnTo>
                    <a:pt x="591794" y="9855"/>
                  </a:lnTo>
                  <a:lnTo>
                    <a:pt x="581926" y="9855"/>
                  </a:lnTo>
                  <a:lnTo>
                    <a:pt x="581926" y="0"/>
                  </a:lnTo>
                  <a:lnTo>
                    <a:pt x="572071" y="0"/>
                  </a:lnTo>
                  <a:lnTo>
                    <a:pt x="562203" y="0"/>
                  </a:lnTo>
                  <a:lnTo>
                    <a:pt x="562203" y="9867"/>
                  </a:lnTo>
                  <a:lnTo>
                    <a:pt x="572058" y="9867"/>
                  </a:lnTo>
                  <a:lnTo>
                    <a:pt x="572058" y="19723"/>
                  </a:lnTo>
                  <a:lnTo>
                    <a:pt x="581926" y="19723"/>
                  </a:lnTo>
                  <a:lnTo>
                    <a:pt x="591781" y="19723"/>
                  </a:lnTo>
                  <a:lnTo>
                    <a:pt x="601649" y="19723"/>
                  </a:lnTo>
                  <a:lnTo>
                    <a:pt x="601649" y="9855"/>
                  </a:lnTo>
                  <a:close/>
                </a:path>
                <a:path w="641350" h="29845">
                  <a:moveTo>
                    <a:pt x="641108" y="0"/>
                  </a:moveTo>
                  <a:lnTo>
                    <a:pt x="631240" y="0"/>
                  </a:lnTo>
                  <a:lnTo>
                    <a:pt x="621372" y="0"/>
                  </a:lnTo>
                  <a:lnTo>
                    <a:pt x="621372" y="9867"/>
                  </a:lnTo>
                  <a:lnTo>
                    <a:pt x="631240" y="9867"/>
                  </a:lnTo>
                  <a:lnTo>
                    <a:pt x="641108" y="9867"/>
                  </a:lnTo>
                  <a:lnTo>
                    <a:pt x="64110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530745" y="5873508"/>
              <a:ext cx="621665" cy="29845"/>
            </a:xfrm>
            <a:custGeom>
              <a:avLst/>
              <a:gdLst/>
              <a:ahLst/>
              <a:cxnLst/>
              <a:rect l="l" t="t" r="r" b="b"/>
              <a:pathLst>
                <a:path w="621665" h="29845">
                  <a:moveTo>
                    <a:pt x="177533" y="19723"/>
                  </a:moveTo>
                  <a:lnTo>
                    <a:pt x="167678" y="19723"/>
                  </a:lnTo>
                  <a:lnTo>
                    <a:pt x="167678" y="9867"/>
                  </a:lnTo>
                  <a:lnTo>
                    <a:pt x="157810" y="9867"/>
                  </a:lnTo>
                  <a:lnTo>
                    <a:pt x="157810" y="19723"/>
                  </a:lnTo>
                  <a:lnTo>
                    <a:pt x="147942" y="19723"/>
                  </a:lnTo>
                  <a:lnTo>
                    <a:pt x="138087" y="19723"/>
                  </a:lnTo>
                  <a:lnTo>
                    <a:pt x="138087" y="9867"/>
                  </a:lnTo>
                  <a:lnTo>
                    <a:pt x="128219" y="9867"/>
                  </a:lnTo>
                  <a:lnTo>
                    <a:pt x="128219" y="19723"/>
                  </a:lnTo>
                  <a:lnTo>
                    <a:pt x="118351" y="19723"/>
                  </a:lnTo>
                  <a:lnTo>
                    <a:pt x="118351" y="9867"/>
                  </a:lnTo>
                  <a:lnTo>
                    <a:pt x="108483" y="9867"/>
                  </a:lnTo>
                  <a:lnTo>
                    <a:pt x="108483" y="19723"/>
                  </a:lnTo>
                  <a:lnTo>
                    <a:pt x="98628" y="19723"/>
                  </a:lnTo>
                  <a:lnTo>
                    <a:pt x="88773" y="19723"/>
                  </a:lnTo>
                  <a:lnTo>
                    <a:pt x="88773" y="9867"/>
                  </a:lnTo>
                  <a:lnTo>
                    <a:pt x="78905" y="9867"/>
                  </a:lnTo>
                  <a:lnTo>
                    <a:pt x="69037" y="9867"/>
                  </a:lnTo>
                  <a:lnTo>
                    <a:pt x="59182" y="9867"/>
                  </a:lnTo>
                  <a:lnTo>
                    <a:pt x="49314" y="9867"/>
                  </a:lnTo>
                  <a:lnTo>
                    <a:pt x="49314" y="19723"/>
                  </a:lnTo>
                  <a:lnTo>
                    <a:pt x="39458" y="19723"/>
                  </a:lnTo>
                  <a:lnTo>
                    <a:pt x="29591" y="19723"/>
                  </a:lnTo>
                  <a:lnTo>
                    <a:pt x="29591" y="9867"/>
                  </a:lnTo>
                  <a:lnTo>
                    <a:pt x="19723" y="9867"/>
                  </a:lnTo>
                  <a:lnTo>
                    <a:pt x="19723" y="19723"/>
                  </a:lnTo>
                  <a:lnTo>
                    <a:pt x="9867" y="19723"/>
                  </a:lnTo>
                  <a:lnTo>
                    <a:pt x="9867" y="9867"/>
                  </a:lnTo>
                  <a:lnTo>
                    <a:pt x="0" y="9867"/>
                  </a:lnTo>
                  <a:lnTo>
                    <a:pt x="0" y="19723"/>
                  </a:lnTo>
                  <a:lnTo>
                    <a:pt x="0" y="29591"/>
                  </a:lnTo>
                  <a:lnTo>
                    <a:pt x="9855" y="29591"/>
                  </a:lnTo>
                  <a:lnTo>
                    <a:pt x="19723" y="29591"/>
                  </a:lnTo>
                  <a:lnTo>
                    <a:pt x="19723" y="19735"/>
                  </a:lnTo>
                  <a:lnTo>
                    <a:pt x="29591" y="19735"/>
                  </a:lnTo>
                  <a:lnTo>
                    <a:pt x="29591" y="29591"/>
                  </a:lnTo>
                  <a:lnTo>
                    <a:pt x="39446" y="29591"/>
                  </a:lnTo>
                  <a:lnTo>
                    <a:pt x="49314" y="29591"/>
                  </a:lnTo>
                  <a:lnTo>
                    <a:pt x="59169" y="29591"/>
                  </a:lnTo>
                  <a:lnTo>
                    <a:pt x="69037" y="29591"/>
                  </a:lnTo>
                  <a:lnTo>
                    <a:pt x="69037" y="19735"/>
                  </a:lnTo>
                  <a:lnTo>
                    <a:pt x="78905" y="19735"/>
                  </a:lnTo>
                  <a:lnTo>
                    <a:pt x="88760" y="19735"/>
                  </a:lnTo>
                  <a:lnTo>
                    <a:pt x="88760" y="29591"/>
                  </a:lnTo>
                  <a:lnTo>
                    <a:pt x="98628" y="29591"/>
                  </a:lnTo>
                  <a:lnTo>
                    <a:pt x="108496" y="29591"/>
                  </a:lnTo>
                  <a:lnTo>
                    <a:pt x="108496" y="19735"/>
                  </a:lnTo>
                  <a:lnTo>
                    <a:pt x="118351" y="19735"/>
                  </a:lnTo>
                  <a:lnTo>
                    <a:pt x="118351" y="29591"/>
                  </a:lnTo>
                  <a:lnTo>
                    <a:pt x="128219" y="29591"/>
                  </a:lnTo>
                  <a:lnTo>
                    <a:pt x="177533" y="29591"/>
                  </a:lnTo>
                  <a:lnTo>
                    <a:pt x="177533" y="19723"/>
                  </a:lnTo>
                  <a:close/>
                </a:path>
                <a:path w="621665" h="29845">
                  <a:moveTo>
                    <a:pt x="246570" y="9867"/>
                  </a:moveTo>
                  <a:lnTo>
                    <a:pt x="236715" y="9867"/>
                  </a:lnTo>
                  <a:lnTo>
                    <a:pt x="226847" y="9867"/>
                  </a:lnTo>
                  <a:lnTo>
                    <a:pt x="216979" y="9867"/>
                  </a:lnTo>
                  <a:lnTo>
                    <a:pt x="216979" y="19723"/>
                  </a:lnTo>
                  <a:lnTo>
                    <a:pt x="207124" y="19723"/>
                  </a:lnTo>
                  <a:lnTo>
                    <a:pt x="207124" y="9867"/>
                  </a:lnTo>
                  <a:lnTo>
                    <a:pt x="197256" y="9867"/>
                  </a:lnTo>
                  <a:lnTo>
                    <a:pt x="187388" y="9867"/>
                  </a:lnTo>
                  <a:lnTo>
                    <a:pt x="187388" y="19723"/>
                  </a:lnTo>
                  <a:lnTo>
                    <a:pt x="187388" y="29591"/>
                  </a:lnTo>
                  <a:lnTo>
                    <a:pt x="197256" y="29591"/>
                  </a:lnTo>
                  <a:lnTo>
                    <a:pt x="197256" y="19735"/>
                  </a:lnTo>
                  <a:lnTo>
                    <a:pt x="207124" y="19735"/>
                  </a:lnTo>
                  <a:lnTo>
                    <a:pt x="207124" y="29591"/>
                  </a:lnTo>
                  <a:lnTo>
                    <a:pt x="216992" y="29591"/>
                  </a:lnTo>
                  <a:lnTo>
                    <a:pt x="216992" y="19735"/>
                  </a:lnTo>
                  <a:lnTo>
                    <a:pt x="226847" y="19735"/>
                  </a:lnTo>
                  <a:lnTo>
                    <a:pt x="226847" y="29591"/>
                  </a:lnTo>
                  <a:lnTo>
                    <a:pt x="236702" y="29591"/>
                  </a:lnTo>
                  <a:lnTo>
                    <a:pt x="246570" y="29591"/>
                  </a:lnTo>
                  <a:lnTo>
                    <a:pt x="246570" y="19735"/>
                  </a:lnTo>
                  <a:lnTo>
                    <a:pt x="246570" y="9867"/>
                  </a:lnTo>
                  <a:close/>
                </a:path>
                <a:path w="621665" h="29845">
                  <a:moveTo>
                    <a:pt x="276161" y="19723"/>
                  </a:moveTo>
                  <a:lnTo>
                    <a:pt x="266293" y="19723"/>
                  </a:lnTo>
                  <a:lnTo>
                    <a:pt x="266293" y="29591"/>
                  </a:lnTo>
                  <a:lnTo>
                    <a:pt x="276161" y="29591"/>
                  </a:lnTo>
                  <a:lnTo>
                    <a:pt x="276161" y="19723"/>
                  </a:lnTo>
                  <a:close/>
                </a:path>
                <a:path w="621665" h="29845">
                  <a:moveTo>
                    <a:pt x="345211" y="19723"/>
                  </a:moveTo>
                  <a:lnTo>
                    <a:pt x="335343" y="19723"/>
                  </a:lnTo>
                  <a:lnTo>
                    <a:pt x="335343" y="9867"/>
                  </a:lnTo>
                  <a:lnTo>
                    <a:pt x="325475" y="9867"/>
                  </a:lnTo>
                  <a:lnTo>
                    <a:pt x="315607" y="9867"/>
                  </a:lnTo>
                  <a:lnTo>
                    <a:pt x="315607" y="19723"/>
                  </a:lnTo>
                  <a:lnTo>
                    <a:pt x="305752" y="19723"/>
                  </a:lnTo>
                  <a:lnTo>
                    <a:pt x="305752" y="9867"/>
                  </a:lnTo>
                  <a:lnTo>
                    <a:pt x="295884" y="9867"/>
                  </a:lnTo>
                  <a:lnTo>
                    <a:pt x="295884" y="19723"/>
                  </a:lnTo>
                  <a:lnTo>
                    <a:pt x="286029" y="19723"/>
                  </a:lnTo>
                  <a:lnTo>
                    <a:pt x="286029" y="29591"/>
                  </a:lnTo>
                  <a:lnTo>
                    <a:pt x="295897" y="29591"/>
                  </a:lnTo>
                  <a:lnTo>
                    <a:pt x="295897" y="19735"/>
                  </a:lnTo>
                  <a:lnTo>
                    <a:pt x="305752" y="19735"/>
                  </a:lnTo>
                  <a:lnTo>
                    <a:pt x="305752" y="29591"/>
                  </a:lnTo>
                  <a:lnTo>
                    <a:pt x="315607" y="29591"/>
                  </a:lnTo>
                  <a:lnTo>
                    <a:pt x="325475" y="29591"/>
                  </a:lnTo>
                  <a:lnTo>
                    <a:pt x="335343" y="29591"/>
                  </a:lnTo>
                  <a:lnTo>
                    <a:pt x="345211" y="29591"/>
                  </a:lnTo>
                  <a:lnTo>
                    <a:pt x="345211" y="19723"/>
                  </a:lnTo>
                  <a:close/>
                </a:path>
                <a:path w="621665" h="29845">
                  <a:moveTo>
                    <a:pt x="384657" y="9867"/>
                  </a:moveTo>
                  <a:lnTo>
                    <a:pt x="374789" y="9867"/>
                  </a:lnTo>
                  <a:lnTo>
                    <a:pt x="364934" y="9867"/>
                  </a:lnTo>
                  <a:lnTo>
                    <a:pt x="355066" y="9867"/>
                  </a:lnTo>
                  <a:lnTo>
                    <a:pt x="355066" y="19735"/>
                  </a:lnTo>
                  <a:lnTo>
                    <a:pt x="364921" y="19735"/>
                  </a:lnTo>
                  <a:lnTo>
                    <a:pt x="374789" y="19735"/>
                  </a:lnTo>
                  <a:lnTo>
                    <a:pt x="374789" y="29591"/>
                  </a:lnTo>
                  <a:lnTo>
                    <a:pt x="384657" y="29591"/>
                  </a:lnTo>
                  <a:lnTo>
                    <a:pt x="384657" y="19735"/>
                  </a:lnTo>
                  <a:lnTo>
                    <a:pt x="384657" y="9867"/>
                  </a:lnTo>
                  <a:close/>
                </a:path>
                <a:path w="621665" h="29845">
                  <a:moveTo>
                    <a:pt x="424116" y="19723"/>
                  </a:moveTo>
                  <a:lnTo>
                    <a:pt x="414248" y="19723"/>
                  </a:lnTo>
                  <a:lnTo>
                    <a:pt x="414248" y="29591"/>
                  </a:lnTo>
                  <a:lnTo>
                    <a:pt x="424116" y="29591"/>
                  </a:lnTo>
                  <a:lnTo>
                    <a:pt x="424116" y="19723"/>
                  </a:lnTo>
                  <a:close/>
                </a:path>
                <a:path w="621665" h="29845">
                  <a:moveTo>
                    <a:pt x="424116" y="0"/>
                  </a:moveTo>
                  <a:lnTo>
                    <a:pt x="414248" y="0"/>
                  </a:lnTo>
                  <a:lnTo>
                    <a:pt x="414248" y="9867"/>
                  </a:lnTo>
                  <a:lnTo>
                    <a:pt x="424116" y="9867"/>
                  </a:lnTo>
                  <a:lnTo>
                    <a:pt x="424116" y="0"/>
                  </a:lnTo>
                  <a:close/>
                </a:path>
                <a:path w="621665" h="29845">
                  <a:moveTo>
                    <a:pt x="463562" y="19723"/>
                  </a:moveTo>
                  <a:lnTo>
                    <a:pt x="453694" y="19723"/>
                  </a:lnTo>
                  <a:lnTo>
                    <a:pt x="443826" y="19723"/>
                  </a:lnTo>
                  <a:lnTo>
                    <a:pt x="443826" y="29591"/>
                  </a:lnTo>
                  <a:lnTo>
                    <a:pt x="453694" y="29591"/>
                  </a:lnTo>
                  <a:lnTo>
                    <a:pt x="463562" y="29591"/>
                  </a:lnTo>
                  <a:lnTo>
                    <a:pt x="463562" y="19723"/>
                  </a:lnTo>
                  <a:close/>
                </a:path>
                <a:path w="621665" h="29845">
                  <a:moveTo>
                    <a:pt x="483285" y="9867"/>
                  </a:moveTo>
                  <a:lnTo>
                    <a:pt x="473430" y="9867"/>
                  </a:lnTo>
                  <a:lnTo>
                    <a:pt x="473430" y="0"/>
                  </a:lnTo>
                  <a:lnTo>
                    <a:pt x="463562" y="0"/>
                  </a:lnTo>
                  <a:lnTo>
                    <a:pt x="453694" y="0"/>
                  </a:lnTo>
                  <a:lnTo>
                    <a:pt x="443839" y="0"/>
                  </a:lnTo>
                  <a:lnTo>
                    <a:pt x="433971" y="0"/>
                  </a:lnTo>
                  <a:lnTo>
                    <a:pt x="433971" y="9867"/>
                  </a:lnTo>
                  <a:lnTo>
                    <a:pt x="473417" y="9867"/>
                  </a:lnTo>
                  <a:lnTo>
                    <a:pt x="473417" y="19735"/>
                  </a:lnTo>
                  <a:lnTo>
                    <a:pt x="483285" y="19735"/>
                  </a:lnTo>
                  <a:lnTo>
                    <a:pt x="483285" y="9867"/>
                  </a:lnTo>
                  <a:close/>
                </a:path>
                <a:path w="621665" h="29845">
                  <a:moveTo>
                    <a:pt x="532599" y="0"/>
                  </a:moveTo>
                  <a:lnTo>
                    <a:pt x="522744" y="0"/>
                  </a:lnTo>
                  <a:lnTo>
                    <a:pt x="512876" y="0"/>
                  </a:lnTo>
                  <a:lnTo>
                    <a:pt x="503008" y="0"/>
                  </a:lnTo>
                  <a:lnTo>
                    <a:pt x="503008" y="9867"/>
                  </a:lnTo>
                  <a:lnTo>
                    <a:pt x="493153" y="9867"/>
                  </a:lnTo>
                  <a:lnTo>
                    <a:pt x="493153" y="0"/>
                  </a:lnTo>
                  <a:lnTo>
                    <a:pt x="483285" y="0"/>
                  </a:lnTo>
                  <a:lnTo>
                    <a:pt x="483285" y="9867"/>
                  </a:lnTo>
                  <a:lnTo>
                    <a:pt x="493141" y="9867"/>
                  </a:lnTo>
                  <a:lnTo>
                    <a:pt x="493141" y="19723"/>
                  </a:lnTo>
                  <a:lnTo>
                    <a:pt x="493141" y="29591"/>
                  </a:lnTo>
                  <a:lnTo>
                    <a:pt x="503008" y="29591"/>
                  </a:lnTo>
                  <a:lnTo>
                    <a:pt x="512876" y="29591"/>
                  </a:lnTo>
                  <a:lnTo>
                    <a:pt x="522744" y="29591"/>
                  </a:lnTo>
                  <a:lnTo>
                    <a:pt x="522744" y="19723"/>
                  </a:lnTo>
                  <a:lnTo>
                    <a:pt x="512876" y="19723"/>
                  </a:lnTo>
                  <a:lnTo>
                    <a:pt x="512876" y="9867"/>
                  </a:lnTo>
                  <a:lnTo>
                    <a:pt x="522732" y="9867"/>
                  </a:lnTo>
                  <a:lnTo>
                    <a:pt x="532599" y="9867"/>
                  </a:lnTo>
                  <a:lnTo>
                    <a:pt x="532599" y="0"/>
                  </a:lnTo>
                  <a:close/>
                </a:path>
                <a:path w="621665" h="29845">
                  <a:moveTo>
                    <a:pt x="572058" y="9867"/>
                  </a:moveTo>
                  <a:lnTo>
                    <a:pt x="562190" y="9867"/>
                  </a:lnTo>
                  <a:lnTo>
                    <a:pt x="562190" y="19723"/>
                  </a:lnTo>
                  <a:lnTo>
                    <a:pt x="552335" y="19723"/>
                  </a:lnTo>
                  <a:lnTo>
                    <a:pt x="552335" y="9867"/>
                  </a:lnTo>
                  <a:lnTo>
                    <a:pt x="542467" y="9867"/>
                  </a:lnTo>
                  <a:lnTo>
                    <a:pt x="542467" y="19723"/>
                  </a:lnTo>
                  <a:lnTo>
                    <a:pt x="542467" y="29591"/>
                  </a:lnTo>
                  <a:lnTo>
                    <a:pt x="552323" y="29591"/>
                  </a:lnTo>
                  <a:lnTo>
                    <a:pt x="562190" y="29591"/>
                  </a:lnTo>
                  <a:lnTo>
                    <a:pt x="562190" y="19735"/>
                  </a:lnTo>
                  <a:lnTo>
                    <a:pt x="572058" y="19735"/>
                  </a:lnTo>
                  <a:lnTo>
                    <a:pt x="572058" y="9867"/>
                  </a:lnTo>
                  <a:close/>
                </a:path>
                <a:path w="621665" h="29845">
                  <a:moveTo>
                    <a:pt x="621372" y="0"/>
                  </a:moveTo>
                  <a:lnTo>
                    <a:pt x="611505" y="0"/>
                  </a:lnTo>
                  <a:lnTo>
                    <a:pt x="601637" y="0"/>
                  </a:lnTo>
                  <a:lnTo>
                    <a:pt x="601637" y="9867"/>
                  </a:lnTo>
                  <a:lnTo>
                    <a:pt x="601637" y="19735"/>
                  </a:lnTo>
                  <a:lnTo>
                    <a:pt x="611505" y="19735"/>
                  </a:lnTo>
                  <a:lnTo>
                    <a:pt x="621372" y="19735"/>
                  </a:lnTo>
                  <a:lnTo>
                    <a:pt x="621372" y="9867"/>
                  </a:lnTo>
                  <a:lnTo>
                    <a:pt x="62137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/>
            <p:cNvSpPr/>
            <p:nvPr/>
          </p:nvSpPr>
          <p:spPr>
            <a:xfrm>
              <a:off x="511009" y="5893231"/>
              <a:ext cx="641350" cy="29845"/>
            </a:xfrm>
            <a:custGeom>
              <a:avLst/>
              <a:gdLst/>
              <a:ahLst/>
              <a:cxnLst/>
              <a:rect l="l" t="t" r="r" b="b"/>
              <a:pathLst>
                <a:path w="641350" h="29845">
                  <a:moveTo>
                    <a:pt x="49326" y="19723"/>
                  </a:moveTo>
                  <a:lnTo>
                    <a:pt x="39458" y="19723"/>
                  </a:lnTo>
                  <a:lnTo>
                    <a:pt x="39458" y="9867"/>
                  </a:lnTo>
                  <a:lnTo>
                    <a:pt x="29591" y="9867"/>
                  </a:lnTo>
                  <a:lnTo>
                    <a:pt x="29591" y="19723"/>
                  </a:lnTo>
                  <a:lnTo>
                    <a:pt x="19735" y="19723"/>
                  </a:lnTo>
                  <a:lnTo>
                    <a:pt x="9867" y="19723"/>
                  </a:lnTo>
                  <a:lnTo>
                    <a:pt x="9867" y="9867"/>
                  </a:lnTo>
                  <a:lnTo>
                    <a:pt x="0" y="9867"/>
                  </a:lnTo>
                  <a:lnTo>
                    <a:pt x="0" y="19735"/>
                  </a:lnTo>
                  <a:lnTo>
                    <a:pt x="9867" y="19735"/>
                  </a:lnTo>
                  <a:lnTo>
                    <a:pt x="9867" y="29591"/>
                  </a:lnTo>
                  <a:lnTo>
                    <a:pt x="19735" y="29591"/>
                  </a:lnTo>
                  <a:lnTo>
                    <a:pt x="29603" y="29591"/>
                  </a:lnTo>
                  <a:lnTo>
                    <a:pt x="29603" y="19735"/>
                  </a:lnTo>
                  <a:lnTo>
                    <a:pt x="39458" y="19735"/>
                  </a:lnTo>
                  <a:lnTo>
                    <a:pt x="39458" y="29591"/>
                  </a:lnTo>
                  <a:lnTo>
                    <a:pt x="49326" y="29591"/>
                  </a:lnTo>
                  <a:lnTo>
                    <a:pt x="49326" y="19723"/>
                  </a:lnTo>
                  <a:close/>
                </a:path>
                <a:path w="641350" h="29845">
                  <a:moveTo>
                    <a:pt x="157822" y="9867"/>
                  </a:moveTo>
                  <a:lnTo>
                    <a:pt x="147955" y="9867"/>
                  </a:lnTo>
                  <a:lnTo>
                    <a:pt x="147955" y="19723"/>
                  </a:lnTo>
                  <a:lnTo>
                    <a:pt x="138087" y="19723"/>
                  </a:lnTo>
                  <a:lnTo>
                    <a:pt x="128231" y="19723"/>
                  </a:lnTo>
                  <a:lnTo>
                    <a:pt x="128231" y="9867"/>
                  </a:lnTo>
                  <a:lnTo>
                    <a:pt x="118364" y="9867"/>
                  </a:lnTo>
                  <a:lnTo>
                    <a:pt x="108508" y="9867"/>
                  </a:lnTo>
                  <a:lnTo>
                    <a:pt x="98640" y="9867"/>
                  </a:lnTo>
                  <a:lnTo>
                    <a:pt x="98640" y="19723"/>
                  </a:lnTo>
                  <a:lnTo>
                    <a:pt x="88773" y="19723"/>
                  </a:lnTo>
                  <a:lnTo>
                    <a:pt x="88773" y="9867"/>
                  </a:lnTo>
                  <a:lnTo>
                    <a:pt x="78905" y="9867"/>
                  </a:lnTo>
                  <a:lnTo>
                    <a:pt x="78905" y="19723"/>
                  </a:lnTo>
                  <a:lnTo>
                    <a:pt x="69049" y="19723"/>
                  </a:lnTo>
                  <a:lnTo>
                    <a:pt x="59182" y="19723"/>
                  </a:lnTo>
                  <a:lnTo>
                    <a:pt x="59182" y="29591"/>
                  </a:lnTo>
                  <a:lnTo>
                    <a:pt x="69049" y="29591"/>
                  </a:lnTo>
                  <a:lnTo>
                    <a:pt x="78917" y="29591"/>
                  </a:lnTo>
                  <a:lnTo>
                    <a:pt x="78917" y="19735"/>
                  </a:lnTo>
                  <a:lnTo>
                    <a:pt x="88773" y="19735"/>
                  </a:lnTo>
                  <a:lnTo>
                    <a:pt x="88773" y="29591"/>
                  </a:lnTo>
                  <a:lnTo>
                    <a:pt x="98640" y="29591"/>
                  </a:lnTo>
                  <a:lnTo>
                    <a:pt x="108508" y="29591"/>
                  </a:lnTo>
                  <a:lnTo>
                    <a:pt x="108508" y="19735"/>
                  </a:lnTo>
                  <a:lnTo>
                    <a:pt x="118364" y="19735"/>
                  </a:lnTo>
                  <a:lnTo>
                    <a:pt x="118364" y="29591"/>
                  </a:lnTo>
                  <a:lnTo>
                    <a:pt x="128219" y="29591"/>
                  </a:lnTo>
                  <a:lnTo>
                    <a:pt x="138087" y="29591"/>
                  </a:lnTo>
                  <a:lnTo>
                    <a:pt x="147955" y="29591"/>
                  </a:lnTo>
                  <a:lnTo>
                    <a:pt x="157822" y="29591"/>
                  </a:lnTo>
                  <a:lnTo>
                    <a:pt x="157822" y="19735"/>
                  </a:lnTo>
                  <a:lnTo>
                    <a:pt x="157822" y="9867"/>
                  </a:lnTo>
                  <a:close/>
                </a:path>
                <a:path w="641350" h="29845">
                  <a:moveTo>
                    <a:pt x="246583" y="9867"/>
                  </a:moveTo>
                  <a:lnTo>
                    <a:pt x="236728" y="9867"/>
                  </a:lnTo>
                  <a:lnTo>
                    <a:pt x="226860" y="9867"/>
                  </a:lnTo>
                  <a:lnTo>
                    <a:pt x="216992" y="9867"/>
                  </a:lnTo>
                  <a:lnTo>
                    <a:pt x="216992" y="19723"/>
                  </a:lnTo>
                  <a:lnTo>
                    <a:pt x="207137" y="19723"/>
                  </a:lnTo>
                  <a:lnTo>
                    <a:pt x="207137" y="9867"/>
                  </a:lnTo>
                  <a:lnTo>
                    <a:pt x="197269" y="9867"/>
                  </a:lnTo>
                  <a:lnTo>
                    <a:pt x="187413" y="9867"/>
                  </a:lnTo>
                  <a:lnTo>
                    <a:pt x="177546" y="9867"/>
                  </a:lnTo>
                  <a:lnTo>
                    <a:pt x="177546" y="19723"/>
                  </a:lnTo>
                  <a:lnTo>
                    <a:pt x="177546" y="29591"/>
                  </a:lnTo>
                  <a:lnTo>
                    <a:pt x="187413" y="29591"/>
                  </a:lnTo>
                  <a:lnTo>
                    <a:pt x="187413" y="19735"/>
                  </a:lnTo>
                  <a:lnTo>
                    <a:pt x="197269" y="19735"/>
                  </a:lnTo>
                  <a:lnTo>
                    <a:pt x="207124" y="19735"/>
                  </a:lnTo>
                  <a:lnTo>
                    <a:pt x="207124" y="29591"/>
                  </a:lnTo>
                  <a:lnTo>
                    <a:pt x="216992" y="29591"/>
                  </a:lnTo>
                  <a:lnTo>
                    <a:pt x="226860" y="29591"/>
                  </a:lnTo>
                  <a:lnTo>
                    <a:pt x="236728" y="29591"/>
                  </a:lnTo>
                  <a:lnTo>
                    <a:pt x="236728" y="19735"/>
                  </a:lnTo>
                  <a:lnTo>
                    <a:pt x="246583" y="19735"/>
                  </a:lnTo>
                  <a:lnTo>
                    <a:pt x="246583" y="9867"/>
                  </a:lnTo>
                  <a:close/>
                </a:path>
                <a:path w="641350" h="29845">
                  <a:moveTo>
                    <a:pt x="345211" y="19723"/>
                  </a:moveTo>
                  <a:lnTo>
                    <a:pt x="335356" y="19723"/>
                  </a:lnTo>
                  <a:lnTo>
                    <a:pt x="325488" y="19723"/>
                  </a:lnTo>
                  <a:lnTo>
                    <a:pt x="325488" y="9867"/>
                  </a:lnTo>
                  <a:lnTo>
                    <a:pt x="315620" y="9867"/>
                  </a:lnTo>
                  <a:lnTo>
                    <a:pt x="315620" y="19723"/>
                  </a:lnTo>
                  <a:lnTo>
                    <a:pt x="305765" y="19723"/>
                  </a:lnTo>
                  <a:lnTo>
                    <a:pt x="305765" y="9867"/>
                  </a:lnTo>
                  <a:lnTo>
                    <a:pt x="295897" y="9867"/>
                  </a:lnTo>
                  <a:lnTo>
                    <a:pt x="286029" y="9867"/>
                  </a:lnTo>
                  <a:lnTo>
                    <a:pt x="286029" y="19723"/>
                  </a:lnTo>
                  <a:lnTo>
                    <a:pt x="286029" y="29591"/>
                  </a:lnTo>
                  <a:lnTo>
                    <a:pt x="295897" y="29591"/>
                  </a:lnTo>
                  <a:lnTo>
                    <a:pt x="345211" y="29591"/>
                  </a:lnTo>
                  <a:lnTo>
                    <a:pt x="345211" y="19723"/>
                  </a:lnTo>
                  <a:close/>
                </a:path>
                <a:path w="641350" h="29845">
                  <a:moveTo>
                    <a:pt x="424116" y="9867"/>
                  </a:moveTo>
                  <a:lnTo>
                    <a:pt x="414261" y="9867"/>
                  </a:lnTo>
                  <a:lnTo>
                    <a:pt x="404393" y="9867"/>
                  </a:lnTo>
                  <a:lnTo>
                    <a:pt x="404393" y="19723"/>
                  </a:lnTo>
                  <a:lnTo>
                    <a:pt x="394525" y="19723"/>
                  </a:lnTo>
                  <a:lnTo>
                    <a:pt x="394525" y="9867"/>
                  </a:lnTo>
                  <a:lnTo>
                    <a:pt x="384670" y="9867"/>
                  </a:lnTo>
                  <a:lnTo>
                    <a:pt x="355079" y="9867"/>
                  </a:lnTo>
                  <a:lnTo>
                    <a:pt x="355079" y="19723"/>
                  </a:lnTo>
                  <a:lnTo>
                    <a:pt x="355079" y="29591"/>
                  </a:lnTo>
                  <a:lnTo>
                    <a:pt x="364947" y="29591"/>
                  </a:lnTo>
                  <a:lnTo>
                    <a:pt x="364947" y="19735"/>
                  </a:lnTo>
                  <a:lnTo>
                    <a:pt x="374802" y="19735"/>
                  </a:lnTo>
                  <a:lnTo>
                    <a:pt x="374802" y="29591"/>
                  </a:lnTo>
                  <a:lnTo>
                    <a:pt x="384657" y="29591"/>
                  </a:lnTo>
                  <a:lnTo>
                    <a:pt x="424116" y="29591"/>
                  </a:lnTo>
                  <a:lnTo>
                    <a:pt x="424116" y="19735"/>
                  </a:lnTo>
                  <a:lnTo>
                    <a:pt x="424116" y="9867"/>
                  </a:lnTo>
                  <a:close/>
                </a:path>
                <a:path w="641350" h="29845">
                  <a:moveTo>
                    <a:pt x="522744" y="19723"/>
                  </a:moveTo>
                  <a:lnTo>
                    <a:pt x="512889" y="19723"/>
                  </a:lnTo>
                  <a:lnTo>
                    <a:pt x="512889" y="9867"/>
                  </a:lnTo>
                  <a:lnTo>
                    <a:pt x="503021" y="9867"/>
                  </a:lnTo>
                  <a:lnTo>
                    <a:pt x="503021" y="19723"/>
                  </a:lnTo>
                  <a:lnTo>
                    <a:pt x="493166" y="19723"/>
                  </a:lnTo>
                  <a:lnTo>
                    <a:pt x="483298" y="19723"/>
                  </a:lnTo>
                  <a:lnTo>
                    <a:pt x="483298" y="9867"/>
                  </a:lnTo>
                  <a:lnTo>
                    <a:pt x="473430" y="9867"/>
                  </a:lnTo>
                  <a:lnTo>
                    <a:pt x="433984" y="9867"/>
                  </a:lnTo>
                  <a:lnTo>
                    <a:pt x="433984" y="19735"/>
                  </a:lnTo>
                  <a:lnTo>
                    <a:pt x="443839" y="19735"/>
                  </a:lnTo>
                  <a:lnTo>
                    <a:pt x="443839" y="29591"/>
                  </a:lnTo>
                  <a:lnTo>
                    <a:pt x="453707" y="29591"/>
                  </a:lnTo>
                  <a:lnTo>
                    <a:pt x="453707" y="19735"/>
                  </a:lnTo>
                  <a:lnTo>
                    <a:pt x="463562" y="19735"/>
                  </a:lnTo>
                  <a:lnTo>
                    <a:pt x="473430" y="19735"/>
                  </a:lnTo>
                  <a:lnTo>
                    <a:pt x="473430" y="29591"/>
                  </a:lnTo>
                  <a:lnTo>
                    <a:pt x="483298" y="29591"/>
                  </a:lnTo>
                  <a:lnTo>
                    <a:pt x="493153" y="29591"/>
                  </a:lnTo>
                  <a:lnTo>
                    <a:pt x="503021" y="29591"/>
                  </a:lnTo>
                  <a:lnTo>
                    <a:pt x="503021" y="19735"/>
                  </a:lnTo>
                  <a:lnTo>
                    <a:pt x="512876" y="19735"/>
                  </a:lnTo>
                  <a:lnTo>
                    <a:pt x="512876" y="29591"/>
                  </a:lnTo>
                  <a:lnTo>
                    <a:pt x="522744" y="29591"/>
                  </a:lnTo>
                  <a:lnTo>
                    <a:pt x="522744" y="19723"/>
                  </a:lnTo>
                  <a:close/>
                </a:path>
                <a:path w="641350" h="29845">
                  <a:moveTo>
                    <a:pt x="581926" y="0"/>
                  </a:moveTo>
                  <a:lnTo>
                    <a:pt x="572058" y="0"/>
                  </a:lnTo>
                  <a:lnTo>
                    <a:pt x="572058" y="9867"/>
                  </a:lnTo>
                  <a:lnTo>
                    <a:pt x="562203" y="9867"/>
                  </a:lnTo>
                  <a:lnTo>
                    <a:pt x="552335" y="9867"/>
                  </a:lnTo>
                  <a:lnTo>
                    <a:pt x="542467" y="9867"/>
                  </a:lnTo>
                  <a:lnTo>
                    <a:pt x="542467" y="19723"/>
                  </a:lnTo>
                  <a:lnTo>
                    <a:pt x="532612" y="19723"/>
                  </a:lnTo>
                  <a:lnTo>
                    <a:pt x="532612" y="29591"/>
                  </a:lnTo>
                  <a:lnTo>
                    <a:pt x="542480" y="29591"/>
                  </a:lnTo>
                  <a:lnTo>
                    <a:pt x="542480" y="19735"/>
                  </a:lnTo>
                  <a:lnTo>
                    <a:pt x="552335" y="19735"/>
                  </a:lnTo>
                  <a:lnTo>
                    <a:pt x="552335" y="29591"/>
                  </a:lnTo>
                  <a:lnTo>
                    <a:pt x="562203" y="29591"/>
                  </a:lnTo>
                  <a:lnTo>
                    <a:pt x="562203" y="19735"/>
                  </a:lnTo>
                  <a:lnTo>
                    <a:pt x="572071" y="19735"/>
                  </a:lnTo>
                  <a:lnTo>
                    <a:pt x="572071" y="9867"/>
                  </a:lnTo>
                  <a:lnTo>
                    <a:pt x="581926" y="9867"/>
                  </a:lnTo>
                  <a:lnTo>
                    <a:pt x="581926" y="0"/>
                  </a:lnTo>
                  <a:close/>
                </a:path>
                <a:path w="641350" h="29845">
                  <a:moveTo>
                    <a:pt x="601649" y="9867"/>
                  </a:moveTo>
                  <a:lnTo>
                    <a:pt x="591781" y="9867"/>
                  </a:lnTo>
                  <a:lnTo>
                    <a:pt x="591781" y="19735"/>
                  </a:lnTo>
                  <a:lnTo>
                    <a:pt x="601649" y="19735"/>
                  </a:lnTo>
                  <a:lnTo>
                    <a:pt x="601649" y="9867"/>
                  </a:lnTo>
                  <a:close/>
                </a:path>
                <a:path w="641350" h="29845">
                  <a:moveTo>
                    <a:pt x="631240" y="9867"/>
                  </a:moveTo>
                  <a:lnTo>
                    <a:pt x="621385" y="9867"/>
                  </a:lnTo>
                  <a:lnTo>
                    <a:pt x="621385" y="0"/>
                  </a:lnTo>
                  <a:lnTo>
                    <a:pt x="611517" y="0"/>
                  </a:lnTo>
                  <a:lnTo>
                    <a:pt x="601649" y="0"/>
                  </a:lnTo>
                  <a:lnTo>
                    <a:pt x="601649" y="9867"/>
                  </a:lnTo>
                  <a:lnTo>
                    <a:pt x="611517" y="9867"/>
                  </a:lnTo>
                  <a:lnTo>
                    <a:pt x="621372" y="9867"/>
                  </a:lnTo>
                  <a:lnTo>
                    <a:pt x="621372" y="19735"/>
                  </a:lnTo>
                  <a:lnTo>
                    <a:pt x="631240" y="19735"/>
                  </a:lnTo>
                  <a:lnTo>
                    <a:pt x="631240" y="9867"/>
                  </a:lnTo>
                  <a:close/>
                </a:path>
                <a:path w="641350" h="29845">
                  <a:moveTo>
                    <a:pt x="641108" y="0"/>
                  </a:moveTo>
                  <a:lnTo>
                    <a:pt x="631240" y="0"/>
                  </a:lnTo>
                  <a:lnTo>
                    <a:pt x="631240" y="9867"/>
                  </a:lnTo>
                  <a:lnTo>
                    <a:pt x="641108" y="9867"/>
                  </a:lnTo>
                  <a:lnTo>
                    <a:pt x="64110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511009" y="5912954"/>
              <a:ext cx="641350" cy="40005"/>
            </a:xfrm>
            <a:custGeom>
              <a:avLst/>
              <a:gdLst/>
              <a:ahLst/>
              <a:cxnLst/>
              <a:rect l="l" t="t" r="r" b="b"/>
              <a:pathLst>
                <a:path w="641350" h="40004">
                  <a:moveTo>
                    <a:pt x="69049" y="19735"/>
                  </a:moveTo>
                  <a:lnTo>
                    <a:pt x="69049" y="19735"/>
                  </a:lnTo>
                  <a:lnTo>
                    <a:pt x="0" y="19735"/>
                  </a:lnTo>
                  <a:lnTo>
                    <a:pt x="0" y="29591"/>
                  </a:lnTo>
                  <a:lnTo>
                    <a:pt x="0" y="39458"/>
                  </a:lnTo>
                  <a:lnTo>
                    <a:pt x="9867" y="39458"/>
                  </a:lnTo>
                  <a:lnTo>
                    <a:pt x="9867" y="29603"/>
                  </a:lnTo>
                  <a:lnTo>
                    <a:pt x="19735" y="29603"/>
                  </a:lnTo>
                  <a:lnTo>
                    <a:pt x="29591" y="29603"/>
                  </a:lnTo>
                  <a:lnTo>
                    <a:pt x="39458" y="29603"/>
                  </a:lnTo>
                  <a:lnTo>
                    <a:pt x="49326" y="29603"/>
                  </a:lnTo>
                  <a:lnTo>
                    <a:pt x="59182" y="29603"/>
                  </a:lnTo>
                  <a:lnTo>
                    <a:pt x="59182" y="39458"/>
                  </a:lnTo>
                  <a:lnTo>
                    <a:pt x="69049" y="39458"/>
                  </a:lnTo>
                  <a:lnTo>
                    <a:pt x="69049" y="29603"/>
                  </a:lnTo>
                  <a:lnTo>
                    <a:pt x="69049" y="19735"/>
                  </a:lnTo>
                  <a:close/>
                </a:path>
                <a:path w="641350" h="40004">
                  <a:moveTo>
                    <a:pt x="108508" y="9867"/>
                  </a:moveTo>
                  <a:lnTo>
                    <a:pt x="98640" y="9867"/>
                  </a:lnTo>
                  <a:lnTo>
                    <a:pt x="88773" y="9867"/>
                  </a:lnTo>
                  <a:lnTo>
                    <a:pt x="78905" y="9867"/>
                  </a:lnTo>
                  <a:lnTo>
                    <a:pt x="78905" y="19735"/>
                  </a:lnTo>
                  <a:lnTo>
                    <a:pt x="88773" y="19735"/>
                  </a:lnTo>
                  <a:lnTo>
                    <a:pt x="88773" y="29591"/>
                  </a:lnTo>
                  <a:lnTo>
                    <a:pt x="78905" y="29591"/>
                  </a:lnTo>
                  <a:lnTo>
                    <a:pt x="78905" y="39458"/>
                  </a:lnTo>
                  <a:lnTo>
                    <a:pt x="88773" y="39458"/>
                  </a:lnTo>
                  <a:lnTo>
                    <a:pt x="88773" y="29603"/>
                  </a:lnTo>
                  <a:lnTo>
                    <a:pt x="98640" y="29603"/>
                  </a:lnTo>
                  <a:lnTo>
                    <a:pt x="108508" y="29603"/>
                  </a:lnTo>
                  <a:lnTo>
                    <a:pt x="108508" y="19735"/>
                  </a:lnTo>
                  <a:lnTo>
                    <a:pt x="108508" y="9867"/>
                  </a:lnTo>
                  <a:close/>
                </a:path>
                <a:path w="641350" h="40004">
                  <a:moveTo>
                    <a:pt x="138087" y="29591"/>
                  </a:moveTo>
                  <a:lnTo>
                    <a:pt x="128231" y="29591"/>
                  </a:lnTo>
                  <a:lnTo>
                    <a:pt x="118364" y="29591"/>
                  </a:lnTo>
                  <a:lnTo>
                    <a:pt x="118364" y="39458"/>
                  </a:lnTo>
                  <a:lnTo>
                    <a:pt x="128219" y="39458"/>
                  </a:lnTo>
                  <a:lnTo>
                    <a:pt x="138087" y="39458"/>
                  </a:lnTo>
                  <a:lnTo>
                    <a:pt x="138087" y="29591"/>
                  </a:lnTo>
                  <a:close/>
                </a:path>
                <a:path w="641350" h="40004">
                  <a:moveTo>
                    <a:pt x="157822" y="9867"/>
                  </a:moveTo>
                  <a:lnTo>
                    <a:pt x="147955" y="9867"/>
                  </a:lnTo>
                  <a:lnTo>
                    <a:pt x="147955" y="19735"/>
                  </a:lnTo>
                  <a:lnTo>
                    <a:pt x="157822" y="19735"/>
                  </a:lnTo>
                  <a:lnTo>
                    <a:pt x="157822" y="9867"/>
                  </a:lnTo>
                  <a:close/>
                </a:path>
                <a:path w="641350" h="40004">
                  <a:moveTo>
                    <a:pt x="177546" y="9867"/>
                  </a:moveTo>
                  <a:lnTo>
                    <a:pt x="167678" y="9867"/>
                  </a:lnTo>
                  <a:lnTo>
                    <a:pt x="167678" y="19735"/>
                  </a:lnTo>
                  <a:lnTo>
                    <a:pt x="167678" y="29591"/>
                  </a:lnTo>
                  <a:lnTo>
                    <a:pt x="157822" y="29591"/>
                  </a:lnTo>
                  <a:lnTo>
                    <a:pt x="147955" y="29591"/>
                  </a:lnTo>
                  <a:lnTo>
                    <a:pt x="147955" y="39458"/>
                  </a:lnTo>
                  <a:lnTo>
                    <a:pt x="157810" y="39458"/>
                  </a:lnTo>
                  <a:lnTo>
                    <a:pt x="167678" y="39458"/>
                  </a:lnTo>
                  <a:lnTo>
                    <a:pt x="167678" y="29603"/>
                  </a:lnTo>
                  <a:lnTo>
                    <a:pt x="177546" y="29603"/>
                  </a:lnTo>
                  <a:lnTo>
                    <a:pt x="177546" y="19735"/>
                  </a:lnTo>
                  <a:lnTo>
                    <a:pt x="177546" y="9867"/>
                  </a:lnTo>
                  <a:close/>
                </a:path>
                <a:path w="641350" h="40004">
                  <a:moveTo>
                    <a:pt x="216992" y="9867"/>
                  </a:moveTo>
                  <a:lnTo>
                    <a:pt x="207124" y="9867"/>
                  </a:lnTo>
                  <a:lnTo>
                    <a:pt x="207124" y="19735"/>
                  </a:lnTo>
                  <a:lnTo>
                    <a:pt x="207124" y="29591"/>
                  </a:lnTo>
                  <a:lnTo>
                    <a:pt x="197269" y="29591"/>
                  </a:lnTo>
                  <a:lnTo>
                    <a:pt x="187401" y="29591"/>
                  </a:lnTo>
                  <a:lnTo>
                    <a:pt x="187401" y="39458"/>
                  </a:lnTo>
                  <a:lnTo>
                    <a:pt x="197269" y="39458"/>
                  </a:lnTo>
                  <a:lnTo>
                    <a:pt x="207137" y="39458"/>
                  </a:lnTo>
                  <a:lnTo>
                    <a:pt x="207137" y="29603"/>
                  </a:lnTo>
                  <a:lnTo>
                    <a:pt x="216992" y="29603"/>
                  </a:lnTo>
                  <a:lnTo>
                    <a:pt x="216992" y="19735"/>
                  </a:lnTo>
                  <a:lnTo>
                    <a:pt x="216992" y="9867"/>
                  </a:lnTo>
                  <a:close/>
                </a:path>
                <a:path w="641350" h="40004">
                  <a:moveTo>
                    <a:pt x="256451" y="19735"/>
                  </a:moveTo>
                  <a:lnTo>
                    <a:pt x="246583" y="19735"/>
                  </a:lnTo>
                  <a:lnTo>
                    <a:pt x="236728" y="19735"/>
                  </a:lnTo>
                  <a:lnTo>
                    <a:pt x="236728" y="9867"/>
                  </a:lnTo>
                  <a:lnTo>
                    <a:pt x="226860" y="9867"/>
                  </a:lnTo>
                  <a:lnTo>
                    <a:pt x="226860" y="19735"/>
                  </a:lnTo>
                  <a:lnTo>
                    <a:pt x="226860" y="29603"/>
                  </a:lnTo>
                  <a:lnTo>
                    <a:pt x="236715" y="29603"/>
                  </a:lnTo>
                  <a:lnTo>
                    <a:pt x="236715" y="39458"/>
                  </a:lnTo>
                  <a:lnTo>
                    <a:pt x="246583" y="39458"/>
                  </a:lnTo>
                  <a:lnTo>
                    <a:pt x="246583" y="29603"/>
                  </a:lnTo>
                  <a:lnTo>
                    <a:pt x="256451" y="29603"/>
                  </a:lnTo>
                  <a:lnTo>
                    <a:pt x="256451" y="19735"/>
                  </a:lnTo>
                  <a:close/>
                </a:path>
                <a:path w="641350" h="40004">
                  <a:moveTo>
                    <a:pt x="276174" y="9867"/>
                  </a:moveTo>
                  <a:lnTo>
                    <a:pt x="266306" y="9867"/>
                  </a:lnTo>
                  <a:lnTo>
                    <a:pt x="266306" y="19735"/>
                  </a:lnTo>
                  <a:lnTo>
                    <a:pt x="276174" y="19735"/>
                  </a:lnTo>
                  <a:lnTo>
                    <a:pt x="276174" y="9867"/>
                  </a:lnTo>
                  <a:close/>
                </a:path>
                <a:path w="641350" h="40004">
                  <a:moveTo>
                    <a:pt x="305765" y="9867"/>
                  </a:moveTo>
                  <a:lnTo>
                    <a:pt x="295897" y="9867"/>
                  </a:lnTo>
                  <a:lnTo>
                    <a:pt x="295897" y="19735"/>
                  </a:lnTo>
                  <a:lnTo>
                    <a:pt x="295897" y="29603"/>
                  </a:lnTo>
                  <a:lnTo>
                    <a:pt x="305765" y="29603"/>
                  </a:lnTo>
                  <a:lnTo>
                    <a:pt x="305765" y="19735"/>
                  </a:lnTo>
                  <a:lnTo>
                    <a:pt x="305765" y="9867"/>
                  </a:lnTo>
                  <a:close/>
                </a:path>
                <a:path w="641350" h="40004">
                  <a:moveTo>
                    <a:pt x="325488" y="19735"/>
                  </a:moveTo>
                  <a:lnTo>
                    <a:pt x="315620" y="19735"/>
                  </a:lnTo>
                  <a:lnTo>
                    <a:pt x="315620" y="29603"/>
                  </a:lnTo>
                  <a:lnTo>
                    <a:pt x="325488" y="29603"/>
                  </a:lnTo>
                  <a:lnTo>
                    <a:pt x="325488" y="19735"/>
                  </a:lnTo>
                  <a:close/>
                </a:path>
                <a:path w="641350" h="40004">
                  <a:moveTo>
                    <a:pt x="355079" y="19735"/>
                  </a:moveTo>
                  <a:lnTo>
                    <a:pt x="345211" y="19735"/>
                  </a:lnTo>
                  <a:lnTo>
                    <a:pt x="345211" y="9867"/>
                  </a:lnTo>
                  <a:lnTo>
                    <a:pt x="335343" y="9867"/>
                  </a:lnTo>
                  <a:lnTo>
                    <a:pt x="335343" y="19735"/>
                  </a:lnTo>
                  <a:lnTo>
                    <a:pt x="335343" y="29603"/>
                  </a:lnTo>
                  <a:lnTo>
                    <a:pt x="345211" y="29603"/>
                  </a:lnTo>
                  <a:lnTo>
                    <a:pt x="355079" y="29603"/>
                  </a:lnTo>
                  <a:lnTo>
                    <a:pt x="355079" y="19735"/>
                  </a:lnTo>
                  <a:close/>
                </a:path>
                <a:path w="641350" h="40004">
                  <a:moveTo>
                    <a:pt x="404393" y="9867"/>
                  </a:moveTo>
                  <a:lnTo>
                    <a:pt x="394525" y="9867"/>
                  </a:lnTo>
                  <a:lnTo>
                    <a:pt x="384657" y="9867"/>
                  </a:lnTo>
                  <a:lnTo>
                    <a:pt x="384657" y="19735"/>
                  </a:lnTo>
                  <a:lnTo>
                    <a:pt x="384657" y="29603"/>
                  </a:lnTo>
                  <a:lnTo>
                    <a:pt x="394525" y="29603"/>
                  </a:lnTo>
                  <a:lnTo>
                    <a:pt x="404393" y="29603"/>
                  </a:lnTo>
                  <a:lnTo>
                    <a:pt x="404393" y="19735"/>
                  </a:lnTo>
                  <a:lnTo>
                    <a:pt x="404393" y="9867"/>
                  </a:lnTo>
                  <a:close/>
                </a:path>
                <a:path w="641350" h="40004">
                  <a:moveTo>
                    <a:pt x="443852" y="9867"/>
                  </a:moveTo>
                  <a:lnTo>
                    <a:pt x="433984" y="9867"/>
                  </a:lnTo>
                  <a:lnTo>
                    <a:pt x="424116" y="9867"/>
                  </a:lnTo>
                  <a:lnTo>
                    <a:pt x="424116" y="19735"/>
                  </a:lnTo>
                  <a:lnTo>
                    <a:pt x="414248" y="19735"/>
                  </a:lnTo>
                  <a:lnTo>
                    <a:pt x="414248" y="29603"/>
                  </a:lnTo>
                  <a:lnTo>
                    <a:pt x="424116" y="29603"/>
                  </a:lnTo>
                  <a:lnTo>
                    <a:pt x="433984" y="29603"/>
                  </a:lnTo>
                  <a:lnTo>
                    <a:pt x="443852" y="29603"/>
                  </a:lnTo>
                  <a:lnTo>
                    <a:pt x="443852" y="19735"/>
                  </a:lnTo>
                  <a:lnTo>
                    <a:pt x="443852" y="9867"/>
                  </a:lnTo>
                  <a:close/>
                </a:path>
                <a:path w="641350" h="40004">
                  <a:moveTo>
                    <a:pt x="493166" y="19735"/>
                  </a:moveTo>
                  <a:lnTo>
                    <a:pt x="483298" y="19735"/>
                  </a:lnTo>
                  <a:lnTo>
                    <a:pt x="473430" y="19735"/>
                  </a:lnTo>
                  <a:lnTo>
                    <a:pt x="463562" y="19735"/>
                  </a:lnTo>
                  <a:lnTo>
                    <a:pt x="463562" y="29603"/>
                  </a:lnTo>
                  <a:lnTo>
                    <a:pt x="473430" y="29603"/>
                  </a:lnTo>
                  <a:lnTo>
                    <a:pt x="483298" y="29603"/>
                  </a:lnTo>
                  <a:lnTo>
                    <a:pt x="493166" y="29603"/>
                  </a:lnTo>
                  <a:lnTo>
                    <a:pt x="493166" y="19735"/>
                  </a:lnTo>
                  <a:close/>
                </a:path>
                <a:path w="641350" h="40004">
                  <a:moveTo>
                    <a:pt x="512889" y="19735"/>
                  </a:moveTo>
                  <a:lnTo>
                    <a:pt x="503021" y="19735"/>
                  </a:lnTo>
                  <a:lnTo>
                    <a:pt x="503021" y="29603"/>
                  </a:lnTo>
                  <a:lnTo>
                    <a:pt x="512889" y="29603"/>
                  </a:lnTo>
                  <a:lnTo>
                    <a:pt x="512889" y="19735"/>
                  </a:lnTo>
                  <a:close/>
                </a:path>
                <a:path w="641350" h="40004">
                  <a:moveTo>
                    <a:pt x="532612" y="19735"/>
                  </a:moveTo>
                  <a:lnTo>
                    <a:pt x="522744" y="19735"/>
                  </a:lnTo>
                  <a:lnTo>
                    <a:pt x="522744" y="29603"/>
                  </a:lnTo>
                  <a:lnTo>
                    <a:pt x="532612" y="29603"/>
                  </a:lnTo>
                  <a:lnTo>
                    <a:pt x="532612" y="19735"/>
                  </a:lnTo>
                  <a:close/>
                </a:path>
                <a:path w="641350" h="40004">
                  <a:moveTo>
                    <a:pt x="581926" y="19735"/>
                  </a:moveTo>
                  <a:lnTo>
                    <a:pt x="572058" y="19735"/>
                  </a:lnTo>
                  <a:lnTo>
                    <a:pt x="572058" y="29603"/>
                  </a:lnTo>
                  <a:lnTo>
                    <a:pt x="581926" y="29603"/>
                  </a:lnTo>
                  <a:lnTo>
                    <a:pt x="581926" y="19735"/>
                  </a:lnTo>
                  <a:close/>
                </a:path>
                <a:path w="641350" h="40004">
                  <a:moveTo>
                    <a:pt x="641108" y="0"/>
                  </a:moveTo>
                  <a:lnTo>
                    <a:pt x="631240" y="0"/>
                  </a:lnTo>
                  <a:lnTo>
                    <a:pt x="631240" y="9867"/>
                  </a:lnTo>
                  <a:lnTo>
                    <a:pt x="621385" y="9867"/>
                  </a:lnTo>
                  <a:lnTo>
                    <a:pt x="621385" y="0"/>
                  </a:lnTo>
                  <a:lnTo>
                    <a:pt x="611517" y="0"/>
                  </a:lnTo>
                  <a:lnTo>
                    <a:pt x="601649" y="0"/>
                  </a:lnTo>
                  <a:lnTo>
                    <a:pt x="552335" y="0"/>
                  </a:lnTo>
                  <a:lnTo>
                    <a:pt x="552335" y="9867"/>
                  </a:lnTo>
                  <a:lnTo>
                    <a:pt x="542467" y="9867"/>
                  </a:lnTo>
                  <a:lnTo>
                    <a:pt x="542467" y="19735"/>
                  </a:lnTo>
                  <a:lnTo>
                    <a:pt x="552335" y="19735"/>
                  </a:lnTo>
                  <a:lnTo>
                    <a:pt x="552335" y="29603"/>
                  </a:lnTo>
                  <a:lnTo>
                    <a:pt x="562203" y="29603"/>
                  </a:lnTo>
                  <a:lnTo>
                    <a:pt x="562203" y="19735"/>
                  </a:lnTo>
                  <a:lnTo>
                    <a:pt x="562203" y="9867"/>
                  </a:lnTo>
                  <a:lnTo>
                    <a:pt x="572058" y="9867"/>
                  </a:lnTo>
                  <a:lnTo>
                    <a:pt x="581926" y="9867"/>
                  </a:lnTo>
                  <a:lnTo>
                    <a:pt x="591781" y="9867"/>
                  </a:lnTo>
                  <a:lnTo>
                    <a:pt x="591781" y="19735"/>
                  </a:lnTo>
                  <a:lnTo>
                    <a:pt x="591781" y="29603"/>
                  </a:lnTo>
                  <a:lnTo>
                    <a:pt x="601649" y="29603"/>
                  </a:lnTo>
                  <a:lnTo>
                    <a:pt x="601649" y="19735"/>
                  </a:lnTo>
                  <a:lnTo>
                    <a:pt x="611517" y="19735"/>
                  </a:lnTo>
                  <a:lnTo>
                    <a:pt x="611517" y="9867"/>
                  </a:lnTo>
                  <a:lnTo>
                    <a:pt x="621372" y="9867"/>
                  </a:lnTo>
                  <a:lnTo>
                    <a:pt x="621372" y="19735"/>
                  </a:lnTo>
                  <a:lnTo>
                    <a:pt x="611517" y="19735"/>
                  </a:lnTo>
                  <a:lnTo>
                    <a:pt x="611517" y="29603"/>
                  </a:lnTo>
                  <a:lnTo>
                    <a:pt x="621372" y="29603"/>
                  </a:lnTo>
                  <a:lnTo>
                    <a:pt x="631240" y="29603"/>
                  </a:lnTo>
                  <a:lnTo>
                    <a:pt x="631240" y="19735"/>
                  </a:lnTo>
                  <a:lnTo>
                    <a:pt x="641108" y="19735"/>
                  </a:lnTo>
                  <a:lnTo>
                    <a:pt x="641108" y="9867"/>
                  </a:lnTo>
                  <a:lnTo>
                    <a:pt x="64110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511009" y="5942545"/>
              <a:ext cx="641350" cy="29845"/>
            </a:xfrm>
            <a:custGeom>
              <a:avLst/>
              <a:gdLst/>
              <a:ahLst/>
              <a:cxnLst/>
              <a:rect l="l" t="t" r="r" b="b"/>
              <a:pathLst>
                <a:path w="641350" h="29845">
                  <a:moveTo>
                    <a:pt x="9867" y="9867"/>
                  </a:moveTo>
                  <a:lnTo>
                    <a:pt x="0" y="9867"/>
                  </a:lnTo>
                  <a:lnTo>
                    <a:pt x="0" y="19735"/>
                  </a:lnTo>
                  <a:lnTo>
                    <a:pt x="0" y="29603"/>
                  </a:lnTo>
                  <a:lnTo>
                    <a:pt x="9867" y="29603"/>
                  </a:lnTo>
                  <a:lnTo>
                    <a:pt x="9867" y="19735"/>
                  </a:lnTo>
                  <a:lnTo>
                    <a:pt x="9867" y="9867"/>
                  </a:lnTo>
                  <a:close/>
                </a:path>
                <a:path w="641350" h="29845">
                  <a:moveTo>
                    <a:pt x="49326" y="9867"/>
                  </a:moveTo>
                  <a:lnTo>
                    <a:pt x="39458" y="9867"/>
                  </a:lnTo>
                  <a:lnTo>
                    <a:pt x="29603" y="9867"/>
                  </a:lnTo>
                  <a:lnTo>
                    <a:pt x="19735" y="9867"/>
                  </a:lnTo>
                  <a:lnTo>
                    <a:pt x="19735" y="19735"/>
                  </a:lnTo>
                  <a:lnTo>
                    <a:pt x="19735" y="29603"/>
                  </a:lnTo>
                  <a:lnTo>
                    <a:pt x="29591" y="29603"/>
                  </a:lnTo>
                  <a:lnTo>
                    <a:pt x="39458" y="29603"/>
                  </a:lnTo>
                  <a:lnTo>
                    <a:pt x="49326" y="29603"/>
                  </a:lnTo>
                  <a:lnTo>
                    <a:pt x="49326" y="19735"/>
                  </a:lnTo>
                  <a:lnTo>
                    <a:pt x="49326" y="9867"/>
                  </a:lnTo>
                  <a:close/>
                </a:path>
                <a:path w="641350" h="29845">
                  <a:moveTo>
                    <a:pt x="69049" y="9867"/>
                  </a:moveTo>
                  <a:lnTo>
                    <a:pt x="59182" y="9867"/>
                  </a:lnTo>
                  <a:lnTo>
                    <a:pt x="59182" y="19735"/>
                  </a:lnTo>
                  <a:lnTo>
                    <a:pt x="59182" y="29603"/>
                  </a:lnTo>
                  <a:lnTo>
                    <a:pt x="69049" y="29603"/>
                  </a:lnTo>
                  <a:lnTo>
                    <a:pt x="69049" y="19735"/>
                  </a:lnTo>
                  <a:lnTo>
                    <a:pt x="69049" y="9867"/>
                  </a:lnTo>
                  <a:close/>
                </a:path>
                <a:path w="641350" h="29845">
                  <a:moveTo>
                    <a:pt x="98640" y="19735"/>
                  </a:moveTo>
                  <a:lnTo>
                    <a:pt x="88773" y="19735"/>
                  </a:lnTo>
                  <a:lnTo>
                    <a:pt x="78905" y="19735"/>
                  </a:lnTo>
                  <a:lnTo>
                    <a:pt x="78905" y="29603"/>
                  </a:lnTo>
                  <a:lnTo>
                    <a:pt x="88773" y="29603"/>
                  </a:lnTo>
                  <a:lnTo>
                    <a:pt x="98640" y="29603"/>
                  </a:lnTo>
                  <a:lnTo>
                    <a:pt x="98640" y="19735"/>
                  </a:lnTo>
                  <a:close/>
                </a:path>
                <a:path w="641350" h="29845">
                  <a:moveTo>
                    <a:pt x="108508" y="9867"/>
                  </a:moveTo>
                  <a:lnTo>
                    <a:pt x="98640" y="9867"/>
                  </a:lnTo>
                  <a:lnTo>
                    <a:pt x="98640" y="19735"/>
                  </a:lnTo>
                  <a:lnTo>
                    <a:pt x="108508" y="19735"/>
                  </a:lnTo>
                  <a:lnTo>
                    <a:pt x="108508" y="9867"/>
                  </a:lnTo>
                  <a:close/>
                </a:path>
                <a:path w="641350" h="29845">
                  <a:moveTo>
                    <a:pt x="128231" y="19735"/>
                  </a:moveTo>
                  <a:lnTo>
                    <a:pt x="118364" y="19735"/>
                  </a:lnTo>
                  <a:lnTo>
                    <a:pt x="118364" y="29603"/>
                  </a:lnTo>
                  <a:lnTo>
                    <a:pt x="128231" y="29603"/>
                  </a:lnTo>
                  <a:lnTo>
                    <a:pt x="128231" y="19735"/>
                  </a:lnTo>
                  <a:close/>
                </a:path>
                <a:path w="641350" h="29845">
                  <a:moveTo>
                    <a:pt x="167678" y="9867"/>
                  </a:moveTo>
                  <a:lnTo>
                    <a:pt x="157822" y="9867"/>
                  </a:lnTo>
                  <a:lnTo>
                    <a:pt x="147955" y="9867"/>
                  </a:lnTo>
                  <a:lnTo>
                    <a:pt x="147955" y="19735"/>
                  </a:lnTo>
                  <a:lnTo>
                    <a:pt x="157810" y="19735"/>
                  </a:lnTo>
                  <a:lnTo>
                    <a:pt x="167678" y="19735"/>
                  </a:lnTo>
                  <a:lnTo>
                    <a:pt x="167678" y="9867"/>
                  </a:lnTo>
                  <a:close/>
                </a:path>
                <a:path w="641350" h="29845">
                  <a:moveTo>
                    <a:pt x="197269" y="9867"/>
                  </a:moveTo>
                  <a:lnTo>
                    <a:pt x="187413" y="9867"/>
                  </a:lnTo>
                  <a:lnTo>
                    <a:pt x="177546" y="9867"/>
                  </a:lnTo>
                  <a:lnTo>
                    <a:pt x="177546" y="19735"/>
                  </a:lnTo>
                  <a:lnTo>
                    <a:pt x="187401" y="19735"/>
                  </a:lnTo>
                  <a:lnTo>
                    <a:pt x="197269" y="19735"/>
                  </a:lnTo>
                  <a:lnTo>
                    <a:pt x="197269" y="9867"/>
                  </a:lnTo>
                  <a:close/>
                </a:path>
                <a:path w="641350" h="29845">
                  <a:moveTo>
                    <a:pt x="256451" y="0"/>
                  </a:moveTo>
                  <a:lnTo>
                    <a:pt x="246583" y="0"/>
                  </a:lnTo>
                  <a:lnTo>
                    <a:pt x="236715" y="0"/>
                  </a:lnTo>
                  <a:lnTo>
                    <a:pt x="236715" y="9867"/>
                  </a:lnTo>
                  <a:lnTo>
                    <a:pt x="236715" y="19735"/>
                  </a:lnTo>
                  <a:lnTo>
                    <a:pt x="246583" y="19735"/>
                  </a:lnTo>
                  <a:lnTo>
                    <a:pt x="256451" y="19735"/>
                  </a:lnTo>
                  <a:lnTo>
                    <a:pt x="256451" y="9867"/>
                  </a:lnTo>
                  <a:lnTo>
                    <a:pt x="256451" y="0"/>
                  </a:lnTo>
                  <a:close/>
                </a:path>
                <a:path w="641350" h="29845">
                  <a:moveTo>
                    <a:pt x="404393" y="0"/>
                  </a:moveTo>
                  <a:lnTo>
                    <a:pt x="404393" y="0"/>
                  </a:lnTo>
                  <a:lnTo>
                    <a:pt x="335343" y="0"/>
                  </a:lnTo>
                  <a:lnTo>
                    <a:pt x="335343" y="9867"/>
                  </a:lnTo>
                  <a:lnTo>
                    <a:pt x="325488" y="9867"/>
                  </a:lnTo>
                  <a:lnTo>
                    <a:pt x="315633" y="9867"/>
                  </a:lnTo>
                  <a:lnTo>
                    <a:pt x="305765" y="9867"/>
                  </a:lnTo>
                  <a:lnTo>
                    <a:pt x="305765" y="0"/>
                  </a:lnTo>
                  <a:lnTo>
                    <a:pt x="295897" y="0"/>
                  </a:lnTo>
                  <a:lnTo>
                    <a:pt x="295897" y="9867"/>
                  </a:lnTo>
                  <a:lnTo>
                    <a:pt x="286042" y="9867"/>
                  </a:lnTo>
                  <a:lnTo>
                    <a:pt x="276174" y="9867"/>
                  </a:lnTo>
                  <a:lnTo>
                    <a:pt x="266306" y="9867"/>
                  </a:lnTo>
                  <a:lnTo>
                    <a:pt x="266306" y="19735"/>
                  </a:lnTo>
                  <a:lnTo>
                    <a:pt x="374802" y="19735"/>
                  </a:lnTo>
                  <a:lnTo>
                    <a:pt x="374802" y="9867"/>
                  </a:lnTo>
                  <a:lnTo>
                    <a:pt x="384657" y="9867"/>
                  </a:lnTo>
                  <a:lnTo>
                    <a:pt x="384657" y="19735"/>
                  </a:lnTo>
                  <a:lnTo>
                    <a:pt x="394525" y="19735"/>
                  </a:lnTo>
                  <a:lnTo>
                    <a:pt x="404393" y="19735"/>
                  </a:lnTo>
                  <a:lnTo>
                    <a:pt x="404393" y="9867"/>
                  </a:lnTo>
                  <a:lnTo>
                    <a:pt x="404393" y="0"/>
                  </a:lnTo>
                  <a:close/>
                </a:path>
                <a:path w="641350" h="29845">
                  <a:moveTo>
                    <a:pt x="532612" y="0"/>
                  </a:moveTo>
                  <a:lnTo>
                    <a:pt x="522744" y="0"/>
                  </a:lnTo>
                  <a:lnTo>
                    <a:pt x="512876" y="0"/>
                  </a:lnTo>
                  <a:lnTo>
                    <a:pt x="512876" y="9867"/>
                  </a:lnTo>
                  <a:lnTo>
                    <a:pt x="503021" y="9867"/>
                  </a:lnTo>
                  <a:lnTo>
                    <a:pt x="503021" y="0"/>
                  </a:lnTo>
                  <a:lnTo>
                    <a:pt x="493166" y="0"/>
                  </a:lnTo>
                  <a:lnTo>
                    <a:pt x="483298" y="0"/>
                  </a:lnTo>
                  <a:lnTo>
                    <a:pt x="473430" y="0"/>
                  </a:lnTo>
                  <a:lnTo>
                    <a:pt x="473430" y="9867"/>
                  </a:lnTo>
                  <a:lnTo>
                    <a:pt x="463575" y="9867"/>
                  </a:lnTo>
                  <a:lnTo>
                    <a:pt x="463575" y="0"/>
                  </a:lnTo>
                  <a:lnTo>
                    <a:pt x="453707" y="0"/>
                  </a:lnTo>
                  <a:lnTo>
                    <a:pt x="443839" y="0"/>
                  </a:lnTo>
                  <a:lnTo>
                    <a:pt x="443839" y="9867"/>
                  </a:lnTo>
                  <a:lnTo>
                    <a:pt x="433984" y="9867"/>
                  </a:lnTo>
                  <a:lnTo>
                    <a:pt x="424116" y="9867"/>
                  </a:lnTo>
                  <a:lnTo>
                    <a:pt x="424116" y="19735"/>
                  </a:lnTo>
                  <a:lnTo>
                    <a:pt x="433984" y="19735"/>
                  </a:lnTo>
                  <a:lnTo>
                    <a:pt x="443839" y="19735"/>
                  </a:lnTo>
                  <a:lnTo>
                    <a:pt x="453707" y="19735"/>
                  </a:lnTo>
                  <a:lnTo>
                    <a:pt x="453707" y="9867"/>
                  </a:lnTo>
                  <a:lnTo>
                    <a:pt x="463562" y="9867"/>
                  </a:lnTo>
                  <a:lnTo>
                    <a:pt x="463562" y="19735"/>
                  </a:lnTo>
                  <a:lnTo>
                    <a:pt x="473430" y="19735"/>
                  </a:lnTo>
                  <a:lnTo>
                    <a:pt x="522744" y="19735"/>
                  </a:lnTo>
                  <a:lnTo>
                    <a:pt x="522744" y="9867"/>
                  </a:lnTo>
                  <a:lnTo>
                    <a:pt x="532612" y="9867"/>
                  </a:lnTo>
                  <a:lnTo>
                    <a:pt x="532612" y="0"/>
                  </a:lnTo>
                  <a:close/>
                </a:path>
                <a:path w="641350" h="29845">
                  <a:moveTo>
                    <a:pt x="601649" y="0"/>
                  </a:moveTo>
                  <a:lnTo>
                    <a:pt x="591781" y="0"/>
                  </a:lnTo>
                  <a:lnTo>
                    <a:pt x="591781" y="9867"/>
                  </a:lnTo>
                  <a:lnTo>
                    <a:pt x="581926" y="9867"/>
                  </a:lnTo>
                  <a:lnTo>
                    <a:pt x="572071" y="9867"/>
                  </a:lnTo>
                  <a:lnTo>
                    <a:pt x="562203" y="9867"/>
                  </a:lnTo>
                  <a:lnTo>
                    <a:pt x="562203" y="0"/>
                  </a:lnTo>
                  <a:lnTo>
                    <a:pt x="552335" y="0"/>
                  </a:lnTo>
                  <a:lnTo>
                    <a:pt x="552335" y="9867"/>
                  </a:lnTo>
                  <a:lnTo>
                    <a:pt x="552335" y="19735"/>
                  </a:lnTo>
                  <a:lnTo>
                    <a:pt x="601649" y="19735"/>
                  </a:lnTo>
                  <a:lnTo>
                    <a:pt x="601649" y="9867"/>
                  </a:lnTo>
                  <a:lnTo>
                    <a:pt x="601649" y="0"/>
                  </a:lnTo>
                  <a:close/>
                </a:path>
                <a:path w="641350" h="29845">
                  <a:moveTo>
                    <a:pt x="641108" y="0"/>
                  </a:moveTo>
                  <a:lnTo>
                    <a:pt x="631240" y="0"/>
                  </a:lnTo>
                  <a:lnTo>
                    <a:pt x="621385" y="0"/>
                  </a:lnTo>
                  <a:lnTo>
                    <a:pt x="611517" y="0"/>
                  </a:lnTo>
                  <a:lnTo>
                    <a:pt x="611517" y="9867"/>
                  </a:lnTo>
                  <a:lnTo>
                    <a:pt x="621372" y="9867"/>
                  </a:lnTo>
                  <a:lnTo>
                    <a:pt x="621372" y="19735"/>
                  </a:lnTo>
                  <a:lnTo>
                    <a:pt x="631240" y="19735"/>
                  </a:lnTo>
                  <a:lnTo>
                    <a:pt x="641108" y="19735"/>
                  </a:lnTo>
                  <a:lnTo>
                    <a:pt x="641108" y="9867"/>
                  </a:lnTo>
                  <a:lnTo>
                    <a:pt x="64110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/>
            <p:cNvSpPr/>
            <p:nvPr/>
          </p:nvSpPr>
          <p:spPr>
            <a:xfrm>
              <a:off x="511009" y="5962281"/>
              <a:ext cx="641350" cy="20320"/>
            </a:xfrm>
            <a:custGeom>
              <a:avLst/>
              <a:gdLst/>
              <a:ahLst/>
              <a:cxnLst/>
              <a:rect l="l" t="t" r="r" b="b"/>
              <a:pathLst>
                <a:path w="641350" h="20320">
                  <a:moveTo>
                    <a:pt x="9867" y="9855"/>
                  </a:moveTo>
                  <a:lnTo>
                    <a:pt x="0" y="9855"/>
                  </a:lnTo>
                  <a:lnTo>
                    <a:pt x="0" y="19723"/>
                  </a:lnTo>
                  <a:lnTo>
                    <a:pt x="9867" y="19723"/>
                  </a:lnTo>
                  <a:lnTo>
                    <a:pt x="9867" y="9855"/>
                  </a:lnTo>
                  <a:close/>
                </a:path>
                <a:path w="641350" h="20320">
                  <a:moveTo>
                    <a:pt x="49326" y="9855"/>
                  </a:moveTo>
                  <a:lnTo>
                    <a:pt x="39458" y="9855"/>
                  </a:lnTo>
                  <a:lnTo>
                    <a:pt x="29603" y="9855"/>
                  </a:lnTo>
                  <a:lnTo>
                    <a:pt x="19735" y="9855"/>
                  </a:lnTo>
                  <a:lnTo>
                    <a:pt x="19735" y="19723"/>
                  </a:lnTo>
                  <a:lnTo>
                    <a:pt x="29591" y="19723"/>
                  </a:lnTo>
                  <a:lnTo>
                    <a:pt x="39458" y="19723"/>
                  </a:lnTo>
                  <a:lnTo>
                    <a:pt x="49326" y="19723"/>
                  </a:lnTo>
                  <a:lnTo>
                    <a:pt x="49326" y="9855"/>
                  </a:lnTo>
                  <a:close/>
                </a:path>
                <a:path w="641350" h="20320">
                  <a:moveTo>
                    <a:pt x="69049" y="9855"/>
                  </a:moveTo>
                  <a:lnTo>
                    <a:pt x="59182" y="9855"/>
                  </a:lnTo>
                  <a:lnTo>
                    <a:pt x="59182" y="19723"/>
                  </a:lnTo>
                  <a:lnTo>
                    <a:pt x="69049" y="19723"/>
                  </a:lnTo>
                  <a:lnTo>
                    <a:pt x="69049" y="9855"/>
                  </a:lnTo>
                  <a:close/>
                </a:path>
                <a:path w="641350" h="20320">
                  <a:moveTo>
                    <a:pt x="128231" y="0"/>
                  </a:moveTo>
                  <a:lnTo>
                    <a:pt x="118364" y="0"/>
                  </a:lnTo>
                  <a:lnTo>
                    <a:pt x="118364" y="9855"/>
                  </a:lnTo>
                  <a:lnTo>
                    <a:pt x="108496" y="9855"/>
                  </a:lnTo>
                  <a:lnTo>
                    <a:pt x="108496" y="19723"/>
                  </a:lnTo>
                  <a:lnTo>
                    <a:pt x="118364" y="19723"/>
                  </a:lnTo>
                  <a:lnTo>
                    <a:pt x="128231" y="19723"/>
                  </a:lnTo>
                  <a:lnTo>
                    <a:pt x="128231" y="9867"/>
                  </a:lnTo>
                  <a:lnTo>
                    <a:pt x="128231" y="0"/>
                  </a:lnTo>
                  <a:close/>
                </a:path>
                <a:path w="641350" h="20320">
                  <a:moveTo>
                    <a:pt x="157822" y="0"/>
                  </a:moveTo>
                  <a:lnTo>
                    <a:pt x="147955" y="0"/>
                  </a:lnTo>
                  <a:lnTo>
                    <a:pt x="138087" y="0"/>
                  </a:lnTo>
                  <a:lnTo>
                    <a:pt x="138087" y="9855"/>
                  </a:lnTo>
                  <a:lnTo>
                    <a:pt x="138087" y="19723"/>
                  </a:lnTo>
                  <a:lnTo>
                    <a:pt x="147955" y="19723"/>
                  </a:lnTo>
                  <a:lnTo>
                    <a:pt x="147955" y="9867"/>
                  </a:lnTo>
                  <a:lnTo>
                    <a:pt x="157822" y="9867"/>
                  </a:lnTo>
                  <a:lnTo>
                    <a:pt x="157822" y="0"/>
                  </a:lnTo>
                  <a:close/>
                </a:path>
                <a:path w="641350" h="20320">
                  <a:moveTo>
                    <a:pt x="216992" y="0"/>
                  </a:moveTo>
                  <a:lnTo>
                    <a:pt x="207137" y="0"/>
                  </a:lnTo>
                  <a:lnTo>
                    <a:pt x="197269" y="0"/>
                  </a:lnTo>
                  <a:lnTo>
                    <a:pt x="197269" y="9855"/>
                  </a:lnTo>
                  <a:lnTo>
                    <a:pt x="187401" y="9855"/>
                  </a:lnTo>
                  <a:lnTo>
                    <a:pt x="187401" y="19723"/>
                  </a:lnTo>
                  <a:lnTo>
                    <a:pt x="197269" y="19723"/>
                  </a:lnTo>
                  <a:lnTo>
                    <a:pt x="207124" y="19723"/>
                  </a:lnTo>
                  <a:lnTo>
                    <a:pt x="216992" y="19723"/>
                  </a:lnTo>
                  <a:lnTo>
                    <a:pt x="216992" y="9867"/>
                  </a:lnTo>
                  <a:lnTo>
                    <a:pt x="216992" y="0"/>
                  </a:lnTo>
                  <a:close/>
                </a:path>
                <a:path w="641350" h="20320">
                  <a:moveTo>
                    <a:pt x="246583" y="9855"/>
                  </a:moveTo>
                  <a:lnTo>
                    <a:pt x="236728" y="9855"/>
                  </a:lnTo>
                  <a:lnTo>
                    <a:pt x="236728" y="0"/>
                  </a:lnTo>
                  <a:lnTo>
                    <a:pt x="226860" y="0"/>
                  </a:lnTo>
                  <a:lnTo>
                    <a:pt x="226860" y="9855"/>
                  </a:lnTo>
                  <a:lnTo>
                    <a:pt x="226860" y="19723"/>
                  </a:lnTo>
                  <a:lnTo>
                    <a:pt x="236715" y="19723"/>
                  </a:lnTo>
                  <a:lnTo>
                    <a:pt x="246583" y="19723"/>
                  </a:lnTo>
                  <a:lnTo>
                    <a:pt x="246583" y="9855"/>
                  </a:lnTo>
                  <a:close/>
                </a:path>
                <a:path w="641350" h="20320">
                  <a:moveTo>
                    <a:pt x="345211" y="0"/>
                  </a:moveTo>
                  <a:lnTo>
                    <a:pt x="335356" y="0"/>
                  </a:lnTo>
                  <a:lnTo>
                    <a:pt x="325488" y="0"/>
                  </a:lnTo>
                  <a:lnTo>
                    <a:pt x="315620" y="0"/>
                  </a:lnTo>
                  <a:lnTo>
                    <a:pt x="315620" y="9855"/>
                  </a:lnTo>
                  <a:lnTo>
                    <a:pt x="305765" y="9855"/>
                  </a:lnTo>
                  <a:lnTo>
                    <a:pt x="305765" y="0"/>
                  </a:lnTo>
                  <a:lnTo>
                    <a:pt x="295897" y="0"/>
                  </a:lnTo>
                  <a:lnTo>
                    <a:pt x="256438" y="0"/>
                  </a:lnTo>
                  <a:lnTo>
                    <a:pt x="256438" y="9867"/>
                  </a:lnTo>
                  <a:lnTo>
                    <a:pt x="266306" y="9867"/>
                  </a:lnTo>
                  <a:lnTo>
                    <a:pt x="266306" y="19723"/>
                  </a:lnTo>
                  <a:lnTo>
                    <a:pt x="276174" y="19723"/>
                  </a:lnTo>
                  <a:lnTo>
                    <a:pt x="286029" y="19723"/>
                  </a:lnTo>
                  <a:lnTo>
                    <a:pt x="295897" y="19723"/>
                  </a:lnTo>
                  <a:lnTo>
                    <a:pt x="295897" y="9867"/>
                  </a:lnTo>
                  <a:lnTo>
                    <a:pt x="305765" y="9867"/>
                  </a:lnTo>
                  <a:lnTo>
                    <a:pt x="305765" y="19723"/>
                  </a:lnTo>
                  <a:lnTo>
                    <a:pt x="315633" y="19723"/>
                  </a:lnTo>
                  <a:lnTo>
                    <a:pt x="315633" y="9867"/>
                  </a:lnTo>
                  <a:lnTo>
                    <a:pt x="325488" y="9867"/>
                  </a:lnTo>
                  <a:lnTo>
                    <a:pt x="325488" y="19723"/>
                  </a:lnTo>
                  <a:lnTo>
                    <a:pt x="335343" y="19723"/>
                  </a:lnTo>
                  <a:lnTo>
                    <a:pt x="345211" y="19723"/>
                  </a:lnTo>
                  <a:lnTo>
                    <a:pt x="345211" y="9867"/>
                  </a:lnTo>
                  <a:lnTo>
                    <a:pt x="345211" y="0"/>
                  </a:lnTo>
                  <a:close/>
                </a:path>
                <a:path w="641350" h="20320">
                  <a:moveTo>
                    <a:pt x="374802" y="0"/>
                  </a:moveTo>
                  <a:lnTo>
                    <a:pt x="364947" y="0"/>
                  </a:lnTo>
                  <a:lnTo>
                    <a:pt x="355079" y="0"/>
                  </a:lnTo>
                  <a:lnTo>
                    <a:pt x="355079" y="9867"/>
                  </a:lnTo>
                  <a:lnTo>
                    <a:pt x="364934" y="9867"/>
                  </a:lnTo>
                  <a:lnTo>
                    <a:pt x="374802" y="9867"/>
                  </a:lnTo>
                  <a:lnTo>
                    <a:pt x="374802" y="0"/>
                  </a:lnTo>
                  <a:close/>
                </a:path>
                <a:path w="641350" h="20320">
                  <a:moveTo>
                    <a:pt x="394525" y="0"/>
                  </a:moveTo>
                  <a:lnTo>
                    <a:pt x="384657" y="0"/>
                  </a:lnTo>
                  <a:lnTo>
                    <a:pt x="384657" y="9867"/>
                  </a:lnTo>
                  <a:lnTo>
                    <a:pt x="394525" y="9867"/>
                  </a:lnTo>
                  <a:lnTo>
                    <a:pt x="394525" y="0"/>
                  </a:lnTo>
                  <a:close/>
                </a:path>
                <a:path w="641350" h="20320">
                  <a:moveTo>
                    <a:pt x="493166" y="0"/>
                  </a:moveTo>
                  <a:lnTo>
                    <a:pt x="493166" y="0"/>
                  </a:lnTo>
                  <a:lnTo>
                    <a:pt x="453707" y="0"/>
                  </a:lnTo>
                  <a:lnTo>
                    <a:pt x="453707" y="9867"/>
                  </a:lnTo>
                  <a:lnTo>
                    <a:pt x="493166" y="9867"/>
                  </a:lnTo>
                  <a:lnTo>
                    <a:pt x="493166" y="0"/>
                  </a:lnTo>
                  <a:close/>
                </a:path>
                <a:path w="641350" h="20320">
                  <a:moveTo>
                    <a:pt x="562203" y="0"/>
                  </a:moveTo>
                  <a:lnTo>
                    <a:pt x="552335" y="0"/>
                  </a:lnTo>
                  <a:lnTo>
                    <a:pt x="542467" y="0"/>
                  </a:lnTo>
                  <a:lnTo>
                    <a:pt x="542467" y="9867"/>
                  </a:lnTo>
                  <a:lnTo>
                    <a:pt x="552335" y="9867"/>
                  </a:lnTo>
                  <a:lnTo>
                    <a:pt x="562203" y="9867"/>
                  </a:lnTo>
                  <a:lnTo>
                    <a:pt x="562203" y="0"/>
                  </a:lnTo>
                  <a:close/>
                </a:path>
                <a:path w="641350" h="20320">
                  <a:moveTo>
                    <a:pt x="641108" y="0"/>
                  </a:moveTo>
                  <a:lnTo>
                    <a:pt x="641108" y="0"/>
                  </a:lnTo>
                  <a:lnTo>
                    <a:pt x="572058" y="0"/>
                  </a:lnTo>
                  <a:lnTo>
                    <a:pt x="572058" y="9867"/>
                  </a:lnTo>
                  <a:lnTo>
                    <a:pt x="641108" y="9867"/>
                  </a:lnTo>
                  <a:lnTo>
                    <a:pt x="64110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/>
            <p:cNvSpPr/>
            <p:nvPr/>
          </p:nvSpPr>
          <p:spPr>
            <a:xfrm>
              <a:off x="885824" y="5977065"/>
              <a:ext cx="227329" cy="0"/>
            </a:xfrm>
            <a:custGeom>
              <a:avLst/>
              <a:gdLst/>
              <a:ahLst/>
              <a:cxnLst/>
              <a:rect l="l" t="t" r="r" b="b"/>
              <a:pathLst>
                <a:path w="227330">
                  <a:moveTo>
                    <a:pt x="0" y="0"/>
                  </a:moveTo>
                  <a:lnTo>
                    <a:pt x="226847" y="0"/>
                  </a:lnTo>
                </a:path>
              </a:pathLst>
            </a:custGeom>
            <a:ln w="9867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511009" y="5972136"/>
              <a:ext cx="641350" cy="29845"/>
            </a:xfrm>
            <a:custGeom>
              <a:avLst/>
              <a:gdLst/>
              <a:ahLst/>
              <a:cxnLst/>
              <a:rect l="l" t="t" r="r" b="b"/>
              <a:pathLst>
                <a:path w="641350" h="29845">
                  <a:moveTo>
                    <a:pt x="69049" y="9867"/>
                  </a:moveTo>
                  <a:lnTo>
                    <a:pt x="59182" y="9867"/>
                  </a:lnTo>
                  <a:lnTo>
                    <a:pt x="59182" y="19723"/>
                  </a:lnTo>
                  <a:lnTo>
                    <a:pt x="49326" y="19723"/>
                  </a:lnTo>
                  <a:lnTo>
                    <a:pt x="9867" y="19723"/>
                  </a:lnTo>
                  <a:lnTo>
                    <a:pt x="9867" y="9867"/>
                  </a:lnTo>
                  <a:lnTo>
                    <a:pt x="0" y="9867"/>
                  </a:lnTo>
                  <a:lnTo>
                    <a:pt x="0" y="19723"/>
                  </a:lnTo>
                  <a:lnTo>
                    <a:pt x="0" y="29591"/>
                  </a:lnTo>
                  <a:lnTo>
                    <a:pt x="9867" y="29591"/>
                  </a:lnTo>
                  <a:lnTo>
                    <a:pt x="19735" y="29591"/>
                  </a:lnTo>
                  <a:lnTo>
                    <a:pt x="69049" y="29591"/>
                  </a:lnTo>
                  <a:lnTo>
                    <a:pt x="69049" y="19735"/>
                  </a:lnTo>
                  <a:lnTo>
                    <a:pt x="69049" y="9867"/>
                  </a:lnTo>
                  <a:close/>
                </a:path>
                <a:path w="641350" h="29845">
                  <a:moveTo>
                    <a:pt x="138087" y="19723"/>
                  </a:moveTo>
                  <a:lnTo>
                    <a:pt x="128231" y="19723"/>
                  </a:lnTo>
                  <a:lnTo>
                    <a:pt x="128231" y="9867"/>
                  </a:lnTo>
                  <a:lnTo>
                    <a:pt x="118364" y="9867"/>
                  </a:lnTo>
                  <a:lnTo>
                    <a:pt x="108508" y="9867"/>
                  </a:lnTo>
                  <a:lnTo>
                    <a:pt x="98640" y="9867"/>
                  </a:lnTo>
                  <a:lnTo>
                    <a:pt x="88773" y="9867"/>
                  </a:lnTo>
                  <a:lnTo>
                    <a:pt x="88773" y="19723"/>
                  </a:lnTo>
                  <a:lnTo>
                    <a:pt x="78905" y="19723"/>
                  </a:lnTo>
                  <a:lnTo>
                    <a:pt x="78905" y="29591"/>
                  </a:lnTo>
                  <a:lnTo>
                    <a:pt x="88773" y="29591"/>
                  </a:lnTo>
                  <a:lnTo>
                    <a:pt x="88773" y="19735"/>
                  </a:lnTo>
                  <a:lnTo>
                    <a:pt x="98640" y="19735"/>
                  </a:lnTo>
                  <a:lnTo>
                    <a:pt x="98640" y="29591"/>
                  </a:lnTo>
                  <a:lnTo>
                    <a:pt x="108496" y="29591"/>
                  </a:lnTo>
                  <a:lnTo>
                    <a:pt x="118364" y="29591"/>
                  </a:lnTo>
                  <a:lnTo>
                    <a:pt x="128219" y="29591"/>
                  </a:lnTo>
                  <a:lnTo>
                    <a:pt x="138087" y="29591"/>
                  </a:lnTo>
                  <a:lnTo>
                    <a:pt x="138087" y="19723"/>
                  </a:lnTo>
                  <a:close/>
                </a:path>
                <a:path w="641350" h="29845">
                  <a:moveTo>
                    <a:pt x="197269" y="9867"/>
                  </a:moveTo>
                  <a:lnTo>
                    <a:pt x="187401" y="9867"/>
                  </a:lnTo>
                  <a:lnTo>
                    <a:pt x="187401" y="19723"/>
                  </a:lnTo>
                  <a:lnTo>
                    <a:pt x="177546" y="19723"/>
                  </a:lnTo>
                  <a:lnTo>
                    <a:pt x="177546" y="9867"/>
                  </a:lnTo>
                  <a:lnTo>
                    <a:pt x="167678" y="9867"/>
                  </a:lnTo>
                  <a:lnTo>
                    <a:pt x="157822" y="9867"/>
                  </a:lnTo>
                  <a:lnTo>
                    <a:pt x="147955" y="9867"/>
                  </a:lnTo>
                  <a:lnTo>
                    <a:pt x="147955" y="19735"/>
                  </a:lnTo>
                  <a:lnTo>
                    <a:pt x="157810" y="19735"/>
                  </a:lnTo>
                  <a:lnTo>
                    <a:pt x="157810" y="29591"/>
                  </a:lnTo>
                  <a:lnTo>
                    <a:pt x="167678" y="29591"/>
                  </a:lnTo>
                  <a:lnTo>
                    <a:pt x="167678" y="19735"/>
                  </a:lnTo>
                  <a:lnTo>
                    <a:pt x="177546" y="19735"/>
                  </a:lnTo>
                  <a:lnTo>
                    <a:pt x="177546" y="29591"/>
                  </a:lnTo>
                  <a:lnTo>
                    <a:pt x="187401" y="29591"/>
                  </a:lnTo>
                  <a:lnTo>
                    <a:pt x="197269" y="29591"/>
                  </a:lnTo>
                  <a:lnTo>
                    <a:pt x="197269" y="19735"/>
                  </a:lnTo>
                  <a:lnTo>
                    <a:pt x="197269" y="9867"/>
                  </a:lnTo>
                  <a:close/>
                </a:path>
                <a:path w="641350" h="29845">
                  <a:moveTo>
                    <a:pt x="236728" y="19723"/>
                  </a:moveTo>
                  <a:lnTo>
                    <a:pt x="226860" y="19723"/>
                  </a:lnTo>
                  <a:lnTo>
                    <a:pt x="226860" y="9867"/>
                  </a:lnTo>
                  <a:lnTo>
                    <a:pt x="216992" y="9867"/>
                  </a:lnTo>
                  <a:lnTo>
                    <a:pt x="207124" y="9867"/>
                  </a:lnTo>
                  <a:lnTo>
                    <a:pt x="207124" y="19735"/>
                  </a:lnTo>
                  <a:lnTo>
                    <a:pt x="216992" y="19735"/>
                  </a:lnTo>
                  <a:lnTo>
                    <a:pt x="216992" y="29591"/>
                  </a:lnTo>
                  <a:lnTo>
                    <a:pt x="226860" y="29591"/>
                  </a:lnTo>
                  <a:lnTo>
                    <a:pt x="236728" y="29591"/>
                  </a:lnTo>
                  <a:lnTo>
                    <a:pt x="236728" y="19723"/>
                  </a:lnTo>
                  <a:close/>
                </a:path>
                <a:path w="641350" h="29845">
                  <a:moveTo>
                    <a:pt x="256451" y="9867"/>
                  </a:moveTo>
                  <a:lnTo>
                    <a:pt x="246583" y="9867"/>
                  </a:lnTo>
                  <a:lnTo>
                    <a:pt x="246583" y="19735"/>
                  </a:lnTo>
                  <a:lnTo>
                    <a:pt x="256451" y="19735"/>
                  </a:lnTo>
                  <a:lnTo>
                    <a:pt x="256451" y="9867"/>
                  </a:lnTo>
                  <a:close/>
                </a:path>
                <a:path w="641350" h="29845">
                  <a:moveTo>
                    <a:pt x="276174" y="9867"/>
                  </a:moveTo>
                  <a:lnTo>
                    <a:pt x="266306" y="9867"/>
                  </a:lnTo>
                  <a:lnTo>
                    <a:pt x="266306" y="19735"/>
                  </a:lnTo>
                  <a:lnTo>
                    <a:pt x="276174" y="19735"/>
                  </a:lnTo>
                  <a:lnTo>
                    <a:pt x="276174" y="9867"/>
                  </a:lnTo>
                  <a:close/>
                </a:path>
                <a:path w="641350" h="29845">
                  <a:moveTo>
                    <a:pt x="325488" y="9867"/>
                  </a:moveTo>
                  <a:lnTo>
                    <a:pt x="315620" y="9867"/>
                  </a:lnTo>
                  <a:lnTo>
                    <a:pt x="315620" y="19723"/>
                  </a:lnTo>
                  <a:lnTo>
                    <a:pt x="305765" y="19723"/>
                  </a:lnTo>
                  <a:lnTo>
                    <a:pt x="305765" y="9867"/>
                  </a:lnTo>
                  <a:lnTo>
                    <a:pt x="295897" y="9867"/>
                  </a:lnTo>
                  <a:lnTo>
                    <a:pt x="295897" y="19723"/>
                  </a:lnTo>
                  <a:lnTo>
                    <a:pt x="286029" y="19723"/>
                  </a:lnTo>
                  <a:lnTo>
                    <a:pt x="286029" y="29591"/>
                  </a:lnTo>
                  <a:lnTo>
                    <a:pt x="295897" y="29591"/>
                  </a:lnTo>
                  <a:lnTo>
                    <a:pt x="305765" y="29591"/>
                  </a:lnTo>
                  <a:lnTo>
                    <a:pt x="315620" y="29591"/>
                  </a:lnTo>
                  <a:lnTo>
                    <a:pt x="325488" y="29591"/>
                  </a:lnTo>
                  <a:lnTo>
                    <a:pt x="325488" y="19735"/>
                  </a:lnTo>
                  <a:lnTo>
                    <a:pt x="325488" y="9867"/>
                  </a:lnTo>
                  <a:close/>
                </a:path>
                <a:path w="641350" h="29845">
                  <a:moveTo>
                    <a:pt x="355079" y="9867"/>
                  </a:moveTo>
                  <a:lnTo>
                    <a:pt x="345211" y="9867"/>
                  </a:lnTo>
                  <a:lnTo>
                    <a:pt x="345211" y="19723"/>
                  </a:lnTo>
                  <a:lnTo>
                    <a:pt x="335343" y="19723"/>
                  </a:lnTo>
                  <a:lnTo>
                    <a:pt x="335343" y="29591"/>
                  </a:lnTo>
                  <a:lnTo>
                    <a:pt x="345211" y="29591"/>
                  </a:lnTo>
                  <a:lnTo>
                    <a:pt x="355079" y="29591"/>
                  </a:lnTo>
                  <a:lnTo>
                    <a:pt x="355079" y="19735"/>
                  </a:lnTo>
                  <a:lnTo>
                    <a:pt x="355079" y="9867"/>
                  </a:lnTo>
                  <a:close/>
                </a:path>
                <a:path w="641350" h="29845">
                  <a:moveTo>
                    <a:pt x="404393" y="19723"/>
                  </a:moveTo>
                  <a:lnTo>
                    <a:pt x="394525" y="19723"/>
                  </a:lnTo>
                  <a:lnTo>
                    <a:pt x="394525" y="9867"/>
                  </a:lnTo>
                  <a:lnTo>
                    <a:pt x="384670" y="9867"/>
                  </a:lnTo>
                  <a:lnTo>
                    <a:pt x="374802" y="9867"/>
                  </a:lnTo>
                  <a:lnTo>
                    <a:pt x="374802" y="19723"/>
                  </a:lnTo>
                  <a:lnTo>
                    <a:pt x="364934" y="19723"/>
                  </a:lnTo>
                  <a:lnTo>
                    <a:pt x="364934" y="29591"/>
                  </a:lnTo>
                  <a:lnTo>
                    <a:pt x="374802" y="29591"/>
                  </a:lnTo>
                  <a:lnTo>
                    <a:pt x="374802" y="19735"/>
                  </a:lnTo>
                  <a:lnTo>
                    <a:pt x="384657" y="19735"/>
                  </a:lnTo>
                  <a:lnTo>
                    <a:pt x="384657" y="29591"/>
                  </a:lnTo>
                  <a:lnTo>
                    <a:pt x="394525" y="29591"/>
                  </a:lnTo>
                  <a:lnTo>
                    <a:pt x="404393" y="29591"/>
                  </a:lnTo>
                  <a:lnTo>
                    <a:pt x="404393" y="19723"/>
                  </a:lnTo>
                  <a:close/>
                </a:path>
                <a:path w="641350" h="29845">
                  <a:moveTo>
                    <a:pt x="433984" y="9867"/>
                  </a:moveTo>
                  <a:lnTo>
                    <a:pt x="424116" y="9867"/>
                  </a:lnTo>
                  <a:lnTo>
                    <a:pt x="414248" y="9867"/>
                  </a:lnTo>
                  <a:lnTo>
                    <a:pt x="414248" y="19735"/>
                  </a:lnTo>
                  <a:lnTo>
                    <a:pt x="424116" y="19735"/>
                  </a:lnTo>
                  <a:lnTo>
                    <a:pt x="433984" y="19735"/>
                  </a:lnTo>
                  <a:lnTo>
                    <a:pt x="433984" y="9867"/>
                  </a:lnTo>
                  <a:close/>
                </a:path>
                <a:path w="641350" h="29845">
                  <a:moveTo>
                    <a:pt x="473430" y="9867"/>
                  </a:moveTo>
                  <a:lnTo>
                    <a:pt x="463575" y="9867"/>
                  </a:lnTo>
                  <a:lnTo>
                    <a:pt x="453707" y="9867"/>
                  </a:lnTo>
                  <a:lnTo>
                    <a:pt x="453707" y="19723"/>
                  </a:lnTo>
                  <a:lnTo>
                    <a:pt x="453707" y="29591"/>
                  </a:lnTo>
                  <a:lnTo>
                    <a:pt x="463562" y="29591"/>
                  </a:lnTo>
                  <a:lnTo>
                    <a:pt x="473430" y="29591"/>
                  </a:lnTo>
                  <a:lnTo>
                    <a:pt x="473430" y="19735"/>
                  </a:lnTo>
                  <a:lnTo>
                    <a:pt x="473430" y="9867"/>
                  </a:lnTo>
                  <a:close/>
                </a:path>
                <a:path w="641350" h="29845">
                  <a:moveTo>
                    <a:pt x="522744" y="19723"/>
                  </a:moveTo>
                  <a:lnTo>
                    <a:pt x="512889" y="19723"/>
                  </a:lnTo>
                  <a:lnTo>
                    <a:pt x="512889" y="9867"/>
                  </a:lnTo>
                  <a:lnTo>
                    <a:pt x="503021" y="9867"/>
                  </a:lnTo>
                  <a:lnTo>
                    <a:pt x="493153" y="9867"/>
                  </a:lnTo>
                  <a:lnTo>
                    <a:pt x="493153" y="19723"/>
                  </a:lnTo>
                  <a:lnTo>
                    <a:pt x="483298" y="19723"/>
                  </a:lnTo>
                  <a:lnTo>
                    <a:pt x="483298" y="29591"/>
                  </a:lnTo>
                  <a:lnTo>
                    <a:pt x="493166" y="29591"/>
                  </a:lnTo>
                  <a:lnTo>
                    <a:pt x="493166" y="19735"/>
                  </a:lnTo>
                  <a:lnTo>
                    <a:pt x="503021" y="19735"/>
                  </a:lnTo>
                  <a:lnTo>
                    <a:pt x="503021" y="29591"/>
                  </a:lnTo>
                  <a:lnTo>
                    <a:pt x="512876" y="29591"/>
                  </a:lnTo>
                  <a:lnTo>
                    <a:pt x="522744" y="29591"/>
                  </a:lnTo>
                  <a:lnTo>
                    <a:pt x="522744" y="19723"/>
                  </a:lnTo>
                  <a:close/>
                </a:path>
                <a:path w="641350" h="29845">
                  <a:moveTo>
                    <a:pt x="542480" y="9867"/>
                  </a:moveTo>
                  <a:lnTo>
                    <a:pt x="532612" y="9867"/>
                  </a:lnTo>
                  <a:lnTo>
                    <a:pt x="532612" y="19735"/>
                  </a:lnTo>
                  <a:lnTo>
                    <a:pt x="542480" y="19735"/>
                  </a:lnTo>
                  <a:lnTo>
                    <a:pt x="542480" y="9867"/>
                  </a:lnTo>
                  <a:close/>
                </a:path>
                <a:path w="641350" h="29845">
                  <a:moveTo>
                    <a:pt x="611517" y="19723"/>
                  </a:moveTo>
                  <a:lnTo>
                    <a:pt x="601649" y="19723"/>
                  </a:lnTo>
                  <a:lnTo>
                    <a:pt x="591794" y="19723"/>
                  </a:lnTo>
                  <a:lnTo>
                    <a:pt x="591794" y="9867"/>
                  </a:lnTo>
                  <a:lnTo>
                    <a:pt x="581926" y="9867"/>
                  </a:lnTo>
                  <a:lnTo>
                    <a:pt x="581926" y="19723"/>
                  </a:lnTo>
                  <a:lnTo>
                    <a:pt x="572071" y="19723"/>
                  </a:lnTo>
                  <a:lnTo>
                    <a:pt x="572071" y="9867"/>
                  </a:lnTo>
                  <a:lnTo>
                    <a:pt x="562203" y="9867"/>
                  </a:lnTo>
                  <a:lnTo>
                    <a:pt x="562203" y="19723"/>
                  </a:lnTo>
                  <a:lnTo>
                    <a:pt x="552335" y="19723"/>
                  </a:lnTo>
                  <a:lnTo>
                    <a:pt x="552335" y="29591"/>
                  </a:lnTo>
                  <a:lnTo>
                    <a:pt x="562203" y="29591"/>
                  </a:lnTo>
                  <a:lnTo>
                    <a:pt x="562203" y="19735"/>
                  </a:lnTo>
                  <a:lnTo>
                    <a:pt x="572058" y="19735"/>
                  </a:lnTo>
                  <a:lnTo>
                    <a:pt x="572058" y="29591"/>
                  </a:lnTo>
                  <a:lnTo>
                    <a:pt x="581926" y="29591"/>
                  </a:lnTo>
                  <a:lnTo>
                    <a:pt x="581926" y="19735"/>
                  </a:lnTo>
                  <a:lnTo>
                    <a:pt x="591781" y="19735"/>
                  </a:lnTo>
                  <a:lnTo>
                    <a:pt x="591781" y="29591"/>
                  </a:lnTo>
                  <a:lnTo>
                    <a:pt x="601649" y="29591"/>
                  </a:lnTo>
                  <a:lnTo>
                    <a:pt x="611517" y="29591"/>
                  </a:lnTo>
                  <a:lnTo>
                    <a:pt x="611517" y="19723"/>
                  </a:lnTo>
                  <a:close/>
                </a:path>
                <a:path w="641350" h="29845">
                  <a:moveTo>
                    <a:pt x="631240" y="9867"/>
                  </a:moveTo>
                  <a:lnTo>
                    <a:pt x="621372" y="9867"/>
                  </a:lnTo>
                  <a:lnTo>
                    <a:pt x="621372" y="19723"/>
                  </a:lnTo>
                  <a:lnTo>
                    <a:pt x="621372" y="29591"/>
                  </a:lnTo>
                  <a:lnTo>
                    <a:pt x="631240" y="29591"/>
                  </a:lnTo>
                  <a:lnTo>
                    <a:pt x="631240" y="19735"/>
                  </a:lnTo>
                  <a:lnTo>
                    <a:pt x="631240" y="9867"/>
                  </a:lnTo>
                  <a:close/>
                </a:path>
                <a:path w="641350" h="29845">
                  <a:moveTo>
                    <a:pt x="641108" y="0"/>
                  </a:moveTo>
                  <a:lnTo>
                    <a:pt x="631240" y="0"/>
                  </a:lnTo>
                  <a:lnTo>
                    <a:pt x="631240" y="9867"/>
                  </a:lnTo>
                  <a:lnTo>
                    <a:pt x="641108" y="9867"/>
                  </a:lnTo>
                  <a:lnTo>
                    <a:pt x="64110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60" name="object 60"/>
          <p:cNvSpPr txBox="1">
            <a:spLocks noGrp="1"/>
          </p:cNvSpPr>
          <p:nvPr>
            <p:ph type="sldNum" sz="quarter" idx="4294967295"/>
          </p:nvPr>
        </p:nvSpPr>
        <p:spPr>
          <a:xfrm>
            <a:off x="9471025" y="7521575"/>
            <a:ext cx="587375" cy="16033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900" b="0" i="0">
                <a:solidFill>
                  <a:schemeClr val="bg1"/>
                </a:solidFill>
                <a:latin typeface="Raleway"/>
                <a:cs typeface="Raleway"/>
              </a:defRPr>
            </a:lvl1pPr>
          </a:lstStyle>
          <a:p>
            <a:pPr marL="20955">
              <a:lnSpc>
                <a:spcPct val="100000"/>
              </a:lnSpc>
              <a:spcBef>
                <a:spcPts val="45"/>
              </a:spcBef>
            </a:pPr>
            <a:r>
              <a:rPr lang="en-US"/>
              <a:t>Page: </a:t>
            </a:r>
            <a:fld id="{81D60167-4931-47E6-BA6A-407CBD079E47}" type="slidenum">
              <a:rPr spc="-25" smtClean="0"/>
              <a:pPr marL="20955">
                <a:lnSpc>
                  <a:spcPct val="100000"/>
                </a:lnSpc>
                <a:spcBef>
                  <a:spcPts val="45"/>
                </a:spcBef>
              </a:pPr>
              <a:t>27</a:t>
            </a:fld>
            <a:endParaRPr spc="-25" dirty="0"/>
          </a:p>
        </p:txBody>
      </p:sp>
      <p:graphicFrame>
        <p:nvGraphicFramePr>
          <p:cNvPr id="2" name="Object 1">
            <a:extLst>
              <a:ext uri="{FF2B5EF4-FFF2-40B4-BE49-F238E27FC236}">
                <a16:creationId xmlns:a16="http://schemas.microsoft.com/office/drawing/2014/main" id="{A121963F-C911-AE7E-F689-F8EED42BAACA}"/>
              </a:ext>
            </a:extLst>
          </p:cNvPr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2248630915"/>
              </p:ext>
            </p:extLst>
          </p:nvPr>
        </p:nvGraphicFramePr>
        <p:xfrm>
          <a:off x="1371600" y="5325285"/>
          <a:ext cx="6819618" cy="218701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Worksheet" r:id="rId4" imgW="8039100" imgH="2578100" progId="Excel.Sheet.12">
                  <p:embed/>
                </p:oleObj>
              </mc:Choice>
              <mc:Fallback>
                <p:oleObj name="Worksheet" r:id="rId4" imgW="8039100" imgH="2578100" progId="Excel.Sheet.12">
                  <p:embed/>
                  <p:pic>
                    <p:nvPicPr>
                      <p:cNvPr id="2" name="Object 1">
                        <a:extLst>
                          <a:ext uri="{FF2B5EF4-FFF2-40B4-BE49-F238E27FC236}">
                            <a16:creationId xmlns:a16="http://schemas.microsoft.com/office/drawing/2014/main" id="{A121963F-C911-AE7E-F689-F8EED42BAACA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371600" y="5325285"/>
                        <a:ext cx="6819618" cy="218701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3" name="Picture 2" descr="A picture containing logo&#10;&#10;Description automatically generated">
            <a:extLst>
              <a:ext uri="{FF2B5EF4-FFF2-40B4-BE49-F238E27FC236}">
                <a16:creationId xmlns:a16="http://schemas.microsoft.com/office/drawing/2014/main" id="{6D2C3559-4217-AF21-9EF8-4A0F3E6B3F93}"/>
              </a:ext>
            </a:extLst>
          </p:cNvPr>
          <p:cNvPicPr>
            <a:picLocks noChangeAspect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6732"/>
          <a:stretch/>
        </p:blipFill>
        <p:spPr>
          <a:xfrm>
            <a:off x="8610600" y="6449545"/>
            <a:ext cx="1293202" cy="1232368"/>
          </a:xfrm>
          <a:prstGeom prst="rect">
            <a:avLst/>
          </a:prstGeom>
        </p:spPr>
      </p:pic>
      <p:sp>
        <p:nvSpPr>
          <p:cNvPr id="4" name="Rectangle 3">
            <a:extLst>
              <a:ext uri="{FF2B5EF4-FFF2-40B4-BE49-F238E27FC236}">
                <a16:creationId xmlns:a16="http://schemas.microsoft.com/office/drawing/2014/main" id="{BFEA9BD3-4432-6EC1-1586-6FAFF2D3D2DB}"/>
              </a:ext>
            </a:extLst>
          </p:cNvPr>
          <p:cNvSpPr/>
          <p:nvPr/>
        </p:nvSpPr>
        <p:spPr>
          <a:xfrm>
            <a:off x="7239000" y="5325285"/>
            <a:ext cx="1138603" cy="231790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31266237"/>
      </p:ext>
    </p:extLst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object 5"/>
          <p:cNvSpPr/>
          <p:nvPr/>
        </p:nvSpPr>
        <p:spPr>
          <a:xfrm>
            <a:off x="507364" y="245939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507364" y="268799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507364" y="291659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507364" y="314519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507364" y="337379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507364" y="360239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507364" y="383099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507364" y="394529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507364" y="417389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507364" y="428819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 txBox="1"/>
          <p:nvPr/>
        </p:nvSpPr>
        <p:spPr>
          <a:xfrm>
            <a:off x="228600" y="1114324"/>
            <a:ext cx="3199765" cy="3831818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spc="75" dirty="0">
                <a:latin typeface="Arial"/>
                <a:cs typeface="Arial"/>
              </a:rPr>
              <a:t>ATMORE</a:t>
            </a:r>
            <a:r>
              <a:rPr sz="1200" b="1" spc="90" dirty="0">
                <a:latin typeface="Arial"/>
                <a:cs typeface="Arial"/>
              </a:rPr>
              <a:t> </a:t>
            </a:r>
            <a:r>
              <a:rPr lang="en-US" sz="1200" b="1" spc="50" dirty="0">
                <a:latin typeface="Arial"/>
                <a:cs typeface="Arial"/>
              </a:rPr>
              <a:t>7</a:t>
            </a:r>
            <a:r>
              <a:rPr sz="1200" b="1" spc="50" dirty="0">
                <a:latin typeface="Arial"/>
                <a:cs typeface="Arial"/>
              </a:rPr>
              <a:t>-</a:t>
            </a:r>
            <a:r>
              <a:rPr sz="1200" b="1" spc="70" dirty="0">
                <a:latin typeface="Arial"/>
                <a:cs typeface="Arial"/>
              </a:rPr>
              <a:t>PIECE</a:t>
            </a:r>
            <a:r>
              <a:rPr sz="1200" b="1" spc="95" dirty="0">
                <a:latin typeface="Arial"/>
                <a:cs typeface="Arial"/>
              </a:rPr>
              <a:t> </a:t>
            </a:r>
            <a:r>
              <a:rPr sz="1200" b="1" spc="125" dirty="0">
                <a:latin typeface="Arial"/>
                <a:cs typeface="Arial"/>
              </a:rPr>
              <a:t>96"</a:t>
            </a:r>
            <a:r>
              <a:rPr sz="1200" b="1" spc="95" dirty="0">
                <a:latin typeface="Arial"/>
                <a:cs typeface="Arial"/>
              </a:rPr>
              <a:t> </a:t>
            </a:r>
            <a:r>
              <a:rPr sz="1200" b="1" spc="105" dirty="0">
                <a:latin typeface="Arial"/>
                <a:cs typeface="Arial"/>
              </a:rPr>
              <a:t>DINING</a:t>
            </a:r>
            <a:r>
              <a:rPr sz="1200" b="1" spc="95" dirty="0">
                <a:latin typeface="Arial"/>
                <a:cs typeface="Arial"/>
              </a:rPr>
              <a:t> </a:t>
            </a:r>
            <a:r>
              <a:rPr sz="1200" b="1" spc="-25" dirty="0">
                <a:latin typeface="Arial"/>
                <a:cs typeface="Arial"/>
              </a:rPr>
              <a:t>SET</a:t>
            </a:r>
            <a:endParaRPr sz="1200" dirty="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700" dirty="0">
              <a:latin typeface="Raleway"/>
              <a:cs typeface="Raleway"/>
            </a:endParaRPr>
          </a:p>
          <a:p>
            <a:pPr marL="12700" marR="5080">
              <a:lnSpc>
                <a:spcPct val="100000"/>
              </a:lnSpc>
              <a:spcBef>
                <a:spcPts val="5"/>
              </a:spcBef>
            </a:pPr>
            <a:r>
              <a:rPr sz="750" dirty="0">
                <a:latin typeface="Raleway"/>
                <a:cs typeface="Raleway"/>
              </a:rPr>
              <a:t>Elements of industrial and rustic design mix with Mid-Century accents </a:t>
            </a:r>
            <a:r>
              <a:rPr sz="750" spc="-25" dirty="0">
                <a:latin typeface="Raleway"/>
                <a:cs typeface="Raleway"/>
              </a:rPr>
              <a:t>in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a rustic finish application for a collection of furniture as unique as </a:t>
            </a:r>
            <a:r>
              <a:rPr sz="750" spc="-25" dirty="0">
                <a:latin typeface="Raleway"/>
                <a:cs typeface="Raleway"/>
              </a:rPr>
              <a:t>you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are. A Dark Driftwood finish and wood score distressing highlight </a:t>
            </a:r>
            <a:r>
              <a:rPr sz="750" spc="-25" dirty="0">
                <a:latin typeface="Raleway"/>
                <a:cs typeface="Raleway"/>
              </a:rPr>
              <a:t>the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grain and character of the wood, adding the the casual charm of </a:t>
            </a:r>
            <a:r>
              <a:rPr sz="750" spc="-20" dirty="0">
                <a:latin typeface="Raleway"/>
                <a:cs typeface="Raleway"/>
              </a:rPr>
              <a:t>this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dining set. The fully-extended table reaches a full 96-inches for </a:t>
            </a:r>
            <a:r>
              <a:rPr sz="750" spc="-10" dirty="0">
                <a:latin typeface="Raleway"/>
                <a:cs typeface="Raleway"/>
              </a:rPr>
              <a:t>seating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a crowd (up to 10 people comfortably) so you will never have to </a:t>
            </a:r>
            <a:r>
              <a:rPr sz="750" spc="-10" dirty="0">
                <a:latin typeface="Raleway"/>
                <a:cs typeface="Raleway"/>
              </a:rPr>
              <a:t>skimp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on your invites. Beautiful...functional...casual, the Atmore packs a lot </a:t>
            </a:r>
            <a:r>
              <a:rPr sz="750" spc="-25" dirty="0">
                <a:latin typeface="Raleway"/>
                <a:cs typeface="Raleway"/>
              </a:rPr>
              <a:t>of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features into a beautiful package to please </a:t>
            </a:r>
            <a:r>
              <a:rPr sz="750" spc="-10" dirty="0">
                <a:latin typeface="Raleway"/>
                <a:cs typeface="Raleway"/>
              </a:rPr>
              <a:t>everyone.</a:t>
            </a:r>
            <a:endParaRPr sz="750" dirty="0">
              <a:latin typeface="Raleway"/>
              <a:cs typeface="Raleway"/>
            </a:endParaRPr>
          </a:p>
          <a:p>
            <a:pPr marL="393700" marR="283210">
              <a:lnSpc>
                <a:spcPct val="100000"/>
              </a:lnSpc>
              <a:spcBef>
                <a:spcPts val="750"/>
              </a:spcBef>
            </a:pPr>
            <a:r>
              <a:rPr sz="750" dirty="0">
                <a:latin typeface="Raleway"/>
                <a:cs typeface="Raleway"/>
              </a:rPr>
              <a:t>Crafted from Asian hardwoods, pine veneers, </a:t>
            </a:r>
            <a:r>
              <a:rPr sz="750" spc="-10" dirty="0">
                <a:latin typeface="Raleway"/>
                <a:cs typeface="Raleway"/>
              </a:rPr>
              <a:t>engineered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woods and iron </a:t>
            </a:r>
            <a:r>
              <a:rPr sz="750" spc="-10" dirty="0">
                <a:latin typeface="Raleway"/>
                <a:cs typeface="Raleway"/>
              </a:rPr>
              <a:t>accents</a:t>
            </a:r>
            <a:endParaRPr sz="750" dirty="0">
              <a:latin typeface="Raleway"/>
              <a:cs typeface="Raleway"/>
            </a:endParaRPr>
          </a:p>
          <a:p>
            <a:pPr marL="393700" marR="67945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Kiln-dried wood helps prevent warping, splitting, cracking </a:t>
            </a:r>
            <a:r>
              <a:rPr sz="750" spc="-25" dirty="0">
                <a:latin typeface="Raleway"/>
                <a:cs typeface="Raleway"/>
              </a:rPr>
              <a:t>and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developing </a:t>
            </a:r>
            <a:r>
              <a:rPr sz="750" spc="-10" dirty="0">
                <a:latin typeface="Raleway"/>
                <a:cs typeface="Raleway"/>
              </a:rPr>
              <a:t>mildew.</a:t>
            </a:r>
            <a:endParaRPr sz="750" dirty="0">
              <a:latin typeface="Raleway"/>
              <a:cs typeface="Raleway"/>
            </a:endParaRPr>
          </a:p>
          <a:p>
            <a:pPr marL="393700" marR="212725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80-inch table extends to 96 inches with the insertion of </a:t>
            </a:r>
            <a:r>
              <a:rPr sz="750" spc="-25" dirty="0">
                <a:latin typeface="Raleway"/>
                <a:cs typeface="Raleway"/>
              </a:rPr>
              <a:t>the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included 16-inch leaf to seat 10 people </a:t>
            </a:r>
            <a:r>
              <a:rPr sz="750" spc="-10" dirty="0">
                <a:latin typeface="Raleway"/>
                <a:cs typeface="Raleway"/>
              </a:rPr>
              <a:t>comfortably</a:t>
            </a:r>
            <a:endParaRPr sz="750" dirty="0">
              <a:latin typeface="Raleway"/>
              <a:cs typeface="Raleway"/>
            </a:endParaRPr>
          </a:p>
          <a:p>
            <a:pPr marL="393700" marR="8636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Plastic glides on Chair, Table and Server help prevent mars </a:t>
            </a:r>
            <a:r>
              <a:rPr sz="750" spc="-25" dirty="0">
                <a:latin typeface="Raleway"/>
                <a:cs typeface="Raleway"/>
              </a:rPr>
              <a:t>or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scratches to </a:t>
            </a:r>
            <a:r>
              <a:rPr sz="750" spc="-10" dirty="0">
                <a:latin typeface="Raleway"/>
                <a:cs typeface="Raleway"/>
              </a:rPr>
              <a:t>floors</a:t>
            </a:r>
            <a:endParaRPr sz="750" dirty="0">
              <a:latin typeface="Raleway"/>
              <a:cs typeface="Raleway"/>
            </a:endParaRPr>
          </a:p>
          <a:p>
            <a:pPr marL="393700" marR="508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Charcoal leatherette chair is easy care and super plush with </a:t>
            </a:r>
            <a:r>
              <a:rPr sz="750" spc="-25" dirty="0">
                <a:latin typeface="Raleway"/>
                <a:cs typeface="Raleway"/>
              </a:rPr>
              <a:t>the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look and feel of real </a:t>
            </a:r>
            <a:r>
              <a:rPr sz="750" spc="-10" dirty="0">
                <a:latin typeface="Raleway"/>
                <a:cs typeface="Raleway"/>
              </a:rPr>
              <a:t>leather</a:t>
            </a:r>
            <a:endParaRPr sz="750" dirty="0">
              <a:latin typeface="Raleway"/>
              <a:cs typeface="Raleway"/>
            </a:endParaRPr>
          </a:p>
          <a:p>
            <a:pPr marL="393700" marR="14986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Mortise-and-tenon joinery is reinforced with screwed </a:t>
            </a:r>
            <a:r>
              <a:rPr sz="750" spc="-10" dirty="0">
                <a:latin typeface="Raleway"/>
                <a:cs typeface="Raleway"/>
              </a:rPr>
              <a:t>corner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blocks for exceptional structural </a:t>
            </a:r>
            <a:r>
              <a:rPr sz="750" spc="-10" dirty="0">
                <a:latin typeface="Raleway"/>
                <a:cs typeface="Raleway"/>
              </a:rPr>
              <a:t>integrity</a:t>
            </a:r>
            <a:endParaRPr sz="750" dirty="0">
              <a:latin typeface="Raleway"/>
              <a:cs typeface="Raleway"/>
            </a:endParaRPr>
          </a:p>
          <a:p>
            <a:pPr marL="39370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Easy Assembly, all tools </a:t>
            </a:r>
            <a:r>
              <a:rPr sz="750" spc="-10" dirty="0">
                <a:latin typeface="Raleway"/>
                <a:cs typeface="Raleway"/>
              </a:rPr>
              <a:t>included</a:t>
            </a:r>
            <a:endParaRPr sz="750" dirty="0">
              <a:latin typeface="Raleway"/>
              <a:cs typeface="Raleway"/>
            </a:endParaRPr>
          </a:p>
          <a:p>
            <a:pPr marL="393700" marR="131445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Wood scoring and saw rasp distressing lends a casual, </a:t>
            </a:r>
            <a:r>
              <a:rPr sz="750" spc="-10" dirty="0">
                <a:latin typeface="Raleway"/>
                <a:cs typeface="Raleway"/>
              </a:rPr>
              <a:t>rustic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heirloom aesthetic to the </a:t>
            </a:r>
            <a:r>
              <a:rPr sz="750" spc="-10" dirty="0">
                <a:latin typeface="Raleway"/>
                <a:cs typeface="Raleway"/>
              </a:rPr>
              <a:t>collection</a:t>
            </a:r>
            <a:endParaRPr sz="750" dirty="0">
              <a:latin typeface="Raleway"/>
              <a:cs typeface="Raleway"/>
            </a:endParaRPr>
          </a:p>
          <a:p>
            <a:pPr marL="39370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Black metal </a:t>
            </a:r>
            <a:r>
              <a:rPr sz="750" spc="-10" dirty="0">
                <a:latin typeface="Raleway"/>
                <a:cs typeface="Raleway"/>
              </a:rPr>
              <a:t>hardware</a:t>
            </a:r>
            <a:endParaRPr sz="750" dirty="0">
              <a:latin typeface="Raleway"/>
              <a:cs typeface="Raleway"/>
            </a:endParaRPr>
          </a:p>
          <a:p>
            <a:pPr marL="393700" marR="106045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The wood is hand-stained in a natural multi-step </a:t>
            </a:r>
            <a:r>
              <a:rPr sz="750" spc="-20" dirty="0">
                <a:latin typeface="Raleway"/>
                <a:cs typeface="Raleway"/>
              </a:rPr>
              <a:t>Dark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Driftwood finish to highlight the natural grain and knots of </a:t>
            </a:r>
            <a:r>
              <a:rPr sz="750" spc="-25" dirty="0">
                <a:latin typeface="Raleway"/>
                <a:cs typeface="Raleway"/>
              </a:rPr>
              <a:t>the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spc="-20" dirty="0">
                <a:latin typeface="Raleway"/>
                <a:cs typeface="Raleway"/>
              </a:rPr>
              <a:t>wood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  <a:spcBef>
                <a:spcPts val="620"/>
              </a:spcBef>
            </a:pPr>
            <a:r>
              <a:rPr sz="750" u="sng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2"/>
              </a:rPr>
              <a:t>Read </a:t>
            </a:r>
            <a:r>
              <a:rPr sz="750" u="sng" spc="-20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2"/>
              </a:rPr>
              <a:t>More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</a:pPr>
            <a:r>
              <a:rPr sz="750" b="1" dirty="0">
                <a:latin typeface="Raleway"/>
                <a:cs typeface="Raleway"/>
              </a:rPr>
              <a:t>Price:</a:t>
            </a:r>
            <a:r>
              <a:rPr sz="750" b="1" spc="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From: </a:t>
            </a:r>
            <a:r>
              <a:rPr sz="750" spc="-10" dirty="0">
                <a:latin typeface="Raleway"/>
                <a:cs typeface="Raleway"/>
              </a:rPr>
              <a:t>$629.00</a:t>
            </a:r>
            <a:endParaRPr sz="750" dirty="0">
              <a:latin typeface="Raleway"/>
              <a:cs typeface="Raleway"/>
            </a:endParaRPr>
          </a:p>
        </p:txBody>
      </p:sp>
      <p:grpSp>
        <p:nvGrpSpPr>
          <p:cNvPr id="16" name="object 16"/>
          <p:cNvGrpSpPr/>
          <p:nvPr/>
        </p:nvGrpSpPr>
        <p:grpSpPr>
          <a:xfrm>
            <a:off x="44024" y="5013890"/>
            <a:ext cx="727710" cy="727710"/>
            <a:chOff x="44024" y="5013890"/>
            <a:chExt cx="727710" cy="727710"/>
          </a:xfrm>
        </p:grpSpPr>
        <p:sp>
          <p:nvSpPr>
            <p:cNvPr id="17" name="object 17"/>
            <p:cNvSpPr/>
            <p:nvPr/>
          </p:nvSpPr>
          <p:spPr>
            <a:xfrm>
              <a:off x="47625" y="5017490"/>
              <a:ext cx="720090" cy="720090"/>
            </a:xfrm>
            <a:custGeom>
              <a:avLst/>
              <a:gdLst/>
              <a:ahLst/>
              <a:cxnLst/>
              <a:rect l="l" t="t" r="r" b="b"/>
              <a:pathLst>
                <a:path w="720090" h="720089">
                  <a:moveTo>
                    <a:pt x="0" y="0"/>
                  </a:moveTo>
                  <a:lnTo>
                    <a:pt x="720001" y="0"/>
                  </a:lnTo>
                  <a:lnTo>
                    <a:pt x="720001" y="720001"/>
                  </a:lnTo>
                  <a:lnTo>
                    <a:pt x="0" y="720001"/>
                  </a:lnTo>
                  <a:lnTo>
                    <a:pt x="0" y="0"/>
                  </a:lnTo>
                  <a:close/>
                </a:path>
              </a:pathLst>
            </a:custGeom>
            <a:ln w="72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94843" y="5064709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10" h="35560">
                  <a:moveTo>
                    <a:pt x="35394" y="23596"/>
                  </a:moveTo>
                  <a:lnTo>
                    <a:pt x="23596" y="23596"/>
                  </a:lnTo>
                  <a:lnTo>
                    <a:pt x="23596" y="35394"/>
                  </a:lnTo>
                  <a:lnTo>
                    <a:pt x="35394" y="35394"/>
                  </a:lnTo>
                  <a:lnTo>
                    <a:pt x="35394" y="23596"/>
                  </a:lnTo>
                  <a:close/>
                </a:path>
                <a:path w="626110" h="35560">
                  <a:moveTo>
                    <a:pt x="35394" y="0"/>
                  </a:moveTo>
                  <a:lnTo>
                    <a:pt x="23596" y="0"/>
                  </a:lnTo>
                  <a:lnTo>
                    <a:pt x="11798" y="0"/>
                  </a:lnTo>
                  <a:lnTo>
                    <a:pt x="0" y="0"/>
                  </a:lnTo>
                  <a:lnTo>
                    <a:pt x="0" y="11798"/>
                  </a:lnTo>
                  <a:lnTo>
                    <a:pt x="0" y="23596"/>
                  </a:lnTo>
                  <a:lnTo>
                    <a:pt x="0" y="35394"/>
                  </a:lnTo>
                  <a:lnTo>
                    <a:pt x="11798" y="35394"/>
                  </a:lnTo>
                  <a:lnTo>
                    <a:pt x="11798" y="23596"/>
                  </a:lnTo>
                  <a:lnTo>
                    <a:pt x="11798" y="11798"/>
                  </a:lnTo>
                  <a:lnTo>
                    <a:pt x="23596" y="11798"/>
                  </a:lnTo>
                  <a:lnTo>
                    <a:pt x="35394" y="11798"/>
                  </a:lnTo>
                  <a:lnTo>
                    <a:pt x="35394" y="0"/>
                  </a:lnTo>
                  <a:close/>
                </a:path>
                <a:path w="626110" h="35560">
                  <a:moveTo>
                    <a:pt x="59004" y="23596"/>
                  </a:moveTo>
                  <a:lnTo>
                    <a:pt x="47205" y="23596"/>
                  </a:lnTo>
                  <a:lnTo>
                    <a:pt x="35407" y="23596"/>
                  </a:lnTo>
                  <a:lnTo>
                    <a:pt x="35407" y="35394"/>
                  </a:lnTo>
                  <a:lnTo>
                    <a:pt x="47205" y="35394"/>
                  </a:lnTo>
                  <a:lnTo>
                    <a:pt x="59004" y="35394"/>
                  </a:lnTo>
                  <a:lnTo>
                    <a:pt x="59004" y="23596"/>
                  </a:lnTo>
                  <a:close/>
                </a:path>
                <a:path w="626110" h="35560">
                  <a:moveTo>
                    <a:pt x="59004" y="0"/>
                  </a:moveTo>
                  <a:lnTo>
                    <a:pt x="47205" y="0"/>
                  </a:lnTo>
                  <a:lnTo>
                    <a:pt x="35407" y="0"/>
                  </a:lnTo>
                  <a:lnTo>
                    <a:pt x="35407" y="11798"/>
                  </a:lnTo>
                  <a:lnTo>
                    <a:pt x="47205" y="11798"/>
                  </a:lnTo>
                  <a:lnTo>
                    <a:pt x="59004" y="11798"/>
                  </a:lnTo>
                  <a:lnTo>
                    <a:pt x="59004" y="0"/>
                  </a:lnTo>
                  <a:close/>
                </a:path>
                <a:path w="626110" h="35560">
                  <a:moveTo>
                    <a:pt x="82613" y="0"/>
                  </a:moveTo>
                  <a:lnTo>
                    <a:pt x="70815" y="0"/>
                  </a:lnTo>
                  <a:lnTo>
                    <a:pt x="59016" y="0"/>
                  </a:lnTo>
                  <a:lnTo>
                    <a:pt x="59016" y="11798"/>
                  </a:lnTo>
                  <a:lnTo>
                    <a:pt x="70815" y="11798"/>
                  </a:lnTo>
                  <a:lnTo>
                    <a:pt x="70815" y="23596"/>
                  </a:lnTo>
                  <a:lnTo>
                    <a:pt x="70815" y="35394"/>
                  </a:lnTo>
                  <a:lnTo>
                    <a:pt x="82613" y="35394"/>
                  </a:lnTo>
                  <a:lnTo>
                    <a:pt x="82613" y="23596"/>
                  </a:lnTo>
                  <a:lnTo>
                    <a:pt x="82613" y="11798"/>
                  </a:lnTo>
                  <a:lnTo>
                    <a:pt x="82613" y="0"/>
                  </a:lnTo>
                  <a:close/>
                </a:path>
                <a:path w="626110" h="35560">
                  <a:moveTo>
                    <a:pt x="118021" y="0"/>
                  </a:moveTo>
                  <a:lnTo>
                    <a:pt x="106222" y="0"/>
                  </a:lnTo>
                  <a:lnTo>
                    <a:pt x="106222" y="11798"/>
                  </a:lnTo>
                  <a:lnTo>
                    <a:pt x="118021" y="11798"/>
                  </a:lnTo>
                  <a:lnTo>
                    <a:pt x="118021" y="0"/>
                  </a:lnTo>
                  <a:close/>
                </a:path>
                <a:path w="626110" h="35560">
                  <a:moveTo>
                    <a:pt x="129806" y="11798"/>
                  </a:moveTo>
                  <a:lnTo>
                    <a:pt x="118021" y="11798"/>
                  </a:lnTo>
                  <a:lnTo>
                    <a:pt x="118021" y="23596"/>
                  </a:lnTo>
                  <a:lnTo>
                    <a:pt x="106222" y="23596"/>
                  </a:lnTo>
                  <a:lnTo>
                    <a:pt x="106222" y="35394"/>
                  </a:lnTo>
                  <a:lnTo>
                    <a:pt x="118021" y="35394"/>
                  </a:lnTo>
                  <a:lnTo>
                    <a:pt x="129806" y="35394"/>
                  </a:lnTo>
                  <a:lnTo>
                    <a:pt x="129806" y="23596"/>
                  </a:lnTo>
                  <a:lnTo>
                    <a:pt x="129806" y="11798"/>
                  </a:lnTo>
                  <a:close/>
                </a:path>
                <a:path w="626110" h="35560">
                  <a:moveTo>
                    <a:pt x="153428" y="0"/>
                  </a:moveTo>
                  <a:lnTo>
                    <a:pt x="141630" y="0"/>
                  </a:lnTo>
                  <a:lnTo>
                    <a:pt x="141630" y="11798"/>
                  </a:lnTo>
                  <a:lnTo>
                    <a:pt x="141630" y="23596"/>
                  </a:lnTo>
                  <a:lnTo>
                    <a:pt x="141630" y="35394"/>
                  </a:lnTo>
                  <a:lnTo>
                    <a:pt x="153428" y="35394"/>
                  </a:lnTo>
                  <a:lnTo>
                    <a:pt x="153428" y="23596"/>
                  </a:lnTo>
                  <a:lnTo>
                    <a:pt x="153428" y="11798"/>
                  </a:lnTo>
                  <a:lnTo>
                    <a:pt x="153428" y="0"/>
                  </a:lnTo>
                  <a:close/>
                </a:path>
                <a:path w="626110" h="35560">
                  <a:moveTo>
                    <a:pt x="177025" y="0"/>
                  </a:moveTo>
                  <a:lnTo>
                    <a:pt x="165239" y="0"/>
                  </a:lnTo>
                  <a:lnTo>
                    <a:pt x="153441" y="0"/>
                  </a:lnTo>
                  <a:lnTo>
                    <a:pt x="153441" y="11798"/>
                  </a:lnTo>
                  <a:lnTo>
                    <a:pt x="153441" y="23596"/>
                  </a:lnTo>
                  <a:lnTo>
                    <a:pt x="165239" y="23596"/>
                  </a:lnTo>
                  <a:lnTo>
                    <a:pt x="177025" y="23596"/>
                  </a:lnTo>
                  <a:lnTo>
                    <a:pt x="177025" y="11798"/>
                  </a:lnTo>
                  <a:lnTo>
                    <a:pt x="177025" y="0"/>
                  </a:lnTo>
                  <a:close/>
                </a:path>
                <a:path w="626110" h="35560">
                  <a:moveTo>
                    <a:pt x="188836" y="11798"/>
                  </a:moveTo>
                  <a:lnTo>
                    <a:pt x="177038" y="11798"/>
                  </a:lnTo>
                  <a:lnTo>
                    <a:pt x="177038" y="23596"/>
                  </a:lnTo>
                  <a:lnTo>
                    <a:pt x="177038" y="35394"/>
                  </a:lnTo>
                  <a:lnTo>
                    <a:pt x="188836" y="35394"/>
                  </a:lnTo>
                  <a:lnTo>
                    <a:pt x="188836" y="23596"/>
                  </a:lnTo>
                  <a:lnTo>
                    <a:pt x="188836" y="11798"/>
                  </a:lnTo>
                  <a:close/>
                </a:path>
                <a:path w="626110" h="35560">
                  <a:moveTo>
                    <a:pt x="200647" y="23596"/>
                  </a:moveTo>
                  <a:lnTo>
                    <a:pt x="188849" y="23596"/>
                  </a:lnTo>
                  <a:lnTo>
                    <a:pt x="188849" y="35394"/>
                  </a:lnTo>
                  <a:lnTo>
                    <a:pt x="200647" y="35394"/>
                  </a:lnTo>
                  <a:lnTo>
                    <a:pt x="200647" y="23596"/>
                  </a:lnTo>
                  <a:close/>
                </a:path>
                <a:path w="626110" h="35560">
                  <a:moveTo>
                    <a:pt x="212432" y="0"/>
                  </a:moveTo>
                  <a:lnTo>
                    <a:pt x="200647" y="0"/>
                  </a:lnTo>
                  <a:lnTo>
                    <a:pt x="188849" y="0"/>
                  </a:lnTo>
                  <a:lnTo>
                    <a:pt x="188849" y="11798"/>
                  </a:lnTo>
                  <a:lnTo>
                    <a:pt x="200647" y="11798"/>
                  </a:lnTo>
                  <a:lnTo>
                    <a:pt x="200647" y="23596"/>
                  </a:lnTo>
                  <a:lnTo>
                    <a:pt x="212432" y="23596"/>
                  </a:lnTo>
                  <a:lnTo>
                    <a:pt x="212432" y="11798"/>
                  </a:lnTo>
                  <a:lnTo>
                    <a:pt x="212432" y="0"/>
                  </a:lnTo>
                  <a:close/>
                </a:path>
                <a:path w="626110" h="35560">
                  <a:moveTo>
                    <a:pt x="224243" y="11798"/>
                  </a:moveTo>
                  <a:lnTo>
                    <a:pt x="212458" y="11798"/>
                  </a:lnTo>
                  <a:lnTo>
                    <a:pt x="212458" y="23596"/>
                  </a:lnTo>
                  <a:lnTo>
                    <a:pt x="224243" y="23596"/>
                  </a:lnTo>
                  <a:lnTo>
                    <a:pt x="224243" y="11798"/>
                  </a:lnTo>
                  <a:close/>
                </a:path>
                <a:path w="626110" h="35560">
                  <a:moveTo>
                    <a:pt x="247853" y="0"/>
                  </a:moveTo>
                  <a:lnTo>
                    <a:pt x="236054" y="0"/>
                  </a:lnTo>
                  <a:lnTo>
                    <a:pt x="224256" y="0"/>
                  </a:lnTo>
                  <a:lnTo>
                    <a:pt x="224256" y="11798"/>
                  </a:lnTo>
                  <a:lnTo>
                    <a:pt x="224256" y="23596"/>
                  </a:lnTo>
                  <a:lnTo>
                    <a:pt x="224256" y="35394"/>
                  </a:lnTo>
                  <a:lnTo>
                    <a:pt x="236054" y="35394"/>
                  </a:lnTo>
                  <a:lnTo>
                    <a:pt x="236054" y="23596"/>
                  </a:lnTo>
                  <a:lnTo>
                    <a:pt x="236054" y="11798"/>
                  </a:lnTo>
                  <a:lnTo>
                    <a:pt x="247853" y="11798"/>
                  </a:lnTo>
                  <a:lnTo>
                    <a:pt x="247853" y="0"/>
                  </a:lnTo>
                  <a:close/>
                </a:path>
                <a:path w="626110" h="35560">
                  <a:moveTo>
                    <a:pt x="259651" y="0"/>
                  </a:moveTo>
                  <a:lnTo>
                    <a:pt x="247865" y="0"/>
                  </a:lnTo>
                  <a:lnTo>
                    <a:pt x="247865" y="11798"/>
                  </a:lnTo>
                  <a:lnTo>
                    <a:pt x="247865" y="23596"/>
                  </a:lnTo>
                  <a:lnTo>
                    <a:pt x="247865" y="35394"/>
                  </a:lnTo>
                  <a:lnTo>
                    <a:pt x="259651" y="35394"/>
                  </a:lnTo>
                  <a:lnTo>
                    <a:pt x="259651" y="23596"/>
                  </a:lnTo>
                  <a:lnTo>
                    <a:pt x="259651" y="11798"/>
                  </a:lnTo>
                  <a:lnTo>
                    <a:pt x="259651" y="0"/>
                  </a:lnTo>
                  <a:close/>
                </a:path>
                <a:path w="626110" h="35560">
                  <a:moveTo>
                    <a:pt x="271462" y="0"/>
                  </a:moveTo>
                  <a:lnTo>
                    <a:pt x="259664" y="0"/>
                  </a:lnTo>
                  <a:lnTo>
                    <a:pt x="259664" y="11798"/>
                  </a:lnTo>
                  <a:lnTo>
                    <a:pt x="259664" y="23596"/>
                  </a:lnTo>
                  <a:lnTo>
                    <a:pt x="259664" y="35394"/>
                  </a:lnTo>
                  <a:lnTo>
                    <a:pt x="271462" y="35394"/>
                  </a:lnTo>
                  <a:lnTo>
                    <a:pt x="271462" y="23596"/>
                  </a:lnTo>
                  <a:lnTo>
                    <a:pt x="271462" y="11798"/>
                  </a:lnTo>
                  <a:lnTo>
                    <a:pt x="271462" y="0"/>
                  </a:lnTo>
                  <a:close/>
                </a:path>
                <a:path w="626110" h="35560">
                  <a:moveTo>
                    <a:pt x="295071" y="23596"/>
                  </a:moveTo>
                  <a:lnTo>
                    <a:pt x="283273" y="23596"/>
                  </a:lnTo>
                  <a:lnTo>
                    <a:pt x="271475" y="23596"/>
                  </a:lnTo>
                  <a:lnTo>
                    <a:pt x="271475" y="35394"/>
                  </a:lnTo>
                  <a:lnTo>
                    <a:pt x="283273" y="35394"/>
                  </a:lnTo>
                  <a:lnTo>
                    <a:pt x="295071" y="35394"/>
                  </a:lnTo>
                  <a:lnTo>
                    <a:pt x="295071" y="23596"/>
                  </a:lnTo>
                  <a:close/>
                </a:path>
                <a:path w="626110" h="35560">
                  <a:moveTo>
                    <a:pt x="295071" y="0"/>
                  </a:moveTo>
                  <a:lnTo>
                    <a:pt x="283273" y="0"/>
                  </a:lnTo>
                  <a:lnTo>
                    <a:pt x="283273" y="11798"/>
                  </a:lnTo>
                  <a:lnTo>
                    <a:pt x="295071" y="11798"/>
                  </a:lnTo>
                  <a:lnTo>
                    <a:pt x="295071" y="0"/>
                  </a:lnTo>
                  <a:close/>
                </a:path>
                <a:path w="626110" h="35560">
                  <a:moveTo>
                    <a:pt x="306857" y="11798"/>
                  </a:moveTo>
                  <a:lnTo>
                    <a:pt x="295071" y="11798"/>
                  </a:lnTo>
                  <a:lnTo>
                    <a:pt x="295071" y="23596"/>
                  </a:lnTo>
                  <a:lnTo>
                    <a:pt x="306857" y="23596"/>
                  </a:lnTo>
                  <a:lnTo>
                    <a:pt x="306857" y="11798"/>
                  </a:lnTo>
                  <a:close/>
                </a:path>
                <a:path w="626110" h="35560">
                  <a:moveTo>
                    <a:pt x="318681" y="0"/>
                  </a:moveTo>
                  <a:lnTo>
                    <a:pt x="306882" y="0"/>
                  </a:lnTo>
                  <a:lnTo>
                    <a:pt x="306882" y="11798"/>
                  </a:lnTo>
                  <a:lnTo>
                    <a:pt x="318681" y="11798"/>
                  </a:lnTo>
                  <a:lnTo>
                    <a:pt x="318681" y="0"/>
                  </a:lnTo>
                  <a:close/>
                </a:path>
                <a:path w="626110" h="35560">
                  <a:moveTo>
                    <a:pt x="330479" y="23596"/>
                  </a:moveTo>
                  <a:lnTo>
                    <a:pt x="318681" y="23596"/>
                  </a:lnTo>
                  <a:lnTo>
                    <a:pt x="318681" y="35394"/>
                  </a:lnTo>
                  <a:lnTo>
                    <a:pt x="330479" y="35394"/>
                  </a:lnTo>
                  <a:lnTo>
                    <a:pt x="330479" y="23596"/>
                  </a:lnTo>
                  <a:close/>
                </a:path>
                <a:path w="626110" h="35560">
                  <a:moveTo>
                    <a:pt x="365887" y="0"/>
                  </a:moveTo>
                  <a:lnTo>
                    <a:pt x="354088" y="0"/>
                  </a:lnTo>
                  <a:lnTo>
                    <a:pt x="354088" y="11798"/>
                  </a:lnTo>
                  <a:lnTo>
                    <a:pt x="342290" y="11798"/>
                  </a:lnTo>
                  <a:lnTo>
                    <a:pt x="330492" y="11798"/>
                  </a:lnTo>
                  <a:lnTo>
                    <a:pt x="330492" y="23596"/>
                  </a:lnTo>
                  <a:lnTo>
                    <a:pt x="342290" y="23596"/>
                  </a:lnTo>
                  <a:lnTo>
                    <a:pt x="354088" y="23596"/>
                  </a:lnTo>
                  <a:lnTo>
                    <a:pt x="365887" y="23596"/>
                  </a:lnTo>
                  <a:lnTo>
                    <a:pt x="365887" y="11798"/>
                  </a:lnTo>
                  <a:lnTo>
                    <a:pt x="365887" y="0"/>
                  </a:lnTo>
                  <a:close/>
                </a:path>
                <a:path w="626110" h="35560">
                  <a:moveTo>
                    <a:pt x="377698" y="11798"/>
                  </a:moveTo>
                  <a:lnTo>
                    <a:pt x="365899" y="11798"/>
                  </a:lnTo>
                  <a:lnTo>
                    <a:pt x="365899" y="23596"/>
                  </a:lnTo>
                  <a:lnTo>
                    <a:pt x="377698" y="23596"/>
                  </a:lnTo>
                  <a:lnTo>
                    <a:pt x="377698" y="11798"/>
                  </a:lnTo>
                  <a:close/>
                </a:path>
                <a:path w="626110" h="35560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26110" h="35560">
                  <a:moveTo>
                    <a:pt x="401307" y="11798"/>
                  </a:moveTo>
                  <a:lnTo>
                    <a:pt x="389509" y="11798"/>
                  </a:lnTo>
                  <a:lnTo>
                    <a:pt x="389509" y="23596"/>
                  </a:lnTo>
                  <a:lnTo>
                    <a:pt x="401307" y="23596"/>
                  </a:lnTo>
                  <a:lnTo>
                    <a:pt x="401307" y="11798"/>
                  </a:lnTo>
                  <a:close/>
                </a:path>
                <a:path w="626110" h="35560">
                  <a:moveTo>
                    <a:pt x="413105" y="0"/>
                  </a:moveTo>
                  <a:lnTo>
                    <a:pt x="401307" y="0"/>
                  </a:lnTo>
                  <a:lnTo>
                    <a:pt x="401307" y="11798"/>
                  </a:lnTo>
                  <a:lnTo>
                    <a:pt x="413105" y="11798"/>
                  </a:lnTo>
                  <a:lnTo>
                    <a:pt x="413105" y="0"/>
                  </a:lnTo>
                  <a:close/>
                </a:path>
                <a:path w="626110" h="35560">
                  <a:moveTo>
                    <a:pt x="424903" y="11798"/>
                  </a:moveTo>
                  <a:lnTo>
                    <a:pt x="413105" y="11798"/>
                  </a:lnTo>
                  <a:lnTo>
                    <a:pt x="413105" y="23596"/>
                  </a:lnTo>
                  <a:lnTo>
                    <a:pt x="424903" y="23596"/>
                  </a:lnTo>
                  <a:lnTo>
                    <a:pt x="424903" y="11798"/>
                  </a:lnTo>
                  <a:close/>
                </a:path>
                <a:path w="626110" h="35560">
                  <a:moveTo>
                    <a:pt x="448513" y="0"/>
                  </a:moveTo>
                  <a:lnTo>
                    <a:pt x="436714" y="0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48513" y="0"/>
                  </a:lnTo>
                  <a:close/>
                </a:path>
                <a:path w="626110" h="35560">
                  <a:moveTo>
                    <a:pt x="519328" y="11798"/>
                  </a:moveTo>
                  <a:lnTo>
                    <a:pt x="507530" y="11798"/>
                  </a:lnTo>
                  <a:lnTo>
                    <a:pt x="507530" y="0"/>
                  </a:ln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495731" y="23596"/>
                  </a:lnTo>
                  <a:lnTo>
                    <a:pt x="507530" y="23596"/>
                  </a:lnTo>
                  <a:lnTo>
                    <a:pt x="519328" y="23596"/>
                  </a:lnTo>
                  <a:lnTo>
                    <a:pt x="519328" y="11798"/>
                  </a:lnTo>
                  <a:close/>
                </a:path>
                <a:path w="626110" h="35560">
                  <a:moveTo>
                    <a:pt x="578345" y="0"/>
                  </a:moveTo>
                  <a:lnTo>
                    <a:pt x="566547" y="0"/>
                  </a:lnTo>
                  <a:lnTo>
                    <a:pt x="554748" y="0"/>
                  </a:lnTo>
                  <a:lnTo>
                    <a:pt x="542950" y="0"/>
                  </a:ln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26110" h="35560">
                  <a:moveTo>
                    <a:pt x="601954" y="0"/>
                  </a:moveTo>
                  <a:lnTo>
                    <a:pt x="590156" y="0"/>
                  </a:lnTo>
                  <a:lnTo>
                    <a:pt x="578358" y="0"/>
                  </a:lnTo>
                  <a:lnTo>
                    <a:pt x="578358" y="11798"/>
                  </a:lnTo>
                  <a:lnTo>
                    <a:pt x="590156" y="11798"/>
                  </a:lnTo>
                  <a:lnTo>
                    <a:pt x="601954" y="11798"/>
                  </a:lnTo>
                  <a:lnTo>
                    <a:pt x="601954" y="0"/>
                  </a:lnTo>
                  <a:close/>
                </a:path>
                <a:path w="626110" h="35560">
                  <a:moveTo>
                    <a:pt x="625563" y="0"/>
                  </a:moveTo>
                  <a:lnTo>
                    <a:pt x="613765" y="0"/>
                  </a:ln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13765" y="23596"/>
                  </a:lnTo>
                  <a:lnTo>
                    <a:pt x="625563" y="23596"/>
                  </a:lnTo>
                  <a:lnTo>
                    <a:pt x="625563" y="11798"/>
                  </a:lnTo>
                  <a:lnTo>
                    <a:pt x="62556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94843" y="5088305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10" h="47625">
                  <a:moveTo>
                    <a:pt x="11798" y="11811"/>
                  </a:moveTo>
                  <a:lnTo>
                    <a:pt x="0" y="11811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0" y="47205"/>
                  </a:lnTo>
                  <a:lnTo>
                    <a:pt x="11798" y="47205"/>
                  </a:lnTo>
                  <a:lnTo>
                    <a:pt x="11798" y="35407"/>
                  </a:lnTo>
                  <a:lnTo>
                    <a:pt x="11798" y="23609"/>
                  </a:lnTo>
                  <a:lnTo>
                    <a:pt x="11798" y="11811"/>
                  </a:lnTo>
                  <a:close/>
                </a:path>
                <a:path w="626110" h="47625">
                  <a:moveTo>
                    <a:pt x="35394" y="11811"/>
                  </a:moveTo>
                  <a:lnTo>
                    <a:pt x="23596" y="11811"/>
                  </a:lnTo>
                  <a:lnTo>
                    <a:pt x="23596" y="23609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lnTo>
                    <a:pt x="35394" y="11811"/>
                  </a:lnTo>
                  <a:close/>
                </a:path>
                <a:path w="626110" h="47625">
                  <a:moveTo>
                    <a:pt x="59004" y="11811"/>
                  </a:moveTo>
                  <a:lnTo>
                    <a:pt x="47205" y="11811"/>
                  </a:lnTo>
                  <a:lnTo>
                    <a:pt x="35407" y="11811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59004" y="35407"/>
                  </a:lnTo>
                  <a:lnTo>
                    <a:pt x="59004" y="23609"/>
                  </a:lnTo>
                  <a:lnTo>
                    <a:pt x="59004" y="11811"/>
                  </a:lnTo>
                  <a:close/>
                </a:path>
                <a:path w="626110" h="47625">
                  <a:moveTo>
                    <a:pt x="82613" y="11811"/>
                  </a:moveTo>
                  <a:lnTo>
                    <a:pt x="70815" y="11811"/>
                  </a:lnTo>
                  <a:lnTo>
                    <a:pt x="70815" y="23609"/>
                  </a:lnTo>
                  <a:lnTo>
                    <a:pt x="70815" y="35407"/>
                  </a:lnTo>
                  <a:lnTo>
                    <a:pt x="70815" y="47205"/>
                  </a:lnTo>
                  <a:lnTo>
                    <a:pt x="82613" y="47205"/>
                  </a:lnTo>
                  <a:lnTo>
                    <a:pt x="82613" y="35407"/>
                  </a:lnTo>
                  <a:lnTo>
                    <a:pt x="82613" y="23609"/>
                  </a:lnTo>
                  <a:lnTo>
                    <a:pt x="82613" y="11811"/>
                  </a:lnTo>
                  <a:close/>
                </a:path>
                <a:path w="626110" h="47625">
                  <a:moveTo>
                    <a:pt x="129806" y="23609"/>
                  </a:moveTo>
                  <a:lnTo>
                    <a:pt x="118021" y="23609"/>
                  </a:lnTo>
                  <a:lnTo>
                    <a:pt x="118021" y="35407"/>
                  </a:lnTo>
                  <a:lnTo>
                    <a:pt x="106222" y="35407"/>
                  </a:lnTo>
                  <a:lnTo>
                    <a:pt x="94424" y="35407"/>
                  </a:lnTo>
                  <a:lnTo>
                    <a:pt x="94424" y="47205"/>
                  </a:lnTo>
                  <a:lnTo>
                    <a:pt x="106222" y="47205"/>
                  </a:lnTo>
                  <a:lnTo>
                    <a:pt x="118021" y="47205"/>
                  </a:lnTo>
                  <a:lnTo>
                    <a:pt x="129806" y="47205"/>
                  </a:lnTo>
                  <a:lnTo>
                    <a:pt x="129806" y="35407"/>
                  </a:lnTo>
                  <a:lnTo>
                    <a:pt x="129806" y="23609"/>
                  </a:lnTo>
                  <a:close/>
                </a:path>
                <a:path w="626110" h="47625">
                  <a:moveTo>
                    <a:pt x="153428" y="35407"/>
                  </a:moveTo>
                  <a:lnTo>
                    <a:pt x="141630" y="35407"/>
                  </a:lnTo>
                  <a:lnTo>
                    <a:pt x="141630" y="47205"/>
                  </a:lnTo>
                  <a:lnTo>
                    <a:pt x="153428" y="47205"/>
                  </a:lnTo>
                  <a:lnTo>
                    <a:pt x="153428" y="35407"/>
                  </a:lnTo>
                  <a:close/>
                </a:path>
                <a:path w="626110" h="47625">
                  <a:moveTo>
                    <a:pt x="153428" y="11811"/>
                  </a:moveTo>
                  <a:lnTo>
                    <a:pt x="141630" y="11811"/>
                  </a:lnTo>
                  <a:lnTo>
                    <a:pt x="141630" y="23609"/>
                  </a:lnTo>
                  <a:lnTo>
                    <a:pt x="153428" y="23609"/>
                  </a:lnTo>
                  <a:lnTo>
                    <a:pt x="153428" y="11811"/>
                  </a:lnTo>
                  <a:close/>
                </a:path>
                <a:path w="626110" h="47625">
                  <a:moveTo>
                    <a:pt x="177025" y="11811"/>
                  </a:moveTo>
                  <a:lnTo>
                    <a:pt x="165239" y="11811"/>
                  </a:lnTo>
                  <a:lnTo>
                    <a:pt x="165239" y="23609"/>
                  </a:lnTo>
                  <a:lnTo>
                    <a:pt x="165239" y="35407"/>
                  </a:lnTo>
                  <a:lnTo>
                    <a:pt x="165239" y="47205"/>
                  </a:lnTo>
                  <a:lnTo>
                    <a:pt x="177025" y="47205"/>
                  </a:lnTo>
                  <a:lnTo>
                    <a:pt x="177025" y="35407"/>
                  </a:lnTo>
                  <a:lnTo>
                    <a:pt x="177025" y="23609"/>
                  </a:lnTo>
                  <a:lnTo>
                    <a:pt x="177025" y="11811"/>
                  </a:lnTo>
                  <a:close/>
                </a:path>
                <a:path w="626110" h="47625">
                  <a:moveTo>
                    <a:pt x="188836" y="11811"/>
                  </a:moveTo>
                  <a:lnTo>
                    <a:pt x="177038" y="11811"/>
                  </a:ln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lnTo>
                    <a:pt x="188836" y="11811"/>
                  </a:lnTo>
                  <a:close/>
                </a:path>
                <a:path w="626110" h="47625">
                  <a:moveTo>
                    <a:pt x="200647" y="11811"/>
                  </a:moveTo>
                  <a:lnTo>
                    <a:pt x="188849" y="11811"/>
                  </a:lnTo>
                  <a:lnTo>
                    <a:pt x="188849" y="23609"/>
                  </a:lnTo>
                  <a:lnTo>
                    <a:pt x="200647" y="23609"/>
                  </a:lnTo>
                  <a:lnTo>
                    <a:pt x="200647" y="11811"/>
                  </a:lnTo>
                  <a:close/>
                </a:path>
                <a:path w="626110" h="47625">
                  <a:moveTo>
                    <a:pt x="259651" y="23609"/>
                  </a:moveTo>
                  <a:lnTo>
                    <a:pt x="247865" y="23609"/>
                  </a:lnTo>
                  <a:lnTo>
                    <a:pt x="247865" y="35407"/>
                  </a:lnTo>
                  <a:lnTo>
                    <a:pt x="259651" y="35407"/>
                  </a:lnTo>
                  <a:lnTo>
                    <a:pt x="259651" y="23609"/>
                  </a:lnTo>
                  <a:close/>
                </a:path>
                <a:path w="626110" h="47625">
                  <a:moveTo>
                    <a:pt x="271462" y="23609"/>
                  </a:moveTo>
                  <a:lnTo>
                    <a:pt x="259664" y="23609"/>
                  </a:lnTo>
                  <a:lnTo>
                    <a:pt x="259664" y="35407"/>
                  </a:lnTo>
                  <a:lnTo>
                    <a:pt x="271462" y="35407"/>
                  </a:lnTo>
                  <a:lnTo>
                    <a:pt x="271462" y="23609"/>
                  </a:lnTo>
                  <a:close/>
                </a:path>
                <a:path w="626110" h="47625">
                  <a:moveTo>
                    <a:pt x="306857" y="23609"/>
                  </a:moveTo>
                  <a:lnTo>
                    <a:pt x="295071" y="23609"/>
                  </a:lnTo>
                  <a:lnTo>
                    <a:pt x="295071" y="11811"/>
                  </a:lnTo>
                  <a:lnTo>
                    <a:pt x="283273" y="11811"/>
                  </a:ln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close/>
                </a:path>
                <a:path w="626110" h="47625">
                  <a:moveTo>
                    <a:pt x="330479" y="23609"/>
                  </a:moveTo>
                  <a:lnTo>
                    <a:pt x="318681" y="23609"/>
                  </a:lnTo>
                  <a:lnTo>
                    <a:pt x="306882" y="23609"/>
                  </a:lnTo>
                  <a:lnTo>
                    <a:pt x="306882" y="35407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close/>
                </a:path>
                <a:path w="626110" h="47625">
                  <a:moveTo>
                    <a:pt x="330479" y="0"/>
                  </a:moveTo>
                  <a:lnTo>
                    <a:pt x="318681" y="0"/>
                  </a:lnTo>
                  <a:lnTo>
                    <a:pt x="318681" y="11798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26110" h="47625">
                  <a:moveTo>
                    <a:pt x="342290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42290" y="11798"/>
                  </a:lnTo>
                  <a:lnTo>
                    <a:pt x="342290" y="0"/>
                  </a:lnTo>
                  <a:close/>
                </a:path>
                <a:path w="626110" h="47625">
                  <a:moveTo>
                    <a:pt x="365887" y="23609"/>
                  </a:moveTo>
                  <a:lnTo>
                    <a:pt x="354088" y="23609"/>
                  </a:lnTo>
                  <a:lnTo>
                    <a:pt x="342290" y="23609"/>
                  </a:lnTo>
                  <a:lnTo>
                    <a:pt x="330492" y="23609"/>
                  </a:lnTo>
                  <a:lnTo>
                    <a:pt x="330492" y="35407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65887" y="35407"/>
                  </a:lnTo>
                  <a:lnTo>
                    <a:pt x="365887" y="23609"/>
                  </a:lnTo>
                  <a:close/>
                </a:path>
                <a:path w="626110" h="47625">
                  <a:moveTo>
                    <a:pt x="389496" y="0"/>
                  </a:moveTo>
                  <a:lnTo>
                    <a:pt x="377698" y="0"/>
                  </a:lnTo>
                  <a:lnTo>
                    <a:pt x="365899" y="0"/>
                  </a:lnTo>
                  <a:lnTo>
                    <a:pt x="365899" y="11798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26110" h="47625">
                  <a:moveTo>
                    <a:pt x="401307" y="0"/>
                  </a:move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01307" y="0"/>
                  </a:lnTo>
                  <a:close/>
                </a:path>
                <a:path w="626110" h="47625">
                  <a:moveTo>
                    <a:pt x="424903" y="11811"/>
                  </a:moveTo>
                  <a:lnTo>
                    <a:pt x="413105" y="11811"/>
                  </a:lnTo>
                  <a:lnTo>
                    <a:pt x="401307" y="11811"/>
                  </a:lnTo>
                  <a:lnTo>
                    <a:pt x="389509" y="11811"/>
                  </a:ln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01307" y="23609"/>
                  </a:lnTo>
                  <a:lnTo>
                    <a:pt x="413105" y="23609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lnTo>
                    <a:pt x="424903" y="11811"/>
                  </a:lnTo>
                  <a:close/>
                </a:path>
                <a:path w="626110" h="47625">
                  <a:moveTo>
                    <a:pt x="436714" y="23609"/>
                  </a:moveTo>
                  <a:lnTo>
                    <a:pt x="424916" y="23609"/>
                  </a:lnTo>
                  <a:lnTo>
                    <a:pt x="424916" y="35407"/>
                  </a:lnTo>
                  <a:lnTo>
                    <a:pt x="436714" y="35407"/>
                  </a:lnTo>
                  <a:lnTo>
                    <a:pt x="436714" y="23609"/>
                  </a:lnTo>
                  <a:close/>
                </a:path>
                <a:path w="626110" h="47625">
                  <a:moveTo>
                    <a:pt x="436714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36714" y="11798"/>
                  </a:lnTo>
                  <a:lnTo>
                    <a:pt x="436714" y="0"/>
                  </a:lnTo>
                  <a:close/>
                </a:path>
                <a:path w="626110" h="47625">
                  <a:moveTo>
                    <a:pt x="460311" y="11811"/>
                  </a:moveTo>
                  <a:lnTo>
                    <a:pt x="448513" y="11811"/>
                  </a:lnTo>
                  <a:lnTo>
                    <a:pt x="448513" y="23609"/>
                  </a:lnTo>
                  <a:lnTo>
                    <a:pt x="448513" y="35407"/>
                  </a:lnTo>
                  <a:lnTo>
                    <a:pt x="460311" y="35407"/>
                  </a:lnTo>
                  <a:lnTo>
                    <a:pt x="460311" y="23609"/>
                  </a:lnTo>
                  <a:lnTo>
                    <a:pt x="460311" y="11811"/>
                  </a:lnTo>
                  <a:close/>
                </a:path>
                <a:path w="626110" h="47625">
                  <a:moveTo>
                    <a:pt x="472122" y="23609"/>
                  </a:moveTo>
                  <a:lnTo>
                    <a:pt x="460324" y="23609"/>
                  </a:lnTo>
                  <a:lnTo>
                    <a:pt x="460324" y="35407"/>
                  </a:lnTo>
                  <a:lnTo>
                    <a:pt x="472122" y="35407"/>
                  </a:lnTo>
                  <a:lnTo>
                    <a:pt x="472122" y="23609"/>
                  </a:lnTo>
                  <a:close/>
                </a:path>
                <a:path w="626110" h="47625">
                  <a:moveTo>
                    <a:pt x="472122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72122" y="11798"/>
                  </a:lnTo>
                  <a:lnTo>
                    <a:pt x="472122" y="0"/>
                  </a:lnTo>
                  <a:close/>
                </a:path>
                <a:path w="626110" h="47625">
                  <a:moveTo>
                    <a:pt x="495731" y="0"/>
                  </a:move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495731" y="0"/>
                  </a:lnTo>
                  <a:close/>
                </a:path>
                <a:path w="626110" h="47625">
                  <a:moveTo>
                    <a:pt x="507530" y="11811"/>
                  </a:moveTo>
                  <a:lnTo>
                    <a:pt x="495731" y="11811"/>
                  </a:lnTo>
                  <a:lnTo>
                    <a:pt x="495731" y="23609"/>
                  </a:ln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507530" y="35407"/>
                  </a:lnTo>
                  <a:lnTo>
                    <a:pt x="507530" y="23609"/>
                  </a:lnTo>
                  <a:lnTo>
                    <a:pt x="507530" y="11811"/>
                  </a:lnTo>
                  <a:close/>
                </a:path>
                <a:path w="626110" h="47625">
                  <a:moveTo>
                    <a:pt x="519328" y="0"/>
                  </a:moveTo>
                  <a:lnTo>
                    <a:pt x="507530" y="0"/>
                  </a:lnTo>
                  <a:lnTo>
                    <a:pt x="507530" y="11798"/>
                  </a:lnTo>
                  <a:lnTo>
                    <a:pt x="519328" y="11798"/>
                  </a:lnTo>
                  <a:lnTo>
                    <a:pt x="519328" y="0"/>
                  </a:lnTo>
                  <a:close/>
                </a:path>
                <a:path w="626110" h="47625">
                  <a:moveTo>
                    <a:pt x="531139" y="11811"/>
                  </a:moveTo>
                  <a:lnTo>
                    <a:pt x="519341" y="11811"/>
                  </a:lnTo>
                  <a:lnTo>
                    <a:pt x="519341" y="23609"/>
                  </a:lnTo>
                  <a:lnTo>
                    <a:pt x="531139" y="23609"/>
                  </a:lnTo>
                  <a:lnTo>
                    <a:pt x="531139" y="11811"/>
                  </a:lnTo>
                  <a:close/>
                </a:path>
                <a:path w="626110" h="47625">
                  <a:moveTo>
                    <a:pt x="554748" y="11811"/>
                  </a:moveTo>
                  <a:lnTo>
                    <a:pt x="542950" y="11811"/>
                  </a:lnTo>
                  <a:lnTo>
                    <a:pt x="542950" y="23609"/>
                  </a:lnTo>
                  <a:lnTo>
                    <a:pt x="542950" y="35407"/>
                  </a:lnTo>
                  <a:lnTo>
                    <a:pt x="554748" y="35407"/>
                  </a:lnTo>
                  <a:lnTo>
                    <a:pt x="554748" y="23609"/>
                  </a:lnTo>
                  <a:lnTo>
                    <a:pt x="554748" y="11811"/>
                  </a:lnTo>
                  <a:close/>
                </a:path>
                <a:path w="626110" h="47625">
                  <a:moveTo>
                    <a:pt x="554748" y="0"/>
                  </a:move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54748" y="0"/>
                  </a:lnTo>
                  <a:close/>
                </a:path>
                <a:path w="626110" h="47625">
                  <a:moveTo>
                    <a:pt x="578345" y="11811"/>
                  </a:moveTo>
                  <a:lnTo>
                    <a:pt x="566547" y="11811"/>
                  </a:lnTo>
                  <a:lnTo>
                    <a:pt x="566547" y="23609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78345" y="23609"/>
                  </a:lnTo>
                  <a:lnTo>
                    <a:pt x="578345" y="11811"/>
                  </a:lnTo>
                  <a:close/>
                </a:path>
                <a:path w="626110" h="47625">
                  <a:moveTo>
                    <a:pt x="578345" y="0"/>
                  </a:moveTo>
                  <a:lnTo>
                    <a:pt x="566547" y="0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26110" h="47625">
                  <a:moveTo>
                    <a:pt x="601954" y="11811"/>
                  </a:moveTo>
                  <a:lnTo>
                    <a:pt x="590156" y="11811"/>
                  </a:lnTo>
                  <a:lnTo>
                    <a:pt x="578358" y="11811"/>
                  </a:lnTo>
                  <a:lnTo>
                    <a:pt x="578358" y="23609"/>
                  </a:lnTo>
                  <a:lnTo>
                    <a:pt x="578358" y="35407"/>
                  </a:lnTo>
                  <a:lnTo>
                    <a:pt x="590156" y="35407"/>
                  </a:lnTo>
                  <a:lnTo>
                    <a:pt x="601954" y="35407"/>
                  </a:lnTo>
                  <a:lnTo>
                    <a:pt x="601954" y="23609"/>
                  </a:lnTo>
                  <a:lnTo>
                    <a:pt x="601954" y="11811"/>
                  </a:lnTo>
                  <a:close/>
                </a:path>
                <a:path w="626110" h="47625">
                  <a:moveTo>
                    <a:pt x="601954" y="0"/>
                  </a:moveTo>
                  <a:lnTo>
                    <a:pt x="590156" y="0"/>
                  </a:lnTo>
                  <a:lnTo>
                    <a:pt x="578358" y="0"/>
                  </a:lnTo>
                  <a:lnTo>
                    <a:pt x="578358" y="11798"/>
                  </a:lnTo>
                  <a:lnTo>
                    <a:pt x="590156" y="11798"/>
                  </a:lnTo>
                  <a:lnTo>
                    <a:pt x="601954" y="11798"/>
                  </a:lnTo>
                  <a:lnTo>
                    <a:pt x="601954" y="0"/>
                  </a:lnTo>
                  <a:close/>
                </a:path>
                <a:path w="626110" h="47625">
                  <a:moveTo>
                    <a:pt x="625563" y="11811"/>
                  </a:moveTo>
                  <a:lnTo>
                    <a:pt x="613765" y="11811"/>
                  </a:lnTo>
                  <a:lnTo>
                    <a:pt x="613765" y="23609"/>
                  </a:lnTo>
                  <a:lnTo>
                    <a:pt x="613765" y="35407"/>
                  </a:lnTo>
                  <a:lnTo>
                    <a:pt x="625563" y="35407"/>
                  </a:lnTo>
                  <a:lnTo>
                    <a:pt x="625563" y="23609"/>
                  </a:lnTo>
                  <a:lnTo>
                    <a:pt x="625563" y="11811"/>
                  </a:lnTo>
                  <a:close/>
                </a:path>
                <a:path w="626110" h="47625">
                  <a:moveTo>
                    <a:pt x="625563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25563" y="11798"/>
                  </a:lnTo>
                  <a:lnTo>
                    <a:pt x="62556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94843" y="5123713"/>
              <a:ext cx="626110" cy="24130"/>
            </a:xfrm>
            <a:custGeom>
              <a:avLst/>
              <a:gdLst/>
              <a:ahLst/>
              <a:cxnLst/>
              <a:rect l="l" t="t" r="r" b="b"/>
              <a:pathLst>
                <a:path w="626110" h="24129">
                  <a:moveTo>
                    <a:pt x="11798" y="11811"/>
                  </a:moveTo>
                  <a:lnTo>
                    <a:pt x="0" y="11811"/>
                  </a:lnTo>
                  <a:lnTo>
                    <a:pt x="0" y="23622"/>
                  </a:lnTo>
                  <a:lnTo>
                    <a:pt x="11798" y="23622"/>
                  </a:lnTo>
                  <a:lnTo>
                    <a:pt x="11798" y="11811"/>
                  </a:lnTo>
                  <a:close/>
                </a:path>
                <a:path w="626110" h="24129">
                  <a:moveTo>
                    <a:pt x="177025" y="0"/>
                  </a:moveTo>
                  <a:lnTo>
                    <a:pt x="165239" y="0"/>
                  </a:lnTo>
                  <a:lnTo>
                    <a:pt x="165239" y="11798"/>
                  </a:lnTo>
                  <a:lnTo>
                    <a:pt x="177025" y="11798"/>
                  </a:lnTo>
                  <a:lnTo>
                    <a:pt x="177025" y="0"/>
                  </a:lnTo>
                  <a:close/>
                </a:path>
                <a:path w="626110" h="24129">
                  <a:moveTo>
                    <a:pt x="200647" y="0"/>
                  </a:moveTo>
                  <a:lnTo>
                    <a:pt x="188849" y="0"/>
                  </a:lnTo>
                  <a:lnTo>
                    <a:pt x="188849" y="11798"/>
                  </a:lnTo>
                  <a:lnTo>
                    <a:pt x="200647" y="11798"/>
                  </a:lnTo>
                  <a:lnTo>
                    <a:pt x="200647" y="0"/>
                  </a:lnTo>
                  <a:close/>
                </a:path>
                <a:path w="626110" h="24129">
                  <a:moveTo>
                    <a:pt x="247853" y="0"/>
                  </a:moveTo>
                  <a:lnTo>
                    <a:pt x="236054" y="0"/>
                  </a:lnTo>
                  <a:lnTo>
                    <a:pt x="224256" y="0"/>
                  </a:lnTo>
                  <a:lnTo>
                    <a:pt x="224256" y="11798"/>
                  </a:lnTo>
                  <a:lnTo>
                    <a:pt x="236054" y="11798"/>
                  </a:lnTo>
                  <a:lnTo>
                    <a:pt x="247853" y="11798"/>
                  </a:lnTo>
                  <a:lnTo>
                    <a:pt x="247853" y="0"/>
                  </a:lnTo>
                  <a:close/>
                </a:path>
                <a:path w="626110" h="24129">
                  <a:moveTo>
                    <a:pt x="295071" y="0"/>
                  </a:moveTo>
                  <a:lnTo>
                    <a:pt x="283273" y="0"/>
                  </a:lnTo>
                  <a:lnTo>
                    <a:pt x="283273" y="11798"/>
                  </a:lnTo>
                  <a:lnTo>
                    <a:pt x="295071" y="11798"/>
                  </a:lnTo>
                  <a:lnTo>
                    <a:pt x="295071" y="0"/>
                  </a:lnTo>
                  <a:close/>
                </a:path>
                <a:path w="626110" h="24129">
                  <a:moveTo>
                    <a:pt x="354088" y="0"/>
                  </a:moveTo>
                  <a:lnTo>
                    <a:pt x="342290" y="0"/>
                  </a:lnTo>
                  <a:lnTo>
                    <a:pt x="330492" y="0"/>
                  </a:lnTo>
                  <a:lnTo>
                    <a:pt x="330492" y="11798"/>
                  </a:lnTo>
                  <a:lnTo>
                    <a:pt x="342290" y="11798"/>
                  </a:lnTo>
                  <a:lnTo>
                    <a:pt x="354088" y="11798"/>
                  </a:lnTo>
                  <a:lnTo>
                    <a:pt x="354088" y="0"/>
                  </a:lnTo>
                  <a:close/>
                </a:path>
                <a:path w="626110" h="24129">
                  <a:moveTo>
                    <a:pt x="413105" y="0"/>
                  </a:moveTo>
                  <a:lnTo>
                    <a:pt x="401307" y="0"/>
                  </a:ln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13105" y="11798"/>
                  </a:lnTo>
                  <a:lnTo>
                    <a:pt x="413105" y="0"/>
                  </a:lnTo>
                  <a:close/>
                </a:path>
                <a:path w="626110" h="24129">
                  <a:moveTo>
                    <a:pt x="448513" y="0"/>
                  </a:moveTo>
                  <a:lnTo>
                    <a:pt x="436714" y="0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48513" y="0"/>
                  </a:lnTo>
                  <a:close/>
                </a:path>
                <a:path w="626110" h="24129">
                  <a:moveTo>
                    <a:pt x="507530" y="0"/>
                  </a:moveTo>
                  <a:lnTo>
                    <a:pt x="495731" y="0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07530" y="0"/>
                  </a:lnTo>
                  <a:close/>
                </a:path>
                <a:path w="626110" h="24129">
                  <a:moveTo>
                    <a:pt x="554748" y="0"/>
                  </a:move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54748" y="0"/>
                  </a:lnTo>
                  <a:close/>
                </a:path>
                <a:path w="626110" h="24129">
                  <a:moveTo>
                    <a:pt x="625563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25563" y="11798"/>
                  </a:lnTo>
                  <a:lnTo>
                    <a:pt x="62556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106641" y="5141423"/>
              <a:ext cx="614045" cy="0"/>
            </a:xfrm>
            <a:custGeom>
              <a:avLst/>
              <a:gdLst/>
              <a:ahLst/>
              <a:cxnLst/>
              <a:rect l="l" t="t" r="r" b="b"/>
              <a:pathLst>
                <a:path w="614045">
                  <a:moveTo>
                    <a:pt x="0" y="0"/>
                  </a:moveTo>
                  <a:lnTo>
                    <a:pt x="613765" y="0"/>
                  </a:lnTo>
                </a:path>
              </a:pathLst>
            </a:custGeom>
            <a:ln w="11798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94843" y="5147322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10" h="47625">
                  <a:moveTo>
                    <a:pt x="11798" y="11811"/>
                  </a:moveTo>
                  <a:lnTo>
                    <a:pt x="0" y="11811"/>
                  </a:lnTo>
                  <a:lnTo>
                    <a:pt x="0" y="23609"/>
                  </a:lnTo>
                  <a:lnTo>
                    <a:pt x="11798" y="23609"/>
                  </a:lnTo>
                  <a:lnTo>
                    <a:pt x="11798" y="11811"/>
                  </a:lnTo>
                  <a:close/>
                </a:path>
                <a:path w="626110" h="47625">
                  <a:moveTo>
                    <a:pt x="35394" y="35407"/>
                  </a:moveTo>
                  <a:lnTo>
                    <a:pt x="23596" y="35407"/>
                  </a:lnTo>
                  <a:lnTo>
                    <a:pt x="23596" y="23609"/>
                  </a:lnTo>
                  <a:lnTo>
                    <a:pt x="11798" y="23609"/>
                  </a:lnTo>
                  <a:lnTo>
                    <a:pt x="11798" y="35407"/>
                  </a:lnTo>
                  <a:lnTo>
                    <a:pt x="0" y="35407"/>
                  </a:lnTo>
                  <a:lnTo>
                    <a:pt x="0" y="47205"/>
                  </a:lnTo>
                  <a:lnTo>
                    <a:pt x="11798" y="47205"/>
                  </a:lnTo>
                  <a:lnTo>
                    <a:pt x="23596" y="47205"/>
                  </a:lnTo>
                  <a:lnTo>
                    <a:pt x="35394" y="47205"/>
                  </a:lnTo>
                  <a:lnTo>
                    <a:pt x="35394" y="35407"/>
                  </a:lnTo>
                  <a:close/>
                </a:path>
                <a:path w="626110" h="47625">
                  <a:moveTo>
                    <a:pt x="47205" y="11811"/>
                  </a:moveTo>
                  <a:lnTo>
                    <a:pt x="35407" y="11811"/>
                  </a:lnTo>
                  <a:lnTo>
                    <a:pt x="35407" y="23609"/>
                  </a:lnTo>
                  <a:lnTo>
                    <a:pt x="47205" y="23609"/>
                  </a:lnTo>
                  <a:lnTo>
                    <a:pt x="47205" y="11811"/>
                  </a:lnTo>
                  <a:close/>
                </a:path>
                <a:path w="626110" h="47625">
                  <a:moveTo>
                    <a:pt x="59004" y="23609"/>
                  </a:moveTo>
                  <a:lnTo>
                    <a:pt x="47205" y="23609"/>
                  </a:lnTo>
                  <a:lnTo>
                    <a:pt x="47205" y="35407"/>
                  </a:lnTo>
                  <a:lnTo>
                    <a:pt x="59004" y="35407"/>
                  </a:lnTo>
                  <a:lnTo>
                    <a:pt x="59004" y="23609"/>
                  </a:lnTo>
                  <a:close/>
                </a:path>
                <a:path w="626110" h="47625">
                  <a:moveTo>
                    <a:pt x="82613" y="11811"/>
                  </a:moveTo>
                  <a:lnTo>
                    <a:pt x="70815" y="11811"/>
                  </a:lnTo>
                  <a:lnTo>
                    <a:pt x="59016" y="11811"/>
                  </a:lnTo>
                  <a:lnTo>
                    <a:pt x="59016" y="23609"/>
                  </a:lnTo>
                  <a:lnTo>
                    <a:pt x="59016" y="35407"/>
                  </a:lnTo>
                  <a:lnTo>
                    <a:pt x="59016" y="47205"/>
                  </a:lnTo>
                  <a:lnTo>
                    <a:pt x="70815" y="47205"/>
                  </a:lnTo>
                  <a:lnTo>
                    <a:pt x="70815" y="35407"/>
                  </a:lnTo>
                  <a:lnTo>
                    <a:pt x="70815" y="23609"/>
                  </a:lnTo>
                  <a:lnTo>
                    <a:pt x="82613" y="23609"/>
                  </a:lnTo>
                  <a:lnTo>
                    <a:pt x="82613" y="11811"/>
                  </a:lnTo>
                  <a:close/>
                </a:path>
                <a:path w="626110" h="47625">
                  <a:moveTo>
                    <a:pt x="129806" y="23609"/>
                  </a:moveTo>
                  <a:lnTo>
                    <a:pt x="118021" y="23609"/>
                  </a:lnTo>
                  <a:lnTo>
                    <a:pt x="118021" y="11811"/>
                  </a:lnTo>
                  <a:lnTo>
                    <a:pt x="106222" y="11811"/>
                  </a:lnTo>
                  <a:lnTo>
                    <a:pt x="94424" y="11811"/>
                  </a:lnTo>
                  <a:lnTo>
                    <a:pt x="94424" y="23609"/>
                  </a:lnTo>
                  <a:lnTo>
                    <a:pt x="106222" y="23609"/>
                  </a:lnTo>
                  <a:lnTo>
                    <a:pt x="106222" y="35407"/>
                  </a:lnTo>
                  <a:lnTo>
                    <a:pt x="118021" y="35407"/>
                  </a:lnTo>
                  <a:lnTo>
                    <a:pt x="129806" y="35407"/>
                  </a:lnTo>
                  <a:lnTo>
                    <a:pt x="129806" y="23609"/>
                  </a:lnTo>
                  <a:close/>
                </a:path>
                <a:path w="626110" h="47625">
                  <a:moveTo>
                    <a:pt x="129806" y="0"/>
                  </a:moveTo>
                  <a:lnTo>
                    <a:pt x="118021" y="0"/>
                  </a:lnTo>
                  <a:lnTo>
                    <a:pt x="118021" y="11798"/>
                  </a:lnTo>
                  <a:lnTo>
                    <a:pt x="129806" y="11798"/>
                  </a:lnTo>
                  <a:lnTo>
                    <a:pt x="129806" y="0"/>
                  </a:lnTo>
                  <a:close/>
                </a:path>
                <a:path w="626110" h="47625">
                  <a:moveTo>
                    <a:pt x="141617" y="11811"/>
                  </a:moveTo>
                  <a:lnTo>
                    <a:pt x="129832" y="11811"/>
                  </a:lnTo>
                  <a:lnTo>
                    <a:pt x="129832" y="23609"/>
                  </a:lnTo>
                  <a:lnTo>
                    <a:pt x="141617" y="23609"/>
                  </a:lnTo>
                  <a:lnTo>
                    <a:pt x="141617" y="11811"/>
                  </a:lnTo>
                  <a:close/>
                </a:path>
                <a:path w="626110" h="47625">
                  <a:moveTo>
                    <a:pt x="153428" y="11811"/>
                  </a:moveTo>
                  <a:lnTo>
                    <a:pt x="141630" y="11811"/>
                  </a:lnTo>
                  <a:lnTo>
                    <a:pt x="141630" y="23609"/>
                  </a:lnTo>
                  <a:lnTo>
                    <a:pt x="153428" y="23609"/>
                  </a:lnTo>
                  <a:lnTo>
                    <a:pt x="153428" y="11811"/>
                  </a:lnTo>
                  <a:close/>
                </a:path>
                <a:path w="626110" h="47625">
                  <a:moveTo>
                    <a:pt x="165239" y="0"/>
                  </a:moveTo>
                  <a:lnTo>
                    <a:pt x="153441" y="0"/>
                  </a:lnTo>
                  <a:lnTo>
                    <a:pt x="153441" y="11798"/>
                  </a:lnTo>
                  <a:lnTo>
                    <a:pt x="165239" y="11798"/>
                  </a:lnTo>
                  <a:lnTo>
                    <a:pt x="165239" y="0"/>
                  </a:lnTo>
                  <a:close/>
                </a:path>
                <a:path w="626110" h="47625">
                  <a:moveTo>
                    <a:pt x="177025" y="23609"/>
                  </a:moveTo>
                  <a:lnTo>
                    <a:pt x="165239" y="23609"/>
                  </a:ln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close/>
                </a:path>
                <a:path w="626110" h="47625">
                  <a:moveTo>
                    <a:pt x="200647" y="23609"/>
                  </a:move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00647" y="23609"/>
                  </a:lnTo>
                  <a:close/>
                </a:path>
                <a:path w="626110" h="47625">
                  <a:moveTo>
                    <a:pt x="224243" y="11811"/>
                  </a:moveTo>
                  <a:lnTo>
                    <a:pt x="212458" y="11811"/>
                  </a:ln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lnTo>
                    <a:pt x="224243" y="11811"/>
                  </a:lnTo>
                  <a:close/>
                </a:path>
                <a:path w="626110" h="47625">
                  <a:moveTo>
                    <a:pt x="224243" y="0"/>
                  </a:moveTo>
                  <a:lnTo>
                    <a:pt x="212458" y="0"/>
                  </a:lnTo>
                  <a:lnTo>
                    <a:pt x="212458" y="11798"/>
                  </a:lnTo>
                  <a:lnTo>
                    <a:pt x="224243" y="11798"/>
                  </a:lnTo>
                  <a:lnTo>
                    <a:pt x="224243" y="0"/>
                  </a:lnTo>
                  <a:close/>
                </a:path>
                <a:path w="626110" h="47625">
                  <a:moveTo>
                    <a:pt x="247853" y="11811"/>
                  </a:moveTo>
                  <a:lnTo>
                    <a:pt x="236054" y="11811"/>
                  </a:lnTo>
                  <a:lnTo>
                    <a:pt x="224256" y="11811"/>
                  </a:ln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36054" y="23609"/>
                  </a:lnTo>
                  <a:lnTo>
                    <a:pt x="247853" y="23609"/>
                  </a:lnTo>
                  <a:lnTo>
                    <a:pt x="247853" y="11811"/>
                  </a:lnTo>
                  <a:close/>
                </a:path>
                <a:path w="626110" h="47625">
                  <a:moveTo>
                    <a:pt x="259651" y="11811"/>
                  </a:moveTo>
                  <a:lnTo>
                    <a:pt x="247865" y="11811"/>
                  </a:lnTo>
                  <a:lnTo>
                    <a:pt x="247865" y="23609"/>
                  </a:lnTo>
                  <a:lnTo>
                    <a:pt x="259651" y="23609"/>
                  </a:lnTo>
                  <a:lnTo>
                    <a:pt x="259651" y="11811"/>
                  </a:lnTo>
                  <a:close/>
                </a:path>
                <a:path w="626110" h="47625">
                  <a:moveTo>
                    <a:pt x="271462" y="11811"/>
                  </a:moveTo>
                  <a:lnTo>
                    <a:pt x="259664" y="11811"/>
                  </a:lnTo>
                  <a:lnTo>
                    <a:pt x="259664" y="23609"/>
                  </a:lnTo>
                  <a:lnTo>
                    <a:pt x="259664" y="35407"/>
                  </a:lnTo>
                  <a:lnTo>
                    <a:pt x="271462" y="35407"/>
                  </a:lnTo>
                  <a:lnTo>
                    <a:pt x="271462" y="23609"/>
                  </a:lnTo>
                  <a:lnTo>
                    <a:pt x="271462" y="11811"/>
                  </a:lnTo>
                  <a:close/>
                </a:path>
                <a:path w="626110" h="47625">
                  <a:moveTo>
                    <a:pt x="271462" y="0"/>
                  </a:moveTo>
                  <a:lnTo>
                    <a:pt x="259664" y="0"/>
                  </a:lnTo>
                  <a:lnTo>
                    <a:pt x="259664" y="11798"/>
                  </a:lnTo>
                  <a:lnTo>
                    <a:pt x="271462" y="11798"/>
                  </a:lnTo>
                  <a:lnTo>
                    <a:pt x="271462" y="0"/>
                  </a:lnTo>
                  <a:close/>
                </a:path>
                <a:path w="626110" h="47625">
                  <a:moveTo>
                    <a:pt x="295071" y="0"/>
                  </a:moveTo>
                  <a:lnTo>
                    <a:pt x="283273" y="0"/>
                  </a:lnTo>
                  <a:lnTo>
                    <a:pt x="283273" y="11798"/>
                  </a:lnTo>
                  <a:lnTo>
                    <a:pt x="295071" y="11798"/>
                  </a:lnTo>
                  <a:lnTo>
                    <a:pt x="295071" y="0"/>
                  </a:lnTo>
                  <a:close/>
                </a:path>
                <a:path w="626110" h="47625">
                  <a:moveTo>
                    <a:pt x="306857" y="11811"/>
                  </a:moveTo>
                  <a:lnTo>
                    <a:pt x="295071" y="11811"/>
                  </a:lnTo>
                  <a:lnTo>
                    <a:pt x="283273" y="11811"/>
                  </a:lnTo>
                  <a:lnTo>
                    <a:pt x="271475" y="11811"/>
                  </a:lnTo>
                  <a:lnTo>
                    <a:pt x="271475" y="23609"/>
                  </a:lnTo>
                  <a:lnTo>
                    <a:pt x="271475" y="35407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295071" y="23609"/>
                  </a:lnTo>
                  <a:lnTo>
                    <a:pt x="306857" y="23609"/>
                  </a:lnTo>
                  <a:lnTo>
                    <a:pt x="306857" y="11811"/>
                  </a:lnTo>
                  <a:close/>
                </a:path>
                <a:path w="626110" h="47625">
                  <a:moveTo>
                    <a:pt x="330479" y="11811"/>
                  </a:moveTo>
                  <a:lnTo>
                    <a:pt x="318681" y="11811"/>
                  </a:lnTo>
                  <a:lnTo>
                    <a:pt x="306882" y="11811"/>
                  </a:lnTo>
                  <a:lnTo>
                    <a:pt x="306882" y="23609"/>
                  </a:lnTo>
                  <a:lnTo>
                    <a:pt x="318681" y="23609"/>
                  </a:lnTo>
                  <a:lnTo>
                    <a:pt x="330479" y="23609"/>
                  </a:lnTo>
                  <a:lnTo>
                    <a:pt x="330479" y="11811"/>
                  </a:lnTo>
                  <a:close/>
                </a:path>
                <a:path w="626110" h="47625">
                  <a:moveTo>
                    <a:pt x="342290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42290" y="11798"/>
                  </a:lnTo>
                  <a:lnTo>
                    <a:pt x="342290" y="0"/>
                  </a:lnTo>
                  <a:close/>
                </a:path>
                <a:path w="626110" h="47625">
                  <a:moveTo>
                    <a:pt x="354088" y="23609"/>
                  </a:moveTo>
                  <a:lnTo>
                    <a:pt x="342290" y="23609"/>
                  </a:lnTo>
                  <a:lnTo>
                    <a:pt x="342290" y="11811"/>
                  </a:lnTo>
                  <a:lnTo>
                    <a:pt x="330492" y="11811"/>
                  </a:lnTo>
                  <a:lnTo>
                    <a:pt x="330492" y="23609"/>
                  </a:lnTo>
                  <a:lnTo>
                    <a:pt x="330492" y="35407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54088" y="23609"/>
                  </a:lnTo>
                  <a:close/>
                </a:path>
                <a:path w="626110" h="47625">
                  <a:moveTo>
                    <a:pt x="365887" y="11811"/>
                  </a:moveTo>
                  <a:lnTo>
                    <a:pt x="354088" y="11811"/>
                  </a:lnTo>
                  <a:lnTo>
                    <a:pt x="354088" y="23609"/>
                  </a:lnTo>
                  <a:lnTo>
                    <a:pt x="365887" y="23609"/>
                  </a:lnTo>
                  <a:lnTo>
                    <a:pt x="365887" y="11811"/>
                  </a:lnTo>
                  <a:close/>
                </a:path>
                <a:path w="626110" h="47625">
                  <a:moveTo>
                    <a:pt x="389496" y="11811"/>
                  </a:moveTo>
                  <a:lnTo>
                    <a:pt x="377698" y="11811"/>
                  </a:lnTo>
                  <a:lnTo>
                    <a:pt x="365899" y="11811"/>
                  </a:lnTo>
                  <a:lnTo>
                    <a:pt x="365899" y="23609"/>
                  </a:lnTo>
                  <a:lnTo>
                    <a:pt x="365899" y="35407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lnTo>
                    <a:pt x="389496" y="11811"/>
                  </a:lnTo>
                  <a:close/>
                </a:path>
                <a:path w="626110" h="47625">
                  <a:moveTo>
                    <a:pt x="413105" y="11811"/>
                  </a:moveTo>
                  <a:lnTo>
                    <a:pt x="401307" y="11811"/>
                  </a:lnTo>
                  <a:lnTo>
                    <a:pt x="401307" y="23609"/>
                  </a:lnTo>
                  <a:lnTo>
                    <a:pt x="413105" y="23609"/>
                  </a:lnTo>
                  <a:lnTo>
                    <a:pt x="413105" y="11811"/>
                  </a:lnTo>
                  <a:close/>
                </a:path>
                <a:path w="626110" h="47625">
                  <a:moveTo>
                    <a:pt x="424903" y="23609"/>
                  </a:moveTo>
                  <a:lnTo>
                    <a:pt x="413105" y="23609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close/>
                </a:path>
                <a:path w="626110" h="47625">
                  <a:moveTo>
                    <a:pt x="424903" y="0"/>
                  </a:moveTo>
                  <a:lnTo>
                    <a:pt x="413105" y="0"/>
                  </a:lnTo>
                  <a:lnTo>
                    <a:pt x="401307" y="0"/>
                  </a:lnTo>
                  <a:lnTo>
                    <a:pt x="401307" y="11798"/>
                  </a:lnTo>
                  <a:lnTo>
                    <a:pt x="413105" y="11798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26110" h="47625">
                  <a:moveTo>
                    <a:pt x="448513" y="11811"/>
                  </a:moveTo>
                  <a:lnTo>
                    <a:pt x="436714" y="11811"/>
                  </a:lnTo>
                  <a:lnTo>
                    <a:pt x="424916" y="11811"/>
                  </a:lnTo>
                  <a:lnTo>
                    <a:pt x="424916" y="23609"/>
                  </a:lnTo>
                  <a:lnTo>
                    <a:pt x="436714" y="23609"/>
                  </a:lnTo>
                  <a:lnTo>
                    <a:pt x="448513" y="23609"/>
                  </a:lnTo>
                  <a:lnTo>
                    <a:pt x="448513" y="11811"/>
                  </a:lnTo>
                  <a:close/>
                </a:path>
                <a:path w="626110" h="47625">
                  <a:moveTo>
                    <a:pt x="460311" y="0"/>
                  </a:moveTo>
                  <a:lnTo>
                    <a:pt x="448513" y="0"/>
                  </a:lnTo>
                  <a:lnTo>
                    <a:pt x="436714" y="0"/>
                  </a:lnTo>
                  <a:lnTo>
                    <a:pt x="424916" y="0"/>
                  </a:lnTo>
                  <a:lnTo>
                    <a:pt x="424916" y="11798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60311" y="11798"/>
                  </a:lnTo>
                  <a:lnTo>
                    <a:pt x="460311" y="0"/>
                  </a:lnTo>
                  <a:close/>
                </a:path>
                <a:path w="626110" h="47625">
                  <a:moveTo>
                    <a:pt x="472122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72122" y="11798"/>
                  </a:lnTo>
                  <a:lnTo>
                    <a:pt x="472122" y="0"/>
                  </a:lnTo>
                  <a:close/>
                </a:path>
                <a:path w="626110" h="47625">
                  <a:moveTo>
                    <a:pt x="483920" y="11811"/>
                  </a:moveTo>
                  <a:lnTo>
                    <a:pt x="472122" y="11811"/>
                  </a:lnTo>
                  <a:lnTo>
                    <a:pt x="460324" y="11811"/>
                  </a:lnTo>
                  <a:lnTo>
                    <a:pt x="460324" y="23609"/>
                  </a:lnTo>
                  <a:lnTo>
                    <a:pt x="460324" y="35407"/>
                  </a:lnTo>
                  <a:lnTo>
                    <a:pt x="472122" y="35407"/>
                  </a:lnTo>
                  <a:lnTo>
                    <a:pt x="472122" y="23609"/>
                  </a:lnTo>
                  <a:lnTo>
                    <a:pt x="483920" y="23609"/>
                  </a:lnTo>
                  <a:lnTo>
                    <a:pt x="483920" y="11811"/>
                  </a:lnTo>
                  <a:close/>
                </a:path>
                <a:path w="626110" h="47625">
                  <a:moveTo>
                    <a:pt x="495731" y="0"/>
                  </a:move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495731" y="0"/>
                  </a:lnTo>
                  <a:close/>
                </a:path>
                <a:path w="626110" h="47625">
                  <a:moveTo>
                    <a:pt x="519328" y="11811"/>
                  </a:moveTo>
                  <a:lnTo>
                    <a:pt x="507530" y="11811"/>
                  </a:lnTo>
                  <a:lnTo>
                    <a:pt x="507530" y="23609"/>
                  </a:lnTo>
                  <a:lnTo>
                    <a:pt x="519328" y="23609"/>
                  </a:lnTo>
                  <a:lnTo>
                    <a:pt x="519328" y="11811"/>
                  </a:lnTo>
                  <a:close/>
                </a:path>
                <a:path w="626110" h="47625">
                  <a:moveTo>
                    <a:pt x="542937" y="11811"/>
                  </a:moveTo>
                  <a:lnTo>
                    <a:pt x="531139" y="11811"/>
                  </a:lnTo>
                  <a:lnTo>
                    <a:pt x="519341" y="11811"/>
                  </a:lnTo>
                  <a:lnTo>
                    <a:pt x="519341" y="23609"/>
                  </a:lnTo>
                  <a:lnTo>
                    <a:pt x="531139" y="23609"/>
                  </a:lnTo>
                  <a:lnTo>
                    <a:pt x="531139" y="35407"/>
                  </a:lnTo>
                  <a:lnTo>
                    <a:pt x="542937" y="35407"/>
                  </a:lnTo>
                  <a:lnTo>
                    <a:pt x="542937" y="23609"/>
                  </a:lnTo>
                  <a:lnTo>
                    <a:pt x="542937" y="11811"/>
                  </a:lnTo>
                  <a:close/>
                </a:path>
                <a:path w="626110" h="47625">
                  <a:moveTo>
                    <a:pt x="566547" y="11811"/>
                  </a:moveTo>
                  <a:lnTo>
                    <a:pt x="554748" y="11811"/>
                  </a:lnTo>
                  <a:lnTo>
                    <a:pt x="554748" y="23609"/>
                  </a:lnTo>
                  <a:lnTo>
                    <a:pt x="566547" y="23609"/>
                  </a:lnTo>
                  <a:lnTo>
                    <a:pt x="566547" y="11811"/>
                  </a:lnTo>
                  <a:close/>
                </a:path>
                <a:path w="626110" h="47625">
                  <a:moveTo>
                    <a:pt x="578345" y="23609"/>
                  </a:moveTo>
                  <a:lnTo>
                    <a:pt x="566547" y="23609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78345" y="23609"/>
                  </a:lnTo>
                  <a:close/>
                </a:path>
                <a:path w="626110" h="47625">
                  <a:moveTo>
                    <a:pt x="590156" y="23609"/>
                  </a:moveTo>
                  <a:lnTo>
                    <a:pt x="578358" y="23609"/>
                  </a:lnTo>
                  <a:lnTo>
                    <a:pt x="578358" y="35407"/>
                  </a:lnTo>
                  <a:lnTo>
                    <a:pt x="590156" y="35407"/>
                  </a:lnTo>
                  <a:lnTo>
                    <a:pt x="590156" y="23609"/>
                  </a:lnTo>
                  <a:close/>
                </a:path>
                <a:path w="626110" h="47625">
                  <a:moveTo>
                    <a:pt x="625563" y="23609"/>
                  </a:moveTo>
                  <a:lnTo>
                    <a:pt x="613765" y="23609"/>
                  </a:lnTo>
                  <a:lnTo>
                    <a:pt x="613765" y="35407"/>
                  </a:lnTo>
                  <a:lnTo>
                    <a:pt x="625563" y="35407"/>
                  </a:lnTo>
                  <a:lnTo>
                    <a:pt x="625563" y="2360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94843" y="5182730"/>
              <a:ext cx="614045" cy="35560"/>
            </a:xfrm>
            <a:custGeom>
              <a:avLst/>
              <a:gdLst/>
              <a:ahLst/>
              <a:cxnLst/>
              <a:rect l="l" t="t" r="r" b="b"/>
              <a:pathLst>
                <a:path w="614045" h="35560">
                  <a:moveTo>
                    <a:pt x="11798" y="11811"/>
                  </a:moveTo>
                  <a:lnTo>
                    <a:pt x="0" y="11811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11798" y="23609"/>
                  </a:lnTo>
                  <a:lnTo>
                    <a:pt x="11798" y="11811"/>
                  </a:lnTo>
                  <a:close/>
                </a:path>
                <a:path w="614045" h="35560">
                  <a:moveTo>
                    <a:pt x="35394" y="11811"/>
                  </a:moveTo>
                  <a:lnTo>
                    <a:pt x="23596" y="11811"/>
                  </a:lnTo>
                  <a:lnTo>
                    <a:pt x="23596" y="23609"/>
                  </a:lnTo>
                  <a:lnTo>
                    <a:pt x="35394" y="23609"/>
                  </a:lnTo>
                  <a:lnTo>
                    <a:pt x="35394" y="11811"/>
                  </a:lnTo>
                  <a:close/>
                </a:path>
                <a:path w="614045" h="35560">
                  <a:moveTo>
                    <a:pt x="59004" y="11811"/>
                  </a:moveTo>
                  <a:lnTo>
                    <a:pt x="47205" y="11811"/>
                  </a:lnTo>
                  <a:lnTo>
                    <a:pt x="47205" y="23609"/>
                  </a:lnTo>
                  <a:lnTo>
                    <a:pt x="47205" y="35407"/>
                  </a:lnTo>
                  <a:lnTo>
                    <a:pt x="59004" y="35407"/>
                  </a:lnTo>
                  <a:lnTo>
                    <a:pt x="59004" y="23609"/>
                  </a:lnTo>
                  <a:lnTo>
                    <a:pt x="59004" y="11811"/>
                  </a:lnTo>
                  <a:close/>
                </a:path>
                <a:path w="614045" h="35560">
                  <a:moveTo>
                    <a:pt x="70815" y="11811"/>
                  </a:moveTo>
                  <a:lnTo>
                    <a:pt x="59016" y="11811"/>
                  </a:lnTo>
                  <a:lnTo>
                    <a:pt x="59016" y="23609"/>
                  </a:lnTo>
                  <a:lnTo>
                    <a:pt x="70815" y="23609"/>
                  </a:lnTo>
                  <a:lnTo>
                    <a:pt x="70815" y="11811"/>
                  </a:lnTo>
                  <a:close/>
                </a:path>
                <a:path w="614045" h="35560">
                  <a:moveTo>
                    <a:pt x="94411" y="23609"/>
                  </a:moveTo>
                  <a:lnTo>
                    <a:pt x="82613" y="23609"/>
                  </a:lnTo>
                  <a:lnTo>
                    <a:pt x="70815" y="23609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94411" y="35407"/>
                  </a:lnTo>
                  <a:lnTo>
                    <a:pt x="94411" y="23609"/>
                  </a:lnTo>
                  <a:close/>
                </a:path>
                <a:path w="614045" h="35560">
                  <a:moveTo>
                    <a:pt x="94411" y="0"/>
                  </a:moveTo>
                  <a:lnTo>
                    <a:pt x="82613" y="0"/>
                  </a:lnTo>
                  <a:lnTo>
                    <a:pt x="70815" y="0"/>
                  </a:lnTo>
                  <a:lnTo>
                    <a:pt x="59016" y="0"/>
                  </a:lnTo>
                  <a:lnTo>
                    <a:pt x="59016" y="11798"/>
                  </a:lnTo>
                  <a:lnTo>
                    <a:pt x="70815" y="11798"/>
                  </a:lnTo>
                  <a:lnTo>
                    <a:pt x="82613" y="11798"/>
                  </a:lnTo>
                  <a:lnTo>
                    <a:pt x="94411" y="11798"/>
                  </a:lnTo>
                  <a:lnTo>
                    <a:pt x="94411" y="0"/>
                  </a:lnTo>
                  <a:close/>
                </a:path>
                <a:path w="614045" h="35560">
                  <a:moveTo>
                    <a:pt x="106222" y="23609"/>
                  </a:move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06222" y="23609"/>
                  </a:lnTo>
                  <a:close/>
                </a:path>
                <a:path w="614045" h="35560">
                  <a:moveTo>
                    <a:pt x="118021" y="11811"/>
                  </a:moveTo>
                  <a:lnTo>
                    <a:pt x="106222" y="11811"/>
                  </a:lnTo>
                  <a:lnTo>
                    <a:pt x="106222" y="23609"/>
                  </a:lnTo>
                  <a:lnTo>
                    <a:pt x="118021" y="23609"/>
                  </a:lnTo>
                  <a:lnTo>
                    <a:pt x="118021" y="11811"/>
                  </a:lnTo>
                  <a:close/>
                </a:path>
                <a:path w="614045" h="35560">
                  <a:moveTo>
                    <a:pt x="129806" y="23609"/>
                  </a:moveTo>
                  <a:lnTo>
                    <a:pt x="118021" y="23609"/>
                  </a:lnTo>
                  <a:lnTo>
                    <a:pt x="118021" y="35407"/>
                  </a:lnTo>
                  <a:lnTo>
                    <a:pt x="129806" y="35407"/>
                  </a:lnTo>
                  <a:lnTo>
                    <a:pt x="129806" y="23609"/>
                  </a:lnTo>
                  <a:close/>
                </a:path>
                <a:path w="614045" h="35560">
                  <a:moveTo>
                    <a:pt x="129806" y="0"/>
                  </a:moveTo>
                  <a:lnTo>
                    <a:pt x="118021" y="0"/>
                  </a:lnTo>
                  <a:lnTo>
                    <a:pt x="118021" y="11798"/>
                  </a:lnTo>
                  <a:lnTo>
                    <a:pt x="129806" y="11798"/>
                  </a:lnTo>
                  <a:lnTo>
                    <a:pt x="129806" y="0"/>
                  </a:lnTo>
                  <a:close/>
                </a:path>
                <a:path w="614045" h="35560">
                  <a:moveTo>
                    <a:pt x="141617" y="0"/>
                  </a:moveTo>
                  <a:lnTo>
                    <a:pt x="129832" y="0"/>
                  </a:lnTo>
                  <a:lnTo>
                    <a:pt x="129832" y="11798"/>
                  </a:lnTo>
                  <a:lnTo>
                    <a:pt x="141617" y="11798"/>
                  </a:lnTo>
                  <a:lnTo>
                    <a:pt x="141617" y="0"/>
                  </a:lnTo>
                  <a:close/>
                </a:path>
                <a:path w="614045" h="35560">
                  <a:moveTo>
                    <a:pt x="153428" y="11811"/>
                  </a:moveTo>
                  <a:lnTo>
                    <a:pt x="141630" y="11811"/>
                  </a:lnTo>
                  <a:lnTo>
                    <a:pt x="141630" y="23609"/>
                  </a:lnTo>
                  <a:lnTo>
                    <a:pt x="141630" y="35407"/>
                  </a:lnTo>
                  <a:lnTo>
                    <a:pt x="153428" y="35407"/>
                  </a:lnTo>
                  <a:lnTo>
                    <a:pt x="153428" y="23609"/>
                  </a:lnTo>
                  <a:lnTo>
                    <a:pt x="153428" y="11811"/>
                  </a:lnTo>
                  <a:close/>
                </a:path>
                <a:path w="614045" h="35560">
                  <a:moveTo>
                    <a:pt x="165239" y="0"/>
                  </a:moveTo>
                  <a:lnTo>
                    <a:pt x="153441" y="0"/>
                  </a:lnTo>
                  <a:lnTo>
                    <a:pt x="153441" y="11798"/>
                  </a:lnTo>
                  <a:lnTo>
                    <a:pt x="165239" y="11798"/>
                  </a:lnTo>
                  <a:lnTo>
                    <a:pt x="165239" y="0"/>
                  </a:lnTo>
                  <a:close/>
                </a:path>
                <a:path w="614045" h="35560">
                  <a:moveTo>
                    <a:pt x="177025" y="11811"/>
                  </a:moveTo>
                  <a:lnTo>
                    <a:pt x="165239" y="11811"/>
                  </a:lnTo>
                  <a:lnTo>
                    <a:pt x="153441" y="11811"/>
                  </a:ln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65239" y="23609"/>
                  </a:lnTo>
                  <a:lnTo>
                    <a:pt x="177025" y="23609"/>
                  </a:lnTo>
                  <a:lnTo>
                    <a:pt x="177025" y="11811"/>
                  </a:lnTo>
                  <a:close/>
                </a:path>
                <a:path w="614045" h="35560">
                  <a:moveTo>
                    <a:pt x="188836" y="11811"/>
                  </a:moveTo>
                  <a:lnTo>
                    <a:pt x="177038" y="11811"/>
                  </a:lnTo>
                  <a:lnTo>
                    <a:pt x="177038" y="23609"/>
                  </a:lnTo>
                  <a:lnTo>
                    <a:pt x="188836" y="23609"/>
                  </a:lnTo>
                  <a:lnTo>
                    <a:pt x="188836" y="11811"/>
                  </a:lnTo>
                  <a:close/>
                </a:path>
                <a:path w="614045" h="35560">
                  <a:moveTo>
                    <a:pt x="188836" y="0"/>
                  </a:moveTo>
                  <a:lnTo>
                    <a:pt x="177038" y="0"/>
                  </a:lnTo>
                  <a:lnTo>
                    <a:pt x="177038" y="11798"/>
                  </a:lnTo>
                  <a:lnTo>
                    <a:pt x="188836" y="11798"/>
                  </a:lnTo>
                  <a:lnTo>
                    <a:pt x="188836" y="0"/>
                  </a:lnTo>
                  <a:close/>
                </a:path>
                <a:path w="614045" h="35560">
                  <a:moveTo>
                    <a:pt x="200647" y="0"/>
                  </a:moveTo>
                  <a:lnTo>
                    <a:pt x="188849" y="0"/>
                  </a:lnTo>
                  <a:lnTo>
                    <a:pt x="188849" y="11798"/>
                  </a:lnTo>
                  <a:lnTo>
                    <a:pt x="200647" y="11798"/>
                  </a:lnTo>
                  <a:lnTo>
                    <a:pt x="200647" y="0"/>
                  </a:lnTo>
                  <a:close/>
                </a:path>
                <a:path w="614045" h="35560">
                  <a:moveTo>
                    <a:pt x="212432" y="23609"/>
                  </a:moveTo>
                  <a:lnTo>
                    <a:pt x="200647" y="23609"/>
                  </a:ln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close/>
                </a:path>
                <a:path w="614045" h="35560">
                  <a:moveTo>
                    <a:pt x="224243" y="0"/>
                  </a:moveTo>
                  <a:lnTo>
                    <a:pt x="212458" y="0"/>
                  </a:lnTo>
                  <a:lnTo>
                    <a:pt x="212458" y="11798"/>
                  </a:lnTo>
                  <a:lnTo>
                    <a:pt x="224243" y="11798"/>
                  </a:lnTo>
                  <a:lnTo>
                    <a:pt x="224243" y="0"/>
                  </a:lnTo>
                  <a:close/>
                </a:path>
                <a:path w="614045" h="35560">
                  <a:moveTo>
                    <a:pt x="247853" y="11811"/>
                  </a:moveTo>
                  <a:lnTo>
                    <a:pt x="236054" y="11811"/>
                  </a:lnTo>
                  <a:lnTo>
                    <a:pt x="224256" y="11811"/>
                  </a:lnTo>
                  <a:lnTo>
                    <a:pt x="224256" y="23609"/>
                  </a:lnTo>
                  <a:lnTo>
                    <a:pt x="236054" y="23609"/>
                  </a:lnTo>
                  <a:lnTo>
                    <a:pt x="236054" y="35407"/>
                  </a:lnTo>
                  <a:lnTo>
                    <a:pt x="247853" y="35407"/>
                  </a:lnTo>
                  <a:lnTo>
                    <a:pt x="247853" y="23609"/>
                  </a:lnTo>
                  <a:lnTo>
                    <a:pt x="247853" y="11811"/>
                  </a:lnTo>
                  <a:close/>
                </a:path>
                <a:path w="614045" h="35560">
                  <a:moveTo>
                    <a:pt x="247853" y="0"/>
                  </a:moveTo>
                  <a:lnTo>
                    <a:pt x="236054" y="0"/>
                  </a:lnTo>
                  <a:lnTo>
                    <a:pt x="224256" y="0"/>
                  </a:lnTo>
                  <a:lnTo>
                    <a:pt x="224256" y="11798"/>
                  </a:lnTo>
                  <a:lnTo>
                    <a:pt x="236054" y="11798"/>
                  </a:lnTo>
                  <a:lnTo>
                    <a:pt x="247853" y="11798"/>
                  </a:lnTo>
                  <a:lnTo>
                    <a:pt x="247853" y="0"/>
                  </a:lnTo>
                  <a:close/>
                </a:path>
                <a:path w="614045" h="35560">
                  <a:moveTo>
                    <a:pt x="259651" y="11811"/>
                  </a:moveTo>
                  <a:lnTo>
                    <a:pt x="247865" y="11811"/>
                  </a:lnTo>
                  <a:lnTo>
                    <a:pt x="247865" y="23609"/>
                  </a:lnTo>
                  <a:lnTo>
                    <a:pt x="259651" y="23609"/>
                  </a:lnTo>
                  <a:lnTo>
                    <a:pt x="259651" y="11811"/>
                  </a:lnTo>
                  <a:close/>
                </a:path>
                <a:path w="614045" h="35560">
                  <a:moveTo>
                    <a:pt x="259651" y="0"/>
                  </a:moveTo>
                  <a:lnTo>
                    <a:pt x="247865" y="0"/>
                  </a:lnTo>
                  <a:lnTo>
                    <a:pt x="247865" y="11798"/>
                  </a:lnTo>
                  <a:lnTo>
                    <a:pt x="259651" y="11798"/>
                  </a:lnTo>
                  <a:lnTo>
                    <a:pt x="259651" y="0"/>
                  </a:lnTo>
                  <a:close/>
                </a:path>
                <a:path w="614045" h="35560">
                  <a:moveTo>
                    <a:pt x="271462" y="11811"/>
                  </a:moveTo>
                  <a:lnTo>
                    <a:pt x="259664" y="11811"/>
                  </a:lnTo>
                  <a:lnTo>
                    <a:pt x="259664" y="23609"/>
                  </a:lnTo>
                  <a:lnTo>
                    <a:pt x="259664" y="35407"/>
                  </a:lnTo>
                  <a:lnTo>
                    <a:pt x="271462" y="35407"/>
                  </a:lnTo>
                  <a:lnTo>
                    <a:pt x="271462" y="23609"/>
                  </a:lnTo>
                  <a:lnTo>
                    <a:pt x="271462" y="11811"/>
                  </a:lnTo>
                  <a:close/>
                </a:path>
                <a:path w="614045" h="35560">
                  <a:moveTo>
                    <a:pt x="271462" y="0"/>
                  </a:moveTo>
                  <a:lnTo>
                    <a:pt x="259664" y="0"/>
                  </a:lnTo>
                  <a:lnTo>
                    <a:pt x="259664" y="11798"/>
                  </a:lnTo>
                  <a:lnTo>
                    <a:pt x="271462" y="11798"/>
                  </a:lnTo>
                  <a:lnTo>
                    <a:pt x="271462" y="0"/>
                  </a:lnTo>
                  <a:close/>
                </a:path>
                <a:path w="614045" h="35560">
                  <a:moveTo>
                    <a:pt x="283273" y="11811"/>
                  </a:moveTo>
                  <a:lnTo>
                    <a:pt x="271475" y="11811"/>
                  </a:lnTo>
                  <a:lnTo>
                    <a:pt x="271475" y="23609"/>
                  </a:lnTo>
                  <a:lnTo>
                    <a:pt x="271475" y="35407"/>
                  </a:lnTo>
                  <a:lnTo>
                    <a:pt x="283273" y="35407"/>
                  </a:lnTo>
                  <a:lnTo>
                    <a:pt x="283273" y="23609"/>
                  </a:lnTo>
                  <a:lnTo>
                    <a:pt x="283273" y="11811"/>
                  </a:lnTo>
                  <a:close/>
                </a:path>
                <a:path w="614045" h="35560">
                  <a:moveTo>
                    <a:pt x="318681" y="11811"/>
                  </a:moveTo>
                  <a:lnTo>
                    <a:pt x="306882" y="11811"/>
                  </a:lnTo>
                  <a:lnTo>
                    <a:pt x="306882" y="23609"/>
                  </a:lnTo>
                  <a:lnTo>
                    <a:pt x="318681" y="23609"/>
                  </a:lnTo>
                  <a:lnTo>
                    <a:pt x="318681" y="11811"/>
                  </a:lnTo>
                  <a:close/>
                </a:path>
                <a:path w="614045" h="35560">
                  <a:moveTo>
                    <a:pt x="330479" y="23609"/>
                  </a:moveTo>
                  <a:lnTo>
                    <a:pt x="318681" y="23609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close/>
                </a:path>
                <a:path w="614045" h="35560">
                  <a:moveTo>
                    <a:pt x="330479" y="0"/>
                  </a:moveTo>
                  <a:lnTo>
                    <a:pt x="318681" y="0"/>
                  </a:lnTo>
                  <a:lnTo>
                    <a:pt x="306882" y="0"/>
                  </a:lnTo>
                  <a:lnTo>
                    <a:pt x="306882" y="11798"/>
                  </a:lnTo>
                  <a:lnTo>
                    <a:pt x="318681" y="11798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14045" h="35560">
                  <a:moveTo>
                    <a:pt x="365887" y="23609"/>
                  </a:moveTo>
                  <a:lnTo>
                    <a:pt x="354088" y="23609"/>
                  </a:lnTo>
                  <a:lnTo>
                    <a:pt x="342290" y="23609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65887" y="35407"/>
                  </a:lnTo>
                  <a:lnTo>
                    <a:pt x="365887" y="23609"/>
                  </a:lnTo>
                  <a:close/>
                </a:path>
                <a:path w="614045" h="35560">
                  <a:moveTo>
                    <a:pt x="389496" y="23609"/>
                  </a:moveTo>
                  <a:lnTo>
                    <a:pt x="377698" y="23609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close/>
                </a:path>
                <a:path w="614045" h="35560">
                  <a:moveTo>
                    <a:pt x="424903" y="23609"/>
                  </a:moveTo>
                  <a:lnTo>
                    <a:pt x="413105" y="23609"/>
                  </a:lnTo>
                  <a:lnTo>
                    <a:pt x="413105" y="11811"/>
                  </a:lnTo>
                  <a:lnTo>
                    <a:pt x="401307" y="11811"/>
                  </a:lnTo>
                  <a:lnTo>
                    <a:pt x="401307" y="23609"/>
                  </a:ln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close/>
                </a:path>
                <a:path w="614045" h="35560">
                  <a:moveTo>
                    <a:pt x="424903" y="0"/>
                  </a:moveTo>
                  <a:lnTo>
                    <a:pt x="413105" y="0"/>
                  </a:lnTo>
                  <a:lnTo>
                    <a:pt x="413105" y="11798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14045" h="35560">
                  <a:moveTo>
                    <a:pt x="436714" y="23609"/>
                  </a:moveTo>
                  <a:lnTo>
                    <a:pt x="424916" y="23609"/>
                  </a:lnTo>
                  <a:lnTo>
                    <a:pt x="424916" y="35407"/>
                  </a:lnTo>
                  <a:lnTo>
                    <a:pt x="436714" y="35407"/>
                  </a:lnTo>
                  <a:lnTo>
                    <a:pt x="436714" y="23609"/>
                  </a:lnTo>
                  <a:close/>
                </a:path>
                <a:path w="614045" h="35560">
                  <a:moveTo>
                    <a:pt x="448513" y="11811"/>
                  </a:moveTo>
                  <a:lnTo>
                    <a:pt x="436714" y="11811"/>
                  </a:lnTo>
                  <a:lnTo>
                    <a:pt x="436714" y="23609"/>
                  </a:lnTo>
                  <a:lnTo>
                    <a:pt x="448513" y="23609"/>
                  </a:lnTo>
                  <a:lnTo>
                    <a:pt x="448513" y="11811"/>
                  </a:lnTo>
                  <a:close/>
                </a:path>
                <a:path w="614045" h="35560">
                  <a:moveTo>
                    <a:pt x="448513" y="0"/>
                  </a:moveTo>
                  <a:lnTo>
                    <a:pt x="436714" y="0"/>
                  </a:lnTo>
                  <a:lnTo>
                    <a:pt x="424916" y="0"/>
                  </a:lnTo>
                  <a:lnTo>
                    <a:pt x="424916" y="11798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48513" y="0"/>
                  </a:lnTo>
                  <a:close/>
                </a:path>
                <a:path w="614045" h="35560">
                  <a:moveTo>
                    <a:pt x="472122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72122" y="11798"/>
                  </a:lnTo>
                  <a:lnTo>
                    <a:pt x="472122" y="0"/>
                  </a:lnTo>
                  <a:close/>
                </a:path>
                <a:path w="614045" h="35560">
                  <a:moveTo>
                    <a:pt x="483920" y="11811"/>
                  </a:moveTo>
                  <a:lnTo>
                    <a:pt x="472122" y="11811"/>
                  </a:lnTo>
                  <a:lnTo>
                    <a:pt x="460324" y="11811"/>
                  </a:lnTo>
                  <a:lnTo>
                    <a:pt x="460324" y="23609"/>
                  </a:lnTo>
                  <a:lnTo>
                    <a:pt x="472122" y="23609"/>
                  </a:lnTo>
                  <a:lnTo>
                    <a:pt x="483920" y="23609"/>
                  </a:lnTo>
                  <a:lnTo>
                    <a:pt x="483920" y="11811"/>
                  </a:lnTo>
                  <a:close/>
                </a:path>
                <a:path w="614045" h="35560">
                  <a:moveTo>
                    <a:pt x="495731" y="0"/>
                  </a:move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495731" y="0"/>
                  </a:lnTo>
                  <a:close/>
                </a:path>
                <a:path w="614045" h="35560">
                  <a:moveTo>
                    <a:pt x="531139" y="11811"/>
                  </a:moveTo>
                  <a:lnTo>
                    <a:pt x="519341" y="11811"/>
                  </a:lnTo>
                  <a:lnTo>
                    <a:pt x="519341" y="23609"/>
                  </a:lnTo>
                  <a:lnTo>
                    <a:pt x="531139" y="23609"/>
                  </a:lnTo>
                  <a:lnTo>
                    <a:pt x="531139" y="11811"/>
                  </a:lnTo>
                  <a:close/>
                </a:path>
                <a:path w="614045" h="35560">
                  <a:moveTo>
                    <a:pt x="542937" y="0"/>
                  </a:moveTo>
                  <a:lnTo>
                    <a:pt x="531139" y="0"/>
                  </a:lnTo>
                  <a:lnTo>
                    <a:pt x="519341" y="0"/>
                  </a:lnTo>
                  <a:lnTo>
                    <a:pt x="519341" y="11798"/>
                  </a:lnTo>
                  <a:lnTo>
                    <a:pt x="531139" y="11798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14045" h="35560">
                  <a:moveTo>
                    <a:pt x="554748" y="11811"/>
                  </a:moveTo>
                  <a:lnTo>
                    <a:pt x="542950" y="11811"/>
                  </a:lnTo>
                  <a:lnTo>
                    <a:pt x="542950" y="23609"/>
                  </a:lnTo>
                  <a:lnTo>
                    <a:pt x="554748" y="23609"/>
                  </a:lnTo>
                  <a:lnTo>
                    <a:pt x="554748" y="11811"/>
                  </a:lnTo>
                  <a:close/>
                </a:path>
                <a:path w="614045" h="35560">
                  <a:moveTo>
                    <a:pt x="554748" y="0"/>
                  </a:move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54748" y="0"/>
                  </a:lnTo>
                  <a:close/>
                </a:path>
                <a:path w="614045" h="35560">
                  <a:moveTo>
                    <a:pt x="578345" y="11811"/>
                  </a:moveTo>
                  <a:lnTo>
                    <a:pt x="566547" y="11811"/>
                  </a:lnTo>
                  <a:lnTo>
                    <a:pt x="566547" y="23609"/>
                  </a:lnTo>
                  <a:lnTo>
                    <a:pt x="578345" y="23609"/>
                  </a:lnTo>
                  <a:lnTo>
                    <a:pt x="578345" y="11811"/>
                  </a:lnTo>
                  <a:close/>
                </a:path>
                <a:path w="614045" h="35560">
                  <a:moveTo>
                    <a:pt x="578345" y="0"/>
                  </a:moveTo>
                  <a:lnTo>
                    <a:pt x="566547" y="0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14045" h="35560">
                  <a:moveTo>
                    <a:pt x="590156" y="0"/>
                  </a:moveTo>
                  <a:lnTo>
                    <a:pt x="578358" y="0"/>
                  </a:lnTo>
                  <a:lnTo>
                    <a:pt x="578358" y="11798"/>
                  </a:lnTo>
                  <a:lnTo>
                    <a:pt x="590156" y="11798"/>
                  </a:lnTo>
                  <a:lnTo>
                    <a:pt x="590156" y="0"/>
                  </a:lnTo>
                  <a:close/>
                </a:path>
                <a:path w="614045" h="35560">
                  <a:moveTo>
                    <a:pt x="601954" y="11811"/>
                  </a:moveTo>
                  <a:lnTo>
                    <a:pt x="590156" y="11811"/>
                  </a:lnTo>
                  <a:lnTo>
                    <a:pt x="590156" y="23609"/>
                  </a:lnTo>
                  <a:lnTo>
                    <a:pt x="601954" y="23609"/>
                  </a:lnTo>
                  <a:lnTo>
                    <a:pt x="601954" y="11811"/>
                  </a:lnTo>
                  <a:close/>
                </a:path>
                <a:path w="614045" h="35560">
                  <a:moveTo>
                    <a:pt x="613765" y="11811"/>
                  </a:moveTo>
                  <a:lnTo>
                    <a:pt x="601967" y="11811"/>
                  </a:lnTo>
                  <a:lnTo>
                    <a:pt x="601967" y="23609"/>
                  </a:lnTo>
                  <a:lnTo>
                    <a:pt x="613765" y="23609"/>
                  </a:lnTo>
                  <a:lnTo>
                    <a:pt x="613765" y="11811"/>
                  </a:lnTo>
                  <a:close/>
                </a:path>
                <a:path w="614045" h="35560">
                  <a:moveTo>
                    <a:pt x="613765" y="0"/>
                  </a:move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1376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94843" y="5206339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10" h="47625">
                  <a:moveTo>
                    <a:pt x="23596" y="23609"/>
                  </a:moveTo>
                  <a:lnTo>
                    <a:pt x="11798" y="23609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23596" y="35407"/>
                  </a:lnTo>
                  <a:lnTo>
                    <a:pt x="23596" y="23609"/>
                  </a:lnTo>
                  <a:close/>
                </a:path>
                <a:path w="626110" h="47625">
                  <a:moveTo>
                    <a:pt x="35394" y="35407"/>
                  </a:moveTo>
                  <a:lnTo>
                    <a:pt x="23596" y="35407"/>
                  </a:lnTo>
                  <a:lnTo>
                    <a:pt x="23596" y="47205"/>
                  </a:lnTo>
                  <a:lnTo>
                    <a:pt x="35394" y="47205"/>
                  </a:lnTo>
                  <a:lnTo>
                    <a:pt x="35394" y="35407"/>
                  </a:lnTo>
                  <a:close/>
                </a:path>
                <a:path w="626110" h="47625">
                  <a:moveTo>
                    <a:pt x="35394" y="11811"/>
                  </a:moveTo>
                  <a:lnTo>
                    <a:pt x="23596" y="11811"/>
                  </a:lnTo>
                  <a:lnTo>
                    <a:pt x="23596" y="23609"/>
                  </a:lnTo>
                  <a:lnTo>
                    <a:pt x="35394" y="23609"/>
                  </a:lnTo>
                  <a:lnTo>
                    <a:pt x="35394" y="11811"/>
                  </a:lnTo>
                  <a:close/>
                </a:path>
                <a:path w="626110" h="47625">
                  <a:moveTo>
                    <a:pt x="47205" y="11811"/>
                  </a:moveTo>
                  <a:lnTo>
                    <a:pt x="35407" y="11811"/>
                  </a:lnTo>
                  <a:lnTo>
                    <a:pt x="35407" y="23609"/>
                  </a:lnTo>
                  <a:lnTo>
                    <a:pt x="47205" y="23609"/>
                  </a:lnTo>
                  <a:lnTo>
                    <a:pt x="47205" y="11811"/>
                  </a:lnTo>
                  <a:close/>
                </a:path>
                <a:path w="626110" h="47625">
                  <a:moveTo>
                    <a:pt x="59004" y="23609"/>
                  </a:moveTo>
                  <a:lnTo>
                    <a:pt x="47205" y="23609"/>
                  </a:lnTo>
                  <a:lnTo>
                    <a:pt x="47205" y="35407"/>
                  </a:lnTo>
                  <a:lnTo>
                    <a:pt x="35407" y="35407"/>
                  </a:lnTo>
                  <a:lnTo>
                    <a:pt x="35407" y="47205"/>
                  </a:lnTo>
                  <a:lnTo>
                    <a:pt x="47205" y="47205"/>
                  </a:lnTo>
                  <a:lnTo>
                    <a:pt x="59004" y="47205"/>
                  </a:lnTo>
                  <a:lnTo>
                    <a:pt x="59004" y="35407"/>
                  </a:lnTo>
                  <a:lnTo>
                    <a:pt x="59004" y="23609"/>
                  </a:lnTo>
                  <a:close/>
                </a:path>
                <a:path w="626110" h="47625">
                  <a:moveTo>
                    <a:pt x="70815" y="11811"/>
                  </a:moveTo>
                  <a:lnTo>
                    <a:pt x="59016" y="11811"/>
                  </a:lnTo>
                  <a:lnTo>
                    <a:pt x="59016" y="23609"/>
                  </a:lnTo>
                  <a:lnTo>
                    <a:pt x="70815" y="23609"/>
                  </a:lnTo>
                  <a:lnTo>
                    <a:pt x="70815" y="11811"/>
                  </a:lnTo>
                  <a:close/>
                </a:path>
                <a:path w="626110" h="47625">
                  <a:moveTo>
                    <a:pt x="82613" y="23609"/>
                  </a:moveTo>
                  <a:lnTo>
                    <a:pt x="70815" y="23609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09"/>
                  </a:lnTo>
                  <a:close/>
                </a:path>
                <a:path w="626110" h="47625">
                  <a:moveTo>
                    <a:pt x="94411" y="35407"/>
                  </a:moveTo>
                  <a:lnTo>
                    <a:pt x="82613" y="35407"/>
                  </a:lnTo>
                  <a:lnTo>
                    <a:pt x="82613" y="47205"/>
                  </a:lnTo>
                  <a:lnTo>
                    <a:pt x="94411" y="47205"/>
                  </a:lnTo>
                  <a:lnTo>
                    <a:pt x="94411" y="35407"/>
                  </a:lnTo>
                  <a:close/>
                </a:path>
                <a:path w="626110" h="47625">
                  <a:moveTo>
                    <a:pt x="129806" y="11811"/>
                  </a:moveTo>
                  <a:lnTo>
                    <a:pt x="118021" y="11811"/>
                  </a:lnTo>
                  <a:lnTo>
                    <a:pt x="106222" y="11811"/>
                  </a:lnTo>
                  <a:lnTo>
                    <a:pt x="94424" y="11811"/>
                  </a:lnTo>
                  <a:lnTo>
                    <a:pt x="94424" y="23609"/>
                  </a:lnTo>
                  <a:lnTo>
                    <a:pt x="106222" y="23609"/>
                  </a:lnTo>
                  <a:lnTo>
                    <a:pt x="106222" y="35407"/>
                  </a:lnTo>
                  <a:lnTo>
                    <a:pt x="118021" y="35407"/>
                  </a:lnTo>
                  <a:lnTo>
                    <a:pt x="118021" y="23609"/>
                  </a:lnTo>
                  <a:lnTo>
                    <a:pt x="129806" y="23609"/>
                  </a:lnTo>
                  <a:lnTo>
                    <a:pt x="129806" y="11811"/>
                  </a:lnTo>
                  <a:close/>
                </a:path>
                <a:path w="626110" h="47625">
                  <a:moveTo>
                    <a:pt x="141617" y="11811"/>
                  </a:moveTo>
                  <a:lnTo>
                    <a:pt x="129832" y="11811"/>
                  </a:lnTo>
                  <a:lnTo>
                    <a:pt x="129832" y="23609"/>
                  </a:lnTo>
                  <a:lnTo>
                    <a:pt x="129832" y="35407"/>
                  </a:lnTo>
                  <a:lnTo>
                    <a:pt x="141617" y="35407"/>
                  </a:lnTo>
                  <a:lnTo>
                    <a:pt x="141617" y="23609"/>
                  </a:lnTo>
                  <a:lnTo>
                    <a:pt x="141617" y="11811"/>
                  </a:lnTo>
                  <a:close/>
                </a:path>
                <a:path w="626110" h="47625">
                  <a:moveTo>
                    <a:pt x="153428" y="11811"/>
                  </a:moveTo>
                  <a:lnTo>
                    <a:pt x="141630" y="11811"/>
                  </a:lnTo>
                  <a:lnTo>
                    <a:pt x="141630" y="23609"/>
                  </a:lnTo>
                  <a:lnTo>
                    <a:pt x="153428" y="23609"/>
                  </a:lnTo>
                  <a:lnTo>
                    <a:pt x="153428" y="11811"/>
                  </a:lnTo>
                  <a:close/>
                </a:path>
                <a:path w="626110" h="47625">
                  <a:moveTo>
                    <a:pt x="177025" y="11811"/>
                  </a:moveTo>
                  <a:lnTo>
                    <a:pt x="165239" y="11811"/>
                  </a:lnTo>
                  <a:lnTo>
                    <a:pt x="153441" y="11811"/>
                  </a:lnTo>
                  <a:lnTo>
                    <a:pt x="153441" y="23609"/>
                  </a:lnTo>
                  <a:lnTo>
                    <a:pt x="165239" y="23609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lnTo>
                    <a:pt x="177025" y="11811"/>
                  </a:lnTo>
                  <a:close/>
                </a:path>
                <a:path w="626110" h="47625">
                  <a:moveTo>
                    <a:pt x="188836" y="11811"/>
                  </a:moveTo>
                  <a:lnTo>
                    <a:pt x="177038" y="11811"/>
                  </a:ln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lnTo>
                    <a:pt x="188836" y="11811"/>
                  </a:lnTo>
                  <a:close/>
                </a:path>
                <a:path w="626110" h="47625">
                  <a:moveTo>
                    <a:pt x="212432" y="11811"/>
                  </a:moveTo>
                  <a:lnTo>
                    <a:pt x="200647" y="11811"/>
                  </a:lnTo>
                  <a:lnTo>
                    <a:pt x="200647" y="23609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lnTo>
                    <a:pt x="212432" y="11811"/>
                  </a:lnTo>
                  <a:close/>
                </a:path>
                <a:path w="626110" h="47625">
                  <a:moveTo>
                    <a:pt x="247853" y="11811"/>
                  </a:moveTo>
                  <a:lnTo>
                    <a:pt x="236054" y="11811"/>
                  </a:lnTo>
                  <a:lnTo>
                    <a:pt x="236054" y="23609"/>
                  </a:lnTo>
                  <a:lnTo>
                    <a:pt x="236054" y="35407"/>
                  </a:lnTo>
                  <a:lnTo>
                    <a:pt x="247853" y="35407"/>
                  </a:lnTo>
                  <a:lnTo>
                    <a:pt x="247853" y="23609"/>
                  </a:lnTo>
                  <a:lnTo>
                    <a:pt x="247853" y="11811"/>
                  </a:lnTo>
                  <a:close/>
                </a:path>
                <a:path w="626110" h="47625">
                  <a:moveTo>
                    <a:pt x="259651" y="23609"/>
                  </a:moveTo>
                  <a:lnTo>
                    <a:pt x="247865" y="23609"/>
                  </a:lnTo>
                  <a:lnTo>
                    <a:pt x="247865" y="35407"/>
                  </a:lnTo>
                  <a:lnTo>
                    <a:pt x="259651" y="35407"/>
                  </a:lnTo>
                  <a:lnTo>
                    <a:pt x="259651" y="23609"/>
                  </a:lnTo>
                  <a:close/>
                </a:path>
                <a:path w="626110" h="47625">
                  <a:moveTo>
                    <a:pt x="271462" y="23609"/>
                  </a:moveTo>
                  <a:lnTo>
                    <a:pt x="259664" y="23609"/>
                  </a:lnTo>
                  <a:lnTo>
                    <a:pt x="259664" y="35407"/>
                  </a:lnTo>
                  <a:lnTo>
                    <a:pt x="271462" y="35407"/>
                  </a:lnTo>
                  <a:lnTo>
                    <a:pt x="271462" y="23609"/>
                  </a:lnTo>
                  <a:close/>
                </a:path>
                <a:path w="626110" h="47625">
                  <a:moveTo>
                    <a:pt x="306857" y="11811"/>
                  </a:moveTo>
                  <a:lnTo>
                    <a:pt x="295071" y="11811"/>
                  </a:lnTo>
                  <a:lnTo>
                    <a:pt x="295071" y="23609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lnTo>
                    <a:pt x="306857" y="11811"/>
                  </a:lnTo>
                  <a:close/>
                </a:path>
                <a:path w="626110" h="47625">
                  <a:moveTo>
                    <a:pt x="330479" y="11811"/>
                  </a:moveTo>
                  <a:lnTo>
                    <a:pt x="318681" y="11811"/>
                  </a:lnTo>
                  <a:lnTo>
                    <a:pt x="306882" y="11811"/>
                  </a:lnTo>
                  <a:lnTo>
                    <a:pt x="306882" y="23609"/>
                  </a:lnTo>
                  <a:lnTo>
                    <a:pt x="318681" y="23609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lnTo>
                    <a:pt x="330479" y="11811"/>
                  </a:lnTo>
                  <a:close/>
                </a:path>
                <a:path w="626110" h="47625">
                  <a:moveTo>
                    <a:pt x="342290" y="23609"/>
                  </a:moveTo>
                  <a:lnTo>
                    <a:pt x="330492" y="23609"/>
                  </a:lnTo>
                  <a:lnTo>
                    <a:pt x="330492" y="35407"/>
                  </a:lnTo>
                  <a:lnTo>
                    <a:pt x="342290" y="35407"/>
                  </a:lnTo>
                  <a:lnTo>
                    <a:pt x="342290" y="23609"/>
                  </a:lnTo>
                  <a:close/>
                </a:path>
                <a:path w="626110" h="47625">
                  <a:moveTo>
                    <a:pt x="354088" y="11811"/>
                  </a:moveTo>
                  <a:lnTo>
                    <a:pt x="342290" y="11811"/>
                  </a:lnTo>
                  <a:lnTo>
                    <a:pt x="342290" y="23609"/>
                  </a:lnTo>
                  <a:lnTo>
                    <a:pt x="354088" y="23609"/>
                  </a:lnTo>
                  <a:lnTo>
                    <a:pt x="354088" y="11811"/>
                  </a:lnTo>
                  <a:close/>
                </a:path>
                <a:path w="626110" h="47625">
                  <a:moveTo>
                    <a:pt x="365887" y="23609"/>
                  </a:moveTo>
                  <a:lnTo>
                    <a:pt x="354088" y="23609"/>
                  </a:lnTo>
                  <a:lnTo>
                    <a:pt x="354088" y="35407"/>
                  </a:lnTo>
                  <a:lnTo>
                    <a:pt x="365887" y="35407"/>
                  </a:lnTo>
                  <a:lnTo>
                    <a:pt x="365887" y="23609"/>
                  </a:lnTo>
                  <a:close/>
                </a:path>
                <a:path w="626110" h="47625">
                  <a:moveTo>
                    <a:pt x="389496" y="11811"/>
                  </a:moveTo>
                  <a:lnTo>
                    <a:pt x="377698" y="11811"/>
                  </a:lnTo>
                  <a:lnTo>
                    <a:pt x="365899" y="11811"/>
                  </a:lnTo>
                  <a:lnTo>
                    <a:pt x="365899" y="23609"/>
                  </a:lnTo>
                  <a:lnTo>
                    <a:pt x="377698" y="23609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lnTo>
                    <a:pt x="389496" y="11811"/>
                  </a:lnTo>
                  <a:close/>
                </a:path>
                <a:path w="626110" h="47625">
                  <a:moveTo>
                    <a:pt x="424903" y="11811"/>
                  </a:moveTo>
                  <a:lnTo>
                    <a:pt x="413105" y="11811"/>
                  </a:lnTo>
                  <a:lnTo>
                    <a:pt x="401307" y="11811"/>
                  </a:lnTo>
                  <a:lnTo>
                    <a:pt x="401307" y="23609"/>
                  </a:lnTo>
                  <a:lnTo>
                    <a:pt x="413105" y="23609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lnTo>
                    <a:pt x="424903" y="11811"/>
                  </a:lnTo>
                  <a:close/>
                </a:path>
                <a:path w="626110" h="47625">
                  <a:moveTo>
                    <a:pt x="460311" y="23609"/>
                  </a:moveTo>
                  <a:lnTo>
                    <a:pt x="448513" y="23609"/>
                  </a:lnTo>
                  <a:lnTo>
                    <a:pt x="448513" y="11811"/>
                  </a:lnTo>
                  <a:lnTo>
                    <a:pt x="436714" y="11811"/>
                  </a:lnTo>
                  <a:lnTo>
                    <a:pt x="436714" y="23609"/>
                  </a:lnTo>
                  <a:lnTo>
                    <a:pt x="424916" y="23609"/>
                  </a:lnTo>
                  <a:lnTo>
                    <a:pt x="424916" y="35407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60311" y="35407"/>
                  </a:lnTo>
                  <a:lnTo>
                    <a:pt x="460311" y="23609"/>
                  </a:lnTo>
                  <a:close/>
                </a:path>
                <a:path w="626110" h="47625">
                  <a:moveTo>
                    <a:pt x="460311" y="0"/>
                  </a:moveTo>
                  <a:lnTo>
                    <a:pt x="448513" y="0"/>
                  </a:lnTo>
                  <a:lnTo>
                    <a:pt x="436714" y="0"/>
                  </a:lnTo>
                  <a:lnTo>
                    <a:pt x="424916" y="0"/>
                  </a:lnTo>
                  <a:lnTo>
                    <a:pt x="424916" y="11798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60311" y="11798"/>
                  </a:lnTo>
                  <a:lnTo>
                    <a:pt x="460311" y="0"/>
                  </a:lnTo>
                  <a:close/>
                </a:path>
                <a:path w="626110" h="47625">
                  <a:moveTo>
                    <a:pt x="483920" y="23609"/>
                  </a:moveTo>
                  <a:lnTo>
                    <a:pt x="472122" y="23609"/>
                  </a:lnTo>
                  <a:lnTo>
                    <a:pt x="472122" y="11811"/>
                  </a:lnTo>
                  <a:lnTo>
                    <a:pt x="460324" y="11811"/>
                  </a:lnTo>
                  <a:lnTo>
                    <a:pt x="460324" y="23609"/>
                  </a:lnTo>
                  <a:lnTo>
                    <a:pt x="460324" y="35407"/>
                  </a:lnTo>
                  <a:lnTo>
                    <a:pt x="472122" y="35407"/>
                  </a:lnTo>
                  <a:lnTo>
                    <a:pt x="483920" y="35407"/>
                  </a:lnTo>
                  <a:lnTo>
                    <a:pt x="483920" y="23609"/>
                  </a:lnTo>
                  <a:close/>
                </a:path>
                <a:path w="626110" h="47625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10" h="47625">
                  <a:moveTo>
                    <a:pt x="495731" y="23609"/>
                  </a:move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495731" y="23609"/>
                  </a:lnTo>
                  <a:close/>
                </a:path>
                <a:path w="626110" h="47625">
                  <a:moveTo>
                    <a:pt x="495731" y="0"/>
                  </a:move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495731" y="0"/>
                  </a:lnTo>
                  <a:close/>
                </a:path>
                <a:path w="626110" h="47625">
                  <a:moveTo>
                    <a:pt x="519328" y="11811"/>
                  </a:moveTo>
                  <a:lnTo>
                    <a:pt x="507530" y="11811"/>
                  </a:lnTo>
                  <a:lnTo>
                    <a:pt x="507530" y="23609"/>
                  </a:lnTo>
                  <a:lnTo>
                    <a:pt x="519328" y="23609"/>
                  </a:lnTo>
                  <a:lnTo>
                    <a:pt x="519328" y="11811"/>
                  </a:lnTo>
                  <a:close/>
                </a:path>
                <a:path w="626110" h="47625">
                  <a:moveTo>
                    <a:pt x="542937" y="23609"/>
                  </a:moveTo>
                  <a:lnTo>
                    <a:pt x="531139" y="23609"/>
                  </a:lnTo>
                  <a:lnTo>
                    <a:pt x="531139" y="35407"/>
                  </a:lnTo>
                  <a:lnTo>
                    <a:pt x="542937" y="35407"/>
                  </a:lnTo>
                  <a:lnTo>
                    <a:pt x="542937" y="23609"/>
                  </a:lnTo>
                  <a:close/>
                </a:path>
                <a:path w="626110" h="47625">
                  <a:moveTo>
                    <a:pt x="542937" y="0"/>
                  </a:moveTo>
                  <a:lnTo>
                    <a:pt x="531139" y="0"/>
                  </a:lnTo>
                  <a:lnTo>
                    <a:pt x="531139" y="11798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26110" h="47625">
                  <a:moveTo>
                    <a:pt x="554748" y="11811"/>
                  </a:moveTo>
                  <a:lnTo>
                    <a:pt x="542950" y="11811"/>
                  </a:lnTo>
                  <a:lnTo>
                    <a:pt x="542950" y="23609"/>
                  </a:lnTo>
                  <a:lnTo>
                    <a:pt x="554748" y="23609"/>
                  </a:lnTo>
                  <a:lnTo>
                    <a:pt x="554748" y="11811"/>
                  </a:lnTo>
                  <a:close/>
                </a:path>
                <a:path w="626110" h="47625">
                  <a:moveTo>
                    <a:pt x="566547" y="23609"/>
                  </a:moveTo>
                  <a:lnTo>
                    <a:pt x="554748" y="23609"/>
                  </a:lnTo>
                  <a:lnTo>
                    <a:pt x="554748" y="35407"/>
                  </a:lnTo>
                  <a:lnTo>
                    <a:pt x="566547" y="35407"/>
                  </a:lnTo>
                  <a:lnTo>
                    <a:pt x="566547" y="23609"/>
                  </a:lnTo>
                  <a:close/>
                </a:path>
                <a:path w="626110" h="47625">
                  <a:moveTo>
                    <a:pt x="578345" y="0"/>
                  </a:moveTo>
                  <a:lnTo>
                    <a:pt x="566547" y="0"/>
                  </a:lnTo>
                  <a:lnTo>
                    <a:pt x="554748" y="0"/>
                  </a:ln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26110" h="47625">
                  <a:moveTo>
                    <a:pt x="601954" y="11811"/>
                  </a:moveTo>
                  <a:lnTo>
                    <a:pt x="590156" y="11811"/>
                  </a:lnTo>
                  <a:lnTo>
                    <a:pt x="578358" y="11811"/>
                  </a:lnTo>
                  <a:lnTo>
                    <a:pt x="578358" y="23609"/>
                  </a:lnTo>
                  <a:lnTo>
                    <a:pt x="578358" y="35407"/>
                  </a:lnTo>
                  <a:lnTo>
                    <a:pt x="590156" y="35407"/>
                  </a:lnTo>
                  <a:lnTo>
                    <a:pt x="590156" y="23609"/>
                  </a:lnTo>
                  <a:lnTo>
                    <a:pt x="601954" y="23609"/>
                  </a:lnTo>
                  <a:lnTo>
                    <a:pt x="601954" y="11811"/>
                  </a:lnTo>
                  <a:close/>
                </a:path>
                <a:path w="626110" h="47625">
                  <a:moveTo>
                    <a:pt x="625563" y="11811"/>
                  </a:moveTo>
                  <a:lnTo>
                    <a:pt x="613765" y="11811"/>
                  </a:lnTo>
                  <a:lnTo>
                    <a:pt x="601967" y="11811"/>
                  </a:lnTo>
                  <a:lnTo>
                    <a:pt x="601967" y="23609"/>
                  </a:lnTo>
                  <a:lnTo>
                    <a:pt x="601967" y="35407"/>
                  </a:lnTo>
                  <a:lnTo>
                    <a:pt x="613765" y="35407"/>
                  </a:lnTo>
                  <a:lnTo>
                    <a:pt x="625563" y="35407"/>
                  </a:lnTo>
                  <a:lnTo>
                    <a:pt x="625563" y="23609"/>
                  </a:lnTo>
                  <a:lnTo>
                    <a:pt x="625563" y="118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94843" y="5241747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10" h="35560">
                  <a:moveTo>
                    <a:pt x="35394" y="11811"/>
                  </a:moveTo>
                  <a:lnTo>
                    <a:pt x="23596" y="11811"/>
                  </a:lnTo>
                  <a:lnTo>
                    <a:pt x="11798" y="11811"/>
                  </a:lnTo>
                  <a:lnTo>
                    <a:pt x="0" y="11811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23596" y="35407"/>
                  </a:lnTo>
                  <a:lnTo>
                    <a:pt x="23596" y="23609"/>
                  </a:lnTo>
                  <a:lnTo>
                    <a:pt x="35394" y="23609"/>
                  </a:lnTo>
                  <a:lnTo>
                    <a:pt x="35394" y="11811"/>
                  </a:lnTo>
                  <a:close/>
                </a:path>
                <a:path w="626110" h="35560">
                  <a:moveTo>
                    <a:pt x="59004" y="11811"/>
                  </a:moveTo>
                  <a:lnTo>
                    <a:pt x="47205" y="11811"/>
                  </a:lnTo>
                  <a:lnTo>
                    <a:pt x="35407" y="11811"/>
                  </a:lnTo>
                  <a:lnTo>
                    <a:pt x="35407" y="23609"/>
                  </a:lnTo>
                  <a:lnTo>
                    <a:pt x="47205" y="23609"/>
                  </a:lnTo>
                  <a:lnTo>
                    <a:pt x="59004" y="23609"/>
                  </a:lnTo>
                  <a:lnTo>
                    <a:pt x="59004" y="11811"/>
                  </a:lnTo>
                  <a:close/>
                </a:path>
                <a:path w="626110" h="35560">
                  <a:moveTo>
                    <a:pt x="82613" y="11811"/>
                  </a:moveTo>
                  <a:lnTo>
                    <a:pt x="70815" y="11811"/>
                  </a:lnTo>
                  <a:lnTo>
                    <a:pt x="70815" y="23609"/>
                  </a:lnTo>
                  <a:lnTo>
                    <a:pt x="82613" y="23609"/>
                  </a:lnTo>
                  <a:lnTo>
                    <a:pt x="82613" y="11811"/>
                  </a:lnTo>
                  <a:close/>
                </a:path>
                <a:path w="626110" h="35560">
                  <a:moveTo>
                    <a:pt x="94411" y="0"/>
                  </a:moveTo>
                  <a:lnTo>
                    <a:pt x="82613" y="0"/>
                  </a:lnTo>
                  <a:lnTo>
                    <a:pt x="82613" y="11798"/>
                  </a:lnTo>
                  <a:lnTo>
                    <a:pt x="94411" y="11798"/>
                  </a:lnTo>
                  <a:lnTo>
                    <a:pt x="94411" y="0"/>
                  </a:lnTo>
                  <a:close/>
                </a:path>
                <a:path w="626110" h="35560">
                  <a:moveTo>
                    <a:pt x="118021" y="0"/>
                  </a:moveTo>
                  <a:lnTo>
                    <a:pt x="106222" y="0"/>
                  </a:lnTo>
                  <a:lnTo>
                    <a:pt x="94424" y="0"/>
                  </a:lnTo>
                  <a:lnTo>
                    <a:pt x="94424" y="11798"/>
                  </a:lnTo>
                  <a:lnTo>
                    <a:pt x="106222" y="11798"/>
                  </a:lnTo>
                  <a:lnTo>
                    <a:pt x="118021" y="11798"/>
                  </a:lnTo>
                  <a:lnTo>
                    <a:pt x="118021" y="0"/>
                  </a:lnTo>
                  <a:close/>
                </a:path>
                <a:path w="626110" h="35560">
                  <a:moveTo>
                    <a:pt x="129806" y="11811"/>
                  </a:moveTo>
                  <a:lnTo>
                    <a:pt x="118021" y="11811"/>
                  </a:lnTo>
                  <a:lnTo>
                    <a:pt x="106222" y="11811"/>
                  </a:lnTo>
                  <a:lnTo>
                    <a:pt x="106222" y="23609"/>
                  </a:lnTo>
                  <a:lnTo>
                    <a:pt x="106222" y="35407"/>
                  </a:lnTo>
                  <a:lnTo>
                    <a:pt x="118021" y="35407"/>
                  </a:lnTo>
                  <a:lnTo>
                    <a:pt x="118021" y="23609"/>
                  </a:lnTo>
                  <a:lnTo>
                    <a:pt x="129806" y="23609"/>
                  </a:lnTo>
                  <a:lnTo>
                    <a:pt x="129806" y="11811"/>
                  </a:lnTo>
                  <a:close/>
                </a:path>
                <a:path w="626110" h="35560">
                  <a:moveTo>
                    <a:pt x="141617" y="23609"/>
                  </a:moveTo>
                  <a:lnTo>
                    <a:pt x="129832" y="23609"/>
                  </a:lnTo>
                  <a:lnTo>
                    <a:pt x="129832" y="35407"/>
                  </a:lnTo>
                  <a:lnTo>
                    <a:pt x="141617" y="35407"/>
                  </a:lnTo>
                  <a:lnTo>
                    <a:pt x="141617" y="23609"/>
                  </a:lnTo>
                  <a:close/>
                </a:path>
                <a:path w="626110" h="35560">
                  <a:moveTo>
                    <a:pt x="141617" y="0"/>
                  </a:moveTo>
                  <a:lnTo>
                    <a:pt x="129832" y="0"/>
                  </a:lnTo>
                  <a:lnTo>
                    <a:pt x="129832" y="11798"/>
                  </a:lnTo>
                  <a:lnTo>
                    <a:pt x="141617" y="11798"/>
                  </a:lnTo>
                  <a:lnTo>
                    <a:pt x="141617" y="0"/>
                  </a:lnTo>
                  <a:close/>
                </a:path>
                <a:path w="626110" h="35560">
                  <a:moveTo>
                    <a:pt x="153428" y="11811"/>
                  </a:moveTo>
                  <a:lnTo>
                    <a:pt x="141630" y="11811"/>
                  </a:lnTo>
                  <a:lnTo>
                    <a:pt x="141630" y="23609"/>
                  </a:lnTo>
                  <a:lnTo>
                    <a:pt x="153428" y="23609"/>
                  </a:lnTo>
                  <a:lnTo>
                    <a:pt x="153428" y="11811"/>
                  </a:lnTo>
                  <a:close/>
                </a:path>
                <a:path w="626110" h="35560">
                  <a:moveTo>
                    <a:pt x="165239" y="23609"/>
                  </a:move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65239" y="23609"/>
                  </a:lnTo>
                  <a:close/>
                </a:path>
                <a:path w="626110" h="35560">
                  <a:moveTo>
                    <a:pt x="165239" y="0"/>
                  </a:moveTo>
                  <a:lnTo>
                    <a:pt x="153441" y="0"/>
                  </a:lnTo>
                  <a:lnTo>
                    <a:pt x="153441" y="11798"/>
                  </a:lnTo>
                  <a:lnTo>
                    <a:pt x="165239" y="11798"/>
                  </a:lnTo>
                  <a:lnTo>
                    <a:pt x="165239" y="0"/>
                  </a:lnTo>
                  <a:close/>
                </a:path>
                <a:path w="626110" h="35560">
                  <a:moveTo>
                    <a:pt x="177025" y="11811"/>
                  </a:moveTo>
                  <a:lnTo>
                    <a:pt x="165239" y="11811"/>
                  </a:lnTo>
                  <a:lnTo>
                    <a:pt x="165239" y="23609"/>
                  </a:lnTo>
                  <a:lnTo>
                    <a:pt x="177025" y="23609"/>
                  </a:lnTo>
                  <a:lnTo>
                    <a:pt x="177025" y="11811"/>
                  </a:lnTo>
                  <a:close/>
                </a:path>
                <a:path w="626110" h="35560">
                  <a:moveTo>
                    <a:pt x="188836" y="11811"/>
                  </a:moveTo>
                  <a:lnTo>
                    <a:pt x="177038" y="11811"/>
                  </a:lnTo>
                  <a:lnTo>
                    <a:pt x="177038" y="23609"/>
                  </a:lnTo>
                  <a:lnTo>
                    <a:pt x="188836" y="23609"/>
                  </a:lnTo>
                  <a:lnTo>
                    <a:pt x="188836" y="11811"/>
                  </a:lnTo>
                  <a:close/>
                </a:path>
                <a:path w="626110" h="35560">
                  <a:moveTo>
                    <a:pt x="212432" y="11811"/>
                  </a:moveTo>
                  <a:lnTo>
                    <a:pt x="200647" y="11811"/>
                  </a:lnTo>
                  <a:lnTo>
                    <a:pt x="188849" y="11811"/>
                  </a:lnTo>
                  <a:lnTo>
                    <a:pt x="188849" y="23609"/>
                  </a:lnTo>
                  <a:lnTo>
                    <a:pt x="200647" y="23609"/>
                  </a:lnTo>
                  <a:lnTo>
                    <a:pt x="212432" y="23609"/>
                  </a:lnTo>
                  <a:lnTo>
                    <a:pt x="212432" y="11811"/>
                  </a:lnTo>
                  <a:close/>
                </a:path>
                <a:path w="626110" h="35560">
                  <a:moveTo>
                    <a:pt x="212432" y="0"/>
                  </a:moveTo>
                  <a:lnTo>
                    <a:pt x="200647" y="0"/>
                  </a:lnTo>
                  <a:lnTo>
                    <a:pt x="188849" y="0"/>
                  </a:lnTo>
                  <a:lnTo>
                    <a:pt x="188849" y="11798"/>
                  </a:lnTo>
                  <a:lnTo>
                    <a:pt x="200647" y="11798"/>
                  </a:lnTo>
                  <a:lnTo>
                    <a:pt x="212432" y="11798"/>
                  </a:lnTo>
                  <a:lnTo>
                    <a:pt x="212432" y="0"/>
                  </a:lnTo>
                  <a:close/>
                </a:path>
                <a:path w="626110" h="35560">
                  <a:moveTo>
                    <a:pt x="224243" y="23609"/>
                  </a:move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close/>
                </a:path>
                <a:path w="626110" h="35560">
                  <a:moveTo>
                    <a:pt x="224243" y="0"/>
                  </a:moveTo>
                  <a:lnTo>
                    <a:pt x="212458" y="0"/>
                  </a:lnTo>
                  <a:lnTo>
                    <a:pt x="212458" y="11798"/>
                  </a:lnTo>
                  <a:lnTo>
                    <a:pt x="224243" y="11798"/>
                  </a:lnTo>
                  <a:lnTo>
                    <a:pt x="224243" y="0"/>
                  </a:lnTo>
                  <a:close/>
                </a:path>
                <a:path w="626110" h="35560">
                  <a:moveTo>
                    <a:pt x="247853" y="11811"/>
                  </a:moveTo>
                  <a:lnTo>
                    <a:pt x="236054" y="11811"/>
                  </a:lnTo>
                  <a:lnTo>
                    <a:pt x="224256" y="11811"/>
                  </a:lnTo>
                  <a:lnTo>
                    <a:pt x="224256" y="23609"/>
                  </a:lnTo>
                  <a:lnTo>
                    <a:pt x="236054" y="23609"/>
                  </a:lnTo>
                  <a:lnTo>
                    <a:pt x="236054" y="35407"/>
                  </a:lnTo>
                  <a:lnTo>
                    <a:pt x="247853" y="35407"/>
                  </a:lnTo>
                  <a:lnTo>
                    <a:pt x="247853" y="23609"/>
                  </a:lnTo>
                  <a:lnTo>
                    <a:pt x="247853" y="11811"/>
                  </a:lnTo>
                  <a:close/>
                </a:path>
                <a:path w="626110" h="35560">
                  <a:moveTo>
                    <a:pt x="259651" y="23609"/>
                  </a:moveTo>
                  <a:lnTo>
                    <a:pt x="247865" y="23609"/>
                  </a:lnTo>
                  <a:lnTo>
                    <a:pt x="247865" y="35407"/>
                  </a:lnTo>
                  <a:lnTo>
                    <a:pt x="259651" y="35407"/>
                  </a:lnTo>
                  <a:lnTo>
                    <a:pt x="259651" y="23609"/>
                  </a:lnTo>
                  <a:close/>
                </a:path>
                <a:path w="626110" h="35560">
                  <a:moveTo>
                    <a:pt x="259651" y="0"/>
                  </a:moveTo>
                  <a:lnTo>
                    <a:pt x="247865" y="0"/>
                  </a:lnTo>
                  <a:lnTo>
                    <a:pt x="247865" y="11798"/>
                  </a:lnTo>
                  <a:lnTo>
                    <a:pt x="259651" y="11798"/>
                  </a:lnTo>
                  <a:lnTo>
                    <a:pt x="259651" y="0"/>
                  </a:lnTo>
                  <a:close/>
                </a:path>
                <a:path w="626110" h="35560">
                  <a:moveTo>
                    <a:pt x="271462" y="23609"/>
                  </a:moveTo>
                  <a:lnTo>
                    <a:pt x="259664" y="23609"/>
                  </a:lnTo>
                  <a:lnTo>
                    <a:pt x="259664" y="35407"/>
                  </a:lnTo>
                  <a:lnTo>
                    <a:pt x="271462" y="35407"/>
                  </a:lnTo>
                  <a:lnTo>
                    <a:pt x="271462" y="23609"/>
                  </a:lnTo>
                  <a:close/>
                </a:path>
                <a:path w="626110" h="35560">
                  <a:moveTo>
                    <a:pt x="271462" y="0"/>
                  </a:moveTo>
                  <a:lnTo>
                    <a:pt x="259664" y="0"/>
                  </a:lnTo>
                  <a:lnTo>
                    <a:pt x="259664" y="11798"/>
                  </a:lnTo>
                  <a:lnTo>
                    <a:pt x="271462" y="11798"/>
                  </a:lnTo>
                  <a:lnTo>
                    <a:pt x="271462" y="0"/>
                  </a:lnTo>
                  <a:close/>
                </a:path>
                <a:path w="626110" h="35560">
                  <a:moveTo>
                    <a:pt x="306857" y="23609"/>
                  </a:moveTo>
                  <a:lnTo>
                    <a:pt x="295071" y="23609"/>
                  </a:lnTo>
                  <a:lnTo>
                    <a:pt x="283273" y="23609"/>
                  </a:lnTo>
                  <a:lnTo>
                    <a:pt x="283273" y="11811"/>
                  </a:lnTo>
                  <a:lnTo>
                    <a:pt x="271475" y="11811"/>
                  </a:lnTo>
                  <a:lnTo>
                    <a:pt x="271475" y="23609"/>
                  </a:lnTo>
                  <a:lnTo>
                    <a:pt x="271475" y="35407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close/>
                </a:path>
                <a:path w="626110" h="35560">
                  <a:moveTo>
                    <a:pt x="330479" y="11811"/>
                  </a:moveTo>
                  <a:lnTo>
                    <a:pt x="318681" y="11811"/>
                  </a:lnTo>
                  <a:lnTo>
                    <a:pt x="306882" y="11811"/>
                  </a:lnTo>
                  <a:lnTo>
                    <a:pt x="306882" y="23609"/>
                  </a:lnTo>
                  <a:lnTo>
                    <a:pt x="306882" y="35407"/>
                  </a:lnTo>
                  <a:lnTo>
                    <a:pt x="318681" y="35407"/>
                  </a:lnTo>
                  <a:lnTo>
                    <a:pt x="318681" y="23609"/>
                  </a:lnTo>
                  <a:lnTo>
                    <a:pt x="330479" y="23609"/>
                  </a:lnTo>
                  <a:lnTo>
                    <a:pt x="330479" y="11811"/>
                  </a:lnTo>
                  <a:close/>
                </a:path>
                <a:path w="626110" h="35560">
                  <a:moveTo>
                    <a:pt x="330479" y="0"/>
                  </a:moveTo>
                  <a:lnTo>
                    <a:pt x="318681" y="0"/>
                  </a:lnTo>
                  <a:lnTo>
                    <a:pt x="318681" y="11798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26110" h="35560">
                  <a:moveTo>
                    <a:pt x="354088" y="23609"/>
                  </a:moveTo>
                  <a:lnTo>
                    <a:pt x="342290" y="23609"/>
                  </a:lnTo>
                  <a:lnTo>
                    <a:pt x="330492" y="23609"/>
                  </a:lnTo>
                  <a:lnTo>
                    <a:pt x="330492" y="35407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54088" y="23609"/>
                  </a:lnTo>
                  <a:close/>
                </a:path>
                <a:path w="626110" h="35560">
                  <a:moveTo>
                    <a:pt x="354088" y="0"/>
                  </a:moveTo>
                  <a:lnTo>
                    <a:pt x="342290" y="0"/>
                  </a:lnTo>
                  <a:lnTo>
                    <a:pt x="342290" y="11798"/>
                  </a:lnTo>
                  <a:lnTo>
                    <a:pt x="354088" y="11798"/>
                  </a:lnTo>
                  <a:lnTo>
                    <a:pt x="354088" y="0"/>
                  </a:lnTo>
                  <a:close/>
                </a:path>
                <a:path w="626110" h="35560">
                  <a:moveTo>
                    <a:pt x="365887" y="11811"/>
                  </a:moveTo>
                  <a:lnTo>
                    <a:pt x="354088" y="11811"/>
                  </a:lnTo>
                  <a:lnTo>
                    <a:pt x="354088" y="23609"/>
                  </a:lnTo>
                  <a:lnTo>
                    <a:pt x="365887" y="23609"/>
                  </a:lnTo>
                  <a:lnTo>
                    <a:pt x="365887" y="11811"/>
                  </a:lnTo>
                  <a:close/>
                </a:path>
                <a:path w="626110" h="35560">
                  <a:moveTo>
                    <a:pt x="389496" y="11811"/>
                  </a:moveTo>
                  <a:lnTo>
                    <a:pt x="377698" y="11811"/>
                  </a:lnTo>
                  <a:lnTo>
                    <a:pt x="377698" y="23609"/>
                  </a:lnTo>
                  <a:lnTo>
                    <a:pt x="389496" y="23609"/>
                  </a:lnTo>
                  <a:lnTo>
                    <a:pt x="389496" y="11811"/>
                  </a:lnTo>
                  <a:close/>
                </a:path>
                <a:path w="626110" h="35560">
                  <a:moveTo>
                    <a:pt x="389496" y="0"/>
                  </a:moveTo>
                  <a:lnTo>
                    <a:pt x="377698" y="0"/>
                  </a:lnTo>
                  <a:lnTo>
                    <a:pt x="365899" y="0"/>
                  </a:lnTo>
                  <a:lnTo>
                    <a:pt x="365899" y="11798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26110" h="35560">
                  <a:moveTo>
                    <a:pt x="424903" y="11811"/>
                  </a:moveTo>
                  <a:lnTo>
                    <a:pt x="413105" y="11811"/>
                  </a:lnTo>
                  <a:lnTo>
                    <a:pt x="401307" y="11811"/>
                  </a:lnTo>
                  <a:lnTo>
                    <a:pt x="401307" y="23609"/>
                  </a:lnTo>
                  <a:lnTo>
                    <a:pt x="413105" y="23609"/>
                  </a:lnTo>
                  <a:lnTo>
                    <a:pt x="424903" y="23609"/>
                  </a:lnTo>
                  <a:lnTo>
                    <a:pt x="424903" y="11811"/>
                  </a:lnTo>
                  <a:close/>
                </a:path>
                <a:path w="626110" h="35560">
                  <a:moveTo>
                    <a:pt x="424903" y="0"/>
                  </a:moveTo>
                  <a:lnTo>
                    <a:pt x="413105" y="0"/>
                  </a:lnTo>
                  <a:lnTo>
                    <a:pt x="401307" y="0"/>
                  </a:lnTo>
                  <a:lnTo>
                    <a:pt x="401307" y="11798"/>
                  </a:lnTo>
                  <a:lnTo>
                    <a:pt x="413105" y="11798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26110" h="35560">
                  <a:moveTo>
                    <a:pt x="448513" y="11811"/>
                  </a:moveTo>
                  <a:lnTo>
                    <a:pt x="436714" y="11811"/>
                  </a:lnTo>
                  <a:lnTo>
                    <a:pt x="424916" y="11811"/>
                  </a:lnTo>
                  <a:lnTo>
                    <a:pt x="424916" y="23609"/>
                  </a:lnTo>
                  <a:lnTo>
                    <a:pt x="436714" y="23609"/>
                  </a:lnTo>
                  <a:lnTo>
                    <a:pt x="448513" y="23609"/>
                  </a:lnTo>
                  <a:lnTo>
                    <a:pt x="448513" y="11811"/>
                  </a:lnTo>
                  <a:close/>
                </a:path>
                <a:path w="626110" h="35560">
                  <a:moveTo>
                    <a:pt x="448513" y="0"/>
                  </a:moveTo>
                  <a:lnTo>
                    <a:pt x="436714" y="0"/>
                  </a:lnTo>
                  <a:lnTo>
                    <a:pt x="424916" y="0"/>
                  </a:lnTo>
                  <a:lnTo>
                    <a:pt x="424916" y="11798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48513" y="0"/>
                  </a:lnTo>
                  <a:close/>
                </a:path>
                <a:path w="626110" h="35560">
                  <a:moveTo>
                    <a:pt x="472122" y="11811"/>
                  </a:moveTo>
                  <a:lnTo>
                    <a:pt x="460324" y="11811"/>
                  </a:lnTo>
                  <a:lnTo>
                    <a:pt x="460324" y="23609"/>
                  </a:lnTo>
                  <a:lnTo>
                    <a:pt x="472122" y="23609"/>
                  </a:lnTo>
                  <a:lnTo>
                    <a:pt x="472122" y="11811"/>
                  </a:lnTo>
                  <a:close/>
                </a:path>
                <a:path w="626110" h="35560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10" h="35560">
                  <a:moveTo>
                    <a:pt x="507530" y="0"/>
                  </a:moveTo>
                  <a:lnTo>
                    <a:pt x="495731" y="0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07530" y="0"/>
                  </a:lnTo>
                  <a:close/>
                </a:path>
                <a:path w="626110" h="35560">
                  <a:moveTo>
                    <a:pt x="519328" y="11811"/>
                  </a:moveTo>
                  <a:lnTo>
                    <a:pt x="507530" y="11811"/>
                  </a:lnTo>
                  <a:lnTo>
                    <a:pt x="495731" y="11811"/>
                  </a:lnTo>
                  <a:lnTo>
                    <a:pt x="483933" y="11811"/>
                  </a:lnTo>
                  <a:lnTo>
                    <a:pt x="483933" y="23609"/>
                  </a:lnTo>
                  <a:lnTo>
                    <a:pt x="495731" y="23609"/>
                  </a:lnTo>
                  <a:lnTo>
                    <a:pt x="507530" y="23609"/>
                  </a:lnTo>
                  <a:lnTo>
                    <a:pt x="519328" y="23609"/>
                  </a:lnTo>
                  <a:lnTo>
                    <a:pt x="519328" y="11811"/>
                  </a:lnTo>
                  <a:close/>
                </a:path>
                <a:path w="626110" h="35560">
                  <a:moveTo>
                    <a:pt x="542937" y="11811"/>
                  </a:moveTo>
                  <a:lnTo>
                    <a:pt x="531139" y="11811"/>
                  </a:lnTo>
                  <a:lnTo>
                    <a:pt x="531139" y="23609"/>
                  </a:lnTo>
                  <a:lnTo>
                    <a:pt x="542937" y="23609"/>
                  </a:lnTo>
                  <a:lnTo>
                    <a:pt x="542937" y="11811"/>
                  </a:lnTo>
                  <a:close/>
                </a:path>
                <a:path w="626110" h="35560">
                  <a:moveTo>
                    <a:pt x="578345" y="11811"/>
                  </a:moveTo>
                  <a:lnTo>
                    <a:pt x="566547" y="11811"/>
                  </a:lnTo>
                  <a:lnTo>
                    <a:pt x="554748" y="11811"/>
                  </a:lnTo>
                  <a:lnTo>
                    <a:pt x="554748" y="23609"/>
                  </a:lnTo>
                  <a:lnTo>
                    <a:pt x="566547" y="23609"/>
                  </a:lnTo>
                  <a:lnTo>
                    <a:pt x="578345" y="23609"/>
                  </a:lnTo>
                  <a:lnTo>
                    <a:pt x="578345" y="11811"/>
                  </a:lnTo>
                  <a:close/>
                </a:path>
                <a:path w="626110" h="35560">
                  <a:moveTo>
                    <a:pt x="578345" y="0"/>
                  </a:moveTo>
                  <a:lnTo>
                    <a:pt x="566547" y="0"/>
                  </a:lnTo>
                  <a:lnTo>
                    <a:pt x="554748" y="0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26110" h="35560">
                  <a:moveTo>
                    <a:pt x="590156" y="11811"/>
                  </a:moveTo>
                  <a:lnTo>
                    <a:pt x="578358" y="11811"/>
                  </a:lnTo>
                  <a:lnTo>
                    <a:pt x="578358" y="23609"/>
                  </a:lnTo>
                  <a:lnTo>
                    <a:pt x="590156" y="23609"/>
                  </a:lnTo>
                  <a:lnTo>
                    <a:pt x="590156" y="11811"/>
                  </a:lnTo>
                  <a:close/>
                </a:path>
                <a:path w="626110" h="35560">
                  <a:moveTo>
                    <a:pt x="625563" y="11811"/>
                  </a:moveTo>
                  <a:lnTo>
                    <a:pt x="613765" y="11811"/>
                  </a:lnTo>
                  <a:lnTo>
                    <a:pt x="613765" y="23609"/>
                  </a:lnTo>
                  <a:lnTo>
                    <a:pt x="625563" y="23609"/>
                  </a:lnTo>
                  <a:lnTo>
                    <a:pt x="625563" y="11811"/>
                  </a:lnTo>
                  <a:close/>
                </a:path>
                <a:path w="626110" h="35560">
                  <a:moveTo>
                    <a:pt x="625563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25563" y="11798"/>
                  </a:lnTo>
                  <a:lnTo>
                    <a:pt x="62556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94843" y="5265356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10" h="47625">
                  <a:moveTo>
                    <a:pt x="11798" y="23609"/>
                  </a:moveTo>
                  <a:lnTo>
                    <a:pt x="0" y="23609"/>
                  </a:lnTo>
                  <a:lnTo>
                    <a:pt x="0" y="35407"/>
                  </a:lnTo>
                  <a:lnTo>
                    <a:pt x="0" y="47205"/>
                  </a:lnTo>
                  <a:lnTo>
                    <a:pt x="11798" y="47205"/>
                  </a:lnTo>
                  <a:lnTo>
                    <a:pt x="11798" y="35407"/>
                  </a:lnTo>
                  <a:lnTo>
                    <a:pt x="11798" y="23609"/>
                  </a:lnTo>
                  <a:close/>
                </a:path>
                <a:path w="626110" h="47625">
                  <a:moveTo>
                    <a:pt x="35394" y="11811"/>
                  </a:moveTo>
                  <a:lnTo>
                    <a:pt x="23596" y="11811"/>
                  </a:lnTo>
                  <a:lnTo>
                    <a:pt x="11798" y="11811"/>
                  </a:lnTo>
                  <a:lnTo>
                    <a:pt x="11798" y="23609"/>
                  </a:lnTo>
                  <a:lnTo>
                    <a:pt x="23596" y="23609"/>
                  </a:lnTo>
                  <a:lnTo>
                    <a:pt x="23596" y="35407"/>
                  </a:lnTo>
                  <a:lnTo>
                    <a:pt x="23596" y="47205"/>
                  </a:lnTo>
                  <a:lnTo>
                    <a:pt x="35394" y="47205"/>
                  </a:lnTo>
                  <a:lnTo>
                    <a:pt x="35394" y="35407"/>
                  </a:lnTo>
                  <a:lnTo>
                    <a:pt x="35394" y="23609"/>
                  </a:lnTo>
                  <a:lnTo>
                    <a:pt x="35394" y="11811"/>
                  </a:lnTo>
                  <a:close/>
                </a:path>
                <a:path w="626110" h="47625">
                  <a:moveTo>
                    <a:pt x="47205" y="23609"/>
                  </a:moveTo>
                  <a:lnTo>
                    <a:pt x="35407" y="23609"/>
                  </a:lnTo>
                  <a:lnTo>
                    <a:pt x="35407" y="35407"/>
                  </a:lnTo>
                  <a:lnTo>
                    <a:pt x="35407" y="47205"/>
                  </a:lnTo>
                  <a:lnTo>
                    <a:pt x="47205" y="47205"/>
                  </a:lnTo>
                  <a:lnTo>
                    <a:pt x="47205" y="35407"/>
                  </a:lnTo>
                  <a:lnTo>
                    <a:pt x="47205" y="23609"/>
                  </a:lnTo>
                  <a:close/>
                </a:path>
                <a:path w="626110" h="47625">
                  <a:moveTo>
                    <a:pt x="82613" y="11811"/>
                  </a:moveTo>
                  <a:lnTo>
                    <a:pt x="70815" y="11811"/>
                  </a:lnTo>
                  <a:lnTo>
                    <a:pt x="59016" y="11811"/>
                  </a:ln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70815" y="23609"/>
                  </a:lnTo>
                  <a:lnTo>
                    <a:pt x="82613" y="23609"/>
                  </a:lnTo>
                  <a:lnTo>
                    <a:pt x="82613" y="11811"/>
                  </a:lnTo>
                  <a:close/>
                </a:path>
                <a:path w="626110" h="47625">
                  <a:moveTo>
                    <a:pt x="94411" y="23609"/>
                  </a:moveTo>
                  <a:lnTo>
                    <a:pt x="82613" y="23609"/>
                  </a:lnTo>
                  <a:lnTo>
                    <a:pt x="82613" y="35407"/>
                  </a:lnTo>
                  <a:lnTo>
                    <a:pt x="70815" y="35407"/>
                  </a:lnTo>
                  <a:lnTo>
                    <a:pt x="70815" y="47205"/>
                  </a:lnTo>
                  <a:lnTo>
                    <a:pt x="82613" y="47205"/>
                  </a:lnTo>
                  <a:lnTo>
                    <a:pt x="94411" y="47205"/>
                  </a:lnTo>
                  <a:lnTo>
                    <a:pt x="94411" y="35407"/>
                  </a:lnTo>
                  <a:lnTo>
                    <a:pt x="94411" y="23609"/>
                  </a:lnTo>
                  <a:close/>
                </a:path>
                <a:path w="626110" h="47625">
                  <a:moveTo>
                    <a:pt x="106222" y="11811"/>
                  </a:moveTo>
                  <a:lnTo>
                    <a:pt x="94424" y="11811"/>
                  </a:lnTo>
                  <a:lnTo>
                    <a:pt x="94424" y="23609"/>
                  </a:lnTo>
                  <a:lnTo>
                    <a:pt x="106222" y="23609"/>
                  </a:lnTo>
                  <a:lnTo>
                    <a:pt x="106222" y="11811"/>
                  </a:lnTo>
                  <a:close/>
                </a:path>
                <a:path w="626110" h="47625">
                  <a:moveTo>
                    <a:pt x="129806" y="35407"/>
                  </a:moveTo>
                  <a:lnTo>
                    <a:pt x="118021" y="35407"/>
                  </a:lnTo>
                  <a:lnTo>
                    <a:pt x="118021" y="23609"/>
                  </a:lnTo>
                  <a:lnTo>
                    <a:pt x="106222" y="23609"/>
                  </a:lnTo>
                  <a:lnTo>
                    <a:pt x="106222" y="35407"/>
                  </a:lnTo>
                  <a:lnTo>
                    <a:pt x="106222" y="47205"/>
                  </a:lnTo>
                  <a:lnTo>
                    <a:pt x="118021" y="47205"/>
                  </a:lnTo>
                  <a:lnTo>
                    <a:pt x="129806" y="47205"/>
                  </a:lnTo>
                  <a:lnTo>
                    <a:pt x="129806" y="35407"/>
                  </a:lnTo>
                  <a:close/>
                </a:path>
                <a:path w="626110" h="47625">
                  <a:moveTo>
                    <a:pt x="141617" y="11811"/>
                  </a:moveTo>
                  <a:lnTo>
                    <a:pt x="129832" y="11811"/>
                  </a:lnTo>
                  <a:lnTo>
                    <a:pt x="129832" y="23609"/>
                  </a:lnTo>
                  <a:lnTo>
                    <a:pt x="129832" y="35407"/>
                  </a:lnTo>
                  <a:lnTo>
                    <a:pt x="141617" y="35407"/>
                  </a:lnTo>
                  <a:lnTo>
                    <a:pt x="141617" y="23609"/>
                  </a:lnTo>
                  <a:lnTo>
                    <a:pt x="141617" y="11811"/>
                  </a:lnTo>
                  <a:close/>
                </a:path>
                <a:path w="626110" h="47625">
                  <a:moveTo>
                    <a:pt x="153428" y="23609"/>
                  </a:moveTo>
                  <a:lnTo>
                    <a:pt x="141630" y="23609"/>
                  </a:lnTo>
                  <a:lnTo>
                    <a:pt x="141630" y="35407"/>
                  </a:lnTo>
                  <a:lnTo>
                    <a:pt x="141630" y="47205"/>
                  </a:lnTo>
                  <a:lnTo>
                    <a:pt x="153428" y="47205"/>
                  </a:lnTo>
                  <a:lnTo>
                    <a:pt x="153428" y="35407"/>
                  </a:lnTo>
                  <a:lnTo>
                    <a:pt x="153428" y="23609"/>
                  </a:lnTo>
                  <a:close/>
                </a:path>
                <a:path w="626110" h="47625">
                  <a:moveTo>
                    <a:pt x="177025" y="11811"/>
                  </a:moveTo>
                  <a:lnTo>
                    <a:pt x="165239" y="11811"/>
                  </a:lnTo>
                  <a:lnTo>
                    <a:pt x="165239" y="23609"/>
                  </a:lnTo>
                  <a:lnTo>
                    <a:pt x="177025" y="23609"/>
                  </a:lnTo>
                  <a:lnTo>
                    <a:pt x="177025" y="11811"/>
                  </a:lnTo>
                  <a:close/>
                </a:path>
                <a:path w="626110" h="47625">
                  <a:moveTo>
                    <a:pt x="188836" y="11811"/>
                  </a:moveTo>
                  <a:lnTo>
                    <a:pt x="177038" y="11811"/>
                  </a:lnTo>
                  <a:lnTo>
                    <a:pt x="177038" y="23609"/>
                  </a:lnTo>
                  <a:lnTo>
                    <a:pt x="188836" y="23609"/>
                  </a:lnTo>
                  <a:lnTo>
                    <a:pt x="188836" y="11811"/>
                  </a:lnTo>
                  <a:close/>
                </a:path>
                <a:path w="626110" h="47625">
                  <a:moveTo>
                    <a:pt x="200647" y="11811"/>
                  </a:moveTo>
                  <a:lnTo>
                    <a:pt x="188849" y="11811"/>
                  </a:lnTo>
                  <a:lnTo>
                    <a:pt x="188849" y="23609"/>
                  </a:lnTo>
                  <a:lnTo>
                    <a:pt x="200647" y="23609"/>
                  </a:lnTo>
                  <a:lnTo>
                    <a:pt x="200647" y="11811"/>
                  </a:lnTo>
                  <a:close/>
                </a:path>
                <a:path w="626110" h="47625">
                  <a:moveTo>
                    <a:pt x="224243" y="11811"/>
                  </a:moveTo>
                  <a:lnTo>
                    <a:pt x="212458" y="11811"/>
                  </a:ln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lnTo>
                    <a:pt x="224243" y="11811"/>
                  </a:lnTo>
                  <a:close/>
                </a:path>
                <a:path w="626110" h="47625">
                  <a:moveTo>
                    <a:pt x="247853" y="11811"/>
                  </a:moveTo>
                  <a:lnTo>
                    <a:pt x="236054" y="11811"/>
                  </a:lnTo>
                  <a:lnTo>
                    <a:pt x="236054" y="23609"/>
                  </a:lnTo>
                  <a:lnTo>
                    <a:pt x="247853" y="23609"/>
                  </a:lnTo>
                  <a:lnTo>
                    <a:pt x="247853" y="11811"/>
                  </a:lnTo>
                  <a:close/>
                </a:path>
                <a:path w="626110" h="47625">
                  <a:moveTo>
                    <a:pt x="259651" y="11811"/>
                  </a:moveTo>
                  <a:lnTo>
                    <a:pt x="247865" y="11811"/>
                  </a:lnTo>
                  <a:lnTo>
                    <a:pt x="247865" y="23609"/>
                  </a:lnTo>
                  <a:lnTo>
                    <a:pt x="247865" y="35407"/>
                  </a:lnTo>
                  <a:lnTo>
                    <a:pt x="259651" y="35407"/>
                  </a:lnTo>
                  <a:lnTo>
                    <a:pt x="259651" y="23609"/>
                  </a:lnTo>
                  <a:lnTo>
                    <a:pt x="259651" y="11811"/>
                  </a:lnTo>
                  <a:close/>
                </a:path>
                <a:path w="626110" h="47625">
                  <a:moveTo>
                    <a:pt x="306857" y="23609"/>
                  </a:moveTo>
                  <a:lnTo>
                    <a:pt x="295071" y="23609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close/>
                </a:path>
                <a:path w="626110" h="47625">
                  <a:moveTo>
                    <a:pt x="330479" y="11811"/>
                  </a:moveTo>
                  <a:lnTo>
                    <a:pt x="318681" y="11811"/>
                  </a:lnTo>
                  <a:lnTo>
                    <a:pt x="306882" y="11811"/>
                  </a:lnTo>
                  <a:lnTo>
                    <a:pt x="306882" y="23609"/>
                  </a:lnTo>
                  <a:lnTo>
                    <a:pt x="318681" y="23609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lnTo>
                    <a:pt x="330479" y="11811"/>
                  </a:lnTo>
                  <a:close/>
                </a:path>
                <a:path w="626110" h="47625">
                  <a:moveTo>
                    <a:pt x="354088" y="11811"/>
                  </a:moveTo>
                  <a:lnTo>
                    <a:pt x="342290" y="11811"/>
                  </a:lnTo>
                  <a:lnTo>
                    <a:pt x="330492" y="11811"/>
                  </a:lnTo>
                  <a:lnTo>
                    <a:pt x="330492" y="23609"/>
                  </a:lnTo>
                  <a:lnTo>
                    <a:pt x="330492" y="35407"/>
                  </a:lnTo>
                  <a:lnTo>
                    <a:pt x="342290" y="35407"/>
                  </a:lnTo>
                  <a:lnTo>
                    <a:pt x="342290" y="23609"/>
                  </a:lnTo>
                  <a:lnTo>
                    <a:pt x="354088" y="23609"/>
                  </a:lnTo>
                  <a:lnTo>
                    <a:pt x="354088" y="11811"/>
                  </a:lnTo>
                  <a:close/>
                </a:path>
                <a:path w="626110" h="47625">
                  <a:moveTo>
                    <a:pt x="354088" y="0"/>
                  </a:moveTo>
                  <a:lnTo>
                    <a:pt x="342290" y="0"/>
                  </a:lnTo>
                  <a:lnTo>
                    <a:pt x="342290" y="11798"/>
                  </a:lnTo>
                  <a:lnTo>
                    <a:pt x="354088" y="11798"/>
                  </a:lnTo>
                  <a:lnTo>
                    <a:pt x="354088" y="0"/>
                  </a:lnTo>
                  <a:close/>
                </a:path>
                <a:path w="626110" h="47625">
                  <a:moveTo>
                    <a:pt x="365887" y="23609"/>
                  </a:moveTo>
                  <a:lnTo>
                    <a:pt x="354088" y="23609"/>
                  </a:lnTo>
                  <a:lnTo>
                    <a:pt x="354088" y="35407"/>
                  </a:lnTo>
                  <a:lnTo>
                    <a:pt x="365887" y="35407"/>
                  </a:lnTo>
                  <a:lnTo>
                    <a:pt x="365887" y="23609"/>
                  </a:lnTo>
                  <a:close/>
                </a:path>
                <a:path w="626110" h="47625">
                  <a:moveTo>
                    <a:pt x="389496" y="11811"/>
                  </a:moveTo>
                  <a:lnTo>
                    <a:pt x="377698" y="11811"/>
                  </a:lnTo>
                  <a:lnTo>
                    <a:pt x="365899" y="11811"/>
                  </a:lnTo>
                  <a:lnTo>
                    <a:pt x="365899" y="23609"/>
                  </a:lnTo>
                  <a:lnTo>
                    <a:pt x="365899" y="35407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lnTo>
                    <a:pt x="389496" y="11811"/>
                  </a:lnTo>
                  <a:close/>
                </a:path>
                <a:path w="626110" h="47625">
                  <a:moveTo>
                    <a:pt x="389496" y="0"/>
                  </a:moveTo>
                  <a:lnTo>
                    <a:pt x="377698" y="0"/>
                  </a:lnTo>
                  <a:lnTo>
                    <a:pt x="365899" y="0"/>
                  </a:lnTo>
                  <a:lnTo>
                    <a:pt x="365899" y="11798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26110" h="47625">
                  <a:moveTo>
                    <a:pt x="413105" y="11811"/>
                  </a:moveTo>
                  <a:lnTo>
                    <a:pt x="401307" y="11811"/>
                  </a:lnTo>
                  <a:lnTo>
                    <a:pt x="401307" y="23609"/>
                  </a:lnTo>
                  <a:lnTo>
                    <a:pt x="413105" y="23609"/>
                  </a:lnTo>
                  <a:lnTo>
                    <a:pt x="413105" y="11811"/>
                  </a:lnTo>
                  <a:close/>
                </a:path>
                <a:path w="626110" h="47625">
                  <a:moveTo>
                    <a:pt x="424903" y="0"/>
                  </a:moveTo>
                  <a:lnTo>
                    <a:pt x="413105" y="0"/>
                  </a:lnTo>
                  <a:lnTo>
                    <a:pt x="401307" y="0"/>
                  </a:lnTo>
                  <a:lnTo>
                    <a:pt x="401307" y="11798"/>
                  </a:lnTo>
                  <a:lnTo>
                    <a:pt x="413105" y="11798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26110" h="47625">
                  <a:moveTo>
                    <a:pt x="436714" y="23609"/>
                  </a:moveTo>
                  <a:lnTo>
                    <a:pt x="424916" y="23609"/>
                  </a:lnTo>
                  <a:lnTo>
                    <a:pt x="424916" y="35407"/>
                  </a:lnTo>
                  <a:lnTo>
                    <a:pt x="436714" y="35407"/>
                  </a:lnTo>
                  <a:lnTo>
                    <a:pt x="436714" y="23609"/>
                  </a:lnTo>
                  <a:close/>
                </a:path>
                <a:path w="626110" h="47625">
                  <a:moveTo>
                    <a:pt x="460311" y="0"/>
                  </a:moveTo>
                  <a:lnTo>
                    <a:pt x="448513" y="0"/>
                  </a:lnTo>
                  <a:lnTo>
                    <a:pt x="448513" y="11798"/>
                  </a:lnTo>
                  <a:lnTo>
                    <a:pt x="460311" y="11798"/>
                  </a:lnTo>
                  <a:lnTo>
                    <a:pt x="460311" y="0"/>
                  </a:lnTo>
                  <a:close/>
                </a:path>
                <a:path w="626110" h="47625">
                  <a:moveTo>
                    <a:pt x="483920" y="11811"/>
                  </a:moveTo>
                  <a:lnTo>
                    <a:pt x="472122" y="11811"/>
                  </a:lnTo>
                  <a:lnTo>
                    <a:pt x="460324" y="11811"/>
                  </a:lnTo>
                  <a:lnTo>
                    <a:pt x="460324" y="23609"/>
                  </a:lnTo>
                  <a:lnTo>
                    <a:pt x="472122" y="23609"/>
                  </a:lnTo>
                  <a:lnTo>
                    <a:pt x="472122" y="35407"/>
                  </a:lnTo>
                  <a:lnTo>
                    <a:pt x="483920" y="35407"/>
                  </a:lnTo>
                  <a:lnTo>
                    <a:pt x="483920" y="23609"/>
                  </a:lnTo>
                  <a:lnTo>
                    <a:pt x="483920" y="11811"/>
                  </a:lnTo>
                  <a:close/>
                </a:path>
                <a:path w="626110" h="47625">
                  <a:moveTo>
                    <a:pt x="495731" y="0"/>
                  </a:move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495731" y="0"/>
                  </a:lnTo>
                  <a:close/>
                </a:path>
                <a:path w="626110" h="47625">
                  <a:moveTo>
                    <a:pt x="519328" y="11811"/>
                  </a:moveTo>
                  <a:lnTo>
                    <a:pt x="507530" y="11811"/>
                  </a:lnTo>
                  <a:lnTo>
                    <a:pt x="495731" y="11811"/>
                  </a:lnTo>
                  <a:lnTo>
                    <a:pt x="483933" y="11811"/>
                  </a:lnTo>
                  <a:lnTo>
                    <a:pt x="483933" y="23609"/>
                  </a:lnTo>
                  <a:lnTo>
                    <a:pt x="495731" y="23609"/>
                  </a:lnTo>
                  <a:lnTo>
                    <a:pt x="507530" y="23609"/>
                  </a:lnTo>
                  <a:lnTo>
                    <a:pt x="507530" y="35407"/>
                  </a:lnTo>
                  <a:lnTo>
                    <a:pt x="519328" y="35407"/>
                  </a:lnTo>
                  <a:lnTo>
                    <a:pt x="519328" y="23609"/>
                  </a:lnTo>
                  <a:lnTo>
                    <a:pt x="519328" y="11811"/>
                  </a:lnTo>
                  <a:close/>
                </a:path>
                <a:path w="626110" h="47625">
                  <a:moveTo>
                    <a:pt x="531139" y="11811"/>
                  </a:moveTo>
                  <a:lnTo>
                    <a:pt x="519341" y="11811"/>
                  </a:lnTo>
                  <a:lnTo>
                    <a:pt x="519341" y="23609"/>
                  </a:lnTo>
                  <a:lnTo>
                    <a:pt x="531139" y="23609"/>
                  </a:lnTo>
                  <a:lnTo>
                    <a:pt x="531139" y="11811"/>
                  </a:lnTo>
                  <a:close/>
                </a:path>
                <a:path w="626110" h="47625">
                  <a:moveTo>
                    <a:pt x="542937" y="0"/>
                  </a:moveTo>
                  <a:lnTo>
                    <a:pt x="531139" y="0"/>
                  </a:lnTo>
                  <a:lnTo>
                    <a:pt x="519341" y="0"/>
                  </a:lnTo>
                  <a:lnTo>
                    <a:pt x="519341" y="11798"/>
                  </a:lnTo>
                  <a:lnTo>
                    <a:pt x="531139" y="11798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26110" h="47625">
                  <a:moveTo>
                    <a:pt x="578345" y="11811"/>
                  </a:moveTo>
                  <a:lnTo>
                    <a:pt x="566547" y="11811"/>
                  </a:lnTo>
                  <a:lnTo>
                    <a:pt x="566547" y="23609"/>
                  </a:lnTo>
                  <a:lnTo>
                    <a:pt x="554748" y="23609"/>
                  </a:lnTo>
                  <a:lnTo>
                    <a:pt x="554748" y="35407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78345" y="23609"/>
                  </a:lnTo>
                  <a:lnTo>
                    <a:pt x="578345" y="11811"/>
                  </a:lnTo>
                  <a:close/>
                </a:path>
                <a:path w="626110" h="47625">
                  <a:moveTo>
                    <a:pt x="590156" y="23609"/>
                  </a:moveTo>
                  <a:lnTo>
                    <a:pt x="578358" y="23609"/>
                  </a:lnTo>
                  <a:lnTo>
                    <a:pt x="578358" y="35407"/>
                  </a:lnTo>
                  <a:lnTo>
                    <a:pt x="590156" y="35407"/>
                  </a:lnTo>
                  <a:lnTo>
                    <a:pt x="590156" y="23609"/>
                  </a:lnTo>
                  <a:close/>
                </a:path>
                <a:path w="626110" h="47625">
                  <a:moveTo>
                    <a:pt x="601954" y="11811"/>
                  </a:moveTo>
                  <a:lnTo>
                    <a:pt x="590156" y="11811"/>
                  </a:lnTo>
                  <a:lnTo>
                    <a:pt x="590156" y="23609"/>
                  </a:lnTo>
                  <a:lnTo>
                    <a:pt x="601954" y="23609"/>
                  </a:lnTo>
                  <a:lnTo>
                    <a:pt x="601954" y="11811"/>
                  </a:lnTo>
                  <a:close/>
                </a:path>
                <a:path w="626110" h="47625">
                  <a:moveTo>
                    <a:pt x="625563" y="11811"/>
                  </a:moveTo>
                  <a:lnTo>
                    <a:pt x="613765" y="11811"/>
                  </a:lnTo>
                  <a:lnTo>
                    <a:pt x="601967" y="11811"/>
                  </a:lnTo>
                  <a:lnTo>
                    <a:pt x="601967" y="23609"/>
                  </a:lnTo>
                  <a:lnTo>
                    <a:pt x="613765" y="23609"/>
                  </a:lnTo>
                  <a:lnTo>
                    <a:pt x="613765" y="35407"/>
                  </a:lnTo>
                  <a:lnTo>
                    <a:pt x="625563" y="35407"/>
                  </a:lnTo>
                  <a:lnTo>
                    <a:pt x="625563" y="23609"/>
                  </a:lnTo>
                  <a:lnTo>
                    <a:pt x="625563" y="11811"/>
                  </a:lnTo>
                  <a:close/>
                </a:path>
                <a:path w="626110" h="47625">
                  <a:moveTo>
                    <a:pt x="625563" y="0"/>
                  </a:moveTo>
                  <a:lnTo>
                    <a:pt x="613765" y="0"/>
                  </a:ln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25563" y="11798"/>
                  </a:lnTo>
                  <a:lnTo>
                    <a:pt x="62556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94843" y="5300763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10" h="47625">
                  <a:moveTo>
                    <a:pt x="11798" y="23609"/>
                  </a:move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11798" y="23609"/>
                  </a:lnTo>
                  <a:close/>
                </a:path>
                <a:path w="626110" h="47625">
                  <a:moveTo>
                    <a:pt x="35394" y="35420"/>
                  </a:moveTo>
                  <a:lnTo>
                    <a:pt x="23596" y="35420"/>
                  </a:lnTo>
                  <a:lnTo>
                    <a:pt x="23596" y="47218"/>
                  </a:lnTo>
                  <a:lnTo>
                    <a:pt x="35394" y="47218"/>
                  </a:lnTo>
                  <a:lnTo>
                    <a:pt x="35394" y="35420"/>
                  </a:lnTo>
                  <a:close/>
                </a:path>
                <a:path w="626110" h="47625">
                  <a:moveTo>
                    <a:pt x="35394" y="11811"/>
                  </a:moveTo>
                  <a:lnTo>
                    <a:pt x="23596" y="11811"/>
                  </a:lnTo>
                  <a:lnTo>
                    <a:pt x="11798" y="11811"/>
                  </a:lnTo>
                  <a:lnTo>
                    <a:pt x="11798" y="23609"/>
                  </a:lnTo>
                  <a:lnTo>
                    <a:pt x="23596" y="23609"/>
                  </a:lnTo>
                  <a:lnTo>
                    <a:pt x="35394" y="23609"/>
                  </a:lnTo>
                  <a:lnTo>
                    <a:pt x="35394" y="11811"/>
                  </a:lnTo>
                  <a:close/>
                </a:path>
                <a:path w="626110" h="47625">
                  <a:moveTo>
                    <a:pt x="59004" y="35420"/>
                  </a:moveTo>
                  <a:lnTo>
                    <a:pt x="47205" y="35420"/>
                  </a:lnTo>
                  <a:lnTo>
                    <a:pt x="35407" y="35420"/>
                  </a:lnTo>
                  <a:lnTo>
                    <a:pt x="35407" y="47218"/>
                  </a:lnTo>
                  <a:lnTo>
                    <a:pt x="47205" y="47218"/>
                  </a:lnTo>
                  <a:lnTo>
                    <a:pt x="59004" y="47218"/>
                  </a:lnTo>
                  <a:lnTo>
                    <a:pt x="59004" y="35420"/>
                  </a:lnTo>
                  <a:close/>
                </a:path>
                <a:path w="626110" h="47625">
                  <a:moveTo>
                    <a:pt x="59004" y="11811"/>
                  </a:moveTo>
                  <a:lnTo>
                    <a:pt x="47205" y="11811"/>
                  </a:lnTo>
                  <a:lnTo>
                    <a:pt x="35407" y="11811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47205" y="23609"/>
                  </a:lnTo>
                  <a:lnTo>
                    <a:pt x="59004" y="23609"/>
                  </a:lnTo>
                  <a:lnTo>
                    <a:pt x="59004" y="11811"/>
                  </a:lnTo>
                  <a:close/>
                </a:path>
                <a:path w="626110" h="47625">
                  <a:moveTo>
                    <a:pt x="94411" y="35420"/>
                  </a:moveTo>
                  <a:lnTo>
                    <a:pt x="82613" y="35420"/>
                  </a:lnTo>
                  <a:lnTo>
                    <a:pt x="82613" y="47218"/>
                  </a:lnTo>
                  <a:lnTo>
                    <a:pt x="94411" y="47218"/>
                  </a:lnTo>
                  <a:lnTo>
                    <a:pt x="94411" y="35420"/>
                  </a:lnTo>
                  <a:close/>
                </a:path>
                <a:path w="626110" h="47625">
                  <a:moveTo>
                    <a:pt x="94411" y="11811"/>
                  </a:moveTo>
                  <a:lnTo>
                    <a:pt x="82613" y="11811"/>
                  </a:lnTo>
                  <a:lnTo>
                    <a:pt x="82613" y="23609"/>
                  </a:lnTo>
                  <a:lnTo>
                    <a:pt x="70815" y="23609"/>
                  </a:ln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94411" y="35407"/>
                  </a:lnTo>
                  <a:lnTo>
                    <a:pt x="94411" y="23609"/>
                  </a:lnTo>
                  <a:lnTo>
                    <a:pt x="94411" y="11811"/>
                  </a:lnTo>
                  <a:close/>
                </a:path>
                <a:path w="626110" h="47625">
                  <a:moveTo>
                    <a:pt x="129806" y="11811"/>
                  </a:moveTo>
                  <a:lnTo>
                    <a:pt x="118021" y="11811"/>
                  </a:lnTo>
                  <a:lnTo>
                    <a:pt x="118021" y="23609"/>
                  </a:lnTo>
                  <a:lnTo>
                    <a:pt x="129806" y="23609"/>
                  </a:lnTo>
                  <a:lnTo>
                    <a:pt x="129806" y="11811"/>
                  </a:lnTo>
                  <a:close/>
                </a:path>
                <a:path w="626110" h="47625">
                  <a:moveTo>
                    <a:pt x="153428" y="11811"/>
                  </a:moveTo>
                  <a:lnTo>
                    <a:pt x="141630" y="11811"/>
                  </a:lnTo>
                  <a:lnTo>
                    <a:pt x="141630" y="23609"/>
                  </a:lnTo>
                  <a:lnTo>
                    <a:pt x="153428" y="23609"/>
                  </a:lnTo>
                  <a:lnTo>
                    <a:pt x="153428" y="11811"/>
                  </a:lnTo>
                  <a:close/>
                </a:path>
                <a:path w="626110" h="47625">
                  <a:moveTo>
                    <a:pt x="153428" y="0"/>
                  </a:moveTo>
                  <a:lnTo>
                    <a:pt x="141630" y="0"/>
                  </a:lnTo>
                  <a:lnTo>
                    <a:pt x="141630" y="11798"/>
                  </a:lnTo>
                  <a:lnTo>
                    <a:pt x="153428" y="11798"/>
                  </a:lnTo>
                  <a:lnTo>
                    <a:pt x="153428" y="0"/>
                  </a:lnTo>
                  <a:close/>
                </a:path>
                <a:path w="626110" h="47625">
                  <a:moveTo>
                    <a:pt x="177025" y="35420"/>
                  </a:moveTo>
                  <a:lnTo>
                    <a:pt x="165239" y="35420"/>
                  </a:lnTo>
                  <a:lnTo>
                    <a:pt x="153441" y="35420"/>
                  </a:lnTo>
                  <a:lnTo>
                    <a:pt x="153441" y="47218"/>
                  </a:lnTo>
                  <a:lnTo>
                    <a:pt x="165239" y="47218"/>
                  </a:lnTo>
                  <a:lnTo>
                    <a:pt x="177025" y="47218"/>
                  </a:lnTo>
                  <a:lnTo>
                    <a:pt x="177025" y="35420"/>
                  </a:lnTo>
                  <a:close/>
                </a:path>
                <a:path w="626110" h="47625">
                  <a:moveTo>
                    <a:pt x="177025" y="11811"/>
                  </a:moveTo>
                  <a:lnTo>
                    <a:pt x="165239" y="11811"/>
                  </a:lnTo>
                  <a:lnTo>
                    <a:pt x="153441" y="11811"/>
                  </a:lnTo>
                  <a:lnTo>
                    <a:pt x="153441" y="23609"/>
                  </a:lnTo>
                  <a:lnTo>
                    <a:pt x="165239" y="23609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lnTo>
                    <a:pt x="177025" y="11811"/>
                  </a:lnTo>
                  <a:close/>
                </a:path>
                <a:path w="626110" h="47625">
                  <a:moveTo>
                    <a:pt x="177025" y="0"/>
                  </a:moveTo>
                  <a:lnTo>
                    <a:pt x="165239" y="0"/>
                  </a:lnTo>
                  <a:lnTo>
                    <a:pt x="165239" y="11798"/>
                  </a:lnTo>
                  <a:lnTo>
                    <a:pt x="177025" y="11798"/>
                  </a:lnTo>
                  <a:lnTo>
                    <a:pt x="177025" y="0"/>
                  </a:lnTo>
                  <a:close/>
                </a:path>
                <a:path w="626110" h="47625">
                  <a:moveTo>
                    <a:pt x="188836" y="11811"/>
                  </a:moveTo>
                  <a:lnTo>
                    <a:pt x="177038" y="11811"/>
                  </a:lnTo>
                  <a:lnTo>
                    <a:pt x="177038" y="23609"/>
                  </a:lnTo>
                  <a:lnTo>
                    <a:pt x="188836" y="23609"/>
                  </a:lnTo>
                  <a:lnTo>
                    <a:pt x="188836" y="11811"/>
                  </a:lnTo>
                  <a:close/>
                </a:path>
                <a:path w="626110" h="47625">
                  <a:moveTo>
                    <a:pt x="188836" y="0"/>
                  </a:moveTo>
                  <a:lnTo>
                    <a:pt x="177038" y="0"/>
                  </a:lnTo>
                  <a:lnTo>
                    <a:pt x="177038" y="11798"/>
                  </a:lnTo>
                  <a:lnTo>
                    <a:pt x="188836" y="11798"/>
                  </a:lnTo>
                  <a:lnTo>
                    <a:pt x="188836" y="0"/>
                  </a:lnTo>
                  <a:close/>
                </a:path>
                <a:path w="626110" h="47625">
                  <a:moveTo>
                    <a:pt x="212432" y="11811"/>
                  </a:moveTo>
                  <a:lnTo>
                    <a:pt x="200647" y="11811"/>
                  </a:lnTo>
                  <a:lnTo>
                    <a:pt x="200647" y="23609"/>
                  </a:ln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lnTo>
                    <a:pt x="212432" y="11811"/>
                  </a:lnTo>
                  <a:close/>
                </a:path>
                <a:path w="626110" h="47625">
                  <a:moveTo>
                    <a:pt x="212432" y="0"/>
                  </a:moveTo>
                  <a:lnTo>
                    <a:pt x="200647" y="0"/>
                  </a:lnTo>
                  <a:lnTo>
                    <a:pt x="188849" y="0"/>
                  </a:lnTo>
                  <a:lnTo>
                    <a:pt x="188849" y="11798"/>
                  </a:lnTo>
                  <a:lnTo>
                    <a:pt x="200647" y="11798"/>
                  </a:lnTo>
                  <a:lnTo>
                    <a:pt x="212432" y="11798"/>
                  </a:lnTo>
                  <a:lnTo>
                    <a:pt x="212432" y="0"/>
                  </a:lnTo>
                  <a:close/>
                </a:path>
                <a:path w="626110" h="47625">
                  <a:moveTo>
                    <a:pt x="236054" y="0"/>
                  </a:moveTo>
                  <a:lnTo>
                    <a:pt x="224256" y="0"/>
                  </a:lnTo>
                  <a:lnTo>
                    <a:pt x="224256" y="11798"/>
                  </a:lnTo>
                  <a:lnTo>
                    <a:pt x="236054" y="11798"/>
                  </a:lnTo>
                  <a:lnTo>
                    <a:pt x="236054" y="0"/>
                  </a:lnTo>
                  <a:close/>
                </a:path>
                <a:path w="626110" h="47625">
                  <a:moveTo>
                    <a:pt x="259651" y="11811"/>
                  </a:moveTo>
                  <a:lnTo>
                    <a:pt x="247865" y="11811"/>
                  </a:lnTo>
                  <a:lnTo>
                    <a:pt x="247865" y="23609"/>
                  </a:lnTo>
                  <a:lnTo>
                    <a:pt x="247865" y="35407"/>
                  </a:lnTo>
                  <a:lnTo>
                    <a:pt x="259651" y="35407"/>
                  </a:lnTo>
                  <a:lnTo>
                    <a:pt x="259651" y="23609"/>
                  </a:lnTo>
                  <a:lnTo>
                    <a:pt x="259651" y="11811"/>
                  </a:lnTo>
                  <a:close/>
                </a:path>
                <a:path w="626110" h="47625">
                  <a:moveTo>
                    <a:pt x="259651" y="0"/>
                  </a:moveTo>
                  <a:lnTo>
                    <a:pt x="247865" y="0"/>
                  </a:lnTo>
                  <a:lnTo>
                    <a:pt x="247865" y="11798"/>
                  </a:lnTo>
                  <a:lnTo>
                    <a:pt x="259651" y="11798"/>
                  </a:lnTo>
                  <a:lnTo>
                    <a:pt x="259651" y="0"/>
                  </a:lnTo>
                  <a:close/>
                </a:path>
                <a:path w="626110" h="47625">
                  <a:moveTo>
                    <a:pt x="306857" y="11811"/>
                  </a:moveTo>
                  <a:lnTo>
                    <a:pt x="295071" y="11811"/>
                  </a:lnTo>
                  <a:lnTo>
                    <a:pt x="283273" y="11811"/>
                  </a:ln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295071" y="23609"/>
                  </a:lnTo>
                  <a:lnTo>
                    <a:pt x="306857" y="23609"/>
                  </a:lnTo>
                  <a:lnTo>
                    <a:pt x="306857" y="11811"/>
                  </a:lnTo>
                  <a:close/>
                </a:path>
                <a:path w="626110" h="47625">
                  <a:moveTo>
                    <a:pt x="330479" y="11811"/>
                  </a:moveTo>
                  <a:lnTo>
                    <a:pt x="318681" y="11811"/>
                  </a:lnTo>
                  <a:lnTo>
                    <a:pt x="318681" y="23609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lnTo>
                    <a:pt x="330479" y="11811"/>
                  </a:lnTo>
                  <a:close/>
                </a:path>
                <a:path w="626110" h="47625">
                  <a:moveTo>
                    <a:pt x="330479" y="0"/>
                  </a:moveTo>
                  <a:lnTo>
                    <a:pt x="318681" y="0"/>
                  </a:lnTo>
                  <a:lnTo>
                    <a:pt x="306882" y="0"/>
                  </a:lnTo>
                  <a:lnTo>
                    <a:pt x="306882" y="11798"/>
                  </a:lnTo>
                  <a:lnTo>
                    <a:pt x="318681" y="11798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26110" h="47625">
                  <a:moveTo>
                    <a:pt x="342290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42290" y="11798"/>
                  </a:lnTo>
                  <a:lnTo>
                    <a:pt x="342290" y="0"/>
                  </a:lnTo>
                  <a:close/>
                </a:path>
                <a:path w="626110" h="47625">
                  <a:moveTo>
                    <a:pt x="354088" y="11811"/>
                  </a:moveTo>
                  <a:lnTo>
                    <a:pt x="342290" y="11811"/>
                  </a:lnTo>
                  <a:lnTo>
                    <a:pt x="342290" y="23609"/>
                  </a:lnTo>
                  <a:lnTo>
                    <a:pt x="330492" y="23609"/>
                  </a:lnTo>
                  <a:lnTo>
                    <a:pt x="330492" y="35407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54088" y="23609"/>
                  </a:lnTo>
                  <a:lnTo>
                    <a:pt x="354088" y="11811"/>
                  </a:lnTo>
                  <a:close/>
                </a:path>
                <a:path w="626110" h="47625">
                  <a:moveTo>
                    <a:pt x="377698" y="0"/>
                  </a:moveTo>
                  <a:lnTo>
                    <a:pt x="365899" y="0"/>
                  </a:lnTo>
                  <a:lnTo>
                    <a:pt x="365899" y="11798"/>
                  </a:lnTo>
                  <a:lnTo>
                    <a:pt x="377698" y="11798"/>
                  </a:lnTo>
                  <a:lnTo>
                    <a:pt x="377698" y="0"/>
                  </a:lnTo>
                  <a:close/>
                </a:path>
                <a:path w="626110" h="47625">
                  <a:moveTo>
                    <a:pt x="389496" y="23609"/>
                  </a:moveTo>
                  <a:lnTo>
                    <a:pt x="377698" y="23609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close/>
                </a:path>
                <a:path w="626110" h="47625">
                  <a:moveTo>
                    <a:pt x="424903" y="23609"/>
                  </a:moveTo>
                  <a:lnTo>
                    <a:pt x="413105" y="23609"/>
                  </a:lnTo>
                  <a:lnTo>
                    <a:pt x="401307" y="23609"/>
                  </a:lnTo>
                  <a:lnTo>
                    <a:pt x="401307" y="35407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close/>
                </a:path>
                <a:path w="626110" h="47625">
                  <a:moveTo>
                    <a:pt x="436714" y="23609"/>
                  </a:moveTo>
                  <a:lnTo>
                    <a:pt x="424916" y="23609"/>
                  </a:lnTo>
                  <a:lnTo>
                    <a:pt x="424916" y="35407"/>
                  </a:lnTo>
                  <a:lnTo>
                    <a:pt x="436714" y="35407"/>
                  </a:lnTo>
                  <a:lnTo>
                    <a:pt x="436714" y="23609"/>
                  </a:lnTo>
                  <a:close/>
                </a:path>
                <a:path w="626110" h="47625">
                  <a:moveTo>
                    <a:pt x="448513" y="11811"/>
                  </a:moveTo>
                  <a:lnTo>
                    <a:pt x="436714" y="11811"/>
                  </a:lnTo>
                  <a:lnTo>
                    <a:pt x="436714" y="23609"/>
                  </a:lnTo>
                  <a:lnTo>
                    <a:pt x="448513" y="23609"/>
                  </a:lnTo>
                  <a:lnTo>
                    <a:pt x="448513" y="11811"/>
                  </a:lnTo>
                  <a:close/>
                </a:path>
                <a:path w="626110" h="47625">
                  <a:moveTo>
                    <a:pt x="448513" y="0"/>
                  </a:moveTo>
                  <a:lnTo>
                    <a:pt x="436714" y="0"/>
                  </a:lnTo>
                  <a:lnTo>
                    <a:pt x="424916" y="0"/>
                  </a:lnTo>
                  <a:lnTo>
                    <a:pt x="424916" y="11798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48513" y="0"/>
                  </a:lnTo>
                  <a:close/>
                </a:path>
                <a:path w="626110" h="47625">
                  <a:moveTo>
                    <a:pt x="460311" y="23609"/>
                  </a:moveTo>
                  <a:lnTo>
                    <a:pt x="448513" y="23609"/>
                  </a:lnTo>
                  <a:lnTo>
                    <a:pt x="448513" y="35407"/>
                  </a:lnTo>
                  <a:lnTo>
                    <a:pt x="460311" y="35407"/>
                  </a:lnTo>
                  <a:lnTo>
                    <a:pt x="460311" y="23609"/>
                  </a:lnTo>
                  <a:close/>
                </a:path>
                <a:path w="626110" h="47625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10" h="47625">
                  <a:moveTo>
                    <a:pt x="519328" y="0"/>
                  </a:moveTo>
                  <a:lnTo>
                    <a:pt x="507530" y="0"/>
                  </a:ln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19328" y="11798"/>
                  </a:lnTo>
                  <a:lnTo>
                    <a:pt x="519328" y="0"/>
                  </a:lnTo>
                  <a:close/>
                </a:path>
                <a:path w="626110" h="47625">
                  <a:moveTo>
                    <a:pt x="531139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31139" y="11798"/>
                  </a:lnTo>
                  <a:lnTo>
                    <a:pt x="531139" y="0"/>
                  </a:lnTo>
                  <a:close/>
                </a:path>
                <a:path w="626110" h="47625">
                  <a:moveTo>
                    <a:pt x="554748" y="0"/>
                  </a:move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54748" y="0"/>
                  </a:lnTo>
                  <a:close/>
                </a:path>
                <a:path w="626110" h="47625">
                  <a:moveTo>
                    <a:pt x="566547" y="11811"/>
                  </a:moveTo>
                  <a:lnTo>
                    <a:pt x="554748" y="11811"/>
                  </a:lnTo>
                  <a:lnTo>
                    <a:pt x="554748" y="23609"/>
                  </a:lnTo>
                  <a:lnTo>
                    <a:pt x="542950" y="23609"/>
                  </a:lnTo>
                  <a:lnTo>
                    <a:pt x="542950" y="35407"/>
                  </a:lnTo>
                  <a:lnTo>
                    <a:pt x="554748" y="35407"/>
                  </a:lnTo>
                  <a:lnTo>
                    <a:pt x="566547" y="35407"/>
                  </a:lnTo>
                  <a:lnTo>
                    <a:pt x="566547" y="23609"/>
                  </a:lnTo>
                  <a:lnTo>
                    <a:pt x="566547" y="11811"/>
                  </a:lnTo>
                  <a:close/>
                </a:path>
                <a:path w="626110" h="47625">
                  <a:moveTo>
                    <a:pt x="578345" y="0"/>
                  </a:moveTo>
                  <a:lnTo>
                    <a:pt x="566547" y="0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26110" h="47625">
                  <a:moveTo>
                    <a:pt x="601954" y="23609"/>
                  </a:moveTo>
                  <a:lnTo>
                    <a:pt x="590156" y="23609"/>
                  </a:lnTo>
                  <a:lnTo>
                    <a:pt x="578358" y="23609"/>
                  </a:lnTo>
                  <a:lnTo>
                    <a:pt x="578358" y="35407"/>
                  </a:lnTo>
                  <a:lnTo>
                    <a:pt x="590156" y="35407"/>
                  </a:lnTo>
                  <a:lnTo>
                    <a:pt x="601954" y="35407"/>
                  </a:lnTo>
                  <a:lnTo>
                    <a:pt x="601954" y="23609"/>
                  </a:lnTo>
                  <a:close/>
                </a:path>
                <a:path w="626110" h="47625">
                  <a:moveTo>
                    <a:pt x="601954" y="0"/>
                  </a:moveTo>
                  <a:lnTo>
                    <a:pt x="590156" y="0"/>
                  </a:lnTo>
                  <a:lnTo>
                    <a:pt x="578358" y="0"/>
                  </a:lnTo>
                  <a:lnTo>
                    <a:pt x="578358" y="11798"/>
                  </a:lnTo>
                  <a:lnTo>
                    <a:pt x="590156" y="11798"/>
                  </a:lnTo>
                  <a:lnTo>
                    <a:pt x="601954" y="11798"/>
                  </a:lnTo>
                  <a:lnTo>
                    <a:pt x="601954" y="0"/>
                  </a:lnTo>
                  <a:close/>
                </a:path>
                <a:path w="626110" h="47625">
                  <a:moveTo>
                    <a:pt x="625563" y="11811"/>
                  </a:moveTo>
                  <a:lnTo>
                    <a:pt x="613765" y="11811"/>
                  </a:lnTo>
                  <a:lnTo>
                    <a:pt x="613765" y="23609"/>
                  </a:lnTo>
                  <a:lnTo>
                    <a:pt x="625563" y="23609"/>
                  </a:lnTo>
                  <a:lnTo>
                    <a:pt x="625563" y="11811"/>
                  </a:lnTo>
                  <a:close/>
                </a:path>
                <a:path w="626110" h="47625">
                  <a:moveTo>
                    <a:pt x="625563" y="0"/>
                  </a:moveTo>
                  <a:lnTo>
                    <a:pt x="613765" y="0"/>
                  </a:ln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25563" y="11798"/>
                  </a:lnTo>
                  <a:lnTo>
                    <a:pt x="62556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94843" y="5336184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10" h="35560">
                  <a:moveTo>
                    <a:pt x="11798" y="11798"/>
                  </a:moveTo>
                  <a:lnTo>
                    <a:pt x="0" y="11798"/>
                  </a:lnTo>
                  <a:lnTo>
                    <a:pt x="0" y="23596"/>
                  </a:lnTo>
                  <a:lnTo>
                    <a:pt x="11798" y="23596"/>
                  </a:lnTo>
                  <a:lnTo>
                    <a:pt x="11798" y="11798"/>
                  </a:lnTo>
                  <a:close/>
                </a:path>
                <a:path w="626110" h="35560">
                  <a:moveTo>
                    <a:pt x="23596" y="23596"/>
                  </a:moveTo>
                  <a:lnTo>
                    <a:pt x="11798" y="23596"/>
                  </a:lnTo>
                  <a:lnTo>
                    <a:pt x="11798" y="35394"/>
                  </a:lnTo>
                  <a:lnTo>
                    <a:pt x="23596" y="35394"/>
                  </a:lnTo>
                  <a:lnTo>
                    <a:pt x="23596" y="23596"/>
                  </a:lnTo>
                  <a:close/>
                </a:path>
                <a:path w="626110" h="35560">
                  <a:moveTo>
                    <a:pt x="59004" y="11798"/>
                  </a:moveTo>
                  <a:lnTo>
                    <a:pt x="47205" y="11798"/>
                  </a:lnTo>
                  <a:lnTo>
                    <a:pt x="35407" y="11798"/>
                  </a:lnTo>
                  <a:lnTo>
                    <a:pt x="35407" y="23596"/>
                  </a:lnTo>
                  <a:lnTo>
                    <a:pt x="47205" y="23596"/>
                  </a:lnTo>
                  <a:lnTo>
                    <a:pt x="47205" y="35394"/>
                  </a:lnTo>
                  <a:lnTo>
                    <a:pt x="59004" y="35394"/>
                  </a:lnTo>
                  <a:lnTo>
                    <a:pt x="59004" y="23596"/>
                  </a:lnTo>
                  <a:lnTo>
                    <a:pt x="59004" y="11798"/>
                  </a:lnTo>
                  <a:close/>
                </a:path>
                <a:path w="626110" h="35560">
                  <a:moveTo>
                    <a:pt x="94411" y="11798"/>
                  </a:moveTo>
                  <a:lnTo>
                    <a:pt x="82613" y="11798"/>
                  </a:lnTo>
                  <a:lnTo>
                    <a:pt x="70815" y="11798"/>
                  </a:lnTo>
                  <a:lnTo>
                    <a:pt x="59016" y="11798"/>
                  </a:lnTo>
                  <a:lnTo>
                    <a:pt x="59016" y="23596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94411" y="23596"/>
                  </a:lnTo>
                  <a:lnTo>
                    <a:pt x="94411" y="11798"/>
                  </a:lnTo>
                  <a:close/>
                </a:path>
                <a:path w="626110" h="35560">
                  <a:moveTo>
                    <a:pt x="118021" y="11798"/>
                  </a:moveTo>
                  <a:lnTo>
                    <a:pt x="106222" y="11798"/>
                  </a:lnTo>
                  <a:lnTo>
                    <a:pt x="94424" y="11798"/>
                  </a:lnTo>
                  <a:lnTo>
                    <a:pt x="94424" y="23596"/>
                  </a:lnTo>
                  <a:lnTo>
                    <a:pt x="94424" y="35394"/>
                  </a:lnTo>
                  <a:lnTo>
                    <a:pt x="106222" y="35394"/>
                  </a:lnTo>
                  <a:lnTo>
                    <a:pt x="118021" y="35394"/>
                  </a:lnTo>
                  <a:lnTo>
                    <a:pt x="118021" y="23596"/>
                  </a:lnTo>
                  <a:lnTo>
                    <a:pt x="118021" y="11798"/>
                  </a:lnTo>
                  <a:close/>
                </a:path>
                <a:path w="626110" h="35560">
                  <a:moveTo>
                    <a:pt x="141617" y="23596"/>
                  </a:moveTo>
                  <a:lnTo>
                    <a:pt x="129832" y="23596"/>
                  </a:lnTo>
                  <a:lnTo>
                    <a:pt x="129832" y="35394"/>
                  </a:lnTo>
                  <a:lnTo>
                    <a:pt x="141617" y="35394"/>
                  </a:lnTo>
                  <a:lnTo>
                    <a:pt x="141617" y="23596"/>
                  </a:lnTo>
                  <a:close/>
                </a:path>
                <a:path w="626110" h="35560">
                  <a:moveTo>
                    <a:pt x="153428" y="11798"/>
                  </a:moveTo>
                  <a:lnTo>
                    <a:pt x="141630" y="11798"/>
                  </a:lnTo>
                  <a:lnTo>
                    <a:pt x="141630" y="23596"/>
                  </a:lnTo>
                  <a:lnTo>
                    <a:pt x="141630" y="35394"/>
                  </a:lnTo>
                  <a:lnTo>
                    <a:pt x="153428" y="35394"/>
                  </a:lnTo>
                  <a:lnTo>
                    <a:pt x="153428" y="23596"/>
                  </a:lnTo>
                  <a:lnTo>
                    <a:pt x="153428" y="11798"/>
                  </a:lnTo>
                  <a:close/>
                </a:path>
                <a:path w="626110" h="35560">
                  <a:moveTo>
                    <a:pt x="165239" y="11798"/>
                  </a:moveTo>
                  <a:lnTo>
                    <a:pt x="153441" y="11798"/>
                  </a:lnTo>
                  <a:lnTo>
                    <a:pt x="153441" y="23596"/>
                  </a:lnTo>
                  <a:lnTo>
                    <a:pt x="165239" y="23596"/>
                  </a:lnTo>
                  <a:lnTo>
                    <a:pt x="165239" y="11798"/>
                  </a:lnTo>
                  <a:close/>
                </a:path>
                <a:path w="626110" h="35560">
                  <a:moveTo>
                    <a:pt x="177025" y="0"/>
                  </a:moveTo>
                  <a:lnTo>
                    <a:pt x="165239" y="0"/>
                  </a:lnTo>
                  <a:lnTo>
                    <a:pt x="165239" y="11798"/>
                  </a:lnTo>
                  <a:lnTo>
                    <a:pt x="177025" y="11798"/>
                  </a:lnTo>
                  <a:lnTo>
                    <a:pt x="177025" y="0"/>
                  </a:lnTo>
                  <a:close/>
                </a:path>
                <a:path w="626110" h="35560">
                  <a:moveTo>
                    <a:pt x="188836" y="11798"/>
                  </a:moveTo>
                  <a:lnTo>
                    <a:pt x="177038" y="11798"/>
                  </a:lnTo>
                  <a:lnTo>
                    <a:pt x="177038" y="23596"/>
                  </a:lnTo>
                  <a:lnTo>
                    <a:pt x="177038" y="35394"/>
                  </a:lnTo>
                  <a:lnTo>
                    <a:pt x="188836" y="35394"/>
                  </a:lnTo>
                  <a:lnTo>
                    <a:pt x="188836" y="23596"/>
                  </a:lnTo>
                  <a:lnTo>
                    <a:pt x="188836" y="11798"/>
                  </a:lnTo>
                  <a:close/>
                </a:path>
                <a:path w="626110" h="35560">
                  <a:moveTo>
                    <a:pt x="200647" y="23596"/>
                  </a:moveTo>
                  <a:lnTo>
                    <a:pt x="188849" y="23596"/>
                  </a:lnTo>
                  <a:lnTo>
                    <a:pt x="188849" y="35394"/>
                  </a:lnTo>
                  <a:lnTo>
                    <a:pt x="200647" y="35394"/>
                  </a:lnTo>
                  <a:lnTo>
                    <a:pt x="200647" y="23596"/>
                  </a:lnTo>
                  <a:close/>
                </a:path>
                <a:path w="626110" h="35560">
                  <a:moveTo>
                    <a:pt x="212432" y="0"/>
                  </a:moveTo>
                  <a:lnTo>
                    <a:pt x="200647" y="0"/>
                  </a:lnTo>
                  <a:lnTo>
                    <a:pt x="188849" y="0"/>
                  </a:lnTo>
                  <a:lnTo>
                    <a:pt x="188849" y="11798"/>
                  </a:lnTo>
                  <a:lnTo>
                    <a:pt x="200647" y="11798"/>
                  </a:lnTo>
                  <a:lnTo>
                    <a:pt x="200647" y="23596"/>
                  </a:lnTo>
                  <a:lnTo>
                    <a:pt x="212432" y="23596"/>
                  </a:lnTo>
                  <a:lnTo>
                    <a:pt x="212432" y="11798"/>
                  </a:lnTo>
                  <a:lnTo>
                    <a:pt x="212432" y="0"/>
                  </a:lnTo>
                  <a:close/>
                </a:path>
                <a:path w="626110" h="35560">
                  <a:moveTo>
                    <a:pt x="224243" y="0"/>
                  </a:moveTo>
                  <a:lnTo>
                    <a:pt x="212458" y="0"/>
                  </a:lnTo>
                  <a:lnTo>
                    <a:pt x="212458" y="11798"/>
                  </a:lnTo>
                  <a:lnTo>
                    <a:pt x="212458" y="23596"/>
                  </a:lnTo>
                  <a:lnTo>
                    <a:pt x="224243" y="23596"/>
                  </a:lnTo>
                  <a:lnTo>
                    <a:pt x="224243" y="11798"/>
                  </a:lnTo>
                  <a:lnTo>
                    <a:pt x="224243" y="0"/>
                  </a:lnTo>
                  <a:close/>
                </a:path>
                <a:path w="626110" h="35560">
                  <a:moveTo>
                    <a:pt x="247853" y="11798"/>
                  </a:moveTo>
                  <a:lnTo>
                    <a:pt x="236054" y="11798"/>
                  </a:lnTo>
                  <a:lnTo>
                    <a:pt x="224256" y="11798"/>
                  </a:lnTo>
                  <a:lnTo>
                    <a:pt x="224256" y="23596"/>
                  </a:lnTo>
                  <a:lnTo>
                    <a:pt x="236054" y="23596"/>
                  </a:lnTo>
                  <a:lnTo>
                    <a:pt x="247853" y="23596"/>
                  </a:lnTo>
                  <a:lnTo>
                    <a:pt x="247853" y="11798"/>
                  </a:lnTo>
                  <a:close/>
                </a:path>
                <a:path w="626110" h="35560">
                  <a:moveTo>
                    <a:pt x="259651" y="0"/>
                  </a:moveTo>
                  <a:lnTo>
                    <a:pt x="247865" y="0"/>
                  </a:lnTo>
                  <a:lnTo>
                    <a:pt x="247865" y="11798"/>
                  </a:lnTo>
                  <a:lnTo>
                    <a:pt x="247865" y="23596"/>
                  </a:lnTo>
                  <a:lnTo>
                    <a:pt x="247865" y="35394"/>
                  </a:lnTo>
                  <a:lnTo>
                    <a:pt x="259651" y="35394"/>
                  </a:lnTo>
                  <a:lnTo>
                    <a:pt x="259651" y="23596"/>
                  </a:lnTo>
                  <a:lnTo>
                    <a:pt x="259651" y="11798"/>
                  </a:lnTo>
                  <a:lnTo>
                    <a:pt x="259651" y="0"/>
                  </a:lnTo>
                  <a:close/>
                </a:path>
                <a:path w="626110" h="35560">
                  <a:moveTo>
                    <a:pt x="271462" y="11798"/>
                  </a:moveTo>
                  <a:lnTo>
                    <a:pt x="259664" y="11798"/>
                  </a:lnTo>
                  <a:lnTo>
                    <a:pt x="259664" y="23596"/>
                  </a:lnTo>
                  <a:lnTo>
                    <a:pt x="271462" y="23596"/>
                  </a:lnTo>
                  <a:lnTo>
                    <a:pt x="271462" y="11798"/>
                  </a:lnTo>
                  <a:close/>
                </a:path>
                <a:path w="626110" h="35560">
                  <a:moveTo>
                    <a:pt x="306857" y="11798"/>
                  </a:moveTo>
                  <a:lnTo>
                    <a:pt x="295071" y="11798"/>
                  </a:lnTo>
                  <a:lnTo>
                    <a:pt x="295071" y="0"/>
                  </a:lnTo>
                  <a:lnTo>
                    <a:pt x="283273" y="0"/>
                  </a:lnTo>
                  <a:lnTo>
                    <a:pt x="271475" y="0"/>
                  </a:lnTo>
                  <a:lnTo>
                    <a:pt x="271475" y="11798"/>
                  </a:lnTo>
                  <a:lnTo>
                    <a:pt x="283273" y="11798"/>
                  </a:lnTo>
                  <a:lnTo>
                    <a:pt x="283273" y="23596"/>
                  </a:lnTo>
                  <a:lnTo>
                    <a:pt x="283273" y="35394"/>
                  </a:lnTo>
                  <a:lnTo>
                    <a:pt x="295071" y="35394"/>
                  </a:lnTo>
                  <a:lnTo>
                    <a:pt x="295071" y="23596"/>
                  </a:lnTo>
                  <a:lnTo>
                    <a:pt x="306857" y="23596"/>
                  </a:lnTo>
                  <a:lnTo>
                    <a:pt x="306857" y="11798"/>
                  </a:lnTo>
                  <a:close/>
                </a:path>
                <a:path w="626110" h="35560">
                  <a:moveTo>
                    <a:pt x="330479" y="0"/>
                  </a:moveTo>
                  <a:lnTo>
                    <a:pt x="318681" y="0"/>
                  </a:lnTo>
                  <a:lnTo>
                    <a:pt x="306882" y="0"/>
                  </a:lnTo>
                  <a:lnTo>
                    <a:pt x="306882" y="11798"/>
                  </a:lnTo>
                  <a:lnTo>
                    <a:pt x="306882" y="23596"/>
                  </a:lnTo>
                  <a:lnTo>
                    <a:pt x="318681" y="23596"/>
                  </a:lnTo>
                  <a:lnTo>
                    <a:pt x="330479" y="23596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26110" h="35560">
                  <a:moveTo>
                    <a:pt x="365887" y="0"/>
                  </a:moveTo>
                  <a:lnTo>
                    <a:pt x="354088" y="0"/>
                  </a:lnTo>
                  <a:lnTo>
                    <a:pt x="342290" y="0"/>
                  </a:lnTo>
                  <a:lnTo>
                    <a:pt x="330492" y="0"/>
                  </a:lnTo>
                  <a:lnTo>
                    <a:pt x="330492" y="11798"/>
                  </a:lnTo>
                  <a:lnTo>
                    <a:pt x="330492" y="23596"/>
                  </a:lnTo>
                  <a:lnTo>
                    <a:pt x="330492" y="35394"/>
                  </a:lnTo>
                  <a:lnTo>
                    <a:pt x="342290" y="35394"/>
                  </a:lnTo>
                  <a:lnTo>
                    <a:pt x="342290" y="23596"/>
                  </a:lnTo>
                  <a:lnTo>
                    <a:pt x="354088" y="23596"/>
                  </a:lnTo>
                  <a:lnTo>
                    <a:pt x="354088" y="11798"/>
                  </a:lnTo>
                  <a:lnTo>
                    <a:pt x="365887" y="11798"/>
                  </a:lnTo>
                  <a:lnTo>
                    <a:pt x="365887" y="0"/>
                  </a:lnTo>
                  <a:close/>
                </a:path>
                <a:path w="626110" h="35560">
                  <a:moveTo>
                    <a:pt x="377698" y="0"/>
                  </a:moveTo>
                  <a:lnTo>
                    <a:pt x="365899" y="0"/>
                  </a:lnTo>
                  <a:lnTo>
                    <a:pt x="365899" y="11798"/>
                  </a:lnTo>
                  <a:lnTo>
                    <a:pt x="377698" y="11798"/>
                  </a:lnTo>
                  <a:lnTo>
                    <a:pt x="377698" y="0"/>
                  </a:lnTo>
                  <a:close/>
                </a:path>
                <a:path w="626110" h="35560">
                  <a:moveTo>
                    <a:pt x="389496" y="11798"/>
                  </a:moveTo>
                  <a:lnTo>
                    <a:pt x="377698" y="11798"/>
                  </a:lnTo>
                  <a:lnTo>
                    <a:pt x="377698" y="23596"/>
                  </a:lnTo>
                  <a:lnTo>
                    <a:pt x="389496" y="23596"/>
                  </a:lnTo>
                  <a:lnTo>
                    <a:pt x="389496" y="11798"/>
                  </a:lnTo>
                  <a:close/>
                </a:path>
                <a:path w="626110" h="35560">
                  <a:moveTo>
                    <a:pt x="401307" y="11798"/>
                  </a:moveTo>
                  <a:lnTo>
                    <a:pt x="389509" y="11798"/>
                  </a:lnTo>
                  <a:lnTo>
                    <a:pt x="389509" y="23596"/>
                  </a:lnTo>
                  <a:lnTo>
                    <a:pt x="401307" y="23596"/>
                  </a:lnTo>
                  <a:lnTo>
                    <a:pt x="401307" y="11798"/>
                  </a:lnTo>
                  <a:close/>
                </a:path>
                <a:path w="626110" h="35560">
                  <a:moveTo>
                    <a:pt x="424903" y="11798"/>
                  </a:moveTo>
                  <a:lnTo>
                    <a:pt x="413105" y="11798"/>
                  </a:lnTo>
                  <a:lnTo>
                    <a:pt x="413105" y="23596"/>
                  </a:lnTo>
                  <a:lnTo>
                    <a:pt x="424903" y="23596"/>
                  </a:lnTo>
                  <a:lnTo>
                    <a:pt x="424903" y="11798"/>
                  </a:lnTo>
                  <a:close/>
                </a:path>
                <a:path w="626110" h="35560">
                  <a:moveTo>
                    <a:pt x="460311" y="11798"/>
                  </a:moveTo>
                  <a:lnTo>
                    <a:pt x="448513" y="11798"/>
                  </a:lnTo>
                  <a:lnTo>
                    <a:pt x="448513" y="0"/>
                  </a:lnTo>
                  <a:lnTo>
                    <a:pt x="436714" y="0"/>
                  </a:lnTo>
                  <a:lnTo>
                    <a:pt x="436714" y="11798"/>
                  </a:lnTo>
                  <a:lnTo>
                    <a:pt x="436714" y="23596"/>
                  </a:lnTo>
                  <a:lnTo>
                    <a:pt x="448513" y="23596"/>
                  </a:lnTo>
                  <a:lnTo>
                    <a:pt x="460311" y="23596"/>
                  </a:lnTo>
                  <a:lnTo>
                    <a:pt x="460311" y="11798"/>
                  </a:lnTo>
                  <a:close/>
                </a:path>
                <a:path w="626110" h="35560">
                  <a:moveTo>
                    <a:pt x="483920" y="0"/>
                  </a:moveTo>
                  <a:lnTo>
                    <a:pt x="472122" y="0"/>
                  </a:lnTo>
                  <a:lnTo>
                    <a:pt x="460324" y="0"/>
                  </a:lnTo>
                  <a:lnTo>
                    <a:pt x="460324" y="11798"/>
                  </a:lnTo>
                  <a:lnTo>
                    <a:pt x="460324" y="23596"/>
                  </a:lnTo>
                  <a:lnTo>
                    <a:pt x="472122" y="23596"/>
                  </a:lnTo>
                  <a:lnTo>
                    <a:pt x="483920" y="23596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10" h="35560">
                  <a:moveTo>
                    <a:pt x="519328" y="11798"/>
                  </a:moveTo>
                  <a:lnTo>
                    <a:pt x="507530" y="11798"/>
                  </a:lnTo>
                  <a:lnTo>
                    <a:pt x="495731" y="11798"/>
                  </a:ln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83933" y="23596"/>
                  </a:lnTo>
                  <a:lnTo>
                    <a:pt x="495731" y="23596"/>
                  </a:lnTo>
                  <a:lnTo>
                    <a:pt x="507530" y="23596"/>
                  </a:lnTo>
                  <a:lnTo>
                    <a:pt x="519328" y="23596"/>
                  </a:lnTo>
                  <a:lnTo>
                    <a:pt x="519328" y="11798"/>
                  </a:lnTo>
                  <a:close/>
                </a:path>
                <a:path w="626110" h="35560">
                  <a:moveTo>
                    <a:pt x="542937" y="11798"/>
                  </a:moveTo>
                  <a:lnTo>
                    <a:pt x="531139" y="11798"/>
                  </a:lnTo>
                  <a:lnTo>
                    <a:pt x="519341" y="11798"/>
                  </a:lnTo>
                  <a:lnTo>
                    <a:pt x="519341" y="23596"/>
                  </a:lnTo>
                  <a:lnTo>
                    <a:pt x="531139" y="23596"/>
                  </a:lnTo>
                  <a:lnTo>
                    <a:pt x="542937" y="23596"/>
                  </a:lnTo>
                  <a:lnTo>
                    <a:pt x="542937" y="11798"/>
                  </a:lnTo>
                  <a:close/>
                </a:path>
                <a:path w="626110" h="35560">
                  <a:moveTo>
                    <a:pt x="578345" y="0"/>
                  </a:moveTo>
                  <a:lnTo>
                    <a:pt x="566547" y="0"/>
                  </a:lnTo>
                  <a:lnTo>
                    <a:pt x="566547" y="11798"/>
                  </a:lnTo>
                  <a:lnTo>
                    <a:pt x="554748" y="11798"/>
                  </a:lnTo>
                  <a:lnTo>
                    <a:pt x="554748" y="0"/>
                  </a:lnTo>
                  <a:lnTo>
                    <a:pt x="542950" y="0"/>
                  </a:ln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66547" y="23596"/>
                  </a:lnTo>
                  <a:lnTo>
                    <a:pt x="578345" y="23596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26110" h="35560">
                  <a:moveTo>
                    <a:pt x="601954" y="0"/>
                  </a:moveTo>
                  <a:lnTo>
                    <a:pt x="590156" y="0"/>
                  </a:lnTo>
                  <a:lnTo>
                    <a:pt x="590156" y="11798"/>
                  </a:lnTo>
                  <a:lnTo>
                    <a:pt x="601954" y="11798"/>
                  </a:lnTo>
                  <a:lnTo>
                    <a:pt x="601954" y="0"/>
                  </a:lnTo>
                  <a:close/>
                </a:path>
                <a:path w="626110" h="35560">
                  <a:moveTo>
                    <a:pt x="625563" y="11798"/>
                  </a:moveTo>
                  <a:lnTo>
                    <a:pt x="613765" y="11798"/>
                  </a:lnTo>
                  <a:lnTo>
                    <a:pt x="601967" y="11798"/>
                  </a:lnTo>
                  <a:lnTo>
                    <a:pt x="601967" y="23596"/>
                  </a:lnTo>
                  <a:lnTo>
                    <a:pt x="613765" y="23596"/>
                  </a:lnTo>
                  <a:lnTo>
                    <a:pt x="625563" y="23596"/>
                  </a:lnTo>
                  <a:lnTo>
                    <a:pt x="625563" y="117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94843" y="5359780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10" h="47625">
                  <a:moveTo>
                    <a:pt x="23596" y="23609"/>
                  </a:moveTo>
                  <a:lnTo>
                    <a:pt x="11798" y="23609"/>
                  </a:lnTo>
                  <a:lnTo>
                    <a:pt x="11798" y="11811"/>
                  </a:lnTo>
                  <a:lnTo>
                    <a:pt x="0" y="11811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0" y="47205"/>
                  </a:lnTo>
                  <a:lnTo>
                    <a:pt x="11798" y="47205"/>
                  </a:lnTo>
                  <a:lnTo>
                    <a:pt x="11798" y="35407"/>
                  </a:lnTo>
                  <a:lnTo>
                    <a:pt x="23596" y="35407"/>
                  </a:lnTo>
                  <a:lnTo>
                    <a:pt x="23596" y="23609"/>
                  </a:lnTo>
                  <a:close/>
                </a:path>
                <a:path w="626110" h="47625">
                  <a:moveTo>
                    <a:pt x="35394" y="11811"/>
                  </a:moveTo>
                  <a:lnTo>
                    <a:pt x="23596" y="11811"/>
                  </a:lnTo>
                  <a:lnTo>
                    <a:pt x="23596" y="23609"/>
                  </a:lnTo>
                  <a:lnTo>
                    <a:pt x="35394" y="23609"/>
                  </a:lnTo>
                  <a:lnTo>
                    <a:pt x="35394" y="11811"/>
                  </a:lnTo>
                  <a:close/>
                </a:path>
                <a:path w="626110" h="47625">
                  <a:moveTo>
                    <a:pt x="59004" y="11811"/>
                  </a:moveTo>
                  <a:lnTo>
                    <a:pt x="47205" y="11811"/>
                  </a:lnTo>
                  <a:lnTo>
                    <a:pt x="35407" y="11811"/>
                  </a:lnTo>
                  <a:lnTo>
                    <a:pt x="35407" y="23609"/>
                  </a:lnTo>
                  <a:lnTo>
                    <a:pt x="47205" y="23609"/>
                  </a:lnTo>
                  <a:lnTo>
                    <a:pt x="47205" y="35407"/>
                  </a:lnTo>
                  <a:lnTo>
                    <a:pt x="35407" y="35407"/>
                  </a:lnTo>
                  <a:lnTo>
                    <a:pt x="35407" y="47205"/>
                  </a:lnTo>
                  <a:lnTo>
                    <a:pt x="47205" y="47205"/>
                  </a:lnTo>
                  <a:lnTo>
                    <a:pt x="59004" y="47205"/>
                  </a:lnTo>
                  <a:lnTo>
                    <a:pt x="59004" y="35407"/>
                  </a:lnTo>
                  <a:lnTo>
                    <a:pt x="59004" y="23609"/>
                  </a:lnTo>
                  <a:lnTo>
                    <a:pt x="59004" y="11811"/>
                  </a:lnTo>
                  <a:close/>
                </a:path>
                <a:path w="626110" h="47625">
                  <a:moveTo>
                    <a:pt x="82613" y="11811"/>
                  </a:moveTo>
                  <a:lnTo>
                    <a:pt x="70815" y="11811"/>
                  </a:lnTo>
                  <a:lnTo>
                    <a:pt x="70815" y="23609"/>
                  </a:lnTo>
                  <a:lnTo>
                    <a:pt x="82613" y="23609"/>
                  </a:lnTo>
                  <a:lnTo>
                    <a:pt x="82613" y="11811"/>
                  </a:lnTo>
                  <a:close/>
                </a:path>
                <a:path w="626110" h="47625">
                  <a:moveTo>
                    <a:pt x="94411" y="35407"/>
                  </a:moveTo>
                  <a:lnTo>
                    <a:pt x="82613" y="35407"/>
                  </a:lnTo>
                  <a:lnTo>
                    <a:pt x="70815" y="35407"/>
                  </a:lnTo>
                  <a:lnTo>
                    <a:pt x="59016" y="35407"/>
                  </a:lnTo>
                  <a:lnTo>
                    <a:pt x="59016" y="47205"/>
                  </a:lnTo>
                  <a:lnTo>
                    <a:pt x="70815" y="47205"/>
                  </a:lnTo>
                  <a:lnTo>
                    <a:pt x="82613" y="47205"/>
                  </a:lnTo>
                  <a:lnTo>
                    <a:pt x="94411" y="47205"/>
                  </a:lnTo>
                  <a:lnTo>
                    <a:pt x="94411" y="35407"/>
                  </a:lnTo>
                  <a:close/>
                </a:path>
                <a:path w="626110" h="47625">
                  <a:moveTo>
                    <a:pt x="106222" y="11811"/>
                  </a:moveTo>
                  <a:lnTo>
                    <a:pt x="94424" y="11811"/>
                  </a:lnTo>
                  <a:lnTo>
                    <a:pt x="94424" y="23609"/>
                  </a:lnTo>
                  <a:lnTo>
                    <a:pt x="94424" y="35407"/>
                  </a:lnTo>
                  <a:lnTo>
                    <a:pt x="94424" y="47205"/>
                  </a:lnTo>
                  <a:lnTo>
                    <a:pt x="106222" y="47205"/>
                  </a:lnTo>
                  <a:lnTo>
                    <a:pt x="106222" y="35407"/>
                  </a:lnTo>
                  <a:lnTo>
                    <a:pt x="106222" y="23609"/>
                  </a:lnTo>
                  <a:lnTo>
                    <a:pt x="106222" y="11811"/>
                  </a:lnTo>
                  <a:close/>
                </a:path>
                <a:path w="626110" h="47625">
                  <a:moveTo>
                    <a:pt x="129806" y="23609"/>
                  </a:moveTo>
                  <a:lnTo>
                    <a:pt x="118021" y="23609"/>
                  </a:lnTo>
                  <a:lnTo>
                    <a:pt x="118021" y="35407"/>
                  </a:lnTo>
                  <a:lnTo>
                    <a:pt x="118021" y="47205"/>
                  </a:lnTo>
                  <a:lnTo>
                    <a:pt x="129806" y="47205"/>
                  </a:lnTo>
                  <a:lnTo>
                    <a:pt x="129806" y="35407"/>
                  </a:lnTo>
                  <a:lnTo>
                    <a:pt x="129806" y="23609"/>
                  </a:lnTo>
                  <a:close/>
                </a:path>
                <a:path w="626110" h="47625">
                  <a:moveTo>
                    <a:pt x="141617" y="35407"/>
                  </a:moveTo>
                  <a:lnTo>
                    <a:pt x="129832" y="35407"/>
                  </a:lnTo>
                  <a:lnTo>
                    <a:pt x="129832" y="47205"/>
                  </a:lnTo>
                  <a:lnTo>
                    <a:pt x="141617" y="47205"/>
                  </a:lnTo>
                  <a:lnTo>
                    <a:pt x="141617" y="35407"/>
                  </a:lnTo>
                  <a:close/>
                </a:path>
                <a:path w="626110" h="47625">
                  <a:moveTo>
                    <a:pt x="141617" y="11811"/>
                  </a:moveTo>
                  <a:lnTo>
                    <a:pt x="129832" y="11811"/>
                  </a:lnTo>
                  <a:lnTo>
                    <a:pt x="129832" y="23609"/>
                  </a:lnTo>
                  <a:lnTo>
                    <a:pt x="141617" y="23609"/>
                  </a:lnTo>
                  <a:lnTo>
                    <a:pt x="141617" y="11811"/>
                  </a:lnTo>
                  <a:close/>
                </a:path>
                <a:path w="626110" h="47625">
                  <a:moveTo>
                    <a:pt x="153428" y="11811"/>
                  </a:moveTo>
                  <a:lnTo>
                    <a:pt x="141630" y="11811"/>
                  </a:lnTo>
                  <a:lnTo>
                    <a:pt x="141630" y="23609"/>
                  </a:lnTo>
                  <a:lnTo>
                    <a:pt x="153428" y="23609"/>
                  </a:lnTo>
                  <a:lnTo>
                    <a:pt x="153428" y="11811"/>
                  </a:lnTo>
                  <a:close/>
                </a:path>
                <a:path w="626110" h="47625">
                  <a:moveTo>
                    <a:pt x="165239" y="35407"/>
                  </a:moveTo>
                  <a:lnTo>
                    <a:pt x="153441" y="35407"/>
                  </a:lnTo>
                  <a:lnTo>
                    <a:pt x="153441" y="47205"/>
                  </a:lnTo>
                  <a:lnTo>
                    <a:pt x="165239" y="47205"/>
                  </a:lnTo>
                  <a:lnTo>
                    <a:pt x="165239" y="35407"/>
                  </a:lnTo>
                  <a:close/>
                </a:path>
                <a:path w="626110" h="47625">
                  <a:moveTo>
                    <a:pt x="177025" y="11811"/>
                  </a:moveTo>
                  <a:lnTo>
                    <a:pt x="165239" y="11811"/>
                  </a:lnTo>
                  <a:lnTo>
                    <a:pt x="165239" y="23609"/>
                  </a:lnTo>
                  <a:lnTo>
                    <a:pt x="177025" y="23609"/>
                  </a:lnTo>
                  <a:lnTo>
                    <a:pt x="177025" y="11811"/>
                  </a:lnTo>
                  <a:close/>
                </a:path>
                <a:path w="626110" h="47625">
                  <a:moveTo>
                    <a:pt x="188836" y="23609"/>
                  </a:move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close/>
                </a:path>
                <a:path w="626110" h="47625">
                  <a:moveTo>
                    <a:pt x="212432" y="11811"/>
                  </a:moveTo>
                  <a:lnTo>
                    <a:pt x="200647" y="11811"/>
                  </a:lnTo>
                  <a:lnTo>
                    <a:pt x="200647" y="23609"/>
                  </a:ln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lnTo>
                    <a:pt x="212432" y="11811"/>
                  </a:lnTo>
                  <a:close/>
                </a:path>
                <a:path w="626110" h="47625">
                  <a:moveTo>
                    <a:pt x="224243" y="23609"/>
                  </a:move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close/>
                </a:path>
                <a:path w="626110" h="47625">
                  <a:moveTo>
                    <a:pt x="236054" y="11811"/>
                  </a:moveTo>
                  <a:lnTo>
                    <a:pt x="224256" y="11811"/>
                  </a:lnTo>
                  <a:lnTo>
                    <a:pt x="224256" y="23609"/>
                  </a:lnTo>
                  <a:lnTo>
                    <a:pt x="236054" y="23609"/>
                  </a:lnTo>
                  <a:lnTo>
                    <a:pt x="236054" y="11811"/>
                  </a:lnTo>
                  <a:close/>
                </a:path>
                <a:path w="626110" h="47625">
                  <a:moveTo>
                    <a:pt x="247853" y="23609"/>
                  </a:moveTo>
                  <a:lnTo>
                    <a:pt x="236054" y="23609"/>
                  </a:lnTo>
                  <a:lnTo>
                    <a:pt x="236054" y="35407"/>
                  </a:lnTo>
                  <a:lnTo>
                    <a:pt x="247853" y="35407"/>
                  </a:lnTo>
                  <a:lnTo>
                    <a:pt x="247853" y="23609"/>
                  </a:lnTo>
                  <a:close/>
                </a:path>
                <a:path w="626110" h="47625">
                  <a:moveTo>
                    <a:pt x="259651" y="23609"/>
                  </a:moveTo>
                  <a:lnTo>
                    <a:pt x="247865" y="23609"/>
                  </a:lnTo>
                  <a:lnTo>
                    <a:pt x="247865" y="35407"/>
                  </a:lnTo>
                  <a:lnTo>
                    <a:pt x="259651" y="35407"/>
                  </a:lnTo>
                  <a:lnTo>
                    <a:pt x="259651" y="23609"/>
                  </a:lnTo>
                  <a:close/>
                </a:path>
                <a:path w="626110" h="47625">
                  <a:moveTo>
                    <a:pt x="271462" y="11811"/>
                  </a:moveTo>
                  <a:lnTo>
                    <a:pt x="259664" y="11811"/>
                  </a:lnTo>
                  <a:lnTo>
                    <a:pt x="259664" y="23609"/>
                  </a:lnTo>
                  <a:lnTo>
                    <a:pt x="259664" y="35407"/>
                  </a:lnTo>
                  <a:lnTo>
                    <a:pt x="271462" y="35407"/>
                  </a:lnTo>
                  <a:lnTo>
                    <a:pt x="271462" y="23609"/>
                  </a:lnTo>
                  <a:lnTo>
                    <a:pt x="271462" y="11811"/>
                  </a:lnTo>
                  <a:close/>
                </a:path>
                <a:path w="626110" h="47625">
                  <a:moveTo>
                    <a:pt x="295071" y="11811"/>
                  </a:moveTo>
                  <a:lnTo>
                    <a:pt x="283273" y="11811"/>
                  </a:ln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295071" y="23609"/>
                  </a:lnTo>
                  <a:lnTo>
                    <a:pt x="295071" y="11811"/>
                  </a:lnTo>
                  <a:close/>
                </a:path>
                <a:path w="626110" h="47625">
                  <a:moveTo>
                    <a:pt x="318681" y="11811"/>
                  </a:moveTo>
                  <a:lnTo>
                    <a:pt x="306882" y="11811"/>
                  </a:lnTo>
                  <a:lnTo>
                    <a:pt x="306882" y="23609"/>
                  </a:lnTo>
                  <a:lnTo>
                    <a:pt x="318681" y="23609"/>
                  </a:lnTo>
                  <a:lnTo>
                    <a:pt x="318681" y="11811"/>
                  </a:lnTo>
                  <a:close/>
                </a:path>
                <a:path w="626110" h="47625">
                  <a:moveTo>
                    <a:pt x="342290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42290" y="11798"/>
                  </a:lnTo>
                  <a:lnTo>
                    <a:pt x="342290" y="0"/>
                  </a:lnTo>
                  <a:close/>
                </a:path>
                <a:path w="626110" h="47625">
                  <a:moveTo>
                    <a:pt x="354088" y="11811"/>
                  </a:moveTo>
                  <a:lnTo>
                    <a:pt x="342290" y="11811"/>
                  </a:lnTo>
                  <a:lnTo>
                    <a:pt x="330492" y="11811"/>
                  </a:lnTo>
                  <a:lnTo>
                    <a:pt x="330492" y="23609"/>
                  </a:lnTo>
                  <a:lnTo>
                    <a:pt x="330492" y="35407"/>
                  </a:lnTo>
                  <a:lnTo>
                    <a:pt x="342290" y="35407"/>
                  </a:lnTo>
                  <a:lnTo>
                    <a:pt x="342290" y="23609"/>
                  </a:lnTo>
                  <a:lnTo>
                    <a:pt x="354088" y="23609"/>
                  </a:lnTo>
                  <a:lnTo>
                    <a:pt x="354088" y="11811"/>
                  </a:lnTo>
                  <a:close/>
                </a:path>
                <a:path w="626110" h="47625">
                  <a:moveTo>
                    <a:pt x="365887" y="23609"/>
                  </a:moveTo>
                  <a:lnTo>
                    <a:pt x="354088" y="23609"/>
                  </a:lnTo>
                  <a:lnTo>
                    <a:pt x="354088" y="35407"/>
                  </a:lnTo>
                  <a:lnTo>
                    <a:pt x="365887" y="35407"/>
                  </a:lnTo>
                  <a:lnTo>
                    <a:pt x="365887" y="23609"/>
                  </a:lnTo>
                  <a:close/>
                </a:path>
                <a:path w="626110" h="47625">
                  <a:moveTo>
                    <a:pt x="377698" y="0"/>
                  </a:moveTo>
                  <a:lnTo>
                    <a:pt x="365899" y="0"/>
                  </a:lnTo>
                  <a:lnTo>
                    <a:pt x="365899" y="11798"/>
                  </a:lnTo>
                  <a:lnTo>
                    <a:pt x="377698" y="11798"/>
                  </a:lnTo>
                  <a:lnTo>
                    <a:pt x="377698" y="0"/>
                  </a:lnTo>
                  <a:close/>
                </a:path>
                <a:path w="626110" h="47625">
                  <a:moveTo>
                    <a:pt x="389496" y="11811"/>
                  </a:moveTo>
                  <a:lnTo>
                    <a:pt x="377698" y="11811"/>
                  </a:lnTo>
                  <a:lnTo>
                    <a:pt x="365899" y="11811"/>
                  </a:lnTo>
                  <a:lnTo>
                    <a:pt x="365899" y="23609"/>
                  </a:lnTo>
                  <a:lnTo>
                    <a:pt x="377698" y="23609"/>
                  </a:lnTo>
                  <a:lnTo>
                    <a:pt x="389496" y="23609"/>
                  </a:lnTo>
                  <a:lnTo>
                    <a:pt x="389496" y="11811"/>
                  </a:lnTo>
                  <a:close/>
                </a:path>
                <a:path w="626110" h="47625">
                  <a:moveTo>
                    <a:pt x="424903" y="0"/>
                  </a:moveTo>
                  <a:lnTo>
                    <a:pt x="413105" y="0"/>
                  </a:lnTo>
                  <a:lnTo>
                    <a:pt x="401307" y="0"/>
                  </a:ln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13105" y="11798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26110" h="47625">
                  <a:moveTo>
                    <a:pt x="436714" y="23609"/>
                  </a:moveTo>
                  <a:lnTo>
                    <a:pt x="424916" y="23609"/>
                  </a:lnTo>
                  <a:lnTo>
                    <a:pt x="424916" y="35407"/>
                  </a:lnTo>
                  <a:lnTo>
                    <a:pt x="436714" y="35407"/>
                  </a:lnTo>
                  <a:lnTo>
                    <a:pt x="436714" y="23609"/>
                  </a:lnTo>
                  <a:close/>
                </a:path>
                <a:path w="626110" h="47625">
                  <a:moveTo>
                    <a:pt x="448513" y="0"/>
                  </a:moveTo>
                  <a:lnTo>
                    <a:pt x="436714" y="0"/>
                  </a:lnTo>
                  <a:lnTo>
                    <a:pt x="424916" y="0"/>
                  </a:lnTo>
                  <a:lnTo>
                    <a:pt x="424916" y="11798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48513" y="0"/>
                  </a:lnTo>
                  <a:close/>
                </a:path>
                <a:path w="626110" h="47625">
                  <a:moveTo>
                    <a:pt x="460311" y="11811"/>
                  </a:moveTo>
                  <a:lnTo>
                    <a:pt x="448513" y="11811"/>
                  </a:lnTo>
                  <a:lnTo>
                    <a:pt x="448513" y="23609"/>
                  </a:lnTo>
                  <a:lnTo>
                    <a:pt x="460311" y="23609"/>
                  </a:lnTo>
                  <a:lnTo>
                    <a:pt x="460311" y="11811"/>
                  </a:lnTo>
                  <a:close/>
                </a:path>
                <a:path w="626110" h="47625">
                  <a:moveTo>
                    <a:pt x="483920" y="11811"/>
                  </a:moveTo>
                  <a:lnTo>
                    <a:pt x="472122" y="11811"/>
                  </a:lnTo>
                  <a:lnTo>
                    <a:pt x="460324" y="11811"/>
                  </a:lnTo>
                  <a:lnTo>
                    <a:pt x="460324" y="23609"/>
                  </a:lnTo>
                  <a:lnTo>
                    <a:pt x="460324" y="35407"/>
                  </a:lnTo>
                  <a:lnTo>
                    <a:pt x="472122" y="35407"/>
                  </a:lnTo>
                  <a:lnTo>
                    <a:pt x="483920" y="35407"/>
                  </a:lnTo>
                  <a:lnTo>
                    <a:pt x="483920" y="23609"/>
                  </a:lnTo>
                  <a:lnTo>
                    <a:pt x="483920" y="11811"/>
                  </a:lnTo>
                  <a:close/>
                </a:path>
                <a:path w="626110" h="47625">
                  <a:moveTo>
                    <a:pt x="483920" y="0"/>
                  </a:moveTo>
                  <a:lnTo>
                    <a:pt x="472122" y="0"/>
                  </a:lnTo>
                  <a:lnTo>
                    <a:pt x="460324" y="0"/>
                  </a:lnTo>
                  <a:lnTo>
                    <a:pt x="460324" y="11798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10" h="47625">
                  <a:moveTo>
                    <a:pt x="519328" y="11811"/>
                  </a:moveTo>
                  <a:lnTo>
                    <a:pt x="507530" y="11811"/>
                  </a:lnTo>
                  <a:lnTo>
                    <a:pt x="507530" y="23609"/>
                  </a:lnTo>
                  <a:lnTo>
                    <a:pt x="507530" y="35407"/>
                  </a:lnTo>
                  <a:lnTo>
                    <a:pt x="519328" y="35407"/>
                  </a:lnTo>
                  <a:lnTo>
                    <a:pt x="519328" y="23609"/>
                  </a:lnTo>
                  <a:lnTo>
                    <a:pt x="519328" y="11811"/>
                  </a:lnTo>
                  <a:close/>
                </a:path>
                <a:path w="626110" h="47625">
                  <a:moveTo>
                    <a:pt x="531139" y="11811"/>
                  </a:moveTo>
                  <a:lnTo>
                    <a:pt x="519341" y="11811"/>
                  </a:lnTo>
                  <a:lnTo>
                    <a:pt x="519341" y="23609"/>
                  </a:lnTo>
                  <a:lnTo>
                    <a:pt x="519341" y="35407"/>
                  </a:lnTo>
                  <a:lnTo>
                    <a:pt x="531139" y="35407"/>
                  </a:lnTo>
                  <a:lnTo>
                    <a:pt x="531139" y="23609"/>
                  </a:lnTo>
                  <a:lnTo>
                    <a:pt x="531139" y="11811"/>
                  </a:lnTo>
                  <a:close/>
                </a:path>
                <a:path w="626110" h="47625">
                  <a:moveTo>
                    <a:pt x="531139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31139" y="11798"/>
                  </a:lnTo>
                  <a:lnTo>
                    <a:pt x="531139" y="0"/>
                  </a:lnTo>
                  <a:close/>
                </a:path>
                <a:path w="626110" h="47625">
                  <a:moveTo>
                    <a:pt x="554748" y="11811"/>
                  </a:moveTo>
                  <a:lnTo>
                    <a:pt x="542950" y="11811"/>
                  </a:lnTo>
                  <a:lnTo>
                    <a:pt x="542950" y="23609"/>
                  </a:lnTo>
                  <a:lnTo>
                    <a:pt x="554748" y="23609"/>
                  </a:lnTo>
                  <a:lnTo>
                    <a:pt x="554748" y="11811"/>
                  </a:lnTo>
                  <a:close/>
                </a:path>
                <a:path w="626110" h="47625">
                  <a:moveTo>
                    <a:pt x="578345" y="11811"/>
                  </a:moveTo>
                  <a:lnTo>
                    <a:pt x="566547" y="11811"/>
                  </a:lnTo>
                  <a:lnTo>
                    <a:pt x="566547" y="23609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78345" y="23609"/>
                  </a:lnTo>
                  <a:lnTo>
                    <a:pt x="578345" y="11811"/>
                  </a:lnTo>
                  <a:close/>
                </a:path>
                <a:path w="626110" h="47625">
                  <a:moveTo>
                    <a:pt x="578345" y="0"/>
                  </a:moveTo>
                  <a:lnTo>
                    <a:pt x="566547" y="0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26110" h="47625">
                  <a:moveTo>
                    <a:pt x="590156" y="0"/>
                  </a:moveTo>
                  <a:lnTo>
                    <a:pt x="578358" y="0"/>
                  </a:lnTo>
                  <a:lnTo>
                    <a:pt x="578358" y="11798"/>
                  </a:lnTo>
                  <a:lnTo>
                    <a:pt x="590156" y="11798"/>
                  </a:lnTo>
                  <a:lnTo>
                    <a:pt x="590156" y="0"/>
                  </a:lnTo>
                  <a:close/>
                </a:path>
                <a:path w="626110" h="47625">
                  <a:moveTo>
                    <a:pt x="625563" y="11811"/>
                  </a:moveTo>
                  <a:lnTo>
                    <a:pt x="613765" y="11811"/>
                  </a:lnTo>
                  <a:lnTo>
                    <a:pt x="601967" y="11811"/>
                  </a:lnTo>
                  <a:lnTo>
                    <a:pt x="601967" y="23609"/>
                  </a:lnTo>
                  <a:lnTo>
                    <a:pt x="613765" y="23609"/>
                  </a:lnTo>
                  <a:lnTo>
                    <a:pt x="613765" y="35407"/>
                  </a:lnTo>
                  <a:lnTo>
                    <a:pt x="625563" y="35407"/>
                  </a:lnTo>
                  <a:lnTo>
                    <a:pt x="625563" y="23609"/>
                  </a:lnTo>
                  <a:lnTo>
                    <a:pt x="625563" y="118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94843" y="5395188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10" h="35560">
                  <a:moveTo>
                    <a:pt x="35394" y="23609"/>
                  </a:moveTo>
                  <a:lnTo>
                    <a:pt x="23596" y="23609"/>
                  </a:lnTo>
                  <a:lnTo>
                    <a:pt x="11798" y="23609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close/>
                </a:path>
                <a:path w="626110" h="35560">
                  <a:moveTo>
                    <a:pt x="94411" y="23609"/>
                  </a:moveTo>
                  <a:lnTo>
                    <a:pt x="82613" y="23609"/>
                  </a:lnTo>
                  <a:lnTo>
                    <a:pt x="70815" y="23609"/>
                  </a:lnTo>
                  <a:lnTo>
                    <a:pt x="70815" y="11811"/>
                  </a:lnTo>
                  <a:lnTo>
                    <a:pt x="59016" y="11811"/>
                  </a:ln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94411" y="35407"/>
                  </a:lnTo>
                  <a:lnTo>
                    <a:pt x="94411" y="23609"/>
                  </a:lnTo>
                  <a:close/>
                </a:path>
                <a:path w="626110" h="35560">
                  <a:moveTo>
                    <a:pt x="118021" y="11811"/>
                  </a:moveTo>
                  <a:lnTo>
                    <a:pt x="106222" y="11811"/>
                  </a:lnTo>
                  <a:lnTo>
                    <a:pt x="94424" y="11811"/>
                  </a:lnTo>
                  <a:lnTo>
                    <a:pt x="94424" y="23609"/>
                  </a:lnTo>
                  <a:lnTo>
                    <a:pt x="106222" y="23609"/>
                  </a:lnTo>
                  <a:lnTo>
                    <a:pt x="106222" y="35407"/>
                  </a:lnTo>
                  <a:lnTo>
                    <a:pt x="118021" y="35407"/>
                  </a:lnTo>
                  <a:lnTo>
                    <a:pt x="118021" y="23609"/>
                  </a:lnTo>
                  <a:lnTo>
                    <a:pt x="118021" y="11811"/>
                  </a:lnTo>
                  <a:close/>
                </a:path>
                <a:path w="626110" h="35560">
                  <a:moveTo>
                    <a:pt x="153428" y="23609"/>
                  </a:moveTo>
                  <a:lnTo>
                    <a:pt x="141630" y="23609"/>
                  </a:lnTo>
                  <a:lnTo>
                    <a:pt x="141630" y="35407"/>
                  </a:lnTo>
                  <a:lnTo>
                    <a:pt x="153428" y="35407"/>
                  </a:lnTo>
                  <a:lnTo>
                    <a:pt x="153428" y="23609"/>
                  </a:lnTo>
                  <a:close/>
                </a:path>
                <a:path w="626110" h="35560">
                  <a:moveTo>
                    <a:pt x="165239" y="0"/>
                  </a:moveTo>
                  <a:lnTo>
                    <a:pt x="153441" y="0"/>
                  </a:lnTo>
                  <a:lnTo>
                    <a:pt x="153441" y="11798"/>
                  </a:lnTo>
                  <a:lnTo>
                    <a:pt x="165239" y="11798"/>
                  </a:lnTo>
                  <a:lnTo>
                    <a:pt x="165239" y="0"/>
                  </a:lnTo>
                  <a:close/>
                </a:path>
                <a:path w="626110" h="35560">
                  <a:moveTo>
                    <a:pt x="177025" y="11811"/>
                  </a:moveTo>
                  <a:lnTo>
                    <a:pt x="165239" y="11811"/>
                  </a:lnTo>
                  <a:lnTo>
                    <a:pt x="165239" y="23609"/>
                  </a:lnTo>
                  <a:lnTo>
                    <a:pt x="177025" y="23609"/>
                  </a:lnTo>
                  <a:lnTo>
                    <a:pt x="177025" y="11811"/>
                  </a:lnTo>
                  <a:close/>
                </a:path>
                <a:path w="626110" h="35560">
                  <a:moveTo>
                    <a:pt x="188836" y="11811"/>
                  </a:moveTo>
                  <a:lnTo>
                    <a:pt x="177038" y="11811"/>
                  </a:lnTo>
                  <a:lnTo>
                    <a:pt x="177038" y="23609"/>
                  </a:lnTo>
                  <a:lnTo>
                    <a:pt x="188836" y="23609"/>
                  </a:lnTo>
                  <a:lnTo>
                    <a:pt x="188836" y="11811"/>
                  </a:lnTo>
                  <a:close/>
                </a:path>
                <a:path w="626110" h="35560">
                  <a:moveTo>
                    <a:pt x="212432" y="11811"/>
                  </a:moveTo>
                  <a:lnTo>
                    <a:pt x="200647" y="11811"/>
                  </a:lnTo>
                  <a:lnTo>
                    <a:pt x="188849" y="11811"/>
                  </a:lnTo>
                  <a:lnTo>
                    <a:pt x="188849" y="23609"/>
                  </a:lnTo>
                  <a:lnTo>
                    <a:pt x="200647" y="23609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lnTo>
                    <a:pt x="212432" y="11811"/>
                  </a:lnTo>
                  <a:close/>
                </a:path>
                <a:path w="626110" h="35560">
                  <a:moveTo>
                    <a:pt x="212432" y="0"/>
                  </a:moveTo>
                  <a:lnTo>
                    <a:pt x="200647" y="0"/>
                  </a:lnTo>
                  <a:lnTo>
                    <a:pt x="200647" y="11798"/>
                  </a:lnTo>
                  <a:lnTo>
                    <a:pt x="212432" y="11798"/>
                  </a:lnTo>
                  <a:lnTo>
                    <a:pt x="212432" y="0"/>
                  </a:lnTo>
                  <a:close/>
                </a:path>
                <a:path w="626110" h="35560">
                  <a:moveTo>
                    <a:pt x="224243" y="11811"/>
                  </a:moveTo>
                  <a:lnTo>
                    <a:pt x="212458" y="11811"/>
                  </a:lnTo>
                  <a:lnTo>
                    <a:pt x="212458" y="23609"/>
                  </a:lnTo>
                  <a:lnTo>
                    <a:pt x="224243" y="23609"/>
                  </a:lnTo>
                  <a:lnTo>
                    <a:pt x="224243" y="11811"/>
                  </a:lnTo>
                  <a:close/>
                </a:path>
                <a:path w="626110" h="35560">
                  <a:moveTo>
                    <a:pt x="236054" y="11811"/>
                  </a:moveTo>
                  <a:lnTo>
                    <a:pt x="224256" y="11811"/>
                  </a:lnTo>
                  <a:lnTo>
                    <a:pt x="224256" y="23609"/>
                  </a:lnTo>
                  <a:lnTo>
                    <a:pt x="236054" y="23609"/>
                  </a:lnTo>
                  <a:lnTo>
                    <a:pt x="236054" y="11811"/>
                  </a:lnTo>
                  <a:close/>
                </a:path>
                <a:path w="626110" h="35560">
                  <a:moveTo>
                    <a:pt x="259651" y="11811"/>
                  </a:moveTo>
                  <a:lnTo>
                    <a:pt x="247865" y="11811"/>
                  </a:lnTo>
                  <a:lnTo>
                    <a:pt x="247865" y="23609"/>
                  </a:lnTo>
                  <a:lnTo>
                    <a:pt x="247865" y="35407"/>
                  </a:lnTo>
                  <a:lnTo>
                    <a:pt x="259651" y="35407"/>
                  </a:lnTo>
                  <a:lnTo>
                    <a:pt x="259651" y="23609"/>
                  </a:lnTo>
                  <a:lnTo>
                    <a:pt x="259651" y="11811"/>
                  </a:lnTo>
                  <a:close/>
                </a:path>
                <a:path w="626110" h="35560">
                  <a:moveTo>
                    <a:pt x="259651" y="0"/>
                  </a:moveTo>
                  <a:lnTo>
                    <a:pt x="247865" y="0"/>
                  </a:lnTo>
                  <a:lnTo>
                    <a:pt x="247865" y="11798"/>
                  </a:lnTo>
                  <a:lnTo>
                    <a:pt x="259651" y="11798"/>
                  </a:lnTo>
                  <a:lnTo>
                    <a:pt x="259651" y="0"/>
                  </a:lnTo>
                  <a:close/>
                </a:path>
                <a:path w="626110" h="35560">
                  <a:moveTo>
                    <a:pt x="271462" y="11811"/>
                  </a:moveTo>
                  <a:lnTo>
                    <a:pt x="259664" y="11811"/>
                  </a:lnTo>
                  <a:lnTo>
                    <a:pt x="259664" y="23609"/>
                  </a:lnTo>
                  <a:lnTo>
                    <a:pt x="271462" y="23609"/>
                  </a:lnTo>
                  <a:lnTo>
                    <a:pt x="271462" y="11811"/>
                  </a:lnTo>
                  <a:close/>
                </a:path>
                <a:path w="626110" h="35560">
                  <a:moveTo>
                    <a:pt x="283273" y="11811"/>
                  </a:moveTo>
                  <a:lnTo>
                    <a:pt x="271475" y="11811"/>
                  </a:lnTo>
                  <a:lnTo>
                    <a:pt x="271475" y="23609"/>
                  </a:lnTo>
                  <a:lnTo>
                    <a:pt x="283273" y="23609"/>
                  </a:lnTo>
                  <a:lnTo>
                    <a:pt x="283273" y="11811"/>
                  </a:lnTo>
                  <a:close/>
                </a:path>
                <a:path w="626110" h="35560">
                  <a:moveTo>
                    <a:pt x="306857" y="11811"/>
                  </a:moveTo>
                  <a:lnTo>
                    <a:pt x="295071" y="11811"/>
                  </a:lnTo>
                  <a:lnTo>
                    <a:pt x="295071" y="23609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lnTo>
                    <a:pt x="306857" y="11811"/>
                  </a:lnTo>
                  <a:close/>
                </a:path>
                <a:path w="626110" h="35560">
                  <a:moveTo>
                    <a:pt x="306857" y="0"/>
                  </a:moveTo>
                  <a:lnTo>
                    <a:pt x="295071" y="0"/>
                  </a:lnTo>
                  <a:lnTo>
                    <a:pt x="283273" y="0"/>
                  </a:lnTo>
                  <a:lnTo>
                    <a:pt x="271475" y="0"/>
                  </a:lnTo>
                  <a:lnTo>
                    <a:pt x="271475" y="11798"/>
                  </a:lnTo>
                  <a:lnTo>
                    <a:pt x="283273" y="11798"/>
                  </a:lnTo>
                  <a:lnTo>
                    <a:pt x="295071" y="11798"/>
                  </a:lnTo>
                  <a:lnTo>
                    <a:pt x="306857" y="11798"/>
                  </a:lnTo>
                  <a:lnTo>
                    <a:pt x="306857" y="0"/>
                  </a:lnTo>
                  <a:close/>
                </a:path>
                <a:path w="626110" h="35560">
                  <a:moveTo>
                    <a:pt x="330479" y="0"/>
                  </a:moveTo>
                  <a:lnTo>
                    <a:pt x="318681" y="0"/>
                  </a:lnTo>
                  <a:lnTo>
                    <a:pt x="306882" y="0"/>
                  </a:lnTo>
                  <a:lnTo>
                    <a:pt x="306882" y="11798"/>
                  </a:lnTo>
                  <a:lnTo>
                    <a:pt x="318681" y="11798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26110" h="35560">
                  <a:moveTo>
                    <a:pt x="365887" y="23609"/>
                  </a:moveTo>
                  <a:lnTo>
                    <a:pt x="354088" y="23609"/>
                  </a:lnTo>
                  <a:lnTo>
                    <a:pt x="354088" y="11811"/>
                  </a:lnTo>
                  <a:lnTo>
                    <a:pt x="342290" y="11811"/>
                  </a:lnTo>
                  <a:lnTo>
                    <a:pt x="330492" y="11811"/>
                  </a:lnTo>
                  <a:lnTo>
                    <a:pt x="330492" y="23609"/>
                  </a:lnTo>
                  <a:lnTo>
                    <a:pt x="342290" y="23609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65887" y="35407"/>
                  </a:lnTo>
                  <a:lnTo>
                    <a:pt x="365887" y="23609"/>
                  </a:lnTo>
                  <a:close/>
                </a:path>
                <a:path w="626110" h="35560">
                  <a:moveTo>
                    <a:pt x="365887" y="0"/>
                  </a:moveTo>
                  <a:lnTo>
                    <a:pt x="354088" y="0"/>
                  </a:lnTo>
                  <a:lnTo>
                    <a:pt x="342290" y="0"/>
                  </a:lnTo>
                  <a:lnTo>
                    <a:pt x="330492" y="0"/>
                  </a:lnTo>
                  <a:lnTo>
                    <a:pt x="330492" y="11798"/>
                  </a:lnTo>
                  <a:lnTo>
                    <a:pt x="342290" y="11798"/>
                  </a:lnTo>
                  <a:lnTo>
                    <a:pt x="354088" y="11798"/>
                  </a:lnTo>
                  <a:lnTo>
                    <a:pt x="365887" y="11798"/>
                  </a:lnTo>
                  <a:lnTo>
                    <a:pt x="365887" y="0"/>
                  </a:lnTo>
                  <a:close/>
                </a:path>
                <a:path w="626110" h="35560">
                  <a:moveTo>
                    <a:pt x="389496" y="11811"/>
                  </a:moveTo>
                  <a:lnTo>
                    <a:pt x="377698" y="11811"/>
                  </a:lnTo>
                  <a:lnTo>
                    <a:pt x="377698" y="23609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lnTo>
                    <a:pt x="389496" y="11811"/>
                  </a:lnTo>
                  <a:close/>
                </a:path>
                <a:path w="626110" h="35560">
                  <a:moveTo>
                    <a:pt x="389496" y="0"/>
                  </a:moveTo>
                  <a:lnTo>
                    <a:pt x="377698" y="0"/>
                  </a:lnTo>
                  <a:lnTo>
                    <a:pt x="365899" y="0"/>
                  </a:lnTo>
                  <a:lnTo>
                    <a:pt x="365899" y="11798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26110" h="35560">
                  <a:moveTo>
                    <a:pt x="401307" y="11811"/>
                  </a:moveTo>
                  <a:lnTo>
                    <a:pt x="389509" y="11811"/>
                  </a:lnTo>
                  <a:lnTo>
                    <a:pt x="389509" y="23609"/>
                  </a:lnTo>
                  <a:lnTo>
                    <a:pt x="401307" y="23609"/>
                  </a:lnTo>
                  <a:lnTo>
                    <a:pt x="401307" y="11811"/>
                  </a:lnTo>
                  <a:close/>
                </a:path>
                <a:path w="626110" h="35560">
                  <a:moveTo>
                    <a:pt x="424903" y="11811"/>
                  </a:moveTo>
                  <a:lnTo>
                    <a:pt x="413105" y="11811"/>
                  </a:lnTo>
                  <a:lnTo>
                    <a:pt x="413105" y="23609"/>
                  </a:lnTo>
                  <a:lnTo>
                    <a:pt x="424903" y="23609"/>
                  </a:lnTo>
                  <a:lnTo>
                    <a:pt x="424903" y="11811"/>
                  </a:lnTo>
                  <a:close/>
                </a:path>
                <a:path w="626110" h="35560">
                  <a:moveTo>
                    <a:pt x="424903" y="0"/>
                  </a:moveTo>
                  <a:lnTo>
                    <a:pt x="413105" y="0"/>
                  </a:lnTo>
                  <a:lnTo>
                    <a:pt x="401307" y="0"/>
                  </a:lnTo>
                  <a:lnTo>
                    <a:pt x="401307" y="11798"/>
                  </a:lnTo>
                  <a:lnTo>
                    <a:pt x="413105" y="11798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26110" h="35560">
                  <a:moveTo>
                    <a:pt x="436714" y="23609"/>
                  </a:moveTo>
                  <a:lnTo>
                    <a:pt x="424916" y="23609"/>
                  </a:lnTo>
                  <a:lnTo>
                    <a:pt x="424916" y="35407"/>
                  </a:lnTo>
                  <a:lnTo>
                    <a:pt x="436714" y="35407"/>
                  </a:lnTo>
                  <a:lnTo>
                    <a:pt x="436714" y="23609"/>
                  </a:lnTo>
                  <a:close/>
                </a:path>
                <a:path w="626110" h="35560">
                  <a:moveTo>
                    <a:pt x="460311" y="11811"/>
                  </a:moveTo>
                  <a:lnTo>
                    <a:pt x="448513" y="11811"/>
                  </a:lnTo>
                  <a:lnTo>
                    <a:pt x="448513" y="23609"/>
                  </a:lnTo>
                  <a:lnTo>
                    <a:pt x="460311" y="23609"/>
                  </a:lnTo>
                  <a:lnTo>
                    <a:pt x="460311" y="11811"/>
                  </a:lnTo>
                  <a:close/>
                </a:path>
                <a:path w="626110" h="35560">
                  <a:moveTo>
                    <a:pt x="460311" y="0"/>
                  </a:moveTo>
                  <a:lnTo>
                    <a:pt x="448513" y="0"/>
                  </a:lnTo>
                  <a:lnTo>
                    <a:pt x="436714" y="0"/>
                  </a:lnTo>
                  <a:lnTo>
                    <a:pt x="424916" y="0"/>
                  </a:lnTo>
                  <a:lnTo>
                    <a:pt x="424916" y="11798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60311" y="11798"/>
                  </a:lnTo>
                  <a:lnTo>
                    <a:pt x="460311" y="0"/>
                  </a:lnTo>
                  <a:close/>
                </a:path>
                <a:path w="626110" h="35560">
                  <a:moveTo>
                    <a:pt x="472122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72122" y="11798"/>
                  </a:lnTo>
                  <a:lnTo>
                    <a:pt x="472122" y="0"/>
                  </a:lnTo>
                  <a:close/>
                </a:path>
                <a:path w="626110" h="35560">
                  <a:moveTo>
                    <a:pt x="483920" y="23609"/>
                  </a:moveTo>
                  <a:lnTo>
                    <a:pt x="472122" y="23609"/>
                  </a:lnTo>
                  <a:lnTo>
                    <a:pt x="460324" y="23609"/>
                  </a:lnTo>
                  <a:lnTo>
                    <a:pt x="460324" y="35407"/>
                  </a:lnTo>
                  <a:lnTo>
                    <a:pt x="472122" y="35407"/>
                  </a:lnTo>
                  <a:lnTo>
                    <a:pt x="483920" y="35407"/>
                  </a:lnTo>
                  <a:lnTo>
                    <a:pt x="483920" y="23609"/>
                  </a:lnTo>
                  <a:close/>
                </a:path>
                <a:path w="626110" h="35560">
                  <a:moveTo>
                    <a:pt x="495731" y="11811"/>
                  </a:moveTo>
                  <a:lnTo>
                    <a:pt x="483933" y="11811"/>
                  </a:lnTo>
                  <a:lnTo>
                    <a:pt x="483933" y="23609"/>
                  </a:lnTo>
                  <a:lnTo>
                    <a:pt x="495731" y="23609"/>
                  </a:lnTo>
                  <a:lnTo>
                    <a:pt x="495731" y="11811"/>
                  </a:lnTo>
                  <a:close/>
                </a:path>
                <a:path w="626110" h="35560">
                  <a:moveTo>
                    <a:pt x="507530" y="0"/>
                  </a:moveTo>
                  <a:lnTo>
                    <a:pt x="495731" y="0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07530" y="0"/>
                  </a:lnTo>
                  <a:close/>
                </a:path>
                <a:path w="626110" h="35560">
                  <a:moveTo>
                    <a:pt x="519328" y="23609"/>
                  </a:moveTo>
                  <a:lnTo>
                    <a:pt x="507530" y="23609"/>
                  </a:lnTo>
                  <a:lnTo>
                    <a:pt x="507530" y="35407"/>
                  </a:lnTo>
                  <a:lnTo>
                    <a:pt x="519328" y="35407"/>
                  </a:lnTo>
                  <a:lnTo>
                    <a:pt x="519328" y="23609"/>
                  </a:lnTo>
                  <a:close/>
                </a:path>
                <a:path w="626110" h="35560">
                  <a:moveTo>
                    <a:pt x="542937" y="11811"/>
                  </a:moveTo>
                  <a:lnTo>
                    <a:pt x="531139" y="11811"/>
                  </a:lnTo>
                  <a:lnTo>
                    <a:pt x="519341" y="11811"/>
                  </a:lnTo>
                  <a:lnTo>
                    <a:pt x="519341" y="23609"/>
                  </a:lnTo>
                  <a:lnTo>
                    <a:pt x="531139" y="23609"/>
                  </a:lnTo>
                  <a:lnTo>
                    <a:pt x="542937" y="23609"/>
                  </a:lnTo>
                  <a:lnTo>
                    <a:pt x="542937" y="11811"/>
                  </a:lnTo>
                  <a:close/>
                </a:path>
                <a:path w="626110" h="35560">
                  <a:moveTo>
                    <a:pt x="542937" y="0"/>
                  </a:moveTo>
                  <a:lnTo>
                    <a:pt x="531139" y="0"/>
                  </a:lnTo>
                  <a:lnTo>
                    <a:pt x="519341" y="0"/>
                  </a:lnTo>
                  <a:lnTo>
                    <a:pt x="519341" y="11798"/>
                  </a:lnTo>
                  <a:lnTo>
                    <a:pt x="531139" y="11798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26110" h="35560">
                  <a:moveTo>
                    <a:pt x="554748" y="11811"/>
                  </a:moveTo>
                  <a:lnTo>
                    <a:pt x="542950" y="11811"/>
                  </a:lnTo>
                  <a:lnTo>
                    <a:pt x="542950" y="23609"/>
                  </a:lnTo>
                  <a:lnTo>
                    <a:pt x="554748" y="23609"/>
                  </a:lnTo>
                  <a:lnTo>
                    <a:pt x="554748" y="11811"/>
                  </a:lnTo>
                  <a:close/>
                </a:path>
                <a:path w="626110" h="35560">
                  <a:moveTo>
                    <a:pt x="578345" y="0"/>
                  </a:moveTo>
                  <a:lnTo>
                    <a:pt x="566547" y="0"/>
                  </a:lnTo>
                  <a:lnTo>
                    <a:pt x="554748" y="0"/>
                  </a:ln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26110" h="35560">
                  <a:moveTo>
                    <a:pt x="601954" y="11811"/>
                  </a:moveTo>
                  <a:lnTo>
                    <a:pt x="590156" y="11811"/>
                  </a:lnTo>
                  <a:lnTo>
                    <a:pt x="590156" y="23609"/>
                  </a:lnTo>
                  <a:lnTo>
                    <a:pt x="601954" y="23609"/>
                  </a:lnTo>
                  <a:lnTo>
                    <a:pt x="601954" y="11811"/>
                  </a:lnTo>
                  <a:close/>
                </a:path>
                <a:path w="626110" h="35560">
                  <a:moveTo>
                    <a:pt x="625563" y="11811"/>
                  </a:moveTo>
                  <a:lnTo>
                    <a:pt x="613765" y="11811"/>
                  </a:lnTo>
                  <a:lnTo>
                    <a:pt x="601967" y="11811"/>
                  </a:lnTo>
                  <a:lnTo>
                    <a:pt x="601967" y="23609"/>
                  </a:lnTo>
                  <a:lnTo>
                    <a:pt x="613765" y="23609"/>
                  </a:lnTo>
                  <a:lnTo>
                    <a:pt x="625563" y="23609"/>
                  </a:lnTo>
                  <a:lnTo>
                    <a:pt x="625563" y="11811"/>
                  </a:lnTo>
                  <a:close/>
                </a:path>
                <a:path w="626110" h="35560">
                  <a:moveTo>
                    <a:pt x="625563" y="0"/>
                  </a:moveTo>
                  <a:lnTo>
                    <a:pt x="613765" y="0"/>
                  </a:ln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25563" y="11798"/>
                  </a:lnTo>
                  <a:lnTo>
                    <a:pt x="62556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94843" y="5418797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10" h="47625">
                  <a:moveTo>
                    <a:pt x="11798" y="35407"/>
                  </a:moveTo>
                  <a:lnTo>
                    <a:pt x="0" y="35407"/>
                  </a:lnTo>
                  <a:lnTo>
                    <a:pt x="0" y="47205"/>
                  </a:lnTo>
                  <a:lnTo>
                    <a:pt x="11798" y="47205"/>
                  </a:lnTo>
                  <a:lnTo>
                    <a:pt x="11798" y="35407"/>
                  </a:lnTo>
                  <a:close/>
                </a:path>
                <a:path w="626110" h="47625">
                  <a:moveTo>
                    <a:pt x="11798" y="11811"/>
                  </a:moveTo>
                  <a:lnTo>
                    <a:pt x="0" y="11811"/>
                  </a:lnTo>
                  <a:lnTo>
                    <a:pt x="0" y="23609"/>
                  </a:lnTo>
                  <a:lnTo>
                    <a:pt x="11798" y="23609"/>
                  </a:lnTo>
                  <a:lnTo>
                    <a:pt x="11798" y="11811"/>
                  </a:lnTo>
                  <a:close/>
                </a:path>
                <a:path w="626110" h="47625">
                  <a:moveTo>
                    <a:pt x="35394" y="23609"/>
                  </a:moveTo>
                  <a:lnTo>
                    <a:pt x="23596" y="23609"/>
                  </a:lnTo>
                  <a:lnTo>
                    <a:pt x="11798" y="23609"/>
                  </a:lnTo>
                  <a:lnTo>
                    <a:pt x="11798" y="35407"/>
                  </a:lnTo>
                  <a:lnTo>
                    <a:pt x="23596" y="35407"/>
                  </a:lnTo>
                  <a:lnTo>
                    <a:pt x="23596" y="47205"/>
                  </a:lnTo>
                  <a:lnTo>
                    <a:pt x="35394" y="47205"/>
                  </a:lnTo>
                  <a:lnTo>
                    <a:pt x="35394" y="35407"/>
                  </a:lnTo>
                  <a:lnTo>
                    <a:pt x="35394" y="23609"/>
                  </a:lnTo>
                  <a:close/>
                </a:path>
                <a:path w="626110" h="47625">
                  <a:moveTo>
                    <a:pt x="59004" y="11811"/>
                  </a:moveTo>
                  <a:lnTo>
                    <a:pt x="47205" y="11811"/>
                  </a:lnTo>
                  <a:lnTo>
                    <a:pt x="47205" y="23609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47205" y="47205"/>
                  </a:lnTo>
                  <a:lnTo>
                    <a:pt x="59004" y="47205"/>
                  </a:lnTo>
                  <a:lnTo>
                    <a:pt x="59004" y="35407"/>
                  </a:lnTo>
                  <a:lnTo>
                    <a:pt x="59004" y="23609"/>
                  </a:lnTo>
                  <a:lnTo>
                    <a:pt x="59004" y="11811"/>
                  </a:lnTo>
                  <a:close/>
                </a:path>
                <a:path w="626110" h="47625">
                  <a:moveTo>
                    <a:pt x="70815" y="35407"/>
                  </a:moveTo>
                  <a:lnTo>
                    <a:pt x="59016" y="35407"/>
                  </a:lnTo>
                  <a:lnTo>
                    <a:pt x="59016" y="47205"/>
                  </a:lnTo>
                  <a:lnTo>
                    <a:pt x="70815" y="47205"/>
                  </a:lnTo>
                  <a:lnTo>
                    <a:pt x="70815" y="35407"/>
                  </a:lnTo>
                  <a:close/>
                </a:path>
                <a:path w="626110" h="47625">
                  <a:moveTo>
                    <a:pt x="94411" y="11811"/>
                  </a:moveTo>
                  <a:lnTo>
                    <a:pt x="82613" y="11811"/>
                  </a:lnTo>
                  <a:lnTo>
                    <a:pt x="82613" y="23609"/>
                  </a:lnTo>
                  <a:lnTo>
                    <a:pt x="70815" y="23609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94411" y="35407"/>
                  </a:lnTo>
                  <a:lnTo>
                    <a:pt x="94411" y="23609"/>
                  </a:lnTo>
                  <a:lnTo>
                    <a:pt x="94411" y="11811"/>
                  </a:lnTo>
                  <a:close/>
                </a:path>
                <a:path w="626110" h="47625">
                  <a:moveTo>
                    <a:pt x="129806" y="11811"/>
                  </a:moveTo>
                  <a:lnTo>
                    <a:pt x="118021" y="11811"/>
                  </a:lnTo>
                  <a:lnTo>
                    <a:pt x="106222" y="11811"/>
                  </a:lnTo>
                  <a:lnTo>
                    <a:pt x="94424" y="11811"/>
                  </a:ln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06222" y="47205"/>
                  </a:lnTo>
                  <a:lnTo>
                    <a:pt x="118021" y="47205"/>
                  </a:lnTo>
                  <a:lnTo>
                    <a:pt x="118021" y="35407"/>
                  </a:lnTo>
                  <a:lnTo>
                    <a:pt x="118021" y="23609"/>
                  </a:lnTo>
                  <a:lnTo>
                    <a:pt x="129806" y="23609"/>
                  </a:lnTo>
                  <a:lnTo>
                    <a:pt x="129806" y="11811"/>
                  </a:lnTo>
                  <a:close/>
                </a:path>
                <a:path w="626110" h="47625">
                  <a:moveTo>
                    <a:pt x="141617" y="23609"/>
                  </a:moveTo>
                  <a:lnTo>
                    <a:pt x="129832" y="23609"/>
                  </a:lnTo>
                  <a:lnTo>
                    <a:pt x="129832" y="35407"/>
                  </a:lnTo>
                  <a:lnTo>
                    <a:pt x="141617" y="35407"/>
                  </a:lnTo>
                  <a:lnTo>
                    <a:pt x="141617" y="23609"/>
                  </a:lnTo>
                  <a:close/>
                </a:path>
                <a:path w="626110" h="47625">
                  <a:moveTo>
                    <a:pt x="153428" y="23609"/>
                  </a:moveTo>
                  <a:lnTo>
                    <a:pt x="141630" y="23609"/>
                  </a:lnTo>
                  <a:lnTo>
                    <a:pt x="141630" y="35407"/>
                  </a:lnTo>
                  <a:lnTo>
                    <a:pt x="153428" y="35407"/>
                  </a:lnTo>
                  <a:lnTo>
                    <a:pt x="153428" y="23609"/>
                  </a:lnTo>
                  <a:close/>
                </a:path>
                <a:path w="626110" h="47625">
                  <a:moveTo>
                    <a:pt x="177025" y="11811"/>
                  </a:moveTo>
                  <a:lnTo>
                    <a:pt x="165239" y="11811"/>
                  </a:lnTo>
                  <a:lnTo>
                    <a:pt x="153441" y="11811"/>
                  </a:ln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lnTo>
                    <a:pt x="177025" y="11811"/>
                  </a:lnTo>
                  <a:close/>
                </a:path>
                <a:path w="626110" h="47625">
                  <a:moveTo>
                    <a:pt x="188836" y="11811"/>
                  </a:moveTo>
                  <a:lnTo>
                    <a:pt x="177038" y="11811"/>
                  </a:lnTo>
                  <a:lnTo>
                    <a:pt x="177038" y="23609"/>
                  </a:lnTo>
                  <a:lnTo>
                    <a:pt x="188836" y="23609"/>
                  </a:lnTo>
                  <a:lnTo>
                    <a:pt x="188836" y="11811"/>
                  </a:lnTo>
                  <a:close/>
                </a:path>
                <a:path w="626110" h="47625">
                  <a:moveTo>
                    <a:pt x="212432" y="11811"/>
                  </a:moveTo>
                  <a:lnTo>
                    <a:pt x="200647" y="11811"/>
                  </a:lnTo>
                  <a:lnTo>
                    <a:pt x="200647" y="23609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lnTo>
                    <a:pt x="212432" y="11811"/>
                  </a:lnTo>
                  <a:close/>
                </a:path>
                <a:path w="626110" h="47625">
                  <a:moveTo>
                    <a:pt x="224243" y="11811"/>
                  </a:moveTo>
                  <a:lnTo>
                    <a:pt x="212458" y="11811"/>
                  </a:lnTo>
                  <a:lnTo>
                    <a:pt x="212458" y="23609"/>
                  </a:lnTo>
                  <a:lnTo>
                    <a:pt x="224243" y="23609"/>
                  </a:lnTo>
                  <a:lnTo>
                    <a:pt x="224243" y="11811"/>
                  </a:lnTo>
                  <a:close/>
                </a:path>
                <a:path w="626110" h="47625">
                  <a:moveTo>
                    <a:pt x="247853" y="11811"/>
                  </a:moveTo>
                  <a:lnTo>
                    <a:pt x="236054" y="11811"/>
                  </a:lnTo>
                  <a:lnTo>
                    <a:pt x="224256" y="11811"/>
                  </a:ln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47853" y="35407"/>
                  </a:lnTo>
                  <a:lnTo>
                    <a:pt x="247853" y="23609"/>
                  </a:lnTo>
                  <a:lnTo>
                    <a:pt x="247853" y="11811"/>
                  </a:lnTo>
                  <a:close/>
                </a:path>
                <a:path w="626110" h="47625">
                  <a:moveTo>
                    <a:pt x="259651" y="23609"/>
                  </a:moveTo>
                  <a:lnTo>
                    <a:pt x="247865" y="23609"/>
                  </a:lnTo>
                  <a:lnTo>
                    <a:pt x="247865" y="35407"/>
                  </a:lnTo>
                  <a:lnTo>
                    <a:pt x="247865" y="47205"/>
                  </a:lnTo>
                  <a:lnTo>
                    <a:pt x="259651" y="47205"/>
                  </a:lnTo>
                  <a:lnTo>
                    <a:pt x="259651" y="35407"/>
                  </a:lnTo>
                  <a:lnTo>
                    <a:pt x="259651" y="23609"/>
                  </a:lnTo>
                  <a:close/>
                </a:path>
                <a:path w="626110" h="47625">
                  <a:moveTo>
                    <a:pt x="271462" y="11811"/>
                  </a:moveTo>
                  <a:lnTo>
                    <a:pt x="259664" y="11811"/>
                  </a:lnTo>
                  <a:lnTo>
                    <a:pt x="259664" y="23609"/>
                  </a:lnTo>
                  <a:lnTo>
                    <a:pt x="259664" y="35407"/>
                  </a:lnTo>
                  <a:lnTo>
                    <a:pt x="259664" y="47205"/>
                  </a:lnTo>
                  <a:lnTo>
                    <a:pt x="271462" y="47205"/>
                  </a:lnTo>
                  <a:lnTo>
                    <a:pt x="271462" y="35407"/>
                  </a:lnTo>
                  <a:lnTo>
                    <a:pt x="271462" y="23609"/>
                  </a:lnTo>
                  <a:lnTo>
                    <a:pt x="271462" y="11811"/>
                  </a:lnTo>
                  <a:close/>
                </a:path>
                <a:path w="626110" h="47625">
                  <a:moveTo>
                    <a:pt x="306857" y="23609"/>
                  </a:moveTo>
                  <a:lnTo>
                    <a:pt x="295071" y="23609"/>
                  </a:lnTo>
                  <a:lnTo>
                    <a:pt x="283273" y="23609"/>
                  </a:lnTo>
                  <a:lnTo>
                    <a:pt x="283273" y="35407"/>
                  </a:lnTo>
                  <a:lnTo>
                    <a:pt x="283273" y="47205"/>
                  </a:lnTo>
                  <a:lnTo>
                    <a:pt x="295071" y="47205"/>
                  </a:lnTo>
                  <a:lnTo>
                    <a:pt x="306857" y="47205"/>
                  </a:lnTo>
                  <a:lnTo>
                    <a:pt x="306857" y="35407"/>
                  </a:lnTo>
                  <a:lnTo>
                    <a:pt x="306857" y="23609"/>
                  </a:lnTo>
                  <a:close/>
                </a:path>
                <a:path w="626110" h="47625">
                  <a:moveTo>
                    <a:pt x="330479" y="23609"/>
                  </a:moveTo>
                  <a:lnTo>
                    <a:pt x="318681" y="23609"/>
                  </a:lnTo>
                  <a:lnTo>
                    <a:pt x="318681" y="11811"/>
                  </a:lnTo>
                  <a:lnTo>
                    <a:pt x="306882" y="11811"/>
                  </a:lnTo>
                  <a:lnTo>
                    <a:pt x="306882" y="23609"/>
                  </a:lnTo>
                  <a:lnTo>
                    <a:pt x="306882" y="35407"/>
                  </a:lnTo>
                  <a:lnTo>
                    <a:pt x="318681" y="35407"/>
                  </a:lnTo>
                  <a:lnTo>
                    <a:pt x="318681" y="47205"/>
                  </a:lnTo>
                  <a:lnTo>
                    <a:pt x="330479" y="47205"/>
                  </a:lnTo>
                  <a:lnTo>
                    <a:pt x="330479" y="35407"/>
                  </a:lnTo>
                  <a:lnTo>
                    <a:pt x="330479" y="23609"/>
                  </a:lnTo>
                  <a:close/>
                </a:path>
                <a:path w="626110" h="47625">
                  <a:moveTo>
                    <a:pt x="354088" y="23609"/>
                  </a:moveTo>
                  <a:lnTo>
                    <a:pt x="342290" y="23609"/>
                  </a:lnTo>
                  <a:lnTo>
                    <a:pt x="342290" y="11811"/>
                  </a:lnTo>
                  <a:lnTo>
                    <a:pt x="330492" y="11811"/>
                  </a:lnTo>
                  <a:lnTo>
                    <a:pt x="330492" y="23609"/>
                  </a:lnTo>
                  <a:lnTo>
                    <a:pt x="330492" y="35407"/>
                  </a:lnTo>
                  <a:lnTo>
                    <a:pt x="330492" y="47205"/>
                  </a:lnTo>
                  <a:lnTo>
                    <a:pt x="342290" y="47205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54088" y="23609"/>
                  </a:lnTo>
                  <a:close/>
                </a:path>
                <a:path w="626110" h="47625">
                  <a:moveTo>
                    <a:pt x="365887" y="11811"/>
                  </a:moveTo>
                  <a:lnTo>
                    <a:pt x="354088" y="11811"/>
                  </a:lnTo>
                  <a:lnTo>
                    <a:pt x="354088" y="23609"/>
                  </a:lnTo>
                  <a:lnTo>
                    <a:pt x="365887" y="23609"/>
                  </a:lnTo>
                  <a:lnTo>
                    <a:pt x="365887" y="11811"/>
                  </a:lnTo>
                  <a:close/>
                </a:path>
                <a:path w="626110" h="47625">
                  <a:moveTo>
                    <a:pt x="389496" y="11811"/>
                  </a:moveTo>
                  <a:lnTo>
                    <a:pt x="377698" y="11811"/>
                  </a:lnTo>
                  <a:lnTo>
                    <a:pt x="377698" y="23609"/>
                  </a:lnTo>
                  <a:lnTo>
                    <a:pt x="389496" y="23609"/>
                  </a:lnTo>
                  <a:lnTo>
                    <a:pt x="389496" y="11811"/>
                  </a:lnTo>
                  <a:close/>
                </a:path>
                <a:path w="626110" h="47625">
                  <a:moveTo>
                    <a:pt x="401307" y="23609"/>
                  </a:move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01307" y="23609"/>
                  </a:lnTo>
                  <a:close/>
                </a:path>
                <a:path w="626110" h="47625">
                  <a:moveTo>
                    <a:pt x="448513" y="11811"/>
                  </a:moveTo>
                  <a:lnTo>
                    <a:pt x="436714" y="11811"/>
                  </a:lnTo>
                  <a:lnTo>
                    <a:pt x="436714" y="23609"/>
                  </a:lnTo>
                  <a:lnTo>
                    <a:pt x="424916" y="23609"/>
                  </a:lnTo>
                  <a:lnTo>
                    <a:pt x="424916" y="35407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48513" y="23609"/>
                  </a:lnTo>
                  <a:lnTo>
                    <a:pt x="448513" y="11811"/>
                  </a:lnTo>
                  <a:close/>
                </a:path>
                <a:path w="626110" h="47625">
                  <a:moveTo>
                    <a:pt x="483920" y="23609"/>
                  </a:moveTo>
                  <a:lnTo>
                    <a:pt x="472122" y="23609"/>
                  </a:lnTo>
                  <a:lnTo>
                    <a:pt x="472122" y="35407"/>
                  </a:lnTo>
                  <a:lnTo>
                    <a:pt x="483920" y="35407"/>
                  </a:lnTo>
                  <a:lnTo>
                    <a:pt x="483920" y="23609"/>
                  </a:lnTo>
                  <a:close/>
                </a:path>
                <a:path w="626110" h="47625">
                  <a:moveTo>
                    <a:pt x="507530" y="23609"/>
                  </a:moveTo>
                  <a:lnTo>
                    <a:pt x="495731" y="23609"/>
                  </a:lnTo>
                  <a:lnTo>
                    <a:pt x="495731" y="35407"/>
                  </a:lnTo>
                  <a:lnTo>
                    <a:pt x="507530" y="35407"/>
                  </a:lnTo>
                  <a:lnTo>
                    <a:pt x="507530" y="23609"/>
                  </a:lnTo>
                  <a:close/>
                </a:path>
                <a:path w="626110" h="47625">
                  <a:moveTo>
                    <a:pt x="519328" y="11811"/>
                  </a:moveTo>
                  <a:lnTo>
                    <a:pt x="507530" y="11811"/>
                  </a:lnTo>
                  <a:lnTo>
                    <a:pt x="507530" y="23609"/>
                  </a:lnTo>
                  <a:lnTo>
                    <a:pt x="519328" y="23609"/>
                  </a:lnTo>
                  <a:lnTo>
                    <a:pt x="519328" y="11811"/>
                  </a:lnTo>
                  <a:close/>
                </a:path>
                <a:path w="626110" h="47625">
                  <a:moveTo>
                    <a:pt x="519328" y="0"/>
                  </a:moveTo>
                  <a:lnTo>
                    <a:pt x="507530" y="0"/>
                  </a:lnTo>
                  <a:lnTo>
                    <a:pt x="507530" y="11798"/>
                  </a:lnTo>
                  <a:lnTo>
                    <a:pt x="519328" y="11798"/>
                  </a:lnTo>
                  <a:lnTo>
                    <a:pt x="519328" y="0"/>
                  </a:lnTo>
                  <a:close/>
                </a:path>
                <a:path w="626110" h="47625">
                  <a:moveTo>
                    <a:pt x="542937" y="11811"/>
                  </a:moveTo>
                  <a:lnTo>
                    <a:pt x="531139" y="11811"/>
                  </a:lnTo>
                  <a:lnTo>
                    <a:pt x="519341" y="11811"/>
                  </a:lnTo>
                  <a:lnTo>
                    <a:pt x="519341" y="23609"/>
                  </a:lnTo>
                  <a:lnTo>
                    <a:pt x="531139" y="23609"/>
                  </a:lnTo>
                  <a:lnTo>
                    <a:pt x="542937" y="23609"/>
                  </a:lnTo>
                  <a:lnTo>
                    <a:pt x="542937" y="11811"/>
                  </a:lnTo>
                  <a:close/>
                </a:path>
                <a:path w="626110" h="47625">
                  <a:moveTo>
                    <a:pt x="542937" y="0"/>
                  </a:moveTo>
                  <a:lnTo>
                    <a:pt x="531139" y="0"/>
                  </a:lnTo>
                  <a:lnTo>
                    <a:pt x="531139" y="11798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26110" h="47625">
                  <a:moveTo>
                    <a:pt x="578345" y="0"/>
                  </a:moveTo>
                  <a:lnTo>
                    <a:pt x="566547" y="0"/>
                  </a:lnTo>
                  <a:lnTo>
                    <a:pt x="554748" y="0"/>
                  </a:ln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26110" h="47625">
                  <a:moveTo>
                    <a:pt x="601954" y="23609"/>
                  </a:moveTo>
                  <a:lnTo>
                    <a:pt x="590156" y="23609"/>
                  </a:lnTo>
                  <a:lnTo>
                    <a:pt x="590156" y="35407"/>
                  </a:lnTo>
                  <a:lnTo>
                    <a:pt x="601954" y="35407"/>
                  </a:lnTo>
                  <a:lnTo>
                    <a:pt x="601954" y="23609"/>
                  </a:lnTo>
                  <a:close/>
                </a:path>
                <a:path w="626110" h="47625">
                  <a:moveTo>
                    <a:pt x="601954" y="0"/>
                  </a:moveTo>
                  <a:lnTo>
                    <a:pt x="590156" y="0"/>
                  </a:lnTo>
                  <a:lnTo>
                    <a:pt x="578358" y="0"/>
                  </a:lnTo>
                  <a:lnTo>
                    <a:pt x="578358" y="11798"/>
                  </a:lnTo>
                  <a:lnTo>
                    <a:pt x="590156" y="11798"/>
                  </a:lnTo>
                  <a:lnTo>
                    <a:pt x="601954" y="11798"/>
                  </a:lnTo>
                  <a:lnTo>
                    <a:pt x="601954" y="0"/>
                  </a:lnTo>
                  <a:close/>
                </a:path>
                <a:path w="626110" h="47625">
                  <a:moveTo>
                    <a:pt x="625563" y="0"/>
                  </a:moveTo>
                  <a:lnTo>
                    <a:pt x="613765" y="0"/>
                  </a:ln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25563" y="11798"/>
                  </a:lnTo>
                  <a:lnTo>
                    <a:pt x="62556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94843" y="5454205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10" h="47625">
                  <a:moveTo>
                    <a:pt x="11798" y="35420"/>
                  </a:moveTo>
                  <a:lnTo>
                    <a:pt x="0" y="35420"/>
                  </a:lnTo>
                  <a:lnTo>
                    <a:pt x="0" y="47218"/>
                  </a:lnTo>
                  <a:lnTo>
                    <a:pt x="11798" y="47218"/>
                  </a:lnTo>
                  <a:lnTo>
                    <a:pt x="11798" y="35420"/>
                  </a:lnTo>
                  <a:close/>
                </a:path>
                <a:path w="626110" h="47625">
                  <a:moveTo>
                    <a:pt x="11798" y="11811"/>
                  </a:moveTo>
                  <a:lnTo>
                    <a:pt x="0" y="11811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11798" y="23609"/>
                  </a:lnTo>
                  <a:lnTo>
                    <a:pt x="11798" y="11811"/>
                  </a:lnTo>
                  <a:close/>
                </a:path>
                <a:path w="626110" h="47625">
                  <a:moveTo>
                    <a:pt x="35394" y="11811"/>
                  </a:moveTo>
                  <a:lnTo>
                    <a:pt x="23596" y="11811"/>
                  </a:lnTo>
                  <a:lnTo>
                    <a:pt x="23596" y="23609"/>
                  </a:lnTo>
                  <a:lnTo>
                    <a:pt x="35394" y="23609"/>
                  </a:lnTo>
                  <a:lnTo>
                    <a:pt x="35394" y="11811"/>
                  </a:lnTo>
                  <a:close/>
                </a:path>
                <a:path w="626110" h="47625">
                  <a:moveTo>
                    <a:pt x="59004" y="35420"/>
                  </a:moveTo>
                  <a:lnTo>
                    <a:pt x="47205" y="35420"/>
                  </a:lnTo>
                  <a:lnTo>
                    <a:pt x="47205" y="47218"/>
                  </a:lnTo>
                  <a:lnTo>
                    <a:pt x="59004" y="47218"/>
                  </a:lnTo>
                  <a:lnTo>
                    <a:pt x="59004" y="35420"/>
                  </a:lnTo>
                  <a:close/>
                </a:path>
                <a:path w="626110" h="47625">
                  <a:moveTo>
                    <a:pt x="59004" y="11811"/>
                  </a:moveTo>
                  <a:lnTo>
                    <a:pt x="47205" y="11811"/>
                  </a:lnTo>
                  <a:lnTo>
                    <a:pt x="35407" y="11811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47205" y="23609"/>
                  </a:lnTo>
                  <a:lnTo>
                    <a:pt x="59004" y="23609"/>
                  </a:lnTo>
                  <a:lnTo>
                    <a:pt x="59004" y="11811"/>
                  </a:lnTo>
                  <a:close/>
                </a:path>
                <a:path w="626110" h="47625">
                  <a:moveTo>
                    <a:pt x="82613" y="35420"/>
                  </a:moveTo>
                  <a:lnTo>
                    <a:pt x="70815" y="35420"/>
                  </a:lnTo>
                  <a:lnTo>
                    <a:pt x="70815" y="47218"/>
                  </a:lnTo>
                  <a:lnTo>
                    <a:pt x="82613" y="47218"/>
                  </a:lnTo>
                  <a:lnTo>
                    <a:pt x="82613" y="35420"/>
                  </a:lnTo>
                  <a:close/>
                </a:path>
                <a:path w="626110" h="47625">
                  <a:moveTo>
                    <a:pt x="94411" y="11811"/>
                  </a:moveTo>
                  <a:lnTo>
                    <a:pt x="82613" y="11811"/>
                  </a:lnTo>
                  <a:lnTo>
                    <a:pt x="70815" y="11811"/>
                  </a:lnTo>
                  <a:lnTo>
                    <a:pt x="59016" y="11811"/>
                  </a:ln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70815" y="23609"/>
                  </a:lnTo>
                  <a:lnTo>
                    <a:pt x="82613" y="23609"/>
                  </a:lnTo>
                  <a:lnTo>
                    <a:pt x="82613" y="35407"/>
                  </a:lnTo>
                  <a:lnTo>
                    <a:pt x="94411" y="35407"/>
                  </a:lnTo>
                  <a:lnTo>
                    <a:pt x="94411" y="23609"/>
                  </a:lnTo>
                  <a:lnTo>
                    <a:pt x="94411" y="11811"/>
                  </a:lnTo>
                  <a:close/>
                </a:path>
                <a:path w="626110" h="47625">
                  <a:moveTo>
                    <a:pt x="106222" y="35420"/>
                  </a:moveTo>
                  <a:lnTo>
                    <a:pt x="94424" y="35420"/>
                  </a:lnTo>
                  <a:lnTo>
                    <a:pt x="94424" y="47218"/>
                  </a:lnTo>
                  <a:lnTo>
                    <a:pt x="106222" y="47218"/>
                  </a:lnTo>
                  <a:lnTo>
                    <a:pt x="106222" y="35420"/>
                  </a:lnTo>
                  <a:close/>
                </a:path>
                <a:path w="626110" h="47625">
                  <a:moveTo>
                    <a:pt x="129806" y="11811"/>
                  </a:moveTo>
                  <a:lnTo>
                    <a:pt x="118021" y="11811"/>
                  </a:lnTo>
                  <a:lnTo>
                    <a:pt x="106222" y="11811"/>
                  </a:lnTo>
                  <a:lnTo>
                    <a:pt x="106222" y="23609"/>
                  </a:lnTo>
                  <a:lnTo>
                    <a:pt x="118021" y="23609"/>
                  </a:lnTo>
                  <a:lnTo>
                    <a:pt x="129806" y="23609"/>
                  </a:lnTo>
                  <a:lnTo>
                    <a:pt x="129806" y="11811"/>
                  </a:lnTo>
                  <a:close/>
                </a:path>
                <a:path w="626110" h="47625">
                  <a:moveTo>
                    <a:pt x="141617" y="35420"/>
                  </a:moveTo>
                  <a:lnTo>
                    <a:pt x="129832" y="35420"/>
                  </a:lnTo>
                  <a:lnTo>
                    <a:pt x="129832" y="47218"/>
                  </a:lnTo>
                  <a:lnTo>
                    <a:pt x="141617" y="47218"/>
                  </a:lnTo>
                  <a:lnTo>
                    <a:pt x="141617" y="35420"/>
                  </a:lnTo>
                  <a:close/>
                </a:path>
                <a:path w="626110" h="47625">
                  <a:moveTo>
                    <a:pt x="141617" y="23609"/>
                  </a:moveTo>
                  <a:lnTo>
                    <a:pt x="129832" y="23609"/>
                  </a:lnTo>
                  <a:lnTo>
                    <a:pt x="129832" y="35407"/>
                  </a:lnTo>
                  <a:lnTo>
                    <a:pt x="141617" y="35407"/>
                  </a:lnTo>
                  <a:lnTo>
                    <a:pt x="141617" y="23609"/>
                  </a:lnTo>
                  <a:close/>
                </a:path>
                <a:path w="626110" h="47625">
                  <a:moveTo>
                    <a:pt x="153428" y="35420"/>
                  </a:moveTo>
                  <a:lnTo>
                    <a:pt x="141630" y="35420"/>
                  </a:lnTo>
                  <a:lnTo>
                    <a:pt x="141630" y="47218"/>
                  </a:lnTo>
                  <a:lnTo>
                    <a:pt x="153428" y="47218"/>
                  </a:lnTo>
                  <a:lnTo>
                    <a:pt x="153428" y="35420"/>
                  </a:lnTo>
                  <a:close/>
                </a:path>
                <a:path w="626110" h="47625">
                  <a:moveTo>
                    <a:pt x="153428" y="11811"/>
                  </a:moveTo>
                  <a:lnTo>
                    <a:pt x="141630" y="11811"/>
                  </a:lnTo>
                  <a:lnTo>
                    <a:pt x="141630" y="23609"/>
                  </a:lnTo>
                  <a:lnTo>
                    <a:pt x="153428" y="23609"/>
                  </a:lnTo>
                  <a:lnTo>
                    <a:pt x="153428" y="11811"/>
                  </a:lnTo>
                  <a:close/>
                </a:path>
                <a:path w="626110" h="47625">
                  <a:moveTo>
                    <a:pt x="165239" y="23609"/>
                  </a:move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65239" y="23609"/>
                  </a:lnTo>
                  <a:close/>
                </a:path>
                <a:path w="626110" h="47625">
                  <a:moveTo>
                    <a:pt x="177025" y="35420"/>
                  </a:moveTo>
                  <a:lnTo>
                    <a:pt x="165239" y="35420"/>
                  </a:lnTo>
                  <a:lnTo>
                    <a:pt x="153441" y="35420"/>
                  </a:lnTo>
                  <a:lnTo>
                    <a:pt x="153441" y="47218"/>
                  </a:lnTo>
                  <a:lnTo>
                    <a:pt x="165239" y="47218"/>
                  </a:lnTo>
                  <a:lnTo>
                    <a:pt x="177025" y="47218"/>
                  </a:lnTo>
                  <a:lnTo>
                    <a:pt x="177025" y="35420"/>
                  </a:lnTo>
                  <a:close/>
                </a:path>
                <a:path w="626110" h="47625">
                  <a:moveTo>
                    <a:pt x="188836" y="11811"/>
                  </a:moveTo>
                  <a:lnTo>
                    <a:pt x="177038" y="11811"/>
                  </a:lnTo>
                  <a:lnTo>
                    <a:pt x="177038" y="23609"/>
                  </a:lnTo>
                  <a:lnTo>
                    <a:pt x="188836" y="23609"/>
                  </a:lnTo>
                  <a:lnTo>
                    <a:pt x="188836" y="11811"/>
                  </a:lnTo>
                  <a:close/>
                </a:path>
                <a:path w="626110" h="47625">
                  <a:moveTo>
                    <a:pt x="200647" y="11811"/>
                  </a:moveTo>
                  <a:lnTo>
                    <a:pt x="188849" y="11811"/>
                  </a:lnTo>
                  <a:lnTo>
                    <a:pt x="188849" y="23609"/>
                  </a:lnTo>
                  <a:lnTo>
                    <a:pt x="200647" y="23609"/>
                  </a:lnTo>
                  <a:lnTo>
                    <a:pt x="200647" y="11811"/>
                  </a:lnTo>
                  <a:close/>
                </a:path>
                <a:path w="626110" h="47625">
                  <a:moveTo>
                    <a:pt x="212432" y="35420"/>
                  </a:moveTo>
                  <a:lnTo>
                    <a:pt x="200647" y="35420"/>
                  </a:lnTo>
                  <a:lnTo>
                    <a:pt x="200647" y="47218"/>
                  </a:lnTo>
                  <a:lnTo>
                    <a:pt x="212432" y="47218"/>
                  </a:lnTo>
                  <a:lnTo>
                    <a:pt x="212432" y="35420"/>
                  </a:lnTo>
                  <a:close/>
                </a:path>
                <a:path w="626110" h="47625">
                  <a:moveTo>
                    <a:pt x="224243" y="23609"/>
                  </a:move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close/>
                </a:path>
                <a:path w="626110" h="47625">
                  <a:moveTo>
                    <a:pt x="247853" y="35420"/>
                  </a:moveTo>
                  <a:lnTo>
                    <a:pt x="236054" y="35420"/>
                  </a:lnTo>
                  <a:lnTo>
                    <a:pt x="224256" y="35420"/>
                  </a:lnTo>
                  <a:lnTo>
                    <a:pt x="224256" y="47218"/>
                  </a:lnTo>
                  <a:lnTo>
                    <a:pt x="236054" y="47218"/>
                  </a:lnTo>
                  <a:lnTo>
                    <a:pt x="247853" y="47218"/>
                  </a:lnTo>
                  <a:lnTo>
                    <a:pt x="247853" y="35420"/>
                  </a:lnTo>
                  <a:close/>
                </a:path>
                <a:path w="626110" h="47625">
                  <a:moveTo>
                    <a:pt x="247853" y="11811"/>
                  </a:moveTo>
                  <a:lnTo>
                    <a:pt x="236054" y="11811"/>
                  </a:lnTo>
                  <a:lnTo>
                    <a:pt x="224256" y="11811"/>
                  </a:lnTo>
                  <a:lnTo>
                    <a:pt x="224256" y="23609"/>
                  </a:lnTo>
                  <a:lnTo>
                    <a:pt x="236054" y="23609"/>
                  </a:lnTo>
                  <a:lnTo>
                    <a:pt x="236054" y="35407"/>
                  </a:lnTo>
                  <a:lnTo>
                    <a:pt x="247853" y="35407"/>
                  </a:lnTo>
                  <a:lnTo>
                    <a:pt x="247853" y="23609"/>
                  </a:lnTo>
                  <a:lnTo>
                    <a:pt x="247853" y="11811"/>
                  </a:lnTo>
                  <a:close/>
                </a:path>
                <a:path w="626110" h="47625">
                  <a:moveTo>
                    <a:pt x="259651" y="11811"/>
                  </a:moveTo>
                  <a:lnTo>
                    <a:pt x="247865" y="11811"/>
                  </a:lnTo>
                  <a:lnTo>
                    <a:pt x="247865" y="23609"/>
                  </a:lnTo>
                  <a:lnTo>
                    <a:pt x="259651" y="23609"/>
                  </a:lnTo>
                  <a:lnTo>
                    <a:pt x="259651" y="11811"/>
                  </a:lnTo>
                  <a:close/>
                </a:path>
                <a:path w="626110" h="47625">
                  <a:moveTo>
                    <a:pt x="271462" y="35420"/>
                  </a:moveTo>
                  <a:lnTo>
                    <a:pt x="259664" y="35420"/>
                  </a:lnTo>
                  <a:lnTo>
                    <a:pt x="259664" y="47218"/>
                  </a:lnTo>
                  <a:lnTo>
                    <a:pt x="271462" y="47218"/>
                  </a:lnTo>
                  <a:lnTo>
                    <a:pt x="271462" y="35420"/>
                  </a:lnTo>
                  <a:close/>
                </a:path>
                <a:path w="626110" h="47625">
                  <a:moveTo>
                    <a:pt x="306857" y="35420"/>
                  </a:moveTo>
                  <a:lnTo>
                    <a:pt x="295071" y="35420"/>
                  </a:lnTo>
                  <a:lnTo>
                    <a:pt x="283273" y="35420"/>
                  </a:lnTo>
                  <a:lnTo>
                    <a:pt x="271475" y="35420"/>
                  </a:lnTo>
                  <a:lnTo>
                    <a:pt x="271475" y="47218"/>
                  </a:lnTo>
                  <a:lnTo>
                    <a:pt x="283273" y="47218"/>
                  </a:lnTo>
                  <a:lnTo>
                    <a:pt x="295071" y="47218"/>
                  </a:lnTo>
                  <a:lnTo>
                    <a:pt x="306857" y="47218"/>
                  </a:lnTo>
                  <a:lnTo>
                    <a:pt x="306857" y="35420"/>
                  </a:lnTo>
                  <a:close/>
                </a:path>
                <a:path w="626110" h="47625">
                  <a:moveTo>
                    <a:pt x="306857" y="11811"/>
                  </a:moveTo>
                  <a:lnTo>
                    <a:pt x="295071" y="11811"/>
                  </a:lnTo>
                  <a:lnTo>
                    <a:pt x="295071" y="23609"/>
                  </a:lnTo>
                  <a:lnTo>
                    <a:pt x="306857" y="23609"/>
                  </a:lnTo>
                  <a:lnTo>
                    <a:pt x="306857" y="11811"/>
                  </a:lnTo>
                  <a:close/>
                </a:path>
                <a:path w="626110" h="47625">
                  <a:moveTo>
                    <a:pt x="318681" y="35420"/>
                  </a:moveTo>
                  <a:lnTo>
                    <a:pt x="306882" y="35420"/>
                  </a:lnTo>
                  <a:lnTo>
                    <a:pt x="306882" y="47218"/>
                  </a:lnTo>
                  <a:lnTo>
                    <a:pt x="318681" y="47218"/>
                  </a:lnTo>
                  <a:lnTo>
                    <a:pt x="318681" y="35420"/>
                  </a:lnTo>
                  <a:close/>
                </a:path>
                <a:path w="626110" h="47625">
                  <a:moveTo>
                    <a:pt x="318681" y="11811"/>
                  </a:moveTo>
                  <a:lnTo>
                    <a:pt x="306882" y="11811"/>
                  </a:lnTo>
                  <a:lnTo>
                    <a:pt x="306882" y="23609"/>
                  </a:lnTo>
                  <a:lnTo>
                    <a:pt x="318681" y="23609"/>
                  </a:lnTo>
                  <a:lnTo>
                    <a:pt x="318681" y="11811"/>
                  </a:lnTo>
                  <a:close/>
                </a:path>
                <a:path w="626110" h="47625">
                  <a:moveTo>
                    <a:pt x="342290" y="11811"/>
                  </a:moveTo>
                  <a:lnTo>
                    <a:pt x="330492" y="11811"/>
                  </a:lnTo>
                  <a:lnTo>
                    <a:pt x="330492" y="23609"/>
                  </a:lnTo>
                  <a:lnTo>
                    <a:pt x="342290" y="23609"/>
                  </a:lnTo>
                  <a:lnTo>
                    <a:pt x="342290" y="11811"/>
                  </a:lnTo>
                  <a:close/>
                </a:path>
                <a:path w="626110" h="47625">
                  <a:moveTo>
                    <a:pt x="342290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42290" y="11798"/>
                  </a:lnTo>
                  <a:lnTo>
                    <a:pt x="342290" y="0"/>
                  </a:lnTo>
                  <a:close/>
                </a:path>
                <a:path w="626110" h="47625">
                  <a:moveTo>
                    <a:pt x="365887" y="11811"/>
                  </a:moveTo>
                  <a:lnTo>
                    <a:pt x="354088" y="11811"/>
                  </a:lnTo>
                  <a:lnTo>
                    <a:pt x="354088" y="23609"/>
                  </a:lnTo>
                  <a:lnTo>
                    <a:pt x="365887" y="23609"/>
                  </a:lnTo>
                  <a:lnTo>
                    <a:pt x="365887" y="11811"/>
                  </a:lnTo>
                  <a:close/>
                </a:path>
                <a:path w="626110" h="47625">
                  <a:moveTo>
                    <a:pt x="365887" y="0"/>
                  </a:moveTo>
                  <a:lnTo>
                    <a:pt x="354088" y="0"/>
                  </a:lnTo>
                  <a:lnTo>
                    <a:pt x="354088" y="11798"/>
                  </a:lnTo>
                  <a:lnTo>
                    <a:pt x="365887" y="11798"/>
                  </a:lnTo>
                  <a:lnTo>
                    <a:pt x="365887" y="0"/>
                  </a:lnTo>
                  <a:close/>
                </a:path>
                <a:path w="626110" h="47625">
                  <a:moveTo>
                    <a:pt x="389496" y="11811"/>
                  </a:moveTo>
                  <a:lnTo>
                    <a:pt x="377698" y="11811"/>
                  </a:lnTo>
                  <a:lnTo>
                    <a:pt x="377698" y="23609"/>
                  </a:lnTo>
                  <a:lnTo>
                    <a:pt x="389496" y="23609"/>
                  </a:lnTo>
                  <a:lnTo>
                    <a:pt x="389496" y="11811"/>
                  </a:lnTo>
                  <a:close/>
                </a:path>
                <a:path w="626110" h="47625">
                  <a:moveTo>
                    <a:pt x="424903" y="11811"/>
                  </a:moveTo>
                  <a:lnTo>
                    <a:pt x="413105" y="11811"/>
                  </a:lnTo>
                  <a:lnTo>
                    <a:pt x="401307" y="11811"/>
                  </a:lnTo>
                  <a:lnTo>
                    <a:pt x="389509" y="11811"/>
                  </a:ln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01307" y="23609"/>
                  </a:lnTo>
                  <a:lnTo>
                    <a:pt x="413105" y="23609"/>
                  </a:lnTo>
                  <a:lnTo>
                    <a:pt x="424903" y="23609"/>
                  </a:lnTo>
                  <a:lnTo>
                    <a:pt x="424903" y="11811"/>
                  </a:lnTo>
                  <a:close/>
                </a:path>
                <a:path w="626110" h="47625">
                  <a:moveTo>
                    <a:pt x="436714" y="23609"/>
                  </a:moveTo>
                  <a:lnTo>
                    <a:pt x="424916" y="23609"/>
                  </a:lnTo>
                  <a:lnTo>
                    <a:pt x="424916" y="35407"/>
                  </a:lnTo>
                  <a:lnTo>
                    <a:pt x="436714" y="35407"/>
                  </a:lnTo>
                  <a:lnTo>
                    <a:pt x="436714" y="23609"/>
                  </a:lnTo>
                  <a:close/>
                </a:path>
                <a:path w="626110" h="47625">
                  <a:moveTo>
                    <a:pt x="448513" y="11811"/>
                  </a:moveTo>
                  <a:lnTo>
                    <a:pt x="436714" y="11811"/>
                  </a:lnTo>
                  <a:lnTo>
                    <a:pt x="436714" y="23609"/>
                  </a:lnTo>
                  <a:lnTo>
                    <a:pt x="448513" y="23609"/>
                  </a:lnTo>
                  <a:lnTo>
                    <a:pt x="448513" y="11811"/>
                  </a:lnTo>
                  <a:close/>
                </a:path>
                <a:path w="626110" h="47625">
                  <a:moveTo>
                    <a:pt x="483920" y="11811"/>
                  </a:moveTo>
                  <a:lnTo>
                    <a:pt x="472122" y="11811"/>
                  </a:lnTo>
                  <a:lnTo>
                    <a:pt x="472122" y="23609"/>
                  </a:lnTo>
                  <a:lnTo>
                    <a:pt x="460324" y="23609"/>
                  </a:lnTo>
                  <a:lnTo>
                    <a:pt x="460324" y="35407"/>
                  </a:lnTo>
                  <a:lnTo>
                    <a:pt x="472122" y="35407"/>
                  </a:lnTo>
                  <a:lnTo>
                    <a:pt x="483920" y="35407"/>
                  </a:lnTo>
                  <a:lnTo>
                    <a:pt x="483920" y="23609"/>
                  </a:lnTo>
                  <a:lnTo>
                    <a:pt x="483920" y="11811"/>
                  </a:lnTo>
                  <a:close/>
                </a:path>
                <a:path w="626110" h="47625">
                  <a:moveTo>
                    <a:pt x="495731" y="0"/>
                  </a:move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495731" y="0"/>
                  </a:lnTo>
                  <a:close/>
                </a:path>
                <a:path w="626110" h="47625">
                  <a:moveTo>
                    <a:pt x="507530" y="23609"/>
                  </a:moveTo>
                  <a:lnTo>
                    <a:pt x="495731" y="23609"/>
                  </a:ln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507530" y="35407"/>
                  </a:lnTo>
                  <a:lnTo>
                    <a:pt x="507530" y="23609"/>
                  </a:lnTo>
                  <a:close/>
                </a:path>
                <a:path w="626110" h="47625">
                  <a:moveTo>
                    <a:pt x="519328" y="11811"/>
                  </a:moveTo>
                  <a:lnTo>
                    <a:pt x="507530" y="11811"/>
                  </a:lnTo>
                  <a:lnTo>
                    <a:pt x="507530" y="23609"/>
                  </a:lnTo>
                  <a:lnTo>
                    <a:pt x="519328" y="23609"/>
                  </a:lnTo>
                  <a:lnTo>
                    <a:pt x="519328" y="11811"/>
                  </a:lnTo>
                  <a:close/>
                </a:path>
                <a:path w="626110" h="47625">
                  <a:moveTo>
                    <a:pt x="542937" y="23609"/>
                  </a:moveTo>
                  <a:lnTo>
                    <a:pt x="531139" y="23609"/>
                  </a:lnTo>
                  <a:lnTo>
                    <a:pt x="531139" y="35407"/>
                  </a:lnTo>
                  <a:lnTo>
                    <a:pt x="542937" y="35407"/>
                  </a:lnTo>
                  <a:lnTo>
                    <a:pt x="542937" y="23609"/>
                  </a:lnTo>
                  <a:close/>
                </a:path>
                <a:path w="626110" h="47625">
                  <a:moveTo>
                    <a:pt x="542937" y="0"/>
                  </a:moveTo>
                  <a:lnTo>
                    <a:pt x="531139" y="0"/>
                  </a:lnTo>
                  <a:lnTo>
                    <a:pt x="519341" y="0"/>
                  </a:lnTo>
                  <a:lnTo>
                    <a:pt x="519341" y="11798"/>
                  </a:lnTo>
                  <a:lnTo>
                    <a:pt x="531139" y="11798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26110" h="47625">
                  <a:moveTo>
                    <a:pt x="554748" y="23609"/>
                  </a:moveTo>
                  <a:lnTo>
                    <a:pt x="542950" y="23609"/>
                  </a:lnTo>
                  <a:lnTo>
                    <a:pt x="542950" y="35407"/>
                  </a:lnTo>
                  <a:lnTo>
                    <a:pt x="554748" y="35407"/>
                  </a:lnTo>
                  <a:lnTo>
                    <a:pt x="554748" y="23609"/>
                  </a:lnTo>
                  <a:close/>
                </a:path>
                <a:path w="626110" h="47625">
                  <a:moveTo>
                    <a:pt x="554748" y="0"/>
                  </a:move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54748" y="0"/>
                  </a:lnTo>
                  <a:close/>
                </a:path>
                <a:path w="626110" h="47625">
                  <a:moveTo>
                    <a:pt x="578345" y="11811"/>
                  </a:moveTo>
                  <a:lnTo>
                    <a:pt x="566547" y="11811"/>
                  </a:lnTo>
                  <a:lnTo>
                    <a:pt x="566547" y="23609"/>
                  </a:lnTo>
                  <a:lnTo>
                    <a:pt x="578345" y="23609"/>
                  </a:lnTo>
                  <a:lnTo>
                    <a:pt x="578345" y="11811"/>
                  </a:lnTo>
                  <a:close/>
                </a:path>
                <a:path w="626110" h="47625">
                  <a:moveTo>
                    <a:pt x="590156" y="11811"/>
                  </a:moveTo>
                  <a:lnTo>
                    <a:pt x="578358" y="11811"/>
                  </a:lnTo>
                  <a:lnTo>
                    <a:pt x="578358" y="23609"/>
                  </a:lnTo>
                  <a:lnTo>
                    <a:pt x="590156" y="23609"/>
                  </a:lnTo>
                  <a:lnTo>
                    <a:pt x="590156" y="11811"/>
                  </a:lnTo>
                  <a:close/>
                </a:path>
                <a:path w="626110" h="47625">
                  <a:moveTo>
                    <a:pt x="601954" y="23609"/>
                  </a:moveTo>
                  <a:lnTo>
                    <a:pt x="590156" y="23609"/>
                  </a:lnTo>
                  <a:lnTo>
                    <a:pt x="590156" y="35407"/>
                  </a:lnTo>
                  <a:lnTo>
                    <a:pt x="601954" y="35407"/>
                  </a:lnTo>
                  <a:lnTo>
                    <a:pt x="601954" y="23609"/>
                  </a:lnTo>
                  <a:close/>
                </a:path>
                <a:path w="626110" h="47625">
                  <a:moveTo>
                    <a:pt x="625563" y="23609"/>
                  </a:moveTo>
                  <a:lnTo>
                    <a:pt x="613765" y="23609"/>
                  </a:lnTo>
                  <a:lnTo>
                    <a:pt x="601967" y="23609"/>
                  </a:lnTo>
                  <a:lnTo>
                    <a:pt x="601967" y="35407"/>
                  </a:lnTo>
                  <a:lnTo>
                    <a:pt x="613765" y="35407"/>
                  </a:lnTo>
                  <a:lnTo>
                    <a:pt x="625563" y="35407"/>
                  </a:lnTo>
                  <a:lnTo>
                    <a:pt x="625563" y="23609"/>
                  </a:lnTo>
                  <a:close/>
                </a:path>
                <a:path w="626110" h="47625">
                  <a:moveTo>
                    <a:pt x="625563" y="0"/>
                  </a:moveTo>
                  <a:lnTo>
                    <a:pt x="613765" y="0"/>
                  </a:ln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25563" y="11798"/>
                  </a:lnTo>
                  <a:lnTo>
                    <a:pt x="62556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94843" y="5489625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10" h="35560">
                  <a:moveTo>
                    <a:pt x="35394" y="11798"/>
                  </a:moveTo>
                  <a:lnTo>
                    <a:pt x="23596" y="11798"/>
                  </a:lnTo>
                  <a:lnTo>
                    <a:pt x="23596" y="23596"/>
                  </a:lnTo>
                  <a:lnTo>
                    <a:pt x="11798" y="23596"/>
                  </a:lnTo>
                  <a:lnTo>
                    <a:pt x="0" y="23596"/>
                  </a:lnTo>
                  <a:lnTo>
                    <a:pt x="0" y="35394"/>
                  </a:lnTo>
                  <a:lnTo>
                    <a:pt x="11798" y="35394"/>
                  </a:lnTo>
                  <a:lnTo>
                    <a:pt x="23596" y="35394"/>
                  </a:lnTo>
                  <a:lnTo>
                    <a:pt x="35394" y="35394"/>
                  </a:lnTo>
                  <a:lnTo>
                    <a:pt x="35394" y="23596"/>
                  </a:lnTo>
                  <a:lnTo>
                    <a:pt x="35394" y="11798"/>
                  </a:lnTo>
                  <a:close/>
                </a:path>
                <a:path w="626110" h="35560">
                  <a:moveTo>
                    <a:pt x="59004" y="11798"/>
                  </a:moveTo>
                  <a:lnTo>
                    <a:pt x="47205" y="11798"/>
                  </a:lnTo>
                  <a:lnTo>
                    <a:pt x="35407" y="11798"/>
                  </a:lnTo>
                  <a:lnTo>
                    <a:pt x="35407" y="23596"/>
                  </a:lnTo>
                  <a:lnTo>
                    <a:pt x="47205" y="23596"/>
                  </a:lnTo>
                  <a:lnTo>
                    <a:pt x="59004" y="23596"/>
                  </a:lnTo>
                  <a:lnTo>
                    <a:pt x="59004" y="11798"/>
                  </a:lnTo>
                  <a:close/>
                </a:path>
                <a:path w="626110" h="35560">
                  <a:moveTo>
                    <a:pt x="70815" y="11798"/>
                  </a:moveTo>
                  <a:lnTo>
                    <a:pt x="59016" y="11798"/>
                  </a:lnTo>
                  <a:lnTo>
                    <a:pt x="59016" y="23596"/>
                  </a:lnTo>
                  <a:lnTo>
                    <a:pt x="70815" y="23596"/>
                  </a:lnTo>
                  <a:lnTo>
                    <a:pt x="70815" y="11798"/>
                  </a:lnTo>
                  <a:close/>
                </a:path>
                <a:path w="626110" h="35560">
                  <a:moveTo>
                    <a:pt x="82613" y="23596"/>
                  </a:moveTo>
                  <a:lnTo>
                    <a:pt x="70815" y="23596"/>
                  </a:lnTo>
                  <a:lnTo>
                    <a:pt x="70815" y="35394"/>
                  </a:lnTo>
                  <a:lnTo>
                    <a:pt x="82613" y="35394"/>
                  </a:lnTo>
                  <a:lnTo>
                    <a:pt x="82613" y="23596"/>
                  </a:lnTo>
                  <a:close/>
                </a:path>
                <a:path w="626110" h="35560">
                  <a:moveTo>
                    <a:pt x="94411" y="11798"/>
                  </a:moveTo>
                  <a:lnTo>
                    <a:pt x="82613" y="11798"/>
                  </a:lnTo>
                  <a:lnTo>
                    <a:pt x="82613" y="23596"/>
                  </a:lnTo>
                  <a:lnTo>
                    <a:pt x="94411" y="23596"/>
                  </a:lnTo>
                  <a:lnTo>
                    <a:pt x="94411" y="11798"/>
                  </a:lnTo>
                  <a:close/>
                </a:path>
                <a:path w="626110" h="35560">
                  <a:moveTo>
                    <a:pt x="129806" y="11798"/>
                  </a:moveTo>
                  <a:lnTo>
                    <a:pt x="118021" y="11798"/>
                  </a:lnTo>
                  <a:lnTo>
                    <a:pt x="106222" y="11798"/>
                  </a:lnTo>
                  <a:lnTo>
                    <a:pt x="106222" y="23596"/>
                  </a:lnTo>
                  <a:lnTo>
                    <a:pt x="118021" y="23596"/>
                  </a:lnTo>
                  <a:lnTo>
                    <a:pt x="118021" y="35394"/>
                  </a:lnTo>
                  <a:lnTo>
                    <a:pt x="129806" y="35394"/>
                  </a:lnTo>
                  <a:lnTo>
                    <a:pt x="129806" y="23596"/>
                  </a:lnTo>
                  <a:lnTo>
                    <a:pt x="129806" y="11798"/>
                  </a:lnTo>
                  <a:close/>
                </a:path>
                <a:path w="626110" h="35560">
                  <a:moveTo>
                    <a:pt x="141617" y="23596"/>
                  </a:moveTo>
                  <a:lnTo>
                    <a:pt x="129832" y="23596"/>
                  </a:lnTo>
                  <a:lnTo>
                    <a:pt x="129832" y="35394"/>
                  </a:lnTo>
                  <a:lnTo>
                    <a:pt x="141617" y="35394"/>
                  </a:lnTo>
                  <a:lnTo>
                    <a:pt x="141617" y="23596"/>
                  </a:lnTo>
                  <a:close/>
                </a:path>
                <a:path w="626110" h="35560">
                  <a:moveTo>
                    <a:pt x="153428" y="11798"/>
                  </a:moveTo>
                  <a:lnTo>
                    <a:pt x="141630" y="11798"/>
                  </a:lnTo>
                  <a:lnTo>
                    <a:pt x="141630" y="23596"/>
                  </a:lnTo>
                  <a:lnTo>
                    <a:pt x="153428" y="23596"/>
                  </a:lnTo>
                  <a:lnTo>
                    <a:pt x="153428" y="11798"/>
                  </a:lnTo>
                  <a:close/>
                </a:path>
                <a:path w="626110" h="35560">
                  <a:moveTo>
                    <a:pt x="177025" y="11798"/>
                  </a:moveTo>
                  <a:lnTo>
                    <a:pt x="165239" y="11798"/>
                  </a:lnTo>
                  <a:lnTo>
                    <a:pt x="165239" y="23596"/>
                  </a:lnTo>
                  <a:lnTo>
                    <a:pt x="153441" y="23596"/>
                  </a:lnTo>
                  <a:lnTo>
                    <a:pt x="153441" y="35394"/>
                  </a:lnTo>
                  <a:lnTo>
                    <a:pt x="165239" y="35394"/>
                  </a:lnTo>
                  <a:lnTo>
                    <a:pt x="177025" y="35394"/>
                  </a:lnTo>
                  <a:lnTo>
                    <a:pt x="177025" y="23596"/>
                  </a:lnTo>
                  <a:lnTo>
                    <a:pt x="177025" y="11798"/>
                  </a:lnTo>
                  <a:close/>
                </a:path>
                <a:path w="626110" h="35560">
                  <a:moveTo>
                    <a:pt x="188836" y="23596"/>
                  </a:moveTo>
                  <a:lnTo>
                    <a:pt x="177038" y="23596"/>
                  </a:lnTo>
                  <a:lnTo>
                    <a:pt x="177038" y="35394"/>
                  </a:lnTo>
                  <a:lnTo>
                    <a:pt x="188836" y="35394"/>
                  </a:lnTo>
                  <a:lnTo>
                    <a:pt x="188836" y="23596"/>
                  </a:lnTo>
                  <a:close/>
                </a:path>
                <a:path w="626110" h="35560">
                  <a:moveTo>
                    <a:pt x="212432" y="23596"/>
                  </a:moveTo>
                  <a:lnTo>
                    <a:pt x="200647" y="23596"/>
                  </a:lnTo>
                  <a:lnTo>
                    <a:pt x="188849" y="23596"/>
                  </a:lnTo>
                  <a:lnTo>
                    <a:pt x="188849" y="35394"/>
                  </a:lnTo>
                  <a:lnTo>
                    <a:pt x="200647" y="35394"/>
                  </a:lnTo>
                  <a:lnTo>
                    <a:pt x="212432" y="35394"/>
                  </a:lnTo>
                  <a:lnTo>
                    <a:pt x="212432" y="23596"/>
                  </a:lnTo>
                  <a:close/>
                </a:path>
                <a:path w="626110" h="35560">
                  <a:moveTo>
                    <a:pt x="224243" y="23596"/>
                  </a:moveTo>
                  <a:lnTo>
                    <a:pt x="212458" y="23596"/>
                  </a:lnTo>
                  <a:lnTo>
                    <a:pt x="212458" y="35394"/>
                  </a:lnTo>
                  <a:lnTo>
                    <a:pt x="224243" y="35394"/>
                  </a:lnTo>
                  <a:lnTo>
                    <a:pt x="224243" y="23596"/>
                  </a:lnTo>
                  <a:close/>
                </a:path>
                <a:path w="626110" h="35560">
                  <a:moveTo>
                    <a:pt x="247853" y="11798"/>
                  </a:moveTo>
                  <a:lnTo>
                    <a:pt x="236054" y="11798"/>
                  </a:lnTo>
                  <a:lnTo>
                    <a:pt x="236054" y="23596"/>
                  </a:lnTo>
                  <a:lnTo>
                    <a:pt x="236054" y="35394"/>
                  </a:lnTo>
                  <a:lnTo>
                    <a:pt x="247853" y="35394"/>
                  </a:lnTo>
                  <a:lnTo>
                    <a:pt x="247853" y="23596"/>
                  </a:lnTo>
                  <a:lnTo>
                    <a:pt x="247853" y="11798"/>
                  </a:lnTo>
                  <a:close/>
                </a:path>
                <a:path w="626110" h="35560">
                  <a:moveTo>
                    <a:pt x="271462" y="23596"/>
                  </a:moveTo>
                  <a:lnTo>
                    <a:pt x="259664" y="23596"/>
                  </a:lnTo>
                  <a:lnTo>
                    <a:pt x="259664" y="35394"/>
                  </a:lnTo>
                  <a:lnTo>
                    <a:pt x="271462" y="35394"/>
                  </a:lnTo>
                  <a:lnTo>
                    <a:pt x="271462" y="23596"/>
                  </a:lnTo>
                  <a:close/>
                </a:path>
                <a:path w="626110" h="35560">
                  <a:moveTo>
                    <a:pt x="283273" y="23596"/>
                  </a:moveTo>
                  <a:lnTo>
                    <a:pt x="271475" y="23596"/>
                  </a:lnTo>
                  <a:lnTo>
                    <a:pt x="271475" y="35394"/>
                  </a:lnTo>
                  <a:lnTo>
                    <a:pt x="283273" y="35394"/>
                  </a:lnTo>
                  <a:lnTo>
                    <a:pt x="283273" y="23596"/>
                  </a:lnTo>
                  <a:close/>
                </a:path>
                <a:path w="626110" h="35560">
                  <a:moveTo>
                    <a:pt x="306857" y="11798"/>
                  </a:moveTo>
                  <a:lnTo>
                    <a:pt x="295071" y="11798"/>
                  </a:lnTo>
                  <a:lnTo>
                    <a:pt x="283273" y="11798"/>
                  </a:lnTo>
                  <a:lnTo>
                    <a:pt x="283273" y="23596"/>
                  </a:lnTo>
                  <a:lnTo>
                    <a:pt x="295071" y="23596"/>
                  </a:lnTo>
                  <a:lnTo>
                    <a:pt x="295071" y="35394"/>
                  </a:lnTo>
                  <a:lnTo>
                    <a:pt x="306857" y="35394"/>
                  </a:lnTo>
                  <a:lnTo>
                    <a:pt x="306857" y="23596"/>
                  </a:lnTo>
                  <a:lnTo>
                    <a:pt x="306857" y="11798"/>
                  </a:lnTo>
                  <a:close/>
                </a:path>
                <a:path w="626110" h="35560">
                  <a:moveTo>
                    <a:pt x="330479" y="0"/>
                  </a:moveTo>
                  <a:lnTo>
                    <a:pt x="318681" y="0"/>
                  </a:lnTo>
                  <a:lnTo>
                    <a:pt x="306882" y="0"/>
                  </a:lnTo>
                  <a:lnTo>
                    <a:pt x="306882" y="11798"/>
                  </a:lnTo>
                  <a:lnTo>
                    <a:pt x="306882" y="23596"/>
                  </a:lnTo>
                  <a:lnTo>
                    <a:pt x="306882" y="35394"/>
                  </a:lnTo>
                  <a:lnTo>
                    <a:pt x="318681" y="35394"/>
                  </a:lnTo>
                  <a:lnTo>
                    <a:pt x="330479" y="35394"/>
                  </a:lnTo>
                  <a:lnTo>
                    <a:pt x="330479" y="23596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26110" h="35560">
                  <a:moveTo>
                    <a:pt x="342290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30492" y="23596"/>
                  </a:lnTo>
                  <a:lnTo>
                    <a:pt x="342290" y="23596"/>
                  </a:lnTo>
                  <a:lnTo>
                    <a:pt x="342290" y="11798"/>
                  </a:lnTo>
                  <a:lnTo>
                    <a:pt x="342290" y="0"/>
                  </a:lnTo>
                  <a:close/>
                </a:path>
                <a:path w="626110" h="35560">
                  <a:moveTo>
                    <a:pt x="354088" y="23596"/>
                  </a:moveTo>
                  <a:lnTo>
                    <a:pt x="342290" y="23596"/>
                  </a:lnTo>
                  <a:lnTo>
                    <a:pt x="342290" y="35394"/>
                  </a:lnTo>
                  <a:lnTo>
                    <a:pt x="354088" y="35394"/>
                  </a:lnTo>
                  <a:lnTo>
                    <a:pt x="354088" y="23596"/>
                  </a:lnTo>
                  <a:close/>
                </a:path>
                <a:path w="626110" h="35560">
                  <a:moveTo>
                    <a:pt x="389496" y="0"/>
                  </a:moveTo>
                  <a:lnTo>
                    <a:pt x="377698" y="0"/>
                  </a:lnTo>
                  <a:lnTo>
                    <a:pt x="365899" y="0"/>
                  </a:lnTo>
                  <a:lnTo>
                    <a:pt x="365899" y="11798"/>
                  </a:lnTo>
                  <a:lnTo>
                    <a:pt x="365899" y="23596"/>
                  </a:lnTo>
                  <a:lnTo>
                    <a:pt x="365899" y="35394"/>
                  </a:lnTo>
                  <a:lnTo>
                    <a:pt x="377698" y="35394"/>
                  </a:lnTo>
                  <a:lnTo>
                    <a:pt x="377698" y="23596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26110" h="35560">
                  <a:moveTo>
                    <a:pt x="424903" y="0"/>
                  </a:moveTo>
                  <a:lnTo>
                    <a:pt x="413105" y="0"/>
                  </a:lnTo>
                  <a:lnTo>
                    <a:pt x="401307" y="0"/>
                  </a:lnTo>
                  <a:lnTo>
                    <a:pt x="389509" y="0"/>
                  </a:lnTo>
                  <a:lnTo>
                    <a:pt x="389509" y="11798"/>
                  </a:lnTo>
                  <a:lnTo>
                    <a:pt x="389509" y="23596"/>
                  </a:lnTo>
                  <a:lnTo>
                    <a:pt x="389509" y="35394"/>
                  </a:lnTo>
                  <a:lnTo>
                    <a:pt x="401307" y="35394"/>
                  </a:lnTo>
                  <a:lnTo>
                    <a:pt x="413105" y="35394"/>
                  </a:lnTo>
                  <a:lnTo>
                    <a:pt x="413105" y="23596"/>
                  </a:lnTo>
                  <a:lnTo>
                    <a:pt x="424903" y="23596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26110" h="35560">
                  <a:moveTo>
                    <a:pt x="460311" y="23596"/>
                  </a:moveTo>
                  <a:lnTo>
                    <a:pt x="448513" y="23596"/>
                  </a:lnTo>
                  <a:lnTo>
                    <a:pt x="436714" y="23596"/>
                  </a:lnTo>
                  <a:lnTo>
                    <a:pt x="436714" y="35394"/>
                  </a:lnTo>
                  <a:lnTo>
                    <a:pt x="448513" y="35394"/>
                  </a:lnTo>
                  <a:lnTo>
                    <a:pt x="460311" y="35394"/>
                  </a:lnTo>
                  <a:lnTo>
                    <a:pt x="460311" y="23596"/>
                  </a:lnTo>
                  <a:close/>
                </a:path>
                <a:path w="626110" h="35560">
                  <a:moveTo>
                    <a:pt x="460311" y="0"/>
                  </a:moveTo>
                  <a:lnTo>
                    <a:pt x="448513" y="0"/>
                  </a:lnTo>
                  <a:lnTo>
                    <a:pt x="436714" y="0"/>
                  </a:lnTo>
                  <a:lnTo>
                    <a:pt x="424916" y="0"/>
                  </a:lnTo>
                  <a:lnTo>
                    <a:pt x="424916" y="11798"/>
                  </a:lnTo>
                  <a:lnTo>
                    <a:pt x="424916" y="23596"/>
                  </a:lnTo>
                  <a:lnTo>
                    <a:pt x="436714" y="23596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60311" y="11798"/>
                  </a:lnTo>
                  <a:lnTo>
                    <a:pt x="460311" y="0"/>
                  </a:lnTo>
                  <a:close/>
                </a:path>
                <a:path w="626110" h="35560">
                  <a:moveTo>
                    <a:pt x="483920" y="0"/>
                  </a:moveTo>
                  <a:lnTo>
                    <a:pt x="472122" y="0"/>
                  </a:lnTo>
                  <a:lnTo>
                    <a:pt x="460324" y="0"/>
                  </a:lnTo>
                  <a:lnTo>
                    <a:pt x="460324" y="11798"/>
                  </a:lnTo>
                  <a:lnTo>
                    <a:pt x="460324" y="23596"/>
                  </a:lnTo>
                  <a:lnTo>
                    <a:pt x="460324" y="35394"/>
                  </a:lnTo>
                  <a:lnTo>
                    <a:pt x="472122" y="35394"/>
                  </a:lnTo>
                  <a:lnTo>
                    <a:pt x="483920" y="35394"/>
                  </a:lnTo>
                  <a:lnTo>
                    <a:pt x="483920" y="23596"/>
                  </a:lnTo>
                  <a:lnTo>
                    <a:pt x="472122" y="23596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10" h="35560">
                  <a:moveTo>
                    <a:pt x="495731" y="23596"/>
                  </a:moveTo>
                  <a:lnTo>
                    <a:pt x="483933" y="23596"/>
                  </a:lnTo>
                  <a:lnTo>
                    <a:pt x="483933" y="35394"/>
                  </a:lnTo>
                  <a:lnTo>
                    <a:pt x="495731" y="35394"/>
                  </a:lnTo>
                  <a:lnTo>
                    <a:pt x="495731" y="23596"/>
                  </a:lnTo>
                  <a:close/>
                </a:path>
                <a:path w="626110" h="35560">
                  <a:moveTo>
                    <a:pt x="495731" y="0"/>
                  </a:move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495731" y="0"/>
                  </a:lnTo>
                  <a:close/>
                </a:path>
                <a:path w="626110" h="35560">
                  <a:moveTo>
                    <a:pt x="542937" y="11798"/>
                  </a:moveTo>
                  <a:lnTo>
                    <a:pt x="531139" y="11798"/>
                  </a:lnTo>
                  <a:lnTo>
                    <a:pt x="519341" y="11798"/>
                  </a:lnTo>
                  <a:lnTo>
                    <a:pt x="519341" y="23596"/>
                  </a:lnTo>
                  <a:lnTo>
                    <a:pt x="531139" y="23596"/>
                  </a:lnTo>
                  <a:lnTo>
                    <a:pt x="531139" y="35394"/>
                  </a:lnTo>
                  <a:lnTo>
                    <a:pt x="542937" y="35394"/>
                  </a:lnTo>
                  <a:lnTo>
                    <a:pt x="542937" y="23596"/>
                  </a:lnTo>
                  <a:lnTo>
                    <a:pt x="542937" y="11798"/>
                  </a:lnTo>
                  <a:close/>
                </a:path>
                <a:path w="626110" h="35560">
                  <a:moveTo>
                    <a:pt x="566547" y="23596"/>
                  </a:moveTo>
                  <a:lnTo>
                    <a:pt x="554748" y="23596"/>
                  </a:lnTo>
                  <a:lnTo>
                    <a:pt x="554748" y="11798"/>
                  </a:lnTo>
                  <a:lnTo>
                    <a:pt x="554748" y="0"/>
                  </a:lnTo>
                  <a:lnTo>
                    <a:pt x="542950" y="0"/>
                  </a:lnTo>
                  <a:lnTo>
                    <a:pt x="542950" y="11798"/>
                  </a:lnTo>
                  <a:lnTo>
                    <a:pt x="542950" y="23596"/>
                  </a:lnTo>
                  <a:lnTo>
                    <a:pt x="542950" y="35394"/>
                  </a:lnTo>
                  <a:lnTo>
                    <a:pt x="554748" y="35394"/>
                  </a:lnTo>
                  <a:lnTo>
                    <a:pt x="566547" y="35394"/>
                  </a:lnTo>
                  <a:lnTo>
                    <a:pt x="566547" y="23596"/>
                  </a:lnTo>
                  <a:close/>
                </a:path>
                <a:path w="626110" h="35560">
                  <a:moveTo>
                    <a:pt x="590156" y="11798"/>
                  </a:moveTo>
                  <a:lnTo>
                    <a:pt x="578358" y="11798"/>
                  </a:lnTo>
                  <a:lnTo>
                    <a:pt x="578358" y="23596"/>
                  </a:lnTo>
                  <a:lnTo>
                    <a:pt x="590156" y="23596"/>
                  </a:lnTo>
                  <a:lnTo>
                    <a:pt x="590156" y="11798"/>
                  </a:lnTo>
                  <a:close/>
                </a:path>
                <a:path w="626110" h="35560">
                  <a:moveTo>
                    <a:pt x="625563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25563" y="11798"/>
                  </a:lnTo>
                  <a:lnTo>
                    <a:pt x="62556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94843" y="5513222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10" h="47625">
                  <a:moveTo>
                    <a:pt x="11798" y="23609"/>
                  </a:move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11798" y="23609"/>
                  </a:lnTo>
                  <a:close/>
                </a:path>
                <a:path w="626110" h="47625">
                  <a:moveTo>
                    <a:pt x="23596" y="35420"/>
                  </a:moveTo>
                  <a:lnTo>
                    <a:pt x="11798" y="35420"/>
                  </a:lnTo>
                  <a:lnTo>
                    <a:pt x="11798" y="47218"/>
                  </a:lnTo>
                  <a:lnTo>
                    <a:pt x="23596" y="47218"/>
                  </a:lnTo>
                  <a:lnTo>
                    <a:pt x="23596" y="35420"/>
                  </a:lnTo>
                  <a:close/>
                </a:path>
                <a:path w="626110" h="47625">
                  <a:moveTo>
                    <a:pt x="59004" y="35420"/>
                  </a:moveTo>
                  <a:lnTo>
                    <a:pt x="47205" y="35420"/>
                  </a:lnTo>
                  <a:lnTo>
                    <a:pt x="35407" y="35420"/>
                  </a:lnTo>
                  <a:lnTo>
                    <a:pt x="35407" y="47218"/>
                  </a:lnTo>
                  <a:lnTo>
                    <a:pt x="47205" y="47218"/>
                  </a:lnTo>
                  <a:lnTo>
                    <a:pt x="59004" y="47218"/>
                  </a:lnTo>
                  <a:lnTo>
                    <a:pt x="59004" y="35420"/>
                  </a:lnTo>
                  <a:close/>
                </a:path>
                <a:path w="626110" h="47625">
                  <a:moveTo>
                    <a:pt x="59004" y="11811"/>
                  </a:moveTo>
                  <a:lnTo>
                    <a:pt x="47205" y="11811"/>
                  </a:lnTo>
                  <a:lnTo>
                    <a:pt x="35407" y="11811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47205" y="23609"/>
                  </a:lnTo>
                  <a:lnTo>
                    <a:pt x="59004" y="23609"/>
                  </a:lnTo>
                  <a:lnTo>
                    <a:pt x="59004" y="11811"/>
                  </a:lnTo>
                  <a:close/>
                </a:path>
                <a:path w="626110" h="47625">
                  <a:moveTo>
                    <a:pt x="70815" y="35420"/>
                  </a:moveTo>
                  <a:lnTo>
                    <a:pt x="59016" y="35420"/>
                  </a:lnTo>
                  <a:lnTo>
                    <a:pt x="59016" y="47218"/>
                  </a:lnTo>
                  <a:lnTo>
                    <a:pt x="70815" y="47218"/>
                  </a:lnTo>
                  <a:lnTo>
                    <a:pt x="70815" y="35420"/>
                  </a:lnTo>
                  <a:close/>
                </a:path>
                <a:path w="626110" h="47625">
                  <a:moveTo>
                    <a:pt x="82613" y="23609"/>
                  </a:moveTo>
                  <a:lnTo>
                    <a:pt x="70815" y="23609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09"/>
                  </a:lnTo>
                  <a:close/>
                </a:path>
                <a:path w="626110" h="47625">
                  <a:moveTo>
                    <a:pt x="94411" y="35420"/>
                  </a:moveTo>
                  <a:lnTo>
                    <a:pt x="82613" y="35420"/>
                  </a:lnTo>
                  <a:lnTo>
                    <a:pt x="82613" y="47218"/>
                  </a:lnTo>
                  <a:lnTo>
                    <a:pt x="94411" y="47218"/>
                  </a:lnTo>
                  <a:lnTo>
                    <a:pt x="94411" y="35420"/>
                  </a:lnTo>
                  <a:close/>
                </a:path>
                <a:path w="626110" h="47625">
                  <a:moveTo>
                    <a:pt x="94411" y="11811"/>
                  </a:moveTo>
                  <a:lnTo>
                    <a:pt x="82613" y="11811"/>
                  </a:lnTo>
                  <a:lnTo>
                    <a:pt x="82613" y="23609"/>
                  </a:lnTo>
                  <a:lnTo>
                    <a:pt x="94411" y="23609"/>
                  </a:lnTo>
                  <a:lnTo>
                    <a:pt x="94411" y="11811"/>
                  </a:lnTo>
                  <a:close/>
                </a:path>
                <a:path w="626110" h="47625">
                  <a:moveTo>
                    <a:pt x="106222" y="35420"/>
                  </a:moveTo>
                  <a:lnTo>
                    <a:pt x="94424" y="35420"/>
                  </a:lnTo>
                  <a:lnTo>
                    <a:pt x="94424" y="47218"/>
                  </a:lnTo>
                  <a:lnTo>
                    <a:pt x="106222" y="47218"/>
                  </a:lnTo>
                  <a:lnTo>
                    <a:pt x="106222" y="35420"/>
                  </a:lnTo>
                  <a:close/>
                </a:path>
                <a:path w="626110" h="47625">
                  <a:moveTo>
                    <a:pt x="129806" y="35420"/>
                  </a:moveTo>
                  <a:lnTo>
                    <a:pt x="118021" y="35420"/>
                  </a:lnTo>
                  <a:lnTo>
                    <a:pt x="118021" y="47218"/>
                  </a:lnTo>
                  <a:lnTo>
                    <a:pt x="129806" y="47218"/>
                  </a:lnTo>
                  <a:lnTo>
                    <a:pt x="129806" y="35420"/>
                  </a:lnTo>
                  <a:close/>
                </a:path>
                <a:path w="626110" h="47625">
                  <a:moveTo>
                    <a:pt x="129806" y="11811"/>
                  </a:moveTo>
                  <a:lnTo>
                    <a:pt x="118021" y="11811"/>
                  </a:lnTo>
                  <a:lnTo>
                    <a:pt x="106222" y="11811"/>
                  </a:lnTo>
                  <a:lnTo>
                    <a:pt x="94424" y="11811"/>
                  </a:lnTo>
                  <a:lnTo>
                    <a:pt x="94424" y="23609"/>
                  </a:lnTo>
                  <a:lnTo>
                    <a:pt x="106222" y="23609"/>
                  </a:lnTo>
                  <a:lnTo>
                    <a:pt x="118021" y="23609"/>
                  </a:lnTo>
                  <a:lnTo>
                    <a:pt x="118021" y="35407"/>
                  </a:lnTo>
                  <a:lnTo>
                    <a:pt x="129806" y="35407"/>
                  </a:lnTo>
                  <a:lnTo>
                    <a:pt x="129806" y="23609"/>
                  </a:lnTo>
                  <a:lnTo>
                    <a:pt x="129806" y="11811"/>
                  </a:lnTo>
                  <a:close/>
                </a:path>
                <a:path w="626110" h="47625">
                  <a:moveTo>
                    <a:pt x="153428" y="35420"/>
                  </a:moveTo>
                  <a:lnTo>
                    <a:pt x="141630" y="35420"/>
                  </a:lnTo>
                  <a:lnTo>
                    <a:pt x="141630" y="47218"/>
                  </a:lnTo>
                  <a:lnTo>
                    <a:pt x="153428" y="47218"/>
                  </a:lnTo>
                  <a:lnTo>
                    <a:pt x="153428" y="35420"/>
                  </a:lnTo>
                  <a:close/>
                </a:path>
                <a:path w="626110" h="47625">
                  <a:moveTo>
                    <a:pt x="177025" y="35420"/>
                  </a:moveTo>
                  <a:lnTo>
                    <a:pt x="165239" y="35420"/>
                  </a:lnTo>
                  <a:lnTo>
                    <a:pt x="153441" y="35420"/>
                  </a:lnTo>
                  <a:lnTo>
                    <a:pt x="153441" y="47218"/>
                  </a:lnTo>
                  <a:lnTo>
                    <a:pt x="165239" y="47218"/>
                  </a:lnTo>
                  <a:lnTo>
                    <a:pt x="177025" y="47218"/>
                  </a:lnTo>
                  <a:lnTo>
                    <a:pt x="177025" y="35420"/>
                  </a:lnTo>
                  <a:close/>
                </a:path>
                <a:path w="626110" h="47625">
                  <a:moveTo>
                    <a:pt x="177025" y="23609"/>
                  </a:moveTo>
                  <a:lnTo>
                    <a:pt x="165239" y="23609"/>
                  </a:ln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close/>
                </a:path>
                <a:path w="626110" h="47625">
                  <a:moveTo>
                    <a:pt x="188836" y="35420"/>
                  </a:moveTo>
                  <a:lnTo>
                    <a:pt x="177038" y="35420"/>
                  </a:lnTo>
                  <a:lnTo>
                    <a:pt x="177038" y="47218"/>
                  </a:lnTo>
                  <a:lnTo>
                    <a:pt x="188836" y="47218"/>
                  </a:lnTo>
                  <a:lnTo>
                    <a:pt x="188836" y="35420"/>
                  </a:lnTo>
                  <a:close/>
                </a:path>
                <a:path w="626110" h="47625">
                  <a:moveTo>
                    <a:pt x="188836" y="23609"/>
                  </a:move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close/>
                </a:path>
                <a:path w="626110" h="47625">
                  <a:moveTo>
                    <a:pt x="200647" y="11811"/>
                  </a:moveTo>
                  <a:lnTo>
                    <a:pt x="188849" y="11811"/>
                  </a:lnTo>
                  <a:lnTo>
                    <a:pt x="188849" y="23609"/>
                  </a:lnTo>
                  <a:lnTo>
                    <a:pt x="200647" y="23609"/>
                  </a:lnTo>
                  <a:lnTo>
                    <a:pt x="200647" y="11811"/>
                  </a:lnTo>
                  <a:close/>
                </a:path>
                <a:path w="626110" h="47625">
                  <a:moveTo>
                    <a:pt x="212432" y="35420"/>
                  </a:moveTo>
                  <a:lnTo>
                    <a:pt x="200647" y="35420"/>
                  </a:lnTo>
                  <a:lnTo>
                    <a:pt x="200647" y="47218"/>
                  </a:lnTo>
                  <a:lnTo>
                    <a:pt x="212432" y="47218"/>
                  </a:lnTo>
                  <a:lnTo>
                    <a:pt x="212432" y="35420"/>
                  </a:lnTo>
                  <a:close/>
                </a:path>
                <a:path w="626110" h="47625">
                  <a:moveTo>
                    <a:pt x="212432" y="23609"/>
                  </a:moveTo>
                  <a:lnTo>
                    <a:pt x="200647" y="23609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close/>
                </a:path>
                <a:path w="626110" h="47625">
                  <a:moveTo>
                    <a:pt x="224243" y="11811"/>
                  </a:moveTo>
                  <a:lnTo>
                    <a:pt x="212458" y="11811"/>
                  </a:lnTo>
                  <a:lnTo>
                    <a:pt x="212458" y="23609"/>
                  </a:lnTo>
                  <a:lnTo>
                    <a:pt x="224243" y="23609"/>
                  </a:lnTo>
                  <a:lnTo>
                    <a:pt x="224243" y="11811"/>
                  </a:lnTo>
                  <a:close/>
                </a:path>
                <a:path w="626110" h="47625">
                  <a:moveTo>
                    <a:pt x="247853" y="23609"/>
                  </a:moveTo>
                  <a:lnTo>
                    <a:pt x="236054" y="23609"/>
                  </a:ln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47853" y="35407"/>
                  </a:lnTo>
                  <a:lnTo>
                    <a:pt x="247853" y="23609"/>
                  </a:lnTo>
                  <a:close/>
                </a:path>
                <a:path w="626110" h="47625">
                  <a:moveTo>
                    <a:pt x="283273" y="35420"/>
                  </a:moveTo>
                  <a:lnTo>
                    <a:pt x="271475" y="35420"/>
                  </a:lnTo>
                  <a:lnTo>
                    <a:pt x="271475" y="47218"/>
                  </a:lnTo>
                  <a:lnTo>
                    <a:pt x="283273" y="47218"/>
                  </a:lnTo>
                  <a:lnTo>
                    <a:pt x="283273" y="35420"/>
                  </a:lnTo>
                  <a:close/>
                </a:path>
                <a:path w="626110" h="47625">
                  <a:moveTo>
                    <a:pt x="295071" y="23609"/>
                  </a:move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295071" y="23609"/>
                  </a:lnTo>
                  <a:close/>
                </a:path>
                <a:path w="626110" h="47625">
                  <a:moveTo>
                    <a:pt x="330479" y="23609"/>
                  </a:moveTo>
                  <a:lnTo>
                    <a:pt x="318681" y="23609"/>
                  </a:lnTo>
                  <a:lnTo>
                    <a:pt x="318681" y="11811"/>
                  </a:lnTo>
                  <a:lnTo>
                    <a:pt x="306882" y="11811"/>
                  </a:lnTo>
                  <a:lnTo>
                    <a:pt x="306882" y="23609"/>
                  </a:lnTo>
                  <a:lnTo>
                    <a:pt x="306882" y="35407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close/>
                </a:path>
                <a:path w="626110" h="47625">
                  <a:moveTo>
                    <a:pt x="354088" y="35420"/>
                  </a:moveTo>
                  <a:lnTo>
                    <a:pt x="342290" y="35420"/>
                  </a:lnTo>
                  <a:lnTo>
                    <a:pt x="342290" y="47218"/>
                  </a:lnTo>
                  <a:lnTo>
                    <a:pt x="354088" y="47218"/>
                  </a:lnTo>
                  <a:lnTo>
                    <a:pt x="354088" y="35420"/>
                  </a:lnTo>
                  <a:close/>
                </a:path>
                <a:path w="626110" h="47625">
                  <a:moveTo>
                    <a:pt x="354088" y="23609"/>
                  </a:moveTo>
                  <a:lnTo>
                    <a:pt x="342290" y="23609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54088" y="23609"/>
                  </a:lnTo>
                  <a:close/>
                </a:path>
                <a:path w="626110" h="47625">
                  <a:moveTo>
                    <a:pt x="365887" y="11811"/>
                  </a:moveTo>
                  <a:lnTo>
                    <a:pt x="354088" y="11811"/>
                  </a:lnTo>
                  <a:lnTo>
                    <a:pt x="354088" y="23609"/>
                  </a:lnTo>
                  <a:lnTo>
                    <a:pt x="365887" y="23609"/>
                  </a:lnTo>
                  <a:lnTo>
                    <a:pt x="365887" y="11811"/>
                  </a:lnTo>
                  <a:close/>
                </a:path>
                <a:path w="626110" h="47625">
                  <a:moveTo>
                    <a:pt x="389496" y="11811"/>
                  </a:moveTo>
                  <a:lnTo>
                    <a:pt x="377698" y="11811"/>
                  </a:lnTo>
                  <a:lnTo>
                    <a:pt x="365899" y="11811"/>
                  </a:lnTo>
                  <a:lnTo>
                    <a:pt x="365899" y="23609"/>
                  </a:lnTo>
                  <a:lnTo>
                    <a:pt x="377698" y="23609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lnTo>
                    <a:pt x="389496" y="11811"/>
                  </a:lnTo>
                  <a:close/>
                </a:path>
                <a:path w="626110" h="47625">
                  <a:moveTo>
                    <a:pt x="424903" y="11811"/>
                  </a:moveTo>
                  <a:lnTo>
                    <a:pt x="413105" y="11811"/>
                  </a:lnTo>
                  <a:lnTo>
                    <a:pt x="413105" y="23609"/>
                  </a:lnTo>
                  <a:lnTo>
                    <a:pt x="401307" y="23609"/>
                  </a:lnTo>
                  <a:lnTo>
                    <a:pt x="401307" y="11811"/>
                  </a:lnTo>
                  <a:lnTo>
                    <a:pt x="389509" y="11811"/>
                  </a:ln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lnTo>
                    <a:pt x="424903" y="11811"/>
                  </a:lnTo>
                  <a:close/>
                </a:path>
                <a:path w="626110" h="47625">
                  <a:moveTo>
                    <a:pt x="436714" y="35420"/>
                  </a:moveTo>
                  <a:lnTo>
                    <a:pt x="424916" y="35420"/>
                  </a:lnTo>
                  <a:lnTo>
                    <a:pt x="424916" y="47218"/>
                  </a:lnTo>
                  <a:lnTo>
                    <a:pt x="436714" y="47218"/>
                  </a:lnTo>
                  <a:lnTo>
                    <a:pt x="436714" y="35420"/>
                  </a:lnTo>
                  <a:close/>
                </a:path>
                <a:path w="626110" h="47625">
                  <a:moveTo>
                    <a:pt x="448513" y="23609"/>
                  </a:moveTo>
                  <a:lnTo>
                    <a:pt x="436714" y="23609"/>
                  </a:lnTo>
                  <a:lnTo>
                    <a:pt x="436714" y="11811"/>
                  </a:lnTo>
                  <a:lnTo>
                    <a:pt x="424916" y="11811"/>
                  </a:lnTo>
                  <a:lnTo>
                    <a:pt x="424916" y="23609"/>
                  </a:lnTo>
                  <a:lnTo>
                    <a:pt x="424916" y="35407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48513" y="23609"/>
                  </a:lnTo>
                  <a:close/>
                </a:path>
                <a:path w="626110" h="47625">
                  <a:moveTo>
                    <a:pt x="460311" y="11811"/>
                  </a:moveTo>
                  <a:lnTo>
                    <a:pt x="448513" y="11811"/>
                  </a:lnTo>
                  <a:lnTo>
                    <a:pt x="448513" y="23609"/>
                  </a:lnTo>
                  <a:lnTo>
                    <a:pt x="460311" y="23609"/>
                  </a:lnTo>
                  <a:lnTo>
                    <a:pt x="460311" y="11811"/>
                  </a:lnTo>
                  <a:close/>
                </a:path>
                <a:path w="626110" h="47625">
                  <a:moveTo>
                    <a:pt x="472122" y="35420"/>
                  </a:moveTo>
                  <a:lnTo>
                    <a:pt x="460324" y="35420"/>
                  </a:lnTo>
                  <a:lnTo>
                    <a:pt x="460324" y="47218"/>
                  </a:lnTo>
                  <a:lnTo>
                    <a:pt x="472122" y="47218"/>
                  </a:lnTo>
                  <a:lnTo>
                    <a:pt x="472122" y="35420"/>
                  </a:lnTo>
                  <a:close/>
                </a:path>
                <a:path w="626110" h="47625">
                  <a:moveTo>
                    <a:pt x="483920" y="23609"/>
                  </a:moveTo>
                  <a:lnTo>
                    <a:pt x="472122" y="23609"/>
                  </a:lnTo>
                  <a:lnTo>
                    <a:pt x="472122" y="11811"/>
                  </a:lnTo>
                  <a:lnTo>
                    <a:pt x="460324" y="11811"/>
                  </a:lnTo>
                  <a:lnTo>
                    <a:pt x="460324" y="23609"/>
                  </a:lnTo>
                  <a:lnTo>
                    <a:pt x="460324" y="35407"/>
                  </a:lnTo>
                  <a:lnTo>
                    <a:pt x="472122" y="35407"/>
                  </a:lnTo>
                  <a:lnTo>
                    <a:pt x="483920" y="35407"/>
                  </a:lnTo>
                  <a:lnTo>
                    <a:pt x="483920" y="23609"/>
                  </a:lnTo>
                  <a:close/>
                </a:path>
                <a:path w="626110" h="47625">
                  <a:moveTo>
                    <a:pt x="519328" y="23609"/>
                  </a:moveTo>
                  <a:lnTo>
                    <a:pt x="507530" y="23609"/>
                  </a:lnTo>
                  <a:lnTo>
                    <a:pt x="507530" y="11811"/>
                  </a:lnTo>
                  <a:lnTo>
                    <a:pt x="495731" y="11811"/>
                  </a:lnTo>
                  <a:lnTo>
                    <a:pt x="495731" y="23609"/>
                  </a:ln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507530" y="35407"/>
                  </a:lnTo>
                  <a:lnTo>
                    <a:pt x="519328" y="35407"/>
                  </a:lnTo>
                  <a:lnTo>
                    <a:pt x="519328" y="23609"/>
                  </a:lnTo>
                  <a:close/>
                </a:path>
                <a:path w="626110" h="47625">
                  <a:moveTo>
                    <a:pt x="542937" y="11811"/>
                  </a:moveTo>
                  <a:lnTo>
                    <a:pt x="531139" y="11811"/>
                  </a:lnTo>
                  <a:lnTo>
                    <a:pt x="519341" y="11811"/>
                  </a:lnTo>
                  <a:lnTo>
                    <a:pt x="519341" y="23609"/>
                  </a:lnTo>
                  <a:lnTo>
                    <a:pt x="531139" y="23609"/>
                  </a:lnTo>
                  <a:lnTo>
                    <a:pt x="531139" y="35407"/>
                  </a:lnTo>
                  <a:lnTo>
                    <a:pt x="542937" y="35407"/>
                  </a:lnTo>
                  <a:lnTo>
                    <a:pt x="542937" y="23609"/>
                  </a:lnTo>
                  <a:lnTo>
                    <a:pt x="542937" y="11811"/>
                  </a:lnTo>
                  <a:close/>
                </a:path>
                <a:path w="626110" h="47625">
                  <a:moveTo>
                    <a:pt x="554748" y="11811"/>
                  </a:moveTo>
                  <a:lnTo>
                    <a:pt x="542950" y="11811"/>
                  </a:lnTo>
                  <a:lnTo>
                    <a:pt x="542950" y="23609"/>
                  </a:lnTo>
                  <a:lnTo>
                    <a:pt x="554748" y="23609"/>
                  </a:lnTo>
                  <a:lnTo>
                    <a:pt x="554748" y="11811"/>
                  </a:lnTo>
                  <a:close/>
                </a:path>
                <a:path w="626110" h="47625">
                  <a:moveTo>
                    <a:pt x="566547" y="23609"/>
                  </a:moveTo>
                  <a:lnTo>
                    <a:pt x="554748" y="23609"/>
                  </a:lnTo>
                  <a:lnTo>
                    <a:pt x="554748" y="35407"/>
                  </a:lnTo>
                  <a:lnTo>
                    <a:pt x="566547" y="35407"/>
                  </a:lnTo>
                  <a:lnTo>
                    <a:pt x="566547" y="23609"/>
                  </a:lnTo>
                  <a:close/>
                </a:path>
                <a:path w="626110" h="47625">
                  <a:moveTo>
                    <a:pt x="566547" y="0"/>
                  </a:moveTo>
                  <a:lnTo>
                    <a:pt x="554748" y="0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66547" y="0"/>
                  </a:lnTo>
                  <a:close/>
                </a:path>
                <a:path w="626110" h="47625">
                  <a:moveTo>
                    <a:pt x="578345" y="11811"/>
                  </a:moveTo>
                  <a:lnTo>
                    <a:pt x="566547" y="11811"/>
                  </a:lnTo>
                  <a:lnTo>
                    <a:pt x="566547" y="23609"/>
                  </a:lnTo>
                  <a:lnTo>
                    <a:pt x="578345" y="23609"/>
                  </a:lnTo>
                  <a:lnTo>
                    <a:pt x="578345" y="11811"/>
                  </a:lnTo>
                  <a:close/>
                </a:path>
                <a:path w="626110" h="47625">
                  <a:moveTo>
                    <a:pt x="590156" y="23609"/>
                  </a:moveTo>
                  <a:lnTo>
                    <a:pt x="578358" y="23609"/>
                  </a:lnTo>
                  <a:lnTo>
                    <a:pt x="578358" y="35407"/>
                  </a:lnTo>
                  <a:lnTo>
                    <a:pt x="590156" y="35407"/>
                  </a:lnTo>
                  <a:lnTo>
                    <a:pt x="590156" y="23609"/>
                  </a:lnTo>
                  <a:close/>
                </a:path>
                <a:path w="626110" h="47625">
                  <a:moveTo>
                    <a:pt x="625563" y="23609"/>
                  </a:moveTo>
                  <a:lnTo>
                    <a:pt x="613765" y="23609"/>
                  </a:lnTo>
                  <a:lnTo>
                    <a:pt x="601967" y="23609"/>
                  </a:lnTo>
                  <a:lnTo>
                    <a:pt x="601967" y="35407"/>
                  </a:lnTo>
                  <a:lnTo>
                    <a:pt x="613765" y="35407"/>
                  </a:lnTo>
                  <a:lnTo>
                    <a:pt x="625563" y="35407"/>
                  </a:lnTo>
                  <a:lnTo>
                    <a:pt x="625563" y="23609"/>
                  </a:lnTo>
                  <a:close/>
                </a:path>
                <a:path w="626110" h="47625">
                  <a:moveTo>
                    <a:pt x="625563" y="0"/>
                  </a:moveTo>
                  <a:lnTo>
                    <a:pt x="613765" y="0"/>
                  </a:ln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25563" y="11798"/>
                  </a:lnTo>
                  <a:lnTo>
                    <a:pt x="62556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94843" y="5548642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10" h="47625">
                  <a:moveTo>
                    <a:pt x="35394" y="23596"/>
                  </a:moveTo>
                  <a:lnTo>
                    <a:pt x="23596" y="23596"/>
                  </a:lnTo>
                  <a:lnTo>
                    <a:pt x="23596" y="11798"/>
                  </a:lnTo>
                  <a:lnTo>
                    <a:pt x="11798" y="11798"/>
                  </a:lnTo>
                  <a:lnTo>
                    <a:pt x="0" y="11798"/>
                  </a:lnTo>
                  <a:lnTo>
                    <a:pt x="0" y="23596"/>
                  </a:lnTo>
                  <a:lnTo>
                    <a:pt x="11798" y="23596"/>
                  </a:lnTo>
                  <a:lnTo>
                    <a:pt x="11798" y="35394"/>
                  </a:lnTo>
                  <a:lnTo>
                    <a:pt x="23596" y="35394"/>
                  </a:lnTo>
                  <a:lnTo>
                    <a:pt x="35394" y="35394"/>
                  </a:lnTo>
                  <a:lnTo>
                    <a:pt x="35394" y="23596"/>
                  </a:lnTo>
                  <a:close/>
                </a:path>
                <a:path w="626110" h="47625">
                  <a:moveTo>
                    <a:pt x="47205" y="35407"/>
                  </a:moveTo>
                  <a:lnTo>
                    <a:pt x="35407" y="35407"/>
                  </a:lnTo>
                  <a:lnTo>
                    <a:pt x="35407" y="47205"/>
                  </a:lnTo>
                  <a:lnTo>
                    <a:pt x="47205" y="47205"/>
                  </a:lnTo>
                  <a:lnTo>
                    <a:pt x="47205" y="35407"/>
                  </a:lnTo>
                  <a:close/>
                </a:path>
                <a:path w="626110" h="47625">
                  <a:moveTo>
                    <a:pt x="59004" y="11798"/>
                  </a:moveTo>
                  <a:lnTo>
                    <a:pt x="47205" y="11798"/>
                  </a:lnTo>
                  <a:lnTo>
                    <a:pt x="35407" y="11798"/>
                  </a:lnTo>
                  <a:lnTo>
                    <a:pt x="35407" y="23596"/>
                  </a:lnTo>
                  <a:lnTo>
                    <a:pt x="47205" y="23596"/>
                  </a:lnTo>
                  <a:lnTo>
                    <a:pt x="59004" y="23596"/>
                  </a:lnTo>
                  <a:lnTo>
                    <a:pt x="59004" y="11798"/>
                  </a:lnTo>
                  <a:close/>
                </a:path>
                <a:path w="626110" h="47625">
                  <a:moveTo>
                    <a:pt x="82613" y="35407"/>
                  </a:moveTo>
                  <a:lnTo>
                    <a:pt x="70815" y="35407"/>
                  </a:lnTo>
                  <a:lnTo>
                    <a:pt x="70815" y="47205"/>
                  </a:lnTo>
                  <a:lnTo>
                    <a:pt x="82613" y="47205"/>
                  </a:lnTo>
                  <a:lnTo>
                    <a:pt x="82613" y="35407"/>
                  </a:lnTo>
                  <a:close/>
                </a:path>
                <a:path w="626110" h="47625">
                  <a:moveTo>
                    <a:pt x="82613" y="11798"/>
                  </a:moveTo>
                  <a:lnTo>
                    <a:pt x="70815" y="11798"/>
                  </a:lnTo>
                  <a:lnTo>
                    <a:pt x="59016" y="11798"/>
                  </a:lnTo>
                  <a:lnTo>
                    <a:pt x="59016" y="23596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82613" y="11798"/>
                  </a:lnTo>
                  <a:close/>
                </a:path>
                <a:path w="626110" h="47625">
                  <a:moveTo>
                    <a:pt x="94411" y="23596"/>
                  </a:moveTo>
                  <a:lnTo>
                    <a:pt x="82613" y="23596"/>
                  </a:lnTo>
                  <a:lnTo>
                    <a:pt x="82613" y="35394"/>
                  </a:lnTo>
                  <a:lnTo>
                    <a:pt x="94411" y="35394"/>
                  </a:lnTo>
                  <a:lnTo>
                    <a:pt x="94411" y="23596"/>
                  </a:lnTo>
                  <a:close/>
                </a:path>
                <a:path w="626110" h="47625">
                  <a:moveTo>
                    <a:pt x="129806" y="11798"/>
                  </a:moveTo>
                  <a:lnTo>
                    <a:pt x="118021" y="11798"/>
                  </a:lnTo>
                  <a:lnTo>
                    <a:pt x="106222" y="11798"/>
                  </a:lnTo>
                  <a:lnTo>
                    <a:pt x="106222" y="23596"/>
                  </a:lnTo>
                  <a:lnTo>
                    <a:pt x="94424" y="23596"/>
                  </a:lnTo>
                  <a:lnTo>
                    <a:pt x="94424" y="35394"/>
                  </a:lnTo>
                  <a:lnTo>
                    <a:pt x="106222" y="35394"/>
                  </a:lnTo>
                  <a:lnTo>
                    <a:pt x="118021" y="35394"/>
                  </a:lnTo>
                  <a:lnTo>
                    <a:pt x="129806" y="35394"/>
                  </a:lnTo>
                  <a:lnTo>
                    <a:pt x="129806" y="23596"/>
                  </a:lnTo>
                  <a:lnTo>
                    <a:pt x="129806" y="11798"/>
                  </a:lnTo>
                  <a:close/>
                </a:path>
                <a:path w="626110" h="47625">
                  <a:moveTo>
                    <a:pt x="141617" y="11798"/>
                  </a:moveTo>
                  <a:lnTo>
                    <a:pt x="129832" y="11798"/>
                  </a:lnTo>
                  <a:lnTo>
                    <a:pt x="129832" y="23596"/>
                  </a:lnTo>
                  <a:lnTo>
                    <a:pt x="141617" y="23596"/>
                  </a:lnTo>
                  <a:lnTo>
                    <a:pt x="141617" y="11798"/>
                  </a:lnTo>
                  <a:close/>
                </a:path>
                <a:path w="626110" h="47625">
                  <a:moveTo>
                    <a:pt x="177025" y="11798"/>
                  </a:moveTo>
                  <a:lnTo>
                    <a:pt x="165239" y="11798"/>
                  </a:lnTo>
                  <a:lnTo>
                    <a:pt x="153441" y="11798"/>
                  </a:lnTo>
                  <a:lnTo>
                    <a:pt x="153441" y="23596"/>
                  </a:lnTo>
                  <a:lnTo>
                    <a:pt x="165239" y="23596"/>
                  </a:lnTo>
                  <a:lnTo>
                    <a:pt x="177025" y="23596"/>
                  </a:lnTo>
                  <a:lnTo>
                    <a:pt x="177025" y="11798"/>
                  </a:lnTo>
                  <a:close/>
                </a:path>
                <a:path w="626110" h="47625">
                  <a:moveTo>
                    <a:pt x="212432" y="11798"/>
                  </a:moveTo>
                  <a:lnTo>
                    <a:pt x="200647" y="11798"/>
                  </a:lnTo>
                  <a:lnTo>
                    <a:pt x="188849" y="11798"/>
                  </a:lnTo>
                  <a:lnTo>
                    <a:pt x="188849" y="23596"/>
                  </a:lnTo>
                  <a:lnTo>
                    <a:pt x="188849" y="35394"/>
                  </a:lnTo>
                  <a:lnTo>
                    <a:pt x="200647" y="35394"/>
                  </a:lnTo>
                  <a:lnTo>
                    <a:pt x="212432" y="35394"/>
                  </a:lnTo>
                  <a:lnTo>
                    <a:pt x="212432" y="23596"/>
                  </a:lnTo>
                  <a:lnTo>
                    <a:pt x="212432" y="11798"/>
                  </a:lnTo>
                  <a:close/>
                </a:path>
                <a:path w="626110" h="47625">
                  <a:moveTo>
                    <a:pt x="224243" y="11798"/>
                  </a:moveTo>
                  <a:lnTo>
                    <a:pt x="212458" y="11798"/>
                  </a:lnTo>
                  <a:lnTo>
                    <a:pt x="212458" y="23596"/>
                  </a:lnTo>
                  <a:lnTo>
                    <a:pt x="212458" y="35394"/>
                  </a:lnTo>
                  <a:lnTo>
                    <a:pt x="224243" y="35394"/>
                  </a:lnTo>
                  <a:lnTo>
                    <a:pt x="224243" y="23596"/>
                  </a:lnTo>
                  <a:lnTo>
                    <a:pt x="224243" y="11798"/>
                  </a:lnTo>
                  <a:close/>
                </a:path>
                <a:path w="626110" h="47625">
                  <a:moveTo>
                    <a:pt x="247853" y="23596"/>
                  </a:moveTo>
                  <a:lnTo>
                    <a:pt x="236054" y="23596"/>
                  </a:lnTo>
                  <a:lnTo>
                    <a:pt x="236054" y="35394"/>
                  </a:lnTo>
                  <a:lnTo>
                    <a:pt x="247853" y="35394"/>
                  </a:lnTo>
                  <a:lnTo>
                    <a:pt x="247853" y="23596"/>
                  </a:lnTo>
                  <a:close/>
                </a:path>
                <a:path w="626110" h="47625">
                  <a:moveTo>
                    <a:pt x="259651" y="23596"/>
                  </a:moveTo>
                  <a:lnTo>
                    <a:pt x="247865" y="23596"/>
                  </a:lnTo>
                  <a:lnTo>
                    <a:pt x="247865" y="35394"/>
                  </a:lnTo>
                  <a:lnTo>
                    <a:pt x="259651" y="35394"/>
                  </a:lnTo>
                  <a:lnTo>
                    <a:pt x="259651" y="23596"/>
                  </a:lnTo>
                  <a:close/>
                </a:path>
                <a:path w="626110" h="47625">
                  <a:moveTo>
                    <a:pt x="271462" y="11798"/>
                  </a:moveTo>
                  <a:lnTo>
                    <a:pt x="259664" y="11798"/>
                  </a:lnTo>
                  <a:lnTo>
                    <a:pt x="259664" y="23596"/>
                  </a:lnTo>
                  <a:lnTo>
                    <a:pt x="271462" y="23596"/>
                  </a:lnTo>
                  <a:lnTo>
                    <a:pt x="271462" y="11798"/>
                  </a:lnTo>
                  <a:close/>
                </a:path>
                <a:path w="626110" h="47625">
                  <a:moveTo>
                    <a:pt x="306857" y="23596"/>
                  </a:moveTo>
                  <a:lnTo>
                    <a:pt x="295071" y="23596"/>
                  </a:lnTo>
                  <a:lnTo>
                    <a:pt x="295071" y="11798"/>
                  </a:lnTo>
                  <a:lnTo>
                    <a:pt x="283273" y="11798"/>
                  </a:lnTo>
                  <a:lnTo>
                    <a:pt x="283273" y="23596"/>
                  </a:lnTo>
                  <a:lnTo>
                    <a:pt x="271475" y="23596"/>
                  </a:lnTo>
                  <a:lnTo>
                    <a:pt x="271475" y="35394"/>
                  </a:lnTo>
                  <a:lnTo>
                    <a:pt x="283273" y="35394"/>
                  </a:lnTo>
                  <a:lnTo>
                    <a:pt x="295071" y="35394"/>
                  </a:lnTo>
                  <a:lnTo>
                    <a:pt x="306857" y="35394"/>
                  </a:lnTo>
                  <a:lnTo>
                    <a:pt x="306857" y="23596"/>
                  </a:lnTo>
                  <a:close/>
                </a:path>
                <a:path w="626110" h="47625">
                  <a:moveTo>
                    <a:pt x="318681" y="11798"/>
                  </a:moveTo>
                  <a:lnTo>
                    <a:pt x="306882" y="11798"/>
                  </a:lnTo>
                  <a:lnTo>
                    <a:pt x="306882" y="23596"/>
                  </a:lnTo>
                  <a:lnTo>
                    <a:pt x="318681" y="23596"/>
                  </a:lnTo>
                  <a:lnTo>
                    <a:pt x="318681" y="11798"/>
                  </a:lnTo>
                  <a:close/>
                </a:path>
                <a:path w="626110" h="47625">
                  <a:moveTo>
                    <a:pt x="354088" y="11798"/>
                  </a:moveTo>
                  <a:lnTo>
                    <a:pt x="342290" y="11798"/>
                  </a:lnTo>
                  <a:lnTo>
                    <a:pt x="342290" y="23596"/>
                  </a:lnTo>
                  <a:lnTo>
                    <a:pt x="330492" y="23596"/>
                  </a:lnTo>
                  <a:lnTo>
                    <a:pt x="330492" y="35394"/>
                  </a:lnTo>
                  <a:lnTo>
                    <a:pt x="342290" y="35394"/>
                  </a:lnTo>
                  <a:lnTo>
                    <a:pt x="354088" y="35394"/>
                  </a:lnTo>
                  <a:lnTo>
                    <a:pt x="354088" y="23596"/>
                  </a:lnTo>
                  <a:lnTo>
                    <a:pt x="354088" y="11798"/>
                  </a:lnTo>
                  <a:close/>
                </a:path>
                <a:path w="626110" h="47625">
                  <a:moveTo>
                    <a:pt x="389496" y="11798"/>
                  </a:moveTo>
                  <a:lnTo>
                    <a:pt x="377698" y="11798"/>
                  </a:lnTo>
                  <a:lnTo>
                    <a:pt x="377698" y="23596"/>
                  </a:lnTo>
                  <a:lnTo>
                    <a:pt x="377698" y="35394"/>
                  </a:lnTo>
                  <a:lnTo>
                    <a:pt x="389496" y="35394"/>
                  </a:lnTo>
                  <a:lnTo>
                    <a:pt x="389496" y="23596"/>
                  </a:lnTo>
                  <a:lnTo>
                    <a:pt x="389496" y="11798"/>
                  </a:lnTo>
                  <a:close/>
                </a:path>
                <a:path w="626110" h="47625">
                  <a:moveTo>
                    <a:pt x="424903" y="11798"/>
                  </a:moveTo>
                  <a:lnTo>
                    <a:pt x="413105" y="11798"/>
                  </a:lnTo>
                  <a:lnTo>
                    <a:pt x="413105" y="23596"/>
                  </a:lnTo>
                  <a:lnTo>
                    <a:pt x="424903" y="23596"/>
                  </a:lnTo>
                  <a:lnTo>
                    <a:pt x="424903" y="11798"/>
                  </a:lnTo>
                  <a:close/>
                </a:path>
                <a:path w="626110" h="47625">
                  <a:moveTo>
                    <a:pt x="436714" y="11798"/>
                  </a:moveTo>
                  <a:lnTo>
                    <a:pt x="424916" y="11798"/>
                  </a:lnTo>
                  <a:lnTo>
                    <a:pt x="424916" y="23596"/>
                  </a:lnTo>
                  <a:lnTo>
                    <a:pt x="436714" y="23596"/>
                  </a:lnTo>
                  <a:lnTo>
                    <a:pt x="436714" y="11798"/>
                  </a:lnTo>
                  <a:close/>
                </a:path>
                <a:path w="626110" h="47625">
                  <a:moveTo>
                    <a:pt x="460311" y="11798"/>
                  </a:moveTo>
                  <a:lnTo>
                    <a:pt x="448513" y="11798"/>
                  </a:lnTo>
                  <a:lnTo>
                    <a:pt x="448513" y="23596"/>
                  </a:lnTo>
                  <a:lnTo>
                    <a:pt x="436714" y="23596"/>
                  </a:lnTo>
                  <a:lnTo>
                    <a:pt x="436714" y="35394"/>
                  </a:lnTo>
                  <a:lnTo>
                    <a:pt x="448513" y="35394"/>
                  </a:lnTo>
                  <a:lnTo>
                    <a:pt x="460311" y="35394"/>
                  </a:lnTo>
                  <a:lnTo>
                    <a:pt x="460311" y="23596"/>
                  </a:lnTo>
                  <a:lnTo>
                    <a:pt x="460311" y="11798"/>
                  </a:lnTo>
                  <a:close/>
                </a:path>
                <a:path w="626110" h="47625">
                  <a:moveTo>
                    <a:pt x="483920" y="0"/>
                  </a:moveTo>
                  <a:lnTo>
                    <a:pt x="472122" y="0"/>
                  </a:lnTo>
                  <a:lnTo>
                    <a:pt x="460324" y="0"/>
                  </a:lnTo>
                  <a:lnTo>
                    <a:pt x="460324" y="11798"/>
                  </a:lnTo>
                  <a:lnTo>
                    <a:pt x="460324" y="23596"/>
                  </a:lnTo>
                  <a:lnTo>
                    <a:pt x="472122" y="23596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10" h="47625">
                  <a:moveTo>
                    <a:pt x="519328" y="0"/>
                  </a:moveTo>
                  <a:lnTo>
                    <a:pt x="507530" y="0"/>
                  </a:lnTo>
                  <a:lnTo>
                    <a:pt x="507530" y="11798"/>
                  </a:lnTo>
                  <a:lnTo>
                    <a:pt x="495731" y="11798"/>
                  </a:ln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83933" y="23596"/>
                  </a:lnTo>
                  <a:lnTo>
                    <a:pt x="495731" y="23596"/>
                  </a:lnTo>
                  <a:lnTo>
                    <a:pt x="507530" y="23596"/>
                  </a:lnTo>
                  <a:lnTo>
                    <a:pt x="507530" y="35394"/>
                  </a:lnTo>
                  <a:lnTo>
                    <a:pt x="519328" y="35394"/>
                  </a:lnTo>
                  <a:lnTo>
                    <a:pt x="519328" y="23596"/>
                  </a:lnTo>
                  <a:lnTo>
                    <a:pt x="519328" y="11798"/>
                  </a:lnTo>
                  <a:lnTo>
                    <a:pt x="519328" y="0"/>
                  </a:lnTo>
                  <a:close/>
                </a:path>
                <a:path w="626110" h="47625">
                  <a:moveTo>
                    <a:pt x="542937" y="0"/>
                  </a:moveTo>
                  <a:lnTo>
                    <a:pt x="531139" y="0"/>
                  </a:lnTo>
                  <a:lnTo>
                    <a:pt x="519341" y="0"/>
                  </a:lnTo>
                  <a:lnTo>
                    <a:pt x="519341" y="11798"/>
                  </a:lnTo>
                  <a:lnTo>
                    <a:pt x="519341" y="23596"/>
                  </a:lnTo>
                  <a:lnTo>
                    <a:pt x="531139" y="23596"/>
                  </a:lnTo>
                  <a:lnTo>
                    <a:pt x="542937" y="23596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26110" h="47625">
                  <a:moveTo>
                    <a:pt x="578345" y="11798"/>
                  </a:moveTo>
                  <a:lnTo>
                    <a:pt x="566547" y="11798"/>
                  </a:lnTo>
                  <a:lnTo>
                    <a:pt x="566547" y="0"/>
                  </a:lnTo>
                  <a:lnTo>
                    <a:pt x="554748" y="0"/>
                  </a:lnTo>
                  <a:lnTo>
                    <a:pt x="542950" y="0"/>
                  </a:ln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54748" y="35394"/>
                  </a:lnTo>
                  <a:lnTo>
                    <a:pt x="566547" y="35394"/>
                  </a:lnTo>
                  <a:lnTo>
                    <a:pt x="578345" y="35394"/>
                  </a:lnTo>
                  <a:lnTo>
                    <a:pt x="578345" y="23596"/>
                  </a:lnTo>
                  <a:lnTo>
                    <a:pt x="578345" y="11798"/>
                  </a:lnTo>
                  <a:close/>
                </a:path>
                <a:path w="626110" h="47625">
                  <a:moveTo>
                    <a:pt x="601954" y="11798"/>
                  </a:moveTo>
                  <a:lnTo>
                    <a:pt x="590156" y="11798"/>
                  </a:lnTo>
                  <a:lnTo>
                    <a:pt x="590156" y="0"/>
                  </a:lnTo>
                  <a:lnTo>
                    <a:pt x="578358" y="0"/>
                  </a:lnTo>
                  <a:lnTo>
                    <a:pt x="578358" y="11798"/>
                  </a:lnTo>
                  <a:lnTo>
                    <a:pt x="578358" y="23596"/>
                  </a:lnTo>
                  <a:lnTo>
                    <a:pt x="578358" y="35394"/>
                  </a:lnTo>
                  <a:lnTo>
                    <a:pt x="590156" y="35394"/>
                  </a:lnTo>
                  <a:lnTo>
                    <a:pt x="590156" y="23596"/>
                  </a:lnTo>
                  <a:lnTo>
                    <a:pt x="601954" y="23596"/>
                  </a:lnTo>
                  <a:lnTo>
                    <a:pt x="601954" y="11798"/>
                  </a:lnTo>
                  <a:close/>
                </a:path>
                <a:path w="626110" h="47625">
                  <a:moveTo>
                    <a:pt x="625563" y="0"/>
                  </a:moveTo>
                  <a:lnTo>
                    <a:pt x="613765" y="0"/>
                  </a:lnTo>
                  <a:lnTo>
                    <a:pt x="601967" y="0"/>
                  </a:lnTo>
                  <a:lnTo>
                    <a:pt x="601967" y="11798"/>
                  </a:lnTo>
                  <a:lnTo>
                    <a:pt x="601967" y="23596"/>
                  </a:lnTo>
                  <a:lnTo>
                    <a:pt x="613765" y="23596"/>
                  </a:lnTo>
                  <a:lnTo>
                    <a:pt x="625563" y="23596"/>
                  </a:lnTo>
                  <a:lnTo>
                    <a:pt x="625563" y="11798"/>
                  </a:lnTo>
                  <a:lnTo>
                    <a:pt x="62556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94843" y="5584050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10" h="35560">
                  <a:moveTo>
                    <a:pt x="35394" y="23609"/>
                  </a:moveTo>
                  <a:lnTo>
                    <a:pt x="23596" y="23609"/>
                  </a:lnTo>
                  <a:lnTo>
                    <a:pt x="11798" y="23609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close/>
                </a:path>
                <a:path w="626110" h="35560">
                  <a:moveTo>
                    <a:pt x="59004" y="23609"/>
                  </a:moveTo>
                  <a:lnTo>
                    <a:pt x="47205" y="23609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59004" y="35407"/>
                  </a:lnTo>
                  <a:lnTo>
                    <a:pt x="59004" y="23609"/>
                  </a:lnTo>
                  <a:close/>
                </a:path>
                <a:path w="626110" h="35560">
                  <a:moveTo>
                    <a:pt x="82613" y="23609"/>
                  </a:moveTo>
                  <a:lnTo>
                    <a:pt x="70815" y="23609"/>
                  </a:ln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09"/>
                  </a:lnTo>
                  <a:close/>
                </a:path>
                <a:path w="626110" h="35560">
                  <a:moveTo>
                    <a:pt x="82613" y="0"/>
                  </a:moveTo>
                  <a:lnTo>
                    <a:pt x="70815" y="0"/>
                  </a:lnTo>
                  <a:lnTo>
                    <a:pt x="70815" y="11798"/>
                  </a:lnTo>
                  <a:lnTo>
                    <a:pt x="82613" y="11798"/>
                  </a:lnTo>
                  <a:lnTo>
                    <a:pt x="82613" y="0"/>
                  </a:lnTo>
                  <a:close/>
                </a:path>
                <a:path w="626110" h="35560">
                  <a:moveTo>
                    <a:pt x="106222" y="11798"/>
                  </a:moveTo>
                  <a:lnTo>
                    <a:pt x="94424" y="11798"/>
                  </a:lnTo>
                  <a:lnTo>
                    <a:pt x="94424" y="23596"/>
                  </a:lnTo>
                  <a:lnTo>
                    <a:pt x="106222" y="23596"/>
                  </a:lnTo>
                  <a:lnTo>
                    <a:pt x="106222" y="11798"/>
                  </a:lnTo>
                  <a:close/>
                </a:path>
                <a:path w="626110" h="35560">
                  <a:moveTo>
                    <a:pt x="118021" y="23609"/>
                  </a:moveTo>
                  <a:lnTo>
                    <a:pt x="106222" y="23609"/>
                  </a:lnTo>
                  <a:lnTo>
                    <a:pt x="106222" y="35407"/>
                  </a:lnTo>
                  <a:lnTo>
                    <a:pt x="118021" y="35407"/>
                  </a:lnTo>
                  <a:lnTo>
                    <a:pt x="118021" y="23609"/>
                  </a:lnTo>
                  <a:close/>
                </a:path>
                <a:path w="626110" h="35560">
                  <a:moveTo>
                    <a:pt x="118021" y="0"/>
                  </a:moveTo>
                  <a:lnTo>
                    <a:pt x="106222" y="0"/>
                  </a:lnTo>
                  <a:lnTo>
                    <a:pt x="106222" y="11798"/>
                  </a:lnTo>
                  <a:lnTo>
                    <a:pt x="118021" y="11798"/>
                  </a:lnTo>
                  <a:lnTo>
                    <a:pt x="118021" y="0"/>
                  </a:lnTo>
                  <a:close/>
                </a:path>
                <a:path w="626110" h="35560">
                  <a:moveTo>
                    <a:pt x="141617" y="23609"/>
                  </a:moveTo>
                  <a:lnTo>
                    <a:pt x="129832" y="23609"/>
                  </a:lnTo>
                  <a:lnTo>
                    <a:pt x="129832" y="35407"/>
                  </a:lnTo>
                  <a:lnTo>
                    <a:pt x="141617" y="35407"/>
                  </a:lnTo>
                  <a:lnTo>
                    <a:pt x="141617" y="23609"/>
                  </a:lnTo>
                  <a:close/>
                </a:path>
                <a:path w="626110" h="35560">
                  <a:moveTo>
                    <a:pt x="165239" y="0"/>
                  </a:moveTo>
                  <a:lnTo>
                    <a:pt x="153441" y="0"/>
                  </a:lnTo>
                  <a:lnTo>
                    <a:pt x="153441" y="11798"/>
                  </a:lnTo>
                  <a:lnTo>
                    <a:pt x="153441" y="23596"/>
                  </a:lnTo>
                  <a:lnTo>
                    <a:pt x="165239" y="23596"/>
                  </a:lnTo>
                  <a:lnTo>
                    <a:pt x="165239" y="11798"/>
                  </a:lnTo>
                  <a:lnTo>
                    <a:pt x="165239" y="0"/>
                  </a:lnTo>
                  <a:close/>
                </a:path>
                <a:path w="626110" h="35560">
                  <a:moveTo>
                    <a:pt x="177025" y="23609"/>
                  </a:moveTo>
                  <a:lnTo>
                    <a:pt x="165239" y="23609"/>
                  </a:ln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close/>
                </a:path>
                <a:path w="626110" h="35560">
                  <a:moveTo>
                    <a:pt x="188836" y="23609"/>
                  </a:move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close/>
                </a:path>
                <a:path w="626110" h="35560">
                  <a:moveTo>
                    <a:pt x="188836" y="0"/>
                  </a:moveTo>
                  <a:lnTo>
                    <a:pt x="177038" y="0"/>
                  </a:lnTo>
                  <a:lnTo>
                    <a:pt x="177038" y="11798"/>
                  </a:lnTo>
                  <a:lnTo>
                    <a:pt x="177038" y="23596"/>
                  </a:lnTo>
                  <a:lnTo>
                    <a:pt x="188836" y="23596"/>
                  </a:lnTo>
                  <a:lnTo>
                    <a:pt x="188836" y="11798"/>
                  </a:lnTo>
                  <a:lnTo>
                    <a:pt x="188836" y="0"/>
                  </a:lnTo>
                  <a:close/>
                </a:path>
                <a:path w="626110" h="35560">
                  <a:moveTo>
                    <a:pt x="200647" y="23609"/>
                  </a:move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00647" y="23609"/>
                  </a:lnTo>
                  <a:close/>
                </a:path>
                <a:path w="626110" h="35560">
                  <a:moveTo>
                    <a:pt x="200647" y="11798"/>
                  </a:moveTo>
                  <a:lnTo>
                    <a:pt x="188849" y="11798"/>
                  </a:lnTo>
                  <a:lnTo>
                    <a:pt x="188849" y="23596"/>
                  </a:lnTo>
                  <a:lnTo>
                    <a:pt x="200647" y="23596"/>
                  </a:lnTo>
                  <a:lnTo>
                    <a:pt x="200647" y="11798"/>
                  </a:lnTo>
                  <a:close/>
                </a:path>
                <a:path w="626110" h="35560">
                  <a:moveTo>
                    <a:pt x="224243" y="11798"/>
                  </a:moveTo>
                  <a:lnTo>
                    <a:pt x="212458" y="11798"/>
                  </a:lnTo>
                  <a:lnTo>
                    <a:pt x="212458" y="23596"/>
                  </a:lnTo>
                  <a:lnTo>
                    <a:pt x="224243" y="23596"/>
                  </a:lnTo>
                  <a:lnTo>
                    <a:pt x="224243" y="11798"/>
                  </a:lnTo>
                  <a:close/>
                </a:path>
                <a:path w="626110" h="35560">
                  <a:moveTo>
                    <a:pt x="236054" y="23609"/>
                  </a:move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36054" y="23609"/>
                  </a:lnTo>
                  <a:close/>
                </a:path>
                <a:path w="626110" h="35560">
                  <a:moveTo>
                    <a:pt x="247853" y="0"/>
                  </a:moveTo>
                  <a:lnTo>
                    <a:pt x="236054" y="0"/>
                  </a:lnTo>
                  <a:lnTo>
                    <a:pt x="224256" y="0"/>
                  </a:lnTo>
                  <a:lnTo>
                    <a:pt x="224256" y="11798"/>
                  </a:lnTo>
                  <a:lnTo>
                    <a:pt x="224256" y="23596"/>
                  </a:lnTo>
                  <a:lnTo>
                    <a:pt x="236054" y="23596"/>
                  </a:lnTo>
                  <a:lnTo>
                    <a:pt x="236054" y="11798"/>
                  </a:lnTo>
                  <a:lnTo>
                    <a:pt x="247853" y="11798"/>
                  </a:lnTo>
                  <a:lnTo>
                    <a:pt x="247853" y="0"/>
                  </a:lnTo>
                  <a:close/>
                </a:path>
                <a:path w="626110" h="35560">
                  <a:moveTo>
                    <a:pt x="259651" y="23609"/>
                  </a:moveTo>
                  <a:lnTo>
                    <a:pt x="247865" y="23609"/>
                  </a:lnTo>
                  <a:lnTo>
                    <a:pt x="247865" y="35407"/>
                  </a:lnTo>
                  <a:lnTo>
                    <a:pt x="259651" y="35407"/>
                  </a:lnTo>
                  <a:lnTo>
                    <a:pt x="259651" y="23609"/>
                  </a:lnTo>
                  <a:close/>
                </a:path>
                <a:path w="626110" h="35560">
                  <a:moveTo>
                    <a:pt x="271462" y="23609"/>
                  </a:moveTo>
                  <a:lnTo>
                    <a:pt x="259664" y="23609"/>
                  </a:lnTo>
                  <a:lnTo>
                    <a:pt x="259664" y="35407"/>
                  </a:lnTo>
                  <a:lnTo>
                    <a:pt x="271462" y="35407"/>
                  </a:lnTo>
                  <a:lnTo>
                    <a:pt x="271462" y="23609"/>
                  </a:lnTo>
                  <a:close/>
                </a:path>
                <a:path w="626110" h="35560">
                  <a:moveTo>
                    <a:pt x="271462" y="0"/>
                  </a:moveTo>
                  <a:lnTo>
                    <a:pt x="259664" y="0"/>
                  </a:lnTo>
                  <a:lnTo>
                    <a:pt x="259664" y="11798"/>
                  </a:lnTo>
                  <a:lnTo>
                    <a:pt x="259664" y="23596"/>
                  </a:lnTo>
                  <a:lnTo>
                    <a:pt x="271462" y="23596"/>
                  </a:lnTo>
                  <a:lnTo>
                    <a:pt x="271462" y="11798"/>
                  </a:lnTo>
                  <a:lnTo>
                    <a:pt x="271462" y="0"/>
                  </a:lnTo>
                  <a:close/>
                </a:path>
                <a:path w="626110" h="35560">
                  <a:moveTo>
                    <a:pt x="295071" y="23609"/>
                  </a:move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295071" y="23609"/>
                  </a:lnTo>
                  <a:close/>
                </a:path>
                <a:path w="626110" h="35560">
                  <a:moveTo>
                    <a:pt x="306857" y="0"/>
                  </a:moveTo>
                  <a:lnTo>
                    <a:pt x="295071" y="0"/>
                  </a:lnTo>
                  <a:lnTo>
                    <a:pt x="283273" y="0"/>
                  </a:lnTo>
                  <a:lnTo>
                    <a:pt x="271475" y="0"/>
                  </a:lnTo>
                  <a:lnTo>
                    <a:pt x="271475" y="11798"/>
                  </a:lnTo>
                  <a:lnTo>
                    <a:pt x="283273" y="11798"/>
                  </a:lnTo>
                  <a:lnTo>
                    <a:pt x="283273" y="23596"/>
                  </a:lnTo>
                  <a:lnTo>
                    <a:pt x="295071" y="23596"/>
                  </a:lnTo>
                  <a:lnTo>
                    <a:pt x="295071" y="11798"/>
                  </a:lnTo>
                  <a:lnTo>
                    <a:pt x="306857" y="11798"/>
                  </a:lnTo>
                  <a:lnTo>
                    <a:pt x="306857" y="0"/>
                  </a:lnTo>
                  <a:close/>
                </a:path>
                <a:path w="626110" h="35560">
                  <a:moveTo>
                    <a:pt x="318681" y="23609"/>
                  </a:moveTo>
                  <a:lnTo>
                    <a:pt x="306882" y="23609"/>
                  </a:lnTo>
                  <a:lnTo>
                    <a:pt x="306882" y="35407"/>
                  </a:lnTo>
                  <a:lnTo>
                    <a:pt x="318681" y="35407"/>
                  </a:lnTo>
                  <a:lnTo>
                    <a:pt x="318681" y="23609"/>
                  </a:lnTo>
                  <a:close/>
                </a:path>
                <a:path w="626110" h="35560">
                  <a:moveTo>
                    <a:pt x="330479" y="0"/>
                  </a:moveTo>
                  <a:lnTo>
                    <a:pt x="318681" y="0"/>
                  </a:lnTo>
                  <a:lnTo>
                    <a:pt x="306882" y="0"/>
                  </a:lnTo>
                  <a:lnTo>
                    <a:pt x="306882" y="11798"/>
                  </a:lnTo>
                  <a:lnTo>
                    <a:pt x="318681" y="11798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26110" h="35560">
                  <a:moveTo>
                    <a:pt x="342290" y="23609"/>
                  </a:moveTo>
                  <a:lnTo>
                    <a:pt x="330492" y="23609"/>
                  </a:lnTo>
                  <a:lnTo>
                    <a:pt x="330492" y="35407"/>
                  </a:lnTo>
                  <a:lnTo>
                    <a:pt x="342290" y="35407"/>
                  </a:lnTo>
                  <a:lnTo>
                    <a:pt x="342290" y="23609"/>
                  </a:lnTo>
                  <a:close/>
                </a:path>
                <a:path w="626110" h="35560">
                  <a:moveTo>
                    <a:pt x="342290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30492" y="23596"/>
                  </a:lnTo>
                  <a:lnTo>
                    <a:pt x="342290" y="23596"/>
                  </a:lnTo>
                  <a:lnTo>
                    <a:pt x="342290" y="11798"/>
                  </a:lnTo>
                  <a:lnTo>
                    <a:pt x="342290" y="0"/>
                  </a:lnTo>
                  <a:close/>
                </a:path>
                <a:path w="626110" h="35560">
                  <a:moveTo>
                    <a:pt x="377698" y="0"/>
                  </a:moveTo>
                  <a:lnTo>
                    <a:pt x="365899" y="0"/>
                  </a:lnTo>
                  <a:lnTo>
                    <a:pt x="365899" y="11798"/>
                  </a:lnTo>
                  <a:lnTo>
                    <a:pt x="377698" y="11798"/>
                  </a:lnTo>
                  <a:lnTo>
                    <a:pt x="377698" y="0"/>
                  </a:lnTo>
                  <a:close/>
                </a:path>
                <a:path w="626110" h="35560">
                  <a:moveTo>
                    <a:pt x="389496" y="11798"/>
                  </a:moveTo>
                  <a:lnTo>
                    <a:pt x="377698" y="11798"/>
                  </a:lnTo>
                  <a:lnTo>
                    <a:pt x="377698" y="23596"/>
                  </a:lnTo>
                  <a:lnTo>
                    <a:pt x="389496" y="23596"/>
                  </a:lnTo>
                  <a:lnTo>
                    <a:pt x="389496" y="11798"/>
                  </a:lnTo>
                  <a:close/>
                </a:path>
                <a:path w="626110" h="35560">
                  <a:moveTo>
                    <a:pt x="413105" y="23609"/>
                  </a:moveTo>
                  <a:lnTo>
                    <a:pt x="401307" y="23609"/>
                  </a:ln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13105" y="35407"/>
                  </a:lnTo>
                  <a:lnTo>
                    <a:pt x="413105" y="23609"/>
                  </a:lnTo>
                  <a:close/>
                </a:path>
                <a:path w="626110" h="35560">
                  <a:moveTo>
                    <a:pt x="424903" y="0"/>
                  </a:moveTo>
                  <a:lnTo>
                    <a:pt x="413105" y="0"/>
                  </a:lnTo>
                  <a:lnTo>
                    <a:pt x="401307" y="0"/>
                  </a:ln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13105" y="11798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26110" h="35560">
                  <a:moveTo>
                    <a:pt x="436714" y="23609"/>
                  </a:moveTo>
                  <a:lnTo>
                    <a:pt x="424916" y="23609"/>
                  </a:lnTo>
                  <a:lnTo>
                    <a:pt x="424916" y="35407"/>
                  </a:lnTo>
                  <a:lnTo>
                    <a:pt x="436714" y="35407"/>
                  </a:lnTo>
                  <a:lnTo>
                    <a:pt x="436714" y="23609"/>
                  </a:lnTo>
                  <a:close/>
                </a:path>
                <a:path w="626110" h="35560">
                  <a:moveTo>
                    <a:pt x="436714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36714" y="11798"/>
                  </a:lnTo>
                  <a:lnTo>
                    <a:pt x="436714" y="0"/>
                  </a:lnTo>
                  <a:close/>
                </a:path>
                <a:path w="626110" h="35560">
                  <a:moveTo>
                    <a:pt x="483920" y="23609"/>
                  </a:moveTo>
                  <a:lnTo>
                    <a:pt x="472122" y="23609"/>
                  </a:lnTo>
                  <a:lnTo>
                    <a:pt x="460324" y="23609"/>
                  </a:lnTo>
                  <a:lnTo>
                    <a:pt x="460324" y="35407"/>
                  </a:lnTo>
                  <a:lnTo>
                    <a:pt x="472122" y="35407"/>
                  </a:lnTo>
                  <a:lnTo>
                    <a:pt x="483920" y="35407"/>
                  </a:lnTo>
                  <a:lnTo>
                    <a:pt x="483920" y="23609"/>
                  </a:lnTo>
                  <a:close/>
                </a:path>
                <a:path w="626110" h="35560">
                  <a:moveTo>
                    <a:pt x="483920" y="0"/>
                  </a:moveTo>
                  <a:lnTo>
                    <a:pt x="472122" y="0"/>
                  </a:lnTo>
                  <a:lnTo>
                    <a:pt x="460324" y="0"/>
                  </a:lnTo>
                  <a:lnTo>
                    <a:pt x="460324" y="11798"/>
                  </a:lnTo>
                  <a:lnTo>
                    <a:pt x="472122" y="11798"/>
                  </a:lnTo>
                  <a:lnTo>
                    <a:pt x="472122" y="23596"/>
                  </a:lnTo>
                  <a:lnTo>
                    <a:pt x="483920" y="23596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10" h="35560">
                  <a:moveTo>
                    <a:pt x="507530" y="23609"/>
                  </a:moveTo>
                  <a:lnTo>
                    <a:pt x="495731" y="23609"/>
                  </a:lnTo>
                  <a:lnTo>
                    <a:pt x="495731" y="35407"/>
                  </a:lnTo>
                  <a:lnTo>
                    <a:pt x="507530" y="35407"/>
                  </a:lnTo>
                  <a:lnTo>
                    <a:pt x="507530" y="23609"/>
                  </a:lnTo>
                  <a:close/>
                </a:path>
                <a:path w="626110" h="35560">
                  <a:moveTo>
                    <a:pt x="507530" y="0"/>
                  </a:move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83933" y="23596"/>
                  </a:lnTo>
                  <a:lnTo>
                    <a:pt x="495731" y="23596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07530" y="0"/>
                  </a:lnTo>
                  <a:close/>
                </a:path>
                <a:path w="626110" h="35560">
                  <a:moveTo>
                    <a:pt x="531139" y="23609"/>
                  </a:moveTo>
                  <a:lnTo>
                    <a:pt x="519341" y="23609"/>
                  </a:lnTo>
                  <a:lnTo>
                    <a:pt x="519341" y="35407"/>
                  </a:lnTo>
                  <a:lnTo>
                    <a:pt x="531139" y="35407"/>
                  </a:lnTo>
                  <a:lnTo>
                    <a:pt x="531139" y="23609"/>
                  </a:lnTo>
                  <a:close/>
                </a:path>
                <a:path w="626110" h="35560">
                  <a:moveTo>
                    <a:pt x="542937" y="0"/>
                  </a:moveTo>
                  <a:lnTo>
                    <a:pt x="531139" y="0"/>
                  </a:lnTo>
                  <a:lnTo>
                    <a:pt x="519341" y="0"/>
                  </a:lnTo>
                  <a:lnTo>
                    <a:pt x="519341" y="11798"/>
                  </a:lnTo>
                  <a:lnTo>
                    <a:pt x="519341" y="23596"/>
                  </a:lnTo>
                  <a:lnTo>
                    <a:pt x="531139" y="23596"/>
                  </a:lnTo>
                  <a:lnTo>
                    <a:pt x="531139" y="11798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26110" h="35560">
                  <a:moveTo>
                    <a:pt x="578345" y="0"/>
                  </a:moveTo>
                  <a:lnTo>
                    <a:pt x="566547" y="0"/>
                  </a:lnTo>
                  <a:lnTo>
                    <a:pt x="554748" y="0"/>
                  </a:ln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66547" y="23596"/>
                  </a:lnTo>
                  <a:lnTo>
                    <a:pt x="578345" y="23596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26110" h="35560">
                  <a:moveTo>
                    <a:pt x="601954" y="0"/>
                  </a:moveTo>
                  <a:lnTo>
                    <a:pt x="590156" y="0"/>
                  </a:lnTo>
                  <a:lnTo>
                    <a:pt x="590156" y="11798"/>
                  </a:lnTo>
                  <a:lnTo>
                    <a:pt x="601954" y="11798"/>
                  </a:lnTo>
                  <a:lnTo>
                    <a:pt x="601954" y="0"/>
                  </a:lnTo>
                  <a:close/>
                </a:path>
                <a:path w="626110" h="35560">
                  <a:moveTo>
                    <a:pt x="625563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01967" y="11798"/>
                  </a:lnTo>
                  <a:lnTo>
                    <a:pt x="601967" y="23596"/>
                  </a:lnTo>
                  <a:lnTo>
                    <a:pt x="613765" y="23596"/>
                  </a:lnTo>
                  <a:lnTo>
                    <a:pt x="625563" y="23596"/>
                  </a:lnTo>
                  <a:lnTo>
                    <a:pt x="625563" y="11798"/>
                  </a:lnTo>
                  <a:lnTo>
                    <a:pt x="62556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94843" y="5607659"/>
              <a:ext cx="614045" cy="47625"/>
            </a:xfrm>
            <a:custGeom>
              <a:avLst/>
              <a:gdLst/>
              <a:ahLst/>
              <a:cxnLst/>
              <a:rect l="l" t="t" r="r" b="b"/>
              <a:pathLst>
                <a:path w="614045" h="47625">
                  <a:moveTo>
                    <a:pt x="11798" y="35407"/>
                  </a:moveTo>
                  <a:lnTo>
                    <a:pt x="0" y="35407"/>
                  </a:lnTo>
                  <a:lnTo>
                    <a:pt x="0" y="47218"/>
                  </a:lnTo>
                  <a:lnTo>
                    <a:pt x="11798" y="47218"/>
                  </a:lnTo>
                  <a:lnTo>
                    <a:pt x="11798" y="35407"/>
                  </a:lnTo>
                  <a:close/>
                </a:path>
                <a:path w="614045" h="47625">
                  <a:moveTo>
                    <a:pt x="11798" y="11798"/>
                  </a:moveTo>
                  <a:lnTo>
                    <a:pt x="0" y="11798"/>
                  </a:lnTo>
                  <a:lnTo>
                    <a:pt x="0" y="23596"/>
                  </a:lnTo>
                  <a:lnTo>
                    <a:pt x="0" y="35394"/>
                  </a:lnTo>
                  <a:lnTo>
                    <a:pt x="11798" y="35394"/>
                  </a:lnTo>
                  <a:lnTo>
                    <a:pt x="11798" y="23596"/>
                  </a:lnTo>
                  <a:lnTo>
                    <a:pt x="11798" y="11798"/>
                  </a:lnTo>
                  <a:close/>
                </a:path>
                <a:path w="614045" h="47625">
                  <a:moveTo>
                    <a:pt x="35394" y="35407"/>
                  </a:moveTo>
                  <a:lnTo>
                    <a:pt x="23596" y="35407"/>
                  </a:lnTo>
                  <a:lnTo>
                    <a:pt x="23596" y="47218"/>
                  </a:lnTo>
                  <a:lnTo>
                    <a:pt x="35394" y="47218"/>
                  </a:lnTo>
                  <a:lnTo>
                    <a:pt x="35394" y="35407"/>
                  </a:lnTo>
                  <a:close/>
                </a:path>
                <a:path w="614045" h="47625">
                  <a:moveTo>
                    <a:pt x="35394" y="23596"/>
                  </a:moveTo>
                  <a:lnTo>
                    <a:pt x="23596" y="23596"/>
                  </a:lnTo>
                  <a:lnTo>
                    <a:pt x="23596" y="35394"/>
                  </a:lnTo>
                  <a:lnTo>
                    <a:pt x="35394" y="35394"/>
                  </a:lnTo>
                  <a:lnTo>
                    <a:pt x="35394" y="23596"/>
                  </a:lnTo>
                  <a:close/>
                </a:path>
                <a:path w="614045" h="47625">
                  <a:moveTo>
                    <a:pt x="59004" y="35407"/>
                  </a:moveTo>
                  <a:lnTo>
                    <a:pt x="47205" y="35407"/>
                  </a:lnTo>
                  <a:lnTo>
                    <a:pt x="35407" y="35407"/>
                  </a:lnTo>
                  <a:lnTo>
                    <a:pt x="35407" y="47218"/>
                  </a:lnTo>
                  <a:lnTo>
                    <a:pt x="47205" y="47218"/>
                  </a:lnTo>
                  <a:lnTo>
                    <a:pt x="59004" y="47218"/>
                  </a:lnTo>
                  <a:lnTo>
                    <a:pt x="59004" y="35407"/>
                  </a:lnTo>
                  <a:close/>
                </a:path>
                <a:path w="614045" h="47625">
                  <a:moveTo>
                    <a:pt x="59004" y="23596"/>
                  </a:moveTo>
                  <a:lnTo>
                    <a:pt x="47205" y="23596"/>
                  </a:lnTo>
                  <a:lnTo>
                    <a:pt x="35407" y="23596"/>
                  </a:lnTo>
                  <a:lnTo>
                    <a:pt x="35407" y="35394"/>
                  </a:lnTo>
                  <a:lnTo>
                    <a:pt x="47205" y="35394"/>
                  </a:lnTo>
                  <a:lnTo>
                    <a:pt x="59004" y="35394"/>
                  </a:lnTo>
                  <a:lnTo>
                    <a:pt x="59004" y="23596"/>
                  </a:lnTo>
                  <a:close/>
                </a:path>
                <a:path w="614045" h="47625">
                  <a:moveTo>
                    <a:pt x="82613" y="35407"/>
                  </a:moveTo>
                  <a:lnTo>
                    <a:pt x="70815" y="35407"/>
                  </a:lnTo>
                  <a:lnTo>
                    <a:pt x="70815" y="47218"/>
                  </a:lnTo>
                  <a:lnTo>
                    <a:pt x="82613" y="47218"/>
                  </a:lnTo>
                  <a:lnTo>
                    <a:pt x="82613" y="35407"/>
                  </a:lnTo>
                  <a:close/>
                </a:path>
                <a:path w="614045" h="47625">
                  <a:moveTo>
                    <a:pt x="82613" y="11798"/>
                  </a:moveTo>
                  <a:lnTo>
                    <a:pt x="70815" y="11798"/>
                  </a:lnTo>
                  <a:lnTo>
                    <a:pt x="70815" y="23596"/>
                  </a:lnTo>
                  <a:lnTo>
                    <a:pt x="70815" y="35394"/>
                  </a:lnTo>
                  <a:lnTo>
                    <a:pt x="82613" y="35394"/>
                  </a:lnTo>
                  <a:lnTo>
                    <a:pt x="82613" y="23596"/>
                  </a:lnTo>
                  <a:lnTo>
                    <a:pt x="82613" y="11798"/>
                  </a:lnTo>
                  <a:close/>
                </a:path>
                <a:path w="614045" h="47625">
                  <a:moveTo>
                    <a:pt x="106222" y="35407"/>
                  </a:moveTo>
                  <a:lnTo>
                    <a:pt x="94424" y="35407"/>
                  </a:lnTo>
                  <a:lnTo>
                    <a:pt x="94424" y="47218"/>
                  </a:lnTo>
                  <a:lnTo>
                    <a:pt x="106222" y="47218"/>
                  </a:lnTo>
                  <a:lnTo>
                    <a:pt x="106222" y="35407"/>
                  </a:lnTo>
                  <a:close/>
                </a:path>
                <a:path w="614045" h="47625">
                  <a:moveTo>
                    <a:pt x="129806" y="23596"/>
                  </a:moveTo>
                  <a:lnTo>
                    <a:pt x="118021" y="23596"/>
                  </a:lnTo>
                  <a:lnTo>
                    <a:pt x="118021" y="11798"/>
                  </a:lnTo>
                  <a:lnTo>
                    <a:pt x="106222" y="11798"/>
                  </a:lnTo>
                  <a:lnTo>
                    <a:pt x="94424" y="11798"/>
                  </a:lnTo>
                  <a:lnTo>
                    <a:pt x="94424" y="23596"/>
                  </a:lnTo>
                  <a:lnTo>
                    <a:pt x="106222" y="23596"/>
                  </a:lnTo>
                  <a:lnTo>
                    <a:pt x="106222" y="35394"/>
                  </a:lnTo>
                  <a:lnTo>
                    <a:pt x="118021" y="35394"/>
                  </a:lnTo>
                  <a:lnTo>
                    <a:pt x="129806" y="35394"/>
                  </a:lnTo>
                  <a:lnTo>
                    <a:pt x="129806" y="23596"/>
                  </a:lnTo>
                  <a:close/>
                </a:path>
                <a:path w="614045" h="47625">
                  <a:moveTo>
                    <a:pt x="153428" y="23596"/>
                  </a:moveTo>
                  <a:lnTo>
                    <a:pt x="141630" y="23596"/>
                  </a:lnTo>
                  <a:lnTo>
                    <a:pt x="141630" y="35394"/>
                  </a:lnTo>
                  <a:lnTo>
                    <a:pt x="153428" y="35394"/>
                  </a:lnTo>
                  <a:lnTo>
                    <a:pt x="153428" y="23596"/>
                  </a:lnTo>
                  <a:close/>
                </a:path>
                <a:path w="614045" h="47625">
                  <a:moveTo>
                    <a:pt x="165239" y="11798"/>
                  </a:moveTo>
                  <a:lnTo>
                    <a:pt x="153441" y="11798"/>
                  </a:lnTo>
                  <a:lnTo>
                    <a:pt x="153441" y="23596"/>
                  </a:lnTo>
                  <a:lnTo>
                    <a:pt x="165239" y="23596"/>
                  </a:lnTo>
                  <a:lnTo>
                    <a:pt x="165239" y="11798"/>
                  </a:lnTo>
                  <a:close/>
                </a:path>
                <a:path w="614045" h="47625">
                  <a:moveTo>
                    <a:pt x="177025" y="23596"/>
                  </a:moveTo>
                  <a:lnTo>
                    <a:pt x="165239" y="23596"/>
                  </a:lnTo>
                  <a:lnTo>
                    <a:pt x="165239" y="35394"/>
                  </a:lnTo>
                  <a:lnTo>
                    <a:pt x="177025" y="35394"/>
                  </a:lnTo>
                  <a:lnTo>
                    <a:pt x="177025" y="23596"/>
                  </a:lnTo>
                  <a:close/>
                </a:path>
                <a:path w="614045" h="47625">
                  <a:moveTo>
                    <a:pt x="188836" y="23596"/>
                  </a:moveTo>
                  <a:lnTo>
                    <a:pt x="177038" y="23596"/>
                  </a:lnTo>
                  <a:lnTo>
                    <a:pt x="177038" y="35394"/>
                  </a:lnTo>
                  <a:lnTo>
                    <a:pt x="188836" y="35394"/>
                  </a:lnTo>
                  <a:lnTo>
                    <a:pt x="188836" y="23596"/>
                  </a:lnTo>
                  <a:close/>
                </a:path>
                <a:path w="614045" h="47625">
                  <a:moveTo>
                    <a:pt x="212432" y="11798"/>
                  </a:moveTo>
                  <a:lnTo>
                    <a:pt x="200647" y="11798"/>
                  </a:lnTo>
                  <a:lnTo>
                    <a:pt x="188849" y="11798"/>
                  </a:lnTo>
                  <a:lnTo>
                    <a:pt x="188849" y="23596"/>
                  </a:lnTo>
                  <a:lnTo>
                    <a:pt x="200647" y="23596"/>
                  </a:lnTo>
                  <a:lnTo>
                    <a:pt x="200647" y="35394"/>
                  </a:lnTo>
                  <a:lnTo>
                    <a:pt x="212432" y="35394"/>
                  </a:lnTo>
                  <a:lnTo>
                    <a:pt x="212432" y="23596"/>
                  </a:lnTo>
                  <a:lnTo>
                    <a:pt x="212432" y="11798"/>
                  </a:lnTo>
                  <a:close/>
                </a:path>
                <a:path w="614045" h="47625">
                  <a:moveTo>
                    <a:pt x="224243" y="23596"/>
                  </a:moveTo>
                  <a:lnTo>
                    <a:pt x="212458" y="23596"/>
                  </a:lnTo>
                  <a:lnTo>
                    <a:pt x="212458" y="35394"/>
                  </a:lnTo>
                  <a:lnTo>
                    <a:pt x="224243" y="35394"/>
                  </a:lnTo>
                  <a:lnTo>
                    <a:pt x="224243" y="23596"/>
                  </a:lnTo>
                  <a:close/>
                </a:path>
                <a:path w="614045" h="47625">
                  <a:moveTo>
                    <a:pt x="247853" y="23596"/>
                  </a:moveTo>
                  <a:lnTo>
                    <a:pt x="236054" y="23596"/>
                  </a:lnTo>
                  <a:lnTo>
                    <a:pt x="236054" y="11798"/>
                  </a:lnTo>
                  <a:lnTo>
                    <a:pt x="224256" y="11798"/>
                  </a:lnTo>
                  <a:lnTo>
                    <a:pt x="224256" y="23596"/>
                  </a:lnTo>
                  <a:lnTo>
                    <a:pt x="224256" y="35394"/>
                  </a:lnTo>
                  <a:lnTo>
                    <a:pt x="236054" y="35394"/>
                  </a:lnTo>
                  <a:lnTo>
                    <a:pt x="247853" y="35394"/>
                  </a:lnTo>
                  <a:lnTo>
                    <a:pt x="247853" y="23596"/>
                  </a:lnTo>
                  <a:close/>
                </a:path>
                <a:path w="614045" h="47625">
                  <a:moveTo>
                    <a:pt x="259651" y="11798"/>
                  </a:moveTo>
                  <a:lnTo>
                    <a:pt x="247865" y="11798"/>
                  </a:lnTo>
                  <a:lnTo>
                    <a:pt x="247865" y="23596"/>
                  </a:lnTo>
                  <a:lnTo>
                    <a:pt x="247865" y="35394"/>
                  </a:lnTo>
                  <a:lnTo>
                    <a:pt x="259651" y="35394"/>
                  </a:lnTo>
                  <a:lnTo>
                    <a:pt x="259651" y="23596"/>
                  </a:lnTo>
                  <a:lnTo>
                    <a:pt x="259651" y="11798"/>
                  </a:lnTo>
                  <a:close/>
                </a:path>
                <a:path w="614045" h="47625">
                  <a:moveTo>
                    <a:pt x="271462" y="11798"/>
                  </a:moveTo>
                  <a:lnTo>
                    <a:pt x="259664" y="11798"/>
                  </a:lnTo>
                  <a:lnTo>
                    <a:pt x="259664" y="23596"/>
                  </a:lnTo>
                  <a:lnTo>
                    <a:pt x="271462" y="23596"/>
                  </a:lnTo>
                  <a:lnTo>
                    <a:pt x="271462" y="11798"/>
                  </a:lnTo>
                  <a:close/>
                </a:path>
                <a:path w="614045" h="47625">
                  <a:moveTo>
                    <a:pt x="306857" y="23596"/>
                  </a:moveTo>
                  <a:lnTo>
                    <a:pt x="295071" y="23596"/>
                  </a:lnTo>
                  <a:lnTo>
                    <a:pt x="295071" y="11798"/>
                  </a:lnTo>
                  <a:lnTo>
                    <a:pt x="283273" y="11798"/>
                  </a:lnTo>
                  <a:lnTo>
                    <a:pt x="283273" y="23596"/>
                  </a:lnTo>
                  <a:lnTo>
                    <a:pt x="283273" y="35394"/>
                  </a:lnTo>
                  <a:lnTo>
                    <a:pt x="295071" y="35394"/>
                  </a:lnTo>
                  <a:lnTo>
                    <a:pt x="306857" y="35394"/>
                  </a:lnTo>
                  <a:lnTo>
                    <a:pt x="306857" y="23596"/>
                  </a:lnTo>
                  <a:close/>
                </a:path>
                <a:path w="614045" h="47625">
                  <a:moveTo>
                    <a:pt x="330479" y="23596"/>
                  </a:moveTo>
                  <a:lnTo>
                    <a:pt x="318681" y="23596"/>
                  </a:lnTo>
                  <a:lnTo>
                    <a:pt x="306882" y="23596"/>
                  </a:lnTo>
                  <a:lnTo>
                    <a:pt x="306882" y="35394"/>
                  </a:lnTo>
                  <a:lnTo>
                    <a:pt x="318681" y="35394"/>
                  </a:lnTo>
                  <a:lnTo>
                    <a:pt x="330479" y="35394"/>
                  </a:lnTo>
                  <a:lnTo>
                    <a:pt x="330479" y="23596"/>
                  </a:lnTo>
                  <a:close/>
                </a:path>
                <a:path w="614045" h="47625">
                  <a:moveTo>
                    <a:pt x="342290" y="11798"/>
                  </a:moveTo>
                  <a:lnTo>
                    <a:pt x="330492" y="11798"/>
                  </a:lnTo>
                  <a:lnTo>
                    <a:pt x="330492" y="23596"/>
                  </a:lnTo>
                  <a:lnTo>
                    <a:pt x="330492" y="35394"/>
                  </a:lnTo>
                  <a:lnTo>
                    <a:pt x="342290" y="35394"/>
                  </a:lnTo>
                  <a:lnTo>
                    <a:pt x="342290" y="23596"/>
                  </a:lnTo>
                  <a:lnTo>
                    <a:pt x="342290" y="11798"/>
                  </a:lnTo>
                  <a:close/>
                </a:path>
                <a:path w="614045" h="47625">
                  <a:moveTo>
                    <a:pt x="365887" y="23596"/>
                  </a:moveTo>
                  <a:lnTo>
                    <a:pt x="354088" y="23596"/>
                  </a:lnTo>
                  <a:lnTo>
                    <a:pt x="354088" y="35394"/>
                  </a:lnTo>
                  <a:lnTo>
                    <a:pt x="365887" y="35394"/>
                  </a:lnTo>
                  <a:lnTo>
                    <a:pt x="365887" y="23596"/>
                  </a:lnTo>
                  <a:close/>
                </a:path>
                <a:path w="614045" h="47625">
                  <a:moveTo>
                    <a:pt x="389496" y="11798"/>
                  </a:moveTo>
                  <a:lnTo>
                    <a:pt x="377698" y="11798"/>
                  </a:lnTo>
                  <a:lnTo>
                    <a:pt x="365899" y="11798"/>
                  </a:lnTo>
                  <a:lnTo>
                    <a:pt x="365899" y="23596"/>
                  </a:lnTo>
                  <a:lnTo>
                    <a:pt x="365899" y="35394"/>
                  </a:lnTo>
                  <a:lnTo>
                    <a:pt x="377698" y="35394"/>
                  </a:lnTo>
                  <a:lnTo>
                    <a:pt x="377698" y="23596"/>
                  </a:lnTo>
                  <a:lnTo>
                    <a:pt x="389496" y="23596"/>
                  </a:lnTo>
                  <a:lnTo>
                    <a:pt x="389496" y="11798"/>
                  </a:lnTo>
                  <a:close/>
                </a:path>
                <a:path w="614045" h="47625">
                  <a:moveTo>
                    <a:pt x="424903" y="23596"/>
                  </a:moveTo>
                  <a:lnTo>
                    <a:pt x="413105" y="23596"/>
                  </a:lnTo>
                  <a:lnTo>
                    <a:pt x="413105" y="35394"/>
                  </a:lnTo>
                  <a:lnTo>
                    <a:pt x="424903" y="35394"/>
                  </a:lnTo>
                  <a:lnTo>
                    <a:pt x="424903" y="23596"/>
                  </a:lnTo>
                  <a:close/>
                </a:path>
                <a:path w="614045" h="47625">
                  <a:moveTo>
                    <a:pt x="460311" y="23596"/>
                  </a:moveTo>
                  <a:lnTo>
                    <a:pt x="448513" y="23596"/>
                  </a:lnTo>
                  <a:lnTo>
                    <a:pt x="448513" y="11798"/>
                  </a:lnTo>
                  <a:lnTo>
                    <a:pt x="436714" y="11798"/>
                  </a:lnTo>
                  <a:lnTo>
                    <a:pt x="436714" y="23596"/>
                  </a:lnTo>
                  <a:lnTo>
                    <a:pt x="424916" y="23596"/>
                  </a:lnTo>
                  <a:lnTo>
                    <a:pt x="424916" y="35394"/>
                  </a:lnTo>
                  <a:lnTo>
                    <a:pt x="436714" y="35394"/>
                  </a:lnTo>
                  <a:lnTo>
                    <a:pt x="448513" y="35394"/>
                  </a:lnTo>
                  <a:lnTo>
                    <a:pt x="460311" y="35394"/>
                  </a:lnTo>
                  <a:lnTo>
                    <a:pt x="460311" y="23596"/>
                  </a:lnTo>
                  <a:close/>
                </a:path>
                <a:path w="614045" h="47625">
                  <a:moveTo>
                    <a:pt x="483920" y="11798"/>
                  </a:moveTo>
                  <a:lnTo>
                    <a:pt x="472122" y="11798"/>
                  </a:lnTo>
                  <a:lnTo>
                    <a:pt x="460324" y="11798"/>
                  </a:lnTo>
                  <a:lnTo>
                    <a:pt x="460324" y="23596"/>
                  </a:lnTo>
                  <a:lnTo>
                    <a:pt x="460324" y="35394"/>
                  </a:lnTo>
                  <a:lnTo>
                    <a:pt x="472122" y="35394"/>
                  </a:lnTo>
                  <a:lnTo>
                    <a:pt x="483920" y="35394"/>
                  </a:lnTo>
                  <a:lnTo>
                    <a:pt x="483920" y="23596"/>
                  </a:lnTo>
                  <a:lnTo>
                    <a:pt x="483920" y="11798"/>
                  </a:lnTo>
                  <a:close/>
                </a:path>
                <a:path w="614045" h="47625">
                  <a:moveTo>
                    <a:pt x="519328" y="23596"/>
                  </a:moveTo>
                  <a:lnTo>
                    <a:pt x="507530" y="23596"/>
                  </a:lnTo>
                  <a:lnTo>
                    <a:pt x="495731" y="23596"/>
                  </a:lnTo>
                  <a:lnTo>
                    <a:pt x="495731" y="11798"/>
                  </a:lnTo>
                  <a:lnTo>
                    <a:pt x="483933" y="11798"/>
                  </a:lnTo>
                  <a:lnTo>
                    <a:pt x="483933" y="23596"/>
                  </a:lnTo>
                  <a:lnTo>
                    <a:pt x="483933" y="35394"/>
                  </a:lnTo>
                  <a:lnTo>
                    <a:pt x="495731" y="35394"/>
                  </a:lnTo>
                  <a:lnTo>
                    <a:pt x="507530" y="35394"/>
                  </a:lnTo>
                  <a:lnTo>
                    <a:pt x="519328" y="35394"/>
                  </a:lnTo>
                  <a:lnTo>
                    <a:pt x="519328" y="23596"/>
                  </a:lnTo>
                  <a:close/>
                </a:path>
                <a:path w="614045" h="47625">
                  <a:moveTo>
                    <a:pt x="542937" y="23596"/>
                  </a:moveTo>
                  <a:lnTo>
                    <a:pt x="531139" y="23596"/>
                  </a:lnTo>
                  <a:lnTo>
                    <a:pt x="531139" y="11798"/>
                  </a:lnTo>
                  <a:lnTo>
                    <a:pt x="531139" y="0"/>
                  </a:lnTo>
                  <a:lnTo>
                    <a:pt x="519341" y="0"/>
                  </a:lnTo>
                  <a:lnTo>
                    <a:pt x="519341" y="11798"/>
                  </a:lnTo>
                  <a:lnTo>
                    <a:pt x="519341" y="23596"/>
                  </a:lnTo>
                  <a:lnTo>
                    <a:pt x="519341" y="35394"/>
                  </a:lnTo>
                  <a:lnTo>
                    <a:pt x="531139" y="35394"/>
                  </a:lnTo>
                  <a:lnTo>
                    <a:pt x="542937" y="35394"/>
                  </a:lnTo>
                  <a:lnTo>
                    <a:pt x="542937" y="23596"/>
                  </a:lnTo>
                  <a:close/>
                </a:path>
                <a:path w="614045" h="47625">
                  <a:moveTo>
                    <a:pt x="554748" y="0"/>
                  </a:move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54748" y="0"/>
                  </a:lnTo>
                  <a:close/>
                </a:path>
                <a:path w="614045" h="47625">
                  <a:moveTo>
                    <a:pt x="578345" y="0"/>
                  </a:moveTo>
                  <a:lnTo>
                    <a:pt x="566547" y="0"/>
                  </a:lnTo>
                  <a:lnTo>
                    <a:pt x="566547" y="11798"/>
                  </a:lnTo>
                  <a:lnTo>
                    <a:pt x="566547" y="23596"/>
                  </a:lnTo>
                  <a:lnTo>
                    <a:pt x="554748" y="23596"/>
                  </a:lnTo>
                  <a:lnTo>
                    <a:pt x="542950" y="23596"/>
                  </a:lnTo>
                  <a:lnTo>
                    <a:pt x="542950" y="35394"/>
                  </a:lnTo>
                  <a:lnTo>
                    <a:pt x="554748" y="35394"/>
                  </a:lnTo>
                  <a:lnTo>
                    <a:pt x="566547" y="35394"/>
                  </a:lnTo>
                  <a:lnTo>
                    <a:pt x="578345" y="35394"/>
                  </a:lnTo>
                  <a:lnTo>
                    <a:pt x="578345" y="23596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14045" h="47625">
                  <a:moveTo>
                    <a:pt x="590156" y="23596"/>
                  </a:moveTo>
                  <a:lnTo>
                    <a:pt x="578358" y="23596"/>
                  </a:lnTo>
                  <a:lnTo>
                    <a:pt x="578358" y="35394"/>
                  </a:lnTo>
                  <a:lnTo>
                    <a:pt x="590156" y="35394"/>
                  </a:lnTo>
                  <a:lnTo>
                    <a:pt x="590156" y="23596"/>
                  </a:lnTo>
                  <a:close/>
                </a:path>
                <a:path w="614045" h="47625">
                  <a:moveTo>
                    <a:pt x="601954" y="0"/>
                  </a:moveTo>
                  <a:lnTo>
                    <a:pt x="590156" y="0"/>
                  </a:lnTo>
                  <a:lnTo>
                    <a:pt x="578358" y="0"/>
                  </a:lnTo>
                  <a:lnTo>
                    <a:pt x="578358" y="11798"/>
                  </a:lnTo>
                  <a:lnTo>
                    <a:pt x="590156" y="11798"/>
                  </a:lnTo>
                  <a:lnTo>
                    <a:pt x="590156" y="23596"/>
                  </a:lnTo>
                  <a:lnTo>
                    <a:pt x="601954" y="23596"/>
                  </a:lnTo>
                  <a:lnTo>
                    <a:pt x="601954" y="11798"/>
                  </a:lnTo>
                  <a:lnTo>
                    <a:pt x="601954" y="0"/>
                  </a:lnTo>
                  <a:close/>
                </a:path>
                <a:path w="614045" h="47625">
                  <a:moveTo>
                    <a:pt x="613765" y="23596"/>
                  </a:moveTo>
                  <a:lnTo>
                    <a:pt x="601967" y="23596"/>
                  </a:lnTo>
                  <a:lnTo>
                    <a:pt x="601967" y="35394"/>
                  </a:lnTo>
                  <a:lnTo>
                    <a:pt x="613765" y="35394"/>
                  </a:lnTo>
                  <a:lnTo>
                    <a:pt x="613765" y="23596"/>
                  </a:lnTo>
                  <a:close/>
                </a:path>
                <a:path w="614045" h="47625">
                  <a:moveTo>
                    <a:pt x="613765" y="0"/>
                  </a:move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1376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94843" y="5643067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10" h="47625">
                  <a:moveTo>
                    <a:pt x="11798" y="11798"/>
                  </a:moveTo>
                  <a:lnTo>
                    <a:pt x="0" y="11798"/>
                  </a:lnTo>
                  <a:lnTo>
                    <a:pt x="0" y="23596"/>
                  </a:lnTo>
                  <a:lnTo>
                    <a:pt x="11798" y="23596"/>
                  </a:lnTo>
                  <a:lnTo>
                    <a:pt x="11798" y="11798"/>
                  </a:lnTo>
                  <a:close/>
                </a:path>
                <a:path w="626110" h="47625">
                  <a:moveTo>
                    <a:pt x="35394" y="35407"/>
                  </a:moveTo>
                  <a:lnTo>
                    <a:pt x="23596" y="35407"/>
                  </a:lnTo>
                  <a:lnTo>
                    <a:pt x="11798" y="35407"/>
                  </a:lnTo>
                  <a:lnTo>
                    <a:pt x="11798" y="23609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0" y="47205"/>
                  </a:lnTo>
                  <a:lnTo>
                    <a:pt x="11798" y="47205"/>
                  </a:lnTo>
                  <a:lnTo>
                    <a:pt x="23596" y="47205"/>
                  </a:lnTo>
                  <a:lnTo>
                    <a:pt x="35394" y="47205"/>
                  </a:lnTo>
                  <a:lnTo>
                    <a:pt x="35394" y="35407"/>
                  </a:lnTo>
                  <a:close/>
                </a:path>
                <a:path w="626110" h="47625">
                  <a:moveTo>
                    <a:pt x="35394" y="11798"/>
                  </a:moveTo>
                  <a:lnTo>
                    <a:pt x="23596" y="11798"/>
                  </a:lnTo>
                  <a:lnTo>
                    <a:pt x="23596" y="23596"/>
                  </a:lnTo>
                  <a:lnTo>
                    <a:pt x="35394" y="23596"/>
                  </a:lnTo>
                  <a:lnTo>
                    <a:pt x="35394" y="11798"/>
                  </a:lnTo>
                  <a:close/>
                </a:path>
                <a:path w="626110" h="47625">
                  <a:moveTo>
                    <a:pt x="59004" y="11798"/>
                  </a:moveTo>
                  <a:lnTo>
                    <a:pt x="47205" y="11798"/>
                  </a:lnTo>
                  <a:lnTo>
                    <a:pt x="35407" y="11798"/>
                  </a:lnTo>
                  <a:lnTo>
                    <a:pt x="35407" y="23596"/>
                  </a:lnTo>
                  <a:lnTo>
                    <a:pt x="47205" y="23596"/>
                  </a:lnTo>
                  <a:lnTo>
                    <a:pt x="59004" y="23596"/>
                  </a:lnTo>
                  <a:lnTo>
                    <a:pt x="59004" y="11798"/>
                  </a:lnTo>
                  <a:close/>
                </a:path>
                <a:path w="626110" h="47625">
                  <a:moveTo>
                    <a:pt x="82613" y="23609"/>
                  </a:moveTo>
                  <a:lnTo>
                    <a:pt x="70815" y="23609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09"/>
                  </a:lnTo>
                  <a:close/>
                </a:path>
                <a:path w="626110" h="47625">
                  <a:moveTo>
                    <a:pt x="82613" y="11798"/>
                  </a:moveTo>
                  <a:lnTo>
                    <a:pt x="70815" y="11798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82613" y="11798"/>
                  </a:lnTo>
                  <a:close/>
                </a:path>
                <a:path w="626110" h="47625">
                  <a:moveTo>
                    <a:pt x="118021" y="0"/>
                  </a:moveTo>
                  <a:lnTo>
                    <a:pt x="106222" y="0"/>
                  </a:lnTo>
                  <a:lnTo>
                    <a:pt x="94424" y="0"/>
                  </a:lnTo>
                  <a:lnTo>
                    <a:pt x="94424" y="11811"/>
                  </a:lnTo>
                  <a:lnTo>
                    <a:pt x="106222" y="11811"/>
                  </a:lnTo>
                  <a:lnTo>
                    <a:pt x="106222" y="23596"/>
                  </a:lnTo>
                  <a:lnTo>
                    <a:pt x="118021" y="23596"/>
                  </a:lnTo>
                  <a:lnTo>
                    <a:pt x="118021" y="11811"/>
                  </a:lnTo>
                  <a:lnTo>
                    <a:pt x="118021" y="0"/>
                  </a:lnTo>
                  <a:close/>
                </a:path>
                <a:path w="626110" h="47625">
                  <a:moveTo>
                    <a:pt x="129806" y="23609"/>
                  </a:moveTo>
                  <a:lnTo>
                    <a:pt x="118021" y="23609"/>
                  </a:lnTo>
                  <a:lnTo>
                    <a:pt x="106222" y="23609"/>
                  </a:lnTo>
                  <a:lnTo>
                    <a:pt x="106222" y="35407"/>
                  </a:lnTo>
                  <a:lnTo>
                    <a:pt x="118021" y="35407"/>
                  </a:lnTo>
                  <a:lnTo>
                    <a:pt x="129806" y="35407"/>
                  </a:lnTo>
                  <a:lnTo>
                    <a:pt x="129806" y="23609"/>
                  </a:lnTo>
                  <a:close/>
                </a:path>
                <a:path w="626110" h="47625">
                  <a:moveTo>
                    <a:pt x="141617" y="23609"/>
                  </a:moveTo>
                  <a:lnTo>
                    <a:pt x="129832" y="23609"/>
                  </a:lnTo>
                  <a:lnTo>
                    <a:pt x="129832" y="35407"/>
                  </a:lnTo>
                  <a:lnTo>
                    <a:pt x="141617" y="35407"/>
                  </a:lnTo>
                  <a:lnTo>
                    <a:pt x="141617" y="23609"/>
                  </a:lnTo>
                  <a:close/>
                </a:path>
                <a:path w="626110" h="47625">
                  <a:moveTo>
                    <a:pt x="153428" y="11798"/>
                  </a:moveTo>
                  <a:lnTo>
                    <a:pt x="141630" y="11798"/>
                  </a:lnTo>
                  <a:lnTo>
                    <a:pt x="141630" y="23596"/>
                  </a:lnTo>
                  <a:lnTo>
                    <a:pt x="153428" y="23596"/>
                  </a:lnTo>
                  <a:lnTo>
                    <a:pt x="153428" y="11798"/>
                  </a:lnTo>
                  <a:close/>
                </a:path>
                <a:path w="626110" h="47625">
                  <a:moveTo>
                    <a:pt x="177025" y="23609"/>
                  </a:moveTo>
                  <a:lnTo>
                    <a:pt x="165239" y="23609"/>
                  </a:ln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close/>
                </a:path>
                <a:path w="626110" h="47625">
                  <a:moveTo>
                    <a:pt x="177025" y="11798"/>
                  </a:moveTo>
                  <a:lnTo>
                    <a:pt x="165239" y="11798"/>
                  </a:lnTo>
                  <a:lnTo>
                    <a:pt x="165239" y="23596"/>
                  </a:lnTo>
                  <a:lnTo>
                    <a:pt x="177025" y="23596"/>
                  </a:lnTo>
                  <a:lnTo>
                    <a:pt x="177025" y="11798"/>
                  </a:lnTo>
                  <a:close/>
                </a:path>
                <a:path w="626110" h="47625">
                  <a:moveTo>
                    <a:pt x="188836" y="23609"/>
                  </a:move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close/>
                </a:path>
                <a:path w="626110" h="47625">
                  <a:moveTo>
                    <a:pt x="188836" y="11798"/>
                  </a:moveTo>
                  <a:lnTo>
                    <a:pt x="177038" y="11798"/>
                  </a:lnTo>
                  <a:lnTo>
                    <a:pt x="177038" y="23596"/>
                  </a:lnTo>
                  <a:lnTo>
                    <a:pt x="188836" y="23596"/>
                  </a:lnTo>
                  <a:lnTo>
                    <a:pt x="188836" y="11798"/>
                  </a:lnTo>
                  <a:close/>
                </a:path>
                <a:path w="626110" h="47625">
                  <a:moveTo>
                    <a:pt x="200647" y="23609"/>
                  </a:move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00647" y="23609"/>
                  </a:lnTo>
                  <a:close/>
                </a:path>
                <a:path w="626110" h="47625">
                  <a:moveTo>
                    <a:pt x="212432" y="0"/>
                  </a:moveTo>
                  <a:lnTo>
                    <a:pt x="200647" y="0"/>
                  </a:lnTo>
                  <a:lnTo>
                    <a:pt x="188849" y="0"/>
                  </a:lnTo>
                  <a:lnTo>
                    <a:pt x="188849" y="11798"/>
                  </a:lnTo>
                  <a:lnTo>
                    <a:pt x="188849" y="23596"/>
                  </a:lnTo>
                  <a:lnTo>
                    <a:pt x="200647" y="23596"/>
                  </a:lnTo>
                  <a:lnTo>
                    <a:pt x="200647" y="11811"/>
                  </a:lnTo>
                  <a:lnTo>
                    <a:pt x="212432" y="11811"/>
                  </a:lnTo>
                  <a:lnTo>
                    <a:pt x="212432" y="0"/>
                  </a:lnTo>
                  <a:close/>
                </a:path>
                <a:path w="626110" h="47625">
                  <a:moveTo>
                    <a:pt x="224243" y="0"/>
                  </a:moveTo>
                  <a:lnTo>
                    <a:pt x="212458" y="0"/>
                  </a:lnTo>
                  <a:lnTo>
                    <a:pt x="212458" y="11798"/>
                  </a:lnTo>
                  <a:lnTo>
                    <a:pt x="212458" y="23596"/>
                  </a:lnTo>
                  <a:lnTo>
                    <a:pt x="224243" y="23596"/>
                  </a:lnTo>
                  <a:lnTo>
                    <a:pt x="224243" y="11811"/>
                  </a:lnTo>
                  <a:lnTo>
                    <a:pt x="224243" y="0"/>
                  </a:lnTo>
                  <a:close/>
                </a:path>
                <a:path w="626110" h="47625">
                  <a:moveTo>
                    <a:pt x="247853" y="0"/>
                  </a:moveTo>
                  <a:lnTo>
                    <a:pt x="236054" y="0"/>
                  </a:lnTo>
                  <a:lnTo>
                    <a:pt x="236054" y="11811"/>
                  </a:lnTo>
                  <a:lnTo>
                    <a:pt x="247853" y="11811"/>
                  </a:lnTo>
                  <a:lnTo>
                    <a:pt x="247853" y="0"/>
                  </a:lnTo>
                  <a:close/>
                </a:path>
                <a:path w="626110" h="47625">
                  <a:moveTo>
                    <a:pt x="259651" y="0"/>
                  </a:moveTo>
                  <a:lnTo>
                    <a:pt x="247865" y="0"/>
                  </a:lnTo>
                  <a:lnTo>
                    <a:pt x="247865" y="11811"/>
                  </a:lnTo>
                  <a:lnTo>
                    <a:pt x="259651" y="11811"/>
                  </a:lnTo>
                  <a:lnTo>
                    <a:pt x="259651" y="0"/>
                  </a:lnTo>
                  <a:close/>
                </a:path>
                <a:path w="626110" h="47625">
                  <a:moveTo>
                    <a:pt x="271462" y="0"/>
                  </a:moveTo>
                  <a:lnTo>
                    <a:pt x="259664" y="0"/>
                  </a:lnTo>
                  <a:lnTo>
                    <a:pt x="259664" y="11811"/>
                  </a:lnTo>
                  <a:lnTo>
                    <a:pt x="271462" y="11811"/>
                  </a:lnTo>
                  <a:lnTo>
                    <a:pt x="271462" y="0"/>
                  </a:lnTo>
                  <a:close/>
                </a:path>
                <a:path w="626110" h="47625">
                  <a:moveTo>
                    <a:pt x="295071" y="23609"/>
                  </a:moveTo>
                  <a:lnTo>
                    <a:pt x="283273" y="23609"/>
                  </a:lnTo>
                  <a:lnTo>
                    <a:pt x="271475" y="23609"/>
                  </a:lnTo>
                  <a:lnTo>
                    <a:pt x="271475" y="35407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295071" y="23609"/>
                  </a:lnTo>
                  <a:close/>
                </a:path>
                <a:path w="626110" h="47625">
                  <a:moveTo>
                    <a:pt x="306857" y="0"/>
                  </a:moveTo>
                  <a:lnTo>
                    <a:pt x="295071" y="0"/>
                  </a:lnTo>
                  <a:lnTo>
                    <a:pt x="295071" y="11798"/>
                  </a:lnTo>
                  <a:lnTo>
                    <a:pt x="283273" y="11798"/>
                  </a:lnTo>
                  <a:lnTo>
                    <a:pt x="271475" y="11798"/>
                  </a:lnTo>
                  <a:lnTo>
                    <a:pt x="271475" y="23596"/>
                  </a:lnTo>
                  <a:lnTo>
                    <a:pt x="283273" y="23596"/>
                  </a:lnTo>
                  <a:lnTo>
                    <a:pt x="295071" y="23596"/>
                  </a:lnTo>
                  <a:lnTo>
                    <a:pt x="295071" y="11811"/>
                  </a:lnTo>
                  <a:lnTo>
                    <a:pt x="306857" y="11811"/>
                  </a:lnTo>
                  <a:lnTo>
                    <a:pt x="306857" y="0"/>
                  </a:lnTo>
                  <a:close/>
                </a:path>
                <a:path w="626110" h="47625">
                  <a:moveTo>
                    <a:pt x="330479" y="11798"/>
                  </a:moveTo>
                  <a:lnTo>
                    <a:pt x="318681" y="11798"/>
                  </a:lnTo>
                  <a:lnTo>
                    <a:pt x="306882" y="11798"/>
                  </a:lnTo>
                  <a:lnTo>
                    <a:pt x="306882" y="23596"/>
                  </a:lnTo>
                  <a:lnTo>
                    <a:pt x="318681" y="23596"/>
                  </a:lnTo>
                  <a:lnTo>
                    <a:pt x="330479" y="23596"/>
                  </a:lnTo>
                  <a:lnTo>
                    <a:pt x="330479" y="11798"/>
                  </a:lnTo>
                  <a:close/>
                </a:path>
                <a:path w="626110" h="47625">
                  <a:moveTo>
                    <a:pt x="354088" y="23609"/>
                  </a:moveTo>
                  <a:lnTo>
                    <a:pt x="342290" y="23609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54088" y="23609"/>
                  </a:lnTo>
                  <a:close/>
                </a:path>
                <a:path w="626110" h="47625">
                  <a:moveTo>
                    <a:pt x="354088" y="11798"/>
                  </a:moveTo>
                  <a:lnTo>
                    <a:pt x="342290" y="11798"/>
                  </a:lnTo>
                  <a:lnTo>
                    <a:pt x="342290" y="23596"/>
                  </a:lnTo>
                  <a:lnTo>
                    <a:pt x="354088" y="23596"/>
                  </a:lnTo>
                  <a:lnTo>
                    <a:pt x="354088" y="11798"/>
                  </a:lnTo>
                  <a:close/>
                </a:path>
                <a:path w="626110" h="47625">
                  <a:moveTo>
                    <a:pt x="389496" y="23609"/>
                  </a:moveTo>
                  <a:lnTo>
                    <a:pt x="377698" y="23609"/>
                  </a:lnTo>
                  <a:lnTo>
                    <a:pt x="365899" y="23609"/>
                  </a:lnTo>
                  <a:lnTo>
                    <a:pt x="365899" y="35407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close/>
                </a:path>
                <a:path w="626110" h="47625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65899" y="11798"/>
                  </a:lnTo>
                  <a:lnTo>
                    <a:pt x="365899" y="23596"/>
                  </a:lnTo>
                  <a:lnTo>
                    <a:pt x="377698" y="23596"/>
                  </a:lnTo>
                  <a:lnTo>
                    <a:pt x="389496" y="23596"/>
                  </a:lnTo>
                  <a:lnTo>
                    <a:pt x="389496" y="11811"/>
                  </a:lnTo>
                  <a:lnTo>
                    <a:pt x="389496" y="0"/>
                  </a:lnTo>
                  <a:close/>
                </a:path>
                <a:path w="626110" h="47625">
                  <a:moveTo>
                    <a:pt x="401307" y="23609"/>
                  </a:move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01307" y="23609"/>
                  </a:lnTo>
                  <a:close/>
                </a:path>
                <a:path w="626110" h="47625">
                  <a:moveTo>
                    <a:pt x="413105" y="0"/>
                  </a:moveTo>
                  <a:lnTo>
                    <a:pt x="401307" y="0"/>
                  </a:lnTo>
                  <a:lnTo>
                    <a:pt x="401307" y="11798"/>
                  </a:lnTo>
                  <a:lnTo>
                    <a:pt x="389509" y="11798"/>
                  </a:lnTo>
                  <a:lnTo>
                    <a:pt x="389509" y="23596"/>
                  </a:lnTo>
                  <a:lnTo>
                    <a:pt x="401307" y="23596"/>
                  </a:lnTo>
                  <a:lnTo>
                    <a:pt x="401307" y="11811"/>
                  </a:lnTo>
                  <a:lnTo>
                    <a:pt x="413105" y="11811"/>
                  </a:lnTo>
                  <a:lnTo>
                    <a:pt x="413105" y="0"/>
                  </a:lnTo>
                  <a:close/>
                </a:path>
                <a:path w="626110" h="47625">
                  <a:moveTo>
                    <a:pt x="436714" y="23609"/>
                  </a:moveTo>
                  <a:lnTo>
                    <a:pt x="424916" y="23609"/>
                  </a:lnTo>
                  <a:lnTo>
                    <a:pt x="424916" y="35407"/>
                  </a:lnTo>
                  <a:lnTo>
                    <a:pt x="436714" y="35407"/>
                  </a:lnTo>
                  <a:lnTo>
                    <a:pt x="436714" y="23609"/>
                  </a:lnTo>
                  <a:close/>
                </a:path>
                <a:path w="626110" h="47625">
                  <a:moveTo>
                    <a:pt x="460311" y="23609"/>
                  </a:moveTo>
                  <a:lnTo>
                    <a:pt x="448513" y="23609"/>
                  </a:lnTo>
                  <a:lnTo>
                    <a:pt x="448513" y="35407"/>
                  </a:lnTo>
                  <a:lnTo>
                    <a:pt x="460311" y="35407"/>
                  </a:lnTo>
                  <a:lnTo>
                    <a:pt x="460311" y="23609"/>
                  </a:lnTo>
                  <a:close/>
                </a:path>
                <a:path w="626110" h="47625">
                  <a:moveTo>
                    <a:pt x="460311" y="11798"/>
                  </a:moveTo>
                  <a:lnTo>
                    <a:pt x="448513" y="11798"/>
                  </a:lnTo>
                  <a:lnTo>
                    <a:pt x="448513" y="0"/>
                  </a:lnTo>
                  <a:lnTo>
                    <a:pt x="436714" y="0"/>
                  </a:lnTo>
                  <a:lnTo>
                    <a:pt x="436714" y="11811"/>
                  </a:lnTo>
                  <a:lnTo>
                    <a:pt x="448513" y="11811"/>
                  </a:lnTo>
                  <a:lnTo>
                    <a:pt x="448513" y="23596"/>
                  </a:lnTo>
                  <a:lnTo>
                    <a:pt x="460311" y="23596"/>
                  </a:lnTo>
                  <a:lnTo>
                    <a:pt x="460311" y="11798"/>
                  </a:lnTo>
                  <a:close/>
                </a:path>
                <a:path w="626110" h="47625">
                  <a:moveTo>
                    <a:pt x="483920" y="23609"/>
                  </a:moveTo>
                  <a:lnTo>
                    <a:pt x="472122" y="23609"/>
                  </a:lnTo>
                  <a:lnTo>
                    <a:pt x="472122" y="35407"/>
                  </a:lnTo>
                  <a:lnTo>
                    <a:pt x="483920" y="35407"/>
                  </a:lnTo>
                  <a:lnTo>
                    <a:pt x="483920" y="23609"/>
                  </a:lnTo>
                  <a:close/>
                </a:path>
                <a:path w="626110" h="47625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60324" y="11798"/>
                  </a:lnTo>
                  <a:lnTo>
                    <a:pt x="460324" y="23596"/>
                  </a:lnTo>
                  <a:lnTo>
                    <a:pt x="472122" y="23596"/>
                  </a:lnTo>
                  <a:lnTo>
                    <a:pt x="472122" y="11811"/>
                  </a:lnTo>
                  <a:lnTo>
                    <a:pt x="483920" y="11811"/>
                  </a:lnTo>
                  <a:lnTo>
                    <a:pt x="483920" y="0"/>
                  </a:lnTo>
                  <a:close/>
                </a:path>
                <a:path w="626110" h="47625">
                  <a:moveTo>
                    <a:pt x="507530" y="23609"/>
                  </a:moveTo>
                  <a:lnTo>
                    <a:pt x="495731" y="23609"/>
                  </a:lnTo>
                  <a:lnTo>
                    <a:pt x="495731" y="35407"/>
                  </a:lnTo>
                  <a:lnTo>
                    <a:pt x="507530" y="35407"/>
                  </a:lnTo>
                  <a:lnTo>
                    <a:pt x="507530" y="23609"/>
                  </a:lnTo>
                  <a:close/>
                </a:path>
                <a:path w="626110" h="47625">
                  <a:moveTo>
                    <a:pt x="542937" y="23609"/>
                  </a:moveTo>
                  <a:lnTo>
                    <a:pt x="531139" y="23609"/>
                  </a:lnTo>
                  <a:lnTo>
                    <a:pt x="519341" y="23609"/>
                  </a:lnTo>
                  <a:lnTo>
                    <a:pt x="519341" y="35407"/>
                  </a:lnTo>
                  <a:lnTo>
                    <a:pt x="531139" y="35407"/>
                  </a:lnTo>
                  <a:lnTo>
                    <a:pt x="542937" y="35407"/>
                  </a:lnTo>
                  <a:lnTo>
                    <a:pt x="542937" y="23609"/>
                  </a:lnTo>
                  <a:close/>
                </a:path>
                <a:path w="626110" h="47625">
                  <a:moveTo>
                    <a:pt x="542937" y="11798"/>
                  </a:moveTo>
                  <a:lnTo>
                    <a:pt x="531139" y="11798"/>
                  </a:lnTo>
                  <a:lnTo>
                    <a:pt x="531139" y="0"/>
                  </a:lnTo>
                  <a:lnTo>
                    <a:pt x="519341" y="0"/>
                  </a:lnTo>
                  <a:lnTo>
                    <a:pt x="519341" y="11811"/>
                  </a:lnTo>
                  <a:lnTo>
                    <a:pt x="531139" y="11811"/>
                  </a:lnTo>
                  <a:lnTo>
                    <a:pt x="531139" y="23596"/>
                  </a:lnTo>
                  <a:lnTo>
                    <a:pt x="542937" y="23596"/>
                  </a:lnTo>
                  <a:lnTo>
                    <a:pt x="542937" y="11798"/>
                  </a:lnTo>
                  <a:close/>
                </a:path>
                <a:path w="626110" h="47625">
                  <a:moveTo>
                    <a:pt x="578345" y="0"/>
                  </a:moveTo>
                  <a:lnTo>
                    <a:pt x="566547" y="0"/>
                  </a:lnTo>
                  <a:lnTo>
                    <a:pt x="554748" y="0"/>
                  </a:lnTo>
                  <a:lnTo>
                    <a:pt x="542950" y="0"/>
                  </a:ln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54748" y="11811"/>
                  </a:lnTo>
                  <a:lnTo>
                    <a:pt x="566547" y="11811"/>
                  </a:lnTo>
                  <a:lnTo>
                    <a:pt x="566547" y="23596"/>
                  </a:lnTo>
                  <a:lnTo>
                    <a:pt x="578345" y="23596"/>
                  </a:lnTo>
                  <a:lnTo>
                    <a:pt x="578345" y="11811"/>
                  </a:lnTo>
                  <a:lnTo>
                    <a:pt x="578345" y="0"/>
                  </a:lnTo>
                  <a:close/>
                </a:path>
                <a:path w="626110" h="47625">
                  <a:moveTo>
                    <a:pt x="590156" y="23609"/>
                  </a:moveTo>
                  <a:lnTo>
                    <a:pt x="578358" y="23609"/>
                  </a:lnTo>
                  <a:lnTo>
                    <a:pt x="578358" y="35407"/>
                  </a:lnTo>
                  <a:lnTo>
                    <a:pt x="590156" y="35407"/>
                  </a:lnTo>
                  <a:lnTo>
                    <a:pt x="590156" y="23609"/>
                  </a:lnTo>
                  <a:close/>
                </a:path>
                <a:path w="626110" h="47625">
                  <a:moveTo>
                    <a:pt x="601954" y="0"/>
                  </a:moveTo>
                  <a:lnTo>
                    <a:pt x="590156" y="0"/>
                  </a:lnTo>
                  <a:lnTo>
                    <a:pt x="578358" y="0"/>
                  </a:lnTo>
                  <a:lnTo>
                    <a:pt x="578358" y="11798"/>
                  </a:lnTo>
                  <a:lnTo>
                    <a:pt x="578358" y="23596"/>
                  </a:lnTo>
                  <a:lnTo>
                    <a:pt x="590156" y="23596"/>
                  </a:lnTo>
                  <a:lnTo>
                    <a:pt x="590156" y="11811"/>
                  </a:lnTo>
                  <a:lnTo>
                    <a:pt x="601954" y="11811"/>
                  </a:lnTo>
                  <a:lnTo>
                    <a:pt x="601954" y="0"/>
                  </a:lnTo>
                  <a:close/>
                </a:path>
                <a:path w="626110" h="47625">
                  <a:moveTo>
                    <a:pt x="613765" y="23609"/>
                  </a:moveTo>
                  <a:lnTo>
                    <a:pt x="601967" y="23609"/>
                  </a:lnTo>
                  <a:lnTo>
                    <a:pt x="601967" y="35407"/>
                  </a:lnTo>
                  <a:lnTo>
                    <a:pt x="613765" y="35407"/>
                  </a:lnTo>
                  <a:lnTo>
                    <a:pt x="613765" y="23609"/>
                  </a:lnTo>
                  <a:close/>
                </a:path>
                <a:path w="626110" h="47625">
                  <a:moveTo>
                    <a:pt x="625563" y="0"/>
                  </a:moveTo>
                  <a:lnTo>
                    <a:pt x="613765" y="0"/>
                  </a:lnTo>
                  <a:lnTo>
                    <a:pt x="613765" y="11811"/>
                  </a:lnTo>
                  <a:lnTo>
                    <a:pt x="625563" y="11811"/>
                  </a:lnTo>
                  <a:lnTo>
                    <a:pt x="62556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118440" y="5678474"/>
              <a:ext cx="590550" cy="12065"/>
            </a:xfrm>
            <a:custGeom>
              <a:avLst/>
              <a:gdLst/>
              <a:ahLst/>
              <a:cxnLst/>
              <a:rect l="l" t="t" r="r" b="b"/>
              <a:pathLst>
                <a:path w="590550" h="12064">
                  <a:moveTo>
                    <a:pt x="11798" y="0"/>
                  </a:moveTo>
                  <a:lnTo>
                    <a:pt x="0" y="0"/>
                  </a:lnTo>
                  <a:lnTo>
                    <a:pt x="0" y="11798"/>
                  </a:lnTo>
                  <a:lnTo>
                    <a:pt x="11798" y="11798"/>
                  </a:lnTo>
                  <a:lnTo>
                    <a:pt x="11798" y="0"/>
                  </a:lnTo>
                  <a:close/>
                </a:path>
                <a:path w="590550" h="12064">
                  <a:moveTo>
                    <a:pt x="35407" y="0"/>
                  </a:moveTo>
                  <a:lnTo>
                    <a:pt x="23609" y="0"/>
                  </a:lnTo>
                  <a:lnTo>
                    <a:pt x="11811" y="0"/>
                  </a:lnTo>
                  <a:lnTo>
                    <a:pt x="11811" y="11798"/>
                  </a:lnTo>
                  <a:lnTo>
                    <a:pt x="23609" y="11798"/>
                  </a:lnTo>
                  <a:lnTo>
                    <a:pt x="35407" y="11798"/>
                  </a:lnTo>
                  <a:lnTo>
                    <a:pt x="35407" y="0"/>
                  </a:lnTo>
                  <a:close/>
                </a:path>
                <a:path w="590550" h="12064">
                  <a:moveTo>
                    <a:pt x="59016" y="0"/>
                  </a:moveTo>
                  <a:lnTo>
                    <a:pt x="47218" y="0"/>
                  </a:lnTo>
                  <a:lnTo>
                    <a:pt x="35420" y="0"/>
                  </a:lnTo>
                  <a:lnTo>
                    <a:pt x="35420" y="11798"/>
                  </a:lnTo>
                  <a:lnTo>
                    <a:pt x="47218" y="11798"/>
                  </a:lnTo>
                  <a:lnTo>
                    <a:pt x="59016" y="11798"/>
                  </a:lnTo>
                  <a:lnTo>
                    <a:pt x="59016" y="0"/>
                  </a:lnTo>
                  <a:close/>
                </a:path>
                <a:path w="590550" h="12064">
                  <a:moveTo>
                    <a:pt x="106210" y="0"/>
                  </a:moveTo>
                  <a:lnTo>
                    <a:pt x="94424" y="0"/>
                  </a:lnTo>
                  <a:lnTo>
                    <a:pt x="82626" y="0"/>
                  </a:lnTo>
                  <a:lnTo>
                    <a:pt x="70827" y="0"/>
                  </a:lnTo>
                  <a:lnTo>
                    <a:pt x="70827" y="11798"/>
                  </a:lnTo>
                  <a:lnTo>
                    <a:pt x="82626" y="11798"/>
                  </a:lnTo>
                  <a:lnTo>
                    <a:pt x="94424" y="11798"/>
                  </a:lnTo>
                  <a:lnTo>
                    <a:pt x="106210" y="11798"/>
                  </a:lnTo>
                  <a:lnTo>
                    <a:pt x="106210" y="0"/>
                  </a:lnTo>
                  <a:close/>
                </a:path>
                <a:path w="590550" h="12064">
                  <a:moveTo>
                    <a:pt x="165239" y="0"/>
                  </a:moveTo>
                  <a:lnTo>
                    <a:pt x="153441" y="0"/>
                  </a:lnTo>
                  <a:lnTo>
                    <a:pt x="153441" y="11798"/>
                  </a:lnTo>
                  <a:lnTo>
                    <a:pt x="165239" y="11798"/>
                  </a:lnTo>
                  <a:lnTo>
                    <a:pt x="165239" y="0"/>
                  </a:lnTo>
                  <a:close/>
                </a:path>
                <a:path w="590550" h="12064">
                  <a:moveTo>
                    <a:pt x="188836" y="0"/>
                  </a:moveTo>
                  <a:lnTo>
                    <a:pt x="177050" y="0"/>
                  </a:lnTo>
                  <a:lnTo>
                    <a:pt x="177050" y="11798"/>
                  </a:lnTo>
                  <a:lnTo>
                    <a:pt x="188836" y="11798"/>
                  </a:lnTo>
                  <a:lnTo>
                    <a:pt x="188836" y="0"/>
                  </a:lnTo>
                  <a:close/>
                </a:path>
                <a:path w="590550" h="12064">
                  <a:moveTo>
                    <a:pt x="236054" y="0"/>
                  </a:moveTo>
                  <a:lnTo>
                    <a:pt x="224269" y="0"/>
                  </a:lnTo>
                  <a:lnTo>
                    <a:pt x="224269" y="11798"/>
                  </a:lnTo>
                  <a:lnTo>
                    <a:pt x="236054" y="11798"/>
                  </a:lnTo>
                  <a:lnTo>
                    <a:pt x="236054" y="0"/>
                  </a:lnTo>
                  <a:close/>
                </a:path>
                <a:path w="590550" h="12064">
                  <a:moveTo>
                    <a:pt x="247865" y="0"/>
                  </a:moveTo>
                  <a:lnTo>
                    <a:pt x="236067" y="0"/>
                  </a:lnTo>
                  <a:lnTo>
                    <a:pt x="236067" y="11798"/>
                  </a:lnTo>
                  <a:lnTo>
                    <a:pt x="247865" y="11798"/>
                  </a:lnTo>
                  <a:lnTo>
                    <a:pt x="247865" y="0"/>
                  </a:lnTo>
                  <a:close/>
                </a:path>
                <a:path w="590550" h="12064">
                  <a:moveTo>
                    <a:pt x="271475" y="0"/>
                  </a:moveTo>
                  <a:lnTo>
                    <a:pt x="259676" y="0"/>
                  </a:lnTo>
                  <a:lnTo>
                    <a:pt x="259676" y="11798"/>
                  </a:lnTo>
                  <a:lnTo>
                    <a:pt x="271475" y="11798"/>
                  </a:lnTo>
                  <a:lnTo>
                    <a:pt x="271475" y="0"/>
                  </a:lnTo>
                  <a:close/>
                </a:path>
                <a:path w="590550" h="12064">
                  <a:moveTo>
                    <a:pt x="295084" y="0"/>
                  </a:moveTo>
                  <a:lnTo>
                    <a:pt x="283286" y="0"/>
                  </a:lnTo>
                  <a:lnTo>
                    <a:pt x="283286" y="11798"/>
                  </a:lnTo>
                  <a:lnTo>
                    <a:pt x="295084" y="11798"/>
                  </a:lnTo>
                  <a:lnTo>
                    <a:pt x="295084" y="0"/>
                  </a:lnTo>
                  <a:close/>
                </a:path>
                <a:path w="590550" h="12064">
                  <a:moveTo>
                    <a:pt x="342290" y="0"/>
                  </a:moveTo>
                  <a:lnTo>
                    <a:pt x="330492" y="0"/>
                  </a:lnTo>
                  <a:lnTo>
                    <a:pt x="318693" y="0"/>
                  </a:lnTo>
                  <a:lnTo>
                    <a:pt x="318693" y="11798"/>
                  </a:lnTo>
                  <a:lnTo>
                    <a:pt x="330492" y="11798"/>
                  </a:lnTo>
                  <a:lnTo>
                    <a:pt x="342290" y="11798"/>
                  </a:lnTo>
                  <a:lnTo>
                    <a:pt x="342290" y="0"/>
                  </a:lnTo>
                  <a:close/>
                </a:path>
                <a:path w="590550" h="12064">
                  <a:moveTo>
                    <a:pt x="365899" y="0"/>
                  </a:moveTo>
                  <a:lnTo>
                    <a:pt x="354101" y="0"/>
                  </a:lnTo>
                  <a:lnTo>
                    <a:pt x="354101" y="11798"/>
                  </a:lnTo>
                  <a:lnTo>
                    <a:pt x="365899" y="11798"/>
                  </a:lnTo>
                  <a:lnTo>
                    <a:pt x="365899" y="0"/>
                  </a:lnTo>
                  <a:close/>
                </a:path>
                <a:path w="590550" h="12064">
                  <a:moveTo>
                    <a:pt x="389509" y="0"/>
                  </a:moveTo>
                  <a:lnTo>
                    <a:pt x="377710" y="0"/>
                  </a:lnTo>
                  <a:lnTo>
                    <a:pt x="377710" y="11798"/>
                  </a:lnTo>
                  <a:lnTo>
                    <a:pt x="389509" y="11798"/>
                  </a:lnTo>
                  <a:lnTo>
                    <a:pt x="389509" y="0"/>
                  </a:lnTo>
                  <a:close/>
                </a:path>
                <a:path w="590550" h="12064">
                  <a:moveTo>
                    <a:pt x="413118" y="0"/>
                  </a:moveTo>
                  <a:lnTo>
                    <a:pt x="401320" y="0"/>
                  </a:lnTo>
                  <a:lnTo>
                    <a:pt x="401320" y="11798"/>
                  </a:lnTo>
                  <a:lnTo>
                    <a:pt x="413118" y="11798"/>
                  </a:lnTo>
                  <a:lnTo>
                    <a:pt x="413118" y="0"/>
                  </a:lnTo>
                  <a:close/>
                </a:path>
                <a:path w="590550" h="12064">
                  <a:moveTo>
                    <a:pt x="436714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36714" y="11798"/>
                  </a:lnTo>
                  <a:lnTo>
                    <a:pt x="436714" y="0"/>
                  </a:lnTo>
                  <a:close/>
                </a:path>
                <a:path w="590550" h="12064">
                  <a:moveTo>
                    <a:pt x="483933" y="0"/>
                  </a:moveTo>
                  <a:lnTo>
                    <a:pt x="472135" y="0"/>
                  </a:lnTo>
                  <a:lnTo>
                    <a:pt x="460336" y="0"/>
                  </a:lnTo>
                  <a:lnTo>
                    <a:pt x="460336" y="11798"/>
                  </a:lnTo>
                  <a:lnTo>
                    <a:pt x="472135" y="11798"/>
                  </a:lnTo>
                  <a:lnTo>
                    <a:pt x="483933" y="11798"/>
                  </a:lnTo>
                  <a:lnTo>
                    <a:pt x="483933" y="0"/>
                  </a:lnTo>
                  <a:close/>
                </a:path>
                <a:path w="590550" h="12064">
                  <a:moveTo>
                    <a:pt x="507542" y="0"/>
                  </a:moveTo>
                  <a:lnTo>
                    <a:pt x="495744" y="0"/>
                  </a:lnTo>
                  <a:lnTo>
                    <a:pt x="495744" y="11798"/>
                  </a:lnTo>
                  <a:lnTo>
                    <a:pt x="507542" y="11798"/>
                  </a:lnTo>
                  <a:lnTo>
                    <a:pt x="507542" y="0"/>
                  </a:lnTo>
                  <a:close/>
                </a:path>
                <a:path w="590550" h="12064">
                  <a:moveTo>
                    <a:pt x="531152" y="0"/>
                  </a:moveTo>
                  <a:lnTo>
                    <a:pt x="519353" y="0"/>
                  </a:lnTo>
                  <a:lnTo>
                    <a:pt x="519353" y="11798"/>
                  </a:lnTo>
                  <a:lnTo>
                    <a:pt x="531152" y="11798"/>
                  </a:lnTo>
                  <a:lnTo>
                    <a:pt x="531152" y="0"/>
                  </a:lnTo>
                  <a:close/>
                </a:path>
                <a:path w="590550" h="12064">
                  <a:moveTo>
                    <a:pt x="590169" y="0"/>
                  </a:moveTo>
                  <a:lnTo>
                    <a:pt x="578370" y="0"/>
                  </a:lnTo>
                  <a:lnTo>
                    <a:pt x="578370" y="11798"/>
                  </a:lnTo>
                  <a:lnTo>
                    <a:pt x="590169" y="11798"/>
                  </a:lnTo>
                  <a:lnTo>
                    <a:pt x="59016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40" name="object 40">
            <a:hlinkClick r:id="rId2"/>
          </p:cNvPr>
          <p:cNvPicPr/>
          <p:nvPr/>
        </p:nvPicPr>
        <p:blipFill rotWithShape="1">
          <a:blip r:embed="rId3" cstate="print"/>
          <a:srcRect l="288" t="3036" r="-288" b="3991"/>
          <a:stretch/>
        </p:blipFill>
        <p:spPr>
          <a:xfrm>
            <a:off x="3756025" y="748017"/>
            <a:ext cx="5715000" cy="4134485"/>
          </a:xfrm>
          <a:prstGeom prst="rect">
            <a:avLst/>
          </a:prstGeom>
        </p:spPr>
      </p:pic>
      <p:sp>
        <p:nvSpPr>
          <p:cNvPr id="41" name="object 41"/>
          <p:cNvSpPr txBox="1">
            <a:spLocks noGrp="1"/>
          </p:cNvSpPr>
          <p:nvPr>
            <p:ph type="sldNum" sz="quarter" idx="4294967295"/>
          </p:nvPr>
        </p:nvSpPr>
        <p:spPr>
          <a:xfrm>
            <a:off x="9471025" y="7521575"/>
            <a:ext cx="587375" cy="16033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900" b="0" i="0">
                <a:solidFill>
                  <a:schemeClr val="bg1"/>
                </a:solidFill>
                <a:latin typeface="Raleway"/>
                <a:cs typeface="Raleway"/>
              </a:defRPr>
            </a:lvl1pPr>
          </a:lstStyle>
          <a:p>
            <a:pPr marL="20955">
              <a:lnSpc>
                <a:spcPct val="100000"/>
              </a:lnSpc>
              <a:spcBef>
                <a:spcPts val="45"/>
              </a:spcBef>
            </a:pPr>
            <a:r>
              <a:rPr lang="en-US"/>
              <a:t>Page: </a:t>
            </a:r>
            <a:fld id="{81D60167-4931-47E6-BA6A-407CBD079E47}" type="slidenum">
              <a:rPr spc="-25" smtClean="0"/>
              <a:pPr marL="20955">
                <a:lnSpc>
                  <a:spcPct val="100000"/>
                </a:lnSpc>
                <a:spcBef>
                  <a:spcPts val="45"/>
                </a:spcBef>
              </a:pPr>
              <a:t>28</a:t>
            </a:fld>
            <a:endParaRPr spc="-25" dirty="0"/>
          </a:p>
        </p:txBody>
      </p:sp>
      <p:graphicFrame>
        <p:nvGraphicFramePr>
          <p:cNvPr id="2" name="Object 1">
            <a:extLst>
              <a:ext uri="{FF2B5EF4-FFF2-40B4-BE49-F238E27FC236}">
                <a16:creationId xmlns:a16="http://schemas.microsoft.com/office/drawing/2014/main" id="{CAE77004-1901-B261-4541-AE11421599C7}"/>
              </a:ext>
            </a:extLst>
          </p:cNvPr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3545495885"/>
              </p:ext>
            </p:extLst>
          </p:nvPr>
        </p:nvGraphicFramePr>
        <p:xfrm>
          <a:off x="990600" y="5053441"/>
          <a:ext cx="7696200" cy="2468134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Worksheet" r:id="rId4" imgW="8039100" imgH="2578100" progId="Excel.Sheet.12">
                  <p:embed/>
                </p:oleObj>
              </mc:Choice>
              <mc:Fallback>
                <p:oleObj name="Worksheet" r:id="rId4" imgW="8039100" imgH="2578100" progId="Excel.Sheet.12">
                  <p:embed/>
                  <p:pic>
                    <p:nvPicPr>
                      <p:cNvPr id="2" name="Object 1">
                        <a:extLst>
                          <a:ext uri="{FF2B5EF4-FFF2-40B4-BE49-F238E27FC236}">
                            <a16:creationId xmlns:a16="http://schemas.microsoft.com/office/drawing/2014/main" id="{CAE77004-1901-B261-4541-AE11421599C7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990600" y="5053441"/>
                        <a:ext cx="7696200" cy="2468134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3" name="Picture 2" descr="A picture containing logo&#10;&#10;Description automatically generated">
            <a:extLst>
              <a:ext uri="{FF2B5EF4-FFF2-40B4-BE49-F238E27FC236}">
                <a16:creationId xmlns:a16="http://schemas.microsoft.com/office/drawing/2014/main" id="{347A65C0-5BD9-D2EE-3383-CAA4156A3C26}"/>
              </a:ext>
            </a:extLst>
          </p:cNvPr>
          <p:cNvPicPr>
            <a:picLocks noChangeAspect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6732"/>
          <a:stretch/>
        </p:blipFill>
        <p:spPr>
          <a:xfrm>
            <a:off x="8735404" y="6449545"/>
            <a:ext cx="1293202" cy="1232368"/>
          </a:xfrm>
          <a:prstGeom prst="rect">
            <a:avLst/>
          </a:prstGeom>
        </p:spPr>
      </p:pic>
      <p:grpSp>
        <p:nvGrpSpPr>
          <p:cNvPr id="45" name="Group 44">
            <a:extLst>
              <a:ext uri="{FF2B5EF4-FFF2-40B4-BE49-F238E27FC236}">
                <a16:creationId xmlns:a16="http://schemas.microsoft.com/office/drawing/2014/main" id="{C5AF8260-D0F9-2282-0404-C28ED8887EC7}"/>
              </a:ext>
            </a:extLst>
          </p:cNvPr>
          <p:cNvGrpSpPr/>
          <p:nvPr/>
        </p:nvGrpSpPr>
        <p:grpSpPr>
          <a:xfrm>
            <a:off x="7629182" y="5062296"/>
            <a:ext cx="525074" cy="2475844"/>
            <a:chOff x="7596918" y="4946142"/>
            <a:chExt cx="1066800" cy="2575433"/>
          </a:xfrm>
        </p:grpSpPr>
        <p:sp>
          <p:nvSpPr>
            <p:cNvPr id="4" name="Rectangle 3">
              <a:extLst>
                <a:ext uri="{FF2B5EF4-FFF2-40B4-BE49-F238E27FC236}">
                  <a16:creationId xmlns:a16="http://schemas.microsoft.com/office/drawing/2014/main" id="{772C9D04-5745-BB55-F30C-DBA09015514D}"/>
                </a:ext>
              </a:extLst>
            </p:cNvPr>
            <p:cNvSpPr/>
            <p:nvPr/>
          </p:nvSpPr>
          <p:spPr>
            <a:xfrm>
              <a:off x="7596918" y="4960262"/>
              <a:ext cx="1066800" cy="254719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44" name="Straight Connector 43">
              <a:extLst>
                <a:ext uri="{FF2B5EF4-FFF2-40B4-BE49-F238E27FC236}">
                  <a16:creationId xmlns:a16="http://schemas.microsoft.com/office/drawing/2014/main" id="{D152BC20-1B8A-9D73-6F9C-B13A6282BABA}"/>
                </a:ext>
              </a:extLst>
            </p:cNvPr>
            <p:cNvCxnSpPr/>
            <p:nvPr/>
          </p:nvCxnSpPr>
          <p:spPr>
            <a:xfrm>
              <a:off x="7620000" y="4946142"/>
              <a:ext cx="0" cy="2575433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47" name="Rectangle 46">
            <a:extLst>
              <a:ext uri="{FF2B5EF4-FFF2-40B4-BE49-F238E27FC236}">
                <a16:creationId xmlns:a16="http://schemas.microsoft.com/office/drawing/2014/main" id="{D5CC1794-4410-D95E-A71B-F77029551601}"/>
              </a:ext>
            </a:extLst>
          </p:cNvPr>
          <p:cNvSpPr/>
          <p:nvPr/>
        </p:nvSpPr>
        <p:spPr>
          <a:xfrm>
            <a:off x="7643081" y="5016950"/>
            <a:ext cx="1092320" cy="2532866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11347633"/>
      </p:ext>
    </p:extLst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object 5"/>
          <p:cNvSpPr/>
          <p:nvPr/>
        </p:nvSpPr>
        <p:spPr>
          <a:xfrm>
            <a:off x="499744" y="2595600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499744" y="2709900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499744" y="2938500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499744" y="3167100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499744" y="3510000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499744" y="3738600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499744" y="3852900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 txBox="1"/>
          <p:nvPr/>
        </p:nvSpPr>
        <p:spPr>
          <a:xfrm>
            <a:off x="231359" y="1078256"/>
            <a:ext cx="3207385" cy="3172663"/>
          </a:xfrm>
          <a:prstGeom prst="rect">
            <a:avLst/>
          </a:prstGeom>
        </p:spPr>
        <p:txBody>
          <a:bodyPr vert="horz" wrap="square" lIns="0" tIns="27940" rIns="0" bIns="0" rtlCol="0">
            <a:spAutoFit/>
          </a:bodyPr>
          <a:lstStyle/>
          <a:p>
            <a:pPr marL="12700" marR="734060">
              <a:lnSpc>
                <a:spcPts val="1350"/>
              </a:lnSpc>
              <a:spcBef>
                <a:spcPts val="220"/>
              </a:spcBef>
            </a:pPr>
            <a:r>
              <a:rPr sz="1200" b="1" spc="50" dirty="0">
                <a:latin typeface="Arial"/>
                <a:cs typeface="Arial"/>
              </a:rPr>
              <a:t>ABACUS</a:t>
            </a:r>
            <a:r>
              <a:rPr sz="1200" b="1" spc="90" dirty="0">
                <a:latin typeface="Arial"/>
                <a:cs typeface="Arial"/>
              </a:rPr>
              <a:t> </a:t>
            </a:r>
            <a:r>
              <a:rPr sz="1200" b="1" spc="50" dirty="0">
                <a:latin typeface="Arial"/>
                <a:cs typeface="Arial"/>
              </a:rPr>
              <a:t>5-</a:t>
            </a:r>
            <a:r>
              <a:rPr sz="1200" b="1" spc="70" dirty="0">
                <a:latin typeface="Arial"/>
                <a:cs typeface="Arial"/>
              </a:rPr>
              <a:t>PIECE</a:t>
            </a:r>
            <a:r>
              <a:rPr sz="1200" b="1" spc="95" dirty="0">
                <a:latin typeface="Arial"/>
                <a:cs typeface="Arial"/>
              </a:rPr>
              <a:t> </a:t>
            </a:r>
            <a:r>
              <a:rPr sz="1200" b="1" spc="105" dirty="0">
                <a:latin typeface="Arial"/>
                <a:cs typeface="Arial"/>
              </a:rPr>
              <a:t>DINING</a:t>
            </a:r>
            <a:r>
              <a:rPr sz="1200" b="1" spc="95" dirty="0">
                <a:latin typeface="Arial"/>
                <a:cs typeface="Arial"/>
              </a:rPr>
              <a:t> </a:t>
            </a:r>
            <a:r>
              <a:rPr sz="1200" b="1" spc="-25" dirty="0">
                <a:latin typeface="Arial"/>
                <a:cs typeface="Arial"/>
              </a:rPr>
              <a:t>SET </a:t>
            </a:r>
            <a:r>
              <a:rPr sz="1200" b="1" spc="50" dirty="0">
                <a:latin typeface="Arial"/>
                <a:cs typeface="Arial"/>
              </a:rPr>
              <a:t>(TABLE</a:t>
            </a:r>
            <a:r>
              <a:rPr sz="1200" b="1" spc="90" dirty="0">
                <a:latin typeface="Arial"/>
                <a:cs typeface="Arial"/>
              </a:rPr>
              <a:t> </a:t>
            </a:r>
            <a:r>
              <a:rPr sz="1200" b="1" spc="170" dirty="0">
                <a:latin typeface="Arial"/>
                <a:cs typeface="Arial"/>
              </a:rPr>
              <a:t>&amp;</a:t>
            </a:r>
            <a:r>
              <a:rPr sz="1200" b="1" spc="90" dirty="0">
                <a:latin typeface="Arial"/>
                <a:cs typeface="Arial"/>
              </a:rPr>
              <a:t> </a:t>
            </a:r>
            <a:r>
              <a:rPr sz="1200" b="1" spc="165" dirty="0">
                <a:latin typeface="Arial"/>
                <a:cs typeface="Arial"/>
              </a:rPr>
              <a:t>4</a:t>
            </a:r>
            <a:r>
              <a:rPr sz="1200" b="1" spc="90" dirty="0">
                <a:latin typeface="Arial"/>
                <a:cs typeface="Arial"/>
              </a:rPr>
              <a:t> </a:t>
            </a:r>
            <a:r>
              <a:rPr sz="1200" b="1" spc="70" dirty="0">
                <a:latin typeface="Arial"/>
                <a:cs typeface="Arial"/>
              </a:rPr>
              <a:t>SIDE</a:t>
            </a:r>
            <a:r>
              <a:rPr sz="1200" b="1" spc="95" dirty="0">
                <a:latin typeface="Arial"/>
                <a:cs typeface="Arial"/>
              </a:rPr>
              <a:t> </a:t>
            </a:r>
            <a:r>
              <a:rPr sz="1200" b="1" spc="65" dirty="0">
                <a:latin typeface="Arial"/>
                <a:cs typeface="Arial"/>
              </a:rPr>
              <a:t>CHAIRS)</a:t>
            </a:r>
            <a:endParaRPr sz="1200" dirty="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700" dirty="0">
              <a:latin typeface="Raleway"/>
              <a:cs typeface="Raleway"/>
            </a:endParaRPr>
          </a:p>
          <a:p>
            <a:pPr marL="12700" marR="29209">
              <a:lnSpc>
                <a:spcPct val="100000"/>
              </a:lnSpc>
              <a:spcBef>
                <a:spcPts val="5"/>
              </a:spcBef>
            </a:pPr>
            <a:r>
              <a:rPr sz="750" dirty="0">
                <a:latin typeface="Raleway"/>
                <a:cs typeface="Raleway"/>
              </a:rPr>
              <a:t>Abacus presents a bold new step in casual styling in this casually </a:t>
            </a:r>
            <a:r>
              <a:rPr sz="750" spc="-10" dirty="0">
                <a:latin typeface="Raleway"/>
                <a:cs typeface="Raleway"/>
              </a:rPr>
              <a:t>styled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dining set. The centerpiece is the 48-inch table that expands to </a:t>
            </a:r>
            <a:r>
              <a:rPr sz="750" spc="-25" dirty="0">
                <a:latin typeface="Raleway"/>
                <a:cs typeface="Raleway"/>
              </a:rPr>
              <a:t>60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inches with the 12-inch Butterfly Leaf inserted for seating of up to </a:t>
            </a:r>
            <a:r>
              <a:rPr sz="750" spc="-20" dirty="0">
                <a:latin typeface="Raleway"/>
                <a:cs typeface="Raleway"/>
              </a:rPr>
              <a:t>six.</a:t>
            </a:r>
            <a:endParaRPr sz="750" dirty="0">
              <a:latin typeface="Raleway"/>
              <a:cs typeface="Raleway"/>
            </a:endParaRPr>
          </a:p>
          <a:p>
            <a:pPr marL="12700" marR="508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The casual styling of Abacus fits with farmhouse, contemporary </a:t>
            </a:r>
            <a:r>
              <a:rPr sz="750" spc="-25" dirty="0">
                <a:latin typeface="Raleway"/>
                <a:cs typeface="Raleway"/>
              </a:rPr>
              <a:t>or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traditional styles with a design that is clean but with touches such </a:t>
            </a:r>
            <a:r>
              <a:rPr sz="750" spc="-25" dirty="0">
                <a:latin typeface="Raleway"/>
                <a:cs typeface="Raleway"/>
              </a:rPr>
              <a:t>as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tapered legs and framed apron. The Side Chair has a modern </a:t>
            </a:r>
            <a:r>
              <a:rPr sz="750" spc="-10" dirty="0">
                <a:latin typeface="Raleway"/>
                <a:cs typeface="Raleway"/>
              </a:rPr>
              <a:t>farmhouse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feel and can be used with the table or a standalone guest or desk </a:t>
            </a:r>
            <a:r>
              <a:rPr sz="750" spc="-10" dirty="0">
                <a:latin typeface="Raleway"/>
                <a:cs typeface="Raleway"/>
              </a:rPr>
              <a:t>chair.</a:t>
            </a:r>
            <a:endParaRPr sz="750" dirty="0">
              <a:latin typeface="Raleway"/>
              <a:cs typeface="Raleway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150" dirty="0">
              <a:latin typeface="Raleway"/>
              <a:cs typeface="Raleway"/>
            </a:endParaRPr>
          </a:p>
          <a:p>
            <a:pPr marL="39370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Constructed of acacia, Asian </a:t>
            </a:r>
            <a:r>
              <a:rPr sz="750" spc="-10" dirty="0">
                <a:latin typeface="Raleway"/>
                <a:cs typeface="Raleway"/>
              </a:rPr>
              <a:t>hardwoods</a:t>
            </a:r>
            <a:endParaRPr sz="750" dirty="0">
              <a:latin typeface="Raleway"/>
              <a:cs typeface="Raleway"/>
            </a:endParaRPr>
          </a:p>
          <a:p>
            <a:pPr marL="393700" marR="27051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Styling details include tapered legs, wooden seat, </a:t>
            </a:r>
            <a:r>
              <a:rPr sz="750" spc="-10" dirty="0">
                <a:latin typeface="Raleway"/>
                <a:cs typeface="Raleway"/>
              </a:rPr>
              <a:t>framed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apron, and multi-step neutral </a:t>
            </a:r>
            <a:r>
              <a:rPr sz="750" spc="-10" dirty="0">
                <a:latin typeface="Raleway"/>
                <a:cs typeface="Raleway"/>
              </a:rPr>
              <a:t>finish</a:t>
            </a:r>
            <a:endParaRPr sz="750" dirty="0">
              <a:latin typeface="Raleway"/>
              <a:cs typeface="Raleway"/>
            </a:endParaRPr>
          </a:p>
          <a:p>
            <a:pPr marL="393700" marR="17653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12-inch Butterfly leaf stores in table eliminating the need </a:t>
            </a:r>
            <a:r>
              <a:rPr sz="750" spc="-25" dirty="0">
                <a:latin typeface="Raleway"/>
                <a:cs typeface="Raleway"/>
              </a:rPr>
              <a:t>for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extra leaf room in your </a:t>
            </a:r>
            <a:r>
              <a:rPr sz="750" spc="-20" dirty="0">
                <a:latin typeface="Raleway"/>
                <a:cs typeface="Raleway"/>
              </a:rPr>
              <a:t>home</a:t>
            </a:r>
            <a:endParaRPr sz="750" dirty="0">
              <a:latin typeface="Raleway"/>
              <a:cs typeface="Raleway"/>
            </a:endParaRPr>
          </a:p>
          <a:p>
            <a:pPr marL="393700" marR="173355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48-inch rectangular table expands with the 12-inch </a:t>
            </a:r>
            <a:r>
              <a:rPr sz="750" spc="-10" dirty="0">
                <a:latin typeface="Raleway"/>
                <a:cs typeface="Raleway"/>
              </a:rPr>
              <a:t>butterfly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leaf to 60 inches square for comfortable seating up to </a:t>
            </a:r>
            <a:r>
              <a:rPr sz="750" spc="-25" dirty="0">
                <a:latin typeface="Raleway"/>
                <a:cs typeface="Raleway"/>
              </a:rPr>
              <a:t>six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spc="-10" dirty="0">
                <a:latin typeface="Raleway"/>
                <a:cs typeface="Raleway"/>
              </a:rPr>
              <a:t>people</a:t>
            </a:r>
            <a:endParaRPr sz="750" dirty="0">
              <a:latin typeface="Raleway"/>
              <a:cs typeface="Raleway"/>
            </a:endParaRPr>
          </a:p>
          <a:p>
            <a:pPr marL="393700" marR="9144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Side Chair features a curved back with a shaped wooden </a:t>
            </a:r>
            <a:r>
              <a:rPr sz="750" spc="-20" dirty="0">
                <a:latin typeface="Raleway"/>
                <a:cs typeface="Raleway"/>
              </a:rPr>
              <a:t>seat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for </a:t>
            </a:r>
            <a:r>
              <a:rPr sz="750" spc="-10" dirty="0">
                <a:latin typeface="Raleway"/>
                <a:cs typeface="Raleway"/>
              </a:rPr>
              <a:t>comfort</a:t>
            </a:r>
            <a:endParaRPr sz="750" dirty="0">
              <a:latin typeface="Raleway"/>
              <a:cs typeface="Raleway"/>
            </a:endParaRPr>
          </a:p>
          <a:p>
            <a:pPr marL="39370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The</a:t>
            </a:r>
            <a:r>
              <a:rPr sz="750" spc="-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60-inch table seats up to six </a:t>
            </a:r>
            <a:r>
              <a:rPr sz="750" spc="-10" dirty="0">
                <a:latin typeface="Raleway"/>
                <a:cs typeface="Raleway"/>
              </a:rPr>
              <a:t>guests</a:t>
            </a:r>
            <a:endParaRPr sz="750" dirty="0">
              <a:latin typeface="Raleway"/>
              <a:cs typeface="Raleway"/>
            </a:endParaRPr>
          </a:p>
          <a:p>
            <a:pPr marL="39370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Two-tone smoky alabaster and smoky honey </a:t>
            </a:r>
            <a:r>
              <a:rPr sz="750" spc="-10" dirty="0">
                <a:latin typeface="Raleway"/>
                <a:cs typeface="Raleway"/>
              </a:rPr>
              <a:t>finish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  <a:spcBef>
                <a:spcPts val="625"/>
              </a:spcBef>
            </a:pPr>
            <a:r>
              <a:rPr sz="750" u="sng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2"/>
              </a:rPr>
              <a:t>Read </a:t>
            </a:r>
            <a:r>
              <a:rPr sz="750" u="sng" spc="-20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2"/>
              </a:rPr>
              <a:t>More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</a:pPr>
            <a:r>
              <a:rPr sz="750" b="1" dirty="0">
                <a:latin typeface="Raleway"/>
                <a:cs typeface="Raleway"/>
              </a:rPr>
              <a:t>Price:</a:t>
            </a:r>
            <a:r>
              <a:rPr sz="750" b="1" spc="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From: </a:t>
            </a:r>
            <a:r>
              <a:rPr sz="750" spc="-10" dirty="0">
                <a:latin typeface="Raleway"/>
                <a:cs typeface="Raleway"/>
              </a:rPr>
              <a:t>$349.00</a:t>
            </a:r>
            <a:endParaRPr sz="750" dirty="0">
              <a:latin typeface="Raleway"/>
              <a:cs typeface="Raleway"/>
            </a:endParaRPr>
          </a:p>
        </p:txBody>
      </p:sp>
      <p:grpSp>
        <p:nvGrpSpPr>
          <p:cNvPr id="15" name="object 15"/>
          <p:cNvGrpSpPr/>
          <p:nvPr/>
        </p:nvGrpSpPr>
        <p:grpSpPr>
          <a:xfrm>
            <a:off x="44024" y="4651622"/>
            <a:ext cx="727710" cy="727710"/>
            <a:chOff x="44024" y="4651622"/>
            <a:chExt cx="727710" cy="727710"/>
          </a:xfrm>
        </p:grpSpPr>
        <p:sp>
          <p:nvSpPr>
            <p:cNvPr id="16" name="object 16"/>
            <p:cNvSpPr/>
            <p:nvPr/>
          </p:nvSpPr>
          <p:spPr>
            <a:xfrm>
              <a:off x="47625" y="4655223"/>
              <a:ext cx="720090" cy="720090"/>
            </a:xfrm>
            <a:custGeom>
              <a:avLst/>
              <a:gdLst/>
              <a:ahLst/>
              <a:cxnLst/>
              <a:rect l="l" t="t" r="r" b="b"/>
              <a:pathLst>
                <a:path w="720090" h="720089">
                  <a:moveTo>
                    <a:pt x="0" y="0"/>
                  </a:moveTo>
                  <a:lnTo>
                    <a:pt x="720001" y="0"/>
                  </a:lnTo>
                  <a:lnTo>
                    <a:pt x="720001" y="720001"/>
                  </a:lnTo>
                  <a:lnTo>
                    <a:pt x="0" y="720001"/>
                  </a:lnTo>
                  <a:lnTo>
                    <a:pt x="0" y="0"/>
                  </a:lnTo>
                  <a:close/>
                </a:path>
              </a:pathLst>
            </a:custGeom>
            <a:ln w="72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91935" y="4699533"/>
              <a:ext cx="631825" cy="33655"/>
            </a:xfrm>
            <a:custGeom>
              <a:avLst/>
              <a:gdLst/>
              <a:ahLst/>
              <a:cxnLst/>
              <a:rect l="l" t="t" r="r" b="b"/>
              <a:pathLst>
                <a:path w="631825" h="33654">
                  <a:moveTo>
                    <a:pt x="11074" y="22161"/>
                  </a:moveTo>
                  <a:lnTo>
                    <a:pt x="0" y="22161"/>
                  </a:lnTo>
                  <a:lnTo>
                    <a:pt x="0" y="33248"/>
                  </a:lnTo>
                  <a:lnTo>
                    <a:pt x="11074" y="33248"/>
                  </a:lnTo>
                  <a:lnTo>
                    <a:pt x="11074" y="22161"/>
                  </a:lnTo>
                  <a:close/>
                </a:path>
                <a:path w="631825" h="33654">
                  <a:moveTo>
                    <a:pt x="44297" y="22161"/>
                  </a:moveTo>
                  <a:lnTo>
                    <a:pt x="33223" y="22161"/>
                  </a:lnTo>
                  <a:lnTo>
                    <a:pt x="22148" y="22161"/>
                  </a:lnTo>
                  <a:lnTo>
                    <a:pt x="22148" y="33248"/>
                  </a:lnTo>
                  <a:lnTo>
                    <a:pt x="33223" y="33248"/>
                  </a:lnTo>
                  <a:lnTo>
                    <a:pt x="44297" y="33248"/>
                  </a:lnTo>
                  <a:lnTo>
                    <a:pt x="44297" y="22161"/>
                  </a:lnTo>
                  <a:close/>
                </a:path>
                <a:path w="631825" h="33654">
                  <a:moveTo>
                    <a:pt x="44297" y="0"/>
                  </a:moveTo>
                  <a:lnTo>
                    <a:pt x="33223" y="0"/>
                  </a:lnTo>
                  <a:lnTo>
                    <a:pt x="22148" y="0"/>
                  </a:lnTo>
                  <a:lnTo>
                    <a:pt x="11074" y="0"/>
                  </a:lnTo>
                  <a:lnTo>
                    <a:pt x="0" y="0"/>
                  </a:lnTo>
                  <a:lnTo>
                    <a:pt x="0" y="11074"/>
                  </a:lnTo>
                  <a:lnTo>
                    <a:pt x="0" y="22148"/>
                  </a:lnTo>
                  <a:lnTo>
                    <a:pt x="11074" y="22148"/>
                  </a:lnTo>
                  <a:lnTo>
                    <a:pt x="11074" y="11087"/>
                  </a:lnTo>
                  <a:lnTo>
                    <a:pt x="22148" y="11087"/>
                  </a:lnTo>
                  <a:lnTo>
                    <a:pt x="33223" y="11087"/>
                  </a:lnTo>
                  <a:lnTo>
                    <a:pt x="44297" y="11087"/>
                  </a:lnTo>
                  <a:lnTo>
                    <a:pt x="44297" y="0"/>
                  </a:lnTo>
                  <a:close/>
                </a:path>
                <a:path w="631825" h="33654">
                  <a:moveTo>
                    <a:pt x="55384" y="22161"/>
                  </a:moveTo>
                  <a:lnTo>
                    <a:pt x="44310" y="22161"/>
                  </a:lnTo>
                  <a:lnTo>
                    <a:pt x="44310" y="33248"/>
                  </a:lnTo>
                  <a:lnTo>
                    <a:pt x="55384" y="33248"/>
                  </a:lnTo>
                  <a:lnTo>
                    <a:pt x="55384" y="22161"/>
                  </a:lnTo>
                  <a:close/>
                </a:path>
                <a:path w="631825" h="33654">
                  <a:moveTo>
                    <a:pt x="77533" y="22161"/>
                  </a:moveTo>
                  <a:lnTo>
                    <a:pt x="66459" y="22161"/>
                  </a:lnTo>
                  <a:lnTo>
                    <a:pt x="66459" y="33248"/>
                  </a:lnTo>
                  <a:lnTo>
                    <a:pt x="77533" y="33248"/>
                  </a:lnTo>
                  <a:lnTo>
                    <a:pt x="77533" y="22161"/>
                  </a:lnTo>
                  <a:close/>
                </a:path>
                <a:path w="631825" h="33654">
                  <a:moveTo>
                    <a:pt x="77533" y="0"/>
                  </a:moveTo>
                  <a:lnTo>
                    <a:pt x="66459" y="0"/>
                  </a:lnTo>
                  <a:lnTo>
                    <a:pt x="55384" y="0"/>
                  </a:lnTo>
                  <a:lnTo>
                    <a:pt x="44310" y="0"/>
                  </a:lnTo>
                  <a:lnTo>
                    <a:pt x="44310" y="11087"/>
                  </a:lnTo>
                  <a:lnTo>
                    <a:pt x="55384" y="11087"/>
                  </a:lnTo>
                  <a:lnTo>
                    <a:pt x="66459" y="11087"/>
                  </a:lnTo>
                  <a:lnTo>
                    <a:pt x="66459" y="22148"/>
                  </a:lnTo>
                  <a:lnTo>
                    <a:pt x="77533" y="22148"/>
                  </a:lnTo>
                  <a:lnTo>
                    <a:pt x="77533" y="11087"/>
                  </a:lnTo>
                  <a:lnTo>
                    <a:pt x="77533" y="0"/>
                  </a:lnTo>
                  <a:close/>
                </a:path>
                <a:path w="631825" h="33654">
                  <a:moveTo>
                    <a:pt x="99682" y="0"/>
                  </a:moveTo>
                  <a:lnTo>
                    <a:pt x="88607" y="0"/>
                  </a:lnTo>
                  <a:lnTo>
                    <a:pt x="88607" y="11074"/>
                  </a:lnTo>
                  <a:lnTo>
                    <a:pt x="88607" y="22148"/>
                  </a:lnTo>
                  <a:lnTo>
                    <a:pt x="99682" y="22148"/>
                  </a:lnTo>
                  <a:lnTo>
                    <a:pt x="99682" y="11087"/>
                  </a:lnTo>
                  <a:lnTo>
                    <a:pt x="99682" y="0"/>
                  </a:lnTo>
                  <a:close/>
                </a:path>
                <a:path w="631825" h="33654">
                  <a:moveTo>
                    <a:pt x="110769" y="11074"/>
                  </a:moveTo>
                  <a:lnTo>
                    <a:pt x="99695" y="11074"/>
                  </a:lnTo>
                  <a:lnTo>
                    <a:pt x="99695" y="22148"/>
                  </a:lnTo>
                  <a:lnTo>
                    <a:pt x="110769" y="22148"/>
                  </a:lnTo>
                  <a:lnTo>
                    <a:pt x="110769" y="11074"/>
                  </a:lnTo>
                  <a:close/>
                </a:path>
                <a:path w="631825" h="33654">
                  <a:moveTo>
                    <a:pt x="121843" y="22161"/>
                  </a:moveTo>
                  <a:lnTo>
                    <a:pt x="110769" y="22161"/>
                  </a:lnTo>
                  <a:lnTo>
                    <a:pt x="99695" y="22161"/>
                  </a:lnTo>
                  <a:lnTo>
                    <a:pt x="99695" y="33248"/>
                  </a:lnTo>
                  <a:lnTo>
                    <a:pt x="110769" y="33248"/>
                  </a:lnTo>
                  <a:lnTo>
                    <a:pt x="121843" y="33248"/>
                  </a:lnTo>
                  <a:lnTo>
                    <a:pt x="121843" y="22161"/>
                  </a:lnTo>
                  <a:close/>
                </a:path>
                <a:path w="631825" h="33654">
                  <a:moveTo>
                    <a:pt x="143992" y="11074"/>
                  </a:moveTo>
                  <a:lnTo>
                    <a:pt x="132918" y="11074"/>
                  </a:lnTo>
                  <a:lnTo>
                    <a:pt x="132918" y="0"/>
                  </a:lnTo>
                  <a:lnTo>
                    <a:pt x="121843" y="0"/>
                  </a:lnTo>
                  <a:lnTo>
                    <a:pt x="121843" y="11087"/>
                  </a:lnTo>
                  <a:lnTo>
                    <a:pt x="132918" y="11087"/>
                  </a:lnTo>
                  <a:lnTo>
                    <a:pt x="132918" y="22148"/>
                  </a:lnTo>
                  <a:lnTo>
                    <a:pt x="143992" y="22148"/>
                  </a:lnTo>
                  <a:lnTo>
                    <a:pt x="143992" y="11074"/>
                  </a:lnTo>
                  <a:close/>
                </a:path>
                <a:path w="631825" h="33654">
                  <a:moveTo>
                    <a:pt x="177228" y="11074"/>
                  </a:moveTo>
                  <a:lnTo>
                    <a:pt x="166154" y="11074"/>
                  </a:lnTo>
                  <a:lnTo>
                    <a:pt x="166154" y="22148"/>
                  </a:lnTo>
                  <a:lnTo>
                    <a:pt x="177228" y="22148"/>
                  </a:lnTo>
                  <a:lnTo>
                    <a:pt x="177228" y="11074"/>
                  </a:lnTo>
                  <a:close/>
                </a:path>
                <a:path w="631825" h="33654">
                  <a:moveTo>
                    <a:pt x="188302" y="22161"/>
                  </a:moveTo>
                  <a:lnTo>
                    <a:pt x="177228" y="22161"/>
                  </a:lnTo>
                  <a:lnTo>
                    <a:pt x="177228" y="33248"/>
                  </a:lnTo>
                  <a:lnTo>
                    <a:pt x="188302" y="33248"/>
                  </a:lnTo>
                  <a:lnTo>
                    <a:pt x="188302" y="22161"/>
                  </a:lnTo>
                  <a:close/>
                </a:path>
                <a:path w="631825" h="33654">
                  <a:moveTo>
                    <a:pt x="210451" y="0"/>
                  </a:moveTo>
                  <a:lnTo>
                    <a:pt x="199377" y="0"/>
                  </a:lnTo>
                  <a:lnTo>
                    <a:pt x="188302" y="0"/>
                  </a:lnTo>
                  <a:lnTo>
                    <a:pt x="188302" y="11087"/>
                  </a:lnTo>
                  <a:lnTo>
                    <a:pt x="199377" y="11087"/>
                  </a:lnTo>
                  <a:lnTo>
                    <a:pt x="210451" y="11087"/>
                  </a:lnTo>
                  <a:lnTo>
                    <a:pt x="210451" y="0"/>
                  </a:lnTo>
                  <a:close/>
                </a:path>
                <a:path w="631825" h="33654">
                  <a:moveTo>
                    <a:pt x="221538" y="22161"/>
                  </a:moveTo>
                  <a:lnTo>
                    <a:pt x="210464" y="22161"/>
                  </a:lnTo>
                  <a:lnTo>
                    <a:pt x="210464" y="33248"/>
                  </a:lnTo>
                  <a:lnTo>
                    <a:pt x="221538" y="33248"/>
                  </a:lnTo>
                  <a:lnTo>
                    <a:pt x="221538" y="22161"/>
                  </a:lnTo>
                  <a:close/>
                </a:path>
                <a:path w="631825" h="33654">
                  <a:moveTo>
                    <a:pt x="265836" y="22161"/>
                  </a:moveTo>
                  <a:lnTo>
                    <a:pt x="254762" y="22161"/>
                  </a:lnTo>
                  <a:lnTo>
                    <a:pt x="254762" y="33248"/>
                  </a:lnTo>
                  <a:lnTo>
                    <a:pt x="265836" y="33248"/>
                  </a:lnTo>
                  <a:lnTo>
                    <a:pt x="265836" y="22161"/>
                  </a:lnTo>
                  <a:close/>
                </a:path>
                <a:path w="631825" h="33654">
                  <a:moveTo>
                    <a:pt x="265836" y="0"/>
                  </a:moveTo>
                  <a:lnTo>
                    <a:pt x="265836" y="0"/>
                  </a:lnTo>
                  <a:lnTo>
                    <a:pt x="210464" y="0"/>
                  </a:lnTo>
                  <a:lnTo>
                    <a:pt x="210464" y="11074"/>
                  </a:lnTo>
                  <a:lnTo>
                    <a:pt x="210464" y="22148"/>
                  </a:lnTo>
                  <a:lnTo>
                    <a:pt x="221538" y="22148"/>
                  </a:lnTo>
                  <a:lnTo>
                    <a:pt x="221538" y="11087"/>
                  </a:lnTo>
                  <a:lnTo>
                    <a:pt x="232613" y="11087"/>
                  </a:lnTo>
                  <a:lnTo>
                    <a:pt x="243687" y="11087"/>
                  </a:lnTo>
                  <a:lnTo>
                    <a:pt x="254762" y="11087"/>
                  </a:lnTo>
                  <a:lnTo>
                    <a:pt x="254762" y="22148"/>
                  </a:lnTo>
                  <a:lnTo>
                    <a:pt x="265836" y="22148"/>
                  </a:lnTo>
                  <a:lnTo>
                    <a:pt x="265836" y="11087"/>
                  </a:lnTo>
                  <a:lnTo>
                    <a:pt x="265836" y="0"/>
                  </a:lnTo>
                  <a:close/>
                </a:path>
                <a:path w="631825" h="33654">
                  <a:moveTo>
                    <a:pt x="287997" y="0"/>
                  </a:moveTo>
                  <a:lnTo>
                    <a:pt x="276923" y="0"/>
                  </a:lnTo>
                  <a:lnTo>
                    <a:pt x="265849" y="0"/>
                  </a:lnTo>
                  <a:lnTo>
                    <a:pt x="265849" y="11087"/>
                  </a:lnTo>
                  <a:lnTo>
                    <a:pt x="276923" y="11087"/>
                  </a:lnTo>
                  <a:lnTo>
                    <a:pt x="276923" y="22148"/>
                  </a:lnTo>
                  <a:lnTo>
                    <a:pt x="287997" y="22148"/>
                  </a:lnTo>
                  <a:lnTo>
                    <a:pt x="287997" y="11087"/>
                  </a:lnTo>
                  <a:lnTo>
                    <a:pt x="287997" y="0"/>
                  </a:lnTo>
                  <a:close/>
                </a:path>
                <a:path w="631825" h="33654">
                  <a:moveTo>
                    <a:pt x="299072" y="22161"/>
                  </a:moveTo>
                  <a:lnTo>
                    <a:pt x="287997" y="22161"/>
                  </a:lnTo>
                  <a:lnTo>
                    <a:pt x="287997" y="33248"/>
                  </a:lnTo>
                  <a:lnTo>
                    <a:pt x="299072" y="33248"/>
                  </a:lnTo>
                  <a:lnTo>
                    <a:pt x="299072" y="22161"/>
                  </a:lnTo>
                  <a:close/>
                </a:path>
                <a:path w="631825" h="33654">
                  <a:moveTo>
                    <a:pt x="321221" y="0"/>
                  </a:moveTo>
                  <a:lnTo>
                    <a:pt x="310146" y="0"/>
                  </a:lnTo>
                  <a:lnTo>
                    <a:pt x="310146" y="11074"/>
                  </a:lnTo>
                  <a:lnTo>
                    <a:pt x="299072" y="11074"/>
                  </a:lnTo>
                  <a:lnTo>
                    <a:pt x="299072" y="22148"/>
                  </a:lnTo>
                  <a:lnTo>
                    <a:pt x="310146" y="22148"/>
                  </a:lnTo>
                  <a:lnTo>
                    <a:pt x="321221" y="22148"/>
                  </a:lnTo>
                  <a:lnTo>
                    <a:pt x="321221" y="11087"/>
                  </a:lnTo>
                  <a:lnTo>
                    <a:pt x="321221" y="0"/>
                  </a:lnTo>
                  <a:close/>
                </a:path>
                <a:path w="631825" h="33654">
                  <a:moveTo>
                    <a:pt x="354457" y="22161"/>
                  </a:moveTo>
                  <a:lnTo>
                    <a:pt x="343382" y="22161"/>
                  </a:lnTo>
                  <a:lnTo>
                    <a:pt x="332308" y="22161"/>
                  </a:lnTo>
                  <a:lnTo>
                    <a:pt x="332308" y="33248"/>
                  </a:lnTo>
                  <a:lnTo>
                    <a:pt x="343382" y="33248"/>
                  </a:lnTo>
                  <a:lnTo>
                    <a:pt x="354457" y="33248"/>
                  </a:lnTo>
                  <a:lnTo>
                    <a:pt x="354457" y="22161"/>
                  </a:lnTo>
                  <a:close/>
                </a:path>
                <a:path w="631825" h="33654">
                  <a:moveTo>
                    <a:pt x="365531" y="11074"/>
                  </a:moveTo>
                  <a:lnTo>
                    <a:pt x="354457" y="11074"/>
                  </a:lnTo>
                  <a:lnTo>
                    <a:pt x="343382" y="11074"/>
                  </a:lnTo>
                  <a:lnTo>
                    <a:pt x="343382" y="0"/>
                  </a:lnTo>
                  <a:lnTo>
                    <a:pt x="332308" y="0"/>
                  </a:lnTo>
                  <a:lnTo>
                    <a:pt x="332308" y="11074"/>
                  </a:lnTo>
                  <a:lnTo>
                    <a:pt x="321233" y="11074"/>
                  </a:lnTo>
                  <a:lnTo>
                    <a:pt x="321233" y="22148"/>
                  </a:lnTo>
                  <a:lnTo>
                    <a:pt x="332308" y="22148"/>
                  </a:lnTo>
                  <a:lnTo>
                    <a:pt x="343382" y="22148"/>
                  </a:lnTo>
                  <a:lnTo>
                    <a:pt x="354457" y="22148"/>
                  </a:lnTo>
                  <a:lnTo>
                    <a:pt x="365531" y="22148"/>
                  </a:lnTo>
                  <a:lnTo>
                    <a:pt x="365531" y="11074"/>
                  </a:lnTo>
                  <a:close/>
                </a:path>
                <a:path w="631825" h="33654">
                  <a:moveTo>
                    <a:pt x="387692" y="11074"/>
                  </a:moveTo>
                  <a:lnTo>
                    <a:pt x="376618" y="11074"/>
                  </a:lnTo>
                  <a:lnTo>
                    <a:pt x="376618" y="22148"/>
                  </a:lnTo>
                  <a:lnTo>
                    <a:pt x="387692" y="22148"/>
                  </a:lnTo>
                  <a:lnTo>
                    <a:pt x="387692" y="11074"/>
                  </a:lnTo>
                  <a:close/>
                </a:path>
                <a:path w="631825" h="33654">
                  <a:moveTo>
                    <a:pt x="420916" y="0"/>
                  </a:moveTo>
                  <a:lnTo>
                    <a:pt x="409841" y="0"/>
                  </a:lnTo>
                  <a:lnTo>
                    <a:pt x="398767" y="0"/>
                  </a:lnTo>
                  <a:lnTo>
                    <a:pt x="398767" y="11087"/>
                  </a:lnTo>
                  <a:lnTo>
                    <a:pt x="409841" y="11087"/>
                  </a:lnTo>
                  <a:lnTo>
                    <a:pt x="420916" y="11087"/>
                  </a:lnTo>
                  <a:lnTo>
                    <a:pt x="420916" y="0"/>
                  </a:lnTo>
                  <a:close/>
                </a:path>
                <a:path w="631825" h="33654">
                  <a:moveTo>
                    <a:pt x="443077" y="0"/>
                  </a:moveTo>
                  <a:lnTo>
                    <a:pt x="432003" y="0"/>
                  </a:lnTo>
                  <a:lnTo>
                    <a:pt x="432003" y="11074"/>
                  </a:lnTo>
                  <a:lnTo>
                    <a:pt x="432003" y="22148"/>
                  </a:lnTo>
                  <a:lnTo>
                    <a:pt x="443077" y="22148"/>
                  </a:lnTo>
                  <a:lnTo>
                    <a:pt x="443077" y="11087"/>
                  </a:lnTo>
                  <a:lnTo>
                    <a:pt x="443077" y="0"/>
                  </a:lnTo>
                  <a:close/>
                </a:path>
                <a:path w="631825" h="33654">
                  <a:moveTo>
                    <a:pt x="487375" y="11074"/>
                  </a:moveTo>
                  <a:lnTo>
                    <a:pt x="476300" y="11074"/>
                  </a:lnTo>
                  <a:lnTo>
                    <a:pt x="476300" y="0"/>
                  </a:lnTo>
                  <a:lnTo>
                    <a:pt x="465226" y="0"/>
                  </a:lnTo>
                  <a:lnTo>
                    <a:pt x="454152" y="0"/>
                  </a:lnTo>
                  <a:lnTo>
                    <a:pt x="454152" y="11087"/>
                  </a:lnTo>
                  <a:lnTo>
                    <a:pt x="465226" y="11087"/>
                  </a:lnTo>
                  <a:lnTo>
                    <a:pt x="465226" y="22148"/>
                  </a:lnTo>
                  <a:lnTo>
                    <a:pt x="476300" y="22148"/>
                  </a:lnTo>
                  <a:lnTo>
                    <a:pt x="487375" y="22148"/>
                  </a:lnTo>
                  <a:lnTo>
                    <a:pt x="487375" y="11074"/>
                  </a:lnTo>
                  <a:close/>
                </a:path>
                <a:path w="631825" h="33654">
                  <a:moveTo>
                    <a:pt x="531685" y="0"/>
                  </a:moveTo>
                  <a:lnTo>
                    <a:pt x="520611" y="0"/>
                  </a:lnTo>
                  <a:lnTo>
                    <a:pt x="509536" y="0"/>
                  </a:lnTo>
                  <a:lnTo>
                    <a:pt x="498462" y="0"/>
                  </a:lnTo>
                  <a:lnTo>
                    <a:pt x="498462" y="11074"/>
                  </a:lnTo>
                  <a:lnTo>
                    <a:pt x="487387" y="11074"/>
                  </a:lnTo>
                  <a:lnTo>
                    <a:pt x="487387" y="22148"/>
                  </a:lnTo>
                  <a:lnTo>
                    <a:pt x="498462" y="22148"/>
                  </a:lnTo>
                  <a:lnTo>
                    <a:pt x="498462" y="11087"/>
                  </a:lnTo>
                  <a:lnTo>
                    <a:pt x="509536" y="11087"/>
                  </a:lnTo>
                  <a:lnTo>
                    <a:pt x="520611" y="11087"/>
                  </a:lnTo>
                  <a:lnTo>
                    <a:pt x="520611" y="22148"/>
                  </a:lnTo>
                  <a:lnTo>
                    <a:pt x="531685" y="22148"/>
                  </a:lnTo>
                  <a:lnTo>
                    <a:pt x="531685" y="11087"/>
                  </a:lnTo>
                  <a:lnTo>
                    <a:pt x="531685" y="0"/>
                  </a:lnTo>
                  <a:close/>
                </a:path>
                <a:path w="631825" h="33654">
                  <a:moveTo>
                    <a:pt x="598144" y="0"/>
                  </a:moveTo>
                  <a:lnTo>
                    <a:pt x="587070" y="0"/>
                  </a:lnTo>
                  <a:lnTo>
                    <a:pt x="575995" y="0"/>
                  </a:lnTo>
                  <a:lnTo>
                    <a:pt x="564921" y="0"/>
                  </a:lnTo>
                  <a:lnTo>
                    <a:pt x="553847" y="0"/>
                  </a:lnTo>
                  <a:lnTo>
                    <a:pt x="553847" y="11074"/>
                  </a:lnTo>
                  <a:lnTo>
                    <a:pt x="553847" y="22148"/>
                  </a:lnTo>
                  <a:lnTo>
                    <a:pt x="564921" y="22148"/>
                  </a:lnTo>
                  <a:lnTo>
                    <a:pt x="564921" y="11087"/>
                  </a:lnTo>
                  <a:lnTo>
                    <a:pt x="575995" y="11087"/>
                  </a:lnTo>
                  <a:lnTo>
                    <a:pt x="587070" y="11087"/>
                  </a:lnTo>
                  <a:lnTo>
                    <a:pt x="598144" y="11087"/>
                  </a:lnTo>
                  <a:lnTo>
                    <a:pt x="598144" y="0"/>
                  </a:lnTo>
                  <a:close/>
                </a:path>
                <a:path w="631825" h="33654">
                  <a:moveTo>
                    <a:pt x="631380" y="0"/>
                  </a:moveTo>
                  <a:lnTo>
                    <a:pt x="620306" y="0"/>
                  </a:lnTo>
                  <a:lnTo>
                    <a:pt x="609231" y="0"/>
                  </a:lnTo>
                  <a:lnTo>
                    <a:pt x="598157" y="0"/>
                  </a:lnTo>
                  <a:lnTo>
                    <a:pt x="598157" y="11087"/>
                  </a:lnTo>
                  <a:lnTo>
                    <a:pt x="609231" y="11087"/>
                  </a:lnTo>
                  <a:lnTo>
                    <a:pt x="620306" y="11087"/>
                  </a:lnTo>
                  <a:lnTo>
                    <a:pt x="620306" y="22148"/>
                  </a:lnTo>
                  <a:lnTo>
                    <a:pt x="631380" y="22148"/>
                  </a:lnTo>
                  <a:lnTo>
                    <a:pt x="631380" y="11087"/>
                  </a:lnTo>
                  <a:lnTo>
                    <a:pt x="6313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435317" y="4721694"/>
              <a:ext cx="288290" cy="11430"/>
            </a:xfrm>
            <a:custGeom>
              <a:avLst/>
              <a:gdLst/>
              <a:ahLst/>
              <a:cxnLst/>
              <a:rect l="l" t="t" r="r" b="b"/>
              <a:pathLst>
                <a:path w="288290" h="11429">
                  <a:moveTo>
                    <a:pt x="11074" y="0"/>
                  </a:moveTo>
                  <a:lnTo>
                    <a:pt x="0" y="0"/>
                  </a:lnTo>
                  <a:lnTo>
                    <a:pt x="0" y="11087"/>
                  </a:lnTo>
                  <a:lnTo>
                    <a:pt x="11074" y="11087"/>
                  </a:lnTo>
                  <a:lnTo>
                    <a:pt x="11074" y="0"/>
                  </a:lnTo>
                  <a:close/>
                </a:path>
                <a:path w="288290" h="11429">
                  <a:moveTo>
                    <a:pt x="33223" y="0"/>
                  </a:moveTo>
                  <a:lnTo>
                    <a:pt x="22148" y="0"/>
                  </a:lnTo>
                  <a:lnTo>
                    <a:pt x="22148" y="11087"/>
                  </a:lnTo>
                  <a:lnTo>
                    <a:pt x="33223" y="11087"/>
                  </a:lnTo>
                  <a:lnTo>
                    <a:pt x="33223" y="0"/>
                  </a:lnTo>
                  <a:close/>
                </a:path>
                <a:path w="288290" h="11429">
                  <a:moveTo>
                    <a:pt x="44310" y="0"/>
                  </a:moveTo>
                  <a:lnTo>
                    <a:pt x="33235" y="0"/>
                  </a:lnTo>
                  <a:lnTo>
                    <a:pt x="33235" y="11087"/>
                  </a:lnTo>
                  <a:lnTo>
                    <a:pt x="44310" y="11087"/>
                  </a:lnTo>
                  <a:lnTo>
                    <a:pt x="44310" y="0"/>
                  </a:lnTo>
                  <a:close/>
                </a:path>
                <a:path w="288290" h="11429">
                  <a:moveTo>
                    <a:pt x="66459" y="0"/>
                  </a:moveTo>
                  <a:lnTo>
                    <a:pt x="55384" y="0"/>
                  </a:lnTo>
                  <a:lnTo>
                    <a:pt x="55384" y="11087"/>
                  </a:lnTo>
                  <a:lnTo>
                    <a:pt x="66459" y="11087"/>
                  </a:lnTo>
                  <a:lnTo>
                    <a:pt x="66459" y="0"/>
                  </a:lnTo>
                  <a:close/>
                </a:path>
                <a:path w="288290" h="11429">
                  <a:moveTo>
                    <a:pt x="88607" y="0"/>
                  </a:moveTo>
                  <a:lnTo>
                    <a:pt x="77533" y="0"/>
                  </a:lnTo>
                  <a:lnTo>
                    <a:pt x="77533" y="11087"/>
                  </a:lnTo>
                  <a:lnTo>
                    <a:pt x="88607" y="11087"/>
                  </a:lnTo>
                  <a:lnTo>
                    <a:pt x="88607" y="0"/>
                  </a:lnTo>
                  <a:close/>
                </a:path>
                <a:path w="288290" h="11429">
                  <a:moveTo>
                    <a:pt x="121843" y="0"/>
                  </a:moveTo>
                  <a:lnTo>
                    <a:pt x="110769" y="0"/>
                  </a:lnTo>
                  <a:lnTo>
                    <a:pt x="110769" y="11087"/>
                  </a:lnTo>
                  <a:lnTo>
                    <a:pt x="121843" y="11087"/>
                  </a:lnTo>
                  <a:lnTo>
                    <a:pt x="121843" y="0"/>
                  </a:lnTo>
                  <a:close/>
                </a:path>
                <a:path w="288290" h="11429">
                  <a:moveTo>
                    <a:pt x="143992" y="0"/>
                  </a:moveTo>
                  <a:lnTo>
                    <a:pt x="132918" y="0"/>
                  </a:lnTo>
                  <a:lnTo>
                    <a:pt x="132918" y="11087"/>
                  </a:lnTo>
                  <a:lnTo>
                    <a:pt x="143992" y="11087"/>
                  </a:lnTo>
                  <a:lnTo>
                    <a:pt x="143992" y="0"/>
                  </a:lnTo>
                  <a:close/>
                </a:path>
                <a:path w="288290" h="11429">
                  <a:moveTo>
                    <a:pt x="155079" y="0"/>
                  </a:moveTo>
                  <a:lnTo>
                    <a:pt x="144005" y="0"/>
                  </a:lnTo>
                  <a:lnTo>
                    <a:pt x="144005" y="11087"/>
                  </a:lnTo>
                  <a:lnTo>
                    <a:pt x="155079" y="11087"/>
                  </a:lnTo>
                  <a:lnTo>
                    <a:pt x="155079" y="0"/>
                  </a:lnTo>
                  <a:close/>
                </a:path>
                <a:path w="288290" h="11429">
                  <a:moveTo>
                    <a:pt x="188302" y="0"/>
                  </a:moveTo>
                  <a:lnTo>
                    <a:pt x="177228" y="0"/>
                  </a:lnTo>
                  <a:lnTo>
                    <a:pt x="166154" y="0"/>
                  </a:lnTo>
                  <a:lnTo>
                    <a:pt x="166154" y="11087"/>
                  </a:lnTo>
                  <a:lnTo>
                    <a:pt x="177228" y="11087"/>
                  </a:lnTo>
                  <a:lnTo>
                    <a:pt x="188302" y="11087"/>
                  </a:lnTo>
                  <a:lnTo>
                    <a:pt x="188302" y="0"/>
                  </a:lnTo>
                  <a:close/>
                </a:path>
                <a:path w="288290" h="11429">
                  <a:moveTo>
                    <a:pt x="221538" y="0"/>
                  </a:moveTo>
                  <a:lnTo>
                    <a:pt x="210464" y="0"/>
                  </a:lnTo>
                  <a:lnTo>
                    <a:pt x="210464" y="11087"/>
                  </a:lnTo>
                  <a:lnTo>
                    <a:pt x="221538" y="11087"/>
                  </a:lnTo>
                  <a:lnTo>
                    <a:pt x="221538" y="0"/>
                  </a:lnTo>
                  <a:close/>
                </a:path>
                <a:path w="288290" h="11429">
                  <a:moveTo>
                    <a:pt x="254762" y="0"/>
                  </a:moveTo>
                  <a:lnTo>
                    <a:pt x="243687" y="0"/>
                  </a:lnTo>
                  <a:lnTo>
                    <a:pt x="232613" y="0"/>
                  </a:lnTo>
                  <a:lnTo>
                    <a:pt x="232613" y="11087"/>
                  </a:lnTo>
                  <a:lnTo>
                    <a:pt x="243687" y="11087"/>
                  </a:lnTo>
                  <a:lnTo>
                    <a:pt x="254762" y="11087"/>
                  </a:lnTo>
                  <a:lnTo>
                    <a:pt x="254762" y="0"/>
                  </a:lnTo>
                  <a:close/>
                </a:path>
                <a:path w="288290" h="11429">
                  <a:moveTo>
                    <a:pt x="265849" y="0"/>
                  </a:moveTo>
                  <a:lnTo>
                    <a:pt x="254774" y="0"/>
                  </a:lnTo>
                  <a:lnTo>
                    <a:pt x="254774" y="11087"/>
                  </a:lnTo>
                  <a:lnTo>
                    <a:pt x="265849" y="11087"/>
                  </a:lnTo>
                  <a:lnTo>
                    <a:pt x="265849" y="0"/>
                  </a:lnTo>
                  <a:close/>
                </a:path>
                <a:path w="288290" h="11429">
                  <a:moveTo>
                    <a:pt x="287997" y="0"/>
                  </a:moveTo>
                  <a:lnTo>
                    <a:pt x="276923" y="0"/>
                  </a:lnTo>
                  <a:lnTo>
                    <a:pt x="276923" y="11087"/>
                  </a:lnTo>
                  <a:lnTo>
                    <a:pt x="287997" y="11087"/>
                  </a:lnTo>
                  <a:lnTo>
                    <a:pt x="28799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91935" y="4738306"/>
              <a:ext cx="121920" cy="0"/>
            </a:xfrm>
            <a:custGeom>
              <a:avLst/>
              <a:gdLst/>
              <a:ahLst/>
              <a:cxnLst/>
              <a:rect l="l" t="t" r="r" b="b"/>
              <a:pathLst>
                <a:path w="121920">
                  <a:moveTo>
                    <a:pt x="0" y="0"/>
                  </a:moveTo>
                  <a:lnTo>
                    <a:pt x="121843" y="0"/>
                  </a:lnTo>
                </a:path>
              </a:pathLst>
            </a:custGeom>
            <a:ln w="11074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91935" y="4732769"/>
              <a:ext cx="631825" cy="22225"/>
            </a:xfrm>
            <a:custGeom>
              <a:avLst/>
              <a:gdLst/>
              <a:ahLst/>
              <a:cxnLst/>
              <a:rect l="l" t="t" r="r" b="b"/>
              <a:pathLst>
                <a:path w="631825" h="22225">
                  <a:moveTo>
                    <a:pt x="11074" y="11074"/>
                  </a:moveTo>
                  <a:lnTo>
                    <a:pt x="0" y="11074"/>
                  </a:lnTo>
                  <a:lnTo>
                    <a:pt x="0" y="22161"/>
                  </a:lnTo>
                  <a:lnTo>
                    <a:pt x="11074" y="22161"/>
                  </a:lnTo>
                  <a:lnTo>
                    <a:pt x="11074" y="11074"/>
                  </a:lnTo>
                  <a:close/>
                </a:path>
                <a:path w="631825" h="22225">
                  <a:moveTo>
                    <a:pt x="44297" y="11074"/>
                  </a:moveTo>
                  <a:lnTo>
                    <a:pt x="33223" y="11074"/>
                  </a:lnTo>
                  <a:lnTo>
                    <a:pt x="22148" y="11074"/>
                  </a:lnTo>
                  <a:lnTo>
                    <a:pt x="22148" y="22161"/>
                  </a:lnTo>
                  <a:lnTo>
                    <a:pt x="33223" y="22161"/>
                  </a:lnTo>
                  <a:lnTo>
                    <a:pt x="44297" y="22161"/>
                  </a:lnTo>
                  <a:lnTo>
                    <a:pt x="44297" y="11074"/>
                  </a:lnTo>
                  <a:close/>
                </a:path>
                <a:path w="631825" h="22225">
                  <a:moveTo>
                    <a:pt x="55384" y="11074"/>
                  </a:moveTo>
                  <a:lnTo>
                    <a:pt x="44310" y="11074"/>
                  </a:lnTo>
                  <a:lnTo>
                    <a:pt x="44310" y="22161"/>
                  </a:lnTo>
                  <a:lnTo>
                    <a:pt x="55384" y="22161"/>
                  </a:lnTo>
                  <a:lnTo>
                    <a:pt x="55384" y="11074"/>
                  </a:lnTo>
                  <a:close/>
                </a:path>
                <a:path w="631825" h="22225">
                  <a:moveTo>
                    <a:pt x="77533" y="11074"/>
                  </a:moveTo>
                  <a:lnTo>
                    <a:pt x="66459" y="11074"/>
                  </a:lnTo>
                  <a:lnTo>
                    <a:pt x="66459" y="22161"/>
                  </a:lnTo>
                  <a:lnTo>
                    <a:pt x="77533" y="22161"/>
                  </a:lnTo>
                  <a:lnTo>
                    <a:pt x="77533" y="11074"/>
                  </a:lnTo>
                  <a:close/>
                </a:path>
                <a:path w="631825" h="22225">
                  <a:moveTo>
                    <a:pt x="121843" y="11074"/>
                  </a:moveTo>
                  <a:lnTo>
                    <a:pt x="110769" y="11074"/>
                  </a:lnTo>
                  <a:lnTo>
                    <a:pt x="99695" y="11074"/>
                  </a:lnTo>
                  <a:lnTo>
                    <a:pt x="99695" y="22161"/>
                  </a:lnTo>
                  <a:lnTo>
                    <a:pt x="110769" y="22161"/>
                  </a:lnTo>
                  <a:lnTo>
                    <a:pt x="121843" y="22161"/>
                  </a:lnTo>
                  <a:lnTo>
                    <a:pt x="121843" y="11074"/>
                  </a:lnTo>
                  <a:close/>
                </a:path>
                <a:path w="631825" h="22225">
                  <a:moveTo>
                    <a:pt x="143992" y="11074"/>
                  </a:moveTo>
                  <a:lnTo>
                    <a:pt x="132918" y="11074"/>
                  </a:lnTo>
                  <a:lnTo>
                    <a:pt x="132918" y="22161"/>
                  </a:lnTo>
                  <a:lnTo>
                    <a:pt x="143992" y="22161"/>
                  </a:lnTo>
                  <a:lnTo>
                    <a:pt x="143992" y="11074"/>
                  </a:lnTo>
                  <a:close/>
                </a:path>
                <a:path w="631825" h="22225">
                  <a:moveTo>
                    <a:pt x="177228" y="11074"/>
                  </a:moveTo>
                  <a:lnTo>
                    <a:pt x="166154" y="11074"/>
                  </a:lnTo>
                  <a:lnTo>
                    <a:pt x="166154" y="0"/>
                  </a:lnTo>
                  <a:lnTo>
                    <a:pt x="155079" y="0"/>
                  </a:lnTo>
                  <a:lnTo>
                    <a:pt x="155079" y="11074"/>
                  </a:lnTo>
                  <a:lnTo>
                    <a:pt x="155079" y="22161"/>
                  </a:lnTo>
                  <a:lnTo>
                    <a:pt x="166154" y="22161"/>
                  </a:lnTo>
                  <a:lnTo>
                    <a:pt x="177228" y="22161"/>
                  </a:lnTo>
                  <a:lnTo>
                    <a:pt x="177228" y="11074"/>
                  </a:lnTo>
                  <a:close/>
                </a:path>
                <a:path w="631825" h="22225">
                  <a:moveTo>
                    <a:pt x="210451" y="0"/>
                  </a:moveTo>
                  <a:lnTo>
                    <a:pt x="199377" y="0"/>
                  </a:lnTo>
                  <a:lnTo>
                    <a:pt x="188302" y="0"/>
                  </a:lnTo>
                  <a:lnTo>
                    <a:pt x="188302" y="11074"/>
                  </a:lnTo>
                  <a:lnTo>
                    <a:pt x="188302" y="22161"/>
                  </a:lnTo>
                  <a:lnTo>
                    <a:pt x="199377" y="22161"/>
                  </a:lnTo>
                  <a:lnTo>
                    <a:pt x="199377" y="11074"/>
                  </a:lnTo>
                  <a:lnTo>
                    <a:pt x="210451" y="11074"/>
                  </a:lnTo>
                  <a:lnTo>
                    <a:pt x="210451" y="0"/>
                  </a:lnTo>
                  <a:close/>
                </a:path>
                <a:path w="631825" h="22225">
                  <a:moveTo>
                    <a:pt x="254762" y="11074"/>
                  </a:moveTo>
                  <a:lnTo>
                    <a:pt x="243687" y="11074"/>
                  </a:lnTo>
                  <a:lnTo>
                    <a:pt x="232613" y="11074"/>
                  </a:lnTo>
                  <a:lnTo>
                    <a:pt x="221538" y="11074"/>
                  </a:lnTo>
                  <a:lnTo>
                    <a:pt x="210464" y="11074"/>
                  </a:lnTo>
                  <a:lnTo>
                    <a:pt x="210464" y="22161"/>
                  </a:lnTo>
                  <a:lnTo>
                    <a:pt x="221538" y="22161"/>
                  </a:lnTo>
                  <a:lnTo>
                    <a:pt x="232613" y="22161"/>
                  </a:lnTo>
                  <a:lnTo>
                    <a:pt x="243687" y="22161"/>
                  </a:lnTo>
                  <a:lnTo>
                    <a:pt x="254762" y="22161"/>
                  </a:lnTo>
                  <a:lnTo>
                    <a:pt x="254762" y="11074"/>
                  </a:lnTo>
                  <a:close/>
                </a:path>
                <a:path w="631825" h="22225">
                  <a:moveTo>
                    <a:pt x="321221" y="11074"/>
                  </a:moveTo>
                  <a:lnTo>
                    <a:pt x="310146" y="11074"/>
                  </a:lnTo>
                  <a:lnTo>
                    <a:pt x="299072" y="11074"/>
                  </a:lnTo>
                  <a:lnTo>
                    <a:pt x="299072" y="0"/>
                  </a:lnTo>
                  <a:lnTo>
                    <a:pt x="287997" y="0"/>
                  </a:lnTo>
                  <a:lnTo>
                    <a:pt x="287997" y="11074"/>
                  </a:lnTo>
                  <a:lnTo>
                    <a:pt x="287997" y="22161"/>
                  </a:lnTo>
                  <a:lnTo>
                    <a:pt x="299072" y="22161"/>
                  </a:lnTo>
                  <a:lnTo>
                    <a:pt x="310146" y="22161"/>
                  </a:lnTo>
                  <a:lnTo>
                    <a:pt x="321221" y="22161"/>
                  </a:lnTo>
                  <a:lnTo>
                    <a:pt x="321221" y="11074"/>
                  </a:lnTo>
                  <a:close/>
                </a:path>
                <a:path w="631825" h="22225">
                  <a:moveTo>
                    <a:pt x="365531" y="11074"/>
                  </a:moveTo>
                  <a:lnTo>
                    <a:pt x="354457" y="11074"/>
                  </a:lnTo>
                  <a:lnTo>
                    <a:pt x="343382" y="11074"/>
                  </a:lnTo>
                  <a:lnTo>
                    <a:pt x="343382" y="0"/>
                  </a:lnTo>
                  <a:lnTo>
                    <a:pt x="332308" y="0"/>
                  </a:lnTo>
                  <a:lnTo>
                    <a:pt x="321233" y="0"/>
                  </a:lnTo>
                  <a:lnTo>
                    <a:pt x="321233" y="11074"/>
                  </a:lnTo>
                  <a:lnTo>
                    <a:pt x="321233" y="22161"/>
                  </a:lnTo>
                  <a:lnTo>
                    <a:pt x="332308" y="22161"/>
                  </a:lnTo>
                  <a:lnTo>
                    <a:pt x="343382" y="22161"/>
                  </a:lnTo>
                  <a:lnTo>
                    <a:pt x="354457" y="22161"/>
                  </a:lnTo>
                  <a:lnTo>
                    <a:pt x="365531" y="22161"/>
                  </a:lnTo>
                  <a:lnTo>
                    <a:pt x="365531" y="11074"/>
                  </a:lnTo>
                  <a:close/>
                </a:path>
                <a:path w="631825" h="22225">
                  <a:moveTo>
                    <a:pt x="409841" y="0"/>
                  </a:moveTo>
                  <a:lnTo>
                    <a:pt x="398767" y="0"/>
                  </a:lnTo>
                  <a:lnTo>
                    <a:pt x="387692" y="0"/>
                  </a:lnTo>
                  <a:lnTo>
                    <a:pt x="387692" y="11074"/>
                  </a:lnTo>
                  <a:lnTo>
                    <a:pt x="387692" y="22161"/>
                  </a:lnTo>
                  <a:lnTo>
                    <a:pt x="398767" y="22161"/>
                  </a:lnTo>
                  <a:lnTo>
                    <a:pt x="398767" y="11074"/>
                  </a:lnTo>
                  <a:lnTo>
                    <a:pt x="409841" y="11074"/>
                  </a:lnTo>
                  <a:lnTo>
                    <a:pt x="409841" y="0"/>
                  </a:lnTo>
                  <a:close/>
                </a:path>
                <a:path w="631825" h="22225">
                  <a:moveTo>
                    <a:pt x="431990" y="0"/>
                  </a:moveTo>
                  <a:lnTo>
                    <a:pt x="420916" y="0"/>
                  </a:lnTo>
                  <a:lnTo>
                    <a:pt x="420916" y="11074"/>
                  </a:lnTo>
                  <a:lnTo>
                    <a:pt x="409841" y="11074"/>
                  </a:lnTo>
                  <a:lnTo>
                    <a:pt x="409841" y="22161"/>
                  </a:lnTo>
                  <a:lnTo>
                    <a:pt x="420916" y="22161"/>
                  </a:lnTo>
                  <a:lnTo>
                    <a:pt x="431990" y="22161"/>
                  </a:lnTo>
                  <a:lnTo>
                    <a:pt x="431990" y="11074"/>
                  </a:lnTo>
                  <a:lnTo>
                    <a:pt x="431990" y="0"/>
                  </a:lnTo>
                  <a:close/>
                </a:path>
                <a:path w="631825" h="22225">
                  <a:moveTo>
                    <a:pt x="443077" y="0"/>
                  </a:moveTo>
                  <a:lnTo>
                    <a:pt x="432003" y="0"/>
                  </a:lnTo>
                  <a:lnTo>
                    <a:pt x="432003" y="11074"/>
                  </a:lnTo>
                  <a:lnTo>
                    <a:pt x="432003" y="22161"/>
                  </a:lnTo>
                  <a:lnTo>
                    <a:pt x="443077" y="22161"/>
                  </a:lnTo>
                  <a:lnTo>
                    <a:pt x="443077" y="11074"/>
                  </a:lnTo>
                  <a:lnTo>
                    <a:pt x="443077" y="0"/>
                  </a:lnTo>
                  <a:close/>
                </a:path>
                <a:path w="631825" h="22225">
                  <a:moveTo>
                    <a:pt x="487375" y="0"/>
                  </a:moveTo>
                  <a:lnTo>
                    <a:pt x="476300" y="0"/>
                  </a:lnTo>
                  <a:lnTo>
                    <a:pt x="465226" y="0"/>
                  </a:lnTo>
                  <a:lnTo>
                    <a:pt x="454152" y="0"/>
                  </a:lnTo>
                  <a:lnTo>
                    <a:pt x="454152" y="11074"/>
                  </a:lnTo>
                  <a:lnTo>
                    <a:pt x="465226" y="11074"/>
                  </a:lnTo>
                  <a:lnTo>
                    <a:pt x="476300" y="11074"/>
                  </a:lnTo>
                  <a:lnTo>
                    <a:pt x="487375" y="11074"/>
                  </a:lnTo>
                  <a:lnTo>
                    <a:pt x="487375" y="0"/>
                  </a:lnTo>
                  <a:close/>
                </a:path>
                <a:path w="631825" h="22225">
                  <a:moveTo>
                    <a:pt x="531685" y="0"/>
                  </a:moveTo>
                  <a:lnTo>
                    <a:pt x="520611" y="0"/>
                  </a:lnTo>
                  <a:lnTo>
                    <a:pt x="520611" y="11074"/>
                  </a:lnTo>
                  <a:lnTo>
                    <a:pt x="531685" y="11074"/>
                  </a:lnTo>
                  <a:lnTo>
                    <a:pt x="531685" y="0"/>
                  </a:lnTo>
                  <a:close/>
                </a:path>
                <a:path w="631825" h="22225">
                  <a:moveTo>
                    <a:pt x="564921" y="0"/>
                  </a:moveTo>
                  <a:lnTo>
                    <a:pt x="553847" y="0"/>
                  </a:lnTo>
                  <a:lnTo>
                    <a:pt x="553847" y="11074"/>
                  </a:lnTo>
                  <a:lnTo>
                    <a:pt x="564921" y="11074"/>
                  </a:lnTo>
                  <a:lnTo>
                    <a:pt x="564921" y="0"/>
                  </a:lnTo>
                  <a:close/>
                </a:path>
                <a:path w="631825" h="22225">
                  <a:moveTo>
                    <a:pt x="598144" y="0"/>
                  </a:moveTo>
                  <a:lnTo>
                    <a:pt x="587070" y="0"/>
                  </a:lnTo>
                  <a:lnTo>
                    <a:pt x="575995" y="0"/>
                  </a:lnTo>
                  <a:lnTo>
                    <a:pt x="575995" y="11074"/>
                  </a:lnTo>
                  <a:lnTo>
                    <a:pt x="587070" y="11074"/>
                  </a:lnTo>
                  <a:lnTo>
                    <a:pt x="598144" y="11074"/>
                  </a:lnTo>
                  <a:lnTo>
                    <a:pt x="598144" y="0"/>
                  </a:lnTo>
                  <a:close/>
                </a:path>
                <a:path w="631825" h="22225">
                  <a:moveTo>
                    <a:pt x="609231" y="0"/>
                  </a:moveTo>
                  <a:lnTo>
                    <a:pt x="598157" y="0"/>
                  </a:lnTo>
                  <a:lnTo>
                    <a:pt x="598157" y="11074"/>
                  </a:lnTo>
                  <a:lnTo>
                    <a:pt x="609231" y="11074"/>
                  </a:lnTo>
                  <a:lnTo>
                    <a:pt x="609231" y="0"/>
                  </a:lnTo>
                  <a:close/>
                </a:path>
                <a:path w="631825" h="22225">
                  <a:moveTo>
                    <a:pt x="631380" y="0"/>
                  </a:moveTo>
                  <a:lnTo>
                    <a:pt x="620306" y="0"/>
                  </a:lnTo>
                  <a:lnTo>
                    <a:pt x="620306" y="11074"/>
                  </a:lnTo>
                  <a:lnTo>
                    <a:pt x="631380" y="11074"/>
                  </a:lnTo>
                  <a:lnTo>
                    <a:pt x="6313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568236" y="4749380"/>
              <a:ext cx="155575" cy="0"/>
            </a:xfrm>
            <a:custGeom>
              <a:avLst/>
              <a:gdLst/>
              <a:ahLst/>
              <a:cxnLst/>
              <a:rect l="l" t="t" r="r" b="b"/>
              <a:pathLst>
                <a:path w="155575">
                  <a:moveTo>
                    <a:pt x="0" y="0"/>
                  </a:moveTo>
                  <a:lnTo>
                    <a:pt x="155079" y="0"/>
                  </a:lnTo>
                </a:path>
              </a:pathLst>
            </a:custGeom>
            <a:ln w="11074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91935" y="4754917"/>
              <a:ext cx="631825" cy="22225"/>
            </a:xfrm>
            <a:custGeom>
              <a:avLst/>
              <a:gdLst/>
              <a:ahLst/>
              <a:cxnLst/>
              <a:rect l="l" t="t" r="r" b="b"/>
              <a:pathLst>
                <a:path w="631825" h="22225">
                  <a:moveTo>
                    <a:pt x="11074" y="0"/>
                  </a:moveTo>
                  <a:lnTo>
                    <a:pt x="0" y="0"/>
                  </a:lnTo>
                  <a:lnTo>
                    <a:pt x="0" y="11074"/>
                  </a:lnTo>
                  <a:lnTo>
                    <a:pt x="0" y="22161"/>
                  </a:lnTo>
                  <a:lnTo>
                    <a:pt x="11074" y="22161"/>
                  </a:lnTo>
                  <a:lnTo>
                    <a:pt x="11074" y="11074"/>
                  </a:lnTo>
                  <a:lnTo>
                    <a:pt x="11074" y="0"/>
                  </a:lnTo>
                  <a:close/>
                </a:path>
                <a:path w="631825" h="22225">
                  <a:moveTo>
                    <a:pt x="77533" y="0"/>
                  </a:moveTo>
                  <a:lnTo>
                    <a:pt x="66459" y="0"/>
                  </a:lnTo>
                  <a:lnTo>
                    <a:pt x="66459" y="11074"/>
                  </a:lnTo>
                  <a:lnTo>
                    <a:pt x="77533" y="11074"/>
                  </a:lnTo>
                  <a:lnTo>
                    <a:pt x="77533" y="0"/>
                  </a:lnTo>
                  <a:close/>
                </a:path>
                <a:path w="631825" h="22225">
                  <a:moveTo>
                    <a:pt x="110769" y="0"/>
                  </a:moveTo>
                  <a:lnTo>
                    <a:pt x="99695" y="0"/>
                  </a:lnTo>
                  <a:lnTo>
                    <a:pt x="99695" y="11074"/>
                  </a:lnTo>
                  <a:lnTo>
                    <a:pt x="110769" y="11074"/>
                  </a:lnTo>
                  <a:lnTo>
                    <a:pt x="110769" y="0"/>
                  </a:lnTo>
                  <a:close/>
                </a:path>
                <a:path w="631825" h="22225">
                  <a:moveTo>
                    <a:pt x="155054" y="0"/>
                  </a:moveTo>
                  <a:lnTo>
                    <a:pt x="143992" y="0"/>
                  </a:lnTo>
                  <a:lnTo>
                    <a:pt x="132918" y="0"/>
                  </a:lnTo>
                  <a:lnTo>
                    <a:pt x="132918" y="11074"/>
                  </a:lnTo>
                  <a:lnTo>
                    <a:pt x="143992" y="11074"/>
                  </a:lnTo>
                  <a:lnTo>
                    <a:pt x="155054" y="11074"/>
                  </a:lnTo>
                  <a:lnTo>
                    <a:pt x="155054" y="0"/>
                  </a:lnTo>
                  <a:close/>
                </a:path>
                <a:path w="631825" h="22225">
                  <a:moveTo>
                    <a:pt x="188302" y="0"/>
                  </a:moveTo>
                  <a:lnTo>
                    <a:pt x="177228" y="0"/>
                  </a:lnTo>
                  <a:lnTo>
                    <a:pt x="166154" y="0"/>
                  </a:lnTo>
                  <a:lnTo>
                    <a:pt x="166154" y="11074"/>
                  </a:lnTo>
                  <a:lnTo>
                    <a:pt x="177228" y="11074"/>
                  </a:lnTo>
                  <a:lnTo>
                    <a:pt x="188302" y="11074"/>
                  </a:lnTo>
                  <a:lnTo>
                    <a:pt x="188302" y="0"/>
                  </a:lnTo>
                  <a:close/>
                </a:path>
                <a:path w="631825" h="22225">
                  <a:moveTo>
                    <a:pt x="210451" y="0"/>
                  </a:moveTo>
                  <a:lnTo>
                    <a:pt x="199377" y="0"/>
                  </a:lnTo>
                  <a:lnTo>
                    <a:pt x="199377" y="11074"/>
                  </a:lnTo>
                  <a:lnTo>
                    <a:pt x="210451" y="11074"/>
                  </a:lnTo>
                  <a:lnTo>
                    <a:pt x="210451" y="0"/>
                  </a:lnTo>
                  <a:close/>
                </a:path>
                <a:path w="631825" h="22225">
                  <a:moveTo>
                    <a:pt x="265836" y="0"/>
                  </a:moveTo>
                  <a:lnTo>
                    <a:pt x="254762" y="0"/>
                  </a:lnTo>
                  <a:lnTo>
                    <a:pt x="243687" y="0"/>
                  </a:lnTo>
                  <a:lnTo>
                    <a:pt x="243687" y="11074"/>
                  </a:lnTo>
                  <a:lnTo>
                    <a:pt x="254762" y="11074"/>
                  </a:lnTo>
                  <a:lnTo>
                    <a:pt x="265836" y="11074"/>
                  </a:lnTo>
                  <a:lnTo>
                    <a:pt x="265836" y="0"/>
                  </a:lnTo>
                  <a:close/>
                </a:path>
                <a:path w="631825" h="22225">
                  <a:moveTo>
                    <a:pt x="299072" y="0"/>
                  </a:moveTo>
                  <a:lnTo>
                    <a:pt x="287997" y="0"/>
                  </a:lnTo>
                  <a:lnTo>
                    <a:pt x="276923" y="0"/>
                  </a:lnTo>
                  <a:lnTo>
                    <a:pt x="265849" y="0"/>
                  </a:lnTo>
                  <a:lnTo>
                    <a:pt x="265849" y="11074"/>
                  </a:lnTo>
                  <a:lnTo>
                    <a:pt x="276923" y="11074"/>
                  </a:lnTo>
                  <a:lnTo>
                    <a:pt x="287997" y="11074"/>
                  </a:lnTo>
                  <a:lnTo>
                    <a:pt x="299072" y="11074"/>
                  </a:lnTo>
                  <a:lnTo>
                    <a:pt x="299072" y="0"/>
                  </a:lnTo>
                  <a:close/>
                </a:path>
                <a:path w="631825" h="22225">
                  <a:moveTo>
                    <a:pt x="365531" y="0"/>
                  </a:moveTo>
                  <a:lnTo>
                    <a:pt x="354457" y="0"/>
                  </a:lnTo>
                  <a:lnTo>
                    <a:pt x="343382" y="0"/>
                  </a:lnTo>
                  <a:lnTo>
                    <a:pt x="332308" y="0"/>
                  </a:lnTo>
                  <a:lnTo>
                    <a:pt x="332308" y="11074"/>
                  </a:lnTo>
                  <a:lnTo>
                    <a:pt x="343382" y="11074"/>
                  </a:lnTo>
                  <a:lnTo>
                    <a:pt x="354457" y="11074"/>
                  </a:lnTo>
                  <a:lnTo>
                    <a:pt x="365531" y="11074"/>
                  </a:lnTo>
                  <a:lnTo>
                    <a:pt x="365531" y="0"/>
                  </a:lnTo>
                  <a:close/>
                </a:path>
                <a:path w="631825" h="22225">
                  <a:moveTo>
                    <a:pt x="398767" y="0"/>
                  </a:moveTo>
                  <a:lnTo>
                    <a:pt x="387692" y="0"/>
                  </a:lnTo>
                  <a:lnTo>
                    <a:pt x="387692" y="11074"/>
                  </a:lnTo>
                  <a:lnTo>
                    <a:pt x="398767" y="11074"/>
                  </a:lnTo>
                  <a:lnTo>
                    <a:pt x="398767" y="0"/>
                  </a:lnTo>
                  <a:close/>
                </a:path>
                <a:path w="631825" h="22225">
                  <a:moveTo>
                    <a:pt x="431990" y="0"/>
                  </a:moveTo>
                  <a:lnTo>
                    <a:pt x="420916" y="0"/>
                  </a:lnTo>
                  <a:lnTo>
                    <a:pt x="409841" y="0"/>
                  </a:lnTo>
                  <a:lnTo>
                    <a:pt x="409841" y="11074"/>
                  </a:lnTo>
                  <a:lnTo>
                    <a:pt x="420916" y="11074"/>
                  </a:lnTo>
                  <a:lnTo>
                    <a:pt x="431990" y="11074"/>
                  </a:lnTo>
                  <a:lnTo>
                    <a:pt x="431990" y="0"/>
                  </a:lnTo>
                  <a:close/>
                </a:path>
                <a:path w="631825" h="22225">
                  <a:moveTo>
                    <a:pt x="454152" y="0"/>
                  </a:moveTo>
                  <a:lnTo>
                    <a:pt x="443077" y="0"/>
                  </a:lnTo>
                  <a:lnTo>
                    <a:pt x="432003" y="0"/>
                  </a:lnTo>
                  <a:lnTo>
                    <a:pt x="432003" y="11074"/>
                  </a:lnTo>
                  <a:lnTo>
                    <a:pt x="443077" y="11074"/>
                  </a:lnTo>
                  <a:lnTo>
                    <a:pt x="454152" y="11074"/>
                  </a:lnTo>
                  <a:lnTo>
                    <a:pt x="454152" y="0"/>
                  </a:lnTo>
                  <a:close/>
                </a:path>
                <a:path w="631825" h="22225">
                  <a:moveTo>
                    <a:pt x="487375" y="0"/>
                  </a:moveTo>
                  <a:lnTo>
                    <a:pt x="476300" y="0"/>
                  </a:lnTo>
                  <a:lnTo>
                    <a:pt x="465226" y="0"/>
                  </a:lnTo>
                  <a:lnTo>
                    <a:pt x="465226" y="11074"/>
                  </a:lnTo>
                  <a:lnTo>
                    <a:pt x="476300" y="11074"/>
                  </a:lnTo>
                  <a:lnTo>
                    <a:pt x="487375" y="11074"/>
                  </a:lnTo>
                  <a:lnTo>
                    <a:pt x="487375" y="0"/>
                  </a:lnTo>
                  <a:close/>
                </a:path>
                <a:path w="631825" h="22225">
                  <a:moveTo>
                    <a:pt x="520611" y="0"/>
                  </a:moveTo>
                  <a:lnTo>
                    <a:pt x="509536" y="0"/>
                  </a:lnTo>
                  <a:lnTo>
                    <a:pt x="509536" y="11074"/>
                  </a:lnTo>
                  <a:lnTo>
                    <a:pt x="520611" y="11074"/>
                  </a:lnTo>
                  <a:lnTo>
                    <a:pt x="520611" y="0"/>
                  </a:lnTo>
                  <a:close/>
                </a:path>
                <a:path w="631825" h="22225">
                  <a:moveTo>
                    <a:pt x="564921" y="0"/>
                  </a:moveTo>
                  <a:lnTo>
                    <a:pt x="553847" y="0"/>
                  </a:lnTo>
                  <a:lnTo>
                    <a:pt x="553847" y="11074"/>
                  </a:lnTo>
                  <a:lnTo>
                    <a:pt x="564921" y="11074"/>
                  </a:lnTo>
                  <a:lnTo>
                    <a:pt x="564921" y="0"/>
                  </a:lnTo>
                  <a:close/>
                </a:path>
                <a:path w="631825" h="22225">
                  <a:moveTo>
                    <a:pt x="631380" y="0"/>
                  </a:moveTo>
                  <a:lnTo>
                    <a:pt x="620306" y="0"/>
                  </a:lnTo>
                  <a:lnTo>
                    <a:pt x="620306" y="11074"/>
                  </a:lnTo>
                  <a:lnTo>
                    <a:pt x="631380" y="11074"/>
                  </a:lnTo>
                  <a:lnTo>
                    <a:pt x="6313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103009" y="4771529"/>
              <a:ext cx="620395" cy="0"/>
            </a:xfrm>
            <a:custGeom>
              <a:avLst/>
              <a:gdLst/>
              <a:ahLst/>
              <a:cxnLst/>
              <a:rect l="l" t="t" r="r" b="b"/>
              <a:pathLst>
                <a:path w="620395">
                  <a:moveTo>
                    <a:pt x="0" y="0"/>
                  </a:moveTo>
                  <a:lnTo>
                    <a:pt x="620306" y="0"/>
                  </a:lnTo>
                </a:path>
              </a:pathLst>
            </a:custGeom>
            <a:ln w="11074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91935" y="4777079"/>
              <a:ext cx="542925" cy="22225"/>
            </a:xfrm>
            <a:custGeom>
              <a:avLst/>
              <a:gdLst/>
              <a:ahLst/>
              <a:cxnLst/>
              <a:rect l="l" t="t" r="r" b="b"/>
              <a:pathLst>
                <a:path w="542925" h="22225">
                  <a:moveTo>
                    <a:pt x="11074" y="11074"/>
                  </a:moveTo>
                  <a:lnTo>
                    <a:pt x="0" y="11074"/>
                  </a:lnTo>
                  <a:lnTo>
                    <a:pt x="0" y="22161"/>
                  </a:lnTo>
                  <a:lnTo>
                    <a:pt x="11074" y="22161"/>
                  </a:lnTo>
                  <a:lnTo>
                    <a:pt x="11074" y="11074"/>
                  </a:lnTo>
                  <a:close/>
                </a:path>
                <a:path w="542925" h="22225">
                  <a:moveTo>
                    <a:pt x="44297" y="11074"/>
                  </a:moveTo>
                  <a:lnTo>
                    <a:pt x="33223" y="11074"/>
                  </a:lnTo>
                  <a:lnTo>
                    <a:pt x="22148" y="11074"/>
                  </a:lnTo>
                  <a:lnTo>
                    <a:pt x="22148" y="22161"/>
                  </a:lnTo>
                  <a:lnTo>
                    <a:pt x="33223" y="22161"/>
                  </a:lnTo>
                  <a:lnTo>
                    <a:pt x="44297" y="22161"/>
                  </a:lnTo>
                  <a:lnTo>
                    <a:pt x="44297" y="11074"/>
                  </a:lnTo>
                  <a:close/>
                </a:path>
                <a:path w="542925" h="22225">
                  <a:moveTo>
                    <a:pt x="88607" y="11074"/>
                  </a:moveTo>
                  <a:lnTo>
                    <a:pt x="77533" y="11074"/>
                  </a:lnTo>
                  <a:lnTo>
                    <a:pt x="66459" y="11074"/>
                  </a:lnTo>
                  <a:lnTo>
                    <a:pt x="55384" y="11074"/>
                  </a:lnTo>
                  <a:lnTo>
                    <a:pt x="55384" y="22161"/>
                  </a:lnTo>
                  <a:lnTo>
                    <a:pt x="66459" y="22161"/>
                  </a:lnTo>
                  <a:lnTo>
                    <a:pt x="77533" y="22161"/>
                  </a:lnTo>
                  <a:lnTo>
                    <a:pt x="88607" y="22161"/>
                  </a:lnTo>
                  <a:lnTo>
                    <a:pt x="88607" y="11074"/>
                  </a:lnTo>
                  <a:close/>
                </a:path>
                <a:path w="542925" h="22225">
                  <a:moveTo>
                    <a:pt x="99682" y="0"/>
                  </a:moveTo>
                  <a:lnTo>
                    <a:pt x="88607" y="0"/>
                  </a:lnTo>
                  <a:lnTo>
                    <a:pt x="88607" y="11074"/>
                  </a:lnTo>
                  <a:lnTo>
                    <a:pt x="99682" y="11074"/>
                  </a:lnTo>
                  <a:lnTo>
                    <a:pt x="99682" y="0"/>
                  </a:lnTo>
                  <a:close/>
                </a:path>
                <a:path w="542925" h="22225">
                  <a:moveTo>
                    <a:pt x="110769" y="11074"/>
                  </a:moveTo>
                  <a:lnTo>
                    <a:pt x="99695" y="11074"/>
                  </a:lnTo>
                  <a:lnTo>
                    <a:pt x="99695" y="22161"/>
                  </a:lnTo>
                  <a:lnTo>
                    <a:pt x="110769" y="22161"/>
                  </a:lnTo>
                  <a:lnTo>
                    <a:pt x="110769" y="11074"/>
                  </a:lnTo>
                  <a:close/>
                </a:path>
                <a:path w="542925" h="22225">
                  <a:moveTo>
                    <a:pt x="132918" y="11074"/>
                  </a:moveTo>
                  <a:lnTo>
                    <a:pt x="121843" y="11074"/>
                  </a:lnTo>
                  <a:lnTo>
                    <a:pt x="121843" y="22161"/>
                  </a:lnTo>
                  <a:lnTo>
                    <a:pt x="132918" y="22161"/>
                  </a:lnTo>
                  <a:lnTo>
                    <a:pt x="132918" y="11074"/>
                  </a:lnTo>
                  <a:close/>
                </a:path>
                <a:path w="542925" h="22225">
                  <a:moveTo>
                    <a:pt x="166154" y="0"/>
                  </a:moveTo>
                  <a:lnTo>
                    <a:pt x="155079" y="0"/>
                  </a:lnTo>
                  <a:lnTo>
                    <a:pt x="155079" y="11074"/>
                  </a:lnTo>
                  <a:lnTo>
                    <a:pt x="166154" y="11074"/>
                  </a:lnTo>
                  <a:lnTo>
                    <a:pt x="166154" y="0"/>
                  </a:lnTo>
                  <a:close/>
                </a:path>
                <a:path w="542925" h="22225">
                  <a:moveTo>
                    <a:pt x="210451" y="11074"/>
                  </a:moveTo>
                  <a:lnTo>
                    <a:pt x="199377" y="11074"/>
                  </a:lnTo>
                  <a:lnTo>
                    <a:pt x="188302" y="11074"/>
                  </a:lnTo>
                  <a:lnTo>
                    <a:pt x="188302" y="0"/>
                  </a:lnTo>
                  <a:lnTo>
                    <a:pt x="177228" y="0"/>
                  </a:lnTo>
                  <a:lnTo>
                    <a:pt x="177228" y="11074"/>
                  </a:lnTo>
                  <a:lnTo>
                    <a:pt x="177228" y="22161"/>
                  </a:lnTo>
                  <a:lnTo>
                    <a:pt x="188302" y="22161"/>
                  </a:lnTo>
                  <a:lnTo>
                    <a:pt x="199377" y="22161"/>
                  </a:lnTo>
                  <a:lnTo>
                    <a:pt x="210451" y="22161"/>
                  </a:lnTo>
                  <a:lnTo>
                    <a:pt x="210451" y="11074"/>
                  </a:lnTo>
                  <a:close/>
                </a:path>
                <a:path w="542925" h="22225">
                  <a:moveTo>
                    <a:pt x="221538" y="11074"/>
                  </a:moveTo>
                  <a:lnTo>
                    <a:pt x="210464" y="11074"/>
                  </a:lnTo>
                  <a:lnTo>
                    <a:pt x="210464" y="22161"/>
                  </a:lnTo>
                  <a:lnTo>
                    <a:pt x="221538" y="22161"/>
                  </a:lnTo>
                  <a:lnTo>
                    <a:pt x="221538" y="11074"/>
                  </a:lnTo>
                  <a:close/>
                </a:path>
                <a:path w="542925" h="22225">
                  <a:moveTo>
                    <a:pt x="243687" y="0"/>
                  </a:moveTo>
                  <a:lnTo>
                    <a:pt x="232613" y="0"/>
                  </a:lnTo>
                  <a:lnTo>
                    <a:pt x="232613" y="11074"/>
                  </a:lnTo>
                  <a:lnTo>
                    <a:pt x="243687" y="11074"/>
                  </a:lnTo>
                  <a:lnTo>
                    <a:pt x="243687" y="0"/>
                  </a:lnTo>
                  <a:close/>
                </a:path>
                <a:path w="542925" h="22225">
                  <a:moveTo>
                    <a:pt x="254762" y="11074"/>
                  </a:moveTo>
                  <a:lnTo>
                    <a:pt x="243687" y="11074"/>
                  </a:lnTo>
                  <a:lnTo>
                    <a:pt x="243687" y="22161"/>
                  </a:lnTo>
                  <a:lnTo>
                    <a:pt x="254762" y="22161"/>
                  </a:lnTo>
                  <a:lnTo>
                    <a:pt x="254762" y="11074"/>
                  </a:lnTo>
                  <a:close/>
                </a:path>
                <a:path w="542925" h="22225">
                  <a:moveTo>
                    <a:pt x="265836" y="0"/>
                  </a:moveTo>
                  <a:lnTo>
                    <a:pt x="254762" y="0"/>
                  </a:lnTo>
                  <a:lnTo>
                    <a:pt x="254762" y="11074"/>
                  </a:lnTo>
                  <a:lnTo>
                    <a:pt x="265836" y="11074"/>
                  </a:lnTo>
                  <a:lnTo>
                    <a:pt x="265836" y="0"/>
                  </a:lnTo>
                  <a:close/>
                </a:path>
                <a:path w="542925" h="22225">
                  <a:moveTo>
                    <a:pt x="276923" y="11074"/>
                  </a:moveTo>
                  <a:lnTo>
                    <a:pt x="265849" y="11074"/>
                  </a:lnTo>
                  <a:lnTo>
                    <a:pt x="265849" y="22161"/>
                  </a:lnTo>
                  <a:lnTo>
                    <a:pt x="276923" y="22161"/>
                  </a:lnTo>
                  <a:lnTo>
                    <a:pt x="276923" y="11074"/>
                  </a:lnTo>
                  <a:close/>
                </a:path>
                <a:path w="542925" h="22225">
                  <a:moveTo>
                    <a:pt x="321221" y="11074"/>
                  </a:moveTo>
                  <a:lnTo>
                    <a:pt x="310146" y="11074"/>
                  </a:lnTo>
                  <a:lnTo>
                    <a:pt x="299072" y="11074"/>
                  </a:lnTo>
                  <a:lnTo>
                    <a:pt x="299072" y="0"/>
                  </a:lnTo>
                  <a:lnTo>
                    <a:pt x="287997" y="0"/>
                  </a:lnTo>
                  <a:lnTo>
                    <a:pt x="276923" y="0"/>
                  </a:lnTo>
                  <a:lnTo>
                    <a:pt x="276923" y="11074"/>
                  </a:lnTo>
                  <a:lnTo>
                    <a:pt x="287997" y="11074"/>
                  </a:lnTo>
                  <a:lnTo>
                    <a:pt x="287997" y="22161"/>
                  </a:lnTo>
                  <a:lnTo>
                    <a:pt x="299072" y="22161"/>
                  </a:lnTo>
                  <a:lnTo>
                    <a:pt x="310146" y="22161"/>
                  </a:lnTo>
                  <a:lnTo>
                    <a:pt x="321221" y="22161"/>
                  </a:lnTo>
                  <a:lnTo>
                    <a:pt x="321221" y="11074"/>
                  </a:lnTo>
                  <a:close/>
                </a:path>
                <a:path w="542925" h="22225">
                  <a:moveTo>
                    <a:pt x="343382" y="0"/>
                  </a:moveTo>
                  <a:lnTo>
                    <a:pt x="332308" y="0"/>
                  </a:lnTo>
                  <a:lnTo>
                    <a:pt x="332308" y="11074"/>
                  </a:lnTo>
                  <a:lnTo>
                    <a:pt x="321233" y="11074"/>
                  </a:lnTo>
                  <a:lnTo>
                    <a:pt x="321233" y="22161"/>
                  </a:lnTo>
                  <a:lnTo>
                    <a:pt x="332308" y="22161"/>
                  </a:lnTo>
                  <a:lnTo>
                    <a:pt x="343382" y="22161"/>
                  </a:lnTo>
                  <a:lnTo>
                    <a:pt x="343382" y="11074"/>
                  </a:lnTo>
                  <a:lnTo>
                    <a:pt x="343382" y="0"/>
                  </a:lnTo>
                  <a:close/>
                </a:path>
                <a:path w="542925" h="22225">
                  <a:moveTo>
                    <a:pt x="376605" y="11074"/>
                  </a:moveTo>
                  <a:lnTo>
                    <a:pt x="365531" y="11074"/>
                  </a:lnTo>
                  <a:lnTo>
                    <a:pt x="365531" y="22161"/>
                  </a:lnTo>
                  <a:lnTo>
                    <a:pt x="376605" y="22161"/>
                  </a:lnTo>
                  <a:lnTo>
                    <a:pt x="376605" y="11074"/>
                  </a:lnTo>
                  <a:close/>
                </a:path>
                <a:path w="542925" h="22225">
                  <a:moveTo>
                    <a:pt x="398767" y="11074"/>
                  </a:moveTo>
                  <a:lnTo>
                    <a:pt x="387692" y="11074"/>
                  </a:lnTo>
                  <a:lnTo>
                    <a:pt x="387692" y="0"/>
                  </a:lnTo>
                  <a:lnTo>
                    <a:pt x="376618" y="0"/>
                  </a:lnTo>
                  <a:lnTo>
                    <a:pt x="376618" y="11074"/>
                  </a:lnTo>
                  <a:lnTo>
                    <a:pt x="376618" y="22161"/>
                  </a:lnTo>
                  <a:lnTo>
                    <a:pt x="387692" y="22161"/>
                  </a:lnTo>
                  <a:lnTo>
                    <a:pt x="398767" y="22161"/>
                  </a:lnTo>
                  <a:lnTo>
                    <a:pt x="398767" y="11074"/>
                  </a:lnTo>
                  <a:close/>
                </a:path>
                <a:path w="542925" h="22225">
                  <a:moveTo>
                    <a:pt x="420916" y="0"/>
                  </a:moveTo>
                  <a:lnTo>
                    <a:pt x="409841" y="0"/>
                  </a:lnTo>
                  <a:lnTo>
                    <a:pt x="398767" y="0"/>
                  </a:lnTo>
                  <a:lnTo>
                    <a:pt x="398767" y="11074"/>
                  </a:lnTo>
                  <a:lnTo>
                    <a:pt x="409841" y="11074"/>
                  </a:lnTo>
                  <a:lnTo>
                    <a:pt x="420916" y="11074"/>
                  </a:lnTo>
                  <a:lnTo>
                    <a:pt x="420916" y="0"/>
                  </a:lnTo>
                  <a:close/>
                </a:path>
                <a:path w="542925" h="22225">
                  <a:moveTo>
                    <a:pt x="443077" y="0"/>
                  </a:moveTo>
                  <a:lnTo>
                    <a:pt x="432003" y="0"/>
                  </a:lnTo>
                  <a:lnTo>
                    <a:pt x="432003" y="11074"/>
                  </a:lnTo>
                  <a:lnTo>
                    <a:pt x="443077" y="11074"/>
                  </a:lnTo>
                  <a:lnTo>
                    <a:pt x="443077" y="0"/>
                  </a:lnTo>
                  <a:close/>
                </a:path>
                <a:path w="542925" h="22225">
                  <a:moveTo>
                    <a:pt x="465226" y="0"/>
                  </a:moveTo>
                  <a:lnTo>
                    <a:pt x="454152" y="0"/>
                  </a:lnTo>
                  <a:lnTo>
                    <a:pt x="454152" y="11074"/>
                  </a:lnTo>
                  <a:lnTo>
                    <a:pt x="465226" y="11074"/>
                  </a:lnTo>
                  <a:lnTo>
                    <a:pt x="465226" y="0"/>
                  </a:lnTo>
                  <a:close/>
                </a:path>
                <a:path w="542925" h="22225">
                  <a:moveTo>
                    <a:pt x="542759" y="0"/>
                  </a:moveTo>
                  <a:lnTo>
                    <a:pt x="531685" y="0"/>
                  </a:lnTo>
                  <a:lnTo>
                    <a:pt x="531685" y="11074"/>
                  </a:lnTo>
                  <a:lnTo>
                    <a:pt x="542759" y="11074"/>
                  </a:lnTo>
                  <a:lnTo>
                    <a:pt x="5427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523938" y="4793691"/>
              <a:ext cx="199390" cy="0"/>
            </a:xfrm>
            <a:custGeom>
              <a:avLst/>
              <a:gdLst/>
              <a:ahLst/>
              <a:cxnLst/>
              <a:rect l="l" t="t" r="r" b="b"/>
              <a:pathLst>
                <a:path w="199390">
                  <a:moveTo>
                    <a:pt x="0" y="0"/>
                  </a:moveTo>
                  <a:lnTo>
                    <a:pt x="199377" y="0"/>
                  </a:lnTo>
                </a:path>
              </a:pathLst>
            </a:custGeom>
            <a:ln w="11074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91935" y="4799228"/>
              <a:ext cx="631825" cy="33655"/>
            </a:xfrm>
            <a:custGeom>
              <a:avLst/>
              <a:gdLst/>
              <a:ahLst/>
              <a:cxnLst/>
              <a:rect l="l" t="t" r="r" b="b"/>
              <a:pathLst>
                <a:path w="631825" h="33654">
                  <a:moveTo>
                    <a:pt x="33223" y="0"/>
                  </a:moveTo>
                  <a:lnTo>
                    <a:pt x="22148" y="0"/>
                  </a:lnTo>
                  <a:lnTo>
                    <a:pt x="22148" y="11074"/>
                  </a:lnTo>
                  <a:lnTo>
                    <a:pt x="33223" y="11074"/>
                  </a:lnTo>
                  <a:lnTo>
                    <a:pt x="33223" y="0"/>
                  </a:lnTo>
                  <a:close/>
                </a:path>
                <a:path w="631825" h="33654">
                  <a:moveTo>
                    <a:pt x="44297" y="11074"/>
                  </a:moveTo>
                  <a:lnTo>
                    <a:pt x="33223" y="11074"/>
                  </a:lnTo>
                  <a:lnTo>
                    <a:pt x="33223" y="22148"/>
                  </a:lnTo>
                  <a:lnTo>
                    <a:pt x="22148" y="22148"/>
                  </a:lnTo>
                  <a:lnTo>
                    <a:pt x="22148" y="11074"/>
                  </a:lnTo>
                  <a:lnTo>
                    <a:pt x="11074" y="11074"/>
                  </a:lnTo>
                  <a:lnTo>
                    <a:pt x="11074" y="0"/>
                  </a:lnTo>
                  <a:lnTo>
                    <a:pt x="0" y="0"/>
                  </a:lnTo>
                  <a:lnTo>
                    <a:pt x="0" y="11074"/>
                  </a:lnTo>
                  <a:lnTo>
                    <a:pt x="0" y="22148"/>
                  </a:lnTo>
                  <a:lnTo>
                    <a:pt x="0" y="33223"/>
                  </a:lnTo>
                  <a:lnTo>
                    <a:pt x="11074" y="33223"/>
                  </a:lnTo>
                  <a:lnTo>
                    <a:pt x="22148" y="33223"/>
                  </a:lnTo>
                  <a:lnTo>
                    <a:pt x="33223" y="33223"/>
                  </a:lnTo>
                  <a:lnTo>
                    <a:pt x="33223" y="22161"/>
                  </a:lnTo>
                  <a:lnTo>
                    <a:pt x="44297" y="22161"/>
                  </a:lnTo>
                  <a:lnTo>
                    <a:pt x="44297" y="11074"/>
                  </a:lnTo>
                  <a:close/>
                </a:path>
                <a:path w="631825" h="33654">
                  <a:moveTo>
                    <a:pt x="77533" y="11074"/>
                  </a:moveTo>
                  <a:lnTo>
                    <a:pt x="66459" y="11074"/>
                  </a:lnTo>
                  <a:lnTo>
                    <a:pt x="66459" y="22148"/>
                  </a:lnTo>
                  <a:lnTo>
                    <a:pt x="55384" y="22148"/>
                  </a:lnTo>
                  <a:lnTo>
                    <a:pt x="55384" y="33223"/>
                  </a:lnTo>
                  <a:lnTo>
                    <a:pt x="66459" y="33223"/>
                  </a:lnTo>
                  <a:lnTo>
                    <a:pt x="66459" y="22161"/>
                  </a:lnTo>
                  <a:lnTo>
                    <a:pt x="77533" y="22161"/>
                  </a:lnTo>
                  <a:lnTo>
                    <a:pt x="77533" y="11074"/>
                  </a:lnTo>
                  <a:close/>
                </a:path>
                <a:path w="631825" h="33654">
                  <a:moveTo>
                    <a:pt x="99682" y="22148"/>
                  </a:moveTo>
                  <a:lnTo>
                    <a:pt x="88607" y="22148"/>
                  </a:lnTo>
                  <a:lnTo>
                    <a:pt x="88607" y="33223"/>
                  </a:lnTo>
                  <a:lnTo>
                    <a:pt x="99682" y="33223"/>
                  </a:lnTo>
                  <a:lnTo>
                    <a:pt x="99682" y="22148"/>
                  </a:lnTo>
                  <a:close/>
                </a:path>
                <a:path w="631825" h="33654">
                  <a:moveTo>
                    <a:pt x="99682" y="0"/>
                  </a:moveTo>
                  <a:lnTo>
                    <a:pt x="88607" y="0"/>
                  </a:lnTo>
                  <a:lnTo>
                    <a:pt x="88607" y="11074"/>
                  </a:lnTo>
                  <a:lnTo>
                    <a:pt x="99682" y="11074"/>
                  </a:lnTo>
                  <a:lnTo>
                    <a:pt x="99682" y="0"/>
                  </a:lnTo>
                  <a:close/>
                </a:path>
                <a:path w="631825" h="33654">
                  <a:moveTo>
                    <a:pt x="132918" y="0"/>
                  </a:moveTo>
                  <a:lnTo>
                    <a:pt x="121843" y="0"/>
                  </a:lnTo>
                  <a:lnTo>
                    <a:pt x="110769" y="0"/>
                  </a:lnTo>
                  <a:lnTo>
                    <a:pt x="99695" y="0"/>
                  </a:lnTo>
                  <a:lnTo>
                    <a:pt x="99695" y="11074"/>
                  </a:lnTo>
                  <a:lnTo>
                    <a:pt x="110769" y="11074"/>
                  </a:lnTo>
                  <a:lnTo>
                    <a:pt x="110769" y="22148"/>
                  </a:lnTo>
                  <a:lnTo>
                    <a:pt x="99695" y="22148"/>
                  </a:lnTo>
                  <a:lnTo>
                    <a:pt x="99695" y="33223"/>
                  </a:lnTo>
                  <a:lnTo>
                    <a:pt x="110769" y="33223"/>
                  </a:lnTo>
                  <a:lnTo>
                    <a:pt x="121843" y="33223"/>
                  </a:lnTo>
                  <a:lnTo>
                    <a:pt x="121843" y="22161"/>
                  </a:lnTo>
                  <a:lnTo>
                    <a:pt x="132918" y="22161"/>
                  </a:lnTo>
                  <a:lnTo>
                    <a:pt x="132918" y="11074"/>
                  </a:lnTo>
                  <a:lnTo>
                    <a:pt x="132918" y="0"/>
                  </a:lnTo>
                  <a:close/>
                </a:path>
                <a:path w="631825" h="33654">
                  <a:moveTo>
                    <a:pt x="155054" y="22148"/>
                  </a:moveTo>
                  <a:lnTo>
                    <a:pt x="143992" y="22148"/>
                  </a:lnTo>
                  <a:lnTo>
                    <a:pt x="143992" y="33223"/>
                  </a:lnTo>
                  <a:lnTo>
                    <a:pt x="155054" y="33223"/>
                  </a:lnTo>
                  <a:lnTo>
                    <a:pt x="155054" y="22148"/>
                  </a:lnTo>
                  <a:close/>
                </a:path>
                <a:path w="631825" h="33654">
                  <a:moveTo>
                    <a:pt x="177228" y="22148"/>
                  </a:moveTo>
                  <a:lnTo>
                    <a:pt x="166154" y="22148"/>
                  </a:lnTo>
                  <a:lnTo>
                    <a:pt x="166154" y="11074"/>
                  </a:lnTo>
                  <a:lnTo>
                    <a:pt x="155079" y="11074"/>
                  </a:lnTo>
                  <a:lnTo>
                    <a:pt x="155079" y="22161"/>
                  </a:lnTo>
                  <a:lnTo>
                    <a:pt x="166154" y="22161"/>
                  </a:lnTo>
                  <a:lnTo>
                    <a:pt x="166154" y="33223"/>
                  </a:lnTo>
                  <a:lnTo>
                    <a:pt x="177228" y="33223"/>
                  </a:lnTo>
                  <a:lnTo>
                    <a:pt x="177228" y="22148"/>
                  </a:lnTo>
                  <a:close/>
                </a:path>
                <a:path w="631825" h="33654">
                  <a:moveTo>
                    <a:pt x="210451" y="11074"/>
                  </a:moveTo>
                  <a:lnTo>
                    <a:pt x="199377" y="11074"/>
                  </a:lnTo>
                  <a:lnTo>
                    <a:pt x="199377" y="0"/>
                  </a:lnTo>
                  <a:lnTo>
                    <a:pt x="188302" y="0"/>
                  </a:lnTo>
                  <a:lnTo>
                    <a:pt x="188302" y="11074"/>
                  </a:lnTo>
                  <a:lnTo>
                    <a:pt x="188302" y="22161"/>
                  </a:lnTo>
                  <a:lnTo>
                    <a:pt x="199377" y="22161"/>
                  </a:lnTo>
                  <a:lnTo>
                    <a:pt x="210451" y="22161"/>
                  </a:lnTo>
                  <a:lnTo>
                    <a:pt x="210451" y="11074"/>
                  </a:lnTo>
                  <a:close/>
                </a:path>
                <a:path w="631825" h="33654">
                  <a:moveTo>
                    <a:pt x="221538" y="0"/>
                  </a:moveTo>
                  <a:lnTo>
                    <a:pt x="210464" y="0"/>
                  </a:lnTo>
                  <a:lnTo>
                    <a:pt x="210464" y="11074"/>
                  </a:lnTo>
                  <a:lnTo>
                    <a:pt x="221538" y="11074"/>
                  </a:lnTo>
                  <a:lnTo>
                    <a:pt x="221538" y="0"/>
                  </a:lnTo>
                  <a:close/>
                </a:path>
                <a:path w="631825" h="33654">
                  <a:moveTo>
                    <a:pt x="265836" y="22148"/>
                  </a:moveTo>
                  <a:lnTo>
                    <a:pt x="254762" y="22148"/>
                  </a:lnTo>
                  <a:lnTo>
                    <a:pt x="254762" y="11074"/>
                  </a:lnTo>
                  <a:lnTo>
                    <a:pt x="243687" y="11074"/>
                  </a:lnTo>
                  <a:lnTo>
                    <a:pt x="232613" y="11074"/>
                  </a:lnTo>
                  <a:lnTo>
                    <a:pt x="221538" y="11074"/>
                  </a:lnTo>
                  <a:lnTo>
                    <a:pt x="221538" y="22148"/>
                  </a:lnTo>
                  <a:lnTo>
                    <a:pt x="221538" y="33223"/>
                  </a:lnTo>
                  <a:lnTo>
                    <a:pt x="232613" y="33223"/>
                  </a:lnTo>
                  <a:lnTo>
                    <a:pt x="232613" y="22161"/>
                  </a:lnTo>
                  <a:lnTo>
                    <a:pt x="243687" y="22161"/>
                  </a:lnTo>
                  <a:lnTo>
                    <a:pt x="254762" y="22161"/>
                  </a:lnTo>
                  <a:lnTo>
                    <a:pt x="254762" y="33223"/>
                  </a:lnTo>
                  <a:lnTo>
                    <a:pt x="265836" y="33223"/>
                  </a:lnTo>
                  <a:lnTo>
                    <a:pt x="265836" y="22148"/>
                  </a:lnTo>
                  <a:close/>
                </a:path>
                <a:path w="631825" h="33654">
                  <a:moveTo>
                    <a:pt x="321221" y="22148"/>
                  </a:moveTo>
                  <a:lnTo>
                    <a:pt x="310146" y="22148"/>
                  </a:lnTo>
                  <a:lnTo>
                    <a:pt x="299072" y="22148"/>
                  </a:lnTo>
                  <a:lnTo>
                    <a:pt x="299072" y="11074"/>
                  </a:lnTo>
                  <a:lnTo>
                    <a:pt x="287997" y="11074"/>
                  </a:lnTo>
                  <a:lnTo>
                    <a:pt x="287997" y="0"/>
                  </a:lnTo>
                  <a:lnTo>
                    <a:pt x="276923" y="0"/>
                  </a:lnTo>
                  <a:lnTo>
                    <a:pt x="265849" y="0"/>
                  </a:lnTo>
                  <a:lnTo>
                    <a:pt x="265849" y="11074"/>
                  </a:lnTo>
                  <a:lnTo>
                    <a:pt x="265849" y="22161"/>
                  </a:lnTo>
                  <a:lnTo>
                    <a:pt x="276923" y="22161"/>
                  </a:lnTo>
                  <a:lnTo>
                    <a:pt x="287997" y="22161"/>
                  </a:lnTo>
                  <a:lnTo>
                    <a:pt x="299072" y="22161"/>
                  </a:lnTo>
                  <a:lnTo>
                    <a:pt x="299072" y="33223"/>
                  </a:lnTo>
                  <a:lnTo>
                    <a:pt x="310146" y="33223"/>
                  </a:lnTo>
                  <a:lnTo>
                    <a:pt x="321221" y="33223"/>
                  </a:lnTo>
                  <a:lnTo>
                    <a:pt x="321221" y="22148"/>
                  </a:lnTo>
                  <a:close/>
                </a:path>
                <a:path w="631825" h="33654">
                  <a:moveTo>
                    <a:pt x="354457" y="0"/>
                  </a:moveTo>
                  <a:lnTo>
                    <a:pt x="343382" y="0"/>
                  </a:lnTo>
                  <a:lnTo>
                    <a:pt x="332308" y="0"/>
                  </a:lnTo>
                  <a:lnTo>
                    <a:pt x="321233" y="0"/>
                  </a:lnTo>
                  <a:lnTo>
                    <a:pt x="321233" y="11074"/>
                  </a:lnTo>
                  <a:lnTo>
                    <a:pt x="332308" y="11074"/>
                  </a:lnTo>
                  <a:lnTo>
                    <a:pt x="332308" y="22161"/>
                  </a:lnTo>
                  <a:lnTo>
                    <a:pt x="343382" y="22161"/>
                  </a:lnTo>
                  <a:lnTo>
                    <a:pt x="343382" y="11074"/>
                  </a:lnTo>
                  <a:lnTo>
                    <a:pt x="354457" y="11074"/>
                  </a:lnTo>
                  <a:lnTo>
                    <a:pt x="354457" y="0"/>
                  </a:lnTo>
                  <a:close/>
                </a:path>
                <a:path w="631825" h="33654">
                  <a:moveTo>
                    <a:pt x="376605" y="11074"/>
                  </a:moveTo>
                  <a:lnTo>
                    <a:pt x="365531" y="11074"/>
                  </a:lnTo>
                  <a:lnTo>
                    <a:pt x="365531" y="22148"/>
                  </a:lnTo>
                  <a:lnTo>
                    <a:pt x="354457" y="22148"/>
                  </a:lnTo>
                  <a:lnTo>
                    <a:pt x="354457" y="33223"/>
                  </a:lnTo>
                  <a:lnTo>
                    <a:pt x="365531" y="33223"/>
                  </a:lnTo>
                  <a:lnTo>
                    <a:pt x="365531" y="22161"/>
                  </a:lnTo>
                  <a:lnTo>
                    <a:pt x="376605" y="22161"/>
                  </a:lnTo>
                  <a:lnTo>
                    <a:pt x="376605" y="11074"/>
                  </a:lnTo>
                  <a:close/>
                </a:path>
                <a:path w="631825" h="33654">
                  <a:moveTo>
                    <a:pt x="398767" y="11074"/>
                  </a:moveTo>
                  <a:lnTo>
                    <a:pt x="387692" y="11074"/>
                  </a:lnTo>
                  <a:lnTo>
                    <a:pt x="376618" y="11074"/>
                  </a:lnTo>
                  <a:lnTo>
                    <a:pt x="376618" y="22148"/>
                  </a:lnTo>
                  <a:lnTo>
                    <a:pt x="376618" y="33223"/>
                  </a:lnTo>
                  <a:lnTo>
                    <a:pt x="387692" y="33223"/>
                  </a:lnTo>
                  <a:lnTo>
                    <a:pt x="387692" y="22161"/>
                  </a:lnTo>
                  <a:lnTo>
                    <a:pt x="398767" y="22161"/>
                  </a:lnTo>
                  <a:lnTo>
                    <a:pt x="398767" y="11074"/>
                  </a:lnTo>
                  <a:close/>
                </a:path>
                <a:path w="631825" h="33654">
                  <a:moveTo>
                    <a:pt x="409841" y="0"/>
                  </a:moveTo>
                  <a:lnTo>
                    <a:pt x="398767" y="0"/>
                  </a:lnTo>
                  <a:lnTo>
                    <a:pt x="398767" y="11074"/>
                  </a:lnTo>
                  <a:lnTo>
                    <a:pt x="409841" y="11074"/>
                  </a:lnTo>
                  <a:lnTo>
                    <a:pt x="409841" y="0"/>
                  </a:lnTo>
                  <a:close/>
                </a:path>
                <a:path w="631825" h="33654">
                  <a:moveTo>
                    <a:pt x="420916" y="11074"/>
                  </a:moveTo>
                  <a:lnTo>
                    <a:pt x="409841" y="11074"/>
                  </a:lnTo>
                  <a:lnTo>
                    <a:pt x="409841" y="22161"/>
                  </a:lnTo>
                  <a:lnTo>
                    <a:pt x="420916" y="22161"/>
                  </a:lnTo>
                  <a:lnTo>
                    <a:pt x="420916" y="11074"/>
                  </a:lnTo>
                  <a:close/>
                </a:path>
                <a:path w="631825" h="33654">
                  <a:moveTo>
                    <a:pt x="487375" y="11074"/>
                  </a:moveTo>
                  <a:lnTo>
                    <a:pt x="476300" y="11074"/>
                  </a:lnTo>
                  <a:lnTo>
                    <a:pt x="476300" y="0"/>
                  </a:lnTo>
                  <a:lnTo>
                    <a:pt x="465226" y="0"/>
                  </a:lnTo>
                  <a:lnTo>
                    <a:pt x="454152" y="0"/>
                  </a:lnTo>
                  <a:lnTo>
                    <a:pt x="454152" y="11074"/>
                  </a:lnTo>
                  <a:lnTo>
                    <a:pt x="443077" y="11074"/>
                  </a:lnTo>
                  <a:lnTo>
                    <a:pt x="432003" y="11074"/>
                  </a:lnTo>
                  <a:lnTo>
                    <a:pt x="432003" y="22161"/>
                  </a:lnTo>
                  <a:lnTo>
                    <a:pt x="443077" y="22161"/>
                  </a:lnTo>
                  <a:lnTo>
                    <a:pt x="454152" y="22161"/>
                  </a:lnTo>
                  <a:lnTo>
                    <a:pt x="465226" y="22161"/>
                  </a:lnTo>
                  <a:lnTo>
                    <a:pt x="476300" y="22161"/>
                  </a:lnTo>
                  <a:lnTo>
                    <a:pt x="487375" y="22161"/>
                  </a:lnTo>
                  <a:lnTo>
                    <a:pt x="487375" y="11074"/>
                  </a:lnTo>
                  <a:close/>
                </a:path>
                <a:path w="631825" h="33654">
                  <a:moveTo>
                    <a:pt x="520611" y="11074"/>
                  </a:moveTo>
                  <a:lnTo>
                    <a:pt x="509536" y="11074"/>
                  </a:lnTo>
                  <a:lnTo>
                    <a:pt x="498462" y="11074"/>
                  </a:lnTo>
                  <a:lnTo>
                    <a:pt x="498462" y="0"/>
                  </a:lnTo>
                  <a:lnTo>
                    <a:pt x="487387" y="0"/>
                  </a:lnTo>
                  <a:lnTo>
                    <a:pt x="487387" y="11074"/>
                  </a:lnTo>
                  <a:lnTo>
                    <a:pt x="487387" y="22161"/>
                  </a:lnTo>
                  <a:lnTo>
                    <a:pt x="498462" y="22161"/>
                  </a:lnTo>
                  <a:lnTo>
                    <a:pt x="509536" y="22161"/>
                  </a:lnTo>
                  <a:lnTo>
                    <a:pt x="520611" y="22161"/>
                  </a:lnTo>
                  <a:lnTo>
                    <a:pt x="520611" y="11074"/>
                  </a:lnTo>
                  <a:close/>
                </a:path>
                <a:path w="631825" h="33654">
                  <a:moveTo>
                    <a:pt x="542759" y="0"/>
                  </a:moveTo>
                  <a:lnTo>
                    <a:pt x="531685" y="0"/>
                  </a:lnTo>
                  <a:lnTo>
                    <a:pt x="520611" y="0"/>
                  </a:lnTo>
                  <a:lnTo>
                    <a:pt x="520611" y="11074"/>
                  </a:lnTo>
                  <a:lnTo>
                    <a:pt x="531685" y="11074"/>
                  </a:lnTo>
                  <a:lnTo>
                    <a:pt x="542759" y="11074"/>
                  </a:lnTo>
                  <a:lnTo>
                    <a:pt x="542759" y="0"/>
                  </a:lnTo>
                  <a:close/>
                </a:path>
                <a:path w="631825" h="33654">
                  <a:moveTo>
                    <a:pt x="553847" y="0"/>
                  </a:moveTo>
                  <a:lnTo>
                    <a:pt x="542772" y="0"/>
                  </a:lnTo>
                  <a:lnTo>
                    <a:pt x="542772" y="11074"/>
                  </a:lnTo>
                  <a:lnTo>
                    <a:pt x="553847" y="11074"/>
                  </a:lnTo>
                  <a:lnTo>
                    <a:pt x="553847" y="0"/>
                  </a:lnTo>
                  <a:close/>
                </a:path>
                <a:path w="631825" h="33654">
                  <a:moveTo>
                    <a:pt x="575995" y="0"/>
                  </a:moveTo>
                  <a:lnTo>
                    <a:pt x="564921" y="0"/>
                  </a:lnTo>
                  <a:lnTo>
                    <a:pt x="564921" y="11074"/>
                  </a:lnTo>
                  <a:lnTo>
                    <a:pt x="564921" y="22161"/>
                  </a:lnTo>
                  <a:lnTo>
                    <a:pt x="575995" y="22161"/>
                  </a:lnTo>
                  <a:lnTo>
                    <a:pt x="575995" y="11074"/>
                  </a:lnTo>
                  <a:lnTo>
                    <a:pt x="575995" y="0"/>
                  </a:lnTo>
                  <a:close/>
                </a:path>
                <a:path w="631825" h="33654">
                  <a:moveTo>
                    <a:pt x="598144" y="11074"/>
                  </a:moveTo>
                  <a:lnTo>
                    <a:pt x="587070" y="11074"/>
                  </a:lnTo>
                  <a:lnTo>
                    <a:pt x="587070" y="22161"/>
                  </a:lnTo>
                  <a:lnTo>
                    <a:pt x="598144" y="22161"/>
                  </a:lnTo>
                  <a:lnTo>
                    <a:pt x="598144" y="11074"/>
                  </a:lnTo>
                  <a:close/>
                </a:path>
                <a:path w="631825" h="33654">
                  <a:moveTo>
                    <a:pt x="631380" y="0"/>
                  </a:moveTo>
                  <a:lnTo>
                    <a:pt x="620306" y="0"/>
                  </a:lnTo>
                  <a:lnTo>
                    <a:pt x="620306" y="11074"/>
                  </a:lnTo>
                  <a:lnTo>
                    <a:pt x="609231" y="11074"/>
                  </a:lnTo>
                  <a:lnTo>
                    <a:pt x="609231" y="0"/>
                  </a:lnTo>
                  <a:lnTo>
                    <a:pt x="598157" y="0"/>
                  </a:lnTo>
                  <a:lnTo>
                    <a:pt x="598157" y="11074"/>
                  </a:lnTo>
                  <a:lnTo>
                    <a:pt x="598157" y="22161"/>
                  </a:lnTo>
                  <a:lnTo>
                    <a:pt x="609231" y="22161"/>
                  </a:lnTo>
                  <a:lnTo>
                    <a:pt x="620306" y="22161"/>
                  </a:lnTo>
                  <a:lnTo>
                    <a:pt x="631380" y="22161"/>
                  </a:lnTo>
                  <a:lnTo>
                    <a:pt x="631380" y="11074"/>
                  </a:lnTo>
                  <a:lnTo>
                    <a:pt x="6313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91935" y="4821377"/>
              <a:ext cx="631825" cy="44450"/>
            </a:xfrm>
            <a:custGeom>
              <a:avLst/>
              <a:gdLst/>
              <a:ahLst/>
              <a:cxnLst/>
              <a:rect l="l" t="t" r="r" b="b"/>
              <a:pathLst>
                <a:path w="631825" h="44450">
                  <a:moveTo>
                    <a:pt x="22148" y="33235"/>
                  </a:moveTo>
                  <a:lnTo>
                    <a:pt x="11074" y="33235"/>
                  </a:lnTo>
                  <a:lnTo>
                    <a:pt x="0" y="33235"/>
                  </a:lnTo>
                  <a:lnTo>
                    <a:pt x="0" y="44310"/>
                  </a:lnTo>
                  <a:lnTo>
                    <a:pt x="11074" y="44310"/>
                  </a:lnTo>
                  <a:lnTo>
                    <a:pt x="22148" y="44310"/>
                  </a:lnTo>
                  <a:lnTo>
                    <a:pt x="22148" y="33235"/>
                  </a:lnTo>
                  <a:close/>
                </a:path>
                <a:path w="631825" h="44450">
                  <a:moveTo>
                    <a:pt x="22148" y="11087"/>
                  </a:moveTo>
                  <a:lnTo>
                    <a:pt x="11074" y="11087"/>
                  </a:lnTo>
                  <a:lnTo>
                    <a:pt x="11074" y="22161"/>
                  </a:lnTo>
                  <a:lnTo>
                    <a:pt x="22148" y="22161"/>
                  </a:lnTo>
                  <a:lnTo>
                    <a:pt x="22148" y="11087"/>
                  </a:lnTo>
                  <a:close/>
                </a:path>
                <a:path w="631825" h="44450">
                  <a:moveTo>
                    <a:pt x="44297" y="22161"/>
                  </a:moveTo>
                  <a:lnTo>
                    <a:pt x="33223" y="22161"/>
                  </a:lnTo>
                  <a:lnTo>
                    <a:pt x="33223" y="33235"/>
                  </a:lnTo>
                  <a:lnTo>
                    <a:pt x="44297" y="33235"/>
                  </a:lnTo>
                  <a:lnTo>
                    <a:pt x="44297" y="22161"/>
                  </a:lnTo>
                  <a:close/>
                </a:path>
                <a:path w="631825" h="44450">
                  <a:moveTo>
                    <a:pt x="77533" y="33235"/>
                  </a:moveTo>
                  <a:lnTo>
                    <a:pt x="66459" y="33235"/>
                  </a:lnTo>
                  <a:lnTo>
                    <a:pt x="55384" y="33235"/>
                  </a:lnTo>
                  <a:lnTo>
                    <a:pt x="44310" y="33235"/>
                  </a:lnTo>
                  <a:lnTo>
                    <a:pt x="44310" y="44310"/>
                  </a:lnTo>
                  <a:lnTo>
                    <a:pt x="55384" y="44310"/>
                  </a:lnTo>
                  <a:lnTo>
                    <a:pt x="66459" y="44310"/>
                  </a:lnTo>
                  <a:lnTo>
                    <a:pt x="77533" y="44310"/>
                  </a:lnTo>
                  <a:lnTo>
                    <a:pt x="77533" y="33235"/>
                  </a:lnTo>
                  <a:close/>
                </a:path>
                <a:path w="631825" h="44450">
                  <a:moveTo>
                    <a:pt x="77533" y="11087"/>
                  </a:moveTo>
                  <a:lnTo>
                    <a:pt x="66459" y="11087"/>
                  </a:lnTo>
                  <a:lnTo>
                    <a:pt x="66459" y="22161"/>
                  </a:lnTo>
                  <a:lnTo>
                    <a:pt x="77533" y="22161"/>
                  </a:lnTo>
                  <a:lnTo>
                    <a:pt x="77533" y="11087"/>
                  </a:lnTo>
                  <a:close/>
                </a:path>
                <a:path w="631825" h="44450">
                  <a:moveTo>
                    <a:pt x="88607" y="22161"/>
                  </a:moveTo>
                  <a:lnTo>
                    <a:pt x="77533" y="22161"/>
                  </a:lnTo>
                  <a:lnTo>
                    <a:pt x="77533" y="33235"/>
                  </a:lnTo>
                  <a:lnTo>
                    <a:pt x="88607" y="33235"/>
                  </a:lnTo>
                  <a:lnTo>
                    <a:pt x="88607" y="22161"/>
                  </a:lnTo>
                  <a:close/>
                </a:path>
                <a:path w="631825" h="44450">
                  <a:moveTo>
                    <a:pt x="99682" y="33235"/>
                  </a:moveTo>
                  <a:lnTo>
                    <a:pt x="88607" y="33235"/>
                  </a:lnTo>
                  <a:lnTo>
                    <a:pt x="88607" y="44310"/>
                  </a:lnTo>
                  <a:lnTo>
                    <a:pt x="99682" y="44310"/>
                  </a:lnTo>
                  <a:lnTo>
                    <a:pt x="99682" y="33235"/>
                  </a:lnTo>
                  <a:close/>
                </a:path>
                <a:path w="631825" h="44450">
                  <a:moveTo>
                    <a:pt x="99682" y="11087"/>
                  </a:moveTo>
                  <a:lnTo>
                    <a:pt x="88607" y="11087"/>
                  </a:lnTo>
                  <a:lnTo>
                    <a:pt x="88607" y="22161"/>
                  </a:lnTo>
                  <a:lnTo>
                    <a:pt x="99682" y="22161"/>
                  </a:lnTo>
                  <a:lnTo>
                    <a:pt x="99682" y="11087"/>
                  </a:lnTo>
                  <a:close/>
                </a:path>
                <a:path w="631825" h="44450">
                  <a:moveTo>
                    <a:pt x="121843" y="33235"/>
                  </a:moveTo>
                  <a:lnTo>
                    <a:pt x="110769" y="33235"/>
                  </a:lnTo>
                  <a:lnTo>
                    <a:pt x="110769" y="44310"/>
                  </a:lnTo>
                  <a:lnTo>
                    <a:pt x="121843" y="44310"/>
                  </a:lnTo>
                  <a:lnTo>
                    <a:pt x="121843" y="33235"/>
                  </a:lnTo>
                  <a:close/>
                </a:path>
                <a:path w="631825" h="44450">
                  <a:moveTo>
                    <a:pt x="121843" y="11087"/>
                  </a:moveTo>
                  <a:lnTo>
                    <a:pt x="110769" y="11087"/>
                  </a:lnTo>
                  <a:lnTo>
                    <a:pt x="99695" y="11087"/>
                  </a:lnTo>
                  <a:lnTo>
                    <a:pt x="99695" y="22161"/>
                  </a:lnTo>
                  <a:lnTo>
                    <a:pt x="99695" y="33235"/>
                  </a:lnTo>
                  <a:lnTo>
                    <a:pt x="110769" y="33235"/>
                  </a:lnTo>
                  <a:lnTo>
                    <a:pt x="110769" y="22161"/>
                  </a:lnTo>
                  <a:lnTo>
                    <a:pt x="121843" y="22161"/>
                  </a:lnTo>
                  <a:lnTo>
                    <a:pt x="121843" y="11087"/>
                  </a:lnTo>
                  <a:close/>
                </a:path>
                <a:path w="631825" h="44450">
                  <a:moveTo>
                    <a:pt x="155054" y="22161"/>
                  </a:moveTo>
                  <a:lnTo>
                    <a:pt x="143992" y="22161"/>
                  </a:lnTo>
                  <a:lnTo>
                    <a:pt x="132918" y="22161"/>
                  </a:lnTo>
                  <a:lnTo>
                    <a:pt x="132918" y="33235"/>
                  </a:lnTo>
                  <a:lnTo>
                    <a:pt x="143992" y="33235"/>
                  </a:lnTo>
                  <a:lnTo>
                    <a:pt x="155054" y="33235"/>
                  </a:lnTo>
                  <a:lnTo>
                    <a:pt x="155054" y="22161"/>
                  </a:lnTo>
                  <a:close/>
                </a:path>
                <a:path w="631825" h="44450">
                  <a:moveTo>
                    <a:pt x="210451" y="11087"/>
                  </a:moveTo>
                  <a:lnTo>
                    <a:pt x="199377" y="11087"/>
                  </a:lnTo>
                  <a:lnTo>
                    <a:pt x="188302" y="11087"/>
                  </a:lnTo>
                  <a:lnTo>
                    <a:pt x="177228" y="11087"/>
                  </a:lnTo>
                  <a:lnTo>
                    <a:pt x="166154" y="11087"/>
                  </a:lnTo>
                  <a:lnTo>
                    <a:pt x="166154" y="22161"/>
                  </a:lnTo>
                  <a:lnTo>
                    <a:pt x="166154" y="33235"/>
                  </a:lnTo>
                  <a:lnTo>
                    <a:pt x="177228" y="33235"/>
                  </a:lnTo>
                  <a:lnTo>
                    <a:pt x="188302" y="33235"/>
                  </a:lnTo>
                  <a:lnTo>
                    <a:pt x="199377" y="33235"/>
                  </a:lnTo>
                  <a:lnTo>
                    <a:pt x="210451" y="33235"/>
                  </a:lnTo>
                  <a:lnTo>
                    <a:pt x="210451" y="22161"/>
                  </a:lnTo>
                  <a:lnTo>
                    <a:pt x="210451" y="11087"/>
                  </a:lnTo>
                  <a:close/>
                </a:path>
                <a:path w="631825" h="44450">
                  <a:moveTo>
                    <a:pt x="232613" y="11087"/>
                  </a:moveTo>
                  <a:lnTo>
                    <a:pt x="221538" y="11087"/>
                  </a:lnTo>
                  <a:lnTo>
                    <a:pt x="210464" y="11087"/>
                  </a:lnTo>
                  <a:lnTo>
                    <a:pt x="210464" y="22161"/>
                  </a:lnTo>
                  <a:lnTo>
                    <a:pt x="221538" y="22161"/>
                  </a:lnTo>
                  <a:lnTo>
                    <a:pt x="232613" y="22161"/>
                  </a:lnTo>
                  <a:lnTo>
                    <a:pt x="232613" y="11087"/>
                  </a:lnTo>
                  <a:close/>
                </a:path>
                <a:path w="631825" h="44450">
                  <a:moveTo>
                    <a:pt x="254762" y="11087"/>
                  </a:moveTo>
                  <a:lnTo>
                    <a:pt x="243687" y="11087"/>
                  </a:lnTo>
                  <a:lnTo>
                    <a:pt x="243687" y="22161"/>
                  </a:lnTo>
                  <a:lnTo>
                    <a:pt x="254762" y="22161"/>
                  </a:lnTo>
                  <a:lnTo>
                    <a:pt x="254762" y="11087"/>
                  </a:lnTo>
                  <a:close/>
                </a:path>
                <a:path w="631825" h="44450">
                  <a:moveTo>
                    <a:pt x="310146" y="11087"/>
                  </a:moveTo>
                  <a:lnTo>
                    <a:pt x="299072" y="11087"/>
                  </a:lnTo>
                  <a:lnTo>
                    <a:pt x="287997" y="11087"/>
                  </a:lnTo>
                  <a:lnTo>
                    <a:pt x="276923" y="11087"/>
                  </a:lnTo>
                  <a:lnTo>
                    <a:pt x="265849" y="11087"/>
                  </a:lnTo>
                  <a:lnTo>
                    <a:pt x="265849" y="22161"/>
                  </a:lnTo>
                  <a:lnTo>
                    <a:pt x="265849" y="33235"/>
                  </a:lnTo>
                  <a:lnTo>
                    <a:pt x="276923" y="33235"/>
                  </a:lnTo>
                  <a:lnTo>
                    <a:pt x="287997" y="33235"/>
                  </a:lnTo>
                  <a:lnTo>
                    <a:pt x="287997" y="22161"/>
                  </a:lnTo>
                  <a:lnTo>
                    <a:pt x="299072" y="22161"/>
                  </a:lnTo>
                  <a:lnTo>
                    <a:pt x="299072" y="33235"/>
                  </a:lnTo>
                  <a:lnTo>
                    <a:pt x="310146" y="33235"/>
                  </a:lnTo>
                  <a:lnTo>
                    <a:pt x="310146" y="22161"/>
                  </a:lnTo>
                  <a:lnTo>
                    <a:pt x="310146" y="11087"/>
                  </a:lnTo>
                  <a:close/>
                </a:path>
                <a:path w="631825" h="44450">
                  <a:moveTo>
                    <a:pt x="376605" y="11087"/>
                  </a:moveTo>
                  <a:lnTo>
                    <a:pt x="365531" y="11087"/>
                  </a:lnTo>
                  <a:lnTo>
                    <a:pt x="365531" y="22161"/>
                  </a:lnTo>
                  <a:lnTo>
                    <a:pt x="354457" y="22161"/>
                  </a:lnTo>
                  <a:lnTo>
                    <a:pt x="354457" y="11087"/>
                  </a:lnTo>
                  <a:lnTo>
                    <a:pt x="343382" y="11087"/>
                  </a:lnTo>
                  <a:lnTo>
                    <a:pt x="332308" y="11087"/>
                  </a:lnTo>
                  <a:lnTo>
                    <a:pt x="332308" y="22161"/>
                  </a:lnTo>
                  <a:lnTo>
                    <a:pt x="343382" y="22161"/>
                  </a:lnTo>
                  <a:lnTo>
                    <a:pt x="343382" y="33235"/>
                  </a:lnTo>
                  <a:lnTo>
                    <a:pt x="354457" y="33235"/>
                  </a:lnTo>
                  <a:lnTo>
                    <a:pt x="365531" y="33235"/>
                  </a:lnTo>
                  <a:lnTo>
                    <a:pt x="376605" y="33235"/>
                  </a:lnTo>
                  <a:lnTo>
                    <a:pt x="376605" y="22161"/>
                  </a:lnTo>
                  <a:lnTo>
                    <a:pt x="376605" y="11087"/>
                  </a:lnTo>
                  <a:close/>
                </a:path>
                <a:path w="631825" h="44450">
                  <a:moveTo>
                    <a:pt x="387692" y="0"/>
                  </a:moveTo>
                  <a:lnTo>
                    <a:pt x="376618" y="0"/>
                  </a:lnTo>
                  <a:lnTo>
                    <a:pt x="376618" y="11074"/>
                  </a:lnTo>
                  <a:lnTo>
                    <a:pt x="387692" y="11074"/>
                  </a:lnTo>
                  <a:lnTo>
                    <a:pt x="387692" y="0"/>
                  </a:lnTo>
                  <a:close/>
                </a:path>
                <a:path w="631825" h="44450">
                  <a:moveTo>
                    <a:pt x="409841" y="11087"/>
                  </a:moveTo>
                  <a:lnTo>
                    <a:pt x="398767" y="11087"/>
                  </a:lnTo>
                  <a:lnTo>
                    <a:pt x="387692" y="11087"/>
                  </a:lnTo>
                  <a:lnTo>
                    <a:pt x="376618" y="11087"/>
                  </a:lnTo>
                  <a:lnTo>
                    <a:pt x="376618" y="22161"/>
                  </a:lnTo>
                  <a:lnTo>
                    <a:pt x="387692" y="22161"/>
                  </a:lnTo>
                  <a:lnTo>
                    <a:pt x="398767" y="22161"/>
                  </a:lnTo>
                  <a:lnTo>
                    <a:pt x="409841" y="22161"/>
                  </a:lnTo>
                  <a:lnTo>
                    <a:pt x="409841" y="11087"/>
                  </a:lnTo>
                  <a:close/>
                </a:path>
                <a:path w="631825" h="44450">
                  <a:moveTo>
                    <a:pt x="420916" y="0"/>
                  </a:moveTo>
                  <a:lnTo>
                    <a:pt x="409841" y="0"/>
                  </a:lnTo>
                  <a:lnTo>
                    <a:pt x="398767" y="0"/>
                  </a:lnTo>
                  <a:lnTo>
                    <a:pt x="398767" y="11074"/>
                  </a:lnTo>
                  <a:lnTo>
                    <a:pt x="409841" y="11074"/>
                  </a:lnTo>
                  <a:lnTo>
                    <a:pt x="420916" y="11074"/>
                  </a:lnTo>
                  <a:lnTo>
                    <a:pt x="420916" y="0"/>
                  </a:lnTo>
                  <a:close/>
                </a:path>
                <a:path w="631825" h="44450">
                  <a:moveTo>
                    <a:pt x="431990" y="22161"/>
                  </a:moveTo>
                  <a:lnTo>
                    <a:pt x="420916" y="22161"/>
                  </a:lnTo>
                  <a:lnTo>
                    <a:pt x="409841" y="22161"/>
                  </a:lnTo>
                  <a:lnTo>
                    <a:pt x="409841" y="33235"/>
                  </a:lnTo>
                  <a:lnTo>
                    <a:pt x="420916" y="33235"/>
                  </a:lnTo>
                  <a:lnTo>
                    <a:pt x="431990" y="33235"/>
                  </a:lnTo>
                  <a:lnTo>
                    <a:pt x="431990" y="22161"/>
                  </a:lnTo>
                  <a:close/>
                </a:path>
                <a:path w="631825" h="44450">
                  <a:moveTo>
                    <a:pt x="443077" y="11087"/>
                  </a:moveTo>
                  <a:lnTo>
                    <a:pt x="432003" y="11087"/>
                  </a:lnTo>
                  <a:lnTo>
                    <a:pt x="432003" y="22161"/>
                  </a:lnTo>
                  <a:lnTo>
                    <a:pt x="432003" y="33235"/>
                  </a:lnTo>
                  <a:lnTo>
                    <a:pt x="443077" y="33235"/>
                  </a:lnTo>
                  <a:lnTo>
                    <a:pt x="443077" y="22161"/>
                  </a:lnTo>
                  <a:lnTo>
                    <a:pt x="443077" y="11087"/>
                  </a:lnTo>
                  <a:close/>
                </a:path>
                <a:path w="631825" h="44450">
                  <a:moveTo>
                    <a:pt x="465226" y="11087"/>
                  </a:moveTo>
                  <a:lnTo>
                    <a:pt x="454152" y="11087"/>
                  </a:lnTo>
                  <a:lnTo>
                    <a:pt x="454152" y="22161"/>
                  </a:lnTo>
                  <a:lnTo>
                    <a:pt x="454152" y="33235"/>
                  </a:lnTo>
                  <a:lnTo>
                    <a:pt x="465226" y="33235"/>
                  </a:lnTo>
                  <a:lnTo>
                    <a:pt x="465226" y="22161"/>
                  </a:lnTo>
                  <a:lnTo>
                    <a:pt x="465226" y="11087"/>
                  </a:lnTo>
                  <a:close/>
                </a:path>
                <a:path w="631825" h="44450">
                  <a:moveTo>
                    <a:pt x="487375" y="11087"/>
                  </a:moveTo>
                  <a:lnTo>
                    <a:pt x="476300" y="11087"/>
                  </a:lnTo>
                  <a:lnTo>
                    <a:pt x="476300" y="22161"/>
                  </a:lnTo>
                  <a:lnTo>
                    <a:pt x="487375" y="22161"/>
                  </a:lnTo>
                  <a:lnTo>
                    <a:pt x="487375" y="11087"/>
                  </a:lnTo>
                  <a:close/>
                </a:path>
                <a:path w="631825" h="44450">
                  <a:moveTo>
                    <a:pt x="487375" y="0"/>
                  </a:moveTo>
                  <a:lnTo>
                    <a:pt x="476300" y="0"/>
                  </a:lnTo>
                  <a:lnTo>
                    <a:pt x="465226" y="0"/>
                  </a:lnTo>
                  <a:lnTo>
                    <a:pt x="465226" y="11074"/>
                  </a:lnTo>
                  <a:lnTo>
                    <a:pt x="476300" y="11074"/>
                  </a:lnTo>
                  <a:lnTo>
                    <a:pt x="487375" y="11074"/>
                  </a:lnTo>
                  <a:lnTo>
                    <a:pt x="487375" y="0"/>
                  </a:lnTo>
                  <a:close/>
                </a:path>
                <a:path w="631825" h="44450">
                  <a:moveTo>
                    <a:pt x="509536" y="0"/>
                  </a:moveTo>
                  <a:lnTo>
                    <a:pt x="498462" y="0"/>
                  </a:lnTo>
                  <a:lnTo>
                    <a:pt x="487387" y="0"/>
                  </a:lnTo>
                  <a:lnTo>
                    <a:pt x="487387" y="11074"/>
                  </a:lnTo>
                  <a:lnTo>
                    <a:pt x="498462" y="11074"/>
                  </a:lnTo>
                  <a:lnTo>
                    <a:pt x="509536" y="11074"/>
                  </a:lnTo>
                  <a:lnTo>
                    <a:pt x="509536" y="0"/>
                  </a:lnTo>
                  <a:close/>
                </a:path>
                <a:path w="631825" h="44450">
                  <a:moveTo>
                    <a:pt x="531685" y="11087"/>
                  </a:moveTo>
                  <a:lnTo>
                    <a:pt x="520611" y="11087"/>
                  </a:lnTo>
                  <a:lnTo>
                    <a:pt x="509536" y="11087"/>
                  </a:lnTo>
                  <a:lnTo>
                    <a:pt x="498462" y="11087"/>
                  </a:lnTo>
                  <a:lnTo>
                    <a:pt x="498462" y="22161"/>
                  </a:lnTo>
                  <a:lnTo>
                    <a:pt x="498462" y="33235"/>
                  </a:lnTo>
                  <a:lnTo>
                    <a:pt x="509536" y="33235"/>
                  </a:lnTo>
                  <a:lnTo>
                    <a:pt x="509536" y="22161"/>
                  </a:lnTo>
                  <a:lnTo>
                    <a:pt x="520611" y="22161"/>
                  </a:lnTo>
                  <a:lnTo>
                    <a:pt x="531685" y="22161"/>
                  </a:lnTo>
                  <a:lnTo>
                    <a:pt x="531685" y="11087"/>
                  </a:lnTo>
                  <a:close/>
                </a:path>
                <a:path w="631825" h="44450">
                  <a:moveTo>
                    <a:pt x="531685" y="0"/>
                  </a:moveTo>
                  <a:lnTo>
                    <a:pt x="520611" y="0"/>
                  </a:lnTo>
                  <a:lnTo>
                    <a:pt x="520611" y="11074"/>
                  </a:lnTo>
                  <a:lnTo>
                    <a:pt x="531685" y="11074"/>
                  </a:lnTo>
                  <a:lnTo>
                    <a:pt x="531685" y="0"/>
                  </a:lnTo>
                  <a:close/>
                </a:path>
                <a:path w="631825" h="44450">
                  <a:moveTo>
                    <a:pt x="564921" y="22161"/>
                  </a:moveTo>
                  <a:lnTo>
                    <a:pt x="553847" y="22161"/>
                  </a:lnTo>
                  <a:lnTo>
                    <a:pt x="542772" y="22161"/>
                  </a:lnTo>
                  <a:lnTo>
                    <a:pt x="542772" y="33235"/>
                  </a:lnTo>
                  <a:lnTo>
                    <a:pt x="553847" y="33235"/>
                  </a:lnTo>
                  <a:lnTo>
                    <a:pt x="564921" y="33235"/>
                  </a:lnTo>
                  <a:lnTo>
                    <a:pt x="564921" y="22161"/>
                  </a:lnTo>
                  <a:close/>
                </a:path>
                <a:path w="631825" h="44450">
                  <a:moveTo>
                    <a:pt x="564921" y="0"/>
                  </a:moveTo>
                  <a:lnTo>
                    <a:pt x="553847" y="0"/>
                  </a:lnTo>
                  <a:lnTo>
                    <a:pt x="542772" y="0"/>
                  </a:lnTo>
                  <a:lnTo>
                    <a:pt x="542772" y="11074"/>
                  </a:lnTo>
                  <a:lnTo>
                    <a:pt x="553847" y="11074"/>
                  </a:lnTo>
                  <a:lnTo>
                    <a:pt x="564921" y="11074"/>
                  </a:lnTo>
                  <a:lnTo>
                    <a:pt x="564921" y="0"/>
                  </a:lnTo>
                  <a:close/>
                </a:path>
                <a:path w="631825" h="44450">
                  <a:moveTo>
                    <a:pt x="587070" y="22161"/>
                  </a:moveTo>
                  <a:lnTo>
                    <a:pt x="575995" y="22161"/>
                  </a:lnTo>
                  <a:lnTo>
                    <a:pt x="575995" y="33235"/>
                  </a:lnTo>
                  <a:lnTo>
                    <a:pt x="587070" y="33235"/>
                  </a:lnTo>
                  <a:lnTo>
                    <a:pt x="587070" y="22161"/>
                  </a:lnTo>
                  <a:close/>
                </a:path>
                <a:path w="631825" h="44450">
                  <a:moveTo>
                    <a:pt x="598144" y="0"/>
                  </a:moveTo>
                  <a:lnTo>
                    <a:pt x="587070" y="0"/>
                  </a:lnTo>
                  <a:lnTo>
                    <a:pt x="587070" y="11074"/>
                  </a:lnTo>
                  <a:lnTo>
                    <a:pt x="598144" y="11074"/>
                  </a:lnTo>
                  <a:lnTo>
                    <a:pt x="598144" y="0"/>
                  </a:lnTo>
                  <a:close/>
                </a:path>
                <a:path w="631825" h="44450">
                  <a:moveTo>
                    <a:pt x="609231" y="22161"/>
                  </a:moveTo>
                  <a:lnTo>
                    <a:pt x="598157" y="22161"/>
                  </a:lnTo>
                  <a:lnTo>
                    <a:pt x="598157" y="33235"/>
                  </a:lnTo>
                  <a:lnTo>
                    <a:pt x="609231" y="33235"/>
                  </a:lnTo>
                  <a:lnTo>
                    <a:pt x="609231" y="22161"/>
                  </a:lnTo>
                  <a:close/>
                </a:path>
                <a:path w="631825" h="44450">
                  <a:moveTo>
                    <a:pt x="631380" y="11087"/>
                  </a:moveTo>
                  <a:lnTo>
                    <a:pt x="620306" y="11087"/>
                  </a:lnTo>
                  <a:lnTo>
                    <a:pt x="620306" y="22161"/>
                  </a:lnTo>
                  <a:lnTo>
                    <a:pt x="631380" y="22161"/>
                  </a:lnTo>
                  <a:lnTo>
                    <a:pt x="631380" y="1108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91935" y="4854612"/>
              <a:ext cx="631825" cy="33655"/>
            </a:xfrm>
            <a:custGeom>
              <a:avLst/>
              <a:gdLst/>
              <a:ahLst/>
              <a:cxnLst/>
              <a:rect l="l" t="t" r="r" b="b"/>
              <a:pathLst>
                <a:path w="631825" h="33654">
                  <a:moveTo>
                    <a:pt x="44297" y="11074"/>
                  </a:moveTo>
                  <a:lnTo>
                    <a:pt x="33223" y="11074"/>
                  </a:lnTo>
                  <a:lnTo>
                    <a:pt x="22148" y="11074"/>
                  </a:lnTo>
                  <a:lnTo>
                    <a:pt x="22148" y="22148"/>
                  </a:lnTo>
                  <a:lnTo>
                    <a:pt x="11074" y="22148"/>
                  </a:lnTo>
                  <a:lnTo>
                    <a:pt x="11074" y="11074"/>
                  </a:lnTo>
                  <a:lnTo>
                    <a:pt x="0" y="11074"/>
                  </a:lnTo>
                  <a:lnTo>
                    <a:pt x="0" y="22148"/>
                  </a:lnTo>
                  <a:lnTo>
                    <a:pt x="0" y="33235"/>
                  </a:lnTo>
                  <a:lnTo>
                    <a:pt x="11074" y="33235"/>
                  </a:lnTo>
                  <a:lnTo>
                    <a:pt x="22148" y="33235"/>
                  </a:lnTo>
                  <a:lnTo>
                    <a:pt x="33223" y="33235"/>
                  </a:lnTo>
                  <a:lnTo>
                    <a:pt x="33223" y="22148"/>
                  </a:lnTo>
                  <a:lnTo>
                    <a:pt x="44297" y="22148"/>
                  </a:lnTo>
                  <a:lnTo>
                    <a:pt x="44297" y="11074"/>
                  </a:lnTo>
                  <a:close/>
                </a:path>
                <a:path w="631825" h="33654">
                  <a:moveTo>
                    <a:pt x="99682" y="11074"/>
                  </a:moveTo>
                  <a:lnTo>
                    <a:pt x="88607" y="11074"/>
                  </a:lnTo>
                  <a:lnTo>
                    <a:pt x="77533" y="11074"/>
                  </a:lnTo>
                  <a:lnTo>
                    <a:pt x="77533" y="22148"/>
                  </a:lnTo>
                  <a:lnTo>
                    <a:pt x="66459" y="22148"/>
                  </a:lnTo>
                  <a:lnTo>
                    <a:pt x="66459" y="33235"/>
                  </a:lnTo>
                  <a:lnTo>
                    <a:pt x="77533" y="33235"/>
                  </a:lnTo>
                  <a:lnTo>
                    <a:pt x="88607" y="33235"/>
                  </a:lnTo>
                  <a:lnTo>
                    <a:pt x="88607" y="22148"/>
                  </a:lnTo>
                  <a:lnTo>
                    <a:pt x="99682" y="22148"/>
                  </a:lnTo>
                  <a:lnTo>
                    <a:pt x="99682" y="11074"/>
                  </a:lnTo>
                  <a:close/>
                </a:path>
                <a:path w="631825" h="33654">
                  <a:moveTo>
                    <a:pt x="132918" y="22148"/>
                  </a:moveTo>
                  <a:lnTo>
                    <a:pt x="121843" y="22148"/>
                  </a:lnTo>
                  <a:lnTo>
                    <a:pt x="121843" y="11074"/>
                  </a:lnTo>
                  <a:lnTo>
                    <a:pt x="121843" y="0"/>
                  </a:lnTo>
                  <a:lnTo>
                    <a:pt x="110769" y="0"/>
                  </a:lnTo>
                  <a:lnTo>
                    <a:pt x="110769" y="11074"/>
                  </a:lnTo>
                  <a:lnTo>
                    <a:pt x="99695" y="11074"/>
                  </a:lnTo>
                  <a:lnTo>
                    <a:pt x="99695" y="22148"/>
                  </a:lnTo>
                  <a:lnTo>
                    <a:pt x="99695" y="33235"/>
                  </a:lnTo>
                  <a:lnTo>
                    <a:pt x="110769" y="33235"/>
                  </a:lnTo>
                  <a:lnTo>
                    <a:pt x="121843" y="33235"/>
                  </a:lnTo>
                  <a:lnTo>
                    <a:pt x="132918" y="33235"/>
                  </a:lnTo>
                  <a:lnTo>
                    <a:pt x="132918" y="22148"/>
                  </a:lnTo>
                  <a:close/>
                </a:path>
                <a:path w="631825" h="33654">
                  <a:moveTo>
                    <a:pt x="166154" y="0"/>
                  </a:moveTo>
                  <a:lnTo>
                    <a:pt x="155079" y="0"/>
                  </a:lnTo>
                  <a:lnTo>
                    <a:pt x="155079" y="11074"/>
                  </a:lnTo>
                  <a:lnTo>
                    <a:pt x="166154" y="11074"/>
                  </a:lnTo>
                  <a:lnTo>
                    <a:pt x="166154" y="0"/>
                  </a:lnTo>
                  <a:close/>
                </a:path>
                <a:path w="631825" h="33654">
                  <a:moveTo>
                    <a:pt x="210451" y="0"/>
                  </a:moveTo>
                  <a:lnTo>
                    <a:pt x="199377" y="0"/>
                  </a:lnTo>
                  <a:lnTo>
                    <a:pt x="188302" y="0"/>
                  </a:lnTo>
                  <a:lnTo>
                    <a:pt x="188302" y="11074"/>
                  </a:lnTo>
                  <a:lnTo>
                    <a:pt x="177228" y="11074"/>
                  </a:lnTo>
                  <a:lnTo>
                    <a:pt x="166154" y="11074"/>
                  </a:lnTo>
                  <a:lnTo>
                    <a:pt x="166154" y="22148"/>
                  </a:lnTo>
                  <a:lnTo>
                    <a:pt x="155079" y="22148"/>
                  </a:lnTo>
                  <a:lnTo>
                    <a:pt x="155079" y="33235"/>
                  </a:lnTo>
                  <a:lnTo>
                    <a:pt x="166154" y="33235"/>
                  </a:lnTo>
                  <a:lnTo>
                    <a:pt x="177228" y="33235"/>
                  </a:lnTo>
                  <a:lnTo>
                    <a:pt x="188302" y="33235"/>
                  </a:lnTo>
                  <a:lnTo>
                    <a:pt x="199377" y="33235"/>
                  </a:lnTo>
                  <a:lnTo>
                    <a:pt x="199377" y="22148"/>
                  </a:lnTo>
                  <a:lnTo>
                    <a:pt x="210451" y="22148"/>
                  </a:lnTo>
                  <a:lnTo>
                    <a:pt x="210451" y="11074"/>
                  </a:lnTo>
                  <a:lnTo>
                    <a:pt x="210451" y="0"/>
                  </a:lnTo>
                  <a:close/>
                </a:path>
                <a:path w="631825" h="33654">
                  <a:moveTo>
                    <a:pt x="232613" y="0"/>
                  </a:moveTo>
                  <a:lnTo>
                    <a:pt x="221538" y="0"/>
                  </a:lnTo>
                  <a:lnTo>
                    <a:pt x="221538" y="11074"/>
                  </a:lnTo>
                  <a:lnTo>
                    <a:pt x="210464" y="11074"/>
                  </a:lnTo>
                  <a:lnTo>
                    <a:pt x="210464" y="22148"/>
                  </a:lnTo>
                  <a:lnTo>
                    <a:pt x="221538" y="22148"/>
                  </a:lnTo>
                  <a:lnTo>
                    <a:pt x="221538" y="33235"/>
                  </a:lnTo>
                  <a:lnTo>
                    <a:pt x="232613" y="33235"/>
                  </a:lnTo>
                  <a:lnTo>
                    <a:pt x="232613" y="22148"/>
                  </a:lnTo>
                  <a:lnTo>
                    <a:pt x="232613" y="11074"/>
                  </a:lnTo>
                  <a:lnTo>
                    <a:pt x="232613" y="0"/>
                  </a:lnTo>
                  <a:close/>
                </a:path>
                <a:path w="631825" h="33654">
                  <a:moveTo>
                    <a:pt x="265836" y="11074"/>
                  </a:moveTo>
                  <a:lnTo>
                    <a:pt x="254762" y="11074"/>
                  </a:lnTo>
                  <a:lnTo>
                    <a:pt x="243687" y="11074"/>
                  </a:lnTo>
                  <a:lnTo>
                    <a:pt x="243687" y="22148"/>
                  </a:lnTo>
                  <a:lnTo>
                    <a:pt x="243687" y="33235"/>
                  </a:lnTo>
                  <a:lnTo>
                    <a:pt x="254762" y="33235"/>
                  </a:lnTo>
                  <a:lnTo>
                    <a:pt x="265836" y="33235"/>
                  </a:lnTo>
                  <a:lnTo>
                    <a:pt x="265836" y="22148"/>
                  </a:lnTo>
                  <a:lnTo>
                    <a:pt x="265836" y="11074"/>
                  </a:lnTo>
                  <a:close/>
                </a:path>
                <a:path w="631825" h="33654">
                  <a:moveTo>
                    <a:pt x="276923" y="22148"/>
                  </a:moveTo>
                  <a:lnTo>
                    <a:pt x="265849" y="22148"/>
                  </a:lnTo>
                  <a:lnTo>
                    <a:pt x="265849" y="33235"/>
                  </a:lnTo>
                  <a:lnTo>
                    <a:pt x="276923" y="33235"/>
                  </a:lnTo>
                  <a:lnTo>
                    <a:pt x="276923" y="22148"/>
                  </a:lnTo>
                  <a:close/>
                </a:path>
                <a:path w="631825" h="33654">
                  <a:moveTo>
                    <a:pt x="321221" y="0"/>
                  </a:moveTo>
                  <a:lnTo>
                    <a:pt x="310146" y="0"/>
                  </a:lnTo>
                  <a:lnTo>
                    <a:pt x="310146" y="11074"/>
                  </a:lnTo>
                  <a:lnTo>
                    <a:pt x="299072" y="11074"/>
                  </a:lnTo>
                  <a:lnTo>
                    <a:pt x="299072" y="0"/>
                  </a:lnTo>
                  <a:lnTo>
                    <a:pt x="287997" y="0"/>
                  </a:lnTo>
                  <a:lnTo>
                    <a:pt x="276923" y="0"/>
                  </a:lnTo>
                  <a:lnTo>
                    <a:pt x="265849" y="0"/>
                  </a:lnTo>
                  <a:lnTo>
                    <a:pt x="265849" y="11074"/>
                  </a:lnTo>
                  <a:lnTo>
                    <a:pt x="276923" y="11074"/>
                  </a:lnTo>
                  <a:lnTo>
                    <a:pt x="276923" y="22148"/>
                  </a:lnTo>
                  <a:lnTo>
                    <a:pt x="287997" y="22148"/>
                  </a:lnTo>
                  <a:lnTo>
                    <a:pt x="287997" y="33235"/>
                  </a:lnTo>
                  <a:lnTo>
                    <a:pt x="299072" y="33235"/>
                  </a:lnTo>
                  <a:lnTo>
                    <a:pt x="310146" y="33235"/>
                  </a:lnTo>
                  <a:lnTo>
                    <a:pt x="310146" y="22148"/>
                  </a:lnTo>
                  <a:lnTo>
                    <a:pt x="321221" y="22148"/>
                  </a:lnTo>
                  <a:lnTo>
                    <a:pt x="321221" y="11074"/>
                  </a:lnTo>
                  <a:lnTo>
                    <a:pt x="321221" y="0"/>
                  </a:lnTo>
                  <a:close/>
                </a:path>
                <a:path w="631825" h="33654">
                  <a:moveTo>
                    <a:pt x="332308" y="11074"/>
                  </a:moveTo>
                  <a:lnTo>
                    <a:pt x="321233" y="11074"/>
                  </a:lnTo>
                  <a:lnTo>
                    <a:pt x="321233" y="22148"/>
                  </a:lnTo>
                  <a:lnTo>
                    <a:pt x="332308" y="22148"/>
                  </a:lnTo>
                  <a:lnTo>
                    <a:pt x="332308" y="11074"/>
                  </a:lnTo>
                  <a:close/>
                </a:path>
                <a:path w="631825" h="33654">
                  <a:moveTo>
                    <a:pt x="343382" y="0"/>
                  </a:moveTo>
                  <a:lnTo>
                    <a:pt x="332308" y="0"/>
                  </a:lnTo>
                  <a:lnTo>
                    <a:pt x="332308" y="11074"/>
                  </a:lnTo>
                  <a:lnTo>
                    <a:pt x="343382" y="11074"/>
                  </a:lnTo>
                  <a:lnTo>
                    <a:pt x="343382" y="0"/>
                  </a:lnTo>
                  <a:close/>
                </a:path>
                <a:path w="631825" h="33654">
                  <a:moveTo>
                    <a:pt x="365531" y="0"/>
                  </a:moveTo>
                  <a:lnTo>
                    <a:pt x="354457" y="0"/>
                  </a:lnTo>
                  <a:lnTo>
                    <a:pt x="354457" y="11074"/>
                  </a:lnTo>
                  <a:lnTo>
                    <a:pt x="354457" y="22148"/>
                  </a:lnTo>
                  <a:lnTo>
                    <a:pt x="365531" y="22148"/>
                  </a:lnTo>
                  <a:lnTo>
                    <a:pt x="365531" y="11074"/>
                  </a:lnTo>
                  <a:lnTo>
                    <a:pt x="365531" y="0"/>
                  </a:lnTo>
                  <a:close/>
                </a:path>
                <a:path w="631825" h="33654">
                  <a:moveTo>
                    <a:pt x="431990" y="11074"/>
                  </a:moveTo>
                  <a:lnTo>
                    <a:pt x="420916" y="11074"/>
                  </a:lnTo>
                  <a:lnTo>
                    <a:pt x="420916" y="0"/>
                  </a:lnTo>
                  <a:lnTo>
                    <a:pt x="409841" y="0"/>
                  </a:lnTo>
                  <a:lnTo>
                    <a:pt x="409841" y="11074"/>
                  </a:lnTo>
                  <a:lnTo>
                    <a:pt x="409841" y="22148"/>
                  </a:lnTo>
                  <a:lnTo>
                    <a:pt x="420916" y="22148"/>
                  </a:lnTo>
                  <a:lnTo>
                    <a:pt x="431990" y="22148"/>
                  </a:lnTo>
                  <a:lnTo>
                    <a:pt x="431990" y="11074"/>
                  </a:lnTo>
                  <a:close/>
                </a:path>
                <a:path w="631825" h="33654">
                  <a:moveTo>
                    <a:pt x="487375" y="0"/>
                  </a:moveTo>
                  <a:lnTo>
                    <a:pt x="487375" y="0"/>
                  </a:lnTo>
                  <a:lnTo>
                    <a:pt x="432003" y="0"/>
                  </a:lnTo>
                  <a:lnTo>
                    <a:pt x="432003" y="11074"/>
                  </a:lnTo>
                  <a:lnTo>
                    <a:pt x="432003" y="22148"/>
                  </a:lnTo>
                  <a:lnTo>
                    <a:pt x="443077" y="22148"/>
                  </a:lnTo>
                  <a:lnTo>
                    <a:pt x="454152" y="22148"/>
                  </a:lnTo>
                  <a:lnTo>
                    <a:pt x="454152" y="11074"/>
                  </a:lnTo>
                  <a:lnTo>
                    <a:pt x="465226" y="11074"/>
                  </a:lnTo>
                  <a:lnTo>
                    <a:pt x="476300" y="11074"/>
                  </a:lnTo>
                  <a:lnTo>
                    <a:pt x="487375" y="11074"/>
                  </a:lnTo>
                  <a:lnTo>
                    <a:pt x="487375" y="0"/>
                  </a:lnTo>
                  <a:close/>
                </a:path>
                <a:path w="631825" h="33654">
                  <a:moveTo>
                    <a:pt x="498462" y="11074"/>
                  </a:moveTo>
                  <a:lnTo>
                    <a:pt x="487387" y="11074"/>
                  </a:lnTo>
                  <a:lnTo>
                    <a:pt x="487387" y="22148"/>
                  </a:lnTo>
                  <a:lnTo>
                    <a:pt x="498462" y="22148"/>
                  </a:lnTo>
                  <a:lnTo>
                    <a:pt x="498462" y="11074"/>
                  </a:lnTo>
                  <a:close/>
                </a:path>
                <a:path w="631825" h="33654">
                  <a:moveTo>
                    <a:pt x="542759" y="0"/>
                  </a:moveTo>
                  <a:lnTo>
                    <a:pt x="531685" y="0"/>
                  </a:lnTo>
                  <a:lnTo>
                    <a:pt x="531685" y="11074"/>
                  </a:lnTo>
                  <a:lnTo>
                    <a:pt x="520611" y="11074"/>
                  </a:lnTo>
                  <a:lnTo>
                    <a:pt x="520611" y="22148"/>
                  </a:lnTo>
                  <a:lnTo>
                    <a:pt x="531685" y="22148"/>
                  </a:lnTo>
                  <a:lnTo>
                    <a:pt x="542759" y="22148"/>
                  </a:lnTo>
                  <a:lnTo>
                    <a:pt x="542759" y="11074"/>
                  </a:lnTo>
                  <a:lnTo>
                    <a:pt x="542759" y="0"/>
                  </a:lnTo>
                  <a:close/>
                </a:path>
                <a:path w="631825" h="33654">
                  <a:moveTo>
                    <a:pt x="598144" y="11074"/>
                  </a:moveTo>
                  <a:lnTo>
                    <a:pt x="587070" y="11074"/>
                  </a:lnTo>
                  <a:lnTo>
                    <a:pt x="587070" y="0"/>
                  </a:lnTo>
                  <a:lnTo>
                    <a:pt x="575995" y="0"/>
                  </a:lnTo>
                  <a:lnTo>
                    <a:pt x="564921" y="0"/>
                  </a:lnTo>
                  <a:lnTo>
                    <a:pt x="564921" y="11074"/>
                  </a:lnTo>
                  <a:lnTo>
                    <a:pt x="564921" y="22148"/>
                  </a:lnTo>
                  <a:lnTo>
                    <a:pt x="575995" y="22148"/>
                  </a:lnTo>
                  <a:lnTo>
                    <a:pt x="587070" y="22148"/>
                  </a:lnTo>
                  <a:lnTo>
                    <a:pt x="598144" y="22148"/>
                  </a:lnTo>
                  <a:lnTo>
                    <a:pt x="598144" y="11074"/>
                  </a:lnTo>
                  <a:close/>
                </a:path>
                <a:path w="631825" h="33654">
                  <a:moveTo>
                    <a:pt x="609231" y="11074"/>
                  </a:moveTo>
                  <a:lnTo>
                    <a:pt x="598157" y="11074"/>
                  </a:lnTo>
                  <a:lnTo>
                    <a:pt x="598157" y="22148"/>
                  </a:lnTo>
                  <a:lnTo>
                    <a:pt x="609231" y="22148"/>
                  </a:lnTo>
                  <a:lnTo>
                    <a:pt x="609231" y="11074"/>
                  </a:lnTo>
                  <a:close/>
                </a:path>
                <a:path w="631825" h="33654">
                  <a:moveTo>
                    <a:pt x="631380" y="11074"/>
                  </a:moveTo>
                  <a:lnTo>
                    <a:pt x="620306" y="11074"/>
                  </a:lnTo>
                  <a:lnTo>
                    <a:pt x="620306" y="22148"/>
                  </a:lnTo>
                  <a:lnTo>
                    <a:pt x="631380" y="22148"/>
                  </a:lnTo>
                  <a:lnTo>
                    <a:pt x="631380" y="1107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125158" y="4876761"/>
              <a:ext cx="598170" cy="33655"/>
            </a:xfrm>
            <a:custGeom>
              <a:avLst/>
              <a:gdLst/>
              <a:ahLst/>
              <a:cxnLst/>
              <a:rect l="l" t="t" r="r" b="b"/>
              <a:pathLst>
                <a:path w="598170" h="33654">
                  <a:moveTo>
                    <a:pt x="11074" y="22161"/>
                  </a:moveTo>
                  <a:lnTo>
                    <a:pt x="0" y="22161"/>
                  </a:lnTo>
                  <a:lnTo>
                    <a:pt x="0" y="33235"/>
                  </a:lnTo>
                  <a:lnTo>
                    <a:pt x="11074" y="33235"/>
                  </a:lnTo>
                  <a:lnTo>
                    <a:pt x="11074" y="22161"/>
                  </a:lnTo>
                  <a:close/>
                </a:path>
                <a:path w="598170" h="33654">
                  <a:moveTo>
                    <a:pt x="22161" y="11087"/>
                  </a:moveTo>
                  <a:lnTo>
                    <a:pt x="11087" y="11087"/>
                  </a:lnTo>
                  <a:lnTo>
                    <a:pt x="11087" y="22161"/>
                  </a:lnTo>
                  <a:lnTo>
                    <a:pt x="11087" y="33235"/>
                  </a:lnTo>
                  <a:lnTo>
                    <a:pt x="22161" y="33235"/>
                  </a:lnTo>
                  <a:lnTo>
                    <a:pt x="22161" y="22174"/>
                  </a:lnTo>
                  <a:lnTo>
                    <a:pt x="22161" y="11087"/>
                  </a:lnTo>
                  <a:close/>
                </a:path>
                <a:path w="598170" h="33654">
                  <a:moveTo>
                    <a:pt x="44310" y="22161"/>
                  </a:moveTo>
                  <a:lnTo>
                    <a:pt x="33235" y="22161"/>
                  </a:lnTo>
                  <a:lnTo>
                    <a:pt x="33235" y="33235"/>
                  </a:lnTo>
                  <a:lnTo>
                    <a:pt x="44310" y="33235"/>
                  </a:lnTo>
                  <a:lnTo>
                    <a:pt x="44310" y="22161"/>
                  </a:lnTo>
                  <a:close/>
                </a:path>
                <a:path w="598170" h="33654">
                  <a:moveTo>
                    <a:pt x="66459" y="11087"/>
                  </a:moveTo>
                  <a:lnTo>
                    <a:pt x="55384" y="11087"/>
                  </a:lnTo>
                  <a:lnTo>
                    <a:pt x="55384" y="22161"/>
                  </a:lnTo>
                  <a:lnTo>
                    <a:pt x="55384" y="33235"/>
                  </a:lnTo>
                  <a:lnTo>
                    <a:pt x="66459" y="33235"/>
                  </a:lnTo>
                  <a:lnTo>
                    <a:pt x="66459" y="22174"/>
                  </a:lnTo>
                  <a:lnTo>
                    <a:pt x="66459" y="11087"/>
                  </a:lnTo>
                  <a:close/>
                </a:path>
                <a:path w="598170" h="33654">
                  <a:moveTo>
                    <a:pt x="121831" y="11087"/>
                  </a:moveTo>
                  <a:lnTo>
                    <a:pt x="121831" y="11087"/>
                  </a:lnTo>
                  <a:lnTo>
                    <a:pt x="66471" y="11087"/>
                  </a:lnTo>
                  <a:lnTo>
                    <a:pt x="66471" y="22174"/>
                  </a:lnTo>
                  <a:lnTo>
                    <a:pt x="77546" y="22174"/>
                  </a:lnTo>
                  <a:lnTo>
                    <a:pt x="88620" y="22174"/>
                  </a:lnTo>
                  <a:lnTo>
                    <a:pt x="99695" y="22174"/>
                  </a:lnTo>
                  <a:lnTo>
                    <a:pt x="110769" y="22174"/>
                  </a:lnTo>
                  <a:lnTo>
                    <a:pt x="110769" y="33235"/>
                  </a:lnTo>
                  <a:lnTo>
                    <a:pt x="121831" y="33235"/>
                  </a:lnTo>
                  <a:lnTo>
                    <a:pt x="121831" y="22174"/>
                  </a:lnTo>
                  <a:lnTo>
                    <a:pt x="121831" y="11087"/>
                  </a:lnTo>
                  <a:close/>
                </a:path>
                <a:path w="598170" h="33654">
                  <a:moveTo>
                    <a:pt x="166154" y="22161"/>
                  </a:moveTo>
                  <a:lnTo>
                    <a:pt x="155079" y="22161"/>
                  </a:lnTo>
                  <a:lnTo>
                    <a:pt x="155079" y="11087"/>
                  </a:lnTo>
                  <a:lnTo>
                    <a:pt x="144005" y="11087"/>
                  </a:lnTo>
                  <a:lnTo>
                    <a:pt x="132930" y="11087"/>
                  </a:lnTo>
                  <a:lnTo>
                    <a:pt x="132930" y="22161"/>
                  </a:lnTo>
                  <a:lnTo>
                    <a:pt x="121856" y="22161"/>
                  </a:lnTo>
                  <a:lnTo>
                    <a:pt x="121856" y="33235"/>
                  </a:lnTo>
                  <a:lnTo>
                    <a:pt x="132930" y="33235"/>
                  </a:lnTo>
                  <a:lnTo>
                    <a:pt x="144005" y="33235"/>
                  </a:lnTo>
                  <a:lnTo>
                    <a:pt x="144005" y="22174"/>
                  </a:lnTo>
                  <a:lnTo>
                    <a:pt x="155079" y="22174"/>
                  </a:lnTo>
                  <a:lnTo>
                    <a:pt x="155079" y="33235"/>
                  </a:lnTo>
                  <a:lnTo>
                    <a:pt x="166154" y="33235"/>
                  </a:lnTo>
                  <a:lnTo>
                    <a:pt x="166154" y="22161"/>
                  </a:lnTo>
                  <a:close/>
                </a:path>
                <a:path w="598170" h="33654">
                  <a:moveTo>
                    <a:pt x="188315" y="11087"/>
                  </a:moveTo>
                  <a:lnTo>
                    <a:pt x="177241" y="11087"/>
                  </a:lnTo>
                  <a:lnTo>
                    <a:pt x="177241" y="22161"/>
                  </a:lnTo>
                  <a:lnTo>
                    <a:pt x="177241" y="33235"/>
                  </a:lnTo>
                  <a:lnTo>
                    <a:pt x="188315" y="33235"/>
                  </a:lnTo>
                  <a:lnTo>
                    <a:pt x="188315" y="22174"/>
                  </a:lnTo>
                  <a:lnTo>
                    <a:pt x="188315" y="11087"/>
                  </a:lnTo>
                  <a:close/>
                </a:path>
                <a:path w="598170" h="33654">
                  <a:moveTo>
                    <a:pt x="232613" y="11087"/>
                  </a:moveTo>
                  <a:lnTo>
                    <a:pt x="221538" y="11087"/>
                  </a:lnTo>
                  <a:lnTo>
                    <a:pt x="210464" y="11087"/>
                  </a:lnTo>
                  <a:lnTo>
                    <a:pt x="199390" y="11087"/>
                  </a:lnTo>
                  <a:lnTo>
                    <a:pt x="199390" y="22174"/>
                  </a:lnTo>
                  <a:lnTo>
                    <a:pt x="210464" y="22174"/>
                  </a:lnTo>
                  <a:lnTo>
                    <a:pt x="221538" y="22174"/>
                  </a:lnTo>
                  <a:lnTo>
                    <a:pt x="221538" y="33235"/>
                  </a:lnTo>
                  <a:lnTo>
                    <a:pt x="232613" y="33235"/>
                  </a:lnTo>
                  <a:lnTo>
                    <a:pt x="232613" y="22174"/>
                  </a:lnTo>
                  <a:lnTo>
                    <a:pt x="232613" y="11087"/>
                  </a:lnTo>
                  <a:close/>
                </a:path>
                <a:path w="598170" h="33654">
                  <a:moveTo>
                    <a:pt x="276923" y="0"/>
                  </a:moveTo>
                  <a:lnTo>
                    <a:pt x="265849" y="0"/>
                  </a:lnTo>
                  <a:lnTo>
                    <a:pt x="265849" y="11087"/>
                  </a:lnTo>
                  <a:lnTo>
                    <a:pt x="265849" y="22161"/>
                  </a:lnTo>
                  <a:lnTo>
                    <a:pt x="254774" y="22161"/>
                  </a:lnTo>
                  <a:lnTo>
                    <a:pt x="254774" y="11087"/>
                  </a:lnTo>
                  <a:lnTo>
                    <a:pt x="243700" y="11087"/>
                  </a:lnTo>
                  <a:lnTo>
                    <a:pt x="243700" y="22161"/>
                  </a:lnTo>
                  <a:lnTo>
                    <a:pt x="243700" y="33235"/>
                  </a:lnTo>
                  <a:lnTo>
                    <a:pt x="254774" y="33235"/>
                  </a:lnTo>
                  <a:lnTo>
                    <a:pt x="265849" y="33235"/>
                  </a:lnTo>
                  <a:lnTo>
                    <a:pt x="276923" y="33235"/>
                  </a:lnTo>
                  <a:lnTo>
                    <a:pt x="276923" y="22174"/>
                  </a:lnTo>
                  <a:lnTo>
                    <a:pt x="276923" y="11087"/>
                  </a:lnTo>
                  <a:lnTo>
                    <a:pt x="276923" y="0"/>
                  </a:lnTo>
                  <a:close/>
                </a:path>
                <a:path w="598170" h="33654">
                  <a:moveTo>
                    <a:pt x="343382" y="22161"/>
                  </a:moveTo>
                  <a:lnTo>
                    <a:pt x="332308" y="22161"/>
                  </a:lnTo>
                  <a:lnTo>
                    <a:pt x="332308" y="33235"/>
                  </a:lnTo>
                  <a:lnTo>
                    <a:pt x="343382" y="33235"/>
                  </a:lnTo>
                  <a:lnTo>
                    <a:pt x="343382" y="22161"/>
                  </a:lnTo>
                  <a:close/>
                </a:path>
                <a:path w="598170" h="33654">
                  <a:moveTo>
                    <a:pt x="343382" y="0"/>
                  </a:moveTo>
                  <a:lnTo>
                    <a:pt x="343382" y="0"/>
                  </a:lnTo>
                  <a:lnTo>
                    <a:pt x="288010" y="0"/>
                  </a:lnTo>
                  <a:lnTo>
                    <a:pt x="288010" y="11087"/>
                  </a:lnTo>
                  <a:lnTo>
                    <a:pt x="288010" y="22174"/>
                  </a:lnTo>
                  <a:lnTo>
                    <a:pt x="299085" y="22174"/>
                  </a:lnTo>
                  <a:lnTo>
                    <a:pt x="299085" y="11087"/>
                  </a:lnTo>
                  <a:lnTo>
                    <a:pt x="310159" y="11087"/>
                  </a:lnTo>
                  <a:lnTo>
                    <a:pt x="321233" y="11087"/>
                  </a:lnTo>
                  <a:lnTo>
                    <a:pt x="332308" y="11087"/>
                  </a:lnTo>
                  <a:lnTo>
                    <a:pt x="343382" y="11087"/>
                  </a:lnTo>
                  <a:lnTo>
                    <a:pt x="343382" y="0"/>
                  </a:lnTo>
                  <a:close/>
                </a:path>
                <a:path w="598170" h="33654">
                  <a:moveTo>
                    <a:pt x="387692" y="22161"/>
                  </a:moveTo>
                  <a:lnTo>
                    <a:pt x="376618" y="22161"/>
                  </a:lnTo>
                  <a:lnTo>
                    <a:pt x="376618" y="11087"/>
                  </a:lnTo>
                  <a:lnTo>
                    <a:pt x="365544" y="11087"/>
                  </a:lnTo>
                  <a:lnTo>
                    <a:pt x="354469" y="11087"/>
                  </a:lnTo>
                  <a:lnTo>
                    <a:pt x="343395" y="11087"/>
                  </a:lnTo>
                  <a:lnTo>
                    <a:pt x="343395" y="22161"/>
                  </a:lnTo>
                  <a:lnTo>
                    <a:pt x="343395" y="33235"/>
                  </a:lnTo>
                  <a:lnTo>
                    <a:pt x="354469" y="33235"/>
                  </a:lnTo>
                  <a:lnTo>
                    <a:pt x="354469" y="22174"/>
                  </a:lnTo>
                  <a:lnTo>
                    <a:pt x="365544" y="22174"/>
                  </a:lnTo>
                  <a:lnTo>
                    <a:pt x="365544" y="33235"/>
                  </a:lnTo>
                  <a:lnTo>
                    <a:pt x="376618" y="33235"/>
                  </a:lnTo>
                  <a:lnTo>
                    <a:pt x="387692" y="33235"/>
                  </a:lnTo>
                  <a:lnTo>
                    <a:pt x="387692" y="22161"/>
                  </a:lnTo>
                  <a:close/>
                </a:path>
                <a:path w="598170" h="33654">
                  <a:moveTo>
                    <a:pt x="398767" y="0"/>
                  </a:moveTo>
                  <a:lnTo>
                    <a:pt x="387692" y="0"/>
                  </a:lnTo>
                  <a:lnTo>
                    <a:pt x="376618" y="0"/>
                  </a:lnTo>
                  <a:lnTo>
                    <a:pt x="376618" y="11087"/>
                  </a:lnTo>
                  <a:lnTo>
                    <a:pt x="387692" y="11087"/>
                  </a:lnTo>
                  <a:lnTo>
                    <a:pt x="398767" y="11087"/>
                  </a:lnTo>
                  <a:lnTo>
                    <a:pt x="398767" y="0"/>
                  </a:lnTo>
                  <a:close/>
                </a:path>
                <a:path w="598170" h="33654">
                  <a:moveTo>
                    <a:pt x="409854" y="22161"/>
                  </a:moveTo>
                  <a:lnTo>
                    <a:pt x="398780" y="22161"/>
                  </a:lnTo>
                  <a:lnTo>
                    <a:pt x="398780" y="33235"/>
                  </a:lnTo>
                  <a:lnTo>
                    <a:pt x="409854" y="33235"/>
                  </a:lnTo>
                  <a:lnTo>
                    <a:pt x="409854" y="22161"/>
                  </a:lnTo>
                  <a:close/>
                </a:path>
                <a:path w="598170" h="33654">
                  <a:moveTo>
                    <a:pt x="432003" y="11087"/>
                  </a:moveTo>
                  <a:lnTo>
                    <a:pt x="420928" y="11087"/>
                  </a:lnTo>
                  <a:lnTo>
                    <a:pt x="420928" y="22174"/>
                  </a:lnTo>
                  <a:lnTo>
                    <a:pt x="432003" y="22174"/>
                  </a:lnTo>
                  <a:lnTo>
                    <a:pt x="432003" y="11087"/>
                  </a:lnTo>
                  <a:close/>
                </a:path>
                <a:path w="598170" h="33654">
                  <a:moveTo>
                    <a:pt x="454152" y="22161"/>
                  </a:moveTo>
                  <a:lnTo>
                    <a:pt x="443077" y="22161"/>
                  </a:lnTo>
                  <a:lnTo>
                    <a:pt x="443077" y="33235"/>
                  </a:lnTo>
                  <a:lnTo>
                    <a:pt x="454152" y="33235"/>
                  </a:lnTo>
                  <a:lnTo>
                    <a:pt x="454152" y="22161"/>
                  </a:lnTo>
                  <a:close/>
                </a:path>
                <a:path w="598170" h="33654">
                  <a:moveTo>
                    <a:pt x="454152" y="0"/>
                  </a:moveTo>
                  <a:lnTo>
                    <a:pt x="443077" y="0"/>
                  </a:lnTo>
                  <a:lnTo>
                    <a:pt x="443077" y="11087"/>
                  </a:lnTo>
                  <a:lnTo>
                    <a:pt x="454152" y="11087"/>
                  </a:lnTo>
                  <a:lnTo>
                    <a:pt x="454152" y="0"/>
                  </a:lnTo>
                  <a:close/>
                </a:path>
                <a:path w="598170" h="33654">
                  <a:moveTo>
                    <a:pt x="509536" y="0"/>
                  </a:moveTo>
                  <a:lnTo>
                    <a:pt x="498462" y="0"/>
                  </a:lnTo>
                  <a:lnTo>
                    <a:pt x="487387" y="0"/>
                  </a:lnTo>
                  <a:lnTo>
                    <a:pt x="487387" y="11087"/>
                  </a:lnTo>
                  <a:lnTo>
                    <a:pt x="476313" y="11087"/>
                  </a:lnTo>
                  <a:lnTo>
                    <a:pt x="476313" y="0"/>
                  </a:lnTo>
                  <a:lnTo>
                    <a:pt x="465239" y="0"/>
                  </a:lnTo>
                  <a:lnTo>
                    <a:pt x="454164" y="0"/>
                  </a:lnTo>
                  <a:lnTo>
                    <a:pt x="454164" y="11087"/>
                  </a:lnTo>
                  <a:lnTo>
                    <a:pt x="465239" y="11087"/>
                  </a:lnTo>
                  <a:lnTo>
                    <a:pt x="465239" y="22161"/>
                  </a:lnTo>
                  <a:lnTo>
                    <a:pt x="454164" y="22161"/>
                  </a:lnTo>
                  <a:lnTo>
                    <a:pt x="454164" y="33235"/>
                  </a:lnTo>
                  <a:lnTo>
                    <a:pt x="465239" y="33235"/>
                  </a:lnTo>
                  <a:lnTo>
                    <a:pt x="465239" y="22174"/>
                  </a:lnTo>
                  <a:lnTo>
                    <a:pt x="476313" y="22174"/>
                  </a:lnTo>
                  <a:lnTo>
                    <a:pt x="476313" y="33235"/>
                  </a:lnTo>
                  <a:lnTo>
                    <a:pt x="487387" y="33235"/>
                  </a:lnTo>
                  <a:lnTo>
                    <a:pt x="498462" y="33235"/>
                  </a:lnTo>
                  <a:lnTo>
                    <a:pt x="509536" y="33235"/>
                  </a:lnTo>
                  <a:lnTo>
                    <a:pt x="509536" y="22161"/>
                  </a:lnTo>
                  <a:lnTo>
                    <a:pt x="498462" y="22161"/>
                  </a:lnTo>
                  <a:lnTo>
                    <a:pt x="498462" y="11087"/>
                  </a:lnTo>
                  <a:lnTo>
                    <a:pt x="509536" y="11087"/>
                  </a:lnTo>
                  <a:lnTo>
                    <a:pt x="509536" y="0"/>
                  </a:lnTo>
                  <a:close/>
                </a:path>
                <a:path w="598170" h="33654">
                  <a:moveTo>
                    <a:pt x="564921" y="22161"/>
                  </a:moveTo>
                  <a:lnTo>
                    <a:pt x="553847" y="22161"/>
                  </a:lnTo>
                  <a:lnTo>
                    <a:pt x="553847" y="11087"/>
                  </a:lnTo>
                  <a:lnTo>
                    <a:pt x="542772" y="11087"/>
                  </a:lnTo>
                  <a:lnTo>
                    <a:pt x="542772" y="0"/>
                  </a:lnTo>
                  <a:lnTo>
                    <a:pt x="531698" y="0"/>
                  </a:lnTo>
                  <a:lnTo>
                    <a:pt x="531698" y="11087"/>
                  </a:lnTo>
                  <a:lnTo>
                    <a:pt x="531698" y="22161"/>
                  </a:lnTo>
                  <a:lnTo>
                    <a:pt x="520623" y="22161"/>
                  </a:lnTo>
                  <a:lnTo>
                    <a:pt x="520623" y="11087"/>
                  </a:lnTo>
                  <a:lnTo>
                    <a:pt x="520623" y="0"/>
                  </a:lnTo>
                  <a:lnTo>
                    <a:pt x="509549" y="0"/>
                  </a:lnTo>
                  <a:lnTo>
                    <a:pt x="509549" y="11087"/>
                  </a:lnTo>
                  <a:lnTo>
                    <a:pt x="509549" y="22161"/>
                  </a:lnTo>
                  <a:lnTo>
                    <a:pt x="509549" y="33235"/>
                  </a:lnTo>
                  <a:lnTo>
                    <a:pt x="520623" y="33235"/>
                  </a:lnTo>
                  <a:lnTo>
                    <a:pt x="531698" y="33235"/>
                  </a:lnTo>
                  <a:lnTo>
                    <a:pt x="531698" y="22174"/>
                  </a:lnTo>
                  <a:lnTo>
                    <a:pt x="542772" y="22174"/>
                  </a:lnTo>
                  <a:lnTo>
                    <a:pt x="542772" y="33235"/>
                  </a:lnTo>
                  <a:lnTo>
                    <a:pt x="553847" y="33235"/>
                  </a:lnTo>
                  <a:lnTo>
                    <a:pt x="564921" y="33235"/>
                  </a:lnTo>
                  <a:lnTo>
                    <a:pt x="564921" y="22161"/>
                  </a:lnTo>
                  <a:close/>
                </a:path>
                <a:path w="598170" h="33654">
                  <a:moveTo>
                    <a:pt x="564921" y="0"/>
                  </a:moveTo>
                  <a:lnTo>
                    <a:pt x="553847" y="0"/>
                  </a:lnTo>
                  <a:lnTo>
                    <a:pt x="553847" y="11087"/>
                  </a:lnTo>
                  <a:lnTo>
                    <a:pt x="564921" y="11087"/>
                  </a:lnTo>
                  <a:lnTo>
                    <a:pt x="564921" y="0"/>
                  </a:lnTo>
                  <a:close/>
                </a:path>
                <a:path w="598170" h="33654">
                  <a:moveTo>
                    <a:pt x="576008" y="0"/>
                  </a:moveTo>
                  <a:lnTo>
                    <a:pt x="564934" y="0"/>
                  </a:lnTo>
                  <a:lnTo>
                    <a:pt x="564934" y="11087"/>
                  </a:lnTo>
                  <a:lnTo>
                    <a:pt x="576008" y="11087"/>
                  </a:lnTo>
                  <a:lnTo>
                    <a:pt x="576008" y="0"/>
                  </a:lnTo>
                  <a:close/>
                </a:path>
                <a:path w="598170" h="33654">
                  <a:moveTo>
                    <a:pt x="598157" y="11087"/>
                  </a:moveTo>
                  <a:lnTo>
                    <a:pt x="587082" y="11087"/>
                  </a:lnTo>
                  <a:lnTo>
                    <a:pt x="587082" y="22174"/>
                  </a:lnTo>
                  <a:lnTo>
                    <a:pt x="598157" y="22174"/>
                  </a:lnTo>
                  <a:lnTo>
                    <a:pt x="598157" y="1108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91935" y="4898923"/>
              <a:ext cx="631825" cy="44450"/>
            </a:xfrm>
            <a:custGeom>
              <a:avLst/>
              <a:gdLst/>
              <a:ahLst/>
              <a:cxnLst/>
              <a:rect l="l" t="t" r="r" b="b"/>
              <a:pathLst>
                <a:path w="631825" h="44450">
                  <a:moveTo>
                    <a:pt x="22148" y="33223"/>
                  </a:moveTo>
                  <a:lnTo>
                    <a:pt x="11074" y="33223"/>
                  </a:lnTo>
                  <a:lnTo>
                    <a:pt x="11074" y="44310"/>
                  </a:lnTo>
                  <a:lnTo>
                    <a:pt x="22148" y="44310"/>
                  </a:lnTo>
                  <a:lnTo>
                    <a:pt x="22148" y="33223"/>
                  </a:lnTo>
                  <a:close/>
                </a:path>
                <a:path w="631825" h="44450">
                  <a:moveTo>
                    <a:pt x="33223" y="11074"/>
                  </a:moveTo>
                  <a:lnTo>
                    <a:pt x="22148" y="11074"/>
                  </a:lnTo>
                  <a:lnTo>
                    <a:pt x="11074" y="11074"/>
                  </a:lnTo>
                  <a:lnTo>
                    <a:pt x="0" y="11074"/>
                  </a:lnTo>
                  <a:lnTo>
                    <a:pt x="0" y="22161"/>
                  </a:lnTo>
                  <a:lnTo>
                    <a:pt x="11074" y="22161"/>
                  </a:lnTo>
                  <a:lnTo>
                    <a:pt x="22148" y="22161"/>
                  </a:lnTo>
                  <a:lnTo>
                    <a:pt x="33223" y="22161"/>
                  </a:lnTo>
                  <a:lnTo>
                    <a:pt x="33223" y="11074"/>
                  </a:lnTo>
                  <a:close/>
                </a:path>
                <a:path w="631825" h="44450">
                  <a:moveTo>
                    <a:pt x="44297" y="33223"/>
                  </a:moveTo>
                  <a:lnTo>
                    <a:pt x="33223" y="33223"/>
                  </a:lnTo>
                  <a:lnTo>
                    <a:pt x="33223" y="44310"/>
                  </a:lnTo>
                  <a:lnTo>
                    <a:pt x="44297" y="44310"/>
                  </a:lnTo>
                  <a:lnTo>
                    <a:pt x="44297" y="33223"/>
                  </a:lnTo>
                  <a:close/>
                </a:path>
                <a:path w="631825" h="44450">
                  <a:moveTo>
                    <a:pt x="55384" y="33223"/>
                  </a:moveTo>
                  <a:lnTo>
                    <a:pt x="44310" y="33223"/>
                  </a:lnTo>
                  <a:lnTo>
                    <a:pt x="44310" y="44310"/>
                  </a:lnTo>
                  <a:lnTo>
                    <a:pt x="55384" y="44310"/>
                  </a:lnTo>
                  <a:lnTo>
                    <a:pt x="55384" y="33223"/>
                  </a:lnTo>
                  <a:close/>
                </a:path>
                <a:path w="631825" h="44450">
                  <a:moveTo>
                    <a:pt x="77533" y="22148"/>
                  </a:moveTo>
                  <a:lnTo>
                    <a:pt x="66459" y="22148"/>
                  </a:lnTo>
                  <a:lnTo>
                    <a:pt x="66459" y="11074"/>
                  </a:lnTo>
                  <a:lnTo>
                    <a:pt x="55384" y="11074"/>
                  </a:lnTo>
                  <a:lnTo>
                    <a:pt x="55384" y="22148"/>
                  </a:lnTo>
                  <a:lnTo>
                    <a:pt x="55384" y="33223"/>
                  </a:lnTo>
                  <a:lnTo>
                    <a:pt x="66459" y="33223"/>
                  </a:lnTo>
                  <a:lnTo>
                    <a:pt x="77533" y="33223"/>
                  </a:lnTo>
                  <a:lnTo>
                    <a:pt x="77533" y="22148"/>
                  </a:lnTo>
                  <a:close/>
                </a:path>
                <a:path w="631825" h="44450">
                  <a:moveTo>
                    <a:pt x="88607" y="33223"/>
                  </a:moveTo>
                  <a:lnTo>
                    <a:pt x="77533" y="33223"/>
                  </a:lnTo>
                  <a:lnTo>
                    <a:pt x="77533" y="44310"/>
                  </a:lnTo>
                  <a:lnTo>
                    <a:pt x="88607" y="44310"/>
                  </a:lnTo>
                  <a:lnTo>
                    <a:pt x="88607" y="33223"/>
                  </a:lnTo>
                  <a:close/>
                </a:path>
                <a:path w="631825" h="44450">
                  <a:moveTo>
                    <a:pt x="155054" y="22148"/>
                  </a:moveTo>
                  <a:lnTo>
                    <a:pt x="143992" y="22148"/>
                  </a:lnTo>
                  <a:lnTo>
                    <a:pt x="132918" y="22148"/>
                  </a:lnTo>
                  <a:lnTo>
                    <a:pt x="132918" y="11074"/>
                  </a:lnTo>
                  <a:lnTo>
                    <a:pt x="121843" y="11074"/>
                  </a:lnTo>
                  <a:lnTo>
                    <a:pt x="110769" y="11074"/>
                  </a:lnTo>
                  <a:lnTo>
                    <a:pt x="110769" y="22148"/>
                  </a:lnTo>
                  <a:lnTo>
                    <a:pt x="110769" y="33223"/>
                  </a:lnTo>
                  <a:lnTo>
                    <a:pt x="99695" y="33223"/>
                  </a:lnTo>
                  <a:lnTo>
                    <a:pt x="99695" y="44310"/>
                  </a:lnTo>
                  <a:lnTo>
                    <a:pt x="110769" y="44310"/>
                  </a:lnTo>
                  <a:lnTo>
                    <a:pt x="121843" y="44310"/>
                  </a:lnTo>
                  <a:lnTo>
                    <a:pt x="132918" y="44310"/>
                  </a:lnTo>
                  <a:lnTo>
                    <a:pt x="143992" y="44310"/>
                  </a:lnTo>
                  <a:lnTo>
                    <a:pt x="143992" y="33223"/>
                  </a:lnTo>
                  <a:lnTo>
                    <a:pt x="155054" y="33223"/>
                  </a:lnTo>
                  <a:lnTo>
                    <a:pt x="155054" y="22148"/>
                  </a:lnTo>
                  <a:close/>
                </a:path>
                <a:path w="631825" h="44450">
                  <a:moveTo>
                    <a:pt x="166154" y="22148"/>
                  </a:moveTo>
                  <a:lnTo>
                    <a:pt x="155079" y="22148"/>
                  </a:lnTo>
                  <a:lnTo>
                    <a:pt x="155079" y="33223"/>
                  </a:lnTo>
                  <a:lnTo>
                    <a:pt x="166154" y="33223"/>
                  </a:lnTo>
                  <a:lnTo>
                    <a:pt x="166154" y="22148"/>
                  </a:lnTo>
                  <a:close/>
                </a:path>
                <a:path w="631825" h="44450">
                  <a:moveTo>
                    <a:pt x="210451" y="11074"/>
                  </a:moveTo>
                  <a:lnTo>
                    <a:pt x="199377" y="11074"/>
                  </a:lnTo>
                  <a:lnTo>
                    <a:pt x="199377" y="22148"/>
                  </a:lnTo>
                  <a:lnTo>
                    <a:pt x="188302" y="22148"/>
                  </a:lnTo>
                  <a:lnTo>
                    <a:pt x="188302" y="33223"/>
                  </a:lnTo>
                  <a:lnTo>
                    <a:pt x="199377" y="33223"/>
                  </a:lnTo>
                  <a:lnTo>
                    <a:pt x="199377" y="22161"/>
                  </a:lnTo>
                  <a:lnTo>
                    <a:pt x="210451" y="22161"/>
                  </a:lnTo>
                  <a:lnTo>
                    <a:pt x="210451" y="11074"/>
                  </a:lnTo>
                  <a:close/>
                </a:path>
                <a:path w="631825" h="44450">
                  <a:moveTo>
                    <a:pt x="265836" y="11074"/>
                  </a:moveTo>
                  <a:lnTo>
                    <a:pt x="254762" y="11074"/>
                  </a:lnTo>
                  <a:lnTo>
                    <a:pt x="254762" y="22148"/>
                  </a:lnTo>
                  <a:lnTo>
                    <a:pt x="243687" y="22148"/>
                  </a:lnTo>
                  <a:lnTo>
                    <a:pt x="232613" y="22148"/>
                  </a:lnTo>
                  <a:lnTo>
                    <a:pt x="232613" y="11074"/>
                  </a:lnTo>
                  <a:lnTo>
                    <a:pt x="221538" y="11074"/>
                  </a:lnTo>
                  <a:lnTo>
                    <a:pt x="221538" y="22148"/>
                  </a:lnTo>
                  <a:lnTo>
                    <a:pt x="221538" y="33223"/>
                  </a:lnTo>
                  <a:lnTo>
                    <a:pt x="221538" y="44310"/>
                  </a:lnTo>
                  <a:lnTo>
                    <a:pt x="232613" y="44310"/>
                  </a:lnTo>
                  <a:lnTo>
                    <a:pt x="232613" y="33223"/>
                  </a:lnTo>
                  <a:lnTo>
                    <a:pt x="243687" y="33223"/>
                  </a:lnTo>
                  <a:lnTo>
                    <a:pt x="254762" y="33223"/>
                  </a:lnTo>
                  <a:lnTo>
                    <a:pt x="254762" y="44310"/>
                  </a:lnTo>
                  <a:lnTo>
                    <a:pt x="265836" y="44310"/>
                  </a:lnTo>
                  <a:lnTo>
                    <a:pt x="265836" y="33223"/>
                  </a:lnTo>
                  <a:lnTo>
                    <a:pt x="265836" y="22161"/>
                  </a:lnTo>
                  <a:lnTo>
                    <a:pt x="265836" y="11074"/>
                  </a:lnTo>
                  <a:close/>
                </a:path>
                <a:path w="631825" h="44450">
                  <a:moveTo>
                    <a:pt x="321221" y="11074"/>
                  </a:moveTo>
                  <a:lnTo>
                    <a:pt x="310146" y="11074"/>
                  </a:lnTo>
                  <a:lnTo>
                    <a:pt x="310146" y="22148"/>
                  </a:lnTo>
                  <a:lnTo>
                    <a:pt x="299072" y="22148"/>
                  </a:lnTo>
                  <a:lnTo>
                    <a:pt x="299072" y="11074"/>
                  </a:lnTo>
                  <a:lnTo>
                    <a:pt x="287997" y="11074"/>
                  </a:lnTo>
                  <a:lnTo>
                    <a:pt x="276923" y="11074"/>
                  </a:lnTo>
                  <a:lnTo>
                    <a:pt x="276923" y="22148"/>
                  </a:lnTo>
                  <a:lnTo>
                    <a:pt x="265849" y="22148"/>
                  </a:lnTo>
                  <a:lnTo>
                    <a:pt x="265849" y="33223"/>
                  </a:lnTo>
                  <a:lnTo>
                    <a:pt x="265849" y="44310"/>
                  </a:lnTo>
                  <a:lnTo>
                    <a:pt x="276923" y="44310"/>
                  </a:lnTo>
                  <a:lnTo>
                    <a:pt x="287997" y="44310"/>
                  </a:lnTo>
                  <a:lnTo>
                    <a:pt x="287997" y="33223"/>
                  </a:lnTo>
                  <a:lnTo>
                    <a:pt x="276923" y="33223"/>
                  </a:lnTo>
                  <a:lnTo>
                    <a:pt x="276923" y="22161"/>
                  </a:lnTo>
                  <a:lnTo>
                    <a:pt x="287997" y="22161"/>
                  </a:lnTo>
                  <a:lnTo>
                    <a:pt x="287997" y="33223"/>
                  </a:lnTo>
                  <a:lnTo>
                    <a:pt x="299072" y="33223"/>
                  </a:lnTo>
                  <a:lnTo>
                    <a:pt x="310146" y="33223"/>
                  </a:lnTo>
                  <a:lnTo>
                    <a:pt x="310146" y="44310"/>
                  </a:lnTo>
                  <a:lnTo>
                    <a:pt x="321221" y="44310"/>
                  </a:lnTo>
                  <a:lnTo>
                    <a:pt x="321221" y="33223"/>
                  </a:lnTo>
                  <a:lnTo>
                    <a:pt x="321221" y="22161"/>
                  </a:lnTo>
                  <a:lnTo>
                    <a:pt x="321221" y="11074"/>
                  </a:lnTo>
                  <a:close/>
                </a:path>
                <a:path w="631825" h="44450">
                  <a:moveTo>
                    <a:pt x="332308" y="33223"/>
                  </a:moveTo>
                  <a:lnTo>
                    <a:pt x="321233" y="33223"/>
                  </a:lnTo>
                  <a:lnTo>
                    <a:pt x="321233" y="44310"/>
                  </a:lnTo>
                  <a:lnTo>
                    <a:pt x="332308" y="44310"/>
                  </a:lnTo>
                  <a:lnTo>
                    <a:pt x="332308" y="33223"/>
                  </a:lnTo>
                  <a:close/>
                </a:path>
                <a:path w="631825" h="44450">
                  <a:moveTo>
                    <a:pt x="354457" y="11074"/>
                  </a:moveTo>
                  <a:lnTo>
                    <a:pt x="343382" y="11074"/>
                  </a:lnTo>
                  <a:lnTo>
                    <a:pt x="332308" y="11074"/>
                  </a:lnTo>
                  <a:lnTo>
                    <a:pt x="332308" y="22148"/>
                  </a:lnTo>
                  <a:lnTo>
                    <a:pt x="332308" y="33223"/>
                  </a:lnTo>
                  <a:lnTo>
                    <a:pt x="343382" y="33223"/>
                  </a:lnTo>
                  <a:lnTo>
                    <a:pt x="343382" y="22161"/>
                  </a:lnTo>
                  <a:lnTo>
                    <a:pt x="354457" y="22161"/>
                  </a:lnTo>
                  <a:lnTo>
                    <a:pt x="354457" y="11074"/>
                  </a:lnTo>
                  <a:close/>
                </a:path>
                <a:path w="631825" h="44450">
                  <a:moveTo>
                    <a:pt x="376605" y="11074"/>
                  </a:moveTo>
                  <a:lnTo>
                    <a:pt x="365531" y="11074"/>
                  </a:lnTo>
                  <a:lnTo>
                    <a:pt x="365531" y="22148"/>
                  </a:lnTo>
                  <a:lnTo>
                    <a:pt x="365531" y="33223"/>
                  </a:lnTo>
                  <a:lnTo>
                    <a:pt x="376605" y="33223"/>
                  </a:lnTo>
                  <a:lnTo>
                    <a:pt x="376605" y="22161"/>
                  </a:lnTo>
                  <a:lnTo>
                    <a:pt x="376605" y="11074"/>
                  </a:lnTo>
                  <a:close/>
                </a:path>
                <a:path w="631825" h="44450">
                  <a:moveTo>
                    <a:pt x="431990" y="11074"/>
                  </a:moveTo>
                  <a:lnTo>
                    <a:pt x="420916" y="11074"/>
                  </a:lnTo>
                  <a:lnTo>
                    <a:pt x="409841" y="11074"/>
                  </a:lnTo>
                  <a:lnTo>
                    <a:pt x="398767" y="11074"/>
                  </a:lnTo>
                  <a:lnTo>
                    <a:pt x="398767" y="22148"/>
                  </a:lnTo>
                  <a:lnTo>
                    <a:pt x="387692" y="22148"/>
                  </a:lnTo>
                  <a:lnTo>
                    <a:pt x="387692" y="11074"/>
                  </a:lnTo>
                  <a:lnTo>
                    <a:pt x="376618" y="11074"/>
                  </a:lnTo>
                  <a:lnTo>
                    <a:pt x="376618" y="22148"/>
                  </a:lnTo>
                  <a:lnTo>
                    <a:pt x="376618" y="33223"/>
                  </a:lnTo>
                  <a:lnTo>
                    <a:pt x="387692" y="33223"/>
                  </a:lnTo>
                  <a:lnTo>
                    <a:pt x="398767" y="33223"/>
                  </a:lnTo>
                  <a:lnTo>
                    <a:pt x="398767" y="22161"/>
                  </a:lnTo>
                  <a:lnTo>
                    <a:pt x="409841" y="22161"/>
                  </a:lnTo>
                  <a:lnTo>
                    <a:pt x="420916" y="22161"/>
                  </a:lnTo>
                  <a:lnTo>
                    <a:pt x="431990" y="22161"/>
                  </a:lnTo>
                  <a:lnTo>
                    <a:pt x="431990" y="11074"/>
                  </a:lnTo>
                  <a:close/>
                </a:path>
                <a:path w="631825" h="44450">
                  <a:moveTo>
                    <a:pt x="454152" y="11074"/>
                  </a:moveTo>
                  <a:lnTo>
                    <a:pt x="443077" y="11074"/>
                  </a:lnTo>
                  <a:lnTo>
                    <a:pt x="443077" y="22148"/>
                  </a:lnTo>
                  <a:lnTo>
                    <a:pt x="432003" y="22148"/>
                  </a:lnTo>
                  <a:lnTo>
                    <a:pt x="432003" y="33223"/>
                  </a:lnTo>
                  <a:lnTo>
                    <a:pt x="443077" y="33223"/>
                  </a:lnTo>
                  <a:lnTo>
                    <a:pt x="454152" y="33223"/>
                  </a:lnTo>
                  <a:lnTo>
                    <a:pt x="454152" y="22161"/>
                  </a:lnTo>
                  <a:lnTo>
                    <a:pt x="454152" y="11074"/>
                  </a:lnTo>
                  <a:close/>
                </a:path>
                <a:path w="631825" h="44450">
                  <a:moveTo>
                    <a:pt x="487375" y="11074"/>
                  </a:moveTo>
                  <a:lnTo>
                    <a:pt x="476300" y="11074"/>
                  </a:lnTo>
                  <a:lnTo>
                    <a:pt x="476300" y="22161"/>
                  </a:lnTo>
                  <a:lnTo>
                    <a:pt x="487375" y="22161"/>
                  </a:lnTo>
                  <a:lnTo>
                    <a:pt x="487375" y="11074"/>
                  </a:lnTo>
                  <a:close/>
                </a:path>
                <a:path w="631825" h="44450">
                  <a:moveTo>
                    <a:pt x="542759" y="11074"/>
                  </a:moveTo>
                  <a:lnTo>
                    <a:pt x="531685" y="11074"/>
                  </a:lnTo>
                  <a:lnTo>
                    <a:pt x="520611" y="11074"/>
                  </a:lnTo>
                  <a:lnTo>
                    <a:pt x="520611" y="22148"/>
                  </a:lnTo>
                  <a:lnTo>
                    <a:pt x="520611" y="33223"/>
                  </a:lnTo>
                  <a:lnTo>
                    <a:pt x="531685" y="33223"/>
                  </a:lnTo>
                  <a:lnTo>
                    <a:pt x="542759" y="33223"/>
                  </a:lnTo>
                  <a:lnTo>
                    <a:pt x="542759" y="22161"/>
                  </a:lnTo>
                  <a:lnTo>
                    <a:pt x="542759" y="11074"/>
                  </a:lnTo>
                  <a:close/>
                </a:path>
                <a:path w="631825" h="44450">
                  <a:moveTo>
                    <a:pt x="587070" y="11074"/>
                  </a:moveTo>
                  <a:lnTo>
                    <a:pt x="575995" y="11074"/>
                  </a:lnTo>
                  <a:lnTo>
                    <a:pt x="564921" y="11074"/>
                  </a:lnTo>
                  <a:lnTo>
                    <a:pt x="553847" y="11074"/>
                  </a:lnTo>
                  <a:lnTo>
                    <a:pt x="542772" y="11074"/>
                  </a:lnTo>
                  <a:lnTo>
                    <a:pt x="542772" y="22148"/>
                  </a:lnTo>
                  <a:lnTo>
                    <a:pt x="542772" y="33223"/>
                  </a:lnTo>
                  <a:lnTo>
                    <a:pt x="553847" y="33223"/>
                  </a:lnTo>
                  <a:lnTo>
                    <a:pt x="553847" y="22161"/>
                  </a:lnTo>
                  <a:lnTo>
                    <a:pt x="564921" y="22161"/>
                  </a:lnTo>
                  <a:lnTo>
                    <a:pt x="564921" y="33223"/>
                  </a:lnTo>
                  <a:lnTo>
                    <a:pt x="575995" y="33223"/>
                  </a:lnTo>
                  <a:lnTo>
                    <a:pt x="587070" y="33223"/>
                  </a:lnTo>
                  <a:lnTo>
                    <a:pt x="587070" y="22161"/>
                  </a:lnTo>
                  <a:lnTo>
                    <a:pt x="587070" y="11074"/>
                  </a:lnTo>
                  <a:close/>
                </a:path>
                <a:path w="631825" h="44450">
                  <a:moveTo>
                    <a:pt x="598144" y="0"/>
                  </a:moveTo>
                  <a:lnTo>
                    <a:pt x="587070" y="0"/>
                  </a:lnTo>
                  <a:lnTo>
                    <a:pt x="587070" y="11074"/>
                  </a:lnTo>
                  <a:lnTo>
                    <a:pt x="598144" y="11074"/>
                  </a:lnTo>
                  <a:lnTo>
                    <a:pt x="598144" y="0"/>
                  </a:lnTo>
                  <a:close/>
                </a:path>
                <a:path w="631825" h="44450">
                  <a:moveTo>
                    <a:pt x="631380" y="11074"/>
                  </a:moveTo>
                  <a:lnTo>
                    <a:pt x="620306" y="11074"/>
                  </a:lnTo>
                  <a:lnTo>
                    <a:pt x="609231" y="11074"/>
                  </a:lnTo>
                  <a:lnTo>
                    <a:pt x="609231" y="22161"/>
                  </a:lnTo>
                  <a:lnTo>
                    <a:pt x="620306" y="22161"/>
                  </a:lnTo>
                  <a:lnTo>
                    <a:pt x="631380" y="22161"/>
                  </a:lnTo>
                  <a:lnTo>
                    <a:pt x="631380" y="1107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91935" y="4932146"/>
              <a:ext cx="631825" cy="44450"/>
            </a:xfrm>
            <a:custGeom>
              <a:avLst/>
              <a:gdLst/>
              <a:ahLst/>
              <a:cxnLst/>
              <a:rect l="l" t="t" r="r" b="b"/>
              <a:pathLst>
                <a:path w="631825" h="44450">
                  <a:moveTo>
                    <a:pt x="44297" y="11087"/>
                  </a:moveTo>
                  <a:lnTo>
                    <a:pt x="33223" y="11087"/>
                  </a:lnTo>
                  <a:lnTo>
                    <a:pt x="22148" y="11087"/>
                  </a:lnTo>
                  <a:lnTo>
                    <a:pt x="22148" y="22161"/>
                  </a:lnTo>
                  <a:lnTo>
                    <a:pt x="33223" y="22161"/>
                  </a:lnTo>
                  <a:lnTo>
                    <a:pt x="33223" y="33235"/>
                  </a:lnTo>
                  <a:lnTo>
                    <a:pt x="22148" y="33235"/>
                  </a:lnTo>
                  <a:lnTo>
                    <a:pt x="22148" y="22161"/>
                  </a:lnTo>
                  <a:lnTo>
                    <a:pt x="11074" y="22161"/>
                  </a:lnTo>
                  <a:lnTo>
                    <a:pt x="11074" y="33235"/>
                  </a:lnTo>
                  <a:lnTo>
                    <a:pt x="0" y="33235"/>
                  </a:lnTo>
                  <a:lnTo>
                    <a:pt x="0" y="44310"/>
                  </a:lnTo>
                  <a:lnTo>
                    <a:pt x="11074" y="44310"/>
                  </a:lnTo>
                  <a:lnTo>
                    <a:pt x="11074" y="33248"/>
                  </a:lnTo>
                  <a:lnTo>
                    <a:pt x="22148" y="33248"/>
                  </a:lnTo>
                  <a:lnTo>
                    <a:pt x="22148" y="44310"/>
                  </a:lnTo>
                  <a:lnTo>
                    <a:pt x="33223" y="44310"/>
                  </a:lnTo>
                  <a:lnTo>
                    <a:pt x="33223" y="33248"/>
                  </a:lnTo>
                  <a:lnTo>
                    <a:pt x="44297" y="33248"/>
                  </a:lnTo>
                  <a:lnTo>
                    <a:pt x="44297" y="22161"/>
                  </a:lnTo>
                  <a:lnTo>
                    <a:pt x="44297" y="11087"/>
                  </a:lnTo>
                  <a:close/>
                </a:path>
                <a:path w="631825" h="44450">
                  <a:moveTo>
                    <a:pt x="55384" y="22161"/>
                  </a:moveTo>
                  <a:lnTo>
                    <a:pt x="44310" y="22161"/>
                  </a:lnTo>
                  <a:lnTo>
                    <a:pt x="44310" y="33248"/>
                  </a:lnTo>
                  <a:lnTo>
                    <a:pt x="55384" y="33248"/>
                  </a:lnTo>
                  <a:lnTo>
                    <a:pt x="55384" y="22161"/>
                  </a:lnTo>
                  <a:close/>
                </a:path>
                <a:path w="631825" h="44450">
                  <a:moveTo>
                    <a:pt x="77533" y="11087"/>
                  </a:moveTo>
                  <a:lnTo>
                    <a:pt x="66459" y="11087"/>
                  </a:lnTo>
                  <a:lnTo>
                    <a:pt x="66459" y="22161"/>
                  </a:lnTo>
                  <a:lnTo>
                    <a:pt x="77533" y="22161"/>
                  </a:lnTo>
                  <a:lnTo>
                    <a:pt x="77533" y="11087"/>
                  </a:lnTo>
                  <a:close/>
                </a:path>
                <a:path w="631825" h="44450">
                  <a:moveTo>
                    <a:pt x="88607" y="22161"/>
                  </a:moveTo>
                  <a:lnTo>
                    <a:pt x="77533" y="22161"/>
                  </a:lnTo>
                  <a:lnTo>
                    <a:pt x="77533" y="33248"/>
                  </a:lnTo>
                  <a:lnTo>
                    <a:pt x="88607" y="33248"/>
                  </a:lnTo>
                  <a:lnTo>
                    <a:pt x="88607" y="22161"/>
                  </a:lnTo>
                  <a:close/>
                </a:path>
                <a:path w="631825" h="44450">
                  <a:moveTo>
                    <a:pt x="132918" y="11087"/>
                  </a:moveTo>
                  <a:lnTo>
                    <a:pt x="121843" y="11087"/>
                  </a:lnTo>
                  <a:lnTo>
                    <a:pt x="110769" y="11087"/>
                  </a:lnTo>
                  <a:lnTo>
                    <a:pt x="99695" y="11087"/>
                  </a:lnTo>
                  <a:lnTo>
                    <a:pt x="99695" y="22161"/>
                  </a:lnTo>
                  <a:lnTo>
                    <a:pt x="110769" y="22161"/>
                  </a:lnTo>
                  <a:lnTo>
                    <a:pt x="121843" y="22161"/>
                  </a:lnTo>
                  <a:lnTo>
                    <a:pt x="121843" y="33248"/>
                  </a:lnTo>
                  <a:lnTo>
                    <a:pt x="132918" y="33248"/>
                  </a:lnTo>
                  <a:lnTo>
                    <a:pt x="132918" y="22161"/>
                  </a:lnTo>
                  <a:lnTo>
                    <a:pt x="132918" y="11087"/>
                  </a:lnTo>
                  <a:close/>
                </a:path>
                <a:path w="631825" h="44450">
                  <a:moveTo>
                    <a:pt x="155054" y="11087"/>
                  </a:moveTo>
                  <a:lnTo>
                    <a:pt x="143992" y="11087"/>
                  </a:lnTo>
                  <a:lnTo>
                    <a:pt x="143992" y="22161"/>
                  </a:lnTo>
                  <a:lnTo>
                    <a:pt x="155054" y="22161"/>
                  </a:lnTo>
                  <a:lnTo>
                    <a:pt x="155054" y="11087"/>
                  </a:lnTo>
                  <a:close/>
                </a:path>
                <a:path w="631825" h="44450">
                  <a:moveTo>
                    <a:pt x="166154" y="11087"/>
                  </a:moveTo>
                  <a:lnTo>
                    <a:pt x="155079" y="11087"/>
                  </a:lnTo>
                  <a:lnTo>
                    <a:pt x="155079" y="22161"/>
                  </a:lnTo>
                  <a:lnTo>
                    <a:pt x="166154" y="22161"/>
                  </a:lnTo>
                  <a:lnTo>
                    <a:pt x="166154" y="11087"/>
                  </a:lnTo>
                  <a:close/>
                </a:path>
                <a:path w="631825" h="44450">
                  <a:moveTo>
                    <a:pt x="199377" y="22161"/>
                  </a:moveTo>
                  <a:lnTo>
                    <a:pt x="188302" y="22161"/>
                  </a:lnTo>
                  <a:lnTo>
                    <a:pt x="188302" y="11087"/>
                  </a:lnTo>
                  <a:lnTo>
                    <a:pt x="177228" y="11087"/>
                  </a:lnTo>
                  <a:lnTo>
                    <a:pt x="177228" y="22161"/>
                  </a:lnTo>
                  <a:lnTo>
                    <a:pt x="177228" y="33248"/>
                  </a:lnTo>
                  <a:lnTo>
                    <a:pt x="188302" y="33248"/>
                  </a:lnTo>
                  <a:lnTo>
                    <a:pt x="199377" y="33248"/>
                  </a:lnTo>
                  <a:lnTo>
                    <a:pt x="199377" y="22161"/>
                  </a:lnTo>
                  <a:close/>
                </a:path>
                <a:path w="631825" h="44450">
                  <a:moveTo>
                    <a:pt x="210451" y="11087"/>
                  </a:moveTo>
                  <a:lnTo>
                    <a:pt x="199377" y="11087"/>
                  </a:lnTo>
                  <a:lnTo>
                    <a:pt x="199377" y="22161"/>
                  </a:lnTo>
                  <a:lnTo>
                    <a:pt x="210451" y="22161"/>
                  </a:lnTo>
                  <a:lnTo>
                    <a:pt x="210451" y="11087"/>
                  </a:lnTo>
                  <a:close/>
                </a:path>
                <a:path w="631825" h="44450">
                  <a:moveTo>
                    <a:pt x="232613" y="11087"/>
                  </a:moveTo>
                  <a:lnTo>
                    <a:pt x="221538" y="11087"/>
                  </a:lnTo>
                  <a:lnTo>
                    <a:pt x="221538" y="22161"/>
                  </a:lnTo>
                  <a:lnTo>
                    <a:pt x="221538" y="33248"/>
                  </a:lnTo>
                  <a:lnTo>
                    <a:pt x="232613" y="33248"/>
                  </a:lnTo>
                  <a:lnTo>
                    <a:pt x="232613" y="22161"/>
                  </a:lnTo>
                  <a:lnTo>
                    <a:pt x="232613" y="11087"/>
                  </a:lnTo>
                  <a:close/>
                </a:path>
                <a:path w="631825" h="44450">
                  <a:moveTo>
                    <a:pt x="265836" y="11087"/>
                  </a:moveTo>
                  <a:lnTo>
                    <a:pt x="254762" y="11087"/>
                  </a:lnTo>
                  <a:lnTo>
                    <a:pt x="254762" y="22161"/>
                  </a:lnTo>
                  <a:lnTo>
                    <a:pt x="254762" y="33248"/>
                  </a:lnTo>
                  <a:lnTo>
                    <a:pt x="265836" y="33248"/>
                  </a:lnTo>
                  <a:lnTo>
                    <a:pt x="265836" y="22161"/>
                  </a:lnTo>
                  <a:lnTo>
                    <a:pt x="265836" y="11087"/>
                  </a:lnTo>
                  <a:close/>
                </a:path>
                <a:path w="631825" h="44450">
                  <a:moveTo>
                    <a:pt x="276923" y="22161"/>
                  </a:moveTo>
                  <a:lnTo>
                    <a:pt x="265849" y="22161"/>
                  </a:lnTo>
                  <a:lnTo>
                    <a:pt x="265849" y="33248"/>
                  </a:lnTo>
                  <a:lnTo>
                    <a:pt x="276923" y="33248"/>
                  </a:lnTo>
                  <a:lnTo>
                    <a:pt x="276923" y="22161"/>
                  </a:lnTo>
                  <a:close/>
                </a:path>
                <a:path w="631825" h="44450">
                  <a:moveTo>
                    <a:pt x="310146" y="11087"/>
                  </a:moveTo>
                  <a:lnTo>
                    <a:pt x="299072" y="11087"/>
                  </a:lnTo>
                  <a:lnTo>
                    <a:pt x="287997" y="11087"/>
                  </a:lnTo>
                  <a:lnTo>
                    <a:pt x="276923" y="11087"/>
                  </a:lnTo>
                  <a:lnTo>
                    <a:pt x="276923" y="22161"/>
                  </a:lnTo>
                  <a:lnTo>
                    <a:pt x="287997" y="22161"/>
                  </a:lnTo>
                  <a:lnTo>
                    <a:pt x="299072" y="22161"/>
                  </a:lnTo>
                  <a:lnTo>
                    <a:pt x="299072" y="33248"/>
                  </a:lnTo>
                  <a:lnTo>
                    <a:pt x="310146" y="33248"/>
                  </a:lnTo>
                  <a:lnTo>
                    <a:pt x="310146" y="22161"/>
                  </a:lnTo>
                  <a:lnTo>
                    <a:pt x="310146" y="11087"/>
                  </a:lnTo>
                  <a:close/>
                </a:path>
                <a:path w="631825" h="44450">
                  <a:moveTo>
                    <a:pt x="343382" y="22161"/>
                  </a:moveTo>
                  <a:lnTo>
                    <a:pt x="332308" y="22161"/>
                  </a:lnTo>
                  <a:lnTo>
                    <a:pt x="332308" y="11087"/>
                  </a:lnTo>
                  <a:lnTo>
                    <a:pt x="332308" y="0"/>
                  </a:lnTo>
                  <a:lnTo>
                    <a:pt x="321233" y="0"/>
                  </a:lnTo>
                  <a:lnTo>
                    <a:pt x="321233" y="11087"/>
                  </a:lnTo>
                  <a:lnTo>
                    <a:pt x="321233" y="22161"/>
                  </a:lnTo>
                  <a:lnTo>
                    <a:pt x="321233" y="33248"/>
                  </a:lnTo>
                  <a:lnTo>
                    <a:pt x="332308" y="33248"/>
                  </a:lnTo>
                  <a:lnTo>
                    <a:pt x="343382" y="33248"/>
                  </a:lnTo>
                  <a:lnTo>
                    <a:pt x="343382" y="22161"/>
                  </a:lnTo>
                  <a:close/>
                </a:path>
                <a:path w="631825" h="44450">
                  <a:moveTo>
                    <a:pt x="376605" y="11087"/>
                  </a:moveTo>
                  <a:lnTo>
                    <a:pt x="365531" y="11087"/>
                  </a:lnTo>
                  <a:lnTo>
                    <a:pt x="365531" y="0"/>
                  </a:lnTo>
                  <a:lnTo>
                    <a:pt x="354457" y="0"/>
                  </a:lnTo>
                  <a:lnTo>
                    <a:pt x="343382" y="0"/>
                  </a:lnTo>
                  <a:lnTo>
                    <a:pt x="343382" y="11087"/>
                  </a:lnTo>
                  <a:lnTo>
                    <a:pt x="354457" y="11087"/>
                  </a:lnTo>
                  <a:lnTo>
                    <a:pt x="354457" y="22161"/>
                  </a:lnTo>
                  <a:lnTo>
                    <a:pt x="354457" y="33248"/>
                  </a:lnTo>
                  <a:lnTo>
                    <a:pt x="365531" y="33248"/>
                  </a:lnTo>
                  <a:lnTo>
                    <a:pt x="365531" y="22161"/>
                  </a:lnTo>
                  <a:lnTo>
                    <a:pt x="376605" y="22161"/>
                  </a:lnTo>
                  <a:lnTo>
                    <a:pt x="376605" y="11087"/>
                  </a:lnTo>
                  <a:close/>
                </a:path>
                <a:path w="631825" h="44450">
                  <a:moveTo>
                    <a:pt x="409841" y="0"/>
                  </a:moveTo>
                  <a:lnTo>
                    <a:pt x="398767" y="0"/>
                  </a:lnTo>
                  <a:lnTo>
                    <a:pt x="387692" y="0"/>
                  </a:lnTo>
                  <a:lnTo>
                    <a:pt x="387692" y="11087"/>
                  </a:lnTo>
                  <a:lnTo>
                    <a:pt x="398767" y="11087"/>
                  </a:lnTo>
                  <a:lnTo>
                    <a:pt x="409841" y="11087"/>
                  </a:lnTo>
                  <a:lnTo>
                    <a:pt x="409841" y="0"/>
                  </a:lnTo>
                  <a:close/>
                </a:path>
                <a:path w="631825" h="44450">
                  <a:moveTo>
                    <a:pt x="420916" y="22161"/>
                  </a:moveTo>
                  <a:lnTo>
                    <a:pt x="409841" y="22161"/>
                  </a:lnTo>
                  <a:lnTo>
                    <a:pt x="398767" y="22161"/>
                  </a:lnTo>
                  <a:lnTo>
                    <a:pt x="398767" y="33248"/>
                  </a:lnTo>
                  <a:lnTo>
                    <a:pt x="409841" y="33248"/>
                  </a:lnTo>
                  <a:lnTo>
                    <a:pt x="420916" y="33248"/>
                  </a:lnTo>
                  <a:lnTo>
                    <a:pt x="420916" y="22161"/>
                  </a:lnTo>
                  <a:close/>
                </a:path>
                <a:path w="631825" h="44450">
                  <a:moveTo>
                    <a:pt x="443077" y="22161"/>
                  </a:moveTo>
                  <a:lnTo>
                    <a:pt x="432003" y="22161"/>
                  </a:lnTo>
                  <a:lnTo>
                    <a:pt x="432003" y="33248"/>
                  </a:lnTo>
                  <a:lnTo>
                    <a:pt x="443077" y="33248"/>
                  </a:lnTo>
                  <a:lnTo>
                    <a:pt x="443077" y="22161"/>
                  </a:lnTo>
                  <a:close/>
                </a:path>
                <a:path w="631825" h="44450">
                  <a:moveTo>
                    <a:pt x="487375" y="0"/>
                  </a:moveTo>
                  <a:lnTo>
                    <a:pt x="476300" y="0"/>
                  </a:lnTo>
                  <a:lnTo>
                    <a:pt x="465226" y="0"/>
                  </a:lnTo>
                  <a:lnTo>
                    <a:pt x="454152" y="0"/>
                  </a:lnTo>
                  <a:lnTo>
                    <a:pt x="454152" y="11087"/>
                  </a:lnTo>
                  <a:lnTo>
                    <a:pt x="443077" y="11087"/>
                  </a:lnTo>
                  <a:lnTo>
                    <a:pt x="443077" y="22161"/>
                  </a:lnTo>
                  <a:lnTo>
                    <a:pt x="454152" y="22161"/>
                  </a:lnTo>
                  <a:lnTo>
                    <a:pt x="454152" y="33248"/>
                  </a:lnTo>
                  <a:lnTo>
                    <a:pt x="465226" y="33248"/>
                  </a:lnTo>
                  <a:lnTo>
                    <a:pt x="465226" y="22161"/>
                  </a:lnTo>
                  <a:lnTo>
                    <a:pt x="476300" y="22161"/>
                  </a:lnTo>
                  <a:lnTo>
                    <a:pt x="487375" y="22161"/>
                  </a:lnTo>
                  <a:lnTo>
                    <a:pt x="487375" y="11087"/>
                  </a:lnTo>
                  <a:lnTo>
                    <a:pt x="487375" y="0"/>
                  </a:lnTo>
                  <a:close/>
                </a:path>
                <a:path w="631825" h="44450">
                  <a:moveTo>
                    <a:pt x="542759" y="0"/>
                  </a:moveTo>
                  <a:lnTo>
                    <a:pt x="531685" y="0"/>
                  </a:lnTo>
                  <a:lnTo>
                    <a:pt x="520611" y="0"/>
                  </a:lnTo>
                  <a:lnTo>
                    <a:pt x="520611" y="11087"/>
                  </a:lnTo>
                  <a:lnTo>
                    <a:pt x="531685" y="11087"/>
                  </a:lnTo>
                  <a:lnTo>
                    <a:pt x="531685" y="22161"/>
                  </a:lnTo>
                  <a:lnTo>
                    <a:pt x="520611" y="22161"/>
                  </a:lnTo>
                  <a:lnTo>
                    <a:pt x="520611" y="11087"/>
                  </a:lnTo>
                  <a:lnTo>
                    <a:pt x="509536" y="11087"/>
                  </a:lnTo>
                  <a:lnTo>
                    <a:pt x="509536" y="22161"/>
                  </a:lnTo>
                  <a:lnTo>
                    <a:pt x="498462" y="22161"/>
                  </a:lnTo>
                  <a:lnTo>
                    <a:pt x="498462" y="11087"/>
                  </a:lnTo>
                  <a:lnTo>
                    <a:pt x="487387" y="11087"/>
                  </a:lnTo>
                  <a:lnTo>
                    <a:pt x="487387" y="22161"/>
                  </a:lnTo>
                  <a:lnTo>
                    <a:pt x="487387" y="33248"/>
                  </a:lnTo>
                  <a:lnTo>
                    <a:pt x="498462" y="33248"/>
                  </a:lnTo>
                  <a:lnTo>
                    <a:pt x="509536" y="33248"/>
                  </a:lnTo>
                  <a:lnTo>
                    <a:pt x="520611" y="33248"/>
                  </a:lnTo>
                  <a:lnTo>
                    <a:pt x="531685" y="33248"/>
                  </a:lnTo>
                  <a:lnTo>
                    <a:pt x="542759" y="33248"/>
                  </a:lnTo>
                  <a:lnTo>
                    <a:pt x="542759" y="22161"/>
                  </a:lnTo>
                  <a:lnTo>
                    <a:pt x="542759" y="11087"/>
                  </a:lnTo>
                  <a:lnTo>
                    <a:pt x="542759" y="0"/>
                  </a:lnTo>
                  <a:close/>
                </a:path>
                <a:path w="631825" h="44450">
                  <a:moveTo>
                    <a:pt x="553847" y="0"/>
                  </a:moveTo>
                  <a:lnTo>
                    <a:pt x="542772" y="0"/>
                  </a:lnTo>
                  <a:lnTo>
                    <a:pt x="542772" y="11087"/>
                  </a:lnTo>
                  <a:lnTo>
                    <a:pt x="553847" y="11087"/>
                  </a:lnTo>
                  <a:lnTo>
                    <a:pt x="553847" y="0"/>
                  </a:lnTo>
                  <a:close/>
                </a:path>
                <a:path w="631825" h="44450">
                  <a:moveTo>
                    <a:pt x="575995" y="22161"/>
                  </a:moveTo>
                  <a:lnTo>
                    <a:pt x="564921" y="22161"/>
                  </a:lnTo>
                  <a:lnTo>
                    <a:pt x="553847" y="22161"/>
                  </a:lnTo>
                  <a:lnTo>
                    <a:pt x="542772" y="22161"/>
                  </a:lnTo>
                  <a:lnTo>
                    <a:pt x="542772" y="33248"/>
                  </a:lnTo>
                  <a:lnTo>
                    <a:pt x="553847" y="33248"/>
                  </a:lnTo>
                  <a:lnTo>
                    <a:pt x="564921" y="33248"/>
                  </a:lnTo>
                  <a:lnTo>
                    <a:pt x="575995" y="33248"/>
                  </a:lnTo>
                  <a:lnTo>
                    <a:pt x="575995" y="22161"/>
                  </a:lnTo>
                  <a:close/>
                </a:path>
                <a:path w="631825" h="44450">
                  <a:moveTo>
                    <a:pt x="575995" y="0"/>
                  </a:moveTo>
                  <a:lnTo>
                    <a:pt x="564921" y="0"/>
                  </a:lnTo>
                  <a:lnTo>
                    <a:pt x="564921" y="11087"/>
                  </a:lnTo>
                  <a:lnTo>
                    <a:pt x="575995" y="11087"/>
                  </a:lnTo>
                  <a:lnTo>
                    <a:pt x="575995" y="0"/>
                  </a:lnTo>
                  <a:close/>
                </a:path>
                <a:path w="631825" h="44450">
                  <a:moveTo>
                    <a:pt x="598144" y="11087"/>
                  </a:moveTo>
                  <a:lnTo>
                    <a:pt x="587070" y="11087"/>
                  </a:lnTo>
                  <a:lnTo>
                    <a:pt x="587070" y="22161"/>
                  </a:lnTo>
                  <a:lnTo>
                    <a:pt x="587070" y="33248"/>
                  </a:lnTo>
                  <a:lnTo>
                    <a:pt x="598144" y="33248"/>
                  </a:lnTo>
                  <a:lnTo>
                    <a:pt x="598144" y="22161"/>
                  </a:lnTo>
                  <a:lnTo>
                    <a:pt x="598144" y="11087"/>
                  </a:lnTo>
                  <a:close/>
                </a:path>
                <a:path w="631825" h="44450">
                  <a:moveTo>
                    <a:pt x="631380" y="0"/>
                  </a:moveTo>
                  <a:lnTo>
                    <a:pt x="620306" y="0"/>
                  </a:lnTo>
                  <a:lnTo>
                    <a:pt x="620306" y="11087"/>
                  </a:lnTo>
                  <a:lnTo>
                    <a:pt x="609231" y="11087"/>
                  </a:lnTo>
                  <a:lnTo>
                    <a:pt x="609231" y="22161"/>
                  </a:lnTo>
                  <a:lnTo>
                    <a:pt x="609231" y="33248"/>
                  </a:lnTo>
                  <a:lnTo>
                    <a:pt x="620306" y="33248"/>
                  </a:lnTo>
                  <a:lnTo>
                    <a:pt x="620306" y="22161"/>
                  </a:lnTo>
                  <a:lnTo>
                    <a:pt x="631380" y="22161"/>
                  </a:lnTo>
                  <a:lnTo>
                    <a:pt x="631380" y="11087"/>
                  </a:lnTo>
                  <a:lnTo>
                    <a:pt x="6313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91935" y="4965382"/>
              <a:ext cx="620395" cy="33655"/>
            </a:xfrm>
            <a:custGeom>
              <a:avLst/>
              <a:gdLst/>
              <a:ahLst/>
              <a:cxnLst/>
              <a:rect l="l" t="t" r="r" b="b"/>
              <a:pathLst>
                <a:path w="620395" h="33654">
                  <a:moveTo>
                    <a:pt x="44297" y="22148"/>
                  </a:moveTo>
                  <a:lnTo>
                    <a:pt x="33223" y="22148"/>
                  </a:lnTo>
                  <a:lnTo>
                    <a:pt x="33223" y="11074"/>
                  </a:lnTo>
                  <a:lnTo>
                    <a:pt x="33223" y="0"/>
                  </a:lnTo>
                  <a:lnTo>
                    <a:pt x="22148" y="0"/>
                  </a:lnTo>
                  <a:lnTo>
                    <a:pt x="22148" y="11074"/>
                  </a:lnTo>
                  <a:lnTo>
                    <a:pt x="11074" y="11074"/>
                  </a:lnTo>
                  <a:lnTo>
                    <a:pt x="11074" y="22148"/>
                  </a:lnTo>
                  <a:lnTo>
                    <a:pt x="0" y="22148"/>
                  </a:lnTo>
                  <a:lnTo>
                    <a:pt x="0" y="33223"/>
                  </a:lnTo>
                  <a:lnTo>
                    <a:pt x="11074" y="33223"/>
                  </a:lnTo>
                  <a:lnTo>
                    <a:pt x="22148" y="33223"/>
                  </a:lnTo>
                  <a:lnTo>
                    <a:pt x="22148" y="22161"/>
                  </a:lnTo>
                  <a:lnTo>
                    <a:pt x="33223" y="22161"/>
                  </a:lnTo>
                  <a:lnTo>
                    <a:pt x="33223" y="33223"/>
                  </a:lnTo>
                  <a:lnTo>
                    <a:pt x="44297" y="33223"/>
                  </a:lnTo>
                  <a:lnTo>
                    <a:pt x="44297" y="22148"/>
                  </a:lnTo>
                  <a:close/>
                </a:path>
                <a:path w="620395" h="33654">
                  <a:moveTo>
                    <a:pt x="77533" y="0"/>
                  </a:moveTo>
                  <a:lnTo>
                    <a:pt x="66459" y="0"/>
                  </a:lnTo>
                  <a:lnTo>
                    <a:pt x="55384" y="0"/>
                  </a:lnTo>
                  <a:lnTo>
                    <a:pt x="55384" y="11074"/>
                  </a:lnTo>
                  <a:lnTo>
                    <a:pt x="66459" y="11074"/>
                  </a:lnTo>
                  <a:lnTo>
                    <a:pt x="77533" y="11074"/>
                  </a:lnTo>
                  <a:lnTo>
                    <a:pt x="77533" y="0"/>
                  </a:lnTo>
                  <a:close/>
                </a:path>
                <a:path w="620395" h="33654">
                  <a:moveTo>
                    <a:pt x="99682" y="11074"/>
                  </a:moveTo>
                  <a:lnTo>
                    <a:pt x="88607" y="11074"/>
                  </a:lnTo>
                  <a:lnTo>
                    <a:pt x="77533" y="11074"/>
                  </a:lnTo>
                  <a:lnTo>
                    <a:pt x="77533" y="22148"/>
                  </a:lnTo>
                  <a:lnTo>
                    <a:pt x="66459" y="22148"/>
                  </a:lnTo>
                  <a:lnTo>
                    <a:pt x="55384" y="22148"/>
                  </a:lnTo>
                  <a:lnTo>
                    <a:pt x="55384" y="11074"/>
                  </a:lnTo>
                  <a:lnTo>
                    <a:pt x="44310" y="11074"/>
                  </a:lnTo>
                  <a:lnTo>
                    <a:pt x="44310" y="22148"/>
                  </a:lnTo>
                  <a:lnTo>
                    <a:pt x="44310" y="33223"/>
                  </a:lnTo>
                  <a:lnTo>
                    <a:pt x="55384" y="33223"/>
                  </a:lnTo>
                  <a:lnTo>
                    <a:pt x="66459" y="33223"/>
                  </a:lnTo>
                  <a:lnTo>
                    <a:pt x="77533" y="33223"/>
                  </a:lnTo>
                  <a:lnTo>
                    <a:pt x="88607" y="33223"/>
                  </a:lnTo>
                  <a:lnTo>
                    <a:pt x="99682" y="33223"/>
                  </a:lnTo>
                  <a:lnTo>
                    <a:pt x="99682" y="22161"/>
                  </a:lnTo>
                  <a:lnTo>
                    <a:pt x="99682" y="11074"/>
                  </a:lnTo>
                  <a:close/>
                </a:path>
                <a:path w="620395" h="33654">
                  <a:moveTo>
                    <a:pt x="121843" y="0"/>
                  </a:moveTo>
                  <a:lnTo>
                    <a:pt x="110769" y="0"/>
                  </a:lnTo>
                  <a:lnTo>
                    <a:pt x="99695" y="0"/>
                  </a:lnTo>
                  <a:lnTo>
                    <a:pt x="99695" y="11074"/>
                  </a:lnTo>
                  <a:lnTo>
                    <a:pt x="110769" y="11074"/>
                  </a:lnTo>
                  <a:lnTo>
                    <a:pt x="121843" y="11074"/>
                  </a:lnTo>
                  <a:lnTo>
                    <a:pt x="121843" y="0"/>
                  </a:lnTo>
                  <a:close/>
                </a:path>
                <a:path w="620395" h="33654">
                  <a:moveTo>
                    <a:pt x="155054" y="11074"/>
                  </a:moveTo>
                  <a:lnTo>
                    <a:pt x="143992" y="11074"/>
                  </a:lnTo>
                  <a:lnTo>
                    <a:pt x="143992" y="0"/>
                  </a:lnTo>
                  <a:lnTo>
                    <a:pt x="132918" y="0"/>
                  </a:lnTo>
                  <a:lnTo>
                    <a:pt x="132918" y="11074"/>
                  </a:lnTo>
                  <a:lnTo>
                    <a:pt x="132918" y="22161"/>
                  </a:lnTo>
                  <a:lnTo>
                    <a:pt x="143992" y="22161"/>
                  </a:lnTo>
                  <a:lnTo>
                    <a:pt x="155054" y="22161"/>
                  </a:lnTo>
                  <a:lnTo>
                    <a:pt x="155054" y="11074"/>
                  </a:lnTo>
                  <a:close/>
                </a:path>
                <a:path w="620395" h="33654">
                  <a:moveTo>
                    <a:pt x="177228" y="0"/>
                  </a:moveTo>
                  <a:lnTo>
                    <a:pt x="166154" y="0"/>
                  </a:lnTo>
                  <a:lnTo>
                    <a:pt x="166154" y="11074"/>
                  </a:lnTo>
                  <a:lnTo>
                    <a:pt x="155079" y="11074"/>
                  </a:lnTo>
                  <a:lnTo>
                    <a:pt x="155079" y="22161"/>
                  </a:lnTo>
                  <a:lnTo>
                    <a:pt x="166154" y="22161"/>
                  </a:lnTo>
                  <a:lnTo>
                    <a:pt x="177228" y="22161"/>
                  </a:lnTo>
                  <a:lnTo>
                    <a:pt x="177228" y="11074"/>
                  </a:lnTo>
                  <a:lnTo>
                    <a:pt x="177228" y="0"/>
                  </a:lnTo>
                  <a:close/>
                </a:path>
                <a:path w="620395" h="33654">
                  <a:moveTo>
                    <a:pt x="210451" y="0"/>
                  </a:moveTo>
                  <a:lnTo>
                    <a:pt x="199377" y="0"/>
                  </a:lnTo>
                  <a:lnTo>
                    <a:pt x="199377" y="11074"/>
                  </a:lnTo>
                  <a:lnTo>
                    <a:pt x="199377" y="22148"/>
                  </a:lnTo>
                  <a:lnTo>
                    <a:pt x="188302" y="22148"/>
                  </a:lnTo>
                  <a:lnTo>
                    <a:pt x="188302" y="33223"/>
                  </a:lnTo>
                  <a:lnTo>
                    <a:pt x="199377" y="33223"/>
                  </a:lnTo>
                  <a:lnTo>
                    <a:pt x="210451" y="33223"/>
                  </a:lnTo>
                  <a:lnTo>
                    <a:pt x="210451" y="22161"/>
                  </a:lnTo>
                  <a:lnTo>
                    <a:pt x="210451" y="11074"/>
                  </a:lnTo>
                  <a:lnTo>
                    <a:pt x="210451" y="0"/>
                  </a:lnTo>
                  <a:close/>
                </a:path>
                <a:path w="620395" h="33654">
                  <a:moveTo>
                    <a:pt x="243687" y="0"/>
                  </a:moveTo>
                  <a:lnTo>
                    <a:pt x="232613" y="0"/>
                  </a:lnTo>
                  <a:lnTo>
                    <a:pt x="221538" y="0"/>
                  </a:lnTo>
                  <a:lnTo>
                    <a:pt x="221538" y="11074"/>
                  </a:lnTo>
                  <a:lnTo>
                    <a:pt x="232613" y="11074"/>
                  </a:lnTo>
                  <a:lnTo>
                    <a:pt x="243687" y="11074"/>
                  </a:lnTo>
                  <a:lnTo>
                    <a:pt x="243687" y="0"/>
                  </a:lnTo>
                  <a:close/>
                </a:path>
                <a:path w="620395" h="33654">
                  <a:moveTo>
                    <a:pt x="265836" y="22148"/>
                  </a:moveTo>
                  <a:lnTo>
                    <a:pt x="254762" y="22148"/>
                  </a:lnTo>
                  <a:lnTo>
                    <a:pt x="254762" y="11074"/>
                  </a:lnTo>
                  <a:lnTo>
                    <a:pt x="243687" y="11074"/>
                  </a:lnTo>
                  <a:lnTo>
                    <a:pt x="243687" y="22148"/>
                  </a:lnTo>
                  <a:lnTo>
                    <a:pt x="232613" y="22148"/>
                  </a:lnTo>
                  <a:lnTo>
                    <a:pt x="221538" y="22148"/>
                  </a:lnTo>
                  <a:lnTo>
                    <a:pt x="221538" y="11074"/>
                  </a:lnTo>
                  <a:lnTo>
                    <a:pt x="210464" y="11074"/>
                  </a:lnTo>
                  <a:lnTo>
                    <a:pt x="210464" y="22161"/>
                  </a:lnTo>
                  <a:lnTo>
                    <a:pt x="221538" y="22161"/>
                  </a:lnTo>
                  <a:lnTo>
                    <a:pt x="221538" y="33223"/>
                  </a:lnTo>
                  <a:lnTo>
                    <a:pt x="232613" y="33223"/>
                  </a:lnTo>
                  <a:lnTo>
                    <a:pt x="243687" y="33223"/>
                  </a:lnTo>
                  <a:lnTo>
                    <a:pt x="243687" y="22161"/>
                  </a:lnTo>
                  <a:lnTo>
                    <a:pt x="254762" y="22161"/>
                  </a:lnTo>
                  <a:lnTo>
                    <a:pt x="254762" y="33223"/>
                  </a:lnTo>
                  <a:lnTo>
                    <a:pt x="265836" y="33223"/>
                  </a:lnTo>
                  <a:lnTo>
                    <a:pt x="265836" y="22148"/>
                  </a:lnTo>
                  <a:close/>
                </a:path>
                <a:path w="620395" h="33654">
                  <a:moveTo>
                    <a:pt x="265836" y="0"/>
                  </a:moveTo>
                  <a:lnTo>
                    <a:pt x="254762" y="0"/>
                  </a:lnTo>
                  <a:lnTo>
                    <a:pt x="254762" y="11074"/>
                  </a:lnTo>
                  <a:lnTo>
                    <a:pt x="265836" y="11074"/>
                  </a:lnTo>
                  <a:lnTo>
                    <a:pt x="265836" y="0"/>
                  </a:lnTo>
                  <a:close/>
                </a:path>
                <a:path w="620395" h="33654">
                  <a:moveTo>
                    <a:pt x="321221" y="11074"/>
                  </a:moveTo>
                  <a:lnTo>
                    <a:pt x="310146" y="11074"/>
                  </a:lnTo>
                  <a:lnTo>
                    <a:pt x="310146" y="0"/>
                  </a:lnTo>
                  <a:lnTo>
                    <a:pt x="299072" y="0"/>
                  </a:lnTo>
                  <a:lnTo>
                    <a:pt x="299072" y="11074"/>
                  </a:lnTo>
                  <a:lnTo>
                    <a:pt x="299072" y="22148"/>
                  </a:lnTo>
                  <a:lnTo>
                    <a:pt x="287997" y="22148"/>
                  </a:lnTo>
                  <a:lnTo>
                    <a:pt x="287997" y="11074"/>
                  </a:lnTo>
                  <a:lnTo>
                    <a:pt x="299072" y="11074"/>
                  </a:lnTo>
                  <a:lnTo>
                    <a:pt x="299072" y="0"/>
                  </a:lnTo>
                  <a:lnTo>
                    <a:pt x="287997" y="0"/>
                  </a:lnTo>
                  <a:lnTo>
                    <a:pt x="276923" y="0"/>
                  </a:lnTo>
                  <a:lnTo>
                    <a:pt x="276923" y="11074"/>
                  </a:lnTo>
                  <a:lnTo>
                    <a:pt x="276923" y="22148"/>
                  </a:lnTo>
                  <a:lnTo>
                    <a:pt x="265849" y="22148"/>
                  </a:lnTo>
                  <a:lnTo>
                    <a:pt x="265849" y="33223"/>
                  </a:lnTo>
                  <a:lnTo>
                    <a:pt x="321221" y="33223"/>
                  </a:lnTo>
                  <a:lnTo>
                    <a:pt x="321221" y="22161"/>
                  </a:lnTo>
                  <a:lnTo>
                    <a:pt x="321221" y="11074"/>
                  </a:lnTo>
                  <a:close/>
                </a:path>
                <a:path w="620395" h="33654">
                  <a:moveTo>
                    <a:pt x="332308" y="22148"/>
                  </a:moveTo>
                  <a:lnTo>
                    <a:pt x="321233" y="22148"/>
                  </a:lnTo>
                  <a:lnTo>
                    <a:pt x="321233" y="33223"/>
                  </a:lnTo>
                  <a:lnTo>
                    <a:pt x="332308" y="33223"/>
                  </a:lnTo>
                  <a:lnTo>
                    <a:pt x="332308" y="22148"/>
                  </a:lnTo>
                  <a:close/>
                </a:path>
                <a:path w="620395" h="33654">
                  <a:moveTo>
                    <a:pt x="332308" y="0"/>
                  </a:moveTo>
                  <a:lnTo>
                    <a:pt x="321233" y="0"/>
                  </a:lnTo>
                  <a:lnTo>
                    <a:pt x="321233" y="11074"/>
                  </a:lnTo>
                  <a:lnTo>
                    <a:pt x="332308" y="11074"/>
                  </a:lnTo>
                  <a:lnTo>
                    <a:pt x="332308" y="0"/>
                  </a:lnTo>
                  <a:close/>
                </a:path>
                <a:path w="620395" h="33654">
                  <a:moveTo>
                    <a:pt x="376605" y="11074"/>
                  </a:moveTo>
                  <a:lnTo>
                    <a:pt x="365531" y="11074"/>
                  </a:lnTo>
                  <a:lnTo>
                    <a:pt x="365531" y="22161"/>
                  </a:lnTo>
                  <a:lnTo>
                    <a:pt x="376605" y="22161"/>
                  </a:lnTo>
                  <a:lnTo>
                    <a:pt x="376605" y="11074"/>
                  </a:lnTo>
                  <a:close/>
                </a:path>
                <a:path w="620395" h="33654">
                  <a:moveTo>
                    <a:pt x="431990" y="0"/>
                  </a:moveTo>
                  <a:lnTo>
                    <a:pt x="431990" y="0"/>
                  </a:lnTo>
                  <a:lnTo>
                    <a:pt x="376618" y="0"/>
                  </a:lnTo>
                  <a:lnTo>
                    <a:pt x="376618" y="11074"/>
                  </a:lnTo>
                  <a:lnTo>
                    <a:pt x="387692" y="11074"/>
                  </a:lnTo>
                  <a:lnTo>
                    <a:pt x="398767" y="11074"/>
                  </a:lnTo>
                  <a:lnTo>
                    <a:pt x="409841" y="11074"/>
                  </a:lnTo>
                  <a:lnTo>
                    <a:pt x="409841" y="22161"/>
                  </a:lnTo>
                  <a:lnTo>
                    <a:pt x="420916" y="22161"/>
                  </a:lnTo>
                  <a:lnTo>
                    <a:pt x="431990" y="22161"/>
                  </a:lnTo>
                  <a:lnTo>
                    <a:pt x="431990" y="11074"/>
                  </a:lnTo>
                  <a:lnTo>
                    <a:pt x="431990" y="0"/>
                  </a:lnTo>
                  <a:close/>
                </a:path>
                <a:path w="620395" h="33654">
                  <a:moveTo>
                    <a:pt x="454152" y="11074"/>
                  </a:moveTo>
                  <a:lnTo>
                    <a:pt x="443077" y="11074"/>
                  </a:lnTo>
                  <a:lnTo>
                    <a:pt x="443077" y="0"/>
                  </a:lnTo>
                  <a:lnTo>
                    <a:pt x="432003" y="0"/>
                  </a:lnTo>
                  <a:lnTo>
                    <a:pt x="432003" y="11074"/>
                  </a:lnTo>
                  <a:lnTo>
                    <a:pt x="432003" y="22161"/>
                  </a:lnTo>
                  <a:lnTo>
                    <a:pt x="443077" y="22161"/>
                  </a:lnTo>
                  <a:lnTo>
                    <a:pt x="454152" y="22161"/>
                  </a:lnTo>
                  <a:lnTo>
                    <a:pt x="454152" y="11074"/>
                  </a:lnTo>
                  <a:close/>
                </a:path>
                <a:path w="620395" h="33654">
                  <a:moveTo>
                    <a:pt x="487375" y="0"/>
                  </a:moveTo>
                  <a:lnTo>
                    <a:pt x="476300" y="0"/>
                  </a:lnTo>
                  <a:lnTo>
                    <a:pt x="465226" y="0"/>
                  </a:lnTo>
                  <a:lnTo>
                    <a:pt x="465226" y="11074"/>
                  </a:lnTo>
                  <a:lnTo>
                    <a:pt x="476300" y="11074"/>
                  </a:lnTo>
                  <a:lnTo>
                    <a:pt x="476300" y="22161"/>
                  </a:lnTo>
                  <a:lnTo>
                    <a:pt x="487375" y="22161"/>
                  </a:lnTo>
                  <a:lnTo>
                    <a:pt x="487375" y="11074"/>
                  </a:lnTo>
                  <a:lnTo>
                    <a:pt x="487375" y="0"/>
                  </a:lnTo>
                  <a:close/>
                </a:path>
                <a:path w="620395" h="33654">
                  <a:moveTo>
                    <a:pt x="498462" y="11074"/>
                  </a:moveTo>
                  <a:lnTo>
                    <a:pt x="487387" y="11074"/>
                  </a:lnTo>
                  <a:lnTo>
                    <a:pt x="487387" y="22161"/>
                  </a:lnTo>
                  <a:lnTo>
                    <a:pt x="498462" y="22161"/>
                  </a:lnTo>
                  <a:lnTo>
                    <a:pt x="498462" y="11074"/>
                  </a:lnTo>
                  <a:close/>
                </a:path>
                <a:path w="620395" h="33654">
                  <a:moveTo>
                    <a:pt x="564921" y="11074"/>
                  </a:moveTo>
                  <a:lnTo>
                    <a:pt x="553847" y="11074"/>
                  </a:lnTo>
                  <a:lnTo>
                    <a:pt x="553847" y="0"/>
                  </a:lnTo>
                  <a:lnTo>
                    <a:pt x="542772" y="0"/>
                  </a:lnTo>
                  <a:lnTo>
                    <a:pt x="542772" y="11074"/>
                  </a:lnTo>
                  <a:lnTo>
                    <a:pt x="542772" y="22161"/>
                  </a:lnTo>
                  <a:lnTo>
                    <a:pt x="553847" y="22161"/>
                  </a:lnTo>
                  <a:lnTo>
                    <a:pt x="564921" y="22161"/>
                  </a:lnTo>
                  <a:lnTo>
                    <a:pt x="564921" y="11074"/>
                  </a:lnTo>
                  <a:close/>
                </a:path>
                <a:path w="620395" h="33654">
                  <a:moveTo>
                    <a:pt x="575995" y="0"/>
                  </a:moveTo>
                  <a:lnTo>
                    <a:pt x="564921" y="0"/>
                  </a:lnTo>
                  <a:lnTo>
                    <a:pt x="564921" y="11074"/>
                  </a:lnTo>
                  <a:lnTo>
                    <a:pt x="575995" y="11074"/>
                  </a:lnTo>
                  <a:lnTo>
                    <a:pt x="575995" y="0"/>
                  </a:lnTo>
                  <a:close/>
                </a:path>
                <a:path w="620395" h="33654">
                  <a:moveTo>
                    <a:pt x="587070" y="11074"/>
                  </a:moveTo>
                  <a:lnTo>
                    <a:pt x="575995" y="11074"/>
                  </a:lnTo>
                  <a:lnTo>
                    <a:pt x="575995" y="22161"/>
                  </a:lnTo>
                  <a:lnTo>
                    <a:pt x="587070" y="22161"/>
                  </a:lnTo>
                  <a:lnTo>
                    <a:pt x="587070" y="11074"/>
                  </a:lnTo>
                  <a:close/>
                </a:path>
                <a:path w="620395" h="33654">
                  <a:moveTo>
                    <a:pt x="598144" y="0"/>
                  </a:moveTo>
                  <a:lnTo>
                    <a:pt x="587070" y="0"/>
                  </a:lnTo>
                  <a:lnTo>
                    <a:pt x="587070" y="11074"/>
                  </a:lnTo>
                  <a:lnTo>
                    <a:pt x="598144" y="11074"/>
                  </a:lnTo>
                  <a:lnTo>
                    <a:pt x="598144" y="0"/>
                  </a:lnTo>
                  <a:close/>
                </a:path>
                <a:path w="620395" h="33654">
                  <a:moveTo>
                    <a:pt x="620306" y="11074"/>
                  </a:moveTo>
                  <a:lnTo>
                    <a:pt x="609231" y="11074"/>
                  </a:lnTo>
                  <a:lnTo>
                    <a:pt x="609231" y="22161"/>
                  </a:lnTo>
                  <a:lnTo>
                    <a:pt x="620306" y="22161"/>
                  </a:lnTo>
                  <a:lnTo>
                    <a:pt x="620306" y="1107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91935" y="4987531"/>
              <a:ext cx="620395" cy="33655"/>
            </a:xfrm>
            <a:custGeom>
              <a:avLst/>
              <a:gdLst/>
              <a:ahLst/>
              <a:cxnLst/>
              <a:rect l="l" t="t" r="r" b="b"/>
              <a:pathLst>
                <a:path w="620395" h="33654">
                  <a:moveTo>
                    <a:pt x="33223" y="11087"/>
                  </a:moveTo>
                  <a:lnTo>
                    <a:pt x="22148" y="11087"/>
                  </a:lnTo>
                  <a:lnTo>
                    <a:pt x="11074" y="11087"/>
                  </a:lnTo>
                  <a:lnTo>
                    <a:pt x="0" y="11087"/>
                  </a:lnTo>
                  <a:lnTo>
                    <a:pt x="0" y="22161"/>
                  </a:lnTo>
                  <a:lnTo>
                    <a:pt x="0" y="33235"/>
                  </a:lnTo>
                  <a:lnTo>
                    <a:pt x="11074" y="33235"/>
                  </a:lnTo>
                  <a:lnTo>
                    <a:pt x="11074" y="22174"/>
                  </a:lnTo>
                  <a:lnTo>
                    <a:pt x="22148" y="22174"/>
                  </a:lnTo>
                  <a:lnTo>
                    <a:pt x="33223" y="22174"/>
                  </a:lnTo>
                  <a:lnTo>
                    <a:pt x="33223" y="11087"/>
                  </a:lnTo>
                  <a:close/>
                </a:path>
                <a:path w="620395" h="33654">
                  <a:moveTo>
                    <a:pt x="55384" y="11087"/>
                  </a:moveTo>
                  <a:lnTo>
                    <a:pt x="44310" y="11087"/>
                  </a:lnTo>
                  <a:lnTo>
                    <a:pt x="44310" y="22161"/>
                  </a:lnTo>
                  <a:lnTo>
                    <a:pt x="44310" y="33235"/>
                  </a:lnTo>
                  <a:lnTo>
                    <a:pt x="55384" y="33235"/>
                  </a:lnTo>
                  <a:lnTo>
                    <a:pt x="55384" y="22174"/>
                  </a:lnTo>
                  <a:lnTo>
                    <a:pt x="55384" y="11087"/>
                  </a:lnTo>
                  <a:close/>
                </a:path>
                <a:path w="620395" h="33654">
                  <a:moveTo>
                    <a:pt x="77533" y="22161"/>
                  </a:moveTo>
                  <a:lnTo>
                    <a:pt x="66459" y="22161"/>
                  </a:lnTo>
                  <a:lnTo>
                    <a:pt x="66459" y="33235"/>
                  </a:lnTo>
                  <a:lnTo>
                    <a:pt x="77533" y="33235"/>
                  </a:lnTo>
                  <a:lnTo>
                    <a:pt x="77533" y="22161"/>
                  </a:lnTo>
                  <a:close/>
                </a:path>
                <a:path w="620395" h="33654">
                  <a:moveTo>
                    <a:pt x="99682" y="11087"/>
                  </a:moveTo>
                  <a:lnTo>
                    <a:pt x="88607" y="11087"/>
                  </a:lnTo>
                  <a:lnTo>
                    <a:pt x="88607" y="22161"/>
                  </a:lnTo>
                  <a:lnTo>
                    <a:pt x="88607" y="33235"/>
                  </a:lnTo>
                  <a:lnTo>
                    <a:pt x="99682" y="33235"/>
                  </a:lnTo>
                  <a:lnTo>
                    <a:pt x="99682" y="22174"/>
                  </a:lnTo>
                  <a:lnTo>
                    <a:pt x="99682" y="11087"/>
                  </a:lnTo>
                  <a:close/>
                </a:path>
                <a:path w="620395" h="33654">
                  <a:moveTo>
                    <a:pt x="110769" y="11087"/>
                  </a:moveTo>
                  <a:lnTo>
                    <a:pt x="99695" y="11087"/>
                  </a:lnTo>
                  <a:lnTo>
                    <a:pt x="99695" y="22174"/>
                  </a:lnTo>
                  <a:lnTo>
                    <a:pt x="110769" y="22174"/>
                  </a:lnTo>
                  <a:lnTo>
                    <a:pt x="110769" y="11087"/>
                  </a:lnTo>
                  <a:close/>
                </a:path>
                <a:path w="620395" h="33654">
                  <a:moveTo>
                    <a:pt x="155054" y="11087"/>
                  </a:moveTo>
                  <a:lnTo>
                    <a:pt x="143992" y="11087"/>
                  </a:lnTo>
                  <a:lnTo>
                    <a:pt x="143992" y="22161"/>
                  </a:lnTo>
                  <a:lnTo>
                    <a:pt x="132918" y="22161"/>
                  </a:lnTo>
                  <a:lnTo>
                    <a:pt x="121843" y="22161"/>
                  </a:lnTo>
                  <a:lnTo>
                    <a:pt x="121843" y="33235"/>
                  </a:lnTo>
                  <a:lnTo>
                    <a:pt x="132918" y="33235"/>
                  </a:lnTo>
                  <a:lnTo>
                    <a:pt x="143992" y="33235"/>
                  </a:lnTo>
                  <a:lnTo>
                    <a:pt x="143992" y="22174"/>
                  </a:lnTo>
                  <a:lnTo>
                    <a:pt x="155054" y="22174"/>
                  </a:lnTo>
                  <a:lnTo>
                    <a:pt x="155054" y="11087"/>
                  </a:lnTo>
                  <a:close/>
                </a:path>
                <a:path w="620395" h="33654">
                  <a:moveTo>
                    <a:pt x="210451" y="11087"/>
                  </a:moveTo>
                  <a:lnTo>
                    <a:pt x="210451" y="11087"/>
                  </a:lnTo>
                  <a:lnTo>
                    <a:pt x="155079" y="11087"/>
                  </a:lnTo>
                  <a:lnTo>
                    <a:pt x="155079" y="22161"/>
                  </a:lnTo>
                  <a:lnTo>
                    <a:pt x="155079" y="33235"/>
                  </a:lnTo>
                  <a:lnTo>
                    <a:pt x="166154" y="33235"/>
                  </a:lnTo>
                  <a:lnTo>
                    <a:pt x="177228" y="33235"/>
                  </a:lnTo>
                  <a:lnTo>
                    <a:pt x="177228" y="22174"/>
                  </a:lnTo>
                  <a:lnTo>
                    <a:pt x="188302" y="22174"/>
                  </a:lnTo>
                  <a:lnTo>
                    <a:pt x="188302" y="33235"/>
                  </a:lnTo>
                  <a:lnTo>
                    <a:pt x="199377" y="33235"/>
                  </a:lnTo>
                  <a:lnTo>
                    <a:pt x="210451" y="33235"/>
                  </a:lnTo>
                  <a:lnTo>
                    <a:pt x="210451" y="22174"/>
                  </a:lnTo>
                  <a:lnTo>
                    <a:pt x="210451" y="11087"/>
                  </a:lnTo>
                  <a:close/>
                </a:path>
                <a:path w="620395" h="33654">
                  <a:moveTo>
                    <a:pt x="265836" y="11087"/>
                  </a:moveTo>
                  <a:lnTo>
                    <a:pt x="254762" y="11087"/>
                  </a:lnTo>
                  <a:lnTo>
                    <a:pt x="243687" y="11087"/>
                  </a:lnTo>
                  <a:lnTo>
                    <a:pt x="232613" y="11087"/>
                  </a:lnTo>
                  <a:lnTo>
                    <a:pt x="232613" y="22161"/>
                  </a:lnTo>
                  <a:lnTo>
                    <a:pt x="221538" y="22161"/>
                  </a:lnTo>
                  <a:lnTo>
                    <a:pt x="210464" y="22161"/>
                  </a:lnTo>
                  <a:lnTo>
                    <a:pt x="210464" y="33235"/>
                  </a:lnTo>
                  <a:lnTo>
                    <a:pt x="221538" y="33235"/>
                  </a:lnTo>
                  <a:lnTo>
                    <a:pt x="232613" y="33235"/>
                  </a:lnTo>
                  <a:lnTo>
                    <a:pt x="232613" y="22174"/>
                  </a:lnTo>
                  <a:lnTo>
                    <a:pt x="243687" y="22174"/>
                  </a:lnTo>
                  <a:lnTo>
                    <a:pt x="254762" y="22174"/>
                  </a:lnTo>
                  <a:lnTo>
                    <a:pt x="265836" y="22174"/>
                  </a:lnTo>
                  <a:lnTo>
                    <a:pt x="265836" y="11087"/>
                  </a:lnTo>
                  <a:close/>
                </a:path>
                <a:path w="620395" h="33654">
                  <a:moveTo>
                    <a:pt x="299072" y="11087"/>
                  </a:moveTo>
                  <a:lnTo>
                    <a:pt x="287997" y="11087"/>
                  </a:lnTo>
                  <a:lnTo>
                    <a:pt x="276923" y="11087"/>
                  </a:lnTo>
                  <a:lnTo>
                    <a:pt x="276923" y="22174"/>
                  </a:lnTo>
                  <a:lnTo>
                    <a:pt x="287997" y="22174"/>
                  </a:lnTo>
                  <a:lnTo>
                    <a:pt x="299072" y="22174"/>
                  </a:lnTo>
                  <a:lnTo>
                    <a:pt x="299072" y="11087"/>
                  </a:lnTo>
                  <a:close/>
                </a:path>
                <a:path w="620395" h="33654">
                  <a:moveTo>
                    <a:pt x="343382" y="11087"/>
                  </a:moveTo>
                  <a:lnTo>
                    <a:pt x="332308" y="11087"/>
                  </a:lnTo>
                  <a:lnTo>
                    <a:pt x="332308" y="22174"/>
                  </a:lnTo>
                  <a:lnTo>
                    <a:pt x="343382" y="22174"/>
                  </a:lnTo>
                  <a:lnTo>
                    <a:pt x="343382" y="11087"/>
                  </a:lnTo>
                  <a:close/>
                </a:path>
                <a:path w="620395" h="33654">
                  <a:moveTo>
                    <a:pt x="354457" y="0"/>
                  </a:moveTo>
                  <a:lnTo>
                    <a:pt x="343382" y="0"/>
                  </a:lnTo>
                  <a:lnTo>
                    <a:pt x="332308" y="0"/>
                  </a:lnTo>
                  <a:lnTo>
                    <a:pt x="321233" y="0"/>
                  </a:lnTo>
                  <a:lnTo>
                    <a:pt x="321233" y="11074"/>
                  </a:lnTo>
                  <a:lnTo>
                    <a:pt x="332308" y="11074"/>
                  </a:lnTo>
                  <a:lnTo>
                    <a:pt x="343382" y="11074"/>
                  </a:lnTo>
                  <a:lnTo>
                    <a:pt x="354457" y="11074"/>
                  </a:lnTo>
                  <a:lnTo>
                    <a:pt x="354457" y="0"/>
                  </a:lnTo>
                  <a:close/>
                </a:path>
                <a:path w="620395" h="33654">
                  <a:moveTo>
                    <a:pt x="376605" y="11087"/>
                  </a:moveTo>
                  <a:lnTo>
                    <a:pt x="365531" y="11087"/>
                  </a:lnTo>
                  <a:lnTo>
                    <a:pt x="354457" y="11087"/>
                  </a:lnTo>
                  <a:lnTo>
                    <a:pt x="354457" y="22174"/>
                  </a:lnTo>
                  <a:lnTo>
                    <a:pt x="365531" y="22174"/>
                  </a:lnTo>
                  <a:lnTo>
                    <a:pt x="376605" y="22174"/>
                  </a:lnTo>
                  <a:lnTo>
                    <a:pt x="376605" y="11087"/>
                  </a:lnTo>
                  <a:close/>
                </a:path>
                <a:path w="620395" h="33654">
                  <a:moveTo>
                    <a:pt x="387692" y="0"/>
                  </a:moveTo>
                  <a:lnTo>
                    <a:pt x="376618" y="0"/>
                  </a:lnTo>
                  <a:lnTo>
                    <a:pt x="376618" y="11074"/>
                  </a:lnTo>
                  <a:lnTo>
                    <a:pt x="387692" y="11074"/>
                  </a:lnTo>
                  <a:lnTo>
                    <a:pt x="387692" y="0"/>
                  </a:lnTo>
                  <a:close/>
                </a:path>
                <a:path w="620395" h="33654">
                  <a:moveTo>
                    <a:pt x="398767" y="11087"/>
                  </a:moveTo>
                  <a:lnTo>
                    <a:pt x="387692" y="11087"/>
                  </a:lnTo>
                  <a:lnTo>
                    <a:pt x="387692" y="22174"/>
                  </a:lnTo>
                  <a:lnTo>
                    <a:pt x="398767" y="22174"/>
                  </a:lnTo>
                  <a:lnTo>
                    <a:pt x="398767" y="11087"/>
                  </a:lnTo>
                  <a:close/>
                </a:path>
                <a:path w="620395" h="33654">
                  <a:moveTo>
                    <a:pt x="420916" y="11087"/>
                  </a:moveTo>
                  <a:lnTo>
                    <a:pt x="409841" y="11087"/>
                  </a:lnTo>
                  <a:lnTo>
                    <a:pt x="409841" y="22174"/>
                  </a:lnTo>
                  <a:lnTo>
                    <a:pt x="420916" y="22174"/>
                  </a:lnTo>
                  <a:lnTo>
                    <a:pt x="420916" y="11087"/>
                  </a:lnTo>
                  <a:close/>
                </a:path>
                <a:path w="620395" h="33654">
                  <a:moveTo>
                    <a:pt x="431990" y="0"/>
                  </a:moveTo>
                  <a:lnTo>
                    <a:pt x="420916" y="0"/>
                  </a:lnTo>
                  <a:lnTo>
                    <a:pt x="409841" y="0"/>
                  </a:lnTo>
                  <a:lnTo>
                    <a:pt x="398767" y="0"/>
                  </a:lnTo>
                  <a:lnTo>
                    <a:pt x="398767" y="11074"/>
                  </a:lnTo>
                  <a:lnTo>
                    <a:pt x="409841" y="11074"/>
                  </a:lnTo>
                  <a:lnTo>
                    <a:pt x="420916" y="11074"/>
                  </a:lnTo>
                  <a:lnTo>
                    <a:pt x="431990" y="11074"/>
                  </a:lnTo>
                  <a:lnTo>
                    <a:pt x="431990" y="0"/>
                  </a:lnTo>
                  <a:close/>
                </a:path>
                <a:path w="620395" h="33654">
                  <a:moveTo>
                    <a:pt x="454152" y="11087"/>
                  </a:moveTo>
                  <a:lnTo>
                    <a:pt x="443077" y="11087"/>
                  </a:lnTo>
                  <a:lnTo>
                    <a:pt x="443077" y="22174"/>
                  </a:lnTo>
                  <a:lnTo>
                    <a:pt x="454152" y="22174"/>
                  </a:lnTo>
                  <a:lnTo>
                    <a:pt x="454152" y="11087"/>
                  </a:lnTo>
                  <a:close/>
                </a:path>
                <a:path w="620395" h="33654">
                  <a:moveTo>
                    <a:pt x="476300" y="0"/>
                  </a:moveTo>
                  <a:lnTo>
                    <a:pt x="465226" y="0"/>
                  </a:lnTo>
                  <a:lnTo>
                    <a:pt x="465226" y="11074"/>
                  </a:lnTo>
                  <a:lnTo>
                    <a:pt x="476300" y="11074"/>
                  </a:lnTo>
                  <a:lnTo>
                    <a:pt x="476300" y="0"/>
                  </a:lnTo>
                  <a:close/>
                </a:path>
                <a:path w="620395" h="33654">
                  <a:moveTo>
                    <a:pt x="487375" y="11087"/>
                  </a:moveTo>
                  <a:lnTo>
                    <a:pt x="476300" y="11087"/>
                  </a:lnTo>
                  <a:lnTo>
                    <a:pt x="465226" y="11087"/>
                  </a:lnTo>
                  <a:lnTo>
                    <a:pt x="465226" y="22174"/>
                  </a:lnTo>
                  <a:lnTo>
                    <a:pt x="476300" y="22174"/>
                  </a:lnTo>
                  <a:lnTo>
                    <a:pt x="487375" y="22174"/>
                  </a:lnTo>
                  <a:lnTo>
                    <a:pt x="487375" y="11087"/>
                  </a:lnTo>
                  <a:close/>
                </a:path>
                <a:path w="620395" h="33654">
                  <a:moveTo>
                    <a:pt x="498462" y="11087"/>
                  </a:moveTo>
                  <a:lnTo>
                    <a:pt x="487387" y="11087"/>
                  </a:lnTo>
                  <a:lnTo>
                    <a:pt x="487387" y="22174"/>
                  </a:lnTo>
                  <a:lnTo>
                    <a:pt x="498462" y="22174"/>
                  </a:lnTo>
                  <a:lnTo>
                    <a:pt x="498462" y="11087"/>
                  </a:lnTo>
                  <a:close/>
                </a:path>
                <a:path w="620395" h="33654">
                  <a:moveTo>
                    <a:pt x="542759" y="11087"/>
                  </a:moveTo>
                  <a:lnTo>
                    <a:pt x="531685" y="11087"/>
                  </a:lnTo>
                  <a:lnTo>
                    <a:pt x="520611" y="11087"/>
                  </a:lnTo>
                  <a:lnTo>
                    <a:pt x="520611" y="22174"/>
                  </a:lnTo>
                  <a:lnTo>
                    <a:pt x="531685" y="22174"/>
                  </a:lnTo>
                  <a:lnTo>
                    <a:pt x="542759" y="22174"/>
                  </a:lnTo>
                  <a:lnTo>
                    <a:pt x="542759" y="11087"/>
                  </a:lnTo>
                  <a:close/>
                </a:path>
                <a:path w="620395" h="33654">
                  <a:moveTo>
                    <a:pt x="542759" y="0"/>
                  </a:moveTo>
                  <a:lnTo>
                    <a:pt x="531685" y="0"/>
                  </a:lnTo>
                  <a:lnTo>
                    <a:pt x="531685" y="11074"/>
                  </a:lnTo>
                  <a:lnTo>
                    <a:pt x="542759" y="11074"/>
                  </a:lnTo>
                  <a:lnTo>
                    <a:pt x="542759" y="0"/>
                  </a:lnTo>
                  <a:close/>
                </a:path>
                <a:path w="620395" h="33654">
                  <a:moveTo>
                    <a:pt x="598144" y="11087"/>
                  </a:moveTo>
                  <a:lnTo>
                    <a:pt x="587070" y="11087"/>
                  </a:lnTo>
                  <a:lnTo>
                    <a:pt x="575995" y="11087"/>
                  </a:lnTo>
                  <a:lnTo>
                    <a:pt x="575995" y="22174"/>
                  </a:lnTo>
                  <a:lnTo>
                    <a:pt x="587070" y="22174"/>
                  </a:lnTo>
                  <a:lnTo>
                    <a:pt x="598144" y="22174"/>
                  </a:lnTo>
                  <a:lnTo>
                    <a:pt x="598144" y="11087"/>
                  </a:lnTo>
                  <a:close/>
                </a:path>
                <a:path w="620395" h="33654">
                  <a:moveTo>
                    <a:pt x="598144" y="0"/>
                  </a:moveTo>
                  <a:lnTo>
                    <a:pt x="598144" y="0"/>
                  </a:lnTo>
                  <a:lnTo>
                    <a:pt x="542772" y="0"/>
                  </a:lnTo>
                  <a:lnTo>
                    <a:pt x="542772" y="11074"/>
                  </a:lnTo>
                  <a:lnTo>
                    <a:pt x="598144" y="11074"/>
                  </a:lnTo>
                  <a:lnTo>
                    <a:pt x="598144" y="0"/>
                  </a:lnTo>
                  <a:close/>
                </a:path>
                <a:path w="620395" h="33654">
                  <a:moveTo>
                    <a:pt x="620306" y="11087"/>
                  </a:moveTo>
                  <a:lnTo>
                    <a:pt x="609231" y="11087"/>
                  </a:lnTo>
                  <a:lnTo>
                    <a:pt x="598157" y="11087"/>
                  </a:lnTo>
                  <a:lnTo>
                    <a:pt x="598157" y="22174"/>
                  </a:lnTo>
                  <a:lnTo>
                    <a:pt x="609231" y="22174"/>
                  </a:lnTo>
                  <a:lnTo>
                    <a:pt x="620306" y="22174"/>
                  </a:lnTo>
                  <a:lnTo>
                    <a:pt x="620306" y="1108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357784" y="5015230"/>
              <a:ext cx="121920" cy="0"/>
            </a:xfrm>
            <a:custGeom>
              <a:avLst/>
              <a:gdLst/>
              <a:ahLst/>
              <a:cxnLst/>
              <a:rect l="l" t="t" r="r" b="b"/>
              <a:pathLst>
                <a:path w="121920">
                  <a:moveTo>
                    <a:pt x="0" y="0"/>
                  </a:moveTo>
                  <a:lnTo>
                    <a:pt x="121843" y="0"/>
                  </a:lnTo>
                </a:path>
              </a:pathLst>
            </a:custGeom>
            <a:ln w="11074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91935" y="5009692"/>
              <a:ext cx="631825" cy="33655"/>
            </a:xfrm>
            <a:custGeom>
              <a:avLst/>
              <a:gdLst/>
              <a:ahLst/>
              <a:cxnLst/>
              <a:rect l="l" t="t" r="r" b="b"/>
              <a:pathLst>
                <a:path w="631825" h="33654">
                  <a:moveTo>
                    <a:pt x="33223" y="11074"/>
                  </a:moveTo>
                  <a:lnTo>
                    <a:pt x="22148" y="11074"/>
                  </a:lnTo>
                  <a:lnTo>
                    <a:pt x="11074" y="11074"/>
                  </a:lnTo>
                  <a:lnTo>
                    <a:pt x="11074" y="22148"/>
                  </a:lnTo>
                  <a:lnTo>
                    <a:pt x="0" y="22148"/>
                  </a:lnTo>
                  <a:lnTo>
                    <a:pt x="0" y="33223"/>
                  </a:lnTo>
                  <a:lnTo>
                    <a:pt x="11074" y="33223"/>
                  </a:lnTo>
                  <a:lnTo>
                    <a:pt x="22148" y="33223"/>
                  </a:lnTo>
                  <a:lnTo>
                    <a:pt x="22148" y="22161"/>
                  </a:lnTo>
                  <a:lnTo>
                    <a:pt x="33223" y="22161"/>
                  </a:lnTo>
                  <a:lnTo>
                    <a:pt x="33223" y="11074"/>
                  </a:lnTo>
                  <a:close/>
                </a:path>
                <a:path w="631825" h="33654">
                  <a:moveTo>
                    <a:pt x="99682" y="11074"/>
                  </a:moveTo>
                  <a:lnTo>
                    <a:pt x="88607" y="11074"/>
                  </a:lnTo>
                  <a:lnTo>
                    <a:pt x="88607" y="22148"/>
                  </a:lnTo>
                  <a:lnTo>
                    <a:pt x="77533" y="22148"/>
                  </a:lnTo>
                  <a:lnTo>
                    <a:pt x="66459" y="22148"/>
                  </a:lnTo>
                  <a:lnTo>
                    <a:pt x="55384" y="22148"/>
                  </a:lnTo>
                  <a:lnTo>
                    <a:pt x="55384" y="11074"/>
                  </a:lnTo>
                  <a:lnTo>
                    <a:pt x="44310" y="11074"/>
                  </a:lnTo>
                  <a:lnTo>
                    <a:pt x="44310" y="22148"/>
                  </a:lnTo>
                  <a:lnTo>
                    <a:pt x="44310" y="33223"/>
                  </a:lnTo>
                  <a:lnTo>
                    <a:pt x="55384" y="33223"/>
                  </a:lnTo>
                  <a:lnTo>
                    <a:pt x="66459" y="33223"/>
                  </a:lnTo>
                  <a:lnTo>
                    <a:pt x="77533" y="33223"/>
                  </a:lnTo>
                  <a:lnTo>
                    <a:pt x="88607" y="33223"/>
                  </a:lnTo>
                  <a:lnTo>
                    <a:pt x="99682" y="33223"/>
                  </a:lnTo>
                  <a:lnTo>
                    <a:pt x="99682" y="22161"/>
                  </a:lnTo>
                  <a:lnTo>
                    <a:pt x="99682" y="11074"/>
                  </a:lnTo>
                  <a:close/>
                </a:path>
                <a:path w="631825" h="33654">
                  <a:moveTo>
                    <a:pt x="155054" y="11074"/>
                  </a:moveTo>
                  <a:lnTo>
                    <a:pt x="143992" y="11074"/>
                  </a:lnTo>
                  <a:lnTo>
                    <a:pt x="132918" y="11074"/>
                  </a:lnTo>
                  <a:lnTo>
                    <a:pt x="121843" y="11074"/>
                  </a:lnTo>
                  <a:lnTo>
                    <a:pt x="110769" y="11074"/>
                  </a:lnTo>
                  <a:lnTo>
                    <a:pt x="110769" y="22161"/>
                  </a:lnTo>
                  <a:lnTo>
                    <a:pt x="121843" y="22161"/>
                  </a:lnTo>
                  <a:lnTo>
                    <a:pt x="132918" y="22161"/>
                  </a:lnTo>
                  <a:lnTo>
                    <a:pt x="132918" y="33223"/>
                  </a:lnTo>
                  <a:lnTo>
                    <a:pt x="143992" y="33223"/>
                  </a:lnTo>
                  <a:lnTo>
                    <a:pt x="143992" y="22161"/>
                  </a:lnTo>
                  <a:lnTo>
                    <a:pt x="155054" y="22161"/>
                  </a:lnTo>
                  <a:lnTo>
                    <a:pt x="155054" y="11074"/>
                  </a:lnTo>
                  <a:close/>
                </a:path>
                <a:path w="631825" h="33654">
                  <a:moveTo>
                    <a:pt x="177228" y="11074"/>
                  </a:moveTo>
                  <a:lnTo>
                    <a:pt x="166154" y="11074"/>
                  </a:lnTo>
                  <a:lnTo>
                    <a:pt x="155079" y="11074"/>
                  </a:lnTo>
                  <a:lnTo>
                    <a:pt x="155079" y="22161"/>
                  </a:lnTo>
                  <a:lnTo>
                    <a:pt x="166154" y="22161"/>
                  </a:lnTo>
                  <a:lnTo>
                    <a:pt x="177228" y="22161"/>
                  </a:lnTo>
                  <a:lnTo>
                    <a:pt x="177228" y="11074"/>
                  </a:lnTo>
                  <a:close/>
                </a:path>
                <a:path w="631825" h="33654">
                  <a:moveTo>
                    <a:pt x="199377" y="11074"/>
                  </a:moveTo>
                  <a:lnTo>
                    <a:pt x="188302" y="11074"/>
                  </a:lnTo>
                  <a:lnTo>
                    <a:pt x="188302" y="22161"/>
                  </a:lnTo>
                  <a:lnTo>
                    <a:pt x="199377" y="22161"/>
                  </a:lnTo>
                  <a:lnTo>
                    <a:pt x="199377" y="11074"/>
                  </a:lnTo>
                  <a:close/>
                </a:path>
                <a:path w="631825" h="33654">
                  <a:moveTo>
                    <a:pt x="232613" y="11074"/>
                  </a:moveTo>
                  <a:lnTo>
                    <a:pt x="221538" y="11074"/>
                  </a:lnTo>
                  <a:lnTo>
                    <a:pt x="210464" y="11074"/>
                  </a:lnTo>
                  <a:lnTo>
                    <a:pt x="210464" y="22148"/>
                  </a:lnTo>
                  <a:lnTo>
                    <a:pt x="210464" y="33223"/>
                  </a:lnTo>
                  <a:lnTo>
                    <a:pt x="221538" y="33223"/>
                  </a:lnTo>
                  <a:lnTo>
                    <a:pt x="232613" y="33223"/>
                  </a:lnTo>
                  <a:lnTo>
                    <a:pt x="232613" y="22161"/>
                  </a:lnTo>
                  <a:lnTo>
                    <a:pt x="232613" y="11074"/>
                  </a:lnTo>
                  <a:close/>
                </a:path>
                <a:path w="631825" h="33654">
                  <a:moveTo>
                    <a:pt x="265836" y="22148"/>
                  </a:moveTo>
                  <a:lnTo>
                    <a:pt x="254762" y="22148"/>
                  </a:lnTo>
                  <a:lnTo>
                    <a:pt x="243687" y="22148"/>
                  </a:lnTo>
                  <a:lnTo>
                    <a:pt x="243687" y="33223"/>
                  </a:lnTo>
                  <a:lnTo>
                    <a:pt x="254762" y="33223"/>
                  </a:lnTo>
                  <a:lnTo>
                    <a:pt x="265836" y="33223"/>
                  </a:lnTo>
                  <a:lnTo>
                    <a:pt x="265836" y="22148"/>
                  </a:lnTo>
                  <a:close/>
                </a:path>
                <a:path w="631825" h="33654">
                  <a:moveTo>
                    <a:pt x="321221" y="22148"/>
                  </a:moveTo>
                  <a:lnTo>
                    <a:pt x="310146" y="22148"/>
                  </a:lnTo>
                  <a:lnTo>
                    <a:pt x="299072" y="22148"/>
                  </a:lnTo>
                  <a:lnTo>
                    <a:pt x="299072" y="11074"/>
                  </a:lnTo>
                  <a:lnTo>
                    <a:pt x="287997" y="11074"/>
                  </a:lnTo>
                  <a:lnTo>
                    <a:pt x="287997" y="22148"/>
                  </a:lnTo>
                  <a:lnTo>
                    <a:pt x="276923" y="22148"/>
                  </a:lnTo>
                  <a:lnTo>
                    <a:pt x="265849" y="22148"/>
                  </a:lnTo>
                  <a:lnTo>
                    <a:pt x="265849" y="33223"/>
                  </a:lnTo>
                  <a:lnTo>
                    <a:pt x="276923" y="33223"/>
                  </a:lnTo>
                  <a:lnTo>
                    <a:pt x="287997" y="33223"/>
                  </a:lnTo>
                  <a:lnTo>
                    <a:pt x="299072" y="33223"/>
                  </a:lnTo>
                  <a:lnTo>
                    <a:pt x="310146" y="33223"/>
                  </a:lnTo>
                  <a:lnTo>
                    <a:pt x="321221" y="33223"/>
                  </a:lnTo>
                  <a:lnTo>
                    <a:pt x="321221" y="22148"/>
                  </a:lnTo>
                  <a:close/>
                </a:path>
                <a:path w="631825" h="33654">
                  <a:moveTo>
                    <a:pt x="376605" y="11074"/>
                  </a:moveTo>
                  <a:lnTo>
                    <a:pt x="365531" y="11074"/>
                  </a:lnTo>
                  <a:lnTo>
                    <a:pt x="354457" y="11074"/>
                  </a:lnTo>
                  <a:lnTo>
                    <a:pt x="343382" y="11074"/>
                  </a:lnTo>
                  <a:lnTo>
                    <a:pt x="332308" y="11074"/>
                  </a:lnTo>
                  <a:lnTo>
                    <a:pt x="332308" y="22148"/>
                  </a:lnTo>
                  <a:lnTo>
                    <a:pt x="321233" y="22148"/>
                  </a:lnTo>
                  <a:lnTo>
                    <a:pt x="321233" y="33223"/>
                  </a:lnTo>
                  <a:lnTo>
                    <a:pt x="332308" y="33223"/>
                  </a:lnTo>
                  <a:lnTo>
                    <a:pt x="343382" y="33223"/>
                  </a:lnTo>
                  <a:lnTo>
                    <a:pt x="354457" y="33223"/>
                  </a:lnTo>
                  <a:lnTo>
                    <a:pt x="365531" y="33223"/>
                  </a:lnTo>
                  <a:lnTo>
                    <a:pt x="365531" y="22161"/>
                  </a:lnTo>
                  <a:lnTo>
                    <a:pt x="376605" y="22161"/>
                  </a:lnTo>
                  <a:lnTo>
                    <a:pt x="376605" y="11074"/>
                  </a:lnTo>
                  <a:close/>
                </a:path>
                <a:path w="631825" h="33654">
                  <a:moveTo>
                    <a:pt x="431990" y="22148"/>
                  </a:moveTo>
                  <a:lnTo>
                    <a:pt x="420916" y="22148"/>
                  </a:lnTo>
                  <a:lnTo>
                    <a:pt x="420916" y="11074"/>
                  </a:lnTo>
                  <a:lnTo>
                    <a:pt x="409841" y="11074"/>
                  </a:lnTo>
                  <a:lnTo>
                    <a:pt x="398767" y="11074"/>
                  </a:lnTo>
                  <a:lnTo>
                    <a:pt x="387692" y="11074"/>
                  </a:lnTo>
                  <a:lnTo>
                    <a:pt x="376618" y="11074"/>
                  </a:lnTo>
                  <a:lnTo>
                    <a:pt x="376618" y="22148"/>
                  </a:lnTo>
                  <a:lnTo>
                    <a:pt x="376618" y="33223"/>
                  </a:lnTo>
                  <a:lnTo>
                    <a:pt x="387692" y="33223"/>
                  </a:lnTo>
                  <a:lnTo>
                    <a:pt x="398767" y="33223"/>
                  </a:lnTo>
                  <a:lnTo>
                    <a:pt x="398767" y="22161"/>
                  </a:lnTo>
                  <a:lnTo>
                    <a:pt x="409841" y="22161"/>
                  </a:lnTo>
                  <a:lnTo>
                    <a:pt x="420916" y="22161"/>
                  </a:lnTo>
                  <a:lnTo>
                    <a:pt x="420916" y="33223"/>
                  </a:lnTo>
                  <a:lnTo>
                    <a:pt x="431990" y="33223"/>
                  </a:lnTo>
                  <a:lnTo>
                    <a:pt x="431990" y="22148"/>
                  </a:lnTo>
                  <a:close/>
                </a:path>
                <a:path w="631825" h="33654">
                  <a:moveTo>
                    <a:pt x="465226" y="11074"/>
                  </a:moveTo>
                  <a:lnTo>
                    <a:pt x="454152" y="11074"/>
                  </a:lnTo>
                  <a:lnTo>
                    <a:pt x="443077" y="11074"/>
                  </a:lnTo>
                  <a:lnTo>
                    <a:pt x="432003" y="11074"/>
                  </a:lnTo>
                  <a:lnTo>
                    <a:pt x="432003" y="22161"/>
                  </a:lnTo>
                  <a:lnTo>
                    <a:pt x="443077" y="22161"/>
                  </a:lnTo>
                  <a:lnTo>
                    <a:pt x="443077" y="33223"/>
                  </a:lnTo>
                  <a:lnTo>
                    <a:pt x="454152" y="33223"/>
                  </a:lnTo>
                  <a:lnTo>
                    <a:pt x="465226" y="33223"/>
                  </a:lnTo>
                  <a:lnTo>
                    <a:pt x="465226" y="22161"/>
                  </a:lnTo>
                  <a:lnTo>
                    <a:pt x="465226" y="11074"/>
                  </a:lnTo>
                  <a:close/>
                </a:path>
                <a:path w="631825" h="33654">
                  <a:moveTo>
                    <a:pt x="476300" y="0"/>
                  </a:moveTo>
                  <a:lnTo>
                    <a:pt x="465226" y="0"/>
                  </a:lnTo>
                  <a:lnTo>
                    <a:pt x="465226" y="11074"/>
                  </a:lnTo>
                  <a:lnTo>
                    <a:pt x="476300" y="11074"/>
                  </a:lnTo>
                  <a:lnTo>
                    <a:pt x="476300" y="0"/>
                  </a:lnTo>
                  <a:close/>
                </a:path>
                <a:path w="631825" h="33654">
                  <a:moveTo>
                    <a:pt x="487375" y="11074"/>
                  </a:moveTo>
                  <a:lnTo>
                    <a:pt x="476300" y="11074"/>
                  </a:lnTo>
                  <a:lnTo>
                    <a:pt x="476300" y="22161"/>
                  </a:lnTo>
                  <a:lnTo>
                    <a:pt x="487375" y="22161"/>
                  </a:lnTo>
                  <a:lnTo>
                    <a:pt x="487375" y="11074"/>
                  </a:lnTo>
                  <a:close/>
                </a:path>
                <a:path w="631825" h="33654">
                  <a:moveTo>
                    <a:pt x="520611" y="11074"/>
                  </a:moveTo>
                  <a:lnTo>
                    <a:pt x="509536" y="11074"/>
                  </a:lnTo>
                  <a:lnTo>
                    <a:pt x="498462" y="11074"/>
                  </a:lnTo>
                  <a:lnTo>
                    <a:pt x="498462" y="0"/>
                  </a:lnTo>
                  <a:lnTo>
                    <a:pt x="487387" y="0"/>
                  </a:lnTo>
                  <a:lnTo>
                    <a:pt x="487387" y="11074"/>
                  </a:lnTo>
                  <a:lnTo>
                    <a:pt x="487387" y="22161"/>
                  </a:lnTo>
                  <a:lnTo>
                    <a:pt x="498462" y="22161"/>
                  </a:lnTo>
                  <a:lnTo>
                    <a:pt x="498462" y="33223"/>
                  </a:lnTo>
                  <a:lnTo>
                    <a:pt x="509536" y="33223"/>
                  </a:lnTo>
                  <a:lnTo>
                    <a:pt x="520611" y="33223"/>
                  </a:lnTo>
                  <a:lnTo>
                    <a:pt x="520611" y="22161"/>
                  </a:lnTo>
                  <a:lnTo>
                    <a:pt x="520611" y="11074"/>
                  </a:lnTo>
                  <a:close/>
                </a:path>
                <a:path w="631825" h="33654">
                  <a:moveTo>
                    <a:pt x="542759" y="0"/>
                  </a:moveTo>
                  <a:lnTo>
                    <a:pt x="531685" y="0"/>
                  </a:lnTo>
                  <a:lnTo>
                    <a:pt x="520611" y="0"/>
                  </a:lnTo>
                  <a:lnTo>
                    <a:pt x="520611" y="11074"/>
                  </a:lnTo>
                  <a:lnTo>
                    <a:pt x="531685" y="11074"/>
                  </a:lnTo>
                  <a:lnTo>
                    <a:pt x="531685" y="22161"/>
                  </a:lnTo>
                  <a:lnTo>
                    <a:pt x="542759" y="22161"/>
                  </a:lnTo>
                  <a:lnTo>
                    <a:pt x="542759" y="11074"/>
                  </a:lnTo>
                  <a:lnTo>
                    <a:pt x="542759" y="0"/>
                  </a:lnTo>
                  <a:close/>
                </a:path>
                <a:path w="631825" h="33654">
                  <a:moveTo>
                    <a:pt x="564921" y="0"/>
                  </a:moveTo>
                  <a:lnTo>
                    <a:pt x="553847" y="0"/>
                  </a:lnTo>
                  <a:lnTo>
                    <a:pt x="553847" y="11074"/>
                  </a:lnTo>
                  <a:lnTo>
                    <a:pt x="564921" y="11074"/>
                  </a:lnTo>
                  <a:lnTo>
                    <a:pt x="564921" y="0"/>
                  </a:lnTo>
                  <a:close/>
                </a:path>
                <a:path w="631825" h="33654">
                  <a:moveTo>
                    <a:pt x="598144" y="0"/>
                  </a:moveTo>
                  <a:lnTo>
                    <a:pt x="587070" y="0"/>
                  </a:lnTo>
                  <a:lnTo>
                    <a:pt x="575995" y="0"/>
                  </a:lnTo>
                  <a:lnTo>
                    <a:pt x="575995" y="11074"/>
                  </a:lnTo>
                  <a:lnTo>
                    <a:pt x="575995" y="22161"/>
                  </a:lnTo>
                  <a:lnTo>
                    <a:pt x="587070" y="22161"/>
                  </a:lnTo>
                  <a:lnTo>
                    <a:pt x="587070" y="11074"/>
                  </a:lnTo>
                  <a:lnTo>
                    <a:pt x="598144" y="11074"/>
                  </a:lnTo>
                  <a:lnTo>
                    <a:pt x="598144" y="0"/>
                  </a:lnTo>
                  <a:close/>
                </a:path>
                <a:path w="631825" h="33654">
                  <a:moveTo>
                    <a:pt x="631380" y="0"/>
                  </a:moveTo>
                  <a:lnTo>
                    <a:pt x="620306" y="0"/>
                  </a:lnTo>
                  <a:lnTo>
                    <a:pt x="609231" y="0"/>
                  </a:lnTo>
                  <a:lnTo>
                    <a:pt x="598157" y="0"/>
                  </a:lnTo>
                  <a:lnTo>
                    <a:pt x="598157" y="11074"/>
                  </a:lnTo>
                  <a:lnTo>
                    <a:pt x="609231" y="11074"/>
                  </a:lnTo>
                  <a:lnTo>
                    <a:pt x="609231" y="22161"/>
                  </a:lnTo>
                  <a:lnTo>
                    <a:pt x="620306" y="22161"/>
                  </a:lnTo>
                  <a:lnTo>
                    <a:pt x="631380" y="22161"/>
                  </a:lnTo>
                  <a:lnTo>
                    <a:pt x="631380" y="11074"/>
                  </a:lnTo>
                  <a:lnTo>
                    <a:pt x="6313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91935" y="5031841"/>
              <a:ext cx="631825" cy="44450"/>
            </a:xfrm>
            <a:custGeom>
              <a:avLst/>
              <a:gdLst/>
              <a:ahLst/>
              <a:cxnLst/>
              <a:rect l="l" t="t" r="r" b="b"/>
              <a:pathLst>
                <a:path w="631825" h="44450">
                  <a:moveTo>
                    <a:pt x="44297" y="11074"/>
                  </a:moveTo>
                  <a:lnTo>
                    <a:pt x="33223" y="11074"/>
                  </a:lnTo>
                  <a:lnTo>
                    <a:pt x="22148" y="11074"/>
                  </a:lnTo>
                  <a:lnTo>
                    <a:pt x="11074" y="11074"/>
                  </a:lnTo>
                  <a:lnTo>
                    <a:pt x="0" y="11074"/>
                  </a:lnTo>
                  <a:lnTo>
                    <a:pt x="0" y="22161"/>
                  </a:lnTo>
                  <a:lnTo>
                    <a:pt x="0" y="33235"/>
                  </a:lnTo>
                  <a:lnTo>
                    <a:pt x="0" y="44310"/>
                  </a:lnTo>
                  <a:lnTo>
                    <a:pt x="11074" y="44310"/>
                  </a:lnTo>
                  <a:lnTo>
                    <a:pt x="22148" y="44310"/>
                  </a:lnTo>
                  <a:lnTo>
                    <a:pt x="22148" y="33248"/>
                  </a:lnTo>
                  <a:lnTo>
                    <a:pt x="22148" y="22161"/>
                  </a:lnTo>
                  <a:lnTo>
                    <a:pt x="33223" y="22161"/>
                  </a:lnTo>
                  <a:lnTo>
                    <a:pt x="33223" y="33235"/>
                  </a:lnTo>
                  <a:lnTo>
                    <a:pt x="33223" y="44310"/>
                  </a:lnTo>
                  <a:lnTo>
                    <a:pt x="44297" y="44310"/>
                  </a:lnTo>
                  <a:lnTo>
                    <a:pt x="44297" y="33248"/>
                  </a:lnTo>
                  <a:lnTo>
                    <a:pt x="44297" y="22161"/>
                  </a:lnTo>
                  <a:lnTo>
                    <a:pt x="44297" y="11074"/>
                  </a:lnTo>
                  <a:close/>
                </a:path>
                <a:path w="631825" h="44450">
                  <a:moveTo>
                    <a:pt x="99682" y="22161"/>
                  </a:moveTo>
                  <a:lnTo>
                    <a:pt x="88607" y="22161"/>
                  </a:lnTo>
                  <a:lnTo>
                    <a:pt x="77533" y="22161"/>
                  </a:lnTo>
                  <a:lnTo>
                    <a:pt x="66459" y="22161"/>
                  </a:lnTo>
                  <a:lnTo>
                    <a:pt x="66459" y="33235"/>
                  </a:lnTo>
                  <a:lnTo>
                    <a:pt x="55384" y="33235"/>
                  </a:lnTo>
                  <a:lnTo>
                    <a:pt x="55384" y="22161"/>
                  </a:lnTo>
                  <a:lnTo>
                    <a:pt x="66459" y="22161"/>
                  </a:lnTo>
                  <a:lnTo>
                    <a:pt x="66459" y="11074"/>
                  </a:lnTo>
                  <a:lnTo>
                    <a:pt x="55384" y="11074"/>
                  </a:lnTo>
                  <a:lnTo>
                    <a:pt x="44310" y="11074"/>
                  </a:lnTo>
                  <a:lnTo>
                    <a:pt x="44310" y="22161"/>
                  </a:lnTo>
                  <a:lnTo>
                    <a:pt x="44310" y="33235"/>
                  </a:lnTo>
                  <a:lnTo>
                    <a:pt x="44310" y="44310"/>
                  </a:lnTo>
                  <a:lnTo>
                    <a:pt x="55384" y="44310"/>
                  </a:lnTo>
                  <a:lnTo>
                    <a:pt x="66459" y="44310"/>
                  </a:lnTo>
                  <a:lnTo>
                    <a:pt x="66459" y="33248"/>
                  </a:lnTo>
                  <a:lnTo>
                    <a:pt x="77533" y="33248"/>
                  </a:lnTo>
                  <a:lnTo>
                    <a:pt x="88607" y="33248"/>
                  </a:lnTo>
                  <a:lnTo>
                    <a:pt x="99682" y="33248"/>
                  </a:lnTo>
                  <a:lnTo>
                    <a:pt x="99682" y="22161"/>
                  </a:lnTo>
                  <a:close/>
                </a:path>
                <a:path w="631825" h="44450">
                  <a:moveTo>
                    <a:pt x="132918" y="22161"/>
                  </a:moveTo>
                  <a:lnTo>
                    <a:pt x="121843" y="22161"/>
                  </a:lnTo>
                  <a:lnTo>
                    <a:pt x="121843" y="11074"/>
                  </a:lnTo>
                  <a:lnTo>
                    <a:pt x="110769" y="11074"/>
                  </a:lnTo>
                  <a:lnTo>
                    <a:pt x="110769" y="22161"/>
                  </a:lnTo>
                  <a:lnTo>
                    <a:pt x="110769" y="33235"/>
                  </a:lnTo>
                  <a:lnTo>
                    <a:pt x="99695" y="33235"/>
                  </a:lnTo>
                  <a:lnTo>
                    <a:pt x="99695" y="44310"/>
                  </a:lnTo>
                  <a:lnTo>
                    <a:pt x="110769" y="44310"/>
                  </a:lnTo>
                  <a:lnTo>
                    <a:pt x="110769" y="33248"/>
                  </a:lnTo>
                  <a:lnTo>
                    <a:pt x="121843" y="33248"/>
                  </a:lnTo>
                  <a:lnTo>
                    <a:pt x="121843" y="44310"/>
                  </a:lnTo>
                  <a:lnTo>
                    <a:pt x="132918" y="44310"/>
                  </a:lnTo>
                  <a:lnTo>
                    <a:pt x="132918" y="33248"/>
                  </a:lnTo>
                  <a:lnTo>
                    <a:pt x="132918" y="22161"/>
                  </a:lnTo>
                  <a:close/>
                </a:path>
                <a:path w="631825" h="44450">
                  <a:moveTo>
                    <a:pt x="166154" y="33235"/>
                  </a:moveTo>
                  <a:lnTo>
                    <a:pt x="155079" y="33235"/>
                  </a:lnTo>
                  <a:lnTo>
                    <a:pt x="155079" y="44310"/>
                  </a:lnTo>
                  <a:lnTo>
                    <a:pt x="166154" y="44310"/>
                  </a:lnTo>
                  <a:lnTo>
                    <a:pt x="166154" y="33235"/>
                  </a:lnTo>
                  <a:close/>
                </a:path>
                <a:path w="631825" h="44450">
                  <a:moveTo>
                    <a:pt x="210451" y="22161"/>
                  </a:moveTo>
                  <a:lnTo>
                    <a:pt x="199377" y="22161"/>
                  </a:lnTo>
                  <a:lnTo>
                    <a:pt x="199377" y="11074"/>
                  </a:lnTo>
                  <a:lnTo>
                    <a:pt x="188302" y="11074"/>
                  </a:lnTo>
                  <a:lnTo>
                    <a:pt x="177228" y="11074"/>
                  </a:lnTo>
                  <a:lnTo>
                    <a:pt x="166154" y="11074"/>
                  </a:lnTo>
                  <a:lnTo>
                    <a:pt x="166154" y="22161"/>
                  </a:lnTo>
                  <a:lnTo>
                    <a:pt x="177228" y="22161"/>
                  </a:lnTo>
                  <a:lnTo>
                    <a:pt x="177228" y="33235"/>
                  </a:lnTo>
                  <a:lnTo>
                    <a:pt x="177228" y="44310"/>
                  </a:lnTo>
                  <a:lnTo>
                    <a:pt x="188302" y="44310"/>
                  </a:lnTo>
                  <a:lnTo>
                    <a:pt x="188302" y="33248"/>
                  </a:lnTo>
                  <a:lnTo>
                    <a:pt x="199377" y="33248"/>
                  </a:lnTo>
                  <a:lnTo>
                    <a:pt x="210451" y="33248"/>
                  </a:lnTo>
                  <a:lnTo>
                    <a:pt x="210451" y="22161"/>
                  </a:lnTo>
                  <a:close/>
                </a:path>
                <a:path w="631825" h="44450">
                  <a:moveTo>
                    <a:pt x="232613" y="11074"/>
                  </a:moveTo>
                  <a:lnTo>
                    <a:pt x="221538" y="11074"/>
                  </a:lnTo>
                  <a:lnTo>
                    <a:pt x="210464" y="11074"/>
                  </a:lnTo>
                  <a:lnTo>
                    <a:pt x="210464" y="22161"/>
                  </a:lnTo>
                  <a:lnTo>
                    <a:pt x="210464" y="33248"/>
                  </a:lnTo>
                  <a:lnTo>
                    <a:pt x="221538" y="33248"/>
                  </a:lnTo>
                  <a:lnTo>
                    <a:pt x="221538" y="22161"/>
                  </a:lnTo>
                  <a:lnTo>
                    <a:pt x="232613" y="22161"/>
                  </a:lnTo>
                  <a:lnTo>
                    <a:pt x="232613" y="11074"/>
                  </a:lnTo>
                  <a:close/>
                </a:path>
                <a:path w="631825" h="44450">
                  <a:moveTo>
                    <a:pt x="265836" y="22161"/>
                  </a:moveTo>
                  <a:lnTo>
                    <a:pt x="254762" y="22161"/>
                  </a:lnTo>
                  <a:lnTo>
                    <a:pt x="254762" y="33248"/>
                  </a:lnTo>
                  <a:lnTo>
                    <a:pt x="265836" y="33248"/>
                  </a:lnTo>
                  <a:lnTo>
                    <a:pt x="265836" y="22161"/>
                  </a:lnTo>
                  <a:close/>
                </a:path>
                <a:path w="631825" h="44450">
                  <a:moveTo>
                    <a:pt x="276923" y="11074"/>
                  </a:moveTo>
                  <a:lnTo>
                    <a:pt x="265849" y="11074"/>
                  </a:lnTo>
                  <a:lnTo>
                    <a:pt x="265849" y="22161"/>
                  </a:lnTo>
                  <a:lnTo>
                    <a:pt x="276923" y="22161"/>
                  </a:lnTo>
                  <a:lnTo>
                    <a:pt x="276923" y="11074"/>
                  </a:lnTo>
                  <a:close/>
                </a:path>
                <a:path w="631825" h="44450">
                  <a:moveTo>
                    <a:pt x="321221" y="11074"/>
                  </a:moveTo>
                  <a:lnTo>
                    <a:pt x="310146" y="11074"/>
                  </a:lnTo>
                  <a:lnTo>
                    <a:pt x="299072" y="11074"/>
                  </a:lnTo>
                  <a:lnTo>
                    <a:pt x="287997" y="11074"/>
                  </a:lnTo>
                  <a:lnTo>
                    <a:pt x="287997" y="22161"/>
                  </a:lnTo>
                  <a:lnTo>
                    <a:pt x="276923" y="22161"/>
                  </a:lnTo>
                  <a:lnTo>
                    <a:pt x="276923" y="33248"/>
                  </a:lnTo>
                  <a:lnTo>
                    <a:pt x="287997" y="33248"/>
                  </a:lnTo>
                  <a:lnTo>
                    <a:pt x="299072" y="33248"/>
                  </a:lnTo>
                  <a:lnTo>
                    <a:pt x="299072" y="22161"/>
                  </a:lnTo>
                  <a:lnTo>
                    <a:pt x="310146" y="22161"/>
                  </a:lnTo>
                  <a:lnTo>
                    <a:pt x="321221" y="22161"/>
                  </a:lnTo>
                  <a:lnTo>
                    <a:pt x="321221" y="11074"/>
                  </a:lnTo>
                  <a:close/>
                </a:path>
                <a:path w="631825" h="44450">
                  <a:moveTo>
                    <a:pt x="343382" y="11074"/>
                  </a:moveTo>
                  <a:lnTo>
                    <a:pt x="332308" y="11074"/>
                  </a:lnTo>
                  <a:lnTo>
                    <a:pt x="321233" y="11074"/>
                  </a:lnTo>
                  <a:lnTo>
                    <a:pt x="321233" y="22161"/>
                  </a:lnTo>
                  <a:lnTo>
                    <a:pt x="332308" y="22161"/>
                  </a:lnTo>
                  <a:lnTo>
                    <a:pt x="343382" y="22161"/>
                  </a:lnTo>
                  <a:lnTo>
                    <a:pt x="343382" y="11074"/>
                  </a:lnTo>
                  <a:close/>
                </a:path>
                <a:path w="631825" h="44450">
                  <a:moveTo>
                    <a:pt x="376605" y="11074"/>
                  </a:moveTo>
                  <a:lnTo>
                    <a:pt x="365531" y="11074"/>
                  </a:lnTo>
                  <a:lnTo>
                    <a:pt x="365531" y="22161"/>
                  </a:lnTo>
                  <a:lnTo>
                    <a:pt x="365531" y="33248"/>
                  </a:lnTo>
                  <a:lnTo>
                    <a:pt x="376605" y="33248"/>
                  </a:lnTo>
                  <a:lnTo>
                    <a:pt x="376605" y="22161"/>
                  </a:lnTo>
                  <a:lnTo>
                    <a:pt x="376605" y="11074"/>
                  </a:lnTo>
                  <a:close/>
                </a:path>
                <a:path w="631825" h="44450">
                  <a:moveTo>
                    <a:pt x="431990" y="11074"/>
                  </a:moveTo>
                  <a:lnTo>
                    <a:pt x="431990" y="11074"/>
                  </a:lnTo>
                  <a:lnTo>
                    <a:pt x="376618" y="11074"/>
                  </a:lnTo>
                  <a:lnTo>
                    <a:pt x="376618" y="22161"/>
                  </a:lnTo>
                  <a:lnTo>
                    <a:pt x="387692" y="22161"/>
                  </a:lnTo>
                  <a:lnTo>
                    <a:pt x="387692" y="33248"/>
                  </a:lnTo>
                  <a:lnTo>
                    <a:pt x="398767" y="33248"/>
                  </a:lnTo>
                  <a:lnTo>
                    <a:pt x="398767" y="22161"/>
                  </a:lnTo>
                  <a:lnTo>
                    <a:pt x="409841" y="22161"/>
                  </a:lnTo>
                  <a:lnTo>
                    <a:pt x="409841" y="33248"/>
                  </a:lnTo>
                  <a:lnTo>
                    <a:pt x="420916" y="33248"/>
                  </a:lnTo>
                  <a:lnTo>
                    <a:pt x="420916" y="22161"/>
                  </a:lnTo>
                  <a:lnTo>
                    <a:pt x="431990" y="22161"/>
                  </a:lnTo>
                  <a:lnTo>
                    <a:pt x="431990" y="11074"/>
                  </a:lnTo>
                  <a:close/>
                </a:path>
                <a:path w="631825" h="44450">
                  <a:moveTo>
                    <a:pt x="454152" y="11074"/>
                  </a:moveTo>
                  <a:lnTo>
                    <a:pt x="443077" y="11074"/>
                  </a:lnTo>
                  <a:lnTo>
                    <a:pt x="443077" y="22161"/>
                  </a:lnTo>
                  <a:lnTo>
                    <a:pt x="432003" y="22161"/>
                  </a:lnTo>
                  <a:lnTo>
                    <a:pt x="432003" y="33248"/>
                  </a:lnTo>
                  <a:lnTo>
                    <a:pt x="443077" y="33248"/>
                  </a:lnTo>
                  <a:lnTo>
                    <a:pt x="454152" y="33248"/>
                  </a:lnTo>
                  <a:lnTo>
                    <a:pt x="454152" y="22161"/>
                  </a:lnTo>
                  <a:lnTo>
                    <a:pt x="454152" y="11074"/>
                  </a:lnTo>
                  <a:close/>
                </a:path>
                <a:path w="631825" h="44450">
                  <a:moveTo>
                    <a:pt x="509536" y="11074"/>
                  </a:moveTo>
                  <a:lnTo>
                    <a:pt x="498462" y="11074"/>
                  </a:lnTo>
                  <a:lnTo>
                    <a:pt x="498462" y="22161"/>
                  </a:lnTo>
                  <a:lnTo>
                    <a:pt x="498462" y="33248"/>
                  </a:lnTo>
                  <a:lnTo>
                    <a:pt x="509536" y="33248"/>
                  </a:lnTo>
                  <a:lnTo>
                    <a:pt x="509536" y="22161"/>
                  </a:lnTo>
                  <a:lnTo>
                    <a:pt x="509536" y="11074"/>
                  </a:lnTo>
                  <a:close/>
                </a:path>
                <a:path w="631825" h="44450">
                  <a:moveTo>
                    <a:pt x="520611" y="0"/>
                  </a:moveTo>
                  <a:lnTo>
                    <a:pt x="509536" y="0"/>
                  </a:lnTo>
                  <a:lnTo>
                    <a:pt x="509536" y="11074"/>
                  </a:lnTo>
                  <a:lnTo>
                    <a:pt x="520611" y="11074"/>
                  </a:lnTo>
                  <a:lnTo>
                    <a:pt x="520611" y="0"/>
                  </a:lnTo>
                  <a:close/>
                </a:path>
                <a:path w="631825" h="44450">
                  <a:moveTo>
                    <a:pt x="542759" y="0"/>
                  </a:moveTo>
                  <a:lnTo>
                    <a:pt x="531685" y="0"/>
                  </a:lnTo>
                  <a:lnTo>
                    <a:pt x="531685" y="11074"/>
                  </a:lnTo>
                  <a:lnTo>
                    <a:pt x="531685" y="22161"/>
                  </a:lnTo>
                  <a:lnTo>
                    <a:pt x="542759" y="22161"/>
                  </a:lnTo>
                  <a:lnTo>
                    <a:pt x="542759" y="11074"/>
                  </a:lnTo>
                  <a:lnTo>
                    <a:pt x="542759" y="0"/>
                  </a:lnTo>
                  <a:close/>
                </a:path>
                <a:path w="631825" h="44450">
                  <a:moveTo>
                    <a:pt x="575995" y="22161"/>
                  </a:moveTo>
                  <a:lnTo>
                    <a:pt x="564921" y="22161"/>
                  </a:lnTo>
                  <a:lnTo>
                    <a:pt x="553847" y="22161"/>
                  </a:lnTo>
                  <a:lnTo>
                    <a:pt x="553847" y="33248"/>
                  </a:lnTo>
                  <a:lnTo>
                    <a:pt x="564921" y="33248"/>
                  </a:lnTo>
                  <a:lnTo>
                    <a:pt x="575995" y="33248"/>
                  </a:lnTo>
                  <a:lnTo>
                    <a:pt x="575995" y="22161"/>
                  </a:lnTo>
                  <a:close/>
                </a:path>
                <a:path w="631825" h="44450">
                  <a:moveTo>
                    <a:pt x="598144" y="0"/>
                  </a:moveTo>
                  <a:lnTo>
                    <a:pt x="598144" y="0"/>
                  </a:lnTo>
                  <a:lnTo>
                    <a:pt x="542772" y="0"/>
                  </a:lnTo>
                  <a:lnTo>
                    <a:pt x="542772" y="11074"/>
                  </a:lnTo>
                  <a:lnTo>
                    <a:pt x="598144" y="11074"/>
                  </a:lnTo>
                  <a:lnTo>
                    <a:pt x="598144" y="0"/>
                  </a:lnTo>
                  <a:close/>
                </a:path>
                <a:path w="631825" h="44450">
                  <a:moveTo>
                    <a:pt x="620306" y="22161"/>
                  </a:moveTo>
                  <a:lnTo>
                    <a:pt x="609231" y="22161"/>
                  </a:lnTo>
                  <a:lnTo>
                    <a:pt x="598157" y="22161"/>
                  </a:lnTo>
                  <a:lnTo>
                    <a:pt x="598157" y="33248"/>
                  </a:lnTo>
                  <a:lnTo>
                    <a:pt x="609231" y="33248"/>
                  </a:lnTo>
                  <a:lnTo>
                    <a:pt x="620306" y="33248"/>
                  </a:lnTo>
                  <a:lnTo>
                    <a:pt x="620306" y="22161"/>
                  </a:lnTo>
                  <a:close/>
                </a:path>
                <a:path w="631825" h="44450">
                  <a:moveTo>
                    <a:pt x="620306" y="0"/>
                  </a:moveTo>
                  <a:lnTo>
                    <a:pt x="609231" y="0"/>
                  </a:lnTo>
                  <a:lnTo>
                    <a:pt x="609231" y="11074"/>
                  </a:lnTo>
                  <a:lnTo>
                    <a:pt x="620306" y="11074"/>
                  </a:lnTo>
                  <a:lnTo>
                    <a:pt x="620306" y="0"/>
                  </a:lnTo>
                  <a:close/>
                </a:path>
                <a:path w="631825" h="44450">
                  <a:moveTo>
                    <a:pt x="631380" y="11074"/>
                  </a:moveTo>
                  <a:lnTo>
                    <a:pt x="620306" y="11074"/>
                  </a:lnTo>
                  <a:lnTo>
                    <a:pt x="620306" y="22161"/>
                  </a:lnTo>
                  <a:lnTo>
                    <a:pt x="631380" y="22161"/>
                  </a:lnTo>
                  <a:lnTo>
                    <a:pt x="631380" y="1107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136245" y="5065077"/>
              <a:ext cx="576580" cy="33655"/>
            </a:xfrm>
            <a:custGeom>
              <a:avLst/>
              <a:gdLst/>
              <a:ahLst/>
              <a:cxnLst/>
              <a:rect l="l" t="t" r="r" b="b"/>
              <a:pathLst>
                <a:path w="576580" h="33654">
                  <a:moveTo>
                    <a:pt x="55372" y="22148"/>
                  </a:moveTo>
                  <a:lnTo>
                    <a:pt x="44297" y="22148"/>
                  </a:lnTo>
                  <a:lnTo>
                    <a:pt x="44297" y="11074"/>
                  </a:lnTo>
                  <a:lnTo>
                    <a:pt x="33223" y="11074"/>
                  </a:lnTo>
                  <a:lnTo>
                    <a:pt x="22148" y="11074"/>
                  </a:lnTo>
                  <a:lnTo>
                    <a:pt x="22148" y="22148"/>
                  </a:lnTo>
                  <a:lnTo>
                    <a:pt x="11074" y="22148"/>
                  </a:lnTo>
                  <a:lnTo>
                    <a:pt x="0" y="22148"/>
                  </a:lnTo>
                  <a:lnTo>
                    <a:pt x="0" y="33223"/>
                  </a:lnTo>
                  <a:lnTo>
                    <a:pt x="11074" y="33223"/>
                  </a:lnTo>
                  <a:lnTo>
                    <a:pt x="22148" y="33223"/>
                  </a:lnTo>
                  <a:lnTo>
                    <a:pt x="22148" y="22161"/>
                  </a:lnTo>
                  <a:lnTo>
                    <a:pt x="33223" y="22161"/>
                  </a:lnTo>
                  <a:lnTo>
                    <a:pt x="33223" y="33223"/>
                  </a:lnTo>
                  <a:lnTo>
                    <a:pt x="44297" y="33223"/>
                  </a:lnTo>
                  <a:lnTo>
                    <a:pt x="55372" y="33223"/>
                  </a:lnTo>
                  <a:lnTo>
                    <a:pt x="55372" y="22148"/>
                  </a:lnTo>
                  <a:close/>
                </a:path>
                <a:path w="576580" h="33654">
                  <a:moveTo>
                    <a:pt x="110744" y="22148"/>
                  </a:moveTo>
                  <a:lnTo>
                    <a:pt x="99682" y="22148"/>
                  </a:lnTo>
                  <a:lnTo>
                    <a:pt x="88607" y="22148"/>
                  </a:lnTo>
                  <a:lnTo>
                    <a:pt x="88607" y="11074"/>
                  </a:lnTo>
                  <a:lnTo>
                    <a:pt x="77533" y="11074"/>
                  </a:lnTo>
                  <a:lnTo>
                    <a:pt x="77533" y="22148"/>
                  </a:lnTo>
                  <a:lnTo>
                    <a:pt x="66459" y="22148"/>
                  </a:lnTo>
                  <a:lnTo>
                    <a:pt x="66459" y="11074"/>
                  </a:lnTo>
                  <a:lnTo>
                    <a:pt x="55384" y="11074"/>
                  </a:lnTo>
                  <a:lnTo>
                    <a:pt x="55384" y="22161"/>
                  </a:lnTo>
                  <a:lnTo>
                    <a:pt x="66459" y="22161"/>
                  </a:lnTo>
                  <a:lnTo>
                    <a:pt x="66459" y="33223"/>
                  </a:lnTo>
                  <a:lnTo>
                    <a:pt x="77533" y="33223"/>
                  </a:lnTo>
                  <a:lnTo>
                    <a:pt x="77533" y="22161"/>
                  </a:lnTo>
                  <a:lnTo>
                    <a:pt x="88607" y="22161"/>
                  </a:lnTo>
                  <a:lnTo>
                    <a:pt x="88607" y="33223"/>
                  </a:lnTo>
                  <a:lnTo>
                    <a:pt x="99682" y="33223"/>
                  </a:lnTo>
                  <a:lnTo>
                    <a:pt x="110744" y="33223"/>
                  </a:lnTo>
                  <a:lnTo>
                    <a:pt x="110744" y="22148"/>
                  </a:lnTo>
                  <a:close/>
                </a:path>
                <a:path w="576580" h="33654">
                  <a:moveTo>
                    <a:pt x="166141" y="11074"/>
                  </a:moveTo>
                  <a:lnTo>
                    <a:pt x="155067" y="11074"/>
                  </a:lnTo>
                  <a:lnTo>
                    <a:pt x="143992" y="11074"/>
                  </a:lnTo>
                  <a:lnTo>
                    <a:pt x="143992" y="0"/>
                  </a:lnTo>
                  <a:lnTo>
                    <a:pt x="132918" y="0"/>
                  </a:lnTo>
                  <a:lnTo>
                    <a:pt x="132918" y="11074"/>
                  </a:lnTo>
                  <a:lnTo>
                    <a:pt x="121843" y="11074"/>
                  </a:lnTo>
                  <a:lnTo>
                    <a:pt x="121843" y="22148"/>
                  </a:lnTo>
                  <a:lnTo>
                    <a:pt x="110769" y="22148"/>
                  </a:lnTo>
                  <a:lnTo>
                    <a:pt x="110769" y="33223"/>
                  </a:lnTo>
                  <a:lnTo>
                    <a:pt x="121843" y="33223"/>
                  </a:lnTo>
                  <a:lnTo>
                    <a:pt x="132918" y="33223"/>
                  </a:lnTo>
                  <a:lnTo>
                    <a:pt x="132918" y="22161"/>
                  </a:lnTo>
                  <a:lnTo>
                    <a:pt x="143992" y="22161"/>
                  </a:lnTo>
                  <a:lnTo>
                    <a:pt x="155067" y="22161"/>
                  </a:lnTo>
                  <a:lnTo>
                    <a:pt x="166141" y="22161"/>
                  </a:lnTo>
                  <a:lnTo>
                    <a:pt x="166141" y="11074"/>
                  </a:lnTo>
                  <a:close/>
                </a:path>
                <a:path w="576580" h="33654">
                  <a:moveTo>
                    <a:pt x="199377" y="11074"/>
                  </a:moveTo>
                  <a:lnTo>
                    <a:pt x="188302" y="11074"/>
                  </a:lnTo>
                  <a:lnTo>
                    <a:pt x="188302" y="22148"/>
                  </a:lnTo>
                  <a:lnTo>
                    <a:pt x="177228" y="22148"/>
                  </a:lnTo>
                  <a:lnTo>
                    <a:pt x="177228" y="11074"/>
                  </a:lnTo>
                  <a:lnTo>
                    <a:pt x="166154" y="11074"/>
                  </a:lnTo>
                  <a:lnTo>
                    <a:pt x="166154" y="22161"/>
                  </a:lnTo>
                  <a:lnTo>
                    <a:pt x="177228" y="22161"/>
                  </a:lnTo>
                  <a:lnTo>
                    <a:pt x="177228" y="33223"/>
                  </a:lnTo>
                  <a:lnTo>
                    <a:pt x="188302" y="33223"/>
                  </a:lnTo>
                  <a:lnTo>
                    <a:pt x="199377" y="33223"/>
                  </a:lnTo>
                  <a:lnTo>
                    <a:pt x="199377" y="22161"/>
                  </a:lnTo>
                  <a:lnTo>
                    <a:pt x="199377" y="11074"/>
                  </a:lnTo>
                  <a:close/>
                </a:path>
                <a:path w="576580" h="33654">
                  <a:moveTo>
                    <a:pt x="210451" y="0"/>
                  </a:moveTo>
                  <a:lnTo>
                    <a:pt x="199377" y="0"/>
                  </a:lnTo>
                  <a:lnTo>
                    <a:pt x="199377" y="11074"/>
                  </a:lnTo>
                  <a:lnTo>
                    <a:pt x="210451" y="11074"/>
                  </a:lnTo>
                  <a:lnTo>
                    <a:pt x="210451" y="0"/>
                  </a:lnTo>
                  <a:close/>
                </a:path>
                <a:path w="576580" h="33654">
                  <a:moveTo>
                    <a:pt x="232613" y="0"/>
                  </a:moveTo>
                  <a:lnTo>
                    <a:pt x="221538" y="0"/>
                  </a:lnTo>
                  <a:lnTo>
                    <a:pt x="221538" y="11074"/>
                  </a:lnTo>
                  <a:lnTo>
                    <a:pt x="232613" y="11074"/>
                  </a:lnTo>
                  <a:lnTo>
                    <a:pt x="232613" y="0"/>
                  </a:lnTo>
                  <a:close/>
                </a:path>
                <a:path w="576580" h="33654">
                  <a:moveTo>
                    <a:pt x="254762" y="11074"/>
                  </a:moveTo>
                  <a:lnTo>
                    <a:pt x="243687" y="11074"/>
                  </a:lnTo>
                  <a:lnTo>
                    <a:pt x="232613" y="11074"/>
                  </a:lnTo>
                  <a:lnTo>
                    <a:pt x="232613" y="22148"/>
                  </a:lnTo>
                  <a:lnTo>
                    <a:pt x="232613" y="33223"/>
                  </a:lnTo>
                  <a:lnTo>
                    <a:pt x="243687" y="33223"/>
                  </a:lnTo>
                  <a:lnTo>
                    <a:pt x="243687" y="22161"/>
                  </a:lnTo>
                  <a:lnTo>
                    <a:pt x="254762" y="22161"/>
                  </a:lnTo>
                  <a:lnTo>
                    <a:pt x="254762" y="11074"/>
                  </a:lnTo>
                  <a:close/>
                </a:path>
                <a:path w="576580" h="33654">
                  <a:moveTo>
                    <a:pt x="276910" y="11074"/>
                  </a:moveTo>
                  <a:lnTo>
                    <a:pt x="265836" y="11074"/>
                  </a:lnTo>
                  <a:lnTo>
                    <a:pt x="265836" y="22148"/>
                  </a:lnTo>
                  <a:lnTo>
                    <a:pt x="265836" y="33223"/>
                  </a:lnTo>
                  <a:lnTo>
                    <a:pt x="276910" y="33223"/>
                  </a:lnTo>
                  <a:lnTo>
                    <a:pt x="276910" y="22161"/>
                  </a:lnTo>
                  <a:lnTo>
                    <a:pt x="276910" y="11074"/>
                  </a:lnTo>
                  <a:close/>
                </a:path>
                <a:path w="576580" h="33654">
                  <a:moveTo>
                    <a:pt x="310146" y="0"/>
                  </a:moveTo>
                  <a:lnTo>
                    <a:pt x="299072" y="0"/>
                  </a:lnTo>
                  <a:lnTo>
                    <a:pt x="299072" y="11074"/>
                  </a:lnTo>
                  <a:lnTo>
                    <a:pt x="310146" y="11074"/>
                  </a:lnTo>
                  <a:lnTo>
                    <a:pt x="310146" y="0"/>
                  </a:lnTo>
                  <a:close/>
                </a:path>
                <a:path w="576580" h="33654">
                  <a:moveTo>
                    <a:pt x="332295" y="22148"/>
                  </a:moveTo>
                  <a:lnTo>
                    <a:pt x="321221" y="22148"/>
                  </a:lnTo>
                  <a:lnTo>
                    <a:pt x="321221" y="11074"/>
                  </a:lnTo>
                  <a:lnTo>
                    <a:pt x="310146" y="11074"/>
                  </a:lnTo>
                  <a:lnTo>
                    <a:pt x="310146" y="22148"/>
                  </a:lnTo>
                  <a:lnTo>
                    <a:pt x="299072" y="22148"/>
                  </a:lnTo>
                  <a:lnTo>
                    <a:pt x="287997" y="22148"/>
                  </a:lnTo>
                  <a:lnTo>
                    <a:pt x="276923" y="22148"/>
                  </a:lnTo>
                  <a:lnTo>
                    <a:pt x="276923" y="33223"/>
                  </a:lnTo>
                  <a:lnTo>
                    <a:pt x="287997" y="33223"/>
                  </a:lnTo>
                  <a:lnTo>
                    <a:pt x="299072" y="33223"/>
                  </a:lnTo>
                  <a:lnTo>
                    <a:pt x="310146" y="33223"/>
                  </a:lnTo>
                  <a:lnTo>
                    <a:pt x="321221" y="33223"/>
                  </a:lnTo>
                  <a:lnTo>
                    <a:pt x="332295" y="33223"/>
                  </a:lnTo>
                  <a:lnTo>
                    <a:pt x="332295" y="22148"/>
                  </a:lnTo>
                  <a:close/>
                </a:path>
                <a:path w="576580" h="33654">
                  <a:moveTo>
                    <a:pt x="387680" y="11074"/>
                  </a:moveTo>
                  <a:lnTo>
                    <a:pt x="376605" y="11074"/>
                  </a:lnTo>
                  <a:lnTo>
                    <a:pt x="376605" y="22148"/>
                  </a:lnTo>
                  <a:lnTo>
                    <a:pt x="365531" y="22148"/>
                  </a:lnTo>
                  <a:lnTo>
                    <a:pt x="365531" y="11074"/>
                  </a:lnTo>
                  <a:lnTo>
                    <a:pt x="376605" y="11074"/>
                  </a:lnTo>
                  <a:lnTo>
                    <a:pt x="376605" y="0"/>
                  </a:lnTo>
                  <a:lnTo>
                    <a:pt x="365531" y="0"/>
                  </a:lnTo>
                  <a:lnTo>
                    <a:pt x="354457" y="0"/>
                  </a:lnTo>
                  <a:lnTo>
                    <a:pt x="354457" y="11074"/>
                  </a:lnTo>
                  <a:lnTo>
                    <a:pt x="343382" y="11074"/>
                  </a:lnTo>
                  <a:lnTo>
                    <a:pt x="332308" y="11074"/>
                  </a:lnTo>
                  <a:lnTo>
                    <a:pt x="332308" y="22161"/>
                  </a:lnTo>
                  <a:lnTo>
                    <a:pt x="343382" y="22161"/>
                  </a:lnTo>
                  <a:lnTo>
                    <a:pt x="354457" y="22161"/>
                  </a:lnTo>
                  <a:lnTo>
                    <a:pt x="354457" y="33223"/>
                  </a:lnTo>
                  <a:lnTo>
                    <a:pt x="365531" y="33223"/>
                  </a:lnTo>
                  <a:lnTo>
                    <a:pt x="376605" y="33223"/>
                  </a:lnTo>
                  <a:lnTo>
                    <a:pt x="376605" y="22161"/>
                  </a:lnTo>
                  <a:lnTo>
                    <a:pt x="387680" y="22161"/>
                  </a:lnTo>
                  <a:lnTo>
                    <a:pt x="387680" y="11074"/>
                  </a:lnTo>
                  <a:close/>
                </a:path>
                <a:path w="576580" h="33654">
                  <a:moveTo>
                    <a:pt x="443064" y="0"/>
                  </a:moveTo>
                  <a:lnTo>
                    <a:pt x="431990" y="0"/>
                  </a:lnTo>
                  <a:lnTo>
                    <a:pt x="420916" y="0"/>
                  </a:lnTo>
                  <a:lnTo>
                    <a:pt x="420916" y="11074"/>
                  </a:lnTo>
                  <a:lnTo>
                    <a:pt x="409841" y="11074"/>
                  </a:lnTo>
                  <a:lnTo>
                    <a:pt x="398767" y="11074"/>
                  </a:lnTo>
                  <a:lnTo>
                    <a:pt x="398767" y="0"/>
                  </a:lnTo>
                  <a:lnTo>
                    <a:pt x="387692" y="0"/>
                  </a:lnTo>
                  <a:lnTo>
                    <a:pt x="387692" y="11074"/>
                  </a:lnTo>
                  <a:lnTo>
                    <a:pt x="387692" y="22148"/>
                  </a:lnTo>
                  <a:lnTo>
                    <a:pt x="387692" y="33223"/>
                  </a:lnTo>
                  <a:lnTo>
                    <a:pt x="398767" y="33223"/>
                  </a:lnTo>
                  <a:lnTo>
                    <a:pt x="398767" y="22161"/>
                  </a:lnTo>
                  <a:lnTo>
                    <a:pt x="409841" y="22161"/>
                  </a:lnTo>
                  <a:lnTo>
                    <a:pt x="409841" y="33223"/>
                  </a:lnTo>
                  <a:lnTo>
                    <a:pt x="420916" y="33223"/>
                  </a:lnTo>
                  <a:lnTo>
                    <a:pt x="431990" y="33223"/>
                  </a:lnTo>
                  <a:lnTo>
                    <a:pt x="443064" y="33223"/>
                  </a:lnTo>
                  <a:lnTo>
                    <a:pt x="443064" y="22148"/>
                  </a:lnTo>
                  <a:lnTo>
                    <a:pt x="431990" y="22148"/>
                  </a:lnTo>
                  <a:lnTo>
                    <a:pt x="431990" y="11074"/>
                  </a:lnTo>
                  <a:lnTo>
                    <a:pt x="443064" y="11074"/>
                  </a:lnTo>
                  <a:lnTo>
                    <a:pt x="443064" y="0"/>
                  </a:lnTo>
                  <a:close/>
                </a:path>
                <a:path w="576580" h="33654">
                  <a:moveTo>
                    <a:pt x="465226" y="0"/>
                  </a:moveTo>
                  <a:lnTo>
                    <a:pt x="454152" y="0"/>
                  </a:lnTo>
                  <a:lnTo>
                    <a:pt x="454152" y="11074"/>
                  </a:lnTo>
                  <a:lnTo>
                    <a:pt x="465226" y="11074"/>
                  </a:lnTo>
                  <a:lnTo>
                    <a:pt x="465226" y="0"/>
                  </a:lnTo>
                  <a:close/>
                </a:path>
                <a:path w="576580" h="33654">
                  <a:moveTo>
                    <a:pt x="487375" y="11074"/>
                  </a:moveTo>
                  <a:lnTo>
                    <a:pt x="476300" y="11074"/>
                  </a:lnTo>
                  <a:lnTo>
                    <a:pt x="465226" y="11074"/>
                  </a:lnTo>
                  <a:lnTo>
                    <a:pt x="465226" y="22148"/>
                  </a:lnTo>
                  <a:lnTo>
                    <a:pt x="454152" y="22148"/>
                  </a:lnTo>
                  <a:lnTo>
                    <a:pt x="454152" y="11074"/>
                  </a:lnTo>
                  <a:lnTo>
                    <a:pt x="443077" y="11074"/>
                  </a:lnTo>
                  <a:lnTo>
                    <a:pt x="443077" y="22148"/>
                  </a:lnTo>
                  <a:lnTo>
                    <a:pt x="443077" y="33223"/>
                  </a:lnTo>
                  <a:lnTo>
                    <a:pt x="454152" y="33223"/>
                  </a:lnTo>
                  <a:lnTo>
                    <a:pt x="465226" y="33223"/>
                  </a:lnTo>
                  <a:lnTo>
                    <a:pt x="476300" y="33223"/>
                  </a:lnTo>
                  <a:lnTo>
                    <a:pt x="487375" y="33223"/>
                  </a:lnTo>
                  <a:lnTo>
                    <a:pt x="487375" y="22161"/>
                  </a:lnTo>
                  <a:lnTo>
                    <a:pt x="487375" y="11074"/>
                  </a:lnTo>
                  <a:close/>
                </a:path>
                <a:path w="576580" h="33654">
                  <a:moveTo>
                    <a:pt x="531685" y="11074"/>
                  </a:moveTo>
                  <a:lnTo>
                    <a:pt x="520611" y="11074"/>
                  </a:lnTo>
                  <a:lnTo>
                    <a:pt x="509536" y="11074"/>
                  </a:lnTo>
                  <a:lnTo>
                    <a:pt x="509536" y="0"/>
                  </a:lnTo>
                  <a:lnTo>
                    <a:pt x="498462" y="0"/>
                  </a:lnTo>
                  <a:lnTo>
                    <a:pt x="498462" y="11074"/>
                  </a:lnTo>
                  <a:lnTo>
                    <a:pt x="498462" y="22161"/>
                  </a:lnTo>
                  <a:lnTo>
                    <a:pt x="509536" y="22161"/>
                  </a:lnTo>
                  <a:lnTo>
                    <a:pt x="520611" y="22161"/>
                  </a:lnTo>
                  <a:lnTo>
                    <a:pt x="520611" y="33223"/>
                  </a:lnTo>
                  <a:lnTo>
                    <a:pt x="531685" y="33223"/>
                  </a:lnTo>
                  <a:lnTo>
                    <a:pt x="531685" y="22161"/>
                  </a:lnTo>
                  <a:lnTo>
                    <a:pt x="531685" y="11074"/>
                  </a:lnTo>
                  <a:close/>
                </a:path>
                <a:path w="576580" h="33654">
                  <a:moveTo>
                    <a:pt x="553834" y="0"/>
                  </a:moveTo>
                  <a:lnTo>
                    <a:pt x="542759" y="0"/>
                  </a:lnTo>
                  <a:lnTo>
                    <a:pt x="542759" y="11074"/>
                  </a:lnTo>
                  <a:lnTo>
                    <a:pt x="553834" y="11074"/>
                  </a:lnTo>
                  <a:lnTo>
                    <a:pt x="553834" y="0"/>
                  </a:lnTo>
                  <a:close/>
                </a:path>
                <a:path w="576580" h="33654">
                  <a:moveTo>
                    <a:pt x="564921" y="0"/>
                  </a:moveTo>
                  <a:lnTo>
                    <a:pt x="553847" y="0"/>
                  </a:lnTo>
                  <a:lnTo>
                    <a:pt x="553847" y="11074"/>
                  </a:lnTo>
                  <a:lnTo>
                    <a:pt x="564921" y="11074"/>
                  </a:lnTo>
                  <a:lnTo>
                    <a:pt x="564921" y="0"/>
                  </a:lnTo>
                  <a:close/>
                </a:path>
                <a:path w="576580" h="33654">
                  <a:moveTo>
                    <a:pt x="575995" y="11074"/>
                  </a:moveTo>
                  <a:lnTo>
                    <a:pt x="564921" y="11074"/>
                  </a:lnTo>
                  <a:lnTo>
                    <a:pt x="564921" y="22161"/>
                  </a:lnTo>
                  <a:lnTo>
                    <a:pt x="575995" y="22161"/>
                  </a:lnTo>
                  <a:lnTo>
                    <a:pt x="575995" y="1107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91935" y="5087226"/>
              <a:ext cx="620395" cy="44450"/>
            </a:xfrm>
            <a:custGeom>
              <a:avLst/>
              <a:gdLst/>
              <a:ahLst/>
              <a:cxnLst/>
              <a:rect l="l" t="t" r="r" b="b"/>
              <a:pathLst>
                <a:path w="620395" h="44450">
                  <a:moveTo>
                    <a:pt x="11074" y="22161"/>
                  </a:moveTo>
                  <a:lnTo>
                    <a:pt x="0" y="22161"/>
                  </a:lnTo>
                  <a:lnTo>
                    <a:pt x="0" y="33235"/>
                  </a:lnTo>
                  <a:lnTo>
                    <a:pt x="0" y="44323"/>
                  </a:lnTo>
                  <a:lnTo>
                    <a:pt x="11074" y="44323"/>
                  </a:lnTo>
                  <a:lnTo>
                    <a:pt x="11074" y="33235"/>
                  </a:lnTo>
                  <a:lnTo>
                    <a:pt x="11074" y="22161"/>
                  </a:lnTo>
                  <a:close/>
                </a:path>
                <a:path w="620395" h="44450">
                  <a:moveTo>
                    <a:pt x="22148" y="11074"/>
                  </a:moveTo>
                  <a:lnTo>
                    <a:pt x="11074" y="11074"/>
                  </a:lnTo>
                  <a:lnTo>
                    <a:pt x="11074" y="22161"/>
                  </a:lnTo>
                  <a:lnTo>
                    <a:pt x="22148" y="22161"/>
                  </a:lnTo>
                  <a:lnTo>
                    <a:pt x="22148" y="11074"/>
                  </a:lnTo>
                  <a:close/>
                </a:path>
                <a:path w="620395" h="44450">
                  <a:moveTo>
                    <a:pt x="33223" y="33235"/>
                  </a:moveTo>
                  <a:lnTo>
                    <a:pt x="22148" y="33235"/>
                  </a:lnTo>
                  <a:lnTo>
                    <a:pt x="22148" y="44323"/>
                  </a:lnTo>
                  <a:lnTo>
                    <a:pt x="33223" y="44323"/>
                  </a:lnTo>
                  <a:lnTo>
                    <a:pt x="33223" y="33235"/>
                  </a:lnTo>
                  <a:close/>
                </a:path>
                <a:path w="620395" h="44450">
                  <a:moveTo>
                    <a:pt x="44297" y="22161"/>
                  </a:moveTo>
                  <a:lnTo>
                    <a:pt x="33223" y="22161"/>
                  </a:lnTo>
                  <a:lnTo>
                    <a:pt x="33223" y="33235"/>
                  </a:lnTo>
                  <a:lnTo>
                    <a:pt x="44297" y="33235"/>
                  </a:lnTo>
                  <a:lnTo>
                    <a:pt x="44297" y="22161"/>
                  </a:lnTo>
                  <a:close/>
                </a:path>
                <a:path w="620395" h="44450">
                  <a:moveTo>
                    <a:pt x="77533" y="11074"/>
                  </a:moveTo>
                  <a:lnTo>
                    <a:pt x="66459" y="11074"/>
                  </a:lnTo>
                  <a:lnTo>
                    <a:pt x="55384" y="11074"/>
                  </a:lnTo>
                  <a:lnTo>
                    <a:pt x="55384" y="22161"/>
                  </a:lnTo>
                  <a:lnTo>
                    <a:pt x="66459" y="22161"/>
                  </a:lnTo>
                  <a:lnTo>
                    <a:pt x="77533" y="22161"/>
                  </a:lnTo>
                  <a:lnTo>
                    <a:pt x="77533" y="11074"/>
                  </a:lnTo>
                  <a:close/>
                </a:path>
                <a:path w="620395" h="44450">
                  <a:moveTo>
                    <a:pt x="88607" y="33235"/>
                  </a:moveTo>
                  <a:lnTo>
                    <a:pt x="77533" y="33235"/>
                  </a:lnTo>
                  <a:lnTo>
                    <a:pt x="66459" y="33235"/>
                  </a:lnTo>
                  <a:lnTo>
                    <a:pt x="66459" y="44323"/>
                  </a:lnTo>
                  <a:lnTo>
                    <a:pt x="77533" y="44323"/>
                  </a:lnTo>
                  <a:lnTo>
                    <a:pt x="88607" y="44323"/>
                  </a:lnTo>
                  <a:lnTo>
                    <a:pt x="88607" y="33235"/>
                  </a:lnTo>
                  <a:close/>
                </a:path>
                <a:path w="620395" h="44450">
                  <a:moveTo>
                    <a:pt x="99682" y="11074"/>
                  </a:moveTo>
                  <a:lnTo>
                    <a:pt x="88607" y="11074"/>
                  </a:lnTo>
                  <a:lnTo>
                    <a:pt x="88607" y="22161"/>
                  </a:lnTo>
                  <a:lnTo>
                    <a:pt x="88607" y="33235"/>
                  </a:lnTo>
                  <a:lnTo>
                    <a:pt x="99682" y="33235"/>
                  </a:lnTo>
                  <a:lnTo>
                    <a:pt x="99682" y="22161"/>
                  </a:lnTo>
                  <a:lnTo>
                    <a:pt x="99682" y="11074"/>
                  </a:lnTo>
                  <a:close/>
                </a:path>
                <a:path w="620395" h="44450">
                  <a:moveTo>
                    <a:pt x="121843" y="11074"/>
                  </a:moveTo>
                  <a:lnTo>
                    <a:pt x="110769" y="11074"/>
                  </a:lnTo>
                  <a:lnTo>
                    <a:pt x="99695" y="11074"/>
                  </a:lnTo>
                  <a:lnTo>
                    <a:pt x="99695" y="22161"/>
                  </a:lnTo>
                  <a:lnTo>
                    <a:pt x="99695" y="33235"/>
                  </a:lnTo>
                  <a:lnTo>
                    <a:pt x="99695" y="44323"/>
                  </a:lnTo>
                  <a:lnTo>
                    <a:pt x="110769" y="44323"/>
                  </a:lnTo>
                  <a:lnTo>
                    <a:pt x="110769" y="33235"/>
                  </a:lnTo>
                  <a:lnTo>
                    <a:pt x="110769" y="22161"/>
                  </a:lnTo>
                  <a:lnTo>
                    <a:pt x="121843" y="22161"/>
                  </a:lnTo>
                  <a:lnTo>
                    <a:pt x="121843" y="11074"/>
                  </a:lnTo>
                  <a:close/>
                </a:path>
                <a:path w="620395" h="44450">
                  <a:moveTo>
                    <a:pt x="155054" y="22161"/>
                  </a:moveTo>
                  <a:lnTo>
                    <a:pt x="143992" y="22161"/>
                  </a:lnTo>
                  <a:lnTo>
                    <a:pt x="132918" y="22161"/>
                  </a:lnTo>
                  <a:lnTo>
                    <a:pt x="121843" y="22161"/>
                  </a:lnTo>
                  <a:lnTo>
                    <a:pt x="121843" y="33235"/>
                  </a:lnTo>
                  <a:lnTo>
                    <a:pt x="132918" y="33235"/>
                  </a:lnTo>
                  <a:lnTo>
                    <a:pt x="132918" y="44323"/>
                  </a:lnTo>
                  <a:lnTo>
                    <a:pt x="143992" y="44323"/>
                  </a:lnTo>
                  <a:lnTo>
                    <a:pt x="155054" y="44323"/>
                  </a:lnTo>
                  <a:lnTo>
                    <a:pt x="155054" y="33235"/>
                  </a:lnTo>
                  <a:lnTo>
                    <a:pt x="155054" y="22161"/>
                  </a:lnTo>
                  <a:close/>
                </a:path>
                <a:path w="620395" h="44450">
                  <a:moveTo>
                    <a:pt x="166154" y="33235"/>
                  </a:moveTo>
                  <a:lnTo>
                    <a:pt x="155079" y="33235"/>
                  </a:lnTo>
                  <a:lnTo>
                    <a:pt x="155079" y="44323"/>
                  </a:lnTo>
                  <a:lnTo>
                    <a:pt x="166154" y="44323"/>
                  </a:lnTo>
                  <a:lnTo>
                    <a:pt x="166154" y="33235"/>
                  </a:lnTo>
                  <a:close/>
                </a:path>
                <a:path w="620395" h="44450">
                  <a:moveTo>
                    <a:pt x="166154" y="11074"/>
                  </a:moveTo>
                  <a:lnTo>
                    <a:pt x="155079" y="11074"/>
                  </a:lnTo>
                  <a:lnTo>
                    <a:pt x="155079" y="22161"/>
                  </a:lnTo>
                  <a:lnTo>
                    <a:pt x="166154" y="22161"/>
                  </a:lnTo>
                  <a:lnTo>
                    <a:pt x="166154" y="11074"/>
                  </a:lnTo>
                  <a:close/>
                </a:path>
                <a:path w="620395" h="44450">
                  <a:moveTo>
                    <a:pt x="210451" y="11074"/>
                  </a:moveTo>
                  <a:lnTo>
                    <a:pt x="199377" y="11074"/>
                  </a:lnTo>
                  <a:lnTo>
                    <a:pt x="199377" y="22161"/>
                  </a:lnTo>
                  <a:lnTo>
                    <a:pt x="188302" y="22161"/>
                  </a:lnTo>
                  <a:lnTo>
                    <a:pt x="188302" y="33235"/>
                  </a:lnTo>
                  <a:lnTo>
                    <a:pt x="199377" y="33235"/>
                  </a:lnTo>
                  <a:lnTo>
                    <a:pt x="210451" y="33235"/>
                  </a:lnTo>
                  <a:lnTo>
                    <a:pt x="210451" y="22161"/>
                  </a:lnTo>
                  <a:lnTo>
                    <a:pt x="210451" y="11074"/>
                  </a:lnTo>
                  <a:close/>
                </a:path>
                <a:path w="620395" h="44450">
                  <a:moveTo>
                    <a:pt x="265836" y="33235"/>
                  </a:moveTo>
                  <a:lnTo>
                    <a:pt x="254762" y="33235"/>
                  </a:lnTo>
                  <a:lnTo>
                    <a:pt x="254762" y="22161"/>
                  </a:lnTo>
                  <a:lnTo>
                    <a:pt x="254762" y="11074"/>
                  </a:lnTo>
                  <a:lnTo>
                    <a:pt x="243687" y="11074"/>
                  </a:lnTo>
                  <a:lnTo>
                    <a:pt x="243687" y="22161"/>
                  </a:lnTo>
                  <a:lnTo>
                    <a:pt x="243687" y="33235"/>
                  </a:lnTo>
                  <a:lnTo>
                    <a:pt x="232613" y="33235"/>
                  </a:lnTo>
                  <a:lnTo>
                    <a:pt x="232613" y="22161"/>
                  </a:lnTo>
                  <a:lnTo>
                    <a:pt x="243687" y="22161"/>
                  </a:lnTo>
                  <a:lnTo>
                    <a:pt x="243687" y="11074"/>
                  </a:lnTo>
                  <a:lnTo>
                    <a:pt x="232613" y="11074"/>
                  </a:lnTo>
                  <a:lnTo>
                    <a:pt x="221538" y="11074"/>
                  </a:lnTo>
                  <a:lnTo>
                    <a:pt x="221538" y="22161"/>
                  </a:lnTo>
                  <a:lnTo>
                    <a:pt x="210464" y="22161"/>
                  </a:lnTo>
                  <a:lnTo>
                    <a:pt x="210464" y="33235"/>
                  </a:lnTo>
                  <a:lnTo>
                    <a:pt x="221538" y="33235"/>
                  </a:lnTo>
                  <a:lnTo>
                    <a:pt x="221538" y="44323"/>
                  </a:lnTo>
                  <a:lnTo>
                    <a:pt x="232613" y="44323"/>
                  </a:lnTo>
                  <a:lnTo>
                    <a:pt x="243687" y="44323"/>
                  </a:lnTo>
                  <a:lnTo>
                    <a:pt x="254762" y="44323"/>
                  </a:lnTo>
                  <a:lnTo>
                    <a:pt x="265836" y="44323"/>
                  </a:lnTo>
                  <a:lnTo>
                    <a:pt x="265836" y="33235"/>
                  </a:lnTo>
                  <a:close/>
                </a:path>
                <a:path w="620395" h="44450">
                  <a:moveTo>
                    <a:pt x="276923" y="11074"/>
                  </a:moveTo>
                  <a:lnTo>
                    <a:pt x="265849" y="11074"/>
                  </a:lnTo>
                  <a:lnTo>
                    <a:pt x="265849" y="22161"/>
                  </a:lnTo>
                  <a:lnTo>
                    <a:pt x="276923" y="22161"/>
                  </a:lnTo>
                  <a:lnTo>
                    <a:pt x="276923" y="11074"/>
                  </a:lnTo>
                  <a:close/>
                </a:path>
                <a:path w="620395" h="44450">
                  <a:moveTo>
                    <a:pt x="287997" y="33235"/>
                  </a:moveTo>
                  <a:lnTo>
                    <a:pt x="276923" y="33235"/>
                  </a:lnTo>
                  <a:lnTo>
                    <a:pt x="265849" y="33235"/>
                  </a:lnTo>
                  <a:lnTo>
                    <a:pt x="265849" y="44323"/>
                  </a:lnTo>
                  <a:lnTo>
                    <a:pt x="276923" y="44323"/>
                  </a:lnTo>
                  <a:lnTo>
                    <a:pt x="287997" y="44323"/>
                  </a:lnTo>
                  <a:lnTo>
                    <a:pt x="287997" y="33235"/>
                  </a:lnTo>
                  <a:close/>
                </a:path>
                <a:path w="620395" h="44450">
                  <a:moveTo>
                    <a:pt x="321221" y="22161"/>
                  </a:moveTo>
                  <a:lnTo>
                    <a:pt x="310146" y="22161"/>
                  </a:lnTo>
                  <a:lnTo>
                    <a:pt x="310146" y="11074"/>
                  </a:lnTo>
                  <a:lnTo>
                    <a:pt x="299072" y="11074"/>
                  </a:lnTo>
                  <a:lnTo>
                    <a:pt x="299072" y="22161"/>
                  </a:lnTo>
                  <a:lnTo>
                    <a:pt x="299072" y="33235"/>
                  </a:lnTo>
                  <a:lnTo>
                    <a:pt x="310146" y="33235"/>
                  </a:lnTo>
                  <a:lnTo>
                    <a:pt x="321221" y="33235"/>
                  </a:lnTo>
                  <a:lnTo>
                    <a:pt x="321221" y="22161"/>
                  </a:lnTo>
                  <a:close/>
                </a:path>
                <a:path w="620395" h="44450">
                  <a:moveTo>
                    <a:pt x="332308" y="33235"/>
                  </a:moveTo>
                  <a:lnTo>
                    <a:pt x="321233" y="33235"/>
                  </a:lnTo>
                  <a:lnTo>
                    <a:pt x="321233" y="44323"/>
                  </a:lnTo>
                  <a:lnTo>
                    <a:pt x="332308" y="44323"/>
                  </a:lnTo>
                  <a:lnTo>
                    <a:pt x="332308" y="33235"/>
                  </a:lnTo>
                  <a:close/>
                </a:path>
                <a:path w="620395" h="44450">
                  <a:moveTo>
                    <a:pt x="354457" y="11074"/>
                  </a:moveTo>
                  <a:lnTo>
                    <a:pt x="343382" y="11074"/>
                  </a:lnTo>
                  <a:lnTo>
                    <a:pt x="332308" y="11074"/>
                  </a:lnTo>
                  <a:lnTo>
                    <a:pt x="332308" y="22161"/>
                  </a:lnTo>
                  <a:lnTo>
                    <a:pt x="343382" y="22161"/>
                  </a:lnTo>
                  <a:lnTo>
                    <a:pt x="354457" y="22161"/>
                  </a:lnTo>
                  <a:lnTo>
                    <a:pt x="354457" y="11074"/>
                  </a:lnTo>
                  <a:close/>
                </a:path>
                <a:path w="620395" h="44450">
                  <a:moveTo>
                    <a:pt x="376605" y="22161"/>
                  </a:moveTo>
                  <a:lnTo>
                    <a:pt x="365531" y="22161"/>
                  </a:lnTo>
                  <a:lnTo>
                    <a:pt x="354457" y="22161"/>
                  </a:lnTo>
                  <a:lnTo>
                    <a:pt x="354457" y="33235"/>
                  </a:lnTo>
                  <a:lnTo>
                    <a:pt x="343382" y="33235"/>
                  </a:lnTo>
                  <a:lnTo>
                    <a:pt x="343382" y="44323"/>
                  </a:lnTo>
                  <a:lnTo>
                    <a:pt x="354457" y="44323"/>
                  </a:lnTo>
                  <a:lnTo>
                    <a:pt x="365531" y="44323"/>
                  </a:lnTo>
                  <a:lnTo>
                    <a:pt x="365531" y="33235"/>
                  </a:lnTo>
                  <a:lnTo>
                    <a:pt x="376605" y="33235"/>
                  </a:lnTo>
                  <a:lnTo>
                    <a:pt x="376605" y="22161"/>
                  </a:lnTo>
                  <a:close/>
                </a:path>
                <a:path w="620395" h="44450">
                  <a:moveTo>
                    <a:pt x="398767" y="33235"/>
                  </a:moveTo>
                  <a:lnTo>
                    <a:pt x="387692" y="33235"/>
                  </a:lnTo>
                  <a:lnTo>
                    <a:pt x="387692" y="44323"/>
                  </a:lnTo>
                  <a:lnTo>
                    <a:pt x="398767" y="44323"/>
                  </a:lnTo>
                  <a:lnTo>
                    <a:pt x="398767" y="33235"/>
                  </a:lnTo>
                  <a:close/>
                </a:path>
                <a:path w="620395" h="44450">
                  <a:moveTo>
                    <a:pt x="409841" y="11074"/>
                  </a:moveTo>
                  <a:lnTo>
                    <a:pt x="398767" y="11074"/>
                  </a:lnTo>
                  <a:lnTo>
                    <a:pt x="387692" y="11074"/>
                  </a:lnTo>
                  <a:lnTo>
                    <a:pt x="387692" y="22161"/>
                  </a:lnTo>
                  <a:lnTo>
                    <a:pt x="398767" y="22161"/>
                  </a:lnTo>
                  <a:lnTo>
                    <a:pt x="409841" y="22161"/>
                  </a:lnTo>
                  <a:lnTo>
                    <a:pt x="409841" y="11074"/>
                  </a:lnTo>
                  <a:close/>
                </a:path>
                <a:path w="620395" h="44450">
                  <a:moveTo>
                    <a:pt x="431990" y="22161"/>
                  </a:moveTo>
                  <a:lnTo>
                    <a:pt x="420916" y="22161"/>
                  </a:lnTo>
                  <a:lnTo>
                    <a:pt x="409841" y="22161"/>
                  </a:lnTo>
                  <a:lnTo>
                    <a:pt x="409841" y="33235"/>
                  </a:lnTo>
                  <a:lnTo>
                    <a:pt x="409841" y="44323"/>
                  </a:lnTo>
                  <a:lnTo>
                    <a:pt x="420916" y="44323"/>
                  </a:lnTo>
                  <a:lnTo>
                    <a:pt x="431990" y="44323"/>
                  </a:lnTo>
                  <a:lnTo>
                    <a:pt x="431990" y="33235"/>
                  </a:lnTo>
                  <a:lnTo>
                    <a:pt x="431990" y="22161"/>
                  </a:lnTo>
                  <a:close/>
                </a:path>
                <a:path w="620395" h="44450">
                  <a:moveTo>
                    <a:pt x="443077" y="22161"/>
                  </a:moveTo>
                  <a:lnTo>
                    <a:pt x="432003" y="22161"/>
                  </a:lnTo>
                  <a:lnTo>
                    <a:pt x="432003" y="33235"/>
                  </a:lnTo>
                  <a:lnTo>
                    <a:pt x="443077" y="33235"/>
                  </a:lnTo>
                  <a:lnTo>
                    <a:pt x="443077" y="22161"/>
                  </a:lnTo>
                  <a:close/>
                </a:path>
                <a:path w="620395" h="44450">
                  <a:moveTo>
                    <a:pt x="487375" y="11074"/>
                  </a:moveTo>
                  <a:lnTo>
                    <a:pt x="476300" y="11074"/>
                  </a:lnTo>
                  <a:lnTo>
                    <a:pt x="465226" y="11074"/>
                  </a:lnTo>
                  <a:lnTo>
                    <a:pt x="465226" y="22161"/>
                  </a:lnTo>
                  <a:lnTo>
                    <a:pt x="476300" y="22161"/>
                  </a:lnTo>
                  <a:lnTo>
                    <a:pt x="476300" y="33235"/>
                  </a:lnTo>
                  <a:lnTo>
                    <a:pt x="487375" y="33235"/>
                  </a:lnTo>
                  <a:lnTo>
                    <a:pt x="487375" y="22161"/>
                  </a:lnTo>
                  <a:lnTo>
                    <a:pt x="487375" y="11074"/>
                  </a:lnTo>
                  <a:close/>
                </a:path>
                <a:path w="620395" h="44450">
                  <a:moveTo>
                    <a:pt x="509536" y="11074"/>
                  </a:moveTo>
                  <a:lnTo>
                    <a:pt x="498462" y="11074"/>
                  </a:lnTo>
                  <a:lnTo>
                    <a:pt x="498462" y="22161"/>
                  </a:lnTo>
                  <a:lnTo>
                    <a:pt x="498462" y="33235"/>
                  </a:lnTo>
                  <a:lnTo>
                    <a:pt x="509536" y="33235"/>
                  </a:lnTo>
                  <a:lnTo>
                    <a:pt x="509536" y="22161"/>
                  </a:lnTo>
                  <a:lnTo>
                    <a:pt x="509536" y="11074"/>
                  </a:lnTo>
                  <a:close/>
                </a:path>
                <a:path w="620395" h="44450">
                  <a:moveTo>
                    <a:pt x="542759" y="22161"/>
                  </a:moveTo>
                  <a:lnTo>
                    <a:pt x="531685" y="22161"/>
                  </a:lnTo>
                  <a:lnTo>
                    <a:pt x="520611" y="22161"/>
                  </a:lnTo>
                  <a:lnTo>
                    <a:pt x="520611" y="33235"/>
                  </a:lnTo>
                  <a:lnTo>
                    <a:pt x="531685" y="33235"/>
                  </a:lnTo>
                  <a:lnTo>
                    <a:pt x="542759" y="33235"/>
                  </a:lnTo>
                  <a:lnTo>
                    <a:pt x="542759" y="22161"/>
                  </a:lnTo>
                  <a:close/>
                </a:path>
                <a:path w="620395" h="44450">
                  <a:moveTo>
                    <a:pt x="553847" y="11074"/>
                  </a:moveTo>
                  <a:lnTo>
                    <a:pt x="542772" y="11074"/>
                  </a:lnTo>
                  <a:lnTo>
                    <a:pt x="542772" y="22161"/>
                  </a:lnTo>
                  <a:lnTo>
                    <a:pt x="553847" y="22161"/>
                  </a:lnTo>
                  <a:lnTo>
                    <a:pt x="553847" y="11074"/>
                  </a:lnTo>
                  <a:close/>
                </a:path>
                <a:path w="620395" h="44450">
                  <a:moveTo>
                    <a:pt x="587070" y="0"/>
                  </a:moveTo>
                  <a:lnTo>
                    <a:pt x="575995" y="0"/>
                  </a:lnTo>
                  <a:lnTo>
                    <a:pt x="564921" y="0"/>
                  </a:lnTo>
                  <a:lnTo>
                    <a:pt x="564921" y="11074"/>
                  </a:lnTo>
                  <a:lnTo>
                    <a:pt x="564921" y="22161"/>
                  </a:lnTo>
                  <a:lnTo>
                    <a:pt x="553847" y="22161"/>
                  </a:lnTo>
                  <a:lnTo>
                    <a:pt x="553847" y="33235"/>
                  </a:lnTo>
                  <a:lnTo>
                    <a:pt x="564921" y="33235"/>
                  </a:lnTo>
                  <a:lnTo>
                    <a:pt x="575995" y="33235"/>
                  </a:lnTo>
                  <a:lnTo>
                    <a:pt x="575995" y="22161"/>
                  </a:lnTo>
                  <a:lnTo>
                    <a:pt x="587070" y="22161"/>
                  </a:lnTo>
                  <a:lnTo>
                    <a:pt x="587070" y="11074"/>
                  </a:lnTo>
                  <a:lnTo>
                    <a:pt x="587070" y="0"/>
                  </a:lnTo>
                  <a:close/>
                </a:path>
                <a:path w="620395" h="44450">
                  <a:moveTo>
                    <a:pt x="620306" y="0"/>
                  </a:moveTo>
                  <a:lnTo>
                    <a:pt x="609231" y="0"/>
                  </a:lnTo>
                  <a:lnTo>
                    <a:pt x="609231" y="11074"/>
                  </a:lnTo>
                  <a:lnTo>
                    <a:pt x="620306" y="11074"/>
                  </a:lnTo>
                  <a:lnTo>
                    <a:pt x="62030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91935" y="5120462"/>
              <a:ext cx="620395" cy="22225"/>
            </a:xfrm>
            <a:custGeom>
              <a:avLst/>
              <a:gdLst/>
              <a:ahLst/>
              <a:cxnLst/>
              <a:rect l="l" t="t" r="r" b="b"/>
              <a:pathLst>
                <a:path w="620395" h="22225">
                  <a:moveTo>
                    <a:pt x="11074" y="11074"/>
                  </a:moveTo>
                  <a:lnTo>
                    <a:pt x="0" y="11074"/>
                  </a:lnTo>
                  <a:lnTo>
                    <a:pt x="0" y="22148"/>
                  </a:lnTo>
                  <a:lnTo>
                    <a:pt x="11074" y="22148"/>
                  </a:lnTo>
                  <a:lnTo>
                    <a:pt x="11074" y="11074"/>
                  </a:lnTo>
                  <a:close/>
                </a:path>
                <a:path w="620395" h="22225">
                  <a:moveTo>
                    <a:pt x="55384" y="11074"/>
                  </a:moveTo>
                  <a:lnTo>
                    <a:pt x="44310" y="11074"/>
                  </a:lnTo>
                  <a:lnTo>
                    <a:pt x="44310" y="22148"/>
                  </a:lnTo>
                  <a:lnTo>
                    <a:pt x="55384" y="22148"/>
                  </a:lnTo>
                  <a:lnTo>
                    <a:pt x="55384" y="11074"/>
                  </a:lnTo>
                  <a:close/>
                </a:path>
                <a:path w="620395" h="22225">
                  <a:moveTo>
                    <a:pt x="99682" y="11074"/>
                  </a:moveTo>
                  <a:lnTo>
                    <a:pt x="88607" y="11074"/>
                  </a:lnTo>
                  <a:lnTo>
                    <a:pt x="77533" y="11074"/>
                  </a:lnTo>
                  <a:lnTo>
                    <a:pt x="77533" y="22148"/>
                  </a:lnTo>
                  <a:lnTo>
                    <a:pt x="88607" y="22148"/>
                  </a:lnTo>
                  <a:lnTo>
                    <a:pt x="99682" y="22148"/>
                  </a:lnTo>
                  <a:lnTo>
                    <a:pt x="99682" y="11074"/>
                  </a:lnTo>
                  <a:close/>
                </a:path>
                <a:path w="620395" h="22225">
                  <a:moveTo>
                    <a:pt x="110769" y="11074"/>
                  </a:moveTo>
                  <a:lnTo>
                    <a:pt x="99695" y="11074"/>
                  </a:lnTo>
                  <a:lnTo>
                    <a:pt x="99695" y="22148"/>
                  </a:lnTo>
                  <a:lnTo>
                    <a:pt x="110769" y="22148"/>
                  </a:lnTo>
                  <a:lnTo>
                    <a:pt x="110769" y="11074"/>
                  </a:lnTo>
                  <a:close/>
                </a:path>
                <a:path w="620395" h="22225">
                  <a:moveTo>
                    <a:pt x="188302" y="11074"/>
                  </a:moveTo>
                  <a:lnTo>
                    <a:pt x="177228" y="11074"/>
                  </a:lnTo>
                  <a:lnTo>
                    <a:pt x="177228" y="22148"/>
                  </a:lnTo>
                  <a:lnTo>
                    <a:pt x="188302" y="22148"/>
                  </a:lnTo>
                  <a:lnTo>
                    <a:pt x="188302" y="11074"/>
                  </a:lnTo>
                  <a:close/>
                </a:path>
                <a:path w="620395" h="22225">
                  <a:moveTo>
                    <a:pt x="431990" y="0"/>
                  </a:moveTo>
                  <a:lnTo>
                    <a:pt x="420916" y="0"/>
                  </a:lnTo>
                  <a:lnTo>
                    <a:pt x="420916" y="11087"/>
                  </a:lnTo>
                  <a:lnTo>
                    <a:pt x="431990" y="11087"/>
                  </a:lnTo>
                  <a:lnTo>
                    <a:pt x="431990" y="0"/>
                  </a:lnTo>
                  <a:close/>
                </a:path>
                <a:path w="620395" h="22225">
                  <a:moveTo>
                    <a:pt x="476300" y="0"/>
                  </a:moveTo>
                  <a:lnTo>
                    <a:pt x="465226" y="0"/>
                  </a:lnTo>
                  <a:lnTo>
                    <a:pt x="454152" y="0"/>
                  </a:lnTo>
                  <a:lnTo>
                    <a:pt x="443077" y="0"/>
                  </a:lnTo>
                  <a:lnTo>
                    <a:pt x="432003" y="0"/>
                  </a:lnTo>
                  <a:lnTo>
                    <a:pt x="432003" y="11087"/>
                  </a:lnTo>
                  <a:lnTo>
                    <a:pt x="443077" y="11087"/>
                  </a:lnTo>
                  <a:lnTo>
                    <a:pt x="454152" y="11087"/>
                  </a:lnTo>
                  <a:lnTo>
                    <a:pt x="465226" y="11087"/>
                  </a:lnTo>
                  <a:lnTo>
                    <a:pt x="476300" y="11087"/>
                  </a:lnTo>
                  <a:lnTo>
                    <a:pt x="476300" y="0"/>
                  </a:lnTo>
                  <a:close/>
                </a:path>
                <a:path w="620395" h="22225">
                  <a:moveTo>
                    <a:pt x="498462" y="0"/>
                  </a:moveTo>
                  <a:lnTo>
                    <a:pt x="487387" y="0"/>
                  </a:lnTo>
                  <a:lnTo>
                    <a:pt x="487387" y="11087"/>
                  </a:lnTo>
                  <a:lnTo>
                    <a:pt x="498462" y="11087"/>
                  </a:lnTo>
                  <a:lnTo>
                    <a:pt x="498462" y="0"/>
                  </a:lnTo>
                  <a:close/>
                </a:path>
                <a:path w="620395" h="22225">
                  <a:moveTo>
                    <a:pt x="598144" y="0"/>
                  </a:moveTo>
                  <a:lnTo>
                    <a:pt x="587070" y="0"/>
                  </a:lnTo>
                  <a:lnTo>
                    <a:pt x="575995" y="0"/>
                  </a:lnTo>
                  <a:lnTo>
                    <a:pt x="564921" y="0"/>
                  </a:lnTo>
                  <a:lnTo>
                    <a:pt x="564921" y="11087"/>
                  </a:lnTo>
                  <a:lnTo>
                    <a:pt x="575995" y="11087"/>
                  </a:lnTo>
                  <a:lnTo>
                    <a:pt x="587070" y="11087"/>
                  </a:lnTo>
                  <a:lnTo>
                    <a:pt x="598144" y="11087"/>
                  </a:lnTo>
                  <a:lnTo>
                    <a:pt x="598144" y="0"/>
                  </a:lnTo>
                  <a:close/>
                </a:path>
                <a:path w="620395" h="22225">
                  <a:moveTo>
                    <a:pt x="620306" y="0"/>
                  </a:moveTo>
                  <a:lnTo>
                    <a:pt x="609231" y="0"/>
                  </a:lnTo>
                  <a:lnTo>
                    <a:pt x="609231" y="11087"/>
                  </a:lnTo>
                  <a:lnTo>
                    <a:pt x="620306" y="11087"/>
                  </a:lnTo>
                  <a:lnTo>
                    <a:pt x="62030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302399" y="5137073"/>
              <a:ext cx="111125" cy="0"/>
            </a:xfrm>
            <a:custGeom>
              <a:avLst/>
              <a:gdLst/>
              <a:ahLst/>
              <a:cxnLst/>
              <a:rect l="l" t="t" r="r" b="b"/>
              <a:pathLst>
                <a:path w="111125">
                  <a:moveTo>
                    <a:pt x="0" y="0"/>
                  </a:moveTo>
                  <a:lnTo>
                    <a:pt x="110756" y="0"/>
                  </a:lnTo>
                </a:path>
              </a:pathLst>
            </a:custGeom>
            <a:ln w="11074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103009" y="5131536"/>
              <a:ext cx="620395" cy="33655"/>
            </a:xfrm>
            <a:custGeom>
              <a:avLst/>
              <a:gdLst/>
              <a:ahLst/>
              <a:cxnLst/>
              <a:rect l="l" t="t" r="r" b="b"/>
              <a:pathLst>
                <a:path w="620395" h="33654">
                  <a:moveTo>
                    <a:pt x="11074" y="11074"/>
                  </a:moveTo>
                  <a:lnTo>
                    <a:pt x="0" y="11074"/>
                  </a:lnTo>
                  <a:lnTo>
                    <a:pt x="0" y="22161"/>
                  </a:lnTo>
                  <a:lnTo>
                    <a:pt x="11074" y="22161"/>
                  </a:lnTo>
                  <a:lnTo>
                    <a:pt x="11074" y="11074"/>
                  </a:lnTo>
                  <a:close/>
                </a:path>
                <a:path w="620395" h="33654">
                  <a:moveTo>
                    <a:pt x="33223" y="11074"/>
                  </a:moveTo>
                  <a:lnTo>
                    <a:pt x="22148" y="11074"/>
                  </a:lnTo>
                  <a:lnTo>
                    <a:pt x="22148" y="22148"/>
                  </a:lnTo>
                  <a:lnTo>
                    <a:pt x="22148" y="33223"/>
                  </a:lnTo>
                  <a:lnTo>
                    <a:pt x="33223" y="33223"/>
                  </a:lnTo>
                  <a:lnTo>
                    <a:pt x="33223" y="22161"/>
                  </a:lnTo>
                  <a:lnTo>
                    <a:pt x="33223" y="11074"/>
                  </a:lnTo>
                  <a:close/>
                </a:path>
                <a:path w="620395" h="33654">
                  <a:moveTo>
                    <a:pt x="44310" y="11074"/>
                  </a:moveTo>
                  <a:lnTo>
                    <a:pt x="33235" y="11074"/>
                  </a:lnTo>
                  <a:lnTo>
                    <a:pt x="33235" y="22148"/>
                  </a:lnTo>
                  <a:lnTo>
                    <a:pt x="33235" y="33223"/>
                  </a:lnTo>
                  <a:lnTo>
                    <a:pt x="44310" y="33223"/>
                  </a:lnTo>
                  <a:lnTo>
                    <a:pt x="44310" y="22161"/>
                  </a:lnTo>
                  <a:lnTo>
                    <a:pt x="44310" y="11074"/>
                  </a:lnTo>
                  <a:close/>
                </a:path>
                <a:path w="620395" h="33654">
                  <a:moveTo>
                    <a:pt x="77533" y="11074"/>
                  </a:moveTo>
                  <a:lnTo>
                    <a:pt x="66459" y="11074"/>
                  </a:lnTo>
                  <a:lnTo>
                    <a:pt x="55384" y="11074"/>
                  </a:lnTo>
                  <a:lnTo>
                    <a:pt x="55384" y="22161"/>
                  </a:lnTo>
                  <a:lnTo>
                    <a:pt x="66459" y="22161"/>
                  </a:lnTo>
                  <a:lnTo>
                    <a:pt x="66459" y="33223"/>
                  </a:lnTo>
                  <a:lnTo>
                    <a:pt x="77533" y="33223"/>
                  </a:lnTo>
                  <a:lnTo>
                    <a:pt x="77533" y="22161"/>
                  </a:lnTo>
                  <a:lnTo>
                    <a:pt x="77533" y="11074"/>
                  </a:lnTo>
                  <a:close/>
                </a:path>
                <a:path w="620395" h="33654">
                  <a:moveTo>
                    <a:pt x="110769" y="11074"/>
                  </a:moveTo>
                  <a:lnTo>
                    <a:pt x="99695" y="11074"/>
                  </a:lnTo>
                  <a:lnTo>
                    <a:pt x="99695" y="22148"/>
                  </a:lnTo>
                  <a:lnTo>
                    <a:pt x="88620" y="22148"/>
                  </a:lnTo>
                  <a:lnTo>
                    <a:pt x="88620" y="33223"/>
                  </a:lnTo>
                  <a:lnTo>
                    <a:pt x="99695" y="33223"/>
                  </a:lnTo>
                  <a:lnTo>
                    <a:pt x="99695" y="22161"/>
                  </a:lnTo>
                  <a:lnTo>
                    <a:pt x="110769" y="22161"/>
                  </a:lnTo>
                  <a:lnTo>
                    <a:pt x="110769" y="11074"/>
                  </a:lnTo>
                  <a:close/>
                </a:path>
                <a:path w="620395" h="33654">
                  <a:moveTo>
                    <a:pt x="143979" y="11074"/>
                  </a:moveTo>
                  <a:lnTo>
                    <a:pt x="132918" y="11074"/>
                  </a:lnTo>
                  <a:lnTo>
                    <a:pt x="132918" y="22148"/>
                  </a:lnTo>
                  <a:lnTo>
                    <a:pt x="132918" y="33223"/>
                  </a:lnTo>
                  <a:lnTo>
                    <a:pt x="143979" y="33223"/>
                  </a:lnTo>
                  <a:lnTo>
                    <a:pt x="143979" y="22161"/>
                  </a:lnTo>
                  <a:lnTo>
                    <a:pt x="143979" y="11074"/>
                  </a:lnTo>
                  <a:close/>
                </a:path>
                <a:path w="620395" h="33654">
                  <a:moveTo>
                    <a:pt x="155079" y="11074"/>
                  </a:moveTo>
                  <a:lnTo>
                    <a:pt x="144005" y="11074"/>
                  </a:lnTo>
                  <a:lnTo>
                    <a:pt x="144005" y="22148"/>
                  </a:lnTo>
                  <a:lnTo>
                    <a:pt x="144005" y="33223"/>
                  </a:lnTo>
                  <a:lnTo>
                    <a:pt x="155079" y="33223"/>
                  </a:lnTo>
                  <a:lnTo>
                    <a:pt x="155079" y="22161"/>
                  </a:lnTo>
                  <a:lnTo>
                    <a:pt x="155079" y="11074"/>
                  </a:lnTo>
                  <a:close/>
                </a:path>
                <a:path w="620395" h="33654">
                  <a:moveTo>
                    <a:pt x="199377" y="22148"/>
                  </a:moveTo>
                  <a:lnTo>
                    <a:pt x="188302" y="22148"/>
                  </a:lnTo>
                  <a:lnTo>
                    <a:pt x="188302" y="11074"/>
                  </a:lnTo>
                  <a:lnTo>
                    <a:pt x="177228" y="11074"/>
                  </a:lnTo>
                  <a:lnTo>
                    <a:pt x="177228" y="22161"/>
                  </a:lnTo>
                  <a:lnTo>
                    <a:pt x="188302" y="22161"/>
                  </a:lnTo>
                  <a:lnTo>
                    <a:pt x="188302" y="33223"/>
                  </a:lnTo>
                  <a:lnTo>
                    <a:pt x="199377" y="33223"/>
                  </a:lnTo>
                  <a:lnTo>
                    <a:pt x="199377" y="22148"/>
                  </a:lnTo>
                  <a:close/>
                </a:path>
                <a:path w="620395" h="33654">
                  <a:moveTo>
                    <a:pt x="254762" y="11074"/>
                  </a:moveTo>
                  <a:lnTo>
                    <a:pt x="243687" y="11074"/>
                  </a:lnTo>
                  <a:lnTo>
                    <a:pt x="232613" y="11074"/>
                  </a:lnTo>
                  <a:lnTo>
                    <a:pt x="221538" y="11074"/>
                  </a:lnTo>
                  <a:lnTo>
                    <a:pt x="221538" y="22148"/>
                  </a:lnTo>
                  <a:lnTo>
                    <a:pt x="210464" y="22148"/>
                  </a:lnTo>
                  <a:lnTo>
                    <a:pt x="199390" y="22148"/>
                  </a:lnTo>
                  <a:lnTo>
                    <a:pt x="199390" y="33223"/>
                  </a:lnTo>
                  <a:lnTo>
                    <a:pt x="210464" y="33223"/>
                  </a:lnTo>
                  <a:lnTo>
                    <a:pt x="221538" y="33223"/>
                  </a:lnTo>
                  <a:lnTo>
                    <a:pt x="232613" y="33223"/>
                  </a:lnTo>
                  <a:lnTo>
                    <a:pt x="232613" y="22161"/>
                  </a:lnTo>
                  <a:lnTo>
                    <a:pt x="243687" y="22161"/>
                  </a:lnTo>
                  <a:lnTo>
                    <a:pt x="243687" y="33223"/>
                  </a:lnTo>
                  <a:lnTo>
                    <a:pt x="254762" y="33223"/>
                  </a:lnTo>
                  <a:lnTo>
                    <a:pt x="254762" y="22161"/>
                  </a:lnTo>
                  <a:lnTo>
                    <a:pt x="254762" y="11074"/>
                  </a:lnTo>
                  <a:close/>
                </a:path>
                <a:path w="620395" h="33654">
                  <a:moveTo>
                    <a:pt x="310146" y="22148"/>
                  </a:moveTo>
                  <a:lnTo>
                    <a:pt x="299072" y="22148"/>
                  </a:lnTo>
                  <a:lnTo>
                    <a:pt x="299072" y="11074"/>
                  </a:lnTo>
                  <a:lnTo>
                    <a:pt x="287997" y="11074"/>
                  </a:lnTo>
                  <a:lnTo>
                    <a:pt x="287997" y="22148"/>
                  </a:lnTo>
                  <a:lnTo>
                    <a:pt x="276923" y="22148"/>
                  </a:lnTo>
                  <a:lnTo>
                    <a:pt x="265849" y="22148"/>
                  </a:lnTo>
                  <a:lnTo>
                    <a:pt x="265849" y="11074"/>
                  </a:lnTo>
                  <a:lnTo>
                    <a:pt x="254774" y="11074"/>
                  </a:lnTo>
                  <a:lnTo>
                    <a:pt x="254774" y="22161"/>
                  </a:lnTo>
                  <a:lnTo>
                    <a:pt x="265849" y="22161"/>
                  </a:lnTo>
                  <a:lnTo>
                    <a:pt x="265849" y="33223"/>
                  </a:lnTo>
                  <a:lnTo>
                    <a:pt x="276923" y="33223"/>
                  </a:lnTo>
                  <a:lnTo>
                    <a:pt x="287997" y="33223"/>
                  </a:lnTo>
                  <a:lnTo>
                    <a:pt x="299072" y="33223"/>
                  </a:lnTo>
                  <a:lnTo>
                    <a:pt x="310146" y="33223"/>
                  </a:lnTo>
                  <a:lnTo>
                    <a:pt x="310146" y="22148"/>
                  </a:lnTo>
                  <a:close/>
                </a:path>
                <a:path w="620395" h="33654">
                  <a:moveTo>
                    <a:pt x="365531" y="11074"/>
                  </a:moveTo>
                  <a:lnTo>
                    <a:pt x="354457" y="11074"/>
                  </a:lnTo>
                  <a:lnTo>
                    <a:pt x="354457" y="0"/>
                  </a:lnTo>
                  <a:lnTo>
                    <a:pt x="343382" y="0"/>
                  </a:lnTo>
                  <a:lnTo>
                    <a:pt x="343382" y="11074"/>
                  </a:lnTo>
                  <a:lnTo>
                    <a:pt x="332308" y="11074"/>
                  </a:lnTo>
                  <a:lnTo>
                    <a:pt x="332308" y="22148"/>
                  </a:lnTo>
                  <a:lnTo>
                    <a:pt x="321233" y="22148"/>
                  </a:lnTo>
                  <a:lnTo>
                    <a:pt x="310159" y="22148"/>
                  </a:lnTo>
                  <a:lnTo>
                    <a:pt x="310159" y="33223"/>
                  </a:lnTo>
                  <a:lnTo>
                    <a:pt x="321233" y="33223"/>
                  </a:lnTo>
                  <a:lnTo>
                    <a:pt x="332308" y="33223"/>
                  </a:lnTo>
                  <a:lnTo>
                    <a:pt x="332308" y="22161"/>
                  </a:lnTo>
                  <a:lnTo>
                    <a:pt x="343382" y="22161"/>
                  </a:lnTo>
                  <a:lnTo>
                    <a:pt x="354457" y="22161"/>
                  </a:lnTo>
                  <a:lnTo>
                    <a:pt x="354457" y="33223"/>
                  </a:lnTo>
                  <a:lnTo>
                    <a:pt x="365531" y="33223"/>
                  </a:lnTo>
                  <a:lnTo>
                    <a:pt x="365531" y="22161"/>
                  </a:lnTo>
                  <a:lnTo>
                    <a:pt x="365531" y="11074"/>
                  </a:lnTo>
                  <a:close/>
                </a:path>
                <a:path w="620395" h="33654">
                  <a:moveTo>
                    <a:pt x="387692" y="0"/>
                  </a:moveTo>
                  <a:lnTo>
                    <a:pt x="376618" y="0"/>
                  </a:lnTo>
                  <a:lnTo>
                    <a:pt x="365544" y="0"/>
                  </a:lnTo>
                  <a:lnTo>
                    <a:pt x="365544" y="11074"/>
                  </a:lnTo>
                  <a:lnTo>
                    <a:pt x="365544" y="22148"/>
                  </a:lnTo>
                  <a:lnTo>
                    <a:pt x="365544" y="33223"/>
                  </a:lnTo>
                  <a:lnTo>
                    <a:pt x="376618" y="33223"/>
                  </a:lnTo>
                  <a:lnTo>
                    <a:pt x="376618" y="22161"/>
                  </a:lnTo>
                  <a:lnTo>
                    <a:pt x="376618" y="11074"/>
                  </a:lnTo>
                  <a:lnTo>
                    <a:pt x="387692" y="11074"/>
                  </a:lnTo>
                  <a:lnTo>
                    <a:pt x="387692" y="0"/>
                  </a:lnTo>
                  <a:close/>
                </a:path>
                <a:path w="620395" h="33654">
                  <a:moveTo>
                    <a:pt x="409841" y="11074"/>
                  </a:moveTo>
                  <a:lnTo>
                    <a:pt x="398767" y="11074"/>
                  </a:lnTo>
                  <a:lnTo>
                    <a:pt x="398767" y="22148"/>
                  </a:lnTo>
                  <a:lnTo>
                    <a:pt x="387692" y="22148"/>
                  </a:lnTo>
                  <a:lnTo>
                    <a:pt x="387692" y="33223"/>
                  </a:lnTo>
                  <a:lnTo>
                    <a:pt x="398767" y="33223"/>
                  </a:lnTo>
                  <a:lnTo>
                    <a:pt x="398767" y="22161"/>
                  </a:lnTo>
                  <a:lnTo>
                    <a:pt x="409841" y="22161"/>
                  </a:lnTo>
                  <a:lnTo>
                    <a:pt x="409841" y="11074"/>
                  </a:lnTo>
                  <a:close/>
                </a:path>
                <a:path w="620395" h="33654">
                  <a:moveTo>
                    <a:pt x="420916" y="0"/>
                  </a:moveTo>
                  <a:lnTo>
                    <a:pt x="409841" y="0"/>
                  </a:lnTo>
                  <a:lnTo>
                    <a:pt x="409841" y="11074"/>
                  </a:lnTo>
                  <a:lnTo>
                    <a:pt x="420916" y="11074"/>
                  </a:lnTo>
                  <a:lnTo>
                    <a:pt x="420916" y="0"/>
                  </a:lnTo>
                  <a:close/>
                </a:path>
                <a:path w="620395" h="33654">
                  <a:moveTo>
                    <a:pt x="443077" y="0"/>
                  </a:moveTo>
                  <a:lnTo>
                    <a:pt x="432003" y="0"/>
                  </a:lnTo>
                  <a:lnTo>
                    <a:pt x="420928" y="0"/>
                  </a:lnTo>
                  <a:lnTo>
                    <a:pt x="420928" y="11074"/>
                  </a:lnTo>
                  <a:lnTo>
                    <a:pt x="420928" y="22148"/>
                  </a:lnTo>
                  <a:lnTo>
                    <a:pt x="420928" y="33223"/>
                  </a:lnTo>
                  <a:lnTo>
                    <a:pt x="432003" y="33223"/>
                  </a:lnTo>
                  <a:lnTo>
                    <a:pt x="432003" y="22161"/>
                  </a:lnTo>
                  <a:lnTo>
                    <a:pt x="432003" y="11074"/>
                  </a:lnTo>
                  <a:lnTo>
                    <a:pt x="443077" y="11074"/>
                  </a:lnTo>
                  <a:lnTo>
                    <a:pt x="443077" y="0"/>
                  </a:lnTo>
                  <a:close/>
                </a:path>
                <a:path w="620395" h="33654">
                  <a:moveTo>
                    <a:pt x="454152" y="22148"/>
                  </a:moveTo>
                  <a:lnTo>
                    <a:pt x="443077" y="22148"/>
                  </a:lnTo>
                  <a:lnTo>
                    <a:pt x="443077" y="33223"/>
                  </a:lnTo>
                  <a:lnTo>
                    <a:pt x="454152" y="33223"/>
                  </a:lnTo>
                  <a:lnTo>
                    <a:pt x="454152" y="22148"/>
                  </a:lnTo>
                  <a:close/>
                </a:path>
                <a:path w="620395" h="33654">
                  <a:moveTo>
                    <a:pt x="465226" y="0"/>
                  </a:moveTo>
                  <a:lnTo>
                    <a:pt x="454152" y="0"/>
                  </a:lnTo>
                  <a:lnTo>
                    <a:pt x="454152" y="11074"/>
                  </a:lnTo>
                  <a:lnTo>
                    <a:pt x="465226" y="11074"/>
                  </a:lnTo>
                  <a:lnTo>
                    <a:pt x="465226" y="0"/>
                  </a:lnTo>
                  <a:close/>
                </a:path>
                <a:path w="620395" h="33654">
                  <a:moveTo>
                    <a:pt x="476300" y="11074"/>
                  </a:moveTo>
                  <a:lnTo>
                    <a:pt x="465226" y="11074"/>
                  </a:lnTo>
                  <a:lnTo>
                    <a:pt x="465226" y="22161"/>
                  </a:lnTo>
                  <a:lnTo>
                    <a:pt x="476300" y="22161"/>
                  </a:lnTo>
                  <a:lnTo>
                    <a:pt x="476300" y="11074"/>
                  </a:lnTo>
                  <a:close/>
                </a:path>
                <a:path w="620395" h="33654">
                  <a:moveTo>
                    <a:pt x="531685" y="22148"/>
                  </a:moveTo>
                  <a:lnTo>
                    <a:pt x="520611" y="22148"/>
                  </a:lnTo>
                  <a:lnTo>
                    <a:pt x="520611" y="11074"/>
                  </a:lnTo>
                  <a:lnTo>
                    <a:pt x="520611" y="0"/>
                  </a:lnTo>
                  <a:lnTo>
                    <a:pt x="509536" y="0"/>
                  </a:lnTo>
                  <a:lnTo>
                    <a:pt x="498462" y="0"/>
                  </a:lnTo>
                  <a:lnTo>
                    <a:pt x="498462" y="11074"/>
                  </a:lnTo>
                  <a:lnTo>
                    <a:pt x="509536" y="11074"/>
                  </a:lnTo>
                  <a:lnTo>
                    <a:pt x="509536" y="22148"/>
                  </a:lnTo>
                  <a:lnTo>
                    <a:pt x="498462" y="22148"/>
                  </a:lnTo>
                  <a:lnTo>
                    <a:pt x="498462" y="11074"/>
                  </a:lnTo>
                  <a:lnTo>
                    <a:pt x="487387" y="11074"/>
                  </a:lnTo>
                  <a:lnTo>
                    <a:pt x="487387" y="0"/>
                  </a:lnTo>
                  <a:lnTo>
                    <a:pt x="476313" y="0"/>
                  </a:lnTo>
                  <a:lnTo>
                    <a:pt x="476313" y="11074"/>
                  </a:lnTo>
                  <a:lnTo>
                    <a:pt x="476313" y="22148"/>
                  </a:lnTo>
                  <a:lnTo>
                    <a:pt x="476313" y="33223"/>
                  </a:lnTo>
                  <a:lnTo>
                    <a:pt x="487387" y="33223"/>
                  </a:lnTo>
                  <a:lnTo>
                    <a:pt x="487387" y="22161"/>
                  </a:lnTo>
                  <a:lnTo>
                    <a:pt x="498462" y="22161"/>
                  </a:lnTo>
                  <a:lnTo>
                    <a:pt x="498462" y="33223"/>
                  </a:lnTo>
                  <a:lnTo>
                    <a:pt x="509536" y="33223"/>
                  </a:lnTo>
                  <a:lnTo>
                    <a:pt x="520611" y="33223"/>
                  </a:lnTo>
                  <a:lnTo>
                    <a:pt x="531685" y="33223"/>
                  </a:lnTo>
                  <a:lnTo>
                    <a:pt x="531685" y="22148"/>
                  </a:lnTo>
                  <a:close/>
                </a:path>
                <a:path w="620395" h="33654">
                  <a:moveTo>
                    <a:pt x="553847" y="22148"/>
                  </a:moveTo>
                  <a:lnTo>
                    <a:pt x="542772" y="22148"/>
                  </a:lnTo>
                  <a:lnTo>
                    <a:pt x="531698" y="22148"/>
                  </a:lnTo>
                  <a:lnTo>
                    <a:pt x="531698" y="33223"/>
                  </a:lnTo>
                  <a:lnTo>
                    <a:pt x="542772" y="33223"/>
                  </a:lnTo>
                  <a:lnTo>
                    <a:pt x="553847" y="33223"/>
                  </a:lnTo>
                  <a:lnTo>
                    <a:pt x="553847" y="22148"/>
                  </a:lnTo>
                  <a:close/>
                </a:path>
                <a:path w="620395" h="33654">
                  <a:moveTo>
                    <a:pt x="553847" y="0"/>
                  </a:moveTo>
                  <a:lnTo>
                    <a:pt x="542772" y="0"/>
                  </a:lnTo>
                  <a:lnTo>
                    <a:pt x="542772" y="11074"/>
                  </a:lnTo>
                  <a:lnTo>
                    <a:pt x="553847" y="11074"/>
                  </a:lnTo>
                  <a:lnTo>
                    <a:pt x="553847" y="0"/>
                  </a:lnTo>
                  <a:close/>
                </a:path>
                <a:path w="620395" h="33654">
                  <a:moveTo>
                    <a:pt x="587070" y="11074"/>
                  </a:moveTo>
                  <a:lnTo>
                    <a:pt x="575995" y="11074"/>
                  </a:lnTo>
                  <a:lnTo>
                    <a:pt x="575995" y="0"/>
                  </a:lnTo>
                  <a:lnTo>
                    <a:pt x="564921" y="0"/>
                  </a:lnTo>
                  <a:lnTo>
                    <a:pt x="564921" y="11074"/>
                  </a:lnTo>
                  <a:lnTo>
                    <a:pt x="564921" y="22148"/>
                  </a:lnTo>
                  <a:lnTo>
                    <a:pt x="564921" y="33223"/>
                  </a:lnTo>
                  <a:lnTo>
                    <a:pt x="575995" y="33223"/>
                  </a:lnTo>
                  <a:lnTo>
                    <a:pt x="575995" y="22161"/>
                  </a:lnTo>
                  <a:lnTo>
                    <a:pt x="587070" y="22161"/>
                  </a:lnTo>
                  <a:lnTo>
                    <a:pt x="587070" y="11074"/>
                  </a:lnTo>
                  <a:close/>
                </a:path>
                <a:path w="620395" h="33654">
                  <a:moveTo>
                    <a:pt x="598157" y="0"/>
                  </a:moveTo>
                  <a:lnTo>
                    <a:pt x="587082" y="0"/>
                  </a:lnTo>
                  <a:lnTo>
                    <a:pt x="587082" y="11074"/>
                  </a:lnTo>
                  <a:lnTo>
                    <a:pt x="587082" y="22161"/>
                  </a:lnTo>
                  <a:lnTo>
                    <a:pt x="598157" y="22161"/>
                  </a:lnTo>
                  <a:lnTo>
                    <a:pt x="598157" y="11074"/>
                  </a:lnTo>
                  <a:lnTo>
                    <a:pt x="598157" y="0"/>
                  </a:lnTo>
                  <a:close/>
                </a:path>
                <a:path w="620395" h="33654">
                  <a:moveTo>
                    <a:pt x="620306" y="0"/>
                  </a:moveTo>
                  <a:lnTo>
                    <a:pt x="609231" y="0"/>
                  </a:lnTo>
                  <a:lnTo>
                    <a:pt x="609231" y="11074"/>
                  </a:lnTo>
                  <a:lnTo>
                    <a:pt x="609231" y="22161"/>
                  </a:lnTo>
                  <a:lnTo>
                    <a:pt x="620306" y="22161"/>
                  </a:lnTo>
                  <a:lnTo>
                    <a:pt x="620306" y="11074"/>
                  </a:lnTo>
                  <a:lnTo>
                    <a:pt x="62030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91935" y="5153685"/>
              <a:ext cx="631825" cy="44450"/>
            </a:xfrm>
            <a:custGeom>
              <a:avLst/>
              <a:gdLst/>
              <a:ahLst/>
              <a:cxnLst/>
              <a:rect l="l" t="t" r="r" b="b"/>
              <a:pathLst>
                <a:path w="631825" h="44450">
                  <a:moveTo>
                    <a:pt x="11074" y="33235"/>
                  </a:moveTo>
                  <a:lnTo>
                    <a:pt x="0" y="33235"/>
                  </a:lnTo>
                  <a:lnTo>
                    <a:pt x="0" y="44323"/>
                  </a:lnTo>
                  <a:lnTo>
                    <a:pt x="11074" y="44323"/>
                  </a:lnTo>
                  <a:lnTo>
                    <a:pt x="11074" y="33235"/>
                  </a:lnTo>
                  <a:close/>
                </a:path>
                <a:path w="631825" h="44450">
                  <a:moveTo>
                    <a:pt x="44297" y="22161"/>
                  </a:moveTo>
                  <a:lnTo>
                    <a:pt x="33223" y="22161"/>
                  </a:lnTo>
                  <a:lnTo>
                    <a:pt x="22148" y="22161"/>
                  </a:lnTo>
                  <a:lnTo>
                    <a:pt x="22148" y="11087"/>
                  </a:lnTo>
                  <a:lnTo>
                    <a:pt x="11074" y="11087"/>
                  </a:lnTo>
                  <a:lnTo>
                    <a:pt x="0" y="11087"/>
                  </a:lnTo>
                  <a:lnTo>
                    <a:pt x="0" y="22174"/>
                  </a:lnTo>
                  <a:lnTo>
                    <a:pt x="11074" y="22174"/>
                  </a:lnTo>
                  <a:lnTo>
                    <a:pt x="11074" y="33235"/>
                  </a:lnTo>
                  <a:lnTo>
                    <a:pt x="22148" y="33235"/>
                  </a:lnTo>
                  <a:lnTo>
                    <a:pt x="22148" y="44323"/>
                  </a:lnTo>
                  <a:lnTo>
                    <a:pt x="33223" y="44323"/>
                  </a:lnTo>
                  <a:lnTo>
                    <a:pt x="33223" y="33235"/>
                  </a:lnTo>
                  <a:lnTo>
                    <a:pt x="44297" y="33235"/>
                  </a:lnTo>
                  <a:lnTo>
                    <a:pt x="44297" y="22161"/>
                  </a:lnTo>
                  <a:close/>
                </a:path>
                <a:path w="631825" h="44450">
                  <a:moveTo>
                    <a:pt x="77533" y="33235"/>
                  </a:moveTo>
                  <a:lnTo>
                    <a:pt x="66459" y="33235"/>
                  </a:lnTo>
                  <a:lnTo>
                    <a:pt x="55384" y="33235"/>
                  </a:lnTo>
                  <a:lnTo>
                    <a:pt x="55384" y="22161"/>
                  </a:lnTo>
                  <a:lnTo>
                    <a:pt x="44310" y="22161"/>
                  </a:lnTo>
                  <a:lnTo>
                    <a:pt x="44310" y="33235"/>
                  </a:lnTo>
                  <a:lnTo>
                    <a:pt x="44310" y="44323"/>
                  </a:lnTo>
                  <a:lnTo>
                    <a:pt x="55384" y="44323"/>
                  </a:lnTo>
                  <a:lnTo>
                    <a:pt x="66459" y="44323"/>
                  </a:lnTo>
                  <a:lnTo>
                    <a:pt x="77533" y="44323"/>
                  </a:lnTo>
                  <a:lnTo>
                    <a:pt x="77533" y="33235"/>
                  </a:lnTo>
                  <a:close/>
                </a:path>
                <a:path w="631825" h="44450">
                  <a:moveTo>
                    <a:pt x="99682" y="22161"/>
                  </a:moveTo>
                  <a:lnTo>
                    <a:pt x="88607" y="22161"/>
                  </a:lnTo>
                  <a:lnTo>
                    <a:pt x="88607" y="11087"/>
                  </a:lnTo>
                  <a:lnTo>
                    <a:pt x="77533" y="11087"/>
                  </a:lnTo>
                  <a:lnTo>
                    <a:pt x="66459" y="11087"/>
                  </a:lnTo>
                  <a:lnTo>
                    <a:pt x="66459" y="22174"/>
                  </a:lnTo>
                  <a:lnTo>
                    <a:pt x="77533" y="22174"/>
                  </a:lnTo>
                  <a:lnTo>
                    <a:pt x="77533" y="33235"/>
                  </a:lnTo>
                  <a:lnTo>
                    <a:pt x="88607" y="33235"/>
                  </a:lnTo>
                  <a:lnTo>
                    <a:pt x="88607" y="44323"/>
                  </a:lnTo>
                  <a:lnTo>
                    <a:pt x="99682" y="44323"/>
                  </a:lnTo>
                  <a:lnTo>
                    <a:pt x="99682" y="33235"/>
                  </a:lnTo>
                  <a:lnTo>
                    <a:pt x="99682" y="22161"/>
                  </a:lnTo>
                  <a:close/>
                </a:path>
                <a:path w="631825" h="44450">
                  <a:moveTo>
                    <a:pt x="110769" y="22161"/>
                  </a:moveTo>
                  <a:lnTo>
                    <a:pt x="99695" y="22161"/>
                  </a:lnTo>
                  <a:lnTo>
                    <a:pt x="99695" y="33235"/>
                  </a:lnTo>
                  <a:lnTo>
                    <a:pt x="110769" y="33235"/>
                  </a:lnTo>
                  <a:lnTo>
                    <a:pt x="110769" y="22161"/>
                  </a:lnTo>
                  <a:close/>
                </a:path>
                <a:path w="631825" h="44450">
                  <a:moveTo>
                    <a:pt x="121843" y="33235"/>
                  </a:moveTo>
                  <a:lnTo>
                    <a:pt x="110769" y="33235"/>
                  </a:lnTo>
                  <a:lnTo>
                    <a:pt x="110769" y="44323"/>
                  </a:lnTo>
                  <a:lnTo>
                    <a:pt x="121843" y="44323"/>
                  </a:lnTo>
                  <a:lnTo>
                    <a:pt x="121843" y="33235"/>
                  </a:lnTo>
                  <a:close/>
                </a:path>
                <a:path w="631825" h="44450">
                  <a:moveTo>
                    <a:pt x="155054" y="33235"/>
                  </a:moveTo>
                  <a:lnTo>
                    <a:pt x="143992" y="33235"/>
                  </a:lnTo>
                  <a:lnTo>
                    <a:pt x="143992" y="22174"/>
                  </a:lnTo>
                  <a:lnTo>
                    <a:pt x="143992" y="11087"/>
                  </a:lnTo>
                  <a:lnTo>
                    <a:pt x="132918" y="11087"/>
                  </a:lnTo>
                  <a:lnTo>
                    <a:pt x="121843" y="11087"/>
                  </a:lnTo>
                  <a:lnTo>
                    <a:pt x="121843" y="22161"/>
                  </a:lnTo>
                  <a:lnTo>
                    <a:pt x="121843" y="33235"/>
                  </a:lnTo>
                  <a:lnTo>
                    <a:pt x="132918" y="33235"/>
                  </a:lnTo>
                  <a:lnTo>
                    <a:pt x="132918" y="44323"/>
                  </a:lnTo>
                  <a:lnTo>
                    <a:pt x="143992" y="44323"/>
                  </a:lnTo>
                  <a:lnTo>
                    <a:pt x="155054" y="44323"/>
                  </a:lnTo>
                  <a:lnTo>
                    <a:pt x="155054" y="33235"/>
                  </a:lnTo>
                  <a:close/>
                </a:path>
                <a:path w="631825" h="44450">
                  <a:moveTo>
                    <a:pt x="177228" y="22161"/>
                  </a:moveTo>
                  <a:lnTo>
                    <a:pt x="166154" y="22161"/>
                  </a:lnTo>
                  <a:lnTo>
                    <a:pt x="166154" y="33235"/>
                  </a:lnTo>
                  <a:lnTo>
                    <a:pt x="177228" y="33235"/>
                  </a:lnTo>
                  <a:lnTo>
                    <a:pt x="177228" y="22161"/>
                  </a:lnTo>
                  <a:close/>
                </a:path>
                <a:path w="631825" h="44450">
                  <a:moveTo>
                    <a:pt x="188302" y="33235"/>
                  </a:moveTo>
                  <a:lnTo>
                    <a:pt x="177228" y="33235"/>
                  </a:lnTo>
                  <a:lnTo>
                    <a:pt x="177228" y="44323"/>
                  </a:lnTo>
                  <a:lnTo>
                    <a:pt x="188302" y="44323"/>
                  </a:lnTo>
                  <a:lnTo>
                    <a:pt x="188302" y="33235"/>
                  </a:lnTo>
                  <a:close/>
                </a:path>
                <a:path w="631825" h="44450">
                  <a:moveTo>
                    <a:pt x="210451" y="11087"/>
                  </a:moveTo>
                  <a:lnTo>
                    <a:pt x="199377" y="11087"/>
                  </a:lnTo>
                  <a:lnTo>
                    <a:pt x="199377" y="22161"/>
                  </a:lnTo>
                  <a:lnTo>
                    <a:pt x="188302" y="22161"/>
                  </a:lnTo>
                  <a:lnTo>
                    <a:pt x="188302" y="33235"/>
                  </a:lnTo>
                  <a:lnTo>
                    <a:pt x="199377" y="33235"/>
                  </a:lnTo>
                  <a:lnTo>
                    <a:pt x="199377" y="22174"/>
                  </a:lnTo>
                  <a:lnTo>
                    <a:pt x="210451" y="22174"/>
                  </a:lnTo>
                  <a:lnTo>
                    <a:pt x="210451" y="11087"/>
                  </a:lnTo>
                  <a:close/>
                </a:path>
                <a:path w="631825" h="44450">
                  <a:moveTo>
                    <a:pt x="232613" y="11087"/>
                  </a:moveTo>
                  <a:lnTo>
                    <a:pt x="221538" y="11087"/>
                  </a:lnTo>
                  <a:lnTo>
                    <a:pt x="221538" y="22161"/>
                  </a:lnTo>
                  <a:lnTo>
                    <a:pt x="210464" y="22161"/>
                  </a:lnTo>
                  <a:lnTo>
                    <a:pt x="210464" y="33235"/>
                  </a:lnTo>
                  <a:lnTo>
                    <a:pt x="210464" y="44323"/>
                  </a:lnTo>
                  <a:lnTo>
                    <a:pt x="221538" y="44323"/>
                  </a:lnTo>
                  <a:lnTo>
                    <a:pt x="221538" y="33235"/>
                  </a:lnTo>
                  <a:lnTo>
                    <a:pt x="232613" y="33235"/>
                  </a:lnTo>
                  <a:lnTo>
                    <a:pt x="232613" y="22174"/>
                  </a:lnTo>
                  <a:lnTo>
                    <a:pt x="232613" y="11087"/>
                  </a:lnTo>
                  <a:close/>
                </a:path>
                <a:path w="631825" h="44450">
                  <a:moveTo>
                    <a:pt x="265836" y="33235"/>
                  </a:moveTo>
                  <a:lnTo>
                    <a:pt x="254762" y="33235"/>
                  </a:lnTo>
                  <a:lnTo>
                    <a:pt x="243687" y="33235"/>
                  </a:lnTo>
                  <a:lnTo>
                    <a:pt x="232613" y="33235"/>
                  </a:lnTo>
                  <a:lnTo>
                    <a:pt x="232613" y="44323"/>
                  </a:lnTo>
                  <a:lnTo>
                    <a:pt x="243687" y="44323"/>
                  </a:lnTo>
                  <a:lnTo>
                    <a:pt x="254762" y="44323"/>
                  </a:lnTo>
                  <a:lnTo>
                    <a:pt x="265836" y="44323"/>
                  </a:lnTo>
                  <a:lnTo>
                    <a:pt x="265836" y="33235"/>
                  </a:lnTo>
                  <a:close/>
                </a:path>
                <a:path w="631825" h="44450">
                  <a:moveTo>
                    <a:pt x="265836" y="11087"/>
                  </a:moveTo>
                  <a:lnTo>
                    <a:pt x="254762" y="11087"/>
                  </a:lnTo>
                  <a:lnTo>
                    <a:pt x="254762" y="22174"/>
                  </a:lnTo>
                  <a:lnTo>
                    <a:pt x="265836" y="22174"/>
                  </a:lnTo>
                  <a:lnTo>
                    <a:pt x="265836" y="11087"/>
                  </a:lnTo>
                  <a:close/>
                </a:path>
                <a:path w="631825" h="44450">
                  <a:moveTo>
                    <a:pt x="287997" y="33235"/>
                  </a:moveTo>
                  <a:lnTo>
                    <a:pt x="276923" y="33235"/>
                  </a:lnTo>
                  <a:lnTo>
                    <a:pt x="276923" y="44323"/>
                  </a:lnTo>
                  <a:lnTo>
                    <a:pt x="287997" y="44323"/>
                  </a:lnTo>
                  <a:lnTo>
                    <a:pt x="287997" y="33235"/>
                  </a:lnTo>
                  <a:close/>
                </a:path>
                <a:path w="631825" h="44450">
                  <a:moveTo>
                    <a:pt x="299072" y="11087"/>
                  </a:moveTo>
                  <a:lnTo>
                    <a:pt x="287997" y="11087"/>
                  </a:lnTo>
                  <a:lnTo>
                    <a:pt x="276923" y="11087"/>
                  </a:lnTo>
                  <a:lnTo>
                    <a:pt x="265849" y="11087"/>
                  </a:lnTo>
                  <a:lnTo>
                    <a:pt x="265849" y="22174"/>
                  </a:lnTo>
                  <a:lnTo>
                    <a:pt x="276923" y="22174"/>
                  </a:lnTo>
                  <a:lnTo>
                    <a:pt x="287997" y="22174"/>
                  </a:lnTo>
                  <a:lnTo>
                    <a:pt x="299072" y="22174"/>
                  </a:lnTo>
                  <a:lnTo>
                    <a:pt x="299072" y="11087"/>
                  </a:lnTo>
                  <a:close/>
                </a:path>
                <a:path w="631825" h="44450">
                  <a:moveTo>
                    <a:pt x="321221" y="11087"/>
                  </a:moveTo>
                  <a:lnTo>
                    <a:pt x="310146" y="11087"/>
                  </a:lnTo>
                  <a:lnTo>
                    <a:pt x="310146" y="22161"/>
                  </a:lnTo>
                  <a:lnTo>
                    <a:pt x="310146" y="33235"/>
                  </a:lnTo>
                  <a:lnTo>
                    <a:pt x="321221" y="33235"/>
                  </a:lnTo>
                  <a:lnTo>
                    <a:pt x="321221" y="22174"/>
                  </a:lnTo>
                  <a:lnTo>
                    <a:pt x="321221" y="11087"/>
                  </a:lnTo>
                  <a:close/>
                </a:path>
                <a:path w="631825" h="44450">
                  <a:moveTo>
                    <a:pt x="354457" y="11087"/>
                  </a:moveTo>
                  <a:lnTo>
                    <a:pt x="343382" y="11087"/>
                  </a:lnTo>
                  <a:lnTo>
                    <a:pt x="332308" y="11087"/>
                  </a:lnTo>
                  <a:lnTo>
                    <a:pt x="332308" y="22161"/>
                  </a:lnTo>
                  <a:lnTo>
                    <a:pt x="321233" y="22161"/>
                  </a:lnTo>
                  <a:lnTo>
                    <a:pt x="321233" y="33235"/>
                  </a:lnTo>
                  <a:lnTo>
                    <a:pt x="332308" y="33235"/>
                  </a:lnTo>
                  <a:lnTo>
                    <a:pt x="343382" y="33235"/>
                  </a:lnTo>
                  <a:lnTo>
                    <a:pt x="354457" y="33235"/>
                  </a:lnTo>
                  <a:lnTo>
                    <a:pt x="354457" y="22174"/>
                  </a:lnTo>
                  <a:lnTo>
                    <a:pt x="354457" y="11087"/>
                  </a:lnTo>
                  <a:close/>
                </a:path>
                <a:path w="631825" h="44450">
                  <a:moveTo>
                    <a:pt x="376605" y="11087"/>
                  </a:moveTo>
                  <a:lnTo>
                    <a:pt x="365531" y="11087"/>
                  </a:lnTo>
                  <a:lnTo>
                    <a:pt x="365531" y="22161"/>
                  </a:lnTo>
                  <a:lnTo>
                    <a:pt x="365531" y="33235"/>
                  </a:lnTo>
                  <a:lnTo>
                    <a:pt x="376605" y="33235"/>
                  </a:lnTo>
                  <a:lnTo>
                    <a:pt x="376605" y="22174"/>
                  </a:lnTo>
                  <a:lnTo>
                    <a:pt x="376605" y="11087"/>
                  </a:lnTo>
                  <a:close/>
                </a:path>
                <a:path w="631825" h="44450">
                  <a:moveTo>
                    <a:pt x="420916" y="22161"/>
                  </a:moveTo>
                  <a:lnTo>
                    <a:pt x="409841" y="22161"/>
                  </a:lnTo>
                  <a:lnTo>
                    <a:pt x="409841" y="11087"/>
                  </a:lnTo>
                  <a:lnTo>
                    <a:pt x="398767" y="11087"/>
                  </a:lnTo>
                  <a:lnTo>
                    <a:pt x="387692" y="11087"/>
                  </a:lnTo>
                  <a:lnTo>
                    <a:pt x="376618" y="11087"/>
                  </a:lnTo>
                  <a:lnTo>
                    <a:pt x="376618" y="22174"/>
                  </a:lnTo>
                  <a:lnTo>
                    <a:pt x="387692" y="22174"/>
                  </a:lnTo>
                  <a:lnTo>
                    <a:pt x="387692" y="33235"/>
                  </a:lnTo>
                  <a:lnTo>
                    <a:pt x="398767" y="33235"/>
                  </a:lnTo>
                  <a:lnTo>
                    <a:pt x="409841" y="33235"/>
                  </a:lnTo>
                  <a:lnTo>
                    <a:pt x="420916" y="33235"/>
                  </a:lnTo>
                  <a:lnTo>
                    <a:pt x="420916" y="22161"/>
                  </a:lnTo>
                  <a:close/>
                </a:path>
                <a:path w="631825" h="44450">
                  <a:moveTo>
                    <a:pt x="476300" y="22161"/>
                  </a:moveTo>
                  <a:lnTo>
                    <a:pt x="465226" y="22161"/>
                  </a:lnTo>
                  <a:lnTo>
                    <a:pt x="454152" y="22161"/>
                  </a:lnTo>
                  <a:lnTo>
                    <a:pt x="443077" y="22161"/>
                  </a:lnTo>
                  <a:lnTo>
                    <a:pt x="443077" y="11087"/>
                  </a:lnTo>
                  <a:lnTo>
                    <a:pt x="432003" y="11087"/>
                  </a:lnTo>
                  <a:lnTo>
                    <a:pt x="432003" y="22174"/>
                  </a:lnTo>
                  <a:lnTo>
                    <a:pt x="443077" y="22174"/>
                  </a:lnTo>
                  <a:lnTo>
                    <a:pt x="443077" y="33235"/>
                  </a:lnTo>
                  <a:lnTo>
                    <a:pt x="454152" y="33235"/>
                  </a:lnTo>
                  <a:lnTo>
                    <a:pt x="465226" y="33235"/>
                  </a:lnTo>
                  <a:lnTo>
                    <a:pt x="476300" y="33235"/>
                  </a:lnTo>
                  <a:lnTo>
                    <a:pt x="476300" y="22161"/>
                  </a:lnTo>
                  <a:close/>
                </a:path>
                <a:path w="631825" h="44450">
                  <a:moveTo>
                    <a:pt x="542759" y="11087"/>
                  </a:moveTo>
                  <a:lnTo>
                    <a:pt x="531685" y="11087"/>
                  </a:lnTo>
                  <a:lnTo>
                    <a:pt x="520611" y="11087"/>
                  </a:lnTo>
                  <a:lnTo>
                    <a:pt x="509536" y="11087"/>
                  </a:lnTo>
                  <a:lnTo>
                    <a:pt x="509536" y="22161"/>
                  </a:lnTo>
                  <a:lnTo>
                    <a:pt x="509536" y="33235"/>
                  </a:lnTo>
                  <a:lnTo>
                    <a:pt x="520611" y="33235"/>
                  </a:lnTo>
                  <a:lnTo>
                    <a:pt x="520611" y="22174"/>
                  </a:lnTo>
                  <a:lnTo>
                    <a:pt x="531685" y="22174"/>
                  </a:lnTo>
                  <a:lnTo>
                    <a:pt x="542759" y="22174"/>
                  </a:lnTo>
                  <a:lnTo>
                    <a:pt x="542759" y="11087"/>
                  </a:lnTo>
                  <a:close/>
                </a:path>
                <a:path w="631825" h="44450">
                  <a:moveTo>
                    <a:pt x="575995" y="22161"/>
                  </a:moveTo>
                  <a:lnTo>
                    <a:pt x="564921" y="22161"/>
                  </a:lnTo>
                  <a:lnTo>
                    <a:pt x="564921" y="33235"/>
                  </a:lnTo>
                  <a:lnTo>
                    <a:pt x="575995" y="33235"/>
                  </a:lnTo>
                  <a:lnTo>
                    <a:pt x="575995" y="22161"/>
                  </a:lnTo>
                  <a:close/>
                </a:path>
                <a:path w="631825" h="44450">
                  <a:moveTo>
                    <a:pt x="598144" y="0"/>
                  </a:moveTo>
                  <a:lnTo>
                    <a:pt x="587070" y="0"/>
                  </a:lnTo>
                  <a:lnTo>
                    <a:pt x="575995" y="0"/>
                  </a:lnTo>
                  <a:lnTo>
                    <a:pt x="575995" y="11074"/>
                  </a:lnTo>
                  <a:lnTo>
                    <a:pt x="587070" y="11074"/>
                  </a:lnTo>
                  <a:lnTo>
                    <a:pt x="598144" y="11074"/>
                  </a:lnTo>
                  <a:lnTo>
                    <a:pt x="598144" y="0"/>
                  </a:lnTo>
                  <a:close/>
                </a:path>
                <a:path w="631825" h="44450">
                  <a:moveTo>
                    <a:pt x="631380" y="22161"/>
                  </a:moveTo>
                  <a:lnTo>
                    <a:pt x="620306" y="22161"/>
                  </a:lnTo>
                  <a:lnTo>
                    <a:pt x="620306" y="11087"/>
                  </a:lnTo>
                  <a:lnTo>
                    <a:pt x="609231" y="11087"/>
                  </a:lnTo>
                  <a:lnTo>
                    <a:pt x="598157" y="11087"/>
                  </a:lnTo>
                  <a:lnTo>
                    <a:pt x="598157" y="22174"/>
                  </a:lnTo>
                  <a:lnTo>
                    <a:pt x="609231" y="22174"/>
                  </a:lnTo>
                  <a:lnTo>
                    <a:pt x="609231" y="33235"/>
                  </a:lnTo>
                  <a:lnTo>
                    <a:pt x="620306" y="33235"/>
                  </a:lnTo>
                  <a:lnTo>
                    <a:pt x="631380" y="33235"/>
                  </a:lnTo>
                  <a:lnTo>
                    <a:pt x="631380" y="22161"/>
                  </a:lnTo>
                  <a:close/>
                </a:path>
                <a:path w="631825" h="44450">
                  <a:moveTo>
                    <a:pt x="631380" y="0"/>
                  </a:moveTo>
                  <a:lnTo>
                    <a:pt x="620306" y="0"/>
                  </a:lnTo>
                  <a:lnTo>
                    <a:pt x="620306" y="11074"/>
                  </a:lnTo>
                  <a:lnTo>
                    <a:pt x="631380" y="11074"/>
                  </a:lnTo>
                  <a:lnTo>
                    <a:pt x="6313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91935" y="5186921"/>
              <a:ext cx="631825" cy="33655"/>
            </a:xfrm>
            <a:custGeom>
              <a:avLst/>
              <a:gdLst/>
              <a:ahLst/>
              <a:cxnLst/>
              <a:rect l="l" t="t" r="r" b="b"/>
              <a:pathLst>
                <a:path w="631825" h="33654">
                  <a:moveTo>
                    <a:pt x="33223" y="11074"/>
                  </a:moveTo>
                  <a:lnTo>
                    <a:pt x="22148" y="11074"/>
                  </a:lnTo>
                  <a:lnTo>
                    <a:pt x="11074" y="11074"/>
                  </a:lnTo>
                  <a:lnTo>
                    <a:pt x="0" y="11074"/>
                  </a:lnTo>
                  <a:lnTo>
                    <a:pt x="0" y="22148"/>
                  </a:lnTo>
                  <a:lnTo>
                    <a:pt x="0" y="33235"/>
                  </a:lnTo>
                  <a:lnTo>
                    <a:pt x="11074" y="33235"/>
                  </a:lnTo>
                  <a:lnTo>
                    <a:pt x="11074" y="22148"/>
                  </a:lnTo>
                  <a:lnTo>
                    <a:pt x="22148" y="22148"/>
                  </a:lnTo>
                  <a:lnTo>
                    <a:pt x="22148" y="33235"/>
                  </a:lnTo>
                  <a:lnTo>
                    <a:pt x="33223" y="33235"/>
                  </a:lnTo>
                  <a:lnTo>
                    <a:pt x="33223" y="22148"/>
                  </a:lnTo>
                  <a:lnTo>
                    <a:pt x="33223" y="11074"/>
                  </a:lnTo>
                  <a:close/>
                </a:path>
                <a:path w="631825" h="33654">
                  <a:moveTo>
                    <a:pt x="55384" y="11074"/>
                  </a:moveTo>
                  <a:lnTo>
                    <a:pt x="44310" y="11074"/>
                  </a:lnTo>
                  <a:lnTo>
                    <a:pt x="44310" y="22148"/>
                  </a:lnTo>
                  <a:lnTo>
                    <a:pt x="55384" y="22148"/>
                  </a:lnTo>
                  <a:lnTo>
                    <a:pt x="55384" y="11074"/>
                  </a:lnTo>
                  <a:close/>
                </a:path>
                <a:path w="631825" h="33654">
                  <a:moveTo>
                    <a:pt x="99682" y="22148"/>
                  </a:moveTo>
                  <a:lnTo>
                    <a:pt x="88607" y="22148"/>
                  </a:lnTo>
                  <a:lnTo>
                    <a:pt x="88607" y="11074"/>
                  </a:lnTo>
                  <a:lnTo>
                    <a:pt x="77533" y="11074"/>
                  </a:lnTo>
                  <a:lnTo>
                    <a:pt x="77533" y="22148"/>
                  </a:lnTo>
                  <a:lnTo>
                    <a:pt x="66459" y="22148"/>
                  </a:lnTo>
                  <a:lnTo>
                    <a:pt x="55384" y="22148"/>
                  </a:lnTo>
                  <a:lnTo>
                    <a:pt x="55384" y="33235"/>
                  </a:lnTo>
                  <a:lnTo>
                    <a:pt x="66459" y="33235"/>
                  </a:lnTo>
                  <a:lnTo>
                    <a:pt x="77533" y="33235"/>
                  </a:lnTo>
                  <a:lnTo>
                    <a:pt x="88607" y="33235"/>
                  </a:lnTo>
                  <a:lnTo>
                    <a:pt x="99682" y="33235"/>
                  </a:lnTo>
                  <a:lnTo>
                    <a:pt x="99682" y="22148"/>
                  </a:lnTo>
                  <a:close/>
                </a:path>
                <a:path w="631825" h="33654">
                  <a:moveTo>
                    <a:pt x="155054" y="11074"/>
                  </a:moveTo>
                  <a:lnTo>
                    <a:pt x="143992" y="11074"/>
                  </a:lnTo>
                  <a:lnTo>
                    <a:pt x="143992" y="22148"/>
                  </a:lnTo>
                  <a:lnTo>
                    <a:pt x="132918" y="22148"/>
                  </a:lnTo>
                  <a:lnTo>
                    <a:pt x="132918" y="33235"/>
                  </a:lnTo>
                  <a:lnTo>
                    <a:pt x="143992" y="33235"/>
                  </a:lnTo>
                  <a:lnTo>
                    <a:pt x="155054" y="33235"/>
                  </a:lnTo>
                  <a:lnTo>
                    <a:pt x="155054" y="22148"/>
                  </a:lnTo>
                  <a:lnTo>
                    <a:pt x="155054" y="11074"/>
                  </a:lnTo>
                  <a:close/>
                </a:path>
                <a:path w="631825" h="33654">
                  <a:moveTo>
                    <a:pt x="210451" y="11074"/>
                  </a:moveTo>
                  <a:lnTo>
                    <a:pt x="210451" y="11074"/>
                  </a:lnTo>
                  <a:lnTo>
                    <a:pt x="155079" y="11074"/>
                  </a:lnTo>
                  <a:lnTo>
                    <a:pt x="155079" y="22148"/>
                  </a:lnTo>
                  <a:lnTo>
                    <a:pt x="166154" y="22148"/>
                  </a:lnTo>
                  <a:lnTo>
                    <a:pt x="177228" y="22148"/>
                  </a:lnTo>
                  <a:lnTo>
                    <a:pt x="177228" y="33235"/>
                  </a:lnTo>
                  <a:lnTo>
                    <a:pt x="188302" y="33235"/>
                  </a:lnTo>
                  <a:lnTo>
                    <a:pt x="199377" y="33235"/>
                  </a:lnTo>
                  <a:lnTo>
                    <a:pt x="210451" y="33235"/>
                  </a:lnTo>
                  <a:lnTo>
                    <a:pt x="210451" y="22148"/>
                  </a:lnTo>
                  <a:lnTo>
                    <a:pt x="210451" y="11074"/>
                  </a:lnTo>
                  <a:close/>
                </a:path>
                <a:path w="631825" h="33654">
                  <a:moveTo>
                    <a:pt x="254762" y="22148"/>
                  </a:moveTo>
                  <a:lnTo>
                    <a:pt x="243687" y="22148"/>
                  </a:lnTo>
                  <a:lnTo>
                    <a:pt x="232613" y="22148"/>
                  </a:lnTo>
                  <a:lnTo>
                    <a:pt x="232613" y="33235"/>
                  </a:lnTo>
                  <a:lnTo>
                    <a:pt x="243687" y="33235"/>
                  </a:lnTo>
                  <a:lnTo>
                    <a:pt x="254762" y="33235"/>
                  </a:lnTo>
                  <a:lnTo>
                    <a:pt x="254762" y="22148"/>
                  </a:lnTo>
                  <a:close/>
                </a:path>
                <a:path w="631825" h="33654">
                  <a:moveTo>
                    <a:pt x="265836" y="11074"/>
                  </a:moveTo>
                  <a:lnTo>
                    <a:pt x="254762" y="11074"/>
                  </a:lnTo>
                  <a:lnTo>
                    <a:pt x="254762" y="22148"/>
                  </a:lnTo>
                  <a:lnTo>
                    <a:pt x="265836" y="22148"/>
                  </a:lnTo>
                  <a:lnTo>
                    <a:pt x="265836" y="11074"/>
                  </a:lnTo>
                  <a:close/>
                </a:path>
                <a:path w="631825" h="33654">
                  <a:moveTo>
                    <a:pt x="287997" y="22148"/>
                  </a:moveTo>
                  <a:lnTo>
                    <a:pt x="276923" y="22148"/>
                  </a:lnTo>
                  <a:lnTo>
                    <a:pt x="276923" y="33235"/>
                  </a:lnTo>
                  <a:lnTo>
                    <a:pt x="287997" y="33235"/>
                  </a:lnTo>
                  <a:lnTo>
                    <a:pt x="287997" y="22148"/>
                  </a:lnTo>
                  <a:close/>
                </a:path>
                <a:path w="631825" h="33654">
                  <a:moveTo>
                    <a:pt x="299072" y="0"/>
                  </a:moveTo>
                  <a:lnTo>
                    <a:pt x="287997" y="0"/>
                  </a:lnTo>
                  <a:lnTo>
                    <a:pt x="276923" y="0"/>
                  </a:lnTo>
                  <a:lnTo>
                    <a:pt x="276923" y="11074"/>
                  </a:lnTo>
                  <a:lnTo>
                    <a:pt x="265849" y="11074"/>
                  </a:lnTo>
                  <a:lnTo>
                    <a:pt x="265849" y="22148"/>
                  </a:lnTo>
                  <a:lnTo>
                    <a:pt x="276923" y="22148"/>
                  </a:lnTo>
                  <a:lnTo>
                    <a:pt x="276923" y="11087"/>
                  </a:lnTo>
                  <a:lnTo>
                    <a:pt x="287997" y="11087"/>
                  </a:lnTo>
                  <a:lnTo>
                    <a:pt x="299072" y="11087"/>
                  </a:lnTo>
                  <a:lnTo>
                    <a:pt x="299072" y="0"/>
                  </a:lnTo>
                  <a:close/>
                </a:path>
                <a:path w="631825" h="33654">
                  <a:moveTo>
                    <a:pt x="310146" y="22148"/>
                  </a:moveTo>
                  <a:lnTo>
                    <a:pt x="299072" y="22148"/>
                  </a:lnTo>
                  <a:lnTo>
                    <a:pt x="299072" y="33235"/>
                  </a:lnTo>
                  <a:lnTo>
                    <a:pt x="310146" y="33235"/>
                  </a:lnTo>
                  <a:lnTo>
                    <a:pt x="310146" y="22148"/>
                  </a:lnTo>
                  <a:close/>
                </a:path>
                <a:path w="631825" h="33654">
                  <a:moveTo>
                    <a:pt x="365531" y="22148"/>
                  </a:moveTo>
                  <a:lnTo>
                    <a:pt x="354457" y="22148"/>
                  </a:lnTo>
                  <a:lnTo>
                    <a:pt x="354457" y="11087"/>
                  </a:lnTo>
                  <a:lnTo>
                    <a:pt x="354457" y="0"/>
                  </a:lnTo>
                  <a:lnTo>
                    <a:pt x="343382" y="0"/>
                  </a:lnTo>
                  <a:lnTo>
                    <a:pt x="343382" y="11074"/>
                  </a:lnTo>
                  <a:lnTo>
                    <a:pt x="332308" y="11074"/>
                  </a:lnTo>
                  <a:lnTo>
                    <a:pt x="321233" y="11074"/>
                  </a:lnTo>
                  <a:lnTo>
                    <a:pt x="321233" y="22148"/>
                  </a:lnTo>
                  <a:lnTo>
                    <a:pt x="321233" y="33235"/>
                  </a:lnTo>
                  <a:lnTo>
                    <a:pt x="332308" y="33235"/>
                  </a:lnTo>
                  <a:lnTo>
                    <a:pt x="332308" y="22148"/>
                  </a:lnTo>
                  <a:lnTo>
                    <a:pt x="343382" y="22148"/>
                  </a:lnTo>
                  <a:lnTo>
                    <a:pt x="343382" y="33235"/>
                  </a:lnTo>
                  <a:lnTo>
                    <a:pt x="354457" y="33235"/>
                  </a:lnTo>
                  <a:lnTo>
                    <a:pt x="365531" y="33235"/>
                  </a:lnTo>
                  <a:lnTo>
                    <a:pt x="365531" y="22148"/>
                  </a:lnTo>
                  <a:close/>
                </a:path>
                <a:path w="631825" h="33654">
                  <a:moveTo>
                    <a:pt x="398767" y="0"/>
                  </a:moveTo>
                  <a:lnTo>
                    <a:pt x="387692" y="0"/>
                  </a:lnTo>
                  <a:lnTo>
                    <a:pt x="376618" y="0"/>
                  </a:lnTo>
                  <a:lnTo>
                    <a:pt x="376618" y="11087"/>
                  </a:lnTo>
                  <a:lnTo>
                    <a:pt x="387692" y="11087"/>
                  </a:lnTo>
                  <a:lnTo>
                    <a:pt x="387692" y="22148"/>
                  </a:lnTo>
                  <a:lnTo>
                    <a:pt x="376618" y="22148"/>
                  </a:lnTo>
                  <a:lnTo>
                    <a:pt x="376618" y="33235"/>
                  </a:lnTo>
                  <a:lnTo>
                    <a:pt x="387692" y="33235"/>
                  </a:lnTo>
                  <a:lnTo>
                    <a:pt x="398767" y="33235"/>
                  </a:lnTo>
                  <a:lnTo>
                    <a:pt x="398767" y="22148"/>
                  </a:lnTo>
                  <a:lnTo>
                    <a:pt x="398767" y="11087"/>
                  </a:lnTo>
                  <a:lnTo>
                    <a:pt x="398767" y="0"/>
                  </a:lnTo>
                  <a:close/>
                </a:path>
                <a:path w="631825" h="33654">
                  <a:moveTo>
                    <a:pt x="431990" y="0"/>
                  </a:moveTo>
                  <a:lnTo>
                    <a:pt x="420916" y="0"/>
                  </a:lnTo>
                  <a:lnTo>
                    <a:pt x="420916" y="11074"/>
                  </a:lnTo>
                  <a:lnTo>
                    <a:pt x="409841" y="11074"/>
                  </a:lnTo>
                  <a:lnTo>
                    <a:pt x="409841" y="22148"/>
                  </a:lnTo>
                  <a:lnTo>
                    <a:pt x="420916" y="22148"/>
                  </a:lnTo>
                  <a:lnTo>
                    <a:pt x="420916" y="11087"/>
                  </a:lnTo>
                  <a:lnTo>
                    <a:pt x="431990" y="11087"/>
                  </a:lnTo>
                  <a:lnTo>
                    <a:pt x="431990" y="0"/>
                  </a:lnTo>
                  <a:close/>
                </a:path>
                <a:path w="631825" h="33654">
                  <a:moveTo>
                    <a:pt x="487375" y="22148"/>
                  </a:moveTo>
                  <a:lnTo>
                    <a:pt x="476300" y="22148"/>
                  </a:lnTo>
                  <a:lnTo>
                    <a:pt x="476300" y="11074"/>
                  </a:lnTo>
                  <a:lnTo>
                    <a:pt x="465226" y="11074"/>
                  </a:lnTo>
                  <a:lnTo>
                    <a:pt x="465226" y="0"/>
                  </a:lnTo>
                  <a:lnTo>
                    <a:pt x="454152" y="0"/>
                  </a:lnTo>
                  <a:lnTo>
                    <a:pt x="443077" y="0"/>
                  </a:lnTo>
                  <a:lnTo>
                    <a:pt x="443077" y="11074"/>
                  </a:lnTo>
                  <a:lnTo>
                    <a:pt x="443077" y="22148"/>
                  </a:lnTo>
                  <a:lnTo>
                    <a:pt x="454152" y="22148"/>
                  </a:lnTo>
                  <a:lnTo>
                    <a:pt x="465226" y="22148"/>
                  </a:lnTo>
                  <a:lnTo>
                    <a:pt x="465226" y="33235"/>
                  </a:lnTo>
                  <a:lnTo>
                    <a:pt x="476300" y="33235"/>
                  </a:lnTo>
                  <a:lnTo>
                    <a:pt x="487375" y="33235"/>
                  </a:lnTo>
                  <a:lnTo>
                    <a:pt x="487375" y="22148"/>
                  </a:lnTo>
                  <a:close/>
                </a:path>
                <a:path w="631825" h="33654">
                  <a:moveTo>
                    <a:pt x="509536" y="0"/>
                  </a:moveTo>
                  <a:lnTo>
                    <a:pt x="498462" y="0"/>
                  </a:lnTo>
                  <a:lnTo>
                    <a:pt x="498462" y="11074"/>
                  </a:lnTo>
                  <a:lnTo>
                    <a:pt x="487387" y="11074"/>
                  </a:lnTo>
                  <a:lnTo>
                    <a:pt x="487387" y="22148"/>
                  </a:lnTo>
                  <a:lnTo>
                    <a:pt x="487387" y="33235"/>
                  </a:lnTo>
                  <a:lnTo>
                    <a:pt x="498462" y="33235"/>
                  </a:lnTo>
                  <a:lnTo>
                    <a:pt x="498462" y="22148"/>
                  </a:lnTo>
                  <a:lnTo>
                    <a:pt x="509536" y="22148"/>
                  </a:lnTo>
                  <a:lnTo>
                    <a:pt x="509536" y="11087"/>
                  </a:lnTo>
                  <a:lnTo>
                    <a:pt x="509536" y="0"/>
                  </a:lnTo>
                  <a:close/>
                </a:path>
                <a:path w="631825" h="33654">
                  <a:moveTo>
                    <a:pt x="520611" y="22148"/>
                  </a:moveTo>
                  <a:lnTo>
                    <a:pt x="509536" y="22148"/>
                  </a:lnTo>
                  <a:lnTo>
                    <a:pt x="509536" y="33235"/>
                  </a:lnTo>
                  <a:lnTo>
                    <a:pt x="520611" y="33235"/>
                  </a:lnTo>
                  <a:lnTo>
                    <a:pt x="520611" y="22148"/>
                  </a:lnTo>
                  <a:close/>
                </a:path>
                <a:path w="631825" h="33654">
                  <a:moveTo>
                    <a:pt x="542759" y="0"/>
                  </a:moveTo>
                  <a:lnTo>
                    <a:pt x="531685" y="0"/>
                  </a:lnTo>
                  <a:lnTo>
                    <a:pt x="531685" y="11074"/>
                  </a:lnTo>
                  <a:lnTo>
                    <a:pt x="520611" y="11074"/>
                  </a:lnTo>
                  <a:lnTo>
                    <a:pt x="520611" y="22148"/>
                  </a:lnTo>
                  <a:lnTo>
                    <a:pt x="531685" y="22148"/>
                  </a:lnTo>
                  <a:lnTo>
                    <a:pt x="531685" y="11087"/>
                  </a:lnTo>
                  <a:lnTo>
                    <a:pt x="542759" y="11087"/>
                  </a:lnTo>
                  <a:lnTo>
                    <a:pt x="542759" y="0"/>
                  </a:lnTo>
                  <a:close/>
                </a:path>
                <a:path w="631825" h="33654">
                  <a:moveTo>
                    <a:pt x="575995" y="0"/>
                  </a:moveTo>
                  <a:lnTo>
                    <a:pt x="564921" y="0"/>
                  </a:lnTo>
                  <a:lnTo>
                    <a:pt x="553847" y="0"/>
                  </a:lnTo>
                  <a:lnTo>
                    <a:pt x="542772" y="0"/>
                  </a:lnTo>
                  <a:lnTo>
                    <a:pt x="542772" y="11074"/>
                  </a:lnTo>
                  <a:lnTo>
                    <a:pt x="542772" y="22148"/>
                  </a:lnTo>
                  <a:lnTo>
                    <a:pt x="542772" y="33235"/>
                  </a:lnTo>
                  <a:lnTo>
                    <a:pt x="553847" y="33235"/>
                  </a:lnTo>
                  <a:lnTo>
                    <a:pt x="564921" y="33235"/>
                  </a:lnTo>
                  <a:lnTo>
                    <a:pt x="564921" y="22148"/>
                  </a:lnTo>
                  <a:lnTo>
                    <a:pt x="553847" y="22148"/>
                  </a:lnTo>
                  <a:lnTo>
                    <a:pt x="553847" y="11087"/>
                  </a:lnTo>
                  <a:lnTo>
                    <a:pt x="564921" y="11087"/>
                  </a:lnTo>
                  <a:lnTo>
                    <a:pt x="575995" y="11087"/>
                  </a:lnTo>
                  <a:lnTo>
                    <a:pt x="575995" y="0"/>
                  </a:lnTo>
                  <a:close/>
                </a:path>
                <a:path w="631825" h="33654">
                  <a:moveTo>
                    <a:pt x="598144" y="0"/>
                  </a:moveTo>
                  <a:lnTo>
                    <a:pt x="587070" y="0"/>
                  </a:lnTo>
                  <a:lnTo>
                    <a:pt x="587070" y="11087"/>
                  </a:lnTo>
                  <a:lnTo>
                    <a:pt x="598144" y="11087"/>
                  </a:lnTo>
                  <a:lnTo>
                    <a:pt x="598144" y="0"/>
                  </a:lnTo>
                  <a:close/>
                </a:path>
                <a:path w="631825" h="33654">
                  <a:moveTo>
                    <a:pt x="631380" y="0"/>
                  </a:moveTo>
                  <a:lnTo>
                    <a:pt x="620306" y="0"/>
                  </a:lnTo>
                  <a:lnTo>
                    <a:pt x="609231" y="0"/>
                  </a:lnTo>
                  <a:lnTo>
                    <a:pt x="598157" y="0"/>
                  </a:lnTo>
                  <a:lnTo>
                    <a:pt x="598157" y="11074"/>
                  </a:lnTo>
                  <a:lnTo>
                    <a:pt x="598157" y="22148"/>
                  </a:lnTo>
                  <a:lnTo>
                    <a:pt x="609231" y="22148"/>
                  </a:lnTo>
                  <a:lnTo>
                    <a:pt x="620306" y="22148"/>
                  </a:lnTo>
                  <a:lnTo>
                    <a:pt x="631380" y="22148"/>
                  </a:lnTo>
                  <a:lnTo>
                    <a:pt x="631380" y="11087"/>
                  </a:lnTo>
                  <a:lnTo>
                    <a:pt x="6313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91935" y="5209069"/>
              <a:ext cx="631825" cy="44450"/>
            </a:xfrm>
            <a:custGeom>
              <a:avLst/>
              <a:gdLst/>
              <a:ahLst/>
              <a:cxnLst/>
              <a:rect l="l" t="t" r="r" b="b"/>
              <a:pathLst>
                <a:path w="631825" h="44450">
                  <a:moveTo>
                    <a:pt x="44297" y="11087"/>
                  </a:moveTo>
                  <a:lnTo>
                    <a:pt x="33223" y="11087"/>
                  </a:lnTo>
                  <a:lnTo>
                    <a:pt x="22148" y="11087"/>
                  </a:lnTo>
                  <a:lnTo>
                    <a:pt x="11074" y="11087"/>
                  </a:lnTo>
                  <a:lnTo>
                    <a:pt x="0" y="11087"/>
                  </a:lnTo>
                  <a:lnTo>
                    <a:pt x="0" y="22174"/>
                  </a:lnTo>
                  <a:lnTo>
                    <a:pt x="11074" y="22174"/>
                  </a:lnTo>
                  <a:lnTo>
                    <a:pt x="22148" y="22174"/>
                  </a:lnTo>
                  <a:lnTo>
                    <a:pt x="33223" y="22174"/>
                  </a:lnTo>
                  <a:lnTo>
                    <a:pt x="44297" y="22174"/>
                  </a:lnTo>
                  <a:lnTo>
                    <a:pt x="44297" y="11087"/>
                  </a:lnTo>
                  <a:close/>
                </a:path>
                <a:path w="631825" h="44450">
                  <a:moveTo>
                    <a:pt x="55384" y="11087"/>
                  </a:moveTo>
                  <a:lnTo>
                    <a:pt x="44310" y="11087"/>
                  </a:lnTo>
                  <a:lnTo>
                    <a:pt x="44310" y="22174"/>
                  </a:lnTo>
                  <a:lnTo>
                    <a:pt x="55384" y="22174"/>
                  </a:lnTo>
                  <a:lnTo>
                    <a:pt x="55384" y="11087"/>
                  </a:lnTo>
                  <a:close/>
                </a:path>
                <a:path w="631825" h="44450">
                  <a:moveTo>
                    <a:pt x="99682" y="22161"/>
                  </a:moveTo>
                  <a:lnTo>
                    <a:pt x="88607" y="22161"/>
                  </a:lnTo>
                  <a:lnTo>
                    <a:pt x="88607" y="11087"/>
                  </a:lnTo>
                  <a:lnTo>
                    <a:pt x="77533" y="11087"/>
                  </a:lnTo>
                  <a:lnTo>
                    <a:pt x="77533" y="22161"/>
                  </a:lnTo>
                  <a:lnTo>
                    <a:pt x="66459" y="22161"/>
                  </a:lnTo>
                  <a:lnTo>
                    <a:pt x="66459" y="33235"/>
                  </a:lnTo>
                  <a:lnTo>
                    <a:pt x="77533" y="33235"/>
                  </a:lnTo>
                  <a:lnTo>
                    <a:pt x="77533" y="22174"/>
                  </a:lnTo>
                  <a:lnTo>
                    <a:pt x="88607" y="22174"/>
                  </a:lnTo>
                  <a:lnTo>
                    <a:pt x="88607" y="33235"/>
                  </a:lnTo>
                  <a:lnTo>
                    <a:pt x="88607" y="44323"/>
                  </a:lnTo>
                  <a:lnTo>
                    <a:pt x="99682" y="44323"/>
                  </a:lnTo>
                  <a:lnTo>
                    <a:pt x="99682" y="33235"/>
                  </a:lnTo>
                  <a:lnTo>
                    <a:pt x="99682" y="22161"/>
                  </a:lnTo>
                  <a:close/>
                </a:path>
                <a:path w="631825" h="44450">
                  <a:moveTo>
                    <a:pt x="143992" y="11087"/>
                  </a:moveTo>
                  <a:lnTo>
                    <a:pt x="132918" y="11087"/>
                  </a:lnTo>
                  <a:lnTo>
                    <a:pt x="121843" y="11087"/>
                  </a:lnTo>
                  <a:lnTo>
                    <a:pt x="110769" y="11087"/>
                  </a:lnTo>
                  <a:lnTo>
                    <a:pt x="99695" y="11087"/>
                  </a:lnTo>
                  <a:lnTo>
                    <a:pt x="99695" y="22174"/>
                  </a:lnTo>
                  <a:lnTo>
                    <a:pt x="110769" y="22174"/>
                  </a:lnTo>
                  <a:lnTo>
                    <a:pt x="121843" y="22174"/>
                  </a:lnTo>
                  <a:lnTo>
                    <a:pt x="121843" y="33235"/>
                  </a:lnTo>
                  <a:lnTo>
                    <a:pt x="110769" y="33235"/>
                  </a:lnTo>
                  <a:lnTo>
                    <a:pt x="99695" y="33235"/>
                  </a:lnTo>
                  <a:lnTo>
                    <a:pt x="99695" y="44323"/>
                  </a:lnTo>
                  <a:lnTo>
                    <a:pt x="110769" y="44323"/>
                  </a:lnTo>
                  <a:lnTo>
                    <a:pt x="121843" y="44323"/>
                  </a:lnTo>
                  <a:lnTo>
                    <a:pt x="132918" y="44323"/>
                  </a:lnTo>
                  <a:lnTo>
                    <a:pt x="143992" y="44323"/>
                  </a:lnTo>
                  <a:lnTo>
                    <a:pt x="143992" y="33235"/>
                  </a:lnTo>
                  <a:lnTo>
                    <a:pt x="143992" y="22174"/>
                  </a:lnTo>
                  <a:lnTo>
                    <a:pt x="143992" y="11087"/>
                  </a:lnTo>
                  <a:close/>
                </a:path>
                <a:path w="631825" h="44450">
                  <a:moveTo>
                    <a:pt x="166154" y="22161"/>
                  </a:moveTo>
                  <a:lnTo>
                    <a:pt x="155079" y="22161"/>
                  </a:lnTo>
                  <a:lnTo>
                    <a:pt x="155079" y="33235"/>
                  </a:lnTo>
                  <a:lnTo>
                    <a:pt x="166154" y="33235"/>
                  </a:lnTo>
                  <a:lnTo>
                    <a:pt x="166154" y="22161"/>
                  </a:lnTo>
                  <a:close/>
                </a:path>
                <a:path w="631825" h="44450">
                  <a:moveTo>
                    <a:pt x="210451" y="11087"/>
                  </a:moveTo>
                  <a:lnTo>
                    <a:pt x="199377" y="11087"/>
                  </a:lnTo>
                  <a:lnTo>
                    <a:pt x="188302" y="11087"/>
                  </a:lnTo>
                  <a:lnTo>
                    <a:pt x="177228" y="11087"/>
                  </a:lnTo>
                  <a:lnTo>
                    <a:pt x="177228" y="22161"/>
                  </a:lnTo>
                  <a:lnTo>
                    <a:pt x="177228" y="33235"/>
                  </a:lnTo>
                  <a:lnTo>
                    <a:pt x="188302" y="33235"/>
                  </a:lnTo>
                  <a:lnTo>
                    <a:pt x="188302" y="22174"/>
                  </a:lnTo>
                  <a:lnTo>
                    <a:pt x="199377" y="22174"/>
                  </a:lnTo>
                  <a:lnTo>
                    <a:pt x="199377" y="33235"/>
                  </a:lnTo>
                  <a:lnTo>
                    <a:pt x="210451" y="33235"/>
                  </a:lnTo>
                  <a:lnTo>
                    <a:pt x="210451" y="22174"/>
                  </a:lnTo>
                  <a:lnTo>
                    <a:pt x="210451" y="11087"/>
                  </a:lnTo>
                  <a:close/>
                </a:path>
                <a:path w="631825" h="44450">
                  <a:moveTo>
                    <a:pt x="232613" y="11087"/>
                  </a:moveTo>
                  <a:lnTo>
                    <a:pt x="221538" y="11087"/>
                  </a:lnTo>
                  <a:lnTo>
                    <a:pt x="221538" y="22161"/>
                  </a:lnTo>
                  <a:lnTo>
                    <a:pt x="210464" y="22161"/>
                  </a:lnTo>
                  <a:lnTo>
                    <a:pt x="210464" y="33235"/>
                  </a:lnTo>
                  <a:lnTo>
                    <a:pt x="221538" y="33235"/>
                  </a:lnTo>
                  <a:lnTo>
                    <a:pt x="221538" y="22174"/>
                  </a:lnTo>
                  <a:lnTo>
                    <a:pt x="232613" y="22174"/>
                  </a:lnTo>
                  <a:lnTo>
                    <a:pt x="232613" y="11087"/>
                  </a:lnTo>
                  <a:close/>
                </a:path>
                <a:path w="631825" h="44450">
                  <a:moveTo>
                    <a:pt x="265836" y="11087"/>
                  </a:moveTo>
                  <a:lnTo>
                    <a:pt x="254762" y="11087"/>
                  </a:lnTo>
                  <a:lnTo>
                    <a:pt x="254762" y="22161"/>
                  </a:lnTo>
                  <a:lnTo>
                    <a:pt x="243687" y="22161"/>
                  </a:lnTo>
                  <a:lnTo>
                    <a:pt x="243687" y="33235"/>
                  </a:lnTo>
                  <a:lnTo>
                    <a:pt x="254762" y="33235"/>
                  </a:lnTo>
                  <a:lnTo>
                    <a:pt x="254762" y="22174"/>
                  </a:lnTo>
                  <a:lnTo>
                    <a:pt x="265836" y="22174"/>
                  </a:lnTo>
                  <a:lnTo>
                    <a:pt x="265836" y="11087"/>
                  </a:lnTo>
                  <a:close/>
                </a:path>
                <a:path w="631825" h="44450">
                  <a:moveTo>
                    <a:pt x="321221" y="22161"/>
                  </a:moveTo>
                  <a:lnTo>
                    <a:pt x="310146" y="22161"/>
                  </a:lnTo>
                  <a:lnTo>
                    <a:pt x="299072" y="22161"/>
                  </a:lnTo>
                  <a:lnTo>
                    <a:pt x="287997" y="22161"/>
                  </a:lnTo>
                  <a:lnTo>
                    <a:pt x="276923" y="22161"/>
                  </a:lnTo>
                  <a:lnTo>
                    <a:pt x="276923" y="11087"/>
                  </a:lnTo>
                  <a:lnTo>
                    <a:pt x="265849" y="11087"/>
                  </a:lnTo>
                  <a:lnTo>
                    <a:pt x="265849" y="22174"/>
                  </a:lnTo>
                  <a:lnTo>
                    <a:pt x="276923" y="22174"/>
                  </a:lnTo>
                  <a:lnTo>
                    <a:pt x="276923" y="33235"/>
                  </a:lnTo>
                  <a:lnTo>
                    <a:pt x="287997" y="33235"/>
                  </a:lnTo>
                  <a:lnTo>
                    <a:pt x="299072" y="33235"/>
                  </a:lnTo>
                  <a:lnTo>
                    <a:pt x="310146" y="33235"/>
                  </a:lnTo>
                  <a:lnTo>
                    <a:pt x="321221" y="33235"/>
                  </a:lnTo>
                  <a:lnTo>
                    <a:pt x="321221" y="22161"/>
                  </a:lnTo>
                  <a:close/>
                </a:path>
                <a:path w="631825" h="44450">
                  <a:moveTo>
                    <a:pt x="365531" y="11087"/>
                  </a:moveTo>
                  <a:lnTo>
                    <a:pt x="354457" y="11087"/>
                  </a:lnTo>
                  <a:lnTo>
                    <a:pt x="343382" y="11087"/>
                  </a:lnTo>
                  <a:lnTo>
                    <a:pt x="343382" y="22161"/>
                  </a:lnTo>
                  <a:lnTo>
                    <a:pt x="332308" y="22161"/>
                  </a:lnTo>
                  <a:lnTo>
                    <a:pt x="332308" y="11087"/>
                  </a:lnTo>
                  <a:lnTo>
                    <a:pt x="321233" y="11087"/>
                  </a:lnTo>
                  <a:lnTo>
                    <a:pt x="321233" y="22161"/>
                  </a:lnTo>
                  <a:lnTo>
                    <a:pt x="321233" y="33235"/>
                  </a:lnTo>
                  <a:lnTo>
                    <a:pt x="332308" y="33235"/>
                  </a:lnTo>
                  <a:lnTo>
                    <a:pt x="343382" y="33235"/>
                  </a:lnTo>
                  <a:lnTo>
                    <a:pt x="354457" y="33235"/>
                  </a:lnTo>
                  <a:lnTo>
                    <a:pt x="354457" y="22174"/>
                  </a:lnTo>
                  <a:lnTo>
                    <a:pt x="365531" y="22174"/>
                  </a:lnTo>
                  <a:lnTo>
                    <a:pt x="365531" y="11087"/>
                  </a:lnTo>
                  <a:close/>
                </a:path>
                <a:path w="631825" h="44450">
                  <a:moveTo>
                    <a:pt x="387692" y="11087"/>
                  </a:moveTo>
                  <a:lnTo>
                    <a:pt x="376618" y="11087"/>
                  </a:lnTo>
                  <a:lnTo>
                    <a:pt x="376618" y="22161"/>
                  </a:lnTo>
                  <a:lnTo>
                    <a:pt x="376618" y="33235"/>
                  </a:lnTo>
                  <a:lnTo>
                    <a:pt x="387692" y="33235"/>
                  </a:lnTo>
                  <a:lnTo>
                    <a:pt x="387692" y="22174"/>
                  </a:lnTo>
                  <a:lnTo>
                    <a:pt x="387692" y="11087"/>
                  </a:lnTo>
                  <a:close/>
                </a:path>
                <a:path w="631825" h="44450">
                  <a:moveTo>
                    <a:pt x="431990" y="11087"/>
                  </a:moveTo>
                  <a:lnTo>
                    <a:pt x="420916" y="11087"/>
                  </a:lnTo>
                  <a:lnTo>
                    <a:pt x="420916" y="22161"/>
                  </a:lnTo>
                  <a:lnTo>
                    <a:pt x="409841" y="22161"/>
                  </a:lnTo>
                  <a:lnTo>
                    <a:pt x="409841" y="11087"/>
                  </a:lnTo>
                  <a:lnTo>
                    <a:pt x="398767" y="11087"/>
                  </a:lnTo>
                  <a:lnTo>
                    <a:pt x="398767" y="22161"/>
                  </a:lnTo>
                  <a:lnTo>
                    <a:pt x="398767" y="33235"/>
                  </a:lnTo>
                  <a:lnTo>
                    <a:pt x="409841" y="33235"/>
                  </a:lnTo>
                  <a:lnTo>
                    <a:pt x="420916" y="33235"/>
                  </a:lnTo>
                  <a:lnTo>
                    <a:pt x="420916" y="22174"/>
                  </a:lnTo>
                  <a:lnTo>
                    <a:pt x="431990" y="22174"/>
                  </a:lnTo>
                  <a:lnTo>
                    <a:pt x="431990" y="11087"/>
                  </a:lnTo>
                  <a:close/>
                </a:path>
                <a:path w="631825" h="44450">
                  <a:moveTo>
                    <a:pt x="476300" y="22161"/>
                  </a:moveTo>
                  <a:lnTo>
                    <a:pt x="465226" y="22161"/>
                  </a:lnTo>
                  <a:lnTo>
                    <a:pt x="465226" y="11087"/>
                  </a:lnTo>
                  <a:lnTo>
                    <a:pt x="454152" y="11087"/>
                  </a:lnTo>
                  <a:lnTo>
                    <a:pt x="454152" y="22161"/>
                  </a:lnTo>
                  <a:lnTo>
                    <a:pt x="454152" y="33235"/>
                  </a:lnTo>
                  <a:lnTo>
                    <a:pt x="465226" y="33235"/>
                  </a:lnTo>
                  <a:lnTo>
                    <a:pt x="476300" y="33235"/>
                  </a:lnTo>
                  <a:lnTo>
                    <a:pt x="476300" y="22161"/>
                  </a:lnTo>
                  <a:close/>
                </a:path>
                <a:path w="631825" h="44450">
                  <a:moveTo>
                    <a:pt x="542759" y="11087"/>
                  </a:moveTo>
                  <a:lnTo>
                    <a:pt x="542759" y="11087"/>
                  </a:lnTo>
                  <a:lnTo>
                    <a:pt x="487387" y="11087"/>
                  </a:lnTo>
                  <a:lnTo>
                    <a:pt x="487387" y="22174"/>
                  </a:lnTo>
                  <a:lnTo>
                    <a:pt x="498462" y="22174"/>
                  </a:lnTo>
                  <a:lnTo>
                    <a:pt x="509536" y="22174"/>
                  </a:lnTo>
                  <a:lnTo>
                    <a:pt x="520611" y="22174"/>
                  </a:lnTo>
                  <a:lnTo>
                    <a:pt x="531685" y="22174"/>
                  </a:lnTo>
                  <a:lnTo>
                    <a:pt x="531685" y="33235"/>
                  </a:lnTo>
                  <a:lnTo>
                    <a:pt x="542759" y="33235"/>
                  </a:lnTo>
                  <a:lnTo>
                    <a:pt x="542759" y="22174"/>
                  </a:lnTo>
                  <a:lnTo>
                    <a:pt x="542759" y="11087"/>
                  </a:lnTo>
                  <a:close/>
                </a:path>
                <a:path w="631825" h="44450">
                  <a:moveTo>
                    <a:pt x="598144" y="11087"/>
                  </a:moveTo>
                  <a:lnTo>
                    <a:pt x="587070" y="11087"/>
                  </a:lnTo>
                  <a:lnTo>
                    <a:pt x="575995" y="11087"/>
                  </a:lnTo>
                  <a:lnTo>
                    <a:pt x="564921" y="11087"/>
                  </a:lnTo>
                  <a:lnTo>
                    <a:pt x="564921" y="0"/>
                  </a:lnTo>
                  <a:lnTo>
                    <a:pt x="553847" y="0"/>
                  </a:lnTo>
                  <a:lnTo>
                    <a:pt x="553847" y="11087"/>
                  </a:lnTo>
                  <a:lnTo>
                    <a:pt x="542772" y="11087"/>
                  </a:lnTo>
                  <a:lnTo>
                    <a:pt x="542772" y="22161"/>
                  </a:lnTo>
                  <a:lnTo>
                    <a:pt x="542772" y="33235"/>
                  </a:lnTo>
                  <a:lnTo>
                    <a:pt x="553847" y="33235"/>
                  </a:lnTo>
                  <a:lnTo>
                    <a:pt x="564921" y="33235"/>
                  </a:lnTo>
                  <a:lnTo>
                    <a:pt x="575995" y="33235"/>
                  </a:lnTo>
                  <a:lnTo>
                    <a:pt x="587070" y="33235"/>
                  </a:lnTo>
                  <a:lnTo>
                    <a:pt x="587070" y="22174"/>
                  </a:lnTo>
                  <a:lnTo>
                    <a:pt x="598144" y="22174"/>
                  </a:lnTo>
                  <a:lnTo>
                    <a:pt x="598144" y="11087"/>
                  </a:lnTo>
                  <a:close/>
                </a:path>
                <a:path w="631825" h="44450">
                  <a:moveTo>
                    <a:pt x="631380" y="0"/>
                  </a:moveTo>
                  <a:lnTo>
                    <a:pt x="620306" y="0"/>
                  </a:lnTo>
                  <a:lnTo>
                    <a:pt x="609231" y="0"/>
                  </a:lnTo>
                  <a:lnTo>
                    <a:pt x="598157" y="0"/>
                  </a:lnTo>
                  <a:lnTo>
                    <a:pt x="598157" y="11087"/>
                  </a:lnTo>
                  <a:lnTo>
                    <a:pt x="609231" y="11087"/>
                  </a:lnTo>
                  <a:lnTo>
                    <a:pt x="620306" y="11087"/>
                  </a:lnTo>
                  <a:lnTo>
                    <a:pt x="620306" y="22161"/>
                  </a:lnTo>
                  <a:lnTo>
                    <a:pt x="609231" y="22161"/>
                  </a:lnTo>
                  <a:lnTo>
                    <a:pt x="609231" y="33235"/>
                  </a:lnTo>
                  <a:lnTo>
                    <a:pt x="620306" y="33235"/>
                  </a:lnTo>
                  <a:lnTo>
                    <a:pt x="631380" y="33235"/>
                  </a:lnTo>
                  <a:lnTo>
                    <a:pt x="631380" y="22174"/>
                  </a:lnTo>
                  <a:lnTo>
                    <a:pt x="631380" y="11087"/>
                  </a:lnTo>
                  <a:lnTo>
                    <a:pt x="6313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/>
            <p:cNvSpPr/>
            <p:nvPr/>
          </p:nvSpPr>
          <p:spPr>
            <a:xfrm>
              <a:off x="91935" y="5242305"/>
              <a:ext cx="620395" cy="33655"/>
            </a:xfrm>
            <a:custGeom>
              <a:avLst/>
              <a:gdLst/>
              <a:ahLst/>
              <a:cxnLst/>
              <a:rect l="l" t="t" r="r" b="b"/>
              <a:pathLst>
                <a:path w="620395" h="33654">
                  <a:moveTo>
                    <a:pt x="44297" y="11074"/>
                  </a:moveTo>
                  <a:lnTo>
                    <a:pt x="33223" y="11074"/>
                  </a:lnTo>
                  <a:lnTo>
                    <a:pt x="22148" y="11074"/>
                  </a:lnTo>
                  <a:lnTo>
                    <a:pt x="11074" y="11074"/>
                  </a:lnTo>
                  <a:lnTo>
                    <a:pt x="0" y="11074"/>
                  </a:lnTo>
                  <a:lnTo>
                    <a:pt x="0" y="22148"/>
                  </a:lnTo>
                  <a:lnTo>
                    <a:pt x="0" y="33235"/>
                  </a:lnTo>
                  <a:lnTo>
                    <a:pt x="11074" y="33235"/>
                  </a:lnTo>
                  <a:lnTo>
                    <a:pt x="11074" y="22148"/>
                  </a:lnTo>
                  <a:lnTo>
                    <a:pt x="22148" y="22148"/>
                  </a:lnTo>
                  <a:lnTo>
                    <a:pt x="33223" y="22148"/>
                  </a:lnTo>
                  <a:lnTo>
                    <a:pt x="44297" y="22148"/>
                  </a:lnTo>
                  <a:lnTo>
                    <a:pt x="44297" y="11074"/>
                  </a:lnTo>
                  <a:close/>
                </a:path>
                <a:path w="620395" h="33654">
                  <a:moveTo>
                    <a:pt x="77533" y="11074"/>
                  </a:moveTo>
                  <a:lnTo>
                    <a:pt x="66459" y="11074"/>
                  </a:lnTo>
                  <a:lnTo>
                    <a:pt x="55384" y="11074"/>
                  </a:lnTo>
                  <a:lnTo>
                    <a:pt x="44310" y="11074"/>
                  </a:lnTo>
                  <a:lnTo>
                    <a:pt x="44310" y="22148"/>
                  </a:lnTo>
                  <a:lnTo>
                    <a:pt x="55384" y="22148"/>
                  </a:lnTo>
                  <a:lnTo>
                    <a:pt x="66459" y="22148"/>
                  </a:lnTo>
                  <a:lnTo>
                    <a:pt x="66459" y="33235"/>
                  </a:lnTo>
                  <a:lnTo>
                    <a:pt x="77533" y="33235"/>
                  </a:lnTo>
                  <a:lnTo>
                    <a:pt x="77533" y="22148"/>
                  </a:lnTo>
                  <a:lnTo>
                    <a:pt x="77533" y="11074"/>
                  </a:lnTo>
                  <a:close/>
                </a:path>
                <a:path w="620395" h="33654">
                  <a:moveTo>
                    <a:pt x="99682" y="11074"/>
                  </a:moveTo>
                  <a:lnTo>
                    <a:pt x="88607" y="11074"/>
                  </a:lnTo>
                  <a:lnTo>
                    <a:pt x="88607" y="22148"/>
                  </a:lnTo>
                  <a:lnTo>
                    <a:pt x="88607" y="33235"/>
                  </a:lnTo>
                  <a:lnTo>
                    <a:pt x="99682" y="33235"/>
                  </a:lnTo>
                  <a:lnTo>
                    <a:pt x="99682" y="22148"/>
                  </a:lnTo>
                  <a:lnTo>
                    <a:pt x="99682" y="11074"/>
                  </a:lnTo>
                  <a:close/>
                </a:path>
                <a:path w="620395" h="33654">
                  <a:moveTo>
                    <a:pt x="155054" y="11074"/>
                  </a:moveTo>
                  <a:lnTo>
                    <a:pt x="143992" y="11074"/>
                  </a:lnTo>
                  <a:lnTo>
                    <a:pt x="143992" y="0"/>
                  </a:lnTo>
                  <a:lnTo>
                    <a:pt x="132918" y="0"/>
                  </a:lnTo>
                  <a:lnTo>
                    <a:pt x="132918" y="11074"/>
                  </a:lnTo>
                  <a:lnTo>
                    <a:pt x="121843" y="11074"/>
                  </a:lnTo>
                  <a:lnTo>
                    <a:pt x="110769" y="11074"/>
                  </a:lnTo>
                  <a:lnTo>
                    <a:pt x="99695" y="11074"/>
                  </a:lnTo>
                  <a:lnTo>
                    <a:pt x="99695" y="22148"/>
                  </a:lnTo>
                  <a:lnTo>
                    <a:pt x="110769" y="22148"/>
                  </a:lnTo>
                  <a:lnTo>
                    <a:pt x="110769" y="33235"/>
                  </a:lnTo>
                  <a:lnTo>
                    <a:pt x="121843" y="33235"/>
                  </a:lnTo>
                  <a:lnTo>
                    <a:pt x="121843" y="22148"/>
                  </a:lnTo>
                  <a:lnTo>
                    <a:pt x="132918" y="22148"/>
                  </a:lnTo>
                  <a:lnTo>
                    <a:pt x="132918" y="11087"/>
                  </a:lnTo>
                  <a:lnTo>
                    <a:pt x="143992" y="11087"/>
                  </a:lnTo>
                  <a:lnTo>
                    <a:pt x="143992" y="22148"/>
                  </a:lnTo>
                  <a:lnTo>
                    <a:pt x="155054" y="22148"/>
                  </a:lnTo>
                  <a:lnTo>
                    <a:pt x="155054" y="11074"/>
                  </a:lnTo>
                  <a:close/>
                </a:path>
                <a:path w="620395" h="33654">
                  <a:moveTo>
                    <a:pt x="177228" y="0"/>
                  </a:moveTo>
                  <a:lnTo>
                    <a:pt x="166154" y="0"/>
                  </a:lnTo>
                  <a:lnTo>
                    <a:pt x="166154" y="11074"/>
                  </a:lnTo>
                  <a:lnTo>
                    <a:pt x="155079" y="11074"/>
                  </a:lnTo>
                  <a:lnTo>
                    <a:pt x="155079" y="22148"/>
                  </a:lnTo>
                  <a:lnTo>
                    <a:pt x="166154" y="22148"/>
                  </a:lnTo>
                  <a:lnTo>
                    <a:pt x="166154" y="11087"/>
                  </a:lnTo>
                  <a:lnTo>
                    <a:pt x="177228" y="11087"/>
                  </a:lnTo>
                  <a:lnTo>
                    <a:pt x="177228" y="0"/>
                  </a:lnTo>
                  <a:close/>
                </a:path>
                <a:path w="620395" h="33654">
                  <a:moveTo>
                    <a:pt x="199377" y="22148"/>
                  </a:moveTo>
                  <a:lnTo>
                    <a:pt x="188302" y="22148"/>
                  </a:lnTo>
                  <a:lnTo>
                    <a:pt x="188302" y="33235"/>
                  </a:lnTo>
                  <a:lnTo>
                    <a:pt x="199377" y="33235"/>
                  </a:lnTo>
                  <a:lnTo>
                    <a:pt x="199377" y="22148"/>
                  </a:lnTo>
                  <a:close/>
                </a:path>
                <a:path w="620395" h="33654">
                  <a:moveTo>
                    <a:pt x="199377" y="0"/>
                  </a:moveTo>
                  <a:lnTo>
                    <a:pt x="188302" y="0"/>
                  </a:lnTo>
                  <a:lnTo>
                    <a:pt x="188302" y="11087"/>
                  </a:lnTo>
                  <a:lnTo>
                    <a:pt x="199377" y="11087"/>
                  </a:lnTo>
                  <a:lnTo>
                    <a:pt x="199377" y="0"/>
                  </a:lnTo>
                  <a:close/>
                </a:path>
                <a:path w="620395" h="33654">
                  <a:moveTo>
                    <a:pt x="265836" y="0"/>
                  </a:moveTo>
                  <a:lnTo>
                    <a:pt x="254762" y="0"/>
                  </a:lnTo>
                  <a:lnTo>
                    <a:pt x="243687" y="0"/>
                  </a:lnTo>
                  <a:lnTo>
                    <a:pt x="232613" y="0"/>
                  </a:lnTo>
                  <a:lnTo>
                    <a:pt x="232613" y="11074"/>
                  </a:lnTo>
                  <a:lnTo>
                    <a:pt x="221538" y="11074"/>
                  </a:lnTo>
                  <a:lnTo>
                    <a:pt x="221538" y="22148"/>
                  </a:lnTo>
                  <a:lnTo>
                    <a:pt x="210464" y="22148"/>
                  </a:lnTo>
                  <a:lnTo>
                    <a:pt x="210464" y="33235"/>
                  </a:lnTo>
                  <a:lnTo>
                    <a:pt x="221538" y="33235"/>
                  </a:lnTo>
                  <a:lnTo>
                    <a:pt x="232613" y="33235"/>
                  </a:lnTo>
                  <a:lnTo>
                    <a:pt x="243687" y="33235"/>
                  </a:lnTo>
                  <a:lnTo>
                    <a:pt x="254762" y="33235"/>
                  </a:lnTo>
                  <a:lnTo>
                    <a:pt x="254762" y="22148"/>
                  </a:lnTo>
                  <a:lnTo>
                    <a:pt x="243687" y="22148"/>
                  </a:lnTo>
                  <a:lnTo>
                    <a:pt x="232613" y="22148"/>
                  </a:lnTo>
                  <a:lnTo>
                    <a:pt x="232613" y="11087"/>
                  </a:lnTo>
                  <a:lnTo>
                    <a:pt x="243687" y="11087"/>
                  </a:lnTo>
                  <a:lnTo>
                    <a:pt x="254762" y="11087"/>
                  </a:lnTo>
                  <a:lnTo>
                    <a:pt x="254762" y="22148"/>
                  </a:lnTo>
                  <a:lnTo>
                    <a:pt x="265836" y="22148"/>
                  </a:lnTo>
                  <a:lnTo>
                    <a:pt x="265836" y="11087"/>
                  </a:lnTo>
                  <a:lnTo>
                    <a:pt x="265836" y="0"/>
                  </a:lnTo>
                  <a:close/>
                </a:path>
                <a:path w="620395" h="33654">
                  <a:moveTo>
                    <a:pt x="276923" y="11074"/>
                  </a:moveTo>
                  <a:lnTo>
                    <a:pt x="265849" y="11074"/>
                  </a:lnTo>
                  <a:lnTo>
                    <a:pt x="265849" y="22148"/>
                  </a:lnTo>
                  <a:lnTo>
                    <a:pt x="265849" y="33235"/>
                  </a:lnTo>
                  <a:lnTo>
                    <a:pt x="276923" y="33235"/>
                  </a:lnTo>
                  <a:lnTo>
                    <a:pt x="276923" y="22148"/>
                  </a:lnTo>
                  <a:lnTo>
                    <a:pt x="276923" y="11074"/>
                  </a:lnTo>
                  <a:close/>
                </a:path>
                <a:path w="620395" h="33654">
                  <a:moveTo>
                    <a:pt x="299072" y="0"/>
                  </a:moveTo>
                  <a:lnTo>
                    <a:pt x="287997" y="0"/>
                  </a:lnTo>
                  <a:lnTo>
                    <a:pt x="287997" y="11074"/>
                  </a:lnTo>
                  <a:lnTo>
                    <a:pt x="287997" y="22148"/>
                  </a:lnTo>
                  <a:lnTo>
                    <a:pt x="287997" y="33235"/>
                  </a:lnTo>
                  <a:lnTo>
                    <a:pt x="299072" y="33235"/>
                  </a:lnTo>
                  <a:lnTo>
                    <a:pt x="299072" y="22148"/>
                  </a:lnTo>
                  <a:lnTo>
                    <a:pt x="299072" y="11087"/>
                  </a:lnTo>
                  <a:lnTo>
                    <a:pt x="299072" y="0"/>
                  </a:lnTo>
                  <a:close/>
                </a:path>
                <a:path w="620395" h="33654">
                  <a:moveTo>
                    <a:pt x="321221" y="11074"/>
                  </a:moveTo>
                  <a:lnTo>
                    <a:pt x="310146" y="11074"/>
                  </a:lnTo>
                  <a:lnTo>
                    <a:pt x="310146" y="22148"/>
                  </a:lnTo>
                  <a:lnTo>
                    <a:pt x="321221" y="22148"/>
                  </a:lnTo>
                  <a:lnTo>
                    <a:pt x="321221" y="11074"/>
                  </a:lnTo>
                  <a:close/>
                </a:path>
                <a:path w="620395" h="33654">
                  <a:moveTo>
                    <a:pt x="365531" y="0"/>
                  </a:moveTo>
                  <a:lnTo>
                    <a:pt x="354457" y="0"/>
                  </a:lnTo>
                  <a:lnTo>
                    <a:pt x="343382" y="0"/>
                  </a:lnTo>
                  <a:lnTo>
                    <a:pt x="332308" y="0"/>
                  </a:lnTo>
                  <a:lnTo>
                    <a:pt x="332308" y="11074"/>
                  </a:lnTo>
                  <a:lnTo>
                    <a:pt x="332308" y="22148"/>
                  </a:lnTo>
                  <a:lnTo>
                    <a:pt x="332308" y="33235"/>
                  </a:lnTo>
                  <a:lnTo>
                    <a:pt x="343382" y="33235"/>
                  </a:lnTo>
                  <a:lnTo>
                    <a:pt x="343382" y="22148"/>
                  </a:lnTo>
                  <a:lnTo>
                    <a:pt x="354457" y="22148"/>
                  </a:lnTo>
                  <a:lnTo>
                    <a:pt x="354457" y="33235"/>
                  </a:lnTo>
                  <a:lnTo>
                    <a:pt x="365531" y="33235"/>
                  </a:lnTo>
                  <a:lnTo>
                    <a:pt x="365531" y="22148"/>
                  </a:lnTo>
                  <a:lnTo>
                    <a:pt x="365531" y="11087"/>
                  </a:lnTo>
                  <a:lnTo>
                    <a:pt x="365531" y="0"/>
                  </a:lnTo>
                  <a:close/>
                </a:path>
                <a:path w="620395" h="33654">
                  <a:moveTo>
                    <a:pt x="420916" y="22148"/>
                  </a:moveTo>
                  <a:lnTo>
                    <a:pt x="409841" y="22148"/>
                  </a:lnTo>
                  <a:lnTo>
                    <a:pt x="409841" y="33235"/>
                  </a:lnTo>
                  <a:lnTo>
                    <a:pt x="420916" y="33235"/>
                  </a:lnTo>
                  <a:lnTo>
                    <a:pt x="420916" y="22148"/>
                  </a:lnTo>
                  <a:close/>
                </a:path>
                <a:path w="620395" h="33654">
                  <a:moveTo>
                    <a:pt x="431990" y="0"/>
                  </a:moveTo>
                  <a:lnTo>
                    <a:pt x="420916" y="0"/>
                  </a:lnTo>
                  <a:lnTo>
                    <a:pt x="409841" y="0"/>
                  </a:lnTo>
                  <a:lnTo>
                    <a:pt x="409841" y="11074"/>
                  </a:lnTo>
                  <a:lnTo>
                    <a:pt x="398767" y="11074"/>
                  </a:lnTo>
                  <a:lnTo>
                    <a:pt x="387692" y="11074"/>
                  </a:lnTo>
                  <a:lnTo>
                    <a:pt x="387692" y="22148"/>
                  </a:lnTo>
                  <a:lnTo>
                    <a:pt x="398767" y="22148"/>
                  </a:lnTo>
                  <a:lnTo>
                    <a:pt x="409841" y="22148"/>
                  </a:lnTo>
                  <a:lnTo>
                    <a:pt x="409841" y="11087"/>
                  </a:lnTo>
                  <a:lnTo>
                    <a:pt x="420916" y="11087"/>
                  </a:lnTo>
                  <a:lnTo>
                    <a:pt x="420916" y="22148"/>
                  </a:lnTo>
                  <a:lnTo>
                    <a:pt x="431990" y="22148"/>
                  </a:lnTo>
                  <a:lnTo>
                    <a:pt x="431990" y="11087"/>
                  </a:lnTo>
                  <a:lnTo>
                    <a:pt x="431990" y="0"/>
                  </a:lnTo>
                  <a:close/>
                </a:path>
                <a:path w="620395" h="33654">
                  <a:moveTo>
                    <a:pt x="487375" y="0"/>
                  </a:moveTo>
                  <a:lnTo>
                    <a:pt x="476300" y="0"/>
                  </a:lnTo>
                  <a:lnTo>
                    <a:pt x="476300" y="11074"/>
                  </a:lnTo>
                  <a:lnTo>
                    <a:pt x="465226" y="11074"/>
                  </a:lnTo>
                  <a:lnTo>
                    <a:pt x="454152" y="11074"/>
                  </a:lnTo>
                  <a:lnTo>
                    <a:pt x="443077" y="11074"/>
                  </a:lnTo>
                  <a:lnTo>
                    <a:pt x="443077" y="0"/>
                  </a:lnTo>
                  <a:lnTo>
                    <a:pt x="432003" y="0"/>
                  </a:lnTo>
                  <a:lnTo>
                    <a:pt x="432003" y="11074"/>
                  </a:lnTo>
                  <a:lnTo>
                    <a:pt x="432003" y="22148"/>
                  </a:lnTo>
                  <a:lnTo>
                    <a:pt x="432003" y="33235"/>
                  </a:lnTo>
                  <a:lnTo>
                    <a:pt x="443077" y="33235"/>
                  </a:lnTo>
                  <a:lnTo>
                    <a:pt x="454152" y="33235"/>
                  </a:lnTo>
                  <a:lnTo>
                    <a:pt x="454152" y="22148"/>
                  </a:lnTo>
                  <a:lnTo>
                    <a:pt x="465226" y="22148"/>
                  </a:lnTo>
                  <a:lnTo>
                    <a:pt x="476300" y="22148"/>
                  </a:lnTo>
                  <a:lnTo>
                    <a:pt x="476300" y="11087"/>
                  </a:lnTo>
                  <a:lnTo>
                    <a:pt x="487375" y="11087"/>
                  </a:lnTo>
                  <a:lnTo>
                    <a:pt x="487375" y="0"/>
                  </a:lnTo>
                  <a:close/>
                </a:path>
                <a:path w="620395" h="33654">
                  <a:moveTo>
                    <a:pt x="509536" y="0"/>
                  </a:moveTo>
                  <a:lnTo>
                    <a:pt x="498462" y="0"/>
                  </a:lnTo>
                  <a:lnTo>
                    <a:pt x="487387" y="0"/>
                  </a:lnTo>
                  <a:lnTo>
                    <a:pt x="487387" y="11087"/>
                  </a:lnTo>
                  <a:lnTo>
                    <a:pt x="498462" y="11087"/>
                  </a:lnTo>
                  <a:lnTo>
                    <a:pt x="498462" y="22148"/>
                  </a:lnTo>
                  <a:lnTo>
                    <a:pt x="509536" y="22148"/>
                  </a:lnTo>
                  <a:lnTo>
                    <a:pt x="509536" y="11087"/>
                  </a:lnTo>
                  <a:lnTo>
                    <a:pt x="509536" y="0"/>
                  </a:lnTo>
                  <a:close/>
                </a:path>
                <a:path w="620395" h="33654">
                  <a:moveTo>
                    <a:pt x="520611" y="22148"/>
                  </a:moveTo>
                  <a:lnTo>
                    <a:pt x="509536" y="22148"/>
                  </a:lnTo>
                  <a:lnTo>
                    <a:pt x="509536" y="33235"/>
                  </a:lnTo>
                  <a:lnTo>
                    <a:pt x="520611" y="33235"/>
                  </a:lnTo>
                  <a:lnTo>
                    <a:pt x="520611" y="22148"/>
                  </a:lnTo>
                  <a:close/>
                </a:path>
                <a:path w="620395" h="33654">
                  <a:moveTo>
                    <a:pt x="542759" y="0"/>
                  </a:moveTo>
                  <a:lnTo>
                    <a:pt x="531685" y="0"/>
                  </a:lnTo>
                  <a:lnTo>
                    <a:pt x="531685" y="11074"/>
                  </a:lnTo>
                  <a:lnTo>
                    <a:pt x="531685" y="22148"/>
                  </a:lnTo>
                  <a:lnTo>
                    <a:pt x="531685" y="33235"/>
                  </a:lnTo>
                  <a:lnTo>
                    <a:pt x="542759" y="33235"/>
                  </a:lnTo>
                  <a:lnTo>
                    <a:pt x="542759" y="22148"/>
                  </a:lnTo>
                  <a:lnTo>
                    <a:pt x="542759" y="11087"/>
                  </a:lnTo>
                  <a:lnTo>
                    <a:pt x="542759" y="0"/>
                  </a:lnTo>
                  <a:close/>
                </a:path>
                <a:path w="620395" h="33654">
                  <a:moveTo>
                    <a:pt x="564921" y="11074"/>
                  </a:moveTo>
                  <a:lnTo>
                    <a:pt x="553847" y="11074"/>
                  </a:lnTo>
                  <a:lnTo>
                    <a:pt x="553847" y="22148"/>
                  </a:lnTo>
                  <a:lnTo>
                    <a:pt x="564921" y="22148"/>
                  </a:lnTo>
                  <a:lnTo>
                    <a:pt x="564921" y="11074"/>
                  </a:lnTo>
                  <a:close/>
                </a:path>
                <a:path w="620395" h="33654">
                  <a:moveTo>
                    <a:pt x="598144" y="11074"/>
                  </a:moveTo>
                  <a:lnTo>
                    <a:pt x="587070" y="11074"/>
                  </a:lnTo>
                  <a:lnTo>
                    <a:pt x="587070" y="0"/>
                  </a:lnTo>
                  <a:lnTo>
                    <a:pt x="575995" y="0"/>
                  </a:lnTo>
                  <a:lnTo>
                    <a:pt x="575995" y="11074"/>
                  </a:lnTo>
                  <a:lnTo>
                    <a:pt x="575995" y="22148"/>
                  </a:lnTo>
                  <a:lnTo>
                    <a:pt x="575995" y="33235"/>
                  </a:lnTo>
                  <a:lnTo>
                    <a:pt x="587070" y="33235"/>
                  </a:lnTo>
                  <a:lnTo>
                    <a:pt x="587070" y="22148"/>
                  </a:lnTo>
                  <a:lnTo>
                    <a:pt x="598144" y="22148"/>
                  </a:lnTo>
                  <a:lnTo>
                    <a:pt x="598144" y="11074"/>
                  </a:lnTo>
                  <a:close/>
                </a:path>
                <a:path w="620395" h="33654">
                  <a:moveTo>
                    <a:pt x="620306" y="0"/>
                  </a:moveTo>
                  <a:lnTo>
                    <a:pt x="609231" y="0"/>
                  </a:lnTo>
                  <a:lnTo>
                    <a:pt x="609231" y="11087"/>
                  </a:lnTo>
                  <a:lnTo>
                    <a:pt x="620306" y="11087"/>
                  </a:lnTo>
                  <a:lnTo>
                    <a:pt x="62030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/>
            <p:cNvSpPr/>
            <p:nvPr/>
          </p:nvSpPr>
          <p:spPr>
            <a:xfrm>
              <a:off x="91935" y="5264454"/>
              <a:ext cx="620395" cy="33655"/>
            </a:xfrm>
            <a:custGeom>
              <a:avLst/>
              <a:gdLst/>
              <a:ahLst/>
              <a:cxnLst/>
              <a:rect l="l" t="t" r="r" b="b"/>
              <a:pathLst>
                <a:path w="620395" h="33654">
                  <a:moveTo>
                    <a:pt x="11074" y="11087"/>
                  </a:moveTo>
                  <a:lnTo>
                    <a:pt x="0" y="11087"/>
                  </a:lnTo>
                  <a:lnTo>
                    <a:pt x="0" y="22161"/>
                  </a:lnTo>
                  <a:lnTo>
                    <a:pt x="0" y="33248"/>
                  </a:lnTo>
                  <a:lnTo>
                    <a:pt x="11074" y="33248"/>
                  </a:lnTo>
                  <a:lnTo>
                    <a:pt x="11074" y="22161"/>
                  </a:lnTo>
                  <a:lnTo>
                    <a:pt x="11074" y="11087"/>
                  </a:lnTo>
                  <a:close/>
                </a:path>
                <a:path w="620395" h="33654">
                  <a:moveTo>
                    <a:pt x="44297" y="11087"/>
                  </a:moveTo>
                  <a:lnTo>
                    <a:pt x="33223" y="11087"/>
                  </a:lnTo>
                  <a:lnTo>
                    <a:pt x="22148" y="11087"/>
                  </a:lnTo>
                  <a:lnTo>
                    <a:pt x="22148" y="22161"/>
                  </a:lnTo>
                  <a:lnTo>
                    <a:pt x="22148" y="33248"/>
                  </a:lnTo>
                  <a:lnTo>
                    <a:pt x="33223" y="33248"/>
                  </a:lnTo>
                  <a:lnTo>
                    <a:pt x="44297" y="33248"/>
                  </a:lnTo>
                  <a:lnTo>
                    <a:pt x="44297" y="22161"/>
                  </a:lnTo>
                  <a:lnTo>
                    <a:pt x="44297" y="11087"/>
                  </a:lnTo>
                  <a:close/>
                </a:path>
                <a:path w="620395" h="33654">
                  <a:moveTo>
                    <a:pt x="55384" y="11087"/>
                  </a:moveTo>
                  <a:lnTo>
                    <a:pt x="44310" y="11087"/>
                  </a:lnTo>
                  <a:lnTo>
                    <a:pt x="44310" y="22161"/>
                  </a:lnTo>
                  <a:lnTo>
                    <a:pt x="44310" y="33248"/>
                  </a:lnTo>
                  <a:lnTo>
                    <a:pt x="55384" y="33248"/>
                  </a:lnTo>
                  <a:lnTo>
                    <a:pt x="55384" y="22161"/>
                  </a:lnTo>
                  <a:lnTo>
                    <a:pt x="55384" y="11087"/>
                  </a:lnTo>
                  <a:close/>
                </a:path>
                <a:path w="620395" h="33654">
                  <a:moveTo>
                    <a:pt x="77533" y="11087"/>
                  </a:moveTo>
                  <a:lnTo>
                    <a:pt x="66459" y="11087"/>
                  </a:lnTo>
                  <a:lnTo>
                    <a:pt x="66459" y="22161"/>
                  </a:lnTo>
                  <a:lnTo>
                    <a:pt x="66459" y="33248"/>
                  </a:lnTo>
                  <a:lnTo>
                    <a:pt x="77533" y="33248"/>
                  </a:lnTo>
                  <a:lnTo>
                    <a:pt x="77533" y="22161"/>
                  </a:lnTo>
                  <a:lnTo>
                    <a:pt x="77533" y="11087"/>
                  </a:lnTo>
                  <a:close/>
                </a:path>
                <a:path w="620395" h="33654">
                  <a:moveTo>
                    <a:pt x="99682" y="22161"/>
                  </a:moveTo>
                  <a:lnTo>
                    <a:pt x="88607" y="22161"/>
                  </a:lnTo>
                  <a:lnTo>
                    <a:pt x="88607" y="33248"/>
                  </a:lnTo>
                  <a:lnTo>
                    <a:pt x="99682" y="33248"/>
                  </a:lnTo>
                  <a:lnTo>
                    <a:pt x="99682" y="22161"/>
                  </a:lnTo>
                  <a:close/>
                </a:path>
                <a:path w="620395" h="33654">
                  <a:moveTo>
                    <a:pt x="155054" y="11087"/>
                  </a:moveTo>
                  <a:lnTo>
                    <a:pt x="143992" y="11087"/>
                  </a:lnTo>
                  <a:lnTo>
                    <a:pt x="132918" y="11087"/>
                  </a:lnTo>
                  <a:lnTo>
                    <a:pt x="121843" y="11087"/>
                  </a:lnTo>
                  <a:lnTo>
                    <a:pt x="110769" y="11087"/>
                  </a:lnTo>
                  <a:lnTo>
                    <a:pt x="110769" y="22161"/>
                  </a:lnTo>
                  <a:lnTo>
                    <a:pt x="99695" y="22161"/>
                  </a:lnTo>
                  <a:lnTo>
                    <a:pt x="99695" y="33248"/>
                  </a:lnTo>
                  <a:lnTo>
                    <a:pt x="110769" y="33248"/>
                  </a:lnTo>
                  <a:lnTo>
                    <a:pt x="121843" y="33248"/>
                  </a:lnTo>
                  <a:lnTo>
                    <a:pt x="121843" y="22161"/>
                  </a:lnTo>
                  <a:lnTo>
                    <a:pt x="132918" y="22161"/>
                  </a:lnTo>
                  <a:lnTo>
                    <a:pt x="132918" y="33248"/>
                  </a:lnTo>
                  <a:lnTo>
                    <a:pt x="143992" y="33248"/>
                  </a:lnTo>
                  <a:lnTo>
                    <a:pt x="143992" y="22161"/>
                  </a:lnTo>
                  <a:lnTo>
                    <a:pt x="155054" y="22161"/>
                  </a:lnTo>
                  <a:lnTo>
                    <a:pt x="155054" y="11087"/>
                  </a:lnTo>
                  <a:close/>
                </a:path>
                <a:path w="620395" h="33654">
                  <a:moveTo>
                    <a:pt x="210451" y="22161"/>
                  </a:moveTo>
                  <a:lnTo>
                    <a:pt x="199377" y="22161"/>
                  </a:lnTo>
                  <a:lnTo>
                    <a:pt x="199377" y="11087"/>
                  </a:lnTo>
                  <a:lnTo>
                    <a:pt x="188302" y="11087"/>
                  </a:lnTo>
                  <a:lnTo>
                    <a:pt x="177228" y="11087"/>
                  </a:lnTo>
                  <a:lnTo>
                    <a:pt x="166154" y="11087"/>
                  </a:lnTo>
                  <a:lnTo>
                    <a:pt x="166154" y="22161"/>
                  </a:lnTo>
                  <a:lnTo>
                    <a:pt x="155079" y="22161"/>
                  </a:lnTo>
                  <a:lnTo>
                    <a:pt x="155079" y="33248"/>
                  </a:lnTo>
                  <a:lnTo>
                    <a:pt x="166154" y="33248"/>
                  </a:lnTo>
                  <a:lnTo>
                    <a:pt x="177228" y="33248"/>
                  </a:lnTo>
                  <a:lnTo>
                    <a:pt x="177228" y="22161"/>
                  </a:lnTo>
                  <a:lnTo>
                    <a:pt x="188302" y="22161"/>
                  </a:lnTo>
                  <a:lnTo>
                    <a:pt x="188302" y="33248"/>
                  </a:lnTo>
                  <a:lnTo>
                    <a:pt x="199377" y="33248"/>
                  </a:lnTo>
                  <a:lnTo>
                    <a:pt x="210451" y="33248"/>
                  </a:lnTo>
                  <a:lnTo>
                    <a:pt x="210451" y="22161"/>
                  </a:lnTo>
                  <a:close/>
                </a:path>
                <a:path w="620395" h="33654">
                  <a:moveTo>
                    <a:pt x="221538" y="11087"/>
                  </a:moveTo>
                  <a:lnTo>
                    <a:pt x="210464" y="11087"/>
                  </a:lnTo>
                  <a:lnTo>
                    <a:pt x="210464" y="22161"/>
                  </a:lnTo>
                  <a:lnTo>
                    <a:pt x="210464" y="33248"/>
                  </a:lnTo>
                  <a:lnTo>
                    <a:pt x="221538" y="33248"/>
                  </a:lnTo>
                  <a:lnTo>
                    <a:pt x="221538" y="22161"/>
                  </a:lnTo>
                  <a:lnTo>
                    <a:pt x="221538" y="11087"/>
                  </a:lnTo>
                  <a:close/>
                </a:path>
                <a:path w="620395" h="33654">
                  <a:moveTo>
                    <a:pt x="243687" y="11087"/>
                  </a:moveTo>
                  <a:lnTo>
                    <a:pt x="232613" y="11087"/>
                  </a:lnTo>
                  <a:lnTo>
                    <a:pt x="232613" y="22161"/>
                  </a:lnTo>
                  <a:lnTo>
                    <a:pt x="243687" y="22161"/>
                  </a:lnTo>
                  <a:lnTo>
                    <a:pt x="243687" y="11087"/>
                  </a:lnTo>
                  <a:close/>
                </a:path>
                <a:path w="620395" h="33654">
                  <a:moveTo>
                    <a:pt x="265836" y="11087"/>
                  </a:moveTo>
                  <a:lnTo>
                    <a:pt x="254762" y="11087"/>
                  </a:lnTo>
                  <a:lnTo>
                    <a:pt x="254762" y="22161"/>
                  </a:lnTo>
                  <a:lnTo>
                    <a:pt x="254762" y="33248"/>
                  </a:lnTo>
                  <a:lnTo>
                    <a:pt x="265836" y="33248"/>
                  </a:lnTo>
                  <a:lnTo>
                    <a:pt x="265836" y="22161"/>
                  </a:lnTo>
                  <a:lnTo>
                    <a:pt x="265836" y="11087"/>
                  </a:lnTo>
                  <a:close/>
                </a:path>
                <a:path w="620395" h="33654">
                  <a:moveTo>
                    <a:pt x="276923" y="22161"/>
                  </a:moveTo>
                  <a:lnTo>
                    <a:pt x="265849" y="22161"/>
                  </a:lnTo>
                  <a:lnTo>
                    <a:pt x="265849" y="33248"/>
                  </a:lnTo>
                  <a:lnTo>
                    <a:pt x="276923" y="33248"/>
                  </a:lnTo>
                  <a:lnTo>
                    <a:pt x="276923" y="22161"/>
                  </a:lnTo>
                  <a:close/>
                </a:path>
                <a:path w="620395" h="33654">
                  <a:moveTo>
                    <a:pt x="321221" y="11087"/>
                  </a:moveTo>
                  <a:lnTo>
                    <a:pt x="310146" y="11087"/>
                  </a:lnTo>
                  <a:lnTo>
                    <a:pt x="299072" y="11087"/>
                  </a:lnTo>
                  <a:lnTo>
                    <a:pt x="287997" y="11087"/>
                  </a:lnTo>
                  <a:lnTo>
                    <a:pt x="276923" y="11087"/>
                  </a:lnTo>
                  <a:lnTo>
                    <a:pt x="276923" y="22161"/>
                  </a:lnTo>
                  <a:lnTo>
                    <a:pt x="287997" y="22161"/>
                  </a:lnTo>
                  <a:lnTo>
                    <a:pt x="287997" y="33248"/>
                  </a:lnTo>
                  <a:lnTo>
                    <a:pt x="299072" y="33248"/>
                  </a:lnTo>
                  <a:lnTo>
                    <a:pt x="299072" y="22161"/>
                  </a:lnTo>
                  <a:lnTo>
                    <a:pt x="310146" y="22161"/>
                  </a:lnTo>
                  <a:lnTo>
                    <a:pt x="321221" y="22161"/>
                  </a:lnTo>
                  <a:lnTo>
                    <a:pt x="321221" y="11087"/>
                  </a:lnTo>
                  <a:close/>
                </a:path>
                <a:path w="620395" h="33654">
                  <a:moveTo>
                    <a:pt x="376605" y="22161"/>
                  </a:moveTo>
                  <a:lnTo>
                    <a:pt x="365531" y="22161"/>
                  </a:lnTo>
                  <a:lnTo>
                    <a:pt x="365531" y="11087"/>
                  </a:lnTo>
                  <a:lnTo>
                    <a:pt x="354457" y="11087"/>
                  </a:lnTo>
                  <a:lnTo>
                    <a:pt x="343382" y="11087"/>
                  </a:lnTo>
                  <a:lnTo>
                    <a:pt x="332308" y="11087"/>
                  </a:lnTo>
                  <a:lnTo>
                    <a:pt x="321233" y="11087"/>
                  </a:lnTo>
                  <a:lnTo>
                    <a:pt x="321233" y="22161"/>
                  </a:lnTo>
                  <a:lnTo>
                    <a:pt x="332308" y="22161"/>
                  </a:lnTo>
                  <a:lnTo>
                    <a:pt x="343382" y="22161"/>
                  </a:lnTo>
                  <a:lnTo>
                    <a:pt x="354457" y="22161"/>
                  </a:lnTo>
                  <a:lnTo>
                    <a:pt x="354457" y="33248"/>
                  </a:lnTo>
                  <a:lnTo>
                    <a:pt x="365531" y="33248"/>
                  </a:lnTo>
                  <a:lnTo>
                    <a:pt x="376605" y="33248"/>
                  </a:lnTo>
                  <a:lnTo>
                    <a:pt x="376605" y="22161"/>
                  </a:lnTo>
                  <a:close/>
                </a:path>
                <a:path w="620395" h="33654">
                  <a:moveTo>
                    <a:pt x="420916" y="22161"/>
                  </a:moveTo>
                  <a:lnTo>
                    <a:pt x="409841" y="22161"/>
                  </a:lnTo>
                  <a:lnTo>
                    <a:pt x="398767" y="22161"/>
                  </a:lnTo>
                  <a:lnTo>
                    <a:pt x="387692" y="22161"/>
                  </a:lnTo>
                  <a:lnTo>
                    <a:pt x="376618" y="22161"/>
                  </a:lnTo>
                  <a:lnTo>
                    <a:pt x="376618" y="33248"/>
                  </a:lnTo>
                  <a:lnTo>
                    <a:pt x="387692" y="33248"/>
                  </a:lnTo>
                  <a:lnTo>
                    <a:pt x="398767" y="33248"/>
                  </a:lnTo>
                  <a:lnTo>
                    <a:pt x="409841" y="33248"/>
                  </a:lnTo>
                  <a:lnTo>
                    <a:pt x="420916" y="33248"/>
                  </a:lnTo>
                  <a:lnTo>
                    <a:pt x="420916" y="22161"/>
                  </a:lnTo>
                  <a:close/>
                </a:path>
                <a:path w="620395" h="33654">
                  <a:moveTo>
                    <a:pt x="443077" y="11087"/>
                  </a:moveTo>
                  <a:lnTo>
                    <a:pt x="432003" y="11087"/>
                  </a:lnTo>
                  <a:lnTo>
                    <a:pt x="432003" y="22161"/>
                  </a:lnTo>
                  <a:lnTo>
                    <a:pt x="443077" y="22161"/>
                  </a:lnTo>
                  <a:lnTo>
                    <a:pt x="443077" y="11087"/>
                  </a:lnTo>
                  <a:close/>
                </a:path>
                <a:path w="620395" h="33654">
                  <a:moveTo>
                    <a:pt x="465226" y="22161"/>
                  </a:moveTo>
                  <a:lnTo>
                    <a:pt x="454152" y="22161"/>
                  </a:lnTo>
                  <a:lnTo>
                    <a:pt x="454152" y="33248"/>
                  </a:lnTo>
                  <a:lnTo>
                    <a:pt x="465226" y="33248"/>
                  </a:lnTo>
                  <a:lnTo>
                    <a:pt x="465226" y="22161"/>
                  </a:lnTo>
                  <a:close/>
                </a:path>
                <a:path w="620395" h="33654">
                  <a:moveTo>
                    <a:pt x="487375" y="11087"/>
                  </a:moveTo>
                  <a:lnTo>
                    <a:pt x="476300" y="11087"/>
                  </a:lnTo>
                  <a:lnTo>
                    <a:pt x="465226" y="11087"/>
                  </a:lnTo>
                  <a:lnTo>
                    <a:pt x="465226" y="22161"/>
                  </a:lnTo>
                  <a:lnTo>
                    <a:pt x="476300" y="22161"/>
                  </a:lnTo>
                  <a:lnTo>
                    <a:pt x="487375" y="22161"/>
                  </a:lnTo>
                  <a:lnTo>
                    <a:pt x="487375" y="11087"/>
                  </a:lnTo>
                  <a:close/>
                </a:path>
                <a:path w="620395" h="33654">
                  <a:moveTo>
                    <a:pt x="542759" y="11087"/>
                  </a:moveTo>
                  <a:lnTo>
                    <a:pt x="531685" y="11087"/>
                  </a:lnTo>
                  <a:lnTo>
                    <a:pt x="520611" y="11087"/>
                  </a:lnTo>
                  <a:lnTo>
                    <a:pt x="520611" y="22161"/>
                  </a:lnTo>
                  <a:lnTo>
                    <a:pt x="509536" y="22161"/>
                  </a:lnTo>
                  <a:lnTo>
                    <a:pt x="509536" y="11087"/>
                  </a:lnTo>
                  <a:lnTo>
                    <a:pt x="498462" y="11087"/>
                  </a:lnTo>
                  <a:lnTo>
                    <a:pt x="487387" y="11087"/>
                  </a:lnTo>
                  <a:lnTo>
                    <a:pt x="487387" y="22161"/>
                  </a:lnTo>
                  <a:lnTo>
                    <a:pt x="498462" y="22161"/>
                  </a:lnTo>
                  <a:lnTo>
                    <a:pt x="498462" y="33248"/>
                  </a:lnTo>
                  <a:lnTo>
                    <a:pt x="509536" y="33248"/>
                  </a:lnTo>
                  <a:lnTo>
                    <a:pt x="520611" y="33248"/>
                  </a:lnTo>
                  <a:lnTo>
                    <a:pt x="531685" y="33248"/>
                  </a:lnTo>
                  <a:lnTo>
                    <a:pt x="542759" y="33248"/>
                  </a:lnTo>
                  <a:lnTo>
                    <a:pt x="542759" y="22161"/>
                  </a:lnTo>
                  <a:lnTo>
                    <a:pt x="542759" y="11087"/>
                  </a:lnTo>
                  <a:close/>
                </a:path>
                <a:path w="620395" h="33654">
                  <a:moveTo>
                    <a:pt x="587070" y="0"/>
                  </a:moveTo>
                  <a:lnTo>
                    <a:pt x="575995" y="0"/>
                  </a:lnTo>
                  <a:lnTo>
                    <a:pt x="575995" y="11087"/>
                  </a:lnTo>
                  <a:lnTo>
                    <a:pt x="564921" y="11087"/>
                  </a:lnTo>
                  <a:lnTo>
                    <a:pt x="553847" y="11087"/>
                  </a:lnTo>
                  <a:lnTo>
                    <a:pt x="542772" y="11087"/>
                  </a:lnTo>
                  <a:lnTo>
                    <a:pt x="542772" y="22161"/>
                  </a:lnTo>
                  <a:lnTo>
                    <a:pt x="553847" y="22161"/>
                  </a:lnTo>
                  <a:lnTo>
                    <a:pt x="553847" y="33248"/>
                  </a:lnTo>
                  <a:lnTo>
                    <a:pt x="564921" y="33248"/>
                  </a:lnTo>
                  <a:lnTo>
                    <a:pt x="575995" y="33248"/>
                  </a:lnTo>
                  <a:lnTo>
                    <a:pt x="575995" y="22161"/>
                  </a:lnTo>
                  <a:lnTo>
                    <a:pt x="587070" y="22161"/>
                  </a:lnTo>
                  <a:lnTo>
                    <a:pt x="587070" y="11087"/>
                  </a:lnTo>
                  <a:lnTo>
                    <a:pt x="587070" y="0"/>
                  </a:lnTo>
                  <a:close/>
                </a:path>
                <a:path w="620395" h="33654">
                  <a:moveTo>
                    <a:pt x="598144" y="22161"/>
                  </a:moveTo>
                  <a:lnTo>
                    <a:pt x="587070" y="22161"/>
                  </a:lnTo>
                  <a:lnTo>
                    <a:pt x="587070" y="33248"/>
                  </a:lnTo>
                  <a:lnTo>
                    <a:pt x="598144" y="33248"/>
                  </a:lnTo>
                  <a:lnTo>
                    <a:pt x="598144" y="22161"/>
                  </a:lnTo>
                  <a:close/>
                </a:path>
                <a:path w="620395" h="33654">
                  <a:moveTo>
                    <a:pt x="620306" y="0"/>
                  </a:moveTo>
                  <a:lnTo>
                    <a:pt x="609231" y="0"/>
                  </a:lnTo>
                  <a:lnTo>
                    <a:pt x="598157" y="0"/>
                  </a:lnTo>
                  <a:lnTo>
                    <a:pt x="598157" y="11087"/>
                  </a:lnTo>
                  <a:lnTo>
                    <a:pt x="598157" y="22161"/>
                  </a:lnTo>
                  <a:lnTo>
                    <a:pt x="609231" y="22161"/>
                  </a:lnTo>
                  <a:lnTo>
                    <a:pt x="609231" y="33248"/>
                  </a:lnTo>
                  <a:lnTo>
                    <a:pt x="620306" y="33248"/>
                  </a:lnTo>
                  <a:lnTo>
                    <a:pt x="620306" y="22161"/>
                  </a:lnTo>
                  <a:lnTo>
                    <a:pt x="620306" y="11087"/>
                  </a:lnTo>
                  <a:lnTo>
                    <a:pt x="62030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701166" y="5286616"/>
              <a:ext cx="11430" cy="11430"/>
            </a:xfrm>
            <a:custGeom>
              <a:avLst/>
              <a:gdLst/>
              <a:ahLst/>
              <a:cxnLst/>
              <a:rect l="l" t="t" r="r" b="b"/>
              <a:pathLst>
                <a:path w="11429" h="11429">
                  <a:moveTo>
                    <a:pt x="11074" y="0"/>
                  </a:moveTo>
                  <a:lnTo>
                    <a:pt x="0" y="0"/>
                  </a:lnTo>
                  <a:lnTo>
                    <a:pt x="0" y="11074"/>
                  </a:lnTo>
                  <a:lnTo>
                    <a:pt x="11074" y="11074"/>
                  </a:lnTo>
                  <a:lnTo>
                    <a:pt x="1107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91935" y="5303227"/>
              <a:ext cx="133350" cy="0"/>
            </a:xfrm>
            <a:custGeom>
              <a:avLst/>
              <a:gdLst/>
              <a:ahLst/>
              <a:cxnLst/>
              <a:rect l="l" t="t" r="r" b="b"/>
              <a:pathLst>
                <a:path w="133350">
                  <a:moveTo>
                    <a:pt x="0" y="0"/>
                  </a:moveTo>
                  <a:lnTo>
                    <a:pt x="132918" y="0"/>
                  </a:lnTo>
                </a:path>
              </a:pathLst>
            </a:custGeom>
            <a:ln w="11074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91935" y="5297690"/>
              <a:ext cx="631825" cy="33655"/>
            </a:xfrm>
            <a:custGeom>
              <a:avLst/>
              <a:gdLst/>
              <a:ahLst/>
              <a:cxnLst/>
              <a:rect l="l" t="t" r="r" b="b"/>
              <a:pathLst>
                <a:path w="631825" h="33654">
                  <a:moveTo>
                    <a:pt x="44297" y="22148"/>
                  </a:moveTo>
                  <a:lnTo>
                    <a:pt x="33223" y="22148"/>
                  </a:lnTo>
                  <a:lnTo>
                    <a:pt x="22148" y="22148"/>
                  </a:lnTo>
                  <a:lnTo>
                    <a:pt x="11074" y="22148"/>
                  </a:lnTo>
                  <a:lnTo>
                    <a:pt x="11074" y="11074"/>
                  </a:lnTo>
                  <a:lnTo>
                    <a:pt x="0" y="11074"/>
                  </a:lnTo>
                  <a:lnTo>
                    <a:pt x="0" y="22148"/>
                  </a:lnTo>
                  <a:lnTo>
                    <a:pt x="0" y="33223"/>
                  </a:lnTo>
                  <a:lnTo>
                    <a:pt x="11074" y="33223"/>
                  </a:lnTo>
                  <a:lnTo>
                    <a:pt x="22148" y="33223"/>
                  </a:lnTo>
                  <a:lnTo>
                    <a:pt x="33223" y="33223"/>
                  </a:lnTo>
                  <a:lnTo>
                    <a:pt x="44297" y="33223"/>
                  </a:lnTo>
                  <a:lnTo>
                    <a:pt x="44297" y="22148"/>
                  </a:lnTo>
                  <a:close/>
                </a:path>
                <a:path w="631825" h="33654">
                  <a:moveTo>
                    <a:pt x="77533" y="11074"/>
                  </a:moveTo>
                  <a:lnTo>
                    <a:pt x="66459" y="11074"/>
                  </a:lnTo>
                  <a:lnTo>
                    <a:pt x="66459" y="22148"/>
                  </a:lnTo>
                  <a:lnTo>
                    <a:pt x="55384" y="22148"/>
                  </a:lnTo>
                  <a:lnTo>
                    <a:pt x="44310" y="22148"/>
                  </a:lnTo>
                  <a:lnTo>
                    <a:pt x="44310" y="33223"/>
                  </a:lnTo>
                  <a:lnTo>
                    <a:pt x="55384" y="33223"/>
                  </a:lnTo>
                  <a:lnTo>
                    <a:pt x="66459" y="33223"/>
                  </a:lnTo>
                  <a:lnTo>
                    <a:pt x="77533" y="33223"/>
                  </a:lnTo>
                  <a:lnTo>
                    <a:pt x="77533" y="22161"/>
                  </a:lnTo>
                  <a:lnTo>
                    <a:pt x="77533" y="11074"/>
                  </a:lnTo>
                  <a:close/>
                </a:path>
                <a:path w="631825" h="33654">
                  <a:moveTo>
                    <a:pt x="99682" y="22148"/>
                  </a:moveTo>
                  <a:lnTo>
                    <a:pt x="88607" y="22148"/>
                  </a:lnTo>
                  <a:lnTo>
                    <a:pt x="88607" y="33223"/>
                  </a:lnTo>
                  <a:lnTo>
                    <a:pt x="99682" y="33223"/>
                  </a:lnTo>
                  <a:lnTo>
                    <a:pt x="99682" y="22148"/>
                  </a:lnTo>
                  <a:close/>
                </a:path>
                <a:path w="631825" h="33654">
                  <a:moveTo>
                    <a:pt x="132918" y="22148"/>
                  </a:moveTo>
                  <a:lnTo>
                    <a:pt x="121843" y="22148"/>
                  </a:lnTo>
                  <a:lnTo>
                    <a:pt x="110769" y="22148"/>
                  </a:lnTo>
                  <a:lnTo>
                    <a:pt x="110769" y="11074"/>
                  </a:lnTo>
                  <a:lnTo>
                    <a:pt x="99695" y="11074"/>
                  </a:lnTo>
                  <a:lnTo>
                    <a:pt x="99695" y="22148"/>
                  </a:lnTo>
                  <a:lnTo>
                    <a:pt x="99695" y="33223"/>
                  </a:lnTo>
                  <a:lnTo>
                    <a:pt x="110769" y="33223"/>
                  </a:lnTo>
                  <a:lnTo>
                    <a:pt x="121843" y="33223"/>
                  </a:lnTo>
                  <a:lnTo>
                    <a:pt x="132918" y="33223"/>
                  </a:lnTo>
                  <a:lnTo>
                    <a:pt x="132918" y="22148"/>
                  </a:lnTo>
                  <a:close/>
                </a:path>
                <a:path w="631825" h="33654">
                  <a:moveTo>
                    <a:pt x="155054" y="11074"/>
                  </a:moveTo>
                  <a:lnTo>
                    <a:pt x="143992" y="11074"/>
                  </a:lnTo>
                  <a:lnTo>
                    <a:pt x="143992" y="22161"/>
                  </a:lnTo>
                  <a:lnTo>
                    <a:pt x="155054" y="22161"/>
                  </a:lnTo>
                  <a:lnTo>
                    <a:pt x="155054" y="11074"/>
                  </a:lnTo>
                  <a:close/>
                </a:path>
                <a:path w="631825" h="33654">
                  <a:moveTo>
                    <a:pt x="210451" y="11074"/>
                  </a:moveTo>
                  <a:lnTo>
                    <a:pt x="199377" y="11074"/>
                  </a:lnTo>
                  <a:lnTo>
                    <a:pt x="188302" y="11074"/>
                  </a:lnTo>
                  <a:lnTo>
                    <a:pt x="188302" y="22148"/>
                  </a:lnTo>
                  <a:lnTo>
                    <a:pt x="177228" y="22148"/>
                  </a:lnTo>
                  <a:lnTo>
                    <a:pt x="177228" y="11074"/>
                  </a:lnTo>
                  <a:lnTo>
                    <a:pt x="177228" y="0"/>
                  </a:lnTo>
                  <a:lnTo>
                    <a:pt x="166154" y="0"/>
                  </a:lnTo>
                  <a:lnTo>
                    <a:pt x="166154" y="11074"/>
                  </a:lnTo>
                  <a:lnTo>
                    <a:pt x="155079" y="11074"/>
                  </a:lnTo>
                  <a:lnTo>
                    <a:pt x="155079" y="22148"/>
                  </a:lnTo>
                  <a:lnTo>
                    <a:pt x="155079" y="33223"/>
                  </a:lnTo>
                  <a:lnTo>
                    <a:pt x="166154" y="33223"/>
                  </a:lnTo>
                  <a:lnTo>
                    <a:pt x="177228" y="33223"/>
                  </a:lnTo>
                  <a:lnTo>
                    <a:pt x="188302" y="33223"/>
                  </a:lnTo>
                  <a:lnTo>
                    <a:pt x="199377" y="33223"/>
                  </a:lnTo>
                  <a:lnTo>
                    <a:pt x="199377" y="22161"/>
                  </a:lnTo>
                  <a:lnTo>
                    <a:pt x="210451" y="22161"/>
                  </a:lnTo>
                  <a:lnTo>
                    <a:pt x="210451" y="11074"/>
                  </a:lnTo>
                  <a:close/>
                </a:path>
                <a:path w="631825" h="33654">
                  <a:moveTo>
                    <a:pt x="221538" y="0"/>
                  </a:moveTo>
                  <a:lnTo>
                    <a:pt x="210464" y="0"/>
                  </a:lnTo>
                  <a:lnTo>
                    <a:pt x="210464" y="11074"/>
                  </a:lnTo>
                  <a:lnTo>
                    <a:pt x="221538" y="11074"/>
                  </a:lnTo>
                  <a:lnTo>
                    <a:pt x="221538" y="0"/>
                  </a:lnTo>
                  <a:close/>
                </a:path>
                <a:path w="631825" h="33654">
                  <a:moveTo>
                    <a:pt x="265836" y="22148"/>
                  </a:moveTo>
                  <a:lnTo>
                    <a:pt x="254762" y="22148"/>
                  </a:lnTo>
                  <a:lnTo>
                    <a:pt x="254762" y="11074"/>
                  </a:lnTo>
                  <a:lnTo>
                    <a:pt x="243687" y="11074"/>
                  </a:lnTo>
                  <a:lnTo>
                    <a:pt x="232613" y="11074"/>
                  </a:lnTo>
                  <a:lnTo>
                    <a:pt x="232613" y="22148"/>
                  </a:lnTo>
                  <a:lnTo>
                    <a:pt x="232613" y="33223"/>
                  </a:lnTo>
                  <a:lnTo>
                    <a:pt x="243687" y="33223"/>
                  </a:lnTo>
                  <a:lnTo>
                    <a:pt x="254762" y="33223"/>
                  </a:lnTo>
                  <a:lnTo>
                    <a:pt x="265836" y="33223"/>
                  </a:lnTo>
                  <a:lnTo>
                    <a:pt x="265836" y="22148"/>
                  </a:lnTo>
                  <a:close/>
                </a:path>
                <a:path w="631825" h="33654">
                  <a:moveTo>
                    <a:pt x="321221" y="11074"/>
                  </a:moveTo>
                  <a:lnTo>
                    <a:pt x="310146" y="11074"/>
                  </a:lnTo>
                  <a:lnTo>
                    <a:pt x="310146" y="0"/>
                  </a:lnTo>
                  <a:lnTo>
                    <a:pt x="299072" y="0"/>
                  </a:lnTo>
                  <a:lnTo>
                    <a:pt x="299072" y="11074"/>
                  </a:lnTo>
                  <a:lnTo>
                    <a:pt x="287997" y="11074"/>
                  </a:lnTo>
                  <a:lnTo>
                    <a:pt x="287997" y="0"/>
                  </a:lnTo>
                  <a:lnTo>
                    <a:pt x="276923" y="0"/>
                  </a:lnTo>
                  <a:lnTo>
                    <a:pt x="276923" y="11074"/>
                  </a:lnTo>
                  <a:lnTo>
                    <a:pt x="265849" y="11074"/>
                  </a:lnTo>
                  <a:lnTo>
                    <a:pt x="265849" y="22148"/>
                  </a:lnTo>
                  <a:lnTo>
                    <a:pt x="265849" y="33223"/>
                  </a:lnTo>
                  <a:lnTo>
                    <a:pt x="276923" y="33223"/>
                  </a:lnTo>
                  <a:lnTo>
                    <a:pt x="287997" y="33223"/>
                  </a:lnTo>
                  <a:lnTo>
                    <a:pt x="287997" y="22161"/>
                  </a:lnTo>
                  <a:lnTo>
                    <a:pt x="299072" y="22161"/>
                  </a:lnTo>
                  <a:lnTo>
                    <a:pt x="310146" y="22161"/>
                  </a:lnTo>
                  <a:lnTo>
                    <a:pt x="310146" y="33223"/>
                  </a:lnTo>
                  <a:lnTo>
                    <a:pt x="321221" y="33223"/>
                  </a:lnTo>
                  <a:lnTo>
                    <a:pt x="321221" y="22161"/>
                  </a:lnTo>
                  <a:lnTo>
                    <a:pt x="321221" y="11074"/>
                  </a:lnTo>
                  <a:close/>
                </a:path>
                <a:path w="631825" h="33654">
                  <a:moveTo>
                    <a:pt x="343382" y="22148"/>
                  </a:moveTo>
                  <a:lnTo>
                    <a:pt x="332308" y="22148"/>
                  </a:lnTo>
                  <a:lnTo>
                    <a:pt x="332308" y="33223"/>
                  </a:lnTo>
                  <a:lnTo>
                    <a:pt x="343382" y="33223"/>
                  </a:lnTo>
                  <a:lnTo>
                    <a:pt x="343382" y="22148"/>
                  </a:lnTo>
                  <a:close/>
                </a:path>
                <a:path w="631825" h="33654">
                  <a:moveTo>
                    <a:pt x="343382" y="0"/>
                  </a:moveTo>
                  <a:lnTo>
                    <a:pt x="332308" y="0"/>
                  </a:lnTo>
                  <a:lnTo>
                    <a:pt x="321233" y="0"/>
                  </a:lnTo>
                  <a:lnTo>
                    <a:pt x="321233" y="11074"/>
                  </a:lnTo>
                  <a:lnTo>
                    <a:pt x="332308" y="11074"/>
                  </a:lnTo>
                  <a:lnTo>
                    <a:pt x="343382" y="11074"/>
                  </a:lnTo>
                  <a:lnTo>
                    <a:pt x="343382" y="0"/>
                  </a:lnTo>
                  <a:close/>
                </a:path>
                <a:path w="631825" h="33654">
                  <a:moveTo>
                    <a:pt x="376605" y="22148"/>
                  </a:moveTo>
                  <a:lnTo>
                    <a:pt x="365531" y="22148"/>
                  </a:lnTo>
                  <a:lnTo>
                    <a:pt x="365531" y="33223"/>
                  </a:lnTo>
                  <a:lnTo>
                    <a:pt x="376605" y="33223"/>
                  </a:lnTo>
                  <a:lnTo>
                    <a:pt x="376605" y="22148"/>
                  </a:lnTo>
                  <a:close/>
                </a:path>
                <a:path w="631825" h="33654">
                  <a:moveTo>
                    <a:pt x="387692" y="0"/>
                  </a:moveTo>
                  <a:lnTo>
                    <a:pt x="376618" y="0"/>
                  </a:lnTo>
                  <a:lnTo>
                    <a:pt x="376618" y="11074"/>
                  </a:lnTo>
                  <a:lnTo>
                    <a:pt x="387692" y="11074"/>
                  </a:lnTo>
                  <a:lnTo>
                    <a:pt x="387692" y="0"/>
                  </a:lnTo>
                  <a:close/>
                </a:path>
                <a:path w="631825" h="33654">
                  <a:moveTo>
                    <a:pt x="409841" y="0"/>
                  </a:moveTo>
                  <a:lnTo>
                    <a:pt x="398767" y="0"/>
                  </a:lnTo>
                  <a:lnTo>
                    <a:pt x="398767" y="11074"/>
                  </a:lnTo>
                  <a:lnTo>
                    <a:pt x="387692" y="11074"/>
                  </a:lnTo>
                  <a:lnTo>
                    <a:pt x="387692" y="22148"/>
                  </a:lnTo>
                  <a:lnTo>
                    <a:pt x="387692" y="33223"/>
                  </a:lnTo>
                  <a:lnTo>
                    <a:pt x="398767" y="33223"/>
                  </a:lnTo>
                  <a:lnTo>
                    <a:pt x="398767" y="22161"/>
                  </a:lnTo>
                  <a:lnTo>
                    <a:pt x="409841" y="22161"/>
                  </a:lnTo>
                  <a:lnTo>
                    <a:pt x="409841" y="11074"/>
                  </a:lnTo>
                  <a:lnTo>
                    <a:pt x="409841" y="0"/>
                  </a:lnTo>
                  <a:close/>
                </a:path>
                <a:path w="631825" h="33654">
                  <a:moveTo>
                    <a:pt x="431990" y="0"/>
                  </a:moveTo>
                  <a:lnTo>
                    <a:pt x="420916" y="0"/>
                  </a:lnTo>
                  <a:lnTo>
                    <a:pt x="420916" y="11074"/>
                  </a:lnTo>
                  <a:lnTo>
                    <a:pt x="431990" y="11074"/>
                  </a:lnTo>
                  <a:lnTo>
                    <a:pt x="431990" y="0"/>
                  </a:lnTo>
                  <a:close/>
                </a:path>
                <a:path w="631825" h="33654">
                  <a:moveTo>
                    <a:pt x="443077" y="0"/>
                  </a:moveTo>
                  <a:lnTo>
                    <a:pt x="432003" y="0"/>
                  </a:lnTo>
                  <a:lnTo>
                    <a:pt x="432003" y="11074"/>
                  </a:lnTo>
                  <a:lnTo>
                    <a:pt x="443077" y="11074"/>
                  </a:lnTo>
                  <a:lnTo>
                    <a:pt x="443077" y="0"/>
                  </a:lnTo>
                  <a:close/>
                </a:path>
                <a:path w="631825" h="33654">
                  <a:moveTo>
                    <a:pt x="454152" y="11074"/>
                  </a:moveTo>
                  <a:lnTo>
                    <a:pt x="443077" y="11074"/>
                  </a:lnTo>
                  <a:lnTo>
                    <a:pt x="443077" y="22148"/>
                  </a:lnTo>
                  <a:lnTo>
                    <a:pt x="432003" y="22148"/>
                  </a:lnTo>
                  <a:lnTo>
                    <a:pt x="432003" y="33223"/>
                  </a:lnTo>
                  <a:lnTo>
                    <a:pt x="443077" y="33223"/>
                  </a:lnTo>
                  <a:lnTo>
                    <a:pt x="454152" y="33223"/>
                  </a:lnTo>
                  <a:lnTo>
                    <a:pt x="454152" y="22161"/>
                  </a:lnTo>
                  <a:lnTo>
                    <a:pt x="454152" y="11074"/>
                  </a:lnTo>
                  <a:close/>
                </a:path>
                <a:path w="631825" h="33654">
                  <a:moveTo>
                    <a:pt x="487375" y="0"/>
                  </a:moveTo>
                  <a:lnTo>
                    <a:pt x="476300" y="0"/>
                  </a:lnTo>
                  <a:lnTo>
                    <a:pt x="465226" y="0"/>
                  </a:lnTo>
                  <a:lnTo>
                    <a:pt x="454152" y="0"/>
                  </a:lnTo>
                  <a:lnTo>
                    <a:pt x="454152" y="11074"/>
                  </a:lnTo>
                  <a:lnTo>
                    <a:pt x="465226" y="11074"/>
                  </a:lnTo>
                  <a:lnTo>
                    <a:pt x="476300" y="11074"/>
                  </a:lnTo>
                  <a:lnTo>
                    <a:pt x="476300" y="22161"/>
                  </a:lnTo>
                  <a:lnTo>
                    <a:pt x="487375" y="22161"/>
                  </a:lnTo>
                  <a:lnTo>
                    <a:pt x="487375" y="11074"/>
                  </a:lnTo>
                  <a:lnTo>
                    <a:pt x="487375" y="0"/>
                  </a:lnTo>
                  <a:close/>
                </a:path>
                <a:path w="631825" h="33654">
                  <a:moveTo>
                    <a:pt x="542759" y="0"/>
                  </a:moveTo>
                  <a:lnTo>
                    <a:pt x="531685" y="0"/>
                  </a:lnTo>
                  <a:lnTo>
                    <a:pt x="520611" y="0"/>
                  </a:lnTo>
                  <a:lnTo>
                    <a:pt x="509536" y="0"/>
                  </a:lnTo>
                  <a:lnTo>
                    <a:pt x="509536" y="11074"/>
                  </a:lnTo>
                  <a:lnTo>
                    <a:pt x="498462" y="11074"/>
                  </a:lnTo>
                  <a:lnTo>
                    <a:pt x="498462" y="0"/>
                  </a:lnTo>
                  <a:lnTo>
                    <a:pt x="487387" y="0"/>
                  </a:lnTo>
                  <a:lnTo>
                    <a:pt x="487387" y="11074"/>
                  </a:lnTo>
                  <a:lnTo>
                    <a:pt x="487387" y="22161"/>
                  </a:lnTo>
                  <a:lnTo>
                    <a:pt x="498462" y="22161"/>
                  </a:lnTo>
                  <a:lnTo>
                    <a:pt x="509536" y="22161"/>
                  </a:lnTo>
                  <a:lnTo>
                    <a:pt x="520611" y="22161"/>
                  </a:lnTo>
                  <a:lnTo>
                    <a:pt x="520611" y="11074"/>
                  </a:lnTo>
                  <a:lnTo>
                    <a:pt x="531685" y="11074"/>
                  </a:lnTo>
                  <a:lnTo>
                    <a:pt x="531685" y="22161"/>
                  </a:lnTo>
                  <a:lnTo>
                    <a:pt x="542759" y="22161"/>
                  </a:lnTo>
                  <a:lnTo>
                    <a:pt x="542759" y="11074"/>
                  </a:lnTo>
                  <a:lnTo>
                    <a:pt x="542759" y="0"/>
                  </a:lnTo>
                  <a:close/>
                </a:path>
                <a:path w="631825" h="33654">
                  <a:moveTo>
                    <a:pt x="575995" y="0"/>
                  </a:moveTo>
                  <a:lnTo>
                    <a:pt x="564921" y="0"/>
                  </a:lnTo>
                  <a:lnTo>
                    <a:pt x="564921" y="11074"/>
                  </a:lnTo>
                  <a:lnTo>
                    <a:pt x="553847" y="11074"/>
                  </a:lnTo>
                  <a:lnTo>
                    <a:pt x="542772" y="11074"/>
                  </a:lnTo>
                  <a:lnTo>
                    <a:pt x="542772" y="22161"/>
                  </a:lnTo>
                  <a:lnTo>
                    <a:pt x="553847" y="22161"/>
                  </a:lnTo>
                  <a:lnTo>
                    <a:pt x="564921" y="22161"/>
                  </a:lnTo>
                  <a:lnTo>
                    <a:pt x="575995" y="22161"/>
                  </a:lnTo>
                  <a:lnTo>
                    <a:pt x="575995" y="11074"/>
                  </a:lnTo>
                  <a:lnTo>
                    <a:pt x="575995" y="0"/>
                  </a:lnTo>
                  <a:close/>
                </a:path>
                <a:path w="631825" h="33654">
                  <a:moveTo>
                    <a:pt x="631380" y="11074"/>
                  </a:moveTo>
                  <a:lnTo>
                    <a:pt x="620306" y="11074"/>
                  </a:lnTo>
                  <a:lnTo>
                    <a:pt x="620306" y="22161"/>
                  </a:lnTo>
                  <a:lnTo>
                    <a:pt x="631380" y="22161"/>
                  </a:lnTo>
                  <a:lnTo>
                    <a:pt x="631380" y="1107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535012" y="5319839"/>
              <a:ext cx="166370" cy="11430"/>
            </a:xfrm>
            <a:custGeom>
              <a:avLst/>
              <a:gdLst/>
              <a:ahLst/>
              <a:cxnLst/>
              <a:rect l="l" t="t" r="r" b="b"/>
              <a:pathLst>
                <a:path w="166370" h="11429">
                  <a:moveTo>
                    <a:pt x="11074" y="0"/>
                  </a:moveTo>
                  <a:lnTo>
                    <a:pt x="0" y="0"/>
                  </a:lnTo>
                  <a:lnTo>
                    <a:pt x="0" y="11074"/>
                  </a:lnTo>
                  <a:lnTo>
                    <a:pt x="11074" y="11074"/>
                  </a:lnTo>
                  <a:lnTo>
                    <a:pt x="11074" y="0"/>
                  </a:lnTo>
                  <a:close/>
                </a:path>
                <a:path w="166370" h="11429">
                  <a:moveTo>
                    <a:pt x="33223" y="0"/>
                  </a:moveTo>
                  <a:lnTo>
                    <a:pt x="22148" y="0"/>
                  </a:lnTo>
                  <a:lnTo>
                    <a:pt x="22148" y="11074"/>
                  </a:lnTo>
                  <a:lnTo>
                    <a:pt x="33223" y="11074"/>
                  </a:lnTo>
                  <a:lnTo>
                    <a:pt x="33223" y="0"/>
                  </a:lnTo>
                  <a:close/>
                </a:path>
                <a:path w="166370" h="11429">
                  <a:moveTo>
                    <a:pt x="99682" y="0"/>
                  </a:moveTo>
                  <a:lnTo>
                    <a:pt x="88607" y="0"/>
                  </a:lnTo>
                  <a:lnTo>
                    <a:pt x="77533" y="0"/>
                  </a:lnTo>
                  <a:lnTo>
                    <a:pt x="66459" y="0"/>
                  </a:lnTo>
                  <a:lnTo>
                    <a:pt x="55384" y="0"/>
                  </a:lnTo>
                  <a:lnTo>
                    <a:pt x="55384" y="11074"/>
                  </a:lnTo>
                  <a:lnTo>
                    <a:pt x="66459" y="11074"/>
                  </a:lnTo>
                  <a:lnTo>
                    <a:pt x="77533" y="11074"/>
                  </a:lnTo>
                  <a:lnTo>
                    <a:pt x="88607" y="11074"/>
                  </a:lnTo>
                  <a:lnTo>
                    <a:pt x="99682" y="11074"/>
                  </a:lnTo>
                  <a:lnTo>
                    <a:pt x="99682" y="0"/>
                  </a:lnTo>
                  <a:close/>
                </a:path>
                <a:path w="166370" h="11429">
                  <a:moveTo>
                    <a:pt x="155067" y="0"/>
                  </a:moveTo>
                  <a:lnTo>
                    <a:pt x="155067" y="0"/>
                  </a:lnTo>
                  <a:lnTo>
                    <a:pt x="99695" y="0"/>
                  </a:lnTo>
                  <a:lnTo>
                    <a:pt x="99695" y="11074"/>
                  </a:lnTo>
                  <a:lnTo>
                    <a:pt x="155067" y="11074"/>
                  </a:lnTo>
                  <a:lnTo>
                    <a:pt x="155067" y="0"/>
                  </a:lnTo>
                  <a:close/>
                </a:path>
                <a:path w="166370" h="11429">
                  <a:moveTo>
                    <a:pt x="166154" y="0"/>
                  </a:moveTo>
                  <a:lnTo>
                    <a:pt x="155079" y="0"/>
                  </a:lnTo>
                  <a:lnTo>
                    <a:pt x="155079" y="11074"/>
                  </a:lnTo>
                  <a:lnTo>
                    <a:pt x="166154" y="11074"/>
                  </a:lnTo>
                  <a:lnTo>
                    <a:pt x="16615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51" name="object 51">
            <a:hlinkClick r:id="rId2"/>
          </p:cNvPr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3468052" y="767626"/>
            <a:ext cx="5715000" cy="4446270"/>
          </a:xfrm>
          <a:prstGeom prst="rect">
            <a:avLst/>
          </a:prstGeom>
        </p:spPr>
      </p:pic>
      <p:sp>
        <p:nvSpPr>
          <p:cNvPr id="52" name="object 52"/>
          <p:cNvSpPr txBox="1"/>
          <p:nvPr/>
        </p:nvSpPr>
        <p:spPr>
          <a:xfrm>
            <a:off x="4762182" y="7521740"/>
            <a:ext cx="534035" cy="160020"/>
          </a:xfrm>
          <a:prstGeom prst="rect">
            <a:avLst/>
          </a:prstGeom>
        </p:spPr>
        <p:txBody>
          <a:bodyPr vert="horz" wrap="square" lIns="0" tIns="571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45"/>
              </a:spcBef>
            </a:pPr>
            <a:r>
              <a:rPr sz="900" dirty="0">
                <a:solidFill>
                  <a:srgbClr val="FFFFFF"/>
                </a:solidFill>
                <a:latin typeface="Raleway"/>
                <a:cs typeface="Raleway"/>
              </a:rPr>
              <a:t>Page: </a:t>
            </a:r>
            <a:r>
              <a:rPr sz="900" spc="-25" dirty="0">
                <a:solidFill>
                  <a:srgbClr val="FFFFFF"/>
                </a:solidFill>
                <a:latin typeface="Raleway"/>
                <a:cs typeface="Raleway"/>
              </a:rPr>
              <a:t>282</a:t>
            </a:r>
            <a:endParaRPr sz="900">
              <a:latin typeface="Raleway"/>
              <a:cs typeface="Raleway"/>
            </a:endParaRPr>
          </a:p>
        </p:txBody>
      </p:sp>
      <p:graphicFrame>
        <p:nvGraphicFramePr>
          <p:cNvPr id="2" name="Object 1">
            <a:extLst>
              <a:ext uri="{FF2B5EF4-FFF2-40B4-BE49-F238E27FC236}">
                <a16:creationId xmlns:a16="http://schemas.microsoft.com/office/drawing/2014/main" id="{C78719EA-FBC3-CED0-9C19-2BBD1A0C938A}"/>
              </a:ext>
            </a:extLst>
          </p:cNvPr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1472084237"/>
              </p:ext>
            </p:extLst>
          </p:nvPr>
        </p:nvGraphicFramePr>
        <p:xfrm>
          <a:off x="225285" y="5570189"/>
          <a:ext cx="8039100" cy="17907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Worksheet" r:id="rId4" imgW="8039100" imgH="1790700" progId="Excel.Sheet.12">
                  <p:embed/>
                </p:oleObj>
              </mc:Choice>
              <mc:Fallback>
                <p:oleObj name="Worksheet" r:id="rId4" imgW="8039100" imgH="1790700" progId="Excel.Sheet.12">
                  <p:embed/>
                  <p:pic>
                    <p:nvPicPr>
                      <p:cNvPr id="2" name="Object 1">
                        <a:extLst>
                          <a:ext uri="{FF2B5EF4-FFF2-40B4-BE49-F238E27FC236}">
                            <a16:creationId xmlns:a16="http://schemas.microsoft.com/office/drawing/2014/main" id="{C78719EA-FBC3-CED0-9C19-2BBD1A0C938A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225285" y="5570189"/>
                        <a:ext cx="8039100" cy="1790700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3" name="Picture 2" descr="A picture containing logo&#10;&#10;Description automatically generated">
            <a:extLst>
              <a:ext uri="{FF2B5EF4-FFF2-40B4-BE49-F238E27FC236}">
                <a16:creationId xmlns:a16="http://schemas.microsoft.com/office/drawing/2014/main" id="{8A39C83D-7CC6-FD66-1E5E-2FD937505FB3}"/>
              </a:ext>
            </a:extLst>
          </p:cNvPr>
          <p:cNvPicPr>
            <a:picLocks noChangeAspect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6732"/>
          <a:stretch/>
        </p:blipFill>
        <p:spPr>
          <a:xfrm>
            <a:off x="8610600" y="6449545"/>
            <a:ext cx="1293202" cy="1232368"/>
          </a:xfrm>
          <a:prstGeom prst="rect">
            <a:avLst/>
          </a:prstGeom>
        </p:spPr>
      </p:pic>
      <p:sp>
        <p:nvSpPr>
          <p:cNvPr id="4" name="Rectangle 3">
            <a:extLst>
              <a:ext uri="{FF2B5EF4-FFF2-40B4-BE49-F238E27FC236}">
                <a16:creationId xmlns:a16="http://schemas.microsoft.com/office/drawing/2014/main" id="{C4184EA2-739C-FC62-3D61-9BF854B4ED97}"/>
              </a:ext>
            </a:extLst>
          </p:cNvPr>
          <p:cNvSpPr/>
          <p:nvPr/>
        </p:nvSpPr>
        <p:spPr>
          <a:xfrm>
            <a:off x="7172065" y="5498172"/>
            <a:ext cx="1092320" cy="1934733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05103320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object 5">
            <a:hlinkClick r:id="rId3"/>
          </p:cNvPr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47625" y="767626"/>
            <a:ext cx="5715000" cy="4446270"/>
          </a:xfrm>
          <a:prstGeom prst="rect">
            <a:avLst/>
          </a:prstGeom>
        </p:spPr>
      </p:pic>
      <p:sp>
        <p:nvSpPr>
          <p:cNvPr id="6" name="object 6"/>
          <p:cNvSpPr/>
          <p:nvPr/>
        </p:nvSpPr>
        <p:spPr>
          <a:xfrm>
            <a:off x="6176645" y="240224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6176645" y="251654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6176645" y="285944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6176645" y="308804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 txBox="1"/>
          <p:nvPr/>
        </p:nvSpPr>
        <p:spPr>
          <a:xfrm>
            <a:off x="5898515" y="1066800"/>
            <a:ext cx="3151505" cy="2213426"/>
          </a:xfrm>
          <a:prstGeom prst="rect">
            <a:avLst/>
          </a:prstGeom>
        </p:spPr>
        <p:txBody>
          <a:bodyPr vert="horz" wrap="square" lIns="0" tIns="27940" rIns="0" bIns="0" rtlCol="0">
            <a:spAutoFit/>
          </a:bodyPr>
          <a:lstStyle/>
          <a:p>
            <a:pPr marL="12700" marR="503555">
              <a:lnSpc>
                <a:spcPts val="1350"/>
              </a:lnSpc>
              <a:spcBef>
                <a:spcPts val="220"/>
              </a:spcBef>
            </a:pPr>
            <a:r>
              <a:rPr sz="1200" b="1" dirty="0">
                <a:latin typeface="Arial"/>
                <a:cs typeface="Arial"/>
              </a:rPr>
              <a:t>BEAR</a:t>
            </a:r>
            <a:r>
              <a:rPr sz="1200" b="1" spc="16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CREEK</a:t>
            </a:r>
            <a:r>
              <a:rPr sz="1200" b="1" spc="160" dirty="0">
                <a:latin typeface="Arial"/>
                <a:cs typeface="Arial"/>
              </a:rPr>
              <a:t> </a:t>
            </a:r>
            <a:r>
              <a:rPr sz="1200" b="1" spc="50" dirty="0">
                <a:latin typeface="Arial"/>
                <a:cs typeface="Arial"/>
              </a:rPr>
              <a:t>4-</a:t>
            </a:r>
            <a:r>
              <a:rPr sz="1200" b="1" spc="70" dirty="0">
                <a:latin typeface="Arial"/>
                <a:cs typeface="Arial"/>
              </a:rPr>
              <a:t>PIECE</a:t>
            </a:r>
            <a:r>
              <a:rPr sz="1200" b="1" spc="165" dirty="0">
                <a:latin typeface="Arial"/>
                <a:cs typeface="Arial"/>
              </a:rPr>
              <a:t> </a:t>
            </a:r>
            <a:r>
              <a:rPr sz="1200" b="1" spc="90" dirty="0">
                <a:latin typeface="Arial"/>
                <a:cs typeface="Arial"/>
              </a:rPr>
              <a:t>KING</a:t>
            </a:r>
            <a:r>
              <a:rPr sz="1200" b="1" spc="165" dirty="0">
                <a:latin typeface="Arial"/>
                <a:cs typeface="Arial"/>
              </a:rPr>
              <a:t> </a:t>
            </a:r>
            <a:r>
              <a:rPr sz="1200" b="1" spc="-25" dirty="0">
                <a:latin typeface="Arial"/>
                <a:cs typeface="Arial"/>
              </a:rPr>
              <a:t>SET </a:t>
            </a:r>
            <a:r>
              <a:rPr sz="1200" b="1" spc="95" dirty="0">
                <a:latin typeface="Arial"/>
                <a:cs typeface="Arial"/>
              </a:rPr>
              <a:t>(KING</a:t>
            </a:r>
            <a:r>
              <a:rPr sz="1200" b="1" spc="90" dirty="0">
                <a:latin typeface="Arial"/>
                <a:cs typeface="Arial"/>
              </a:rPr>
              <a:t> </a:t>
            </a:r>
            <a:r>
              <a:rPr sz="1200" b="1" spc="80" dirty="0">
                <a:latin typeface="Arial"/>
                <a:cs typeface="Arial"/>
              </a:rPr>
              <a:t>BED/DR/MR/NS)</a:t>
            </a:r>
            <a:endParaRPr sz="1200" dirty="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700" dirty="0">
              <a:latin typeface="Raleway"/>
              <a:cs typeface="Raleway"/>
            </a:endParaRPr>
          </a:p>
          <a:p>
            <a:pPr marL="12700" marR="50165">
              <a:lnSpc>
                <a:spcPct val="100000"/>
              </a:lnSpc>
              <a:spcBef>
                <a:spcPts val="5"/>
              </a:spcBef>
            </a:pPr>
            <a:r>
              <a:rPr sz="750" dirty="0">
                <a:latin typeface="Raleway"/>
                <a:cs typeface="Raleway"/>
              </a:rPr>
              <a:t>A rustic, farmhouse-inspired bedroom, Bear Creek features a </a:t>
            </a:r>
            <a:r>
              <a:rPr sz="750" spc="-10" dirty="0">
                <a:latin typeface="Raleway"/>
                <a:cs typeface="Raleway"/>
              </a:rPr>
              <a:t>white-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smoke finish that contrasts beautifully with honey-smoke stained </a:t>
            </a:r>
            <a:r>
              <a:rPr sz="750" spc="-20" dirty="0">
                <a:latin typeface="Raleway"/>
                <a:cs typeface="Raleway"/>
              </a:rPr>
              <a:t>tops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and cap rails. The chevron patterned headboard and footboard </a:t>
            </a:r>
            <a:r>
              <a:rPr sz="750" spc="-25" dirty="0">
                <a:latin typeface="Raleway"/>
                <a:cs typeface="Raleway"/>
              </a:rPr>
              <a:t>is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offered in King and Queen sizes and the bedroom collection offers </a:t>
            </a:r>
            <a:r>
              <a:rPr sz="750" spc="-50" dirty="0">
                <a:latin typeface="Raleway"/>
                <a:cs typeface="Raleway"/>
              </a:rPr>
              <a:t>a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variety of storage items with ultra-deep drawers supported by </a:t>
            </a:r>
            <a:r>
              <a:rPr sz="750" spc="-20" dirty="0">
                <a:latin typeface="Raleway"/>
                <a:cs typeface="Raleway"/>
              </a:rPr>
              <a:t>side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drawer</a:t>
            </a:r>
            <a:r>
              <a:rPr sz="750" spc="-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glides for easy </a:t>
            </a:r>
            <a:r>
              <a:rPr sz="750" spc="-10" dirty="0">
                <a:latin typeface="Raleway"/>
                <a:cs typeface="Raleway"/>
              </a:rPr>
              <a:t>operation.</a:t>
            </a:r>
            <a:endParaRPr sz="750" dirty="0">
              <a:latin typeface="Raleway"/>
              <a:cs typeface="Raleway"/>
            </a:endParaRPr>
          </a:p>
          <a:p>
            <a:pPr marL="393700">
              <a:lnSpc>
                <a:spcPct val="100000"/>
              </a:lnSpc>
              <a:spcBef>
                <a:spcPts val="750"/>
              </a:spcBef>
            </a:pPr>
            <a:r>
              <a:rPr sz="750" dirty="0">
                <a:latin typeface="Raleway"/>
                <a:cs typeface="Raleway"/>
              </a:rPr>
              <a:t>Beds</a:t>
            </a:r>
            <a:r>
              <a:rPr sz="750" spc="-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available in King or Queen </a:t>
            </a:r>
            <a:r>
              <a:rPr sz="750" spc="-10" dirty="0">
                <a:latin typeface="Raleway"/>
                <a:cs typeface="Raleway"/>
              </a:rPr>
              <a:t>sizes</a:t>
            </a:r>
            <a:endParaRPr sz="750" dirty="0">
              <a:latin typeface="Raleway"/>
              <a:cs typeface="Raleway"/>
            </a:endParaRPr>
          </a:p>
          <a:p>
            <a:pPr marL="393700" marR="200025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Styling details include chevron patterned headboard </a:t>
            </a:r>
            <a:r>
              <a:rPr sz="750" spc="-25" dirty="0">
                <a:latin typeface="Raleway"/>
                <a:cs typeface="Raleway"/>
              </a:rPr>
              <a:t>and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footboard with planked-effect drawer fronts and </a:t>
            </a:r>
            <a:r>
              <a:rPr sz="750" spc="-10" dirty="0">
                <a:latin typeface="Raleway"/>
                <a:cs typeface="Raleway"/>
              </a:rPr>
              <a:t>antiqued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pewter finish </a:t>
            </a:r>
            <a:r>
              <a:rPr sz="750" spc="-10" dirty="0">
                <a:latin typeface="Raleway"/>
                <a:cs typeface="Raleway"/>
              </a:rPr>
              <a:t>hardware.</a:t>
            </a:r>
            <a:endParaRPr sz="750" dirty="0">
              <a:latin typeface="Raleway"/>
              <a:cs typeface="Raleway"/>
            </a:endParaRPr>
          </a:p>
          <a:p>
            <a:pPr marL="393700" marR="508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Nightstand, Dresser and Chest feature deep, double-</a:t>
            </a:r>
            <a:r>
              <a:rPr sz="750" spc="-10" dirty="0">
                <a:latin typeface="Raleway"/>
                <a:cs typeface="Raleway"/>
              </a:rPr>
              <a:t>stacked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drawers for functional storage of clothing or other bulky </a:t>
            </a:r>
            <a:r>
              <a:rPr sz="750" spc="-10" dirty="0">
                <a:latin typeface="Raleway"/>
                <a:cs typeface="Raleway"/>
              </a:rPr>
              <a:t>items.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White-smoke finish with honey-smoke accent tops and </a:t>
            </a:r>
            <a:r>
              <a:rPr sz="750" spc="-25" dirty="0">
                <a:latin typeface="Raleway"/>
                <a:cs typeface="Raleway"/>
              </a:rPr>
              <a:t>cap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spc="-10" dirty="0">
                <a:latin typeface="Raleway"/>
                <a:cs typeface="Raleway"/>
              </a:rPr>
              <a:t>rails</a:t>
            </a:r>
            <a:endParaRPr sz="750" dirty="0">
              <a:latin typeface="Raleway"/>
              <a:cs typeface="Raleway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5898515" y="3578796"/>
            <a:ext cx="942340" cy="243656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50" u="sng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3"/>
              </a:rPr>
              <a:t>Read </a:t>
            </a:r>
            <a:r>
              <a:rPr sz="750" u="sng" spc="-20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3"/>
              </a:rPr>
              <a:t>More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</a:pPr>
            <a:r>
              <a:rPr sz="750" b="1" dirty="0">
                <a:latin typeface="Raleway"/>
                <a:cs typeface="Raleway"/>
              </a:rPr>
              <a:t>Price:</a:t>
            </a:r>
            <a:r>
              <a:rPr sz="750" b="1" spc="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From: </a:t>
            </a:r>
            <a:r>
              <a:rPr sz="750" spc="-10" dirty="0">
                <a:latin typeface="Raleway"/>
                <a:cs typeface="Raleway"/>
              </a:rPr>
              <a:t>$899.00</a:t>
            </a:r>
            <a:endParaRPr sz="750" dirty="0">
              <a:latin typeface="Raleway"/>
              <a:cs typeface="Raleway"/>
            </a:endParaRPr>
          </a:p>
        </p:txBody>
      </p:sp>
      <p:grpSp>
        <p:nvGrpSpPr>
          <p:cNvPr id="12" name="object 12"/>
          <p:cNvGrpSpPr/>
          <p:nvPr/>
        </p:nvGrpSpPr>
        <p:grpSpPr>
          <a:xfrm>
            <a:off x="5907614" y="3936612"/>
            <a:ext cx="727710" cy="727710"/>
            <a:chOff x="5907614" y="3936612"/>
            <a:chExt cx="727710" cy="727710"/>
          </a:xfrm>
        </p:grpSpPr>
        <p:sp>
          <p:nvSpPr>
            <p:cNvPr id="13" name="object 13"/>
            <p:cNvSpPr/>
            <p:nvPr/>
          </p:nvSpPr>
          <p:spPr>
            <a:xfrm>
              <a:off x="5911215" y="3940213"/>
              <a:ext cx="720090" cy="720090"/>
            </a:xfrm>
            <a:custGeom>
              <a:avLst/>
              <a:gdLst/>
              <a:ahLst/>
              <a:cxnLst/>
              <a:rect l="l" t="t" r="r" b="b"/>
              <a:pathLst>
                <a:path w="720090" h="720089">
                  <a:moveTo>
                    <a:pt x="0" y="0"/>
                  </a:moveTo>
                  <a:lnTo>
                    <a:pt x="720001" y="0"/>
                  </a:lnTo>
                  <a:lnTo>
                    <a:pt x="720001" y="720001"/>
                  </a:lnTo>
                  <a:lnTo>
                    <a:pt x="0" y="720001"/>
                  </a:lnTo>
                  <a:lnTo>
                    <a:pt x="0" y="0"/>
                  </a:lnTo>
                  <a:close/>
                </a:path>
              </a:pathLst>
            </a:custGeom>
            <a:ln w="72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5955525" y="3984523"/>
              <a:ext cx="631825" cy="33655"/>
            </a:xfrm>
            <a:custGeom>
              <a:avLst/>
              <a:gdLst/>
              <a:ahLst/>
              <a:cxnLst/>
              <a:rect l="l" t="t" r="r" b="b"/>
              <a:pathLst>
                <a:path w="631825" h="33654">
                  <a:moveTo>
                    <a:pt x="44297" y="22148"/>
                  </a:moveTo>
                  <a:lnTo>
                    <a:pt x="33223" y="22148"/>
                  </a:lnTo>
                  <a:lnTo>
                    <a:pt x="22148" y="22148"/>
                  </a:lnTo>
                  <a:lnTo>
                    <a:pt x="22148" y="33223"/>
                  </a:lnTo>
                  <a:lnTo>
                    <a:pt x="33223" y="33223"/>
                  </a:lnTo>
                  <a:lnTo>
                    <a:pt x="44297" y="33223"/>
                  </a:lnTo>
                  <a:lnTo>
                    <a:pt x="44297" y="22148"/>
                  </a:lnTo>
                  <a:close/>
                </a:path>
                <a:path w="631825" h="33654">
                  <a:moveTo>
                    <a:pt x="44297" y="0"/>
                  </a:moveTo>
                  <a:lnTo>
                    <a:pt x="33223" y="0"/>
                  </a:lnTo>
                  <a:lnTo>
                    <a:pt x="22148" y="0"/>
                  </a:lnTo>
                  <a:lnTo>
                    <a:pt x="11074" y="0"/>
                  </a:lnTo>
                  <a:lnTo>
                    <a:pt x="0" y="0"/>
                  </a:lnTo>
                  <a:lnTo>
                    <a:pt x="0" y="11074"/>
                  </a:lnTo>
                  <a:lnTo>
                    <a:pt x="0" y="22148"/>
                  </a:lnTo>
                  <a:lnTo>
                    <a:pt x="0" y="33223"/>
                  </a:lnTo>
                  <a:lnTo>
                    <a:pt x="11074" y="33223"/>
                  </a:lnTo>
                  <a:lnTo>
                    <a:pt x="11074" y="22148"/>
                  </a:lnTo>
                  <a:lnTo>
                    <a:pt x="11074" y="11087"/>
                  </a:lnTo>
                  <a:lnTo>
                    <a:pt x="22148" y="11087"/>
                  </a:lnTo>
                  <a:lnTo>
                    <a:pt x="33223" y="11087"/>
                  </a:lnTo>
                  <a:lnTo>
                    <a:pt x="44297" y="11087"/>
                  </a:lnTo>
                  <a:lnTo>
                    <a:pt x="44297" y="0"/>
                  </a:lnTo>
                  <a:close/>
                </a:path>
                <a:path w="631825" h="33654">
                  <a:moveTo>
                    <a:pt x="55384" y="22148"/>
                  </a:moveTo>
                  <a:lnTo>
                    <a:pt x="44310" y="22148"/>
                  </a:lnTo>
                  <a:lnTo>
                    <a:pt x="44310" y="33223"/>
                  </a:lnTo>
                  <a:lnTo>
                    <a:pt x="55384" y="33223"/>
                  </a:lnTo>
                  <a:lnTo>
                    <a:pt x="55384" y="22148"/>
                  </a:lnTo>
                  <a:close/>
                </a:path>
                <a:path w="631825" h="33654">
                  <a:moveTo>
                    <a:pt x="77533" y="0"/>
                  </a:moveTo>
                  <a:lnTo>
                    <a:pt x="66459" y="0"/>
                  </a:lnTo>
                  <a:lnTo>
                    <a:pt x="55384" y="0"/>
                  </a:lnTo>
                  <a:lnTo>
                    <a:pt x="44310" y="0"/>
                  </a:lnTo>
                  <a:lnTo>
                    <a:pt x="44310" y="11087"/>
                  </a:lnTo>
                  <a:lnTo>
                    <a:pt x="55384" y="11087"/>
                  </a:lnTo>
                  <a:lnTo>
                    <a:pt x="66459" y="11087"/>
                  </a:lnTo>
                  <a:lnTo>
                    <a:pt x="66459" y="22148"/>
                  </a:lnTo>
                  <a:lnTo>
                    <a:pt x="66459" y="33223"/>
                  </a:lnTo>
                  <a:lnTo>
                    <a:pt x="77533" y="33223"/>
                  </a:lnTo>
                  <a:lnTo>
                    <a:pt x="77533" y="22148"/>
                  </a:lnTo>
                  <a:lnTo>
                    <a:pt x="77533" y="11087"/>
                  </a:lnTo>
                  <a:lnTo>
                    <a:pt x="77533" y="0"/>
                  </a:lnTo>
                  <a:close/>
                </a:path>
                <a:path w="631825" h="33654">
                  <a:moveTo>
                    <a:pt x="99682" y="0"/>
                  </a:moveTo>
                  <a:lnTo>
                    <a:pt x="88607" y="0"/>
                  </a:lnTo>
                  <a:lnTo>
                    <a:pt x="88607" y="11074"/>
                  </a:lnTo>
                  <a:lnTo>
                    <a:pt x="88607" y="22148"/>
                  </a:lnTo>
                  <a:lnTo>
                    <a:pt x="99682" y="22148"/>
                  </a:lnTo>
                  <a:lnTo>
                    <a:pt x="99682" y="11087"/>
                  </a:lnTo>
                  <a:lnTo>
                    <a:pt x="99682" y="0"/>
                  </a:lnTo>
                  <a:close/>
                </a:path>
                <a:path w="631825" h="33654">
                  <a:moveTo>
                    <a:pt x="121843" y="0"/>
                  </a:moveTo>
                  <a:lnTo>
                    <a:pt x="110769" y="0"/>
                  </a:lnTo>
                  <a:lnTo>
                    <a:pt x="99695" y="0"/>
                  </a:lnTo>
                  <a:lnTo>
                    <a:pt x="99695" y="11087"/>
                  </a:lnTo>
                  <a:lnTo>
                    <a:pt x="110769" y="11087"/>
                  </a:lnTo>
                  <a:lnTo>
                    <a:pt x="110769" y="22148"/>
                  </a:lnTo>
                  <a:lnTo>
                    <a:pt x="99695" y="22148"/>
                  </a:lnTo>
                  <a:lnTo>
                    <a:pt x="99695" y="33223"/>
                  </a:lnTo>
                  <a:lnTo>
                    <a:pt x="110769" y="33223"/>
                  </a:lnTo>
                  <a:lnTo>
                    <a:pt x="121843" y="33223"/>
                  </a:lnTo>
                  <a:lnTo>
                    <a:pt x="121843" y="22148"/>
                  </a:lnTo>
                  <a:lnTo>
                    <a:pt x="121843" y="11087"/>
                  </a:lnTo>
                  <a:lnTo>
                    <a:pt x="121843" y="0"/>
                  </a:lnTo>
                  <a:close/>
                </a:path>
                <a:path w="631825" h="33654">
                  <a:moveTo>
                    <a:pt x="143992" y="0"/>
                  </a:moveTo>
                  <a:lnTo>
                    <a:pt x="132918" y="0"/>
                  </a:lnTo>
                  <a:lnTo>
                    <a:pt x="132918" y="11087"/>
                  </a:lnTo>
                  <a:lnTo>
                    <a:pt x="143992" y="11087"/>
                  </a:lnTo>
                  <a:lnTo>
                    <a:pt x="143992" y="0"/>
                  </a:lnTo>
                  <a:close/>
                </a:path>
                <a:path w="631825" h="33654">
                  <a:moveTo>
                    <a:pt x="155067" y="22148"/>
                  </a:moveTo>
                  <a:lnTo>
                    <a:pt x="143992" y="22148"/>
                  </a:lnTo>
                  <a:lnTo>
                    <a:pt x="143992" y="33223"/>
                  </a:lnTo>
                  <a:lnTo>
                    <a:pt x="155067" y="33223"/>
                  </a:lnTo>
                  <a:lnTo>
                    <a:pt x="155067" y="22148"/>
                  </a:lnTo>
                  <a:close/>
                </a:path>
                <a:path w="631825" h="33654">
                  <a:moveTo>
                    <a:pt x="166154" y="22148"/>
                  </a:moveTo>
                  <a:lnTo>
                    <a:pt x="155079" y="22148"/>
                  </a:lnTo>
                  <a:lnTo>
                    <a:pt x="155079" y="33223"/>
                  </a:lnTo>
                  <a:lnTo>
                    <a:pt x="166154" y="33223"/>
                  </a:lnTo>
                  <a:lnTo>
                    <a:pt x="166154" y="22148"/>
                  </a:lnTo>
                  <a:close/>
                </a:path>
                <a:path w="631825" h="33654">
                  <a:moveTo>
                    <a:pt x="210451" y="11074"/>
                  </a:moveTo>
                  <a:lnTo>
                    <a:pt x="199377" y="11074"/>
                  </a:lnTo>
                  <a:lnTo>
                    <a:pt x="188302" y="11074"/>
                  </a:lnTo>
                  <a:lnTo>
                    <a:pt x="188302" y="0"/>
                  </a:lnTo>
                  <a:lnTo>
                    <a:pt x="177228" y="0"/>
                  </a:lnTo>
                  <a:lnTo>
                    <a:pt x="166154" y="0"/>
                  </a:lnTo>
                  <a:lnTo>
                    <a:pt x="166154" y="11087"/>
                  </a:lnTo>
                  <a:lnTo>
                    <a:pt x="177228" y="11087"/>
                  </a:lnTo>
                  <a:lnTo>
                    <a:pt x="177228" y="22148"/>
                  </a:lnTo>
                  <a:lnTo>
                    <a:pt x="188302" y="22148"/>
                  </a:lnTo>
                  <a:lnTo>
                    <a:pt x="188302" y="33223"/>
                  </a:lnTo>
                  <a:lnTo>
                    <a:pt x="199377" y="33223"/>
                  </a:lnTo>
                  <a:lnTo>
                    <a:pt x="199377" y="22148"/>
                  </a:lnTo>
                  <a:lnTo>
                    <a:pt x="210451" y="22148"/>
                  </a:lnTo>
                  <a:lnTo>
                    <a:pt x="210451" y="11074"/>
                  </a:lnTo>
                  <a:close/>
                </a:path>
                <a:path w="631825" h="33654">
                  <a:moveTo>
                    <a:pt x="232613" y="22148"/>
                  </a:moveTo>
                  <a:lnTo>
                    <a:pt x="221538" y="22148"/>
                  </a:lnTo>
                  <a:lnTo>
                    <a:pt x="221538" y="11087"/>
                  </a:lnTo>
                  <a:lnTo>
                    <a:pt x="221538" y="0"/>
                  </a:lnTo>
                  <a:lnTo>
                    <a:pt x="210464" y="0"/>
                  </a:lnTo>
                  <a:lnTo>
                    <a:pt x="210464" y="11074"/>
                  </a:lnTo>
                  <a:lnTo>
                    <a:pt x="210464" y="22148"/>
                  </a:lnTo>
                  <a:lnTo>
                    <a:pt x="210464" y="33223"/>
                  </a:lnTo>
                  <a:lnTo>
                    <a:pt x="221538" y="33223"/>
                  </a:lnTo>
                  <a:lnTo>
                    <a:pt x="232613" y="33223"/>
                  </a:lnTo>
                  <a:lnTo>
                    <a:pt x="232613" y="22148"/>
                  </a:lnTo>
                  <a:close/>
                </a:path>
                <a:path w="631825" h="33654">
                  <a:moveTo>
                    <a:pt x="265836" y="0"/>
                  </a:moveTo>
                  <a:lnTo>
                    <a:pt x="254762" y="0"/>
                  </a:lnTo>
                  <a:lnTo>
                    <a:pt x="243687" y="0"/>
                  </a:lnTo>
                  <a:lnTo>
                    <a:pt x="243687" y="11074"/>
                  </a:lnTo>
                  <a:lnTo>
                    <a:pt x="232613" y="11074"/>
                  </a:lnTo>
                  <a:lnTo>
                    <a:pt x="232613" y="22148"/>
                  </a:lnTo>
                  <a:lnTo>
                    <a:pt x="243687" y="22148"/>
                  </a:lnTo>
                  <a:lnTo>
                    <a:pt x="243687" y="11087"/>
                  </a:lnTo>
                  <a:lnTo>
                    <a:pt x="254762" y="11087"/>
                  </a:lnTo>
                  <a:lnTo>
                    <a:pt x="265836" y="11087"/>
                  </a:lnTo>
                  <a:lnTo>
                    <a:pt x="265836" y="0"/>
                  </a:lnTo>
                  <a:close/>
                </a:path>
                <a:path w="631825" h="33654">
                  <a:moveTo>
                    <a:pt x="287997" y="0"/>
                  </a:moveTo>
                  <a:lnTo>
                    <a:pt x="276923" y="0"/>
                  </a:lnTo>
                  <a:lnTo>
                    <a:pt x="265849" y="0"/>
                  </a:lnTo>
                  <a:lnTo>
                    <a:pt x="265849" y="11087"/>
                  </a:lnTo>
                  <a:lnTo>
                    <a:pt x="276923" y="11087"/>
                  </a:lnTo>
                  <a:lnTo>
                    <a:pt x="276923" y="22148"/>
                  </a:lnTo>
                  <a:lnTo>
                    <a:pt x="287997" y="22148"/>
                  </a:lnTo>
                  <a:lnTo>
                    <a:pt x="287997" y="11087"/>
                  </a:lnTo>
                  <a:lnTo>
                    <a:pt x="287997" y="0"/>
                  </a:lnTo>
                  <a:close/>
                </a:path>
                <a:path w="631825" h="33654">
                  <a:moveTo>
                    <a:pt x="321221" y="11074"/>
                  </a:moveTo>
                  <a:lnTo>
                    <a:pt x="310146" y="11074"/>
                  </a:lnTo>
                  <a:lnTo>
                    <a:pt x="310146" y="22148"/>
                  </a:lnTo>
                  <a:lnTo>
                    <a:pt x="321221" y="22148"/>
                  </a:lnTo>
                  <a:lnTo>
                    <a:pt x="321221" y="11074"/>
                  </a:lnTo>
                  <a:close/>
                </a:path>
                <a:path w="631825" h="33654">
                  <a:moveTo>
                    <a:pt x="376605" y="0"/>
                  </a:moveTo>
                  <a:lnTo>
                    <a:pt x="365531" y="0"/>
                  </a:lnTo>
                  <a:lnTo>
                    <a:pt x="365531" y="11074"/>
                  </a:lnTo>
                  <a:lnTo>
                    <a:pt x="354457" y="11074"/>
                  </a:lnTo>
                  <a:lnTo>
                    <a:pt x="343382" y="11074"/>
                  </a:lnTo>
                  <a:lnTo>
                    <a:pt x="343382" y="0"/>
                  </a:lnTo>
                  <a:lnTo>
                    <a:pt x="332308" y="0"/>
                  </a:lnTo>
                  <a:lnTo>
                    <a:pt x="332308" y="11074"/>
                  </a:lnTo>
                  <a:lnTo>
                    <a:pt x="321233" y="11074"/>
                  </a:lnTo>
                  <a:lnTo>
                    <a:pt x="321233" y="22148"/>
                  </a:lnTo>
                  <a:lnTo>
                    <a:pt x="332308" y="22148"/>
                  </a:lnTo>
                  <a:lnTo>
                    <a:pt x="343382" y="22148"/>
                  </a:lnTo>
                  <a:lnTo>
                    <a:pt x="354457" y="22148"/>
                  </a:lnTo>
                  <a:lnTo>
                    <a:pt x="365531" y="22148"/>
                  </a:lnTo>
                  <a:lnTo>
                    <a:pt x="365531" y="11087"/>
                  </a:lnTo>
                  <a:lnTo>
                    <a:pt x="376605" y="11087"/>
                  </a:lnTo>
                  <a:lnTo>
                    <a:pt x="376605" y="0"/>
                  </a:lnTo>
                  <a:close/>
                </a:path>
                <a:path w="631825" h="33654">
                  <a:moveTo>
                    <a:pt x="387692" y="11074"/>
                  </a:moveTo>
                  <a:lnTo>
                    <a:pt x="376618" y="11074"/>
                  </a:lnTo>
                  <a:lnTo>
                    <a:pt x="376618" y="22148"/>
                  </a:lnTo>
                  <a:lnTo>
                    <a:pt x="387692" y="22148"/>
                  </a:lnTo>
                  <a:lnTo>
                    <a:pt x="387692" y="11074"/>
                  </a:lnTo>
                  <a:close/>
                </a:path>
                <a:path w="631825" h="33654">
                  <a:moveTo>
                    <a:pt x="431990" y="11074"/>
                  </a:moveTo>
                  <a:lnTo>
                    <a:pt x="420916" y="11074"/>
                  </a:lnTo>
                  <a:lnTo>
                    <a:pt x="420916" y="0"/>
                  </a:lnTo>
                  <a:lnTo>
                    <a:pt x="409841" y="0"/>
                  </a:lnTo>
                  <a:lnTo>
                    <a:pt x="409841" y="11087"/>
                  </a:lnTo>
                  <a:lnTo>
                    <a:pt x="420916" y="11087"/>
                  </a:lnTo>
                  <a:lnTo>
                    <a:pt x="420916" y="22148"/>
                  </a:lnTo>
                  <a:lnTo>
                    <a:pt x="431990" y="22148"/>
                  </a:lnTo>
                  <a:lnTo>
                    <a:pt x="431990" y="11074"/>
                  </a:lnTo>
                  <a:close/>
                </a:path>
                <a:path w="631825" h="33654">
                  <a:moveTo>
                    <a:pt x="487375" y="0"/>
                  </a:moveTo>
                  <a:lnTo>
                    <a:pt x="487375" y="0"/>
                  </a:lnTo>
                  <a:lnTo>
                    <a:pt x="432003" y="0"/>
                  </a:lnTo>
                  <a:lnTo>
                    <a:pt x="432003" y="11087"/>
                  </a:lnTo>
                  <a:lnTo>
                    <a:pt x="443077" y="11087"/>
                  </a:lnTo>
                  <a:lnTo>
                    <a:pt x="454152" y="11087"/>
                  </a:lnTo>
                  <a:lnTo>
                    <a:pt x="454152" y="22148"/>
                  </a:lnTo>
                  <a:lnTo>
                    <a:pt x="465226" y="22148"/>
                  </a:lnTo>
                  <a:lnTo>
                    <a:pt x="476300" y="22148"/>
                  </a:lnTo>
                  <a:lnTo>
                    <a:pt x="476300" y="11087"/>
                  </a:lnTo>
                  <a:lnTo>
                    <a:pt x="487375" y="11087"/>
                  </a:lnTo>
                  <a:lnTo>
                    <a:pt x="487375" y="0"/>
                  </a:lnTo>
                  <a:close/>
                </a:path>
                <a:path w="631825" h="33654">
                  <a:moveTo>
                    <a:pt x="498462" y="0"/>
                  </a:moveTo>
                  <a:lnTo>
                    <a:pt x="487387" y="0"/>
                  </a:lnTo>
                  <a:lnTo>
                    <a:pt x="487387" y="11074"/>
                  </a:lnTo>
                  <a:lnTo>
                    <a:pt x="487387" y="22148"/>
                  </a:lnTo>
                  <a:lnTo>
                    <a:pt x="498462" y="22148"/>
                  </a:lnTo>
                  <a:lnTo>
                    <a:pt x="498462" y="11087"/>
                  </a:lnTo>
                  <a:lnTo>
                    <a:pt x="498462" y="0"/>
                  </a:lnTo>
                  <a:close/>
                </a:path>
                <a:path w="631825" h="33654">
                  <a:moveTo>
                    <a:pt x="531685" y="0"/>
                  </a:moveTo>
                  <a:lnTo>
                    <a:pt x="520611" y="0"/>
                  </a:lnTo>
                  <a:lnTo>
                    <a:pt x="509536" y="0"/>
                  </a:lnTo>
                  <a:lnTo>
                    <a:pt x="509536" y="11087"/>
                  </a:lnTo>
                  <a:lnTo>
                    <a:pt x="520611" y="11087"/>
                  </a:lnTo>
                  <a:lnTo>
                    <a:pt x="520611" y="22148"/>
                  </a:lnTo>
                  <a:lnTo>
                    <a:pt x="531685" y="22148"/>
                  </a:lnTo>
                  <a:lnTo>
                    <a:pt x="531685" y="11087"/>
                  </a:lnTo>
                  <a:lnTo>
                    <a:pt x="531685" y="0"/>
                  </a:lnTo>
                  <a:close/>
                </a:path>
                <a:path w="631825" h="33654">
                  <a:moveTo>
                    <a:pt x="564908" y="0"/>
                  </a:moveTo>
                  <a:lnTo>
                    <a:pt x="553847" y="0"/>
                  </a:lnTo>
                  <a:lnTo>
                    <a:pt x="553847" y="11074"/>
                  </a:lnTo>
                  <a:lnTo>
                    <a:pt x="553847" y="22148"/>
                  </a:lnTo>
                  <a:lnTo>
                    <a:pt x="564908" y="22148"/>
                  </a:lnTo>
                  <a:lnTo>
                    <a:pt x="564908" y="11087"/>
                  </a:lnTo>
                  <a:lnTo>
                    <a:pt x="564908" y="0"/>
                  </a:lnTo>
                  <a:close/>
                </a:path>
                <a:path w="631825" h="33654">
                  <a:moveTo>
                    <a:pt x="598131" y="0"/>
                  </a:moveTo>
                  <a:lnTo>
                    <a:pt x="587057" y="0"/>
                  </a:lnTo>
                  <a:lnTo>
                    <a:pt x="575995" y="0"/>
                  </a:lnTo>
                  <a:lnTo>
                    <a:pt x="564921" y="0"/>
                  </a:lnTo>
                  <a:lnTo>
                    <a:pt x="564921" y="11087"/>
                  </a:lnTo>
                  <a:lnTo>
                    <a:pt x="575995" y="11087"/>
                  </a:lnTo>
                  <a:lnTo>
                    <a:pt x="587057" y="11087"/>
                  </a:lnTo>
                  <a:lnTo>
                    <a:pt x="598131" y="11087"/>
                  </a:lnTo>
                  <a:lnTo>
                    <a:pt x="598131" y="0"/>
                  </a:lnTo>
                  <a:close/>
                </a:path>
                <a:path w="631825" h="33654">
                  <a:moveTo>
                    <a:pt x="620293" y="0"/>
                  </a:moveTo>
                  <a:lnTo>
                    <a:pt x="609219" y="0"/>
                  </a:lnTo>
                  <a:lnTo>
                    <a:pt x="598157" y="0"/>
                  </a:lnTo>
                  <a:lnTo>
                    <a:pt x="598157" y="11087"/>
                  </a:lnTo>
                  <a:lnTo>
                    <a:pt x="609219" y="11087"/>
                  </a:lnTo>
                  <a:lnTo>
                    <a:pt x="620293" y="11087"/>
                  </a:lnTo>
                  <a:lnTo>
                    <a:pt x="620293" y="0"/>
                  </a:lnTo>
                  <a:close/>
                </a:path>
                <a:path w="631825" h="33654">
                  <a:moveTo>
                    <a:pt x="631380" y="0"/>
                  </a:moveTo>
                  <a:lnTo>
                    <a:pt x="620306" y="0"/>
                  </a:lnTo>
                  <a:lnTo>
                    <a:pt x="620306" y="11074"/>
                  </a:lnTo>
                  <a:lnTo>
                    <a:pt x="620306" y="22148"/>
                  </a:lnTo>
                  <a:lnTo>
                    <a:pt x="631380" y="22148"/>
                  </a:lnTo>
                  <a:lnTo>
                    <a:pt x="631380" y="11087"/>
                  </a:lnTo>
                  <a:lnTo>
                    <a:pt x="6313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5955525" y="4006672"/>
              <a:ext cx="631825" cy="33655"/>
            </a:xfrm>
            <a:custGeom>
              <a:avLst/>
              <a:gdLst/>
              <a:ahLst/>
              <a:cxnLst/>
              <a:rect l="l" t="t" r="r" b="b"/>
              <a:pathLst>
                <a:path w="631825" h="33654">
                  <a:moveTo>
                    <a:pt x="11074" y="22161"/>
                  </a:moveTo>
                  <a:lnTo>
                    <a:pt x="0" y="22161"/>
                  </a:lnTo>
                  <a:lnTo>
                    <a:pt x="0" y="33235"/>
                  </a:lnTo>
                  <a:lnTo>
                    <a:pt x="11074" y="33235"/>
                  </a:lnTo>
                  <a:lnTo>
                    <a:pt x="11074" y="22161"/>
                  </a:lnTo>
                  <a:close/>
                </a:path>
                <a:path w="631825" h="33654">
                  <a:moveTo>
                    <a:pt x="11074" y="11074"/>
                  </a:moveTo>
                  <a:lnTo>
                    <a:pt x="0" y="11074"/>
                  </a:lnTo>
                  <a:lnTo>
                    <a:pt x="0" y="22148"/>
                  </a:lnTo>
                  <a:lnTo>
                    <a:pt x="11074" y="22148"/>
                  </a:lnTo>
                  <a:lnTo>
                    <a:pt x="11074" y="11074"/>
                  </a:lnTo>
                  <a:close/>
                </a:path>
                <a:path w="631825" h="33654">
                  <a:moveTo>
                    <a:pt x="44297" y="22161"/>
                  </a:moveTo>
                  <a:lnTo>
                    <a:pt x="33223" y="22161"/>
                  </a:lnTo>
                  <a:lnTo>
                    <a:pt x="22148" y="22161"/>
                  </a:lnTo>
                  <a:lnTo>
                    <a:pt x="22148" y="33235"/>
                  </a:lnTo>
                  <a:lnTo>
                    <a:pt x="33223" y="33235"/>
                  </a:lnTo>
                  <a:lnTo>
                    <a:pt x="44297" y="33235"/>
                  </a:lnTo>
                  <a:lnTo>
                    <a:pt x="44297" y="22161"/>
                  </a:lnTo>
                  <a:close/>
                </a:path>
                <a:path w="631825" h="33654">
                  <a:moveTo>
                    <a:pt x="44297" y="11074"/>
                  </a:moveTo>
                  <a:lnTo>
                    <a:pt x="33223" y="11074"/>
                  </a:lnTo>
                  <a:lnTo>
                    <a:pt x="22148" y="11074"/>
                  </a:lnTo>
                  <a:lnTo>
                    <a:pt x="22148" y="22148"/>
                  </a:lnTo>
                  <a:lnTo>
                    <a:pt x="33223" y="22148"/>
                  </a:lnTo>
                  <a:lnTo>
                    <a:pt x="44297" y="22148"/>
                  </a:lnTo>
                  <a:lnTo>
                    <a:pt x="44297" y="11074"/>
                  </a:lnTo>
                  <a:close/>
                </a:path>
                <a:path w="631825" h="33654">
                  <a:moveTo>
                    <a:pt x="55384" y="22161"/>
                  </a:moveTo>
                  <a:lnTo>
                    <a:pt x="44310" y="22161"/>
                  </a:lnTo>
                  <a:lnTo>
                    <a:pt x="44310" y="33235"/>
                  </a:lnTo>
                  <a:lnTo>
                    <a:pt x="55384" y="33235"/>
                  </a:lnTo>
                  <a:lnTo>
                    <a:pt x="55384" y="22161"/>
                  </a:lnTo>
                  <a:close/>
                </a:path>
                <a:path w="631825" h="33654">
                  <a:moveTo>
                    <a:pt x="55384" y="11074"/>
                  </a:moveTo>
                  <a:lnTo>
                    <a:pt x="44310" y="11074"/>
                  </a:lnTo>
                  <a:lnTo>
                    <a:pt x="44310" y="22148"/>
                  </a:lnTo>
                  <a:lnTo>
                    <a:pt x="55384" y="22148"/>
                  </a:lnTo>
                  <a:lnTo>
                    <a:pt x="55384" y="11074"/>
                  </a:lnTo>
                  <a:close/>
                </a:path>
                <a:path w="631825" h="33654">
                  <a:moveTo>
                    <a:pt x="77533" y="22161"/>
                  </a:moveTo>
                  <a:lnTo>
                    <a:pt x="66459" y="22161"/>
                  </a:lnTo>
                  <a:lnTo>
                    <a:pt x="66459" y="33235"/>
                  </a:lnTo>
                  <a:lnTo>
                    <a:pt x="77533" y="33235"/>
                  </a:lnTo>
                  <a:lnTo>
                    <a:pt x="77533" y="22161"/>
                  </a:lnTo>
                  <a:close/>
                </a:path>
                <a:path w="631825" h="33654">
                  <a:moveTo>
                    <a:pt x="77533" y="11074"/>
                  </a:moveTo>
                  <a:lnTo>
                    <a:pt x="66459" y="11074"/>
                  </a:lnTo>
                  <a:lnTo>
                    <a:pt x="66459" y="22148"/>
                  </a:lnTo>
                  <a:lnTo>
                    <a:pt x="77533" y="22148"/>
                  </a:lnTo>
                  <a:lnTo>
                    <a:pt x="77533" y="11074"/>
                  </a:lnTo>
                  <a:close/>
                </a:path>
                <a:path w="631825" h="33654">
                  <a:moveTo>
                    <a:pt x="99682" y="11074"/>
                  </a:moveTo>
                  <a:lnTo>
                    <a:pt x="88607" y="11074"/>
                  </a:lnTo>
                  <a:lnTo>
                    <a:pt x="88607" y="22148"/>
                  </a:lnTo>
                  <a:lnTo>
                    <a:pt x="99682" y="22148"/>
                  </a:lnTo>
                  <a:lnTo>
                    <a:pt x="99682" y="11074"/>
                  </a:lnTo>
                  <a:close/>
                </a:path>
                <a:path w="631825" h="33654">
                  <a:moveTo>
                    <a:pt x="110769" y="22161"/>
                  </a:moveTo>
                  <a:lnTo>
                    <a:pt x="99695" y="22161"/>
                  </a:lnTo>
                  <a:lnTo>
                    <a:pt x="99695" y="33235"/>
                  </a:lnTo>
                  <a:lnTo>
                    <a:pt x="110769" y="33235"/>
                  </a:lnTo>
                  <a:lnTo>
                    <a:pt x="110769" y="22161"/>
                  </a:lnTo>
                  <a:close/>
                </a:path>
                <a:path w="631825" h="33654">
                  <a:moveTo>
                    <a:pt x="132918" y="22161"/>
                  </a:moveTo>
                  <a:lnTo>
                    <a:pt x="121843" y="22161"/>
                  </a:lnTo>
                  <a:lnTo>
                    <a:pt x="121843" y="33235"/>
                  </a:lnTo>
                  <a:lnTo>
                    <a:pt x="132918" y="33235"/>
                  </a:lnTo>
                  <a:lnTo>
                    <a:pt x="132918" y="22161"/>
                  </a:lnTo>
                  <a:close/>
                </a:path>
                <a:path w="631825" h="33654">
                  <a:moveTo>
                    <a:pt x="155067" y="11074"/>
                  </a:moveTo>
                  <a:lnTo>
                    <a:pt x="155067" y="11074"/>
                  </a:lnTo>
                  <a:lnTo>
                    <a:pt x="99695" y="11074"/>
                  </a:lnTo>
                  <a:lnTo>
                    <a:pt x="99695" y="22148"/>
                  </a:lnTo>
                  <a:lnTo>
                    <a:pt x="155067" y="22148"/>
                  </a:lnTo>
                  <a:lnTo>
                    <a:pt x="155067" y="11074"/>
                  </a:lnTo>
                  <a:close/>
                </a:path>
                <a:path w="631825" h="33654">
                  <a:moveTo>
                    <a:pt x="199377" y="22161"/>
                  </a:moveTo>
                  <a:lnTo>
                    <a:pt x="188302" y="22161"/>
                  </a:lnTo>
                  <a:lnTo>
                    <a:pt x="177228" y="22161"/>
                  </a:lnTo>
                  <a:lnTo>
                    <a:pt x="166154" y="22161"/>
                  </a:lnTo>
                  <a:lnTo>
                    <a:pt x="155079" y="22161"/>
                  </a:lnTo>
                  <a:lnTo>
                    <a:pt x="155079" y="33235"/>
                  </a:lnTo>
                  <a:lnTo>
                    <a:pt x="166154" y="33235"/>
                  </a:lnTo>
                  <a:lnTo>
                    <a:pt x="177228" y="33235"/>
                  </a:lnTo>
                  <a:lnTo>
                    <a:pt x="188302" y="33235"/>
                  </a:lnTo>
                  <a:lnTo>
                    <a:pt x="199377" y="33235"/>
                  </a:lnTo>
                  <a:lnTo>
                    <a:pt x="199377" y="22161"/>
                  </a:lnTo>
                  <a:close/>
                </a:path>
                <a:path w="631825" h="33654">
                  <a:moveTo>
                    <a:pt x="254762" y="22161"/>
                  </a:moveTo>
                  <a:lnTo>
                    <a:pt x="243687" y="22161"/>
                  </a:lnTo>
                  <a:lnTo>
                    <a:pt x="232613" y="22161"/>
                  </a:lnTo>
                  <a:lnTo>
                    <a:pt x="221538" y="22161"/>
                  </a:lnTo>
                  <a:lnTo>
                    <a:pt x="210464" y="22161"/>
                  </a:lnTo>
                  <a:lnTo>
                    <a:pt x="210464" y="33235"/>
                  </a:lnTo>
                  <a:lnTo>
                    <a:pt x="221538" y="33235"/>
                  </a:lnTo>
                  <a:lnTo>
                    <a:pt x="232613" y="33235"/>
                  </a:lnTo>
                  <a:lnTo>
                    <a:pt x="243687" y="33235"/>
                  </a:lnTo>
                  <a:lnTo>
                    <a:pt x="254762" y="33235"/>
                  </a:lnTo>
                  <a:lnTo>
                    <a:pt x="254762" y="22161"/>
                  </a:lnTo>
                  <a:close/>
                </a:path>
                <a:path w="631825" h="33654">
                  <a:moveTo>
                    <a:pt x="265836" y="0"/>
                  </a:moveTo>
                  <a:lnTo>
                    <a:pt x="254762" y="0"/>
                  </a:lnTo>
                  <a:lnTo>
                    <a:pt x="243687" y="0"/>
                  </a:lnTo>
                  <a:lnTo>
                    <a:pt x="232613" y="0"/>
                  </a:lnTo>
                  <a:lnTo>
                    <a:pt x="221538" y="0"/>
                  </a:lnTo>
                  <a:lnTo>
                    <a:pt x="221538" y="11074"/>
                  </a:lnTo>
                  <a:lnTo>
                    <a:pt x="210464" y="11074"/>
                  </a:lnTo>
                  <a:lnTo>
                    <a:pt x="210464" y="22148"/>
                  </a:lnTo>
                  <a:lnTo>
                    <a:pt x="221538" y="22148"/>
                  </a:lnTo>
                  <a:lnTo>
                    <a:pt x="232613" y="22148"/>
                  </a:lnTo>
                  <a:lnTo>
                    <a:pt x="232613" y="11074"/>
                  </a:lnTo>
                  <a:lnTo>
                    <a:pt x="243687" y="11074"/>
                  </a:lnTo>
                  <a:lnTo>
                    <a:pt x="254762" y="11074"/>
                  </a:lnTo>
                  <a:lnTo>
                    <a:pt x="265836" y="11074"/>
                  </a:lnTo>
                  <a:lnTo>
                    <a:pt x="265836" y="0"/>
                  </a:lnTo>
                  <a:close/>
                </a:path>
                <a:path w="631825" h="33654">
                  <a:moveTo>
                    <a:pt x="287997" y="0"/>
                  </a:moveTo>
                  <a:lnTo>
                    <a:pt x="276923" y="0"/>
                  </a:lnTo>
                  <a:lnTo>
                    <a:pt x="265849" y="0"/>
                  </a:lnTo>
                  <a:lnTo>
                    <a:pt x="265849" y="11074"/>
                  </a:lnTo>
                  <a:lnTo>
                    <a:pt x="276923" y="11074"/>
                  </a:lnTo>
                  <a:lnTo>
                    <a:pt x="276923" y="22148"/>
                  </a:lnTo>
                  <a:lnTo>
                    <a:pt x="287997" y="22148"/>
                  </a:lnTo>
                  <a:lnTo>
                    <a:pt x="287997" y="11074"/>
                  </a:lnTo>
                  <a:lnTo>
                    <a:pt x="287997" y="0"/>
                  </a:lnTo>
                  <a:close/>
                </a:path>
                <a:path w="631825" h="33654">
                  <a:moveTo>
                    <a:pt x="310146" y="22161"/>
                  </a:moveTo>
                  <a:lnTo>
                    <a:pt x="299072" y="22161"/>
                  </a:lnTo>
                  <a:lnTo>
                    <a:pt x="287997" y="22161"/>
                  </a:lnTo>
                  <a:lnTo>
                    <a:pt x="287997" y="33235"/>
                  </a:lnTo>
                  <a:lnTo>
                    <a:pt x="299072" y="33235"/>
                  </a:lnTo>
                  <a:lnTo>
                    <a:pt x="310146" y="33235"/>
                  </a:lnTo>
                  <a:lnTo>
                    <a:pt x="310146" y="22161"/>
                  </a:lnTo>
                  <a:close/>
                </a:path>
                <a:path w="631825" h="33654">
                  <a:moveTo>
                    <a:pt x="310146" y="0"/>
                  </a:moveTo>
                  <a:lnTo>
                    <a:pt x="299072" y="0"/>
                  </a:lnTo>
                  <a:lnTo>
                    <a:pt x="299072" y="11074"/>
                  </a:lnTo>
                  <a:lnTo>
                    <a:pt x="310146" y="11074"/>
                  </a:lnTo>
                  <a:lnTo>
                    <a:pt x="310146" y="0"/>
                  </a:lnTo>
                  <a:close/>
                </a:path>
                <a:path w="631825" h="33654">
                  <a:moveTo>
                    <a:pt x="354457" y="0"/>
                  </a:moveTo>
                  <a:lnTo>
                    <a:pt x="343382" y="0"/>
                  </a:lnTo>
                  <a:lnTo>
                    <a:pt x="343382" y="11074"/>
                  </a:lnTo>
                  <a:lnTo>
                    <a:pt x="332308" y="11074"/>
                  </a:lnTo>
                  <a:lnTo>
                    <a:pt x="332308" y="0"/>
                  </a:lnTo>
                  <a:lnTo>
                    <a:pt x="321233" y="0"/>
                  </a:lnTo>
                  <a:lnTo>
                    <a:pt x="321233" y="11074"/>
                  </a:lnTo>
                  <a:lnTo>
                    <a:pt x="321233" y="22148"/>
                  </a:lnTo>
                  <a:lnTo>
                    <a:pt x="332308" y="22148"/>
                  </a:lnTo>
                  <a:lnTo>
                    <a:pt x="343382" y="22148"/>
                  </a:lnTo>
                  <a:lnTo>
                    <a:pt x="354457" y="22148"/>
                  </a:lnTo>
                  <a:lnTo>
                    <a:pt x="354457" y="11074"/>
                  </a:lnTo>
                  <a:lnTo>
                    <a:pt x="354457" y="0"/>
                  </a:lnTo>
                  <a:close/>
                </a:path>
                <a:path w="631825" h="33654">
                  <a:moveTo>
                    <a:pt x="409841" y="0"/>
                  </a:moveTo>
                  <a:lnTo>
                    <a:pt x="398767" y="0"/>
                  </a:lnTo>
                  <a:lnTo>
                    <a:pt x="398767" y="11074"/>
                  </a:lnTo>
                  <a:lnTo>
                    <a:pt x="387692" y="11074"/>
                  </a:lnTo>
                  <a:lnTo>
                    <a:pt x="376618" y="11074"/>
                  </a:lnTo>
                  <a:lnTo>
                    <a:pt x="376618" y="22148"/>
                  </a:lnTo>
                  <a:lnTo>
                    <a:pt x="387692" y="22148"/>
                  </a:lnTo>
                  <a:lnTo>
                    <a:pt x="398767" y="22148"/>
                  </a:lnTo>
                  <a:lnTo>
                    <a:pt x="409841" y="22148"/>
                  </a:lnTo>
                  <a:lnTo>
                    <a:pt x="409841" y="11074"/>
                  </a:lnTo>
                  <a:lnTo>
                    <a:pt x="409841" y="0"/>
                  </a:lnTo>
                  <a:close/>
                </a:path>
                <a:path w="631825" h="33654">
                  <a:moveTo>
                    <a:pt x="431990" y="0"/>
                  </a:moveTo>
                  <a:lnTo>
                    <a:pt x="420916" y="0"/>
                  </a:lnTo>
                  <a:lnTo>
                    <a:pt x="420916" y="11074"/>
                  </a:lnTo>
                  <a:lnTo>
                    <a:pt x="420916" y="22148"/>
                  </a:lnTo>
                  <a:lnTo>
                    <a:pt x="431990" y="22148"/>
                  </a:lnTo>
                  <a:lnTo>
                    <a:pt x="431990" y="11074"/>
                  </a:lnTo>
                  <a:lnTo>
                    <a:pt x="431990" y="0"/>
                  </a:lnTo>
                  <a:close/>
                </a:path>
                <a:path w="631825" h="33654">
                  <a:moveTo>
                    <a:pt x="487375" y="0"/>
                  </a:moveTo>
                  <a:lnTo>
                    <a:pt x="476300" y="0"/>
                  </a:lnTo>
                  <a:lnTo>
                    <a:pt x="465226" y="0"/>
                  </a:lnTo>
                  <a:lnTo>
                    <a:pt x="454152" y="0"/>
                  </a:lnTo>
                  <a:lnTo>
                    <a:pt x="443077" y="0"/>
                  </a:lnTo>
                  <a:lnTo>
                    <a:pt x="443077" y="11074"/>
                  </a:lnTo>
                  <a:lnTo>
                    <a:pt x="454152" y="11074"/>
                  </a:lnTo>
                  <a:lnTo>
                    <a:pt x="454152" y="22148"/>
                  </a:lnTo>
                  <a:lnTo>
                    <a:pt x="465226" y="22148"/>
                  </a:lnTo>
                  <a:lnTo>
                    <a:pt x="476300" y="22148"/>
                  </a:lnTo>
                  <a:lnTo>
                    <a:pt x="487375" y="22148"/>
                  </a:lnTo>
                  <a:lnTo>
                    <a:pt x="487375" y="11074"/>
                  </a:lnTo>
                  <a:lnTo>
                    <a:pt x="487375" y="0"/>
                  </a:lnTo>
                  <a:close/>
                </a:path>
                <a:path w="631825" h="33654">
                  <a:moveTo>
                    <a:pt x="498462" y="0"/>
                  </a:moveTo>
                  <a:lnTo>
                    <a:pt x="487387" y="0"/>
                  </a:lnTo>
                  <a:lnTo>
                    <a:pt x="487387" y="11074"/>
                  </a:lnTo>
                  <a:lnTo>
                    <a:pt x="498462" y="11074"/>
                  </a:lnTo>
                  <a:lnTo>
                    <a:pt x="498462" y="0"/>
                  </a:lnTo>
                  <a:close/>
                </a:path>
                <a:path w="631825" h="33654">
                  <a:moveTo>
                    <a:pt x="509536" y="11074"/>
                  </a:moveTo>
                  <a:lnTo>
                    <a:pt x="498462" y="11074"/>
                  </a:lnTo>
                  <a:lnTo>
                    <a:pt x="498462" y="22148"/>
                  </a:lnTo>
                  <a:lnTo>
                    <a:pt x="509536" y="22148"/>
                  </a:lnTo>
                  <a:lnTo>
                    <a:pt x="509536" y="11074"/>
                  </a:lnTo>
                  <a:close/>
                </a:path>
                <a:path w="631825" h="33654">
                  <a:moveTo>
                    <a:pt x="531685" y="0"/>
                  </a:moveTo>
                  <a:lnTo>
                    <a:pt x="520611" y="0"/>
                  </a:lnTo>
                  <a:lnTo>
                    <a:pt x="509536" y="0"/>
                  </a:lnTo>
                  <a:lnTo>
                    <a:pt x="509536" y="11074"/>
                  </a:lnTo>
                  <a:lnTo>
                    <a:pt x="520611" y="11074"/>
                  </a:lnTo>
                  <a:lnTo>
                    <a:pt x="520611" y="22148"/>
                  </a:lnTo>
                  <a:lnTo>
                    <a:pt x="531685" y="22148"/>
                  </a:lnTo>
                  <a:lnTo>
                    <a:pt x="531685" y="11074"/>
                  </a:lnTo>
                  <a:lnTo>
                    <a:pt x="531685" y="0"/>
                  </a:lnTo>
                  <a:close/>
                </a:path>
                <a:path w="631825" h="33654">
                  <a:moveTo>
                    <a:pt x="564908" y="0"/>
                  </a:moveTo>
                  <a:lnTo>
                    <a:pt x="553847" y="0"/>
                  </a:lnTo>
                  <a:lnTo>
                    <a:pt x="553847" y="11074"/>
                  </a:lnTo>
                  <a:lnTo>
                    <a:pt x="553847" y="22148"/>
                  </a:lnTo>
                  <a:lnTo>
                    <a:pt x="564908" y="22148"/>
                  </a:lnTo>
                  <a:lnTo>
                    <a:pt x="564908" y="11074"/>
                  </a:lnTo>
                  <a:lnTo>
                    <a:pt x="564908" y="0"/>
                  </a:lnTo>
                  <a:close/>
                </a:path>
                <a:path w="631825" h="33654">
                  <a:moveTo>
                    <a:pt x="598131" y="0"/>
                  </a:moveTo>
                  <a:lnTo>
                    <a:pt x="587057" y="0"/>
                  </a:lnTo>
                  <a:lnTo>
                    <a:pt x="575995" y="0"/>
                  </a:lnTo>
                  <a:lnTo>
                    <a:pt x="575995" y="11074"/>
                  </a:lnTo>
                  <a:lnTo>
                    <a:pt x="575995" y="22148"/>
                  </a:lnTo>
                  <a:lnTo>
                    <a:pt x="587057" y="22148"/>
                  </a:lnTo>
                  <a:lnTo>
                    <a:pt x="598131" y="22148"/>
                  </a:lnTo>
                  <a:lnTo>
                    <a:pt x="598131" y="11074"/>
                  </a:lnTo>
                  <a:lnTo>
                    <a:pt x="598131" y="0"/>
                  </a:lnTo>
                  <a:close/>
                </a:path>
                <a:path w="631825" h="33654">
                  <a:moveTo>
                    <a:pt x="609219" y="0"/>
                  </a:moveTo>
                  <a:lnTo>
                    <a:pt x="598157" y="0"/>
                  </a:lnTo>
                  <a:lnTo>
                    <a:pt x="598157" y="11074"/>
                  </a:lnTo>
                  <a:lnTo>
                    <a:pt x="598157" y="22148"/>
                  </a:lnTo>
                  <a:lnTo>
                    <a:pt x="609219" y="22148"/>
                  </a:lnTo>
                  <a:lnTo>
                    <a:pt x="609219" y="11074"/>
                  </a:lnTo>
                  <a:lnTo>
                    <a:pt x="609219" y="0"/>
                  </a:lnTo>
                  <a:close/>
                </a:path>
                <a:path w="631825" h="33654">
                  <a:moveTo>
                    <a:pt x="631380" y="0"/>
                  </a:moveTo>
                  <a:lnTo>
                    <a:pt x="620306" y="0"/>
                  </a:lnTo>
                  <a:lnTo>
                    <a:pt x="620306" y="11074"/>
                  </a:lnTo>
                  <a:lnTo>
                    <a:pt x="620306" y="22148"/>
                  </a:lnTo>
                  <a:lnTo>
                    <a:pt x="631380" y="22148"/>
                  </a:lnTo>
                  <a:lnTo>
                    <a:pt x="631380" y="11074"/>
                  </a:lnTo>
                  <a:lnTo>
                    <a:pt x="6313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5955525" y="4028833"/>
              <a:ext cx="631825" cy="33655"/>
            </a:xfrm>
            <a:custGeom>
              <a:avLst/>
              <a:gdLst/>
              <a:ahLst/>
              <a:cxnLst/>
              <a:rect l="l" t="t" r="r" b="b"/>
              <a:pathLst>
                <a:path w="631825" h="33654">
                  <a:moveTo>
                    <a:pt x="11074" y="11074"/>
                  </a:moveTo>
                  <a:lnTo>
                    <a:pt x="0" y="11074"/>
                  </a:lnTo>
                  <a:lnTo>
                    <a:pt x="0" y="22148"/>
                  </a:lnTo>
                  <a:lnTo>
                    <a:pt x="0" y="33235"/>
                  </a:lnTo>
                  <a:lnTo>
                    <a:pt x="11074" y="33235"/>
                  </a:lnTo>
                  <a:lnTo>
                    <a:pt x="11074" y="22148"/>
                  </a:lnTo>
                  <a:lnTo>
                    <a:pt x="11074" y="11074"/>
                  </a:lnTo>
                  <a:close/>
                </a:path>
                <a:path w="631825" h="33654">
                  <a:moveTo>
                    <a:pt x="77533" y="11074"/>
                  </a:moveTo>
                  <a:lnTo>
                    <a:pt x="66459" y="11074"/>
                  </a:lnTo>
                  <a:lnTo>
                    <a:pt x="66459" y="22148"/>
                  </a:lnTo>
                  <a:lnTo>
                    <a:pt x="77533" y="22148"/>
                  </a:lnTo>
                  <a:lnTo>
                    <a:pt x="77533" y="11074"/>
                  </a:lnTo>
                  <a:close/>
                </a:path>
                <a:path w="631825" h="33654">
                  <a:moveTo>
                    <a:pt x="110769" y="11074"/>
                  </a:moveTo>
                  <a:lnTo>
                    <a:pt x="99695" y="11074"/>
                  </a:lnTo>
                  <a:lnTo>
                    <a:pt x="99695" y="22148"/>
                  </a:lnTo>
                  <a:lnTo>
                    <a:pt x="110769" y="22148"/>
                  </a:lnTo>
                  <a:lnTo>
                    <a:pt x="110769" y="11074"/>
                  </a:lnTo>
                  <a:close/>
                </a:path>
                <a:path w="631825" h="33654">
                  <a:moveTo>
                    <a:pt x="143992" y="11074"/>
                  </a:moveTo>
                  <a:lnTo>
                    <a:pt x="132918" y="11074"/>
                  </a:lnTo>
                  <a:lnTo>
                    <a:pt x="121843" y="11074"/>
                  </a:lnTo>
                  <a:lnTo>
                    <a:pt x="121843" y="22148"/>
                  </a:lnTo>
                  <a:lnTo>
                    <a:pt x="132918" y="22148"/>
                  </a:lnTo>
                  <a:lnTo>
                    <a:pt x="143992" y="22148"/>
                  </a:lnTo>
                  <a:lnTo>
                    <a:pt x="143992" y="11074"/>
                  </a:lnTo>
                  <a:close/>
                </a:path>
                <a:path w="631825" h="33654">
                  <a:moveTo>
                    <a:pt x="177228" y="11074"/>
                  </a:moveTo>
                  <a:lnTo>
                    <a:pt x="166154" y="11074"/>
                  </a:lnTo>
                  <a:lnTo>
                    <a:pt x="166154" y="22148"/>
                  </a:lnTo>
                  <a:lnTo>
                    <a:pt x="177228" y="22148"/>
                  </a:lnTo>
                  <a:lnTo>
                    <a:pt x="177228" y="11074"/>
                  </a:lnTo>
                  <a:close/>
                </a:path>
                <a:path w="631825" h="33654">
                  <a:moveTo>
                    <a:pt x="210451" y="11074"/>
                  </a:moveTo>
                  <a:lnTo>
                    <a:pt x="199377" y="11074"/>
                  </a:lnTo>
                  <a:lnTo>
                    <a:pt x="188302" y="11074"/>
                  </a:lnTo>
                  <a:lnTo>
                    <a:pt x="188302" y="22148"/>
                  </a:lnTo>
                  <a:lnTo>
                    <a:pt x="199377" y="22148"/>
                  </a:lnTo>
                  <a:lnTo>
                    <a:pt x="210451" y="22148"/>
                  </a:lnTo>
                  <a:lnTo>
                    <a:pt x="210451" y="11074"/>
                  </a:lnTo>
                  <a:close/>
                </a:path>
                <a:path w="631825" h="33654">
                  <a:moveTo>
                    <a:pt x="243687" y="11074"/>
                  </a:moveTo>
                  <a:lnTo>
                    <a:pt x="232613" y="11074"/>
                  </a:lnTo>
                  <a:lnTo>
                    <a:pt x="221538" y="11074"/>
                  </a:lnTo>
                  <a:lnTo>
                    <a:pt x="221538" y="22148"/>
                  </a:lnTo>
                  <a:lnTo>
                    <a:pt x="232613" y="22148"/>
                  </a:lnTo>
                  <a:lnTo>
                    <a:pt x="243687" y="22148"/>
                  </a:lnTo>
                  <a:lnTo>
                    <a:pt x="243687" y="11074"/>
                  </a:lnTo>
                  <a:close/>
                </a:path>
                <a:path w="631825" h="33654">
                  <a:moveTo>
                    <a:pt x="299072" y="11074"/>
                  </a:moveTo>
                  <a:lnTo>
                    <a:pt x="287997" y="11074"/>
                  </a:lnTo>
                  <a:lnTo>
                    <a:pt x="287997" y="22148"/>
                  </a:lnTo>
                  <a:lnTo>
                    <a:pt x="299072" y="22148"/>
                  </a:lnTo>
                  <a:lnTo>
                    <a:pt x="299072" y="11074"/>
                  </a:lnTo>
                  <a:close/>
                </a:path>
                <a:path w="631825" h="33654">
                  <a:moveTo>
                    <a:pt x="321221" y="0"/>
                  </a:moveTo>
                  <a:lnTo>
                    <a:pt x="310146" y="0"/>
                  </a:lnTo>
                  <a:lnTo>
                    <a:pt x="299072" y="0"/>
                  </a:lnTo>
                  <a:lnTo>
                    <a:pt x="299072" y="11074"/>
                  </a:lnTo>
                  <a:lnTo>
                    <a:pt x="310146" y="11074"/>
                  </a:lnTo>
                  <a:lnTo>
                    <a:pt x="321221" y="11074"/>
                  </a:lnTo>
                  <a:lnTo>
                    <a:pt x="321221" y="0"/>
                  </a:lnTo>
                  <a:close/>
                </a:path>
                <a:path w="631825" h="33654">
                  <a:moveTo>
                    <a:pt x="343382" y="0"/>
                  </a:moveTo>
                  <a:lnTo>
                    <a:pt x="332308" y="0"/>
                  </a:lnTo>
                  <a:lnTo>
                    <a:pt x="321233" y="0"/>
                  </a:lnTo>
                  <a:lnTo>
                    <a:pt x="321233" y="11074"/>
                  </a:lnTo>
                  <a:lnTo>
                    <a:pt x="332308" y="11074"/>
                  </a:lnTo>
                  <a:lnTo>
                    <a:pt x="332308" y="22148"/>
                  </a:lnTo>
                  <a:lnTo>
                    <a:pt x="343382" y="22148"/>
                  </a:lnTo>
                  <a:lnTo>
                    <a:pt x="343382" y="11074"/>
                  </a:lnTo>
                  <a:lnTo>
                    <a:pt x="343382" y="0"/>
                  </a:lnTo>
                  <a:close/>
                </a:path>
                <a:path w="631825" h="33654">
                  <a:moveTo>
                    <a:pt x="376605" y="11074"/>
                  </a:moveTo>
                  <a:lnTo>
                    <a:pt x="365531" y="11074"/>
                  </a:lnTo>
                  <a:lnTo>
                    <a:pt x="365531" y="22148"/>
                  </a:lnTo>
                  <a:lnTo>
                    <a:pt x="376605" y="22148"/>
                  </a:lnTo>
                  <a:lnTo>
                    <a:pt x="376605" y="11074"/>
                  </a:lnTo>
                  <a:close/>
                </a:path>
                <a:path w="631825" h="33654">
                  <a:moveTo>
                    <a:pt x="431990" y="0"/>
                  </a:moveTo>
                  <a:lnTo>
                    <a:pt x="420916" y="0"/>
                  </a:lnTo>
                  <a:lnTo>
                    <a:pt x="409841" y="0"/>
                  </a:lnTo>
                  <a:lnTo>
                    <a:pt x="409841" y="11074"/>
                  </a:lnTo>
                  <a:lnTo>
                    <a:pt x="398767" y="11074"/>
                  </a:lnTo>
                  <a:lnTo>
                    <a:pt x="387692" y="11074"/>
                  </a:lnTo>
                  <a:lnTo>
                    <a:pt x="387692" y="22148"/>
                  </a:lnTo>
                  <a:lnTo>
                    <a:pt x="398767" y="22148"/>
                  </a:lnTo>
                  <a:lnTo>
                    <a:pt x="409841" y="22148"/>
                  </a:lnTo>
                  <a:lnTo>
                    <a:pt x="420916" y="22148"/>
                  </a:lnTo>
                  <a:lnTo>
                    <a:pt x="431990" y="22148"/>
                  </a:lnTo>
                  <a:lnTo>
                    <a:pt x="431990" y="11074"/>
                  </a:lnTo>
                  <a:lnTo>
                    <a:pt x="431990" y="0"/>
                  </a:lnTo>
                  <a:close/>
                </a:path>
                <a:path w="631825" h="33654">
                  <a:moveTo>
                    <a:pt x="454152" y="0"/>
                  </a:moveTo>
                  <a:lnTo>
                    <a:pt x="443077" y="0"/>
                  </a:lnTo>
                  <a:lnTo>
                    <a:pt x="432003" y="0"/>
                  </a:lnTo>
                  <a:lnTo>
                    <a:pt x="432003" y="11074"/>
                  </a:lnTo>
                  <a:lnTo>
                    <a:pt x="443077" y="11074"/>
                  </a:lnTo>
                  <a:lnTo>
                    <a:pt x="454152" y="11074"/>
                  </a:lnTo>
                  <a:lnTo>
                    <a:pt x="454152" y="0"/>
                  </a:lnTo>
                  <a:close/>
                </a:path>
                <a:path w="631825" h="33654">
                  <a:moveTo>
                    <a:pt x="465226" y="11074"/>
                  </a:moveTo>
                  <a:lnTo>
                    <a:pt x="454152" y="11074"/>
                  </a:lnTo>
                  <a:lnTo>
                    <a:pt x="454152" y="22148"/>
                  </a:lnTo>
                  <a:lnTo>
                    <a:pt x="465226" y="22148"/>
                  </a:lnTo>
                  <a:lnTo>
                    <a:pt x="465226" y="11074"/>
                  </a:lnTo>
                  <a:close/>
                </a:path>
                <a:path w="631825" h="33654">
                  <a:moveTo>
                    <a:pt x="487375" y="0"/>
                  </a:moveTo>
                  <a:lnTo>
                    <a:pt x="476300" y="0"/>
                  </a:lnTo>
                  <a:lnTo>
                    <a:pt x="476300" y="11074"/>
                  </a:lnTo>
                  <a:lnTo>
                    <a:pt x="476300" y="22148"/>
                  </a:lnTo>
                  <a:lnTo>
                    <a:pt x="487375" y="22148"/>
                  </a:lnTo>
                  <a:lnTo>
                    <a:pt x="487375" y="11074"/>
                  </a:lnTo>
                  <a:lnTo>
                    <a:pt x="487375" y="0"/>
                  </a:lnTo>
                  <a:close/>
                </a:path>
                <a:path w="631825" h="33654">
                  <a:moveTo>
                    <a:pt x="520611" y="11074"/>
                  </a:moveTo>
                  <a:lnTo>
                    <a:pt x="509536" y="11074"/>
                  </a:lnTo>
                  <a:lnTo>
                    <a:pt x="509536" y="0"/>
                  </a:lnTo>
                  <a:lnTo>
                    <a:pt x="498462" y="0"/>
                  </a:lnTo>
                  <a:lnTo>
                    <a:pt x="498462" y="11074"/>
                  </a:lnTo>
                  <a:lnTo>
                    <a:pt x="498462" y="22148"/>
                  </a:lnTo>
                  <a:lnTo>
                    <a:pt x="509536" y="22148"/>
                  </a:lnTo>
                  <a:lnTo>
                    <a:pt x="520611" y="22148"/>
                  </a:lnTo>
                  <a:lnTo>
                    <a:pt x="520611" y="11074"/>
                  </a:lnTo>
                  <a:close/>
                </a:path>
                <a:path w="631825" h="33654">
                  <a:moveTo>
                    <a:pt x="531685" y="0"/>
                  </a:moveTo>
                  <a:lnTo>
                    <a:pt x="520611" y="0"/>
                  </a:lnTo>
                  <a:lnTo>
                    <a:pt x="520611" y="11074"/>
                  </a:lnTo>
                  <a:lnTo>
                    <a:pt x="531685" y="11074"/>
                  </a:lnTo>
                  <a:lnTo>
                    <a:pt x="531685" y="0"/>
                  </a:lnTo>
                  <a:close/>
                </a:path>
                <a:path w="631825" h="33654">
                  <a:moveTo>
                    <a:pt x="564908" y="0"/>
                  </a:moveTo>
                  <a:lnTo>
                    <a:pt x="553847" y="0"/>
                  </a:lnTo>
                  <a:lnTo>
                    <a:pt x="553847" y="11074"/>
                  </a:lnTo>
                  <a:lnTo>
                    <a:pt x="553847" y="22148"/>
                  </a:lnTo>
                  <a:lnTo>
                    <a:pt x="564908" y="22148"/>
                  </a:lnTo>
                  <a:lnTo>
                    <a:pt x="564908" y="11074"/>
                  </a:lnTo>
                  <a:lnTo>
                    <a:pt x="564908" y="0"/>
                  </a:lnTo>
                  <a:close/>
                </a:path>
                <a:path w="631825" h="33654">
                  <a:moveTo>
                    <a:pt x="598131" y="0"/>
                  </a:moveTo>
                  <a:lnTo>
                    <a:pt x="587057" y="0"/>
                  </a:lnTo>
                  <a:lnTo>
                    <a:pt x="575995" y="0"/>
                  </a:lnTo>
                  <a:lnTo>
                    <a:pt x="575995" y="11074"/>
                  </a:lnTo>
                  <a:lnTo>
                    <a:pt x="587057" y="11074"/>
                  </a:lnTo>
                  <a:lnTo>
                    <a:pt x="598131" y="11074"/>
                  </a:lnTo>
                  <a:lnTo>
                    <a:pt x="598131" y="0"/>
                  </a:lnTo>
                  <a:close/>
                </a:path>
                <a:path w="631825" h="33654">
                  <a:moveTo>
                    <a:pt x="609219" y="0"/>
                  </a:moveTo>
                  <a:lnTo>
                    <a:pt x="598157" y="0"/>
                  </a:lnTo>
                  <a:lnTo>
                    <a:pt x="598157" y="11074"/>
                  </a:lnTo>
                  <a:lnTo>
                    <a:pt x="609219" y="11074"/>
                  </a:lnTo>
                  <a:lnTo>
                    <a:pt x="609219" y="0"/>
                  </a:lnTo>
                  <a:close/>
                </a:path>
                <a:path w="631825" h="33654">
                  <a:moveTo>
                    <a:pt x="631380" y="0"/>
                  </a:moveTo>
                  <a:lnTo>
                    <a:pt x="620306" y="0"/>
                  </a:lnTo>
                  <a:lnTo>
                    <a:pt x="620306" y="11074"/>
                  </a:lnTo>
                  <a:lnTo>
                    <a:pt x="620306" y="22148"/>
                  </a:lnTo>
                  <a:lnTo>
                    <a:pt x="631380" y="22148"/>
                  </a:lnTo>
                  <a:lnTo>
                    <a:pt x="631380" y="11074"/>
                  </a:lnTo>
                  <a:lnTo>
                    <a:pt x="6313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5966599" y="4056519"/>
              <a:ext cx="620395" cy="0"/>
            </a:xfrm>
            <a:custGeom>
              <a:avLst/>
              <a:gdLst/>
              <a:ahLst/>
              <a:cxnLst/>
              <a:rect l="l" t="t" r="r" b="b"/>
              <a:pathLst>
                <a:path w="620395">
                  <a:moveTo>
                    <a:pt x="0" y="0"/>
                  </a:moveTo>
                  <a:lnTo>
                    <a:pt x="620306" y="0"/>
                  </a:lnTo>
                </a:path>
              </a:pathLst>
            </a:custGeom>
            <a:ln w="11074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5955525" y="4062056"/>
              <a:ext cx="631825" cy="33655"/>
            </a:xfrm>
            <a:custGeom>
              <a:avLst/>
              <a:gdLst/>
              <a:ahLst/>
              <a:cxnLst/>
              <a:rect l="l" t="t" r="r" b="b"/>
              <a:pathLst>
                <a:path w="631825" h="33654">
                  <a:moveTo>
                    <a:pt x="11074" y="11074"/>
                  </a:moveTo>
                  <a:lnTo>
                    <a:pt x="0" y="11074"/>
                  </a:lnTo>
                  <a:lnTo>
                    <a:pt x="0" y="22148"/>
                  </a:lnTo>
                  <a:lnTo>
                    <a:pt x="11074" y="22148"/>
                  </a:lnTo>
                  <a:lnTo>
                    <a:pt x="11074" y="11074"/>
                  </a:lnTo>
                  <a:close/>
                </a:path>
                <a:path w="631825" h="33654">
                  <a:moveTo>
                    <a:pt x="44297" y="22161"/>
                  </a:moveTo>
                  <a:lnTo>
                    <a:pt x="33223" y="22161"/>
                  </a:lnTo>
                  <a:lnTo>
                    <a:pt x="22148" y="22161"/>
                  </a:lnTo>
                  <a:lnTo>
                    <a:pt x="11074" y="22161"/>
                  </a:lnTo>
                  <a:lnTo>
                    <a:pt x="0" y="22161"/>
                  </a:lnTo>
                  <a:lnTo>
                    <a:pt x="0" y="33235"/>
                  </a:lnTo>
                  <a:lnTo>
                    <a:pt x="11074" y="33235"/>
                  </a:lnTo>
                  <a:lnTo>
                    <a:pt x="22148" y="33235"/>
                  </a:lnTo>
                  <a:lnTo>
                    <a:pt x="33223" y="33235"/>
                  </a:lnTo>
                  <a:lnTo>
                    <a:pt x="44297" y="33235"/>
                  </a:lnTo>
                  <a:lnTo>
                    <a:pt x="44297" y="22161"/>
                  </a:lnTo>
                  <a:close/>
                </a:path>
                <a:path w="631825" h="33654">
                  <a:moveTo>
                    <a:pt x="44297" y="11074"/>
                  </a:moveTo>
                  <a:lnTo>
                    <a:pt x="33223" y="11074"/>
                  </a:lnTo>
                  <a:lnTo>
                    <a:pt x="22148" y="11074"/>
                  </a:lnTo>
                  <a:lnTo>
                    <a:pt x="22148" y="22148"/>
                  </a:lnTo>
                  <a:lnTo>
                    <a:pt x="33223" y="22148"/>
                  </a:lnTo>
                  <a:lnTo>
                    <a:pt x="44297" y="22148"/>
                  </a:lnTo>
                  <a:lnTo>
                    <a:pt x="44297" y="11074"/>
                  </a:lnTo>
                  <a:close/>
                </a:path>
                <a:path w="631825" h="33654">
                  <a:moveTo>
                    <a:pt x="88607" y="11074"/>
                  </a:moveTo>
                  <a:lnTo>
                    <a:pt x="77533" y="11074"/>
                  </a:lnTo>
                  <a:lnTo>
                    <a:pt x="66459" y="11074"/>
                  </a:lnTo>
                  <a:lnTo>
                    <a:pt x="55384" y="11074"/>
                  </a:lnTo>
                  <a:lnTo>
                    <a:pt x="55384" y="22148"/>
                  </a:lnTo>
                  <a:lnTo>
                    <a:pt x="66459" y="22148"/>
                  </a:lnTo>
                  <a:lnTo>
                    <a:pt x="77533" y="22148"/>
                  </a:lnTo>
                  <a:lnTo>
                    <a:pt x="88607" y="22148"/>
                  </a:lnTo>
                  <a:lnTo>
                    <a:pt x="88607" y="11074"/>
                  </a:lnTo>
                  <a:close/>
                </a:path>
                <a:path w="631825" h="33654">
                  <a:moveTo>
                    <a:pt x="99682" y="22161"/>
                  </a:moveTo>
                  <a:lnTo>
                    <a:pt x="88607" y="22161"/>
                  </a:lnTo>
                  <a:lnTo>
                    <a:pt x="88607" y="33235"/>
                  </a:lnTo>
                  <a:lnTo>
                    <a:pt x="99682" y="33235"/>
                  </a:lnTo>
                  <a:lnTo>
                    <a:pt x="99682" y="22161"/>
                  </a:lnTo>
                  <a:close/>
                </a:path>
                <a:path w="631825" h="33654">
                  <a:moveTo>
                    <a:pt x="99682" y="0"/>
                  </a:moveTo>
                  <a:lnTo>
                    <a:pt x="88607" y="0"/>
                  </a:lnTo>
                  <a:lnTo>
                    <a:pt x="88607" y="11074"/>
                  </a:lnTo>
                  <a:lnTo>
                    <a:pt x="99682" y="11074"/>
                  </a:lnTo>
                  <a:lnTo>
                    <a:pt x="99682" y="0"/>
                  </a:lnTo>
                  <a:close/>
                </a:path>
                <a:path w="631825" h="33654">
                  <a:moveTo>
                    <a:pt x="121843" y="0"/>
                  </a:moveTo>
                  <a:lnTo>
                    <a:pt x="110769" y="0"/>
                  </a:lnTo>
                  <a:lnTo>
                    <a:pt x="99695" y="0"/>
                  </a:lnTo>
                  <a:lnTo>
                    <a:pt x="99695" y="11074"/>
                  </a:lnTo>
                  <a:lnTo>
                    <a:pt x="110769" y="11074"/>
                  </a:lnTo>
                  <a:lnTo>
                    <a:pt x="121843" y="11074"/>
                  </a:lnTo>
                  <a:lnTo>
                    <a:pt x="121843" y="0"/>
                  </a:lnTo>
                  <a:close/>
                </a:path>
                <a:path w="631825" h="33654">
                  <a:moveTo>
                    <a:pt x="132918" y="22161"/>
                  </a:moveTo>
                  <a:lnTo>
                    <a:pt x="121843" y="22161"/>
                  </a:lnTo>
                  <a:lnTo>
                    <a:pt x="110769" y="22161"/>
                  </a:lnTo>
                  <a:lnTo>
                    <a:pt x="99695" y="22161"/>
                  </a:lnTo>
                  <a:lnTo>
                    <a:pt x="99695" y="33235"/>
                  </a:lnTo>
                  <a:lnTo>
                    <a:pt x="110769" y="33235"/>
                  </a:lnTo>
                  <a:lnTo>
                    <a:pt x="121843" y="33235"/>
                  </a:lnTo>
                  <a:lnTo>
                    <a:pt x="132918" y="33235"/>
                  </a:lnTo>
                  <a:lnTo>
                    <a:pt x="132918" y="22161"/>
                  </a:lnTo>
                  <a:close/>
                </a:path>
                <a:path w="631825" h="33654">
                  <a:moveTo>
                    <a:pt x="155067" y="0"/>
                  </a:moveTo>
                  <a:lnTo>
                    <a:pt x="143992" y="0"/>
                  </a:lnTo>
                  <a:lnTo>
                    <a:pt x="143992" y="11074"/>
                  </a:lnTo>
                  <a:lnTo>
                    <a:pt x="132918" y="11074"/>
                  </a:lnTo>
                  <a:lnTo>
                    <a:pt x="121843" y="11074"/>
                  </a:lnTo>
                  <a:lnTo>
                    <a:pt x="121843" y="22148"/>
                  </a:lnTo>
                  <a:lnTo>
                    <a:pt x="132918" y="22148"/>
                  </a:lnTo>
                  <a:lnTo>
                    <a:pt x="143992" y="22148"/>
                  </a:lnTo>
                  <a:lnTo>
                    <a:pt x="155067" y="22148"/>
                  </a:lnTo>
                  <a:lnTo>
                    <a:pt x="155067" y="11074"/>
                  </a:lnTo>
                  <a:lnTo>
                    <a:pt x="155067" y="0"/>
                  </a:lnTo>
                  <a:close/>
                </a:path>
                <a:path w="631825" h="33654">
                  <a:moveTo>
                    <a:pt x="177228" y="0"/>
                  </a:moveTo>
                  <a:lnTo>
                    <a:pt x="166154" y="0"/>
                  </a:lnTo>
                  <a:lnTo>
                    <a:pt x="166154" y="11074"/>
                  </a:lnTo>
                  <a:lnTo>
                    <a:pt x="177228" y="11074"/>
                  </a:lnTo>
                  <a:lnTo>
                    <a:pt x="177228" y="0"/>
                  </a:lnTo>
                  <a:close/>
                </a:path>
                <a:path w="631825" h="33654">
                  <a:moveTo>
                    <a:pt x="188302" y="22161"/>
                  </a:moveTo>
                  <a:lnTo>
                    <a:pt x="177228" y="22161"/>
                  </a:lnTo>
                  <a:lnTo>
                    <a:pt x="177228" y="33235"/>
                  </a:lnTo>
                  <a:lnTo>
                    <a:pt x="188302" y="33235"/>
                  </a:lnTo>
                  <a:lnTo>
                    <a:pt x="188302" y="22161"/>
                  </a:lnTo>
                  <a:close/>
                </a:path>
                <a:path w="631825" h="33654">
                  <a:moveTo>
                    <a:pt x="199377" y="11074"/>
                  </a:moveTo>
                  <a:lnTo>
                    <a:pt x="188302" y="11074"/>
                  </a:lnTo>
                  <a:lnTo>
                    <a:pt x="188302" y="22148"/>
                  </a:lnTo>
                  <a:lnTo>
                    <a:pt x="199377" y="22148"/>
                  </a:lnTo>
                  <a:lnTo>
                    <a:pt x="199377" y="11074"/>
                  </a:lnTo>
                  <a:close/>
                </a:path>
                <a:path w="631825" h="33654">
                  <a:moveTo>
                    <a:pt x="232613" y="0"/>
                  </a:moveTo>
                  <a:lnTo>
                    <a:pt x="221538" y="0"/>
                  </a:lnTo>
                  <a:lnTo>
                    <a:pt x="210464" y="0"/>
                  </a:lnTo>
                  <a:lnTo>
                    <a:pt x="210464" y="11074"/>
                  </a:lnTo>
                  <a:lnTo>
                    <a:pt x="221538" y="11074"/>
                  </a:lnTo>
                  <a:lnTo>
                    <a:pt x="232613" y="11074"/>
                  </a:lnTo>
                  <a:lnTo>
                    <a:pt x="232613" y="0"/>
                  </a:lnTo>
                  <a:close/>
                </a:path>
                <a:path w="631825" h="33654">
                  <a:moveTo>
                    <a:pt x="243687" y="22161"/>
                  </a:moveTo>
                  <a:lnTo>
                    <a:pt x="232613" y="22161"/>
                  </a:lnTo>
                  <a:lnTo>
                    <a:pt x="232613" y="33235"/>
                  </a:lnTo>
                  <a:lnTo>
                    <a:pt x="243687" y="33235"/>
                  </a:lnTo>
                  <a:lnTo>
                    <a:pt x="243687" y="22161"/>
                  </a:lnTo>
                  <a:close/>
                </a:path>
                <a:path w="631825" h="33654">
                  <a:moveTo>
                    <a:pt x="243687" y="11074"/>
                  </a:moveTo>
                  <a:lnTo>
                    <a:pt x="232613" y="11074"/>
                  </a:lnTo>
                  <a:lnTo>
                    <a:pt x="232613" y="22148"/>
                  </a:lnTo>
                  <a:lnTo>
                    <a:pt x="243687" y="22148"/>
                  </a:lnTo>
                  <a:lnTo>
                    <a:pt x="243687" y="11074"/>
                  </a:lnTo>
                  <a:close/>
                </a:path>
                <a:path w="631825" h="33654">
                  <a:moveTo>
                    <a:pt x="254762" y="0"/>
                  </a:moveTo>
                  <a:lnTo>
                    <a:pt x="243687" y="0"/>
                  </a:lnTo>
                  <a:lnTo>
                    <a:pt x="243687" y="11074"/>
                  </a:lnTo>
                  <a:lnTo>
                    <a:pt x="254762" y="11074"/>
                  </a:lnTo>
                  <a:lnTo>
                    <a:pt x="254762" y="0"/>
                  </a:lnTo>
                  <a:close/>
                </a:path>
                <a:path w="631825" h="33654">
                  <a:moveTo>
                    <a:pt x="265836" y="22161"/>
                  </a:moveTo>
                  <a:lnTo>
                    <a:pt x="254762" y="22161"/>
                  </a:lnTo>
                  <a:lnTo>
                    <a:pt x="254762" y="33235"/>
                  </a:lnTo>
                  <a:lnTo>
                    <a:pt x="265836" y="33235"/>
                  </a:lnTo>
                  <a:lnTo>
                    <a:pt x="265836" y="22161"/>
                  </a:lnTo>
                  <a:close/>
                </a:path>
                <a:path w="631825" h="33654">
                  <a:moveTo>
                    <a:pt x="276923" y="22161"/>
                  </a:moveTo>
                  <a:lnTo>
                    <a:pt x="265849" y="22161"/>
                  </a:lnTo>
                  <a:lnTo>
                    <a:pt x="265849" y="33235"/>
                  </a:lnTo>
                  <a:lnTo>
                    <a:pt x="276923" y="33235"/>
                  </a:lnTo>
                  <a:lnTo>
                    <a:pt x="276923" y="22161"/>
                  </a:lnTo>
                  <a:close/>
                </a:path>
                <a:path w="631825" h="33654">
                  <a:moveTo>
                    <a:pt x="299072" y="22161"/>
                  </a:moveTo>
                  <a:lnTo>
                    <a:pt x="287997" y="22161"/>
                  </a:lnTo>
                  <a:lnTo>
                    <a:pt x="287997" y="33235"/>
                  </a:lnTo>
                  <a:lnTo>
                    <a:pt x="299072" y="33235"/>
                  </a:lnTo>
                  <a:lnTo>
                    <a:pt x="299072" y="22161"/>
                  </a:lnTo>
                  <a:close/>
                </a:path>
                <a:path w="631825" h="33654">
                  <a:moveTo>
                    <a:pt x="321221" y="11074"/>
                  </a:moveTo>
                  <a:lnTo>
                    <a:pt x="310146" y="11074"/>
                  </a:lnTo>
                  <a:lnTo>
                    <a:pt x="299072" y="11074"/>
                  </a:lnTo>
                  <a:lnTo>
                    <a:pt x="299072" y="0"/>
                  </a:lnTo>
                  <a:lnTo>
                    <a:pt x="287997" y="0"/>
                  </a:lnTo>
                  <a:lnTo>
                    <a:pt x="276923" y="0"/>
                  </a:lnTo>
                  <a:lnTo>
                    <a:pt x="276923" y="11074"/>
                  </a:lnTo>
                  <a:lnTo>
                    <a:pt x="265849" y="11074"/>
                  </a:lnTo>
                  <a:lnTo>
                    <a:pt x="265849" y="22148"/>
                  </a:lnTo>
                  <a:lnTo>
                    <a:pt x="276923" y="22148"/>
                  </a:lnTo>
                  <a:lnTo>
                    <a:pt x="287997" y="22148"/>
                  </a:lnTo>
                  <a:lnTo>
                    <a:pt x="299072" y="22148"/>
                  </a:lnTo>
                  <a:lnTo>
                    <a:pt x="310146" y="22148"/>
                  </a:lnTo>
                  <a:lnTo>
                    <a:pt x="321221" y="22148"/>
                  </a:lnTo>
                  <a:lnTo>
                    <a:pt x="321221" y="11074"/>
                  </a:lnTo>
                  <a:close/>
                </a:path>
                <a:path w="631825" h="33654">
                  <a:moveTo>
                    <a:pt x="343382" y="0"/>
                  </a:moveTo>
                  <a:lnTo>
                    <a:pt x="332308" y="0"/>
                  </a:lnTo>
                  <a:lnTo>
                    <a:pt x="332308" y="11074"/>
                  </a:lnTo>
                  <a:lnTo>
                    <a:pt x="321233" y="11074"/>
                  </a:lnTo>
                  <a:lnTo>
                    <a:pt x="321233" y="22148"/>
                  </a:lnTo>
                  <a:lnTo>
                    <a:pt x="332308" y="22148"/>
                  </a:lnTo>
                  <a:lnTo>
                    <a:pt x="343382" y="22148"/>
                  </a:lnTo>
                  <a:lnTo>
                    <a:pt x="343382" y="11074"/>
                  </a:lnTo>
                  <a:lnTo>
                    <a:pt x="343382" y="0"/>
                  </a:lnTo>
                  <a:close/>
                </a:path>
                <a:path w="631825" h="33654">
                  <a:moveTo>
                    <a:pt x="354457" y="22161"/>
                  </a:moveTo>
                  <a:lnTo>
                    <a:pt x="343382" y="22161"/>
                  </a:lnTo>
                  <a:lnTo>
                    <a:pt x="332308" y="22161"/>
                  </a:lnTo>
                  <a:lnTo>
                    <a:pt x="321233" y="22161"/>
                  </a:lnTo>
                  <a:lnTo>
                    <a:pt x="321233" y="33235"/>
                  </a:lnTo>
                  <a:lnTo>
                    <a:pt x="332308" y="33235"/>
                  </a:lnTo>
                  <a:lnTo>
                    <a:pt x="343382" y="33235"/>
                  </a:lnTo>
                  <a:lnTo>
                    <a:pt x="354457" y="33235"/>
                  </a:lnTo>
                  <a:lnTo>
                    <a:pt x="354457" y="22161"/>
                  </a:lnTo>
                  <a:close/>
                </a:path>
                <a:path w="631825" h="33654">
                  <a:moveTo>
                    <a:pt x="376605" y="0"/>
                  </a:moveTo>
                  <a:lnTo>
                    <a:pt x="365531" y="0"/>
                  </a:lnTo>
                  <a:lnTo>
                    <a:pt x="365531" y="11074"/>
                  </a:lnTo>
                  <a:lnTo>
                    <a:pt x="376605" y="11074"/>
                  </a:lnTo>
                  <a:lnTo>
                    <a:pt x="376605" y="0"/>
                  </a:lnTo>
                  <a:close/>
                </a:path>
                <a:path w="631825" h="33654">
                  <a:moveTo>
                    <a:pt x="398767" y="11074"/>
                  </a:moveTo>
                  <a:lnTo>
                    <a:pt x="387692" y="11074"/>
                  </a:lnTo>
                  <a:lnTo>
                    <a:pt x="387692" y="22148"/>
                  </a:lnTo>
                  <a:lnTo>
                    <a:pt x="398767" y="22148"/>
                  </a:lnTo>
                  <a:lnTo>
                    <a:pt x="398767" y="11074"/>
                  </a:lnTo>
                  <a:close/>
                </a:path>
                <a:path w="631825" h="33654">
                  <a:moveTo>
                    <a:pt x="420916" y="22161"/>
                  </a:moveTo>
                  <a:lnTo>
                    <a:pt x="409841" y="22161"/>
                  </a:lnTo>
                  <a:lnTo>
                    <a:pt x="398767" y="22161"/>
                  </a:lnTo>
                  <a:lnTo>
                    <a:pt x="398767" y="33235"/>
                  </a:lnTo>
                  <a:lnTo>
                    <a:pt x="409841" y="33235"/>
                  </a:lnTo>
                  <a:lnTo>
                    <a:pt x="420916" y="33235"/>
                  </a:lnTo>
                  <a:lnTo>
                    <a:pt x="420916" y="22161"/>
                  </a:lnTo>
                  <a:close/>
                </a:path>
                <a:path w="631825" h="33654">
                  <a:moveTo>
                    <a:pt x="431990" y="0"/>
                  </a:moveTo>
                  <a:lnTo>
                    <a:pt x="420916" y="0"/>
                  </a:lnTo>
                  <a:lnTo>
                    <a:pt x="409841" y="0"/>
                  </a:lnTo>
                  <a:lnTo>
                    <a:pt x="398767" y="0"/>
                  </a:lnTo>
                  <a:lnTo>
                    <a:pt x="398767" y="11074"/>
                  </a:lnTo>
                  <a:lnTo>
                    <a:pt x="409841" y="11074"/>
                  </a:lnTo>
                  <a:lnTo>
                    <a:pt x="420916" y="11074"/>
                  </a:lnTo>
                  <a:lnTo>
                    <a:pt x="431990" y="11074"/>
                  </a:lnTo>
                  <a:lnTo>
                    <a:pt x="431990" y="0"/>
                  </a:lnTo>
                  <a:close/>
                </a:path>
                <a:path w="631825" h="33654">
                  <a:moveTo>
                    <a:pt x="465226" y="11074"/>
                  </a:moveTo>
                  <a:lnTo>
                    <a:pt x="454152" y="11074"/>
                  </a:lnTo>
                  <a:lnTo>
                    <a:pt x="454152" y="0"/>
                  </a:lnTo>
                  <a:lnTo>
                    <a:pt x="443077" y="0"/>
                  </a:lnTo>
                  <a:lnTo>
                    <a:pt x="432003" y="0"/>
                  </a:lnTo>
                  <a:lnTo>
                    <a:pt x="432003" y="11074"/>
                  </a:lnTo>
                  <a:lnTo>
                    <a:pt x="432003" y="22148"/>
                  </a:lnTo>
                  <a:lnTo>
                    <a:pt x="443077" y="22148"/>
                  </a:lnTo>
                  <a:lnTo>
                    <a:pt x="454152" y="22148"/>
                  </a:lnTo>
                  <a:lnTo>
                    <a:pt x="465226" y="22148"/>
                  </a:lnTo>
                  <a:lnTo>
                    <a:pt x="465226" y="11074"/>
                  </a:lnTo>
                  <a:close/>
                </a:path>
                <a:path w="631825" h="33654">
                  <a:moveTo>
                    <a:pt x="476300" y="0"/>
                  </a:moveTo>
                  <a:lnTo>
                    <a:pt x="465226" y="0"/>
                  </a:lnTo>
                  <a:lnTo>
                    <a:pt x="465226" y="11074"/>
                  </a:lnTo>
                  <a:lnTo>
                    <a:pt x="476300" y="11074"/>
                  </a:lnTo>
                  <a:lnTo>
                    <a:pt x="476300" y="0"/>
                  </a:lnTo>
                  <a:close/>
                </a:path>
                <a:path w="631825" h="33654">
                  <a:moveTo>
                    <a:pt x="487375" y="22161"/>
                  </a:moveTo>
                  <a:lnTo>
                    <a:pt x="476300" y="22161"/>
                  </a:lnTo>
                  <a:lnTo>
                    <a:pt x="465226" y="22161"/>
                  </a:lnTo>
                  <a:lnTo>
                    <a:pt x="454152" y="22161"/>
                  </a:lnTo>
                  <a:lnTo>
                    <a:pt x="454152" y="33235"/>
                  </a:lnTo>
                  <a:lnTo>
                    <a:pt x="465226" y="33235"/>
                  </a:lnTo>
                  <a:lnTo>
                    <a:pt x="476300" y="33235"/>
                  </a:lnTo>
                  <a:lnTo>
                    <a:pt x="487375" y="33235"/>
                  </a:lnTo>
                  <a:lnTo>
                    <a:pt x="487375" y="22161"/>
                  </a:lnTo>
                  <a:close/>
                </a:path>
                <a:path w="631825" h="33654">
                  <a:moveTo>
                    <a:pt x="487375" y="11074"/>
                  </a:moveTo>
                  <a:lnTo>
                    <a:pt x="476300" y="11074"/>
                  </a:lnTo>
                  <a:lnTo>
                    <a:pt x="476300" y="22148"/>
                  </a:lnTo>
                  <a:lnTo>
                    <a:pt x="487375" y="22148"/>
                  </a:lnTo>
                  <a:lnTo>
                    <a:pt x="487375" y="11074"/>
                  </a:lnTo>
                  <a:close/>
                </a:path>
                <a:path w="631825" h="33654">
                  <a:moveTo>
                    <a:pt x="498462" y="22161"/>
                  </a:moveTo>
                  <a:lnTo>
                    <a:pt x="487387" y="22161"/>
                  </a:lnTo>
                  <a:lnTo>
                    <a:pt x="487387" y="33235"/>
                  </a:lnTo>
                  <a:lnTo>
                    <a:pt x="498462" y="33235"/>
                  </a:lnTo>
                  <a:lnTo>
                    <a:pt x="498462" y="22161"/>
                  </a:lnTo>
                  <a:close/>
                </a:path>
                <a:path w="631825" h="33654">
                  <a:moveTo>
                    <a:pt x="509536" y="11074"/>
                  </a:moveTo>
                  <a:lnTo>
                    <a:pt x="498462" y="11074"/>
                  </a:lnTo>
                  <a:lnTo>
                    <a:pt x="498462" y="22148"/>
                  </a:lnTo>
                  <a:lnTo>
                    <a:pt x="509536" y="22148"/>
                  </a:lnTo>
                  <a:lnTo>
                    <a:pt x="509536" y="11074"/>
                  </a:lnTo>
                  <a:close/>
                </a:path>
                <a:path w="631825" h="33654">
                  <a:moveTo>
                    <a:pt x="531685" y="22161"/>
                  </a:moveTo>
                  <a:lnTo>
                    <a:pt x="520611" y="22161"/>
                  </a:lnTo>
                  <a:lnTo>
                    <a:pt x="520611" y="33235"/>
                  </a:lnTo>
                  <a:lnTo>
                    <a:pt x="531685" y="33235"/>
                  </a:lnTo>
                  <a:lnTo>
                    <a:pt x="531685" y="22161"/>
                  </a:lnTo>
                  <a:close/>
                </a:path>
                <a:path w="631825" h="33654">
                  <a:moveTo>
                    <a:pt x="531685" y="0"/>
                  </a:moveTo>
                  <a:lnTo>
                    <a:pt x="520611" y="0"/>
                  </a:lnTo>
                  <a:lnTo>
                    <a:pt x="520611" y="11074"/>
                  </a:lnTo>
                  <a:lnTo>
                    <a:pt x="520611" y="22148"/>
                  </a:lnTo>
                  <a:lnTo>
                    <a:pt x="531685" y="22148"/>
                  </a:lnTo>
                  <a:lnTo>
                    <a:pt x="531685" y="11074"/>
                  </a:lnTo>
                  <a:lnTo>
                    <a:pt x="531685" y="0"/>
                  </a:lnTo>
                  <a:close/>
                </a:path>
                <a:path w="631825" h="33654">
                  <a:moveTo>
                    <a:pt x="564908" y="11074"/>
                  </a:moveTo>
                  <a:lnTo>
                    <a:pt x="553847" y="11074"/>
                  </a:lnTo>
                  <a:lnTo>
                    <a:pt x="553847" y="22148"/>
                  </a:lnTo>
                  <a:lnTo>
                    <a:pt x="564908" y="22148"/>
                  </a:lnTo>
                  <a:lnTo>
                    <a:pt x="564908" y="11074"/>
                  </a:lnTo>
                  <a:close/>
                </a:path>
                <a:path w="631825" h="33654">
                  <a:moveTo>
                    <a:pt x="598131" y="11074"/>
                  </a:moveTo>
                  <a:lnTo>
                    <a:pt x="587057" y="11074"/>
                  </a:lnTo>
                  <a:lnTo>
                    <a:pt x="587057" y="22148"/>
                  </a:lnTo>
                  <a:lnTo>
                    <a:pt x="598131" y="22148"/>
                  </a:lnTo>
                  <a:lnTo>
                    <a:pt x="598131" y="11074"/>
                  </a:lnTo>
                  <a:close/>
                </a:path>
                <a:path w="631825" h="33654">
                  <a:moveTo>
                    <a:pt x="620293" y="11074"/>
                  </a:moveTo>
                  <a:lnTo>
                    <a:pt x="609219" y="11074"/>
                  </a:lnTo>
                  <a:lnTo>
                    <a:pt x="609219" y="22148"/>
                  </a:lnTo>
                  <a:lnTo>
                    <a:pt x="620293" y="22148"/>
                  </a:lnTo>
                  <a:lnTo>
                    <a:pt x="620293" y="11074"/>
                  </a:lnTo>
                  <a:close/>
                </a:path>
                <a:path w="631825" h="33654">
                  <a:moveTo>
                    <a:pt x="631380" y="11074"/>
                  </a:moveTo>
                  <a:lnTo>
                    <a:pt x="620306" y="11074"/>
                  </a:lnTo>
                  <a:lnTo>
                    <a:pt x="620306" y="22148"/>
                  </a:lnTo>
                  <a:lnTo>
                    <a:pt x="631380" y="22148"/>
                  </a:lnTo>
                  <a:lnTo>
                    <a:pt x="631380" y="1107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5955525" y="4084218"/>
              <a:ext cx="631825" cy="44450"/>
            </a:xfrm>
            <a:custGeom>
              <a:avLst/>
              <a:gdLst/>
              <a:ahLst/>
              <a:cxnLst/>
              <a:rect l="l" t="t" r="r" b="b"/>
              <a:pathLst>
                <a:path w="631825" h="44450">
                  <a:moveTo>
                    <a:pt x="11074" y="33223"/>
                  </a:moveTo>
                  <a:lnTo>
                    <a:pt x="0" y="33223"/>
                  </a:lnTo>
                  <a:lnTo>
                    <a:pt x="0" y="44310"/>
                  </a:lnTo>
                  <a:lnTo>
                    <a:pt x="11074" y="44310"/>
                  </a:lnTo>
                  <a:lnTo>
                    <a:pt x="11074" y="33223"/>
                  </a:lnTo>
                  <a:close/>
                </a:path>
                <a:path w="631825" h="44450">
                  <a:moveTo>
                    <a:pt x="11074" y="11074"/>
                  </a:moveTo>
                  <a:lnTo>
                    <a:pt x="0" y="11074"/>
                  </a:lnTo>
                  <a:lnTo>
                    <a:pt x="0" y="22148"/>
                  </a:lnTo>
                  <a:lnTo>
                    <a:pt x="11074" y="22148"/>
                  </a:lnTo>
                  <a:lnTo>
                    <a:pt x="11074" y="11074"/>
                  </a:lnTo>
                  <a:close/>
                </a:path>
                <a:path w="631825" h="44450">
                  <a:moveTo>
                    <a:pt x="22148" y="22148"/>
                  </a:moveTo>
                  <a:lnTo>
                    <a:pt x="11074" y="22148"/>
                  </a:lnTo>
                  <a:lnTo>
                    <a:pt x="11074" y="33223"/>
                  </a:lnTo>
                  <a:lnTo>
                    <a:pt x="22148" y="33223"/>
                  </a:lnTo>
                  <a:lnTo>
                    <a:pt x="22148" y="22148"/>
                  </a:lnTo>
                  <a:close/>
                </a:path>
                <a:path w="631825" h="44450">
                  <a:moveTo>
                    <a:pt x="44297" y="33223"/>
                  </a:moveTo>
                  <a:lnTo>
                    <a:pt x="33223" y="33223"/>
                  </a:lnTo>
                  <a:lnTo>
                    <a:pt x="22148" y="33223"/>
                  </a:lnTo>
                  <a:lnTo>
                    <a:pt x="22148" y="44310"/>
                  </a:lnTo>
                  <a:lnTo>
                    <a:pt x="33223" y="44310"/>
                  </a:lnTo>
                  <a:lnTo>
                    <a:pt x="44297" y="44310"/>
                  </a:lnTo>
                  <a:lnTo>
                    <a:pt x="44297" y="33223"/>
                  </a:lnTo>
                  <a:close/>
                </a:path>
                <a:path w="631825" h="44450">
                  <a:moveTo>
                    <a:pt x="44297" y="11074"/>
                  </a:moveTo>
                  <a:lnTo>
                    <a:pt x="33223" y="11074"/>
                  </a:lnTo>
                  <a:lnTo>
                    <a:pt x="33223" y="22148"/>
                  </a:lnTo>
                  <a:lnTo>
                    <a:pt x="44297" y="22148"/>
                  </a:lnTo>
                  <a:lnTo>
                    <a:pt x="44297" y="11074"/>
                  </a:lnTo>
                  <a:close/>
                </a:path>
                <a:path w="631825" h="44450">
                  <a:moveTo>
                    <a:pt x="77533" y="33223"/>
                  </a:moveTo>
                  <a:lnTo>
                    <a:pt x="66459" y="33223"/>
                  </a:lnTo>
                  <a:lnTo>
                    <a:pt x="55384" y="33223"/>
                  </a:lnTo>
                  <a:lnTo>
                    <a:pt x="55384" y="44310"/>
                  </a:lnTo>
                  <a:lnTo>
                    <a:pt x="66459" y="44310"/>
                  </a:lnTo>
                  <a:lnTo>
                    <a:pt x="77533" y="44310"/>
                  </a:lnTo>
                  <a:lnTo>
                    <a:pt x="77533" y="33223"/>
                  </a:lnTo>
                  <a:close/>
                </a:path>
                <a:path w="631825" h="44450">
                  <a:moveTo>
                    <a:pt x="99682" y="11074"/>
                  </a:moveTo>
                  <a:lnTo>
                    <a:pt x="99682" y="11074"/>
                  </a:lnTo>
                  <a:lnTo>
                    <a:pt x="44310" y="11074"/>
                  </a:lnTo>
                  <a:lnTo>
                    <a:pt x="44310" y="22148"/>
                  </a:lnTo>
                  <a:lnTo>
                    <a:pt x="99682" y="22148"/>
                  </a:lnTo>
                  <a:lnTo>
                    <a:pt x="99682" y="11074"/>
                  </a:lnTo>
                  <a:close/>
                </a:path>
                <a:path w="631825" h="44450">
                  <a:moveTo>
                    <a:pt x="132918" y="33223"/>
                  </a:moveTo>
                  <a:lnTo>
                    <a:pt x="121843" y="33223"/>
                  </a:lnTo>
                  <a:lnTo>
                    <a:pt x="110769" y="33223"/>
                  </a:lnTo>
                  <a:lnTo>
                    <a:pt x="99695" y="33223"/>
                  </a:lnTo>
                  <a:lnTo>
                    <a:pt x="99695" y="44310"/>
                  </a:lnTo>
                  <a:lnTo>
                    <a:pt x="110769" y="44310"/>
                  </a:lnTo>
                  <a:lnTo>
                    <a:pt x="121843" y="44310"/>
                  </a:lnTo>
                  <a:lnTo>
                    <a:pt x="132918" y="44310"/>
                  </a:lnTo>
                  <a:lnTo>
                    <a:pt x="132918" y="33223"/>
                  </a:lnTo>
                  <a:close/>
                </a:path>
                <a:path w="631825" h="44450">
                  <a:moveTo>
                    <a:pt x="132918" y="11074"/>
                  </a:moveTo>
                  <a:lnTo>
                    <a:pt x="121843" y="11074"/>
                  </a:lnTo>
                  <a:lnTo>
                    <a:pt x="110769" y="11074"/>
                  </a:lnTo>
                  <a:lnTo>
                    <a:pt x="110769" y="22148"/>
                  </a:lnTo>
                  <a:lnTo>
                    <a:pt x="121843" y="22148"/>
                  </a:lnTo>
                  <a:lnTo>
                    <a:pt x="132918" y="22148"/>
                  </a:lnTo>
                  <a:lnTo>
                    <a:pt x="132918" y="11074"/>
                  </a:lnTo>
                  <a:close/>
                </a:path>
                <a:path w="631825" h="44450">
                  <a:moveTo>
                    <a:pt x="155067" y="22148"/>
                  </a:moveTo>
                  <a:lnTo>
                    <a:pt x="143992" y="22148"/>
                  </a:lnTo>
                  <a:lnTo>
                    <a:pt x="132918" y="22148"/>
                  </a:lnTo>
                  <a:lnTo>
                    <a:pt x="132918" y="33223"/>
                  </a:lnTo>
                  <a:lnTo>
                    <a:pt x="143992" y="33223"/>
                  </a:lnTo>
                  <a:lnTo>
                    <a:pt x="143992" y="44310"/>
                  </a:lnTo>
                  <a:lnTo>
                    <a:pt x="155067" y="44310"/>
                  </a:lnTo>
                  <a:lnTo>
                    <a:pt x="155067" y="33223"/>
                  </a:lnTo>
                  <a:lnTo>
                    <a:pt x="155067" y="22148"/>
                  </a:lnTo>
                  <a:close/>
                </a:path>
                <a:path w="631825" h="44450">
                  <a:moveTo>
                    <a:pt x="166154" y="22148"/>
                  </a:moveTo>
                  <a:lnTo>
                    <a:pt x="155079" y="22148"/>
                  </a:lnTo>
                  <a:lnTo>
                    <a:pt x="155079" y="33223"/>
                  </a:lnTo>
                  <a:lnTo>
                    <a:pt x="166154" y="33223"/>
                  </a:lnTo>
                  <a:lnTo>
                    <a:pt x="166154" y="22148"/>
                  </a:lnTo>
                  <a:close/>
                </a:path>
                <a:path w="631825" h="44450">
                  <a:moveTo>
                    <a:pt x="210451" y="33223"/>
                  </a:moveTo>
                  <a:lnTo>
                    <a:pt x="199377" y="33223"/>
                  </a:lnTo>
                  <a:lnTo>
                    <a:pt x="199377" y="22148"/>
                  </a:lnTo>
                  <a:lnTo>
                    <a:pt x="199377" y="11074"/>
                  </a:lnTo>
                  <a:lnTo>
                    <a:pt x="188302" y="11074"/>
                  </a:lnTo>
                  <a:lnTo>
                    <a:pt x="177228" y="11074"/>
                  </a:lnTo>
                  <a:lnTo>
                    <a:pt x="177228" y="22148"/>
                  </a:lnTo>
                  <a:lnTo>
                    <a:pt x="188302" y="22148"/>
                  </a:lnTo>
                  <a:lnTo>
                    <a:pt x="188302" y="33223"/>
                  </a:lnTo>
                  <a:lnTo>
                    <a:pt x="177228" y="33223"/>
                  </a:lnTo>
                  <a:lnTo>
                    <a:pt x="166154" y="33223"/>
                  </a:lnTo>
                  <a:lnTo>
                    <a:pt x="166154" y="44310"/>
                  </a:lnTo>
                  <a:lnTo>
                    <a:pt x="177228" y="44310"/>
                  </a:lnTo>
                  <a:lnTo>
                    <a:pt x="188302" y="44310"/>
                  </a:lnTo>
                  <a:lnTo>
                    <a:pt x="199377" y="44310"/>
                  </a:lnTo>
                  <a:lnTo>
                    <a:pt x="210451" y="44310"/>
                  </a:lnTo>
                  <a:lnTo>
                    <a:pt x="210451" y="33223"/>
                  </a:lnTo>
                  <a:close/>
                </a:path>
                <a:path w="631825" h="44450">
                  <a:moveTo>
                    <a:pt x="265836" y="22148"/>
                  </a:moveTo>
                  <a:lnTo>
                    <a:pt x="254762" y="22148"/>
                  </a:lnTo>
                  <a:lnTo>
                    <a:pt x="243687" y="22148"/>
                  </a:lnTo>
                  <a:lnTo>
                    <a:pt x="232613" y="22148"/>
                  </a:lnTo>
                  <a:lnTo>
                    <a:pt x="232613" y="11074"/>
                  </a:lnTo>
                  <a:lnTo>
                    <a:pt x="221538" y="11074"/>
                  </a:lnTo>
                  <a:lnTo>
                    <a:pt x="221538" y="22148"/>
                  </a:lnTo>
                  <a:lnTo>
                    <a:pt x="210464" y="22148"/>
                  </a:lnTo>
                  <a:lnTo>
                    <a:pt x="210464" y="33223"/>
                  </a:lnTo>
                  <a:lnTo>
                    <a:pt x="221538" y="33223"/>
                  </a:lnTo>
                  <a:lnTo>
                    <a:pt x="221538" y="44310"/>
                  </a:lnTo>
                  <a:lnTo>
                    <a:pt x="232613" y="44310"/>
                  </a:lnTo>
                  <a:lnTo>
                    <a:pt x="243687" y="44310"/>
                  </a:lnTo>
                  <a:lnTo>
                    <a:pt x="243687" y="33223"/>
                  </a:lnTo>
                  <a:lnTo>
                    <a:pt x="254762" y="33223"/>
                  </a:lnTo>
                  <a:lnTo>
                    <a:pt x="254762" y="44310"/>
                  </a:lnTo>
                  <a:lnTo>
                    <a:pt x="265836" y="44310"/>
                  </a:lnTo>
                  <a:lnTo>
                    <a:pt x="265836" y="33223"/>
                  </a:lnTo>
                  <a:lnTo>
                    <a:pt x="265836" y="22148"/>
                  </a:lnTo>
                  <a:close/>
                </a:path>
                <a:path w="631825" h="44450">
                  <a:moveTo>
                    <a:pt x="276923" y="33223"/>
                  </a:moveTo>
                  <a:lnTo>
                    <a:pt x="265849" y="33223"/>
                  </a:lnTo>
                  <a:lnTo>
                    <a:pt x="265849" y="44310"/>
                  </a:lnTo>
                  <a:lnTo>
                    <a:pt x="276923" y="44310"/>
                  </a:lnTo>
                  <a:lnTo>
                    <a:pt x="276923" y="33223"/>
                  </a:lnTo>
                  <a:close/>
                </a:path>
                <a:path w="631825" h="44450">
                  <a:moveTo>
                    <a:pt x="299072" y="11074"/>
                  </a:moveTo>
                  <a:lnTo>
                    <a:pt x="287997" y="11074"/>
                  </a:lnTo>
                  <a:lnTo>
                    <a:pt x="276923" y="11074"/>
                  </a:lnTo>
                  <a:lnTo>
                    <a:pt x="276923" y="22148"/>
                  </a:lnTo>
                  <a:lnTo>
                    <a:pt x="287997" y="22148"/>
                  </a:lnTo>
                  <a:lnTo>
                    <a:pt x="299072" y="22148"/>
                  </a:lnTo>
                  <a:lnTo>
                    <a:pt x="299072" y="11074"/>
                  </a:lnTo>
                  <a:close/>
                </a:path>
                <a:path w="631825" h="44450">
                  <a:moveTo>
                    <a:pt x="310146" y="22148"/>
                  </a:moveTo>
                  <a:lnTo>
                    <a:pt x="299072" y="22148"/>
                  </a:lnTo>
                  <a:lnTo>
                    <a:pt x="299072" y="33223"/>
                  </a:lnTo>
                  <a:lnTo>
                    <a:pt x="287997" y="33223"/>
                  </a:lnTo>
                  <a:lnTo>
                    <a:pt x="287997" y="44310"/>
                  </a:lnTo>
                  <a:lnTo>
                    <a:pt x="299072" y="44310"/>
                  </a:lnTo>
                  <a:lnTo>
                    <a:pt x="310146" y="44310"/>
                  </a:lnTo>
                  <a:lnTo>
                    <a:pt x="310146" y="33223"/>
                  </a:lnTo>
                  <a:lnTo>
                    <a:pt x="310146" y="22148"/>
                  </a:lnTo>
                  <a:close/>
                </a:path>
                <a:path w="631825" h="44450">
                  <a:moveTo>
                    <a:pt x="332308" y="33223"/>
                  </a:moveTo>
                  <a:lnTo>
                    <a:pt x="321233" y="33223"/>
                  </a:lnTo>
                  <a:lnTo>
                    <a:pt x="321233" y="44310"/>
                  </a:lnTo>
                  <a:lnTo>
                    <a:pt x="332308" y="44310"/>
                  </a:lnTo>
                  <a:lnTo>
                    <a:pt x="332308" y="33223"/>
                  </a:lnTo>
                  <a:close/>
                </a:path>
                <a:path w="631825" h="44450">
                  <a:moveTo>
                    <a:pt x="365531" y="11074"/>
                  </a:moveTo>
                  <a:lnTo>
                    <a:pt x="354457" y="11074"/>
                  </a:lnTo>
                  <a:lnTo>
                    <a:pt x="343382" y="11074"/>
                  </a:lnTo>
                  <a:lnTo>
                    <a:pt x="332308" y="11074"/>
                  </a:lnTo>
                  <a:lnTo>
                    <a:pt x="332308" y="22148"/>
                  </a:lnTo>
                  <a:lnTo>
                    <a:pt x="343382" y="22148"/>
                  </a:lnTo>
                  <a:lnTo>
                    <a:pt x="343382" y="33223"/>
                  </a:lnTo>
                  <a:lnTo>
                    <a:pt x="354457" y="33223"/>
                  </a:lnTo>
                  <a:lnTo>
                    <a:pt x="365531" y="33223"/>
                  </a:lnTo>
                  <a:lnTo>
                    <a:pt x="365531" y="22148"/>
                  </a:lnTo>
                  <a:lnTo>
                    <a:pt x="365531" y="11074"/>
                  </a:lnTo>
                  <a:close/>
                </a:path>
                <a:path w="631825" h="44450">
                  <a:moveTo>
                    <a:pt x="387692" y="22148"/>
                  </a:moveTo>
                  <a:lnTo>
                    <a:pt x="376618" y="22148"/>
                  </a:lnTo>
                  <a:lnTo>
                    <a:pt x="376618" y="33223"/>
                  </a:lnTo>
                  <a:lnTo>
                    <a:pt x="387692" y="33223"/>
                  </a:lnTo>
                  <a:lnTo>
                    <a:pt x="387692" y="22148"/>
                  </a:lnTo>
                  <a:close/>
                </a:path>
                <a:path w="631825" h="44450">
                  <a:moveTo>
                    <a:pt x="398767" y="11074"/>
                  </a:moveTo>
                  <a:lnTo>
                    <a:pt x="387692" y="11074"/>
                  </a:lnTo>
                  <a:lnTo>
                    <a:pt x="387692" y="22148"/>
                  </a:lnTo>
                  <a:lnTo>
                    <a:pt x="398767" y="22148"/>
                  </a:lnTo>
                  <a:lnTo>
                    <a:pt x="398767" y="11074"/>
                  </a:lnTo>
                  <a:close/>
                </a:path>
                <a:path w="631825" h="44450">
                  <a:moveTo>
                    <a:pt x="465226" y="11074"/>
                  </a:moveTo>
                  <a:lnTo>
                    <a:pt x="454152" y="11074"/>
                  </a:lnTo>
                  <a:lnTo>
                    <a:pt x="443077" y="11074"/>
                  </a:lnTo>
                  <a:lnTo>
                    <a:pt x="443077" y="22148"/>
                  </a:lnTo>
                  <a:lnTo>
                    <a:pt x="454152" y="22148"/>
                  </a:lnTo>
                  <a:lnTo>
                    <a:pt x="465226" y="22148"/>
                  </a:lnTo>
                  <a:lnTo>
                    <a:pt x="465226" y="11074"/>
                  </a:lnTo>
                  <a:close/>
                </a:path>
                <a:path w="631825" h="44450">
                  <a:moveTo>
                    <a:pt x="476300" y="22148"/>
                  </a:moveTo>
                  <a:lnTo>
                    <a:pt x="465226" y="22148"/>
                  </a:lnTo>
                  <a:lnTo>
                    <a:pt x="465226" y="33223"/>
                  </a:lnTo>
                  <a:lnTo>
                    <a:pt x="476300" y="33223"/>
                  </a:lnTo>
                  <a:lnTo>
                    <a:pt x="476300" y="22148"/>
                  </a:lnTo>
                  <a:close/>
                </a:path>
                <a:path w="631825" h="44450">
                  <a:moveTo>
                    <a:pt x="487375" y="11074"/>
                  </a:moveTo>
                  <a:lnTo>
                    <a:pt x="476300" y="11074"/>
                  </a:lnTo>
                  <a:lnTo>
                    <a:pt x="476300" y="22148"/>
                  </a:lnTo>
                  <a:lnTo>
                    <a:pt x="487375" y="22148"/>
                  </a:lnTo>
                  <a:lnTo>
                    <a:pt x="487375" y="11074"/>
                  </a:lnTo>
                  <a:close/>
                </a:path>
                <a:path w="631825" h="44450">
                  <a:moveTo>
                    <a:pt x="520611" y="11074"/>
                  </a:moveTo>
                  <a:lnTo>
                    <a:pt x="509536" y="11074"/>
                  </a:lnTo>
                  <a:lnTo>
                    <a:pt x="498462" y="11074"/>
                  </a:lnTo>
                  <a:lnTo>
                    <a:pt x="487387" y="11074"/>
                  </a:lnTo>
                  <a:lnTo>
                    <a:pt x="487387" y="22148"/>
                  </a:lnTo>
                  <a:lnTo>
                    <a:pt x="487387" y="33223"/>
                  </a:lnTo>
                  <a:lnTo>
                    <a:pt x="498462" y="33223"/>
                  </a:lnTo>
                  <a:lnTo>
                    <a:pt x="498462" y="22148"/>
                  </a:lnTo>
                  <a:lnTo>
                    <a:pt x="509536" y="22148"/>
                  </a:lnTo>
                  <a:lnTo>
                    <a:pt x="520611" y="22148"/>
                  </a:lnTo>
                  <a:lnTo>
                    <a:pt x="520611" y="11074"/>
                  </a:lnTo>
                  <a:close/>
                </a:path>
                <a:path w="631825" h="44450">
                  <a:moveTo>
                    <a:pt x="542759" y="22148"/>
                  </a:moveTo>
                  <a:lnTo>
                    <a:pt x="531685" y="22148"/>
                  </a:lnTo>
                  <a:lnTo>
                    <a:pt x="520611" y="22148"/>
                  </a:lnTo>
                  <a:lnTo>
                    <a:pt x="520611" y="33223"/>
                  </a:lnTo>
                  <a:lnTo>
                    <a:pt x="531685" y="33223"/>
                  </a:lnTo>
                  <a:lnTo>
                    <a:pt x="542759" y="33223"/>
                  </a:lnTo>
                  <a:lnTo>
                    <a:pt x="542759" y="22148"/>
                  </a:lnTo>
                  <a:close/>
                </a:path>
                <a:path w="631825" h="44450">
                  <a:moveTo>
                    <a:pt x="542759" y="0"/>
                  </a:moveTo>
                  <a:lnTo>
                    <a:pt x="531685" y="0"/>
                  </a:lnTo>
                  <a:lnTo>
                    <a:pt x="520611" y="0"/>
                  </a:lnTo>
                  <a:lnTo>
                    <a:pt x="520611" y="11074"/>
                  </a:lnTo>
                  <a:lnTo>
                    <a:pt x="531685" y="11074"/>
                  </a:lnTo>
                  <a:lnTo>
                    <a:pt x="542759" y="11074"/>
                  </a:lnTo>
                  <a:lnTo>
                    <a:pt x="542759" y="0"/>
                  </a:lnTo>
                  <a:close/>
                </a:path>
                <a:path w="631825" h="44450">
                  <a:moveTo>
                    <a:pt x="575995" y="11074"/>
                  </a:moveTo>
                  <a:lnTo>
                    <a:pt x="564921" y="11074"/>
                  </a:lnTo>
                  <a:lnTo>
                    <a:pt x="564921" y="22148"/>
                  </a:lnTo>
                  <a:lnTo>
                    <a:pt x="575995" y="22148"/>
                  </a:lnTo>
                  <a:lnTo>
                    <a:pt x="575995" y="11074"/>
                  </a:lnTo>
                  <a:close/>
                </a:path>
                <a:path w="631825" h="44450">
                  <a:moveTo>
                    <a:pt x="598131" y="22148"/>
                  </a:moveTo>
                  <a:lnTo>
                    <a:pt x="587057" y="22148"/>
                  </a:lnTo>
                  <a:lnTo>
                    <a:pt x="587057" y="33223"/>
                  </a:lnTo>
                  <a:lnTo>
                    <a:pt x="598131" y="33223"/>
                  </a:lnTo>
                  <a:lnTo>
                    <a:pt x="598131" y="22148"/>
                  </a:lnTo>
                  <a:close/>
                </a:path>
                <a:path w="631825" h="44450">
                  <a:moveTo>
                    <a:pt x="620293" y="0"/>
                  </a:moveTo>
                  <a:lnTo>
                    <a:pt x="609219" y="0"/>
                  </a:lnTo>
                  <a:lnTo>
                    <a:pt x="598157" y="0"/>
                  </a:lnTo>
                  <a:lnTo>
                    <a:pt x="598157" y="11074"/>
                  </a:lnTo>
                  <a:lnTo>
                    <a:pt x="598157" y="22148"/>
                  </a:lnTo>
                  <a:lnTo>
                    <a:pt x="609219" y="22148"/>
                  </a:lnTo>
                  <a:lnTo>
                    <a:pt x="609219" y="11074"/>
                  </a:lnTo>
                  <a:lnTo>
                    <a:pt x="620293" y="11074"/>
                  </a:lnTo>
                  <a:lnTo>
                    <a:pt x="620293" y="0"/>
                  </a:lnTo>
                  <a:close/>
                </a:path>
                <a:path w="631825" h="44450">
                  <a:moveTo>
                    <a:pt x="631380" y="0"/>
                  </a:moveTo>
                  <a:lnTo>
                    <a:pt x="620306" y="0"/>
                  </a:lnTo>
                  <a:lnTo>
                    <a:pt x="620306" y="11074"/>
                  </a:lnTo>
                  <a:lnTo>
                    <a:pt x="620306" y="22148"/>
                  </a:lnTo>
                  <a:lnTo>
                    <a:pt x="631380" y="22148"/>
                  </a:lnTo>
                  <a:lnTo>
                    <a:pt x="631380" y="11074"/>
                  </a:lnTo>
                  <a:lnTo>
                    <a:pt x="6313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5955525" y="4117441"/>
              <a:ext cx="631825" cy="44450"/>
            </a:xfrm>
            <a:custGeom>
              <a:avLst/>
              <a:gdLst/>
              <a:ahLst/>
              <a:cxnLst/>
              <a:rect l="l" t="t" r="r" b="b"/>
              <a:pathLst>
                <a:path w="631825" h="44450">
                  <a:moveTo>
                    <a:pt x="22148" y="22161"/>
                  </a:moveTo>
                  <a:lnTo>
                    <a:pt x="11074" y="22161"/>
                  </a:lnTo>
                  <a:lnTo>
                    <a:pt x="11074" y="33235"/>
                  </a:lnTo>
                  <a:lnTo>
                    <a:pt x="0" y="33235"/>
                  </a:lnTo>
                  <a:lnTo>
                    <a:pt x="0" y="44310"/>
                  </a:lnTo>
                  <a:lnTo>
                    <a:pt x="11074" y="44310"/>
                  </a:lnTo>
                  <a:lnTo>
                    <a:pt x="22148" y="44310"/>
                  </a:lnTo>
                  <a:lnTo>
                    <a:pt x="22148" y="33235"/>
                  </a:lnTo>
                  <a:lnTo>
                    <a:pt x="22148" y="22161"/>
                  </a:lnTo>
                  <a:close/>
                </a:path>
                <a:path w="631825" h="44450">
                  <a:moveTo>
                    <a:pt x="33223" y="11074"/>
                  </a:moveTo>
                  <a:lnTo>
                    <a:pt x="22148" y="11074"/>
                  </a:lnTo>
                  <a:lnTo>
                    <a:pt x="11074" y="11074"/>
                  </a:lnTo>
                  <a:lnTo>
                    <a:pt x="11074" y="22148"/>
                  </a:lnTo>
                  <a:lnTo>
                    <a:pt x="22148" y="22148"/>
                  </a:lnTo>
                  <a:lnTo>
                    <a:pt x="33223" y="22148"/>
                  </a:lnTo>
                  <a:lnTo>
                    <a:pt x="33223" y="11074"/>
                  </a:lnTo>
                  <a:close/>
                </a:path>
                <a:path w="631825" h="44450">
                  <a:moveTo>
                    <a:pt x="55384" y="11074"/>
                  </a:moveTo>
                  <a:lnTo>
                    <a:pt x="44310" y="11074"/>
                  </a:lnTo>
                  <a:lnTo>
                    <a:pt x="44310" y="22148"/>
                  </a:lnTo>
                  <a:lnTo>
                    <a:pt x="55384" y="22148"/>
                  </a:lnTo>
                  <a:lnTo>
                    <a:pt x="55384" y="11074"/>
                  </a:lnTo>
                  <a:close/>
                </a:path>
                <a:path w="631825" h="44450">
                  <a:moveTo>
                    <a:pt x="77533" y="22161"/>
                  </a:moveTo>
                  <a:lnTo>
                    <a:pt x="66459" y="22161"/>
                  </a:lnTo>
                  <a:lnTo>
                    <a:pt x="55384" y="22161"/>
                  </a:lnTo>
                  <a:lnTo>
                    <a:pt x="55384" y="33235"/>
                  </a:lnTo>
                  <a:lnTo>
                    <a:pt x="66459" y="33235"/>
                  </a:lnTo>
                  <a:lnTo>
                    <a:pt x="77533" y="33235"/>
                  </a:lnTo>
                  <a:lnTo>
                    <a:pt x="77533" y="22161"/>
                  </a:lnTo>
                  <a:close/>
                </a:path>
                <a:path w="631825" h="44450">
                  <a:moveTo>
                    <a:pt x="88607" y="11074"/>
                  </a:moveTo>
                  <a:lnTo>
                    <a:pt x="77533" y="11074"/>
                  </a:lnTo>
                  <a:lnTo>
                    <a:pt x="77533" y="22148"/>
                  </a:lnTo>
                  <a:lnTo>
                    <a:pt x="88607" y="22148"/>
                  </a:lnTo>
                  <a:lnTo>
                    <a:pt x="88607" y="11074"/>
                  </a:lnTo>
                  <a:close/>
                </a:path>
                <a:path w="631825" h="44450">
                  <a:moveTo>
                    <a:pt x="99682" y="22161"/>
                  </a:moveTo>
                  <a:lnTo>
                    <a:pt x="88607" y="22161"/>
                  </a:lnTo>
                  <a:lnTo>
                    <a:pt x="88607" y="33235"/>
                  </a:lnTo>
                  <a:lnTo>
                    <a:pt x="77533" y="33235"/>
                  </a:lnTo>
                  <a:lnTo>
                    <a:pt x="77533" y="44310"/>
                  </a:lnTo>
                  <a:lnTo>
                    <a:pt x="88607" y="44310"/>
                  </a:lnTo>
                  <a:lnTo>
                    <a:pt x="99682" y="44310"/>
                  </a:lnTo>
                  <a:lnTo>
                    <a:pt x="99682" y="33235"/>
                  </a:lnTo>
                  <a:lnTo>
                    <a:pt x="99682" y="22161"/>
                  </a:lnTo>
                  <a:close/>
                </a:path>
                <a:path w="631825" h="44450">
                  <a:moveTo>
                    <a:pt x="121843" y="33235"/>
                  </a:moveTo>
                  <a:lnTo>
                    <a:pt x="110769" y="33235"/>
                  </a:lnTo>
                  <a:lnTo>
                    <a:pt x="110769" y="22161"/>
                  </a:lnTo>
                  <a:lnTo>
                    <a:pt x="99695" y="22161"/>
                  </a:lnTo>
                  <a:lnTo>
                    <a:pt x="99695" y="33235"/>
                  </a:lnTo>
                  <a:lnTo>
                    <a:pt x="99695" y="44310"/>
                  </a:lnTo>
                  <a:lnTo>
                    <a:pt x="110769" y="44310"/>
                  </a:lnTo>
                  <a:lnTo>
                    <a:pt x="121843" y="44310"/>
                  </a:lnTo>
                  <a:lnTo>
                    <a:pt x="121843" y="33235"/>
                  </a:lnTo>
                  <a:close/>
                </a:path>
                <a:path w="631825" h="44450">
                  <a:moveTo>
                    <a:pt x="132918" y="22161"/>
                  </a:moveTo>
                  <a:lnTo>
                    <a:pt x="121843" y="22161"/>
                  </a:lnTo>
                  <a:lnTo>
                    <a:pt x="121843" y="33235"/>
                  </a:lnTo>
                  <a:lnTo>
                    <a:pt x="132918" y="33235"/>
                  </a:lnTo>
                  <a:lnTo>
                    <a:pt x="132918" y="22161"/>
                  </a:lnTo>
                  <a:close/>
                </a:path>
                <a:path w="631825" h="44450">
                  <a:moveTo>
                    <a:pt x="143992" y="11074"/>
                  </a:moveTo>
                  <a:lnTo>
                    <a:pt x="132918" y="11074"/>
                  </a:lnTo>
                  <a:lnTo>
                    <a:pt x="132918" y="22148"/>
                  </a:lnTo>
                  <a:lnTo>
                    <a:pt x="143992" y="22148"/>
                  </a:lnTo>
                  <a:lnTo>
                    <a:pt x="143992" y="11074"/>
                  </a:lnTo>
                  <a:close/>
                </a:path>
                <a:path w="631825" h="44450">
                  <a:moveTo>
                    <a:pt x="155067" y="33235"/>
                  </a:moveTo>
                  <a:lnTo>
                    <a:pt x="143992" y="33235"/>
                  </a:lnTo>
                  <a:lnTo>
                    <a:pt x="143992" y="44310"/>
                  </a:lnTo>
                  <a:lnTo>
                    <a:pt x="155067" y="44310"/>
                  </a:lnTo>
                  <a:lnTo>
                    <a:pt x="155067" y="33235"/>
                  </a:lnTo>
                  <a:close/>
                </a:path>
                <a:path w="631825" h="44450">
                  <a:moveTo>
                    <a:pt x="166154" y="11074"/>
                  </a:moveTo>
                  <a:lnTo>
                    <a:pt x="155079" y="11074"/>
                  </a:lnTo>
                  <a:lnTo>
                    <a:pt x="155079" y="22148"/>
                  </a:lnTo>
                  <a:lnTo>
                    <a:pt x="166154" y="22148"/>
                  </a:lnTo>
                  <a:lnTo>
                    <a:pt x="166154" y="11074"/>
                  </a:lnTo>
                  <a:close/>
                </a:path>
                <a:path w="631825" h="44450">
                  <a:moveTo>
                    <a:pt x="188302" y="22161"/>
                  </a:moveTo>
                  <a:lnTo>
                    <a:pt x="177228" y="22161"/>
                  </a:lnTo>
                  <a:lnTo>
                    <a:pt x="166154" y="22161"/>
                  </a:lnTo>
                  <a:lnTo>
                    <a:pt x="166154" y="33235"/>
                  </a:lnTo>
                  <a:lnTo>
                    <a:pt x="155079" y="33235"/>
                  </a:lnTo>
                  <a:lnTo>
                    <a:pt x="155079" y="44310"/>
                  </a:lnTo>
                  <a:lnTo>
                    <a:pt x="166154" y="44310"/>
                  </a:lnTo>
                  <a:lnTo>
                    <a:pt x="177228" y="44310"/>
                  </a:lnTo>
                  <a:lnTo>
                    <a:pt x="188302" y="44310"/>
                  </a:lnTo>
                  <a:lnTo>
                    <a:pt x="188302" y="33235"/>
                  </a:lnTo>
                  <a:lnTo>
                    <a:pt x="188302" y="22161"/>
                  </a:lnTo>
                  <a:close/>
                </a:path>
                <a:path w="631825" h="44450">
                  <a:moveTo>
                    <a:pt x="210451" y="22161"/>
                  </a:moveTo>
                  <a:lnTo>
                    <a:pt x="199377" y="22161"/>
                  </a:lnTo>
                  <a:lnTo>
                    <a:pt x="199377" y="33235"/>
                  </a:lnTo>
                  <a:lnTo>
                    <a:pt x="210451" y="33235"/>
                  </a:lnTo>
                  <a:lnTo>
                    <a:pt x="210451" y="22161"/>
                  </a:lnTo>
                  <a:close/>
                </a:path>
                <a:path w="631825" h="44450">
                  <a:moveTo>
                    <a:pt x="210451" y="11074"/>
                  </a:moveTo>
                  <a:lnTo>
                    <a:pt x="199377" y="11074"/>
                  </a:lnTo>
                  <a:lnTo>
                    <a:pt x="188302" y="11074"/>
                  </a:lnTo>
                  <a:lnTo>
                    <a:pt x="177228" y="11074"/>
                  </a:lnTo>
                  <a:lnTo>
                    <a:pt x="177228" y="22148"/>
                  </a:lnTo>
                  <a:lnTo>
                    <a:pt x="188302" y="22148"/>
                  </a:lnTo>
                  <a:lnTo>
                    <a:pt x="199377" y="22148"/>
                  </a:lnTo>
                  <a:lnTo>
                    <a:pt x="210451" y="22148"/>
                  </a:lnTo>
                  <a:lnTo>
                    <a:pt x="210451" y="11074"/>
                  </a:lnTo>
                  <a:close/>
                </a:path>
                <a:path w="631825" h="44450">
                  <a:moveTo>
                    <a:pt x="221538" y="22161"/>
                  </a:moveTo>
                  <a:lnTo>
                    <a:pt x="210464" y="22161"/>
                  </a:lnTo>
                  <a:lnTo>
                    <a:pt x="210464" y="33235"/>
                  </a:lnTo>
                  <a:lnTo>
                    <a:pt x="221538" y="33235"/>
                  </a:lnTo>
                  <a:lnTo>
                    <a:pt x="221538" y="22161"/>
                  </a:lnTo>
                  <a:close/>
                </a:path>
                <a:path w="631825" h="44450">
                  <a:moveTo>
                    <a:pt x="221538" y="11074"/>
                  </a:moveTo>
                  <a:lnTo>
                    <a:pt x="210464" y="11074"/>
                  </a:lnTo>
                  <a:lnTo>
                    <a:pt x="210464" y="22148"/>
                  </a:lnTo>
                  <a:lnTo>
                    <a:pt x="221538" y="22148"/>
                  </a:lnTo>
                  <a:lnTo>
                    <a:pt x="221538" y="11074"/>
                  </a:lnTo>
                  <a:close/>
                </a:path>
                <a:path w="631825" h="44450">
                  <a:moveTo>
                    <a:pt x="232613" y="33235"/>
                  </a:moveTo>
                  <a:lnTo>
                    <a:pt x="221538" y="33235"/>
                  </a:lnTo>
                  <a:lnTo>
                    <a:pt x="221538" y="44310"/>
                  </a:lnTo>
                  <a:lnTo>
                    <a:pt x="232613" y="44310"/>
                  </a:lnTo>
                  <a:lnTo>
                    <a:pt x="232613" y="33235"/>
                  </a:lnTo>
                  <a:close/>
                </a:path>
                <a:path w="631825" h="44450">
                  <a:moveTo>
                    <a:pt x="243687" y="11074"/>
                  </a:moveTo>
                  <a:lnTo>
                    <a:pt x="232613" y="11074"/>
                  </a:lnTo>
                  <a:lnTo>
                    <a:pt x="232613" y="22148"/>
                  </a:lnTo>
                  <a:lnTo>
                    <a:pt x="243687" y="22148"/>
                  </a:lnTo>
                  <a:lnTo>
                    <a:pt x="243687" y="11074"/>
                  </a:lnTo>
                  <a:close/>
                </a:path>
                <a:path w="631825" h="44450">
                  <a:moveTo>
                    <a:pt x="265836" y="22161"/>
                  </a:moveTo>
                  <a:lnTo>
                    <a:pt x="254762" y="22161"/>
                  </a:lnTo>
                  <a:lnTo>
                    <a:pt x="243687" y="22161"/>
                  </a:lnTo>
                  <a:lnTo>
                    <a:pt x="243687" y="33235"/>
                  </a:lnTo>
                  <a:lnTo>
                    <a:pt x="254762" y="33235"/>
                  </a:lnTo>
                  <a:lnTo>
                    <a:pt x="265836" y="33235"/>
                  </a:lnTo>
                  <a:lnTo>
                    <a:pt x="265836" y="22161"/>
                  </a:lnTo>
                  <a:close/>
                </a:path>
                <a:path w="631825" h="44450">
                  <a:moveTo>
                    <a:pt x="265836" y="11074"/>
                  </a:moveTo>
                  <a:lnTo>
                    <a:pt x="254762" y="11074"/>
                  </a:lnTo>
                  <a:lnTo>
                    <a:pt x="254762" y="22148"/>
                  </a:lnTo>
                  <a:lnTo>
                    <a:pt x="265836" y="22148"/>
                  </a:lnTo>
                  <a:lnTo>
                    <a:pt x="265836" y="11074"/>
                  </a:lnTo>
                  <a:close/>
                </a:path>
                <a:path w="631825" h="44450">
                  <a:moveTo>
                    <a:pt x="321221" y="22161"/>
                  </a:moveTo>
                  <a:lnTo>
                    <a:pt x="310146" y="22161"/>
                  </a:lnTo>
                  <a:lnTo>
                    <a:pt x="310146" y="33235"/>
                  </a:lnTo>
                  <a:lnTo>
                    <a:pt x="321221" y="33235"/>
                  </a:lnTo>
                  <a:lnTo>
                    <a:pt x="321221" y="22161"/>
                  </a:lnTo>
                  <a:close/>
                </a:path>
                <a:path w="631825" h="44450">
                  <a:moveTo>
                    <a:pt x="321221" y="11074"/>
                  </a:moveTo>
                  <a:lnTo>
                    <a:pt x="310146" y="11074"/>
                  </a:lnTo>
                  <a:lnTo>
                    <a:pt x="310146" y="22148"/>
                  </a:lnTo>
                  <a:lnTo>
                    <a:pt x="321221" y="22148"/>
                  </a:lnTo>
                  <a:lnTo>
                    <a:pt x="321221" y="11074"/>
                  </a:lnTo>
                  <a:close/>
                </a:path>
                <a:path w="631825" h="44450">
                  <a:moveTo>
                    <a:pt x="332308" y="0"/>
                  </a:moveTo>
                  <a:lnTo>
                    <a:pt x="321233" y="0"/>
                  </a:lnTo>
                  <a:lnTo>
                    <a:pt x="321233" y="11087"/>
                  </a:lnTo>
                  <a:lnTo>
                    <a:pt x="332308" y="11087"/>
                  </a:lnTo>
                  <a:lnTo>
                    <a:pt x="332308" y="0"/>
                  </a:lnTo>
                  <a:close/>
                </a:path>
                <a:path w="631825" h="44450">
                  <a:moveTo>
                    <a:pt x="343382" y="22161"/>
                  </a:moveTo>
                  <a:lnTo>
                    <a:pt x="332308" y="22161"/>
                  </a:lnTo>
                  <a:lnTo>
                    <a:pt x="332308" y="33235"/>
                  </a:lnTo>
                  <a:lnTo>
                    <a:pt x="343382" y="33235"/>
                  </a:lnTo>
                  <a:lnTo>
                    <a:pt x="343382" y="22161"/>
                  </a:lnTo>
                  <a:close/>
                </a:path>
                <a:path w="631825" h="44450">
                  <a:moveTo>
                    <a:pt x="354457" y="0"/>
                  </a:moveTo>
                  <a:lnTo>
                    <a:pt x="343382" y="0"/>
                  </a:lnTo>
                  <a:lnTo>
                    <a:pt x="343382" y="11074"/>
                  </a:lnTo>
                  <a:lnTo>
                    <a:pt x="343382" y="22148"/>
                  </a:lnTo>
                  <a:lnTo>
                    <a:pt x="354457" y="22148"/>
                  </a:lnTo>
                  <a:lnTo>
                    <a:pt x="354457" y="11087"/>
                  </a:lnTo>
                  <a:lnTo>
                    <a:pt x="354457" y="0"/>
                  </a:lnTo>
                  <a:close/>
                </a:path>
                <a:path w="631825" h="44450">
                  <a:moveTo>
                    <a:pt x="365531" y="22161"/>
                  </a:moveTo>
                  <a:lnTo>
                    <a:pt x="354457" y="22161"/>
                  </a:lnTo>
                  <a:lnTo>
                    <a:pt x="354457" y="33235"/>
                  </a:lnTo>
                  <a:lnTo>
                    <a:pt x="365531" y="33235"/>
                  </a:lnTo>
                  <a:lnTo>
                    <a:pt x="365531" y="22161"/>
                  </a:lnTo>
                  <a:close/>
                </a:path>
                <a:path w="631825" h="44450">
                  <a:moveTo>
                    <a:pt x="376605" y="0"/>
                  </a:moveTo>
                  <a:lnTo>
                    <a:pt x="365531" y="0"/>
                  </a:lnTo>
                  <a:lnTo>
                    <a:pt x="365531" y="11074"/>
                  </a:lnTo>
                  <a:lnTo>
                    <a:pt x="365531" y="22148"/>
                  </a:lnTo>
                  <a:lnTo>
                    <a:pt x="376605" y="22148"/>
                  </a:lnTo>
                  <a:lnTo>
                    <a:pt x="376605" y="11087"/>
                  </a:lnTo>
                  <a:lnTo>
                    <a:pt x="376605" y="0"/>
                  </a:lnTo>
                  <a:close/>
                </a:path>
                <a:path w="631825" h="44450">
                  <a:moveTo>
                    <a:pt x="431990" y="22161"/>
                  </a:moveTo>
                  <a:lnTo>
                    <a:pt x="420916" y="22161"/>
                  </a:lnTo>
                  <a:lnTo>
                    <a:pt x="409841" y="22161"/>
                  </a:lnTo>
                  <a:lnTo>
                    <a:pt x="409841" y="33235"/>
                  </a:lnTo>
                  <a:lnTo>
                    <a:pt x="420916" y="33235"/>
                  </a:lnTo>
                  <a:lnTo>
                    <a:pt x="431990" y="33235"/>
                  </a:lnTo>
                  <a:lnTo>
                    <a:pt x="431990" y="22161"/>
                  </a:lnTo>
                  <a:close/>
                </a:path>
                <a:path w="631825" h="44450">
                  <a:moveTo>
                    <a:pt x="431990" y="11074"/>
                  </a:moveTo>
                  <a:lnTo>
                    <a:pt x="420916" y="11074"/>
                  </a:lnTo>
                  <a:lnTo>
                    <a:pt x="420916" y="0"/>
                  </a:lnTo>
                  <a:lnTo>
                    <a:pt x="409841" y="0"/>
                  </a:lnTo>
                  <a:lnTo>
                    <a:pt x="398767" y="0"/>
                  </a:lnTo>
                  <a:lnTo>
                    <a:pt x="387692" y="0"/>
                  </a:lnTo>
                  <a:lnTo>
                    <a:pt x="376618" y="0"/>
                  </a:lnTo>
                  <a:lnTo>
                    <a:pt x="376618" y="11087"/>
                  </a:lnTo>
                  <a:lnTo>
                    <a:pt x="387692" y="11087"/>
                  </a:lnTo>
                  <a:lnTo>
                    <a:pt x="387692" y="22148"/>
                  </a:lnTo>
                  <a:lnTo>
                    <a:pt x="398767" y="22148"/>
                  </a:lnTo>
                  <a:lnTo>
                    <a:pt x="409841" y="22148"/>
                  </a:lnTo>
                  <a:lnTo>
                    <a:pt x="420916" y="22148"/>
                  </a:lnTo>
                  <a:lnTo>
                    <a:pt x="431990" y="22148"/>
                  </a:lnTo>
                  <a:lnTo>
                    <a:pt x="431990" y="11074"/>
                  </a:lnTo>
                  <a:close/>
                </a:path>
                <a:path w="631825" h="44450">
                  <a:moveTo>
                    <a:pt x="454152" y="22161"/>
                  </a:moveTo>
                  <a:lnTo>
                    <a:pt x="443077" y="22161"/>
                  </a:lnTo>
                  <a:lnTo>
                    <a:pt x="443077" y="33235"/>
                  </a:lnTo>
                  <a:lnTo>
                    <a:pt x="454152" y="33235"/>
                  </a:lnTo>
                  <a:lnTo>
                    <a:pt x="454152" y="22161"/>
                  </a:lnTo>
                  <a:close/>
                </a:path>
                <a:path w="631825" h="44450">
                  <a:moveTo>
                    <a:pt x="465226" y="0"/>
                  </a:moveTo>
                  <a:lnTo>
                    <a:pt x="454152" y="0"/>
                  </a:lnTo>
                  <a:lnTo>
                    <a:pt x="454152" y="11074"/>
                  </a:lnTo>
                  <a:lnTo>
                    <a:pt x="443077" y="11074"/>
                  </a:lnTo>
                  <a:lnTo>
                    <a:pt x="443077" y="22148"/>
                  </a:lnTo>
                  <a:lnTo>
                    <a:pt x="454152" y="22148"/>
                  </a:lnTo>
                  <a:lnTo>
                    <a:pt x="454152" y="11087"/>
                  </a:lnTo>
                  <a:lnTo>
                    <a:pt x="465226" y="11087"/>
                  </a:lnTo>
                  <a:lnTo>
                    <a:pt x="465226" y="0"/>
                  </a:lnTo>
                  <a:close/>
                </a:path>
                <a:path w="631825" h="44450">
                  <a:moveTo>
                    <a:pt x="487375" y="11074"/>
                  </a:moveTo>
                  <a:lnTo>
                    <a:pt x="476300" y="11074"/>
                  </a:lnTo>
                  <a:lnTo>
                    <a:pt x="476300" y="22148"/>
                  </a:lnTo>
                  <a:lnTo>
                    <a:pt x="487375" y="22148"/>
                  </a:lnTo>
                  <a:lnTo>
                    <a:pt x="487375" y="11074"/>
                  </a:lnTo>
                  <a:close/>
                </a:path>
                <a:path w="631825" h="44450">
                  <a:moveTo>
                    <a:pt x="498462" y="22161"/>
                  </a:moveTo>
                  <a:lnTo>
                    <a:pt x="487387" y="22161"/>
                  </a:lnTo>
                  <a:lnTo>
                    <a:pt x="487387" y="33235"/>
                  </a:lnTo>
                  <a:lnTo>
                    <a:pt x="498462" y="33235"/>
                  </a:lnTo>
                  <a:lnTo>
                    <a:pt x="498462" y="22161"/>
                  </a:lnTo>
                  <a:close/>
                </a:path>
                <a:path w="631825" h="44450">
                  <a:moveTo>
                    <a:pt x="520611" y="0"/>
                  </a:moveTo>
                  <a:lnTo>
                    <a:pt x="509536" y="0"/>
                  </a:lnTo>
                  <a:lnTo>
                    <a:pt x="509536" y="11074"/>
                  </a:lnTo>
                  <a:lnTo>
                    <a:pt x="498462" y="11074"/>
                  </a:lnTo>
                  <a:lnTo>
                    <a:pt x="487387" y="11074"/>
                  </a:lnTo>
                  <a:lnTo>
                    <a:pt x="487387" y="22148"/>
                  </a:lnTo>
                  <a:lnTo>
                    <a:pt x="498462" y="22148"/>
                  </a:lnTo>
                  <a:lnTo>
                    <a:pt x="509536" y="22148"/>
                  </a:lnTo>
                  <a:lnTo>
                    <a:pt x="509536" y="11087"/>
                  </a:lnTo>
                  <a:lnTo>
                    <a:pt x="520611" y="11087"/>
                  </a:lnTo>
                  <a:lnTo>
                    <a:pt x="520611" y="0"/>
                  </a:lnTo>
                  <a:close/>
                </a:path>
                <a:path w="631825" h="44450">
                  <a:moveTo>
                    <a:pt x="531685" y="22161"/>
                  </a:moveTo>
                  <a:lnTo>
                    <a:pt x="520611" y="22161"/>
                  </a:lnTo>
                  <a:lnTo>
                    <a:pt x="520611" y="33235"/>
                  </a:lnTo>
                  <a:lnTo>
                    <a:pt x="531685" y="33235"/>
                  </a:lnTo>
                  <a:lnTo>
                    <a:pt x="531685" y="22161"/>
                  </a:lnTo>
                  <a:close/>
                </a:path>
                <a:path w="631825" h="44450">
                  <a:moveTo>
                    <a:pt x="564908" y="22161"/>
                  </a:moveTo>
                  <a:lnTo>
                    <a:pt x="553847" y="22161"/>
                  </a:lnTo>
                  <a:lnTo>
                    <a:pt x="553847" y="33235"/>
                  </a:lnTo>
                  <a:lnTo>
                    <a:pt x="564908" y="33235"/>
                  </a:lnTo>
                  <a:lnTo>
                    <a:pt x="564908" y="22161"/>
                  </a:lnTo>
                  <a:close/>
                </a:path>
                <a:path w="631825" h="44450">
                  <a:moveTo>
                    <a:pt x="564908" y="11074"/>
                  </a:moveTo>
                  <a:lnTo>
                    <a:pt x="553847" y="11074"/>
                  </a:lnTo>
                  <a:lnTo>
                    <a:pt x="553847" y="0"/>
                  </a:lnTo>
                  <a:lnTo>
                    <a:pt x="542772" y="0"/>
                  </a:lnTo>
                  <a:lnTo>
                    <a:pt x="542772" y="11087"/>
                  </a:lnTo>
                  <a:lnTo>
                    <a:pt x="553847" y="11087"/>
                  </a:lnTo>
                  <a:lnTo>
                    <a:pt x="553847" y="22148"/>
                  </a:lnTo>
                  <a:lnTo>
                    <a:pt x="564908" y="22148"/>
                  </a:lnTo>
                  <a:lnTo>
                    <a:pt x="564908" y="11074"/>
                  </a:lnTo>
                  <a:close/>
                </a:path>
                <a:path w="631825" h="44450">
                  <a:moveTo>
                    <a:pt x="587057" y="22161"/>
                  </a:moveTo>
                  <a:lnTo>
                    <a:pt x="575995" y="22161"/>
                  </a:lnTo>
                  <a:lnTo>
                    <a:pt x="575995" y="33235"/>
                  </a:lnTo>
                  <a:lnTo>
                    <a:pt x="587057" y="33235"/>
                  </a:lnTo>
                  <a:lnTo>
                    <a:pt x="587057" y="22161"/>
                  </a:lnTo>
                  <a:close/>
                </a:path>
                <a:path w="631825" h="44450">
                  <a:moveTo>
                    <a:pt x="587057" y="11074"/>
                  </a:moveTo>
                  <a:lnTo>
                    <a:pt x="575995" y="11074"/>
                  </a:lnTo>
                  <a:lnTo>
                    <a:pt x="564921" y="11074"/>
                  </a:lnTo>
                  <a:lnTo>
                    <a:pt x="564921" y="22148"/>
                  </a:lnTo>
                  <a:lnTo>
                    <a:pt x="575995" y="22148"/>
                  </a:lnTo>
                  <a:lnTo>
                    <a:pt x="587057" y="22148"/>
                  </a:lnTo>
                  <a:lnTo>
                    <a:pt x="587057" y="11074"/>
                  </a:lnTo>
                  <a:close/>
                </a:path>
                <a:path w="631825" h="44450">
                  <a:moveTo>
                    <a:pt x="620293" y="0"/>
                  </a:moveTo>
                  <a:lnTo>
                    <a:pt x="609219" y="0"/>
                  </a:lnTo>
                  <a:lnTo>
                    <a:pt x="609219" y="11087"/>
                  </a:lnTo>
                  <a:lnTo>
                    <a:pt x="620293" y="11087"/>
                  </a:lnTo>
                  <a:lnTo>
                    <a:pt x="620293" y="0"/>
                  </a:lnTo>
                  <a:close/>
                </a:path>
                <a:path w="631825" h="44450">
                  <a:moveTo>
                    <a:pt x="631380" y="0"/>
                  </a:moveTo>
                  <a:lnTo>
                    <a:pt x="620306" y="0"/>
                  </a:lnTo>
                  <a:lnTo>
                    <a:pt x="620306" y="11087"/>
                  </a:lnTo>
                  <a:lnTo>
                    <a:pt x="631380" y="11087"/>
                  </a:lnTo>
                  <a:lnTo>
                    <a:pt x="6313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5955525" y="4150677"/>
              <a:ext cx="631825" cy="33655"/>
            </a:xfrm>
            <a:custGeom>
              <a:avLst/>
              <a:gdLst/>
              <a:ahLst/>
              <a:cxnLst/>
              <a:rect l="l" t="t" r="r" b="b"/>
              <a:pathLst>
                <a:path w="631825" h="33654">
                  <a:moveTo>
                    <a:pt x="22148" y="11074"/>
                  </a:moveTo>
                  <a:lnTo>
                    <a:pt x="11074" y="11074"/>
                  </a:lnTo>
                  <a:lnTo>
                    <a:pt x="0" y="11074"/>
                  </a:lnTo>
                  <a:lnTo>
                    <a:pt x="0" y="22148"/>
                  </a:lnTo>
                  <a:lnTo>
                    <a:pt x="0" y="33235"/>
                  </a:lnTo>
                  <a:lnTo>
                    <a:pt x="11074" y="33235"/>
                  </a:lnTo>
                  <a:lnTo>
                    <a:pt x="11074" y="22148"/>
                  </a:lnTo>
                  <a:lnTo>
                    <a:pt x="22148" y="22148"/>
                  </a:lnTo>
                  <a:lnTo>
                    <a:pt x="22148" y="11074"/>
                  </a:lnTo>
                  <a:close/>
                </a:path>
                <a:path w="631825" h="33654">
                  <a:moveTo>
                    <a:pt x="44297" y="22148"/>
                  </a:moveTo>
                  <a:lnTo>
                    <a:pt x="33223" y="22148"/>
                  </a:lnTo>
                  <a:lnTo>
                    <a:pt x="33223" y="33235"/>
                  </a:lnTo>
                  <a:lnTo>
                    <a:pt x="44297" y="33235"/>
                  </a:lnTo>
                  <a:lnTo>
                    <a:pt x="44297" y="22148"/>
                  </a:lnTo>
                  <a:close/>
                </a:path>
                <a:path w="631825" h="33654">
                  <a:moveTo>
                    <a:pt x="77533" y="11074"/>
                  </a:moveTo>
                  <a:lnTo>
                    <a:pt x="66459" y="11074"/>
                  </a:lnTo>
                  <a:lnTo>
                    <a:pt x="55384" y="11074"/>
                  </a:lnTo>
                  <a:lnTo>
                    <a:pt x="44310" y="11074"/>
                  </a:lnTo>
                  <a:lnTo>
                    <a:pt x="44310" y="22148"/>
                  </a:lnTo>
                  <a:lnTo>
                    <a:pt x="55384" y="22148"/>
                  </a:lnTo>
                  <a:lnTo>
                    <a:pt x="66459" y="22148"/>
                  </a:lnTo>
                  <a:lnTo>
                    <a:pt x="77533" y="22148"/>
                  </a:lnTo>
                  <a:lnTo>
                    <a:pt x="77533" y="11074"/>
                  </a:lnTo>
                  <a:close/>
                </a:path>
                <a:path w="631825" h="33654">
                  <a:moveTo>
                    <a:pt x="99682" y="11074"/>
                  </a:moveTo>
                  <a:lnTo>
                    <a:pt x="88607" y="11074"/>
                  </a:lnTo>
                  <a:lnTo>
                    <a:pt x="88607" y="22148"/>
                  </a:lnTo>
                  <a:lnTo>
                    <a:pt x="88607" y="33235"/>
                  </a:lnTo>
                  <a:lnTo>
                    <a:pt x="99682" y="33235"/>
                  </a:lnTo>
                  <a:lnTo>
                    <a:pt x="99682" y="22148"/>
                  </a:lnTo>
                  <a:lnTo>
                    <a:pt x="99682" y="11074"/>
                  </a:lnTo>
                  <a:close/>
                </a:path>
                <a:path w="631825" h="33654">
                  <a:moveTo>
                    <a:pt x="110769" y="11074"/>
                  </a:moveTo>
                  <a:lnTo>
                    <a:pt x="99695" y="11074"/>
                  </a:lnTo>
                  <a:lnTo>
                    <a:pt x="99695" y="22148"/>
                  </a:lnTo>
                  <a:lnTo>
                    <a:pt x="110769" y="22148"/>
                  </a:lnTo>
                  <a:lnTo>
                    <a:pt x="110769" y="11074"/>
                  </a:lnTo>
                  <a:close/>
                </a:path>
                <a:path w="631825" h="33654">
                  <a:moveTo>
                    <a:pt x="155067" y="22148"/>
                  </a:moveTo>
                  <a:lnTo>
                    <a:pt x="143992" y="22148"/>
                  </a:lnTo>
                  <a:lnTo>
                    <a:pt x="143992" y="11074"/>
                  </a:lnTo>
                  <a:lnTo>
                    <a:pt x="132918" y="11074"/>
                  </a:lnTo>
                  <a:lnTo>
                    <a:pt x="132918" y="22148"/>
                  </a:lnTo>
                  <a:lnTo>
                    <a:pt x="121843" y="22148"/>
                  </a:lnTo>
                  <a:lnTo>
                    <a:pt x="110769" y="22148"/>
                  </a:lnTo>
                  <a:lnTo>
                    <a:pt x="110769" y="33235"/>
                  </a:lnTo>
                  <a:lnTo>
                    <a:pt x="121843" y="33235"/>
                  </a:lnTo>
                  <a:lnTo>
                    <a:pt x="132918" y="33235"/>
                  </a:lnTo>
                  <a:lnTo>
                    <a:pt x="143992" y="33235"/>
                  </a:lnTo>
                  <a:lnTo>
                    <a:pt x="155067" y="33235"/>
                  </a:lnTo>
                  <a:lnTo>
                    <a:pt x="155067" y="22148"/>
                  </a:lnTo>
                  <a:close/>
                </a:path>
                <a:path w="631825" h="33654">
                  <a:moveTo>
                    <a:pt x="188302" y="22148"/>
                  </a:moveTo>
                  <a:lnTo>
                    <a:pt x="177228" y="22148"/>
                  </a:lnTo>
                  <a:lnTo>
                    <a:pt x="166154" y="22148"/>
                  </a:lnTo>
                  <a:lnTo>
                    <a:pt x="166154" y="33235"/>
                  </a:lnTo>
                  <a:lnTo>
                    <a:pt x="177228" y="33235"/>
                  </a:lnTo>
                  <a:lnTo>
                    <a:pt x="188302" y="33235"/>
                  </a:lnTo>
                  <a:lnTo>
                    <a:pt x="188302" y="22148"/>
                  </a:lnTo>
                  <a:close/>
                </a:path>
                <a:path w="631825" h="33654">
                  <a:moveTo>
                    <a:pt x="210451" y="11074"/>
                  </a:moveTo>
                  <a:lnTo>
                    <a:pt x="199377" y="11074"/>
                  </a:lnTo>
                  <a:lnTo>
                    <a:pt x="188302" y="11074"/>
                  </a:lnTo>
                  <a:lnTo>
                    <a:pt x="188302" y="22148"/>
                  </a:lnTo>
                  <a:lnTo>
                    <a:pt x="199377" y="22148"/>
                  </a:lnTo>
                  <a:lnTo>
                    <a:pt x="210451" y="22148"/>
                  </a:lnTo>
                  <a:lnTo>
                    <a:pt x="210451" y="11074"/>
                  </a:lnTo>
                  <a:close/>
                </a:path>
                <a:path w="631825" h="33654">
                  <a:moveTo>
                    <a:pt x="232613" y="0"/>
                  </a:moveTo>
                  <a:lnTo>
                    <a:pt x="221538" y="0"/>
                  </a:lnTo>
                  <a:lnTo>
                    <a:pt x="221538" y="11074"/>
                  </a:lnTo>
                  <a:lnTo>
                    <a:pt x="232613" y="11074"/>
                  </a:lnTo>
                  <a:lnTo>
                    <a:pt x="232613" y="0"/>
                  </a:lnTo>
                  <a:close/>
                </a:path>
                <a:path w="631825" h="33654">
                  <a:moveTo>
                    <a:pt x="265836" y="11074"/>
                  </a:moveTo>
                  <a:lnTo>
                    <a:pt x="254762" y="11074"/>
                  </a:lnTo>
                  <a:lnTo>
                    <a:pt x="243687" y="11074"/>
                  </a:lnTo>
                  <a:lnTo>
                    <a:pt x="243687" y="22148"/>
                  </a:lnTo>
                  <a:lnTo>
                    <a:pt x="254762" y="22148"/>
                  </a:lnTo>
                  <a:lnTo>
                    <a:pt x="254762" y="33235"/>
                  </a:lnTo>
                  <a:lnTo>
                    <a:pt x="265836" y="33235"/>
                  </a:lnTo>
                  <a:lnTo>
                    <a:pt x="265836" y="22148"/>
                  </a:lnTo>
                  <a:lnTo>
                    <a:pt x="265836" y="11074"/>
                  </a:lnTo>
                  <a:close/>
                </a:path>
                <a:path w="631825" h="33654">
                  <a:moveTo>
                    <a:pt x="276923" y="0"/>
                  </a:moveTo>
                  <a:lnTo>
                    <a:pt x="265849" y="0"/>
                  </a:lnTo>
                  <a:lnTo>
                    <a:pt x="265849" y="11074"/>
                  </a:lnTo>
                  <a:lnTo>
                    <a:pt x="265849" y="22148"/>
                  </a:lnTo>
                  <a:lnTo>
                    <a:pt x="276923" y="22148"/>
                  </a:lnTo>
                  <a:lnTo>
                    <a:pt x="276923" y="11074"/>
                  </a:lnTo>
                  <a:lnTo>
                    <a:pt x="276923" y="0"/>
                  </a:lnTo>
                  <a:close/>
                </a:path>
                <a:path w="631825" h="33654">
                  <a:moveTo>
                    <a:pt x="287997" y="22148"/>
                  </a:moveTo>
                  <a:lnTo>
                    <a:pt x="276923" y="22148"/>
                  </a:lnTo>
                  <a:lnTo>
                    <a:pt x="276923" y="33235"/>
                  </a:lnTo>
                  <a:lnTo>
                    <a:pt x="287997" y="33235"/>
                  </a:lnTo>
                  <a:lnTo>
                    <a:pt x="287997" y="22148"/>
                  </a:lnTo>
                  <a:close/>
                </a:path>
                <a:path w="631825" h="33654">
                  <a:moveTo>
                    <a:pt x="321221" y="0"/>
                  </a:moveTo>
                  <a:lnTo>
                    <a:pt x="310146" y="0"/>
                  </a:lnTo>
                  <a:lnTo>
                    <a:pt x="299072" y="0"/>
                  </a:lnTo>
                  <a:lnTo>
                    <a:pt x="299072" y="11074"/>
                  </a:lnTo>
                  <a:lnTo>
                    <a:pt x="287997" y="11074"/>
                  </a:lnTo>
                  <a:lnTo>
                    <a:pt x="287997" y="22148"/>
                  </a:lnTo>
                  <a:lnTo>
                    <a:pt x="299072" y="22148"/>
                  </a:lnTo>
                  <a:lnTo>
                    <a:pt x="299072" y="33235"/>
                  </a:lnTo>
                  <a:lnTo>
                    <a:pt x="310146" y="33235"/>
                  </a:lnTo>
                  <a:lnTo>
                    <a:pt x="310146" y="22148"/>
                  </a:lnTo>
                  <a:lnTo>
                    <a:pt x="310146" y="11074"/>
                  </a:lnTo>
                  <a:lnTo>
                    <a:pt x="321221" y="11074"/>
                  </a:lnTo>
                  <a:lnTo>
                    <a:pt x="321221" y="0"/>
                  </a:lnTo>
                  <a:close/>
                </a:path>
                <a:path w="631825" h="33654">
                  <a:moveTo>
                    <a:pt x="332308" y="22148"/>
                  </a:moveTo>
                  <a:lnTo>
                    <a:pt x="321233" y="22148"/>
                  </a:lnTo>
                  <a:lnTo>
                    <a:pt x="321233" y="33235"/>
                  </a:lnTo>
                  <a:lnTo>
                    <a:pt x="332308" y="33235"/>
                  </a:lnTo>
                  <a:lnTo>
                    <a:pt x="332308" y="22148"/>
                  </a:lnTo>
                  <a:close/>
                </a:path>
                <a:path w="631825" h="33654">
                  <a:moveTo>
                    <a:pt x="376605" y="22148"/>
                  </a:moveTo>
                  <a:lnTo>
                    <a:pt x="365531" y="22148"/>
                  </a:lnTo>
                  <a:lnTo>
                    <a:pt x="365531" y="11074"/>
                  </a:lnTo>
                  <a:lnTo>
                    <a:pt x="365531" y="0"/>
                  </a:lnTo>
                  <a:lnTo>
                    <a:pt x="354457" y="0"/>
                  </a:lnTo>
                  <a:lnTo>
                    <a:pt x="354457" y="11074"/>
                  </a:lnTo>
                  <a:lnTo>
                    <a:pt x="343382" y="11074"/>
                  </a:lnTo>
                  <a:lnTo>
                    <a:pt x="343382" y="0"/>
                  </a:lnTo>
                  <a:lnTo>
                    <a:pt x="332308" y="0"/>
                  </a:lnTo>
                  <a:lnTo>
                    <a:pt x="332308" y="11074"/>
                  </a:lnTo>
                  <a:lnTo>
                    <a:pt x="332308" y="22148"/>
                  </a:lnTo>
                  <a:lnTo>
                    <a:pt x="343382" y="22148"/>
                  </a:lnTo>
                  <a:lnTo>
                    <a:pt x="354457" y="22148"/>
                  </a:lnTo>
                  <a:lnTo>
                    <a:pt x="354457" y="33235"/>
                  </a:lnTo>
                  <a:lnTo>
                    <a:pt x="365531" y="33235"/>
                  </a:lnTo>
                  <a:lnTo>
                    <a:pt x="376605" y="33235"/>
                  </a:lnTo>
                  <a:lnTo>
                    <a:pt x="376605" y="22148"/>
                  </a:lnTo>
                  <a:close/>
                </a:path>
                <a:path w="631825" h="33654">
                  <a:moveTo>
                    <a:pt x="409841" y="22148"/>
                  </a:moveTo>
                  <a:lnTo>
                    <a:pt x="398767" y="22148"/>
                  </a:lnTo>
                  <a:lnTo>
                    <a:pt x="398767" y="11074"/>
                  </a:lnTo>
                  <a:lnTo>
                    <a:pt x="387692" y="11074"/>
                  </a:lnTo>
                  <a:lnTo>
                    <a:pt x="387692" y="22148"/>
                  </a:lnTo>
                  <a:lnTo>
                    <a:pt x="376618" y="22148"/>
                  </a:lnTo>
                  <a:lnTo>
                    <a:pt x="376618" y="33235"/>
                  </a:lnTo>
                  <a:lnTo>
                    <a:pt x="387692" y="33235"/>
                  </a:lnTo>
                  <a:lnTo>
                    <a:pt x="398767" y="33235"/>
                  </a:lnTo>
                  <a:lnTo>
                    <a:pt x="409841" y="33235"/>
                  </a:lnTo>
                  <a:lnTo>
                    <a:pt x="409841" y="22148"/>
                  </a:lnTo>
                  <a:close/>
                </a:path>
                <a:path w="631825" h="33654">
                  <a:moveTo>
                    <a:pt x="420916" y="11074"/>
                  </a:moveTo>
                  <a:lnTo>
                    <a:pt x="409841" y="11074"/>
                  </a:lnTo>
                  <a:lnTo>
                    <a:pt x="409841" y="22148"/>
                  </a:lnTo>
                  <a:lnTo>
                    <a:pt x="420916" y="22148"/>
                  </a:lnTo>
                  <a:lnTo>
                    <a:pt x="420916" y="11074"/>
                  </a:lnTo>
                  <a:close/>
                </a:path>
                <a:path w="631825" h="33654">
                  <a:moveTo>
                    <a:pt x="454152" y="0"/>
                  </a:moveTo>
                  <a:lnTo>
                    <a:pt x="443077" y="0"/>
                  </a:lnTo>
                  <a:lnTo>
                    <a:pt x="432003" y="0"/>
                  </a:lnTo>
                  <a:lnTo>
                    <a:pt x="432003" y="11074"/>
                  </a:lnTo>
                  <a:lnTo>
                    <a:pt x="443077" y="11074"/>
                  </a:lnTo>
                  <a:lnTo>
                    <a:pt x="454152" y="11074"/>
                  </a:lnTo>
                  <a:lnTo>
                    <a:pt x="454152" y="0"/>
                  </a:lnTo>
                  <a:close/>
                </a:path>
                <a:path w="631825" h="33654">
                  <a:moveTo>
                    <a:pt x="487375" y="11074"/>
                  </a:moveTo>
                  <a:lnTo>
                    <a:pt x="476300" y="11074"/>
                  </a:lnTo>
                  <a:lnTo>
                    <a:pt x="476300" y="22148"/>
                  </a:lnTo>
                  <a:lnTo>
                    <a:pt x="487375" y="22148"/>
                  </a:lnTo>
                  <a:lnTo>
                    <a:pt x="487375" y="11074"/>
                  </a:lnTo>
                  <a:close/>
                </a:path>
                <a:path w="631825" h="33654">
                  <a:moveTo>
                    <a:pt x="498462" y="0"/>
                  </a:moveTo>
                  <a:lnTo>
                    <a:pt x="487387" y="0"/>
                  </a:lnTo>
                  <a:lnTo>
                    <a:pt x="487387" y="11074"/>
                  </a:lnTo>
                  <a:lnTo>
                    <a:pt x="487387" y="22148"/>
                  </a:lnTo>
                  <a:lnTo>
                    <a:pt x="498462" y="22148"/>
                  </a:lnTo>
                  <a:lnTo>
                    <a:pt x="498462" y="11074"/>
                  </a:lnTo>
                  <a:lnTo>
                    <a:pt x="498462" y="0"/>
                  </a:lnTo>
                  <a:close/>
                </a:path>
                <a:path w="631825" h="33654">
                  <a:moveTo>
                    <a:pt x="520611" y="0"/>
                  </a:moveTo>
                  <a:lnTo>
                    <a:pt x="509536" y="0"/>
                  </a:lnTo>
                  <a:lnTo>
                    <a:pt x="509536" y="11074"/>
                  </a:lnTo>
                  <a:lnTo>
                    <a:pt x="520611" y="11074"/>
                  </a:lnTo>
                  <a:lnTo>
                    <a:pt x="520611" y="0"/>
                  </a:lnTo>
                  <a:close/>
                </a:path>
                <a:path w="631825" h="33654">
                  <a:moveTo>
                    <a:pt x="542759" y="11074"/>
                  </a:moveTo>
                  <a:lnTo>
                    <a:pt x="531685" y="11074"/>
                  </a:lnTo>
                  <a:lnTo>
                    <a:pt x="520611" y="11074"/>
                  </a:lnTo>
                  <a:lnTo>
                    <a:pt x="520611" y="22148"/>
                  </a:lnTo>
                  <a:lnTo>
                    <a:pt x="531685" y="22148"/>
                  </a:lnTo>
                  <a:lnTo>
                    <a:pt x="542759" y="22148"/>
                  </a:lnTo>
                  <a:lnTo>
                    <a:pt x="542759" y="11074"/>
                  </a:lnTo>
                  <a:close/>
                </a:path>
                <a:path w="631825" h="33654">
                  <a:moveTo>
                    <a:pt x="553847" y="11074"/>
                  </a:moveTo>
                  <a:lnTo>
                    <a:pt x="542772" y="11074"/>
                  </a:lnTo>
                  <a:lnTo>
                    <a:pt x="542772" y="22148"/>
                  </a:lnTo>
                  <a:lnTo>
                    <a:pt x="553847" y="22148"/>
                  </a:lnTo>
                  <a:lnTo>
                    <a:pt x="553847" y="11074"/>
                  </a:lnTo>
                  <a:close/>
                </a:path>
                <a:path w="631825" h="33654">
                  <a:moveTo>
                    <a:pt x="598131" y="0"/>
                  </a:moveTo>
                  <a:lnTo>
                    <a:pt x="587057" y="0"/>
                  </a:lnTo>
                  <a:lnTo>
                    <a:pt x="575995" y="0"/>
                  </a:lnTo>
                  <a:lnTo>
                    <a:pt x="564921" y="0"/>
                  </a:lnTo>
                  <a:lnTo>
                    <a:pt x="564921" y="11074"/>
                  </a:lnTo>
                  <a:lnTo>
                    <a:pt x="564921" y="22148"/>
                  </a:lnTo>
                  <a:lnTo>
                    <a:pt x="575995" y="22148"/>
                  </a:lnTo>
                  <a:lnTo>
                    <a:pt x="575995" y="11074"/>
                  </a:lnTo>
                  <a:lnTo>
                    <a:pt x="587057" y="11074"/>
                  </a:lnTo>
                  <a:lnTo>
                    <a:pt x="587057" y="22148"/>
                  </a:lnTo>
                  <a:lnTo>
                    <a:pt x="598131" y="22148"/>
                  </a:lnTo>
                  <a:lnTo>
                    <a:pt x="598131" y="11074"/>
                  </a:lnTo>
                  <a:lnTo>
                    <a:pt x="598131" y="0"/>
                  </a:lnTo>
                  <a:close/>
                </a:path>
                <a:path w="631825" h="33654">
                  <a:moveTo>
                    <a:pt x="620293" y="0"/>
                  </a:moveTo>
                  <a:lnTo>
                    <a:pt x="609219" y="0"/>
                  </a:lnTo>
                  <a:lnTo>
                    <a:pt x="598157" y="0"/>
                  </a:lnTo>
                  <a:lnTo>
                    <a:pt x="598157" y="11074"/>
                  </a:lnTo>
                  <a:lnTo>
                    <a:pt x="598157" y="22148"/>
                  </a:lnTo>
                  <a:lnTo>
                    <a:pt x="609219" y="22148"/>
                  </a:lnTo>
                  <a:lnTo>
                    <a:pt x="620293" y="22148"/>
                  </a:lnTo>
                  <a:lnTo>
                    <a:pt x="620293" y="11074"/>
                  </a:lnTo>
                  <a:lnTo>
                    <a:pt x="620293" y="0"/>
                  </a:lnTo>
                  <a:close/>
                </a:path>
                <a:path w="631825" h="33654">
                  <a:moveTo>
                    <a:pt x="631380" y="0"/>
                  </a:moveTo>
                  <a:lnTo>
                    <a:pt x="620306" y="0"/>
                  </a:lnTo>
                  <a:lnTo>
                    <a:pt x="620306" y="11074"/>
                  </a:lnTo>
                  <a:lnTo>
                    <a:pt x="631380" y="11074"/>
                  </a:lnTo>
                  <a:lnTo>
                    <a:pt x="6313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6409677" y="4178363"/>
              <a:ext cx="133350" cy="0"/>
            </a:xfrm>
            <a:custGeom>
              <a:avLst/>
              <a:gdLst/>
              <a:ahLst/>
              <a:cxnLst/>
              <a:rect l="l" t="t" r="r" b="b"/>
              <a:pathLst>
                <a:path w="133350">
                  <a:moveTo>
                    <a:pt x="0" y="0"/>
                  </a:moveTo>
                  <a:lnTo>
                    <a:pt x="132918" y="0"/>
                  </a:lnTo>
                </a:path>
              </a:pathLst>
            </a:custGeom>
            <a:ln w="11074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5955525" y="4172826"/>
              <a:ext cx="631825" cy="44450"/>
            </a:xfrm>
            <a:custGeom>
              <a:avLst/>
              <a:gdLst/>
              <a:ahLst/>
              <a:cxnLst/>
              <a:rect l="l" t="t" r="r" b="b"/>
              <a:pathLst>
                <a:path w="631825" h="44450">
                  <a:moveTo>
                    <a:pt x="33223" y="11074"/>
                  </a:moveTo>
                  <a:lnTo>
                    <a:pt x="22148" y="11074"/>
                  </a:lnTo>
                  <a:lnTo>
                    <a:pt x="11074" y="11074"/>
                  </a:lnTo>
                  <a:lnTo>
                    <a:pt x="0" y="11074"/>
                  </a:lnTo>
                  <a:lnTo>
                    <a:pt x="0" y="22148"/>
                  </a:lnTo>
                  <a:lnTo>
                    <a:pt x="11074" y="22148"/>
                  </a:lnTo>
                  <a:lnTo>
                    <a:pt x="22148" y="22148"/>
                  </a:lnTo>
                  <a:lnTo>
                    <a:pt x="33223" y="22148"/>
                  </a:lnTo>
                  <a:lnTo>
                    <a:pt x="33223" y="11074"/>
                  </a:lnTo>
                  <a:close/>
                </a:path>
                <a:path w="631825" h="44450">
                  <a:moveTo>
                    <a:pt x="44297" y="22161"/>
                  </a:moveTo>
                  <a:lnTo>
                    <a:pt x="33223" y="22161"/>
                  </a:lnTo>
                  <a:lnTo>
                    <a:pt x="22148" y="22161"/>
                  </a:lnTo>
                  <a:lnTo>
                    <a:pt x="22148" y="33235"/>
                  </a:lnTo>
                  <a:lnTo>
                    <a:pt x="11074" y="33235"/>
                  </a:lnTo>
                  <a:lnTo>
                    <a:pt x="11074" y="22161"/>
                  </a:lnTo>
                  <a:lnTo>
                    <a:pt x="0" y="22161"/>
                  </a:lnTo>
                  <a:lnTo>
                    <a:pt x="0" y="33235"/>
                  </a:lnTo>
                  <a:lnTo>
                    <a:pt x="0" y="44310"/>
                  </a:lnTo>
                  <a:lnTo>
                    <a:pt x="11074" y="44310"/>
                  </a:lnTo>
                  <a:lnTo>
                    <a:pt x="22148" y="44310"/>
                  </a:lnTo>
                  <a:lnTo>
                    <a:pt x="33223" y="44310"/>
                  </a:lnTo>
                  <a:lnTo>
                    <a:pt x="33223" y="33248"/>
                  </a:lnTo>
                  <a:lnTo>
                    <a:pt x="44297" y="33248"/>
                  </a:lnTo>
                  <a:lnTo>
                    <a:pt x="44297" y="22161"/>
                  </a:lnTo>
                  <a:close/>
                </a:path>
                <a:path w="631825" h="44450">
                  <a:moveTo>
                    <a:pt x="77533" y="33235"/>
                  </a:moveTo>
                  <a:lnTo>
                    <a:pt x="66459" y="33235"/>
                  </a:lnTo>
                  <a:lnTo>
                    <a:pt x="66459" y="22161"/>
                  </a:lnTo>
                  <a:lnTo>
                    <a:pt x="55384" y="22161"/>
                  </a:lnTo>
                  <a:lnTo>
                    <a:pt x="55384" y="33235"/>
                  </a:lnTo>
                  <a:lnTo>
                    <a:pt x="44310" y="33235"/>
                  </a:lnTo>
                  <a:lnTo>
                    <a:pt x="44310" y="44310"/>
                  </a:lnTo>
                  <a:lnTo>
                    <a:pt x="55384" y="44310"/>
                  </a:lnTo>
                  <a:lnTo>
                    <a:pt x="66459" y="44310"/>
                  </a:lnTo>
                  <a:lnTo>
                    <a:pt x="77533" y="44310"/>
                  </a:lnTo>
                  <a:lnTo>
                    <a:pt x="77533" y="33235"/>
                  </a:lnTo>
                  <a:close/>
                </a:path>
                <a:path w="631825" h="44450">
                  <a:moveTo>
                    <a:pt x="88607" y="11074"/>
                  </a:moveTo>
                  <a:lnTo>
                    <a:pt x="77533" y="11074"/>
                  </a:lnTo>
                  <a:lnTo>
                    <a:pt x="66459" y="11074"/>
                  </a:lnTo>
                  <a:lnTo>
                    <a:pt x="66459" y="22148"/>
                  </a:lnTo>
                  <a:lnTo>
                    <a:pt x="77533" y="22148"/>
                  </a:lnTo>
                  <a:lnTo>
                    <a:pt x="88607" y="22148"/>
                  </a:lnTo>
                  <a:lnTo>
                    <a:pt x="88607" y="11074"/>
                  </a:lnTo>
                  <a:close/>
                </a:path>
                <a:path w="631825" h="44450">
                  <a:moveTo>
                    <a:pt x="99682" y="33235"/>
                  </a:moveTo>
                  <a:lnTo>
                    <a:pt x="88607" y="33235"/>
                  </a:lnTo>
                  <a:lnTo>
                    <a:pt x="88607" y="44310"/>
                  </a:lnTo>
                  <a:lnTo>
                    <a:pt x="99682" y="44310"/>
                  </a:lnTo>
                  <a:lnTo>
                    <a:pt x="99682" y="33235"/>
                  </a:lnTo>
                  <a:close/>
                </a:path>
                <a:path w="631825" h="44450">
                  <a:moveTo>
                    <a:pt x="132918" y="33235"/>
                  </a:moveTo>
                  <a:lnTo>
                    <a:pt x="121843" y="33235"/>
                  </a:lnTo>
                  <a:lnTo>
                    <a:pt x="110769" y="33235"/>
                  </a:lnTo>
                  <a:lnTo>
                    <a:pt x="110769" y="22161"/>
                  </a:lnTo>
                  <a:lnTo>
                    <a:pt x="99695" y="22161"/>
                  </a:lnTo>
                  <a:lnTo>
                    <a:pt x="99695" y="33248"/>
                  </a:lnTo>
                  <a:lnTo>
                    <a:pt x="110769" y="33248"/>
                  </a:lnTo>
                  <a:lnTo>
                    <a:pt x="110769" y="44310"/>
                  </a:lnTo>
                  <a:lnTo>
                    <a:pt x="121843" y="44310"/>
                  </a:lnTo>
                  <a:lnTo>
                    <a:pt x="132918" y="44310"/>
                  </a:lnTo>
                  <a:lnTo>
                    <a:pt x="132918" y="33235"/>
                  </a:lnTo>
                  <a:close/>
                </a:path>
                <a:path w="631825" h="44450">
                  <a:moveTo>
                    <a:pt x="132918" y="11074"/>
                  </a:moveTo>
                  <a:lnTo>
                    <a:pt x="121843" y="11074"/>
                  </a:lnTo>
                  <a:lnTo>
                    <a:pt x="121843" y="22148"/>
                  </a:lnTo>
                  <a:lnTo>
                    <a:pt x="132918" y="22148"/>
                  </a:lnTo>
                  <a:lnTo>
                    <a:pt x="132918" y="11074"/>
                  </a:lnTo>
                  <a:close/>
                </a:path>
                <a:path w="631825" h="44450">
                  <a:moveTo>
                    <a:pt x="155067" y="11074"/>
                  </a:moveTo>
                  <a:lnTo>
                    <a:pt x="143992" y="11074"/>
                  </a:lnTo>
                  <a:lnTo>
                    <a:pt x="143992" y="22148"/>
                  </a:lnTo>
                  <a:lnTo>
                    <a:pt x="155067" y="22148"/>
                  </a:lnTo>
                  <a:lnTo>
                    <a:pt x="155067" y="11074"/>
                  </a:lnTo>
                  <a:close/>
                </a:path>
                <a:path w="631825" h="44450">
                  <a:moveTo>
                    <a:pt x="166154" y="11074"/>
                  </a:moveTo>
                  <a:lnTo>
                    <a:pt x="155079" y="11074"/>
                  </a:lnTo>
                  <a:lnTo>
                    <a:pt x="155079" y="22148"/>
                  </a:lnTo>
                  <a:lnTo>
                    <a:pt x="166154" y="22148"/>
                  </a:lnTo>
                  <a:lnTo>
                    <a:pt x="166154" y="11074"/>
                  </a:lnTo>
                  <a:close/>
                </a:path>
                <a:path w="631825" h="44450">
                  <a:moveTo>
                    <a:pt x="199377" y="22161"/>
                  </a:moveTo>
                  <a:lnTo>
                    <a:pt x="188302" y="22161"/>
                  </a:lnTo>
                  <a:lnTo>
                    <a:pt x="177228" y="22161"/>
                  </a:lnTo>
                  <a:lnTo>
                    <a:pt x="166154" y="22161"/>
                  </a:lnTo>
                  <a:lnTo>
                    <a:pt x="166154" y="33248"/>
                  </a:lnTo>
                  <a:lnTo>
                    <a:pt x="177228" y="33248"/>
                  </a:lnTo>
                  <a:lnTo>
                    <a:pt x="188302" y="33248"/>
                  </a:lnTo>
                  <a:lnTo>
                    <a:pt x="199377" y="33248"/>
                  </a:lnTo>
                  <a:lnTo>
                    <a:pt x="199377" y="22161"/>
                  </a:lnTo>
                  <a:close/>
                </a:path>
                <a:path w="631825" h="44450">
                  <a:moveTo>
                    <a:pt x="199377" y="11074"/>
                  </a:moveTo>
                  <a:lnTo>
                    <a:pt x="188302" y="11074"/>
                  </a:lnTo>
                  <a:lnTo>
                    <a:pt x="188302" y="22148"/>
                  </a:lnTo>
                  <a:lnTo>
                    <a:pt x="199377" y="22148"/>
                  </a:lnTo>
                  <a:lnTo>
                    <a:pt x="199377" y="11074"/>
                  </a:lnTo>
                  <a:close/>
                </a:path>
                <a:path w="631825" h="44450">
                  <a:moveTo>
                    <a:pt x="232613" y="22161"/>
                  </a:moveTo>
                  <a:lnTo>
                    <a:pt x="221538" y="22161"/>
                  </a:lnTo>
                  <a:lnTo>
                    <a:pt x="221538" y="33248"/>
                  </a:lnTo>
                  <a:lnTo>
                    <a:pt x="232613" y="33248"/>
                  </a:lnTo>
                  <a:lnTo>
                    <a:pt x="232613" y="22161"/>
                  </a:lnTo>
                  <a:close/>
                </a:path>
                <a:path w="631825" h="44450">
                  <a:moveTo>
                    <a:pt x="232613" y="11074"/>
                  </a:moveTo>
                  <a:lnTo>
                    <a:pt x="221538" y="11074"/>
                  </a:lnTo>
                  <a:lnTo>
                    <a:pt x="210464" y="11074"/>
                  </a:lnTo>
                  <a:lnTo>
                    <a:pt x="210464" y="22148"/>
                  </a:lnTo>
                  <a:lnTo>
                    <a:pt x="221538" y="22148"/>
                  </a:lnTo>
                  <a:lnTo>
                    <a:pt x="232613" y="22148"/>
                  </a:lnTo>
                  <a:lnTo>
                    <a:pt x="232613" y="11074"/>
                  </a:lnTo>
                  <a:close/>
                </a:path>
                <a:path w="631825" h="44450">
                  <a:moveTo>
                    <a:pt x="265836" y="22161"/>
                  </a:moveTo>
                  <a:lnTo>
                    <a:pt x="254762" y="22161"/>
                  </a:lnTo>
                  <a:lnTo>
                    <a:pt x="243687" y="22161"/>
                  </a:lnTo>
                  <a:lnTo>
                    <a:pt x="243687" y="33248"/>
                  </a:lnTo>
                  <a:lnTo>
                    <a:pt x="254762" y="33248"/>
                  </a:lnTo>
                  <a:lnTo>
                    <a:pt x="265836" y="33248"/>
                  </a:lnTo>
                  <a:lnTo>
                    <a:pt x="265836" y="22161"/>
                  </a:lnTo>
                  <a:close/>
                </a:path>
                <a:path w="631825" h="44450">
                  <a:moveTo>
                    <a:pt x="265836" y="11074"/>
                  </a:moveTo>
                  <a:lnTo>
                    <a:pt x="254762" y="11074"/>
                  </a:lnTo>
                  <a:lnTo>
                    <a:pt x="243687" y="11074"/>
                  </a:lnTo>
                  <a:lnTo>
                    <a:pt x="243687" y="22148"/>
                  </a:lnTo>
                  <a:lnTo>
                    <a:pt x="254762" y="22148"/>
                  </a:lnTo>
                  <a:lnTo>
                    <a:pt x="265836" y="22148"/>
                  </a:lnTo>
                  <a:lnTo>
                    <a:pt x="265836" y="11074"/>
                  </a:lnTo>
                  <a:close/>
                </a:path>
                <a:path w="631825" h="44450">
                  <a:moveTo>
                    <a:pt x="299072" y="22161"/>
                  </a:moveTo>
                  <a:lnTo>
                    <a:pt x="287997" y="22161"/>
                  </a:lnTo>
                  <a:lnTo>
                    <a:pt x="287997" y="33248"/>
                  </a:lnTo>
                  <a:lnTo>
                    <a:pt x="299072" y="33248"/>
                  </a:lnTo>
                  <a:lnTo>
                    <a:pt x="299072" y="22161"/>
                  </a:lnTo>
                  <a:close/>
                </a:path>
                <a:path w="631825" h="44450">
                  <a:moveTo>
                    <a:pt x="321221" y="22161"/>
                  </a:moveTo>
                  <a:lnTo>
                    <a:pt x="310146" y="22161"/>
                  </a:lnTo>
                  <a:lnTo>
                    <a:pt x="310146" y="33248"/>
                  </a:lnTo>
                  <a:lnTo>
                    <a:pt x="321221" y="33248"/>
                  </a:lnTo>
                  <a:lnTo>
                    <a:pt x="321221" y="22161"/>
                  </a:lnTo>
                  <a:close/>
                </a:path>
                <a:path w="631825" h="44450">
                  <a:moveTo>
                    <a:pt x="321221" y="11074"/>
                  </a:moveTo>
                  <a:lnTo>
                    <a:pt x="310146" y="11074"/>
                  </a:lnTo>
                  <a:lnTo>
                    <a:pt x="299072" y="11074"/>
                  </a:lnTo>
                  <a:lnTo>
                    <a:pt x="287997" y="11074"/>
                  </a:lnTo>
                  <a:lnTo>
                    <a:pt x="287997" y="22148"/>
                  </a:lnTo>
                  <a:lnTo>
                    <a:pt x="299072" y="22148"/>
                  </a:lnTo>
                  <a:lnTo>
                    <a:pt x="310146" y="22148"/>
                  </a:lnTo>
                  <a:lnTo>
                    <a:pt x="321221" y="22148"/>
                  </a:lnTo>
                  <a:lnTo>
                    <a:pt x="321221" y="11074"/>
                  </a:lnTo>
                  <a:close/>
                </a:path>
                <a:path w="631825" h="44450">
                  <a:moveTo>
                    <a:pt x="354457" y="22161"/>
                  </a:moveTo>
                  <a:lnTo>
                    <a:pt x="343382" y="22161"/>
                  </a:lnTo>
                  <a:lnTo>
                    <a:pt x="332308" y="22161"/>
                  </a:lnTo>
                  <a:lnTo>
                    <a:pt x="332308" y="33248"/>
                  </a:lnTo>
                  <a:lnTo>
                    <a:pt x="343382" y="33248"/>
                  </a:lnTo>
                  <a:lnTo>
                    <a:pt x="354457" y="33248"/>
                  </a:lnTo>
                  <a:lnTo>
                    <a:pt x="354457" y="22161"/>
                  </a:lnTo>
                  <a:close/>
                </a:path>
                <a:path w="631825" h="44450">
                  <a:moveTo>
                    <a:pt x="376605" y="22161"/>
                  </a:moveTo>
                  <a:lnTo>
                    <a:pt x="365531" y="22161"/>
                  </a:lnTo>
                  <a:lnTo>
                    <a:pt x="365531" y="33248"/>
                  </a:lnTo>
                  <a:lnTo>
                    <a:pt x="376605" y="33248"/>
                  </a:lnTo>
                  <a:lnTo>
                    <a:pt x="376605" y="22161"/>
                  </a:lnTo>
                  <a:close/>
                </a:path>
                <a:path w="631825" h="44450">
                  <a:moveTo>
                    <a:pt x="387692" y="11074"/>
                  </a:moveTo>
                  <a:lnTo>
                    <a:pt x="376618" y="11074"/>
                  </a:lnTo>
                  <a:lnTo>
                    <a:pt x="376618" y="22148"/>
                  </a:lnTo>
                  <a:lnTo>
                    <a:pt x="387692" y="22148"/>
                  </a:lnTo>
                  <a:lnTo>
                    <a:pt x="387692" y="11074"/>
                  </a:lnTo>
                  <a:close/>
                </a:path>
                <a:path w="631825" h="44450">
                  <a:moveTo>
                    <a:pt x="398767" y="22161"/>
                  </a:moveTo>
                  <a:lnTo>
                    <a:pt x="387692" y="22161"/>
                  </a:lnTo>
                  <a:lnTo>
                    <a:pt x="387692" y="33248"/>
                  </a:lnTo>
                  <a:lnTo>
                    <a:pt x="398767" y="33248"/>
                  </a:lnTo>
                  <a:lnTo>
                    <a:pt x="398767" y="22161"/>
                  </a:lnTo>
                  <a:close/>
                </a:path>
                <a:path w="631825" h="44450">
                  <a:moveTo>
                    <a:pt x="431990" y="22161"/>
                  </a:moveTo>
                  <a:lnTo>
                    <a:pt x="420916" y="22161"/>
                  </a:lnTo>
                  <a:lnTo>
                    <a:pt x="409841" y="22161"/>
                  </a:lnTo>
                  <a:lnTo>
                    <a:pt x="409841" y="33248"/>
                  </a:lnTo>
                  <a:lnTo>
                    <a:pt x="420916" y="33248"/>
                  </a:lnTo>
                  <a:lnTo>
                    <a:pt x="431990" y="33248"/>
                  </a:lnTo>
                  <a:lnTo>
                    <a:pt x="431990" y="22161"/>
                  </a:lnTo>
                  <a:close/>
                </a:path>
                <a:path w="631825" h="44450">
                  <a:moveTo>
                    <a:pt x="431990" y="11074"/>
                  </a:moveTo>
                  <a:lnTo>
                    <a:pt x="420916" y="11074"/>
                  </a:lnTo>
                  <a:lnTo>
                    <a:pt x="409841" y="11074"/>
                  </a:lnTo>
                  <a:lnTo>
                    <a:pt x="409841" y="22148"/>
                  </a:lnTo>
                  <a:lnTo>
                    <a:pt x="420916" y="22148"/>
                  </a:lnTo>
                  <a:lnTo>
                    <a:pt x="431990" y="22148"/>
                  </a:lnTo>
                  <a:lnTo>
                    <a:pt x="431990" y="11074"/>
                  </a:lnTo>
                  <a:close/>
                </a:path>
                <a:path w="631825" h="44450">
                  <a:moveTo>
                    <a:pt x="443077" y="11074"/>
                  </a:moveTo>
                  <a:lnTo>
                    <a:pt x="432003" y="11074"/>
                  </a:lnTo>
                  <a:lnTo>
                    <a:pt x="432003" y="22148"/>
                  </a:lnTo>
                  <a:lnTo>
                    <a:pt x="443077" y="22148"/>
                  </a:lnTo>
                  <a:lnTo>
                    <a:pt x="443077" y="11074"/>
                  </a:lnTo>
                  <a:close/>
                </a:path>
                <a:path w="631825" h="44450">
                  <a:moveTo>
                    <a:pt x="454152" y="22161"/>
                  </a:moveTo>
                  <a:lnTo>
                    <a:pt x="443077" y="22161"/>
                  </a:lnTo>
                  <a:lnTo>
                    <a:pt x="432003" y="22161"/>
                  </a:lnTo>
                  <a:lnTo>
                    <a:pt x="432003" y="33248"/>
                  </a:lnTo>
                  <a:lnTo>
                    <a:pt x="443077" y="33248"/>
                  </a:lnTo>
                  <a:lnTo>
                    <a:pt x="454152" y="33248"/>
                  </a:lnTo>
                  <a:lnTo>
                    <a:pt x="454152" y="22161"/>
                  </a:lnTo>
                  <a:close/>
                </a:path>
                <a:path w="631825" h="44450">
                  <a:moveTo>
                    <a:pt x="487375" y="22161"/>
                  </a:moveTo>
                  <a:lnTo>
                    <a:pt x="476300" y="22161"/>
                  </a:lnTo>
                  <a:lnTo>
                    <a:pt x="476300" y="33248"/>
                  </a:lnTo>
                  <a:lnTo>
                    <a:pt x="487375" y="33248"/>
                  </a:lnTo>
                  <a:lnTo>
                    <a:pt x="487375" y="22161"/>
                  </a:lnTo>
                  <a:close/>
                </a:path>
                <a:path w="631825" h="44450">
                  <a:moveTo>
                    <a:pt x="487375" y="11074"/>
                  </a:moveTo>
                  <a:lnTo>
                    <a:pt x="476300" y="11074"/>
                  </a:lnTo>
                  <a:lnTo>
                    <a:pt x="476300" y="22148"/>
                  </a:lnTo>
                  <a:lnTo>
                    <a:pt x="487375" y="22148"/>
                  </a:lnTo>
                  <a:lnTo>
                    <a:pt x="487375" y="11074"/>
                  </a:lnTo>
                  <a:close/>
                </a:path>
                <a:path w="631825" h="44450">
                  <a:moveTo>
                    <a:pt x="520611" y="22161"/>
                  </a:moveTo>
                  <a:lnTo>
                    <a:pt x="509536" y="22161"/>
                  </a:lnTo>
                  <a:lnTo>
                    <a:pt x="498462" y="22161"/>
                  </a:lnTo>
                  <a:lnTo>
                    <a:pt x="498462" y="33248"/>
                  </a:lnTo>
                  <a:lnTo>
                    <a:pt x="509536" y="33248"/>
                  </a:lnTo>
                  <a:lnTo>
                    <a:pt x="520611" y="33248"/>
                  </a:lnTo>
                  <a:lnTo>
                    <a:pt x="520611" y="22161"/>
                  </a:lnTo>
                  <a:close/>
                </a:path>
                <a:path w="631825" h="44450">
                  <a:moveTo>
                    <a:pt x="542759" y="22161"/>
                  </a:moveTo>
                  <a:lnTo>
                    <a:pt x="531685" y="22161"/>
                  </a:lnTo>
                  <a:lnTo>
                    <a:pt x="531685" y="33248"/>
                  </a:lnTo>
                  <a:lnTo>
                    <a:pt x="542759" y="33248"/>
                  </a:lnTo>
                  <a:lnTo>
                    <a:pt x="542759" y="22161"/>
                  </a:lnTo>
                  <a:close/>
                </a:path>
                <a:path w="631825" h="44450">
                  <a:moveTo>
                    <a:pt x="542759" y="11074"/>
                  </a:moveTo>
                  <a:lnTo>
                    <a:pt x="531685" y="11074"/>
                  </a:lnTo>
                  <a:lnTo>
                    <a:pt x="520611" y="11074"/>
                  </a:lnTo>
                  <a:lnTo>
                    <a:pt x="509536" y="11074"/>
                  </a:lnTo>
                  <a:lnTo>
                    <a:pt x="498462" y="11074"/>
                  </a:lnTo>
                  <a:lnTo>
                    <a:pt x="498462" y="22148"/>
                  </a:lnTo>
                  <a:lnTo>
                    <a:pt x="509536" y="22148"/>
                  </a:lnTo>
                  <a:lnTo>
                    <a:pt x="520611" y="22148"/>
                  </a:lnTo>
                  <a:lnTo>
                    <a:pt x="531685" y="22148"/>
                  </a:lnTo>
                  <a:lnTo>
                    <a:pt x="542759" y="22148"/>
                  </a:lnTo>
                  <a:lnTo>
                    <a:pt x="542759" y="11074"/>
                  </a:lnTo>
                  <a:close/>
                </a:path>
                <a:path w="631825" h="44450">
                  <a:moveTo>
                    <a:pt x="564908" y="22161"/>
                  </a:moveTo>
                  <a:lnTo>
                    <a:pt x="553847" y="22161"/>
                  </a:lnTo>
                  <a:lnTo>
                    <a:pt x="542772" y="22161"/>
                  </a:lnTo>
                  <a:lnTo>
                    <a:pt x="542772" y="33248"/>
                  </a:lnTo>
                  <a:lnTo>
                    <a:pt x="553847" y="33248"/>
                  </a:lnTo>
                  <a:lnTo>
                    <a:pt x="564908" y="33248"/>
                  </a:lnTo>
                  <a:lnTo>
                    <a:pt x="564908" y="22161"/>
                  </a:lnTo>
                  <a:close/>
                </a:path>
                <a:path w="631825" h="44450">
                  <a:moveTo>
                    <a:pt x="564908" y="11074"/>
                  </a:moveTo>
                  <a:lnTo>
                    <a:pt x="553847" y="11074"/>
                  </a:lnTo>
                  <a:lnTo>
                    <a:pt x="542772" y="11074"/>
                  </a:lnTo>
                  <a:lnTo>
                    <a:pt x="542772" y="22148"/>
                  </a:lnTo>
                  <a:lnTo>
                    <a:pt x="553847" y="22148"/>
                  </a:lnTo>
                  <a:lnTo>
                    <a:pt x="564908" y="22148"/>
                  </a:lnTo>
                  <a:lnTo>
                    <a:pt x="564908" y="11074"/>
                  </a:lnTo>
                  <a:close/>
                </a:path>
                <a:path w="631825" h="44450">
                  <a:moveTo>
                    <a:pt x="587057" y="22161"/>
                  </a:moveTo>
                  <a:lnTo>
                    <a:pt x="575995" y="22161"/>
                  </a:lnTo>
                  <a:lnTo>
                    <a:pt x="564921" y="22161"/>
                  </a:lnTo>
                  <a:lnTo>
                    <a:pt x="564921" y="33248"/>
                  </a:lnTo>
                  <a:lnTo>
                    <a:pt x="575995" y="33248"/>
                  </a:lnTo>
                  <a:lnTo>
                    <a:pt x="587057" y="33248"/>
                  </a:lnTo>
                  <a:lnTo>
                    <a:pt x="587057" y="22161"/>
                  </a:lnTo>
                  <a:close/>
                </a:path>
                <a:path w="631825" h="44450">
                  <a:moveTo>
                    <a:pt x="598131" y="11074"/>
                  </a:moveTo>
                  <a:lnTo>
                    <a:pt x="587057" y="11074"/>
                  </a:lnTo>
                  <a:lnTo>
                    <a:pt x="575995" y="11074"/>
                  </a:lnTo>
                  <a:lnTo>
                    <a:pt x="564921" y="11074"/>
                  </a:lnTo>
                  <a:lnTo>
                    <a:pt x="564921" y="22148"/>
                  </a:lnTo>
                  <a:lnTo>
                    <a:pt x="575995" y="22148"/>
                  </a:lnTo>
                  <a:lnTo>
                    <a:pt x="587057" y="22148"/>
                  </a:lnTo>
                  <a:lnTo>
                    <a:pt x="598131" y="22148"/>
                  </a:lnTo>
                  <a:lnTo>
                    <a:pt x="598131" y="11074"/>
                  </a:lnTo>
                  <a:close/>
                </a:path>
                <a:path w="631825" h="44450">
                  <a:moveTo>
                    <a:pt x="620293" y="22161"/>
                  </a:moveTo>
                  <a:lnTo>
                    <a:pt x="609219" y="22161"/>
                  </a:lnTo>
                  <a:lnTo>
                    <a:pt x="609219" y="33248"/>
                  </a:lnTo>
                  <a:lnTo>
                    <a:pt x="620293" y="33248"/>
                  </a:lnTo>
                  <a:lnTo>
                    <a:pt x="620293" y="22161"/>
                  </a:lnTo>
                  <a:close/>
                </a:path>
                <a:path w="631825" h="44450">
                  <a:moveTo>
                    <a:pt x="631380" y="22161"/>
                  </a:moveTo>
                  <a:lnTo>
                    <a:pt x="620306" y="22161"/>
                  </a:lnTo>
                  <a:lnTo>
                    <a:pt x="620306" y="33248"/>
                  </a:lnTo>
                  <a:lnTo>
                    <a:pt x="631380" y="33248"/>
                  </a:lnTo>
                  <a:lnTo>
                    <a:pt x="631380" y="22161"/>
                  </a:lnTo>
                  <a:close/>
                </a:path>
                <a:path w="631825" h="44450">
                  <a:moveTo>
                    <a:pt x="631380" y="0"/>
                  </a:moveTo>
                  <a:lnTo>
                    <a:pt x="620306" y="0"/>
                  </a:lnTo>
                  <a:lnTo>
                    <a:pt x="620306" y="11087"/>
                  </a:lnTo>
                  <a:lnTo>
                    <a:pt x="631380" y="11087"/>
                  </a:lnTo>
                  <a:lnTo>
                    <a:pt x="6313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5955525" y="4206062"/>
              <a:ext cx="631825" cy="33655"/>
            </a:xfrm>
            <a:custGeom>
              <a:avLst/>
              <a:gdLst/>
              <a:ahLst/>
              <a:cxnLst/>
              <a:rect l="l" t="t" r="r" b="b"/>
              <a:pathLst>
                <a:path w="631825" h="33654">
                  <a:moveTo>
                    <a:pt x="22148" y="11074"/>
                  </a:moveTo>
                  <a:lnTo>
                    <a:pt x="11074" y="11074"/>
                  </a:lnTo>
                  <a:lnTo>
                    <a:pt x="0" y="11074"/>
                  </a:lnTo>
                  <a:lnTo>
                    <a:pt x="0" y="22148"/>
                  </a:lnTo>
                  <a:lnTo>
                    <a:pt x="0" y="33223"/>
                  </a:lnTo>
                  <a:lnTo>
                    <a:pt x="11074" y="33223"/>
                  </a:lnTo>
                  <a:lnTo>
                    <a:pt x="11074" y="22148"/>
                  </a:lnTo>
                  <a:lnTo>
                    <a:pt x="22148" y="22148"/>
                  </a:lnTo>
                  <a:lnTo>
                    <a:pt x="22148" y="11074"/>
                  </a:lnTo>
                  <a:close/>
                </a:path>
                <a:path w="631825" h="33654">
                  <a:moveTo>
                    <a:pt x="33223" y="22148"/>
                  </a:moveTo>
                  <a:lnTo>
                    <a:pt x="22148" y="22148"/>
                  </a:lnTo>
                  <a:lnTo>
                    <a:pt x="22148" y="33223"/>
                  </a:lnTo>
                  <a:lnTo>
                    <a:pt x="33223" y="33223"/>
                  </a:lnTo>
                  <a:lnTo>
                    <a:pt x="33223" y="22148"/>
                  </a:lnTo>
                  <a:close/>
                </a:path>
                <a:path w="631825" h="33654">
                  <a:moveTo>
                    <a:pt x="99682" y="11074"/>
                  </a:moveTo>
                  <a:lnTo>
                    <a:pt x="88607" y="11074"/>
                  </a:lnTo>
                  <a:lnTo>
                    <a:pt x="88607" y="22148"/>
                  </a:lnTo>
                  <a:lnTo>
                    <a:pt x="77533" y="22148"/>
                  </a:lnTo>
                  <a:lnTo>
                    <a:pt x="66459" y="22148"/>
                  </a:lnTo>
                  <a:lnTo>
                    <a:pt x="66459" y="33223"/>
                  </a:lnTo>
                  <a:lnTo>
                    <a:pt x="77533" y="33223"/>
                  </a:lnTo>
                  <a:lnTo>
                    <a:pt x="88607" y="33223"/>
                  </a:lnTo>
                  <a:lnTo>
                    <a:pt x="99682" y="33223"/>
                  </a:lnTo>
                  <a:lnTo>
                    <a:pt x="99682" y="22148"/>
                  </a:lnTo>
                  <a:lnTo>
                    <a:pt x="99682" y="11074"/>
                  </a:lnTo>
                  <a:close/>
                </a:path>
                <a:path w="631825" h="33654">
                  <a:moveTo>
                    <a:pt x="121843" y="11074"/>
                  </a:moveTo>
                  <a:lnTo>
                    <a:pt x="110769" y="11074"/>
                  </a:lnTo>
                  <a:lnTo>
                    <a:pt x="110769" y="22148"/>
                  </a:lnTo>
                  <a:lnTo>
                    <a:pt x="121843" y="22148"/>
                  </a:lnTo>
                  <a:lnTo>
                    <a:pt x="121843" y="11074"/>
                  </a:lnTo>
                  <a:close/>
                </a:path>
                <a:path w="631825" h="33654">
                  <a:moveTo>
                    <a:pt x="143992" y="0"/>
                  </a:moveTo>
                  <a:lnTo>
                    <a:pt x="132918" y="0"/>
                  </a:lnTo>
                  <a:lnTo>
                    <a:pt x="121843" y="0"/>
                  </a:lnTo>
                  <a:lnTo>
                    <a:pt x="121843" y="11074"/>
                  </a:lnTo>
                  <a:lnTo>
                    <a:pt x="132918" y="11074"/>
                  </a:lnTo>
                  <a:lnTo>
                    <a:pt x="143992" y="11074"/>
                  </a:lnTo>
                  <a:lnTo>
                    <a:pt x="143992" y="0"/>
                  </a:lnTo>
                  <a:close/>
                </a:path>
                <a:path w="631825" h="33654">
                  <a:moveTo>
                    <a:pt x="177228" y="0"/>
                  </a:moveTo>
                  <a:lnTo>
                    <a:pt x="166154" y="0"/>
                  </a:lnTo>
                  <a:lnTo>
                    <a:pt x="155079" y="0"/>
                  </a:lnTo>
                  <a:lnTo>
                    <a:pt x="155079" y="11074"/>
                  </a:lnTo>
                  <a:lnTo>
                    <a:pt x="155079" y="22148"/>
                  </a:lnTo>
                  <a:lnTo>
                    <a:pt x="166154" y="22148"/>
                  </a:lnTo>
                  <a:lnTo>
                    <a:pt x="166154" y="11074"/>
                  </a:lnTo>
                  <a:lnTo>
                    <a:pt x="177228" y="11074"/>
                  </a:lnTo>
                  <a:lnTo>
                    <a:pt x="177228" y="0"/>
                  </a:lnTo>
                  <a:close/>
                </a:path>
                <a:path w="631825" h="33654">
                  <a:moveTo>
                    <a:pt x="188302" y="11074"/>
                  </a:moveTo>
                  <a:lnTo>
                    <a:pt x="177228" y="11074"/>
                  </a:lnTo>
                  <a:lnTo>
                    <a:pt x="177228" y="22148"/>
                  </a:lnTo>
                  <a:lnTo>
                    <a:pt x="166154" y="22148"/>
                  </a:lnTo>
                  <a:lnTo>
                    <a:pt x="166154" y="33223"/>
                  </a:lnTo>
                  <a:lnTo>
                    <a:pt x="177228" y="33223"/>
                  </a:lnTo>
                  <a:lnTo>
                    <a:pt x="188302" y="33223"/>
                  </a:lnTo>
                  <a:lnTo>
                    <a:pt x="188302" y="22148"/>
                  </a:lnTo>
                  <a:lnTo>
                    <a:pt x="188302" y="11074"/>
                  </a:lnTo>
                  <a:close/>
                </a:path>
                <a:path w="631825" h="33654">
                  <a:moveTo>
                    <a:pt x="210451" y="22148"/>
                  </a:moveTo>
                  <a:lnTo>
                    <a:pt x="199377" y="22148"/>
                  </a:lnTo>
                  <a:lnTo>
                    <a:pt x="199377" y="33223"/>
                  </a:lnTo>
                  <a:lnTo>
                    <a:pt x="210451" y="33223"/>
                  </a:lnTo>
                  <a:lnTo>
                    <a:pt x="210451" y="22148"/>
                  </a:lnTo>
                  <a:close/>
                </a:path>
                <a:path w="631825" h="33654">
                  <a:moveTo>
                    <a:pt x="210451" y="0"/>
                  </a:moveTo>
                  <a:lnTo>
                    <a:pt x="199377" y="0"/>
                  </a:lnTo>
                  <a:lnTo>
                    <a:pt x="188302" y="0"/>
                  </a:lnTo>
                  <a:lnTo>
                    <a:pt x="188302" y="11074"/>
                  </a:lnTo>
                  <a:lnTo>
                    <a:pt x="199377" y="11074"/>
                  </a:lnTo>
                  <a:lnTo>
                    <a:pt x="210451" y="11074"/>
                  </a:lnTo>
                  <a:lnTo>
                    <a:pt x="210451" y="0"/>
                  </a:lnTo>
                  <a:close/>
                </a:path>
                <a:path w="631825" h="33654">
                  <a:moveTo>
                    <a:pt x="221538" y="11074"/>
                  </a:moveTo>
                  <a:lnTo>
                    <a:pt x="210464" y="11074"/>
                  </a:lnTo>
                  <a:lnTo>
                    <a:pt x="210464" y="22148"/>
                  </a:lnTo>
                  <a:lnTo>
                    <a:pt x="221538" y="22148"/>
                  </a:lnTo>
                  <a:lnTo>
                    <a:pt x="221538" y="11074"/>
                  </a:lnTo>
                  <a:close/>
                </a:path>
                <a:path w="631825" h="33654">
                  <a:moveTo>
                    <a:pt x="265836" y="11074"/>
                  </a:moveTo>
                  <a:lnTo>
                    <a:pt x="254762" y="11074"/>
                  </a:lnTo>
                  <a:lnTo>
                    <a:pt x="254762" y="0"/>
                  </a:lnTo>
                  <a:lnTo>
                    <a:pt x="243687" y="0"/>
                  </a:lnTo>
                  <a:lnTo>
                    <a:pt x="243687" y="11074"/>
                  </a:lnTo>
                  <a:lnTo>
                    <a:pt x="243687" y="22148"/>
                  </a:lnTo>
                  <a:lnTo>
                    <a:pt x="232613" y="22148"/>
                  </a:lnTo>
                  <a:lnTo>
                    <a:pt x="221538" y="22148"/>
                  </a:lnTo>
                  <a:lnTo>
                    <a:pt x="221538" y="33223"/>
                  </a:lnTo>
                  <a:lnTo>
                    <a:pt x="232613" y="33223"/>
                  </a:lnTo>
                  <a:lnTo>
                    <a:pt x="243687" y="33223"/>
                  </a:lnTo>
                  <a:lnTo>
                    <a:pt x="254762" y="33223"/>
                  </a:lnTo>
                  <a:lnTo>
                    <a:pt x="254762" y="22148"/>
                  </a:lnTo>
                  <a:lnTo>
                    <a:pt x="265836" y="22148"/>
                  </a:lnTo>
                  <a:lnTo>
                    <a:pt x="265836" y="11074"/>
                  </a:lnTo>
                  <a:close/>
                </a:path>
                <a:path w="631825" h="33654">
                  <a:moveTo>
                    <a:pt x="321221" y="0"/>
                  </a:moveTo>
                  <a:lnTo>
                    <a:pt x="321221" y="0"/>
                  </a:lnTo>
                  <a:lnTo>
                    <a:pt x="265849" y="0"/>
                  </a:lnTo>
                  <a:lnTo>
                    <a:pt x="265849" y="11074"/>
                  </a:lnTo>
                  <a:lnTo>
                    <a:pt x="265849" y="22148"/>
                  </a:lnTo>
                  <a:lnTo>
                    <a:pt x="276923" y="22148"/>
                  </a:lnTo>
                  <a:lnTo>
                    <a:pt x="276923" y="11074"/>
                  </a:lnTo>
                  <a:lnTo>
                    <a:pt x="287997" y="11074"/>
                  </a:lnTo>
                  <a:lnTo>
                    <a:pt x="299072" y="11074"/>
                  </a:lnTo>
                  <a:lnTo>
                    <a:pt x="299072" y="22148"/>
                  </a:lnTo>
                  <a:lnTo>
                    <a:pt x="310146" y="22148"/>
                  </a:lnTo>
                  <a:lnTo>
                    <a:pt x="310146" y="11074"/>
                  </a:lnTo>
                  <a:lnTo>
                    <a:pt x="321221" y="11074"/>
                  </a:lnTo>
                  <a:lnTo>
                    <a:pt x="321221" y="0"/>
                  </a:lnTo>
                  <a:close/>
                </a:path>
                <a:path w="631825" h="33654">
                  <a:moveTo>
                    <a:pt x="376605" y="22148"/>
                  </a:moveTo>
                  <a:lnTo>
                    <a:pt x="365531" y="22148"/>
                  </a:lnTo>
                  <a:lnTo>
                    <a:pt x="365531" y="11074"/>
                  </a:lnTo>
                  <a:lnTo>
                    <a:pt x="354457" y="11074"/>
                  </a:lnTo>
                  <a:lnTo>
                    <a:pt x="343382" y="11074"/>
                  </a:lnTo>
                  <a:lnTo>
                    <a:pt x="343382" y="0"/>
                  </a:lnTo>
                  <a:lnTo>
                    <a:pt x="332308" y="0"/>
                  </a:lnTo>
                  <a:lnTo>
                    <a:pt x="332308" y="11074"/>
                  </a:lnTo>
                  <a:lnTo>
                    <a:pt x="321233" y="11074"/>
                  </a:lnTo>
                  <a:lnTo>
                    <a:pt x="321233" y="22148"/>
                  </a:lnTo>
                  <a:lnTo>
                    <a:pt x="332308" y="22148"/>
                  </a:lnTo>
                  <a:lnTo>
                    <a:pt x="343382" y="22148"/>
                  </a:lnTo>
                  <a:lnTo>
                    <a:pt x="354457" y="22148"/>
                  </a:lnTo>
                  <a:lnTo>
                    <a:pt x="354457" y="33223"/>
                  </a:lnTo>
                  <a:lnTo>
                    <a:pt x="365531" y="33223"/>
                  </a:lnTo>
                  <a:lnTo>
                    <a:pt x="376605" y="33223"/>
                  </a:lnTo>
                  <a:lnTo>
                    <a:pt x="376605" y="22148"/>
                  </a:lnTo>
                  <a:close/>
                </a:path>
                <a:path w="631825" h="33654">
                  <a:moveTo>
                    <a:pt x="387692" y="22148"/>
                  </a:moveTo>
                  <a:lnTo>
                    <a:pt x="376618" y="22148"/>
                  </a:lnTo>
                  <a:lnTo>
                    <a:pt x="376618" y="33223"/>
                  </a:lnTo>
                  <a:lnTo>
                    <a:pt x="387692" y="33223"/>
                  </a:lnTo>
                  <a:lnTo>
                    <a:pt x="387692" y="22148"/>
                  </a:lnTo>
                  <a:close/>
                </a:path>
                <a:path w="631825" h="33654">
                  <a:moveTo>
                    <a:pt x="398767" y="0"/>
                  </a:moveTo>
                  <a:lnTo>
                    <a:pt x="387692" y="0"/>
                  </a:lnTo>
                  <a:lnTo>
                    <a:pt x="387692" y="11074"/>
                  </a:lnTo>
                  <a:lnTo>
                    <a:pt x="398767" y="11074"/>
                  </a:lnTo>
                  <a:lnTo>
                    <a:pt x="398767" y="0"/>
                  </a:lnTo>
                  <a:close/>
                </a:path>
                <a:path w="631825" h="33654">
                  <a:moveTo>
                    <a:pt x="431990" y="22148"/>
                  </a:moveTo>
                  <a:lnTo>
                    <a:pt x="420916" y="22148"/>
                  </a:lnTo>
                  <a:lnTo>
                    <a:pt x="420916" y="33223"/>
                  </a:lnTo>
                  <a:lnTo>
                    <a:pt x="431990" y="33223"/>
                  </a:lnTo>
                  <a:lnTo>
                    <a:pt x="431990" y="22148"/>
                  </a:lnTo>
                  <a:close/>
                </a:path>
                <a:path w="631825" h="33654">
                  <a:moveTo>
                    <a:pt x="431990" y="0"/>
                  </a:moveTo>
                  <a:lnTo>
                    <a:pt x="420916" y="0"/>
                  </a:lnTo>
                  <a:lnTo>
                    <a:pt x="409841" y="0"/>
                  </a:lnTo>
                  <a:lnTo>
                    <a:pt x="409841" y="11074"/>
                  </a:lnTo>
                  <a:lnTo>
                    <a:pt x="398767" y="11074"/>
                  </a:lnTo>
                  <a:lnTo>
                    <a:pt x="398767" y="22148"/>
                  </a:lnTo>
                  <a:lnTo>
                    <a:pt x="409841" y="22148"/>
                  </a:lnTo>
                  <a:lnTo>
                    <a:pt x="420916" y="22148"/>
                  </a:lnTo>
                  <a:lnTo>
                    <a:pt x="420916" y="11074"/>
                  </a:lnTo>
                  <a:lnTo>
                    <a:pt x="431990" y="11074"/>
                  </a:lnTo>
                  <a:lnTo>
                    <a:pt x="431990" y="0"/>
                  </a:lnTo>
                  <a:close/>
                </a:path>
                <a:path w="631825" h="33654">
                  <a:moveTo>
                    <a:pt x="443077" y="22148"/>
                  </a:moveTo>
                  <a:lnTo>
                    <a:pt x="432003" y="22148"/>
                  </a:lnTo>
                  <a:lnTo>
                    <a:pt x="432003" y="33223"/>
                  </a:lnTo>
                  <a:lnTo>
                    <a:pt x="443077" y="33223"/>
                  </a:lnTo>
                  <a:lnTo>
                    <a:pt x="443077" y="22148"/>
                  </a:lnTo>
                  <a:close/>
                </a:path>
                <a:path w="631825" h="33654">
                  <a:moveTo>
                    <a:pt x="487375" y="11074"/>
                  </a:moveTo>
                  <a:lnTo>
                    <a:pt x="476300" y="11074"/>
                  </a:lnTo>
                  <a:lnTo>
                    <a:pt x="465226" y="11074"/>
                  </a:lnTo>
                  <a:lnTo>
                    <a:pt x="465226" y="0"/>
                  </a:lnTo>
                  <a:lnTo>
                    <a:pt x="454152" y="0"/>
                  </a:lnTo>
                  <a:lnTo>
                    <a:pt x="443077" y="0"/>
                  </a:lnTo>
                  <a:lnTo>
                    <a:pt x="443077" y="11074"/>
                  </a:lnTo>
                  <a:lnTo>
                    <a:pt x="454152" y="11074"/>
                  </a:lnTo>
                  <a:lnTo>
                    <a:pt x="454152" y="22148"/>
                  </a:lnTo>
                  <a:lnTo>
                    <a:pt x="465226" y="22148"/>
                  </a:lnTo>
                  <a:lnTo>
                    <a:pt x="465226" y="33223"/>
                  </a:lnTo>
                  <a:lnTo>
                    <a:pt x="476300" y="33223"/>
                  </a:lnTo>
                  <a:lnTo>
                    <a:pt x="487375" y="33223"/>
                  </a:lnTo>
                  <a:lnTo>
                    <a:pt x="487375" y="22148"/>
                  </a:lnTo>
                  <a:lnTo>
                    <a:pt x="487375" y="11074"/>
                  </a:lnTo>
                  <a:close/>
                </a:path>
                <a:path w="631825" h="33654">
                  <a:moveTo>
                    <a:pt x="509536" y="0"/>
                  </a:moveTo>
                  <a:lnTo>
                    <a:pt x="498462" y="0"/>
                  </a:lnTo>
                  <a:lnTo>
                    <a:pt x="498462" y="11074"/>
                  </a:lnTo>
                  <a:lnTo>
                    <a:pt x="509536" y="11074"/>
                  </a:lnTo>
                  <a:lnTo>
                    <a:pt x="509536" y="0"/>
                  </a:lnTo>
                  <a:close/>
                </a:path>
                <a:path w="631825" h="33654">
                  <a:moveTo>
                    <a:pt x="520611" y="22148"/>
                  </a:moveTo>
                  <a:lnTo>
                    <a:pt x="509536" y="22148"/>
                  </a:lnTo>
                  <a:lnTo>
                    <a:pt x="498462" y="22148"/>
                  </a:lnTo>
                  <a:lnTo>
                    <a:pt x="498462" y="33223"/>
                  </a:lnTo>
                  <a:lnTo>
                    <a:pt x="509536" y="33223"/>
                  </a:lnTo>
                  <a:lnTo>
                    <a:pt x="520611" y="33223"/>
                  </a:lnTo>
                  <a:lnTo>
                    <a:pt x="520611" y="22148"/>
                  </a:lnTo>
                  <a:close/>
                </a:path>
                <a:path w="631825" h="33654">
                  <a:moveTo>
                    <a:pt x="542759" y="0"/>
                  </a:moveTo>
                  <a:lnTo>
                    <a:pt x="531685" y="0"/>
                  </a:lnTo>
                  <a:lnTo>
                    <a:pt x="520611" y="0"/>
                  </a:lnTo>
                  <a:lnTo>
                    <a:pt x="520611" y="11074"/>
                  </a:lnTo>
                  <a:lnTo>
                    <a:pt x="520611" y="22148"/>
                  </a:lnTo>
                  <a:lnTo>
                    <a:pt x="531685" y="22148"/>
                  </a:lnTo>
                  <a:lnTo>
                    <a:pt x="531685" y="33223"/>
                  </a:lnTo>
                  <a:lnTo>
                    <a:pt x="542759" y="33223"/>
                  </a:lnTo>
                  <a:lnTo>
                    <a:pt x="542759" y="22148"/>
                  </a:lnTo>
                  <a:lnTo>
                    <a:pt x="542759" y="11074"/>
                  </a:lnTo>
                  <a:lnTo>
                    <a:pt x="542759" y="0"/>
                  </a:lnTo>
                  <a:close/>
                </a:path>
                <a:path w="631825" h="33654">
                  <a:moveTo>
                    <a:pt x="553847" y="11074"/>
                  </a:moveTo>
                  <a:lnTo>
                    <a:pt x="542772" y="11074"/>
                  </a:lnTo>
                  <a:lnTo>
                    <a:pt x="542772" y="22148"/>
                  </a:lnTo>
                  <a:lnTo>
                    <a:pt x="553847" y="22148"/>
                  </a:lnTo>
                  <a:lnTo>
                    <a:pt x="553847" y="11074"/>
                  </a:lnTo>
                  <a:close/>
                </a:path>
                <a:path w="631825" h="33654">
                  <a:moveTo>
                    <a:pt x="587057" y="0"/>
                  </a:moveTo>
                  <a:lnTo>
                    <a:pt x="575995" y="0"/>
                  </a:lnTo>
                  <a:lnTo>
                    <a:pt x="564921" y="0"/>
                  </a:lnTo>
                  <a:lnTo>
                    <a:pt x="564921" y="11074"/>
                  </a:lnTo>
                  <a:lnTo>
                    <a:pt x="564921" y="22148"/>
                  </a:lnTo>
                  <a:lnTo>
                    <a:pt x="575995" y="22148"/>
                  </a:lnTo>
                  <a:lnTo>
                    <a:pt x="575995" y="11074"/>
                  </a:lnTo>
                  <a:lnTo>
                    <a:pt x="587057" y="11074"/>
                  </a:lnTo>
                  <a:lnTo>
                    <a:pt x="587057" y="0"/>
                  </a:lnTo>
                  <a:close/>
                </a:path>
                <a:path w="631825" h="33654">
                  <a:moveTo>
                    <a:pt x="598131" y="22148"/>
                  </a:moveTo>
                  <a:lnTo>
                    <a:pt x="587057" y="22148"/>
                  </a:lnTo>
                  <a:lnTo>
                    <a:pt x="587057" y="33223"/>
                  </a:lnTo>
                  <a:lnTo>
                    <a:pt x="598131" y="33223"/>
                  </a:lnTo>
                  <a:lnTo>
                    <a:pt x="598131" y="22148"/>
                  </a:lnTo>
                  <a:close/>
                </a:path>
                <a:path w="631825" h="33654">
                  <a:moveTo>
                    <a:pt x="620293" y="11074"/>
                  </a:moveTo>
                  <a:lnTo>
                    <a:pt x="609219" y="11074"/>
                  </a:lnTo>
                  <a:lnTo>
                    <a:pt x="609219" y="22148"/>
                  </a:lnTo>
                  <a:lnTo>
                    <a:pt x="620293" y="22148"/>
                  </a:lnTo>
                  <a:lnTo>
                    <a:pt x="620293" y="11074"/>
                  </a:lnTo>
                  <a:close/>
                </a:path>
                <a:path w="631825" h="33654">
                  <a:moveTo>
                    <a:pt x="631380" y="11074"/>
                  </a:moveTo>
                  <a:lnTo>
                    <a:pt x="620306" y="11074"/>
                  </a:lnTo>
                  <a:lnTo>
                    <a:pt x="620306" y="22148"/>
                  </a:lnTo>
                  <a:lnTo>
                    <a:pt x="631380" y="22148"/>
                  </a:lnTo>
                  <a:lnTo>
                    <a:pt x="631380" y="1107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5955525" y="4228211"/>
              <a:ext cx="631825" cy="44450"/>
            </a:xfrm>
            <a:custGeom>
              <a:avLst/>
              <a:gdLst/>
              <a:ahLst/>
              <a:cxnLst/>
              <a:rect l="l" t="t" r="r" b="b"/>
              <a:pathLst>
                <a:path w="631825" h="44450">
                  <a:moveTo>
                    <a:pt x="11074" y="22161"/>
                  </a:moveTo>
                  <a:lnTo>
                    <a:pt x="0" y="22161"/>
                  </a:lnTo>
                  <a:lnTo>
                    <a:pt x="0" y="33235"/>
                  </a:lnTo>
                  <a:lnTo>
                    <a:pt x="0" y="44323"/>
                  </a:lnTo>
                  <a:lnTo>
                    <a:pt x="11074" y="44323"/>
                  </a:lnTo>
                  <a:lnTo>
                    <a:pt x="11074" y="33235"/>
                  </a:lnTo>
                  <a:lnTo>
                    <a:pt x="11074" y="22161"/>
                  </a:lnTo>
                  <a:close/>
                </a:path>
                <a:path w="631825" h="44450">
                  <a:moveTo>
                    <a:pt x="44297" y="22161"/>
                  </a:moveTo>
                  <a:lnTo>
                    <a:pt x="33223" y="22161"/>
                  </a:lnTo>
                  <a:lnTo>
                    <a:pt x="22148" y="22161"/>
                  </a:lnTo>
                  <a:lnTo>
                    <a:pt x="22148" y="33235"/>
                  </a:lnTo>
                  <a:lnTo>
                    <a:pt x="22148" y="44323"/>
                  </a:lnTo>
                  <a:lnTo>
                    <a:pt x="33223" y="44323"/>
                  </a:lnTo>
                  <a:lnTo>
                    <a:pt x="44297" y="44323"/>
                  </a:lnTo>
                  <a:lnTo>
                    <a:pt x="44297" y="33235"/>
                  </a:lnTo>
                  <a:lnTo>
                    <a:pt x="44297" y="22161"/>
                  </a:lnTo>
                  <a:close/>
                </a:path>
                <a:path w="631825" h="44450">
                  <a:moveTo>
                    <a:pt x="55384" y="11074"/>
                  </a:moveTo>
                  <a:lnTo>
                    <a:pt x="44310" y="11074"/>
                  </a:lnTo>
                  <a:lnTo>
                    <a:pt x="44310" y="22161"/>
                  </a:lnTo>
                  <a:lnTo>
                    <a:pt x="55384" y="22161"/>
                  </a:lnTo>
                  <a:lnTo>
                    <a:pt x="55384" y="11074"/>
                  </a:lnTo>
                  <a:close/>
                </a:path>
                <a:path w="631825" h="44450">
                  <a:moveTo>
                    <a:pt x="66459" y="33235"/>
                  </a:moveTo>
                  <a:lnTo>
                    <a:pt x="55384" y="33235"/>
                  </a:lnTo>
                  <a:lnTo>
                    <a:pt x="55384" y="44323"/>
                  </a:lnTo>
                  <a:lnTo>
                    <a:pt x="66459" y="44323"/>
                  </a:lnTo>
                  <a:lnTo>
                    <a:pt x="66459" y="33235"/>
                  </a:lnTo>
                  <a:close/>
                </a:path>
                <a:path w="631825" h="44450">
                  <a:moveTo>
                    <a:pt x="99682" y="22161"/>
                  </a:moveTo>
                  <a:lnTo>
                    <a:pt x="88607" y="22161"/>
                  </a:lnTo>
                  <a:lnTo>
                    <a:pt x="77533" y="22161"/>
                  </a:lnTo>
                  <a:lnTo>
                    <a:pt x="66459" y="22161"/>
                  </a:lnTo>
                  <a:lnTo>
                    <a:pt x="66459" y="33235"/>
                  </a:lnTo>
                  <a:lnTo>
                    <a:pt x="77533" y="33235"/>
                  </a:lnTo>
                  <a:lnTo>
                    <a:pt x="88607" y="33235"/>
                  </a:lnTo>
                  <a:lnTo>
                    <a:pt x="99682" y="33235"/>
                  </a:lnTo>
                  <a:lnTo>
                    <a:pt x="99682" y="22161"/>
                  </a:lnTo>
                  <a:close/>
                </a:path>
                <a:path w="631825" h="44450">
                  <a:moveTo>
                    <a:pt x="132918" y="33235"/>
                  </a:moveTo>
                  <a:lnTo>
                    <a:pt x="121843" y="33235"/>
                  </a:lnTo>
                  <a:lnTo>
                    <a:pt x="121843" y="44323"/>
                  </a:lnTo>
                  <a:lnTo>
                    <a:pt x="132918" y="44323"/>
                  </a:lnTo>
                  <a:lnTo>
                    <a:pt x="132918" y="33235"/>
                  </a:lnTo>
                  <a:close/>
                </a:path>
                <a:path w="631825" h="44450">
                  <a:moveTo>
                    <a:pt x="155067" y="11074"/>
                  </a:moveTo>
                  <a:lnTo>
                    <a:pt x="143992" y="11074"/>
                  </a:lnTo>
                  <a:lnTo>
                    <a:pt x="132918" y="11074"/>
                  </a:lnTo>
                  <a:lnTo>
                    <a:pt x="132918" y="22161"/>
                  </a:lnTo>
                  <a:lnTo>
                    <a:pt x="132918" y="33235"/>
                  </a:lnTo>
                  <a:lnTo>
                    <a:pt x="143992" y="33235"/>
                  </a:lnTo>
                  <a:lnTo>
                    <a:pt x="143992" y="44323"/>
                  </a:lnTo>
                  <a:lnTo>
                    <a:pt x="155067" y="44323"/>
                  </a:lnTo>
                  <a:lnTo>
                    <a:pt x="155067" y="33235"/>
                  </a:lnTo>
                  <a:lnTo>
                    <a:pt x="155067" y="22161"/>
                  </a:lnTo>
                  <a:lnTo>
                    <a:pt x="155067" y="11074"/>
                  </a:lnTo>
                  <a:close/>
                </a:path>
                <a:path w="631825" h="44450">
                  <a:moveTo>
                    <a:pt x="166154" y="11074"/>
                  </a:moveTo>
                  <a:lnTo>
                    <a:pt x="155079" y="11074"/>
                  </a:lnTo>
                  <a:lnTo>
                    <a:pt x="155079" y="22161"/>
                  </a:lnTo>
                  <a:lnTo>
                    <a:pt x="166154" y="22161"/>
                  </a:lnTo>
                  <a:lnTo>
                    <a:pt x="166154" y="11074"/>
                  </a:lnTo>
                  <a:close/>
                </a:path>
                <a:path w="631825" h="44450">
                  <a:moveTo>
                    <a:pt x="177228" y="22161"/>
                  </a:moveTo>
                  <a:lnTo>
                    <a:pt x="166154" y="22161"/>
                  </a:lnTo>
                  <a:lnTo>
                    <a:pt x="166154" y="33235"/>
                  </a:lnTo>
                  <a:lnTo>
                    <a:pt x="177228" y="33235"/>
                  </a:lnTo>
                  <a:lnTo>
                    <a:pt x="177228" y="22161"/>
                  </a:lnTo>
                  <a:close/>
                </a:path>
                <a:path w="631825" h="44450">
                  <a:moveTo>
                    <a:pt x="210451" y="11074"/>
                  </a:moveTo>
                  <a:lnTo>
                    <a:pt x="199377" y="11074"/>
                  </a:lnTo>
                  <a:lnTo>
                    <a:pt x="188302" y="11074"/>
                  </a:lnTo>
                  <a:lnTo>
                    <a:pt x="188302" y="22161"/>
                  </a:lnTo>
                  <a:lnTo>
                    <a:pt x="188302" y="33235"/>
                  </a:lnTo>
                  <a:lnTo>
                    <a:pt x="177228" y="33235"/>
                  </a:lnTo>
                  <a:lnTo>
                    <a:pt x="177228" y="44323"/>
                  </a:lnTo>
                  <a:lnTo>
                    <a:pt x="188302" y="44323"/>
                  </a:lnTo>
                  <a:lnTo>
                    <a:pt x="199377" y="44323"/>
                  </a:lnTo>
                  <a:lnTo>
                    <a:pt x="210451" y="44323"/>
                  </a:lnTo>
                  <a:lnTo>
                    <a:pt x="210451" y="33235"/>
                  </a:lnTo>
                  <a:lnTo>
                    <a:pt x="199377" y="33235"/>
                  </a:lnTo>
                  <a:lnTo>
                    <a:pt x="199377" y="22161"/>
                  </a:lnTo>
                  <a:lnTo>
                    <a:pt x="210451" y="22161"/>
                  </a:lnTo>
                  <a:lnTo>
                    <a:pt x="210451" y="11074"/>
                  </a:lnTo>
                  <a:close/>
                </a:path>
                <a:path w="631825" h="44450">
                  <a:moveTo>
                    <a:pt x="221538" y="22161"/>
                  </a:moveTo>
                  <a:lnTo>
                    <a:pt x="210464" y="22161"/>
                  </a:lnTo>
                  <a:lnTo>
                    <a:pt x="210464" y="33235"/>
                  </a:lnTo>
                  <a:lnTo>
                    <a:pt x="221538" y="33235"/>
                  </a:lnTo>
                  <a:lnTo>
                    <a:pt x="221538" y="22161"/>
                  </a:lnTo>
                  <a:close/>
                </a:path>
                <a:path w="631825" h="44450">
                  <a:moveTo>
                    <a:pt x="265836" y="11074"/>
                  </a:moveTo>
                  <a:lnTo>
                    <a:pt x="254762" y="11074"/>
                  </a:lnTo>
                  <a:lnTo>
                    <a:pt x="243687" y="11074"/>
                  </a:lnTo>
                  <a:lnTo>
                    <a:pt x="232613" y="11074"/>
                  </a:lnTo>
                  <a:lnTo>
                    <a:pt x="232613" y="22161"/>
                  </a:lnTo>
                  <a:lnTo>
                    <a:pt x="243687" y="22161"/>
                  </a:lnTo>
                  <a:lnTo>
                    <a:pt x="243687" y="33235"/>
                  </a:lnTo>
                  <a:lnTo>
                    <a:pt x="243687" y="44323"/>
                  </a:lnTo>
                  <a:lnTo>
                    <a:pt x="254762" y="44323"/>
                  </a:lnTo>
                  <a:lnTo>
                    <a:pt x="254762" y="33235"/>
                  </a:lnTo>
                  <a:lnTo>
                    <a:pt x="265836" y="33235"/>
                  </a:lnTo>
                  <a:lnTo>
                    <a:pt x="265836" y="22161"/>
                  </a:lnTo>
                  <a:lnTo>
                    <a:pt x="265836" y="11074"/>
                  </a:lnTo>
                  <a:close/>
                </a:path>
                <a:path w="631825" h="44450">
                  <a:moveTo>
                    <a:pt x="287997" y="11074"/>
                  </a:moveTo>
                  <a:lnTo>
                    <a:pt x="276923" y="11074"/>
                  </a:lnTo>
                  <a:lnTo>
                    <a:pt x="265849" y="11074"/>
                  </a:lnTo>
                  <a:lnTo>
                    <a:pt x="265849" y="22161"/>
                  </a:lnTo>
                  <a:lnTo>
                    <a:pt x="276923" y="22161"/>
                  </a:lnTo>
                  <a:lnTo>
                    <a:pt x="287997" y="22161"/>
                  </a:lnTo>
                  <a:lnTo>
                    <a:pt x="287997" y="11074"/>
                  </a:lnTo>
                  <a:close/>
                </a:path>
                <a:path w="631825" h="44450">
                  <a:moveTo>
                    <a:pt x="299072" y="22161"/>
                  </a:moveTo>
                  <a:lnTo>
                    <a:pt x="287997" y="22161"/>
                  </a:lnTo>
                  <a:lnTo>
                    <a:pt x="287997" y="33235"/>
                  </a:lnTo>
                  <a:lnTo>
                    <a:pt x="299072" y="33235"/>
                  </a:lnTo>
                  <a:lnTo>
                    <a:pt x="299072" y="22161"/>
                  </a:lnTo>
                  <a:close/>
                </a:path>
                <a:path w="631825" h="44450">
                  <a:moveTo>
                    <a:pt x="310146" y="33235"/>
                  </a:moveTo>
                  <a:lnTo>
                    <a:pt x="299072" y="33235"/>
                  </a:lnTo>
                  <a:lnTo>
                    <a:pt x="299072" y="44323"/>
                  </a:lnTo>
                  <a:lnTo>
                    <a:pt x="310146" y="44323"/>
                  </a:lnTo>
                  <a:lnTo>
                    <a:pt x="310146" y="33235"/>
                  </a:lnTo>
                  <a:close/>
                </a:path>
                <a:path w="631825" h="44450">
                  <a:moveTo>
                    <a:pt x="354457" y="11074"/>
                  </a:moveTo>
                  <a:lnTo>
                    <a:pt x="343382" y="11074"/>
                  </a:lnTo>
                  <a:lnTo>
                    <a:pt x="332308" y="11074"/>
                  </a:lnTo>
                  <a:lnTo>
                    <a:pt x="321233" y="11074"/>
                  </a:lnTo>
                  <a:lnTo>
                    <a:pt x="321233" y="22161"/>
                  </a:lnTo>
                  <a:lnTo>
                    <a:pt x="321233" y="33235"/>
                  </a:lnTo>
                  <a:lnTo>
                    <a:pt x="332308" y="33235"/>
                  </a:lnTo>
                  <a:lnTo>
                    <a:pt x="332308" y="22161"/>
                  </a:lnTo>
                  <a:lnTo>
                    <a:pt x="343382" y="22161"/>
                  </a:lnTo>
                  <a:lnTo>
                    <a:pt x="343382" y="33235"/>
                  </a:lnTo>
                  <a:lnTo>
                    <a:pt x="354457" y="33235"/>
                  </a:lnTo>
                  <a:lnTo>
                    <a:pt x="354457" y="22161"/>
                  </a:lnTo>
                  <a:lnTo>
                    <a:pt x="354457" y="11074"/>
                  </a:lnTo>
                  <a:close/>
                </a:path>
                <a:path w="631825" h="44450">
                  <a:moveTo>
                    <a:pt x="376605" y="11074"/>
                  </a:moveTo>
                  <a:lnTo>
                    <a:pt x="365531" y="11074"/>
                  </a:lnTo>
                  <a:lnTo>
                    <a:pt x="365531" y="22161"/>
                  </a:lnTo>
                  <a:lnTo>
                    <a:pt x="365531" y="33235"/>
                  </a:lnTo>
                  <a:lnTo>
                    <a:pt x="376605" y="33235"/>
                  </a:lnTo>
                  <a:lnTo>
                    <a:pt x="376605" y="22161"/>
                  </a:lnTo>
                  <a:lnTo>
                    <a:pt x="376605" y="11074"/>
                  </a:lnTo>
                  <a:close/>
                </a:path>
                <a:path w="631825" h="44450">
                  <a:moveTo>
                    <a:pt x="387692" y="11074"/>
                  </a:moveTo>
                  <a:lnTo>
                    <a:pt x="376618" y="11074"/>
                  </a:lnTo>
                  <a:lnTo>
                    <a:pt x="376618" y="22161"/>
                  </a:lnTo>
                  <a:lnTo>
                    <a:pt x="387692" y="22161"/>
                  </a:lnTo>
                  <a:lnTo>
                    <a:pt x="387692" y="11074"/>
                  </a:lnTo>
                  <a:close/>
                </a:path>
                <a:path w="631825" h="44450">
                  <a:moveTo>
                    <a:pt x="431990" y="22161"/>
                  </a:moveTo>
                  <a:lnTo>
                    <a:pt x="420916" y="22161"/>
                  </a:lnTo>
                  <a:lnTo>
                    <a:pt x="420916" y="11074"/>
                  </a:lnTo>
                  <a:lnTo>
                    <a:pt x="409841" y="11074"/>
                  </a:lnTo>
                  <a:lnTo>
                    <a:pt x="398767" y="11074"/>
                  </a:lnTo>
                  <a:lnTo>
                    <a:pt x="398767" y="22161"/>
                  </a:lnTo>
                  <a:lnTo>
                    <a:pt x="398767" y="33235"/>
                  </a:lnTo>
                  <a:lnTo>
                    <a:pt x="398767" y="44323"/>
                  </a:lnTo>
                  <a:lnTo>
                    <a:pt x="409841" y="44323"/>
                  </a:lnTo>
                  <a:lnTo>
                    <a:pt x="420916" y="44323"/>
                  </a:lnTo>
                  <a:lnTo>
                    <a:pt x="420916" y="33235"/>
                  </a:lnTo>
                  <a:lnTo>
                    <a:pt x="431990" y="33235"/>
                  </a:lnTo>
                  <a:lnTo>
                    <a:pt x="431990" y="22161"/>
                  </a:lnTo>
                  <a:close/>
                </a:path>
                <a:path w="631825" h="44450">
                  <a:moveTo>
                    <a:pt x="443077" y="22161"/>
                  </a:moveTo>
                  <a:lnTo>
                    <a:pt x="432003" y="22161"/>
                  </a:lnTo>
                  <a:lnTo>
                    <a:pt x="432003" y="33235"/>
                  </a:lnTo>
                  <a:lnTo>
                    <a:pt x="443077" y="33235"/>
                  </a:lnTo>
                  <a:lnTo>
                    <a:pt x="443077" y="22161"/>
                  </a:lnTo>
                  <a:close/>
                </a:path>
                <a:path w="631825" h="44450">
                  <a:moveTo>
                    <a:pt x="476300" y="11074"/>
                  </a:moveTo>
                  <a:lnTo>
                    <a:pt x="465226" y="11074"/>
                  </a:lnTo>
                  <a:lnTo>
                    <a:pt x="454152" y="11074"/>
                  </a:lnTo>
                  <a:lnTo>
                    <a:pt x="454152" y="22161"/>
                  </a:lnTo>
                  <a:lnTo>
                    <a:pt x="454152" y="33235"/>
                  </a:lnTo>
                  <a:lnTo>
                    <a:pt x="465226" y="33235"/>
                  </a:lnTo>
                  <a:lnTo>
                    <a:pt x="465226" y="22161"/>
                  </a:lnTo>
                  <a:lnTo>
                    <a:pt x="476300" y="22161"/>
                  </a:lnTo>
                  <a:lnTo>
                    <a:pt x="476300" y="11074"/>
                  </a:lnTo>
                  <a:close/>
                </a:path>
                <a:path w="631825" h="44450">
                  <a:moveTo>
                    <a:pt x="487375" y="22161"/>
                  </a:moveTo>
                  <a:lnTo>
                    <a:pt x="476300" y="22161"/>
                  </a:lnTo>
                  <a:lnTo>
                    <a:pt x="476300" y="33235"/>
                  </a:lnTo>
                  <a:lnTo>
                    <a:pt x="487375" y="33235"/>
                  </a:lnTo>
                  <a:lnTo>
                    <a:pt x="487375" y="22161"/>
                  </a:lnTo>
                  <a:close/>
                </a:path>
                <a:path w="631825" h="44450">
                  <a:moveTo>
                    <a:pt x="498462" y="11074"/>
                  </a:moveTo>
                  <a:lnTo>
                    <a:pt x="487387" y="11074"/>
                  </a:lnTo>
                  <a:lnTo>
                    <a:pt x="487387" y="22161"/>
                  </a:lnTo>
                  <a:lnTo>
                    <a:pt x="498462" y="22161"/>
                  </a:lnTo>
                  <a:lnTo>
                    <a:pt x="498462" y="11074"/>
                  </a:lnTo>
                  <a:close/>
                </a:path>
                <a:path w="631825" h="44450">
                  <a:moveTo>
                    <a:pt x="509536" y="22161"/>
                  </a:moveTo>
                  <a:lnTo>
                    <a:pt x="498462" y="22161"/>
                  </a:lnTo>
                  <a:lnTo>
                    <a:pt x="498462" y="33235"/>
                  </a:lnTo>
                  <a:lnTo>
                    <a:pt x="509536" y="33235"/>
                  </a:lnTo>
                  <a:lnTo>
                    <a:pt x="509536" y="22161"/>
                  </a:lnTo>
                  <a:close/>
                </a:path>
                <a:path w="631825" h="44450">
                  <a:moveTo>
                    <a:pt x="542759" y="11074"/>
                  </a:moveTo>
                  <a:lnTo>
                    <a:pt x="531685" y="11074"/>
                  </a:lnTo>
                  <a:lnTo>
                    <a:pt x="520611" y="11074"/>
                  </a:lnTo>
                  <a:lnTo>
                    <a:pt x="520611" y="22161"/>
                  </a:lnTo>
                  <a:lnTo>
                    <a:pt x="520611" y="33235"/>
                  </a:lnTo>
                  <a:lnTo>
                    <a:pt x="531685" y="33235"/>
                  </a:lnTo>
                  <a:lnTo>
                    <a:pt x="531685" y="22161"/>
                  </a:lnTo>
                  <a:lnTo>
                    <a:pt x="542759" y="22161"/>
                  </a:lnTo>
                  <a:lnTo>
                    <a:pt x="542759" y="11074"/>
                  </a:lnTo>
                  <a:close/>
                </a:path>
                <a:path w="631825" h="44450">
                  <a:moveTo>
                    <a:pt x="553847" y="22161"/>
                  </a:moveTo>
                  <a:lnTo>
                    <a:pt x="542772" y="22161"/>
                  </a:lnTo>
                  <a:lnTo>
                    <a:pt x="542772" y="33235"/>
                  </a:lnTo>
                  <a:lnTo>
                    <a:pt x="553847" y="33235"/>
                  </a:lnTo>
                  <a:lnTo>
                    <a:pt x="553847" y="22161"/>
                  </a:lnTo>
                  <a:close/>
                </a:path>
                <a:path w="631825" h="44450">
                  <a:moveTo>
                    <a:pt x="575995" y="22161"/>
                  </a:moveTo>
                  <a:lnTo>
                    <a:pt x="564921" y="22161"/>
                  </a:lnTo>
                  <a:lnTo>
                    <a:pt x="564921" y="33235"/>
                  </a:lnTo>
                  <a:lnTo>
                    <a:pt x="575995" y="33235"/>
                  </a:lnTo>
                  <a:lnTo>
                    <a:pt x="575995" y="22161"/>
                  </a:lnTo>
                  <a:close/>
                </a:path>
                <a:path w="631825" h="44450">
                  <a:moveTo>
                    <a:pt x="598131" y="0"/>
                  </a:moveTo>
                  <a:lnTo>
                    <a:pt x="587057" y="0"/>
                  </a:lnTo>
                  <a:lnTo>
                    <a:pt x="587057" y="11074"/>
                  </a:lnTo>
                  <a:lnTo>
                    <a:pt x="587057" y="22161"/>
                  </a:lnTo>
                  <a:lnTo>
                    <a:pt x="587057" y="33235"/>
                  </a:lnTo>
                  <a:lnTo>
                    <a:pt x="598131" y="33235"/>
                  </a:lnTo>
                  <a:lnTo>
                    <a:pt x="598131" y="22161"/>
                  </a:lnTo>
                  <a:lnTo>
                    <a:pt x="598131" y="11074"/>
                  </a:lnTo>
                  <a:lnTo>
                    <a:pt x="598131" y="0"/>
                  </a:lnTo>
                  <a:close/>
                </a:path>
                <a:path w="631825" h="44450">
                  <a:moveTo>
                    <a:pt x="620293" y="0"/>
                  </a:moveTo>
                  <a:lnTo>
                    <a:pt x="609219" y="0"/>
                  </a:lnTo>
                  <a:lnTo>
                    <a:pt x="609219" y="11074"/>
                  </a:lnTo>
                  <a:lnTo>
                    <a:pt x="609219" y="22161"/>
                  </a:lnTo>
                  <a:lnTo>
                    <a:pt x="609219" y="33235"/>
                  </a:lnTo>
                  <a:lnTo>
                    <a:pt x="620293" y="33235"/>
                  </a:lnTo>
                  <a:lnTo>
                    <a:pt x="620293" y="22161"/>
                  </a:lnTo>
                  <a:lnTo>
                    <a:pt x="620293" y="11074"/>
                  </a:lnTo>
                  <a:lnTo>
                    <a:pt x="620293" y="0"/>
                  </a:lnTo>
                  <a:close/>
                </a:path>
                <a:path w="631825" h="44450">
                  <a:moveTo>
                    <a:pt x="631380" y="22161"/>
                  </a:moveTo>
                  <a:lnTo>
                    <a:pt x="620306" y="22161"/>
                  </a:lnTo>
                  <a:lnTo>
                    <a:pt x="620306" y="33235"/>
                  </a:lnTo>
                  <a:lnTo>
                    <a:pt x="631380" y="33235"/>
                  </a:lnTo>
                  <a:lnTo>
                    <a:pt x="631380" y="22161"/>
                  </a:lnTo>
                  <a:close/>
                </a:path>
                <a:path w="631825" h="44450">
                  <a:moveTo>
                    <a:pt x="631380" y="0"/>
                  </a:moveTo>
                  <a:lnTo>
                    <a:pt x="620306" y="0"/>
                  </a:lnTo>
                  <a:lnTo>
                    <a:pt x="620306" y="11074"/>
                  </a:lnTo>
                  <a:lnTo>
                    <a:pt x="631380" y="11074"/>
                  </a:lnTo>
                  <a:lnTo>
                    <a:pt x="6313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5955525" y="4261446"/>
              <a:ext cx="620395" cy="33655"/>
            </a:xfrm>
            <a:custGeom>
              <a:avLst/>
              <a:gdLst/>
              <a:ahLst/>
              <a:cxnLst/>
              <a:rect l="l" t="t" r="r" b="b"/>
              <a:pathLst>
                <a:path w="620395" h="33654">
                  <a:moveTo>
                    <a:pt x="44297" y="22148"/>
                  </a:moveTo>
                  <a:lnTo>
                    <a:pt x="33223" y="22148"/>
                  </a:lnTo>
                  <a:lnTo>
                    <a:pt x="22148" y="22148"/>
                  </a:lnTo>
                  <a:lnTo>
                    <a:pt x="22148" y="11074"/>
                  </a:lnTo>
                  <a:lnTo>
                    <a:pt x="11074" y="11074"/>
                  </a:lnTo>
                  <a:lnTo>
                    <a:pt x="11074" y="22148"/>
                  </a:lnTo>
                  <a:lnTo>
                    <a:pt x="0" y="22148"/>
                  </a:lnTo>
                  <a:lnTo>
                    <a:pt x="0" y="33223"/>
                  </a:lnTo>
                  <a:lnTo>
                    <a:pt x="11074" y="33223"/>
                  </a:lnTo>
                  <a:lnTo>
                    <a:pt x="22148" y="33223"/>
                  </a:lnTo>
                  <a:lnTo>
                    <a:pt x="33223" y="33223"/>
                  </a:lnTo>
                  <a:lnTo>
                    <a:pt x="44297" y="33223"/>
                  </a:lnTo>
                  <a:lnTo>
                    <a:pt x="44297" y="22148"/>
                  </a:lnTo>
                  <a:close/>
                </a:path>
                <a:path w="620395" h="33654">
                  <a:moveTo>
                    <a:pt x="99682" y="11074"/>
                  </a:moveTo>
                  <a:lnTo>
                    <a:pt x="99682" y="11074"/>
                  </a:lnTo>
                  <a:lnTo>
                    <a:pt x="44310" y="11074"/>
                  </a:lnTo>
                  <a:lnTo>
                    <a:pt x="44310" y="22148"/>
                  </a:lnTo>
                  <a:lnTo>
                    <a:pt x="44310" y="33223"/>
                  </a:lnTo>
                  <a:lnTo>
                    <a:pt x="55384" y="33223"/>
                  </a:lnTo>
                  <a:lnTo>
                    <a:pt x="55384" y="22148"/>
                  </a:lnTo>
                  <a:lnTo>
                    <a:pt x="66459" y="22148"/>
                  </a:lnTo>
                  <a:lnTo>
                    <a:pt x="77533" y="22148"/>
                  </a:lnTo>
                  <a:lnTo>
                    <a:pt x="88607" y="22148"/>
                  </a:lnTo>
                  <a:lnTo>
                    <a:pt x="88607" y="33223"/>
                  </a:lnTo>
                  <a:lnTo>
                    <a:pt x="99682" y="33223"/>
                  </a:lnTo>
                  <a:lnTo>
                    <a:pt x="99682" y="22148"/>
                  </a:lnTo>
                  <a:lnTo>
                    <a:pt x="99682" y="11074"/>
                  </a:lnTo>
                  <a:close/>
                </a:path>
                <a:path w="620395" h="33654">
                  <a:moveTo>
                    <a:pt x="110769" y="11074"/>
                  </a:moveTo>
                  <a:lnTo>
                    <a:pt x="99695" y="11074"/>
                  </a:lnTo>
                  <a:lnTo>
                    <a:pt x="99695" y="22148"/>
                  </a:lnTo>
                  <a:lnTo>
                    <a:pt x="99695" y="33223"/>
                  </a:lnTo>
                  <a:lnTo>
                    <a:pt x="110769" y="33223"/>
                  </a:lnTo>
                  <a:lnTo>
                    <a:pt x="110769" y="22148"/>
                  </a:lnTo>
                  <a:lnTo>
                    <a:pt x="110769" y="11074"/>
                  </a:lnTo>
                  <a:close/>
                </a:path>
                <a:path w="620395" h="33654">
                  <a:moveTo>
                    <a:pt x="143992" y="11074"/>
                  </a:moveTo>
                  <a:lnTo>
                    <a:pt x="132918" y="11074"/>
                  </a:lnTo>
                  <a:lnTo>
                    <a:pt x="121843" y="11074"/>
                  </a:lnTo>
                  <a:lnTo>
                    <a:pt x="121843" y="22148"/>
                  </a:lnTo>
                  <a:lnTo>
                    <a:pt x="121843" y="33223"/>
                  </a:lnTo>
                  <a:lnTo>
                    <a:pt x="132918" y="33223"/>
                  </a:lnTo>
                  <a:lnTo>
                    <a:pt x="132918" y="22148"/>
                  </a:lnTo>
                  <a:lnTo>
                    <a:pt x="143992" y="22148"/>
                  </a:lnTo>
                  <a:lnTo>
                    <a:pt x="143992" y="11074"/>
                  </a:lnTo>
                  <a:close/>
                </a:path>
                <a:path w="620395" h="33654">
                  <a:moveTo>
                    <a:pt x="155067" y="22148"/>
                  </a:moveTo>
                  <a:lnTo>
                    <a:pt x="143992" y="22148"/>
                  </a:lnTo>
                  <a:lnTo>
                    <a:pt x="143992" y="33223"/>
                  </a:lnTo>
                  <a:lnTo>
                    <a:pt x="155067" y="33223"/>
                  </a:lnTo>
                  <a:lnTo>
                    <a:pt x="155067" y="22148"/>
                  </a:lnTo>
                  <a:close/>
                </a:path>
                <a:path w="620395" h="33654">
                  <a:moveTo>
                    <a:pt x="166154" y="22148"/>
                  </a:moveTo>
                  <a:lnTo>
                    <a:pt x="155079" y="22148"/>
                  </a:lnTo>
                  <a:lnTo>
                    <a:pt x="155079" y="33223"/>
                  </a:lnTo>
                  <a:lnTo>
                    <a:pt x="166154" y="33223"/>
                  </a:lnTo>
                  <a:lnTo>
                    <a:pt x="166154" y="22148"/>
                  </a:lnTo>
                  <a:close/>
                </a:path>
                <a:path w="620395" h="33654">
                  <a:moveTo>
                    <a:pt x="210451" y="11074"/>
                  </a:moveTo>
                  <a:lnTo>
                    <a:pt x="199377" y="11074"/>
                  </a:lnTo>
                  <a:lnTo>
                    <a:pt x="188302" y="11074"/>
                  </a:lnTo>
                  <a:lnTo>
                    <a:pt x="177228" y="11074"/>
                  </a:lnTo>
                  <a:lnTo>
                    <a:pt x="166154" y="11074"/>
                  </a:lnTo>
                  <a:lnTo>
                    <a:pt x="166154" y="22148"/>
                  </a:lnTo>
                  <a:lnTo>
                    <a:pt x="177228" y="22148"/>
                  </a:lnTo>
                  <a:lnTo>
                    <a:pt x="188302" y="22148"/>
                  </a:lnTo>
                  <a:lnTo>
                    <a:pt x="199377" y="22148"/>
                  </a:lnTo>
                  <a:lnTo>
                    <a:pt x="210451" y="22148"/>
                  </a:lnTo>
                  <a:lnTo>
                    <a:pt x="210451" y="11074"/>
                  </a:lnTo>
                  <a:close/>
                </a:path>
                <a:path w="620395" h="33654">
                  <a:moveTo>
                    <a:pt x="232613" y="11074"/>
                  </a:moveTo>
                  <a:lnTo>
                    <a:pt x="221538" y="11074"/>
                  </a:lnTo>
                  <a:lnTo>
                    <a:pt x="221538" y="22148"/>
                  </a:lnTo>
                  <a:lnTo>
                    <a:pt x="210464" y="22148"/>
                  </a:lnTo>
                  <a:lnTo>
                    <a:pt x="210464" y="33223"/>
                  </a:lnTo>
                  <a:lnTo>
                    <a:pt x="221538" y="33223"/>
                  </a:lnTo>
                  <a:lnTo>
                    <a:pt x="232613" y="33223"/>
                  </a:lnTo>
                  <a:lnTo>
                    <a:pt x="232613" y="22148"/>
                  </a:lnTo>
                  <a:lnTo>
                    <a:pt x="232613" y="11074"/>
                  </a:lnTo>
                  <a:close/>
                </a:path>
                <a:path w="620395" h="33654">
                  <a:moveTo>
                    <a:pt x="265836" y="11074"/>
                  </a:moveTo>
                  <a:lnTo>
                    <a:pt x="254762" y="11074"/>
                  </a:lnTo>
                  <a:lnTo>
                    <a:pt x="243687" y="11074"/>
                  </a:lnTo>
                  <a:lnTo>
                    <a:pt x="243687" y="22148"/>
                  </a:lnTo>
                  <a:lnTo>
                    <a:pt x="254762" y="22148"/>
                  </a:lnTo>
                  <a:lnTo>
                    <a:pt x="254762" y="33223"/>
                  </a:lnTo>
                  <a:lnTo>
                    <a:pt x="265836" y="33223"/>
                  </a:lnTo>
                  <a:lnTo>
                    <a:pt x="265836" y="22148"/>
                  </a:lnTo>
                  <a:lnTo>
                    <a:pt x="265836" y="11074"/>
                  </a:lnTo>
                  <a:close/>
                </a:path>
                <a:path w="620395" h="33654">
                  <a:moveTo>
                    <a:pt x="321221" y="11074"/>
                  </a:moveTo>
                  <a:lnTo>
                    <a:pt x="310146" y="11074"/>
                  </a:lnTo>
                  <a:lnTo>
                    <a:pt x="299072" y="11074"/>
                  </a:lnTo>
                  <a:lnTo>
                    <a:pt x="287997" y="11074"/>
                  </a:lnTo>
                  <a:lnTo>
                    <a:pt x="276923" y="11074"/>
                  </a:lnTo>
                  <a:lnTo>
                    <a:pt x="276923" y="22148"/>
                  </a:lnTo>
                  <a:lnTo>
                    <a:pt x="265849" y="22148"/>
                  </a:lnTo>
                  <a:lnTo>
                    <a:pt x="265849" y="33223"/>
                  </a:lnTo>
                  <a:lnTo>
                    <a:pt x="276923" y="33223"/>
                  </a:lnTo>
                  <a:lnTo>
                    <a:pt x="287997" y="33223"/>
                  </a:lnTo>
                  <a:lnTo>
                    <a:pt x="299072" y="33223"/>
                  </a:lnTo>
                  <a:lnTo>
                    <a:pt x="299072" y="22148"/>
                  </a:lnTo>
                  <a:lnTo>
                    <a:pt x="310146" y="22148"/>
                  </a:lnTo>
                  <a:lnTo>
                    <a:pt x="321221" y="22148"/>
                  </a:lnTo>
                  <a:lnTo>
                    <a:pt x="321221" y="11074"/>
                  </a:lnTo>
                  <a:close/>
                </a:path>
                <a:path w="620395" h="33654">
                  <a:moveTo>
                    <a:pt x="354457" y="11074"/>
                  </a:moveTo>
                  <a:lnTo>
                    <a:pt x="343382" y="11074"/>
                  </a:lnTo>
                  <a:lnTo>
                    <a:pt x="332308" y="11074"/>
                  </a:lnTo>
                  <a:lnTo>
                    <a:pt x="321233" y="11074"/>
                  </a:lnTo>
                  <a:lnTo>
                    <a:pt x="321233" y="22148"/>
                  </a:lnTo>
                  <a:lnTo>
                    <a:pt x="332308" y="22148"/>
                  </a:lnTo>
                  <a:lnTo>
                    <a:pt x="343382" y="22148"/>
                  </a:lnTo>
                  <a:lnTo>
                    <a:pt x="354457" y="22148"/>
                  </a:lnTo>
                  <a:lnTo>
                    <a:pt x="354457" y="11074"/>
                  </a:lnTo>
                  <a:close/>
                </a:path>
                <a:path w="620395" h="33654">
                  <a:moveTo>
                    <a:pt x="431990" y="0"/>
                  </a:moveTo>
                  <a:lnTo>
                    <a:pt x="420916" y="0"/>
                  </a:lnTo>
                  <a:lnTo>
                    <a:pt x="409841" y="0"/>
                  </a:lnTo>
                  <a:lnTo>
                    <a:pt x="409841" y="11074"/>
                  </a:lnTo>
                  <a:lnTo>
                    <a:pt x="409841" y="22148"/>
                  </a:lnTo>
                  <a:lnTo>
                    <a:pt x="420916" y="22148"/>
                  </a:lnTo>
                  <a:lnTo>
                    <a:pt x="431990" y="22148"/>
                  </a:lnTo>
                  <a:lnTo>
                    <a:pt x="431990" y="11087"/>
                  </a:lnTo>
                  <a:lnTo>
                    <a:pt x="431990" y="0"/>
                  </a:lnTo>
                  <a:close/>
                </a:path>
                <a:path w="620395" h="33654">
                  <a:moveTo>
                    <a:pt x="454152" y="0"/>
                  </a:moveTo>
                  <a:lnTo>
                    <a:pt x="443077" y="0"/>
                  </a:lnTo>
                  <a:lnTo>
                    <a:pt x="443077" y="11074"/>
                  </a:lnTo>
                  <a:lnTo>
                    <a:pt x="443077" y="22148"/>
                  </a:lnTo>
                  <a:lnTo>
                    <a:pt x="454152" y="22148"/>
                  </a:lnTo>
                  <a:lnTo>
                    <a:pt x="454152" y="11087"/>
                  </a:lnTo>
                  <a:lnTo>
                    <a:pt x="454152" y="0"/>
                  </a:lnTo>
                  <a:close/>
                </a:path>
                <a:path w="620395" h="33654">
                  <a:moveTo>
                    <a:pt x="487375" y="0"/>
                  </a:moveTo>
                  <a:lnTo>
                    <a:pt x="476300" y="0"/>
                  </a:lnTo>
                  <a:lnTo>
                    <a:pt x="476300" y="11074"/>
                  </a:lnTo>
                  <a:lnTo>
                    <a:pt x="465226" y="11074"/>
                  </a:lnTo>
                  <a:lnTo>
                    <a:pt x="465226" y="22148"/>
                  </a:lnTo>
                  <a:lnTo>
                    <a:pt x="476300" y="22148"/>
                  </a:lnTo>
                  <a:lnTo>
                    <a:pt x="476300" y="11087"/>
                  </a:lnTo>
                  <a:lnTo>
                    <a:pt x="487375" y="11087"/>
                  </a:lnTo>
                  <a:lnTo>
                    <a:pt x="487375" y="0"/>
                  </a:lnTo>
                  <a:close/>
                </a:path>
                <a:path w="620395" h="33654">
                  <a:moveTo>
                    <a:pt x="542759" y="11074"/>
                  </a:moveTo>
                  <a:lnTo>
                    <a:pt x="531685" y="11074"/>
                  </a:lnTo>
                  <a:lnTo>
                    <a:pt x="531685" y="0"/>
                  </a:lnTo>
                  <a:lnTo>
                    <a:pt x="520611" y="0"/>
                  </a:lnTo>
                  <a:lnTo>
                    <a:pt x="520611" y="11074"/>
                  </a:lnTo>
                  <a:lnTo>
                    <a:pt x="509536" y="11074"/>
                  </a:lnTo>
                  <a:lnTo>
                    <a:pt x="509536" y="0"/>
                  </a:lnTo>
                  <a:lnTo>
                    <a:pt x="498462" y="0"/>
                  </a:lnTo>
                  <a:lnTo>
                    <a:pt x="487387" y="0"/>
                  </a:lnTo>
                  <a:lnTo>
                    <a:pt x="487387" y="11087"/>
                  </a:lnTo>
                  <a:lnTo>
                    <a:pt x="498462" y="11087"/>
                  </a:lnTo>
                  <a:lnTo>
                    <a:pt x="509536" y="11087"/>
                  </a:lnTo>
                  <a:lnTo>
                    <a:pt x="509536" y="22148"/>
                  </a:lnTo>
                  <a:lnTo>
                    <a:pt x="520611" y="22148"/>
                  </a:lnTo>
                  <a:lnTo>
                    <a:pt x="531685" y="22148"/>
                  </a:lnTo>
                  <a:lnTo>
                    <a:pt x="542759" y="22148"/>
                  </a:lnTo>
                  <a:lnTo>
                    <a:pt x="542759" y="11074"/>
                  </a:lnTo>
                  <a:close/>
                </a:path>
                <a:path w="620395" h="33654">
                  <a:moveTo>
                    <a:pt x="564908" y="0"/>
                  </a:moveTo>
                  <a:lnTo>
                    <a:pt x="553847" y="0"/>
                  </a:lnTo>
                  <a:lnTo>
                    <a:pt x="553847" y="11074"/>
                  </a:lnTo>
                  <a:lnTo>
                    <a:pt x="542772" y="11074"/>
                  </a:lnTo>
                  <a:lnTo>
                    <a:pt x="542772" y="22148"/>
                  </a:lnTo>
                  <a:lnTo>
                    <a:pt x="553847" y="22148"/>
                  </a:lnTo>
                  <a:lnTo>
                    <a:pt x="564908" y="22148"/>
                  </a:lnTo>
                  <a:lnTo>
                    <a:pt x="564908" y="11087"/>
                  </a:lnTo>
                  <a:lnTo>
                    <a:pt x="564908" y="0"/>
                  </a:lnTo>
                  <a:close/>
                </a:path>
                <a:path w="620395" h="33654">
                  <a:moveTo>
                    <a:pt x="587057" y="0"/>
                  </a:moveTo>
                  <a:lnTo>
                    <a:pt x="575995" y="0"/>
                  </a:lnTo>
                  <a:lnTo>
                    <a:pt x="575995" y="11074"/>
                  </a:lnTo>
                  <a:lnTo>
                    <a:pt x="564921" y="11074"/>
                  </a:lnTo>
                  <a:lnTo>
                    <a:pt x="564921" y="22148"/>
                  </a:lnTo>
                  <a:lnTo>
                    <a:pt x="575995" y="22148"/>
                  </a:lnTo>
                  <a:lnTo>
                    <a:pt x="587057" y="22148"/>
                  </a:lnTo>
                  <a:lnTo>
                    <a:pt x="587057" y="11087"/>
                  </a:lnTo>
                  <a:lnTo>
                    <a:pt x="587057" y="0"/>
                  </a:lnTo>
                  <a:close/>
                </a:path>
                <a:path w="620395" h="33654">
                  <a:moveTo>
                    <a:pt x="620293" y="0"/>
                  </a:moveTo>
                  <a:lnTo>
                    <a:pt x="609219" y="0"/>
                  </a:lnTo>
                  <a:lnTo>
                    <a:pt x="609219" y="11087"/>
                  </a:lnTo>
                  <a:lnTo>
                    <a:pt x="620293" y="11087"/>
                  </a:lnTo>
                  <a:lnTo>
                    <a:pt x="62029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6287833" y="4289133"/>
              <a:ext cx="166370" cy="0"/>
            </a:xfrm>
            <a:custGeom>
              <a:avLst/>
              <a:gdLst/>
              <a:ahLst/>
              <a:cxnLst/>
              <a:rect l="l" t="t" r="r" b="b"/>
              <a:pathLst>
                <a:path w="166370">
                  <a:moveTo>
                    <a:pt x="0" y="0"/>
                  </a:moveTo>
                  <a:lnTo>
                    <a:pt x="166154" y="0"/>
                  </a:lnTo>
                </a:path>
              </a:pathLst>
            </a:custGeom>
            <a:ln w="11074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5955525" y="4283595"/>
              <a:ext cx="631825" cy="44450"/>
            </a:xfrm>
            <a:custGeom>
              <a:avLst/>
              <a:gdLst/>
              <a:ahLst/>
              <a:cxnLst/>
              <a:rect l="l" t="t" r="r" b="b"/>
              <a:pathLst>
                <a:path w="631825" h="44450">
                  <a:moveTo>
                    <a:pt x="11074" y="22148"/>
                  </a:moveTo>
                  <a:lnTo>
                    <a:pt x="0" y="22148"/>
                  </a:lnTo>
                  <a:lnTo>
                    <a:pt x="0" y="33235"/>
                  </a:lnTo>
                  <a:lnTo>
                    <a:pt x="11074" y="33235"/>
                  </a:lnTo>
                  <a:lnTo>
                    <a:pt x="11074" y="22148"/>
                  </a:lnTo>
                  <a:close/>
                </a:path>
                <a:path w="631825" h="44450">
                  <a:moveTo>
                    <a:pt x="22148" y="11074"/>
                  </a:moveTo>
                  <a:lnTo>
                    <a:pt x="11074" y="11074"/>
                  </a:lnTo>
                  <a:lnTo>
                    <a:pt x="11074" y="22148"/>
                  </a:lnTo>
                  <a:lnTo>
                    <a:pt x="22148" y="22148"/>
                  </a:lnTo>
                  <a:lnTo>
                    <a:pt x="22148" y="11074"/>
                  </a:lnTo>
                  <a:close/>
                </a:path>
                <a:path w="631825" h="44450">
                  <a:moveTo>
                    <a:pt x="44297" y="33235"/>
                  </a:moveTo>
                  <a:lnTo>
                    <a:pt x="33223" y="33235"/>
                  </a:lnTo>
                  <a:lnTo>
                    <a:pt x="33223" y="44323"/>
                  </a:lnTo>
                  <a:lnTo>
                    <a:pt x="44297" y="44323"/>
                  </a:lnTo>
                  <a:lnTo>
                    <a:pt x="44297" y="33235"/>
                  </a:lnTo>
                  <a:close/>
                </a:path>
                <a:path w="631825" h="44450">
                  <a:moveTo>
                    <a:pt x="44297" y="11074"/>
                  </a:moveTo>
                  <a:lnTo>
                    <a:pt x="33223" y="11074"/>
                  </a:lnTo>
                  <a:lnTo>
                    <a:pt x="33223" y="22148"/>
                  </a:lnTo>
                  <a:lnTo>
                    <a:pt x="44297" y="22148"/>
                  </a:lnTo>
                  <a:lnTo>
                    <a:pt x="44297" y="11074"/>
                  </a:lnTo>
                  <a:close/>
                </a:path>
                <a:path w="631825" h="44450">
                  <a:moveTo>
                    <a:pt x="55384" y="11074"/>
                  </a:moveTo>
                  <a:lnTo>
                    <a:pt x="44310" y="11074"/>
                  </a:lnTo>
                  <a:lnTo>
                    <a:pt x="44310" y="22148"/>
                  </a:lnTo>
                  <a:lnTo>
                    <a:pt x="44310" y="33235"/>
                  </a:lnTo>
                  <a:lnTo>
                    <a:pt x="55384" y="33235"/>
                  </a:lnTo>
                  <a:lnTo>
                    <a:pt x="55384" y="22148"/>
                  </a:lnTo>
                  <a:lnTo>
                    <a:pt x="55384" y="11074"/>
                  </a:lnTo>
                  <a:close/>
                </a:path>
                <a:path w="631825" h="44450">
                  <a:moveTo>
                    <a:pt x="77533" y="11074"/>
                  </a:moveTo>
                  <a:lnTo>
                    <a:pt x="66459" y="11074"/>
                  </a:lnTo>
                  <a:lnTo>
                    <a:pt x="66459" y="22148"/>
                  </a:lnTo>
                  <a:lnTo>
                    <a:pt x="77533" y="22148"/>
                  </a:lnTo>
                  <a:lnTo>
                    <a:pt x="77533" y="11074"/>
                  </a:lnTo>
                  <a:close/>
                </a:path>
                <a:path w="631825" h="44450">
                  <a:moveTo>
                    <a:pt x="99682" y="11074"/>
                  </a:moveTo>
                  <a:lnTo>
                    <a:pt x="88607" y="11074"/>
                  </a:lnTo>
                  <a:lnTo>
                    <a:pt x="88607" y="22148"/>
                  </a:lnTo>
                  <a:lnTo>
                    <a:pt x="88607" y="33235"/>
                  </a:lnTo>
                  <a:lnTo>
                    <a:pt x="99682" y="33235"/>
                  </a:lnTo>
                  <a:lnTo>
                    <a:pt x="99682" y="22148"/>
                  </a:lnTo>
                  <a:lnTo>
                    <a:pt x="99682" y="11074"/>
                  </a:lnTo>
                  <a:close/>
                </a:path>
                <a:path w="631825" h="44450">
                  <a:moveTo>
                    <a:pt x="155067" y="11074"/>
                  </a:moveTo>
                  <a:lnTo>
                    <a:pt x="143992" y="11074"/>
                  </a:lnTo>
                  <a:lnTo>
                    <a:pt x="143992" y="22148"/>
                  </a:lnTo>
                  <a:lnTo>
                    <a:pt x="132918" y="22148"/>
                  </a:lnTo>
                  <a:lnTo>
                    <a:pt x="132918" y="11074"/>
                  </a:lnTo>
                  <a:lnTo>
                    <a:pt x="121843" y="11074"/>
                  </a:lnTo>
                  <a:lnTo>
                    <a:pt x="110769" y="11074"/>
                  </a:lnTo>
                  <a:lnTo>
                    <a:pt x="99695" y="11074"/>
                  </a:lnTo>
                  <a:lnTo>
                    <a:pt x="99695" y="22148"/>
                  </a:lnTo>
                  <a:lnTo>
                    <a:pt x="99695" y="33235"/>
                  </a:lnTo>
                  <a:lnTo>
                    <a:pt x="110769" y="33235"/>
                  </a:lnTo>
                  <a:lnTo>
                    <a:pt x="110769" y="22148"/>
                  </a:lnTo>
                  <a:lnTo>
                    <a:pt x="121843" y="22148"/>
                  </a:lnTo>
                  <a:lnTo>
                    <a:pt x="121843" y="33235"/>
                  </a:lnTo>
                  <a:lnTo>
                    <a:pt x="132918" y="33235"/>
                  </a:lnTo>
                  <a:lnTo>
                    <a:pt x="143992" y="33235"/>
                  </a:lnTo>
                  <a:lnTo>
                    <a:pt x="155067" y="33235"/>
                  </a:lnTo>
                  <a:lnTo>
                    <a:pt x="155067" y="22148"/>
                  </a:lnTo>
                  <a:lnTo>
                    <a:pt x="155067" y="11074"/>
                  </a:lnTo>
                  <a:close/>
                </a:path>
                <a:path w="631825" h="44450">
                  <a:moveTo>
                    <a:pt x="210451" y="11074"/>
                  </a:moveTo>
                  <a:lnTo>
                    <a:pt x="199377" y="11074"/>
                  </a:lnTo>
                  <a:lnTo>
                    <a:pt x="188302" y="11074"/>
                  </a:lnTo>
                  <a:lnTo>
                    <a:pt x="177228" y="11074"/>
                  </a:lnTo>
                  <a:lnTo>
                    <a:pt x="177228" y="22148"/>
                  </a:lnTo>
                  <a:lnTo>
                    <a:pt x="177228" y="33235"/>
                  </a:lnTo>
                  <a:lnTo>
                    <a:pt x="188302" y="33235"/>
                  </a:lnTo>
                  <a:lnTo>
                    <a:pt x="188302" y="22148"/>
                  </a:lnTo>
                  <a:lnTo>
                    <a:pt x="199377" y="22148"/>
                  </a:lnTo>
                  <a:lnTo>
                    <a:pt x="199377" y="33235"/>
                  </a:lnTo>
                  <a:lnTo>
                    <a:pt x="210451" y="33235"/>
                  </a:lnTo>
                  <a:lnTo>
                    <a:pt x="210451" y="22148"/>
                  </a:lnTo>
                  <a:lnTo>
                    <a:pt x="210451" y="11074"/>
                  </a:lnTo>
                  <a:close/>
                </a:path>
                <a:path w="631825" h="44450">
                  <a:moveTo>
                    <a:pt x="221538" y="11074"/>
                  </a:moveTo>
                  <a:lnTo>
                    <a:pt x="210464" y="11074"/>
                  </a:lnTo>
                  <a:lnTo>
                    <a:pt x="210464" y="22148"/>
                  </a:lnTo>
                  <a:lnTo>
                    <a:pt x="210464" y="33235"/>
                  </a:lnTo>
                  <a:lnTo>
                    <a:pt x="221538" y="33235"/>
                  </a:lnTo>
                  <a:lnTo>
                    <a:pt x="221538" y="22148"/>
                  </a:lnTo>
                  <a:lnTo>
                    <a:pt x="221538" y="11074"/>
                  </a:lnTo>
                  <a:close/>
                </a:path>
                <a:path w="631825" h="44450">
                  <a:moveTo>
                    <a:pt x="243687" y="11074"/>
                  </a:moveTo>
                  <a:lnTo>
                    <a:pt x="232613" y="11074"/>
                  </a:lnTo>
                  <a:lnTo>
                    <a:pt x="232613" y="22148"/>
                  </a:lnTo>
                  <a:lnTo>
                    <a:pt x="243687" y="22148"/>
                  </a:lnTo>
                  <a:lnTo>
                    <a:pt x="243687" y="11074"/>
                  </a:lnTo>
                  <a:close/>
                </a:path>
                <a:path w="631825" h="44450">
                  <a:moveTo>
                    <a:pt x="265836" y="11074"/>
                  </a:moveTo>
                  <a:lnTo>
                    <a:pt x="254762" y="11074"/>
                  </a:lnTo>
                  <a:lnTo>
                    <a:pt x="254762" y="22148"/>
                  </a:lnTo>
                  <a:lnTo>
                    <a:pt x="243687" y="22148"/>
                  </a:lnTo>
                  <a:lnTo>
                    <a:pt x="243687" y="33235"/>
                  </a:lnTo>
                  <a:lnTo>
                    <a:pt x="254762" y="33235"/>
                  </a:lnTo>
                  <a:lnTo>
                    <a:pt x="265836" y="33235"/>
                  </a:lnTo>
                  <a:lnTo>
                    <a:pt x="265836" y="22148"/>
                  </a:lnTo>
                  <a:lnTo>
                    <a:pt x="265836" y="11074"/>
                  </a:lnTo>
                  <a:close/>
                </a:path>
                <a:path w="631825" h="44450">
                  <a:moveTo>
                    <a:pt x="276923" y="11074"/>
                  </a:moveTo>
                  <a:lnTo>
                    <a:pt x="265849" y="11074"/>
                  </a:lnTo>
                  <a:lnTo>
                    <a:pt x="265849" y="22148"/>
                  </a:lnTo>
                  <a:lnTo>
                    <a:pt x="276923" y="22148"/>
                  </a:lnTo>
                  <a:lnTo>
                    <a:pt x="276923" y="11074"/>
                  </a:lnTo>
                  <a:close/>
                </a:path>
                <a:path w="631825" h="44450">
                  <a:moveTo>
                    <a:pt x="299072" y="11074"/>
                  </a:moveTo>
                  <a:lnTo>
                    <a:pt x="287997" y="11074"/>
                  </a:lnTo>
                  <a:lnTo>
                    <a:pt x="287997" y="22148"/>
                  </a:lnTo>
                  <a:lnTo>
                    <a:pt x="287997" y="33235"/>
                  </a:lnTo>
                  <a:lnTo>
                    <a:pt x="299072" y="33235"/>
                  </a:lnTo>
                  <a:lnTo>
                    <a:pt x="299072" y="22148"/>
                  </a:lnTo>
                  <a:lnTo>
                    <a:pt x="299072" y="11074"/>
                  </a:lnTo>
                  <a:close/>
                </a:path>
                <a:path w="631825" h="44450">
                  <a:moveTo>
                    <a:pt x="321221" y="11074"/>
                  </a:moveTo>
                  <a:lnTo>
                    <a:pt x="310146" y="11074"/>
                  </a:lnTo>
                  <a:lnTo>
                    <a:pt x="310146" y="22148"/>
                  </a:lnTo>
                  <a:lnTo>
                    <a:pt x="321221" y="22148"/>
                  </a:lnTo>
                  <a:lnTo>
                    <a:pt x="321221" y="11074"/>
                  </a:lnTo>
                  <a:close/>
                </a:path>
                <a:path w="631825" h="44450">
                  <a:moveTo>
                    <a:pt x="376605" y="11074"/>
                  </a:moveTo>
                  <a:lnTo>
                    <a:pt x="365531" y="11074"/>
                  </a:lnTo>
                  <a:lnTo>
                    <a:pt x="354457" y="11074"/>
                  </a:lnTo>
                  <a:lnTo>
                    <a:pt x="343382" y="11074"/>
                  </a:lnTo>
                  <a:lnTo>
                    <a:pt x="332308" y="11074"/>
                  </a:lnTo>
                  <a:lnTo>
                    <a:pt x="332308" y="22148"/>
                  </a:lnTo>
                  <a:lnTo>
                    <a:pt x="332308" y="33235"/>
                  </a:lnTo>
                  <a:lnTo>
                    <a:pt x="343382" y="33235"/>
                  </a:lnTo>
                  <a:lnTo>
                    <a:pt x="343382" y="22148"/>
                  </a:lnTo>
                  <a:lnTo>
                    <a:pt x="354457" y="22148"/>
                  </a:lnTo>
                  <a:lnTo>
                    <a:pt x="365531" y="22148"/>
                  </a:lnTo>
                  <a:lnTo>
                    <a:pt x="365531" y="33235"/>
                  </a:lnTo>
                  <a:lnTo>
                    <a:pt x="376605" y="33235"/>
                  </a:lnTo>
                  <a:lnTo>
                    <a:pt x="376605" y="22148"/>
                  </a:lnTo>
                  <a:lnTo>
                    <a:pt x="376605" y="11074"/>
                  </a:lnTo>
                  <a:close/>
                </a:path>
                <a:path w="631825" h="44450">
                  <a:moveTo>
                    <a:pt x="420916" y="22148"/>
                  </a:moveTo>
                  <a:lnTo>
                    <a:pt x="409841" y="22148"/>
                  </a:lnTo>
                  <a:lnTo>
                    <a:pt x="398767" y="22148"/>
                  </a:lnTo>
                  <a:lnTo>
                    <a:pt x="387692" y="22148"/>
                  </a:lnTo>
                  <a:lnTo>
                    <a:pt x="376618" y="22148"/>
                  </a:lnTo>
                  <a:lnTo>
                    <a:pt x="376618" y="33235"/>
                  </a:lnTo>
                  <a:lnTo>
                    <a:pt x="387692" y="33235"/>
                  </a:lnTo>
                  <a:lnTo>
                    <a:pt x="398767" y="33235"/>
                  </a:lnTo>
                  <a:lnTo>
                    <a:pt x="409841" y="33235"/>
                  </a:lnTo>
                  <a:lnTo>
                    <a:pt x="420916" y="33235"/>
                  </a:lnTo>
                  <a:lnTo>
                    <a:pt x="420916" y="22148"/>
                  </a:lnTo>
                  <a:close/>
                </a:path>
                <a:path w="631825" h="44450">
                  <a:moveTo>
                    <a:pt x="431990" y="11074"/>
                  </a:moveTo>
                  <a:lnTo>
                    <a:pt x="420916" y="11074"/>
                  </a:lnTo>
                  <a:lnTo>
                    <a:pt x="420916" y="22148"/>
                  </a:lnTo>
                  <a:lnTo>
                    <a:pt x="431990" y="22148"/>
                  </a:lnTo>
                  <a:lnTo>
                    <a:pt x="431990" y="11074"/>
                  </a:lnTo>
                  <a:close/>
                </a:path>
                <a:path w="631825" h="44450">
                  <a:moveTo>
                    <a:pt x="443077" y="11074"/>
                  </a:moveTo>
                  <a:lnTo>
                    <a:pt x="432003" y="11074"/>
                  </a:lnTo>
                  <a:lnTo>
                    <a:pt x="432003" y="22148"/>
                  </a:lnTo>
                  <a:lnTo>
                    <a:pt x="443077" y="22148"/>
                  </a:lnTo>
                  <a:lnTo>
                    <a:pt x="443077" y="11074"/>
                  </a:lnTo>
                  <a:close/>
                </a:path>
                <a:path w="631825" h="44450">
                  <a:moveTo>
                    <a:pt x="487375" y="11074"/>
                  </a:moveTo>
                  <a:lnTo>
                    <a:pt x="476300" y="11074"/>
                  </a:lnTo>
                  <a:lnTo>
                    <a:pt x="465226" y="11074"/>
                  </a:lnTo>
                  <a:lnTo>
                    <a:pt x="454152" y="11074"/>
                  </a:lnTo>
                  <a:lnTo>
                    <a:pt x="454152" y="22148"/>
                  </a:lnTo>
                  <a:lnTo>
                    <a:pt x="443077" y="22148"/>
                  </a:lnTo>
                  <a:lnTo>
                    <a:pt x="443077" y="33235"/>
                  </a:lnTo>
                  <a:lnTo>
                    <a:pt x="454152" y="33235"/>
                  </a:lnTo>
                  <a:lnTo>
                    <a:pt x="465226" y="33235"/>
                  </a:lnTo>
                  <a:lnTo>
                    <a:pt x="465226" y="22148"/>
                  </a:lnTo>
                  <a:lnTo>
                    <a:pt x="476300" y="22148"/>
                  </a:lnTo>
                  <a:lnTo>
                    <a:pt x="476300" y="33235"/>
                  </a:lnTo>
                  <a:lnTo>
                    <a:pt x="487375" y="33235"/>
                  </a:lnTo>
                  <a:lnTo>
                    <a:pt x="487375" y="22148"/>
                  </a:lnTo>
                  <a:lnTo>
                    <a:pt x="487375" y="11074"/>
                  </a:lnTo>
                  <a:close/>
                </a:path>
                <a:path w="631825" h="44450">
                  <a:moveTo>
                    <a:pt x="520611" y="22148"/>
                  </a:moveTo>
                  <a:lnTo>
                    <a:pt x="509536" y="22148"/>
                  </a:lnTo>
                  <a:lnTo>
                    <a:pt x="498462" y="22148"/>
                  </a:lnTo>
                  <a:lnTo>
                    <a:pt x="498462" y="11074"/>
                  </a:lnTo>
                  <a:lnTo>
                    <a:pt x="487387" y="11074"/>
                  </a:lnTo>
                  <a:lnTo>
                    <a:pt x="487387" y="22148"/>
                  </a:lnTo>
                  <a:lnTo>
                    <a:pt x="487387" y="33235"/>
                  </a:lnTo>
                  <a:lnTo>
                    <a:pt x="498462" y="33235"/>
                  </a:lnTo>
                  <a:lnTo>
                    <a:pt x="509536" y="33235"/>
                  </a:lnTo>
                  <a:lnTo>
                    <a:pt x="520611" y="33235"/>
                  </a:lnTo>
                  <a:lnTo>
                    <a:pt x="520611" y="22148"/>
                  </a:lnTo>
                  <a:close/>
                </a:path>
                <a:path w="631825" h="44450">
                  <a:moveTo>
                    <a:pt x="542759" y="0"/>
                  </a:moveTo>
                  <a:lnTo>
                    <a:pt x="531685" y="0"/>
                  </a:lnTo>
                  <a:lnTo>
                    <a:pt x="531685" y="11074"/>
                  </a:lnTo>
                  <a:lnTo>
                    <a:pt x="531685" y="22148"/>
                  </a:lnTo>
                  <a:lnTo>
                    <a:pt x="531685" y="33235"/>
                  </a:lnTo>
                  <a:lnTo>
                    <a:pt x="542759" y="33235"/>
                  </a:lnTo>
                  <a:lnTo>
                    <a:pt x="542759" y="22148"/>
                  </a:lnTo>
                  <a:lnTo>
                    <a:pt x="542759" y="11074"/>
                  </a:lnTo>
                  <a:lnTo>
                    <a:pt x="542759" y="0"/>
                  </a:lnTo>
                  <a:close/>
                </a:path>
                <a:path w="631825" h="44450">
                  <a:moveTo>
                    <a:pt x="564908" y="11074"/>
                  </a:moveTo>
                  <a:lnTo>
                    <a:pt x="553847" y="11074"/>
                  </a:lnTo>
                  <a:lnTo>
                    <a:pt x="553847" y="22148"/>
                  </a:lnTo>
                  <a:lnTo>
                    <a:pt x="564908" y="22148"/>
                  </a:lnTo>
                  <a:lnTo>
                    <a:pt x="564908" y="11074"/>
                  </a:lnTo>
                  <a:close/>
                </a:path>
                <a:path w="631825" h="44450">
                  <a:moveTo>
                    <a:pt x="598131" y="11074"/>
                  </a:moveTo>
                  <a:lnTo>
                    <a:pt x="587057" y="11074"/>
                  </a:lnTo>
                  <a:lnTo>
                    <a:pt x="587057" y="0"/>
                  </a:lnTo>
                  <a:lnTo>
                    <a:pt x="575995" y="0"/>
                  </a:lnTo>
                  <a:lnTo>
                    <a:pt x="575995" y="11074"/>
                  </a:lnTo>
                  <a:lnTo>
                    <a:pt x="575995" y="22148"/>
                  </a:lnTo>
                  <a:lnTo>
                    <a:pt x="575995" y="33235"/>
                  </a:lnTo>
                  <a:lnTo>
                    <a:pt x="587057" y="33235"/>
                  </a:lnTo>
                  <a:lnTo>
                    <a:pt x="598131" y="33235"/>
                  </a:lnTo>
                  <a:lnTo>
                    <a:pt x="598131" y="22148"/>
                  </a:lnTo>
                  <a:lnTo>
                    <a:pt x="598131" y="11074"/>
                  </a:lnTo>
                  <a:close/>
                </a:path>
                <a:path w="631825" h="44450">
                  <a:moveTo>
                    <a:pt x="620293" y="0"/>
                  </a:moveTo>
                  <a:lnTo>
                    <a:pt x="609219" y="0"/>
                  </a:lnTo>
                  <a:lnTo>
                    <a:pt x="598157" y="0"/>
                  </a:lnTo>
                  <a:lnTo>
                    <a:pt x="598157" y="11074"/>
                  </a:lnTo>
                  <a:lnTo>
                    <a:pt x="598157" y="22148"/>
                  </a:lnTo>
                  <a:lnTo>
                    <a:pt x="598157" y="33235"/>
                  </a:lnTo>
                  <a:lnTo>
                    <a:pt x="609219" y="33235"/>
                  </a:lnTo>
                  <a:lnTo>
                    <a:pt x="620293" y="33235"/>
                  </a:lnTo>
                  <a:lnTo>
                    <a:pt x="620293" y="22148"/>
                  </a:lnTo>
                  <a:lnTo>
                    <a:pt x="620293" y="11074"/>
                  </a:lnTo>
                  <a:lnTo>
                    <a:pt x="620293" y="0"/>
                  </a:lnTo>
                  <a:close/>
                </a:path>
                <a:path w="631825" h="44450">
                  <a:moveTo>
                    <a:pt x="631380" y="22148"/>
                  </a:moveTo>
                  <a:lnTo>
                    <a:pt x="620306" y="22148"/>
                  </a:lnTo>
                  <a:lnTo>
                    <a:pt x="620306" y="33235"/>
                  </a:lnTo>
                  <a:lnTo>
                    <a:pt x="631380" y="33235"/>
                  </a:lnTo>
                  <a:lnTo>
                    <a:pt x="631380" y="22148"/>
                  </a:lnTo>
                  <a:close/>
                </a:path>
                <a:path w="631825" h="44450">
                  <a:moveTo>
                    <a:pt x="631380" y="0"/>
                  </a:moveTo>
                  <a:lnTo>
                    <a:pt x="620306" y="0"/>
                  </a:lnTo>
                  <a:lnTo>
                    <a:pt x="620306" y="11074"/>
                  </a:lnTo>
                  <a:lnTo>
                    <a:pt x="631380" y="11074"/>
                  </a:lnTo>
                  <a:lnTo>
                    <a:pt x="6313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5955525" y="4316831"/>
              <a:ext cx="620395" cy="33655"/>
            </a:xfrm>
            <a:custGeom>
              <a:avLst/>
              <a:gdLst/>
              <a:ahLst/>
              <a:cxnLst/>
              <a:rect l="l" t="t" r="r" b="b"/>
              <a:pathLst>
                <a:path w="620395" h="33654">
                  <a:moveTo>
                    <a:pt x="11074" y="22148"/>
                  </a:moveTo>
                  <a:lnTo>
                    <a:pt x="0" y="22148"/>
                  </a:lnTo>
                  <a:lnTo>
                    <a:pt x="0" y="33223"/>
                  </a:lnTo>
                  <a:lnTo>
                    <a:pt x="11074" y="33223"/>
                  </a:lnTo>
                  <a:lnTo>
                    <a:pt x="11074" y="22148"/>
                  </a:lnTo>
                  <a:close/>
                </a:path>
                <a:path w="620395" h="33654">
                  <a:moveTo>
                    <a:pt x="44297" y="0"/>
                  </a:moveTo>
                  <a:lnTo>
                    <a:pt x="33223" y="0"/>
                  </a:lnTo>
                  <a:lnTo>
                    <a:pt x="33223" y="11074"/>
                  </a:lnTo>
                  <a:lnTo>
                    <a:pt x="22148" y="11074"/>
                  </a:lnTo>
                  <a:lnTo>
                    <a:pt x="11074" y="11074"/>
                  </a:lnTo>
                  <a:lnTo>
                    <a:pt x="11074" y="22148"/>
                  </a:lnTo>
                  <a:lnTo>
                    <a:pt x="22148" y="22148"/>
                  </a:lnTo>
                  <a:lnTo>
                    <a:pt x="33223" y="22148"/>
                  </a:lnTo>
                  <a:lnTo>
                    <a:pt x="33223" y="11087"/>
                  </a:lnTo>
                  <a:lnTo>
                    <a:pt x="44297" y="11087"/>
                  </a:lnTo>
                  <a:lnTo>
                    <a:pt x="44297" y="0"/>
                  </a:lnTo>
                  <a:close/>
                </a:path>
                <a:path w="620395" h="33654">
                  <a:moveTo>
                    <a:pt x="99682" y="22148"/>
                  </a:moveTo>
                  <a:lnTo>
                    <a:pt x="88607" y="22148"/>
                  </a:lnTo>
                  <a:lnTo>
                    <a:pt x="88607" y="33223"/>
                  </a:lnTo>
                  <a:lnTo>
                    <a:pt x="99682" y="33223"/>
                  </a:lnTo>
                  <a:lnTo>
                    <a:pt x="99682" y="22148"/>
                  </a:lnTo>
                  <a:close/>
                </a:path>
                <a:path w="620395" h="33654">
                  <a:moveTo>
                    <a:pt x="99682" y="0"/>
                  </a:moveTo>
                  <a:lnTo>
                    <a:pt x="99682" y="0"/>
                  </a:lnTo>
                  <a:lnTo>
                    <a:pt x="44310" y="0"/>
                  </a:lnTo>
                  <a:lnTo>
                    <a:pt x="44310" y="11074"/>
                  </a:lnTo>
                  <a:lnTo>
                    <a:pt x="44310" y="22148"/>
                  </a:lnTo>
                  <a:lnTo>
                    <a:pt x="44310" y="33223"/>
                  </a:lnTo>
                  <a:lnTo>
                    <a:pt x="55384" y="33223"/>
                  </a:lnTo>
                  <a:lnTo>
                    <a:pt x="66459" y="33223"/>
                  </a:lnTo>
                  <a:lnTo>
                    <a:pt x="77533" y="33223"/>
                  </a:lnTo>
                  <a:lnTo>
                    <a:pt x="77533" y="22148"/>
                  </a:lnTo>
                  <a:lnTo>
                    <a:pt x="66459" y="22148"/>
                  </a:lnTo>
                  <a:lnTo>
                    <a:pt x="55384" y="22148"/>
                  </a:lnTo>
                  <a:lnTo>
                    <a:pt x="55384" y="11087"/>
                  </a:lnTo>
                  <a:lnTo>
                    <a:pt x="66459" y="11087"/>
                  </a:lnTo>
                  <a:lnTo>
                    <a:pt x="77533" y="11087"/>
                  </a:lnTo>
                  <a:lnTo>
                    <a:pt x="88607" y="11087"/>
                  </a:lnTo>
                  <a:lnTo>
                    <a:pt x="99682" y="11087"/>
                  </a:lnTo>
                  <a:lnTo>
                    <a:pt x="99682" y="0"/>
                  </a:lnTo>
                  <a:close/>
                </a:path>
                <a:path w="620395" h="33654">
                  <a:moveTo>
                    <a:pt x="143992" y="22148"/>
                  </a:moveTo>
                  <a:lnTo>
                    <a:pt x="132918" y="22148"/>
                  </a:lnTo>
                  <a:lnTo>
                    <a:pt x="121843" y="22148"/>
                  </a:lnTo>
                  <a:lnTo>
                    <a:pt x="110769" y="22148"/>
                  </a:lnTo>
                  <a:lnTo>
                    <a:pt x="110769" y="11087"/>
                  </a:lnTo>
                  <a:lnTo>
                    <a:pt x="110769" y="0"/>
                  </a:lnTo>
                  <a:lnTo>
                    <a:pt x="99695" y="0"/>
                  </a:lnTo>
                  <a:lnTo>
                    <a:pt x="99695" y="11074"/>
                  </a:lnTo>
                  <a:lnTo>
                    <a:pt x="99695" y="22148"/>
                  </a:lnTo>
                  <a:lnTo>
                    <a:pt x="99695" y="33223"/>
                  </a:lnTo>
                  <a:lnTo>
                    <a:pt x="110769" y="33223"/>
                  </a:lnTo>
                  <a:lnTo>
                    <a:pt x="121843" y="33223"/>
                  </a:lnTo>
                  <a:lnTo>
                    <a:pt x="132918" y="33223"/>
                  </a:lnTo>
                  <a:lnTo>
                    <a:pt x="143992" y="33223"/>
                  </a:lnTo>
                  <a:lnTo>
                    <a:pt x="143992" y="22148"/>
                  </a:lnTo>
                  <a:close/>
                </a:path>
                <a:path w="620395" h="33654">
                  <a:moveTo>
                    <a:pt x="155067" y="11074"/>
                  </a:moveTo>
                  <a:lnTo>
                    <a:pt x="143992" y="11074"/>
                  </a:lnTo>
                  <a:lnTo>
                    <a:pt x="143992" y="0"/>
                  </a:lnTo>
                  <a:lnTo>
                    <a:pt x="132918" y="0"/>
                  </a:lnTo>
                  <a:lnTo>
                    <a:pt x="132918" y="11087"/>
                  </a:lnTo>
                  <a:lnTo>
                    <a:pt x="143992" y="11087"/>
                  </a:lnTo>
                  <a:lnTo>
                    <a:pt x="143992" y="22148"/>
                  </a:lnTo>
                  <a:lnTo>
                    <a:pt x="155067" y="22148"/>
                  </a:lnTo>
                  <a:lnTo>
                    <a:pt x="155067" y="11074"/>
                  </a:lnTo>
                  <a:close/>
                </a:path>
                <a:path w="620395" h="33654">
                  <a:moveTo>
                    <a:pt x="177228" y="0"/>
                  </a:moveTo>
                  <a:lnTo>
                    <a:pt x="166154" y="0"/>
                  </a:lnTo>
                  <a:lnTo>
                    <a:pt x="166154" y="11074"/>
                  </a:lnTo>
                  <a:lnTo>
                    <a:pt x="155079" y="11074"/>
                  </a:lnTo>
                  <a:lnTo>
                    <a:pt x="155079" y="22148"/>
                  </a:lnTo>
                  <a:lnTo>
                    <a:pt x="155079" y="33223"/>
                  </a:lnTo>
                  <a:lnTo>
                    <a:pt x="166154" y="33223"/>
                  </a:lnTo>
                  <a:lnTo>
                    <a:pt x="166154" y="22148"/>
                  </a:lnTo>
                  <a:lnTo>
                    <a:pt x="177228" y="22148"/>
                  </a:lnTo>
                  <a:lnTo>
                    <a:pt x="177228" y="11087"/>
                  </a:lnTo>
                  <a:lnTo>
                    <a:pt x="177228" y="0"/>
                  </a:lnTo>
                  <a:close/>
                </a:path>
                <a:path w="620395" h="33654">
                  <a:moveTo>
                    <a:pt x="199377" y="0"/>
                  </a:moveTo>
                  <a:lnTo>
                    <a:pt x="188302" y="0"/>
                  </a:lnTo>
                  <a:lnTo>
                    <a:pt x="188302" y="11074"/>
                  </a:lnTo>
                  <a:lnTo>
                    <a:pt x="188302" y="22148"/>
                  </a:lnTo>
                  <a:lnTo>
                    <a:pt x="199377" y="22148"/>
                  </a:lnTo>
                  <a:lnTo>
                    <a:pt x="199377" y="11087"/>
                  </a:lnTo>
                  <a:lnTo>
                    <a:pt x="199377" y="0"/>
                  </a:lnTo>
                  <a:close/>
                </a:path>
                <a:path w="620395" h="33654">
                  <a:moveTo>
                    <a:pt x="265836" y="11074"/>
                  </a:moveTo>
                  <a:lnTo>
                    <a:pt x="254762" y="11074"/>
                  </a:lnTo>
                  <a:lnTo>
                    <a:pt x="243687" y="11074"/>
                  </a:lnTo>
                  <a:lnTo>
                    <a:pt x="243687" y="0"/>
                  </a:lnTo>
                  <a:lnTo>
                    <a:pt x="232613" y="0"/>
                  </a:lnTo>
                  <a:lnTo>
                    <a:pt x="232613" y="11074"/>
                  </a:lnTo>
                  <a:lnTo>
                    <a:pt x="221538" y="11074"/>
                  </a:lnTo>
                  <a:lnTo>
                    <a:pt x="221538" y="0"/>
                  </a:lnTo>
                  <a:lnTo>
                    <a:pt x="210464" y="0"/>
                  </a:lnTo>
                  <a:lnTo>
                    <a:pt x="210464" y="11087"/>
                  </a:lnTo>
                  <a:lnTo>
                    <a:pt x="221538" y="11087"/>
                  </a:lnTo>
                  <a:lnTo>
                    <a:pt x="221538" y="22148"/>
                  </a:lnTo>
                  <a:lnTo>
                    <a:pt x="232613" y="22148"/>
                  </a:lnTo>
                  <a:lnTo>
                    <a:pt x="243687" y="22148"/>
                  </a:lnTo>
                  <a:lnTo>
                    <a:pt x="254762" y="22148"/>
                  </a:lnTo>
                  <a:lnTo>
                    <a:pt x="265836" y="22148"/>
                  </a:lnTo>
                  <a:lnTo>
                    <a:pt x="265836" y="11074"/>
                  </a:lnTo>
                  <a:close/>
                </a:path>
                <a:path w="620395" h="33654">
                  <a:moveTo>
                    <a:pt x="321221" y="0"/>
                  </a:moveTo>
                  <a:lnTo>
                    <a:pt x="310146" y="0"/>
                  </a:lnTo>
                  <a:lnTo>
                    <a:pt x="299072" y="0"/>
                  </a:lnTo>
                  <a:lnTo>
                    <a:pt x="287997" y="0"/>
                  </a:lnTo>
                  <a:lnTo>
                    <a:pt x="276923" y="0"/>
                  </a:lnTo>
                  <a:lnTo>
                    <a:pt x="276923" y="11074"/>
                  </a:lnTo>
                  <a:lnTo>
                    <a:pt x="276923" y="22148"/>
                  </a:lnTo>
                  <a:lnTo>
                    <a:pt x="287997" y="22148"/>
                  </a:lnTo>
                  <a:lnTo>
                    <a:pt x="299072" y="22148"/>
                  </a:lnTo>
                  <a:lnTo>
                    <a:pt x="310146" y="22148"/>
                  </a:lnTo>
                  <a:lnTo>
                    <a:pt x="321221" y="22148"/>
                  </a:lnTo>
                  <a:lnTo>
                    <a:pt x="321221" y="11087"/>
                  </a:lnTo>
                  <a:lnTo>
                    <a:pt x="321221" y="0"/>
                  </a:lnTo>
                  <a:close/>
                </a:path>
                <a:path w="620395" h="33654">
                  <a:moveTo>
                    <a:pt x="376605" y="11074"/>
                  </a:moveTo>
                  <a:lnTo>
                    <a:pt x="365531" y="11074"/>
                  </a:lnTo>
                  <a:lnTo>
                    <a:pt x="365531" y="0"/>
                  </a:lnTo>
                  <a:lnTo>
                    <a:pt x="354457" y="0"/>
                  </a:lnTo>
                  <a:lnTo>
                    <a:pt x="354457" y="11074"/>
                  </a:lnTo>
                  <a:lnTo>
                    <a:pt x="343382" y="11074"/>
                  </a:lnTo>
                  <a:lnTo>
                    <a:pt x="343382" y="0"/>
                  </a:lnTo>
                  <a:lnTo>
                    <a:pt x="332308" y="0"/>
                  </a:lnTo>
                  <a:lnTo>
                    <a:pt x="321233" y="0"/>
                  </a:lnTo>
                  <a:lnTo>
                    <a:pt x="321233" y="11074"/>
                  </a:lnTo>
                  <a:lnTo>
                    <a:pt x="321233" y="22148"/>
                  </a:lnTo>
                  <a:lnTo>
                    <a:pt x="332308" y="22148"/>
                  </a:lnTo>
                  <a:lnTo>
                    <a:pt x="343382" y="22148"/>
                  </a:lnTo>
                  <a:lnTo>
                    <a:pt x="354457" y="22148"/>
                  </a:lnTo>
                  <a:lnTo>
                    <a:pt x="365531" y="22148"/>
                  </a:lnTo>
                  <a:lnTo>
                    <a:pt x="376605" y="22148"/>
                  </a:lnTo>
                  <a:lnTo>
                    <a:pt x="376605" y="11074"/>
                  </a:lnTo>
                  <a:close/>
                </a:path>
                <a:path w="620395" h="33654">
                  <a:moveTo>
                    <a:pt x="431990" y="0"/>
                  </a:moveTo>
                  <a:lnTo>
                    <a:pt x="420916" y="0"/>
                  </a:lnTo>
                  <a:lnTo>
                    <a:pt x="420916" y="11074"/>
                  </a:lnTo>
                  <a:lnTo>
                    <a:pt x="409841" y="11074"/>
                  </a:lnTo>
                  <a:lnTo>
                    <a:pt x="398767" y="11074"/>
                  </a:lnTo>
                  <a:lnTo>
                    <a:pt x="398767" y="0"/>
                  </a:lnTo>
                  <a:lnTo>
                    <a:pt x="387692" y="0"/>
                  </a:lnTo>
                  <a:lnTo>
                    <a:pt x="387692" y="11074"/>
                  </a:lnTo>
                  <a:lnTo>
                    <a:pt x="376618" y="11074"/>
                  </a:lnTo>
                  <a:lnTo>
                    <a:pt x="376618" y="22148"/>
                  </a:lnTo>
                  <a:lnTo>
                    <a:pt x="387692" y="22148"/>
                  </a:lnTo>
                  <a:lnTo>
                    <a:pt x="387692" y="11087"/>
                  </a:lnTo>
                  <a:lnTo>
                    <a:pt x="398767" y="11087"/>
                  </a:lnTo>
                  <a:lnTo>
                    <a:pt x="398767" y="22148"/>
                  </a:lnTo>
                  <a:lnTo>
                    <a:pt x="409841" y="22148"/>
                  </a:lnTo>
                  <a:lnTo>
                    <a:pt x="420916" y="22148"/>
                  </a:lnTo>
                  <a:lnTo>
                    <a:pt x="420916" y="11087"/>
                  </a:lnTo>
                  <a:lnTo>
                    <a:pt x="431990" y="11087"/>
                  </a:lnTo>
                  <a:lnTo>
                    <a:pt x="431990" y="0"/>
                  </a:lnTo>
                  <a:close/>
                </a:path>
                <a:path w="620395" h="33654">
                  <a:moveTo>
                    <a:pt x="465226" y="11074"/>
                  </a:moveTo>
                  <a:lnTo>
                    <a:pt x="454152" y="11074"/>
                  </a:lnTo>
                  <a:lnTo>
                    <a:pt x="443077" y="11074"/>
                  </a:lnTo>
                  <a:lnTo>
                    <a:pt x="443077" y="22148"/>
                  </a:lnTo>
                  <a:lnTo>
                    <a:pt x="454152" y="22148"/>
                  </a:lnTo>
                  <a:lnTo>
                    <a:pt x="465226" y="22148"/>
                  </a:lnTo>
                  <a:lnTo>
                    <a:pt x="465226" y="11074"/>
                  </a:lnTo>
                  <a:close/>
                </a:path>
                <a:path w="620395" h="33654">
                  <a:moveTo>
                    <a:pt x="487375" y="0"/>
                  </a:moveTo>
                  <a:lnTo>
                    <a:pt x="476300" y="0"/>
                  </a:lnTo>
                  <a:lnTo>
                    <a:pt x="476300" y="11087"/>
                  </a:lnTo>
                  <a:lnTo>
                    <a:pt x="487375" y="11087"/>
                  </a:lnTo>
                  <a:lnTo>
                    <a:pt x="487375" y="0"/>
                  </a:lnTo>
                  <a:close/>
                </a:path>
                <a:path w="620395" h="33654">
                  <a:moveTo>
                    <a:pt x="520611" y="0"/>
                  </a:moveTo>
                  <a:lnTo>
                    <a:pt x="509536" y="0"/>
                  </a:lnTo>
                  <a:lnTo>
                    <a:pt x="498462" y="0"/>
                  </a:lnTo>
                  <a:lnTo>
                    <a:pt x="487387" y="0"/>
                  </a:lnTo>
                  <a:lnTo>
                    <a:pt x="487387" y="11087"/>
                  </a:lnTo>
                  <a:lnTo>
                    <a:pt x="498462" y="11087"/>
                  </a:lnTo>
                  <a:lnTo>
                    <a:pt x="509536" y="11087"/>
                  </a:lnTo>
                  <a:lnTo>
                    <a:pt x="509536" y="22148"/>
                  </a:lnTo>
                  <a:lnTo>
                    <a:pt x="520611" y="22148"/>
                  </a:lnTo>
                  <a:lnTo>
                    <a:pt x="520611" y="11087"/>
                  </a:lnTo>
                  <a:lnTo>
                    <a:pt x="520611" y="0"/>
                  </a:lnTo>
                  <a:close/>
                </a:path>
                <a:path w="620395" h="33654">
                  <a:moveTo>
                    <a:pt x="542759" y="0"/>
                  </a:moveTo>
                  <a:lnTo>
                    <a:pt x="531685" y="0"/>
                  </a:lnTo>
                  <a:lnTo>
                    <a:pt x="531685" y="11074"/>
                  </a:lnTo>
                  <a:lnTo>
                    <a:pt x="531685" y="22148"/>
                  </a:lnTo>
                  <a:lnTo>
                    <a:pt x="542759" y="22148"/>
                  </a:lnTo>
                  <a:lnTo>
                    <a:pt x="542759" y="11087"/>
                  </a:lnTo>
                  <a:lnTo>
                    <a:pt x="542759" y="0"/>
                  </a:lnTo>
                  <a:close/>
                </a:path>
                <a:path w="620395" h="33654">
                  <a:moveTo>
                    <a:pt x="564908" y="0"/>
                  </a:moveTo>
                  <a:lnTo>
                    <a:pt x="553847" y="0"/>
                  </a:lnTo>
                  <a:lnTo>
                    <a:pt x="542772" y="0"/>
                  </a:lnTo>
                  <a:lnTo>
                    <a:pt x="542772" y="11074"/>
                  </a:lnTo>
                  <a:lnTo>
                    <a:pt x="542772" y="22148"/>
                  </a:lnTo>
                  <a:lnTo>
                    <a:pt x="553847" y="22148"/>
                  </a:lnTo>
                  <a:lnTo>
                    <a:pt x="553847" y="11087"/>
                  </a:lnTo>
                  <a:lnTo>
                    <a:pt x="564908" y="11087"/>
                  </a:lnTo>
                  <a:lnTo>
                    <a:pt x="564908" y="0"/>
                  </a:lnTo>
                  <a:close/>
                </a:path>
                <a:path w="620395" h="33654">
                  <a:moveTo>
                    <a:pt x="598131" y="0"/>
                  </a:moveTo>
                  <a:lnTo>
                    <a:pt x="587057" y="0"/>
                  </a:lnTo>
                  <a:lnTo>
                    <a:pt x="575995" y="0"/>
                  </a:lnTo>
                  <a:lnTo>
                    <a:pt x="564921" y="0"/>
                  </a:lnTo>
                  <a:lnTo>
                    <a:pt x="564921" y="11087"/>
                  </a:lnTo>
                  <a:lnTo>
                    <a:pt x="575995" y="11087"/>
                  </a:lnTo>
                  <a:lnTo>
                    <a:pt x="587057" y="11087"/>
                  </a:lnTo>
                  <a:lnTo>
                    <a:pt x="598131" y="11087"/>
                  </a:lnTo>
                  <a:lnTo>
                    <a:pt x="598131" y="0"/>
                  </a:lnTo>
                  <a:close/>
                </a:path>
                <a:path w="620395" h="33654">
                  <a:moveTo>
                    <a:pt x="620293" y="11074"/>
                  </a:moveTo>
                  <a:lnTo>
                    <a:pt x="609219" y="11074"/>
                  </a:lnTo>
                  <a:lnTo>
                    <a:pt x="609219" y="22148"/>
                  </a:lnTo>
                  <a:lnTo>
                    <a:pt x="620293" y="22148"/>
                  </a:lnTo>
                  <a:lnTo>
                    <a:pt x="620293" y="1107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5955525" y="4338980"/>
              <a:ext cx="631825" cy="44450"/>
            </a:xfrm>
            <a:custGeom>
              <a:avLst/>
              <a:gdLst/>
              <a:ahLst/>
              <a:cxnLst/>
              <a:rect l="l" t="t" r="r" b="b"/>
              <a:pathLst>
                <a:path w="631825" h="44450">
                  <a:moveTo>
                    <a:pt x="22148" y="22148"/>
                  </a:moveTo>
                  <a:lnTo>
                    <a:pt x="11074" y="22148"/>
                  </a:lnTo>
                  <a:lnTo>
                    <a:pt x="11074" y="33223"/>
                  </a:lnTo>
                  <a:lnTo>
                    <a:pt x="22148" y="33223"/>
                  </a:lnTo>
                  <a:lnTo>
                    <a:pt x="22148" y="22148"/>
                  </a:lnTo>
                  <a:close/>
                </a:path>
                <a:path w="631825" h="44450">
                  <a:moveTo>
                    <a:pt x="33223" y="33235"/>
                  </a:moveTo>
                  <a:lnTo>
                    <a:pt x="22148" y="33235"/>
                  </a:lnTo>
                  <a:lnTo>
                    <a:pt x="11074" y="33235"/>
                  </a:lnTo>
                  <a:lnTo>
                    <a:pt x="0" y="33235"/>
                  </a:lnTo>
                  <a:lnTo>
                    <a:pt x="0" y="44310"/>
                  </a:lnTo>
                  <a:lnTo>
                    <a:pt x="11074" y="44310"/>
                  </a:lnTo>
                  <a:lnTo>
                    <a:pt x="22148" y="44310"/>
                  </a:lnTo>
                  <a:lnTo>
                    <a:pt x="33223" y="44310"/>
                  </a:lnTo>
                  <a:lnTo>
                    <a:pt x="33223" y="33235"/>
                  </a:lnTo>
                  <a:close/>
                </a:path>
                <a:path w="631825" h="44450">
                  <a:moveTo>
                    <a:pt x="44297" y="11074"/>
                  </a:moveTo>
                  <a:lnTo>
                    <a:pt x="33223" y="11074"/>
                  </a:lnTo>
                  <a:lnTo>
                    <a:pt x="33223" y="22148"/>
                  </a:lnTo>
                  <a:lnTo>
                    <a:pt x="33223" y="33223"/>
                  </a:lnTo>
                  <a:lnTo>
                    <a:pt x="44297" y="33223"/>
                  </a:lnTo>
                  <a:lnTo>
                    <a:pt x="44297" y="22148"/>
                  </a:lnTo>
                  <a:lnTo>
                    <a:pt x="44297" y="11074"/>
                  </a:lnTo>
                  <a:close/>
                </a:path>
                <a:path w="631825" h="44450">
                  <a:moveTo>
                    <a:pt x="55384" y="11074"/>
                  </a:moveTo>
                  <a:lnTo>
                    <a:pt x="44310" y="11074"/>
                  </a:lnTo>
                  <a:lnTo>
                    <a:pt x="44310" y="22148"/>
                  </a:lnTo>
                  <a:lnTo>
                    <a:pt x="44310" y="33223"/>
                  </a:lnTo>
                  <a:lnTo>
                    <a:pt x="55384" y="33223"/>
                  </a:lnTo>
                  <a:lnTo>
                    <a:pt x="55384" y="22148"/>
                  </a:lnTo>
                  <a:lnTo>
                    <a:pt x="55384" y="11074"/>
                  </a:lnTo>
                  <a:close/>
                </a:path>
                <a:path w="631825" h="44450">
                  <a:moveTo>
                    <a:pt x="66459" y="33235"/>
                  </a:moveTo>
                  <a:lnTo>
                    <a:pt x="55384" y="33235"/>
                  </a:lnTo>
                  <a:lnTo>
                    <a:pt x="55384" y="44310"/>
                  </a:lnTo>
                  <a:lnTo>
                    <a:pt x="66459" y="44310"/>
                  </a:lnTo>
                  <a:lnTo>
                    <a:pt x="66459" y="33235"/>
                  </a:lnTo>
                  <a:close/>
                </a:path>
                <a:path w="631825" h="44450">
                  <a:moveTo>
                    <a:pt x="77533" y="22148"/>
                  </a:moveTo>
                  <a:lnTo>
                    <a:pt x="66459" y="22148"/>
                  </a:lnTo>
                  <a:lnTo>
                    <a:pt x="66459" y="33223"/>
                  </a:lnTo>
                  <a:lnTo>
                    <a:pt x="77533" y="33223"/>
                  </a:lnTo>
                  <a:lnTo>
                    <a:pt x="77533" y="22148"/>
                  </a:lnTo>
                  <a:close/>
                </a:path>
                <a:path w="631825" h="44450">
                  <a:moveTo>
                    <a:pt x="99682" y="33235"/>
                  </a:moveTo>
                  <a:lnTo>
                    <a:pt x="88607" y="33235"/>
                  </a:lnTo>
                  <a:lnTo>
                    <a:pt x="77533" y="33235"/>
                  </a:lnTo>
                  <a:lnTo>
                    <a:pt x="77533" y="44310"/>
                  </a:lnTo>
                  <a:lnTo>
                    <a:pt x="88607" y="44310"/>
                  </a:lnTo>
                  <a:lnTo>
                    <a:pt x="99682" y="44310"/>
                  </a:lnTo>
                  <a:lnTo>
                    <a:pt x="99682" y="33235"/>
                  </a:lnTo>
                  <a:close/>
                </a:path>
                <a:path w="631825" h="44450">
                  <a:moveTo>
                    <a:pt x="132918" y="33235"/>
                  </a:moveTo>
                  <a:lnTo>
                    <a:pt x="121843" y="33235"/>
                  </a:lnTo>
                  <a:lnTo>
                    <a:pt x="121843" y="44310"/>
                  </a:lnTo>
                  <a:lnTo>
                    <a:pt x="132918" y="44310"/>
                  </a:lnTo>
                  <a:lnTo>
                    <a:pt x="132918" y="33235"/>
                  </a:lnTo>
                  <a:close/>
                </a:path>
                <a:path w="631825" h="44450">
                  <a:moveTo>
                    <a:pt x="155067" y="11074"/>
                  </a:moveTo>
                  <a:lnTo>
                    <a:pt x="143992" y="11074"/>
                  </a:lnTo>
                  <a:lnTo>
                    <a:pt x="132918" y="11074"/>
                  </a:lnTo>
                  <a:lnTo>
                    <a:pt x="121843" y="11074"/>
                  </a:lnTo>
                  <a:lnTo>
                    <a:pt x="110769" y="11074"/>
                  </a:lnTo>
                  <a:lnTo>
                    <a:pt x="110769" y="22148"/>
                  </a:lnTo>
                  <a:lnTo>
                    <a:pt x="110769" y="33223"/>
                  </a:lnTo>
                  <a:lnTo>
                    <a:pt x="121843" y="33223"/>
                  </a:lnTo>
                  <a:lnTo>
                    <a:pt x="121843" y="22148"/>
                  </a:lnTo>
                  <a:lnTo>
                    <a:pt x="132918" y="22148"/>
                  </a:lnTo>
                  <a:lnTo>
                    <a:pt x="143992" y="22148"/>
                  </a:lnTo>
                  <a:lnTo>
                    <a:pt x="143992" y="33223"/>
                  </a:lnTo>
                  <a:lnTo>
                    <a:pt x="155067" y="33223"/>
                  </a:lnTo>
                  <a:lnTo>
                    <a:pt x="155067" y="22148"/>
                  </a:lnTo>
                  <a:lnTo>
                    <a:pt x="155067" y="11074"/>
                  </a:lnTo>
                  <a:close/>
                </a:path>
                <a:path w="631825" h="44450">
                  <a:moveTo>
                    <a:pt x="166154" y="0"/>
                  </a:moveTo>
                  <a:lnTo>
                    <a:pt x="155079" y="0"/>
                  </a:lnTo>
                  <a:lnTo>
                    <a:pt x="155079" y="11074"/>
                  </a:lnTo>
                  <a:lnTo>
                    <a:pt x="166154" y="11074"/>
                  </a:lnTo>
                  <a:lnTo>
                    <a:pt x="166154" y="0"/>
                  </a:lnTo>
                  <a:close/>
                </a:path>
                <a:path w="631825" h="44450">
                  <a:moveTo>
                    <a:pt x="199377" y="0"/>
                  </a:moveTo>
                  <a:lnTo>
                    <a:pt x="188302" y="0"/>
                  </a:lnTo>
                  <a:lnTo>
                    <a:pt x="188302" y="11074"/>
                  </a:lnTo>
                  <a:lnTo>
                    <a:pt x="177228" y="11074"/>
                  </a:lnTo>
                  <a:lnTo>
                    <a:pt x="166154" y="11074"/>
                  </a:lnTo>
                  <a:lnTo>
                    <a:pt x="166154" y="22148"/>
                  </a:lnTo>
                  <a:lnTo>
                    <a:pt x="155079" y="22148"/>
                  </a:lnTo>
                  <a:lnTo>
                    <a:pt x="155079" y="33223"/>
                  </a:lnTo>
                  <a:lnTo>
                    <a:pt x="166154" y="33223"/>
                  </a:lnTo>
                  <a:lnTo>
                    <a:pt x="177228" y="33223"/>
                  </a:lnTo>
                  <a:lnTo>
                    <a:pt x="188302" y="33223"/>
                  </a:lnTo>
                  <a:lnTo>
                    <a:pt x="188302" y="22148"/>
                  </a:lnTo>
                  <a:lnTo>
                    <a:pt x="199377" y="22148"/>
                  </a:lnTo>
                  <a:lnTo>
                    <a:pt x="199377" y="11074"/>
                  </a:lnTo>
                  <a:lnTo>
                    <a:pt x="199377" y="0"/>
                  </a:lnTo>
                  <a:close/>
                </a:path>
                <a:path w="631825" h="44450">
                  <a:moveTo>
                    <a:pt x="210451" y="22148"/>
                  </a:moveTo>
                  <a:lnTo>
                    <a:pt x="199377" y="22148"/>
                  </a:lnTo>
                  <a:lnTo>
                    <a:pt x="199377" y="33223"/>
                  </a:lnTo>
                  <a:lnTo>
                    <a:pt x="210451" y="33223"/>
                  </a:lnTo>
                  <a:lnTo>
                    <a:pt x="210451" y="22148"/>
                  </a:lnTo>
                  <a:close/>
                </a:path>
                <a:path w="631825" h="44450">
                  <a:moveTo>
                    <a:pt x="232613" y="0"/>
                  </a:moveTo>
                  <a:lnTo>
                    <a:pt x="221538" y="0"/>
                  </a:lnTo>
                  <a:lnTo>
                    <a:pt x="221538" y="11074"/>
                  </a:lnTo>
                  <a:lnTo>
                    <a:pt x="232613" y="11074"/>
                  </a:lnTo>
                  <a:lnTo>
                    <a:pt x="232613" y="0"/>
                  </a:lnTo>
                  <a:close/>
                </a:path>
                <a:path w="631825" h="44450">
                  <a:moveTo>
                    <a:pt x="265836" y="11074"/>
                  </a:moveTo>
                  <a:lnTo>
                    <a:pt x="254762" y="11074"/>
                  </a:lnTo>
                  <a:lnTo>
                    <a:pt x="254762" y="0"/>
                  </a:lnTo>
                  <a:lnTo>
                    <a:pt x="243687" y="0"/>
                  </a:lnTo>
                  <a:lnTo>
                    <a:pt x="243687" y="11074"/>
                  </a:lnTo>
                  <a:lnTo>
                    <a:pt x="232613" y="11074"/>
                  </a:lnTo>
                  <a:lnTo>
                    <a:pt x="232613" y="22148"/>
                  </a:lnTo>
                  <a:lnTo>
                    <a:pt x="221538" y="22148"/>
                  </a:lnTo>
                  <a:lnTo>
                    <a:pt x="221538" y="33223"/>
                  </a:lnTo>
                  <a:lnTo>
                    <a:pt x="232613" y="33223"/>
                  </a:lnTo>
                  <a:lnTo>
                    <a:pt x="243687" y="33223"/>
                  </a:lnTo>
                  <a:lnTo>
                    <a:pt x="243687" y="22148"/>
                  </a:lnTo>
                  <a:lnTo>
                    <a:pt x="254762" y="22148"/>
                  </a:lnTo>
                  <a:lnTo>
                    <a:pt x="254762" y="33223"/>
                  </a:lnTo>
                  <a:lnTo>
                    <a:pt x="265836" y="33223"/>
                  </a:lnTo>
                  <a:lnTo>
                    <a:pt x="265836" y="22148"/>
                  </a:lnTo>
                  <a:lnTo>
                    <a:pt x="265836" y="11074"/>
                  </a:lnTo>
                  <a:close/>
                </a:path>
                <a:path w="631825" h="44450">
                  <a:moveTo>
                    <a:pt x="287997" y="22148"/>
                  </a:moveTo>
                  <a:lnTo>
                    <a:pt x="276923" y="22148"/>
                  </a:lnTo>
                  <a:lnTo>
                    <a:pt x="265849" y="22148"/>
                  </a:lnTo>
                  <a:lnTo>
                    <a:pt x="265849" y="33223"/>
                  </a:lnTo>
                  <a:lnTo>
                    <a:pt x="276923" y="33223"/>
                  </a:lnTo>
                  <a:lnTo>
                    <a:pt x="287997" y="33223"/>
                  </a:lnTo>
                  <a:lnTo>
                    <a:pt x="287997" y="22148"/>
                  </a:lnTo>
                  <a:close/>
                </a:path>
                <a:path w="631825" h="44450">
                  <a:moveTo>
                    <a:pt x="299072" y="0"/>
                  </a:moveTo>
                  <a:lnTo>
                    <a:pt x="287997" y="0"/>
                  </a:lnTo>
                  <a:lnTo>
                    <a:pt x="287997" y="11074"/>
                  </a:lnTo>
                  <a:lnTo>
                    <a:pt x="299072" y="11074"/>
                  </a:lnTo>
                  <a:lnTo>
                    <a:pt x="299072" y="0"/>
                  </a:lnTo>
                  <a:close/>
                </a:path>
                <a:path w="631825" h="44450">
                  <a:moveTo>
                    <a:pt x="310146" y="22148"/>
                  </a:moveTo>
                  <a:lnTo>
                    <a:pt x="299072" y="22148"/>
                  </a:lnTo>
                  <a:lnTo>
                    <a:pt x="299072" y="33223"/>
                  </a:lnTo>
                  <a:lnTo>
                    <a:pt x="310146" y="33223"/>
                  </a:lnTo>
                  <a:lnTo>
                    <a:pt x="310146" y="22148"/>
                  </a:lnTo>
                  <a:close/>
                </a:path>
                <a:path w="631825" h="44450">
                  <a:moveTo>
                    <a:pt x="332308" y="22148"/>
                  </a:moveTo>
                  <a:lnTo>
                    <a:pt x="321233" y="22148"/>
                  </a:lnTo>
                  <a:lnTo>
                    <a:pt x="321233" y="33223"/>
                  </a:lnTo>
                  <a:lnTo>
                    <a:pt x="332308" y="33223"/>
                  </a:lnTo>
                  <a:lnTo>
                    <a:pt x="332308" y="22148"/>
                  </a:lnTo>
                  <a:close/>
                </a:path>
                <a:path w="631825" h="44450">
                  <a:moveTo>
                    <a:pt x="354457" y="11074"/>
                  </a:moveTo>
                  <a:lnTo>
                    <a:pt x="343382" y="11074"/>
                  </a:lnTo>
                  <a:lnTo>
                    <a:pt x="343382" y="22148"/>
                  </a:lnTo>
                  <a:lnTo>
                    <a:pt x="343382" y="33223"/>
                  </a:lnTo>
                  <a:lnTo>
                    <a:pt x="354457" y="33223"/>
                  </a:lnTo>
                  <a:lnTo>
                    <a:pt x="354457" y="22148"/>
                  </a:lnTo>
                  <a:lnTo>
                    <a:pt x="354457" y="11074"/>
                  </a:lnTo>
                  <a:close/>
                </a:path>
                <a:path w="631825" h="44450">
                  <a:moveTo>
                    <a:pt x="376605" y="0"/>
                  </a:moveTo>
                  <a:lnTo>
                    <a:pt x="365531" y="0"/>
                  </a:lnTo>
                  <a:lnTo>
                    <a:pt x="365531" y="11074"/>
                  </a:lnTo>
                  <a:lnTo>
                    <a:pt x="376605" y="11074"/>
                  </a:lnTo>
                  <a:lnTo>
                    <a:pt x="376605" y="0"/>
                  </a:lnTo>
                  <a:close/>
                </a:path>
                <a:path w="631825" h="44450">
                  <a:moveTo>
                    <a:pt x="387692" y="22148"/>
                  </a:moveTo>
                  <a:lnTo>
                    <a:pt x="376618" y="22148"/>
                  </a:lnTo>
                  <a:lnTo>
                    <a:pt x="376618" y="33223"/>
                  </a:lnTo>
                  <a:lnTo>
                    <a:pt x="387692" y="33223"/>
                  </a:lnTo>
                  <a:lnTo>
                    <a:pt x="387692" y="22148"/>
                  </a:lnTo>
                  <a:close/>
                </a:path>
                <a:path w="631825" h="44450">
                  <a:moveTo>
                    <a:pt x="409841" y="11074"/>
                  </a:moveTo>
                  <a:lnTo>
                    <a:pt x="398767" y="11074"/>
                  </a:lnTo>
                  <a:lnTo>
                    <a:pt x="387692" y="11074"/>
                  </a:lnTo>
                  <a:lnTo>
                    <a:pt x="387692" y="22148"/>
                  </a:lnTo>
                  <a:lnTo>
                    <a:pt x="398767" y="22148"/>
                  </a:lnTo>
                  <a:lnTo>
                    <a:pt x="409841" y="22148"/>
                  </a:lnTo>
                  <a:lnTo>
                    <a:pt x="409841" y="11074"/>
                  </a:lnTo>
                  <a:close/>
                </a:path>
                <a:path w="631825" h="44450">
                  <a:moveTo>
                    <a:pt x="420916" y="22148"/>
                  </a:moveTo>
                  <a:lnTo>
                    <a:pt x="409841" y="22148"/>
                  </a:lnTo>
                  <a:lnTo>
                    <a:pt x="409841" y="33223"/>
                  </a:lnTo>
                  <a:lnTo>
                    <a:pt x="420916" y="33223"/>
                  </a:lnTo>
                  <a:lnTo>
                    <a:pt x="420916" y="22148"/>
                  </a:lnTo>
                  <a:close/>
                </a:path>
                <a:path w="631825" h="44450">
                  <a:moveTo>
                    <a:pt x="454152" y="0"/>
                  </a:moveTo>
                  <a:lnTo>
                    <a:pt x="443077" y="0"/>
                  </a:lnTo>
                  <a:lnTo>
                    <a:pt x="432003" y="0"/>
                  </a:lnTo>
                  <a:lnTo>
                    <a:pt x="432003" y="11074"/>
                  </a:lnTo>
                  <a:lnTo>
                    <a:pt x="443077" y="11074"/>
                  </a:lnTo>
                  <a:lnTo>
                    <a:pt x="454152" y="11074"/>
                  </a:lnTo>
                  <a:lnTo>
                    <a:pt x="454152" y="0"/>
                  </a:lnTo>
                  <a:close/>
                </a:path>
                <a:path w="631825" h="44450">
                  <a:moveTo>
                    <a:pt x="476300" y="0"/>
                  </a:moveTo>
                  <a:lnTo>
                    <a:pt x="465226" y="0"/>
                  </a:lnTo>
                  <a:lnTo>
                    <a:pt x="465226" y="11074"/>
                  </a:lnTo>
                  <a:lnTo>
                    <a:pt x="454152" y="11074"/>
                  </a:lnTo>
                  <a:lnTo>
                    <a:pt x="454152" y="22148"/>
                  </a:lnTo>
                  <a:lnTo>
                    <a:pt x="443077" y="22148"/>
                  </a:lnTo>
                  <a:lnTo>
                    <a:pt x="432003" y="22148"/>
                  </a:lnTo>
                  <a:lnTo>
                    <a:pt x="432003" y="33223"/>
                  </a:lnTo>
                  <a:lnTo>
                    <a:pt x="443077" y="33223"/>
                  </a:lnTo>
                  <a:lnTo>
                    <a:pt x="454152" y="33223"/>
                  </a:lnTo>
                  <a:lnTo>
                    <a:pt x="465226" y="33223"/>
                  </a:lnTo>
                  <a:lnTo>
                    <a:pt x="476300" y="33223"/>
                  </a:lnTo>
                  <a:lnTo>
                    <a:pt x="476300" y="22148"/>
                  </a:lnTo>
                  <a:lnTo>
                    <a:pt x="476300" y="11074"/>
                  </a:lnTo>
                  <a:lnTo>
                    <a:pt x="476300" y="0"/>
                  </a:lnTo>
                  <a:close/>
                </a:path>
                <a:path w="631825" h="44450">
                  <a:moveTo>
                    <a:pt x="498462" y="11074"/>
                  </a:moveTo>
                  <a:lnTo>
                    <a:pt x="487387" y="11074"/>
                  </a:lnTo>
                  <a:lnTo>
                    <a:pt x="487387" y="22148"/>
                  </a:lnTo>
                  <a:lnTo>
                    <a:pt x="487387" y="33223"/>
                  </a:lnTo>
                  <a:lnTo>
                    <a:pt x="498462" y="33223"/>
                  </a:lnTo>
                  <a:lnTo>
                    <a:pt x="498462" y="22148"/>
                  </a:lnTo>
                  <a:lnTo>
                    <a:pt x="498462" y="11074"/>
                  </a:lnTo>
                  <a:close/>
                </a:path>
                <a:path w="631825" h="44450">
                  <a:moveTo>
                    <a:pt x="520611" y="0"/>
                  </a:moveTo>
                  <a:lnTo>
                    <a:pt x="509536" y="0"/>
                  </a:lnTo>
                  <a:lnTo>
                    <a:pt x="498462" y="0"/>
                  </a:lnTo>
                  <a:lnTo>
                    <a:pt x="498462" y="11074"/>
                  </a:lnTo>
                  <a:lnTo>
                    <a:pt x="509536" y="11074"/>
                  </a:lnTo>
                  <a:lnTo>
                    <a:pt x="520611" y="11074"/>
                  </a:lnTo>
                  <a:lnTo>
                    <a:pt x="520611" y="0"/>
                  </a:lnTo>
                  <a:close/>
                </a:path>
                <a:path w="631825" h="44450">
                  <a:moveTo>
                    <a:pt x="531685" y="22148"/>
                  </a:moveTo>
                  <a:lnTo>
                    <a:pt x="520611" y="22148"/>
                  </a:lnTo>
                  <a:lnTo>
                    <a:pt x="509536" y="22148"/>
                  </a:lnTo>
                  <a:lnTo>
                    <a:pt x="509536" y="33223"/>
                  </a:lnTo>
                  <a:lnTo>
                    <a:pt x="520611" y="33223"/>
                  </a:lnTo>
                  <a:lnTo>
                    <a:pt x="531685" y="33223"/>
                  </a:lnTo>
                  <a:lnTo>
                    <a:pt x="531685" y="22148"/>
                  </a:lnTo>
                  <a:close/>
                </a:path>
                <a:path w="631825" h="44450">
                  <a:moveTo>
                    <a:pt x="564908" y="11074"/>
                  </a:moveTo>
                  <a:lnTo>
                    <a:pt x="553847" y="11074"/>
                  </a:lnTo>
                  <a:lnTo>
                    <a:pt x="553847" y="22148"/>
                  </a:lnTo>
                  <a:lnTo>
                    <a:pt x="542772" y="22148"/>
                  </a:lnTo>
                  <a:lnTo>
                    <a:pt x="542772" y="33223"/>
                  </a:lnTo>
                  <a:lnTo>
                    <a:pt x="553847" y="33223"/>
                  </a:lnTo>
                  <a:lnTo>
                    <a:pt x="564908" y="33223"/>
                  </a:lnTo>
                  <a:lnTo>
                    <a:pt x="564908" y="22148"/>
                  </a:lnTo>
                  <a:lnTo>
                    <a:pt x="564908" y="11074"/>
                  </a:lnTo>
                  <a:close/>
                </a:path>
                <a:path w="631825" h="44450">
                  <a:moveTo>
                    <a:pt x="598131" y="0"/>
                  </a:moveTo>
                  <a:lnTo>
                    <a:pt x="587057" y="0"/>
                  </a:lnTo>
                  <a:lnTo>
                    <a:pt x="587057" y="11074"/>
                  </a:lnTo>
                  <a:lnTo>
                    <a:pt x="598131" y="11074"/>
                  </a:lnTo>
                  <a:lnTo>
                    <a:pt x="598131" y="0"/>
                  </a:lnTo>
                  <a:close/>
                </a:path>
                <a:path w="631825" h="44450">
                  <a:moveTo>
                    <a:pt x="620293" y="22148"/>
                  </a:moveTo>
                  <a:lnTo>
                    <a:pt x="609219" y="22148"/>
                  </a:lnTo>
                  <a:lnTo>
                    <a:pt x="609219" y="33223"/>
                  </a:lnTo>
                  <a:lnTo>
                    <a:pt x="620293" y="33223"/>
                  </a:lnTo>
                  <a:lnTo>
                    <a:pt x="620293" y="22148"/>
                  </a:lnTo>
                  <a:close/>
                </a:path>
                <a:path w="631825" h="44450">
                  <a:moveTo>
                    <a:pt x="620293" y="0"/>
                  </a:moveTo>
                  <a:lnTo>
                    <a:pt x="609219" y="0"/>
                  </a:lnTo>
                  <a:lnTo>
                    <a:pt x="598157" y="0"/>
                  </a:lnTo>
                  <a:lnTo>
                    <a:pt x="598157" y="11074"/>
                  </a:lnTo>
                  <a:lnTo>
                    <a:pt x="609219" y="11074"/>
                  </a:lnTo>
                  <a:lnTo>
                    <a:pt x="620293" y="11074"/>
                  </a:lnTo>
                  <a:lnTo>
                    <a:pt x="620293" y="0"/>
                  </a:lnTo>
                  <a:close/>
                </a:path>
                <a:path w="631825" h="44450">
                  <a:moveTo>
                    <a:pt x="631380" y="0"/>
                  </a:moveTo>
                  <a:lnTo>
                    <a:pt x="620306" y="0"/>
                  </a:lnTo>
                  <a:lnTo>
                    <a:pt x="620306" y="11074"/>
                  </a:lnTo>
                  <a:lnTo>
                    <a:pt x="631380" y="11074"/>
                  </a:lnTo>
                  <a:lnTo>
                    <a:pt x="6313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6077369" y="4372216"/>
              <a:ext cx="11430" cy="11430"/>
            </a:xfrm>
            <a:custGeom>
              <a:avLst/>
              <a:gdLst/>
              <a:ahLst/>
              <a:cxnLst/>
              <a:rect l="l" t="t" r="r" b="b"/>
              <a:pathLst>
                <a:path w="11429" h="11429">
                  <a:moveTo>
                    <a:pt x="11074" y="0"/>
                  </a:moveTo>
                  <a:lnTo>
                    <a:pt x="0" y="0"/>
                  </a:lnTo>
                  <a:lnTo>
                    <a:pt x="0" y="11074"/>
                  </a:lnTo>
                  <a:lnTo>
                    <a:pt x="11074" y="11074"/>
                  </a:lnTo>
                  <a:lnTo>
                    <a:pt x="1107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6121679" y="4377753"/>
              <a:ext cx="454659" cy="0"/>
            </a:xfrm>
            <a:custGeom>
              <a:avLst/>
              <a:gdLst/>
              <a:ahLst/>
              <a:cxnLst/>
              <a:rect l="l" t="t" r="r" b="b"/>
              <a:pathLst>
                <a:path w="454659">
                  <a:moveTo>
                    <a:pt x="0" y="0"/>
                  </a:moveTo>
                  <a:lnTo>
                    <a:pt x="454151" y="0"/>
                  </a:lnTo>
                </a:path>
              </a:pathLst>
            </a:custGeom>
            <a:ln w="11074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5955525" y="4383290"/>
              <a:ext cx="598170" cy="33655"/>
            </a:xfrm>
            <a:custGeom>
              <a:avLst/>
              <a:gdLst/>
              <a:ahLst/>
              <a:cxnLst/>
              <a:rect l="l" t="t" r="r" b="b"/>
              <a:pathLst>
                <a:path w="598170" h="33654">
                  <a:moveTo>
                    <a:pt x="22148" y="22148"/>
                  </a:moveTo>
                  <a:lnTo>
                    <a:pt x="11074" y="22148"/>
                  </a:lnTo>
                  <a:lnTo>
                    <a:pt x="11074" y="33223"/>
                  </a:lnTo>
                  <a:lnTo>
                    <a:pt x="22148" y="33223"/>
                  </a:lnTo>
                  <a:lnTo>
                    <a:pt x="22148" y="22148"/>
                  </a:lnTo>
                  <a:close/>
                </a:path>
                <a:path w="598170" h="33654">
                  <a:moveTo>
                    <a:pt x="44297" y="0"/>
                  </a:moveTo>
                  <a:lnTo>
                    <a:pt x="33223" y="0"/>
                  </a:lnTo>
                  <a:lnTo>
                    <a:pt x="22148" y="0"/>
                  </a:lnTo>
                  <a:lnTo>
                    <a:pt x="11074" y="0"/>
                  </a:lnTo>
                  <a:lnTo>
                    <a:pt x="11074" y="11074"/>
                  </a:lnTo>
                  <a:lnTo>
                    <a:pt x="0" y="11074"/>
                  </a:lnTo>
                  <a:lnTo>
                    <a:pt x="0" y="22148"/>
                  </a:lnTo>
                  <a:lnTo>
                    <a:pt x="11074" y="22148"/>
                  </a:lnTo>
                  <a:lnTo>
                    <a:pt x="11074" y="11087"/>
                  </a:lnTo>
                  <a:lnTo>
                    <a:pt x="22148" y="11087"/>
                  </a:lnTo>
                  <a:lnTo>
                    <a:pt x="33223" y="11087"/>
                  </a:lnTo>
                  <a:lnTo>
                    <a:pt x="44297" y="11087"/>
                  </a:lnTo>
                  <a:lnTo>
                    <a:pt x="44297" y="0"/>
                  </a:lnTo>
                  <a:close/>
                </a:path>
                <a:path w="598170" h="33654">
                  <a:moveTo>
                    <a:pt x="99682" y="22148"/>
                  </a:moveTo>
                  <a:lnTo>
                    <a:pt x="88607" y="22148"/>
                  </a:lnTo>
                  <a:lnTo>
                    <a:pt x="88607" y="11087"/>
                  </a:lnTo>
                  <a:lnTo>
                    <a:pt x="88607" y="0"/>
                  </a:lnTo>
                  <a:lnTo>
                    <a:pt x="77533" y="0"/>
                  </a:lnTo>
                  <a:lnTo>
                    <a:pt x="66459" y="0"/>
                  </a:lnTo>
                  <a:lnTo>
                    <a:pt x="55384" y="0"/>
                  </a:lnTo>
                  <a:lnTo>
                    <a:pt x="44310" y="0"/>
                  </a:lnTo>
                  <a:lnTo>
                    <a:pt x="44310" y="11087"/>
                  </a:lnTo>
                  <a:lnTo>
                    <a:pt x="55384" y="11087"/>
                  </a:lnTo>
                  <a:lnTo>
                    <a:pt x="55384" y="22148"/>
                  </a:lnTo>
                  <a:lnTo>
                    <a:pt x="66459" y="22148"/>
                  </a:lnTo>
                  <a:lnTo>
                    <a:pt x="66459" y="11087"/>
                  </a:lnTo>
                  <a:lnTo>
                    <a:pt x="77533" y="11087"/>
                  </a:lnTo>
                  <a:lnTo>
                    <a:pt x="77533" y="22148"/>
                  </a:lnTo>
                  <a:lnTo>
                    <a:pt x="66459" y="22148"/>
                  </a:lnTo>
                  <a:lnTo>
                    <a:pt x="66459" y="33223"/>
                  </a:lnTo>
                  <a:lnTo>
                    <a:pt x="77533" y="33223"/>
                  </a:lnTo>
                  <a:lnTo>
                    <a:pt x="88607" y="33223"/>
                  </a:lnTo>
                  <a:lnTo>
                    <a:pt x="99682" y="33223"/>
                  </a:lnTo>
                  <a:lnTo>
                    <a:pt x="99682" y="22148"/>
                  </a:lnTo>
                  <a:close/>
                </a:path>
                <a:path w="598170" h="33654">
                  <a:moveTo>
                    <a:pt x="110769" y="0"/>
                  </a:moveTo>
                  <a:lnTo>
                    <a:pt x="99695" y="0"/>
                  </a:lnTo>
                  <a:lnTo>
                    <a:pt x="99695" y="11074"/>
                  </a:lnTo>
                  <a:lnTo>
                    <a:pt x="99695" y="22148"/>
                  </a:lnTo>
                  <a:lnTo>
                    <a:pt x="99695" y="33223"/>
                  </a:lnTo>
                  <a:lnTo>
                    <a:pt x="110769" y="33223"/>
                  </a:lnTo>
                  <a:lnTo>
                    <a:pt x="110769" y="22148"/>
                  </a:lnTo>
                  <a:lnTo>
                    <a:pt x="110769" y="11087"/>
                  </a:lnTo>
                  <a:lnTo>
                    <a:pt x="110769" y="0"/>
                  </a:lnTo>
                  <a:close/>
                </a:path>
                <a:path w="598170" h="33654">
                  <a:moveTo>
                    <a:pt x="155067" y="0"/>
                  </a:moveTo>
                  <a:lnTo>
                    <a:pt x="143992" y="0"/>
                  </a:lnTo>
                  <a:lnTo>
                    <a:pt x="132918" y="0"/>
                  </a:lnTo>
                  <a:lnTo>
                    <a:pt x="132918" y="11074"/>
                  </a:lnTo>
                  <a:lnTo>
                    <a:pt x="121843" y="11074"/>
                  </a:lnTo>
                  <a:lnTo>
                    <a:pt x="121843" y="22148"/>
                  </a:lnTo>
                  <a:lnTo>
                    <a:pt x="132918" y="22148"/>
                  </a:lnTo>
                  <a:lnTo>
                    <a:pt x="132918" y="33223"/>
                  </a:lnTo>
                  <a:lnTo>
                    <a:pt x="143992" y="33223"/>
                  </a:lnTo>
                  <a:lnTo>
                    <a:pt x="155067" y="33223"/>
                  </a:lnTo>
                  <a:lnTo>
                    <a:pt x="155067" y="22148"/>
                  </a:lnTo>
                  <a:lnTo>
                    <a:pt x="155067" y="11087"/>
                  </a:lnTo>
                  <a:lnTo>
                    <a:pt x="155067" y="0"/>
                  </a:lnTo>
                  <a:close/>
                </a:path>
                <a:path w="598170" h="33654">
                  <a:moveTo>
                    <a:pt x="199377" y="22148"/>
                  </a:moveTo>
                  <a:lnTo>
                    <a:pt x="188302" y="22148"/>
                  </a:lnTo>
                  <a:lnTo>
                    <a:pt x="188302" y="33223"/>
                  </a:lnTo>
                  <a:lnTo>
                    <a:pt x="199377" y="33223"/>
                  </a:lnTo>
                  <a:lnTo>
                    <a:pt x="199377" y="22148"/>
                  </a:lnTo>
                  <a:close/>
                </a:path>
                <a:path w="598170" h="33654">
                  <a:moveTo>
                    <a:pt x="210451" y="0"/>
                  </a:moveTo>
                  <a:lnTo>
                    <a:pt x="199377" y="0"/>
                  </a:lnTo>
                  <a:lnTo>
                    <a:pt x="188302" y="0"/>
                  </a:lnTo>
                  <a:lnTo>
                    <a:pt x="188302" y="11074"/>
                  </a:lnTo>
                  <a:lnTo>
                    <a:pt x="177228" y="11074"/>
                  </a:lnTo>
                  <a:lnTo>
                    <a:pt x="177228" y="0"/>
                  </a:lnTo>
                  <a:lnTo>
                    <a:pt x="166154" y="0"/>
                  </a:lnTo>
                  <a:lnTo>
                    <a:pt x="166154" y="11074"/>
                  </a:lnTo>
                  <a:lnTo>
                    <a:pt x="155079" y="11074"/>
                  </a:lnTo>
                  <a:lnTo>
                    <a:pt x="155079" y="22148"/>
                  </a:lnTo>
                  <a:lnTo>
                    <a:pt x="155079" y="33223"/>
                  </a:lnTo>
                  <a:lnTo>
                    <a:pt x="166154" y="33223"/>
                  </a:lnTo>
                  <a:lnTo>
                    <a:pt x="166154" y="22148"/>
                  </a:lnTo>
                  <a:lnTo>
                    <a:pt x="177228" y="22148"/>
                  </a:lnTo>
                  <a:lnTo>
                    <a:pt x="188302" y="22148"/>
                  </a:lnTo>
                  <a:lnTo>
                    <a:pt x="188302" y="11087"/>
                  </a:lnTo>
                  <a:lnTo>
                    <a:pt x="199377" y="11087"/>
                  </a:lnTo>
                  <a:lnTo>
                    <a:pt x="210451" y="11087"/>
                  </a:lnTo>
                  <a:lnTo>
                    <a:pt x="210451" y="0"/>
                  </a:lnTo>
                  <a:close/>
                </a:path>
                <a:path w="598170" h="33654">
                  <a:moveTo>
                    <a:pt x="232613" y="11074"/>
                  </a:moveTo>
                  <a:lnTo>
                    <a:pt x="221538" y="11074"/>
                  </a:lnTo>
                  <a:lnTo>
                    <a:pt x="210464" y="11074"/>
                  </a:lnTo>
                  <a:lnTo>
                    <a:pt x="210464" y="22148"/>
                  </a:lnTo>
                  <a:lnTo>
                    <a:pt x="210464" y="33223"/>
                  </a:lnTo>
                  <a:lnTo>
                    <a:pt x="221538" y="33223"/>
                  </a:lnTo>
                  <a:lnTo>
                    <a:pt x="232613" y="33223"/>
                  </a:lnTo>
                  <a:lnTo>
                    <a:pt x="232613" y="22148"/>
                  </a:lnTo>
                  <a:lnTo>
                    <a:pt x="232613" y="11074"/>
                  </a:lnTo>
                  <a:close/>
                </a:path>
                <a:path w="598170" h="33654">
                  <a:moveTo>
                    <a:pt x="265836" y="22148"/>
                  </a:moveTo>
                  <a:lnTo>
                    <a:pt x="254762" y="22148"/>
                  </a:lnTo>
                  <a:lnTo>
                    <a:pt x="254762" y="33223"/>
                  </a:lnTo>
                  <a:lnTo>
                    <a:pt x="265836" y="33223"/>
                  </a:lnTo>
                  <a:lnTo>
                    <a:pt x="265836" y="22148"/>
                  </a:lnTo>
                  <a:close/>
                </a:path>
                <a:path w="598170" h="33654">
                  <a:moveTo>
                    <a:pt x="265836" y="0"/>
                  </a:moveTo>
                  <a:lnTo>
                    <a:pt x="254762" y="0"/>
                  </a:lnTo>
                  <a:lnTo>
                    <a:pt x="243687" y="0"/>
                  </a:lnTo>
                  <a:lnTo>
                    <a:pt x="243687" y="11074"/>
                  </a:lnTo>
                  <a:lnTo>
                    <a:pt x="243687" y="22148"/>
                  </a:lnTo>
                  <a:lnTo>
                    <a:pt x="254762" y="22148"/>
                  </a:lnTo>
                  <a:lnTo>
                    <a:pt x="254762" y="11087"/>
                  </a:lnTo>
                  <a:lnTo>
                    <a:pt x="265836" y="11087"/>
                  </a:lnTo>
                  <a:lnTo>
                    <a:pt x="265836" y="0"/>
                  </a:lnTo>
                  <a:close/>
                </a:path>
                <a:path w="598170" h="33654">
                  <a:moveTo>
                    <a:pt x="276923" y="22148"/>
                  </a:moveTo>
                  <a:lnTo>
                    <a:pt x="265849" y="22148"/>
                  </a:lnTo>
                  <a:lnTo>
                    <a:pt x="265849" y="33223"/>
                  </a:lnTo>
                  <a:lnTo>
                    <a:pt x="276923" y="33223"/>
                  </a:lnTo>
                  <a:lnTo>
                    <a:pt x="276923" y="22148"/>
                  </a:lnTo>
                  <a:close/>
                </a:path>
                <a:path w="598170" h="33654">
                  <a:moveTo>
                    <a:pt x="299072" y="0"/>
                  </a:moveTo>
                  <a:lnTo>
                    <a:pt x="287997" y="0"/>
                  </a:lnTo>
                  <a:lnTo>
                    <a:pt x="276923" y="0"/>
                  </a:lnTo>
                  <a:lnTo>
                    <a:pt x="265849" y="0"/>
                  </a:lnTo>
                  <a:lnTo>
                    <a:pt x="265849" y="11087"/>
                  </a:lnTo>
                  <a:lnTo>
                    <a:pt x="276923" y="11087"/>
                  </a:lnTo>
                  <a:lnTo>
                    <a:pt x="276923" y="22148"/>
                  </a:lnTo>
                  <a:lnTo>
                    <a:pt x="287997" y="22148"/>
                  </a:lnTo>
                  <a:lnTo>
                    <a:pt x="299072" y="22148"/>
                  </a:lnTo>
                  <a:lnTo>
                    <a:pt x="299072" y="11087"/>
                  </a:lnTo>
                  <a:lnTo>
                    <a:pt x="299072" y="0"/>
                  </a:lnTo>
                  <a:close/>
                </a:path>
                <a:path w="598170" h="33654">
                  <a:moveTo>
                    <a:pt x="321221" y="0"/>
                  </a:moveTo>
                  <a:lnTo>
                    <a:pt x="310146" y="0"/>
                  </a:lnTo>
                  <a:lnTo>
                    <a:pt x="310146" y="11087"/>
                  </a:lnTo>
                  <a:lnTo>
                    <a:pt x="321221" y="11087"/>
                  </a:lnTo>
                  <a:lnTo>
                    <a:pt x="321221" y="0"/>
                  </a:lnTo>
                  <a:close/>
                </a:path>
                <a:path w="598170" h="33654">
                  <a:moveTo>
                    <a:pt x="354457" y="0"/>
                  </a:moveTo>
                  <a:lnTo>
                    <a:pt x="343382" y="0"/>
                  </a:lnTo>
                  <a:lnTo>
                    <a:pt x="332308" y="0"/>
                  </a:lnTo>
                  <a:lnTo>
                    <a:pt x="332308" y="11087"/>
                  </a:lnTo>
                  <a:lnTo>
                    <a:pt x="343382" y="11087"/>
                  </a:lnTo>
                  <a:lnTo>
                    <a:pt x="343382" y="22148"/>
                  </a:lnTo>
                  <a:lnTo>
                    <a:pt x="354457" y="22148"/>
                  </a:lnTo>
                  <a:lnTo>
                    <a:pt x="354457" y="11087"/>
                  </a:lnTo>
                  <a:lnTo>
                    <a:pt x="354457" y="0"/>
                  </a:lnTo>
                  <a:close/>
                </a:path>
                <a:path w="598170" h="33654">
                  <a:moveTo>
                    <a:pt x="376605" y="0"/>
                  </a:moveTo>
                  <a:lnTo>
                    <a:pt x="365531" y="0"/>
                  </a:lnTo>
                  <a:lnTo>
                    <a:pt x="365531" y="11074"/>
                  </a:lnTo>
                  <a:lnTo>
                    <a:pt x="365531" y="22148"/>
                  </a:lnTo>
                  <a:lnTo>
                    <a:pt x="376605" y="22148"/>
                  </a:lnTo>
                  <a:lnTo>
                    <a:pt x="376605" y="11087"/>
                  </a:lnTo>
                  <a:lnTo>
                    <a:pt x="376605" y="0"/>
                  </a:lnTo>
                  <a:close/>
                </a:path>
                <a:path w="598170" h="33654">
                  <a:moveTo>
                    <a:pt x="431990" y="0"/>
                  </a:moveTo>
                  <a:lnTo>
                    <a:pt x="420916" y="0"/>
                  </a:lnTo>
                  <a:lnTo>
                    <a:pt x="420916" y="11074"/>
                  </a:lnTo>
                  <a:lnTo>
                    <a:pt x="409841" y="11074"/>
                  </a:lnTo>
                  <a:lnTo>
                    <a:pt x="409841" y="0"/>
                  </a:lnTo>
                  <a:lnTo>
                    <a:pt x="398767" y="0"/>
                  </a:lnTo>
                  <a:lnTo>
                    <a:pt x="387692" y="0"/>
                  </a:lnTo>
                  <a:lnTo>
                    <a:pt x="376618" y="0"/>
                  </a:lnTo>
                  <a:lnTo>
                    <a:pt x="376618" y="11087"/>
                  </a:lnTo>
                  <a:lnTo>
                    <a:pt x="387692" y="11087"/>
                  </a:lnTo>
                  <a:lnTo>
                    <a:pt x="398767" y="11087"/>
                  </a:lnTo>
                  <a:lnTo>
                    <a:pt x="409841" y="11087"/>
                  </a:lnTo>
                  <a:lnTo>
                    <a:pt x="409841" y="22148"/>
                  </a:lnTo>
                  <a:lnTo>
                    <a:pt x="420916" y="22148"/>
                  </a:lnTo>
                  <a:lnTo>
                    <a:pt x="431990" y="22148"/>
                  </a:lnTo>
                  <a:lnTo>
                    <a:pt x="431990" y="11087"/>
                  </a:lnTo>
                  <a:lnTo>
                    <a:pt x="431990" y="0"/>
                  </a:lnTo>
                  <a:close/>
                </a:path>
                <a:path w="598170" h="33654">
                  <a:moveTo>
                    <a:pt x="443077" y="11074"/>
                  </a:moveTo>
                  <a:lnTo>
                    <a:pt x="432003" y="11074"/>
                  </a:lnTo>
                  <a:lnTo>
                    <a:pt x="432003" y="22148"/>
                  </a:lnTo>
                  <a:lnTo>
                    <a:pt x="443077" y="22148"/>
                  </a:lnTo>
                  <a:lnTo>
                    <a:pt x="443077" y="11074"/>
                  </a:lnTo>
                  <a:close/>
                </a:path>
                <a:path w="598170" h="33654">
                  <a:moveTo>
                    <a:pt x="487375" y="0"/>
                  </a:moveTo>
                  <a:lnTo>
                    <a:pt x="476300" y="0"/>
                  </a:lnTo>
                  <a:lnTo>
                    <a:pt x="465226" y="0"/>
                  </a:lnTo>
                  <a:lnTo>
                    <a:pt x="465226" y="11087"/>
                  </a:lnTo>
                  <a:lnTo>
                    <a:pt x="476300" y="11087"/>
                  </a:lnTo>
                  <a:lnTo>
                    <a:pt x="476300" y="22148"/>
                  </a:lnTo>
                  <a:lnTo>
                    <a:pt x="487375" y="22148"/>
                  </a:lnTo>
                  <a:lnTo>
                    <a:pt x="487375" y="11087"/>
                  </a:lnTo>
                  <a:lnTo>
                    <a:pt x="487375" y="0"/>
                  </a:lnTo>
                  <a:close/>
                </a:path>
                <a:path w="598170" h="33654">
                  <a:moveTo>
                    <a:pt x="498462" y="11074"/>
                  </a:moveTo>
                  <a:lnTo>
                    <a:pt x="487387" y="11074"/>
                  </a:lnTo>
                  <a:lnTo>
                    <a:pt x="487387" y="22148"/>
                  </a:lnTo>
                  <a:lnTo>
                    <a:pt x="498462" y="22148"/>
                  </a:lnTo>
                  <a:lnTo>
                    <a:pt x="498462" y="11074"/>
                  </a:lnTo>
                  <a:close/>
                </a:path>
                <a:path w="598170" h="33654">
                  <a:moveTo>
                    <a:pt x="542759" y="0"/>
                  </a:moveTo>
                  <a:lnTo>
                    <a:pt x="531685" y="0"/>
                  </a:lnTo>
                  <a:lnTo>
                    <a:pt x="531685" y="11074"/>
                  </a:lnTo>
                  <a:lnTo>
                    <a:pt x="531685" y="22148"/>
                  </a:lnTo>
                  <a:lnTo>
                    <a:pt x="542759" y="22148"/>
                  </a:lnTo>
                  <a:lnTo>
                    <a:pt x="542759" y="11087"/>
                  </a:lnTo>
                  <a:lnTo>
                    <a:pt x="542759" y="0"/>
                  </a:lnTo>
                  <a:close/>
                </a:path>
                <a:path w="598170" h="33654">
                  <a:moveTo>
                    <a:pt x="553847" y="11074"/>
                  </a:moveTo>
                  <a:lnTo>
                    <a:pt x="542772" y="11074"/>
                  </a:lnTo>
                  <a:lnTo>
                    <a:pt x="542772" y="22148"/>
                  </a:lnTo>
                  <a:lnTo>
                    <a:pt x="553847" y="22148"/>
                  </a:lnTo>
                  <a:lnTo>
                    <a:pt x="553847" y="11074"/>
                  </a:lnTo>
                  <a:close/>
                </a:path>
                <a:path w="598170" h="33654">
                  <a:moveTo>
                    <a:pt x="598131" y="0"/>
                  </a:moveTo>
                  <a:lnTo>
                    <a:pt x="587057" y="0"/>
                  </a:lnTo>
                  <a:lnTo>
                    <a:pt x="575995" y="0"/>
                  </a:lnTo>
                  <a:lnTo>
                    <a:pt x="564921" y="0"/>
                  </a:lnTo>
                  <a:lnTo>
                    <a:pt x="564921" y="11074"/>
                  </a:lnTo>
                  <a:lnTo>
                    <a:pt x="564921" y="22148"/>
                  </a:lnTo>
                  <a:lnTo>
                    <a:pt x="575995" y="22148"/>
                  </a:lnTo>
                  <a:lnTo>
                    <a:pt x="575995" y="11087"/>
                  </a:lnTo>
                  <a:lnTo>
                    <a:pt x="587057" y="11087"/>
                  </a:lnTo>
                  <a:lnTo>
                    <a:pt x="587057" y="22148"/>
                  </a:lnTo>
                  <a:lnTo>
                    <a:pt x="598131" y="22148"/>
                  </a:lnTo>
                  <a:lnTo>
                    <a:pt x="598131" y="11087"/>
                  </a:lnTo>
                  <a:lnTo>
                    <a:pt x="59813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5955525" y="4405439"/>
              <a:ext cx="631825" cy="44450"/>
            </a:xfrm>
            <a:custGeom>
              <a:avLst/>
              <a:gdLst/>
              <a:ahLst/>
              <a:cxnLst/>
              <a:rect l="l" t="t" r="r" b="b"/>
              <a:pathLst>
                <a:path w="631825" h="44450">
                  <a:moveTo>
                    <a:pt x="33223" y="33235"/>
                  </a:moveTo>
                  <a:lnTo>
                    <a:pt x="22148" y="33235"/>
                  </a:lnTo>
                  <a:lnTo>
                    <a:pt x="11074" y="33235"/>
                  </a:lnTo>
                  <a:lnTo>
                    <a:pt x="0" y="33235"/>
                  </a:lnTo>
                  <a:lnTo>
                    <a:pt x="0" y="44323"/>
                  </a:lnTo>
                  <a:lnTo>
                    <a:pt x="11074" y="44323"/>
                  </a:lnTo>
                  <a:lnTo>
                    <a:pt x="22148" y="44323"/>
                  </a:lnTo>
                  <a:lnTo>
                    <a:pt x="33223" y="44323"/>
                  </a:lnTo>
                  <a:lnTo>
                    <a:pt x="33223" y="33235"/>
                  </a:lnTo>
                  <a:close/>
                </a:path>
                <a:path w="631825" h="44450">
                  <a:moveTo>
                    <a:pt x="44297" y="22161"/>
                  </a:moveTo>
                  <a:lnTo>
                    <a:pt x="33223" y="22161"/>
                  </a:lnTo>
                  <a:lnTo>
                    <a:pt x="33223" y="33235"/>
                  </a:lnTo>
                  <a:lnTo>
                    <a:pt x="44297" y="33235"/>
                  </a:lnTo>
                  <a:lnTo>
                    <a:pt x="44297" y="22161"/>
                  </a:lnTo>
                  <a:close/>
                </a:path>
                <a:path w="631825" h="44450">
                  <a:moveTo>
                    <a:pt x="44297" y="11074"/>
                  </a:moveTo>
                  <a:lnTo>
                    <a:pt x="33223" y="11074"/>
                  </a:lnTo>
                  <a:lnTo>
                    <a:pt x="33223" y="22148"/>
                  </a:lnTo>
                  <a:lnTo>
                    <a:pt x="44297" y="22148"/>
                  </a:lnTo>
                  <a:lnTo>
                    <a:pt x="44297" y="11074"/>
                  </a:lnTo>
                  <a:close/>
                </a:path>
                <a:path w="631825" h="44450">
                  <a:moveTo>
                    <a:pt x="55384" y="11074"/>
                  </a:moveTo>
                  <a:lnTo>
                    <a:pt x="44310" y="11074"/>
                  </a:lnTo>
                  <a:lnTo>
                    <a:pt x="44310" y="22148"/>
                  </a:lnTo>
                  <a:lnTo>
                    <a:pt x="55384" y="22148"/>
                  </a:lnTo>
                  <a:lnTo>
                    <a:pt x="55384" y="11074"/>
                  </a:lnTo>
                  <a:close/>
                </a:path>
                <a:path w="631825" h="44450">
                  <a:moveTo>
                    <a:pt x="77533" y="22161"/>
                  </a:moveTo>
                  <a:lnTo>
                    <a:pt x="66459" y="22161"/>
                  </a:lnTo>
                  <a:lnTo>
                    <a:pt x="55384" y="22161"/>
                  </a:lnTo>
                  <a:lnTo>
                    <a:pt x="44310" y="22161"/>
                  </a:lnTo>
                  <a:lnTo>
                    <a:pt x="44310" y="33235"/>
                  </a:lnTo>
                  <a:lnTo>
                    <a:pt x="55384" y="33235"/>
                  </a:lnTo>
                  <a:lnTo>
                    <a:pt x="66459" y="33235"/>
                  </a:lnTo>
                  <a:lnTo>
                    <a:pt x="77533" y="33235"/>
                  </a:lnTo>
                  <a:lnTo>
                    <a:pt x="77533" y="22161"/>
                  </a:lnTo>
                  <a:close/>
                </a:path>
                <a:path w="631825" h="44450">
                  <a:moveTo>
                    <a:pt x="88607" y="11074"/>
                  </a:moveTo>
                  <a:lnTo>
                    <a:pt x="77533" y="11074"/>
                  </a:lnTo>
                  <a:lnTo>
                    <a:pt x="77533" y="22148"/>
                  </a:lnTo>
                  <a:lnTo>
                    <a:pt x="88607" y="22148"/>
                  </a:lnTo>
                  <a:lnTo>
                    <a:pt x="88607" y="11074"/>
                  </a:lnTo>
                  <a:close/>
                </a:path>
                <a:path w="631825" h="44450">
                  <a:moveTo>
                    <a:pt x="99682" y="22161"/>
                  </a:moveTo>
                  <a:lnTo>
                    <a:pt x="88607" y="22161"/>
                  </a:lnTo>
                  <a:lnTo>
                    <a:pt x="88607" y="33235"/>
                  </a:lnTo>
                  <a:lnTo>
                    <a:pt x="88607" y="44323"/>
                  </a:lnTo>
                  <a:lnTo>
                    <a:pt x="99682" y="44323"/>
                  </a:lnTo>
                  <a:lnTo>
                    <a:pt x="99682" y="33235"/>
                  </a:lnTo>
                  <a:lnTo>
                    <a:pt x="99682" y="22161"/>
                  </a:lnTo>
                  <a:close/>
                </a:path>
                <a:path w="631825" h="44450">
                  <a:moveTo>
                    <a:pt x="132918" y="22161"/>
                  </a:moveTo>
                  <a:lnTo>
                    <a:pt x="121843" y="22161"/>
                  </a:lnTo>
                  <a:lnTo>
                    <a:pt x="110769" y="22161"/>
                  </a:lnTo>
                  <a:lnTo>
                    <a:pt x="110769" y="33235"/>
                  </a:lnTo>
                  <a:lnTo>
                    <a:pt x="121843" y="33235"/>
                  </a:lnTo>
                  <a:lnTo>
                    <a:pt x="132918" y="33235"/>
                  </a:lnTo>
                  <a:lnTo>
                    <a:pt x="132918" y="22161"/>
                  </a:lnTo>
                  <a:close/>
                </a:path>
                <a:path w="631825" h="44450">
                  <a:moveTo>
                    <a:pt x="132918" y="11074"/>
                  </a:moveTo>
                  <a:lnTo>
                    <a:pt x="121843" y="11074"/>
                  </a:lnTo>
                  <a:lnTo>
                    <a:pt x="110769" y="11074"/>
                  </a:lnTo>
                  <a:lnTo>
                    <a:pt x="99695" y="11074"/>
                  </a:lnTo>
                  <a:lnTo>
                    <a:pt x="99695" y="22148"/>
                  </a:lnTo>
                  <a:lnTo>
                    <a:pt x="110769" y="22148"/>
                  </a:lnTo>
                  <a:lnTo>
                    <a:pt x="121843" y="22148"/>
                  </a:lnTo>
                  <a:lnTo>
                    <a:pt x="132918" y="22148"/>
                  </a:lnTo>
                  <a:lnTo>
                    <a:pt x="132918" y="11074"/>
                  </a:lnTo>
                  <a:close/>
                </a:path>
                <a:path w="631825" h="44450">
                  <a:moveTo>
                    <a:pt x="155067" y="22161"/>
                  </a:moveTo>
                  <a:lnTo>
                    <a:pt x="143992" y="22161"/>
                  </a:lnTo>
                  <a:lnTo>
                    <a:pt x="143992" y="33235"/>
                  </a:lnTo>
                  <a:lnTo>
                    <a:pt x="155067" y="33235"/>
                  </a:lnTo>
                  <a:lnTo>
                    <a:pt x="155067" y="22161"/>
                  </a:lnTo>
                  <a:close/>
                </a:path>
                <a:path w="631825" h="44450">
                  <a:moveTo>
                    <a:pt x="177228" y="11074"/>
                  </a:moveTo>
                  <a:lnTo>
                    <a:pt x="166154" y="11074"/>
                  </a:lnTo>
                  <a:lnTo>
                    <a:pt x="166154" y="22148"/>
                  </a:lnTo>
                  <a:lnTo>
                    <a:pt x="177228" y="22148"/>
                  </a:lnTo>
                  <a:lnTo>
                    <a:pt x="177228" y="11074"/>
                  </a:lnTo>
                  <a:close/>
                </a:path>
                <a:path w="631825" h="44450">
                  <a:moveTo>
                    <a:pt x="199377" y="22161"/>
                  </a:moveTo>
                  <a:lnTo>
                    <a:pt x="188302" y="22161"/>
                  </a:lnTo>
                  <a:lnTo>
                    <a:pt x="177228" y="22161"/>
                  </a:lnTo>
                  <a:lnTo>
                    <a:pt x="166154" y="22161"/>
                  </a:lnTo>
                  <a:lnTo>
                    <a:pt x="166154" y="33235"/>
                  </a:lnTo>
                  <a:lnTo>
                    <a:pt x="177228" y="33235"/>
                  </a:lnTo>
                  <a:lnTo>
                    <a:pt x="188302" y="33235"/>
                  </a:lnTo>
                  <a:lnTo>
                    <a:pt x="199377" y="33235"/>
                  </a:lnTo>
                  <a:lnTo>
                    <a:pt x="199377" y="22161"/>
                  </a:lnTo>
                  <a:close/>
                </a:path>
                <a:path w="631825" h="44450">
                  <a:moveTo>
                    <a:pt x="232613" y="22161"/>
                  </a:moveTo>
                  <a:lnTo>
                    <a:pt x="221538" y="22161"/>
                  </a:lnTo>
                  <a:lnTo>
                    <a:pt x="221538" y="33235"/>
                  </a:lnTo>
                  <a:lnTo>
                    <a:pt x="232613" y="33235"/>
                  </a:lnTo>
                  <a:lnTo>
                    <a:pt x="232613" y="22161"/>
                  </a:lnTo>
                  <a:close/>
                </a:path>
                <a:path w="631825" h="44450">
                  <a:moveTo>
                    <a:pt x="243687" y="11074"/>
                  </a:moveTo>
                  <a:lnTo>
                    <a:pt x="232613" y="11074"/>
                  </a:lnTo>
                  <a:lnTo>
                    <a:pt x="221538" y="11074"/>
                  </a:lnTo>
                  <a:lnTo>
                    <a:pt x="221538" y="22148"/>
                  </a:lnTo>
                  <a:lnTo>
                    <a:pt x="232613" y="22148"/>
                  </a:lnTo>
                  <a:lnTo>
                    <a:pt x="243687" y="22148"/>
                  </a:lnTo>
                  <a:lnTo>
                    <a:pt x="243687" y="11074"/>
                  </a:lnTo>
                  <a:close/>
                </a:path>
                <a:path w="631825" h="44450">
                  <a:moveTo>
                    <a:pt x="254762" y="22161"/>
                  </a:moveTo>
                  <a:lnTo>
                    <a:pt x="243687" y="22161"/>
                  </a:lnTo>
                  <a:lnTo>
                    <a:pt x="243687" y="33235"/>
                  </a:lnTo>
                  <a:lnTo>
                    <a:pt x="254762" y="33235"/>
                  </a:lnTo>
                  <a:lnTo>
                    <a:pt x="254762" y="22161"/>
                  </a:lnTo>
                  <a:close/>
                </a:path>
                <a:path w="631825" h="44450">
                  <a:moveTo>
                    <a:pt x="276923" y="22161"/>
                  </a:moveTo>
                  <a:lnTo>
                    <a:pt x="265849" y="22161"/>
                  </a:lnTo>
                  <a:lnTo>
                    <a:pt x="265849" y="33235"/>
                  </a:lnTo>
                  <a:lnTo>
                    <a:pt x="276923" y="33235"/>
                  </a:lnTo>
                  <a:lnTo>
                    <a:pt x="276923" y="22161"/>
                  </a:lnTo>
                  <a:close/>
                </a:path>
                <a:path w="631825" h="44450">
                  <a:moveTo>
                    <a:pt x="321221" y="0"/>
                  </a:moveTo>
                  <a:lnTo>
                    <a:pt x="321221" y="0"/>
                  </a:lnTo>
                  <a:lnTo>
                    <a:pt x="265849" y="0"/>
                  </a:lnTo>
                  <a:lnTo>
                    <a:pt x="265849" y="11074"/>
                  </a:lnTo>
                  <a:lnTo>
                    <a:pt x="276923" y="11074"/>
                  </a:lnTo>
                  <a:lnTo>
                    <a:pt x="276923" y="22148"/>
                  </a:lnTo>
                  <a:lnTo>
                    <a:pt x="287997" y="22148"/>
                  </a:lnTo>
                  <a:lnTo>
                    <a:pt x="287997" y="11074"/>
                  </a:lnTo>
                  <a:lnTo>
                    <a:pt x="299072" y="11074"/>
                  </a:lnTo>
                  <a:lnTo>
                    <a:pt x="310146" y="11074"/>
                  </a:lnTo>
                  <a:lnTo>
                    <a:pt x="321221" y="11074"/>
                  </a:lnTo>
                  <a:lnTo>
                    <a:pt x="321221" y="0"/>
                  </a:lnTo>
                  <a:close/>
                </a:path>
                <a:path w="631825" h="44450">
                  <a:moveTo>
                    <a:pt x="332308" y="0"/>
                  </a:moveTo>
                  <a:lnTo>
                    <a:pt x="321233" y="0"/>
                  </a:lnTo>
                  <a:lnTo>
                    <a:pt x="321233" y="11074"/>
                  </a:lnTo>
                  <a:lnTo>
                    <a:pt x="332308" y="11074"/>
                  </a:lnTo>
                  <a:lnTo>
                    <a:pt x="332308" y="0"/>
                  </a:lnTo>
                  <a:close/>
                </a:path>
                <a:path w="631825" h="44450">
                  <a:moveTo>
                    <a:pt x="354457" y="0"/>
                  </a:moveTo>
                  <a:lnTo>
                    <a:pt x="343382" y="0"/>
                  </a:lnTo>
                  <a:lnTo>
                    <a:pt x="343382" y="11074"/>
                  </a:lnTo>
                  <a:lnTo>
                    <a:pt x="354457" y="11074"/>
                  </a:lnTo>
                  <a:lnTo>
                    <a:pt x="354457" y="0"/>
                  </a:lnTo>
                  <a:close/>
                </a:path>
                <a:path w="631825" h="44450">
                  <a:moveTo>
                    <a:pt x="365531" y="11074"/>
                  </a:moveTo>
                  <a:lnTo>
                    <a:pt x="354457" y="11074"/>
                  </a:lnTo>
                  <a:lnTo>
                    <a:pt x="354457" y="22148"/>
                  </a:lnTo>
                  <a:lnTo>
                    <a:pt x="365531" y="22148"/>
                  </a:lnTo>
                  <a:lnTo>
                    <a:pt x="365531" y="11074"/>
                  </a:lnTo>
                  <a:close/>
                </a:path>
                <a:path w="631825" h="44450">
                  <a:moveTo>
                    <a:pt x="376605" y="22161"/>
                  </a:moveTo>
                  <a:lnTo>
                    <a:pt x="365531" y="22161"/>
                  </a:lnTo>
                  <a:lnTo>
                    <a:pt x="354457" y="22161"/>
                  </a:lnTo>
                  <a:lnTo>
                    <a:pt x="343382" y="22161"/>
                  </a:lnTo>
                  <a:lnTo>
                    <a:pt x="343382" y="33235"/>
                  </a:lnTo>
                  <a:lnTo>
                    <a:pt x="354457" y="33235"/>
                  </a:lnTo>
                  <a:lnTo>
                    <a:pt x="365531" y="33235"/>
                  </a:lnTo>
                  <a:lnTo>
                    <a:pt x="376605" y="33235"/>
                  </a:lnTo>
                  <a:lnTo>
                    <a:pt x="376605" y="22161"/>
                  </a:lnTo>
                  <a:close/>
                </a:path>
                <a:path w="631825" h="44450">
                  <a:moveTo>
                    <a:pt x="398767" y="0"/>
                  </a:moveTo>
                  <a:lnTo>
                    <a:pt x="387692" y="0"/>
                  </a:lnTo>
                  <a:lnTo>
                    <a:pt x="387692" y="11074"/>
                  </a:lnTo>
                  <a:lnTo>
                    <a:pt x="398767" y="11074"/>
                  </a:lnTo>
                  <a:lnTo>
                    <a:pt x="398767" y="0"/>
                  </a:lnTo>
                  <a:close/>
                </a:path>
                <a:path w="631825" h="44450">
                  <a:moveTo>
                    <a:pt x="431990" y="22161"/>
                  </a:moveTo>
                  <a:lnTo>
                    <a:pt x="420916" y="22161"/>
                  </a:lnTo>
                  <a:lnTo>
                    <a:pt x="420916" y="33235"/>
                  </a:lnTo>
                  <a:lnTo>
                    <a:pt x="431990" y="33235"/>
                  </a:lnTo>
                  <a:lnTo>
                    <a:pt x="431990" y="22161"/>
                  </a:lnTo>
                  <a:close/>
                </a:path>
                <a:path w="631825" h="44450">
                  <a:moveTo>
                    <a:pt x="431990" y="0"/>
                  </a:moveTo>
                  <a:lnTo>
                    <a:pt x="420916" y="0"/>
                  </a:lnTo>
                  <a:lnTo>
                    <a:pt x="409841" y="0"/>
                  </a:lnTo>
                  <a:lnTo>
                    <a:pt x="409841" y="11074"/>
                  </a:lnTo>
                  <a:lnTo>
                    <a:pt x="398767" y="11074"/>
                  </a:lnTo>
                  <a:lnTo>
                    <a:pt x="398767" y="22148"/>
                  </a:lnTo>
                  <a:lnTo>
                    <a:pt x="409841" y="22148"/>
                  </a:lnTo>
                  <a:lnTo>
                    <a:pt x="420916" y="22148"/>
                  </a:lnTo>
                  <a:lnTo>
                    <a:pt x="420916" y="11074"/>
                  </a:lnTo>
                  <a:lnTo>
                    <a:pt x="431990" y="11074"/>
                  </a:lnTo>
                  <a:lnTo>
                    <a:pt x="431990" y="0"/>
                  </a:lnTo>
                  <a:close/>
                </a:path>
                <a:path w="631825" h="44450">
                  <a:moveTo>
                    <a:pt x="465226" y="22161"/>
                  </a:moveTo>
                  <a:lnTo>
                    <a:pt x="454152" y="22161"/>
                  </a:lnTo>
                  <a:lnTo>
                    <a:pt x="454152" y="33235"/>
                  </a:lnTo>
                  <a:lnTo>
                    <a:pt x="465226" y="33235"/>
                  </a:lnTo>
                  <a:lnTo>
                    <a:pt x="465226" y="22161"/>
                  </a:lnTo>
                  <a:close/>
                </a:path>
                <a:path w="631825" h="44450">
                  <a:moveTo>
                    <a:pt x="476300" y="0"/>
                  </a:moveTo>
                  <a:lnTo>
                    <a:pt x="465226" y="0"/>
                  </a:lnTo>
                  <a:lnTo>
                    <a:pt x="454152" y="0"/>
                  </a:lnTo>
                  <a:lnTo>
                    <a:pt x="443077" y="0"/>
                  </a:lnTo>
                  <a:lnTo>
                    <a:pt x="432003" y="0"/>
                  </a:lnTo>
                  <a:lnTo>
                    <a:pt x="432003" y="11074"/>
                  </a:lnTo>
                  <a:lnTo>
                    <a:pt x="432003" y="22148"/>
                  </a:lnTo>
                  <a:lnTo>
                    <a:pt x="443077" y="22148"/>
                  </a:lnTo>
                  <a:lnTo>
                    <a:pt x="454152" y="22148"/>
                  </a:lnTo>
                  <a:lnTo>
                    <a:pt x="465226" y="22148"/>
                  </a:lnTo>
                  <a:lnTo>
                    <a:pt x="476300" y="22148"/>
                  </a:lnTo>
                  <a:lnTo>
                    <a:pt x="476300" y="11074"/>
                  </a:lnTo>
                  <a:lnTo>
                    <a:pt x="476300" y="0"/>
                  </a:lnTo>
                  <a:close/>
                </a:path>
                <a:path w="631825" h="44450">
                  <a:moveTo>
                    <a:pt x="498462" y="22161"/>
                  </a:moveTo>
                  <a:lnTo>
                    <a:pt x="487387" y="22161"/>
                  </a:lnTo>
                  <a:lnTo>
                    <a:pt x="487387" y="33235"/>
                  </a:lnTo>
                  <a:lnTo>
                    <a:pt x="498462" y="33235"/>
                  </a:lnTo>
                  <a:lnTo>
                    <a:pt x="498462" y="22161"/>
                  </a:lnTo>
                  <a:close/>
                </a:path>
                <a:path w="631825" h="44450">
                  <a:moveTo>
                    <a:pt x="498462" y="11074"/>
                  </a:moveTo>
                  <a:lnTo>
                    <a:pt x="487387" y="11074"/>
                  </a:lnTo>
                  <a:lnTo>
                    <a:pt x="487387" y="22148"/>
                  </a:lnTo>
                  <a:lnTo>
                    <a:pt x="498462" y="22148"/>
                  </a:lnTo>
                  <a:lnTo>
                    <a:pt x="498462" y="11074"/>
                  </a:lnTo>
                  <a:close/>
                </a:path>
                <a:path w="631825" h="44450">
                  <a:moveTo>
                    <a:pt x="542759" y="22161"/>
                  </a:moveTo>
                  <a:lnTo>
                    <a:pt x="531685" y="22161"/>
                  </a:lnTo>
                  <a:lnTo>
                    <a:pt x="520611" y="22161"/>
                  </a:lnTo>
                  <a:lnTo>
                    <a:pt x="520611" y="33235"/>
                  </a:lnTo>
                  <a:lnTo>
                    <a:pt x="531685" y="33235"/>
                  </a:lnTo>
                  <a:lnTo>
                    <a:pt x="542759" y="33235"/>
                  </a:lnTo>
                  <a:lnTo>
                    <a:pt x="542759" y="22161"/>
                  </a:lnTo>
                  <a:close/>
                </a:path>
                <a:path w="631825" h="44450">
                  <a:moveTo>
                    <a:pt x="542759" y="11074"/>
                  </a:moveTo>
                  <a:lnTo>
                    <a:pt x="531685" y="11074"/>
                  </a:lnTo>
                  <a:lnTo>
                    <a:pt x="520611" y="11074"/>
                  </a:lnTo>
                  <a:lnTo>
                    <a:pt x="520611" y="22148"/>
                  </a:lnTo>
                  <a:lnTo>
                    <a:pt x="531685" y="22148"/>
                  </a:lnTo>
                  <a:lnTo>
                    <a:pt x="542759" y="22148"/>
                  </a:lnTo>
                  <a:lnTo>
                    <a:pt x="542759" y="11074"/>
                  </a:lnTo>
                  <a:close/>
                </a:path>
                <a:path w="631825" h="44450">
                  <a:moveTo>
                    <a:pt x="575995" y="11074"/>
                  </a:moveTo>
                  <a:lnTo>
                    <a:pt x="564921" y="11074"/>
                  </a:lnTo>
                  <a:lnTo>
                    <a:pt x="564921" y="22148"/>
                  </a:lnTo>
                  <a:lnTo>
                    <a:pt x="575995" y="22148"/>
                  </a:lnTo>
                  <a:lnTo>
                    <a:pt x="575995" y="11074"/>
                  </a:lnTo>
                  <a:close/>
                </a:path>
                <a:path w="631825" h="44450">
                  <a:moveTo>
                    <a:pt x="598131" y="22161"/>
                  </a:moveTo>
                  <a:lnTo>
                    <a:pt x="587057" y="22161"/>
                  </a:lnTo>
                  <a:lnTo>
                    <a:pt x="575995" y="22161"/>
                  </a:lnTo>
                  <a:lnTo>
                    <a:pt x="575995" y="33235"/>
                  </a:lnTo>
                  <a:lnTo>
                    <a:pt x="587057" y="33235"/>
                  </a:lnTo>
                  <a:lnTo>
                    <a:pt x="598131" y="33235"/>
                  </a:lnTo>
                  <a:lnTo>
                    <a:pt x="598131" y="22161"/>
                  </a:lnTo>
                  <a:close/>
                </a:path>
                <a:path w="631825" h="44450">
                  <a:moveTo>
                    <a:pt x="598131" y="0"/>
                  </a:moveTo>
                  <a:lnTo>
                    <a:pt x="587057" y="0"/>
                  </a:lnTo>
                  <a:lnTo>
                    <a:pt x="587057" y="11074"/>
                  </a:lnTo>
                  <a:lnTo>
                    <a:pt x="587057" y="22148"/>
                  </a:lnTo>
                  <a:lnTo>
                    <a:pt x="598131" y="22148"/>
                  </a:lnTo>
                  <a:lnTo>
                    <a:pt x="598131" y="11074"/>
                  </a:lnTo>
                  <a:lnTo>
                    <a:pt x="598131" y="0"/>
                  </a:lnTo>
                  <a:close/>
                </a:path>
                <a:path w="631825" h="44450">
                  <a:moveTo>
                    <a:pt x="620293" y="22161"/>
                  </a:moveTo>
                  <a:lnTo>
                    <a:pt x="609219" y="22161"/>
                  </a:lnTo>
                  <a:lnTo>
                    <a:pt x="598157" y="22161"/>
                  </a:lnTo>
                  <a:lnTo>
                    <a:pt x="598157" y="33235"/>
                  </a:lnTo>
                  <a:lnTo>
                    <a:pt x="609219" y="33235"/>
                  </a:lnTo>
                  <a:lnTo>
                    <a:pt x="620293" y="33235"/>
                  </a:lnTo>
                  <a:lnTo>
                    <a:pt x="620293" y="22161"/>
                  </a:lnTo>
                  <a:close/>
                </a:path>
                <a:path w="631825" h="44450">
                  <a:moveTo>
                    <a:pt x="620293" y="0"/>
                  </a:moveTo>
                  <a:lnTo>
                    <a:pt x="609219" y="0"/>
                  </a:lnTo>
                  <a:lnTo>
                    <a:pt x="598157" y="0"/>
                  </a:lnTo>
                  <a:lnTo>
                    <a:pt x="598157" y="11074"/>
                  </a:lnTo>
                  <a:lnTo>
                    <a:pt x="598157" y="22148"/>
                  </a:lnTo>
                  <a:lnTo>
                    <a:pt x="609219" y="22148"/>
                  </a:lnTo>
                  <a:lnTo>
                    <a:pt x="609219" y="11074"/>
                  </a:lnTo>
                  <a:lnTo>
                    <a:pt x="620293" y="11074"/>
                  </a:lnTo>
                  <a:lnTo>
                    <a:pt x="620293" y="0"/>
                  </a:lnTo>
                  <a:close/>
                </a:path>
                <a:path w="631825" h="44450">
                  <a:moveTo>
                    <a:pt x="631380" y="22161"/>
                  </a:moveTo>
                  <a:lnTo>
                    <a:pt x="620306" y="22161"/>
                  </a:lnTo>
                  <a:lnTo>
                    <a:pt x="620306" y="33235"/>
                  </a:lnTo>
                  <a:lnTo>
                    <a:pt x="631380" y="33235"/>
                  </a:lnTo>
                  <a:lnTo>
                    <a:pt x="631380" y="2216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5955525" y="4438675"/>
              <a:ext cx="631825" cy="33655"/>
            </a:xfrm>
            <a:custGeom>
              <a:avLst/>
              <a:gdLst/>
              <a:ahLst/>
              <a:cxnLst/>
              <a:rect l="l" t="t" r="r" b="b"/>
              <a:pathLst>
                <a:path w="631825" h="33654">
                  <a:moveTo>
                    <a:pt x="33223" y="11087"/>
                  </a:moveTo>
                  <a:lnTo>
                    <a:pt x="22148" y="11087"/>
                  </a:lnTo>
                  <a:lnTo>
                    <a:pt x="11074" y="11087"/>
                  </a:lnTo>
                  <a:lnTo>
                    <a:pt x="0" y="11087"/>
                  </a:lnTo>
                  <a:lnTo>
                    <a:pt x="0" y="22161"/>
                  </a:lnTo>
                  <a:lnTo>
                    <a:pt x="11074" y="22161"/>
                  </a:lnTo>
                  <a:lnTo>
                    <a:pt x="22148" y="22161"/>
                  </a:lnTo>
                  <a:lnTo>
                    <a:pt x="33223" y="22161"/>
                  </a:lnTo>
                  <a:lnTo>
                    <a:pt x="33223" y="11087"/>
                  </a:lnTo>
                  <a:close/>
                </a:path>
                <a:path w="631825" h="33654">
                  <a:moveTo>
                    <a:pt x="99682" y="0"/>
                  </a:moveTo>
                  <a:lnTo>
                    <a:pt x="88607" y="0"/>
                  </a:lnTo>
                  <a:lnTo>
                    <a:pt x="88607" y="11087"/>
                  </a:lnTo>
                  <a:lnTo>
                    <a:pt x="88607" y="22148"/>
                  </a:lnTo>
                  <a:lnTo>
                    <a:pt x="77533" y="22148"/>
                  </a:lnTo>
                  <a:lnTo>
                    <a:pt x="77533" y="11087"/>
                  </a:lnTo>
                  <a:lnTo>
                    <a:pt x="66459" y="11087"/>
                  </a:lnTo>
                  <a:lnTo>
                    <a:pt x="66459" y="22161"/>
                  </a:lnTo>
                  <a:lnTo>
                    <a:pt x="77533" y="22161"/>
                  </a:lnTo>
                  <a:lnTo>
                    <a:pt x="77533" y="33223"/>
                  </a:lnTo>
                  <a:lnTo>
                    <a:pt x="88607" y="33223"/>
                  </a:lnTo>
                  <a:lnTo>
                    <a:pt x="88607" y="22161"/>
                  </a:lnTo>
                  <a:lnTo>
                    <a:pt x="99682" y="22161"/>
                  </a:lnTo>
                  <a:lnTo>
                    <a:pt x="99682" y="11087"/>
                  </a:lnTo>
                  <a:lnTo>
                    <a:pt x="99682" y="0"/>
                  </a:lnTo>
                  <a:close/>
                </a:path>
                <a:path w="631825" h="33654">
                  <a:moveTo>
                    <a:pt x="110769" y="22148"/>
                  </a:moveTo>
                  <a:lnTo>
                    <a:pt x="99695" y="22148"/>
                  </a:lnTo>
                  <a:lnTo>
                    <a:pt x="99695" y="33223"/>
                  </a:lnTo>
                  <a:lnTo>
                    <a:pt x="110769" y="33223"/>
                  </a:lnTo>
                  <a:lnTo>
                    <a:pt x="110769" y="22148"/>
                  </a:lnTo>
                  <a:close/>
                </a:path>
                <a:path w="631825" h="33654">
                  <a:moveTo>
                    <a:pt x="121843" y="0"/>
                  </a:moveTo>
                  <a:lnTo>
                    <a:pt x="110769" y="0"/>
                  </a:lnTo>
                  <a:lnTo>
                    <a:pt x="99695" y="0"/>
                  </a:lnTo>
                  <a:lnTo>
                    <a:pt x="99695" y="11087"/>
                  </a:lnTo>
                  <a:lnTo>
                    <a:pt x="110769" y="11087"/>
                  </a:lnTo>
                  <a:lnTo>
                    <a:pt x="121843" y="11087"/>
                  </a:lnTo>
                  <a:lnTo>
                    <a:pt x="121843" y="0"/>
                  </a:lnTo>
                  <a:close/>
                </a:path>
                <a:path w="631825" h="33654">
                  <a:moveTo>
                    <a:pt x="143992" y="11087"/>
                  </a:moveTo>
                  <a:lnTo>
                    <a:pt x="132918" y="11087"/>
                  </a:lnTo>
                  <a:lnTo>
                    <a:pt x="121843" y="11087"/>
                  </a:lnTo>
                  <a:lnTo>
                    <a:pt x="121843" y="22148"/>
                  </a:lnTo>
                  <a:lnTo>
                    <a:pt x="121843" y="33223"/>
                  </a:lnTo>
                  <a:lnTo>
                    <a:pt x="132918" y="33223"/>
                  </a:lnTo>
                  <a:lnTo>
                    <a:pt x="132918" y="22161"/>
                  </a:lnTo>
                  <a:lnTo>
                    <a:pt x="143992" y="22161"/>
                  </a:lnTo>
                  <a:lnTo>
                    <a:pt x="143992" y="11087"/>
                  </a:lnTo>
                  <a:close/>
                </a:path>
                <a:path w="631825" h="33654">
                  <a:moveTo>
                    <a:pt x="166154" y="22148"/>
                  </a:moveTo>
                  <a:lnTo>
                    <a:pt x="155079" y="22148"/>
                  </a:lnTo>
                  <a:lnTo>
                    <a:pt x="155079" y="33223"/>
                  </a:lnTo>
                  <a:lnTo>
                    <a:pt x="166154" y="33223"/>
                  </a:lnTo>
                  <a:lnTo>
                    <a:pt x="166154" y="22148"/>
                  </a:lnTo>
                  <a:close/>
                </a:path>
                <a:path w="631825" h="33654">
                  <a:moveTo>
                    <a:pt x="177228" y="0"/>
                  </a:moveTo>
                  <a:lnTo>
                    <a:pt x="166154" y="0"/>
                  </a:lnTo>
                  <a:lnTo>
                    <a:pt x="166154" y="11087"/>
                  </a:lnTo>
                  <a:lnTo>
                    <a:pt x="177228" y="11087"/>
                  </a:lnTo>
                  <a:lnTo>
                    <a:pt x="177228" y="0"/>
                  </a:lnTo>
                  <a:close/>
                </a:path>
                <a:path w="631825" h="33654">
                  <a:moveTo>
                    <a:pt x="199377" y="11087"/>
                  </a:moveTo>
                  <a:lnTo>
                    <a:pt x="188302" y="11087"/>
                  </a:lnTo>
                  <a:lnTo>
                    <a:pt x="188302" y="22148"/>
                  </a:lnTo>
                  <a:lnTo>
                    <a:pt x="177228" y="22148"/>
                  </a:lnTo>
                  <a:lnTo>
                    <a:pt x="177228" y="33223"/>
                  </a:lnTo>
                  <a:lnTo>
                    <a:pt x="188302" y="33223"/>
                  </a:lnTo>
                  <a:lnTo>
                    <a:pt x="199377" y="33223"/>
                  </a:lnTo>
                  <a:lnTo>
                    <a:pt x="199377" y="22161"/>
                  </a:lnTo>
                  <a:lnTo>
                    <a:pt x="199377" y="11087"/>
                  </a:lnTo>
                  <a:close/>
                </a:path>
                <a:path w="631825" h="33654">
                  <a:moveTo>
                    <a:pt x="232613" y="0"/>
                  </a:moveTo>
                  <a:lnTo>
                    <a:pt x="221538" y="0"/>
                  </a:lnTo>
                  <a:lnTo>
                    <a:pt x="221538" y="11087"/>
                  </a:lnTo>
                  <a:lnTo>
                    <a:pt x="210464" y="11087"/>
                  </a:lnTo>
                  <a:lnTo>
                    <a:pt x="210464" y="22161"/>
                  </a:lnTo>
                  <a:lnTo>
                    <a:pt x="221538" y="22161"/>
                  </a:lnTo>
                  <a:lnTo>
                    <a:pt x="221538" y="33223"/>
                  </a:lnTo>
                  <a:lnTo>
                    <a:pt x="232613" y="33223"/>
                  </a:lnTo>
                  <a:lnTo>
                    <a:pt x="232613" y="22161"/>
                  </a:lnTo>
                  <a:lnTo>
                    <a:pt x="232613" y="11087"/>
                  </a:lnTo>
                  <a:lnTo>
                    <a:pt x="232613" y="0"/>
                  </a:lnTo>
                  <a:close/>
                </a:path>
                <a:path w="631825" h="33654">
                  <a:moveTo>
                    <a:pt x="254762" y="22148"/>
                  </a:moveTo>
                  <a:lnTo>
                    <a:pt x="243687" y="22148"/>
                  </a:lnTo>
                  <a:lnTo>
                    <a:pt x="243687" y="33223"/>
                  </a:lnTo>
                  <a:lnTo>
                    <a:pt x="254762" y="33223"/>
                  </a:lnTo>
                  <a:lnTo>
                    <a:pt x="254762" y="22148"/>
                  </a:lnTo>
                  <a:close/>
                </a:path>
                <a:path w="631825" h="33654">
                  <a:moveTo>
                    <a:pt x="321221" y="0"/>
                  </a:moveTo>
                  <a:lnTo>
                    <a:pt x="310146" y="0"/>
                  </a:lnTo>
                  <a:lnTo>
                    <a:pt x="299072" y="0"/>
                  </a:lnTo>
                  <a:lnTo>
                    <a:pt x="287997" y="0"/>
                  </a:lnTo>
                  <a:lnTo>
                    <a:pt x="276923" y="0"/>
                  </a:lnTo>
                  <a:lnTo>
                    <a:pt x="276923" y="11087"/>
                  </a:lnTo>
                  <a:lnTo>
                    <a:pt x="276923" y="22148"/>
                  </a:lnTo>
                  <a:lnTo>
                    <a:pt x="265849" y="22148"/>
                  </a:lnTo>
                  <a:lnTo>
                    <a:pt x="265849" y="33223"/>
                  </a:lnTo>
                  <a:lnTo>
                    <a:pt x="276923" y="33223"/>
                  </a:lnTo>
                  <a:lnTo>
                    <a:pt x="287997" y="33223"/>
                  </a:lnTo>
                  <a:lnTo>
                    <a:pt x="299072" y="33223"/>
                  </a:lnTo>
                  <a:lnTo>
                    <a:pt x="299072" y="22161"/>
                  </a:lnTo>
                  <a:lnTo>
                    <a:pt x="299072" y="11087"/>
                  </a:lnTo>
                  <a:lnTo>
                    <a:pt x="310146" y="11087"/>
                  </a:lnTo>
                  <a:lnTo>
                    <a:pt x="310146" y="22148"/>
                  </a:lnTo>
                  <a:lnTo>
                    <a:pt x="310146" y="33223"/>
                  </a:lnTo>
                  <a:lnTo>
                    <a:pt x="321221" y="33223"/>
                  </a:lnTo>
                  <a:lnTo>
                    <a:pt x="321221" y="22161"/>
                  </a:lnTo>
                  <a:lnTo>
                    <a:pt x="321221" y="11087"/>
                  </a:lnTo>
                  <a:lnTo>
                    <a:pt x="321221" y="0"/>
                  </a:lnTo>
                  <a:close/>
                </a:path>
                <a:path w="631825" h="33654">
                  <a:moveTo>
                    <a:pt x="332308" y="0"/>
                  </a:moveTo>
                  <a:lnTo>
                    <a:pt x="321233" y="0"/>
                  </a:lnTo>
                  <a:lnTo>
                    <a:pt x="321233" y="11087"/>
                  </a:lnTo>
                  <a:lnTo>
                    <a:pt x="332308" y="11087"/>
                  </a:lnTo>
                  <a:lnTo>
                    <a:pt x="332308" y="0"/>
                  </a:lnTo>
                  <a:close/>
                </a:path>
                <a:path w="631825" h="33654">
                  <a:moveTo>
                    <a:pt x="354457" y="11087"/>
                  </a:moveTo>
                  <a:lnTo>
                    <a:pt x="343382" y="11087"/>
                  </a:lnTo>
                  <a:lnTo>
                    <a:pt x="332308" y="11087"/>
                  </a:lnTo>
                  <a:lnTo>
                    <a:pt x="332308" y="22148"/>
                  </a:lnTo>
                  <a:lnTo>
                    <a:pt x="321233" y="22148"/>
                  </a:lnTo>
                  <a:lnTo>
                    <a:pt x="321233" y="33223"/>
                  </a:lnTo>
                  <a:lnTo>
                    <a:pt x="332308" y="33223"/>
                  </a:lnTo>
                  <a:lnTo>
                    <a:pt x="343382" y="33223"/>
                  </a:lnTo>
                  <a:lnTo>
                    <a:pt x="354457" y="33223"/>
                  </a:lnTo>
                  <a:lnTo>
                    <a:pt x="354457" y="22161"/>
                  </a:lnTo>
                  <a:lnTo>
                    <a:pt x="354457" y="11087"/>
                  </a:lnTo>
                  <a:close/>
                </a:path>
                <a:path w="631825" h="33654">
                  <a:moveTo>
                    <a:pt x="376605" y="22148"/>
                  </a:moveTo>
                  <a:lnTo>
                    <a:pt x="365531" y="22148"/>
                  </a:lnTo>
                  <a:lnTo>
                    <a:pt x="365531" y="33223"/>
                  </a:lnTo>
                  <a:lnTo>
                    <a:pt x="376605" y="33223"/>
                  </a:lnTo>
                  <a:lnTo>
                    <a:pt x="376605" y="22148"/>
                  </a:lnTo>
                  <a:close/>
                </a:path>
                <a:path w="631825" h="33654">
                  <a:moveTo>
                    <a:pt x="376605" y="0"/>
                  </a:moveTo>
                  <a:lnTo>
                    <a:pt x="365531" y="0"/>
                  </a:lnTo>
                  <a:lnTo>
                    <a:pt x="365531" y="11087"/>
                  </a:lnTo>
                  <a:lnTo>
                    <a:pt x="376605" y="11087"/>
                  </a:lnTo>
                  <a:lnTo>
                    <a:pt x="376605" y="0"/>
                  </a:lnTo>
                  <a:close/>
                </a:path>
                <a:path w="631825" h="33654">
                  <a:moveTo>
                    <a:pt x="387692" y="0"/>
                  </a:moveTo>
                  <a:lnTo>
                    <a:pt x="376618" y="0"/>
                  </a:lnTo>
                  <a:lnTo>
                    <a:pt x="376618" y="11087"/>
                  </a:lnTo>
                  <a:lnTo>
                    <a:pt x="376618" y="22148"/>
                  </a:lnTo>
                  <a:lnTo>
                    <a:pt x="376618" y="33223"/>
                  </a:lnTo>
                  <a:lnTo>
                    <a:pt x="387692" y="33223"/>
                  </a:lnTo>
                  <a:lnTo>
                    <a:pt x="387692" y="22161"/>
                  </a:lnTo>
                  <a:lnTo>
                    <a:pt x="387692" y="11087"/>
                  </a:lnTo>
                  <a:lnTo>
                    <a:pt x="387692" y="0"/>
                  </a:lnTo>
                  <a:close/>
                </a:path>
                <a:path w="631825" h="33654">
                  <a:moveTo>
                    <a:pt x="420916" y="11087"/>
                  </a:moveTo>
                  <a:lnTo>
                    <a:pt x="409841" y="11087"/>
                  </a:lnTo>
                  <a:lnTo>
                    <a:pt x="398767" y="11087"/>
                  </a:lnTo>
                  <a:lnTo>
                    <a:pt x="398767" y="22148"/>
                  </a:lnTo>
                  <a:lnTo>
                    <a:pt x="398767" y="33223"/>
                  </a:lnTo>
                  <a:lnTo>
                    <a:pt x="409841" y="33223"/>
                  </a:lnTo>
                  <a:lnTo>
                    <a:pt x="420916" y="33223"/>
                  </a:lnTo>
                  <a:lnTo>
                    <a:pt x="420916" y="22161"/>
                  </a:lnTo>
                  <a:lnTo>
                    <a:pt x="420916" y="11087"/>
                  </a:lnTo>
                  <a:close/>
                </a:path>
                <a:path w="631825" h="33654">
                  <a:moveTo>
                    <a:pt x="454152" y="22148"/>
                  </a:moveTo>
                  <a:lnTo>
                    <a:pt x="443077" y="22148"/>
                  </a:lnTo>
                  <a:lnTo>
                    <a:pt x="432003" y="22148"/>
                  </a:lnTo>
                  <a:lnTo>
                    <a:pt x="432003" y="33223"/>
                  </a:lnTo>
                  <a:lnTo>
                    <a:pt x="443077" y="33223"/>
                  </a:lnTo>
                  <a:lnTo>
                    <a:pt x="454152" y="33223"/>
                  </a:lnTo>
                  <a:lnTo>
                    <a:pt x="454152" y="22148"/>
                  </a:lnTo>
                  <a:close/>
                </a:path>
                <a:path w="631825" h="33654">
                  <a:moveTo>
                    <a:pt x="465226" y="0"/>
                  </a:moveTo>
                  <a:lnTo>
                    <a:pt x="454152" y="0"/>
                  </a:lnTo>
                  <a:lnTo>
                    <a:pt x="443077" y="0"/>
                  </a:lnTo>
                  <a:lnTo>
                    <a:pt x="443077" y="11087"/>
                  </a:lnTo>
                  <a:lnTo>
                    <a:pt x="454152" y="11087"/>
                  </a:lnTo>
                  <a:lnTo>
                    <a:pt x="465226" y="11087"/>
                  </a:lnTo>
                  <a:lnTo>
                    <a:pt x="465226" y="0"/>
                  </a:lnTo>
                  <a:close/>
                </a:path>
                <a:path w="631825" h="33654">
                  <a:moveTo>
                    <a:pt x="487375" y="11087"/>
                  </a:moveTo>
                  <a:lnTo>
                    <a:pt x="476300" y="11087"/>
                  </a:lnTo>
                  <a:lnTo>
                    <a:pt x="476300" y="22161"/>
                  </a:lnTo>
                  <a:lnTo>
                    <a:pt x="487375" y="22161"/>
                  </a:lnTo>
                  <a:lnTo>
                    <a:pt x="487375" y="11087"/>
                  </a:lnTo>
                  <a:close/>
                </a:path>
                <a:path w="631825" h="33654">
                  <a:moveTo>
                    <a:pt x="520611" y="0"/>
                  </a:moveTo>
                  <a:lnTo>
                    <a:pt x="509536" y="0"/>
                  </a:lnTo>
                  <a:lnTo>
                    <a:pt x="498462" y="0"/>
                  </a:lnTo>
                  <a:lnTo>
                    <a:pt x="487387" y="0"/>
                  </a:lnTo>
                  <a:lnTo>
                    <a:pt x="487387" y="11087"/>
                  </a:lnTo>
                  <a:lnTo>
                    <a:pt x="498462" y="11087"/>
                  </a:lnTo>
                  <a:lnTo>
                    <a:pt x="498462" y="22161"/>
                  </a:lnTo>
                  <a:lnTo>
                    <a:pt x="509536" y="22161"/>
                  </a:lnTo>
                  <a:lnTo>
                    <a:pt x="520611" y="22161"/>
                  </a:lnTo>
                  <a:lnTo>
                    <a:pt x="520611" y="11087"/>
                  </a:lnTo>
                  <a:lnTo>
                    <a:pt x="520611" y="0"/>
                  </a:lnTo>
                  <a:close/>
                </a:path>
                <a:path w="631825" h="33654">
                  <a:moveTo>
                    <a:pt x="542759" y="0"/>
                  </a:moveTo>
                  <a:lnTo>
                    <a:pt x="531685" y="0"/>
                  </a:lnTo>
                  <a:lnTo>
                    <a:pt x="531685" y="11087"/>
                  </a:lnTo>
                  <a:lnTo>
                    <a:pt x="531685" y="22161"/>
                  </a:lnTo>
                  <a:lnTo>
                    <a:pt x="542759" y="22161"/>
                  </a:lnTo>
                  <a:lnTo>
                    <a:pt x="542759" y="11087"/>
                  </a:lnTo>
                  <a:lnTo>
                    <a:pt x="542759" y="0"/>
                  </a:lnTo>
                  <a:close/>
                </a:path>
                <a:path w="631825" h="33654">
                  <a:moveTo>
                    <a:pt x="564908" y="0"/>
                  </a:moveTo>
                  <a:lnTo>
                    <a:pt x="553847" y="0"/>
                  </a:lnTo>
                  <a:lnTo>
                    <a:pt x="542772" y="0"/>
                  </a:lnTo>
                  <a:lnTo>
                    <a:pt x="542772" y="11087"/>
                  </a:lnTo>
                  <a:lnTo>
                    <a:pt x="553847" y="11087"/>
                  </a:lnTo>
                  <a:lnTo>
                    <a:pt x="564908" y="11087"/>
                  </a:lnTo>
                  <a:lnTo>
                    <a:pt x="564908" y="0"/>
                  </a:lnTo>
                  <a:close/>
                </a:path>
                <a:path w="631825" h="33654">
                  <a:moveTo>
                    <a:pt x="598131" y="0"/>
                  </a:moveTo>
                  <a:lnTo>
                    <a:pt x="587057" y="0"/>
                  </a:lnTo>
                  <a:lnTo>
                    <a:pt x="575995" y="0"/>
                  </a:lnTo>
                  <a:lnTo>
                    <a:pt x="564921" y="0"/>
                  </a:lnTo>
                  <a:lnTo>
                    <a:pt x="564921" y="11087"/>
                  </a:lnTo>
                  <a:lnTo>
                    <a:pt x="564921" y="22161"/>
                  </a:lnTo>
                  <a:lnTo>
                    <a:pt x="575995" y="22161"/>
                  </a:lnTo>
                  <a:lnTo>
                    <a:pt x="575995" y="11087"/>
                  </a:lnTo>
                  <a:lnTo>
                    <a:pt x="587057" y="11087"/>
                  </a:lnTo>
                  <a:lnTo>
                    <a:pt x="598131" y="11087"/>
                  </a:lnTo>
                  <a:lnTo>
                    <a:pt x="598131" y="0"/>
                  </a:lnTo>
                  <a:close/>
                </a:path>
                <a:path w="631825" h="33654">
                  <a:moveTo>
                    <a:pt x="620293" y="0"/>
                  </a:moveTo>
                  <a:lnTo>
                    <a:pt x="609219" y="0"/>
                  </a:lnTo>
                  <a:lnTo>
                    <a:pt x="609219" y="11087"/>
                  </a:lnTo>
                  <a:lnTo>
                    <a:pt x="598157" y="11087"/>
                  </a:lnTo>
                  <a:lnTo>
                    <a:pt x="598157" y="22161"/>
                  </a:lnTo>
                  <a:lnTo>
                    <a:pt x="609219" y="22161"/>
                  </a:lnTo>
                  <a:lnTo>
                    <a:pt x="620293" y="22161"/>
                  </a:lnTo>
                  <a:lnTo>
                    <a:pt x="620293" y="11087"/>
                  </a:lnTo>
                  <a:lnTo>
                    <a:pt x="620293" y="0"/>
                  </a:lnTo>
                  <a:close/>
                </a:path>
                <a:path w="631825" h="33654">
                  <a:moveTo>
                    <a:pt x="631380" y="0"/>
                  </a:moveTo>
                  <a:lnTo>
                    <a:pt x="620306" y="0"/>
                  </a:lnTo>
                  <a:lnTo>
                    <a:pt x="620306" y="11087"/>
                  </a:lnTo>
                  <a:lnTo>
                    <a:pt x="631380" y="11087"/>
                  </a:lnTo>
                  <a:lnTo>
                    <a:pt x="6313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5955525" y="4460824"/>
              <a:ext cx="631825" cy="44450"/>
            </a:xfrm>
            <a:custGeom>
              <a:avLst/>
              <a:gdLst/>
              <a:ahLst/>
              <a:cxnLst/>
              <a:rect l="l" t="t" r="r" b="b"/>
              <a:pathLst>
                <a:path w="631825" h="44450">
                  <a:moveTo>
                    <a:pt x="11074" y="22161"/>
                  </a:moveTo>
                  <a:lnTo>
                    <a:pt x="0" y="22161"/>
                  </a:lnTo>
                  <a:lnTo>
                    <a:pt x="0" y="33235"/>
                  </a:lnTo>
                  <a:lnTo>
                    <a:pt x="0" y="44310"/>
                  </a:lnTo>
                  <a:lnTo>
                    <a:pt x="11074" y="44310"/>
                  </a:lnTo>
                  <a:lnTo>
                    <a:pt x="11074" y="33235"/>
                  </a:lnTo>
                  <a:lnTo>
                    <a:pt x="11074" y="22161"/>
                  </a:lnTo>
                  <a:close/>
                </a:path>
                <a:path w="631825" h="44450">
                  <a:moveTo>
                    <a:pt x="33223" y="11074"/>
                  </a:moveTo>
                  <a:lnTo>
                    <a:pt x="22148" y="11074"/>
                  </a:lnTo>
                  <a:lnTo>
                    <a:pt x="11074" y="11074"/>
                  </a:lnTo>
                  <a:lnTo>
                    <a:pt x="0" y="11074"/>
                  </a:lnTo>
                  <a:lnTo>
                    <a:pt x="0" y="22148"/>
                  </a:lnTo>
                  <a:lnTo>
                    <a:pt x="11074" y="22148"/>
                  </a:lnTo>
                  <a:lnTo>
                    <a:pt x="22148" y="22148"/>
                  </a:lnTo>
                  <a:lnTo>
                    <a:pt x="33223" y="22148"/>
                  </a:lnTo>
                  <a:lnTo>
                    <a:pt x="33223" y="11074"/>
                  </a:lnTo>
                  <a:close/>
                </a:path>
                <a:path w="631825" h="44450">
                  <a:moveTo>
                    <a:pt x="44297" y="22161"/>
                  </a:moveTo>
                  <a:lnTo>
                    <a:pt x="33223" y="22161"/>
                  </a:lnTo>
                  <a:lnTo>
                    <a:pt x="22148" y="22161"/>
                  </a:lnTo>
                  <a:lnTo>
                    <a:pt x="22148" y="33235"/>
                  </a:lnTo>
                  <a:lnTo>
                    <a:pt x="22148" y="44310"/>
                  </a:lnTo>
                  <a:lnTo>
                    <a:pt x="33223" y="44310"/>
                  </a:lnTo>
                  <a:lnTo>
                    <a:pt x="33223" y="33235"/>
                  </a:lnTo>
                  <a:lnTo>
                    <a:pt x="44297" y="33235"/>
                  </a:lnTo>
                  <a:lnTo>
                    <a:pt x="44297" y="22161"/>
                  </a:lnTo>
                  <a:close/>
                </a:path>
                <a:path w="631825" h="44450">
                  <a:moveTo>
                    <a:pt x="99682" y="22161"/>
                  </a:moveTo>
                  <a:lnTo>
                    <a:pt x="88607" y="22161"/>
                  </a:lnTo>
                  <a:lnTo>
                    <a:pt x="77533" y="22161"/>
                  </a:lnTo>
                  <a:lnTo>
                    <a:pt x="77533" y="33235"/>
                  </a:lnTo>
                  <a:lnTo>
                    <a:pt x="66459" y="33235"/>
                  </a:lnTo>
                  <a:lnTo>
                    <a:pt x="55384" y="33235"/>
                  </a:lnTo>
                  <a:lnTo>
                    <a:pt x="55384" y="44310"/>
                  </a:lnTo>
                  <a:lnTo>
                    <a:pt x="66459" y="44310"/>
                  </a:lnTo>
                  <a:lnTo>
                    <a:pt x="77533" y="44310"/>
                  </a:lnTo>
                  <a:lnTo>
                    <a:pt x="88607" y="44310"/>
                  </a:lnTo>
                  <a:lnTo>
                    <a:pt x="99682" y="44310"/>
                  </a:lnTo>
                  <a:lnTo>
                    <a:pt x="99682" y="33235"/>
                  </a:lnTo>
                  <a:lnTo>
                    <a:pt x="99682" y="22161"/>
                  </a:lnTo>
                  <a:close/>
                </a:path>
                <a:path w="631825" h="44450">
                  <a:moveTo>
                    <a:pt x="99682" y="11074"/>
                  </a:moveTo>
                  <a:lnTo>
                    <a:pt x="88607" y="11074"/>
                  </a:lnTo>
                  <a:lnTo>
                    <a:pt x="77533" y="11074"/>
                  </a:lnTo>
                  <a:lnTo>
                    <a:pt x="66459" y="11074"/>
                  </a:lnTo>
                  <a:lnTo>
                    <a:pt x="55384" y="11074"/>
                  </a:lnTo>
                  <a:lnTo>
                    <a:pt x="55384" y="22148"/>
                  </a:lnTo>
                  <a:lnTo>
                    <a:pt x="66459" y="22148"/>
                  </a:lnTo>
                  <a:lnTo>
                    <a:pt x="77533" y="22148"/>
                  </a:lnTo>
                  <a:lnTo>
                    <a:pt x="88607" y="22148"/>
                  </a:lnTo>
                  <a:lnTo>
                    <a:pt x="99682" y="22148"/>
                  </a:lnTo>
                  <a:lnTo>
                    <a:pt x="99682" y="11074"/>
                  </a:lnTo>
                  <a:close/>
                </a:path>
                <a:path w="631825" h="44450">
                  <a:moveTo>
                    <a:pt x="132918" y="22161"/>
                  </a:moveTo>
                  <a:lnTo>
                    <a:pt x="121843" y="22161"/>
                  </a:lnTo>
                  <a:lnTo>
                    <a:pt x="121843" y="33235"/>
                  </a:lnTo>
                  <a:lnTo>
                    <a:pt x="132918" y="33235"/>
                  </a:lnTo>
                  <a:lnTo>
                    <a:pt x="132918" y="22161"/>
                  </a:lnTo>
                  <a:close/>
                </a:path>
                <a:path w="631825" h="44450">
                  <a:moveTo>
                    <a:pt x="155067" y="11074"/>
                  </a:moveTo>
                  <a:lnTo>
                    <a:pt x="143992" y="11074"/>
                  </a:lnTo>
                  <a:lnTo>
                    <a:pt x="132918" y="11074"/>
                  </a:lnTo>
                  <a:lnTo>
                    <a:pt x="121843" y="11074"/>
                  </a:lnTo>
                  <a:lnTo>
                    <a:pt x="110769" y="11074"/>
                  </a:lnTo>
                  <a:lnTo>
                    <a:pt x="110769" y="22148"/>
                  </a:lnTo>
                  <a:lnTo>
                    <a:pt x="121843" y="22148"/>
                  </a:lnTo>
                  <a:lnTo>
                    <a:pt x="132918" y="22148"/>
                  </a:lnTo>
                  <a:lnTo>
                    <a:pt x="143992" y="22148"/>
                  </a:lnTo>
                  <a:lnTo>
                    <a:pt x="155067" y="22148"/>
                  </a:lnTo>
                  <a:lnTo>
                    <a:pt x="155067" y="11074"/>
                  </a:lnTo>
                  <a:close/>
                </a:path>
                <a:path w="631825" h="44450">
                  <a:moveTo>
                    <a:pt x="188302" y="22161"/>
                  </a:moveTo>
                  <a:lnTo>
                    <a:pt x="177228" y="22161"/>
                  </a:lnTo>
                  <a:lnTo>
                    <a:pt x="177228" y="33235"/>
                  </a:lnTo>
                  <a:lnTo>
                    <a:pt x="188302" y="33235"/>
                  </a:lnTo>
                  <a:lnTo>
                    <a:pt x="188302" y="22161"/>
                  </a:lnTo>
                  <a:close/>
                </a:path>
                <a:path w="631825" h="44450">
                  <a:moveTo>
                    <a:pt x="199377" y="11074"/>
                  </a:moveTo>
                  <a:lnTo>
                    <a:pt x="188302" y="11074"/>
                  </a:lnTo>
                  <a:lnTo>
                    <a:pt x="177228" y="11074"/>
                  </a:lnTo>
                  <a:lnTo>
                    <a:pt x="166154" y="11074"/>
                  </a:lnTo>
                  <a:lnTo>
                    <a:pt x="155079" y="11074"/>
                  </a:lnTo>
                  <a:lnTo>
                    <a:pt x="155079" y="22148"/>
                  </a:lnTo>
                  <a:lnTo>
                    <a:pt x="166154" y="22148"/>
                  </a:lnTo>
                  <a:lnTo>
                    <a:pt x="177228" y="22148"/>
                  </a:lnTo>
                  <a:lnTo>
                    <a:pt x="188302" y="22148"/>
                  </a:lnTo>
                  <a:lnTo>
                    <a:pt x="199377" y="22148"/>
                  </a:lnTo>
                  <a:lnTo>
                    <a:pt x="199377" y="11074"/>
                  </a:lnTo>
                  <a:close/>
                </a:path>
                <a:path w="631825" h="44450">
                  <a:moveTo>
                    <a:pt x="210451" y="22161"/>
                  </a:moveTo>
                  <a:lnTo>
                    <a:pt x="199377" y="22161"/>
                  </a:lnTo>
                  <a:lnTo>
                    <a:pt x="199377" y="33235"/>
                  </a:lnTo>
                  <a:lnTo>
                    <a:pt x="210451" y="33235"/>
                  </a:lnTo>
                  <a:lnTo>
                    <a:pt x="210451" y="22161"/>
                  </a:lnTo>
                  <a:close/>
                </a:path>
                <a:path w="631825" h="44450">
                  <a:moveTo>
                    <a:pt x="221538" y="11074"/>
                  </a:moveTo>
                  <a:lnTo>
                    <a:pt x="210464" y="11074"/>
                  </a:lnTo>
                  <a:lnTo>
                    <a:pt x="210464" y="22148"/>
                  </a:lnTo>
                  <a:lnTo>
                    <a:pt x="221538" y="22148"/>
                  </a:lnTo>
                  <a:lnTo>
                    <a:pt x="221538" y="11074"/>
                  </a:lnTo>
                  <a:close/>
                </a:path>
                <a:path w="631825" h="44450">
                  <a:moveTo>
                    <a:pt x="265836" y="22161"/>
                  </a:moveTo>
                  <a:lnTo>
                    <a:pt x="254762" y="22161"/>
                  </a:lnTo>
                  <a:lnTo>
                    <a:pt x="243687" y="22161"/>
                  </a:lnTo>
                  <a:lnTo>
                    <a:pt x="232613" y="22161"/>
                  </a:lnTo>
                  <a:lnTo>
                    <a:pt x="221538" y="22161"/>
                  </a:lnTo>
                  <a:lnTo>
                    <a:pt x="221538" y="33235"/>
                  </a:lnTo>
                  <a:lnTo>
                    <a:pt x="232613" y="33235"/>
                  </a:lnTo>
                  <a:lnTo>
                    <a:pt x="243687" y="33235"/>
                  </a:lnTo>
                  <a:lnTo>
                    <a:pt x="254762" y="33235"/>
                  </a:lnTo>
                  <a:lnTo>
                    <a:pt x="265836" y="33235"/>
                  </a:lnTo>
                  <a:lnTo>
                    <a:pt x="265836" y="22161"/>
                  </a:lnTo>
                  <a:close/>
                </a:path>
                <a:path w="631825" h="44450">
                  <a:moveTo>
                    <a:pt x="265836" y="11074"/>
                  </a:moveTo>
                  <a:lnTo>
                    <a:pt x="254762" y="11074"/>
                  </a:lnTo>
                  <a:lnTo>
                    <a:pt x="243687" y="11074"/>
                  </a:lnTo>
                  <a:lnTo>
                    <a:pt x="243687" y="22148"/>
                  </a:lnTo>
                  <a:lnTo>
                    <a:pt x="254762" y="22148"/>
                  </a:lnTo>
                  <a:lnTo>
                    <a:pt x="265836" y="22148"/>
                  </a:lnTo>
                  <a:lnTo>
                    <a:pt x="265836" y="11074"/>
                  </a:lnTo>
                  <a:close/>
                </a:path>
                <a:path w="631825" h="44450">
                  <a:moveTo>
                    <a:pt x="276923" y="22161"/>
                  </a:moveTo>
                  <a:lnTo>
                    <a:pt x="265849" y="22161"/>
                  </a:lnTo>
                  <a:lnTo>
                    <a:pt x="265849" y="33235"/>
                  </a:lnTo>
                  <a:lnTo>
                    <a:pt x="276923" y="33235"/>
                  </a:lnTo>
                  <a:lnTo>
                    <a:pt x="276923" y="22161"/>
                  </a:lnTo>
                  <a:close/>
                </a:path>
                <a:path w="631825" h="44450">
                  <a:moveTo>
                    <a:pt x="276923" y="11074"/>
                  </a:moveTo>
                  <a:lnTo>
                    <a:pt x="265849" y="11074"/>
                  </a:lnTo>
                  <a:lnTo>
                    <a:pt x="265849" y="22148"/>
                  </a:lnTo>
                  <a:lnTo>
                    <a:pt x="276923" y="22148"/>
                  </a:lnTo>
                  <a:lnTo>
                    <a:pt x="276923" y="11074"/>
                  </a:lnTo>
                  <a:close/>
                </a:path>
                <a:path w="631825" h="44450">
                  <a:moveTo>
                    <a:pt x="299072" y="22161"/>
                  </a:moveTo>
                  <a:lnTo>
                    <a:pt x="287997" y="22161"/>
                  </a:lnTo>
                  <a:lnTo>
                    <a:pt x="287997" y="33235"/>
                  </a:lnTo>
                  <a:lnTo>
                    <a:pt x="299072" y="33235"/>
                  </a:lnTo>
                  <a:lnTo>
                    <a:pt x="299072" y="22161"/>
                  </a:lnTo>
                  <a:close/>
                </a:path>
                <a:path w="631825" h="44450">
                  <a:moveTo>
                    <a:pt x="310146" y="11074"/>
                  </a:moveTo>
                  <a:lnTo>
                    <a:pt x="299072" y="11074"/>
                  </a:lnTo>
                  <a:lnTo>
                    <a:pt x="287997" y="11074"/>
                  </a:lnTo>
                  <a:lnTo>
                    <a:pt x="287997" y="22148"/>
                  </a:lnTo>
                  <a:lnTo>
                    <a:pt x="299072" y="22148"/>
                  </a:lnTo>
                  <a:lnTo>
                    <a:pt x="310146" y="22148"/>
                  </a:lnTo>
                  <a:lnTo>
                    <a:pt x="310146" y="11074"/>
                  </a:lnTo>
                  <a:close/>
                </a:path>
                <a:path w="631825" h="44450">
                  <a:moveTo>
                    <a:pt x="332308" y="22161"/>
                  </a:moveTo>
                  <a:lnTo>
                    <a:pt x="321233" y="22161"/>
                  </a:lnTo>
                  <a:lnTo>
                    <a:pt x="321233" y="33235"/>
                  </a:lnTo>
                  <a:lnTo>
                    <a:pt x="332308" y="33235"/>
                  </a:lnTo>
                  <a:lnTo>
                    <a:pt x="332308" y="22161"/>
                  </a:lnTo>
                  <a:close/>
                </a:path>
                <a:path w="631825" h="44450">
                  <a:moveTo>
                    <a:pt x="354457" y="22161"/>
                  </a:moveTo>
                  <a:lnTo>
                    <a:pt x="343382" y="22161"/>
                  </a:lnTo>
                  <a:lnTo>
                    <a:pt x="343382" y="33235"/>
                  </a:lnTo>
                  <a:lnTo>
                    <a:pt x="354457" y="33235"/>
                  </a:lnTo>
                  <a:lnTo>
                    <a:pt x="354457" y="22161"/>
                  </a:lnTo>
                  <a:close/>
                </a:path>
                <a:path w="631825" h="44450">
                  <a:moveTo>
                    <a:pt x="354457" y="11074"/>
                  </a:moveTo>
                  <a:lnTo>
                    <a:pt x="343382" y="11074"/>
                  </a:lnTo>
                  <a:lnTo>
                    <a:pt x="343382" y="22148"/>
                  </a:lnTo>
                  <a:lnTo>
                    <a:pt x="354457" y="22148"/>
                  </a:lnTo>
                  <a:lnTo>
                    <a:pt x="354457" y="11074"/>
                  </a:lnTo>
                  <a:close/>
                </a:path>
                <a:path w="631825" h="44450">
                  <a:moveTo>
                    <a:pt x="376605" y="11074"/>
                  </a:moveTo>
                  <a:lnTo>
                    <a:pt x="365531" y="11074"/>
                  </a:lnTo>
                  <a:lnTo>
                    <a:pt x="365531" y="22148"/>
                  </a:lnTo>
                  <a:lnTo>
                    <a:pt x="376605" y="22148"/>
                  </a:lnTo>
                  <a:lnTo>
                    <a:pt x="376605" y="11074"/>
                  </a:lnTo>
                  <a:close/>
                </a:path>
                <a:path w="631825" h="44450">
                  <a:moveTo>
                    <a:pt x="398767" y="11074"/>
                  </a:moveTo>
                  <a:lnTo>
                    <a:pt x="387692" y="11074"/>
                  </a:lnTo>
                  <a:lnTo>
                    <a:pt x="376618" y="11074"/>
                  </a:lnTo>
                  <a:lnTo>
                    <a:pt x="376618" y="22148"/>
                  </a:lnTo>
                  <a:lnTo>
                    <a:pt x="387692" y="22148"/>
                  </a:lnTo>
                  <a:lnTo>
                    <a:pt x="398767" y="22148"/>
                  </a:lnTo>
                  <a:lnTo>
                    <a:pt x="398767" y="11074"/>
                  </a:lnTo>
                  <a:close/>
                </a:path>
                <a:path w="631825" h="44450">
                  <a:moveTo>
                    <a:pt x="420916" y="22161"/>
                  </a:moveTo>
                  <a:lnTo>
                    <a:pt x="409841" y="22161"/>
                  </a:lnTo>
                  <a:lnTo>
                    <a:pt x="409841" y="33235"/>
                  </a:lnTo>
                  <a:lnTo>
                    <a:pt x="420916" y="33235"/>
                  </a:lnTo>
                  <a:lnTo>
                    <a:pt x="420916" y="22161"/>
                  </a:lnTo>
                  <a:close/>
                </a:path>
                <a:path w="631825" h="44450">
                  <a:moveTo>
                    <a:pt x="431990" y="11074"/>
                  </a:moveTo>
                  <a:lnTo>
                    <a:pt x="420916" y="11074"/>
                  </a:lnTo>
                  <a:lnTo>
                    <a:pt x="420916" y="22148"/>
                  </a:lnTo>
                  <a:lnTo>
                    <a:pt x="431990" y="22148"/>
                  </a:lnTo>
                  <a:lnTo>
                    <a:pt x="431990" y="11074"/>
                  </a:lnTo>
                  <a:close/>
                </a:path>
                <a:path w="631825" h="44450">
                  <a:moveTo>
                    <a:pt x="465226" y="11074"/>
                  </a:moveTo>
                  <a:lnTo>
                    <a:pt x="454152" y="11074"/>
                  </a:lnTo>
                  <a:lnTo>
                    <a:pt x="454152" y="0"/>
                  </a:lnTo>
                  <a:lnTo>
                    <a:pt x="443077" y="0"/>
                  </a:lnTo>
                  <a:lnTo>
                    <a:pt x="443077" y="11074"/>
                  </a:lnTo>
                  <a:lnTo>
                    <a:pt x="432003" y="11074"/>
                  </a:lnTo>
                  <a:lnTo>
                    <a:pt x="432003" y="22148"/>
                  </a:lnTo>
                  <a:lnTo>
                    <a:pt x="443077" y="22148"/>
                  </a:lnTo>
                  <a:lnTo>
                    <a:pt x="454152" y="22148"/>
                  </a:lnTo>
                  <a:lnTo>
                    <a:pt x="465226" y="22148"/>
                  </a:lnTo>
                  <a:lnTo>
                    <a:pt x="465226" y="11074"/>
                  </a:lnTo>
                  <a:close/>
                </a:path>
                <a:path w="631825" h="44450">
                  <a:moveTo>
                    <a:pt x="476300" y="22161"/>
                  </a:moveTo>
                  <a:lnTo>
                    <a:pt x="465226" y="22161"/>
                  </a:lnTo>
                  <a:lnTo>
                    <a:pt x="454152" y="22161"/>
                  </a:lnTo>
                  <a:lnTo>
                    <a:pt x="454152" y="33235"/>
                  </a:lnTo>
                  <a:lnTo>
                    <a:pt x="465226" y="33235"/>
                  </a:lnTo>
                  <a:lnTo>
                    <a:pt x="476300" y="33235"/>
                  </a:lnTo>
                  <a:lnTo>
                    <a:pt x="476300" y="22161"/>
                  </a:lnTo>
                  <a:close/>
                </a:path>
                <a:path w="631825" h="44450">
                  <a:moveTo>
                    <a:pt x="476300" y="0"/>
                  </a:moveTo>
                  <a:lnTo>
                    <a:pt x="465226" y="0"/>
                  </a:lnTo>
                  <a:lnTo>
                    <a:pt x="465226" y="11074"/>
                  </a:lnTo>
                  <a:lnTo>
                    <a:pt x="476300" y="11074"/>
                  </a:lnTo>
                  <a:lnTo>
                    <a:pt x="476300" y="0"/>
                  </a:lnTo>
                  <a:close/>
                </a:path>
                <a:path w="631825" h="44450">
                  <a:moveTo>
                    <a:pt x="498462" y="22161"/>
                  </a:moveTo>
                  <a:lnTo>
                    <a:pt x="487387" y="22161"/>
                  </a:lnTo>
                  <a:lnTo>
                    <a:pt x="487387" y="33235"/>
                  </a:lnTo>
                  <a:lnTo>
                    <a:pt x="498462" y="33235"/>
                  </a:lnTo>
                  <a:lnTo>
                    <a:pt x="498462" y="22161"/>
                  </a:lnTo>
                  <a:close/>
                </a:path>
                <a:path w="631825" h="44450">
                  <a:moveTo>
                    <a:pt x="509536" y="11074"/>
                  </a:moveTo>
                  <a:lnTo>
                    <a:pt x="498462" y="11074"/>
                  </a:lnTo>
                  <a:lnTo>
                    <a:pt x="498462" y="22148"/>
                  </a:lnTo>
                  <a:lnTo>
                    <a:pt x="509536" y="22148"/>
                  </a:lnTo>
                  <a:lnTo>
                    <a:pt x="509536" y="11074"/>
                  </a:lnTo>
                  <a:close/>
                </a:path>
                <a:path w="631825" h="44450">
                  <a:moveTo>
                    <a:pt x="520611" y="0"/>
                  </a:moveTo>
                  <a:lnTo>
                    <a:pt x="509536" y="0"/>
                  </a:lnTo>
                  <a:lnTo>
                    <a:pt x="509536" y="11074"/>
                  </a:lnTo>
                  <a:lnTo>
                    <a:pt x="520611" y="11074"/>
                  </a:lnTo>
                  <a:lnTo>
                    <a:pt x="520611" y="0"/>
                  </a:lnTo>
                  <a:close/>
                </a:path>
                <a:path w="631825" h="44450">
                  <a:moveTo>
                    <a:pt x="531685" y="22161"/>
                  </a:moveTo>
                  <a:lnTo>
                    <a:pt x="520611" y="22161"/>
                  </a:lnTo>
                  <a:lnTo>
                    <a:pt x="520611" y="33235"/>
                  </a:lnTo>
                  <a:lnTo>
                    <a:pt x="531685" y="33235"/>
                  </a:lnTo>
                  <a:lnTo>
                    <a:pt x="531685" y="22161"/>
                  </a:lnTo>
                  <a:close/>
                </a:path>
                <a:path w="631825" h="44450">
                  <a:moveTo>
                    <a:pt x="542759" y="11074"/>
                  </a:moveTo>
                  <a:lnTo>
                    <a:pt x="531685" y="11074"/>
                  </a:lnTo>
                  <a:lnTo>
                    <a:pt x="531685" y="22148"/>
                  </a:lnTo>
                  <a:lnTo>
                    <a:pt x="542759" y="22148"/>
                  </a:lnTo>
                  <a:lnTo>
                    <a:pt x="542759" y="11074"/>
                  </a:lnTo>
                  <a:close/>
                </a:path>
                <a:path w="631825" h="44450">
                  <a:moveTo>
                    <a:pt x="553847" y="11074"/>
                  </a:moveTo>
                  <a:lnTo>
                    <a:pt x="542772" y="11074"/>
                  </a:lnTo>
                  <a:lnTo>
                    <a:pt x="542772" y="22148"/>
                  </a:lnTo>
                  <a:lnTo>
                    <a:pt x="553847" y="22148"/>
                  </a:lnTo>
                  <a:lnTo>
                    <a:pt x="553847" y="11074"/>
                  </a:lnTo>
                  <a:close/>
                </a:path>
                <a:path w="631825" h="44450">
                  <a:moveTo>
                    <a:pt x="564908" y="22161"/>
                  </a:moveTo>
                  <a:lnTo>
                    <a:pt x="553847" y="22161"/>
                  </a:lnTo>
                  <a:lnTo>
                    <a:pt x="542772" y="22161"/>
                  </a:lnTo>
                  <a:lnTo>
                    <a:pt x="542772" y="33235"/>
                  </a:lnTo>
                  <a:lnTo>
                    <a:pt x="553847" y="33235"/>
                  </a:lnTo>
                  <a:lnTo>
                    <a:pt x="564908" y="33235"/>
                  </a:lnTo>
                  <a:lnTo>
                    <a:pt x="564908" y="22161"/>
                  </a:lnTo>
                  <a:close/>
                </a:path>
                <a:path w="631825" h="44450">
                  <a:moveTo>
                    <a:pt x="575995" y="11074"/>
                  </a:moveTo>
                  <a:lnTo>
                    <a:pt x="564921" y="11074"/>
                  </a:lnTo>
                  <a:lnTo>
                    <a:pt x="564921" y="22148"/>
                  </a:lnTo>
                  <a:lnTo>
                    <a:pt x="575995" y="22148"/>
                  </a:lnTo>
                  <a:lnTo>
                    <a:pt x="575995" y="11074"/>
                  </a:lnTo>
                  <a:close/>
                </a:path>
                <a:path w="631825" h="44450">
                  <a:moveTo>
                    <a:pt x="598131" y="22161"/>
                  </a:moveTo>
                  <a:lnTo>
                    <a:pt x="587057" y="22161"/>
                  </a:lnTo>
                  <a:lnTo>
                    <a:pt x="587057" y="33235"/>
                  </a:lnTo>
                  <a:lnTo>
                    <a:pt x="598131" y="33235"/>
                  </a:lnTo>
                  <a:lnTo>
                    <a:pt x="598131" y="22161"/>
                  </a:lnTo>
                  <a:close/>
                </a:path>
                <a:path w="631825" h="44450">
                  <a:moveTo>
                    <a:pt x="598131" y="11074"/>
                  </a:moveTo>
                  <a:lnTo>
                    <a:pt x="587057" y="11074"/>
                  </a:lnTo>
                  <a:lnTo>
                    <a:pt x="587057" y="22148"/>
                  </a:lnTo>
                  <a:lnTo>
                    <a:pt x="598131" y="22148"/>
                  </a:lnTo>
                  <a:lnTo>
                    <a:pt x="598131" y="11074"/>
                  </a:lnTo>
                  <a:close/>
                </a:path>
                <a:path w="631825" h="44450">
                  <a:moveTo>
                    <a:pt x="609219" y="11074"/>
                  </a:moveTo>
                  <a:lnTo>
                    <a:pt x="598157" y="11074"/>
                  </a:lnTo>
                  <a:lnTo>
                    <a:pt x="598157" y="22148"/>
                  </a:lnTo>
                  <a:lnTo>
                    <a:pt x="609219" y="22148"/>
                  </a:lnTo>
                  <a:lnTo>
                    <a:pt x="609219" y="11074"/>
                  </a:lnTo>
                  <a:close/>
                </a:path>
                <a:path w="631825" h="44450">
                  <a:moveTo>
                    <a:pt x="620293" y="22161"/>
                  </a:moveTo>
                  <a:lnTo>
                    <a:pt x="609219" y="22161"/>
                  </a:lnTo>
                  <a:lnTo>
                    <a:pt x="609219" y="33235"/>
                  </a:lnTo>
                  <a:lnTo>
                    <a:pt x="620293" y="33235"/>
                  </a:lnTo>
                  <a:lnTo>
                    <a:pt x="620293" y="22161"/>
                  </a:lnTo>
                  <a:close/>
                </a:path>
                <a:path w="631825" h="44450">
                  <a:moveTo>
                    <a:pt x="620293" y="0"/>
                  </a:moveTo>
                  <a:lnTo>
                    <a:pt x="609219" y="0"/>
                  </a:lnTo>
                  <a:lnTo>
                    <a:pt x="609219" y="11074"/>
                  </a:lnTo>
                  <a:lnTo>
                    <a:pt x="620293" y="11074"/>
                  </a:lnTo>
                  <a:lnTo>
                    <a:pt x="620293" y="0"/>
                  </a:lnTo>
                  <a:close/>
                </a:path>
                <a:path w="631825" h="44450">
                  <a:moveTo>
                    <a:pt x="631380" y="0"/>
                  </a:moveTo>
                  <a:lnTo>
                    <a:pt x="620306" y="0"/>
                  </a:lnTo>
                  <a:lnTo>
                    <a:pt x="620306" y="11074"/>
                  </a:lnTo>
                  <a:lnTo>
                    <a:pt x="631380" y="11074"/>
                  </a:lnTo>
                  <a:lnTo>
                    <a:pt x="6313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5955525" y="4494060"/>
              <a:ext cx="631825" cy="33655"/>
            </a:xfrm>
            <a:custGeom>
              <a:avLst/>
              <a:gdLst/>
              <a:ahLst/>
              <a:cxnLst/>
              <a:rect l="l" t="t" r="r" b="b"/>
              <a:pathLst>
                <a:path w="631825" h="33654">
                  <a:moveTo>
                    <a:pt x="44297" y="11074"/>
                  </a:moveTo>
                  <a:lnTo>
                    <a:pt x="33223" y="11074"/>
                  </a:lnTo>
                  <a:lnTo>
                    <a:pt x="22148" y="11074"/>
                  </a:lnTo>
                  <a:lnTo>
                    <a:pt x="11074" y="11074"/>
                  </a:lnTo>
                  <a:lnTo>
                    <a:pt x="0" y="11074"/>
                  </a:lnTo>
                  <a:lnTo>
                    <a:pt x="0" y="22161"/>
                  </a:lnTo>
                  <a:lnTo>
                    <a:pt x="11074" y="22161"/>
                  </a:lnTo>
                  <a:lnTo>
                    <a:pt x="22148" y="22161"/>
                  </a:lnTo>
                  <a:lnTo>
                    <a:pt x="33223" y="22161"/>
                  </a:lnTo>
                  <a:lnTo>
                    <a:pt x="44297" y="22161"/>
                  </a:lnTo>
                  <a:lnTo>
                    <a:pt x="44297" y="11074"/>
                  </a:lnTo>
                  <a:close/>
                </a:path>
                <a:path w="631825" h="33654">
                  <a:moveTo>
                    <a:pt x="55384" y="11074"/>
                  </a:moveTo>
                  <a:lnTo>
                    <a:pt x="44310" y="11074"/>
                  </a:lnTo>
                  <a:lnTo>
                    <a:pt x="44310" y="22161"/>
                  </a:lnTo>
                  <a:lnTo>
                    <a:pt x="55384" y="22161"/>
                  </a:lnTo>
                  <a:lnTo>
                    <a:pt x="55384" y="11074"/>
                  </a:lnTo>
                  <a:close/>
                </a:path>
                <a:path w="631825" h="33654">
                  <a:moveTo>
                    <a:pt x="77533" y="22161"/>
                  </a:moveTo>
                  <a:lnTo>
                    <a:pt x="66459" y="22161"/>
                  </a:lnTo>
                  <a:lnTo>
                    <a:pt x="66459" y="33235"/>
                  </a:lnTo>
                  <a:lnTo>
                    <a:pt x="77533" y="33235"/>
                  </a:lnTo>
                  <a:lnTo>
                    <a:pt x="77533" y="22161"/>
                  </a:lnTo>
                  <a:close/>
                </a:path>
                <a:path w="631825" h="33654">
                  <a:moveTo>
                    <a:pt x="99682" y="0"/>
                  </a:moveTo>
                  <a:lnTo>
                    <a:pt x="88607" y="0"/>
                  </a:lnTo>
                  <a:lnTo>
                    <a:pt x="88607" y="11074"/>
                  </a:lnTo>
                  <a:lnTo>
                    <a:pt x="88607" y="22161"/>
                  </a:lnTo>
                  <a:lnTo>
                    <a:pt x="99682" y="22161"/>
                  </a:lnTo>
                  <a:lnTo>
                    <a:pt x="99682" y="11074"/>
                  </a:lnTo>
                  <a:lnTo>
                    <a:pt x="99682" y="0"/>
                  </a:lnTo>
                  <a:close/>
                </a:path>
                <a:path w="631825" h="33654">
                  <a:moveTo>
                    <a:pt x="132918" y="22161"/>
                  </a:moveTo>
                  <a:lnTo>
                    <a:pt x="121843" y="22161"/>
                  </a:lnTo>
                  <a:lnTo>
                    <a:pt x="110769" y="22161"/>
                  </a:lnTo>
                  <a:lnTo>
                    <a:pt x="110769" y="33235"/>
                  </a:lnTo>
                  <a:lnTo>
                    <a:pt x="121843" y="33235"/>
                  </a:lnTo>
                  <a:lnTo>
                    <a:pt x="132918" y="33235"/>
                  </a:lnTo>
                  <a:lnTo>
                    <a:pt x="132918" y="22161"/>
                  </a:lnTo>
                  <a:close/>
                </a:path>
                <a:path w="631825" h="33654">
                  <a:moveTo>
                    <a:pt x="132918" y="0"/>
                  </a:moveTo>
                  <a:lnTo>
                    <a:pt x="121843" y="0"/>
                  </a:lnTo>
                  <a:lnTo>
                    <a:pt x="121843" y="11074"/>
                  </a:lnTo>
                  <a:lnTo>
                    <a:pt x="132918" y="11074"/>
                  </a:lnTo>
                  <a:lnTo>
                    <a:pt x="132918" y="0"/>
                  </a:lnTo>
                  <a:close/>
                </a:path>
                <a:path w="631825" h="33654">
                  <a:moveTo>
                    <a:pt x="210451" y="11074"/>
                  </a:moveTo>
                  <a:lnTo>
                    <a:pt x="199377" y="11074"/>
                  </a:lnTo>
                  <a:lnTo>
                    <a:pt x="188302" y="11074"/>
                  </a:lnTo>
                  <a:lnTo>
                    <a:pt x="188302" y="0"/>
                  </a:lnTo>
                  <a:lnTo>
                    <a:pt x="177228" y="0"/>
                  </a:lnTo>
                  <a:lnTo>
                    <a:pt x="166154" y="0"/>
                  </a:lnTo>
                  <a:lnTo>
                    <a:pt x="155079" y="0"/>
                  </a:lnTo>
                  <a:lnTo>
                    <a:pt x="155079" y="11074"/>
                  </a:lnTo>
                  <a:lnTo>
                    <a:pt x="155079" y="22161"/>
                  </a:lnTo>
                  <a:lnTo>
                    <a:pt x="166154" y="22161"/>
                  </a:lnTo>
                  <a:lnTo>
                    <a:pt x="166154" y="33235"/>
                  </a:lnTo>
                  <a:lnTo>
                    <a:pt x="177228" y="33235"/>
                  </a:lnTo>
                  <a:lnTo>
                    <a:pt x="177228" y="22161"/>
                  </a:lnTo>
                  <a:lnTo>
                    <a:pt x="188302" y="22161"/>
                  </a:lnTo>
                  <a:lnTo>
                    <a:pt x="188302" y="33235"/>
                  </a:lnTo>
                  <a:lnTo>
                    <a:pt x="199377" y="33235"/>
                  </a:lnTo>
                  <a:lnTo>
                    <a:pt x="210451" y="33235"/>
                  </a:lnTo>
                  <a:lnTo>
                    <a:pt x="210451" y="22161"/>
                  </a:lnTo>
                  <a:lnTo>
                    <a:pt x="210451" y="11074"/>
                  </a:lnTo>
                  <a:close/>
                </a:path>
                <a:path w="631825" h="33654">
                  <a:moveTo>
                    <a:pt x="221538" y="0"/>
                  </a:moveTo>
                  <a:lnTo>
                    <a:pt x="210464" y="0"/>
                  </a:lnTo>
                  <a:lnTo>
                    <a:pt x="210464" y="11074"/>
                  </a:lnTo>
                  <a:lnTo>
                    <a:pt x="221538" y="11074"/>
                  </a:lnTo>
                  <a:lnTo>
                    <a:pt x="221538" y="0"/>
                  </a:lnTo>
                  <a:close/>
                </a:path>
                <a:path w="631825" h="33654">
                  <a:moveTo>
                    <a:pt x="265836" y="11074"/>
                  </a:moveTo>
                  <a:lnTo>
                    <a:pt x="254762" y="11074"/>
                  </a:lnTo>
                  <a:lnTo>
                    <a:pt x="243687" y="11074"/>
                  </a:lnTo>
                  <a:lnTo>
                    <a:pt x="232613" y="11074"/>
                  </a:lnTo>
                  <a:lnTo>
                    <a:pt x="221538" y="11074"/>
                  </a:lnTo>
                  <a:lnTo>
                    <a:pt x="221538" y="22161"/>
                  </a:lnTo>
                  <a:lnTo>
                    <a:pt x="232613" y="22161"/>
                  </a:lnTo>
                  <a:lnTo>
                    <a:pt x="232613" y="33235"/>
                  </a:lnTo>
                  <a:lnTo>
                    <a:pt x="243687" y="33235"/>
                  </a:lnTo>
                  <a:lnTo>
                    <a:pt x="243687" y="22161"/>
                  </a:lnTo>
                  <a:lnTo>
                    <a:pt x="254762" y="22161"/>
                  </a:lnTo>
                  <a:lnTo>
                    <a:pt x="254762" y="33235"/>
                  </a:lnTo>
                  <a:lnTo>
                    <a:pt x="265836" y="33235"/>
                  </a:lnTo>
                  <a:lnTo>
                    <a:pt x="265836" y="22161"/>
                  </a:lnTo>
                  <a:lnTo>
                    <a:pt x="265836" y="11074"/>
                  </a:lnTo>
                  <a:close/>
                </a:path>
                <a:path w="631825" h="33654">
                  <a:moveTo>
                    <a:pt x="310146" y="0"/>
                  </a:moveTo>
                  <a:lnTo>
                    <a:pt x="299072" y="0"/>
                  </a:lnTo>
                  <a:lnTo>
                    <a:pt x="287997" y="0"/>
                  </a:lnTo>
                  <a:lnTo>
                    <a:pt x="276923" y="0"/>
                  </a:lnTo>
                  <a:lnTo>
                    <a:pt x="265849" y="0"/>
                  </a:lnTo>
                  <a:lnTo>
                    <a:pt x="265849" y="11074"/>
                  </a:lnTo>
                  <a:lnTo>
                    <a:pt x="265849" y="22161"/>
                  </a:lnTo>
                  <a:lnTo>
                    <a:pt x="276923" y="22161"/>
                  </a:lnTo>
                  <a:lnTo>
                    <a:pt x="276923" y="33235"/>
                  </a:lnTo>
                  <a:lnTo>
                    <a:pt x="287997" y="33235"/>
                  </a:lnTo>
                  <a:lnTo>
                    <a:pt x="299072" y="33235"/>
                  </a:lnTo>
                  <a:lnTo>
                    <a:pt x="310146" y="33235"/>
                  </a:lnTo>
                  <a:lnTo>
                    <a:pt x="310146" y="22161"/>
                  </a:lnTo>
                  <a:lnTo>
                    <a:pt x="310146" y="11074"/>
                  </a:lnTo>
                  <a:lnTo>
                    <a:pt x="310146" y="0"/>
                  </a:lnTo>
                  <a:close/>
                </a:path>
                <a:path w="631825" h="33654">
                  <a:moveTo>
                    <a:pt x="332308" y="0"/>
                  </a:moveTo>
                  <a:lnTo>
                    <a:pt x="321233" y="0"/>
                  </a:lnTo>
                  <a:lnTo>
                    <a:pt x="321233" y="11074"/>
                  </a:lnTo>
                  <a:lnTo>
                    <a:pt x="332308" y="11074"/>
                  </a:lnTo>
                  <a:lnTo>
                    <a:pt x="332308" y="0"/>
                  </a:lnTo>
                  <a:close/>
                </a:path>
                <a:path w="631825" h="33654">
                  <a:moveTo>
                    <a:pt x="376605" y="0"/>
                  </a:moveTo>
                  <a:lnTo>
                    <a:pt x="365531" y="0"/>
                  </a:lnTo>
                  <a:lnTo>
                    <a:pt x="354457" y="0"/>
                  </a:lnTo>
                  <a:lnTo>
                    <a:pt x="343382" y="0"/>
                  </a:lnTo>
                  <a:lnTo>
                    <a:pt x="343382" y="11074"/>
                  </a:lnTo>
                  <a:lnTo>
                    <a:pt x="332308" y="11074"/>
                  </a:lnTo>
                  <a:lnTo>
                    <a:pt x="332308" y="22161"/>
                  </a:lnTo>
                  <a:lnTo>
                    <a:pt x="343382" y="22161"/>
                  </a:lnTo>
                  <a:lnTo>
                    <a:pt x="354457" y="22161"/>
                  </a:lnTo>
                  <a:lnTo>
                    <a:pt x="365531" y="22161"/>
                  </a:lnTo>
                  <a:lnTo>
                    <a:pt x="365531" y="11074"/>
                  </a:lnTo>
                  <a:lnTo>
                    <a:pt x="376605" y="11074"/>
                  </a:lnTo>
                  <a:lnTo>
                    <a:pt x="376605" y="0"/>
                  </a:lnTo>
                  <a:close/>
                </a:path>
                <a:path w="631825" h="33654">
                  <a:moveTo>
                    <a:pt x="387692" y="11074"/>
                  </a:moveTo>
                  <a:lnTo>
                    <a:pt x="376618" y="11074"/>
                  </a:lnTo>
                  <a:lnTo>
                    <a:pt x="376618" y="22161"/>
                  </a:lnTo>
                  <a:lnTo>
                    <a:pt x="387692" y="22161"/>
                  </a:lnTo>
                  <a:lnTo>
                    <a:pt x="387692" y="11074"/>
                  </a:lnTo>
                  <a:close/>
                </a:path>
                <a:path w="631825" h="33654">
                  <a:moveTo>
                    <a:pt x="409841" y="0"/>
                  </a:moveTo>
                  <a:lnTo>
                    <a:pt x="398767" y="0"/>
                  </a:lnTo>
                  <a:lnTo>
                    <a:pt x="398767" y="11074"/>
                  </a:lnTo>
                  <a:lnTo>
                    <a:pt x="398767" y="22161"/>
                  </a:lnTo>
                  <a:lnTo>
                    <a:pt x="409841" y="22161"/>
                  </a:lnTo>
                  <a:lnTo>
                    <a:pt x="409841" y="11074"/>
                  </a:lnTo>
                  <a:lnTo>
                    <a:pt x="409841" y="0"/>
                  </a:lnTo>
                  <a:close/>
                </a:path>
                <a:path w="631825" h="33654">
                  <a:moveTo>
                    <a:pt x="431990" y="11074"/>
                  </a:moveTo>
                  <a:lnTo>
                    <a:pt x="420916" y="11074"/>
                  </a:lnTo>
                  <a:lnTo>
                    <a:pt x="420916" y="22161"/>
                  </a:lnTo>
                  <a:lnTo>
                    <a:pt x="431990" y="22161"/>
                  </a:lnTo>
                  <a:lnTo>
                    <a:pt x="431990" y="11074"/>
                  </a:lnTo>
                  <a:close/>
                </a:path>
                <a:path w="631825" h="33654">
                  <a:moveTo>
                    <a:pt x="487375" y="0"/>
                  </a:moveTo>
                  <a:lnTo>
                    <a:pt x="476300" y="0"/>
                  </a:lnTo>
                  <a:lnTo>
                    <a:pt x="465226" y="0"/>
                  </a:lnTo>
                  <a:lnTo>
                    <a:pt x="454152" y="0"/>
                  </a:lnTo>
                  <a:lnTo>
                    <a:pt x="454152" y="11074"/>
                  </a:lnTo>
                  <a:lnTo>
                    <a:pt x="454152" y="22161"/>
                  </a:lnTo>
                  <a:lnTo>
                    <a:pt x="465226" y="22161"/>
                  </a:lnTo>
                  <a:lnTo>
                    <a:pt x="465226" y="11074"/>
                  </a:lnTo>
                  <a:lnTo>
                    <a:pt x="476300" y="11074"/>
                  </a:lnTo>
                  <a:lnTo>
                    <a:pt x="476300" y="22161"/>
                  </a:lnTo>
                  <a:lnTo>
                    <a:pt x="487375" y="22161"/>
                  </a:lnTo>
                  <a:lnTo>
                    <a:pt x="487375" y="11074"/>
                  </a:lnTo>
                  <a:lnTo>
                    <a:pt x="487375" y="0"/>
                  </a:lnTo>
                  <a:close/>
                </a:path>
                <a:path w="631825" h="33654">
                  <a:moveTo>
                    <a:pt x="531685" y="11074"/>
                  </a:moveTo>
                  <a:lnTo>
                    <a:pt x="520611" y="11074"/>
                  </a:lnTo>
                  <a:lnTo>
                    <a:pt x="520611" y="0"/>
                  </a:lnTo>
                  <a:lnTo>
                    <a:pt x="509536" y="0"/>
                  </a:lnTo>
                  <a:lnTo>
                    <a:pt x="509536" y="11074"/>
                  </a:lnTo>
                  <a:lnTo>
                    <a:pt x="498462" y="11074"/>
                  </a:lnTo>
                  <a:lnTo>
                    <a:pt x="498462" y="0"/>
                  </a:lnTo>
                  <a:lnTo>
                    <a:pt x="487387" y="0"/>
                  </a:lnTo>
                  <a:lnTo>
                    <a:pt x="487387" y="11074"/>
                  </a:lnTo>
                  <a:lnTo>
                    <a:pt x="487387" y="22161"/>
                  </a:lnTo>
                  <a:lnTo>
                    <a:pt x="498462" y="22161"/>
                  </a:lnTo>
                  <a:lnTo>
                    <a:pt x="509536" y="22161"/>
                  </a:lnTo>
                  <a:lnTo>
                    <a:pt x="520611" y="22161"/>
                  </a:lnTo>
                  <a:lnTo>
                    <a:pt x="531685" y="22161"/>
                  </a:lnTo>
                  <a:lnTo>
                    <a:pt x="531685" y="11074"/>
                  </a:lnTo>
                  <a:close/>
                </a:path>
                <a:path w="631825" h="33654">
                  <a:moveTo>
                    <a:pt x="564908" y="0"/>
                  </a:moveTo>
                  <a:lnTo>
                    <a:pt x="553847" y="0"/>
                  </a:lnTo>
                  <a:lnTo>
                    <a:pt x="542772" y="0"/>
                  </a:lnTo>
                  <a:lnTo>
                    <a:pt x="542772" y="11074"/>
                  </a:lnTo>
                  <a:lnTo>
                    <a:pt x="542772" y="22161"/>
                  </a:lnTo>
                  <a:lnTo>
                    <a:pt x="553847" y="22161"/>
                  </a:lnTo>
                  <a:lnTo>
                    <a:pt x="564908" y="22161"/>
                  </a:lnTo>
                  <a:lnTo>
                    <a:pt x="564908" y="11074"/>
                  </a:lnTo>
                  <a:lnTo>
                    <a:pt x="564908" y="0"/>
                  </a:lnTo>
                  <a:close/>
                </a:path>
                <a:path w="631825" h="33654">
                  <a:moveTo>
                    <a:pt x="598131" y="11074"/>
                  </a:moveTo>
                  <a:lnTo>
                    <a:pt x="587057" y="11074"/>
                  </a:lnTo>
                  <a:lnTo>
                    <a:pt x="575995" y="11074"/>
                  </a:lnTo>
                  <a:lnTo>
                    <a:pt x="564921" y="11074"/>
                  </a:lnTo>
                  <a:lnTo>
                    <a:pt x="564921" y="22161"/>
                  </a:lnTo>
                  <a:lnTo>
                    <a:pt x="575995" y="22161"/>
                  </a:lnTo>
                  <a:lnTo>
                    <a:pt x="587057" y="22161"/>
                  </a:lnTo>
                  <a:lnTo>
                    <a:pt x="598131" y="22161"/>
                  </a:lnTo>
                  <a:lnTo>
                    <a:pt x="598131" y="11074"/>
                  </a:lnTo>
                  <a:close/>
                </a:path>
                <a:path w="631825" h="33654">
                  <a:moveTo>
                    <a:pt x="620293" y="0"/>
                  </a:moveTo>
                  <a:lnTo>
                    <a:pt x="609219" y="0"/>
                  </a:lnTo>
                  <a:lnTo>
                    <a:pt x="609219" y="11074"/>
                  </a:lnTo>
                  <a:lnTo>
                    <a:pt x="620293" y="11074"/>
                  </a:lnTo>
                  <a:lnTo>
                    <a:pt x="620293" y="0"/>
                  </a:lnTo>
                  <a:close/>
                </a:path>
                <a:path w="631825" h="33654">
                  <a:moveTo>
                    <a:pt x="631380" y="0"/>
                  </a:moveTo>
                  <a:lnTo>
                    <a:pt x="620306" y="0"/>
                  </a:lnTo>
                  <a:lnTo>
                    <a:pt x="620306" y="11074"/>
                  </a:lnTo>
                  <a:lnTo>
                    <a:pt x="631380" y="11074"/>
                  </a:lnTo>
                  <a:lnTo>
                    <a:pt x="6313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5955525" y="4516221"/>
              <a:ext cx="631825" cy="33655"/>
            </a:xfrm>
            <a:custGeom>
              <a:avLst/>
              <a:gdLst/>
              <a:ahLst/>
              <a:cxnLst/>
              <a:rect l="l" t="t" r="r" b="b"/>
              <a:pathLst>
                <a:path w="631825" h="33654">
                  <a:moveTo>
                    <a:pt x="44297" y="22148"/>
                  </a:moveTo>
                  <a:lnTo>
                    <a:pt x="33223" y="22148"/>
                  </a:lnTo>
                  <a:lnTo>
                    <a:pt x="22148" y="22148"/>
                  </a:lnTo>
                  <a:lnTo>
                    <a:pt x="11074" y="22148"/>
                  </a:lnTo>
                  <a:lnTo>
                    <a:pt x="0" y="22148"/>
                  </a:lnTo>
                  <a:lnTo>
                    <a:pt x="0" y="33235"/>
                  </a:lnTo>
                  <a:lnTo>
                    <a:pt x="11074" y="33235"/>
                  </a:lnTo>
                  <a:lnTo>
                    <a:pt x="22148" y="33235"/>
                  </a:lnTo>
                  <a:lnTo>
                    <a:pt x="33223" y="33235"/>
                  </a:lnTo>
                  <a:lnTo>
                    <a:pt x="44297" y="33235"/>
                  </a:lnTo>
                  <a:lnTo>
                    <a:pt x="44297" y="22148"/>
                  </a:lnTo>
                  <a:close/>
                </a:path>
                <a:path w="631825" h="33654">
                  <a:moveTo>
                    <a:pt x="77533" y="22148"/>
                  </a:moveTo>
                  <a:lnTo>
                    <a:pt x="66459" y="22148"/>
                  </a:lnTo>
                  <a:lnTo>
                    <a:pt x="55384" y="22148"/>
                  </a:lnTo>
                  <a:lnTo>
                    <a:pt x="44310" y="22148"/>
                  </a:lnTo>
                  <a:lnTo>
                    <a:pt x="44310" y="33235"/>
                  </a:lnTo>
                  <a:lnTo>
                    <a:pt x="55384" y="33235"/>
                  </a:lnTo>
                  <a:lnTo>
                    <a:pt x="66459" y="33235"/>
                  </a:lnTo>
                  <a:lnTo>
                    <a:pt x="77533" y="33235"/>
                  </a:lnTo>
                  <a:lnTo>
                    <a:pt x="77533" y="22148"/>
                  </a:lnTo>
                  <a:close/>
                </a:path>
                <a:path w="631825" h="33654">
                  <a:moveTo>
                    <a:pt x="99682" y="11061"/>
                  </a:moveTo>
                  <a:lnTo>
                    <a:pt x="88607" y="11061"/>
                  </a:lnTo>
                  <a:lnTo>
                    <a:pt x="88607" y="22148"/>
                  </a:lnTo>
                  <a:lnTo>
                    <a:pt x="88607" y="33235"/>
                  </a:lnTo>
                  <a:lnTo>
                    <a:pt x="99682" y="33235"/>
                  </a:lnTo>
                  <a:lnTo>
                    <a:pt x="99682" y="22148"/>
                  </a:lnTo>
                  <a:lnTo>
                    <a:pt x="99682" y="11061"/>
                  </a:lnTo>
                  <a:close/>
                </a:path>
                <a:path w="631825" h="33654">
                  <a:moveTo>
                    <a:pt x="155067" y="11061"/>
                  </a:moveTo>
                  <a:lnTo>
                    <a:pt x="143992" y="11061"/>
                  </a:lnTo>
                  <a:lnTo>
                    <a:pt x="132918" y="11061"/>
                  </a:lnTo>
                  <a:lnTo>
                    <a:pt x="121843" y="11061"/>
                  </a:lnTo>
                  <a:lnTo>
                    <a:pt x="110769" y="11061"/>
                  </a:lnTo>
                  <a:lnTo>
                    <a:pt x="110769" y="22148"/>
                  </a:lnTo>
                  <a:lnTo>
                    <a:pt x="121843" y="22148"/>
                  </a:lnTo>
                  <a:lnTo>
                    <a:pt x="121843" y="33235"/>
                  </a:lnTo>
                  <a:lnTo>
                    <a:pt x="132918" y="33235"/>
                  </a:lnTo>
                  <a:lnTo>
                    <a:pt x="132918" y="22148"/>
                  </a:lnTo>
                  <a:lnTo>
                    <a:pt x="143992" y="22148"/>
                  </a:lnTo>
                  <a:lnTo>
                    <a:pt x="143992" y="33235"/>
                  </a:lnTo>
                  <a:lnTo>
                    <a:pt x="155067" y="33235"/>
                  </a:lnTo>
                  <a:lnTo>
                    <a:pt x="155067" y="22148"/>
                  </a:lnTo>
                  <a:lnTo>
                    <a:pt x="155067" y="11061"/>
                  </a:lnTo>
                  <a:close/>
                </a:path>
                <a:path w="631825" h="33654">
                  <a:moveTo>
                    <a:pt x="210451" y="11061"/>
                  </a:moveTo>
                  <a:lnTo>
                    <a:pt x="199377" y="11061"/>
                  </a:lnTo>
                  <a:lnTo>
                    <a:pt x="188302" y="11061"/>
                  </a:lnTo>
                  <a:lnTo>
                    <a:pt x="177228" y="11061"/>
                  </a:lnTo>
                  <a:lnTo>
                    <a:pt x="166154" y="11061"/>
                  </a:lnTo>
                  <a:lnTo>
                    <a:pt x="166154" y="22148"/>
                  </a:lnTo>
                  <a:lnTo>
                    <a:pt x="155079" y="22148"/>
                  </a:lnTo>
                  <a:lnTo>
                    <a:pt x="155079" y="33235"/>
                  </a:lnTo>
                  <a:lnTo>
                    <a:pt x="166154" y="33235"/>
                  </a:lnTo>
                  <a:lnTo>
                    <a:pt x="177228" y="33235"/>
                  </a:lnTo>
                  <a:lnTo>
                    <a:pt x="188302" y="33235"/>
                  </a:lnTo>
                  <a:lnTo>
                    <a:pt x="199377" y="33235"/>
                  </a:lnTo>
                  <a:lnTo>
                    <a:pt x="199377" y="22148"/>
                  </a:lnTo>
                  <a:lnTo>
                    <a:pt x="210451" y="22148"/>
                  </a:lnTo>
                  <a:lnTo>
                    <a:pt x="210451" y="11061"/>
                  </a:lnTo>
                  <a:close/>
                </a:path>
                <a:path w="631825" h="33654">
                  <a:moveTo>
                    <a:pt x="221538" y="11061"/>
                  </a:moveTo>
                  <a:lnTo>
                    <a:pt x="210464" y="11061"/>
                  </a:lnTo>
                  <a:lnTo>
                    <a:pt x="210464" y="22148"/>
                  </a:lnTo>
                  <a:lnTo>
                    <a:pt x="210464" y="33235"/>
                  </a:lnTo>
                  <a:lnTo>
                    <a:pt x="221538" y="33235"/>
                  </a:lnTo>
                  <a:lnTo>
                    <a:pt x="221538" y="22148"/>
                  </a:lnTo>
                  <a:lnTo>
                    <a:pt x="221538" y="11061"/>
                  </a:lnTo>
                  <a:close/>
                </a:path>
                <a:path w="631825" h="33654">
                  <a:moveTo>
                    <a:pt x="243687" y="22148"/>
                  </a:moveTo>
                  <a:lnTo>
                    <a:pt x="232613" y="22148"/>
                  </a:lnTo>
                  <a:lnTo>
                    <a:pt x="232613" y="33235"/>
                  </a:lnTo>
                  <a:lnTo>
                    <a:pt x="243687" y="33235"/>
                  </a:lnTo>
                  <a:lnTo>
                    <a:pt x="243687" y="22148"/>
                  </a:lnTo>
                  <a:close/>
                </a:path>
                <a:path w="631825" h="33654">
                  <a:moveTo>
                    <a:pt x="254762" y="11061"/>
                  </a:moveTo>
                  <a:lnTo>
                    <a:pt x="243687" y="11061"/>
                  </a:lnTo>
                  <a:lnTo>
                    <a:pt x="243687" y="22148"/>
                  </a:lnTo>
                  <a:lnTo>
                    <a:pt x="254762" y="22148"/>
                  </a:lnTo>
                  <a:lnTo>
                    <a:pt x="254762" y="11061"/>
                  </a:lnTo>
                  <a:close/>
                </a:path>
                <a:path w="631825" h="33654">
                  <a:moveTo>
                    <a:pt x="265836" y="22148"/>
                  </a:moveTo>
                  <a:lnTo>
                    <a:pt x="254762" y="22148"/>
                  </a:lnTo>
                  <a:lnTo>
                    <a:pt x="254762" y="33235"/>
                  </a:lnTo>
                  <a:lnTo>
                    <a:pt x="265836" y="33235"/>
                  </a:lnTo>
                  <a:lnTo>
                    <a:pt x="265836" y="22148"/>
                  </a:lnTo>
                  <a:close/>
                </a:path>
                <a:path w="631825" h="33654">
                  <a:moveTo>
                    <a:pt x="276923" y="22148"/>
                  </a:moveTo>
                  <a:lnTo>
                    <a:pt x="265849" y="22148"/>
                  </a:lnTo>
                  <a:lnTo>
                    <a:pt x="265849" y="33235"/>
                  </a:lnTo>
                  <a:lnTo>
                    <a:pt x="276923" y="33235"/>
                  </a:lnTo>
                  <a:lnTo>
                    <a:pt x="276923" y="22148"/>
                  </a:lnTo>
                  <a:close/>
                </a:path>
                <a:path w="631825" h="33654">
                  <a:moveTo>
                    <a:pt x="321221" y="22148"/>
                  </a:moveTo>
                  <a:lnTo>
                    <a:pt x="310146" y="22148"/>
                  </a:lnTo>
                  <a:lnTo>
                    <a:pt x="310146" y="33235"/>
                  </a:lnTo>
                  <a:lnTo>
                    <a:pt x="321221" y="33235"/>
                  </a:lnTo>
                  <a:lnTo>
                    <a:pt x="321221" y="22148"/>
                  </a:lnTo>
                  <a:close/>
                </a:path>
                <a:path w="631825" h="33654">
                  <a:moveTo>
                    <a:pt x="321221" y="0"/>
                  </a:moveTo>
                  <a:lnTo>
                    <a:pt x="310146" y="0"/>
                  </a:lnTo>
                  <a:lnTo>
                    <a:pt x="299072" y="0"/>
                  </a:lnTo>
                  <a:lnTo>
                    <a:pt x="299072" y="11061"/>
                  </a:lnTo>
                  <a:lnTo>
                    <a:pt x="287997" y="11061"/>
                  </a:lnTo>
                  <a:lnTo>
                    <a:pt x="276923" y="11061"/>
                  </a:lnTo>
                  <a:lnTo>
                    <a:pt x="276923" y="22148"/>
                  </a:lnTo>
                  <a:lnTo>
                    <a:pt x="287997" y="22148"/>
                  </a:lnTo>
                  <a:lnTo>
                    <a:pt x="287997" y="33235"/>
                  </a:lnTo>
                  <a:lnTo>
                    <a:pt x="299072" y="33235"/>
                  </a:lnTo>
                  <a:lnTo>
                    <a:pt x="299072" y="22148"/>
                  </a:lnTo>
                  <a:lnTo>
                    <a:pt x="299072" y="11074"/>
                  </a:lnTo>
                  <a:lnTo>
                    <a:pt x="310146" y="11074"/>
                  </a:lnTo>
                  <a:lnTo>
                    <a:pt x="321221" y="11074"/>
                  </a:lnTo>
                  <a:lnTo>
                    <a:pt x="321221" y="0"/>
                  </a:lnTo>
                  <a:close/>
                </a:path>
                <a:path w="631825" h="33654">
                  <a:moveTo>
                    <a:pt x="376605" y="0"/>
                  </a:moveTo>
                  <a:lnTo>
                    <a:pt x="365531" y="0"/>
                  </a:lnTo>
                  <a:lnTo>
                    <a:pt x="365531" y="11061"/>
                  </a:lnTo>
                  <a:lnTo>
                    <a:pt x="354457" y="11061"/>
                  </a:lnTo>
                  <a:lnTo>
                    <a:pt x="354457" y="0"/>
                  </a:lnTo>
                  <a:lnTo>
                    <a:pt x="343382" y="0"/>
                  </a:lnTo>
                  <a:lnTo>
                    <a:pt x="332308" y="0"/>
                  </a:lnTo>
                  <a:lnTo>
                    <a:pt x="321233" y="0"/>
                  </a:lnTo>
                  <a:lnTo>
                    <a:pt x="321233" y="11074"/>
                  </a:lnTo>
                  <a:lnTo>
                    <a:pt x="332308" y="11074"/>
                  </a:lnTo>
                  <a:lnTo>
                    <a:pt x="332308" y="22148"/>
                  </a:lnTo>
                  <a:lnTo>
                    <a:pt x="332308" y="33235"/>
                  </a:lnTo>
                  <a:lnTo>
                    <a:pt x="343382" y="33235"/>
                  </a:lnTo>
                  <a:lnTo>
                    <a:pt x="354457" y="33235"/>
                  </a:lnTo>
                  <a:lnTo>
                    <a:pt x="354457" y="22148"/>
                  </a:lnTo>
                  <a:lnTo>
                    <a:pt x="343382" y="22148"/>
                  </a:lnTo>
                  <a:lnTo>
                    <a:pt x="343382" y="11074"/>
                  </a:lnTo>
                  <a:lnTo>
                    <a:pt x="354457" y="11074"/>
                  </a:lnTo>
                  <a:lnTo>
                    <a:pt x="354457" y="22148"/>
                  </a:lnTo>
                  <a:lnTo>
                    <a:pt x="365531" y="22148"/>
                  </a:lnTo>
                  <a:lnTo>
                    <a:pt x="365531" y="11074"/>
                  </a:lnTo>
                  <a:lnTo>
                    <a:pt x="376605" y="11074"/>
                  </a:lnTo>
                  <a:lnTo>
                    <a:pt x="376605" y="0"/>
                  </a:lnTo>
                  <a:close/>
                </a:path>
                <a:path w="631825" h="33654">
                  <a:moveTo>
                    <a:pt x="387692" y="0"/>
                  </a:moveTo>
                  <a:lnTo>
                    <a:pt x="376618" y="0"/>
                  </a:lnTo>
                  <a:lnTo>
                    <a:pt x="376618" y="11074"/>
                  </a:lnTo>
                  <a:lnTo>
                    <a:pt x="387692" y="11074"/>
                  </a:lnTo>
                  <a:lnTo>
                    <a:pt x="387692" y="0"/>
                  </a:lnTo>
                  <a:close/>
                </a:path>
                <a:path w="631825" h="33654">
                  <a:moveTo>
                    <a:pt x="431990" y="11061"/>
                  </a:moveTo>
                  <a:lnTo>
                    <a:pt x="420916" y="11061"/>
                  </a:lnTo>
                  <a:lnTo>
                    <a:pt x="420916" y="0"/>
                  </a:lnTo>
                  <a:lnTo>
                    <a:pt x="409841" y="0"/>
                  </a:lnTo>
                  <a:lnTo>
                    <a:pt x="398767" y="0"/>
                  </a:lnTo>
                  <a:lnTo>
                    <a:pt x="398767" y="11074"/>
                  </a:lnTo>
                  <a:lnTo>
                    <a:pt x="409841" y="11074"/>
                  </a:lnTo>
                  <a:lnTo>
                    <a:pt x="409841" y="22148"/>
                  </a:lnTo>
                  <a:lnTo>
                    <a:pt x="398767" y="22148"/>
                  </a:lnTo>
                  <a:lnTo>
                    <a:pt x="387692" y="22148"/>
                  </a:lnTo>
                  <a:lnTo>
                    <a:pt x="387692" y="33235"/>
                  </a:lnTo>
                  <a:lnTo>
                    <a:pt x="398767" y="33235"/>
                  </a:lnTo>
                  <a:lnTo>
                    <a:pt x="409841" y="33235"/>
                  </a:lnTo>
                  <a:lnTo>
                    <a:pt x="420916" y="33235"/>
                  </a:lnTo>
                  <a:lnTo>
                    <a:pt x="431990" y="33235"/>
                  </a:lnTo>
                  <a:lnTo>
                    <a:pt x="431990" y="22148"/>
                  </a:lnTo>
                  <a:lnTo>
                    <a:pt x="431990" y="11061"/>
                  </a:lnTo>
                  <a:close/>
                </a:path>
                <a:path w="631825" h="33654">
                  <a:moveTo>
                    <a:pt x="454152" y="22148"/>
                  </a:moveTo>
                  <a:lnTo>
                    <a:pt x="443077" y="22148"/>
                  </a:lnTo>
                  <a:lnTo>
                    <a:pt x="443077" y="11061"/>
                  </a:lnTo>
                  <a:lnTo>
                    <a:pt x="432003" y="11061"/>
                  </a:lnTo>
                  <a:lnTo>
                    <a:pt x="432003" y="22148"/>
                  </a:lnTo>
                  <a:lnTo>
                    <a:pt x="432003" y="33235"/>
                  </a:lnTo>
                  <a:lnTo>
                    <a:pt x="443077" y="33235"/>
                  </a:lnTo>
                  <a:lnTo>
                    <a:pt x="454152" y="33235"/>
                  </a:lnTo>
                  <a:lnTo>
                    <a:pt x="454152" y="22148"/>
                  </a:lnTo>
                  <a:close/>
                </a:path>
                <a:path w="631825" h="33654">
                  <a:moveTo>
                    <a:pt x="487375" y="0"/>
                  </a:moveTo>
                  <a:lnTo>
                    <a:pt x="476300" y="0"/>
                  </a:lnTo>
                  <a:lnTo>
                    <a:pt x="465226" y="0"/>
                  </a:lnTo>
                  <a:lnTo>
                    <a:pt x="454152" y="0"/>
                  </a:lnTo>
                  <a:lnTo>
                    <a:pt x="454152" y="11074"/>
                  </a:lnTo>
                  <a:lnTo>
                    <a:pt x="465226" y="11074"/>
                  </a:lnTo>
                  <a:lnTo>
                    <a:pt x="476300" y="11074"/>
                  </a:lnTo>
                  <a:lnTo>
                    <a:pt x="476300" y="22148"/>
                  </a:lnTo>
                  <a:lnTo>
                    <a:pt x="487375" y="22148"/>
                  </a:lnTo>
                  <a:lnTo>
                    <a:pt x="487375" y="11074"/>
                  </a:lnTo>
                  <a:lnTo>
                    <a:pt x="487375" y="0"/>
                  </a:lnTo>
                  <a:close/>
                </a:path>
                <a:path w="631825" h="33654">
                  <a:moveTo>
                    <a:pt x="509536" y="11061"/>
                  </a:moveTo>
                  <a:lnTo>
                    <a:pt x="498462" y="11061"/>
                  </a:lnTo>
                  <a:lnTo>
                    <a:pt x="487387" y="11061"/>
                  </a:lnTo>
                  <a:lnTo>
                    <a:pt x="487387" y="22148"/>
                  </a:lnTo>
                  <a:lnTo>
                    <a:pt x="498462" y="22148"/>
                  </a:lnTo>
                  <a:lnTo>
                    <a:pt x="509536" y="22148"/>
                  </a:lnTo>
                  <a:lnTo>
                    <a:pt x="509536" y="11061"/>
                  </a:lnTo>
                  <a:close/>
                </a:path>
                <a:path w="631825" h="33654">
                  <a:moveTo>
                    <a:pt x="542759" y="0"/>
                  </a:moveTo>
                  <a:lnTo>
                    <a:pt x="531685" y="0"/>
                  </a:lnTo>
                  <a:lnTo>
                    <a:pt x="531685" y="11061"/>
                  </a:lnTo>
                  <a:lnTo>
                    <a:pt x="531685" y="22148"/>
                  </a:lnTo>
                  <a:lnTo>
                    <a:pt x="542759" y="22148"/>
                  </a:lnTo>
                  <a:lnTo>
                    <a:pt x="542759" y="11074"/>
                  </a:lnTo>
                  <a:lnTo>
                    <a:pt x="542759" y="0"/>
                  </a:lnTo>
                  <a:close/>
                </a:path>
                <a:path w="631825" h="33654">
                  <a:moveTo>
                    <a:pt x="564908" y="0"/>
                  </a:moveTo>
                  <a:lnTo>
                    <a:pt x="553847" y="0"/>
                  </a:lnTo>
                  <a:lnTo>
                    <a:pt x="542772" y="0"/>
                  </a:lnTo>
                  <a:lnTo>
                    <a:pt x="542772" y="11074"/>
                  </a:lnTo>
                  <a:lnTo>
                    <a:pt x="553847" y="11074"/>
                  </a:lnTo>
                  <a:lnTo>
                    <a:pt x="564908" y="11074"/>
                  </a:lnTo>
                  <a:lnTo>
                    <a:pt x="564908" y="0"/>
                  </a:lnTo>
                  <a:close/>
                </a:path>
                <a:path w="631825" h="33654">
                  <a:moveTo>
                    <a:pt x="598131" y="0"/>
                  </a:moveTo>
                  <a:lnTo>
                    <a:pt x="587057" y="0"/>
                  </a:lnTo>
                  <a:lnTo>
                    <a:pt x="575995" y="0"/>
                  </a:lnTo>
                  <a:lnTo>
                    <a:pt x="564921" y="0"/>
                  </a:lnTo>
                  <a:lnTo>
                    <a:pt x="564921" y="11074"/>
                  </a:lnTo>
                  <a:lnTo>
                    <a:pt x="575995" y="11074"/>
                  </a:lnTo>
                  <a:lnTo>
                    <a:pt x="575995" y="22148"/>
                  </a:lnTo>
                  <a:lnTo>
                    <a:pt x="587057" y="22148"/>
                  </a:lnTo>
                  <a:lnTo>
                    <a:pt x="587057" y="11074"/>
                  </a:lnTo>
                  <a:lnTo>
                    <a:pt x="598131" y="11074"/>
                  </a:lnTo>
                  <a:lnTo>
                    <a:pt x="598131" y="0"/>
                  </a:lnTo>
                  <a:close/>
                </a:path>
                <a:path w="631825" h="33654">
                  <a:moveTo>
                    <a:pt x="620293" y="0"/>
                  </a:moveTo>
                  <a:lnTo>
                    <a:pt x="609219" y="0"/>
                  </a:lnTo>
                  <a:lnTo>
                    <a:pt x="609219" y="11074"/>
                  </a:lnTo>
                  <a:lnTo>
                    <a:pt x="620293" y="11074"/>
                  </a:lnTo>
                  <a:lnTo>
                    <a:pt x="620293" y="0"/>
                  </a:lnTo>
                  <a:close/>
                </a:path>
                <a:path w="631825" h="33654">
                  <a:moveTo>
                    <a:pt x="631380" y="0"/>
                  </a:moveTo>
                  <a:lnTo>
                    <a:pt x="620306" y="0"/>
                  </a:lnTo>
                  <a:lnTo>
                    <a:pt x="620306" y="11074"/>
                  </a:lnTo>
                  <a:lnTo>
                    <a:pt x="631380" y="11074"/>
                  </a:lnTo>
                  <a:lnTo>
                    <a:pt x="6313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5955525" y="4538370"/>
              <a:ext cx="631825" cy="44450"/>
            </a:xfrm>
            <a:custGeom>
              <a:avLst/>
              <a:gdLst/>
              <a:ahLst/>
              <a:cxnLst/>
              <a:rect l="l" t="t" r="r" b="b"/>
              <a:pathLst>
                <a:path w="631825" h="44450">
                  <a:moveTo>
                    <a:pt x="11074" y="11074"/>
                  </a:moveTo>
                  <a:lnTo>
                    <a:pt x="0" y="11074"/>
                  </a:lnTo>
                  <a:lnTo>
                    <a:pt x="0" y="22148"/>
                  </a:lnTo>
                  <a:lnTo>
                    <a:pt x="0" y="33223"/>
                  </a:lnTo>
                  <a:lnTo>
                    <a:pt x="0" y="44297"/>
                  </a:lnTo>
                  <a:lnTo>
                    <a:pt x="11074" y="44297"/>
                  </a:lnTo>
                  <a:lnTo>
                    <a:pt x="11074" y="33235"/>
                  </a:lnTo>
                  <a:lnTo>
                    <a:pt x="11074" y="22148"/>
                  </a:lnTo>
                  <a:lnTo>
                    <a:pt x="11074" y="11074"/>
                  </a:lnTo>
                  <a:close/>
                </a:path>
                <a:path w="631825" h="44450">
                  <a:moveTo>
                    <a:pt x="44297" y="22148"/>
                  </a:moveTo>
                  <a:lnTo>
                    <a:pt x="33223" y="22148"/>
                  </a:lnTo>
                  <a:lnTo>
                    <a:pt x="22148" y="22148"/>
                  </a:lnTo>
                  <a:lnTo>
                    <a:pt x="22148" y="33223"/>
                  </a:lnTo>
                  <a:lnTo>
                    <a:pt x="22148" y="44297"/>
                  </a:lnTo>
                  <a:lnTo>
                    <a:pt x="33223" y="44297"/>
                  </a:lnTo>
                  <a:lnTo>
                    <a:pt x="44297" y="44297"/>
                  </a:lnTo>
                  <a:lnTo>
                    <a:pt x="44297" y="33235"/>
                  </a:lnTo>
                  <a:lnTo>
                    <a:pt x="44297" y="22148"/>
                  </a:lnTo>
                  <a:close/>
                </a:path>
                <a:path w="631825" h="44450">
                  <a:moveTo>
                    <a:pt x="55384" y="22148"/>
                  </a:moveTo>
                  <a:lnTo>
                    <a:pt x="44310" y="22148"/>
                  </a:lnTo>
                  <a:lnTo>
                    <a:pt x="44310" y="33235"/>
                  </a:lnTo>
                  <a:lnTo>
                    <a:pt x="55384" y="33235"/>
                  </a:lnTo>
                  <a:lnTo>
                    <a:pt x="55384" y="22148"/>
                  </a:lnTo>
                  <a:close/>
                </a:path>
                <a:path w="631825" h="44450">
                  <a:moveTo>
                    <a:pt x="77533" y="11074"/>
                  </a:moveTo>
                  <a:lnTo>
                    <a:pt x="66459" y="11074"/>
                  </a:lnTo>
                  <a:lnTo>
                    <a:pt x="66459" y="22148"/>
                  </a:lnTo>
                  <a:lnTo>
                    <a:pt x="66459" y="33235"/>
                  </a:lnTo>
                  <a:lnTo>
                    <a:pt x="77533" y="33235"/>
                  </a:lnTo>
                  <a:lnTo>
                    <a:pt x="77533" y="22148"/>
                  </a:lnTo>
                  <a:lnTo>
                    <a:pt x="77533" y="11074"/>
                  </a:lnTo>
                  <a:close/>
                </a:path>
                <a:path w="631825" h="44450">
                  <a:moveTo>
                    <a:pt x="99682" y="11074"/>
                  </a:moveTo>
                  <a:lnTo>
                    <a:pt x="88607" y="11074"/>
                  </a:lnTo>
                  <a:lnTo>
                    <a:pt x="88607" y="22148"/>
                  </a:lnTo>
                  <a:lnTo>
                    <a:pt x="99682" y="22148"/>
                  </a:lnTo>
                  <a:lnTo>
                    <a:pt x="99682" y="11074"/>
                  </a:lnTo>
                  <a:close/>
                </a:path>
                <a:path w="631825" h="44450">
                  <a:moveTo>
                    <a:pt x="132918" y="22148"/>
                  </a:moveTo>
                  <a:lnTo>
                    <a:pt x="121843" y="22148"/>
                  </a:lnTo>
                  <a:lnTo>
                    <a:pt x="121843" y="33235"/>
                  </a:lnTo>
                  <a:lnTo>
                    <a:pt x="132918" y="33235"/>
                  </a:lnTo>
                  <a:lnTo>
                    <a:pt x="132918" y="22148"/>
                  </a:lnTo>
                  <a:close/>
                </a:path>
                <a:path w="631825" h="44450">
                  <a:moveTo>
                    <a:pt x="155067" y="11074"/>
                  </a:moveTo>
                  <a:lnTo>
                    <a:pt x="143992" y="11074"/>
                  </a:lnTo>
                  <a:lnTo>
                    <a:pt x="143992" y="22148"/>
                  </a:lnTo>
                  <a:lnTo>
                    <a:pt x="143992" y="33235"/>
                  </a:lnTo>
                  <a:lnTo>
                    <a:pt x="155067" y="33235"/>
                  </a:lnTo>
                  <a:lnTo>
                    <a:pt x="155067" y="22148"/>
                  </a:lnTo>
                  <a:lnTo>
                    <a:pt x="155067" y="11074"/>
                  </a:lnTo>
                  <a:close/>
                </a:path>
                <a:path w="631825" h="44450">
                  <a:moveTo>
                    <a:pt x="199377" y="11074"/>
                  </a:moveTo>
                  <a:lnTo>
                    <a:pt x="188302" y="11074"/>
                  </a:lnTo>
                  <a:lnTo>
                    <a:pt x="177228" y="11074"/>
                  </a:lnTo>
                  <a:lnTo>
                    <a:pt x="177228" y="22148"/>
                  </a:lnTo>
                  <a:lnTo>
                    <a:pt x="188302" y="22148"/>
                  </a:lnTo>
                  <a:lnTo>
                    <a:pt x="199377" y="22148"/>
                  </a:lnTo>
                  <a:lnTo>
                    <a:pt x="199377" y="11074"/>
                  </a:lnTo>
                  <a:close/>
                </a:path>
                <a:path w="631825" h="44450">
                  <a:moveTo>
                    <a:pt x="232613" y="11074"/>
                  </a:moveTo>
                  <a:lnTo>
                    <a:pt x="221538" y="11074"/>
                  </a:lnTo>
                  <a:lnTo>
                    <a:pt x="210464" y="11074"/>
                  </a:lnTo>
                  <a:lnTo>
                    <a:pt x="210464" y="22148"/>
                  </a:lnTo>
                  <a:lnTo>
                    <a:pt x="210464" y="33235"/>
                  </a:lnTo>
                  <a:lnTo>
                    <a:pt x="221538" y="33235"/>
                  </a:lnTo>
                  <a:lnTo>
                    <a:pt x="221538" y="22148"/>
                  </a:lnTo>
                  <a:lnTo>
                    <a:pt x="232613" y="22148"/>
                  </a:lnTo>
                  <a:lnTo>
                    <a:pt x="232613" y="11074"/>
                  </a:lnTo>
                  <a:close/>
                </a:path>
                <a:path w="631825" h="44450">
                  <a:moveTo>
                    <a:pt x="243687" y="22148"/>
                  </a:moveTo>
                  <a:lnTo>
                    <a:pt x="232613" y="22148"/>
                  </a:lnTo>
                  <a:lnTo>
                    <a:pt x="232613" y="33235"/>
                  </a:lnTo>
                  <a:lnTo>
                    <a:pt x="243687" y="33235"/>
                  </a:lnTo>
                  <a:lnTo>
                    <a:pt x="243687" y="22148"/>
                  </a:lnTo>
                  <a:close/>
                </a:path>
                <a:path w="631825" h="44450">
                  <a:moveTo>
                    <a:pt x="276923" y="11074"/>
                  </a:moveTo>
                  <a:lnTo>
                    <a:pt x="265849" y="11074"/>
                  </a:lnTo>
                  <a:lnTo>
                    <a:pt x="265849" y="22148"/>
                  </a:lnTo>
                  <a:lnTo>
                    <a:pt x="276923" y="22148"/>
                  </a:lnTo>
                  <a:lnTo>
                    <a:pt x="276923" y="11074"/>
                  </a:lnTo>
                  <a:close/>
                </a:path>
                <a:path w="631825" h="44450">
                  <a:moveTo>
                    <a:pt x="321221" y="22148"/>
                  </a:moveTo>
                  <a:lnTo>
                    <a:pt x="310146" y="22148"/>
                  </a:lnTo>
                  <a:lnTo>
                    <a:pt x="299072" y="22148"/>
                  </a:lnTo>
                  <a:lnTo>
                    <a:pt x="299072" y="11074"/>
                  </a:lnTo>
                  <a:lnTo>
                    <a:pt x="287997" y="11074"/>
                  </a:lnTo>
                  <a:lnTo>
                    <a:pt x="287997" y="22148"/>
                  </a:lnTo>
                  <a:lnTo>
                    <a:pt x="276923" y="22148"/>
                  </a:lnTo>
                  <a:lnTo>
                    <a:pt x="276923" y="33235"/>
                  </a:lnTo>
                  <a:lnTo>
                    <a:pt x="287997" y="33235"/>
                  </a:lnTo>
                  <a:lnTo>
                    <a:pt x="299072" y="33235"/>
                  </a:lnTo>
                  <a:lnTo>
                    <a:pt x="310146" y="33235"/>
                  </a:lnTo>
                  <a:lnTo>
                    <a:pt x="321221" y="33235"/>
                  </a:lnTo>
                  <a:lnTo>
                    <a:pt x="321221" y="22148"/>
                  </a:lnTo>
                  <a:close/>
                </a:path>
                <a:path w="631825" h="44450">
                  <a:moveTo>
                    <a:pt x="365531" y="11074"/>
                  </a:moveTo>
                  <a:lnTo>
                    <a:pt x="354457" y="11074"/>
                  </a:lnTo>
                  <a:lnTo>
                    <a:pt x="354457" y="22148"/>
                  </a:lnTo>
                  <a:lnTo>
                    <a:pt x="343382" y="22148"/>
                  </a:lnTo>
                  <a:lnTo>
                    <a:pt x="343382" y="11074"/>
                  </a:lnTo>
                  <a:lnTo>
                    <a:pt x="332308" y="11074"/>
                  </a:lnTo>
                  <a:lnTo>
                    <a:pt x="332308" y="22148"/>
                  </a:lnTo>
                  <a:lnTo>
                    <a:pt x="321233" y="22148"/>
                  </a:lnTo>
                  <a:lnTo>
                    <a:pt x="321233" y="33235"/>
                  </a:lnTo>
                  <a:lnTo>
                    <a:pt x="332308" y="33235"/>
                  </a:lnTo>
                  <a:lnTo>
                    <a:pt x="343382" y="33235"/>
                  </a:lnTo>
                  <a:lnTo>
                    <a:pt x="354457" y="33235"/>
                  </a:lnTo>
                  <a:lnTo>
                    <a:pt x="365531" y="33235"/>
                  </a:lnTo>
                  <a:lnTo>
                    <a:pt x="365531" y="22148"/>
                  </a:lnTo>
                  <a:lnTo>
                    <a:pt x="365531" y="11074"/>
                  </a:lnTo>
                  <a:close/>
                </a:path>
                <a:path w="631825" h="44450">
                  <a:moveTo>
                    <a:pt x="398767" y="22148"/>
                  </a:moveTo>
                  <a:lnTo>
                    <a:pt x="387692" y="22148"/>
                  </a:lnTo>
                  <a:lnTo>
                    <a:pt x="387692" y="33235"/>
                  </a:lnTo>
                  <a:lnTo>
                    <a:pt x="398767" y="33235"/>
                  </a:lnTo>
                  <a:lnTo>
                    <a:pt x="398767" y="22148"/>
                  </a:lnTo>
                  <a:close/>
                </a:path>
                <a:path w="631825" h="44450">
                  <a:moveTo>
                    <a:pt x="431990" y="11074"/>
                  </a:moveTo>
                  <a:lnTo>
                    <a:pt x="420916" y="11074"/>
                  </a:lnTo>
                  <a:lnTo>
                    <a:pt x="409841" y="11074"/>
                  </a:lnTo>
                  <a:lnTo>
                    <a:pt x="409841" y="22148"/>
                  </a:lnTo>
                  <a:lnTo>
                    <a:pt x="409841" y="33235"/>
                  </a:lnTo>
                  <a:lnTo>
                    <a:pt x="420916" y="33235"/>
                  </a:lnTo>
                  <a:lnTo>
                    <a:pt x="431990" y="33235"/>
                  </a:lnTo>
                  <a:lnTo>
                    <a:pt x="431990" y="22148"/>
                  </a:lnTo>
                  <a:lnTo>
                    <a:pt x="431990" y="11074"/>
                  </a:lnTo>
                  <a:close/>
                </a:path>
                <a:path w="631825" h="44450">
                  <a:moveTo>
                    <a:pt x="487375" y="0"/>
                  </a:moveTo>
                  <a:lnTo>
                    <a:pt x="476300" y="0"/>
                  </a:lnTo>
                  <a:lnTo>
                    <a:pt x="465226" y="0"/>
                  </a:lnTo>
                  <a:lnTo>
                    <a:pt x="465226" y="11074"/>
                  </a:lnTo>
                  <a:lnTo>
                    <a:pt x="454152" y="11074"/>
                  </a:lnTo>
                  <a:lnTo>
                    <a:pt x="454152" y="0"/>
                  </a:lnTo>
                  <a:lnTo>
                    <a:pt x="443077" y="0"/>
                  </a:lnTo>
                  <a:lnTo>
                    <a:pt x="443077" y="11074"/>
                  </a:lnTo>
                  <a:lnTo>
                    <a:pt x="432003" y="11074"/>
                  </a:lnTo>
                  <a:lnTo>
                    <a:pt x="432003" y="22148"/>
                  </a:lnTo>
                  <a:lnTo>
                    <a:pt x="443077" y="22148"/>
                  </a:lnTo>
                  <a:lnTo>
                    <a:pt x="454152" y="22148"/>
                  </a:lnTo>
                  <a:lnTo>
                    <a:pt x="465226" y="22148"/>
                  </a:lnTo>
                  <a:lnTo>
                    <a:pt x="476300" y="22148"/>
                  </a:lnTo>
                  <a:lnTo>
                    <a:pt x="476300" y="33235"/>
                  </a:lnTo>
                  <a:lnTo>
                    <a:pt x="487375" y="33235"/>
                  </a:lnTo>
                  <a:lnTo>
                    <a:pt x="487375" y="22148"/>
                  </a:lnTo>
                  <a:lnTo>
                    <a:pt x="487375" y="11087"/>
                  </a:lnTo>
                  <a:lnTo>
                    <a:pt x="487375" y="0"/>
                  </a:lnTo>
                  <a:close/>
                </a:path>
                <a:path w="631825" h="44450">
                  <a:moveTo>
                    <a:pt x="542759" y="0"/>
                  </a:moveTo>
                  <a:lnTo>
                    <a:pt x="531685" y="0"/>
                  </a:lnTo>
                  <a:lnTo>
                    <a:pt x="531685" y="11074"/>
                  </a:lnTo>
                  <a:lnTo>
                    <a:pt x="520611" y="11074"/>
                  </a:lnTo>
                  <a:lnTo>
                    <a:pt x="509536" y="11074"/>
                  </a:lnTo>
                  <a:lnTo>
                    <a:pt x="509536" y="0"/>
                  </a:lnTo>
                  <a:lnTo>
                    <a:pt x="498462" y="0"/>
                  </a:lnTo>
                  <a:lnTo>
                    <a:pt x="487387" y="0"/>
                  </a:lnTo>
                  <a:lnTo>
                    <a:pt x="487387" y="11074"/>
                  </a:lnTo>
                  <a:lnTo>
                    <a:pt x="487387" y="22148"/>
                  </a:lnTo>
                  <a:lnTo>
                    <a:pt x="487387" y="33235"/>
                  </a:lnTo>
                  <a:lnTo>
                    <a:pt x="498462" y="33235"/>
                  </a:lnTo>
                  <a:lnTo>
                    <a:pt x="498462" y="22148"/>
                  </a:lnTo>
                  <a:lnTo>
                    <a:pt x="498462" y="11087"/>
                  </a:lnTo>
                  <a:lnTo>
                    <a:pt x="509536" y="11087"/>
                  </a:lnTo>
                  <a:lnTo>
                    <a:pt x="509536" y="22148"/>
                  </a:lnTo>
                  <a:lnTo>
                    <a:pt x="509536" y="33235"/>
                  </a:lnTo>
                  <a:lnTo>
                    <a:pt x="520611" y="33235"/>
                  </a:lnTo>
                  <a:lnTo>
                    <a:pt x="531685" y="33235"/>
                  </a:lnTo>
                  <a:lnTo>
                    <a:pt x="542759" y="33235"/>
                  </a:lnTo>
                  <a:lnTo>
                    <a:pt x="542759" y="22148"/>
                  </a:lnTo>
                  <a:lnTo>
                    <a:pt x="542759" y="11087"/>
                  </a:lnTo>
                  <a:lnTo>
                    <a:pt x="542759" y="0"/>
                  </a:lnTo>
                  <a:close/>
                </a:path>
                <a:path w="631825" h="44450">
                  <a:moveTo>
                    <a:pt x="564908" y="22148"/>
                  </a:moveTo>
                  <a:lnTo>
                    <a:pt x="553847" y="22148"/>
                  </a:lnTo>
                  <a:lnTo>
                    <a:pt x="542772" y="22148"/>
                  </a:lnTo>
                  <a:lnTo>
                    <a:pt x="542772" y="33235"/>
                  </a:lnTo>
                  <a:lnTo>
                    <a:pt x="553847" y="33235"/>
                  </a:lnTo>
                  <a:lnTo>
                    <a:pt x="564908" y="33235"/>
                  </a:lnTo>
                  <a:lnTo>
                    <a:pt x="564908" y="22148"/>
                  </a:lnTo>
                  <a:close/>
                </a:path>
                <a:path w="631825" h="44450">
                  <a:moveTo>
                    <a:pt x="564908" y="0"/>
                  </a:moveTo>
                  <a:lnTo>
                    <a:pt x="553847" y="0"/>
                  </a:lnTo>
                  <a:lnTo>
                    <a:pt x="553847" y="11087"/>
                  </a:lnTo>
                  <a:lnTo>
                    <a:pt x="564908" y="11087"/>
                  </a:lnTo>
                  <a:lnTo>
                    <a:pt x="564908" y="0"/>
                  </a:lnTo>
                  <a:close/>
                </a:path>
                <a:path w="631825" h="44450">
                  <a:moveTo>
                    <a:pt x="598131" y="0"/>
                  </a:moveTo>
                  <a:lnTo>
                    <a:pt x="587057" y="0"/>
                  </a:lnTo>
                  <a:lnTo>
                    <a:pt x="575995" y="0"/>
                  </a:lnTo>
                  <a:lnTo>
                    <a:pt x="575995" y="11074"/>
                  </a:lnTo>
                  <a:lnTo>
                    <a:pt x="575995" y="22148"/>
                  </a:lnTo>
                  <a:lnTo>
                    <a:pt x="564921" y="22148"/>
                  </a:lnTo>
                  <a:lnTo>
                    <a:pt x="564921" y="33235"/>
                  </a:lnTo>
                  <a:lnTo>
                    <a:pt x="575995" y="33235"/>
                  </a:lnTo>
                  <a:lnTo>
                    <a:pt x="587057" y="33235"/>
                  </a:lnTo>
                  <a:lnTo>
                    <a:pt x="587057" y="22148"/>
                  </a:lnTo>
                  <a:lnTo>
                    <a:pt x="598131" y="22148"/>
                  </a:lnTo>
                  <a:lnTo>
                    <a:pt x="598131" y="11087"/>
                  </a:lnTo>
                  <a:lnTo>
                    <a:pt x="598131" y="0"/>
                  </a:lnTo>
                  <a:close/>
                </a:path>
                <a:path w="631825" h="44450">
                  <a:moveTo>
                    <a:pt x="620293" y="11074"/>
                  </a:moveTo>
                  <a:lnTo>
                    <a:pt x="609219" y="11074"/>
                  </a:lnTo>
                  <a:lnTo>
                    <a:pt x="598157" y="11074"/>
                  </a:lnTo>
                  <a:lnTo>
                    <a:pt x="598157" y="22148"/>
                  </a:lnTo>
                  <a:lnTo>
                    <a:pt x="598157" y="33235"/>
                  </a:lnTo>
                  <a:lnTo>
                    <a:pt x="609219" y="33235"/>
                  </a:lnTo>
                  <a:lnTo>
                    <a:pt x="620293" y="33235"/>
                  </a:lnTo>
                  <a:lnTo>
                    <a:pt x="620293" y="22148"/>
                  </a:lnTo>
                  <a:lnTo>
                    <a:pt x="620293" y="11074"/>
                  </a:lnTo>
                  <a:close/>
                </a:path>
                <a:path w="631825" h="44450">
                  <a:moveTo>
                    <a:pt x="631380" y="22148"/>
                  </a:moveTo>
                  <a:lnTo>
                    <a:pt x="620306" y="22148"/>
                  </a:lnTo>
                  <a:lnTo>
                    <a:pt x="620306" y="33235"/>
                  </a:lnTo>
                  <a:lnTo>
                    <a:pt x="631380" y="33235"/>
                  </a:lnTo>
                  <a:lnTo>
                    <a:pt x="631380" y="2214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5988748" y="4571593"/>
              <a:ext cx="266065" cy="11430"/>
            </a:xfrm>
            <a:custGeom>
              <a:avLst/>
              <a:gdLst/>
              <a:ahLst/>
              <a:cxnLst/>
              <a:rect l="l" t="t" r="r" b="b"/>
              <a:pathLst>
                <a:path w="266064" h="11429">
                  <a:moveTo>
                    <a:pt x="11074" y="0"/>
                  </a:moveTo>
                  <a:lnTo>
                    <a:pt x="0" y="0"/>
                  </a:lnTo>
                  <a:lnTo>
                    <a:pt x="0" y="11074"/>
                  </a:lnTo>
                  <a:lnTo>
                    <a:pt x="11074" y="11074"/>
                  </a:lnTo>
                  <a:lnTo>
                    <a:pt x="11074" y="0"/>
                  </a:lnTo>
                  <a:close/>
                </a:path>
                <a:path w="266064" h="11429">
                  <a:moveTo>
                    <a:pt x="22161" y="0"/>
                  </a:moveTo>
                  <a:lnTo>
                    <a:pt x="11087" y="0"/>
                  </a:lnTo>
                  <a:lnTo>
                    <a:pt x="11087" y="11074"/>
                  </a:lnTo>
                  <a:lnTo>
                    <a:pt x="22161" y="11074"/>
                  </a:lnTo>
                  <a:lnTo>
                    <a:pt x="22161" y="0"/>
                  </a:lnTo>
                  <a:close/>
                </a:path>
                <a:path w="266064" h="11429">
                  <a:moveTo>
                    <a:pt x="44310" y="0"/>
                  </a:moveTo>
                  <a:lnTo>
                    <a:pt x="33235" y="0"/>
                  </a:lnTo>
                  <a:lnTo>
                    <a:pt x="33235" y="11074"/>
                  </a:lnTo>
                  <a:lnTo>
                    <a:pt x="44310" y="11074"/>
                  </a:lnTo>
                  <a:lnTo>
                    <a:pt x="44310" y="0"/>
                  </a:lnTo>
                  <a:close/>
                </a:path>
                <a:path w="266064" h="11429">
                  <a:moveTo>
                    <a:pt x="66459" y="0"/>
                  </a:moveTo>
                  <a:lnTo>
                    <a:pt x="55384" y="0"/>
                  </a:lnTo>
                  <a:lnTo>
                    <a:pt x="55384" y="11074"/>
                  </a:lnTo>
                  <a:lnTo>
                    <a:pt x="66459" y="11074"/>
                  </a:lnTo>
                  <a:lnTo>
                    <a:pt x="66459" y="0"/>
                  </a:lnTo>
                  <a:close/>
                </a:path>
                <a:path w="266064" h="11429">
                  <a:moveTo>
                    <a:pt x="121843" y="0"/>
                  </a:moveTo>
                  <a:lnTo>
                    <a:pt x="121843" y="0"/>
                  </a:lnTo>
                  <a:lnTo>
                    <a:pt x="66471" y="0"/>
                  </a:lnTo>
                  <a:lnTo>
                    <a:pt x="66471" y="11074"/>
                  </a:lnTo>
                  <a:lnTo>
                    <a:pt x="121843" y="11074"/>
                  </a:lnTo>
                  <a:lnTo>
                    <a:pt x="121843" y="0"/>
                  </a:lnTo>
                  <a:close/>
                </a:path>
                <a:path w="266064" h="11429">
                  <a:moveTo>
                    <a:pt x="144005" y="0"/>
                  </a:moveTo>
                  <a:lnTo>
                    <a:pt x="132930" y="0"/>
                  </a:lnTo>
                  <a:lnTo>
                    <a:pt x="132930" y="11074"/>
                  </a:lnTo>
                  <a:lnTo>
                    <a:pt x="144005" y="11074"/>
                  </a:lnTo>
                  <a:lnTo>
                    <a:pt x="144005" y="0"/>
                  </a:lnTo>
                  <a:close/>
                </a:path>
                <a:path w="266064" h="11429">
                  <a:moveTo>
                    <a:pt x="177228" y="0"/>
                  </a:moveTo>
                  <a:lnTo>
                    <a:pt x="166154" y="0"/>
                  </a:lnTo>
                  <a:lnTo>
                    <a:pt x="155079" y="0"/>
                  </a:lnTo>
                  <a:lnTo>
                    <a:pt x="155079" y="11074"/>
                  </a:lnTo>
                  <a:lnTo>
                    <a:pt x="166154" y="11074"/>
                  </a:lnTo>
                  <a:lnTo>
                    <a:pt x="177228" y="11074"/>
                  </a:lnTo>
                  <a:lnTo>
                    <a:pt x="177228" y="0"/>
                  </a:lnTo>
                  <a:close/>
                </a:path>
                <a:path w="266064" h="11429">
                  <a:moveTo>
                    <a:pt x="188315" y="0"/>
                  </a:moveTo>
                  <a:lnTo>
                    <a:pt x="177241" y="0"/>
                  </a:lnTo>
                  <a:lnTo>
                    <a:pt x="177241" y="11074"/>
                  </a:lnTo>
                  <a:lnTo>
                    <a:pt x="188315" y="11074"/>
                  </a:lnTo>
                  <a:lnTo>
                    <a:pt x="188315" y="0"/>
                  </a:lnTo>
                  <a:close/>
                </a:path>
                <a:path w="266064" h="11429">
                  <a:moveTo>
                    <a:pt x="221538" y="0"/>
                  </a:moveTo>
                  <a:lnTo>
                    <a:pt x="210464" y="0"/>
                  </a:lnTo>
                  <a:lnTo>
                    <a:pt x="210464" y="11074"/>
                  </a:lnTo>
                  <a:lnTo>
                    <a:pt x="221538" y="11074"/>
                  </a:lnTo>
                  <a:lnTo>
                    <a:pt x="221538" y="0"/>
                  </a:lnTo>
                  <a:close/>
                </a:path>
                <a:path w="266064" h="11429">
                  <a:moveTo>
                    <a:pt x="265849" y="0"/>
                  </a:moveTo>
                  <a:lnTo>
                    <a:pt x="254774" y="0"/>
                  </a:lnTo>
                  <a:lnTo>
                    <a:pt x="243700" y="0"/>
                  </a:lnTo>
                  <a:lnTo>
                    <a:pt x="243700" y="11074"/>
                  </a:lnTo>
                  <a:lnTo>
                    <a:pt x="254774" y="11074"/>
                  </a:lnTo>
                  <a:lnTo>
                    <a:pt x="265849" y="11074"/>
                  </a:lnTo>
                  <a:lnTo>
                    <a:pt x="26584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6298907" y="4577130"/>
              <a:ext cx="121920" cy="0"/>
            </a:xfrm>
            <a:custGeom>
              <a:avLst/>
              <a:gdLst/>
              <a:ahLst/>
              <a:cxnLst/>
              <a:rect l="l" t="t" r="r" b="b"/>
              <a:pathLst>
                <a:path w="121920">
                  <a:moveTo>
                    <a:pt x="0" y="0"/>
                  </a:moveTo>
                  <a:lnTo>
                    <a:pt x="121843" y="0"/>
                  </a:lnTo>
                </a:path>
              </a:pathLst>
            </a:custGeom>
            <a:ln w="11074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5955525" y="4571593"/>
              <a:ext cx="631825" cy="44450"/>
            </a:xfrm>
            <a:custGeom>
              <a:avLst/>
              <a:gdLst/>
              <a:ahLst/>
              <a:cxnLst/>
              <a:rect l="l" t="t" r="r" b="b"/>
              <a:pathLst>
                <a:path w="631825" h="44450">
                  <a:moveTo>
                    <a:pt x="44297" y="33235"/>
                  </a:moveTo>
                  <a:lnTo>
                    <a:pt x="33223" y="33235"/>
                  </a:lnTo>
                  <a:lnTo>
                    <a:pt x="22148" y="33235"/>
                  </a:lnTo>
                  <a:lnTo>
                    <a:pt x="11074" y="33235"/>
                  </a:lnTo>
                  <a:lnTo>
                    <a:pt x="11074" y="22161"/>
                  </a:lnTo>
                  <a:lnTo>
                    <a:pt x="11074" y="11074"/>
                  </a:lnTo>
                  <a:lnTo>
                    <a:pt x="0" y="11074"/>
                  </a:lnTo>
                  <a:lnTo>
                    <a:pt x="0" y="22161"/>
                  </a:lnTo>
                  <a:lnTo>
                    <a:pt x="0" y="33235"/>
                  </a:lnTo>
                  <a:lnTo>
                    <a:pt x="0" y="44323"/>
                  </a:lnTo>
                  <a:lnTo>
                    <a:pt x="11074" y="44323"/>
                  </a:lnTo>
                  <a:lnTo>
                    <a:pt x="22148" y="44323"/>
                  </a:lnTo>
                  <a:lnTo>
                    <a:pt x="33223" y="44323"/>
                  </a:lnTo>
                  <a:lnTo>
                    <a:pt x="44297" y="44323"/>
                  </a:lnTo>
                  <a:lnTo>
                    <a:pt x="44297" y="33235"/>
                  </a:lnTo>
                  <a:close/>
                </a:path>
                <a:path w="631825" h="44450">
                  <a:moveTo>
                    <a:pt x="44297" y="11074"/>
                  </a:moveTo>
                  <a:lnTo>
                    <a:pt x="33223" y="11074"/>
                  </a:lnTo>
                  <a:lnTo>
                    <a:pt x="22148" y="11074"/>
                  </a:lnTo>
                  <a:lnTo>
                    <a:pt x="22148" y="22161"/>
                  </a:lnTo>
                  <a:lnTo>
                    <a:pt x="33223" y="22161"/>
                  </a:lnTo>
                  <a:lnTo>
                    <a:pt x="44297" y="22161"/>
                  </a:lnTo>
                  <a:lnTo>
                    <a:pt x="44297" y="11074"/>
                  </a:lnTo>
                  <a:close/>
                </a:path>
                <a:path w="631825" h="44450">
                  <a:moveTo>
                    <a:pt x="55384" y="11074"/>
                  </a:moveTo>
                  <a:lnTo>
                    <a:pt x="44310" y="11074"/>
                  </a:lnTo>
                  <a:lnTo>
                    <a:pt x="44310" y="22161"/>
                  </a:lnTo>
                  <a:lnTo>
                    <a:pt x="55384" y="22161"/>
                  </a:lnTo>
                  <a:lnTo>
                    <a:pt x="55384" y="11074"/>
                  </a:lnTo>
                  <a:close/>
                </a:path>
                <a:path w="631825" h="44450">
                  <a:moveTo>
                    <a:pt x="77533" y="11074"/>
                  </a:moveTo>
                  <a:lnTo>
                    <a:pt x="66459" y="11074"/>
                  </a:lnTo>
                  <a:lnTo>
                    <a:pt x="66459" y="22161"/>
                  </a:lnTo>
                  <a:lnTo>
                    <a:pt x="66459" y="33235"/>
                  </a:lnTo>
                  <a:lnTo>
                    <a:pt x="55384" y="33235"/>
                  </a:lnTo>
                  <a:lnTo>
                    <a:pt x="44310" y="33235"/>
                  </a:lnTo>
                  <a:lnTo>
                    <a:pt x="44310" y="44323"/>
                  </a:lnTo>
                  <a:lnTo>
                    <a:pt x="55384" y="44323"/>
                  </a:lnTo>
                  <a:lnTo>
                    <a:pt x="66459" y="44323"/>
                  </a:lnTo>
                  <a:lnTo>
                    <a:pt x="77533" y="44323"/>
                  </a:lnTo>
                  <a:lnTo>
                    <a:pt x="77533" y="33235"/>
                  </a:lnTo>
                  <a:lnTo>
                    <a:pt x="77533" y="22161"/>
                  </a:lnTo>
                  <a:lnTo>
                    <a:pt x="77533" y="11074"/>
                  </a:lnTo>
                  <a:close/>
                </a:path>
                <a:path w="631825" h="44450">
                  <a:moveTo>
                    <a:pt x="99682" y="33235"/>
                  </a:moveTo>
                  <a:lnTo>
                    <a:pt x="88607" y="33235"/>
                  </a:lnTo>
                  <a:lnTo>
                    <a:pt x="88607" y="44323"/>
                  </a:lnTo>
                  <a:lnTo>
                    <a:pt x="99682" y="44323"/>
                  </a:lnTo>
                  <a:lnTo>
                    <a:pt x="99682" y="33235"/>
                  </a:lnTo>
                  <a:close/>
                </a:path>
                <a:path w="631825" h="44450">
                  <a:moveTo>
                    <a:pt x="99682" y="11074"/>
                  </a:moveTo>
                  <a:lnTo>
                    <a:pt x="88607" y="11074"/>
                  </a:lnTo>
                  <a:lnTo>
                    <a:pt x="88607" y="22161"/>
                  </a:lnTo>
                  <a:lnTo>
                    <a:pt x="99682" y="22161"/>
                  </a:lnTo>
                  <a:lnTo>
                    <a:pt x="99682" y="11074"/>
                  </a:lnTo>
                  <a:close/>
                </a:path>
                <a:path w="631825" h="44450">
                  <a:moveTo>
                    <a:pt x="121843" y="33235"/>
                  </a:moveTo>
                  <a:lnTo>
                    <a:pt x="110769" y="33235"/>
                  </a:lnTo>
                  <a:lnTo>
                    <a:pt x="110769" y="44323"/>
                  </a:lnTo>
                  <a:lnTo>
                    <a:pt x="121843" y="44323"/>
                  </a:lnTo>
                  <a:lnTo>
                    <a:pt x="121843" y="33235"/>
                  </a:lnTo>
                  <a:close/>
                </a:path>
                <a:path w="631825" h="44450">
                  <a:moveTo>
                    <a:pt x="121843" y="11074"/>
                  </a:moveTo>
                  <a:lnTo>
                    <a:pt x="110769" y="11074"/>
                  </a:lnTo>
                  <a:lnTo>
                    <a:pt x="110769" y="22161"/>
                  </a:lnTo>
                  <a:lnTo>
                    <a:pt x="121843" y="22161"/>
                  </a:lnTo>
                  <a:lnTo>
                    <a:pt x="121843" y="11074"/>
                  </a:lnTo>
                  <a:close/>
                </a:path>
                <a:path w="631825" h="44450">
                  <a:moveTo>
                    <a:pt x="143992" y="22161"/>
                  </a:moveTo>
                  <a:lnTo>
                    <a:pt x="132918" y="22161"/>
                  </a:lnTo>
                  <a:lnTo>
                    <a:pt x="121843" y="22161"/>
                  </a:lnTo>
                  <a:lnTo>
                    <a:pt x="121843" y="33235"/>
                  </a:lnTo>
                  <a:lnTo>
                    <a:pt x="132918" y="33235"/>
                  </a:lnTo>
                  <a:lnTo>
                    <a:pt x="132918" y="44323"/>
                  </a:lnTo>
                  <a:lnTo>
                    <a:pt x="143992" y="44323"/>
                  </a:lnTo>
                  <a:lnTo>
                    <a:pt x="143992" y="33235"/>
                  </a:lnTo>
                  <a:lnTo>
                    <a:pt x="143992" y="22161"/>
                  </a:lnTo>
                  <a:close/>
                </a:path>
                <a:path w="631825" h="44450">
                  <a:moveTo>
                    <a:pt x="210451" y="11074"/>
                  </a:moveTo>
                  <a:lnTo>
                    <a:pt x="199377" y="11074"/>
                  </a:lnTo>
                  <a:lnTo>
                    <a:pt x="188302" y="11074"/>
                  </a:lnTo>
                  <a:lnTo>
                    <a:pt x="177228" y="11074"/>
                  </a:lnTo>
                  <a:lnTo>
                    <a:pt x="166154" y="11074"/>
                  </a:lnTo>
                  <a:lnTo>
                    <a:pt x="166154" y="22161"/>
                  </a:lnTo>
                  <a:lnTo>
                    <a:pt x="166154" y="33235"/>
                  </a:lnTo>
                  <a:lnTo>
                    <a:pt x="177228" y="33235"/>
                  </a:lnTo>
                  <a:lnTo>
                    <a:pt x="188302" y="33235"/>
                  </a:lnTo>
                  <a:lnTo>
                    <a:pt x="199377" y="33235"/>
                  </a:lnTo>
                  <a:lnTo>
                    <a:pt x="210451" y="33235"/>
                  </a:lnTo>
                  <a:lnTo>
                    <a:pt x="210451" y="22161"/>
                  </a:lnTo>
                  <a:lnTo>
                    <a:pt x="210451" y="11074"/>
                  </a:lnTo>
                  <a:close/>
                </a:path>
                <a:path w="631825" h="44450">
                  <a:moveTo>
                    <a:pt x="232613" y="11074"/>
                  </a:moveTo>
                  <a:lnTo>
                    <a:pt x="221538" y="11074"/>
                  </a:lnTo>
                  <a:lnTo>
                    <a:pt x="221538" y="22161"/>
                  </a:lnTo>
                  <a:lnTo>
                    <a:pt x="232613" y="22161"/>
                  </a:lnTo>
                  <a:lnTo>
                    <a:pt x="232613" y="11074"/>
                  </a:lnTo>
                  <a:close/>
                </a:path>
                <a:path w="631825" h="44450">
                  <a:moveTo>
                    <a:pt x="265836" y="11074"/>
                  </a:moveTo>
                  <a:lnTo>
                    <a:pt x="254762" y="11074"/>
                  </a:lnTo>
                  <a:lnTo>
                    <a:pt x="243687" y="11074"/>
                  </a:lnTo>
                  <a:lnTo>
                    <a:pt x="243687" y="22161"/>
                  </a:lnTo>
                  <a:lnTo>
                    <a:pt x="243687" y="33235"/>
                  </a:lnTo>
                  <a:lnTo>
                    <a:pt x="254762" y="33235"/>
                  </a:lnTo>
                  <a:lnTo>
                    <a:pt x="265836" y="33235"/>
                  </a:lnTo>
                  <a:lnTo>
                    <a:pt x="265836" y="22161"/>
                  </a:lnTo>
                  <a:lnTo>
                    <a:pt x="265836" y="11074"/>
                  </a:lnTo>
                  <a:close/>
                </a:path>
                <a:path w="631825" h="44450">
                  <a:moveTo>
                    <a:pt x="287997" y="11074"/>
                  </a:moveTo>
                  <a:lnTo>
                    <a:pt x="276923" y="11074"/>
                  </a:lnTo>
                  <a:lnTo>
                    <a:pt x="265849" y="11074"/>
                  </a:lnTo>
                  <a:lnTo>
                    <a:pt x="265849" y="22161"/>
                  </a:lnTo>
                  <a:lnTo>
                    <a:pt x="276923" y="22161"/>
                  </a:lnTo>
                  <a:lnTo>
                    <a:pt x="276923" y="33235"/>
                  </a:lnTo>
                  <a:lnTo>
                    <a:pt x="287997" y="33235"/>
                  </a:lnTo>
                  <a:lnTo>
                    <a:pt x="287997" y="22161"/>
                  </a:lnTo>
                  <a:lnTo>
                    <a:pt x="287997" y="11074"/>
                  </a:lnTo>
                  <a:close/>
                </a:path>
                <a:path w="631825" h="44450">
                  <a:moveTo>
                    <a:pt x="310146" y="22161"/>
                  </a:moveTo>
                  <a:lnTo>
                    <a:pt x="299072" y="22161"/>
                  </a:lnTo>
                  <a:lnTo>
                    <a:pt x="299072" y="33235"/>
                  </a:lnTo>
                  <a:lnTo>
                    <a:pt x="310146" y="33235"/>
                  </a:lnTo>
                  <a:lnTo>
                    <a:pt x="310146" y="22161"/>
                  </a:lnTo>
                  <a:close/>
                </a:path>
                <a:path w="631825" h="44450">
                  <a:moveTo>
                    <a:pt x="354457" y="11074"/>
                  </a:moveTo>
                  <a:lnTo>
                    <a:pt x="343382" y="11074"/>
                  </a:lnTo>
                  <a:lnTo>
                    <a:pt x="343382" y="22161"/>
                  </a:lnTo>
                  <a:lnTo>
                    <a:pt x="343382" y="33235"/>
                  </a:lnTo>
                  <a:lnTo>
                    <a:pt x="354457" y="33235"/>
                  </a:lnTo>
                  <a:lnTo>
                    <a:pt x="354457" y="22161"/>
                  </a:lnTo>
                  <a:lnTo>
                    <a:pt x="354457" y="11074"/>
                  </a:lnTo>
                  <a:close/>
                </a:path>
                <a:path w="631825" h="44450">
                  <a:moveTo>
                    <a:pt x="376605" y="22161"/>
                  </a:moveTo>
                  <a:lnTo>
                    <a:pt x="365531" y="22161"/>
                  </a:lnTo>
                  <a:lnTo>
                    <a:pt x="365531" y="33235"/>
                  </a:lnTo>
                  <a:lnTo>
                    <a:pt x="376605" y="33235"/>
                  </a:lnTo>
                  <a:lnTo>
                    <a:pt x="376605" y="22161"/>
                  </a:lnTo>
                  <a:close/>
                </a:path>
                <a:path w="631825" h="44450">
                  <a:moveTo>
                    <a:pt x="387692" y="11074"/>
                  </a:moveTo>
                  <a:lnTo>
                    <a:pt x="376618" y="11074"/>
                  </a:lnTo>
                  <a:lnTo>
                    <a:pt x="376618" y="22161"/>
                  </a:lnTo>
                  <a:lnTo>
                    <a:pt x="387692" y="22161"/>
                  </a:lnTo>
                  <a:lnTo>
                    <a:pt x="387692" y="11074"/>
                  </a:lnTo>
                  <a:close/>
                </a:path>
                <a:path w="631825" h="44450">
                  <a:moveTo>
                    <a:pt x="431990" y="22161"/>
                  </a:moveTo>
                  <a:lnTo>
                    <a:pt x="420916" y="22161"/>
                  </a:lnTo>
                  <a:lnTo>
                    <a:pt x="420916" y="11074"/>
                  </a:lnTo>
                  <a:lnTo>
                    <a:pt x="409841" y="11074"/>
                  </a:lnTo>
                  <a:lnTo>
                    <a:pt x="398767" y="11074"/>
                  </a:lnTo>
                  <a:lnTo>
                    <a:pt x="398767" y="22161"/>
                  </a:lnTo>
                  <a:lnTo>
                    <a:pt x="387692" y="22161"/>
                  </a:lnTo>
                  <a:lnTo>
                    <a:pt x="387692" y="33235"/>
                  </a:lnTo>
                  <a:lnTo>
                    <a:pt x="398767" y="33235"/>
                  </a:lnTo>
                  <a:lnTo>
                    <a:pt x="409841" y="33235"/>
                  </a:lnTo>
                  <a:lnTo>
                    <a:pt x="420916" y="33235"/>
                  </a:lnTo>
                  <a:lnTo>
                    <a:pt x="431990" y="33235"/>
                  </a:lnTo>
                  <a:lnTo>
                    <a:pt x="431990" y="22161"/>
                  </a:lnTo>
                  <a:close/>
                </a:path>
                <a:path w="631825" h="44450">
                  <a:moveTo>
                    <a:pt x="454152" y="11074"/>
                  </a:moveTo>
                  <a:lnTo>
                    <a:pt x="443077" y="11074"/>
                  </a:lnTo>
                  <a:lnTo>
                    <a:pt x="432003" y="11074"/>
                  </a:lnTo>
                  <a:lnTo>
                    <a:pt x="432003" y="22161"/>
                  </a:lnTo>
                  <a:lnTo>
                    <a:pt x="443077" y="22161"/>
                  </a:lnTo>
                  <a:lnTo>
                    <a:pt x="443077" y="33235"/>
                  </a:lnTo>
                  <a:lnTo>
                    <a:pt x="454152" y="33235"/>
                  </a:lnTo>
                  <a:lnTo>
                    <a:pt x="454152" y="22161"/>
                  </a:lnTo>
                  <a:lnTo>
                    <a:pt x="454152" y="11074"/>
                  </a:lnTo>
                  <a:close/>
                </a:path>
                <a:path w="631825" h="44450">
                  <a:moveTo>
                    <a:pt x="487375" y="11074"/>
                  </a:moveTo>
                  <a:lnTo>
                    <a:pt x="476300" y="11074"/>
                  </a:lnTo>
                  <a:lnTo>
                    <a:pt x="476300" y="22161"/>
                  </a:lnTo>
                  <a:lnTo>
                    <a:pt x="476300" y="33235"/>
                  </a:lnTo>
                  <a:lnTo>
                    <a:pt x="487375" y="33235"/>
                  </a:lnTo>
                  <a:lnTo>
                    <a:pt x="487375" y="22161"/>
                  </a:lnTo>
                  <a:lnTo>
                    <a:pt x="487375" y="11074"/>
                  </a:lnTo>
                  <a:close/>
                </a:path>
                <a:path w="631825" h="44450">
                  <a:moveTo>
                    <a:pt x="542759" y="0"/>
                  </a:moveTo>
                  <a:lnTo>
                    <a:pt x="531685" y="0"/>
                  </a:lnTo>
                  <a:lnTo>
                    <a:pt x="520611" y="0"/>
                  </a:lnTo>
                  <a:lnTo>
                    <a:pt x="509536" y="0"/>
                  </a:lnTo>
                  <a:lnTo>
                    <a:pt x="498462" y="0"/>
                  </a:lnTo>
                  <a:lnTo>
                    <a:pt x="498462" y="11074"/>
                  </a:lnTo>
                  <a:lnTo>
                    <a:pt x="498462" y="22161"/>
                  </a:lnTo>
                  <a:lnTo>
                    <a:pt x="498462" y="33235"/>
                  </a:lnTo>
                  <a:lnTo>
                    <a:pt x="509536" y="33235"/>
                  </a:lnTo>
                  <a:lnTo>
                    <a:pt x="509536" y="22161"/>
                  </a:lnTo>
                  <a:lnTo>
                    <a:pt x="520611" y="22161"/>
                  </a:lnTo>
                  <a:lnTo>
                    <a:pt x="531685" y="22161"/>
                  </a:lnTo>
                  <a:lnTo>
                    <a:pt x="542759" y="22161"/>
                  </a:lnTo>
                  <a:lnTo>
                    <a:pt x="542759" y="11074"/>
                  </a:lnTo>
                  <a:lnTo>
                    <a:pt x="542759" y="0"/>
                  </a:lnTo>
                  <a:close/>
                </a:path>
                <a:path w="631825" h="44450">
                  <a:moveTo>
                    <a:pt x="564908" y="22161"/>
                  </a:moveTo>
                  <a:lnTo>
                    <a:pt x="553847" y="22161"/>
                  </a:lnTo>
                  <a:lnTo>
                    <a:pt x="553847" y="11074"/>
                  </a:lnTo>
                  <a:lnTo>
                    <a:pt x="542772" y="11074"/>
                  </a:lnTo>
                  <a:lnTo>
                    <a:pt x="542772" y="22161"/>
                  </a:lnTo>
                  <a:lnTo>
                    <a:pt x="542772" y="33235"/>
                  </a:lnTo>
                  <a:lnTo>
                    <a:pt x="553847" y="33235"/>
                  </a:lnTo>
                  <a:lnTo>
                    <a:pt x="564908" y="33235"/>
                  </a:lnTo>
                  <a:lnTo>
                    <a:pt x="564908" y="22161"/>
                  </a:lnTo>
                  <a:close/>
                </a:path>
                <a:path w="631825" h="44450">
                  <a:moveTo>
                    <a:pt x="564908" y="0"/>
                  </a:moveTo>
                  <a:lnTo>
                    <a:pt x="553847" y="0"/>
                  </a:lnTo>
                  <a:lnTo>
                    <a:pt x="553847" y="11074"/>
                  </a:lnTo>
                  <a:lnTo>
                    <a:pt x="564908" y="11074"/>
                  </a:lnTo>
                  <a:lnTo>
                    <a:pt x="564908" y="0"/>
                  </a:lnTo>
                  <a:close/>
                </a:path>
                <a:path w="631825" h="44450">
                  <a:moveTo>
                    <a:pt x="575995" y="0"/>
                  </a:moveTo>
                  <a:lnTo>
                    <a:pt x="564921" y="0"/>
                  </a:lnTo>
                  <a:lnTo>
                    <a:pt x="564921" y="11074"/>
                  </a:lnTo>
                  <a:lnTo>
                    <a:pt x="575995" y="11074"/>
                  </a:lnTo>
                  <a:lnTo>
                    <a:pt x="575995" y="0"/>
                  </a:lnTo>
                  <a:close/>
                </a:path>
                <a:path w="631825" h="44450">
                  <a:moveTo>
                    <a:pt x="587057" y="22161"/>
                  </a:moveTo>
                  <a:lnTo>
                    <a:pt x="575995" y="22161"/>
                  </a:lnTo>
                  <a:lnTo>
                    <a:pt x="575995" y="33235"/>
                  </a:lnTo>
                  <a:lnTo>
                    <a:pt x="587057" y="33235"/>
                  </a:lnTo>
                  <a:lnTo>
                    <a:pt x="587057" y="22161"/>
                  </a:lnTo>
                  <a:close/>
                </a:path>
                <a:path w="631825" h="44450">
                  <a:moveTo>
                    <a:pt x="609219" y="11074"/>
                  </a:moveTo>
                  <a:lnTo>
                    <a:pt x="598157" y="11074"/>
                  </a:lnTo>
                  <a:lnTo>
                    <a:pt x="598157" y="22161"/>
                  </a:lnTo>
                  <a:lnTo>
                    <a:pt x="609219" y="22161"/>
                  </a:lnTo>
                  <a:lnTo>
                    <a:pt x="609219" y="11074"/>
                  </a:lnTo>
                  <a:close/>
                </a:path>
                <a:path w="631825" h="44450">
                  <a:moveTo>
                    <a:pt x="620293" y="0"/>
                  </a:moveTo>
                  <a:lnTo>
                    <a:pt x="609219" y="0"/>
                  </a:lnTo>
                  <a:lnTo>
                    <a:pt x="609219" y="11074"/>
                  </a:lnTo>
                  <a:lnTo>
                    <a:pt x="620293" y="11074"/>
                  </a:lnTo>
                  <a:lnTo>
                    <a:pt x="620293" y="0"/>
                  </a:lnTo>
                  <a:close/>
                </a:path>
                <a:path w="631825" h="44450">
                  <a:moveTo>
                    <a:pt x="631380" y="22161"/>
                  </a:moveTo>
                  <a:lnTo>
                    <a:pt x="620306" y="22161"/>
                  </a:lnTo>
                  <a:lnTo>
                    <a:pt x="620306" y="33235"/>
                  </a:lnTo>
                  <a:lnTo>
                    <a:pt x="631380" y="33235"/>
                  </a:lnTo>
                  <a:lnTo>
                    <a:pt x="631380" y="2216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6088443" y="4604829"/>
              <a:ext cx="476884" cy="11430"/>
            </a:xfrm>
            <a:custGeom>
              <a:avLst/>
              <a:gdLst/>
              <a:ahLst/>
              <a:cxnLst/>
              <a:rect l="l" t="t" r="r" b="b"/>
              <a:pathLst>
                <a:path w="476884" h="11429">
                  <a:moveTo>
                    <a:pt x="11074" y="0"/>
                  </a:moveTo>
                  <a:lnTo>
                    <a:pt x="0" y="0"/>
                  </a:lnTo>
                  <a:lnTo>
                    <a:pt x="0" y="11087"/>
                  </a:lnTo>
                  <a:lnTo>
                    <a:pt x="11074" y="11087"/>
                  </a:lnTo>
                  <a:lnTo>
                    <a:pt x="11074" y="0"/>
                  </a:lnTo>
                  <a:close/>
                </a:path>
                <a:path w="476884" h="11429">
                  <a:moveTo>
                    <a:pt x="33235" y="0"/>
                  </a:moveTo>
                  <a:lnTo>
                    <a:pt x="22161" y="0"/>
                  </a:lnTo>
                  <a:lnTo>
                    <a:pt x="22161" y="11087"/>
                  </a:lnTo>
                  <a:lnTo>
                    <a:pt x="33235" y="11087"/>
                  </a:lnTo>
                  <a:lnTo>
                    <a:pt x="33235" y="0"/>
                  </a:lnTo>
                  <a:close/>
                </a:path>
                <a:path w="476884" h="11429">
                  <a:moveTo>
                    <a:pt x="55384" y="0"/>
                  </a:moveTo>
                  <a:lnTo>
                    <a:pt x="44310" y="0"/>
                  </a:lnTo>
                  <a:lnTo>
                    <a:pt x="44310" y="11087"/>
                  </a:lnTo>
                  <a:lnTo>
                    <a:pt x="55384" y="11087"/>
                  </a:lnTo>
                  <a:lnTo>
                    <a:pt x="55384" y="0"/>
                  </a:lnTo>
                  <a:close/>
                </a:path>
                <a:path w="476884" h="11429">
                  <a:moveTo>
                    <a:pt x="77533" y="0"/>
                  </a:moveTo>
                  <a:lnTo>
                    <a:pt x="66459" y="0"/>
                  </a:lnTo>
                  <a:lnTo>
                    <a:pt x="66459" y="11087"/>
                  </a:lnTo>
                  <a:lnTo>
                    <a:pt x="77533" y="11087"/>
                  </a:lnTo>
                  <a:lnTo>
                    <a:pt x="77533" y="0"/>
                  </a:lnTo>
                  <a:close/>
                </a:path>
                <a:path w="476884" h="11429">
                  <a:moveTo>
                    <a:pt x="121843" y="0"/>
                  </a:moveTo>
                  <a:lnTo>
                    <a:pt x="110769" y="0"/>
                  </a:lnTo>
                  <a:lnTo>
                    <a:pt x="99695" y="0"/>
                  </a:lnTo>
                  <a:lnTo>
                    <a:pt x="99695" y="11087"/>
                  </a:lnTo>
                  <a:lnTo>
                    <a:pt x="110769" y="11087"/>
                  </a:lnTo>
                  <a:lnTo>
                    <a:pt x="121843" y="11087"/>
                  </a:lnTo>
                  <a:lnTo>
                    <a:pt x="121843" y="0"/>
                  </a:lnTo>
                  <a:close/>
                </a:path>
                <a:path w="476884" h="11429">
                  <a:moveTo>
                    <a:pt x="155079" y="0"/>
                  </a:moveTo>
                  <a:lnTo>
                    <a:pt x="144005" y="0"/>
                  </a:lnTo>
                  <a:lnTo>
                    <a:pt x="132930" y="0"/>
                  </a:lnTo>
                  <a:lnTo>
                    <a:pt x="132930" y="11087"/>
                  </a:lnTo>
                  <a:lnTo>
                    <a:pt x="144005" y="11087"/>
                  </a:lnTo>
                  <a:lnTo>
                    <a:pt x="155079" y="11087"/>
                  </a:lnTo>
                  <a:lnTo>
                    <a:pt x="155079" y="0"/>
                  </a:lnTo>
                  <a:close/>
                </a:path>
                <a:path w="476884" h="11429">
                  <a:moveTo>
                    <a:pt x="177228" y="0"/>
                  </a:moveTo>
                  <a:lnTo>
                    <a:pt x="166154" y="0"/>
                  </a:lnTo>
                  <a:lnTo>
                    <a:pt x="166154" y="11087"/>
                  </a:lnTo>
                  <a:lnTo>
                    <a:pt x="177228" y="11087"/>
                  </a:lnTo>
                  <a:lnTo>
                    <a:pt x="177228" y="0"/>
                  </a:lnTo>
                  <a:close/>
                </a:path>
                <a:path w="476884" h="11429">
                  <a:moveTo>
                    <a:pt x="210464" y="0"/>
                  </a:moveTo>
                  <a:lnTo>
                    <a:pt x="199390" y="0"/>
                  </a:lnTo>
                  <a:lnTo>
                    <a:pt x="199390" y="11087"/>
                  </a:lnTo>
                  <a:lnTo>
                    <a:pt x="210464" y="11087"/>
                  </a:lnTo>
                  <a:lnTo>
                    <a:pt x="210464" y="0"/>
                  </a:lnTo>
                  <a:close/>
                </a:path>
                <a:path w="476884" h="11429">
                  <a:moveTo>
                    <a:pt x="243687" y="0"/>
                  </a:moveTo>
                  <a:lnTo>
                    <a:pt x="232613" y="0"/>
                  </a:lnTo>
                  <a:lnTo>
                    <a:pt x="232613" y="11087"/>
                  </a:lnTo>
                  <a:lnTo>
                    <a:pt x="243687" y="11087"/>
                  </a:lnTo>
                  <a:lnTo>
                    <a:pt x="243687" y="0"/>
                  </a:lnTo>
                  <a:close/>
                </a:path>
                <a:path w="476884" h="11429">
                  <a:moveTo>
                    <a:pt x="265849" y="0"/>
                  </a:moveTo>
                  <a:lnTo>
                    <a:pt x="254774" y="0"/>
                  </a:lnTo>
                  <a:lnTo>
                    <a:pt x="243700" y="0"/>
                  </a:lnTo>
                  <a:lnTo>
                    <a:pt x="243700" y="11087"/>
                  </a:lnTo>
                  <a:lnTo>
                    <a:pt x="254774" y="11087"/>
                  </a:lnTo>
                  <a:lnTo>
                    <a:pt x="265849" y="11087"/>
                  </a:lnTo>
                  <a:lnTo>
                    <a:pt x="265849" y="0"/>
                  </a:lnTo>
                  <a:close/>
                </a:path>
                <a:path w="476884" h="11429">
                  <a:moveTo>
                    <a:pt x="321233" y="0"/>
                  </a:moveTo>
                  <a:lnTo>
                    <a:pt x="310159" y="0"/>
                  </a:lnTo>
                  <a:lnTo>
                    <a:pt x="299085" y="0"/>
                  </a:lnTo>
                  <a:lnTo>
                    <a:pt x="299085" y="11087"/>
                  </a:lnTo>
                  <a:lnTo>
                    <a:pt x="310159" y="11087"/>
                  </a:lnTo>
                  <a:lnTo>
                    <a:pt x="321233" y="11087"/>
                  </a:lnTo>
                  <a:lnTo>
                    <a:pt x="321233" y="0"/>
                  </a:lnTo>
                  <a:close/>
                </a:path>
                <a:path w="476884" h="11429">
                  <a:moveTo>
                    <a:pt x="343382" y="0"/>
                  </a:moveTo>
                  <a:lnTo>
                    <a:pt x="332308" y="0"/>
                  </a:lnTo>
                  <a:lnTo>
                    <a:pt x="332308" y="11087"/>
                  </a:lnTo>
                  <a:lnTo>
                    <a:pt x="343382" y="11087"/>
                  </a:lnTo>
                  <a:lnTo>
                    <a:pt x="343382" y="0"/>
                  </a:lnTo>
                  <a:close/>
                </a:path>
                <a:path w="476884" h="11429">
                  <a:moveTo>
                    <a:pt x="398767" y="0"/>
                  </a:moveTo>
                  <a:lnTo>
                    <a:pt x="387692" y="0"/>
                  </a:lnTo>
                  <a:lnTo>
                    <a:pt x="387692" y="11087"/>
                  </a:lnTo>
                  <a:lnTo>
                    <a:pt x="398767" y="11087"/>
                  </a:lnTo>
                  <a:lnTo>
                    <a:pt x="398767" y="0"/>
                  </a:lnTo>
                  <a:close/>
                </a:path>
                <a:path w="476884" h="11429">
                  <a:moveTo>
                    <a:pt x="431990" y="0"/>
                  </a:moveTo>
                  <a:lnTo>
                    <a:pt x="420928" y="0"/>
                  </a:lnTo>
                  <a:lnTo>
                    <a:pt x="409854" y="0"/>
                  </a:lnTo>
                  <a:lnTo>
                    <a:pt x="409854" y="11087"/>
                  </a:lnTo>
                  <a:lnTo>
                    <a:pt x="420928" y="11087"/>
                  </a:lnTo>
                  <a:lnTo>
                    <a:pt x="431990" y="11087"/>
                  </a:lnTo>
                  <a:lnTo>
                    <a:pt x="431990" y="0"/>
                  </a:lnTo>
                  <a:close/>
                </a:path>
                <a:path w="476884" h="11429">
                  <a:moveTo>
                    <a:pt x="454139" y="0"/>
                  </a:moveTo>
                  <a:lnTo>
                    <a:pt x="443077" y="0"/>
                  </a:lnTo>
                  <a:lnTo>
                    <a:pt x="443077" y="11087"/>
                  </a:lnTo>
                  <a:lnTo>
                    <a:pt x="454139" y="11087"/>
                  </a:lnTo>
                  <a:lnTo>
                    <a:pt x="454139" y="0"/>
                  </a:lnTo>
                  <a:close/>
                </a:path>
                <a:path w="476884" h="11429">
                  <a:moveTo>
                    <a:pt x="476300" y="0"/>
                  </a:moveTo>
                  <a:lnTo>
                    <a:pt x="465239" y="0"/>
                  </a:lnTo>
                  <a:lnTo>
                    <a:pt x="465239" y="11087"/>
                  </a:lnTo>
                  <a:lnTo>
                    <a:pt x="476300" y="11087"/>
                  </a:lnTo>
                  <a:lnTo>
                    <a:pt x="47630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4" name="object 44"/>
          <p:cNvSpPr txBox="1">
            <a:spLocks noGrp="1"/>
          </p:cNvSpPr>
          <p:nvPr>
            <p:ph type="sldNum" sz="quarter" idx="4294967295"/>
          </p:nvPr>
        </p:nvSpPr>
        <p:spPr>
          <a:xfrm>
            <a:off x="9483725" y="7521575"/>
            <a:ext cx="574675" cy="16033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900" b="0" i="0">
                <a:solidFill>
                  <a:schemeClr val="bg1"/>
                </a:solidFill>
                <a:latin typeface="Raleway"/>
                <a:cs typeface="Raleway"/>
              </a:defRPr>
            </a:lvl1pPr>
          </a:lstStyle>
          <a:p>
            <a:pPr marL="48260">
              <a:lnSpc>
                <a:spcPct val="100000"/>
              </a:lnSpc>
              <a:spcBef>
                <a:spcPts val="45"/>
              </a:spcBef>
            </a:pPr>
            <a:r>
              <a:rPr lang="en-US"/>
              <a:t>Page: </a:t>
            </a:r>
            <a:fld id="{81D60167-4931-47E6-BA6A-407CBD079E47}" type="slidenum">
              <a:rPr spc="-25" smtClean="0"/>
              <a:pPr marL="48260">
                <a:lnSpc>
                  <a:spcPct val="100000"/>
                </a:lnSpc>
                <a:spcBef>
                  <a:spcPts val="45"/>
                </a:spcBef>
              </a:pPr>
              <a:t>3</a:t>
            </a:fld>
            <a:endParaRPr spc="-25" dirty="0"/>
          </a:p>
        </p:txBody>
      </p:sp>
      <p:graphicFrame>
        <p:nvGraphicFramePr>
          <p:cNvPr id="3" name="Object 2">
            <a:extLst>
              <a:ext uri="{FF2B5EF4-FFF2-40B4-BE49-F238E27FC236}">
                <a16:creationId xmlns:a16="http://schemas.microsoft.com/office/drawing/2014/main" id="{2434D006-0916-A8AD-E0B1-9CACCDFEEE1E}"/>
              </a:ext>
            </a:extLst>
          </p:cNvPr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3018730266"/>
              </p:ext>
            </p:extLst>
          </p:nvPr>
        </p:nvGraphicFramePr>
        <p:xfrm>
          <a:off x="685800" y="5483277"/>
          <a:ext cx="7543800" cy="171926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Worksheet" r:id="rId5" imgW="10312400" imgH="2349500" progId="Excel.Sheet.12">
                  <p:embed/>
                </p:oleObj>
              </mc:Choice>
              <mc:Fallback>
                <p:oleObj name="Worksheet" r:id="rId5" imgW="10312400" imgH="2349500" progId="Excel.Sheet.12">
                  <p:embed/>
                  <p:pic>
                    <p:nvPicPr>
                      <p:cNvPr id="3" name="Object 2">
                        <a:extLst>
                          <a:ext uri="{FF2B5EF4-FFF2-40B4-BE49-F238E27FC236}">
                            <a16:creationId xmlns:a16="http://schemas.microsoft.com/office/drawing/2014/main" id="{2434D006-0916-A8AD-E0B1-9CACCDFEEE1E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6"/>
                      <a:stretch>
                        <a:fillRect/>
                      </a:stretch>
                    </p:blipFill>
                    <p:spPr>
                      <a:xfrm>
                        <a:off x="685800" y="5483277"/>
                        <a:ext cx="7543800" cy="1719262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48" name="Picture 47" descr="A picture containing logo&#10;&#10;Description automatically generated">
            <a:extLst>
              <a:ext uri="{FF2B5EF4-FFF2-40B4-BE49-F238E27FC236}">
                <a16:creationId xmlns:a16="http://schemas.microsoft.com/office/drawing/2014/main" id="{18BBA00B-CE21-3A49-1688-0817B3E67F68}"/>
              </a:ext>
            </a:extLst>
          </p:cNvPr>
          <p:cNvPicPr>
            <a:picLocks noChangeAspect="1"/>
          </p:cNvPicPr>
          <p:nvPr/>
        </p:nvPicPr>
        <p:blipFill rotWithShape="1"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6732"/>
          <a:stretch/>
        </p:blipFill>
        <p:spPr>
          <a:xfrm>
            <a:off x="8610600" y="6449545"/>
            <a:ext cx="1293202" cy="1232368"/>
          </a:xfrm>
          <a:prstGeom prst="rect">
            <a:avLst/>
          </a:prstGeom>
        </p:spPr>
      </p:pic>
      <p:sp>
        <p:nvSpPr>
          <p:cNvPr id="2" name="Rectangle 1">
            <a:extLst>
              <a:ext uri="{FF2B5EF4-FFF2-40B4-BE49-F238E27FC236}">
                <a16:creationId xmlns:a16="http://schemas.microsoft.com/office/drawing/2014/main" id="{42AA1000-8AD4-3C7B-A577-1A248F87ECC9}"/>
              </a:ext>
            </a:extLst>
          </p:cNvPr>
          <p:cNvSpPr/>
          <p:nvPr/>
        </p:nvSpPr>
        <p:spPr>
          <a:xfrm>
            <a:off x="7428959" y="5483276"/>
            <a:ext cx="990600" cy="1719263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30397112"/>
      </p:ext>
    </p:extLst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object 5"/>
          <p:cNvSpPr/>
          <p:nvPr/>
        </p:nvSpPr>
        <p:spPr>
          <a:xfrm>
            <a:off x="505519" y="277576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505519" y="300436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505519" y="334726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505519" y="357586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505519" y="369016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505519" y="391876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505519" y="403306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 txBox="1"/>
          <p:nvPr/>
        </p:nvSpPr>
        <p:spPr>
          <a:xfrm>
            <a:off x="209945" y="943976"/>
            <a:ext cx="3201035" cy="3495829"/>
          </a:xfrm>
          <a:prstGeom prst="rect">
            <a:avLst/>
          </a:prstGeom>
        </p:spPr>
        <p:txBody>
          <a:bodyPr vert="horz" wrap="square" lIns="0" tIns="27940" rIns="0" bIns="0" rtlCol="0">
            <a:spAutoFit/>
          </a:bodyPr>
          <a:lstStyle/>
          <a:p>
            <a:pPr marL="12700" marR="298450">
              <a:lnSpc>
                <a:spcPts val="1350"/>
              </a:lnSpc>
              <a:spcBef>
                <a:spcPts val="220"/>
              </a:spcBef>
            </a:pPr>
            <a:r>
              <a:rPr sz="1200" b="1" spc="50" dirty="0">
                <a:latin typeface="Arial"/>
                <a:cs typeface="Arial"/>
              </a:rPr>
              <a:t>ABACUS</a:t>
            </a:r>
            <a:r>
              <a:rPr sz="1200" b="1" spc="90" dirty="0">
                <a:latin typeface="Arial"/>
                <a:cs typeface="Arial"/>
              </a:rPr>
              <a:t> </a:t>
            </a:r>
            <a:r>
              <a:rPr sz="1200" b="1" spc="50" dirty="0">
                <a:latin typeface="Arial"/>
                <a:cs typeface="Arial"/>
              </a:rPr>
              <a:t>5-</a:t>
            </a:r>
            <a:r>
              <a:rPr sz="1200" b="1" spc="70" dirty="0">
                <a:latin typeface="Arial"/>
                <a:cs typeface="Arial"/>
              </a:rPr>
              <a:t>PIECE</a:t>
            </a:r>
            <a:r>
              <a:rPr sz="1200" b="1" spc="95" dirty="0">
                <a:latin typeface="Arial"/>
                <a:cs typeface="Arial"/>
              </a:rPr>
              <a:t> </a:t>
            </a:r>
            <a:r>
              <a:rPr sz="1200" b="1" spc="65" dirty="0">
                <a:latin typeface="Arial"/>
                <a:cs typeface="Arial"/>
              </a:rPr>
              <a:t>COUNTER</a:t>
            </a:r>
            <a:r>
              <a:rPr sz="1200" b="1" spc="95" dirty="0">
                <a:latin typeface="Arial"/>
                <a:cs typeface="Arial"/>
              </a:rPr>
              <a:t> </a:t>
            </a:r>
            <a:r>
              <a:rPr sz="1200" b="1" spc="70" dirty="0">
                <a:latin typeface="Arial"/>
                <a:cs typeface="Arial"/>
              </a:rPr>
              <a:t>DROP- </a:t>
            </a:r>
            <a:r>
              <a:rPr sz="1200" b="1" dirty="0">
                <a:latin typeface="Arial"/>
                <a:cs typeface="Arial"/>
              </a:rPr>
              <a:t>LEAF</a:t>
            </a:r>
            <a:r>
              <a:rPr sz="1200" b="1" spc="165" dirty="0">
                <a:latin typeface="Arial"/>
                <a:cs typeface="Arial"/>
              </a:rPr>
              <a:t> </a:t>
            </a:r>
            <a:r>
              <a:rPr sz="1200" b="1" spc="105" dirty="0">
                <a:latin typeface="Arial"/>
                <a:cs typeface="Arial"/>
              </a:rPr>
              <a:t>DINING</a:t>
            </a:r>
            <a:r>
              <a:rPr sz="1200" b="1" spc="175" dirty="0">
                <a:latin typeface="Arial"/>
                <a:cs typeface="Arial"/>
              </a:rPr>
              <a:t> </a:t>
            </a:r>
            <a:r>
              <a:rPr sz="1200" b="1" spc="-25" dirty="0">
                <a:latin typeface="Arial"/>
                <a:cs typeface="Arial"/>
              </a:rPr>
              <a:t>SET</a:t>
            </a:r>
            <a:endParaRPr sz="1200" dirty="0">
              <a:latin typeface="Arial"/>
              <a:cs typeface="Arial"/>
            </a:endParaRPr>
          </a:p>
          <a:p>
            <a:pPr marL="12700">
              <a:lnSpc>
                <a:spcPts val="1320"/>
              </a:lnSpc>
            </a:pPr>
            <a:r>
              <a:rPr sz="1200" b="1" spc="50" dirty="0">
                <a:latin typeface="Arial"/>
                <a:cs typeface="Arial"/>
              </a:rPr>
              <a:t>(TABLE</a:t>
            </a:r>
            <a:r>
              <a:rPr sz="1200" b="1" spc="90" dirty="0">
                <a:latin typeface="Arial"/>
                <a:cs typeface="Arial"/>
              </a:rPr>
              <a:t> </a:t>
            </a:r>
            <a:r>
              <a:rPr sz="1200" b="1" spc="170" dirty="0">
                <a:latin typeface="Arial"/>
                <a:cs typeface="Arial"/>
              </a:rPr>
              <a:t>&amp;</a:t>
            </a:r>
            <a:r>
              <a:rPr sz="1200" b="1" spc="90" dirty="0">
                <a:latin typeface="Arial"/>
                <a:cs typeface="Arial"/>
              </a:rPr>
              <a:t> </a:t>
            </a:r>
            <a:r>
              <a:rPr sz="1200" b="1" spc="165" dirty="0">
                <a:latin typeface="Arial"/>
                <a:cs typeface="Arial"/>
              </a:rPr>
              <a:t>4</a:t>
            </a:r>
            <a:r>
              <a:rPr sz="1200" b="1" spc="90" dirty="0">
                <a:latin typeface="Arial"/>
                <a:cs typeface="Arial"/>
              </a:rPr>
              <a:t> </a:t>
            </a:r>
            <a:r>
              <a:rPr sz="1200" b="1" spc="65" dirty="0">
                <a:latin typeface="Arial"/>
                <a:cs typeface="Arial"/>
              </a:rPr>
              <a:t>CHAIRS)</a:t>
            </a:r>
            <a:endParaRPr sz="1200" dirty="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700" dirty="0">
              <a:latin typeface="Raleway"/>
              <a:cs typeface="Raleway"/>
            </a:endParaRPr>
          </a:p>
          <a:p>
            <a:pPr marL="12700" marR="12700">
              <a:lnSpc>
                <a:spcPct val="100000"/>
              </a:lnSpc>
              <a:spcBef>
                <a:spcPts val="5"/>
              </a:spcBef>
            </a:pPr>
            <a:r>
              <a:rPr sz="750" dirty="0">
                <a:latin typeface="Raleway"/>
                <a:cs typeface="Raleway"/>
              </a:rPr>
              <a:t>Casually styled and easy to live with, the Abacus Dropleaf </a:t>
            </a:r>
            <a:r>
              <a:rPr sz="750" spc="-10" dirty="0">
                <a:latin typeface="Raleway"/>
                <a:cs typeface="Raleway"/>
              </a:rPr>
              <a:t>Counter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Dining</a:t>
            </a:r>
            <a:r>
              <a:rPr sz="750" spc="-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Set features a great style with extra-special function. A </a:t>
            </a:r>
            <a:r>
              <a:rPr sz="750" spc="-10" dirty="0">
                <a:latin typeface="Raleway"/>
                <a:cs typeface="Raleway"/>
              </a:rPr>
              <a:t>smoky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alabaster and smokey honey two-tone finish presents a fashion-</a:t>
            </a:r>
            <a:r>
              <a:rPr sz="750" spc="-10" dirty="0">
                <a:latin typeface="Raleway"/>
                <a:cs typeface="Raleway"/>
              </a:rPr>
              <a:t>forward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footprint that is enhanced by the Double Drop-Leaf Table that </a:t>
            </a:r>
            <a:r>
              <a:rPr sz="750" spc="-10" dirty="0">
                <a:latin typeface="Raleway"/>
                <a:cs typeface="Raleway"/>
              </a:rPr>
              <a:t>converts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from</a:t>
            </a:r>
            <a:r>
              <a:rPr sz="750" spc="-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a 42-inch square to a 59-inch round table just by lifting the </a:t>
            </a:r>
            <a:r>
              <a:rPr sz="750" spc="-10" dirty="0">
                <a:latin typeface="Raleway"/>
                <a:cs typeface="Raleway"/>
              </a:rPr>
              <a:t>leaves.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The built-in lazy susan top makes serving a breeze and you will love </a:t>
            </a:r>
            <a:r>
              <a:rPr sz="750" spc="-25" dirty="0">
                <a:latin typeface="Raleway"/>
                <a:cs typeface="Raleway"/>
              </a:rPr>
              <a:t>the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comfort and look of the Counter Chair for the collection. Add </a:t>
            </a:r>
            <a:r>
              <a:rPr sz="750" spc="-10" dirty="0">
                <a:latin typeface="Raleway"/>
                <a:cs typeface="Raleway"/>
              </a:rPr>
              <a:t>additional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storage and serving area with the Abacus Server for the finest </a:t>
            </a:r>
            <a:r>
              <a:rPr sz="750" spc="-25" dirty="0">
                <a:latin typeface="Raleway"/>
                <a:cs typeface="Raleway"/>
              </a:rPr>
              <a:t>in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casually styled </a:t>
            </a:r>
            <a:r>
              <a:rPr sz="750" spc="-10" dirty="0">
                <a:latin typeface="Raleway"/>
                <a:cs typeface="Raleway"/>
              </a:rPr>
              <a:t>dining!</a:t>
            </a:r>
            <a:endParaRPr sz="750" dirty="0">
              <a:latin typeface="Raleway"/>
              <a:cs typeface="Raleway"/>
            </a:endParaRPr>
          </a:p>
          <a:p>
            <a:pPr marL="393700" marR="450850">
              <a:lnSpc>
                <a:spcPct val="100000"/>
              </a:lnSpc>
              <a:spcBef>
                <a:spcPts val="750"/>
              </a:spcBef>
            </a:pPr>
            <a:r>
              <a:rPr sz="750" dirty="0">
                <a:latin typeface="Raleway"/>
                <a:cs typeface="Raleway"/>
              </a:rPr>
              <a:t>Constructed of acacia veneers, Asian and </a:t>
            </a:r>
            <a:r>
              <a:rPr sz="750" spc="-10" dirty="0">
                <a:latin typeface="Raleway"/>
                <a:cs typeface="Raleway"/>
              </a:rPr>
              <a:t>engineered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spc="-10" dirty="0">
                <a:latin typeface="Raleway"/>
                <a:cs typeface="Raleway"/>
              </a:rPr>
              <a:t>hardwoods</a:t>
            </a:r>
            <a:endParaRPr sz="750" dirty="0">
              <a:latin typeface="Raleway"/>
              <a:cs typeface="Raleway"/>
            </a:endParaRPr>
          </a:p>
          <a:p>
            <a:pPr marL="393700" marR="10668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Counter Chair styling details include ladderback design </a:t>
            </a:r>
            <a:r>
              <a:rPr sz="750" spc="-10" dirty="0">
                <a:latin typeface="Raleway"/>
                <a:cs typeface="Raleway"/>
              </a:rPr>
              <a:t>chair,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shaped wooden seat, tapered legs and stretchers that </a:t>
            </a:r>
            <a:r>
              <a:rPr sz="750" spc="-25" dirty="0">
                <a:latin typeface="Raleway"/>
                <a:cs typeface="Raleway"/>
              </a:rPr>
              <a:t>add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strength and </a:t>
            </a:r>
            <a:r>
              <a:rPr sz="750" spc="-10" dirty="0">
                <a:latin typeface="Raleway"/>
                <a:cs typeface="Raleway"/>
              </a:rPr>
              <a:t>comfort</a:t>
            </a:r>
            <a:endParaRPr sz="750" dirty="0">
              <a:latin typeface="Raleway"/>
              <a:cs typeface="Raleway"/>
            </a:endParaRPr>
          </a:p>
          <a:p>
            <a:pPr marL="393700" marR="10541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Double</a:t>
            </a:r>
            <a:r>
              <a:rPr sz="750" spc="-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Drop-Down leaf converts from a 42-inch square </a:t>
            </a:r>
            <a:r>
              <a:rPr sz="750" spc="-20" dirty="0">
                <a:latin typeface="Raleway"/>
                <a:cs typeface="Raleway"/>
              </a:rPr>
              <a:t>table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to a 59-inch round table by lifting </a:t>
            </a:r>
            <a:r>
              <a:rPr sz="750" spc="-10" dirty="0">
                <a:latin typeface="Raleway"/>
                <a:cs typeface="Raleway"/>
              </a:rPr>
              <a:t>leaves</a:t>
            </a:r>
            <a:endParaRPr sz="750" dirty="0">
              <a:latin typeface="Raleway"/>
              <a:cs typeface="Raleway"/>
            </a:endParaRPr>
          </a:p>
          <a:p>
            <a:pPr marL="39370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Lazy Susan built-in to top for easy </a:t>
            </a:r>
            <a:r>
              <a:rPr sz="750" spc="-10" dirty="0">
                <a:latin typeface="Raleway"/>
                <a:cs typeface="Raleway"/>
              </a:rPr>
              <a:t>serving</a:t>
            </a:r>
            <a:endParaRPr sz="750" dirty="0">
              <a:latin typeface="Raleway"/>
              <a:cs typeface="Raleway"/>
            </a:endParaRPr>
          </a:p>
          <a:p>
            <a:pPr marL="393700" marR="508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Counter Storage Base features a drawer for hidden storage </a:t>
            </a:r>
            <a:r>
              <a:rPr sz="750" spc="-25" dirty="0">
                <a:latin typeface="Raleway"/>
                <a:cs typeface="Raleway"/>
              </a:rPr>
              <a:t>and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a shelf for display or </a:t>
            </a:r>
            <a:r>
              <a:rPr sz="750" spc="-10" dirty="0">
                <a:latin typeface="Raleway"/>
                <a:cs typeface="Raleway"/>
              </a:rPr>
              <a:t>storage</a:t>
            </a:r>
            <a:endParaRPr sz="750" dirty="0">
              <a:latin typeface="Raleway"/>
              <a:cs typeface="Raleway"/>
            </a:endParaRPr>
          </a:p>
          <a:p>
            <a:pPr marL="393700" marR="54356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Two-tone Smoky alabaster and smoky honey </a:t>
            </a:r>
            <a:r>
              <a:rPr sz="750" spc="-10" dirty="0">
                <a:latin typeface="Raleway"/>
                <a:cs typeface="Raleway"/>
              </a:rPr>
              <a:t>finish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Part of the Abacus dining </a:t>
            </a:r>
            <a:r>
              <a:rPr sz="750" spc="-10" dirty="0">
                <a:latin typeface="Raleway"/>
                <a:cs typeface="Raleway"/>
              </a:rPr>
              <a:t>collection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  <a:spcBef>
                <a:spcPts val="620"/>
              </a:spcBef>
            </a:pPr>
            <a:r>
              <a:rPr sz="750" u="sng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2"/>
              </a:rPr>
              <a:t>Read </a:t>
            </a:r>
            <a:r>
              <a:rPr sz="750" u="sng" spc="-20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2"/>
              </a:rPr>
              <a:t>More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</a:pPr>
            <a:r>
              <a:rPr sz="750" b="1" dirty="0">
                <a:latin typeface="Raleway"/>
                <a:cs typeface="Raleway"/>
              </a:rPr>
              <a:t>Price:</a:t>
            </a:r>
            <a:r>
              <a:rPr sz="750" b="1" spc="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From: </a:t>
            </a:r>
            <a:r>
              <a:rPr sz="750" spc="-10" dirty="0">
                <a:latin typeface="Raleway"/>
                <a:cs typeface="Raleway"/>
              </a:rPr>
              <a:t>$519.00</a:t>
            </a:r>
            <a:endParaRPr sz="750" dirty="0">
              <a:latin typeface="Raleway"/>
              <a:cs typeface="Raleway"/>
            </a:endParaRPr>
          </a:p>
        </p:txBody>
      </p:sp>
      <p:grpSp>
        <p:nvGrpSpPr>
          <p:cNvPr id="13" name="object 13"/>
          <p:cNvGrpSpPr/>
          <p:nvPr/>
        </p:nvGrpSpPr>
        <p:grpSpPr>
          <a:xfrm>
            <a:off x="2318947" y="4532092"/>
            <a:ext cx="727710" cy="727710"/>
            <a:chOff x="44024" y="4670990"/>
            <a:chExt cx="727710" cy="727710"/>
          </a:xfrm>
        </p:grpSpPr>
        <p:sp>
          <p:nvSpPr>
            <p:cNvPr id="14" name="object 14"/>
            <p:cNvSpPr/>
            <p:nvPr/>
          </p:nvSpPr>
          <p:spPr>
            <a:xfrm>
              <a:off x="47625" y="4674590"/>
              <a:ext cx="720090" cy="720090"/>
            </a:xfrm>
            <a:custGeom>
              <a:avLst/>
              <a:gdLst/>
              <a:ahLst/>
              <a:cxnLst/>
              <a:rect l="l" t="t" r="r" b="b"/>
              <a:pathLst>
                <a:path w="720090" h="720089">
                  <a:moveTo>
                    <a:pt x="0" y="0"/>
                  </a:moveTo>
                  <a:lnTo>
                    <a:pt x="720001" y="0"/>
                  </a:lnTo>
                  <a:lnTo>
                    <a:pt x="720001" y="720001"/>
                  </a:lnTo>
                  <a:lnTo>
                    <a:pt x="0" y="720001"/>
                  </a:lnTo>
                  <a:lnTo>
                    <a:pt x="0" y="0"/>
                  </a:lnTo>
                  <a:close/>
                </a:path>
              </a:pathLst>
            </a:custGeom>
            <a:ln w="72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89369" y="4716322"/>
              <a:ext cx="636905" cy="20955"/>
            </a:xfrm>
            <a:custGeom>
              <a:avLst/>
              <a:gdLst/>
              <a:ahLst/>
              <a:cxnLst/>
              <a:rect l="l" t="t" r="r" b="b"/>
              <a:pathLst>
                <a:path w="636905" h="20954">
                  <a:moveTo>
                    <a:pt x="41719" y="0"/>
                  </a:moveTo>
                  <a:lnTo>
                    <a:pt x="41719" y="0"/>
                  </a:lnTo>
                  <a:lnTo>
                    <a:pt x="0" y="0"/>
                  </a:lnTo>
                  <a:lnTo>
                    <a:pt x="0" y="10439"/>
                  </a:lnTo>
                  <a:lnTo>
                    <a:pt x="0" y="20878"/>
                  </a:lnTo>
                  <a:lnTo>
                    <a:pt x="10439" y="20878"/>
                  </a:lnTo>
                  <a:lnTo>
                    <a:pt x="10439" y="10439"/>
                  </a:lnTo>
                  <a:lnTo>
                    <a:pt x="20866" y="10439"/>
                  </a:lnTo>
                  <a:lnTo>
                    <a:pt x="31292" y="10439"/>
                  </a:lnTo>
                  <a:lnTo>
                    <a:pt x="41719" y="10439"/>
                  </a:lnTo>
                  <a:lnTo>
                    <a:pt x="41719" y="0"/>
                  </a:lnTo>
                  <a:close/>
                </a:path>
                <a:path w="636905" h="20954">
                  <a:moveTo>
                    <a:pt x="73025" y="0"/>
                  </a:moveTo>
                  <a:lnTo>
                    <a:pt x="62598" y="0"/>
                  </a:lnTo>
                  <a:lnTo>
                    <a:pt x="52171" y="0"/>
                  </a:lnTo>
                  <a:lnTo>
                    <a:pt x="41732" y="0"/>
                  </a:lnTo>
                  <a:lnTo>
                    <a:pt x="41732" y="10439"/>
                  </a:lnTo>
                  <a:lnTo>
                    <a:pt x="52171" y="10439"/>
                  </a:lnTo>
                  <a:lnTo>
                    <a:pt x="62598" y="10439"/>
                  </a:lnTo>
                  <a:lnTo>
                    <a:pt x="62598" y="20878"/>
                  </a:lnTo>
                  <a:lnTo>
                    <a:pt x="73025" y="20878"/>
                  </a:lnTo>
                  <a:lnTo>
                    <a:pt x="73025" y="10439"/>
                  </a:lnTo>
                  <a:lnTo>
                    <a:pt x="73025" y="0"/>
                  </a:lnTo>
                  <a:close/>
                </a:path>
                <a:path w="636905" h="20954">
                  <a:moveTo>
                    <a:pt x="104330" y="0"/>
                  </a:moveTo>
                  <a:lnTo>
                    <a:pt x="93903" y="0"/>
                  </a:lnTo>
                  <a:lnTo>
                    <a:pt x="93903" y="10439"/>
                  </a:lnTo>
                  <a:lnTo>
                    <a:pt x="104330" y="10439"/>
                  </a:lnTo>
                  <a:lnTo>
                    <a:pt x="104330" y="0"/>
                  </a:lnTo>
                  <a:close/>
                </a:path>
                <a:path w="636905" h="20954">
                  <a:moveTo>
                    <a:pt x="125222" y="10439"/>
                  </a:moveTo>
                  <a:lnTo>
                    <a:pt x="114782" y="10439"/>
                  </a:lnTo>
                  <a:lnTo>
                    <a:pt x="114782" y="20878"/>
                  </a:lnTo>
                  <a:lnTo>
                    <a:pt x="125222" y="20878"/>
                  </a:lnTo>
                  <a:lnTo>
                    <a:pt x="125222" y="10439"/>
                  </a:lnTo>
                  <a:close/>
                </a:path>
                <a:path w="636905" h="20954">
                  <a:moveTo>
                    <a:pt x="156514" y="10439"/>
                  </a:moveTo>
                  <a:lnTo>
                    <a:pt x="146088" y="10439"/>
                  </a:lnTo>
                  <a:lnTo>
                    <a:pt x="146088" y="0"/>
                  </a:lnTo>
                  <a:lnTo>
                    <a:pt x="135648" y="0"/>
                  </a:lnTo>
                  <a:lnTo>
                    <a:pt x="135648" y="10439"/>
                  </a:lnTo>
                  <a:lnTo>
                    <a:pt x="146075" y="10439"/>
                  </a:lnTo>
                  <a:lnTo>
                    <a:pt x="146075" y="20878"/>
                  </a:lnTo>
                  <a:lnTo>
                    <a:pt x="156514" y="20878"/>
                  </a:lnTo>
                  <a:lnTo>
                    <a:pt x="156514" y="10439"/>
                  </a:lnTo>
                  <a:close/>
                </a:path>
                <a:path w="636905" h="20954">
                  <a:moveTo>
                    <a:pt x="198259" y="10439"/>
                  </a:moveTo>
                  <a:lnTo>
                    <a:pt x="187820" y="10439"/>
                  </a:lnTo>
                  <a:lnTo>
                    <a:pt x="187820" y="0"/>
                  </a:lnTo>
                  <a:lnTo>
                    <a:pt x="177393" y="0"/>
                  </a:lnTo>
                  <a:lnTo>
                    <a:pt x="166954" y="0"/>
                  </a:lnTo>
                  <a:lnTo>
                    <a:pt x="156514" y="0"/>
                  </a:lnTo>
                  <a:lnTo>
                    <a:pt x="156514" y="10439"/>
                  </a:lnTo>
                  <a:lnTo>
                    <a:pt x="166954" y="10439"/>
                  </a:lnTo>
                  <a:lnTo>
                    <a:pt x="166954" y="20878"/>
                  </a:lnTo>
                  <a:lnTo>
                    <a:pt x="177380" y="20878"/>
                  </a:lnTo>
                  <a:lnTo>
                    <a:pt x="187820" y="20878"/>
                  </a:lnTo>
                  <a:lnTo>
                    <a:pt x="198259" y="20878"/>
                  </a:lnTo>
                  <a:lnTo>
                    <a:pt x="198259" y="10439"/>
                  </a:lnTo>
                  <a:close/>
                </a:path>
                <a:path w="636905" h="20954">
                  <a:moveTo>
                    <a:pt x="250431" y="0"/>
                  </a:moveTo>
                  <a:lnTo>
                    <a:pt x="239991" y="0"/>
                  </a:lnTo>
                  <a:lnTo>
                    <a:pt x="239991" y="10439"/>
                  </a:lnTo>
                  <a:lnTo>
                    <a:pt x="229565" y="10439"/>
                  </a:lnTo>
                  <a:lnTo>
                    <a:pt x="229565" y="0"/>
                  </a:lnTo>
                  <a:lnTo>
                    <a:pt x="219125" y="0"/>
                  </a:lnTo>
                  <a:lnTo>
                    <a:pt x="208686" y="0"/>
                  </a:lnTo>
                  <a:lnTo>
                    <a:pt x="208686" y="10439"/>
                  </a:lnTo>
                  <a:lnTo>
                    <a:pt x="219125" y="10439"/>
                  </a:lnTo>
                  <a:lnTo>
                    <a:pt x="219125" y="20878"/>
                  </a:lnTo>
                  <a:lnTo>
                    <a:pt x="229565" y="20878"/>
                  </a:lnTo>
                  <a:lnTo>
                    <a:pt x="239991" y="20878"/>
                  </a:lnTo>
                  <a:lnTo>
                    <a:pt x="250431" y="20878"/>
                  </a:lnTo>
                  <a:lnTo>
                    <a:pt x="250431" y="10439"/>
                  </a:lnTo>
                  <a:lnTo>
                    <a:pt x="250431" y="0"/>
                  </a:lnTo>
                  <a:close/>
                </a:path>
                <a:path w="636905" h="20954">
                  <a:moveTo>
                    <a:pt x="271284" y="0"/>
                  </a:moveTo>
                  <a:lnTo>
                    <a:pt x="260858" y="0"/>
                  </a:lnTo>
                  <a:lnTo>
                    <a:pt x="260858" y="10439"/>
                  </a:lnTo>
                  <a:lnTo>
                    <a:pt x="260858" y="20878"/>
                  </a:lnTo>
                  <a:lnTo>
                    <a:pt x="271284" y="20878"/>
                  </a:lnTo>
                  <a:lnTo>
                    <a:pt x="271284" y="10439"/>
                  </a:lnTo>
                  <a:lnTo>
                    <a:pt x="271284" y="0"/>
                  </a:lnTo>
                  <a:close/>
                </a:path>
                <a:path w="636905" h="20954">
                  <a:moveTo>
                    <a:pt x="281736" y="0"/>
                  </a:moveTo>
                  <a:lnTo>
                    <a:pt x="271297" y="0"/>
                  </a:lnTo>
                  <a:lnTo>
                    <a:pt x="271297" y="10439"/>
                  </a:lnTo>
                  <a:lnTo>
                    <a:pt x="281736" y="10439"/>
                  </a:lnTo>
                  <a:lnTo>
                    <a:pt x="281736" y="0"/>
                  </a:lnTo>
                  <a:close/>
                </a:path>
                <a:path w="636905" h="20954">
                  <a:moveTo>
                    <a:pt x="313042" y="0"/>
                  </a:moveTo>
                  <a:lnTo>
                    <a:pt x="302602" y="0"/>
                  </a:lnTo>
                  <a:lnTo>
                    <a:pt x="292163" y="0"/>
                  </a:lnTo>
                  <a:lnTo>
                    <a:pt x="292163" y="10439"/>
                  </a:lnTo>
                  <a:lnTo>
                    <a:pt x="292163" y="20878"/>
                  </a:lnTo>
                  <a:lnTo>
                    <a:pt x="302602" y="20878"/>
                  </a:lnTo>
                  <a:lnTo>
                    <a:pt x="302602" y="10439"/>
                  </a:lnTo>
                  <a:lnTo>
                    <a:pt x="313042" y="10439"/>
                  </a:lnTo>
                  <a:lnTo>
                    <a:pt x="313042" y="0"/>
                  </a:lnTo>
                  <a:close/>
                </a:path>
                <a:path w="636905" h="20954">
                  <a:moveTo>
                    <a:pt x="375653" y="0"/>
                  </a:moveTo>
                  <a:lnTo>
                    <a:pt x="375653" y="0"/>
                  </a:lnTo>
                  <a:lnTo>
                    <a:pt x="333908" y="0"/>
                  </a:lnTo>
                  <a:lnTo>
                    <a:pt x="333908" y="10439"/>
                  </a:lnTo>
                  <a:lnTo>
                    <a:pt x="323456" y="10439"/>
                  </a:lnTo>
                  <a:lnTo>
                    <a:pt x="323456" y="20878"/>
                  </a:lnTo>
                  <a:lnTo>
                    <a:pt x="333908" y="20878"/>
                  </a:lnTo>
                  <a:lnTo>
                    <a:pt x="344347" y="20878"/>
                  </a:lnTo>
                  <a:lnTo>
                    <a:pt x="354787" y="20878"/>
                  </a:lnTo>
                  <a:lnTo>
                    <a:pt x="354787" y="10439"/>
                  </a:lnTo>
                  <a:lnTo>
                    <a:pt x="365213" y="10439"/>
                  </a:lnTo>
                  <a:lnTo>
                    <a:pt x="365213" y="20878"/>
                  </a:lnTo>
                  <a:lnTo>
                    <a:pt x="375653" y="20878"/>
                  </a:lnTo>
                  <a:lnTo>
                    <a:pt x="375653" y="10439"/>
                  </a:lnTo>
                  <a:lnTo>
                    <a:pt x="375653" y="0"/>
                  </a:lnTo>
                  <a:close/>
                </a:path>
                <a:path w="636905" h="20954">
                  <a:moveTo>
                    <a:pt x="417385" y="0"/>
                  </a:moveTo>
                  <a:lnTo>
                    <a:pt x="406958" y="0"/>
                  </a:lnTo>
                  <a:lnTo>
                    <a:pt x="396519" y="0"/>
                  </a:lnTo>
                  <a:lnTo>
                    <a:pt x="386080" y="0"/>
                  </a:lnTo>
                  <a:lnTo>
                    <a:pt x="386080" y="10439"/>
                  </a:lnTo>
                  <a:lnTo>
                    <a:pt x="386080" y="20878"/>
                  </a:lnTo>
                  <a:lnTo>
                    <a:pt x="396519" y="20878"/>
                  </a:lnTo>
                  <a:lnTo>
                    <a:pt x="396519" y="10439"/>
                  </a:lnTo>
                  <a:lnTo>
                    <a:pt x="406946" y="10439"/>
                  </a:lnTo>
                  <a:lnTo>
                    <a:pt x="406946" y="20878"/>
                  </a:lnTo>
                  <a:lnTo>
                    <a:pt x="417385" y="20878"/>
                  </a:lnTo>
                  <a:lnTo>
                    <a:pt x="417385" y="10439"/>
                  </a:lnTo>
                  <a:lnTo>
                    <a:pt x="417385" y="0"/>
                  </a:lnTo>
                  <a:close/>
                </a:path>
                <a:path w="636905" h="20954">
                  <a:moveTo>
                    <a:pt x="459130" y="10439"/>
                  </a:moveTo>
                  <a:lnTo>
                    <a:pt x="448691" y="10439"/>
                  </a:lnTo>
                  <a:lnTo>
                    <a:pt x="448691" y="0"/>
                  </a:lnTo>
                  <a:lnTo>
                    <a:pt x="438264" y="0"/>
                  </a:lnTo>
                  <a:lnTo>
                    <a:pt x="427824" y="0"/>
                  </a:lnTo>
                  <a:lnTo>
                    <a:pt x="427824" y="10439"/>
                  </a:lnTo>
                  <a:lnTo>
                    <a:pt x="427824" y="20878"/>
                  </a:lnTo>
                  <a:lnTo>
                    <a:pt x="438251" y="20878"/>
                  </a:lnTo>
                  <a:lnTo>
                    <a:pt x="448691" y="20878"/>
                  </a:lnTo>
                  <a:lnTo>
                    <a:pt x="459130" y="20878"/>
                  </a:lnTo>
                  <a:lnTo>
                    <a:pt x="459130" y="10439"/>
                  </a:lnTo>
                  <a:close/>
                </a:path>
                <a:path w="636905" h="20954">
                  <a:moveTo>
                    <a:pt x="521741" y="10439"/>
                  </a:moveTo>
                  <a:lnTo>
                    <a:pt x="511302" y="10439"/>
                  </a:lnTo>
                  <a:lnTo>
                    <a:pt x="511302" y="0"/>
                  </a:lnTo>
                  <a:lnTo>
                    <a:pt x="500862" y="0"/>
                  </a:lnTo>
                  <a:lnTo>
                    <a:pt x="459130" y="0"/>
                  </a:lnTo>
                  <a:lnTo>
                    <a:pt x="459130" y="10439"/>
                  </a:lnTo>
                  <a:lnTo>
                    <a:pt x="469557" y="10439"/>
                  </a:lnTo>
                  <a:lnTo>
                    <a:pt x="469557" y="20878"/>
                  </a:lnTo>
                  <a:lnTo>
                    <a:pt x="479996" y="20878"/>
                  </a:lnTo>
                  <a:lnTo>
                    <a:pt x="490435" y="20878"/>
                  </a:lnTo>
                  <a:lnTo>
                    <a:pt x="490435" y="10439"/>
                  </a:lnTo>
                  <a:lnTo>
                    <a:pt x="500862" y="10439"/>
                  </a:lnTo>
                  <a:lnTo>
                    <a:pt x="500862" y="20878"/>
                  </a:lnTo>
                  <a:lnTo>
                    <a:pt x="511302" y="20878"/>
                  </a:lnTo>
                  <a:lnTo>
                    <a:pt x="521741" y="20878"/>
                  </a:lnTo>
                  <a:lnTo>
                    <a:pt x="521741" y="10439"/>
                  </a:lnTo>
                  <a:close/>
                </a:path>
                <a:path w="636905" h="20954">
                  <a:moveTo>
                    <a:pt x="553046" y="0"/>
                  </a:moveTo>
                  <a:lnTo>
                    <a:pt x="542607" y="0"/>
                  </a:lnTo>
                  <a:lnTo>
                    <a:pt x="532168" y="0"/>
                  </a:lnTo>
                  <a:lnTo>
                    <a:pt x="532168" y="10439"/>
                  </a:lnTo>
                  <a:lnTo>
                    <a:pt x="532168" y="20878"/>
                  </a:lnTo>
                  <a:lnTo>
                    <a:pt x="542607" y="20878"/>
                  </a:lnTo>
                  <a:lnTo>
                    <a:pt x="553046" y="20878"/>
                  </a:lnTo>
                  <a:lnTo>
                    <a:pt x="553046" y="10439"/>
                  </a:lnTo>
                  <a:lnTo>
                    <a:pt x="553046" y="0"/>
                  </a:lnTo>
                  <a:close/>
                </a:path>
                <a:path w="636905" h="20954">
                  <a:moveTo>
                    <a:pt x="636524" y="0"/>
                  </a:moveTo>
                  <a:lnTo>
                    <a:pt x="636524" y="0"/>
                  </a:lnTo>
                  <a:lnTo>
                    <a:pt x="563473" y="0"/>
                  </a:lnTo>
                  <a:lnTo>
                    <a:pt x="563473" y="10439"/>
                  </a:lnTo>
                  <a:lnTo>
                    <a:pt x="563473" y="20878"/>
                  </a:lnTo>
                  <a:lnTo>
                    <a:pt x="573913" y="20878"/>
                  </a:lnTo>
                  <a:lnTo>
                    <a:pt x="573913" y="10439"/>
                  </a:lnTo>
                  <a:lnTo>
                    <a:pt x="584339" y="10439"/>
                  </a:lnTo>
                  <a:lnTo>
                    <a:pt x="626084" y="10439"/>
                  </a:lnTo>
                  <a:lnTo>
                    <a:pt x="626084" y="20878"/>
                  </a:lnTo>
                  <a:lnTo>
                    <a:pt x="636524" y="20878"/>
                  </a:lnTo>
                  <a:lnTo>
                    <a:pt x="636524" y="10439"/>
                  </a:lnTo>
                  <a:lnTo>
                    <a:pt x="636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89369" y="4726761"/>
              <a:ext cx="636905" cy="31750"/>
            </a:xfrm>
            <a:custGeom>
              <a:avLst/>
              <a:gdLst/>
              <a:ahLst/>
              <a:cxnLst/>
              <a:rect l="l" t="t" r="r" b="b"/>
              <a:pathLst>
                <a:path w="636905" h="31750">
                  <a:moveTo>
                    <a:pt x="10439" y="10439"/>
                  </a:moveTo>
                  <a:lnTo>
                    <a:pt x="0" y="10439"/>
                  </a:lnTo>
                  <a:lnTo>
                    <a:pt x="0" y="20866"/>
                  </a:lnTo>
                  <a:lnTo>
                    <a:pt x="0" y="31305"/>
                  </a:lnTo>
                  <a:lnTo>
                    <a:pt x="10439" y="31305"/>
                  </a:lnTo>
                  <a:lnTo>
                    <a:pt x="10439" y="20878"/>
                  </a:lnTo>
                  <a:lnTo>
                    <a:pt x="10439" y="10439"/>
                  </a:lnTo>
                  <a:close/>
                </a:path>
                <a:path w="636905" h="31750">
                  <a:moveTo>
                    <a:pt x="41719" y="10439"/>
                  </a:moveTo>
                  <a:lnTo>
                    <a:pt x="31292" y="10439"/>
                  </a:lnTo>
                  <a:lnTo>
                    <a:pt x="20866" y="10439"/>
                  </a:lnTo>
                  <a:lnTo>
                    <a:pt x="20866" y="20866"/>
                  </a:lnTo>
                  <a:lnTo>
                    <a:pt x="20866" y="31305"/>
                  </a:lnTo>
                  <a:lnTo>
                    <a:pt x="31292" y="31305"/>
                  </a:lnTo>
                  <a:lnTo>
                    <a:pt x="41719" y="31305"/>
                  </a:lnTo>
                  <a:lnTo>
                    <a:pt x="41719" y="20878"/>
                  </a:lnTo>
                  <a:lnTo>
                    <a:pt x="41719" y="10439"/>
                  </a:lnTo>
                  <a:close/>
                </a:path>
                <a:path w="636905" h="31750">
                  <a:moveTo>
                    <a:pt x="52171" y="10439"/>
                  </a:moveTo>
                  <a:lnTo>
                    <a:pt x="41732" y="10439"/>
                  </a:lnTo>
                  <a:lnTo>
                    <a:pt x="41732" y="20866"/>
                  </a:lnTo>
                  <a:lnTo>
                    <a:pt x="41732" y="31305"/>
                  </a:lnTo>
                  <a:lnTo>
                    <a:pt x="52171" y="31305"/>
                  </a:lnTo>
                  <a:lnTo>
                    <a:pt x="52171" y="20878"/>
                  </a:lnTo>
                  <a:lnTo>
                    <a:pt x="52171" y="10439"/>
                  </a:lnTo>
                  <a:close/>
                </a:path>
                <a:path w="636905" h="31750">
                  <a:moveTo>
                    <a:pt x="73025" y="10439"/>
                  </a:moveTo>
                  <a:lnTo>
                    <a:pt x="62598" y="10439"/>
                  </a:lnTo>
                  <a:lnTo>
                    <a:pt x="62598" y="20866"/>
                  </a:lnTo>
                  <a:lnTo>
                    <a:pt x="62598" y="31305"/>
                  </a:lnTo>
                  <a:lnTo>
                    <a:pt x="73025" y="31305"/>
                  </a:lnTo>
                  <a:lnTo>
                    <a:pt x="73025" y="20878"/>
                  </a:lnTo>
                  <a:lnTo>
                    <a:pt x="73025" y="10439"/>
                  </a:lnTo>
                  <a:close/>
                </a:path>
                <a:path w="636905" h="31750">
                  <a:moveTo>
                    <a:pt x="104330" y="10439"/>
                  </a:moveTo>
                  <a:lnTo>
                    <a:pt x="93903" y="10439"/>
                  </a:lnTo>
                  <a:lnTo>
                    <a:pt x="93903" y="20878"/>
                  </a:lnTo>
                  <a:lnTo>
                    <a:pt x="104330" y="20878"/>
                  </a:lnTo>
                  <a:lnTo>
                    <a:pt x="104330" y="10439"/>
                  </a:lnTo>
                  <a:close/>
                </a:path>
                <a:path w="636905" h="31750">
                  <a:moveTo>
                    <a:pt x="114782" y="20866"/>
                  </a:moveTo>
                  <a:lnTo>
                    <a:pt x="104343" y="20866"/>
                  </a:lnTo>
                  <a:lnTo>
                    <a:pt x="104343" y="31305"/>
                  </a:lnTo>
                  <a:lnTo>
                    <a:pt x="114782" y="31305"/>
                  </a:lnTo>
                  <a:lnTo>
                    <a:pt x="114782" y="20866"/>
                  </a:lnTo>
                  <a:close/>
                </a:path>
                <a:path w="636905" h="31750">
                  <a:moveTo>
                    <a:pt x="177393" y="10439"/>
                  </a:moveTo>
                  <a:lnTo>
                    <a:pt x="166954" y="10439"/>
                  </a:lnTo>
                  <a:lnTo>
                    <a:pt x="156514" y="10439"/>
                  </a:lnTo>
                  <a:lnTo>
                    <a:pt x="146075" y="10439"/>
                  </a:lnTo>
                  <a:lnTo>
                    <a:pt x="146075" y="20866"/>
                  </a:lnTo>
                  <a:lnTo>
                    <a:pt x="135648" y="20866"/>
                  </a:lnTo>
                  <a:lnTo>
                    <a:pt x="135648" y="31305"/>
                  </a:lnTo>
                  <a:lnTo>
                    <a:pt x="146088" y="31305"/>
                  </a:lnTo>
                  <a:lnTo>
                    <a:pt x="146088" y="20878"/>
                  </a:lnTo>
                  <a:lnTo>
                    <a:pt x="156514" y="20878"/>
                  </a:lnTo>
                  <a:lnTo>
                    <a:pt x="166954" y="20878"/>
                  </a:lnTo>
                  <a:lnTo>
                    <a:pt x="177393" y="20878"/>
                  </a:lnTo>
                  <a:lnTo>
                    <a:pt x="177393" y="10439"/>
                  </a:lnTo>
                  <a:close/>
                </a:path>
                <a:path w="636905" h="31750">
                  <a:moveTo>
                    <a:pt x="198259" y="10439"/>
                  </a:moveTo>
                  <a:lnTo>
                    <a:pt x="187820" y="10439"/>
                  </a:lnTo>
                  <a:lnTo>
                    <a:pt x="187820" y="20866"/>
                  </a:lnTo>
                  <a:lnTo>
                    <a:pt x="187820" y="31305"/>
                  </a:lnTo>
                  <a:lnTo>
                    <a:pt x="198259" y="31305"/>
                  </a:lnTo>
                  <a:lnTo>
                    <a:pt x="198259" y="20878"/>
                  </a:lnTo>
                  <a:lnTo>
                    <a:pt x="198259" y="10439"/>
                  </a:lnTo>
                  <a:close/>
                </a:path>
                <a:path w="636905" h="31750">
                  <a:moveTo>
                    <a:pt x="240004" y="10439"/>
                  </a:moveTo>
                  <a:lnTo>
                    <a:pt x="229565" y="10439"/>
                  </a:lnTo>
                  <a:lnTo>
                    <a:pt x="219125" y="10439"/>
                  </a:lnTo>
                  <a:lnTo>
                    <a:pt x="219125" y="20866"/>
                  </a:lnTo>
                  <a:lnTo>
                    <a:pt x="208686" y="20866"/>
                  </a:lnTo>
                  <a:lnTo>
                    <a:pt x="208686" y="31305"/>
                  </a:lnTo>
                  <a:lnTo>
                    <a:pt x="219125" y="31305"/>
                  </a:lnTo>
                  <a:lnTo>
                    <a:pt x="229565" y="31305"/>
                  </a:lnTo>
                  <a:lnTo>
                    <a:pt x="229565" y="20878"/>
                  </a:lnTo>
                  <a:lnTo>
                    <a:pt x="240004" y="20878"/>
                  </a:lnTo>
                  <a:lnTo>
                    <a:pt x="240004" y="10439"/>
                  </a:lnTo>
                  <a:close/>
                </a:path>
                <a:path w="636905" h="31750">
                  <a:moveTo>
                    <a:pt x="271284" y="10439"/>
                  </a:moveTo>
                  <a:lnTo>
                    <a:pt x="260870" y="10439"/>
                  </a:lnTo>
                  <a:lnTo>
                    <a:pt x="250431" y="10439"/>
                  </a:lnTo>
                  <a:lnTo>
                    <a:pt x="250431" y="20878"/>
                  </a:lnTo>
                  <a:lnTo>
                    <a:pt x="260858" y="20878"/>
                  </a:lnTo>
                  <a:lnTo>
                    <a:pt x="271284" y="20878"/>
                  </a:lnTo>
                  <a:lnTo>
                    <a:pt x="271284" y="10439"/>
                  </a:lnTo>
                  <a:close/>
                </a:path>
                <a:path w="636905" h="31750">
                  <a:moveTo>
                    <a:pt x="323481" y="10439"/>
                  </a:moveTo>
                  <a:lnTo>
                    <a:pt x="313042" y="10439"/>
                  </a:lnTo>
                  <a:lnTo>
                    <a:pt x="302602" y="10439"/>
                  </a:lnTo>
                  <a:lnTo>
                    <a:pt x="292163" y="10439"/>
                  </a:lnTo>
                  <a:lnTo>
                    <a:pt x="292163" y="20866"/>
                  </a:lnTo>
                  <a:lnTo>
                    <a:pt x="281736" y="20866"/>
                  </a:lnTo>
                  <a:lnTo>
                    <a:pt x="281736" y="31305"/>
                  </a:lnTo>
                  <a:lnTo>
                    <a:pt x="292163" y="31305"/>
                  </a:lnTo>
                  <a:lnTo>
                    <a:pt x="302602" y="31305"/>
                  </a:lnTo>
                  <a:lnTo>
                    <a:pt x="302602" y="20878"/>
                  </a:lnTo>
                  <a:lnTo>
                    <a:pt x="313042" y="20878"/>
                  </a:lnTo>
                  <a:lnTo>
                    <a:pt x="313042" y="31305"/>
                  </a:lnTo>
                  <a:lnTo>
                    <a:pt x="323481" y="31305"/>
                  </a:lnTo>
                  <a:lnTo>
                    <a:pt x="323481" y="20878"/>
                  </a:lnTo>
                  <a:lnTo>
                    <a:pt x="323481" y="10439"/>
                  </a:lnTo>
                  <a:close/>
                </a:path>
                <a:path w="636905" h="31750">
                  <a:moveTo>
                    <a:pt x="344347" y="10439"/>
                  </a:moveTo>
                  <a:lnTo>
                    <a:pt x="333908" y="10439"/>
                  </a:lnTo>
                  <a:lnTo>
                    <a:pt x="333908" y="20866"/>
                  </a:lnTo>
                  <a:lnTo>
                    <a:pt x="333908" y="31305"/>
                  </a:lnTo>
                  <a:lnTo>
                    <a:pt x="344347" y="31305"/>
                  </a:lnTo>
                  <a:lnTo>
                    <a:pt x="344347" y="20878"/>
                  </a:lnTo>
                  <a:lnTo>
                    <a:pt x="344347" y="10439"/>
                  </a:lnTo>
                  <a:close/>
                </a:path>
                <a:path w="636905" h="31750">
                  <a:moveTo>
                    <a:pt x="365213" y="10439"/>
                  </a:moveTo>
                  <a:lnTo>
                    <a:pt x="354774" y="10439"/>
                  </a:lnTo>
                  <a:lnTo>
                    <a:pt x="354774" y="20878"/>
                  </a:lnTo>
                  <a:lnTo>
                    <a:pt x="365213" y="20878"/>
                  </a:lnTo>
                  <a:lnTo>
                    <a:pt x="365213" y="10439"/>
                  </a:lnTo>
                  <a:close/>
                </a:path>
                <a:path w="636905" h="31750">
                  <a:moveTo>
                    <a:pt x="469569" y="10439"/>
                  </a:moveTo>
                  <a:lnTo>
                    <a:pt x="469569" y="10439"/>
                  </a:lnTo>
                  <a:lnTo>
                    <a:pt x="427824" y="10439"/>
                  </a:lnTo>
                  <a:lnTo>
                    <a:pt x="427824" y="20878"/>
                  </a:lnTo>
                  <a:lnTo>
                    <a:pt x="469569" y="20878"/>
                  </a:lnTo>
                  <a:lnTo>
                    <a:pt x="469569" y="10439"/>
                  </a:lnTo>
                  <a:close/>
                </a:path>
                <a:path w="636905" h="31750">
                  <a:moveTo>
                    <a:pt x="500862" y="10439"/>
                  </a:moveTo>
                  <a:lnTo>
                    <a:pt x="490435" y="10439"/>
                  </a:lnTo>
                  <a:lnTo>
                    <a:pt x="479996" y="10439"/>
                  </a:lnTo>
                  <a:lnTo>
                    <a:pt x="479996" y="20878"/>
                  </a:lnTo>
                  <a:lnTo>
                    <a:pt x="490423" y="20878"/>
                  </a:lnTo>
                  <a:lnTo>
                    <a:pt x="500862" y="20878"/>
                  </a:lnTo>
                  <a:lnTo>
                    <a:pt x="500862" y="10439"/>
                  </a:lnTo>
                  <a:close/>
                </a:path>
                <a:path w="636905" h="31750">
                  <a:moveTo>
                    <a:pt x="553046" y="10439"/>
                  </a:moveTo>
                  <a:lnTo>
                    <a:pt x="542607" y="10439"/>
                  </a:lnTo>
                  <a:lnTo>
                    <a:pt x="532168" y="10439"/>
                  </a:lnTo>
                  <a:lnTo>
                    <a:pt x="521728" y="10439"/>
                  </a:lnTo>
                  <a:lnTo>
                    <a:pt x="521728" y="20878"/>
                  </a:lnTo>
                  <a:lnTo>
                    <a:pt x="532168" y="20878"/>
                  </a:lnTo>
                  <a:lnTo>
                    <a:pt x="542607" y="20878"/>
                  </a:lnTo>
                  <a:lnTo>
                    <a:pt x="553046" y="20878"/>
                  </a:lnTo>
                  <a:lnTo>
                    <a:pt x="553046" y="10439"/>
                  </a:lnTo>
                  <a:close/>
                </a:path>
                <a:path w="636905" h="31750">
                  <a:moveTo>
                    <a:pt x="573913" y="10439"/>
                  </a:moveTo>
                  <a:lnTo>
                    <a:pt x="563473" y="10439"/>
                  </a:lnTo>
                  <a:lnTo>
                    <a:pt x="563473" y="20878"/>
                  </a:lnTo>
                  <a:lnTo>
                    <a:pt x="573913" y="20878"/>
                  </a:lnTo>
                  <a:lnTo>
                    <a:pt x="573913" y="10439"/>
                  </a:lnTo>
                  <a:close/>
                </a:path>
                <a:path w="636905" h="31750">
                  <a:moveTo>
                    <a:pt x="615645" y="10439"/>
                  </a:moveTo>
                  <a:lnTo>
                    <a:pt x="605218" y="10439"/>
                  </a:lnTo>
                  <a:lnTo>
                    <a:pt x="594779" y="10439"/>
                  </a:lnTo>
                  <a:lnTo>
                    <a:pt x="584339" y="10439"/>
                  </a:lnTo>
                  <a:lnTo>
                    <a:pt x="584339" y="20878"/>
                  </a:lnTo>
                  <a:lnTo>
                    <a:pt x="594779" y="20878"/>
                  </a:lnTo>
                  <a:lnTo>
                    <a:pt x="605205" y="20878"/>
                  </a:lnTo>
                  <a:lnTo>
                    <a:pt x="615645" y="20878"/>
                  </a:lnTo>
                  <a:lnTo>
                    <a:pt x="615645" y="10439"/>
                  </a:lnTo>
                  <a:close/>
                </a:path>
                <a:path w="636905" h="31750">
                  <a:moveTo>
                    <a:pt x="636524" y="0"/>
                  </a:moveTo>
                  <a:lnTo>
                    <a:pt x="626084" y="0"/>
                  </a:lnTo>
                  <a:lnTo>
                    <a:pt x="626084" y="10439"/>
                  </a:lnTo>
                  <a:lnTo>
                    <a:pt x="626084" y="20878"/>
                  </a:lnTo>
                  <a:lnTo>
                    <a:pt x="636524" y="20878"/>
                  </a:lnTo>
                  <a:lnTo>
                    <a:pt x="636524" y="10439"/>
                  </a:lnTo>
                  <a:lnTo>
                    <a:pt x="636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600671" y="4752847"/>
              <a:ext cx="125730" cy="0"/>
            </a:xfrm>
            <a:custGeom>
              <a:avLst/>
              <a:gdLst/>
              <a:ahLst/>
              <a:cxnLst/>
              <a:rect l="l" t="t" r="r" b="b"/>
              <a:pathLst>
                <a:path w="125729">
                  <a:moveTo>
                    <a:pt x="0" y="0"/>
                  </a:moveTo>
                  <a:lnTo>
                    <a:pt x="125222" y="0"/>
                  </a:lnTo>
                </a:path>
              </a:pathLst>
            </a:custGeom>
            <a:ln w="10439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89369" y="4758067"/>
              <a:ext cx="636905" cy="20955"/>
            </a:xfrm>
            <a:custGeom>
              <a:avLst/>
              <a:gdLst/>
              <a:ahLst/>
              <a:cxnLst/>
              <a:rect l="l" t="t" r="r" b="b"/>
              <a:pathLst>
                <a:path w="636905" h="20954">
                  <a:moveTo>
                    <a:pt x="10439" y="0"/>
                  </a:moveTo>
                  <a:lnTo>
                    <a:pt x="0" y="0"/>
                  </a:lnTo>
                  <a:lnTo>
                    <a:pt x="0" y="10439"/>
                  </a:lnTo>
                  <a:lnTo>
                    <a:pt x="0" y="20891"/>
                  </a:lnTo>
                  <a:lnTo>
                    <a:pt x="10439" y="20891"/>
                  </a:lnTo>
                  <a:lnTo>
                    <a:pt x="10439" y="10439"/>
                  </a:lnTo>
                  <a:lnTo>
                    <a:pt x="10439" y="0"/>
                  </a:lnTo>
                  <a:close/>
                </a:path>
                <a:path w="636905" h="20954">
                  <a:moveTo>
                    <a:pt x="41719" y="0"/>
                  </a:moveTo>
                  <a:lnTo>
                    <a:pt x="31292" y="0"/>
                  </a:lnTo>
                  <a:lnTo>
                    <a:pt x="20866" y="0"/>
                  </a:lnTo>
                  <a:lnTo>
                    <a:pt x="20866" y="10439"/>
                  </a:lnTo>
                  <a:lnTo>
                    <a:pt x="31292" y="10439"/>
                  </a:lnTo>
                  <a:lnTo>
                    <a:pt x="41719" y="10439"/>
                  </a:lnTo>
                  <a:lnTo>
                    <a:pt x="41719" y="0"/>
                  </a:lnTo>
                  <a:close/>
                </a:path>
                <a:path w="636905" h="20954">
                  <a:moveTo>
                    <a:pt x="52171" y="0"/>
                  </a:moveTo>
                  <a:lnTo>
                    <a:pt x="41732" y="0"/>
                  </a:lnTo>
                  <a:lnTo>
                    <a:pt x="41732" y="10439"/>
                  </a:lnTo>
                  <a:lnTo>
                    <a:pt x="52171" y="10439"/>
                  </a:lnTo>
                  <a:lnTo>
                    <a:pt x="52171" y="0"/>
                  </a:lnTo>
                  <a:close/>
                </a:path>
                <a:path w="636905" h="20954">
                  <a:moveTo>
                    <a:pt x="73025" y="0"/>
                  </a:moveTo>
                  <a:lnTo>
                    <a:pt x="62598" y="0"/>
                  </a:lnTo>
                  <a:lnTo>
                    <a:pt x="62598" y="10439"/>
                  </a:lnTo>
                  <a:lnTo>
                    <a:pt x="62598" y="20891"/>
                  </a:lnTo>
                  <a:lnTo>
                    <a:pt x="73025" y="20891"/>
                  </a:lnTo>
                  <a:lnTo>
                    <a:pt x="73025" y="10439"/>
                  </a:lnTo>
                  <a:lnTo>
                    <a:pt x="73025" y="0"/>
                  </a:lnTo>
                  <a:close/>
                </a:path>
                <a:path w="636905" h="20954">
                  <a:moveTo>
                    <a:pt x="104330" y="10439"/>
                  </a:moveTo>
                  <a:lnTo>
                    <a:pt x="93903" y="10439"/>
                  </a:lnTo>
                  <a:lnTo>
                    <a:pt x="83477" y="10439"/>
                  </a:lnTo>
                  <a:lnTo>
                    <a:pt x="83477" y="20891"/>
                  </a:lnTo>
                  <a:lnTo>
                    <a:pt x="93903" y="20891"/>
                  </a:lnTo>
                  <a:lnTo>
                    <a:pt x="104330" y="20891"/>
                  </a:lnTo>
                  <a:lnTo>
                    <a:pt x="104330" y="10439"/>
                  </a:lnTo>
                  <a:close/>
                </a:path>
                <a:path w="636905" h="20954">
                  <a:moveTo>
                    <a:pt x="135648" y="10439"/>
                  </a:moveTo>
                  <a:lnTo>
                    <a:pt x="125222" y="10439"/>
                  </a:lnTo>
                  <a:lnTo>
                    <a:pt x="125222" y="0"/>
                  </a:lnTo>
                  <a:lnTo>
                    <a:pt x="114782" y="0"/>
                  </a:lnTo>
                  <a:lnTo>
                    <a:pt x="104343" y="0"/>
                  </a:lnTo>
                  <a:lnTo>
                    <a:pt x="104343" y="10439"/>
                  </a:lnTo>
                  <a:lnTo>
                    <a:pt x="104343" y="20891"/>
                  </a:lnTo>
                  <a:lnTo>
                    <a:pt x="114782" y="20891"/>
                  </a:lnTo>
                  <a:lnTo>
                    <a:pt x="114782" y="10439"/>
                  </a:lnTo>
                  <a:lnTo>
                    <a:pt x="125209" y="10439"/>
                  </a:lnTo>
                  <a:lnTo>
                    <a:pt x="125209" y="20891"/>
                  </a:lnTo>
                  <a:lnTo>
                    <a:pt x="135648" y="20891"/>
                  </a:lnTo>
                  <a:lnTo>
                    <a:pt x="135648" y="10439"/>
                  </a:lnTo>
                  <a:close/>
                </a:path>
                <a:path w="636905" h="20954">
                  <a:moveTo>
                    <a:pt x="187820" y="0"/>
                  </a:moveTo>
                  <a:lnTo>
                    <a:pt x="187820" y="0"/>
                  </a:lnTo>
                  <a:lnTo>
                    <a:pt x="146075" y="0"/>
                  </a:lnTo>
                  <a:lnTo>
                    <a:pt x="146075" y="10439"/>
                  </a:lnTo>
                  <a:lnTo>
                    <a:pt x="146075" y="20891"/>
                  </a:lnTo>
                  <a:lnTo>
                    <a:pt x="156514" y="20891"/>
                  </a:lnTo>
                  <a:lnTo>
                    <a:pt x="166954" y="20891"/>
                  </a:lnTo>
                  <a:lnTo>
                    <a:pt x="177393" y="20891"/>
                  </a:lnTo>
                  <a:lnTo>
                    <a:pt x="177393" y="10439"/>
                  </a:lnTo>
                  <a:lnTo>
                    <a:pt x="187820" y="10439"/>
                  </a:lnTo>
                  <a:lnTo>
                    <a:pt x="187820" y="0"/>
                  </a:lnTo>
                  <a:close/>
                </a:path>
                <a:path w="636905" h="20954">
                  <a:moveTo>
                    <a:pt x="219125" y="0"/>
                  </a:moveTo>
                  <a:lnTo>
                    <a:pt x="208699" y="0"/>
                  </a:lnTo>
                  <a:lnTo>
                    <a:pt x="198259" y="0"/>
                  </a:lnTo>
                  <a:lnTo>
                    <a:pt x="198259" y="10439"/>
                  </a:lnTo>
                  <a:lnTo>
                    <a:pt x="208686" y="10439"/>
                  </a:lnTo>
                  <a:lnTo>
                    <a:pt x="208686" y="20891"/>
                  </a:lnTo>
                  <a:lnTo>
                    <a:pt x="219125" y="20891"/>
                  </a:lnTo>
                  <a:lnTo>
                    <a:pt x="219125" y="10439"/>
                  </a:lnTo>
                  <a:lnTo>
                    <a:pt x="219125" y="0"/>
                  </a:lnTo>
                  <a:close/>
                </a:path>
                <a:path w="636905" h="20954">
                  <a:moveTo>
                    <a:pt x="271284" y="0"/>
                  </a:moveTo>
                  <a:lnTo>
                    <a:pt x="271284" y="0"/>
                  </a:lnTo>
                  <a:lnTo>
                    <a:pt x="229565" y="0"/>
                  </a:lnTo>
                  <a:lnTo>
                    <a:pt x="229565" y="10439"/>
                  </a:lnTo>
                  <a:lnTo>
                    <a:pt x="229565" y="20891"/>
                  </a:lnTo>
                  <a:lnTo>
                    <a:pt x="239991" y="20891"/>
                  </a:lnTo>
                  <a:lnTo>
                    <a:pt x="250431" y="20891"/>
                  </a:lnTo>
                  <a:lnTo>
                    <a:pt x="260870" y="20891"/>
                  </a:lnTo>
                  <a:lnTo>
                    <a:pt x="260870" y="10439"/>
                  </a:lnTo>
                  <a:lnTo>
                    <a:pt x="271284" y="10439"/>
                  </a:lnTo>
                  <a:lnTo>
                    <a:pt x="271284" y="0"/>
                  </a:lnTo>
                  <a:close/>
                </a:path>
                <a:path w="636905" h="20954">
                  <a:moveTo>
                    <a:pt x="344347" y="0"/>
                  </a:moveTo>
                  <a:lnTo>
                    <a:pt x="344347" y="0"/>
                  </a:lnTo>
                  <a:lnTo>
                    <a:pt x="281736" y="0"/>
                  </a:lnTo>
                  <a:lnTo>
                    <a:pt x="281736" y="10439"/>
                  </a:lnTo>
                  <a:lnTo>
                    <a:pt x="271297" y="10439"/>
                  </a:lnTo>
                  <a:lnTo>
                    <a:pt x="271297" y="20891"/>
                  </a:lnTo>
                  <a:lnTo>
                    <a:pt x="281736" y="20891"/>
                  </a:lnTo>
                  <a:lnTo>
                    <a:pt x="292163" y="20891"/>
                  </a:lnTo>
                  <a:lnTo>
                    <a:pt x="302602" y="20891"/>
                  </a:lnTo>
                  <a:lnTo>
                    <a:pt x="302602" y="10439"/>
                  </a:lnTo>
                  <a:lnTo>
                    <a:pt x="313042" y="10439"/>
                  </a:lnTo>
                  <a:lnTo>
                    <a:pt x="323456" y="10439"/>
                  </a:lnTo>
                  <a:lnTo>
                    <a:pt x="333908" y="10439"/>
                  </a:lnTo>
                  <a:lnTo>
                    <a:pt x="333908" y="20891"/>
                  </a:lnTo>
                  <a:lnTo>
                    <a:pt x="344347" y="20891"/>
                  </a:lnTo>
                  <a:lnTo>
                    <a:pt x="344347" y="10439"/>
                  </a:lnTo>
                  <a:lnTo>
                    <a:pt x="344347" y="0"/>
                  </a:lnTo>
                  <a:close/>
                </a:path>
                <a:path w="636905" h="20954">
                  <a:moveTo>
                    <a:pt x="386080" y="10439"/>
                  </a:moveTo>
                  <a:lnTo>
                    <a:pt x="375653" y="10439"/>
                  </a:lnTo>
                  <a:lnTo>
                    <a:pt x="375653" y="0"/>
                  </a:lnTo>
                  <a:lnTo>
                    <a:pt x="365213" y="0"/>
                  </a:lnTo>
                  <a:lnTo>
                    <a:pt x="365213" y="10439"/>
                  </a:lnTo>
                  <a:lnTo>
                    <a:pt x="365213" y="20891"/>
                  </a:lnTo>
                  <a:lnTo>
                    <a:pt x="375640" y="20891"/>
                  </a:lnTo>
                  <a:lnTo>
                    <a:pt x="386080" y="20891"/>
                  </a:lnTo>
                  <a:lnTo>
                    <a:pt x="386080" y="10439"/>
                  </a:lnTo>
                  <a:close/>
                </a:path>
                <a:path w="636905" h="20954">
                  <a:moveTo>
                    <a:pt x="406958" y="0"/>
                  </a:moveTo>
                  <a:lnTo>
                    <a:pt x="396519" y="0"/>
                  </a:lnTo>
                  <a:lnTo>
                    <a:pt x="386080" y="0"/>
                  </a:lnTo>
                  <a:lnTo>
                    <a:pt x="386080" y="10439"/>
                  </a:lnTo>
                  <a:lnTo>
                    <a:pt x="396519" y="10439"/>
                  </a:lnTo>
                  <a:lnTo>
                    <a:pt x="396519" y="20891"/>
                  </a:lnTo>
                  <a:lnTo>
                    <a:pt x="406958" y="20891"/>
                  </a:lnTo>
                  <a:lnTo>
                    <a:pt x="406958" y="10439"/>
                  </a:lnTo>
                  <a:lnTo>
                    <a:pt x="406958" y="0"/>
                  </a:lnTo>
                  <a:close/>
                </a:path>
                <a:path w="636905" h="20954">
                  <a:moveTo>
                    <a:pt x="448691" y="0"/>
                  </a:moveTo>
                  <a:lnTo>
                    <a:pt x="438251" y="0"/>
                  </a:lnTo>
                  <a:lnTo>
                    <a:pt x="438251" y="10439"/>
                  </a:lnTo>
                  <a:lnTo>
                    <a:pt x="427824" y="10439"/>
                  </a:lnTo>
                  <a:lnTo>
                    <a:pt x="417385" y="10439"/>
                  </a:lnTo>
                  <a:lnTo>
                    <a:pt x="417385" y="20891"/>
                  </a:lnTo>
                  <a:lnTo>
                    <a:pt x="427824" y="20891"/>
                  </a:lnTo>
                  <a:lnTo>
                    <a:pt x="438264" y="20891"/>
                  </a:lnTo>
                  <a:lnTo>
                    <a:pt x="438264" y="10439"/>
                  </a:lnTo>
                  <a:lnTo>
                    <a:pt x="448691" y="10439"/>
                  </a:lnTo>
                  <a:lnTo>
                    <a:pt x="448691" y="0"/>
                  </a:lnTo>
                  <a:close/>
                </a:path>
                <a:path w="636905" h="20954">
                  <a:moveTo>
                    <a:pt x="469569" y="0"/>
                  </a:moveTo>
                  <a:lnTo>
                    <a:pt x="459130" y="0"/>
                  </a:lnTo>
                  <a:lnTo>
                    <a:pt x="459130" y="10439"/>
                  </a:lnTo>
                  <a:lnTo>
                    <a:pt x="469569" y="10439"/>
                  </a:lnTo>
                  <a:lnTo>
                    <a:pt x="469569" y="0"/>
                  </a:lnTo>
                  <a:close/>
                </a:path>
                <a:path w="636905" h="20954">
                  <a:moveTo>
                    <a:pt x="511302" y="0"/>
                  </a:moveTo>
                  <a:lnTo>
                    <a:pt x="500862" y="0"/>
                  </a:lnTo>
                  <a:lnTo>
                    <a:pt x="500862" y="10439"/>
                  </a:lnTo>
                  <a:lnTo>
                    <a:pt x="511302" y="10439"/>
                  </a:lnTo>
                  <a:lnTo>
                    <a:pt x="511302" y="0"/>
                  </a:lnTo>
                  <a:close/>
                </a:path>
                <a:path w="636905" h="20954">
                  <a:moveTo>
                    <a:pt x="542607" y="0"/>
                  </a:moveTo>
                  <a:lnTo>
                    <a:pt x="532168" y="0"/>
                  </a:lnTo>
                  <a:lnTo>
                    <a:pt x="521728" y="0"/>
                  </a:lnTo>
                  <a:lnTo>
                    <a:pt x="521728" y="10439"/>
                  </a:lnTo>
                  <a:lnTo>
                    <a:pt x="521728" y="20891"/>
                  </a:lnTo>
                  <a:lnTo>
                    <a:pt x="532168" y="20891"/>
                  </a:lnTo>
                  <a:lnTo>
                    <a:pt x="532168" y="10439"/>
                  </a:lnTo>
                  <a:lnTo>
                    <a:pt x="542607" y="10439"/>
                  </a:lnTo>
                  <a:lnTo>
                    <a:pt x="542607" y="0"/>
                  </a:lnTo>
                  <a:close/>
                </a:path>
                <a:path w="636905" h="20954">
                  <a:moveTo>
                    <a:pt x="573913" y="0"/>
                  </a:moveTo>
                  <a:lnTo>
                    <a:pt x="563473" y="0"/>
                  </a:lnTo>
                  <a:lnTo>
                    <a:pt x="563473" y="10439"/>
                  </a:lnTo>
                  <a:lnTo>
                    <a:pt x="563473" y="20891"/>
                  </a:lnTo>
                  <a:lnTo>
                    <a:pt x="573913" y="20891"/>
                  </a:lnTo>
                  <a:lnTo>
                    <a:pt x="573913" y="10439"/>
                  </a:lnTo>
                  <a:lnTo>
                    <a:pt x="573913" y="0"/>
                  </a:lnTo>
                  <a:close/>
                </a:path>
                <a:path w="636905" h="20954">
                  <a:moveTo>
                    <a:pt x="615645" y="0"/>
                  </a:moveTo>
                  <a:lnTo>
                    <a:pt x="605218" y="0"/>
                  </a:lnTo>
                  <a:lnTo>
                    <a:pt x="594779" y="0"/>
                  </a:lnTo>
                  <a:lnTo>
                    <a:pt x="584339" y="0"/>
                  </a:lnTo>
                  <a:lnTo>
                    <a:pt x="584339" y="10439"/>
                  </a:lnTo>
                  <a:lnTo>
                    <a:pt x="594779" y="10439"/>
                  </a:lnTo>
                  <a:lnTo>
                    <a:pt x="605205" y="10439"/>
                  </a:lnTo>
                  <a:lnTo>
                    <a:pt x="615645" y="10439"/>
                  </a:lnTo>
                  <a:lnTo>
                    <a:pt x="615645" y="0"/>
                  </a:lnTo>
                  <a:close/>
                </a:path>
                <a:path w="636905" h="20954">
                  <a:moveTo>
                    <a:pt x="636524" y="0"/>
                  </a:moveTo>
                  <a:lnTo>
                    <a:pt x="626084" y="0"/>
                  </a:lnTo>
                  <a:lnTo>
                    <a:pt x="626084" y="10439"/>
                  </a:lnTo>
                  <a:lnTo>
                    <a:pt x="626084" y="20891"/>
                  </a:lnTo>
                  <a:lnTo>
                    <a:pt x="636524" y="20891"/>
                  </a:lnTo>
                  <a:lnTo>
                    <a:pt x="636524" y="10439"/>
                  </a:lnTo>
                  <a:lnTo>
                    <a:pt x="636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89369" y="4784153"/>
              <a:ext cx="636905" cy="0"/>
            </a:xfrm>
            <a:custGeom>
              <a:avLst/>
              <a:gdLst/>
              <a:ahLst/>
              <a:cxnLst/>
              <a:rect l="l" t="t" r="r" b="b"/>
              <a:pathLst>
                <a:path w="636905">
                  <a:moveTo>
                    <a:pt x="0" y="0"/>
                  </a:moveTo>
                  <a:lnTo>
                    <a:pt x="636524" y="0"/>
                  </a:lnTo>
                </a:path>
              </a:pathLst>
            </a:custGeom>
            <a:ln w="10439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89369" y="4789372"/>
              <a:ext cx="636905" cy="41910"/>
            </a:xfrm>
            <a:custGeom>
              <a:avLst/>
              <a:gdLst/>
              <a:ahLst/>
              <a:cxnLst/>
              <a:rect l="l" t="t" r="r" b="b"/>
              <a:pathLst>
                <a:path w="636905" h="41910">
                  <a:moveTo>
                    <a:pt x="41719" y="31305"/>
                  </a:moveTo>
                  <a:lnTo>
                    <a:pt x="31292" y="31305"/>
                  </a:lnTo>
                  <a:lnTo>
                    <a:pt x="31292" y="41744"/>
                  </a:lnTo>
                  <a:lnTo>
                    <a:pt x="41719" y="41744"/>
                  </a:lnTo>
                  <a:lnTo>
                    <a:pt x="41719" y="31305"/>
                  </a:lnTo>
                  <a:close/>
                </a:path>
                <a:path w="636905" h="41910">
                  <a:moveTo>
                    <a:pt x="41719" y="10439"/>
                  </a:moveTo>
                  <a:lnTo>
                    <a:pt x="31292" y="10439"/>
                  </a:lnTo>
                  <a:lnTo>
                    <a:pt x="31292" y="20866"/>
                  </a:lnTo>
                  <a:lnTo>
                    <a:pt x="20866" y="20866"/>
                  </a:lnTo>
                  <a:lnTo>
                    <a:pt x="10439" y="20866"/>
                  </a:lnTo>
                  <a:lnTo>
                    <a:pt x="10439" y="10439"/>
                  </a:lnTo>
                  <a:lnTo>
                    <a:pt x="0" y="10439"/>
                  </a:lnTo>
                  <a:lnTo>
                    <a:pt x="0" y="20866"/>
                  </a:lnTo>
                  <a:lnTo>
                    <a:pt x="0" y="31305"/>
                  </a:lnTo>
                  <a:lnTo>
                    <a:pt x="0" y="41744"/>
                  </a:lnTo>
                  <a:lnTo>
                    <a:pt x="10439" y="41744"/>
                  </a:lnTo>
                  <a:lnTo>
                    <a:pt x="10439" y="31305"/>
                  </a:lnTo>
                  <a:lnTo>
                    <a:pt x="20866" y="31305"/>
                  </a:lnTo>
                  <a:lnTo>
                    <a:pt x="31292" y="31305"/>
                  </a:lnTo>
                  <a:lnTo>
                    <a:pt x="31292" y="20878"/>
                  </a:lnTo>
                  <a:lnTo>
                    <a:pt x="41719" y="20878"/>
                  </a:lnTo>
                  <a:lnTo>
                    <a:pt x="41719" y="10439"/>
                  </a:lnTo>
                  <a:close/>
                </a:path>
                <a:path w="636905" h="41910">
                  <a:moveTo>
                    <a:pt x="73025" y="31305"/>
                  </a:moveTo>
                  <a:lnTo>
                    <a:pt x="62598" y="31305"/>
                  </a:lnTo>
                  <a:lnTo>
                    <a:pt x="52171" y="31305"/>
                  </a:lnTo>
                  <a:lnTo>
                    <a:pt x="52171" y="41744"/>
                  </a:lnTo>
                  <a:lnTo>
                    <a:pt x="62598" y="41744"/>
                  </a:lnTo>
                  <a:lnTo>
                    <a:pt x="73025" y="41744"/>
                  </a:lnTo>
                  <a:lnTo>
                    <a:pt x="73025" y="31305"/>
                  </a:lnTo>
                  <a:close/>
                </a:path>
                <a:path w="636905" h="41910">
                  <a:moveTo>
                    <a:pt x="73025" y="10439"/>
                  </a:moveTo>
                  <a:lnTo>
                    <a:pt x="62598" y="10439"/>
                  </a:lnTo>
                  <a:lnTo>
                    <a:pt x="52171" y="10439"/>
                  </a:lnTo>
                  <a:lnTo>
                    <a:pt x="52171" y="20878"/>
                  </a:lnTo>
                  <a:lnTo>
                    <a:pt x="62598" y="20878"/>
                  </a:lnTo>
                  <a:lnTo>
                    <a:pt x="73025" y="20878"/>
                  </a:lnTo>
                  <a:lnTo>
                    <a:pt x="73025" y="10439"/>
                  </a:lnTo>
                  <a:close/>
                </a:path>
                <a:path w="636905" h="41910">
                  <a:moveTo>
                    <a:pt x="104330" y="0"/>
                  </a:moveTo>
                  <a:lnTo>
                    <a:pt x="93903" y="0"/>
                  </a:lnTo>
                  <a:lnTo>
                    <a:pt x="93903" y="10439"/>
                  </a:lnTo>
                  <a:lnTo>
                    <a:pt x="83477" y="10439"/>
                  </a:lnTo>
                  <a:lnTo>
                    <a:pt x="83477" y="20866"/>
                  </a:lnTo>
                  <a:lnTo>
                    <a:pt x="73037" y="20866"/>
                  </a:lnTo>
                  <a:lnTo>
                    <a:pt x="73037" y="31305"/>
                  </a:lnTo>
                  <a:lnTo>
                    <a:pt x="83477" y="31305"/>
                  </a:lnTo>
                  <a:lnTo>
                    <a:pt x="83477" y="20878"/>
                  </a:lnTo>
                  <a:lnTo>
                    <a:pt x="93903" y="20878"/>
                  </a:lnTo>
                  <a:lnTo>
                    <a:pt x="93903" y="10452"/>
                  </a:lnTo>
                  <a:lnTo>
                    <a:pt x="104330" y="10452"/>
                  </a:lnTo>
                  <a:lnTo>
                    <a:pt x="104330" y="0"/>
                  </a:lnTo>
                  <a:close/>
                </a:path>
                <a:path w="636905" h="41910">
                  <a:moveTo>
                    <a:pt x="219125" y="0"/>
                  </a:moveTo>
                  <a:lnTo>
                    <a:pt x="208686" y="0"/>
                  </a:lnTo>
                  <a:lnTo>
                    <a:pt x="208686" y="10439"/>
                  </a:lnTo>
                  <a:lnTo>
                    <a:pt x="198259" y="10439"/>
                  </a:lnTo>
                  <a:lnTo>
                    <a:pt x="198259" y="0"/>
                  </a:lnTo>
                  <a:lnTo>
                    <a:pt x="187820" y="0"/>
                  </a:lnTo>
                  <a:lnTo>
                    <a:pt x="177393" y="0"/>
                  </a:lnTo>
                  <a:lnTo>
                    <a:pt x="135648" y="0"/>
                  </a:lnTo>
                  <a:lnTo>
                    <a:pt x="135648" y="10439"/>
                  </a:lnTo>
                  <a:lnTo>
                    <a:pt x="125222" y="10439"/>
                  </a:lnTo>
                  <a:lnTo>
                    <a:pt x="114782" y="10439"/>
                  </a:lnTo>
                  <a:lnTo>
                    <a:pt x="104343" y="10439"/>
                  </a:lnTo>
                  <a:lnTo>
                    <a:pt x="104343" y="20878"/>
                  </a:lnTo>
                  <a:lnTo>
                    <a:pt x="114782" y="20878"/>
                  </a:lnTo>
                  <a:lnTo>
                    <a:pt x="125209" y="20878"/>
                  </a:lnTo>
                  <a:lnTo>
                    <a:pt x="135648" y="20878"/>
                  </a:lnTo>
                  <a:lnTo>
                    <a:pt x="135648" y="10452"/>
                  </a:lnTo>
                  <a:lnTo>
                    <a:pt x="146075" y="10452"/>
                  </a:lnTo>
                  <a:lnTo>
                    <a:pt x="146075" y="20878"/>
                  </a:lnTo>
                  <a:lnTo>
                    <a:pt x="156514" y="20878"/>
                  </a:lnTo>
                  <a:lnTo>
                    <a:pt x="166954" y="20878"/>
                  </a:lnTo>
                  <a:lnTo>
                    <a:pt x="166954" y="31305"/>
                  </a:lnTo>
                  <a:lnTo>
                    <a:pt x="177380" y="31305"/>
                  </a:lnTo>
                  <a:lnTo>
                    <a:pt x="187820" y="31305"/>
                  </a:lnTo>
                  <a:lnTo>
                    <a:pt x="187820" y="20866"/>
                  </a:lnTo>
                  <a:lnTo>
                    <a:pt x="177393" y="20866"/>
                  </a:lnTo>
                  <a:lnTo>
                    <a:pt x="177393" y="10452"/>
                  </a:lnTo>
                  <a:lnTo>
                    <a:pt x="187820" y="10452"/>
                  </a:lnTo>
                  <a:lnTo>
                    <a:pt x="198259" y="10452"/>
                  </a:lnTo>
                  <a:lnTo>
                    <a:pt x="198259" y="20878"/>
                  </a:lnTo>
                  <a:lnTo>
                    <a:pt x="208686" y="20878"/>
                  </a:lnTo>
                  <a:lnTo>
                    <a:pt x="219125" y="20878"/>
                  </a:lnTo>
                  <a:lnTo>
                    <a:pt x="219125" y="10452"/>
                  </a:lnTo>
                  <a:lnTo>
                    <a:pt x="219125" y="0"/>
                  </a:lnTo>
                  <a:close/>
                </a:path>
                <a:path w="636905" h="41910">
                  <a:moveTo>
                    <a:pt x="271284" y="0"/>
                  </a:moveTo>
                  <a:lnTo>
                    <a:pt x="260858" y="0"/>
                  </a:lnTo>
                  <a:lnTo>
                    <a:pt x="260858" y="10439"/>
                  </a:lnTo>
                  <a:lnTo>
                    <a:pt x="250431" y="10439"/>
                  </a:lnTo>
                  <a:lnTo>
                    <a:pt x="250431" y="0"/>
                  </a:lnTo>
                  <a:lnTo>
                    <a:pt x="240004" y="0"/>
                  </a:lnTo>
                  <a:lnTo>
                    <a:pt x="229565" y="0"/>
                  </a:lnTo>
                  <a:lnTo>
                    <a:pt x="229565" y="10452"/>
                  </a:lnTo>
                  <a:lnTo>
                    <a:pt x="239991" y="10452"/>
                  </a:lnTo>
                  <a:lnTo>
                    <a:pt x="250431" y="10452"/>
                  </a:lnTo>
                  <a:lnTo>
                    <a:pt x="250431" y="20866"/>
                  </a:lnTo>
                  <a:lnTo>
                    <a:pt x="250431" y="31305"/>
                  </a:lnTo>
                  <a:lnTo>
                    <a:pt x="260870" y="31305"/>
                  </a:lnTo>
                  <a:lnTo>
                    <a:pt x="260870" y="20878"/>
                  </a:lnTo>
                  <a:lnTo>
                    <a:pt x="271284" y="20878"/>
                  </a:lnTo>
                  <a:lnTo>
                    <a:pt x="271284" y="10452"/>
                  </a:lnTo>
                  <a:lnTo>
                    <a:pt x="271284" y="0"/>
                  </a:lnTo>
                  <a:close/>
                </a:path>
                <a:path w="636905" h="41910">
                  <a:moveTo>
                    <a:pt x="365213" y="0"/>
                  </a:moveTo>
                  <a:lnTo>
                    <a:pt x="354787" y="0"/>
                  </a:lnTo>
                  <a:lnTo>
                    <a:pt x="344347" y="0"/>
                  </a:lnTo>
                  <a:lnTo>
                    <a:pt x="333908" y="0"/>
                  </a:lnTo>
                  <a:lnTo>
                    <a:pt x="333908" y="10439"/>
                  </a:lnTo>
                  <a:lnTo>
                    <a:pt x="323481" y="10439"/>
                  </a:lnTo>
                  <a:lnTo>
                    <a:pt x="313042" y="10439"/>
                  </a:lnTo>
                  <a:lnTo>
                    <a:pt x="302602" y="10439"/>
                  </a:lnTo>
                  <a:lnTo>
                    <a:pt x="302602" y="0"/>
                  </a:lnTo>
                  <a:lnTo>
                    <a:pt x="292163" y="0"/>
                  </a:lnTo>
                  <a:lnTo>
                    <a:pt x="292163" y="10439"/>
                  </a:lnTo>
                  <a:lnTo>
                    <a:pt x="292163" y="20866"/>
                  </a:lnTo>
                  <a:lnTo>
                    <a:pt x="281736" y="20866"/>
                  </a:lnTo>
                  <a:lnTo>
                    <a:pt x="271297" y="20866"/>
                  </a:lnTo>
                  <a:lnTo>
                    <a:pt x="271297" y="31305"/>
                  </a:lnTo>
                  <a:lnTo>
                    <a:pt x="281736" y="31305"/>
                  </a:lnTo>
                  <a:lnTo>
                    <a:pt x="292176" y="31305"/>
                  </a:lnTo>
                  <a:lnTo>
                    <a:pt x="292176" y="20878"/>
                  </a:lnTo>
                  <a:lnTo>
                    <a:pt x="302602" y="20878"/>
                  </a:lnTo>
                  <a:lnTo>
                    <a:pt x="313042" y="20878"/>
                  </a:lnTo>
                  <a:lnTo>
                    <a:pt x="323456" y="20878"/>
                  </a:lnTo>
                  <a:lnTo>
                    <a:pt x="323456" y="31305"/>
                  </a:lnTo>
                  <a:lnTo>
                    <a:pt x="333908" y="31305"/>
                  </a:lnTo>
                  <a:lnTo>
                    <a:pt x="344347" y="31305"/>
                  </a:lnTo>
                  <a:lnTo>
                    <a:pt x="344347" y="20878"/>
                  </a:lnTo>
                  <a:lnTo>
                    <a:pt x="344347" y="10452"/>
                  </a:lnTo>
                  <a:lnTo>
                    <a:pt x="354774" y="10452"/>
                  </a:lnTo>
                  <a:lnTo>
                    <a:pt x="365213" y="10452"/>
                  </a:lnTo>
                  <a:lnTo>
                    <a:pt x="365213" y="0"/>
                  </a:lnTo>
                  <a:close/>
                </a:path>
                <a:path w="636905" h="41910">
                  <a:moveTo>
                    <a:pt x="396519" y="0"/>
                  </a:moveTo>
                  <a:lnTo>
                    <a:pt x="386080" y="0"/>
                  </a:lnTo>
                  <a:lnTo>
                    <a:pt x="375640" y="0"/>
                  </a:lnTo>
                  <a:lnTo>
                    <a:pt x="375640" y="10439"/>
                  </a:lnTo>
                  <a:lnTo>
                    <a:pt x="375640" y="20866"/>
                  </a:lnTo>
                  <a:lnTo>
                    <a:pt x="375640" y="31305"/>
                  </a:lnTo>
                  <a:lnTo>
                    <a:pt x="386080" y="31305"/>
                  </a:lnTo>
                  <a:lnTo>
                    <a:pt x="386080" y="20878"/>
                  </a:lnTo>
                  <a:lnTo>
                    <a:pt x="386080" y="10452"/>
                  </a:lnTo>
                  <a:lnTo>
                    <a:pt x="396519" y="10452"/>
                  </a:lnTo>
                  <a:lnTo>
                    <a:pt x="396519" y="0"/>
                  </a:lnTo>
                  <a:close/>
                </a:path>
                <a:path w="636905" h="41910">
                  <a:moveTo>
                    <a:pt x="427824" y="10439"/>
                  </a:moveTo>
                  <a:lnTo>
                    <a:pt x="417385" y="10439"/>
                  </a:lnTo>
                  <a:lnTo>
                    <a:pt x="406946" y="10439"/>
                  </a:lnTo>
                  <a:lnTo>
                    <a:pt x="406946" y="20878"/>
                  </a:lnTo>
                  <a:lnTo>
                    <a:pt x="417385" y="20878"/>
                  </a:lnTo>
                  <a:lnTo>
                    <a:pt x="417385" y="31305"/>
                  </a:lnTo>
                  <a:lnTo>
                    <a:pt x="427824" y="31305"/>
                  </a:lnTo>
                  <a:lnTo>
                    <a:pt x="427824" y="20878"/>
                  </a:lnTo>
                  <a:lnTo>
                    <a:pt x="427824" y="10439"/>
                  </a:lnTo>
                  <a:close/>
                </a:path>
                <a:path w="636905" h="41910">
                  <a:moveTo>
                    <a:pt x="448691" y="0"/>
                  </a:moveTo>
                  <a:lnTo>
                    <a:pt x="438251" y="0"/>
                  </a:lnTo>
                  <a:lnTo>
                    <a:pt x="438251" y="10452"/>
                  </a:lnTo>
                  <a:lnTo>
                    <a:pt x="448691" y="10452"/>
                  </a:lnTo>
                  <a:lnTo>
                    <a:pt x="448691" y="0"/>
                  </a:lnTo>
                  <a:close/>
                </a:path>
                <a:path w="636905" h="41910">
                  <a:moveTo>
                    <a:pt x="469569" y="20866"/>
                  </a:moveTo>
                  <a:lnTo>
                    <a:pt x="459130" y="20866"/>
                  </a:lnTo>
                  <a:lnTo>
                    <a:pt x="459130" y="31305"/>
                  </a:lnTo>
                  <a:lnTo>
                    <a:pt x="469569" y="31305"/>
                  </a:lnTo>
                  <a:lnTo>
                    <a:pt x="469569" y="20866"/>
                  </a:lnTo>
                  <a:close/>
                </a:path>
                <a:path w="636905" h="41910">
                  <a:moveTo>
                    <a:pt x="469569" y="0"/>
                  </a:moveTo>
                  <a:lnTo>
                    <a:pt x="459130" y="0"/>
                  </a:lnTo>
                  <a:lnTo>
                    <a:pt x="459130" y="10452"/>
                  </a:lnTo>
                  <a:lnTo>
                    <a:pt x="469569" y="10452"/>
                  </a:lnTo>
                  <a:lnTo>
                    <a:pt x="469569" y="0"/>
                  </a:lnTo>
                  <a:close/>
                </a:path>
                <a:path w="636905" h="41910">
                  <a:moveTo>
                    <a:pt x="521741" y="0"/>
                  </a:moveTo>
                  <a:lnTo>
                    <a:pt x="511302" y="0"/>
                  </a:lnTo>
                  <a:lnTo>
                    <a:pt x="500862" y="0"/>
                  </a:lnTo>
                  <a:lnTo>
                    <a:pt x="490423" y="0"/>
                  </a:lnTo>
                  <a:lnTo>
                    <a:pt x="490423" y="10439"/>
                  </a:lnTo>
                  <a:lnTo>
                    <a:pt x="479996" y="10439"/>
                  </a:lnTo>
                  <a:lnTo>
                    <a:pt x="479996" y="20878"/>
                  </a:lnTo>
                  <a:lnTo>
                    <a:pt x="490435" y="20878"/>
                  </a:lnTo>
                  <a:lnTo>
                    <a:pt x="490435" y="10452"/>
                  </a:lnTo>
                  <a:lnTo>
                    <a:pt x="500862" y="10452"/>
                  </a:lnTo>
                  <a:lnTo>
                    <a:pt x="500862" y="20878"/>
                  </a:lnTo>
                  <a:lnTo>
                    <a:pt x="511302" y="20878"/>
                  </a:lnTo>
                  <a:lnTo>
                    <a:pt x="511302" y="10452"/>
                  </a:lnTo>
                  <a:lnTo>
                    <a:pt x="521741" y="10452"/>
                  </a:lnTo>
                  <a:lnTo>
                    <a:pt x="521741" y="0"/>
                  </a:lnTo>
                  <a:close/>
                </a:path>
                <a:path w="636905" h="41910">
                  <a:moveTo>
                    <a:pt x="542607" y="20866"/>
                  </a:moveTo>
                  <a:lnTo>
                    <a:pt x="532168" y="20866"/>
                  </a:lnTo>
                  <a:lnTo>
                    <a:pt x="532168" y="31305"/>
                  </a:lnTo>
                  <a:lnTo>
                    <a:pt x="542607" y="31305"/>
                  </a:lnTo>
                  <a:lnTo>
                    <a:pt x="542607" y="20866"/>
                  </a:lnTo>
                  <a:close/>
                </a:path>
                <a:path w="636905" h="41910">
                  <a:moveTo>
                    <a:pt x="563473" y="10439"/>
                  </a:moveTo>
                  <a:lnTo>
                    <a:pt x="553046" y="10439"/>
                  </a:lnTo>
                  <a:lnTo>
                    <a:pt x="553046" y="0"/>
                  </a:lnTo>
                  <a:lnTo>
                    <a:pt x="542607" y="0"/>
                  </a:lnTo>
                  <a:lnTo>
                    <a:pt x="542607" y="10452"/>
                  </a:lnTo>
                  <a:lnTo>
                    <a:pt x="553034" y="10452"/>
                  </a:lnTo>
                  <a:lnTo>
                    <a:pt x="553034" y="20878"/>
                  </a:lnTo>
                  <a:lnTo>
                    <a:pt x="563473" y="20878"/>
                  </a:lnTo>
                  <a:lnTo>
                    <a:pt x="563473" y="10439"/>
                  </a:lnTo>
                  <a:close/>
                </a:path>
                <a:path w="636905" h="41910">
                  <a:moveTo>
                    <a:pt x="584352" y="10439"/>
                  </a:moveTo>
                  <a:lnTo>
                    <a:pt x="573913" y="10439"/>
                  </a:lnTo>
                  <a:lnTo>
                    <a:pt x="573913" y="20878"/>
                  </a:lnTo>
                  <a:lnTo>
                    <a:pt x="584352" y="20878"/>
                  </a:lnTo>
                  <a:lnTo>
                    <a:pt x="584352" y="10439"/>
                  </a:lnTo>
                  <a:close/>
                </a:path>
                <a:path w="636905" h="41910">
                  <a:moveTo>
                    <a:pt x="605218" y="20866"/>
                  </a:moveTo>
                  <a:lnTo>
                    <a:pt x="594779" y="20866"/>
                  </a:lnTo>
                  <a:lnTo>
                    <a:pt x="594779" y="31305"/>
                  </a:lnTo>
                  <a:lnTo>
                    <a:pt x="605218" y="31305"/>
                  </a:lnTo>
                  <a:lnTo>
                    <a:pt x="605218" y="20866"/>
                  </a:lnTo>
                  <a:close/>
                </a:path>
                <a:path w="636905" h="41910">
                  <a:moveTo>
                    <a:pt x="636524" y="20866"/>
                  </a:moveTo>
                  <a:lnTo>
                    <a:pt x="626084" y="20866"/>
                  </a:lnTo>
                  <a:lnTo>
                    <a:pt x="626084" y="31305"/>
                  </a:lnTo>
                  <a:lnTo>
                    <a:pt x="636524" y="31305"/>
                  </a:lnTo>
                  <a:lnTo>
                    <a:pt x="636524" y="2086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89369" y="4820678"/>
              <a:ext cx="636905" cy="31750"/>
            </a:xfrm>
            <a:custGeom>
              <a:avLst/>
              <a:gdLst/>
              <a:ahLst/>
              <a:cxnLst/>
              <a:rect l="l" t="t" r="r" b="b"/>
              <a:pathLst>
                <a:path w="636905" h="31750">
                  <a:moveTo>
                    <a:pt x="20866" y="10426"/>
                  </a:moveTo>
                  <a:lnTo>
                    <a:pt x="10439" y="10426"/>
                  </a:lnTo>
                  <a:lnTo>
                    <a:pt x="0" y="10426"/>
                  </a:lnTo>
                  <a:lnTo>
                    <a:pt x="0" y="20866"/>
                  </a:lnTo>
                  <a:lnTo>
                    <a:pt x="10426" y="20866"/>
                  </a:lnTo>
                  <a:lnTo>
                    <a:pt x="20866" y="20866"/>
                  </a:lnTo>
                  <a:lnTo>
                    <a:pt x="20866" y="10426"/>
                  </a:lnTo>
                  <a:close/>
                </a:path>
                <a:path w="636905" h="31750">
                  <a:moveTo>
                    <a:pt x="52171" y="10426"/>
                  </a:moveTo>
                  <a:lnTo>
                    <a:pt x="41732" y="10426"/>
                  </a:lnTo>
                  <a:lnTo>
                    <a:pt x="41732" y="20866"/>
                  </a:lnTo>
                  <a:lnTo>
                    <a:pt x="41732" y="31305"/>
                  </a:lnTo>
                  <a:lnTo>
                    <a:pt x="52171" y="31305"/>
                  </a:lnTo>
                  <a:lnTo>
                    <a:pt x="52171" y="20866"/>
                  </a:lnTo>
                  <a:lnTo>
                    <a:pt x="52171" y="10426"/>
                  </a:lnTo>
                  <a:close/>
                </a:path>
                <a:path w="636905" h="31750">
                  <a:moveTo>
                    <a:pt x="73025" y="20866"/>
                  </a:moveTo>
                  <a:lnTo>
                    <a:pt x="62598" y="20866"/>
                  </a:lnTo>
                  <a:lnTo>
                    <a:pt x="62598" y="31305"/>
                  </a:lnTo>
                  <a:lnTo>
                    <a:pt x="73025" y="31305"/>
                  </a:lnTo>
                  <a:lnTo>
                    <a:pt x="73025" y="20866"/>
                  </a:lnTo>
                  <a:close/>
                </a:path>
                <a:path w="636905" h="31750">
                  <a:moveTo>
                    <a:pt x="73025" y="0"/>
                  </a:moveTo>
                  <a:lnTo>
                    <a:pt x="62598" y="0"/>
                  </a:lnTo>
                  <a:lnTo>
                    <a:pt x="62598" y="10439"/>
                  </a:lnTo>
                  <a:lnTo>
                    <a:pt x="73025" y="10439"/>
                  </a:lnTo>
                  <a:lnTo>
                    <a:pt x="73025" y="0"/>
                  </a:lnTo>
                  <a:close/>
                </a:path>
                <a:path w="636905" h="31750">
                  <a:moveTo>
                    <a:pt x="104330" y="20866"/>
                  </a:moveTo>
                  <a:lnTo>
                    <a:pt x="93903" y="20866"/>
                  </a:lnTo>
                  <a:lnTo>
                    <a:pt x="83477" y="20866"/>
                  </a:lnTo>
                  <a:lnTo>
                    <a:pt x="73037" y="20866"/>
                  </a:lnTo>
                  <a:lnTo>
                    <a:pt x="73037" y="31305"/>
                  </a:lnTo>
                  <a:lnTo>
                    <a:pt x="83477" y="31305"/>
                  </a:lnTo>
                  <a:lnTo>
                    <a:pt x="93903" y="31305"/>
                  </a:lnTo>
                  <a:lnTo>
                    <a:pt x="104330" y="31305"/>
                  </a:lnTo>
                  <a:lnTo>
                    <a:pt x="104330" y="20866"/>
                  </a:lnTo>
                  <a:close/>
                </a:path>
                <a:path w="636905" h="31750">
                  <a:moveTo>
                    <a:pt x="104330" y="0"/>
                  </a:moveTo>
                  <a:lnTo>
                    <a:pt x="93903" y="0"/>
                  </a:lnTo>
                  <a:lnTo>
                    <a:pt x="93903" y="10439"/>
                  </a:lnTo>
                  <a:lnTo>
                    <a:pt x="104330" y="10439"/>
                  </a:lnTo>
                  <a:lnTo>
                    <a:pt x="104330" y="0"/>
                  </a:lnTo>
                  <a:close/>
                </a:path>
                <a:path w="636905" h="31750">
                  <a:moveTo>
                    <a:pt x="156514" y="0"/>
                  </a:moveTo>
                  <a:lnTo>
                    <a:pt x="146088" y="0"/>
                  </a:lnTo>
                  <a:lnTo>
                    <a:pt x="135648" y="0"/>
                  </a:lnTo>
                  <a:lnTo>
                    <a:pt x="135648" y="10439"/>
                  </a:lnTo>
                  <a:lnTo>
                    <a:pt x="146075" y="10439"/>
                  </a:lnTo>
                  <a:lnTo>
                    <a:pt x="146075" y="20866"/>
                  </a:lnTo>
                  <a:lnTo>
                    <a:pt x="135648" y="20866"/>
                  </a:lnTo>
                  <a:lnTo>
                    <a:pt x="125222" y="20866"/>
                  </a:lnTo>
                  <a:lnTo>
                    <a:pt x="125222" y="10426"/>
                  </a:lnTo>
                  <a:lnTo>
                    <a:pt x="114782" y="10426"/>
                  </a:lnTo>
                  <a:lnTo>
                    <a:pt x="114782" y="0"/>
                  </a:lnTo>
                  <a:lnTo>
                    <a:pt x="104343" y="0"/>
                  </a:lnTo>
                  <a:lnTo>
                    <a:pt x="104343" y="10439"/>
                  </a:lnTo>
                  <a:lnTo>
                    <a:pt x="114782" y="10439"/>
                  </a:lnTo>
                  <a:lnTo>
                    <a:pt x="114782" y="20866"/>
                  </a:lnTo>
                  <a:lnTo>
                    <a:pt x="114782" y="31305"/>
                  </a:lnTo>
                  <a:lnTo>
                    <a:pt x="125209" y="31305"/>
                  </a:lnTo>
                  <a:lnTo>
                    <a:pt x="135648" y="31305"/>
                  </a:lnTo>
                  <a:lnTo>
                    <a:pt x="146075" y="31305"/>
                  </a:lnTo>
                  <a:lnTo>
                    <a:pt x="156514" y="31305"/>
                  </a:lnTo>
                  <a:lnTo>
                    <a:pt x="156514" y="20866"/>
                  </a:lnTo>
                  <a:lnTo>
                    <a:pt x="156514" y="10439"/>
                  </a:lnTo>
                  <a:lnTo>
                    <a:pt x="156514" y="0"/>
                  </a:lnTo>
                  <a:close/>
                </a:path>
                <a:path w="636905" h="31750">
                  <a:moveTo>
                    <a:pt x="229565" y="20866"/>
                  </a:moveTo>
                  <a:lnTo>
                    <a:pt x="219125" y="20866"/>
                  </a:lnTo>
                  <a:lnTo>
                    <a:pt x="208699" y="20866"/>
                  </a:lnTo>
                  <a:lnTo>
                    <a:pt x="208699" y="10426"/>
                  </a:lnTo>
                  <a:lnTo>
                    <a:pt x="198259" y="10426"/>
                  </a:lnTo>
                  <a:lnTo>
                    <a:pt x="198259" y="20866"/>
                  </a:lnTo>
                  <a:lnTo>
                    <a:pt x="187820" y="20866"/>
                  </a:lnTo>
                  <a:lnTo>
                    <a:pt x="187820" y="10439"/>
                  </a:lnTo>
                  <a:lnTo>
                    <a:pt x="187820" y="0"/>
                  </a:lnTo>
                  <a:lnTo>
                    <a:pt x="177393" y="0"/>
                  </a:lnTo>
                  <a:lnTo>
                    <a:pt x="166954" y="0"/>
                  </a:lnTo>
                  <a:lnTo>
                    <a:pt x="166954" y="10426"/>
                  </a:lnTo>
                  <a:lnTo>
                    <a:pt x="166954" y="20866"/>
                  </a:lnTo>
                  <a:lnTo>
                    <a:pt x="166954" y="31305"/>
                  </a:lnTo>
                  <a:lnTo>
                    <a:pt x="177380" y="31305"/>
                  </a:lnTo>
                  <a:lnTo>
                    <a:pt x="229565" y="31305"/>
                  </a:lnTo>
                  <a:lnTo>
                    <a:pt x="229565" y="20866"/>
                  </a:lnTo>
                  <a:close/>
                </a:path>
                <a:path w="636905" h="31750">
                  <a:moveTo>
                    <a:pt x="271284" y="0"/>
                  </a:moveTo>
                  <a:lnTo>
                    <a:pt x="260870" y="0"/>
                  </a:lnTo>
                  <a:lnTo>
                    <a:pt x="250431" y="0"/>
                  </a:lnTo>
                  <a:lnTo>
                    <a:pt x="250431" y="10426"/>
                  </a:lnTo>
                  <a:lnTo>
                    <a:pt x="240004" y="10426"/>
                  </a:lnTo>
                  <a:lnTo>
                    <a:pt x="240004" y="0"/>
                  </a:lnTo>
                  <a:lnTo>
                    <a:pt x="229565" y="0"/>
                  </a:lnTo>
                  <a:lnTo>
                    <a:pt x="229565" y="10426"/>
                  </a:lnTo>
                  <a:lnTo>
                    <a:pt x="229565" y="20866"/>
                  </a:lnTo>
                  <a:lnTo>
                    <a:pt x="239991" y="20866"/>
                  </a:lnTo>
                  <a:lnTo>
                    <a:pt x="250431" y="20866"/>
                  </a:lnTo>
                  <a:lnTo>
                    <a:pt x="260870" y="20866"/>
                  </a:lnTo>
                  <a:lnTo>
                    <a:pt x="260870" y="10439"/>
                  </a:lnTo>
                  <a:lnTo>
                    <a:pt x="271284" y="10439"/>
                  </a:lnTo>
                  <a:lnTo>
                    <a:pt x="271284" y="0"/>
                  </a:lnTo>
                  <a:close/>
                </a:path>
                <a:path w="636905" h="31750">
                  <a:moveTo>
                    <a:pt x="313042" y="10426"/>
                  </a:moveTo>
                  <a:lnTo>
                    <a:pt x="302602" y="10426"/>
                  </a:lnTo>
                  <a:lnTo>
                    <a:pt x="302602" y="0"/>
                  </a:lnTo>
                  <a:lnTo>
                    <a:pt x="292176" y="0"/>
                  </a:lnTo>
                  <a:lnTo>
                    <a:pt x="281736" y="0"/>
                  </a:lnTo>
                  <a:lnTo>
                    <a:pt x="271297" y="0"/>
                  </a:lnTo>
                  <a:lnTo>
                    <a:pt x="271297" y="10439"/>
                  </a:lnTo>
                  <a:lnTo>
                    <a:pt x="281736" y="10439"/>
                  </a:lnTo>
                  <a:lnTo>
                    <a:pt x="292163" y="10439"/>
                  </a:lnTo>
                  <a:lnTo>
                    <a:pt x="302602" y="10439"/>
                  </a:lnTo>
                  <a:lnTo>
                    <a:pt x="302602" y="20866"/>
                  </a:lnTo>
                  <a:lnTo>
                    <a:pt x="313042" y="20866"/>
                  </a:lnTo>
                  <a:lnTo>
                    <a:pt x="313042" y="10426"/>
                  </a:lnTo>
                  <a:close/>
                </a:path>
                <a:path w="636905" h="31750">
                  <a:moveTo>
                    <a:pt x="344347" y="0"/>
                  </a:moveTo>
                  <a:lnTo>
                    <a:pt x="333908" y="0"/>
                  </a:lnTo>
                  <a:lnTo>
                    <a:pt x="323456" y="0"/>
                  </a:lnTo>
                  <a:lnTo>
                    <a:pt x="323456" y="10439"/>
                  </a:lnTo>
                  <a:lnTo>
                    <a:pt x="333908" y="10439"/>
                  </a:lnTo>
                  <a:lnTo>
                    <a:pt x="333908" y="20866"/>
                  </a:lnTo>
                  <a:lnTo>
                    <a:pt x="344347" y="20866"/>
                  </a:lnTo>
                  <a:lnTo>
                    <a:pt x="344347" y="10439"/>
                  </a:lnTo>
                  <a:lnTo>
                    <a:pt x="344347" y="0"/>
                  </a:lnTo>
                  <a:close/>
                </a:path>
                <a:path w="636905" h="31750">
                  <a:moveTo>
                    <a:pt x="386080" y="10426"/>
                  </a:moveTo>
                  <a:lnTo>
                    <a:pt x="375653" y="10426"/>
                  </a:lnTo>
                  <a:lnTo>
                    <a:pt x="375653" y="0"/>
                  </a:lnTo>
                  <a:lnTo>
                    <a:pt x="365213" y="0"/>
                  </a:lnTo>
                  <a:lnTo>
                    <a:pt x="354774" y="0"/>
                  </a:lnTo>
                  <a:lnTo>
                    <a:pt x="354774" y="10439"/>
                  </a:lnTo>
                  <a:lnTo>
                    <a:pt x="365213" y="10439"/>
                  </a:lnTo>
                  <a:lnTo>
                    <a:pt x="375640" y="10439"/>
                  </a:lnTo>
                  <a:lnTo>
                    <a:pt x="375640" y="20866"/>
                  </a:lnTo>
                  <a:lnTo>
                    <a:pt x="386080" y="20866"/>
                  </a:lnTo>
                  <a:lnTo>
                    <a:pt x="386080" y="10426"/>
                  </a:lnTo>
                  <a:close/>
                </a:path>
                <a:path w="636905" h="31750">
                  <a:moveTo>
                    <a:pt x="563473" y="10426"/>
                  </a:moveTo>
                  <a:lnTo>
                    <a:pt x="553046" y="10426"/>
                  </a:lnTo>
                  <a:lnTo>
                    <a:pt x="553046" y="0"/>
                  </a:lnTo>
                  <a:lnTo>
                    <a:pt x="542607" y="0"/>
                  </a:lnTo>
                  <a:lnTo>
                    <a:pt x="542607" y="10426"/>
                  </a:lnTo>
                  <a:lnTo>
                    <a:pt x="532168" y="10426"/>
                  </a:lnTo>
                  <a:lnTo>
                    <a:pt x="521741" y="10426"/>
                  </a:lnTo>
                  <a:lnTo>
                    <a:pt x="521741" y="0"/>
                  </a:lnTo>
                  <a:lnTo>
                    <a:pt x="511302" y="0"/>
                  </a:lnTo>
                  <a:lnTo>
                    <a:pt x="511302" y="10426"/>
                  </a:lnTo>
                  <a:lnTo>
                    <a:pt x="500862" y="10426"/>
                  </a:lnTo>
                  <a:lnTo>
                    <a:pt x="500862" y="0"/>
                  </a:lnTo>
                  <a:lnTo>
                    <a:pt x="490435" y="0"/>
                  </a:lnTo>
                  <a:lnTo>
                    <a:pt x="479996" y="0"/>
                  </a:lnTo>
                  <a:lnTo>
                    <a:pt x="469569" y="0"/>
                  </a:lnTo>
                  <a:lnTo>
                    <a:pt x="459130" y="0"/>
                  </a:lnTo>
                  <a:lnTo>
                    <a:pt x="459130" y="10426"/>
                  </a:lnTo>
                  <a:lnTo>
                    <a:pt x="448691" y="10426"/>
                  </a:lnTo>
                  <a:lnTo>
                    <a:pt x="438264" y="10426"/>
                  </a:lnTo>
                  <a:lnTo>
                    <a:pt x="427824" y="10426"/>
                  </a:lnTo>
                  <a:lnTo>
                    <a:pt x="427824" y="0"/>
                  </a:lnTo>
                  <a:lnTo>
                    <a:pt x="417385" y="0"/>
                  </a:lnTo>
                  <a:lnTo>
                    <a:pt x="406946" y="0"/>
                  </a:lnTo>
                  <a:lnTo>
                    <a:pt x="406946" y="10426"/>
                  </a:lnTo>
                  <a:lnTo>
                    <a:pt x="396519" y="10426"/>
                  </a:lnTo>
                  <a:lnTo>
                    <a:pt x="396519" y="20866"/>
                  </a:lnTo>
                  <a:lnTo>
                    <a:pt x="406946" y="20866"/>
                  </a:lnTo>
                  <a:lnTo>
                    <a:pt x="406958" y="20866"/>
                  </a:lnTo>
                  <a:lnTo>
                    <a:pt x="459130" y="20866"/>
                  </a:lnTo>
                  <a:lnTo>
                    <a:pt x="459130" y="10439"/>
                  </a:lnTo>
                  <a:lnTo>
                    <a:pt x="500862" y="10439"/>
                  </a:lnTo>
                  <a:lnTo>
                    <a:pt x="500862" y="20866"/>
                  </a:lnTo>
                  <a:lnTo>
                    <a:pt x="511302" y="20866"/>
                  </a:lnTo>
                  <a:lnTo>
                    <a:pt x="511302" y="10439"/>
                  </a:lnTo>
                  <a:lnTo>
                    <a:pt x="521728" y="10439"/>
                  </a:lnTo>
                  <a:lnTo>
                    <a:pt x="521728" y="20866"/>
                  </a:lnTo>
                  <a:lnTo>
                    <a:pt x="532168" y="20866"/>
                  </a:lnTo>
                  <a:lnTo>
                    <a:pt x="542607" y="20866"/>
                  </a:lnTo>
                  <a:lnTo>
                    <a:pt x="542607" y="10439"/>
                  </a:lnTo>
                  <a:lnTo>
                    <a:pt x="553034" y="10439"/>
                  </a:lnTo>
                  <a:lnTo>
                    <a:pt x="553034" y="20866"/>
                  </a:lnTo>
                  <a:lnTo>
                    <a:pt x="563473" y="20866"/>
                  </a:lnTo>
                  <a:lnTo>
                    <a:pt x="563473" y="10426"/>
                  </a:lnTo>
                  <a:close/>
                </a:path>
                <a:path w="636905" h="31750">
                  <a:moveTo>
                    <a:pt x="636524" y="0"/>
                  </a:moveTo>
                  <a:lnTo>
                    <a:pt x="636524" y="0"/>
                  </a:lnTo>
                  <a:lnTo>
                    <a:pt x="573913" y="0"/>
                  </a:lnTo>
                  <a:lnTo>
                    <a:pt x="573913" y="10439"/>
                  </a:lnTo>
                  <a:lnTo>
                    <a:pt x="615645" y="10439"/>
                  </a:lnTo>
                  <a:lnTo>
                    <a:pt x="615645" y="20866"/>
                  </a:lnTo>
                  <a:lnTo>
                    <a:pt x="626084" y="20866"/>
                  </a:lnTo>
                  <a:lnTo>
                    <a:pt x="626084" y="10439"/>
                  </a:lnTo>
                  <a:lnTo>
                    <a:pt x="636524" y="10439"/>
                  </a:lnTo>
                  <a:lnTo>
                    <a:pt x="636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89369" y="4841544"/>
              <a:ext cx="636905" cy="31750"/>
            </a:xfrm>
            <a:custGeom>
              <a:avLst/>
              <a:gdLst/>
              <a:ahLst/>
              <a:cxnLst/>
              <a:rect l="l" t="t" r="r" b="b"/>
              <a:pathLst>
                <a:path w="636905" h="31750">
                  <a:moveTo>
                    <a:pt x="41719" y="20866"/>
                  </a:moveTo>
                  <a:lnTo>
                    <a:pt x="31292" y="20866"/>
                  </a:lnTo>
                  <a:lnTo>
                    <a:pt x="31292" y="10439"/>
                  </a:lnTo>
                  <a:lnTo>
                    <a:pt x="20866" y="10439"/>
                  </a:lnTo>
                  <a:lnTo>
                    <a:pt x="10426" y="10439"/>
                  </a:lnTo>
                  <a:lnTo>
                    <a:pt x="10426" y="20866"/>
                  </a:lnTo>
                  <a:lnTo>
                    <a:pt x="0" y="20866"/>
                  </a:lnTo>
                  <a:lnTo>
                    <a:pt x="0" y="31305"/>
                  </a:lnTo>
                  <a:lnTo>
                    <a:pt x="10426" y="31305"/>
                  </a:lnTo>
                  <a:lnTo>
                    <a:pt x="20866" y="31305"/>
                  </a:lnTo>
                  <a:lnTo>
                    <a:pt x="31292" y="31305"/>
                  </a:lnTo>
                  <a:lnTo>
                    <a:pt x="41719" y="31305"/>
                  </a:lnTo>
                  <a:lnTo>
                    <a:pt x="41719" y="20866"/>
                  </a:lnTo>
                  <a:close/>
                </a:path>
                <a:path w="636905" h="31750">
                  <a:moveTo>
                    <a:pt x="73025" y="20866"/>
                  </a:moveTo>
                  <a:lnTo>
                    <a:pt x="62598" y="20866"/>
                  </a:lnTo>
                  <a:lnTo>
                    <a:pt x="62598" y="10439"/>
                  </a:lnTo>
                  <a:lnTo>
                    <a:pt x="52171" y="10439"/>
                  </a:lnTo>
                  <a:lnTo>
                    <a:pt x="41732" y="10439"/>
                  </a:lnTo>
                  <a:lnTo>
                    <a:pt x="41732" y="20878"/>
                  </a:lnTo>
                  <a:lnTo>
                    <a:pt x="52171" y="20878"/>
                  </a:lnTo>
                  <a:lnTo>
                    <a:pt x="52171" y="31305"/>
                  </a:lnTo>
                  <a:lnTo>
                    <a:pt x="62598" y="31305"/>
                  </a:lnTo>
                  <a:lnTo>
                    <a:pt x="73025" y="31305"/>
                  </a:lnTo>
                  <a:lnTo>
                    <a:pt x="73025" y="20866"/>
                  </a:lnTo>
                  <a:close/>
                </a:path>
                <a:path w="636905" h="31750">
                  <a:moveTo>
                    <a:pt x="104330" y="10439"/>
                  </a:moveTo>
                  <a:lnTo>
                    <a:pt x="93903" y="10439"/>
                  </a:lnTo>
                  <a:lnTo>
                    <a:pt x="93903" y="20866"/>
                  </a:lnTo>
                  <a:lnTo>
                    <a:pt x="93903" y="31305"/>
                  </a:lnTo>
                  <a:lnTo>
                    <a:pt x="104330" y="31305"/>
                  </a:lnTo>
                  <a:lnTo>
                    <a:pt x="104330" y="20878"/>
                  </a:lnTo>
                  <a:lnTo>
                    <a:pt x="104330" y="10439"/>
                  </a:lnTo>
                  <a:close/>
                </a:path>
                <a:path w="636905" h="31750">
                  <a:moveTo>
                    <a:pt x="114782" y="10439"/>
                  </a:moveTo>
                  <a:lnTo>
                    <a:pt x="104343" y="10439"/>
                  </a:lnTo>
                  <a:lnTo>
                    <a:pt x="104343" y="20878"/>
                  </a:lnTo>
                  <a:lnTo>
                    <a:pt x="114782" y="20878"/>
                  </a:lnTo>
                  <a:lnTo>
                    <a:pt x="114782" y="10439"/>
                  </a:lnTo>
                  <a:close/>
                </a:path>
                <a:path w="636905" h="31750">
                  <a:moveTo>
                    <a:pt x="135648" y="20866"/>
                  </a:moveTo>
                  <a:lnTo>
                    <a:pt x="125209" y="20866"/>
                  </a:lnTo>
                  <a:lnTo>
                    <a:pt x="125209" y="31305"/>
                  </a:lnTo>
                  <a:lnTo>
                    <a:pt x="135648" y="31305"/>
                  </a:lnTo>
                  <a:lnTo>
                    <a:pt x="135648" y="20866"/>
                  </a:lnTo>
                  <a:close/>
                </a:path>
                <a:path w="636905" h="31750">
                  <a:moveTo>
                    <a:pt x="166954" y="10439"/>
                  </a:moveTo>
                  <a:lnTo>
                    <a:pt x="156514" y="10439"/>
                  </a:lnTo>
                  <a:lnTo>
                    <a:pt x="156514" y="20878"/>
                  </a:lnTo>
                  <a:lnTo>
                    <a:pt x="166954" y="20878"/>
                  </a:lnTo>
                  <a:lnTo>
                    <a:pt x="166954" y="10439"/>
                  </a:lnTo>
                  <a:close/>
                </a:path>
                <a:path w="636905" h="31750">
                  <a:moveTo>
                    <a:pt x="187820" y="10439"/>
                  </a:moveTo>
                  <a:lnTo>
                    <a:pt x="177380" y="10439"/>
                  </a:lnTo>
                  <a:lnTo>
                    <a:pt x="177380" y="20878"/>
                  </a:lnTo>
                  <a:lnTo>
                    <a:pt x="187820" y="20878"/>
                  </a:lnTo>
                  <a:lnTo>
                    <a:pt x="187820" y="10439"/>
                  </a:lnTo>
                  <a:close/>
                </a:path>
                <a:path w="636905" h="31750">
                  <a:moveTo>
                    <a:pt x="250431" y="10439"/>
                  </a:moveTo>
                  <a:lnTo>
                    <a:pt x="240004" y="10439"/>
                  </a:lnTo>
                  <a:lnTo>
                    <a:pt x="240004" y="0"/>
                  </a:lnTo>
                  <a:lnTo>
                    <a:pt x="239991" y="10439"/>
                  </a:lnTo>
                  <a:lnTo>
                    <a:pt x="239991" y="20866"/>
                  </a:lnTo>
                  <a:lnTo>
                    <a:pt x="229565" y="20866"/>
                  </a:lnTo>
                  <a:lnTo>
                    <a:pt x="229565" y="10439"/>
                  </a:lnTo>
                  <a:lnTo>
                    <a:pt x="239991" y="10439"/>
                  </a:lnTo>
                  <a:lnTo>
                    <a:pt x="239991" y="0"/>
                  </a:lnTo>
                  <a:lnTo>
                    <a:pt x="229565" y="0"/>
                  </a:lnTo>
                  <a:lnTo>
                    <a:pt x="219125" y="0"/>
                  </a:lnTo>
                  <a:lnTo>
                    <a:pt x="219125" y="10439"/>
                  </a:lnTo>
                  <a:lnTo>
                    <a:pt x="208686" y="10439"/>
                  </a:lnTo>
                  <a:lnTo>
                    <a:pt x="208686" y="20866"/>
                  </a:lnTo>
                  <a:lnTo>
                    <a:pt x="208686" y="31305"/>
                  </a:lnTo>
                  <a:lnTo>
                    <a:pt x="219125" y="31305"/>
                  </a:lnTo>
                  <a:lnTo>
                    <a:pt x="229565" y="31305"/>
                  </a:lnTo>
                  <a:lnTo>
                    <a:pt x="240004" y="31305"/>
                  </a:lnTo>
                  <a:lnTo>
                    <a:pt x="240004" y="20878"/>
                  </a:lnTo>
                  <a:lnTo>
                    <a:pt x="250431" y="20878"/>
                  </a:lnTo>
                  <a:lnTo>
                    <a:pt x="250431" y="10439"/>
                  </a:lnTo>
                  <a:close/>
                </a:path>
                <a:path w="636905" h="31750">
                  <a:moveTo>
                    <a:pt x="333908" y="20866"/>
                  </a:moveTo>
                  <a:lnTo>
                    <a:pt x="323481" y="20866"/>
                  </a:lnTo>
                  <a:lnTo>
                    <a:pt x="313042" y="20866"/>
                  </a:lnTo>
                  <a:lnTo>
                    <a:pt x="313042" y="10439"/>
                  </a:lnTo>
                  <a:lnTo>
                    <a:pt x="302602" y="10439"/>
                  </a:lnTo>
                  <a:lnTo>
                    <a:pt x="302602" y="0"/>
                  </a:lnTo>
                  <a:lnTo>
                    <a:pt x="292176" y="0"/>
                  </a:lnTo>
                  <a:lnTo>
                    <a:pt x="292163" y="10439"/>
                  </a:lnTo>
                  <a:lnTo>
                    <a:pt x="292163" y="20866"/>
                  </a:lnTo>
                  <a:lnTo>
                    <a:pt x="281736" y="20866"/>
                  </a:lnTo>
                  <a:lnTo>
                    <a:pt x="281736" y="10439"/>
                  </a:lnTo>
                  <a:lnTo>
                    <a:pt x="292163" y="10439"/>
                  </a:lnTo>
                  <a:lnTo>
                    <a:pt x="292163" y="0"/>
                  </a:lnTo>
                  <a:lnTo>
                    <a:pt x="281736" y="0"/>
                  </a:lnTo>
                  <a:lnTo>
                    <a:pt x="271297" y="0"/>
                  </a:lnTo>
                  <a:lnTo>
                    <a:pt x="271297" y="10439"/>
                  </a:lnTo>
                  <a:lnTo>
                    <a:pt x="271297" y="20878"/>
                  </a:lnTo>
                  <a:lnTo>
                    <a:pt x="281736" y="20878"/>
                  </a:lnTo>
                  <a:lnTo>
                    <a:pt x="281736" y="31305"/>
                  </a:lnTo>
                  <a:lnTo>
                    <a:pt x="292176" y="31305"/>
                  </a:lnTo>
                  <a:lnTo>
                    <a:pt x="292176" y="20878"/>
                  </a:lnTo>
                  <a:lnTo>
                    <a:pt x="302602" y="20878"/>
                  </a:lnTo>
                  <a:lnTo>
                    <a:pt x="313042" y="20878"/>
                  </a:lnTo>
                  <a:lnTo>
                    <a:pt x="313042" y="31305"/>
                  </a:lnTo>
                  <a:lnTo>
                    <a:pt x="323456" y="31305"/>
                  </a:lnTo>
                  <a:lnTo>
                    <a:pt x="333908" y="31305"/>
                  </a:lnTo>
                  <a:lnTo>
                    <a:pt x="333908" y="20866"/>
                  </a:lnTo>
                  <a:close/>
                </a:path>
                <a:path w="636905" h="31750">
                  <a:moveTo>
                    <a:pt x="469569" y="0"/>
                  </a:moveTo>
                  <a:lnTo>
                    <a:pt x="469569" y="0"/>
                  </a:lnTo>
                  <a:lnTo>
                    <a:pt x="386080" y="0"/>
                  </a:lnTo>
                  <a:lnTo>
                    <a:pt x="386080" y="10439"/>
                  </a:lnTo>
                  <a:lnTo>
                    <a:pt x="386080" y="20866"/>
                  </a:lnTo>
                  <a:lnTo>
                    <a:pt x="375653" y="20866"/>
                  </a:lnTo>
                  <a:lnTo>
                    <a:pt x="365213" y="20866"/>
                  </a:lnTo>
                  <a:lnTo>
                    <a:pt x="365213" y="10439"/>
                  </a:lnTo>
                  <a:lnTo>
                    <a:pt x="375640" y="10439"/>
                  </a:lnTo>
                  <a:lnTo>
                    <a:pt x="386080" y="10439"/>
                  </a:lnTo>
                  <a:lnTo>
                    <a:pt x="386080" y="0"/>
                  </a:lnTo>
                  <a:lnTo>
                    <a:pt x="375653" y="0"/>
                  </a:lnTo>
                  <a:lnTo>
                    <a:pt x="375640" y="0"/>
                  </a:lnTo>
                  <a:lnTo>
                    <a:pt x="323456" y="0"/>
                  </a:lnTo>
                  <a:lnTo>
                    <a:pt x="323456" y="10439"/>
                  </a:lnTo>
                  <a:lnTo>
                    <a:pt x="333908" y="10439"/>
                  </a:lnTo>
                  <a:lnTo>
                    <a:pt x="344347" y="10439"/>
                  </a:lnTo>
                  <a:lnTo>
                    <a:pt x="354774" y="10439"/>
                  </a:lnTo>
                  <a:lnTo>
                    <a:pt x="354774" y="20866"/>
                  </a:lnTo>
                  <a:lnTo>
                    <a:pt x="344347" y="20866"/>
                  </a:lnTo>
                  <a:lnTo>
                    <a:pt x="344347" y="31305"/>
                  </a:lnTo>
                  <a:lnTo>
                    <a:pt x="354787" y="31305"/>
                  </a:lnTo>
                  <a:lnTo>
                    <a:pt x="354787" y="20878"/>
                  </a:lnTo>
                  <a:lnTo>
                    <a:pt x="365213" y="20878"/>
                  </a:lnTo>
                  <a:lnTo>
                    <a:pt x="365213" y="31305"/>
                  </a:lnTo>
                  <a:lnTo>
                    <a:pt x="375640" y="31305"/>
                  </a:lnTo>
                  <a:lnTo>
                    <a:pt x="375653" y="31305"/>
                  </a:lnTo>
                  <a:lnTo>
                    <a:pt x="417385" y="31305"/>
                  </a:lnTo>
                  <a:lnTo>
                    <a:pt x="417385" y="20866"/>
                  </a:lnTo>
                  <a:lnTo>
                    <a:pt x="406958" y="20866"/>
                  </a:lnTo>
                  <a:lnTo>
                    <a:pt x="396519" y="20866"/>
                  </a:lnTo>
                  <a:lnTo>
                    <a:pt x="396519" y="10439"/>
                  </a:lnTo>
                  <a:lnTo>
                    <a:pt x="448691" y="10439"/>
                  </a:lnTo>
                  <a:lnTo>
                    <a:pt x="448691" y="20878"/>
                  </a:lnTo>
                  <a:lnTo>
                    <a:pt x="459130" y="20878"/>
                  </a:lnTo>
                  <a:lnTo>
                    <a:pt x="469569" y="20878"/>
                  </a:lnTo>
                  <a:lnTo>
                    <a:pt x="469569" y="10439"/>
                  </a:lnTo>
                  <a:lnTo>
                    <a:pt x="469569" y="0"/>
                  </a:lnTo>
                  <a:close/>
                </a:path>
                <a:path w="636905" h="31750">
                  <a:moveTo>
                    <a:pt x="532168" y="0"/>
                  </a:moveTo>
                  <a:lnTo>
                    <a:pt x="532168" y="0"/>
                  </a:lnTo>
                  <a:lnTo>
                    <a:pt x="479996" y="0"/>
                  </a:lnTo>
                  <a:lnTo>
                    <a:pt x="479996" y="10439"/>
                  </a:lnTo>
                  <a:lnTo>
                    <a:pt x="479996" y="20878"/>
                  </a:lnTo>
                  <a:lnTo>
                    <a:pt x="490435" y="20878"/>
                  </a:lnTo>
                  <a:lnTo>
                    <a:pt x="490435" y="10439"/>
                  </a:lnTo>
                  <a:lnTo>
                    <a:pt x="500862" y="10439"/>
                  </a:lnTo>
                  <a:lnTo>
                    <a:pt x="511302" y="10439"/>
                  </a:lnTo>
                  <a:lnTo>
                    <a:pt x="511302" y="20878"/>
                  </a:lnTo>
                  <a:lnTo>
                    <a:pt x="521741" y="20878"/>
                  </a:lnTo>
                  <a:lnTo>
                    <a:pt x="521741" y="10439"/>
                  </a:lnTo>
                  <a:lnTo>
                    <a:pt x="532168" y="10439"/>
                  </a:lnTo>
                  <a:lnTo>
                    <a:pt x="532168" y="0"/>
                  </a:lnTo>
                  <a:close/>
                </a:path>
                <a:path w="636905" h="31750">
                  <a:moveTo>
                    <a:pt x="553046" y="10439"/>
                  </a:moveTo>
                  <a:lnTo>
                    <a:pt x="542607" y="10439"/>
                  </a:lnTo>
                  <a:lnTo>
                    <a:pt x="542607" y="20878"/>
                  </a:lnTo>
                  <a:lnTo>
                    <a:pt x="553046" y="20878"/>
                  </a:lnTo>
                  <a:lnTo>
                    <a:pt x="553046" y="10439"/>
                  </a:lnTo>
                  <a:close/>
                </a:path>
                <a:path w="636905" h="31750">
                  <a:moveTo>
                    <a:pt x="573913" y="0"/>
                  </a:moveTo>
                  <a:lnTo>
                    <a:pt x="563473" y="0"/>
                  </a:lnTo>
                  <a:lnTo>
                    <a:pt x="563473" y="10439"/>
                  </a:lnTo>
                  <a:lnTo>
                    <a:pt x="573913" y="10439"/>
                  </a:lnTo>
                  <a:lnTo>
                    <a:pt x="573913" y="0"/>
                  </a:lnTo>
                  <a:close/>
                </a:path>
                <a:path w="636905" h="31750">
                  <a:moveTo>
                    <a:pt x="605218" y="10439"/>
                  </a:moveTo>
                  <a:lnTo>
                    <a:pt x="594779" y="10439"/>
                  </a:lnTo>
                  <a:lnTo>
                    <a:pt x="594779" y="0"/>
                  </a:lnTo>
                  <a:lnTo>
                    <a:pt x="584339" y="0"/>
                  </a:lnTo>
                  <a:lnTo>
                    <a:pt x="584339" y="10439"/>
                  </a:lnTo>
                  <a:lnTo>
                    <a:pt x="573913" y="10439"/>
                  </a:lnTo>
                  <a:lnTo>
                    <a:pt x="573913" y="20878"/>
                  </a:lnTo>
                  <a:lnTo>
                    <a:pt x="584339" y="20878"/>
                  </a:lnTo>
                  <a:lnTo>
                    <a:pt x="594779" y="20878"/>
                  </a:lnTo>
                  <a:lnTo>
                    <a:pt x="605218" y="20878"/>
                  </a:lnTo>
                  <a:lnTo>
                    <a:pt x="605218" y="10439"/>
                  </a:lnTo>
                  <a:close/>
                </a:path>
                <a:path w="636905" h="31750">
                  <a:moveTo>
                    <a:pt x="636524" y="10439"/>
                  </a:moveTo>
                  <a:lnTo>
                    <a:pt x="626084" y="10439"/>
                  </a:lnTo>
                  <a:lnTo>
                    <a:pt x="626084" y="20878"/>
                  </a:lnTo>
                  <a:lnTo>
                    <a:pt x="636524" y="20878"/>
                  </a:lnTo>
                  <a:lnTo>
                    <a:pt x="636524" y="1043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89369" y="4862410"/>
              <a:ext cx="636905" cy="41910"/>
            </a:xfrm>
            <a:custGeom>
              <a:avLst/>
              <a:gdLst/>
              <a:ahLst/>
              <a:cxnLst/>
              <a:rect l="l" t="t" r="r" b="b"/>
              <a:pathLst>
                <a:path w="636905" h="41910">
                  <a:moveTo>
                    <a:pt x="41719" y="10439"/>
                  </a:moveTo>
                  <a:lnTo>
                    <a:pt x="31292" y="10439"/>
                  </a:lnTo>
                  <a:lnTo>
                    <a:pt x="20866" y="10439"/>
                  </a:lnTo>
                  <a:lnTo>
                    <a:pt x="20866" y="20878"/>
                  </a:lnTo>
                  <a:lnTo>
                    <a:pt x="10426" y="20878"/>
                  </a:lnTo>
                  <a:lnTo>
                    <a:pt x="10426" y="31305"/>
                  </a:lnTo>
                  <a:lnTo>
                    <a:pt x="0" y="31305"/>
                  </a:lnTo>
                  <a:lnTo>
                    <a:pt x="0" y="41744"/>
                  </a:lnTo>
                  <a:lnTo>
                    <a:pt x="10439" y="41744"/>
                  </a:lnTo>
                  <a:lnTo>
                    <a:pt x="10439" y="31318"/>
                  </a:lnTo>
                  <a:lnTo>
                    <a:pt x="20866" y="31318"/>
                  </a:lnTo>
                  <a:lnTo>
                    <a:pt x="31292" y="31318"/>
                  </a:lnTo>
                  <a:lnTo>
                    <a:pt x="41719" y="31318"/>
                  </a:lnTo>
                  <a:lnTo>
                    <a:pt x="41719" y="20878"/>
                  </a:lnTo>
                  <a:lnTo>
                    <a:pt x="41719" y="10439"/>
                  </a:lnTo>
                  <a:close/>
                </a:path>
                <a:path w="636905" h="41910">
                  <a:moveTo>
                    <a:pt x="52171" y="20878"/>
                  </a:moveTo>
                  <a:lnTo>
                    <a:pt x="41732" y="20878"/>
                  </a:lnTo>
                  <a:lnTo>
                    <a:pt x="41732" y="31305"/>
                  </a:lnTo>
                  <a:lnTo>
                    <a:pt x="41732" y="41744"/>
                  </a:lnTo>
                  <a:lnTo>
                    <a:pt x="52171" y="41744"/>
                  </a:lnTo>
                  <a:lnTo>
                    <a:pt x="52171" y="31318"/>
                  </a:lnTo>
                  <a:lnTo>
                    <a:pt x="52171" y="20878"/>
                  </a:lnTo>
                  <a:close/>
                </a:path>
                <a:path w="636905" h="41910">
                  <a:moveTo>
                    <a:pt x="62598" y="10439"/>
                  </a:moveTo>
                  <a:lnTo>
                    <a:pt x="52171" y="10439"/>
                  </a:lnTo>
                  <a:lnTo>
                    <a:pt x="52171" y="20878"/>
                  </a:lnTo>
                  <a:lnTo>
                    <a:pt x="62598" y="20878"/>
                  </a:lnTo>
                  <a:lnTo>
                    <a:pt x="62598" y="10439"/>
                  </a:lnTo>
                  <a:close/>
                </a:path>
                <a:path w="636905" h="41910">
                  <a:moveTo>
                    <a:pt x="73025" y="20878"/>
                  </a:moveTo>
                  <a:lnTo>
                    <a:pt x="62598" y="20878"/>
                  </a:lnTo>
                  <a:lnTo>
                    <a:pt x="62598" y="31318"/>
                  </a:lnTo>
                  <a:lnTo>
                    <a:pt x="73025" y="31318"/>
                  </a:lnTo>
                  <a:lnTo>
                    <a:pt x="73025" y="20878"/>
                  </a:lnTo>
                  <a:close/>
                </a:path>
                <a:path w="636905" h="41910">
                  <a:moveTo>
                    <a:pt x="104330" y="31305"/>
                  </a:moveTo>
                  <a:lnTo>
                    <a:pt x="93903" y="31305"/>
                  </a:lnTo>
                  <a:lnTo>
                    <a:pt x="83477" y="31305"/>
                  </a:lnTo>
                  <a:lnTo>
                    <a:pt x="83477" y="41744"/>
                  </a:lnTo>
                  <a:lnTo>
                    <a:pt x="93903" y="41744"/>
                  </a:lnTo>
                  <a:lnTo>
                    <a:pt x="104330" y="41744"/>
                  </a:lnTo>
                  <a:lnTo>
                    <a:pt x="104330" y="31305"/>
                  </a:lnTo>
                  <a:close/>
                </a:path>
                <a:path w="636905" h="41910">
                  <a:moveTo>
                    <a:pt x="125222" y="10439"/>
                  </a:moveTo>
                  <a:lnTo>
                    <a:pt x="114782" y="10439"/>
                  </a:lnTo>
                  <a:lnTo>
                    <a:pt x="114782" y="20878"/>
                  </a:lnTo>
                  <a:lnTo>
                    <a:pt x="125222" y="20878"/>
                  </a:lnTo>
                  <a:lnTo>
                    <a:pt x="125222" y="10439"/>
                  </a:lnTo>
                  <a:close/>
                </a:path>
                <a:path w="636905" h="41910">
                  <a:moveTo>
                    <a:pt x="156514" y="10439"/>
                  </a:moveTo>
                  <a:lnTo>
                    <a:pt x="146075" y="10439"/>
                  </a:lnTo>
                  <a:lnTo>
                    <a:pt x="146075" y="20878"/>
                  </a:lnTo>
                  <a:lnTo>
                    <a:pt x="135648" y="20878"/>
                  </a:lnTo>
                  <a:lnTo>
                    <a:pt x="135648" y="31305"/>
                  </a:lnTo>
                  <a:lnTo>
                    <a:pt x="125209" y="31305"/>
                  </a:lnTo>
                  <a:lnTo>
                    <a:pt x="125209" y="41744"/>
                  </a:lnTo>
                  <a:lnTo>
                    <a:pt x="135648" y="41744"/>
                  </a:lnTo>
                  <a:lnTo>
                    <a:pt x="135648" y="31318"/>
                  </a:lnTo>
                  <a:lnTo>
                    <a:pt x="146075" y="31318"/>
                  </a:lnTo>
                  <a:lnTo>
                    <a:pt x="156514" y="31318"/>
                  </a:lnTo>
                  <a:lnTo>
                    <a:pt x="156514" y="20878"/>
                  </a:lnTo>
                  <a:lnTo>
                    <a:pt x="156514" y="10439"/>
                  </a:lnTo>
                  <a:close/>
                </a:path>
                <a:path w="636905" h="41910">
                  <a:moveTo>
                    <a:pt x="208699" y="31305"/>
                  </a:moveTo>
                  <a:lnTo>
                    <a:pt x="198259" y="31305"/>
                  </a:lnTo>
                  <a:lnTo>
                    <a:pt x="198259" y="20878"/>
                  </a:lnTo>
                  <a:lnTo>
                    <a:pt x="187820" y="20878"/>
                  </a:lnTo>
                  <a:lnTo>
                    <a:pt x="177393" y="20878"/>
                  </a:lnTo>
                  <a:lnTo>
                    <a:pt x="166954" y="20878"/>
                  </a:lnTo>
                  <a:lnTo>
                    <a:pt x="166954" y="31305"/>
                  </a:lnTo>
                  <a:lnTo>
                    <a:pt x="166954" y="41744"/>
                  </a:lnTo>
                  <a:lnTo>
                    <a:pt x="177380" y="41744"/>
                  </a:lnTo>
                  <a:lnTo>
                    <a:pt x="187820" y="41744"/>
                  </a:lnTo>
                  <a:lnTo>
                    <a:pt x="187820" y="31318"/>
                  </a:lnTo>
                  <a:lnTo>
                    <a:pt x="198259" y="31318"/>
                  </a:lnTo>
                  <a:lnTo>
                    <a:pt x="198259" y="41744"/>
                  </a:lnTo>
                  <a:lnTo>
                    <a:pt x="208699" y="41744"/>
                  </a:lnTo>
                  <a:lnTo>
                    <a:pt x="208699" y="31305"/>
                  </a:lnTo>
                  <a:close/>
                </a:path>
                <a:path w="636905" h="41910">
                  <a:moveTo>
                    <a:pt x="208699" y="10439"/>
                  </a:moveTo>
                  <a:lnTo>
                    <a:pt x="198259" y="10439"/>
                  </a:lnTo>
                  <a:lnTo>
                    <a:pt x="198259" y="20878"/>
                  </a:lnTo>
                  <a:lnTo>
                    <a:pt x="208699" y="20878"/>
                  </a:lnTo>
                  <a:lnTo>
                    <a:pt x="208699" y="10439"/>
                  </a:lnTo>
                  <a:close/>
                </a:path>
                <a:path w="636905" h="41910">
                  <a:moveTo>
                    <a:pt x="240004" y="20878"/>
                  </a:moveTo>
                  <a:lnTo>
                    <a:pt x="229565" y="20878"/>
                  </a:lnTo>
                  <a:lnTo>
                    <a:pt x="229565" y="31318"/>
                  </a:lnTo>
                  <a:lnTo>
                    <a:pt x="240004" y="31318"/>
                  </a:lnTo>
                  <a:lnTo>
                    <a:pt x="240004" y="20878"/>
                  </a:lnTo>
                  <a:close/>
                </a:path>
                <a:path w="636905" h="41910">
                  <a:moveTo>
                    <a:pt x="271284" y="10439"/>
                  </a:moveTo>
                  <a:lnTo>
                    <a:pt x="260870" y="10439"/>
                  </a:lnTo>
                  <a:lnTo>
                    <a:pt x="250431" y="10439"/>
                  </a:lnTo>
                  <a:lnTo>
                    <a:pt x="250431" y="20878"/>
                  </a:lnTo>
                  <a:lnTo>
                    <a:pt x="250431" y="31318"/>
                  </a:lnTo>
                  <a:lnTo>
                    <a:pt x="260858" y="31318"/>
                  </a:lnTo>
                  <a:lnTo>
                    <a:pt x="260858" y="41744"/>
                  </a:lnTo>
                  <a:lnTo>
                    <a:pt x="271284" y="41744"/>
                  </a:lnTo>
                  <a:lnTo>
                    <a:pt x="271284" y="31305"/>
                  </a:lnTo>
                  <a:lnTo>
                    <a:pt x="260870" y="31305"/>
                  </a:lnTo>
                  <a:lnTo>
                    <a:pt x="260870" y="20878"/>
                  </a:lnTo>
                  <a:lnTo>
                    <a:pt x="271284" y="20878"/>
                  </a:lnTo>
                  <a:lnTo>
                    <a:pt x="271284" y="10439"/>
                  </a:lnTo>
                  <a:close/>
                </a:path>
                <a:path w="636905" h="41910">
                  <a:moveTo>
                    <a:pt x="281736" y="10439"/>
                  </a:moveTo>
                  <a:lnTo>
                    <a:pt x="271297" y="10439"/>
                  </a:lnTo>
                  <a:lnTo>
                    <a:pt x="271297" y="20878"/>
                  </a:lnTo>
                  <a:lnTo>
                    <a:pt x="271297" y="31318"/>
                  </a:lnTo>
                  <a:lnTo>
                    <a:pt x="281736" y="31318"/>
                  </a:lnTo>
                  <a:lnTo>
                    <a:pt x="281736" y="20878"/>
                  </a:lnTo>
                  <a:lnTo>
                    <a:pt x="281736" y="10439"/>
                  </a:lnTo>
                  <a:close/>
                </a:path>
                <a:path w="636905" h="41910">
                  <a:moveTo>
                    <a:pt x="313042" y="31305"/>
                  </a:moveTo>
                  <a:lnTo>
                    <a:pt x="302602" y="31305"/>
                  </a:lnTo>
                  <a:lnTo>
                    <a:pt x="302602" y="20878"/>
                  </a:lnTo>
                  <a:lnTo>
                    <a:pt x="292163" y="20878"/>
                  </a:lnTo>
                  <a:lnTo>
                    <a:pt x="292163" y="31318"/>
                  </a:lnTo>
                  <a:lnTo>
                    <a:pt x="302602" y="31318"/>
                  </a:lnTo>
                  <a:lnTo>
                    <a:pt x="302602" y="41744"/>
                  </a:lnTo>
                  <a:lnTo>
                    <a:pt x="313042" y="41744"/>
                  </a:lnTo>
                  <a:lnTo>
                    <a:pt x="313042" y="31305"/>
                  </a:lnTo>
                  <a:close/>
                </a:path>
                <a:path w="636905" h="41910">
                  <a:moveTo>
                    <a:pt x="333908" y="31305"/>
                  </a:moveTo>
                  <a:lnTo>
                    <a:pt x="323456" y="31305"/>
                  </a:lnTo>
                  <a:lnTo>
                    <a:pt x="323456" y="41744"/>
                  </a:lnTo>
                  <a:lnTo>
                    <a:pt x="333908" y="41744"/>
                  </a:lnTo>
                  <a:lnTo>
                    <a:pt x="333908" y="31305"/>
                  </a:lnTo>
                  <a:close/>
                </a:path>
                <a:path w="636905" h="41910">
                  <a:moveTo>
                    <a:pt x="448691" y="20878"/>
                  </a:moveTo>
                  <a:lnTo>
                    <a:pt x="438264" y="20878"/>
                  </a:lnTo>
                  <a:lnTo>
                    <a:pt x="427824" y="20878"/>
                  </a:lnTo>
                  <a:lnTo>
                    <a:pt x="417385" y="20878"/>
                  </a:lnTo>
                  <a:lnTo>
                    <a:pt x="417385" y="10439"/>
                  </a:lnTo>
                  <a:lnTo>
                    <a:pt x="417385" y="0"/>
                  </a:lnTo>
                  <a:lnTo>
                    <a:pt x="406946" y="0"/>
                  </a:lnTo>
                  <a:lnTo>
                    <a:pt x="406946" y="10439"/>
                  </a:lnTo>
                  <a:lnTo>
                    <a:pt x="406946" y="20878"/>
                  </a:lnTo>
                  <a:lnTo>
                    <a:pt x="396519" y="20878"/>
                  </a:lnTo>
                  <a:lnTo>
                    <a:pt x="396519" y="31305"/>
                  </a:lnTo>
                  <a:lnTo>
                    <a:pt x="386080" y="31305"/>
                  </a:lnTo>
                  <a:lnTo>
                    <a:pt x="375653" y="31305"/>
                  </a:lnTo>
                  <a:lnTo>
                    <a:pt x="375653" y="20878"/>
                  </a:lnTo>
                  <a:lnTo>
                    <a:pt x="375653" y="10439"/>
                  </a:lnTo>
                  <a:lnTo>
                    <a:pt x="365213" y="10439"/>
                  </a:lnTo>
                  <a:lnTo>
                    <a:pt x="365213" y="20878"/>
                  </a:lnTo>
                  <a:lnTo>
                    <a:pt x="365213" y="31318"/>
                  </a:lnTo>
                  <a:lnTo>
                    <a:pt x="375640" y="31318"/>
                  </a:lnTo>
                  <a:lnTo>
                    <a:pt x="375640" y="41744"/>
                  </a:lnTo>
                  <a:lnTo>
                    <a:pt x="386080" y="41744"/>
                  </a:lnTo>
                  <a:lnTo>
                    <a:pt x="396519" y="41744"/>
                  </a:lnTo>
                  <a:lnTo>
                    <a:pt x="396519" y="31318"/>
                  </a:lnTo>
                  <a:lnTo>
                    <a:pt x="406946" y="31318"/>
                  </a:lnTo>
                  <a:lnTo>
                    <a:pt x="448691" y="31318"/>
                  </a:lnTo>
                  <a:lnTo>
                    <a:pt x="448691" y="20878"/>
                  </a:lnTo>
                  <a:close/>
                </a:path>
                <a:path w="636905" h="41910">
                  <a:moveTo>
                    <a:pt x="459130" y="10439"/>
                  </a:moveTo>
                  <a:lnTo>
                    <a:pt x="448691" y="10439"/>
                  </a:lnTo>
                  <a:lnTo>
                    <a:pt x="448691" y="20878"/>
                  </a:lnTo>
                  <a:lnTo>
                    <a:pt x="459130" y="20878"/>
                  </a:lnTo>
                  <a:lnTo>
                    <a:pt x="459130" y="10439"/>
                  </a:lnTo>
                  <a:close/>
                </a:path>
                <a:path w="636905" h="41910">
                  <a:moveTo>
                    <a:pt x="479996" y="10439"/>
                  </a:moveTo>
                  <a:lnTo>
                    <a:pt x="469557" y="10439"/>
                  </a:lnTo>
                  <a:lnTo>
                    <a:pt x="469557" y="20878"/>
                  </a:lnTo>
                  <a:lnTo>
                    <a:pt x="469557" y="31318"/>
                  </a:lnTo>
                  <a:lnTo>
                    <a:pt x="479996" y="31318"/>
                  </a:lnTo>
                  <a:lnTo>
                    <a:pt x="479996" y="20878"/>
                  </a:lnTo>
                  <a:lnTo>
                    <a:pt x="479996" y="10439"/>
                  </a:lnTo>
                  <a:close/>
                </a:path>
                <a:path w="636905" h="41910">
                  <a:moveTo>
                    <a:pt x="500862" y="0"/>
                  </a:moveTo>
                  <a:lnTo>
                    <a:pt x="490423" y="0"/>
                  </a:lnTo>
                  <a:lnTo>
                    <a:pt x="490423" y="10439"/>
                  </a:lnTo>
                  <a:lnTo>
                    <a:pt x="490423" y="20878"/>
                  </a:lnTo>
                  <a:lnTo>
                    <a:pt x="490423" y="31318"/>
                  </a:lnTo>
                  <a:lnTo>
                    <a:pt x="500862" y="31318"/>
                  </a:lnTo>
                  <a:lnTo>
                    <a:pt x="500862" y="20878"/>
                  </a:lnTo>
                  <a:lnTo>
                    <a:pt x="500862" y="10439"/>
                  </a:lnTo>
                  <a:lnTo>
                    <a:pt x="500862" y="0"/>
                  </a:lnTo>
                  <a:close/>
                </a:path>
                <a:path w="636905" h="41910">
                  <a:moveTo>
                    <a:pt x="573913" y="20878"/>
                  </a:moveTo>
                  <a:lnTo>
                    <a:pt x="573913" y="20878"/>
                  </a:lnTo>
                  <a:lnTo>
                    <a:pt x="532168" y="20878"/>
                  </a:lnTo>
                  <a:lnTo>
                    <a:pt x="532168" y="10439"/>
                  </a:lnTo>
                  <a:lnTo>
                    <a:pt x="532168" y="0"/>
                  </a:lnTo>
                  <a:lnTo>
                    <a:pt x="521728" y="0"/>
                  </a:lnTo>
                  <a:lnTo>
                    <a:pt x="521728" y="10439"/>
                  </a:lnTo>
                  <a:lnTo>
                    <a:pt x="521728" y="20878"/>
                  </a:lnTo>
                  <a:lnTo>
                    <a:pt x="521728" y="31318"/>
                  </a:lnTo>
                  <a:lnTo>
                    <a:pt x="532168" y="31318"/>
                  </a:lnTo>
                  <a:lnTo>
                    <a:pt x="542607" y="31318"/>
                  </a:lnTo>
                  <a:lnTo>
                    <a:pt x="553034" y="31318"/>
                  </a:lnTo>
                  <a:lnTo>
                    <a:pt x="563473" y="31318"/>
                  </a:lnTo>
                  <a:lnTo>
                    <a:pt x="573913" y="31318"/>
                  </a:lnTo>
                  <a:lnTo>
                    <a:pt x="573913" y="20878"/>
                  </a:lnTo>
                  <a:close/>
                </a:path>
                <a:path w="636905" h="41910">
                  <a:moveTo>
                    <a:pt x="573913" y="0"/>
                  </a:moveTo>
                  <a:lnTo>
                    <a:pt x="563473" y="0"/>
                  </a:lnTo>
                  <a:lnTo>
                    <a:pt x="553046" y="0"/>
                  </a:lnTo>
                  <a:lnTo>
                    <a:pt x="542607" y="0"/>
                  </a:lnTo>
                  <a:lnTo>
                    <a:pt x="542607" y="10439"/>
                  </a:lnTo>
                  <a:lnTo>
                    <a:pt x="553034" y="10439"/>
                  </a:lnTo>
                  <a:lnTo>
                    <a:pt x="563473" y="10439"/>
                  </a:lnTo>
                  <a:lnTo>
                    <a:pt x="573913" y="10439"/>
                  </a:lnTo>
                  <a:lnTo>
                    <a:pt x="573913" y="0"/>
                  </a:lnTo>
                  <a:close/>
                </a:path>
                <a:path w="636905" h="41910">
                  <a:moveTo>
                    <a:pt x="626084" y="20878"/>
                  </a:moveTo>
                  <a:lnTo>
                    <a:pt x="615645" y="20878"/>
                  </a:lnTo>
                  <a:lnTo>
                    <a:pt x="605218" y="20878"/>
                  </a:lnTo>
                  <a:lnTo>
                    <a:pt x="605218" y="10439"/>
                  </a:lnTo>
                  <a:lnTo>
                    <a:pt x="605218" y="0"/>
                  </a:lnTo>
                  <a:lnTo>
                    <a:pt x="594779" y="0"/>
                  </a:lnTo>
                  <a:lnTo>
                    <a:pt x="594779" y="10439"/>
                  </a:lnTo>
                  <a:lnTo>
                    <a:pt x="584352" y="10439"/>
                  </a:lnTo>
                  <a:lnTo>
                    <a:pt x="573913" y="10439"/>
                  </a:lnTo>
                  <a:lnTo>
                    <a:pt x="573913" y="20878"/>
                  </a:lnTo>
                  <a:lnTo>
                    <a:pt x="584339" y="20878"/>
                  </a:lnTo>
                  <a:lnTo>
                    <a:pt x="584339" y="31318"/>
                  </a:lnTo>
                  <a:lnTo>
                    <a:pt x="594779" y="31318"/>
                  </a:lnTo>
                  <a:lnTo>
                    <a:pt x="605205" y="31318"/>
                  </a:lnTo>
                  <a:lnTo>
                    <a:pt x="615645" y="31318"/>
                  </a:lnTo>
                  <a:lnTo>
                    <a:pt x="626084" y="31318"/>
                  </a:lnTo>
                  <a:lnTo>
                    <a:pt x="626084" y="20878"/>
                  </a:lnTo>
                  <a:close/>
                </a:path>
                <a:path w="636905" h="41910">
                  <a:moveTo>
                    <a:pt x="636524" y="0"/>
                  </a:moveTo>
                  <a:lnTo>
                    <a:pt x="626084" y="0"/>
                  </a:lnTo>
                  <a:lnTo>
                    <a:pt x="626084" y="10439"/>
                  </a:lnTo>
                  <a:lnTo>
                    <a:pt x="626084" y="20878"/>
                  </a:lnTo>
                  <a:lnTo>
                    <a:pt x="636524" y="20878"/>
                  </a:lnTo>
                  <a:lnTo>
                    <a:pt x="636524" y="10439"/>
                  </a:lnTo>
                  <a:lnTo>
                    <a:pt x="636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99796" y="4893716"/>
              <a:ext cx="626110" cy="31750"/>
            </a:xfrm>
            <a:custGeom>
              <a:avLst/>
              <a:gdLst/>
              <a:ahLst/>
              <a:cxnLst/>
              <a:rect l="l" t="t" r="r" b="b"/>
              <a:pathLst>
                <a:path w="626110" h="31750">
                  <a:moveTo>
                    <a:pt x="31292" y="10439"/>
                  </a:moveTo>
                  <a:lnTo>
                    <a:pt x="20866" y="10439"/>
                  </a:lnTo>
                  <a:lnTo>
                    <a:pt x="20866" y="20878"/>
                  </a:lnTo>
                  <a:lnTo>
                    <a:pt x="10439" y="20878"/>
                  </a:lnTo>
                  <a:lnTo>
                    <a:pt x="10439" y="10439"/>
                  </a:lnTo>
                  <a:lnTo>
                    <a:pt x="0" y="10439"/>
                  </a:lnTo>
                  <a:lnTo>
                    <a:pt x="0" y="20878"/>
                  </a:lnTo>
                  <a:lnTo>
                    <a:pt x="0" y="31318"/>
                  </a:lnTo>
                  <a:lnTo>
                    <a:pt x="10439" y="31318"/>
                  </a:lnTo>
                  <a:lnTo>
                    <a:pt x="20866" y="31318"/>
                  </a:lnTo>
                  <a:lnTo>
                    <a:pt x="31292" y="31318"/>
                  </a:lnTo>
                  <a:lnTo>
                    <a:pt x="31292" y="20878"/>
                  </a:lnTo>
                  <a:lnTo>
                    <a:pt x="31292" y="10439"/>
                  </a:lnTo>
                  <a:close/>
                </a:path>
                <a:path w="626110" h="31750">
                  <a:moveTo>
                    <a:pt x="41744" y="20878"/>
                  </a:moveTo>
                  <a:lnTo>
                    <a:pt x="31305" y="20878"/>
                  </a:lnTo>
                  <a:lnTo>
                    <a:pt x="31305" y="31318"/>
                  </a:lnTo>
                  <a:lnTo>
                    <a:pt x="41744" y="31318"/>
                  </a:lnTo>
                  <a:lnTo>
                    <a:pt x="41744" y="20878"/>
                  </a:lnTo>
                  <a:close/>
                </a:path>
                <a:path w="626110" h="31750">
                  <a:moveTo>
                    <a:pt x="62598" y="10439"/>
                  </a:moveTo>
                  <a:lnTo>
                    <a:pt x="52171" y="10439"/>
                  </a:lnTo>
                  <a:lnTo>
                    <a:pt x="41744" y="10439"/>
                  </a:lnTo>
                  <a:lnTo>
                    <a:pt x="41744" y="20878"/>
                  </a:lnTo>
                  <a:lnTo>
                    <a:pt x="52171" y="20878"/>
                  </a:lnTo>
                  <a:lnTo>
                    <a:pt x="62598" y="20878"/>
                  </a:lnTo>
                  <a:lnTo>
                    <a:pt x="62598" y="10439"/>
                  </a:lnTo>
                  <a:close/>
                </a:path>
                <a:path w="626110" h="31750">
                  <a:moveTo>
                    <a:pt x="73050" y="10439"/>
                  </a:moveTo>
                  <a:lnTo>
                    <a:pt x="62611" y="10439"/>
                  </a:lnTo>
                  <a:lnTo>
                    <a:pt x="62611" y="20878"/>
                  </a:lnTo>
                  <a:lnTo>
                    <a:pt x="62611" y="31318"/>
                  </a:lnTo>
                  <a:lnTo>
                    <a:pt x="73050" y="31318"/>
                  </a:lnTo>
                  <a:lnTo>
                    <a:pt x="73050" y="20878"/>
                  </a:lnTo>
                  <a:lnTo>
                    <a:pt x="73050" y="10439"/>
                  </a:lnTo>
                  <a:close/>
                </a:path>
                <a:path w="626110" h="31750">
                  <a:moveTo>
                    <a:pt x="93903" y="20878"/>
                  </a:moveTo>
                  <a:lnTo>
                    <a:pt x="83477" y="20878"/>
                  </a:lnTo>
                  <a:lnTo>
                    <a:pt x="83477" y="31318"/>
                  </a:lnTo>
                  <a:lnTo>
                    <a:pt x="93903" y="31318"/>
                  </a:lnTo>
                  <a:lnTo>
                    <a:pt x="93903" y="20878"/>
                  </a:lnTo>
                  <a:close/>
                </a:path>
                <a:path w="626110" h="31750">
                  <a:moveTo>
                    <a:pt x="125222" y="10439"/>
                  </a:moveTo>
                  <a:lnTo>
                    <a:pt x="114795" y="10439"/>
                  </a:lnTo>
                  <a:lnTo>
                    <a:pt x="104355" y="10439"/>
                  </a:lnTo>
                  <a:lnTo>
                    <a:pt x="93916" y="10439"/>
                  </a:lnTo>
                  <a:lnTo>
                    <a:pt x="93916" y="20878"/>
                  </a:lnTo>
                  <a:lnTo>
                    <a:pt x="104355" y="20878"/>
                  </a:lnTo>
                  <a:lnTo>
                    <a:pt x="114782" y="20878"/>
                  </a:lnTo>
                  <a:lnTo>
                    <a:pt x="125222" y="20878"/>
                  </a:lnTo>
                  <a:lnTo>
                    <a:pt x="125222" y="10439"/>
                  </a:lnTo>
                  <a:close/>
                </a:path>
                <a:path w="626110" h="31750">
                  <a:moveTo>
                    <a:pt x="156527" y="10439"/>
                  </a:moveTo>
                  <a:lnTo>
                    <a:pt x="146088" y="10439"/>
                  </a:lnTo>
                  <a:lnTo>
                    <a:pt x="135648" y="10439"/>
                  </a:lnTo>
                  <a:lnTo>
                    <a:pt x="135648" y="20878"/>
                  </a:lnTo>
                  <a:lnTo>
                    <a:pt x="146088" y="20878"/>
                  </a:lnTo>
                  <a:lnTo>
                    <a:pt x="156527" y="20878"/>
                  </a:lnTo>
                  <a:lnTo>
                    <a:pt x="156527" y="10439"/>
                  </a:lnTo>
                  <a:close/>
                </a:path>
                <a:path w="626110" h="31750">
                  <a:moveTo>
                    <a:pt x="198272" y="10439"/>
                  </a:moveTo>
                  <a:lnTo>
                    <a:pt x="187833" y="10439"/>
                  </a:lnTo>
                  <a:lnTo>
                    <a:pt x="177393" y="10439"/>
                  </a:lnTo>
                  <a:lnTo>
                    <a:pt x="166954" y="10439"/>
                  </a:lnTo>
                  <a:lnTo>
                    <a:pt x="166954" y="20878"/>
                  </a:lnTo>
                  <a:lnTo>
                    <a:pt x="177393" y="20878"/>
                  </a:lnTo>
                  <a:lnTo>
                    <a:pt x="187833" y="20878"/>
                  </a:lnTo>
                  <a:lnTo>
                    <a:pt x="198272" y="20878"/>
                  </a:lnTo>
                  <a:lnTo>
                    <a:pt x="198272" y="10439"/>
                  </a:lnTo>
                  <a:close/>
                </a:path>
                <a:path w="626110" h="31750">
                  <a:moveTo>
                    <a:pt x="229577" y="10439"/>
                  </a:moveTo>
                  <a:lnTo>
                    <a:pt x="219138" y="10439"/>
                  </a:lnTo>
                  <a:lnTo>
                    <a:pt x="219138" y="20878"/>
                  </a:lnTo>
                  <a:lnTo>
                    <a:pt x="229577" y="20878"/>
                  </a:lnTo>
                  <a:lnTo>
                    <a:pt x="229577" y="10439"/>
                  </a:lnTo>
                  <a:close/>
                </a:path>
                <a:path w="626110" h="31750">
                  <a:moveTo>
                    <a:pt x="260858" y="10439"/>
                  </a:moveTo>
                  <a:lnTo>
                    <a:pt x="250444" y="10439"/>
                  </a:lnTo>
                  <a:lnTo>
                    <a:pt x="240004" y="10439"/>
                  </a:lnTo>
                  <a:lnTo>
                    <a:pt x="240004" y="20878"/>
                  </a:lnTo>
                  <a:lnTo>
                    <a:pt x="250431" y="20878"/>
                  </a:lnTo>
                  <a:lnTo>
                    <a:pt x="260858" y="20878"/>
                  </a:lnTo>
                  <a:lnTo>
                    <a:pt x="260858" y="10439"/>
                  </a:lnTo>
                  <a:close/>
                </a:path>
                <a:path w="626110" h="31750">
                  <a:moveTo>
                    <a:pt x="333921" y="10439"/>
                  </a:moveTo>
                  <a:lnTo>
                    <a:pt x="333921" y="10439"/>
                  </a:lnTo>
                  <a:lnTo>
                    <a:pt x="292176" y="10439"/>
                  </a:lnTo>
                  <a:lnTo>
                    <a:pt x="292176" y="20878"/>
                  </a:lnTo>
                  <a:lnTo>
                    <a:pt x="333921" y="20878"/>
                  </a:lnTo>
                  <a:lnTo>
                    <a:pt x="333921" y="10439"/>
                  </a:lnTo>
                  <a:close/>
                </a:path>
                <a:path w="626110" h="31750">
                  <a:moveTo>
                    <a:pt x="365226" y="10439"/>
                  </a:moveTo>
                  <a:lnTo>
                    <a:pt x="354787" y="10439"/>
                  </a:lnTo>
                  <a:lnTo>
                    <a:pt x="354787" y="20878"/>
                  </a:lnTo>
                  <a:lnTo>
                    <a:pt x="365226" y="20878"/>
                  </a:lnTo>
                  <a:lnTo>
                    <a:pt x="365226" y="10439"/>
                  </a:lnTo>
                  <a:close/>
                </a:path>
                <a:path w="626110" h="31750">
                  <a:moveTo>
                    <a:pt x="427837" y="0"/>
                  </a:moveTo>
                  <a:lnTo>
                    <a:pt x="427837" y="0"/>
                  </a:lnTo>
                  <a:lnTo>
                    <a:pt x="375653" y="0"/>
                  </a:lnTo>
                  <a:lnTo>
                    <a:pt x="375653" y="10439"/>
                  </a:lnTo>
                  <a:lnTo>
                    <a:pt x="386092" y="10439"/>
                  </a:lnTo>
                  <a:lnTo>
                    <a:pt x="396519" y="10439"/>
                  </a:lnTo>
                  <a:lnTo>
                    <a:pt x="396519" y="20878"/>
                  </a:lnTo>
                  <a:lnTo>
                    <a:pt x="406958" y="20878"/>
                  </a:lnTo>
                  <a:lnTo>
                    <a:pt x="406958" y="10439"/>
                  </a:lnTo>
                  <a:lnTo>
                    <a:pt x="417398" y="10439"/>
                  </a:lnTo>
                  <a:lnTo>
                    <a:pt x="427837" y="10439"/>
                  </a:lnTo>
                  <a:lnTo>
                    <a:pt x="427837" y="0"/>
                  </a:lnTo>
                  <a:close/>
                </a:path>
                <a:path w="626110" h="31750">
                  <a:moveTo>
                    <a:pt x="448703" y="0"/>
                  </a:moveTo>
                  <a:lnTo>
                    <a:pt x="438264" y="0"/>
                  </a:lnTo>
                  <a:lnTo>
                    <a:pt x="438264" y="10439"/>
                  </a:lnTo>
                  <a:lnTo>
                    <a:pt x="438264" y="20878"/>
                  </a:lnTo>
                  <a:lnTo>
                    <a:pt x="448703" y="20878"/>
                  </a:lnTo>
                  <a:lnTo>
                    <a:pt x="448703" y="10439"/>
                  </a:lnTo>
                  <a:lnTo>
                    <a:pt x="448703" y="0"/>
                  </a:lnTo>
                  <a:close/>
                </a:path>
                <a:path w="626110" h="31750">
                  <a:moveTo>
                    <a:pt x="490435" y="10439"/>
                  </a:moveTo>
                  <a:lnTo>
                    <a:pt x="479996" y="10439"/>
                  </a:lnTo>
                  <a:lnTo>
                    <a:pt x="479996" y="20878"/>
                  </a:lnTo>
                  <a:lnTo>
                    <a:pt x="490435" y="20878"/>
                  </a:lnTo>
                  <a:lnTo>
                    <a:pt x="490435" y="10439"/>
                  </a:lnTo>
                  <a:close/>
                </a:path>
                <a:path w="626110" h="31750">
                  <a:moveTo>
                    <a:pt x="500875" y="0"/>
                  </a:moveTo>
                  <a:lnTo>
                    <a:pt x="490435" y="0"/>
                  </a:lnTo>
                  <a:lnTo>
                    <a:pt x="490435" y="10439"/>
                  </a:lnTo>
                  <a:lnTo>
                    <a:pt x="500875" y="10439"/>
                  </a:lnTo>
                  <a:lnTo>
                    <a:pt x="500875" y="0"/>
                  </a:lnTo>
                  <a:close/>
                </a:path>
                <a:path w="626110" h="31750">
                  <a:moveTo>
                    <a:pt x="532180" y="10439"/>
                  </a:moveTo>
                  <a:lnTo>
                    <a:pt x="521741" y="10439"/>
                  </a:lnTo>
                  <a:lnTo>
                    <a:pt x="521741" y="0"/>
                  </a:lnTo>
                  <a:lnTo>
                    <a:pt x="511302" y="0"/>
                  </a:lnTo>
                  <a:lnTo>
                    <a:pt x="511302" y="10439"/>
                  </a:lnTo>
                  <a:lnTo>
                    <a:pt x="500875" y="10439"/>
                  </a:lnTo>
                  <a:lnTo>
                    <a:pt x="500875" y="20878"/>
                  </a:lnTo>
                  <a:lnTo>
                    <a:pt x="511302" y="20878"/>
                  </a:lnTo>
                  <a:lnTo>
                    <a:pt x="521741" y="20878"/>
                  </a:lnTo>
                  <a:lnTo>
                    <a:pt x="532180" y="20878"/>
                  </a:lnTo>
                  <a:lnTo>
                    <a:pt x="532180" y="10439"/>
                  </a:lnTo>
                  <a:close/>
                </a:path>
                <a:path w="626110" h="31750">
                  <a:moveTo>
                    <a:pt x="553046" y="0"/>
                  </a:moveTo>
                  <a:lnTo>
                    <a:pt x="542607" y="0"/>
                  </a:lnTo>
                  <a:lnTo>
                    <a:pt x="542607" y="10439"/>
                  </a:lnTo>
                  <a:lnTo>
                    <a:pt x="553046" y="10439"/>
                  </a:lnTo>
                  <a:lnTo>
                    <a:pt x="553046" y="0"/>
                  </a:lnTo>
                  <a:close/>
                </a:path>
                <a:path w="626110" h="31750">
                  <a:moveTo>
                    <a:pt x="626097" y="0"/>
                  </a:moveTo>
                  <a:lnTo>
                    <a:pt x="615657" y="0"/>
                  </a:lnTo>
                  <a:lnTo>
                    <a:pt x="615657" y="10439"/>
                  </a:lnTo>
                  <a:lnTo>
                    <a:pt x="605218" y="10439"/>
                  </a:lnTo>
                  <a:lnTo>
                    <a:pt x="605218" y="0"/>
                  </a:lnTo>
                  <a:lnTo>
                    <a:pt x="594791" y="0"/>
                  </a:lnTo>
                  <a:lnTo>
                    <a:pt x="584352" y="0"/>
                  </a:lnTo>
                  <a:lnTo>
                    <a:pt x="573925" y="0"/>
                  </a:lnTo>
                  <a:lnTo>
                    <a:pt x="563486" y="0"/>
                  </a:lnTo>
                  <a:lnTo>
                    <a:pt x="563486" y="10439"/>
                  </a:lnTo>
                  <a:lnTo>
                    <a:pt x="573913" y="10439"/>
                  </a:lnTo>
                  <a:lnTo>
                    <a:pt x="584352" y="10439"/>
                  </a:lnTo>
                  <a:lnTo>
                    <a:pt x="594779" y="10439"/>
                  </a:lnTo>
                  <a:lnTo>
                    <a:pt x="594779" y="20878"/>
                  </a:lnTo>
                  <a:lnTo>
                    <a:pt x="605218" y="20878"/>
                  </a:lnTo>
                  <a:lnTo>
                    <a:pt x="615657" y="20878"/>
                  </a:lnTo>
                  <a:lnTo>
                    <a:pt x="626097" y="20878"/>
                  </a:lnTo>
                  <a:lnTo>
                    <a:pt x="626097" y="10439"/>
                  </a:lnTo>
                  <a:lnTo>
                    <a:pt x="62609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225018" y="4919814"/>
              <a:ext cx="240029" cy="0"/>
            </a:xfrm>
            <a:custGeom>
              <a:avLst/>
              <a:gdLst/>
              <a:ahLst/>
              <a:cxnLst/>
              <a:rect l="l" t="t" r="r" b="b"/>
              <a:pathLst>
                <a:path w="240029">
                  <a:moveTo>
                    <a:pt x="0" y="0"/>
                  </a:moveTo>
                  <a:lnTo>
                    <a:pt x="240004" y="0"/>
                  </a:lnTo>
                </a:path>
              </a:pathLst>
            </a:custGeom>
            <a:ln w="10439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89369" y="4914595"/>
              <a:ext cx="636905" cy="31750"/>
            </a:xfrm>
            <a:custGeom>
              <a:avLst/>
              <a:gdLst/>
              <a:ahLst/>
              <a:cxnLst/>
              <a:rect l="l" t="t" r="r" b="b"/>
              <a:pathLst>
                <a:path w="636905" h="31750">
                  <a:moveTo>
                    <a:pt x="20866" y="10426"/>
                  </a:moveTo>
                  <a:lnTo>
                    <a:pt x="10426" y="10426"/>
                  </a:lnTo>
                  <a:lnTo>
                    <a:pt x="10426" y="20866"/>
                  </a:lnTo>
                  <a:lnTo>
                    <a:pt x="0" y="20866"/>
                  </a:lnTo>
                  <a:lnTo>
                    <a:pt x="0" y="31305"/>
                  </a:lnTo>
                  <a:lnTo>
                    <a:pt x="10426" y="31305"/>
                  </a:lnTo>
                  <a:lnTo>
                    <a:pt x="20866" y="31305"/>
                  </a:lnTo>
                  <a:lnTo>
                    <a:pt x="20866" y="20866"/>
                  </a:lnTo>
                  <a:lnTo>
                    <a:pt x="20866" y="10426"/>
                  </a:lnTo>
                  <a:close/>
                </a:path>
                <a:path w="636905" h="31750">
                  <a:moveTo>
                    <a:pt x="41719" y="10426"/>
                  </a:moveTo>
                  <a:lnTo>
                    <a:pt x="31292" y="10426"/>
                  </a:lnTo>
                  <a:lnTo>
                    <a:pt x="31292" y="20866"/>
                  </a:lnTo>
                  <a:lnTo>
                    <a:pt x="31292" y="31305"/>
                  </a:lnTo>
                  <a:lnTo>
                    <a:pt x="41719" y="31305"/>
                  </a:lnTo>
                  <a:lnTo>
                    <a:pt x="41719" y="20866"/>
                  </a:lnTo>
                  <a:lnTo>
                    <a:pt x="41719" y="10426"/>
                  </a:lnTo>
                  <a:close/>
                </a:path>
                <a:path w="636905" h="31750">
                  <a:moveTo>
                    <a:pt x="52171" y="20866"/>
                  </a:moveTo>
                  <a:lnTo>
                    <a:pt x="41732" y="20866"/>
                  </a:lnTo>
                  <a:lnTo>
                    <a:pt x="41732" y="31305"/>
                  </a:lnTo>
                  <a:lnTo>
                    <a:pt x="52171" y="31305"/>
                  </a:lnTo>
                  <a:lnTo>
                    <a:pt x="52171" y="20866"/>
                  </a:lnTo>
                  <a:close/>
                </a:path>
                <a:path w="636905" h="31750">
                  <a:moveTo>
                    <a:pt x="73025" y="10426"/>
                  </a:moveTo>
                  <a:lnTo>
                    <a:pt x="62598" y="10426"/>
                  </a:lnTo>
                  <a:lnTo>
                    <a:pt x="62598" y="20866"/>
                  </a:lnTo>
                  <a:lnTo>
                    <a:pt x="73025" y="20866"/>
                  </a:lnTo>
                  <a:lnTo>
                    <a:pt x="73025" y="10426"/>
                  </a:lnTo>
                  <a:close/>
                </a:path>
                <a:path w="636905" h="31750">
                  <a:moveTo>
                    <a:pt x="93903" y="10426"/>
                  </a:moveTo>
                  <a:lnTo>
                    <a:pt x="83477" y="10426"/>
                  </a:lnTo>
                  <a:lnTo>
                    <a:pt x="73037" y="10426"/>
                  </a:lnTo>
                  <a:lnTo>
                    <a:pt x="73037" y="20866"/>
                  </a:lnTo>
                  <a:lnTo>
                    <a:pt x="83477" y="20866"/>
                  </a:lnTo>
                  <a:lnTo>
                    <a:pt x="93903" y="20866"/>
                  </a:lnTo>
                  <a:lnTo>
                    <a:pt x="93903" y="10426"/>
                  </a:lnTo>
                  <a:close/>
                </a:path>
                <a:path w="636905" h="31750">
                  <a:moveTo>
                    <a:pt x="104330" y="20866"/>
                  </a:moveTo>
                  <a:lnTo>
                    <a:pt x="93903" y="20866"/>
                  </a:lnTo>
                  <a:lnTo>
                    <a:pt x="93903" y="31305"/>
                  </a:lnTo>
                  <a:lnTo>
                    <a:pt x="104330" y="31305"/>
                  </a:lnTo>
                  <a:lnTo>
                    <a:pt x="104330" y="20866"/>
                  </a:lnTo>
                  <a:close/>
                </a:path>
                <a:path w="636905" h="31750">
                  <a:moveTo>
                    <a:pt x="125222" y="10426"/>
                  </a:moveTo>
                  <a:lnTo>
                    <a:pt x="114782" y="10426"/>
                  </a:lnTo>
                  <a:lnTo>
                    <a:pt x="104343" y="10426"/>
                  </a:lnTo>
                  <a:lnTo>
                    <a:pt x="104343" y="20866"/>
                  </a:lnTo>
                  <a:lnTo>
                    <a:pt x="114782" y="20866"/>
                  </a:lnTo>
                  <a:lnTo>
                    <a:pt x="125222" y="20866"/>
                  </a:lnTo>
                  <a:lnTo>
                    <a:pt x="125222" y="10426"/>
                  </a:lnTo>
                  <a:close/>
                </a:path>
                <a:path w="636905" h="31750">
                  <a:moveTo>
                    <a:pt x="177393" y="10426"/>
                  </a:moveTo>
                  <a:lnTo>
                    <a:pt x="166954" y="10426"/>
                  </a:lnTo>
                  <a:lnTo>
                    <a:pt x="156514" y="10426"/>
                  </a:lnTo>
                  <a:lnTo>
                    <a:pt x="146075" y="10426"/>
                  </a:lnTo>
                  <a:lnTo>
                    <a:pt x="146075" y="20866"/>
                  </a:lnTo>
                  <a:lnTo>
                    <a:pt x="156514" y="20866"/>
                  </a:lnTo>
                  <a:lnTo>
                    <a:pt x="166954" y="20866"/>
                  </a:lnTo>
                  <a:lnTo>
                    <a:pt x="177393" y="20866"/>
                  </a:lnTo>
                  <a:lnTo>
                    <a:pt x="177393" y="10426"/>
                  </a:lnTo>
                  <a:close/>
                </a:path>
                <a:path w="636905" h="31750">
                  <a:moveTo>
                    <a:pt x="219125" y="10426"/>
                  </a:moveTo>
                  <a:lnTo>
                    <a:pt x="208699" y="10426"/>
                  </a:lnTo>
                  <a:lnTo>
                    <a:pt x="198259" y="10426"/>
                  </a:lnTo>
                  <a:lnTo>
                    <a:pt x="187820" y="10426"/>
                  </a:lnTo>
                  <a:lnTo>
                    <a:pt x="187820" y="20866"/>
                  </a:lnTo>
                  <a:lnTo>
                    <a:pt x="198259" y="20866"/>
                  </a:lnTo>
                  <a:lnTo>
                    <a:pt x="208686" y="20866"/>
                  </a:lnTo>
                  <a:lnTo>
                    <a:pt x="219125" y="20866"/>
                  </a:lnTo>
                  <a:lnTo>
                    <a:pt x="219125" y="10426"/>
                  </a:lnTo>
                  <a:close/>
                </a:path>
                <a:path w="636905" h="31750">
                  <a:moveTo>
                    <a:pt x="271284" y="10426"/>
                  </a:moveTo>
                  <a:lnTo>
                    <a:pt x="260870" y="10426"/>
                  </a:lnTo>
                  <a:lnTo>
                    <a:pt x="250431" y="10426"/>
                  </a:lnTo>
                  <a:lnTo>
                    <a:pt x="239991" y="10426"/>
                  </a:lnTo>
                  <a:lnTo>
                    <a:pt x="239991" y="20866"/>
                  </a:lnTo>
                  <a:lnTo>
                    <a:pt x="250431" y="20866"/>
                  </a:lnTo>
                  <a:lnTo>
                    <a:pt x="260858" y="20866"/>
                  </a:lnTo>
                  <a:lnTo>
                    <a:pt x="271284" y="20866"/>
                  </a:lnTo>
                  <a:lnTo>
                    <a:pt x="271284" y="10426"/>
                  </a:lnTo>
                  <a:close/>
                </a:path>
                <a:path w="636905" h="31750">
                  <a:moveTo>
                    <a:pt x="302602" y="10426"/>
                  </a:moveTo>
                  <a:lnTo>
                    <a:pt x="292176" y="10426"/>
                  </a:lnTo>
                  <a:lnTo>
                    <a:pt x="281736" y="10426"/>
                  </a:lnTo>
                  <a:lnTo>
                    <a:pt x="271297" y="10426"/>
                  </a:lnTo>
                  <a:lnTo>
                    <a:pt x="271297" y="20866"/>
                  </a:lnTo>
                  <a:lnTo>
                    <a:pt x="281736" y="20866"/>
                  </a:lnTo>
                  <a:lnTo>
                    <a:pt x="292163" y="20866"/>
                  </a:lnTo>
                  <a:lnTo>
                    <a:pt x="302602" y="20866"/>
                  </a:lnTo>
                  <a:lnTo>
                    <a:pt x="302602" y="10426"/>
                  </a:lnTo>
                  <a:close/>
                </a:path>
                <a:path w="636905" h="31750">
                  <a:moveTo>
                    <a:pt x="344347" y="10426"/>
                  </a:moveTo>
                  <a:lnTo>
                    <a:pt x="333908" y="10426"/>
                  </a:lnTo>
                  <a:lnTo>
                    <a:pt x="323456" y="10426"/>
                  </a:lnTo>
                  <a:lnTo>
                    <a:pt x="323456" y="20866"/>
                  </a:lnTo>
                  <a:lnTo>
                    <a:pt x="333908" y="20866"/>
                  </a:lnTo>
                  <a:lnTo>
                    <a:pt x="344347" y="20866"/>
                  </a:lnTo>
                  <a:lnTo>
                    <a:pt x="344347" y="10426"/>
                  </a:lnTo>
                  <a:close/>
                </a:path>
                <a:path w="636905" h="31750">
                  <a:moveTo>
                    <a:pt x="459130" y="10426"/>
                  </a:moveTo>
                  <a:lnTo>
                    <a:pt x="448691" y="10426"/>
                  </a:lnTo>
                  <a:lnTo>
                    <a:pt x="448691" y="0"/>
                  </a:lnTo>
                  <a:lnTo>
                    <a:pt x="438264" y="0"/>
                  </a:lnTo>
                  <a:lnTo>
                    <a:pt x="427824" y="0"/>
                  </a:lnTo>
                  <a:lnTo>
                    <a:pt x="427824" y="10426"/>
                  </a:lnTo>
                  <a:lnTo>
                    <a:pt x="417385" y="10426"/>
                  </a:lnTo>
                  <a:lnTo>
                    <a:pt x="417385" y="0"/>
                  </a:lnTo>
                  <a:lnTo>
                    <a:pt x="406946" y="0"/>
                  </a:lnTo>
                  <a:lnTo>
                    <a:pt x="406946" y="10426"/>
                  </a:lnTo>
                  <a:lnTo>
                    <a:pt x="396519" y="10426"/>
                  </a:lnTo>
                  <a:lnTo>
                    <a:pt x="386080" y="10426"/>
                  </a:lnTo>
                  <a:lnTo>
                    <a:pt x="375640" y="10426"/>
                  </a:lnTo>
                  <a:lnTo>
                    <a:pt x="375640" y="20866"/>
                  </a:lnTo>
                  <a:lnTo>
                    <a:pt x="386080" y="20866"/>
                  </a:lnTo>
                  <a:lnTo>
                    <a:pt x="396519" y="20866"/>
                  </a:lnTo>
                  <a:lnTo>
                    <a:pt x="406958" y="20866"/>
                  </a:lnTo>
                  <a:lnTo>
                    <a:pt x="406958" y="10439"/>
                  </a:lnTo>
                  <a:lnTo>
                    <a:pt x="417385" y="10439"/>
                  </a:lnTo>
                  <a:lnTo>
                    <a:pt x="417385" y="20866"/>
                  </a:lnTo>
                  <a:lnTo>
                    <a:pt x="427824" y="20866"/>
                  </a:lnTo>
                  <a:lnTo>
                    <a:pt x="427824" y="10439"/>
                  </a:lnTo>
                  <a:lnTo>
                    <a:pt x="438251" y="10439"/>
                  </a:lnTo>
                  <a:lnTo>
                    <a:pt x="438251" y="20866"/>
                  </a:lnTo>
                  <a:lnTo>
                    <a:pt x="448691" y="20866"/>
                  </a:lnTo>
                  <a:lnTo>
                    <a:pt x="459130" y="20866"/>
                  </a:lnTo>
                  <a:lnTo>
                    <a:pt x="459130" y="10426"/>
                  </a:lnTo>
                  <a:close/>
                </a:path>
                <a:path w="636905" h="31750">
                  <a:moveTo>
                    <a:pt x="542607" y="10426"/>
                  </a:moveTo>
                  <a:lnTo>
                    <a:pt x="532168" y="10426"/>
                  </a:lnTo>
                  <a:lnTo>
                    <a:pt x="532168" y="0"/>
                  </a:lnTo>
                  <a:lnTo>
                    <a:pt x="521728" y="0"/>
                  </a:lnTo>
                  <a:lnTo>
                    <a:pt x="521728" y="10426"/>
                  </a:lnTo>
                  <a:lnTo>
                    <a:pt x="511302" y="10426"/>
                  </a:lnTo>
                  <a:lnTo>
                    <a:pt x="511302" y="0"/>
                  </a:lnTo>
                  <a:lnTo>
                    <a:pt x="500862" y="0"/>
                  </a:lnTo>
                  <a:lnTo>
                    <a:pt x="490423" y="0"/>
                  </a:lnTo>
                  <a:lnTo>
                    <a:pt x="490423" y="10426"/>
                  </a:lnTo>
                  <a:lnTo>
                    <a:pt x="479996" y="10426"/>
                  </a:lnTo>
                  <a:lnTo>
                    <a:pt x="479996" y="20866"/>
                  </a:lnTo>
                  <a:lnTo>
                    <a:pt x="490423" y="20866"/>
                  </a:lnTo>
                  <a:lnTo>
                    <a:pt x="490435" y="20866"/>
                  </a:lnTo>
                  <a:lnTo>
                    <a:pt x="542607" y="20866"/>
                  </a:lnTo>
                  <a:lnTo>
                    <a:pt x="542607" y="10426"/>
                  </a:lnTo>
                  <a:close/>
                </a:path>
                <a:path w="636905" h="31750">
                  <a:moveTo>
                    <a:pt x="636524" y="0"/>
                  </a:moveTo>
                  <a:lnTo>
                    <a:pt x="626084" y="0"/>
                  </a:lnTo>
                  <a:lnTo>
                    <a:pt x="615645" y="0"/>
                  </a:lnTo>
                  <a:lnTo>
                    <a:pt x="605205" y="0"/>
                  </a:lnTo>
                  <a:lnTo>
                    <a:pt x="605205" y="10426"/>
                  </a:lnTo>
                  <a:lnTo>
                    <a:pt x="594779" y="10426"/>
                  </a:lnTo>
                  <a:lnTo>
                    <a:pt x="594779" y="0"/>
                  </a:lnTo>
                  <a:lnTo>
                    <a:pt x="584352" y="0"/>
                  </a:lnTo>
                  <a:lnTo>
                    <a:pt x="573913" y="0"/>
                  </a:lnTo>
                  <a:lnTo>
                    <a:pt x="573913" y="10426"/>
                  </a:lnTo>
                  <a:lnTo>
                    <a:pt x="563473" y="10426"/>
                  </a:lnTo>
                  <a:lnTo>
                    <a:pt x="563473" y="0"/>
                  </a:lnTo>
                  <a:lnTo>
                    <a:pt x="553034" y="0"/>
                  </a:lnTo>
                  <a:lnTo>
                    <a:pt x="553034" y="10439"/>
                  </a:lnTo>
                  <a:lnTo>
                    <a:pt x="563473" y="10439"/>
                  </a:lnTo>
                  <a:lnTo>
                    <a:pt x="563473" y="20866"/>
                  </a:lnTo>
                  <a:lnTo>
                    <a:pt x="573913" y="20866"/>
                  </a:lnTo>
                  <a:lnTo>
                    <a:pt x="584352" y="20866"/>
                  </a:lnTo>
                  <a:lnTo>
                    <a:pt x="584352" y="10439"/>
                  </a:lnTo>
                  <a:lnTo>
                    <a:pt x="594779" y="10439"/>
                  </a:lnTo>
                  <a:lnTo>
                    <a:pt x="594779" y="20866"/>
                  </a:lnTo>
                  <a:lnTo>
                    <a:pt x="605218" y="20866"/>
                  </a:lnTo>
                  <a:lnTo>
                    <a:pt x="605218" y="10439"/>
                  </a:lnTo>
                  <a:lnTo>
                    <a:pt x="615645" y="10439"/>
                  </a:lnTo>
                  <a:lnTo>
                    <a:pt x="626084" y="10439"/>
                  </a:lnTo>
                  <a:lnTo>
                    <a:pt x="626084" y="20866"/>
                  </a:lnTo>
                  <a:lnTo>
                    <a:pt x="636524" y="20866"/>
                  </a:lnTo>
                  <a:lnTo>
                    <a:pt x="636524" y="10439"/>
                  </a:lnTo>
                  <a:lnTo>
                    <a:pt x="636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93713" y="4940680"/>
              <a:ext cx="240029" cy="0"/>
            </a:xfrm>
            <a:custGeom>
              <a:avLst/>
              <a:gdLst/>
              <a:ahLst/>
              <a:cxnLst/>
              <a:rect l="l" t="t" r="r" b="b"/>
              <a:pathLst>
                <a:path w="240029">
                  <a:moveTo>
                    <a:pt x="0" y="0"/>
                  </a:moveTo>
                  <a:lnTo>
                    <a:pt x="240004" y="0"/>
                  </a:lnTo>
                </a:path>
              </a:pathLst>
            </a:custGeom>
            <a:ln w="10439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89369" y="4935461"/>
              <a:ext cx="636905" cy="31750"/>
            </a:xfrm>
            <a:custGeom>
              <a:avLst/>
              <a:gdLst/>
              <a:ahLst/>
              <a:cxnLst/>
              <a:rect l="l" t="t" r="r" b="b"/>
              <a:pathLst>
                <a:path w="636905" h="31750">
                  <a:moveTo>
                    <a:pt x="31292" y="10426"/>
                  </a:moveTo>
                  <a:lnTo>
                    <a:pt x="20866" y="10426"/>
                  </a:lnTo>
                  <a:lnTo>
                    <a:pt x="20866" y="20866"/>
                  </a:lnTo>
                  <a:lnTo>
                    <a:pt x="10439" y="20866"/>
                  </a:lnTo>
                  <a:lnTo>
                    <a:pt x="0" y="20866"/>
                  </a:lnTo>
                  <a:lnTo>
                    <a:pt x="0" y="31305"/>
                  </a:lnTo>
                  <a:lnTo>
                    <a:pt x="10426" y="31305"/>
                  </a:lnTo>
                  <a:lnTo>
                    <a:pt x="20866" y="31305"/>
                  </a:lnTo>
                  <a:lnTo>
                    <a:pt x="31292" y="31305"/>
                  </a:lnTo>
                  <a:lnTo>
                    <a:pt x="31292" y="20866"/>
                  </a:lnTo>
                  <a:lnTo>
                    <a:pt x="31292" y="10426"/>
                  </a:lnTo>
                  <a:close/>
                </a:path>
                <a:path w="636905" h="31750">
                  <a:moveTo>
                    <a:pt x="62598" y="20866"/>
                  </a:moveTo>
                  <a:lnTo>
                    <a:pt x="52171" y="20866"/>
                  </a:lnTo>
                  <a:lnTo>
                    <a:pt x="52171" y="31305"/>
                  </a:lnTo>
                  <a:lnTo>
                    <a:pt x="62598" y="31305"/>
                  </a:lnTo>
                  <a:lnTo>
                    <a:pt x="62598" y="20866"/>
                  </a:lnTo>
                  <a:close/>
                </a:path>
                <a:path w="636905" h="31750">
                  <a:moveTo>
                    <a:pt x="73025" y="10426"/>
                  </a:moveTo>
                  <a:lnTo>
                    <a:pt x="62598" y="10426"/>
                  </a:lnTo>
                  <a:lnTo>
                    <a:pt x="62598" y="20866"/>
                  </a:lnTo>
                  <a:lnTo>
                    <a:pt x="73025" y="20866"/>
                  </a:lnTo>
                  <a:lnTo>
                    <a:pt x="73025" y="10426"/>
                  </a:lnTo>
                  <a:close/>
                </a:path>
                <a:path w="636905" h="31750">
                  <a:moveTo>
                    <a:pt x="83477" y="10426"/>
                  </a:moveTo>
                  <a:lnTo>
                    <a:pt x="73037" y="10426"/>
                  </a:lnTo>
                  <a:lnTo>
                    <a:pt x="73037" y="20866"/>
                  </a:lnTo>
                  <a:lnTo>
                    <a:pt x="83477" y="20866"/>
                  </a:lnTo>
                  <a:lnTo>
                    <a:pt x="83477" y="10426"/>
                  </a:lnTo>
                  <a:close/>
                </a:path>
                <a:path w="636905" h="31750">
                  <a:moveTo>
                    <a:pt x="104330" y="10426"/>
                  </a:moveTo>
                  <a:lnTo>
                    <a:pt x="93903" y="10426"/>
                  </a:lnTo>
                  <a:lnTo>
                    <a:pt x="93903" y="20866"/>
                  </a:lnTo>
                  <a:lnTo>
                    <a:pt x="104330" y="20866"/>
                  </a:lnTo>
                  <a:lnTo>
                    <a:pt x="104330" y="10426"/>
                  </a:lnTo>
                  <a:close/>
                </a:path>
                <a:path w="636905" h="31750">
                  <a:moveTo>
                    <a:pt x="114782" y="10426"/>
                  </a:moveTo>
                  <a:lnTo>
                    <a:pt x="104343" y="10426"/>
                  </a:lnTo>
                  <a:lnTo>
                    <a:pt x="104343" y="20866"/>
                  </a:lnTo>
                  <a:lnTo>
                    <a:pt x="114782" y="20866"/>
                  </a:lnTo>
                  <a:lnTo>
                    <a:pt x="114782" y="10426"/>
                  </a:lnTo>
                  <a:close/>
                </a:path>
                <a:path w="636905" h="31750">
                  <a:moveTo>
                    <a:pt x="198259" y="20866"/>
                  </a:moveTo>
                  <a:lnTo>
                    <a:pt x="187820" y="20866"/>
                  </a:lnTo>
                  <a:lnTo>
                    <a:pt x="187820" y="10426"/>
                  </a:lnTo>
                  <a:lnTo>
                    <a:pt x="177393" y="10426"/>
                  </a:lnTo>
                  <a:lnTo>
                    <a:pt x="125209" y="10426"/>
                  </a:lnTo>
                  <a:lnTo>
                    <a:pt x="125209" y="20866"/>
                  </a:lnTo>
                  <a:lnTo>
                    <a:pt x="114782" y="20866"/>
                  </a:lnTo>
                  <a:lnTo>
                    <a:pt x="114782" y="31305"/>
                  </a:lnTo>
                  <a:lnTo>
                    <a:pt x="125222" y="31305"/>
                  </a:lnTo>
                  <a:lnTo>
                    <a:pt x="125222" y="20866"/>
                  </a:lnTo>
                  <a:lnTo>
                    <a:pt x="135648" y="20866"/>
                  </a:lnTo>
                  <a:lnTo>
                    <a:pt x="135648" y="31305"/>
                  </a:lnTo>
                  <a:lnTo>
                    <a:pt x="146075" y="31305"/>
                  </a:lnTo>
                  <a:lnTo>
                    <a:pt x="156514" y="31305"/>
                  </a:lnTo>
                  <a:lnTo>
                    <a:pt x="156514" y="20866"/>
                  </a:lnTo>
                  <a:lnTo>
                    <a:pt x="166954" y="20866"/>
                  </a:lnTo>
                  <a:lnTo>
                    <a:pt x="166954" y="31305"/>
                  </a:lnTo>
                  <a:lnTo>
                    <a:pt x="177380" y="31305"/>
                  </a:lnTo>
                  <a:lnTo>
                    <a:pt x="187820" y="31305"/>
                  </a:lnTo>
                  <a:lnTo>
                    <a:pt x="198259" y="31305"/>
                  </a:lnTo>
                  <a:lnTo>
                    <a:pt x="198259" y="20866"/>
                  </a:lnTo>
                  <a:close/>
                </a:path>
                <a:path w="636905" h="31750">
                  <a:moveTo>
                    <a:pt x="219125" y="10426"/>
                  </a:moveTo>
                  <a:lnTo>
                    <a:pt x="208699" y="10426"/>
                  </a:lnTo>
                  <a:lnTo>
                    <a:pt x="198259" y="10426"/>
                  </a:lnTo>
                  <a:lnTo>
                    <a:pt x="198259" y="20866"/>
                  </a:lnTo>
                  <a:lnTo>
                    <a:pt x="208686" y="20866"/>
                  </a:lnTo>
                  <a:lnTo>
                    <a:pt x="219125" y="20866"/>
                  </a:lnTo>
                  <a:lnTo>
                    <a:pt x="219125" y="10426"/>
                  </a:lnTo>
                  <a:close/>
                </a:path>
                <a:path w="636905" h="31750">
                  <a:moveTo>
                    <a:pt x="240004" y="20866"/>
                  </a:moveTo>
                  <a:lnTo>
                    <a:pt x="229565" y="20866"/>
                  </a:lnTo>
                  <a:lnTo>
                    <a:pt x="219125" y="20866"/>
                  </a:lnTo>
                  <a:lnTo>
                    <a:pt x="219125" y="31305"/>
                  </a:lnTo>
                  <a:lnTo>
                    <a:pt x="229565" y="31305"/>
                  </a:lnTo>
                  <a:lnTo>
                    <a:pt x="240004" y="31305"/>
                  </a:lnTo>
                  <a:lnTo>
                    <a:pt x="240004" y="20866"/>
                  </a:lnTo>
                  <a:close/>
                </a:path>
                <a:path w="636905" h="31750">
                  <a:moveTo>
                    <a:pt x="271284" y="10426"/>
                  </a:moveTo>
                  <a:lnTo>
                    <a:pt x="260870" y="10426"/>
                  </a:lnTo>
                  <a:lnTo>
                    <a:pt x="250431" y="10426"/>
                  </a:lnTo>
                  <a:lnTo>
                    <a:pt x="250431" y="20866"/>
                  </a:lnTo>
                  <a:lnTo>
                    <a:pt x="250431" y="31305"/>
                  </a:lnTo>
                  <a:lnTo>
                    <a:pt x="260870" y="31305"/>
                  </a:lnTo>
                  <a:lnTo>
                    <a:pt x="260870" y="20866"/>
                  </a:lnTo>
                  <a:lnTo>
                    <a:pt x="271284" y="20866"/>
                  </a:lnTo>
                  <a:lnTo>
                    <a:pt x="271284" y="10426"/>
                  </a:lnTo>
                  <a:close/>
                </a:path>
                <a:path w="636905" h="31750">
                  <a:moveTo>
                    <a:pt x="281736" y="10426"/>
                  </a:moveTo>
                  <a:lnTo>
                    <a:pt x="271297" y="10426"/>
                  </a:lnTo>
                  <a:lnTo>
                    <a:pt x="271297" y="20866"/>
                  </a:lnTo>
                  <a:lnTo>
                    <a:pt x="281736" y="20866"/>
                  </a:lnTo>
                  <a:lnTo>
                    <a:pt x="281736" y="10426"/>
                  </a:lnTo>
                  <a:close/>
                </a:path>
                <a:path w="636905" h="31750">
                  <a:moveTo>
                    <a:pt x="302602" y="20866"/>
                  </a:moveTo>
                  <a:lnTo>
                    <a:pt x="292163" y="20866"/>
                  </a:lnTo>
                  <a:lnTo>
                    <a:pt x="292163" y="31305"/>
                  </a:lnTo>
                  <a:lnTo>
                    <a:pt x="302602" y="31305"/>
                  </a:lnTo>
                  <a:lnTo>
                    <a:pt x="302602" y="20866"/>
                  </a:lnTo>
                  <a:close/>
                </a:path>
                <a:path w="636905" h="31750">
                  <a:moveTo>
                    <a:pt x="396519" y="10426"/>
                  </a:moveTo>
                  <a:lnTo>
                    <a:pt x="386080" y="10426"/>
                  </a:lnTo>
                  <a:lnTo>
                    <a:pt x="386080" y="0"/>
                  </a:lnTo>
                  <a:lnTo>
                    <a:pt x="375640" y="0"/>
                  </a:lnTo>
                  <a:lnTo>
                    <a:pt x="375640" y="10426"/>
                  </a:lnTo>
                  <a:lnTo>
                    <a:pt x="375640" y="20866"/>
                  </a:lnTo>
                  <a:lnTo>
                    <a:pt x="365213" y="20866"/>
                  </a:lnTo>
                  <a:lnTo>
                    <a:pt x="365213" y="10426"/>
                  </a:lnTo>
                  <a:lnTo>
                    <a:pt x="354787" y="10426"/>
                  </a:lnTo>
                  <a:lnTo>
                    <a:pt x="354774" y="10426"/>
                  </a:lnTo>
                  <a:lnTo>
                    <a:pt x="302602" y="10426"/>
                  </a:lnTo>
                  <a:lnTo>
                    <a:pt x="302602" y="20866"/>
                  </a:lnTo>
                  <a:lnTo>
                    <a:pt x="354774" y="20866"/>
                  </a:lnTo>
                  <a:lnTo>
                    <a:pt x="354774" y="31305"/>
                  </a:lnTo>
                  <a:lnTo>
                    <a:pt x="365213" y="31305"/>
                  </a:lnTo>
                  <a:lnTo>
                    <a:pt x="375653" y="31305"/>
                  </a:lnTo>
                  <a:lnTo>
                    <a:pt x="375653" y="20866"/>
                  </a:lnTo>
                  <a:lnTo>
                    <a:pt x="386080" y="20866"/>
                  </a:lnTo>
                  <a:lnTo>
                    <a:pt x="396519" y="20866"/>
                  </a:lnTo>
                  <a:lnTo>
                    <a:pt x="396519" y="10426"/>
                  </a:lnTo>
                  <a:close/>
                </a:path>
                <a:path w="636905" h="31750">
                  <a:moveTo>
                    <a:pt x="469569" y="0"/>
                  </a:moveTo>
                  <a:lnTo>
                    <a:pt x="459130" y="0"/>
                  </a:lnTo>
                  <a:lnTo>
                    <a:pt x="459130" y="10426"/>
                  </a:lnTo>
                  <a:lnTo>
                    <a:pt x="448691" y="10426"/>
                  </a:lnTo>
                  <a:lnTo>
                    <a:pt x="448691" y="20866"/>
                  </a:lnTo>
                  <a:lnTo>
                    <a:pt x="438264" y="20866"/>
                  </a:lnTo>
                  <a:lnTo>
                    <a:pt x="427824" y="20866"/>
                  </a:lnTo>
                  <a:lnTo>
                    <a:pt x="417385" y="20866"/>
                  </a:lnTo>
                  <a:lnTo>
                    <a:pt x="417385" y="10439"/>
                  </a:lnTo>
                  <a:lnTo>
                    <a:pt x="427824" y="10439"/>
                  </a:lnTo>
                  <a:lnTo>
                    <a:pt x="427824" y="0"/>
                  </a:lnTo>
                  <a:lnTo>
                    <a:pt x="417385" y="0"/>
                  </a:lnTo>
                  <a:lnTo>
                    <a:pt x="417385" y="10426"/>
                  </a:lnTo>
                  <a:lnTo>
                    <a:pt x="406946" y="10426"/>
                  </a:lnTo>
                  <a:lnTo>
                    <a:pt x="406946" y="20866"/>
                  </a:lnTo>
                  <a:lnTo>
                    <a:pt x="406946" y="31305"/>
                  </a:lnTo>
                  <a:lnTo>
                    <a:pt x="417385" y="31305"/>
                  </a:lnTo>
                  <a:lnTo>
                    <a:pt x="459130" y="31305"/>
                  </a:lnTo>
                  <a:lnTo>
                    <a:pt x="459130" y="20866"/>
                  </a:lnTo>
                  <a:lnTo>
                    <a:pt x="459130" y="10439"/>
                  </a:lnTo>
                  <a:lnTo>
                    <a:pt x="469569" y="10439"/>
                  </a:lnTo>
                  <a:lnTo>
                    <a:pt x="469569" y="0"/>
                  </a:lnTo>
                  <a:close/>
                </a:path>
                <a:path w="636905" h="31750">
                  <a:moveTo>
                    <a:pt x="553046" y="10426"/>
                  </a:moveTo>
                  <a:lnTo>
                    <a:pt x="553046" y="10426"/>
                  </a:lnTo>
                  <a:lnTo>
                    <a:pt x="500862" y="10426"/>
                  </a:lnTo>
                  <a:lnTo>
                    <a:pt x="500862" y="20866"/>
                  </a:lnTo>
                  <a:lnTo>
                    <a:pt x="490435" y="20866"/>
                  </a:lnTo>
                  <a:lnTo>
                    <a:pt x="490435" y="10439"/>
                  </a:lnTo>
                  <a:lnTo>
                    <a:pt x="500862" y="10439"/>
                  </a:lnTo>
                  <a:lnTo>
                    <a:pt x="500862" y="0"/>
                  </a:lnTo>
                  <a:lnTo>
                    <a:pt x="490423" y="0"/>
                  </a:lnTo>
                  <a:lnTo>
                    <a:pt x="490423" y="10426"/>
                  </a:lnTo>
                  <a:lnTo>
                    <a:pt x="479996" y="10426"/>
                  </a:lnTo>
                  <a:lnTo>
                    <a:pt x="479996" y="20866"/>
                  </a:lnTo>
                  <a:lnTo>
                    <a:pt x="479996" y="31305"/>
                  </a:lnTo>
                  <a:lnTo>
                    <a:pt x="490423" y="31305"/>
                  </a:lnTo>
                  <a:lnTo>
                    <a:pt x="542607" y="31305"/>
                  </a:lnTo>
                  <a:lnTo>
                    <a:pt x="542607" y="20866"/>
                  </a:lnTo>
                  <a:lnTo>
                    <a:pt x="553046" y="20866"/>
                  </a:lnTo>
                  <a:lnTo>
                    <a:pt x="553046" y="10426"/>
                  </a:lnTo>
                  <a:close/>
                </a:path>
                <a:path w="636905" h="31750">
                  <a:moveTo>
                    <a:pt x="594779" y="20866"/>
                  </a:moveTo>
                  <a:lnTo>
                    <a:pt x="584352" y="20866"/>
                  </a:lnTo>
                  <a:lnTo>
                    <a:pt x="573913" y="20866"/>
                  </a:lnTo>
                  <a:lnTo>
                    <a:pt x="563473" y="20866"/>
                  </a:lnTo>
                  <a:lnTo>
                    <a:pt x="563473" y="31305"/>
                  </a:lnTo>
                  <a:lnTo>
                    <a:pt x="573913" y="31305"/>
                  </a:lnTo>
                  <a:lnTo>
                    <a:pt x="584339" y="31305"/>
                  </a:lnTo>
                  <a:lnTo>
                    <a:pt x="594779" y="31305"/>
                  </a:lnTo>
                  <a:lnTo>
                    <a:pt x="594779" y="20866"/>
                  </a:lnTo>
                  <a:close/>
                </a:path>
                <a:path w="636905" h="31750">
                  <a:moveTo>
                    <a:pt x="605218" y="0"/>
                  </a:moveTo>
                  <a:lnTo>
                    <a:pt x="594779" y="0"/>
                  </a:lnTo>
                  <a:lnTo>
                    <a:pt x="584339" y="0"/>
                  </a:lnTo>
                  <a:lnTo>
                    <a:pt x="584339" y="10439"/>
                  </a:lnTo>
                  <a:lnTo>
                    <a:pt x="594779" y="10439"/>
                  </a:lnTo>
                  <a:lnTo>
                    <a:pt x="605218" y="10439"/>
                  </a:lnTo>
                  <a:lnTo>
                    <a:pt x="605218" y="0"/>
                  </a:lnTo>
                  <a:close/>
                </a:path>
                <a:path w="636905" h="31750">
                  <a:moveTo>
                    <a:pt x="636524" y="0"/>
                  </a:moveTo>
                  <a:lnTo>
                    <a:pt x="626084" y="0"/>
                  </a:lnTo>
                  <a:lnTo>
                    <a:pt x="615645" y="0"/>
                  </a:lnTo>
                  <a:lnTo>
                    <a:pt x="615645" y="10439"/>
                  </a:lnTo>
                  <a:lnTo>
                    <a:pt x="626084" y="10439"/>
                  </a:lnTo>
                  <a:lnTo>
                    <a:pt x="626084" y="20866"/>
                  </a:lnTo>
                  <a:lnTo>
                    <a:pt x="636524" y="20866"/>
                  </a:lnTo>
                  <a:lnTo>
                    <a:pt x="636524" y="10439"/>
                  </a:lnTo>
                  <a:lnTo>
                    <a:pt x="636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89369" y="4956327"/>
              <a:ext cx="636905" cy="41910"/>
            </a:xfrm>
            <a:custGeom>
              <a:avLst/>
              <a:gdLst/>
              <a:ahLst/>
              <a:cxnLst/>
              <a:rect l="l" t="t" r="r" b="b"/>
              <a:pathLst>
                <a:path w="636905" h="41910">
                  <a:moveTo>
                    <a:pt x="20866" y="20866"/>
                  </a:moveTo>
                  <a:lnTo>
                    <a:pt x="10439" y="20866"/>
                  </a:lnTo>
                  <a:lnTo>
                    <a:pt x="10439" y="10439"/>
                  </a:lnTo>
                  <a:lnTo>
                    <a:pt x="0" y="10439"/>
                  </a:lnTo>
                  <a:lnTo>
                    <a:pt x="0" y="20878"/>
                  </a:lnTo>
                  <a:lnTo>
                    <a:pt x="10426" y="20878"/>
                  </a:lnTo>
                  <a:lnTo>
                    <a:pt x="10426" y="31305"/>
                  </a:lnTo>
                  <a:lnTo>
                    <a:pt x="20866" y="31305"/>
                  </a:lnTo>
                  <a:lnTo>
                    <a:pt x="20866" y="20866"/>
                  </a:lnTo>
                  <a:close/>
                </a:path>
                <a:path w="636905" h="41910">
                  <a:moveTo>
                    <a:pt x="41719" y="20866"/>
                  </a:moveTo>
                  <a:lnTo>
                    <a:pt x="31292" y="20866"/>
                  </a:lnTo>
                  <a:lnTo>
                    <a:pt x="31292" y="31305"/>
                  </a:lnTo>
                  <a:lnTo>
                    <a:pt x="31292" y="41744"/>
                  </a:lnTo>
                  <a:lnTo>
                    <a:pt x="41719" y="41744"/>
                  </a:lnTo>
                  <a:lnTo>
                    <a:pt x="41719" y="31305"/>
                  </a:lnTo>
                  <a:lnTo>
                    <a:pt x="41719" y="20866"/>
                  </a:lnTo>
                  <a:close/>
                </a:path>
                <a:path w="636905" h="41910">
                  <a:moveTo>
                    <a:pt x="73025" y="10439"/>
                  </a:moveTo>
                  <a:lnTo>
                    <a:pt x="62598" y="10439"/>
                  </a:lnTo>
                  <a:lnTo>
                    <a:pt x="52171" y="10439"/>
                  </a:lnTo>
                  <a:lnTo>
                    <a:pt x="52171" y="20866"/>
                  </a:lnTo>
                  <a:lnTo>
                    <a:pt x="41732" y="20866"/>
                  </a:lnTo>
                  <a:lnTo>
                    <a:pt x="41732" y="31305"/>
                  </a:lnTo>
                  <a:lnTo>
                    <a:pt x="52171" y="31305"/>
                  </a:lnTo>
                  <a:lnTo>
                    <a:pt x="52171" y="20878"/>
                  </a:lnTo>
                  <a:lnTo>
                    <a:pt x="62598" y="20878"/>
                  </a:lnTo>
                  <a:lnTo>
                    <a:pt x="73025" y="20878"/>
                  </a:lnTo>
                  <a:lnTo>
                    <a:pt x="73025" y="10439"/>
                  </a:lnTo>
                  <a:close/>
                </a:path>
                <a:path w="636905" h="41910">
                  <a:moveTo>
                    <a:pt x="83477" y="20866"/>
                  </a:moveTo>
                  <a:lnTo>
                    <a:pt x="73037" y="20866"/>
                  </a:lnTo>
                  <a:lnTo>
                    <a:pt x="73037" y="31305"/>
                  </a:lnTo>
                  <a:lnTo>
                    <a:pt x="83477" y="31305"/>
                  </a:lnTo>
                  <a:lnTo>
                    <a:pt x="83477" y="20866"/>
                  </a:lnTo>
                  <a:close/>
                </a:path>
                <a:path w="636905" h="41910">
                  <a:moveTo>
                    <a:pt x="104330" y="10439"/>
                  </a:moveTo>
                  <a:lnTo>
                    <a:pt x="93903" y="10439"/>
                  </a:lnTo>
                  <a:lnTo>
                    <a:pt x="93903" y="20866"/>
                  </a:lnTo>
                  <a:lnTo>
                    <a:pt x="93903" y="31305"/>
                  </a:lnTo>
                  <a:lnTo>
                    <a:pt x="104330" y="31305"/>
                  </a:lnTo>
                  <a:lnTo>
                    <a:pt x="104330" y="20878"/>
                  </a:lnTo>
                  <a:lnTo>
                    <a:pt x="104330" y="10439"/>
                  </a:lnTo>
                  <a:close/>
                </a:path>
                <a:path w="636905" h="41910">
                  <a:moveTo>
                    <a:pt x="135648" y="10439"/>
                  </a:moveTo>
                  <a:lnTo>
                    <a:pt x="125222" y="10439"/>
                  </a:lnTo>
                  <a:lnTo>
                    <a:pt x="114782" y="10439"/>
                  </a:lnTo>
                  <a:lnTo>
                    <a:pt x="114782" y="20878"/>
                  </a:lnTo>
                  <a:lnTo>
                    <a:pt x="125209" y="20878"/>
                  </a:lnTo>
                  <a:lnTo>
                    <a:pt x="135648" y="20878"/>
                  </a:lnTo>
                  <a:lnTo>
                    <a:pt x="135648" y="10439"/>
                  </a:lnTo>
                  <a:close/>
                </a:path>
                <a:path w="636905" h="41910">
                  <a:moveTo>
                    <a:pt x="240004" y="10439"/>
                  </a:moveTo>
                  <a:lnTo>
                    <a:pt x="240004" y="10439"/>
                  </a:lnTo>
                  <a:lnTo>
                    <a:pt x="187820" y="10439"/>
                  </a:lnTo>
                  <a:lnTo>
                    <a:pt x="187820" y="20866"/>
                  </a:lnTo>
                  <a:lnTo>
                    <a:pt x="177393" y="20866"/>
                  </a:lnTo>
                  <a:lnTo>
                    <a:pt x="166954" y="20866"/>
                  </a:lnTo>
                  <a:lnTo>
                    <a:pt x="166954" y="10439"/>
                  </a:lnTo>
                  <a:lnTo>
                    <a:pt x="156514" y="10439"/>
                  </a:lnTo>
                  <a:lnTo>
                    <a:pt x="146075" y="10439"/>
                  </a:lnTo>
                  <a:lnTo>
                    <a:pt x="146075" y="20866"/>
                  </a:lnTo>
                  <a:lnTo>
                    <a:pt x="146075" y="31305"/>
                  </a:lnTo>
                  <a:lnTo>
                    <a:pt x="156514" y="31305"/>
                  </a:lnTo>
                  <a:lnTo>
                    <a:pt x="156514" y="20878"/>
                  </a:lnTo>
                  <a:lnTo>
                    <a:pt x="166954" y="20878"/>
                  </a:lnTo>
                  <a:lnTo>
                    <a:pt x="166954" y="31305"/>
                  </a:lnTo>
                  <a:lnTo>
                    <a:pt x="177380" y="31305"/>
                  </a:lnTo>
                  <a:lnTo>
                    <a:pt x="187820" y="31305"/>
                  </a:lnTo>
                  <a:lnTo>
                    <a:pt x="198259" y="31305"/>
                  </a:lnTo>
                  <a:lnTo>
                    <a:pt x="208699" y="31305"/>
                  </a:lnTo>
                  <a:lnTo>
                    <a:pt x="208699" y="20878"/>
                  </a:lnTo>
                  <a:lnTo>
                    <a:pt x="219125" y="20878"/>
                  </a:lnTo>
                  <a:lnTo>
                    <a:pt x="219125" y="31305"/>
                  </a:lnTo>
                  <a:lnTo>
                    <a:pt x="229565" y="31305"/>
                  </a:lnTo>
                  <a:lnTo>
                    <a:pt x="240004" y="31305"/>
                  </a:lnTo>
                  <a:lnTo>
                    <a:pt x="240004" y="20878"/>
                  </a:lnTo>
                  <a:lnTo>
                    <a:pt x="240004" y="10439"/>
                  </a:lnTo>
                  <a:close/>
                </a:path>
                <a:path w="636905" h="41910">
                  <a:moveTo>
                    <a:pt x="271284" y="10439"/>
                  </a:moveTo>
                  <a:lnTo>
                    <a:pt x="260870" y="10439"/>
                  </a:lnTo>
                  <a:lnTo>
                    <a:pt x="250431" y="10439"/>
                  </a:lnTo>
                  <a:lnTo>
                    <a:pt x="250431" y="20866"/>
                  </a:lnTo>
                  <a:lnTo>
                    <a:pt x="250431" y="31305"/>
                  </a:lnTo>
                  <a:lnTo>
                    <a:pt x="260870" y="31305"/>
                  </a:lnTo>
                  <a:lnTo>
                    <a:pt x="260870" y="20878"/>
                  </a:lnTo>
                  <a:lnTo>
                    <a:pt x="271284" y="20878"/>
                  </a:lnTo>
                  <a:lnTo>
                    <a:pt x="271284" y="10439"/>
                  </a:lnTo>
                  <a:close/>
                </a:path>
                <a:path w="636905" h="41910">
                  <a:moveTo>
                    <a:pt x="281736" y="10439"/>
                  </a:moveTo>
                  <a:lnTo>
                    <a:pt x="271297" y="10439"/>
                  </a:lnTo>
                  <a:lnTo>
                    <a:pt x="271297" y="20866"/>
                  </a:lnTo>
                  <a:lnTo>
                    <a:pt x="271297" y="31305"/>
                  </a:lnTo>
                  <a:lnTo>
                    <a:pt x="281736" y="31305"/>
                  </a:lnTo>
                  <a:lnTo>
                    <a:pt x="281736" y="20878"/>
                  </a:lnTo>
                  <a:lnTo>
                    <a:pt x="281736" y="10439"/>
                  </a:lnTo>
                  <a:close/>
                </a:path>
                <a:path w="636905" h="41910">
                  <a:moveTo>
                    <a:pt x="344347" y="10439"/>
                  </a:moveTo>
                  <a:lnTo>
                    <a:pt x="333908" y="10439"/>
                  </a:lnTo>
                  <a:lnTo>
                    <a:pt x="333908" y="20866"/>
                  </a:lnTo>
                  <a:lnTo>
                    <a:pt x="323481" y="20866"/>
                  </a:lnTo>
                  <a:lnTo>
                    <a:pt x="323481" y="10439"/>
                  </a:lnTo>
                  <a:lnTo>
                    <a:pt x="313042" y="10439"/>
                  </a:lnTo>
                  <a:lnTo>
                    <a:pt x="302602" y="10439"/>
                  </a:lnTo>
                  <a:lnTo>
                    <a:pt x="302602" y="20878"/>
                  </a:lnTo>
                  <a:lnTo>
                    <a:pt x="313042" y="20878"/>
                  </a:lnTo>
                  <a:lnTo>
                    <a:pt x="323456" y="20878"/>
                  </a:lnTo>
                  <a:lnTo>
                    <a:pt x="323456" y="31305"/>
                  </a:lnTo>
                  <a:lnTo>
                    <a:pt x="333908" y="31305"/>
                  </a:lnTo>
                  <a:lnTo>
                    <a:pt x="333908" y="20878"/>
                  </a:lnTo>
                  <a:lnTo>
                    <a:pt x="344347" y="20878"/>
                  </a:lnTo>
                  <a:lnTo>
                    <a:pt x="344347" y="10439"/>
                  </a:lnTo>
                  <a:close/>
                </a:path>
                <a:path w="636905" h="41910">
                  <a:moveTo>
                    <a:pt x="427824" y="10439"/>
                  </a:moveTo>
                  <a:lnTo>
                    <a:pt x="417385" y="10439"/>
                  </a:lnTo>
                  <a:lnTo>
                    <a:pt x="406946" y="10439"/>
                  </a:lnTo>
                  <a:lnTo>
                    <a:pt x="406946" y="20866"/>
                  </a:lnTo>
                  <a:lnTo>
                    <a:pt x="396519" y="20866"/>
                  </a:lnTo>
                  <a:lnTo>
                    <a:pt x="386080" y="20866"/>
                  </a:lnTo>
                  <a:lnTo>
                    <a:pt x="386080" y="10439"/>
                  </a:lnTo>
                  <a:lnTo>
                    <a:pt x="375653" y="10439"/>
                  </a:lnTo>
                  <a:lnTo>
                    <a:pt x="365213" y="10439"/>
                  </a:lnTo>
                  <a:lnTo>
                    <a:pt x="365213" y="20878"/>
                  </a:lnTo>
                  <a:lnTo>
                    <a:pt x="375640" y="20878"/>
                  </a:lnTo>
                  <a:lnTo>
                    <a:pt x="386080" y="20878"/>
                  </a:lnTo>
                  <a:lnTo>
                    <a:pt x="386080" y="31305"/>
                  </a:lnTo>
                  <a:lnTo>
                    <a:pt x="427824" y="31305"/>
                  </a:lnTo>
                  <a:lnTo>
                    <a:pt x="427824" y="20878"/>
                  </a:lnTo>
                  <a:lnTo>
                    <a:pt x="427824" y="10439"/>
                  </a:lnTo>
                  <a:close/>
                </a:path>
                <a:path w="636905" h="41910">
                  <a:moveTo>
                    <a:pt x="469569" y="10439"/>
                  </a:moveTo>
                  <a:lnTo>
                    <a:pt x="459130" y="10439"/>
                  </a:lnTo>
                  <a:lnTo>
                    <a:pt x="448691" y="10439"/>
                  </a:lnTo>
                  <a:lnTo>
                    <a:pt x="448691" y="20866"/>
                  </a:lnTo>
                  <a:lnTo>
                    <a:pt x="438251" y="20866"/>
                  </a:lnTo>
                  <a:lnTo>
                    <a:pt x="438251" y="31305"/>
                  </a:lnTo>
                  <a:lnTo>
                    <a:pt x="448691" y="31305"/>
                  </a:lnTo>
                  <a:lnTo>
                    <a:pt x="459130" y="31305"/>
                  </a:lnTo>
                  <a:lnTo>
                    <a:pt x="459130" y="20878"/>
                  </a:lnTo>
                  <a:lnTo>
                    <a:pt x="469569" y="20878"/>
                  </a:lnTo>
                  <a:lnTo>
                    <a:pt x="469569" y="10439"/>
                  </a:lnTo>
                  <a:close/>
                </a:path>
                <a:path w="636905" h="41910">
                  <a:moveTo>
                    <a:pt x="511302" y="10439"/>
                  </a:moveTo>
                  <a:lnTo>
                    <a:pt x="500862" y="10439"/>
                  </a:lnTo>
                  <a:lnTo>
                    <a:pt x="490423" y="10439"/>
                  </a:lnTo>
                  <a:lnTo>
                    <a:pt x="490423" y="20878"/>
                  </a:lnTo>
                  <a:lnTo>
                    <a:pt x="500862" y="20878"/>
                  </a:lnTo>
                  <a:lnTo>
                    <a:pt x="511302" y="20878"/>
                  </a:lnTo>
                  <a:lnTo>
                    <a:pt x="511302" y="10439"/>
                  </a:lnTo>
                  <a:close/>
                </a:path>
                <a:path w="636905" h="41910">
                  <a:moveTo>
                    <a:pt x="563473" y="20866"/>
                  </a:moveTo>
                  <a:lnTo>
                    <a:pt x="553046" y="20866"/>
                  </a:lnTo>
                  <a:lnTo>
                    <a:pt x="542607" y="20866"/>
                  </a:lnTo>
                  <a:lnTo>
                    <a:pt x="532168" y="20866"/>
                  </a:lnTo>
                  <a:lnTo>
                    <a:pt x="532168" y="31305"/>
                  </a:lnTo>
                  <a:lnTo>
                    <a:pt x="542607" y="31305"/>
                  </a:lnTo>
                  <a:lnTo>
                    <a:pt x="553034" y="31305"/>
                  </a:lnTo>
                  <a:lnTo>
                    <a:pt x="563473" y="31305"/>
                  </a:lnTo>
                  <a:lnTo>
                    <a:pt x="563473" y="20866"/>
                  </a:lnTo>
                  <a:close/>
                </a:path>
                <a:path w="636905" h="41910">
                  <a:moveTo>
                    <a:pt x="605218" y="0"/>
                  </a:moveTo>
                  <a:lnTo>
                    <a:pt x="594779" y="0"/>
                  </a:lnTo>
                  <a:lnTo>
                    <a:pt x="584339" y="0"/>
                  </a:lnTo>
                  <a:lnTo>
                    <a:pt x="584339" y="10439"/>
                  </a:lnTo>
                  <a:lnTo>
                    <a:pt x="573913" y="10439"/>
                  </a:lnTo>
                  <a:lnTo>
                    <a:pt x="573913" y="20878"/>
                  </a:lnTo>
                  <a:lnTo>
                    <a:pt x="584339" y="20878"/>
                  </a:lnTo>
                  <a:lnTo>
                    <a:pt x="594779" y="20878"/>
                  </a:lnTo>
                  <a:lnTo>
                    <a:pt x="594779" y="10439"/>
                  </a:lnTo>
                  <a:lnTo>
                    <a:pt x="605218" y="10439"/>
                  </a:lnTo>
                  <a:lnTo>
                    <a:pt x="605218" y="0"/>
                  </a:lnTo>
                  <a:close/>
                </a:path>
                <a:path w="636905" h="41910">
                  <a:moveTo>
                    <a:pt x="636524" y="0"/>
                  </a:moveTo>
                  <a:lnTo>
                    <a:pt x="626084" y="0"/>
                  </a:lnTo>
                  <a:lnTo>
                    <a:pt x="626084" y="10439"/>
                  </a:lnTo>
                  <a:lnTo>
                    <a:pt x="615645" y="10439"/>
                  </a:lnTo>
                  <a:lnTo>
                    <a:pt x="615645" y="20866"/>
                  </a:lnTo>
                  <a:lnTo>
                    <a:pt x="605205" y="20866"/>
                  </a:lnTo>
                  <a:lnTo>
                    <a:pt x="605205" y="31305"/>
                  </a:lnTo>
                  <a:lnTo>
                    <a:pt x="615645" y="31305"/>
                  </a:lnTo>
                  <a:lnTo>
                    <a:pt x="626084" y="31305"/>
                  </a:lnTo>
                  <a:lnTo>
                    <a:pt x="636524" y="31305"/>
                  </a:lnTo>
                  <a:lnTo>
                    <a:pt x="636524" y="20878"/>
                  </a:lnTo>
                  <a:lnTo>
                    <a:pt x="636524" y="10439"/>
                  </a:lnTo>
                  <a:lnTo>
                    <a:pt x="636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141541" y="4992852"/>
              <a:ext cx="146685" cy="0"/>
            </a:xfrm>
            <a:custGeom>
              <a:avLst/>
              <a:gdLst/>
              <a:ahLst/>
              <a:cxnLst/>
              <a:rect l="l" t="t" r="r" b="b"/>
              <a:pathLst>
                <a:path w="146685">
                  <a:moveTo>
                    <a:pt x="0" y="0"/>
                  </a:moveTo>
                  <a:lnTo>
                    <a:pt x="146088" y="0"/>
                  </a:lnTo>
                </a:path>
              </a:pathLst>
            </a:custGeom>
            <a:ln w="10439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89369" y="4987632"/>
              <a:ext cx="636905" cy="31750"/>
            </a:xfrm>
            <a:custGeom>
              <a:avLst/>
              <a:gdLst/>
              <a:ahLst/>
              <a:cxnLst/>
              <a:rect l="l" t="t" r="r" b="b"/>
              <a:pathLst>
                <a:path w="636905" h="31750">
                  <a:moveTo>
                    <a:pt x="20866" y="10439"/>
                  </a:moveTo>
                  <a:lnTo>
                    <a:pt x="10439" y="10439"/>
                  </a:lnTo>
                  <a:lnTo>
                    <a:pt x="0" y="10439"/>
                  </a:lnTo>
                  <a:lnTo>
                    <a:pt x="0" y="20878"/>
                  </a:lnTo>
                  <a:lnTo>
                    <a:pt x="10426" y="20878"/>
                  </a:lnTo>
                  <a:lnTo>
                    <a:pt x="10426" y="31305"/>
                  </a:lnTo>
                  <a:lnTo>
                    <a:pt x="20866" y="31305"/>
                  </a:lnTo>
                  <a:lnTo>
                    <a:pt x="20866" y="20878"/>
                  </a:lnTo>
                  <a:lnTo>
                    <a:pt x="20866" y="10439"/>
                  </a:lnTo>
                  <a:close/>
                </a:path>
                <a:path w="636905" h="31750">
                  <a:moveTo>
                    <a:pt x="41719" y="10439"/>
                  </a:moveTo>
                  <a:lnTo>
                    <a:pt x="31292" y="10439"/>
                  </a:lnTo>
                  <a:lnTo>
                    <a:pt x="31292" y="20878"/>
                  </a:lnTo>
                  <a:lnTo>
                    <a:pt x="41719" y="20878"/>
                  </a:lnTo>
                  <a:lnTo>
                    <a:pt x="41719" y="10439"/>
                  </a:lnTo>
                  <a:close/>
                </a:path>
                <a:path w="636905" h="31750">
                  <a:moveTo>
                    <a:pt x="73025" y="20866"/>
                  </a:moveTo>
                  <a:lnTo>
                    <a:pt x="62598" y="20866"/>
                  </a:lnTo>
                  <a:lnTo>
                    <a:pt x="52171" y="20866"/>
                  </a:lnTo>
                  <a:lnTo>
                    <a:pt x="52171" y="10439"/>
                  </a:lnTo>
                  <a:lnTo>
                    <a:pt x="41732" y="10439"/>
                  </a:lnTo>
                  <a:lnTo>
                    <a:pt x="41732" y="20866"/>
                  </a:lnTo>
                  <a:lnTo>
                    <a:pt x="41732" y="31305"/>
                  </a:lnTo>
                  <a:lnTo>
                    <a:pt x="52171" y="31305"/>
                  </a:lnTo>
                  <a:lnTo>
                    <a:pt x="62598" y="31305"/>
                  </a:lnTo>
                  <a:lnTo>
                    <a:pt x="73025" y="31305"/>
                  </a:lnTo>
                  <a:lnTo>
                    <a:pt x="73025" y="20866"/>
                  </a:lnTo>
                  <a:close/>
                </a:path>
                <a:path w="636905" h="31750">
                  <a:moveTo>
                    <a:pt x="93903" y="20866"/>
                  </a:moveTo>
                  <a:lnTo>
                    <a:pt x="83477" y="20866"/>
                  </a:lnTo>
                  <a:lnTo>
                    <a:pt x="73037" y="20866"/>
                  </a:lnTo>
                  <a:lnTo>
                    <a:pt x="73037" y="31305"/>
                  </a:lnTo>
                  <a:lnTo>
                    <a:pt x="83477" y="31305"/>
                  </a:lnTo>
                  <a:lnTo>
                    <a:pt x="93903" y="31305"/>
                  </a:lnTo>
                  <a:lnTo>
                    <a:pt x="93903" y="20866"/>
                  </a:lnTo>
                  <a:close/>
                </a:path>
                <a:path w="636905" h="31750">
                  <a:moveTo>
                    <a:pt x="114782" y="10439"/>
                  </a:moveTo>
                  <a:lnTo>
                    <a:pt x="104343" y="10439"/>
                  </a:lnTo>
                  <a:lnTo>
                    <a:pt x="104343" y="20878"/>
                  </a:lnTo>
                  <a:lnTo>
                    <a:pt x="114782" y="20878"/>
                  </a:lnTo>
                  <a:lnTo>
                    <a:pt x="114782" y="10439"/>
                  </a:lnTo>
                  <a:close/>
                </a:path>
                <a:path w="636905" h="31750">
                  <a:moveTo>
                    <a:pt x="135648" y="20866"/>
                  </a:moveTo>
                  <a:lnTo>
                    <a:pt x="125209" y="20866"/>
                  </a:lnTo>
                  <a:lnTo>
                    <a:pt x="125209" y="31305"/>
                  </a:lnTo>
                  <a:lnTo>
                    <a:pt x="135648" y="31305"/>
                  </a:lnTo>
                  <a:lnTo>
                    <a:pt x="135648" y="20866"/>
                  </a:lnTo>
                  <a:close/>
                </a:path>
                <a:path w="636905" h="31750">
                  <a:moveTo>
                    <a:pt x="166954" y="20866"/>
                  </a:moveTo>
                  <a:lnTo>
                    <a:pt x="156514" y="20866"/>
                  </a:lnTo>
                  <a:lnTo>
                    <a:pt x="146075" y="20866"/>
                  </a:lnTo>
                  <a:lnTo>
                    <a:pt x="146075" y="31305"/>
                  </a:lnTo>
                  <a:lnTo>
                    <a:pt x="156514" y="31305"/>
                  </a:lnTo>
                  <a:lnTo>
                    <a:pt x="166954" y="31305"/>
                  </a:lnTo>
                  <a:lnTo>
                    <a:pt x="166954" y="20866"/>
                  </a:lnTo>
                  <a:close/>
                </a:path>
                <a:path w="636905" h="31750">
                  <a:moveTo>
                    <a:pt x="187820" y="10439"/>
                  </a:moveTo>
                  <a:lnTo>
                    <a:pt x="177380" y="10439"/>
                  </a:lnTo>
                  <a:lnTo>
                    <a:pt x="177380" y="20878"/>
                  </a:lnTo>
                  <a:lnTo>
                    <a:pt x="187820" y="20878"/>
                  </a:lnTo>
                  <a:lnTo>
                    <a:pt x="187820" y="10439"/>
                  </a:lnTo>
                  <a:close/>
                </a:path>
                <a:path w="636905" h="31750">
                  <a:moveTo>
                    <a:pt x="271284" y="0"/>
                  </a:moveTo>
                  <a:lnTo>
                    <a:pt x="260858" y="0"/>
                  </a:lnTo>
                  <a:lnTo>
                    <a:pt x="260858" y="10439"/>
                  </a:lnTo>
                  <a:lnTo>
                    <a:pt x="250431" y="10439"/>
                  </a:lnTo>
                  <a:lnTo>
                    <a:pt x="250431" y="20866"/>
                  </a:lnTo>
                  <a:lnTo>
                    <a:pt x="240004" y="20866"/>
                  </a:lnTo>
                  <a:lnTo>
                    <a:pt x="240004" y="10439"/>
                  </a:lnTo>
                  <a:lnTo>
                    <a:pt x="250431" y="10439"/>
                  </a:lnTo>
                  <a:lnTo>
                    <a:pt x="250431" y="0"/>
                  </a:lnTo>
                  <a:lnTo>
                    <a:pt x="239991" y="0"/>
                  </a:lnTo>
                  <a:lnTo>
                    <a:pt x="239991" y="10439"/>
                  </a:lnTo>
                  <a:lnTo>
                    <a:pt x="229565" y="10439"/>
                  </a:lnTo>
                  <a:lnTo>
                    <a:pt x="229565" y="20866"/>
                  </a:lnTo>
                  <a:lnTo>
                    <a:pt x="219125" y="20866"/>
                  </a:lnTo>
                  <a:lnTo>
                    <a:pt x="208699" y="20866"/>
                  </a:lnTo>
                  <a:lnTo>
                    <a:pt x="198259" y="20866"/>
                  </a:lnTo>
                  <a:lnTo>
                    <a:pt x="198259" y="31305"/>
                  </a:lnTo>
                  <a:lnTo>
                    <a:pt x="208686" y="31305"/>
                  </a:lnTo>
                  <a:lnTo>
                    <a:pt x="219125" y="31305"/>
                  </a:lnTo>
                  <a:lnTo>
                    <a:pt x="229565" y="31305"/>
                  </a:lnTo>
                  <a:lnTo>
                    <a:pt x="229565" y="20878"/>
                  </a:lnTo>
                  <a:lnTo>
                    <a:pt x="239991" y="20878"/>
                  </a:lnTo>
                  <a:lnTo>
                    <a:pt x="239991" y="31305"/>
                  </a:lnTo>
                  <a:lnTo>
                    <a:pt x="250431" y="31305"/>
                  </a:lnTo>
                  <a:lnTo>
                    <a:pt x="250431" y="20878"/>
                  </a:lnTo>
                  <a:lnTo>
                    <a:pt x="260858" y="20878"/>
                  </a:lnTo>
                  <a:lnTo>
                    <a:pt x="271284" y="20878"/>
                  </a:lnTo>
                  <a:lnTo>
                    <a:pt x="271284" y="10439"/>
                  </a:lnTo>
                  <a:lnTo>
                    <a:pt x="271284" y="0"/>
                  </a:lnTo>
                  <a:close/>
                </a:path>
                <a:path w="636905" h="31750">
                  <a:moveTo>
                    <a:pt x="281736" y="20866"/>
                  </a:moveTo>
                  <a:lnTo>
                    <a:pt x="271297" y="20866"/>
                  </a:lnTo>
                  <a:lnTo>
                    <a:pt x="271297" y="31305"/>
                  </a:lnTo>
                  <a:lnTo>
                    <a:pt x="281736" y="31305"/>
                  </a:lnTo>
                  <a:lnTo>
                    <a:pt x="281736" y="20866"/>
                  </a:lnTo>
                  <a:close/>
                </a:path>
                <a:path w="636905" h="31750">
                  <a:moveTo>
                    <a:pt x="323481" y="0"/>
                  </a:moveTo>
                  <a:lnTo>
                    <a:pt x="313042" y="0"/>
                  </a:lnTo>
                  <a:lnTo>
                    <a:pt x="313042" y="10439"/>
                  </a:lnTo>
                  <a:lnTo>
                    <a:pt x="323481" y="10439"/>
                  </a:lnTo>
                  <a:lnTo>
                    <a:pt x="323481" y="0"/>
                  </a:lnTo>
                  <a:close/>
                </a:path>
                <a:path w="636905" h="31750">
                  <a:moveTo>
                    <a:pt x="365213" y="0"/>
                  </a:moveTo>
                  <a:lnTo>
                    <a:pt x="354774" y="0"/>
                  </a:lnTo>
                  <a:lnTo>
                    <a:pt x="354774" y="10439"/>
                  </a:lnTo>
                  <a:lnTo>
                    <a:pt x="344347" y="10439"/>
                  </a:lnTo>
                  <a:lnTo>
                    <a:pt x="344347" y="20866"/>
                  </a:lnTo>
                  <a:lnTo>
                    <a:pt x="333908" y="20866"/>
                  </a:lnTo>
                  <a:lnTo>
                    <a:pt x="323481" y="20866"/>
                  </a:lnTo>
                  <a:lnTo>
                    <a:pt x="313042" y="20866"/>
                  </a:lnTo>
                  <a:lnTo>
                    <a:pt x="313042" y="10439"/>
                  </a:lnTo>
                  <a:lnTo>
                    <a:pt x="302602" y="10439"/>
                  </a:lnTo>
                  <a:lnTo>
                    <a:pt x="302602" y="20866"/>
                  </a:lnTo>
                  <a:lnTo>
                    <a:pt x="292163" y="20866"/>
                  </a:lnTo>
                  <a:lnTo>
                    <a:pt x="292163" y="31305"/>
                  </a:lnTo>
                  <a:lnTo>
                    <a:pt x="302602" y="31305"/>
                  </a:lnTo>
                  <a:lnTo>
                    <a:pt x="313042" y="31305"/>
                  </a:lnTo>
                  <a:lnTo>
                    <a:pt x="354787" y="31305"/>
                  </a:lnTo>
                  <a:lnTo>
                    <a:pt x="354787" y="20878"/>
                  </a:lnTo>
                  <a:lnTo>
                    <a:pt x="354787" y="10439"/>
                  </a:lnTo>
                  <a:lnTo>
                    <a:pt x="365213" y="10439"/>
                  </a:lnTo>
                  <a:lnTo>
                    <a:pt x="365213" y="0"/>
                  </a:lnTo>
                  <a:close/>
                </a:path>
                <a:path w="636905" h="31750">
                  <a:moveTo>
                    <a:pt x="386080" y="10439"/>
                  </a:moveTo>
                  <a:lnTo>
                    <a:pt x="375653" y="10439"/>
                  </a:lnTo>
                  <a:lnTo>
                    <a:pt x="365213" y="10439"/>
                  </a:lnTo>
                  <a:lnTo>
                    <a:pt x="365213" y="20866"/>
                  </a:lnTo>
                  <a:lnTo>
                    <a:pt x="365213" y="31305"/>
                  </a:lnTo>
                  <a:lnTo>
                    <a:pt x="375640" y="31305"/>
                  </a:lnTo>
                  <a:lnTo>
                    <a:pt x="386080" y="31305"/>
                  </a:lnTo>
                  <a:lnTo>
                    <a:pt x="386080" y="20878"/>
                  </a:lnTo>
                  <a:lnTo>
                    <a:pt x="386080" y="10439"/>
                  </a:lnTo>
                  <a:close/>
                </a:path>
                <a:path w="636905" h="31750">
                  <a:moveTo>
                    <a:pt x="406958" y="20866"/>
                  </a:moveTo>
                  <a:lnTo>
                    <a:pt x="396519" y="20866"/>
                  </a:lnTo>
                  <a:lnTo>
                    <a:pt x="396519" y="31305"/>
                  </a:lnTo>
                  <a:lnTo>
                    <a:pt x="406958" y="31305"/>
                  </a:lnTo>
                  <a:lnTo>
                    <a:pt x="406958" y="20866"/>
                  </a:lnTo>
                  <a:close/>
                </a:path>
                <a:path w="636905" h="31750">
                  <a:moveTo>
                    <a:pt x="469569" y="0"/>
                  </a:moveTo>
                  <a:lnTo>
                    <a:pt x="459130" y="0"/>
                  </a:lnTo>
                  <a:lnTo>
                    <a:pt x="448691" y="0"/>
                  </a:lnTo>
                  <a:lnTo>
                    <a:pt x="438264" y="0"/>
                  </a:lnTo>
                  <a:lnTo>
                    <a:pt x="438251" y="10439"/>
                  </a:lnTo>
                  <a:lnTo>
                    <a:pt x="438251" y="20866"/>
                  </a:lnTo>
                  <a:lnTo>
                    <a:pt x="427824" y="20866"/>
                  </a:lnTo>
                  <a:lnTo>
                    <a:pt x="427824" y="10439"/>
                  </a:lnTo>
                  <a:lnTo>
                    <a:pt x="438251" y="10439"/>
                  </a:lnTo>
                  <a:lnTo>
                    <a:pt x="438251" y="0"/>
                  </a:lnTo>
                  <a:lnTo>
                    <a:pt x="427824" y="0"/>
                  </a:lnTo>
                  <a:lnTo>
                    <a:pt x="417385" y="0"/>
                  </a:lnTo>
                  <a:lnTo>
                    <a:pt x="417385" y="10439"/>
                  </a:lnTo>
                  <a:lnTo>
                    <a:pt x="417385" y="20878"/>
                  </a:lnTo>
                  <a:lnTo>
                    <a:pt x="427824" y="20878"/>
                  </a:lnTo>
                  <a:lnTo>
                    <a:pt x="427824" y="31305"/>
                  </a:lnTo>
                  <a:lnTo>
                    <a:pt x="438251" y="31305"/>
                  </a:lnTo>
                  <a:lnTo>
                    <a:pt x="448691" y="31305"/>
                  </a:lnTo>
                  <a:lnTo>
                    <a:pt x="448691" y="20878"/>
                  </a:lnTo>
                  <a:lnTo>
                    <a:pt x="459130" y="20878"/>
                  </a:lnTo>
                  <a:lnTo>
                    <a:pt x="459130" y="31305"/>
                  </a:lnTo>
                  <a:lnTo>
                    <a:pt x="469569" y="31305"/>
                  </a:lnTo>
                  <a:lnTo>
                    <a:pt x="469569" y="20878"/>
                  </a:lnTo>
                  <a:lnTo>
                    <a:pt x="469569" y="10439"/>
                  </a:lnTo>
                  <a:lnTo>
                    <a:pt x="469569" y="0"/>
                  </a:lnTo>
                  <a:close/>
                </a:path>
                <a:path w="636905" h="31750">
                  <a:moveTo>
                    <a:pt x="511302" y="10439"/>
                  </a:moveTo>
                  <a:lnTo>
                    <a:pt x="500862" y="10439"/>
                  </a:lnTo>
                  <a:lnTo>
                    <a:pt x="490435" y="10439"/>
                  </a:lnTo>
                  <a:lnTo>
                    <a:pt x="490435" y="0"/>
                  </a:lnTo>
                  <a:lnTo>
                    <a:pt x="479996" y="0"/>
                  </a:lnTo>
                  <a:lnTo>
                    <a:pt x="479996" y="10439"/>
                  </a:lnTo>
                  <a:lnTo>
                    <a:pt x="490423" y="10439"/>
                  </a:lnTo>
                  <a:lnTo>
                    <a:pt x="490423" y="20866"/>
                  </a:lnTo>
                  <a:lnTo>
                    <a:pt x="479996" y="20866"/>
                  </a:lnTo>
                  <a:lnTo>
                    <a:pt x="479996" y="31305"/>
                  </a:lnTo>
                  <a:lnTo>
                    <a:pt x="490435" y="31305"/>
                  </a:lnTo>
                  <a:lnTo>
                    <a:pt x="490435" y="20878"/>
                  </a:lnTo>
                  <a:lnTo>
                    <a:pt x="500862" y="20878"/>
                  </a:lnTo>
                  <a:lnTo>
                    <a:pt x="500862" y="31305"/>
                  </a:lnTo>
                  <a:lnTo>
                    <a:pt x="511302" y="31305"/>
                  </a:lnTo>
                  <a:lnTo>
                    <a:pt x="511302" y="20878"/>
                  </a:lnTo>
                  <a:lnTo>
                    <a:pt x="511302" y="10439"/>
                  </a:lnTo>
                  <a:close/>
                </a:path>
                <a:path w="636905" h="31750">
                  <a:moveTo>
                    <a:pt x="563473" y="20866"/>
                  </a:moveTo>
                  <a:lnTo>
                    <a:pt x="553046" y="20866"/>
                  </a:lnTo>
                  <a:lnTo>
                    <a:pt x="542607" y="20866"/>
                  </a:lnTo>
                  <a:lnTo>
                    <a:pt x="542607" y="10439"/>
                  </a:lnTo>
                  <a:lnTo>
                    <a:pt x="542607" y="0"/>
                  </a:lnTo>
                  <a:lnTo>
                    <a:pt x="532168" y="0"/>
                  </a:lnTo>
                  <a:lnTo>
                    <a:pt x="521741" y="0"/>
                  </a:lnTo>
                  <a:lnTo>
                    <a:pt x="511302" y="0"/>
                  </a:lnTo>
                  <a:lnTo>
                    <a:pt x="511302" y="10439"/>
                  </a:lnTo>
                  <a:lnTo>
                    <a:pt x="521728" y="10439"/>
                  </a:lnTo>
                  <a:lnTo>
                    <a:pt x="532168" y="10439"/>
                  </a:lnTo>
                  <a:lnTo>
                    <a:pt x="532168" y="20866"/>
                  </a:lnTo>
                  <a:lnTo>
                    <a:pt x="521728" y="20866"/>
                  </a:lnTo>
                  <a:lnTo>
                    <a:pt x="521728" y="31305"/>
                  </a:lnTo>
                  <a:lnTo>
                    <a:pt x="532168" y="31305"/>
                  </a:lnTo>
                  <a:lnTo>
                    <a:pt x="542607" y="31305"/>
                  </a:lnTo>
                  <a:lnTo>
                    <a:pt x="553034" y="31305"/>
                  </a:lnTo>
                  <a:lnTo>
                    <a:pt x="563473" y="31305"/>
                  </a:lnTo>
                  <a:lnTo>
                    <a:pt x="563473" y="20866"/>
                  </a:lnTo>
                  <a:close/>
                </a:path>
                <a:path w="636905" h="31750">
                  <a:moveTo>
                    <a:pt x="563473" y="0"/>
                  </a:moveTo>
                  <a:lnTo>
                    <a:pt x="553034" y="0"/>
                  </a:lnTo>
                  <a:lnTo>
                    <a:pt x="553034" y="10439"/>
                  </a:lnTo>
                  <a:lnTo>
                    <a:pt x="563473" y="10439"/>
                  </a:lnTo>
                  <a:lnTo>
                    <a:pt x="563473" y="0"/>
                  </a:lnTo>
                  <a:close/>
                </a:path>
                <a:path w="636905" h="31750">
                  <a:moveTo>
                    <a:pt x="594779" y="10439"/>
                  </a:moveTo>
                  <a:lnTo>
                    <a:pt x="584352" y="10439"/>
                  </a:lnTo>
                  <a:lnTo>
                    <a:pt x="573913" y="10439"/>
                  </a:lnTo>
                  <a:lnTo>
                    <a:pt x="573913" y="20878"/>
                  </a:lnTo>
                  <a:lnTo>
                    <a:pt x="584339" y="20878"/>
                  </a:lnTo>
                  <a:lnTo>
                    <a:pt x="594779" y="20878"/>
                  </a:lnTo>
                  <a:lnTo>
                    <a:pt x="594779" y="10439"/>
                  </a:lnTo>
                  <a:close/>
                </a:path>
                <a:path w="636905" h="31750">
                  <a:moveTo>
                    <a:pt x="615645" y="0"/>
                  </a:moveTo>
                  <a:lnTo>
                    <a:pt x="605218" y="0"/>
                  </a:lnTo>
                  <a:lnTo>
                    <a:pt x="594779" y="0"/>
                  </a:lnTo>
                  <a:lnTo>
                    <a:pt x="594779" y="10439"/>
                  </a:lnTo>
                  <a:lnTo>
                    <a:pt x="605205" y="10439"/>
                  </a:lnTo>
                  <a:lnTo>
                    <a:pt x="615645" y="10439"/>
                  </a:lnTo>
                  <a:lnTo>
                    <a:pt x="615645" y="0"/>
                  </a:lnTo>
                  <a:close/>
                </a:path>
                <a:path w="636905" h="31750">
                  <a:moveTo>
                    <a:pt x="636524" y="0"/>
                  </a:moveTo>
                  <a:lnTo>
                    <a:pt x="626084" y="0"/>
                  </a:lnTo>
                  <a:lnTo>
                    <a:pt x="626084" y="10439"/>
                  </a:lnTo>
                  <a:lnTo>
                    <a:pt x="636524" y="10439"/>
                  </a:lnTo>
                  <a:lnTo>
                    <a:pt x="636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89369" y="5008498"/>
              <a:ext cx="636905" cy="41910"/>
            </a:xfrm>
            <a:custGeom>
              <a:avLst/>
              <a:gdLst/>
              <a:ahLst/>
              <a:cxnLst/>
              <a:rect l="l" t="t" r="r" b="b"/>
              <a:pathLst>
                <a:path w="636905" h="41910">
                  <a:moveTo>
                    <a:pt x="41719" y="31305"/>
                  </a:moveTo>
                  <a:lnTo>
                    <a:pt x="31292" y="31305"/>
                  </a:lnTo>
                  <a:lnTo>
                    <a:pt x="31292" y="20878"/>
                  </a:lnTo>
                  <a:lnTo>
                    <a:pt x="31292" y="10439"/>
                  </a:lnTo>
                  <a:lnTo>
                    <a:pt x="20866" y="10439"/>
                  </a:lnTo>
                  <a:lnTo>
                    <a:pt x="10426" y="10439"/>
                  </a:lnTo>
                  <a:lnTo>
                    <a:pt x="10426" y="20878"/>
                  </a:lnTo>
                  <a:lnTo>
                    <a:pt x="0" y="20878"/>
                  </a:lnTo>
                  <a:lnTo>
                    <a:pt x="0" y="31318"/>
                  </a:lnTo>
                  <a:lnTo>
                    <a:pt x="10426" y="31318"/>
                  </a:lnTo>
                  <a:lnTo>
                    <a:pt x="10426" y="41744"/>
                  </a:lnTo>
                  <a:lnTo>
                    <a:pt x="20866" y="41744"/>
                  </a:lnTo>
                  <a:lnTo>
                    <a:pt x="20866" y="31318"/>
                  </a:lnTo>
                  <a:lnTo>
                    <a:pt x="31292" y="31318"/>
                  </a:lnTo>
                  <a:lnTo>
                    <a:pt x="31292" y="41744"/>
                  </a:lnTo>
                  <a:lnTo>
                    <a:pt x="41719" y="41744"/>
                  </a:lnTo>
                  <a:lnTo>
                    <a:pt x="41719" y="31305"/>
                  </a:lnTo>
                  <a:close/>
                </a:path>
                <a:path w="636905" h="41910">
                  <a:moveTo>
                    <a:pt x="52171" y="10439"/>
                  </a:moveTo>
                  <a:lnTo>
                    <a:pt x="41732" y="10439"/>
                  </a:lnTo>
                  <a:lnTo>
                    <a:pt x="41732" y="20878"/>
                  </a:lnTo>
                  <a:lnTo>
                    <a:pt x="41732" y="31305"/>
                  </a:lnTo>
                  <a:lnTo>
                    <a:pt x="41732" y="41744"/>
                  </a:lnTo>
                  <a:lnTo>
                    <a:pt x="52171" y="41744"/>
                  </a:lnTo>
                  <a:lnTo>
                    <a:pt x="52171" y="31318"/>
                  </a:lnTo>
                  <a:lnTo>
                    <a:pt x="52171" y="20878"/>
                  </a:lnTo>
                  <a:lnTo>
                    <a:pt x="52171" y="10439"/>
                  </a:lnTo>
                  <a:close/>
                </a:path>
                <a:path w="636905" h="41910">
                  <a:moveTo>
                    <a:pt x="73025" y="20878"/>
                  </a:moveTo>
                  <a:lnTo>
                    <a:pt x="62598" y="20878"/>
                  </a:lnTo>
                  <a:lnTo>
                    <a:pt x="62598" y="31318"/>
                  </a:lnTo>
                  <a:lnTo>
                    <a:pt x="73025" y="31318"/>
                  </a:lnTo>
                  <a:lnTo>
                    <a:pt x="73025" y="20878"/>
                  </a:lnTo>
                  <a:close/>
                </a:path>
                <a:path w="636905" h="41910">
                  <a:moveTo>
                    <a:pt x="104330" y="20878"/>
                  </a:moveTo>
                  <a:lnTo>
                    <a:pt x="93903" y="20878"/>
                  </a:lnTo>
                  <a:lnTo>
                    <a:pt x="93903" y="10439"/>
                  </a:lnTo>
                  <a:lnTo>
                    <a:pt x="83477" y="10439"/>
                  </a:lnTo>
                  <a:lnTo>
                    <a:pt x="83477" y="20878"/>
                  </a:lnTo>
                  <a:lnTo>
                    <a:pt x="83477" y="31305"/>
                  </a:lnTo>
                  <a:lnTo>
                    <a:pt x="83477" y="41744"/>
                  </a:lnTo>
                  <a:lnTo>
                    <a:pt x="93903" y="41744"/>
                  </a:lnTo>
                  <a:lnTo>
                    <a:pt x="104330" y="41744"/>
                  </a:lnTo>
                  <a:lnTo>
                    <a:pt x="104330" y="31318"/>
                  </a:lnTo>
                  <a:lnTo>
                    <a:pt x="104330" y="20878"/>
                  </a:lnTo>
                  <a:close/>
                </a:path>
                <a:path w="636905" h="41910">
                  <a:moveTo>
                    <a:pt x="114782" y="20878"/>
                  </a:moveTo>
                  <a:lnTo>
                    <a:pt x="104343" y="20878"/>
                  </a:lnTo>
                  <a:lnTo>
                    <a:pt x="104343" y="31305"/>
                  </a:lnTo>
                  <a:lnTo>
                    <a:pt x="104343" y="41744"/>
                  </a:lnTo>
                  <a:lnTo>
                    <a:pt x="114782" y="41744"/>
                  </a:lnTo>
                  <a:lnTo>
                    <a:pt x="114782" y="31318"/>
                  </a:lnTo>
                  <a:lnTo>
                    <a:pt x="114782" y="20878"/>
                  </a:lnTo>
                  <a:close/>
                </a:path>
                <a:path w="636905" h="41910">
                  <a:moveTo>
                    <a:pt x="135648" y="31305"/>
                  </a:moveTo>
                  <a:lnTo>
                    <a:pt x="125209" y="31305"/>
                  </a:lnTo>
                  <a:lnTo>
                    <a:pt x="125209" y="41744"/>
                  </a:lnTo>
                  <a:lnTo>
                    <a:pt x="135648" y="41744"/>
                  </a:lnTo>
                  <a:lnTo>
                    <a:pt x="135648" y="31305"/>
                  </a:lnTo>
                  <a:close/>
                </a:path>
                <a:path w="636905" h="41910">
                  <a:moveTo>
                    <a:pt x="135648" y="10439"/>
                  </a:moveTo>
                  <a:lnTo>
                    <a:pt x="125222" y="10439"/>
                  </a:lnTo>
                  <a:lnTo>
                    <a:pt x="114782" y="10439"/>
                  </a:lnTo>
                  <a:lnTo>
                    <a:pt x="114782" y="20878"/>
                  </a:lnTo>
                  <a:lnTo>
                    <a:pt x="125209" y="20878"/>
                  </a:lnTo>
                  <a:lnTo>
                    <a:pt x="135648" y="20878"/>
                  </a:lnTo>
                  <a:lnTo>
                    <a:pt x="135648" y="10439"/>
                  </a:lnTo>
                  <a:close/>
                </a:path>
                <a:path w="636905" h="41910">
                  <a:moveTo>
                    <a:pt x="177393" y="20878"/>
                  </a:moveTo>
                  <a:lnTo>
                    <a:pt x="166954" y="20878"/>
                  </a:lnTo>
                  <a:lnTo>
                    <a:pt x="166954" y="10439"/>
                  </a:lnTo>
                  <a:lnTo>
                    <a:pt x="156514" y="10439"/>
                  </a:lnTo>
                  <a:lnTo>
                    <a:pt x="156514" y="20878"/>
                  </a:lnTo>
                  <a:lnTo>
                    <a:pt x="156514" y="31318"/>
                  </a:lnTo>
                  <a:lnTo>
                    <a:pt x="166954" y="31318"/>
                  </a:lnTo>
                  <a:lnTo>
                    <a:pt x="177393" y="31318"/>
                  </a:lnTo>
                  <a:lnTo>
                    <a:pt x="177393" y="20878"/>
                  </a:lnTo>
                  <a:close/>
                </a:path>
                <a:path w="636905" h="41910">
                  <a:moveTo>
                    <a:pt x="219125" y="10439"/>
                  </a:moveTo>
                  <a:lnTo>
                    <a:pt x="208699" y="10439"/>
                  </a:lnTo>
                  <a:lnTo>
                    <a:pt x="198259" y="10439"/>
                  </a:lnTo>
                  <a:lnTo>
                    <a:pt x="187820" y="10439"/>
                  </a:lnTo>
                  <a:lnTo>
                    <a:pt x="187820" y="20878"/>
                  </a:lnTo>
                  <a:lnTo>
                    <a:pt x="187820" y="31318"/>
                  </a:lnTo>
                  <a:lnTo>
                    <a:pt x="198259" y="31318"/>
                  </a:lnTo>
                  <a:lnTo>
                    <a:pt x="208686" y="31318"/>
                  </a:lnTo>
                  <a:lnTo>
                    <a:pt x="219125" y="31318"/>
                  </a:lnTo>
                  <a:lnTo>
                    <a:pt x="219125" y="20878"/>
                  </a:lnTo>
                  <a:lnTo>
                    <a:pt x="219125" y="10439"/>
                  </a:lnTo>
                  <a:close/>
                </a:path>
                <a:path w="636905" h="41910">
                  <a:moveTo>
                    <a:pt x="271284" y="10439"/>
                  </a:moveTo>
                  <a:lnTo>
                    <a:pt x="260858" y="10439"/>
                  </a:lnTo>
                  <a:lnTo>
                    <a:pt x="260858" y="20878"/>
                  </a:lnTo>
                  <a:lnTo>
                    <a:pt x="250431" y="20878"/>
                  </a:lnTo>
                  <a:lnTo>
                    <a:pt x="240004" y="20878"/>
                  </a:lnTo>
                  <a:lnTo>
                    <a:pt x="229565" y="20878"/>
                  </a:lnTo>
                  <a:lnTo>
                    <a:pt x="229565" y="31318"/>
                  </a:lnTo>
                  <a:lnTo>
                    <a:pt x="239991" y="31318"/>
                  </a:lnTo>
                  <a:lnTo>
                    <a:pt x="250431" y="31318"/>
                  </a:lnTo>
                  <a:lnTo>
                    <a:pt x="260870" y="31318"/>
                  </a:lnTo>
                  <a:lnTo>
                    <a:pt x="260870" y="20878"/>
                  </a:lnTo>
                  <a:lnTo>
                    <a:pt x="271284" y="20878"/>
                  </a:lnTo>
                  <a:lnTo>
                    <a:pt x="271284" y="10439"/>
                  </a:lnTo>
                  <a:close/>
                </a:path>
                <a:path w="636905" h="41910">
                  <a:moveTo>
                    <a:pt x="302602" y="10439"/>
                  </a:moveTo>
                  <a:lnTo>
                    <a:pt x="292176" y="10439"/>
                  </a:lnTo>
                  <a:lnTo>
                    <a:pt x="281736" y="10439"/>
                  </a:lnTo>
                  <a:lnTo>
                    <a:pt x="281736" y="20878"/>
                  </a:lnTo>
                  <a:lnTo>
                    <a:pt x="281736" y="31318"/>
                  </a:lnTo>
                  <a:lnTo>
                    <a:pt x="292163" y="31318"/>
                  </a:lnTo>
                  <a:lnTo>
                    <a:pt x="302602" y="31318"/>
                  </a:lnTo>
                  <a:lnTo>
                    <a:pt x="302602" y="20878"/>
                  </a:lnTo>
                  <a:lnTo>
                    <a:pt x="302602" y="10439"/>
                  </a:lnTo>
                  <a:close/>
                </a:path>
                <a:path w="636905" h="41910">
                  <a:moveTo>
                    <a:pt x="323481" y="20878"/>
                  </a:moveTo>
                  <a:lnTo>
                    <a:pt x="313042" y="20878"/>
                  </a:lnTo>
                  <a:lnTo>
                    <a:pt x="313042" y="31318"/>
                  </a:lnTo>
                  <a:lnTo>
                    <a:pt x="323481" y="31318"/>
                  </a:lnTo>
                  <a:lnTo>
                    <a:pt x="323481" y="20878"/>
                  </a:lnTo>
                  <a:close/>
                </a:path>
                <a:path w="636905" h="41910">
                  <a:moveTo>
                    <a:pt x="344347" y="10439"/>
                  </a:moveTo>
                  <a:lnTo>
                    <a:pt x="333908" y="10439"/>
                  </a:lnTo>
                  <a:lnTo>
                    <a:pt x="333908" y="20878"/>
                  </a:lnTo>
                  <a:lnTo>
                    <a:pt x="333908" y="31318"/>
                  </a:lnTo>
                  <a:lnTo>
                    <a:pt x="344347" y="31318"/>
                  </a:lnTo>
                  <a:lnTo>
                    <a:pt x="344347" y="20878"/>
                  </a:lnTo>
                  <a:lnTo>
                    <a:pt x="344347" y="10439"/>
                  </a:lnTo>
                  <a:close/>
                </a:path>
                <a:path w="636905" h="41910">
                  <a:moveTo>
                    <a:pt x="386080" y="10439"/>
                  </a:moveTo>
                  <a:lnTo>
                    <a:pt x="375653" y="10439"/>
                  </a:lnTo>
                  <a:lnTo>
                    <a:pt x="365213" y="10439"/>
                  </a:lnTo>
                  <a:lnTo>
                    <a:pt x="365213" y="20878"/>
                  </a:lnTo>
                  <a:lnTo>
                    <a:pt x="375640" y="20878"/>
                  </a:lnTo>
                  <a:lnTo>
                    <a:pt x="375640" y="31318"/>
                  </a:lnTo>
                  <a:lnTo>
                    <a:pt x="386080" y="31318"/>
                  </a:lnTo>
                  <a:lnTo>
                    <a:pt x="386080" y="20878"/>
                  </a:lnTo>
                  <a:lnTo>
                    <a:pt x="386080" y="10439"/>
                  </a:lnTo>
                  <a:close/>
                </a:path>
                <a:path w="636905" h="41910">
                  <a:moveTo>
                    <a:pt x="417385" y="20878"/>
                  </a:moveTo>
                  <a:lnTo>
                    <a:pt x="406958" y="20878"/>
                  </a:lnTo>
                  <a:lnTo>
                    <a:pt x="406958" y="10439"/>
                  </a:lnTo>
                  <a:lnTo>
                    <a:pt x="396519" y="10439"/>
                  </a:lnTo>
                  <a:lnTo>
                    <a:pt x="396519" y="20878"/>
                  </a:lnTo>
                  <a:lnTo>
                    <a:pt x="406946" y="20878"/>
                  </a:lnTo>
                  <a:lnTo>
                    <a:pt x="406946" y="31318"/>
                  </a:lnTo>
                  <a:lnTo>
                    <a:pt x="417385" y="31318"/>
                  </a:lnTo>
                  <a:lnTo>
                    <a:pt x="417385" y="20878"/>
                  </a:lnTo>
                  <a:close/>
                </a:path>
                <a:path w="636905" h="41910">
                  <a:moveTo>
                    <a:pt x="427824" y="10439"/>
                  </a:moveTo>
                  <a:lnTo>
                    <a:pt x="417385" y="10439"/>
                  </a:lnTo>
                  <a:lnTo>
                    <a:pt x="417385" y="20878"/>
                  </a:lnTo>
                  <a:lnTo>
                    <a:pt x="427824" y="20878"/>
                  </a:lnTo>
                  <a:lnTo>
                    <a:pt x="427824" y="10439"/>
                  </a:lnTo>
                  <a:close/>
                </a:path>
                <a:path w="636905" h="41910">
                  <a:moveTo>
                    <a:pt x="459130" y="10439"/>
                  </a:moveTo>
                  <a:lnTo>
                    <a:pt x="448691" y="10439"/>
                  </a:lnTo>
                  <a:lnTo>
                    <a:pt x="448691" y="20878"/>
                  </a:lnTo>
                  <a:lnTo>
                    <a:pt x="448691" y="31318"/>
                  </a:lnTo>
                  <a:lnTo>
                    <a:pt x="459130" y="31318"/>
                  </a:lnTo>
                  <a:lnTo>
                    <a:pt x="459130" y="20878"/>
                  </a:lnTo>
                  <a:lnTo>
                    <a:pt x="459130" y="10439"/>
                  </a:lnTo>
                  <a:close/>
                </a:path>
                <a:path w="636905" h="41910">
                  <a:moveTo>
                    <a:pt x="532168" y="10439"/>
                  </a:moveTo>
                  <a:lnTo>
                    <a:pt x="521728" y="10439"/>
                  </a:lnTo>
                  <a:lnTo>
                    <a:pt x="521728" y="20878"/>
                  </a:lnTo>
                  <a:lnTo>
                    <a:pt x="511302" y="20878"/>
                  </a:lnTo>
                  <a:lnTo>
                    <a:pt x="511302" y="10439"/>
                  </a:lnTo>
                  <a:lnTo>
                    <a:pt x="500862" y="10439"/>
                  </a:lnTo>
                  <a:lnTo>
                    <a:pt x="500862" y="20878"/>
                  </a:lnTo>
                  <a:lnTo>
                    <a:pt x="500862" y="31318"/>
                  </a:lnTo>
                  <a:lnTo>
                    <a:pt x="511302" y="31318"/>
                  </a:lnTo>
                  <a:lnTo>
                    <a:pt x="521741" y="31318"/>
                  </a:lnTo>
                  <a:lnTo>
                    <a:pt x="521741" y="20878"/>
                  </a:lnTo>
                  <a:lnTo>
                    <a:pt x="532168" y="20878"/>
                  </a:lnTo>
                  <a:lnTo>
                    <a:pt x="532168" y="10439"/>
                  </a:lnTo>
                  <a:close/>
                </a:path>
                <a:path w="636905" h="41910">
                  <a:moveTo>
                    <a:pt x="573913" y="20878"/>
                  </a:moveTo>
                  <a:lnTo>
                    <a:pt x="563473" y="20878"/>
                  </a:lnTo>
                  <a:lnTo>
                    <a:pt x="563473" y="31318"/>
                  </a:lnTo>
                  <a:lnTo>
                    <a:pt x="573913" y="31318"/>
                  </a:lnTo>
                  <a:lnTo>
                    <a:pt x="573913" y="20878"/>
                  </a:lnTo>
                  <a:close/>
                </a:path>
                <a:path w="636905" h="41910">
                  <a:moveTo>
                    <a:pt x="636524" y="0"/>
                  </a:moveTo>
                  <a:lnTo>
                    <a:pt x="626084" y="0"/>
                  </a:lnTo>
                  <a:lnTo>
                    <a:pt x="615645" y="0"/>
                  </a:lnTo>
                  <a:lnTo>
                    <a:pt x="605205" y="0"/>
                  </a:lnTo>
                  <a:lnTo>
                    <a:pt x="605205" y="10439"/>
                  </a:lnTo>
                  <a:lnTo>
                    <a:pt x="615645" y="10439"/>
                  </a:lnTo>
                  <a:lnTo>
                    <a:pt x="626084" y="10439"/>
                  </a:lnTo>
                  <a:lnTo>
                    <a:pt x="626084" y="20878"/>
                  </a:lnTo>
                  <a:lnTo>
                    <a:pt x="615645" y="20878"/>
                  </a:lnTo>
                  <a:lnTo>
                    <a:pt x="605218" y="20878"/>
                  </a:lnTo>
                  <a:lnTo>
                    <a:pt x="594779" y="20878"/>
                  </a:lnTo>
                  <a:lnTo>
                    <a:pt x="594779" y="10439"/>
                  </a:lnTo>
                  <a:lnTo>
                    <a:pt x="594779" y="0"/>
                  </a:lnTo>
                  <a:lnTo>
                    <a:pt x="584352" y="0"/>
                  </a:lnTo>
                  <a:lnTo>
                    <a:pt x="573913" y="0"/>
                  </a:lnTo>
                  <a:lnTo>
                    <a:pt x="563473" y="0"/>
                  </a:lnTo>
                  <a:lnTo>
                    <a:pt x="553034" y="0"/>
                  </a:lnTo>
                  <a:lnTo>
                    <a:pt x="553034" y="10439"/>
                  </a:lnTo>
                  <a:lnTo>
                    <a:pt x="542607" y="10439"/>
                  </a:lnTo>
                  <a:lnTo>
                    <a:pt x="542607" y="20878"/>
                  </a:lnTo>
                  <a:lnTo>
                    <a:pt x="532168" y="20878"/>
                  </a:lnTo>
                  <a:lnTo>
                    <a:pt x="532168" y="31318"/>
                  </a:lnTo>
                  <a:lnTo>
                    <a:pt x="542607" y="31318"/>
                  </a:lnTo>
                  <a:lnTo>
                    <a:pt x="553046" y="31318"/>
                  </a:lnTo>
                  <a:lnTo>
                    <a:pt x="553046" y="20878"/>
                  </a:lnTo>
                  <a:lnTo>
                    <a:pt x="553046" y="10439"/>
                  </a:lnTo>
                  <a:lnTo>
                    <a:pt x="563473" y="10439"/>
                  </a:lnTo>
                  <a:lnTo>
                    <a:pt x="573913" y="10439"/>
                  </a:lnTo>
                  <a:lnTo>
                    <a:pt x="584339" y="10439"/>
                  </a:lnTo>
                  <a:lnTo>
                    <a:pt x="584339" y="20878"/>
                  </a:lnTo>
                  <a:lnTo>
                    <a:pt x="584339" y="31318"/>
                  </a:lnTo>
                  <a:lnTo>
                    <a:pt x="594779" y="31318"/>
                  </a:lnTo>
                  <a:lnTo>
                    <a:pt x="605205" y="31318"/>
                  </a:lnTo>
                  <a:lnTo>
                    <a:pt x="615645" y="31318"/>
                  </a:lnTo>
                  <a:lnTo>
                    <a:pt x="626084" y="31318"/>
                  </a:lnTo>
                  <a:lnTo>
                    <a:pt x="636524" y="31318"/>
                  </a:lnTo>
                  <a:lnTo>
                    <a:pt x="636524" y="20878"/>
                  </a:lnTo>
                  <a:lnTo>
                    <a:pt x="636524" y="10439"/>
                  </a:lnTo>
                  <a:lnTo>
                    <a:pt x="636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89369" y="5039804"/>
              <a:ext cx="636905" cy="31750"/>
            </a:xfrm>
            <a:custGeom>
              <a:avLst/>
              <a:gdLst/>
              <a:ahLst/>
              <a:cxnLst/>
              <a:rect l="l" t="t" r="r" b="b"/>
              <a:pathLst>
                <a:path w="636905" h="31750">
                  <a:moveTo>
                    <a:pt x="20866" y="10439"/>
                  </a:moveTo>
                  <a:lnTo>
                    <a:pt x="10439" y="10439"/>
                  </a:lnTo>
                  <a:lnTo>
                    <a:pt x="0" y="10439"/>
                  </a:lnTo>
                  <a:lnTo>
                    <a:pt x="0" y="20866"/>
                  </a:lnTo>
                  <a:lnTo>
                    <a:pt x="0" y="31305"/>
                  </a:lnTo>
                  <a:lnTo>
                    <a:pt x="10439" y="31305"/>
                  </a:lnTo>
                  <a:lnTo>
                    <a:pt x="10439" y="20878"/>
                  </a:lnTo>
                  <a:lnTo>
                    <a:pt x="20866" y="20878"/>
                  </a:lnTo>
                  <a:lnTo>
                    <a:pt x="20866" y="10439"/>
                  </a:lnTo>
                  <a:close/>
                </a:path>
                <a:path w="636905" h="31750">
                  <a:moveTo>
                    <a:pt x="73025" y="10439"/>
                  </a:moveTo>
                  <a:lnTo>
                    <a:pt x="62598" y="10439"/>
                  </a:lnTo>
                  <a:lnTo>
                    <a:pt x="52171" y="10439"/>
                  </a:lnTo>
                  <a:lnTo>
                    <a:pt x="41732" y="10439"/>
                  </a:lnTo>
                  <a:lnTo>
                    <a:pt x="41732" y="20878"/>
                  </a:lnTo>
                  <a:lnTo>
                    <a:pt x="52171" y="20878"/>
                  </a:lnTo>
                  <a:lnTo>
                    <a:pt x="62598" y="20878"/>
                  </a:lnTo>
                  <a:lnTo>
                    <a:pt x="73025" y="20878"/>
                  </a:lnTo>
                  <a:lnTo>
                    <a:pt x="73025" y="10439"/>
                  </a:lnTo>
                  <a:close/>
                </a:path>
                <a:path w="636905" h="31750">
                  <a:moveTo>
                    <a:pt x="93903" y="10439"/>
                  </a:moveTo>
                  <a:lnTo>
                    <a:pt x="83477" y="10439"/>
                  </a:lnTo>
                  <a:lnTo>
                    <a:pt x="73037" y="10439"/>
                  </a:lnTo>
                  <a:lnTo>
                    <a:pt x="73037" y="20866"/>
                  </a:lnTo>
                  <a:lnTo>
                    <a:pt x="73037" y="31305"/>
                  </a:lnTo>
                  <a:lnTo>
                    <a:pt x="83477" y="31305"/>
                  </a:lnTo>
                  <a:lnTo>
                    <a:pt x="83477" y="20878"/>
                  </a:lnTo>
                  <a:lnTo>
                    <a:pt x="93903" y="20878"/>
                  </a:lnTo>
                  <a:lnTo>
                    <a:pt x="93903" y="10439"/>
                  </a:lnTo>
                  <a:close/>
                </a:path>
                <a:path w="636905" h="31750">
                  <a:moveTo>
                    <a:pt x="156514" y="10439"/>
                  </a:moveTo>
                  <a:lnTo>
                    <a:pt x="146088" y="10439"/>
                  </a:lnTo>
                  <a:lnTo>
                    <a:pt x="146088" y="0"/>
                  </a:lnTo>
                  <a:lnTo>
                    <a:pt x="135648" y="0"/>
                  </a:lnTo>
                  <a:lnTo>
                    <a:pt x="125209" y="0"/>
                  </a:lnTo>
                  <a:lnTo>
                    <a:pt x="125209" y="10439"/>
                  </a:lnTo>
                  <a:lnTo>
                    <a:pt x="135648" y="10439"/>
                  </a:lnTo>
                  <a:lnTo>
                    <a:pt x="146075" y="10439"/>
                  </a:lnTo>
                  <a:lnTo>
                    <a:pt x="146075" y="20866"/>
                  </a:lnTo>
                  <a:lnTo>
                    <a:pt x="146075" y="31305"/>
                  </a:lnTo>
                  <a:lnTo>
                    <a:pt x="156514" y="31305"/>
                  </a:lnTo>
                  <a:lnTo>
                    <a:pt x="156514" y="20878"/>
                  </a:lnTo>
                  <a:lnTo>
                    <a:pt x="156514" y="10439"/>
                  </a:lnTo>
                  <a:close/>
                </a:path>
                <a:path w="636905" h="31750">
                  <a:moveTo>
                    <a:pt x="250431" y="10439"/>
                  </a:moveTo>
                  <a:lnTo>
                    <a:pt x="239991" y="10439"/>
                  </a:lnTo>
                  <a:lnTo>
                    <a:pt x="239991" y="20866"/>
                  </a:lnTo>
                  <a:lnTo>
                    <a:pt x="229565" y="20866"/>
                  </a:lnTo>
                  <a:lnTo>
                    <a:pt x="219125" y="20866"/>
                  </a:lnTo>
                  <a:lnTo>
                    <a:pt x="208699" y="20866"/>
                  </a:lnTo>
                  <a:lnTo>
                    <a:pt x="208699" y="10439"/>
                  </a:lnTo>
                  <a:lnTo>
                    <a:pt x="208699" y="0"/>
                  </a:lnTo>
                  <a:lnTo>
                    <a:pt x="198259" y="0"/>
                  </a:lnTo>
                  <a:lnTo>
                    <a:pt x="187820" y="0"/>
                  </a:lnTo>
                  <a:lnTo>
                    <a:pt x="177393" y="0"/>
                  </a:lnTo>
                  <a:lnTo>
                    <a:pt x="166954" y="0"/>
                  </a:lnTo>
                  <a:lnTo>
                    <a:pt x="156514" y="0"/>
                  </a:lnTo>
                  <a:lnTo>
                    <a:pt x="156514" y="10439"/>
                  </a:lnTo>
                  <a:lnTo>
                    <a:pt x="198259" y="10439"/>
                  </a:lnTo>
                  <a:lnTo>
                    <a:pt x="198259" y="20866"/>
                  </a:lnTo>
                  <a:lnTo>
                    <a:pt x="187820" y="20866"/>
                  </a:lnTo>
                  <a:lnTo>
                    <a:pt x="187820" y="31305"/>
                  </a:lnTo>
                  <a:lnTo>
                    <a:pt x="198259" y="31305"/>
                  </a:lnTo>
                  <a:lnTo>
                    <a:pt x="198259" y="20878"/>
                  </a:lnTo>
                  <a:lnTo>
                    <a:pt x="208686" y="20878"/>
                  </a:lnTo>
                  <a:lnTo>
                    <a:pt x="208686" y="31305"/>
                  </a:lnTo>
                  <a:lnTo>
                    <a:pt x="219125" y="31305"/>
                  </a:lnTo>
                  <a:lnTo>
                    <a:pt x="229565" y="31305"/>
                  </a:lnTo>
                  <a:lnTo>
                    <a:pt x="240004" y="31305"/>
                  </a:lnTo>
                  <a:lnTo>
                    <a:pt x="240004" y="20878"/>
                  </a:lnTo>
                  <a:lnTo>
                    <a:pt x="250431" y="20878"/>
                  </a:lnTo>
                  <a:lnTo>
                    <a:pt x="250431" y="10439"/>
                  </a:lnTo>
                  <a:close/>
                </a:path>
                <a:path w="636905" h="31750">
                  <a:moveTo>
                    <a:pt x="271284" y="0"/>
                  </a:moveTo>
                  <a:lnTo>
                    <a:pt x="260858" y="0"/>
                  </a:lnTo>
                  <a:lnTo>
                    <a:pt x="260858" y="10439"/>
                  </a:lnTo>
                  <a:lnTo>
                    <a:pt x="271284" y="10439"/>
                  </a:lnTo>
                  <a:lnTo>
                    <a:pt x="271284" y="0"/>
                  </a:lnTo>
                  <a:close/>
                </a:path>
                <a:path w="636905" h="31750">
                  <a:moveTo>
                    <a:pt x="396519" y="0"/>
                  </a:moveTo>
                  <a:lnTo>
                    <a:pt x="396519" y="0"/>
                  </a:lnTo>
                  <a:lnTo>
                    <a:pt x="333908" y="0"/>
                  </a:lnTo>
                  <a:lnTo>
                    <a:pt x="333908" y="10439"/>
                  </a:lnTo>
                  <a:lnTo>
                    <a:pt x="323481" y="10439"/>
                  </a:lnTo>
                  <a:lnTo>
                    <a:pt x="313042" y="10439"/>
                  </a:lnTo>
                  <a:lnTo>
                    <a:pt x="302602" y="10439"/>
                  </a:lnTo>
                  <a:lnTo>
                    <a:pt x="302602" y="0"/>
                  </a:lnTo>
                  <a:lnTo>
                    <a:pt x="292176" y="0"/>
                  </a:lnTo>
                  <a:lnTo>
                    <a:pt x="281736" y="0"/>
                  </a:lnTo>
                  <a:lnTo>
                    <a:pt x="271297" y="0"/>
                  </a:lnTo>
                  <a:lnTo>
                    <a:pt x="271297" y="10439"/>
                  </a:lnTo>
                  <a:lnTo>
                    <a:pt x="281736" y="10439"/>
                  </a:lnTo>
                  <a:lnTo>
                    <a:pt x="281736" y="20866"/>
                  </a:lnTo>
                  <a:lnTo>
                    <a:pt x="271297" y="20866"/>
                  </a:lnTo>
                  <a:lnTo>
                    <a:pt x="271297" y="31305"/>
                  </a:lnTo>
                  <a:lnTo>
                    <a:pt x="281736" y="31305"/>
                  </a:lnTo>
                  <a:lnTo>
                    <a:pt x="281736" y="20878"/>
                  </a:lnTo>
                  <a:lnTo>
                    <a:pt x="292163" y="20878"/>
                  </a:lnTo>
                  <a:lnTo>
                    <a:pt x="292163" y="31305"/>
                  </a:lnTo>
                  <a:lnTo>
                    <a:pt x="302602" y="31305"/>
                  </a:lnTo>
                  <a:lnTo>
                    <a:pt x="302602" y="20878"/>
                  </a:lnTo>
                  <a:lnTo>
                    <a:pt x="313042" y="20878"/>
                  </a:lnTo>
                  <a:lnTo>
                    <a:pt x="323456" y="20878"/>
                  </a:lnTo>
                  <a:lnTo>
                    <a:pt x="333908" y="20878"/>
                  </a:lnTo>
                  <a:lnTo>
                    <a:pt x="344347" y="20878"/>
                  </a:lnTo>
                  <a:lnTo>
                    <a:pt x="344347" y="10439"/>
                  </a:lnTo>
                  <a:lnTo>
                    <a:pt x="354774" y="10439"/>
                  </a:lnTo>
                  <a:lnTo>
                    <a:pt x="365213" y="10439"/>
                  </a:lnTo>
                  <a:lnTo>
                    <a:pt x="375640" y="10439"/>
                  </a:lnTo>
                  <a:lnTo>
                    <a:pt x="375640" y="20878"/>
                  </a:lnTo>
                  <a:lnTo>
                    <a:pt x="386080" y="20878"/>
                  </a:lnTo>
                  <a:lnTo>
                    <a:pt x="386080" y="10439"/>
                  </a:lnTo>
                  <a:lnTo>
                    <a:pt x="396519" y="10439"/>
                  </a:lnTo>
                  <a:lnTo>
                    <a:pt x="396519" y="0"/>
                  </a:lnTo>
                  <a:close/>
                </a:path>
                <a:path w="636905" h="31750">
                  <a:moveTo>
                    <a:pt x="427824" y="10439"/>
                  </a:moveTo>
                  <a:lnTo>
                    <a:pt x="417385" y="10439"/>
                  </a:lnTo>
                  <a:lnTo>
                    <a:pt x="417385" y="0"/>
                  </a:lnTo>
                  <a:lnTo>
                    <a:pt x="406946" y="0"/>
                  </a:lnTo>
                  <a:lnTo>
                    <a:pt x="406946" y="10439"/>
                  </a:lnTo>
                  <a:lnTo>
                    <a:pt x="406946" y="20878"/>
                  </a:lnTo>
                  <a:lnTo>
                    <a:pt x="417385" y="20878"/>
                  </a:lnTo>
                  <a:lnTo>
                    <a:pt x="427824" y="20878"/>
                  </a:lnTo>
                  <a:lnTo>
                    <a:pt x="427824" y="10439"/>
                  </a:lnTo>
                  <a:close/>
                </a:path>
                <a:path w="636905" h="31750">
                  <a:moveTo>
                    <a:pt x="438264" y="0"/>
                  </a:moveTo>
                  <a:lnTo>
                    <a:pt x="427824" y="0"/>
                  </a:lnTo>
                  <a:lnTo>
                    <a:pt x="427824" y="10439"/>
                  </a:lnTo>
                  <a:lnTo>
                    <a:pt x="438264" y="10439"/>
                  </a:lnTo>
                  <a:lnTo>
                    <a:pt x="438264" y="0"/>
                  </a:lnTo>
                  <a:close/>
                </a:path>
                <a:path w="636905" h="31750">
                  <a:moveTo>
                    <a:pt x="459130" y="10439"/>
                  </a:moveTo>
                  <a:lnTo>
                    <a:pt x="448691" y="10439"/>
                  </a:lnTo>
                  <a:lnTo>
                    <a:pt x="448691" y="20878"/>
                  </a:lnTo>
                  <a:lnTo>
                    <a:pt x="459130" y="20878"/>
                  </a:lnTo>
                  <a:lnTo>
                    <a:pt x="459130" y="10439"/>
                  </a:lnTo>
                  <a:close/>
                </a:path>
                <a:path w="636905" h="31750">
                  <a:moveTo>
                    <a:pt x="626084" y="0"/>
                  </a:moveTo>
                  <a:lnTo>
                    <a:pt x="626084" y="0"/>
                  </a:lnTo>
                  <a:lnTo>
                    <a:pt x="584339" y="0"/>
                  </a:lnTo>
                  <a:lnTo>
                    <a:pt x="584339" y="10439"/>
                  </a:lnTo>
                  <a:lnTo>
                    <a:pt x="573913" y="10439"/>
                  </a:lnTo>
                  <a:lnTo>
                    <a:pt x="563473" y="10439"/>
                  </a:lnTo>
                  <a:lnTo>
                    <a:pt x="553046" y="10439"/>
                  </a:lnTo>
                  <a:lnTo>
                    <a:pt x="553046" y="0"/>
                  </a:lnTo>
                  <a:lnTo>
                    <a:pt x="490423" y="0"/>
                  </a:lnTo>
                  <a:lnTo>
                    <a:pt x="490423" y="10439"/>
                  </a:lnTo>
                  <a:lnTo>
                    <a:pt x="479996" y="10439"/>
                  </a:lnTo>
                  <a:lnTo>
                    <a:pt x="479996" y="0"/>
                  </a:lnTo>
                  <a:lnTo>
                    <a:pt x="469569" y="0"/>
                  </a:lnTo>
                  <a:lnTo>
                    <a:pt x="459130" y="0"/>
                  </a:lnTo>
                  <a:lnTo>
                    <a:pt x="459130" y="10439"/>
                  </a:lnTo>
                  <a:lnTo>
                    <a:pt x="469557" y="10439"/>
                  </a:lnTo>
                  <a:lnTo>
                    <a:pt x="469557" y="20878"/>
                  </a:lnTo>
                  <a:lnTo>
                    <a:pt x="479996" y="20878"/>
                  </a:lnTo>
                  <a:lnTo>
                    <a:pt x="490435" y="20878"/>
                  </a:lnTo>
                  <a:lnTo>
                    <a:pt x="490435" y="10439"/>
                  </a:lnTo>
                  <a:lnTo>
                    <a:pt x="500862" y="10439"/>
                  </a:lnTo>
                  <a:lnTo>
                    <a:pt x="500862" y="20878"/>
                  </a:lnTo>
                  <a:lnTo>
                    <a:pt x="511302" y="20878"/>
                  </a:lnTo>
                  <a:lnTo>
                    <a:pt x="511302" y="10439"/>
                  </a:lnTo>
                  <a:lnTo>
                    <a:pt x="521728" y="10439"/>
                  </a:lnTo>
                  <a:lnTo>
                    <a:pt x="521728" y="20878"/>
                  </a:lnTo>
                  <a:lnTo>
                    <a:pt x="532168" y="20878"/>
                  </a:lnTo>
                  <a:lnTo>
                    <a:pt x="542607" y="20878"/>
                  </a:lnTo>
                  <a:lnTo>
                    <a:pt x="594779" y="20878"/>
                  </a:lnTo>
                  <a:lnTo>
                    <a:pt x="594779" y="10439"/>
                  </a:lnTo>
                  <a:lnTo>
                    <a:pt x="605205" y="10439"/>
                  </a:lnTo>
                  <a:lnTo>
                    <a:pt x="615645" y="10439"/>
                  </a:lnTo>
                  <a:lnTo>
                    <a:pt x="626084" y="10439"/>
                  </a:lnTo>
                  <a:lnTo>
                    <a:pt x="626084" y="0"/>
                  </a:lnTo>
                  <a:close/>
                </a:path>
                <a:path w="636905" h="31750">
                  <a:moveTo>
                    <a:pt x="636524" y="10439"/>
                  </a:moveTo>
                  <a:lnTo>
                    <a:pt x="626084" y="10439"/>
                  </a:lnTo>
                  <a:lnTo>
                    <a:pt x="626084" y="20878"/>
                  </a:lnTo>
                  <a:lnTo>
                    <a:pt x="636524" y="20878"/>
                  </a:lnTo>
                  <a:lnTo>
                    <a:pt x="636524" y="1043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99796" y="5060670"/>
              <a:ext cx="626110" cy="41910"/>
            </a:xfrm>
            <a:custGeom>
              <a:avLst/>
              <a:gdLst/>
              <a:ahLst/>
              <a:cxnLst/>
              <a:rect l="l" t="t" r="r" b="b"/>
              <a:pathLst>
                <a:path w="626110" h="41910">
                  <a:moveTo>
                    <a:pt x="10439" y="31305"/>
                  </a:moveTo>
                  <a:lnTo>
                    <a:pt x="0" y="31305"/>
                  </a:lnTo>
                  <a:lnTo>
                    <a:pt x="0" y="41757"/>
                  </a:lnTo>
                  <a:lnTo>
                    <a:pt x="10439" y="41757"/>
                  </a:lnTo>
                  <a:lnTo>
                    <a:pt x="10439" y="31305"/>
                  </a:lnTo>
                  <a:close/>
                </a:path>
                <a:path w="626110" h="41910">
                  <a:moveTo>
                    <a:pt x="31292" y="10439"/>
                  </a:moveTo>
                  <a:lnTo>
                    <a:pt x="20866" y="10439"/>
                  </a:lnTo>
                  <a:lnTo>
                    <a:pt x="20866" y="20878"/>
                  </a:lnTo>
                  <a:lnTo>
                    <a:pt x="20866" y="31330"/>
                  </a:lnTo>
                  <a:lnTo>
                    <a:pt x="31292" y="31330"/>
                  </a:lnTo>
                  <a:lnTo>
                    <a:pt x="31292" y="20878"/>
                  </a:lnTo>
                  <a:lnTo>
                    <a:pt x="31292" y="10439"/>
                  </a:lnTo>
                  <a:close/>
                </a:path>
                <a:path w="626110" h="41910">
                  <a:moveTo>
                    <a:pt x="41744" y="10439"/>
                  </a:moveTo>
                  <a:lnTo>
                    <a:pt x="31305" y="10439"/>
                  </a:lnTo>
                  <a:lnTo>
                    <a:pt x="31305" y="20878"/>
                  </a:lnTo>
                  <a:lnTo>
                    <a:pt x="41744" y="20878"/>
                  </a:lnTo>
                  <a:lnTo>
                    <a:pt x="41744" y="10439"/>
                  </a:lnTo>
                  <a:close/>
                </a:path>
                <a:path w="626110" h="41910">
                  <a:moveTo>
                    <a:pt x="62598" y="31305"/>
                  </a:moveTo>
                  <a:lnTo>
                    <a:pt x="52171" y="31305"/>
                  </a:lnTo>
                  <a:lnTo>
                    <a:pt x="41744" y="31305"/>
                  </a:lnTo>
                  <a:lnTo>
                    <a:pt x="31305" y="31305"/>
                  </a:lnTo>
                  <a:lnTo>
                    <a:pt x="31305" y="41757"/>
                  </a:lnTo>
                  <a:lnTo>
                    <a:pt x="41744" y="41757"/>
                  </a:lnTo>
                  <a:lnTo>
                    <a:pt x="52171" y="41757"/>
                  </a:lnTo>
                  <a:lnTo>
                    <a:pt x="62598" y="41757"/>
                  </a:lnTo>
                  <a:lnTo>
                    <a:pt x="62598" y="31305"/>
                  </a:lnTo>
                  <a:close/>
                </a:path>
                <a:path w="626110" h="41910">
                  <a:moveTo>
                    <a:pt x="62598" y="10439"/>
                  </a:moveTo>
                  <a:lnTo>
                    <a:pt x="52171" y="10439"/>
                  </a:lnTo>
                  <a:lnTo>
                    <a:pt x="52171" y="20878"/>
                  </a:lnTo>
                  <a:lnTo>
                    <a:pt x="62598" y="20878"/>
                  </a:lnTo>
                  <a:lnTo>
                    <a:pt x="62598" y="10439"/>
                  </a:lnTo>
                  <a:close/>
                </a:path>
                <a:path w="626110" h="41910">
                  <a:moveTo>
                    <a:pt x="83477" y="20878"/>
                  </a:moveTo>
                  <a:lnTo>
                    <a:pt x="73050" y="20878"/>
                  </a:lnTo>
                  <a:lnTo>
                    <a:pt x="73050" y="31305"/>
                  </a:lnTo>
                  <a:lnTo>
                    <a:pt x="62611" y="31305"/>
                  </a:lnTo>
                  <a:lnTo>
                    <a:pt x="62611" y="41757"/>
                  </a:lnTo>
                  <a:lnTo>
                    <a:pt x="73050" y="41757"/>
                  </a:lnTo>
                  <a:lnTo>
                    <a:pt x="83477" y="41757"/>
                  </a:lnTo>
                  <a:lnTo>
                    <a:pt x="83477" y="31330"/>
                  </a:lnTo>
                  <a:lnTo>
                    <a:pt x="83477" y="20878"/>
                  </a:lnTo>
                  <a:close/>
                </a:path>
                <a:path w="626110" h="41910">
                  <a:moveTo>
                    <a:pt x="114795" y="10439"/>
                  </a:moveTo>
                  <a:lnTo>
                    <a:pt x="104355" y="10439"/>
                  </a:lnTo>
                  <a:lnTo>
                    <a:pt x="104355" y="20878"/>
                  </a:lnTo>
                  <a:lnTo>
                    <a:pt x="104355" y="31330"/>
                  </a:lnTo>
                  <a:lnTo>
                    <a:pt x="114795" y="31330"/>
                  </a:lnTo>
                  <a:lnTo>
                    <a:pt x="114795" y="20878"/>
                  </a:lnTo>
                  <a:lnTo>
                    <a:pt x="114795" y="10439"/>
                  </a:lnTo>
                  <a:close/>
                </a:path>
                <a:path w="626110" h="41910">
                  <a:moveTo>
                    <a:pt x="135661" y="10439"/>
                  </a:moveTo>
                  <a:lnTo>
                    <a:pt x="125222" y="10439"/>
                  </a:lnTo>
                  <a:lnTo>
                    <a:pt x="125222" y="20878"/>
                  </a:lnTo>
                  <a:lnTo>
                    <a:pt x="125222" y="31330"/>
                  </a:lnTo>
                  <a:lnTo>
                    <a:pt x="135661" y="31330"/>
                  </a:lnTo>
                  <a:lnTo>
                    <a:pt x="135661" y="20878"/>
                  </a:lnTo>
                  <a:lnTo>
                    <a:pt x="135661" y="10439"/>
                  </a:lnTo>
                  <a:close/>
                </a:path>
                <a:path w="626110" h="41910">
                  <a:moveTo>
                    <a:pt x="156527" y="10439"/>
                  </a:moveTo>
                  <a:lnTo>
                    <a:pt x="146088" y="10439"/>
                  </a:lnTo>
                  <a:lnTo>
                    <a:pt x="146088" y="20878"/>
                  </a:lnTo>
                  <a:lnTo>
                    <a:pt x="156527" y="20878"/>
                  </a:lnTo>
                  <a:lnTo>
                    <a:pt x="156527" y="10439"/>
                  </a:lnTo>
                  <a:close/>
                </a:path>
                <a:path w="626110" h="41910">
                  <a:moveTo>
                    <a:pt x="166966" y="20878"/>
                  </a:moveTo>
                  <a:lnTo>
                    <a:pt x="156527" y="20878"/>
                  </a:lnTo>
                  <a:lnTo>
                    <a:pt x="156527" y="31330"/>
                  </a:lnTo>
                  <a:lnTo>
                    <a:pt x="166966" y="31330"/>
                  </a:lnTo>
                  <a:lnTo>
                    <a:pt x="166966" y="20878"/>
                  </a:lnTo>
                  <a:close/>
                </a:path>
                <a:path w="626110" h="41910">
                  <a:moveTo>
                    <a:pt x="229577" y="20878"/>
                  </a:moveTo>
                  <a:lnTo>
                    <a:pt x="219138" y="20878"/>
                  </a:lnTo>
                  <a:lnTo>
                    <a:pt x="219138" y="10439"/>
                  </a:lnTo>
                  <a:lnTo>
                    <a:pt x="208699" y="10439"/>
                  </a:lnTo>
                  <a:lnTo>
                    <a:pt x="208699" y="20878"/>
                  </a:lnTo>
                  <a:lnTo>
                    <a:pt x="198272" y="20878"/>
                  </a:lnTo>
                  <a:lnTo>
                    <a:pt x="198272" y="10439"/>
                  </a:lnTo>
                  <a:lnTo>
                    <a:pt x="187833" y="10439"/>
                  </a:lnTo>
                  <a:lnTo>
                    <a:pt x="177393" y="10439"/>
                  </a:lnTo>
                  <a:lnTo>
                    <a:pt x="177393" y="20878"/>
                  </a:lnTo>
                  <a:lnTo>
                    <a:pt x="177393" y="31330"/>
                  </a:lnTo>
                  <a:lnTo>
                    <a:pt x="187833" y="31330"/>
                  </a:lnTo>
                  <a:lnTo>
                    <a:pt x="187833" y="20878"/>
                  </a:lnTo>
                  <a:lnTo>
                    <a:pt x="198259" y="20878"/>
                  </a:lnTo>
                  <a:lnTo>
                    <a:pt x="198259" y="31330"/>
                  </a:lnTo>
                  <a:lnTo>
                    <a:pt x="208699" y="31330"/>
                  </a:lnTo>
                  <a:lnTo>
                    <a:pt x="219138" y="31330"/>
                  </a:lnTo>
                  <a:lnTo>
                    <a:pt x="229577" y="31330"/>
                  </a:lnTo>
                  <a:lnTo>
                    <a:pt x="229577" y="20878"/>
                  </a:lnTo>
                  <a:close/>
                </a:path>
                <a:path w="626110" h="41910">
                  <a:moveTo>
                    <a:pt x="260858" y="20878"/>
                  </a:moveTo>
                  <a:lnTo>
                    <a:pt x="250444" y="20878"/>
                  </a:lnTo>
                  <a:lnTo>
                    <a:pt x="250444" y="10439"/>
                  </a:lnTo>
                  <a:lnTo>
                    <a:pt x="240004" y="10439"/>
                  </a:lnTo>
                  <a:lnTo>
                    <a:pt x="240004" y="20878"/>
                  </a:lnTo>
                  <a:lnTo>
                    <a:pt x="250431" y="20878"/>
                  </a:lnTo>
                  <a:lnTo>
                    <a:pt x="250431" y="31330"/>
                  </a:lnTo>
                  <a:lnTo>
                    <a:pt x="260858" y="31330"/>
                  </a:lnTo>
                  <a:lnTo>
                    <a:pt x="260858" y="20878"/>
                  </a:lnTo>
                  <a:close/>
                </a:path>
                <a:path w="626110" h="41910">
                  <a:moveTo>
                    <a:pt x="271310" y="20878"/>
                  </a:moveTo>
                  <a:lnTo>
                    <a:pt x="260870" y="20878"/>
                  </a:lnTo>
                  <a:lnTo>
                    <a:pt x="260870" y="31330"/>
                  </a:lnTo>
                  <a:lnTo>
                    <a:pt x="271310" y="31330"/>
                  </a:lnTo>
                  <a:lnTo>
                    <a:pt x="271310" y="20878"/>
                  </a:lnTo>
                  <a:close/>
                </a:path>
                <a:path w="626110" h="41910">
                  <a:moveTo>
                    <a:pt x="302615" y="20878"/>
                  </a:moveTo>
                  <a:lnTo>
                    <a:pt x="292176" y="20878"/>
                  </a:lnTo>
                  <a:lnTo>
                    <a:pt x="292176" y="31330"/>
                  </a:lnTo>
                  <a:lnTo>
                    <a:pt x="302615" y="31330"/>
                  </a:lnTo>
                  <a:lnTo>
                    <a:pt x="302615" y="20878"/>
                  </a:lnTo>
                  <a:close/>
                </a:path>
                <a:path w="626110" h="41910">
                  <a:moveTo>
                    <a:pt x="333921" y="10439"/>
                  </a:moveTo>
                  <a:lnTo>
                    <a:pt x="323481" y="10439"/>
                  </a:lnTo>
                  <a:lnTo>
                    <a:pt x="323481" y="0"/>
                  </a:lnTo>
                  <a:lnTo>
                    <a:pt x="313055" y="0"/>
                  </a:lnTo>
                  <a:lnTo>
                    <a:pt x="302615" y="0"/>
                  </a:lnTo>
                  <a:lnTo>
                    <a:pt x="292176" y="0"/>
                  </a:lnTo>
                  <a:lnTo>
                    <a:pt x="281736" y="0"/>
                  </a:lnTo>
                  <a:lnTo>
                    <a:pt x="281736" y="10439"/>
                  </a:lnTo>
                  <a:lnTo>
                    <a:pt x="281736" y="20878"/>
                  </a:lnTo>
                  <a:lnTo>
                    <a:pt x="292176" y="20878"/>
                  </a:lnTo>
                  <a:lnTo>
                    <a:pt x="292176" y="10439"/>
                  </a:lnTo>
                  <a:lnTo>
                    <a:pt x="302615" y="10439"/>
                  </a:lnTo>
                  <a:lnTo>
                    <a:pt x="313029" y="10439"/>
                  </a:lnTo>
                  <a:lnTo>
                    <a:pt x="313029" y="20878"/>
                  </a:lnTo>
                  <a:lnTo>
                    <a:pt x="323481" y="20878"/>
                  </a:lnTo>
                  <a:lnTo>
                    <a:pt x="323481" y="31330"/>
                  </a:lnTo>
                  <a:lnTo>
                    <a:pt x="333921" y="31330"/>
                  </a:lnTo>
                  <a:lnTo>
                    <a:pt x="333921" y="20878"/>
                  </a:lnTo>
                  <a:lnTo>
                    <a:pt x="333921" y="10439"/>
                  </a:lnTo>
                  <a:close/>
                </a:path>
                <a:path w="626110" h="41910">
                  <a:moveTo>
                    <a:pt x="375653" y="0"/>
                  </a:moveTo>
                  <a:lnTo>
                    <a:pt x="365213" y="0"/>
                  </a:lnTo>
                  <a:lnTo>
                    <a:pt x="365213" y="10439"/>
                  </a:lnTo>
                  <a:lnTo>
                    <a:pt x="354787" y="10439"/>
                  </a:lnTo>
                  <a:lnTo>
                    <a:pt x="344347" y="10439"/>
                  </a:lnTo>
                  <a:lnTo>
                    <a:pt x="344347" y="20878"/>
                  </a:lnTo>
                  <a:lnTo>
                    <a:pt x="354787" y="20878"/>
                  </a:lnTo>
                  <a:lnTo>
                    <a:pt x="354787" y="31330"/>
                  </a:lnTo>
                  <a:lnTo>
                    <a:pt x="365226" y="31330"/>
                  </a:lnTo>
                  <a:lnTo>
                    <a:pt x="365226" y="20878"/>
                  </a:lnTo>
                  <a:lnTo>
                    <a:pt x="365226" y="10439"/>
                  </a:lnTo>
                  <a:lnTo>
                    <a:pt x="375653" y="10439"/>
                  </a:lnTo>
                  <a:lnTo>
                    <a:pt x="375653" y="0"/>
                  </a:lnTo>
                  <a:close/>
                </a:path>
                <a:path w="626110" h="41910">
                  <a:moveTo>
                    <a:pt x="386092" y="10439"/>
                  </a:moveTo>
                  <a:lnTo>
                    <a:pt x="375653" y="10439"/>
                  </a:lnTo>
                  <a:lnTo>
                    <a:pt x="375653" y="20878"/>
                  </a:lnTo>
                  <a:lnTo>
                    <a:pt x="386092" y="20878"/>
                  </a:lnTo>
                  <a:lnTo>
                    <a:pt x="386092" y="10439"/>
                  </a:lnTo>
                  <a:close/>
                </a:path>
                <a:path w="626110" h="41910">
                  <a:moveTo>
                    <a:pt x="396532" y="20878"/>
                  </a:moveTo>
                  <a:lnTo>
                    <a:pt x="386092" y="20878"/>
                  </a:lnTo>
                  <a:lnTo>
                    <a:pt x="386092" y="31330"/>
                  </a:lnTo>
                  <a:lnTo>
                    <a:pt x="396532" y="31330"/>
                  </a:lnTo>
                  <a:lnTo>
                    <a:pt x="396532" y="20878"/>
                  </a:lnTo>
                  <a:close/>
                </a:path>
                <a:path w="626110" h="41910">
                  <a:moveTo>
                    <a:pt x="417398" y="0"/>
                  </a:moveTo>
                  <a:lnTo>
                    <a:pt x="406958" y="0"/>
                  </a:lnTo>
                  <a:lnTo>
                    <a:pt x="396519" y="0"/>
                  </a:lnTo>
                  <a:lnTo>
                    <a:pt x="396519" y="10439"/>
                  </a:lnTo>
                  <a:lnTo>
                    <a:pt x="406958" y="10439"/>
                  </a:lnTo>
                  <a:lnTo>
                    <a:pt x="417398" y="10439"/>
                  </a:lnTo>
                  <a:lnTo>
                    <a:pt x="417398" y="0"/>
                  </a:lnTo>
                  <a:close/>
                </a:path>
                <a:path w="626110" h="41910">
                  <a:moveTo>
                    <a:pt x="438264" y="20878"/>
                  </a:moveTo>
                  <a:lnTo>
                    <a:pt x="427837" y="20878"/>
                  </a:lnTo>
                  <a:lnTo>
                    <a:pt x="417398" y="20878"/>
                  </a:lnTo>
                  <a:lnTo>
                    <a:pt x="417398" y="31330"/>
                  </a:lnTo>
                  <a:lnTo>
                    <a:pt x="427824" y="31330"/>
                  </a:lnTo>
                  <a:lnTo>
                    <a:pt x="438264" y="31330"/>
                  </a:lnTo>
                  <a:lnTo>
                    <a:pt x="438264" y="20878"/>
                  </a:lnTo>
                  <a:close/>
                </a:path>
                <a:path w="626110" h="41910">
                  <a:moveTo>
                    <a:pt x="459143" y="0"/>
                  </a:moveTo>
                  <a:lnTo>
                    <a:pt x="448703" y="0"/>
                  </a:lnTo>
                  <a:lnTo>
                    <a:pt x="438264" y="0"/>
                  </a:lnTo>
                  <a:lnTo>
                    <a:pt x="438264" y="10439"/>
                  </a:lnTo>
                  <a:lnTo>
                    <a:pt x="448703" y="10439"/>
                  </a:lnTo>
                  <a:lnTo>
                    <a:pt x="459143" y="10439"/>
                  </a:lnTo>
                  <a:lnTo>
                    <a:pt x="459143" y="0"/>
                  </a:lnTo>
                  <a:close/>
                </a:path>
                <a:path w="626110" h="41910">
                  <a:moveTo>
                    <a:pt x="490435" y="20878"/>
                  </a:moveTo>
                  <a:lnTo>
                    <a:pt x="480009" y="20878"/>
                  </a:lnTo>
                  <a:lnTo>
                    <a:pt x="480009" y="10439"/>
                  </a:lnTo>
                  <a:lnTo>
                    <a:pt x="469569" y="10439"/>
                  </a:lnTo>
                  <a:lnTo>
                    <a:pt x="469569" y="20878"/>
                  </a:lnTo>
                  <a:lnTo>
                    <a:pt x="459143" y="20878"/>
                  </a:lnTo>
                  <a:lnTo>
                    <a:pt x="448703" y="20878"/>
                  </a:lnTo>
                  <a:lnTo>
                    <a:pt x="448703" y="31330"/>
                  </a:lnTo>
                  <a:lnTo>
                    <a:pt x="459130" y="31330"/>
                  </a:lnTo>
                  <a:lnTo>
                    <a:pt x="469569" y="31330"/>
                  </a:lnTo>
                  <a:lnTo>
                    <a:pt x="479996" y="31330"/>
                  </a:lnTo>
                  <a:lnTo>
                    <a:pt x="490435" y="31330"/>
                  </a:lnTo>
                  <a:lnTo>
                    <a:pt x="490435" y="20878"/>
                  </a:lnTo>
                  <a:close/>
                </a:path>
                <a:path w="626110" h="41910">
                  <a:moveTo>
                    <a:pt x="500875" y="0"/>
                  </a:moveTo>
                  <a:lnTo>
                    <a:pt x="490435" y="0"/>
                  </a:lnTo>
                  <a:lnTo>
                    <a:pt x="490435" y="10439"/>
                  </a:lnTo>
                  <a:lnTo>
                    <a:pt x="490435" y="20878"/>
                  </a:lnTo>
                  <a:lnTo>
                    <a:pt x="500875" y="20878"/>
                  </a:lnTo>
                  <a:lnTo>
                    <a:pt x="500875" y="10439"/>
                  </a:lnTo>
                  <a:lnTo>
                    <a:pt x="500875" y="0"/>
                  </a:lnTo>
                  <a:close/>
                </a:path>
                <a:path w="626110" h="41910">
                  <a:moveTo>
                    <a:pt x="563486" y="0"/>
                  </a:moveTo>
                  <a:lnTo>
                    <a:pt x="563486" y="0"/>
                  </a:lnTo>
                  <a:lnTo>
                    <a:pt x="521741" y="0"/>
                  </a:lnTo>
                  <a:lnTo>
                    <a:pt x="521741" y="10439"/>
                  </a:lnTo>
                  <a:lnTo>
                    <a:pt x="532180" y="10439"/>
                  </a:lnTo>
                  <a:lnTo>
                    <a:pt x="532180" y="20878"/>
                  </a:lnTo>
                  <a:lnTo>
                    <a:pt x="532180" y="31330"/>
                  </a:lnTo>
                  <a:lnTo>
                    <a:pt x="542620" y="31330"/>
                  </a:lnTo>
                  <a:lnTo>
                    <a:pt x="542620" y="20878"/>
                  </a:lnTo>
                  <a:lnTo>
                    <a:pt x="542620" y="10439"/>
                  </a:lnTo>
                  <a:lnTo>
                    <a:pt x="553046" y="10439"/>
                  </a:lnTo>
                  <a:lnTo>
                    <a:pt x="553046" y="20878"/>
                  </a:lnTo>
                  <a:lnTo>
                    <a:pt x="553046" y="31330"/>
                  </a:lnTo>
                  <a:lnTo>
                    <a:pt x="563486" y="31330"/>
                  </a:lnTo>
                  <a:lnTo>
                    <a:pt x="563486" y="20878"/>
                  </a:lnTo>
                  <a:lnTo>
                    <a:pt x="563486" y="10439"/>
                  </a:lnTo>
                  <a:lnTo>
                    <a:pt x="563486" y="0"/>
                  </a:lnTo>
                  <a:close/>
                </a:path>
                <a:path w="626110" h="41910">
                  <a:moveTo>
                    <a:pt x="594791" y="20878"/>
                  </a:moveTo>
                  <a:lnTo>
                    <a:pt x="584352" y="20878"/>
                  </a:lnTo>
                  <a:lnTo>
                    <a:pt x="584352" y="10439"/>
                  </a:lnTo>
                  <a:lnTo>
                    <a:pt x="573913" y="10439"/>
                  </a:lnTo>
                  <a:lnTo>
                    <a:pt x="573913" y="20878"/>
                  </a:lnTo>
                  <a:lnTo>
                    <a:pt x="573913" y="31330"/>
                  </a:lnTo>
                  <a:lnTo>
                    <a:pt x="584352" y="31330"/>
                  </a:lnTo>
                  <a:lnTo>
                    <a:pt x="594791" y="31330"/>
                  </a:lnTo>
                  <a:lnTo>
                    <a:pt x="594791" y="20878"/>
                  </a:lnTo>
                  <a:close/>
                </a:path>
                <a:path w="626110" h="41910">
                  <a:moveTo>
                    <a:pt x="626097" y="0"/>
                  </a:moveTo>
                  <a:lnTo>
                    <a:pt x="615657" y="0"/>
                  </a:lnTo>
                  <a:lnTo>
                    <a:pt x="605218" y="0"/>
                  </a:lnTo>
                  <a:lnTo>
                    <a:pt x="605218" y="10439"/>
                  </a:lnTo>
                  <a:lnTo>
                    <a:pt x="605218" y="20878"/>
                  </a:lnTo>
                  <a:lnTo>
                    <a:pt x="615657" y="20878"/>
                  </a:lnTo>
                  <a:lnTo>
                    <a:pt x="615657" y="31330"/>
                  </a:lnTo>
                  <a:lnTo>
                    <a:pt x="626097" y="31330"/>
                  </a:lnTo>
                  <a:lnTo>
                    <a:pt x="626097" y="20878"/>
                  </a:lnTo>
                  <a:lnTo>
                    <a:pt x="626097" y="10439"/>
                  </a:lnTo>
                  <a:lnTo>
                    <a:pt x="62609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89369" y="5091975"/>
              <a:ext cx="636905" cy="20955"/>
            </a:xfrm>
            <a:custGeom>
              <a:avLst/>
              <a:gdLst/>
              <a:ahLst/>
              <a:cxnLst/>
              <a:rect l="l" t="t" r="r" b="b"/>
              <a:pathLst>
                <a:path w="636905" h="20954">
                  <a:moveTo>
                    <a:pt x="10439" y="10439"/>
                  </a:moveTo>
                  <a:lnTo>
                    <a:pt x="0" y="10439"/>
                  </a:lnTo>
                  <a:lnTo>
                    <a:pt x="0" y="20878"/>
                  </a:lnTo>
                  <a:lnTo>
                    <a:pt x="10439" y="20878"/>
                  </a:lnTo>
                  <a:lnTo>
                    <a:pt x="10439" y="10439"/>
                  </a:lnTo>
                  <a:close/>
                </a:path>
                <a:path w="636905" h="20954">
                  <a:moveTo>
                    <a:pt x="41719" y="10439"/>
                  </a:moveTo>
                  <a:lnTo>
                    <a:pt x="31292" y="10439"/>
                  </a:lnTo>
                  <a:lnTo>
                    <a:pt x="31292" y="20878"/>
                  </a:lnTo>
                  <a:lnTo>
                    <a:pt x="41719" y="20878"/>
                  </a:lnTo>
                  <a:lnTo>
                    <a:pt x="41719" y="10439"/>
                  </a:lnTo>
                  <a:close/>
                </a:path>
                <a:path w="636905" h="20954">
                  <a:moveTo>
                    <a:pt x="62598" y="10439"/>
                  </a:moveTo>
                  <a:lnTo>
                    <a:pt x="52171" y="10439"/>
                  </a:lnTo>
                  <a:lnTo>
                    <a:pt x="52171" y="20878"/>
                  </a:lnTo>
                  <a:lnTo>
                    <a:pt x="62598" y="20878"/>
                  </a:lnTo>
                  <a:lnTo>
                    <a:pt x="62598" y="10439"/>
                  </a:lnTo>
                  <a:close/>
                </a:path>
                <a:path w="636905" h="20954">
                  <a:moveTo>
                    <a:pt x="104330" y="0"/>
                  </a:moveTo>
                  <a:lnTo>
                    <a:pt x="93903" y="0"/>
                  </a:lnTo>
                  <a:lnTo>
                    <a:pt x="83477" y="0"/>
                  </a:lnTo>
                  <a:lnTo>
                    <a:pt x="83477" y="10439"/>
                  </a:lnTo>
                  <a:lnTo>
                    <a:pt x="73037" y="10439"/>
                  </a:lnTo>
                  <a:lnTo>
                    <a:pt x="73037" y="20878"/>
                  </a:lnTo>
                  <a:lnTo>
                    <a:pt x="83477" y="20878"/>
                  </a:lnTo>
                  <a:lnTo>
                    <a:pt x="93903" y="20878"/>
                  </a:lnTo>
                  <a:lnTo>
                    <a:pt x="104330" y="20878"/>
                  </a:lnTo>
                  <a:lnTo>
                    <a:pt x="104330" y="10452"/>
                  </a:lnTo>
                  <a:lnTo>
                    <a:pt x="104330" y="0"/>
                  </a:lnTo>
                  <a:close/>
                </a:path>
                <a:path w="636905" h="20954">
                  <a:moveTo>
                    <a:pt x="114782" y="0"/>
                  </a:moveTo>
                  <a:lnTo>
                    <a:pt x="104343" y="0"/>
                  </a:lnTo>
                  <a:lnTo>
                    <a:pt x="104343" y="10452"/>
                  </a:lnTo>
                  <a:lnTo>
                    <a:pt x="114782" y="10452"/>
                  </a:lnTo>
                  <a:lnTo>
                    <a:pt x="114782" y="0"/>
                  </a:lnTo>
                  <a:close/>
                </a:path>
                <a:path w="636905" h="20954">
                  <a:moveTo>
                    <a:pt x="177393" y="0"/>
                  </a:moveTo>
                  <a:lnTo>
                    <a:pt x="166954" y="0"/>
                  </a:lnTo>
                  <a:lnTo>
                    <a:pt x="156514" y="0"/>
                  </a:lnTo>
                  <a:lnTo>
                    <a:pt x="156514" y="10439"/>
                  </a:lnTo>
                  <a:lnTo>
                    <a:pt x="146088" y="10439"/>
                  </a:lnTo>
                  <a:lnTo>
                    <a:pt x="146088" y="0"/>
                  </a:lnTo>
                  <a:lnTo>
                    <a:pt x="135648" y="0"/>
                  </a:lnTo>
                  <a:lnTo>
                    <a:pt x="135648" y="10439"/>
                  </a:lnTo>
                  <a:lnTo>
                    <a:pt x="125209" y="10439"/>
                  </a:lnTo>
                  <a:lnTo>
                    <a:pt x="125209" y="20878"/>
                  </a:lnTo>
                  <a:lnTo>
                    <a:pt x="135648" y="20878"/>
                  </a:lnTo>
                  <a:lnTo>
                    <a:pt x="135648" y="10452"/>
                  </a:lnTo>
                  <a:lnTo>
                    <a:pt x="146075" y="10452"/>
                  </a:lnTo>
                  <a:lnTo>
                    <a:pt x="146075" y="20878"/>
                  </a:lnTo>
                  <a:lnTo>
                    <a:pt x="156514" y="20878"/>
                  </a:lnTo>
                  <a:lnTo>
                    <a:pt x="156514" y="10452"/>
                  </a:lnTo>
                  <a:lnTo>
                    <a:pt x="166954" y="10452"/>
                  </a:lnTo>
                  <a:lnTo>
                    <a:pt x="166954" y="20878"/>
                  </a:lnTo>
                  <a:lnTo>
                    <a:pt x="177393" y="20878"/>
                  </a:lnTo>
                  <a:lnTo>
                    <a:pt x="177393" y="10452"/>
                  </a:lnTo>
                  <a:lnTo>
                    <a:pt x="177393" y="0"/>
                  </a:lnTo>
                  <a:close/>
                </a:path>
                <a:path w="636905" h="20954">
                  <a:moveTo>
                    <a:pt x="208699" y="10439"/>
                  </a:moveTo>
                  <a:lnTo>
                    <a:pt x="198259" y="10439"/>
                  </a:lnTo>
                  <a:lnTo>
                    <a:pt x="187820" y="10439"/>
                  </a:lnTo>
                  <a:lnTo>
                    <a:pt x="187820" y="20878"/>
                  </a:lnTo>
                  <a:lnTo>
                    <a:pt x="198259" y="20878"/>
                  </a:lnTo>
                  <a:lnTo>
                    <a:pt x="208699" y="20878"/>
                  </a:lnTo>
                  <a:lnTo>
                    <a:pt x="208699" y="10439"/>
                  </a:lnTo>
                  <a:close/>
                </a:path>
                <a:path w="636905" h="20954">
                  <a:moveTo>
                    <a:pt x="240004" y="10439"/>
                  </a:moveTo>
                  <a:lnTo>
                    <a:pt x="229565" y="10439"/>
                  </a:lnTo>
                  <a:lnTo>
                    <a:pt x="229565" y="0"/>
                  </a:lnTo>
                  <a:lnTo>
                    <a:pt x="219125" y="0"/>
                  </a:lnTo>
                  <a:lnTo>
                    <a:pt x="219125" y="10452"/>
                  </a:lnTo>
                  <a:lnTo>
                    <a:pt x="229565" y="10452"/>
                  </a:lnTo>
                  <a:lnTo>
                    <a:pt x="229565" y="20878"/>
                  </a:lnTo>
                  <a:lnTo>
                    <a:pt x="240004" y="20878"/>
                  </a:lnTo>
                  <a:lnTo>
                    <a:pt x="240004" y="10439"/>
                  </a:lnTo>
                  <a:close/>
                </a:path>
                <a:path w="636905" h="20954">
                  <a:moveTo>
                    <a:pt x="271284" y="0"/>
                  </a:moveTo>
                  <a:lnTo>
                    <a:pt x="260858" y="0"/>
                  </a:lnTo>
                  <a:lnTo>
                    <a:pt x="260858" y="10452"/>
                  </a:lnTo>
                  <a:lnTo>
                    <a:pt x="271284" y="10452"/>
                  </a:lnTo>
                  <a:lnTo>
                    <a:pt x="271284" y="0"/>
                  </a:lnTo>
                  <a:close/>
                </a:path>
                <a:path w="636905" h="20954">
                  <a:moveTo>
                    <a:pt x="281736" y="0"/>
                  </a:moveTo>
                  <a:lnTo>
                    <a:pt x="271297" y="0"/>
                  </a:lnTo>
                  <a:lnTo>
                    <a:pt x="271297" y="10439"/>
                  </a:lnTo>
                  <a:lnTo>
                    <a:pt x="271297" y="20878"/>
                  </a:lnTo>
                  <a:lnTo>
                    <a:pt x="281736" y="20878"/>
                  </a:lnTo>
                  <a:lnTo>
                    <a:pt x="281736" y="10452"/>
                  </a:lnTo>
                  <a:lnTo>
                    <a:pt x="281736" y="0"/>
                  </a:lnTo>
                  <a:close/>
                </a:path>
                <a:path w="636905" h="20954">
                  <a:moveTo>
                    <a:pt x="333908" y="0"/>
                  </a:moveTo>
                  <a:lnTo>
                    <a:pt x="333908" y="0"/>
                  </a:lnTo>
                  <a:lnTo>
                    <a:pt x="292163" y="0"/>
                  </a:lnTo>
                  <a:lnTo>
                    <a:pt x="292163" y="10439"/>
                  </a:lnTo>
                  <a:lnTo>
                    <a:pt x="292163" y="20878"/>
                  </a:lnTo>
                  <a:lnTo>
                    <a:pt x="302602" y="20878"/>
                  </a:lnTo>
                  <a:lnTo>
                    <a:pt x="313042" y="20878"/>
                  </a:lnTo>
                  <a:lnTo>
                    <a:pt x="323481" y="20878"/>
                  </a:lnTo>
                  <a:lnTo>
                    <a:pt x="323481" y="10452"/>
                  </a:lnTo>
                  <a:lnTo>
                    <a:pt x="333908" y="10452"/>
                  </a:lnTo>
                  <a:lnTo>
                    <a:pt x="333908" y="0"/>
                  </a:lnTo>
                  <a:close/>
                </a:path>
                <a:path w="636905" h="20954">
                  <a:moveTo>
                    <a:pt x="365213" y="0"/>
                  </a:moveTo>
                  <a:lnTo>
                    <a:pt x="354787" y="0"/>
                  </a:lnTo>
                  <a:lnTo>
                    <a:pt x="344347" y="0"/>
                  </a:lnTo>
                  <a:lnTo>
                    <a:pt x="344347" y="10452"/>
                  </a:lnTo>
                  <a:lnTo>
                    <a:pt x="354774" y="10452"/>
                  </a:lnTo>
                  <a:lnTo>
                    <a:pt x="354774" y="20878"/>
                  </a:lnTo>
                  <a:lnTo>
                    <a:pt x="365213" y="20878"/>
                  </a:lnTo>
                  <a:lnTo>
                    <a:pt x="365213" y="10452"/>
                  </a:lnTo>
                  <a:lnTo>
                    <a:pt x="365213" y="0"/>
                  </a:lnTo>
                  <a:close/>
                </a:path>
                <a:path w="636905" h="20954">
                  <a:moveTo>
                    <a:pt x="386080" y="0"/>
                  </a:moveTo>
                  <a:lnTo>
                    <a:pt x="375640" y="0"/>
                  </a:lnTo>
                  <a:lnTo>
                    <a:pt x="375640" y="10452"/>
                  </a:lnTo>
                  <a:lnTo>
                    <a:pt x="386080" y="10452"/>
                  </a:lnTo>
                  <a:lnTo>
                    <a:pt x="386080" y="0"/>
                  </a:lnTo>
                  <a:close/>
                </a:path>
                <a:path w="636905" h="20954">
                  <a:moveTo>
                    <a:pt x="427824" y="0"/>
                  </a:moveTo>
                  <a:lnTo>
                    <a:pt x="417385" y="0"/>
                  </a:lnTo>
                  <a:lnTo>
                    <a:pt x="417385" y="10452"/>
                  </a:lnTo>
                  <a:lnTo>
                    <a:pt x="427824" y="10452"/>
                  </a:lnTo>
                  <a:lnTo>
                    <a:pt x="427824" y="0"/>
                  </a:lnTo>
                  <a:close/>
                </a:path>
                <a:path w="636905" h="20954">
                  <a:moveTo>
                    <a:pt x="448691" y="0"/>
                  </a:moveTo>
                  <a:lnTo>
                    <a:pt x="438251" y="0"/>
                  </a:lnTo>
                  <a:lnTo>
                    <a:pt x="438251" y="10452"/>
                  </a:lnTo>
                  <a:lnTo>
                    <a:pt x="448691" y="10452"/>
                  </a:lnTo>
                  <a:lnTo>
                    <a:pt x="448691" y="0"/>
                  </a:lnTo>
                  <a:close/>
                </a:path>
                <a:path w="636905" h="20954">
                  <a:moveTo>
                    <a:pt x="490435" y="0"/>
                  </a:moveTo>
                  <a:lnTo>
                    <a:pt x="479996" y="0"/>
                  </a:lnTo>
                  <a:lnTo>
                    <a:pt x="469569" y="0"/>
                  </a:lnTo>
                  <a:lnTo>
                    <a:pt x="459130" y="0"/>
                  </a:lnTo>
                  <a:lnTo>
                    <a:pt x="459130" y="10452"/>
                  </a:lnTo>
                  <a:lnTo>
                    <a:pt x="469557" y="10452"/>
                  </a:lnTo>
                  <a:lnTo>
                    <a:pt x="479996" y="10452"/>
                  </a:lnTo>
                  <a:lnTo>
                    <a:pt x="490435" y="10452"/>
                  </a:lnTo>
                  <a:lnTo>
                    <a:pt x="490435" y="0"/>
                  </a:lnTo>
                  <a:close/>
                </a:path>
                <a:path w="636905" h="20954">
                  <a:moveTo>
                    <a:pt x="521741" y="0"/>
                  </a:moveTo>
                  <a:lnTo>
                    <a:pt x="511302" y="0"/>
                  </a:lnTo>
                  <a:lnTo>
                    <a:pt x="500862" y="0"/>
                  </a:lnTo>
                  <a:lnTo>
                    <a:pt x="500862" y="10452"/>
                  </a:lnTo>
                  <a:lnTo>
                    <a:pt x="511302" y="10452"/>
                  </a:lnTo>
                  <a:lnTo>
                    <a:pt x="521741" y="10452"/>
                  </a:lnTo>
                  <a:lnTo>
                    <a:pt x="521741" y="0"/>
                  </a:lnTo>
                  <a:close/>
                </a:path>
                <a:path w="636905" h="20954">
                  <a:moveTo>
                    <a:pt x="584352" y="0"/>
                  </a:moveTo>
                  <a:lnTo>
                    <a:pt x="573913" y="0"/>
                  </a:lnTo>
                  <a:lnTo>
                    <a:pt x="563473" y="0"/>
                  </a:lnTo>
                  <a:lnTo>
                    <a:pt x="553034" y="0"/>
                  </a:lnTo>
                  <a:lnTo>
                    <a:pt x="553034" y="10452"/>
                  </a:lnTo>
                  <a:lnTo>
                    <a:pt x="563473" y="10452"/>
                  </a:lnTo>
                  <a:lnTo>
                    <a:pt x="573913" y="10452"/>
                  </a:lnTo>
                  <a:lnTo>
                    <a:pt x="584352" y="10452"/>
                  </a:lnTo>
                  <a:lnTo>
                    <a:pt x="584352" y="0"/>
                  </a:lnTo>
                  <a:close/>
                </a:path>
                <a:path w="636905" h="20954">
                  <a:moveTo>
                    <a:pt x="636524" y="0"/>
                  </a:moveTo>
                  <a:lnTo>
                    <a:pt x="626084" y="0"/>
                  </a:lnTo>
                  <a:lnTo>
                    <a:pt x="626084" y="10452"/>
                  </a:lnTo>
                  <a:lnTo>
                    <a:pt x="636524" y="10452"/>
                  </a:lnTo>
                  <a:lnTo>
                    <a:pt x="636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475449" y="5107635"/>
              <a:ext cx="229870" cy="0"/>
            </a:xfrm>
            <a:custGeom>
              <a:avLst/>
              <a:gdLst/>
              <a:ahLst/>
              <a:cxnLst/>
              <a:rect l="l" t="t" r="r" b="b"/>
              <a:pathLst>
                <a:path w="229870">
                  <a:moveTo>
                    <a:pt x="0" y="0"/>
                  </a:moveTo>
                  <a:lnTo>
                    <a:pt x="229565" y="0"/>
                  </a:lnTo>
                </a:path>
              </a:pathLst>
            </a:custGeom>
            <a:ln w="10439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89369" y="5112854"/>
              <a:ext cx="626110" cy="31750"/>
            </a:xfrm>
            <a:custGeom>
              <a:avLst/>
              <a:gdLst/>
              <a:ahLst/>
              <a:cxnLst/>
              <a:rect l="l" t="t" r="r" b="b"/>
              <a:pathLst>
                <a:path w="626110" h="31750">
                  <a:moveTo>
                    <a:pt x="41719" y="0"/>
                  </a:moveTo>
                  <a:lnTo>
                    <a:pt x="31292" y="0"/>
                  </a:lnTo>
                  <a:lnTo>
                    <a:pt x="20866" y="0"/>
                  </a:lnTo>
                  <a:lnTo>
                    <a:pt x="10426" y="0"/>
                  </a:lnTo>
                  <a:lnTo>
                    <a:pt x="10426" y="10426"/>
                  </a:lnTo>
                  <a:lnTo>
                    <a:pt x="10426" y="20866"/>
                  </a:lnTo>
                  <a:lnTo>
                    <a:pt x="0" y="20866"/>
                  </a:lnTo>
                  <a:lnTo>
                    <a:pt x="0" y="31305"/>
                  </a:lnTo>
                  <a:lnTo>
                    <a:pt x="10439" y="31305"/>
                  </a:lnTo>
                  <a:lnTo>
                    <a:pt x="10439" y="20866"/>
                  </a:lnTo>
                  <a:lnTo>
                    <a:pt x="20866" y="20866"/>
                  </a:lnTo>
                  <a:lnTo>
                    <a:pt x="20866" y="10439"/>
                  </a:lnTo>
                  <a:lnTo>
                    <a:pt x="31292" y="10439"/>
                  </a:lnTo>
                  <a:lnTo>
                    <a:pt x="31292" y="20866"/>
                  </a:lnTo>
                  <a:lnTo>
                    <a:pt x="41719" y="20866"/>
                  </a:lnTo>
                  <a:lnTo>
                    <a:pt x="41719" y="10439"/>
                  </a:lnTo>
                  <a:lnTo>
                    <a:pt x="41719" y="0"/>
                  </a:lnTo>
                  <a:close/>
                </a:path>
                <a:path w="626110" h="31750">
                  <a:moveTo>
                    <a:pt x="52171" y="0"/>
                  </a:moveTo>
                  <a:lnTo>
                    <a:pt x="41732" y="0"/>
                  </a:lnTo>
                  <a:lnTo>
                    <a:pt x="41732" y="10439"/>
                  </a:lnTo>
                  <a:lnTo>
                    <a:pt x="52171" y="10439"/>
                  </a:lnTo>
                  <a:lnTo>
                    <a:pt x="52171" y="0"/>
                  </a:lnTo>
                  <a:close/>
                </a:path>
                <a:path w="626110" h="31750">
                  <a:moveTo>
                    <a:pt x="73025" y="0"/>
                  </a:moveTo>
                  <a:lnTo>
                    <a:pt x="62598" y="0"/>
                  </a:lnTo>
                  <a:lnTo>
                    <a:pt x="62598" y="10439"/>
                  </a:lnTo>
                  <a:lnTo>
                    <a:pt x="73025" y="10439"/>
                  </a:lnTo>
                  <a:lnTo>
                    <a:pt x="73025" y="0"/>
                  </a:lnTo>
                  <a:close/>
                </a:path>
                <a:path w="626110" h="31750">
                  <a:moveTo>
                    <a:pt x="104330" y="0"/>
                  </a:moveTo>
                  <a:lnTo>
                    <a:pt x="93903" y="0"/>
                  </a:lnTo>
                  <a:lnTo>
                    <a:pt x="83477" y="0"/>
                  </a:lnTo>
                  <a:lnTo>
                    <a:pt x="83477" y="10426"/>
                  </a:lnTo>
                  <a:lnTo>
                    <a:pt x="73037" y="10426"/>
                  </a:lnTo>
                  <a:lnTo>
                    <a:pt x="73037" y="20866"/>
                  </a:lnTo>
                  <a:lnTo>
                    <a:pt x="83477" y="20866"/>
                  </a:lnTo>
                  <a:lnTo>
                    <a:pt x="93903" y="20866"/>
                  </a:lnTo>
                  <a:lnTo>
                    <a:pt x="93903" y="10439"/>
                  </a:lnTo>
                  <a:lnTo>
                    <a:pt x="104330" y="10439"/>
                  </a:lnTo>
                  <a:lnTo>
                    <a:pt x="104330" y="0"/>
                  </a:lnTo>
                  <a:close/>
                </a:path>
                <a:path w="626110" h="31750">
                  <a:moveTo>
                    <a:pt x="240004" y="0"/>
                  </a:moveTo>
                  <a:lnTo>
                    <a:pt x="240004" y="0"/>
                  </a:lnTo>
                  <a:lnTo>
                    <a:pt x="177380" y="0"/>
                  </a:lnTo>
                  <a:lnTo>
                    <a:pt x="177380" y="10426"/>
                  </a:lnTo>
                  <a:lnTo>
                    <a:pt x="166954" y="10426"/>
                  </a:lnTo>
                  <a:lnTo>
                    <a:pt x="156514" y="10426"/>
                  </a:lnTo>
                  <a:lnTo>
                    <a:pt x="156514" y="0"/>
                  </a:lnTo>
                  <a:lnTo>
                    <a:pt x="114782" y="0"/>
                  </a:lnTo>
                  <a:lnTo>
                    <a:pt x="114782" y="10426"/>
                  </a:lnTo>
                  <a:lnTo>
                    <a:pt x="114782" y="20866"/>
                  </a:lnTo>
                  <a:lnTo>
                    <a:pt x="125209" y="20866"/>
                  </a:lnTo>
                  <a:lnTo>
                    <a:pt x="135648" y="20866"/>
                  </a:lnTo>
                  <a:lnTo>
                    <a:pt x="135648" y="10439"/>
                  </a:lnTo>
                  <a:lnTo>
                    <a:pt x="146075" y="10439"/>
                  </a:lnTo>
                  <a:lnTo>
                    <a:pt x="156514" y="10439"/>
                  </a:lnTo>
                  <a:lnTo>
                    <a:pt x="156514" y="20866"/>
                  </a:lnTo>
                  <a:lnTo>
                    <a:pt x="166954" y="20866"/>
                  </a:lnTo>
                  <a:lnTo>
                    <a:pt x="177393" y="20866"/>
                  </a:lnTo>
                  <a:lnTo>
                    <a:pt x="177393" y="10439"/>
                  </a:lnTo>
                  <a:lnTo>
                    <a:pt x="187820" y="10439"/>
                  </a:lnTo>
                  <a:lnTo>
                    <a:pt x="198259" y="10439"/>
                  </a:lnTo>
                  <a:lnTo>
                    <a:pt x="208686" y="10439"/>
                  </a:lnTo>
                  <a:lnTo>
                    <a:pt x="208686" y="20866"/>
                  </a:lnTo>
                  <a:lnTo>
                    <a:pt x="219125" y="20866"/>
                  </a:lnTo>
                  <a:lnTo>
                    <a:pt x="219125" y="10439"/>
                  </a:lnTo>
                  <a:lnTo>
                    <a:pt x="229565" y="10439"/>
                  </a:lnTo>
                  <a:lnTo>
                    <a:pt x="240004" y="10439"/>
                  </a:lnTo>
                  <a:lnTo>
                    <a:pt x="240004" y="0"/>
                  </a:lnTo>
                  <a:close/>
                </a:path>
                <a:path w="626110" h="31750">
                  <a:moveTo>
                    <a:pt x="260870" y="0"/>
                  </a:moveTo>
                  <a:lnTo>
                    <a:pt x="250431" y="0"/>
                  </a:lnTo>
                  <a:lnTo>
                    <a:pt x="250431" y="10426"/>
                  </a:lnTo>
                  <a:lnTo>
                    <a:pt x="250431" y="20866"/>
                  </a:lnTo>
                  <a:lnTo>
                    <a:pt x="260870" y="20866"/>
                  </a:lnTo>
                  <a:lnTo>
                    <a:pt x="260870" y="10439"/>
                  </a:lnTo>
                  <a:lnTo>
                    <a:pt x="260870" y="0"/>
                  </a:lnTo>
                  <a:close/>
                </a:path>
                <a:path w="626110" h="31750">
                  <a:moveTo>
                    <a:pt x="354787" y="0"/>
                  </a:moveTo>
                  <a:lnTo>
                    <a:pt x="354787" y="0"/>
                  </a:lnTo>
                  <a:lnTo>
                    <a:pt x="302602" y="0"/>
                  </a:lnTo>
                  <a:lnTo>
                    <a:pt x="302602" y="10426"/>
                  </a:lnTo>
                  <a:lnTo>
                    <a:pt x="292176" y="10426"/>
                  </a:lnTo>
                  <a:lnTo>
                    <a:pt x="281736" y="10426"/>
                  </a:lnTo>
                  <a:lnTo>
                    <a:pt x="281736" y="20866"/>
                  </a:lnTo>
                  <a:lnTo>
                    <a:pt x="333908" y="20866"/>
                  </a:lnTo>
                  <a:lnTo>
                    <a:pt x="333908" y="10439"/>
                  </a:lnTo>
                  <a:lnTo>
                    <a:pt x="344347" y="10439"/>
                  </a:lnTo>
                  <a:lnTo>
                    <a:pt x="344347" y="20866"/>
                  </a:lnTo>
                  <a:lnTo>
                    <a:pt x="354787" y="20866"/>
                  </a:lnTo>
                  <a:lnTo>
                    <a:pt x="354787" y="10439"/>
                  </a:lnTo>
                  <a:lnTo>
                    <a:pt x="354787" y="0"/>
                  </a:lnTo>
                  <a:close/>
                </a:path>
                <a:path w="626110" h="31750">
                  <a:moveTo>
                    <a:pt x="427824" y="0"/>
                  </a:moveTo>
                  <a:lnTo>
                    <a:pt x="417385" y="0"/>
                  </a:lnTo>
                  <a:lnTo>
                    <a:pt x="417385" y="10426"/>
                  </a:lnTo>
                  <a:lnTo>
                    <a:pt x="406958" y="10426"/>
                  </a:lnTo>
                  <a:lnTo>
                    <a:pt x="406958" y="0"/>
                  </a:lnTo>
                  <a:lnTo>
                    <a:pt x="396519" y="0"/>
                  </a:lnTo>
                  <a:lnTo>
                    <a:pt x="386080" y="0"/>
                  </a:lnTo>
                  <a:lnTo>
                    <a:pt x="375653" y="0"/>
                  </a:lnTo>
                  <a:lnTo>
                    <a:pt x="365213" y="0"/>
                  </a:lnTo>
                  <a:lnTo>
                    <a:pt x="365213" y="10439"/>
                  </a:lnTo>
                  <a:lnTo>
                    <a:pt x="375640" y="10439"/>
                  </a:lnTo>
                  <a:lnTo>
                    <a:pt x="375640" y="20866"/>
                  </a:lnTo>
                  <a:lnTo>
                    <a:pt x="386080" y="20866"/>
                  </a:lnTo>
                  <a:lnTo>
                    <a:pt x="386080" y="10439"/>
                  </a:lnTo>
                  <a:lnTo>
                    <a:pt x="396519" y="10439"/>
                  </a:lnTo>
                  <a:lnTo>
                    <a:pt x="406946" y="10439"/>
                  </a:lnTo>
                  <a:lnTo>
                    <a:pt x="406946" y="20866"/>
                  </a:lnTo>
                  <a:lnTo>
                    <a:pt x="417385" y="20866"/>
                  </a:lnTo>
                  <a:lnTo>
                    <a:pt x="427824" y="20866"/>
                  </a:lnTo>
                  <a:lnTo>
                    <a:pt x="427824" y="10439"/>
                  </a:lnTo>
                  <a:lnTo>
                    <a:pt x="427824" y="0"/>
                  </a:lnTo>
                  <a:close/>
                </a:path>
                <a:path w="626110" h="31750">
                  <a:moveTo>
                    <a:pt x="469569" y="10426"/>
                  </a:moveTo>
                  <a:lnTo>
                    <a:pt x="459130" y="10426"/>
                  </a:lnTo>
                  <a:lnTo>
                    <a:pt x="448691" y="10426"/>
                  </a:lnTo>
                  <a:lnTo>
                    <a:pt x="438251" y="10426"/>
                  </a:lnTo>
                  <a:lnTo>
                    <a:pt x="438251" y="20866"/>
                  </a:lnTo>
                  <a:lnTo>
                    <a:pt x="448691" y="20866"/>
                  </a:lnTo>
                  <a:lnTo>
                    <a:pt x="459130" y="20866"/>
                  </a:lnTo>
                  <a:lnTo>
                    <a:pt x="469569" y="20866"/>
                  </a:lnTo>
                  <a:lnTo>
                    <a:pt x="469569" y="10426"/>
                  </a:lnTo>
                  <a:close/>
                </a:path>
                <a:path w="626110" h="31750">
                  <a:moveTo>
                    <a:pt x="511302" y="0"/>
                  </a:moveTo>
                  <a:lnTo>
                    <a:pt x="500862" y="0"/>
                  </a:lnTo>
                  <a:lnTo>
                    <a:pt x="490423" y="0"/>
                  </a:lnTo>
                  <a:lnTo>
                    <a:pt x="490423" y="10439"/>
                  </a:lnTo>
                  <a:lnTo>
                    <a:pt x="500862" y="10439"/>
                  </a:lnTo>
                  <a:lnTo>
                    <a:pt x="500862" y="20866"/>
                  </a:lnTo>
                  <a:lnTo>
                    <a:pt x="511302" y="20866"/>
                  </a:lnTo>
                  <a:lnTo>
                    <a:pt x="511302" y="10439"/>
                  </a:lnTo>
                  <a:lnTo>
                    <a:pt x="511302" y="0"/>
                  </a:lnTo>
                  <a:close/>
                </a:path>
                <a:path w="626110" h="31750">
                  <a:moveTo>
                    <a:pt x="532168" y="0"/>
                  </a:moveTo>
                  <a:lnTo>
                    <a:pt x="521728" y="0"/>
                  </a:lnTo>
                  <a:lnTo>
                    <a:pt x="521728" y="10439"/>
                  </a:lnTo>
                  <a:lnTo>
                    <a:pt x="532168" y="10439"/>
                  </a:lnTo>
                  <a:lnTo>
                    <a:pt x="532168" y="0"/>
                  </a:lnTo>
                  <a:close/>
                </a:path>
                <a:path w="626110" h="31750">
                  <a:moveTo>
                    <a:pt x="584352" y="10426"/>
                  </a:moveTo>
                  <a:lnTo>
                    <a:pt x="573913" y="10426"/>
                  </a:lnTo>
                  <a:lnTo>
                    <a:pt x="573913" y="0"/>
                  </a:lnTo>
                  <a:lnTo>
                    <a:pt x="563473" y="0"/>
                  </a:lnTo>
                  <a:lnTo>
                    <a:pt x="553046" y="0"/>
                  </a:lnTo>
                  <a:lnTo>
                    <a:pt x="542607" y="0"/>
                  </a:lnTo>
                  <a:lnTo>
                    <a:pt x="542607" y="10426"/>
                  </a:lnTo>
                  <a:lnTo>
                    <a:pt x="542607" y="20866"/>
                  </a:lnTo>
                  <a:lnTo>
                    <a:pt x="553034" y="20866"/>
                  </a:lnTo>
                  <a:lnTo>
                    <a:pt x="563473" y="20866"/>
                  </a:lnTo>
                  <a:lnTo>
                    <a:pt x="573913" y="20866"/>
                  </a:lnTo>
                  <a:lnTo>
                    <a:pt x="584352" y="20866"/>
                  </a:lnTo>
                  <a:lnTo>
                    <a:pt x="584352" y="10426"/>
                  </a:lnTo>
                  <a:close/>
                </a:path>
                <a:path w="626110" h="31750">
                  <a:moveTo>
                    <a:pt x="626084" y="10426"/>
                  </a:moveTo>
                  <a:lnTo>
                    <a:pt x="615645" y="10426"/>
                  </a:lnTo>
                  <a:lnTo>
                    <a:pt x="615645" y="0"/>
                  </a:lnTo>
                  <a:lnTo>
                    <a:pt x="605205" y="0"/>
                  </a:lnTo>
                  <a:lnTo>
                    <a:pt x="605205" y="10439"/>
                  </a:lnTo>
                  <a:lnTo>
                    <a:pt x="615645" y="10439"/>
                  </a:lnTo>
                  <a:lnTo>
                    <a:pt x="615645" y="20866"/>
                  </a:lnTo>
                  <a:lnTo>
                    <a:pt x="626084" y="20866"/>
                  </a:lnTo>
                  <a:lnTo>
                    <a:pt x="626084" y="1042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99796" y="5138940"/>
              <a:ext cx="407034" cy="0"/>
            </a:xfrm>
            <a:custGeom>
              <a:avLst/>
              <a:gdLst/>
              <a:ahLst/>
              <a:cxnLst/>
              <a:rect l="l" t="t" r="r" b="b"/>
              <a:pathLst>
                <a:path w="407034">
                  <a:moveTo>
                    <a:pt x="0" y="0"/>
                  </a:moveTo>
                  <a:lnTo>
                    <a:pt x="406958" y="0"/>
                  </a:lnTo>
                </a:path>
              </a:pathLst>
            </a:custGeom>
            <a:ln w="10439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89369" y="5133720"/>
              <a:ext cx="636905" cy="31750"/>
            </a:xfrm>
            <a:custGeom>
              <a:avLst/>
              <a:gdLst/>
              <a:ahLst/>
              <a:cxnLst/>
              <a:rect l="l" t="t" r="r" b="b"/>
              <a:pathLst>
                <a:path w="636905" h="31750">
                  <a:moveTo>
                    <a:pt x="41719" y="10439"/>
                  </a:moveTo>
                  <a:lnTo>
                    <a:pt x="31292" y="10439"/>
                  </a:lnTo>
                  <a:lnTo>
                    <a:pt x="31292" y="20866"/>
                  </a:lnTo>
                  <a:lnTo>
                    <a:pt x="20866" y="20866"/>
                  </a:lnTo>
                  <a:lnTo>
                    <a:pt x="20866" y="10439"/>
                  </a:lnTo>
                  <a:lnTo>
                    <a:pt x="10439" y="10439"/>
                  </a:lnTo>
                  <a:lnTo>
                    <a:pt x="0" y="10439"/>
                  </a:lnTo>
                  <a:lnTo>
                    <a:pt x="0" y="20878"/>
                  </a:lnTo>
                  <a:lnTo>
                    <a:pt x="10426" y="20878"/>
                  </a:lnTo>
                  <a:lnTo>
                    <a:pt x="10426" y="31305"/>
                  </a:lnTo>
                  <a:lnTo>
                    <a:pt x="20866" y="31305"/>
                  </a:lnTo>
                  <a:lnTo>
                    <a:pt x="31292" y="31305"/>
                  </a:lnTo>
                  <a:lnTo>
                    <a:pt x="31292" y="20878"/>
                  </a:lnTo>
                  <a:lnTo>
                    <a:pt x="41719" y="20878"/>
                  </a:lnTo>
                  <a:lnTo>
                    <a:pt x="41719" y="10439"/>
                  </a:lnTo>
                  <a:close/>
                </a:path>
                <a:path w="636905" h="31750">
                  <a:moveTo>
                    <a:pt x="73025" y="20866"/>
                  </a:moveTo>
                  <a:lnTo>
                    <a:pt x="62598" y="20866"/>
                  </a:lnTo>
                  <a:lnTo>
                    <a:pt x="62598" y="10439"/>
                  </a:lnTo>
                  <a:lnTo>
                    <a:pt x="52171" y="10439"/>
                  </a:lnTo>
                  <a:lnTo>
                    <a:pt x="52171" y="20866"/>
                  </a:lnTo>
                  <a:lnTo>
                    <a:pt x="41732" y="20866"/>
                  </a:lnTo>
                  <a:lnTo>
                    <a:pt x="41732" y="31305"/>
                  </a:lnTo>
                  <a:lnTo>
                    <a:pt x="52171" y="31305"/>
                  </a:lnTo>
                  <a:lnTo>
                    <a:pt x="52171" y="20878"/>
                  </a:lnTo>
                  <a:lnTo>
                    <a:pt x="62598" y="20878"/>
                  </a:lnTo>
                  <a:lnTo>
                    <a:pt x="62598" y="31305"/>
                  </a:lnTo>
                  <a:lnTo>
                    <a:pt x="73025" y="31305"/>
                  </a:lnTo>
                  <a:lnTo>
                    <a:pt x="73025" y="20866"/>
                  </a:lnTo>
                  <a:close/>
                </a:path>
                <a:path w="636905" h="31750">
                  <a:moveTo>
                    <a:pt x="93903" y="20866"/>
                  </a:moveTo>
                  <a:lnTo>
                    <a:pt x="83477" y="20866"/>
                  </a:lnTo>
                  <a:lnTo>
                    <a:pt x="83477" y="10439"/>
                  </a:lnTo>
                  <a:lnTo>
                    <a:pt x="73037" y="10439"/>
                  </a:lnTo>
                  <a:lnTo>
                    <a:pt x="73037" y="20878"/>
                  </a:lnTo>
                  <a:lnTo>
                    <a:pt x="83477" y="20878"/>
                  </a:lnTo>
                  <a:lnTo>
                    <a:pt x="83477" y="31305"/>
                  </a:lnTo>
                  <a:lnTo>
                    <a:pt x="93903" y="31305"/>
                  </a:lnTo>
                  <a:lnTo>
                    <a:pt x="93903" y="20866"/>
                  </a:lnTo>
                  <a:close/>
                </a:path>
                <a:path w="636905" h="31750">
                  <a:moveTo>
                    <a:pt x="156514" y="10439"/>
                  </a:moveTo>
                  <a:lnTo>
                    <a:pt x="156514" y="10439"/>
                  </a:lnTo>
                  <a:lnTo>
                    <a:pt x="104343" y="10439"/>
                  </a:lnTo>
                  <a:lnTo>
                    <a:pt x="104343" y="20878"/>
                  </a:lnTo>
                  <a:lnTo>
                    <a:pt x="114782" y="20878"/>
                  </a:lnTo>
                  <a:lnTo>
                    <a:pt x="125209" y="20878"/>
                  </a:lnTo>
                  <a:lnTo>
                    <a:pt x="125209" y="31305"/>
                  </a:lnTo>
                  <a:lnTo>
                    <a:pt x="135648" y="31305"/>
                  </a:lnTo>
                  <a:lnTo>
                    <a:pt x="135648" y="20878"/>
                  </a:lnTo>
                  <a:lnTo>
                    <a:pt x="146075" y="20878"/>
                  </a:lnTo>
                  <a:lnTo>
                    <a:pt x="146075" y="31305"/>
                  </a:lnTo>
                  <a:lnTo>
                    <a:pt x="156514" y="31305"/>
                  </a:lnTo>
                  <a:lnTo>
                    <a:pt x="156514" y="20878"/>
                  </a:lnTo>
                  <a:lnTo>
                    <a:pt x="156514" y="10439"/>
                  </a:lnTo>
                  <a:close/>
                </a:path>
                <a:path w="636905" h="31750">
                  <a:moveTo>
                    <a:pt x="271284" y="20866"/>
                  </a:moveTo>
                  <a:lnTo>
                    <a:pt x="260870" y="20866"/>
                  </a:lnTo>
                  <a:lnTo>
                    <a:pt x="250431" y="20866"/>
                  </a:lnTo>
                  <a:lnTo>
                    <a:pt x="240004" y="20866"/>
                  </a:lnTo>
                  <a:lnTo>
                    <a:pt x="240004" y="10439"/>
                  </a:lnTo>
                  <a:lnTo>
                    <a:pt x="166954" y="10439"/>
                  </a:lnTo>
                  <a:lnTo>
                    <a:pt x="166954" y="20866"/>
                  </a:lnTo>
                  <a:lnTo>
                    <a:pt x="166954" y="31305"/>
                  </a:lnTo>
                  <a:lnTo>
                    <a:pt x="177380" y="31305"/>
                  </a:lnTo>
                  <a:lnTo>
                    <a:pt x="187820" y="31305"/>
                  </a:lnTo>
                  <a:lnTo>
                    <a:pt x="198259" y="31305"/>
                  </a:lnTo>
                  <a:lnTo>
                    <a:pt x="198259" y="20878"/>
                  </a:lnTo>
                  <a:lnTo>
                    <a:pt x="208686" y="20878"/>
                  </a:lnTo>
                  <a:lnTo>
                    <a:pt x="208686" y="31305"/>
                  </a:lnTo>
                  <a:lnTo>
                    <a:pt x="219125" y="31305"/>
                  </a:lnTo>
                  <a:lnTo>
                    <a:pt x="229565" y="31305"/>
                  </a:lnTo>
                  <a:lnTo>
                    <a:pt x="229565" y="20878"/>
                  </a:lnTo>
                  <a:lnTo>
                    <a:pt x="239991" y="20878"/>
                  </a:lnTo>
                  <a:lnTo>
                    <a:pt x="239991" y="31305"/>
                  </a:lnTo>
                  <a:lnTo>
                    <a:pt x="250431" y="31305"/>
                  </a:lnTo>
                  <a:lnTo>
                    <a:pt x="260858" y="31305"/>
                  </a:lnTo>
                  <a:lnTo>
                    <a:pt x="271284" y="31305"/>
                  </a:lnTo>
                  <a:lnTo>
                    <a:pt x="271284" y="20866"/>
                  </a:lnTo>
                  <a:close/>
                </a:path>
                <a:path w="636905" h="31750">
                  <a:moveTo>
                    <a:pt x="281736" y="10439"/>
                  </a:moveTo>
                  <a:lnTo>
                    <a:pt x="271297" y="10439"/>
                  </a:lnTo>
                  <a:lnTo>
                    <a:pt x="271297" y="20866"/>
                  </a:lnTo>
                  <a:lnTo>
                    <a:pt x="271297" y="31305"/>
                  </a:lnTo>
                  <a:lnTo>
                    <a:pt x="281736" y="31305"/>
                  </a:lnTo>
                  <a:lnTo>
                    <a:pt x="281736" y="20878"/>
                  </a:lnTo>
                  <a:lnTo>
                    <a:pt x="281736" y="10439"/>
                  </a:lnTo>
                  <a:close/>
                </a:path>
                <a:path w="636905" h="31750">
                  <a:moveTo>
                    <a:pt x="302602" y="10439"/>
                  </a:moveTo>
                  <a:lnTo>
                    <a:pt x="292163" y="10439"/>
                  </a:lnTo>
                  <a:lnTo>
                    <a:pt x="292163" y="20866"/>
                  </a:lnTo>
                  <a:lnTo>
                    <a:pt x="292163" y="31305"/>
                  </a:lnTo>
                  <a:lnTo>
                    <a:pt x="302602" y="31305"/>
                  </a:lnTo>
                  <a:lnTo>
                    <a:pt x="302602" y="20878"/>
                  </a:lnTo>
                  <a:lnTo>
                    <a:pt x="302602" y="10439"/>
                  </a:lnTo>
                  <a:close/>
                </a:path>
                <a:path w="636905" h="31750">
                  <a:moveTo>
                    <a:pt x="333908" y="20866"/>
                  </a:moveTo>
                  <a:lnTo>
                    <a:pt x="323481" y="20866"/>
                  </a:lnTo>
                  <a:lnTo>
                    <a:pt x="323481" y="10439"/>
                  </a:lnTo>
                  <a:lnTo>
                    <a:pt x="313042" y="10439"/>
                  </a:lnTo>
                  <a:lnTo>
                    <a:pt x="313042" y="20866"/>
                  </a:lnTo>
                  <a:lnTo>
                    <a:pt x="313042" y="31305"/>
                  </a:lnTo>
                  <a:lnTo>
                    <a:pt x="323456" y="31305"/>
                  </a:lnTo>
                  <a:lnTo>
                    <a:pt x="333908" y="31305"/>
                  </a:lnTo>
                  <a:lnTo>
                    <a:pt x="333908" y="20866"/>
                  </a:lnTo>
                  <a:close/>
                </a:path>
                <a:path w="636905" h="31750">
                  <a:moveTo>
                    <a:pt x="354787" y="10439"/>
                  </a:moveTo>
                  <a:lnTo>
                    <a:pt x="344347" y="10439"/>
                  </a:lnTo>
                  <a:lnTo>
                    <a:pt x="344347" y="20878"/>
                  </a:lnTo>
                  <a:lnTo>
                    <a:pt x="354787" y="20878"/>
                  </a:lnTo>
                  <a:lnTo>
                    <a:pt x="354787" y="10439"/>
                  </a:lnTo>
                  <a:close/>
                </a:path>
                <a:path w="636905" h="31750">
                  <a:moveTo>
                    <a:pt x="438264" y="10439"/>
                  </a:moveTo>
                  <a:lnTo>
                    <a:pt x="438264" y="10439"/>
                  </a:lnTo>
                  <a:lnTo>
                    <a:pt x="396519" y="10439"/>
                  </a:lnTo>
                  <a:lnTo>
                    <a:pt x="396519" y="20866"/>
                  </a:lnTo>
                  <a:lnTo>
                    <a:pt x="386080" y="20866"/>
                  </a:lnTo>
                  <a:lnTo>
                    <a:pt x="375653" y="20866"/>
                  </a:lnTo>
                  <a:lnTo>
                    <a:pt x="375653" y="10439"/>
                  </a:lnTo>
                  <a:lnTo>
                    <a:pt x="365213" y="10439"/>
                  </a:lnTo>
                  <a:lnTo>
                    <a:pt x="365213" y="20866"/>
                  </a:lnTo>
                  <a:lnTo>
                    <a:pt x="365213" y="31305"/>
                  </a:lnTo>
                  <a:lnTo>
                    <a:pt x="375640" y="31305"/>
                  </a:lnTo>
                  <a:lnTo>
                    <a:pt x="386080" y="31305"/>
                  </a:lnTo>
                  <a:lnTo>
                    <a:pt x="396519" y="31305"/>
                  </a:lnTo>
                  <a:lnTo>
                    <a:pt x="396519" y="20878"/>
                  </a:lnTo>
                  <a:lnTo>
                    <a:pt x="406946" y="20878"/>
                  </a:lnTo>
                  <a:lnTo>
                    <a:pt x="406946" y="31305"/>
                  </a:lnTo>
                  <a:lnTo>
                    <a:pt x="417385" y="31305"/>
                  </a:lnTo>
                  <a:lnTo>
                    <a:pt x="417385" y="20878"/>
                  </a:lnTo>
                  <a:lnTo>
                    <a:pt x="427824" y="20878"/>
                  </a:lnTo>
                  <a:lnTo>
                    <a:pt x="438264" y="20878"/>
                  </a:lnTo>
                  <a:lnTo>
                    <a:pt x="438264" y="10439"/>
                  </a:lnTo>
                  <a:close/>
                </a:path>
                <a:path w="636905" h="31750">
                  <a:moveTo>
                    <a:pt x="479996" y="0"/>
                  </a:moveTo>
                  <a:lnTo>
                    <a:pt x="469569" y="0"/>
                  </a:lnTo>
                  <a:lnTo>
                    <a:pt x="459130" y="0"/>
                  </a:lnTo>
                  <a:lnTo>
                    <a:pt x="448691" y="0"/>
                  </a:lnTo>
                  <a:lnTo>
                    <a:pt x="448691" y="10439"/>
                  </a:lnTo>
                  <a:lnTo>
                    <a:pt x="448691" y="20878"/>
                  </a:lnTo>
                  <a:lnTo>
                    <a:pt x="459130" y="20878"/>
                  </a:lnTo>
                  <a:lnTo>
                    <a:pt x="459130" y="10439"/>
                  </a:lnTo>
                  <a:lnTo>
                    <a:pt x="469557" y="10439"/>
                  </a:lnTo>
                  <a:lnTo>
                    <a:pt x="479996" y="10439"/>
                  </a:lnTo>
                  <a:lnTo>
                    <a:pt x="479996" y="0"/>
                  </a:lnTo>
                  <a:close/>
                </a:path>
                <a:path w="636905" h="31750">
                  <a:moveTo>
                    <a:pt x="532168" y="0"/>
                  </a:moveTo>
                  <a:lnTo>
                    <a:pt x="532168" y="0"/>
                  </a:lnTo>
                  <a:lnTo>
                    <a:pt x="490423" y="0"/>
                  </a:lnTo>
                  <a:lnTo>
                    <a:pt x="490423" y="10439"/>
                  </a:lnTo>
                  <a:lnTo>
                    <a:pt x="490423" y="20878"/>
                  </a:lnTo>
                  <a:lnTo>
                    <a:pt x="500862" y="20878"/>
                  </a:lnTo>
                  <a:lnTo>
                    <a:pt x="511302" y="20878"/>
                  </a:lnTo>
                  <a:lnTo>
                    <a:pt x="511302" y="10439"/>
                  </a:lnTo>
                  <a:lnTo>
                    <a:pt x="521728" y="10439"/>
                  </a:lnTo>
                  <a:lnTo>
                    <a:pt x="521728" y="20878"/>
                  </a:lnTo>
                  <a:lnTo>
                    <a:pt x="532168" y="20878"/>
                  </a:lnTo>
                  <a:lnTo>
                    <a:pt x="532168" y="10439"/>
                  </a:lnTo>
                  <a:lnTo>
                    <a:pt x="532168" y="0"/>
                  </a:lnTo>
                  <a:close/>
                </a:path>
                <a:path w="636905" h="31750">
                  <a:moveTo>
                    <a:pt x="563473" y="0"/>
                  </a:moveTo>
                  <a:lnTo>
                    <a:pt x="553046" y="0"/>
                  </a:lnTo>
                  <a:lnTo>
                    <a:pt x="542607" y="0"/>
                  </a:lnTo>
                  <a:lnTo>
                    <a:pt x="542607" y="10439"/>
                  </a:lnTo>
                  <a:lnTo>
                    <a:pt x="553034" y="10439"/>
                  </a:lnTo>
                  <a:lnTo>
                    <a:pt x="563473" y="10439"/>
                  </a:lnTo>
                  <a:lnTo>
                    <a:pt x="563473" y="0"/>
                  </a:lnTo>
                  <a:close/>
                </a:path>
                <a:path w="636905" h="31750">
                  <a:moveTo>
                    <a:pt x="573913" y="10439"/>
                  </a:moveTo>
                  <a:lnTo>
                    <a:pt x="563473" y="10439"/>
                  </a:lnTo>
                  <a:lnTo>
                    <a:pt x="563473" y="20878"/>
                  </a:lnTo>
                  <a:lnTo>
                    <a:pt x="573913" y="20878"/>
                  </a:lnTo>
                  <a:lnTo>
                    <a:pt x="573913" y="10439"/>
                  </a:lnTo>
                  <a:close/>
                </a:path>
                <a:path w="636905" h="31750">
                  <a:moveTo>
                    <a:pt x="594779" y="10439"/>
                  </a:moveTo>
                  <a:lnTo>
                    <a:pt x="584352" y="10439"/>
                  </a:lnTo>
                  <a:lnTo>
                    <a:pt x="584352" y="0"/>
                  </a:lnTo>
                  <a:lnTo>
                    <a:pt x="573913" y="0"/>
                  </a:lnTo>
                  <a:lnTo>
                    <a:pt x="573913" y="10439"/>
                  </a:lnTo>
                  <a:lnTo>
                    <a:pt x="584339" y="10439"/>
                  </a:lnTo>
                  <a:lnTo>
                    <a:pt x="584339" y="20878"/>
                  </a:lnTo>
                  <a:lnTo>
                    <a:pt x="594779" y="20878"/>
                  </a:lnTo>
                  <a:lnTo>
                    <a:pt x="594779" y="10439"/>
                  </a:lnTo>
                  <a:close/>
                </a:path>
                <a:path w="636905" h="31750">
                  <a:moveTo>
                    <a:pt x="636524" y="0"/>
                  </a:moveTo>
                  <a:lnTo>
                    <a:pt x="626084" y="0"/>
                  </a:lnTo>
                  <a:lnTo>
                    <a:pt x="626084" y="10439"/>
                  </a:lnTo>
                  <a:lnTo>
                    <a:pt x="615645" y="10439"/>
                  </a:lnTo>
                  <a:lnTo>
                    <a:pt x="615645" y="0"/>
                  </a:lnTo>
                  <a:lnTo>
                    <a:pt x="605218" y="0"/>
                  </a:lnTo>
                  <a:lnTo>
                    <a:pt x="594779" y="0"/>
                  </a:lnTo>
                  <a:lnTo>
                    <a:pt x="594779" y="10439"/>
                  </a:lnTo>
                  <a:lnTo>
                    <a:pt x="605205" y="10439"/>
                  </a:lnTo>
                  <a:lnTo>
                    <a:pt x="605205" y="20878"/>
                  </a:lnTo>
                  <a:lnTo>
                    <a:pt x="615645" y="20878"/>
                  </a:lnTo>
                  <a:lnTo>
                    <a:pt x="626084" y="20878"/>
                  </a:lnTo>
                  <a:lnTo>
                    <a:pt x="636524" y="20878"/>
                  </a:lnTo>
                  <a:lnTo>
                    <a:pt x="636524" y="10439"/>
                  </a:lnTo>
                  <a:lnTo>
                    <a:pt x="636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89369" y="5154586"/>
              <a:ext cx="636905" cy="31750"/>
            </a:xfrm>
            <a:custGeom>
              <a:avLst/>
              <a:gdLst/>
              <a:ahLst/>
              <a:cxnLst/>
              <a:rect l="l" t="t" r="r" b="b"/>
              <a:pathLst>
                <a:path w="636905" h="31750">
                  <a:moveTo>
                    <a:pt x="41719" y="10439"/>
                  </a:moveTo>
                  <a:lnTo>
                    <a:pt x="31292" y="10439"/>
                  </a:lnTo>
                  <a:lnTo>
                    <a:pt x="31292" y="20866"/>
                  </a:lnTo>
                  <a:lnTo>
                    <a:pt x="20866" y="20866"/>
                  </a:lnTo>
                  <a:lnTo>
                    <a:pt x="10439" y="20866"/>
                  </a:lnTo>
                  <a:lnTo>
                    <a:pt x="10439" y="10439"/>
                  </a:lnTo>
                  <a:lnTo>
                    <a:pt x="0" y="10439"/>
                  </a:lnTo>
                  <a:lnTo>
                    <a:pt x="0" y="20878"/>
                  </a:lnTo>
                  <a:lnTo>
                    <a:pt x="10426" y="20878"/>
                  </a:lnTo>
                  <a:lnTo>
                    <a:pt x="10426" y="31305"/>
                  </a:lnTo>
                  <a:lnTo>
                    <a:pt x="20866" y="31305"/>
                  </a:lnTo>
                  <a:lnTo>
                    <a:pt x="31292" y="31305"/>
                  </a:lnTo>
                  <a:lnTo>
                    <a:pt x="41719" y="31305"/>
                  </a:lnTo>
                  <a:lnTo>
                    <a:pt x="41719" y="20878"/>
                  </a:lnTo>
                  <a:lnTo>
                    <a:pt x="41719" y="10439"/>
                  </a:lnTo>
                  <a:close/>
                </a:path>
                <a:path w="636905" h="31750">
                  <a:moveTo>
                    <a:pt x="73025" y="20866"/>
                  </a:moveTo>
                  <a:lnTo>
                    <a:pt x="62598" y="20866"/>
                  </a:lnTo>
                  <a:lnTo>
                    <a:pt x="52171" y="20866"/>
                  </a:lnTo>
                  <a:lnTo>
                    <a:pt x="52171" y="10439"/>
                  </a:lnTo>
                  <a:lnTo>
                    <a:pt x="41732" y="10439"/>
                  </a:lnTo>
                  <a:lnTo>
                    <a:pt x="41732" y="20878"/>
                  </a:lnTo>
                  <a:lnTo>
                    <a:pt x="52171" y="20878"/>
                  </a:lnTo>
                  <a:lnTo>
                    <a:pt x="52171" y="31305"/>
                  </a:lnTo>
                  <a:lnTo>
                    <a:pt x="62598" y="31305"/>
                  </a:lnTo>
                  <a:lnTo>
                    <a:pt x="73025" y="31305"/>
                  </a:lnTo>
                  <a:lnTo>
                    <a:pt x="73025" y="20866"/>
                  </a:lnTo>
                  <a:close/>
                </a:path>
                <a:path w="636905" h="31750">
                  <a:moveTo>
                    <a:pt x="93903" y="20866"/>
                  </a:moveTo>
                  <a:lnTo>
                    <a:pt x="83477" y="20866"/>
                  </a:lnTo>
                  <a:lnTo>
                    <a:pt x="83477" y="31305"/>
                  </a:lnTo>
                  <a:lnTo>
                    <a:pt x="93903" y="31305"/>
                  </a:lnTo>
                  <a:lnTo>
                    <a:pt x="93903" y="20866"/>
                  </a:lnTo>
                  <a:close/>
                </a:path>
                <a:path w="636905" h="31750">
                  <a:moveTo>
                    <a:pt x="135648" y="20866"/>
                  </a:moveTo>
                  <a:lnTo>
                    <a:pt x="125222" y="20866"/>
                  </a:lnTo>
                  <a:lnTo>
                    <a:pt x="114782" y="20866"/>
                  </a:lnTo>
                  <a:lnTo>
                    <a:pt x="114782" y="10439"/>
                  </a:lnTo>
                  <a:lnTo>
                    <a:pt x="104343" y="10439"/>
                  </a:lnTo>
                  <a:lnTo>
                    <a:pt x="104343" y="20866"/>
                  </a:lnTo>
                  <a:lnTo>
                    <a:pt x="104343" y="31305"/>
                  </a:lnTo>
                  <a:lnTo>
                    <a:pt x="114782" y="31305"/>
                  </a:lnTo>
                  <a:lnTo>
                    <a:pt x="125209" y="31305"/>
                  </a:lnTo>
                  <a:lnTo>
                    <a:pt x="135648" y="31305"/>
                  </a:lnTo>
                  <a:lnTo>
                    <a:pt x="135648" y="20866"/>
                  </a:lnTo>
                  <a:close/>
                </a:path>
                <a:path w="636905" h="31750">
                  <a:moveTo>
                    <a:pt x="166954" y="10439"/>
                  </a:moveTo>
                  <a:lnTo>
                    <a:pt x="156514" y="10439"/>
                  </a:lnTo>
                  <a:lnTo>
                    <a:pt x="146075" y="10439"/>
                  </a:lnTo>
                  <a:lnTo>
                    <a:pt x="146075" y="20878"/>
                  </a:lnTo>
                  <a:lnTo>
                    <a:pt x="156514" y="20878"/>
                  </a:lnTo>
                  <a:lnTo>
                    <a:pt x="156514" y="31305"/>
                  </a:lnTo>
                  <a:lnTo>
                    <a:pt x="166954" y="31305"/>
                  </a:lnTo>
                  <a:lnTo>
                    <a:pt x="166954" y="20878"/>
                  </a:lnTo>
                  <a:lnTo>
                    <a:pt x="166954" y="10439"/>
                  </a:lnTo>
                  <a:close/>
                </a:path>
                <a:path w="636905" h="31750">
                  <a:moveTo>
                    <a:pt x="187820" y="20866"/>
                  </a:moveTo>
                  <a:lnTo>
                    <a:pt x="177380" y="20866"/>
                  </a:lnTo>
                  <a:lnTo>
                    <a:pt x="177380" y="31305"/>
                  </a:lnTo>
                  <a:lnTo>
                    <a:pt x="187820" y="31305"/>
                  </a:lnTo>
                  <a:lnTo>
                    <a:pt x="187820" y="20866"/>
                  </a:lnTo>
                  <a:close/>
                </a:path>
                <a:path w="636905" h="31750">
                  <a:moveTo>
                    <a:pt x="229565" y="10439"/>
                  </a:moveTo>
                  <a:lnTo>
                    <a:pt x="219125" y="10439"/>
                  </a:lnTo>
                  <a:lnTo>
                    <a:pt x="219125" y="20866"/>
                  </a:lnTo>
                  <a:lnTo>
                    <a:pt x="208699" y="20866"/>
                  </a:lnTo>
                  <a:lnTo>
                    <a:pt x="198259" y="20866"/>
                  </a:lnTo>
                  <a:lnTo>
                    <a:pt x="198259" y="31305"/>
                  </a:lnTo>
                  <a:lnTo>
                    <a:pt x="208686" y="31305"/>
                  </a:lnTo>
                  <a:lnTo>
                    <a:pt x="219125" y="31305"/>
                  </a:lnTo>
                  <a:lnTo>
                    <a:pt x="219125" y="20878"/>
                  </a:lnTo>
                  <a:lnTo>
                    <a:pt x="229565" y="20878"/>
                  </a:lnTo>
                  <a:lnTo>
                    <a:pt x="229565" y="10439"/>
                  </a:lnTo>
                  <a:close/>
                </a:path>
                <a:path w="636905" h="31750">
                  <a:moveTo>
                    <a:pt x="250431" y="10439"/>
                  </a:moveTo>
                  <a:lnTo>
                    <a:pt x="239991" y="10439"/>
                  </a:lnTo>
                  <a:lnTo>
                    <a:pt x="239991" y="20866"/>
                  </a:lnTo>
                  <a:lnTo>
                    <a:pt x="239991" y="31305"/>
                  </a:lnTo>
                  <a:lnTo>
                    <a:pt x="250431" y="31305"/>
                  </a:lnTo>
                  <a:lnTo>
                    <a:pt x="250431" y="20878"/>
                  </a:lnTo>
                  <a:lnTo>
                    <a:pt x="250431" y="10439"/>
                  </a:lnTo>
                  <a:close/>
                </a:path>
                <a:path w="636905" h="31750">
                  <a:moveTo>
                    <a:pt x="271284" y="10439"/>
                  </a:moveTo>
                  <a:lnTo>
                    <a:pt x="260858" y="10439"/>
                  </a:lnTo>
                  <a:lnTo>
                    <a:pt x="260858" y="20878"/>
                  </a:lnTo>
                  <a:lnTo>
                    <a:pt x="271284" y="20878"/>
                  </a:lnTo>
                  <a:lnTo>
                    <a:pt x="271284" y="10439"/>
                  </a:lnTo>
                  <a:close/>
                </a:path>
                <a:path w="636905" h="31750">
                  <a:moveTo>
                    <a:pt x="333908" y="20866"/>
                  </a:moveTo>
                  <a:lnTo>
                    <a:pt x="323481" y="20866"/>
                  </a:lnTo>
                  <a:lnTo>
                    <a:pt x="323481" y="10439"/>
                  </a:lnTo>
                  <a:lnTo>
                    <a:pt x="313042" y="10439"/>
                  </a:lnTo>
                  <a:lnTo>
                    <a:pt x="302602" y="10439"/>
                  </a:lnTo>
                  <a:lnTo>
                    <a:pt x="292176" y="10439"/>
                  </a:lnTo>
                  <a:lnTo>
                    <a:pt x="281736" y="10439"/>
                  </a:lnTo>
                  <a:lnTo>
                    <a:pt x="281736" y="20878"/>
                  </a:lnTo>
                  <a:lnTo>
                    <a:pt x="292163" y="20878"/>
                  </a:lnTo>
                  <a:lnTo>
                    <a:pt x="302602" y="20878"/>
                  </a:lnTo>
                  <a:lnTo>
                    <a:pt x="302602" y="31305"/>
                  </a:lnTo>
                  <a:lnTo>
                    <a:pt x="313042" y="31305"/>
                  </a:lnTo>
                  <a:lnTo>
                    <a:pt x="323456" y="31305"/>
                  </a:lnTo>
                  <a:lnTo>
                    <a:pt x="333908" y="31305"/>
                  </a:lnTo>
                  <a:lnTo>
                    <a:pt x="333908" y="20866"/>
                  </a:lnTo>
                  <a:close/>
                </a:path>
                <a:path w="636905" h="31750">
                  <a:moveTo>
                    <a:pt x="396519" y="20866"/>
                  </a:moveTo>
                  <a:lnTo>
                    <a:pt x="386080" y="20866"/>
                  </a:lnTo>
                  <a:lnTo>
                    <a:pt x="386080" y="10439"/>
                  </a:lnTo>
                  <a:lnTo>
                    <a:pt x="375653" y="10439"/>
                  </a:lnTo>
                  <a:lnTo>
                    <a:pt x="344347" y="10439"/>
                  </a:lnTo>
                  <a:lnTo>
                    <a:pt x="344347" y="20866"/>
                  </a:lnTo>
                  <a:lnTo>
                    <a:pt x="344347" y="31305"/>
                  </a:lnTo>
                  <a:lnTo>
                    <a:pt x="354774" y="31305"/>
                  </a:lnTo>
                  <a:lnTo>
                    <a:pt x="365213" y="31305"/>
                  </a:lnTo>
                  <a:lnTo>
                    <a:pt x="365213" y="20878"/>
                  </a:lnTo>
                  <a:lnTo>
                    <a:pt x="375640" y="20878"/>
                  </a:lnTo>
                  <a:lnTo>
                    <a:pt x="375640" y="31305"/>
                  </a:lnTo>
                  <a:lnTo>
                    <a:pt x="386080" y="31305"/>
                  </a:lnTo>
                  <a:lnTo>
                    <a:pt x="396519" y="31305"/>
                  </a:lnTo>
                  <a:lnTo>
                    <a:pt x="396519" y="20866"/>
                  </a:lnTo>
                  <a:close/>
                </a:path>
                <a:path w="636905" h="31750">
                  <a:moveTo>
                    <a:pt x="417385" y="0"/>
                  </a:moveTo>
                  <a:lnTo>
                    <a:pt x="406946" y="0"/>
                  </a:lnTo>
                  <a:lnTo>
                    <a:pt x="406946" y="10439"/>
                  </a:lnTo>
                  <a:lnTo>
                    <a:pt x="417385" y="10439"/>
                  </a:lnTo>
                  <a:lnTo>
                    <a:pt x="417385" y="0"/>
                  </a:lnTo>
                  <a:close/>
                </a:path>
                <a:path w="636905" h="31750">
                  <a:moveTo>
                    <a:pt x="532168" y="10439"/>
                  </a:moveTo>
                  <a:lnTo>
                    <a:pt x="521741" y="10439"/>
                  </a:lnTo>
                  <a:lnTo>
                    <a:pt x="521741" y="0"/>
                  </a:lnTo>
                  <a:lnTo>
                    <a:pt x="511302" y="0"/>
                  </a:lnTo>
                  <a:lnTo>
                    <a:pt x="511302" y="10439"/>
                  </a:lnTo>
                  <a:lnTo>
                    <a:pt x="521728" y="10439"/>
                  </a:lnTo>
                  <a:lnTo>
                    <a:pt x="521728" y="20866"/>
                  </a:lnTo>
                  <a:lnTo>
                    <a:pt x="511302" y="20866"/>
                  </a:lnTo>
                  <a:lnTo>
                    <a:pt x="511302" y="10439"/>
                  </a:lnTo>
                  <a:lnTo>
                    <a:pt x="500862" y="10439"/>
                  </a:lnTo>
                  <a:lnTo>
                    <a:pt x="500862" y="0"/>
                  </a:lnTo>
                  <a:lnTo>
                    <a:pt x="490423" y="0"/>
                  </a:lnTo>
                  <a:lnTo>
                    <a:pt x="490423" y="10439"/>
                  </a:lnTo>
                  <a:lnTo>
                    <a:pt x="479996" y="10439"/>
                  </a:lnTo>
                  <a:lnTo>
                    <a:pt x="469569" y="10439"/>
                  </a:lnTo>
                  <a:lnTo>
                    <a:pt x="469569" y="0"/>
                  </a:lnTo>
                  <a:lnTo>
                    <a:pt x="459130" y="0"/>
                  </a:lnTo>
                  <a:lnTo>
                    <a:pt x="448691" y="0"/>
                  </a:lnTo>
                  <a:lnTo>
                    <a:pt x="448691" y="10439"/>
                  </a:lnTo>
                  <a:lnTo>
                    <a:pt x="448691" y="20866"/>
                  </a:lnTo>
                  <a:lnTo>
                    <a:pt x="438264" y="20866"/>
                  </a:lnTo>
                  <a:lnTo>
                    <a:pt x="438264" y="10439"/>
                  </a:lnTo>
                  <a:lnTo>
                    <a:pt x="427824" y="10439"/>
                  </a:lnTo>
                  <a:lnTo>
                    <a:pt x="427824" y="20866"/>
                  </a:lnTo>
                  <a:lnTo>
                    <a:pt x="417385" y="20866"/>
                  </a:lnTo>
                  <a:lnTo>
                    <a:pt x="406946" y="20866"/>
                  </a:lnTo>
                  <a:lnTo>
                    <a:pt x="406946" y="31305"/>
                  </a:lnTo>
                  <a:lnTo>
                    <a:pt x="417385" y="31305"/>
                  </a:lnTo>
                  <a:lnTo>
                    <a:pt x="427824" y="31305"/>
                  </a:lnTo>
                  <a:lnTo>
                    <a:pt x="427824" y="20878"/>
                  </a:lnTo>
                  <a:lnTo>
                    <a:pt x="438251" y="20878"/>
                  </a:lnTo>
                  <a:lnTo>
                    <a:pt x="438251" y="31305"/>
                  </a:lnTo>
                  <a:lnTo>
                    <a:pt x="448691" y="31305"/>
                  </a:lnTo>
                  <a:lnTo>
                    <a:pt x="448691" y="20878"/>
                  </a:lnTo>
                  <a:lnTo>
                    <a:pt x="459130" y="20878"/>
                  </a:lnTo>
                  <a:lnTo>
                    <a:pt x="469557" y="20878"/>
                  </a:lnTo>
                  <a:lnTo>
                    <a:pt x="469557" y="31305"/>
                  </a:lnTo>
                  <a:lnTo>
                    <a:pt x="479996" y="31305"/>
                  </a:lnTo>
                  <a:lnTo>
                    <a:pt x="490435" y="31305"/>
                  </a:lnTo>
                  <a:lnTo>
                    <a:pt x="490435" y="20878"/>
                  </a:lnTo>
                  <a:lnTo>
                    <a:pt x="500862" y="20878"/>
                  </a:lnTo>
                  <a:lnTo>
                    <a:pt x="500862" y="31305"/>
                  </a:lnTo>
                  <a:lnTo>
                    <a:pt x="511302" y="31305"/>
                  </a:lnTo>
                  <a:lnTo>
                    <a:pt x="521741" y="31305"/>
                  </a:lnTo>
                  <a:lnTo>
                    <a:pt x="521741" y="20878"/>
                  </a:lnTo>
                  <a:lnTo>
                    <a:pt x="532168" y="20878"/>
                  </a:lnTo>
                  <a:lnTo>
                    <a:pt x="532168" y="10439"/>
                  </a:lnTo>
                  <a:close/>
                </a:path>
                <a:path w="636905" h="31750">
                  <a:moveTo>
                    <a:pt x="584352" y="0"/>
                  </a:moveTo>
                  <a:lnTo>
                    <a:pt x="573913" y="0"/>
                  </a:lnTo>
                  <a:lnTo>
                    <a:pt x="563473" y="0"/>
                  </a:lnTo>
                  <a:lnTo>
                    <a:pt x="553034" y="0"/>
                  </a:lnTo>
                  <a:lnTo>
                    <a:pt x="553034" y="10439"/>
                  </a:lnTo>
                  <a:lnTo>
                    <a:pt x="563473" y="10439"/>
                  </a:lnTo>
                  <a:lnTo>
                    <a:pt x="563473" y="20866"/>
                  </a:lnTo>
                  <a:lnTo>
                    <a:pt x="553034" y="20866"/>
                  </a:lnTo>
                  <a:lnTo>
                    <a:pt x="553034" y="31305"/>
                  </a:lnTo>
                  <a:lnTo>
                    <a:pt x="563473" y="31305"/>
                  </a:lnTo>
                  <a:lnTo>
                    <a:pt x="563473" y="20878"/>
                  </a:lnTo>
                  <a:lnTo>
                    <a:pt x="573913" y="20878"/>
                  </a:lnTo>
                  <a:lnTo>
                    <a:pt x="573913" y="10439"/>
                  </a:lnTo>
                  <a:lnTo>
                    <a:pt x="584352" y="10439"/>
                  </a:lnTo>
                  <a:lnTo>
                    <a:pt x="584352" y="0"/>
                  </a:lnTo>
                  <a:close/>
                </a:path>
                <a:path w="636905" h="31750">
                  <a:moveTo>
                    <a:pt x="594779" y="20866"/>
                  </a:moveTo>
                  <a:lnTo>
                    <a:pt x="584339" y="20866"/>
                  </a:lnTo>
                  <a:lnTo>
                    <a:pt x="584339" y="31305"/>
                  </a:lnTo>
                  <a:lnTo>
                    <a:pt x="594779" y="31305"/>
                  </a:lnTo>
                  <a:lnTo>
                    <a:pt x="594779" y="20866"/>
                  </a:lnTo>
                  <a:close/>
                </a:path>
                <a:path w="636905" h="31750">
                  <a:moveTo>
                    <a:pt x="636524" y="0"/>
                  </a:moveTo>
                  <a:lnTo>
                    <a:pt x="626084" y="0"/>
                  </a:lnTo>
                  <a:lnTo>
                    <a:pt x="626084" y="10439"/>
                  </a:lnTo>
                  <a:lnTo>
                    <a:pt x="615645" y="10439"/>
                  </a:lnTo>
                  <a:lnTo>
                    <a:pt x="615645" y="0"/>
                  </a:lnTo>
                  <a:lnTo>
                    <a:pt x="605218" y="0"/>
                  </a:lnTo>
                  <a:lnTo>
                    <a:pt x="594779" y="0"/>
                  </a:lnTo>
                  <a:lnTo>
                    <a:pt x="594779" y="10439"/>
                  </a:lnTo>
                  <a:lnTo>
                    <a:pt x="605205" y="10439"/>
                  </a:lnTo>
                  <a:lnTo>
                    <a:pt x="605205" y="20878"/>
                  </a:lnTo>
                  <a:lnTo>
                    <a:pt x="615645" y="20878"/>
                  </a:lnTo>
                  <a:lnTo>
                    <a:pt x="615645" y="31305"/>
                  </a:lnTo>
                  <a:lnTo>
                    <a:pt x="626084" y="31305"/>
                  </a:lnTo>
                  <a:lnTo>
                    <a:pt x="626084" y="20878"/>
                  </a:lnTo>
                  <a:lnTo>
                    <a:pt x="636524" y="20878"/>
                  </a:lnTo>
                  <a:lnTo>
                    <a:pt x="636524" y="10439"/>
                  </a:lnTo>
                  <a:lnTo>
                    <a:pt x="636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89369" y="5175452"/>
              <a:ext cx="636905" cy="41910"/>
            </a:xfrm>
            <a:custGeom>
              <a:avLst/>
              <a:gdLst/>
              <a:ahLst/>
              <a:cxnLst/>
              <a:rect l="l" t="t" r="r" b="b"/>
              <a:pathLst>
                <a:path w="636905" h="41910">
                  <a:moveTo>
                    <a:pt x="20866" y="10439"/>
                  </a:moveTo>
                  <a:lnTo>
                    <a:pt x="10426" y="10439"/>
                  </a:lnTo>
                  <a:lnTo>
                    <a:pt x="10426" y="20878"/>
                  </a:lnTo>
                  <a:lnTo>
                    <a:pt x="0" y="20878"/>
                  </a:lnTo>
                  <a:lnTo>
                    <a:pt x="0" y="31305"/>
                  </a:lnTo>
                  <a:lnTo>
                    <a:pt x="0" y="41744"/>
                  </a:lnTo>
                  <a:lnTo>
                    <a:pt x="10439" y="41744"/>
                  </a:lnTo>
                  <a:lnTo>
                    <a:pt x="10439" y="31318"/>
                  </a:lnTo>
                  <a:lnTo>
                    <a:pt x="20866" y="31318"/>
                  </a:lnTo>
                  <a:lnTo>
                    <a:pt x="20866" y="20878"/>
                  </a:lnTo>
                  <a:lnTo>
                    <a:pt x="20866" y="10439"/>
                  </a:lnTo>
                  <a:close/>
                </a:path>
                <a:path w="636905" h="41910">
                  <a:moveTo>
                    <a:pt x="41719" y="31305"/>
                  </a:moveTo>
                  <a:lnTo>
                    <a:pt x="31292" y="31305"/>
                  </a:lnTo>
                  <a:lnTo>
                    <a:pt x="31292" y="41744"/>
                  </a:lnTo>
                  <a:lnTo>
                    <a:pt x="41719" y="41744"/>
                  </a:lnTo>
                  <a:lnTo>
                    <a:pt x="41719" y="31305"/>
                  </a:lnTo>
                  <a:close/>
                </a:path>
                <a:path w="636905" h="41910">
                  <a:moveTo>
                    <a:pt x="41719" y="10439"/>
                  </a:moveTo>
                  <a:lnTo>
                    <a:pt x="31292" y="10439"/>
                  </a:lnTo>
                  <a:lnTo>
                    <a:pt x="31292" y="20878"/>
                  </a:lnTo>
                  <a:lnTo>
                    <a:pt x="41719" y="20878"/>
                  </a:lnTo>
                  <a:lnTo>
                    <a:pt x="41719" y="10439"/>
                  </a:lnTo>
                  <a:close/>
                </a:path>
                <a:path w="636905" h="41910">
                  <a:moveTo>
                    <a:pt x="62598" y="10439"/>
                  </a:moveTo>
                  <a:lnTo>
                    <a:pt x="52171" y="10439"/>
                  </a:lnTo>
                  <a:lnTo>
                    <a:pt x="52171" y="20878"/>
                  </a:lnTo>
                  <a:lnTo>
                    <a:pt x="62598" y="20878"/>
                  </a:lnTo>
                  <a:lnTo>
                    <a:pt x="62598" y="10439"/>
                  </a:lnTo>
                  <a:close/>
                </a:path>
                <a:path w="636905" h="41910">
                  <a:moveTo>
                    <a:pt x="73025" y="20878"/>
                  </a:moveTo>
                  <a:lnTo>
                    <a:pt x="62598" y="20878"/>
                  </a:lnTo>
                  <a:lnTo>
                    <a:pt x="62598" y="31305"/>
                  </a:lnTo>
                  <a:lnTo>
                    <a:pt x="52171" y="31305"/>
                  </a:lnTo>
                  <a:lnTo>
                    <a:pt x="52171" y="20878"/>
                  </a:lnTo>
                  <a:lnTo>
                    <a:pt x="41732" y="20878"/>
                  </a:lnTo>
                  <a:lnTo>
                    <a:pt x="41732" y="31318"/>
                  </a:lnTo>
                  <a:lnTo>
                    <a:pt x="52171" y="31318"/>
                  </a:lnTo>
                  <a:lnTo>
                    <a:pt x="52171" y="41744"/>
                  </a:lnTo>
                  <a:lnTo>
                    <a:pt x="62598" y="41744"/>
                  </a:lnTo>
                  <a:lnTo>
                    <a:pt x="62598" y="31318"/>
                  </a:lnTo>
                  <a:lnTo>
                    <a:pt x="73025" y="31318"/>
                  </a:lnTo>
                  <a:lnTo>
                    <a:pt x="73025" y="20878"/>
                  </a:lnTo>
                  <a:close/>
                </a:path>
                <a:path w="636905" h="41910">
                  <a:moveTo>
                    <a:pt x="104330" y="10439"/>
                  </a:moveTo>
                  <a:lnTo>
                    <a:pt x="93903" y="10439"/>
                  </a:lnTo>
                  <a:lnTo>
                    <a:pt x="83477" y="10439"/>
                  </a:lnTo>
                  <a:lnTo>
                    <a:pt x="83477" y="20878"/>
                  </a:lnTo>
                  <a:lnTo>
                    <a:pt x="83477" y="31305"/>
                  </a:lnTo>
                  <a:lnTo>
                    <a:pt x="73037" y="31305"/>
                  </a:lnTo>
                  <a:lnTo>
                    <a:pt x="73037" y="41744"/>
                  </a:lnTo>
                  <a:lnTo>
                    <a:pt x="83477" y="41744"/>
                  </a:lnTo>
                  <a:lnTo>
                    <a:pt x="93903" y="41744"/>
                  </a:lnTo>
                  <a:lnTo>
                    <a:pt x="93903" y="31318"/>
                  </a:lnTo>
                  <a:lnTo>
                    <a:pt x="104330" y="31318"/>
                  </a:lnTo>
                  <a:lnTo>
                    <a:pt x="104330" y="20878"/>
                  </a:lnTo>
                  <a:lnTo>
                    <a:pt x="104330" y="10439"/>
                  </a:lnTo>
                  <a:close/>
                </a:path>
                <a:path w="636905" h="41910">
                  <a:moveTo>
                    <a:pt x="114782" y="31305"/>
                  </a:moveTo>
                  <a:lnTo>
                    <a:pt x="104343" y="31305"/>
                  </a:lnTo>
                  <a:lnTo>
                    <a:pt x="104343" y="41744"/>
                  </a:lnTo>
                  <a:lnTo>
                    <a:pt x="114782" y="41744"/>
                  </a:lnTo>
                  <a:lnTo>
                    <a:pt x="114782" y="31305"/>
                  </a:lnTo>
                  <a:close/>
                </a:path>
                <a:path w="636905" h="41910">
                  <a:moveTo>
                    <a:pt x="114782" y="10439"/>
                  </a:moveTo>
                  <a:lnTo>
                    <a:pt x="104343" y="10439"/>
                  </a:lnTo>
                  <a:lnTo>
                    <a:pt x="104343" y="20878"/>
                  </a:lnTo>
                  <a:lnTo>
                    <a:pt x="114782" y="20878"/>
                  </a:lnTo>
                  <a:lnTo>
                    <a:pt x="114782" y="10439"/>
                  </a:lnTo>
                  <a:close/>
                </a:path>
                <a:path w="636905" h="41910">
                  <a:moveTo>
                    <a:pt x="135648" y="10439"/>
                  </a:moveTo>
                  <a:lnTo>
                    <a:pt x="125209" y="10439"/>
                  </a:lnTo>
                  <a:lnTo>
                    <a:pt x="125209" y="20878"/>
                  </a:lnTo>
                  <a:lnTo>
                    <a:pt x="135648" y="20878"/>
                  </a:lnTo>
                  <a:lnTo>
                    <a:pt x="135648" y="10439"/>
                  </a:lnTo>
                  <a:close/>
                </a:path>
                <a:path w="636905" h="41910">
                  <a:moveTo>
                    <a:pt x="177393" y="31305"/>
                  </a:moveTo>
                  <a:lnTo>
                    <a:pt x="166954" y="31305"/>
                  </a:lnTo>
                  <a:lnTo>
                    <a:pt x="166954" y="41744"/>
                  </a:lnTo>
                  <a:lnTo>
                    <a:pt x="177393" y="41744"/>
                  </a:lnTo>
                  <a:lnTo>
                    <a:pt x="177393" y="31305"/>
                  </a:lnTo>
                  <a:close/>
                </a:path>
                <a:path w="636905" h="41910">
                  <a:moveTo>
                    <a:pt x="198259" y="10439"/>
                  </a:moveTo>
                  <a:lnTo>
                    <a:pt x="198259" y="10439"/>
                  </a:lnTo>
                  <a:lnTo>
                    <a:pt x="146075" y="10439"/>
                  </a:lnTo>
                  <a:lnTo>
                    <a:pt x="146075" y="20878"/>
                  </a:lnTo>
                  <a:lnTo>
                    <a:pt x="146075" y="31305"/>
                  </a:lnTo>
                  <a:lnTo>
                    <a:pt x="135648" y="31305"/>
                  </a:lnTo>
                  <a:lnTo>
                    <a:pt x="125209" y="31305"/>
                  </a:lnTo>
                  <a:lnTo>
                    <a:pt x="125209" y="41744"/>
                  </a:lnTo>
                  <a:lnTo>
                    <a:pt x="135648" y="41744"/>
                  </a:lnTo>
                  <a:lnTo>
                    <a:pt x="146088" y="41744"/>
                  </a:lnTo>
                  <a:lnTo>
                    <a:pt x="146088" y="31318"/>
                  </a:lnTo>
                  <a:lnTo>
                    <a:pt x="156514" y="31318"/>
                  </a:lnTo>
                  <a:lnTo>
                    <a:pt x="156514" y="20878"/>
                  </a:lnTo>
                  <a:lnTo>
                    <a:pt x="198259" y="20878"/>
                  </a:lnTo>
                  <a:lnTo>
                    <a:pt x="198259" y="10439"/>
                  </a:lnTo>
                  <a:close/>
                </a:path>
                <a:path w="636905" h="41910">
                  <a:moveTo>
                    <a:pt x="219125" y="20878"/>
                  </a:moveTo>
                  <a:lnTo>
                    <a:pt x="208686" y="20878"/>
                  </a:lnTo>
                  <a:lnTo>
                    <a:pt x="208686" y="31318"/>
                  </a:lnTo>
                  <a:lnTo>
                    <a:pt x="219125" y="31318"/>
                  </a:lnTo>
                  <a:lnTo>
                    <a:pt x="219125" y="20878"/>
                  </a:lnTo>
                  <a:close/>
                </a:path>
                <a:path w="636905" h="41910">
                  <a:moveTo>
                    <a:pt x="250431" y="10439"/>
                  </a:moveTo>
                  <a:lnTo>
                    <a:pt x="240004" y="10439"/>
                  </a:lnTo>
                  <a:lnTo>
                    <a:pt x="229565" y="10439"/>
                  </a:lnTo>
                  <a:lnTo>
                    <a:pt x="229565" y="20878"/>
                  </a:lnTo>
                  <a:lnTo>
                    <a:pt x="229565" y="31318"/>
                  </a:lnTo>
                  <a:lnTo>
                    <a:pt x="239991" y="31318"/>
                  </a:lnTo>
                  <a:lnTo>
                    <a:pt x="250431" y="31318"/>
                  </a:lnTo>
                  <a:lnTo>
                    <a:pt x="250431" y="20878"/>
                  </a:lnTo>
                  <a:lnTo>
                    <a:pt x="250431" y="10439"/>
                  </a:lnTo>
                  <a:close/>
                </a:path>
                <a:path w="636905" h="41910">
                  <a:moveTo>
                    <a:pt x="271284" y="10439"/>
                  </a:moveTo>
                  <a:lnTo>
                    <a:pt x="260858" y="10439"/>
                  </a:lnTo>
                  <a:lnTo>
                    <a:pt x="260858" y="20878"/>
                  </a:lnTo>
                  <a:lnTo>
                    <a:pt x="271284" y="20878"/>
                  </a:lnTo>
                  <a:lnTo>
                    <a:pt x="271284" y="10439"/>
                  </a:lnTo>
                  <a:close/>
                </a:path>
                <a:path w="636905" h="41910">
                  <a:moveTo>
                    <a:pt x="313042" y="20878"/>
                  </a:moveTo>
                  <a:lnTo>
                    <a:pt x="302602" y="20878"/>
                  </a:lnTo>
                  <a:lnTo>
                    <a:pt x="292176" y="20878"/>
                  </a:lnTo>
                  <a:lnTo>
                    <a:pt x="292176" y="10439"/>
                  </a:lnTo>
                  <a:lnTo>
                    <a:pt x="281736" y="10439"/>
                  </a:lnTo>
                  <a:lnTo>
                    <a:pt x="271297" y="10439"/>
                  </a:lnTo>
                  <a:lnTo>
                    <a:pt x="271297" y="20878"/>
                  </a:lnTo>
                  <a:lnTo>
                    <a:pt x="281736" y="20878"/>
                  </a:lnTo>
                  <a:lnTo>
                    <a:pt x="292163" y="20878"/>
                  </a:lnTo>
                  <a:lnTo>
                    <a:pt x="292163" y="31318"/>
                  </a:lnTo>
                  <a:lnTo>
                    <a:pt x="302602" y="31318"/>
                  </a:lnTo>
                  <a:lnTo>
                    <a:pt x="313042" y="31318"/>
                  </a:lnTo>
                  <a:lnTo>
                    <a:pt x="313042" y="20878"/>
                  </a:lnTo>
                  <a:close/>
                </a:path>
                <a:path w="636905" h="41910">
                  <a:moveTo>
                    <a:pt x="323481" y="10439"/>
                  </a:moveTo>
                  <a:lnTo>
                    <a:pt x="313042" y="10439"/>
                  </a:lnTo>
                  <a:lnTo>
                    <a:pt x="313042" y="20878"/>
                  </a:lnTo>
                  <a:lnTo>
                    <a:pt x="323481" y="20878"/>
                  </a:lnTo>
                  <a:lnTo>
                    <a:pt x="323481" y="10439"/>
                  </a:lnTo>
                  <a:close/>
                </a:path>
                <a:path w="636905" h="41910">
                  <a:moveTo>
                    <a:pt x="354787" y="10439"/>
                  </a:moveTo>
                  <a:lnTo>
                    <a:pt x="344347" y="10439"/>
                  </a:lnTo>
                  <a:lnTo>
                    <a:pt x="344347" y="20878"/>
                  </a:lnTo>
                  <a:lnTo>
                    <a:pt x="344347" y="31318"/>
                  </a:lnTo>
                  <a:lnTo>
                    <a:pt x="354787" y="31318"/>
                  </a:lnTo>
                  <a:lnTo>
                    <a:pt x="354787" y="20878"/>
                  </a:lnTo>
                  <a:lnTo>
                    <a:pt x="354787" y="10439"/>
                  </a:lnTo>
                  <a:close/>
                </a:path>
                <a:path w="636905" h="41910">
                  <a:moveTo>
                    <a:pt x="386080" y="20878"/>
                  </a:moveTo>
                  <a:lnTo>
                    <a:pt x="375653" y="20878"/>
                  </a:lnTo>
                  <a:lnTo>
                    <a:pt x="375653" y="10439"/>
                  </a:lnTo>
                  <a:lnTo>
                    <a:pt x="365213" y="10439"/>
                  </a:lnTo>
                  <a:lnTo>
                    <a:pt x="365213" y="20878"/>
                  </a:lnTo>
                  <a:lnTo>
                    <a:pt x="365213" y="31318"/>
                  </a:lnTo>
                  <a:lnTo>
                    <a:pt x="375640" y="31318"/>
                  </a:lnTo>
                  <a:lnTo>
                    <a:pt x="386080" y="31318"/>
                  </a:lnTo>
                  <a:lnTo>
                    <a:pt x="386080" y="20878"/>
                  </a:lnTo>
                  <a:close/>
                </a:path>
                <a:path w="636905" h="41910">
                  <a:moveTo>
                    <a:pt x="396519" y="10439"/>
                  </a:moveTo>
                  <a:lnTo>
                    <a:pt x="386080" y="10439"/>
                  </a:lnTo>
                  <a:lnTo>
                    <a:pt x="386080" y="20878"/>
                  </a:lnTo>
                  <a:lnTo>
                    <a:pt x="396519" y="20878"/>
                  </a:lnTo>
                  <a:lnTo>
                    <a:pt x="396519" y="10439"/>
                  </a:lnTo>
                  <a:close/>
                </a:path>
                <a:path w="636905" h="41910">
                  <a:moveTo>
                    <a:pt x="406958" y="20878"/>
                  </a:moveTo>
                  <a:lnTo>
                    <a:pt x="396519" y="20878"/>
                  </a:lnTo>
                  <a:lnTo>
                    <a:pt x="396519" y="31318"/>
                  </a:lnTo>
                  <a:lnTo>
                    <a:pt x="406958" y="31318"/>
                  </a:lnTo>
                  <a:lnTo>
                    <a:pt x="406958" y="20878"/>
                  </a:lnTo>
                  <a:close/>
                </a:path>
                <a:path w="636905" h="41910">
                  <a:moveTo>
                    <a:pt x="448691" y="20878"/>
                  </a:moveTo>
                  <a:lnTo>
                    <a:pt x="438264" y="20878"/>
                  </a:lnTo>
                  <a:lnTo>
                    <a:pt x="438264" y="10439"/>
                  </a:lnTo>
                  <a:lnTo>
                    <a:pt x="427824" y="10439"/>
                  </a:lnTo>
                  <a:lnTo>
                    <a:pt x="427824" y="20878"/>
                  </a:lnTo>
                  <a:lnTo>
                    <a:pt x="417385" y="20878"/>
                  </a:lnTo>
                  <a:lnTo>
                    <a:pt x="417385" y="31318"/>
                  </a:lnTo>
                  <a:lnTo>
                    <a:pt x="427824" y="31318"/>
                  </a:lnTo>
                  <a:lnTo>
                    <a:pt x="438251" y="31318"/>
                  </a:lnTo>
                  <a:lnTo>
                    <a:pt x="448691" y="31318"/>
                  </a:lnTo>
                  <a:lnTo>
                    <a:pt x="448691" y="20878"/>
                  </a:lnTo>
                  <a:close/>
                </a:path>
                <a:path w="636905" h="41910">
                  <a:moveTo>
                    <a:pt x="479996" y="10439"/>
                  </a:moveTo>
                  <a:lnTo>
                    <a:pt x="469569" y="10439"/>
                  </a:lnTo>
                  <a:lnTo>
                    <a:pt x="459130" y="10439"/>
                  </a:lnTo>
                  <a:lnTo>
                    <a:pt x="448691" y="10439"/>
                  </a:lnTo>
                  <a:lnTo>
                    <a:pt x="448691" y="20878"/>
                  </a:lnTo>
                  <a:lnTo>
                    <a:pt x="459130" y="20878"/>
                  </a:lnTo>
                  <a:lnTo>
                    <a:pt x="469557" y="20878"/>
                  </a:lnTo>
                  <a:lnTo>
                    <a:pt x="469557" y="31318"/>
                  </a:lnTo>
                  <a:lnTo>
                    <a:pt x="479996" y="31318"/>
                  </a:lnTo>
                  <a:lnTo>
                    <a:pt x="479996" y="20878"/>
                  </a:lnTo>
                  <a:lnTo>
                    <a:pt x="479996" y="10439"/>
                  </a:lnTo>
                  <a:close/>
                </a:path>
                <a:path w="636905" h="41910">
                  <a:moveTo>
                    <a:pt x="573913" y="20878"/>
                  </a:moveTo>
                  <a:lnTo>
                    <a:pt x="563473" y="20878"/>
                  </a:lnTo>
                  <a:lnTo>
                    <a:pt x="553046" y="20878"/>
                  </a:lnTo>
                  <a:lnTo>
                    <a:pt x="553046" y="10439"/>
                  </a:lnTo>
                  <a:lnTo>
                    <a:pt x="542607" y="10439"/>
                  </a:lnTo>
                  <a:lnTo>
                    <a:pt x="542607" y="20878"/>
                  </a:lnTo>
                  <a:lnTo>
                    <a:pt x="532168" y="20878"/>
                  </a:lnTo>
                  <a:lnTo>
                    <a:pt x="521741" y="20878"/>
                  </a:lnTo>
                  <a:lnTo>
                    <a:pt x="521741" y="10439"/>
                  </a:lnTo>
                  <a:lnTo>
                    <a:pt x="511302" y="10439"/>
                  </a:lnTo>
                  <a:lnTo>
                    <a:pt x="511302" y="20878"/>
                  </a:lnTo>
                  <a:lnTo>
                    <a:pt x="500862" y="20878"/>
                  </a:lnTo>
                  <a:lnTo>
                    <a:pt x="500862" y="31318"/>
                  </a:lnTo>
                  <a:lnTo>
                    <a:pt x="573913" y="31318"/>
                  </a:lnTo>
                  <a:lnTo>
                    <a:pt x="573913" y="20878"/>
                  </a:lnTo>
                  <a:close/>
                </a:path>
                <a:path w="636905" h="41910">
                  <a:moveTo>
                    <a:pt x="636524" y="0"/>
                  </a:moveTo>
                  <a:lnTo>
                    <a:pt x="626084" y="0"/>
                  </a:lnTo>
                  <a:lnTo>
                    <a:pt x="615645" y="0"/>
                  </a:lnTo>
                  <a:lnTo>
                    <a:pt x="615645" y="10439"/>
                  </a:lnTo>
                  <a:lnTo>
                    <a:pt x="605205" y="10439"/>
                  </a:lnTo>
                  <a:lnTo>
                    <a:pt x="605205" y="20878"/>
                  </a:lnTo>
                  <a:lnTo>
                    <a:pt x="594779" y="20878"/>
                  </a:lnTo>
                  <a:lnTo>
                    <a:pt x="594779" y="31318"/>
                  </a:lnTo>
                  <a:lnTo>
                    <a:pt x="605218" y="31318"/>
                  </a:lnTo>
                  <a:lnTo>
                    <a:pt x="605218" y="20878"/>
                  </a:lnTo>
                  <a:lnTo>
                    <a:pt x="615645" y="20878"/>
                  </a:lnTo>
                  <a:lnTo>
                    <a:pt x="615645" y="31318"/>
                  </a:lnTo>
                  <a:lnTo>
                    <a:pt x="626084" y="31318"/>
                  </a:lnTo>
                  <a:lnTo>
                    <a:pt x="636524" y="31318"/>
                  </a:lnTo>
                  <a:lnTo>
                    <a:pt x="636524" y="20878"/>
                  </a:lnTo>
                  <a:lnTo>
                    <a:pt x="636524" y="10439"/>
                  </a:lnTo>
                  <a:lnTo>
                    <a:pt x="636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89369" y="5206758"/>
              <a:ext cx="626110" cy="31750"/>
            </a:xfrm>
            <a:custGeom>
              <a:avLst/>
              <a:gdLst/>
              <a:ahLst/>
              <a:cxnLst/>
              <a:rect l="l" t="t" r="r" b="b"/>
              <a:pathLst>
                <a:path w="626110" h="31750">
                  <a:moveTo>
                    <a:pt x="20866" y="20878"/>
                  </a:moveTo>
                  <a:lnTo>
                    <a:pt x="10439" y="20878"/>
                  </a:lnTo>
                  <a:lnTo>
                    <a:pt x="0" y="20878"/>
                  </a:lnTo>
                  <a:lnTo>
                    <a:pt x="0" y="31318"/>
                  </a:lnTo>
                  <a:lnTo>
                    <a:pt x="10426" y="31318"/>
                  </a:lnTo>
                  <a:lnTo>
                    <a:pt x="20866" y="31318"/>
                  </a:lnTo>
                  <a:lnTo>
                    <a:pt x="20866" y="20878"/>
                  </a:lnTo>
                  <a:close/>
                </a:path>
                <a:path w="626110" h="31750">
                  <a:moveTo>
                    <a:pt x="31292" y="10439"/>
                  </a:moveTo>
                  <a:lnTo>
                    <a:pt x="20866" y="10439"/>
                  </a:lnTo>
                  <a:lnTo>
                    <a:pt x="20866" y="20878"/>
                  </a:lnTo>
                  <a:lnTo>
                    <a:pt x="31292" y="20878"/>
                  </a:lnTo>
                  <a:lnTo>
                    <a:pt x="31292" y="10439"/>
                  </a:lnTo>
                  <a:close/>
                </a:path>
                <a:path w="626110" h="31750">
                  <a:moveTo>
                    <a:pt x="73025" y="10439"/>
                  </a:moveTo>
                  <a:lnTo>
                    <a:pt x="62598" y="10439"/>
                  </a:lnTo>
                  <a:lnTo>
                    <a:pt x="52171" y="10439"/>
                  </a:lnTo>
                  <a:lnTo>
                    <a:pt x="52171" y="20878"/>
                  </a:lnTo>
                  <a:lnTo>
                    <a:pt x="41732" y="20878"/>
                  </a:lnTo>
                  <a:lnTo>
                    <a:pt x="41732" y="31318"/>
                  </a:lnTo>
                  <a:lnTo>
                    <a:pt x="52171" y="31318"/>
                  </a:lnTo>
                  <a:lnTo>
                    <a:pt x="62598" y="31318"/>
                  </a:lnTo>
                  <a:lnTo>
                    <a:pt x="62598" y="20878"/>
                  </a:lnTo>
                  <a:lnTo>
                    <a:pt x="73025" y="20878"/>
                  </a:lnTo>
                  <a:lnTo>
                    <a:pt x="73025" y="10439"/>
                  </a:lnTo>
                  <a:close/>
                </a:path>
                <a:path w="626110" h="31750">
                  <a:moveTo>
                    <a:pt x="83477" y="20878"/>
                  </a:moveTo>
                  <a:lnTo>
                    <a:pt x="73037" y="20878"/>
                  </a:lnTo>
                  <a:lnTo>
                    <a:pt x="73037" y="31318"/>
                  </a:lnTo>
                  <a:lnTo>
                    <a:pt x="83477" y="31318"/>
                  </a:lnTo>
                  <a:lnTo>
                    <a:pt x="83477" y="20878"/>
                  </a:lnTo>
                  <a:close/>
                </a:path>
                <a:path w="626110" h="31750">
                  <a:moveTo>
                    <a:pt x="104330" y="20878"/>
                  </a:moveTo>
                  <a:lnTo>
                    <a:pt x="93903" y="20878"/>
                  </a:lnTo>
                  <a:lnTo>
                    <a:pt x="93903" y="31318"/>
                  </a:lnTo>
                  <a:lnTo>
                    <a:pt x="104330" y="31318"/>
                  </a:lnTo>
                  <a:lnTo>
                    <a:pt x="104330" y="20878"/>
                  </a:lnTo>
                  <a:close/>
                </a:path>
                <a:path w="626110" h="31750">
                  <a:moveTo>
                    <a:pt x="135648" y="10439"/>
                  </a:moveTo>
                  <a:lnTo>
                    <a:pt x="125222" y="10439"/>
                  </a:lnTo>
                  <a:lnTo>
                    <a:pt x="114782" y="10439"/>
                  </a:lnTo>
                  <a:lnTo>
                    <a:pt x="104343" y="10439"/>
                  </a:lnTo>
                  <a:lnTo>
                    <a:pt x="104343" y="20878"/>
                  </a:lnTo>
                  <a:lnTo>
                    <a:pt x="114782" y="20878"/>
                  </a:lnTo>
                  <a:lnTo>
                    <a:pt x="125209" y="20878"/>
                  </a:lnTo>
                  <a:lnTo>
                    <a:pt x="135648" y="20878"/>
                  </a:lnTo>
                  <a:lnTo>
                    <a:pt x="135648" y="10439"/>
                  </a:lnTo>
                  <a:close/>
                </a:path>
                <a:path w="626110" h="31750">
                  <a:moveTo>
                    <a:pt x="146088" y="20878"/>
                  </a:moveTo>
                  <a:lnTo>
                    <a:pt x="135648" y="20878"/>
                  </a:lnTo>
                  <a:lnTo>
                    <a:pt x="135648" y="31318"/>
                  </a:lnTo>
                  <a:lnTo>
                    <a:pt x="146088" y="31318"/>
                  </a:lnTo>
                  <a:lnTo>
                    <a:pt x="146088" y="20878"/>
                  </a:lnTo>
                  <a:close/>
                </a:path>
                <a:path w="626110" h="31750">
                  <a:moveTo>
                    <a:pt x="177393" y="0"/>
                  </a:moveTo>
                  <a:lnTo>
                    <a:pt x="166954" y="0"/>
                  </a:lnTo>
                  <a:lnTo>
                    <a:pt x="166954" y="10439"/>
                  </a:lnTo>
                  <a:lnTo>
                    <a:pt x="156514" y="10439"/>
                  </a:lnTo>
                  <a:lnTo>
                    <a:pt x="156514" y="20878"/>
                  </a:lnTo>
                  <a:lnTo>
                    <a:pt x="166954" y="20878"/>
                  </a:lnTo>
                  <a:lnTo>
                    <a:pt x="177393" y="20878"/>
                  </a:lnTo>
                  <a:lnTo>
                    <a:pt x="177393" y="10439"/>
                  </a:lnTo>
                  <a:lnTo>
                    <a:pt x="177393" y="0"/>
                  </a:lnTo>
                  <a:close/>
                </a:path>
                <a:path w="626110" h="31750">
                  <a:moveTo>
                    <a:pt x="271284" y="10439"/>
                  </a:moveTo>
                  <a:lnTo>
                    <a:pt x="260870" y="10439"/>
                  </a:lnTo>
                  <a:lnTo>
                    <a:pt x="260870" y="0"/>
                  </a:lnTo>
                  <a:lnTo>
                    <a:pt x="250431" y="0"/>
                  </a:lnTo>
                  <a:lnTo>
                    <a:pt x="250431" y="10439"/>
                  </a:lnTo>
                  <a:lnTo>
                    <a:pt x="240004" y="10439"/>
                  </a:lnTo>
                  <a:lnTo>
                    <a:pt x="240004" y="0"/>
                  </a:lnTo>
                  <a:lnTo>
                    <a:pt x="229565" y="0"/>
                  </a:lnTo>
                  <a:lnTo>
                    <a:pt x="219125" y="0"/>
                  </a:lnTo>
                  <a:lnTo>
                    <a:pt x="219125" y="10439"/>
                  </a:lnTo>
                  <a:lnTo>
                    <a:pt x="208699" y="10439"/>
                  </a:lnTo>
                  <a:lnTo>
                    <a:pt x="208699" y="0"/>
                  </a:lnTo>
                  <a:lnTo>
                    <a:pt x="198259" y="0"/>
                  </a:lnTo>
                  <a:lnTo>
                    <a:pt x="187820" y="0"/>
                  </a:lnTo>
                  <a:lnTo>
                    <a:pt x="187820" y="10439"/>
                  </a:lnTo>
                  <a:lnTo>
                    <a:pt x="198259" y="10439"/>
                  </a:lnTo>
                  <a:lnTo>
                    <a:pt x="208686" y="10439"/>
                  </a:lnTo>
                  <a:lnTo>
                    <a:pt x="208686" y="20878"/>
                  </a:lnTo>
                  <a:lnTo>
                    <a:pt x="219125" y="20878"/>
                  </a:lnTo>
                  <a:lnTo>
                    <a:pt x="229565" y="20878"/>
                  </a:lnTo>
                  <a:lnTo>
                    <a:pt x="229565" y="10439"/>
                  </a:lnTo>
                  <a:lnTo>
                    <a:pt x="239991" y="10439"/>
                  </a:lnTo>
                  <a:lnTo>
                    <a:pt x="239991" y="20878"/>
                  </a:lnTo>
                  <a:lnTo>
                    <a:pt x="250431" y="20878"/>
                  </a:lnTo>
                  <a:lnTo>
                    <a:pt x="260858" y="20878"/>
                  </a:lnTo>
                  <a:lnTo>
                    <a:pt x="271284" y="20878"/>
                  </a:lnTo>
                  <a:lnTo>
                    <a:pt x="271284" y="10439"/>
                  </a:lnTo>
                  <a:close/>
                </a:path>
                <a:path w="626110" h="31750">
                  <a:moveTo>
                    <a:pt x="292176" y="0"/>
                  </a:moveTo>
                  <a:lnTo>
                    <a:pt x="281736" y="0"/>
                  </a:lnTo>
                  <a:lnTo>
                    <a:pt x="271297" y="0"/>
                  </a:lnTo>
                  <a:lnTo>
                    <a:pt x="271297" y="10439"/>
                  </a:lnTo>
                  <a:lnTo>
                    <a:pt x="271297" y="20878"/>
                  </a:lnTo>
                  <a:lnTo>
                    <a:pt x="281736" y="20878"/>
                  </a:lnTo>
                  <a:lnTo>
                    <a:pt x="281736" y="10439"/>
                  </a:lnTo>
                  <a:lnTo>
                    <a:pt x="292176" y="10439"/>
                  </a:lnTo>
                  <a:lnTo>
                    <a:pt x="292176" y="0"/>
                  </a:lnTo>
                  <a:close/>
                </a:path>
                <a:path w="626110" h="31750">
                  <a:moveTo>
                    <a:pt x="313042" y="10439"/>
                  </a:moveTo>
                  <a:lnTo>
                    <a:pt x="302602" y="10439"/>
                  </a:lnTo>
                  <a:lnTo>
                    <a:pt x="302602" y="20878"/>
                  </a:lnTo>
                  <a:lnTo>
                    <a:pt x="313042" y="20878"/>
                  </a:lnTo>
                  <a:lnTo>
                    <a:pt x="313042" y="10439"/>
                  </a:lnTo>
                  <a:close/>
                </a:path>
                <a:path w="626110" h="31750">
                  <a:moveTo>
                    <a:pt x="354787" y="0"/>
                  </a:moveTo>
                  <a:lnTo>
                    <a:pt x="344347" y="0"/>
                  </a:lnTo>
                  <a:lnTo>
                    <a:pt x="333908" y="0"/>
                  </a:lnTo>
                  <a:lnTo>
                    <a:pt x="333908" y="10439"/>
                  </a:lnTo>
                  <a:lnTo>
                    <a:pt x="323481" y="10439"/>
                  </a:lnTo>
                  <a:lnTo>
                    <a:pt x="323481" y="0"/>
                  </a:lnTo>
                  <a:lnTo>
                    <a:pt x="313042" y="0"/>
                  </a:lnTo>
                  <a:lnTo>
                    <a:pt x="313042" y="10439"/>
                  </a:lnTo>
                  <a:lnTo>
                    <a:pt x="323456" y="10439"/>
                  </a:lnTo>
                  <a:lnTo>
                    <a:pt x="323456" y="20878"/>
                  </a:lnTo>
                  <a:lnTo>
                    <a:pt x="333908" y="20878"/>
                  </a:lnTo>
                  <a:lnTo>
                    <a:pt x="344347" y="20878"/>
                  </a:lnTo>
                  <a:lnTo>
                    <a:pt x="354787" y="20878"/>
                  </a:lnTo>
                  <a:lnTo>
                    <a:pt x="354787" y="10439"/>
                  </a:lnTo>
                  <a:lnTo>
                    <a:pt x="354787" y="0"/>
                  </a:lnTo>
                  <a:close/>
                </a:path>
                <a:path w="626110" h="31750">
                  <a:moveTo>
                    <a:pt x="511302" y="0"/>
                  </a:moveTo>
                  <a:lnTo>
                    <a:pt x="500862" y="0"/>
                  </a:lnTo>
                  <a:lnTo>
                    <a:pt x="490423" y="0"/>
                  </a:lnTo>
                  <a:lnTo>
                    <a:pt x="490423" y="10439"/>
                  </a:lnTo>
                  <a:lnTo>
                    <a:pt x="479996" y="10439"/>
                  </a:lnTo>
                  <a:lnTo>
                    <a:pt x="469569" y="10439"/>
                  </a:lnTo>
                  <a:lnTo>
                    <a:pt x="459130" y="10439"/>
                  </a:lnTo>
                  <a:lnTo>
                    <a:pt x="459130" y="0"/>
                  </a:lnTo>
                  <a:lnTo>
                    <a:pt x="365213" y="0"/>
                  </a:lnTo>
                  <a:lnTo>
                    <a:pt x="365213" y="10439"/>
                  </a:lnTo>
                  <a:lnTo>
                    <a:pt x="365213" y="20878"/>
                  </a:lnTo>
                  <a:lnTo>
                    <a:pt x="375640" y="20878"/>
                  </a:lnTo>
                  <a:lnTo>
                    <a:pt x="386080" y="20878"/>
                  </a:lnTo>
                  <a:lnTo>
                    <a:pt x="396519" y="20878"/>
                  </a:lnTo>
                  <a:lnTo>
                    <a:pt x="396519" y="10439"/>
                  </a:lnTo>
                  <a:lnTo>
                    <a:pt x="406946" y="10439"/>
                  </a:lnTo>
                  <a:lnTo>
                    <a:pt x="417385" y="10439"/>
                  </a:lnTo>
                  <a:lnTo>
                    <a:pt x="417385" y="20878"/>
                  </a:lnTo>
                  <a:lnTo>
                    <a:pt x="427824" y="20878"/>
                  </a:lnTo>
                  <a:lnTo>
                    <a:pt x="438264" y="20878"/>
                  </a:lnTo>
                  <a:lnTo>
                    <a:pt x="438264" y="10439"/>
                  </a:lnTo>
                  <a:lnTo>
                    <a:pt x="448691" y="10439"/>
                  </a:lnTo>
                  <a:lnTo>
                    <a:pt x="448691" y="20878"/>
                  </a:lnTo>
                  <a:lnTo>
                    <a:pt x="459130" y="20878"/>
                  </a:lnTo>
                  <a:lnTo>
                    <a:pt x="511302" y="20878"/>
                  </a:lnTo>
                  <a:lnTo>
                    <a:pt x="511302" y="10439"/>
                  </a:lnTo>
                  <a:lnTo>
                    <a:pt x="511302" y="0"/>
                  </a:lnTo>
                  <a:close/>
                </a:path>
                <a:path w="626110" h="31750">
                  <a:moveTo>
                    <a:pt x="532168" y="0"/>
                  </a:moveTo>
                  <a:lnTo>
                    <a:pt x="521728" y="0"/>
                  </a:lnTo>
                  <a:lnTo>
                    <a:pt x="521728" y="10439"/>
                  </a:lnTo>
                  <a:lnTo>
                    <a:pt x="532168" y="10439"/>
                  </a:lnTo>
                  <a:lnTo>
                    <a:pt x="532168" y="0"/>
                  </a:lnTo>
                  <a:close/>
                </a:path>
                <a:path w="626110" h="31750">
                  <a:moveTo>
                    <a:pt x="605218" y="0"/>
                  </a:moveTo>
                  <a:lnTo>
                    <a:pt x="605218" y="0"/>
                  </a:lnTo>
                  <a:lnTo>
                    <a:pt x="542607" y="0"/>
                  </a:lnTo>
                  <a:lnTo>
                    <a:pt x="542607" y="10439"/>
                  </a:lnTo>
                  <a:lnTo>
                    <a:pt x="542607" y="20878"/>
                  </a:lnTo>
                  <a:lnTo>
                    <a:pt x="553034" y="20878"/>
                  </a:lnTo>
                  <a:lnTo>
                    <a:pt x="563473" y="20878"/>
                  </a:lnTo>
                  <a:lnTo>
                    <a:pt x="563473" y="10439"/>
                  </a:lnTo>
                  <a:lnTo>
                    <a:pt x="573913" y="10439"/>
                  </a:lnTo>
                  <a:lnTo>
                    <a:pt x="573913" y="20878"/>
                  </a:lnTo>
                  <a:lnTo>
                    <a:pt x="584339" y="20878"/>
                  </a:lnTo>
                  <a:lnTo>
                    <a:pt x="594779" y="20878"/>
                  </a:lnTo>
                  <a:lnTo>
                    <a:pt x="605218" y="20878"/>
                  </a:lnTo>
                  <a:lnTo>
                    <a:pt x="605218" y="10439"/>
                  </a:lnTo>
                  <a:lnTo>
                    <a:pt x="605218" y="0"/>
                  </a:lnTo>
                  <a:close/>
                </a:path>
                <a:path w="626110" h="31750">
                  <a:moveTo>
                    <a:pt x="626084" y="0"/>
                  </a:moveTo>
                  <a:lnTo>
                    <a:pt x="615645" y="0"/>
                  </a:lnTo>
                  <a:lnTo>
                    <a:pt x="615645" y="10439"/>
                  </a:lnTo>
                  <a:lnTo>
                    <a:pt x="626084" y="10439"/>
                  </a:lnTo>
                  <a:lnTo>
                    <a:pt x="62608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89369" y="5227637"/>
              <a:ext cx="636905" cy="31750"/>
            </a:xfrm>
            <a:custGeom>
              <a:avLst/>
              <a:gdLst/>
              <a:ahLst/>
              <a:cxnLst/>
              <a:rect l="l" t="t" r="r" b="b"/>
              <a:pathLst>
                <a:path w="636905" h="31750">
                  <a:moveTo>
                    <a:pt x="41719" y="10426"/>
                  </a:moveTo>
                  <a:lnTo>
                    <a:pt x="31292" y="10426"/>
                  </a:lnTo>
                  <a:lnTo>
                    <a:pt x="20866" y="10426"/>
                  </a:lnTo>
                  <a:lnTo>
                    <a:pt x="20866" y="20866"/>
                  </a:lnTo>
                  <a:lnTo>
                    <a:pt x="10439" y="20866"/>
                  </a:lnTo>
                  <a:lnTo>
                    <a:pt x="0" y="20866"/>
                  </a:lnTo>
                  <a:lnTo>
                    <a:pt x="0" y="31305"/>
                  </a:lnTo>
                  <a:lnTo>
                    <a:pt x="10426" y="31305"/>
                  </a:lnTo>
                  <a:lnTo>
                    <a:pt x="20866" y="31305"/>
                  </a:lnTo>
                  <a:lnTo>
                    <a:pt x="31292" y="31305"/>
                  </a:lnTo>
                  <a:lnTo>
                    <a:pt x="31292" y="20866"/>
                  </a:lnTo>
                  <a:lnTo>
                    <a:pt x="41719" y="20866"/>
                  </a:lnTo>
                  <a:lnTo>
                    <a:pt x="41719" y="10426"/>
                  </a:lnTo>
                  <a:close/>
                </a:path>
                <a:path w="636905" h="31750">
                  <a:moveTo>
                    <a:pt x="73025" y="10426"/>
                  </a:moveTo>
                  <a:lnTo>
                    <a:pt x="62598" y="10426"/>
                  </a:lnTo>
                  <a:lnTo>
                    <a:pt x="52171" y="10426"/>
                  </a:lnTo>
                  <a:lnTo>
                    <a:pt x="41732" y="10426"/>
                  </a:lnTo>
                  <a:lnTo>
                    <a:pt x="41732" y="20866"/>
                  </a:lnTo>
                  <a:lnTo>
                    <a:pt x="41732" y="31305"/>
                  </a:lnTo>
                  <a:lnTo>
                    <a:pt x="52171" y="31305"/>
                  </a:lnTo>
                  <a:lnTo>
                    <a:pt x="52171" y="20866"/>
                  </a:lnTo>
                  <a:lnTo>
                    <a:pt x="62598" y="20866"/>
                  </a:lnTo>
                  <a:lnTo>
                    <a:pt x="73025" y="20866"/>
                  </a:lnTo>
                  <a:lnTo>
                    <a:pt x="73025" y="10426"/>
                  </a:lnTo>
                  <a:close/>
                </a:path>
                <a:path w="636905" h="31750">
                  <a:moveTo>
                    <a:pt x="104330" y="10426"/>
                  </a:moveTo>
                  <a:lnTo>
                    <a:pt x="93903" y="10426"/>
                  </a:lnTo>
                  <a:lnTo>
                    <a:pt x="93903" y="20866"/>
                  </a:lnTo>
                  <a:lnTo>
                    <a:pt x="83477" y="20866"/>
                  </a:lnTo>
                  <a:lnTo>
                    <a:pt x="83477" y="31305"/>
                  </a:lnTo>
                  <a:lnTo>
                    <a:pt x="93903" y="31305"/>
                  </a:lnTo>
                  <a:lnTo>
                    <a:pt x="104330" y="31305"/>
                  </a:lnTo>
                  <a:lnTo>
                    <a:pt x="104330" y="20866"/>
                  </a:lnTo>
                  <a:lnTo>
                    <a:pt x="104330" y="10426"/>
                  </a:lnTo>
                  <a:close/>
                </a:path>
                <a:path w="636905" h="31750">
                  <a:moveTo>
                    <a:pt x="156514" y="20866"/>
                  </a:moveTo>
                  <a:lnTo>
                    <a:pt x="146088" y="20866"/>
                  </a:lnTo>
                  <a:lnTo>
                    <a:pt x="135648" y="20866"/>
                  </a:lnTo>
                  <a:lnTo>
                    <a:pt x="125222" y="20866"/>
                  </a:lnTo>
                  <a:lnTo>
                    <a:pt x="125222" y="10426"/>
                  </a:lnTo>
                  <a:lnTo>
                    <a:pt x="114782" y="10426"/>
                  </a:lnTo>
                  <a:lnTo>
                    <a:pt x="104343" y="10426"/>
                  </a:lnTo>
                  <a:lnTo>
                    <a:pt x="104343" y="20866"/>
                  </a:lnTo>
                  <a:lnTo>
                    <a:pt x="104343" y="31305"/>
                  </a:lnTo>
                  <a:lnTo>
                    <a:pt x="114782" y="31305"/>
                  </a:lnTo>
                  <a:lnTo>
                    <a:pt x="125209" y="31305"/>
                  </a:lnTo>
                  <a:lnTo>
                    <a:pt x="156514" y="31305"/>
                  </a:lnTo>
                  <a:lnTo>
                    <a:pt x="156514" y="20866"/>
                  </a:lnTo>
                  <a:close/>
                </a:path>
                <a:path w="636905" h="31750">
                  <a:moveTo>
                    <a:pt x="156514" y="0"/>
                  </a:moveTo>
                  <a:lnTo>
                    <a:pt x="146088" y="0"/>
                  </a:lnTo>
                  <a:lnTo>
                    <a:pt x="135648" y="0"/>
                  </a:lnTo>
                  <a:lnTo>
                    <a:pt x="135648" y="10439"/>
                  </a:lnTo>
                  <a:lnTo>
                    <a:pt x="146075" y="10439"/>
                  </a:lnTo>
                  <a:lnTo>
                    <a:pt x="156514" y="10439"/>
                  </a:lnTo>
                  <a:lnTo>
                    <a:pt x="156514" y="0"/>
                  </a:lnTo>
                  <a:close/>
                </a:path>
                <a:path w="636905" h="31750">
                  <a:moveTo>
                    <a:pt x="240004" y="20866"/>
                  </a:moveTo>
                  <a:lnTo>
                    <a:pt x="229565" y="20866"/>
                  </a:lnTo>
                  <a:lnTo>
                    <a:pt x="229565" y="10439"/>
                  </a:lnTo>
                  <a:lnTo>
                    <a:pt x="229565" y="0"/>
                  </a:lnTo>
                  <a:lnTo>
                    <a:pt x="219125" y="0"/>
                  </a:lnTo>
                  <a:lnTo>
                    <a:pt x="219125" y="10426"/>
                  </a:lnTo>
                  <a:lnTo>
                    <a:pt x="208699" y="10426"/>
                  </a:lnTo>
                  <a:lnTo>
                    <a:pt x="208699" y="0"/>
                  </a:lnTo>
                  <a:lnTo>
                    <a:pt x="208686" y="10439"/>
                  </a:lnTo>
                  <a:lnTo>
                    <a:pt x="208686" y="20866"/>
                  </a:lnTo>
                  <a:lnTo>
                    <a:pt x="198259" y="20866"/>
                  </a:lnTo>
                  <a:lnTo>
                    <a:pt x="198259" y="10439"/>
                  </a:lnTo>
                  <a:lnTo>
                    <a:pt x="208686" y="10439"/>
                  </a:lnTo>
                  <a:lnTo>
                    <a:pt x="208686" y="0"/>
                  </a:lnTo>
                  <a:lnTo>
                    <a:pt x="198259" y="0"/>
                  </a:lnTo>
                  <a:lnTo>
                    <a:pt x="198259" y="10426"/>
                  </a:lnTo>
                  <a:lnTo>
                    <a:pt x="187820" y="10426"/>
                  </a:lnTo>
                  <a:lnTo>
                    <a:pt x="177393" y="10426"/>
                  </a:lnTo>
                  <a:lnTo>
                    <a:pt x="166954" y="10426"/>
                  </a:lnTo>
                  <a:lnTo>
                    <a:pt x="166954" y="20866"/>
                  </a:lnTo>
                  <a:lnTo>
                    <a:pt x="166954" y="31305"/>
                  </a:lnTo>
                  <a:lnTo>
                    <a:pt x="177393" y="31305"/>
                  </a:lnTo>
                  <a:lnTo>
                    <a:pt x="177393" y="20866"/>
                  </a:lnTo>
                  <a:lnTo>
                    <a:pt x="187820" y="20866"/>
                  </a:lnTo>
                  <a:lnTo>
                    <a:pt x="187820" y="31305"/>
                  </a:lnTo>
                  <a:lnTo>
                    <a:pt x="198259" y="31305"/>
                  </a:lnTo>
                  <a:lnTo>
                    <a:pt x="208699" y="31305"/>
                  </a:lnTo>
                  <a:lnTo>
                    <a:pt x="208699" y="20866"/>
                  </a:lnTo>
                  <a:lnTo>
                    <a:pt x="219125" y="20866"/>
                  </a:lnTo>
                  <a:lnTo>
                    <a:pt x="219125" y="31305"/>
                  </a:lnTo>
                  <a:lnTo>
                    <a:pt x="229565" y="31305"/>
                  </a:lnTo>
                  <a:lnTo>
                    <a:pt x="240004" y="31305"/>
                  </a:lnTo>
                  <a:lnTo>
                    <a:pt x="240004" y="20866"/>
                  </a:lnTo>
                  <a:close/>
                </a:path>
                <a:path w="636905" h="31750">
                  <a:moveTo>
                    <a:pt x="271284" y="0"/>
                  </a:moveTo>
                  <a:lnTo>
                    <a:pt x="260858" y="0"/>
                  </a:lnTo>
                  <a:lnTo>
                    <a:pt x="260858" y="10426"/>
                  </a:lnTo>
                  <a:lnTo>
                    <a:pt x="250431" y="10426"/>
                  </a:lnTo>
                  <a:lnTo>
                    <a:pt x="250431" y="20866"/>
                  </a:lnTo>
                  <a:lnTo>
                    <a:pt x="250431" y="31305"/>
                  </a:lnTo>
                  <a:lnTo>
                    <a:pt x="260870" y="31305"/>
                  </a:lnTo>
                  <a:lnTo>
                    <a:pt x="260870" y="20866"/>
                  </a:lnTo>
                  <a:lnTo>
                    <a:pt x="271284" y="20866"/>
                  </a:lnTo>
                  <a:lnTo>
                    <a:pt x="271284" y="10439"/>
                  </a:lnTo>
                  <a:lnTo>
                    <a:pt x="271284" y="0"/>
                  </a:lnTo>
                  <a:close/>
                </a:path>
                <a:path w="636905" h="31750">
                  <a:moveTo>
                    <a:pt x="313042" y="0"/>
                  </a:moveTo>
                  <a:lnTo>
                    <a:pt x="302602" y="0"/>
                  </a:lnTo>
                  <a:lnTo>
                    <a:pt x="302602" y="10426"/>
                  </a:lnTo>
                  <a:lnTo>
                    <a:pt x="292176" y="10426"/>
                  </a:lnTo>
                  <a:lnTo>
                    <a:pt x="292176" y="0"/>
                  </a:lnTo>
                  <a:lnTo>
                    <a:pt x="281736" y="0"/>
                  </a:lnTo>
                  <a:lnTo>
                    <a:pt x="281736" y="10439"/>
                  </a:lnTo>
                  <a:lnTo>
                    <a:pt x="292163" y="10439"/>
                  </a:lnTo>
                  <a:lnTo>
                    <a:pt x="292163" y="20866"/>
                  </a:lnTo>
                  <a:lnTo>
                    <a:pt x="281736" y="20866"/>
                  </a:lnTo>
                  <a:lnTo>
                    <a:pt x="281736" y="31305"/>
                  </a:lnTo>
                  <a:lnTo>
                    <a:pt x="292176" y="31305"/>
                  </a:lnTo>
                  <a:lnTo>
                    <a:pt x="292176" y="20866"/>
                  </a:lnTo>
                  <a:lnTo>
                    <a:pt x="302602" y="20866"/>
                  </a:lnTo>
                  <a:lnTo>
                    <a:pt x="302602" y="10439"/>
                  </a:lnTo>
                  <a:lnTo>
                    <a:pt x="313042" y="10439"/>
                  </a:lnTo>
                  <a:lnTo>
                    <a:pt x="313042" y="0"/>
                  </a:lnTo>
                  <a:close/>
                </a:path>
                <a:path w="636905" h="31750">
                  <a:moveTo>
                    <a:pt x="333908" y="0"/>
                  </a:moveTo>
                  <a:lnTo>
                    <a:pt x="323456" y="0"/>
                  </a:lnTo>
                  <a:lnTo>
                    <a:pt x="323456" y="10439"/>
                  </a:lnTo>
                  <a:lnTo>
                    <a:pt x="333908" y="10439"/>
                  </a:lnTo>
                  <a:lnTo>
                    <a:pt x="333908" y="0"/>
                  </a:lnTo>
                  <a:close/>
                </a:path>
                <a:path w="636905" h="31750">
                  <a:moveTo>
                    <a:pt x="365213" y="0"/>
                  </a:moveTo>
                  <a:lnTo>
                    <a:pt x="354774" y="0"/>
                  </a:lnTo>
                  <a:lnTo>
                    <a:pt x="354774" y="10426"/>
                  </a:lnTo>
                  <a:lnTo>
                    <a:pt x="344347" y="10426"/>
                  </a:lnTo>
                  <a:lnTo>
                    <a:pt x="344347" y="20866"/>
                  </a:lnTo>
                  <a:lnTo>
                    <a:pt x="354787" y="20866"/>
                  </a:lnTo>
                  <a:lnTo>
                    <a:pt x="354787" y="10439"/>
                  </a:lnTo>
                  <a:lnTo>
                    <a:pt x="365213" y="10439"/>
                  </a:lnTo>
                  <a:lnTo>
                    <a:pt x="365213" y="0"/>
                  </a:lnTo>
                  <a:close/>
                </a:path>
                <a:path w="636905" h="31750">
                  <a:moveTo>
                    <a:pt x="427824" y="0"/>
                  </a:moveTo>
                  <a:lnTo>
                    <a:pt x="417385" y="0"/>
                  </a:lnTo>
                  <a:lnTo>
                    <a:pt x="406946" y="0"/>
                  </a:lnTo>
                  <a:lnTo>
                    <a:pt x="406946" y="10426"/>
                  </a:lnTo>
                  <a:lnTo>
                    <a:pt x="396519" y="10426"/>
                  </a:lnTo>
                  <a:lnTo>
                    <a:pt x="396519" y="0"/>
                  </a:lnTo>
                  <a:lnTo>
                    <a:pt x="386080" y="0"/>
                  </a:lnTo>
                  <a:lnTo>
                    <a:pt x="375640" y="0"/>
                  </a:lnTo>
                  <a:lnTo>
                    <a:pt x="375640" y="10439"/>
                  </a:lnTo>
                  <a:lnTo>
                    <a:pt x="386080" y="10439"/>
                  </a:lnTo>
                  <a:lnTo>
                    <a:pt x="386080" y="20866"/>
                  </a:lnTo>
                  <a:lnTo>
                    <a:pt x="427824" y="20866"/>
                  </a:lnTo>
                  <a:lnTo>
                    <a:pt x="427824" y="10439"/>
                  </a:lnTo>
                  <a:lnTo>
                    <a:pt x="427824" y="0"/>
                  </a:lnTo>
                  <a:close/>
                </a:path>
                <a:path w="636905" h="31750">
                  <a:moveTo>
                    <a:pt x="490435" y="0"/>
                  </a:moveTo>
                  <a:lnTo>
                    <a:pt x="479996" y="0"/>
                  </a:lnTo>
                  <a:lnTo>
                    <a:pt x="479996" y="10426"/>
                  </a:lnTo>
                  <a:lnTo>
                    <a:pt x="469569" y="10426"/>
                  </a:lnTo>
                  <a:lnTo>
                    <a:pt x="459130" y="10426"/>
                  </a:lnTo>
                  <a:lnTo>
                    <a:pt x="459130" y="0"/>
                  </a:lnTo>
                  <a:lnTo>
                    <a:pt x="448691" y="0"/>
                  </a:lnTo>
                  <a:lnTo>
                    <a:pt x="448691" y="10439"/>
                  </a:lnTo>
                  <a:lnTo>
                    <a:pt x="459130" y="10439"/>
                  </a:lnTo>
                  <a:lnTo>
                    <a:pt x="459130" y="20866"/>
                  </a:lnTo>
                  <a:lnTo>
                    <a:pt x="469557" y="20866"/>
                  </a:lnTo>
                  <a:lnTo>
                    <a:pt x="479996" y="20866"/>
                  </a:lnTo>
                  <a:lnTo>
                    <a:pt x="479996" y="10439"/>
                  </a:lnTo>
                  <a:lnTo>
                    <a:pt x="490435" y="10439"/>
                  </a:lnTo>
                  <a:lnTo>
                    <a:pt x="490435" y="0"/>
                  </a:lnTo>
                  <a:close/>
                </a:path>
                <a:path w="636905" h="31750">
                  <a:moveTo>
                    <a:pt x="532168" y="10426"/>
                  </a:moveTo>
                  <a:lnTo>
                    <a:pt x="521741" y="10426"/>
                  </a:lnTo>
                  <a:lnTo>
                    <a:pt x="521741" y="0"/>
                  </a:lnTo>
                  <a:lnTo>
                    <a:pt x="511302" y="0"/>
                  </a:lnTo>
                  <a:lnTo>
                    <a:pt x="511302" y="10426"/>
                  </a:lnTo>
                  <a:lnTo>
                    <a:pt x="500862" y="10426"/>
                  </a:lnTo>
                  <a:lnTo>
                    <a:pt x="500862" y="20866"/>
                  </a:lnTo>
                  <a:lnTo>
                    <a:pt x="511302" y="20866"/>
                  </a:lnTo>
                  <a:lnTo>
                    <a:pt x="511302" y="10439"/>
                  </a:lnTo>
                  <a:lnTo>
                    <a:pt x="521728" y="10439"/>
                  </a:lnTo>
                  <a:lnTo>
                    <a:pt x="521728" y="20866"/>
                  </a:lnTo>
                  <a:lnTo>
                    <a:pt x="532168" y="20866"/>
                  </a:lnTo>
                  <a:lnTo>
                    <a:pt x="532168" y="10426"/>
                  </a:lnTo>
                  <a:close/>
                </a:path>
                <a:path w="636905" h="31750">
                  <a:moveTo>
                    <a:pt x="584352" y="0"/>
                  </a:moveTo>
                  <a:lnTo>
                    <a:pt x="573913" y="0"/>
                  </a:lnTo>
                  <a:lnTo>
                    <a:pt x="563473" y="0"/>
                  </a:lnTo>
                  <a:lnTo>
                    <a:pt x="563473" y="10426"/>
                  </a:lnTo>
                  <a:lnTo>
                    <a:pt x="553046" y="10426"/>
                  </a:lnTo>
                  <a:lnTo>
                    <a:pt x="553046" y="0"/>
                  </a:lnTo>
                  <a:lnTo>
                    <a:pt x="542607" y="0"/>
                  </a:lnTo>
                  <a:lnTo>
                    <a:pt x="542607" y="10426"/>
                  </a:lnTo>
                  <a:lnTo>
                    <a:pt x="542607" y="20866"/>
                  </a:lnTo>
                  <a:lnTo>
                    <a:pt x="553034" y="20866"/>
                  </a:lnTo>
                  <a:lnTo>
                    <a:pt x="563473" y="20866"/>
                  </a:lnTo>
                  <a:lnTo>
                    <a:pt x="573913" y="20866"/>
                  </a:lnTo>
                  <a:lnTo>
                    <a:pt x="584352" y="20866"/>
                  </a:lnTo>
                  <a:lnTo>
                    <a:pt x="584352" y="10439"/>
                  </a:lnTo>
                  <a:lnTo>
                    <a:pt x="584352" y="0"/>
                  </a:lnTo>
                  <a:close/>
                </a:path>
                <a:path w="636905" h="31750">
                  <a:moveTo>
                    <a:pt x="605218" y="0"/>
                  </a:moveTo>
                  <a:lnTo>
                    <a:pt x="594779" y="0"/>
                  </a:lnTo>
                  <a:lnTo>
                    <a:pt x="594779" y="10426"/>
                  </a:lnTo>
                  <a:lnTo>
                    <a:pt x="594779" y="20866"/>
                  </a:lnTo>
                  <a:lnTo>
                    <a:pt x="605218" y="20866"/>
                  </a:lnTo>
                  <a:lnTo>
                    <a:pt x="605218" y="10439"/>
                  </a:lnTo>
                  <a:lnTo>
                    <a:pt x="605218" y="0"/>
                  </a:lnTo>
                  <a:close/>
                </a:path>
                <a:path w="636905" h="31750">
                  <a:moveTo>
                    <a:pt x="636524" y="0"/>
                  </a:moveTo>
                  <a:lnTo>
                    <a:pt x="626084" y="0"/>
                  </a:lnTo>
                  <a:lnTo>
                    <a:pt x="615645" y="0"/>
                  </a:lnTo>
                  <a:lnTo>
                    <a:pt x="615645" y="10439"/>
                  </a:lnTo>
                  <a:lnTo>
                    <a:pt x="626084" y="10439"/>
                  </a:lnTo>
                  <a:lnTo>
                    <a:pt x="626084" y="20866"/>
                  </a:lnTo>
                  <a:lnTo>
                    <a:pt x="636524" y="20866"/>
                  </a:lnTo>
                  <a:lnTo>
                    <a:pt x="636524" y="10439"/>
                  </a:lnTo>
                  <a:lnTo>
                    <a:pt x="636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371106" y="5248503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10439" y="0"/>
                  </a:moveTo>
                  <a:lnTo>
                    <a:pt x="0" y="0"/>
                  </a:lnTo>
                  <a:lnTo>
                    <a:pt x="0" y="10439"/>
                  </a:lnTo>
                  <a:lnTo>
                    <a:pt x="10439" y="10439"/>
                  </a:lnTo>
                  <a:lnTo>
                    <a:pt x="1043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/>
            <p:cNvSpPr/>
            <p:nvPr/>
          </p:nvSpPr>
          <p:spPr>
            <a:xfrm>
              <a:off x="423278" y="5253723"/>
              <a:ext cx="177800" cy="0"/>
            </a:xfrm>
            <a:custGeom>
              <a:avLst/>
              <a:gdLst/>
              <a:ahLst/>
              <a:cxnLst/>
              <a:rect l="l" t="t" r="r" b="b"/>
              <a:pathLst>
                <a:path w="177800">
                  <a:moveTo>
                    <a:pt x="0" y="0"/>
                  </a:moveTo>
                  <a:lnTo>
                    <a:pt x="177393" y="0"/>
                  </a:lnTo>
                </a:path>
              </a:pathLst>
            </a:custGeom>
            <a:ln w="10439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/>
            <p:cNvSpPr/>
            <p:nvPr/>
          </p:nvSpPr>
          <p:spPr>
            <a:xfrm>
              <a:off x="89369" y="5248503"/>
              <a:ext cx="636905" cy="31750"/>
            </a:xfrm>
            <a:custGeom>
              <a:avLst/>
              <a:gdLst/>
              <a:ahLst/>
              <a:cxnLst/>
              <a:rect l="l" t="t" r="r" b="b"/>
              <a:pathLst>
                <a:path w="636905" h="31750">
                  <a:moveTo>
                    <a:pt x="41719" y="10439"/>
                  </a:moveTo>
                  <a:lnTo>
                    <a:pt x="41719" y="10439"/>
                  </a:lnTo>
                  <a:lnTo>
                    <a:pt x="0" y="10439"/>
                  </a:lnTo>
                  <a:lnTo>
                    <a:pt x="0" y="20878"/>
                  </a:lnTo>
                  <a:lnTo>
                    <a:pt x="41719" y="20878"/>
                  </a:lnTo>
                  <a:lnTo>
                    <a:pt x="41719" y="10439"/>
                  </a:lnTo>
                  <a:close/>
                </a:path>
                <a:path w="636905" h="31750">
                  <a:moveTo>
                    <a:pt x="73025" y="10439"/>
                  </a:moveTo>
                  <a:lnTo>
                    <a:pt x="62598" y="10439"/>
                  </a:lnTo>
                  <a:lnTo>
                    <a:pt x="62598" y="20878"/>
                  </a:lnTo>
                  <a:lnTo>
                    <a:pt x="73025" y="20878"/>
                  </a:lnTo>
                  <a:lnTo>
                    <a:pt x="73025" y="10439"/>
                  </a:lnTo>
                  <a:close/>
                </a:path>
                <a:path w="636905" h="31750">
                  <a:moveTo>
                    <a:pt x="104330" y="20866"/>
                  </a:moveTo>
                  <a:lnTo>
                    <a:pt x="93903" y="20866"/>
                  </a:lnTo>
                  <a:lnTo>
                    <a:pt x="93903" y="10439"/>
                  </a:lnTo>
                  <a:lnTo>
                    <a:pt x="83477" y="10439"/>
                  </a:lnTo>
                  <a:lnTo>
                    <a:pt x="83477" y="20866"/>
                  </a:lnTo>
                  <a:lnTo>
                    <a:pt x="83477" y="31305"/>
                  </a:lnTo>
                  <a:lnTo>
                    <a:pt x="93903" y="31305"/>
                  </a:lnTo>
                  <a:lnTo>
                    <a:pt x="104330" y="31305"/>
                  </a:lnTo>
                  <a:lnTo>
                    <a:pt x="104330" y="20866"/>
                  </a:lnTo>
                  <a:close/>
                </a:path>
                <a:path w="636905" h="31750">
                  <a:moveTo>
                    <a:pt x="229565" y="10439"/>
                  </a:moveTo>
                  <a:lnTo>
                    <a:pt x="219125" y="10439"/>
                  </a:lnTo>
                  <a:lnTo>
                    <a:pt x="219125" y="20866"/>
                  </a:lnTo>
                  <a:lnTo>
                    <a:pt x="208699" y="20866"/>
                  </a:lnTo>
                  <a:lnTo>
                    <a:pt x="198259" y="20866"/>
                  </a:lnTo>
                  <a:lnTo>
                    <a:pt x="187820" y="20866"/>
                  </a:lnTo>
                  <a:lnTo>
                    <a:pt x="187820" y="10439"/>
                  </a:lnTo>
                  <a:lnTo>
                    <a:pt x="177380" y="10439"/>
                  </a:lnTo>
                  <a:lnTo>
                    <a:pt x="177380" y="20866"/>
                  </a:lnTo>
                  <a:lnTo>
                    <a:pt x="166954" y="20866"/>
                  </a:lnTo>
                  <a:lnTo>
                    <a:pt x="156514" y="20866"/>
                  </a:lnTo>
                  <a:lnTo>
                    <a:pt x="156514" y="10439"/>
                  </a:lnTo>
                  <a:lnTo>
                    <a:pt x="146088" y="10439"/>
                  </a:lnTo>
                  <a:lnTo>
                    <a:pt x="135648" y="10439"/>
                  </a:lnTo>
                  <a:lnTo>
                    <a:pt x="135648" y="20866"/>
                  </a:lnTo>
                  <a:lnTo>
                    <a:pt x="125222" y="20866"/>
                  </a:lnTo>
                  <a:lnTo>
                    <a:pt x="125222" y="10439"/>
                  </a:lnTo>
                  <a:lnTo>
                    <a:pt x="114782" y="10439"/>
                  </a:lnTo>
                  <a:lnTo>
                    <a:pt x="114782" y="20866"/>
                  </a:lnTo>
                  <a:lnTo>
                    <a:pt x="104343" y="20866"/>
                  </a:lnTo>
                  <a:lnTo>
                    <a:pt x="104343" y="31305"/>
                  </a:lnTo>
                  <a:lnTo>
                    <a:pt x="114782" y="31305"/>
                  </a:lnTo>
                  <a:lnTo>
                    <a:pt x="114782" y="20878"/>
                  </a:lnTo>
                  <a:lnTo>
                    <a:pt x="125209" y="20878"/>
                  </a:lnTo>
                  <a:lnTo>
                    <a:pt x="125209" y="31305"/>
                  </a:lnTo>
                  <a:lnTo>
                    <a:pt x="135648" y="31305"/>
                  </a:lnTo>
                  <a:lnTo>
                    <a:pt x="135648" y="20878"/>
                  </a:lnTo>
                  <a:lnTo>
                    <a:pt x="146075" y="20878"/>
                  </a:lnTo>
                  <a:lnTo>
                    <a:pt x="146075" y="31305"/>
                  </a:lnTo>
                  <a:lnTo>
                    <a:pt x="156514" y="31305"/>
                  </a:lnTo>
                  <a:lnTo>
                    <a:pt x="166954" y="31305"/>
                  </a:lnTo>
                  <a:lnTo>
                    <a:pt x="177393" y="31305"/>
                  </a:lnTo>
                  <a:lnTo>
                    <a:pt x="177393" y="20878"/>
                  </a:lnTo>
                  <a:lnTo>
                    <a:pt x="187820" y="20878"/>
                  </a:lnTo>
                  <a:lnTo>
                    <a:pt x="187820" y="31305"/>
                  </a:lnTo>
                  <a:lnTo>
                    <a:pt x="198259" y="31305"/>
                  </a:lnTo>
                  <a:lnTo>
                    <a:pt x="208686" y="31305"/>
                  </a:lnTo>
                  <a:lnTo>
                    <a:pt x="219125" y="31305"/>
                  </a:lnTo>
                  <a:lnTo>
                    <a:pt x="219125" y="20878"/>
                  </a:lnTo>
                  <a:lnTo>
                    <a:pt x="229565" y="20878"/>
                  </a:lnTo>
                  <a:lnTo>
                    <a:pt x="229565" y="10439"/>
                  </a:lnTo>
                  <a:close/>
                </a:path>
                <a:path w="636905" h="31750">
                  <a:moveTo>
                    <a:pt x="250431" y="20866"/>
                  </a:moveTo>
                  <a:lnTo>
                    <a:pt x="239991" y="20866"/>
                  </a:lnTo>
                  <a:lnTo>
                    <a:pt x="239991" y="31305"/>
                  </a:lnTo>
                  <a:lnTo>
                    <a:pt x="250431" y="31305"/>
                  </a:lnTo>
                  <a:lnTo>
                    <a:pt x="250431" y="20866"/>
                  </a:lnTo>
                  <a:close/>
                </a:path>
                <a:path w="636905" h="31750">
                  <a:moveTo>
                    <a:pt x="271284" y="10439"/>
                  </a:moveTo>
                  <a:lnTo>
                    <a:pt x="260858" y="10439"/>
                  </a:lnTo>
                  <a:lnTo>
                    <a:pt x="260858" y="20866"/>
                  </a:lnTo>
                  <a:lnTo>
                    <a:pt x="260858" y="31305"/>
                  </a:lnTo>
                  <a:lnTo>
                    <a:pt x="271284" y="31305"/>
                  </a:lnTo>
                  <a:lnTo>
                    <a:pt x="271284" y="20878"/>
                  </a:lnTo>
                  <a:lnTo>
                    <a:pt x="271284" y="10439"/>
                  </a:lnTo>
                  <a:close/>
                </a:path>
                <a:path w="636905" h="31750">
                  <a:moveTo>
                    <a:pt x="365213" y="10439"/>
                  </a:moveTo>
                  <a:lnTo>
                    <a:pt x="365213" y="10439"/>
                  </a:lnTo>
                  <a:lnTo>
                    <a:pt x="271297" y="10439"/>
                  </a:lnTo>
                  <a:lnTo>
                    <a:pt x="271297" y="20878"/>
                  </a:lnTo>
                  <a:lnTo>
                    <a:pt x="281736" y="20878"/>
                  </a:lnTo>
                  <a:lnTo>
                    <a:pt x="281736" y="31305"/>
                  </a:lnTo>
                  <a:lnTo>
                    <a:pt x="292163" y="31305"/>
                  </a:lnTo>
                  <a:lnTo>
                    <a:pt x="302602" y="31305"/>
                  </a:lnTo>
                  <a:lnTo>
                    <a:pt x="302602" y="20878"/>
                  </a:lnTo>
                  <a:lnTo>
                    <a:pt x="313042" y="20878"/>
                  </a:lnTo>
                  <a:lnTo>
                    <a:pt x="323456" y="20878"/>
                  </a:lnTo>
                  <a:lnTo>
                    <a:pt x="333908" y="20878"/>
                  </a:lnTo>
                  <a:lnTo>
                    <a:pt x="333908" y="31305"/>
                  </a:lnTo>
                  <a:lnTo>
                    <a:pt x="344347" y="31305"/>
                  </a:lnTo>
                  <a:lnTo>
                    <a:pt x="344347" y="20878"/>
                  </a:lnTo>
                  <a:lnTo>
                    <a:pt x="354774" y="20878"/>
                  </a:lnTo>
                  <a:lnTo>
                    <a:pt x="365213" y="20878"/>
                  </a:lnTo>
                  <a:lnTo>
                    <a:pt x="365213" y="10439"/>
                  </a:lnTo>
                  <a:close/>
                </a:path>
                <a:path w="636905" h="31750">
                  <a:moveTo>
                    <a:pt x="386080" y="10439"/>
                  </a:moveTo>
                  <a:lnTo>
                    <a:pt x="375640" y="10439"/>
                  </a:lnTo>
                  <a:lnTo>
                    <a:pt x="375640" y="20878"/>
                  </a:lnTo>
                  <a:lnTo>
                    <a:pt x="386080" y="20878"/>
                  </a:lnTo>
                  <a:lnTo>
                    <a:pt x="386080" y="10439"/>
                  </a:lnTo>
                  <a:close/>
                </a:path>
                <a:path w="636905" h="31750">
                  <a:moveTo>
                    <a:pt x="417385" y="10439"/>
                  </a:moveTo>
                  <a:lnTo>
                    <a:pt x="406958" y="10439"/>
                  </a:lnTo>
                  <a:lnTo>
                    <a:pt x="396519" y="10439"/>
                  </a:lnTo>
                  <a:lnTo>
                    <a:pt x="396519" y="20866"/>
                  </a:lnTo>
                  <a:lnTo>
                    <a:pt x="396519" y="31305"/>
                  </a:lnTo>
                  <a:lnTo>
                    <a:pt x="406946" y="31305"/>
                  </a:lnTo>
                  <a:lnTo>
                    <a:pt x="417385" y="31305"/>
                  </a:lnTo>
                  <a:lnTo>
                    <a:pt x="417385" y="20878"/>
                  </a:lnTo>
                  <a:lnTo>
                    <a:pt x="417385" y="10439"/>
                  </a:lnTo>
                  <a:close/>
                </a:path>
                <a:path w="636905" h="31750">
                  <a:moveTo>
                    <a:pt x="469569" y="10439"/>
                  </a:moveTo>
                  <a:lnTo>
                    <a:pt x="469569" y="10439"/>
                  </a:lnTo>
                  <a:lnTo>
                    <a:pt x="427824" y="10439"/>
                  </a:lnTo>
                  <a:lnTo>
                    <a:pt x="427824" y="20866"/>
                  </a:lnTo>
                  <a:lnTo>
                    <a:pt x="427824" y="31305"/>
                  </a:lnTo>
                  <a:lnTo>
                    <a:pt x="438264" y="31305"/>
                  </a:lnTo>
                  <a:lnTo>
                    <a:pt x="438264" y="20878"/>
                  </a:lnTo>
                  <a:lnTo>
                    <a:pt x="448691" y="20878"/>
                  </a:lnTo>
                  <a:lnTo>
                    <a:pt x="448691" y="31305"/>
                  </a:lnTo>
                  <a:lnTo>
                    <a:pt x="459130" y="31305"/>
                  </a:lnTo>
                  <a:lnTo>
                    <a:pt x="459130" y="20878"/>
                  </a:lnTo>
                  <a:lnTo>
                    <a:pt x="469569" y="20878"/>
                  </a:lnTo>
                  <a:lnTo>
                    <a:pt x="469569" y="10439"/>
                  </a:lnTo>
                  <a:close/>
                </a:path>
                <a:path w="636905" h="31750">
                  <a:moveTo>
                    <a:pt x="636524" y="10439"/>
                  </a:moveTo>
                  <a:lnTo>
                    <a:pt x="626084" y="10439"/>
                  </a:lnTo>
                  <a:lnTo>
                    <a:pt x="615645" y="10439"/>
                  </a:lnTo>
                  <a:lnTo>
                    <a:pt x="615645" y="20866"/>
                  </a:lnTo>
                  <a:lnTo>
                    <a:pt x="605218" y="20866"/>
                  </a:lnTo>
                  <a:lnTo>
                    <a:pt x="594779" y="20866"/>
                  </a:lnTo>
                  <a:lnTo>
                    <a:pt x="594779" y="10439"/>
                  </a:lnTo>
                  <a:lnTo>
                    <a:pt x="594779" y="0"/>
                  </a:lnTo>
                  <a:lnTo>
                    <a:pt x="584339" y="0"/>
                  </a:lnTo>
                  <a:lnTo>
                    <a:pt x="584339" y="10439"/>
                  </a:lnTo>
                  <a:lnTo>
                    <a:pt x="573913" y="10439"/>
                  </a:lnTo>
                  <a:lnTo>
                    <a:pt x="573913" y="0"/>
                  </a:lnTo>
                  <a:lnTo>
                    <a:pt x="563473" y="0"/>
                  </a:lnTo>
                  <a:lnTo>
                    <a:pt x="553046" y="0"/>
                  </a:lnTo>
                  <a:lnTo>
                    <a:pt x="542607" y="0"/>
                  </a:lnTo>
                  <a:lnTo>
                    <a:pt x="542607" y="10439"/>
                  </a:lnTo>
                  <a:lnTo>
                    <a:pt x="542607" y="20866"/>
                  </a:lnTo>
                  <a:lnTo>
                    <a:pt x="532168" y="20866"/>
                  </a:lnTo>
                  <a:lnTo>
                    <a:pt x="532168" y="10439"/>
                  </a:lnTo>
                  <a:lnTo>
                    <a:pt x="521741" y="10439"/>
                  </a:lnTo>
                  <a:lnTo>
                    <a:pt x="479996" y="10439"/>
                  </a:lnTo>
                  <a:lnTo>
                    <a:pt x="479996" y="20878"/>
                  </a:lnTo>
                  <a:lnTo>
                    <a:pt x="490423" y="20878"/>
                  </a:lnTo>
                  <a:lnTo>
                    <a:pt x="490423" y="31305"/>
                  </a:lnTo>
                  <a:lnTo>
                    <a:pt x="500862" y="31305"/>
                  </a:lnTo>
                  <a:lnTo>
                    <a:pt x="500862" y="20878"/>
                  </a:lnTo>
                  <a:lnTo>
                    <a:pt x="511302" y="20878"/>
                  </a:lnTo>
                  <a:lnTo>
                    <a:pt x="521728" y="20878"/>
                  </a:lnTo>
                  <a:lnTo>
                    <a:pt x="521728" y="31305"/>
                  </a:lnTo>
                  <a:lnTo>
                    <a:pt x="532168" y="31305"/>
                  </a:lnTo>
                  <a:lnTo>
                    <a:pt x="542607" y="31305"/>
                  </a:lnTo>
                  <a:lnTo>
                    <a:pt x="553046" y="31305"/>
                  </a:lnTo>
                  <a:lnTo>
                    <a:pt x="553046" y="20878"/>
                  </a:lnTo>
                  <a:lnTo>
                    <a:pt x="563473" y="20878"/>
                  </a:lnTo>
                  <a:lnTo>
                    <a:pt x="573913" y="20878"/>
                  </a:lnTo>
                  <a:lnTo>
                    <a:pt x="584339" y="20878"/>
                  </a:lnTo>
                  <a:lnTo>
                    <a:pt x="584339" y="31305"/>
                  </a:lnTo>
                  <a:lnTo>
                    <a:pt x="626084" y="31305"/>
                  </a:lnTo>
                  <a:lnTo>
                    <a:pt x="626084" y="20878"/>
                  </a:lnTo>
                  <a:lnTo>
                    <a:pt x="636524" y="20878"/>
                  </a:lnTo>
                  <a:lnTo>
                    <a:pt x="636524" y="1043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89369" y="5269369"/>
              <a:ext cx="636905" cy="41910"/>
            </a:xfrm>
            <a:custGeom>
              <a:avLst/>
              <a:gdLst/>
              <a:ahLst/>
              <a:cxnLst/>
              <a:rect l="l" t="t" r="r" b="b"/>
              <a:pathLst>
                <a:path w="636905" h="41910">
                  <a:moveTo>
                    <a:pt x="41719" y="31305"/>
                  </a:moveTo>
                  <a:lnTo>
                    <a:pt x="31292" y="31305"/>
                  </a:lnTo>
                  <a:lnTo>
                    <a:pt x="20866" y="31305"/>
                  </a:lnTo>
                  <a:lnTo>
                    <a:pt x="20866" y="41744"/>
                  </a:lnTo>
                  <a:lnTo>
                    <a:pt x="31292" y="41744"/>
                  </a:lnTo>
                  <a:lnTo>
                    <a:pt x="41719" y="41744"/>
                  </a:lnTo>
                  <a:lnTo>
                    <a:pt x="41719" y="31305"/>
                  </a:lnTo>
                  <a:close/>
                </a:path>
                <a:path w="636905" h="41910">
                  <a:moveTo>
                    <a:pt x="41719" y="10439"/>
                  </a:moveTo>
                  <a:lnTo>
                    <a:pt x="41719" y="10439"/>
                  </a:lnTo>
                  <a:lnTo>
                    <a:pt x="0" y="10439"/>
                  </a:lnTo>
                  <a:lnTo>
                    <a:pt x="0" y="20866"/>
                  </a:lnTo>
                  <a:lnTo>
                    <a:pt x="0" y="31305"/>
                  </a:lnTo>
                  <a:lnTo>
                    <a:pt x="0" y="41744"/>
                  </a:lnTo>
                  <a:lnTo>
                    <a:pt x="10439" y="41744"/>
                  </a:lnTo>
                  <a:lnTo>
                    <a:pt x="10439" y="31305"/>
                  </a:lnTo>
                  <a:lnTo>
                    <a:pt x="10439" y="20878"/>
                  </a:lnTo>
                  <a:lnTo>
                    <a:pt x="20866" y="20878"/>
                  </a:lnTo>
                  <a:lnTo>
                    <a:pt x="31292" y="20878"/>
                  </a:lnTo>
                  <a:lnTo>
                    <a:pt x="41719" y="20878"/>
                  </a:lnTo>
                  <a:lnTo>
                    <a:pt x="41719" y="10439"/>
                  </a:lnTo>
                  <a:close/>
                </a:path>
                <a:path w="636905" h="41910">
                  <a:moveTo>
                    <a:pt x="52171" y="31305"/>
                  </a:moveTo>
                  <a:lnTo>
                    <a:pt x="41732" y="31305"/>
                  </a:lnTo>
                  <a:lnTo>
                    <a:pt x="41732" y="41744"/>
                  </a:lnTo>
                  <a:lnTo>
                    <a:pt x="52171" y="41744"/>
                  </a:lnTo>
                  <a:lnTo>
                    <a:pt x="52171" y="31305"/>
                  </a:lnTo>
                  <a:close/>
                </a:path>
                <a:path w="636905" h="41910">
                  <a:moveTo>
                    <a:pt x="73025" y="10439"/>
                  </a:moveTo>
                  <a:lnTo>
                    <a:pt x="62598" y="10439"/>
                  </a:lnTo>
                  <a:lnTo>
                    <a:pt x="52171" y="10439"/>
                  </a:lnTo>
                  <a:lnTo>
                    <a:pt x="41732" y="10439"/>
                  </a:lnTo>
                  <a:lnTo>
                    <a:pt x="41732" y="20878"/>
                  </a:lnTo>
                  <a:lnTo>
                    <a:pt x="52171" y="20878"/>
                  </a:lnTo>
                  <a:lnTo>
                    <a:pt x="62598" y="20878"/>
                  </a:lnTo>
                  <a:lnTo>
                    <a:pt x="62598" y="31305"/>
                  </a:lnTo>
                  <a:lnTo>
                    <a:pt x="62598" y="41744"/>
                  </a:lnTo>
                  <a:lnTo>
                    <a:pt x="73025" y="41744"/>
                  </a:lnTo>
                  <a:lnTo>
                    <a:pt x="73025" y="31305"/>
                  </a:lnTo>
                  <a:lnTo>
                    <a:pt x="73025" y="20878"/>
                  </a:lnTo>
                  <a:lnTo>
                    <a:pt x="73025" y="10439"/>
                  </a:lnTo>
                  <a:close/>
                </a:path>
                <a:path w="636905" h="41910">
                  <a:moveTo>
                    <a:pt x="104330" y="10439"/>
                  </a:moveTo>
                  <a:lnTo>
                    <a:pt x="93903" y="10439"/>
                  </a:lnTo>
                  <a:lnTo>
                    <a:pt x="93903" y="20866"/>
                  </a:lnTo>
                  <a:lnTo>
                    <a:pt x="83477" y="20866"/>
                  </a:lnTo>
                  <a:lnTo>
                    <a:pt x="83477" y="31305"/>
                  </a:lnTo>
                  <a:lnTo>
                    <a:pt x="93903" y="31305"/>
                  </a:lnTo>
                  <a:lnTo>
                    <a:pt x="93903" y="41744"/>
                  </a:lnTo>
                  <a:lnTo>
                    <a:pt x="104330" y="41744"/>
                  </a:lnTo>
                  <a:lnTo>
                    <a:pt x="104330" y="31305"/>
                  </a:lnTo>
                  <a:lnTo>
                    <a:pt x="104330" y="20878"/>
                  </a:lnTo>
                  <a:lnTo>
                    <a:pt x="104330" y="10439"/>
                  </a:lnTo>
                  <a:close/>
                </a:path>
                <a:path w="636905" h="41910">
                  <a:moveTo>
                    <a:pt x="166954" y="20866"/>
                  </a:moveTo>
                  <a:lnTo>
                    <a:pt x="156514" y="20866"/>
                  </a:lnTo>
                  <a:lnTo>
                    <a:pt x="146088" y="20866"/>
                  </a:lnTo>
                  <a:lnTo>
                    <a:pt x="135648" y="20866"/>
                  </a:lnTo>
                  <a:lnTo>
                    <a:pt x="135648" y="10439"/>
                  </a:lnTo>
                  <a:lnTo>
                    <a:pt x="125222" y="10439"/>
                  </a:lnTo>
                  <a:lnTo>
                    <a:pt x="114782" y="10439"/>
                  </a:lnTo>
                  <a:lnTo>
                    <a:pt x="114782" y="20878"/>
                  </a:lnTo>
                  <a:lnTo>
                    <a:pt x="125209" y="20878"/>
                  </a:lnTo>
                  <a:lnTo>
                    <a:pt x="125209" y="31305"/>
                  </a:lnTo>
                  <a:lnTo>
                    <a:pt x="135648" y="31305"/>
                  </a:lnTo>
                  <a:lnTo>
                    <a:pt x="146075" y="31305"/>
                  </a:lnTo>
                  <a:lnTo>
                    <a:pt x="156514" y="31305"/>
                  </a:lnTo>
                  <a:lnTo>
                    <a:pt x="166954" y="31305"/>
                  </a:lnTo>
                  <a:lnTo>
                    <a:pt x="166954" y="20866"/>
                  </a:lnTo>
                  <a:close/>
                </a:path>
                <a:path w="636905" h="41910">
                  <a:moveTo>
                    <a:pt x="271284" y="10439"/>
                  </a:moveTo>
                  <a:lnTo>
                    <a:pt x="260858" y="10439"/>
                  </a:lnTo>
                  <a:lnTo>
                    <a:pt x="260858" y="20866"/>
                  </a:lnTo>
                  <a:lnTo>
                    <a:pt x="250431" y="20866"/>
                  </a:lnTo>
                  <a:lnTo>
                    <a:pt x="250431" y="10439"/>
                  </a:lnTo>
                  <a:lnTo>
                    <a:pt x="240004" y="10439"/>
                  </a:lnTo>
                  <a:lnTo>
                    <a:pt x="229565" y="10439"/>
                  </a:lnTo>
                  <a:lnTo>
                    <a:pt x="229565" y="20866"/>
                  </a:lnTo>
                  <a:lnTo>
                    <a:pt x="219125" y="20866"/>
                  </a:lnTo>
                  <a:lnTo>
                    <a:pt x="219125" y="10439"/>
                  </a:lnTo>
                  <a:lnTo>
                    <a:pt x="208699" y="10439"/>
                  </a:lnTo>
                  <a:lnTo>
                    <a:pt x="198259" y="10439"/>
                  </a:lnTo>
                  <a:lnTo>
                    <a:pt x="198259" y="20866"/>
                  </a:lnTo>
                  <a:lnTo>
                    <a:pt x="187820" y="20866"/>
                  </a:lnTo>
                  <a:lnTo>
                    <a:pt x="187820" y="10439"/>
                  </a:lnTo>
                  <a:lnTo>
                    <a:pt x="177380" y="10439"/>
                  </a:lnTo>
                  <a:lnTo>
                    <a:pt x="177380" y="20878"/>
                  </a:lnTo>
                  <a:lnTo>
                    <a:pt x="187820" y="20878"/>
                  </a:lnTo>
                  <a:lnTo>
                    <a:pt x="187820" y="31305"/>
                  </a:lnTo>
                  <a:lnTo>
                    <a:pt x="198259" y="31305"/>
                  </a:lnTo>
                  <a:lnTo>
                    <a:pt x="208699" y="31305"/>
                  </a:lnTo>
                  <a:lnTo>
                    <a:pt x="208699" y="20878"/>
                  </a:lnTo>
                  <a:lnTo>
                    <a:pt x="219125" y="20878"/>
                  </a:lnTo>
                  <a:lnTo>
                    <a:pt x="219125" y="31305"/>
                  </a:lnTo>
                  <a:lnTo>
                    <a:pt x="229565" y="31305"/>
                  </a:lnTo>
                  <a:lnTo>
                    <a:pt x="229565" y="20878"/>
                  </a:lnTo>
                  <a:lnTo>
                    <a:pt x="239991" y="20878"/>
                  </a:lnTo>
                  <a:lnTo>
                    <a:pt x="250431" y="20878"/>
                  </a:lnTo>
                  <a:lnTo>
                    <a:pt x="250431" y="31305"/>
                  </a:lnTo>
                  <a:lnTo>
                    <a:pt x="260858" y="31305"/>
                  </a:lnTo>
                  <a:lnTo>
                    <a:pt x="271284" y="31305"/>
                  </a:lnTo>
                  <a:lnTo>
                    <a:pt x="271284" y="20878"/>
                  </a:lnTo>
                  <a:lnTo>
                    <a:pt x="271284" y="10439"/>
                  </a:lnTo>
                  <a:close/>
                </a:path>
                <a:path w="636905" h="41910">
                  <a:moveTo>
                    <a:pt x="302602" y="10439"/>
                  </a:moveTo>
                  <a:lnTo>
                    <a:pt x="292176" y="10439"/>
                  </a:lnTo>
                  <a:lnTo>
                    <a:pt x="281736" y="10439"/>
                  </a:lnTo>
                  <a:lnTo>
                    <a:pt x="271297" y="10439"/>
                  </a:lnTo>
                  <a:lnTo>
                    <a:pt x="271297" y="20878"/>
                  </a:lnTo>
                  <a:lnTo>
                    <a:pt x="281736" y="20878"/>
                  </a:lnTo>
                  <a:lnTo>
                    <a:pt x="292163" y="20878"/>
                  </a:lnTo>
                  <a:lnTo>
                    <a:pt x="292163" y="31305"/>
                  </a:lnTo>
                  <a:lnTo>
                    <a:pt x="302602" y="31305"/>
                  </a:lnTo>
                  <a:lnTo>
                    <a:pt x="302602" y="20878"/>
                  </a:lnTo>
                  <a:lnTo>
                    <a:pt x="302602" y="10439"/>
                  </a:lnTo>
                  <a:close/>
                </a:path>
                <a:path w="636905" h="41910">
                  <a:moveTo>
                    <a:pt x="323481" y="10439"/>
                  </a:moveTo>
                  <a:lnTo>
                    <a:pt x="313042" y="10439"/>
                  </a:lnTo>
                  <a:lnTo>
                    <a:pt x="313042" y="20878"/>
                  </a:lnTo>
                  <a:lnTo>
                    <a:pt x="323481" y="20878"/>
                  </a:lnTo>
                  <a:lnTo>
                    <a:pt x="323481" y="10439"/>
                  </a:lnTo>
                  <a:close/>
                </a:path>
                <a:path w="636905" h="41910">
                  <a:moveTo>
                    <a:pt x="438264" y="10439"/>
                  </a:moveTo>
                  <a:lnTo>
                    <a:pt x="427824" y="10439"/>
                  </a:lnTo>
                  <a:lnTo>
                    <a:pt x="417385" y="10439"/>
                  </a:lnTo>
                  <a:lnTo>
                    <a:pt x="417385" y="20866"/>
                  </a:lnTo>
                  <a:lnTo>
                    <a:pt x="406958" y="20866"/>
                  </a:lnTo>
                  <a:lnTo>
                    <a:pt x="406958" y="10439"/>
                  </a:lnTo>
                  <a:lnTo>
                    <a:pt x="396519" y="10439"/>
                  </a:lnTo>
                  <a:lnTo>
                    <a:pt x="386080" y="10439"/>
                  </a:lnTo>
                  <a:lnTo>
                    <a:pt x="375653" y="10439"/>
                  </a:lnTo>
                  <a:lnTo>
                    <a:pt x="365213" y="10439"/>
                  </a:lnTo>
                  <a:lnTo>
                    <a:pt x="365213" y="20866"/>
                  </a:lnTo>
                  <a:lnTo>
                    <a:pt x="354787" y="20866"/>
                  </a:lnTo>
                  <a:lnTo>
                    <a:pt x="344347" y="20866"/>
                  </a:lnTo>
                  <a:lnTo>
                    <a:pt x="344347" y="10439"/>
                  </a:lnTo>
                  <a:lnTo>
                    <a:pt x="333908" y="10439"/>
                  </a:lnTo>
                  <a:lnTo>
                    <a:pt x="333908" y="20866"/>
                  </a:lnTo>
                  <a:lnTo>
                    <a:pt x="333908" y="31305"/>
                  </a:lnTo>
                  <a:lnTo>
                    <a:pt x="344347" y="31305"/>
                  </a:lnTo>
                  <a:lnTo>
                    <a:pt x="354774" y="31305"/>
                  </a:lnTo>
                  <a:lnTo>
                    <a:pt x="365213" y="31305"/>
                  </a:lnTo>
                  <a:lnTo>
                    <a:pt x="375653" y="31305"/>
                  </a:lnTo>
                  <a:lnTo>
                    <a:pt x="375653" y="20878"/>
                  </a:lnTo>
                  <a:lnTo>
                    <a:pt x="386080" y="20878"/>
                  </a:lnTo>
                  <a:lnTo>
                    <a:pt x="386080" y="31305"/>
                  </a:lnTo>
                  <a:lnTo>
                    <a:pt x="396519" y="31305"/>
                  </a:lnTo>
                  <a:lnTo>
                    <a:pt x="396519" y="20878"/>
                  </a:lnTo>
                  <a:lnTo>
                    <a:pt x="406946" y="20878"/>
                  </a:lnTo>
                  <a:lnTo>
                    <a:pt x="406946" y="31305"/>
                  </a:lnTo>
                  <a:lnTo>
                    <a:pt x="417385" y="31305"/>
                  </a:lnTo>
                  <a:lnTo>
                    <a:pt x="427824" y="31305"/>
                  </a:lnTo>
                  <a:lnTo>
                    <a:pt x="427824" y="20878"/>
                  </a:lnTo>
                  <a:lnTo>
                    <a:pt x="438264" y="20878"/>
                  </a:lnTo>
                  <a:lnTo>
                    <a:pt x="438264" y="10439"/>
                  </a:lnTo>
                  <a:close/>
                </a:path>
                <a:path w="636905" h="41910">
                  <a:moveTo>
                    <a:pt x="469569" y="10439"/>
                  </a:moveTo>
                  <a:lnTo>
                    <a:pt x="459130" y="10439"/>
                  </a:lnTo>
                  <a:lnTo>
                    <a:pt x="459130" y="20878"/>
                  </a:lnTo>
                  <a:lnTo>
                    <a:pt x="469569" y="20878"/>
                  </a:lnTo>
                  <a:lnTo>
                    <a:pt x="469569" y="10439"/>
                  </a:lnTo>
                  <a:close/>
                </a:path>
                <a:path w="636905" h="41910">
                  <a:moveTo>
                    <a:pt x="511302" y="10439"/>
                  </a:moveTo>
                  <a:lnTo>
                    <a:pt x="500862" y="10439"/>
                  </a:lnTo>
                  <a:lnTo>
                    <a:pt x="490423" y="10439"/>
                  </a:lnTo>
                  <a:lnTo>
                    <a:pt x="490423" y="20866"/>
                  </a:lnTo>
                  <a:lnTo>
                    <a:pt x="479996" y="20866"/>
                  </a:lnTo>
                  <a:lnTo>
                    <a:pt x="479996" y="31305"/>
                  </a:lnTo>
                  <a:lnTo>
                    <a:pt x="490423" y="31305"/>
                  </a:lnTo>
                  <a:lnTo>
                    <a:pt x="500862" y="31305"/>
                  </a:lnTo>
                  <a:lnTo>
                    <a:pt x="500862" y="20878"/>
                  </a:lnTo>
                  <a:lnTo>
                    <a:pt x="511302" y="20878"/>
                  </a:lnTo>
                  <a:lnTo>
                    <a:pt x="511302" y="10439"/>
                  </a:lnTo>
                  <a:close/>
                </a:path>
                <a:path w="636905" h="41910">
                  <a:moveTo>
                    <a:pt x="553046" y="10439"/>
                  </a:moveTo>
                  <a:lnTo>
                    <a:pt x="542607" y="10439"/>
                  </a:lnTo>
                  <a:lnTo>
                    <a:pt x="542607" y="20866"/>
                  </a:lnTo>
                  <a:lnTo>
                    <a:pt x="542607" y="31305"/>
                  </a:lnTo>
                  <a:lnTo>
                    <a:pt x="553046" y="31305"/>
                  </a:lnTo>
                  <a:lnTo>
                    <a:pt x="553046" y="20878"/>
                  </a:lnTo>
                  <a:lnTo>
                    <a:pt x="553046" y="10439"/>
                  </a:lnTo>
                  <a:close/>
                </a:path>
                <a:path w="636905" h="41910">
                  <a:moveTo>
                    <a:pt x="573913" y="10439"/>
                  </a:moveTo>
                  <a:lnTo>
                    <a:pt x="563473" y="10439"/>
                  </a:lnTo>
                  <a:lnTo>
                    <a:pt x="563473" y="20878"/>
                  </a:lnTo>
                  <a:lnTo>
                    <a:pt x="573913" y="20878"/>
                  </a:lnTo>
                  <a:lnTo>
                    <a:pt x="573913" y="10439"/>
                  </a:lnTo>
                  <a:close/>
                </a:path>
                <a:path w="636905" h="41910">
                  <a:moveTo>
                    <a:pt x="636524" y="0"/>
                  </a:moveTo>
                  <a:lnTo>
                    <a:pt x="626084" y="0"/>
                  </a:lnTo>
                  <a:lnTo>
                    <a:pt x="615645" y="0"/>
                  </a:lnTo>
                  <a:lnTo>
                    <a:pt x="615645" y="10439"/>
                  </a:lnTo>
                  <a:lnTo>
                    <a:pt x="615645" y="20866"/>
                  </a:lnTo>
                  <a:lnTo>
                    <a:pt x="605218" y="20866"/>
                  </a:lnTo>
                  <a:lnTo>
                    <a:pt x="605218" y="10439"/>
                  </a:lnTo>
                  <a:lnTo>
                    <a:pt x="594779" y="10439"/>
                  </a:lnTo>
                  <a:lnTo>
                    <a:pt x="584339" y="10439"/>
                  </a:lnTo>
                  <a:lnTo>
                    <a:pt x="584339" y="20866"/>
                  </a:lnTo>
                  <a:lnTo>
                    <a:pt x="584339" y="31305"/>
                  </a:lnTo>
                  <a:lnTo>
                    <a:pt x="594779" y="31305"/>
                  </a:lnTo>
                  <a:lnTo>
                    <a:pt x="594779" y="20878"/>
                  </a:lnTo>
                  <a:lnTo>
                    <a:pt x="605205" y="20878"/>
                  </a:lnTo>
                  <a:lnTo>
                    <a:pt x="605205" y="31305"/>
                  </a:lnTo>
                  <a:lnTo>
                    <a:pt x="615645" y="31305"/>
                  </a:lnTo>
                  <a:lnTo>
                    <a:pt x="626084" y="31305"/>
                  </a:lnTo>
                  <a:lnTo>
                    <a:pt x="626084" y="20878"/>
                  </a:lnTo>
                  <a:lnTo>
                    <a:pt x="636524" y="20878"/>
                  </a:lnTo>
                  <a:lnTo>
                    <a:pt x="636524" y="10439"/>
                  </a:lnTo>
                  <a:lnTo>
                    <a:pt x="636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183273" y="5300674"/>
              <a:ext cx="542925" cy="10795"/>
            </a:xfrm>
            <a:custGeom>
              <a:avLst/>
              <a:gdLst/>
              <a:ahLst/>
              <a:cxnLst/>
              <a:rect l="l" t="t" r="r" b="b"/>
              <a:pathLst>
                <a:path w="542925" h="10795">
                  <a:moveTo>
                    <a:pt x="10426" y="0"/>
                  </a:moveTo>
                  <a:lnTo>
                    <a:pt x="0" y="0"/>
                  </a:lnTo>
                  <a:lnTo>
                    <a:pt x="0" y="10439"/>
                  </a:lnTo>
                  <a:lnTo>
                    <a:pt x="10426" y="10439"/>
                  </a:lnTo>
                  <a:lnTo>
                    <a:pt x="10426" y="0"/>
                  </a:lnTo>
                  <a:close/>
                </a:path>
                <a:path w="542925" h="10795">
                  <a:moveTo>
                    <a:pt x="31318" y="0"/>
                  </a:moveTo>
                  <a:lnTo>
                    <a:pt x="20878" y="0"/>
                  </a:lnTo>
                  <a:lnTo>
                    <a:pt x="20878" y="10439"/>
                  </a:lnTo>
                  <a:lnTo>
                    <a:pt x="31318" y="10439"/>
                  </a:lnTo>
                  <a:lnTo>
                    <a:pt x="31318" y="0"/>
                  </a:lnTo>
                  <a:close/>
                </a:path>
                <a:path w="542925" h="10795">
                  <a:moveTo>
                    <a:pt x="62611" y="0"/>
                  </a:moveTo>
                  <a:lnTo>
                    <a:pt x="52184" y="0"/>
                  </a:lnTo>
                  <a:lnTo>
                    <a:pt x="41744" y="0"/>
                  </a:lnTo>
                  <a:lnTo>
                    <a:pt x="41744" y="10439"/>
                  </a:lnTo>
                  <a:lnTo>
                    <a:pt x="52171" y="10439"/>
                  </a:lnTo>
                  <a:lnTo>
                    <a:pt x="62611" y="10439"/>
                  </a:lnTo>
                  <a:lnTo>
                    <a:pt x="62611" y="0"/>
                  </a:lnTo>
                  <a:close/>
                </a:path>
                <a:path w="542925" h="10795">
                  <a:moveTo>
                    <a:pt x="93916" y="0"/>
                  </a:moveTo>
                  <a:lnTo>
                    <a:pt x="83489" y="0"/>
                  </a:lnTo>
                  <a:lnTo>
                    <a:pt x="73050" y="0"/>
                  </a:lnTo>
                  <a:lnTo>
                    <a:pt x="73050" y="10439"/>
                  </a:lnTo>
                  <a:lnTo>
                    <a:pt x="83477" y="10439"/>
                  </a:lnTo>
                  <a:lnTo>
                    <a:pt x="93916" y="10439"/>
                  </a:lnTo>
                  <a:lnTo>
                    <a:pt x="93916" y="0"/>
                  </a:lnTo>
                  <a:close/>
                </a:path>
                <a:path w="542925" h="10795">
                  <a:moveTo>
                    <a:pt x="125222" y="0"/>
                  </a:moveTo>
                  <a:lnTo>
                    <a:pt x="114795" y="0"/>
                  </a:lnTo>
                  <a:lnTo>
                    <a:pt x="104355" y="0"/>
                  </a:lnTo>
                  <a:lnTo>
                    <a:pt x="104355" y="10439"/>
                  </a:lnTo>
                  <a:lnTo>
                    <a:pt x="114782" y="10439"/>
                  </a:lnTo>
                  <a:lnTo>
                    <a:pt x="125222" y="10439"/>
                  </a:lnTo>
                  <a:lnTo>
                    <a:pt x="125222" y="0"/>
                  </a:lnTo>
                  <a:close/>
                </a:path>
                <a:path w="542925" h="10795">
                  <a:moveTo>
                    <a:pt x="156527" y="0"/>
                  </a:moveTo>
                  <a:lnTo>
                    <a:pt x="146088" y="0"/>
                  </a:lnTo>
                  <a:lnTo>
                    <a:pt x="146088" y="10439"/>
                  </a:lnTo>
                  <a:lnTo>
                    <a:pt x="156527" y="10439"/>
                  </a:lnTo>
                  <a:lnTo>
                    <a:pt x="156527" y="0"/>
                  </a:lnTo>
                  <a:close/>
                </a:path>
                <a:path w="542925" h="10795">
                  <a:moveTo>
                    <a:pt x="250444" y="0"/>
                  </a:moveTo>
                  <a:lnTo>
                    <a:pt x="250444" y="0"/>
                  </a:lnTo>
                  <a:lnTo>
                    <a:pt x="198259" y="0"/>
                  </a:lnTo>
                  <a:lnTo>
                    <a:pt x="198259" y="10439"/>
                  </a:lnTo>
                  <a:lnTo>
                    <a:pt x="250444" y="10439"/>
                  </a:lnTo>
                  <a:lnTo>
                    <a:pt x="250444" y="0"/>
                  </a:lnTo>
                  <a:close/>
                </a:path>
                <a:path w="542925" h="10795">
                  <a:moveTo>
                    <a:pt x="302615" y="0"/>
                  </a:moveTo>
                  <a:lnTo>
                    <a:pt x="292176" y="0"/>
                  </a:lnTo>
                  <a:lnTo>
                    <a:pt x="292176" y="10439"/>
                  </a:lnTo>
                  <a:lnTo>
                    <a:pt x="302615" y="10439"/>
                  </a:lnTo>
                  <a:lnTo>
                    <a:pt x="302615" y="0"/>
                  </a:lnTo>
                  <a:close/>
                </a:path>
                <a:path w="542925" h="10795">
                  <a:moveTo>
                    <a:pt x="323481" y="0"/>
                  </a:moveTo>
                  <a:lnTo>
                    <a:pt x="313042" y="0"/>
                  </a:lnTo>
                  <a:lnTo>
                    <a:pt x="313042" y="10439"/>
                  </a:lnTo>
                  <a:lnTo>
                    <a:pt x="323481" y="10439"/>
                  </a:lnTo>
                  <a:lnTo>
                    <a:pt x="323481" y="0"/>
                  </a:lnTo>
                  <a:close/>
                </a:path>
                <a:path w="542925" h="10795">
                  <a:moveTo>
                    <a:pt x="386092" y="0"/>
                  </a:moveTo>
                  <a:lnTo>
                    <a:pt x="386092" y="0"/>
                  </a:lnTo>
                  <a:lnTo>
                    <a:pt x="333921" y="0"/>
                  </a:lnTo>
                  <a:lnTo>
                    <a:pt x="333921" y="10439"/>
                  </a:lnTo>
                  <a:lnTo>
                    <a:pt x="386092" y="10439"/>
                  </a:lnTo>
                  <a:lnTo>
                    <a:pt x="386092" y="0"/>
                  </a:lnTo>
                  <a:close/>
                </a:path>
                <a:path w="542925" h="10795">
                  <a:moveTo>
                    <a:pt x="438264" y="0"/>
                  </a:moveTo>
                  <a:lnTo>
                    <a:pt x="427837" y="0"/>
                  </a:lnTo>
                  <a:lnTo>
                    <a:pt x="417398" y="0"/>
                  </a:lnTo>
                  <a:lnTo>
                    <a:pt x="417398" y="10439"/>
                  </a:lnTo>
                  <a:lnTo>
                    <a:pt x="427824" y="10439"/>
                  </a:lnTo>
                  <a:lnTo>
                    <a:pt x="438264" y="10439"/>
                  </a:lnTo>
                  <a:lnTo>
                    <a:pt x="438264" y="0"/>
                  </a:lnTo>
                  <a:close/>
                </a:path>
                <a:path w="542925" h="10795">
                  <a:moveTo>
                    <a:pt x="500875" y="0"/>
                  </a:moveTo>
                  <a:lnTo>
                    <a:pt x="500875" y="0"/>
                  </a:lnTo>
                  <a:lnTo>
                    <a:pt x="448703" y="0"/>
                  </a:lnTo>
                  <a:lnTo>
                    <a:pt x="448703" y="10439"/>
                  </a:lnTo>
                  <a:lnTo>
                    <a:pt x="500875" y="10439"/>
                  </a:lnTo>
                  <a:lnTo>
                    <a:pt x="500875" y="0"/>
                  </a:lnTo>
                  <a:close/>
                </a:path>
                <a:path w="542925" h="10795">
                  <a:moveTo>
                    <a:pt x="521741" y="0"/>
                  </a:moveTo>
                  <a:lnTo>
                    <a:pt x="511302" y="0"/>
                  </a:lnTo>
                  <a:lnTo>
                    <a:pt x="511302" y="10439"/>
                  </a:lnTo>
                  <a:lnTo>
                    <a:pt x="521741" y="10439"/>
                  </a:lnTo>
                  <a:lnTo>
                    <a:pt x="521741" y="0"/>
                  </a:lnTo>
                  <a:close/>
                </a:path>
                <a:path w="542925" h="10795">
                  <a:moveTo>
                    <a:pt x="542620" y="0"/>
                  </a:moveTo>
                  <a:lnTo>
                    <a:pt x="532180" y="0"/>
                  </a:lnTo>
                  <a:lnTo>
                    <a:pt x="532180" y="10439"/>
                  </a:lnTo>
                  <a:lnTo>
                    <a:pt x="542620" y="10439"/>
                  </a:lnTo>
                  <a:lnTo>
                    <a:pt x="54262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89369" y="5316334"/>
              <a:ext cx="229870" cy="0"/>
            </a:xfrm>
            <a:custGeom>
              <a:avLst/>
              <a:gdLst/>
              <a:ahLst/>
              <a:cxnLst/>
              <a:rect l="l" t="t" r="r" b="b"/>
              <a:pathLst>
                <a:path w="229870">
                  <a:moveTo>
                    <a:pt x="0" y="0"/>
                  </a:moveTo>
                  <a:lnTo>
                    <a:pt x="229565" y="0"/>
                  </a:lnTo>
                </a:path>
              </a:pathLst>
            </a:custGeom>
            <a:ln w="10439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89369" y="5311114"/>
              <a:ext cx="636905" cy="31750"/>
            </a:xfrm>
            <a:custGeom>
              <a:avLst/>
              <a:gdLst/>
              <a:ahLst/>
              <a:cxnLst/>
              <a:rect l="l" t="t" r="r" b="b"/>
              <a:pathLst>
                <a:path w="636905" h="31750">
                  <a:moveTo>
                    <a:pt x="10439" y="10426"/>
                  </a:moveTo>
                  <a:lnTo>
                    <a:pt x="0" y="10426"/>
                  </a:lnTo>
                  <a:lnTo>
                    <a:pt x="0" y="20866"/>
                  </a:lnTo>
                  <a:lnTo>
                    <a:pt x="0" y="31305"/>
                  </a:lnTo>
                  <a:lnTo>
                    <a:pt x="10439" y="31305"/>
                  </a:lnTo>
                  <a:lnTo>
                    <a:pt x="10439" y="20866"/>
                  </a:lnTo>
                  <a:lnTo>
                    <a:pt x="10439" y="10426"/>
                  </a:lnTo>
                  <a:close/>
                </a:path>
                <a:path w="636905" h="31750">
                  <a:moveTo>
                    <a:pt x="41719" y="10426"/>
                  </a:moveTo>
                  <a:lnTo>
                    <a:pt x="31292" y="10426"/>
                  </a:lnTo>
                  <a:lnTo>
                    <a:pt x="20866" y="10426"/>
                  </a:lnTo>
                  <a:lnTo>
                    <a:pt x="20866" y="20866"/>
                  </a:lnTo>
                  <a:lnTo>
                    <a:pt x="31292" y="20866"/>
                  </a:lnTo>
                  <a:lnTo>
                    <a:pt x="41719" y="20866"/>
                  </a:lnTo>
                  <a:lnTo>
                    <a:pt x="41719" y="10426"/>
                  </a:lnTo>
                  <a:close/>
                </a:path>
                <a:path w="636905" h="31750">
                  <a:moveTo>
                    <a:pt x="52171" y="10426"/>
                  </a:moveTo>
                  <a:lnTo>
                    <a:pt x="41732" y="10426"/>
                  </a:lnTo>
                  <a:lnTo>
                    <a:pt x="41732" y="20866"/>
                  </a:lnTo>
                  <a:lnTo>
                    <a:pt x="52171" y="20866"/>
                  </a:lnTo>
                  <a:lnTo>
                    <a:pt x="52171" y="10426"/>
                  </a:lnTo>
                  <a:close/>
                </a:path>
                <a:path w="636905" h="31750">
                  <a:moveTo>
                    <a:pt x="73025" y="10426"/>
                  </a:moveTo>
                  <a:lnTo>
                    <a:pt x="62598" y="10426"/>
                  </a:lnTo>
                  <a:lnTo>
                    <a:pt x="62598" y="20866"/>
                  </a:lnTo>
                  <a:lnTo>
                    <a:pt x="62598" y="31305"/>
                  </a:lnTo>
                  <a:lnTo>
                    <a:pt x="73025" y="31305"/>
                  </a:lnTo>
                  <a:lnTo>
                    <a:pt x="73025" y="20866"/>
                  </a:lnTo>
                  <a:lnTo>
                    <a:pt x="73025" y="10426"/>
                  </a:lnTo>
                  <a:close/>
                </a:path>
                <a:path w="636905" h="31750">
                  <a:moveTo>
                    <a:pt x="125222" y="10426"/>
                  </a:moveTo>
                  <a:lnTo>
                    <a:pt x="114782" y="10426"/>
                  </a:lnTo>
                  <a:lnTo>
                    <a:pt x="104343" y="10426"/>
                  </a:lnTo>
                  <a:lnTo>
                    <a:pt x="104343" y="20866"/>
                  </a:lnTo>
                  <a:lnTo>
                    <a:pt x="114782" y="20866"/>
                  </a:lnTo>
                  <a:lnTo>
                    <a:pt x="114782" y="31305"/>
                  </a:lnTo>
                  <a:lnTo>
                    <a:pt x="125222" y="31305"/>
                  </a:lnTo>
                  <a:lnTo>
                    <a:pt x="125222" y="20866"/>
                  </a:lnTo>
                  <a:lnTo>
                    <a:pt x="125222" y="10426"/>
                  </a:lnTo>
                  <a:close/>
                </a:path>
                <a:path w="636905" h="31750">
                  <a:moveTo>
                    <a:pt x="146088" y="20866"/>
                  </a:moveTo>
                  <a:lnTo>
                    <a:pt x="135648" y="20866"/>
                  </a:lnTo>
                  <a:lnTo>
                    <a:pt x="135648" y="31305"/>
                  </a:lnTo>
                  <a:lnTo>
                    <a:pt x="146088" y="31305"/>
                  </a:lnTo>
                  <a:lnTo>
                    <a:pt x="146088" y="20866"/>
                  </a:lnTo>
                  <a:close/>
                </a:path>
                <a:path w="636905" h="31750">
                  <a:moveTo>
                    <a:pt x="166954" y="10426"/>
                  </a:moveTo>
                  <a:lnTo>
                    <a:pt x="156514" y="10426"/>
                  </a:lnTo>
                  <a:lnTo>
                    <a:pt x="156514" y="20866"/>
                  </a:lnTo>
                  <a:lnTo>
                    <a:pt x="166954" y="20866"/>
                  </a:lnTo>
                  <a:lnTo>
                    <a:pt x="166954" y="10426"/>
                  </a:lnTo>
                  <a:close/>
                </a:path>
                <a:path w="636905" h="31750">
                  <a:moveTo>
                    <a:pt x="229565" y="10426"/>
                  </a:moveTo>
                  <a:lnTo>
                    <a:pt x="219125" y="10426"/>
                  </a:lnTo>
                  <a:lnTo>
                    <a:pt x="208699" y="10426"/>
                  </a:lnTo>
                  <a:lnTo>
                    <a:pt x="198259" y="10426"/>
                  </a:lnTo>
                  <a:lnTo>
                    <a:pt x="198259" y="20866"/>
                  </a:lnTo>
                  <a:lnTo>
                    <a:pt x="208686" y="20866"/>
                  </a:lnTo>
                  <a:lnTo>
                    <a:pt x="208686" y="31305"/>
                  </a:lnTo>
                  <a:lnTo>
                    <a:pt x="219125" y="31305"/>
                  </a:lnTo>
                  <a:lnTo>
                    <a:pt x="229565" y="31305"/>
                  </a:lnTo>
                  <a:lnTo>
                    <a:pt x="229565" y="20866"/>
                  </a:lnTo>
                  <a:lnTo>
                    <a:pt x="229565" y="10426"/>
                  </a:lnTo>
                  <a:close/>
                </a:path>
                <a:path w="636905" h="31750">
                  <a:moveTo>
                    <a:pt x="271284" y="0"/>
                  </a:moveTo>
                  <a:lnTo>
                    <a:pt x="260858" y="0"/>
                  </a:lnTo>
                  <a:lnTo>
                    <a:pt x="260858" y="10426"/>
                  </a:lnTo>
                  <a:lnTo>
                    <a:pt x="250431" y="10426"/>
                  </a:lnTo>
                  <a:lnTo>
                    <a:pt x="239991" y="10426"/>
                  </a:lnTo>
                  <a:lnTo>
                    <a:pt x="239991" y="20866"/>
                  </a:lnTo>
                  <a:lnTo>
                    <a:pt x="239991" y="31305"/>
                  </a:lnTo>
                  <a:lnTo>
                    <a:pt x="250431" y="31305"/>
                  </a:lnTo>
                  <a:lnTo>
                    <a:pt x="260858" y="31305"/>
                  </a:lnTo>
                  <a:lnTo>
                    <a:pt x="271284" y="31305"/>
                  </a:lnTo>
                  <a:lnTo>
                    <a:pt x="271284" y="20866"/>
                  </a:lnTo>
                  <a:lnTo>
                    <a:pt x="260870" y="20866"/>
                  </a:lnTo>
                  <a:lnTo>
                    <a:pt x="260870" y="10439"/>
                  </a:lnTo>
                  <a:lnTo>
                    <a:pt x="271284" y="10439"/>
                  </a:lnTo>
                  <a:lnTo>
                    <a:pt x="271284" y="0"/>
                  </a:lnTo>
                  <a:close/>
                </a:path>
                <a:path w="636905" h="31750">
                  <a:moveTo>
                    <a:pt x="281736" y="0"/>
                  </a:moveTo>
                  <a:lnTo>
                    <a:pt x="271297" y="0"/>
                  </a:lnTo>
                  <a:lnTo>
                    <a:pt x="271297" y="10439"/>
                  </a:lnTo>
                  <a:lnTo>
                    <a:pt x="281736" y="10439"/>
                  </a:lnTo>
                  <a:lnTo>
                    <a:pt x="281736" y="0"/>
                  </a:lnTo>
                  <a:close/>
                </a:path>
                <a:path w="636905" h="31750">
                  <a:moveTo>
                    <a:pt x="323481" y="20866"/>
                  </a:moveTo>
                  <a:lnTo>
                    <a:pt x="313042" y="20866"/>
                  </a:lnTo>
                  <a:lnTo>
                    <a:pt x="313042" y="10426"/>
                  </a:lnTo>
                  <a:lnTo>
                    <a:pt x="302602" y="10426"/>
                  </a:lnTo>
                  <a:lnTo>
                    <a:pt x="302602" y="20866"/>
                  </a:lnTo>
                  <a:lnTo>
                    <a:pt x="292176" y="20866"/>
                  </a:lnTo>
                  <a:lnTo>
                    <a:pt x="281736" y="20866"/>
                  </a:lnTo>
                  <a:lnTo>
                    <a:pt x="281736" y="31305"/>
                  </a:lnTo>
                  <a:lnTo>
                    <a:pt x="292163" y="31305"/>
                  </a:lnTo>
                  <a:lnTo>
                    <a:pt x="302602" y="31305"/>
                  </a:lnTo>
                  <a:lnTo>
                    <a:pt x="313042" y="31305"/>
                  </a:lnTo>
                  <a:lnTo>
                    <a:pt x="323481" y="31305"/>
                  </a:lnTo>
                  <a:lnTo>
                    <a:pt x="323481" y="20866"/>
                  </a:lnTo>
                  <a:close/>
                </a:path>
                <a:path w="636905" h="31750">
                  <a:moveTo>
                    <a:pt x="344347" y="0"/>
                  </a:moveTo>
                  <a:lnTo>
                    <a:pt x="333908" y="0"/>
                  </a:lnTo>
                  <a:lnTo>
                    <a:pt x="323456" y="0"/>
                  </a:lnTo>
                  <a:lnTo>
                    <a:pt x="323456" y="10439"/>
                  </a:lnTo>
                  <a:lnTo>
                    <a:pt x="333908" y="10439"/>
                  </a:lnTo>
                  <a:lnTo>
                    <a:pt x="344347" y="10439"/>
                  </a:lnTo>
                  <a:lnTo>
                    <a:pt x="344347" y="0"/>
                  </a:lnTo>
                  <a:close/>
                </a:path>
                <a:path w="636905" h="31750">
                  <a:moveTo>
                    <a:pt x="386080" y="0"/>
                  </a:moveTo>
                  <a:lnTo>
                    <a:pt x="375653" y="0"/>
                  </a:lnTo>
                  <a:lnTo>
                    <a:pt x="365213" y="0"/>
                  </a:lnTo>
                  <a:lnTo>
                    <a:pt x="365213" y="10426"/>
                  </a:lnTo>
                  <a:lnTo>
                    <a:pt x="354774" y="10426"/>
                  </a:lnTo>
                  <a:lnTo>
                    <a:pt x="354774" y="20866"/>
                  </a:lnTo>
                  <a:lnTo>
                    <a:pt x="365213" y="20866"/>
                  </a:lnTo>
                  <a:lnTo>
                    <a:pt x="375640" y="20866"/>
                  </a:lnTo>
                  <a:lnTo>
                    <a:pt x="375640" y="31305"/>
                  </a:lnTo>
                  <a:lnTo>
                    <a:pt x="386080" y="31305"/>
                  </a:lnTo>
                  <a:lnTo>
                    <a:pt x="386080" y="20866"/>
                  </a:lnTo>
                  <a:lnTo>
                    <a:pt x="375653" y="20866"/>
                  </a:lnTo>
                  <a:lnTo>
                    <a:pt x="375653" y="10439"/>
                  </a:lnTo>
                  <a:lnTo>
                    <a:pt x="386080" y="10439"/>
                  </a:lnTo>
                  <a:lnTo>
                    <a:pt x="386080" y="0"/>
                  </a:lnTo>
                  <a:close/>
                </a:path>
                <a:path w="636905" h="31750">
                  <a:moveTo>
                    <a:pt x="427824" y="0"/>
                  </a:moveTo>
                  <a:lnTo>
                    <a:pt x="417385" y="0"/>
                  </a:lnTo>
                  <a:lnTo>
                    <a:pt x="406946" y="0"/>
                  </a:lnTo>
                  <a:lnTo>
                    <a:pt x="406946" y="10426"/>
                  </a:lnTo>
                  <a:lnTo>
                    <a:pt x="406946" y="20866"/>
                  </a:lnTo>
                  <a:lnTo>
                    <a:pt x="396519" y="20866"/>
                  </a:lnTo>
                  <a:lnTo>
                    <a:pt x="396519" y="31305"/>
                  </a:lnTo>
                  <a:lnTo>
                    <a:pt x="406946" y="31305"/>
                  </a:lnTo>
                  <a:lnTo>
                    <a:pt x="417385" y="31305"/>
                  </a:lnTo>
                  <a:lnTo>
                    <a:pt x="427824" y="31305"/>
                  </a:lnTo>
                  <a:lnTo>
                    <a:pt x="427824" y="20866"/>
                  </a:lnTo>
                  <a:lnTo>
                    <a:pt x="427824" y="10439"/>
                  </a:lnTo>
                  <a:lnTo>
                    <a:pt x="427824" y="0"/>
                  </a:lnTo>
                  <a:close/>
                </a:path>
                <a:path w="636905" h="31750">
                  <a:moveTo>
                    <a:pt x="459130" y="20866"/>
                  </a:moveTo>
                  <a:lnTo>
                    <a:pt x="448691" y="20866"/>
                  </a:lnTo>
                  <a:lnTo>
                    <a:pt x="438251" y="20866"/>
                  </a:lnTo>
                  <a:lnTo>
                    <a:pt x="438251" y="31305"/>
                  </a:lnTo>
                  <a:lnTo>
                    <a:pt x="448691" y="31305"/>
                  </a:lnTo>
                  <a:lnTo>
                    <a:pt x="459130" y="31305"/>
                  </a:lnTo>
                  <a:lnTo>
                    <a:pt x="459130" y="20866"/>
                  </a:lnTo>
                  <a:close/>
                </a:path>
                <a:path w="636905" h="31750">
                  <a:moveTo>
                    <a:pt x="469569" y="0"/>
                  </a:moveTo>
                  <a:lnTo>
                    <a:pt x="459130" y="0"/>
                  </a:lnTo>
                  <a:lnTo>
                    <a:pt x="448691" y="0"/>
                  </a:lnTo>
                  <a:lnTo>
                    <a:pt x="448691" y="10439"/>
                  </a:lnTo>
                  <a:lnTo>
                    <a:pt x="459130" y="10439"/>
                  </a:lnTo>
                  <a:lnTo>
                    <a:pt x="469569" y="10439"/>
                  </a:lnTo>
                  <a:lnTo>
                    <a:pt x="469569" y="0"/>
                  </a:lnTo>
                  <a:close/>
                </a:path>
                <a:path w="636905" h="31750">
                  <a:moveTo>
                    <a:pt x="479996" y="20866"/>
                  </a:moveTo>
                  <a:lnTo>
                    <a:pt x="469557" y="20866"/>
                  </a:lnTo>
                  <a:lnTo>
                    <a:pt x="469557" y="31305"/>
                  </a:lnTo>
                  <a:lnTo>
                    <a:pt x="479996" y="31305"/>
                  </a:lnTo>
                  <a:lnTo>
                    <a:pt x="479996" y="20866"/>
                  </a:lnTo>
                  <a:close/>
                </a:path>
                <a:path w="636905" h="31750">
                  <a:moveTo>
                    <a:pt x="594779" y="0"/>
                  </a:moveTo>
                  <a:lnTo>
                    <a:pt x="584352" y="0"/>
                  </a:lnTo>
                  <a:lnTo>
                    <a:pt x="573913" y="0"/>
                  </a:lnTo>
                  <a:lnTo>
                    <a:pt x="563473" y="0"/>
                  </a:lnTo>
                  <a:lnTo>
                    <a:pt x="563473" y="10426"/>
                  </a:lnTo>
                  <a:lnTo>
                    <a:pt x="553046" y="10426"/>
                  </a:lnTo>
                  <a:lnTo>
                    <a:pt x="553046" y="0"/>
                  </a:lnTo>
                  <a:lnTo>
                    <a:pt x="553034" y="10439"/>
                  </a:lnTo>
                  <a:lnTo>
                    <a:pt x="553034" y="20866"/>
                  </a:lnTo>
                  <a:lnTo>
                    <a:pt x="542607" y="20866"/>
                  </a:lnTo>
                  <a:lnTo>
                    <a:pt x="542607" y="10439"/>
                  </a:lnTo>
                  <a:lnTo>
                    <a:pt x="553034" y="10439"/>
                  </a:lnTo>
                  <a:lnTo>
                    <a:pt x="553034" y="0"/>
                  </a:lnTo>
                  <a:lnTo>
                    <a:pt x="542607" y="0"/>
                  </a:lnTo>
                  <a:lnTo>
                    <a:pt x="542607" y="10426"/>
                  </a:lnTo>
                  <a:lnTo>
                    <a:pt x="532168" y="10426"/>
                  </a:lnTo>
                  <a:lnTo>
                    <a:pt x="532168" y="20866"/>
                  </a:lnTo>
                  <a:lnTo>
                    <a:pt x="521741" y="20866"/>
                  </a:lnTo>
                  <a:lnTo>
                    <a:pt x="521741" y="10426"/>
                  </a:lnTo>
                  <a:lnTo>
                    <a:pt x="511302" y="10426"/>
                  </a:lnTo>
                  <a:lnTo>
                    <a:pt x="511302" y="0"/>
                  </a:lnTo>
                  <a:lnTo>
                    <a:pt x="500862" y="0"/>
                  </a:lnTo>
                  <a:lnTo>
                    <a:pt x="490423" y="0"/>
                  </a:lnTo>
                  <a:lnTo>
                    <a:pt x="490423" y="10426"/>
                  </a:lnTo>
                  <a:lnTo>
                    <a:pt x="479996" y="10426"/>
                  </a:lnTo>
                  <a:lnTo>
                    <a:pt x="479996" y="20866"/>
                  </a:lnTo>
                  <a:lnTo>
                    <a:pt x="490423" y="20866"/>
                  </a:lnTo>
                  <a:lnTo>
                    <a:pt x="500862" y="20866"/>
                  </a:lnTo>
                  <a:lnTo>
                    <a:pt x="500862" y="10439"/>
                  </a:lnTo>
                  <a:lnTo>
                    <a:pt x="511302" y="10439"/>
                  </a:lnTo>
                  <a:lnTo>
                    <a:pt x="511302" y="20866"/>
                  </a:lnTo>
                  <a:lnTo>
                    <a:pt x="500862" y="20866"/>
                  </a:lnTo>
                  <a:lnTo>
                    <a:pt x="500862" y="31305"/>
                  </a:lnTo>
                  <a:lnTo>
                    <a:pt x="563473" y="31305"/>
                  </a:lnTo>
                  <a:lnTo>
                    <a:pt x="563473" y="20866"/>
                  </a:lnTo>
                  <a:lnTo>
                    <a:pt x="573913" y="20866"/>
                  </a:lnTo>
                  <a:lnTo>
                    <a:pt x="573913" y="10439"/>
                  </a:lnTo>
                  <a:lnTo>
                    <a:pt x="584339" y="10439"/>
                  </a:lnTo>
                  <a:lnTo>
                    <a:pt x="584339" y="20866"/>
                  </a:lnTo>
                  <a:lnTo>
                    <a:pt x="573913" y="20866"/>
                  </a:lnTo>
                  <a:lnTo>
                    <a:pt x="573913" y="31305"/>
                  </a:lnTo>
                  <a:lnTo>
                    <a:pt x="584339" y="31305"/>
                  </a:lnTo>
                  <a:lnTo>
                    <a:pt x="594779" y="31305"/>
                  </a:lnTo>
                  <a:lnTo>
                    <a:pt x="594779" y="20866"/>
                  </a:lnTo>
                  <a:lnTo>
                    <a:pt x="594779" y="10439"/>
                  </a:lnTo>
                  <a:lnTo>
                    <a:pt x="594779" y="0"/>
                  </a:lnTo>
                  <a:close/>
                </a:path>
                <a:path w="636905" h="31750">
                  <a:moveTo>
                    <a:pt x="636524" y="10426"/>
                  </a:moveTo>
                  <a:lnTo>
                    <a:pt x="626084" y="10426"/>
                  </a:lnTo>
                  <a:lnTo>
                    <a:pt x="626084" y="0"/>
                  </a:lnTo>
                  <a:lnTo>
                    <a:pt x="615645" y="0"/>
                  </a:lnTo>
                  <a:lnTo>
                    <a:pt x="615645" y="10439"/>
                  </a:lnTo>
                  <a:lnTo>
                    <a:pt x="626084" y="10439"/>
                  </a:lnTo>
                  <a:lnTo>
                    <a:pt x="626084" y="20866"/>
                  </a:lnTo>
                  <a:lnTo>
                    <a:pt x="636524" y="20866"/>
                  </a:lnTo>
                  <a:lnTo>
                    <a:pt x="636524" y="1042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89369" y="5331980"/>
              <a:ext cx="636905" cy="20955"/>
            </a:xfrm>
            <a:custGeom>
              <a:avLst/>
              <a:gdLst/>
              <a:ahLst/>
              <a:cxnLst/>
              <a:rect l="l" t="t" r="r" b="b"/>
              <a:pathLst>
                <a:path w="636905" h="20954">
                  <a:moveTo>
                    <a:pt x="41719" y="10439"/>
                  </a:moveTo>
                  <a:lnTo>
                    <a:pt x="41719" y="10439"/>
                  </a:lnTo>
                  <a:lnTo>
                    <a:pt x="0" y="10439"/>
                  </a:lnTo>
                  <a:lnTo>
                    <a:pt x="0" y="20878"/>
                  </a:lnTo>
                  <a:lnTo>
                    <a:pt x="41719" y="20878"/>
                  </a:lnTo>
                  <a:lnTo>
                    <a:pt x="41719" y="10439"/>
                  </a:lnTo>
                  <a:close/>
                </a:path>
                <a:path w="636905" h="20954">
                  <a:moveTo>
                    <a:pt x="73025" y="10439"/>
                  </a:moveTo>
                  <a:lnTo>
                    <a:pt x="62598" y="10439"/>
                  </a:lnTo>
                  <a:lnTo>
                    <a:pt x="52171" y="10439"/>
                  </a:lnTo>
                  <a:lnTo>
                    <a:pt x="41732" y="10439"/>
                  </a:lnTo>
                  <a:lnTo>
                    <a:pt x="41732" y="20878"/>
                  </a:lnTo>
                  <a:lnTo>
                    <a:pt x="52171" y="20878"/>
                  </a:lnTo>
                  <a:lnTo>
                    <a:pt x="62598" y="20878"/>
                  </a:lnTo>
                  <a:lnTo>
                    <a:pt x="73025" y="20878"/>
                  </a:lnTo>
                  <a:lnTo>
                    <a:pt x="73025" y="10439"/>
                  </a:lnTo>
                  <a:close/>
                </a:path>
                <a:path w="636905" h="20954">
                  <a:moveTo>
                    <a:pt x="93903" y="10439"/>
                  </a:moveTo>
                  <a:lnTo>
                    <a:pt x="83477" y="10439"/>
                  </a:lnTo>
                  <a:lnTo>
                    <a:pt x="83477" y="20878"/>
                  </a:lnTo>
                  <a:lnTo>
                    <a:pt x="93903" y="20878"/>
                  </a:lnTo>
                  <a:lnTo>
                    <a:pt x="93903" y="10439"/>
                  </a:lnTo>
                  <a:close/>
                </a:path>
                <a:path w="636905" h="20954">
                  <a:moveTo>
                    <a:pt x="135648" y="10439"/>
                  </a:moveTo>
                  <a:lnTo>
                    <a:pt x="125222" y="10439"/>
                  </a:lnTo>
                  <a:lnTo>
                    <a:pt x="114782" y="10439"/>
                  </a:lnTo>
                  <a:lnTo>
                    <a:pt x="114782" y="20878"/>
                  </a:lnTo>
                  <a:lnTo>
                    <a:pt x="125209" y="20878"/>
                  </a:lnTo>
                  <a:lnTo>
                    <a:pt x="135648" y="20878"/>
                  </a:lnTo>
                  <a:lnTo>
                    <a:pt x="135648" y="10439"/>
                  </a:lnTo>
                  <a:close/>
                </a:path>
                <a:path w="636905" h="20954">
                  <a:moveTo>
                    <a:pt x="229565" y="10439"/>
                  </a:moveTo>
                  <a:lnTo>
                    <a:pt x="229565" y="10439"/>
                  </a:lnTo>
                  <a:lnTo>
                    <a:pt x="146075" y="10439"/>
                  </a:lnTo>
                  <a:lnTo>
                    <a:pt x="146075" y="20878"/>
                  </a:lnTo>
                  <a:lnTo>
                    <a:pt x="229565" y="20878"/>
                  </a:lnTo>
                  <a:lnTo>
                    <a:pt x="229565" y="10439"/>
                  </a:lnTo>
                  <a:close/>
                </a:path>
                <a:path w="636905" h="20954">
                  <a:moveTo>
                    <a:pt x="271284" y="10439"/>
                  </a:moveTo>
                  <a:lnTo>
                    <a:pt x="260870" y="10439"/>
                  </a:lnTo>
                  <a:lnTo>
                    <a:pt x="250431" y="10439"/>
                  </a:lnTo>
                  <a:lnTo>
                    <a:pt x="250431" y="20878"/>
                  </a:lnTo>
                  <a:lnTo>
                    <a:pt x="260858" y="20878"/>
                  </a:lnTo>
                  <a:lnTo>
                    <a:pt x="271284" y="20878"/>
                  </a:lnTo>
                  <a:lnTo>
                    <a:pt x="271284" y="10439"/>
                  </a:lnTo>
                  <a:close/>
                </a:path>
                <a:path w="636905" h="20954">
                  <a:moveTo>
                    <a:pt x="302602" y="10439"/>
                  </a:moveTo>
                  <a:lnTo>
                    <a:pt x="292176" y="10439"/>
                  </a:lnTo>
                  <a:lnTo>
                    <a:pt x="281736" y="10439"/>
                  </a:lnTo>
                  <a:lnTo>
                    <a:pt x="281736" y="20878"/>
                  </a:lnTo>
                  <a:lnTo>
                    <a:pt x="292163" y="20878"/>
                  </a:lnTo>
                  <a:lnTo>
                    <a:pt x="302602" y="20878"/>
                  </a:lnTo>
                  <a:lnTo>
                    <a:pt x="302602" y="10439"/>
                  </a:lnTo>
                  <a:close/>
                </a:path>
                <a:path w="636905" h="20954">
                  <a:moveTo>
                    <a:pt x="323481" y="10439"/>
                  </a:moveTo>
                  <a:lnTo>
                    <a:pt x="313042" y="10439"/>
                  </a:lnTo>
                  <a:lnTo>
                    <a:pt x="313042" y="20878"/>
                  </a:lnTo>
                  <a:lnTo>
                    <a:pt x="323481" y="20878"/>
                  </a:lnTo>
                  <a:lnTo>
                    <a:pt x="323481" y="10439"/>
                  </a:lnTo>
                  <a:close/>
                </a:path>
                <a:path w="636905" h="20954">
                  <a:moveTo>
                    <a:pt x="365213" y="10439"/>
                  </a:moveTo>
                  <a:lnTo>
                    <a:pt x="354787" y="10439"/>
                  </a:lnTo>
                  <a:lnTo>
                    <a:pt x="344347" y="10439"/>
                  </a:lnTo>
                  <a:lnTo>
                    <a:pt x="333908" y="10439"/>
                  </a:lnTo>
                  <a:lnTo>
                    <a:pt x="333908" y="20878"/>
                  </a:lnTo>
                  <a:lnTo>
                    <a:pt x="344347" y="20878"/>
                  </a:lnTo>
                  <a:lnTo>
                    <a:pt x="354774" y="20878"/>
                  </a:lnTo>
                  <a:lnTo>
                    <a:pt x="365213" y="20878"/>
                  </a:lnTo>
                  <a:lnTo>
                    <a:pt x="365213" y="10439"/>
                  </a:lnTo>
                  <a:close/>
                </a:path>
                <a:path w="636905" h="20954">
                  <a:moveTo>
                    <a:pt x="386080" y="10439"/>
                  </a:moveTo>
                  <a:lnTo>
                    <a:pt x="375640" y="10439"/>
                  </a:lnTo>
                  <a:lnTo>
                    <a:pt x="375640" y="20878"/>
                  </a:lnTo>
                  <a:lnTo>
                    <a:pt x="386080" y="20878"/>
                  </a:lnTo>
                  <a:lnTo>
                    <a:pt x="386080" y="10439"/>
                  </a:lnTo>
                  <a:close/>
                </a:path>
                <a:path w="636905" h="20954">
                  <a:moveTo>
                    <a:pt x="511302" y="10439"/>
                  </a:moveTo>
                  <a:lnTo>
                    <a:pt x="511302" y="10439"/>
                  </a:lnTo>
                  <a:lnTo>
                    <a:pt x="396519" y="10439"/>
                  </a:lnTo>
                  <a:lnTo>
                    <a:pt x="396519" y="20878"/>
                  </a:lnTo>
                  <a:lnTo>
                    <a:pt x="511302" y="20878"/>
                  </a:lnTo>
                  <a:lnTo>
                    <a:pt x="511302" y="10439"/>
                  </a:lnTo>
                  <a:close/>
                </a:path>
                <a:path w="636905" h="20954">
                  <a:moveTo>
                    <a:pt x="553046" y="10439"/>
                  </a:moveTo>
                  <a:lnTo>
                    <a:pt x="542607" y="10439"/>
                  </a:lnTo>
                  <a:lnTo>
                    <a:pt x="532168" y="10439"/>
                  </a:lnTo>
                  <a:lnTo>
                    <a:pt x="532168" y="20878"/>
                  </a:lnTo>
                  <a:lnTo>
                    <a:pt x="542607" y="20878"/>
                  </a:lnTo>
                  <a:lnTo>
                    <a:pt x="553046" y="20878"/>
                  </a:lnTo>
                  <a:lnTo>
                    <a:pt x="553046" y="10439"/>
                  </a:lnTo>
                  <a:close/>
                </a:path>
                <a:path w="636905" h="20954">
                  <a:moveTo>
                    <a:pt x="594779" y="0"/>
                  </a:moveTo>
                  <a:lnTo>
                    <a:pt x="584339" y="0"/>
                  </a:lnTo>
                  <a:lnTo>
                    <a:pt x="584339" y="10439"/>
                  </a:lnTo>
                  <a:lnTo>
                    <a:pt x="573913" y="10439"/>
                  </a:lnTo>
                  <a:lnTo>
                    <a:pt x="573913" y="20878"/>
                  </a:lnTo>
                  <a:lnTo>
                    <a:pt x="584352" y="20878"/>
                  </a:lnTo>
                  <a:lnTo>
                    <a:pt x="584352" y="10439"/>
                  </a:lnTo>
                  <a:lnTo>
                    <a:pt x="594779" y="10439"/>
                  </a:lnTo>
                  <a:lnTo>
                    <a:pt x="594779" y="0"/>
                  </a:lnTo>
                  <a:close/>
                </a:path>
                <a:path w="636905" h="20954">
                  <a:moveTo>
                    <a:pt x="605218" y="10439"/>
                  </a:moveTo>
                  <a:lnTo>
                    <a:pt x="594779" y="10439"/>
                  </a:lnTo>
                  <a:lnTo>
                    <a:pt x="594779" y="20878"/>
                  </a:lnTo>
                  <a:lnTo>
                    <a:pt x="605218" y="20878"/>
                  </a:lnTo>
                  <a:lnTo>
                    <a:pt x="605218" y="10439"/>
                  </a:lnTo>
                  <a:close/>
                </a:path>
                <a:path w="636905" h="20954">
                  <a:moveTo>
                    <a:pt x="636524" y="10439"/>
                  </a:moveTo>
                  <a:lnTo>
                    <a:pt x="626084" y="10439"/>
                  </a:lnTo>
                  <a:lnTo>
                    <a:pt x="615645" y="10439"/>
                  </a:lnTo>
                  <a:lnTo>
                    <a:pt x="615645" y="20878"/>
                  </a:lnTo>
                  <a:lnTo>
                    <a:pt x="626084" y="20878"/>
                  </a:lnTo>
                  <a:lnTo>
                    <a:pt x="636524" y="20878"/>
                  </a:lnTo>
                  <a:lnTo>
                    <a:pt x="636524" y="1043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52" name="object 52">
            <a:hlinkClick r:id="rId2"/>
          </p:cNvPr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3468052" y="767626"/>
            <a:ext cx="5715000" cy="4446270"/>
          </a:xfrm>
          <a:prstGeom prst="rect">
            <a:avLst/>
          </a:prstGeom>
        </p:spPr>
      </p:pic>
      <p:sp>
        <p:nvSpPr>
          <p:cNvPr id="53" name="object 53"/>
          <p:cNvSpPr txBox="1">
            <a:spLocks noGrp="1"/>
          </p:cNvSpPr>
          <p:nvPr>
            <p:ph type="sldNum" sz="quarter" idx="4294967295"/>
          </p:nvPr>
        </p:nvSpPr>
        <p:spPr>
          <a:xfrm>
            <a:off x="9471025" y="7521575"/>
            <a:ext cx="587375" cy="16033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900" b="0" i="0">
                <a:solidFill>
                  <a:schemeClr val="bg1"/>
                </a:solidFill>
                <a:latin typeface="Raleway"/>
                <a:cs typeface="Raleway"/>
              </a:defRPr>
            </a:lvl1pPr>
          </a:lstStyle>
          <a:p>
            <a:pPr marL="20955">
              <a:lnSpc>
                <a:spcPct val="100000"/>
              </a:lnSpc>
              <a:spcBef>
                <a:spcPts val="45"/>
              </a:spcBef>
            </a:pPr>
            <a:r>
              <a:rPr lang="en-US"/>
              <a:t>Page: </a:t>
            </a:r>
            <a:fld id="{81D60167-4931-47E6-BA6A-407CBD079E47}" type="slidenum">
              <a:rPr spc="-25" smtClean="0"/>
              <a:pPr marL="20955">
                <a:lnSpc>
                  <a:spcPct val="100000"/>
                </a:lnSpc>
                <a:spcBef>
                  <a:spcPts val="45"/>
                </a:spcBef>
              </a:pPr>
              <a:t>30</a:t>
            </a:fld>
            <a:endParaRPr spc="-25" dirty="0"/>
          </a:p>
        </p:txBody>
      </p:sp>
      <p:graphicFrame>
        <p:nvGraphicFramePr>
          <p:cNvPr id="2" name="Object 1">
            <a:extLst>
              <a:ext uri="{FF2B5EF4-FFF2-40B4-BE49-F238E27FC236}">
                <a16:creationId xmlns:a16="http://schemas.microsoft.com/office/drawing/2014/main" id="{169C21EC-B331-5FBE-23EB-0C7CD118A9E2}"/>
              </a:ext>
            </a:extLst>
          </p:cNvPr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2431440310"/>
              </p:ext>
            </p:extLst>
          </p:nvPr>
        </p:nvGraphicFramePr>
        <p:xfrm>
          <a:off x="270215" y="5394680"/>
          <a:ext cx="8039100" cy="21844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Worksheet" r:id="rId4" imgW="8039100" imgH="2184400" progId="Excel.Sheet.12">
                  <p:embed/>
                </p:oleObj>
              </mc:Choice>
              <mc:Fallback>
                <p:oleObj name="Worksheet" r:id="rId4" imgW="8039100" imgH="2184400" progId="Excel.Sheet.12">
                  <p:embed/>
                  <p:pic>
                    <p:nvPicPr>
                      <p:cNvPr id="2" name="Object 1">
                        <a:extLst>
                          <a:ext uri="{FF2B5EF4-FFF2-40B4-BE49-F238E27FC236}">
                            <a16:creationId xmlns:a16="http://schemas.microsoft.com/office/drawing/2014/main" id="{169C21EC-B331-5FBE-23EB-0C7CD118A9E2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270215" y="5394680"/>
                        <a:ext cx="8039100" cy="2184400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3" name="Picture 2" descr="A picture containing logo&#10;&#10;Description automatically generated">
            <a:extLst>
              <a:ext uri="{FF2B5EF4-FFF2-40B4-BE49-F238E27FC236}">
                <a16:creationId xmlns:a16="http://schemas.microsoft.com/office/drawing/2014/main" id="{3981FDF8-3C56-F040-B69E-971CF4271361}"/>
              </a:ext>
            </a:extLst>
          </p:cNvPr>
          <p:cNvPicPr>
            <a:picLocks noChangeAspect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6732"/>
          <a:stretch/>
        </p:blipFill>
        <p:spPr>
          <a:xfrm>
            <a:off x="8610600" y="6449545"/>
            <a:ext cx="1293202" cy="1232368"/>
          </a:xfrm>
          <a:prstGeom prst="rect">
            <a:avLst/>
          </a:prstGeom>
        </p:spPr>
      </p:pic>
      <p:sp>
        <p:nvSpPr>
          <p:cNvPr id="4" name="Rectangle 3">
            <a:extLst>
              <a:ext uri="{FF2B5EF4-FFF2-40B4-BE49-F238E27FC236}">
                <a16:creationId xmlns:a16="http://schemas.microsoft.com/office/drawing/2014/main" id="{1E8845CB-002E-013B-D388-4AF1A40E562D}"/>
              </a:ext>
            </a:extLst>
          </p:cNvPr>
          <p:cNvSpPr/>
          <p:nvPr/>
        </p:nvSpPr>
        <p:spPr>
          <a:xfrm>
            <a:off x="7216995" y="5255781"/>
            <a:ext cx="1227968" cy="2323299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08709546"/>
      </p:ext>
    </p:extLst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object 5"/>
          <p:cNvSpPr/>
          <p:nvPr/>
        </p:nvSpPr>
        <p:spPr>
          <a:xfrm>
            <a:off x="393804" y="2554469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393804" y="2783069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393804" y="3011669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393804" y="3125969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115675" y="879441"/>
            <a:ext cx="3185795" cy="2457083"/>
          </a:xfrm>
          <a:prstGeom prst="rect">
            <a:avLst/>
          </a:prstGeom>
        </p:spPr>
        <p:txBody>
          <a:bodyPr vert="horz" wrap="square" lIns="0" tIns="27940" rIns="0" bIns="0" rtlCol="0">
            <a:spAutoFit/>
          </a:bodyPr>
          <a:lstStyle/>
          <a:p>
            <a:pPr marL="12700" marR="40005">
              <a:lnSpc>
                <a:spcPts val="1350"/>
              </a:lnSpc>
              <a:spcBef>
                <a:spcPts val="220"/>
              </a:spcBef>
            </a:pPr>
            <a:r>
              <a:rPr sz="1200" b="1" spc="65" dirty="0">
                <a:latin typeface="Arial"/>
                <a:cs typeface="Arial"/>
              </a:rPr>
              <a:t>GRAYSON</a:t>
            </a:r>
            <a:r>
              <a:rPr sz="1200" b="1" spc="145" dirty="0">
                <a:latin typeface="Arial"/>
                <a:cs typeface="Arial"/>
              </a:rPr>
              <a:t> </a:t>
            </a:r>
            <a:r>
              <a:rPr sz="1200" b="1" spc="165" dirty="0">
                <a:latin typeface="Arial"/>
                <a:cs typeface="Arial"/>
              </a:rPr>
              <a:t>6</a:t>
            </a:r>
            <a:r>
              <a:rPr sz="1200" b="1" spc="14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PIECE</a:t>
            </a:r>
            <a:r>
              <a:rPr sz="1200" b="1" spc="150" dirty="0">
                <a:latin typeface="Arial"/>
                <a:cs typeface="Arial"/>
              </a:rPr>
              <a:t> </a:t>
            </a:r>
            <a:r>
              <a:rPr sz="1200" b="1" spc="100" dirty="0">
                <a:latin typeface="Arial"/>
                <a:cs typeface="Arial"/>
              </a:rPr>
              <a:t>WHITE</a:t>
            </a:r>
            <a:r>
              <a:rPr sz="1200" b="1" spc="145" dirty="0">
                <a:latin typeface="Arial"/>
                <a:cs typeface="Arial"/>
              </a:rPr>
              <a:t> </a:t>
            </a:r>
            <a:r>
              <a:rPr sz="1200" b="1" spc="50" dirty="0">
                <a:latin typeface="Arial"/>
                <a:cs typeface="Arial"/>
              </a:rPr>
              <a:t>MARBLE </a:t>
            </a:r>
            <a:r>
              <a:rPr sz="1200" b="1" spc="75" dirty="0">
                <a:latin typeface="Arial"/>
                <a:cs typeface="Arial"/>
              </a:rPr>
              <a:t>TOP</a:t>
            </a:r>
            <a:r>
              <a:rPr sz="1200" b="1" spc="95" dirty="0">
                <a:latin typeface="Arial"/>
                <a:cs typeface="Arial"/>
              </a:rPr>
              <a:t> </a:t>
            </a:r>
            <a:r>
              <a:rPr sz="1200" b="1" spc="65" dirty="0">
                <a:latin typeface="Arial"/>
                <a:cs typeface="Arial"/>
              </a:rPr>
              <a:t>COUNTER</a:t>
            </a:r>
            <a:r>
              <a:rPr sz="1200" b="1" spc="95" dirty="0">
                <a:latin typeface="Arial"/>
                <a:cs typeface="Arial"/>
              </a:rPr>
              <a:t> </a:t>
            </a:r>
            <a:r>
              <a:rPr sz="1200" b="1" spc="65" dirty="0">
                <a:latin typeface="Arial"/>
                <a:cs typeface="Arial"/>
              </a:rPr>
              <a:t>SET(COUNTER</a:t>
            </a:r>
            <a:r>
              <a:rPr sz="1200" b="1" spc="95" dirty="0">
                <a:latin typeface="Arial"/>
                <a:cs typeface="Arial"/>
              </a:rPr>
              <a:t> </a:t>
            </a:r>
            <a:r>
              <a:rPr sz="1200" b="1" spc="40" dirty="0">
                <a:latin typeface="Arial"/>
                <a:cs typeface="Arial"/>
              </a:rPr>
              <a:t>TABLE, </a:t>
            </a:r>
            <a:r>
              <a:rPr sz="1200" b="1" spc="65" dirty="0">
                <a:latin typeface="Arial"/>
                <a:cs typeface="Arial"/>
              </a:rPr>
              <a:t>COUNTER</a:t>
            </a:r>
            <a:r>
              <a:rPr sz="1200" b="1" spc="90" dirty="0">
                <a:latin typeface="Arial"/>
                <a:cs typeface="Arial"/>
              </a:rPr>
              <a:t> </a:t>
            </a:r>
            <a:r>
              <a:rPr sz="1200" b="1" spc="60" dirty="0">
                <a:latin typeface="Arial"/>
                <a:cs typeface="Arial"/>
              </a:rPr>
              <a:t>BENCH</a:t>
            </a:r>
            <a:r>
              <a:rPr sz="1200" b="1" spc="90" dirty="0">
                <a:latin typeface="Arial"/>
                <a:cs typeface="Arial"/>
              </a:rPr>
              <a:t> </a:t>
            </a:r>
            <a:r>
              <a:rPr sz="1200" b="1" spc="170" dirty="0">
                <a:latin typeface="Arial"/>
                <a:cs typeface="Arial"/>
              </a:rPr>
              <a:t>&amp;</a:t>
            </a:r>
            <a:r>
              <a:rPr sz="1200" b="1" spc="90" dirty="0">
                <a:latin typeface="Arial"/>
                <a:cs typeface="Arial"/>
              </a:rPr>
              <a:t> </a:t>
            </a:r>
            <a:r>
              <a:rPr sz="1200" b="1" spc="165" dirty="0">
                <a:latin typeface="Arial"/>
                <a:cs typeface="Arial"/>
              </a:rPr>
              <a:t>4</a:t>
            </a:r>
            <a:r>
              <a:rPr sz="1200" b="1" spc="95" dirty="0">
                <a:latin typeface="Arial"/>
                <a:cs typeface="Arial"/>
              </a:rPr>
              <a:t> </a:t>
            </a:r>
            <a:r>
              <a:rPr sz="1200" b="1" spc="55" dirty="0">
                <a:latin typeface="Arial"/>
                <a:cs typeface="Arial"/>
              </a:rPr>
              <a:t>COUNTER </a:t>
            </a:r>
            <a:r>
              <a:rPr sz="1200" b="1" spc="65" dirty="0">
                <a:latin typeface="Arial"/>
                <a:cs typeface="Arial"/>
              </a:rPr>
              <a:t>CHAIRS)</a:t>
            </a:r>
            <a:endParaRPr sz="1200" dirty="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700" dirty="0">
              <a:latin typeface="Raleway"/>
              <a:cs typeface="Raleway"/>
            </a:endParaRPr>
          </a:p>
          <a:p>
            <a:pPr marL="12700" marR="5080">
              <a:lnSpc>
                <a:spcPct val="100000"/>
              </a:lnSpc>
              <a:spcBef>
                <a:spcPts val="5"/>
              </a:spcBef>
            </a:pPr>
            <a:r>
              <a:rPr sz="750" dirty="0">
                <a:latin typeface="Raleway"/>
                <a:cs typeface="Raleway"/>
              </a:rPr>
              <a:t>Refined rustic styling brings an elegant casual feel to dining in </a:t>
            </a:r>
            <a:r>
              <a:rPr sz="750" spc="-25" dirty="0">
                <a:latin typeface="Raleway"/>
                <a:cs typeface="Raleway"/>
              </a:rPr>
              <a:t>the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Grayson Counter Dining Set. A beautiful white marble top </a:t>
            </a:r>
            <a:r>
              <a:rPr sz="750" spc="-10" dirty="0">
                <a:latin typeface="Raleway"/>
                <a:cs typeface="Raleway"/>
              </a:rPr>
              <a:t>pairs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beautifully with a Driftwood finish and ash-gray fabric on Counter </a:t>
            </a:r>
            <a:r>
              <a:rPr sz="750" spc="-10" dirty="0">
                <a:latin typeface="Raleway"/>
                <a:cs typeface="Raleway"/>
              </a:rPr>
              <a:t>Chairs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and</a:t>
            </a:r>
            <a:r>
              <a:rPr sz="750" spc="-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Bench. The Bench and Table offer valuable storage for </a:t>
            </a:r>
            <a:r>
              <a:rPr sz="750" spc="-10" dirty="0">
                <a:latin typeface="Raleway"/>
                <a:cs typeface="Raleway"/>
              </a:rPr>
              <a:t>placemats,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silverware or other items. Great for everyday or special dining </a:t>
            </a:r>
            <a:r>
              <a:rPr sz="750" spc="-10" dirty="0">
                <a:latin typeface="Raleway"/>
                <a:cs typeface="Raleway"/>
              </a:rPr>
              <a:t>events,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Grayson seats up to six </a:t>
            </a:r>
            <a:r>
              <a:rPr sz="750" spc="-10" dirty="0">
                <a:latin typeface="Raleway"/>
                <a:cs typeface="Raleway"/>
              </a:rPr>
              <a:t>easily.</a:t>
            </a:r>
            <a:endParaRPr sz="750" dirty="0">
              <a:latin typeface="Raleway"/>
              <a:cs typeface="Raleway"/>
            </a:endParaRPr>
          </a:p>
          <a:p>
            <a:pPr marL="393700" marR="85090">
              <a:lnSpc>
                <a:spcPct val="100000"/>
              </a:lnSpc>
              <a:spcBef>
                <a:spcPts val="750"/>
              </a:spcBef>
            </a:pPr>
            <a:r>
              <a:rPr sz="750" dirty="0">
                <a:latin typeface="Raleway"/>
                <a:cs typeface="Raleway"/>
              </a:rPr>
              <a:t>Constructed with white marble tops and hardwood solids in </a:t>
            </a:r>
            <a:r>
              <a:rPr sz="750" spc="-50" dirty="0">
                <a:latin typeface="Raleway"/>
                <a:cs typeface="Raleway"/>
              </a:rPr>
              <a:t>a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driftwood</a:t>
            </a:r>
            <a:r>
              <a:rPr sz="750" spc="-10" dirty="0">
                <a:latin typeface="Raleway"/>
                <a:cs typeface="Raleway"/>
              </a:rPr>
              <a:t> finish</a:t>
            </a:r>
            <a:endParaRPr sz="750" dirty="0">
              <a:latin typeface="Raleway"/>
              <a:cs typeface="Raleway"/>
            </a:endParaRPr>
          </a:p>
          <a:p>
            <a:pPr marL="393700" marR="3048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Styling details include refined rustic styling, table storage </a:t>
            </a:r>
            <a:r>
              <a:rPr sz="750" spc="-20" dirty="0">
                <a:latin typeface="Raleway"/>
                <a:cs typeface="Raleway"/>
              </a:rPr>
              <a:t>base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and</a:t>
            </a:r>
            <a:r>
              <a:rPr sz="750" spc="-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storage </a:t>
            </a:r>
            <a:r>
              <a:rPr sz="750" spc="-10" dirty="0">
                <a:latin typeface="Raleway"/>
                <a:cs typeface="Raleway"/>
              </a:rPr>
              <a:t>bench</a:t>
            </a:r>
            <a:endParaRPr sz="750" dirty="0">
              <a:latin typeface="Raleway"/>
              <a:cs typeface="Raleway"/>
            </a:endParaRPr>
          </a:p>
          <a:p>
            <a:pPr marL="393700" marR="87503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The rectangular table seats six </a:t>
            </a:r>
            <a:r>
              <a:rPr sz="750" spc="-10" dirty="0">
                <a:latin typeface="Raleway"/>
                <a:cs typeface="Raleway"/>
              </a:rPr>
              <a:t>comfortably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Fabric Color: Ash-</a:t>
            </a:r>
            <a:r>
              <a:rPr sz="750" spc="-20" dirty="0">
                <a:latin typeface="Raleway"/>
                <a:cs typeface="Raleway"/>
              </a:rPr>
              <a:t>Gray</a:t>
            </a:r>
            <a:endParaRPr sz="750" dirty="0">
              <a:latin typeface="Raleway"/>
              <a:cs typeface="Raleway"/>
            </a:endParaRPr>
          </a:p>
          <a:p>
            <a:pPr marL="39370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Finish Color: </a:t>
            </a:r>
            <a:r>
              <a:rPr sz="750" spc="-10" dirty="0">
                <a:latin typeface="Raleway"/>
                <a:cs typeface="Raleway"/>
              </a:rPr>
              <a:t>Driftwood</a:t>
            </a:r>
            <a:endParaRPr sz="750" dirty="0">
              <a:latin typeface="Raleway"/>
              <a:cs typeface="Raleway"/>
            </a:endParaRPr>
          </a:p>
        </p:txBody>
      </p:sp>
      <p:sp>
        <p:nvSpPr>
          <p:cNvPr id="10" name="object 10"/>
          <p:cNvSpPr/>
          <p:nvPr/>
        </p:nvSpPr>
        <p:spPr>
          <a:xfrm>
            <a:off x="393804" y="3240269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 txBox="1"/>
          <p:nvPr/>
        </p:nvSpPr>
        <p:spPr>
          <a:xfrm>
            <a:off x="115675" y="3616722"/>
            <a:ext cx="1352550" cy="243656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50" u="sng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2"/>
              </a:rPr>
              <a:t>Read </a:t>
            </a:r>
            <a:r>
              <a:rPr sz="750" u="sng" spc="-20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2"/>
              </a:rPr>
              <a:t>More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</a:pPr>
            <a:r>
              <a:rPr sz="750" b="1" dirty="0">
                <a:latin typeface="Raleway"/>
                <a:cs typeface="Raleway"/>
              </a:rPr>
              <a:t>Price:</a:t>
            </a:r>
            <a:r>
              <a:rPr sz="750" b="1" spc="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From: </a:t>
            </a:r>
            <a:r>
              <a:rPr sz="750" spc="-10" dirty="0">
                <a:latin typeface="Raleway"/>
                <a:cs typeface="Raleway"/>
              </a:rPr>
              <a:t>$759.00</a:t>
            </a:r>
            <a:endParaRPr sz="750" dirty="0">
              <a:latin typeface="Raleway"/>
              <a:cs typeface="Raleway"/>
            </a:endParaRPr>
          </a:p>
        </p:txBody>
      </p:sp>
      <p:grpSp>
        <p:nvGrpSpPr>
          <p:cNvPr id="12" name="object 12"/>
          <p:cNvGrpSpPr/>
          <p:nvPr/>
        </p:nvGrpSpPr>
        <p:grpSpPr>
          <a:xfrm>
            <a:off x="2362200" y="4191000"/>
            <a:ext cx="727710" cy="727710"/>
            <a:chOff x="44024" y="4165212"/>
            <a:chExt cx="727710" cy="727710"/>
          </a:xfrm>
        </p:grpSpPr>
        <p:sp>
          <p:nvSpPr>
            <p:cNvPr id="13" name="object 13"/>
            <p:cNvSpPr/>
            <p:nvPr/>
          </p:nvSpPr>
          <p:spPr>
            <a:xfrm>
              <a:off x="47625" y="4168813"/>
              <a:ext cx="720090" cy="720090"/>
            </a:xfrm>
            <a:custGeom>
              <a:avLst/>
              <a:gdLst/>
              <a:ahLst/>
              <a:cxnLst/>
              <a:rect l="l" t="t" r="r" b="b"/>
              <a:pathLst>
                <a:path w="720090" h="720089">
                  <a:moveTo>
                    <a:pt x="0" y="0"/>
                  </a:moveTo>
                  <a:lnTo>
                    <a:pt x="720001" y="0"/>
                  </a:lnTo>
                  <a:lnTo>
                    <a:pt x="720001" y="720001"/>
                  </a:lnTo>
                  <a:lnTo>
                    <a:pt x="0" y="720001"/>
                  </a:lnTo>
                  <a:lnTo>
                    <a:pt x="0" y="0"/>
                  </a:lnTo>
                  <a:close/>
                </a:path>
              </a:pathLst>
            </a:custGeom>
            <a:ln w="72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89369" y="4210545"/>
              <a:ext cx="636905" cy="31750"/>
            </a:xfrm>
            <a:custGeom>
              <a:avLst/>
              <a:gdLst/>
              <a:ahLst/>
              <a:cxnLst/>
              <a:rect l="l" t="t" r="r" b="b"/>
              <a:pathLst>
                <a:path w="636905" h="31750">
                  <a:moveTo>
                    <a:pt x="41719" y="20878"/>
                  </a:moveTo>
                  <a:lnTo>
                    <a:pt x="31292" y="20878"/>
                  </a:lnTo>
                  <a:lnTo>
                    <a:pt x="20866" y="20878"/>
                  </a:lnTo>
                  <a:lnTo>
                    <a:pt x="20866" y="31318"/>
                  </a:lnTo>
                  <a:lnTo>
                    <a:pt x="31292" y="31318"/>
                  </a:lnTo>
                  <a:lnTo>
                    <a:pt x="41719" y="31318"/>
                  </a:lnTo>
                  <a:lnTo>
                    <a:pt x="41719" y="20878"/>
                  </a:lnTo>
                  <a:close/>
                </a:path>
                <a:path w="636905" h="31750">
                  <a:moveTo>
                    <a:pt x="41719" y="0"/>
                  </a:moveTo>
                  <a:lnTo>
                    <a:pt x="41719" y="0"/>
                  </a:lnTo>
                  <a:lnTo>
                    <a:pt x="0" y="0"/>
                  </a:lnTo>
                  <a:lnTo>
                    <a:pt x="0" y="10439"/>
                  </a:lnTo>
                  <a:lnTo>
                    <a:pt x="0" y="20878"/>
                  </a:lnTo>
                  <a:lnTo>
                    <a:pt x="0" y="31318"/>
                  </a:lnTo>
                  <a:lnTo>
                    <a:pt x="10439" y="31318"/>
                  </a:lnTo>
                  <a:lnTo>
                    <a:pt x="10439" y="20878"/>
                  </a:lnTo>
                  <a:lnTo>
                    <a:pt x="10439" y="10439"/>
                  </a:lnTo>
                  <a:lnTo>
                    <a:pt x="20866" y="10439"/>
                  </a:lnTo>
                  <a:lnTo>
                    <a:pt x="31292" y="10439"/>
                  </a:lnTo>
                  <a:lnTo>
                    <a:pt x="41719" y="10439"/>
                  </a:lnTo>
                  <a:lnTo>
                    <a:pt x="41719" y="0"/>
                  </a:lnTo>
                  <a:close/>
                </a:path>
                <a:path w="636905" h="31750">
                  <a:moveTo>
                    <a:pt x="52171" y="20878"/>
                  </a:moveTo>
                  <a:lnTo>
                    <a:pt x="41732" y="20878"/>
                  </a:lnTo>
                  <a:lnTo>
                    <a:pt x="41732" y="31318"/>
                  </a:lnTo>
                  <a:lnTo>
                    <a:pt x="52171" y="31318"/>
                  </a:lnTo>
                  <a:lnTo>
                    <a:pt x="52171" y="20878"/>
                  </a:lnTo>
                  <a:close/>
                </a:path>
                <a:path w="636905" h="31750">
                  <a:moveTo>
                    <a:pt x="73025" y="0"/>
                  </a:moveTo>
                  <a:lnTo>
                    <a:pt x="62598" y="0"/>
                  </a:lnTo>
                  <a:lnTo>
                    <a:pt x="52171" y="0"/>
                  </a:lnTo>
                  <a:lnTo>
                    <a:pt x="41732" y="0"/>
                  </a:lnTo>
                  <a:lnTo>
                    <a:pt x="41732" y="10439"/>
                  </a:lnTo>
                  <a:lnTo>
                    <a:pt x="52171" y="10439"/>
                  </a:lnTo>
                  <a:lnTo>
                    <a:pt x="62598" y="10439"/>
                  </a:lnTo>
                  <a:lnTo>
                    <a:pt x="62598" y="20878"/>
                  </a:lnTo>
                  <a:lnTo>
                    <a:pt x="62598" y="31318"/>
                  </a:lnTo>
                  <a:lnTo>
                    <a:pt x="73025" y="31318"/>
                  </a:lnTo>
                  <a:lnTo>
                    <a:pt x="73025" y="20878"/>
                  </a:lnTo>
                  <a:lnTo>
                    <a:pt x="73025" y="10439"/>
                  </a:lnTo>
                  <a:lnTo>
                    <a:pt x="73025" y="0"/>
                  </a:lnTo>
                  <a:close/>
                </a:path>
                <a:path w="636905" h="31750">
                  <a:moveTo>
                    <a:pt x="104330" y="20878"/>
                  </a:moveTo>
                  <a:lnTo>
                    <a:pt x="93903" y="20878"/>
                  </a:lnTo>
                  <a:lnTo>
                    <a:pt x="83477" y="20878"/>
                  </a:lnTo>
                  <a:lnTo>
                    <a:pt x="83477" y="31318"/>
                  </a:lnTo>
                  <a:lnTo>
                    <a:pt x="93903" y="31318"/>
                  </a:lnTo>
                  <a:lnTo>
                    <a:pt x="104330" y="31318"/>
                  </a:lnTo>
                  <a:lnTo>
                    <a:pt x="104330" y="20878"/>
                  </a:lnTo>
                  <a:close/>
                </a:path>
                <a:path w="636905" h="31750">
                  <a:moveTo>
                    <a:pt x="125222" y="10439"/>
                  </a:moveTo>
                  <a:lnTo>
                    <a:pt x="114782" y="10439"/>
                  </a:lnTo>
                  <a:lnTo>
                    <a:pt x="114782" y="20878"/>
                  </a:lnTo>
                  <a:lnTo>
                    <a:pt x="125222" y="20878"/>
                  </a:lnTo>
                  <a:lnTo>
                    <a:pt x="125222" y="10439"/>
                  </a:lnTo>
                  <a:close/>
                </a:path>
                <a:path w="636905" h="31750">
                  <a:moveTo>
                    <a:pt x="271284" y="0"/>
                  </a:moveTo>
                  <a:lnTo>
                    <a:pt x="271284" y="0"/>
                  </a:lnTo>
                  <a:lnTo>
                    <a:pt x="208686" y="0"/>
                  </a:lnTo>
                  <a:lnTo>
                    <a:pt x="208686" y="10439"/>
                  </a:lnTo>
                  <a:lnTo>
                    <a:pt x="198259" y="10439"/>
                  </a:lnTo>
                  <a:lnTo>
                    <a:pt x="187820" y="10439"/>
                  </a:lnTo>
                  <a:lnTo>
                    <a:pt x="177393" y="10439"/>
                  </a:lnTo>
                  <a:lnTo>
                    <a:pt x="177393" y="0"/>
                  </a:lnTo>
                  <a:lnTo>
                    <a:pt x="166954" y="0"/>
                  </a:lnTo>
                  <a:lnTo>
                    <a:pt x="166954" y="10439"/>
                  </a:lnTo>
                  <a:lnTo>
                    <a:pt x="156514" y="10439"/>
                  </a:lnTo>
                  <a:lnTo>
                    <a:pt x="156514" y="0"/>
                  </a:lnTo>
                  <a:lnTo>
                    <a:pt x="146075" y="0"/>
                  </a:lnTo>
                  <a:lnTo>
                    <a:pt x="146075" y="10439"/>
                  </a:lnTo>
                  <a:lnTo>
                    <a:pt x="146075" y="20878"/>
                  </a:lnTo>
                  <a:lnTo>
                    <a:pt x="156514" y="20878"/>
                  </a:lnTo>
                  <a:lnTo>
                    <a:pt x="156514" y="31318"/>
                  </a:lnTo>
                  <a:lnTo>
                    <a:pt x="166954" y="31318"/>
                  </a:lnTo>
                  <a:lnTo>
                    <a:pt x="166954" y="20878"/>
                  </a:lnTo>
                  <a:lnTo>
                    <a:pt x="177380" y="20878"/>
                  </a:lnTo>
                  <a:lnTo>
                    <a:pt x="187820" y="20878"/>
                  </a:lnTo>
                  <a:lnTo>
                    <a:pt x="187820" y="31318"/>
                  </a:lnTo>
                  <a:lnTo>
                    <a:pt x="198259" y="31318"/>
                  </a:lnTo>
                  <a:lnTo>
                    <a:pt x="208699" y="31318"/>
                  </a:lnTo>
                  <a:lnTo>
                    <a:pt x="208699" y="20878"/>
                  </a:lnTo>
                  <a:lnTo>
                    <a:pt x="219125" y="20878"/>
                  </a:lnTo>
                  <a:lnTo>
                    <a:pt x="229565" y="20878"/>
                  </a:lnTo>
                  <a:lnTo>
                    <a:pt x="229565" y="10439"/>
                  </a:lnTo>
                  <a:lnTo>
                    <a:pt x="239991" y="10439"/>
                  </a:lnTo>
                  <a:lnTo>
                    <a:pt x="239991" y="20878"/>
                  </a:lnTo>
                  <a:lnTo>
                    <a:pt x="250431" y="20878"/>
                  </a:lnTo>
                  <a:lnTo>
                    <a:pt x="250431" y="10439"/>
                  </a:lnTo>
                  <a:lnTo>
                    <a:pt x="260858" y="10439"/>
                  </a:lnTo>
                  <a:lnTo>
                    <a:pt x="260858" y="20878"/>
                  </a:lnTo>
                  <a:lnTo>
                    <a:pt x="271284" y="20878"/>
                  </a:lnTo>
                  <a:lnTo>
                    <a:pt x="271284" y="10439"/>
                  </a:lnTo>
                  <a:lnTo>
                    <a:pt x="271284" y="0"/>
                  </a:lnTo>
                  <a:close/>
                </a:path>
                <a:path w="636905" h="31750">
                  <a:moveTo>
                    <a:pt x="292176" y="0"/>
                  </a:moveTo>
                  <a:lnTo>
                    <a:pt x="281736" y="0"/>
                  </a:lnTo>
                  <a:lnTo>
                    <a:pt x="281736" y="10439"/>
                  </a:lnTo>
                  <a:lnTo>
                    <a:pt x="292176" y="10439"/>
                  </a:lnTo>
                  <a:lnTo>
                    <a:pt x="292176" y="0"/>
                  </a:lnTo>
                  <a:close/>
                </a:path>
                <a:path w="636905" h="31750">
                  <a:moveTo>
                    <a:pt x="313042" y="0"/>
                  </a:moveTo>
                  <a:lnTo>
                    <a:pt x="302602" y="0"/>
                  </a:lnTo>
                  <a:lnTo>
                    <a:pt x="302602" y="10439"/>
                  </a:lnTo>
                  <a:lnTo>
                    <a:pt x="313042" y="10439"/>
                  </a:lnTo>
                  <a:lnTo>
                    <a:pt x="313042" y="0"/>
                  </a:lnTo>
                  <a:close/>
                </a:path>
                <a:path w="636905" h="31750">
                  <a:moveTo>
                    <a:pt x="344347" y="0"/>
                  </a:moveTo>
                  <a:lnTo>
                    <a:pt x="333908" y="0"/>
                  </a:lnTo>
                  <a:lnTo>
                    <a:pt x="323456" y="0"/>
                  </a:lnTo>
                  <a:lnTo>
                    <a:pt x="323456" y="10439"/>
                  </a:lnTo>
                  <a:lnTo>
                    <a:pt x="333908" y="10439"/>
                  </a:lnTo>
                  <a:lnTo>
                    <a:pt x="344347" y="10439"/>
                  </a:lnTo>
                  <a:lnTo>
                    <a:pt x="344347" y="0"/>
                  </a:lnTo>
                  <a:close/>
                </a:path>
                <a:path w="636905" h="31750">
                  <a:moveTo>
                    <a:pt x="386080" y="0"/>
                  </a:moveTo>
                  <a:lnTo>
                    <a:pt x="375653" y="0"/>
                  </a:lnTo>
                  <a:lnTo>
                    <a:pt x="365213" y="0"/>
                  </a:lnTo>
                  <a:lnTo>
                    <a:pt x="365213" y="10439"/>
                  </a:lnTo>
                  <a:lnTo>
                    <a:pt x="354787" y="10439"/>
                  </a:lnTo>
                  <a:lnTo>
                    <a:pt x="344347" y="10439"/>
                  </a:lnTo>
                  <a:lnTo>
                    <a:pt x="344347" y="20878"/>
                  </a:lnTo>
                  <a:lnTo>
                    <a:pt x="386080" y="20878"/>
                  </a:lnTo>
                  <a:lnTo>
                    <a:pt x="386080" y="10439"/>
                  </a:lnTo>
                  <a:lnTo>
                    <a:pt x="386080" y="0"/>
                  </a:lnTo>
                  <a:close/>
                </a:path>
                <a:path w="636905" h="31750">
                  <a:moveTo>
                    <a:pt x="417385" y="0"/>
                  </a:moveTo>
                  <a:lnTo>
                    <a:pt x="406946" y="0"/>
                  </a:lnTo>
                  <a:lnTo>
                    <a:pt x="406946" y="10439"/>
                  </a:lnTo>
                  <a:lnTo>
                    <a:pt x="396519" y="10439"/>
                  </a:lnTo>
                  <a:lnTo>
                    <a:pt x="396519" y="20878"/>
                  </a:lnTo>
                  <a:lnTo>
                    <a:pt x="406958" y="20878"/>
                  </a:lnTo>
                  <a:lnTo>
                    <a:pt x="406958" y="10439"/>
                  </a:lnTo>
                  <a:lnTo>
                    <a:pt x="417385" y="10439"/>
                  </a:lnTo>
                  <a:lnTo>
                    <a:pt x="417385" y="0"/>
                  </a:lnTo>
                  <a:close/>
                </a:path>
                <a:path w="636905" h="31750">
                  <a:moveTo>
                    <a:pt x="448691" y="0"/>
                  </a:moveTo>
                  <a:lnTo>
                    <a:pt x="438264" y="0"/>
                  </a:lnTo>
                  <a:lnTo>
                    <a:pt x="427824" y="0"/>
                  </a:lnTo>
                  <a:lnTo>
                    <a:pt x="427824" y="10439"/>
                  </a:lnTo>
                  <a:lnTo>
                    <a:pt x="438251" y="10439"/>
                  </a:lnTo>
                  <a:lnTo>
                    <a:pt x="448691" y="10439"/>
                  </a:lnTo>
                  <a:lnTo>
                    <a:pt x="448691" y="0"/>
                  </a:lnTo>
                  <a:close/>
                </a:path>
                <a:path w="636905" h="31750">
                  <a:moveTo>
                    <a:pt x="459130" y="10439"/>
                  </a:moveTo>
                  <a:lnTo>
                    <a:pt x="448691" y="10439"/>
                  </a:lnTo>
                  <a:lnTo>
                    <a:pt x="448691" y="20878"/>
                  </a:lnTo>
                  <a:lnTo>
                    <a:pt x="459130" y="20878"/>
                  </a:lnTo>
                  <a:lnTo>
                    <a:pt x="459130" y="10439"/>
                  </a:lnTo>
                  <a:close/>
                </a:path>
                <a:path w="636905" h="31750">
                  <a:moveTo>
                    <a:pt x="490435" y="10439"/>
                  </a:moveTo>
                  <a:lnTo>
                    <a:pt x="479996" y="10439"/>
                  </a:lnTo>
                  <a:lnTo>
                    <a:pt x="479996" y="0"/>
                  </a:lnTo>
                  <a:lnTo>
                    <a:pt x="469557" y="0"/>
                  </a:lnTo>
                  <a:lnTo>
                    <a:pt x="469557" y="10439"/>
                  </a:lnTo>
                  <a:lnTo>
                    <a:pt x="469557" y="20878"/>
                  </a:lnTo>
                  <a:lnTo>
                    <a:pt x="479996" y="20878"/>
                  </a:lnTo>
                  <a:lnTo>
                    <a:pt x="490435" y="20878"/>
                  </a:lnTo>
                  <a:lnTo>
                    <a:pt x="490435" y="10439"/>
                  </a:lnTo>
                  <a:close/>
                </a:path>
                <a:path w="636905" h="31750">
                  <a:moveTo>
                    <a:pt x="511302" y="0"/>
                  </a:moveTo>
                  <a:lnTo>
                    <a:pt x="500862" y="0"/>
                  </a:lnTo>
                  <a:lnTo>
                    <a:pt x="500862" y="10439"/>
                  </a:lnTo>
                  <a:lnTo>
                    <a:pt x="500862" y="20878"/>
                  </a:lnTo>
                  <a:lnTo>
                    <a:pt x="511302" y="20878"/>
                  </a:lnTo>
                  <a:lnTo>
                    <a:pt x="511302" y="10439"/>
                  </a:lnTo>
                  <a:lnTo>
                    <a:pt x="511302" y="0"/>
                  </a:lnTo>
                  <a:close/>
                </a:path>
                <a:path w="636905" h="31750">
                  <a:moveTo>
                    <a:pt x="553046" y="0"/>
                  </a:moveTo>
                  <a:lnTo>
                    <a:pt x="542607" y="0"/>
                  </a:lnTo>
                  <a:lnTo>
                    <a:pt x="532168" y="0"/>
                  </a:lnTo>
                  <a:lnTo>
                    <a:pt x="532168" y="10439"/>
                  </a:lnTo>
                  <a:lnTo>
                    <a:pt x="532168" y="20878"/>
                  </a:lnTo>
                  <a:lnTo>
                    <a:pt x="542607" y="20878"/>
                  </a:lnTo>
                  <a:lnTo>
                    <a:pt x="553046" y="20878"/>
                  </a:lnTo>
                  <a:lnTo>
                    <a:pt x="553046" y="10439"/>
                  </a:lnTo>
                  <a:lnTo>
                    <a:pt x="553046" y="0"/>
                  </a:lnTo>
                  <a:close/>
                </a:path>
                <a:path w="636905" h="31750">
                  <a:moveTo>
                    <a:pt x="636524" y="0"/>
                  </a:moveTo>
                  <a:lnTo>
                    <a:pt x="636524" y="0"/>
                  </a:lnTo>
                  <a:lnTo>
                    <a:pt x="563473" y="0"/>
                  </a:lnTo>
                  <a:lnTo>
                    <a:pt x="563473" y="10439"/>
                  </a:lnTo>
                  <a:lnTo>
                    <a:pt x="563473" y="20878"/>
                  </a:lnTo>
                  <a:lnTo>
                    <a:pt x="573913" y="20878"/>
                  </a:lnTo>
                  <a:lnTo>
                    <a:pt x="573913" y="10439"/>
                  </a:lnTo>
                  <a:lnTo>
                    <a:pt x="584339" y="10439"/>
                  </a:lnTo>
                  <a:lnTo>
                    <a:pt x="626084" y="10439"/>
                  </a:lnTo>
                  <a:lnTo>
                    <a:pt x="626084" y="20878"/>
                  </a:lnTo>
                  <a:lnTo>
                    <a:pt x="636524" y="20878"/>
                  </a:lnTo>
                  <a:lnTo>
                    <a:pt x="636524" y="10439"/>
                  </a:lnTo>
                  <a:lnTo>
                    <a:pt x="636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89369" y="4231424"/>
              <a:ext cx="636905" cy="20955"/>
            </a:xfrm>
            <a:custGeom>
              <a:avLst/>
              <a:gdLst/>
              <a:ahLst/>
              <a:cxnLst/>
              <a:rect l="l" t="t" r="r" b="b"/>
              <a:pathLst>
                <a:path w="636905" h="20954">
                  <a:moveTo>
                    <a:pt x="10439" y="10426"/>
                  </a:moveTo>
                  <a:lnTo>
                    <a:pt x="0" y="10426"/>
                  </a:lnTo>
                  <a:lnTo>
                    <a:pt x="0" y="20866"/>
                  </a:lnTo>
                  <a:lnTo>
                    <a:pt x="10439" y="20866"/>
                  </a:lnTo>
                  <a:lnTo>
                    <a:pt x="10439" y="10426"/>
                  </a:lnTo>
                  <a:close/>
                </a:path>
                <a:path w="636905" h="20954">
                  <a:moveTo>
                    <a:pt x="41719" y="10426"/>
                  </a:moveTo>
                  <a:lnTo>
                    <a:pt x="31292" y="10426"/>
                  </a:lnTo>
                  <a:lnTo>
                    <a:pt x="20866" y="10426"/>
                  </a:lnTo>
                  <a:lnTo>
                    <a:pt x="20866" y="20866"/>
                  </a:lnTo>
                  <a:lnTo>
                    <a:pt x="31292" y="20866"/>
                  </a:lnTo>
                  <a:lnTo>
                    <a:pt x="41719" y="20866"/>
                  </a:lnTo>
                  <a:lnTo>
                    <a:pt x="41719" y="10426"/>
                  </a:lnTo>
                  <a:close/>
                </a:path>
                <a:path w="636905" h="20954">
                  <a:moveTo>
                    <a:pt x="52171" y="10426"/>
                  </a:moveTo>
                  <a:lnTo>
                    <a:pt x="41732" y="10426"/>
                  </a:lnTo>
                  <a:lnTo>
                    <a:pt x="41732" y="20866"/>
                  </a:lnTo>
                  <a:lnTo>
                    <a:pt x="52171" y="20866"/>
                  </a:lnTo>
                  <a:lnTo>
                    <a:pt x="52171" y="10426"/>
                  </a:lnTo>
                  <a:close/>
                </a:path>
                <a:path w="636905" h="20954">
                  <a:moveTo>
                    <a:pt x="73025" y="10426"/>
                  </a:moveTo>
                  <a:lnTo>
                    <a:pt x="62598" y="10426"/>
                  </a:lnTo>
                  <a:lnTo>
                    <a:pt x="62598" y="20866"/>
                  </a:lnTo>
                  <a:lnTo>
                    <a:pt x="73025" y="20866"/>
                  </a:lnTo>
                  <a:lnTo>
                    <a:pt x="73025" y="10426"/>
                  </a:lnTo>
                  <a:close/>
                </a:path>
                <a:path w="636905" h="20954">
                  <a:moveTo>
                    <a:pt x="104330" y="10426"/>
                  </a:moveTo>
                  <a:lnTo>
                    <a:pt x="93903" y="10426"/>
                  </a:lnTo>
                  <a:lnTo>
                    <a:pt x="83477" y="10426"/>
                  </a:lnTo>
                  <a:lnTo>
                    <a:pt x="83477" y="20866"/>
                  </a:lnTo>
                  <a:lnTo>
                    <a:pt x="93903" y="20866"/>
                  </a:lnTo>
                  <a:lnTo>
                    <a:pt x="104330" y="20866"/>
                  </a:lnTo>
                  <a:lnTo>
                    <a:pt x="104330" y="10426"/>
                  </a:lnTo>
                  <a:close/>
                </a:path>
                <a:path w="636905" h="20954">
                  <a:moveTo>
                    <a:pt x="166954" y="10426"/>
                  </a:moveTo>
                  <a:lnTo>
                    <a:pt x="166954" y="10426"/>
                  </a:lnTo>
                  <a:lnTo>
                    <a:pt x="125209" y="10426"/>
                  </a:lnTo>
                  <a:lnTo>
                    <a:pt x="125209" y="20866"/>
                  </a:lnTo>
                  <a:lnTo>
                    <a:pt x="166954" y="20866"/>
                  </a:lnTo>
                  <a:lnTo>
                    <a:pt x="166954" y="10426"/>
                  </a:lnTo>
                  <a:close/>
                </a:path>
                <a:path w="636905" h="20954">
                  <a:moveTo>
                    <a:pt x="229565" y="0"/>
                  </a:moveTo>
                  <a:lnTo>
                    <a:pt x="219125" y="0"/>
                  </a:lnTo>
                  <a:lnTo>
                    <a:pt x="219125" y="10426"/>
                  </a:lnTo>
                  <a:lnTo>
                    <a:pt x="208699" y="10426"/>
                  </a:lnTo>
                  <a:lnTo>
                    <a:pt x="208699" y="0"/>
                  </a:lnTo>
                  <a:lnTo>
                    <a:pt x="198259" y="0"/>
                  </a:lnTo>
                  <a:lnTo>
                    <a:pt x="198259" y="10426"/>
                  </a:lnTo>
                  <a:lnTo>
                    <a:pt x="187820" y="10426"/>
                  </a:lnTo>
                  <a:lnTo>
                    <a:pt x="187820" y="20866"/>
                  </a:lnTo>
                  <a:lnTo>
                    <a:pt x="198259" y="20866"/>
                  </a:lnTo>
                  <a:lnTo>
                    <a:pt x="208686" y="20866"/>
                  </a:lnTo>
                  <a:lnTo>
                    <a:pt x="219125" y="20866"/>
                  </a:lnTo>
                  <a:lnTo>
                    <a:pt x="219125" y="10439"/>
                  </a:lnTo>
                  <a:lnTo>
                    <a:pt x="229565" y="10439"/>
                  </a:lnTo>
                  <a:lnTo>
                    <a:pt x="229565" y="0"/>
                  </a:lnTo>
                  <a:close/>
                </a:path>
                <a:path w="636905" h="20954">
                  <a:moveTo>
                    <a:pt x="250431" y="10426"/>
                  </a:moveTo>
                  <a:lnTo>
                    <a:pt x="239991" y="10426"/>
                  </a:lnTo>
                  <a:lnTo>
                    <a:pt x="239991" y="20866"/>
                  </a:lnTo>
                  <a:lnTo>
                    <a:pt x="250431" y="20866"/>
                  </a:lnTo>
                  <a:lnTo>
                    <a:pt x="250431" y="10426"/>
                  </a:lnTo>
                  <a:close/>
                </a:path>
                <a:path w="636905" h="20954">
                  <a:moveTo>
                    <a:pt x="271284" y="10426"/>
                  </a:moveTo>
                  <a:lnTo>
                    <a:pt x="260858" y="10426"/>
                  </a:lnTo>
                  <a:lnTo>
                    <a:pt x="260858" y="20866"/>
                  </a:lnTo>
                  <a:lnTo>
                    <a:pt x="271284" y="20866"/>
                  </a:lnTo>
                  <a:lnTo>
                    <a:pt x="271284" y="10426"/>
                  </a:lnTo>
                  <a:close/>
                </a:path>
                <a:path w="636905" h="20954">
                  <a:moveTo>
                    <a:pt x="302602" y="10426"/>
                  </a:moveTo>
                  <a:lnTo>
                    <a:pt x="292176" y="10426"/>
                  </a:lnTo>
                  <a:lnTo>
                    <a:pt x="292176" y="0"/>
                  </a:lnTo>
                  <a:lnTo>
                    <a:pt x="281736" y="0"/>
                  </a:lnTo>
                  <a:lnTo>
                    <a:pt x="281736" y="10426"/>
                  </a:lnTo>
                  <a:lnTo>
                    <a:pt x="281736" y="20866"/>
                  </a:lnTo>
                  <a:lnTo>
                    <a:pt x="292163" y="20866"/>
                  </a:lnTo>
                  <a:lnTo>
                    <a:pt x="302602" y="20866"/>
                  </a:lnTo>
                  <a:lnTo>
                    <a:pt x="302602" y="10426"/>
                  </a:lnTo>
                  <a:close/>
                </a:path>
                <a:path w="636905" h="20954">
                  <a:moveTo>
                    <a:pt x="323481" y="0"/>
                  </a:moveTo>
                  <a:lnTo>
                    <a:pt x="313042" y="0"/>
                  </a:lnTo>
                  <a:lnTo>
                    <a:pt x="313042" y="10439"/>
                  </a:lnTo>
                  <a:lnTo>
                    <a:pt x="323481" y="10439"/>
                  </a:lnTo>
                  <a:lnTo>
                    <a:pt x="323481" y="0"/>
                  </a:lnTo>
                  <a:close/>
                </a:path>
                <a:path w="636905" h="20954">
                  <a:moveTo>
                    <a:pt x="354787" y="0"/>
                  </a:moveTo>
                  <a:lnTo>
                    <a:pt x="344347" y="0"/>
                  </a:lnTo>
                  <a:lnTo>
                    <a:pt x="333908" y="0"/>
                  </a:lnTo>
                  <a:lnTo>
                    <a:pt x="333908" y="10439"/>
                  </a:lnTo>
                  <a:lnTo>
                    <a:pt x="344347" y="10439"/>
                  </a:lnTo>
                  <a:lnTo>
                    <a:pt x="354787" y="10439"/>
                  </a:lnTo>
                  <a:lnTo>
                    <a:pt x="354787" y="0"/>
                  </a:lnTo>
                  <a:close/>
                </a:path>
                <a:path w="636905" h="20954">
                  <a:moveTo>
                    <a:pt x="396519" y="0"/>
                  </a:moveTo>
                  <a:lnTo>
                    <a:pt x="386080" y="0"/>
                  </a:lnTo>
                  <a:lnTo>
                    <a:pt x="386080" y="10426"/>
                  </a:lnTo>
                  <a:lnTo>
                    <a:pt x="375653" y="10426"/>
                  </a:lnTo>
                  <a:lnTo>
                    <a:pt x="375653" y="0"/>
                  </a:lnTo>
                  <a:lnTo>
                    <a:pt x="365213" y="0"/>
                  </a:lnTo>
                  <a:lnTo>
                    <a:pt x="365213" y="10439"/>
                  </a:lnTo>
                  <a:lnTo>
                    <a:pt x="375640" y="10439"/>
                  </a:lnTo>
                  <a:lnTo>
                    <a:pt x="375640" y="20866"/>
                  </a:lnTo>
                  <a:lnTo>
                    <a:pt x="386080" y="20866"/>
                  </a:lnTo>
                  <a:lnTo>
                    <a:pt x="386080" y="10439"/>
                  </a:lnTo>
                  <a:lnTo>
                    <a:pt x="396519" y="10439"/>
                  </a:lnTo>
                  <a:lnTo>
                    <a:pt x="396519" y="0"/>
                  </a:lnTo>
                  <a:close/>
                </a:path>
                <a:path w="636905" h="20954">
                  <a:moveTo>
                    <a:pt x="469569" y="0"/>
                  </a:moveTo>
                  <a:lnTo>
                    <a:pt x="469569" y="0"/>
                  </a:lnTo>
                  <a:lnTo>
                    <a:pt x="406946" y="0"/>
                  </a:lnTo>
                  <a:lnTo>
                    <a:pt x="406946" y="10439"/>
                  </a:lnTo>
                  <a:lnTo>
                    <a:pt x="417385" y="10439"/>
                  </a:lnTo>
                  <a:lnTo>
                    <a:pt x="427824" y="10439"/>
                  </a:lnTo>
                  <a:lnTo>
                    <a:pt x="438251" y="10439"/>
                  </a:lnTo>
                  <a:lnTo>
                    <a:pt x="438251" y="20866"/>
                  </a:lnTo>
                  <a:lnTo>
                    <a:pt x="448691" y="20866"/>
                  </a:lnTo>
                  <a:lnTo>
                    <a:pt x="459130" y="20866"/>
                  </a:lnTo>
                  <a:lnTo>
                    <a:pt x="459130" y="10439"/>
                  </a:lnTo>
                  <a:lnTo>
                    <a:pt x="469569" y="10439"/>
                  </a:lnTo>
                  <a:lnTo>
                    <a:pt x="469569" y="0"/>
                  </a:lnTo>
                  <a:close/>
                </a:path>
                <a:path w="636905" h="20954">
                  <a:moveTo>
                    <a:pt x="511302" y="10426"/>
                  </a:moveTo>
                  <a:lnTo>
                    <a:pt x="500862" y="10426"/>
                  </a:lnTo>
                  <a:lnTo>
                    <a:pt x="500862" y="0"/>
                  </a:lnTo>
                  <a:lnTo>
                    <a:pt x="490435" y="0"/>
                  </a:lnTo>
                  <a:lnTo>
                    <a:pt x="479996" y="0"/>
                  </a:lnTo>
                  <a:lnTo>
                    <a:pt x="479996" y="10439"/>
                  </a:lnTo>
                  <a:lnTo>
                    <a:pt x="490423" y="10439"/>
                  </a:lnTo>
                  <a:lnTo>
                    <a:pt x="500862" y="10439"/>
                  </a:lnTo>
                  <a:lnTo>
                    <a:pt x="500862" y="20866"/>
                  </a:lnTo>
                  <a:lnTo>
                    <a:pt x="511302" y="20866"/>
                  </a:lnTo>
                  <a:lnTo>
                    <a:pt x="511302" y="10426"/>
                  </a:lnTo>
                  <a:close/>
                </a:path>
                <a:path w="636905" h="20954">
                  <a:moveTo>
                    <a:pt x="553046" y="0"/>
                  </a:moveTo>
                  <a:lnTo>
                    <a:pt x="542607" y="0"/>
                  </a:lnTo>
                  <a:lnTo>
                    <a:pt x="532168" y="0"/>
                  </a:lnTo>
                  <a:lnTo>
                    <a:pt x="521728" y="0"/>
                  </a:lnTo>
                  <a:lnTo>
                    <a:pt x="521728" y="10439"/>
                  </a:lnTo>
                  <a:lnTo>
                    <a:pt x="532168" y="10439"/>
                  </a:lnTo>
                  <a:lnTo>
                    <a:pt x="542607" y="10439"/>
                  </a:lnTo>
                  <a:lnTo>
                    <a:pt x="553046" y="10439"/>
                  </a:lnTo>
                  <a:lnTo>
                    <a:pt x="553046" y="0"/>
                  </a:lnTo>
                  <a:close/>
                </a:path>
                <a:path w="636905" h="20954">
                  <a:moveTo>
                    <a:pt x="573913" y="0"/>
                  </a:moveTo>
                  <a:lnTo>
                    <a:pt x="563473" y="0"/>
                  </a:lnTo>
                  <a:lnTo>
                    <a:pt x="563473" y="10439"/>
                  </a:lnTo>
                  <a:lnTo>
                    <a:pt x="573913" y="10439"/>
                  </a:lnTo>
                  <a:lnTo>
                    <a:pt x="573913" y="0"/>
                  </a:lnTo>
                  <a:close/>
                </a:path>
                <a:path w="636905" h="20954">
                  <a:moveTo>
                    <a:pt x="615645" y="0"/>
                  </a:moveTo>
                  <a:lnTo>
                    <a:pt x="605218" y="0"/>
                  </a:lnTo>
                  <a:lnTo>
                    <a:pt x="594779" y="0"/>
                  </a:lnTo>
                  <a:lnTo>
                    <a:pt x="584339" y="0"/>
                  </a:lnTo>
                  <a:lnTo>
                    <a:pt x="584339" y="10439"/>
                  </a:lnTo>
                  <a:lnTo>
                    <a:pt x="594779" y="10439"/>
                  </a:lnTo>
                  <a:lnTo>
                    <a:pt x="605205" y="10439"/>
                  </a:lnTo>
                  <a:lnTo>
                    <a:pt x="615645" y="10439"/>
                  </a:lnTo>
                  <a:lnTo>
                    <a:pt x="615645" y="0"/>
                  </a:lnTo>
                  <a:close/>
                </a:path>
                <a:path w="636905" h="20954">
                  <a:moveTo>
                    <a:pt x="636524" y="0"/>
                  </a:moveTo>
                  <a:lnTo>
                    <a:pt x="626084" y="0"/>
                  </a:lnTo>
                  <a:lnTo>
                    <a:pt x="626084" y="10439"/>
                  </a:lnTo>
                  <a:lnTo>
                    <a:pt x="636524" y="10439"/>
                  </a:lnTo>
                  <a:lnTo>
                    <a:pt x="636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89369" y="4247070"/>
              <a:ext cx="636905" cy="10795"/>
            </a:xfrm>
            <a:custGeom>
              <a:avLst/>
              <a:gdLst/>
              <a:ahLst/>
              <a:cxnLst/>
              <a:rect l="l" t="t" r="r" b="b"/>
              <a:pathLst>
                <a:path w="636905" h="10795">
                  <a:moveTo>
                    <a:pt x="521728" y="0"/>
                  </a:moveTo>
                  <a:lnTo>
                    <a:pt x="636524" y="0"/>
                  </a:lnTo>
                </a:path>
                <a:path w="636905" h="10795">
                  <a:moveTo>
                    <a:pt x="0" y="10439"/>
                  </a:moveTo>
                  <a:lnTo>
                    <a:pt x="187820" y="10439"/>
                  </a:lnTo>
                </a:path>
              </a:pathLst>
            </a:custGeom>
            <a:ln w="10439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89369" y="4252290"/>
              <a:ext cx="636905" cy="31750"/>
            </a:xfrm>
            <a:custGeom>
              <a:avLst/>
              <a:gdLst/>
              <a:ahLst/>
              <a:cxnLst/>
              <a:rect l="l" t="t" r="r" b="b"/>
              <a:pathLst>
                <a:path w="636905" h="31750">
                  <a:moveTo>
                    <a:pt x="10439" y="10439"/>
                  </a:moveTo>
                  <a:lnTo>
                    <a:pt x="0" y="10439"/>
                  </a:lnTo>
                  <a:lnTo>
                    <a:pt x="0" y="20866"/>
                  </a:lnTo>
                  <a:lnTo>
                    <a:pt x="0" y="31305"/>
                  </a:lnTo>
                  <a:lnTo>
                    <a:pt x="10439" y="31305"/>
                  </a:lnTo>
                  <a:lnTo>
                    <a:pt x="10439" y="20878"/>
                  </a:lnTo>
                  <a:lnTo>
                    <a:pt x="10439" y="10439"/>
                  </a:lnTo>
                  <a:close/>
                </a:path>
                <a:path w="636905" h="31750">
                  <a:moveTo>
                    <a:pt x="73025" y="10439"/>
                  </a:moveTo>
                  <a:lnTo>
                    <a:pt x="62598" y="10439"/>
                  </a:lnTo>
                  <a:lnTo>
                    <a:pt x="62598" y="20878"/>
                  </a:lnTo>
                  <a:lnTo>
                    <a:pt x="73025" y="20878"/>
                  </a:lnTo>
                  <a:lnTo>
                    <a:pt x="73025" y="10439"/>
                  </a:lnTo>
                  <a:close/>
                </a:path>
                <a:path w="636905" h="31750">
                  <a:moveTo>
                    <a:pt x="93903" y="10439"/>
                  </a:moveTo>
                  <a:lnTo>
                    <a:pt x="83477" y="10439"/>
                  </a:lnTo>
                  <a:lnTo>
                    <a:pt x="83477" y="20878"/>
                  </a:lnTo>
                  <a:lnTo>
                    <a:pt x="93903" y="20878"/>
                  </a:lnTo>
                  <a:lnTo>
                    <a:pt x="93903" y="10439"/>
                  </a:lnTo>
                  <a:close/>
                </a:path>
                <a:path w="636905" h="31750">
                  <a:moveTo>
                    <a:pt x="125222" y="10439"/>
                  </a:moveTo>
                  <a:lnTo>
                    <a:pt x="114782" y="10439"/>
                  </a:lnTo>
                  <a:lnTo>
                    <a:pt x="104343" y="10439"/>
                  </a:lnTo>
                  <a:lnTo>
                    <a:pt x="104343" y="20878"/>
                  </a:lnTo>
                  <a:lnTo>
                    <a:pt x="114782" y="20878"/>
                  </a:lnTo>
                  <a:lnTo>
                    <a:pt x="125222" y="20878"/>
                  </a:lnTo>
                  <a:lnTo>
                    <a:pt x="125222" y="10439"/>
                  </a:lnTo>
                  <a:close/>
                </a:path>
                <a:path w="636905" h="31750">
                  <a:moveTo>
                    <a:pt x="177393" y="10439"/>
                  </a:moveTo>
                  <a:lnTo>
                    <a:pt x="166954" y="10439"/>
                  </a:lnTo>
                  <a:lnTo>
                    <a:pt x="156514" y="10439"/>
                  </a:lnTo>
                  <a:lnTo>
                    <a:pt x="146075" y="10439"/>
                  </a:lnTo>
                  <a:lnTo>
                    <a:pt x="146075" y="20878"/>
                  </a:lnTo>
                  <a:lnTo>
                    <a:pt x="156514" y="20878"/>
                  </a:lnTo>
                  <a:lnTo>
                    <a:pt x="166954" y="20878"/>
                  </a:lnTo>
                  <a:lnTo>
                    <a:pt x="177393" y="20878"/>
                  </a:lnTo>
                  <a:lnTo>
                    <a:pt x="177393" y="10439"/>
                  </a:lnTo>
                  <a:close/>
                </a:path>
                <a:path w="636905" h="31750">
                  <a:moveTo>
                    <a:pt x="198259" y="10439"/>
                  </a:moveTo>
                  <a:lnTo>
                    <a:pt x="187820" y="10439"/>
                  </a:lnTo>
                  <a:lnTo>
                    <a:pt x="187820" y="20878"/>
                  </a:lnTo>
                  <a:lnTo>
                    <a:pt x="198259" y="20878"/>
                  </a:lnTo>
                  <a:lnTo>
                    <a:pt x="198259" y="10439"/>
                  </a:lnTo>
                  <a:close/>
                </a:path>
                <a:path w="636905" h="31750">
                  <a:moveTo>
                    <a:pt x="219125" y="10439"/>
                  </a:moveTo>
                  <a:lnTo>
                    <a:pt x="208686" y="10439"/>
                  </a:lnTo>
                  <a:lnTo>
                    <a:pt x="208686" y="20878"/>
                  </a:lnTo>
                  <a:lnTo>
                    <a:pt x="219125" y="20878"/>
                  </a:lnTo>
                  <a:lnTo>
                    <a:pt x="219125" y="10439"/>
                  </a:lnTo>
                  <a:close/>
                </a:path>
                <a:path w="636905" h="31750">
                  <a:moveTo>
                    <a:pt x="240004" y="10439"/>
                  </a:moveTo>
                  <a:lnTo>
                    <a:pt x="229565" y="10439"/>
                  </a:lnTo>
                  <a:lnTo>
                    <a:pt x="229565" y="20878"/>
                  </a:lnTo>
                  <a:lnTo>
                    <a:pt x="240004" y="20878"/>
                  </a:lnTo>
                  <a:lnTo>
                    <a:pt x="240004" y="10439"/>
                  </a:lnTo>
                  <a:close/>
                </a:path>
                <a:path w="636905" h="31750">
                  <a:moveTo>
                    <a:pt x="271284" y="10439"/>
                  </a:moveTo>
                  <a:lnTo>
                    <a:pt x="260870" y="10439"/>
                  </a:lnTo>
                  <a:lnTo>
                    <a:pt x="260870" y="0"/>
                  </a:lnTo>
                  <a:lnTo>
                    <a:pt x="250431" y="0"/>
                  </a:lnTo>
                  <a:lnTo>
                    <a:pt x="250431" y="10439"/>
                  </a:lnTo>
                  <a:lnTo>
                    <a:pt x="260858" y="10439"/>
                  </a:lnTo>
                  <a:lnTo>
                    <a:pt x="260858" y="20878"/>
                  </a:lnTo>
                  <a:lnTo>
                    <a:pt x="271284" y="20878"/>
                  </a:lnTo>
                  <a:lnTo>
                    <a:pt x="271284" y="10439"/>
                  </a:lnTo>
                  <a:close/>
                </a:path>
                <a:path w="636905" h="31750">
                  <a:moveTo>
                    <a:pt x="396519" y="0"/>
                  </a:moveTo>
                  <a:lnTo>
                    <a:pt x="386080" y="0"/>
                  </a:lnTo>
                  <a:lnTo>
                    <a:pt x="375653" y="0"/>
                  </a:lnTo>
                  <a:lnTo>
                    <a:pt x="365213" y="0"/>
                  </a:lnTo>
                  <a:lnTo>
                    <a:pt x="365213" y="10439"/>
                  </a:lnTo>
                  <a:lnTo>
                    <a:pt x="354787" y="10439"/>
                  </a:lnTo>
                  <a:lnTo>
                    <a:pt x="344347" y="10439"/>
                  </a:lnTo>
                  <a:lnTo>
                    <a:pt x="344347" y="0"/>
                  </a:lnTo>
                  <a:lnTo>
                    <a:pt x="271297" y="0"/>
                  </a:lnTo>
                  <a:lnTo>
                    <a:pt x="271297" y="10439"/>
                  </a:lnTo>
                  <a:lnTo>
                    <a:pt x="271297" y="20878"/>
                  </a:lnTo>
                  <a:lnTo>
                    <a:pt x="281736" y="20878"/>
                  </a:lnTo>
                  <a:lnTo>
                    <a:pt x="292163" y="20878"/>
                  </a:lnTo>
                  <a:lnTo>
                    <a:pt x="302602" y="20878"/>
                  </a:lnTo>
                  <a:lnTo>
                    <a:pt x="302602" y="10439"/>
                  </a:lnTo>
                  <a:lnTo>
                    <a:pt x="313042" y="10439"/>
                  </a:lnTo>
                  <a:lnTo>
                    <a:pt x="323456" y="10439"/>
                  </a:lnTo>
                  <a:lnTo>
                    <a:pt x="333908" y="10439"/>
                  </a:lnTo>
                  <a:lnTo>
                    <a:pt x="333908" y="20878"/>
                  </a:lnTo>
                  <a:lnTo>
                    <a:pt x="375653" y="20878"/>
                  </a:lnTo>
                  <a:lnTo>
                    <a:pt x="375653" y="10439"/>
                  </a:lnTo>
                  <a:lnTo>
                    <a:pt x="386080" y="10439"/>
                  </a:lnTo>
                  <a:lnTo>
                    <a:pt x="396519" y="10439"/>
                  </a:lnTo>
                  <a:lnTo>
                    <a:pt x="396519" y="0"/>
                  </a:lnTo>
                  <a:close/>
                </a:path>
                <a:path w="636905" h="31750">
                  <a:moveTo>
                    <a:pt x="417385" y="0"/>
                  </a:moveTo>
                  <a:lnTo>
                    <a:pt x="406946" y="0"/>
                  </a:lnTo>
                  <a:lnTo>
                    <a:pt x="406946" y="10439"/>
                  </a:lnTo>
                  <a:lnTo>
                    <a:pt x="396519" y="10439"/>
                  </a:lnTo>
                  <a:lnTo>
                    <a:pt x="396519" y="20878"/>
                  </a:lnTo>
                  <a:lnTo>
                    <a:pt x="406958" y="20878"/>
                  </a:lnTo>
                  <a:lnTo>
                    <a:pt x="406958" y="10439"/>
                  </a:lnTo>
                  <a:lnTo>
                    <a:pt x="417385" y="10439"/>
                  </a:lnTo>
                  <a:lnTo>
                    <a:pt x="417385" y="0"/>
                  </a:lnTo>
                  <a:close/>
                </a:path>
                <a:path w="636905" h="31750">
                  <a:moveTo>
                    <a:pt x="459130" y="0"/>
                  </a:moveTo>
                  <a:lnTo>
                    <a:pt x="448691" y="0"/>
                  </a:lnTo>
                  <a:lnTo>
                    <a:pt x="438251" y="0"/>
                  </a:lnTo>
                  <a:lnTo>
                    <a:pt x="438251" y="10439"/>
                  </a:lnTo>
                  <a:lnTo>
                    <a:pt x="448691" y="10439"/>
                  </a:lnTo>
                  <a:lnTo>
                    <a:pt x="459130" y="10439"/>
                  </a:lnTo>
                  <a:lnTo>
                    <a:pt x="459130" y="0"/>
                  </a:lnTo>
                  <a:close/>
                </a:path>
                <a:path w="636905" h="31750">
                  <a:moveTo>
                    <a:pt x="469569" y="10439"/>
                  </a:moveTo>
                  <a:lnTo>
                    <a:pt x="459130" y="10439"/>
                  </a:lnTo>
                  <a:lnTo>
                    <a:pt x="459130" y="20878"/>
                  </a:lnTo>
                  <a:lnTo>
                    <a:pt x="469569" y="20878"/>
                  </a:lnTo>
                  <a:lnTo>
                    <a:pt x="469569" y="10439"/>
                  </a:lnTo>
                  <a:close/>
                </a:path>
                <a:path w="636905" h="31750">
                  <a:moveTo>
                    <a:pt x="500862" y="10439"/>
                  </a:moveTo>
                  <a:lnTo>
                    <a:pt x="490435" y="10439"/>
                  </a:lnTo>
                  <a:lnTo>
                    <a:pt x="479996" y="10439"/>
                  </a:lnTo>
                  <a:lnTo>
                    <a:pt x="479996" y="20878"/>
                  </a:lnTo>
                  <a:lnTo>
                    <a:pt x="490423" y="20878"/>
                  </a:lnTo>
                  <a:lnTo>
                    <a:pt x="500862" y="20878"/>
                  </a:lnTo>
                  <a:lnTo>
                    <a:pt x="500862" y="10439"/>
                  </a:lnTo>
                  <a:close/>
                </a:path>
                <a:path w="636905" h="31750">
                  <a:moveTo>
                    <a:pt x="542607" y="0"/>
                  </a:moveTo>
                  <a:lnTo>
                    <a:pt x="532168" y="0"/>
                  </a:lnTo>
                  <a:lnTo>
                    <a:pt x="521741" y="0"/>
                  </a:lnTo>
                  <a:lnTo>
                    <a:pt x="511302" y="0"/>
                  </a:lnTo>
                  <a:lnTo>
                    <a:pt x="511302" y="10439"/>
                  </a:lnTo>
                  <a:lnTo>
                    <a:pt x="521728" y="10439"/>
                  </a:lnTo>
                  <a:lnTo>
                    <a:pt x="521728" y="20878"/>
                  </a:lnTo>
                  <a:lnTo>
                    <a:pt x="532168" y="20878"/>
                  </a:lnTo>
                  <a:lnTo>
                    <a:pt x="532168" y="10439"/>
                  </a:lnTo>
                  <a:lnTo>
                    <a:pt x="542607" y="10439"/>
                  </a:lnTo>
                  <a:lnTo>
                    <a:pt x="542607" y="0"/>
                  </a:lnTo>
                  <a:close/>
                </a:path>
                <a:path w="636905" h="31750">
                  <a:moveTo>
                    <a:pt x="573913" y="0"/>
                  </a:moveTo>
                  <a:lnTo>
                    <a:pt x="563473" y="0"/>
                  </a:lnTo>
                  <a:lnTo>
                    <a:pt x="563473" y="10439"/>
                  </a:lnTo>
                  <a:lnTo>
                    <a:pt x="563473" y="20878"/>
                  </a:lnTo>
                  <a:lnTo>
                    <a:pt x="573913" y="20878"/>
                  </a:lnTo>
                  <a:lnTo>
                    <a:pt x="573913" y="10439"/>
                  </a:lnTo>
                  <a:lnTo>
                    <a:pt x="573913" y="0"/>
                  </a:lnTo>
                  <a:close/>
                </a:path>
                <a:path w="636905" h="31750">
                  <a:moveTo>
                    <a:pt x="615645" y="0"/>
                  </a:moveTo>
                  <a:lnTo>
                    <a:pt x="605218" y="0"/>
                  </a:lnTo>
                  <a:lnTo>
                    <a:pt x="594779" y="0"/>
                  </a:lnTo>
                  <a:lnTo>
                    <a:pt x="584339" y="0"/>
                  </a:lnTo>
                  <a:lnTo>
                    <a:pt x="584339" y="10439"/>
                  </a:lnTo>
                  <a:lnTo>
                    <a:pt x="594779" y="10439"/>
                  </a:lnTo>
                  <a:lnTo>
                    <a:pt x="605205" y="10439"/>
                  </a:lnTo>
                  <a:lnTo>
                    <a:pt x="615645" y="10439"/>
                  </a:lnTo>
                  <a:lnTo>
                    <a:pt x="615645" y="0"/>
                  </a:lnTo>
                  <a:close/>
                </a:path>
                <a:path w="636905" h="31750">
                  <a:moveTo>
                    <a:pt x="636524" y="0"/>
                  </a:moveTo>
                  <a:lnTo>
                    <a:pt x="626084" y="0"/>
                  </a:lnTo>
                  <a:lnTo>
                    <a:pt x="626084" y="10439"/>
                  </a:lnTo>
                  <a:lnTo>
                    <a:pt x="626084" y="20878"/>
                  </a:lnTo>
                  <a:lnTo>
                    <a:pt x="636524" y="20878"/>
                  </a:lnTo>
                  <a:lnTo>
                    <a:pt x="636524" y="10439"/>
                  </a:lnTo>
                  <a:lnTo>
                    <a:pt x="636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99796" y="4278376"/>
              <a:ext cx="626110" cy="0"/>
            </a:xfrm>
            <a:custGeom>
              <a:avLst/>
              <a:gdLst/>
              <a:ahLst/>
              <a:cxnLst/>
              <a:rect l="l" t="t" r="r" b="b"/>
              <a:pathLst>
                <a:path w="626110">
                  <a:moveTo>
                    <a:pt x="0" y="0"/>
                  </a:moveTo>
                  <a:lnTo>
                    <a:pt x="626097" y="0"/>
                  </a:lnTo>
                </a:path>
              </a:pathLst>
            </a:custGeom>
            <a:ln w="10439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89369" y="4283595"/>
              <a:ext cx="615950" cy="31750"/>
            </a:xfrm>
            <a:custGeom>
              <a:avLst/>
              <a:gdLst/>
              <a:ahLst/>
              <a:cxnLst/>
              <a:rect l="l" t="t" r="r" b="b"/>
              <a:pathLst>
                <a:path w="615950" h="31750">
                  <a:moveTo>
                    <a:pt x="41719" y="10439"/>
                  </a:moveTo>
                  <a:lnTo>
                    <a:pt x="31292" y="10439"/>
                  </a:lnTo>
                  <a:lnTo>
                    <a:pt x="20866" y="10439"/>
                  </a:lnTo>
                  <a:lnTo>
                    <a:pt x="20866" y="20866"/>
                  </a:lnTo>
                  <a:lnTo>
                    <a:pt x="10439" y="20866"/>
                  </a:lnTo>
                  <a:lnTo>
                    <a:pt x="10439" y="10439"/>
                  </a:lnTo>
                  <a:lnTo>
                    <a:pt x="0" y="10439"/>
                  </a:lnTo>
                  <a:lnTo>
                    <a:pt x="0" y="20878"/>
                  </a:lnTo>
                  <a:lnTo>
                    <a:pt x="10426" y="20878"/>
                  </a:lnTo>
                  <a:lnTo>
                    <a:pt x="10426" y="31305"/>
                  </a:lnTo>
                  <a:lnTo>
                    <a:pt x="20866" y="31305"/>
                  </a:lnTo>
                  <a:lnTo>
                    <a:pt x="20866" y="20878"/>
                  </a:lnTo>
                  <a:lnTo>
                    <a:pt x="31292" y="20878"/>
                  </a:lnTo>
                  <a:lnTo>
                    <a:pt x="31292" y="31305"/>
                  </a:lnTo>
                  <a:lnTo>
                    <a:pt x="41719" y="31305"/>
                  </a:lnTo>
                  <a:lnTo>
                    <a:pt x="41719" y="20878"/>
                  </a:lnTo>
                  <a:lnTo>
                    <a:pt x="41719" y="10439"/>
                  </a:lnTo>
                  <a:close/>
                </a:path>
                <a:path w="615950" h="31750">
                  <a:moveTo>
                    <a:pt x="73025" y="10439"/>
                  </a:moveTo>
                  <a:lnTo>
                    <a:pt x="62598" y="10439"/>
                  </a:lnTo>
                  <a:lnTo>
                    <a:pt x="52171" y="10439"/>
                  </a:lnTo>
                  <a:lnTo>
                    <a:pt x="41732" y="10439"/>
                  </a:lnTo>
                  <a:lnTo>
                    <a:pt x="41732" y="20866"/>
                  </a:lnTo>
                  <a:lnTo>
                    <a:pt x="41732" y="31305"/>
                  </a:lnTo>
                  <a:lnTo>
                    <a:pt x="52171" y="31305"/>
                  </a:lnTo>
                  <a:lnTo>
                    <a:pt x="52171" y="20878"/>
                  </a:lnTo>
                  <a:lnTo>
                    <a:pt x="62598" y="20878"/>
                  </a:lnTo>
                  <a:lnTo>
                    <a:pt x="73025" y="20878"/>
                  </a:lnTo>
                  <a:lnTo>
                    <a:pt x="73025" y="10439"/>
                  </a:lnTo>
                  <a:close/>
                </a:path>
                <a:path w="615950" h="31750">
                  <a:moveTo>
                    <a:pt x="93903" y="20866"/>
                  </a:moveTo>
                  <a:lnTo>
                    <a:pt x="83477" y="20866"/>
                  </a:lnTo>
                  <a:lnTo>
                    <a:pt x="73037" y="20866"/>
                  </a:lnTo>
                  <a:lnTo>
                    <a:pt x="73037" y="31305"/>
                  </a:lnTo>
                  <a:lnTo>
                    <a:pt x="83477" y="31305"/>
                  </a:lnTo>
                  <a:lnTo>
                    <a:pt x="93903" y="31305"/>
                  </a:lnTo>
                  <a:lnTo>
                    <a:pt x="93903" y="20866"/>
                  </a:lnTo>
                  <a:close/>
                </a:path>
                <a:path w="615950" h="31750">
                  <a:moveTo>
                    <a:pt x="93903" y="0"/>
                  </a:moveTo>
                  <a:lnTo>
                    <a:pt x="83477" y="0"/>
                  </a:lnTo>
                  <a:lnTo>
                    <a:pt x="83477" y="10439"/>
                  </a:lnTo>
                  <a:lnTo>
                    <a:pt x="93903" y="10439"/>
                  </a:lnTo>
                  <a:lnTo>
                    <a:pt x="93903" y="0"/>
                  </a:lnTo>
                  <a:close/>
                </a:path>
                <a:path w="615950" h="31750">
                  <a:moveTo>
                    <a:pt x="156514" y="0"/>
                  </a:moveTo>
                  <a:lnTo>
                    <a:pt x="146088" y="0"/>
                  </a:lnTo>
                  <a:lnTo>
                    <a:pt x="135648" y="0"/>
                  </a:lnTo>
                  <a:lnTo>
                    <a:pt x="135648" y="10439"/>
                  </a:lnTo>
                  <a:lnTo>
                    <a:pt x="135648" y="20866"/>
                  </a:lnTo>
                  <a:lnTo>
                    <a:pt x="125222" y="20866"/>
                  </a:lnTo>
                  <a:lnTo>
                    <a:pt x="125222" y="10439"/>
                  </a:lnTo>
                  <a:lnTo>
                    <a:pt x="125222" y="0"/>
                  </a:lnTo>
                  <a:lnTo>
                    <a:pt x="114782" y="0"/>
                  </a:lnTo>
                  <a:lnTo>
                    <a:pt x="104343" y="0"/>
                  </a:lnTo>
                  <a:lnTo>
                    <a:pt x="104343" y="10439"/>
                  </a:lnTo>
                  <a:lnTo>
                    <a:pt x="114782" y="10439"/>
                  </a:lnTo>
                  <a:lnTo>
                    <a:pt x="114782" y="20878"/>
                  </a:lnTo>
                  <a:lnTo>
                    <a:pt x="125209" y="20878"/>
                  </a:lnTo>
                  <a:lnTo>
                    <a:pt x="125209" y="31305"/>
                  </a:lnTo>
                  <a:lnTo>
                    <a:pt x="135648" y="31305"/>
                  </a:lnTo>
                  <a:lnTo>
                    <a:pt x="135648" y="20878"/>
                  </a:lnTo>
                  <a:lnTo>
                    <a:pt x="146088" y="20878"/>
                  </a:lnTo>
                  <a:lnTo>
                    <a:pt x="146088" y="10439"/>
                  </a:lnTo>
                  <a:lnTo>
                    <a:pt x="156514" y="10439"/>
                  </a:lnTo>
                  <a:lnTo>
                    <a:pt x="156514" y="0"/>
                  </a:lnTo>
                  <a:close/>
                </a:path>
                <a:path w="615950" h="31750">
                  <a:moveTo>
                    <a:pt x="187820" y="0"/>
                  </a:moveTo>
                  <a:lnTo>
                    <a:pt x="177380" y="0"/>
                  </a:lnTo>
                  <a:lnTo>
                    <a:pt x="177380" y="10439"/>
                  </a:lnTo>
                  <a:lnTo>
                    <a:pt x="187820" y="10439"/>
                  </a:lnTo>
                  <a:lnTo>
                    <a:pt x="187820" y="0"/>
                  </a:lnTo>
                  <a:close/>
                </a:path>
                <a:path w="615950" h="31750">
                  <a:moveTo>
                    <a:pt x="208699" y="10439"/>
                  </a:moveTo>
                  <a:lnTo>
                    <a:pt x="198259" y="10439"/>
                  </a:lnTo>
                  <a:lnTo>
                    <a:pt x="187820" y="10439"/>
                  </a:lnTo>
                  <a:lnTo>
                    <a:pt x="187820" y="20866"/>
                  </a:lnTo>
                  <a:lnTo>
                    <a:pt x="187820" y="31305"/>
                  </a:lnTo>
                  <a:lnTo>
                    <a:pt x="198259" y="31305"/>
                  </a:lnTo>
                  <a:lnTo>
                    <a:pt x="208699" y="31305"/>
                  </a:lnTo>
                  <a:lnTo>
                    <a:pt x="208699" y="20878"/>
                  </a:lnTo>
                  <a:lnTo>
                    <a:pt x="208699" y="10439"/>
                  </a:lnTo>
                  <a:close/>
                </a:path>
                <a:path w="615950" h="31750">
                  <a:moveTo>
                    <a:pt x="271284" y="0"/>
                  </a:moveTo>
                  <a:lnTo>
                    <a:pt x="260858" y="0"/>
                  </a:lnTo>
                  <a:lnTo>
                    <a:pt x="260858" y="10439"/>
                  </a:lnTo>
                  <a:lnTo>
                    <a:pt x="250431" y="10439"/>
                  </a:lnTo>
                  <a:lnTo>
                    <a:pt x="250431" y="0"/>
                  </a:lnTo>
                  <a:lnTo>
                    <a:pt x="240004" y="0"/>
                  </a:lnTo>
                  <a:lnTo>
                    <a:pt x="229565" y="0"/>
                  </a:lnTo>
                  <a:lnTo>
                    <a:pt x="229565" y="10439"/>
                  </a:lnTo>
                  <a:lnTo>
                    <a:pt x="229565" y="20866"/>
                  </a:lnTo>
                  <a:lnTo>
                    <a:pt x="219125" y="20866"/>
                  </a:lnTo>
                  <a:lnTo>
                    <a:pt x="219125" y="31305"/>
                  </a:lnTo>
                  <a:lnTo>
                    <a:pt x="229565" y="31305"/>
                  </a:lnTo>
                  <a:lnTo>
                    <a:pt x="240004" y="31305"/>
                  </a:lnTo>
                  <a:lnTo>
                    <a:pt x="240004" y="20878"/>
                  </a:lnTo>
                  <a:lnTo>
                    <a:pt x="250431" y="20878"/>
                  </a:lnTo>
                  <a:lnTo>
                    <a:pt x="260858" y="20878"/>
                  </a:lnTo>
                  <a:lnTo>
                    <a:pt x="271284" y="20878"/>
                  </a:lnTo>
                  <a:lnTo>
                    <a:pt x="271284" y="10439"/>
                  </a:lnTo>
                  <a:lnTo>
                    <a:pt x="271284" y="0"/>
                  </a:lnTo>
                  <a:close/>
                </a:path>
                <a:path w="615950" h="31750">
                  <a:moveTo>
                    <a:pt x="386080" y="10439"/>
                  </a:moveTo>
                  <a:lnTo>
                    <a:pt x="375653" y="10439"/>
                  </a:lnTo>
                  <a:lnTo>
                    <a:pt x="375653" y="0"/>
                  </a:lnTo>
                  <a:lnTo>
                    <a:pt x="365213" y="0"/>
                  </a:lnTo>
                  <a:lnTo>
                    <a:pt x="365213" y="10439"/>
                  </a:lnTo>
                  <a:lnTo>
                    <a:pt x="375640" y="10439"/>
                  </a:lnTo>
                  <a:lnTo>
                    <a:pt x="375640" y="20866"/>
                  </a:lnTo>
                  <a:lnTo>
                    <a:pt x="365213" y="20866"/>
                  </a:lnTo>
                  <a:lnTo>
                    <a:pt x="365213" y="10439"/>
                  </a:lnTo>
                  <a:lnTo>
                    <a:pt x="354787" y="10439"/>
                  </a:lnTo>
                  <a:lnTo>
                    <a:pt x="354787" y="0"/>
                  </a:lnTo>
                  <a:lnTo>
                    <a:pt x="344347" y="0"/>
                  </a:lnTo>
                  <a:lnTo>
                    <a:pt x="333908" y="0"/>
                  </a:lnTo>
                  <a:lnTo>
                    <a:pt x="333908" y="10439"/>
                  </a:lnTo>
                  <a:lnTo>
                    <a:pt x="323481" y="10439"/>
                  </a:lnTo>
                  <a:lnTo>
                    <a:pt x="313042" y="10439"/>
                  </a:lnTo>
                  <a:lnTo>
                    <a:pt x="302602" y="10439"/>
                  </a:lnTo>
                  <a:lnTo>
                    <a:pt x="302602" y="0"/>
                  </a:lnTo>
                  <a:lnTo>
                    <a:pt x="292163" y="0"/>
                  </a:lnTo>
                  <a:lnTo>
                    <a:pt x="292163" y="10439"/>
                  </a:lnTo>
                  <a:lnTo>
                    <a:pt x="281736" y="10439"/>
                  </a:lnTo>
                  <a:lnTo>
                    <a:pt x="281736" y="20866"/>
                  </a:lnTo>
                  <a:lnTo>
                    <a:pt x="271297" y="20866"/>
                  </a:lnTo>
                  <a:lnTo>
                    <a:pt x="271297" y="31305"/>
                  </a:lnTo>
                  <a:lnTo>
                    <a:pt x="281736" y="31305"/>
                  </a:lnTo>
                  <a:lnTo>
                    <a:pt x="281736" y="20878"/>
                  </a:lnTo>
                  <a:lnTo>
                    <a:pt x="292163" y="20878"/>
                  </a:lnTo>
                  <a:lnTo>
                    <a:pt x="302602" y="20878"/>
                  </a:lnTo>
                  <a:lnTo>
                    <a:pt x="302602" y="31305"/>
                  </a:lnTo>
                  <a:lnTo>
                    <a:pt x="313042" y="31305"/>
                  </a:lnTo>
                  <a:lnTo>
                    <a:pt x="323456" y="31305"/>
                  </a:lnTo>
                  <a:lnTo>
                    <a:pt x="333908" y="31305"/>
                  </a:lnTo>
                  <a:lnTo>
                    <a:pt x="333908" y="20878"/>
                  </a:lnTo>
                  <a:lnTo>
                    <a:pt x="344347" y="20878"/>
                  </a:lnTo>
                  <a:lnTo>
                    <a:pt x="354774" y="20878"/>
                  </a:lnTo>
                  <a:lnTo>
                    <a:pt x="365213" y="20878"/>
                  </a:lnTo>
                  <a:lnTo>
                    <a:pt x="365213" y="31305"/>
                  </a:lnTo>
                  <a:lnTo>
                    <a:pt x="375640" y="31305"/>
                  </a:lnTo>
                  <a:lnTo>
                    <a:pt x="386080" y="31305"/>
                  </a:lnTo>
                  <a:lnTo>
                    <a:pt x="386080" y="20878"/>
                  </a:lnTo>
                  <a:lnTo>
                    <a:pt x="386080" y="10439"/>
                  </a:lnTo>
                  <a:close/>
                </a:path>
                <a:path w="615950" h="31750">
                  <a:moveTo>
                    <a:pt x="396519" y="0"/>
                  </a:moveTo>
                  <a:lnTo>
                    <a:pt x="386080" y="0"/>
                  </a:lnTo>
                  <a:lnTo>
                    <a:pt x="386080" y="10439"/>
                  </a:lnTo>
                  <a:lnTo>
                    <a:pt x="396519" y="10439"/>
                  </a:lnTo>
                  <a:lnTo>
                    <a:pt x="396519" y="0"/>
                  </a:lnTo>
                  <a:close/>
                </a:path>
                <a:path w="615950" h="31750">
                  <a:moveTo>
                    <a:pt x="438264" y="0"/>
                  </a:moveTo>
                  <a:lnTo>
                    <a:pt x="427824" y="0"/>
                  </a:lnTo>
                  <a:lnTo>
                    <a:pt x="417385" y="0"/>
                  </a:lnTo>
                  <a:lnTo>
                    <a:pt x="417385" y="10439"/>
                  </a:lnTo>
                  <a:lnTo>
                    <a:pt x="427824" y="10439"/>
                  </a:lnTo>
                  <a:lnTo>
                    <a:pt x="427824" y="20878"/>
                  </a:lnTo>
                  <a:lnTo>
                    <a:pt x="438264" y="20878"/>
                  </a:lnTo>
                  <a:lnTo>
                    <a:pt x="438264" y="10439"/>
                  </a:lnTo>
                  <a:lnTo>
                    <a:pt x="438264" y="0"/>
                  </a:lnTo>
                  <a:close/>
                </a:path>
                <a:path w="615950" h="31750">
                  <a:moveTo>
                    <a:pt x="479996" y="10439"/>
                  </a:moveTo>
                  <a:lnTo>
                    <a:pt x="469569" y="10439"/>
                  </a:lnTo>
                  <a:lnTo>
                    <a:pt x="469569" y="0"/>
                  </a:lnTo>
                  <a:lnTo>
                    <a:pt x="459130" y="0"/>
                  </a:lnTo>
                  <a:lnTo>
                    <a:pt x="459130" y="10439"/>
                  </a:lnTo>
                  <a:lnTo>
                    <a:pt x="469557" y="10439"/>
                  </a:lnTo>
                  <a:lnTo>
                    <a:pt x="469557" y="20878"/>
                  </a:lnTo>
                  <a:lnTo>
                    <a:pt x="479996" y="20878"/>
                  </a:lnTo>
                  <a:lnTo>
                    <a:pt x="479996" y="10439"/>
                  </a:lnTo>
                  <a:close/>
                </a:path>
                <a:path w="615950" h="31750">
                  <a:moveTo>
                    <a:pt x="511302" y="10439"/>
                  </a:moveTo>
                  <a:lnTo>
                    <a:pt x="500862" y="10439"/>
                  </a:lnTo>
                  <a:lnTo>
                    <a:pt x="490435" y="10439"/>
                  </a:lnTo>
                  <a:lnTo>
                    <a:pt x="490435" y="0"/>
                  </a:lnTo>
                  <a:lnTo>
                    <a:pt x="479996" y="0"/>
                  </a:lnTo>
                  <a:lnTo>
                    <a:pt x="479996" y="10439"/>
                  </a:lnTo>
                  <a:lnTo>
                    <a:pt x="490423" y="10439"/>
                  </a:lnTo>
                  <a:lnTo>
                    <a:pt x="490423" y="20878"/>
                  </a:lnTo>
                  <a:lnTo>
                    <a:pt x="500862" y="20878"/>
                  </a:lnTo>
                  <a:lnTo>
                    <a:pt x="511302" y="20878"/>
                  </a:lnTo>
                  <a:lnTo>
                    <a:pt x="511302" y="10439"/>
                  </a:lnTo>
                  <a:close/>
                </a:path>
                <a:path w="615950" h="31750">
                  <a:moveTo>
                    <a:pt x="521741" y="0"/>
                  </a:moveTo>
                  <a:lnTo>
                    <a:pt x="511302" y="0"/>
                  </a:lnTo>
                  <a:lnTo>
                    <a:pt x="511302" y="10439"/>
                  </a:lnTo>
                  <a:lnTo>
                    <a:pt x="521741" y="10439"/>
                  </a:lnTo>
                  <a:lnTo>
                    <a:pt x="521741" y="0"/>
                  </a:lnTo>
                  <a:close/>
                </a:path>
                <a:path w="615950" h="31750">
                  <a:moveTo>
                    <a:pt x="553046" y="0"/>
                  </a:moveTo>
                  <a:lnTo>
                    <a:pt x="542607" y="0"/>
                  </a:lnTo>
                  <a:lnTo>
                    <a:pt x="532168" y="0"/>
                  </a:lnTo>
                  <a:lnTo>
                    <a:pt x="532168" y="10439"/>
                  </a:lnTo>
                  <a:lnTo>
                    <a:pt x="532168" y="20878"/>
                  </a:lnTo>
                  <a:lnTo>
                    <a:pt x="542607" y="20878"/>
                  </a:lnTo>
                  <a:lnTo>
                    <a:pt x="553046" y="20878"/>
                  </a:lnTo>
                  <a:lnTo>
                    <a:pt x="553046" y="10439"/>
                  </a:lnTo>
                  <a:lnTo>
                    <a:pt x="553046" y="0"/>
                  </a:lnTo>
                  <a:close/>
                </a:path>
                <a:path w="615950" h="31750">
                  <a:moveTo>
                    <a:pt x="615645" y="10439"/>
                  </a:moveTo>
                  <a:lnTo>
                    <a:pt x="615645" y="10439"/>
                  </a:lnTo>
                  <a:lnTo>
                    <a:pt x="563473" y="10439"/>
                  </a:lnTo>
                  <a:lnTo>
                    <a:pt x="563473" y="20878"/>
                  </a:lnTo>
                  <a:lnTo>
                    <a:pt x="615645" y="20878"/>
                  </a:lnTo>
                  <a:lnTo>
                    <a:pt x="615645" y="1043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89369" y="4304461"/>
              <a:ext cx="636905" cy="31750"/>
            </a:xfrm>
            <a:custGeom>
              <a:avLst/>
              <a:gdLst/>
              <a:ahLst/>
              <a:cxnLst/>
              <a:rect l="l" t="t" r="r" b="b"/>
              <a:pathLst>
                <a:path w="636905" h="31750">
                  <a:moveTo>
                    <a:pt x="41719" y="10439"/>
                  </a:moveTo>
                  <a:lnTo>
                    <a:pt x="31292" y="10439"/>
                  </a:lnTo>
                  <a:lnTo>
                    <a:pt x="31292" y="20866"/>
                  </a:lnTo>
                  <a:lnTo>
                    <a:pt x="20866" y="20866"/>
                  </a:lnTo>
                  <a:lnTo>
                    <a:pt x="10439" y="20866"/>
                  </a:lnTo>
                  <a:lnTo>
                    <a:pt x="10439" y="10439"/>
                  </a:lnTo>
                  <a:lnTo>
                    <a:pt x="0" y="10439"/>
                  </a:lnTo>
                  <a:lnTo>
                    <a:pt x="0" y="20878"/>
                  </a:lnTo>
                  <a:lnTo>
                    <a:pt x="10426" y="20878"/>
                  </a:lnTo>
                  <a:lnTo>
                    <a:pt x="10426" y="31305"/>
                  </a:lnTo>
                  <a:lnTo>
                    <a:pt x="20866" y="31305"/>
                  </a:lnTo>
                  <a:lnTo>
                    <a:pt x="31292" y="31305"/>
                  </a:lnTo>
                  <a:lnTo>
                    <a:pt x="41719" y="31305"/>
                  </a:lnTo>
                  <a:lnTo>
                    <a:pt x="41719" y="20878"/>
                  </a:lnTo>
                  <a:lnTo>
                    <a:pt x="41719" y="10439"/>
                  </a:lnTo>
                  <a:close/>
                </a:path>
                <a:path w="636905" h="31750">
                  <a:moveTo>
                    <a:pt x="73025" y="10439"/>
                  </a:moveTo>
                  <a:lnTo>
                    <a:pt x="62598" y="10439"/>
                  </a:lnTo>
                  <a:lnTo>
                    <a:pt x="52171" y="10439"/>
                  </a:lnTo>
                  <a:lnTo>
                    <a:pt x="41732" y="10439"/>
                  </a:lnTo>
                  <a:lnTo>
                    <a:pt x="41732" y="20878"/>
                  </a:lnTo>
                  <a:lnTo>
                    <a:pt x="52171" y="20878"/>
                  </a:lnTo>
                  <a:lnTo>
                    <a:pt x="62598" y="20878"/>
                  </a:lnTo>
                  <a:lnTo>
                    <a:pt x="73025" y="20878"/>
                  </a:lnTo>
                  <a:lnTo>
                    <a:pt x="73025" y="10439"/>
                  </a:lnTo>
                  <a:close/>
                </a:path>
                <a:path w="636905" h="31750">
                  <a:moveTo>
                    <a:pt x="104330" y="10439"/>
                  </a:moveTo>
                  <a:lnTo>
                    <a:pt x="93903" y="10439"/>
                  </a:lnTo>
                  <a:lnTo>
                    <a:pt x="93903" y="20866"/>
                  </a:lnTo>
                  <a:lnTo>
                    <a:pt x="83477" y="20866"/>
                  </a:lnTo>
                  <a:lnTo>
                    <a:pt x="83477" y="10439"/>
                  </a:lnTo>
                  <a:lnTo>
                    <a:pt x="73037" y="10439"/>
                  </a:lnTo>
                  <a:lnTo>
                    <a:pt x="73037" y="20866"/>
                  </a:lnTo>
                  <a:lnTo>
                    <a:pt x="73037" y="31305"/>
                  </a:lnTo>
                  <a:lnTo>
                    <a:pt x="83477" y="31305"/>
                  </a:lnTo>
                  <a:lnTo>
                    <a:pt x="93903" y="31305"/>
                  </a:lnTo>
                  <a:lnTo>
                    <a:pt x="104330" y="31305"/>
                  </a:lnTo>
                  <a:lnTo>
                    <a:pt x="104330" y="20878"/>
                  </a:lnTo>
                  <a:lnTo>
                    <a:pt x="104330" y="10439"/>
                  </a:lnTo>
                  <a:close/>
                </a:path>
                <a:path w="636905" h="31750">
                  <a:moveTo>
                    <a:pt x="177393" y="20866"/>
                  </a:moveTo>
                  <a:lnTo>
                    <a:pt x="166954" y="20866"/>
                  </a:lnTo>
                  <a:lnTo>
                    <a:pt x="166954" y="10439"/>
                  </a:lnTo>
                  <a:lnTo>
                    <a:pt x="156514" y="10439"/>
                  </a:lnTo>
                  <a:lnTo>
                    <a:pt x="156514" y="20866"/>
                  </a:lnTo>
                  <a:lnTo>
                    <a:pt x="146088" y="20866"/>
                  </a:lnTo>
                  <a:lnTo>
                    <a:pt x="146088" y="10439"/>
                  </a:lnTo>
                  <a:lnTo>
                    <a:pt x="135648" y="10439"/>
                  </a:lnTo>
                  <a:lnTo>
                    <a:pt x="125222" y="10439"/>
                  </a:lnTo>
                  <a:lnTo>
                    <a:pt x="114782" y="10439"/>
                  </a:lnTo>
                  <a:lnTo>
                    <a:pt x="114782" y="20866"/>
                  </a:lnTo>
                  <a:lnTo>
                    <a:pt x="114782" y="31305"/>
                  </a:lnTo>
                  <a:lnTo>
                    <a:pt x="125209" y="31305"/>
                  </a:lnTo>
                  <a:lnTo>
                    <a:pt x="177393" y="31305"/>
                  </a:lnTo>
                  <a:lnTo>
                    <a:pt x="177393" y="20866"/>
                  </a:lnTo>
                  <a:close/>
                </a:path>
                <a:path w="636905" h="31750">
                  <a:moveTo>
                    <a:pt x="229565" y="10439"/>
                  </a:moveTo>
                  <a:lnTo>
                    <a:pt x="219125" y="10439"/>
                  </a:lnTo>
                  <a:lnTo>
                    <a:pt x="208699" y="10439"/>
                  </a:lnTo>
                  <a:lnTo>
                    <a:pt x="198259" y="10439"/>
                  </a:lnTo>
                  <a:lnTo>
                    <a:pt x="198259" y="20866"/>
                  </a:lnTo>
                  <a:lnTo>
                    <a:pt x="198259" y="31305"/>
                  </a:lnTo>
                  <a:lnTo>
                    <a:pt x="208699" y="31305"/>
                  </a:lnTo>
                  <a:lnTo>
                    <a:pt x="208699" y="20878"/>
                  </a:lnTo>
                  <a:lnTo>
                    <a:pt x="219125" y="20878"/>
                  </a:lnTo>
                  <a:lnTo>
                    <a:pt x="229565" y="20878"/>
                  </a:lnTo>
                  <a:lnTo>
                    <a:pt x="229565" y="10439"/>
                  </a:lnTo>
                  <a:close/>
                </a:path>
                <a:path w="636905" h="31750">
                  <a:moveTo>
                    <a:pt x="271284" y="20866"/>
                  </a:moveTo>
                  <a:lnTo>
                    <a:pt x="260870" y="20866"/>
                  </a:lnTo>
                  <a:lnTo>
                    <a:pt x="250431" y="20866"/>
                  </a:lnTo>
                  <a:lnTo>
                    <a:pt x="250431" y="10439"/>
                  </a:lnTo>
                  <a:lnTo>
                    <a:pt x="239991" y="10439"/>
                  </a:lnTo>
                  <a:lnTo>
                    <a:pt x="239991" y="20866"/>
                  </a:lnTo>
                  <a:lnTo>
                    <a:pt x="239991" y="31305"/>
                  </a:lnTo>
                  <a:lnTo>
                    <a:pt x="250431" y="31305"/>
                  </a:lnTo>
                  <a:lnTo>
                    <a:pt x="260858" y="31305"/>
                  </a:lnTo>
                  <a:lnTo>
                    <a:pt x="271284" y="31305"/>
                  </a:lnTo>
                  <a:lnTo>
                    <a:pt x="271284" y="20866"/>
                  </a:lnTo>
                  <a:close/>
                </a:path>
                <a:path w="636905" h="31750">
                  <a:moveTo>
                    <a:pt x="302602" y="10439"/>
                  </a:moveTo>
                  <a:lnTo>
                    <a:pt x="292176" y="10439"/>
                  </a:lnTo>
                  <a:lnTo>
                    <a:pt x="281736" y="10439"/>
                  </a:lnTo>
                  <a:lnTo>
                    <a:pt x="271297" y="10439"/>
                  </a:lnTo>
                  <a:lnTo>
                    <a:pt x="271297" y="20866"/>
                  </a:lnTo>
                  <a:lnTo>
                    <a:pt x="271297" y="31305"/>
                  </a:lnTo>
                  <a:lnTo>
                    <a:pt x="281736" y="31305"/>
                  </a:lnTo>
                  <a:lnTo>
                    <a:pt x="292176" y="31305"/>
                  </a:lnTo>
                  <a:lnTo>
                    <a:pt x="292176" y="20878"/>
                  </a:lnTo>
                  <a:lnTo>
                    <a:pt x="302602" y="20878"/>
                  </a:lnTo>
                  <a:lnTo>
                    <a:pt x="302602" y="10439"/>
                  </a:lnTo>
                  <a:close/>
                </a:path>
                <a:path w="636905" h="31750">
                  <a:moveTo>
                    <a:pt x="333908" y="10439"/>
                  </a:moveTo>
                  <a:lnTo>
                    <a:pt x="323456" y="10439"/>
                  </a:lnTo>
                  <a:lnTo>
                    <a:pt x="323456" y="20878"/>
                  </a:lnTo>
                  <a:lnTo>
                    <a:pt x="333908" y="20878"/>
                  </a:lnTo>
                  <a:lnTo>
                    <a:pt x="333908" y="10439"/>
                  </a:lnTo>
                  <a:close/>
                </a:path>
                <a:path w="636905" h="31750">
                  <a:moveTo>
                    <a:pt x="406958" y="10439"/>
                  </a:moveTo>
                  <a:lnTo>
                    <a:pt x="396519" y="10439"/>
                  </a:lnTo>
                  <a:lnTo>
                    <a:pt x="396519" y="0"/>
                  </a:lnTo>
                  <a:lnTo>
                    <a:pt x="386080" y="0"/>
                  </a:lnTo>
                  <a:lnTo>
                    <a:pt x="375640" y="0"/>
                  </a:lnTo>
                  <a:lnTo>
                    <a:pt x="375640" y="10439"/>
                  </a:lnTo>
                  <a:lnTo>
                    <a:pt x="365213" y="10439"/>
                  </a:lnTo>
                  <a:lnTo>
                    <a:pt x="354787" y="10439"/>
                  </a:lnTo>
                  <a:lnTo>
                    <a:pt x="344347" y="10439"/>
                  </a:lnTo>
                  <a:lnTo>
                    <a:pt x="344347" y="20878"/>
                  </a:lnTo>
                  <a:lnTo>
                    <a:pt x="406958" y="20878"/>
                  </a:lnTo>
                  <a:lnTo>
                    <a:pt x="406958" y="10439"/>
                  </a:lnTo>
                  <a:close/>
                </a:path>
                <a:path w="636905" h="31750">
                  <a:moveTo>
                    <a:pt x="469569" y="0"/>
                  </a:moveTo>
                  <a:lnTo>
                    <a:pt x="469569" y="0"/>
                  </a:lnTo>
                  <a:lnTo>
                    <a:pt x="417385" y="0"/>
                  </a:lnTo>
                  <a:lnTo>
                    <a:pt x="417385" y="10439"/>
                  </a:lnTo>
                  <a:lnTo>
                    <a:pt x="417385" y="20878"/>
                  </a:lnTo>
                  <a:lnTo>
                    <a:pt x="427824" y="20878"/>
                  </a:lnTo>
                  <a:lnTo>
                    <a:pt x="427824" y="10439"/>
                  </a:lnTo>
                  <a:lnTo>
                    <a:pt x="438251" y="10439"/>
                  </a:lnTo>
                  <a:lnTo>
                    <a:pt x="448691" y="10439"/>
                  </a:lnTo>
                  <a:lnTo>
                    <a:pt x="448691" y="20878"/>
                  </a:lnTo>
                  <a:lnTo>
                    <a:pt x="459130" y="20878"/>
                  </a:lnTo>
                  <a:lnTo>
                    <a:pt x="459130" y="10439"/>
                  </a:lnTo>
                  <a:lnTo>
                    <a:pt x="469569" y="10439"/>
                  </a:lnTo>
                  <a:lnTo>
                    <a:pt x="469569" y="0"/>
                  </a:lnTo>
                  <a:close/>
                </a:path>
                <a:path w="636905" h="31750">
                  <a:moveTo>
                    <a:pt x="594779" y="0"/>
                  </a:moveTo>
                  <a:lnTo>
                    <a:pt x="594779" y="0"/>
                  </a:lnTo>
                  <a:lnTo>
                    <a:pt x="553034" y="0"/>
                  </a:lnTo>
                  <a:lnTo>
                    <a:pt x="553034" y="10439"/>
                  </a:lnTo>
                  <a:lnTo>
                    <a:pt x="542607" y="10439"/>
                  </a:lnTo>
                  <a:lnTo>
                    <a:pt x="532168" y="10439"/>
                  </a:lnTo>
                  <a:lnTo>
                    <a:pt x="521741" y="10439"/>
                  </a:lnTo>
                  <a:lnTo>
                    <a:pt x="521741" y="0"/>
                  </a:lnTo>
                  <a:lnTo>
                    <a:pt x="511302" y="0"/>
                  </a:lnTo>
                  <a:lnTo>
                    <a:pt x="500862" y="0"/>
                  </a:lnTo>
                  <a:lnTo>
                    <a:pt x="490423" y="0"/>
                  </a:lnTo>
                  <a:lnTo>
                    <a:pt x="490423" y="10439"/>
                  </a:lnTo>
                  <a:lnTo>
                    <a:pt x="479996" y="10439"/>
                  </a:lnTo>
                  <a:lnTo>
                    <a:pt x="479996" y="20878"/>
                  </a:lnTo>
                  <a:lnTo>
                    <a:pt x="490423" y="20878"/>
                  </a:lnTo>
                  <a:lnTo>
                    <a:pt x="500862" y="20878"/>
                  </a:lnTo>
                  <a:lnTo>
                    <a:pt x="500862" y="10439"/>
                  </a:lnTo>
                  <a:lnTo>
                    <a:pt x="511302" y="10439"/>
                  </a:lnTo>
                  <a:lnTo>
                    <a:pt x="521728" y="10439"/>
                  </a:lnTo>
                  <a:lnTo>
                    <a:pt x="521728" y="20878"/>
                  </a:lnTo>
                  <a:lnTo>
                    <a:pt x="532168" y="20878"/>
                  </a:lnTo>
                  <a:lnTo>
                    <a:pt x="542607" y="20878"/>
                  </a:lnTo>
                  <a:lnTo>
                    <a:pt x="553034" y="20878"/>
                  </a:lnTo>
                  <a:lnTo>
                    <a:pt x="563473" y="20878"/>
                  </a:lnTo>
                  <a:lnTo>
                    <a:pt x="563473" y="10439"/>
                  </a:lnTo>
                  <a:lnTo>
                    <a:pt x="573913" y="10439"/>
                  </a:lnTo>
                  <a:lnTo>
                    <a:pt x="573913" y="20878"/>
                  </a:lnTo>
                  <a:lnTo>
                    <a:pt x="584339" y="20878"/>
                  </a:lnTo>
                  <a:lnTo>
                    <a:pt x="594779" y="20878"/>
                  </a:lnTo>
                  <a:lnTo>
                    <a:pt x="594779" y="10439"/>
                  </a:lnTo>
                  <a:lnTo>
                    <a:pt x="594779" y="0"/>
                  </a:lnTo>
                  <a:close/>
                </a:path>
                <a:path w="636905" h="31750">
                  <a:moveTo>
                    <a:pt x="636524" y="0"/>
                  </a:moveTo>
                  <a:lnTo>
                    <a:pt x="626084" y="0"/>
                  </a:lnTo>
                  <a:lnTo>
                    <a:pt x="626084" y="10439"/>
                  </a:lnTo>
                  <a:lnTo>
                    <a:pt x="615645" y="10439"/>
                  </a:lnTo>
                  <a:lnTo>
                    <a:pt x="605205" y="10439"/>
                  </a:lnTo>
                  <a:lnTo>
                    <a:pt x="605205" y="20878"/>
                  </a:lnTo>
                  <a:lnTo>
                    <a:pt x="615645" y="20878"/>
                  </a:lnTo>
                  <a:lnTo>
                    <a:pt x="626084" y="20878"/>
                  </a:lnTo>
                  <a:lnTo>
                    <a:pt x="636524" y="20878"/>
                  </a:lnTo>
                  <a:lnTo>
                    <a:pt x="636524" y="10439"/>
                  </a:lnTo>
                  <a:lnTo>
                    <a:pt x="636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99796" y="4325327"/>
              <a:ext cx="626110" cy="31750"/>
            </a:xfrm>
            <a:custGeom>
              <a:avLst/>
              <a:gdLst/>
              <a:ahLst/>
              <a:cxnLst/>
              <a:rect l="l" t="t" r="r" b="b"/>
              <a:pathLst>
                <a:path w="626110" h="31750">
                  <a:moveTo>
                    <a:pt x="20866" y="20878"/>
                  </a:moveTo>
                  <a:lnTo>
                    <a:pt x="10439" y="20878"/>
                  </a:lnTo>
                  <a:lnTo>
                    <a:pt x="10439" y="10439"/>
                  </a:lnTo>
                  <a:lnTo>
                    <a:pt x="0" y="10439"/>
                  </a:lnTo>
                  <a:lnTo>
                    <a:pt x="0" y="20878"/>
                  </a:lnTo>
                  <a:lnTo>
                    <a:pt x="0" y="31318"/>
                  </a:lnTo>
                  <a:lnTo>
                    <a:pt x="10439" y="31318"/>
                  </a:lnTo>
                  <a:lnTo>
                    <a:pt x="20866" y="31318"/>
                  </a:lnTo>
                  <a:lnTo>
                    <a:pt x="20866" y="20878"/>
                  </a:lnTo>
                  <a:close/>
                </a:path>
                <a:path w="626110" h="31750">
                  <a:moveTo>
                    <a:pt x="62598" y="10439"/>
                  </a:moveTo>
                  <a:lnTo>
                    <a:pt x="52171" y="10439"/>
                  </a:lnTo>
                  <a:lnTo>
                    <a:pt x="41744" y="10439"/>
                  </a:lnTo>
                  <a:lnTo>
                    <a:pt x="41744" y="20878"/>
                  </a:lnTo>
                  <a:lnTo>
                    <a:pt x="31305" y="20878"/>
                  </a:lnTo>
                  <a:lnTo>
                    <a:pt x="31305" y="31318"/>
                  </a:lnTo>
                  <a:lnTo>
                    <a:pt x="41744" y="31318"/>
                  </a:lnTo>
                  <a:lnTo>
                    <a:pt x="52171" y="31318"/>
                  </a:lnTo>
                  <a:lnTo>
                    <a:pt x="52171" y="20878"/>
                  </a:lnTo>
                  <a:lnTo>
                    <a:pt x="62598" y="20878"/>
                  </a:lnTo>
                  <a:lnTo>
                    <a:pt x="62598" y="10439"/>
                  </a:lnTo>
                  <a:close/>
                </a:path>
                <a:path w="626110" h="31750">
                  <a:moveTo>
                    <a:pt x="73050" y="10439"/>
                  </a:moveTo>
                  <a:lnTo>
                    <a:pt x="62611" y="10439"/>
                  </a:lnTo>
                  <a:lnTo>
                    <a:pt x="62611" y="20878"/>
                  </a:lnTo>
                  <a:lnTo>
                    <a:pt x="62611" y="31318"/>
                  </a:lnTo>
                  <a:lnTo>
                    <a:pt x="73050" y="31318"/>
                  </a:lnTo>
                  <a:lnTo>
                    <a:pt x="73050" y="20878"/>
                  </a:lnTo>
                  <a:lnTo>
                    <a:pt x="73050" y="10439"/>
                  </a:lnTo>
                  <a:close/>
                </a:path>
                <a:path w="626110" h="31750">
                  <a:moveTo>
                    <a:pt x="93903" y="20878"/>
                  </a:moveTo>
                  <a:lnTo>
                    <a:pt x="83477" y="20878"/>
                  </a:lnTo>
                  <a:lnTo>
                    <a:pt x="83477" y="31318"/>
                  </a:lnTo>
                  <a:lnTo>
                    <a:pt x="93903" y="31318"/>
                  </a:lnTo>
                  <a:lnTo>
                    <a:pt x="93903" y="20878"/>
                  </a:lnTo>
                  <a:close/>
                </a:path>
                <a:path w="626110" h="31750">
                  <a:moveTo>
                    <a:pt x="104355" y="20878"/>
                  </a:moveTo>
                  <a:lnTo>
                    <a:pt x="93916" y="20878"/>
                  </a:lnTo>
                  <a:lnTo>
                    <a:pt x="93916" y="31318"/>
                  </a:lnTo>
                  <a:lnTo>
                    <a:pt x="104355" y="31318"/>
                  </a:lnTo>
                  <a:lnTo>
                    <a:pt x="104355" y="20878"/>
                  </a:lnTo>
                  <a:close/>
                </a:path>
                <a:path w="626110" h="31750">
                  <a:moveTo>
                    <a:pt x="125222" y="10439"/>
                  </a:moveTo>
                  <a:lnTo>
                    <a:pt x="114795" y="10439"/>
                  </a:lnTo>
                  <a:lnTo>
                    <a:pt x="104355" y="10439"/>
                  </a:lnTo>
                  <a:lnTo>
                    <a:pt x="104355" y="20878"/>
                  </a:lnTo>
                  <a:lnTo>
                    <a:pt x="114782" y="20878"/>
                  </a:lnTo>
                  <a:lnTo>
                    <a:pt x="114782" y="31318"/>
                  </a:lnTo>
                  <a:lnTo>
                    <a:pt x="125222" y="31318"/>
                  </a:lnTo>
                  <a:lnTo>
                    <a:pt x="125222" y="20878"/>
                  </a:lnTo>
                  <a:lnTo>
                    <a:pt x="125222" y="10439"/>
                  </a:lnTo>
                  <a:close/>
                </a:path>
                <a:path w="626110" h="31750">
                  <a:moveTo>
                    <a:pt x="229577" y="10439"/>
                  </a:moveTo>
                  <a:lnTo>
                    <a:pt x="229577" y="10439"/>
                  </a:lnTo>
                  <a:lnTo>
                    <a:pt x="156527" y="10439"/>
                  </a:lnTo>
                  <a:lnTo>
                    <a:pt x="156527" y="20878"/>
                  </a:lnTo>
                  <a:lnTo>
                    <a:pt x="146088" y="20878"/>
                  </a:lnTo>
                  <a:lnTo>
                    <a:pt x="146088" y="31318"/>
                  </a:lnTo>
                  <a:lnTo>
                    <a:pt x="156527" y="31318"/>
                  </a:lnTo>
                  <a:lnTo>
                    <a:pt x="166954" y="31318"/>
                  </a:lnTo>
                  <a:lnTo>
                    <a:pt x="177393" y="31318"/>
                  </a:lnTo>
                  <a:lnTo>
                    <a:pt x="177393" y="20878"/>
                  </a:lnTo>
                  <a:lnTo>
                    <a:pt x="187833" y="20878"/>
                  </a:lnTo>
                  <a:lnTo>
                    <a:pt x="187833" y="31318"/>
                  </a:lnTo>
                  <a:lnTo>
                    <a:pt x="198259" y="31318"/>
                  </a:lnTo>
                  <a:lnTo>
                    <a:pt x="208699" y="31318"/>
                  </a:lnTo>
                  <a:lnTo>
                    <a:pt x="208699" y="20878"/>
                  </a:lnTo>
                  <a:lnTo>
                    <a:pt x="219138" y="20878"/>
                  </a:lnTo>
                  <a:lnTo>
                    <a:pt x="229577" y="20878"/>
                  </a:lnTo>
                  <a:lnTo>
                    <a:pt x="229577" y="10439"/>
                  </a:lnTo>
                  <a:close/>
                </a:path>
                <a:path w="626110" h="31750">
                  <a:moveTo>
                    <a:pt x="260858" y="10439"/>
                  </a:moveTo>
                  <a:lnTo>
                    <a:pt x="250431" y="10439"/>
                  </a:lnTo>
                  <a:lnTo>
                    <a:pt x="250431" y="20878"/>
                  </a:lnTo>
                  <a:lnTo>
                    <a:pt x="240004" y="20878"/>
                  </a:lnTo>
                  <a:lnTo>
                    <a:pt x="240004" y="31318"/>
                  </a:lnTo>
                  <a:lnTo>
                    <a:pt x="250431" y="31318"/>
                  </a:lnTo>
                  <a:lnTo>
                    <a:pt x="260858" y="31318"/>
                  </a:lnTo>
                  <a:lnTo>
                    <a:pt x="260858" y="20878"/>
                  </a:lnTo>
                  <a:lnTo>
                    <a:pt x="260858" y="10439"/>
                  </a:lnTo>
                  <a:close/>
                </a:path>
                <a:path w="626110" h="31750">
                  <a:moveTo>
                    <a:pt x="333921" y="0"/>
                  </a:moveTo>
                  <a:lnTo>
                    <a:pt x="333921" y="0"/>
                  </a:lnTo>
                  <a:lnTo>
                    <a:pt x="292176" y="0"/>
                  </a:lnTo>
                  <a:lnTo>
                    <a:pt x="292176" y="10439"/>
                  </a:lnTo>
                  <a:lnTo>
                    <a:pt x="281749" y="10439"/>
                  </a:lnTo>
                  <a:lnTo>
                    <a:pt x="281749" y="0"/>
                  </a:lnTo>
                  <a:lnTo>
                    <a:pt x="271310" y="0"/>
                  </a:lnTo>
                  <a:lnTo>
                    <a:pt x="271310" y="10439"/>
                  </a:lnTo>
                  <a:lnTo>
                    <a:pt x="271310" y="20878"/>
                  </a:lnTo>
                  <a:lnTo>
                    <a:pt x="281736" y="20878"/>
                  </a:lnTo>
                  <a:lnTo>
                    <a:pt x="292176" y="20878"/>
                  </a:lnTo>
                  <a:lnTo>
                    <a:pt x="302615" y="20878"/>
                  </a:lnTo>
                  <a:lnTo>
                    <a:pt x="302615" y="10439"/>
                  </a:lnTo>
                  <a:lnTo>
                    <a:pt x="313029" y="10439"/>
                  </a:lnTo>
                  <a:lnTo>
                    <a:pt x="323481" y="10439"/>
                  </a:lnTo>
                  <a:lnTo>
                    <a:pt x="323481" y="20878"/>
                  </a:lnTo>
                  <a:lnTo>
                    <a:pt x="313055" y="20878"/>
                  </a:lnTo>
                  <a:lnTo>
                    <a:pt x="302615" y="20878"/>
                  </a:lnTo>
                  <a:lnTo>
                    <a:pt x="302615" y="31318"/>
                  </a:lnTo>
                  <a:lnTo>
                    <a:pt x="313029" y="31318"/>
                  </a:lnTo>
                  <a:lnTo>
                    <a:pt x="323481" y="31318"/>
                  </a:lnTo>
                  <a:lnTo>
                    <a:pt x="333921" y="31318"/>
                  </a:lnTo>
                  <a:lnTo>
                    <a:pt x="333921" y="20878"/>
                  </a:lnTo>
                  <a:lnTo>
                    <a:pt x="333921" y="10439"/>
                  </a:lnTo>
                  <a:lnTo>
                    <a:pt x="333921" y="0"/>
                  </a:lnTo>
                  <a:close/>
                </a:path>
                <a:path w="626110" h="31750">
                  <a:moveTo>
                    <a:pt x="427837" y="0"/>
                  </a:moveTo>
                  <a:lnTo>
                    <a:pt x="417398" y="0"/>
                  </a:lnTo>
                  <a:lnTo>
                    <a:pt x="406958" y="0"/>
                  </a:lnTo>
                  <a:lnTo>
                    <a:pt x="396519" y="0"/>
                  </a:lnTo>
                  <a:lnTo>
                    <a:pt x="396519" y="10439"/>
                  </a:lnTo>
                  <a:lnTo>
                    <a:pt x="386092" y="10439"/>
                  </a:lnTo>
                  <a:lnTo>
                    <a:pt x="375653" y="10439"/>
                  </a:lnTo>
                  <a:lnTo>
                    <a:pt x="365226" y="10439"/>
                  </a:lnTo>
                  <a:lnTo>
                    <a:pt x="365226" y="0"/>
                  </a:lnTo>
                  <a:lnTo>
                    <a:pt x="354787" y="0"/>
                  </a:lnTo>
                  <a:lnTo>
                    <a:pt x="344347" y="0"/>
                  </a:lnTo>
                  <a:lnTo>
                    <a:pt x="344347" y="10439"/>
                  </a:lnTo>
                  <a:lnTo>
                    <a:pt x="354787" y="10439"/>
                  </a:lnTo>
                  <a:lnTo>
                    <a:pt x="354787" y="20878"/>
                  </a:lnTo>
                  <a:lnTo>
                    <a:pt x="354787" y="31318"/>
                  </a:lnTo>
                  <a:lnTo>
                    <a:pt x="365226" y="31318"/>
                  </a:lnTo>
                  <a:lnTo>
                    <a:pt x="365226" y="20878"/>
                  </a:lnTo>
                  <a:lnTo>
                    <a:pt x="375653" y="20878"/>
                  </a:lnTo>
                  <a:lnTo>
                    <a:pt x="386092" y="20878"/>
                  </a:lnTo>
                  <a:lnTo>
                    <a:pt x="396532" y="20878"/>
                  </a:lnTo>
                  <a:lnTo>
                    <a:pt x="396532" y="10439"/>
                  </a:lnTo>
                  <a:lnTo>
                    <a:pt x="406958" y="10439"/>
                  </a:lnTo>
                  <a:lnTo>
                    <a:pt x="417398" y="10439"/>
                  </a:lnTo>
                  <a:lnTo>
                    <a:pt x="417398" y="20878"/>
                  </a:lnTo>
                  <a:lnTo>
                    <a:pt x="427837" y="20878"/>
                  </a:lnTo>
                  <a:lnTo>
                    <a:pt x="427837" y="10439"/>
                  </a:lnTo>
                  <a:lnTo>
                    <a:pt x="427837" y="0"/>
                  </a:lnTo>
                  <a:close/>
                </a:path>
                <a:path w="626110" h="31750">
                  <a:moveTo>
                    <a:pt x="448703" y="10439"/>
                  </a:moveTo>
                  <a:lnTo>
                    <a:pt x="438264" y="10439"/>
                  </a:lnTo>
                  <a:lnTo>
                    <a:pt x="438264" y="20878"/>
                  </a:lnTo>
                  <a:lnTo>
                    <a:pt x="448703" y="20878"/>
                  </a:lnTo>
                  <a:lnTo>
                    <a:pt x="448703" y="10439"/>
                  </a:lnTo>
                  <a:close/>
                </a:path>
                <a:path w="626110" h="31750">
                  <a:moveTo>
                    <a:pt x="469569" y="10439"/>
                  </a:moveTo>
                  <a:lnTo>
                    <a:pt x="459143" y="10439"/>
                  </a:lnTo>
                  <a:lnTo>
                    <a:pt x="459143" y="0"/>
                  </a:lnTo>
                  <a:lnTo>
                    <a:pt x="448703" y="0"/>
                  </a:lnTo>
                  <a:lnTo>
                    <a:pt x="448703" y="10439"/>
                  </a:lnTo>
                  <a:lnTo>
                    <a:pt x="459130" y="10439"/>
                  </a:lnTo>
                  <a:lnTo>
                    <a:pt x="459130" y="20878"/>
                  </a:lnTo>
                  <a:lnTo>
                    <a:pt x="469569" y="20878"/>
                  </a:lnTo>
                  <a:lnTo>
                    <a:pt x="469569" y="10439"/>
                  </a:lnTo>
                  <a:close/>
                </a:path>
                <a:path w="626110" h="31750">
                  <a:moveTo>
                    <a:pt x="511314" y="0"/>
                  </a:moveTo>
                  <a:lnTo>
                    <a:pt x="500875" y="0"/>
                  </a:lnTo>
                  <a:lnTo>
                    <a:pt x="500875" y="10439"/>
                  </a:lnTo>
                  <a:lnTo>
                    <a:pt x="490435" y="10439"/>
                  </a:lnTo>
                  <a:lnTo>
                    <a:pt x="479996" y="10439"/>
                  </a:lnTo>
                  <a:lnTo>
                    <a:pt x="479996" y="20878"/>
                  </a:lnTo>
                  <a:lnTo>
                    <a:pt x="490435" y="20878"/>
                  </a:lnTo>
                  <a:lnTo>
                    <a:pt x="500875" y="20878"/>
                  </a:lnTo>
                  <a:lnTo>
                    <a:pt x="511314" y="20878"/>
                  </a:lnTo>
                  <a:lnTo>
                    <a:pt x="511314" y="10439"/>
                  </a:lnTo>
                  <a:lnTo>
                    <a:pt x="511314" y="0"/>
                  </a:lnTo>
                  <a:close/>
                </a:path>
                <a:path w="626110" h="31750">
                  <a:moveTo>
                    <a:pt x="584352" y="0"/>
                  </a:moveTo>
                  <a:lnTo>
                    <a:pt x="584352" y="0"/>
                  </a:lnTo>
                  <a:lnTo>
                    <a:pt x="542607" y="0"/>
                  </a:lnTo>
                  <a:lnTo>
                    <a:pt x="542607" y="10439"/>
                  </a:lnTo>
                  <a:lnTo>
                    <a:pt x="532180" y="10439"/>
                  </a:lnTo>
                  <a:lnTo>
                    <a:pt x="532180" y="0"/>
                  </a:lnTo>
                  <a:lnTo>
                    <a:pt x="521741" y="0"/>
                  </a:lnTo>
                  <a:lnTo>
                    <a:pt x="521741" y="10439"/>
                  </a:lnTo>
                  <a:lnTo>
                    <a:pt x="521741" y="20878"/>
                  </a:lnTo>
                  <a:lnTo>
                    <a:pt x="532180" y="20878"/>
                  </a:lnTo>
                  <a:lnTo>
                    <a:pt x="542620" y="20878"/>
                  </a:lnTo>
                  <a:lnTo>
                    <a:pt x="542620" y="10439"/>
                  </a:lnTo>
                  <a:lnTo>
                    <a:pt x="553046" y="10439"/>
                  </a:lnTo>
                  <a:lnTo>
                    <a:pt x="553046" y="20878"/>
                  </a:lnTo>
                  <a:lnTo>
                    <a:pt x="563486" y="20878"/>
                  </a:lnTo>
                  <a:lnTo>
                    <a:pt x="563486" y="10439"/>
                  </a:lnTo>
                  <a:lnTo>
                    <a:pt x="573913" y="10439"/>
                  </a:lnTo>
                  <a:lnTo>
                    <a:pt x="584352" y="10439"/>
                  </a:lnTo>
                  <a:lnTo>
                    <a:pt x="584352" y="0"/>
                  </a:lnTo>
                  <a:close/>
                </a:path>
                <a:path w="626110" h="31750">
                  <a:moveTo>
                    <a:pt x="605218" y="10439"/>
                  </a:moveTo>
                  <a:lnTo>
                    <a:pt x="594791" y="10439"/>
                  </a:lnTo>
                  <a:lnTo>
                    <a:pt x="584352" y="10439"/>
                  </a:lnTo>
                  <a:lnTo>
                    <a:pt x="584352" y="20878"/>
                  </a:lnTo>
                  <a:lnTo>
                    <a:pt x="594779" y="20878"/>
                  </a:lnTo>
                  <a:lnTo>
                    <a:pt x="605218" y="20878"/>
                  </a:lnTo>
                  <a:lnTo>
                    <a:pt x="605218" y="10439"/>
                  </a:lnTo>
                  <a:close/>
                </a:path>
                <a:path w="626110" h="31750">
                  <a:moveTo>
                    <a:pt x="626097" y="0"/>
                  </a:moveTo>
                  <a:lnTo>
                    <a:pt x="615657" y="0"/>
                  </a:lnTo>
                  <a:lnTo>
                    <a:pt x="615657" y="10439"/>
                  </a:lnTo>
                  <a:lnTo>
                    <a:pt x="615657" y="20878"/>
                  </a:lnTo>
                  <a:lnTo>
                    <a:pt x="626097" y="20878"/>
                  </a:lnTo>
                  <a:lnTo>
                    <a:pt x="626097" y="10439"/>
                  </a:lnTo>
                  <a:lnTo>
                    <a:pt x="62609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89369" y="4346206"/>
              <a:ext cx="636905" cy="31750"/>
            </a:xfrm>
            <a:custGeom>
              <a:avLst/>
              <a:gdLst/>
              <a:ahLst/>
              <a:cxnLst/>
              <a:rect l="l" t="t" r="r" b="b"/>
              <a:pathLst>
                <a:path w="636905" h="31750">
                  <a:moveTo>
                    <a:pt x="41719" y="10426"/>
                  </a:moveTo>
                  <a:lnTo>
                    <a:pt x="31292" y="10426"/>
                  </a:lnTo>
                  <a:lnTo>
                    <a:pt x="31292" y="20866"/>
                  </a:lnTo>
                  <a:lnTo>
                    <a:pt x="20866" y="20866"/>
                  </a:lnTo>
                  <a:lnTo>
                    <a:pt x="20866" y="10426"/>
                  </a:lnTo>
                  <a:lnTo>
                    <a:pt x="10426" y="10426"/>
                  </a:lnTo>
                  <a:lnTo>
                    <a:pt x="10426" y="20866"/>
                  </a:lnTo>
                  <a:lnTo>
                    <a:pt x="0" y="20866"/>
                  </a:lnTo>
                  <a:lnTo>
                    <a:pt x="0" y="31305"/>
                  </a:lnTo>
                  <a:lnTo>
                    <a:pt x="10426" y="31305"/>
                  </a:lnTo>
                  <a:lnTo>
                    <a:pt x="20866" y="31305"/>
                  </a:lnTo>
                  <a:lnTo>
                    <a:pt x="31292" y="31305"/>
                  </a:lnTo>
                  <a:lnTo>
                    <a:pt x="41719" y="31305"/>
                  </a:lnTo>
                  <a:lnTo>
                    <a:pt x="41719" y="20866"/>
                  </a:lnTo>
                  <a:lnTo>
                    <a:pt x="41719" y="10426"/>
                  </a:lnTo>
                  <a:close/>
                </a:path>
                <a:path w="636905" h="31750">
                  <a:moveTo>
                    <a:pt x="52171" y="10426"/>
                  </a:moveTo>
                  <a:lnTo>
                    <a:pt x="41732" y="10426"/>
                  </a:lnTo>
                  <a:lnTo>
                    <a:pt x="41732" y="20866"/>
                  </a:lnTo>
                  <a:lnTo>
                    <a:pt x="41732" y="31305"/>
                  </a:lnTo>
                  <a:lnTo>
                    <a:pt x="52171" y="31305"/>
                  </a:lnTo>
                  <a:lnTo>
                    <a:pt x="52171" y="20866"/>
                  </a:lnTo>
                  <a:lnTo>
                    <a:pt x="52171" y="10426"/>
                  </a:lnTo>
                  <a:close/>
                </a:path>
                <a:path w="636905" h="31750">
                  <a:moveTo>
                    <a:pt x="73025" y="10426"/>
                  </a:moveTo>
                  <a:lnTo>
                    <a:pt x="62598" y="10426"/>
                  </a:lnTo>
                  <a:lnTo>
                    <a:pt x="62598" y="20866"/>
                  </a:lnTo>
                  <a:lnTo>
                    <a:pt x="73025" y="20866"/>
                  </a:lnTo>
                  <a:lnTo>
                    <a:pt x="73025" y="10426"/>
                  </a:lnTo>
                  <a:close/>
                </a:path>
                <a:path w="636905" h="31750">
                  <a:moveTo>
                    <a:pt x="83477" y="10426"/>
                  </a:moveTo>
                  <a:lnTo>
                    <a:pt x="73037" y="10426"/>
                  </a:lnTo>
                  <a:lnTo>
                    <a:pt x="73037" y="20866"/>
                  </a:lnTo>
                  <a:lnTo>
                    <a:pt x="83477" y="20866"/>
                  </a:lnTo>
                  <a:lnTo>
                    <a:pt x="83477" y="10426"/>
                  </a:lnTo>
                  <a:close/>
                </a:path>
                <a:path w="636905" h="31750">
                  <a:moveTo>
                    <a:pt x="104330" y="20866"/>
                  </a:moveTo>
                  <a:lnTo>
                    <a:pt x="93903" y="20866"/>
                  </a:lnTo>
                  <a:lnTo>
                    <a:pt x="83477" y="20866"/>
                  </a:lnTo>
                  <a:lnTo>
                    <a:pt x="83477" y="31305"/>
                  </a:lnTo>
                  <a:lnTo>
                    <a:pt x="93903" y="31305"/>
                  </a:lnTo>
                  <a:lnTo>
                    <a:pt x="104330" y="31305"/>
                  </a:lnTo>
                  <a:lnTo>
                    <a:pt x="104330" y="20866"/>
                  </a:lnTo>
                  <a:close/>
                </a:path>
                <a:path w="636905" h="31750">
                  <a:moveTo>
                    <a:pt x="125222" y="20866"/>
                  </a:moveTo>
                  <a:lnTo>
                    <a:pt x="114782" y="20866"/>
                  </a:lnTo>
                  <a:lnTo>
                    <a:pt x="104343" y="20866"/>
                  </a:lnTo>
                  <a:lnTo>
                    <a:pt x="104343" y="31305"/>
                  </a:lnTo>
                  <a:lnTo>
                    <a:pt x="114782" y="31305"/>
                  </a:lnTo>
                  <a:lnTo>
                    <a:pt x="125222" y="31305"/>
                  </a:lnTo>
                  <a:lnTo>
                    <a:pt x="125222" y="20866"/>
                  </a:lnTo>
                  <a:close/>
                </a:path>
                <a:path w="636905" h="31750">
                  <a:moveTo>
                    <a:pt x="156514" y="20866"/>
                  </a:moveTo>
                  <a:lnTo>
                    <a:pt x="146075" y="20866"/>
                  </a:lnTo>
                  <a:lnTo>
                    <a:pt x="146075" y="31305"/>
                  </a:lnTo>
                  <a:lnTo>
                    <a:pt x="156514" y="31305"/>
                  </a:lnTo>
                  <a:lnTo>
                    <a:pt x="156514" y="20866"/>
                  </a:lnTo>
                  <a:close/>
                </a:path>
                <a:path w="636905" h="31750">
                  <a:moveTo>
                    <a:pt x="177393" y="10426"/>
                  </a:moveTo>
                  <a:lnTo>
                    <a:pt x="166954" y="10426"/>
                  </a:lnTo>
                  <a:lnTo>
                    <a:pt x="166954" y="20866"/>
                  </a:lnTo>
                  <a:lnTo>
                    <a:pt x="177393" y="20866"/>
                  </a:lnTo>
                  <a:lnTo>
                    <a:pt x="177393" y="10426"/>
                  </a:lnTo>
                  <a:close/>
                </a:path>
                <a:path w="636905" h="31750">
                  <a:moveTo>
                    <a:pt x="198259" y="10426"/>
                  </a:moveTo>
                  <a:lnTo>
                    <a:pt x="187820" y="10426"/>
                  </a:lnTo>
                  <a:lnTo>
                    <a:pt x="187820" y="20866"/>
                  </a:lnTo>
                  <a:lnTo>
                    <a:pt x="198259" y="20866"/>
                  </a:lnTo>
                  <a:lnTo>
                    <a:pt x="198259" y="10426"/>
                  </a:lnTo>
                  <a:close/>
                </a:path>
                <a:path w="636905" h="31750">
                  <a:moveTo>
                    <a:pt x="219125" y="20866"/>
                  </a:moveTo>
                  <a:lnTo>
                    <a:pt x="208699" y="20866"/>
                  </a:lnTo>
                  <a:lnTo>
                    <a:pt x="198259" y="20866"/>
                  </a:lnTo>
                  <a:lnTo>
                    <a:pt x="198259" y="31305"/>
                  </a:lnTo>
                  <a:lnTo>
                    <a:pt x="208686" y="31305"/>
                  </a:lnTo>
                  <a:lnTo>
                    <a:pt x="219125" y="31305"/>
                  </a:lnTo>
                  <a:lnTo>
                    <a:pt x="219125" y="20866"/>
                  </a:lnTo>
                  <a:close/>
                </a:path>
                <a:path w="636905" h="31750">
                  <a:moveTo>
                    <a:pt x="229565" y="10426"/>
                  </a:moveTo>
                  <a:lnTo>
                    <a:pt x="219125" y="10426"/>
                  </a:lnTo>
                  <a:lnTo>
                    <a:pt x="219125" y="20866"/>
                  </a:lnTo>
                  <a:lnTo>
                    <a:pt x="229565" y="20866"/>
                  </a:lnTo>
                  <a:lnTo>
                    <a:pt x="229565" y="10426"/>
                  </a:lnTo>
                  <a:close/>
                </a:path>
                <a:path w="636905" h="31750">
                  <a:moveTo>
                    <a:pt x="271284" y="10426"/>
                  </a:moveTo>
                  <a:lnTo>
                    <a:pt x="260870" y="10426"/>
                  </a:lnTo>
                  <a:lnTo>
                    <a:pt x="250431" y="10426"/>
                  </a:lnTo>
                  <a:lnTo>
                    <a:pt x="239991" y="10426"/>
                  </a:lnTo>
                  <a:lnTo>
                    <a:pt x="239991" y="20866"/>
                  </a:lnTo>
                  <a:lnTo>
                    <a:pt x="250431" y="20866"/>
                  </a:lnTo>
                  <a:lnTo>
                    <a:pt x="250431" y="31305"/>
                  </a:lnTo>
                  <a:lnTo>
                    <a:pt x="260858" y="31305"/>
                  </a:lnTo>
                  <a:lnTo>
                    <a:pt x="271284" y="31305"/>
                  </a:lnTo>
                  <a:lnTo>
                    <a:pt x="271284" y="20866"/>
                  </a:lnTo>
                  <a:lnTo>
                    <a:pt x="271284" y="10426"/>
                  </a:lnTo>
                  <a:close/>
                </a:path>
                <a:path w="636905" h="31750">
                  <a:moveTo>
                    <a:pt x="333908" y="10426"/>
                  </a:moveTo>
                  <a:lnTo>
                    <a:pt x="323456" y="10426"/>
                  </a:lnTo>
                  <a:lnTo>
                    <a:pt x="323456" y="20866"/>
                  </a:lnTo>
                  <a:lnTo>
                    <a:pt x="313042" y="20866"/>
                  </a:lnTo>
                  <a:lnTo>
                    <a:pt x="313042" y="10426"/>
                  </a:lnTo>
                  <a:lnTo>
                    <a:pt x="302602" y="10426"/>
                  </a:lnTo>
                  <a:lnTo>
                    <a:pt x="292176" y="10426"/>
                  </a:lnTo>
                  <a:lnTo>
                    <a:pt x="281736" y="10426"/>
                  </a:lnTo>
                  <a:lnTo>
                    <a:pt x="281736" y="20866"/>
                  </a:lnTo>
                  <a:lnTo>
                    <a:pt x="292163" y="20866"/>
                  </a:lnTo>
                  <a:lnTo>
                    <a:pt x="302602" y="20866"/>
                  </a:lnTo>
                  <a:lnTo>
                    <a:pt x="302602" y="31305"/>
                  </a:lnTo>
                  <a:lnTo>
                    <a:pt x="313042" y="31305"/>
                  </a:lnTo>
                  <a:lnTo>
                    <a:pt x="323456" y="31305"/>
                  </a:lnTo>
                  <a:lnTo>
                    <a:pt x="333908" y="31305"/>
                  </a:lnTo>
                  <a:lnTo>
                    <a:pt x="333908" y="20866"/>
                  </a:lnTo>
                  <a:lnTo>
                    <a:pt x="333908" y="10426"/>
                  </a:lnTo>
                  <a:close/>
                </a:path>
                <a:path w="636905" h="31750">
                  <a:moveTo>
                    <a:pt x="406958" y="10426"/>
                  </a:moveTo>
                  <a:lnTo>
                    <a:pt x="396519" y="10426"/>
                  </a:lnTo>
                  <a:lnTo>
                    <a:pt x="396519" y="0"/>
                  </a:lnTo>
                  <a:lnTo>
                    <a:pt x="386080" y="0"/>
                  </a:lnTo>
                  <a:lnTo>
                    <a:pt x="386080" y="10426"/>
                  </a:lnTo>
                  <a:lnTo>
                    <a:pt x="375653" y="10426"/>
                  </a:lnTo>
                  <a:lnTo>
                    <a:pt x="375653" y="0"/>
                  </a:lnTo>
                  <a:lnTo>
                    <a:pt x="365213" y="0"/>
                  </a:lnTo>
                  <a:lnTo>
                    <a:pt x="365213" y="10426"/>
                  </a:lnTo>
                  <a:lnTo>
                    <a:pt x="354787" y="10426"/>
                  </a:lnTo>
                  <a:lnTo>
                    <a:pt x="344347" y="10426"/>
                  </a:lnTo>
                  <a:lnTo>
                    <a:pt x="344347" y="20866"/>
                  </a:lnTo>
                  <a:lnTo>
                    <a:pt x="354774" y="20866"/>
                  </a:lnTo>
                  <a:lnTo>
                    <a:pt x="354774" y="31305"/>
                  </a:lnTo>
                  <a:lnTo>
                    <a:pt x="365213" y="31305"/>
                  </a:lnTo>
                  <a:lnTo>
                    <a:pt x="365213" y="20866"/>
                  </a:lnTo>
                  <a:lnTo>
                    <a:pt x="375640" y="20866"/>
                  </a:lnTo>
                  <a:lnTo>
                    <a:pt x="386080" y="20866"/>
                  </a:lnTo>
                  <a:lnTo>
                    <a:pt x="386080" y="10439"/>
                  </a:lnTo>
                  <a:lnTo>
                    <a:pt x="396519" y="10439"/>
                  </a:lnTo>
                  <a:lnTo>
                    <a:pt x="396519" y="20866"/>
                  </a:lnTo>
                  <a:lnTo>
                    <a:pt x="386080" y="20866"/>
                  </a:lnTo>
                  <a:lnTo>
                    <a:pt x="386080" y="31305"/>
                  </a:lnTo>
                  <a:lnTo>
                    <a:pt x="396519" y="31305"/>
                  </a:lnTo>
                  <a:lnTo>
                    <a:pt x="406958" y="31305"/>
                  </a:lnTo>
                  <a:lnTo>
                    <a:pt x="406958" y="20866"/>
                  </a:lnTo>
                  <a:lnTo>
                    <a:pt x="406958" y="10426"/>
                  </a:lnTo>
                  <a:close/>
                </a:path>
                <a:path w="636905" h="31750">
                  <a:moveTo>
                    <a:pt x="542607" y="20866"/>
                  </a:moveTo>
                  <a:lnTo>
                    <a:pt x="532168" y="20866"/>
                  </a:lnTo>
                  <a:lnTo>
                    <a:pt x="532168" y="10426"/>
                  </a:lnTo>
                  <a:lnTo>
                    <a:pt x="521741" y="10426"/>
                  </a:lnTo>
                  <a:lnTo>
                    <a:pt x="521741" y="0"/>
                  </a:lnTo>
                  <a:lnTo>
                    <a:pt x="511302" y="0"/>
                  </a:lnTo>
                  <a:lnTo>
                    <a:pt x="500862" y="0"/>
                  </a:lnTo>
                  <a:lnTo>
                    <a:pt x="490423" y="0"/>
                  </a:lnTo>
                  <a:lnTo>
                    <a:pt x="490423" y="10426"/>
                  </a:lnTo>
                  <a:lnTo>
                    <a:pt x="479996" y="10426"/>
                  </a:lnTo>
                  <a:lnTo>
                    <a:pt x="469569" y="10426"/>
                  </a:lnTo>
                  <a:lnTo>
                    <a:pt x="469569" y="0"/>
                  </a:lnTo>
                  <a:lnTo>
                    <a:pt x="469557" y="10439"/>
                  </a:lnTo>
                  <a:lnTo>
                    <a:pt x="469557" y="20866"/>
                  </a:lnTo>
                  <a:lnTo>
                    <a:pt x="459130" y="20866"/>
                  </a:lnTo>
                  <a:lnTo>
                    <a:pt x="448691" y="20866"/>
                  </a:lnTo>
                  <a:lnTo>
                    <a:pt x="438264" y="20866"/>
                  </a:lnTo>
                  <a:lnTo>
                    <a:pt x="438264" y="10439"/>
                  </a:lnTo>
                  <a:lnTo>
                    <a:pt x="448691" y="10439"/>
                  </a:lnTo>
                  <a:lnTo>
                    <a:pt x="459130" y="10439"/>
                  </a:lnTo>
                  <a:lnTo>
                    <a:pt x="469557" y="10439"/>
                  </a:lnTo>
                  <a:lnTo>
                    <a:pt x="469557" y="0"/>
                  </a:lnTo>
                  <a:lnTo>
                    <a:pt x="459130" y="0"/>
                  </a:lnTo>
                  <a:lnTo>
                    <a:pt x="448691" y="0"/>
                  </a:lnTo>
                  <a:lnTo>
                    <a:pt x="438251" y="0"/>
                  </a:lnTo>
                  <a:lnTo>
                    <a:pt x="438251" y="10426"/>
                  </a:lnTo>
                  <a:lnTo>
                    <a:pt x="427824" y="10426"/>
                  </a:lnTo>
                  <a:lnTo>
                    <a:pt x="427824" y="0"/>
                  </a:lnTo>
                  <a:lnTo>
                    <a:pt x="417385" y="0"/>
                  </a:lnTo>
                  <a:lnTo>
                    <a:pt x="417385" y="10426"/>
                  </a:lnTo>
                  <a:lnTo>
                    <a:pt x="417385" y="20866"/>
                  </a:lnTo>
                  <a:lnTo>
                    <a:pt x="417385" y="31305"/>
                  </a:lnTo>
                  <a:lnTo>
                    <a:pt x="427824" y="31305"/>
                  </a:lnTo>
                  <a:lnTo>
                    <a:pt x="427824" y="20866"/>
                  </a:lnTo>
                  <a:lnTo>
                    <a:pt x="438251" y="20866"/>
                  </a:lnTo>
                  <a:lnTo>
                    <a:pt x="438251" y="31305"/>
                  </a:lnTo>
                  <a:lnTo>
                    <a:pt x="448691" y="31305"/>
                  </a:lnTo>
                  <a:lnTo>
                    <a:pt x="459130" y="31305"/>
                  </a:lnTo>
                  <a:lnTo>
                    <a:pt x="469569" y="31305"/>
                  </a:lnTo>
                  <a:lnTo>
                    <a:pt x="469569" y="20866"/>
                  </a:lnTo>
                  <a:lnTo>
                    <a:pt x="479996" y="20866"/>
                  </a:lnTo>
                  <a:lnTo>
                    <a:pt x="479996" y="31305"/>
                  </a:lnTo>
                  <a:lnTo>
                    <a:pt x="490435" y="31305"/>
                  </a:lnTo>
                  <a:lnTo>
                    <a:pt x="490435" y="20866"/>
                  </a:lnTo>
                  <a:lnTo>
                    <a:pt x="490435" y="10439"/>
                  </a:lnTo>
                  <a:lnTo>
                    <a:pt x="500862" y="10439"/>
                  </a:lnTo>
                  <a:lnTo>
                    <a:pt x="511302" y="10439"/>
                  </a:lnTo>
                  <a:lnTo>
                    <a:pt x="521728" y="10439"/>
                  </a:lnTo>
                  <a:lnTo>
                    <a:pt x="521728" y="20866"/>
                  </a:lnTo>
                  <a:lnTo>
                    <a:pt x="511302" y="20866"/>
                  </a:lnTo>
                  <a:lnTo>
                    <a:pt x="511302" y="31305"/>
                  </a:lnTo>
                  <a:lnTo>
                    <a:pt x="521728" y="31305"/>
                  </a:lnTo>
                  <a:lnTo>
                    <a:pt x="532168" y="31305"/>
                  </a:lnTo>
                  <a:lnTo>
                    <a:pt x="542607" y="31305"/>
                  </a:lnTo>
                  <a:lnTo>
                    <a:pt x="542607" y="20866"/>
                  </a:lnTo>
                  <a:close/>
                </a:path>
                <a:path w="636905" h="31750">
                  <a:moveTo>
                    <a:pt x="636524" y="10426"/>
                  </a:moveTo>
                  <a:lnTo>
                    <a:pt x="626084" y="10426"/>
                  </a:lnTo>
                  <a:lnTo>
                    <a:pt x="615645" y="10426"/>
                  </a:lnTo>
                  <a:lnTo>
                    <a:pt x="615645" y="0"/>
                  </a:lnTo>
                  <a:lnTo>
                    <a:pt x="605205" y="0"/>
                  </a:lnTo>
                  <a:lnTo>
                    <a:pt x="605205" y="10426"/>
                  </a:lnTo>
                  <a:lnTo>
                    <a:pt x="594779" y="10426"/>
                  </a:lnTo>
                  <a:lnTo>
                    <a:pt x="594779" y="0"/>
                  </a:lnTo>
                  <a:lnTo>
                    <a:pt x="584352" y="0"/>
                  </a:lnTo>
                  <a:lnTo>
                    <a:pt x="573913" y="0"/>
                  </a:lnTo>
                  <a:lnTo>
                    <a:pt x="563473" y="0"/>
                  </a:lnTo>
                  <a:lnTo>
                    <a:pt x="553034" y="0"/>
                  </a:lnTo>
                  <a:lnTo>
                    <a:pt x="553034" y="10439"/>
                  </a:lnTo>
                  <a:lnTo>
                    <a:pt x="594779" y="10439"/>
                  </a:lnTo>
                  <a:lnTo>
                    <a:pt x="594779" y="20866"/>
                  </a:lnTo>
                  <a:lnTo>
                    <a:pt x="636524" y="20866"/>
                  </a:lnTo>
                  <a:lnTo>
                    <a:pt x="636524" y="1042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89369" y="4367072"/>
              <a:ext cx="636905" cy="41910"/>
            </a:xfrm>
            <a:custGeom>
              <a:avLst/>
              <a:gdLst/>
              <a:ahLst/>
              <a:cxnLst/>
              <a:rect l="l" t="t" r="r" b="b"/>
              <a:pathLst>
                <a:path w="636905" h="41910">
                  <a:moveTo>
                    <a:pt x="41719" y="20866"/>
                  </a:moveTo>
                  <a:lnTo>
                    <a:pt x="31292" y="20866"/>
                  </a:lnTo>
                  <a:lnTo>
                    <a:pt x="20866" y="20866"/>
                  </a:lnTo>
                  <a:lnTo>
                    <a:pt x="20866" y="10439"/>
                  </a:lnTo>
                  <a:lnTo>
                    <a:pt x="10439" y="10439"/>
                  </a:lnTo>
                  <a:lnTo>
                    <a:pt x="0" y="10439"/>
                  </a:lnTo>
                  <a:lnTo>
                    <a:pt x="0" y="20878"/>
                  </a:lnTo>
                  <a:lnTo>
                    <a:pt x="10426" y="20878"/>
                  </a:lnTo>
                  <a:lnTo>
                    <a:pt x="10426" y="31305"/>
                  </a:lnTo>
                  <a:lnTo>
                    <a:pt x="0" y="31305"/>
                  </a:lnTo>
                  <a:lnTo>
                    <a:pt x="0" y="41744"/>
                  </a:lnTo>
                  <a:lnTo>
                    <a:pt x="10439" y="41744"/>
                  </a:lnTo>
                  <a:lnTo>
                    <a:pt x="10439" y="31305"/>
                  </a:lnTo>
                  <a:lnTo>
                    <a:pt x="20866" y="31305"/>
                  </a:lnTo>
                  <a:lnTo>
                    <a:pt x="20866" y="41744"/>
                  </a:lnTo>
                  <a:lnTo>
                    <a:pt x="31292" y="41744"/>
                  </a:lnTo>
                  <a:lnTo>
                    <a:pt x="41719" y="41744"/>
                  </a:lnTo>
                  <a:lnTo>
                    <a:pt x="41719" y="31305"/>
                  </a:lnTo>
                  <a:lnTo>
                    <a:pt x="41719" y="20866"/>
                  </a:lnTo>
                  <a:close/>
                </a:path>
                <a:path w="636905" h="41910">
                  <a:moveTo>
                    <a:pt x="73025" y="10439"/>
                  </a:moveTo>
                  <a:lnTo>
                    <a:pt x="62598" y="10439"/>
                  </a:lnTo>
                  <a:lnTo>
                    <a:pt x="62598" y="20866"/>
                  </a:lnTo>
                  <a:lnTo>
                    <a:pt x="52171" y="20866"/>
                  </a:lnTo>
                  <a:lnTo>
                    <a:pt x="52171" y="31305"/>
                  </a:lnTo>
                  <a:lnTo>
                    <a:pt x="41732" y="31305"/>
                  </a:lnTo>
                  <a:lnTo>
                    <a:pt x="41732" y="41744"/>
                  </a:lnTo>
                  <a:lnTo>
                    <a:pt x="52171" y="41744"/>
                  </a:lnTo>
                  <a:lnTo>
                    <a:pt x="62598" y="41744"/>
                  </a:lnTo>
                  <a:lnTo>
                    <a:pt x="73025" y="41744"/>
                  </a:lnTo>
                  <a:lnTo>
                    <a:pt x="73025" y="31305"/>
                  </a:lnTo>
                  <a:lnTo>
                    <a:pt x="62598" y="31305"/>
                  </a:lnTo>
                  <a:lnTo>
                    <a:pt x="62598" y="20878"/>
                  </a:lnTo>
                  <a:lnTo>
                    <a:pt x="73025" y="20878"/>
                  </a:lnTo>
                  <a:lnTo>
                    <a:pt x="73025" y="10439"/>
                  </a:lnTo>
                  <a:close/>
                </a:path>
                <a:path w="636905" h="41910">
                  <a:moveTo>
                    <a:pt x="83477" y="31305"/>
                  </a:moveTo>
                  <a:lnTo>
                    <a:pt x="73037" y="31305"/>
                  </a:lnTo>
                  <a:lnTo>
                    <a:pt x="73037" y="41744"/>
                  </a:lnTo>
                  <a:lnTo>
                    <a:pt x="83477" y="41744"/>
                  </a:lnTo>
                  <a:lnTo>
                    <a:pt x="83477" y="31305"/>
                  </a:lnTo>
                  <a:close/>
                </a:path>
                <a:path w="636905" h="41910">
                  <a:moveTo>
                    <a:pt x="104330" y="10439"/>
                  </a:moveTo>
                  <a:lnTo>
                    <a:pt x="93903" y="10439"/>
                  </a:lnTo>
                  <a:lnTo>
                    <a:pt x="83477" y="10439"/>
                  </a:lnTo>
                  <a:lnTo>
                    <a:pt x="83477" y="20866"/>
                  </a:lnTo>
                  <a:lnTo>
                    <a:pt x="83477" y="31305"/>
                  </a:lnTo>
                  <a:lnTo>
                    <a:pt x="93903" y="31305"/>
                  </a:lnTo>
                  <a:lnTo>
                    <a:pt x="93903" y="20878"/>
                  </a:lnTo>
                  <a:lnTo>
                    <a:pt x="104330" y="20878"/>
                  </a:lnTo>
                  <a:lnTo>
                    <a:pt x="104330" y="10439"/>
                  </a:lnTo>
                  <a:close/>
                </a:path>
                <a:path w="636905" h="41910">
                  <a:moveTo>
                    <a:pt x="187820" y="10439"/>
                  </a:moveTo>
                  <a:lnTo>
                    <a:pt x="187820" y="10439"/>
                  </a:lnTo>
                  <a:lnTo>
                    <a:pt x="135648" y="10439"/>
                  </a:lnTo>
                  <a:lnTo>
                    <a:pt x="135648" y="20866"/>
                  </a:lnTo>
                  <a:lnTo>
                    <a:pt x="125222" y="20866"/>
                  </a:lnTo>
                  <a:lnTo>
                    <a:pt x="114782" y="20866"/>
                  </a:lnTo>
                  <a:lnTo>
                    <a:pt x="114782" y="31305"/>
                  </a:lnTo>
                  <a:lnTo>
                    <a:pt x="125209" y="31305"/>
                  </a:lnTo>
                  <a:lnTo>
                    <a:pt x="135648" y="31305"/>
                  </a:lnTo>
                  <a:lnTo>
                    <a:pt x="146088" y="31305"/>
                  </a:lnTo>
                  <a:lnTo>
                    <a:pt x="146088" y="20878"/>
                  </a:lnTo>
                  <a:lnTo>
                    <a:pt x="156514" y="20878"/>
                  </a:lnTo>
                  <a:lnTo>
                    <a:pt x="156514" y="31305"/>
                  </a:lnTo>
                  <a:lnTo>
                    <a:pt x="166954" y="31305"/>
                  </a:lnTo>
                  <a:lnTo>
                    <a:pt x="166954" y="20878"/>
                  </a:lnTo>
                  <a:lnTo>
                    <a:pt x="177380" y="20878"/>
                  </a:lnTo>
                  <a:lnTo>
                    <a:pt x="177380" y="31305"/>
                  </a:lnTo>
                  <a:lnTo>
                    <a:pt x="187820" y="31305"/>
                  </a:lnTo>
                  <a:lnTo>
                    <a:pt x="187820" y="20878"/>
                  </a:lnTo>
                  <a:lnTo>
                    <a:pt x="187820" y="10439"/>
                  </a:lnTo>
                  <a:close/>
                </a:path>
                <a:path w="636905" h="41910">
                  <a:moveTo>
                    <a:pt x="208699" y="10439"/>
                  </a:moveTo>
                  <a:lnTo>
                    <a:pt x="198259" y="10439"/>
                  </a:lnTo>
                  <a:lnTo>
                    <a:pt x="198259" y="20866"/>
                  </a:lnTo>
                  <a:lnTo>
                    <a:pt x="198259" y="31305"/>
                  </a:lnTo>
                  <a:lnTo>
                    <a:pt x="208699" y="31305"/>
                  </a:lnTo>
                  <a:lnTo>
                    <a:pt x="208699" y="20878"/>
                  </a:lnTo>
                  <a:lnTo>
                    <a:pt x="208699" y="10439"/>
                  </a:lnTo>
                  <a:close/>
                </a:path>
                <a:path w="636905" h="41910">
                  <a:moveTo>
                    <a:pt x="229565" y="10439"/>
                  </a:moveTo>
                  <a:lnTo>
                    <a:pt x="219125" y="10439"/>
                  </a:lnTo>
                  <a:lnTo>
                    <a:pt x="219125" y="20866"/>
                  </a:lnTo>
                  <a:lnTo>
                    <a:pt x="219125" y="31305"/>
                  </a:lnTo>
                  <a:lnTo>
                    <a:pt x="229565" y="31305"/>
                  </a:lnTo>
                  <a:lnTo>
                    <a:pt x="229565" y="20878"/>
                  </a:lnTo>
                  <a:lnTo>
                    <a:pt x="229565" y="10439"/>
                  </a:lnTo>
                  <a:close/>
                </a:path>
                <a:path w="636905" h="41910">
                  <a:moveTo>
                    <a:pt x="271284" y="20866"/>
                  </a:moveTo>
                  <a:lnTo>
                    <a:pt x="260870" y="20866"/>
                  </a:lnTo>
                  <a:lnTo>
                    <a:pt x="260870" y="10439"/>
                  </a:lnTo>
                  <a:lnTo>
                    <a:pt x="250431" y="10439"/>
                  </a:lnTo>
                  <a:lnTo>
                    <a:pt x="239991" y="10439"/>
                  </a:lnTo>
                  <a:lnTo>
                    <a:pt x="239991" y="20878"/>
                  </a:lnTo>
                  <a:lnTo>
                    <a:pt x="250431" y="20878"/>
                  </a:lnTo>
                  <a:lnTo>
                    <a:pt x="260858" y="20878"/>
                  </a:lnTo>
                  <a:lnTo>
                    <a:pt x="260858" y="31305"/>
                  </a:lnTo>
                  <a:lnTo>
                    <a:pt x="271284" y="31305"/>
                  </a:lnTo>
                  <a:lnTo>
                    <a:pt x="271284" y="20866"/>
                  </a:lnTo>
                  <a:close/>
                </a:path>
                <a:path w="636905" h="41910">
                  <a:moveTo>
                    <a:pt x="281736" y="20866"/>
                  </a:moveTo>
                  <a:lnTo>
                    <a:pt x="271297" y="20866"/>
                  </a:lnTo>
                  <a:lnTo>
                    <a:pt x="271297" y="31305"/>
                  </a:lnTo>
                  <a:lnTo>
                    <a:pt x="281736" y="31305"/>
                  </a:lnTo>
                  <a:lnTo>
                    <a:pt x="281736" y="20866"/>
                  </a:lnTo>
                  <a:close/>
                </a:path>
                <a:path w="636905" h="41910">
                  <a:moveTo>
                    <a:pt x="323481" y="20866"/>
                  </a:moveTo>
                  <a:lnTo>
                    <a:pt x="313042" y="20866"/>
                  </a:lnTo>
                  <a:lnTo>
                    <a:pt x="302602" y="20866"/>
                  </a:lnTo>
                  <a:lnTo>
                    <a:pt x="302602" y="10439"/>
                  </a:lnTo>
                  <a:lnTo>
                    <a:pt x="292163" y="10439"/>
                  </a:lnTo>
                  <a:lnTo>
                    <a:pt x="292163" y="20866"/>
                  </a:lnTo>
                  <a:lnTo>
                    <a:pt x="292163" y="31305"/>
                  </a:lnTo>
                  <a:lnTo>
                    <a:pt x="302602" y="31305"/>
                  </a:lnTo>
                  <a:lnTo>
                    <a:pt x="313042" y="31305"/>
                  </a:lnTo>
                  <a:lnTo>
                    <a:pt x="323481" y="31305"/>
                  </a:lnTo>
                  <a:lnTo>
                    <a:pt x="323481" y="20866"/>
                  </a:lnTo>
                  <a:close/>
                </a:path>
                <a:path w="636905" h="41910">
                  <a:moveTo>
                    <a:pt x="344347" y="10439"/>
                  </a:moveTo>
                  <a:lnTo>
                    <a:pt x="333908" y="10439"/>
                  </a:lnTo>
                  <a:lnTo>
                    <a:pt x="333908" y="20866"/>
                  </a:lnTo>
                  <a:lnTo>
                    <a:pt x="333908" y="31305"/>
                  </a:lnTo>
                  <a:lnTo>
                    <a:pt x="344347" y="31305"/>
                  </a:lnTo>
                  <a:lnTo>
                    <a:pt x="344347" y="20878"/>
                  </a:lnTo>
                  <a:lnTo>
                    <a:pt x="344347" y="10439"/>
                  </a:lnTo>
                  <a:close/>
                </a:path>
                <a:path w="636905" h="41910">
                  <a:moveTo>
                    <a:pt x="396519" y="10439"/>
                  </a:moveTo>
                  <a:lnTo>
                    <a:pt x="386080" y="10439"/>
                  </a:lnTo>
                  <a:lnTo>
                    <a:pt x="375653" y="10439"/>
                  </a:lnTo>
                  <a:lnTo>
                    <a:pt x="365213" y="10439"/>
                  </a:lnTo>
                  <a:lnTo>
                    <a:pt x="365213" y="20878"/>
                  </a:lnTo>
                  <a:lnTo>
                    <a:pt x="375640" y="20878"/>
                  </a:lnTo>
                  <a:lnTo>
                    <a:pt x="375640" y="31305"/>
                  </a:lnTo>
                  <a:lnTo>
                    <a:pt x="386080" y="31305"/>
                  </a:lnTo>
                  <a:lnTo>
                    <a:pt x="396519" y="31305"/>
                  </a:lnTo>
                  <a:lnTo>
                    <a:pt x="396519" y="20878"/>
                  </a:lnTo>
                  <a:lnTo>
                    <a:pt x="396519" y="10439"/>
                  </a:lnTo>
                  <a:close/>
                </a:path>
                <a:path w="636905" h="41910">
                  <a:moveTo>
                    <a:pt x="469569" y="20866"/>
                  </a:moveTo>
                  <a:lnTo>
                    <a:pt x="459130" y="20866"/>
                  </a:lnTo>
                  <a:lnTo>
                    <a:pt x="448691" y="20866"/>
                  </a:lnTo>
                  <a:lnTo>
                    <a:pt x="448691" y="10439"/>
                  </a:lnTo>
                  <a:lnTo>
                    <a:pt x="438251" y="10439"/>
                  </a:lnTo>
                  <a:lnTo>
                    <a:pt x="438251" y="20866"/>
                  </a:lnTo>
                  <a:lnTo>
                    <a:pt x="427824" y="20866"/>
                  </a:lnTo>
                  <a:lnTo>
                    <a:pt x="417385" y="20866"/>
                  </a:lnTo>
                  <a:lnTo>
                    <a:pt x="406946" y="20866"/>
                  </a:lnTo>
                  <a:lnTo>
                    <a:pt x="406946" y="31305"/>
                  </a:lnTo>
                  <a:lnTo>
                    <a:pt x="469569" y="31305"/>
                  </a:lnTo>
                  <a:lnTo>
                    <a:pt x="469569" y="20866"/>
                  </a:lnTo>
                  <a:close/>
                </a:path>
                <a:path w="636905" h="41910">
                  <a:moveTo>
                    <a:pt x="521741" y="10439"/>
                  </a:moveTo>
                  <a:lnTo>
                    <a:pt x="511302" y="10439"/>
                  </a:lnTo>
                  <a:lnTo>
                    <a:pt x="500862" y="10439"/>
                  </a:lnTo>
                  <a:lnTo>
                    <a:pt x="490423" y="10439"/>
                  </a:lnTo>
                  <a:lnTo>
                    <a:pt x="490423" y="20866"/>
                  </a:lnTo>
                  <a:lnTo>
                    <a:pt x="490423" y="31305"/>
                  </a:lnTo>
                  <a:lnTo>
                    <a:pt x="500862" y="31305"/>
                  </a:lnTo>
                  <a:lnTo>
                    <a:pt x="511302" y="31305"/>
                  </a:lnTo>
                  <a:lnTo>
                    <a:pt x="521741" y="31305"/>
                  </a:lnTo>
                  <a:lnTo>
                    <a:pt x="521741" y="20878"/>
                  </a:lnTo>
                  <a:lnTo>
                    <a:pt x="521741" y="10439"/>
                  </a:lnTo>
                  <a:close/>
                </a:path>
                <a:path w="636905" h="41910">
                  <a:moveTo>
                    <a:pt x="542607" y="0"/>
                  </a:moveTo>
                  <a:lnTo>
                    <a:pt x="532168" y="0"/>
                  </a:lnTo>
                  <a:lnTo>
                    <a:pt x="532168" y="10439"/>
                  </a:lnTo>
                  <a:lnTo>
                    <a:pt x="542607" y="10439"/>
                  </a:lnTo>
                  <a:lnTo>
                    <a:pt x="542607" y="0"/>
                  </a:lnTo>
                  <a:close/>
                </a:path>
                <a:path w="636905" h="41910">
                  <a:moveTo>
                    <a:pt x="615645" y="10439"/>
                  </a:moveTo>
                  <a:lnTo>
                    <a:pt x="605205" y="10439"/>
                  </a:lnTo>
                  <a:lnTo>
                    <a:pt x="605205" y="20866"/>
                  </a:lnTo>
                  <a:lnTo>
                    <a:pt x="594779" y="20866"/>
                  </a:lnTo>
                  <a:lnTo>
                    <a:pt x="584352" y="20866"/>
                  </a:lnTo>
                  <a:lnTo>
                    <a:pt x="584352" y="10439"/>
                  </a:lnTo>
                  <a:lnTo>
                    <a:pt x="573913" y="10439"/>
                  </a:lnTo>
                  <a:lnTo>
                    <a:pt x="573913" y="20866"/>
                  </a:lnTo>
                  <a:lnTo>
                    <a:pt x="563473" y="20866"/>
                  </a:lnTo>
                  <a:lnTo>
                    <a:pt x="563473" y="10439"/>
                  </a:lnTo>
                  <a:lnTo>
                    <a:pt x="553046" y="10439"/>
                  </a:lnTo>
                  <a:lnTo>
                    <a:pt x="542607" y="10439"/>
                  </a:lnTo>
                  <a:lnTo>
                    <a:pt x="542607" y="20878"/>
                  </a:lnTo>
                  <a:lnTo>
                    <a:pt x="553034" y="20878"/>
                  </a:lnTo>
                  <a:lnTo>
                    <a:pt x="553034" y="31305"/>
                  </a:lnTo>
                  <a:lnTo>
                    <a:pt x="563473" y="31305"/>
                  </a:lnTo>
                  <a:lnTo>
                    <a:pt x="615645" y="31305"/>
                  </a:lnTo>
                  <a:lnTo>
                    <a:pt x="615645" y="20878"/>
                  </a:lnTo>
                  <a:lnTo>
                    <a:pt x="615645" y="10439"/>
                  </a:lnTo>
                  <a:close/>
                </a:path>
                <a:path w="636905" h="41910">
                  <a:moveTo>
                    <a:pt x="636524" y="10439"/>
                  </a:moveTo>
                  <a:lnTo>
                    <a:pt x="626084" y="10439"/>
                  </a:lnTo>
                  <a:lnTo>
                    <a:pt x="626084" y="20878"/>
                  </a:lnTo>
                  <a:lnTo>
                    <a:pt x="636524" y="20878"/>
                  </a:lnTo>
                  <a:lnTo>
                    <a:pt x="636524" y="1043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89369" y="4398378"/>
              <a:ext cx="636905" cy="31750"/>
            </a:xfrm>
            <a:custGeom>
              <a:avLst/>
              <a:gdLst/>
              <a:ahLst/>
              <a:cxnLst/>
              <a:rect l="l" t="t" r="r" b="b"/>
              <a:pathLst>
                <a:path w="636905" h="31750">
                  <a:moveTo>
                    <a:pt x="31292" y="10439"/>
                  </a:moveTo>
                  <a:lnTo>
                    <a:pt x="20866" y="10439"/>
                  </a:lnTo>
                  <a:lnTo>
                    <a:pt x="10439" y="10439"/>
                  </a:lnTo>
                  <a:lnTo>
                    <a:pt x="0" y="10439"/>
                  </a:lnTo>
                  <a:lnTo>
                    <a:pt x="0" y="20866"/>
                  </a:lnTo>
                  <a:lnTo>
                    <a:pt x="0" y="31305"/>
                  </a:lnTo>
                  <a:lnTo>
                    <a:pt x="10426" y="31305"/>
                  </a:lnTo>
                  <a:lnTo>
                    <a:pt x="20866" y="31305"/>
                  </a:lnTo>
                  <a:lnTo>
                    <a:pt x="20866" y="20878"/>
                  </a:lnTo>
                  <a:lnTo>
                    <a:pt x="31292" y="20878"/>
                  </a:lnTo>
                  <a:lnTo>
                    <a:pt x="31292" y="10439"/>
                  </a:lnTo>
                  <a:close/>
                </a:path>
                <a:path w="636905" h="31750">
                  <a:moveTo>
                    <a:pt x="73025" y="20866"/>
                  </a:moveTo>
                  <a:lnTo>
                    <a:pt x="62598" y="20866"/>
                  </a:lnTo>
                  <a:lnTo>
                    <a:pt x="52171" y="20866"/>
                  </a:lnTo>
                  <a:lnTo>
                    <a:pt x="52171" y="10439"/>
                  </a:lnTo>
                  <a:lnTo>
                    <a:pt x="41732" y="10439"/>
                  </a:lnTo>
                  <a:lnTo>
                    <a:pt x="41732" y="20878"/>
                  </a:lnTo>
                  <a:lnTo>
                    <a:pt x="52171" y="20878"/>
                  </a:lnTo>
                  <a:lnTo>
                    <a:pt x="52171" y="31305"/>
                  </a:lnTo>
                  <a:lnTo>
                    <a:pt x="62598" y="31305"/>
                  </a:lnTo>
                  <a:lnTo>
                    <a:pt x="73025" y="31305"/>
                  </a:lnTo>
                  <a:lnTo>
                    <a:pt x="73025" y="20866"/>
                  </a:lnTo>
                  <a:close/>
                </a:path>
                <a:path w="636905" h="31750">
                  <a:moveTo>
                    <a:pt x="104330" y="0"/>
                  </a:moveTo>
                  <a:lnTo>
                    <a:pt x="93903" y="0"/>
                  </a:lnTo>
                  <a:lnTo>
                    <a:pt x="93903" y="10439"/>
                  </a:lnTo>
                  <a:lnTo>
                    <a:pt x="93903" y="20866"/>
                  </a:lnTo>
                  <a:lnTo>
                    <a:pt x="83477" y="20866"/>
                  </a:lnTo>
                  <a:lnTo>
                    <a:pt x="83477" y="10439"/>
                  </a:lnTo>
                  <a:lnTo>
                    <a:pt x="93903" y="10439"/>
                  </a:lnTo>
                  <a:lnTo>
                    <a:pt x="93903" y="0"/>
                  </a:lnTo>
                  <a:lnTo>
                    <a:pt x="83477" y="0"/>
                  </a:lnTo>
                  <a:lnTo>
                    <a:pt x="73037" y="0"/>
                  </a:lnTo>
                  <a:lnTo>
                    <a:pt x="73037" y="10439"/>
                  </a:lnTo>
                  <a:lnTo>
                    <a:pt x="73037" y="20878"/>
                  </a:lnTo>
                  <a:lnTo>
                    <a:pt x="83477" y="20878"/>
                  </a:lnTo>
                  <a:lnTo>
                    <a:pt x="83477" y="31305"/>
                  </a:lnTo>
                  <a:lnTo>
                    <a:pt x="93903" y="31305"/>
                  </a:lnTo>
                  <a:lnTo>
                    <a:pt x="93903" y="20878"/>
                  </a:lnTo>
                  <a:lnTo>
                    <a:pt x="104330" y="20878"/>
                  </a:lnTo>
                  <a:lnTo>
                    <a:pt x="104330" y="10439"/>
                  </a:lnTo>
                  <a:lnTo>
                    <a:pt x="104330" y="0"/>
                  </a:lnTo>
                  <a:close/>
                </a:path>
                <a:path w="636905" h="31750">
                  <a:moveTo>
                    <a:pt x="177393" y="20866"/>
                  </a:moveTo>
                  <a:lnTo>
                    <a:pt x="166954" y="20866"/>
                  </a:lnTo>
                  <a:lnTo>
                    <a:pt x="156514" y="20866"/>
                  </a:lnTo>
                  <a:lnTo>
                    <a:pt x="156514" y="10439"/>
                  </a:lnTo>
                  <a:lnTo>
                    <a:pt x="146088" y="10439"/>
                  </a:lnTo>
                  <a:lnTo>
                    <a:pt x="146088" y="0"/>
                  </a:lnTo>
                  <a:lnTo>
                    <a:pt x="135648" y="0"/>
                  </a:lnTo>
                  <a:lnTo>
                    <a:pt x="125222" y="0"/>
                  </a:lnTo>
                  <a:lnTo>
                    <a:pt x="114782" y="0"/>
                  </a:lnTo>
                  <a:lnTo>
                    <a:pt x="114782" y="10439"/>
                  </a:lnTo>
                  <a:lnTo>
                    <a:pt x="125209" y="10439"/>
                  </a:lnTo>
                  <a:lnTo>
                    <a:pt x="125209" y="20878"/>
                  </a:lnTo>
                  <a:lnTo>
                    <a:pt x="135648" y="20878"/>
                  </a:lnTo>
                  <a:lnTo>
                    <a:pt x="146075" y="20878"/>
                  </a:lnTo>
                  <a:lnTo>
                    <a:pt x="156514" y="20878"/>
                  </a:lnTo>
                  <a:lnTo>
                    <a:pt x="156514" y="31305"/>
                  </a:lnTo>
                  <a:lnTo>
                    <a:pt x="166954" y="31305"/>
                  </a:lnTo>
                  <a:lnTo>
                    <a:pt x="177393" y="31305"/>
                  </a:lnTo>
                  <a:lnTo>
                    <a:pt x="177393" y="20866"/>
                  </a:lnTo>
                  <a:close/>
                </a:path>
                <a:path w="636905" h="31750">
                  <a:moveTo>
                    <a:pt x="177393" y="0"/>
                  </a:moveTo>
                  <a:lnTo>
                    <a:pt x="166954" y="0"/>
                  </a:lnTo>
                  <a:lnTo>
                    <a:pt x="166954" y="10439"/>
                  </a:lnTo>
                  <a:lnTo>
                    <a:pt x="177393" y="10439"/>
                  </a:lnTo>
                  <a:lnTo>
                    <a:pt x="177393" y="0"/>
                  </a:lnTo>
                  <a:close/>
                </a:path>
                <a:path w="636905" h="31750">
                  <a:moveTo>
                    <a:pt x="198259" y="0"/>
                  </a:moveTo>
                  <a:lnTo>
                    <a:pt x="187820" y="0"/>
                  </a:lnTo>
                  <a:lnTo>
                    <a:pt x="187820" y="10439"/>
                  </a:lnTo>
                  <a:lnTo>
                    <a:pt x="187820" y="20866"/>
                  </a:lnTo>
                  <a:lnTo>
                    <a:pt x="187820" y="31305"/>
                  </a:lnTo>
                  <a:lnTo>
                    <a:pt x="198259" y="31305"/>
                  </a:lnTo>
                  <a:lnTo>
                    <a:pt x="198259" y="20878"/>
                  </a:lnTo>
                  <a:lnTo>
                    <a:pt x="198259" y="10439"/>
                  </a:lnTo>
                  <a:lnTo>
                    <a:pt x="198259" y="0"/>
                  </a:lnTo>
                  <a:close/>
                </a:path>
                <a:path w="636905" h="31750">
                  <a:moveTo>
                    <a:pt x="229565" y="0"/>
                  </a:moveTo>
                  <a:lnTo>
                    <a:pt x="219125" y="0"/>
                  </a:lnTo>
                  <a:lnTo>
                    <a:pt x="219125" y="10439"/>
                  </a:lnTo>
                  <a:lnTo>
                    <a:pt x="208686" y="10439"/>
                  </a:lnTo>
                  <a:lnTo>
                    <a:pt x="208686" y="20878"/>
                  </a:lnTo>
                  <a:lnTo>
                    <a:pt x="219125" y="20878"/>
                  </a:lnTo>
                  <a:lnTo>
                    <a:pt x="229565" y="20878"/>
                  </a:lnTo>
                  <a:lnTo>
                    <a:pt x="229565" y="10439"/>
                  </a:lnTo>
                  <a:lnTo>
                    <a:pt x="229565" y="0"/>
                  </a:lnTo>
                  <a:close/>
                </a:path>
                <a:path w="636905" h="31750">
                  <a:moveTo>
                    <a:pt x="250431" y="20866"/>
                  </a:moveTo>
                  <a:lnTo>
                    <a:pt x="239991" y="20866"/>
                  </a:lnTo>
                  <a:lnTo>
                    <a:pt x="239991" y="31305"/>
                  </a:lnTo>
                  <a:lnTo>
                    <a:pt x="250431" y="31305"/>
                  </a:lnTo>
                  <a:lnTo>
                    <a:pt x="250431" y="20866"/>
                  </a:lnTo>
                  <a:close/>
                </a:path>
                <a:path w="636905" h="31750">
                  <a:moveTo>
                    <a:pt x="271284" y="20866"/>
                  </a:moveTo>
                  <a:lnTo>
                    <a:pt x="260858" y="20866"/>
                  </a:lnTo>
                  <a:lnTo>
                    <a:pt x="260858" y="31305"/>
                  </a:lnTo>
                  <a:lnTo>
                    <a:pt x="271284" y="31305"/>
                  </a:lnTo>
                  <a:lnTo>
                    <a:pt x="271284" y="20866"/>
                  </a:lnTo>
                  <a:close/>
                </a:path>
                <a:path w="636905" h="31750">
                  <a:moveTo>
                    <a:pt x="271284" y="0"/>
                  </a:moveTo>
                  <a:lnTo>
                    <a:pt x="260870" y="0"/>
                  </a:lnTo>
                  <a:lnTo>
                    <a:pt x="250431" y="0"/>
                  </a:lnTo>
                  <a:lnTo>
                    <a:pt x="250431" y="10439"/>
                  </a:lnTo>
                  <a:lnTo>
                    <a:pt x="260858" y="10439"/>
                  </a:lnTo>
                  <a:lnTo>
                    <a:pt x="271284" y="10439"/>
                  </a:lnTo>
                  <a:lnTo>
                    <a:pt x="271284" y="0"/>
                  </a:lnTo>
                  <a:close/>
                </a:path>
                <a:path w="636905" h="31750">
                  <a:moveTo>
                    <a:pt x="281736" y="0"/>
                  </a:moveTo>
                  <a:lnTo>
                    <a:pt x="271297" y="0"/>
                  </a:lnTo>
                  <a:lnTo>
                    <a:pt x="271297" y="10439"/>
                  </a:lnTo>
                  <a:lnTo>
                    <a:pt x="271297" y="20878"/>
                  </a:lnTo>
                  <a:lnTo>
                    <a:pt x="281736" y="20878"/>
                  </a:lnTo>
                  <a:lnTo>
                    <a:pt x="281736" y="10439"/>
                  </a:lnTo>
                  <a:lnTo>
                    <a:pt x="281736" y="0"/>
                  </a:lnTo>
                  <a:close/>
                </a:path>
                <a:path w="636905" h="31750">
                  <a:moveTo>
                    <a:pt x="302602" y="0"/>
                  </a:moveTo>
                  <a:lnTo>
                    <a:pt x="292163" y="0"/>
                  </a:lnTo>
                  <a:lnTo>
                    <a:pt x="292163" y="10439"/>
                  </a:lnTo>
                  <a:lnTo>
                    <a:pt x="302602" y="10439"/>
                  </a:lnTo>
                  <a:lnTo>
                    <a:pt x="302602" y="0"/>
                  </a:lnTo>
                  <a:close/>
                </a:path>
                <a:path w="636905" h="31750">
                  <a:moveTo>
                    <a:pt x="333908" y="10439"/>
                  </a:moveTo>
                  <a:lnTo>
                    <a:pt x="323481" y="10439"/>
                  </a:lnTo>
                  <a:lnTo>
                    <a:pt x="323481" y="0"/>
                  </a:lnTo>
                  <a:lnTo>
                    <a:pt x="313042" y="0"/>
                  </a:lnTo>
                  <a:lnTo>
                    <a:pt x="313042" y="10439"/>
                  </a:lnTo>
                  <a:lnTo>
                    <a:pt x="302602" y="10439"/>
                  </a:lnTo>
                  <a:lnTo>
                    <a:pt x="302602" y="20878"/>
                  </a:lnTo>
                  <a:lnTo>
                    <a:pt x="313042" y="20878"/>
                  </a:lnTo>
                  <a:lnTo>
                    <a:pt x="323456" y="20878"/>
                  </a:lnTo>
                  <a:lnTo>
                    <a:pt x="333908" y="20878"/>
                  </a:lnTo>
                  <a:lnTo>
                    <a:pt x="333908" y="10439"/>
                  </a:lnTo>
                  <a:close/>
                </a:path>
                <a:path w="636905" h="31750">
                  <a:moveTo>
                    <a:pt x="375653" y="10439"/>
                  </a:moveTo>
                  <a:lnTo>
                    <a:pt x="365213" y="10439"/>
                  </a:lnTo>
                  <a:lnTo>
                    <a:pt x="354787" y="10439"/>
                  </a:lnTo>
                  <a:lnTo>
                    <a:pt x="354787" y="0"/>
                  </a:lnTo>
                  <a:lnTo>
                    <a:pt x="344347" y="0"/>
                  </a:lnTo>
                  <a:lnTo>
                    <a:pt x="344347" y="10439"/>
                  </a:lnTo>
                  <a:lnTo>
                    <a:pt x="354774" y="10439"/>
                  </a:lnTo>
                  <a:lnTo>
                    <a:pt x="354774" y="20878"/>
                  </a:lnTo>
                  <a:lnTo>
                    <a:pt x="365213" y="20878"/>
                  </a:lnTo>
                  <a:lnTo>
                    <a:pt x="375653" y="20878"/>
                  </a:lnTo>
                  <a:lnTo>
                    <a:pt x="375653" y="10439"/>
                  </a:lnTo>
                  <a:close/>
                </a:path>
                <a:path w="636905" h="31750">
                  <a:moveTo>
                    <a:pt x="396519" y="0"/>
                  </a:moveTo>
                  <a:lnTo>
                    <a:pt x="386080" y="0"/>
                  </a:lnTo>
                  <a:lnTo>
                    <a:pt x="386080" y="10439"/>
                  </a:lnTo>
                  <a:lnTo>
                    <a:pt x="386080" y="20878"/>
                  </a:lnTo>
                  <a:lnTo>
                    <a:pt x="396519" y="20878"/>
                  </a:lnTo>
                  <a:lnTo>
                    <a:pt x="396519" y="10439"/>
                  </a:lnTo>
                  <a:lnTo>
                    <a:pt x="396519" y="0"/>
                  </a:lnTo>
                  <a:close/>
                </a:path>
                <a:path w="636905" h="31750">
                  <a:moveTo>
                    <a:pt x="500862" y="10439"/>
                  </a:moveTo>
                  <a:lnTo>
                    <a:pt x="490435" y="10439"/>
                  </a:lnTo>
                  <a:lnTo>
                    <a:pt x="490435" y="0"/>
                  </a:lnTo>
                  <a:lnTo>
                    <a:pt x="479996" y="0"/>
                  </a:lnTo>
                  <a:lnTo>
                    <a:pt x="469569" y="0"/>
                  </a:lnTo>
                  <a:lnTo>
                    <a:pt x="459130" y="0"/>
                  </a:lnTo>
                  <a:lnTo>
                    <a:pt x="459130" y="10439"/>
                  </a:lnTo>
                  <a:lnTo>
                    <a:pt x="448691" y="10439"/>
                  </a:lnTo>
                  <a:lnTo>
                    <a:pt x="438264" y="10439"/>
                  </a:lnTo>
                  <a:lnTo>
                    <a:pt x="427824" y="10439"/>
                  </a:lnTo>
                  <a:lnTo>
                    <a:pt x="427824" y="0"/>
                  </a:lnTo>
                  <a:lnTo>
                    <a:pt x="417385" y="0"/>
                  </a:lnTo>
                  <a:lnTo>
                    <a:pt x="417385" y="10439"/>
                  </a:lnTo>
                  <a:lnTo>
                    <a:pt x="417385" y="20878"/>
                  </a:lnTo>
                  <a:lnTo>
                    <a:pt x="500862" y="20878"/>
                  </a:lnTo>
                  <a:lnTo>
                    <a:pt x="500862" y="10439"/>
                  </a:lnTo>
                  <a:close/>
                </a:path>
                <a:path w="636905" h="31750">
                  <a:moveTo>
                    <a:pt x="532168" y="0"/>
                  </a:moveTo>
                  <a:lnTo>
                    <a:pt x="521741" y="0"/>
                  </a:lnTo>
                  <a:lnTo>
                    <a:pt x="511302" y="0"/>
                  </a:lnTo>
                  <a:lnTo>
                    <a:pt x="500862" y="0"/>
                  </a:lnTo>
                  <a:lnTo>
                    <a:pt x="500862" y="10439"/>
                  </a:lnTo>
                  <a:lnTo>
                    <a:pt x="511302" y="10439"/>
                  </a:lnTo>
                  <a:lnTo>
                    <a:pt x="511302" y="20878"/>
                  </a:lnTo>
                  <a:lnTo>
                    <a:pt x="521728" y="20878"/>
                  </a:lnTo>
                  <a:lnTo>
                    <a:pt x="532168" y="20878"/>
                  </a:lnTo>
                  <a:lnTo>
                    <a:pt x="532168" y="10439"/>
                  </a:lnTo>
                  <a:lnTo>
                    <a:pt x="532168" y="0"/>
                  </a:lnTo>
                  <a:close/>
                </a:path>
                <a:path w="636905" h="31750">
                  <a:moveTo>
                    <a:pt x="553046" y="0"/>
                  </a:moveTo>
                  <a:lnTo>
                    <a:pt x="542607" y="0"/>
                  </a:lnTo>
                  <a:lnTo>
                    <a:pt x="542607" y="10439"/>
                  </a:lnTo>
                  <a:lnTo>
                    <a:pt x="542607" y="20878"/>
                  </a:lnTo>
                  <a:lnTo>
                    <a:pt x="553046" y="20878"/>
                  </a:lnTo>
                  <a:lnTo>
                    <a:pt x="553046" y="10439"/>
                  </a:lnTo>
                  <a:lnTo>
                    <a:pt x="553046" y="0"/>
                  </a:lnTo>
                  <a:close/>
                </a:path>
                <a:path w="636905" h="31750">
                  <a:moveTo>
                    <a:pt x="573913" y="0"/>
                  </a:moveTo>
                  <a:lnTo>
                    <a:pt x="563473" y="0"/>
                  </a:lnTo>
                  <a:lnTo>
                    <a:pt x="563473" y="10439"/>
                  </a:lnTo>
                  <a:lnTo>
                    <a:pt x="563473" y="20878"/>
                  </a:lnTo>
                  <a:lnTo>
                    <a:pt x="573913" y="20878"/>
                  </a:lnTo>
                  <a:lnTo>
                    <a:pt x="573913" y="10439"/>
                  </a:lnTo>
                  <a:lnTo>
                    <a:pt x="573913" y="0"/>
                  </a:lnTo>
                  <a:close/>
                </a:path>
                <a:path w="636905" h="31750">
                  <a:moveTo>
                    <a:pt x="605218" y="0"/>
                  </a:moveTo>
                  <a:lnTo>
                    <a:pt x="594779" y="0"/>
                  </a:lnTo>
                  <a:lnTo>
                    <a:pt x="584339" y="0"/>
                  </a:lnTo>
                  <a:lnTo>
                    <a:pt x="584339" y="10439"/>
                  </a:lnTo>
                  <a:lnTo>
                    <a:pt x="584339" y="20878"/>
                  </a:lnTo>
                  <a:lnTo>
                    <a:pt x="594779" y="20878"/>
                  </a:lnTo>
                  <a:lnTo>
                    <a:pt x="594779" y="10439"/>
                  </a:lnTo>
                  <a:lnTo>
                    <a:pt x="605218" y="10439"/>
                  </a:lnTo>
                  <a:lnTo>
                    <a:pt x="605218" y="0"/>
                  </a:lnTo>
                  <a:close/>
                </a:path>
                <a:path w="636905" h="31750">
                  <a:moveTo>
                    <a:pt x="636524" y="0"/>
                  </a:moveTo>
                  <a:lnTo>
                    <a:pt x="626084" y="0"/>
                  </a:lnTo>
                  <a:lnTo>
                    <a:pt x="615645" y="0"/>
                  </a:lnTo>
                  <a:lnTo>
                    <a:pt x="615645" y="10439"/>
                  </a:lnTo>
                  <a:lnTo>
                    <a:pt x="626084" y="10439"/>
                  </a:lnTo>
                  <a:lnTo>
                    <a:pt x="636524" y="10439"/>
                  </a:lnTo>
                  <a:lnTo>
                    <a:pt x="636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89369" y="4419244"/>
              <a:ext cx="636905" cy="31750"/>
            </a:xfrm>
            <a:custGeom>
              <a:avLst/>
              <a:gdLst/>
              <a:ahLst/>
              <a:cxnLst/>
              <a:rect l="l" t="t" r="r" b="b"/>
              <a:pathLst>
                <a:path w="636905" h="31750">
                  <a:moveTo>
                    <a:pt x="41719" y="10439"/>
                  </a:moveTo>
                  <a:lnTo>
                    <a:pt x="31292" y="10439"/>
                  </a:lnTo>
                  <a:lnTo>
                    <a:pt x="20866" y="10439"/>
                  </a:lnTo>
                  <a:lnTo>
                    <a:pt x="10426" y="10439"/>
                  </a:lnTo>
                  <a:lnTo>
                    <a:pt x="10426" y="20866"/>
                  </a:lnTo>
                  <a:lnTo>
                    <a:pt x="0" y="20866"/>
                  </a:lnTo>
                  <a:lnTo>
                    <a:pt x="0" y="31305"/>
                  </a:lnTo>
                  <a:lnTo>
                    <a:pt x="10439" y="31305"/>
                  </a:lnTo>
                  <a:lnTo>
                    <a:pt x="10439" y="20878"/>
                  </a:lnTo>
                  <a:lnTo>
                    <a:pt x="20866" y="20878"/>
                  </a:lnTo>
                  <a:lnTo>
                    <a:pt x="31292" y="20878"/>
                  </a:lnTo>
                  <a:lnTo>
                    <a:pt x="41719" y="20878"/>
                  </a:lnTo>
                  <a:lnTo>
                    <a:pt x="41719" y="10439"/>
                  </a:lnTo>
                  <a:close/>
                </a:path>
                <a:path w="636905" h="31750">
                  <a:moveTo>
                    <a:pt x="73025" y="20866"/>
                  </a:moveTo>
                  <a:lnTo>
                    <a:pt x="62598" y="20866"/>
                  </a:lnTo>
                  <a:lnTo>
                    <a:pt x="62598" y="10439"/>
                  </a:lnTo>
                  <a:lnTo>
                    <a:pt x="52171" y="10439"/>
                  </a:lnTo>
                  <a:lnTo>
                    <a:pt x="52171" y="20866"/>
                  </a:lnTo>
                  <a:lnTo>
                    <a:pt x="41732" y="20866"/>
                  </a:lnTo>
                  <a:lnTo>
                    <a:pt x="41732" y="31305"/>
                  </a:lnTo>
                  <a:lnTo>
                    <a:pt x="52171" y="31305"/>
                  </a:lnTo>
                  <a:lnTo>
                    <a:pt x="52171" y="20878"/>
                  </a:lnTo>
                  <a:lnTo>
                    <a:pt x="62598" y="20878"/>
                  </a:lnTo>
                  <a:lnTo>
                    <a:pt x="62598" y="31305"/>
                  </a:lnTo>
                  <a:lnTo>
                    <a:pt x="73025" y="31305"/>
                  </a:lnTo>
                  <a:lnTo>
                    <a:pt x="73025" y="20866"/>
                  </a:lnTo>
                  <a:close/>
                </a:path>
                <a:path w="636905" h="31750">
                  <a:moveTo>
                    <a:pt x="104330" y="10439"/>
                  </a:moveTo>
                  <a:lnTo>
                    <a:pt x="93903" y="10439"/>
                  </a:lnTo>
                  <a:lnTo>
                    <a:pt x="83477" y="10439"/>
                  </a:lnTo>
                  <a:lnTo>
                    <a:pt x="83477" y="20866"/>
                  </a:lnTo>
                  <a:lnTo>
                    <a:pt x="73037" y="20866"/>
                  </a:lnTo>
                  <a:lnTo>
                    <a:pt x="73037" y="31305"/>
                  </a:lnTo>
                  <a:lnTo>
                    <a:pt x="83477" y="31305"/>
                  </a:lnTo>
                  <a:lnTo>
                    <a:pt x="93903" y="31305"/>
                  </a:lnTo>
                  <a:lnTo>
                    <a:pt x="93903" y="20878"/>
                  </a:lnTo>
                  <a:lnTo>
                    <a:pt x="104330" y="20878"/>
                  </a:lnTo>
                  <a:lnTo>
                    <a:pt x="104330" y="10439"/>
                  </a:lnTo>
                  <a:close/>
                </a:path>
                <a:path w="636905" h="31750">
                  <a:moveTo>
                    <a:pt x="146088" y="20866"/>
                  </a:moveTo>
                  <a:lnTo>
                    <a:pt x="135648" y="20866"/>
                  </a:lnTo>
                  <a:lnTo>
                    <a:pt x="125222" y="20866"/>
                  </a:lnTo>
                  <a:lnTo>
                    <a:pt x="125222" y="10439"/>
                  </a:lnTo>
                  <a:lnTo>
                    <a:pt x="114782" y="10439"/>
                  </a:lnTo>
                  <a:lnTo>
                    <a:pt x="114782" y="20866"/>
                  </a:lnTo>
                  <a:lnTo>
                    <a:pt x="104343" y="20866"/>
                  </a:lnTo>
                  <a:lnTo>
                    <a:pt x="104343" y="31305"/>
                  </a:lnTo>
                  <a:lnTo>
                    <a:pt x="114782" y="31305"/>
                  </a:lnTo>
                  <a:lnTo>
                    <a:pt x="114782" y="20878"/>
                  </a:lnTo>
                  <a:lnTo>
                    <a:pt x="125209" y="20878"/>
                  </a:lnTo>
                  <a:lnTo>
                    <a:pt x="125209" y="31305"/>
                  </a:lnTo>
                  <a:lnTo>
                    <a:pt x="135648" y="31305"/>
                  </a:lnTo>
                  <a:lnTo>
                    <a:pt x="146088" y="31305"/>
                  </a:lnTo>
                  <a:lnTo>
                    <a:pt x="146088" y="20866"/>
                  </a:lnTo>
                  <a:close/>
                </a:path>
                <a:path w="636905" h="31750">
                  <a:moveTo>
                    <a:pt x="166954" y="20866"/>
                  </a:moveTo>
                  <a:lnTo>
                    <a:pt x="156514" y="20866"/>
                  </a:lnTo>
                  <a:lnTo>
                    <a:pt x="156514" y="31305"/>
                  </a:lnTo>
                  <a:lnTo>
                    <a:pt x="166954" y="31305"/>
                  </a:lnTo>
                  <a:lnTo>
                    <a:pt x="166954" y="20866"/>
                  </a:lnTo>
                  <a:close/>
                </a:path>
                <a:path w="636905" h="31750">
                  <a:moveTo>
                    <a:pt x="208699" y="20866"/>
                  </a:moveTo>
                  <a:lnTo>
                    <a:pt x="198259" y="20866"/>
                  </a:lnTo>
                  <a:lnTo>
                    <a:pt x="198259" y="10439"/>
                  </a:lnTo>
                  <a:lnTo>
                    <a:pt x="187820" y="10439"/>
                  </a:lnTo>
                  <a:lnTo>
                    <a:pt x="177380" y="10439"/>
                  </a:lnTo>
                  <a:lnTo>
                    <a:pt x="177380" y="20878"/>
                  </a:lnTo>
                  <a:lnTo>
                    <a:pt x="187820" y="20878"/>
                  </a:lnTo>
                  <a:lnTo>
                    <a:pt x="187820" y="31305"/>
                  </a:lnTo>
                  <a:lnTo>
                    <a:pt x="198259" y="31305"/>
                  </a:lnTo>
                  <a:lnTo>
                    <a:pt x="208699" y="31305"/>
                  </a:lnTo>
                  <a:lnTo>
                    <a:pt x="208699" y="20866"/>
                  </a:lnTo>
                  <a:close/>
                </a:path>
                <a:path w="636905" h="31750">
                  <a:moveTo>
                    <a:pt x="250431" y="20866"/>
                  </a:moveTo>
                  <a:lnTo>
                    <a:pt x="240004" y="20866"/>
                  </a:lnTo>
                  <a:lnTo>
                    <a:pt x="240004" y="10439"/>
                  </a:lnTo>
                  <a:lnTo>
                    <a:pt x="229565" y="10439"/>
                  </a:lnTo>
                  <a:lnTo>
                    <a:pt x="229565" y="20866"/>
                  </a:lnTo>
                  <a:lnTo>
                    <a:pt x="229565" y="31305"/>
                  </a:lnTo>
                  <a:lnTo>
                    <a:pt x="239991" y="31305"/>
                  </a:lnTo>
                  <a:lnTo>
                    <a:pt x="250431" y="31305"/>
                  </a:lnTo>
                  <a:lnTo>
                    <a:pt x="250431" y="20866"/>
                  </a:lnTo>
                  <a:close/>
                </a:path>
                <a:path w="636905" h="31750">
                  <a:moveTo>
                    <a:pt x="271284" y="20866"/>
                  </a:moveTo>
                  <a:lnTo>
                    <a:pt x="260858" y="20866"/>
                  </a:lnTo>
                  <a:lnTo>
                    <a:pt x="260858" y="31305"/>
                  </a:lnTo>
                  <a:lnTo>
                    <a:pt x="271284" y="31305"/>
                  </a:lnTo>
                  <a:lnTo>
                    <a:pt x="271284" y="20866"/>
                  </a:lnTo>
                  <a:close/>
                </a:path>
                <a:path w="636905" h="31750">
                  <a:moveTo>
                    <a:pt x="271284" y="0"/>
                  </a:moveTo>
                  <a:lnTo>
                    <a:pt x="260858" y="0"/>
                  </a:lnTo>
                  <a:lnTo>
                    <a:pt x="260858" y="10439"/>
                  </a:lnTo>
                  <a:lnTo>
                    <a:pt x="271284" y="10439"/>
                  </a:lnTo>
                  <a:lnTo>
                    <a:pt x="271284" y="0"/>
                  </a:lnTo>
                  <a:close/>
                </a:path>
                <a:path w="636905" h="31750">
                  <a:moveTo>
                    <a:pt x="281736" y="0"/>
                  </a:moveTo>
                  <a:lnTo>
                    <a:pt x="271297" y="0"/>
                  </a:lnTo>
                  <a:lnTo>
                    <a:pt x="271297" y="10439"/>
                  </a:lnTo>
                  <a:lnTo>
                    <a:pt x="281736" y="10439"/>
                  </a:lnTo>
                  <a:lnTo>
                    <a:pt x="281736" y="0"/>
                  </a:lnTo>
                  <a:close/>
                </a:path>
                <a:path w="636905" h="31750">
                  <a:moveTo>
                    <a:pt x="333908" y="0"/>
                  </a:moveTo>
                  <a:lnTo>
                    <a:pt x="323456" y="0"/>
                  </a:lnTo>
                  <a:lnTo>
                    <a:pt x="323456" y="10439"/>
                  </a:lnTo>
                  <a:lnTo>
                    <a:pt x="333908" y="10439"/>
                  </a:lnTo>
                  <a:lnTo>
                    <a:pt x="333908" y="0"/>
                  </a:lnTo>
                  <a:close/>
                </a:path>
                <a:path w="636905" h="31750">
                  <a:moveTo>
                    <a:pt x="344347" y="10439"/>
                  </a:moveTo>
                  <a:lnTo>
                    <a:pt x="333908" y="10439"/>
                  </a:lnTo>
                  <a:lnTo>
                    <a:pt x="333908" y="20866"/>
                  </a:lnTo>
                  <a:lnTo>
                    <a:pt x="323481" y="20866"/>
                  </a:lnTo>
                  <a:lnTo>
                    <a:pt x="313042" y="20866"/>
                  </a:lnTo>
                  <a:lnTo>
                    <a:pt x="302602" y="20866"/>
                  </a:lnTo>
                  <a:lnTo>
                    <a:pt x="302602" y="10439"/>
                  </a:lnTo>
                  <a:lnTo>
                    <a:pt x="292176" y="10439"/>
                  </a:lnTo>
                  <a:lnTo>
                    <a:pt x="281736" y="10439"/>
                  </a:lnTo>
                  <a:lnTo>
                    <a:pt x="281736" y="20866"/>
                  </a:lnTo>
                  <a:lnTo>
                    <a:pt x="281736" y="31305"/>
                  </a:lnTo>
                  <a:lnTo>
                    <a:pt x="292176" y="31305"/>
                  </a:lnTo>
                  <a:lnTo>
                    <a:pt x="292176" y="20878"/>
                  </a:lnTo>
                  <a:lnTo>
                    <a:pt x="302602" y="20878"/>
                  </a:lnTo>
                  <a:lnTo>
                    <a:pt x="302602" y="31305"/>
                  </a:lnTo>
                  <a:lnTo>
                    <a:pt x="313042" y="31305"/>
                  </a:lnTo>
                  <a:lnTo>
                    <a:pt x="323456" y="31305"/>
                  </a:lnTo>
                  <a:lnTo>
                    <a:pt x="333908" y="31305"/>
                  </a:lnTo>
                  <a:lnTo>
                    <a:pt x="333908" y="20878"/>
                  </a:lnTo>
                  <a:lnTo>
                    <a:pt x="344347" y="20878"/>
                  </a:lnTo>
                  <a:lnTo>
                    <a:pt x="344347" y="10439"/>
                  </a:lnTo>
                  <a:close/>
                </a:path>
                <a:path w="636905" h="31750">
                  <a:moveTo>
                    <a:pt x="396519" y="0"/>
                  </a:moveTo>
                  <a:lnTo>
                    <a:pt x="396519" y="0"/>
                  </a:lnTo>
                  <a:lnTo>
                    <a:pt x="344347" y="0"/>
                  </a:lnTo>
                  <a:lnTo>
                    <a:pt x="344347" y="10439"/>
                  </a:lnTo>
                  <a:lnTo>
                    <a:pt x="354774" y="10439"/>
                  </a:lnTo>
                  <a:lnTo>
                    <a:pt x="365213" y="10439"/>
                  </a:lnTo>
                  <a:lnTo>
                    <a:pt x="365213" y="20866"/>
                  </a:lnTo>
                  <a:lnTo>
                    <a:pt x="354774" y="20866"/>
                  </a:lnTo>
                  <a:lnTo>
                    <a:pt x="354774" y="31305"/>
                  </a:lnTo>
                  <a:lnTo>
                    <a:pt x="365213" y="31305"/>
                  </a:lnTo>
                  <a:lnTo>
                    <a:pt x="375653" y="31305"/>
                  </a:lnTo>
                  <a:lnTo>
                    <a:pt x="375653" y="20878"/>
                  </a:lnTo>
                  <a:lnTo>
                    <a:pt x="375653" y="10439"/>
                  </a:lnTo>
                  <a:lnTo>
                    <a:pt x="386080" y="10439"/>
                  </a:lnTo>
                  <a:lnTo>
                    <a:pt x="396519" y="10439"/>
                  </a:lnTo>
                  <a:lnTo>
                    <a:pt x="396519" y="0"/>
                  </a:lnTo>
                  <a:close/>
                </a:path>
                <a:path w="636905" h="31750">
                  <a:moveTo>
                    <a:pt x="406958" y="20866"/>
                  </a:moveTo>
                  <a:lnTo>
                    <a:pt x="396519" y="20866"/>
                  </a:lnTo>
                  <a:lnTo>
                    <a:pt x="386080" y="20866"/>
                  </a:lnTo>
                  <a:lnTo>
                    <a:pt x="386080" y="31305"/>
                  </a:lnTo>
                  <a:lnTo>
                    <a:pt x="396519" y="31305"/>
                  </a:lnTo>
                  <a:lnTo>
                    <a:pt x="406958" y="31305"/>
                  </a:lnTo>
                  <a:lnTo>
                    <a:pt x="406958" y="20866"/>
                  </a:lnTo>
                  <a:close/>
                </a:path>
                <a:path w="636905" h="31750">
                  <a:moveTo>
                    <a:pt x="479996" y="20866"/>
                  </a:moveTo>
                  <a:lnTo>
                    <a:pt x="469569" y="20866"/>
                  </a:lnTo>
                  <a:lnTo>
                    <a:pt x="469569" y="10439"/>
                  </a:lnTo>
                  <a:lnTo>
                    <a:pt x="459130" y="10439"/>
                  </a:lnTo>
                  <a:lnTo>
                    <a:pt x="459130" y="20866"/>
                  </a:lnTo>
                  <a:lnTo>
                    <a:pt x="448691" y="20866"/>
                  </a:lnTo>
                  <a:lnTo>
                    <a:pt x="448691" y="10439"/>
                  </a:lnTo>
                  <a:lnTo>
                    <a:pt x="459130" y="10439"/>
                  </a:lnTo>
                  <a:lnTo>
                    <a:pt x="459130" y="0"/>
                  </a:lnTo>
                  <a:lnTo>
                    <a:pt x="448691" y="0"/>
                  </a:lnTo>
                  <a:lnTo>
                    <a:pt x="438264" y="0"/>
                  </a:lnTo>
                  <a:lnTo>
                    <a:pt x="427824" y="0"/>
                  </a:lnTo>
                  <a:lnTo>
                    <a:pt x="427824" y="10439"/>
                  </a:lnTo>
                  <a:lnTo>
                    <a:pt x="427824" y="20866"/>
                  </a:lnTo>
                  <a:lnTo>
                    <a:pt x="427824" y="31305"/>
                  </a:lnTo>
                  <a:lnTo>
                    <a:pt x="438264" y="31305"/>
                  </a:lnTo>
                  <a:lnTo>
                    <a:pt x="438264" y="20878"/>
                  </a:lnTo>
                  <a:lnTo>
                    <a:pt x="448691" y="20878"/>
                  </a:lnTo>
                  <a:lnTo>
                    <a:pt x="448691" y="31305"/>
                  </a:lnTo>
                  <a:lnTo>
                    <a:pt x="459130" y="31305"/>
                  </a:lnTo>
                  <a:lnTo>
                    <a:pt x="469557" y="31305"/>
                  </a:lnTo>
                  <a:lnTo>
                    <a:pt x="479996" y="31305"/>
                  </a:lnTo>
                  <a:lnTo>
                    <a:pt x="479996" y="20866"/>
                  </a:lnTo>
                  <a:close/>
                </a:path>
                <a:path w="636905" h="31750">
                  <a:moveTo>
                    <a:pt x="511302" y="0"/>
                  </a:moveTo>
                  <a:lnTo>
                    <a:pt x="500862" y="0"/>
                  </a:lnTo>
                  <a:lnTo>
                    <a:pt x="490435" y="0"/>
                  </a:lnTo>
                  <a:lnTo>
                    <a:pt x="479996" y="0"/>
                  </a:lnTo>
                  <a:lnTo>
                    <a:pt x="479996" y="10439"/>
                  </a:lnTo>
                  <a:lnTo>
                    <a:pt x="490423" y="10439"/>
                  </a:lnTo>
                  <a:lnTo>
                    <a:pt x="490423" y="20866"/>
                  </a:lnTo>
                  <a:lnTo>
                    <a:pt x="490423" y="31305"/>
                  </a:lnTo>
                  <a:lnTo>
                    <a:pt x="500862" y="31305"/>
                  </a:lnTo>
                  <a:lnTo>
                    <a:pt x="500862" y="20878"/>
                  </a:lnTo>
                  <a:lnTo>
                    <a:pt x="500862" y="10439"/>
                  </a:lnTo>
                  <a:lnTo>
                    <a:pt x="511302" y="10439"/>
                  </a:lnTo>
                  <a:lnTo>
                    <a:pt x="511302" y="0"/>
                  </a:lnTo>
                  <a:close/>
                </a:path>
                <a:path w="636905" h="31750">
                  <a:moveTo>
                    <a:pt x="532168" y="20866"/>
                  </a:moveTo>
                  <a:lnTo>
                    <a:pt x="521741" y="20866"/>
                  </a:lnTo>
                  <a:lnTo>
                    <a:pt x="521741" y="10439"/>
                  </a:lnTo>
                  <a:lnTo>
                    <a:pt x="511302" y="10439"/>
                  </a:lnTo>
                  <a:lnTo>
                    <a:pt x="511302" y="20878"/>
                  </a:lnTo>
                  <a:lnTo>
                    <a:pt x="521728" y="20878"/>
                  </a:lnTo>
                  <a:lnTo>
                    <a:pt x="521728" y="31305"/>
                  </a:lnTo>
                  <a:lnTo>
                    <a:pt x="532168" y="31305"/>
                  </a:lnTo>
                  <a:lnTo>
                    <a:pt x="532168" y="20866"/>
                  </a:lnTo>
                  <a:close/>
                </a:path>
                <a:path w="636905" h="31750">
                  <a:moveTo>
                    <a:pt x="584352" y="10439"/>
                  </a:moveTo>
                  <a:lnTo>
                    <a:pt x="573913" y="10439"/>
                  </a:lnTo>
                  <a:lnTo>
                    <a:pt x="563473" y="10439"/>
                  </a:lnTo>
                  <a:lnTo>
                    <a:pt x="553046" y="10439"/>
                  </a:lnTo>
                  <a:lnTo>
                    <a:pt x="553046" y="0"/>
                  </a:lnTo>
                  <a:lnTo>
                    <a:pt x="542607" y="0"/>
                  </a:lnTo>
                  <a:lnTo>
                    <a:pt x="542607" y="10439"/>
                  </a:lnTo>
                  <a:lnTo>
                    <a:pt x="553034" y="10439"/>
                  </a:lnTo>
                  <a:lnTo>
                    <a:pt x="553034" y="20866"/>
                  </a:lnTo>
                  <a:lnTo>
                    <a:pt x="542607" y="20866"/>
                  </a:lnTo>
                  <a:lnTo>
                    <a:pt x="542607" y="31305"/>
                  </a:lnTo>
                  <a:lnTo>
                    <a:pt x="553046" y="31305"/>
                  </a:lnTo>
                  <a:lnTo>
                    <a:pt x="553046" y="20878"/>
                  </a:lnTo>
                  <a:lnTo>
                    <a:pt x="563473" y="20878"/>
                  </a:lnTo>
                  <a:lnTo>
                    <a:pt x="573913" y="20878"/>
                  </a:lnTo>
                  <a:lnTo>
                    <a:pt x="573913" y="31305"/>
                  </a:lnTo>
                  <a:lnTo>
                    <a:pt x="584352" y="31305"/>
                  </a:lnTo>
                  <a:lnTo>
                    <a:pt x="584352" y="20878"/>
                  </a:lnTo>
                  <a:lnTo>
                    <a:pt x="584352" y="10439"/>
                  </a:lnTo>
                  <a:close/>
                </a:path>
                <a:path w="636905" h="31750">
                  <a:moveTo>
                    <a:pt x="615645" y="0"/>
                  </a:moveTo>
                  <a:lnTo>
                    <a:pt x="605205" y="0"/>
                  </a:lnTo>
                  <a:lnTo>
                    <a:pt x="605205" y="10439"/>
                  </a:lnTo>
                  <a:lnTo>
                    <a:pt x="605205" y="20866"/>
                  </a:lnTo>
                  <a:lnTo>
                    <a:pt x="594779" y="20866"/>
                  </a:lnTo>
                  <a:lnTo>
                    <a:pt x="594779" y="31305"/>
                  </a:lnTo>
                  <a:lnTo>
                    <a:pt x="605218" y="31305"/>
                  </a:lnTo>
                  <a:lnTo>
                    <a:pt x="605218" y="20878"/>
                  </a:lnTo>
                  <a:lnTo>
                    <a:pt x="615645" y="20878"/>
                  </a:lnTo>
                  <a:lnTo>
                    <a:pt x="615645" y="10439"/>
                  </a:lnTo>
                  <a:lnTo>
                    <a:pt x="615645" y="0"/>
                  </a:lnTo>
                  <a:close/>
                </a:path>
                <a:path w="636905" h="31750">
                  <a:moveTo>
                    <a:pt x="636524" y="0"/>
                  </a:moveTo>
                  <a:lnTo>
                    <a:pt x="626084" y="0"/>
                  </a:lnTo>
                  <a:lnTo>
                    <a:pt x="626084" y="10439"/>
                  </a:lnTo>
                  <a:lnTo>
                    <a:pt x="636524" y="10439"/>
                  </a:lnTo>
                  <a:lnTo>
                    <a:pt x="636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89369" y="4440110"/>
              <a:ext cx="636905" cy="41910"/>
            </a:xfrm>
            <a:custGeom>
              <a:avLst/>
              <a:gdLst/>
              <a:ahLst/>
              <a:cxnLst/>
              <a:rect l="l" t="t" r="r" b="b"/>
              <a:pathLst>
                <a:path w="636905" h="41910">
                  <a:moveTo>
                    <a:pt x="31292" y="10439"/>
                  </a:moveTo>
                  <a:lnTo>
                    <a:pt x="20866" y="10439"/>
                  </a:lnTo>
                  <a:lnTo>
                    <a:pt x="20866" y="20878"/>
                  </a:lnTo>
                  <a:lnTo>
                    <a:pt x="31292" y="20878"/>
                  </a:lnTo>
                  <a:lnTo>
                    <a:pt x="31292" y="10439"/>
                  </a:lnTo>
                  <a:close/>
                </a:path>
                <a:path w="636905" h="41910">
                  <a:moveTo>
                    <a:pt x="41719" y="31305"/>
                  </a:moveTo>
                  <a:lnTo>
                    <a:pt x="31292" y="31305"/>
                  </a:lnTo>
                  <a:lnTo>
                    <a:pt x="20866" y="31305"/>
                  </a:lnTo>
                  <a:lnTo>
                    <a:pt x="10439" y="31305"/>
                  </a:lnTo>
                  <a:lnTo>
                    <a:pt x="10439" y="20878"/>
                  </a:lnTo>
                  <a:lnTo>
                    <a:pt x="10439" y="10439"/>
                  </a:lnTo>
                  <a:lnTo>
                    <a:pt x="0" y="10439"/>
                  </a:lnTo>
                  <a:lnTo>
                    <a:pt x="0" y="20878"/>
                  </a:lnTo>
                  <a:lnTo>
                    <a:pt x="0" y="31330"/>
                  </a:lnTo>
                  <a:lnTo>
                    <a:pt x="10426" y="31330"/>
                  </a:lnTo>
                  <a:lnTo>
                    <a:pt x="10426" y="41744"/>
                  </a:lnTo>
                  <a:lnTo>
                    <a:pt x="20866" y="41744"/>
                  </a:lnTo>
                  <a:lnTo>
                    <a:pt x="31292" y="41744"/>
                  </a:lnTo>
                  <a:lnTo>
                    <a:pt x="41719" y="41744"/>
                  </a:lnTo>
                  <a:lnTo>
                    <a:pt x="41719" y="31305"/>
                  </a:lnTo>
                  <a:close/>
                </a:path>
                <a:path w="636905" h="41910">
                  <a:moveTo>
                    <a:pt x="73025" y="20878"/>
                  </a:moveTo>
                  <a:lnTo>
                    <a:pt x="62598" y="20878"/>
                  </a:lnTo>
                  <a:lnTo>
                    <a:pt x="62598" y="10439"/>
                  </a:lnTo>
                  <a:lnTo>
                    <a:pt x="52171" y="10439"/>
                  </a:lnTo>
                  <a:lnTo>
                    <a:pt x="41732" y="10439"/>
                  </a:lnTo>
                  <a:lnTo>
                    <a:pt x="41732" y="20878"/>
                  </a:lnTo>
                  <a:lnTo>
                    <a:pt x="52171" y="20878"/>
                  </a:lnTo>
                  <a:lnTo>
                    <a:pt x="52171" y="31305"/>
                  </a:lnTo>
                  <a:lnTo>
                    <a:pt x="52171" y="41744"/>
                  </a:lnTo>
                  <a:lnTo>
                    <a:pt x="62598" y="41744"/>
                  </a:lnTo>
                  <a:lnTo>
                    <a:pt x="62598" y="31330"/>
                  </a:lnTo>
                  <a:lnTo>
                    <a:pt x="73025" y="31330"/>
                  </a:lnTo>
                  <a:lnTo>
                    <a:pt x="73025" y="20878"/>
                  </a:lnTo>
                  <a:close/>
                </a:path>
                <a:path w="636905" h="41910">
                  <a:moveTo>
                    <a:pt x="104330" y="10439"/>
                  </a:moveTo>
                  <a:lnTo>
                    <a:pt x="93903" y="10439"/>
                  </a:lnTo>
                  <a:lnTo>
                    <a:pt x="83477" y="10439"/>
                  </a:lnTo>
                  <a:lnTo>
                    <a:pt x="73037" y="10439"/>
                  </a:lnTo>
                  <a:lnTo>
                    <a:pt x="73037" y="20878"/>
                  </a:lnTo>
                  <a:lnTo>
                    <a:pt x="83477" y="20878"/>
                  </a:lnTo>
                  <a:lnTo>
                    <a:pt x="83477" y="31305"/>
                  </a:lnTo>
                  <a:lnTo>
                    <a:pt x="83477" y="41744"/>
                  </a:lnTo>
                  <a:lnTo>
                    <a:pt x="93903" y="41744"/>
                  </a:lnTo>
                  <a:lnTo>
                    <a:pt x="93903" y="31330"/>
                  </a:lnTo>
                  <a:lnTo>
                    <a:pt x="93903" y="20878"/>
                  </a:lnTo>
                  <a:lnTo>
                    <a:pt x="104330" y="20878"/>
                  </a:lnTo>
                  <a:lnTo>
                    <a:pt x="104330" y="10439"/>
                  </a:lnTo>
                  <a:close/>
                </a:path>
                <a:path w="636905" h="41910">
                  <a:moveTo>
                    <a:pt x="146088" y="20878"/>
                  </a:moveTo>
                  <a:lnTo>
                    <a:pt x="135648" y="20878"/>
                  </a:lnTo>
                  <a:lnTo>
                    <a:pt x="135648" y="10439"/>
                  </a:lnTo>
                  <a:lnTo>
                    <a:pt x="125209" y="10439"/>
                  </a:lnTo>
                  <a:lnTo>
                    <a:pt x="125209" y="20878"/>
                  </a:lnTo>
                  <a:lnTo>
                    <a:pt x="125209" y="31330"/>
                  </a:lnTo>
                  <a:lnTo>
                    <a:pt x="135648" y="31330"/>
                  </a:lnTo>
                  <a:lnTo>
                    <a:pt x="146088" y="31330"/>
                  </a:lnTo>
                  <a:lnTo>
                    <a:pt x="146088" y="20878"/>
                  </a:lnTo>
                  <a:close/>
                </a:path>
                <a:path w="636905" h="41910">
                  <a:moveTo>
                    <a:pt x="187820" y="20878"/>
                  </a:moveTo>
                  <a:lnTo>
                    <a:pt x="177393" y="20878"/>
                  </a:lnTo>
                  <a:lnTo>
                    <a:pt x="177393" y="10439"/>
                  </a:lnTo>
                  <a:lnTo>
                    <a:pt x="166954" y="10439"/>
                  </a:lnTo>
                  <a:lnTo>
                    <a:pt x="156514" y="10439"/>
                  </a:lnTo>
                  <a:lnTo>
                    <a:pt x="156514" y="20878"/>
                  </a:lnTo>
                  <a:lnTo>
                    <a:pt x="156514" y="31330"/>
                  </a:lnTo>
                  <a:lnTo>
                    <a:pt x="166954" y="31330"/>
                  </a:lnTo>
                  <a:lnTo>
                    <a:pt x="166954" y="20878"/>
                  </a:lnTo>
                  <a:lnTo>
                    <a:pt x="177380" y="20878"/>
                  </a:lnTo>
                  <a:lnTo>
                    <a:pt x="177380" y="31330"/>
                  </a:lnTo>
                  <a:lnTo>
                    <a:pt x="187820" y="31330"/>
                  </a:lnTo>
                  <a:lnTo>
                    <a:pt x="187820" y="20878"/>
                  </a:lnTo>
                  <a:close/>
                </a:path>
                <a:path w="636905" h="41910">
                  <a:moveTo>
                    <a:pt x="219125" y="10439"/>
                  </a:moveTo>
                  <a:lnTo>
                    <a:pt x="208699" y="10439"/>
                  </a:lnTo>
                  <a:lnTo>
                    <a:pt x="198259" y="10439"/>
                  </a:lnTo>
                  <a:lnTo>
                    <a:pt x="187820" y="10439"/>
                  </a:lnTo>
                  <a:lnTo>
                    <a:pt x="187820" y="20878"/>
                  </a:lnTo>
                  <a:lnTo>
                    <a:pt x="198259" y="20878"/>
                  </a:lnTo>
                  <a:lnTo>
                    <a:pt x="208686" y="20878"/>
                  </a:lnTo>
                  <a:lnTo>
                    <a:pt x="219125" y="20878"/>
                  </a:lnTo>
                  <a:lnTo>
                    <a:pt x="219125" y="10439"/>
                  </a:lnTo>
                  <a:close/>
                </a:path>
                <a:path w="636905" h="41910">
                  <a:moveTo>
                    <a:pt x="240004" y="20878"/>
                  </a:moveTo>
                  <a:lnTo>
                    <a:pt x="229565" y="20878"/>
                  </a:lnTo>
                  <a:lnTo>
                    <a:pt x="229565" y="31330"/>
                  </a:lnTo>
                  <a:lnTo>
                    <a:pt x="240004" y="31330"/>
                  </a:lnTo>
                  <a:lnTo>
                    <a:pt x="240004" y="20878"/>
                  </a:lnTo>
                  <a:close/>
                </a:path>
                <a:path w="636905" h="41910">
                  <a:moveTo>
                    <a:pt x="271284" y="10439"/>
                  </a:moveTo>
                  <a:lnTo>
                    <a:pt x="260870" y="10439"/>
                  </a:lnTo>
                  <a:lnTo>
                    <a:pt x="250431" y="10439"/>
                  </a:lnTo>
                  <a:lnTo>
                    <a:pt x="250431" y="20878"/>
                  </a:lnTo>
                  <a:lnTo>
                    <a:pt x="250431" y="31330"/>
                  </a:lnTo>
                  <a:lnTo>
                    <a:pt x="260870" y="31330"/>
                  </a:lnTo>
                  <a:lnTo>
                    <a:pt x="260870" y="20878"/>
                  </a:lnTo>
                  <a:lnTo>
                    <a:pt x="271284" y="20878"/>
                  </a:lnTo>
                  <a:lnTo>
                    <a:pt x="271284" y="10439"/>
                  </a:lnTo>
                  <a:close/>
                </a:path>
                <a:path w="636905" h="41910">
                  <a:moveTo>
                    <a:pt x="302602" y="10439"/>
                  </a:moveTo>
                  <a:lnTo>
                    <a:pt x="292163" y="10439"/>
                  </a:lnTo>
                  <a:lnTo>
                    <a:pt x="292163" y="20878"/>
                  </a:lnTo>
                  <a:lnTo>
                    <a:pt x="281736" y="20878"/>
                  </a:lnTo>
                  <a:lnTo>
                    <a:pt x="281736" y="31330"/>
                  </a:lnTo>
                  <a:lnTo>
                    <a:pt x="292163" y="31330"/>
                  </a:lnTo>
                  <a:lnTo>
                    <a:pt x="302602" y="31330"/>
                  </a:lnTo>
                  <a:lnTo>
                    <a:pt x="302602" y="20878"/>
                  </a:lnTo>
                  <a:lnTo>
                    <a:pt x="302602" y="10439"/>
                  </a:lnTo>
                  <a:close/>
                </a:path>
                <a:path w="636905" h="41910">
                  <a:moveTo>
                    <a:pt x="365213" y="10439"/>
                  </a:moveTo>
                  <a:lnTo>
                    <a:pt x="365213" y="10439"/>
                  </a:lnTo>
                  <a:lnTo>
                    <a:pt x="313042" y="10439"/>
                  </a:lnTo>
                  <a:lnTo>
                    <a:pt x="313042" y="20878"/>
                  </a:lnTo>
                  <a:lnTo>
                    <a:pt x="313042" y="31330"/>
                  </a:lnTo>
                  <a:lnTo>
                    <a:pt x="323456" y="31330"/>
                  </a:lnTo>
                  <a:lnTo>
                    <a:pt x="333908" y="31330"/>
                  </a:lnTo>
                  <a:lnTo>
                    <a:pt x="344347" y="31330"/>
                  </a:lnTo>
                  <a:lnTo>
                    <a:pt x="344347" y="20878"/>
                  </a:lnTo>
                  <a:lnTo>
                    <a:pt x="354774" y="20878"/>
                  </a:lnTo>
                  <a:lnTo>
                    <a:pt x="365213" y="20878"/>
                  </a:lnTo>
                  <a:lnTo>
                    <a:pt x="365213" y="10439"/>
                  </a:lnTo>
                  <a:close/>
                </a:path>
                <a:path w="636905" h="41910">
                  <a:moveTo>
                    <a:pt x="396519" y="10439"/>
                  </a:moveTo>
                  <a:lnTo>
                    <a:pt x="386080" y="10439"/>
                  </a:lnTo>
                  <a:lnTo>
                    <a:pt x="386080" y="20878"/>
                  </a:lnTo>
                  <a:lnTo>
                    <a:pt x="375653" y="20878"/>
                  </a:lnTo>
                  <a:lnTo>
                    <a:pt x="365213" y="20878"/>
                  </a:lnTo>
                  <a:lnTo>
                    <a:pt x="365213" y="31330"/>
                  </a:lnTo>
                  <a:lnTo>
                    <a:pt x="375640" y="31330"/>
                  </a:lnTo>
                  <a:lnTo>
                    <a:pt x="386080" y="31330"/>
                  </a:lnTo>
                  <a:lnTo>
                    <a:pt x="396519" y="31330"/>
                  </a:lnTo>
                  <a:lnTo>
                    <a:pt x="396519" y="20878"/>
                  </a:lnTo>
                  <a:lnTo>
                    <a:pt x="396519" y="10439"/>
                  </a:lnTo>
                  <a:close/>
                </a:path>
                <a:path w="636905" h="41910">
                  <a:moveTo>
                    <a:pt x="427824" y="10439"/>
                  </a:moveTo>
                  <a:lnTo>
                    <a:pt x="417385" y="10439"/>
                  </a:lnTo>
                  <a:lnTo>
                    <a:pt x="417385" y="20878"/>
                  </a:lnTo>
                  <a:lnTo>
                    <a:pt x="427824" y="20878"/>
                  </a:lnTo>
                  <a:lnTo>
                    <a:pt x="427824" y="10439"/>
                  </a:lnTo>
                  <a:close/>
                </a:path>
                <a:path w="636905" h="41910">
                  <a:moveTo>
                    <a:pt x="438264" y="20878"/>
                  </a:moveTo>
                  <a:lnTo>
                    <a:pt x="427824" y="20878"/>
                  </a:lnTo>
                  <a:lnTo>
                    <a:pt x="427824" y="31330"/>
                  </a:lnTo>
                  <a:lnTo>
                    <a:pt x="438264" y="31330"/>
                  </a:lnTo>
                  <a:lnTo>
                    <a:pt x="438264" y="20878"/>
                  </a:lnTo>
                  <a:close/>
                </a:path>
                <a:path w="636905" h="41910">
                  <a:moveTo>
                    <a:pt x="459130" y="20878"/>
                  </a:moveTo>
                  <a:lnTo>
                    <a:pt x="448691" y="20878"/>
                  </a:lnTo>
                  <a:lnTo>
                    <a:pt x="448691" y="31330"/>
                  </a:lnTo>
                  <a:lnTo>
                    <a:pt x="459130" y="31330"/>
                  </a:lnTo>
                  <a:lnTo>
                    <a:pt x="459130" y="20878"/>
                  </a:lnTo>
                  <a:close/>
                </a:path>
                <a:path w="636905" h="41910">
                  <a:moveTo>
                    <a:pt x="479996" y="10439"/>
                  </a:moveTo>
                  <a:lnTo>
                    <a:pt x="469569" y="10439"/>
                  </a:lnTo>
                  <a:lnTo>
                    <a:pt x="459130" y="10439"/>
                  </a:lnTo>
                  <a:lnTo>
                    <a:pt x="459130" y="20878"/>
                  </a:lnTo>
                  <a:lnTo>
                    <a:pt x="469557" y="20878"/>
                  </a:lnTo>
                  <a:lnTo>
                    <a:pt x="469557" y="31330"/>
                  </a:lnTo>
                  <a:lnTo>
                    <a:pt x="479996" y="31330"/>
                  </a:lnTo>
                  <a:lnTo>
                    <a:pt x="479996" y="20878"/>
                  </a:lnTo>
                  <a:lnTo>
                    <a:pt x="479996" y="10439"/>
                  </a:lnTo>
                  <a:close/>
                </a:path>
                <a:path w="636905" h="41910">
                  <a:moveTo>
                    <a:pt x="553046" y="20878"/>
                  </a:moveTo>
                  <a:lnTo>
                    <a:pt x="542607" y="20878"/>
                  </a:lnTo>
                  <a:lnTo>
                    <a:pt x="542607" y="10439"/>
                  </a:lnTo>
                  <a:lnTo>
                    <a:pt x="532168" y="10439"/>
                  </a:lnTo>
                  <a:lnTo>
                    <a:pt x="521728" y="10439"/>
                  </a:lnTo>
                  <a:lnTo>
                    <a:pt x="521728" y="20878"/>
                  </a:lnTo>
                  <a:lnTo>
                    <a:pt x="511302" y="20878"/>
                  </a:lnTo>
                  <a:lnTo>
                    <a:pt x="500862" y="20878"/>
                  </a:lnTo>
                  <a:lnTo>
                    <a:pt x="490423" y="20878"/>
                  </a:lnTo>
                  <a:lnTo>
                    <a:pt x="490423" y="31330"/>
                  </a:lnTo>
                  <a:lnTo>
                    <a:pt x="553046" y="31330"/>
                  </a:lnTo>
                  <a:lnTo>
                    <a:pt x="553046" y="20878"/>
                  </a:lnTo>
                  <a:close/>
                </a:path>
                <a:path w="636905" h="41910">
                  <a:moveTo>
                    <a:pt x="594779" y="10439"/>
                  </a:moveTo>
                  <a:lnTo>
                    <a:pt x="584352" y="10439"/>
                  </a:lnTo>
                  <a:lnTo>
                    <a:pt x="573913" y="10439"/>
                  </a:lnTo>
                  <a:lnTo>
                    <a:pt x="573913" y="20878"/>
                  </a:lnTo>
                  <a:lnTo>
                    <a:pt x="573913" y="31330"/>
                  </a:lnTo>
                  <a:lnTo>
                    <a:pt x="584352" y="31330"/>
                  </a:lnTo>
                  <a:lnTo>
                    <a:pt x="584352" y="20878"/>
                  </a:lnTo>
                  <a:lnTo>
                    <a:pt x="594779" y="20878"/>
                  </a:lnTo>
                  <a:lnTo>
                    <a:pt x="594779" y="10439"/>
                  </a:lnTo>
                  <a:close/>
                </a:path>
                <a:path w="636905" h="41910">
                  <a:moveTo>
                    <a:pt x="605218" y="0"/>
                  </a:moveTo>
                  <a:lnTo>
                    <a:pt x="594779" y="0"/>
                  </a:lnTo>
                  <a:lnTo>
                    <a:pt x="594779" y="10439"/>
                  </a:lnTo>
                  <a:lnTo>
                    <a:pt x="605218" y="10439"/>
                  </a:lnTo>
                  <a:lnTo>
                    <a:pt x="605218" y="0"/>
                  </a:lnTo>
                  <a:close/>
                </a:path>
                <a:path w="636905" h="41910">
                  <a:moveTo>
                    <a:pt x="636524" y="0"/>
                  </a:moveTo>
                  <a:lnTo>
                    <a:pt x="626084" y="0"/>
                  </a:lnTo>
                  <a:lnTo>
                    <a:pt x="615645" y="0"/>
                  </a:lnTo>
                  <a:lnTo>
                    <a:pt x="615645" y="10439"/>
                  </a:lnTo>
                  <a:lnTo>
                    <a:pt x="615645" y="20878"/>
                  </a:lnTo>
                  <a:lnTo>
                    <a:pt x="605218" y="20878"/>
                  </a:lnTo>
                  <a:lnTo>
                    <a:pt x="594779" y="20878"/>
                  </a:lnTo>
                  <a:lnTo>
                    <a:pt x="594779" y="31330"/>
                  </a:lnTo>
                  <a:lnTo>
                    <a:pt x="605205" y="31330"/>
                  </a:lnTo>
                  <a:lnTo>
                    <a:pt x="615645" y="31330"/>
                  </a:lnTo>
                  <a:lnTo>
                    <a:pt x="626084" y="31330"/>
                  </a:lnTo>
                  <a:lnTo>
                    <a:pt x="636524" y="31330"/>
                  </a:lnTo>
                  <a:lnTo>
                    <a:pt x="636524" y="20878"/>
                  </a:lnTo>
                  <a:lnTo>
                    <a:pt x="636524" y="10439"/>
                  </a:lnTo>
                  <a:lnTo>
                    <a:pt x="636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89369" y="4471415"/>
              <a:ext cx="636905" cy="20955"/>
            </a:xfrm>
            <a:custGeom>
              <a:avLst/>
              <a:gdLst/>
              <a:ahLst/>
              <a:cxnLst/>
              <a:rect l="l" t="t" r="r" b="b"/>
              <a:pathLst>
                <a:path w="636905" h="20954">
                  <a:moveTo>
                    <a:pt x="10439" y="10439"/>
                  </a:moveTo>
                  <a:lnTo>
                    <a:pt x="0" y="10439"/>
                  </a:lnTo>
                  <a:lnTo>
                    <a:pt x="0" y="20878"/>
                  </a:lnTo>
                  <a:lnTo>
                    <a:pt x="10439" y="20878"/>
                  </a:lnTo>
                  <a:lnTo>
                    <a:pt x="10439" y="10439"/>
                  </a:lnTo>
                  <a:close/>
                </a:path>
                <a:path w="636905" h="20954">
                  <a:moveTo>
                    <a:pt x="41719" y="10439"/>
                  </a:moveTo>
                  <a:lnTo>
                    <a:pt x="31292" y="10439"/>
                  </a:lnTo>
                  <a:lnTo>
                    <a:pt x="31292" y="20878"/>
                  </a:lnTo>
                  <a:lnTo>
                    <a:pt x="41719" y="20878"/>
                  </a:lnTo>
                  <a:lnTo>
                    <a:pt x="41719" y="10439"/>
                  </a:lnTo>
                  <a:close/>
                </a:path>
                <a:path w="636905" h="20954">
                  <a:moveTo>
                    <a:pt x="73025" y="10439"/>
                  </a:moveTo>
                  <a:lnTo>
                    <a:pt x="62598" y="10439"/>
                  </a:lnTo>
                  <a:lnTo>
                    <a:pt x="52171" y="10439"/>
                  </a:lnTo>
                  <a:lnTo>
                    <a:pt x="52171" y="20878"/>
                  </a:lnTo>
                  <a:lnTo>
                    <a:pt x="62598" y="20878"/>
                  </a:lnTo>
                  <a:lnTo>
                    <a:pt x="73025" y="20878"/>
                  </a:lnTo>
                  <a:lnTo>
                    <a:pt x="73025" y="10439"/>
                  </a:lnTo>
                  <a:close/>
                </a:path>
                <a:path w="636905" h="20954">
                  <a:moveTo>
                    <a:pt x="104330" y="10439"/>
                  </a:moveTo>
                  <a:lnTo>
                    <a:pt x="93903" y="10439"/>
                  </a:lnTo>
                  <a:lnTo>
                    <a:pt x="93903" y="0"/>
                  </a:lnTo>
                  <a:lnTo>
                    <a:pt x="83477" y="0"/>
                  </a:lnTo>
                  <a:lnTo>
                    <a:pt x="83477" y="10439"/>
                  </a:lnTo>
                  <a:lnTo>
                    <a:pt x="83477" y="20878"/>
                  </a:lnTo>
                  <a:lnTo>
                    <a:pt x="93903" y="20878"/>
                  </a:lnTo>
                  <a:lnTo>
                    <a:pt x="104330" y="20878"/>
                  </a:lnTo>
                  <a:lnTo>
                    <a:pt x="104330" y="10439"/>
                  </a:lnTo>
                  <a:close/>
                </a:path>
                <a:path w="636905" h="20954">
                  <a:moveTo>
                    <a:pt x="166954" y="0"/>
                  </a:moveTo>
                  <a:lnTo>
                    <a:pt x="156514" y="0"/>
                  </a:lnTo>
                  <a:lnTo>
                    <a:pt x="146075" y="0"/>
                  </a:lnTo>
                  <a:lnTo>
                    <a:pt x="146075" y="10439"/>
                  </a:lnTo>
                  <a:lnTo>
                    <a:pt x="135648" y="10439"/>
                  </a:lnTo>
                  <a:lnTo>
                    <a:pt x="135648" y="0"/>
                  </a:lnTo>
                  <a:lnTo>
                    <a:pt x="125222" y="0"/>
                  </a:lnTo>
                  <a:lnTo>
                    <a:pt x="114782" y="0"/>
                  </a:lnTo>
                  <a:lnTo>
                    <a:pt x="114782" y="10439"/>
                  </a:lnTo>
                  <a:lnTo>
                    <a:pt x="125209" y="10439"/>
                  </a:lnTo>
                  <a:lnTo>
                    <a:pt x="125209" y="20878"/>
                  </a:lnTo>
                  <a:lnTo>
                    <a:pt x="135648" y="20878"/>
                  </a:lnTo>
                  <a:lnTo>
                    <a:pt x="146075" y="20878"/>
                  </a:lnTo>
                  <a:lnTo>
                    <a:pt x="156514" y="20878"/>
                  </a:lnTo>
                  <a:lnTo>
                    <a:pt x="156514" y="10439"/>
                  </a:lnTo>
                  <a:lnTo>
                    <a:pt x="166954" y="10439"/>
                  </a:lnTo>
                  <a:lnTo>
                    <a:pt x="166954" y="0"/>
                  </a:lnTo>
                  <a:close/>
                </a:path>
                <a:path w="636905" h="20954">
                  <a:moveTo>
                    <a:pt x="208699" y="0"/>
                  </a:moveTo>
                  <a:lnTo>
                    <a:pt x="198259" y="0"/>
                  </a:lnTo>
                  <a:lnTo>
                    <a:pt x="187820" y="0"/>
                  </a:lnTo>
                  <a:lnTo>
                    <a:pt x="187820" y="10439"/>
                  </a:lnTo>
                  <a:lnTo>
                    <a:pt x="187820" y="20878"/>
                  </a:lnTo>
                  <a:lnTo>
                    <a:pt x="198259" y="20878"/>
                  </a:lnTo>
                  <a:lnTo>
                    <a:pt x="198259" y="10439"/>
                  </a:lnTo>
                  <a:lnTo>
                    <a:pt x="208699" y="10439"/>
                  </a:lnTo>
                  <a:lnTo>
                    <a:pt x="208699" y="0"/>
                  </a:lnTo>
                  <a:close/>
                </a:path>
                <a:path w="636905" h="20954">
                  <a:moveTo>
                    <a:pt x="250431" y="0"/>
                  </a:moveTo>
                  <a:lnTo>
                    <a:pt x="240004" y="0"/>
                  </a:lnTo>
                  <a:lnTo>
                    <a:pt x="229565" y="0"/>
                  </a:lnTo>
                  <a:lnTo>
                    <a:pt x="219125" y="0"/>
                  </a:lnTo>
                  <a:lnTo>
                    <a:pt x="219125" y="10439"/>
                  </a:lnTo>
                  <a:lnTo>
                    <a:pt x="229565" y="10439"/>
                  </a:lnTo>
                  <a:lnTo>
                    <a:pt x="229565" y="20878"/>
                  </a:lnTo>
                  <a:lnTo>
                    <a:pt x="240004" y="20878"/>
                  </a:lnTo>
                  <a:lnTo>
                    <a:pt x="240004" y="10439"/>
                  </a:lnTo>
                  <a:lnTo>
                    <a:pt x="250431" y="10439"/>
                  </a:lnTo>
                  <a:lnTo>
                    <a:pt x="250431" y="0"/>
                  </a:lnTo>
                  <a:close/>
                </a:path>
                <a:path w="636905" h="20954">
                  <a:moveTo>
                    <a:pt x="271284" y="10439"/>
                  </a:moveTo>
                  <a:lnTo>
                    <a:pt x="260858" y="10439"/>
                  </a:lnTo>
                  <a:lnTo>
                    <a:pt x="260858" y="20878"/>
                  </a:lnTo>
                  <a:lnTo>
                    <a:pt x="271284" y="20878"/>
                  </a:lnTo>
                  <a:lnTo>
                    <a:pt x="271284" y="10439"/>
                  </a:lnTo>
                  <a:close/>
                </a:path>
                <a:path w="636905" h="20954">
                  <a:moveTo>
                    <a:pt x="281736" y="0"/>
                  </a:moveTo>
                  <a:lnTo>
                    <a:pt x="271297" y="0"/>
                  </a:lnTo>
                  <a:lnTo>
                    <a:pt x="271297" y="10439"/>
                  </a:lnTo>
                  <a:lnTo>
                    <a:pt x="281736" y="10439"/>
                  </a:lnTo>
                  <a:lnTo>
                    <a:pt x="281736" y="0"/>
                  </a:lnTo>
                  <a:close/>
                </a:path>
                <a:path w="636905" h="20954">
                  <a:moveTo>
                    <a:pt x="344347" y="0"/>
                  </a:moveTo>
                  <a:lnTo>
                    <a:pt x="333908" y="0"/>
                  </a:lnTo>
                  <a:lnTo>
                    <a:pt x="323456" y="0"/>
                  </a:lnTo>
                  <a:lnTo>
                    <a:pt x="323456" y="10439"/>
                  </a:lnTo>
                  <a:lnTo>
                    <a:pt x="313042" y="10439"/>
                  </a:lnTo>
                  <a:lnTo>
                    <a:pt x="313042" y="0"/>
                  </a:lnTo>
                  <a:lnTo>
                    <a:pt x="302602" y="0"/>
                  </a:lnTo>
                  <a:lnTo>
                    <a:pt x="292163" y="0"/>
                  </a:lnTo>
                  <a:lnTo>
                    <a:pt x="292163" y="10439"/>
                  </a:lnTo>
                  <a:lnTo>
                    <a:pt x="281736" y="10439"/>
                  </a:lnTo>
                  <a:lnTo>
                    <a:pt x="281736" y="20878"/>
                  </a:lnTo>
                  <a:lnTo>
                    <a:pt x="292163" y="20878"/>
                  </a:lnTo>
                  <a:lnTo>
                    <a:pt x="302602" y="20878"/>
                  </a:lnTo>
                  <a:lnTo>
                    <a:pt x="313042" y="20878"/>
                  </a:lnTo>
                  <a:lnTo>
                    <a:pt x="323481" y="20878"/>
                  </a:lnTo>
                  <a:lnTo>
                    <a:pt x="323481" y="10439"/>
                  </a:lnTo>
                  <a:lnTo>
                    <a:pt x="333908" y="10439"/>
                  </a:lnTo>
                  <a:lnTo>
                    <a:pt x="344347" y="10439"/>
                  </a:lnTo>
                  <a:lnTo>
                    <a:pt x="344347" y="0"/>
                  </a:lnTo>
                  <a:close/>
                </a:path>
                <a:path w="636905" h="20954">
                  <a:moveTo>
                    <a:pt x="365213" y="10439"/>
                  </a:moveTo>
                  <a:lnTo>
                    <a:pt x="354774" y="10439"/>
                  </a:lnTo>
                  <a:lnTo>
                    <a:pt x="354774" y="20878"/>
                  </a:lnTo>
                  <a:lnTo>
                    <a:pt x="365213" y="20878"/>
                  </a:lnTo>
                  <a:lnTo>
                    <a:pt x="365213" y="10439"/>
                  </a:lnTo>
                  <a:close/>
                </a:path>
                <a:path w="636905" h="20954">
                  <a:moveTo>
                    <a:pt x="406958" y="10439"/>
                  </a:moveTo>
                  <a:lnTo>
                    <a:pt x="396519" y="10439"/>
                  </a:lnTo>
                  <a:lnTo>
                    <a:pt x="396519" y="0"/>
                  </a:lnTo>
                  <a:lnTo>
                    <a:pt x="386080" y="0"/>
                  </a:lnTo>
                  <a:lnTo>
                    <a:pt x="386080" y="10439"/>
                  </a:lnTo>
                  <a:lnTo>
                    <a:pt x="375640" y="10439"/>
                  </a:lnTo>
                  <a:lnTo>
                    <a:pt x="375640" y="20878"/>
                  </a:lnTo>
                  <a:lnTo>
                    <a:pt x="386080" y="20878"/>
                  </a:lnTo>
                  <a:lnTo>
                    <a:pt x="396519" y="20878"/>
                  </a:lnTo>
                  <a:lnTo>
                    <a:pt x="406958" y="20878"/>
                  </a:lnTo>
                  <a:lnTo>
                    <a:pt x="406958" y="10439"/>
                  </a:lnTo>
                  <a:close/>
                </a:path>
                <a:path w="636905" h="20954">
                  <a:moveTo>
                    <a:pt x="448691" y="0"/>
                  </a:moveTo>
                  <a:lnTo>
                    <a:pt x="438264" y="0"/>
                  </a:lnTo>
                  <a:lnTo>
                    <a:pt x="427824" y="0"/>
                  </a:lnTo>
                  <a:lnTo>
                    <a:pt x="427824" y="10439"/>
                  </a:lnTo>
                  <a:lnTo>
                    <a:pt x="438251" y="10439"/>
                  </a:lnTo>
                  <a:lnTo>
                    <a:pt x="438251" y="20878"/>
                  </a:lnTo>
                  <a:lnTo>
                    <a:pt x="448691" y="20878"/>
                  </a:lnTo>
                  <a:lnTo>
                    <a:pt x="448691" y="10439"/>
                  </a:lnTo>
                  <a:lnTo>
                    <a:pt x="448691" y="0"/>
                  </a:lnTo>
                  <a:close/>
                </a:path>
                <a:path w="636905" h="20954">
                  <a:moveTo>
                    <a:pt x="479996" y="0"/>
                  </a:moveTo>
                  <a:lnTo>
                    <a:pt x="469557" y="0"/>
                  </a:lnTo>
                  <a:lnTo>
                    <a:pt x="469557" y="10439"/>
                  </a:lnTo>
                  <a:lnTo>
                    <a:pt x="479996" y="10439"/>
                  </a:lnTo>
                  <a:lnTo>
                    <a:pt x="479996" y="0"/>
                  </a:lnTo>
                  <a:close/>
                </a:path>
                <a:path w="636905" h="20954">
                  <a:moveTo>
                    <a:pt x="500862" y="0"/>
                  </a:moveTo>
                  <a:lnTo>
                    <a:pt x="490423" y="0"/>
                  </a:lnTo>
                  <a:lnTo>
                    <a:pt x="490423" y="10439"/>
                  </a:lnTo>
                  <a:lnTo>
                    <a:pt x="500862" y="10439"/>
                  </a:lnTo>
                  <a:lnTo>
                    <a:pt x="500862" y="0"/>
                  </a:lnTo>
                  <a:close/>
                </a:path>
                <a:path w="636905" h="20954">
                  <a:moveTo>
                    <a:pt x="584352" y="0"/>
                  </a:moveTo>
                  <a:lnTo>
                    <a:pt x="573913" y="0"/>
                  </a:lnTo>
                  <a:lnTo>
                    <a:pt x="563473" y="0"/>
                  </a:lnTo>
                  <a:lnTo>
                    <a:pt x="563473" y="10439"/>
                  </a:lnTo>
                  <a:lnTo>
                    <a:pt x="573913" y="10439"/>
                  </a:lnTo>
                  <a:lnTo>
                    <a:pt x="584352" y="10439"/>
                  </a:lnTo>
                  <a:lnTo>
                    <a:pt x="584352" y="0"/>
                  </a:lnTo>
                  <a:close/>
                </a:path>
                <a:path w="636905" h="20954">
                  <a:moveTo>
                    <a:pt x="636524" y="0"/>
                  </a:moveTo>
                  <a:lnTo>
                    <a:pt x="626084" y="0"/>
                  </a:lnTo>
                  <a:lnTo>
                    <a:pt x="615645" y="0"/>
                  </a:lnTo>
                  <a:lnTo>
                    <a:pt x="615645" y="10439"/>
                  </a:lnTo>
                  <a:lnTo>
                    <a:pt x="626084" y="10439"/>
                  </a:lnTo>
                  <a:lnTo>
                    <a:pt x="636524" y="10439"/>
                  </a:lnTo>
                  <a:lnTo>
                    <a:pt x="636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538060" y="4487075"/>
              <a:ext cx="187960" cy="0"/>
            </a:xfrm>
            <a:custGeom>
              <a:avLst/>
              <a:gdLst/>
              <a:ahLst/>
              <a:cxnLst/>
              <a:rect l="l" t="t" r="r" b="b"/>
              <a:pathLst>
                <a:path w="187959">
                  <a:moveTo>
                    <a:pt x="0" y="0"/>
                  </a:moveTo>
                  <a:lnTo>
                    <a:pt x="187833" y="0"/>
                  </a:lnTo>
                </a:path>
              </a:pathLst>
            </a:custGeom>
            <a:ln w="10439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89369" y="4492294"/>
              <a:ext cx="626110" cy="31750"/>
            </a:xfrm>
            <a:custGeom>
              <a:avLst/>
              <a:gdLst/>
              <a:ahLst/>
              <a:cxnLst/>
              <a:rect l="l" t="t" r="r" b="b"/>
              <a:pathLst>
                <a:path w="626110" h="31750">
                  <a:moveTo>
                    <a:pt x="20866" y="10439"/>
                  </a:moveTo>
                  <a:lnTo>
                    <a:pt x="10439" y="10439"/>
                  </a:lnTo>
                  <a:lnTo>
                    <a:pt x="10439" y="0"/>
                  </a:lnTo>
                  <a:lnTo>
                    <a:pt x="0" y="0"/>
                  </a:lnTo>
                  <a:lnTo>
                    <a:pt x="0" y="10439"/>
                  </a:lnTo>
                  <a:lnTo>
                    <a:pt x="0" y="20878"/>
                  </a:lnTo>
                  <a:lnTo>
                    <a:pt x="10426" y="20878"/>
                  </a:lnTo>
                  <a:lnTo>
                    <a:pt x="20866" y="20878"/>
                  </a:lnTo>
                  <a:lnTo>
                    <a:pt x="20866" y="10439"/>
                  </a:lnTo>
                  <a:close/>
                </a:path>
                <a:path w="626110" h="31750">
                  <a:moveTo>
                    <a:pt x="41719" y="0"/>
                  </a:moveTo>
                  <a:lnTo>
                    <a:pt x="31292" y="0"/>
                  </a:lnTo>
                  <a:lnTo>
                    <a:pt x="20866" y="0"/>
                  </a:lnTo>
                  <a:lnTo>
                    <a:pt x="20866" y="10439"/>
                  </a:lnTo>
                  <a:lnTo>
                    <a:pt x="31292" y="10439"/>
                  </a:lnTo>
                  <a:lnTo>
                    <a:pt x="41719" y="10439"/>
                  </a:lnTo>
                  <a:lnTo>
                    <a:pt x="41719" y="0"/>
                  </a:lnTo>
                  <a:close/>
                </a:path>
                <a:path w="626110" h="31750">
                  <a:moveTo>
                    <a:pt x="73025" y="10439"/>
                  </a:moveTo>
                  <a:lnTo>
                    <a:pt x="62598" y="10439"/>
                  </a:lnTo>
                  <a:lnTo>
                    <a:pt x="52171" y="10439"/>
                  </a:lnTo>
                  <a:lnTo>
                    <a:pt x="41732" y="10439"/>
                  </a:lnTo>
                  <a:lnTo>
                    <a:pt x="41732" y="20878"/>
                  </a:lnTo>
                  <a:lnTo>
                    <a:pt x="41732" y="31318"/>
                  </a:lnTo>
                  <a:lnTo>
                    <a:pt x="52171" y="31318"/>
                  </a:lnTo>
                  <a:lnTo>
                    <a:pt x="52171" y="20878"/>
                  </a:lnTo>
                  <a:lnTo>
                    <a:pt x="62598" y="20878"/>
                  </a:lnTo>
                  <a:lnTo>
                    <a:pt x="73025" y="20878"/>
                  </a:lnTo>
                  <a:lnTo>
                    <a:pt x="73025" y="10439"/>
                  </a:lnTo>
                  <a:close/>
                </a:path>
                <a:path w="626110" h="31750">
                  <a:moveTo>
                    <a:pt x="104330" y="10439"/>
                  </a:moveTo>
                  <a:lnTo>
                    <a:pt x="93903" y="10439"/>
                  </a:lnTo>
                  <a:lnTo>
                    <a:pt x="83477" y="10439"/>
                  </a:lnTo>
                  <a:lnTo>
                    <a:pt x="83477" y="0"/>
                  </a:lnTo>
                  <a:lnTo>
                    <a:pt x="73037" y="0"/>
                  </a:lnTo>
                  <a:lnTo>
                    <a:pt x="73037" y="10439"/>
                  </a:lnTo>
                  <a:lnTo>
                    <a:pt x="73037" y="20878"/>
                  </a:lnTo>
                  <a:lnTo>
                    <a:pt x="83477" y="20878"/>
                  </a:lnTo>
                  <a:lnTo>
                    <a:pt x="83477" y="31318"/>
                  </a:lnTo>
                  <a:lnTo>
                    <a:pt x="93903" y="31318"/>
                  </a:lnTo>
                  <a:lnTo>
                    <a:pt x="93903" y="20878"/>
                  </a:lnTo>
                  <a:lnTo>
                    <a:pt x="104330" y="20878"/>
                  </a:lnTo>
                  <a:lnTo>
                    <a:pt x="104330" y="10439"/>
                  </a:lnTo>
                  <a:close/>
                </a:path>
                <a:path w="626110" h="31750">
                  <a:moveTo>
                    <a:pt x="114782" y="20878"/>
                  </a:moveTo>
                  <a:lnTo>
                    <a:pt x="104343" y="20878"/>
                  </a:lnTo>
                  <a:lnTo>
                    <a:pt x="104343" y="31318"/>
                  </a:lnTo>
                  <a:lnTo>
                    <a:pt x="114782" y="31318"/>
                  </a:lnTo>
                  <a:lnTo>
                    <a:pt x="114782" y="20878"/>
                  </a:lnTo>
                  <a:close/>
                </a:path>
                <a:path w="626110" h="31750">
                  <a:moveTo>
                    <a:pt x="135648" y="0"/>
                  </a:moveTo>
                  <a:lnTo>
                    <a:pt x="125209" y="0"/>
                  </a:lnTo>
                  <a:lnTo>
                    <a:pt x="125209" y="10439"/>
                  </a:lnTo>
                  <a:lnTo>
                    <a:pt x="135648" y="10439"/>
                  </a:lnTo>
                  <a:lnTo>
                    <a:pt x="135648" y="0"/>
                  </a:lnTo>
                  <a:close/>
                </a:path>
                <a:path w="626110" h="31750">
                  <a:moveTo>
                    <a:pt x="166954" y="0"/>
                  </a:moveTo>
                  <a:lnTo>
                    <a:pt x="156514" y="0"/>
                  </a:lnTo>
                  <a:lnTo>
                    <a:pt x="156514" y="10439"/>
                  </a:lnTo>
                  <a:lnTo>
                    <a:pt x="146088" y="10439"/>
                  </a:lnTo>
                  <a:lnTo>
                    <a:pt x="135648" y="10439"/>
                  </a:lnTo>
                  <a:lnTo>
                    <a:pt x="135648" y="20878"/>
                  </a:lnTo>
                  <a:lnTo>
                    <a:pt x="135648" y="31318"/>
                  </a:lnTo>
                  <a:lnTo>
                    <a:pt x="146088" y="31318"/>
                  </a:lnTo>
                  <a:lnTo>
                    <a:pt x="146088" y="20878"/>
                  </a:lnTo>
                  <a:lnTo>
                    <a:pt x="156514" y="20878"/>
                  </a:lnTo>
                  <a:lnTo>
                    <a:pt x="156514" y="31318"/>
                  </a:lnTo>
                  <a:lnTo>
                    <a:pt x="166954" y="31318"/>
                  </a:lnTo>
                  <a:lnTo>
                    <a:pt x="166954" y="20878"/>
                  </a:lnTo>
                  <a:lnTo>
                    <a:pt x="166954" y="10439"/>
                  </a:lnTo>
                  <a:lnTo>
                    <a:pt x="166954" y="0"/>
                  </a:lnTo>
                  <a:close/>
                </a:path>
                <a:path w="626110" h="31750">
                  <a:moveTo>
                    <a:pt x="187820" y="10439"/>
                  </a:moveTo>
                  <a:lnTo>
                    <a:pt x="177380" y="10439"/>
                  </a:lnTo>
                  <a:lnTo>
                    <a:pt x="177380" y="20878"/>
                  </a:lnTo>
                  <a:lnTo>
                    <a:pt x="177380" y="31318"/>
                  </a:lnTo>
                  <a:lnTo>
                    <a:pt x="187820" y="31318"/>
                  </a:lnTo>
                  <a:lnTo>
                    <a:pt x="187820" y="20878"/>
                  </a:lnTo>
                  <a:lnTo>
                    <a:pt x="187820" y="10439"/>
                  </a:lnTo>
                  <a:close/>
                </a:path>
                <a:path w="626110" h="31750">
                  <a:moveTo>
                    <a:pt x="198259" y="0"/>
                  </a:moveTo>
                  <a:lnTo>
                    <a:pt x="187820" y="0"/>
                  </a:lnTo>
                  <a:lnTo>
                    <a:pt x="187820" y="10439"/>
                  </a:lnTo>
                  <a:lnTo>
                    <a:pt x="198259" y="10439"/>
                  </a:lnTo>
                  <a:lnTo>
                    <a:pt x="198259" y="0"/>
                  </a:lnTo>
                  <a:close/>
                </a:path>
                <a:path w="626110" h="31750">
                  <a:moveTo>
                    <a:pt x="219125" y="10439"/>
                  </a:moveTo>
                  <a:lnTo>
                    <a:pt x="208699" y="10439"/>
                  </a:lnTo>
                  <a:lnTo>
                    <a:pt x="198259" y="10439"/>
                  </a:lnTo>
                  <a:lnTo>
                    <a:pt x="198259" y="20878"/>
                  </a:lnTo>
                  <a:lnTo>
                    <a:pt x="198259" y="31318"/>
                  </a:lnTo>
                  <a:lnTo>
                    <a:pt x="208699" y="31318"/>
                  </a:lnTo>
                  <a:lnTo>
                    <a:pt x="208699" y="20878"/>
                  </a:lnTo>
                  <a:lnTo>
                    <a:pt x="219125" y="20878"/>
                  </a:lnTo>
                  <a:lnTo>
                    <a:pt x="219125" y="10439"/>
                  </a:lnTo>
                  <a:close/>
                </a:path>
                <a:path w="626110" h="31750">
                  <a:moveTo>
                    <a:pt x="250431" y="0"/>
                  </a:moveTo>
                  <a:lnTo>
                    <a:pt x="240004" y="0"/>
                  </a:lnTo>
                  <a:lnTo>
                    <a:pt x="229565" y="0"/>
                  </a:lnTo>
                  <a:lnTo>
                    <a:pt x="219125" y="0"/>
                  </a:lnTo>
                  <a:lnTo>
                    <a:pt x="219125" y="10439"/>
                  </a:lnTo>
                  <a:lnTo>
                    <a:pt x="229565" y="10439"/>
                  </a:lnTo>
                  <a:lnTo>
                    <a:pt x="229565" y="20878"/>
                  </a:lnTo>
                  <a:lnTo>
                    <a:pt x="229565" y="31318"/>
                  </a:lnTo>
                  <a:lnTo>
                    <a:pt x="239991" y="31318"/>
                  </a:lnTo>
                  <a:lnTo>
                    <a:pt x="250431" y="31318"/>
                  </a:lnTo>
                  <a:lnTo>
                    <a:pt x="250431" y="20878"/>
                  </a:lnTo>
                  <a:lnTo>
                    <a:pt x="240004" y="20878"/>
                  </a:lnTo>
                  <a:lnTo>
                    <a:pt x="240004" y="10439"/>
                  </a:lnTo>
                  <a:lnTo>
                    <a:pt x="250431" y="10439"/>
                  </a:lnTo>
                  <a:lnTo>
                    <a:pt x="250431" y="0"/>
                  </a:lnTo>
                  <a:close/>
                </a:path>
                <a:path w="626110" h="31750">
                  <a:moveTo>
                    <a:pt x="271284" y="0"/>
                  </a:moveTo>
                  <a:lnTo>
                    <a:pt x="260858" y="0"/>
                  </a:lnTo>
                  <a:lnTo>
                    <a:pt x="260858" y="10439"/>
                  </a:lnTo>
                  <a:lnTo>
                    <a:pt x="260858" y="20878"/>
                  </a:lnTo>
                  <a:lnTo>
                    <a:pt x="271284" y="20878"/>
                  </a:lnTo>
                  <a:lnTo>
                    <a:pt x="271284" y="10439"/>
                  </a:lnTo>
                  <a:lnTo>
                    <a:pt x="271284" y="0"/>
                  </a:lnTo>
                  <a:close/>
                </a:path>
                <a:path w="626110" h="31750">
                  <a:moveTo>
                    <a:pt x="344347" y="10439"/>
                  </a:moveTo>
                  <a:lnTo>
                    <a:pt x="333908" y="10439"/>
                  </a:lnTo>
                  <a:lnTo>
                    <a:pt x="333908" y="0"/>
                  </a:lnTo>
                  <a:lnTo>
                    <a:pt x="323481" y="0"/>
                  </a:lnTo>
                  <a:lnTo>
                    <a:pt x="313042" y="0"/>
                  </a:lnTo>
                  <a:lnTo>
                    <a:pt x="302602" y="0"/>
                  </a:lnTo>
                  <a:lnTo>
                    <a:pt x="302602" y="10439"/>
                  </a:lnTo>
                  <a:lnTo>
                    <a:pt x="292176" y="10439"/>
                  </a:lnTo>
                  <a:lnTo>
                    <a:pt x="281736" y="10439"/>
                  </a:lnTo>
                  <a:lnTo>
                    <a:pt x="281736" y="20878"/>
                  </a:lnTo>
                  <a:lnTo>
                    <a:pt x="344347" y="20878"/>
                  </a:lnTo>
                  <a:lnTo>
                    <a:pt x="344347" y="10439"/>
                  </a:lnTo>
                  <a:close/>
                </a:path>
                <a:path w="626110" h="31750">
                  <a:moveTo>
                    <a:pt x="354787" y="0"/>
                  </a:moveTo>
                  <a:lnTo>
                    <a:pt x="344347" y="0"/>
                  </a:lnTo>
                  <a:lnTo>
                    <a:pt x="344347" y="10439"/>
                  </a:lnTo>
                  <a:lnTo>
                    <a:pt x="354787" y="10439"/>
                  </a:lnTo>
                  <a:lnTo>
                    <a:pt x="354787" y="0"/>
                  </a:lnTo>
                  <a:close/>
                </a:path>
                <a:path w="626110" h="31750">
                  <a:moveTo>
                    <a:pt x="396519" y="0"/>
                  </a:moveTo>
                  <a:lnTo>
                    <a:pt x="386080" y="0"/>
                  </a:lnTo>
                  <a:lnTo>
                    <a:pt x="386080" y="10439"/>
                  </a:lnTo>
                  <a:lnTo>
                    <a:pt x="375653" y="10439"/>
                  </a:lnTo>
                  <a:lnTo>
                    <a:pt x="365213" y="10439"/>
                  </a:lnTo>
                  <a:lnTo>
                    <a:pt x="365213" y="20878"/>
                  </a:lnTo>
                  <a:lnTo>
                    <a:pt x="375640" y="20878"/>
                  </a:lnTo>
                  <a:lnTo>
                    <a:pt x="386080" y="20878"/>
                  </a:lnTo>
                  <a:lnTo>
                    <a:pt x="396519" y="20878"/>
                  </a:lnTo>
                  <a:lnTo>
                    <a:pt x="396519" y="10439"/>
                  </a:lnTo>
                  <a:lnTo>
                    <a:pt x="396519" y="0"/>
                  </a:lnTo>
                  <a:close/>
                </a:path>
                <a:path w="626110" h="31750">
                  <a:moveTo>
                    <a:pt x="459130" y="10439"/>
                  </a:moveTo>
                  <a:lnTo>
                    <a:pt x="448691" y="10439"/>
                  </a:lnTo>
                  <a:lnTo>
                    <a:pt x="438264" y="10439"/>
                  </a:lnTo>
                  <a:lnTo>
                    <a:pt x="438264" y="0"/>
                  </a:lnTo>
                  <a:lnTo>
                    <a:pt x="427824" y="0"/>
                  </a:lnTo>
                  <a:lnTo>
                    <a:pt x="427824" y="10439"/>
                  </a:lnTo>
                  <a:lnTo>
                    <a:pt x="427824" y="20878"/>
                  </a:lnTo>
                  <a:lnTo>
                    <a:pt x="438251" y="20878"/>
                  </a:lnTo>
                  <a:lnTo>
                    <a:pt x="448691" y="20878"/>
                  </a:lnTo>
                  <a:lnTo>
                    <a:pt x="459130" y="20878"/>
                  </a:lnTo>
                  <a:lnTo>
                    <a:pt x="459130" y="10439"/>
                  </a:lnTo>
                  <a:close/>
                </a:path>
                <a:path w="626110" h="31750">
                  <a:moveTo>
                    <a:pt x="490435" y="10439"/>
                  </a:moveTo>
                  <a:lnTo>
                    <a:pt x="479996" y="10439"/>
                  </a:lnTo>
                  <a:lnTo>
                    <a:pt x="469569" y="10439"/>
                  </a:lnTo>
                  <a:lnTo>
                    <a:pt x="469569" y="0"/>
                  </a:lnTo>
                  <a:lnTo>
                    <a:pt x="459130" y="0"/>
                  </a:lnTo>
                  <a:lnTo>
                    <a:pt x="459130" y="10439"/>
                  </a:lnTo>
                  <a:lnTo>
                    <a:pt x="469557" y="10439"/>
                  </a:lnTo>
                  <a:lnTo>
                    <a:pt x="469557" y="20878"/>
                  </a:lnTo>
                  <a:lnTo>
                    <a:pt x="479996" y="20878"/>
                  </a:lnTo>
                  <a:lnTo>
                    <a:pt x="490435" y="20878"/>
                  </a:lnTo>
                  <a:lnTo>
                    <a:pt x="490435" y="10439"/>
                  </a:lnTo>
                  <a:close/>
                </a:path>
                <a:path w="626110" h="31750">
                  <a:moveTo>
                    <a:pt x="521741" y="0"/>
                  </a:moveTo>
                  <a:lnTo>
                    <a:pt x="511302" y="0"/>
                  </a:lnTo>
                  <a:lnTo>
                    <a:pt x="511302" y="10439"/>
                  </a:lnTo>
                  <a:lnTo>
                    <a:pt x="500862" y="10439"/>
                  </a:lnTo>
                  <a:lnTo>
                    <a:pt x="500862" y="20878"/>
                  </a:lnTo>
                  <a:lnTo>
                    <a:pt x="511302" y="20878"/>
                  </a:lnTo>
                  <a:lnTo>
                    <a:pt x="521741" y="20878"/>
                  </a:lnTo>
                  <a:lnTo>
                    <a:pt x="521741" y="10439"/>
                  </a:lnTo>
                  <a:lnTo>
                    <a:pt x="521741" y="0"/>
                  </a:lnTo>
                  <a:close/>
                </a:path>
                <a:path w="626110" h="31750">
                  <a:moveTo>
                    <a:pt x="605218" y="10439"/>
                  </a:moveTo>
                  <a:lnTo>
                    <a:pt x="594779" y="10439"/>
                  </a:lnTo>
                  <a:lnTo>
                    <a:pt x="594779" y="0"/>
                  </a:lnTo>
                  <a:lnTo>
                    <a:pt x="584339" y="0"/>
                  </a:lnTo>
                  <a:lnTo>
                    <a:pt x="584339" y="10439"/>
                  </a:lnTo>
                  <a:lnTo>
                    <a:pt x="573913" y="10439"/>
                  </a:lnTo>
                  <a:lnTo>
                    <a:pt x="573913" y="0"/>
                  </a:lnTo>
                  <a:lnTo>
                    <a:pt x="563473" y="0"/>
                  </a:lnTo>
                  <a:lnTo>
                    <a:pt x="563473" y="10439"/>
                  </a:lnTo>
                  <a:lnTo>
                    <a:pt x="553046" y="10439"/>
                  </a:lnTo>
                  <a:lnTo>
                    <a:pt x="542607" y="10439"/>
                  </a:lnTo>
                  <a:lnTo>
                    <a:pt x="542607" y="0"/>
                  </a:lnTo>
                  <a:lnTo>
                    <a:pt x="532168" y="0"/>
                  </a:lnTo>
                  <a:lnTo>
                    <a:pt x="532168" y="10439"/>
                  </a:lnTo>
                  <a:lnTo>
                    <a:pt x="532168" y="20878"/>
                  </a:lnTo>
                  <a:lnTo>
                    <a:pt x="542607" y="20878"/>
                  </a:lnTo>
                  <a:lnTo>
                    <a:pt x="605218" y="20878"/>
                  </a:lnTo>
                  <a:lnTo>
                    <a:pt x="605218" y="10439"/>
                  </a:lnTo>
                  <a:close/>
                </a:path>
                <a:path w="626110" h="31750">
                  <a:moveTo>
                    <a:pt x="626084" y="0"/>
                  </a:moveTo>
                  <a:lnTo>
                    <a:pt x="615645" y="0"/>
                  </a:lnTo>
                  <a:lnTo>
                    <a:pt x="615645" y="10439"/>
                  </a:lnTo>
                  <a:lnTo>
                    <a:pt x="626084" y="10439"/>
                  </a:lnTo>
                  <a:lnTo>
                    <a:pt x="62608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120662" y="4513173"/>
              <a:ext cx="605790" cy="20955"/>
            </a:xfrm>
            <a:custGeom>
              <a:avLst/>
              <a:gdLst/>
              <a:ahLst/>
              <a:cxnLst/>
              <a:rect l="l" t="t" r="r" b="b"/>
              <a:pathLst>
                <a:path w="605790" h="20954">
                  <a:moveTo>
                    <a:pt x="10426" y="10426"/>
                  </a:moveTo>
                  <a:lnTo>
                    <a:pt x="0" y="10426"/>
                  </a:lnTo>
                  <a:lnTo>
                    <a:pt x="0" y="20866"/>
                  </a:lnTo>
                  <a:lnTo>
                    <a:pt x="10426" y="20866"/>
                  </a:lnTo>
                  <a:lnTo>
                    <a:pt x="10426" y="10426"/>
                  </a:lnTo>
                  <a:close/>
                </a:path>
                <a:path w="605790" h="20954">
                  <a:moveTo>
                    <a:pt x="20878" y="10426"/>
                  </a:moveTo>
                  <a:lnTo>
                    <a:pt x="10439" y="10426"/>
                  </a:lnTo>
                  <a:lnTo>
                    <a:pt x="10439" y="20866"/>
                  </a:lnTo>
                  <a:lnTo>
                    <a:pt x="20878" y="20866"/>
                  </a:lnTo>
                  <a:lnTo>
                    <a:pt x="20878" y="10426"/>
                  </a:lnTo>
                  <a:close/>
                </a:path>
                <a:path w="605790" h="20954">
                  <a:moveTo>
                    <a:pt x="41732" y="10426"/>
                  </a:moveTo>
                  <a:lnTo>
                    <a:pt x="31305" y="10426"/>
                  </a:lnTo>
                  <a:lnTo>
                    <a:pt x="31305" y="20866"/>
                  </a:lnTo>
                  <a:lnTo>
                    <a:pt x="41732" y="20866"/>
                  </a:lnTo>
                  <a:lnTo>
                    <a:pt x="41732" y="10426"/>
                  </a:lnTo>
                  <a:close/>
                </a:path>
                <a:path w="605790" h="20954">
                  <a:moveTo>
                    <a:pt x="73037" y="10426"/>
                  </a:moveTo>
                  <a:lnTo>
                    <a:pt x="62611" y="10426"/>
                  </a:lnTo>
                  <a:lnTo>
                    <a:pt x="52184" y="10426"/>
                  </a:lnTo>
                  <a:lnTo>
                    <a:pt x="52184" y="20866"/>
                  </a:lnTo>
                  <a:lnTo>
                    <a:pt x="62611" y="20866"/>
                  </a:lnTo>
                  <a:lnTo>
                    <a:pt x="73037" y="20866"/>
                  </a:lnTo>
                  <a:lnTo>
                    <a:pt x="73037" y="10426"/>
                  </a:lnTo>
                  <a:close/>
                </a:path>
                <a:path w="605790" h="20954">
                  <a:moveTo>
                    <a:pt x="93929" y="10426"/>
                  </a:moveTo>
                  <a:lnTo>
                    <a:pt x="83489" y="10426"/>
                  </a:lnTo>
                  <a:lnTo>
                    <a:pt x="83489" y="20866"/>
                  </a:lnTo>
                  <a:lnTo>
                    <a:pt x="93929" y="20866"/>
                  </a:lnTo>
                  <a:lnTo>
                    <a:pt x="93929" y="10426"/>
                  </a:lnTo>
                  <a:close/>
                </a:path>
                <a:path w="605790" h="20954">
                  <a:moveTo>
                    <a:pt x="125222" y="10426"/>
                  </a:moveTo>
                  <a:lnTo>
                    <a:pt x="114782" y="10426"/>
                  </a:lnTo>
                  <a:lnTo>
                    <a:pt x="114782" y="20866"/>
                  </a:lnTo>
                  <a:lnTo>
                    <a:pt x="125222" y="20866"/>
                  </a:lnTo>
                  <a:lnTo>
                    <a:pt x="125222" y="10426"/>
                  </a:lnTo>
                  <a:close/>
                </a:path>
                <a:path w="605790" h="20954">
                  <a:moveTo>
                    <a:pt x="146100" y="10426"/>
                  </a:moveTo>
                  <a:lnTo>
                    <a:pt x="135661" y="10426"/>
                  </a:lnTo>
                  <a:lnTo>
                    <a:pt x="135661" y="20866"/>
                  </a:lnTo>
                  <a:lnTo>
                    <a:pt x="146100" y="20866"/>
                  </a:lnTo>
                  <a:lnTo>
                    <a:pt x="146100" y="10426"/>
                  </a:lnTo>
                  <a:close/>
                </a:path>
                <a:path w="605790" h="20954">
                  <a:moveTo>
                    <a:pt x="177406" y="10426"/>
                  </a:moveTo>
                  <a:lnTo>
                    <a:pt x="166966" y="10426"/>
                  </a:lnTo>
                  <a:lnTo>
                    <a:pt x="156527" y="10426"/>
                  </a:lnTo>
                  <a:lnTo>
                    <a:pt x="156527" y="20866"/>
                  </a:lnTo>
                  <a:lnTo>
                    <a:pt x="166966" y="20866"/>
                  </a:lnTo>
                  <a:lnTo>
                    <a:pt x="177406" y="20866"/>
                  </a:lnTo>
                  <a:lnTo>
                    <a:pt x="177406" y="10426"/>
                  </a:lnTo>
                  <a:close/>
                </a:path>
                <a:path w="605790" h="20954">
                  <a:moveTo>
                    <a:pt x="229577" y="0"/>
                  </a:moveTo>
                  <a:lnTo>
                    <a:pt x="219138" y="0"/>
                  </a:lnTo>
                  <a:lnTo>
                    <a:pt x="208699" y="0"/>
                  </a:lnTo>
                  <a:lnTo>
                    <a:pt x="208699" y="10426"/>
                  </a:lnTo>
                  <a:lnTo>
                    <a:pt x="198272" y="10426"/>
                  </a:lnTo>
                  <a:lnTo>
                    <a:pt x="198272" y="20866"/>
                  </a:lnTo>
                  <a:lnTo>
                    <a:pt x="208699" y="20866"/>
                  </a:lnTo>
                  <a:lnTo>
                    <a:pt x="219138" y="20866"/>
                  </a:lnTo>
                  <a:lnTo>
                    <a:pt x="219138" y="10439"/>
                  </a:lnTo>
                  <a:lnTo>
                    <a:pt x="229577" y="10439"/>
                  </a:lnTo>
                  <a:lnTo>
                    <a:pt x="229577" y="0"/>
                  </a:lnTo>
                  <a:close/>
                </a:path>
                <a:path w="605790" h="20954">
                  <a:moveTo>
                    <a:pt x="271310" y="0"/>
                  </a:moveTo>
                  <a:lnTo>
                    <a:pt x="260883" y="0"/>
                  </a:lnTo>
                  <a:lnTo>
                    <a:pt x="250444" y="0"/>
                  </a:lnTo>
                  <a:lnTo>
                    <a:pt x="240004" y="0"/>
                  </a:lnTo>
                  <a:lnTo>
                    <a:pt x="240004" y="10439"/>
                  </a:lnTo>
                  <a:lnTo>
                    <a:pt x="250444" y="10439"/>
                  </a:lnTo>
                  <a:lnTo>
                    <a:pt x="260870" y="10439"/>
                  </a:lnTo>
                  <a:lnTo>
                    <a:pt x="271310" y="10439"/>
                  </a:lnTo>
                  <a:lnTo>
                    <a:pt x="271310" y="0"/>
                  </a:lnTo>
                  <a:close/>
                </a:path>
                <a:path w="605790" h="20954">
                  <a:moveTo>
                    <a:pt x="313055" y="0"/>
                  </a:moveTo>
                  <a:lnTo>
                    <a:pt x="302615" y="0"/>
                  </a:lnTo>
                  <a:lnTo>
                    <a:pt x="302615" y="10439"/>
                  </a:lnTo>
                  <a:lnTo>
                    <a:pt x="313055" y="10439"/>
                  </a:lnTo>
                  <a:lnTo>
                    <a:pt x="313055" y="0"/>
                  </a:lnTo>
                  <a:close/>
                </a:path>
                <a:path w="605790" h="20954">
                  <a:moveTo>
                    <a:pt x="344360" y="0"/>
                  </a:moveTo>
                  <a:lnTo>
                    <a:pt x="333921" y="0"/>
                  </a:lnTo>
                  <a:lnTo>
                    <a:pt x="333921" y="10439"/>
                  </a:lnTo>
                  <a:lnTo>
                    <a:pt x="344360" y="10439"/>
                  </a:lnTo>
                  <a:lnTo>
                    <a:pt x="344360" y="0"/>
                  </a:lnTo>
                  <a:close/>
                </a:path>
                <a:path w="605790" h="20954">
                  <a:moveTo>
                    <a:pt x="365226" y="0"/>
                  </a:moveTo>
                  <a:lnTo>
                    <a:pt x="354787" y="0"/>
                  </a:lnTo>
                  <a:lnTo>
                    <a:pt x="354787" y="10439"/>
                  </a:lnTo>
                  <a:lnTo>
                    <a:pt x="365226" y="10439"/>
                  </a:lnTo>
                  <a:lnTo>
                    <a:pt x="365226" y="0"/>
                  </a:lnTo>
                  <a:close/>
                </a:path>
                <a:path w="605790" h="20954">
                  <a:moveTo>
                    <a:pt x="417398" y="0"/>
                  </a:moveTo>
                  <a:lnTo>
                    <a:pt x="406958" y="0"/>
                  </a:lnTo>
                  <a:lnTo>
                    <a:pt x="406958" y="10439"/>
                  </a:lnTo>
                  <a:lnTo>
                    <a:pt x="417398" y="10439"/>
                  </a:lnTo>
                  <a:lnTo>
                    <a:pt x="417398" y="0"/>
                  </a:lnTo>
                  <a:close/>
                </a:path>
                <a:path w="605790" h="20954">
                  <a:moveTo>
                    <a:pt x="438277" y="0"/>
                  </a:moveTo>
                  <a:lnTo>
                    <a:pt x="427837" y="0"/>
                  </a:lnTo>
                  <a:lnTo>
                    <a:pt x="427837" y="10439"/>
                  </a:lnTo>
                  <a:lnTo>
                    <a:pt x="438277" y="10439"/>
                  </a:lnTo>
                  <a:lnTo>
                    <a:pt x="438277" y="0"/>
                  </a:lnTo>
                  <a:close/>
                </a:path>
                <a:path w="605790" h="20954">
                  <a:moveTo>
                    <a:pt x="490448" y="0"/>
                  </a:moveTo>
                  <a:lnTo>
                    <a:pt x="480009" y="0"/>
                  </a:lnTo>
                  <a:lnTo>
                    <a:pt x="480009" y="10439"/>
                  </a:lnTo>
                  <a:lnTo>
                    <a:pt x="490448" y="10439"/>
                  </a:lnTo>
                  <a:lnTo>
                    <a:pt x="490448" y="0"/>
                  </a:lnTo>
                  <a:close/>
                </a:path>
                <a:path w="605790" h="20954">
                  <a:moveTo>
                    <a:pt x="521754" y="0"/>
                  </a:moveTo>
                  <a:lnTo>
                    <a:pt x="511314" y="0"/>
                  </a:lnTo>
                  <a:lnTo>
                    <a:pt x="511314" y="10439"/>
                  </a:lnTo>
                  <a:lnTo>
                    <a:pt x="521754" y="10439"/>
                  </a:lnTo>
                  <a:lnTo>
                    <a:pt x="521754" y="0"/>
                  </a:lnTo>
                  <a:close/>
                </a:path>
                <a:path w="605790" h="20954">
                  <a:moveTo>
                    <a:pt x="605231" y="0"/>
                  </a:moveTo>
                  <a:lnTo>
                    <a:pt x="605231" y="0"/>
                  </a:lnTo>
                  <a:lnTo>
                    <a:pt x="553046" y="0"/>
                  </a:lnTo>
                  <a:lnTo>
                    <a:pt x="553046" y="10439"/>
                  </a:lnTo>
                  <a:lnTo>
                    <a:pt x="605231" y="10439"/>
                  </a:lnTo>
                  <a:lnTo>
                    <a:pt x="60523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381533" y="4528820"/>
              <a:ext cx="344805" cy="0"/>
            </a:xfrm>
            <a:custGeom>
              <a:avLst/>
              <a:gdLst/>
              <a:ahLst/>
              <a:cxnLst/>
              <a:rect l="l" t="t" r="r" b="b"/>
              <a:pathLst>
                <a:path w="344805">
                  <a:moveTo>
                    <a:pt x="0" y="0"/>
                  </a:moveTo>
                  <a:lnTo>
                    <a:pt x="344360" y="0"/>
                  </a:lnTo>
                </a:path>
              </a:pathLst>
            </a:custGeom>
            <a:ln w="10439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89369" y="4534027"/>
              <a:ext cx="636905" cy="31750"/>
            </a:xfrm>
            <a:custGeom>
              <a:avLst/>
              <a:gdLst/>
              <a:ahLst/>
              <a:cxnLst/>
              <a:rect l="l" t="t" r="r" b="b"/>
              <a:pathLst>
                <a:path w="636905" h="31750">
                  <a:moveTo>
                    <a:pt x="20866" y="20866"/>
                  </a:moveTo>
                  <a:lnTo>
                    <a:pt x="10439" y="20866"/>
                  </a:lnTo>
                  <a:lnTo>
                    <a:pt x="10439" y="10439"/>
                  </a:lnTo>
                  <a:lnTo>
                    <a:pt x="10439" y="0"/>
                  </a:lnTo>
                  <a:lnTo>
                    <a:pt x="0" y="0"/>
                  </a:lnTo>
                  <a:lnTo>
                    <a:pt x="0" y="10439"/>
                  </a:lnTo>
                  <a:lnTo>
                    <a:pt x="0" y="20866"/>
                  </a:lnTo>
                  <a:lnTo>
                    <a:pt x="0" y="31305"/>
                  </a:lnTo>
                  <a:lnTo>
                    <a:pt x="10426" y="31305"/>
                  </a:lnTo>
                  <a:lnTo>
                    <a:pt x="20866" y="31305"/>
                  </a:lnTo>
                  <a:lnTo>
                    <a:pt x="20866" y="20866"/>
                  </a:lnTo>
                  <a:close/>
                </a:path>
                <a:path w="636905" h="31750">
                  <a:moveTo>
                    <a:pt x="41719" y="0"/>
                  </a:moveTo>
                  <a:lnTo>
                    <a:pt x="31292" y="0"/>
                  </a:lnTo>
                  <a:lnTo>
                    <a:pt x="20866" y="0"/>
                  </a:lnTo>
                  <a:lnTo>
                    <a:pt x="20866" y="10439"/>
                  </a:lnTo>
                  <a:lnTo>
                    <a:pt x="31292" y="10439"/>
                  </a:lnTo>
                  <a:lnTo>
                    <a:pt x="31292" y="20866"/>
                  </a:lnTo>
                  <a:lnTo>
                    <a:pt x="31292" y="31305"/>
                  </a:lnTo>
                  <a:lnTo>
                    <a:pt x="41719" y="31305"/>
                  </a:lnTo>
                  <a:lnTo>
                    <a:pt x="41719" y="20878"/>
                  </a:lnTo>
                  <a:lnTo>
                    <a:pt x="41719" y="10439"/>
                  </a:lnTo>
                  <a:lnTo>
                    <a:pt x="41719" y="0"/>
                  </a:lnTo>
                  <a:close/>
                </a:path>
                <a:path w="636905" h="31750">
                  <a:moveTo>
                    <a:pt x="73025" y="10439"/>
                  </a:moveTo>
                  <a:lnTo>
                    <a:pt x="62598" y="10439"/>
                  </a:lnTo>
                  <a:lnTo>
                    <a:pt x="52171" y="10439"/>
                  </a:lnTo>
                  <a:lnTo>
                    <a:pt x="52171" y="0"/>
                  </a:lnTo>
                  <a:lnTo>
                    <a:pt x="41732" y="0"/>
                  </a:lnTo>
                  <a:lnTo>
                    <a:pt x="41732" y="10439"/>
                  </a:lnTo>
                  <a:lnTo>
                    <a:pt x="41732" y="20878"/>
                  </a:lnTo>
                  <a:lnTo>
                    <a:pt x="52171" y="20878"/>
                  </a:lnTo>
                  <a:lnTo>
                    <a:pt x="62598" y="20878"/>
                  </a:lnTo>
                  <a:lnTo>
                    <a:pt x="73025" y="20878"/>
                  </a:lnTo>
                  <a:lnTo>
                    <a:pt x="73025" y="10439"/>
                  </a:lnTo>
                  <a:close/>
                </a:path>
                <a:path w="636905" h="31750">
                  <a:moveTo>
                    <a:pt x="104330" y="20866"/>
                  </a:moveTo>
                  <a:lnTo>
                    <a:pt x="93903" y="20866"/>
                  </a:lnTo>
                  <a:lnTo>
                    <a:pt x="93903" y="10439"/>
                  </a:lnTo>
                  <a:lnTo>
                    <a:pt x="93903" y="0"/>
                  </a:lnTo>
                  <a:lnTo>
                    <a:pt x="83477" y="0"/>
                  </a:lnTo>
                  <a:lnTo>
                    <a:pt x="83477" y="10439"/>
                  </a:lnTo>
                  <a:lnTo>
                    <a:pt x="73037" y="10439"/>
                  </a:lnTo>
                  <a:lnTo>
                    <a:pt x="73037" y="20878"/>
                  </a:lnTo>
                  <a:lnTo>
                    <a:pt x="83477" y="20878"/>
                  </a:lnTo>
                  <a:lnTo>
                    <a:pt x="83477" y="31305"/>
                  </a:lnTo>
                  <a:lnTo>
                    <a:pt x="93903" y="31305"/>
                  </a:lnTo>
                  <a:lnTo>
                    <a:pt x="104330" y="31305"/>
                  </a:lnTo>
                  <a:lnTo>
                    <a:pt x="104330" y="20866"/>
                  </a:lnTo>
                  <a:close/>
                </a:path>
                <a:path w="636905" h="31750">
                  <a:moveTo>
                    <a:pt x="114782" y="0"/>
                  </a:moveTo>
                  <a:lnTo>
                    <a:pt x="104343" y="0"/>
                  </a:lnTo>
                  <a:lnTo>
                    <a:pt x="104343" y="10439"/>
                  </a:lnTo>
                  <a:lnTo>
                    <a:pt x="114782" y="10439"/>
                  </a:lnTo>
                  <a:lnTo>
                    <a:pt x="114782" y="0"/>
                  </a:lnTo>
                  <a:close/>
                </a:path>
                <a:path w="636905" h="31750">
                  <a:moveTo>
                    <a:pt x="125222" y="20866"/>
                  </a:moveTo>
                  <a:lnTo>
                    <a:pt x="114782" y="20866"/>
                  </a:lnTo>
                  <a:lnTo>
                    <a:pt x="114782" y="31305"/>
                  </a:lnTo>
                  <a:lnTo>
                    <a:pt x="125222" y="31305"/>
                  </a:lnTo>
                  <a:lnTo>
                    <a:pt x="125222" y="20866"/>
                  </a:lnTo>
                  <a:close/>
                </a:path>
                <a:path w="636905" h="31750">
                  <a:moveTo>
                    <a:pt x="156514" y="0"/>
                  </a:moveTo>
                  <a:lnTo>
                    <a:pt x="146088" y="0"/>
                  </a:lnTo>
                  <a:lnTo>
                    <a:pt x="135648" y="0"/>
                  </a:lnTo>
                  <a:lnTo>
                    <a:pt x="125209" y="0"/>
                  </a:lnTo>
                  <a:lnTo>
                    <a:pt x="125209" y="10439"/>
                  </a:lnTo>
                  <a:lnTo>
                    <a:pt x="135648" y="10439"/>
                  </a:lnTo>
                  <a:lnTo>
                    <a:pt x="146075" y="10439"/>
                  </a:lnTo>
                  <a:lnTo>
                    <a:pt x="156514" y="10439"/>
                  </a:lnTo>
                  <a:lnTo>
                    <a:pt x="156514" y="0"/>
                  </a:lnTo>
                  <a:close/>
                </a:path>
                <a:path w="636905" h="31750">
                  <a:moveTo>
                    <a:pt x="198259" y="10439"/>
                  </a:moveTo>
                  <a:lnTo>
                    <a:pt x="187820" y="10439"/>
                  </a:lnTo>
                  <a:lnTo>
                    <a:pt x="177393" y="10439"/>
                  </a:lnTo>
                  <a:lnTo>
                    <a:pt x="166954" y="10439"/>
                  </a:lnTo>
                  <a:lnTo>
                    <a:pt x="166954" y="20866"/>
                  </a:lnTo>
                  <a:lnTo>
                    <a:pt x="156514" y="20866"/>
                  </a:lnTo>
                  <a:lnTo>
                    <a:pt x="156514" y="31305"/>
                  </a:lnTo>
                  <a:lnTo>
                    <a:pt x="166954" y="31305"/>
                  </a:lnTo>
                  <a:lnTo>
                    <a:pt x="166954" y="20878"/>
                  </a:lnTo>
                  <a:lnTo>
                    <a:pt x="177380" y="20878"/>
                  </a:lnTo>
                  <a:lnTo>
                    <a:pt x="187820" y="20878"/>
                  </a:lnTo>
                  <a:lnTo>
                    <a:pt x="198259" y="20878"/>
                  </a:lnTo>
                  <a:lnTo>
                    <a:pt x="198259" y="10439"/>
                  </a:lnTo>
                  <a:close/>
                </a:path>
                <a:path w="636905" h="31750">
                  <a:moveTo>
                    <a:pt x="208699" y="0"/>
                  </a:moveTo>
                  <a:lnTo>
                    <a:pt x="198259" y="0"/>
                  </a:lnTo>
                  <a:lnTo>
                    <a:pt x="198259" y="10439"/>
                  </a:lnTo>
                  <a:lnTo>
                    <a:pt x="208699" y="10439"/>
                  </a:lnTo>
                  <a:lnTo>
                    <a:pt x="208699" y="0"/>
                  </a:lnTo>
                  <a:close/>
                </a:path>
                <a:path w="636905" h="31750">
                  <a:moveTo>
                    <a:pt x="271284" y="10439"/>
                  </a:moveTo>
                  <a:lnTo>
                    <a:pt x="260870" y="10439"/>
                  </a:lnTo>
                  <a:lnTo>
                    <a:pt x="260870" y="0"/>
                  </a:lnTo>
                  <a:lnTo>
                    <a:pt x="250431" y="0"/>
                  </a:lnTo>
                  <a:lnTo>
                    <a:pt x="250431" y="10439"/>
                  </a:lnTo>
                  <a:lnTo>
                    <a:pt x="260858" y="10439"/>
                  </a:lnTo>
                  <a:lnTo>
                    <a:pt x="260858" y="20878"/>
                  </a:lnTo>
                  <a:lnTo>
                    <a:pt x="271284" y="20878"/>
                  </a:lnTo>
                  <a:lnTo>
                    <a:pt x="271284" y="10439"/>
                  </a:lnTo>
                  <a:close/>
                </a:path>
                <a:path w="636905" h="31750">
                  <a:moveTo>
                    <a:pt x="438264" y="0"/>
                  </a:moveTo>
                  <a:lnTo>
                    <a:pt x="438264" y="0"/>
                  </a:lnTo>
                  <a:lnTo>
                    <a:pt x="386080" y="0"/>
                  </a:lnTo>
                  <a:lnTo>
                    <a:pt x="386080" y="10439"/>
                  </a:lnTo>
                  <a:lnTo>
                    <a:pt x="344347" y="10439"/>
                  </a:lnTo>
                  <a:lnTo>
                    <a:pt x="344347" y="0"/>
                  </a:lnTo>
                  <a:lnTo>
                    <a:pt x="333908" y="0"/>
                  </a:lnTo>
                  <a:lnTo>
                    <a:pt x="333908" y="10439"/>
                  </a:lnTo>
                  <a:lnTo>
                    <a:pt x="323481" y="10439"/>
                  </a:lnTo>
                  <a:lnTo>
                    <a:pt x="313042" y="10439"/>
                  </a:lnTo>
                  <a:lnTo>
                    <a:pt x="302602" y="10439"/>
                  </a:lnTo>
                  <a:lnTo>
                    <a:pt x="302602" y="0"/>
                  </a:lnTo>
                  <a:lnTo>
                    <a:pt x="292163" y="0"/>
                  </a:lnTo>
                  <a:lnTo>
                    <a:pt x="292163" y="10439"/>
                  </a:lnTo>
                  <a:lnTo>
                    <a:pt x="292163" y="20878"/>
                  </a:lnTo>
                  <a:lnTo>
                    <a:pt x="406958" y="20878"/>
                  </a:lnTo>
                  <a:lnTo>
                    <a:pt x="406958" y="10439"/>
                  </a:lnTo>
                  <a:lnTo>
                    <a:pt x="417385" y="10439"/>
                  </a:lnTo>
                  <a:lnTo>
                    <a:pt x="427824" y="10439"/>
                  </a:lnTo>
                  <a:lnTo>
                    <a:pt x="427824" y="20878"/>
                  </a:lnTo>
                  <a:lnTo>
                    <a:pt x="438264" y="20878"/>
                  </a:lnTo>
                  <a:lnTo>
                    <a:pt x="438264" y="10439"/>
                  </a:lnTo>
                  <a:lnTo>
                    <a:pt x="438264" y="0"/>
                  </a:lnTo>
                  <a:close/>
                </a:path>
                <a:path w="636905" h="31750">
                  <a:moveTo>
                    <a:pt x="459130" y="10439"/>
                  </a:moveTo>
                  <a:lnTo>
                    <a:pt x="448691" y="10439"/>
                  </a:lnTo>
                  <a:lnTo>
                    <a:pt x="448691" y="20878"/>
                  </a:lnTo>
                  <a:lnTo>
                    <a:pt x="459130" y="20878"/>
                  </a:lnTo>
                  <a:lnTo>
                    <a:pt x="459130" y="10439"/>
                  </a:lnTo>
                  <a:close/>
                </a:path>
                <a:path w="636905" h="31750">
                  <a:moveTo>
                    <a:pt x="511302" y="10439"/>
                  </a:moveTo>
                  <a:lnTo>
                    <a:pt x="500862" y="10439"/>
                  </a:lnTo>
                  <a:lnTo>
                    <a:pt x="490435" y="10439"/>
                  </a:lnTo>
                  <a:lnTo>
                    <a:pt x="490435" y="0"/>
                  </a:lnTo>
                  <a:lnTo>
                    <a:pt x="479996" y="0"/>
                  </a:lnTo>
                  <a:lnTo>
                    <a:pt x="469569" y="0"/>
                  </a:lnTo>
                  <a:lnTo>
                    <a:pt x="459130" y="0"/>
                  </a:lnTo>
                  <a:lnTo>
                    <a:pt x="459130" y="10439"/>
                  </a:lnTo>
                  <a:lnTo>
                    <a:pt x="469557" y="10439"/>
                  </a:lnTo>
                  <a:lnTo>
                    <a:pt x="479996" y="10439"/>
                  </a:lnTo>
                  <a:lnTo>
                    <a:pt x="490423" y="10439"/>
                  </a:lnTo>
                  <a:lnTo>
                    <a:pt x="490423" y="20878"/>
                  </a:lnTo>
                  <a:lnTo>
                    <a:pt x="500862" y="20878"/>
                  </a:lnTo>
                  <a:lnTo>
                    <a:pt x="511302" y="20878"/>
                  </a:lnTo>
                  <a:lnTo>
                    <a:pt x="511302" y="10439"/>
                  </a:lnTo>
                  <a:close/>
                </a:path>
                <a:path w="636905" h="31750">
                  <a:moveTo>
                    <a:pt x="636524" y="0"/>
                  </a:moveTo>
                  <a:lnTo>
                    <a:pt x="626084" y="0"/>
                  </a:lnTo>
                  <a:lnTo>
                    <a:pt x="615645" y="0"/>
                  </a:lnTo>
                  <a:lnTo>
                    <a:pt x="615645" y="10439"/>
                  </a:lnTo>
                  <a:lnTo>
                    <a:pt x="605218" y="10439"/>
                  </a:lnTo>
                  <a:lnTo>
                    <a:pt x="594779" y="10439"/>
                  </a:lnTo>
                  <a:lnTo>
                    <a:pt x="594779" y="0"/>
                  </a:lnTo>
                  <a:lnTo>
                    <a:pt x="584339" y="0"/>
                  </a:lnTo>
                  <a:lnTo>
                    <a:pt x="584339" y="10439"/>
                  </a:lnTo>
                  <a:lnTo>
                    <a:pt x="573913" y="10439"/>
                  </a:lnTo>
                  <a:lnTo>
                    <a:pt x="563473" y="10439"/>
                  </a:lnTo>
                  <a:lnTo>
                    <a:pt x="553046" y="10439"/>
                  </a:lnTo>
                  <a:lnTo>
                    <a:pt x="553046" y="0"/>
                  </a:lnTo>
                  <a:lnTo>
                    <a:pt x="511302" y="0"/>
                  </a:lnTo>
                  <a:lnTo>
                    <a:pt x="511302" y="10439"/>
                  </a:lnTo>
                  <a:lnTo>
                    <a:pt x="521728" y="10439"/>
                  </a:lnTo>
                  <a:lnTo>
                    <a:pt x="521728" y="20878"/>
                  </a:lnTo>
                  <a:lnTo>
                    <a:pt x="532168" y="20878"/>
                  </a:lnTo>
                  <a:lnTo>
                    <a:pt x="626084" y="20878"/>
                  </a:lnTo>
                  <a:lnTo>
                    <a:pt x="626084" y="10439"/>
                  </a:lnTo>
                  <a:lnTo>
                    <a:pt x="636524" y="10439"/>
                  </a:lnTo>
                  <a:lnTo>
                    <a:pt x="636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245884" y="4554893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10439" y="0"/>
                  </a:moveTo>
                  <a:lnTo>
                    <a:pt x="0" y="0"/>
                  </a:lnTo>
                  <a:lnTo>
                    <a:pt x="0" y="10439"/>
                  </a:lnTo>
                  <a:lnTo>
                    <a:pt x="10439" y="10439"/>
                  </a:lnTo>
                  <a:lnTo>
                    <a:pt x="1043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256324" y="4560112"/>
              <a:ext cx="354965" cy="0"/>
            </a:xfrm>
            <a:custGeom>
              <a:avLst/>
              <a:gdLst/>
              <a:ahLst/>
              <a:cxnLst/>
              <a:rect l="l" t="t" r="r" b="b"/>
              <a:pathLst>
                <a:path w="354965">
                  <a:moveTo>
                    <a:pt x="0" y="0"/>
                  </a:moveTo>
                  <a:lnTo>
                    <a:pt x="166954" y="0"/>
                  </a:lnTo>
                </a:path>
                <a:path w="354965">
                  <a:moveTo>
                    <a:pt x="198259" y="0"/>
                  </a:moveTo>
                  <a:lnTo>
                    <a:pt x="354787" y="0"/>
                  </a:lnTo>
                </a:path>
              </a:pathLst>
            </a:custGeom>
            <a:ln w="10439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89369" y="4554893"/>
              <a:ext cx="636905" cy="20955"/>
            </a:xfrm>
            <a:custGeom>
              <a:avLst/>
              <a:gdLst/>
              <a:ahLst/>
              <a:cxnLst/>
              <a:rect l="l" t="t" r="r" b="b"/>
              <a:pathLst>
                <a:path w="636905" h="20954">
                  <a:moveTo>
                    <a:pt x="10439" y="10439"/>
                  </a:moveTo>
                  <a:lnTo>
                    <a:pt x="0" y="10439"/>
                  </a:lnTo>
                  <a:lnTo>
                    <a:pt x="0" y="20878"/>
                  </a:lnTo>
                  <a:lnTo>
                    <a:pt x="10439" y="20878"/>
                  </a:lnTo>
                  <a:lnTo>
                    <a:pt x="10439" y="10439"/>
                  </a:lnTo>
                  <a:close/>
                </a:path>
                <a:path w="636905" h="20954">
                  <a:moveTo>
                    <a:pt x="31292" y="10439"/>
                  </a:moveTo>
                  <a:lnTo>
                    <a:pt x="20866" y="10439"/>
                  </a:lnTo>
                  <a:lnTo>
                    <a:pt x="20866" y="20878"/>
                  </a:lnTo>
                  <a:lnTo>
                    <a:pt x="31292" y="20878"/>
                  </a:lnTo>
                  <a:lnTo>
                    <a:pt x="31292" y="10439"/>
                  </a:lnTo>
                  <a:close/>
                </a:path>
                <a:path w="636905" h="20954">
                  <a:moveTo>
                    <a:pt x="52171" y="10439"/>
                  </a:moveTo>
                  <a:lnTo>
                    <a:pt x="41732" y="10439"/>
                  </a:lnTo>
                  <a:lnTo>
                    <a:pt x="41732" y="20878"/>
                  </a:lnTo>
                  <a:lnTo>
                    <a:pt x="52171" y="20878"/>
                  </a:lnTo>
                  <a:lnTo>
                    <a:pt x="52171" y="10439"/>
                  </a:lnTo>
                  <a:close/>
                </a:path>
                <a:path w="636905" h="20954">
                  <a:moveTo>
                    <a:pt x="73025" y="10439"/>
                  </a:moveTo>
                  <a:lnTo>
                    <a:pt x="62598" y="10439"/>
                  </a:lnTo>
                  <a:lnTo>
                    <a:pt x="62598" y="20878"/>
                  </a:lnTo>
                  <a:lnTo>
                    <a:pt x="73025" y="20878"/>
                  </a:lnTo>
                  <a:lnTo>
                    <a:pt x="73025" y="10439"/>
                  </a:lnTo>
                  <a:close/>
                </a:path>
                <a:path w="636905" h="20954">
                  <a:moveTo>
                    <a:pt x="104330" y="10439"/>
                  </a:moveTo>
                  <a:lnTo>
                    <a:pt x="93903" y="10439"/>
                  </a:lnTo>
                  <a:lnTo>
                    <a:pt x="83477" y="10439"/>
                  </a:lnTo>
                  <a:lnTo>
                    <a:pt x="73037" y="10439"/>
                  </a:lnTo>
                  <a:lnTo>
                    <a:pt x="73037" y="20878"/>
                  </a:lnTo>
                  <a:lnTo>
                    <a:pt x="83477" y="20878"/>
                  </a:lnTo>
                  <a:lnTo>
                    <a:pt x="93903" y="20878"/>
                  </a:lnTo>
                  <a:lnTo>
                    <a:pt x="104330" y="20878"/>
                  </a:lnTo>
                  <a:lnTo>
                    <a:pt x="104330" y="10439"/>
                  </a:lnTo>
                  <a:close/>
                </a:path>
                <a:path w="636905" h="20954">
                  <a:moveTo>
                    <a:pt x="135648" y="10439"/>
                  </a:moveTo>
                  <a:lnTo>
                    <a:pt x="125222" y="10439"/>
                  </a:lnTo>
                  <a:lnTo>
                    <a:pt x="114782" y="10439"/>
                  </a:lnTo>
                  <a:lnTo>
                    <a:pt x="114782" y="20878"/>
                  </a:lnTo>
                  <a:lnTo>
                    <a:pt x="125209" y="20878"/>
                  </a:lnTo>
                  <a:lnTo>
                    <a:pt x="135648" y="20878"/>
                  </a:lnTo>
                  <a:lnTo>
                    <a:pt x="135648" y="10439"/>
                  </a:lnTo>
                  <a:close/>
                </a:path>
                <a:path w="636905" h="20954">
                  <a:moveTo>
                    <a:pt x="156514" y="10439"/>
                  </a:moveTo>
                  <a:lnTo>
                    <a:pt x="146075" y="10439"/>
                  </a:lnTo>
                  <a:lnTo>
                    <a:pt x="146075" y="20878"/>
                  </a:lnTo>
                  <a:lnTo>
                    <a:pt x="156514" y="20878"/>
                  </a:lnTo>
                  <a:lnTo>
                    <a:pt x="156514" y="10439"/>
                  </a:lnTo>
                  <a:close/>
                </a:path>
                <a:path w="636905" h="20954">
                  <a:moveTo>
                    <a:pt x="250431" y="10439"/>
                  </a:moveTo>
                  <a:lnTo>
                    <a:pt x="250431" y="10439"/>
                  </a:lnTo>
                  <a:lnTo>
                    <a:pt x="198259" y="10439"/>
                  </a:lnTo>
                  <a:lnTo>
                    <a:pt x="198259" y="20878"/>
                  </a:lnTo>
                  <a:lnTo>
                    <a:pt x="250431" y="20878"/>
                  </a:lnTo>
                  <a:lnTo>
                    <a:pt x="250431" y="10439"/>
                  </a:lnTo>
                  <a:close/>
                </a:path>
                <a:path w="636905" h="20954">
                  <a:moveTo>
                    <a:pt x="323481" y="10439"/>
                  </a:moveTo>
                  <a:lnTo>
                    <a:pt x="323481" y="10439"/>
                  </a:lnTo>
                  <a:lnTo>
                    <a:pt x="281736" y="10439"/>
                  </a:lnTo>
                  <a:lnTo>
                    <a:pt x="281736" y="20878"/>
                  </a:lnTo>
                  <a:lnTo>
                    <a:pt x="323481" y="20878"/>
                  </a:lnTo>
                  <a:lnTo>
                    <a:pt x="323481" y="10439"/>
                  </a:lnTo>
                  <a:close/>
                </a:path>
                <a:path w="636905" h="20954">
                  <a:moveTo>
                    <a:pt x="375653" y="10439"/>
                  </a:moveTo>
                  <a:lnTo>
                    <a:pt x="375653" y="10439"/>
                  </a:lnTo>
                  <a:lnTo>
                    <a:pt x="333908" y="10439"/>
                  </a:lnTo>
                  <a:lnTo>
                    <a:pt x="333908" y="20878"/>
                  </a:lnTo>
                  <a:lnTo>
                    <a:pt x="375653" y="20878"/>
                  </a:lnTo>
                  <a:lnTo>
                    <a:pt x="375653" y="10439"/>
                  </a:lnTo>
                  <a:close/>
                </a:path>
                <a:path w="636905" h="20954">
                  <a:moveTo>
                    <a:pt x="417385" y="10439"/>
                  </a:moveTo>
                  <a:lnTo>
                    <a:pt x="406958" y="10439"/>
                  </a:lnTo>
                  <a:lnTo>
                    <a:pt x="396519" y="10439"/>
                  </a:lnTo>
                  <a:lnTo>
                    <a:pt x="386080" y="10439"/>
                  </a:lnTo>
                  <a:lnTo>
                    <a:pt x="386080" y="20878"/>
                  </a:lnTo>
                  <a:lnTo>
                    <a:pt x="396519" y="20878"/>
                  </a:lnTo>
                  <a:lnTo>
                    <a:pt x="406946" y="20878"/>
                  </a:lnTo>
                  <a:lnTo>
                    <a:pt x="417385" y="20878"/>
                  </a:lnTo>
                  <a:lnTo>
                    <a:pt x="417385" y="10439"/>
                  </a:lnTo>
                  <a:close/>
                </a:path>
                <a:path w="636905" h="20954">
                  <a:moveTo>
                    <a:pt x="438264" y="10439"/>
                  </a:moveTo>
                  <a:lnTo>
                    <a:pt x="427824" y="10439"/>
                  </a:lnTo>
                  <a:lnTo>
                    <a:pt x="427824" y="20878"/>
                  </a:lnTo>
                  <a:lnTo>
                    <a:pt x="438264" y="20878"/>
                  </a:lnTo>
                  <a:lnTo>
                    <a:pt x="438264" y="10439"/>
                  </a:lnTo>
                  <a:close/>
                </a:path>
                <a:path w="636905" h="20954">
                  <a:moveTo>
                    <a:pt x="490435" y="10439"/>
                  </a:moveTo>
                  <a:lnTo>
                    <a:pt x="490435" y="10439"/>
                  </a:lnTo>
                  <a:lnTo>
                    <a:pt x="448691" y="10439"/>
                  </a:lnTo>
                  <a:lnTo>
                    <a:pt x="448691" y="20878"/>
                  </a:lnTo>
                  <a:lnTo>
                    <a:pt x="490435" y="20878"/>
                  </a:lnTo>
                  <a:lnTo>
                    <a:pt x="490435" y="10439"/>
                  </a:lnTo>
                  <a:close/>
                </a:path>
                <a:path w="636905" h="20954">
                  <a:moveTo>
                    <a:pt x="542607" y="10439"/>
                  </a:moveTo>
                  <a:lnTo>
                    <a:pt x="542607" y="10439"/>
                  </a:lnTo>
                  <a:lnTo>
                    <a:pt x="500862" y="10439"/>
                  </a:lnTo>
                  <a:lnTo>
                    <a:pt x="500862" y="20878"/>
                  </a:lnTo>
                  <a:lnTo>
                    <a:pt x="542607" y="20878"/>
                  </a:lnTo>
                  <a:lnTo>
                    <a:pt x="542607" y="10439"/>
                  </a:lnTo>
                  <a:close/>
                </a:path>
                <a:path w="636905" h="20954">
                  <a:moveTo>
                    <a:pt x="584352" y="0"/>
                  </a:moveTo>
                  <a:lnTo>
                    <a:pt x="573913" y="0"/>
                  </a:lnTo>
                  <a:lnTo>
                    <a:pt x="563473" y="0"/>
                  </a:lnTo>
                  <a:lnTo>
                    <a:pt x="563473" y="10439"/>
                  </a:lnTo>
                  <a:lnTo>
                    <a:pt x="563473" y="20878"/>
                  </a:lnTo>
                  <a:lnTo>
                    <a:pt x="573913" y="20878"/>
                  </a:lnTo>
                  <a:lnTo>
                    <a:pt x="573913" y="10439"/>
                  </a:lnTo>
                  <a:lnTo>
                    <a:pt x="584352" y="10439"/>
                  </a:lnTo>
                  <a:lnTo>
                    <a:pt x="584352" y="0"/>
                  </a:lnTo>
                  <a:close/>
                </a:path>
                <a:path w="636905" h="20954">
                  <a:moveTo>
                    <a:pt x="605218" y="10439"/>
                  </a:moveTo>
                  <a:lnTo>
                    <a:pt x="594779" y="10439"/>
                  </a:lnTo>
                  <a:lnTo>
                    <a:pt x="594779" y="20878"/>
                  </a:lnTo>
                  <a:lnTo>
                    <a:pt x="605218" y="20878"/>
                  </a:lnTo>
                  <a:lnTo>
                    <a:pt x="605218" y="10439"/>
                  </a:lnTo>
                  <a:close/>
                </a:path>
                <a:path w="636905" h="20954">
                  <a:moveTo>
                    <a:pt x="636524" y="10439"/>
                  </a:moveTo>
                  <a:lnTo>
                    <a:pt x="626084" y="10439"/>
                  </a:lnTo>
                  <a:lnTo>
                    <a:pt x="615645" y="10439"/>
                  </a:lnTo>
                  <a:lnTo>
                    <a:pt x="615645" y="20878"/>
                  </a:lnTo>
                  <a:lnTo>
                    <a:pt x="626084" y="20878"/>
                  </a:lnTo>
                  <a:lnTo>
                    <a:pt x="636524" y="20878"/>
                  </a:lnTo>
                  <a:lnTo>
                    <a:pt x="636524" y="1043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99796" y="4580991"/>
              <a:ext cx="187960" cy="0"/>
            </a:xfrm>
            <a:custGeom>
              <a:avLst/>
              <a:gdLst/>
              <a:ahLst/>
              <a:cxnLst/>
              <a:rect l="l" t="t" r="r" b="b"/>
              <a:pathLst>
                <a:path w="187960">
                  <a:moveTo>
                    <a:pt x="0" y="0"/>
                  </a:moveTo>
                  <a:lnTo>
                    <a:pt x="187833" y="0"/>
                  </a:lnTo>
                </a:path>
              </a:pathLst>
            </a:custGeom>
            <a:ln w="10439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89369" y="4575771"/>
              <a:ext cx="636905" cy="31750"/>
            </a:xfrm>
            <a:custGeom>
              <a:avLst/>
              <a:gdLst/>
              <a:ahLst/>
              <a:cxnLst/>
              <a:rect l="l" t="t" r="r" b="b"/>
              <a:pathLst>
                <a:path w="636905" h="31750">
                  <a:moveTo>
                    <a:pt x="31292" y="10426"/>
                  </a:moveTo>
                  <a:lnTo>
                    <a:pt x="20866" y="10426"/>
                  </a:lnTo>
                  <a:lnTo>
                    <a:pt x="10439" y="10426"/>
                  </a:lnTo>
                  <a:lnTo>
                    <a:pt x="0" y="10426"/>
                  </a:lnTo>
                  <a:lnTo>
                    <a:pt x="0" y="20866"/>
                  </a:lnTo>
                  <a:lnTo>
                    <a:pt x="0" y="31305"/>
                  </a:lnTo>
                  <a:lnTo>
                    <a:pt x="10426" y="31305"/>
                  </a:lnTo>
                  <a:lnTo>
                    <a:pt x="20866" y="31305"/>
                  </a:lnTo>
                  <a:lnTo>
                    <a:pt x="20866" y="20866"/>
                  </a:lnTo>
                  <a:lnTo>
                    <a:pt x="31292" y="20866"/>
                  </a:lnTo>
                  <a:lnTo>
                    <a:pt x="31292" y="10426"/>
                  </a:lnTo>
                  <a:close/>
                </a:path>
                <a:path w="636905" h="31750">
                  <a:moveTo>
                    <a:pt x="62598" y="20866"/>
                  </a:moveTo>
                  <a:lnTo>
                    <a:pt x="52171" y="20866"/>
                  </a:lnTo>
                  <a:lnTo>
                    <a:pt x="52171" y="10426"/>
                  </a:lnTo>
                  <a:lnTo>
                    <a:pt x="41732" y="10426"/>
                  </a:lnTo>
                  <a:lnTo>
                    <a:pt x="41732" y="20866"/>
                  </a:lnTo>
                  <a:lnTo>
                    <a:pt x="41732" y="31305"/>
                  </a:lnTo>
                  <a:lnTo>
                    <a:pt x="52171" y="31305"/>
                  </a:lnTo>
                  <a:lnTo>
                    <a:pt x="62598" y="31305"/>
                  </a:lnTo>
                  <a:lnTo>
                    <a:pt x="62598" y="20866"/>
                  </a:lnTo>
                  <a:close/>
                </a:path>
                <a:path w="636905" h="31750">
                  <a:moveTo>
                    <a:pt x="73025" y="10426"/>
                  </a:moveTo>
                  <a:lnTo>
                    <a:pt x="62598" y="10426"/>
                  </a:lnTo>
                  <a:lnTo>
                    <a:pt x="62598" y="20866"/>
                  </a:lnTo>
                  <a:lnTo>
                    <a:pt x="73025" y="20866"/>
                  </a:lnTo>
                  <a:lnTo>
                    <a:pt x="73025" y="10426"/>
                  </a:lnTo>
                  <a:close/>
                </a:path>
                <a:path w="636905" h="31750">
                  <a:moveTo>
                    <a:pt x="83477" y="10426"/>
                  </a:moveTo>
                  <a:lnTo>
                    <a:pt x="73037" y="10426"/>
                  </a:lnTo>
                  <a:lnTo>
                    <a:pt x="73037" y="20866"/>
                  </a:lnTo>
                  <a:lnTo>
                    <a:pt x="83477" y="20866"/>
                  </a:lnTo>
                  <a:lnTo>
                    <a:pt x="83477" y="10426"/>
                  </a:lnTo>
                  <a:close/>
                </a:path>
                <a:path w="636905" h="31750">
                  <a:moveTo>
                    <a:pt x="104330" y="10426"/>
                  </a:moveTo>
                  <a:lnTo>
                    <a:pt x="93903" y="10426"/>
                  </a:lnTo>
                  <a:lnTo>
                    <a:pt x="93903" y="20866"/>
                  </a:lnTo>
                  <a:lnTo>
                    <a:pt x="104330" y="20866"/>
                  </a:lnTo>
                  <a:lnTo>
                    <a:pt x="104330" y="10426"/>
                  </a:lnTo>
                  <a:close/>
                </a:path>
                <a:path w="636905" h="31750">
                  <a:moveTo>
                    <a:pt x="125222" y="10426"/>
                  </a:moveTo>
                  <a:lnTo>
                    <a:pt x="114782" y="10426"/>
                  </a:lnTo>
                  <a:lnTo>
                    <a:pt x="104343" y="10426"/>
                  </a:lnTo>
                  <a:lnTo>
                    <a:pt x="104343" y="20866"/>
                  </a:lnTo>
                  <a:lnTo>
                    <a:pt x="104343" y="31305"/>
                  </a:lnTo>
                  <a:lnTo>
                    <a:pt x="114782" y="31305"/>
                  </a:lnTo>
                  <a:lnTo>
                    <a:pt x="114782" y="20866"/>
                  </a:lnTo>
                  <a:lnTo>
                    <a:pt x="125222" y="20866"/>
                  </a:lnTo>
                  <a:lnTo>
                    <a:pt x="125222" y="10426"/>
                  </a:lnTo>
                  <a:close/>
                </a:path>
                <a:path w="636905" h="31750">
                  <a:moveTo>
                    <a:pt x="146088" y="10426"/>
                  </a:moveTo>
                  <a:lnTo>
                    <a:pt x="135648" y="10426"/>
                  </a:lnTo>
                  <a:lnTo>
                    <a:pt x="135648" y="20866"/>
                  </a:lnTo>
                  <a:lnTo>
                    <a:pt x="146088" y="20866"/>
                  </a:lnTo>
                  <a:lnTo>
                    <a:pt x="146088" y="10426"/>
                  </a:lnTo>
                  <a:close/>
                </a:path>
                <a:path w="636905" h="31750">
                  <a:moveTo>
                    <a:pt x="166954" y="10426"/>
                  </a:moveTo>
                  <a:lnTo>
                    <a:pt x="156514" y="10426"/>
                  </a:lnTo>
                  <a:lnTo>
                    <a:pt x="156514" y="20866"/>
                  </a:lnTo>
                  <a:lnTo>
                    <a:pt x="166954" y="20866"/>
                  </a:lnTo>
                  <a:lnTo>
                    <a:pt x="166954" y="10426"/>
                  </a:lnTo>
                  <a:close/>
                </a:path>
                <a:path w="636905" h="31750">
                  <a:moveTo>
                    <a:pt x="198259" y="10426"/>
                  </a:moveTo>
                  <a:lnTo>
                    <a:pt x="187820" y="10426"/>
                  </a:lnTo>
                  <a:lnTo>
                    <a:pt x="177380" y="10426"/>
                  </a:lnTo>
                  <a:lnTo>
                    <a:pt x="177380" y="20866"/>
                  </a:lnTo>
                  <a:lnTo>
                    <a:pt x="187820" y="20866"/>
                  </a:lnTo>
                  <a:lnTo>
                    <a:pt x="187820" y="31305"/>
                  </a:lnTo>
                  <a:lnTo>
                    <a:pt x="198259" y="31305"/>
                  </a:lnTo>
                  <a:lnTo>
                    <a:pt x="198259" y="20866"/>
                  </a:lnTo>
                  <a:lnTo>
                    <a:pt x="198259" y="10426"/>
                  </a:lnTo>
                  <a:close/>
                </a:path>
                <a:path w="636905" h="31750">
                  <a:moveTo>
                    <a:pt x="219125" y="10426"/>
                  </a:moveTo>
                  <a:lnTo>
                    <a:pt x="208686" y="10426"/>
                  </a:lnTo>
                  <a:lnTo>
                    <a:pt x="208686" y="20866"/>
                  </a:lnTo>
                  <a:lnTo>
                    <a:pt x="219125" y="20866"/>
                  </a:lnTo>
                  <a:lnTo>
                    <a:pt x="219125" y="10426"/>
                  </a:lnTo>
                  <a:close/>
                </a:path>
                <a:path w="636905" h="31750">
                  <a:moveTo>
                    <a:pt x="271284" y="10426"/>
                  </a:moveTo>
                  <a:lnTo>
                    <a:pt x="260870" y="10426"/>
                  </a:lnTo>
                  <a:lnTo>
                    <a:pt x="260870" y="0"/>
                  </a:lnTo>
                  <a:lnTo>
                    <a:pt x="250431" y="0"/>
                  </a:lnTo>
                  <a:lnTo>
                    <a:pt x="250431" y="10439"/>
                  </a:lnTo>
                  <a:lnTo>
                    <a:pt x="260858" y="10439"/>
                  </a:lnTo>
                  <a:lnTo>
                    <a:pt x="260858" y="20866"/>
                  </a:lnTo>
                  <a:lnTo>
                    <a:pt x="250431" y="20866"/>
                  </a:lnTo>
                  <a:lnTo>
                    <a:pt x="240004" y="20866"/>
                  </a:lnTo>
                  <a:lnTo>
                    <a:pt x="240004" y="10439"/>
                  </a:lnTo>
                  <a:lnTo>
                    <a:pt x="240004" y="0"/>
                  </a:lnTo>
                  <a:lnTo>
                    <a:pt x="229565" y="0"/>
                  </a:lnTo>
                  <a:lnTo>
                    <a:pt x="229565" y="10426"/>
                  </a:lnTo>
                  <a:lnTo>
                    <a:pt x="229565" y="20866"/>
                  </a:lnTo>
                  <a:lnTo>
                    <a:pt x="229565" y="31305"/>
                  </a:lnTo>
                  <a:lnTo>
                    <a:pt x="239991" y="31305"/>
                  </a:lnTo>
                  <a:lnTo>
                    <a:pt x="250431" y="31305"/>
                  </a:lnTo>
                  <a:lnTo>
                    <a:pt x="260870" y="31305"/>
                  </a:lnTo>
                  <a:lnTo>
                    <a:pt x="260870" y="20866"/>
                  </a:lnTo>
                  <a:lnTo>
                    <a:pt x="271284" y="20866"/>
                  </a:lnTo>
                  <a:lnTo>
                    <a:pt x="271284" y="10426"/>
                  </a:lnTo>
                  <a:close/>
                </a:path>
                <a:path w="636905" h="31750">
                  <a:moveTo>
                    <a:pt x="281736" y="0"/>
                  </a:moveTo>
                  <a:lnTo>
                    <a:pt x="271297" y="0"/>
                  </a:lnTo>
                  <a:lnTo>
                    <a:pt x="271297" y="10439"/>
                  </a:lnTo>
                  <a:lnTo>
                    <a:pt x="281736" y="10439"/>
                  </a:lnTo>
                  <a:lnTo>
                    <a:pt x="281736" y="0"/>
                  </a:lnTo>
                  <a:close/>
                </a:path>
                <a:path w="636905" h="31750">
                  <a:moveTo>
                    <a:pt x="323481" y="0"/>
                  </a:moveTo>
                  <a:lnTo>
                    <a:pt x="313042" y="0"/>
                  </a:lnTo>
                  <a:lnTo>
                    <a:pt x="302602" y="0"/>
                  </a:lnTo>
                  <a:lnTo>
                    <a:pt x="302602" y="10426"/>
                  </a:lnTo>
                  <a:lnTo>
                    <a:pt x="292163" y="10426"/>
                  </a:lnTo>
                  <a:lnTo>
                    <a:pt x="292163" y="20866"/>
                  </a:lnTo>
                  <a:lnTo>
                    <a:pt x="281736" y="20866"/>
                  </a:lnTo>
                  <a:lnTo>
                    <a:pt x="281736" y="31305"/>
                  </a:lnTo>
                  <a:lnTo>
                    <a:pt x="292163" y="31305"/>
                  </a:lnTo>
                  <a:lnTo>
                    <a:pt x="302602" y="31305"/>
                  </a:lnTo>
                  <a:lnTo>
                    <a:pt x="313042" y="31305"/>
                  </a:lnTo>
                  <a:lnTo>
                    <a:pt x="313042" y="20866"/>
                  </a:lnTo>
                  <a:lnTo>
                    <a:pt x="323481" y="20866"/>
                  </a:lnTo>
                  <a:lnTo>
                    <a:pt x="323481" y="10439"/>
                  </a:lnTo>
                  <a:lnTo>
                    <a:pt x="323481" y="0"/>
                  </a:lnTo>
                  <a:close/>
                </a:path>
                <a:path w="636905" h="31750">
                  <a:moveTo>
                    <a:pt x="344347" y="10426"/>
                  </a:moveTo>
                  <a:lnTo>
                    <a:pt x="333908" y="10426"/>
                  </a:lnTo>
                  <a:lnTo>
                    <a:pt x="333908" y="20866"/>
                  </a:lnTo>
                  <a:lnTo>
                    <a:pt x="344347" y="20866"/>
                  </a:lnTo>
                  <a:lnTo>
                    <a:pt x="344347" y="10426"/>
                  </a:lnTo>
                  <a:close/>
                </a:path>
                <a:path w="636905" h="31750">
                  <a:moveTo>
                    <a:pt x="448691" y="10426"/>
                  </a:moveTo>
                  <a:lnTo>
                    <a:pt x="438264" y="10426"/>
                  </a:lnTo>
                  <a:lnTo>
                    <a:pt x="438264" y="0"/>
                  </a:lnTo>
                  <a:lnTo>
                    <a:pt x="427824" y="0"/>
                  </a:lnTo>
                  <a:lnTo>
                    <a:pt x="386080" y="0"/>
                  </a:lnTo>
                  <a:lnTo>
                    <a:pt x="386080" y="10426"/>
                  </a:lnTo>
                  <a:lnTo>
                    <a:pt x="375653" y="10426"/>
                  </a:lnTo>
                  <a:lnTo>
                    <a:pt x="365213" y="10426"/>
                  </a:lnTo>
                  <a:lnTo>
                    <a:pt x="354774" y="10426"/>
                  </a:lnTo>
                  <a:lnTo>
                    <a:pt x="354774" y="20866"/>
                  </a:lnTo>
                  <a:lnTo>
                    <a:pt x="365213" y="20866"/>
                  </a:lnTo>
                  <a:lnTo>
                    <a:pt x="365213" y="31305"/>
                  </a:lnTo>
                  <a:lnTo>
                    <a:pt x="375653" y="31305"/>
                  </a:lnTo>
                  <a:lnTo>
                    <a:pt x="375653" y="20866"/>
                  </a:lnTo>
                  <a:lnTo>
                    <a:pt x="386080" y="20866"/>
                  </a:lnTo>
                  <a:lnTo>
                    <a:pt x="386080" y="31305"/>
                  </a:lnTo>
                  <a:lnTo>
                    <a:pt x="396519" y="31305"/>
                  </a:lnTo>
                  <a:lnTo>
                    <a:pt x="396519" y="20866"/>
                  </a:lnTo>
                  <a:lnTo>
                    <a:pt x="406958" y="20866"/>
                  </a:lnTo>
                  <a:lnTo>
                    <a:pt x="406958" y="10439"/>
                  </a:lnTo>
                  <a:lnTo>
                    <a:pt x="417385" y="10439"/>
                  </a:lnTo>
                  <a:lnTo>
                    <a:pt x="427824" y="10439"/>
                  </a:lnTo>
                  <a:lnTo>
                    <a:pt x="438251" y="10439"/>
                  </a:lnTo>
                  <a:lnTo>
                    <a:pt x="438251" y="20866"/>
                  </a:lnTo>
                  <a:lnTo>
                    <a:pt x="427824" y="20866"/>
                  </a:lnTo>
                  <a:lnTo>
                    <a:pt x="427824" y="31305"/>
                  </a:lnTo>
                  <a:lnTo>
                    <a:pt x="438251" y="31305"/>
                  </a:lnTo>
                  <a:lnTo>
                    <a:pt x="448691" y="31305"/>
                  </a:lnTo>
                  <a:lnTo>
                    <a:pt x="448691" y="20866"/>
                  </a:lnTo>
                  <a:lnTo>
                    <a:pt x="448691" y="10426"/>
                  </a:lnTo>
                  <a:close/>
                </a:path>
                <a:path w="636905" h="31750">
                  <a:moveTo>
                    <a:pt x="469569" y="20866"/>
                  </a:moveTo>
                  <a:lnTo>
                    <a:pt x="459130" y="20866"/>
                  </a:lnTo>
                  <a:lnTo>
                    <a:pt x="459130" y="31305"/>
                  </a:lnTo>
                  <a:lnTo>
                    <a:pt x="469569" y="31305"/>
                  </a:lnTo>
                  <a:lnTo>
                    <a:pt x="469569" y="20866"/>
                  </a:lnTo>
                  <a:close/>
                </a:path>
                <a:path w="636905" h="31750">
                  <a:moveTo>
                    <a:pt x="469569" y="0"/>
                  </a:moveTo>
                  <a:lnTo>
                    <a:pt x="459130" y="0"/>
                  </a:lnTo>
                  <a:lnTo>
                    <a:pt x="459130" y="10439"/>
                  </a:lnTo>
                  <a:lnTo>
                    <a:pt x="469569" y="10439"/>
                  </a:lnTo>
                  <a:lnTo>
                    <a:pt x="469569" y="0"/>
                  </a:lnTo>
                  <a:close/>
                </a:path>
                <a:path w="636905" h="31750">
                  <a:moveTo>
                    <a:pt x="511302" y="10426"/>
                  </a:moveTo>
                  <a:lnTo>
                    <a:pt x="500862" y="10426"/>
                  </a:lnTo>
                  <a:lnTo>
                    <a:pt x="490435" y="10426"/>
                  </a:lnTo>
                  <a:lnTo>
                    <a:pt x="490435" y="0"/>
                  </a:lnTo>
                  <a:lnTo>
                    <a:pt x="479996" y="0"/>
                  </a:lnTo>
                  <a:lnTo>
                    <a:pt x="479996" y="10439"/>
                  </a:lnTo>
                  <a:lnTo>
                    <a:pt x="490423" y="10439"/>
                  </a:lnTo>
                  <a:lnTo>
                    <a:pt x="490423" y="20866"/>
                  </a:lnTo>
                  <a:lnTo>
                    <a:pt x="500862" y="20866"/>
                  </a:lnTo>
                  <a:lnTo>
                    <a:pt x="511302" y="20866"/>
                  </a:lnTo>
                  <a:lnTo>
                    <a:pt x="511302" y="10426"/>
                  </a:lnTo>
                  <a:close/>
                </a:path>
                <a:path w="636905" h="31750">
                  <a:moveTo>
                    <a:pt x="521741" y="20866"/>
                  </a:moveTo>
                  <a:lnTo>
                    <a:pt x="511302" y="20866"/>
                  </a:lnTo>
                  <a:lnTo>
                    <a:pt x="511302" y="31305"/>
                  </a:lnTo>
                  <a:lnTo>
                    <a:pt x="521741" y="31305"/>
                  </a:lnTo>
                  <a:lnTo>
                    <a:pt x="521741" y="20866"/>
                  </a:lnTo>
                  <a:close/>
                </a:path>
                <a:path w="636905" h="31750">
                  <a:moveTo>
                    <a:pt x="615645" y="10426"/>
                  </a:moveTo>
                  <a:lnTo>
                    <a:pt x="605218" y="10426"/>
                  </a:lnTo>
                  <a:lnTo>
                    <a:pt x="594779" y="10426"/>
                  </a:lnTo>
                  <a:lnTo>
                    <a:pt x="584352" y="10426"/>
                  </a:lnTo>
                  <a:lnTo>
                    <a:pt x="584352" y="0"/>
                  </a:lnTo>
                  <a:lnTo>
                    <a:pt x="573913" y="0"/>
                  </a:lnTo>
                  <a:lnTo>
                    <a:pt x="573913" y="10426"/>
                  </a:lnTo>
                  <a:lnTo>
                    <a:pt x="573913" y="20866"/>
                  </a:lnTo>
                  <a:lnTo>
                    <a:pt x="563473" y="20866"/>
                  </a:lnTo>
                  <a:lnTo>
                    <a:pt x="563473" y="10426"/>
                  </a:lnTo>
                  <a:lnTo>
                    <a:pt x="553046" y="10426"/>
                  </a:lnTo>
                  <a:lnTo>
                    <a:pt x="553046" y="0"/>
                  </a:lnTo>
                  <a:lnTo>
                    <a:pt x="542607" y="0"/>
                  </a:lnTo>
                  <a:lnTo>
                    <a:pt x="542607" y="10426"/>
                  </a:lnTo>
                  <a:lnTo>
                    <a:pt x="532168" y="10426"/>
                  </a:lnTo>
                  <a:lnTo>
                    <a:pt x="532168" y="20866"/>
                  </a:lnTo>
                  <a:lnTo>
                    <a:pt x="542607" y="20866"/>
                  </a:lnTo>
                  <a:lnTo>
                    <a:pt x="553034" y="20866"/>
                  </a:lnTo>
                  <a:lnTo>
                    <a:pt x="553034" y="31305"/>
                  </a:lnTo>
                  <a:lnTo>
                    <a:pt x="563473" y="31305"/>
                  </a:lnTo>
                  <a:lnTo>
                    <a:pt x="573913" y="31305"/>
                  </a:lnTo>
                  <a:lnTo>
                    <a:pt x="584352" y="31305"/>
                  </a:lnTo>
                  <a:lnTo>
                    <a:pt x="584352" y="20866"/>
                  </a:lnTo>
                  <a:lnTo>
                    <a:pt x="594779" y="20866"/>
                  </a:lnTo>
                  <a:lnTo>
                    <a:pt x="605205" y="20866"/>
                  </a:lnTo>
                  <a:lnTo>
                    <a:pt x="615645" y="20866"/>
                  </a:lnTo>
                  <a:lnTo>
                    <a:pt x="615645" y="10426"/>
                  </a:lnTo>
                  <a:close/>
                </a:path>
                <a:path w="636905" h="31750">
                  <a:moveTo>
                    <a:pt x="636524" y="10426"/>
                  </a:moveTo>
                  <a:lnTo>
                    <a:pt x="626084" y="10426"/>
                  </a:lnTo>
                  <a:lnTo>
                    <a:pt x="626084" y="20866"/>
                  </a:lnTo>
                  <a:lnTo>
                    <a:pt x="636524" y="20866"/>
                  </a:lnTo>
                  <a:lnTo>
                    <a:pt x="636524" y="1042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89369" y="4596638"/>
              <a:ext cx="636905" cy="41910"/>
            </a:xfrm>
            <a:custGeom>
              <a:avLst/>
              <a:gdLst/>
              <a:ahLst/>
              <a:cxnLst/>
              <a:rect l="l" t="t" r="r" b="b"/>
              <a:pathLst>
                <a:path w="636905" h="41910">
                  <a:moveTo>
                    <a:pt x="10439" y="10439"/>
                  </a:moveTo>
                  <a:lnTo>
                    <a:pt x="0" y="10439"/>
                  </a:lnTo>
                  <a:lnTo>
                    <a:pt x="0" y="20878"/>
                  </a:lnTo>
                  <a:lnTo>
                    <a:pt x="10439" y="20878"/>
                  </a:lnTo>
                  <a:lnTo>
                    <a:pt x="10439" y="10439"/>
                  </a:lnTo>
                  <a:close/>
                </a:path>
                <a:path w="636905" h="41910">
                  <a:moveTo>
                    <a:pt x="41719" y="10439"/>
                  </a:moveTo>
                  <a:lnTo>
                    <a:pt x="31292" y="10439"/>
                  </a:lnTo>
                  <a:lnTo>
                    <a:pt x="31292" y="20866"/>
                  </a:lnTo>
                  <a:lnTo>
                    <a:pt x="20866" y="20866"/>
                  </a:lnTo>
                  <a:lnTo>
                    <a:pt x="20866" y="31305"/>
                  </a:lnTo>
                  <a:lnTo>
                    <a:pt x="31292" y="31305"/>
                  </a:lnTo>
                  <a:lnTo>
                    <a:pt x="31292" y="20878"/>
                  </a:lnTo>
                  <a:lnTo>
                    <a:pt x="41719" y="20878"/>
                  </a:lnTo>
                  <a:lnTo>
                    <a:pt x="41719" y="10439"/>
                  </a:lnTo>
                  <a:close/>
                </a:path>
                <a:path w="636905" h="41910">
                  <a:moveTo>
                    <a:pt x="73025" y="31305"/>
                  </a:moveTo>
                  <a:lnTo>
                    <a:pt x="62598" y="31305"/>
                  </a:lnTo>
                  <a:lnTo>
                    <a:pt x="62598" y="41744"/>
                  </a:lnTo>
                  <a:lnTo>
                    <a:pt x="73025" y="41744"/>
                  </a:lnTo>
                  <a:lnTo>
                    <a:pt x="73025" y="31305"/>
                  </a:lnTo>
                  <a:close/>
                </a:path>
                <a:path w="636905" h="41910">
                  <a:moveTo>
                    <a:pt x="73025" y="10439"/>
                  </a:moveTo>
                  <a:lnTo>
                    <a:pt x="62598" y="10439"/>
                  </a:lnTo>
                  <a:lnTo>
                    <a:pt x="52171" y="10439"/>
                  </a:lnTo>
                  <a:lnTo>
                    <a:pt x="41732" y="10439"/>
                  </a:lnTo>
                  <a:lnTo>
                    <a:pt x="41732" y="20866"/>
                  </a:lnTo>
                  <a:lnTo>
                    <a:pt x="41732" y="31305"/>
                  </a:lnTo>
                  <a:lnTo>
                    <a:pt x="41732" y="41744"/>
                  </a:lnTo>
                  <a:lnTo>
                    <a:pt x="52171" y="41744"/>
                  </a:lnTo>
                  <a:lnTo>
                    <a:pt x="52171" y="31305"/>
                  </a:lnTo>
                  <a:lnTo>
                    <a:pt x="62598" y="31305"/>
                  </a:lnTo>
                  <a:lnTo>
                    <a:pt x="62598" y="20878"/>
                  </a:lnTo>
                  <a:lnTo>
                    <a:pt x="73025" y="20878"/>
                  </a:lnTo>
                  <a:lnTo>
                    <a:pt x="73025" y="10439"/>
                  </a:lnTo>
                  <a:close/>
                </a:path>
                <a:path w="636905" h="41910">
                  <a:moveTo>
                    <a:pt x="93903" y="20866"/>
                  </a:moveTo>
                  <a:lnTo>
                    <a:pt x="83477" y="20866"/>
                  </a:lnTo>
                  <a:lnTo>
                    <a:pt x="83477" y="10439"/>
                  </a:lnTo>
                  <a:lnTo>
                    <a:pt x="73037" y="10439"/>
                  </a:lnTo>
                  <a:lnTo>
                    <a:pt x="73037" y="20878"/>
                  </a:lnTo>
                  <a:lnTo>
                    <a:pt x="83477" y="20878"/>
                  </a:lnTo>
                  <a:lnTo>
                    <a:pt x="83477" y="31305"/>
                  </a:lnTo>
                  <a:lnTo>
                    <a:pt x="93903" y="31305"/>
                  </a:lnTo>
                  <a:lnTo>
                    <a:pt x="93903" y="20866"/>
                  </a:lnTo>
                  <a:close/>
                </a:path>
                <a:path w="636905" h="41910">
                  <a:moveTo>
                    <a:pt x="135648" y="31305"/>
                  </a:moveTo>
                  <a:lnTo>
                    <a:pt x="125222" y="31305"/>
                  </a:lnTo>
                  <a:lnTo>
                    <a:pt x="114782" y="31305"/>
                  </a:lnTo>
                  <a:lnTo>
                    <a:pt x="114782" y="41744"/>
                  </a:lnTo>
                  <a:lnTo>
                    <a:pt x="125209" y="41744"/>
                  </a:lnTo>
                  <a:lnTo>
                    <a:pt x="135648" y="41744"/>
                  </a:lnTo>
                  <a:lnTo>
                    <a:pt x="135648" y="31305"/>
                  </a:lnTo>
                  <a:close/>
                </a:path>
                <a:path w="636905" h="41910">
                  <a:moveTo>
                    <a:pt x="135648" y="10439"/>
                  </a:moveTo>
                  <a:lnTo>
                    <a:pt x="125222" y="10439"/>
                  </a:lnTo>
                  <a:lnTo>
                    <a:pt x="114782" y="10439"/>
                  </a:lnTo>
                  <a:lnTo>
                    <a:pt x="104343" y="10439"/>
                  </a:lnTo>
                  <a:lnTo>
                    <a:pt x="104343" y="20878"/>
                  </a:lnTo>
                  <a:lnTo>
                    <a:pt x="114782" y="20878"/>
                  </a:lnTo>
                  <a:lnTo>
                    <a:pt x="125209" y="20878"/>
                  </a:lnTo>
                  <a:lnTo>
                    <a:pt x="135648" y="20878"/>
                  </a:lnTo>
                  <a:lnTo>
                    <a:pt x="135648" y="10439"/>
                  </a:lnTo>
                  <a:close/>
                </a:path>
                <a:path w="636905" h="41910">
                  <a:moveTo>
                    <a:pt x="166954" y="10439"/>
                  </a:moveTo>
                  <a:lnTo>
                    <a:pt x="156514" y="10439"/>
                  </a:lnTo>
                  <a:lnTo>
                    <a:pt x="146075" y="10439"/>
                  </a:lnTo>
                  <a:lnTo>
                    <a:pt x="146075" y="20878"/>
                  </a:lnTo>
                  <a:lnTo>
                    <a:pt x="156514" y="20878"/>
                  </a:lnTo>
                  <a:lnTo>
                    <a:pt x="166954" y="20878"/>
                  </a:lnTo>
                  <a:lnTo>
                    <a:pt x="166954" y="10439"/>
                  </a:lnTo>
                  <a:close/>
                </a:path>
                <a:path w="636905" h="41910">
                  <a:moveTo>
                    <a:pt x="187820" y="10439"/>
                  </a:moveTo>
                  <a:lnTo>
                    <a:pt x="177380" y="10439"/>
                  </a:lnTo>
                  <a:lnTo>
                    <a:pt x="177380" y="20866"/>
                  </a:lnTo>
                  <a:lnTo>
                    <a:pt x="177380" y="31305"/>
                  </a:lnTo>
                  <a:lnTo>
                    <a:pt x="166954" y="31305"/>
                  </a:lnTo>
                  <a:lnTo>
                    <a:pt x="156514" y="31305"/>
                  </a:lnTo>
                  <a:lnTo>
                    <a:pt x="146075" y="31305"/>
                  </a:lnTo>
                  <a:lnTo>
                    <a:pt x="146075" y="41744"/>
                  </a:lnTo>
                  <a:lnTo>
                    <a:pt x="156514" y="41744"/>
                  </a:lnTo>
                  <a:lnTo>
                    <a:pt x="166954" y="41744"/>
                  </a:lnTo>
                  <a:lnTo>
                    <a:pt x="177393" y="41744"/>
                  </a:lnTo>
                  <a:lnTo>
                    <a:pt x="177393" y="31305"/>
                  </a:lnTo>
                  <a:lnTo>
                    <a:pt x="187820" y="31305"/>
                  </a:lnTo>
                  <a:lnTo>
                    <a:pt x="187820" y="20878"/>
                  </a:lnTo>
                  <a:lnTo>
                    <a:pt x="187820" y="10439"/>
                  </a:lnTo>
                  <a:close/>
                </a:path>
                <a:path w="636905" h="41910">
                  <a:moveTo>
                    <a:pt x="219125" y="20866"/>
                  </a:moveTo>
                  <a:lnTo>
                    <a:pt x="208699" y="20866"/>
                  </a:lnTo>
                  <a:lnTo>
                    <a:pt x="198259" y="20866"/>
                  </a:lnTo>
                  <a:lnTo>
                    <a:pt x="198259" y="31305"/>
                  </a:lnTo>
                  <a:lnTo>
                    <a:pt x="208686" y="31305"/>
                  </a:lnTo>
                  <a:lnTo>
                    <a:pt x="219125" y="31305"/>
                  </a:lnTo>
                  <a:lnTo>
                    <a:pt x="219125" y="20866"/>
                  </a:lnTo>
                  <a:close/>
                </a:path>
                <a:path w="636905" h="41910">
                  <a:moveTo>
                    <a:pt x="271284" y="20866"/>
                  </a:moveTo>
                  <a:lnTo>
                    <a:pt x="260870" y="20866"/>
                  </a:lnTo>
                  <a:lnTo>
                    <a:pt x="260870" y="10439"/>
                  </a:lnTo>
                  <a:lnTo>
                    <a:pt x="250431" y="10439"/>
                  </a:lnTo>
                  <a:lnTo>
                    <a:pt x="240004" y="10439"/>
                  </a:lnTo>
                  <a:lnTo>
                    <a:pt x="229565" y="10439"/>
                  </a:lnTo>
                  <a:lnTo>
                    <a:pt x="229565" y="20866"/>
                  </a:lnTo>
                  <a:lnTo>
                    <a:pt x="229565" y="31305"/>
                  </a:lnTo>
                  <a:lnTo>
                    <a:pt x="239991" y="31305"/>
                  </a:lnTo>
                  <a:lnTo>
                    <a:pt x="239991" y="41744"/>
                  </a:lnTo>
                  <a:lnTo>
                    <a:pt x="250431" y="41744"/>
                  </a:lnTo>
                  <a:lnTo>
                    <a:pt x="260870" y="41744"/>
                  </a:lnTo>
                  <a:lnTo>
                    <a:pt x="260870" y="31305"/>
                  </a:lnTo>
                  <a:lnTo>
                    <a:pt x="271284" y="31305"/>
                  </a:lnTo>
                  <a:lnTo>
                    <a:pt x="271284" y="20866"/>
                  </a:lnTo>
                  <a:close/>
                </a:path>
                <a:path w="636905" h="41910">
                  <a:moveTo>
                    <a:pt x="344347" y="10439"/>
                  </a:moveTo>
                  <a:lnTo>
                    <a:pt x="333908" y="10439"/>
                  </a:lnTo>
                  <a:lnTo>
                    <a:pt x="323456" y="10439"/>
                  </a:lnTo>
                  <a:lnTo>
                    <a:pt x="323456" y="20866"/>
                  </a:lnTo>
                  <a:lnTo>
                    <a:pt x="323456" y="31305"/>
                  </a:lnTo>
                  <a:lnTo>
                    <a:pt x="313042" y="31305"/>
                  </a:lnTo>
                  <a:lnTo>
                    <a:pt x="313042" y="20878"/>
                  </a:lnTo>
                  <a:lnTo>
                    <a:pt x="313042" y="10439"/>
                  </a:lnTo>
                  <a:lnTo>
                    <a:pt x="302602" y="10439"/>
                  </a:lnTo>
                  <a:lnTo>
                    <a:pt x="292176" y="10439"/>
                  </a:lnTo>
                  <a:lnTo>
                    <a:pt x="281736" y="10439"/>
                  </a:lnTo>
                  <a:lnTo>
                    <a:pt x="281736" y="20866"/>
                  </a:lnTo>
                  <a:lnTo>
                    <a:pt x="281736" y="31305"/>
                  </a:lnTo>
                  <a:lnTo>
                    <a:pt x="292163" y="31305"/>
                  </a:lnTo>
                  <a:lnTo>
                    <a:pt x="302602" y="31305"/>
                  </a:lnTo>
                  <a:lnTo>
                    <a:pt x="302602" y="41744"/>
                  </a:lnTo>
                  <a:lnTo>
                    <a:pt x="313042" y="41744"/>
                  </a:lnTo>
                  <a:lnTo>
                    <a:pt x="323481" y="41744"/>
                  </a:lnTo>
                  <a:lnTo>
                    <a:pt x="323481" y="31305"/>
                  </a:lnTo>
                  <a:lnTo>
                    <a:pt x="333908" y="31305"/>
                  </a:lnTo>
                  <a:lnTo>
                    <a:pt x="333908" y="20878"/>
                  </a:lnTo>
                  <a:lnTo>
                    <a:pt x="344347" y="20878"/>
                  </a:lnTo>
                  <a:lnTo>
                    <a:pt x="344347" y="10439"/>
                  </a:lnTo>
                  <a:close/>
                </a:path>
                <a:path w="636905" h="41910">
                  <a:moveTo>
                    <a:pt x="365213" y="10439"/>
                  </a:moveTo>
                  <a:lnTo>
                    <a:pt x="354774" y="10439"/>
                  </a:lnTo>
                  <a:lnTo>
                    <a:pt x="354774" y="20878"/>
                  </a:lnTo>
                  <a:lnTo>
                    <a:pt x="365213" y="20878"/>
                  </a:lnTo>
                  <a:lnTo>
                    <a:pt x="365213" y="10439"/>
                  </a:lnTo>
                  <a:close/>
                </a:path>
                <a:path w="636905" h="41910">
                  <a:moveTo>
                    <a:pt x="427824" y="20866"/>
                  </a:moveTo>
                  <a:lnTo>
                    <a:pt x="417385" y="20866"/>
                  </a:lnTo>
                  <a:lnTo>
                    <a:pt x="406958" y="20866"/>
                  </a:lnTo>
                  <a:lnTo>
                    <a:pt x="406958" y="10439"/>
                  </a:lnTo>
                  <a:lnTo>
                    <a:pt x="396519" y="10439"/>
                  </a:lnTo>
                  <a:lnTo>
                    <a:pt x="386080" y="10439"/>
                  </a:lnTo>
                  <a:lnTo>
                    <a:pt x="375640" y="10439"/>
                  </a:lnTo>
                  <a:lnTo>
                    <a:pt x="375640" y="20878"/>
                  </a:lnTo>
                  <a:lnTo>
                    <a:pt x="386080" y="20878"/>
                  </a:lnTo>
                  <a:lnTo>
                    <a:pt x="396519" y="20878"/>
                  </a:lnTo>
                  <a:lnTo>
                    <a:pt x="406946" y="20878"/>
                  </a:lnTo>
                  <a:lnTo>
                    <a:pt x="406946" y="31305"/>
                  </a:lnTo>
                  <a:lnTo>
                    <a:pt x="417385" y="31305"/>
                  </a:lnTo>
                  <a:lnTo>
                    <a:pt x="427824" y="31305"/>
                  </a:lnTo>
                  <a:lnTo>
                    <a:pt x="427824" y="20866"/>
                  </a:lnTo>
                  <a:close/>
                </a:path>
                <a:path w="636905" h="41910">
                  <a:moveTo>
                    <a:pt x="448691" y="20866"/>
                  </a:moveTo>
                  <a:lnTo>
                    <a:pt x="438251" y="20866"/>
                  </a:lnTo>
                  <a:lnTo>
                    <a:pt x="438251" y="31305"/>
                  </a:lnTo>
                  <a:lnTo>
                    <a:pt x="448691" y="31305"/>
                  </a:lnTo>
                  <a:lnTo>
                    <a:pt x="448691" y="20866"/>
                  </a:lnTo>
                  <a:close/>
                </a:path>
                <a:path w="636905" h="41910">
                  <a:moveTo>
                    <a:pt x="573913" y="10439"/>
                  </a:moveTo>
                  <a:lnTo>
                    <a:pt x="563473" y="10439"/>
                  </a:lnTo>
                  <a:lnTo>
                    <a:pt x="553034" y="10439"/>
                  </a:lnTo>
                  <a:lnTo>
                    <a:pt x="553034" y="20866"/>
                  </a:lnTo>
                  <a:lnTo>
                    <a:pt x="542607" y="20866"/>
                  </a:lnTo>
                  <a:lnTo>
                    <a:pt x="542607" y="10439"/>
                  </a:lnTo>
                  <a:lnTo>
                    <a:pt x="532168" y="10439"/>
                  </a:lnTo>
                  <a:lnTo>
                    <a:pt x="521728" y="10439"/>
                  </a:lnTo>
                  <a:lnTo>
                    <a:pt x="521728" y="20866"/>
                  </a:lnTo>
                  <a:lnTo>
                    <a:pt x="511302" y="20866"/>
                  </a:lnTo>
                  <a:lnTo>
                    <a:pt x="511302" y="10439"/>
                  </a:lnTo>
                  <a:lnTo>
                    <a:pt x="500862" y="10439"/>
                  </a:lnTo>
                  <a:lnTo>
                    <a:pt x="490435" y="10439"/>
                  </a:lnTo>
                  <a:lnTo>
                    <a:pt x="479996" y="10439"/>
                  </a:lnTo>
                  <a:lnTo>
                    <a:pt x="479996" y="20866"/>
                  </a:lnTo>
                  <a:lnTo>
                    <a:pt x="469569" y="20866"/>
                  </a:lnTo>
                  <a:lnTo>
                    <a:pt x="459130" y="20866"/>
                  </a:lnTo>
                  <a:lnTo>
                    <a:pt x="459130" y="31305"/>
                  </a:lnTo>
                  <a:lnTo>
                    <a:pt x="469557" y="31305"/>
                  </a:lnTo>
                  <a:lnTo>
                    <a:pt x="479996" y="31305"/>
                  </a:lnTo>
                  <a:lnTo>
                    <a:pt x="479996" y="20878"/>
                  </a:lnTo>
                  <a:lnTo>
                    <a:pt x="490423" y="20878"/>
                  </a:lnTo>
                  <a:lnTo>
                    <a:pt x="500862" y="20878"/>
                  </a:lnTo>
                  <a:lnTo>
                    <a:pt x="511302" y="20878"/>
                  </a:lnTo>
                  <a:lnTo>
                    <a:pt x="511302" y="31305"/>
                  </a:lnTo>
                  <a:lnTo>
                    <a:pt x="521741" y="31305"/>
                  </a:lnTo>
                  <a:lnTo>
                    <a:pt x="521741" y="20878"/>
                  </a:lnTo>
                  <a:lnTo>
                    <a:pt x="532168" y="20878"/>
                  </a:lnTo>
                  <a:lnTo>
                    <a:pt x="542607" y="20878"/>
                  </a:lnTo>
                  <a:lnTo>
                    <a:pt x="542607" y="31305"/>
                  </a:lnTo>
                  <a:lnTo>
                    <a:pt x="553034" y="31305"/>
                  </a:lnTo>
                  <a:lnTo>
                    <a:pt x="563473" y="31305"/>
                  </a:lnTo>
                  <a:lnTo>
                    <a:pt x="573913" y="31305"/>
                  </a:lnTo>
                  <a:lnTo>
                    <a:pt x="573913" y="20878"/>
                  </a:lnTo>
                  <a:lnTo>
                    <a:pt x="573913" y="10439"/>
                  </a:lnTo>
                  <a:close/>
                </a:path>
                <a:path w="636905" h="41910">
                  <a:moveTo>
                    <a:pt x="584352" y="0"/>
                  </a:moveTo>
                  <a:lnTo>
                    <a:pt x="573913" y="0"/>
                  </a:lnTo>
                  <a:lnTo>
                    <a:pt x="573913" y="10439"/>
                  </a:lnTo>
                  <a:lnTo>
                    <a:pt x="584352" y="10439"/>
                  </a:lnTo>
                  <a:lnTo>
                    <a:pt x="584352" y="0"/>
                  </a:lnTo>
                  <a:close/>
                </a:path>
                <a:path w="636905" h="41910">
                  <a:moveTo>
                    <a:pt x="605218" y="10439"/>
                  </a:moveTo>
                  <a:lnTo>
                    <a:pt x="594779" y="10439"/>
                  </a:lnTo>
                  <a:lnTo>
                    <a:pt x="594779" y="20878"/>
                  </a:lnTo>
                  <a:lnTo>
                    <a:pt x="605218" y="20878"/>
                  </a:lnTo>
                  <a:lnTo>
                    <a:pt x="605218" y="10439"/>
                  </a:lnTo>
                  <a:close/>
                </a:path>
                <a:path w="636905" h="41910">
                  <a:moveTo>
                    <a:pt x="636524" y="20866"/>
                  </a:moveTo>
                  <a:lnTo>
                    <a:pt x="626084" y="20866"/>
                  </a:lnTo>
                  <a:lnTo>
                    <a:pt x="626084" y="10439"/>
                  </a:lnTo>
                  <a:lnTo>
                    <a:pt x="626084" y="0"/>
                  </a:lnTo>
                  <a:lnTo>
                    <a:pt x="615645" y="0"/>
                  </a:lnTo>
                  <a:lnTo>
                    <a:pt x="615645" y="10439"/>
                  </a:lnTo>
                  <a:lnTo>
                    <a:pt x="615645" y="20878"/>
                  </a:lnTo>
                  <a:lnTo>
                    <a:pt x="626084" y="20878"/>
                  </a:lnTo>
                  <a:lnTo>
                    <a:pt x="626084" y="31305"/>
                  </a:lnTo>
                  <a:lnTo>
                    <a:pt x="636524" y="31305"/>
                  </a:lnTo>
                  <a:lnTo>
                    <a:pt x="636524" y="2086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89369" y="4627943"/>
              <a:ext cx="636905" cy="31750"/>
            </a:xfrm>
            <a:custGeom>
              <a:avLst/>
              <a:gdLst/>
              <a:ahLst/>
              <a:cxnLst/>
              <a:rect l="l" t="t" r="r" b="b"/>
              <a:pathLst>
                <a:path w="636905" h="31750">
                  <a:moveTo>
                    <a:pt x="10439" y="20866"/>
                  </a:moveTo>
                  <a:lnTo>
                    <a:pt x="0" y="20866"/>
                  </a:lnTo>
                  <a:lnTo>
                    <a:pt x="0" y="31305"/>
                  </a:lnTo>
                  <a:lnTo>
                    <a:pt x="10439" y="31305"/>
                  </a:lnTo>
                  <a:lnTo>
                    <a:pt x="10439" y="20866"/>
                  </a:lnTo>
                  <a:close/>
                </a:path>
                <a:path w="636905" h="31750">
                  <a:moveTo>
                    <a:pt x="62598" y="10439"/>
                  </a:moveTo>
                  <a:lnTo>
                    <a:pt x="52171" y="10439"/>
                  </a:lnTo>
                  <a:lnTo>
                    <a:pt x="41732" y="10439"/>
                  </a:lnTo>
                  <a:lnTo>
                    <a:pt x="41732" y="20878"/>
                  </a:lnTo>
                  <a:lnTo>
                    <a:pt x="52171" y="20878"/>
                  </a:lnTo>
                  <a:lnTo>
                    <a:pt x="62598" y="20878"/>
                  </a:lnTo>
                  <a:lnTo>
                    <a:pt x="62598" y="10439"/>
                  </a:lnTo>
                  <a:close/>
                </a:path>
                <a:path w="636905" h="31750">
                  <a:moveTo>
                    <a:pt x="93903" y="10439"/>
                  </a:moveTo>
                  <a:lnTo>
                    <a:pt x="83477" y="10439"/>
                  </a:lnTo>
                  <a:lnTo>
                    <a:pt x="73037" y="10439"/>
                  </a:lnTo>
                  <a:lnTo>
                    <a:pt x="73037" y="20878"/>
                  </a:lnTo>
                  <a:lnTo>
                    <a:pt x="83477" y="20878"/>
                  </a:lnTo>
                  <a:lnTo>
                    <a:pt x="93903" y="20878"/>
                  </a:lnTo>
                  <a:lnTo>
                    <a:pt x="93903" y="10439"/>
                  </a:lnTo>
                  <a:close/>
                </a:path>
                <a:path w="636905" h="31750">
                  <a:moveTo>
                    <a:pt x="114782" y="10439"/>
                  </a:moveTo>
                  <a:lnTo>
                    <a:pt x="104343" y="10439"/>
                  </a:lnTo>
                  <a:lnTo>
                    <a:pt x="104343" y="20878"/>
                  </a:lnTo>
                  <a:lnTo>
                    <a:pt x="114782" y="20878"/>
                  </a:lnTo>
                  <a:lnTo>
                    <a:pt x="114782" y="10439"/>
                  </a:lnTo>
                  <a:close/>
                </a:path>
                <a:path w="636905" h="31750">
                  <a:moveTo>
                    <a:pt x="146088" y="10439"/>
                  </a:moveTo>
                  <a:lnTo>
                    <a:pt x="135648" y="10439"/>
                  </a:lnTo>
                  <a:lnTo>
                    <a:pt x="125209" y="10439"/>
                  </a:lnTo>
                  <a:lnTo>
                    <a:pt x="125209" y="20878"/>
                  </a:lnTo>
                  <a:lnTo>
                    <a:pt x="135648" y="20878"/>
                  </a:lnTo>
                  <a:lnTo>
                    <a:pt x="146088" y="20878"/>
                  </a:lnTo>
                  <a:lnTo>
                    <a:pt x="146088" y="10439"/>
                  </a:lnTo>
                  <a:close/>
                </a:path>
                <a:path w="636905" h="31750">
                  <a:moveTo>
                    <a:pt x="198259" y="10439"/>
                  </a:moveTo>
                  <a:lnTo>
                    <a:pt x="187820" y="10439"/>
                  </a:lnTo>
                  <a:lnTo>
                    <a:pt x="187820" y="20878"/>
                  </a:lnTo>
                  <a:lnTo>
                    <a:pt x="198259" y="20878"/>
                  </a:lnTo>
                  <a:lnTo>
                    <a:pt x="198259" y="10439"/>
                  </a:lnTo>
                  <a:close/>
                </a:path>
                <a:path w="636905" h="31750">
                  <a:moveTo>
                    <a:pt x="271284" y="10439"/>
                  </a:moveTo>
                  <a:lnTo>
                    <a:pt x="260870" y="10439"/>
                  </a:lnTo>
                  <a:lnTo>
                    <a:pt x="250431" y="10439"/>
                  </a:lnTo>
                  <a:lnTo>
                    <a:pt x="250431" y="20878"/>
                  </a:lnTo>
                  <a:lnTo>
                    <a:pt x="260858" y="20878"/>
                  </a:lnTo>
                  <a:lnTo>
                    <a:pt x="271284" y="20878"/>
                  </a:lnTo>
                  <a:lnTo>
                    <a:pt x="271284" y="10439"/>
                  </a:lnTo>
                  <a:close/>
                </a:path>
                <a:path w="636905" h="31750">
                  <a:moveTo>
                    <a:pt x="302602" y="10439"/>
                  </a:moveTo>
                  <a:lnTo>
                    <a:pt x="292163" y="10439"/>
                  </a:lnTo>
                  <a:lnTo>
                    <a:pt x="292163" y="20878"/>
                  </a:lnTo>
                  <a:lnTo>
                    <a:pt x="302602" y="20878"/>
                  </a:lnTo>
                  <a:lnTo>
                    <a:pt x="302602" y="10439"/>
                  </a:lnTo>
                  <a:close/>
                </a:path>
                <a:path w="636905" h="31750">
                  <a:moveTo>
                    <a:pt x="333908" y="0"/>
                  </a:moveTo>
                  <a:lnTo>
                    <a:pt x="323481" y="0"/>
                  </a:lnTo>
                  <a:lnTo>
                    <a:pt x="313042" y="0"/>
                  </a:lnTo>
                  <a:lnTo>
                    <a:pt x="313042" y="10439"/>
                  </a:lnTo>
                  <a:lnTo>
                    <a:pt x="323456" y="10439"/>
                  </a:lnTo>
                  <a:lnTo>
                    <a:pt x="333908" y="10439"/>
                  </a:lnTo>
                  <a:lnTo>
                    <a:pt x="333908" y="0"/>
                  </a:lnTo>
                  <a:close/>
                </a:path>
                <a:path w="636905" h="31750">
                  <a:moveTo>
                    <a:pt x="354787" y="0"/>
                  </a:moveTo>
                  <a:lnTo>
                    <a:pt x="344347" y="0"/>
                  </a:lnTo>
                  <a:lnTo>
                    <a:pt x="344347" y="10439"/>
                  </a:lnTo>
                  <a:lnTo>
                    <a:pt x="354787" y="10439"/>
                  </a:lnTo>
                  <a:lnTo>
                    <a:pt x="354787" y="0"/>
                  </a:lnTo>
                  <a:close/>
                </a:path>
                <a:path w="636905" h="31750">
                  <a:moveTo>
                    <a:pt x="386080" y="0"/>
                  </a:moveTo>
                  <a:lnTo>
                    <a:pt x="375653" y="0"/>
                  </a:lnTo>
                  <a:lnTo>
                    <a:pt x="365213" y="0"/>
                  </a:lnTo>
                  <a:lnTo>
                    <a:pt x="365213" y="10439"/>
                  </a:lnTo>
                  <a:lnTo>
                    <a:pt x="365213" y="20878"/>
                  </a:lnTo>
                  <a:lnTo>
                    <a:pt x="375653" y="20878"/>
                  </a:lnTo>
                  <a:lnTo>
                    <a:pt x="375653" y="10439"/>
                  </a:lnTo>
                  <a:lnTo>
                    <a:pt x="386080" y="10439"/>
                  </a:lnTo>
                  <a:lnTo>
                    <a:pt x="386080" y="0"/>
                  </a:lnTo>
                  <a:close/>
                </a:path>
                <a:path w="636905" h="31750">
                  <a:moveTo>
                    <a:pt x="406958" y="0"/>
                  </a:moveTo>
                  <a:lnTo>
                    <a:pt x="396519" y="0"/>
                  </a:lnTo>
                  <a:lnTo>
                    <a:pt x="396519" y="10439"/>
                  </a:lnTo>
                  <a:lnTo>
                    <a:pt x="406958" y="10439"/>
                  </a:lnTo>
                  <a:lnTo>
                    <a:pt x="406958" y="0"/>
                  </a:lnTo>
                  <a:close/>
                </a:path>
                <a:path w="636905" h="31750">
                  <a:moveTo>
                    <a:pt x="427824" y="10439"/>
                  </a:moveTo>
                  <a:lnTo>
                    <a:pt x="417385" y="10439"/>
                  </a:lnTo>
                  <a:lnTo>
                    <a:pt x="417385" y="20878"/>
                  </a:lnTo>
                  <a:lnTo>
                    <a:pt x="427824" y="20878"/>
                  </a:lnTo>
                  <a:lnTo>
                    <a:pt x="427824" y="10439"/>
                  </a:lnTo>
                  <a:close/>
                </a:path>
                <a:path w="636905" h="31750">
                  <a:moveTo>
                    <a:pt x="459130" y="0"/>
                  </a:moveTo>
                  <a:lnTo>
                    <a:pt x="448691" y="0"/>
                  </a:lnTo>
                  <a:lnTo>
                    <a:pt x="448691" y="10439"/>
                  </a:lnTo>
                  <a:lnTo>
                    <a:pt x="438251" y="10439"/>
                  </a:lnTo>
                  <a:lnTo>
                    <a:pt x="438251" y="20878"/>
                  </a:lnTo>
                  <a:lnTo>
                    <a:pt x="448691" y="20878"/>
                  </a:lnTo>
                  <a:lnTo>
                    <a:pt x="459130" y="20878"/>
                  </a:lnTo>
                  <a:lnTo>
                    <a:pt x="459130" y="10439"/>
                  </a:lnTo>
                  <a:lnTo>
                    <a:pt x="459130" y="0"/>
                  </a:lnTo>
                  <a:close/>
                </a:path>
                <a:path w="636905" h="31750">
                  <a:moveTo>
                    <a:pt x="521741" y="0"/>
                  </a:moveTo>
                  <a:lnTo>
                    <a:pt x="521741" y="0"/>
                  </a:lnTo>
                  <a:lnTo>
                    <a:pt x="479996" y="0"/>
                  </a:lnTo>
                  <a:lnTo>
                    <a:pt x="479996" y="10439"/>
                  </a:lnTo>
                  <a:lnTo>
                    <a:pt x="490423" y="10439"/>
                  </a:lnTo>
                  <a:lnTo>
                    <a:pt x="500862" y="10439"/>
                  </a:lnTo>
                  <a:lnTo>
                    <a:pt x="500862" y="20878"/>
                  </a:lnTo>
                  <a:lnTo>
                    <a:pt x="511302" y="20878"/>
                  </a:lnTo>
                  <a:lnTo>
                    <a:pt x="511302" y="10439"/>
                  </a:lnTo>
                  <a:lnTo>
                    <a:pt x="521741" y="10439"/>
                  </a:lnTo>
                  <a:lnTo>
                    <a:pt x="521741" y="0"/>
                  </a:lnTo>
                  <a:close/>
                </a:path>
                <a:path w="636905" h="31750">
                  <a:moveTo>
                    <a:pt x="573913" y="10439"/>
                  </a:moveTo>
                  <a:lnTo>
                    <a:pt x="563473" y="10439"/>
                  </a:lnTo>
                  <a:lnTo>
                    <a:pt x="563473" y="0"/>
                  </a:lnTo>
                  <a:lnTo>
                    <a:pt x="553046" y="0"/>
                  </a:lnTo>
                  <a:lnTo>
                    <a:pt x="542607" y="0"/>
                  </a:lnTo>
                  <a:lnTo>
                    <a:pt x="532168" y="0"/>
                  </a:lnTo>
                  <a:lnTo>
                    <a:pt x="532168" y="10439"/>
                  </a:lnTo>
                  <a:lnTo>
                    <a:pt x="542607" y="10439"/>
                  </a:lnTo>
                  <a:lnTo>
                    <a:pt x="553034" y="10439"/>
                  </a:lnTo>
                  <a:lnTo>
                    <a:pt x="553034" y="20878"/>
                  </a:lnTo>
                  <a:lnTo>
                    <a:pt x="563473" y="20878"/>
                  </a:lnTo>
                  <a:lnTo>
                    <a:pt x="573913" y="20878"/>
                  </a:lnTo>
                  <a:lnTo>
                    <a:pt x="573913" y="10439"/>
                  </a:lnTo>
                  <a:close/>
                </a:path>
                <a:path w="636905" h="31750">
                  <a:moveTo>
                    <a:pt x="594779" y="0"/>
                  </a:moveTo>
                  <a:lnTo>
                    <a:pt x="584339" y="0"/>
                  </a:lnTo>
                  <a:lnTo>
                    <a:pt x="584339" y="10439"/>
                  </a:lnTo>
                  <a:lnTo>
                    <a:pt x="594779" y="10439"/>
                  </a:lnTo>
                  <a:lnTo>
                    <a:pt x="594779" y="0"/>
                  </a:lnTo>
                  <a:close/>
                </a:path>
                <a:path w="636905" h="31750">
                  <a:moveTo>
                    <a:pt x="615645" y="0"/>
                  </a:moveTo>
                  <a:lnTo>
                    <a:pt x="605205" y="0"/>
                  </a:lnTo>
                  <a:lnTo>
                    <a:pt x="605205" y="10439"/>
                  </a:lnTo>
                  <a:lnTo>
                    <a:pt x="615645" y="10439"/>
                  </a:lnTo>
                  <a:lnTo>
                    <a:pt x="615645" y="0"/>
                  </a:lnTo>
                  <a:close/>
                </a:path>
                <a:path w="636905" h="31750">
                  <a:moveTo>
                    <a:pt x="626084" y="10439"/>
                  </a:moveTo>
                  <a:lnTo>
                    <a:pt x="615645" y="10439"/>
                  </a:lnTo>
                  <a:lnTo>
                    <a:pt x="615645" y="20878"/>
                  </a:lnTo>
                  <a:lnTo>
                    <a:pt x="626084" y="20878"/>
                  </a:lnTo>
                  <a:lnTo>
                    <a:pt x="626084" y="10439"/>
                  </a:lnTo>
                  <a:close/>
                </a:path>
                <a:path w="636905" h="31750">
                  <a:moveTo>
                    <a:pt x="636524" y="0"/>
                  </a:moveTo>
                  <a:lnTo>
                    <a:pt x="626084" y="0"/>
                  </a:lnTo>
                  <a:lnTo>
                    <a:pt x="626084" y="10439"/>
                  </a:lnTo>
                  <a:lnTo>
                    <a:pt x="636524" y="10439"/>
                  </a:lnTo>
                  <a:lnTo>
                    <a:pt x="636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99796" y="4654029"/>
              <a:ext cx="146685" cy="0"/>
            </a:xfrm>
            <a:custGeom>
              <a:avLst/>
              <a:gdLst/>
              <a:ahLst/>
              <a:cxnLst/>
              <a:rect l="l" t="t" r="r" b="b"/>
              <a:pathLst>
                <a:path w="146685">
                  <a:moveTo>
                    <a:pt x="0" y="0"/>
                  </a:moveTo>
                  <a:lnTo>
                    <a:pt x="146088" y="0"/>
                  </a:lnTo>
                </a:path>
              </a:pathLst>
            </a:custGeom>
            <a:ln w="10439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89369" y="4648809"/>
              <a:ext cx="636905" cy="20955"/>
            </a:xfrm>
            <a:custGeom>
              <a:avLst/>
              <a:gdLst/>
              <a:ahLst/>
              <a:cxnLst/>
              <a:rect l="l" t="t" r="r" b="b"/>
              <a:pathLst>
                <a:path w="636905" h="20954">
                  <a:moveTo>
                    <a:pt x="20866" y="10439"/>
                  </a:moveTo>
                  <a:lnTo>
                    <a:pt x="10439" y="10439"/>
                  </a:lnTo>
                  <a:lnTo>
                    <a:pt x="0" y="10439"/>
                  </a:lnTo>
                  <a:lnTo>
                    <a:pt x="0" y="20878"/>
                  </a:lnTo>
                  <a:lnTo>
                    <a:pt x="10426" y="20878"/>
                  </a:lnTo>
                  <a:lnTo>
                    <a:pt x="20866" y="20878"/>
                  </a:lnTo>
                  <a:lnTo>
                    <a:pt x="20866" y="10439"/>
                  </a:lnTo>
                  <a:close/>
                </a:path>
                <a:path w="636905" h="20954">
                  <a:moveTo>
                    <a:pt x="52171" y="10439"/>
                  </a:moveTo>
                  <a:lnTo>
                    <a:pt x="41732" y="10439"/>
                  </a:lnTo>
                  <a:lnTo>
                    <a:pt x="41732" y="20878"/>
                  </a:lnTo>
                  <a:lnTo>
                    <a:pt x="52171" y="20878"/>
                  </a:lnTo>
                  <a:lnTo>
                    <a:pt x="52171" y="10439"/>
                  </a:lnTo>
                  <a:close/>
                </a:path>
                <a:path w="636905" h="20954">
                  <a:moveTo>
                    <a:pt x="104330" y="10439"/>
                  </a:moveTo>
                  <a:lnTo>
                    <a:pt x="93903" y="10439"/>
                  </a:lnTo>
                  <a:lnTo>
                    <a:pt x="83477" y="10439"/>
                  </a:lnTo>
                  <a:lnTo>
                    <a:pt x="73037" y="10439"/>
                  </a:lnTo>
                  <a:lnTo>
                    <a:pt x="73037" y="20878"/>
                  </a:lnTo>
                  <a:lnTo>
                    <a:pt x="83477" y="20878"/>
                  </a:lnTo>
                  <a:lnTo>
                    <a:pt x="93903" y="20878"/>
                  </a:lnTo>
                  <a:lnTo>
                    <a:pt x="104330" y="20878"/>
                  </a:lnTo>
                  <a:lnTo>
                    <a:pt x="104330" y="10439"/>
                  </a:lnTo>
                  <a:close/>
                </a:path>
                <a:path w="636905" h="20954">
                  <a:moveTo>
                    <a:pt x="156514" y="10439"/>
                  </a:moveTo>
                  <a:lnTo>
                    <a:pt x="156514" y="10439"/>
                  </a:lnTo>
                  <a:lnTo>
                    <a:pt x="114782" y="10439"/>
                  </a:lnTo>
                  <a:lnTo>
                    <a:pt x="114782" y="20878"/>
                  </a:lnTo>
                  <a:lnTo>
                    <a:pt x="156514" y="20878"/>
                  </a:lnTo>
                  <a:lnTo>
                    <a:pt x="156514" y="10439"/>
                  </a:lnTo>
                  <a:close/>
                </a:path>
                <a:path w="636905" h="20954">
                  <a:moveTo>
                    <a:pt x="187820" y="10439"/>
                  </a:moveTo>
                  <a:lnTo>
                    <a:pt x="177393" y="10439"/>
                  </a:lnTo>
                  <a:lnTo>
                    <a:pt x="166954" y="10439"/>
                  </a:lnTo>
                  <a:lnTo>
                    <a:pt x="166954" y="20878"/>
                  </a:lnTo>
                  <a:lnTo>
                    <a:pt x="177380" y="20878"/>
                  </a:lnTo>
                  <a:lnTo>
                    <a:pt x="187820" y="20878"/>
                  </a:lnTo>
                  <a:lnTo>
                    <a:pt x="187820" y="10439"/>
                  </a:lnTo>
                  <a:close/>
                </a:path>
                <a:path w="636905" h="20954">
                  <a:moveTo>
                    <a:pt x="198259" y="0"/>
                  </a:moveTo>
                  <a:lnTo>
                    <a:pt x="187820" y="0"/>
                  </a:lnTo>
                  <a:lnTo>
                    <a:pt x="187820" y="10439"/>
                  </a:lnTo>
                  <a:lnTo>
                    <a:pt x="198259" y="10439"/>
                  </a:lnTo>
                  <a:lnTo>
                    <a:pt x="198259" y="0"/>
                  </a:lnTo>
                  <a:close/>
                </a:path>
                <a:path w="636905" h="20954">
                  <a:moveTo>
                    <a:pt x="271284" y="0"/>
                  </a:moveTo>
                  <a:lnTo>
                    <a:pt x="271284" y="0"/>
                  </a:lnTo>
                  <a:lnTo>
                    <a:pt x="229565" y="0"/>
                  </a:lnTo>
                  <a:lnTo>
                    <a:pt x="229565" y="10439"/>
                  </a:lnTo>
                  <a:lnTo>
                    <a:pt x="271284" y="10439"/>
                  </a:lnTo>
                  <a:lnTo>
                    <a:pt x="271284" y="0"/>
                  </a:lnTo>
                  <a:close/>
                </a:path>
                <a:path w="636905" h="20954">
                  <a:moveTo>
                    <a:pt x="292176" y="0"/>
                  </a:moveTo>
                  <a:lnTo>
                    <a:pt x="281736" y="0"/>
                  </a:lnTo>
                  <a:lnTo>
                    <a:pt x="271297" y="0"/>
                  </a:lnTo>
                  <a:lnTo>
                    <a:pt x="271297" y="10439"/>
                  </a:lnTo>
                  <a:lnTo>
                    <a:pt x="281736" y="10439"/>
                  </a:lnTo>
                  <a:lnTo>
                    <a:pt x="292176" y="10439"/>
                  </a:lnTo>
                  <a:lnTo>
                    <a:pt x="292176" y="0"/>
                  </a:lnTo>
                  <a:close/>
                </a:path>
                <a:path w="636905" h="20954">
                  <a:moveTo>
                    <a:pt x="323481" y="0"/>
                  </a:moveTo>
                  <a:lnTo>
                    <a:pt x="313042" y="0"/>
                  </a:lnTo>
                  <a:lnTo>
                    <a:pt x="313042" y="10439"/>
                  </a:lnTo>
                  <a:lnTo>
                    <a:pt x="323481" y="10439"/>
                  </a:lnTo>
                  <a:lnTo>
                    <a:pt x="323481" y="0"/>
                  </a:lnTo>
                  <a:close/>
                </a:path>
                <a:path w="636905" h="20954">
                  <a:moveTo>
                    <a:pt x="365213" y="0"/>
                  </a:moveTo>
                  <a:lnTo>
                    <a:pt x="354787" y="0"/>
                  </a:lnTo>
                  <a:lnTo>
                    <a:pt x="344347" y="0"/>
                  </a:lnTo>
                  <a:lnTo>
                    <a:pt x="333908" y="0"/>
                  </a:lnTo>
                  <a:lnTo>
                    <a:pt x="333908" y="10439"/>
                  </a:lnTo>
                  <a:lnTo>
                    <a:pt x="344347" y="10439"/>
                  </a:lnTo>
                  <a:lnTo>
                    <a:pt x="354774" y="10439"/>
                  </a:lnTo>
                  <a:lnTo>
                    <a:pt x="365213" y="10439"/>
                  </a:lnTo>
                  <a:lnTo>
                    <a:pt x="365213" y="0"/>
                  </a:lnTo>
                  <a:close/>
                </a:path>
                <a:path w="636905" h="20954">
                  <a:moveTo>
                    <a:pt x="417385" y="0"/>
                  </a:moveTo>
                  <a:lnTo>
                    <a:pt x="417385" y="0"/>
                  </a:lnTo>
                  <a:lnTo>
                    <a:pt x="375640" y="0"/>
                  </a:lnTo>
                  <a:lnTo>
                    <a:pt x="375640" y="10439"/>
                  </a:lnTo>
                  <a:lnTo>
                    <a:pt x="417385" y="10439"/>
                  </a:lnTo>
                  <a:lnTo>
                    <a:pt x="417385" y="0"/>
                  </a:lnTo>
                  <a:close/>
                </a:path>
                <a:path w="636905" h="20954">
                  <a:moveTo>
                    <a:pt x="459130" y="0"/>
                  </a:moveTo>
                  <a:lnTo>
                    <a:pt x="448691" y="0"/>
                  </a:lnTo>
                  <a:lnTo>
                    <a:pt x="448691" y="10439"/>
                  </a:lnTo>
                  <a:lnTo>
                    <a:pt x="459130" y="10439"/>
                  </a:lnTo>
                  <a:lnTo>
                    <a:pt x="459130" y="0"/>
                  </a:lnTo>
                  <a:close/>
                </a:path>
                <a:path w="636905" h="20954">
                  <a:moveTo>
                    <a:pt x="511302" y="0"/>
                  </a:moveTo>
                  <a:lnTo>
                    <a:pt x="511302" y="0"/>
                  </a:lnTo>
                  <a:lnTo>
                    <a:pt x="469557" y="0"/>
                  </a:lnTo>
                  <a:lnTo>
                    <a:pt x="469557" y="10439"/>
                  </a:lnTo>
                  <a:lnTo>
                    <a:pt x="511302" y="10439"/>
                  </a:lnTo>
                  <a:lnTo>
                    <a:pt x="511302" y="0"/>
                  </a:lnTo>
                  <a:close/>
                </a:path>
                <a:path w="636905" h="20954">
                  <a:moveTo>
                    <a:pt x="573913" y="0"/>
                  </a:moveTo>
                  <a:lnTo>
                    <a:pt x="573913" y="0"/>
                  </a:lnTo>
                  <a:lnTo>
                    <a:pt x="521728" y="0"/>
                  </a:lnTo>
                  <a:lnTo>
                    <a:pt x="521728" y="10439"/>
                  </a:lnTo>
                  <a:lnTo>
                    <a:pt x="573913" y="10439"/>
                  </a:lnTo>
                  <a:lnTo>
                    <a:pt x="573913" y="0"/>
                  </a:lnTo>
                  <a:close/>
                </a:path>
                <a:path w="636905" h="20954">
                  <a:moveTo>
                    <a:pt x="594779" y="0"/>
                  </a:moveTo>
                  <a:lnTo>
                    <a:pt x="584339" y="0"/>
                  </a:lnTo>
                  <a:lnTo>
                    <a:pt x="584339" y="10439"/>
                  </a:lnTo>
                  <a:lnTo>
                    <a:pt x="594779" y="10439"/>
                  </a:lnTo>
                  <a:lnTo>
                    <a:pt x="594779" y="0"/>
                  </a:lnTo>
                  <a:close/>
                </a:path>
                <a:path w="636905" h="20954">
                  <a:moveTo>
                    <a:pt x="636524" y="0"/>
                  </a:moveTo>
                  <a:lnTo>
                    <a:pt x="626084" y="0"/>
                  </a:lnTo>
                  <a:lnTo>
                    <a:pt x="615645" y="0"/>
                  </a:lnTo>
                  <a:lnTo>
                    <a:pt x="615645" y="10439"/>
                  </a:lnTo>
                  <a:lnTo>
                    <a:pt x="626084" y="10439"/>
                  </a:lnTo>
                  <a:lnTo>
                    <a:pt x="636524" y="10439"/>
                  </a:lnTo>
                  <a:lnTo>
                    <a:pt x="636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308495" y="4664468"/>
              <a:ext cx="156845" cy="0"/>
            </a:xfrm>
            <a:custGeom>
              <a:avLst/>
              <a:gdLst/>
              <a:ahLst/>
              <a:cxnLst/>
              <a:rect l="l" t="t" r="r" b="b"/>
              <a:pathLst>
                <a:path w="156845">
                  <a:moveTo>
                    <a:pt x="0" y="0"/>
                  </a:moveTo>
                  <a:lnTo>
                    <a:pt x="156527" y="0"/>
                  </a:lnTo>
                </a:path>
              </a:pathLst>
            </a:custGeom>
            <a:ln w="10439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89369" y="4659249"/>
              <a:ext cx="626110" cy="41910"/>
            </a:xfrm>
            <a:custGeom>
              <a:avLst/>
              <a:gdLst/>
              <a:ahLst/>
              <a:cxnLst/>
              <a:rect l="l" t="t" r="r" b="b"/>
              <a:pathLst>
                <a:path w="626110" h="41910">
                  <a:moveTo>
                    <a:pt x="31292" y="10426"/>
                  </a:moveTo>
                  <a:lnTo>
                    <a:pt x="20866" y="10426"/>
                  </a:lnTo>
                  <a:lnTo>
                    <a:pt x="20866" y="20866"/>
                  </a:lnTo>
                  <a:lnTo>
                    <a:pt x="10439" y="20866"/>
                  </a:lnTo>
                  <a:lnTo>
                    <a:pt x="10439" y="10426"/>
                  </a:lnTo>
                  <a:lnTo>
                    <a:pt x="0" y="10426"/>
                  </a:lnTo>
                  <a:lnTo>
                    <a:pt x="0" y="20866"/>
                  </a:lnTo>
                  <a:lnTo>
                    <a:pt x="10426" y="20866"/>
                  </a:lnTo>
                  <a:lnTo>
                    <a:pt x="10426" y="31305"/>
                  </a:lnTo>
                  <a:lnTo>
                    <a:pt x="10426" y="41744"/>
                  </a:lnTo>
                  <a:lnTo>
                    <a:pt x="20866" y="41744"/>
                  </a:lnTo>
                  <a:lnTo>
                    <a:pt x="20866" y="31305"/>
                  </a:lnTo>
                  <a:lnTo>
                    <a:pt x="31292" y="31305"/>
                  </a:lnTo>
                  <a:lnTo>
                    <a:pt x="31292" y="20866"/>
                  </a:lnTo>
                  <a:lnTo>
                    <a:pt x="31292" y="10426"/>
                  </a:lnTo>
                  <a:close/>
                </a:path>
                <a:path w="626110" h="41910">
                  <a:moveTo>
                    <a:pt x="62598" y="20866"/>
                  </a:moveTo>
                  <a:lnTo>
                    <a:pt x="52171" y="20866"/>
                  </a:lnTo>
                  <a:lnTo>
                    <a:pt x="52171" y="10426"/>
                  </a:lnTo>
                  <a:lnTo>
                    <a:pt x="41732" y="10426"/>
                  </a:lnTo>
                  <a:lnTo>
                    <a:pt x="41732" y="20866"/>
                  </a:lnTo>
                  <a:lnTo>
                    <a:pt x="41732" y="31305"/>
                  </a:lnTo>
                  <a:lnTo>
                    <a:pt x="52171" y="31305"/>
                  </a:lnTo>
                  <a:lnTo>
                    <a:pt x="62598" y="31305"/>
                  </a:lnTo>
                  <a:lnTo>
                    <a:pt x="62598" y="20866"/>
                  </a:lnTo>
                  <a:close/>
                </a:path>
                <a:path w="626110" h="41910">
                  <a:moveTo>
                    <a:pt x="73025" y="10426"/>
                  </a:moveTo>
                  <a:lnTo>
                    <a:pt x="62598" y="10426"/>
                  </a:lnTo>
                  <a:lnTo>
                    <a:pt x="62598" y="20866"/>
                  </a:lnTo>
                  <a:lnTo>
                    <a:pt x="73025" y="20866"/>
                  </a:lnTo>
                  <a:lnTo>
                    <a:pt x="73025" y="10426"/>
                  </a:lnTo>
                  <a:close/>
                </a:path>
                <a:path w="626110" h="41910">
                  <a:moveTo>
                    <a:pt x="104330" y="10426"/>
                  </a:moveTo>
                  <a:lnTo>
                    <a:pt x="93903" y="10426"/>
                  </a:lnTo>
                  <a:lnTo>
                    <a:pt x="83477" y="10426"/>
                  </a:lnTo>
                  <a:lnTo>
                    <a:pt x="83477" y="20866"/>
                  </a:lnTo>
                  <a:lnTo>
                    <a:pt x="83477" y="31305"/>
                  </a:lnTo>
                  <a:lnTo>
                    <a:pt x="93903" y="31305"/>
                  </a:lnTo>
                  <a:lnTo>
                    <a:pt x="93903" y="20866"/>
                  </a:lnTo>
                  <a:lnTo>
                    <a:pt x="104330" y="20866"/>
                  </a:lnTo>
                  <a:lnTo>
                    <a:pt x="104330" y="10426"/>
                  </a:lnTo>
                  <a:close/>
                </a:path>
                <a:path w="626110" h="41910">
                  <a:moveTo>
                    <a:pt x="114782" y="10426"/>
                  </a:moveTo>
                  <a:lnTo>
                    <a:pt x="104343" y="10426"/>
                  </a:lnTo>
                  <a:lnTo>
                    <a:pt x="104343" y="20866"/>
                  </a:lnTo>
                  <a:lnTo>
                    <a:pt x="114782" y="20866"/>
                  </a:lnTo>
                  <a:lnTo>
                    <a:pt x="114782" y="10426"/>
                  </a:lnTo>
                  <a:close/>
                </a:path>
                <a:path w="626110" h="41910">
                  <a:moveTo>
                    <a:pt x="156514" y="20866"/>
                  </a:moveTo>
                  <a:lnTo>
                    <a:pt x="146088" y="20866"/>
                  </a:lnTo>
                  <a:lnTo>
                    <a:pt x="146088" y="10426"/>
                  </a:lnTo>
                  <a:lnTo>
                    <a:pt x="135648" y="10426"/>
                  </a:lnTo>
                  <a:lnTo>
                    <a:pt x="135648" y="20866"/>
                  </a:lnTo>
                  <a:lnTo>
                    <a:pt x="146075" y="20866"/>
                  </a:lnTo>
                  <a:lnTo>
                    <a:pt x="146075" y="31305"/>
                  </a:lnTo>
                  <a:lnTo>
                    <a:pt x="156514" y="31305"/>
                  </a:lnTo>
                  <a:lnTo>
                    <a:pt x="156514" y="20866"/>
                  </a:lnTo>
                  <a:close/>
                </a:path>
                <a:path w="626110" h="41910">
                  <a:moveTo>
                    <a:pt x="208699" y="10426"/>
                  </a:moveTo>
                  <a:lnTo>
                    <a:pt x="198259" y="10426"/>
                  </a:lnTo>
                  <a:lnTo>
                    <a:pt x="198259" y="20866"/>
                  </a:lnTo>
                  <a:lnTo>
                    <a:pt x="187820" y="20866"/>
                  </a:lnTo>
                  <a:lnTo>
                    <a:pt x="187820" y="10426"/>
                  </a:lnTo>
                  <a:lnTo>
                    <a:pt x="177380" y="10426"/>
                  </a:lnTo>
                  <a:lnTo>
                    <a:pt x="177380" y="20866"/>
                  </a:lnTo>
                  <a:lnTo>
                    <a:pt x="166954" y="20866"/>
                  </a:lnTo>
                  <a:lnTo>
                    <a:pt x="166954" y="31305"/>
                  </a:lnTo>
                  <a:lnTo>
                    <a:pt x="177380" y="31305"/>
                  </a:lnTo>
                  <a:lnTo>
                    <a:pt x="187820" y="31305"/>
                  </a:lnTo>
                  <a:lnTo>
                    <a:pt x="198259" y="31305"/>
                  </a:lnTo>
                  <a:lnTo>
                    <a:pt x="208699" y="31305"/>
                  </a:lnTo>
                  <a:lnTo>
                    <a:pt x="208699" y="20866"/>
                  </a:lnTo>
                  <a:lnTo>
                    <a:pt x="208699" y="10426"/>
                  </a:lnTo>
                  <a:close/>
                </a:path>
                <a:path w="626110" h="41910">
                  <a:moveTo>
                    <a:pt x="271284" y="10426"/>
                  </a:moveTo>
                  <a:lnTo>
                    <a:pt x="260870" y="10426"/>
                  </a:lnTo>
                  <a:lnTo>
                    <a:pt x="250431" y="10426"/>
                  </a:lnTo>
                  <a:lnTo>
                    <a:pt x="250431" y="20866"/>
                  </a:lnTo>
                  <a:lnTo>
                    <a:pt x="239991" y="20866"/>
                  </a:lnTo>
                  <a:lnTo>
                    <a:pt x="239991" y="31305"/>
                  </a:lnTo>
                  <a:lnTo>
                    <a:pt x="250431" y="31305"/>
                  </a:lnTo>
                  <a:lnTo>
                    <a:pt x="260870" y="31305"/>
                  </a:lnTo>
                  <a:lnTo>
                    <a:pt x="260870" y="20866"/>
                  </a:lnTo>
                  <a:lnTo>
                    <a:pt x="271284" y="20866"/>
                  </a:lnTo>
                  <a:lnTo>
                    <a:pt x="271284" y="10426"/>
                  </a:lnTo>
                  <a:close/>
                </a:path>
                <a:path w="626110" h="41910">
                  <a:moveTo>
                    <a:pt x="344347" y="20866"/>
                  </a:moveTo>
                  <a:lnTo>
                    <a:pt x="333908" y="20866"/>
                  </a:lnTo>
                  <a:lnTo>
                    <a:pt x="323481" y="20866"/>
                  </a:lnTo>
                  <a:lnTo>
                    <a:pt x="323481" y="10426"/>
                  </a:lnTo>
                  <a:lnTo>
                    <a:pt x="313042" y="10426"/>
                  </a:lnTo>
                  <a:lnTo>
                    <a:pt x="302602" y="10426"/>
                  </a:lnTo>
                  <a:lnTo>
                    <a:pt x="292163" y="10426"/>
                  </a:lnTo>
                  <a:lnTo>
                    <a:pt x="292163" y="20866"/>
                  </a:lnTo>
                  <a:lnTo>
                    <a:pt x="281736" y="20866"/>
                  </a:lnTo>
                  <a:lnTo>
                    <a:pt x="271297" y="20866"/>
                  </a:lnTo>
                  <a:lnTo>
                    <a:pt x="271297" y="31305"/>
                  </a:lnTo>
                  <a:lnTo>
                    <a:pt x="281736" y="31305"/>
                  </a:lnTo>
                  <a:lnTo>
                    <a:pt x="292176" y="31305"/>
                  </a:lnTo>
                  <a:lnTo>
                    <a:pt x="292176" y="20866"/>
                  </a:lnTo>
                  <a:lnTo>
                    <a:pt x="302602" y="20866"/>
                  </a:lnTo>
                  <a:lnTo>
                    <a:pt x="313042" y="20866"/>
                  </a:lnTo>
                  <a:lnTo>
                    <a:pt x="323456" y="20866"/>
                  </a:lnTo>
                  <a:lnTo>
                    <a:pt x="323456" y="31305"/>
                  </a:lnTo>
                  <a:lnTo>
                    <a:pt x="333908" y="31305"/>
                  </a:lnTo>
                  <a:lnTo>
                    <a:pt x="344347" y="31305"/>
                  </a:lnTo>
                  <a:lnTo>
                    <a:pt x="344347" y="20866"/>
                  </a:lnTo>
                  <a:close/>
                </a:path>
                <a:path w="626110" h="41910">
                  <a:moveTo>
                    <a:pt x="386080" y="10426"/>
                  </a:moveTo>
                  <a:lnTo>
                    <a:pt x="386080" y="10426"/>
                  </a:lnTo>
                  <a:lnTo>
                    <a:pt x="344347" y="10426"/>
                  </a:lnTo>
                  <a:lnTo>
                    <a:pt x="344347" y="20866"/>
                  </a:lnTo>
                  <a:lnTo>
                    <a:pt x="354774" y="20866"/>
                  </a:lnTo>
                  <a:lnTo>
                    <a:pt x="365213" y="20866"/>
                  </a:lnTo>
                  <a:lnTo>
                    <a:pt x="365213" y="31305"/>
                  </a:lnTo>
                  <a:lnTo>
                    <a:pt x="375640" y="31305"/>
                  </a:lnTo>
                  <a:lnTo>
                    <a:pt x="386080" y="31305"/>
                  </a:lnTo>
                  <a:lnTo>
                    <a:pt x="386080" y="20866"/>
                  </a:lnTo>
                  <a:lnTo>
                    <a:pt x="386080" y="10426"/>
                  </a:lnTo>
                  <a:close/>
                </a:path>
                <a:path w="626110" h="41910">
                  <a:moveTo>
                    <a:pt x="469569" y="0"/>
                  </a:moveTo>
                  <a:lnTo>
                    <a:pt x="459130" y="0"/>
                  </a:lnTo>
                  <a:lnTo>
                    <a:pt x="448691" y="0"/>
                  </a:lnTo>
                  <a:lnTo>
                    <a:pt x="438251" y="0"/>
                  </a:lnTo>
                  <a:lnTo>
                    <a:pt x="438251" y="10426"/>
                  </a:lnTo>
                  <a:lnTo>
                    <a:pt x="427824" y="10426"/>
                  </a:lnTo>
                  <a:lnTo>
                    <a:pt x="427824" y="0"/>
                  </a:lnTo>
                  <a:lnTo>
                    <a:pt x="417385" y="0"/>
                  </a:lnTo>
                  <a:lnTo>
                    <a:pt x="417385" y="10439"/>
                  </a:lnTo>
                  <a:lnTo>
                    <a:pt x="427824" y="10439"/>
                  </a:lnTo>
                  <a:lnTo>
                    <a:pt x="427824" y="20866"/>
                  </a:lnTo>
                  <a:lnTo>
                    <a:pt x="417385" y="20866"/>
                  </a:lnTo>
                  <a:lnTo>
                    <a:pt x="406958" y="20866"/>
                  </a:lnTo>
                  <a:lnTo>
                    <a:pt x="406958" y="10426"/>
                  </a:lnTo>
                  <a:lnTo>
                    <a:pt x="396519" y="10426"/>
                  </a:lnTo>
                  <a:lnTo>
                    <a:pt x="396519" y="20866"/>
                  </a:lnTo>
                  <a:lnTo>
                    <a:pt x="406946" y="20866"/>
                  </a:lnTo>
                  <a:lnTo>
                    <a:pt x="406946" y="31305"/>
                  </a:lnTo>
                  <a:lnTo>
                    <a:pt x="448691" y="31305"/>
                  </a:lnTo>
                  <a:lnTo>
                    <a:pt x="448691" y="20866"/>
                  </a:lnTo>
                  <a:lnTo>
                    <a:pt x="438264" y="20866"/>
                  </a:lnTo>
                  <a:lnTo>
                    <a:pt x="438264" y="10439"/>
                  </a:lnTo>
                  <a:lnTo>
                    <a:pt x="448691" y="10439"/>
                  </a:lnTo>
                  <a:lnTo>
                    <a:pt x="448691" y="20866"/>
                  </a:lnTo>
                  <a:lnTo>
                    <a:pt x="459130" y="20866"/>
                  </a:lnTo>
                  <a:lnTo>
                    <a:pt x="459130" y="10439"/>
                  </a:lnTo>
                  <a:lnTo>
                    <a:pt x="469569" y="10439"/>
                  </a:lnTo>
                  <a:lnTo>
                    <a:pt x="469569" y="0"/>
                  </a:lnTo>
                  <a:close/>
                </a:path>
                <a:path w="626110" h="41910">
                  <a:moveTo>
                    <a:pt x="479996" y="20866"/>
                  </a:moveTo>
                  <a:lnTo>
                    <a:pt x="469557" y="20866"/>
                  </a:lnTo>
                  <a:lnTo>
                    <a:pt x="469557" y="31305"/>
                  </a:lnTo>
                  <a:lnTo>
                    <a:pt x="479996" y="31305"/>
                  </a:lnTo>
                  <a:lnTo>
                    <a:pt x="479996" y="20866"/>
                  </a:lnTo>
                  <a:close/>
                </a:path>
                <a:path w="626110" h="41910">
                  <a:moveTo>
                    <a:pt x="521741" y="0"/>
                  </a:moveTo>
                  <a:lnTo>
                    <a:pt x="511302" y="0"/>
                  </a:lnTo>
                  <a:lnTo>
                    <a:pt x="511302" y="10426"/>
                  </a:lnTo>
                  <a:lnTo>
                    <a:pt x="500862" y="10426"/>
                  </a:lnTo>
                  <a:lnTo>
                    <a:pt x="490423" y="10426"/>
                  </a:lnTo>
                  <a:lnTo>
                    <a:pt x="490423" y="20866"/>
                  </a:lnTo>
                  <a:lnTo>
                    <a:pt x="490423" y="31305"/>
                  </a:lnTo>
                  <a:lnTo>
                    <a:pt x="500862" y="31305"/>
                  </a:lnTo>
                  <a:lnTo>
                    <a:pt x="511302" y="31305"/>
                  </a:lnTo>
                  <a:lnTo>
                    <a:pt x="511302" y="20866"/>
                  </a:lnTo>
                  <a:lnTo>
                    <a:pt x="521741" y="20866"/>
                  </a:lnTo>
                  <a:lnTo>
                    <a:pt x="521741" y="10439"/>
                  </a:lnTo>
                  <a:lnTo>
                    <a:pt x="521741" y="0"/>
                  </a:lnTo>
                  <a:close/>
                </a:path>
                <a:path w="626110" h="41910">
                  <a:moveTo>
                    <a:pt x="626084" y="0"/>
                  </a:moveTo>
                  <a:lnTo>
                    <a:pt x="615645" y="0"/>
                  </a:lnTo>
                  <a:lnTo>
                    <a:pt x="615645" y="10426"/>
                  </a:lnTo>
                  <a:lnTo>
                    <a:pt x="605218" y="10426"/>
                  </a:lnTo>
                  <a:lnTo>
                    <a:pt x="605218" y="0"/>
                  </a:lnTo>
                  <a:lnTo>
                    <a:pt x="594779" y="0"/>
                  </a:lnTo>
                  <a:lnTo>
                    <a:pt x="594779" y="10426"/>
                  </a:lnTo>
                  <a:lnTo>
                    <a:pt x="584339" y="10426"/>
                  </a:lnTo>
                  <a:lnTo>
                    <a:pt x="584339" y="20866"/>
                  </a:lnTo>
                  <a:lnTo>
                    <a:pt x="573913" y="20866"/>
                  </a:lnTo>
                  <a:lnTo>
                    <a:pt x="573913" y="10426"/>
                  </a:lnTo>
                  <a:lnTo>
                    <a:pt x="563473" y="10426"/>
                  </a:lnTo>
                  <a:lnTo>
                    <a:pt x="553046" y="10426"/>
                  </a:lnTo>
                  <a:lnTo>
                    <a:pt x="553046" y="0"/>
                  </a:lnTo>
                  <a:lnTo>
                    <a:pt x="542607" y="0"/>
                  </a:lnTo>
                  <a:lnTo>
                    <a:pt x="542607" y="10426"/>
                  </a:lnTo>
                  <a:lnTo>
                    <a:pt x="532168" y="10426"/>
                  </a:lnTo>
                  <a:lnTo>
                    <a:pt x="532168" y="20866"/>
                  </a:lnTo>
                  <a:lnTo>
                    <a:pt x="542607" y="20866"/>
                  </a:lnTo>
                  <a:lnTo>
                    <a:pt x="542607" y="31305"/>
                  </a:lnTo>
                  <a:lnTo>
                    <a:pt x="553034" y="31305"/>
                  </a:lnTo>
                  <a:lnTo>
                    <a:pt x="563473" y="31305"/>
                  </a:lnTo>
                  <a:lnTo>
                    <a:pt x="573913" y="31305"/>
                  </a:lnTo>
                  <a:lnTo>
                    <a:pt x="584352" y="31305"/>
                  </a:lnTo>
                  <a:lnTo>
                    <a:pt x="584352" y="20866"/>
                  </a:lnTo>
                  <a:lnTo>
                    <a:pt x="626084" y="20866"/>
                  </a:lnTo>
                  <a:lnTo>
                    <a:pt x="626084" y="10439"/>
                  </a:lnTo>
                  <a:lnTo>
                    <a:pt x="62608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99796" y="4690554"/>
              <a:ext cx="626110" cy="31750"/>
            </a:xfrm>
            <a:custGeom>
              <a:avLst/>
              <a:gdLst/>
              <a:ahLst/>
              <a:cxnLst/>
              <a:rect l="l" t="t" r="r" b="b"/>
              <a:pathLst>
                <a:path w="626110" h="31750">
                  <a:moveTo>
                    <a:pt x="20866" y="0"/>
                  </a:moveTo>
                  <a:lnTo>
                    <a:pt x="10439" y="0"/>
                  </a:lnTo>
                  <a:lnTo>
                    <a:pt x="0" y="0"/>
                  </a:lnTo>
                  <a:lnTo>
                    <a:pt x="0" y="10426"/>
                  </a:lnTo>
                  <a:lnTo>
                    <a:pt x="0" y="20866"/>
                  </a:lnTo>
                  <a:lnTo>
                    <a:pt x="0" y="31305"/>
                  </a:lnTo>
                  <a:lnTo>
                    <a:pt x="10439" y="31305"/>
                  </a:lnTo>
                  <a:lnTo>
                    <a:pt x="20866" y="31305"/>
                  </a:lnTo>
                  <a:lnTo>
                    <a:pt x="20866" y="20866"/>
                  </a:lnTo>
                  <a:lnTo>
                    <a:pt x="10439" y="20866"/>
                  </a:lnTo>
                  <a:lnTo>
                    <a:pt x="10439" y="10439"/>
                  </a:lnTo>
                  <a:lnTo>
                    <a:pt x="20866" y="10439"/>
                  </a:lnTo>
                  <a:lnTo>
                    <a:pt x="20866" y="0"/>
                  </a:lnTo>
                  <a:close/>
                </a:path>
                <a:path w="626110" h="31750">
                  <a:moveTo>
                    <a:pt x="62598" y="0"/>
                  </a:moveTo>
                  <a:lnTo>
                    <a:pt x="52171" y="0"/>
                  </a:lnTo>
                  <a:lnTo>
                    <a:pt x="41744" y="0"/>
                  </a:lnTo>
                  <a:lnTo>
                    <a:pt x="41744" y="10426"/>
                  </a:lnTo>
                  <a:lnTo>
                    <a:pt x="31305" y="10426"/>
                  </a:lnTo>
                  <a:lnTo>
                    <a:pt x="31305" y="20866"/>
                  </a:lnTo>
                  <a:lnTo>
                    <a:pt x="41744" y="20866"/>
                  </a:lnTo>
                  <a:lnTo>
                    <a:pt x="41744" y="31305"/>
                  </a:lnTo>
                  <a:lnTo>
                    <a:pt x="52171" y="31305"/>
                  </a:lnTo>
                  <a:lnTo>
                    <a:pt x="62598" y="31305"/>
                  </a:lnTo>
                  <a:lnTo>
                    <a:pt x="62598" y="20866"/>
                  </a:lnTo>
                  <a:lnTo>
                    <a:pt x="52171" y="20866"/>
                  </a:lnTo>
                  <a:lnTo>
                    <a:pt x="52171" y="10439"/>
                  </a:lnTo>
                  <a:lnTo>
                    <a:pt x="62598" y="10439"/>
                  </a:lnTo>
                  <a:lnTo>
                    <a:pt x="62598" y="0"/>
                  </a:lnTo>
                  <a:close/>
                </a:path>
                <a:path w="626110" h="31750">
                  <a:moveTo>
                    <a:pt x="93903" y="0"/>
                  </a:moveTo>
                  <a:lnTo>
                    <a:pt x="83477" y="0"/>
                  </a:lnTo>
                  <a:lnTo>
                    <a:pt x="73050" y="0"/>
                  </a:lnTo>
                  <a:lnTo>
                    <a:pt x="73050" y="10426"/>
                  </a:lnTo>
                  <a:lnTo>
                    <a:pt x="73050" y="20866"/>
                  </a:lnTo>
                  <a:lnTo>
                    <a:pt x="62611" y="20866"/>
                  </a:lnTo>
                  <a:lnTo>
                    <a:pt x="62611" y="31305"/>
                  </a:lnTo>
                  <a:lnTo>
                    <a:pt x="73050" y="31305"/>
                  </a:lnTo>
                  <a:lnTo>
                    <a:pt x="83477" y="31305"/>
                  </a:lnTo>
                  <a:lnTo>
                    <a:pt x="93903" y="31305"/>
                  </a:lnTo>
                  <a:lnTo>
                    <a:pt x="93903" y="20866"/>
                  </a:lnTo>
                  <a:lnTo>
                    <a:pt x="83477" y="20866"/>
                  </a:lnTo>
                  <a:lnTo>
                    <a:pt x="83477" y="10439"/>
                  </a:lnTo>
                  <a:lnTo>
                    <a:pt x="93903" y="10439"/>
                  </a:lnTo>
                  <a:lnTo>
                    <a:pt x="93903" y="0"/>
                  </a:lnTo>
                  <a:close/>
                </a:path>
                <a:path w="626110" h="31750">
                  <a:moveTo>
                    <a:pt x="135661" y="10426"/>
                  </a:moveTo>
                  <a:lnTo>
                    <a:pt x="125222" y="10426"/>
                  </a:lnTo>
                  <a:lnTo>
                    <a:pt x="125222" y="20866"/>
                  </a:lnTo>
                  <a:lnTo>
                    <a:pt x="114795" y="20866"/>
                  </a:lnTo>
                  <a:lnTo>
                    <a:pt x="114795" y="10439"/>
                  </a:lnTo>
                  <a:lnTo>
                    <a:pt x="114795" y="0"/>
                  </a:lnTo>
                  <a:lnTo>
                    <a:pt x="104355" y="0"/>
                  </a:lnTo>
                  <a:lnTo>
                    <a:pt x="93916" y="0"/>
                  </a:lnTo>
                  <a:lnTo>
                    <a:pt x="93916" y="10439"/>
                  </a:lnTo>
                  <a:lnTo>
                    <a:pt x="104355" y="10439"/>
                  </a:lnTo>
                  <a:lnTo>
                    <a:pt x="104355" y="20866"/>
                  </a:lnTo>
                  <a:lnTo>
                    <a:pt x="114782" y="20866"/>
                  </a:lnTo>
                  <a:lnTo>
                    <a:pt x="114782" y="31305"/>
                  </a:lnTo>
                  <a:lnTo>
                    <a:pt x="125222" y="31305"/>
                  </a:lnTo>
                  <a:lnTo>
                    <a:pt x="135661" y="31305"/>
                  </a:lnTo>
                  <a:lnTo>
                    <a:pt x="135661" y="20866"/>
                  </a:lnTo>
                  <a:lnTo>
                    <a:pt x="135661" y="10426"/>
                  </a:lnTo>
                  <a:close/>
                </a:path>
                <a:path w="626110" h="31750">
                  <a:moveTo>
                    <a:pt x="240004" y="0"/>
                  </a:moveTo>
                  <a:lnTo>
                    <a:pt x="229565" y="0"/>
                  </a:lnTo>
                  <a:lnTo>
                    <a:pt x="229565" y="10426"/>
                  </a:lnTo>
                  <a:lnTo>
                    <a:pt x="219138" y="10426"/>
                  </a:lnTo>
                  <a:lnTo>
                    <a:pt x="219138" y="0"/>
                  </a:lnTo>
                  <a:lnTo>
                    <a:pt x="208699" y="0"/>
                  </a:lnTo>
                  <a:lnTo>
                    <a:pt x="198259" y="0"/>
                  </a:lnTo>
                  <a:lnTo>
                    <a:pt x="198259" y="10426"/>
                  </a:lnTo>
                  <a:lnTo>
                    <a:pt x="187833" y="10426"/>
                  </a:lnTo>
                  <a:lnTo>
                    <a:pt x="177393" y="10426"/>
                  </a:lnTo>
                  <a:lnTo>
                    <a:pt x="166966" y="10426"/>
                  </a:lnTo>
                  <a:lnTo>
                    <a:pt x="156527" y="10426"/>
                  </a:lnTo>
                  <a:lnTo>
                    <a:pt x="146088" y="10426"/>
                  </a:lnTo>
                  <a:lnTo>
                    <a:pt x="146088" y="20866"/>
                  </a:lnTo>
                  <a:lnTo>
                    <a:pt x="156527" y="20866"/>
                  </a:lnTo>
                  <a:lnTo>
                    <a:pt x="156527" y="31305"/>
                  </a:lnTo>
                  <a:lnTo>
                    <a:pt x="166954" y="31305"/>
                  </a:lnTo>
                  <a:lnTo>
                    <a:pt x="177393" y="31305"/>
                  </a:lnTo>
                  <a:lnTo>
                    <a:pt x="187833" y="31305"/>
                  </a:lnTo>
                  <a:lnTo>
                    <a:pt x="187833" y="20866"/>
                  </a:lnTo>
                  <a:lnTo>
                    <a:pt x="229577" y="20866"/>
                  </a:lnTo>
                  <a:lnTo>
                    <a:pt x="229577" y="10439"/>
                  </a:lnTo>
                  <a:lnTo>
                    <a:pt x="240004" y="10439"/>
                  </a:lnTo>
                  <a:lnTo>
                    <a:pt x="240004" y="0"/>
                  </a:lnTo>
                  <a:close/>
                </a:path>
                <a:path w="626110" h="31750">
                  <a:moveTo>
                    <a:pt x="260858" y="0"/>
                  </a:moveTo>
                  <a:lnTo>
                    <a:pt x="250431" y="0"/>
                  </a:lnTo>
                  <a:lnTo>
                    <a:pt x="250431" y="10439"/>
                  </a:lnTo>
                  <a:lnTo>
                    <a:pt x="260858" y="10439"/>
                  </a:lnTo>
                  <a:lnTo>
                    <a:pt x="260858" y="0"/>
                  </a:lnTo>
                  <a:close/>
                </a:path>
                <a:path w="626110" h="31750">
                  <a:moveTo>
                    <a:pt x="302615" y="0"/>
                  </a:moveTo>
                  <a:lnTo>
                    <a:pt x="292176" y="0"/>
                  </a:lnTo>
                  <a:lnTo>
                    <a:pt x="281749" y="0"/>
                  </a:lnTo>
                  <a:lnTo>
                    <a:pt x="271310" y="0"/>
                  </a:lnTo>
                  <a:lnTo>
                    <a:pt x="271310" y="10426"/>
                  </a:lnTo>
                  <a:lnTo>
                    <a:pt x="271310" y="20866"/>
                  </a:lnTo>
                  <a:lnTo>
                    <a:pt x="281749" y="20866"/>
                  </a:lnTo>
                  <a:lnTo>
                    <a:pt x="281749" y="10439"/>
                  </a:lnTo>
                  <a:lnTo>
                    <a:pt x="292176" y="10439"/>
                  </a:lnTo>
                  <a:lnTo>
                    <a:pt x="302615" y="10439"/>
                  </a:lnTo>
                  <a:lnTo>
                    <a:pt x="302615" y="0"/>
                  </a:lnTo>
                  <a:close/>
                </a:path>
                <a:path w="626110" h="31750">
                  <a:moveTo>
                    <a:pt x="375653" y="0"/>
                  </a:moveTo>
                  <a:lnTo>
                    <a:pt x="365226" y="0"/>
                  </a:lnTo>
                  <a:lnTo>
                    <a:pt x="354787" y="0"/>
                  </a:lnTo>
                  <a:lnTo>
                    <a:pt x="344347" y="0"/>
                  </a:lnTo>
                  <a:lnTo>
                    <a:pt x="344347" y="10426"/>
                  </a:lnTo>
                  <a:lnTo>
                    <a:pt x="333921" y="10426"/>
                  </a:lnTo>
                  <a:lnTo>
                    <a:pt x="333921" y="0"/>
                  </a:lnTo>
                  <a:lnTo>
                    <a:pt x="323481" y="0"/>
                  </a:lnTo>
                  <a:lnTo>
                    <a:pt x="323481" y="10426"/>
                  </a:lnTo>
                  <a:lnTo>
                    <a:pt x="313029" y="10426"/>
                  </a:lnTo>
                  <a:lnTo>
                    <a:pt x="313029" y="20866"/>
                  </a:lnTo>
                  <a:lnTo>
                    <a:pt x="323481" y="20866"/>
                  </a:lnTo>
                  <a:lnTo>
                    <a:pt x="323481" y="10439"/>
                  </a:lnTo>
                  <a:lnTo>
                    <a:pt x="333921" y="10439"/>
                  </a:lnTo>
                  <a:lnTo>
                    <a:pt x="333921" y="20866"/>
                  </a:lnTo>
                  <a:lnTo>
                    <a:pt x="344347" y="20866"/>
                  </a:lnTo>
                  <a:lnTo>
                    <a:pt x="354787" y="20866"/>
                  </a:lnTo>
                  <a:lnTo>
                    <a:pt x="354787" y="10439"/>
                  </a:lnTo>
                  <a:lnTo>
                    <a:pt x="365213" y="10439"/>
                  </a:lnTo>
                  <a:lnTo>
                    <a:pt x="375653" y="10439"/>
                  </a:lnTo>
                  <a:lnTo>
                    <a:pt x="375653" y="0"/>
                  </a:lnTo>
                  <a:close/>
                </a:path>
                <a:path w="626110" h="31750">
                  <a:moveTo>
                    <a:pt x="427837" y="10426"/>
                  </a:moveTo>
                  <a:lnTo>
                    <a:pt x="417398" y="10426"/>
                  </a:lnTo>
                  <a:lnTo>
                    <a:pt x="406958" y="10426"/>
                  </a:lnTo>
                  <a:lnTo>
                    <a:pt x="396532" y="10426"/>
                  </a:lnTo>
                  <a:lnTo>
                    <a:pt x="396532" y="0"/>
                  </a:lnTo>
                  <a:lnTo>
                    <a:pt x="386092" y="0"/>
                  </a:lnTo>
                  <a:lnTo>
                    <a:pt x="386092" y="10439"/>
                  </a:lnTo>
                  <a:lnTo>
                    <a:pt x="396519" y="10439"/>
                  </a:lnTo>
                  <a:lnTo>
                    <a:pt x="396519" y="20866"/>
                  </a:lnTo>
                  <a:lnTo>
                    <a:pt x="406958" y="20866"/>
                  </a:lnTo>
                  <a:lnTo>
                    <a:pt x="417398" y="20866"/>
                  </a:lnTo>
                  <a:lnTo>
                    <a:pt x="427837" y="20866"/>
                  </a:lnTo>
                  <a:lnTo>
                    <a:pt x="427837" y="10426"/>
                  </a:lnTo>
                  <a:close/>
                </a:path>
                <a:path w="626110" h="31750">
                  <a:moveTo>
                    <a:pt x="459143" y="0"/>
                  </a:moveTo>
                  <a:lnTo>
                    <a:pt x="448703" y="0"/>
                  </a:lnTo>
                  <a:lnTo>
                    <a:pt x="438264" y="0"/>
                  </a:lnTo>
                  <a:lnTo>
                    <a:pt x="438264" y="10439"/>
                  </a:lnTo>
                  <a:lnTo>
                    <a:pt x="448703" y="10439"/>
                  </a:lnTo>
                  <a:lnTo>
                    <a:pt x="448703" y="20866"/>
                  </a:lnTo>
                  <a:lnTo>
                    <a:pt x="459143" y="20866"/>
                  </a:lnTo>
                  <a:lnTo>
                    <a:pt x="459143" y="10439"/>
                  </a:lnTo>
                  <a:lnTo>
                    <a:pt x="459143" y="0"/>
                  </a:lnTo>
                  <a:close/>
                </a:path>
                <a:path w="626110" h="31750">
                  <a:moveTo>
                    <a:pt x="490435" y="10426"/>
                  </a:moveTo>
                  <a:lnTo>
                    <a:pt x="480009" y="10426"/>
                  </a:lnTo>
                  <a:lnTo>
                    <a:pt x="480009" y="0"/>
                  </a:lnTo>
                  <a:lnTo>
                    <a:pt x="469569" y="0"/>
                  </a:lnTo>
                  <a:lnTo>
                    <a:pt x="469569" y="10439"/>
                  </a:lnTo>
                  <a:lnTo>
                    <a:pt x="479996" y="10439"/>
                  </a:lnTo>
                  <a:lnTo>
                    <a:pt x="479996" y="20866"/>
                  </a:lnTo>
                  <a:lnTo>
                    <a:pt x="490435" y="20866"/>
                  </a:lnTo>
                  <a:lnTo>
                    <a:pt x="490435" y="10426"/>
                  </a:lnTo>
                  <a:close/>
                </a:path>
                <a:path w="626110" h="31750">
                  <a:moveTo>
                    <a:pt x="521741" y="0"/>
                  </a:moveTo>
                  <a:lnTo>
                    <a:pt x="511314" y="0"/>
                  </a:lnTo>
                  <a:lnTo>
                    <a:pt x="500875" y="0"/>
                  </a:lnTo>
                  <a:lnTo>
                    <a:pt x="500875" y="10426"/>
                  </a:lnTo>
                  <a:lnTo>
                    <a:pt x="500875" y="20866"/>
                  </a:lnTo>
                  <a:lnTo>
                    <a:pt x="511314" y="20866"/>
                  </a:lnTo>
                  <a:lnTo>
                    <a:pt x="511314" y="10439"/>
                  </a:lnTo>
                  <a:lnTo>
                    <a:pt x="521741" y="10439"/>
                  </a:lnTo>
                  <a:lnTo>
                    <a:pt x="521741" y="0"/>
                  </a:lnTo>
                  <a:close/>
                </a:path>
                <a:path w="626110" h="31750">
                  <a:moveTo>
                    <a:pt x="573925" y="10426"/>
                  </a:moveTo>
                  <a:lnTo>
                    <a:pt x="563486" y="10426"/>
                  </a:lnTo>
                  <a:lnTo>
                    <a:pt x="563486" y="0"/>
                  </a:lnTo>
                  <a:lnTo>
                    <a:pt x="553046" y="0"/>
                  </a:lnTo>
                  <a:lnTo>
                    <a:pt x="542607" y="0"/>
                  </a:lnTo>
                  <a:lnTo>
                    <a:pt x="542607" y="10426"/>
                  </a:lnTo>
                  <a:lnTo>
                    <a:pt x="532180" y="10426"/>
                  </a:lnTo>
                  <a:lnTo>
                    <a:pt x="532180" y="20866"/>
                  </a:lnTo>
                  <a:lnTo>
                    <a:pt x="542620" y="20866"/>
                  </a:lnTo>
                  <a:lnTo>
                    <a:pt x="542620" y="10439"/>
                  </a:lnTo>
                  <a:lnTo>
                    <a:pt x="553046" y="10439"/>
                  </a:lnTo>
                  <a:lnTo>
                    <a:pt x="563486" y="10439"/>
                  </a:lnTo>
                  <a:lnTo>
                    <a:pt x="563486" y="20866"/>
                  </a:lnTo>
                  <a:lnTo>
                    <a:pt x="573925" y="20866"/>
                  </a:lnTo>
                  <a:lnTo>
                    <a:pt x="573925" y="10426"/>
                  </a:lnTo>
                  <a:close/>
                </a:path>
                <a:path w="626110" h="31750">
                  <a:moveTo>
                    <a:pt x="626097" y="0"/>
                  </a:moveTo>
                  <a:lnTo>
                    <a:pt x="615657" y="0"/>
                  </a:lnTo>
                  <a:lnTo>
                    <a:pt x="615657" y="10426"/>
                  </a:lnTo>
                  <a:lnTo>
                    <a:pt x="605218" y="10426"/>
                  </a:lnTo>
                  <a:lnTo>
                    <a:pt x="605218" y="0"/>
                  </a:lnTo>
                  <a:lnTo>
                    <a:pt x="594791" y="0"/>
                  </a:lnTo>
                  <a:lnTo>
                    <a:pt x="584352" y="0"/>
                  </a:lnTo>
                  <a:lnTo>
                    <a:pt x="584352" y="10426"/>
                  </a:lnTo>
                  <a:lnTo>
                    <a:pt x="584352" y="20866"/>
                  </a:lnTo>
                  <a:lnTo>
                    <a:pt x="594791" y="20866"/>
                  </a:lnTo>
                  <a:lnTo>
                    <a:pt x="594791" y="10439"/>
                  </a:lnTo>
                  <a:lnTo>
                    <a:pt x="605218" y="10439"/>
                  </a:lnTo>
                  <a:lnTo>
                    <a:pt x="605218" y="20866"/>
                  </a:lnTo>
                  <a:lnTo>
                    <a:pt x="615657" y="20866"/>
                  </a:lnTo>
                  <a:lnTo>
                    <a:pt x="626097" y="20866"/>
                  </a:lnTo>
                  <a:lnTo>
                    <a:pt x="626097" y="10439"/>
                  </a:lnTo>
                  <a:lnTo>
                    <a:pt x="62609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/>
            <p:cNvSpPr/>
            <p:nvPr/>
          </p:nvSpPr>
          <p:spPr>
            <a:xfrm>
              <a:off x="89369" y="4711420"/>
              <a:ext cx="636905" cy="31750"/>
            </a:xfrm>
            <a:custGeom>
              <a:avLst/>
              <a:gdLst/>
              <a:ahLst/>
              <a:cxnLst/>
              <a:rect l="l" t="t" r="r" b="b"/>
              <a:pathLst>
                <a:path w="636905" h="31750">
                  <a:moveTo>
                    <a:pt x="41719" y="20866"/>
                  </a:moveTo>
                  <a:lnTo>
                    <a:pt x="31292" y="20866"/>
                  </a:lnTo>
                  <a:lnTo>
                    <a:pt x="31292" y="10439"/>
                  </a:lnTo>
                  <a:lnTo>
                    <a:pt x="20866" y="10439"/>
                  </a:lnTo>
                  <a:lnTo>
                    <a:pt x="10439" y="10439"/>
                  </a:lnTo>
                  <a:lnTo>
                    <a:pt x="0" y="10439"/>
                  </a:lnTo>
                  <a:lnTo>
                    <a:pt x="0" y="20878"/>
                  </a:lnTo>
                  <a:lnTo>
                    <a:pt x="10426" y="20878"/>
                  </a:lnTo>
                  <a:lnTo>
                    <a:pt x="20866" y="20878"/>
                  </a:lnTo>
                  <a:lnTo>
                    <a:pt x="20866" y="31305"/>
                  </a:lnTo>
                  <a:lnTo>
                    <a:pt x="31292" y="31305"/>
                  </a:lnTo>
                  <a:lnTo>
                    <a:pt x="41719" y="31305"/>
                  </a:lnTo>
                  <a:lnTo>
                    <a:pt x="41719" y="20866"/>
                  </a:lnTo>
                  <a:close/>
                </a:path>
                <a:path w="636905" h="31750">
                  <a:moveTo>
                    <a:pt x="73025" y="20866"/>
                  </a:moveTo>
                  <a:lnTo>
                    <a:pt x="62598" y="20866"/>
                  </a:lnTo>
                  <a:lnTo>
                    <a:pt x="52171" y="20866"/>
                  </a:lnTo>
                  <a:lnTo>
                    <a:pt x="52171" y="10439"/>
                  </a:lnTo>
                  <a:lnTo>
                    <a:pt x="41732" y="10439"/>
                  </a:lnTo>
                  <a:lnTo>
                    <a:pt x="41732" y="20866"/>
                  </a:lnTo>
                  <a:lnTo>
                    <a:pt x="41732" y="31305"/>
                  </a:lnTo>
                  <a:lnTo>
                    <a:pt x="52171" y="31305"/>
                  </a:lnTo>
                  <a:lnTo>
                    <a:pt x="62598" y="31305"/>
                  </a:lnTo>
                  <a:lnTo>
                    <a:pt x="73025" y="31305"/>
                  </a:lnTo>
                  <a:lnTo>
                    <a:pt x="73025" y="20866"/>
                  </a:lnTo>
                  <a:close/>
                </a:path>
                <a:path w="636905" h="31750">
                  <a:moveTo>
                    <a:pt x="83477" y="10439"/>
                  </a:moveTo>
                  <a:lnTo>
                    <a:pt x="73037" y="10439"/>
                  </a:lnTo>
                  <a:lnTo>
                    <a:pt x="73037" y="20866"/>
                  </a:lnTo>
                  <a:lnTo>
                    <a:pt x="73037" y="31305"/>
                  </a:lnTo>
                  <a:lnTo>
                    <a:pt x="83477" y="31305"/>
                  </a:lnTo>
                  <a:lnTo>
                    <a:pt x="83477" y="20878"/>
                  </a:lnTo>
                  <a:lnTo>
                    <a:pt x="83477" y="10439"/>
                  </a:lnTo>
                  <a:close/>
                </a:path>
                <a:path w="636905" h="31750">
                  <a:moveTo>
                    <a:pt x="104330" y="10439"/>
                  </a:moveTo>
                  <a:lnTo>
                    <a:pt x="93903" y="10439"/>
                  </a:lnTo>
                  <a:lnTo>
                    <a:pt x="93903" y="20866"/>
                  </a:lnTo>
                  <a:lnTo>
                    <a:pt x="93903" y="31305"/>
                  </a:lnTo>
                  <a:lnTo>
                    <a:pt x="104330" y="31305"/>
                  </a:lnTo>
                  <a:lnTo>
                    <a:pt x="104330" y="20878"/>
                  </a:lnTo>
                  <a:lnTo>
                    <a:pt x="104330" y="10439"/>
                  </a:lnTo>
                  <a:close/>
                </a:path>
                <a:path w="636905" h="31750">
                  <a:moveTo>
                    <a:pt x="166954" y="10439"/>
                  </a:moveTo>
                  <a:lnTo>
                    <a:pt x="166954" y="10439"/>
                  </a:lnTo>
                  <a:lnTo>
                    <a:pt x="104343" y="10439"/>
                  </a:lnTo>
                  <a:lnTo>
                    <a:pt x="104343" y="20866"/>
                  </a:lnTo>
                  <a:lnTo>
                    <a:pt x="104343" y="31305"/>
                  </a:lnTo>
                  <a:lnTo>
                    <a:pt x="114782" y="31305"/>
                  </a:lnTo>
                  <a:lnTo>
                    <a:pt x="125222" y="31305"/>
                  </a:lnTo>
                  <a:lnTo>
                    <a:pt x="125222" y="20878"/>
                  </a:lnTo>
                  <a:lnTo>
                    <a:pt x="135648" y="20878"/>
                  </a:lnTo>
                  <a:lnTo>
                    <a:pt x="135648" y="31305"/>
                  </a:lnTo>
                  <a:lnTo>
                    <a:pt x="146075" y="31305"/>
                  </a:lnTo>
                  <a:lnTo>
                    <a:pt x="156514" y="31305"/>
                  </a:lnTo>
                  <a:lnTo>
                    <a:pt x="166954" y="31305"/>
                  </a:lnTo>
                  <a:lnTo>
                    <a:pt x="166954" y="20878"/>
                  </a:lnTo>
                  <a:lnTo>
                    <a:pt x="166954" y="10439"/>
                  </a:lnTo>
                  <a:close/>
                </a:path>
                <a:path w="636905" h="31750">
                  <a:moveTo>
                    <a:pt x="208699" y="0"/>
                  </a:moveTo>
                  <a:lnTo>
                    <a:pt x="198259" y="0"/>
                  </a:lnTo>
                  <a:lnTo>
                    <a:pt x="187820" y="0"/>
                  </a:lnTo>
                  <a:lnTo>
                    <a:pt x="187820" y="10439"/>
                  </a:lnTo>
                  <a:lnTo>
                    <a:pt x="177380" y="10439"/>
                  </a:lnTo>
                  <a:lnTo>
                    <a:pt x="177380" y="20878"/>
                  </a:lnTo>
                  <a:lnTo>
                    <a:pt x="187820" y="20878"/>
                  </a:lnTo>
                  <a:lnTo>
                    <a:pt x="198259" y="20878"/>
                  </a:lnTo>
                  <a:lnTo>
                    <a:pt x="198259" y="10439"/>
                  </a:lnTo>
                  <a:lnTo>
                    <a:pt x="208699" y="10439"/>
                  </a:lnTo>
                  <a:lnTo>
                    <a:pt x="208699" y="0"/>
                  </a:lnTo>
                  <a:close/>
                </a:path>
                <a:path w="636905" h="31750">
                  <a:moveTo>
                    <a:pt x="271284" y="0"/>
                  </a:moveTo>
                  <a:lnTo>
                    <a:pt x="260858" y="0"/>
                  </a:lnTo>
                  <a:lnTo>
                    <a:pt x="260858" y="10439"/>
                  </a:lnTo>
                  <a:lnTo>
                    <a:pt x="250431" y="10439"/>
                  </a:lnTo>
                  <a:lnTo>
                    <a:pt x="240004" y="10439"/>
                  </a:lnTo>
                  <a:lnTo>
                    <a:pt x="240004" y="0"/>
                  </a:lnTo>
                  <a:lnTo>
                    <a:pt x="229565" y="0"/>
                  </a:lnTo>
                  <a:lnTo>
                    <a:pt x="219125" y="0"/>
                  </a:lnTo>
                  <a:lnTo>
                    <a:pt x="219125" y="10439"/>
                  </a:lnTo>
                  <a:lnTo>
                    <a:pt x="229565" y="10439"/>
                  </a:lnTo>
                  <a:lnTo>
                    <a:pt x="239991" y="10439"/>
                  </a:lnTo>
                  <a:lnTo>
                    <a:pt x="239991" y="20878"/>
                  </a:lnTo>
                  <a:lnTo>
                    <a:pt x="250431" y="20878"/>
                  </a:lnTo>
                  <a:lnTo>
                    <a:pt x="260870" y="20878"/>
                  </a:lnTo>
                  <a:lnTo>
                    <a:pt x="260870" y="10439"/>
                  </a:lnTo>
                  <a:lnTo>
                    <a:pt x="271284" y="10439"/>
                  </a:lnTo>
                  <a:lnTo>
                    <a:pt x="271284" y="0"/>
                  </a:lnTo>
                  <a:close/>
                </a:path>
                <a:path w="636905" h="31750">
                  <a:moveTo>
                    <a:pt x="281736" y="10439"/>
                  </a:moveTo>
                  <a:lnTo>
                    <a:pt x="271297" y="10439"/>
                  </a:lnTo>
                  <a:lnTo>
                    <a:pt x="271297" y="20878"/>
                  </a:lnTo>
                  <a:lnTo>
                    <a:pt x="281736" y="20878"/>
                  </a:lnTo>
                  <a:lnTo>
                    <a:pt x="281736" y="10439"/>
                  </a:lnTo>
                  <a:close/>
                </a:path>
                <a:path w="636905" h="31750">
                  <a:moveTo>
                    <a:pt x="302602" y="10439"/>
                  </a:moveTo>
                  <a:lnTo>
                    <a:pt x="292176" y="10439"/>
                  </a:lnTo>
                  <a:lnTo>
                    <a:pt x="292176" y="0"/>
                  </a:lnTo>
                  <a:lnTo>
                    <a:pt x="281736" y="0"/>
                  </a:lnTo>
                  <a:lnTo>
                    <a:pt x="281736" y="10439"/>
                  </a:lnTo>
                  <a:lnTo>
                    <a:pt x="292163" y="10439"/>
                  </a:lnTo>
                  <a:lnTo>
                    <a:pt x="292163" y="20878"/>
                  </a:lnTo>
                  <a:lnTo>
                    <a:pt x="302602" y="20878"/>
                  </a:lnTo>
                  <a:lnTo>
                    <a:pt x="302602" y="10439"/>
                  </a:lnTo>
                  <a:close/>
                </a:path>
                <a:path w="636905" h="31750">
                  <a:moveTo>
                    <a:pt x="313042" y="0"/>
                  </a:moveTo>
                  <a:lnTo>
                    <a:pt x="302602" y="0"/>
                  </a:lnTo>
                  <a:lnTo>
                    <a:pt x="302602" y="10439"/>
                  </a:lnTo>
                  <a:lnTo>
                    <a:pt x="313042" y="10439"/>
                  </a:lnTo>
                  <a:lnTo>
                    <a:pt x="313042" y="0"/>
                  </a:lnTo>
                  <a:close/>
                </a:path>
                <a:path w="636905" h="31750">
                  <a:moveTo>
                    <a:pt x="344347" y="0"/>
                  </a:moveTo>
                  <a:lnTo>
                    <a:pt x="333908" y="0"/>
                  </a:lnTo>
                  <a:lnTo>
                    <a:pt x="323456" y="0"/>
                  </a:lnTo>
                  <a:lnTo>
                    <a:pt x="323456" y="10439"/>
                  </a:lnTo>
                  <a:lnTo>
                    <a:pt x="313042" y="10439"/>
                  </a:lnTo>
                  <a:lnTo>
                    <a:pt x="313042" y="20878"/>
                  </a:lnTo>
                  <a:lnTo>
                    <a:pt x="323481" y="20878"/>
                  </a:lnTo>
                  <a:lnTo>
                    <a:pt x="323481" y="10439"/>
                  </a:lnTo>
                  <a:lnTo>
                    <a:pt x="333908" y="10439"/>
                  </a:lnTo>
                  <a:lnTo>
                    <a:pt x="344347" y="10439"/>
                  </a:lnTo>
                  <a:lnTo>
                    <a:pt x="344347" y="0"/>
                  </a:lnTo>
                  <a:close/>
                </a:path>
                <a:path w="636905" h="31750">
                  <a:moveTo>
                    <a:pt x="417385" y="10439"/>
                  </a:moveTo>
                  <a:lnTo>
                    <a:pt x="406958" y="10439"/>
                  </a:lnTo>
                  <a:lnTo>
                    <a:pt x="406958" y="0"/>
                  </a:lnTo>
                  <a:lnTo>
                    <a:pt x="396519" y="0"/>
                  </a:lnTo>
                  <a:lnTo>
                    <a:pt x="386080" y="0"/>
                  </a:lnTo>
                  <a:lnTo>
                    <a:pt x="375653" y="0"/>
                  </a:lnTo>
                  <a:lnTo>
                    <a:pt x="365213" y="0"/>
                  </a:lnTo>
                  <a:lnTo>
                    <a:pt x="365213" y="10439"/>
                  </a:lnTo>
                  <a:lnTo>
                    <a:pt x="375640" y="10439"/>
                  </a:lnTo>
                  <a:lnTo>
                    <a:pt x="386080" y="10439"/>
                  </a:lnTo>
                  <a:lnTo>
                    <a:pt x="386080" y="20878"/>
                  </a:lnTo>
                  <a:lnTo>
                    <a:pt x="396519" y="20878"/>
                  </a:lnTo>
                  <a:lnTo>
                    <a:pt x="396519" y="10439"/>
                  </a:lnTo>
                  <a:lnTo>
                    <a:pt x="406946" y="10439"/>
                  </a:lnTo>
                  <a:lnTo>
                    <a:pt x="406946" y="20878"/>
                  </a:lnTo>
                  <a:lnTo>
                    <a:pt x="417385" y="20878"/>
                  </a:lnTo>
                  <a:lnTo>
                    <a:pt x="417385" y="10439"/>
                  </a:lnTo>
                  <a:close/>
                </a:path>
                <a:path w="636905" h="31750">
                  <a:moveTo>
                    <a:pt x="459130" y="0"/>
                  </a:moveTo>
                  <a:lnTo>
                    <a:pt x="448691" y="0"/>
                  </a:lnTo>
                  <a:lnTo>
                    <a:pt x="448691" y="10439"/>
                  </a:lnTo>
                  <a:lnTo>
                    <a:pt x="438264" y="10439"/>
                  </a:lnTo>
                  <a:lnTo>
                    <a:pt x="438264" y="0"/>
                  </a:lnTo>
                  <a:lnTo>
                    <a:pt x="427824" y="0"/>
                  </a:lnTo>
                  <a:lnTo>
                    <a:pt x="427824" y="10439"/>
                  </a:lnTo>
                  <a:lnTo>
                    <a:pt x="427824" y="20878"/>
                  </a:lnTo>
                  <a:lnTo>
                    <a:pt x="438251" y="20878"/>
                  </a:lnTo>
                  <a:lnTo>
                    <a:pt x="448691" y="20878"/>
                  </a:lnTo>
                  <a:lnTo>
                    <a:pt x="459130" y="20878"/>
                  </a:lnTo>
                  <a:lnTo>
                    <a:pt x="459130" y="10439"/>
                  </a:lnTo>
                  <a:lnTo>
                    <a:pt x="459130" y="0"/>
                  </a:lnTo>
                  <a:close/>
                </a:path>
                <a:path w="636905" h="31750">
                  <a:moveTo>
                    <a:pt x="542607" y="0"/>
                  </a:moveTo>
                  <a:lnTo>
                    <a:pt x="532168" y="0"/>
                  </a:lnTo>
                  <a:lnTo>
                    <a:pt x="521728" y="0"/>
                  </a:lnTo>
                  <a:lnTo>
                    <a:pt x="521728" y="10439"/>
                  </a:lnTo>
                  <a:lnTo>
                    <a:pt x="511302" y="10439"/>
                  </a:lnTo>
                  <a:lnTo>
                    <a:pt x="511302" y="0"/>
                  </a:lnTo>
                  <a:lnTo>
                    <a:pt x="500862" y="0"/>
                  </a:lnTo>
                  <a:lnTo>
                    <a:pt x="490423" y="0"/>
                  </a:lnTo>
                  <a:lnTo>
                    <a:pt x="490423" y="10439"/>
                  </a:lnTo>
                  <a:lnTo>
                    <a:pt x="490423" y="20878"/>
                  </a:lnTo>
                  <a:lnTo>
                    <a:pt x="500862" y="20878"/>
                  </a:lnTo>
                  <a:lnTo>
                    <a:pt x="511302" y="20878"/>
                  </a:lnTo>
                  <a:lnTo>
                    <a:pt x="521741" y="20878"/>
                  </a:lnTo>
                  <a:lnTo>
                    <a:pt x="521741" y="10439"/>
                  </a:lnTo>
                  <a:lnTo>
                    <a:pt x="532168" y="10439"/>
                  </a:lnTo>
                  <a:lnTo>
                    <a:pt x="542607" y="10439"/>
                  </a:lnTo>
                  <a:lnTo>
                    <a:pt x="542607" y="0"/>
                  </a:lnTo>
                  <a:close/>
                </a:path>
                <a:path w="636905" h="31750">
                  <a:moveTo>
                    <a:pt x="563473" y="0"/>
                  </a:moveTo>
                  <a:lnTo>
                    <a:pt x="553034" y="0"/>
                  </a:lnTo>
                  <a:lnTo>
                    <a:pt x="553034" y="10439"/>
                  </a:lnTo>
                  <a:lnTo>
                    <a:pt x="542607" y="10439"/>
                  </a:lnTo>
                  <a:lnTo>
                    <a:pt x="542607" y="20878"/>
                  </a:lnTo>
                  <a:lnTo>
                    <a:pt x="553034" y="20878"/>
                  </a:lnTo>
                  <a:lnTo>
                    <a:pt x="563473" y="20878"/>
                  </a:lnTo>
                  <a:lnTo>
                    <a:pt x="563473" y="10439"/>
                  </a:lnTo>
                  <a:lnTo>
                    <a:pt x="563473" y="0"/>
                  </a:lnTo>
                  <a:close/>
                </a:path>
                <a:path w="636905" h="31750">
                  <a:moveTo>
                    <a:pt x="636524" y="0"/>
                  </a:moveTo>
                  <a:lnTo>
                    <a:pt x="636524" y="0"/>
                  </a:lnTo>
                  <a:lnTo>
                    <a:pt x="573913" y="0"/>
                  </a:lnTo>
                  <a:lnTo>
                    <a:pt x="573913" y="10439"/>
                  </a:lnTo>
                  <a:lnTo>
                    <a:pt x="573913" y="20878"/>
                  </a:lnTo>
                  <a:lnTo>
                    <a:pt x="584352" y="20878"/>
                  </a:lnTo>
                  <a:lnTo>
                    <a:pt x="584352" y="10439"/>
                  </a:lnTo>
                  <a:lnTo>
                    <a:pt x="594779" y="10439"/>
                  </a:lnTo>
                  <a:lnTo>
                    <a:pt x="594779" y="20878"/>
                  </a:lnTo>
                  <a:lnTo>
                    <a:pt x="605205" y="20878"/>
                  </a:lnTo>
                  <a:lnTo>
                    <a:pt x="615645" y="20878"/>
                  </a:lnTo>
                  <a:lnTo>
                    <a:pt x="626084" y="20878"/>
                  </a:lnTo>
                  <a:lnTo>
                    <a:pt x="626084" y="10439"/>
                  </a:lnTo>
                  <a:lnTo>
                    <a:pt x="636524" y="10439"/>
                  </a:lnTo>
                  <a:lnTo>
                    <a:pt x="636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/>
            <p:cNvSpPr/>
            <p:nvPr/>
          </p:nvSpPr>
          <p:spPr>
            <a:xfrm>
              <a:off x="89369" y="4732286"/>
              <a:ext cx="636905" cy="31750"/>
            </a:xfrm>
            <a:custGeom>
              <a:avLst/>
              <a:gdLst/>
              <a:ahLst/>
              <a:cxnLst/>
              <a:rect l="l" t="t" r="r" b="b"/>
              <a:pathLst>
                <a:path w="636905" h="31750">
                  <a:moveTo>
                    <a:pt x="41719" y="20878"/>
                  </a:moveTo>
                  <a:lnTo>
                    <a:pt x="31292" y="20878"/>
                  </a:lnTo>
                  <a:lnTo>
                    <a:pt x="31292" y="10439"/>
                  </a:lnTo>
                  <a:lnTo>
                    <a:pt x="20866" y="10439"/>
                  </a:lnTo>
                  <a:lnTo>
                    <a:pt x="10439" y="10439"/>
                  </a:lnTo>
                  <a:lnTo>
                    <a:pt x="0" y="10439"/>
                  </a:lnTo>
                  <a:lnTo>
                    <a:pt x="0" y="20878"/>
                  </a:lnTo>
                  <a:lnTo>
                    <a:pt x="0" y="31318"/>
                  </a:lnTo>
                  <a:lnTo>
                    <a:pt x="10426" y="31318"/>
                  </a:lnTo>
                  <a:lnTo>
                    <a:pt x="20866" y="31318"/>
                  </a:lnTo>
                  <a:lnTo>
                    <a:pt x="31292" y="31318"/>
                  </a:lnTo>
                  <a:lnTo>
                    <a:pt x="41719" y="31318"/>
                  </a:lnTo>
                  <a:lnTo>
                    <a:pt x="41719" y="20878"/>
                  </a:lnTo>
                  <a:close/>
                </a:path>
                <a:path w="636905" h="31750">
                  <a:moveTo>
                    <a:pt x="52171" y="10439"/>
                  </a:moveTo>
                  <a:lnTo>
                    <a:pt x="41732" y="10439"/>
                  </a:lnTo>
                  <a:lnTo>
                    <a:pt x="41732" y="20891"/>
                  </a:lnTo>
                  <a:lnTo>
                    <a:pt x="52171" y="20891"/>
                  </a:lnTo>
                  <a:lnTo>
                    <a:pt x="52171" y="10439"/>
                  </a:lnTo>
                  <a:close/>
                </a:path>
                <a:path w="636905" h="31750">
                  <a:moveTo>
                    <a:pt x="73025" y="20878"/>
                  </a:moveTo>
                  <a:lnTo>
                    <a:pt x="62598" y="20878"/>
                  </a:lnTo>
                  <a:lnTo>
                    <a:pt x="62598" y="31318"/>
                  </a:lnTo>
                  <a:lnTo>
                    <a:pt x="73025" y="31318"/>
                  </a:lnTo>
                  <a:lnTo>
                    <a:pt x="73025" y="20878"/>
                  </a:lnTo>
                  <a:close/>
                </a:path>
                <a:path w="636905" h="31750">
                  <a:moveTo>
                    <a:pt x="104330" y="10439"/>
                  </a:moveTo>
                  <a:lnTo>
                    <a:pt x="93903" y="10439"/>
                  </a:lnTo>
                  <a:lnTo>
                    <a:pt x="83477" y="10439"/>
                  </a:lnTo>
                  <a:lnTo>
                    <a:pt x="73037" y="10439"/>
                  </a:lnTo>
                  <a:lnTo>
                    <a:pt x="73037" y="20878"/>
                  </a:lnTo>
                  <a:lnTo>
                    <a:pt x="73037" y="31318"/>
                  </a:lnTo>
                  <a:lnTo>
                    <a:pt x="83477" y="31318"/>
                  </a:lnTo>
                  <a:lnTo>
                    <a:pt x="93903" y="31318"/>
                  </a:lnTo>
                  <a:lnTo>
                    <a:pt x="93903" y="20891"/>
                  </a:lnTo>
                  <a:lnTo>
                    <a:pt x="104330" y="20891"/>
                  </a:lnTo>
                  <a:lnTo>
                    <a:pt x="104330" y="10439"/>
                  </a:lnTo>
                  <a:close/>
                </a:path>
                <a:path w="636905" h="31750">
                  <a:moveTo>
                    <a:pt x="198259" y="10439"/>
                  </a:moveTo>
                  <a:lnTo>
                    <a:pt x="187820" y="10439"/>
                  </a:lnTo>
                  <a:lnTo>
                    <a:pt x="187820" y="20878"/>
                  </a:lnTo>
                  <a:lnTo>
                    <a:pt x="177393" y="20878"/>
                  </a:lnTo>
                  <a:lnTo>
                    <a:pt x="177393" y="10439"/>
                  </a:lnTo>
                  <a:lnTo>
                    <a:pt x="187820" y="10439"/>
                  </a:lnTo>
                  <a:lnTo>
                    <a:pt x="187820" y="0"/>
                  </a:lnTo>
                  <a:lnTo>
                    <a:pt x="177380" y="0"/>
                  </a:lnTo>
                  <a:lnTo>
                    <a:pt x="177380" y="10439"/>
                  </a:lnTo>
                  <a:lnTo>
                    <a:pt x="166954" y="10439"/>
                  </a:lnTo>
                  <a:lnTo>
                    <a:pt x="166954" y="0"/>
                  </a:lnTo>
                  <a:lnTo>
                    <a:pt x="156514" y="0"/>
                  </a:lnTo>
                  <a:lnTo>
                    <a:pt x="156514" y="10439"/>
                  </a:lnTo>
                  <a:lnTo>
                    <a:pt x="146075" y="10439"/>
                  </a:lnTo>
                  <a:lnTo>
                    <a:pt x="146075" y="20878"/>
                  </a:lnTo>
                  <a:lnTo>
                    <a:pt x="135648" y="20878"/>
                  </a:lnTo>
                  <a:lnTo>
                    <a:pt x="135648" y="31318"/>
                  </a:lnTo>
                  <a:lnTo>
                    <a:pt x="146088" y="31318"/>
                  </a:lnTo>
                  <a:lnTo>
                    <a:pt x="146088" y="20891"/>
                  </a:lnTo>
                  <a:lnTo>
                    <a:pt x="156514" y="20891"/>
                  </a:lnTo>
                  <a:lnTo>
                    <a:pt x="166954" y="20891"/>
                  </a:lnTo>
                  <a:lnTo>
                    <a:pt x="177380" y="20891"/>
                  </a:lnTo>
                  <a:lnTo>
                    <a:pt x="177380" y="31318"/>
                  </a:lnTo>
                  <a:lnTo>
                    <a:pt x="187820" y="31318"/>
                  </a:lnTo>
                  <a:lnTo>
                    <a:pt x="198259" y="31318"/>
                  </a:lnTo>
                  <a:lnTo>
                    <a:pt x="198259" y="20891"/>
                  </a:lnTo>
                  <a:lnTo>
                    <a:pt x="198259" y="10439"/>
                  </a:lnTo>
                  <a:close/>
                </a:path>
                <a:path w="636905" h="31750">
                  <a:moveTo>
                    <a:pt x="271284" y="10439"/>
                  </a:moveTo>
                  <a:lnTo>
                    <a:pt x="260870" y="10439"/>
                  </a:lnTo>
                  <a:lnTo>
                    <a:pt x="260870" y="0"/>
                  </a:lnTo>
                  <a:lnTo>
                    <a:pt x="250431" y="0"/>
                  </a:lnTo>
                  <a:lnTo>
                    <a:pt x="208686" y="0"/>
                  </a:lnTo>
                  <a:lnTo>
                    <a:pt x="208686" y="10439"/>
                  </a:lnTo>
                  <a:lnTo>
                    <a:pt x="208686" y="20878"/>
                  </a:lnTo>
                  <a:lnTo>
                    <a:pt x="208686" y="31318"/>
                  </a:lnTo>
                  <a:lnTo>
                    <a:pt x="219125" y="31318"/>
                  </a:lnTo>
                  <a:lnTo>
                    <a:pt x="219125" y="20891"/>
                  </a:lnTo>
                  <a:lnTo>
                    <a:pt x="229565" y="20891"/>
                  </a:lnTo>
                  <a:lnTo>
                    <a:pt x="229565" y="10439"/>
                  </a:lnTo>
                  <a:lnTo>
                    <a:pt x="239991" y="10439"/>
                  </a:lnTo>
                  <a:lnTo>
                    <a:pt x="239991" y="20878"/>
                  </a:lnTo>
                  <a:lnTo>
                    <a:pt x="239991" y="31318"/>
                  </a:lnTo>
                  <a:lnTo>
                    <a:pt x="250431" y="31318"/>
                  </a:lnTo>
                  <a:lnTo>
                    <a:pt x="250431" y="20891"/>
                  </a:lnTo>
                  <a:lnTo>
                    <a:pt x="260858" y="20891"/>
                  </a:lnTo>
                  <a:lnTo>
                    <a:pt x="260858" y="31318"/>
                  </a:lnTo>
                  <a:lnTo>
                    <a:pt x="271284" y="31318"/>
                  </a:lnTo>
                  <a:lnTo>
                    <a:pt x="271284" y="20891"/>
                  </a:lnTo>
                  <a:lnTo>
                    <a:pt x="271284" y="10439"/>
                  </a:lnTo>
                  <a:close/>
                </a:path>
                <a:path w="636905" h="31750">
                  <a:moveTo>
                    <a:pt x="292176" y="20878"/>
                  </a:moveTo>
                  <a:lnTo>
                    <a:pt x="281736" y="20878"/>
                  </a:lnTo>
                  <a:lnTo>
                    <a:pt x="281736" y="31318"/>
                  </a:lnTo>
                  <a:lnTo>
                    <a:pt x="292176" y="31318"/>
                  </a:lnTo>
                  <a:lnTo>
                    <a:pt x="292176" y="20878"/>
                  </a:lnTo>
                  <a:close/>
                </a:path>
                <a:path w="636905" h="31750">
                  <a:moveTo>
                    <a:pt x="292176" y="0"/>
                  </a:moveTo>
                  <a:lnTo>
                    <a:pt x="281736" y="0"/>
                  </a:lnTo>
                  <a:lnTo>
                    <a:pt x="271297" y="0"/>
                  </a:lnTo>
                  <a:lnTo>
                    <a:pt x="271297" y="10439"/>
                  </a:lnTo>
                  <a:lnTo>
                    <a:pt x="281736" y="10439"/>
                  </a:lnTo>
                  <a:lnTo>
                    <a:pt x="292176" y="10439"/>
                  </a:lnTo>
                  <a:lnTo>
                    <a:pt x="292176" y="0"/>
                  </a:lnTo>
                  <a:close/>
                </a:path>
                <a:path w="636905" h="31750">
                  <a:moveTo>
                    <a:pt x="323481" y="0"/>
                  </a:moveTo>
                  <a:lnTo>
                    <a:pt x="313042" y="0"/>
                  </a:lnTo>
                  <a:lnTo>
                    <a:pt x="302602" y="0"/>
                  </a:lnTo>
                  <a:lnTo>
                    <a:pt x="302602" y="10439"/>
                  </a:lnTo>
                  <a:lnTo>
                    <a:pt x="302602" y="20891"/>
                  </a:lnTo>
                  <a:lnTo>
                    <a:pt x="313042" y="20891"/>
                  </a:lnTo>
                  <a:lnTo>
                    <a:pt x="313042" y="10439"/>
                  </a:lnTo>
                  <a:lnTo>
                    <a:pt x="323481" y="10439"/>
                  </a:lnTo>
                  <a:lnTo>
                    <a:pt x="323481" y="0"/>
                  </a:lnTo>
                  <a:close/>
                </a:path>
                <a:path w="636905" h="31750">
                  <a:moveTo>
                    <a:pt x="344347" y="0"/>
                  </a:moveTo>
                  <a:lnTo>
                    <a:pt x="333908" y="0"/>
                  </a:lnTo>
                  <a:lnTo>
                    <a:pt x="333908" y="10439"/>
                  </a:lnTo>
                  <a:lnTo>
                    <a:pt x="344347" y="10439"/>
                  </a:lnTo>
                  <a:lnTo>
                    <a:pt x="344347" y="0"/>
                  </a:lnTo>
                  <a:close/>
                </a:path>
                <a:path w="636905" h="31750">
                  <a:moveTo>
                    <a:pt x="365213" y="0"/>
                  </a:moveTo>
                  <a:lnTo>
                    <a:pt x="354774" y="0"/>
                  </a:lnTo>
                  <a:lnTo>
                    <a:pt x="354774" y="10439"/>
                  </a:lnTo>
                  <a:lnTo>
                    <a:pt x="344347" y="10439"/>
                  </a:lnTo>
                  <a:lnTo>
                    <a:pt x="344347" y="20891"/>
                  </a:lnTo>
                  <a:lnTo>
                    <a:pt x="354774" y="20891"/>
                  </a:lnTo>
                  <a:lnTo>
                    <a:pt x="365213" y="20891"/>
                  </a:lnTo>
                  <a:lnTo>
                    <a:pt x="365213" y="10439"/>
                  </a:lnTo>
                  <a:lnTo>
                    <a:pt x="365213" y="0"/>
                  </a:lnTo>
                  <a:close/>
                </a:path>
                <a:path w="636905" h="31750">
                  <a:moveTo>
                    <a:pt x="406958" y="0"/>
                  </a:moveTo>
                  <a:lnTo>
                    <a:pt x="396519" y="0"/>
                  </a:lnTo>
                  <a:lnTo>
                    <a:pt x="386080" y="0"/>
                  </a:lnTo>
                  <a:lnTo>
                    <a:pt x="375640" y="0"/>
                  </a:lnTo>
                  <a:lnTo>
                    <a:pt x="375640" y="10439"/>
                  </a:lnTo>
                  <a:lnTo>
                    <a:pt x="386080" y="10439"/>
                  </a:lnTo>
                  <a:lnTo>
                    <a:pt x="386080" y="20891"/>
                  </a:lnTo>
                  <a:lnTo>
                    <a:pt x="396519" y="20891"/>
                  </a:lnTo>
                  <a:lnTo>
                    <a:pt x="396519" y="10439"/>
                  </a:lnTo>
                  <a:lnTo>
                    <a:pt x="406958" y="10439"/>
                  </a:lnTo>
                  <a:lnTo>
                    <a:pt x="406958" y="0"/>
                  </a:lnTo>
                  <a:close/>
                </a:path>
                <a:path w="636905" h="31750">
                  <a:moveTo>
                    <a:pt x="448691" y="10439"/>
                  </a:moveTo>
                  <a:lnTo>
                    <a:pt x="438264" y="10439"/>
                  </a:lnTo>
                  <a:lnTo>
                    <a:pt x="438264" y="0"/>
                  </a:lnTo>
                  <a:lnTo>
                    <a:pt x="427824" y="0"/>
                  </a:lnTo>
                  <a:lnTo>
                    <a:pt x="427824" y="10439"/>
                  </a:lnTo>
                  <a:lnTo>
                    <a:pt x="417385" y="10439"/>
                  </a:lnTo>
                  <a:lnTo>
                    <a:pt x="417385" y="20891"/>
                  </a:lnTo>
                  <a:lnTo>
                    <a:pt x="427824" y="20891"/>
                  </a:lnTo>
                  <a:lnTo>
                    <a:pt x="438251" y="20891"/>
                  </a:lnTo>
                  <a:lnTo>
                    <a:pt x="448691" y="20891"/>
                  </a:lnTo>
                  <a:lnTo>
                    <a:pt x="448691" y="10439"/>
                  </a:lnTo>
                  <a:close/>
                </a:path>
                <a:path w="636905" h="31750">
                  <a:moveTo>
                    <a:pt x="469569" y="0"/>
                  </a:moveTo>
                  <a:lnTo>
                    <a:pt x="459130" y="0"/>
                  </a:lnTo>
                  <a:lnTo>
                    <a:pt x="459130" y="10439"/>
                  </a:lnTo>
                  <a:lnTo>
                    <a:pt x="459130" y="20891"/>
                  </a:lnTo>
                  <a:lnTo>
                    <a:pt x="469569" y="20891"/>
                  </a:lnTo>
                  <a:lnTo>
                    <a:pt x="469569" y="10439"/>
                  </a:lnTo>
                  <a:lnTo>
                    <a:pt x="469569" y="0"/>
                  </a:lnTo>
                  <a:close/>
                </a:path>
                <a:path w="636905" h="31750">
                  <a:moveTo>
                    <a:pt x="511302" y="0"/>
                  </a:moveTo>
                  <a:lnTo>
                    <a:pt x="500862" y="0"/>
                  </a:lnTo>
                  <a:lnTo>
                    <a:pt x="490435" y="0"/>
                  </a:lnTo>
                  <a:lnTo>
                    <a:pt x="479996" y="0"/>
                  </a:lnTo>
                  <a:lnTo>
                    <a:pt x="479996" y="10439"/>
                  </a:lnTo>
                  <a:lnTo>
                    <a:pt x="479996" y="20891"/>
                  </a:lnTo>
                  <a:lnTo>
                    <a:pt x="490423" y="20891"/>
                  </a:lnTo>
                  <a:lnTo>
                    <a:pt x="500862" y="20891"/>
                  </a:lnTo>
                  <a:lnTo>
                    <a:pt x="500862" y="10439"/>
                  </a:lnTo>
                  <a:lnTo>
                    <a:pt x="511302" y="10439"/>
                  </a:lnTo>
                  <a:lnTo>
                    <a:pt x="511302" y="0"/>
                  </a:lnTo>
                  <a:close/>
                </a:path>
                <a:path w="636905" h="31750">
                  <a:moveTo>
                    <a:pt x="532168" y="0"/>
                  </a:moveTo>
                  <a:lnTo>
                    <a:pt x="521728" y="0"/>
                  </a:lnTo>
                  <a:lnTo>
                    <a:pt x="521728" y="10439"/>
                  </a:lnTo>
                  <a:lnTo>
                    <a:pt x="511302" y="10439"/>
                  </a:lnTo>
                  <a:lnTo>
                    <a:pt x="511302" y="20891"/>
                  </a:lnTo>
                  <a:lnTo>
                    <a:pt x="521741" y="20891"/>
                  </a:lnTo>
                  <a:lnTo>
                    <a:pt x="521741" y="10439"/>
                  </a:lnTo>
                  <a:lnTo>
                    <a:pt x="532168" y="10439"/>
                  </a:lnTo>
                  <a:lnTo>
                    <a:pt x="532168" y="0"/>
                  </a:lnTo>
                  <a:close/>
                </a:path>
                <a:path w="636905" h="31750">
                  <a:moveTo>
                    <a:pt x="553046" y="0"/>
                  </a:moveTo>
                  <a:lnTo>
                    <a:pt x="542607" y="0"/>
                  </a:lnTo>
                  <a:lnTo>
                    <a:pt x="542607" y="10439"/>
                  </a:lnTo>
                  <a:lnTo>
                    <a:pt x="542607" y="20891"/>
                  </a:lnTo>
                  <a:lnTo>
                    <a:pt x="553046" y="20891"/>
                  </a:lnTo>
                  <a:lnTo>
                    <a:pt x="553046" y="10439"/>
                  </a:lnTo>
                  <a:lnTo>
                    <a:pt x="553046" y="0"/>
                  </a:lnTo>
                  <a:close/>
                </a:path>
                <a:path w="636905" h="31750">
                  <a:moveTo>
                    <a:pt x="573913" y="0"/>
                  </a:moveTo>
                  <a:lnTo>
                    <a:pt x="563473" y="0"/>
                  </a:lnTo>
                  <a:lnTo>
                    <a:pt x="563473" y="10439"/>
                  </a:lnTo>
                  <a:lnTo>
                    <a:pt x="573913" y="10439"/>
                  </a:lnTo>
                  <a:lnTo>
                    <a:pt x="573913" y="0"/>
                  </a:lnTo>
                  <a:close/>
                </a:path>
                <a:path w="636905" h="31750">
                  <a:moveTo>
                    <a:pt x="594779" y="0"/>
                  </a:moveTo>
                  <a:lnTo>
                    <a:pt x="584339" y="0"/>
                  </a:lnTo>
                  <a:lnTo>
                    <a:pt x="584339" y="10439"/>
                  </a:lnTo>
                  <a:lnTo>
                    <a:pt x="573913" y="10439"/>
                  </a:lnTo>
                  <a:lnTo>
                    <a:pt x="573913" y="20891"/>
                  </a:lnTo>
                  <a:lnTo>
                    <a:pt x="584352" y="20891"/>
                  </a:lnTo>
                  <a:lnTo>
                    <a:pt x="584352" y="10439"/>
                  </a:lnTo>
                  <a:lnTo>
                    <a:pt x="594779" y="10439"/>
                  </a:lnTo>
                  <a:lnTo>
                    <a:pt x="594779" y="0"/>
                  </a:lnTo>
                  <a:close/>
                </a:path>
                <a:path w="636905" h="31750">
                  <a:moveTo>
                    <a:pt x="636524" y="0"/>
                  </a:moveTo>
                  <a:lnTo>
                    <a:pt x="626084" y="0"/>
                  </a:lnTo>
                  <a:lnTo>
                    <a:pt x="626084" y="10439"/>
                  </a:lnTo>
                  <a:lnTo>
                    <a:pt x="615645" y="10439"/>
                  </a:lnTo>
                  <a:lnTo>
                    <a:pt x="615645" y="20891"/>
                  </a:lnTo>
                  <a:lnTo>
                    <a:pt x="626084" y="20891"/>
                  </a:lnTo>
                  <a:lnTo>
                    <a:pt x="636524" y="20891"/>
                  </a:lnTo>
                  <a:lnTo>
                    <a:pt x="636524" y="10439"/>
                  </a:lnTo>
                  <a:lnTo>
                    <a:pt x="636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89369" y="4753165"/>
              <a:ext cx="626110" cy="31750"/>
            </a:xfrm>
            <a:custGeom>
              <a:avLst/>
              <a:gdLst/>
              <a:ahLst/>
              <a:cxnLst/>
              <a:rect l="l" t="t" r="r" b="b"/>
              <a:pathLst>
                <a:path w="626110" h="31750">
                  <a:moveTo>
                    <a:pt x="41719" y="20866"/>
                  </a:moveTo>
                  <a:lnTo>
                    <a:pt x="41719" y="20866"/>
                  </a:lnTo>
                  <a:lnTo>
                    <a:pt x="0" y="20866"/>
                  </a:lnTo>
                  <a:lnTo>
                    <a:pt x="0" y="31305"/>
                  </a:lnTo>
                  <a:lnTo>
                    <a:pt x="41719" y="31305"/>
                  </a:lnTo>
                  <a:lnTo>
                    <a:pt x="41719" y="20866"/>
                  </a:lnTo>
                  <a:close/>
                </a:path>
                <a:path w="626110" h="31750">
                  <a:moveTo>
                    <a:pt x="73025" y="20866"/>
                  </a:moveTo>
                  <a:lnTo>
                    <a:pt x="62598" y="20866"/>
                  </a:lnTo>
                  <a:lnTo>
                    <a:pt x="52171" y="20866"/>
                  </a:lnTo>
                  <a:lnTo>
                    <a:pt x="41732" y="20866"/>
                  </a:lnTo>
                  <a:lnTo>
                    <a:pt x="41732" y="31305"/>
                  </a:lnTo>
                  <a:lnTo>
                    <a:pt x="52171" y="31305"/>
                  </a:lnTo>
                  <a:lnTo>
                    <a:pt x="62598" y="31305"/>
                  </a:lnTo>
                  <a:lnTo>
                    <a:pt x="73025" y="31305"/>
                  </a:lnTo>
                  <a:lnTo>
                    <a:pt x="73025" y="20866"/>
                  </a:lnTo>
                  <a:close/>
                </a:path>
                <a:path w="626110" h="31750">
                  <a:moveTo>
                    <a:pt x="93903" y="10426"/>
                  </a:moveTo>
                  <a:lnTo>
                    <a:pt x="83477" y="10426"/>
                  </a:lnTo>
                  <a:lnTo>
                    <a:pt x="83477" y="20878"/>
                  </a:lnTo>
                  <a:lnTo>
                    <a:pt x="93903" y="20878"/>
                  </a:lnTo>
                  <a:lnTo>
                    <a:pt x="93903" y="10426"/>
                  </a:lnTo>
                  <a:close/>
                </a:path>
                <a:path w="626110" h="31750">
                  <a:moveTo>
                    <a:pt x="114782" y="20866"/>
                  </a:moveTo>
                  <a:lnTo>
                    <a:pt x="104343" y="20866"/>
                  </a:lnTo>
                  <a:lnTo>
                    <a:pt x="104343" y="31305"/>
                  </a:lnTo>
                  <a:lnTo>
                    <a:pt x="114782" y="31305"/>
                  </a:lnTo>
                  <a:lnTo>
                    <a:pt x="114782" y="20866"/>
                  </a:lnTo>
                  <a:close/>
                </a:path>
                <a:path w="626110" h="31750">
                  <a:moveTo>
                    <a:pt x="146088" y="20866"/>
                  </a:moveTo>
                  <a:lnTo>
                    <a:pt x="135648" y="20866"/>
                  </a:lnTo>
                  <a:lnTo>
                    <a:pt x="135648" y="10426"/>
                  </a:lnTo>
                  <a:lnTo>
                    <a:pt x="125209" y="10426"/>
                  </a:lnTo>
                  <a:lnTo>
                    <a:pt x="125209" y="20878"/>
                  </a:lnTo>
                  <a:lnTo>
                    <a:pt x="135648" y="20878"/>
                  </a:lnTo>
                  <a:lnTo>
                    <a:pt x="135648" y="31305"/>
                  </a:lnTo>
                  <a:lnTo>
                    <a:pt x="146088" y="31305"/>
                  </a:lnTo>
                  <a:lnTo>
                    <a:pt x="146088" y="20866"/>
                  </a:lnTo>
                  <a:close/>
                </a:path>
                <a:path w="626110" h="31750">
                  <a:moveTo>
                    <a:pt x="177393" y="10426"/>
                  </a:moveTo>
                  <a:lnTo>
                    <a:pt x="166954" y="10426"/>
                  </a:lnTo>
                  <a:lnTo>
                    <a:pt x="156514" y="10426"/>
                  </a:lnTo>
                  <a:lnTo>
                    <a:pt x="156514" y="20866"/>
                  </a:lnTo>
                  <a:lnTo>
                    <a:pt x="156514" y="31305"/>
                  </a:lnTo>
                  <a:lnTo>
                    <a:pt x="166954" y="31305"/>
                  </a:lnTo>
                  <a:lnTo>
                    <a:pt x="177393" y="31305"/>
                  </a:lnTo>
                  <a:lnTo>
                    <a:pt x="177393" y="20878"/>
                  </a:lnTo>
                  <a:lnTo>
                    <a:pt x="177393" y="10426"/>
                  </a:lnTo>
                  <a:close/>
                </a:path>
                <a:path w="626110" h="31750">
                  <a:moveTo>
                    <a:pt x="198259" y="10426"/>
                  </a:moveTo>
                  <a:lnTo>
                    <a:pt x="187820" y="10426"/>
                  </a:lnTo>
                  <a:lnTo>
                    <a:pt x="187820" y="20878"/>
                  </a:lnTo>
                  <a:lnTo>
                    <a:pt x="198259" y="20878"/>
                  </a:lnTo>
                  <a:lnTo>
                    <a:pt x="198259" y="10426"/>
                  </a:lnTo>
                  <a:close/>
                </a:path>
                <a:path w="626110" h="31750">
                  <a:moveTo>
                    <a:pt x="260870" y="10426"/>
                  </a:moveTo>
                  <a:lnTo>
                    <a:pt x="250431" y="10426"/>
                  </a:lnTo>
                  <a:lnTo>
                    <a:pt x="240004" y="10426"/>
                  </a:lnTo>
                  <a:lnTo>
                    <a:pt x="229565" y="10426"/>
                  </a:lnTo>
                  <a:lnTo>
                    <a:pt x="229565" y="20866"/>
                  </a:lnTo>
                  <a:lnTo>
                    <a:pt x="219125" y="20866"/>
                  </a:lnTo>
                  <a:lnTo>
                    <a:pt x="208686" y="20866"/>
                  </a:lnTo>
                  <a:lnTo>
                    <a:pt x="208686" y="31305"/>
                  </a:lnTo>
                  <a:lnTo>
                    <a:pt x="219125" y="31305"/>
                  </a:lnTo>
                  <a:lnTo>
                    <a:pt x="229565" y="31305"/>
                  </a:lnTo>
                  <a:lnTo>
                    <a:pt x="229565" y="20878"/>
                  </a:lnTo>
                  <a:lnTo>
                    <a:pt x="239991" y="20878"/>
                  </a:lnTo>
                  <a:lnTo>
                    <a:pt x="239991" y="31305"/>
                  </a:lnTo>
                  <a:lnTo>
                    <a:pt x="250431" y="31305"/>
                  </a:lnTo>
                  <a:lnTo>
                    <a:pt x="260870" y="31305"/>
                  </a:lnTo>
                  <a:lnTo>
                    <a:pt x="260870" y="20878"/>
                  </a:lnTo>
                  <a:lnTo>
                    <a:pt x="260870" y="10426"/>
                  </a:lnTo>
                  <a:close/>
                </a:path>
                <a:path w="626110" h="31750">
                  <a:moveTo>
                    <a:pt x="323481" y="20866"/>
                  </a:moveTo>
                  <a:lnTo>
                    <a:pt x="313042" y="20866"/>
                  </a:lnTo>
                  <a:lnTo>
                    <a:pt x="313042" y="31305"/>
                  </a:lnTo>
                  <a:lnTo>
                    <a:pt x="323481" y="31305"/>
                  </a:lnTo>
                  <a:lnTo>
                    <a:pt x="323481" y="20866"/>
                  </a:lnTo>
                  <a:close/>
                </a:path>
                <a:path w="626110" h="31750">
                  <a:moveTo>
                    <a:pt x="417385" y="10426"/>
                  </a:moveTo>
                  <a:lnTo>
                    <a:pt x="406946" y="10426"/>
                  </a:lnTo>
                  <a:lnTo>
                    <a:pt x="406946" y="20866"/>
                  </a:lnTo>
                  <a:lnTo>
                    <a:pt x="396519" y="20866"/>
                  </a:lnTo>
                  <a:lnTo>
                    <a:pt x="396519" y="10439"/>
                  </a:lnTo>
                  <a:lnTo>
                    <a:pt x="396519" y="0"/>
                  </a:lnTo>
                  <a:lnTo>
                    <a:pt x="386080" y="0"/>
                  </a:lnTo>
                  <a:lnTo>
                    <a:pt x="375640" y="0"/>
                  </a:lnTo>
                  <a:lnTo>
                    <a:pt x="375640" y="10426"/>
                  </a:lnTo>
                  <a:lnTo>
                    <a:pt x="375640" y="20866"/>
                  </a:lnTo>
                  <a:lnTo>
                    <a:pt x="365213" y="20866"/>
                  </a:lnTo>
                  <a:lnTo>
                    <a:pt x="354787" y="20866"/>
                  </a:lnTo>
                  <a:lnTo>
                    <a:pt x="344347" y="20866"/>
                  </a:lnTo>
                  <a:lnTo>
                    <a:pt x="344347" y="10439"/>
                  </a:lnTo>
                  <a:lnTo>
                    <a:pt x="344347" y="0"/>
                  </a:lnTo>
                  <a:lnTo>
                    <a:pt x="333908" y="0"/>
                  </a:lnTo>
                  <a:lnTo>
                    <a:pt x="281736" y="0"/>
                  </a:lnTo>
                  <a:lnTo>
                    <a:pt x="281736" y="10426"/>
                  </a:lnTo>
                  <a:lnTo>
                    <a:pt x="271297" y="10426"/>
                  </a:lnTo>
                  <a:lnTo>
                    <a:pt x="271297" y="20878"/>
                  </a:lnTo>
                  <a:lnTo>
                    <a:pt x="281736" y="20878"/>
                  </a:lnTo>
                  <a:lnTo>
                    <a:pt x="292163" y="20878"/>
                  </a:lnTo>
                  <a:lnTo>
                    <a:pt x="292163" y="31305"/>
                  </a:lnTo>
                  <a:lnTo>
                    <a:pt x="302602" y="31305"/>
                  </a:lnTo>
                  <a:lnTo>
                    <a:pt x="302602" y="20878"/>
                  </a:lnTo>
                  <a:lnTo>
                    <a:pt x="302602" y="10439"/>
                  </a:lnTo>
                  <a:lnTo>
                    <a:pt x="313042" y="10439"/>
                  </a:lnTo>
                  <a:lnTo>
                    <a:pt x="323456" y="10439"/>
                  </a:lnTo>
                  <a:lnTo>
                    <a:pt x="333908" y="10439"/>
                  </a:lnTo>
                  <a:lnTo>
                    <a:pt x="333908" y="20866"/>
                  </a:lnTo>
                  <a:lnTo>
                    <a:pt x="333908" y="31305"/>
                  </a:lnTo>
                  <a:lnTo>
                    <a:pt x="344347" y="31305"/>
                  </a:lnTo>
                  <a:lnTo>
                    <a:pt x="417385" y="31305"/>
                  </a:lnTo>
                  <a:lnTo>
                    <a:pt x="417385" y="20878"/>
                  </a:lnTo>
                  <a:lnTo>
                    <a:pt x="417385" y="10426"/>
                  </a:lnTo>
                  <a:close/>
                </a:path>
                <a:path w="626110" h="31750">
                  <a:moveTo>
                    <a:pt x="448691" y="0"/>
                  </a:moveTo>
                  <a:lnTo>
                    <a:pt x="438264" y="0"/>
                  </a:lnTo>
                  <a:lnTo>
                    <a:pt x="427824" y="0"/>
                  </a:lnTo>
                  <a:lnTo>
                    <a:pt x="427824" y="10426"/>
                  </a:lnTo>
                  <a:lnTo>
                    <a:pt x="427824" y="20878"/>
                  </a:lnTo>
                  <a:lnTo>
                    <a:pt x="438251" y="20878"/>
                  </a:lnTo>
                  <a:lnTo>
                    <a:pt x="448691" y="20878"/>
                  </a:lnTo>
                  <a:lnTo>
                    <a:pt x="448691" y="10439"/>
                  </a:lnTo>
                  <a:lnTo>
                    <a:pt x="448691" y="0"/>
                  </a:lnTo>
                  <a:close/>
                </a:path>
                <a:path w="626110" h="31750">
                  <a:moveTo>
                    <a:pt x="521741" y="10426"/>
                  </a:moveTo>
                  <a:lnTo>
                    <a:pt x="511302" y="10426"/>
                  </a:lnTo>
                  <a:lnTo>
                    <a:pt x="511302" y="0"/>
                  </a:lnTo>
                  <a:lnTo>
                    <a:pt x="500862" y="0"/>
                  </a:lnTo>
                  <a:lnTo>
                    <a:pt x="490435" y="0"/>
                  </a:lnTo>
                  <a:lnTo>
                    <a:pt x="479996" y="0"/>
                  </a:lnTo>
                  <a:lnTo>
                    <a:pt x="469557" y="0"/>
                  </a:lnTo>
                  <a:lnTo>
                    <a:pt x="469557" y="10426"/>
                  </a:lnTo>
                  <a:lnTo>
                    <a:pt x="459130" y="10426"/>
                  </a:lnTo>
                  <a:lnTo>
                    <a:pt x="459130" y="20878"/>
                  </a:lnTo>
                  <a:lnTo>
                    <a:pt x="469569" y="20878"/>
                  </a:lnTo>
                  <a:lnTo>
                    <a:pt x="469569" y="10439"/>
                  </a:lnTo>
                  <a:lnTo>
                    <a:pt x="479996" y="10439"/>
                  </a:lnTo>
                  <a:lnTo>
                    <a:pt x="490423" y="10439"/>
                  </a:lnTo>
                  <a:lnTo>
                    <a:pt x="490423" y="20878"/>
                  </a:lnTo>
                  <a:lnTo>
                    <a:pt x="500862" y="20878"/>
                  </a:lnTo>
                  <a:lnTo>
                    <a:pt x="511302" y="20878"/>
                  </a:lnTo>
                  <a:lnTo>
                    <a:pt x="521741" y="20878"/>
                  </a:lnTo>
                  <a:lnTo>
                    <a:pt x="521741" y="10426"/>
                  </a:lnTo>
                  <a:close/>
                </a:path>
                <a:path w="626110" h="31750">
                  <a:moveTo>
                    <a:pt x="594779" y="0"/>
                  </a:moveTo>
                  <a:lnTo>
                    <a:pt x="594779" y="0"/>
                  </a:lnTo>
                  <a:lnTo>
                    <a:pt x="532168" y="0"/>
                  </a:lnTo>
                  <a:lnTo>
                    <a:pt x="532168" y="10439"/>
                  </a:lnTo>
                  <a:lnTo>
                    <a:pt x="542607" y="10439"/>
                  </a:lnTo>
                  <a:lnTo>
                    <a:pt x="542607" y="20878"/>
                  </a:lnTo>
                  <a:lnTo>
                    <a:pt x="553046" y="20878"/>
                  </a:lnTo>
                  <a:lnTo>
                    <a:pt x="553046" y="10439"/>
                  </a:lnTo>
                  <a:lnTo>
                    <a:pt x="563473" y="10439"/>
                  </a:lnTo>
                  <a:lnTo>
                    <a:pt x="573913" y="10439"/>
                  </a:lnTo>
                  <a:lnTo>
                    <a:pt x="584339" y="10439"/>
                  </a:lnTo>
                  <a:lnTo>
                    <a:pt x="584339" y="20878"/>
                  </a:lnTo>
                  <a:lnTo>
                    <a:pt x="594779" y="20878"/>
                  </a:lnTo>
                  <a:lnTo>
                    <a:pt x="594779" y="10439"/>
                  </a:lnTo>
                  <a:lnTo>
                    <a:pt x="594779" y="0"/>
                  </a:lnTo>
                  <a:close/>
                </a:path>
                <a:path w="626110" h="31750">
                  <a:moveTo>
                    <a:pt x="626084" y="0"/>
                  </a:moveTo>
                  <a:lnTo>
                    <a:pt x="615645" y="0"/>
                  </a:lnTo>
                  <a:lnTo>
                    <a:pt x="605205" y="0"/>
                  </a:lnTo>
                  <a:lnTo>
                    <a:pt x="605205" y="10439"/>
                  </a:lnTo>
                  <a:lnTo>
                    <a:pt x="615645" y="10439"/>
                  </a:lnTo>
                  <a:lnTo>
                    <a:pt x="615645" y="20878"/>
                  </a:lnTo>
                  <a:lnTo>
                    <a:pt x="626084" y="20878"/>
                  </a:lnTo>
                  <a:lnTo>
                    <a:pt x="626084" y="10439"/>
                  </a:lnTo>
                  <a:lnTo>
                    <a:pt x="62608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496316" y="4774031"/>
              <a:ext cx="229870" cy="10795"/>
            </a:xfrm>
            <a:custGeom>
              <a:avLst/>
              <a:gdLst/>
              <a:ahLst/>
              <a:cxnLst/>
              <a:rect l="l" t="t" r="r" b="b"/>
              <a:pathLst>
                <a:path w="229870" h="10795">
                  <a:moveTo>
                    <a:pt x="10439" y="0"/>
                  </a:moveTo>
                  <a:lnTo>
                    <a:pt x="0" y="0"/>
                  </a:lnTo>
                  <a:lnTo>
                    <a:pt x="0" y="10439"/>
                  </a:lnTo>
                  <a:lnTo>
                    <a:pt x="10439" y="10439"/>
                  </a:lnTo>
                  <a:lnTo>
                    <a:pt x="10439" y="0"/>
                  </a:lnTo>
                  <a:close/>
                </a:path>
                <a:path w="229870" h="10795">
                  <a:moveTo>
                    <a:pt x="31318" y="0"/>
                  </a:moveTo>
                  <a:lnTo>
                    <a:pt x="20878" y="0"/>
                  </a:lnTo>
                  <a:lnTo>
                    <a:pt x="20878" y="10439"/>
                  </a:lnTo>
                  <a:lnTo>
                    <a:pt x="31318" y="10439"/>
                  </a:lnTo>
                  <a:lnTo>
                    <a:pt x="31318" y="0"/>
                  </a:lnTo>
                  <a:close/>
                </a:path>
                <a:path w="229870" h="10795">
                  <a:moveTo>
                    <a:pt x="104355" y="0"/>
                  </a:moveTo>
                  <a:lnTo>
                    <a:pt x="104355" y="0"/>
                  </a:lnTo>
                  <a:lnTo>
                    <a:pt x="62611" y="0"/>
                  </a:lnTo>
                  <a:lnTo>
                    <a:pt x="62611" y="10439"/>
                  </a:lnTo>
                  <a:lnTo>
                    <a:pt x="104355" y="10439"/>
                  </a:lnTo>
                  <a:lnTo>
                    <a:pt x="104355" y="0"/>
                  </a:lnTo>
                  <a:close/>
                </a:path>
                <a:path w="229870" h="10795">
                  <a:moveTo>
                    <a:pt x="146100" y="0"/>
                  </a:moveTo>
                  <a:lnTo>
                    <a:pt x="135661" y="0"/>
                  </a:lnTo>
                  <a:lnTo>
                    <a:pt x="125222" y="0"/>
                  </a:lnTo>
                  <a:lnTo>
                    <a:pt x="114782" y="0"/>
                  </a:lnTo>
                  <a:lnTo>
                    <a:pt x="114782" y="10439"/>
                  </a:lnTo>
                  <a:lnTo>
                    <a:pt x="125222" y="10439"/>
                  </a:lnTo>
                  <a:lnTo>
                    <a:pt x="135661" y="10439"/>
                  </a:lnTo>
                  <a:lnTo>
                    <a:pt x="146100" y="10439"/>
                  </a:lnTo>
                  <a:lnTo>
                    <a:pt x="146100" y="0"/>
                  </a:lnTo>
                  <a:close/>
                </a:path>
                <a:path w="229870" h="10795">
                  <a:moveTo>
                    <a:pt x="166966" y="0"/>
                  </a:moveTo>
                  <a:lnTo>
                    <a:pt x="156527" y="0"/>
                  </a:lnTo>
                  <a:lnTo>
                    <a:pt x="156527" y="10439"/>
                  </a:lnTo>
                  <a:lnTo>
                    <a:pt x="166966" y="10439"/>
                  </a:lnTo>
                  <a:lnTo>
                    <a:pt x="166966" y="0"/>
                  </a:lnTo>
                  <a:close/>
                </a:path>
                <a:path w="229870" h="10795">
                  <a:moveTo>
                    <a:pt x="187833" y="0"/>
                  </a:moveTo>
                  <a:lnTo>
                    <a:pt x="177393" y="0"/>
                  </a:lnTo>
                  <a:lnTo>
                    <a:pt x="177393" y="10439"/>
                  </a:lnTo>
                  <a:lnTo>
                    <a:pt x="187833" y="10439"/>
                  </a:lnTo>
                  <a:lnTo>
                    <a:pt x="187833" y="0"/>
                  </a:lnTo>
                  <a:close/>
                </a:path>
                <a:path w="229870" h="10795">
                  <a:moveTo>
                    <a:pt x="229577" y="0"/>
                  </a:moveTo>
                  <a:lnTo>
                    <a:pt x="219138" y="0"/>
                  </a:lnTo>
                  <a:lnTo>
                    <a:pt x="208699" y="0"/>
                  </a:lnTo>
                  <a:lnTo>
                    <a:pt x="208699" y="10439"/>
                  </a:lnTo>
                  <a:lnTo>
                    <a:pt x="219138" y="10439"/>
                  </a:lnTo>
                  <a:lnTo>
                    <a:pt x="229577" y="10439"/>
                  </a:lnTo>
                  <a:lnTo>
                    <a:pt x="22957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89369" y="4789678"/>
              <a:ext cx="229870" cy="0"/>
            </a:xfrm>
            <a:custGeom>
              <a:avLst/>
              <a:gdLst/>
              <a:ahLst/>
              <a:cxnLst/>
              <a:rect l="l" t="t" r="r" b="b"/>
              <a:pathLst>
                <a:path w="229870">
                  <a:moveTo>
                    <a:pt x="0" y="0"/>
                  </a:moveTo>
                  <a:lnTo>
                    <a:pt x="229565" y="0"/>
                  </a:lnTo>
                </a:path>
              </a:pathLst>
            </a:custGeom>
            <a:ln w="10439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89369" y="4784458"/>
              <a:ext cx="636905" cy="20955"/>
            </a:xfrm>
            <a:custGeom>
              <a:avLst/>
              <a:gdLst/>
              <a:ahLst/>
              <a:cxnLst/>
              <a:rect l="l" t="t" r="r" b="b"/>
              <a:pathLst>
                <a:path w="636905" h="20954">
                  <a:moveTo>
                    <a:pt x="10439" y="10439"/>
                  </a:moveTo>
                  <a:lnTo>
                    <a:pt x="0" y="10439"/>
                  </a:lnTo>
                  <a:lnTo>
                    <a:pt x="0" y="20878"/>
                  </a:lnTo>
                  <a:lnTo>
                    <a:pt x="10439" y="20878"/>
                  </a:lnTo>
                  <a:lnTo>
                    <a:pt x="10439" y="10439"/>
                  </a:lnTo>
                  <a:close/>
                </a:path>
                <a:path w="636905" h="20954">
                  <a:moveTo>
                    <a:pt x="41719" y="10439"/>
                  </a:moveTo>
                  <a:lnTo>
                    <a:pt x="31292" y="10439"/>
                  </a:lnTo>
                  <a:lnTo>
                    <a:pt x="20866" y="10439"/>
                  </a:lnTo>
                  <a:lnTo>
                    <a:pt x="20866" y="20878"/>
                  </a:lnTo>
                  <a:lnTo>
                    <a:pt x="31292" y="20878"/>
                  </a:lnTo>
                  <a:lnTo>
                    <a:pt x="41719" y="20878"/>
                  </a:lnTo>
                  <a:lnTo>
                    <a:pt x="41719" y="10439"/>
                  </a:lnTo>
                  <a:close/>
                </a:path>
                <a:path w="636905" h="20954">
                  <a:moveTo>
                    <a:pt x="52171" y="10439"/>
                  </a:moveTo>
                  <a:lnTo>
                    <a:pt x="41732" y="10439"/>
                  </a:lnTo>
                  <a:lnTo>
                    <a:pt x="41732" y="20878"/>
                  </a:lnTo>
                  <a:lnTo>
                    <a:pt x="52171" y="20878"/>
                  </a:lnTo>
                  <a:lnTo>
                    <a:pt x="52171" y="10439"/>
                  </a:lnTo>
                  <a:close/>
                </a:path>
                <a:path w="636905" h="20954">
                  <a:moveTo>
                    <a:pt x="73025" y="10439"/>
                  </a:moveTo>
                  <a:lnTo>
                    <a:pt x="62598" y="10439"/>
                  </a:lnTo>
                  <a:lnTo>
                    <a:pt x="62598" y="20878"/>
                  </a:lnTo>
                  <a:lnTo>
                    <a:pt x="73025" y="20878"/>
                  </a:lnTo>
                  <a:lnTo>
                    <a:pt x="73025" y="10439"/>
                  </a:lnTo>
                  <a:close/>
                </a:path>
                <a:path w="636905" h="20954">
                  <a:moveTo>
                    <a:pt x="104330" y="10439"/>
                  </a:moveTo>
                  <a:lnTo>
                    <a:pt x="93903" y="10439"/>
                  </a:lnTo>
                  <a:lnTo>
                    <a:pt x="83477" y="10439"/>
                  </a:lnTo>
                  <a:lnTo>
                    <a:pt x="83477" y="20878"/>
                  </a:lnTo>
                  <a:lnTo>
                    <a:pt x="93903" y="20878"/>
                  </a:lnTo>
                  <a:lnTo>
                    <a:pt x="104330" y="20878"/>
                  </a:lnTo>
                  <a:lnTo>
                    <a:pt x="104330" y="10439"/>
                  </a:lnTo>
                  <a:close/>
                </a:path>
                <a:path w="636905" h="20954">
                  <a:moveTo>
                    <a:pt x="135648" y="10439"/>
                  </a:moveTo>
                  <a:lnTo>
                    <a:pt x="125222" y="10439"/>
                  </a:lnTo>
                  <a:lnTo>
                    <a:pt x="114782" y="10439"/>
                  </a:lnTo>
                  <a:lnTo>
                    <a:pt x="114782" y="20878"/>
                  </a:lnTo>
                  <a:lnTo>
                    <a:pt x="125209" y="20878"/>
                  </a:lnTo>
                  <a:lnTo>
                    <a:pt x="135648" y="20878"/>
                  </a:lnTo>
                  <a:lnTo>
                    <a:pt x="135648" y="10439"/>
                  </a:lnTo>
                  <a:close/>
                </a:path>
                <a:path w="636905" h="20954">
                  <a:moveTo>
                    <a:pt x="177393" y="10439"/>
                  </a:moveTo>
                  <a:lnTo>
                    <a:pt x="166954" y="10439"/>
                  </a:lnTo>
                  <a:lnTo>
                    <a:pt x="156514" y="10439"/>
                  </a:lnTo>
                  <a:lnTo>
                    <a:pt x="146075" y="10439"/>
                  </a:lnTo>
                  <a:lnTo>
                    <a:pt x="146075" y="20878"/>
                  </a:lnTo>
                  <a:lnTo>
                    <a:pt x="156514" y="20878"/>
                  </a:lnTo>
                  <a:lnTo>
                    <a:pt x="166954" y="20878"/>
                  </a:lnTo>
                  <a:lnTo>
                    <a:pt x="177393" y="20878"/>
                  </a:lnTo>
                  <a:lnTo>
                    <a:pt x="177393" y="10439"/>
                  </a:lnTo>
                  <a:close/>
                </a:path>
                <a:path w="636905" h="20954">
                  <a:moveTo>
                    <a:pt x="229565" y="10439"/>
                  </a:moveTo>
                  <a:lnTo>
                    <a:pt x="219125" y="10439"/>
                  </a:lnTo>
                  <a:lnTo>
                    <a:pt x="208686" y="10439"/>
                  </a:lnTo>
                  <a:lnTo>
                    <a:pt x="208686" y="20878"/>
                  </a:lnTo>
                  <a:lnTo>
                    <a:pt x="219125" y="20878"/>
                  </a:lnTo>
                  <a:lnTo>
                    <a:pt x="229565" y="20878"/>
                  </a:lnTo>
                  <a:lnTo>
                    <a:pt x="229565" y="10439"/>
                  </a:lnTo>
                  <a:close/>
                </a:path>
                <a:path w="636905" h="20954">
                  <a:moveTo>
                    <a:pt x="271284" y="0"/>
                  </a:moveTo>
                  <a:lnTo>
                    <a:pt x="260858" y="0"/>
                  </a:lnTo>
                  <a:lnTo>
                    <a:pt x="260858" y="10452"/>
                  </a:lnTo>
                  <a:lnTo>
                    <a:pt x="271284" y="10452"/>
                  </a:lnTo>
                  <a:lnTo>
                    <a:pt x="271284" y="0"/>
                  </a:lnTo>
                  <a:close/>
                </a:path>
                <a:path w="636905" h="20954">
                  <a:moveTo>
                    <a:pt x="396519" y="0"/>
                  </a:moveTo>
                  <a:lnTo>
                    <a:pt x="386080" y="0"/>
                  </a:lnTo>
                  <a:lnTo>
                    <a:pt x="375640" y="0"/>
                  </a:lnTo>
                  <a:lnTo>
                    <a:pt x="375640" y="10439"/>
                  </a:lnTo>
                  <a:lnTo>
                    <a:pt x="365213" y="10439"/>
                  </a:lnTo>
                  <a:lnTo>
                    <a:pt x="354787" y="10439"/>
                  </a:lnTo>
                  <a:lnTo>
                    <a:pt x="354787" y="0"/>
                  </a:lnTo>
                  <a:lnTo>
                    <a:pt x="344347" y="0"/>
                  </a:lnTo>
                  <a:lnTo>
                    <a:pt x="333908" y="0"/>
                  </a:lnTo>
                  <a:lnTo>
                    <a:pt x="333908" y="10439"/>
                  </a:lnTo>
                  <a:lnTo>
                    <a:pt x="323481" y="10439"/>
                  </a:lnTo>
                  <a:lnTo>
                    <a:pt x="313042" y="10439"/>
                  </a:lnTo>
                  <a:lnTo>
                    <a:pt x="302602" y="10439"/>
                  </a:lnTo>
                  <a:lnTo>
                    <a:pt x="302602" y="0"/>
                  </a:lnTo>
                  <a:lnTo>
                    <a:pt x="292176" y="0"/>
                  </a:lnTo>
                  <a:lnTo>
                    <a:pt x="281736" y="0"/>
                  </a:lnTo>
                  <a:lnTo>
                    <a:pt x="271297" y="0"/>
                  </a:lnTo>
                  <a:lnTo>
                    <a:pt x="271297" y="10452"/>
                  </a:lnTo>
                  <a:lnTo>
                    <a:pt x="281736" y="10452"/>
                  </a:lnTo>
                  <a:lnTo>
                    <a:pt x="281736" y="20878"/>
                  </a:lnTo>
                  <a:lnTo>
                    <a:pt x="292163" y="20878"/>
                  </a:lnTo>
                  <a:lnTo>
                    <a:pt x="386080" y="20878"/>
                  </a:lnTo>
                  <a:lnTo>
                    <a:pt x="386080" y="10452"/>
                  </a:lnTo>
                  <a:lnTo>
                    <a:pt x="396519" y="10452"/>
                  </a:lnTo>
                  <a:lnTo>
                    <a:pt x="396519" y="0"/>
                  </a:lnTo>
                  <a:close/>
                </a:path>
                <a:path w="636905" h="20954">
                  <a:moveTo>
                    <a:pt x="459130" y="10439"/>
                  </a:moveTo>
                  <a:lnTo>
                    <a:pt x="448691" y="10439"/>
                  </a:lnTo>
                  <a:lnTo>
                    <a:pt x="448691" y="0"/>
                  </a:lnTo>
                  <a:lnTo>
                    <a:pt x="438264" y="0"/>
                  </a:lnTo>
                  <a:lnTo>
                    <a:pt x="427824" y="0"/>
                  </a:lnTo>
                  <a:lnTo>
                    <a:pt x="417385" y="0"/>
                  </a:lnTo>
                  <a:lnTo>
                    <a:pt x="417385" y="10452"/>
                  </a:lnTo>
                  <a:lnTo>
                    <a:pt x="427824" y="10452"/>
                  </a:lnTo>
                  <a:lnTo>
                    <a:pt x="427824" y="20878"/>
                  </a:lnTo>
                  <a:lnTo>
                    <a:pt x="438251" y="20878"/>
                  </a:lnTo>
                  <a:lnTo>
                    <a:pt x="448691" y="20878"/>
                  </a:lnTo>
                  <a:lnTo>
                    <a:pt x="459130" y="20878"/>
                  </a:lnTo>
                  <a:lnTo>
                    <a:pt x="459130" y="10439"/>
                  </a:lnTo>
                  <a:close/>
                </a:path>
                <a:path w="636905" h="20954">
                  <a:moveTo>
                    <a:pt x="521741" y="10439"/>
                  </a:moveTo>
                  <a:lnTo>
                    <a:pt x="511302" y="10439"/>
                  </a:lnTo>
                  <a:lnTo>
                    <a:pt x="500862" y="10439"/>
                  </a:lnTo>
                  <a:lnTo>
                    <a:pt x="500862" y="0"/>
                  </a:lnTo>
                  <a:lnTo>
                    <a:pt x="490423" y="0"/>
                  </a:lnTo>
                  <a:lnTo>
                    <a:pt x="490423" y="10452"/>
                  </a:lnTo>
                  <a:lnTo>
                    <a:pt x="500862" y="10452"/>
                  </a:lnTo>
                  <a:lnTo>
                    <a:pt x="500862" y="20878"/>
                  </a:lnTo>
                  <a:lnTo>
                    <a:pt x="511302" y="20878"/>
                  </a:lnTo>
                  <a:lnTo>
                    <a:pt x="521741" y="20878"/>
                  </a:lnTo>
                  <a:lnTo>
                    <a:pt x="521741" y="10439"/>
                  </a:lnTo>
                  <a:close/>
                </a:path>
                <a:path w="636905" h="20954">
                  <a:moveTo>
                    <a:pt x="594779" y="0"/>
                  </a:moveTo>
                  <a:lnTo>
                    <a:pt x="584339" y="0"/>
                  </a:lnTo>
                  <a:lnTo>
                    <a:pt x="584339" y="10439"/>
                  </a:lnTo>
                  <a:lnTo>
                    <a:pt x="573913" y="10439"/>
                  </a:lnTo>
                  <a:lnTo>
                    <a:pt x="563473" y="10439"/>
                  </a:lnTo>
                  <a:lnTo>
                    <a:pt x="553046" y="10439"/>
                  </a:lnTo>
                  <a:lnTo>
                    <a:pt x="553046" y="0"/>
                  </a:lnTo>
                  <a:lnTo>
                    <a:pt x="542607" y="0"/>
                  </a:lnTo>
                  <a:lnTo>
                    <a:pt x="532168" y="0"/>
                  </a:lnTo>
                  <a:lnTo>
                    <a:pt x="532168" y="10439"/>
                  </a:lnTo>
                  <a:lnTo>
                    <a:pt x="532168" y="20878"/>
                  </a:lnTo>
                  <a:lnTo>
                    <a:pt x="542607" y="20878"/>
                  </a:lnTo>
                  <a:lnTo>
                    <a:pt x="594779" y="20878"/>
                  </a:lnTo>
                  <a:lnTo>
                    <a:pt x="594779" y="10452"/>
                  </a:lnTo>
                  <a:lnTo>
                    <a:pt x="594779" y="0"/>
                  </a:lnTo>
                  <a:close/>
                </a:path>
                <a:path w="636905" h="20954">
                  <a:moveTo>
                    <a:pt x="636524" y="0"/>
                  </a:moveTo>
                  <a:lnTo>
                    <a:pt x="626084" y="0"/>
                  </a:lnTo>
                  <a:lnTo>
                    <a:pt x="615645" y="0"/>
                  </a:lnTo>
                  <a:lnTo>
                    <a:pt x="615645" y="10439"/>
                  </a:lnTo>
                  <a:lnTo>
                    <a:pt x="605205" y="10439"/>
                  </a:lnTo>
                  <a:lnTo>
                    <a:pt x="605205" y="20878"/>
                  </a:lnTo>
                  <a:lnTo>
                    <a:pt x="615645" y="20878"/>
                  </a:lnTo>
                  <a:lnTo>
                    <a:pt x="615645" y="10452"/>
                  </a:lnTo>
                  <a:lnTo>
                    <a:pt x="626084" y="10452"/>
                  </a:lnTo>
                  <a:lnTo>
                    <a:pt x="626084" y="20878"/>
                  </a:lnTo>
                  <a:lnTo>
                    <a:pt x="636524" y="20878"/>
                  </a:lnTo>
                  <a:lnTo>
                    <a:pt x="636524" y="10452"/>
                  </a:lnTo>
                  <a:lnTo>
                    <a:pt x="636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89369" y="4810556"/>
              <a:ext cx="146685" cy="0"/>
            </a:xfrm>
            <a:custGeom>
              <a:avLst/>
              <a:gdLst/>
              <a:ahLst/>
              <a:cxnLst/>
              <a:rect l="l" t="t" r="r" b="b"/>
              <a:pathLst>
                <a:path w="146685">
                  <a:moveTo>
                    <a:pt x="0" y="0"/>
                  </a:moveTo>
                  <a:lnTo>
                    <a:pt x="146088" y="0"/>
                  </a:lnTo>
                </a:path>
              </a:pathLst>
            </a:custGeom>
            <a:ln w="10439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89369" y="4805337"/>
              <a:ext cx="636905" cy="31750"/>
            </a:xfrm>
            <a:custGeom>
              <a:avLst/>
              <a:gdLst/>
              <a:ahLst/>
              <a:cxnLst/>
              <a:rect l="l" t="t" r="r" b="b"/>
              <a:pathLst>
                <a:path w="636905" h="31750">
                  <a:moveTo>
                    <a:pt x="10439" y="10426"/>
                  </a:moveTo>
                  <a:lnTo>
                    <a:pt x="0" y="10426"/>
                  </a:lnTo>
                  <a:lnTo>
                    <a:pt x="0" y="20866"/>
                  </a:lnTo>
                  <a:lnTo>
                    <a:pt x="0" y="31305"/>
                  </a:lnTo>
                  <a:lnTo>
                    <a:pt x="10439" y="31305"/>
                  </a:lnTo>
                  <a:lnTo>
                    <a:pt x="10439" y="20866"/>
                  </a:lnTo>
                  <a:lnTo>
                    <a:pt x="10439" y="10426"/>
                  </a:lnTo>
                  <a:close/>
                </a:path>
                <a:path w="636905" h="31750">
                  <a:moveTo>
                    <a:pt x="41719" y="10426"/>
                  </a:moveTo>
                  <a:lnTo>
                    <a:pt x="31292" y="10426"/>
                  </a:lnTo>
                  <a:lnTo>
                    <a:pt x="20866" y="10426"/>
                  </a:lnTo>
                  <a:lnTo>
                    <a:pt x="20866" y="20866"/>
                  </a:lnTo>
                  <a:lnTo>
                    <a:pt x="31292" y="20866"/>
                  </a:lnTo>
                  <a:lnTo>
                    <a:pt x="41719" y="20866"/>
                  </a:lnTo>
                  <a:lnTo>
                    <a:pt x="41719" y="10426"/>
                  </a:lnTo>
                  <a:close/>
                </a:path>
                <a:path w="636905" h="31750">
                  <a:moveTo>
                    <a:pt x="52171" y="10426"/>
                  </a:moveTo>
                  <a:lnTo>
                    <a:pt x="41732" y="10426"/>
                  </a:lnTo>
                  <a:lnTo>
                    <a:pt x="41732" y="20866"/>
                  </a:lnTo>
                  <a:lnTo>
                    <a:pt x="52171" y="20866"/>
                  </a:lnTo>
                  <a:lnTo>
                    <a:pt x="52171" y="10426"/>
                  </a:lnTo>
                  <a:close/>
                </a:path>
                <a:path w="636905" h="31750">
                  <a:moveTo>
                    <a:pt x="73025" y="10426"/>
                  </a:moveTo>
                  <a:lnTo>
                    <a:pt x="62598" y="10426"/>
                  </a:lnTo>
                  <a:lnTo>
                    <a:pt x="62598" y="20866"/>
                  </a:lnTo>
                  <a:lnTo>
                    <a:pt x="62598" y="31305"/>
                  </a:lnTo>
                  <a:lnTo>
                    <a:pt x="73025" y="31305"/>
                  </a:lnTo>
                  <a:lnTo>
                    <a:pt x="73025" y="20866"/>
                  </a:lnTo>
                  <a:lnTo>
                    <a:pt x="73025" y="10426"/>
                  </a:lnTo>
                  <a:close/>
                </a:path>
                <a:path w="636905" h="31750">
                  <a:moveTo>
                    <a:pt x="104330" y="10426"/>
                  </a:moveTo>
                  <a:lnTo>
                    <a:pt x="93903" y="10426"/>
                  </a:lnTo>
                  <a:lnTo>
                    <a:pt x="83477" y="10426"/>
                  </a:lnTo>
                  <a:lnTo>
                    <a:pt x="83477" y="20866"/>
                  </a:lnTo>
                  <a:lnTo>
                    <a:pt x="93903" y="20866"/>
                  </a:lnTo>
                  <a:lnTo>
                    <a:pt x="93903" y="31305"/>
                  </a:lnTo>
                  <a:lnTo>
                    <a:pt x="104330" y="31305"/>
                  </a:lnTo>
                  <a:lnTo>
                    <a:pt x="104330" y="20866"/>
                  </a:lnTo>
                  <a:lnTo>
                    <a:pt x="104330" y="10426"/>
                  </a:lnTo>
                  <a:close/>
                </a:path>
                <a:path w="636905" h="31750">
                  <a:moveTo>
                    <a:pt x="146088" y="10426"/>
                  </a:moveTo>
                  <a:lnTo>
                    <a:pt x="135648" y="10426"/>
                  </a:lnTo>
                  <a:lnTo>
                    <a:pt x="135648" y="20866"/>
                  </a:lnTo>
                  <a:lnTo>
                    <a:pt x="146088" y="20866"/>
                  </a:lnTo>
                  <a:lnTo>
                    <a:pt x="146088" y="10426"/>
                  </a:lnTo>
                  <a:close/>
                </a:path>
                <a:path w="636905" h="31750">
                  <a:moveTo>
                    <a:pt x="177393" y="20866"/>
                  </a:moveTo>
                  <a:lnTo>
                    <a:pt x="166954" y="20866"/>
                  </a:lnTo>
                  <a:lnTo>
                    <a:pt x="166954" y="10426"/>
                  </a:lnTo>
                  <a:lnTo>
                    <a:pt x="156514" y="10426"/>
                  </a:lnTo>
                  <a:lnTo>
                    <a:pt x="156514" y="20866"/>
                  </a:lnTo>
                  <a:lnTo>
                    <a:pt x="156514" y="31305"/>
                  </a:lnTo>
                  <a:lnTo>
                    <a:pt x="166954" y="31305"/>
                  </a:lnTo>
                  <a:lnTo>
                    <a:pt x="177393" y="31305"/>
                  </a:lnTo>
                  <a:lnTo>
                    <a:pt x="177393" y="20866"/>
                  </a:lnTo>
                  <a:close/>
                </a:path>
                <a:path w="636905" h="31750">
                  <a:moveTo>
                    <a:pt x="198259" y="20866"/>
                  </a:moveTo>
                  <a:lnTo>
                    <a:pt x="187820" y="20866"/>
                  </a:lnTo>
                  <a:lnTo>
                    <a:pt x="187820" y="31305"/>
                  </a:lnTo>
                  <a:lnTo>
                    <a:pt x="198259" y="31305"/>
                  </a:lnTo>
                  <a:lnTo>
                    <a:pt x="198259" y="20866"/>
                  </a:lnTo>
                  <a:close/>
                </a:path>
                <a:path w="636905" h="31750">
                  <a:moveTo>
                    <a:pt x="219125" y="10426"/>
                  </a:moveTo>
                  <a:lnTo>
                    <a:pt x="208686" y="10426"/>
                  </a:lnTo>
                  <a:lnTo>
                    <a:pt x="208686" y="20866"/>
                  </a:lnTo>
                  <a:lnTo>
                    <a:pt x="208686" y="31305"/>
                  </a:lnTo>
                  <a:lnTo>
                    <a:pt x="219125" y="31305"/>
                  </a:lnTo>
                  <a:lnTo>
                    <a:pt x="219125" y="20866"/>
                  </a:lnTo>
                  <a:lnTo>
                    <a:pt x="219125" y="10426"/>
                  </a:lnTo>
                  <a:close/>
                </a:path>
                <a:path w="636905" h="31750">
                  <a:moveTo>
                    <a:pt x="271284" y="10426"/>
                  </a:moveTo>
                  <a:lnTo>
                    <a:pt x="260870" y="10426"/>
                  </a:lnTo>
                  <a:lnTo>
                    <a:pt x="260870" y="0"/>
                  </a:lnTo>
                  <a:lnTo>
                    <a:pt x="250431" y="0"/>
                  </a:lnTo>
                  <a:lnTo>
                    <a:pt x="239991" y="0"/>
                  </a:lnTo>
                  <a:lnTo>
                    <a:pt x="239991" y="10426"/>
                  </a:lnTo>
                  <a:lnTo>
                    <a:pt x="229565" y="10426"/>
                  </a:lnTo>
                  <a:lnTo>
                    <a:pt x="229565" y="20866"/>
                  </a:lnTo>
                  <a:lnTo>
                    <a:pt x="229565" y="31305"/>
                  </a:lnTo>
                  <a:lnTo>
                    <a:pt x="239991" y="31305"/>
                  </a:lnTo>
                  <a:lnTo>
                    <a:pt x="250431" y="31305"/>
                  </a:lnTo>
                  <a:lnTo>
                    <a:pt x="250431" y="20866"/>
                  </a:lnTo>
                  <a:lnTo>
                    <a:pt x="260858" y="20866"/>
                  </a:lnTo>
                  <a:lnTo>
                    <a:pt x="271284" y="20866"/>
                  </a:lnTo>
                  <a:lnTo>
                    <a:pt x="271284" y="10426"/>
                  </a:lnTo>
                  <a:close/>
                </a:path>
                <a:path w="636905" h="31750">
                  <a:moveTo>
                    <a:pt x="375653" y="0"/>
                  </a:moveTo>
                  <a:lnTo>
                    <a:pt x="365213" y="0"/>
                  </a:lnTo>
                  <a:lnTo>
                    <a:pt x="365213" y="10426"/>
                  </a:lnTo>
                  <a:lnTo>
                    <a:pt x="354787" y="10426"/>
                  </a:lnTo>
                  <a:lnTo>
                    <a:pt x="344347" y="10426"/>
                  </a:lnTo>
                  <a:lnTo>
                    <a:pt x="344347" y="0"/>
                  </a:lnTo>
                  <a:lnTo>
                    <a:pt x="292163" y="0"/>
                  </a:lnTo>
                  <a:lnTo>
                    <a:pt x="292163" y="10439"/>
                  </a:lnTo>
                  <a:lnTo>
                    <a:pt x="292163" y="20866"/>
                  </a:lnTo>
                  <a:lnTo>
                    <a:pt x="281736" y="20866"/>
                  </a:lnTo>
                  <a:lnTo>
                    <a:pt x="281736" y="10439"/>
                  </a:lnTo>
                  <a:lnTo>
                    <a:pt x="292163" y="10439"/>
                  </a:lnTo>
                  <a:lnTo>
                    <a:pt x="292163" y="0"/>
                  </a:lnTo>
                  <a:lnTo>
                    <a:pt x="281736" y="0"/>
                  </a:lnTo>
                  <a:lnTo>
                    <a:pt x="271297" y="0"/>
                  </a:lnTo>
                  <a:lnTo>
                    <a:pt x="271297" y="10426"/>
                  </a:lnTo>
                  <a:lnTo>
                    <a:pt x="271297" y="20866"/>
                  </a:lnTo>
                  <a:lnTo>
                    <a:pt x="271297" y="31305"/>
                  </a:lnTo>
                  <a:lnTo>
                    <a:pt x="281736" y="31305"/>
                  </a:lnTo>
                  <a:lnTo>
                    <a:pt x="344347" y="31305"/>
                  </a:lnTo>
                  <a:lnTo>
                    <a:pt x="344347" y="20866"/>
                  </a:lnTo>
                  <a:lnTo>
                    <a:pt x="302602" y="20866"/>
                  </a:lnTo>
                  <a:lnTo>
                    <a:pt x="302602" y="10439"/>
                  </a:lnTo>
                  <a:lnTo>
                    <a:pt x="344347" y="10439"/>
                  </a:lnTo>
                  <a:lnTo>
                    <a:pt x="344347" y="20866"/>
                  </a:lnTo>
                  <a:lnTo>
                    <a:pt x="354774" y="20866"/>
                  </a:lnTo>
                  <a:lnTo>
                    <a:pt x="365213" y="20866"/>
                  </a:lnTo>
                  <a:lnTo>
                    <a:pt x="365213" y="10439"/>
                  </a:lnTo>
                  <a:lnTo>
                    <a:pt x="375653" y="10439"/>
                  </a:lnTo>
                  <a:lnTo>
                    <a:pt x="375653" y="0"/>
                  </a:lnTo>
                  <a:close/>
                </a:path>
                <a:path w="636905" h="31750">
                  <a:moveTo>
                    <a:pt x="386080" y="20866"/>
                  </a:moveTo>
                  <a:lnTo>
                    <a:pt x="375640" y="20866"/>
                  </a:lnTo>
                  <a:lnTo>
                    <a:pt x="375640" y="31305"/>
                  </a:lnTo>
                  <a:lnTo>
                    <a:pt x="386080" y="31305"/>
                  </a:lnTo>
                  <a:lnTo>
                    <a:pt x="386080" y="20866"/>
                  </a:lnTo>
                  <a:close/>
                </a:path>
                <a:path w="636905" h="31750">
                  <a:moveTo>
                    <a:pt x="406958" y="10426"/>
                  </a:moveTo>
                  <a:lnTo>
                    <a:pt x="396519" y="10426"/>
                  </a:lnTo>
                  <a:lnTo>
                    <a:pt x="396519" y="0"/>
                  </a:lnTo>
                  <a:lnTo>
                    <a:pt x="386080" y="0"/>
                  </a:lnTo>
                  <a:lnTo>
                    <a:pt x="386080" y="10439"/>
                  </a:lnTo>
                  <a:lnTo>
                    <a:pt x="396519" y="10439"/>
                  </a:lnTo>
                  <a:lnTo>
                    <a:pt x="396519" y="20866"/>
                  </a:lnTo>
                  <a:lnTo>
                    <a:pt x="396519" y="31305"/>
                  </a:lnTo>
                  <a:lnTo>
                    <a:pt x="406958" y="31305"/>
                  </a:lnTo>
                  <a:lnTo>
                    <a:pt x="406958" y="20866"/>
                  </a:lnTo>
                  <a:lnTo>
                    <a:pt x="406958" y="10426"/>
                  </a:lnTo>
                  <a:close/>
                </a:path>
                <a:path w="636905" h="31750">
                  <a:moveTo>
                    <a:pt x="427824" y="0"/>
                  </a:moveTo>
                  <a:lnTo>
                    <a:pt x="417385" y="0"/>
                  </a:lnTo>
                  <a:lnTo>
                    <a:pt x="417385" y="10426"/>
                  </a:lnTo>
                  <a:lnTo>
                    <a:pt x="417385" y="20866"/>
                  </a:lnTo>
                  <a:lnTo>
                    <a:pt x="427824" y="20866"/>
                  </a:lnTo>
                  <a:lnTo>
                    <a:pt x="427824" y="10439"/>
                  </a:lnTo>
                  <a:lnTo>
                    <a:pt x="427824" y="0"/>
                  </a:lnTo>
                  <a:close/>
                </a:path>
                <a:path w="636905" h="31750">
                  <a:moveTo>
                    <a:pt x="490435" y="10426"/>
                  </a:moveTo>
                  <a:lnTo>
                    <a:pt x="479996" y="10426"/>
                  </a:lnTo>
                  <a:lnTo>
                    <a:pt x="469569" y="10426"/>
                  </a:lnTo>
                  <a:lnTo>
                    <a:pt x="469569" y="0"/>
                  </a:lnTo>
                  <a:lnTo>
                    <a:pt x="459130" y="0"/>
                  </a:lnTo>
                  <a:lnTo>
                    <a:pt x="448691" y="0"/>
                  </a:lnTo>
                  <a:lnTo>
                    <a:pt x="438251" y="0"/>
                  </a:lnTo>
                  <a:lnTo>
                    <a:pt x="438251" y="10439"/>
                  </a:lnTo>
                  <a:lnTo>
                    <a:pt x="448691" y="10439"/>
                  </a:lnTo>
                  <a:lnTo>
                    <a:pt x="459130" y="10439"/>
                  </a:lnTo>
                  <a:lnTo>
                    <a:pt x="469557" y="10439"/>
                  </a:lnTo>
                  <a:lnTo>
                    <a:pt x="469557" y="20866"/>
                  </a:lnTo>
                  <a:lnTo>
                    <a:pt x="459130" y="20866"/>
                  </a:lnTo>
                  <a:lnTo>
                    <a:pt x="448691" y="20866"/>
                  </a:lnTo>
                  <a:lnTo>
                    <a:pt x="448691" y="31305"/>
                  </a:lnTo>
                  <a:lnTo>
                    <a:pt x="459130" y="31305"/>
                  </a:lnTo>
                  <a:lnTo>
                    <a:pt x="469569" y="31305"/>
                  </a:lnTo>
                  <a:lnTo>
                    <a:pt x="469569" y="20866"/>
                  </a:lnTo>
                  <a:lnTo>
                    <a:pt x="479996" y="20866"/>
                  </a:lnTo>
                  <a:lnTo>
                    <a:pt x="490435" y="20866"/>
                  </a:lnTo>
                  <a:lnTo>
                    <a:pt x="490435" y="10426"/>
                  </a:lnTo>
                  <a:close/>
                </a:path>
                <a:path w="636905" h="31750">
                  <a:moveTo>
                    <a:pt x="605218" y="10426"/>
                  </a:moveTo>
                  <a:lnTo>
                    <a:pt x="594779" y="10426"/>
                  </a:lnTo>
                  <a:lnTo>
                    <a:pt x="594779" y="0"/>
                  </a:lnTo>
                  <a:lnTo>
                    <a:pt x="584352" y="0"/>
                  </a:lnTo>
                  <a:lnTo>
                    <a:pt x="573913" y="0"/>
                  </a:lnTo>
                  <a:lnTo>
                    <a:pt x="573913" y="10426"/>
                  </a:lnTo>
                  <a:lnTo>
                    <a:pt x="563473" y="10426"/>
                  </a:lnTo>
                  <a:lnTo>
                    <a:pt x="563473" y="0"/>
                  </a:lnTo>
                  <a:lnTo>
                    <a:pt x="553046" y="0"/>
                  </a:lnTo>
                  <a:lnTo>
                    <a:pt x="542607" y="0"/>
                  </a:lnTo>
                  <a:lnTo>
                    <a:pt x="532168" y="0"/>
                  </a:lnTo>
                  <a:lnTo>
                    <a:pt x="532168" y="10426"/>
                  </a:lnTo>
                  <a:lnTo>
                    <a:pt x="521741" y="10426"/>
                  </a:lnTo>
                  <a:lnTo>
                    <a:pt x="521741" y="0"/>
                  </a:lnTo>
                  <a:lnTo>
                    <a:pt x="511302" y="0"/>
                  </a:lnTo>
                  <a:lnTo>
                    <a:pt x="511302" y="10426"/>
                  </a:lnTo>
                  <a:lnTo>
                    <a:pt x="500862" y="10426"/>
                  </a:lnTo>
                  <a:lnTo>
                    <a:pt x="500862" y="20866"/>
                  </a:lnTo>
                  <a:lnTo>
                    <a:pt x="511302" y="20866"/>
                  </a:lnTo>
                  <a:lnTo>
                    <a:pt x="511302" y="10439"/>
                  </a:lnTo>
                  <a:lnTo>
                    <a:pt x="521728" y="10439"/>
                  </a:lnTo>
                  <a:lnTo>
                    <a:pt x="521728" y="20866"/>
                  </a:lnTo>
                  <a:lnTo>
                    <a:pt x="532168" y="20866"/>
                  </a:lnTo>
                  <a:lnTo>
                    <a:pt x="532168" y="10439"/>
                  </a:lnTo>
                  <a:lnTo>
                    <a:pt x="542607" y="10439"/>
                  </a:lnTo>
                  <a:lnTo>
                    <a:pt x="553034" y="10439"/>
                  </a:lnTo>
                  <a:lnTo>
                    <a:pt x="553034" y="20866"/>
                  </a:lnTo>
                  <a:lnTo>
                    <a:pt x="563473" y="20866"/>
                  </a:lnTo>
                  <a:lnTo>
                    <a:pt x="573913" y="20866"/>
                  </a:lnTo>
                  <a:lnTo>
                    <a:pt x="584352" y="20866"/>
                  </a:lnTo>
                  <a:lnTo>
                    <a:pt x="584352" y="10439"/>
                  </a:lnTo>
                  <a:lnTo>
                    <a:pt x="594779" y="10439"/>
                  </a:lnTo>
                  <a:lnTo>
                    <a:pt x="594779" y="20866"/>
                  </a:lnTo>
                  <a:lnTo>
                    <a:pt x="605218" y="20866"/>
                  </a:lnTo>
                  <a:lnTo>
                    <a:pt x="605218" y="10426"/>
                  </a:lnTo>
                  <a:close/>
                </a:path>
                <a:path w="636905" h="31750">
                  <a:moveTo>
                    <a:pt x="636524" y="0"/>
                  </a:moveTo>
                  <a:lnTo>
                    <a:pt x="626084" y="0"/>
                  </a:lnTo>
                  <a:lnTo>
                    <a:pt x="626084" y="10426"/>
                  </a:lnTo>
                  <a:lnTo>
                    <a:pt x="626084" y="20866"/>
                  </a:lnTo>
                  <a:lnTo>
                    <a:pt x="636524" y="20866"/>
                  </a:lnTo>
                  <a:lnTo>
                    <a:pt x="636524" y="10439"/>
                  </a:lnTo>
                  <a:lnTo>
                    <a:pt x="636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89369" y="4826203"/>
              <a:ext cx="636905" cy="20955"/>
            </a:xfrm>
            <a:custGeom>
              <a:avLst/>
              <a:gdLst/>
              <a:ahLst/>
              <a:cxnLst/>
              <a:rect l="l" t="t" r="r" b="b"/>
              <a:pathLst>
                <a:path w="636905" h="20954">
                  <a:moveTo>
                    <a:pt x="41719" y="10439"/>
                  </a:moveTo>
                  <a:lnTo>
                    <a:pt x="41719" y="10439"/>
                  </a:lnTo>
                  <a:lnTo>
                    <a:pt x="0" y="10439"/>
                  </a:lnTo>
                  <a:lnTo>
                    <a:pt x="0" y="20878"/>
                  </a:lnTo>
                  <a:lnTo>
                    <a:pt x="41719" y="20878"/>
                  </a:lnTo>
                  <a:lnTo>
                    <a:pt x="41719" y="10439"/>
                  </a:lnTo>
                  <a:close/>
                </a:path>
                <a:path w="636905" h="20954">
                  <a:moveTo>
                    <a:pt x="73025" y="10439"/>
                  </a:moveTo>
                  <a:lnTo>
                    <a:pt x="62598" y="10439"/>
                  </a:lnTo>
                  <a:lnTo>
                    <a:pt x="52171" y="10439"/>
                  </a:lnTo>
                  <a:lnTo>
                    <a:pt x="41732" y="10439"/>
                  </a:lnTo>
                  <a:lnTo>
                    <a:pt x="41732" y="20878"/>
                  </a:lnTo>
                  <a:lnTo>
                    <a:pt x="52171" y="20878"/>
                  </a:lnTo>
                  <a:lnTo>
                    <a:pt x="62598" y="20878"/>
                  </a:lnTo>
                  <a:lnTo>
                    <a:pt x="73025" y="20878"/>
                  </a:lnTo>
                  <a:lnTo>
                    <a:pt x="73025" y="10439"/>
                  </a:lnTo>
                  <a:close/>
                </a:path>
                <a:path w="636905" h="20954">
                  <a:moveTo>
                    <a:pt x="104330" y="10439"/>
                  </a:moveTo>
                  <a:lnTo>
                    <a:pt x="93903" y="10439"/>
                  </a:lnTo>
                  <a:lnTo>
                    <a:pt x="83477" y="10439"/>
                  </a:lnTo>
                  <a:lnTo>
                    <a:pt x="83477" y="20878"/>
                  </a:lnTo>
                  <a:lnTo>
                    <a:pt x="93903" y="20878"/>
                  </a:lnTo>
                  <a:lnTo>
                    <a:pt x="104330" y="20878"/>
                  </a:lnTo>
                  <a:lnTo>
                    <a:pt x="104330" y="10439"/>
                  </a:lnTo>
                  <a:close/>
                </a:path>
                <a:path w="636905" h="20954">
                  <a:moveTo>
                    <a:pt x="114782" y="10439"/>
                  </a:moveTo>
                  <a:lnTo>
                    <a:pt x="104343" y="10439"/>
                  </a:lnTo>
                  <a:lnTo>
                    <a:pt x="104343" y="20878"/>
                  </a:lnTo>
                  <a:lnTo>
                    <a:pt x="114782" y="20878"/>
                  </a:lnTo>
                  <a:lnTo>
                    <a:pt x="114782" y="10439"/>
                  </a:lnTo>
                  <a:close/>
                </a:path>
                <a:path w="636905" h="20954">
                  <a:moveTo>
                    <a:pt x="156514" y="10439"/>
                  </a:moveTo>
                  <a:lnTo>
                    <a:pt x="146088" y="10439"/>
                  </a:lnTo>
                  <a:lnTo>
                    <a:pt x="135648" y="10439"/>
                  </a:lnTo>
                  <a:lnTo>
                    <a:pt x="135648" y="20878"/>
                  </a:lnTo>
                  <a:lnTo>
                    <a:pt x="146075" y="20878"/>
                  </a:lnTo>
                  <a:lnTo>
                    <a:pt x="156514" y="20878"/>
                  </a:lnTo>
                  <a:lnTo>
                    <a:pt x="156514" y="10439"/>
                  </a:lnTo>
                  <a:close/>
                </a:path>
                <a:path w="636905" h="20954">
                  <a:moveTo>
                    <a:pt x="177393" y="10439"/>
                  </a:moveTo>
                  <a:lnTo>
                    <a:pt x="166954" y="10439"/>
                  </a:lnTo>
                  <a:lnTo>
                    <a:pt x="166954" y="20878"/>
                  </a:lnTo>
                  <a:lnTo>
                    <a:pt x="177393" y="20878"/>
                  </a:lnTo>
                  <a:lnTo>
                    <a:pt x="177393" y="10439"/>
                  </a:lnTo>
                  <a:close/>
                </a:path>
                <a:path w="636905" h="20954">
                  <a:moveTo>
                    <a:pt x="198259" y="10439"/>
                  </a:moveTo>
                  <a:lnTo>
                    <a:pt x="187820" y="10439"/>
                  </a:lnTo>
                  <a:lnTo>
                    <a:pt x="187820" y="20878"/>
                  </a:lnTo>
                  <a:lnTo>
                    <a:pt x="198259" y="20878"/>
                  </a:lnTo>
                  <a:lnTo>
                    <a:pt x="198259" y="10439"/>
                  </a:lnTo>
                  <a:close/>
                </a:path>
                <a:path w="636905" h="20954">
                  <a:moveTo>
                    <a:pt x="240004" y="10439"/>
                  </a:moveTo>
                  <a:lnTo>
                    <a:pt x="229565" y="10439"/>
                  </a:lnTo>
                  <a:lnTo>
                    <a:pt x="219125" y="10439"/>
                  </a:lnTo>
                  <a:lnTo>
                    <a:pt x="208686" y="10439"/>
                  </a:lnTo>
                  <a:lnTo>
                    <a:pt x="208686" y="20878"/>
                  </a:lnTo>
                  <a:lnTo>
                    <a:pt x="219125" y="20878"/>
                  </a:lnTo>
                  <a:lnTo>
                    <a:pt x="229565" y="20878"/>
                  </a:lnTo>
                  <a:lnTo>
                    <a:pt x="240004" y="20878"/>
                  </a:lnTo>
                  <a:lnTo>
                    <a:pt x="240004" y="10439"/>
                  </a:lnTo>
                  <a:close/>
                </a:path>
                <a:path w="636905" h="20954">
                  <a:moveTo>
                    <a:pt x="271284" y="10439"/>
                  </a:moveTo>
                  <a:lnTo>
                    <a:pt x="260870" y="10439"/>
                  </a:lnTo>
                  <a:lnTo>
                    <a:pt x="250431" y="10439"/>
                  </a:lnTo>
                  <a:lnTo>
                    <a:pt x="250431" y="20878"/>
                  </a:lnTo>
                  <a:lnTo>
                    <a:pt x="260858" y="20878"/>
                  </a:lnTo>
                  <a:lnTo>
                    <a:pt x="271284" y="20878"/>
                  </a:lnTo>
                  <a:lnTo>
                    <a:pt x="271284" y="10439"/>
                  </a:lnTo>
                  <a:close/>
                </a:path>
                <a:path w="636905" h="20954">
                  <a:moveTo>
                    <a:pt x="281736" y="10439"/>
                  </a:moveTo>
                  <a:lnTo>
                    <a:pt x="271297" y="10439"/>
                  </a:lnTo>
                  <a:lnTo>
                    <a:pt x="271297" y="20878"/>
                  </a:lnTo>
                  <a:lnTo>
                    <a:pt x="281736" y="20878"/>
                  </a:lnTo>
                  <a:lnTo>
                    <a:pt x="281736" y="10439"/>
                  </a:lnTo>
                  <a:close/>
                </a:path>
                <a:path w="636905" h="20954">
                  <a:moveTo>
                    <a:pt x="333908" y="10439"/>
                  </a:moveTo>
                  <a:lnTo>
                    <a:pt x="323481" y="10439"/>
                  </a:lnTo>
                  <a:lnTo>
                    <a:pt x="313042" y="10439"/>
                  </a:lnTo>
                  <a:lnTo>
                    <a:pt x="313042" y="20878"/>
                  </a:lnTo>
                  <a:lnTo>
                    <a:pt x="323456" y="20878"/>
                  </a:lnTo>
                  <a:lnTo>
                    <a:pt x="333908" y="20878"/>
                  </a:lnTo>
                  <a:lnTo>
                    <a:pt x="333908" y="10439"/>
                  </a:lnTo>
                  <a:close/>
                </a:path>
                <a:path w="636905" h="20954">
                  <a:moveTo>
                    <a:pt x="386080" y="10439"/>
                  </a:moveTo>
                  <a:lnTo>
                    <a:pt x="375653" y="10439"/>
                  </a:lnTo>
                  <a:lnTo>
                    <a:pt x="365213" y="10439"/>
                  </a:lnTo>
                  <a:lnTo>
                    <a:pt x="365213" y="20878"/>
                  </a:lnTo>
                  <a:lnTo>
                    <a:pt x="375640" y="20878"/>
                  </a:lnTo>
                  <a:lnTo>
                    <a:pt x="386080" y="20878"/>
                  </a:lnTo>
                  <a:lnTo>
                    <a:pt x="386080" y="10439"/>
                  </a:lnTo>
                  <a:close/>
                </a:path>
                <a:path w="636905" h="20954">
                  <a:moveTo>
                    <a:pt x="438264" y="10439"/>
                  </a:moveTo>
                  <a:lnTo>
                    <a:pt x="427824" y="10439"/>
                  </a:lnTo>
                  <a:lnTo>
                    <a:pt x="427824" y="20878"/>
                  </a:lnTo>
                  <a:lnTo>
                    <a:pt x="438264" y="20878"/>
                  </a:lnTo>
                  <a:lnTo>
                    <a:pt x="438264" y="10439"/>
                  </a:lnTo>
                  <a:close/>
                </a:path>
                <a:path w="636905" h="20954">
                  <a:moveTo>
                    <a:pt x="459130" y="10439"/>
                  </a:moveTo>
                  <a:lnTo>
                    <a:pt x="448691" y="10439"/>
                  </a:lnTo>
                  <a:lnTo>
                    <a:pt x="448691" y="20878"/>
                  </a:lnTo>
                  <a:lnTo>
                    <a:pt x="459130" y="20878"/>
                  </a:lnTo>
                  <a:lnTo>
                    <a:pt x="459130" y="10439"/>
                  </a:lnTo>
                  <a:close/>
                </a:path>
                <a:path w="636905" h="20954">
                  <a:moveTo>
                    <a:pt x="469569" y="0"/>
                  </a:moveTo>
                  <a:lnTo>
                    <a:pt x="459130" y="0"/>
                  </a:lnTo>
                  <a:lnTo>
                    <a:pt x="459130" y="10439"/>
                  </a:lnTo>
                  <a:lnTo>
                    <a:pt x="469569" y="10439"/>
                  </a:lnTo>
                  <a:lnTo>
                    <a:pt x="469569" y="0"/>
                  </a:lnTo>
                  <a:close/>
                </a:path>
                <a:path w="636905" h="20954">
                  <a:moveTo>
                    <a:pt x="532168" y="0"/>
                  </a:moveTo>
                  <a:lnTo>
                    <a:pt x="521728" y="0"/>
                  </a:lnTo>
                  <a:lnTo>
                    <a:pt x="521728" y="10439"/>
                  </a:lnTo>
                  <a:lnTo>
                    <a:pt x="511302" y="10439"/>
                  </a:lnTo>
                  <a:lnTo>
                    <a:pt x="511302" y="0"/>
                  </a:lnTo>
                  <a:lnTo>
                    <a:pt x="500862" y="0"/>
                  </a:lnTo>
                  <a:lnTo>
                    <a:pt x="490435" y="0"/>
                  </a:lnTo>
                  <a:lnTo>
                    <a:pt x="479996" y="0"/>
                  </a:lnTo>
                  <a:lnTo>
                    <a:pt x="479996" y="10439"/>
                  </a:lnTo>
                  <a:lnTo>
                    <a:pt x="479996" y="20878"/>
                  </a:lnTo>
                  <a:lnTo>
                    <a:pt x="490423" y="20878"/>
                  </a:lnTo>
                  <a:lnTo>
                    <a:pt x="490435" y="20878"/>
                  </a:lnTo>
                  <a:lnTo>
                    <a:pt x="532168" y="20878"/>
                  </a:lnTo>
                  <a:lnTo>
                    <a:pt x="532168" y="10439"/>
                  </a:lnTo>
                  <a:lnTo>
                    <a:pt x="532168" y="0"/>
                  </a:lnTo>
                  <a:close/>
                </a:path>
                <a:path w="636905" h="20954">
                  <a:moveTo>
                    <a:pt x="594779" y="10439"/>
                  </a:moveTo>
                  <a:lnTo>
                    <a:pt x="584352" y="10439"/>
                  </a:lnTo>
                  <a:lnTo>
                    <a:pt x="584352" y="0"/>
                  </a:lnTo>
                  <a:lnTo>
                    <a:pt x="573913" y="0"/>
                  </a:lnTo>
                  <a:lnTo>
                    <a:pt x="563473" y="0"/>
                  </a:lnTo>
                  <a:lnTo>
                    <a:pt x="553046" y="0"/>
                  </a:lnTo>
                  <a:lnTo>
                    <a:pt x="542607" y="0"/>
                  </a:lnTo>
                  <a:lnTo>
                    <a:pt x="542607" y="10439"/>
                  </a:lnTo>
                  <a:lnTo>
                    <a:pt x="542607" y="20878"/>
                  </a:lnTo>
                  <a:lnTo>
                    <a:pt x="553046" y="20878"/>
                  </a:lnTo>
                  <a:lnTo>
                    <a:pt x="553046" y="10439"/>
                  </a:lnTo>
                  <a:lnTo>
                    <a:pt x="563473" y="10439"/>
                  </a:lnTo>
                  <a:lnTo>
                    <a:pt x="573913" y="10439"/>
                  </a:lnTo>
                  <a:lnTo>
                    <a:pt x="573913" y="20878"/>
                  </a:lnTo>
                  <a:lnTo>
                    <a:pt x="584339" y="20878"/>
                  </a:lnTo>
                  <a:lnTo>
                    <a:pt x="594779" y="20878"/>
                  </a:lnTo>
                  <a:lnTo>
                    <a:pt x="594779" y="10439"/>
                  </a:lnTo>
                  <a:close/>
                </a:path>
                <a:path w="636905" h="20954">
                  <a:moveTo>
                    <a:pt x="636524" y="0"/>
                  </a:moveTo>
                  <a:lnTo>
                    <a:pt x="626084" y="0"/>
                  </a:lnTo>
                  <a:lnTo>
                    <a:pt x="626084" y="10439"/>
                  </a:lnTo>
                  <a:lnTo>
                    <a:pt x="615645" y="10439"/>
                  </a:lnTo>
                  <a:lnTo>
                    <a:pt x="605205" y="10439"/>
                  </a:lnTo>
                  <a:lnTo>
                    <a:pt x="605205" y="20878"/>
                  </a:lnTo>
                  <a:lnTo>
                    <a:pt x="615645" y="20878"/>
                  </a:lnTo>
                  <a:lnTo>
                    <a:pt x="626084" y="20878"/>
                  </a:lnTo>
                  <a:lnTo>
                    <a:pt x="636524" y="20878"/>
                  </a:lnTo>
                  <a:lnTo>
                    <a:pt x="636524" y="10439"/>
                  </a:lnTo>
                  <a:lnTo>
                    <a:pt x="636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54" name="object 54">
            <a:hlinkClick r:id="rId2"/>
          </p:cNvPr>
          <p:cNvPicPr/>
          <p:nvPr/>
        </p:nvPicPr>
        <p:blipFill rotWithShape="1">
          <a:blip r:embed="rId3" cstate="print"/>
          <a:srcRect t="4049"/>
          <a:stretch/>
        </p:blipFill>
        <p:spPr>
          <a:xfrm>
            <a:off x="3429000" y="840624"/>
            <a:ext cx="5715000" cy="4266237"/>
          </a:xfrm>
          <a:prstGeom prst="rect">
            <a:avLst/>
          </a:prstGeom>
        </p:spPr>
      </p:pic>
      <p:sp>
        <p:nvSpPr>
          <p:cNvPr id="55" name="object 55"/>
          <p:cNvSpPr txBox="1"/>
          <p:nvPr/>
        </p:nvSpPr>
        <p:spPr>
          <a:xfrm>
            <a:off x="4760188" y="7521740"/>
            <a:ext cx="538480" cy="160020"/>
          </a:xfrm>
          <a:prstGeom prst="rect">
            <a:avLst/>
          </a:prstGeom>
        </p:spPr>
        <p:txBody>
          <a:bodyPr vert="horz" wrap="square" lIns="0" tIns="571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45"/>
              </a:spcBef>
            </a:pPr>
            <a:r>
              <a:rPr sz="900" dirty="0">
                <a:solidFill>
                  <a:srgbClr val="FFFFFF"/>
                </a:solidFill>
                <a:latin typeface="Raleway"/>
                <a:cs typeface="Raleway"/>
              </a:rPr>
              <a:t>Page: </a:t>
            </a:r>
            <a:r>
              <a:rPr sz="900" spc="-25" dirty="0">
                <a:solidFill>
                  <a:srgbClr val="FFFFFF"/>
                </a:solidFill>
                <a:latin typeface="Raleway"/>
                <a:cs typeface="Raleway"/>
              </a:rPr>
              <a:t>246</a:t>
            </a:r>
            <a:endParaRPr sz="900">
              <a:latin typeface="Raleway"/>
              <a:cs typeface="Raleway"/>
            </a:endParaRPr>
          </a:p>
        </p:txBody>
      </p:sp>
      <p:graphicFrame>
        <p:nvGraphicFramePr>
          <p:cNvPr id="2" name="Object 1">
            <a:extLst>
              <a:ext uri="{FF2B5EF4-FFF2-40B4-BE49-F238E27FC236}">
                <a16:creationId xmlns:a16="http://schemas.microsoft.com/office/drawing/2014/main" id="{0A997E86-D48F-7184-0920-29DE06DD0E50}"/>
              </a:ext>
            </a:extLst>
          </p:cNvPr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2589862182"/>
              </p:ext>
            </p:extLst>
          </p:nvPr>
        </p:nvGraphicFramePr>
        <p:xfrm>
          <a:off x="1620895" y="5192561"/>
          <a:ext cx="6800602" cy="251396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Worksheet" r:id="rId4" imgW="8039100" imgH="2971800" progId="Excel.Sheet.12">
                  <p:embed/>
                </p:oleObj>
              </mc:Choice>
              <mc:Fallback>
                <p:oleObj name="Worksheet" r:id="rId4" imgW="8039100" imgH="2971800" progId="Excel.Sheet.12">
                  <p:embed/>
                  <p:pic>
                    <p:nvPicPr>
                      <p:cNvPr id="2" name="Object 1">
                        <a:extLst>
                          <a:ext uri="{FF2B5EF4-FFF2-40B4-BE49-F238E27FC236}">
                            <a16:creationId xmlns:a16="http://schemas.microsoft.com/office/drawing/2014/main" id="{0A997E86-D48F-7184-0920-29DE06DD0E50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620895" y="5192561"/>
                        <a:ext cx="6800602" cy="2513967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3" name="Picture 2" descr="A picture containing logo&#10;&#10;Description automatically generated">
            <a:extLst>
              <a:ext uri="{FF2B5EF4-FFF2-40B4-BE49-F238E27FC236}">
                <a16:creationId xmlns:a16="http://schemas.microsoft.com/office/drawing/2014/main" id="{626D6ADE-7D71-D9EF-5518-AA0B9B8B8231}"/>
              </a:ext>
            </a:extLst>
          </p:cNvPr>
          <p:cNvPicPr>
            <a:picLocks noChangeAspect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6732"/>
          <a:stretch/>
        </p:blipFill>
        <p:spPr>
          <a:xfrm>
            <a:off x="8610600" y="6449545"/>
            <a:ext cx="1293202" cy="1232368"/>
          </a:xfrm>
          <a:prstGeom prst="rect">
            <a:avLst/>
          </a:prstGeom>
        </p:spPr>
      </p:pic>
      <p:sp>
        <p:nvSpPr>
          <p:cNvPr id="4" name="Rectangle 3">
            <a:extLst>
              <a:ext uri="{FF2B5EF4-FFF2-40B4-BE49-F238E27FC236}">
                <a16:creationId xmlns:a16="http://schemas.microsoft.com/office/drawing/2014/main" id="{E6E85A20-9C6C-6F68-FFA6-01A3EE8A2637}"/>
              </a:ext>
            </a:extLst>
          </p:cNvPr>
          <p:cNvSpPr/>
          <p:nvPr/>
        </p:nvSpPr>
        <p:spPr>
          <a:xfrm>
            <a:off x="7485301" y="5116801"/>
            <a:ext cx="1030747" cy="2589728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74329977"/>
      </p:ext>
    </p:extLst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object 5">
            <a:hlinkClick r:id="rId2"/>
          </p:cNvPr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47625" y="767626"/>
            <a:ext cx="5715000" cy="4446270"/>
          </a:xfrm>
          <a:prstGeom prst="rect">
            <a:avLst/>
          </a:prstGeom>
        </p:spPr>
      </p:pic>
      <p:sp>
        <p:nvSpPr>
          <p:cNvPr id="6" name="object 6"/>
          <p:cNvSpPr txBox="1"/>
          <p:nvPr/>
        </p:nvSpPr>
        <p:spPr>
          <a:xfrm>
            <a:off x="5898515" y="890714"/>
            <a:ext cx="3168015" cy="1469633"/>
          </a:xfrm>
          <a:prstGeom prst="rect">
            <a:avLst/>
          </a:prstGeom>
        </p:spPr>
        <p:txBody>
          <a:bodyPr vert="horz" wrap="square" lIns="0" tIns="27940" rIns="0" bIns="0" rtlCol="0">
            <a:spAutoFit/>
          </a:bodyPr>
          <a:lstStyle/>
          <a:p>
            <a:pPr marL="12700" marR="545465">
              <a:lnSpc>
                <a:spcPts val="1350"/>
              </a:lnSpc>
              <a:spcBef>
                <a:spcPts val="220"/>
              </a:spcBef>
            </a:pPr>
            <a:r>
              <a:rPr sz="1200" b="1" spc="75" dirty="0">
                <a:latin typeface="Arial"/>
                <a:cs typeface="Arial"/>
              </a:rPr>
              <a:t>EMILY</a:t>
            </a:r>
            <a:r>
              <a:rPr sz="1200" b="1" spc="95" dirty="0">
                <a:latin typeface="Arial"/>
                <a:cs typeface="Arial"/>
              </a:rPr>
              <a:t> </a:t>
            </a:r>
            <a:r>
              <a:rPr sz="1200" b="1" spc="50" dirty="0">
                <a:latin typeface="Arial"/>
                <a:cs typeface="Arial"/>
              </a:rPr>
              <a:t>5-</a:t>
            </a:r>
            <a:r>
              <a:rPr sz="1200" b="1" spc="70" dirty="0">
                <a:latin typeface="Arial"/>
                <a:cs typeface="Arial"/>
              </a:rPr>
              <a:t>PIECE</a:t>
            </a:r>
            <a:r>
              <a:rPr sz="1200" b="1" spc="95" dirty="0">
                <a:latin typeface="Arial"/>
                <a:cs typeface="Arial"/>
              </a:rPr>
              <a:t> </a:t>
            </a:r>
            <a:r>
              <a:rPr sz="1200" b="1" spc="100" dirty="0">
                <a:latin typeface="Arial"/>
                <a:cs typeface="Arial"/>
              </a:rPr>
              <a:t>WHITE</a:t>
            </a:r>
            <a:r>
              <a:rPr sz="1200" b="1" spc="95" dirty="0">
                <a:latin typeface="Arial"/>
                <a:cs typeface="Arial"/>
              </a:rPr>
              <a:t> </a:t>
            </a:r>
            <a:r>
              <a:rPr sz="1200" b="1" spc="50" dirty="0">
                <a:latin typeface="Arial"/>
                <a:cs typeface="Arial"/>
              </a:rPr>
              <a:t>MARBLE </a:t>
            </a:r>
            <a:r>
              <a:rPr sz="1200" b="1" spc="105" dirty="0">
                <a:latin typeface="Arial"/>
                <a:cs typeface="Arial"/>
              </a:rPr>
              <a:t>DINING</a:t>
            </a:r>
            <a:r>
              <a:rPr sz="1200" b="1" spc="95" dirty="0">
                <a:latin typeface="Arial"/>
                <a:cs typeface="Arial"/>
              </a:rPr>
              <a:t> </a:t>
            </a:r>
            <a:r>
              <a:rPr sz="1200" b="1" spc="-25" dirty="0">
                <a:latin typeface="Arial"/>
                <a:cs typeface="Arial"/>
              </a:rPr>
              <a:t>SET</a:t>
            </a:r>
            <a:endParaRPr sz="1200" dirty="0">
              <a:latin typeface="Arial"/>
              <a:cs typeface="Arial"/>
            </a:endParaRPr>
          </a:p>
          <a:p>
            <a:pPr marL="12700">
              <a:lnSpc>
                <a:spcPts val="1320"/>
              </a:lnSpc>
            </a:pPr>
            <a:r>
              <a:rPr sz="1200" b="1" spc="50" dirty="0">
                <a:latin typeface="Arial"/>
                <a:cs typeface="Arial"/>
              </a:rPr>
              <a:t>(TABLE</a:t>
            </a:r>
            <a:r>
              <a:rPr sz="1200" b="1" spc="90" dirty="0">
                <a:latin typeface="Arial"/>
                <a:cs typeface="Arial"/>
              </a:rPr>
              <a:t> </a:t>
            </a:r>
            <a:r>
              <a:rPr sz="1200" b="1" spc="170" dirty="0">
                <a:latin typeface="Arial"/>
                <a:cs typeface="Arial"/>
              </a:rPr>
              <a:t>&amp;</a:t>
            </a:r>
            <a:r>
              <a:rPr sz="1200" b="1" spc="90" dirty="0">
                <a:latin typeface="Arial"/>
                <a:cs typeface="Arial"/>
              </a:rPr>
              <a:t> </a:t>
            </a:r>
            <a:r>
              <a:rPr sz="1200" b="1" spc="165" dirty="0">
                <a:latin typeface="Arial"/>
                <a:cs typeface="Arial"/>
              </a:rPr>
              <a:t>4</a:t>
            </a:r>
            <a:r>
              <a:rPr sz="1200" b="1" spc="90" dirty="0">
                <a:latin typeface="Arial"/>
                <a:cs typeface="Arial"/>
              </a:rPr>
              <a:t> </a:t>
            </a:r>
            <a:r>
              <a:rPr sz="1200" b="1" spc="70" dirty="0">
                <a:latin typeface="Arial"/>
                <a:cs typeface="Arial"/>
              </a:rPr>
              <a:t>SIDE</a:t>
            </a:r>
            <a:r>
              <a:rPr sz="1200" b="1" spc="95" dirty="0">
                <a:latin typeface="Arial"/>
                <a:cs typeface="Arial"/>
              </a:rPr>
              <a:t> </a:t>
            </a:r>
            <a:r>
              <a:rPr sz="1200" b="1" spc="65" dirty="0">
                <a:latin typeface="Arial"/>
                <a:cs typeface="Arial"/>
              </a:rPr>
              <a:t>CHAIRS)</a:t>
            </a:r>
            <a:endParaRPr sz="1200" dirty="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700" dirty="0">
              <a:latin typeface="Raleway"/>
              <a:cs typeface="Raleway"/>
            </a:endParaRPr>
          </a:p>
          <a:p>
            <a:pPr marL="12700" marR="5080">
              <a:lnSpc>
                <a:spcPct val="100000"/>
              </a:lnSpc>
              <a:spcBef>
                <a:spcPts val="5"/>
              </a:spcBef>
            </a:pPr>
            <a:r>
              <a:rPr sz="750" dirty="0">
                <a:latin typeface="Raleway"/>
                <a:cs typeface="Raleway"/>
              </a:rPr>
              <a:t>Beautiful transitional styling in a white marble dining set, Emily </a:t>
            </a:r>
            <a:r>
              <a:rPr sz="750" spc="-10" dirty="0">
                <a:latin typeface="Raleway"/>
                <a:cs typeface="Raleway"/>
              </a:rPr>
              <a:t>offers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fashion-neutral styling that adds casual elegance to any dining area. </a:t>
            </a:r>
            <a:r>
              <a:rPr sz="750" spc="-50" dirty="0">
                <a:latin typeface="Raleway"/>
                <a:cs typeface="Raleway"/>
              </a:rPr>
              <a:t>A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visually seamless natural white marble top blends effortlessly with </a:t>
            </a:r>
            <a:r>
              <a:rPr sz="750" spc="-25" dirty="0">
                <a:latin typeface="Raleway"/>
                <a:cs typeface="Raleway"/>
              </a:rPr>
              <a:t>the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mossy grey finish on the grey upholstered Side Chair to create a </a:t>
            </a:r>
            <a:r>
              <a:rPr sz="750" spc="-10" dirty="0">
                <a:latin typeface="Raleway"/>
                <a:cs typeface="Raleway"/>
              </a:rPr>
              <a:t>subtle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contrast that adds that just the right dash of design to this </a:t>
            </a:r>
            <a:r>
              <a:rPr sz="750" spc="-10" dirty="0">
                <a:latin typeface="Raleway"/>
                <a:cs typeface="Raleway"/>
              </a:rPr>
              <a:t>stunning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dining set. Bring grace and looks to your everyday dining with the </a:t>
            </a:r>
            <a:r>
              <a:rPr sz="750" spc="-10" dirty="0">
                <a:latin typeface="Raleway"/>
                <a:cs typeface="Raleway"/>
              </a:rPr>
              <a:t>Emily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dining </a:t>
            </a:r>
            <a:r>
              <a:rPr sz="750" spc="-20" dirty="0">
                <a:latin typeface="Raleway"/>
                <a:cs typeface="Raleway"/>
              </a:rPr>
              <a:t>set.</a:t>
            </a:r>
            <a:endParaRPr sz="750" dirty="0">
              <a:latin typeface="Raleway"/>
              <a:cs typeface="Raleway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6176645" y="312995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6176645" y="335855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6176645" y="358715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6176645" y="381575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6176645" y="393005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6176645" y="415865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6176645" y="427295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6176645" y="438725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6176645" y="461585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6176645" y="484445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 txBox="1"/>
          <p:nvPr/>
        </p:nvSpPr>
        <p:spPr>
          <a:xfrm>
            <a:off x="5913926" y="3073155"/>
            <a:ext cx="3134995" cy="21672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93700" marR="5080">
              <a:lnSpc>
                <a:spcPct val="100000"/>
              </a:lnSpc>
              <a:spcBef>
                <a:spcPts val="100"/>
              </a:spcBef>
            </a:pPr>
            <a:r>
              <a:rPr sz="750" dirty="0">
                <a:latin typeface="Raleway"/>
                <a:cs typeface="Raleway"/>
              </a:rPr>
              <a:t>Constructed of white marble veneer top with solid woods, </a:t>
            </a:r>
            <a:r>
              <a:rPr sz="750" spc="-25" dirty="0">
                <a:latin typeface="Raleway"/>
                <a:cs typeface="Raleway"/>
              </a:rPr>
              <a:t>ash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veneer and engineered </a:t>
            </a:r>
            <a:r>
              <a:rPr sz="750" spc="-20" dirty="0">
                <a:latin typeface="Raleway"/>
                <a:cs typeface="Raleway"/>
              </a:rPr>
              <a:t>woods</a:t>
            </a:r>
            <a:endParaRPr sz="750" dirty="0">
              <a:latin typeface="Raleway"/>
              <a:cs typeface="Raleway"/>
            </a:endParaRPr>
          </a:p>
          <a:p>
            <a:pPr marL="393700" marR="304165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Styling details include tapered solid wood legs and </a:t>
            </a:r>
            <a:r>
              <a:rPr sz="750" spc="-25" dirty="0">
                <a:latin typeface="Raleway"/>
                <a:cs typeface="Raleway"/>
              </a:rPr>
              <a:t>ash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veneered </a:t>
            </a:r>
            <a:r>
              <a:rPr sz="750" spc="-20" dirty="0">
                <a:latin typeface="Raleway"/>
                <a:cs typeface="Raleway"/>
              </a:rPr>
              <a:t>apron</a:t>
            </a:r>
            <a:endParaRPr sz="750" dirty="0">
              <a:latin typeface="Raleway"/>
              <a:cs typeface="Raleway"/>
            </a:endParaRPr>
          </a:p>
          <a:p>
            <a:pPr marL="393700" marR="178435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1/2-inch memory foam topper in Side Chair and Bench </a:t>
            </a:r>
            <a:r>
              <a:rPr sz="750" spc="-25" dirty="0">
                <a:latin typeface="Raleway"/>
                <a:cs typeface="Raleway"/>
              </a:rPr>
              <a:t>for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added </a:t>
            </a:r>
            <a:r>
              <a:rPr sz="750" spc="-10" dirty="0">
                <a:latin typeface="Raleway"/>
                <a:cs typeface="Raleway"/>
              </a:rPr>
              <a:t>comfort</a:t>
            </a:r>
            <a:endParaRPr sz="750" dirty="0">
              <a:latin typeface="Raleway"/>
              <a:cs typeface="Raleway"/>
            </a:endParaRPr>
          </a:p>
          <a:p>
            <a:pPr marL="39370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55</a:t>
            </a:r>
            <a:r>
              <a:rPr sz="750" spc="-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mm marble top </a:t>
            </a:r>
            <a:r>
              <a:rPr sz="750" spc="-10" dirty="0">
                <a:latin typeface="Raleway"/>
                <a:cs typeface="Raleway"/>
              </a:rPr>
              <a:t>thickness</a:t>
            </a:r>
            <a:endParaRPr sz="750" dirty="0">
              <a:latin typeface="Raleway"/>
              <a:cs typeface="Raleway"/>
            </a:endParaRPr>
          </a:p>
          <a:p>
            <a:pPr marL="393700" marR="7366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100% polyester fabric for durability and wearability on </a:t>
            </a:r>
            <a:r>
              <a:rPr sz="750" spc="-20" dirty="0">
                <a:latin typeface="Raleway"/>
                <a:cs typeface="Raleway"/>
              </a:rPr>
              <a:t>Bench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and Side </a:t>
            </a:r>
            <a:r>
              <a:rPr sz="750" spc="-20" dirty="0">
                <a:latin typeface="Raleway"/>
                <a:cs typeface="Raleway"/>
              </a:rPr>
              <a:t>Chair</a:t>
            </a:r>
            <a:endParaRPr sz="750" dirty="0">
              <a:latin typeface="Raleway"/>
              <a:cs typeface="Raleway"/>
            </a:endParaRPr>
          </a:p>
          <a:p>
            <a:pPr marL="393700" marR="1694814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Fabric: Garrulous </a:t>
            </a:r>
            <a:r>
              <a:rPr sz="750" spc="-20" dirty="0">
                <a:latin typeface="Raleway"/>
                <a:cs typeface="Raleway"/>
              </a:rPr>
              <a:t>Grey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Mossy grey wood </a:t>
            </a:r>
            <a:r>
              <a:rPr sz="750" spc="-10" dirty="0">
                <a:latin typeface="Raleway"/>
                <a:cs typeface="Raleway"/>
              </a:rPr>
              <a:t>finish</a:t>
            </a:r>
            <a:endParaRPr sz="750" dirty="0">
              <a:latin typeface="Raleway"/>
              <a:cs typeface="Raleway"/>
            </a:endParaRPr>
          </a:p>
          <a:p>
            <a:pPr marL="393700" marR="295275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Levelers on Chair, Bench, and Table minimize mars </a:t>
            </a:r>
            <a:r>
              <a:rPr sz="750" spc="-25" dirty="0">
                <a:latin typeface="Raleway"/>
                <a:cs typeface="Raleway"/>
              </a:rPr>
              <a:t>and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scratches to </a:t>
            </a:r>
            <a:r>
              <a:rPr sz="750" spc="-10" dirty="0">
                <a:latin typeface="Raleway"/>
                <a:cs typeface="Raleway"/>
              </a:rPr>
              <a:t>floors</a:t>
            </a:r>
            <a:endParaRPr sz="750" dirty="0">
              <a:latin typeface="Raleway"/>
              <a:cs typeface="Raleway"/>
            </a:endParaRPr>
          </a:p>
          <a:p>
            <a:pPr marL="393700" marR="146685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The</a:t>
            </a:r>
            <a:r>
              <a:rPr sz="750" spc="-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Dining Table is corner blocked and screwed for </a:t>
            </a:r>
            <a:r>
              <a:rPr sz="750" spc="-20" dirty="0">
                <a:latin typeface="Raleway"/>
                <a:cs typeface="Raleway"/>
              </a:rPr>
              <a:t>added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spc="-10" dirty="0">
                <a:latin typeface="Raleway"/>
                <a:cs typeface="Raleway"/>
              </a:rPr>
              <a:t>strength</a:t>
            </a:r>
            <a:endParaRPr sz="750" dirty="0">
              <a:latin typeface="Raleway"/>
              <a:cs typeface="Raleway"/>
            </a:endParaRPr>
          </a:p>
          <a:p>
            <a:pPr marL="39370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Mossy grey </a:t>
            </a:r>
            <a:r>
              <a:rPr sz="750" spc="-10" dirty="0">
                <a:latin typeface="Raleway"/>
                <a:cs typeface="Raleway"/>
              </a:rPr>
              <a:t>finish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  <a:spcBef>
                <a:spcPts val="620"/>
              </a:spcBef>
            </a:pPr>
            <a:r>
              <a:rPr sz="750" u="sng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2"/>
              </a:rPr>
              <a:t>Read </a:t>
            </a:r>
            <a:r>
              <a:rPr sz="750" u="sng" spc="-20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2"/>
              </a:rPr>
              <a:t>More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</a:pPr>
            <a:r>
              <a:rPr sz="750" b="1" dirty="0">
                <a:latin typeface="Raleway"/>
                <a:cs typeface="Raleway"/>
              </a:rPr>
              <a:t>Price:</a:t>
            </a:r>
            <a:r>
              <a:rPr sz="750" b="1" spc="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From: </a:t>
            </a:r>
            <a:r>
              <a:rPr sz="750" spc="-10" dirty="0">
                <a:latin typeface="Raleway"/>
                <a:cs typeface="Raleway"/>
              </a:rPr>
              <a:t>$479.00</a:t>
            </a:r>
            <a:endParaRPr sz="750" dirty="0">
              <a:latin typeface="Raleway"/>
              <a:cs typeface="Raleway"/>
            </a:endParaRPr>
          </a:p>
        </p:txBody>
      </p:sp>
      <p:grpSp>
        <p:nvGrpSpPr>
          <p:cNvPr id="18" name="object 18"/>
          <p:cNvGrpSpPr/>
          <p:nvPr/>
        </p:nvGrpSpPr>
        <p:grpSpPr>
          <a:xfrm>
            <a:off x="8574617" y="4892543"/>
            <a:ext cx="727710" cy="727710"/>
            <a:chOff x="5907614" y="5341550"/>
            <a:chExt cx="727710" cy="727710"/>
          </a:xfrm>
        </p:grpSpPr>
        <p:sp>
          <p:nvSpPr>
            <p:cNvPr id="19" name="object 19"/>
            <p:cNvSpPr/>
            <p:nvPr/>
          </p:nvSpPr>
          <p:spPr>
            <a:xfrm>
              <a:off x="5911215" y="5345150"/>
              <a:ext cx="720090" cy="720090"/>
            </a:xfrm>
            <a:custGeom>
              <a:avLst/>
              <a:gdLst/>
              <a:ahLst/>
              <a:cxnLst/>
              <a:rect l="l" t="t" r="r" b="b"/>
              <a:pathLst>
                <a:path w="720090" h="720089">
                  <a:moveTo>
                    <a:pt x="0" y="0"/>
                  </a:moveTo>
                  <a:lnTo>
                    <a:pt x="720001" y="0"/>
                  </a:lnTo>
                  <a:lnTo>
                    <a:pt x="720001" y="720001"/>
                  </a:lnTo>
                  <a:lnTo>
                    <a:pt x="0" y="720001"/>
                  </a:lnTo>
                  <a:lnTo>
                    <a:pt x="0" y="0"/>
                  </a:lnTo>
                  <a:close/>
                </a:path>
              </a:pathLst>
            </a:custGeom>
            <a:ln w="72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5952960" y="5386882"/>
              <a:ext cx="636905" cy="31750"/>
            </a:xfrm>
            <a:custGeom>
              <a:avLst/>
              <a:gdLst/>
              <a:ahLst/>
              <a:cxnLst/>
              <a:rect l="l" t="t" r="r" b="b"/>
              <a:pathLst>
                <a:path w="636904" h="31750">
                  <a:moveTo>
                    <a:pt x="52171" y="20878"/>
                  </a:moveTo>
                  <a:lnTo>
                    <a:pt x="41732" y="20878"/>
                  </a:lnTo>
                  <a:lnTo>
                    <a:pt x="31305" y="20878"/>
                  </a:lnTo>
                  <a:lnTo>
                    <a:pt x="20866" y="20878"/>
                  </a:lnTo>
                  <a:lnTo>
                    <a:pt x="20866" y="31318"/>
                  </a:lnTo>
                  <a:lnTo>
                    <a:pt x="31292" y="31318"/>
                  </a:lnTo>
                  <a:lnTo>
                    <a:pt x="41732" y="31318"/>
                  </a:lnTo>
                  <a:lnTo>
                    <a:pt x="52171" y="31318"/>
                  </a:lnTo>
                  <a:lnTo>
                    <a:pt x="52171" y="20878"/>
                  </a:lnTo>
                  <a:close/>
                </a:path>
                <a:path w="636904" h="31750">
                  <a:moveTo>
                    <a:pt x="73037" y="0"/>
                  </a:moveTo>
                  <a:lnTo>
                    <a:pt x="73037" y="0"/>
                  </a:lnTo>
                  <a:lnTo>
                    <a:pt x="0" y="0"/>
                  </a:lnTo>
                  <a:lnTo>
                    <a:pt x="0" y="10439"/>
                  </a:lnTo>
                  <a:lnTo>
                    <a:pt x="0" y="20878"/>
                  </a:lnTo>
                  <a:lnTo>
                    <a:pt x="0" y="31318"/>
                  </a:lnTo>
                  <a:lnTo>
                    <a:pt x="10439" y="31318"/>
                  </a:lnTo>
                  <a:lnTo>
                    <a:pt x="10439" y="20878"/>
                  </a:lnTo>
                  <a:lnTo>
                    <a:pt x="10439" y="10439"/>
                  </a:lnTo>
                  <a:lnTo>
                    <a:pt x="20866" y="10439"/>
                  </a:lnTo>
                  <a:lnTo>
                    <a:pt x="62598" y="10439"/>
                  </a:lnTo>
                  <a:lnTo>
                    <a:pt x="62598" y="20878"/>
                  </a:lnTo>
                  <a:lnTo>
                    <a:pt x="62598" y="31318"/>
                  </a:lnTo>
                  <a:lnTo>
                    <a:pt x="73037" y="31318"/>
                  </a:lnTo>
                  <a:lnTo>
                    <a:pt x="73037" y="20878"/>
                  </a:lnTo>
                  <a:lnTo>
                    <a:pt x="73037" y="10439"/>
                  </a:lnTo>
                  <a:lnTo>
                    <a:pt x="73037" y="0"/>
                  </a:lnTo>
                  <a:close/>
                </a:path>
                <a:path w="636904" h="31750">
                  <a:moveTo>
                    <a:pt x="114782" y="20878"/>
                  </a:moveTo>
                  <a:lnTo>
                    <a:pt x="104343" y="20878"/>
                  </a:lnTo>
                  <a:lnTo>
                    <a:pt x="104343" y="10439"/>
                  </a:lnTo>
                  <a:lnTo>
                    <a:pt x="93916" y="10439"/>
                  </a:lnTo>
                  <a:lnTo>
                    <a:pt x="93916" y="0"/>
                  </a:lnTo>
                  <a:lnTo>
                    <a:pt x="83477" y="0"/>
                  </a:lnTo>
                  <a:lnTo>
                    <a:pt x="83477" y="10439"/>
                  </a:lnTo>
                  <a:lnTo>
                    <a:pt x="83477" y="20878"/>
                  </a:lnTo>
                  <a:lnTo>
                    <a:pt x="93903" y="20878"/>
                  </a:lnTo>
                  <a:lnTo>
                    <a:pt x="93903" y="31318"/>
                  </a:lnTo>
                  <a:lnTo>
                    <a:pt x="104343" y="31318"/>
                  </a:lnTo>
                  <a:lnTo>
                    <a:pt x="114782" y="31318"/>
                  </a:lnTo>
                  <a:lnTo>
                    <a:pt x="114782" y="20878"/>
                  </a:lnTo>
                  <a:close/>
                </a:path>
                <a:path w="636904" h="31750">
                  <a:moveTo>
                    <a:pt x="146088" y="20878"/>
                  </a:moveTo>
                  <a:lnTo>
                    <a:pt x="135648" y="20878"/>
                  </a:lnTo>
                  <a:lnTo>
                    <a:pt x="135648" y="31318"/>
                  </a:lnTo>
                  <a:lnTo>
                    <a:pt x="146088" y="31318"/>
                  </a:lnTo>
                  <a:lnTo>
                    <a:pt x="146088" y="20878"/>
                  </a:lnTo>
                  <a:close/>
                </a:path>
                <a:path w="636904" h="31750">
                  <a:moveTo>
                    <a:pt x="146088" y="0"/>
                  </a:moveTo>
                  <a:lnTo>
                    <a:pt x="146088" y="0"/>
                  </a:lnTo>
                  <a:lnTo>
                    <a:pt x="104343" y="0"/>
                  </a:lnTo>
                  <a:lnTo>
                    <a:pt x="104343" y="10439"/>
                  </a:lnTo>
                  <a:lnTo>
                    <a:pt x="146088" y="10439"/>
                  </a:lnTo>
                  <a:lnTo>
                    <a:pt x="146088" y="0"/>
                  </a:lnTo>
                  <a:close/>
                </a:path>
                <a:path w="636904" h="31750">
                  <a:moveTo>
                    <a:pt x="198259" y="0"/>
                  </a:moveTo>
                  <a:lnTo>
                    <a:pt x="187820" y="0"/>
                  </a:lnTo>
                  <a:lnTo>
                    <a:pt x="187820" y="10439"/>
                  </a:lnTo>
                  <a:lnTo>
                    <a:pt x="177393" y="10439"/>
                  </a:lnTo>
                  <a:lnTo>
                    <a:pt x="166954" y="10439"/>
                  </a:lnTo>
                  <a:lnTo>
                    <a:pt x="166954" y="20878"/>
                  </a:lnTo>
                  <a:lnTo>
                    <a:pt x="166954" y="31318"/>
                  </a:lnTo>
                  <a:lnTo>
                    <a:pt x="177380" y="31318"/>
                  </a:lnTo>
                  <a:lnTo>
                    <a:pt x="187820" y="31318"/>
                  </a:lnTo>
                  <a:lnTo>
                    <a:pt x="187820" y="20878"/>
                  </a:lnTo>
                  <a:lnTo>
                    <a:pt x="198259" y="20878"/>
                  </a:lnTo>
                  <a:lnTo>
                    <a:pt x="198259" y="10439"/>
                  </a:lnTo>
                  <a:lnTo>
                    <a:pt x="198259" y="0"/>
                  </a:lnTo>
                  <a:close/>
                </a:path>
                <a:path w="636904" h="31750">
                  <a:moveTo>
                    <a:pt x="219125" y="10439"/>
                  </a:moveTo>
                  <a:lnTo>
                    <a:pt x="208686" y="10439"/>
                  </a:lnTo>
                  <a:lnTo>
                    <a:pt x="208686" y="20878"/>
                  </a:lnTo>
                  <a:lnTo>
                    <a:pt x="198259" y="20878"/>
                  </a:lnTo>
                  <a:lnTo>
                    <a:pt x="198259" y="31318"/>
                  </a:lnTo>
                  <a:lnTo>
                    <a:pt x="208699" y="31318"/>
                  </a:lnTo>
                  <a:lnTo>
                    <a:pt x="208699" y="20878"/>
                  </a:lnTo>
                  <a:lnTo>
                    <a:pt x="219125" y="20878"/>
                  </a:lnTo>
                  <a:lnTo>
                    <a:pt x="219125" y="10439"/>
                  </a:lnTo>
                  <a:close/>
                </a:path>
                <a:path w="636904" h="31750">
                  <a:moveTo>
                    <a:pt x="250431" y="0"/>
                  </a:moveTo>
                  <a:lnTo>
                    <a:pt x="240004" y="0"/>
                  </a:lnTo>
                  <a:lnTo>
                    <a:pt x="229565" y="0"/>
                  </a:lnTo>
                  <a:lnTo>
                    <a:pt x="229565" y="10439"/>
                  </a:lnTo>
                  <a:lnTo>
                    <a:pt x="239991" y="10439"/>
                  </a:lnTo>
                  <a:lnTo>
                    <a:pt x="250431" y="10439"/>
                  </a:lnTo>
                  <a:lnTo>
                    <a:pt x="250431" y="0"/>
                  </a:lnTo>
                  <a:close/>
                </a:path>
                <a:path w="636904" h="31750">
                  <a:moveTo>
                    <a:pt x="271297" y="0"/>
                  </a:moveTo>
                  <a:lnTo>
                    <a:pt x="260858" y="0"/>
                  </a:lnTo>
                  <a:lnTo>
                    <a:pt x="260858" y="10439"/>
                  </a:lnTo>
                  <a:lnTo>
                    <a:pt x="271297" y="10439"/>
                  </a:lnTo>
                  <a:lnTo>
                    <a:pt x="271297" y="0"/>
                  </a:lnTo>
                  <a:close/>
                </a:path>
                <a:path w="636904" h="31750">
                  <a:moveTo>
                    <a:pt x="292176" y="0"/>
                  </a:moveTo>
                  <a:lnTo>
                    <a:pt x="281736" y="0"/>
                  </a:lnTo>
                  <a:lnTo>
                    <a:pt x="281736" y="10439"/>
                  </a:lnTo>
                  <a:lnTo>
                    <a:pt x="271297" y="10439"/>
                  </a:lnTo>
                  <a:lnTo>
                    <a:pt x="271297" y="20878"/>
                  </a:lnTo>
                  <a:lnTo>
                    <a:pt x="281736" y="20878"/>
                  </a:lnTo>
                  <a:lnTo>
                    <a:pt x="292176" y="20878"/>
                  </a:lnTo>
                  <a:lnTo>
                    <a:pt x="292176" y="10439"/>
                  </a:lnTo>
                  <a:lnTo>
                    <a:pt x="292176" y="0"/>
                  </a:lnTo>
                  <a:close/>
                </a:path>
                <a:path w="636904" h="31750">
                  <a:moveTo>
                    <a:pt x="333908" y="10439"/>
                  </a:moveTo>
                  <a:lnTo>
                    <a:pt x="323481" y="10439"/>
                  </a:lnTo>
                  <a:lnTo>
                    <a:pt x="323481" y="0"/>
                  </a:lnTo>
                  <a:lnTo>
                    <a:pt x="313042" y="0"/>
                  </a:lnTo>
                  <a:lnTo>
                    <a:pt x="302602" y="0"/>
                  </a:lnTo>
                  <a:lnTo>
                    <a:pt x="302602" y="10439"/>
                  </a:lnTo>
                  <a:lnTo>
                    <a:pt x="313042" y="10439"/>
                  </a:lnTo>
                  <a:lnTo>
                    <a:pt x="323469" y="10439"/>
                  </a:lnTo>
                  <a:lnTo>
                    <a:pt x="323469" y="20878"/>
                  </a:lnTo>
                  <a:lnTo>
                    <a:pt x="333908" y="20878"/>
                  </a:lnTo>
                  <a:lnTo>
                    <a:pt x="333908" y="10439"/>
                  </a:lnTo>
                  <a:close/>
                </a:path>
                <a:path w="636904" h="31750">
                  <a:moveTo>
                    <a:pt x="365213" y="10439"/>
                  </a:moveTo>
                  <a:lnTo>
                    <a:pt x="354787" y="10439"/>
                  </a:lnTo>
                  <a:lnTo>
                    <a:pt x="354787" y="0"/>
                  </a:lnTo>
                  <a:lnTo>
                    <a:pt x="344347" y="0"/>
                  </a:lnTo>
                  <a:lnTo>
                    <a:pt x="344347" y="10439"/>
                  </a:lnTo>
                  <a:lnTo>
                    <a:pt x="354774" y="10439"/>
                  </a:lnTo>
                  <a:lnTo>
                    <a:pt x="354774" y="20878"/>
                  </a:lnTo>
                  <a:lnTo>
                    <a:pt x="365213" y="20878"/>
                  </a:lnTo>
                  <a:lnTo>
                    <a:pt x="365213" y="10439"/>
                  </a:lnTo>
                  <a:close/>
                </a:path>
                <a:path w="636904" h="31750">
                  <a:moveTo>
                    <a:pt x="375653" y="0"/>
                  </a:moveTo>
                  <a:lnTo>
                    <a:pt x="365213" y="0"/>
                  </a:lnTo>
                  <a:lnTo>
                    <a:pt x="365213" y="10439"/>
                  </a:lnTo>
                  <a:lnTo>
                    <a:pt x="375653" y="10439"/>
                  </a:lnTo>
                  <a:lnTo>
                    <a:pt x="375653" y="0"/>
                  </a:lnTo>
                  <a:close/>
                </a:path>
                <a:path w="636904" h="31750">
                  <a:moveTo>
                    <a:pt x="396519" y="0"/>
                  </a:moveTo>
                  <a:lnTo>
                    <a:pt x="386080" y="0"/>
                  </a:lnTo>
                  <a:lnTo>
                    <a:pt x="386080" y="10439"/>
                  </a:lnTo>
                  <a:lnTo>
                    <a:pt x="396519" y="10439"/>
                  </a:lnTo>
                  <a:lnTo>
                    <a:pt x="396519" y="0"/>
                  </a:lnTo>
                  <a:close/>
                </a:path>
                <a:path w="636904" h="31750">
                  <a:moveTo>
                    <a:pt x="406958" y="10439"/>
                  </a:moveTo>
                  <a:lnTo>
                    <a:pt x="396519" y="10439"/>
                  </a:lnTo>
                  <a:lnTo>
                    <a:pt x="396519" y="20878"/>
                  </a:lnTo>
                  <a:lnTo>
                    <a:pt x="406958" y="20878"/>
                  </a:lnTo>
                  <a:lnTo>
                    <a:pt x="406958" y="10439"/>
                  </a:lnTo>
                  <a:close/>
                </a:path>
                <a:path w="636904" h="31750">
                  <a:moveTo>
                    <a:pt x="459130" y="0"/>
                  </a:moveTo>
                  <a:lnTo>
                    <a:pt x="459130" y="0"/>
                  </a:lnTo>
                  <a:lnTo>
                    <a:pt x="417385" y="0"/>
                  </a:lnTo>
                  <a:lnTo>
                    <a:pt x="417385" y="10439"/>
                  </a:lnTo>
                  <a:lnTo>
                    <a:pt x="417385" y="20878"/>
                  </a:lnTo>
                  <a:lnTo>
                    <a:pt x="427824" y="20878"/>
                  </a:lnTo>
                  <a:lnTo>
                    <a:pt x="438251" y="20878"/>
                  </a:lnTo>
                  <a:lnTo>
                    <a:pt x="448691" y="20878"/>
                  </a:lnTo>
                  <a:lnTo>
                    <a:pt x="459130" y="20878"/>
                  </a:lnTo>
                  <a:lnTo>
                    <a:pt x="459130" y="10439"/>
                  </a:lnTo>
                  <a:lnTo>
                    <a:pt x="459130" y="0"/>
                  </a:lnTo>
                  <a:close/>
                </a:path>
                <a:path w="636904" h="31750">
                  <a:moveTo>
                    <a:pt x="500862" y="0"/>
                  </a:moveTo>
                  <a:lnTo>
                    <a:pt x="490423" y="0"/>
                  </a:lnTo>
                  <a:lnTo>
                    <a:pt x="490423" y="10439"/>
                  </a:lnTo>
                  <a:lnTo>
                    <a:pt x="479996" y="10439"/>
                  </a:lnTo>
                  <a:lnTo>
                    <a:pt x="479996" y="20878"/>
                  </a:lnTo>
                  <a:lnTo>
                    <a:pt x="490435" y="20878"/>
                  </a:lnTo>
                  <a:lnTo>
                    <a:pt x="490435" y="10439"/>
                  </a:lnTo>
                  <a:lnTo>
                    <a:pt x="500862" y="10439"/>
                  </a:lnTo>
                  <a:lnTo>
                    <a:pt x="500862" y="0"/>
                  </a:lnTo>
                  <a:close/>
                </a:path>
                <a:path w="636904" h="31750">
                  <a:moveTo>
                    <a:pt x="521741" y="0"/>
                  </a:moveTo>
                  <a:lnTo>
                    <a:pt x="511302" y="0"/>
                  </a:lnTo>
                  <a:lnTo>
                    <a:pt x="511302" y="10439"/>
                  </a:lnTo>
                  <a:lnTo>
                    <a:pt x="511302" y="20878"/>
                  </a:lnTo>
                  <a:lnTo>
                    <a:pt x="521741" y="20878"/>
                  </a:lnTo>
                  <a:lnTo>
                    <a:pt x="521741" y="10439"/>
                  </a:lnTo>
                  <a:lnTo>
                    <a:pt x="521741" y="0"/>
                  </a:lnTo>
                  <a:close/>
                </a:path>
                <a:path w="636904" h="31750">
                  <a:moveTo>
                    <a:pt x="553046" y="0"/>
                  </a:moveTo>
                  <a:lnTo>
                    <a:pt x="542607" y="0"/>
                  </a:lnTo>
                  <a:lnTo>
                    <a:pt x="532168" y="0"/>
                  </a:lnTo>
                  <a:lnTo>
                    <a:pt x="532168" y="10439"/>
                  </a:lnTo>
                  <a:lnTo>
                    <a:pt x="532168" y="20878"/>
                  </a:lnTo>
                  <a:lnTo>
                    <a:pt x="542607" y="20878"/>
                  </a:lnTo>
                  <a:lnTo>
                    <a:pt x="553046" y="20878"/>
                  </a:lnTo>
                  <a:lnTo>
                    <a:pt x="553046" y="10439"/>
                  </a:lnTo>
                  <a:lnTo>
                    <a:pt x="553046" y="0"/>
                  </a:lnTo>
                  <a:close/>
                </a:path>
                <a:path w="636904" h="31750">
                  <a:moveTo>
                    <a:pt x="636524" y="0"/>
                  </a:moveTo>
                  <a:lnTo>
                    <a:pt x="636524" y="0"/>
                  </a:lnTo>
                  <a:lnTo>
                    <a:pt x="563473" y="0"/>
                  </a:lnTo>
                  <a:lnTo>
                    <a:pt x="563473" y="10439"/>
                  </a:lnTo>
                  <a:lnTo>
                    <a:pt x="563473" y="20878"/>
                  </a:lnTo>
                  <a:lnTo>
                    <a:pt x="573913" y="20878"/>
                  </a:lnTo>
                  <a:lnTo>
                    <a:pt x="573913" y="10439"/>
                  </a:lnTo>
                  <a:lnTo>
                    <a:pt x="584339" y="10439"/>
                  </a:lnTo>
                  <a:lnTo>
                    <a:pt x="626071" y="10439"/>
                  </a:lnTo>
                  <a:lnTo>
                    <a:pt x="626071" y="20878"/>
                  </a:lnTo>
                  <a:lnTo>
                    <a:pt x="636524" y="20878"/>
                  </a:lnTo>
                  <a:lnTo>
                    <a:pt x="636524" y="10439"/>
                  </a:lnTo>
                  <a:lnTo>
                    <a:pt x="636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5952960" y="5407761"/>
              <a:ext cx="636905" cy="31750"/>
            </a:xfrm>
            <a:custGeom>
              <a:avLst/>
              <a:gdLst/>
              <a:ahLst/>
              <a:cxnLst/>
              <a:rect l="l" t="t" r="r" b="b"/>
              <a:pathLst>
                <a:path w="636904" h="31750">
                  <a:moveTo>
                    <a:pt x="10439" y="10426"/>
                  </a:moveTo>
                  <a:lnTo>
                    <a:pt x="0" y="10426"/>
                  </a:lnTo>
                  <a:lnTo>
                    <a:pt x="0" y="20866"/>
                  </a:lnTo>
                  <a:lnTo>
                    <a:pt x="0" y="31305"/>
                  </a:lnTo>
                  <a:lnTo>
                    <a:pt x="10439" y="31305"/>
                  </a:lnTo>
                  <a:lnTo>
                    <a:pt x="10439" y="20866"/>
                  </a:lnTo>
                  <a:lnTo>
                    <a:pt x="10439" y="10426"/>
                  </a:lnTo>
                  <a:close/>
                </a:path>
                <a:path w="636904" h="31750">
                  <a:moveTo>
                    <a:pt x="52171" y="10426"/>
                  </a:moveTo>
                  <a:lnTo>
                    <a:pt x="41732" y="10426"/>
                  </a:lnTo>
                  <a:lnTo>
                    <a:pt x="31305" y="10426"/>
                  </a:lnTo>
                  <a:lnTo>
                    <a:pt x="20866" y="10426"/>
                  </a:lnTo>
                  <a:lnTo>
                    <a:pt x="20866" y="20866"/>
                  </a:lnTo>
                  <a:lnTo>
                    <a:pt x="20866" y="31305"/>
                  </a:lnTo>
                  <a:lnTo>
                    <a:pt x="31292" y="31305"/>
                  </a:lnTo>
                  <a:lnTo>
                    <a:pt x="41732" y="31305"/>
                  </a:lnTo>
                  <a:lnTo>
                    <a:pt x="52171" y="31305"/>
                  </a:lnTo>
                  <a:lnTo>
                    <a:pt x="52171" y="20866"/>
                  </a:lnTo>
                  <a:lnTo>
                    <a:pt x="52171" y="10426"/>
                  </a:lnTo>
                  <a:close/>
                </a:path>
                <a:path w="636904" h="31750">
                  <a:moveTo>
                    <a:pt x="73037" y="10426"/>
                  </a:moveTo>
                  <a:lnTo>
                    <a:pt x="62598" y="10426"/>
                  </a:lnTo>
                  <a:lnTo>
                    <a:pt x="62598" y="20866"/>
                  </a:lnTo>
                  <a:lnTo>
                    <a:pt x="62598" y="31305"/>
                  </a:lnTo>
                  <a:lnTo>
                    <a:pt x="73037" y="31305"/>
                  </a:lnTo>
                  <a:lnTo>
                    <a:pt x="73037" y="20866"/>
                  </a:lnTo>
                  <a:lnTo>
                    <a:pt x="73037" y="10426"/>
                  </a:lnTo>
                  <a:close/>
                </a:path>
                <a:path w="636904" h="31750">
                  <a:moveTo>
                    <a:pt x="104343" y="10426"/>
                  </a:moveTo>
                  <a:lnTo>
                    <a:pt x="93916" y="10426"/>
                  </a:lnTo>
                  <a:lnTo>
                    <a:pt x="83477" y="10426"/>
                  </a:lnTo>
                  <a:lnTo>
                    <a:pt x="83477" y="20866"/>
                  </a:lnTo>
                  <a:lnTo>
                    <a:pt x="93903" y="20866"/>
                  </a:lnTo>
                  <a:lnTo>
                    <a:pt x="93903" y="31305"/>
                  </a:lnTo>
                  <a:lnTo>
                    <a:pt x="104343" y="31305"/>
                  </a:lnTo>
                  <a:lnTo>
                    <a:pt x="104343" y="20866"/>
                  </a:lnTo>
                  <a:lnTo>
                    <a:pt x="104343" y="10426"/>
                  </a:lnTo>
                  <a:close/>
                </a:path>
                <a:path w="636904" h="31750">
                  <a:moveTo>
                    <a:pt x="135648" y="10426"/>
                  </a:moveTo>
                  <a:lnTo>
                    <a:pt x="125222" y="10426"/>
                  </a:lnTo>
                  <a:lnTo>
                    <a:pt x="114782" y="10426"/>
                  </a:lnTo>
                  <a:lnTo>
                    <a:pt x="114782" y="20866"/>
                  </a:lnTo>
                  <a:lnTo>
                    <a:pt x="125209" y="20866"/>
                  </a:lnTo>
                  <a:lnTo>
                    <a:pt x="135648" y="20866"/>
                  </a:lnTo>
                  <a:lnTo>
                    <a:pt x="135648" y="10426"/>
                  </a:lnTo>
                  <a:close/>
                </a:path>
                <a:path w="636904" h="31750">
                  <a:moveTo>
                    <a:pt x="156514" y="10426"/>
                  </a:moveTo>
                  <a:lnTo>
                    <a:pt x="146075" y="10426"/>
                  </a:lnTo>
                  <a:lnTo>
                    <a:pt x="146075" y="20866"/>
                  </a:lnTo>
                  <a:lnTo>
                    <a:pt x="156514" y="20866"/>
                  </a:lnTo>
                  <a:lnTo>
                    <a:pt x="156514" y="10426"/>
                  </a:lnTo>
                  <a:close/>
                </a:path>
                <a:path w="636904" h="31750">
                  <a:moveTo>
                    <a:pt x="281736" y="0"/>
                  </a:moveTo>
                  <a:lnTo>
                    <a:pt x="271297" y="0"/>
                  </a:lnTo>
                  <a:lnTo>
                    <a:pt x="271297" y="10426"/>
                  </a:lnTo>
                  <a:lnTo>
                    <a:pt x="260870" y="10426"/>
                  </a:lnTo>
                  <a:lnTo>
                    <a:pt x="260870" y="0"/>
                  </a:lnTo>
                  <a:lnTo>
                    <a:pt x="250431" y="0"/>
                  </a:lnTo>
                  <a:lnTo>
                    <a:pt x="240004" y="0"/>
                  </a:lnTo>
                  <a:lnTo>
                    <a:pt x="198259" y="0"/>
                  </a:lnTo>
                  <a:lnTo>
                    <a:pt x="198259" y="10426"/>
                  </a:lnTo>
                  <a:lnTo>
                    <a:pt x="187820" y="10426"/>
                  </a:lnTo>
                  <a:lnTo>
                    <a:pt x="177393" y="10426"/>
                  </a:lnTo>
                  <a:lnTo>
                    <a:pt x="166954" y="10426"/>
                  </a:lnTo>
                  <a:lnTo>
                    <a:pt x="166954" y="20866"/>
                  </a:lnTo>
                  <a:lnTo>
                    <a:pt x="208699" y="20866"/>
                  </a:lnTo>
                  <a:lnTo>
                    <a:pt x="208699" y="10439"/>
                  </a:lnTo>
                  <a:lnTo>
                    <a:pt x="219125" y="10439"/>
                  </a:lnTo>
                  <a:lnTo>
                    <a:pt x="229565" y="10439"/>
                  </a:lnTo>
                  <a:lnTo>
                    <a:pt x="229565" y="20866"/>
                  </a:lnTo>
                  <a:lnTo>
                    <a:pt x="271297" y="20866"/>
                  </a:lnTo>
                  <a:lnTo>
                    <a:pt x="271297" y="10439"/>
                  </a:lnTo>
                  <a:lnTo>
                    <a:pt x="281736" y="10439"/>
                  </a:lnTo>
                  <a:lnTo>
                    <a:pt x="281736" y="0"/>
                  </a:lnTo>
                  <a:close/>
                </a:path>
                <a:path w="636904" h="31750">
                  <a:moveTo>
                    <a:pt x="302602" y="0"/>
                  </a:moveTo>
                  <a:lnTo>
                    <a:pt x="292163" y="0"/>
                  </a:lnTo>
                  <a:lnTo>
                    <a:pt x="292163" y="10426"/>
                  </a:lnTo>
                  <a:lnTo>
                    <a:pt x="292163" y="20866"/>
                  </a:lnTo>
                  <a:lnTo>
                    <a:pt x="302602" y="20866"/>
                  </a:lnTo>
                  <a:lnTo>
                    <a:pt x="302602" y="10439"/>
                  </a:lnTo>
                  <a:lnTo>
                    <a:pt x="302602" y="0"/>
                  </a:lnTo>
                  <a:close/>
                </a:path>
                <a:path w="636904" h="31750">
                  <a:moveTo>
                    <a:pt x="344347" y="0"/>
                  </a:moveTo>
                  <a:lnTo>
                    <a:pt x="333908" y="0"/>
                  </a:lnTo>
                  <a:lnTo>
                    <a:pt x="323469" y="0"/>
                  </a:lnTo>
                  <a:lnTo>
                    <a:pt x="323469" y="10426"/>
                  </a:lnTo>
                  <a:lnTo>
                    <a:pt x="323469" y="20866"/>
                  </a:lnTo>
                  <a:lnTo>
                    <a:pt x="333908" y="20866"/>
                  </a:lnTo>
                  <a:lnTo>
                    <a:pt x="344347" y="20866"/>
                  </a:lnTo>
                  <a:lnTo>
                    <a:pt x="344347" y="10439"/>
                  </a:lnTo>
                  <a:lnTo>
                    <a:pt x="344347" y="0"/>
                  </a:lnTo>
                  <a:close/>
                </a:path>
                <a:path w="636904" h="31750">
                  <a:moveTo>
                    <a:pt x="396519" y="0"/>
                  </a:moveTo>
                  <a:lnTo>
                    <a:pt x="386080" y="0"/>
                  </a:lnTo>
                  <a:lnTo>
                    <a:pt x="375640" y="0"/>
                  </a:lnTo>
                  <a:lnTo>
                    <a:pt x="375640" y="10426"/>
                  </a:lnTo>
                  <a:lnTo>
                    <a:pt x="365213" y="10426"/>
                  </a:lnTo>
                  <a:lnTo>
                    <a:pt x="365213" y="0"/>
                  </a:lnTo>
                  <a:lnTo>
                    <a:pt x="354774" y="0"/>
                  </a:lnTo>
                  <a:lnTo>
                    <a:pt x="354774" y="10439"/>
                  </a:lnTo>
                  <a:lnTo>
                    <a:pt x="365213" y="10439"/>
                  </a:lnTo>
                  <a:lnTo>
                    <a:pt x="365213" y="20866"/>
                  </a:lnTo>
                  <a:lnTo>
                    <a:pt x="375640" y="20866"/>
                  </a:lnTo>
                  <a:lnTo>
                    <a:pt x="386080" y="20866"/>
                  </a:lnTo>
                  <a:lnTo>
                    <a:pt x="396519" y="20866"/>
                  </a:lnTo>
                  <a:lnTo>
                    <a:pt x="396519" y="10439"/>
                  </a:lnTo>
                  <a:lnTo>
                    <a:pt x="396519" y="0"/>
                  </a:lnTo>
                  <a:close/>
                </a:path>
                <a:path w="636904" h="31750">
                  <a:moveTo>
                    <a:pt x="417385" y="0"/>
                  </a:moveTo>
                  <a:lnTo>
                    <a:pt x="406946" y="0"/>
                  </a:lnTo>
                  <a:lnTo>
                    <a:pt x="406946" y="10439"/>
                  </a:lnTo>
                  <a:lnTo>
                    <a:pt x="417385" y="10439"/>
                  </a:lnTo>
                  <a:lnTo>
                    <a:pt x="417385" y="0"/>
                  </a:lnTo>
                  <a:close/>
                </a:path>
                <a:path w="636904" h="31750">
                  <a:moveTo>
                    <a:pt x="469569" y="0"/>
                  </a:moveTo>
                  <a:lnTo>
                    <a:pt x="459130" y="0"/>
                  </a:lnTo>
                  <a:lnTo>
                    <a:pt x="459130" y="10426"/>
                  </a:lnTo>
                  <a:lnTo>
                    <a:pt x="448691" y="10426"/>
                  </a:lnTo>
                  <a:lnTo>
                    <a:pt x="438264" y="10426"/>
                  </a:lnTo>
                  <a:lnTo>
                    <a:pt x="438264" y="0"/>
                  </a:lnTo>
                  <a:lnTo>
                    <a:pt x="427824" y="0"/>
                  </a:lnTo>
                  <a:lnTo>
                    <a:pt x="427824" y="10426"/>
                  </a:lnTo>
                  <a:lnTo>
                    <a:pt x="427824" y="20866"/>
                  </a:lnTo>
                  <a:lnTo>
                    <a:pt x="438251" y="20866"/>
                  </a:lnTo>
                  <a:lnTo>
                    <a:pt x="448691" y="20866"/>
                  </a:lnTo>
                  <a:lnTo>
                    <a:pt x="459130" y="20866"/>
                  </a:lnTo>
                  <a:lnTo>
                    <a:pt x="459130" y="10439"/>
                  </a:lnTo>
                  <a:lnTo>
                    <a:pt x="469569" y="10439"/>
                  </a:lnTo>
                  <a:lnTo>
                    <a:pt x="469569" y="0"/>
                  </a:lnTo>
                  <a:close/>
                </a:path>
                <a:path w="636904" h="31750">
                  <a:moveTo>
                    <a:pt x="553046" y="0"/>
                  </a:moveTo>
                  <a:lnTo>
                    <a:pt x="553046" y="0"/>
                  </a:lnTo>
                  <a:lnTo>
                    <a:pt x="479996" y="0"/>
                  </a:lnTo>
                  <a:lnTo>
                    <a:pt x="479996" y="10426"/>
                  </a:lnTo>
                  <a:lnTo>
                    <a:pt x="479996" y="20866"/>
                  </a:lnTo>
                  <a:lnTo>
                    <a:pt x="490435" y="20866"/>
                  </a:lnTo>
                  <a:lnTo>
                    <a:pt x="490435" y="10439"/>
                  </a:lnTo>
                  <a:lnTo>
                    <a:pt x="500862" y="10439"/>
                  </a:lnTo>
                  <a:lnTo>
                    <a:pt x="500862" y="20866"/>
                  </a:lnTo>
                  <a:lnTo>
                    <a:pt x="511302" y="20866"/>
                  </a:lnTo>
                  <a:lnTo>
                    <a:pt x="521728" y="20866"/>
                  </a:lnTo>
                  <a:lnTo>
                    <a:pt x="532168" y="20866"/>
                  </a:lnTo>
                  <a:lnTo>
                    <a:pt x="532168" y="10439"/>
                  </a:lnTo>
                  <a:lnTo>
                    <a:pt x="542607" y="10439"/>
                  </a:lnTo>
                  <a:lnTo>
                    <a:pt x="542607" y="20866"/>
                  </a:lnTo>
                  <a:lnTo>
                    <a:pt x="553046" y="20866"/>
                  </a:lnTo>
                  <a:lnTo>
                    <a:pt x="553046" y="10439"/>
                  </a:lnTo>
                  <a:lnTo>
                    <a:pt x="553046" y="0"/>
                  </a:lnTo>
                  <a:close/>
                </a:path>
                <a:path w="636904" h="31750">
                  <a:moveTo>
                    <a:pt x="573913" y="0"/>
                  </a:moveTo>
                  <a:lnTo>
                    <a:pt x="563473" y="0"/>
                  </a:lnTo>
                  <a:lnTo>
                    <a:pt x="563473" y="10426"/>
                  </a:lnTo>
                  <a:lnTo>
                    <a:pt x="563473" y="20866"/>
                  </a:lnTo>
                  <a:lnTo>
                    <a:pt x="573913" y="20866"/>
                  </a:lnTo>
                  <a:lnTo>
                    <a:pt x="573913" y="10439"/>
                  </a:lnTo>
                  <a:lnTo>
                    <a:pt x="573913" y="0"/>
                  </a:lnTo>
                  <a:close/>
                </a:path>
                <a:path w="636904" h="31750">
                  <a:moveTo>
                    <a:pt x="615632" y="0"/>
                  </a:moveTo>
                  <a:lnTo>
                    <a:pt x="605218" y="0"/>
                  </a:lnTo>
                  <a:lnTo>
                    <a:pt x="594779" y="0"/>
                  </a:lnTo>
                  <a:lnTo>
                    <a:pt x="584339" y="0"/>
                  </a:lnTo>
                  <a:lnTo>
                    <a:pt x="584339" y="10426"/>
                  </a:lnTo>
                  <a:lnTo>
                    <a:pt x="584339" y="20866"/>
                  </a:lnTo>
                  <a:lnTo>
                    <a:pt x="594779" y="20866"/>
                  </a:lnTo>
                  <a:lnTo>
                    <a:pt x="605193" y="20866"/>
                  </a:lnTo>
                  <a:lnTo>
                    <a:pt x="615632" y="20866"/>
                  </a:lnTo>
                  <a:lnTo>
                    <a:pt x="615632" y="10439"/>
                  </a:lnTo>
                  <a:lnTo>
                    <a:pt x="615632" y="0"/>
                  </a:lnTo>
                  <a:close/>
                </a:path>
                <a:path w="636904" h="31750">
                  <a:moveTo>
                    <a:pt x="636524" y="0"/>
                  </a:moveTo>
                  <a:lnTo>
                    <a:pt x="626071" y="0"/>
                  </a:lnTo>
                  <a:lnTo>
                    <a:pt x="626071" y="10426"/>
                  </a:lnTo>
                  <a:lnTo>
                    <a:pt x="626071" y="20866"/>
                  </a:lnTo>
                  <a:lnTo>
                    <a:pt x="636524" y="20866"/>
                  </a:lnTo>
                  <a:lnTo>
                    <a:pt x="636524" y="10439"/>
                  </a:lnTo>
                  <a:lnTo>
                    <a:pt x="636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5952960" y="5428627"/>
              <a:ext cx="636905" cy="20955"/>
            </a:xfrm>
            <a:custGeom>
              <a:avLst/>
              <a:gdLst/>
              <a:ahLst/>
              <a:cxnLst/>
              <a:rect l="l" t="t" r="r" b="b"/>
              <a:pathLst>
                <a:path w="636904" h="20954">
                  <a:moveTo>
                    <a:pt x="10439" y="10439"/>
                  </a:moveTo>
                  <a:lnTo>
                    <a:pt x="0" y="10439"/>
                  </a:lnTo>
                  <a:lnTo>
                    <a:pt x="0" y="20878"/>
                  </a:lnTo>
                  <a:lnTo>
                    <a:pt x="10439" y="20878"/>
                  </a:lnTo>
                  <a:lnTo>
                    <a:pt x="10439" y="10439"/>
                  </a:lnTo>
                  <a:close/>
                </a:path>
                <a:path w="636904" h="20954">
                  <a:moveTo>
                    <a:pt x="73037" y="10439"/>
                  </a:moveTo>
                  <a:lnTo>
                    <a:pt x="62598" y="10439"/>
                  </a:lnTo>
                  <a:lnTo>
                    <a:pt x="62598" y="20878"/>
                  </a:lnTo>
                  <a:lnTo>
                    <a:pt x="73037" y="20878"/>
                  </a:lnTo>
                  <a:lnTo>
                    <a:pt x="73037" y="10439"/>
                  </a:lnTo>
                  <a:close/>
                </a:path>
                <a:path w="636904" h="20954">
                  <a:moveTo>
                    <a:pt x="104343" y="0"/>
                  </a:moveTo>
                  <a:lnTo>
                    <a:pt x="93903" y="0"/>
                  </a:lnTo>
                  <a:lnTo>
                    <a:pt x="93903" y="10439"/>
                  </a:lnTo>
                  <a:lnTo>
                    <a:pt x="93903" y="20878"/>
                  </a:lnTo>
                  <a:lnTo>
                    <a:pt x="104343" y="20878"/>
                  </a:lnTo>
                  <a:lnTo>
                    <a:pt x="104343" y="10439"/>
                  </a:lnTo>
                  <a:lnTo>
                    <a:pt x="104343" y="0"/>
                  </a:lnTo>
                  <a:close/>
                </a:path>
                <a:path w="636904" h="20954">
                  <a:moveTo>
                    <a:pt x="135648" y="0"/>
                  </a:moveTo>
                  <a:lnTo>
                    <a:pt x="125209" y="0"/>
                  </a:lnTo>
                  <a:lnTo>
                    <a:pt x="125209" y="10439"/>
                  </a:lnTo>
                  <a:lnTo>
                    <a:pt x="135648" y="10439"/>
                  </a:lnTo>
                  <a:lnTo>
                    <a:pt x="135648" y="0"/>
                  </a:lnTo>
                  <a:close/>
                </a:path>
                <a:path w="636904" h="20954">
                  <a:moveTo>
                    <a:pt x="166954" y="0"/>
                  </a:moveTo>
                  <a:lnTo>
                    <a:pt x="156514" y="0"/>
                  </a:lnTo>
                  <a:lnTo>
                    <a:pt x="146075" y="0"/>
                  </a:lnTo>
                  <a:lnTo>
                    <a:pt x="146075" y="10439"/>
                  </a:lnTo>
                  <a:lnTo>
                    <a:pt x="156514" y="10439"/>
                  </a:lnTo>
                  <a:lnTo>
                    <a:pt x="166954" y="10439"/>
                  </a:lnTo>
                  <a:lnTo>
                    <a:pt x="166954" y="0"/>
                  </a:lnTo>
                  <a:close/>
                </a:path>
                <a:path w="636904" h="20954">
                  <a:moveTo>
                    <a:pt x="187820" y="10439"/>
                  </a:moveTo>
                  <a:lnTo>
                    <a:pt x="177380" y="10439"/>
                  </a:lnTo>
                  <a:lnTo>
                    <a:pt x="177380" y="20878"/>
                  </a:lnTo>
                  <a:lnTo>
                    <a:pt x="187820" y="20878"/>
                  </a:lnTo>
                  <a:lnTo>
                    <a:pt x="187820" y="10439"/>
                  </a:lnTo>
                  <a:close/>
                </a:path>
                <a:path w="636904" h="20954">
                  <a:moveTo>
                    <a:pt x="229565" y="0"/>
                  </a:moveTo>
                  <a:lnTo>
                    <a:pt x="219125" y="0"/>
                  </a:lnTo>
                  <a:lnTo>
                    <a:pt x="208699" y="0"/>
                  </a:lnTo>
                  <a:lnTo>
                    <a:pt x="198259" y="0"/>
                  </a:lnTo>
                  <a:lnTo>
                    <a:pt x="198259" y="10439"/>
                  </a:lnTo>
                  <a:lnTo>
                    <a:pt x="208686" y="10439"/>
                  </a:lnTo>
                  <a:lnTo>
                    <a:pt x="219125" y="10439"/>
                  </a:lnTo>
                  <a:lnTo>
                    <a:pt x="229565" y="10439"/>
                  </a:lnTo>
                  <a:lnTo>
                    <a:pt x="229565" y="0"/>
                  </a:lnTo>
                  <a:close/>
                </a:path>
                <a:path w="636904" h="20954">
                  <a:moveTo>
                    <a:pt x="260870" y="0"/>
                  </a:moveTo>
                  <a:lnTo>
                    <a:pt x="250431" y="0"/>
                  </a:lnTo>
                  <a:lnTo>
                    <a:pt x="239991" y="0"/>
                  </a:lnTo>
                  <a:lnTo>
                    <a:pt x="239991" y="10439"/>
                  </a:lnTo>
                  <a:lnTo>
                    <a:pt x="250431" y="10439"/>
                  </a:lnTo>
                  <a:lnTo>
                    <a:pt x="260870" y="10439"/>
                  </a:lnTo>
                  <a:lnTo>
                    <a:pt x="260870" y="0"/>
                  </a:lnTo>
                  <a:close/>
                </a:path>
                <a:path w="636904" h="20954">
                  <a:moveTo>
                    <a:pt x="344347" y="0"/>
                  </a:moveTo>
                  <a:lnTo>
                    <a:pt x="344347" y="0"/>
                  </a:lnTo>
                  <a:lnTo>
                    <a:pt x="292163" y="0"/>
                  </a:lnTo>
                  <a:lnTo>
                    <a:pt x="292163" y="10439"/>
                  </a:lnTo>
                  <a:lnTo>
                    <a:pt x="344347" y="10439"/>
                  </a:lnTo>
                  <a:lnTo>
                    <a:pt x="344347" y="0"/>
                  </a:lnTo>
                  <a:close/>
                </a:path>
                <a:path w="636904" h="20954">
                  <a:moveTo>
                    <a:pt x="417385" y="0"/>
                  </a:moveTo>
                  <a:lnTo>
                    <a:pt x="406958" y="0"/>
                  </a:lnTo>
                  <a:lnTo>
                    <a:pt x="396519" y="0"/>
                  </a:lnTo>
                  <a:lnTo>
                    <a:pt x="396519" y="10439"/>
                  </a:lnTo>
                  <a:lnTo>
                    <a:pt x="406946" y="10439"/>
                  </a:lnTo>
                  <a:lnTo>
                    <a:pt x="417385" y="10439"/>
                  </a:lnTo>
                  <a:lnTo>
                    <a:pt x="417385" y="0"/>
                  </a:lnTo>
                  <a:close/>
                </a:path>
                <a:path w="636904" h="20954">
                  <a:moveTo>
                    <a:pt x="438264" y="0"/>
                  </a:moveTo>
                  <a:lnTo>
                    <a:pt x="427824" y="0"/>
                  </a:lnTo>
                  <a:lnTo>
                    <a:pt x="427824" y="10439"/>
                  </a:lnTo>
                  <a:lnTo>
                    <a:pt x="438264" y="10439"/>
                  </a:lnTo>
                  <a:lnTo>
                    <a:pt x="438264" y="0"/>
                  </a:lnTo>
                  <a:close/>
                </a:path>
                <a:path w="636904" h="20954">
                  <a:moveTo>
                    <a:pt x="479996" y="0"/>
                  </a:moveTo>
                  <a:lnTo>
                    <a:pt x="469569" y="0"/>
                  </a:lnTo>
                  <a:lnTo>
                    <a:pt x="459130" y="0"/>
                  </a:lnTo>
                  <a:lnTo>
                    <a:pt x="448691" y="0"/>
                  </a:lnTo>
                  <a:lnTo>
                    <a:pt x="448691" y="10439"/>
                  </a:lnTo>
                  <a:lnTo>
                    <a:pt x="459130" y="10439"/>
                  </a:lnTo>
                  <a:lnTo>
                    <a:pt x="469557" y="10439"/>
                  </a:lnTo>
                  <a:lnTo>
                    <a:pt x="479996" y="10439"/>
                  </a:lnTo>
                  <a:lnTo>
                    <a:pt x="479996" y="0"/>
                  </a:lnTo>
                  <a:close/>
                </a:path>
                <a:path w="636904" h="20954">
                  <a:moveTo>
                    <a:pt x="542607" y="0"/>
                  </a:moveTo>
                  <a:lnTo>
                    <a:pt x="532168" y="0"/>
                  </a:lnTo>
                  <a:lnTo>
                    <a:pt x="521728" y="0"/>
                  </a:lnTo>
                  <a:lnTo>
                    <a:pt x="521728" y="10439"/>
                  </a:lnTo>
                  <a:lnTo>
                    <a:pt x="532168" y="10439"/>
                  </a:lnTo>
                  <a:lnTo>
                    <a:pt x="542607" y="10439"/>
                  </a:lnTo>
                  <a:lnTo>
                    <a:pt x="542607" y="0"/>
                  </a:lnTo>
                  <a:close/>
                </a:path>
                <a:path w="636904" h="20954">
                  <a:moveTo>
                    <a:pt x="573913" y="0"/>
                  </a:moveTo>
                  <a:lnTo>
                    <a:pt x="563473" y="0"/>
                  </a:lnTo>
                  <a:lnTo>
                    <a:pt x="563473" y="10439"/>
                  </a:lnTo>
                  <a:lnTo>
                    <a:pt x="573913" y="10439"/>
                  </a:lnTo>
                  <a:lnTo>
                    <a:pt x="573913" y="0"/>
                  </a:lnTo>
                  <a:close/>
                </a:path>
                <a:path w="636904" h="20954">
                  <a:moveTo>
                    <a:pt x="615632" y="0"/>
                  </a:moveTo>
                  <a:lnTo>
                    <a:pt x="605218" y="0"/>
                  </a:lnTo>
                  <a:lnTo>
                    <a:pt x="594779" y="0"/>
                  </a:lnTo>
                  <a:lnTo>
                    <a:pt x="584339" y="0"/>
                  </a:lnTo>
                  <a:lnTo>
                    <a:pt x="584339" y="10439"/>
                  </a:lnTo>
                  <a:lnTo>
                    <a:pt x="594779" y="10439"/>
                  </a:lnTo>
                  <a:lnTo>
                    <a:pt x="605193" y="10439"/>
                  </a:lnTo>
                  <a:lnTo>
                    <a:pt x="615632" y="10439"/>
                  </a:lnTo>
                  <a:lnTo>
                    <a:pt x="615632" y="0"/>
                  </a:lnTo>
                  <a:close/>
                </a:path>
                <a:path w="636904" h="20954">
                  <a:moveTo>
                    <a:pt x="636524" y="0"/>
                  </a:moveTo>
                  <a:lnTo>
                    <a:pt x="626071" y="0"/>
                  </a:lnTo>
                  <a:lnTo>
                    <a:pt x="626071" y="10439"/>
                  </a:lnTo>
                  <a:lnTo>
                    <a:pt x="636524" y="10439"/>
                  </a:lnTo>
                  <a:lnTo>
                    <a:pt x="636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6140780" y="5444286"/>
              <a:ext cx="114935" cy="0"/>
            </a:xfrm>
            <a:custGeom>
              <a:avLst/>
              <a:gdLst/>
              <a:ahLst/>
              <a:cxnLst/>
              <a:rect l="l" t="t" r="r" b="b"/>
              <a:pathLst>
                <a:path w="114935">
                  <a:moveTo>
                    <a:pt x="0" y="0"/>
                  </a:moveTo>
                  <a:lnTo>
                    <a:pt x="114782" y="0"/>
                  </a:lnTo>
                </a:path>
              </a:pathLst>
            </a:custGeom>
            <a:ln w="10439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5952960" y="5439067"/>
              <a:ext cx="636905" cy="20955"/>
            </a:xfrm>
            <a:custGeom>
              <a:avLst/>
              <a:gdLst/>
              <a:ahLst/>
              <a:cxnLst/>
              <a:rect l="l" t="t" r="r" b="b"/>
              <a:pathLst>
                <a:path w="636904" h="20954">
                  <a:moveTo>
                    <a:pt x="10439" y="10426"/>
                  </a:moveTo>
                  <a:lnTo>
                    <a:pt x="0" y="10426"/>
                  </a:lnTo>
                  <a:lnTo>
                    <a:pt x="0" y="20866"/>
                  </a:lnTo>
                  <a:lnTo>
                    <a:pt x="10439" y="20866"/>
                  </a:lnTo>
                  <a:lnTo>
                    <a:pt x="10439" y="10426"/>
                  </a:lnTo>
                  <a:close/>
                </a:path>
                <a:path w="636904" h="20954">
                  <a:moveTo>
                    <a:pt x="386080" y="0"/>
                  </a:moveTo>
                  <a:lnTo>
                    <a:pt x="386080" y="0"/>
                  </a:lnTo>
                  <a:lnTo>
                    <a:pt x="333908" y="0"/>
                  </a:lnTo>
                  <a:lnTo>
                    <a:pt x="333908" y="10439"/>
                  </a:lnTo>
                  <a:lnTo>
                    <a:pt x="386080" y="10439"/>
                  </a:lnTo>
                  <a:lnTo>
                    <a:pt x="386080" y="0"/>
                  </a:lnTo>
                  <a:close/>
                </a:path>
                <a:path w="636904" h="20954">
                  <a:moveTo>
                    <a:pt x="417385" y="0"/>
                  </a:moveTo>
                  <a:lnTo>
                    <a:pt x="406946" y="0"/>
                  </a:lnTo>
                  <a:lnTo>
                    <a:pt x="406946" y="10439"/>
                  </a:lnTo>
                  <a:lnTo>
                    <a:pt x="417385" y="10439"/>
                  </a:lnTo>
                  <a:lnTo>
                    <a:pt x="417385" y="0"/>
                  </a:lnTo>
                  <a:close/>
                </a:path>
                <a:path w="636904" h="20954">
                  <a:moveTo>
                    <a:pt x="448691" y="0"/>
                  </a:moveTo>
                  <a:lnTo>
                    <a:pt x="438264" y="0"/>
                  </a:lnTo>
                  <a:lnTo>
                    <a:pt x="427824" y="0"/>
                  </a:lnTo>
                  <a:lnTo>
                    <a:pt x="427824" y="10439"/>
                  </a:lnTo>
                  <a:lnTo>
                    <a:pt x="438251" y="10439"/>
                  </a:lnTo>
                  <a:lnTo>
                    <a:pt x="448691" y="10439"/>
                  </a:lnTo>
                  <a:lnTo>
                    <a:pt x="448691" y="0"/>
                  </a:lnTo>
                  <a:close/>
                </a:path>
                <a:path w="636904" h="20954">
                  <a:moveTo>
                    <a:pt x="511302" y="0"/>
                  </a:moveTo>
                  <a:lnTo>
                    <a:pt x="500862" y="0"/>
                  </a:lnTo>
                  <a:lnTo>
                    <a:pt x="490423" y="0"/>
                  </a:lnTo>
                  <a:lnTo>
                    <a:pt x="490423" y="10439"/>
                  </a:lnTo>
                  <a:lnTo>
                    <a:pt x="500862" y="10439"/>
                  </a:lnTo>
                  <a:lnTo>
                    <a:pt x="511302" y="10439"/>
                  </a:lnTo>
                  <a:lnTo>
                    <a:pt x="511302" y="0"/>
                  </a:lnTo>
                  <a:close/>
                </a:path>
                <a:path w="636904" h="20954">
                  <a:moveTo>
                    <a:pt x="532168" y="0"/>
                  </a:moveTo>
                  <a:lnTo>
                    <a:pt x="521728" y="0"/>
                  </a:lnTo>
                  <a:lnTo>
                    <a:pt x="521728" y="10439"/>
                  </a:lnTo>
                  <a:lnTo>
                    <a:pt x="532168" y="10439"/>
                  </a:lnTo>
                  <a:lnTo>
                    <a:pt x="532168" y="0"/>
                  </a:lnTo>
                  <a:close/>
                </a:path>
                <a:path w="636904" h="20954">
                  <a:moveTo>
                    <a:pt x="573913" y="0"/>
                  </a:moveTo>
                  <a:lnTo>
                    <a:pt x="563473" y="0"/>
                  </a:lnTo>
                  <a:lnTo>
                    <a:pt x="563473" y="10439"/>
                  </a:lnTo>
                  <a:lnTo>
                    <a:pt x="573913" y="10439"/>
                  </a:lnTo>
                  <a:lnTo>
                    <a:pt x="573913" y="0"/>
                  </a:lnTo>
                  <a:close/>
                </a:path>
                <a:path w="636904" h="20954">
                  <a:moveTo>
                    <a:pt x="636524" y="0"/>
                  </a:moveTo>
                  <a:lnTo>
                    <a:pt x="626071" y="0"/>
                  </a:lnTo>
                  <a:lnTo>
                    <a:pt x="626071" y="10439"/>
                  </a:lnTo>
                  <a:lnTo>
                    <a:pt x="636524" y="10439"/>
                  </a:lnTo>
                  <a:lnTo>
                    <a:pt x="636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5963386" y="5454713"/>
              <a:ext cx="626110" cy="10795"/>
            </a:xfrm>
            <a:custGeom>
              <a:avLst/>
              <a:gdLst/>
              <a:ahLst/>
              <a:cxnLst/>
              <a:rect l="l" t="t" r="r" b="b"/>
              <a:pathLst>
                <a:path w="626109" h="10795">
                  <a:moveTo>
                    <a:pt x="0" y="0"/>
                  </a:moveTo>
                  <a:lnTo>
                    <a:pt x="626097" y="0"/>
                  </a:lnTo>
                </a:path>
                <a:path w="626109" h="10795">
                  <a:moveTo>
                    <a:pt x="73050" y="10439"/>
                  </a:moveTo>
                  <a:lnTo>
                    <a:pt x="292176" y="10439"/>
                  </a:lnTo>
                </a:path>
              </a:pathLst>
            </a:custGeom>
            <a:ln w="10439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5952960" y="5459933"/>
              <a:ext cx="636905" cy="31750"/>
            </a:xfrm>
            <a:custGeom>
              <a:avLst/>
              <a:gdLst/>
              <a:ahLst/>
              <a:cxnLst/>
              <a:rect l="l" t="t" r="r" b="b"/>
              <a:pathLst>
                <a:path w="636904" h="31750">
                  <a:moveTo>
                    <a:pt x="83477" y="10439"/>
                  </a:moveTo>
                  <a:lnTo>
                    <a:pt x="73037" y="10439"/>
                  </a:lnTo>
                  <a:lnTo>
                    <a:pt x="62611" y="10439"/>
                  </a:lnTo>
                  <a:lnTo>
                    <a:pt x="52171" y="10439"/>
                  </a:lnTo>
                  <a:lnTo>
                    <a:pt x="52171" y="20866"/>
                  </a:lnTo>
                  <a:lnTo>
                    <a:pt x="41732" y="20866"/>
                  </a:lnTo>
                  <a:lnTo>
                    <a:pt x="41732" y="10439"/>
                  </a:lnTo>
                  <a:lnTo>
                    <a:pt x="31305" y="10439"/>
                  </a:lnTo>
                  <a:lnTo>
                    <a:pt x="20866" y="10439"/>
                  </a:lnTo>
                  <a:lnTo>
                    <a:pt x="20866" y="20866"/>
                  </a:lnTo>
                  <a:lnTo>
                    <a:pt x="10439" y="20866"/>
                  </a:lnTo>
                  <a:lnTo>
                    <a:pt x="10439" y="10439"/>
                  </a:lnTo>
                  <a:lnTo>
                    <a:pt x="0" y="10439"/>
                  </a:lnTo>
                  <a:lnTo>
                    <a:pt x="0" y="20866"/>
                  </a:lnTo>
                  <a:lnTo>
                    <a:pt x="0" y="31305"/>
                  </a:lnTo>
                  <a:lnTo>
                    <a:pt x="10426" y="31305"/>
                  </a:lnTo>
                  <a:lnTo>
                    <a:pt x="52171" y="31305"/>
                  </a:lnTo>
                  <a:lnTo>
                    <a:pt x="52171" y="20878"/>
                  </a:lnTo>
                  <a:lnTo>
                    <a:pt x="62598" y="20878"/>
                  </a:lnTo>
                  <a:lnTo>
                    <a:pt x="73037" y="20878"/>
                  </a:lnTo>
                  <a:lnTo>
                    <a:pt x="73037" y="31305"/>
                  </a:lnTo>
                  <a:lnTo>
                    <a:pt x="83477" y="31305"/>
                  </a:lnTo>
                  <a:lnTo>
                    <a:pt x="83477" y="20878"/>
                  </a:lnTo>
                  <a:lnTo>
                    <a:pt x="83477" y="10439"/>
                  </a:lnTo>
                  <a:close/>
                </a:path>
                <a:path w="636904" h="31750">
                  <a:moveTo>
                    <a:pt x="125222" y="10439"/>
                  </a:moveTo>
                  <a:lnTo>
                    <a:pt x="114782" y="10439"/>
                  </a:lnTo>
                  <a:lnTo>
                    <a:pt x="104343" y="10439"/>
                  </a:lnTo>
                  <a:lnTo>
                    <a:pt x="93903" y="10439"/>
                  </a:lnTo>
                  <a:lnTo>
                    <a:pt x="93903" y="20878"/>
                  </a:lnTo>
                  <a:lnTo>
                    <a:pt x="104343" y="20878"/>
                  </a:lnTo>
                  <a:lnTo>
                    <a:pt x="104343" y="31305"/>
                  </a:lnTo>
                  <a:lnTo>
                    <a:pt x="114782" y="31305"/>
                  </a:lnTo>
                  <a:lnTo>
                    <a:pt x="114782" y="20878"/>
                  </a:lnTo>
                  <a:lnTo>
                    <a:pt x="125222" y="20878"/>
                  </a:lnTo>
                  <a:lnTo>
                    <a:pt x="125222" y="10439"/>
                  </a:lnTo>
                  <a:close/>
                </a:path>
                <a:path w="636904" h="31750">
                  <a:moveTo>
                    <a:pt x="146088" y="20866"/>
                  </a:moveTo>
                  <a:lnTo>
                    <a:pt x="135648" y="20866"/>
                  </a:lnTo>
                  <a:lnTo>
                    <a:pt x="135648" y="31305"/>
                  </a:lnTo>
                  <a:lnTo>
                    <a:pt x="146088" y="31305"/>
                  </a:lnTo>
                  <a:lnTo>
                    <a:pt x="146088" y="20866"/>
                  </a:lnTo>
                  <a:close/>
                </a:path>
                <a:path w="636904" h="31750">
                  <a:moveTo>
                    <a:pt x="281736" y="20866"/>
                  </a:moveTo>
                  <a:lnTo>
                    <a:pt x="271297" y="20866"/>
                  </a:lnTo>
                  <a:lnTo>
                    <a:pt x="260870" y="20866"/>
                  </a:lnTo>
                  <a:lnTo>
                    <a:pt x="260870" y="10439"/>
                  </a:lnTo>
                  <a:lnTo>
                    <a:pt x="177380" y="10439"/>
                  </a:lnTo>
                  <a:lnTo>
                    <a:pt x="177380" y="20866"/>
                  </a:lnTo>
                  <a:lnTo>
                    <a:pt x="166954" y="20866"/>
                  </a:lnTo>
                  <a:lnTo>
                    <a:pt x="156514" y="20866"/>
                  </a:lnTo>
                  <a:lnTo>
                    <a:pt x="156514" y="31305"/>
                  </a:lnTo>
                  <a:lnTo>
                    <a:pt x="166954" y="31305"/>
                  </a:lnTo>
                  <a:lnTo>
                    <a:pt x="177393" y="31305"/>
                  </a:lnTo>
                  <a:lnTo>
                    <a:pt x="177393" y="20878"/>
                  </a:lnTo>
                  <a:lnTo>
                    <a:pt x="187820" y="20878"/>
                  </a:lnTo>
                  <a:lnTo>
                    <a:pt x="198259" y="20878"/>
                  </a:lnTo>
                  <a:lnTo>
                    <a:pt x="198259" y="31305"/>
                  </a:lnTo>
                  <a:lnTo>
                    <a:pt x="208686" y="31305"/>
                  </a:lnTo>
                  <a:lnTo>
                    <a:pt x="219125" y="31305"/>
                  </a:lnTo>
                  <a:lnTo>
                    <a:pt x="219125" y="20878"/>
                  </a:lnTo>
                  <a:lnTo>
                    <a:pt x="229565" y="20878"/>
                  </a:lnTo>
                  <a:lnTo>
                    <a:pt x="229565" y="31305"/>
                  </a:lnTo>
                  <a:lnTo>
                    <a:pt x="239991" y="31305"/>
                  </a:lnTo>
                  <a:lnTo>
                    <a:pt x="250431" y="31305"/>
                  </a:lnTo>
                  <a:lnTo>
                    <a:pt x="250431" y="20878"/>
                  </a:lnTo>
                  <a:lnTo>
                    <a:pt x="260858" y="20878"/>
                  </a:lnTo>
                  <a:lnTo>
                    <a:pt x="260858" y="31305"/>
                  </a:lnTo>
                  <a:lnTo>
                    <a:pt x="271297" y="31305"/>
                  </a:lnTo>
                  <a:lnTo>
                    <a:pt x="281736" y="31305"/>
                  </a:lnTo>
                  <a:lnTo>
                    <a:pt x="281736" y="20866"/>
                  </a:lnTo>
                  <a:close/>
                </a:path>
                <a:path w="636904" h="31750">
                  <a:moveTo>
                    <a:pt x="448691" y="0"/>
                  </a:moveTo>
                  <a:lnTo>
                    <a:pt x="438251" y="0"/>
                  </a:lnTo>
                  <a:lnTo>
                    <a:pt x="438251" y="10439"/>
                  </a:lnTo>
                  <a:lnTo>
                    <a:pt x="427824" y="10439"/>
                  </a:lnTo>
                  <a:lnTo>
                    <a:pt x="427824" y="0"/>
                  </a:lnTo>
                  <a:lnTo>
                    <a:pt x="417385" y="0"/>
                  </a:lnTo>
                  <a:lnTo>
                    <a:pt x="406958" y="0"/>
                  </a:lnTo>
                  <a:lnTo>
                    <a:pt x="333908" y="0"/>
                  </a:lnTo>
                  <a:lnTo>
                    <a:pt x="333908" y="10439"/>
                  </a:lnTo>
                  <a:lnTo>
                    <a:pt x="292163" y="10439"/>
                  </a:lnTo>
                  <a:lnTo>
                    <a:pt x="292163" y="20878"/>
                  </a:lnTo>
                  <a:lnTo>
                    <a:pt x="302602" y="20878"/>
                  </a:lnTo>
                  <a:lnTo>
                    <a:pt x="302602" y="31305"/>
                  </a:lnTo>
                  <a:lnTo>
                    <a:pt x="313042" y="31305"/>
                  </a:lnTo>
                  <a:lnTo>
                    <a:pt x="313042" y="20878"/>
                  </a:lnTo>
                  <a:lnTo>
                    <a:pt x="323469" y="20878"/>
                  </a:lnTo>
                  <a:lnTo>
                    <a:pt x="323469" y="31305"/>
                  </a:lnTo>
                  <a:lnTo>
                    <a:pt x="333908" y="31305"/>
                  </a:lnTo>
                  <a:lnTo>
                    <a:pt x="333908" y="20878"/>
                  </a:lnTo>
                  <a:lnTo>
                    <a:pt x="344347" y="20878"/>
                  </a:lnTo>
                  <a:lnTo>
                    <a:pt x="354774" y="20878"/>
                  </a:lnTo>
                  <a:lnTo>
                    <a:pt x="365213" y="20878"/>
                  </a:lnTo>
                  <a:lnTo>
                    <a:pt x="375653" y="20878"/>
                  </a:lnTo>
                  <a:lnTo>
                    <a:pt x="375653" y="10439"/>
                  </a:lnTo>
                  <a:lnTo>
                    <a:pt x="386080" y="10439"/>
                  </a:lnTo>
                  <a:lnTo>
                    <a:pt x="386080" y="20878"/>
                  </a:lnTo>
                  <a:lnTo>
                    <a:pt x="396519" y="20878"/>
                  </a:lnTo>
                  <a:lnTo>
                    <a:pt x="396519" y="10439"/>
                  </a:lnTo>
                  <a:lnTo>
                    <a:pt x="406946" y="10439"/>
                  </a:lnTo>
                  <a:lnTo>
                    <a:pt x="406946" y="20878"/>
                  </a:lnTo>
                  <a:lnTo>
                    <a:pt x="417385" y="20878"/>
                  </a:lnTo>
                  <a:lnTo>
                    <a:pt x="427824" y="20878"/>
                  </a:lnTo>
                  <a:lnTo>
                    <a:pt x="438251" y="20878"/>
                  </a:lnTo>
                  <a:lnTo>
                    <a:pt x="448691" y="20878"/>
                  </a:lnTo>
                  <a:lnTo>
                    <a:pt x="448691" y="10439"/>
                  </a:lnTo>
                  <a:lnTo>
                    <a:pt x="448691" y="0"/>
                  </a:lnTo>
                  <a:close/>
                </a:path>
                <a:path w="636904" h="31750">
                  <a:moveTo>
                    <a:pt x="532168" y="0"/>
                  </a:moveTo>
                  <a:lnTo>
                    <a:pt x="532168" y="0"/>
                  </a:lnTo>
                  <a:lnTo>
                    <a:pt x="469557" y="0"/>
                  </a:lnTo>
                  <a:lnTo>
                    <a:pt x="469557" y="10439"/>
                  </a:lnTo>
                  <a:lnTo>
                    <a:pt x="479996" y="10439"/>
                  </a:lnTo>
                  <a:lnTo>
                    <a:pt x="479996" y="20878"/>
                  </a:lnTo>
                  <a:lnTo>
                    <a:pt x="490435" y="20878"/>
                  </a:lnTo>
                  <a:lnTo>
                    <a:pt x="490435" y="10439"/>
                  </a:lnTo>
                  <a:lnTo>
                    <a:pt x="500862" y="10439"/>
                  </a:lnTo>
                  <a:lnTo>
                    <a:pt x="511302" y="10439"/>
                  </a:lnTo>
                  <a:lnTo>
                    <a:pt x="511302" y="20878"/>
                  </a:lnTo>
                  <a:lnTo>
                    <a:pt x="521741" y="20878"/>
                  </a:lnTo>
                  <a:lnTo>
                    <a:pt x="521741" y="10439"/>
                  </a:lnTo>
                  <a:lnTo>
                    <a:pt x="532168" y="10439"/>
                  </a:lnTo>
                  <a:lnTo>
                    <a:pt x="532168" y="0"/>
                  </a:lnTo>
                  <a:close/>
                </a:path>
                <a:path w="636904" h="31750">
                  <a:moveTo>
                    <a:pt x="553046" y="0"/>
                  </a:moveTo>
                  <a:lnTo>
                    <a:pt x="542607" y="0"/>
                  </a:lnTo>
                  <a:lnTo>
                    <a:pt x="542607" y="10439"/>
                  </a:lnTo>
                  <a:lnTo>
                    <a:pt x="553046" y="10439"/>
                  </a:lnTo>
                  <a:lnTo>
                    <a:pt x="553046" y="0"/>
                  </a:lnTo>
                  <a:close/>
                </a:path>
                <a:path w="636904" h="31750">
                  <a:moveTo>
                    <a:pt x="573913" y="10439"/>
                  </a:moveTo>
                  <a:lnTo>
                    <a:pt x="563473" y="10439"/>
                  </a:lnTo>
                  <a:lnTo>
                    <a:pt x="563473" y="20878"/>
                  </a:lnTo>
                  <a:lnTo>
                    <a:pt x="573913" y="20878"/>
                  </a:lnTo>
                  <a:lnTo>
                    <a:pt x="573913" y="10439"/>
                  </a:lnTo>
                  <a:close/>
                </a:path>
                <a:path w="636904" h="31750">
                  <a:moveTo>
                    <a:pt x="605218" y="10439"/>
                  </a:moveTo>
                  <a:lnTo>
                    <a:pt x="594779" y="10439"/>
                  </a:lnTo>
                  <a:lnTo>
                    <a:pt x="594779" y="20878"/>
                  </a:lnTo>
                  <a:lnTo>
                    <a:pt x="605218" y="20878"/>
                  </a:lnTo>
                  <a:lnTo>
                    <a:pt x="605218" y="10439"/>
                  </a:lnTo>
                  <a:close/>
                </a:path>
                <a:path w="636904" h="31750">
                  <a:moveTo>
                    <a:pt x="636524" y="10439"/>
                  </a:moveTo>
                  <a:lnTo>
                    <a:pt x="626071" y="10439"/>
                  </a:lnTo>
                  <a:lnTo>
                    <a:pt x="615632" y="10439"/>
                  </a:lnTo>
                  <a:lnTo>
                    <a:pt x="615632" y="20878"/>
                  </a:lnTo>
                  <a:lnTo>
                    <a:pt x="626071" y="20878"/>
                  </a:lnTo>
                  <a:lnTo>
                    <a:pt x="636524" y="20878"/>
                  </a:lnTo>
                  <a:lnTo>
                    <a:pt x="636524" y="1043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5952960" y="5480799"/>
              <a:ext cx="615950" cy="31750"/>
            </a:xfrm>
            <a:custGeom>
              <a:avLst/>
              <a:gdLst/>
              <a:ahLst/>
              <a:cxnLst/>
              <a:rect l="l" t="t" r="r" b="b"/>
              <a:pathLst>
                <a:path w="615950" h="31750">
                  <a:moveTo>
                    <a:pt x="20866" y="20866"/>
                  </a:moveTo>
                  <a:lnTo>
                    <a:pt x="10439" y="20866"/>
                  </a:lnTo>
                  <a:lnTo>
                    <a:pt x="0" y="20866"/>
                  </a:lnTo>
                  <a:lnTo>
                    <a:pt x="0" y="31305"/>
                  </a:lnTo>
                  <a:lnTo>
                    <a:pt x="10426" y="31305"/>
                  </a:lnTo>
                  <a:lnTo>
                    <a:pt x="20866" y="31305"/>
                  </a:lnTo>
                  <a:lnTo>
                    <a:pt x="20866" y="20866"/>
                  </a:lnTo>
                  <a:close/>
                </a:path>
                <a:path w="615950" h="31750">
                  <a:moveTo>
                    <a:pt x="52171" y="10439"/>
                  </a:moveTo>
                  <a:lnTo>
                    <a:pt x="41732" y="10439"/>
                  </a:lnTo>
                  <a:lnTo>
                    <a:pt x="41732" y="20866"/>
                  </a:lnTo>
                  <a:lnTo>
                    <a:pt x="41732" y="31305"/>
                  </a:lnTo>
                  <a:lnTo>
                    <a:pt x="52171" y="31305"/>
                  </a:lnTo>
                  <a:lnTo>
                    <a:pt x="52171" y="20878"/>
                  </a:lnTo>
                  <a:lnTo>
                    <a:pt x="52171" y="10439"/>
                  </a:lnTo>
                  <a:close/>
                </a:path>
                <a:path w="615950" h="31750">
                  <a:moveTo>
                    <a:pt x="146088" y="10439"/>
                  </a:moveTo>
                  <a:lnTo>
                    <a:pt x="146088" y="10439"/>
                  </a:lnTo>
                  <a:lnTo>
                    <a:pt x="104343" y="10439"/>
                  </a:lnTo>
                  <a:lnTo>
                    <a:pt x="104343" y="20866"/>
                  </a:lnTo>
                  <a:lnTo>
                    <a:pt x="93916" y="20866"/>
                  </a:lnTo>
                  <a:lnTo>
                    <a:pt x="83477" y="20866"/>
                  </a:lnTo>
                  <a:lnTo>
                    <a:pt x="83477" y="10439"/>
                  </a:lnTo>
                  <a:lnTo>
                    <a:pt x="73037" y="10439"/>
                  </a:lnTo>
                  <a:lnTo>
                    <a:pt x="62598" y="10439"/>
                  </a:lnTo>
                  <a:lnTo>
                    <a:pt x="62598" y="20878"/>
                  </a:lnTo>
                  <a:lnTo>
                    <a:pt x="73037" y="20878"/>
                  </a:lnTo>
                  <a:lnTo>
                    <a:pt x="73037" y="31305"/>
                  </a:lnTo>
                  <a:lnTo>
                    <a:pt x="83477" y="31305"/>
                  </a:lnTo>
                  <a:lnTo>
                    <a:pt x="146088" y="31305"/>
                  </a:lnTo>
                  <a:lnTo>
                    <a:pt x="146088" y="20878"/>
                  </a:lnTo>
                  <a:lnTo>
                    <a:pt x="146088" y="10439"/>
                  </a:lnTo>
                  <a:close/>
                </a:path>
                <a:path w="615950" h="31750">
                  <a:moveTo>
                    <a:pt x="177393" y="10439"/>
                  </a:moveTo>
                  <a:lnTo>
                    <a:pt x="166954" y="10439"/>
                  </a:lnTo>
                  <a:lnTo>
                    <a:pt x="156514" y="10439"/>
                  </a:lnTo>
                  <a:lnTo>
                    <a:pt x="156514" y="20878"/>
                  </a:lnTo>
                  <a:lnTo>
                    <a:pt x="166954" y="20878"/>
                  </a:lnTo>
                  <a:lnTo>
                    <a:pt x="166954" y="31305"/>
                  </a:lnTo>
                  <a:lnTo>
                    <a:pt x="177393" y="31305"/>
                  </a:lnTo>
                  <a:lnTo>
                    <a:pt x="177393" y="20878"/>
                  </a:lnTo>
                  <a:lnTo>
                    <a:pt x="177393" y="10439"/>
                  </a:lnTo>
                  <a:close/>
                </a:path>
                <a:path w="615950" h="31750">
                  <a:moveTo>
                    <a:pt x="208699" y="10439"/>
                  </a:moveTo>
                  <a:lnTo>
                    <a:pt x="198259" y="10439"/>
                  </a:lnTo>
                  <a:lnTo>
                    <a:pt x="198259" y="20866"/>
                  </a:lnTo>
                  <a:lnTo>
                    <a:pt x="198259" y="31305"/>
                  </a:lnTo>
                  <a:lnTo>
                    <a:pt x="208699" y="31305"/>
                  </a:lnTo>
                  <a:lnTo>
                    <a:pt x="208699" y="20878"/>
                  </a:lnTo>
                  <a:lnTo>
                    <a:pt x="208699" y="10439"/>
                  </a:lnTo>
                  <a:close/>
                </a:path>
                <a:path w="615950" h="31750">
                  <a:moveTo>
                    <a:pt x="250431" y="10439"/>
                  </a:moveTo>
                  <a:lnTo>
                    <a:pt x="239991" y="10439"/>
                  </a:lnTo>
                  <a:lnTo>
                    <a:pt x="239991" y="20866"/>
                  </a:lnTo>
                  <a:lnTo>
                    <a:pt x="229565" y="20866"/>
                  </a:lnTo>
                  <a:lnTo>
                    <a:pt x="229565" y="31305"/>
                  </a:lnTo>
                  <a:lnTo>
                    <a:pt x="239991" y="31305"/>
                  </a:lnTo>
                  <a:lnTo>
                    <a:pt x="250431" y="31305"/>
                  </a:lnTo>
                  <a:lnTo>
                    <a:pt x="250431" y="20878"/>
                  </a:lnTo>
                  <a:lnTo>
                    <a:pt x="250431" y="10439"/>
                  </a:lnTo>
                  <a:close/>
                </a:path>
                <a:path w="615950" h="31750">
                  <a:moveTo>
                    <a:pt x="302602" y="10439"/>
                  </a:moveTo>
                  <a:lnTo>
                    <a:pt x="302602" y="10439"/>
                  </a:lnTo>
                  <a:lnTo>
                    <a:pt x="260858" y="10439"/>
                  </a:lnTo>
                  <a:lnTo>
                    <a:pt x="260858" y="20866"/>
                  </a:lnTo>
                  <a:lnTo>
                    <a:pt x="260858" y="31305"/>
                  </a:lnTo>
                  <a:lnTo>
                    <a:pt x="271297" y="31305"/>
                  </a:lnTo>
                  <a:lnTo>
                    <a:pt x="271297" y="20878"/>
                  </a:lnTo>
                  <a:lnTo>
                    <a:pt x="281736" y="20878"/>
                  </a:lnTo>
                  <a:lnTo>
                    <a:pt x="281736" y="31305"/>
                  </a:lnTo>
                  <a:lnTo>
                    <a:pt x="292163" y="31305"/>
                  </a:lnTo>
                  <a:lnTo>
                    <a:pt x="302602" y="31305"/>
                  </a:lnTo>
                  <a:lnTo>
                    <a:pt x="302602" y="20878"/>
                  </a:lnTo>
                  <a:lnTo>
                    <a:pt x="302602" y="10439"/>
                  </a:lnTo>
                  <a:close/>
                </a:path>
                <a:path w="615950" h="31750">
                  <a:moveTo>
                    <a:pt x="344347" y="0"/>
                  </a:moveTo>
                  <a:lnTo>
                    <a:pt x="333908" y="0"/>
                  </a:lnTo>
                  <a:lnTo>
                    <a:pt x="323469" y="0"/>
                  </a:lnTo>
                  <a:lnTo>
                    <a:pt x="323469" y="10439"/>
                  </a:lnTo>
                  <a:lnTo>
                    <a:pt x="313042" y="10439"/>
                  </a:lnTo>
                  <a:lnTo>
                    <a:pt x="313042" y="20878"/>
                  </a:lnTo>
                  <a:lnTo>
                    <a:pt x="323481" y="20878"/>
                  </a:lnTo>
                  <a:lnTo>
                    <a:pt x="323481" y="10439"/>
                  </a:lnTo>
                  <a:lnTo>
                    <a:pt x="333908" y="10439"/>
                  </a:lnTo>
                  <a:lnTo>
                    <a:pt x="333908" y="20878"/>
                  </a:lnTo>
                  <a:lnTo>
                    <a:pt x="344347" y="20878"/>
                  </a:lnTo>
                  <a:lnTo>
                    <a:pt x="344347" y="10439"/>
                  </a:lnTo>
                  <a:lnTo>
                    <a:pt x="344347" y="0"/>
                  </a:lnTo>
                  <a:close/>
                </a:path>
                <a:path w="615950" h="31750">
                  <a:moveTo>
                    <a:pt x="396519" y="0"/>
                  </a:moveTo>
                  <a:lnTo>
                    <a:pt x="386080" y="0"/>
                  </a:lnTo>
                  <a:lnTo>
                    <a:pt x="386080" y="10439"/>
                  </a:lnTo>
                  <a:lnTo>
                    <a:pt x="386080" y="20866"/>
                  </a:lnTo>
                  <a:lnTo>
                    <a:pt x="375653" y="20866"/>
                  </a:lnTo>
                  <a:lnTo>
                    <a:pt x="375653" y="10439"/>
                  </a:lnTo>
                  <a:lnTo>
                    <a:pt x="375653" y="0"/>
                  </a:lnTo>
                  <a:lnTo>
                    <a:pt x="365213" y="0"/>
                  </a:lnTo>
                  <a:lnTo>
                    <a:pt x="365213" y="10439"/>
                  </a:lnTo>
                  <a:lnTo>
                    <a:pt x="354774" y="10439"/>
                  </a:lnTo>
                  <a:lnTo>
                    <a:pt x="354774" y="20878"/>
                  </a:lnTo>
                  <a:lnTo>
                    <a:pt x="365213" y="20878"/>
                  </a:lnTo>
                  <a:lnTo>
                    <a:pt x="375640" y="20878"/>
                  </a:lnTo>
                  <a:lnTo>
                    <a:pt x="375640" y="31305"/>
                  </a:lnTo>
                  <a:lnTo>
                    <a:pt x="386080" y="31305"/>
                  </a:lnTo>
                  <a:lnTo>
                    <a:pt x="396519" y="31305"/>
                  </a:lnTo>
                  <a:lnTo>
                    <a:pt x="396519" y="20878"/>
                  </a:lnTo>
                  <a:lnTo>
                    <a:pt x="396519" y="10439"/>
                  </a:lnTo>
                  <a:lnTo>
                    <a:pt x="396519" y="0"/>
                  </a:lnTo>
                  <a:close/>
                </a:path>
                <a:path w="615950" h="31750">
                  <a:moveTo>
                    <a:pt x="500862" y="0"/>
                  </a:moveTo>
                  <a:lnTo>
                    <a:pt x="490423" y="0"/>
                  </a:lnTo>
                  <a:lnTo>
                    <a:pt x="490423" y="10439"/>
                  </a:lnTo>
                  <a:lnTo>
                    <a:pt x="479996" y="10439"/>
                  </a:lnTo>
                  <a:lnTo>
                    <a:pt x="469569" y="10439"/>
                  </a:lnTo>
                  <a:lnTo>
                    <a:pt x="459130" y="10439"/>
                  </a:lnTo>
                  <a:lnTo>
                    <a:pt x="459130" y="20866"/>
                  </a:lnTo>
                  <a:lnTo>
                    <a:pt x="448691" y="20866"/>
                  </a:lnTo>
                  <a:lnTo>
                    <a:pt x="448691" y="10439"/>
                  </a:lnTo>
                  <a:lnTo>
                    <a:pt x="459130" y="10439"/>
                  </a:lnTo>
                  <a:lnTo>
                    <a:pt x="459130" y="0"/>
                  </a:lnTo>
                  <a:lnTo>
                    <a:pt x="448691" y="0"/>
                  </a:lnTo>
                  <a:lnTo>
                    <a:pt x="438264" y="0"/>
                  </a:lnTo>
                  <a:lnTo>
                    <a:pt x="427824" y="0"/>
                  </a:lnTo>
                  <a:lnTo>
                    <a:pt x="427824" y="10439"/>
                  </a:lnTo>
                  <a:lnTo>
                    <a:pt x="417385" y="10439"/>
                  </a:lnTo>
                  <a:lnTo>
                    <a:pt x="406946" y="10439"/>
                  </a:lnTo>
                  <a:lnTo>
                    <a:pt x="406946" y="20878"/>
                  </a:lnTo>
                  <a:lnTo>
                    <a:pt x="448691" y="20878"/>
                  </a:lnTo>
                  <a:lnTo>
                    <a:pt x="448691" y="31305"/>
                  </a:lnTo>
                  <a:lnTo>
                    <a:pt x="459130" y="31305"/>
                  </a:lnTo>
                  <a:lnTo>
                    <a:pt x="469557" y="31305"/>
                  </a:lnTo>
                  <a:lnTo>
                    <a:pt x="479996" y="31305"/>
                  </a:lnTo>
                  <a:lnTo>
                    <a:pt x="479996" y="20878"/>
                  </a:lnTo>
                  <a:lnTo>
                    <a:pt x="490435" y="20878"/>
                  </a:lnTo>
                  <a:lnTo>
                    <a:pt x="490435" y="10439"/>
                  </a:lnTo>
                  <a:lnTo>
                    <a:pt x="500862" y="10439"/>
                  </a:lnTo>
                  <a:lnTo>
                    <a:pt x="500862" y="0"/>
                  </a:lnTo>
                  <a:close/>
                </a:path>
                <a:path w="615950" h="31750">
                  <a:moveTo>
                    <a:pt x="511302" y="20866"/>
                  </a:moveTo>
                  <a:lnTo>
                    <a:pt x="500862" y="20866"/>
                  </a:lnTo>
                  <a:lnTo>
                    <a:pt x="500862" y="31305"/>
                  </a:lnTo>
                  <a:lnTo>
                    <a:pt x="511302" y="31305"/>
                  </a:lnTo>
                  <a:lnTo>
                    <a:pt x="511302" y="20866"/>
                  </a:lnTo>
                  <a:close/>
                </a:path>
                <a:path w="615950" h="31750">
                  <a:moveTo>
                    <a:pt x="521741" y="0"/>
                  </a:moveTo>
                  <a:lnTo>
                    <a:pt x="511302" y="0"/>
                  </a:lnTo>
                  <a:lnTo>
                    <a:pt x="511302" y="10439"/>
                  </a:lnTo>
                  <a:lnTo>
                    <a:pt x="521741" y="10439"/>
                  </a:lnTo>
                  <a:lnTo>
                    <a:pt x="521741" y="0"/>
                  </a:lnTo>
                  <a:close/>
                </a:path>
                <a:path w="615950" h="31750">
                  <a:moveTo>
                    <a:pt x="573913" y="0"/>
                  </a:moveTo>
                  <a:lnTo>
                    <a:pt x="563473" y="0"/>
                  </a:lnTo>
                  <a:lnTo>
                    <a:pt x="553034" y="0"/>
                  </a:lnTo>
                  <a:lnTo>
                    <a:pt x="553034" y="10439"/>
                  </a:lnTo>
                  <a:lnTo>
                    <a:pt x="553034" y="20866"/>
                  </a:lnTo>
                  <a:lnTo>
                    <a:pt x="542607" y="20866"/>
                  </a:lnTo>
                  <a:lnTo>
                    <a:pt x="542607" y="31305"/>
                  </a:lnTo>
                  <a:lnTo>
                    <a:pt x="553034" y="31305"/>
                  </a:lnTo>
                  <a:lnTo>
                    <a:pt x="563473" y="31305"/>
                  </a:lnTo>
                  <a:lnTo>
                    <a:pt x="563473" y="20878"/>
                  </a:lnTo>
                  <a:lnTo>
                    <a:pt x="573913" y="20878"/>
                  </a:lnTo>
                  <a:lnTo>
                    <a:pt x="573913" y="10439"/>
                  </a:lnTo>
                  <a:lnTo>
                    <a:pt x="573913" y="0"/>
                  </a:lnTo>
                  <a:close/>
                </a:path>
                <a:path w="615950" h="31750">
                  <a:moveTo>
                    <a:pt x="615632" y="0"/>
                  </a:moveTo>
                  <a:lnTo>
                    <a:pt x="605193" y="0"/>
                  </a:lnTo>
                  <a:lnTo>
                    <a:pt x="605193" y="10439"/>
                  </a:lnTo>
                  <a:lnTo>
                    <a:pt x="594779" y="10439"/>
                  </a:lnTo>
                  <a:lnTo>
                    <a:pt x="594779" y="0"/>
                  </a:lnTo>
                  <a:lnTo>
                    <a:pt x="584339" y="0"/>
                  </a:lnTo>
                  <a:lnTo>
                    <a:pt x="584339" y="10439"/>
                  </a:lnTo>
                  <a:lnTo>
                    <a:pt x="584339" y="20866"/>
                  </a:lnTo>
                  <a:lnTo>
                    <a:pt x="584339" y="31305"/>
                  </a:lnTo>
                  <a:lnTo>
                    <a:pt x="594779" y="31305"/>
                  </a:lnTo>
                  <a:lnTo>
                    <a:pt x="605218" y="31305"/>
                  </a:lnTo>
                  <a:lnTo>
                    <a:pt x="605218" y="20878"/>
                  </a:lnTo>
                  <a:lnTo>
                    <a:pt x="605218" y="10439"/>
                  </a:lnTo>
                  <a:lnTo>
                    <a:pt x="615632" y="10439"/>
                  </a:lnTo>
                  <a:lnTo>
                    <a:pt x="61563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5952960" y="5501665"/>
              <a:ext cx="636905" cy="41910"/>
            </a:xfrm>
            <a:custGeom>
              <a:avLst/>
              <a:gdLst/>
              <a:ahLst/>
              <a:cxnLst/>
              <a:rect l="l" t="t" r="r" b="b"/>
              <a:pathLst>
                <a:path w="636904" h="41910">
                  <a:moveTo>
                    <a:pt x="41732" y="10439"/>
                  </a:moveTo>
                  <a:lnTo>
                    <a:pt x="31305" y="10439"/>
                  </a:lnTo>
                  <a:lnTo>
                    <a:pt x="20866" y="10439"/>
                  </a:lnTo>
                  <a:lnTo>
                    <a:pt x="20866" y="20878"/>
                  </a:lnTo>
                  <a:lnTo>
                    <a:pt x="20866" y="31305"/>
                  </a:lnTo>
                  <a:lnTo>
                    <a:pt x="10439" y="31305"/>
                  </a:lnTo>
                  <a:lnTo>
                    <a:pt x="10439" y="20878"/>
                  </a:lnTo>
                  <a:lnTo>
                    <a:pt x="10439" y="10439"/>
                  </a:lnTo>
                  <a:lnTo>
                    <a:pt x="0" y="10439"/>
                  </a:lnTo>
                  <a:lnTo>
                    <a:pt x="0" y="20878"/>
                  </a:lnTo>
                  <a:lnTo>
                    <a:pt x="0" y="31318"/>
                  </a:lnTo>
                  <a:lnTo>
                    <a:pt x="10426" y="31318"/>
                  </a:lnTo>
                  <a:lnTo>
                    <a:pt x="10426" y="41744"/>
                  </a:lnTo>
                  <a:lnTo>
                    <a:pt x="20866" y="41744"/>
                  </a:lnTo>
                  <a:lnTo>
                    <a:pt x="31305" y="41744"/>
                  </a:lnTo>
                  <a:lnTo>
                    <a:pt x="31305" y="31318"/>
                  </a:lnTo>
                  <a:lnTo>
                    <a:pt x="31305" y="20878"/>
                  </a:lnTo>
                  <a:lnTo>
                    <a:pt x="41732" y="20878"/>
                  </a:lnTo>
                  <a:lnTo>
                    <a:pt x="41732" y="10439"/>
                  </a:lnTo>
                  <a:close/>
                </a:path>
                <a:path w="636904" h="41910">
                  <a:moveTo>
                    <a:pt x="83477" y="31305"/>
                  </a:moveTo>
                  <a:lnTo>
                    <a:pt x="73037" y="31305"/>
                  </a:lnTo>
                  <a:lnTo>
                    <a:pt x="62598" y="31305"/>
                  </a:lnTo>
                  <a:lnTo>
                    <a:pt x="62598" y="41744"/>
                  </a:lnTo>
                  <a:lnTo>
                    <a:pt x="73037" y="41744"/>
                  </a:lnTo>
                  <a:lnTo>
                    <a:pt x="83477" y="41744"/>
                  </a:lnTo>
                  <a:lnTo>
                    <a:pt x="83477" y="31305"/>
                  </a:lnTo>
                  <a:close/>
                </a:path>
                <a:path w="636904" h="41910">
                  <a:moveTo>
                    <a:pt x="104343" y="10439"/>
                  </a:moveTo>
                  <a:lnTo>
                    <a:pt x="104343" y="10439"/>
                  </a:lnTo>
                  <a:lnTo>
                    <a:pt x="62598" y="10439"/>
                  </a:lnTo>
                  <a:lnTo>
                    <a:pt x="62598" y="20878"/>
                  </a:lnTo>
                  <a:lnTo>
                    <a:pt x="104343" y="20878"/>
                  </a:lnTo>
                  <a:lnTo>
                    <a:pt x="104343" y="10439"/>
                  </a:lnTo>
                  <a:close/>
                </a:path>
                <a:path w="636904" h="41910">
                  <a:moveTo>
                    <a:pt x="187820" y="20878"/>
                  </a:moveTo>
                  <a:lnTo>
                    <a:pt x="177393" y="20878"/>
                  </a:lnTo>
                  <a:lnTo>
                    <a:pt x="177393" y="10439"/>
                  </a:lnTo>
                  <a:lnTo>
                    <a:pt x="166954" y="10439"/>
                  </a:lnTo>
                  <a:lnTo>
                    <a:pt x="125209" y="10439"/>
                  </a:lnTo>
                  <a:lnTo>
                    <a:pt x="125209" y="20878"/>
                  </a:lnTo>
                  <a:lnTo>
                    <a:pt x="135648" y="20878"/>
                  </a:lnTo>
                  <a:lnTo>
                    <a:pt x="146075" y="20878"/>
                  </a:lnTo>
                  <a:lnTo>
                    <a:pt x="146075" y="31305"/>
                  </a:lnTo>
                  <a:lnTo>
                    <a:pt x="135648" y="31305"/>
                  </a:lnTo>
                  <a:lnTo>
                    <a:pt x="125222" y="31305"/>
                  </a:lnTo>
                  <a:lnTo>
                    <a:pt x="114782" y="31305"/>
                  </a:lnTo>
                  <a:lnTo>
                    <a:pt x="114782" y="20878"/>
                  </a:lnTo>
                  <a:lnTo>
                    <a:pt x="104343" y="20878"/>
                  </a:lnTo>
                  <a:lnTo>
                    <a:pt x="104343" y="31305"/>
                  </a:lnTo>
                  <a:lnTo>
                    <a:pt x="104343" y="41744"/>
                  </a:lnTo>
                  <a:lnTo>
                    <a:pt x="114782" y="41744"/>
                  </a:lnTo>
                  <a:lnTo>
                    <a:pt x="125209" y="41744"/>
                  </a:lnTo>
                  <a:lnTo>
                    <a:pt x="156514" y="41744"/>
                  </a:lnTo>
                  <a:lnTo>
                    <a:pt x="156514" y="31318"/>
                  </a:lnTo>
                  <a:lnTo>
                    <a:pt x="166954" y="31318"/>
                  </a:lnTo>
                  <a:lnTo>
                    <a:pt x="166954" y="41744"/>
                  </a:lnTo>
                  <a:lnTo>
                    <a:pt x="177393" y="41744"/>
                  </a:lnTo>
                  <a:lnTo>
                    <a:pt x="177393" y="31318"/>
                  </a:lnTo>
                  <a:lnTo>
                    <a:pt x="187820" y="31318"/>
                  </a:lnTo>
                  <a:lnTo>
                    <a:pt x="187820" y="20878"/>
                  </a:lnTo>
                  <a:close/>
                </a:path>
                <a:path w="636904" h="41910">
                  <a:moveTo>
                    <a:pt x="271297" y="10439"/>
                  </a:moveTo>
                  <a:lnTo>
                    <a:pt x="260870" y="10439"/>
                  </a:lnTo>
                  <a:lnTo>
                    <a:pt x="250431" y="10439"/>
                  </a:lnTo>
                  <a:lnTo>
                    <a:pt x="250431" y="20878"/>
                  </a:lnTo>
                  <a:lnTo>
                    <a:pt x="240004" y="20878"/>
                  </a:lnTo>
                  <a:lnTo>
                    <a:pt x="229565" y="20878"/>
                  </a:lnTo>
                  <a:lnTo>
                    <a:pt x="229565" y="31305"/>
                  </a:lnTo>
                  <a:lnTo>
                    <a:pt x="219125" y="31305"/>
                  </a:lnTo>
                  <a:lnTo>
                    <a:pt x="219125" y="20878"/>
                  </a:lnTo>
                  <a:lnTo>
                    <a:pt x="208686" y="20878"/>
                  </a:lnTo>
                  <a:lnTo>
                    <a:pt x="208686" y="31318"/>
                  </a:lnTo>
                  <a:lnTo>
                    <a:pt x="219125" y="31318"/>
                  </a:lnTo>
                  <a:lnTo>
                    <a:pt x="219125" y="41744"/>
                  </a:lnTo>
                  <a:lnTo>
                    <a:pt x="229565" y="41744"/>
                  </a:lnTo>
                  <a:lnTo>
                    <a:pt x="229565" y="31318"/>
                  </a:lnTo>
                  <a:lnTo>
                    <a:pt x="239991" y="31318"/>
                  </a:lnTo>
                  <a:lnTo>
                    <a:pt x="239991" y="41744"/>
                  </a:lnTo>
                  <a:lnTo>
                    <a:pt x="250431" y="41744"/>
                  </a:lnTo>
                  <a:lnTo>
                    <a:pt x="260870" y="41744"/>
                  </a:lnTo>
                  <a:lnTo>
                    <a:pt x="260870" y="31318"/>
                  </a:lnTo>
                  <a:lnTo>
                    <a:pt x="260870" y="20878"/>
                  </a:lnTo>
                  <a:lnTo>
                    <a:pt x="271297" y="20878"/>
                  </a:lnTo>
                  <a:lnTo>
                    <a:pt x="271297" y="10439"/>
                  </a:lnTo>
                  <a:close/>
                </a:path>
                <a:path w="636904" h="41910">
                  <a:moveTo>
                    <a:pt x="292176" y="20878"/>
                  </a:moveTo>
                  <a:lnTo>
                    <a:pt x="281736" y="20878"/>
                  </a:lnTo>
                  <a:lnTo>
                    <a:pt x="281736" y="31318"/>
                  </a:lnTo>
                  <a:lnTo>
                    <a:pt x="292176" y="31318"/>
                  </a:lnTo>
                  <a:lnTo>
                    <a:pt x="292176" y="20878"/>
                  </a:lnTo>
                  <a:close/>
                </a:path>
                <a:path w="636904" h="41910">
                  <a:moveTo>
                    <a:pt x="313042" y="10439"/>
                  </a:moveTo>
                  <a:lnTo>
                    <a:pt x="302602" y="10439"/>
                  </a:lnTo>
                  <a:lnTo>
                    <a:pt x="302602" y="20878"/>
                  </a:lnTo>
                  <a:lnTo>
                    <a:pt x="302602" y="31318"/>
                  </a:lnTo>
                  <a:lnTo>
                    <a:pt x="313042" y="31318"/>
                  </a:lnTo>
                  <a:lnTo>
                    <a:pt x="313042" y="20878"/>
                  </a:lnTo>
                  <a:lnTo>
                    <a:pt x="313042" y="10439"/>
                  </a:lnTo>
                  <a:close/>
                </a:path>
                <a:path w="636904" h="41910">
                  <a:moveTo>
                    <a:pt x="333908" y="10439"/>
                  </a:moveTo>
                  <a:lnTo>
                    <a:pt x="323469" y="10439"/>
                  </a:lnTo>
                  <a:lnTo>
                    <a:pt x="323469" y="20878"/>
                  </a:lnTo>
                  <a:lnTo>
                    <a:pt x="323469" y="31318"/>
                  </a:lnTo>
                  <a:lnTo>
                    <a:pt x="333908" y="31318"/>
                  </a:lnTo>
                  <a:lnTo>
                    <a:pt x="333908" y="20878"/>
                  </a:lnTo>
                  <a:lnTo>
                    <a:pt x="333908" y="10439"/>
                  </a:lnTo>
                  <a:close/>
                </a:path>
                <a:path w="636904" h="41910">
                  <a:moveTo>
                    <a:pt x="354787" y="10439"/>
                  </a:moveTo>
                  <a:lnTo>
                    <a:pt x="344347" y="10439"/>
                  </a:lnTo>
                  <a:lnTo>
                    <a:pt x="344347" y="20878"/>
                  </a:lnTo>
                  <a:lnTo>
                    <a:pt x="344347" y="31318"/>
                  </a:lnTo>
                  <a:lnTo>
                    <a:pt x="354787" y="31318"/>
                  </a:lnTo>
                  <a:lnTo>
                    <a:pt x="354787" y="20878"/>
                  </a:lnTo>
                  <a:lnTo>
                    <a:pt x="354787" y="10439"/>
                  </a:lnTo>
                  <a:close/>
                </a:path>
                <a:path w="636904" h="41910">
                  <a:moveTo>
                    <a:pt x="427824" y="20878"/>
                  </a:moveTo>
                  <a:lnTo>
                    <a:pt x="417385" y="20878"/>
                  </a:lnTo>
                  <a:lnTo>
                    <a:pt x="406958" y="20878"/>
                  </a:lnTo>
                  <a:lnTo>
                    <a:pt x="406958" y="10439"/>
                  </a:lnTo>
                  <a:lnTo>
                    <a:pt x="365213" y="10439"/>
                  </a:lnTo>
                  <a:lnTo>
                    <a:pt x="365213" y="20878"/>
                  </a:lnTo>
                  <a:lnTo>
                    <a:pt x="375640" y="20878"/>
                  </a:lnTo>
                  <a:lnTo>
                    <a:pt x="386080" y="20878"/>
                  </a:lnTo>
                  <a:lnTo>
                    <a:pt x="386080" y="31318"/>
                  </a:lnTo>
                  <a:lnTo>
                    <a:pt x="427824" y="31318"/>
                  </a:lnTo>
                  <a:lnTo>
                    <a:pt x="427824" y="20878"/>
                  </a:lnTo>
                  <a:close/>
                </a:path>
                <a:path w="636904" h="41910">
                  <a:moveTo>
                    <a:pt x="459130" y="10439"/>
                  </a:moveTo>
                  <a:lnTo>
                    <a:pt x="448691" y="10439"/>
                  </a:lnTo>
                  <a:lnTo>
                    <a:pt x="448691" y="20878"/>
                  </a:lnTo>
                  <a:lnTo>
                    <a:pt x="448691" y="31318"/>
                  </a:lnTo>
                  <a:lnTo>
                    <a:pt x="459130" y="31318"/>
                  </a:lnTo>
                  <a:lnTo>
                    <a:pt x="459130" y="20878"/>
                  </a:lnTo>
                  <a:lnTo>
                    <a:pt x="459130" y="10439"/>
                  </a:lnTo>
                  <a:close/>
                </a:path>
                <a:path w="636904" h="41910">
                  <a:moveTo>
                    <a:pt x="479996" y="20878"/>
                  </a:moveTo>
                  <a:lnTo>
                    <a:pt x="469557" y="20878"/>
                  </a:lnTo>
                  <a:lnTo>
                    <a:pt x="469557" y="31318"/>
                  </a:lnTo>
                  <a:lnTo>
                    <a:pt x="479996" y="31318"/>
                  </a:lnTo>
                  <a:lnTo>
                    <a:pt x="479996" y="20878"/>
                  </a:lnTo>
                  <a:close/>
                </a:path>
                <a:path w="636904" h="41910">
                  <a:moveTo>
                    <a:pt x="511302" y="10439"/>
                  </a:moveTo>
                  <a:lnTo>
                    <a:pt x="500862" y="10439"/>
                  </a:lnTo>
                  <a:lnTo>
                    <a:pt x="490423" y="10439"/>
                  </a:lnTo>
                  <a:lnTo>
                    <a:pt x="490423" y="20878"/>
                  </a:lnTo>
                  <a:lnTo>
                    <a:pt x="500862" y="20878"/>
                  </a:lnTo>
                  <a:lnTo>
                    <a:pt x="511302" y="20878"/>
                  </a:lnTo>
                  <a:lnTo>
                    <a:pt x="511302" y="10439"/>
                  </a:lnTo>
                  <a:close/>
                </a:path>
                <a:path w="636904" h="41910">
                  <a:moveTo>
                    <a:pt x="553046" y="10439"/>
                  </a:moveTo>
                  <a:lnTo>
                    <a:pt x="542607" y="10439"/>
                  </a:lnTo>
                  <a:lnTo>
                    <a:pt x="532168" y="10439"/>
                  </a:lnTo>
                  <a:lnTo>
                    <a:pt x="532168" y="20878"/>
                  </a:lnTo>
                  <a:lnTo>
                    <a:pt x="521741" y="20878"/>
                  </a:lnTo>
                  <a:lnTo>
                    <a:pt x="511302" y="20878"/>
                  </a:lnTo>
                  <a:lnTo>
                    <a:pt x="511302" y="31318"/>
                  </a:lnTo>
                  <a:lnTo>
                    <a:pt x="521728" y="31318"/>
                  </a:lnTo>
                  <a:lnTo>
                    <a:pt x="532168" y="31318"/>
                  </a:lnTo>
                  <a:lnTo>
                    <a:pt x="542607" y="31318"/>
                  </a:lnTo>
                  <a:lnTo>
                    <a:pt x="542607" y="20878"/>
                  </a:lnTo>
                  <a:lnTo>
                    <a:pt x="553046" y="20878"/>
                  </a:lnTo>
                  <a:lnTo>
                    <a:pt x="553046" y="10439"/>
                  </a:lnTo>
                  <a:close/>
                </a:path>
                <a:path w="636904" h="41910">
                  <a:moveTo>
                    <a:pt x="584352" y="20878"/>
                  </a:moveTo>
                  <a:lnTo>
                    <a:pt x="573913" y="20878"/>
                  </a:lnTo>
                  <a:lnTo>
                    <a:pt x="573913" y="31318"/>
                  </a:lnTo>
                  <a:lnTo>
                    <a:pt x="584352" y="31318"/>
                  </a:lnTo>
                  <a:lnTo>
                    <a:pt x="584352" y="20878"/>
                  </a:lnTo>
                  <a:close/>
                </a:path>
                <a:path w="636904" h="41910">
                  <a:moveTo>
                    <a:pt x="636524" y="20878"/>
                  </a:moveTo>
                  <a:lnTo>
                    <a:pt x="626071" y="20878"/>
                  </a:lnTo>
                  <a:lnTo>
                    <a:pt x="626071" y="10439"/>
                  </a:lnTo>
                  <a:lnTo>
                    <a:pt x="626071" y="0"/>
                  </a:lnTo>
                  <a:lnTo>
                    <a:pt x="615632" y="0"/>
                  </a:lnTo>
                  <a:lnTo>
                    <a:pt x="605218" y="0"/>
                  </a:lnTo>
                  <a:lnTo>
                    <a:pt x="594779" y="0"/>
                  </a:lnTo>
                  <a:lnTo>
                    <a:pt x="594779" y="10439"/>
                  </a:lnTo>
                  <a:lnTo>
                    <a:pt x="594779" y="20878"/>
                  </a:lnTo>
                  <a:lnTo>
                    <a:pt x="605218" y="20878"/>
                  </a:lnTo>
                  <a:lnTo>
                    <a:pt x="605218" y="10439"/>
                  </a:lnTo>
                  <a:lnTo>
                    <a:pt x="615632" y="10439"/>
                  </a:lnTo>
                  <a:lnTo>
                    <a:pt x="615632" y="20878"/>
                  </a:lnTo>
                  <a:lnTo>
                    <a:pt x="615632" y="31318"/>
                  </a:lnTo>
                  <a:lnTo>
                    <a:pt x="626071" y="31318"/>
                  </a:lnTo>
                  <a:lnTo>
                    <a:pt x="636524" y="31318"/>
                  </a:lnTo>
                  <a:lnTo>
                    <a:pt x="636524" y="2087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5952960" y="5532970"/>
              <a:ext cx="636905" cy="31750"/>
            </a:xfrm>
            <a:custGeom>
              <a:avLst/>
              <a:gdLst/>
              <a:ahLst/>
              <a:cxnLst/>
              <a:rect l="l" t="t" r="r" b="b"/>
              <a:pathLst>
                <a:path w="636904" h="31750">
                  <a:moveTo>
                    <a:pt x="20866" y="10439"/>
                  </a:moveTo>
                  <a:lnTo>
                    <a:pt x="10426" y="10439"/>
                  </a:lnTo>
                  <a:lnTo>
                    <a:pt x="10426" y="20878"/>
                  </a:lnTo>
                  <a:lnTo>
                    <a:pt x="0" y="20878"/>
                  </a:lnTo>
                  <a:lnTo>
                    <a:pt x="0" y="31318"/>
                  </a:lnTo>
                  <a:lnTo>
                    <a:pt x="10426" y="31318"/>
                  </a:lnTo>
                  <a:lnTo>
                    <a:pt x="20866" y="31318"/>
                  </a:lnTo>
                  <a:lnTo>
                    <a:pt x="20866" y="20878"/>
                  </a:lnTo>
                  <a:lnTo>
                    <a:pt x="20866" y="10439"/>
                  </a:lnTo>
                  <a:close/>
                </a:path>
                <a:path w="636904" h="31750">
                  <a:moveTo>
                    <a:pt x="83477" y="20878"/>
                  </a:moveTo>
                  <a:lnTo>
                    <a:pt x="73037" y="20878"/>
                  </a:lnTo>
                  <a:lnTo>
                    <a:pt x="62611" y="20878"/>
                  </a:lnTo>
                  <a:lnTo>
                    <a:pt x="62611" y="10439"/>
                  </a:lnTo>
                  <a:lnTo>
                    <a:pt x="52171" y="10439"/>
                  </a:lnTo>
                  <a:lnTo>
                    <a:pt x="41732" y="10439"/>
                  </a:lnTo>
                  <a:lnTo>
                    <a:pt x="31292" y="10439"/>
                  </a:lnTo>
                  <a:lnTo>
                    <a:pt x="31292" y="20878"/>
                  </a:lnTo>
                  <a:lnTo>
                    <a:pt x="41732" y="20878"/>
                  </a:lnTo>
                  <a:lnTo>
                    <a:pt x="52171" y="20878"/>
                  </a:lnTo>
                  <a:lnTo>
                    <a:pt x="62598" y="20878"/>
                  </a:lnTo>
                  <a:lnTo>
                    <a:pt x="62598" y="31318"/>
                  </a:lnTo>
                  <a:lnTo>
                    <a:pt x="73037" y="31318"/>
                  </a:lnTo>
                  <a:lnTo>
                    <a:pt x="83477" y="31318"/>
                  </a:lnTo>
                  <a:lnTo>
                    <a:pt x="83477" y="20878"/>
                  </a:lnTo>
                  <a:close/>
                </a:path>
                <a:path w="636904" h="31750">
                  <a:moveTo>
                    <a:pt x="219125" y="20878"/>
                  </a:moveTo>
                  <a:lnTo>
                    <a:pt x="208699" y="20878"/>
                  </a:lnTo>
                  <a:lnTo>
                    <a:pt x="208699" y="10439"/>
                  </a:lnTo>
                  <a:lnTo>
                    <a:pt x="198259" y="10439"/>
                  </a:lnTo>
                  <a:lnTo>
                    <a:pt x="187820" y="10439"/>
                  </a:lnTo>
                  <a:lnTo>
                    <a:pt x="177380" y="10439"/>
                  </a:lnTo>
                  <a:lnTo>
                    <a:pt x="177380" y="20878"/>
                  </a:lnTo>
                  <a:lnTo>
                    <a:pt x="166954" y="20878"/>
                  </a:lnTo>
                  <a:lnTo>
                    <a:pt x="166954" y="10439"/>
                  </a:lnTo>
                  <a:lnTo>
                    <a:pt x="156514" y="10439"/>
                  </a:lnTo>
                  <a:lnTo>
                    <a:pt x="114782" y="10439"/>
                  </a:lnTo>
                  <a:lnTo>
                    <a:pt x="114782" y="20878"/>
                  </a:lnTo>
                  <a:lnTo>
                    <a:pt x="104343" y="20878"/>
                  </a:lnTo>
                  <a:lnTo>
                    <a:pt x="104343" y="10439"/>
                  </a:lnTo>
                  <a:lnTo>
                    <a:pt x="93903" y="10439"/>
                  </a:lnTo>
                  <a:lnTo>
                    <a:pt x="93903" y="20878"/>
                  </a:lnTo>
                  <a:lnTo>
                    <a:pt x="93903" y="31318"/>
                  </a:lnTo>
                  <a:lnTo>
                    <a:pt x="104343" y="31318"/>
                  </a:lnTo>
                  <a:lnTo>
                    <a:pt x="114782" y="31318"/>
                  </a:lnTo>
                  <a:lnTo>
                    <a:pt x="125222" y="31318"/>
                  </a:lnTo>
                  <a:lnTo>
                    <a:pt x="125222" y="20878"/>
                  </a:lnTo>
                  <a:lnTo>
                    <a:pt x="135648" y="20878"/>
                  </a:lnTo>
                  <a:lnTo>
                    <a:pt x="146075" y="20878"/>
                  </a:lnTo>
                  <a:lnTo>
                    <a:pt x="146075" y="31318"/>
                  </a:lnTo>
                  <a:lnTo>
                    <a:pt x="187820" y="31318"/>
                  </a:lnTo>
                  <a:lnTo>
                    <a:pt x="187820" y="20878"/>
                  </a:lnTo>
                  <a:lnTo>
                    <a:pt x="198259" y="20878"/>
                  </a:lnTo>
                  <a:lnTo>
                    <a:pt x="208686" y="20878"/>
                  </a:lnTo>
                  <a:lnTo>
                    <a:pt x="208686" y="31318"/>
                  </a:lnTo>
                  <a:lnTo>
                    <a:pt x="219125" y="31318"/>
                  </a:lnTo>
                  <a:lnTo>
                    <a:pt x="219125" y="20878"/>
                  </a:lnTo>
                  <a:close/>
                </a:path>
                <a:path w="636904" h="31750">
                  <a:moveTo>
                    <a:pt x="292176" y="20878"/>
                  </a:moveTo>
                  <a:lnTo>
                    <a:pt x="281736" y="20878"/>
                  </a:lnTo>
                  <a:lnTo>
                    <a:pt x="281736" y="10439"/>
                  </a:lnTo>
                  <a:lnTo>
                    <a:pt x="271297" y="10439"/>
                  </a:lnTo>
                  <a:lnTo>
                    <a:pt x="271297" y="0"/>
                  </a:lnTo>
                  <a:lnTo>
                    <a:pt x="260870" y="0"/>
                  </a:lnTo>
                  <a:lnTo>
                    <a:pt x="250431" y="0"/>
                  </a:lnTo>
                  <a:lnTo>
                    <a:pt x="250431" y="10439"/>
                  </a:lnTo>
                  <a:lnTo>
                    <a:pt x="240004" y="10439"/>
                  </a:lnTo>
                  <a:lnTo>
                    <a:pt x="229565" y="10439"/>
                  </a:lnTo>
                  <a:lnTo>
                    <a:pt x="229565" y="20878"/>
                  </a:lnTo>
                  <a:lnTo>
                    <a:pt x="239991" y="20878"/>
                  </a:lnTo>
                  <a:lnTo>
                    <a:pt x="239991" y="31318"/>
                  </a:lnTo>
                  <a:lnTo>
                    <a:pt x="250431" y="31318"/>
                  </a:lnTo>
                  <a:lnTo>
                    <a:pt x="250431" y="20878"/>
                  </a:lnTo>
                  <a:lnTo>
                    <a:pt x="260858" y="20878"/>
                  </a:lnTo>
                  <a:lnTo>
                    <a:pt x="260858" y="31318"/>
                  </a:lnTo>
                  <a:lnTo>
                    <a:pt x="271297" y="31318"/>
                  </a:lnTo>
                  <a:lnTo>
                    <a:pt x="281736" y="31318"/>
                  </a:lnTo>
                  <a:lnTo>
                    <a:pt x="292176" y="31318"/>
                  </a:lnTo>
                  <a:lnTo>
                    <a:pt x="292176" y="20878"/>
                  </a:lnTo>
                  <a:close/>
                </a:path>
                <a:path w="636904" h="31750">
                  <a:moveTo>
                    <a:pt x="302602" y="0"/>
                  </a:moveTo>
                  <a:lnTo>
                    <a:pt x="292176" y="0"/>
                  </a:lnTo>
                  <a:lnTo>
                    <a:pt x="281736" y="0"/>
                  </a:lnTo>
                  <a:lnTo>
                    <a:pt x="281736" y="10439"/>
                  </a:lnTo>
                  <a:lnTo>
                    <a:pt x="292163" y="10439"/>
                  </a:lnTo>
                  <a:lnTo>
                    <a:pt x="302602" y="10439"/>
                  </a:lnTo>
                  <a:lnTo>
                    <a:pt x="302602" y="0"/>
                  </a:lnTo>
                  <a:close/>
                </a:path>
                <a:path w="636904" h="31750">
                  <a:moveTo>
                    <a:pt x="333908" y="10439"/>
                  </a:moveTo>
                  <a:lnTo>
                    <a:pt x="323481" y="10439"/>
                  </a:lnTo>
                  <a:lnTo>
                    <a:pt x="313042" y="10439"/>
                  </a:lnTo>
                  <a:lnTo>
                    <a:pt x="302602" y="10439"/>
                  </a:lnTo>
                  <a:lnTo>
                    <a:pt x="302602" y="20878"/>
                  </a:lnTo>
                  <a:lnTo>
                    <a:pt x="302602" y="31318"/>
                  </a:lnTo>
                  <a:lnTo>
                    <a:pt x="313042" y="31318"/>
                  </a:lnTo>
                  <a:lnTo>
                    <a:pt x="313042" y="20878"/>
                  </a:lnTo>
                  <a:lnTo>
                    <a:pt x="323469" y="20878"/>
                  </a:lnTo>
                  <a:lnTo>
                    <a:pt x="333908" y="20878"/>
                  </a:lnTo>
                  <a:lnTo>
                    <a:pt x="333908" y="10439"/>
                  </a:lnTo>
                  <a:close/>
                </a:path>
                <a:path w="636904" h="31750">
                  <a:moveTo>
                    <a:pt x="365213" y="10439"/>
                  </a:moveTo>
                  <a:lnTo>
                    <a:pt x="354774" y="10439"/>
                  </a:lnTo>
                  <a:lnTo>
                    <a:pt x="354774" y="20878"/>
                  </a:lnTo>
                  <a:lnTo>
                    <a:pt x="365213" y="20878"/>
                  </a:lnTo>
                  <a:lnTo>
                    <a:pt x="365213" y="10439"/>
                  </a:lnTo>
                  <a:close/>
                </a:path>
                <a:path w="636904" h="31750">
                  <a:moveTo>
                    <a:pt x="386080" y="10439"/>
                  </a:moveTo>
                  <a:lnTo>
                    <a:pt x="375653" y="10439"/>
                  </a:lnTo>
                  <a:lnTo>
                    <a:pt x="375653" y="0"/>
                  </a:lnTo>
                  <a:lnTo>
                    <a:pt x="365213" y="0"/>
                  </a:lnTo>
                  <a:lnTo>
                    <a:pt x="365213" y="10439"/>
                  </a:lnTo>
                  <a:lnTo>
                    <a:pt x="375640" y="10439"/>
                  </a:lnTo>
                  <a:lnTo>
                    <a:pt x="375640" y="20878"/>
                  </a:lnTo>
                  <a:lnTo>
                    <a:pt x="386080" y="20878"/>
                  </a:lnTo>
                  <a:lnTo>
                    <a:pt x="386080" y="10439"/>
                  </a:lnTo>
                  <a:close/>
                </a:path>
                <a:path w="636904" h="31750">
                  <a:moveTo>
                    <a:pt x="417385" y="0"/>
                  </a:moveTo>
                  <a:lnTo>
                    <a:pt x="406958" y="0"/>
                  </a:lnTo>
                  <a:lnTo>
                    <a:pt x="396519" y="0"/>
                  </a:lnTo>
                  <a:lnTo>
                    <a:pt x="386080" y="0"/>
                  </a:lnTo>
                  <a:lnTo>
                    <a:pt x="386080" y="10439"/>
                  </a:lnTo>
                  <a:lnTo>
                    <a:pt x="396519" y="10439"/>
                  </a:lnTo>
                  <a:lnTo>
                    <a:pt x="406946" y="10439"/>
                  </a:lnTo>
                  <a:lnTo>
                    <a:pt x="406946" y="20878"/>
                  </a:lnTo>
                  <a:lnTo>
                    <a:pt x="417385" y="20878"/>
                  </a:lnTo>
                  <a:lnTo>
                    <a:pt x="417385" y="10439"/>
                  </a:lnTo>
                  <a:lnTo>
                    <a:pt x="417385" y="0"/>
                  </a:lnTo>
                  <a:close/>
                </a:path>
                <a:path w="636904" h="31750">
                  <a:moveTo>
                    <a:pt x="459130" y="0"/>
                  </a:moveTo>
                  <a:lnTo>
                    <a:pt x="448691" y="0"/>
                  </a:lnTo>
                  <a:lnTo>
                    <a:pt x="438251" y="0"/>
                  </a:lnTo>
                  <a:lnTo>
                    <a:pt x="438251" y="10439"/>
                  </a:lnTo>
                  <a:lnTo>
                    <a:pt x="427824" y="10439"/>
                  </a:lnTo>
                  <a:lnTo>
                    <a:pt x="427824" y="20878"/>
                  </a:lnTo>
                  <a:lnTo>
                    <a:pt x="438251" y="20878"/>
                  </a:lnTo>
                  <a:lnTo>
                    <a:pt x="448691" y="20878"/>
                  </a:lnTo>
                  <a:lnTo>
                    <a:pt x="448691" y="10439"/>
                  </a:lnTo>
                  <a:lnTo>
                    <a:pt x="459130" y="10439"/>
                  </a:lnTo>
                  <a:lnTo>
                    <a:pt x="459130" y="0"/>
                  </a:lnTo>
                  <a:close/>
                </a:path>
                <a:path w="636904" h="31750">
                  <a:moveTo>
                    <a:pt x="479996" y="0"/>
                  </a:moveTo>
                  <a:lnTo>
                    <a:pt x="469557" y="0"/>
                  </a:lnTo>
                  <a:lnTo>
                    <a:pt x="469557" y="10439"/>
                  </a:lnTo>
                  <a:lnTo>
                    <a:pt x="459130" y="10439"/>
                  </a:lnTo>
                  <a:lnTo>
                    <a:pt x="459130" y="20878"/>
                  </a:lnTo>
                  <a:lnTo>
                    <a:pt x="469569" y="20878"/>
                  </a:lnTo>
                  <a:lnTo>
                    <a:pt x="469569" y="10439"/>
                  </a:lnTo>
                  <a:lnTo>
                    <a:pt x="479996" y="10439"/>
                  </a:lnTo>
                  <a:lnTo>
                    <a:pt x="479996" y="0"/>
                  </a:lnTo>
                  <a:close/>
                </a:path>
                <a:path w="636904" h="31750">
                  <a:moveTo>
                    <a:pt x="490435" y="10439"/>
                  </a:moveTo>
                  <a:lnTo>
                    <a:pt x="479996" y="10439"/>
                  </a:lnTo>
                  <a:lnTo>
                    <a:pt x="479996" y="20878"/>
                  </a:lnTo>
                  <a:lnTo>
                    <a:pt x="490435" y="20878"/>
                  </a:lnTo>
                  <a:lnTo>
                    <a:pt x="490435" y="10439"/>
                  </a:lnTo>
                  <a:close/>
                </a:path>
                <a:path w="636904" h="31750">
                  <a:moveTo>
                    <a:pt x="542607" y="0"/>
                  </a:moveTo>
                  <a:lnTo>
                    <a:pt x="542607" y="0"/>
                  </a:lnTo>
                  <a:lnTo>
                    <a:pt x="500862" y="0"/>
                  </a:lnTo>
                  <a:lnTo>
                    <a:pt x="500862" y="10439"/>
                  </a:lnTo>
                  <a:lnTo>
                    <a:pt x="500862" y="20878"/>
                  </a:lnTo>
                  <a:lnTo>
                    <a:pt x="511302" y="20878"/>
                  </a:lnTo>
                  <a:lnTo>
                    <a:pt x="521728" y="20878"/>
                  </a:lnTo>
                  <a:lnTo>
                    <a:pt x="532168" y="20878"/>
                  </a:lnTo>
                  <a:lnTo>
                    <a:pt x="532168" y="10439"/>
                  </a:lnTo>
                  <a:lnTo>
                    <a:pt x="542607" y="10439"/>
                  </a:lnTo>
                  <a:lnTo>
                    <a:pt x="542607" y="0"/>
                  </a:lnTo>
                  <a:close/>
                </a:path>
                <a:path w="636904" h="31750">
                  <a:moveTo>
                    <a:pt x="594779" y="10439"/>
                  </a:moveTo>
                  <a:lnTo>
                    <a:pt x="584352" y="10439"/>
                  </a:lnTo>
                  <a:lnTo>
                    <a:pt x="584352" y="0"/>
                  </a:lnTo>
                  <a:lnTo>
                    <a:pt x="573913" y="0"/>
                  </a:lnTo>
                  <a:lnTo>
                    <a:pt x="563473" y="0"/>
                  </a:lnTo>
                  <a:lnTo>
                    <a:pt x="553034" y="0"/>
                  </a:lnTo>
                  <a:lnTo>
                    <a:pt x="553034" y="10439"/>
                  </a:lnTo>
                  <a:lnTo>
                    <a:pt x="542607" y="10439"/>
                  </a:lnTo>
                  <a:lnTo>
                    <a:pt x="542607" y="20878"/>
                  </a:lnTo>
                  <a:lnTo>
                    <a:pt x="553046" y="20878"/>
                  </a:lnTo>
                  <a:lnTo>
                    <a:pt x="553046" y="10439"/>
                  </a:lnTo>
                  <a:lnTo>
                    <a:pt x="563473" y="10439"/>
                  </a:lnTo>
                  <a:lnTo>
                    <a:pt x="573913" y="10439"/>
                  </a:lnTo>
                  <a:lnTo>
                    <a:pt x="573913" y="20878"/>
                  </a:lnTo>
                  <a:lnTo>
                    <a:pt x="584339" y="20878"/>
                  </a:lnTo>
                  <a:lnTo>
                    <a:pt x="594779" y="20878"/>
                  </a:lnTo>
                  <a:lnTo>
                    <a:pt x="594779" y="10439"/>
                  </a:lnTo>
                  <a:close/>
                </a:path>
                <a:path w="636904" h="31750">
                  <a:moveTo>
                    <a:pt x="626071" y="0"/>
                  </a:moveTo>
                  <a:lnTo>
                    <a:pt x="615632" y="0"/>
                  </a:lnTo>
                  <a:lnTo>
                    <a:pt x="615632" y="10439"/>
                  </a:lnTo>
                  <a:lnTo>
                    <a:pt x="626071" y="10439"/>
                  </a:lnTo>
                  <a:lnTo>
                    <a:pt x="626071" y="0"/>
                  </a:lnTo>
                  <a:close/>
                </a:path>
                <a:path w="636904" h="31750">
                  <a:moveTo>
                    <a:pt x="636524" y="10439"/>
                  </a:moveTo>
                  <a:lnTo>
                    <a:pt x="626071" y="10439"/>
                  </a:lnTo>
                  <a:lnTo>
                    <a:pt x="626071" y="20878"/>
                  </a:lnTo>
                  <a:lnTo>
                    <a:pt x="636524" y="20878"/>
                  </a:lnTo>
                  <a:lnTo>
                    <a:pt x="636524" y="1043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5963386" y="5553849"/>
              <a:ext cx="626110" cy="41910"/>
            </a:xfrm>
            <a:custGeom>
              <a:avLst/>
              <a:gdLst/>
              <a:ahLst/>
              <a:cxnLst/>
              <a:rect l="l" t="t" r="r" b="b"/>
              <a:pathLst>
                <a:path w="626109" h="41910">
                  <a:moveTo>
                    <a:pt x="10439" y="20866"/>
                  </a:moveTo>
                  <a:lnTo>
                    <a:pt x="0" y="20866"/>
                  </a:lnTo>
                  <a:lnTo>
                    <a:pt x="0" y="31305"/>
                  </a:lnTo>
                  <a:lnTo>
                    <a:pt x="10439" y="31305"/>
                  </a:lnTo>
                  <a:lnTo>
                    <a:pt x="10439" y="20866"/>
                  </a:lnTo>
                  <a:close/>
                </a:path>
                <a:path w="626109" h="41910">
                  <a:moveTo>
                    <a:pt x="41744" y="31305"/>
                  </a:moveTo>
                  <a:lnTo>
                    <a:pt x="31305" y="31305"/>
                  </a:lnTo>
                  <a:lnTo>
                    <a:pt x="31305" y="41744"/>
                  </a:lnTo>
                  <a:lnTo>
                    <a:pt x="41744" y="41744"/>
                  </a:lnTo>
                  <a:lnTo>
                    <a:pt x="41744" y="31305"/>
                  </a:lnTo>
                  <a:close/>
                </a:path>
                <a:path w="626109" h="41910">
                  <a:moveTo>
                    <a:pt x="62611" y="20866"/>
                  </a:moveTo>
                  <a:lnTo>
                    <a:pt x="52184" y="20866"/>
                  </a:lnTo>
                  <a:lnTo>
                    <a:pt x="52184" y="10426"/>
                  </a:lnTo>
                  <a:lnTo>
                    <a:pt x="41744" y="10426"/>
                  </a:lnTo>
                  <a:lnTo>
                    <a:pt x="31305" y="10426"/>
                  </a:lnTo>
                  <a:lnTo>
                    <a:pt x="20866" y="10426"/>
                  </a:lnTo>
                  <a:lnTo>
                    <a:pt x="20866" y="20866"/>
                  </a:lnTo>
                  <a:lnTo>
                    <a:pt x="20866" y="31305"/>
                  </a:lnTo>
                  <a:lnTo>
                    <a:pt x="10439" y="31305"/>
                  </a:lnTo>
                  <a:lnTo>
                    <a:pt x="10439" y="41744"/>
                  </a:lnTo>
                  <a:lnTo>
                    <a:pt x="20878" y="41744"/>
                  </a:lnTo>
                  <a:lnTo>
                    <a:pt x="20878" y="31305"/>
                  </a:lnTo>
                  <a:lnTo>
                    <a:pt x="31305" y="31305"/>
                  </a:lnTo>
                  <a:lnTo>
                    <a:pt x="31305" y="20866"/>
                  </a:lnTo>
                  <a:lnTo>
                    <a:pt x="41744" y="20866"/>
                  </a:lnTo>
                  <a:lnTo>
                    <a:pt x="52171" y="20866"/>
                  </a:lnTo>
                  <a:lnTo>
                    <a:pt x="52171" y="31305"/>
                  </a:lnTo>
                  <a:lnTo>
                    <a:pt x="62611" y="31305"/>
                  </a:lnTo>
                  <a:lnTo>
                    <a:pt x="62611" y="20866"/>
                  </a:lnTo>
                  <a:close/>
                </a:path>
                <a:path w="626109" h="41910">
                  <a:moveTo>
                    <a:pt x="93916" y="10426"/>
                  </a:moveTo>
                  <a:lnTo>
                    <a:pt x="83489" y="10426"/>
                  </a:lnTo>
                  <a:lnTo>
                    <a:pt x="73050" y="10426"/>
                  </a:lnTo>
                  <a:lnTo>
                    <a:pt x="73050" y="20866"/>
                  </a:lnTo>
                  <a:lnTo>
                    <a:pt x="73050" y="31305"/>
                  </a:lnTo>
                  <a:lnTo>
                    <a:pt x="62611" y="31305"/>
                  </a:lnTo>
                  <a:lnTo>
                    <a:pt x="62611" y="41744"/>
                  </a:lnTo>
                  <a:lnTo>
                    <a:pt x="73050" y="41744"/>
                  </a:lnTo>
                  <a:lnTo>
                    <a:pt x="83489" y="41744"/>
                  </a:lnTo>
                  <a:lnTo>
                    <a:pt x="83489" y="31305"/>
                  </a:lnTo>
                  <a:lnTo>
                    <a:pt x="83489" y="20866"/>
                  </a:lnTo>
                  <a:lnTo>
                    <a:pt x="93916" y="20866"/>
                  </a:lnTo>
                  <a:lnTo>
                    <a:pt x="93916" y="10426"/>
                  </a:lnTo>
                  <a:close/>
                </a:path>
                <a:path w="626109" h="41910">
                  <a:moveTo>
                    <a:pt x="125222" y="20866"/>
                  </a:moveTo>
                  <a:lnTo>
                    <a:pt x="114795" y="20866"/>
                  </a:lnTo>
                  <a:lnTo>
                    <a:pt x="104355" y="20866"/>
                  </a:lnTo>
                  <a:lnTo>
                    <a:pt x="93916" y="20866"/>
                  </a:lnTo>
                  <a:lnTo>
                    <a:pt x="93916" y="31305"/>
                  </a:lnTo>
                  <a:lnTo>
                    <a:pt x="104355" y="31305"/>
                  </a:lnTo>
                  <a:lnTo>
                    <a:pt x="114782" y="31305"/>
                  </a:lnTo>
                  <a:lnTo>
                    <a:pt x="125222" y="31305"/>
                  </a:lnTo>
                  <a:lnTo>
                    <a:pt x="125222" y="20866"/>
                  </a:lnTo>
                  <a:close/>
                </a:path>
                <a:path w="626109" h="41910">
                  <a:moveTo>
                    <a:pt x="146088" y="10426"/>
                  </a:moveTo>
                  <a:lnTo>
                    <a:pt x="135648" y="10426"/>
                  </a:lnTo>
                  <a:lnTo>
                    <a:pt x="135648" y="20866"/>
                  </a:lnTo>
                  <a:lnTo>
                    <a:pt x="146088" y="20866"/>
                  </a:lnTo>
                  <a:lnTo>
                    <a:pt x="146088" y="10426"/>
                  </a:lnTo>
                  <a:close/>
                </a:path>
                <a:path w="626109" h="41910">
                  <a:moveTo>
                    <a:pt x="177393" y="10426"/>
                  </a:moveTo>
                  <a:lnTo>
                    <a:pt x="166954" y="10426"/>
                  </a:lnTo>
                  <a:lnTo>
                    <a:pt x="166954" y="20866"/>
                  </a:lnTo>
                  <a:lnTo>
                    <a:pt x="156527" y="20866"/>
                  </a:lnTo>
                  <a:lnTo>
                    <a:pt x="156527" y="31305"/>
                  </a:lnTo>
                  <a:lnTo>
                    <a:pt x="166966" y="31305"/>
                  </a:lnTo>
                  <a:lnTo>
                    <a:pt x="166966" y="20866"/>
                  </a:lnTo>
                  <a:lnTo>
                    <a:pt x="177393" y="20866"/>
                  </a:lnTo>
                  <a:lnTo>
                    <a:pt x="177393" y="10426"/>
                  </a:lnTo>
                  <a:close/>
                </a:path>
                <a:path w="626109" h="41910">
                  <a:moveTo>
                    <a:pt x="208699" y="20866"/>
                  </a:moveTo>
                  <a:lnTo>
                    <a:pt x="198272" y="20866"/>
                  </a:lnTo>
                  <a:lnTo>
                    <a:pt x="187833" y="20866"/>
                  </a:lnTo>
                  <a:lnTo>
                    <a:pt x="187833" y="31305"/>
                  </a:lnTo>
                  <a:lnTo>
                    <a:pt x="198259" y="31305"/>
                  </a:lnTo>
                  <a:lnTo>
                    <a:pt x="208699" y="31305"/>
                  </a:lnTo>
                  <a:lnTo>
                    <a:pt x="208699" y="20866"/>
                  </a:lnTo>
                  <a:close/>
                </a:path>
                <a:path w="626109" h="41910">
                  <a:moveTo>
                    <a:pt x="240004" y="10426"/>
                  </a:moveTo>
                  <a:lnTo>
                    <a:pt x="229577" y="10426"/>
                  </a:lnTo>
                  <a:lnTo>
                    <a:pt x="219138" y="10426"/>
                  </a:lnTo>
                  <a:lnTo>
                    <a:pt x="208699" y="10426"/>
                  </a:lnTo>
                  <a:lnTo>
                    <a:pt x="208699" y="20866"/>
                  </a:lnTo>
                  <a:lnTo>
                    <a:pt x="219138" y="20866"/>
                  </a:lnTo>
                  <a:lnTo>
                    <a:pt x="219138" y="31305"/>
                  </a:lnTo>
                  <a:lnTo>
                    <a:pt x="229565" y="31305"/>
                  </a:lnTo>
                  <a:lnTo>
                    <a:pt x="240004" y="31305"/>
                  </a:lnTo>
                  <a:lnTo>
                    <a:pt x="240004" y="20866"/>
                  </a:lnTo>
                  <a:lnTo>
                    <a:pt x="240004" y="10426"/>
                  </a:lnTo>
                  <a:close/>
                </a:path>
                <a:path w="626109" h="41910">
                  <a:moveTo>
                    <a:pt x="302615" y="20866"/>
                  </a:moveTo>
                  <a:lnTo>
                    <a:pt x="292176" y="20866"/>
                  </a:lnTo>
                  <a:lnTo>
                    <a:pt x="281749" y="20866"/>
                  </a:lnTo>
                  <a:lnTo>
                    <a:pt x="281749" y="10426"/>
                  </a:lnTo>
                  <a:lnTo>
                    <a:pt x="271310" y="10426"/>
                  </a:lnTo>
                  <a:lnTo>
                    <a:pt x="271310" y="20866"/>
                  </a:lnTo>
                  <a:lnTo>
                    <a:pt x="260870" y="20866"/>
                  </a:lnTo>
                  <a:lnTo>
                    <a:pt x="260870" y="10426"/>
                  </a:lnTo>
                  <a:lnTo>
                    <a:pt x="250431" y="10426"/>
                  </a:lnTo>
                  <a:lnTo>
                    <a:pt x="250431" y="20866"/>
                  </a:lnTo>
                  <a:lnTo>
                    <a:pt x="250431" y="31305"/>
                  </a:lnTo>
                  <a:lnTo>
                    <a:pt x="302615" y="31305"/>
                  </a:lnTo>
                  <a:lnTo>
                    <a:pt x="302615" y="20866"/>
                  </a:lnTo>
                  <a:close/>
                </a:path>
                <a:path w="626109" h="41910">
                  <a:moveTo>
                    <a:pt x="375653" y="0"/>
                  </a:moveTo>
                  <a:lnTo>
                    <a:pt x="365213" y="0"/>
                  </a:lnTo>
                  <a:lnTo>
                    <a:pt x="365213" y="10426"/>
                  </a:lnTo>
                  <a:lnTo>
                    <a:pt x="365213" y="20866"/>
                  </a:lnTo>
                  <a:lnTo>
                    <a:pt x="354787" y="20866"/>
                  </a:lnTo>
                  <a:lnTo>
                    <a:pt x="354787" y="10426"/>
                  </a:lnTo>
                  <a:lnTo>
                    <a:pt x="344360" y="10426"/>
                  </a:lnTo>
                  <a:lnTo>
                    <a:pt x="344360" y="0"/>
                  </a:lnTo>
                  <a:lnTo>
                    <a:pt x="333921" y="0"/>
                  </a:lnTo>
                  <a:lnTo>
                    <a:pt x="333921" y="10426"/>
                  </a:lnTo>
                  <a:lnTo>
                    <a:pt x="323481" y="10426"/>
                  </a:lnTo>
                  <a:lnTo>
                    <a:pt x="313055" y="10426"/>
                  </a:lnTo>
                  <a:lnTo>
                    <a:pt x="313055" y="0"/>
                  </a:lnTo>
                  <a:lnTo>
                    <a:pt x="302615" y="0"/>
                  </a:lnTo>
                  <a:lnTo>
                    <a:pt x="292176" y="0"/>
                  </a:lnTo>
                  <a:lnTo>
                    <a:pt x="292176" y="10439"/>
                  </a:lnTo>
                  <a:lnTo>
                    <a:pt x="302615" y="10439"/>
                  </a:lnTo>
                  <a:lnTo>
                    <a:pt x="313042" y="10439"/>
                  </a:lnTo>
                  <a:lnTo>
                    <a:pt x="313042" y="20866"/>
                  </a:lnTo>
                  <a:lnTo>
                    <a:pt x="323481" y="20866"/>
                  </a:lnTo>
                  <a:lnTo>
                    <a:pt x="333921" y="20866"/>
                  </a:lnTo>
                  <a:lnTo>
                    <a:pt x="344347" y="20866"/>
                  </a:lnTo>
                  <a:lnTo>
                    <a:pt x="344347" y="31305"/>
                  </a:lnTo>
                  <a:lnTo>
                    <a:pt x="354787" y="31305"/>
                  </a:lnTo>
                  <a:lnTo>
                    <a:pt x="365226" y="31305"/>
                  </a:lnTo>
                  <a:lnTo>
                    <a:pt x="365226" y="20866"/>
                  </a:lnTo>
                  <a:lnTo>
                    <a:pt x="375653" y="20866"/>
                  </a:lnTo>
                  <a:lnTo>
                    <a:pt x="375653" y="10439"/>
                  </a:lnTo>
                  <a:lnTo>
                    <a:pt x="375653" y="0"/>
                  </a:lnTo>
                  <a:close/>
                </a:path>
                <a:path w="626109" h="41910">
                  <a:moveTo>
                    <a:pt x="396532" y="20866"/>
                  </a:moveTo>
                  <a:lnTo>
                    <a:pt x="386092" y="20866"/>
                  </a:lnTo>
                  <a:lnTo>
                    <a:pt x="386092" y="31305"/>
                  </a:lnTo>
                  <a:lnTo>
                    <a:pt x="396532" y="31305"/>
                  </a:lnTo>
                  <a:lnTo>
                    <a:pt x="396532" y="20866"/>
                  </a:lnTo>
                  <a:close/>
                </a:path>
                <a:path w="626109" h="41910">
                  <a:moveTo>
                    <a:pt x="417398" y="20866"/>
                  </a:moveTo>
                  <a:lnTo>
                    <a:pt x="406958" y="20866"/>
                  </a:lnTo>
                  <a:lnTo>
                    <a:pt x="406958" y="31305"/>
                  </a:lnTo>
                  <a:lnTo>
                    <a:pt x="417398" y="31305"/>
                  </a:lnTo>
                  <a:lnTo>
                    <a:pt x="417398" y="20866"/>
                  </a:lnTo>
                  <a:close/>
                </a:path>
                <a:path w="626109" h="41910">
                  <a:moveTo>
                    <a:pt x="427837" y="0"/>
                  </a:moveTo>
                  <a:lnTo>
                    <a:pt x="427837" y="0"/>
                  </a:lnTo>
                  <a:lnTo>
                    <a:pt x="386092" y="0"/>
                  </a:lnTo>
                  <a:lnTo>
                    <a:pt x="386092" y="10439"/>
                  </a:lnTo>
                  <a:lnTo>
                    <a:pt x="396519" y="10439"/>
                  </a:lnTo>
                  <a:lnTo>
                    <a:pt x="406958" y="10439"/>
                  </a:lnTo>
                  <a:lnTo>
                    <a:pt x="417398" y="10439"/>
                  </a:lnTo>
                  <a:lnTo>
                    <a:pt x="417398" y="20866"/>
                  </a:lnTo>
                  <a:lnTo>
                    <a:pt x="427837" y="20866"/>
                  </a:lnTo>
                  <a:lnTo>
                    <a:pt x="427837" y="10439"/>
                  </a:lnTo>
                  <a:lnTo>
                    <a:pt x="427837" y="0"/>
                  </a:lnTo>
                  <a:close/>
                </a:path>
                <a:path w="626109" h="41910">
                  <a:moveTo>
                    <a:pt x="521741" y="20866"/>
                  </a:moveTo>
                  <a:lnTo>
                    <a:pt x="511302" y="20866"/>
                  </a:lnTo>
                  <a:lnTo>
                    <a:pt x="511302" y="31305"/>
                  </a:lnTo>
                  <a:lnTo>
                    <a:pt x="521741" y="31305"/>
                  </a:lnTo>
                  <a:lnTo>
                    <a:pt x="521741" y="20866"/>
                  </a:lnTo>
                  <a:close/>
                </a:path>
                <a:path w="626109" h="41910">
                  <a:moveTo>
                    <a:pt x="542620" y="0"/>
                  </a:moveTo>
                  <a:lnTo>
                    <a:pt x="532180" y="0"/>
                  </a:lnTo>
                  <a:lnTo>
                    <a:pt x="532180" y="10426"/>
                  </a:lnTo>
                  <a:lnTo>
                    <a:pt x="521741" y="10426"/>
                  </a:lnTo>
                  <a:lnTo>
                    <a:pt x="521741" y="0"/>
                  </a:lnTo>
                  <a:lnTo>
                    <a:pt x="511314" y="0"/>
                  </a:lnTo>
                  <a:lnTo>
                    <a:pt x="500875" y="0"/>
                  </a:lnTo>
                  <a:lnTo>
                    <a:pt x="500875" y="10426"/>
                  </a:lnTo>
                  <a:lnTo>
                    <a:pt x="490435" y="10426"/>
                  </a:lnTo>
                  <a:lnTo>
                    <a:pt x="480009" y="10426"/>
                  </a:lnTo>
                  <a:lnTo>
                    <a:pt x="469569" y="10426"/>
                  </a:lnTo>
                  <a:lnTo>
                    <a:pt x="469569" y="0"/>
                  </a:lnTo>
                  <a:lnTo>
                    <a:pt x="459143" y="0"/>
                  </a:lnTo>
                  <a:lnTo>
                    <a:pt x="448703" y="0"/>
                  </a:lnTo>
                  <a:lnTo>
                    <a:pt x="448703" y="10426"/>
                  </a:lnTo>
                  <a:lnTo>
                    <a:pt x="448703" y="20866"/>
                  </a:lnTo>
                  <a:lnTo>
                    <a:pt x="459130" y="20866"/>
                  </a:lnTo>
                  <a:lnTo>
                    <a:pt x="500875" y="20866"/>
                  </a:lnTo>
                  <a:lnTo>
                    <a:pt x="500875" y="10439"/>
                  </a:lnTo>
                  <a:lnTo>
                    <a:pt x="511302" y="10439"/>
                  </a:lnTo>
                  <a:lnTo>
                    <a:pt x="521741" y="10439"/>
                  </a:lnTo>
                  <a:lnTo>
                    <a:pt x="521741" y="20866"/>
                  </a:lnTo>
                  <a:lnTo>
                    <a:pt x="532180" y="20866"/>
                  </a:lnTo>
                  <a:lnTo>
                    <a:pt x="542620" y="20866"/>
                  </a:lnTo>
                  <a:lnTo>
                    <a:pt x="542620" y="10439"/>
                  </a:lnTo>
                  <a:lnTo>
                    <a:pt x="542620" y="0"/>
                  </a:lnTo>
                  <a:close/>
                </a:path>
                <a:path w="626109" h="41910">
                  <a:moveTo>
                    <a:pt x="573925" y="20866"/>
                  </a:moveTo>
                  <a:lnTo>
                    <a:pt x="563486" y="20866"/>
                  </a:lnTo>
                  <a:lnTo>
                    <a:pt x="563486" y="31305"/>
                  </a:lnTo>
                  <a:lnTo>
                    <a:pt x="573925" y="31305"/>
                  </a:lnTo>
                  <a:lnTo>
                    <a:pt x="573925" y="20866"/>
                  </a:lnTo>
                  <a:close/>
                </a:path>
                <a:path w="626109" h="41910">
                  <a:moveTo>
                    <a:pt x="584352" y="0"/>
                  </a:moveTo>
                  <a:lnTo>
                    <a:pt x="573913" y="0"/>
                  </a:lnTo>
                  <a:lnTo>
                    <a:pt x="573913" y="10439"/>
                  </a:lnTo>
                  <a:lnTo>
                    <a:pt x="584352" y="10439"/>
                  </a:lnTo>
                  <a:lnTo>
                    <a:pt x="584352" y="0"/>
                  </a:lnTo>
                  <a:close/>
                </a:path>
                <a:path w="626109" h="41910">
                  <a:moveTo>
                    <a:pt x="594791" y="20866"/>
                  </a:moveTo>
                  <a:lnTo>
                    <a:pt x="584352" y="20866"/>
                  </a:lnTo>
                  <a:lnTo>
                    <a:pt x="584352" y="31305"/>
                  </a:lnTo>
                  <a:lnTo>
                    <a:pt x="594791" y="31305"/>
                  </a:lnTo>
                  <a:lnTo>
                    <a:pt x="594791" y="20866"/>
                  </a:lnTo>
                  <a:close/>
                </a:path>
                <a:path w="626109" h="41910">
                  <a:moveTo>
                    <a:pt x="605205" y="0"/>
                  </a:moveTo>
                  <a:lnTo>
                    <a:pt x="594766" y="0"/>
                  </a:lnTo>
                  <a:lnTo>
                    <a:pt x="594766" y="10439"/>
                  </a:lnTo>
                  <a:lnTo>
                    <a:pt x="605205" y="10439"/>
                  </a:lnTo>
                  <a:lnTo>
                    <a:pt x="605205" y="0"/>
                  </a:lnTo>
                  <a:close/>
                </a:path>
                <a:path w="626109" h="41910">
                  <a:moveTo>
                    <a:pt x="626097" y="10426"/>
                  </a:moveTo>
                  <a:lnTo>
                    <a:pt x="615645" y="10426"/>
                  </a:lnTo>
                  <a:lnTo>
                    <a:pt x="615645" y="20866"/>
                  </a:lnTo>
                  <a:lnTo>
                    <a:pt x="605205" y="20866"/>
                  </a:lnTo>
                  <a:lnTo>
                    <a:pt x="605205" y="31305"/>
                  </a:lnTo>
                  <a:lnTo>
                    <a:pt x="615645" y="31305"/>
                  </a:lnTo>
                  <a:lnTo>
                    <a:pt x="626097" y="31305"/>
                  </a:lnTo>
                  <a:lnTo>
                    <a:pt x="626097" y="20866"/>
                  </a:lnTo>
                  <a:lnTo>
                    <a:pt x="626097" y="1042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5952960" y="5585155"/>
              <a:ext cx="636905" cy="31750"/>
            </a:xfrm>
            <a:custGeom>
              <a:avLst/>
              <a:gdLst/>
              <a:ahLst/>
              <a:cxnLst/>
              <a:rect l="l" t="t" r="r" b="b"/>
              <a:pathLst>
                <a:path w="636904" h="31750">
                  <a:moveTo>
                    <a:pt x="41732" y="10426"/>
                  </a:moveTo>
                  <a:lnTo>
                    <a:pt x="41732" y="10426"/>
                  </a:lnTo>
                  <a:lnTo>
                    <a:pt x="0" y="10426"/>
                  </a:lnTo>
                  <a:lnTo>
                    <a:pt x="0" y="20866"/>
                  </a:lnTo>
                  <a:lnTo>
                    <a:pt x="0" y="31305"/>
                  </a:lnTo>
                  <a:lnTo>
                    <a:pt x="10426" y="31305"/>
                  </a:lnTo>
                  <a:lnTo>
                    <a:pt x="20866" y="31305"/>
                  </a:lnTo>
                  <a:lnTo>
                    <a:pt x="31292" y="31305"/>
                  </a:lnTo>
                  <a:lnTo>
                    <a:pt x="41732" y="31305"/>
                  </a:lnTo>
                  <a:lnTo>
                    <a:pt x="41732" y="20866"/>
                  </a:lnTo>
                  <a:lnTo>
                    <a:pt x="41732" y="10426"/>
                  </a:lnTo>
                  <a:close/>
                </a:path>
                <a:path w="636904" h="31750">
                  <a:moveTo>
                    <a:pt x="208699" y="20866"/>
                  </a:moveTo>
                  <a:lnTo>
                    <a:pt x="198259" y="20866"/>
                  </a:lnTo>
                  <a:lnTo>
                    <a:pt x="198259" y="10439"/>
                  </a:lnTo>
                  <a:lnTo>
                    <a:pt x="198259" y="0"/>
                  </a:lnTo>
                  <a:lnTo>
                    <a:pt x="187820" y="0"/>
                  </a:lnTo>
                  <a:lnTo>
                    <a:pt x="177393" y="0"/>
                  </a:lnTo>
                  <a:lnTo>
                    <a:pt x="166954" y="0"/>
                  </a:lnTo>
                  <a:lnTo>
                    <a:pt x="156514" y="0"/>
                  </a:lnTo>
                  <a:lnTo>
                    <a:pt x="146075" y="0"/>
                  </a:lnTo>
                  <a:lnTo>
                    <a:pt x="146075" y="10426"/>
                  </a:lnTo>
                  <a:lnTo>
                    <a:pt x="135648" y="10426"/>
                  </a:lnTo>
                  <a:lnTo>
                    <a:pt x="125222" y="10426"/>
                  </a:lnTo>
                  <a:lnTo>
                    <a:pt x="125222" y="0"/>
                  </a:lnTo>
                  <a:lnTo>
                    <a:pt x="83477" y="0"/>
                  </a:lnTo>
                  <a:lnTo>
                    <a:pt x="83477" y="10426"/>
                  </a:lnTo>
                  <a:lnTo>
                    <a:pt x="73037" y="10426"/>
                  </a:lnTo>
                  <a:lnTo>
                    <a:pt x="62598" y="10426"/>
                  </a:lnTo>
                  <a:lnTo>
                    <a:pt x="62598" y="20866"/>
                  </a:lnTo>
                  <a:lnTo>
                    <a:pt x="52171" y="20866"/>
                  </a:lnTo>
                  <a:lnTo>
                    <a:pt x="52171" y="31305"/>
                  </a:lnTo>
                  <a:lnTo>
                    <a:pt x="62611" y="31305"/>
                  </a:lnTo>
                  <a:lnTo>
                    <a:pt x="62611" y="20866"/>
                  </a:lnTo>
                  <a:lnTo>
                    <a:pt x="73037" y="20866"/>
                  </a:lnTo>
                  <a:lnTo>
                    <a:pt x="83477" y="20866"/>
                  </a:lnTo>
                  <a:lnTo>
                    <a:pt x="83477" y="10439"/>
                  </a:lnTo>
                  <a:lnTo>
                    <a:pt x="93903" y="10439"/>
                  </a:lnTo>
                  <a:lnTo>
                    <a:pt x="93903" y="20866"/>
                  </a:lnTo>
                  <a:lnTo>
                    <a:pt x="83477" y="20866"/>
                  </a:lnTo>
                  <a:lnTo>
                    <a:pt x="83477" y="31305"/>
                  </a:lnTo>
                  <a:lnTo>
                    <a:pt x="93916" y="31305"/>
                  </a:lnTo>
                  <a:lnTo>
                    <a:pt x="93916" y="20866"/>
                  </a:lnTo>
                  <a:lnTo>
                    <a:pt x="104343" y="20866"/>
                  </a:lnTo>
                  <a:lnTo>
                    <a:pt x="104343" y="10439"/>
                  </a:lnTo>
                  <a:lnTo>
                    <a:pt x="114782" y="10439"/>
                  </a:lnTo>
                  <a:lnTo>
                    <a:pt x="114782" y="20866"/>
                  </a:lnTo>
                  <a:lnTo>
                    <a:pt x="114782" y="31305"/>
                  </a:lnTo>
                  <a:lnTo>
                    <a:pt x="125209" y="31305"/>
                  </a:lnTo>
                  <a:lnTo>
                    <a:pt x="135648" y="31305"/>
                  </a:lnTo>
                  <a:lnTo>
                    <a:pt x="135648" y="20866"/>
                  </a:lnTo>
                  <a:lnTo>
                    <a:pt x="146075" y="20866"/>
                  </a:lnTo>
                  <a:lnTo>
                    <a:pt x="146075" y="31305"/>
                  </a:lnTo>
                  <a:lnTo>
                    <a:pt x="156514" y="31305"/>
                  </a:lnTo>
                  <a:lnTo>
                    <a:pt x="166954" y="31305"/>
                  </a:lnTo>
                  <a:lnTo>
                    <a:pt x="166954" y="20866"/>
                  </a:lnTo>
                  <a:lnTo>
                    <a:pt x="156514" y="20866"/>
                  </a:lnTo>
                  <a:lnTo>
                    <a:pt x="146088" y="20866"/>
                  </a:lnTo>
                  <a:lnTo>
                    <a:pt x="146088" y="10439"/>
                  </a:lnTo>
                  <a:lnTo>
                    <a:pt x="156514" y="10439"/>
                  </a:lnTo>
                  <a:lnTo>
                    <a:pt x="166954" y="10439"/>
                  </a:lnTo>
                  <a:lnTo>
                    <a:pt x="166954" y="20866"/>
                  </a:lnTo>
                  <a:lnTo>
                    <a:pt x="177380" y="20866"/>
                  </a:lnTo>
                  <a:lnTo>
                    <a:pt x="187820" y="20866"/>
                  </a:lnTo>
                  <a:lnTo>
                    <a:pt x="187820" y="31305"/>
                  </a:lnTo>
                  <a:lnTo>
                    <a:pt x="198259" y="31305"/>
                  </a:lnTo>
                  <a:lnTo>
                    <a:pt x="208699" y="31305"/>
                  </a:lnTo>
                  <a:lnTo>
                    <a:pt x="208699" y="20866"/>
                  </a:lnTo>
                  <a:close/>
                </a:path>
                <a:path w="636904" h="31750">
                  <a:moveTo>
                    <a:pt x="240004" y="10426"/>
                  </a:moveTo>
                  <a:lnTo>
                    <a:pt x="229565" y="10426"/>
                  </a:lnTo>
                  <a:lnTo>
                    <a:pt x="229565" y="0"/>
                  </a:lnTo>
                  <a:lnTo>
                    <a:pt x="219125" y="0"/>
                  </a:lnTo>
                  <a:lnTo>
                    <a:pt x="219125" y="10439"/>
                  </a:lnTo>
                  <a:lnTo>
                    <a:pt x="229565" y="10439"/>
                  </a:lnTo>
                  <a:lnTo>
                    <a:pt x="229565" y="20866"/>
                  </a:lnTo>
                  <a:lnTo>
                    <a:pt x="219125" y="20866"/>
                  </a:lnTo>
                  <a:lnTo>
                    <a:pt x="219125" y="31305"/>
                  </a:lnTo>
                  <a:lnTo>
                    <a:pt x="229565" y="31305"/>
                  </a:lnTo>
                  <a:lnTo>
                    <a:pt x="240004" y="31305"/>
                  </a:lnTo>
                  <a:lnTo>
                    <a:pt x="240004" y="20866"/>
                  </a:lnTo>
                  <a:lnTo>
                    <a:pt x="240004" y="10426"/>
                  </a:lnTo>
                  <a:close/>
                </a:path>
                <a:path w="636904" h="31750">
                  <a:moveTo>
                    <a:pt x="260870" y="10426"/>
                  </a:moveTo>
                  <a:lnTo>
                    <a:pt x="250431" y="10426"/>
                  </a:lnTo>
                  <a:lnTo>
                    <a:pt x="250431" y="20866"/>
                  </a:lnTo>
                  <a:lnTo>
                    <a:pt x="260870" y="20866"/>
                  </a:lnTo>
                  <a:lnTo>
                    <a:pt x="260870" y="10426"/>
                  </a:lnTo>
                  <a:close/>
                </a:path>
                <a:path w="636904" h="31750">
                  <a:moveTo>
                    <a:pt x="302602" y="10426"/>
                  </a:moveTo>
                  <a:lnTo>
                    <a:pt x="292176" y="10426"/>
                  </a:lnTo>
                  <a:lnTo>
                    <a:pt x="292176" y="0"/>
                  </a:lnTo>
                  <a:lnTo>
                    <a:pt x="281736" y="0"/>
                  </a:lnTo>
                  <a:lnTo>
                    <a:pt x="281736" y="10426"/>
                  </a:lnTo>
                  <a:lnTo>
                    <a:pt x="271297" y="10426"/>
                  </a:lnTo>
                  <a:lnTo>
                    <a:pt x="271297" y="20866"/>
                  </a:lnTo>
                  <a:lnTo>
                    <a:pt x="281736" y="20866"/>
                  </a:lnTo>
                  <a:lnTo>
                    <a:pt x="292163" y="20866"/>
                  </a:lnTo>
                  <a:lnTo>
                    <a:pt x="302602" y="20866"/>
                  </a:lnTo>
                  <a:lnTo>
                    <a:pt x="302602" y="10426"/>
                  </a:lnTo>
                  <a:close/>
                </a:path>
                <a:path w="636904" h="31750">
                  <a:moveTo>
                    <a:pt x="333908" y="0"/>
                  </a:moveTo>
                  <a:lnTo>
                    <a:pt x="323469" y="0"/>
                  </a:lnTo>
                  <a:lnTo>
                    <a:pt x="323469" y="10426"/>
                  </a:lnTo>
                  <a:lnTo>
                    <a:pt x="323469" y="20866"/>
                  </a:lnTo>
                  <a:lnTo>
                    <a:pt x="333908" y="20866"/>
                  </a:lnTo>
                  <a:lnTo>
                    <a:pt x="333908" y="10439"/>
                  </a:lnTo>
                  <a:lnTo>
                    <a:pt x="333908" y="0"/>
                  </a:lnTo>
                  <a:close/>
                </a:path>
                <a:path w="636904" h="31750">
                  <a:moveTo>
                    <a:pt x="406958" y="0"/>
                  </a:moveTo>
                  <a:lnTo>
                    <a:pt x="406958" y="0"/>
                  </a:lnTo>
                  <a:lnTo>
                    <a:pt x="354774" y="0"/>
                  </a:lnTo>
                  <a:lnTo>
                    <a:pt x="354774" y="10426"/>
                  </a:lnTo>
                  <a:lnTo>
                    <a:pt x="344347" y="10426"/>
                  </a:lnTo>
                  <a:lnTo>
                    <a:pt x="344347" y="20866"/>
                  </a:lnTo>
                  <a:lnTo>
                    <a:pt x="354787" y="20866"/>
                  </a:lnTo>
                  <a:lnTo>
                    <a:pt x="354787" y="10439"/>
                  </a:lnTo>
                  <a:lnTo>
                    <a:pt x="365213" y="10439"/>
                  </a:lnTo>
                  <a:lnTo>
                    <a:pt x="365213" y="20866"/>
                  </a:lnTo>
                  <a:lnTo>
                    <a:pt x="375653" y="20866"/>
                  </a:lnTo>
                  <a:lnTo>
                    <a:pt x="375653" y="10439"/>
                  </a:lnTo>
                  <a:lnTo>
                    <a:pt x="386080" y="10439"/>
                  </a:lnTo>
                  <a:lnTo>
                    <a:pt x="386080" y="20866"/>
                  </a:lnTo>
                  <a:lnTo>
                    <a:pt x="396519" y="20866"/>
                  </a:lnTo>
                  <a:lnTo>
                    <a:pt x="396519" y="10439"/>
                  </a:lnTo>
                  <a:lnTo>
                    <a:pt x="406958" y="10439"/>
                  </a:lnTo>
                  <a:lnTo>
                    <a:pt x="406958" y="0"/>
                  </a:lnTo>
                  <a:close/>
                </a:path>
                <a:path w="636904" h="31750">
                  <a:moveTo>
                    <a:pt x="438264" y="0"/>
                  </a:moveTo>
                  <a:lnTo>
                    <a:pt x="427824" y="0"/>
                  </a:lnTo>
                  <a:lnTo>
                    <a:pt x="417385" y="0"/>
                  </a:lnTo>
                  <a:lnTo>
                    <a:pt x="417385" y="10426"/>
                  </a:lnTo>
                  <a:lnTo>
                    <a:pt x="417385" y="20866"/>
                  </a:lnTo>
                  <a:lnTo>
                    <a:pt x="427824" y="20866"/>
                  </a:lnTo>
                  <a:lnTo>
                    <a:pt x="438264" y="20866"/>
                  </a:lnTo>
                  <a:lnTo>
                    <a:pt x="438264" y="10439"/>
                  </a:lnTo>
                  <a:lnTo>
                    <a:pt x="438264" y="0"/>
                  </a:lnTo>
                  <a:close/>
                </a:path>
                <a:path w="636904" h="31750">
                  <a:moveTo>
                    <a:pt x="469569" y="0"/>
                  </a:moveTo>
                  <a:lnTo>
                    <a:pt x="459130" y="0"/>
                  </a:lnTo>
                  <a:lnTo>
                    <a:pt x="459130" y="10439"/>
                  </a:lnTo>
                  <a:lnTo>
                    <a:pt x="469569" y="10439"/>
                  </a:lnTo>
                  <a:lnTo>
                    <a:pt x="469569" y="0"/>
                  </a:lnTo>
                  <a:close/>
                </a:path>
                <a:path w="636904" h="31750">
                  <a:moveTo>
                    <a:pt x="500862" y="10426"/>
                  </a:moveTo>
                  <a:lnTo>
                    <a:pt x="490435" y="10426"/>
                  </a:lnTo>
                  <a:lnTo>
                    <a:pt x="490435" y="0"/>
                  </a:lnTo>
                  <a:lnTo>
                    <a:pt x="479996" y="0"/>
                  </a:lnTo>
                  <a:lnTo>
                    <a:pt x="479996" y="10426"/>
                  </a:lnTo>
                  <a:lnTo>
                    <a:pt x="479996" y="20866"/>
                  </a:lnTo>
                  <a:lnTo>
                    <a:pt x="490423" y="20866"/>
                  </a:lnTo>
                  <a:lnTo>
                    <a:pt x="500862" y="20866"/>
                  </a:lnTo>
                  <a:lnTo>
                    <a:pt x="500862" y="10426"/>
                  </a:lnTo>
                  <a:close/>
                </a:path>
                <a:path w="636904" h="31750">
                  <a:moveTo>
                    <a:pt x="584352" y="0"/>
                  </a:moveTo>
                  <a:lnTo>
                    <a:pt x="573913" y="0"/>
                  </a:lnTo>
                  <a:lnTo>
                    <a:pt x="573913" y="10426"/>
                  </a:lnTo>
                  <a:lnTo>
                    <a:pt x="563473" y="10426"/>
                  </a:lnTo>
                  <a:lnTo>
                    <a:pt x="563473" y="0"/>
                  </a:lnTo>
                  <a:lnTo>
                    <a:pt x="553046" y="0"/>
                  </a:lnTo>
                  <a:lnTo>
                    <a:pt x="542607" y="0"/>
                  </a:lnTo>
                  <a:lnTo>
                    <a:pt x="532168" y="0"/>
                  </a:lnTo>
                  <a:lnTo>
                    <a:pt x="532168" y="10426"/>
                  </a:lnTo>
                  <a:lnTo>
                    <a:pt x="532168" y="20866"/>
                  </a:lnTo>
                  <a:lnTo>
                    <a:pt x="542607" y="20866"/>
                  </a:lnTo>
                  <a:lnTo>
                    <a:pt x="542607" y="10439"/>
                  </a:lnTo>
                  <a:lnTo>
                    <a:pt x="553034" y="10439"/>
                  </a:lnTo>
                  <a:lnTo>
                    <a:pt x="563473" y="10439"/>
                  </a:lnTo>
                  <a:lnTo>
                    <a:pt x="563473" y="20866"/>
                  </a:lnTo>
                  <a:lnTo>
                    <a:pt x="573913" y="20866"/>
                  </a:lnTo>
                  <a:lnTo>
                    <a:pt x="573913" y="10439"/>
                  </a:lnTo>
                  <a:lnTo>
                    <a:pt x="584352" y="10439"/>
                  </a:lnTo>
                  <a:lnTo>
                    <a:pt x="584352" y="0"/>
                  </a:lnTo>
                  <a:close/>
                </a:path>
                <a:path w="636904" h="31750">
                  <a:moveTo>
                    <a:pt x="605218" y="0"/>
                  </a:moveTo>
                  <a:lnTo>
                    <a:pt x="594779" y="0"/>
                  </a:lnTo>
                  <a:lnTo>
                    <a:pt x="594779" y="10426"/>
                  </a:lnTo>
                  <a:lnTo>
                    <a:pt x="594779" y="20866"/>
                  </a:lnTo>
                  <a:lnTo>
                    <a:pt x="605218" y="20866"/>
                  </a:lnTo>
                  <a:lnTo>
                    <a:pt x="605218" y="10439"/>
                  </a:lnTo>
                  <a:lnTo>
                    <a:pt x="605218" y="0"/>
                  </a:lnTo>
                  <a:close/>
                </a:path>
                <a:path w="636904" h="31750">
                  <a:moveTo>
                    <a:pt x="636524" y="0"/>
                  </a:moveTo>
                  <a:lnTo>
                    <a:pt x="626071" y="0"/>
                  </a:lnTo>
                  <a:lnTo>
                    <a:pt x="615632" y="0"/>
                  </a:lnTo>
                  <a:lnTo>
                    <a:pt x="615632" y="10439"/>
                  </a:lnTo>
                  <a:lnTo>
                    <a:pt x="626071" y="10439"/>
                  </a:lnTo>
                  <a:lnTo>
                    <a:pt x="636524" y="10439"/>
                  </a:lnTo>
                  <a:lnTo>
                    <a:pt x="636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5963386" y="5606021"/>
              <a:ext cx="563880" cy="20955"/>
            </a:xfrm>
            <a:custGeom>
              <a:avLst/>
              <a:gdLst/>
              <a:ahLst/>
              <a:cxnLst/>
              <a:rect l="l" t="t" r="r" b="b"/>
              <a:pathLst>
                <a:path w="563879" h="20954">
                  <a:moveTo>
                    <a:pt x="10439" y="10426"/>
                  </a:moveTo>
                  <a:lnTo>
                    <a:pt x="0" y="10426"/>
                  </a:lnTo>
                  <a:lnTo>
                    <a:pt x="0" y="20866"/>
                  </a:lnTo>
                  <a:lnTo>
                    <a:pt x="10439" y="20866"/>
                  </a:lnTo>
                  <a:lnTo>
                    <a:pt x="10439" y="10426"/>
                  </a:lnTo>
                  <a:close/>
                </a:path>
                <a:path w="563879" h="20954">
                  <a:moveTo>
                    <a:pt x="240004" y="0"/>
                  </a:moveTo>
                  <a:lnTo>
                    <a:pt x="229577" y="0"/>
                  </a:lnTo>
                  <a:lnTo>
                    <a:pt x="219138" y="0"/>
                  </a:lnTo>
                  <a:lnTo>
                    <a:pt x="219138" y="10439"/>
                  </a:lnTo>
                  <a:lnTo>
                    <a:pt x="229565" y="10439"/>
                  </a:lnTo>
                  <a:lnTo>
                    <a:pt x="240004" y="10439"/>
                  </a:lnTo>
                  <a:lnTo>
                    <a:pt x="240004" y="0"/>
                  </a:lnTo>
                  <a:close/>
                </a:path>
                <a:path w="563879" h="20954">
                  <a:moveTo>
                    <a:pt x="333921" y="0"/>
                  </a:moveTo>
                  <a:lnTo>
                    <a:pt x="323481" y="0"/>
                  </a:lnTo>
                  <a:lnTo>
                    <a:pt x="313055" y="0"/>
                  </a:lnTo>
                  <a:lnTo>
                    <a:pt x="302615" y="0"/>
                  </a:lnTo>
                  <a:lnTo>
                    <a:pt x="302615" y="10439"/>
                  </a:lnTo>
                  <a:lnTo>
                    <a:pt x="313042" y="10439"/>
                  </a:lnTo>
                  <a:lnTo>
                    <a:pt x="323481" y="10439"/>
                  </a:lnTo>
                  <a:lnTo>
                    <a:pt x="333921" y="10439"/>
                  </a:lnTo>
                  <a:lnTo>
                    <a:pt x="333921" y="0"/>
                  </a:lnTo>
                  <a:close/>
                </a:path>
                <a:path w="563879" h="20954">
                  <a:moveTo>
                    <a:pt x="386092" y="0"/>
                  </a:moveTo>
                  <a:lnTo>
                    <a:pt x="375653" y="0"/>
                  </a:lnTo>
                  <a:lnTo>
                    <a:pt x="375653" y="10439"/>
                  </a:lnTo>
                  <a:lnTo>
                    <a:pt x="386092" y="10439"/>
                  </a:lnTo>
                  <a:lnTo>
                    <a:pt x="386092" y="0"/>
                  </a:lnTo>
                  <a:close/>
                </a:path>
                <a:path w="563879" h="20954">
                  <a:moveTo>
                    <a:pt x="459143" y="0"/>
                  </a:moveTo>
                  <a:lnTo>
                    <a:pt x="459143" y="0"/>
                  </a:lnTo>
                  <a:lnTo>
                    <a:pt x="417398" y="0"/>
                  </a:lnTo>
                  <a:lnTo>
                    <a:pt x="417398" y="10439"/>
                  </a:lnTo>
                  <a:lnTo>
                    <a:pt x="459143" y="10439"/>
                  </a:lnTo>
                  <a:lnTo>
                    <a:pt x="459143" y="0"/>
                  </a:lnTo>
                  <a:close/>
                </a:path>
                <a:path w="563879" h="20954">
                  <a:moveTo>
                    <a:pt x="490435" y="0"/>
                  </a:moveTo>
                  <a:lnTo>
                    <a:pt x="479996" y="0"/>
                  </a:lnTo>
                  <a:lnTo>
                    <a:pt x="479996" y="10439"/>
                  </a:lnTo>
                  <a:lnTo>
                    <a:pt x="490435" y="10439"/>
                  </a:lnTo>
                  <a:lnTo>
                    <a:pt x="490435" y="0"/>
                  </a:lnTo>
                  <a:close/>
                </a:path>
                <a:path w="563879" h="20954">
                  <a:moveTo>
                    <a:pt x="511314" y="0"/>
                  </a:moveTo>
                  <a:lnTo>
                    <a:pt x="500875" y="0"/>
                  </a:lnTo>
                  <a:lnTo>
                    <a:pt x="500875" y="10439"/>
                  </a:lnTo>
                  <a:lnTo>
                    <a:pt x="511314" y="10439"/>
                  </a:lnTo>
                  <a:lnTo>
                    <a:pt x="511314" y="0"/>
                  </a:lnTo>
                  <a:close/>
                </a:path>
                <a:path w="563879" h="20954">
                  <a:moveTo>
                    <a:pt x="563486" y="0"/>
                  </a:moveTo>
                  <a:lnTo>
                    <a:pt x="553046" y="0"/>
                  </a:lnTo>
                  <a:lnTo>
                    <a:pt x="553046" y="10439"/>
                  </a:lnTo>
                  <a:lnTo>
                    <a:pt x="563486" y="10439"/>
                  </a:lnTo>
                  <a:lnTo>
                    <a:pt x="56348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5973826" y="5621667"/>
              <a:ext cx="260985" cy="0"/>
            </a:xfrm>
            <a:custGeom>
              <a:avLst/>
              <a:gdLst/>
              <a:ahLst/>
              <a:cxnLst/>
              <a:rect l="l" t="t" r="r" b="b"/>
              <a:pathLst>
                <a:path w="260985">
                  <a:moveTo>
                    <a:pt x="0" y="0"/>
                  </a:moveTo>
                  <a:lnTo>
                    <a:pt x="260870" y="0"/>
                  </a:lnTo>
                </a:path>
              </a:pathLst>
            </a:custGeom>
            <a:ln w="10439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5952960" y="5616448"/>
              <a:ext cx="626110" cy="31750"/>
            </a:xfrm>
            <a:custGeom>
              <a:avLst/>
              <a:gdLst/>
              <a:ahLst/>
              <a:cxnLst/>
              <a:rect l="l" t="t" r="r" b="b"/>
              <a:pathLst>
                <a:path w="626109" h="31750">
                  <a:moveTo>
                    <a:pt x="20866" y="10439"/>
                  </a:moveTo>
                  <a:lnTo>
                    <a:pt x="10426" y="10439"/>
                  </a:lnTo>
                  <a:lnTo>
                    <a:pt x="10426" y="20878"/>
                  </a:lnTo>
                  <a:lnTo>
                    <a:pt x="0" y="20878"/>
                  </a:lnTo>
                  <a:lnTo>
                    <a:pt x="0" y="31318"/>
                  </a:lnTo>
                  <a:lnTo>
                    <a:pt x="10439" y="31318"/>
                  </a:lnTo>
                  <a:lnTo>
                    <a:pt x="10439" y="20878"/>
                  </a:lnTo>
                  <a:lnTo>
                    <a:pt x="20866" y="20878"/>
                  </a:lnTo>
                  <a:lnTo>
                    <a:pt x="20866" y="10439"/>
                  </a:lnTo>
                  <a:close/>
                </a:path>
                <a:path w="626109" h="31750">
                  <a:moveTo>
                    <a:pt x="83477" y="20878"/>
                  </a:moveTo>
                  <a:lnTo>
                    <a:pt x="73037" y="20878"/>
                  </a:lnTo>
                  <a:lnTo>
                    <a:pt x="62611" y="20878"/>
                  </a:lnTo>
                  <a:lnTo>
                    <a:pt x="62611" y="10439"/>
                  </a:lnTo>
                  <a:lnTo>
                    <a:pt x="52171" y="10439"/>
                  </a:lnTo>
                  <a:lnTo>
                    <a:pt x="41732" y="10439"/>
                  </a:lnTo>
                  <a:lnTo>
                    <a:pt x="41732" y="20878"/>
                  </a:lnTo>
                  <a:lnTo>
                    <a:pt x="31305" y="20878"/>
                  </a:lnTo>
                  <a:lnTo>
                    <a:pt x="20866" y="20878"/>
                  </a:lnTo>
                  <a:lnTo>
                    <a:pt x="20866" y="31318"/>
                  </a:lnTo>
                  <a:lnTo>
                    <a:pt x="31292" y="31318"/>
                  </a:lnTo>
                  <a:lnTo>
                    <a:pt x="41732" y="31318"/>
                  </a:lnTo>
                  <a:lnTo>
                    <a:pt x="52171" y="31318"/>
                  </a:lnTo>
                  <a:lnTo>
                    <a:pt x="52171" y="20878"/>
                  </a:lnTo>
                  <a:lnTo>
                    <a:pt x="62598" y="20878"/>
                  </a:lnTo>
                  <a:lnTo>
                    <a:pt x="62598" y="31318"/>
                  </a:lnTo>
                  <a:lnTo>
                    <a:pt x="73037" y="31318"/>
                  </a:lnTo>
                  <a:lnTo>
                    <a:pt x="83477" y="31318"/>
                  </a:lnTo>
                  <a:lnTo>
                    <a:pt x="83477" y="20878"/>
                  </a:lnTo>
                  <a:close/>
                </a:path>
                <a:path w="626109" h="31750">
                  <a:moveTo>
                    <a:pt x="104343" y="10439"/>
                  </a:moveTo>
                  <a:lnTo>
                    <a:pt x="93903" y="10439"/>
                  </a:lnTo>
                  <a:lnTo>
                    <a:pt x="93903" y="20878"/>
                  </a:lnTo>
                  <a:lnTo>
                    <a:pt x="104343" y="20878"/>
                  </a:lnTo>
                  <a:lnTo>
                    <a:pt x="104343" y="10439"/>
                  </a:lnTo>
                  <a:close/>
                </a:path>
                <a:path w="626109" h="31750">
                  <a:moveTo>
                    <a:pt x="114782" y="20878"/>
                  </a:moveTo>
                  <a:lnTo>
                    <a:pt x="104343" y="20878"/>
                  </a:lnTo>
                  <a:lnTo>
                    <a:pt x="104343" y="31318"/>
                  </a:lnTo>
                  <a:lnTo>
                    <a:pt x="114782" y="31318"/>
                  </a:lnTo>
                  <a:lnTo>
                    <a:pt x="114782" y="20878"/>
                  </a:lnTo>
                  <a:close/>
                </a:path>
                <a:path w="626109" h="31750">
                  <a:moveTo>
                    <a:pt x="156514" y="10439"/>
                  </a:moveTo>
                  <a:lnTo>
                    <a:pt x="156514" y="10439"/>
                  </a:lnTo>
                  <a:lnTo>
                    <a:pt x="114782" y="10439"/>
                  </a:lnTo>
                  <a:lnTo>
                    <a:pt x="114782" y="20878"/>
                  </a:lnTo>
                  <a:lnTo>
                    <a:pt x="156514" y="20878"/>
                  </a:lnTo>
                  <a:lnTo>
                    <a:pt x="156514" y="10439"/>
                  </a:lnTo>
                  <a:close/>
                </a:path>
                <a:path w="626109" h="31750">
                  <a:moveTo>
                    <a:pt x="166954" y="20878"/>
                  </a:moveTo>
                  <a:lnTo>
                    <a:pt x="156514" y="20878"/>
                  </a:lnTo>
                  <a:lnTo>
                    <a:pt x="156514" y="31318"/>
                  </a:lnTo>
                  <a:lnTo>
                    <a:pt x="166954" y="31318"/>
                  </a:lnTo>
                  <a:lnTo>
                    <a:pt x="166954" y="20878"/>
                  </a:lnTo>
                  <a:close/>
                </a:path>
                <a:path w="626109" h="31750">
                  <a:moveTo>
                    <a:pt x="198259" y="10439"/>
                  </a:moveTo>
                  <a:lnTo>
                    <a:pt x="187820" y="10439"/>
                  </a:lnTo>
                  <a:lnTo>
                    <a:pt x="177393" y="10439"/>
                  </a:lnTo>
                  <a:lnTo>
                    <a:pt x="166954" y="10439"/>
                  </a:lnTo>
                  <a:lnTo>
                    <a:pt x="166954" y="20878"/>
                  </a:lnTo>
                  <a:lnTo>
                    <a:pt x="177380" y="20878"/>
                  </a:lnTo>
                  <a:lnTo>
                    <a:pt x="177380" y="31318"/>
                  </a:lnTo>
                  <a:lnTo>
                    <a:pt x="187820" y="31318"/>
                  </a:lnTo>
                  <a:lnTo>
                    <a:pt x="187820" y="20878"/>
                  </a:lnTo>
                  <a:lnTo>
                    <a:pt x="198259" y="20878"/>
                  </a:lnTo>
                  <a:lnTo>
                    <a:pt x="198259" y="10439"/>
                  </a:lnTo>
                  <a:close/>
                </a:path>
                <a:path w="626109" h="31750">
                  <a:moveTo>
                    <a:pt x="219125" y="10439"/>
                  </a:moveTo>
                  <a:lnTo>
                    <a:pt x="208686" y="10439"/>
                  </a:lnTo>
                  <a:lnTo>
                    <a:pt x="208686" y="20878"/>
                  </a:lnTo>
                  <a:lnTo>
                    <a:pt x="219125" y="20878"/>
                  </a:lnTo>
                  <a:lnTo>
                    <a:pt x="219125" y="10439"/>
                  </a:lnTo>
                  <a:close/>
                </a:path>
                <a:path w="626109" h="31750">
                  <a:moveTo>
                    <a:pt x="229565" y="20878"/>
                  </a:moveTo>
                  <a:lnTo>
                    <a:pt x="219125" y="20878"/>
                  </a:lnTo>
                  <a:lnTo>
                    <a:pt x="219125" y="31318"/>
                  </a:lnTo>
                  <a:lnTo>
                    <a:pt x="229565" y="31318"/>
                  </a:lnTo>
                  <a:lnTo>
                    <a:pt x="229565" y="20878"/>
                  </a:lnTo>
                  <a:close/>
                </a:path>
                <a:path w="626109" h="31750">
                  <a:moveTo>
                    <a:pt x="240004" y="10439"/>
                  </a:moveTo>
                  <a:lnTo>
                    <a:pt x="229565" y="10439"/>
                  </a:lnTo>
                  <a:lnTo>
                    <a:pt x="229565" y="20878"/>
                  </a:lnTo>
                  <a:lnTo>
                    <a:pt x="240004" y="20878"/>
                  </a:lnTo>
                  <a:lnTo>
                    <a:pt x="240004" y="10439"/>
                  </a:lnTo>
                  <a:close/>
                </a:path>
                <a:path w="626109" h="31750">
                  <a:moveTo>
                    <a:pt x="260870" y="10439"/>
                  </a:moveTo>
                  <a:lnTo>
                    <a:pt x="250431" y="10439"/>
                  </a:lnTo>
                  <a:lnTo>
                    <a:pt x="250431" y="20878"/>
                  </a:lnTo>
                  <a:lnTo>
                    <a:pt x="250431" y="31318"/>
                  </a:lnTo>
                  <a:lnTo>
                    <a:pt x="260870" y="31318"/>
                  </a:lnTo>
                  <a:lnTo>
                    <a:pt x="260870" y="20878"/>
                  </a:lnTo>
                  <a:lnTo>
                    <a:pt x="260870" y="10439"/>
                  </a:lnTo>
                  <a:close/>
                </a:path>
                <a:path w="626109" h="31750">
                  <a:moveTo>
                    <a:pt x="365213" y="20878"/>
                  </a:moveTo>
                  <a:lnTo>
                    <a:pt x="354787" y="20878"/>
                  </a:lnTo>
                  <a:lnTo>
                    <a:pt x="354787" y="10439"/>
                  </a:lnTo>
                  <a:lnTo>
                    <a:pt x="354787" y="0"/>
                  </a:lnTo>
                  <a:lnTo>
                    <a:pt x="344347" y="0"/>
                  </a:lnTo>
                  <a:lnTo>
                    <a:pt x="333908" y="0"/>
                  </a:lnTo>
                  <a:lnTo>
                    <a:pt x="333908" y="10439"/>
                  </a:lnTo>
                  <a:lnTo>
                    <a:pt x="344347" y="10439"/>
                  </a:lnTo>
                  <a:lnTo>
                    <a:pt x="344347" y="20878"/>
                  </a:lnTo>
                  <a:lnTo>
                    <a:pt x="333908" y="20878"/>
                  </a:lnTo>
                  <a:lnTo>
                    <a:pt x="323481" y="20878"/>
                  </a:lnTo>
                  <a:lnTo>
                    <a:pt x="313042" y="20878"/>
                  </a:lnTo>
                  <a:lnTo>
                    <a:pt x="302602" y="20878"/>
                  </a:lnTo>
                  <a:lnTo>
                    <a:pt x="292176" y="20878"/>
                  </a:lnTo>
                  <a:lnTo>
                    <a:pt x="292176" y="10439"/>
                  </a:lnTo>
                  <a:lnTo>
                    <a:pt x="281736" y="10439"/>
                  </a:lnTo>
                  <a:lnTo>
                    <a:pt x="281736" y="20878"/>
                  </a:lnTo>
                  <a:lnTo>
                    <a:pt x="281736" y="31318"/>
                  </a:lnTo>
                  <a:lnTo>
                    <a:pt x="365213" y="31318"/>
                  </a:lnTo>
                  <a:lnTo>
                    <a:pt x="365213" y="20878"/>
                  </a:lnTo>
                  <a:close/>
                </a:path>
                <a:path w="626109" h="31750">
                  <a:moveTo>
                    <a:pt x="386080" y="0"/>
                  </a:moveTo>
                  <a:lnTo>
                    <a:pt x="375640" y="0"/>
                  </a:lnTo>
                  <a:lnTo>
                    <a:pt x="375640" y="10439"/>
                  </a:lnTo>
                  <a:lnTo>
                    <a:pt x="365213" y="10439"/>
                  </a:lnTo>
                  <a:lnTo>
                    <a:pt x="365213" y="20878"/>
                  </a:lnTo>
                  <a:lnTo>
                    <a:pt x="375640" y="20878"/>
                  </a:lnTo>
                  <a:lnTo>
                    <a:pt x="375640" y="31318"/>
                  </a:lnTo>
                  <a:lnTo>
                    <a:pt x="386080" y="31318"/>
                  </a:lnTo>
                  <a:lnTo>
                    <a:pt x="386080" y="20878"/>
                  </a:lnTo>
                  <a:lnTo>
                    <a:pt x="386080" y="10439"/>
                  </a:lnTo>
                  <a:lnTo>
                    <a:pt x="386080" y="0"/>
                  </a:lnTo>
                  <a:close/>
                </a:path>
                <a:path w="626109" h="31750">
                  <a:moveTo>
                    <a:pt x="417385" y="0"/>
                  </a:moveTo>
                  <a:lnTo>
                    <a:pt x="406946" y="0"/>
                  </a:lnTo>
                  <a:lnTo>
                    <a:pt x="406946" y="10439"/>
                  </a:lnTo>
                  <a:lnTo>
                    <a:pt x="396519" y="10439"/>
                  </a:lnTo>
                  <a:lnTo>
                    <a:pt x="396519" y="20878"/>
                  </a:lnTo>
                  <a:lnTo>
                    <a:pt x="396519" y="31318"/>
                  </a:lnTo>
                  <a:lnTo>
                    <a:pt x="406958" y="31318"/>
                  </a:lnTo>
                  <a:lnTo>
                    <a:pt x="406958" y="20878"/>
                  </a:lnTo>
                  <a:lnTo>
                    <a:pt x="406958" y="10439"/>
                  </a:lnTo>
                  <a:lnTo>
                    <a:pt x="417385" y="10439"/>
                  </a:lnTo>
                  <a:lnTo>
                    <a:pt x="417385" y="0"/>
                  </a:lnTo>
                  <a:close/>
                </a:path>
                <a:path w="626109" h="31750">
                  <a:moveTo>
                    <a:pt x="448691" y="0"/>
                  </a:moveTo>
                  <a:lnTo>
                    <a:pt x="438251" y="0"/>
                  </a:lnTo>
                  <a:lnTo>
                    <a:pt x="438251" y="10439"/>
                  </a:lnTo>
                  <a:lnTo>
                    <a:pt x="448691" y="10439"/>
                  </a:lnTo>
                  <a:lnTo>
                    <a:pt x="448691" y="0"/>
                  </a:lnTo>
                  <a:close/>
                </a:path>
                <a:path w="626109" h="31750">
                  <a:moveTo>
                    <a:pt x="459130" y="20878"/>
                  </a:moveTo>
                  <a:lnTo>
                    <a:pt x="448691" y="20878"/>
                  </a:lnTo>
                  <a:lnTo>
                    <a:pt x="448691" y="31318"/>
                  </a:lnTo>
                  <a:lnTo>
                    <a:pt x="459130" y="31318"/>
                  </a:lnTo>
                  <a:lnTo>
                    <a:pt x="459130" y="20878"/>
                  </a:lnTo>
                  <a:close/>
                </a:path>
                <a:path w="626109" h="31750">
                  <a:moveTo>
                    <a:pt x="479996" y="20878"/>
                  </a:moveTo>
                  <a:lnTo>
                    <a:pt x="469569" y="20878"/>
                  </a:lnTo>
                  <a:lnTo>
                    <a:pt x="469569" y="10439"/>
                  </a:lnTo>
                  <a:lnTo>
                    <a:pt x="459130" y="10439"/>
                  </a:lnTo>
                  <a:lnTo>
                    <a:pt x="459130" y="20878"/>
                  </a:lnTo>
                  <a:lnTo>
                    <a:pt x="469557" y="20878"/>
                  </a:lnTo>
                  <a:lnTo>
                    <a:pt x="469557" y="31318"/>
                  </a:lnTo>
                  <a:lnTo>
                    <a:pt x="479996" y="31318"/>
                  </a:lnTo>
                  <a:lnTo>
                    <a:pt x="479996" y="20878"/>
                  </a:lnTo>
                  <a:close/>
                </a:path>
                <a:path w="626109" h="31750">
                  <a:moveTo>
                    <a:pt x="553046" y="0"/>
                  </a:moveTo>
                  <a:lnTo>
                    <a:pt x="542607" y="0"/>
                  </a:lnTo>
                  <a:lnTo>
                    <a:pt x="532168" y="0"/>
                  </a:lnTo>
                  <a:lnTo>
                    <a:pt x="532168" y="10439"/>
                  </a:lnTo>
                  <a:lnTo>
                    <a:pt x="542607" y="10439"/>
                  </a:lnTo>
                  <a:lnTo>
                    <a:pt x="542607" y="20878"/>
                  </a:lnTo>
                  <a:lnTo>
                    <a:pt x="532168" y="20878"/>
                  </a:lnTo>
                  <a:lnTo>
                    <a:pt x="521741" y="20878"/>
                  </a:lnTo>
                  <a:lnTo>
                    <a:pt x="521741" y="10439"/>
                  </a:lnTo>
                  <a:lnTo>
                    <a:pt x="511302" y="10439"/>
                  </a:lnTo>
                  <a:lnTo>
                    <a:pt x="511302" y="0"/>
                  </a:lnTo>
                  <a:lnTo>
                    <a:pt x="500862" y="0"/>
                  </a:lnTo>
                  <a:lnTo>
                    <a:pt x="490435" y="0"/>
                  </a:lnTo>
                  <a:lnTo>
                    <a:pt x="479996" y="0"/>
                  </a:lnTo>
                  <a:lnTo>
                    <a:pt x="479996" y="10439"/>
                  </a:lnTo>
                  <a:lnTo>
                    <a:pt x="490423" y="10439"/>
                  </a:lnTo>
                  <a:lnTo>
                    <a:pt x="500862" y="10439"/>
                  </a:lnTo>
                  <a:lnTo>
                    <a:pt x="500862" y="20878"/>
                  </a:lnTo>
                  <a:lnTo>
                    <a:pt x="490423" y="20878"/>
                  </a:lnTo>
                  <a:lnTo>
                    <a:pt x="490423" y="31318"/>
                  </a:lnTo>
                  <a:lnTo>
                    <a:pt x="500862" y="31318"/>
                  </a:lnTo>
                  <a:lnTo>
                    <a:pt x="511302" y="31318"/>
                  </a:lnTo>
                  <a:lnTo>
                    <a:pt x="553046" y="31318"/>
                  </a:lnTo>
                  <a:lnTo>
                    <a:pt x="553046" y="20878"/>
                  </a:lnTo>
                  <a:lnTo>
                    <a:pt x="553046" y="10439"/>
                  </a:lnTo>
                  <a:lnTo>
                    <a:pt x="553046" y="0"/>
                  </a:lnTo>
                  <a:close/>
                </a:path>
                <a:path w="626109" h="31750">
                  <a:moveTo>
                    <a:pt x="594779" y="10439"/>
                  </a:moveTo>
                  <a:lnTo>
                    <a:pt x="584352" y="10439"/>
                  </a:lnTo>
                  <a:lnTo>
                    <a:pt x="584352" y="0"/>
                  </a:lnTo>
                  <a:lnTo>
                    <a:pt x="573913" y="0"/>
                  </a:lnTo>
                  <a:lnTo>
                    <a:pt x="563473" y="0"/>
                  </a:lnTo>
                  <a:lnTo>
                    <a:pt x="563473" y="10439"/>
                  </a:lnTo>
                  <a:lnTo>
                    <a:pt x="563473" y="20878"/>
                  </a:lnTo>
                  <a:lnTo>
                    <a:pt x="573913" y="20878"/>
                  </a:lnTo>
                  <a:lnTo>
                    <a:pt x="584339" y="20878"/>
                  </a:lnTo>
                  <a:lnTo>
                    <a:pt x="594779" y="20878"/>
                  </a:lnTo>
                  <a:lnTo>
                    <a:pt x="594779" y="10439"/>
                  </a:lnTo>
                  <a:close/>
                </a:path>
                <a:path w="626109" h="31750">
                  <a:moveTo>
                    <a:pt x="626071" y="10439"/>
                  </a:moveTo>
                  <a:lnTo>
                    <a:pt x="615632" y="10439"/>
                  </a:lnTo>
                  <a:lnTo>
                    <a:pt x="605218" y="10439"/>
                  </a:lnTo>
                  <a:lnTo>
                    <a:pt x="605218" y="0"/>
                  </a:lnTo>
                  <a:lnTo>
                    <a:pt x="594779" y="0"/>
                  </a:lnTo>
                  <a:lnTo>
                    <a:pt x="594779" y="10439"/>
                  </a:lnTo>
                  <a:lnTo>
                    <a:pt x="605193" y="10439"/>
                  </a:lnTo>
                  <a:lnTo>
                    <a:pt x="605193" y="20878"/>
                  </a:lnTo>
                  <a:lnTo>
                    <a:pt x="594779" y="20878"/>
                  </a:lnTo>
                  <a:lnTo>
                    <a:pt x="594779" y="31318"/>
                  </a:lnTo>
                  <a:lnTo>
                    <a:pt x="605218" y="31318"/>
                  </a:lnTo>
                  <a:lnTo>
                    <a:pt x="605218" y="20878"/>
                  </a:lnTo>
                  <a:lnTo>
                    <a:pt x="615632" y="20878"/>
                  </a:lnTo>
                  <a:lnTo>
                    <a:pt x="626071" y="20878"/>
                  </a:lnTo>
                  <a:lnTo>
                    <a:pt x="626071" y="1043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5952960" y="5637326"/>
              <a:ext cx="636905" cy="41910"/>
            </a:xfrm>
            <a:custGeom>
              <a:avLst/>
              <a:gdLst/>
              <a:ahLst/>
              <a:cxnLst/>
              <a:rect l="l" t="t" r="r" b="b"/>
              <a:pathLst>
                <a:path w="636904" h="41910">
                  <a:moveTo>
                    <a:pt x="20866" y="31305"/>
                  </a:moveTo>
                  <a:lnTo>
                    <a:pt x="10439" y="31305"/>
                  </a:lnTo>
                  <a:lnTo>
                    <a:pt x="0" y="31305"/>
                  </a:lnTo>
                  <a:lnTo>
                    <a:pt x="0" y="41744"/>
                  </a:lnTo>
                  <a:lnTo>
                    <a:pt x="10426" y="41744"/>
                  </a:lnTo>
                  <a:lnTo>
                    <a:pt x="20866" y="41744"/>
                  </a:lnTo>
                  <a:lnTo>
                    <a:pt x="20866" y="31305"/>
                  </a:lnTo>
                  <a:close/>
                </a:path>
                <a:path w="636904" h="41910">
                  <a:moveTo>
                    <a:pt x="135648" y="31305"/>
                  </a:moveTo>
                  <a:lnTo>
                    <a:pt x="125222" y="31305"/>
                  </a:lnTo>
                  <a:lnTo>
                    <a:pt x="125222" y="20866"/>
                  </a:lnTo>
                  <a:lnTo>
                    <a:pt x="114782" y="20866"/>
                  </a:lnTo>
                  <a:lnTo>
                    <a:pt x="114782" y="10426"/>
                  </a:lnTo>
                  <a:lnTo>
                    <a:pt x="104343" y="10426"/>
                  </a:lnTo>
                  <a:lnTo>
                    <a:pt x="93916" y="10426"/>
                  </a:lnTo>
                  <a:lnTo>
                    <a:pt x="83477" y="10426"/>
                  </a:lnTo>
                  <a:lnTo>
                    <a:pt x="83477" y="20866"/>
                  </a:lnTo>
                  <a:lnTo>
                    <a:pt x="73037" y="20866"/>
                  </a:lnTo>
                  <a:lnTo>
                    <a:pt x="62611" y="20866"/>
                  </a:lnTo>
                  <a:lnTo>
                    <a:pt x="62611" y="10426"/>
                  </a:lnTo>
                  <a:lnTo>
                    <a:pt x="52171" y="10426"/>
                  </a:lnTo>
                  <a:lnTo>
                    <a:pt x="52171" y="20866"/>
                  </a:lnTo>
                  <a:lnTo>
                    <a:pt x="41732" y="20866"/>
                  </a:lnTo>
                  <a:lnTo>
                    <a:pt x="31305" y="20866"/>
                  </a:lnTo>
                  <a:lnTo>
                    <a:pt x="31305" y="10426"/>
                  </a:lnTo>
                  <a:lnTo>
                    <a:pt x="20866" y="10426"/>
                  </a:lnTo>
                  <a:lnTo>
                    <a:pt x="10426" y="10426"/>
                  </a:lnTo>
                  <a:lnTo>
                    <a:pt x="10426" y="20878"/>
                  </a:lnTo>
                  <a:lnTo>
                    <a:pt x="20866" y="20878"/>
                  </a:lnTo>
                  <a:lnTo>
                    <a:pt x="20866" y="31305"/>
                  </a:lnTo>
                  <a:lnTo>
                    <a:pt x="31292" y="31305"/>
                  </a:lnTo>
                  <a:lnTo>
                    <a:pt x="41732" y="31305"/>
                  </a:lnTo>
                  <a:lnTo>
                    <a:pt x="52171" y="31305"/>
                  </a:lnTo>
                  <a:lnTo>
                    <a:pt x="52171" y="20878"/>
                  </a:lnTo>
                  <a:lnTo>
                    <a:pt x="62598" y="20878"/>
                  </a:lnTo>
                  <a:lnTo>
                    <a:pt x="62598" y="31305"/>
                  </a:lnTo>
                  <a:lnTo>
                    <a:pt x="52171" y="31305"/>
                  </a:lnTo>
                  <a:lnTo>
                    <a:pt x="52171" y="41744"/>
                  </a:lnTo>
                  <a:lnTo>
                    <a:pt x="62611" y="41744"/>
                  </a:lnTo>
                  <a:lnTo>
                    <a:pt x="62611" y="31305"/>
                  </a:lnTo>
                  <a:lnTo>
                    <a:pt x="73037" y="31305"/>
                  </a:lnTo>
                  <a:lnTo>
                    <a:pt x="83477" y="31305"/>
                  </a:lnTo>
                  <a:lnTo>
                    <a:pt x="83477" y="20878"/>
                  </a:lnTo>
                  <a:lnTo>
                    <a:pt x="93903" y="20878"/>
                  </a:lnTo>
                  <a:lnTo>
                    <a:pt x="104343" y="20878"/>
                  </a:lnTo>
                  <a:lnTo>
                    <a:pt x="104343" y="31305"/>
                  </a:lnTo>
                  <a:lnTo>
                    <a:pt x="104343" y="41744"/>
                  </a:lnTo>
                  <a:lnTo>
                    <a:pt x="114782" y="41744"/>
                  </a:lnTo>
                  <a:lnTo>
                    <a:pt x="114782" y="31305"/>
                  </a:lnTo>
                  <a:lnTo>
                    <a:pt x="125209" y="31305"/>
                  </a:lnTo>
                  <a:lnTo>
                    <a:pt x="125209" y="41744"/>
                  </a:lnTo>
                  <a:lnTo>
                    <a:pt x="135648" y="41744"/>
                  </a:lnTo>
                  <a:lnTo>
                    <a:pt x="135648" y="31305"/>
                  </a:lnTo>
                  <a:close/>
                </a:path>
                <a:path w="636904" h="41910">
                  <a:moveTo>
                    <a:pt x="219125" y="20866"/>
                  </a:moveTo>
                  <a:lnTo>
                    <a:pt x="208699" y="20866"/>
                  </a:lnTo>
                  <a:lnTo>
                    <a:pt x="208699" y="10426"/>
                  </a:lnTo>
                  <a:lnTo>
                    <a:pt x="198259" y="10426"/>
                  </a:lnTo>
                  <a:lnTo>
                    <a:pt x="135648" y="10426"/>
                  </a:lnTo>
                  <a:lnTo>
                    <a:pt x="135648" y="20866"/>
                  </a:lnTo>
                  <a:lnTo>
                    <a:pt x="135648" y="31305"/>
                  </a:lnTo>
                  <a:lnTo>
                    <a:pt x="146088" y="31305"/>
                  </a:lnTo>
                  <a:lnTo>
                    <a:pt x="146088" y="20878"/>
                  </a:lnTo>
                  <a:lnTo>
                    <a:pt x="156514" y="20878"/>
                  </a:lnTo>
                  <a:lnTo>
                    <a:pt x="156514" y="31305"/>
                  </a:lnTo>
                  <a:lnTo>
                    <a:pt x="166954" y="31305"/>
                  </a:lnTo>
                  <a:lnTo>
                    <a:pt x="177380" y="31305"/>
                  </a:lnTo>
                  <a:lnTo>
                    <a:pt x="187820" y="31305"/>
                  </a:lnTo>
                  <a:lnTo>
                    <a:pt x="198259" y="31305"/>
                  </a:lnTo>
                  <a:lnTo>
                    <a:pt x="198259" y="20878"/>
                  </a:lnTo>
                  <a:lnTo>
                    <a:pt x="208686" y="20878"/>
                  </a:lnTo>
                  <a:lnTo>
                    <a:pt x="208686" y="31305"/>
                  </a:lnTo>
                  <a:lnTo>
                    <a:pt x="219125" y="31305"/>
                  </a:lnTo>
                  <a:lnTo>
                    <a:pt x="219125" y="20866"/>
                  </a:lnTo>
                  <a:close/>
                </a:path>
                <a:path w="636904" h="41910">
                  <a:moveTo>
                    <a:pt x="271297" y="20866"/>
                  </a:moveTo>
                  <a:lnTo>
                    <a:pt x="260870" y="20866"/>
                  </a:lnTo>
                  <a:lnTo>
                    <a:pt x="260870" y="10426"/>
                  </a:lnTo>
                  <a:lnTo>
                    <a:pt x="250431" y="10426"/>
                  </a:lnTo>
                  <a:lnTo>
                    <a:pt x="250431" y="20866"/>
                  </a:lnTo>
                  <a:lnTo>
                    <a:pt x="250431" y="31305"/>
                  </a:lnTo>
                  <a:lnTo>
                    <a:pt x="260858" y="31305"/>
                  </a:lnTo>
                  <a:lnTo>
                    <a:pt x="271297" y="31305"/>
                  </a:lnTo>
                  <a:lnTo>
                    <a:pt x="271297" y="20866"/>
                  </a:lnTo>
                  <a:close/>
                </a:path>
                <a:path w="636904" h="41910">
                  <a:moveTo>
                    <a:pt x="396519" y="10426"/>
                  </a:moveTo>
                  <a:lnTo>
                    <a:pt x="396519" y="10426"/>
                  </a:lnTo>
                  <a:lnTo>
                    <a:pt x="313042" y="10426"/>
                  </a:lnTo>
                  <a:lnTo>
                    <a:pt x="313042" y="20866"/>
                  </a:lnTo>
                  <a:lnTo>
                    <a:pt x="302602" y="20866"/>
                  </a:lnTo>
                  <a:lnTo>
                    <a:pt x="302602" y="10426"/>
                  </a:lnTo>
                  <a:lnTo>
                    <a:pt x="292176" y="10426"/>
                  </a:lnTo>
                  <a:lnTo>
                    <a:pt x="281736" y="10426"/>
                  </a:lnTo>
                  <a:lnTo>
                    <a:pt x="281736" y="20878"/>
                  </a:lnTo>
                  <a:lnTo>
                    <a:pt x="292163" y="20878"/>
                  </a:lnTo>
                  <a:lnTo>
                    <a:pt x="302602" y="20878"/>
                  </a:lnTo>
                  <a:lnTo>
                    <a:pt x="302602" y="31305"/>
                  </a:lnTo>
                  <a:lnTo>
                    <a:pt x="313042" y="31305"/>
                  </a:lnTo>
                  <a:lnTo>
                    <a:pt x="313042" y="20878"/>
                  </a:lnTo>
                  <a:lnTo>
                    <a:pt x="323469" y="20878"/>
                  </a:lnTo>
                  <a:lnTo>
                    <a:pt x="323469" y="31305"/>
                  </a:lnTo>
                  <a:lnTo>
                    <a:pt x="333908" y="31305"/>
                  </a:lnTo>
                  <a:lnTo>
                    <a:pt x="333908" y="20878"/>
                  </a:lnTo>
                  <a:lnTo>
                    <a:pt x="344347" y="20878"/>
                  </a:lnTo>
                  <a:lnTo>
                    <a:pt x="354774" y="20878"/>
                  </a:lnTo>
                  <a:lnTo>
                    <a:pt x="354774" y="31305"/>
                  </a:lnTo>
                  <a:lnTo>
                    <a:pt x="365213" y="31305"/>
                  </a:lnTo>
                  <a:lnTo>
                    <a:pt x="375640" y="31305"/>
                  </a:lnTo>
                  <a:lnTo>
                    <a:pt x="386080" y="31305"/>
                  </a:lnTo>
                  <a:lnTo>
                    <a:pt x="396519" y="31305"/>
                  </a:lnTo>
                  <a:lnTo>
                    <a:pt x="396519" y="20878"/>
                  </a:lnTo>
                  <a:lnTo>
                    <a:pt x="396519" y="10426"/>
                  </a:lnTo>
                  <a:close/>
                </a:path>
                <a:path w="636904" h="41910">
                  <a:moveTo>
                    <a:pt x="448691" y="20866"/>
                  </a:moveTo>
                  <a:lnTo>
                    <a:pt x="438264" y="20866"/>
                  </a:lnTo>
                  <a:lnTo>
                    <a:pt x="438264" y="10426"/>
                  </a:lnTo>
                  <a:lnTo>
                    <a:pt x="427824" y="10426"/>
                  </a:lnTo>
                  <a:lnTo>
                    <a:pt x="427824" y="20866"/>
                  </a:lnTo>
                  <a:lnTo>
                    <a:pt x="417385" y="20866"/>
                  </a:lnTo>
                  <a:lnTo>
                    <a:pt x="417385" y="10426"/>
                  </a:lnTo>
                  <a:lnTo>
                    <a:pt x="406946" y="10426"/>
                  </a:lnTo>
                  <a:lnTo>
                    <a:pt x="406946" y="20878"/>
                  </a:lnTo>
                  <a:lnTo>
                    <a:pt x="417385" y="20878"/>
                  </a:lnTo>
                  <a:lnTo>
                    <a:pt x="417385" y="31305"/>
                  </a:lnTo>
                  <a:lnTo>
                    <a:pt x="427824" y="31305"/>
                  </a:lnTo>
                  <a:lnTo>
                    <a:pt x="438251" y="31305"/>
                  </a:lnTo>
                  <a:lnTo>
                    <a:pt x="448691" y="31305"/>
                  </a:lnTo>
                  <a:lnTo>
                    <a:pt x="448691" y="20866"/>
                  </a:lnTo>
                  <a:close/>
                </a:path>
                <a:path w="636904" h="41910">
                  <a:moveTo>
                    <a:pt x="479996" y="10426"/>
                  </a:moveTo>
                  <a:lnTo>
                    <a:pt x="469557" y="10426"/>
                  </a:lnTo>
                  <a:lnTo>
                    <a:pt x="469557" y="20878"/>
                  </a:lnTo>
                  <a:lnTo>
                    <a:pt x="479996" y="20878"/>
                  </a:lnTo>
                  <a:lnTo>
                    <a:pt x="479996" y="10426"/>
                  </a:lnTo>
                  <a:close/>
                </a:path>
                <a:path w="636904" h="41910">
                  <a:moveTo>
                    <a:pt x="500862" y="20866"/>
                  </a:moveTo>
                  <a:lnTo>
                    <a:pt x="490423" y="20866"/>
                  </a:lnTo>
                  <a:lnTo>
                    <a:pt x="490423" y="31305"/>
                  </a:lnTo>
                  <a:lnTo>
                    <a:pt x="500862" y="31305"/>
                  </a:lnTo>
                  <a:lnTo>
                    <a:pt x="500862" y="20866"/>
                  </a:lnTo>
                  <a:close/>
                </a:path>
                <a:path w="636904" h="41910">
                  <a:moveTo>
                    <a:pt x="532168" y="10426"/>
                  </a:moveTo>
                  <a:lnTo>
                    <a:pt x="521741" y="10426"/>
                  </a:lnTo>
                  <a:lnTo>
                    <a:pt x="511302" y="10426"/>
                  </a:lnTo>
                  <a:lnTo>
                    <a:pt x="511302" y="20866"/>
                  </a:lnTo>
                  <a:lnTo>
                    <a:pt x="511302" y="31305"/>
                  </a:lnTo>
                  <a:lnTo>
                    <a:pt x="521728" y="31305"/>
                  </a:lnTo>
                  <a:lnTo>
                    <a:pt x="532168" y="31305"/>
                  </a:lnTo>
                  <a:lnTo>
                    <a:pt x="532168" y="20878"/>
                  </a:lnTo>
                  <a:lnTo>
                    <a:pt x="532168" y="10426"/>
                  </a:lnTo>
                  <a:close/>
                </a:path>
                <a:path w="636904" h="41910">
                  <a:moveTo>
                    <a:pt x="615632" y="0"/>
                  </a:moveTo>
                  <a:lnTo>
                    <a:pt x="605218" y="0"/>
                  </a:lnTo>
                  <a:lnTo>
                    <a:pt x="594779" y="0"/>
                  </a:lnTo>
                  <a:lnTo>
                    <a:pt x="594779" y="10426"/>
                  </a:lnTo>
                  <a:lnTo>
                    <a:pt x="584352" y="10426"/>
                  </a:lnTo>
                  <a:lnTo>
                    <a:pt x="573913" y="10426"/>
                  </a:lnTo>
                  <a:lnTo>
                    <a:pt x="573913" y="20866"/>
                  </a:lnTo>
                  <a:lnTo>
                    <a:pt x="563473" y="20866"/>
                  </a:lnTo>
                  <a:lnTo>
                    <a:pt x="563473" y="10426"/>
                  </a:lnTo>
                  <a:lnTo>
                    <a:pt x="553034" y="10426"/>
                  </a:lnTo>
                  <a:lnTo>
                    <a:pt x="553034" y="20866"/>
                  </a:lnTo>
                  <a:lnTo>
                    <a:pt x="542607" y="20866"/>
                  </a:lnTo>
                  <a:lnTo>
                    <a:pt x="542607" y="31305"/>
                  </a:lnTo>
                  <a:lnTo>
                    <a:pt x="553046" y="31305"/>
                  </a:lnTo>
                  <a:lnTo>
                    <a:pt x="553046" y="20878"/>
                  </a:lnTo>
                  <a:lnTo>
                    <a:pt x="563473" y="20878"/>
                  </a:lnTo>
                  <a:lnTo>
                    <a:pt x="563473" y="31305"/>
                  </a:lnTo>
                  <a:lnTo>
                    <a:pt x="573913" y="31305"/>
                  </a:lnTo>
                  <a:lnTo>
                    <a:pt x="573913" y="20878"/>
                  </a:lnTo>
                  <a:lnTo>
                    <a:pt x="584339" y="20878"/>
                  </a:lnTo>
                  <a:lnTo>
                    <a:pt x="594779" y="20878"/>
                  </a:lnTo>
                  <a:lnTo>
                    <a:pt x="605218" y="20878"/>
                  </a:lnTo>
                  <a:lnTo>
                    <a:pt x="605218" y="10439"/>
                  </a:lnTo>
                  <a:lnTo>
                    <a:pt x="615632" y="10439"/>
                  </a:lnTo>
                  <a:lnTo>
                    <a:pt x="615632" y="0"/>
                  </a:lnTo>
                  <a:close/>
                </a:path>
                <a:path w="636904" h="41910">
                  <a:moveTo>
                    <a:pt x="636524" y="0"/>
                  </a:moveTo>
                  <a:lnTo>
                    <a:pt x="626071" y="0"/>
                  </a:lnTo>
                  <a:lnTo>
                    <a:pt x="626071" y="10426"/>
                  </a:lnTo>
                  <a:lnTo>
                    <a:pt x="626071" y="20878"/>
                  </a:lnTo>
                  <a:lnTo>
                    <a:pt x="636524" y="20878"/>
                  </a:lnTo>
                  <a:lnTo>
                    <a:pt x="636524" y="10439"/>
                  </a:lnTo>
                  <a:lnTo>
                    <a:pt x="636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5952960" y="5668632"/>
              <a:ext cx="636905" cy="31750"/>
            </a:xfrm>
            <a:custGeom>
              <a:avLst/>
              <a:gdLst/>
              <a:ahLst/>
              <a:cxnLst/>
              <a:rect l="l" t="t" r="r" b="b"/>
              <a:pathLst>
                <a:path w="636904" h="31750">
                  <a:moveTo>
                    <a:pt x="31305" y="20866"/>
                  </a:moveTo>
                  <a:lnTo>
                    <a:pt x="20866" y="20866"/>
                  </a:lnTo>
                  <a:lnTo>
                    <a:pt x="10439" y="20866"/>
                  </a:lnTo>
                  <a:lnTo>
                    <a:pt x="0" y="20866"/>
                  </a:lnTo>
                  <a:lnTo>
                    <a:pt x="0" y="31305"/>
                  </a:lnTo>
                  <a:lnTo>
                    <a:pt x="10426" y="31305"/>
                  </a:lnTo>
                  <a:lnTo>
                    <a:pt x="20866" y="31305"/>
                  </a:lnTo>
                  <a:lnTo>
                    <a:pt x="31305" y="31305"/>
                  </a:lnTo>
                  <a:lnTo>
                    <a:pt x="31305" y="20866"/>
                  </a:lnTo>
                  <a:close/>
                </a:path>
                <a:path w="636904" h="31750">
                  <a:moveTo>
                    <a:pt x="114782" y="20866"/>
                  </a:moveTo>
                  <a:lnTo>
                    <a:pt x="104343" y="20866"/>
                  </a:lnTo>
                  <a:lnTo>
                    <a:pt x="93916" y="20866"/>
                  </a:lnTo>
                  <a:lnTo>
                    <a:pt x="93916" y="10426"/>
                  </a:lnTo>
                  <a:lnTo>
                    <a:pt x="41732" y="10426"/>
                  </a:lnTo>
                  <a:lnTo>
                    <a:pt x="41732" y="20866"/>
                  </a:lnTo>
                  <a:lnTo>
                    <a:pt x="41732" y="31305"/>
                  </a:lnTo>
                  <a:lnTo>
                    <a:pt x="52171" y="31305"/>
                  </a:lnTo>
                  <a:lnTo>
                    <a:pt x="52171" y="20866"/>
                  </a:lnTo>
                  <a:lnTo>
                    <a:pt x="62598" y="20866"/>
                  </a:lnTo>
                  <a:lnTo>
                    <a:pt x="73037" y="20866"/>
                  </a:lnTo>
                  <a:lnTo>
                    <a:pt x="83477" y="20866"/>
                  </a:lnTo>
                  <a:lnTo>
                    <a:pt x="83477" y="31305"/>
                  </a:lnTo>
                  <a:lnTo>
                    <a:pt x="93903" y="31305"/>
                  </a:lnTo>
                  <a:lnTo>
                    <a:pt x="104343" y="31305"/>
                  </a:lnTo>
                  <a:lnTo>
                    <a:pt x="114782" y="31305"/>
                  </a:lnTo>
                  <a:lnTo>
                    <a:pt x="114782" y="20866"/>
                  </a:lnTo>
                  <a:close/>
                </a:path>
                <a:path w="636904" h="31750">
                  <a:moveTo>
                    <a:pt x="208699" y="10426"/>
                  </a:moveTo>
                  <a:lnTo>
                    <a:pt x="198259" y="10426"/>
                  </a:lnTo>
                  <a:lnTo>
                    <a:pt x="198259" y="0"/>
                  </a:lnTo>
                  <a:lnTo>
                    <a:pt x="187820" y="0"/>
                  </a:lnTo>
                  <a:lnTo>
                    <a:pt x="177393" y="0"/>
                  </a:lnTo>
                  <a:lnTo>
                    <a:pt x="166954" y="0"/>
                  </a:lnTo>
                  <a:lnTo>
                    <a:pt x="166954" y="10426"/>
                  </a:lnTo>
                  <a:lnTo>
                    <a:pt x="156514" y="10426"/>
                  </a:lnTo>
                  <a:lnTo>
                    <a:pt x="146088" y="10426"/>
                  </a:lnTo>
                  <a:lnTo>
                    <a:pt x="146088" y="0"/>
                  </a:lnTo>
                  <a:lnTo>
                    <a:pt x="146075" y="10439"/>
                  </a:lnTo>
                  <a:lnTo>
                    <a:pt x="146075" y="20866"/>
                  </a:lnTo>
                  <a:lnTo>
                    <a:pt x="135648" y="20866"/>
                  </a:lnTo>
                  <a:lnTo>
                    <a:pt x="135648" y="10439"/>
                  </a:lnTo>
                  <a:lnTo>
                    <a:pt x="146075" y="10439"/>
                  </a:lnTo>
                  <a:lnTo>
                    <a:pt x="146075" y="0"/>
                  </a:lnTo>
                  <a:lnTo>
                    <a:pt x="135648" y="0"/>
                  </a:lnTo>
                  <a:lnTo>
                    <a:pt x="125209" y="0"/>
                  </a:lnTo>
                  <a:lnTo>
                    <a:pt x="125209" y="10426"/>
                  </a:lnTo>
                  <a:lnTo>
                    <a:pt x="125209" y="20866"/>
                  </a:lnTo>
                  <a:lnTo>
                    <a:pt x="125209" y="31305"/>
                  </a:lnTo>
                  <a:lnTo>
                    <a:pt x="135648" y="31305"/>
                  </a:lnTo>
                  <a:lnTo>
                    <a:pt x="146088" y="31305"/>
                  </a:lnTo>
                  <a:lnTo>
                    <a:pt x="146088" y="20866"/>
                  </a:lnTo>
                  <a:lnTo>
                    <a:pt x="156514" y="20866"/>
                  </a:lnTo>
                  <a:lnTo>
                    <a:pt x="156514" y="31305"/>
                  </a:lnTo>
                  <a:lnTo>
                    <a:pt x="166954" y="31305"/>
                  </a:lnTo>
                  <a:lnTo>
                    <a:pt x="166954" y="20866"/>
                  </a:lnTo>
                  <a:lnTo>
                    <a:pt x="166954" y="10439"/>
                  </a:lnTo>
                  <a:lnTo>
                    <a:pt x="177380" y="10439"/>
                  </a:lnTo>
                  <a:lnTo>
                    <a:pt x="177380" y="20866"/>
                  </a:lnTo>
                  <a:lnTo>
                    <a:pt x="187820" y="20866"/>
                  </a:lnTo>
                  <a:lnTo>
                    <a:pt x="198259" y="20866"/>
                  </a:lnTo>
                  <a:lnTo>
                    <a:pt x="208699" y="20866"/>
                  </a:lnTo>
                  <a:lnTo>
                    <a:pt x="208699" y="10426"/>
                  </a:lnTo>
                  <a:close/>
                </a:path>
                <a:path w="636904" h="31750">
                  <a:moveTo>
                    <a:pt x="229565" y="0"/>
                  </a:moveTo>
                  <a:lnTo>
                    <a:pt x="219125" y="0"/>
                  </a:lnTo>
                  <a:lnTo>
                    <a:pt x="219125" y="10426"/>
                  </a:lnTo>
                  <a:lnTo>
                    <a:pt x="219125" y="20866"/>
                  </a:lnTo>
                  <a:lnTo>
                    <a:pt x="229565" y="20866"/>
                  </a:lnTo>
                  <a:lnTo>
                    <a:pt x="229565" y="10439"/>
                  </a:lnTo>
                  <a:lnTo>
                    <a:pt x="229565" y="0"/>
                  </a:lnTo>
                  <a:close/>
                </a:path>
                <a:path w="636904" h="31750">
                  <a:moveTo>
                    <a:pt x="250431" y="0"/>
                  </a:moveTo>
                  <a:lnTo>
                    <a:pt x="239991" y="0"/>
                  </a:lnTo>
                  <a:lnTo>
                    <a:pt x="239991" y="10439"/>
                  </a:lnTo>
                  <a:lnTo>
                    <a:pt x="250431" y="10439"/>
                  </a:lnTo>
                  <a:lnTo>
                    <a:pt x="250431" y="0"/>
                  </a:lnTo>
                  <a:close/>
                </a:path>
                <a:path w="636904" h="31750">
                  <a:moveTo>
                    <a:pt x="365213" y="0"/>
                  </a:moveTo>
                  <a:lnTo>
                    <a:pt x="354787" y="0"/>
                  </a:lnTo>
                  <a:lnTo>
                    <a:pt x="344347" y="0"/>
                  </a:lnTo>
                  <a:lnTo>
                    <a:pt x="344347" y="10426"/>
                  </a:lnTo>
                  <a:lnTo>
                    <a:pt x="333908" y="10426"/>
                  </a:lnTo>
                  <a:lnTo>
                    <a:pt x="333908" y="0"/>
                  </a:lnTo>
                  <a:lnTo>
                    <a:pt x="323481" y="0"/>
                  </a:lnTo>
                  <a:lnTo>
                    <a:pt x="313042" y="0"/>
                  </a:lnTo>
                  <a:lnTo>
                    <a:pt x="302602" y="0"/>
                  </a:lnTo>
                  <a:lnTo>
                    <a:pt x="302602" y="10426"/>
                  </a:lnTo>
                  <a:lnTo>
                    <a:pt x="292176" y="10426"/>
                  </a:lnTo>
                  <a:lnTo>
                    <a:pt x="292176" y="0"/>
                  </a:lnTo>
                  <a:lnTo>
                    <a:pt x="281736" y="0"/>
                  </a:lnTo>
                  <a:lnTo>
                    <a:pt x="271297" y="0"/>
                  </a:lnTo>
                  <a:lnTo>
                    <a:pt x="260858" y="0"/>
                  </a:lnTo>
                  <a:lnTo>
                    <a:pt x="260858" y="10426"/>
                  </a:lnTo>
                  <a:lnTo>
                    <a:pt x="260858" y="20866"/>
                  </a:lnTo>
                  <a:lnTo>
                    <a:pt x="271297" y="20866"/>
                  </a:lnTo>
                  <a:lnTo>
                    <a:pt x="281736" y="20866"/>
                  </a:lnTo>
                  <a:lnTo>
                    <a:pt x="281736" y="10439"/>
                  </a:lnTo>
                  <a:lnTo>
                    <a:pt x="292163" y="10439"/>
                  </a:lnTo>
                  <a:lnTo>
                    <a:pt x="292163" y="20866"/>
                  </a:lnTo>
                  <a:lnTo>
                    <a:pt x="302602" y="20866"/>
                  </a:lnTo>
                  <a:lnTo>
                    <a:pt x="313042" y="20866"/>
                  </a:lnTo>
                  <a:lnTo>
                    <a:pt x="354787" y="20866"/>
                  </a:lnTo>
                  <a:lnTo>
                    <a:pt x="354787" y="10439"/>
                  </a:lnTo>
                  <a:lnTo>
                    <a:pt x="365213" y="10439"/>
                  </a:lnTo>
                  <a:lnTo>
                    <a:pt x="365213" y="0"/>
                  </a:lnTo>
                  <a:close/>
                </a:path>
                <a:path w="636904" h="31750">
                  <a:moveTo>
                    <a:pt x="438264" y="0"/>
                  </a:moveTo>
                  <a:lnTo>
                    <a:pt x="427824" y="0"/>
                  </a:lnTo>
                  <a:lnTo>
                    <a:pt x="417385" y="0"/>
                  </a:lnTo>
                  <a:lnTo>
                    <a:pt x="406946" y="0"/>
                  </a:lnTo>
                  <a:lnTo>
                    <a:pt x="406946" y="10426"/>
                  </a:lnTo>
                  <a:lnTo>
                    <a:pt x="396519" y="10426"/>
                  </a:lnTo>
                  <a:lnTo>
                    <a:pt x="396519" y="0"/>
                  </a:lnTo>
                  <a:lnTo>
                    <a:pt x="386080" y="0"/>
                  </a:lnTo>
                  <a:lnTo>
                    <a:pt x="386080" y="10426"/>
                  </a:lnTo>
                  <a:lnTo>
                    <a:pt x="386080" y="20866"/>
                  </a:lnTo>
                  <a:lnTo>
                    <a:pt x="396519" y="20866"/>
                  </a:lnTo>
                  <a:lnTo>
                    <a:pt x="406958" y="20866"/>
                  </a:lnTo>
                  <a:lnTo>
                    <a:pt x="406958" y="10439"/>
                  </a:lnTo>
                  <a:lnTo>
                    <a:pt x="417385" y="10439"/>
                  </a:lnTo>
                  <a:lnTo>
                    <a:pt x="427824" y="10439"/>
                  </a:lnTo>
                  <a:lnTo>
                    <a:pt x="438264" y="10439"/>
                  </a:lnTo>
                  <a:lnTo>
                    <a:pt x="438264" y="0"/>
                  </a:lnTo>
                  <a:close/>
                </a:path>
                <a:path w="636904" h="31750">
                  <a:moveTo>
                    <a:pt x="469569" y="0"/>
                  </a:moveTo>
                  <a:lnTo>
                    <a:pt x="459130" y="0"/>
                  </a:lnTo>
                  <a:lnTo>
                    <a:pt x="459130" y="10426"/>
                  </a:lnTo>
                  <a:lnTo>
                    <a:pt x="448691" y="10426"/>
                  </a:lnTo>
                  <a:lnTo>
                    <a:pt x="448691" y="20866"/>
                  </a:lnTo>
                  <a:lnTo>
                    <a:pt x="459130" y="20866"/>
                  </a:lnTo>
                  <a:lnTo>
                    <a:pt x="469569" y="20866"/>
                  </a:lnTo>
                  <a:lnTo>
                    <a:pt x="469569" y="10439"/>
                  </a:lnTo>
                  <a:lnTo>
                    <a:pt x="469569" y="0"/>
                  </a:lnTo>
                  <a:close/>
                </a:path>
                <a:path w="636904" h="31750">
                  <a:moveTo>
                    <a:pt x="490435" y="10426"/>
                  </a:moveTo>
                  <a:lnTo>
                    <a:pt x="479996" y="10426"/>
                  </a:lnTo>
                  <a:lnTo>
                    <a:pt x="479996" y="20866"/>
                  </a:lnTo>
                  <a:lnTo>
                    <a:pt x="490435" y="20866"/>
                  </a:lnTo>
                  <a:lnTo>
                    <a:pt x="490435" y="10426"/>
                  </a:lnTo>
                  <a:close/>
                </a:path>
                <a:path w="636904" h="31750">
                  <a:moveTo>
                    <a:pt x="594779" y="0"/>
                  </a:moveTo>
                  <a:lnTo>
                    <a:pt x="584352" y="0"/>
                  </a:lnTo>
                  <a:lnTo>
                    <a:pt x="573913" y="0"/>
                  </a:lnTo>
                  <a:lnTo>
                    <a:pt x="563473" y="0"/>
                  </a:lnTo>
                  <a:lnTo>
                    <a:pt x="563473" y="10426"/>
                  </a:lnTo>
                  <a:lnTo>
                    <a:pt x="521741" y="10426"/>
                  </a:lnTo>
                  <a:lnTo>
                    <a:pt x="521741" y="0"/>
                  </a:lnTo>
                  <a:lnTo>
                    <a:pt x="511302" y="0"/>
                  </a:lnTo>
                  <a:lnTo>
                    <a:pt x="511302" y="10426"/>
                  </a:lnTo>
                  <a:lnTo>
                    <a:pt x="511302" y="20866"/>
                  </a:lnTo>
                  <a:lnTo>
                    <a:pt x="521728" y="20866"/>
                  </a:lnTo>
                  <a:lnTo>
                    <a:pt x="521741" y="20866"/>
                  </a:lnTo>
                  <a:lnTo>
                    <a:pt x="594779" y="20866"/>
                  </a:lnTo>
                  <a:lnTo>
                    <a:pt x="594779" y="10439"/>
                  </a:lnTo>
                  <a:lnTo>
                    <a:pt x="594779" y="0"/>
                  </a:lnTo>
                  <a:close/>
                </a:path>
                <a:path w="636904" h="31750">
                  <a:moveTo>
                    <a:pt x="636524" y="0"/>
                  </a:moveTo>
                  <a:lnTo>
                    <a:pt x="626071" y="0"/>
                  </a:lnTo>
                  <a:lnTo>
                    <a:pt x="615632" y="0"/>
                  </a:lnTo>
                  <a:lnTo>
                    <a:pt x="615632" y="10426"/>
                  </a:lnTo>
                  <a:lnTo>
                    <a:pt x="605193" y="10426"/>
                  </a:lnTo>
                  <a:lnTo>
                    <a:pt x="605193" y="20866"/>
                  </a:lnTo>
                  <a:lnTo>
                    <a:pt x="615632" y="20866"/>
                  </a:lnTo>
                  <a:lnTo>
                    <a:pt x="615632" y="10439"/>
                  </a:lnTo>
                  <a:lnTo>
                    <a:pt x="626071" y="10439"/>
                  </a:lnTo>
                  <a:lnTo>
                    <a:pt x="626071" y="20866"/>
                  </a:lnTo>
                  <a:lnTo>
                    <a:pt x="636524" y="20866"/>
                  </a:lnTo>
                  <a:lnTo>
                    <a:pt x="636524" y="10439"/>
                  </a:lnTo>
                  <a:lnTo>
                    <a:pt x="636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5952960" y="5689498"/>
              <a:ext cx="636905" cy="20955"/>
            </a:xfrm>
            <a:custGeom>
              <a:avLst/>
              <a:gdLst/>
              <a:ahLst/>
              <a:cxnLst/>
              <a:rect l="l" t="t" r="r" b="b"/>
              <a:pathLst>
                <a:path w="636904" h="20954">
                  <a:moveTo>
                    <a:pt x="52171" y="10439"/>
                  </a:moveTo>
                  <a:lnTo>
                    <a:pt x="52171" y="10439"/>
                  </a:lnTo>
                  <a:lnTo>
                    <a:pt x="0" y="10439"/>
                  </a:lnTo>
                  <a:lnTo>
                    <a:pt x="0" y="20878"/>
                  </a:lnTo>
                  <a:lnTo>
                    <a:pt x="52171" y="20878"/>
                  </a:lnTo>
                  <a:lnTo>
                    <a:pt x="52171" y="10439"/>
                  </a:lnTo>
                  <a:close/>
                </a:path>
                <a:path w="636904" h="20954">
                  <a:moveTo>
                    <a:pt x="73037" y="10439"/>
                  </a:moveTo>
                  <a:lnTo>
                    <a:pt x="62598" y="10439"/>
                  </a:lnTo>
                  <a:lnTo>
                    <a:pt x="62598" y="20878"/>
                  </a:lnTo>
                  <a:lnTo>
                    <a:pt x="73037" y="20878"/>
                  </a:lnTo>
                  <a:lnTo>
                    <a:pt x="73037" y="10439"/>
                  </a:lnTo>
                  <a:close/>
                </a:path>
                <a:path w="636904" h="20954">
                  <a:moveTo>
                    <a:pt x="93916" y="10439"/>
                  </a:moveTo>
                  <a:lnTo>
                    <a:pt x="83477" y="10439"/>
                  </a:lnTo>
                  <a:lnTo>
                    <a:pt x="83477" y="20878"/>
                  </a:lnTo>
                  <a:lnTo>
                    <a:pt x="93916" y="20878"/>
                  </a:lnTo>
                  <a:lnTo>
                    <a:pt x="93916" y="10439"/>
                  </a:lnTo>
                  <a:close/>
                </a:path>
                <a:path w="636904" h="20954">
                  <a:moveTo>
                    <a:pt x="125222" y="10439"/>
                  </a:moveTo>
                  <a:lnTo>
                    <a:pt x="114782" y="10439"/>
                  </a:lnTo>
                  <a:lnTo>
                    <a:pt x="104343" y="10439"/>
                  </a:lnTo>
                  <a:lnTo>
                    <a:pt x="104343" y="20878"/>
                  </a:lnTo>
                  <a:lnTo>
                    <a:pt x="114782" y="20878"/>
                  </a:lnTo>
                  <a:lnTo>
                    <a:pt x="125222" y="20878"/>
                  </a:lnTo>
                  <a:lnTo>
                    <a:pt x="125222" y="10439"/>
                  </a:lnTo>
                  <a:close/>
                </a:path>
                <a:path w="636904" h="20954">
                  <a:moveTo>
                    <a:pt x="166954" y="0"/>
                  </a:moveTo>
                  <a:lnTo>
                    <a:pt x="156514" y="0"/>
                  </a:lnTo>
                  <a:lnTo>
                    <a:pt x="156514" y="10439"/>
                  </a:lnTo>
                  <a:lnTo>
                    <a:pt x="146088" y="10439"/>
                  </a:lnTo>
                  <a:lnTo>
                    <a:pt x="135648" y="10439"/>
                  </a:lnTo>
                  <a:lnTo>
                    <a:pt x="135648" y="20878"/>
                  </a:lnTo>
                  <a:lnTo>
                    <a:pt x="146075" y="20878"/>
                  </a:lnTo>
                  <a:lnTo>
                    <a:pt x="156514" y="20878"/>
                  </a:lnTo>
                  <a:lnTo>
                    <a:pt x="166954" y="20878"/>
                  </a:lnTo>
                  <a:lnTo>
                    <a:pt x="166954" y="10439"/>
                  </a:lnTo>
                  <a:lnTo>
                    <a:pt x="166954" y="0"/>
                  </a:lnTo>
                  <a:close/>
                </a:path>
                <a:path w="636904" h="20954">
                  <a:moveTo>
                    <a:pt x="250431" y="0"/>
                  </a:moveTo>
                  <a:lnTo>
                    <a:pt x="250431" y="0"/>
                  </a:lnTo>
                  <a:lnTo>
                    <a:pt x="208686" y="0"/>
                  </a:lnTo>
                  <a:lnTo>
                    <a:pt x="208686" y="10439"/>
                  </a:lnTo>
                  <a:lnTo>
                    <a:pt x="198259" y="10439"/>
                  </a:lnTo>
                  <a:lnTo>
                    <a:pt x="198259" y="20878"/>
                  </a:lnTo>
                  <a:lnTo>
                    <a:pt x="208699" y="20878"/>
                  </a:lnTo>
                  <a:lnTo>
                    <a:pt x="208699" y="10439"/>
                  </a:lnTo>
                  <a:lnTo>
                    <a:pt x="219125" y="10439"/>
                  </a:lnTo>
                  <a:lnTo>
                    <a:pt x="219125" y="20878"/>
                  </a:lnTo>
                  <a:lnTo>
                    <a:pt x="229565" y="20878"/>
                  </a:lnTo>
                  <a:lnTo>
                    <a:pt x="229565" y="10439"/>
                  </a:lnTo>
                  <a:lnTo>
                    <a:pt x="239991" y="10439"/>
                  </a:lnTo>
                  <a:lnTo>
                    <a:pt x="250431" y="10439"/>
                  </a:lnTo>
                  <a:lnTo>
                    <a:pt x="250431" y="0"/>
                  </a:lnTo>
                  <a:close/>
                </a:path>
                <a:path w="636904" h="20954">
                  <a:moveTo>
                    <a:pt x="302602" y="0"/>
                  </a:moveTo>
                  <a:lnTo>
                    <a:pt x="302602" y="0"/>
                  </a:lnTo>
                  <a:lnTo>
                    <a:pt x="260858" y="0"/>
                  </a:lnTo>
                  <a:lnTo>
                    <a:pt x="260858" y="10439"/>
                  </a:lnTo>
                  <a:lnTo>
                    <a:pt x="250431" y="10439"/>
                  </a:lnTo>
                  <a:lnTo>
                    <a:pt x="250431" y="20878"/>
                  </a:lnTo>
                  <a:lnTo>
                    <a:pt x="260858" y="20878"/>
                  </a:lnTo>
                  <a:lnTo>
                    <a:pt x="260870" y="20878"/>
                  </a:lnTo>
                  <a:lnTo>
                    <a:pt x="302602" y="20878"/>
                  </a:lnTo>
                  <a:lnTo>
                    <a:pt x="302602" y="10439"/>
                  </a:lnTo>
                  <a:lnTo>
                    <a:pt x="302602" y="0"/>
                  </a:lnTo>
                  <a:close/>
                </a:path>
                <a:path w="636904" h="20954">
                  <a:moveTo>
                    <a:pt x="323481" y="10439"/>
                  </a:moveTo>
                  <a:lnTo>
                    <a:pt x="313042" y="10439"/>
                  </a:lnTo>
                  <a:lnTo>
                    <a:pt x="313042" y="20878"/>
                  </a:lnTo>
                  <a:lnTo>
                    <a:pt x="323481" y="20878"/>
                  </a:lnTo>
                  <a:lnTo>
                    <a:pt x="323481" y="10439"/>
                  </a:lnTo>
                  <a:close/>
                </a:path>
                <a:path w="636904" h="20954">
                  <a:moveTo>
                    <a:pt x="375653" y="0"/>
                  </a:moveTo>
                  <a:lnTo>
                    <a:pt x="375653" y="0"/>
                  </a:lnTo>
                  <a:lnTo>
                    <a:pt x="333908" y="0"/>
                  </a:lnTo>
                  <a:lnTo>
                    <a:pt x="333908" y="10439"/>
                  </a:lnTo>
                  <a:lnTo>
                    <a:pt x="333908" y="20878"/>
                  </a:lnTo>
                  <a:lnTo>
                    <a:pt x="344347" y="20878"/>
                  </a:lnTo>
                  <a:lnTo>
                    <a:pt x="354774" y="20878"/>
                  </a:lnTo>
                  <a:lnTo>
                    <a:pt x="365213" y="20878"/>
                  </a:lnTo>
                  <a:lnTo>
                    <a:pt x="375653" y="20878"/>
                  </a:lnTo>
                  <a:lnTo>
                    <a:pt x="375653" y="10439"/>
                  </a:lnTo>
                  <a:lnTo>
                    <a:pt x="375653" y="0"/>
                  </a:lnTo>
                  <a:close/>
                </a:path>
                <a:path w="636904" h="20954">
                  <a:moveTo>
                    <a:pt x="406958" y="10439"/>
                  </a:moveTo>
                  <a:lnTo>
                    <a:pt x="396519" y="10439"/>
                  </a:lnTo>
                  <a:lnTo>
                    <a:pt x="396519" y="20878"/>
                  </a:lnTo>
                  <a:lnTo>
                    <a:pt x="406958" y="20878"/>
                  </a:lnTo>
                  <a:lnTo>
                    <a:pt x="406958" y="10439"/>
                  </a:lnTo>
                  <a:close/>
                </a:path>
                <a:path w="636904" h="20954">
                  <a:moveTo>
                    <a:pt x="427824" y="0"/>
                  </a:moveTo>
                  <a:lnTo>
                    <a:pt x="417385" y="0"/>
                  </a:lnTo>
                  <a:lnTo>
                    <a:pt x="417385" y="10439"/>
                  </a:lnTo>
                  <a:lnTo>
                    <a:pt x="427824" y="10439"/>
                  </a:lnTo>
                  <a:lnTo>
                    <a:pt x="427824" y="0"/>
                  </a:lnTo>
                  <a:close/>
                </a:path>
                <a:path w="636904" h="20954">
                  <a:moveTo>
                    <a:pt x="459130" y="0"/>
                  </a:moveTo>
                  <a:lnTo>
                    <a:pt x="448691" y="0"/>
                  </a:lnTo>
                  <a:lnTo>
                    <a:pt x="448691" y="10439"/>
                  </a:lnTo>
                  <a:lnTo>
                    <a:pt x="459130" y="10439"/>
                  </a:lnTo>
                  <a:lnTo>
                    <a:pt x="459130" y="0"/>
                  </a:lnTo>
                  <a:close/>
                </a:path>
                <a:path w="636904" h="20954">
                  <a:moveTo>
                    <a:pt x="490435" y="0"/>
                  </a:moveTo>
                  <a:lnTo>
                    <a:pt x="479996" y="0"/>
                  </a:lnTo>
                  <a:lnTo>
                    <a:pt x="469557" y="0"/>
                  </a:lnTo>
                  <a:lnTo>
                    <a:pt x="469557" y="10439"/>
                  </a:lnTo>
                  <a:lnTo>
                    <a:pt x="479996" y="10439"/>
                  </a:lnTo>
                  <a:lnTo>
                    <a:pt x="490435" y="10439"/>
                  </a:lnTo>
                  <a:lnTo>
                    <a:pt x="490435" y="0"/>
                  </a:lnTo>
                  <a:close/>
                </a:path>
                <a:path w="636904" h="20954">
                  <a:moveTo>
                    <a:pt x="511302" y="0"/>
                  </a:moveTo>
                  <a:lnTo>
                    <a:pt x="500862" y="0"/>
                  </a:lnTo>
                  <a:lnTo>
                    <a:pt x="500862" y="10439"/>
                  </a:lnTo>
                  <a:lnTo>
                    <a:pt x="511302" y="10439"/>
                  </a:lnTo>
                  <a:lnTo>
                    <a:pt x="511302" y="0"/>
                  </a:lnTo>
                  <a:close/>
                </a:path>
                <a:path w="636904" h="20954">
                  <a:moveTo>
                    <a:pt x="553046" y="0"/>
                  </a:moveTo>
                  <a:lnTo>
                    <a:pt x="542607" y="0"/>
                  </a:lnTo>
                  <a:lnTo>
                    <a:pt x="542607" y="10439"/>
                  </a:lnTo>
                  <a:lnTo>
                    <a:pt x="553046" y="10439"/>
                  </a:lnTo>
                  <a:lnTo>
                    <a:pt x="553046" y="0"/>
                  </a:lnTo>
                  <a:close/>
                </a:path>
                <a:path w="636904" h="20954">
                  <a:moveTo>
                    <a:pt x="636524" y="0"/>
                  </a:moveTo>
                  <a:lnTo>
                    <a:pt x="636524" y="0"/>
                  </a:lnTo>
                  <a:lnTo>
                    <a:pt x="584339" y="0"/>
                  </a:lnTo>
                  <a:lnTo>
                    <a:pt x="584339" y="10439"/>
                  </a:lnTo>
                  <a:lnTo>
                    <a:pt x="636524" y="10439"/>
                  </a:lnTo>
                  <a:lnTo>
                    <a:pt x="636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6401650" y="5705157"/>
              <a:ext cx="146685" cy="0"/>
            </a:xfrm>
            <a:custGeom>
              <a:avLst/>
              <a:gdLst/>
              <a:ahLst/>
              <a:cxnLst/>
              <a:rect l="l" t="t" r="r" b="b"/>
              <a:pathLst>
                <a:path w="146684">
                  <a:moveTo>
                    <a:pt x="0" y="0"/>
                  </a:moveTo>
                  <a:lnTo>
                    <a:pt x="146088" y="0"/>
                  </a:lnTo>
                </a:path>
              </a:pathLst>
            </a:custGeom>
            <a:ln w="10439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5952960" y="5699937"/>
              <a:ext cx="636905" cy="41910"/>
            </a:xfrm>
            <a:custGeom>
              <a:avLst/>
              <a:gdLst/>
              <a:ahLst/>
              <a:cxnLst/>
              <a:rect l="l" t="t" r="r" b="b"/>
              <a:pathLst>
                <a:path w="636904" h="41910">
                  <a:moveTo>
                    <a:pt x="114782" y="10426"/>
                  </a:moveTo>
                  <a:lnTo>
                    <a:pt x="104343" y="10426"/>
                  </a:lnTo>
                  <a:lnTo>
                    <a:pt x="93916" y="10426"/>
                  </a:lnTo>
                  <a:lnTo>
                    <a:pt x="83477" y="10426"/>
                  </a:lnTo>
                  <a:lnTo>
                    <a:pt x="83477" y="20866"/>
                  </a:lnTo>
                  <a:lnTo>
                    <a:pt x="73037" y="20866"/>
                  </a:lnTo>
                  <a:lnTo>
                    <a:pt x="62611" y="20866"/>
                  </a:lnTo>
                  <a:lnTo>
                    <a:pt x="52171" y="20866"/>
                  </a:lnTo>
                  <a:lnTo>
                    <a:pt x="52171" y="10426"/>
                  </a:lnTo>
                  <a:lnTo>
                    <a:pt x="41732" y="10426"/>
                  </a:lnTo>
                  <a:lnTo>
                    <a:pt x="41732" y="20866"/>
                  </a:lnTo>
                  <a:lnTo>
                    <a:pt x="31292" y="20866"/>
                  </a:lnTo>
                  <a:lnTo>
                    <a:pt x="31292" y="31292"/>
                  </a:lnTo>
                  <a:lnTo>
                    <a:pt x="20866" y="31292"/>
                  </a:lnTo>
                  <a:lnTo>
                    <a:pt x="20866" y="20866"/>
                  </a:lnTo>
                  <a:lnTo>
                    <a:pt x="20866" y="10426"/>
                  </a:lnTo>
                  <a:lnTo>
                    <a:pt x="10439" y="10426"/>
                  </a:lnTo>
                  <a:lnTo>
                    <a:pt x="0" y="10426"/>
                  </a:lnTo>
                  <a:lnTo>
                    <a:pt x="0" y="20866"/>
                  </a:lnTo>
                  <a:lnTo>
                    <a:pt x="0" y="31305"/>
                  </a:lnTo>
                  <a:lnTo>
                    <a:pt x="10426" y="31305"/>
                  </a:lnTo>
                  <a:lnTo>
                    <a:pt x="10426" y="41732"/>
                  </a:lnTo>
                  <a:lnTo>
                    <a:pt x="20866" y="41732"/>
                  </a:lnTo>
                  <a:lnTo>
                    <a:pt x="31292" y="41732"/>
                  </a:lnTo>
                  <a:lnTo>
                    <a:pt x="41732" y="41732"/>
                  </a:lnTo>
                  <a:lnTo>
                    <a:pt x="41732" y="31305"/>
                  </a:lnTo>
                  <a:lnTo>
                    <a:pt x="52171" y="31305"/>
                  </a:lnTo>
                  <a:lnTo>
                    <a:pt x="52171" y="41732"/>
                  </a:lnTo>
                  <a:lnTo>
                    <a:pt x="62611" y="41732"/>
                  </a:lnTo>
                  <a:lnTo>
                    <a:pt x="62611" y="31305"/>
                  </a:lnTo>
                  <a:lnTo>
                    <a:pt x="73037" y="31305"/>
                  </a:lnTo>
                  <a:lnTo>
                    <a:pt x="83477" y="31305"/>
                  </a:lnTo>
                  <a:lnTo>
                    <a:pt x="83477" y="41732"/>
                  </a:lnTo>
                  <a:lnTo>
                    <a:pt x="93916" y="41732"/>
                  </a:lnTo>
                  <a:lnTo>
                    <a:pt x="93916" y="31305"/>
                  </a:lnTo>
                  <a:lnTo>
                    <a:pt x="93916" y="20866"/>
                  </a:lnTo>
                  <a:lnTo>
                    <a:pt x="104343" y="20866"/>
                  </a:lnTo>
                  <a:lnTo>
                    <a:pt x="114782" y="20866"/>
                  </a:lnTo>
                  <a:lnTo>
                    <a:pt x="114782" y="10426"/>
                  </a:lnTo>
                  <a:close/>
                </a:path>
                <a:path w="636904" h="41910">
                  <a:moveTo>
                    <a:pt x="125222" y="31292"/>
                  </a:moveTo>
                  <a:lnTo>
                    <a:pt x="114782" y="31292"/>
                  </a:lnTo>
                  <a:lnTo>
                    <a:pt x="114782" y="41732"/>
                  </a:lnTo>
                  <a:lnTo>
                    <a:pt x="125222" y="41732"/>
                  </a:lnTo>
                  <a:lnTo>
                    <a:pt x="125222" y="31292"/>
                  </a:lnTo>
                  <a:close/>
                </a:path>
                <a:path w="636904" h="41910">
                  <a:moveTo>
                    <a:pt x="166954" y="10426"/>
                  </a:moveTo>
                  <a:lnTo>
                    <a:pt x="156514" y="10426"/>
                  </a:lnTo>
                  <a:lnTo>
                    <a:pt x="146075" y="10426"/>
                  </a:lnTo>
                  <a:lnTo>
                    <a:pt x="146075" y="20866"/>
                  </a:lnTo>
                  <a:lnTo>
                    <a:pt x="135648" y="20866"/>
                  </a:lnTo>
                  <a:lnTo>
                    <a:pt x="135648" y="31292"/>
                  </a:lnTo>
                  <a:lnTo>
                    <a:pt x="135648" y="41732"/>
                  </a:lnTo>
                  <a:lnTo>
                    <a:pt x="146075" y="41732"/>
                  </a:lnTo>
                  <a:lnTo>
                    <a:pt x="156514" y="41732"/>
                  </a:lnTo>
                  <a:lnTo>
                    <a:pt x="156514" y="31292"/>
                  </a:lnTo>
                  <a:lnTo>
                    <a:pt x="146088" y="31292"/>
                  </a:lnTo>
                  <a:lnTo>
                    <a:pt x="146088" y="20866"/>
                  </a:lnTo>
                  <a:lnTo>
                    <a:pt x="156514" y="20866"/>
                  </a:lnTo>
                  <a:lnTo>
                    <a:pt x="166954" y="20866"/>
                  </a:lnTo>
                  <a:lnTo>
                    <a:pt x="166954" y="10426"/>
                  </a:lnTo>
                  <a:close/>
                </a:path>
                <a:path w="636904" h="41910">
                  <a:moveTo>
                    <a:pt x="177393" y="20866"/>
                  </a:moveTo>
                  <a:lnTo>
                    <a:pt x="166954" y="20866"/>
                  </a:lnTo>
                  <a:lnTo>
                    <a:pt x="166954" y="31305"/>
                  </a:lnTo>
                  <a:lnTo>
                    <a:pt x="177393" y="31305"/>
                  </a:lnTo>
                  <a:lnTo>
                    <a:pt x="177393" y="20866"/>
                  </a:lnTo>
                  <a:close/>
                </a:path>
                <a:path w="636904" h="41910">
                  <a:moveTo>
                    <a:pt x="281736" y="10426"/>
                  </a:moveTo>
                  <a:lnTo>
                    <a:pt x="281736" y="10426"/>
                  </a:lnTo>
                  <a:lnTo>
                    <a:pt x="187820" y="10426"/>
                  </a:lnTo>
                  <a:lnTo>
                    <a:pt x="187820" y="20866"/>
                  </a:lnTo>
                  <a:lnTo>
                    <a:pt x="198259" y="20866"/>
                  </a:lnTo>
                  <a:lnTo>
                    <a:pt x="198259" y="31305"/>
                  </a:lnTo>
                  <a:lnTo>
                    <a:pt x="208699" y="31305"/>
                  </a:lnTo>
                  <a:lnTo>
                    <a:pt x="208699" y="20866"/>
                  </a:lnTo>
                  <a:lnTo>
                    <a:pt x="219125" y="20866"/>
                  </a:lnTo>
                  <a:lnTo>
                    <a:pt x="229565" y="20866"/>
                  </a:lnTo>
                  <a:lnTo>
                    <a:pt x="229565" y="31305"/>
                  </a:lnTo>
                  <a:lnTo>
                    <a:pt x="239991" y="31305"/>
                  </a:lnTo>
                  <a:lnTo>
                    <a:pt x="250431" y="31305"/>
                  </a:lnTo>
                  <a:lnTo>
                    <a:pt x="260870" y="31305"/>
                  </a:lnTo>
                  <a:lnTo>
                    <a:pt x="260870" y="20866"/>
                  </a:lnTo>
                  <a:lnTo>
                    <a:pt x="271297" y="20866"/>
                  </a:lnTo>
                  <a:lnTo>
                    <a:pt x="281736" y="20866"/>
                  </a:lnTo>
                  <a:lnTo>
                    <a:pt x="281736" y="10426"/>
                  </a:lnTo>
                  <a:close/>
                </a:path>
                <a:path w="636904" h="41910">
                  <a:moveTo>
                    <a:pt x="386080" y="10426"/>
                  </a:moveTo>
                  <a:lnTo>
                    <a:pt x="375653" y="10426"/>
                  </a:lnTo>
                  <a:lnTo>
                    <a:pt x="365213" y="10426"/>
                  </a:lnTo>
                  <a:lnTo>
                    <a:pt x="365213" y="20866"/>
                  </a:lnTo>
                  <a:lnTo>
                    <a:pt x="354787" y="20866"/>
                  </a:lnTo>
                  <a:lnTo>
                    <a:pt x="344347" y="20866"/>
                  </a:lnTo>
                  <a:lnTo>
                    <a:pt x="344347" y="10426"/>
                  </a:lnTo>
                  <a:lnTo>
                    <a:pt x="333908" y="10426"/>
                  </a:lnTo>
                  <a:lnTo>
                    <a:pt x="333908" y="20866"/>
                  </a:lnTo>
                  <a:lnTo>
                    <a:pt x="323481" y="20866"/>
                  </a:lnTo>
                  <a:lnTo>
                    <a:pt x="313042" y="20866"/>
                  </a:lnTo>
                  <a:lnTo>
                    <a:pt x="302602" y="20866"/>
                  </a:lnTo>
                  <a:lnTo>
                    <a:pt x="302602" y="10426"/>
                  </a:lnTo>
                  <a:lnTo>
                    <a:pt x="292163" y="10426"/>
                  </a:lnTo>
                  <a:lnTo>
                    <a:pt x="292163" y="20866"/>
                  </a:lnTo>
                  <a:lnTo>
                    <a:pt x="281736" y="20866"/>
                  </a:lnTo>
                  <a:lnTo>
                    <a:pt x="281736" y="31305"/>
                  </a:lnTo>
                  <a:lnTo>
                    <a:pt x="292163" y="31305"/>
                  </a:lnTo>
                  <a:lnTo>
                    <a:pt x="292176" y="31305"/>
                  </a:lnTo>
                  <a:lnTo>
                    <a:pt x="375653" y="31305"/>
                  </a:lnTo>
                  <a:lnTo>
                    <a:pt x="375653" y="20866"/>
                  </a:lnTo>
                  <a:lnTo>
                    <a:pt x="386080" y="20866"/>
                  </a:lnTo>
                  <a:lnTo>
                    <a:pt x="386080" y="10426"/>
                  </a:lnTo>
                  <a:close/>
                </a:path>
                <a:path w="636904" h="41910">
                  <a:moveTo>
                    <a:pt x="427824" y="10426"/>
                  </a:moveTo>
                  <a:lnTo>
                    <a:pt x="417385" y="10426"/>
                  </a:lnTo>
                  <a:lnTo>
                    <a:pt x="417385" y="20866"/>
                  </a:lnTo>
                  <a:lnTo>
                    <a:pt x="406946" y="20866"/>
                  </a:lnTo>
                  <a:lnTo>
                    <a:pt x="406946" y="31305"/>
                  </a:lnTo>
                  <a:lnTo>
                    <a:pt x="417385" y="31305"/>
                  </a:lnTo>
                  <a:lnTo>
                    <a:pt x="427824" y="31305"/>
                  </a:lnTo>
                  <a:lnTo>
                    <a:pt x="427824" y="20866"/>
                  </a:lnTo>
                  <a:lnTo>
                    <a:pt x="427824" y="10426"/>
                  </a:lnTo>
                  <a:close/>
                </a:path>
                <a:path w="636904" h="41910">
                  <a:moveTo>
                    <a:pt x="448691" y="10426"/>
                  </a:moveTo>
                  <a:lnTo>
                    <a:pt x="438251" y="10426"/>
                  </a:lnTo>
                  <a:lnTo>
                    <a:pt x="438251" y="20866"/>
                  </a:lnTo>
                  <a:lnTo>
                    <a:pt x="448691" y="20866"/>
                  </a:lnTo>
                  <a:lnTo>
                    <a:pt x="448691" y="10426"/>
                  </a:lnTo>
                  <a:close/>
                </a:path>
                <a:path w="636904" h="41910">
                  <a:moveTo>
                    <a:pt x="479996" y="20866"/>
                  </a:moveTo>
                  <a:lnTo>
                    <a:pt x="469557" y="20866"/>
                  </a:lnTo>
                  <a:lnTo>
                    <a:pt x="469557" y="31305"/>
                  </a:lnTo>
                  <a:lnTo>
                    <a:pt x="479996" y="31305"/>
                  </a:lnTo>
                  <a:lnTo>
                    <a:pt x="479996" y="20866"/>
                  </a:lnTo>
                  <a:close/>
                </a:path>
                <a:path w="636904" h="41910">
                  <a:moveTo>
                    <a:pt x="511302" y="10426"/>
                  </a:moveTo>
                  <a:lnTo>
                    <a:pt x="500862" y="10426"/>
                  </a:lnTo>
                  <a:lnTo>
                    <a:pt x="490423" y="10426"/>
                  </a:lnTo>
                  <a:lnTo>
                    <a:pt x="490423" y="20866"/>
                  </a:lnTo>
                  <a:lnTo>
                    <a:pt x="490423" y="31305"/>
                  </a:lnTo>
                  <a:lnTo>
                    <a:pt x="500862" y="31305"/>
                  </a:lnTo>
                  <a:lnTo>
                    <a:pt x="500862" y="20866"/>
                  </a:lnTo>
                  <a:lnTo>
                    <a:pt x="511302" y="20866"/>
                  </a:lnTo>
                  <a:lnTo>
                    <a:pt x="511302" y="10426"/>
                  </a:lnTo>
                  <a:close/>
                </a:path>
                <a:path w="636904" h="41910">
                  <a:moveTo>
                    <a:pt x="605218" y="10426"/>
                  </a:moveTo>
                  <a:lnTo>
                    <a:pt x="594779" y="10426"/>
                  </a:lnTo>
                  <a:lnTo>
                    <a:pt x="584339" y="10426"/>
                  </a:lnTo>
                  <a:lnTo>
                    <a:pt x="584339" y="20866"/>
                  </a:lnTo>
                  <a:lnTo>
                    <a:pt x="573913" y="20866"/>
                  </a:lnTo>
                  <a:lnTo>
                    <a:pt x="563473" y="20866"/>
                  </a:lnTo>
                  <a:lnTo>
                    <a:pt x="553046" y="20866"/>
                  </a:lnTo>
                  <a:lnTo>
                    <a:pt x="553046" y="10426"/>
                  </a:lnTo>
                  <a:lnTo>
                    <a:pt x="542607" y="10426"/>
                  </a:lnTo>
                  <a:lnTo>
                    <a:pt x="542607" y="20866"/>
                  </a:lnTo>
                  <a:lnTo>
                    <a:pt x="532168" y="20866"/>
                  </a:lnTo>
                  <a:lnTo>
                    <a:pt x="532168" y="31305"/>
                  </a:lnTo>
                  <a:lnTo>
                    <a:pt x="542607" y="31305"/>
                  </a:lnTo>
                  <a:lnTo>
                    <a:pt x="553034" y="31305"/>
                  </a:lnTo>
                  <a:lnTo>
                    <a:pt x="594779" y="31305"/>
                  </a:lnTo>
                  <a:lnTo>
                    <a:pt x="594779" y="20866"/>
                  </a:lnTo>
                  <a:lnTo>
                    <a:pt x="605218" y="20866"/>
                  </a:lnTo>
                  <a:lnTo>
                    <a:pt x="605218" y="10426"/>
                  </a:lnTo>
                  <a:close/>
                </a:path>
                <a:path w="636904" h="41910">
                  <a:moveTo>
                    <a:pt x="626071" y="20866"/>
                  </a:moveTo>
                  <a:lnTo>
                    <a:pt x="615632" y="20866"/>
                  </a:lnTo>
                  <a:lnTo>
                    <a:pt x="615632" y="31305"/>
                  </a:lnTo>
                  <a:lnTo>
                    <a:pt x="626071" y="31305"/>
                  </a:lnTo>
                  <a:lnTo>
                    <a:pt x="626071" y="20866"/>
                  </a:lnTo>
                  <a:close/>
                </a:path>
                <a:path w="636904" h="41910">
                  <a:moveTo>
                    <a:pt x="636524" y="0"/>
                  </a:moveTo>
                  <a:lnTo>
                    <a:pt x="626071" y="0"/>
                  </a:lnTo>
                  <a:lnTo>
                    <a:pt x="626071" y="10439"/>
                  </a:lnTo>
                  <a:lnTo>
                    <a:pt x="636524" y="10439"/>
                  </a:lnTo>
                  <a:lnTo>
                    <a:pt x="636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5963386" y="5731230"/>
              <a:ext cx="615950" cy="31750"/>
            </a:xfrm>
            <a:custGeom>
              <a:avLst/>
              <a:gdLst/>
              <a:ahLst/>
              <a:cxnLst/>
              <a:rect l="l" t="t" r="r" b="b"/>
              <a:pathLst>
                <a:path w="615950" h="31750">
                  <a:moveTo>
                    <a:pt x="62611" y="10439"/>
                  </a:moveTo>
                  <a:lnTo>
                    <a:pt x="52171" y="10439"/>
                  </a:lnTo>
                  <a:lnTo>
                    <a:pt x="52171" y="20878"/>
                  </a:lnTo>
                  <a:lnTo>
                    <a:pt x="41744" y="20878"/>
                  </a:lnTo>
                  <a:lnTo>
                    <a:pt x="41744" y="10439"/>
                  </a:lnTo>
                  <a:lnTo>
                    <a:pt x="31305" y="10439"/>
                  </a:lnTo>
                  <a:lnTo>
                    <a:pt x="20878" y="10439"/>
                  </a:lnTo>
                  <a:lnTo>
                    <a:pt x="10439" y="10439"/>
                  </a:lnTo>
                  <a:lnTo>
                    <a:pt x="0" y="10439"/>
                  </a:lnTo>
                  <a:lnTo>
                    <a:pt x="0" y="20878"/>
                  </a:lnTo>
                  <a:lnTo>
                    <a:pt x="10439" y="20878"/>
                  </a:lnTo>
                  <a:lnTo>
                    <a:pt x="10439" y="31318"/>
                  </a:lnTo>
                  <a:lnTo>
                    <a:pt x="20866" y="31318"/>
                  </a:lnTo>
                  <a:lnTo>
                    <a:pt x="31305" y="31318"/>
                  </a:lnTo>
                  <a:lnTo>
                    <a:pt x="41744" y="31318"/>
                  </a:lnTo>
                  <a:lnTo>
                    <a:pt x="52184" y="31318"/>
                  </a:lnTo>
                  <a:lnTo>
                    <a:pt x="52184" y="20878"/>
                  </a:lnTo>
                  <a:lnTo>
                    <a:pt x="62611" y="20878"/>
                  </a:lnTo>
                  <a:lnTo>
                    <a:pt x="62611" y="10439"/>
                  </a:lnTo>
                  <a:close/>
                </a:path>
                <a:path w="615950" h="31750">
                  <a:moveTo>
                    <a:pt x="73050" y="20878"/>
                  </a:moveTo>
                  <a:lnTo>
                    <a:pt x="62611" y="20878"/>
                  </a:lnTo>
                  <a:lnTo>
                    <a:pt x="62611" y="31318"/>
                  </a:lnTo>
                  <a:lnTo>
                    <a:pt x="73050" y="31318"/>
                  </a:lnTo>
                  <a:lnTo>
                    <a:pt x="73050" y="20878"/>
                  </a:lnTo>
                  <a:close/>
                </a:path>
                <a:path w="615950" h="31750">
                  <a:moveTo>
                    <a:pt x="146088" y="0"/>
                  </a:moveTo>
                  <a:lnTo>
                    <a:pt x="135648" y="0"/>
                  </a:lnTo>
                  <a:lnTo>
                    <a:pt x="135648" y="10439"/>
                  </a:lnTo>
                  <a:lnTo>
                    <a:pt x="125222" y="10439"/>
                  </a:lnTo>
                  <a:lnTo>
                    <a:pt x="114795" y="10439"/>
                  </a:lnTo>
                  <a:lnTo>
                    <a:pt x="104355" y="10439"/>
                  </a:lnTo>
                  <a:lnTo>
                    <a:pt x="104355" y="20878"/>
                  </a:lnTo>
                  <a:lnTo>
                    <a:pt x="93916" y="20878"/>
                  </a:lnTo>
                  <a:lnTo>
                    <a:pt x="83477" y="20878"/>
                  </a:lnTo>
                  <a:lnTo>
                    <a:pt x="83477" y="31318"/>
                  </a:lnTo>
                  <a:lnTo>
                    <a:pt x="135661" y="31318"/>
                  </a:lnTo>
                  <a:lnTo>
                    <a:pt x="135661" y="20878"/>
                  </a:lnTo>
                  <a:lnTo>
                    <a:pt x="146088" y="20878"/>
                  </a:lnTo>
                  <a:lnTo>
                    <a:pt x="146088" y="10439"/>
                  </a:lnTo>
                  <a:lnTo>
                    <a:pt x="146088" y="0"/>
                  </a:lnTo>
                  <a:close/>
                </a:path>
                <a:path w="615950" h="31750">
                  <a:moveTo>
                    <a:pt x="156527" y="20878"/>
                  </a:moveTo>
                  <a:lnTo>
                    <a:pt x="146088" y="20878"/>
                  </a:lnTo>
                  <a:lnTo>
                    <a:pt x="146088" y="31318"/>
                  </a:lnTo>
                  <a:lnTo>
                    <a:pt x="156527" y="31318"/>
                  </a:lnTo>
                  <a:lnTo>
                    <a:pt x="156527" y="20878"/>
                  </a:lnTo>
                  <a:close/>
                </a:path>
                <a:path w="615950" h="31750">
                  <a:moveTo>
                    <a:pt x="240004" y="20878"/>
                  </a:moveTo>
                  <a:lnTo>
                    <a:pt x="229577" y="20878"/>
                  </a:lnTo>
                  <a:lnTo>
                    <a:pt x="219138" y="20878"/>
                  </a:lnTo>
                  <a:lnTo>
                    <a:pt x="219138" y="10439"/>
                  </a:lnTo>
                  <a:lnTo>
                    <a:pt x="208699" y="10439"/>
                  </a:lnTo>
                  <a:lnTo>
                    <a:pt x="198272" y="10439"/>
                  </a:lnTo>
                  <a:lnTo>
                    <a:pt x="198272" y="0"/>
                  </a:lnTo>
                  <a:lnTo>
                    <a:pt x="187833" y="0"/>
                  </a:lnTo>
                  <a:lnTo>
                    <a:pt x="177393" y="0"/>
                  </a:lnTo>
                  <a:lnTo>
                    <a:pt x="177393" y="10439"/>
                  </a:lnTo>
                  <a:lnTo>
                    <a:pt x="177393" y="20878"/>
                  </a:lnTo>
                  <a:lnTo>
                    <a:pt x="166966" y="20878"/>
                  </a:lnTo>
                  <a:lnTo>
                    <a:pt x="166966" y="10439"/>
                  </a:lnTo>
                  <a:lnTo>
                    <a:pt x="177393" y="10439"/>
                  </a:lnTo>
                  <a:lnTo>
                    <a:pt x="177393" y="0"/>
                  </a:lnTo>
                  <a:lnTo>
                    <a:pt x="166966" y="0"/>
                  </a:lnTo>
                  <a:lnTo>
                    <a:pt x="156527" y="0"/>
                  </a:lnTo>
                  <a:lnTo>
                    <a:pt x="156527" y="10439"/>
                  </a:lnTo>
                  <a:lnTo>
                    <a:pt x="156527" y="20878"/>
                  </a:lnTo>
                  <a:lnTo>
                    <a:pt x="166954" y="20878"/>
                  </a:lnTo>
                  <a:lnTo>
                    <a:pt x="166954" y="31318"/>
                  </a:lnTo>
                  <a:lnTo>
                    <a:pt x="177393" y="31318"/>
                  </a:lnTo>
                  <a:lnTo>
                    <a:pt x="187833" y="31318"/>
                  </a:lnTo>
                  <a:lnTo>
                    <a:pt x="187833" y="20878"/>
                  </a:lnTo>
                  <a:lnTo>
                    <a:pt x="198259" y="20878"/>
                  </a:lnTo>
                  <a:lnTo>
                    <a:pt x="198259" y="31318"/>
                  </a:lnTo>
                  <a:lnTo>
                    <a:pt x="208699" y="31318"/>
                  </a:lnTo>
                  <a:lnTo>
                    <a:pt x="219138" y="31318"/>
                  </a:lnTo>
                  <a:lnTo>
                    <a:pt x="229565" y="31318"/>
                  </a:lnTo>
                  <a:lnTo>
                    <a:pt x="240004" y="31318"/>
                  </a:lnTo>
                  <a:lnTo>
                    <a:pt x="240004" y="20878"/>
                  </a:lnTo>
                  <a:close/>
                </a:path>
                <a:path w="615950" h="31750">
                  <a:moveTo>
                    <a:pt x="271310" y="10439"/>
                  </a:moveTo>
                  <a:lnTo>
                    <a:pt x="260870" y="10439"/>
                  </a:lnTo>
                  <a:lnTo>
                    <a:pt x="260870" y="0"/>
                  </a:lnTo>
                  <a:lnTo>
                    <a:pt x="250444" y="0"/>
                  </a:lnTo>
                  <a:lnTo>
                    <a:pt x="240004" y="0"/>
                  </a:lnTo>
                  <a:lnTo>
                    <a:pt x="229565" y="0"/>
                  </a:lnTo>
                  <a:lnTo>
                    <a:pt x="229565" y="10439"/>
                  </a:lnTo>
                  <a:lnTo>
                    <a:pt x="240004" y="10439"/>
                  </a:lnTo>
                  <a:lnTo>
                    <a:pt x="250431" y="10439"/>
                  </a:lnTo>
                  <a:lnTo>
                    <a:pt x="250431" y="20878"/>
                  </a:lnTo>
                  <a:lnTo>
                    <a:pt x="260870" y="20878"/>
                  </a:lnTo>
                  <a:lnTo>
                    <a:pt x="271310" y="20878"/>
                  </a:lnTo>
                  <a:lnTo>
                    <a:pt x="271310" y="10439"/>
                  </a:lnTo>
                  <a:close/>
                </a:path>
                <a:path w="615950" h="31750">
                  <a:moveTo>
                    <a:pt x="281749" y="20878"/>
                  </a:moveTo>
                  <a:lnTo>
                    <a:pt x="271310" y="20878"/>
                  </a:lnTo>
                  <a:lnTo>
                    <a:pt x="271310" y="31318"/>
                  </a:lnTo>
                  <a:lnTo>
                    <a:pt x="281749" y="31318"/>
                  </a:lnTo>
                  <a:lnTo>
                    <a:pt x="281749" y="20878"/>
                  </a:lnTo>
                  <a:close/>
                </a:path>
                <a:path w="615950" h="31750">
                  <a:moveTo>
                    <a:pt x="302615" y="20878"/>
                  </a:moveTo>
                  <a:lnTo>
                    <a:pt x="292176" y="20878"/>
                  </a:lnTo>
                  <a:lnTo>
                    <a:pt x="292176" y="31318"/>
                  </a:lnTo>
                  <a:lnTo>
                    <a:pt x="302615" y="31318"/>
                  </a:lnTo>
                  <a:lnTo>
                    <a:pt x="302615" y="20878"/>
                  </a:lnTo>
                  <a:close/>
                </a:path>
                <a:path w="615950" h="31750">
                  <a:moveTo>
                    <a:pt x="302615" y="0"/>
                  </a:moveTo>
                  <a:lnTo>
                    <a:pt x="292176" y="0"/>
                  </a:lnTo>
                  <a:lnTo>
                    <a:pt x="281736" y="0"/>
                  </a:lnTo>
                  <a:lnTo>
                    <a:pt x="281736" y="10439"/>
                  </a:lnTo>
                  <a:lnTo>
                    <a:pt x="292176" y="10439"/>
                  </a:lnTo>
                  <a:lnTo>
                    <a:pt x="302615" y="10439"/>
                  </a:lnTo>
                  <a:lnTo>
                    <a:pt x="302615" y="0"/>
                  </a:lnTo>
                  <a:close/>
                </a:path>
                <a:path w="615950" h="31750">
                  <a:moveTo>
                    <a:pt x="313055" y="10439"/>
                  </a:moveTo>
                  <a:lnTo>
                    <a:pt x="302615" y="10439"/>
                  </a:lnTo>
                  <a:lnTo>
                    <a:pt x="302615" y="20878"/>
                  </a:lnTo>
                  <a:lnTo>
                    <a:pt x="313055" y="20878"/>
                  </a:lnTo>
                  <a:lnTo>
                    <a:pt x="313055" y="10439"/>
                  </a:lnTo>
                  <a:close/>
                </a:path>
                <a:path w="615950" h="31750">
                  <a:moveTo>
                    <a:pt x="354787" y="10439"/>
                  </a:moveTo>
                  <a:lnTo>
                    <a:pt x="344347" y="10439"/>
                  </a:lnTo>
                  <a:lnTo>
                    <a:pt x="344347" y="20878"/>
                  </a:lnTo>
                  <a:lnTo>
                    <a:pt x="354787" y="20878"/>
                  </a:lnTo>
                  <a:lnTo>
                    <a:pt x="354787" y="10439"/>
                  </a:lnTo>
                  <a:close/>
                </a:path>
                <a:path w="615950" h="31750">
                  <a:moveTo>
                    <a:pt x="375653" y="10439"/>
                  </a:moveTo>
                  <a:lnTo>
                    <a:pt x="365226" y="10439"/>
                  </a:lnTo>
                  <a:lnTo>
                    <a:pt x="365226" y="0"/>
                  </a:lnTo>
                  <a:lnTo>
                    <a:pt x="354787" y="0"/>
                  </a:lnTo>
                  <a:lnTo>
                    <a:pt x="354787" y="10439"/>
                  </a:lnTo>
                  <a:lnTo>
                    <a:pt x="365213" y="10439"/>
                  </a:lnTo>
                  <a:lnTo>
                    <a:pt x="365213" y="20878"/>
                  </a:lnTo>
                  <a:lnTo>
                    <a:pt x="375653" y="20878"/>
                  </a:lnTo>
                  <a:lnTo>
                    <a:pt x="375653" y="10439"/>
                  </a:lnTo>
                  <a:close/>
                </a:path>
                <a:path w="615950" h="31750">
                  <a:moveTo>
                    <a:pt x="386092" y="0"/>
                  </a:moveTo>
                  <a:lnTo>
                    <a:pt x="375653" y="0"/>
                  </a:lnTo>
                  <a:lnTo>
                    <a:pt x="375653" y="10439"/>
                  </a:lnTo>
                  <a:lnTo>
                    <a:pt x="386092" y="10439"/>
                  </a:lnTo>
                  <a:lnTo>
                    <a:pt x="386092" y="0"/>
                  </a:lnTo>
                  <a:close/>
                </a:path>
                <a:path w="615950" h="31750">
                  <a:moveTo>
                    <a:pt x="448703" y="10439"/>
                  </a:moveTo>
                  <a:lnTo>
                    <a:pt x="438264" y="10439"/>
                  </a:lnTo>
                  <a:lnTo>
                    <a:pt x="438264" y="0"/>
                  </a:lnTo>
                  <a:lnTo>
                    <a:pt x="427837" y="0"/>
                  </a:lnTo>
                  <a:lnTo>
                    <a:pt x="417398" y="0"/>
                  </a:lnTo>
                  <a:lnTo>
                    <a:pt x="406958" y="0"/>
                  </a:lnTo>
                  <a:lnTo>
                    <a:pt x="396519" y="0"/>
                  </a:lnTo>
                  <a:lnTo>
                    <a:pt x="396519" y="10439"/>
                  </a:lnTo>
                  <a:lnTo>
                    <a:pt x="406958" y="10439"/>
                  </a:lnTo>
                  <a:lnTo>
                    <a:pt x="417398" y="10439"/>
                  </a:lnTo>
                  <a:lnTo>
                    <a:pt x="417398" y="20878"/>
                  </a:lnTo>
                  <a:lnTo>
                    <a:pt x="427824" y="20878"/>
                  </a:lnTo>
                  <a:lnTo>
                    <a:pt x="438264" y="20878"/>
                  </a:lnTo>
                  <a:lnTo>
                    <a:pt x="448703" y="20878"/>
                  </a:lnTo>
                  <a:lnTo>
                    <a:pt x="448703" y="10439"/>
                  </a:lnTo>
                  <a:close/>
                </a:path>
                <a:path w="615950" h="31750">
                  <a:moveTo>
                    <a:pt x="459143" y="0"/>
                  </a:moveTo>
                  <a:lnTo>
                    <a:pt x="448703" y="0"/>
                  </a:lnTo>
                  <a:lnTo>
                    <a:pt x="448703" y="10439"/>
                  </a:lnTo>
                  <a:lnTo>
                    <a:pt x="459143" y="10439"/>
                  </a:lnTo>
                  <a:lnTo>
                    <a:pt x="459143" y="0"/>
                  </a:lnTo>
                  <a:close/>
                </a:path>
                <a:path w="615950" h="31750">
                  <a:moveTo>
                    <a:pt x="490435" y="0"/>
                  </a:moveTo>
                  <a:lnTo>
                    <a:pt x="479996" y="0"/>
                  </a:lnTo>
                  <a:lnTo>
                    <a:pt x="479996" y="10439"/>
                  </a:lnTo>
                  <a:lnTo>
                    <a:pt x="469569" y="10439"/>
                  </a:lnTo>
                  <a:lnTo>
                    <a:pt x="469569" y="20878"/>
                  </a:lnTo>
                  <a:lnTo>
                    <a:pt x="479996" y="20878"/>
                  </a:lnTo>
                  <a:lnTo>
                    <a:pt x="490435" y="20878"/>
                  </a:lnTo>
                  <a:lnTo>
                    <a:pt x="490435" y="10439"/>
                  </a:lnTo>
                  <a:lnTo>
                    <a:pt x="490435" y="0"/>
                  </a:lnTo>
                  <a:close/>
                </a:path>
                <a:path w="615950" h="31750">
                  <a:moveTo>
                    <a:pt x="511314" y="0"/>
                  </a:moveTo>
                  <a:lnTo>
                    <a:pt x="500875" y="0"/>
                  </a:lnTo>
                  <a:lnTo>
                    <a:pt x="500875" y="10439"/>
                  </a:lnTo>
                  <a:lnTo>
                    <a:pt x="511314" y="10439"/>
                  </a:lnTo>
                  <a:lnTo>
                    <a:pt x="511314" y="0"/>
                  </a:lnTo>
                  <a:close/>
                </a:path>
                <a:path w="615950" h="31750">
                  <a:moveTo>
                    <a:pt x="542620" y="0"/>
                  </a:moveTo>
                  <a:lnTo>
                    <a:pt x="532180" y="0"/>
                  </a:lnTo>
                  <a:lnTo>
                    <a:pt x="521741" y="0"/>
                  </a:lnTo>
                  <a:lnTo>
                    <a:pt x="521741" y="10439"/>
                  </a:lnTo>
                  <a:lnTo>
                    <a:pt x="521741" y="20878"/>
                  </a:lnTo>
                  <a:lnTo>
                    <a:pt x="532180" y="20878"/>
                  </a:lnTo>
                  <a:lnTo>
                    <a:pt x="542620" y="20878"/>
                  </a:lnTo>
                  <a:lnTo>
                    <a:pt x="542620" y="10439"/>
                  </a:lnTo>
                  <a:lnTo>
                    <a:pt x="542620" y="0"/>
                  </a:lnTo>
                  <a:close/>
                </a:path>
                <a:path w="615950" h="31750">
                  <a:moveTo>
                    <a:pt x="584352" y="10439"/>
                  </a:moveTo>
                  <a:lnTo>
                    <a:pt x="573925" y="10439"/>
                  </a:lnTo>
                  <a:lnTo>
                    <a:pt x="573925" y="0"/>
                  </a:lnTo>
                  <a:lnTo>
                    <a:pt x="563486" y="0"/>
                  </a:lnTo>
                  <a:lnTo>
                    <a:pt x="563486" y="10439"/>
                  </a:lnTo>
                  <a:lnTo>
                    <a:pt x="563486" y="20878"/>
                  </a:lnTo>
                  <a:lnTo>
                    <a:pt x="573913" y="20878"/>
                  </a:lnTo>
                  <a:lnTo>
                    <a:pt x="584352" y="20878"/>
                  </a:lnTo>
                  <a:lnTo>
                    <a:pt x="584352" y="10439"/>
                  </a:lnTo>
                  <a:close/>
                </a:path>
                <a:path w="615950" h="31750">
                  <a:moveTo>
                    <a:pt x="615645" y="0"/>
                  </a:moveTo>
                  <a:lnTo>
                    <a:pt x="605205" y="0"/>
                  </a:lnTo>
                  <a:lnTo>
                    <a:pt x="594766" y="0"/>
                  </a:lnTo>
                  <a:lnTo>
                    <a:pt x="594766" y="10439"/>
                  </a:lnTo>
                  <a:lnTo>
                    <a:pt x="605205" y="10439"/>
                  </a:lnTo>
                  <a:lnTo>
                    <a:pt x="615645" y="10439"/>
                  </a:lnTo>
                  <a:lnTo>
                    <a:pt x="61564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5952960" y="5752109"/>
              <a:ext cx="626110" cy="31750"/>
            </a:xfrm>
            <a:custGeom>
              <a:avLst/>
              <a:gdLst/>
              <a:ahLst/>
              <a:cxnLst/>
              <a:rect l="l" t="t" r="r" b="b"/>
              <a:pathLst>
                <a:path w="626109" h="31750">
                  <a:moveTo>
                    <a:pt x="20866" y="20866"/>
                  </a:moveTo>
                  <a:lnTo>
                    <a:pt x="10439" y="20866"/>
                  </a:lnTo>
                  <a:lnTo>
                    <a:pt x="0" y="20866"/>
                  </a:lnTo>
                  <a:lnTo>
                    <a:pt x="0" y="31305"/>
                  </a:lnTo>
                  <a:lnTo>
                    <a:pt x="10426" y="31305"/>
                  </a:lnTo>
                  <a:lnTo>
                    <a:pt x="20866" y="31305"/>
                  </a:lnTo>
                  <a:lnTo>
                    <a:pt x="20866" y="20866"/>
                  </a:lnTo>
                  <a:close/>
                </a:path>
                <a:path w="626109" h="31750">
                  <a:moveTo>
                    <a:pt x="104343" y="10426"/>
                  </a:moveTo>
                  <a:lnTo>
                    <a:pt x="104343" y="10426"/>
                  </a:lnTo>
                  <a:lnTo>
                    <a:pt x="20866" y="10426"/>
                  </a:lnTo>
                  <a:lnTo>
                    <a:pt x="20866" y="20866"/>
                  </a:lnTo>
                  <a:lnTo>
                    <a:pt x="31292" y="20866"/>
                  </a:lnTo>
                  <a:lnTo>
                    <a:pt x="31292" y="31305"/>
                  </a:lnTo>
                  <a:lnTo>
                    <a:pt x="41732" y="31305"/>
                  </a:lnTo>
                  <a:lnTo>
                    <a:pt x="52171" y="31305"/>
                  </a:lnTo>
                  <a:lnTo>
                    <a:pt x="62611" y="31305"/>
                  </a:lnTo>
                  <a:lnTo>
                    <a:pt x="62611" y="20866"/>
                  </a:lnTo>
                  <a:lnTo>
                    <a:pt x="104343" y="20866"/>
                  </a:lnTo>
                  <a:lnTo>
                    <a:pt x="104343" y="10426"/>
                  </a:lnTo>
                  <a:close/>
                </a:path>
                <a:path w="626109" h="31750">
                  <a:moveTo>
                    <a:pt x="135648" y="20866"/>
                  </a:moveTo>
                  <a:lnTo>
                    <a:pt x="125209" y="20866"/>
                  </a:lnTo>
                  <a:lnTo>
                    <a:pt x="125209" y="31305"/>
                  </a:lnTo>
                  <a:lnTo>
                    <a:pt x="135648" y="31305"/>
                  </a:lnTo>
                  <a:lnTo>
                    <a:pt x="135648" y="20866"/>
                  </a:lnTo>
                  <a:close/>
                </a:path>
                <a:path w="626109" h="31750">
                  <a:moveTo>
                    <a:pt x="166954" y="20866"/>
                  </a:moveTo>
                  <a:lnTo>
                    <a:pt x="156514" y="20866"/>
                  </a:lnTo>
                  <a:lnTo>
                    <a:pt x="146075" y="20866"/>
                  </a:lnTo>
                  <a:lnTo>
                    <a:pt x="146075" y="31305"/>
                  </a:lnTo>
                  <a:lnTo>
                    <a:pt x="156514" y="31305"/>
                  </a:lnTo>
                  <a:lnTo>
                    <a:pt x="166954" y="31305"/>
                  </a:lnTo>
                  <a:lnTo>
                    <a:pt x="166954" y="20866"/>
                  </a:lnTo>
                  <a:close/>
                </a:path>
                <a:path w="626109" h="31750">
                  <a:moveTo>
                    <a:pt x="219125" y="20866"/>
                  </a:moveTo>
                  <a:lnTo>
                    <a:pt x="208699" y="20866"/>
                  </a:lnTo>
                  <a:lnTo>
                    <a:pt x="208699" y="10426"/>
                  </a:lnTo>
                  <a:lnTo>
                    <a:pt x="198259" y="10426"/>
                  </a:lnTo>
                  <a:lnTo>
                    <a:pt x="187820" y="10426"/>
                  </a:lnTo>
                  <a:lnTo>
                    <a:pt x="177380" y="10426"/>
                  </a:lnTo>
                  <a:lnTo>
                    <a:pt x="177380" y="20866"/>
                  </a:lnTo>
                  <a:lnTo>
                    <a:pt x="177380" y="31305"/>
                  </a:lnTo>
                  <a:lnTo>
                    <a:pt x="187820" y="31305"/>
                  </a:lnTo>
                  <a:lnTo>
                    <a:pt x="187820" y="20866"/>
                  </a:lnTo>
                  <a:lnTo>
                    <a:pt x="198259" y="20866"/>
                  </a:lnTo>
                  <a:lnTo>
                    <a:pt x="208686" y="20866"/>
                  </a:lnTo>
                  <a:lnTo>
                    <a:pt x="208686" y="31305"/>
                  </a:lnTo>
                  <a:lnTo>
                    <a:pt x="219125" y="31305"/>
                  </a:lnTo>
                  <a:lnTo>
                    <a:pt x="219125" y="20866"/>
                  </a:lnTo>
                  <a:close/>
                </a:path>
                <a:path w="626109" h="31750">
                  <a:moveTo>
                    <a:pt x="240004" y="10426"/>
                  </a:moveTo>
                  <a:lnTo>
                    <a:pt x="229565" y="10426"/>
                  </a:lnTo>
                  <a:lnTo>
                    <a:pt x="229565" y="20866"/>
                  </a:lnTo>
                  <a:lnTo>
                    <a:pt x="240004" y="20866"/>
                  </a:lnTo>
                  <a:lnTo>
                    <a:pt x="240004" y="10426"/>
                  </a:lnTo>
                  <a:close/>
                </a:path>
                <a:path w="626109" h="31750">
                  <a:moveTo>
                    <a:pt x="302602" y="20866"/>
                  </a:moveTo>
                  <a:lnTo>
                    <a:pt x="292176" y="20866"/>
                  </a:lnTo>
                  <a:lnTo>
                    <a:pt x="292176" y="10426"/>
                  </a:lnTo>
                  <a:lnTo>
                    <a:pt x="281736" y="10426"/>
                  </a:lnTo>
                  <a:lnTo>
                    <a:pt x="281736" y="20866"/>
                  </a:lnTo>
                  <a:lnTo>
                    <a:pt x="281736" y="31305"/>
                  </a:lnTo>
                  <a:lnTo>
                    <a:pt x="292163" y="31305"/>
                  </a:lnTo>
                  <a:lnTo>
                    <a:pt x="302602" y="31305"/>
                  </a:lnTo>
                  <a:lnTo>
                    <a:pt x="302602" y="20866"/>
                  </a:lnTo>
                  <a:close/>
                </a:path>
                <a:path w="626109" h="31750">
                  <a:moveTo>
                    <a:pt x="354787" y="20866"/>
                  </a:moveTo>
                  <a:lnTo>
                    <a:pt x="344347" y="20866"/>
                  </a:lnTo>
                  <a:lnTo>
                    <a:pt x="333908" y="20866"/>
                  </a:lnTo>
                  <a:lnTo>
                    <a:pt x="323481" y="20866"/>
                  </a:lnTo>
                  <a:lnTo>
                    <a:pt x="323481" y="10439"/>
                  </a:lnTo>
                  <a:lnTo>
                    <a:pt x="333908" y="10439"/>
                  </a:lnTo>
                  <a:lnTo>
                    <a:pt x="333908" y="0"/>
                  </a:lnTo>
                  <a:lnTo>
                    <a:pt x="323481" y="0"/>
                  </a:lnTo>
                  <a:lnTo>
                    <a:pt x="313042" y="0"/>
                  </a:lnTo>
                  <a:lnTo>
                    <a:pt x="302602" y="0"/>
                  </a:lnTo>
                  <a:lnTo>
                    <a:pt x="302602" y="10426"/>
                  </a:lnTo>
                  <a:lnTo>
                    <a:pt x="302602" y="20866"/>
                  </a:lnTo>
                  <a:lnTo>
                    <a:pt x="313042" y="20866"/>
                  </a:lnTo>
                  <a:lnTo>
                    <a:pt x="313042" y="31305"/>
                  </a:lnTo>
                  <a:lnTo>
                    <a:pt x="323469" y="31305"/>
                  </a:lnTo>
                  <a:lnTo>
                    <a:pt x="333908" y="31305"/>
                  </a:lnTo>
                  <a:lnTo>
                    <a:pt x="344347" y="31305"/>
                  </a:lnTo>
                  <a:lnTo>
                    <a:pt x="354787" y="31305"/>
                  </a:lnTo>
                  <a:lnTo>
                    <a:pt x="354787" y="20866"/>
                  </a:lnTo>
                  <a:close/>
                </a:path>
                <a:path w="626109" h="31750">
                  <a:moveTo>
                    <a:pt x="490435" y="0"/>
                  </a:moveTo>
                  <a:lnTo>
                    <a:pt x="479996" y="0"/>
                  </a:lnTo>
                  <a:lnTo>
                    <a:pt x="479996" y="10426"/>
                  </a:lnTo>
                  <a:lnTo>
                    <a:pt x="469569" y="10426"/>
                  </a:lnTo>
                  <a:lnTo>
                    <a:pt x="469569" y="0"/>
                  </a:lnTo>
                  <a:lnTo>
                    <a:pt x="459130" y="0"/>
                  </a:lnTo>
                  <a:lnTo>
                    <a:pt x="459130" y="10426"/>
                  </a:lnTo>
                  <a:lnTo>
                    <a:pt x="448691" y="10426"/>
                  </a:lnTo>
                  <a:lnTo>
                    <a:pt x="448691" y="0"/>
                  </a:lnTo>
                  <a:lnTo>
                    <a:pt x="438264" y="0"/>
                  </a:lnTo>
                  <a:lnTo>
                    <a:pt x="427824" y="0"/>
                  </a:lnTo>
                  <a:lnTo>
                    <a:pt x="417385" y="0"/>
                  </a:lnTo>
                  <a:lnTo>
                    <a:pt x="406946" y="0"/>
                  </a:lnTo>
                  <a:lnTo>
                    <a:pt x="406946" y="10426"/>
                  </a:lnTo>
                  <a:lnTo>
                    <a:pt x="406946" y="20866"/>
                  </a:lnTo>
                  <a:lnTo>
                    <a:pt x="396519" y="20866"/>
                  </a:lnTo>
                  <a:lnTo>
                    <a:pt x="396519" y="10439"/>
                  </a:lnTo>
                  <a:lnTo>
                    <a:pt x="396519" y="0"/>
                  </a:lnTo>
                  <a:lnTo>
                    <a:pt x="386080" y="0"/>
                  </a:lnTo>
                  <a:lnTo>
                    <a:pt x="386080" y="10426"/>
                  </a:lnTo>
                  <a:lnTo>
                    <a:pt x="375653" y="10426"/>
                  </a:lnTo>
                  <a:lnTo>
                    <a:pt x="375653" y="0"/>
                  </a:lnTo>
                  <a:lnTo>
                    <a:pt x="365213" y="0"/>
                  </a:lnTo>
                  <a:lnTo>
                    <a:pt x="354787" y="0"/>
                  </a:lnTo>
                  <a:lnTo>
                    <a:pt x="344347" y="0"/>
                  </a:lnTo>
                  <a:lnTo>
                    <a:pt x="344347" y="10439"/>
                  </a:lnTo>
                  <a:lnTo>
                    <a:pt x="354774" y="10439"/>
                  </a:lnTo>
                  <a:lnTo>
                    <a:pt x="365213" y="10439"/>
                  </a:lnTo>
                  <a:lnTo>
                    <a:pt x="375640" y="10439"/>
                  </a:lnTo>
                  <a:lnTo>
                    <a:pt x="375640" y="20866"/>
                  </a:lnTo>
                  <a:lnTo>
                    <a:pt x="386080" y="20866"/>
                  </a:lnTo>
                  <a:lnTo>
                    <a:pt x="386080" y="31305"/>
                  </a:lnTo>
                  <a:lnTo>
                    <a:pt x="396519" y="31305"/>
                  </a:lnTo>
                  <a:lnTo>
                    <a:pt x="406946" y="31305"/>
                  </a:lnTo>
                  <a:lnTo>
                    <a:pt x="417385" y="31305"/>
                  </a:lnTo>
                  <a:lnTo>
                    <a:pt x="417385" y="20866"/>
                  </a:lnTo>
                  <a:lnTo>
                    <a:pt x="417385" y="10439"/>
                  </a:lnTo>
                  <a:lnTo>
                    <a:pt x="427824" y="10439"/>
                  </a:lnTo>
                  <a:lnTo>
                    <a:pt x="427824" y="20866"/>
                  </a:lnTo>
                  <a:lnTo>
                    <a:pt x="438251" y="20866"/>
                  </a:lnTo>
                  <a:lnTo>
                    <a:pt x="448691" y="20866"/>
                  </a:lnTo>
                  <a:lnTo>
                    <a:pt x="459130" y="20866"/>
                  </a:lnTo>
                  <a:lnTo>
                    <a:pt x="459130" y="10439"/>
                  </a:lnTo>
                  <a:lnTo>
                    <a:pt x="469557" y="10439"/>
                  </a:lnTo>
                  <a:lnTo>
                    <a:pt x="469557" y="20866"/>
                  </a:lnTo>
                  <a:lnTo>
                    <a:pt x="469557" y="31305"/>
                  </a:lnTo>
                  <a:lnTo>
                    <a:pt x="479996" y="31305"/>
                  </a:lnTo>
                  <a:lnTo>
                    <a:pt x="479996" y="20866"/>
                  </a:lnTo>
                  <a:lnTo>
                    <a:pt x="479996" y="10439"/>
                  </a:lnTo>
                  <a:lnTo>
                    <a:pt x="490435" y="10439"/>
                  </a:lnTo>
                  <a:lnTo>
                    <a:pt x="490435" y="0"/>
                  </a:lnTo>
                  <a:close/>
                </a:path>
                <a:path w="626109" h="31750">
                  <a:moveTo>
                    <a:pt x="521741" y="10426"/>
                  </a:moveTo>
                  <a:lnTo>
                    <a:pt x="511302" y="10426"/>
                  </a:lnTo>
                  <a:lnTo>
                    <a:pt x="511302" y="0"/>
                  </a:lnTo>
                  <a:lnTo>
                    <a:pt x="500862" y="0"/>
                  </a:lnTo>
                  <a:lnTo>
                    <a:pt x="500862" y="10426"/>
                  </a:lnTo>
                  <a:lnTo>
                    <a:pt x="500862" y="20866"/>
                  </a:lnTo>
                  <a:lnTo>
                    <a:pt x="511302" y="20866"/>
                  </a:lnTo>
                  <a:lnTo>
                    <a:pt x="521741" y="20866"/>
                  </a:lnTo>
                  <a:lnTo>
                    <a:pt x="521741" y="10426"/>
                  </a:lnTo>
                  <a:close/>
                </a:path>
                <a:path w="626109" h="31750">
                  <a:moveTo>
                    <a:pt x="626071" y="0"/>
                  </a:moveTo>
                  <a:lnTo>
                    <a:pt x="615632" y="0"/>
                  </a:lnTo>
                  <a:lnTo>
                    <a:pt x="605218" y="0"/>
                  </a:lnTo>
                  <a:lnTo>
                    <a:pt x="594779" y="0"/>
                  </a:lnTo>
                  <a:lnTo>
                    <a:pt x="594779" y="10426"/>
                  </a:lnTo>
                  <a:lnTo>
                    <a:pt x="584352" y="10426"/>
                  </a:lnTo>
                  <a:lnTo>
                    <a:pt x="584352" y="0"/>
                  </a:lnTo>
                  <a:lnTo>
                    <a:pt x="573913" y="0"/>
                  </a:lnTo>
                  <a:lnTo>
                    <a:pt x="563473" y="0"/>
                  </a:lnTo>
                  <a:lnTo>
                    <a:pt x="563473" y="10426"/>
                  </a:lnTo>
                  <a:lnTo>
                    <a:pt x="553046" y="10426"/>
                  </a:lnTo>
                  <a:lnTo>
                    <a:pt x="542607" y="10426"/>
                  </a:lnTo>
                  <a:lnTo>
                    <a:pt x="532168" y="10426"/>
                  </a:lnTo>
                  <a:lnTo>
                    <a:pt x="532168" y="20866"/>
                  </a:lnTo>
                  <a:lnTo>
                    <a:pt x="615632" y="20866"/>
                  </a:lnTo>
                  <a:lnTo>
                    <a:pt x="615632" y="10439"/>
                  </a:lnTo>
                  <a:lnTo>
                    <a:pt x="626071" y="10439"/>
                  </a:lnTo>
                  <a:lnTo>
                    <a:pt x="62607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5952960" y="5772975"/>
              <a:ext cx="636905" cy="41910"/>
            </a:xfrm>
            <a:custGeom>
              <a:avLst/>
              <a:gdLst/>
              <a:ahLst/>
              <a:cxnLst/>
              <a:rect l="l" t="t" r="r" b="b"/>
              <a:pathLst>
                <a:path w="636904" h="41910">
                  <a:moveTo>
                    <a:pt x="41732" y="31305"/>
                  </a:moveTo>
                  <a:lnTo>
                    <a:pt x="31292" y="31305"/>
                  </a:lnTo>
                  <a:lnTo>
                    <a:pt x="31292" y="41744"/>
                  </a:lnTo>
                  <a:lnTo>
                    <a:pt x="41732" y="41744"/>
                  </a:lnTo>
                  <a:lnTo>
                    <a:pt x="41732" y="31305"/>
                  </a:lnTo>
                  <a:close/>
                </a:path>
                <a:path w="636904" h="41910">
                  <a:moveTo>
                    <a:pt x="41732" y="10439"/>
                  </a:moveTo>
                  <a:lnTo>
                    <a:pt x="41732" y="10439"/>
                  </a:lnTo>
                  <a:lnTo>
                    <a:pt x="0" y="10439"/>
                  </a:lnTo>
                  <a:lnTo>
                    <a:pt x="0" y="20878"/>
                  </a:lnTo>
                  <a:lnTo>
                    <a:pt x="10426" y="20878"/>
                  </a:lnTo>
                  <a:lnTo>
                    <a:pt x="10426" y="31305"/>
                  </a:lnTo>
                  <a:lnTo>
                    <a:pt x="0" y="31305"/>
                  </a:lnTo>
                  <a:lnTo>
                    <a:pt x="0" y="41744"/>
                  </a:lnTo>
                  <a:lnTo>
                    <a:pt x="10439" y="41744"/>
                  </a:lnTo>
                  <a:lnTo>
                    <a:pt x="10439" y="31305"/>
                  </a:lnTo>
                  <a:lnTo>
                    <a:pt x="20866" y="31305"/>
                  </a:lnTo>
                  <a:lnTo>
                    <a:pt x="20866" y="20878"/>
                  </a:lnTo>
                  <a:lnTo>
                    <a:pt x="31292" y="20878"/>
                  </a:lnTo>
                  <a:lnTo>
                    <a:pt x="41732" y="20878"/>
                  </a:lnTo>
                  <a:lnTo>
                    <a:pt x="41732" y="10439"/>
                  </a:lnTo>
                  <a:close/>
                </a:path>
                <a:path w="636904" h="41910">
                  <a:moveTo>
                    <a:pt x="104343" y="10439"/>
                  </a:moveTo>
                  <a:lnTo>
                    <a:pt x="93916" y="10439"/>
                  </a:lnTo>
                  <a:lnTo>
                    <a:pt x="83477" y="10439"/>
                  </a:lnTo>
                  <a:lnTo>
                    <a:pt x="83477" y="20866"/>
                  </a:lnTo>
                  <a:lnTo>
                    <a:pt x="73037" y="20866"/>
                  </a:lnTo>
                  <a:lnTo>
                    <a:pt x="73037" y="10439"/>
                  </a:lnTo>
                  <a:lnTo>
                    <a:pt x="62611" y="10439"/>
                  </a:lnTo>
                  <a:lnTo>
                    <a:pt x="52171" y="10439"/>
                  </a:lnTo>
                  <a:lnTo>
                    <a:pt x="52171" y="20866"/>
                  </a:lnTo>
                  <a:lnTo>
                    <a:pt x="52171" y="31305"/>
                  </a:lnTo>
                  <a:lnTo>
                    <a:pt x="62611" y="31305"/>
                  </a:lnTo>
                  <a:lnTo>
                    <a:pt x="62611" y="20878"/>
                  </a:lnTo>
                  <a:lnTo>
                    <a:pt x="73037" y="20878"/>
                  </a:lnTo>
                  <a:lnTo>
                    <a:pt x="73037" y="31305"/>
                  </a:lnTo>
                  <a:lnTo>
                    <a:pt x="83477" y="31305"/>
                  </a:lnTo>
                  <a:lnTo>
                    <a:pt x="93903" y="31305"/>
                  </a:lnTo>
                  <a:lnTo>
                    <a:pt x="104343" y="31305"/>
                  </a:lnTo>
                  <a:lnTo>
                    <a:pt x="104343" y="20878"/>
                  </a:lnTo>
                  <a:lnTo>
                    <a:pt x="104343" y="10439"/>
                  </a:lnTo>
                  <a:close/>
                </a:path>
                <a:path w="636904" h="41910">
                  <a:moveTo>
                    <a:pt x="135648" y="20866"/>
                  </a:moveTo>
                  <a:lnTo>
                    <a:pt x="125222" y="20866"/>
                  </a:lnTo>
                  <a:lnTo>
                    <a:pt x="114782" y="20866"/>
                  </a:lnTo>
                  <a:lnTo>
                    <a:pt x="114782" y="31305"/>
                  </a:lnTo>
                  <a:lnTo>
                    <a:pt x="125209" y="31305"/>
                  </a:lnTo>
                  <a:lnTo>
                    <a:pt x="135648" y="31305"/>
                  </a:lnTo>
                  <a:lnTo>
                    <a:pt x="135648" y="20866"/>
                  </a:lnTo>
                  <a:close/>
                </a:path>
                <a:path w="636904" h="41910">
                  <a:moveTo>
                    <a:pt x="156514" y="10439"/>
                  </a:moveTo>
                  <a:lnTo>
                    <a:pt x="146075" y="10439"/>
                  </a:lnTo>
                  <a:lnTo>
                    <a:pt x="146075" y="20878"/>
                  </a:lnTo>
                  <a:lnTo>
                    <a:pt x="156514" y="20878"/>
                  </a:lnTo>
                  <a:lnTo>
                    <a:pt x="156514" y="10439"/>
                  </a:lnTo>
                  <a:close/>
                </a:path>
                <a:path w="636904" h="41910">
                  <a:moveTo>
                    <a:pt x="229565" y="10439"/>
                  </a:moveTo>
                  <a:lnTo>
                    <a:pt x="219125" y="10439"/>
                  </a:lnTo>
                  <a:lnTo>
                    <a:pt x="219125" y="20866"/>
                  </a:lnTo>
                  <a:lnTo>
                    <a:pt x="208699" y="20866"/>
                  </a:lnTo>
                  <a:lnTo>
                    <a:pt x="208699" y="10439"/>
                  </a:lnTo>
                  <a:lnTo>
                    <a:pt x="198259" y="10439"/>
                  </a:lnTo>
                  <a:lnTo>
                    <a:pt x="187820" y="10439"/>
                  </a:lnTo>
                  <a:lnTo>
                    <a:pt x="187820" y="20878"/>
                  </a:lnTo>
                  <a:lnTo>
                    <a:pt x="198259" y="20878"/>
                  </a:lnTo>
                  <a:lnTo>
                    <a:pt x="208686" y="20878"/>
                  </a:lnTo>
                  <a:lnTo>
                    <a:pt x="208686" y="31305"/>
                  </a:lnTo>
                  <a:lnTo>
                    <a:pt x="219125" y="31305"/>
                  </a:lnTo>
                  <a:lnTo>
                    <a:pt x="219125" y="20878"/>
                  </a:lnTo>
                  <a:lnTo>
                    <a:pt x="229565" y="20878"/>
                  </a:lnTo>
                  <a:lnTo>
                    <a:pt x="229565" y="10439"/>
                  </a:lnTo>
                  <a:close/>
                </a:path>
                <a:path w="636904" h="41910">
                  <a:moveTo>
                    <a:pt x="271297" y="10439"/>
                  </a:moveTo>
                  <a:lnTo>
                    <a:pt x="260870" y="10439"/>
                  </a:lnTo>
                  <a:lnTo>
                    <a:pt x="250431" y="10439"/>
                  </a:lnTo>
                  <a:lnTo>
                    <a:pt x="250431" y="20866"/>
                  </a:lnTo>
                  <a:lnTo>
                    <a:pt x="250431" y="31305"/>
                  </a:lnTo>
                  <a:lnTo>
                    <a:pt x="260858" y="31305"/>
                  </a:lnTo>
                  <a:lnTo>
                    <a:pt x="271297" y="31305"/>
                  </a:lnTo>
                  <a:lnTo>
                    <a:pt x="271297" y="20878"/>
                  </a:lnTo>
                  <a:lnTo>
                    <a:pt x="271297" y="10439"/>
                  </a:lnTo>
                  <a:close/>
                </a:path>
                <a:path w="636904" h="41910">
                  <a:moveTo>
                    <a:pt x="354787" y="20866"/>
                  </a:moveTo>
                  <a:lnTo>
                    <a:pt x="344347" y="20866"/>
                  </a:lnTo>
                  <a:lnTo>
                    <a:pt x="344347" y="10439"/>
                  </a:lnTo>
                  <a:lnTo>
                    <a:pt x="333908" y="10439"/>
                  </a:lnTo>
                  <a:lnTo>
                    <a:pt x="292163" y="10439"/>
                  </a:lnTo>
                  <a:lnTo>
                    <a:pt x="292163" y="20866"/>
                  </a:lnTo>
                  <a:lnTo>
                    <a:pt x="281736" y="20866"/>
                  </a:lnTo>
                  <a:lnTo>
                    <a:pt x="281736" y="31305"/>
                  </a:lnTo>
                  <a:lnTo>
                    <a:pt x="292163" y="31305"/>
                  </a:lnTo>
                  <a:lnTo>
                    <a:pt x="302602" y="31305"/>
                  </a:lnTo>
                  <a:lnTo>
                    <a:pt x="302602" y="20878"/>
                  </a:lnTo>
                  <a:lnTo>
                    <a:pt x="313042" y="20878"/>
                  </a:lnTo>
                  <a:lnTo>
                    <a:pt x="313042" y="31305"/>
                  </a:lnTo>
                  <a:lnTo>
                    <a:pt x="323469" y="31305"/>
                  </a:lnTo>
                  <a:lnTo>
                    <a:pt x="333908" y="31305"/>
                  </a:lnTo>
                  <a:lnTo>
                    <a:pt x="333908" y="20878"/>
                  </a:lnTo>
                  <a:lnTo>
                    <a:pt x="344347" y="20878"/>
                  </a:lnTo>
                  <a:lnTo>
                    <a:pt x="344347" y="31305"/>
                  </a:lnTo>
                  <a:lnTo>
                    <a:pt x="354787" y="31305"/>
                  </a:lnTo>
                  <a:lnTo>
                    <a:pt x="354787" y="20866"/>
                  </a:lnTo>
                  <a:close/>
                </a:path>
                <a:path w="636904" h="41910">
                  <a:moveTo>
                    <a:pt x="479996" y="0"/>
                  </a:moveTo>
                  <a:lnTo>
                    <a:pt x="469557" y="0"/>
                  </a:lnTo>
                  <a:lnTo>
                    <a:pt x="469557" y="10439"/>
                  </a:lnTo>
                  <a:lnTo>
                    <a:pt x="479996" y="10439"/>
                  </a:lnTo>
                  <a:lnTo>
                    <a:pt x="479996" y="0"/>
                  </a:lnTo>
                  <a:close/>
                </a:path>
                <a:path w="636904" h="41910">
                  <a:moveTo>
                    <a:pt x="500862" y="10439"/>
                  </a:moveTo>
                  <a:lnTo>
                    <a:pt x="490435" y="10439"/>
                  </a:lnTo>
                  <a:lnTo>
                    <a:pt x="479996" y="10439"/>
                  </a:lnTo>
                  <a:lnTo>
                    <a:pt x="479996" y="20866"/>
                  </a:lnTo>
                  <a:lnTo>
                    <a:pt x="469569" y="20866"/>
                  </a:lnTo>
                  <a:lnTo>
                    <a:pt x="459130" y="20866"/>
                  </a:lnTo>
                  <a:lnTo>
                    <a:pt x="459130" y="10439"/>
                  </a:lnTo>
                  <a:lnTo>
                    <a:pt x="448691" y="10439"/>
                  </a:lnTo>
                  <a:lnTo>
                    <a:pt x="448691" y="20866"/>
                  </a:lnTo>
                  <a:lnTo>
                    <a:pt x="438264" y="20866"/>
                  </a:lnTo>
                  <a:lnTo>
                    <a:pt x="438264" y="10439"/>
                  </a:lnTo>
                  <a:lnTo>
                    <a:pt x="427824" y="10439"/>
                  </a:lnTo>
                  <a:lnTo>
                    <a:pt x="417385" y="10439"/>
                  </a:lnTo>
                  <a:lnTo>
                    <a:pt x="417385" y="20866"/>
                  </a:lnTo>
                  <a:lnTo>
                    <a:pt x="406958" y="20866"/>
                  </a:lnTo>
                  <a:lnTo>
                    <a:pt x="406958" y="10439"/>
                  </a:lnTo>
                  <a:lnTo>
                    <a:pt x="396519" y="10439"/>
                  </a:lnTo>
                  <a:lnTo>
                    <a:pt x="386080" y="10439"/>
                  </a:lnTo>
                  <a:lnTo>
                    <a:pt x="386080" y="20878"/>
                  </a:lnTo>
                  <a:lnTo>
                    <a:pt x="396519" y="20878"/>
                  </a:lnTo>
                  <a:lnTo>
                    <a:pt x="396519" y="31305"/>
                  </a:lnTo>
                  <a:lnTo>
                    <a:pt x="406946" y="31305"/>
                  </a:lnTo>
                  <a:lnTo>
                    <a:pt x="417385" y="31305"/>
                  </a:lnTo>
                  <a:lnTo>
                    <a:pt x="427824" y="31305"/>
                  </a:lnTo>
                  <a:lnTo>
                    <a:pt x="427824" y="20878"/>
                  </a:lnTo>
                  <a:lnTo>
                    <a:pt x="438251" y="20878"/>
                  </a:lnTo>
                  <a:lnTo>
                    <a:pt x="438251" y="31305"/>
                  </a:lnTo>
                  <a:lnTo>
                    <a:pt x="448691" y="31305"/>
                  </a:lnTo>
                  <a:lnTo>
                    <a:pt x="448691" y="20878"/>
                  </a:lnTo>
                  <a:lnTo>
                    <a:pt x="459130" y="20878"/>
                  </a:lnTo>
                  <a:lnTo>
                    <a:pt x="459130" y="31305"/>
                  </a:lnTo>
                  <a:lnTo>
                    <a:pt x="469557" y="31305"/>
                  </a:lnTo>
                  <a:lnTo>
                    <a:pt x="479996" y="31305"/>
                  </a:lnTo>
                  <a:lnTo>
                    <a:pt x="490435" y="31305"/>
                  </a:lnTo>
                  <a:lnTo>
                    <a:pt x="490435" y="20878"/>
                  </a:lnTo>
                  <a:lnTo>
                    <a:pt x="500862" y="20878"/>
                  </a:lnTo>
                  <a:lnTo>
                    <a:pt x="500862" y="10439"/>
                  </a:lnTo>
                  <a:close/>
                </a:path>
                <a:path w="636904" h="41910">
                  <a:moveTo>
                    <a:pt x="563473" y="10439"/>
                  </a:moveTo>
                  <a:lnTo>
                    <a:pt x="553046" y="10439"/>
                  </a:lnTo>
                  <a:lnTo>
                    <a:pt x="553046" y="0"/>
                  </a:lnTo>
                  <a:lnTo>
                    <a:pt x="542607" y="0"/>
                  </a:lnTo>
                  <a:lnTo>
                    <a:pt x="542607" y="10439"/>
                  </a:lnTo>
                  <a:lnTo>
                    <a:pt x="532168" y="10439"/>
                  </a:lnTo>
                  <a:lnTo>
                    <a:pt x="532168" y="0"/>
                  </a:lnTo>
                  <a:lnTo>
                    <a:pt x="521741" y="0"/>
                  </a:lnTo>
                  <a:lnTo>
                    <a:pt x="511302" y="0"/>
                  </a:lnTo>
                  <a:lnTo>
                    <a:pt x="511302" y="10439"/>
                  </a:lnTo>
                  <a:lnTo>
                    <a:pt x="511302" y="20866"/>
                  </a:lnTo>
                  <a:lnTo>
                    <a:pt x="511302" y="31305"/>
                  </a:lnTo>
                  <a:lnTo>
                    <a:pt x="521741" y="31305"/>
                  </a:lnTo>
                  <a:lnTo>
                    <a:pt x="521741" y="20878"/>
                  </a:lnTo>
                  <a:lnTo>
                    <a:pt x="532168" y="20878"/>
                  </a:lnTo>
                  <a:lnTo>
                    <a:pt x="542607" y="20878"/>
                  </a:lnTo>
                  <a:lnTo>
                    <a:pt x="553034" y="20878"/>
                  </a:lnTo>
                  <a:lnTo>
                    <a:pt x="553034" y="31305"/>
                  </a:lnTo>
                  <a:lnTo>
                    <a:pt x="563473" y="31305"/>
                  </a:lnTo>
                  <a:lnTo>
                    <a:pt x="563473" y="20878"/>
                  </a:lnTo>
                  <a:lnTo>
                    <a:pt x="563473" y="10439"/>
                  </a:lnTo>
                  <a:close/>
                </a:path>
                <a:path w="636904" h="41910">
                  <a:moveTo>
                    <a:pt x="636524" y="0"/>
                  </a:moveTo>
                  <a:lnTo>
                    <a:pt x="626071" y="0"/>
                  </a:lnTo>
                  <a:lnTo>
                    <a:pt x="615632" y="0"/>
                  </a:lnTo>
                  <a:lnTo>
                    <a:pt x="615632" y="10439"/>
                  </a:lnTo>
                  <a:lnTo>
                    <a:pt x="605218" y="10439"/>
                  </a:lnTo>
                  <a:lnTo>
                    <a:pt x="605218" y="0"/>
                  </a:lnTo>
                  <a:lnTo>
                    <a:pt x="594779" y="0"/>
                  </a:lnTo>
                  <a:lnTo>
                    <a:pt x="584352" y="0"/>
                  </a:lnTo>
                  <a:lnTo>
                    <a:pt x="573913" y="0"/>
                  </a:lnTo>
                  <a:lnTo>
                    <a:pt x="573913" y="10439"/>
                  </a:lnTo>
                  <a:lnTo>
                    <a:pt x="573913" y="20878"/>
                  </a:lnTo>
                  <a:lnTo>
                    <a:pt x="584352" y="20878"/>
                  </a:lnTo>
                  <a:lnTo>
                    <a:pt x="584352" y="10439"/>
                  </a:lnTo>
                  <a:lnTo>
                    <a:pt x="594779" y="10439"/>
                  </a:lnTo>
                  <a:lnTo>
                    <a:pt x="605193" y="10439"/>
                  </a:lnTo>
                  <a:lnTo>
                    <a:pt x="605193" y="20878"/>
                  </a:lnTo>
                  <a:lnTo>
                    <a:pt x="615632" y="20878"/>
                  </a:lnTo>
                  <a:lnTo>
                    <a:pt x="626071" y="20878"/>
                  </a:lnTo>
                  <a:lnTo>
                    <a:pt x="626071" y="31305"/>
                  </a:lnTo>
                  <a:lnTo>
                    <a:pt x="636524" y="31305"/>
                  </a:lnTo>
                  <a:lnTo>
                    <a:pt x="636524" y="20878"/>
                  </a:lnTo>
                  <a:lnTo>
                    <a:pt x="636524" y="10439"/>
                  </a:lnTo>
                  <a:lnTo>
                    <a:pt x="636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5952960" y="5804281"/>
              <a:ext cx="636905" cy="31750"/>
            </a:xfrm>
            <a:custGeom>
              <a:avLst/>
              <a:gdLst/>
              <a:ahLst/>
              <a:cxnLst/>
              <a:rect l="l" t="t" r="r" b="b"/>
              <a:pathLst>
                <a:path w="636904" h="31750">
                  <a:moveTo>
                    <a:pt x="31305" y="20866"/>
                  </a:moveTo>
                  <a:lnTo>
                    <a:pt x="20866" y="20866"/>
                  </a:lnTo>
                  <a:lnTo>
                    <a:pt x="10439" y="20866"/>
                  </a:lnTo>
                  <a:lnTo>
                    <a:pt x="10439" y="10439"/>
                  </a:lnTo>
                  <a:lnTo>
                    <a:pt x="0" y="10439"/>
                  </a:lnTo>
                  <a:lnTo>
                    <a:pt x="0" y="20878"/>
                  </a:lnTo>
                  <a:lnTo>
                    <a:pt x="10426" y="20878"/>
                  </a:lnTo>
                  <a:lnTo>
                    <a:pt x="10426" y="31305"/>
                  </a:lnTo>
                  <a:lnTo>
                    <a:pt x="20866" y="31305"/>
                  </a:lnTo>
                  <a:lnTo>
                    <a:pt x="31305" y="31305"/>
                  </a:lnTo>
                  <a:lnTo>
                    <a:pt x="31305" y="20866"/>
                  </a:lnTo>
                  <a:close/>
                </a:path>
                <a:path w="636904" h="31750">
                  <a:moveTo>
                    <a:pt x="73037" y="20866"/>
                  </a:moveTo>
                  <a:lnTo>
                    <a:pt x="62598" y="20866"/>
                  </a:lnTo>
                  <a:lnTo>
                    <a:pt x="62598" y="31305"/>
                  </a:lnTo>
                  <a:lnTo>
                    <a:pt x="73037" y="31305"/>
                  </a:lnTo>
                  <a:lnTo>
                    <a:pt x="73037" y="20866"/>
                  </a:lnTo>
                  <a:close/>
                </a:path>
                <a:path w="636904" h="31750">
                  <a:moveTo>
                    <a:pt x="83477" y="0"/>
                  </a:moveTo>
                  <a:lnTo>
                    <a:pt x="83477" y="0"/>
                  </a:lnTo>
                  <a:lnTo>
                    <a:pt x="31292" y="0"/>
                  </a:lnTo>
                  <a:lnTo>
                    <a:pt x="31292" y="10439"/>
                  </a:lnTo>
                  <a:lnTo>
                    <a:pt x="41732" y="10439"/>
                  </a:lnTo>
                  <a:lnTo>
                    <a:pt x="41732" y="20878"/>
                  </a:lnTo>
                  <a:lnTo>
                    <a:pt x="52171" y="20878"/>
                  </a:lnTo>
                  <a:lnTo>
                    <a:pt x="52171" y="10439"/>
                  </a:lnTo>
                  <a:lnTo>
                    <a:pt x="62598" y="10439"/>
                  </a:lnTo>
                  <a:lnTo>
                    <a:pt x="73037" y="10439"/>
                  </a:lnTo>
                  <a:lnTo>
                    <a:pt x="83477" y="10439"/>
                  </a:lnTo>
                  <a:lnTo>
                    <a:pt x="83477" y="0"/>
                  </a:lnTo>
                  <a:close/>
                </a:path>
                <a:path w="636904" h="31750">
                  <a:moveTo>
                    <a:pt x="219125" y="0"/>
                  </a:moveTo>
                  <a:lnTo>
                    <a:pt x="208686" y="0"/>
                  </a:lnTo>
                  <a:lnTo>
                    <a:pt x="208686" y="10439"/>
                  </a:lnTo>
                  <a:lnTo>
                    <a:pt x="198259" y="10439"/>
                  </a:lnTo>
                  <a:lnTo>
                    <a:pt x="198259" y="0"/>
                  </a:lnTo>
                  <a:lnTo>
                    <a:pt x="187820" y="0"/>
                  </a:lnTo>
                  <a:lnTo>
                    <a:pt x="187820" y="10439"/>
                  </a:lnTo>
                  <a:lnTo>
                    <a:pt x="177393" y="10439"/>
                  </a:lnTo>
                  <a:lnTo>
                    <a:pt x="166954" y="10439"/>
                  </a:lnTo>
                  <a:lnTo>
                    <a:pt x="156514" y="10439"/>
                  </a:lnTo>
                  <a:lnTo>
                    <a:pt x="156514" y="0"/>
                  </a:lnTo>
                  <a:lnTo>
                    <a:pt x="146075" y="0"/>
                  </a:lnTo>
                  <a:lnTo>
                    <a:pt x="146075" y="10439"/>
                  </a:lnTo>
                  <a:lnTo>
                    <a:pt x="135648" y="10439"/>
                  </a:lnTo>
                  <a:lnTo>
                    <a:pt x="135648" y="0"/>
                  </a:lnTo>
                  <a:lnTo>
                    <a:pt x="125209" y="0"/>
                  </a:lnTo>
                  <a:lnTo>
                    <a:pt x="125209" y="10439"/>
                  </a:lnTo>
                  <a:lnTo>
                    <a:pt x="114782" y="10439"/>
                  </a:lnTo>
                  <a:lnTo>
                    <a:pt x="104343" y="10439"/>
                  </a:lnTo>
                  <a:lnTo>
                    <a:pt x="93903" y="10439"/>
                  </a:lnTo>
                  <a:lnTo>
                    <a:pt x="93903" y="20878"/>
                  </a:lnTo>
                  <a:lnTo>
                    <a:pt x="104343" y="20878"/>
                  </a:lnTo>
                  <a:lnTo>
                    <a:pt x="104343" y="31305"/>
                  </a:lnTo>
                  <a:lnTo>
                    <a:pt x="114782" y="31305"/>
                  </a:lnTo>
                  <a:lnTo>
                    <a:pt x="114782" y="20878"/>
                  </a:lnTo>
                  <a:lnTo>
                    <a:pt x="125209" y="20878"/>
                  </a:lnTo>
                  <a:lnTo>
                    <a:pt x="125209" y="31305"/>
                  </a:lnTo>
                  <a:lnTo>
                    <a:pt x="135648" y="31305"/>
                  </a:lnTo>
                  <a:lnTo>
                    <a:pt x="135648" y="20878"/>
                  </a:lnTo>
                  <a:lnTo>
                    <a:pt x="146075" y="20878"/>
                  </a:lnTo>
                  <a:lnTo>
                    <a:pt x="146075" y="31305"/>
                  </a:lnTo>
                  <a:lnTo>
                    <a:pt x="156514" y="31305"/>
                  </a:lnTo>
                  <a:lnTo>
                    <a:pt x="156514" y="20878"/>
                  </a:lnTo>
                  <a:lnTo>
                    <a:pt x="166954" y="20878"/>
                  </a:lnTo>
                  <a:lnTo>
                    <a:pt x="177380" y="20878"/>
                  </a:lnTo>
                  <a:lnTo>
                    <a:pt x="187820" y="20878"/>
                  </a:lnTo>
                  <a:lnTo>
                    <a:pt x="198259" y="20878"/>
                  </a:lnTo>
                  <a:lnTo>
                    <a:pt x="208686" y="20878"/>
                  </a:lnTo>
                  <a:lnTo>
                    <a:pt x="208686" y="31305"/>
                  </a:lnTo>
                  <a:lnTo>
                    <a:pt x="219125" y="31305"/>
                  </a:lnTo>
                  <a:lnTo>
                    <a:pt x="219125" y="20878"/>
                  </a:lnTo>
                  <a:lnTo>
                    <a:pt x="219125" y="10439"/>
                  </a:lnTo>
                  <a:lnTo>
                    <a:pt x="219125" y="0"/>
                  </a:lnTo>
                  <a:close/>
                </a:path>
                <a:path w="636904" h="31750">
                  <a:moveTo>
                    <a:pt x="281736" y="0"/>
                  </a:moveTo>
                  <a:lnTo>
                    <a:pt x="271297" y="0"/>
                  </a:lnTo>
                  <a:lnTo>
                    <a:pt x="271297" y="10439"/>
                  </a:lnTo>
                  <a:lnTo>
                    <a:pt x="281736" y="10439"/>
                  </a:lnTo>
                  <a:lnTo>
                    <a:pt x="281736" y="0"/>
                  </a:lnTo>
                  <a:close/>
                </a:path>
                <a:path w="636904" h="31750">
                  <a:moveTo>
                    <a:pt x="292176" y="10439"/>
                  </a:moveTo>
                  <a:lnTo>
                    <a:pt x="281736" y="10439"/>
                  </a:lnTo>
                  <a:lnTo>
                    <a:pt x="281736" y="20866"/>
                  </a:lnTo>
                  <a:lnTo>
                    <a:pt x="271297" y="20866"/>
                  </a:lnTo>
                  <a:lnTo>
                    <a:pt x="229565" y="20866"/>
                  </a:lnTo>
                  <a:lnTo>
                    <a:pt x="229565" y="31305"/>
                  </a:lnTo>
                  <a:lnTo>
                    <a:pt x="292176" y="31305"/>
                  </a:lnTo>
                  <a:lnTo>
                    <a:pt x="292176" y="20878"/>
                  </a:lnTo>
                  <a:lnTo>
                    <a:pt x="292176" y="10439"/>
                  </a:lnTo>
                  <a:close/>
                </a:path>
                <a:path w="636904" h="31750">
                  <a:moveTo>
                    <a:pt x="323481" y="10439"/>
                  </a:moveTo>
                  <a:lnTo>
                    <a:pt x="313042" y="10439"/>
                  </a:lnTo>
                  <a:lnTo>
                    <a:pt x="313042" y="20878"/>
                  </a:lnTo>
                  <a:lnTo>
                    <a:pt x="323481" y="20878"/>
                  </a:lnTo>
                  <a:lnTo>
                    <a:pt x="323481" y="10439"/>
                  </a:lnTo>
                  <a:close/>
                </a:path>
                <a:path w="636904" h="31750">
                  <a:moveTo>
                    <a:pt x="375653" y="10439"/>
                  </a:moveTo>
                  <a:lnTo>
                    <a:pt x="365213" y="10439"/>
                  </a:lnTo>
                  <a:lnTo>
                    <a:pt x="365213" y="0"/>
                  </a:lnTo>
                  <a:lnTo>
                    <a:pt x="354787" y="0"/>
                  </a:lnTo>
                  <a:lnTo>
                    <a:pt x="344347" y="0"/>
                  </a:lnTo>
                  <a:lnTo>
                    <a:pt x="333908" y="0"/>
                  </a:lnTo>
                  <a:lnTo>
                    <a:pt x="333908" y="10439"/>
                  </a:lnTo>
                  <a:lnTo>
                    <a:pt x="344347" y="10439"/>
                  </a:lnTo>
                  <a:lnTo>
                    <a:pt x="344347" y="20878"/>
                  </a:lnTo>
                  <a:lnTo>
                    <a:pt x="354774" y="20878"/>
                  </a:lnTo>
                  <a:lnTo>
                    <a:pt x="365213" y="20878"/>
                  </a:lnTo>
                  <a:lnTo>
                    <a:pt x="375653" y="20878"/>
                  </a:lnTo>
                  <a:lnTo>
                    <a:pt x="375653" y="10439"/>
                  </a:lnTo>
                  <a:close/>
                </a:path>
                <a:path w="636904" h="31750">
                  <a:moveTo>
                    <a:pt x="417385" y="0"/>
                  </a:moveTo>
                  <a:lnTo>
                    <a:pt x="406958" y="0"/>
                  </a:lnTo>
                  <a:lnTo>
                    <a:pt x="396519" y="0"/>
                  </a:lnTo>
                  <a:lnTo>
                    <a:pt x="386080" y="0"/>
                  </a:lnTo>
                  <a:lnTo>
                    <a:pt x="386080" y="10439"/>
                  </a:lnTo>
                  <a:lnTo>
                    <a:pt x="396519" y="10439"/>
                  </a:lnTo>
                  <a:lnTo>
                    <a:pt x="406946" y="10439"/>
                  </a:lnTo>
                  <a:lnTo>
                    <a:pt x="417385" y="10439"/>
                  </a:lnTo>
                  <a:lnTo>
                    <a:pt x="417385" y="0"/>
                  </a:lnTo>
                  <a:close/>
                </a:path>
                <a:path w="636904" h="31750">
                  <a:moveTo>
                    <a:pt x="448691" y="0"/>
                  </a:moveTo>
                  <a:lnTo>
                    <a:pt x="438264" y="0"/>
                  </a:lnTo>
                  <a:lnTo>
                    <a:pt x="427824" y="0"/>
                  </a:lnTo>
                  <a:lnTo>
                    <a:pt x="427824" y="10439"/>
                  </a:lnTo>
                  <a:lnTo>
                    <a:pt x="417385" y="10439"/>
                  </a:lnTo>
                  <a:lnTo>
                    <a:pt x="417385" y="20878"/>
                  </a:lnTo>
                  <a:lnTo>
                    <a:pt x="427824" y="20878"/>
                  </a:lnTo>
                  <a:lnTo>
                    <a:pt x="438264" y="20878"/>
                  </a:lnTo>
                  <a:lnTo>
                    <a:pt x="438264" y="10439"/>
                  </a:lnTo>
                  <a:lnTo>
                    <a:pt x="448691" y="10439"/>
                  </a:lnTo>
                  <a:lnTo>
                    <a:pt x="448691" y="0"/>
                  </a:lnTo>
                  <a:close/>
                </a:path>
                <a:path w="636904" h="31750">
                  <a:moveTo>
                    <a:pt x="500862" y="0"/>
                  </a:moveTo>
                  <a:lnTo>
                    <a:pt x="490423" y="0"/>
                  </a:lnTo>
                  <a:lnTo>
                    <a:pt x="490423" y="10439"/>
                  </a:lnTo>
                  <a:lnTo>
                    <a:pt x="479996" y="10439"/>
                  </a:lnTo>
                  <a:lnTo>
                    <a:pt x="479996" y="0"/>
                  </a:lnTo>
                  <a:lnTo>
                    <a:pt x="469569" y="0"/>
                  </a:lnTo>
                  <a:lnTo>
                    <a:pt x="459130" y="0"/>
                  </a:lnTo>
                  <a:lnTo>
                    <a:pt x="459130" y="10439"/>
                  </a:lnTo>
                  <a:lnTo>
                    <a:pt x="469557" y="10439"/>
                  </a:lnTo>
                  <a:lnTo>
                    <a:pt x="469557" y="20878"/>
                  </a:lnTo>
                  <a:lnTo>
                    <a:pt x="479996" y="20878"/>
                  </a:lnTo>
                  <a:lnTo>
                    <a:pt x="490423" y="20878"/>
                  </a:lnTo>
                  <a:lnTo>
                    <a:pt x="500862" y="20878"/>
                  </a:lnTo>
                  <a:lnTo>
                    <a:pt x="500862" y="10439"/>
                  </a:lnTo>
                  <a:lnTo>
                    <a:pt x="500862" y="0"/>
                  </a:lnTo>
                  <a:close/>
                </a:path>
                <a:path w="636904" h="31750">
                  <a:moveTo>
                    <a:pt x="532168" y="0"/>
                  </a:moveTo>
                  <a:lnTo>
                    <a:pt x="521741" y="0"/>
                  </a:lnTo>
                  <a:lnTo>
                    <a:pt x="511302" y="0"/>
                  </a:lnTo>
                  <a:lnTo>
                    <a:pt x="511302" y="10439"/>
                  </a:lnTo>
                  <a:lnTo>
                    <a:pt x="521728" y="10439"/>
                  </a:lnTo>
                  <a:lnTo>
                    <a:pt x="532168" y="10439"/>
                  </a:lnTo>
                  <a:lnTo>
                    <a:pt x="532168" y="0"/>
                  </a:lnTo>
                  <a:close/>
                </a:path>
                <a:path w="636904" h="31750">
                  <a:moveTo>
                    <a:pt x="584352" y="10439"/>
                  </a:moveTo>
                  <a:lnTo>
                    <a:pt x="573913" y="10439"/>
                  </a:lnTo>
                  <a:lnTo>
                    <a:pt x="573913" y="0"/>
                  </a:lnTo>
                  <a:lnTo>
                    <a:pt x="563473" y="0"/>
                  </a:lnTo>
                  <a:lnTo>
                    <a:pt x="553046" y="0"/>
                  </a:lnTo>
                  <a:lnTo>
                    <a:pt x="542607" y="0"/>
                  </a:lnTo>
                  <a:lnTo>
                    <a:pt x="542607" y="10439"/>
                  </a:lnTo>
                  <a:lnTo>
                    <a:pt x="553034" y="10439"/>
                  </a:lnTo>
                  <a:lnTo>
                    <a:pt x="553034" y="20878"/>
                  </a:lnTo>
                  <a:lnTo>
                    <a:pt x="563473" y="20878"/>
                  </a:lnTo>
                  <a:lnTo>
                    <a:pt x="573913" y="20878"/>
                  </a:lnTo>
                  <a:lnTo>
                    <a:pt x="584352" y="20878"/>
                  </a:lnTo>
                  <a:lnTo>
                    <a:pt x="584352" y="10439"/>
                  </a:lnTo>
                  <a:close/>
                </a:path>
                <a:path w="636904" h="31750">
                  <a:moveTo>
                    <a:pt x="626071" y="0"/>
                  </a:moveTo>
                  <a:lnTo>
                    <a:pt x="615632" y="0"/>
                  </a:lnTo>
                  <a:lnTo>
                    <a:pt x="605218" y="0"/>
                  </a:lnTo>
                  <a:lnTo>
                    <a:pt x="594779" y="0"/>
                  </a:lnTo>
                  <a:lnTo>
                    <a:pt x="594779" y="10439"/>
                  </a:lnTo>
                  <a:lnTo>
                    <a:pt x="594779" y="20878"/>
                  </a:lnTo>
                  <a:lnTo>
                    <a:pt x="605218" y="20878"/>
                  </a:lnTo>
                  <a:lnTo>
                    <a:pt x="605218" y="10439"/>
                  </a:lnTo>
                  <a:lnTo>
                    <a:pt x="615632" y="10439"/>
                  </a:lnTo>
                  <a:lnTo>
                    <a:pt x="626071" y="10439"/>
                  </a:lnTo>
                  <a:lnTo>
                    <a:pt x="626071" y="0"/>
                  </a:lnTo>
                  <a:close/>
                </a:path>
                <a:path w="636904" h="31750">
                  <a:moveTo>
                    <a:pt x="636524" y="10439"/>
                  </a:moveTo>
                  <a:lnTo>
                    <a:pt x="626071" y="10439"/>
                  </a:lnTo>
                  <a:lnTo>
                    <a:pt x="626071" y="20878"/>
                  </a:lnTo>
                  <a:lnTo>
                    <a:pt x="636524" y="20878"/>
                  </a:lnTo>
                  <a:lnTo>
                    <a:pt x="636524" y="1043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5952960" y="5825147"/>
              <a:ext cx="636905" cy="31750"/>
            </a:xfrm>
            <a:custGeom>
              <a:avLst/>
              <a:gdLst/>
              <a:ahLst/>
              <a:cxnLst/>
              <a:rect l="l" t="t" r="r" b="b"/>
              <a:pathLst>
                <a:path w="636904" h="31750">
                  <a:moveTo>
                    <a:pt x="31305" y="10439"/>
                  </a:moveTo>
                  <a:lnTo>
                    <a:pt x="20866" y="10439"/>
                  </a:lnTo>
                  <a:lnTo>
                    <a:pt x="20866" y="20866"/>
                  </a:lnTo>
                  <a:lnTo>
                    <a:pt x="10439" y="20866"/>
                  </a:lnTo>
                  <a:lnTo>
                    <a:pt x="10439" y="10439"/>
                  </a:lnTo>
                  <a:lnTo>
                    <a:pt x="0" y="10439"/>
                  </a:lnTo>
                  <a:lnTo>
                    <a:pt x="0" y="20878"/>
                  </a:lnTo>
                  <a:lnTo>
                    <a:pt x="10426" y="20878"/>
                  </a:lnTo>
                  <a:lnTo>
                    <a:pt x="10426" y="31305"/>
                  </a:lnTo>
                  <a:lnTo>
                    <a:pt x="20866" y="31305"/>
                  </a:lnTo>
                  <a:lnTo>
                    <a:pt x="31305" y="31305"/>
                  </a:lnTo>
                  <a:lnTo>
                    <a:pt x="31305" y="20878"/>
                  </a:lnTo>
                  <a:lnTo>
                    <a:pt x="31305" y="10439"/>
                  </a:lnTo>
                  <a:close/>
                </a:path>
                <a:path w="636904" h="31750">
                  <a:moveTo>
                    <a:pt x="52171" y="10439"/>
                  </a:moveTo>
                  <a:lnTo>
                    <a:pt x="41732" y="10439"/>
                  </a:lnTo>
                  <a:lnTo>
                    <a:pt x="41732" y="20866"/>
                  </a:lnTo>
                  <a:lnTo>
                    <a:pt x="41732" y="31305"/>
                  </a:lnTo>
                  <a:lnTo>
                    <a:pt x="52171" y="31305"/>
                  </a:lnTo>
                  <a:lnTo>
                    <a:pt x="52171" y="20878"/>
                  </a:lnTo>
                  <a:lnTo>
                    <a:pt x="52171" y="10439"/>
                  </a:lnTo>
                  <a:close/>
                </a:path>
                <a:path w="636904" h="31750">
                  <a:moveTo>
                    <a:pt x="83477" y="10439"/>
                  </a:moveTo>
                  <a:lnTo>
                    <a:pt x="73037" y="10439"/>
                  </a:lnTo>
                  <a:lnTo>
                    <a:pt x="73037" y="20866"/>
                  </a:lnTo>
                  <a:lnTo>
                    <a:pt x="62598" y="20866"/>
                  </a:lnTo>
                  <a:lnTo>
                    <a:pt x="62598" y="31305"/>
                  </a:lnTo>
                  <a:lnTo>
                    <a:pt x="73037" y="31305"/>
                  </a:lnTo>
                  <a:lnTo>
                    <a:pt x="73037" y="20878"/>
                  </a:lnTo>
                  <a:lnTo>
                    <a:pt x="83477" y="20878"/>
                  </a:lnTo>
                  <a:lnTo>
                    <a:pt x="83477" y="10439"/>
                  </a:lnTo>
                  <a:close/>
                </a:path>
                <a:path w="636904" h="31750">
                  <a:moveTo>
                    <a:pt x="125222" y="10439"/>
                  </a:moveTo>
                  <a:lnTo>
                    <a:pt x="114782" y="10439"/>
                  </a:lnTo>
                  <a:lnTo>
                    <a:pt x="114782" y="20866"/>
                  </a:lnTo>
                  <a:lnTo>
                    <a:pt x="114782" y="31305"/>
                  </a:lnTo>
                  <a:lnTo>
                    <a:pt x="125222" y="31305"/>
                  </a:lnTo>
                  <a:lnTo>
                    <a:pt x="125222" y="20878"/>
                  </a:lnTo>
                  <a:lnTo>
                    <a:pt x="125222" y="10439"/>
                  </a:lnTo>
                  <a:close/>
                </a:path>
                <a:path w="636904" h="31750">
                  <a:moveTo>
                    <a:pt x="187820" y="20866"/>
                  </a:moveTo>
                  <a:lnTo>
                    <a:pt x="177393" y="20866"/>
                  </a:lnTo>
                  <a:lnTo>
                    <a:pt x="177393" y="10439"/>
                  </a:lnTo>
                  <a:lnTo>
                    <a:pt x="166954" y="10439"/>
                  </a:lnTo>
                  <a:lnTo>
                    <a:pt x="166954" y="20866"/>
                  </a:lnTo>
                  <a:lnTo>
                    <a:pt x="156514" y="20866"/>
                  </a:lnTo>
                  <a:lnTo>
                    <a:pt x="156514" y="10439"/>
                  </a:lnTo>
                  <a:lnTo>
                    <a:pt x="146075" y="10439"/>
                  </a:lnTo>
                  <a:lnTo>
                    <a:pt x="146075" y="20866"/>
                  </a:lnTo>
                  <a:lnTo>
                    <a:pt x="146075" y="31305"/>
                  </a:lnTo>
                  <a:lnTo>
                    <a:pt x="156514" y="31305"/>
                  </a:lnTo>
                  <a:lnTo>
                    <a:pt x="166954" y="31305"/>
                  </a:lnTo>
                  <a:lnTo>
                    <a:pt x="177380" y="31305"/>
                  </a:lnTo>
                  <a:lnTo>
                    <a:pt x="187820" y="31305"/>
                  </a:lnTo>
                  <a:lnTo>
                    <a:pt x="187820" y="20866"/>
                  </a:lnTo>
                  <a:close/>
                </a:path>
                <a:path w="636904" h="31750">
                  <a:moveTo>
                    <a:pt x="208699" y="20866"/>
                  </a:moveTo>
                  <a:lnTo>
                    <a:pt x="198259" y="20866"/>
                  </a:lnTo>
                  <a:lnTo>
                    <a:pt x="198259" y="31305"/>
                  </a:lnTo>
                  <a:lnTo>
                    <a:pt x="208699" y="31305"/>
                  </a:lnTo>
                  <a:lnTo>
                    <a:pt x="208699" y="20866"/>
                  </a:lnTo>
                  <a:close/>
                </a:path>
                <a:path w="636904" h="31750">
                  <a:moveTo>
                    <a:pt x="292176" y="20866"/>
                  </a:moveTo>
                  <a:lnTo>
                    <a:pt x="281736" y="20866"/>
                  </a:lnTo>
                  <a:lnTo>
                    <a:pt x="281736" y="10439"/>
                  </a:lnTo>
                  <a:lnTo>
                    <a:pt x="271297" y="10439"/>
                  </a:lnTo>
                  <a:lnTo>
                    <a:pt x="260858" y="10439"/>
                  </a:lnTo>
                  <a:lnTo>
                    <a:pt x="260858" y="20866"/>
                  </a:lnTo>
                  <a:lnTo>
                    <a:pt x="250431" y="20866"/>
                  </a:lnTo>
                  <a:lnTo>
                    <a:pt x="250431" y="10439"/>
                  </a:lnTo>
                  <a:lnTo>
                    <a:pt x="240004" y="10439"/>
                  </a:lnTo>
                  <a:lnTo>
                    <a:pt x="229565" y="10439"/>
                  </a:lnTo>
                  <a:lnTo>
                    <a:pt x="229565" y="20866"/>
                  </a:lnTo>
                  <a:lnTo>
                    <a:pt x="219125" y="20866"/>
                  </a:lnTo>
                  <a:lnTo>
                    <a:pt x="219125" y="31305"/>
                  </a:lnTo>
                  <a:lnTo>
                    <a:pt x="229565" y="31305"/>
                  </a:lnTo>
                  <a:lnTo>
                    <a:pt x="239991" y="31305"/>
                  </a:lnTo>
                  <a:lnTo>
                    <a:pt x="250431" y="31305"/>
                  </a:lnTo>
                  <a:lnTo>
                    <a:pt x="260870" y="31305"/>
                  </a:lnTo>
                  <a:lnTo>
                    <a:pt x="260870" y="20878"/>
                  </a:lnTo>
                  <a:lnTo>
                    <a:pt x="271297" y="20878"/>
                  </a:lnTo>
                  <a:lnTo>
                    <a:pt x="281736" y="20878"/>
                  </a:lnTo>
                  <a:lnTo>
                    <a:pt x="281736" y="31305"/>
                  </a:lnTo>
                  <a:lnTo>
                    <a:pt x="292176" y="31305"/>
                  </a:lnTo>
                  <a:lnTo>
                    <a:pt x="292176" y="20866"/>
                  </a:lnTo>
                  <a:close/>
                </a:path>
                <a:path w="636904" h="31750">
                  <a:moveTo>
                    <a:pt x="302602" y="0"/>
                  </a:moveTo>
                  <a:lnTo>
                    <a:pt x="292176" y="0"/>
                  </a:lnTo>
                  <a:lnTo>
                    <a:pt x="281736" y="0"/>
                  </a:lnTo>
                  <a:lnTo>
                    <a:pt x="281736" y="10439"/>
                  </a:lnTo>
                  <a:lnTo>
                    <a:pt x="292163" y="10439"/>
                  </a:lnTo>
                  <a:lnTo>
                    <a:pt x="302602" y="10439"/>
                  </a:lnTo>
                  <a:lnTo>
                    <a:pt x="302602" y="0"/>
                  </a:lnTo>
                  <a:close/>
                </a:path>
                <a:path w="636904" h="31750">
                  <a:moveTo>
                    <a:pt x="386080" y="10439"/>
                  </a:moveTo>
                  <a:lnTo>
                    <a:pt x="375653" y="10439"/>
                  </a:lnTo>
                  <a:lnTo>
                    <a:pt x="365213" y="10439"/>
                  </a:lnTo>
                  <a:lnTo>
                    <a:pt x="365213" y="20866"/>
                  </a:lnTo>
                  <a:lnTo>
                    <a:pt x="354787" y="20866"/>
                  </a:lnTo>
                  <a:lnTo>
                    <a:pt x="344347" y="20866"/>
                  </a:lnTo>
                  <a:lnTo>
                    <a:pt x="344347" y="10439"/>
                  </a:lnTo>
                  <a:lnTo>
                    <a:pt x="354774" y="10439"/>
                  </a:lnTo>
                  <a:lnTo>
                    <a:pt x="365213" y="10439"/>
                  </a:lnTo>
                  <a:lnTo>
                    <a:pt x="365213" y="0"/>
                  </a:lnTo>
                  <a:lnTo>
                    <a:pt x="313042" y="0"/>
                  </a:lnTo>
                  <a:lnTo>
                    <a:pt x="313042" y="10439"/>
                  </a:lnTo>
                  <a:lnTo>
                    <a:pt x="313042" y="20866"/>
                  </a:lnTo>
                  <a:lnTo>
                    <a:pt x="302602" y="20866"/>
                  </a:lnTo>
                  <a:lnTo>
                    <a:pt x="302602" y="31305"/>
                  </a:lnTo>
                  <a:lnTo>
                    <a:pt x="313042" y="31305"/>
                  </a:lnTo>
                  <a:lnTo>
                    <a:pt x="313042" y="20878"/>
                  </a:lnTo>
                  <a:lnTo>
                    <a:pt x="323469" y="20878"/>
                  </a:lnTo>
                  <a:lnTo>
                    <a:pt x="323469" y="31305"/>
                  </a:lnTo>
                  <a:lnTo>
                    <a:pt x="333908" y="31305"/>
                  </a:lnTo>
                  <a:lnTo>
                    <a:pt x="344347" y="31305"/>
                  </a:lnTo>
                  <a:lnTo>
                    <a:pt x="354774" y="31305"/>
                  </a:lnTo>
                  <a:lnTo>
                    <a:pt x="365213" y="31305"/>
                  </a:lnTo>
                  <a:lnTo>
                    <a:pt x="375653" y="31305"/>
                  </a:lnTo>
                  <a:lnTo>
                    <a:pt x="375653" y="20878"/>
                  </a:lnTo>
                  <a:lnTo>
                    <a:pt x="386080" y="20878"/>
                  </a:lnTo>
                  <a:lnTo>
                    <a:pt x="386080" y="10439"/>
                  </a:lnTo>
                  <a:close/>
                </a:path>
                <a:path w="636904" h="31750">
                  <a:moveTo>
                    <a:pt x="448691" y="10439"/>
                  </a:moveTo>
                  <a:lnTo>
                    <a:pt x="438264" y="10439"/>
                  </a:lnTo>
                  <a:lnTo>
                    <a:pt x="427824" y="10439"/>
                  </a:lnTo>
                  <a:lnTo>
                    <a:pt x="427824" y="0"/>
                  </a:lnTo>
                  <a:lnTo>
                    <a:pt x="417385" y="0"/>
                  </a:lnTo>
                  <a:lnTo>
                    <a:pt x="417385" y="10439"/>
                  </a:lnTo>
                  <a:lnTo>
                    <a:pt x="417385" y="20866"/>
                  </a:lnTo>
                  <a:lnTo>
                    <a:pt x="406958" y="20866"/>
                  </a:lnTo>
                  <a:lnTo>
                    <a:pt x="406958" y="10439"/>
                  </a:lnTo>
                  <a:lnTo>
                    <a:pt x="406958" y="0"/>
                  </a:lnTo>
                  <a:lnTo>
                    <a:pt x="396519" y="0"/>
                  </a:lnTo>
                  <a:lnTo>
                    <a:pt x="396519" y="10439"/>
                  </a:lnTo>
                  <a:lnTo>
                    <a:pt x="396519" y="20878"/>
                  </a:lnTo>
                  <a:lnTo>
                    <a:pt x="406946" y="20878"/>
                  </a:lnTo>
                  <a:lnTo>
                    <a:pt x="406946" y="31305"/>
                  </a:lnTo>
                  <a:lnTo>
                    <a:pt x="417385" y="31305"/>
                  </a:lnTo>
                  <a:lnTo>
                    <a:pt x="427824" y="31305"/>
                  </a:lnTo>
                  <a:lnTo>
                    <a:pt x="438264" y="31305"/>
                  </a:lnTo>
                  <a:lnTo>
                    <a:pt x="438264" y="20878"/>
                  </a:lnTo>
                  <a:lnTo>
                    <a:pt x="448691" y="20878"/>
                  </a:lnTo>
                  <a:lnTo>
                    <a:pt x="448691" y="10439"/>
                  </a:lnTo>
                  <a:close/>
                </a:path>
                <a:path w="636904" h="31750">
                  <a:moveTo>
                    <a:pt x="459130" y="0"/>
                  </a:moveTo>
                  <a:lnTo>
                    <a:pt x="448691" y="0"/>
                  </a:lnTo>
                  <a:lnTo>
                    <a:pt x="448691" y="10439"/>
                  </a:lnTo>
                  <a:lnTo>
                    <a:pt x="459130" y="10439"/>
                  </a:lnTo>
                  <a:lnTo>
                    <a:pt x="459130" y="0"/>
                  </a:lnTo>
                  <a:close/>
                </a:path>
                <a:path w="636904" h="31750">
                  <a:moveTo>
                    <a:pt x="511302" y="0"/>
                  </a:moveTo>
                  <a:lnTo>
                    <a:pt x="500862" y="0"/>
                  </a:lnTo>
                  <a:lnTo>
                    <a:pt x="490435" y="0"/>
                  </a:lnTo>
                  <a:lnTo>
                    <a:pt x="479996" y="0"/>
                  </a:lnTo>
                  <a:lnTo>
                    <a:pt x="479996" y="10439"/>
                  </a:lnTo>
                  <a:lnTo>
                    <a:pt x="490423" y="10439"/>
                  </a:lnTo>
                  <a:lnTo>
                    <a:pt x="500862" y="10439"/>
                  </a:lnTo>
                  <a:lnTo>
                    <a:pt x="500862" y="20878"/>
                  </a:lnTo>
                  <a:lnTo>
                    <a:pt x="511302" y="20878"/>
                  </a:lnTo>
                  <a:lnTo>
                    <a:pt x="511302" y="10439"/>
                  </a:lnTo>
                  <a:lnTo>
                    <a:pt x="511302" y="0"/>
                  </a:lnTo>
                  <a:close/>
                </a:path>
                <a:path w="636904" h="31750">
                  <a:moveTo>
                    <a:pt x="553046" y="0"/>
                  </a:moveTo>
                  <a:lnTo>
                    <a:pt x="542607" y="0"/>
                  </a:lnTo>
                  <a:lnTo>
                    <a:pt x="532168" y="0"/>
                  </a:lnTo>
                  <a:lnTo>
                    <a:pt x="521728" y="0"/>
                  </a:lnTo>
                  <a:lnTo>
                    <a:pt x="521728" y="10439"/>
                  </a:lnTo>
                  <a:lnTo>
                    <a:pt x="532168" y="10439"/>
                  </a:lnTo>
                  <a:lnTo>
                    <a:pt x="532168" y="20878"/>
                  </a:lnTo>
                  <a:lnTo>
                    <a:pt x="542607" y="20878"/>
                  </a:lnTo>
                  <a:lnTo>
                    <a:pt x="553046" y="20878"/>
                  </a:lnTo>
                  <a:lnTo>
                    <a:pt x="553046" y="10439"/>
                  </a:lnTo>
                  <a:lnTo>
                    <a:pt x="553046" y="0"/>
                  </a:lnTo>
                  <a:close/>
                </a:path>
                <a:path w="636904" h="31750">
                  <a:moveTo>
                    <a:pt x="594779" y="0"/>
                  </a:moveTo>
                  <a:lnTo>
                    <a:pt x="584352" y="0"/>
                  </a:lnTo>
                  <a:lnTo>
                    <a:pt x="573913" y="0"/>
                  </a:lnTo>
                  <a:lnTo>
                    <a:pt x="563473" y="0"/>
                  </a:lnTo>
                  <a:lnTo>
                    <a:pt x="563473" y="10439"/>
                  </a:lnTo>
                  <a:lnTo>
                    <a:pt x="563473" y="20878"/>
                  </a:lnTo>
                  <a:lnTo>
                    <a:pt x="573913" y="20878"/>
                  </a:lnTo>
                  <a:lnTo>
                    <a:pt x="573913" y="10439"/>
                  </a:lnTo>
                  <a:lnTo>
                    <a:pt x="584339" y="10439"/>
                  </a:lnTo>
                  <a:lnTo>
                    <a:pt x="594779" y="10439"/>
                  </a:lnTo>
                  <a:lnTo>
                    <a:pt x="594779" y="0"/>
                  </a:lnTo>
                  <a:close/>
                </a:path>
                <a:path w="636904" h="31750">
                  <a:moveTo>
                    <a:pt x="605218" y="10439"/>
                  </a:moveTo>
                  <a:lnTo>
                    <a:pt x="594779" y="10439"/>
                  </a:lnTo>
                  <a:lnTo>
                    <a:pt x="594779" y="20878"/>
                  </a:lnTo>
                  <a:lnTo>
                    <a:pt x="605218" y="20878"/>
                  </a:lnTo>
                  <a:lnTo>
                    <a:pt x="605218" y="10439"/>
                  </a:lnTo>
                  <a:close/>
                </a:path>
                <a:path w="636904" h="31750">
                  <a:moveTo>
                    <a:pt x="636524" y="0"/>
                  </a:moveTo>
                  <a:lnTo>
                    <a:pt x="626071" y="0"/>
                  </a:lnTo>
                  <a:lnTo>
                    <a:pt x="615632" y="0"/>
                  </a:lnTo>
                  <a:lnTo>
                    <a:pt x="615632" y="10439"/>
                  </a:lnTo>
                  <a:lnTo>
                    <a:pt x="615632" y="20878"/>
                  </a:lnTo>
                  <a:lnTo>
                    <a:pt x="626071" y="20878"/>
                  </a:lnTo>
                  <a:lnTo>
                    <a:pt x="626071" y="10439"/>
                  </a:lnTo>
                  <a:lnTo>
                    <a:pt x="636524" y="10439"/>
                  </a:lnTo>
                  <a:lnTo>
                    <a:pt x="636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/>
            <p:cNvSpPr/>
            <p:nvPr/>
          </p:nvSpPr>
          <p:spPr>
            <a:xfrm>
              <a:off x="5952960" y="5846013"/>
              <a:ext cx="626110" cy="41910"/>
            </a:xfrm>
            <a:custGeom>
              <a:avLst/>
              <a:gdLst/>
              <a:ahLst/>
              <a:cxnLst/>
              <a:rect l="l" t="t" r="r" b="b"/>
              <a:pathLst>
                <a:path w="626109" h="41910">
                  <a:moveTo>
                    <a:pt x="31305" y="20878"/>
                  </a:moveTo>
                  <a:lnTo>
                    <a:pt x="20866" y="20878"/>
                  </a:lnTo>
                  <a:lnTo>
                    <a:pt x="10439" y="20878"/>
                  </a:lnTo>
                  <a:lnTo>
                    <a:pt x="10439" y="10439"/>
                  </a:lnTo>
                  <a:lnTo>
                    <a:pt x="0" y="10439"/>
                  </a:lnTo>
                  <a:lnTo>
                    <a:pt x="0" y="20878"/>
                  </a:lnTo>
                  <a:lnTo>
                    <a:pt x="0" y="31318"/>
                  </a:lnTo>
                  <a:lnTo>
                    <a:pt x="10426" y="31318"/>
                  </a:lnTo>
                  <a:lnTo>
                    <a:pt x="20866" y="31318"/>
                  </a:lnTo>
                  <a:lnTo>
                    <a:pt x="20866" y="41744"/>
                  </a:lnTo>
                  <a:lnTo>
                    <a:pt x="31305" y="41744"/>
                  </a:lnTo>
                  <a:lnTo>
                    <a:pt x="31305" y="31318"/>
                  </a:lnTo>
                  <a:lnTo>
                    <a:pt x="31305" y="20878"/>
                  </a:lnTo>
                  <a:close/>
                </a:path>
                <a:path w="626109" h="41910">
                  <a:moveTo>
                    <a:pt x="83477" y="10439"/>
                  </a:moveTo>
                  <a:lnTo>
                    <a:pt x="73037" y="10439"/>
                  </a:lnTo>
                  <a:lnTo>
                    <a:pt x="73037" y="20878"/>
                  </a:lnTo>
                  <a:lnTo>
                    <a:pt x="83477" y="20878"/>
                  </a:lnTo>
                  <a:lnTo>
                    <a:pt x="83477" y="10439"/>
                  </a:lnTo>
                  <a:close/>
                </a:path>
                <a:path w="626109" h="41910">
                  <a:moveTo>
                    <a:pt x="93916" y="31305"/>
                  </a:moveTo>
                  <a:lnTo>
                    <a:pt x="83477" y="31305"/>
                  </a:lnTo>
                  <a:lnTo>
                    <a:pt x="73037" y="31305"/>
                  </a:lnTo>
                  <a:lnTo>
                    <a:pt x="73037" y="20878"/>
                  </a:lnTo>
                  <a:lnTo>
                    <a:pt x="62611" y="20878"/>
                  </a:lnTo>
                  <a:lnTo>
                    <a:pt x="62611" y="10439"/>
                  </a:lnTo>
                  <a:lnTo>
                    <a:pt x="52171" y="10439"/>
                  </a:lnTo>
                  <a:lnTo>
                    <a:pt x="41732" y="10439"/>
                  </a:lnTo>
                  <a:lnTo>
                    <a:pt x="41732" y="20878"/>
                  </a:lnTo>
                  <a:lnTo>
                    <a:pt x="52171" y="20878"/>
                  </a:lnTo>
                  <a:lnTo>
                    <a:pt x="62598" y="20878"/>
                  </a:lnTo>
                  <a:lnTo>
                    <a:pt x="62598" y="31305"/>
                  </a:lnTo>
                  <a:lnTo>
                    <a:pt x="52171" y="31305"/>
                  </a:lnTo>
                  <a:lnTo>
                    <a:pt x="41732" y="31305"/>
                  </a:lnTo>
                  <a:lnTo>
                    <a:pt x="41732" y="41744"/>
                  </a:lnTo>
                  <a:lnTo>
                    <a:pt x="52171" y="41744"/>
                  </a:lnTo>
                  <a:lnTo>
                    <a:pt x="62611" y="41744"/>
                  </a:lnTo>
                  <a:lnTo>
                    <a:pt x="62611" y="31318"/>
                  </a:lnTo>
                  <a:lnTo>
                    <a:pt x="73037" y="31318"/>
                  </a:lnTo>
                  <a:lnTo>
                    <a:pt x="73037" y="41744"/>
                  </a:lnTo>
                  <a:lnTo>
                    <a:pt x="83477" y="41744"/>
                  </a:lnTo>
                  <a:lnTo>
                    <a:pt x="93916" y="41744"/>
                  </a:lnTo>
                  <a:lnTo>
                    <a:pt x="93916" y="31305"/>
                  </a:lnTo>
                  <a:close/>
                </a:path>
                <a:path w="626109" h="41910">
                  <a:moveTo>
                    <a:pt x="114782" y="10439"/>
                  </a:moveTo>
                  <a:lnTo>
                    <a:pt x="104343" y="10439"/>
                  </a:lnTo>
                  <a:lnTo>
                    <a:pt x="104343" y="20878"/>
                  </a:lnTo>
                  <a:lnTo>
                    <a:pt x="114782" y="20878"/>
                  </a:lnTo>
                  <a:lnTo>
                    <a:pt x="114782" y="10439"/>
                  </a:lnTo>
                  <a:close/>
                </a:path>
                <a:path w="626109" h="41910">
                  <a:moveTo>
                    <a:pt x="156514" y="20878"/>
                  </a:moveTo>
                  <a:lnTo>
                    <a:pt x="146088" y="20878"/>
                  </a:lnTo>
                  <a:lnTo>
                    <a:pt x="146088" y="10439"/>
                  </a:lnTo>
                  <a:lnTo>
                    <a:pt x="135648" y="10439"/>
                  </a:lnTo>
                  <a:lnTo>
                    <a:pt x="135648" y="20878"/>
                  </a:lnTo>
                  <a:lnTo>
                    <a:pt x="125209" y="20878"/>
                  </a:lnTo>
                  <a:lnTo>
                    <a:pt x="125209" y="31318"/>
                  </a:lnTo>
                  <a:lnTo>
                    <a:pt x="135648" y="31318"/>
                  </a:lnTo>
                  <a:lnTo>
                    <a:pt x="146075" y="31318"/>
                  </a:lnTo>
                  <a:lnTo>
                    <a:pt x="156514" y="31318"/>
                  </a:lnTo>
                  <a:lnTo>
                    <a:pt x="156514" y="20878"/>
                  </a:lnTo>
                  <a:close/>
                </a:path>
                <a:path w="626109" h="41910">
                  <a:moveTo>
                    <a:pt x="219125" y="20878"/>
                  </a:moveTo>
                  <a:lnTo>
                    <a:pt x="208699" y="20878"/>
                  </a:lnTo>
                  <a:lnTo>
                    <a:pt x="198259" y="20878"/>
                  </a:lnTo>
                  <a:lnTo>
                    <a:pt x="198259" y="10439"/>
                  </a:lnTo>
                  <a:lnTo>
                    <a:pt x="187820" y="10439"/>
                  </a:lnTo>
                  <a:lnTo>
                    <a:pt x="187820" y="20878"/>
                  </a:lnTo>
                  <a:lnTo>
                    <a:pt x="177393" y="20878"/>
                  </a:lnTo>
                  <a:lnTo>
                    <a:pt x="177393" y="10439"/>
                  </a:lnTo>
                  <a:lnTo>
                    <a:pt x="166954" y="10439"/>
                  </a:lnTo>
                  <a:lnTo>
                    <a:pt x="166954" y="20878"/>
                  </a:lnTo>
                  <a:lnTo>
                    <a:pt x="166954" y="31318"/>
                  </a:lnTo>
                  <a:lnTo>
                    <a:pt x="219125" y="31318"/>
                  </a:lnTo>
                  <a:lnTo>
                    <a:pt x="219125" y="20878"/>
                  </a:lnTo>
                  <a:close/>
                </a:path>
                <a:path w="626109" h="41910">
                  <a:moveTo>
                    <a:pt x="229565" y="10439"/>
                  </a:moveTo>
                  <a:lnTo>
                    <a:pt x="219125" y="10439"/>
                  </a:lnTo>
                  <a:lnTo>
                    <a:pt x="219125" y="20878"/>
                  </a:lnTo>
                  <a:lnTo>
                    <a:pt x="229565" y="20878"/>
                  </a:lnTo>
                  <a:lnTo>
                    <a:pt x="229565" y="10439"/>
                  </a:lnTo>
                  <a:close/>
                </a:path>
                <a:path w="626109" h="41910">
                  <a:moveTo>
                    <a:pt x="302602" y="20878"/>
                  </a:moveTo>
                  <a:lnTo>
                    <a:pt x="292176" y="20878"/>
                  </a:lnTo>
                  <a:lnTo>
                    <a:pt x="292176" y="10439"/>
                  </a:lnTo>
                  <a:lnTo>
                    <a:pt x="281736" y="10439"/>
                  </a:lnTo>
                  <a:lnTo>
                    <a:pt x="271297" y="10439"/>
                  </a:lnTo>
                  <a:lnTo>
                    <a:pt x="260870" y="10439"/>
                  </a:lnTo>
                  <a:lnTo>
                    <a:pt x="250431" y="10439"/>
                  </a:lnTo>
                  <a:lnTo>
                    <a:pt x="250431" y="20878"/>
                  </a:lnTo>
                  <a:lnTo>
                    <a:pt x="239991" y="20878"/>
                  </a:lnTo>
                  <a:lnTo>
                    <a:pt x="239991" y="31318"/>
                  </a:lnTo>
                  <a:lnTo>
                    <a:pt x="250431" y="31318"/>
                  </a:lnTo>
                  <a:lnTo>
                    <a:pt x="260858" y="31318"/>
                  </a:lnTo>
                  <a:lnTo>
                    <a:pt x="271297" y="31318"/>
                  </a:lnTo>
                  <a:lnTo>
                    <a:pt x="271297" y="20878"/>
                  </a:lnTo>
                  <a:lnTo>
                    <a:pt x="281736" y="20878"/>
                  </a:lnTo>
                  <a:lnTo>
                    <a:pt x="292163" y="20878"/>
                  </a:lnTo>
                  <a:lnTo>
                    <a:pt x="292163" y="31318"/>
                  </a:lnTo>
                  <a:lnTo>
                    <a:pt x="302602" y="31318"/>
                  </a:lnTo>
                  <a:lnTo>
                    <a:pt x="302602" y="20878"/>
                  </a:lnTo>
                  <a:close/>
                </a:path>
                <a:path w="626109" h="41910">
                  <a:moveTo>
                    <a:pt x="323481" y="20878"/>
                  </a:moveTo>
                  <a:lnTo>
                    <a:pt x="313042" y="20878"/>
                  </a:lnTo>
                  <a:lnTo>
                    <a:pt x="313042" y="31318"/>
                  </a:lnTo>
                  <a:lnTo>
                    <a:pt x="323481" y="31318"/>
                  </a:lnTo>
                  <a:lnTo>
                    <a:pt x="323481" y="20878"/>
                  </a:lnTo>
                  <a:close/>
                </a:path>
                <a:path w="626109" h="41910">
                  <a:moveTo>
                    <a:pt x="354787" y="10439"/>
                  </a:moveTo>
                  <a:lnTo>
                    <a:pt x="344347" y="10439"/>
                  </a:lnTo>
                  <a:lnTo>
                    <a:pt x="344347" y="20878"/>
                  </a:lnTo>
                  <a:lnTo>
                    <a:pt x="344347" y="31318"/>
                  </a:lnTo>
                  <a:lnTo>
                    <a:pt x="354787" y="31318"/>
                  </a:lnTo>
                  <a:lnTo>
                    <a:pt x="354787" y="20878"/>
                  </a:lnTo>
                  <a:lnTo>
                    <a:pt x="354787" y="10439"/>
                  </a:lnTo>
                  <a:close/>
                </a:path>
                <a:path w="626109" h="41910">
                  <a:moveTo>
                    <a:pt x="375653" y="10439"/>
                  </a:moveTo>
                  <a:lnTo>
                    <a:pt x="365213" y="10439"/>
                  </a:lnTo>
                  <a:lnTo>
                    <a:pt x="365213" y="20878"/>
                  </a:lnTo>
                  <a:lnTo>
                    <a:pt x="375653" y="20878"/>
                  </a:lnTo>
                  <a:lnTo>
                    <a:pt x="375653" y="10439"/>
                  </a:lnTo>
                  <a:close/>
                </a:path>
                <a:path w="626109" h="41910">
                  <a:moveTo>
                    <a:pt x="406958" y="20878"/>
                  </a:moveTo>
                  <a:lnTo>
                    <a:pt x="396519" y="20878"/>
                  </a:lnTo>
                  <a:lnTo>
                    <a:pt x="386080" y="20878"/>
                  </a:lnTo>
                  <a:lnTo>
                    <a:pt x="386080" y="31318"/>
                  </a:lnTo>
                  <a:lnTo>
                    <a:pt x="396519" y="31318"/>
                  </a:lnTo>
                  <a:lnTo>
                    <a:pt x="406958" y="31318"/>
                  </a:lnTo>
                  <a:lnTo>
                    <a:pt x="406958" y="20878"/>
                  </a:lnTo>
                  <a:close/>
                </a:path>
                <a:path w="626109" h="41910">
                  <a:moveTo>
                    <a:pt x="427824" y="10439"/>
                  </a:moveTo>
                  <a:lnTo>
                    <a:pt x="417385" y="10439"/>
                  </a:lnTo>
                  <a:lnTo>
                    <a:pt x="417385" y="20878"/>
                  </a:lnTo>
                  <a:lnTo>
                    <a:pt x="427824" y="20878"/>
                  </a:lnTo>
                  <a:lnTo>
                    <a:pt x="427824" y="10439"/>
                  </a:lnTo>
                  <a:close/>
                </a:path>
                <a:path w="626109" h="41910">
                  <a:moveTo>
                    <a:pt x="448691" y="10439"/>
                  </a:moveTo>
                  <a:lnTo>
                    <a:pt x="438264" y="10439"/>
                  </a:lnTo>
                  <a:lnTo>
                    <a:pt x="438264" y="0"/>
                  </a:lnTo>
                  <a:lnTo>
                    <a:pt x="427824" y="0"/>
                  </a:lnTo>
                  <a:lnTo>
                    <a:pt x="427824" y="10439"/>
                  </a:lnTo>
                  <a:lnTo>
                    <a:pt x="438251" y="10439"/>
                  </a:lnTo>
                  <a:lnTo>
                    <a:pt x="438251" y="20878"/>
                  </a:lnTo>
                  <a:lnTo>
                    <a:pt x="427824" y="20878"/>
                  </a:lnTo>
                  <a:lnTo>
                    <a:pt x="427824" y="31318"/>
                  </a:lnTo>
                  <a:lnTo>
                    <a:pt x="438264" y="31318"/>
                  </a:lnTo>
                  <a:lnTo>
                    <a:pt x="438264" y="20878"/>
                  </a:lnTo>
                  <a:lnTo>
                    <a:pt x="448691" y="20878"/>
                  </a:lnTo>
                  <a:lnTo>
                    <a:pt x="448691" y="10439"/>
                  </a:lnTo>
                  <a:close/>
                </a:path>
                <a:path w="626109" h="41910">
                  <a:moveTo>
                    <a:pt x="459130" y="0"/>
                  </a:moveTo>
                  <a:lnTo>
                    <a:pt x="448691" y="0"/>
                  </a:lnTo>
                  <a:lnTo>
                    <a:pt x="448691" y="10439"/>
                  </a:lnTo>
                  <a:lnTo>
                    <a:pt x="459130" y="10439"/>
                  </a:lnTo>
                  <a:lnTo>
                    <a:pt x="459130" y="0"/>
                  </a:lnTo>
                  <a:close/>
                </a:path>
                <a:path w="626109" h="41910">
                  <a:moveTo>
                    <a:pt x="521741" y="10439"/>
                  </a:moveTo>
                  <a:lnTo>
                    <a:pt x="511302" y="10439"/>
                  </a:lnTo>
                  <a:lnTo>
                    <a:pt x="500862" y="10439"/>
                  </a:lnTo>
                  <a:lnTo>
                    <a:pt x="500862" y="0"/>
                  </a:lnTo>
                  <a:lnTo>
                    <a:pt x="490435" y="0"/>
                  </a:lnTo>
                  <a:lnTo>
                    <a:pt x="479996" y="0"/>
                  </a:lnTo>
                  <a:lnTo>
                    <a:pt x="469557" y="0"/>
                  </a:lnTo>
                  <a:lnTo>
                    <a:pt x="469557" y="10439"/>
                  </a:lnTo>
                  <a:lnTo>
                    <a:pt x="459130" y="10439"/>
                  </a:lnTo>
                  <a:lnTo>
                    <a:pt x="459130" y="20878"/>
                  </a:lnTo>
                  <a:lnTo>
                    <a:pt x="448691" y="20878"/>
                  </a:lnTo>
                  <a:lnTo>
                    <a:pt x="448691" y="31318"/>
                  </a:lnTo>
                  <a:lnTo>
                    <a:pt x="459130" y="31318"/>
                  </a:lnTo>
                  <a:lnTo>
                    <a:pt x="469569" y="31318"/>
                  </a:lnTo>
                  <a:lnTo>
                    <a:pt x="469569" y="20878"/>
                  </a:lnTo>
                  <a:lnTo>
                    <a:pt x="469569" y="10439"/>
                  </a:lnTo>
                  <a:lnTo>
                    <a:pt x="479996" y="10439"/>
                  </a:lnTo>
                  <a:lnTo>
                    <a:pt x="490423" y="10439"/>
                  </a:lnTo>
                  <a:lnTo>
                    <a:pt x="490423" y="20878"/>
                  </a:lnTo>
                  <a:lnTo>
                    <a:pt x="479996" y="20878"/>
                  </a:lnTo>
                  <a:lnTo>
                    <a:pt x="479996" y="31318"/>
                  </a:lnTo>
                  <a:lnTo>
                    <a:pt x="490423" y="31318"/>
                  </a:lnTo>
                  <a:lnTo>
                    <a:pt x="500862" y="31318"/>
                  </a:lnTo>
                  <a:lnTo>
                    <a:pt x="511302" y="31318"/>
                  </a:lnTo>
                  <a:lnTo>
                    <a:pt x="511302" y="20878"/>
                  </a:lnTo>
                  <a:lnTo>
                    <a:pt x="521741" y="20878"/>
                  </a:lnTo>
                  <a:lnTo>
                    <a:pt x="521741" y="10439"/>
                  </a:lnTo>
                  <a:close/>
                </a:path>
                <a:path w="626109" h="41910">
                  <a:moveTo>
                    <a:pt x="563473" y="0"/>
                  </a:moveTo>
                  <a:lnTo>
                    <a:pt x="553034" y="0"/>
                  </a:lnTo>
                  <a:lnTo>
                    <a:pt x="553034" y="10439"/>
                  </a:lnTo>
                  <a:lnTo>
                    <a:pt x="542607" y="10439"/>
                  </a:lnTo>
                  <a:lnTo>
                    <a:pt x="542607" y="20878"/>
                  </a:lnTo>
                  <a:lnTo>
                    <a:pt x="532168" y="20878"/>
                  </a:lnTo>
                  <a:lnTo>
                    <a:pt x="532168" y="31318"/>
                  </a:lnTo>
                  <a:lnTo>
                    <a:pt x="542607" y="31318"/>
                  </a:lnTo>
                  <a:lnTo>
                    <a:pt x="553034" y="31318"/>
                  </a:lnTo>
                  <a:lnTo>
                    <a:pt x="563473" y="31318"/>
                  </a:lnTo>
                  <a:lnTo>
                    <a:pt x="563473" y="20878"/>
                  </a:lnTo>
                  <a:lnTo>
                    <a:pt x="553046" y="20878"/>
                  </a:lnTo>
                  <a:lnTo>
                    <a:pt x="553046" y="10439"/>
                  </a:lnTo>
                  <a:lnTo>
                    <a:pt x="563473" y="10439"/>
                  </a:lnTo>
                  <a:lnTo>
                    <a:pt x="563473" y="0"/>
                  </a:lnTo>
                  <a:close/>
                </a:path>
                <a:path w="626109" h="41910">
                  <a:moveTo>
                    <a:pt x="615632" y="10439"/>
                  </a:moveTo>
                  <a:lnTo>
                    <a:pt x="605218" y="10439"/>
                  </a:lnTo>
                  <a:lnTo>
                    <a:pt x="594779" y="10439"/>
                  </a:lnTo>
                  <a:lnTo>
                    <a:pt x="594779" y="20878"/>
                  </a:lnTo>
                  <a:lnTo>
                    <a:pt x="584352" y="20878"/>
                  </a:lnTo>
                  <a:lnTo>
                    <a:pt x="584352" y="10439"/>
                  </a:lnTo>
                  <a:lnTo>
                    <a:pt x="594779" y="10439"/>
                  </a:lnTo>
                  <a:lnTo>
                    <a:pt x="594779" y="0"/>
                  </a:lnTo>
                  <a:lnTo>
                    <a:pt x="584352" y="0"/>
                  </a:lnTo>
                  <a:lnTo>
                    <a:pt x="573913" y="0"/>
                  </a:lnTo>
                  <a:lnTo>
                    <a:pt x="573913" y="10439"/>
                  </a:lnTo>
                  <a:lnTo>
                    <a:pt x="573913" y="20878"/>
                  </a:lnTo>
                  <a:lnTo>
                    <a:pt x="573913" y="31318"/>
                  </a:lnTo>
                  <a:lnTo>
                    <a:pt x="584339" y="31318"/>
                  </a:lnTo>
                  <a:lnTo>
                    <a:pt x="594779" y="31318"/>
                  </a:lnTo>
                  <a:lnTo>
                    <a:pt x="605218" y="31318"/>
                  </a:lnTo>
                  <a:lnTo>
                    <a:pt x="605218" y="20878"/>
                  </a:lnTo>
                  <a:lnTo>
                    <a:pt x="615632" y="20878"/>
                  </a:lnTo>
                  <a:lnTo>
                    <a:pt x="615632" y="10439"/>
                  </a:lnTo>
                  <a:close/>
                </a:path>
                <a:path w="626109" h="41910">
                  <a:moveTo>
                    <a:pt x="626071" y="0"/>
                  </a:moveTo>
                  <a:lnTo>
                    <a:pt x="615632" y="0"/>
                  </a:lnTo>
                  <a:lnTo>
                    <a:pt x="615632" y="10439"/>
                  </a:lnTo>
                  <a:lnTo>
                    <a:pt x="626071" y="10439"/>
                  </a:lnTo>
                  <a:lnTo>
                    <a:pt x="62607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/>
            <p:cNvSpPr/>
            <p:nvPr/>
          </p:nvSpPr>
          <p:spPr>
            <a:xfrm>
              <a:off x="5952960" y="5877318"/>
              <a:ext cx="636905" cy="31750"/>
            </a:xfrm>
            <a:custGeom>
              <a:avLst/>
              <a:gdLst/>
              <a:ahLst/>
              <a:cxnLst/>
              <a:rect l="l" t="t" r="r" b="b"/>
              <a:pathLst>
                <a:path w="636904" h="31750">
                  <a:moveTo>
                    <a:pt x="20866" y="20878"/>
                  </a:moveTo>
                  <a:lnTo>
                    <a:pt x="10439" y="20878"/>
                  </a:lnTo>
                  <a:lnTo>
                    <a:pt x="0" y="20878"/>
                  </a:lnTo>
                  <a:lnTo>
                    <a:pt x="0" y="31318"/>
                  </a:lnTo>
                  <a:lnTo>
                    <a:pt x="10426" y="31318"/>
                  </a:lnTo>
                  <a:lnTo>
                    <a:pt x="20866" y="31318"/>
                  </a:lnTo>
                  <a:lnTo>
                    <a:pt x="20866" y="20878"/>
                  </a:lnTo>
                  <a:close/>
                </a:path>
                <a:path w="636904" h="31750">
                  <a:moveTo>
                    <a:pt x="31305" y="10439"/>
                  </a:moveTo>
                  <a:lnTo>
                    <a:pt x="20866" y="10439"/>
                  </a:lnTo>
                  <a:lnTo>
                    <a:pt x="20866" y="20878"/>
                  </a:lnTo>
                  <a:lnTo>
                    <a:pt x="31305" y="20878"/>
                  </a:lnTo>
                  <a:lnTo>
                    <a:pt x="31305" y="10439"/>
                  </a:lnTo>
                  <a:close/>
                </a:path>
                <a:path w="636904" h="31750">
                  <a:moveTo>
                    <a:pt x="52171" y="20878"/>
                  </a:moveTo>
                  <a:lnTo>
                    <a:pt x="41732" y="20878"/>
                  </a:lnTo>
                  <a:lnTo>
                    <a:pt x="41732" y="31318"/>
                  </a:lnTo>
                  <a:lnTo>
                    <a:pt x="52171" y="31318"/>
                  </a:lnTo>
                  <a:lnTo>
                    <a:pt x="52171" y="20878"/>
                  </a:lnTo>
                  <a:close/>
                </a:path>
                <a:path w="636904" h="31750">
                  <a:moveTo>
                    <a:pt x="73037" y="10439"/>
                  </a:moveTo>
                  <a:lnTo>
                    <a:pt x="62598" y="10439"/>
                  </a:lnTo>
                  <a:lnTo>
                    <a:pt x="62598" y="20878"/>
                  </a:lnTo>
                  <a:lnTo>
                    <a:pt x="73037" y="20878"/>
                  </a:lnTo>
                  <a:lnTo>
                    <a:pt x="73037" y="10439"/>
                  </a:lnTo>
                  <a:close/>
                </a:path>
                <a:path w="636904" h="31750">
                  <a:moveTo>
                    <a:pt x="104343" y="0"/>
                  </a:moveTo>
                  <a:lnTo>
                    <a:pt x="93916" y="0"/>
                  </a:lnTo>
                  <a:lnTo>
                    <a:pt x="83477" y="0"/>
                  </a:lnTo>
                  <a:lnTo>
                    <a:pt x="83477" y="10439"/>
                  </a:lnTo>
                  <a:lnTo>
                    <a:pt x="83477" y="20878"/>
                  </a:lnTo>
                  <a:lnTo>
                    <a:pt x="93903" y="20878"/>
                  </a:lnTo>
                  <a:lnTo>
                    <a:pt x="93903" y="31318"/>
                  </a:lnTo>
                  <a:lnTo>
                    <a:pt x="104343" y="31318"/>
                  </a:lnTo>
                  <a:lnTo>
                    <a:pt x="104343" y="20878"/>
                  </a:lnTo>
                  <a:lnTo>
                    <a:pt x="93916" y="20878"/>
                  </a:lnTo>
                  <a:lnTo>
                    <a:pt x="93916" y="10439"/>
                  </a:lnTo>
                  <a:lnTo>
                    <a:pt x="104343" y="10439"/>
                  </a:lnTo>
                  <a:lnTo>
                    <a:pt x="104343" y="0"/>
                  </a:lnTo>
                  <a:close/>
                </a:path>
                <a:path w="636904" h="31750">
                  <a:moveTo>
                    <a:pt x="166954" y="0"/>
                  </a:moveTo>
                  <a:lnTo>
                    <a:pt x="156514" y="0"/>
                  </a:lnTo>
                  <a:lnTo>
                    <a:pt x="146075" y="0"/>
                  </a:lnTo>
                  <a:lnTo>
                    <a:pt x="146075" y="10439"/>
                  </a:lnTo>
                  <a:lnTo>
                    <a:pt x="146075" y="20878"/>
                  </a:lnTo>
                  <a:lnTo>
                    <a:pt x="135648" y="20878"/>
                  </a:lnTo>
                  <a:lnTo>
                    <a:pt x="135648" y="10439"/>
                  </a:lnTo>
                  <a:lnTo>
                    <a:pt x="125209" y="10439"/>
                  </a:lnTo>
                  <a:lnTo>
                    <a:pt x="125209" y="20878"/>
                  </a:lnTo>
                  <a:lnTo>
                    <a:pt x="125209" y="31318"/>
                  </a:lnTo>
                  <a:lnTo>
                    <a:pt x="135648" y="31318"/>
                  </a:lnTo>
                  <a:lnTo>
                    <a:pt x="146075" y="31318"/>
                  </a:lnTo>
                  <a:lnTo>
                    <a:pt x="156514" y="31318"/>
                  </a:lnTo>
                  <a:lnTo>
                    <a:pt x="166954" y="31318"/>
                  </a:lnTo>
                  <a:lnTo>
                    <a:pt x="166954" y="20878"/>
                  </a:lnTo>
                  <a:lnTo>
                    <a:pt x="156514" y="20878"/>
                  </a:lnTo>
                  <a:lnTo>
                    <a:pt x="156514" y="10439"/>
                  </a:lnTo>
                  <a:lnTo>
                    <a:pt x="166954" y="10439"/>
                  </a:lnTo>
                  <a:lnTo>
                    <a:pt x="166954" y="0"/>
                  </a:lnTo>
                  <a:close/>
                </a:path>
                <a:path w="636904" h="31750">
                  <a:moveTo>
                    <a:pt x="187820" y="20878"/>
                  </a:moveTo>
                  <a:lnTo>
                    <a:pt x="177380" y="20878"/>
                  </a:lnTo>
                  <a:lnTo>
                    <a:pt x="177380" y="31318"/>
                  </a:lnTo>
                  <a:lnTo>
                    <a:pt x="187820" y="31318"/>
                  </a:lnTo>
                  <a:lnTo>
                    <a:pt x="187820" y="20878"/>
                  </a:lnTo>
                  <a:close/>
                </a:path>
                <a:path w="636904" h="31750">
                  <a:moveTo>
                    <a:pt x="240004" y="10439"/>
                  </a:moveTo>
                  <a:lnTo>
                    <a:pt x="229565" y="10439"/>
                  </a:lnTo>
                  <a:lnTo>
                    <a:pt x="229565" y="0"/>
                  </a:lnTo>
                  <a:lnTo>
                    <a:pt x="219125" y="0"/>
                  </a:lnTo>
                  <a:lnTo>
                    <a:pt x="219125" y="10439"/>
                  </a:lnTo>
                  <a:lnTo>
                    <a:pt x="208699" y="10439"/>
                  </a:lnTo>
                  <a:lnTo>
                    <a:pt x="208699" y="0"/>
                  </a:lnTo>
                  <a:lnTo>
                    <a:pt x="198259" y="0"/>
                  </a:lnTo>
                  <a:lnTo>
                    <a:pt x="187820" y="0"/>
                  </a:lnTo>
                  <a:lnTo>
                    <a:pt x="177380" y="0"/>
                  </a:lnTo>
                  <a:lnTo>
                    <a:pt x="177380" y="10439"/>
                  </a:lnTo>
                  <a:lnTo>
                    <a:pt x="187820" y="10439"/>
                  </a:lnTo>
                  <a:lnTo>
                    <a:pt x="187820" y="20878"/>
                  </a:lnTo>
                  <a:lnTo>
                    <a:pt x="198259" y="20878"/>
                  </a:lnTo>
                  <a:lnTo>
                    <a:pt x="198259" y="10439"/>
                  </a:lnTo>
                  <a:lnTo>
                    <a:pt x="208686" y="10439"/>
                  </a:lnTo>
                  <a:lnTo>
                    <a:pt x="208686" y="20878"/>
                  </a:lnTo>
                  <a:lnTo>
                    <a:pt x="198259" y="20878"/>
                  </a:lnTo>
                  <a:lnTo>
                    <a:pt x="198259" y="31318"/>
                  </a:lnTo>
                  <a:lnTo>
                    <a:pt x="208699" y="31318"/>
                  </a:lnTo>
                  <a:lnTo>
                    <a:pt x="208699" y="20878"/>
                  </a:lnTo>
                  <a:lnTo>
                    <a:pt x="219125" y="20878"/>
                  </a:lnTo>
                  <a:lnTo>
                    <a:pt x="229565" y="20878"/>
                  </a:lnTo>
                  <a:lnTo>
                    <a:pt x="240004" y="20878"/>
                  </a:lnTo>
                  <a:lnTo>
                    <a:pt x="240004" y="10439"/>
                  </a:lnTo>
                  <a:close/>
                </a:path>
                <a:path w="636904" h="31750">
                  <a:moveTo>
                    <a:pt x="271297" y="10439"/>
                  </a:moveTo>
                  <a:lnTo>
                    <a:pt x="260858" y="10439"/>
                  </a:lnTo>
                  <a:lnTo>
                    <a:pt x="260858" y="20878"/>
                  </a:lnTo>
                  <a:lnTo>
                    <a:pt x="271297" y="20878"/>
                  </a:lnTo>
                  <a:lnTo>
                    <a:pt x="271297" y="10439"/>
                  </a:lnTo>
                  <a:close/>
                </a:path>
                <a:path w="636904" h="31750">
                  <a:moveTo>
                    <a:pt x="281736" y="0"/>
                  </a:moveTo>
                  <a:lnTo>
                    <a:pt x="271297" y="0"/>
                  </a:lnTo>
                  <a:lnTo>
                    <a:pt x="271297" y="10439"/>
                  </a:lnTo>
                  <a:lnTo>
                    <a:pt x="281736" y="10439"/>
                  </a:lnTo>
                  <a:lnTo>
                    <a:pt x="281736" y="0"/>
                  </a:lnTo>
                  <a:close/>
                </a:path>
                <a:path w="636904" h="31750">
                  <a:moveTo>
                    <a:pt x="313042" y="10439"/>
                  </a:moveTo>
                  <a:lnTo>
                    <a:pt x="302602" y="10439"/>
                  </a:lnTo>
                  <a:lnTo>
                    <a:pt x="302602" y="0"/>
                  </a:lnTo>
                  <a:lnTo>
                    <a:pt x="292163" y="0"/>
                  </a:lnTo>
                  <a:lnTo>
                    <a:pt x="292163" y="10439"/>
                  </a:lnTo>
                  <a:lnTo>
                    <a:pt x="281736" y="10439"/>
                  </a:lnTo>
                  <a:lnTo>
                    <a:pt x="281736" y="20878"/>
                  </a:lnTo>
                  <a:lnTo>
                    <a:pt x="292163" y="20878"/>
                  </a:lnTo>
                  <a:lnTo>
                    <a:pt x="302602" y="20878"/>
                  </a:lnTo>
                  <a:lnTo>
                    <a:pt x="313042" y="20878"/>
                  </a:lnTo>
                  <a:lnTo>
                    <a:pt x="313042" y="10439"/>
                  </a:lnTo>
                  <a:close/>
                </a:path>
                <a:path w="636904" h="31750">
                  <a:moveTo>
                    <a:pt x="333908" y="0"/>
                  </a:moveTo>
                  <a:lnTo>
                    <a:pt x="323481" y="0"/>
                  </a:lnTo>
                  <a:lnTo>
                    <a:pt x="313042" y="0"/>
                  </a:lnTo>
                  <a:lnTo>
                    <a:pt x="313042" y="10439"/>
                  </a:lnTo>
                  <a:lnTo>
                    <a:pt x="323469" y="10439"/>
                  </a:lnTo>
                  <a:lnTo>
                    <a:pt x="323469" y="20878"/>
                  </a:lnTo>
                  <a:lnTo>
                    <a:pt x="333908" y="20878"/>
                  </a:lnTo>
                  <a:lnTo>
                    <a:pt x="333908" y="10439"/>
                  </a:lnTo>
                  <a:lnTo>
                    <a:pt x="333908" y="0"/>
                  </a:lnTo>
                  <a:close/>
                </a:path>
                <a:path w="636904" h="31750">
                  <a:moveTo>
                    <a:pt x="354787" y="0"/>
                  </a:moveTo>
                  <a:lnTo>
                    <a:pt x="344347" y="0"/>
                  </a:lnTo>
                  <a:lnTo>
                    <a:pt x="344347" y="10439"/>
                  </a:lnTo>
                  <a:lnTo>
                    <a:pt x="344347" y="20878"/>
                  </a:lnTo>
                  <a:lnTo>
                    <a:pt x="354787" y="20878"/>
                  </a:lnTo>
                  <a:lnTo>
                    <a:pt x="354787" y="10439"/>
                  </a:lnTo>
                  <a:lnTo>
                    <a:pt x="354787" y="0"/>
                  </a:lnTo>
                  <a:close/>
                </a:path>
                <a:path w="636904" h="31750">
                  <a:moveTo>
                    <a:pt x="417385" y="0"/>
                  </a:moveTo>
                  <a:lnTo>
                    <a:pt x="406946" y="0"/>
                  </a:lnTo>
                  <a:lnTo>
                    <a:pt x="406946" y="10439"/>
                  </a:lnTo>
                  <a:lnTo>
                    <a:pt x="396519" y="10439"/>
                  </a:lnTo>
                  <a:lnTo>
                    <a:pt x="396519" y="0"/>
                  </a:lnTo>
                  <a:lnTo>
                    <a:pt x="386080" y="0"/>
                  </a:lnTo>
                  <a:lnTo>
                    <a:pt x="375640" y="0"/>
                  </a:lnTo>
                  <a:lnTo>
                    <a:pt x="375640" y="10439"/>
                  </a:lnTo>
                  <a:lnTo>
                    <a:pt x="375640" y="20878"/>
                  </a:lnTo>
                  <a:lnTo>
                    <a:pt x="386080" y="20878"/>
                  </a:lnTo>
                  <a:lnTo>
                    <a:pt x="396519" y="20878"/>
                  </a:lnTo>
                  <a:lnTo>
                    <a:pt x="406946" y="20878"/>
                  </a:lnTo>
                  <a:lnTo>
                    <a:pt x="417385" y="20878"/>
                  </a:lnTo>
                  <a:lnTo>
                    <a:pt x="417385" y="10439"/>
                  </a:lnTo>
                  <a:lnTo>
                    <a:pt x="417385" y="0"/>
                  </a:lnTo>
                  <a:close/>
                </a:path>
                <a:path w="636904" h="31750">
                  <a:moveTo>
                    <a:pt x="448691" y="0"/>
                  </a:moveTo>
                  <a:lnTo>
                    <a:pt x="438264" y="0"/>
                  </a:lnTo>
                  <a:lnTo>
                    <a:pt x="427824" y="0"/>
                  </a:lnTo>
                  <a:lnTo>
                    <a:pt x="427824" y="10439"/>
                  </a:lnTo>
                  <a:lnTo>
                    <a:pt x="427824" y="20878"/>
                  </a:lnTo>
                  <a:lnTo>
                    <a:pt x="438264" y="20878"/>
                  </a:lnTo>
                  <a:lnTo>
                    <a:pt x="438264" y="10439"/>
                  </a:lnTo>
                  <a:lnTo>
                    <a:pt x="448691" y="10439"/>
                  </a:lnTo>
                  <a:lnTo>
                    <a:pt x="448691" y="0"/>
                  </a:lnTo>
                  <a:close/>
                </a:path>
                <a:path w="636904" h="31750">
                  <a:moveTo>
                    <a:pt x="459130" y="10439"/>
                  </a:moveTo>
                  <a:lnTo>
                    <a:pt x="448691" y="10439"/>
                  </a:lnTo>
                  <a:lnTo>
                    <a:pt x="448691" y="20878"/>
                  </a:lnTo>
                  <a:lnTo>
                    <a:pt x="459130" y="20878"/>
                  </a:lnTo>
                  <a:lnTo>
                    <a:pt x="459130" y="10439"/>
                  </a:lnTo>
                  <a:close/>
                </a:path>
                <a:path w="636904" h="31750">
                  <a:moveTo>
                    <a:pt x="511302" y="0"/>
                  </a:moveTo>
                  <a:lnTo>
                    <a:pt x="500862" y="0"/>
                  </a:lnTo>
                  <a:lnTo>
                    <a:pt x="500862" y="10439"/>
                  </a:lnTo>
                  <a:lnTo>
                    <a:pt x="490435" y="10439"/>
                  </a:lnTo>
                  <a:lnTo>
                    <a:pt x="490435" y="0"/>
                  </a:lnTo>
                  <a:lnTo>
                    <a:pt x="479996" y="0"/>
                  </a:lnTo>
                  <a:lnTo>
                    <a:pt x="469569" y="0"/>
                  </a:lnTo>
                  <a:lnTo>
                    <a:pt x="459130" y="0"/>
                  </a:lnTo>
                  <a:lnTo>
                    <a:pt x="459130" y="10439"/>
                  </a:lnTo>
                  <a:lnTo>
                    <a:pt x="469557" y="10439"/>
                  </a:lnTo>
                  <a:lnTo>
                    <a:pt x="479996" y="10439"/>
                  </a:lnTo>
                  <a:lnTo>
                    <a:pt x="490423" y="10439"/>
                  </a:lnTo>
                  <a:lnTo>
                    <a:pt x="490423" y="20878"/>
                  </a:lnTo>
                  <a:lnTo>
                    <a:pt x="500862" y="20878"/>
                  </a:lnTo>
                  <a:lnTo>
                    <a:pt x="511302" y="20878"/>
                  </a:lnTo>
                  <a:lnTo>
                    <a:pt x="511302" y="10439"/>
                  </a:lnTo>
                  <a:lnTo>
                    <a:pt x="511302" y="0"/>
                  </a:lnTo>
                  <a:close/>
                </a:path>
                <a:path w="636904" h="31750">
                  <a:moveTo>
                    <a:pt x="563473" y="10439"/>
                  </a:moveTo>
                  <a:lnTo>
                    <a:pt x="553046" y="10439"/>
                  </a:lnTo>
                  <a:lnTo>
                    <a:pt x="553046" y="0"/>
                  </a:lnTo>
                  <a:lnTo>
                    <a:pt x="542607" y="0"/>
                  </a:lnTo>
                  <a:lnTo>
                    <a:pt x="532168" y="0"/>
                  </a:lnTo>
                  <a:lnTo>
                    <a:pt x="532168" y="10439"/>
                  </a:lnTo>
                  <a:lnTo>
                    <a:pt x="521728" y="10439"/>
                  </a:lnTo>
                  <a:lnTo>
                    <a:pt x="521728" y="20878"/>
                  </a:lnTo>
                  <a:lnTo>
                    <a:pt x="532168" y="20878"/>
                  </a:lnTo>
                  <a:lnTo>
                    <a:pt x="542607" y="20878"/>
                  </a:lnTo>
                  <a:lnTo>
                    <a:pt x="553034" y="20878"/>
                  </a:lnTo>
                  <a:lnTo>
                    <a:pt x="563473" y="20878"/>
                  </a:lnTo>
                  <a:lnTo>
                    <a:pt x="563473" y="10439"/>
                  </a:lnTo>
                  <a:close/>
                </a:path>
                <a:path w="636904" h="31750">
                  <a:moveTo>
                    <a:pt x="615632" y="0"/>
                  </a:moveTo>
                  <a:lnTo>
                    <a:pt x="615632" y="0"/>
                  </a:lnTo>
                  <a:lnTo>
                    <a:pt x="563473" y="0"/>
                  </a:lnTo>
                  <a:lnTo>
                    <a:pt x="563473" y="10439"/>
                  </a:lnTo>
                  <a:lnTo>
                    <a:pt x="573913" y="10439"/>
                  </a:lnTo>
                  <a:lnTo>
                    <a:pt x="584339" y="10439"/>
                  </a:lnTo>
                  <a:lnTo>
                    <a:pt x="584339" y="20878"/>
                  </a:lnTo>
                  <a:lnTo>
                    <a:pt x="594779" y="20878"/>
                  </a:lnTo>
                  <a:lnTo>
                    <a:pt x="605193" y="20878"/>
                  </a:lnTo>
                  <a:lnTo>
                    <a:pt x="615632" y="20878"/>
                  </a:lnTo>
                  <a:lnTo>
                    <a:pt x="615632" y="10439"/>
                  </a:lnTo>
                  <a:lnTo>
                    <a:pt x="615632" y="0"/>
                  </a:lnTo>
                  <a:close/>
                </a:path>
                <a:path w="636904" h="31750">
                  <a:moveTo>
                    <a:pt x="636524" y="0"/>
                  </a:moveTo>
                  <a:lnTo>
                    <a:pt x="626071" y="0"/>
                  </a:lnTo>
                  <a:lnTo>
                    <a:pt x="626071" y="10439"/>
                  </a:lnTo>
                  <a:lnTo>
                    <a:pt x="626071" y="20878"/>
                  </a:lnTo>
                  <a:lnTo>
                    <a:pt x="636524" y="20878"/>
                  </a:lnTo>
                  <a:lnTo>
                    <a:pt x="636524" y="10439"/>
                  </a:lnTo>
                  <a:lnTo>
                    <a:pt x="636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5952960" y="5898197"/>
              <a:ext cx="636905" cy="31750"/>
            </a:xfrm>
            <a:custGeom>
              <a:avLst/>
              <a:gdLst/>
              <a:ahLst/>
              <a:cxnLst/>
              <a:rect l="l" t="t" r="r" b="b"/>
              <a:pathLst>
                <a:path w="636904" h="31750">
                  <a:moveTo>
                    <a:pt x="73037" y="10426"/>
                  </a:moveTo>
                  <a:lnTo>
                    <a:pt x="73037" y="10426"/>
                  </a:lnTo>
                  <a:lnTo>
                    <a:pt x="20866" y="10426"/>
                  </a:lnTo>
                  <a:lnTo>
                    <a:pt x="20866" y="20866"/>
                  </a:lnTo>
                  <a:lnTo>
                    <a:pt x="10439" y="20866"/>
                  </a:lnTo>
                  <a:lnTo>
                    <a:pt x="0" y="20866"/>
                  </a:lnTo>
                  <a:lnTo>
                    <a:pt x="0" y="31318"/>
                  </a:lnTo>
                  <a:lnTo>
                    <a:pt x="10426" y="31318"/>
                  </a:lnTo>
                  <a:lnTo>
                    <a:pt x="20866" y="31318"/>
                  </a:lnTo>
                  <a:lnTo>
                    <a:pt x="31305" y="31318"/>
                  </a:lnTo>
                  <a:lnTo>
                    <a:pt x="31305" y="20866"/>
                  </a:lnTo>
                  <a:lnTo>
                    <a:pt x="41732" y="20866"/>
                  </a:lnTo>
                  <a:lnTo>
                    <a:pt x="41732" y="31318"/>
                  </a:lnTo>
                  <a:lnTo>
                    <a:pt x="52171" y="31318"/>
                  </a:lnTo>
                  <a:lnTo>
                    <a:pt x="52171" y="20866"/>
                  </a:lnTo>
                  <a:lnTo>
                    <a:pt x="62598" y="20866"/>
                  </a:lnTo>
                  <a:lnTo>
                    <a:pt x="73037" y="20866"/>
                  </a:lnTo>
                  <a:lnTo>
                    <a:pt x="73037" y="10426"/>
                  </a:lnTo>
                  <a:close/>
                </a:path>
                <a:path w="636904" h="31750">
                  <a:moveTo>
                    <a:pt x="83477" y="20866"/>
                  </a:moveTo>
                  <a:lnTo>
                    <a:pt x="73037" y="20866"/>
                  </a:lnTo>
                  <a:lnTo>
                    <a:pt x="73037" y="31318"/>
                  </a:lnTo>
                  <a:lnTo>
                    <a:pt x="83477" y="31318"/>
                  </a:lnTo>
                  <a:lnTo>
                    <a:pt x="83477" y="20866"/>
                  </a:lnTo>
                  <a:close/>
                </a:path>
                <a:path w="636904" h="31750">
                  <a:moveTo>
                    <a:pt x="135648" y="20866"/>
                  </a:moveTo>
                  <a:lnTo>
                    <a:pt x="125222" y="20866"/>
                  </a:lnTo>
                  <a:lnTo>
                    <a:pt x="125222" y="10426"/>
                  </a:lnTo>
                  <a:lnTo>
                    <a:pt x="114782" y="10426"/>
                  </a:lnTo>
                  <a:lnTo>
                    <a:pt x="104343" y="10426"/>
                  </a:lnTo>
                  <a:lnTo>
                    <a:pt x="104343" y="20866"/>
                  </a:lnTo>
                  <a:lnTo>
                    <a:pt x="93916" y="20866"/>
                  </a:lnTo>
                  <a:lnTo>
                    <a:pt x="93916" y="10426"/>
                  </a:lnTo>
                  <a:lnTo>
                    <a:pt x="83477" y="10426"/>
                  </a:lnTo>
                  <a:lnTo>
                    <a:pt x="83477" y="20866"/>
                  </a:lnTo>
                  <a:lnTo>
                    <a:pt x="93903" y="20866"/>
                  </a:lnTo>
                  <a:lnTo>
                    <a:pt x="93903" y="31318"/>
                  </a:lnTo>
                  <a:lnTo>
                    <a:pt x="104343" y="31318"/>
                  </a:lnTo>
                  <a:lnTo>
                    <a:pt x="114782" y="31318"/>
                  </a:lnTo>
                  <a:lnTo>
                    <a:pt x="114782" y="20866"/>
                  </a:lnTo>
                  <a:lnTo>
                    <a:pt x="125209" y="20866"/>
                  </a:lnTo>
                  <a:lnTo>
                    <a:pt x="125209" y="31318"/>
                  </a:lnTo>
                  <a:lnTo>
                    <a:pt x="135648" y="31318"/>
                  </a:lnTo>
                  <a:lnTo>
                    <a:pt x="135648" y="20866"/>
                  </a:lnTo>
                  <a:close/>
                </a:path>
                <a:path w="636904" h="31750">
                  <a:moveTo>
                    <a:pt x="166954" y="10426"/>
                  </a:moveTo>
                  <a:lnTo>
                    <a:pt x="156514" y="10426"/>
                  </a:lnTo>
                  <a:lnTo>
                    <a:pt x="146088" y="10426"/>
                  </a:lnTo>
                  <a:lnTo>
                    <a:pt x="135648" y="10426"/>
                  </a:lnTo>
                  <a:lnTo>
                    <a:pt x="135648" y="20866"/>
                  </a:lnTo>
                  <a:lnTo>
                    <a:pt x="146075" y="20866"/>
                  </a:lnTo>
                  <a:lnTo>
                    <a:pt x="156514" y="20866"/>
                  </a:lnTo>
                  <a:lnTo>
                    <a:pt x="156514" y="31318"/>
                  </a:lnTo>
                  <a:lnTo>
                    <a:pt x="166954" y="31318"/>
                  </a:lnTo>
                  <a:lnTo>
                    <a:pt x="166954" y="20866"/>
                  </a:lnTo>
                  <a:lnTo>
                    <a:pt x="166954" y="10426"/>
                  </a:lnTo>
                  <a:close/>
                </a:path>
                <a:path w="636904" h="31750">
                  <a:moveTo>
                    <a:pt x="187820" y="10426"/>
                  </a:moveTo>
                  <a:lnTo>
                    <a:pt x="177380" y="10426"/>
                  </a:lnTo>
                  <a:lnTo>
                    <a:pt x="177380" y="20866"/>
                  </a:lnTo>
                  <a:lnTo>
                    <a:pt x="187820" y="20866"/>
                  </a:lnTo>
                  <a:lnTo>
                    <a:pt x="187820" y="10426"/>
                  </a:lnTo>
                  <a:close/>
                </a:path>
                <a:path w="636904" h="31750">
                  <a:moveTo>
                    <a:pt x="229565" y="20866"/>
                  </a:moveTo>
                  <a:lnTo>
                    <a:pt x="219125" y="20866"/>
                  </a:lnTo>
                  <a:lnTo>
                    <a:pt x="219125" y="10426"/>
                  </a:lnTo>
                  <a:lnTo>
                    <a:pt x="208699" y="10426"/>
                  </a:lnTo>
                  <a:lnTo>
                    <a:pt x="208699" y="0"/>
                  </a:lnTo>
                  <a:lnTo>
                    <a:pt x="198259" y="0"/>
                  </a:lnTo>
                  <a:lnTo>
                    <a:pt x="198259" y="10426"/>
                  </a:lnTo>
                  <a:lnTo>
                    <a:pt x="198259" y="20866"/>
                  </a:lnTo>
                  <a:lnTo>
                    <a:pt x="198259" y="31318"/>
                  </a:lnTo>
                  <a:lnTo>
                    <a:pt x="208686" y="31318"/>
                  </a:lnTo>
                  <a:lnTo>
                    <a:pt x="219125" y="31318"/>
                  </a:lnTo>
                  <a:lnTo>
                    <a:pt x="229565" y="31318"/>
                  </a:lnTo>
                  <a:lnTo>
                    <a:pt x="229565" y="20866"/>
                  </a:lnTo>
                  <a:close/>
                </a:path>
                <a:path w="636904" h="31750">
                  <a:moveTo>
                    <a:pt x="313042" y="0"/>
                  </a:moveTo>
                  <a:lnTo>
                    <a:pt x="302602" y="0"/>
                  </a:lnTo>
                  <a:lnTo>
                    <a:pt x="292176" y="0"/>
                  </a:lnTo>
                  <a:lnTo>
                    <a:pt x="281736" y="0"/>
                  </a:lnTo>
                  <a:lnTo>
                    <a:pt x="281736" y="10426"/>
                  </a:lnTo>
                  <a:lnTo>
                    <a:pt x="271297" y="10426"/>
                  </a:lnTo>
                  <a:lnTo>
                    <a:pt x="271297" y="0"/>
                  </a:lnTo>
                  <a:lnTo>
                    <a:pt x="260858" y="0"/>
                  </a:lnTo>
                  <a:lnTo>
                    <a:pt x="260858" y="10439"/>
                  </a:lnTo>
                  <a:lnTo>
                    <a:pt x="271297" y="10439"/>
                  </a:lnTo>
                  <a:lnTo>
                    <a:pt x="271297" y="20866"/>
                  </a:lnTo>
                  <a:lnTo>
                    <a:pt x="260870" y="20866"/>
                  </a:lnTo>
                  <a:lnTo>
                    <a:pt x="250431" y="20866"/>
                  </a:lnTo>
                  <a:lnTo>
                    <a:pt x="240004" y="20866"/>
                  </a:lnTo>
                  <a:lnTo>
                    <a:pt x="240004" y="10426"/>
                  </a:lnTo>
                  <a:lnTo>
                    <a:pt x="229565" y="10426"/>
                  </a:lnTo>
                  <a:lnTo>
                    <a:pt x="229565" y="20866"/>
                  </a:lnTo>
                  <a:lnTo>
                    <a:pt x="239991" y="20866"/>
                  </a:lnTo>
                  <a:lnTo>
                    <a:pt x="239991" y="31318"/>
                  </a:lnTo>
                  <a:lnTo>
                    <a:pt x="281736" y="31318"/>
                  </a:lnTo>
                  <a:lnTo>
                    <a:pt x="281736" y="20866"/>
                  </a:lnTo>
                  <a:lnTo>
                    <a:pt x="281736" y="10439"/>
                  </a:lnTo>
                  <a:lnTo>
                    <a:pt x="292163" y="10439"/>
                  </a:lnTo>
                  <a:lnTo>
                    <a:pt x="292163" y="20866"/>
                  </a:lnTo>
                  <a:lnTo>
                    <a:pt x="302602" y="20866"/>
                  </a:lnTo>
                  <a:lnTo>
                    <a:pt x="302602" y="10439"/>
                  </a:lnTo>
                  <a:lnTo>
                    <a:pt x="313042" y="10439"/>
                  </a:lnTo>
                  <a:lnTo>
                    <a:pt x="313042" y="0"/>
                  </a:lnTo>
                  <a:close/>
                </a:path>
                <a:path w="636904" h="31750">
                  <a:moveTo>
                    <a:pt x="333908" y="10426"/>
                  </a:moveTo>
                  <a:lnTo>
                    <a:pt x="323469" y="10426"/>
                  </a:lnTo>
                  <a:lnTo>
                    <a:pt x="323469" y="20866"/>
                  </a:lnTo>
                  <a:lnTo>
                    <a:pt x="333908" y="20866"/>
                  </a:lnTo>
                  <a:lnTo>
                    <a:pt x="333908" y="10426"/>
                  </a:lnTo>
                  <a:close/>
                </a:path>
                <a:path w="636904" h="31750">
                  <a:moveTo>
                    <a:pt x="354787" y="0"/>
                  </a:moveTo>
                  <a:lnTo>
                    <a:pt x="344347" y="0"/>
                  </a:lnTo>
                  <a:lnTo>
                    <a:pt x="344347" y="10426"/>
                  </a:lnTo>
                  <a:lnTo>
                    <a:pt x="344347" y="20866"/>
                  </a:lnTo>
                  <a:lnTo>
                    <a:pt x="354787" y="20866"/>
                  </a:lnTo>
                  <a:lnTo>
                    <a:pt x="354787" y="10439"/>
                  </a:lnTo>
                  <a:lnTo>
                    <a:pt x="354787" y="0"/>
                  </a:lnTo>
                  <a:close/>
                </a:path>
                <a:path w="636904" h="31750">
                  <a:moveTo>
                    <a:pt x="375653" y="10426"/>
                  </a:moveTo>
                  <a:lnTo>
                    <a:pt x="365213" y="10426"/>
                  </a:lnTo>
                  <a:lnTo>
                    <a:pt x="365213" y="20866"/>
                  </a:lnTo>
                  <a:lnTo>
                    <a:pt x="375653" y="20866"/>
                  </a:lnTo>
                  <a:lnTo>
                    <a:pt x="375653" y="10426"/>
                  </a:lnTo>
                  <a:close/>
                </a:path>
                <a:path w="636904" h="31750">
                  <a:moveTo>
                    <a:pt x="417385" y="0"/>
                  </a:moveTo>
                  <a:lnTo>
                    <a:pt x="406958" y="0"/>
                  </a:lnTo>
                  <a:lnTo>
                    <a:pt x="396519" y="0"/>
                  </a:lnTo>
                  <a:lnTo>
                    <a:pt x="386080" y="0"/>
                  </a:lnTo>
                  <a:lnTo>
                    <a:pt x="386080" y="10439"/>
                  </a:lnTo>
                  <a:lnTo>
                    <a:pt x="396519" y="10439"/>
                  </a:lnTo>
                  <a:lnTo>
                    <a:pt x="396519" y="20866"/>
                  </a:lnTo>
                  <a:lnTo>
                    <a:pt x="406946" y="20866"/>
                  </a:lnTo>
                  <a:lnTo>
                    <a:pt x="417385" y="20866"/>
                  </a:lnTo>
                  <a:lnTo>
                    <a:pt x="417385" y="10439"/>
                  </a:lnTo>
                  <a:lnTo>
                    <a:pt x="417385" y="0"/>
                  </a:lnTo>
                  <a:close/>
                </a:path>
                <a:path w="636904" h="31750">
                  <a:moveTo>
                    <a:pt x="448691" y="10426"/>
                  </a:moveTo>
                  <a:lnTo>
                    <a:pt x="438264" y="10426"/>
                  </a:lnTo>
                  <a:lnTo>
                    <a:pt x="427824" y="10426"/>
                  </a:lnTo>
                  <a:lnTo>
                    <a:pt x="427824" y="20866"/>
                  </a:lnTo>
                  <a:lnTo>
                    <a:pt x="438251" y="20866"/>
                  </a:lnTo>
                  <a:lnTo>
                    <a:pt x="448691" y="20866"/>
                  </a:lnTo>
                  <a:lnTo>
                    <a:pt x="448691" y="10426"/>
                  </a:lnTo>
                  <a:close/>
                </a:path>
                <a:path w="636904" h="31750">
                  <a:moveTo>
                    <a:pt x="479996" y="0"/>
                  </a:moveTo>
                  <a:lnTo>
                    <a:pt x="469569" y="0"/>
                  </a:lnTo>
                  <a:lnTo>
                    <a:pt x="459130" y="0"/>
                  </a:lnTo>
                  <a:lnTo>
                    <a:pt x="459130" y="10439"/>
                  </a:lnTo>
                  <a:lnTo>
                    <a:pt x="469557" y="10439"/>
                  </a:lnTo>
                  <a:lnTo>
                    <a:pt x="469557" y="20866"/>
                  </a:lnTo>
                  <a:lnTo>
                    <a:pt x="479996" y="20866"/>
                  </a:lnTo>
                  <a:lnTo>
                    <a:pt x="479996" y="10439"/>
                  </a:lnTo>
                  <a:lnTo>
                    <a:pt x="479996" y="0"/>
                  </a:lnTo>
                  <a:close/>
                </a:path>
                <a:path w="636904" h="31750">
                  <a:moveTo>
                    <a:pt x="553046" y="10426"/>
                  </a:moveTo>
                  <a:lnTo>
                    <a:pt x="542607" y="10426"/>
                  </a:lnTo>
                  <a:lnTo>
                    <a:pt x="542607" y="0"/>
                  </a:lnTo>
                  <a:lnTo>
                    <a:pt x="532168" y="0"/>
                  </a:lnTo>
                  <a:lnTo>
                    <a:pt x="521741" y="0"/>
                  </a:lnTo>
                  <a:lnTo>
                    <a:pt x="511302" y="0"/>
                  </a:lnTo>
                  <a:lnTo>
                    <a:pt x="511302" y="10426"/>
                  </a:lnTo>
                  <a:lnTo>
                    <a:pt x="500862" y="10426"/>
                  </a:lnTo>
                  <a:lnTo>
                    <a:pt x="500862" y="20866"/>
                  </a:lnTo>
                  <a:lnTo>
                    <a:pt x="511302" y="20866"/>
                  </a:lnTo>
                  <a:lnTo>
                    <a:pt x="521728" y="20866"/>
                  </a:lnTo>
                  <a:lnTo>
                    <a:pt x="532168" y="20866"/>
                  </a:lnTo>
                  <a:lnTo>
                    <a:pt x="542607" y="20866"/>
                  </a:lnTo>
                  <a:lnTo>
                    <a:pt x="553046" y="20866"/>
                  </a:lnTo>
                  <a:lnTo>
                    <a:pt x="553046" y="10426"/>
                  </a:lnTo>
                  <a:close/>
                </a:path>
                <a:path w="636904" h="31750">
                  <a:moveTo>
                    <a:pt x="636524" y="0"/>
                  </a:moveTo>
                  <a:lnTo>
                    <a:pt x="636524" y="0"/>
                  </a:lnTo>
                  <a:lnTo>
                    <a:pt x="563473" y="0"/>
                  </a:lnTo>
                  <a:lnTo>
                    <a:pt x="563473" y="10439"/>
                  </a:lnTo>
                  <a:lnTo>
                    <a:pt x="573913" y="10439"/>
                  </a:lnTo>
                  <a:lnTo>
                    <a:pt x="573913" y="20866"/>
                  </a:lnTo>
                  <a:lnTo>
                    <a:pt x="584352" y="20866"/>
                  </a:lnTo>
                  <a:lnTo>
                    <a:pt x="584352" y="10439"/>
                  </a:lnTo>
                  <a:lnTo>
                    <a:pt x="594779" y="10439"/>
                  </a:lnTo>
                  <a:lnTo>
                    <a:pt x="594779" y="20866"/>
                  </a:lnTo>
                  <a:lnTo>
                    <a:pt x="605193" y="20866"/>
                  </a:lnTo>
                  <a:lnTo>
                    <a:pt x="615632" y="20866"/>
                  </a:lnTo>
                  <a:lnTo>
                    <a:pt x="626071" y="20866"/>
                  </a:lnTo>
                  <a:lnTo>
                    <a:pt x="626071" y="10439"/>
                  </a:lnTo>
                  <a:lnTo>
                    <a:pt x="636524" y="10439"/>
                  </a:lnTo>
                  <a:lnTo>
                    <a:pt x="636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5952960" y="5919063"/>
              <a:ext cx="626110" cy="31750"/>
            </a:xfrm>
            <a:custGeom>
              <a:avLst/>
              <a:gdLst/>
              <a:ahLst/>
              <a:cxnLst/>
              <a:rect l="l" t="t" r="r" b="b"/>
              <a:pathLst>
                <a:path w="626109" h="31750">
                  <a:moveTo>
                    <a:pt x="41732" y="10439"/>
                  </a:moveTo>
                  <a:lnTo>
                    <a:pt x="41732" y="10439"/>
                  </a:lnTo>
                  <a:lnTo>
                    <a:pt x="0" y="10439"/>
                  </a:lnTo>
                  <a:lnTo>
                    <a:pt x="0" y="20878"/>
                  </a:lnTo>
                  <a:lnTo>
                    <a:pt x="41732" y="20878"/>
                  </a:lnTo>
                  <a:lnTo>
                    <a:pt x="41732" y="10439"/>
                  </a:lnTo>
                  <a:close/>
                </a:path>
                <a:path w="626109" h="31750">
                  <a:moveTo>
                    <a:pt x="156514" y="20866"/>
                  </a:moveTo>
                  <a:lnTo>
                    <a:pt x="146088" y="20866"/>
                  </a:lnTo>
                  <a:lnTo>
                    <a:pt x="146088" y="10439"/>
                  </a:lnTo>
                  <a:lnTo>
                    <a:pt x="135648" y="10439"/>
                  </a:lnTo>
                  <a:lnTo>
                    <a:pt x="125209" y="10439"/>
                  </a:lnTo>
                  <a:lnTo>
                    <a:pt x="125209" y="20866"/>
                  </a:lnTo>
                  <a:lnTo>
                    <a:pt x="114782" y="20866"/>
                  </a:lnTo>
                  <a:lnTo>
                    <a:pt x="114782" y="10439"/>
                  </a:lnTo>
                  <a:lnTo>
                    <a:pt x="104343" y="10439"/>
                  </a:lnTo>
                  <a:lnTo>
                    <a:pt x="104343" y="20866"/>
                  </a:lnTo>
                  <a:lnTo>
                    <a:pt x="93916" y="20866"/>
                  </a:lnTo>
                  <a:lnTo>
                    <a:pt x="83477" y="20866"/>
                  </a:lnTo>
                  <a:lnTo>
                    <a:pt x="83477" y="10439"/>
                  </a:lnTo>
                  <a:lnTo>
                    <a:pt x="73037" y="10439"/>
                  </a:lnTo>
                  <a:lnTo>
                    <a:pt x="62598" y="10439"/>
                  </a:lnTo>
                  <a:lnTo>
                    <a:pt x="62598" y="20878"/>
                  </a:lnTo>
                  <a:lnTo>
                    <a:pt x="73037" y="20878"/>
                  </a:lnTo>
                  <a:lnTo>
                    <a:pt x="83477" y="20878"/>
                  </a:lnTo>
                  <a:lnTo>
                    <a:pt x="83477" y="31318"/>
                  </a:lnTo>
                  <a:lnTo>
                    <a:pt x="125222" y="31318"/>
                  </a:lnTo>
                  <a:lnTo>
                    <a:pt x="125222" y="20878"/>
                  </a:lnTo>
                  <a:lnTo>
                    <a:pt x="135648" y="20878"/>
                  </a:lnTo>
                  <a:lnTo>
                    <a:pt x="146075" y="20878"/>
                  </a:lnTo>
                  <a:lnTo>
                    <a:pt x="146075" y="31318"/>
                  </a:lnTo>
                  <a:lnTo>
                    <a:pt x="156514" y="31318"/>
                  </a:lnTo>
                  <a:lnTo>
                    <a:pt x="156514" y="20866"/>
                  </a:lnTo>
                  <a:close/>
                </a:path>
                <a:path w="626109" h="31750">
                  <a:moveTo>
                    <a:pt x="177393" y="10439"/>
                  </a:moveTo>
                  <a:lnTo>
                    <a:pt x="166954" y="10439"/>
                  </a:lnTo>
                  <a:lnTo>
                    <a:pt x="166954" y="20878"/>
                  </a:lnTo>
                  <a:lnTo>
                    <a:pt x="177393" y="20878"/>
                  </a:lnTo>
                  <a:lnTo>
                    <a:pt x="177393" y="10439"/>
                  </a:lnTo>
                  <a:close/>
                </a:path>
                <a:path w="626109" h="31750">
                  <a:moveTo>
                    <a:pt x="198259" y="20866"/>
                  </a:moveTo>
                  <a:lnTo>
                    <a:pt x="187820" y="20866"/>
                  </a:lnTo>
                  <a:lnTo>
                    <a:pt x="187820" y="31318"/>
                  </a:lnTo>
                  <a:lnTo>
                    <a:pt x="198259" y="31318"/>
                  </a:lnTo>
                  <a:lnTo>
                    <a:pt x="198259" y="20866"/>
                  </a:lnTo>
                  <a:close/>
                </a:path>
                <a:path w="626109" h="31750">
                  <a:moveTo>
                    <a:pt x="281736" y="0"/>
                  </a:moveTo>
                  <a:lnTo>
                    <a:pt x="271297" y="0"/>
                  </a:lnTo>
                  <a:lnTo>
                    <a:pt x="271297" y="10439"/>
                  </a:lnTo>
                  <a:lnTo>
                    <a:pt x="260870" y="10439"/>
                  </a:lnTo>
                  <a:lnTo>
                    <a:pt x="250431" y="10439"/>
                  </a:lnTo>
                  <a:lnTo>
                    <a:pt x="250431" y="20866"/>
                  </a:lnTo>
                  <a:lnTo>
                    <a:pt x="240004" y="20866"/>
                  </a:lnTo>
                  <a:lnTo>
                    <a:pt x="240004" y="10439"/>
                  </a:lnTo>
                  <a:lnTo>
                    <a:pt x="229565" y="10439"/>
                  </a:lnTo>
                  <a:lnTo>
                    <a:pt x="229565" y="20866"/>
                  </a:lnTo>
                  <a:lnTo>
                    <a:pt x="219125" y="20866"/>
                  </a:lnTo>
                  <a:lnTo>
                    <a:pt x="219125" y="10439"/>
                  </a:lnTo>
                  <a:lnTo>
                    <a:pt x="208686" y="10439"/>
                  </a:lnTo>
                  <a:lnTo>
                    <a:pt x="208686" y="20878"/>
                  </a:lnTo>
                  <a:lnTo>
                    <a:pt x="219125" y="20878"/>
                  </a:lnTo>
                  <a:lnTo>
                    <a:pt x="219125" y="31318"/>
                  </a:lnTo>
                  <a:lnTo>
                    <a:pt x="229565" y="31318"/>
                  </a:lnTo>
                  <a:lnTo>
                    <a:pt x="239991" y="31318"/>
                  </a:lnTo>
                  <a:lnTo>
                    <a:pt x="250431" y="31318"/>
                  </a:lnTo>
                  <a:lnTo>
                    <a:pt x="250431" y="20878"/>
                  </a:lnTo>
                  <a:lnTo>
                    <a:pt x="260858" y="20878"/>
                  </a:lnTo>
                  <a:lnTo>
                    <a:pt x="271297" y="20878"/>
                  </a:lnTo>
                  <a:lnTo>
                    <a:pt x="271297" y="31318"/>
                  </a:lnTo>
                  <a:lnTo>
                    <a:pt x="281736" y="31318"/>
                  </a:lnTo>
                  <a:lnTo>
                    <a:pt x="281736" y="20878"/>
                  </a:lnTo>
                  <a:lnTo>
                    <a:pt x="281736" y="10452"/>
                  </a:lnTo>
                  <a:lnTo>
                    <a:pt x="281736" y="0"/>
                  </a:lnTo>
                  <a:close/>
                </a:path>
                <a:path w="626109" h="31750">
                  <a:moveTo>
                    <a:pt x="375653" y="10439"/>
                  </a:moveTo>
                  <a:lnTo>
                    <a:pt x="365213" y="10439"/>
                  </a:lnTo>
                  <a:lnTo>
                    <a:pt x="365213" y="20866"/>
                  </a:lnTo>
                  <a:lnTo>
                    <a:pt x="354787" y="20866"/>
                  </a:lnTo>
                  <a:lnTo>
                    <a:pt x="354787" y="10452"/>
                  </a:lnTo>
                  <a:lnTo>
                    <a:pt x="365213" y="10452"/>
                  </a:lnTo>
                  <a:lnTo>
                    <a:pt x="365213" y="0"/>
                  </a:lnTo>
                  <a:lnTo>
                    <a:pt x="354787" y="0"/>
                  </a:lnTo>
                  <a:lnTo>
                    <a:pt x="354774" y="0"/>
                  </a:lnTo>
                  <a:lnTo>
                    <a:pt x="313042" y="0"/>
                  </a:lnTo>
                  <a:lnTo>
                    <a:pt x="313042" y="10439"/>
                  </a:lnTo>
                  <a:lnTo>
                    <a:pt x="302602" y="10439"/>
                  </a:lnTo>
                  <a:lnTo>
                    <a:pt x="292163" y="10439"/>
                  </a:lnTo>
                  <a:lnTo>
                    <a:pt x="292163" y="20866"/>
                  </a:lnTo>
                  <a:lnTo>
                    <a:pt x="292163" y="31318"/>
                  </a:lnTo>
                  <a:lnTo>
                    <a:pt x="302602" y="31318"/>
                  </a:lnTo>
                  <a:lnTo>
                    <a:pt x="302602" y="20878"/>
                  </a:lnTo>
                  <a:lnTo>
                    <a:pt x="313042" y="20878"/>
                  </a:lnTo>
                  <a:lnTo>
                    <a:pt x="323469" y="20878"/>
                  </a:lnTo>
                  <a:lnTo>
                    <a:pt x="333908" y="20878"/>
                  </a:lnTo>
                  <a:lnTo>
                    <a:pt x="333908" y="31318"/>
                  </a:lnTo>
                  <a:lnTo>
                    <a:pt x="344347" y="31318"/>
                  </a:lnTo>
                  <a:lnTo>
                    <a:pt x="354774" y="31318"/>
                  </a:lnTo>
                  <a:lnTo>
                    <a:pt x="365213" y="31318"/>
                  </a:lnTo>
                  <a:lnTo>
                    <a:pt x="365213" y="20878"/>
                  </a:lnTo>
                  <a:lnTo>
                    <a:pt x="375653" y="20878"/>
                  </a:lnTo>
                  <a:lnTo>
                    <a:pt x="375653" y="10439"/>
                  </a:lnTo>
                  <a:close/>
                </a:path>
                <a:path w="626109" h="31750">
                  <a:moveTo>
                    <a:pt x="448691" y="0"/>
                  </a:moveTo>
                  <a:lnTo>
                    <a:pt x="438264" y="0"/>
                  </a:lnTo>
                  <a:lnTo>
                    <a:pt x="427824" y="0"/>
                  </a:lnTo>
                  <a:lnTo>
                    <a:pt x="417385" y="0"/>
                  </a:lnTo>
                  <a:lnTo>
                    <a:pt x="417385" y="10439"/>
                  </a:lnTo>
                  <a:lnTo>
                    <a:pt x="406958" y="10439"/>
                  </a:lnTo>
                  <a:lnTo>
                    <a:pt x="396519" y="10439"/>
                  </a:lnTo>
                  <a:lnTo>
                    <a:pt x="396519" y="0"/>
                  </a:lnTo>
                  <a:lnTo>
                    <a:pt x="386080" y="0"/>
                  </a:lnTo>
                  <a:lnTo>
                    <a:pt x="386080" y="10452"/>
                  </a:lnTo>
                  <a:lnTo>
                    <a:pt x="396519" y="10452"/>
                  </a:lnTo>
                  <a:lnTo>
                    <a:pt x="396519" y="20878"/>
                  </a:lnTo>
                  <a:lnTo>
                    <a:pt x="406946" y="20878"/>
                  </a:lnTo>
                  <a:lnTo>
                    <a:pt x="417385" y="20878"/>
                  </a:lnTo>
                  <a:lnTo>
                    <a:pt x="417385" y="31318"/>
                  </a:lnTo>
                  <a:lnTo>
                    <a:pt x="427824" y="31318"/>
                  </a:lnTo>
                  <a:lnTo>
                    <a:pt x="427824" y="20866"/>
                  </a:lnTo>
                  <a:lnTo>
                    <a:pt x="417385" y="20866"/>
                  </a:lnTo>
                  <a:lnTo>
                    <a:pt x="417385" y="10452"/>
                  </a:lnTo>
                  <a:lnTo>
                    <a:pt x="427824" y="10452"/>
                  </a:lnTo>
                  <a:lnTo>
                    <a:pt x="438251" y="10452"/>
                  </a:lnTo>
                  <a:lnTo>
                    <a:pt x="448691" y="10452"/>
                  </a:lnTo>
                  <a:lnTo>
                    <a:pt x="448691" y="0"/>
                  </a:lnTo>
                  <a:close/>
                </a:path>
                <a:path w="626109" h="31750">
                  <a:moveTo>
                    <a:pt x="500862" y="20866"/>
                  </a:moveTo>
                  <a:lnTo>
                    <a:pt x="490435" y="20866"/>
                  </a:lnTo>
                  <a:lnTo>
                    <a:pt x="479996" y="20866"/>
                  </a:lnTo>
                  <a:lnTo>
                    <a:pt x="479996" y="10439"/>
                  </a:lnTo>
                  <a:lnTo>
                    <a:pt x="469569" y="10439"/>
                  </a:lnTo>
                  <a:lnTo>
                    <a:pt x="469569" y="0"/>
                  </a:lnTo>
                  <a:lnTo>
                    <a:pt x="459130" y="0"/>
                  </a:lnTo>
                  <a:lnTo>
                    <a:pt x="459130" y="10439"/>
                  </a:lnTo>
                  <a:lnTo>
                    <a:pt x="459130" y="20866"/>
                  </a:lnTo>
                  <a:lnTo>
                    <a:pt x="448691" y="20866"/>
                  </a:lnTo>
                  <a:lnTo>
                    <a:pt x="448691" y="31318"/>
                  </a:lnTo>
                  <a:lnTo>
                    <a:pt x="459130" y="31318"/>
                  </a:lnTo>
                  <a:lnTo>
                    <a:pt x="469557" y="31318"/>
                  </a:lnTo>
                  <a:lnTo>
                    <a:pt x="500862" y="31318"/>
                  </a:lnTo>
                  <a:lnTo>
                    <a:pt x="500862" y="20866"/>
                  </a:lnTo>
                  <a:close/>
                </a:path>
                <a:path w="626109" h="31750">
                  <a:moveTo>
                    <a:pt x="500862" y="0"/>
                  </a:moveTo>
                  <a:lnTo>
                    <a:pt x="490423" y="0"/>
                  </a:lnTo>
                  <a:lnTo>
                    <a:pt x="490423" y="10452"/>
                  </a:lnTo>
                  <a:lnTo>
                    <a:pt x="500862" y="10452"/>
                  </a:lnTo>
                  <a:lnTo>
                    <a:pt x="500862" y="0"/>
                  </a:lnTo>
                  <a:close/>
                </a:path>
                <a:path w="626109" h="31750">
                  <a:moveTo>
                    <a:pt x="532168" y="0"/>
                  </a:moveTo>
                  <a:lnTo>
                    <a:pt x="521741" y="0"/>
                  </a:lnTo>
                  <a:lnTo>
                    <a:pt x="511302" y="0"/>
                  </a:lnTo>
                  <a:lnTo>
                    <a:pt x="511302" y="10452"/>
                  </a:lnTo>
                  <a:lnTo>
                    <a:pt x="521728" y="10452"/>
                  </a:lnTo>
                  <a:lnTo>
                    <a:pt x="532168" y="10452"/>
                  </a:lnTo>
                  <a:lnTo>
                    <a:pt x="532168" y="0"/>
                  </a:lnTo>
                  <a:close/>
                </a:path>
                <a:path w="626109" h="31750">
                  <a:moveTo>
                    <a:pt x="594779" y="0"/>
                  </a:moveTo>
                  <a:lnTo>
                    <a:pt x="584352" y="0"/>
                  </a:lnTo>
                  <a:lnTo>
                    <a:pt x="573913" y="0"/>
                  </a:lnTo>
                  <a:lnTo>
                    <a:pt x="573913" y="10439"/>
                  </a:lnTo>
                  <a:lnTo>
                    <a:pt x="563473" y="10439"/>
                  </a:lnTo>
                  <a:lnTo>
                    <a:pt x="553046" y="10439"/>
                  </a:lnTo>
                  <a:lnTo>
                    <a:pt x="542607" y="10439"/>
                  </a:lnTo>
                  <a:lnTo>
                    <a:pt x="542607" y="20866"/>
                  </a:lnTo>
                  <a:lnTo>
                    <a:pt x="532168" y="20866"/>
                  </a:lnTo>
                  <a:lnTo>
                    <a:pt x="532168" y="31318"/>
                  </a:lnTo>
                  <a:lnTo>
                    <a:pt x="542607" y="31318"/>
                  </a:lnTo>
                  <a:lnTo>
                    <a:pt x="542607" y="20878"/>
                  </a:lnTo>
                  <a:lnTo>
                    <a:pt x="553034" y="20878"/>
                  </a:lnTo>
                  <a:lnTo>
                    <a:pt x="594779" y="20878"/>
                  </a:lnTo>
                  <a:lnTo>
                    <a:pt x="594779" y="10452"/>
                  </a:lnTo>
                  <a:lnTo>
                    <a:pt x="594779" y="0"/>
                  </a:lnTo>
                  <a:close/>
                </a:path>
                <a:path w="626109" h="31750">
                  <a:moveTo>
                    <a:pt x="626071" y="0"/>
                  </a:moveTo>
                  <a:lnTo>
                    <a:pt x="615632" y="0"/>
                  </a:lnTo>
                  <a:lnTo>
                    <a:pt x="615632" y="10439"/>
                  </a:lnTo>
                  <a:lnTo>
                    <a:pt x="605193" y="10439"/>
                  </a:lnTo>
                  <a:lnTo>
                    <a:pt x="605193" y="20878"/>
                  </a:lnTo>
                  <a:lnTo>
                    <a:pt x="615632" y="20878"/>
                  </a:lnTo>
                  <a:lnTo>
                    <a:pt x="626071" y="20878"/>
                  </a:lnTo>
                  <a:lnTo>
                    <a:pt x="626071" y="10452"/>
                  </a:lnTo>
                  <a:lnTo>
                    <a:pt x="62607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5952960" y="5939929"/>
              <a:ext cx="636905" cy="31750"/>
            </a:xfrm>
            <a:custGeom>
              <a:avLst/>
              <a:gdLst/>
              <a:ahLst/>
              <a:cxnLst/>
              <a:rect l="l" t="t" r="r" b="b"/>
              <a:pathLst>
                <a:path w="636904" h="31750">
                  <a:moveTo>
                    <a:pt x="73037" y="10439"/>
                  </a:moveTo>
                  <a:lnTo>
                    <a:pt x="73037" y="10439"/>
                  </a:lnTo>
                  <a:lnTo>
                    <a:pt x="0" y="10439"/>
                  </a:lnTo>
                  <a:lnTo>
                    <a:pt x="0" y="20866"/>
                  </a:lnTo>
                  <a:lnTo>
                    <a:pt x="0" y="31318"/>
                  </a:lnTo>
                  <a:lnTo>
                    <a:pt x="10439" y="31318"/>
                  </a:lnTo>
                  <a:lnTo>
                    <a:pt x="10439" y="20878"/>
                  </a:lnTo>
                  <a:lnTo>
                    <a:pt x="20866" y="20878"/>
                  </a:lnTo>
                  <a:lnTo>
                    <a:pt x="31292" y="20878"/>
                  </a:lnTo>
                  <a:lnTo>
                    <a:pt x="41732" y="20878"/>
                  </a:lnTo>
                  <a:lnTo>
                    <a:pt x="52171" y="20878"/>
                  </a:lnTo>
                  <a:lnTo>
                    <a:pt x="62598" y="20878"/>
                  </a:lnTo>
                  <a:lnTo>
                    <a:pt x="62598" y="31318"/>
                  </a:lnTo>
                  <a:lnTo>
                    <a:pt x="73037" y="31318"/>
                  </a:lnTo>
                  <a:lnTo>
                    <a:pt x="73037" y="20878"/>
                  </a:lnTo>
                  <a:lnTo>
                    <a:pt x="73037" y="10439"/>
                  </a:lnTo>
                  <a:close/>
                </a:path>
                <a:path w="636904" h="31750">
                  <a:moveTo>
                    <a:pt x="208699" y="10439"/>
                  </a:moveTo>
                  <a:lnTo>
                    <a:pt x="198259" y="10439"/>
                  </a:lnTo>
                  <a:lnTo>
                    <a:pt x="187820" y="10439"/>
                  </a:lnTo>
                  <a:lnTo>
                    <a:pt x="177380" y="10439"/>
                  </a:lnTo>
                  <a:lnTo>
                    <a:pt x="177380" y="20866"/>
                  </a:lnTo>
                  <a:lnTo>
                    <a:pt x="166954" y="20866"/>
                  </a:lnTo>
                  <a:lnTo>
                    <a:pt x="156514" y="20866"/>
                  </a:lnTo>
                  <a:lnTo>
                    <a:pt x="156514" y="10439"/>
                  </a:lnTo>
                  <a:lnTo>
                    <a:pt x="146088" y="10439"/>
                  </a:lnTo>
                  <a:lnTo>
                    <a:pt x="135648" y="10439"/>
                  </a:lnTo>
                  <a:lnTo>
                    <a:pt x="125209" y="10439"/>
                  </a:lnTo>
                  <a:lnTo>
                    <a:pt x="125209" y="20866"/>
                  </a:lnTo>
                  <a:lnTo>
                    <a:pt x="114782" y="20866"/>
                  </a:lnTo>
                  <a:lnTo>
                    <a:pt x="114782" y="10439"/>
                  </a:lnTo>
                  <a:lnTo>
                    <a:pt x="104343" y="10439"/>
                  </a:lnTo>
                  <a:lnTo>
                    <a:pt x="104343" y="20866"/>
                  </a:lnTo>
                  <a:lnTo>
                    <a:pt x="93916" y="20866"/>
                  </a:lnTo>
                  <a:lnTo>
                    <a:pt x="93916" y="10439"/>
                  </a:lnTo>
                  <a:lnTo>
                    <a:pt x="83477" y="10439"/>
                  </a:lnTo>
                  <a:lnTo>
                    <a:pt x="83477" y="20866"/>
                  </a:lnTo>
                  <a:lnTo>
                    <a:pt x="83477" y="31318"/>
                  </a:lnTo>
                  <a:lnTo>
                    <a:pt x="93903" y="31318"/>
                  </a:lnTo>
                  <a:lnTo>
                    <a:pt x="104343" y="31318"/>
                  </a:lnTo>
                  <a:lnTo>
                    <a:pt x="104343" y="20878"/>
                  </a:lnTo>
                  <a:lnTo>
                    <a:pt x="114782" y="20878"/>
                  </a:lnTo>
                  <a:lnTo>
                    <a:pt x="114782" y="31318"/>
                  </a:lnTo>
                  <a:lnTo>
                    <a:pt x="125222" y="31318"/>
                  </a:lnTo>
                  <a:lnTo>
                    <a:pt x="125222" y="20878"/>
                  </a:lnTo>
                  <a:lnTo>
                    <a:pt x="135648" y="20878"/>
                  </a:lnTo>
                  <a:lnTo>
                    <a:pt x="146075" y="20878"/>
                  </a:lnTo>
                  <a:lnTo>
                    <a:pt x="156514" y="20878"/>
                  </a:lnTo>
                  <a:lnTo>
                    <a:pt x="156514" y="31318"/>
                  </a:lnTo>
                  <a:lnTo>
                    <a:pt x="166954" y="31318"/>
                  </a:lnTo>
                  <a:lnTo>
                    <a:pt x="177380" y="31318"/>
                  </a:lnTo>
                  <a:lnTo>
                    <a:pt x="187820" y="31318"/>
                  </a:lnTo>
                  <a:lnTo>
                    <a:pt x="187820" y="20878"/>
                  </a:lnTo>
                  <a:lnTo>
                    <a:pt x="198259" y="20878"/>
                  </a:lnTo>
                  <a:lnTo>
                    <a:pt x="198259" y="31318"/>
                  </a:lnTo>
                  <a:lnTo>
                    <a:pt x="208699" y="31318"/>
                  </a:lnTo>
                  <a:lnTo>
                    <a:pt x="208699" y="20878"/>
                  </a:lnTo>
                  <a:lnTo>
                    <a:pt x="208699" y="10439"/>
                  </a:lnTo>
                  <a:close/>
                </a:path>
                <a:path w="636904" h="31750">
                  <a:moveTo>
                    <a:pt x="281736" y="20866"/>
                  </a:moveTo>
                  <a:lnTo>
                    <a:pt x="271297" y="20866"/>
                  </a:lnTo>
                  <a:lnTo>
                    <a:pt x="271297" y="10439"/>
                  </a:lnTo>
                  <a:lnTo>
                    <a:pt x="260870" y="10439"/>
                  </a:lnTo>
                  <a:lnTo>
                    <a:pt x="250431" y="10439"/>
                  </a:lnTo>
                  <a:lnTo>
                    <a:pt x="239991" y="10439"/>
                  </a:lnTo>
                  <a:lnTo>
                    <a:pt x="239991" y="20866"/>
                  </a:lnTo>
                  <a:lnTo>
                    <a:pt x="229565" y="20866"/>
                  </a:lnTo>
                  <a:lnTo>
                    <a:pt x="229565" y="10439"/>
                  </a:lnTo>
                  <a:lnTo>
                    <a:pt x="219125" y="10439"/>
                  </a:lnTo>
                  <a:lnTo>
                    <a:pt x="219125" y="20866"/>
                  </a:lnTo>
                  <a:lnTo>
                    <a:pt x="219125" y="31318"/>
                  </a:lnTo>
                  <a:lnTo>
                    <a:pt x="229565" y="31318"/>
                  </a:lnTo>
                  <a:lnTo>
                    <a:pt x="240004" y="31318"/>
                  </a:lnTo>
                  <a:lnTo>
                    <a:pt x="240004" y="20878"/>
                  </a:lnTo>
                  <a:lnTo>
                    <a:pt x="250431" y="20878"/>
                  </a:lnTo>
                  <a:lnTo>
                    <a:pt x="260858" y="20878"/>
                  </a:lnTo>
                  <a:lnTo>
                    <a:pt x="260858" y="31318"/>
                  </a:lnTo>
                  <a:lnTo>
                    <a:pt x="271297" y="31318"/>
                  </a:lnTo>
                  <a:lnTo>
                    <a:pt x="281736" y="31318"/>
                  </a:lnTo>
                  <a:lnTo>
                    <a:pt x="281736" y="20866"/>
                  </a:lnTo>
                  <a:close/>
                </a:path>
                <a:path w="636904" h="31750">
                  <a:moveTo>
                    <a:pt x="302602" y="10439"/>
                  </a:moveTo>
                  <a:lnTo>
                    <a:pt x="292163" y="10439"/>
                  </a:lnTo>
                  <a:lnTo>
                    <a:pt x="292163" y="20866"/>
                  </a:lnTo>
                  <a:lnTo>
                    <a:pt x="292163" y="31318"/>
                  </a:lnTo>
                  <a:lnTo>
                    <a:pt x="302602" y="31318"/>
                  </a:lnTo>
                  <a:lnTo>
                    <a:pt x="302602" y="20878"/>
                  </a:lnTo>
                  <a:lnTo>
                    <a:pt x="302602" y="10439"/>
                  </a:lnTo>
                  <a:close/>
                </a:path>
                <a:path w="636904" h="31750">
                  <a:moveTo>
                    <a:pt x="323481" y="10439"/>
                  </a:moveTo>
                  <a:lnTo>
                    <a:pt x="313042" y="10439"/>
                  </a:lnTo>
                  <a:lnTo>
                    <a:pt x="313042" y="20878"/>
                  </a:lnTo>
                  <a:lnTo>
                    <a:pt x="323481" y="20878"/>
                  </a:lnTo>
                  <a:lnTo>
                    <a:pt x="323481" y="10439"/>
                  </a:lnTo>
                  <a:close/>
                </a:path>
                <a:path w="636904" h="31750">
                  <a:moveTo>
                    <a:pt x="386080" y="10439"/>
                  </a:moveTo>
                  <a:lnTo>
                    <a:pt x="375653" y="10439"/>
                  </a:lnTo>
                  <a:lnTo>
                    <a:pt x="365213" y="10439"/>
                  </a:lnTo>
                  <a:lnTo>
                    <a:pt x="354774" y="10439"/>
                  </a:lnTo>
                  <a:lnTo>
                    <a:pt x="354774" y="20866"/>
                  </a:lnTo>
                  <a:lnTo>
                    <a:pt x="344347" y="20866"/>
                  </a:lnTo>
                  <a:lnTo>
                    <a:pt x="344347" y="10439"/>
                  </a:lnTo>
                  <a:lnTo>
                    <a:pt x="333908" y="10439"/>
                  </a:lnTo>
                  <a:lnTo>
                    <a:pt x="333908" y="20866"/>
                  </a:lnTo>
                  <a:lnTo>
                    <a:pt x="333908" y="31318"/>
                  </a:lnTo>
                  <a:lnTo>
                    <a:pt x="344347" y="31318"/>
                  </a:lnTo>
                  <a:lnTo>
                    <a:pt x="354774" y="31318"/>
                  </a:lnTo>
                  <a:lnTo>
                    <a:pt x="365213" y="31318"/>
                  </a:lnTo>
                  <a:lnTo>
                    <a:pt x="375653" y="31318"/>
                  </a:lnTo>
                  <a:lnTo>
                    <a:pt x="375653" y="20878"/>
                  </a:lnTo>
                  <a:lnTo>
                    <a:pt x="386080" y="20878"/>
                  </a:lnTo>
                  <a:lnTo>
                    <a:pt x="386080" y="10439"/>
                  </a:lnTo>
                  <a:close/>
                </a:path>
                <a:path w="636904" h="31750">
                  <a:moveTo>
                    <a:pt x="417385" y="10439"/>
                  </a:moveTo>
                  <a:lnTo>
                    <a:pt x="406958" y="10439"/>
                  </a:lnTo>
                  <a:lnTo>
                    <a:pt x="396519" y="10439"/>
                  </a:lnTo>
                  <a:lnTo>
                    <a:pt x="396519" y="20878"/>
                  </a:lnTo>
                  <a:lnTo>
                    <a:pt x="406946" y="20878"/>
                  </a:lnTo>
                  <a:lnTo>
                    <a:pt x="417385" y="20878"/>
                  </a:lnTo>
                  <a:lnTo>
                    <a:pt x="417385" y="10439"/>
                  </a:lnTo>
                  <a:close/>
                </a:path>
                <a:path w="636904" h="31750">
                  <a:moveTo>
                    <a:pt x="459130" y="20866"/>
                  </a:moveTo>
                  <a:lnTo>
                    <a:pt x="448691" y="20866"/>
                  </a:lnTo>
                  <a:lnTo>
                    <a:pt x="438251" y="20866"/>
                  </a:lnTo>
                  <a:lnTo>
                    <a:pt x="438251" y="31318"/>
                  </a:lnTo>
                  <a:lnTo>
                    <a:pt x="448691" y="31318"/>
                  </a:lnTo>
                  <a:lnTo>
                    <a:pt x="459130" y="31318"/>
                  </a:lnTo>
                  <a:lnTo>
                    <a:pt x="459130" y="20866"/>
                  </a:lnTo>
                  <a:close/>
                </a:path>
                <a:path w="636904" h="31750">
                  <a:moveTo>
                    <a:pt x="553046" y="0"/>
                  </a:moveTo>
                  <a:lnTo>
                    <a:pt x="542607" y="0"/>
                  </a:lnTo>
                  <a:lnTo>
                    <a:pt x="532168" y="0"/>
                  </a:lnTo>
                  <a:lnTo>
                    <a:pt x="532168" y="10439"/>
                  </a:lnTo>
                  <a:lnTo>
                    <a:pt x="521728" y="10439"/>
                  </a:lnTo>
                  <a:lnTo>
                    <a:pt x="521728" y="20866"/>
                  </a:lnTo>
                  <a:lnTo>
                    <a:pt x="511302" y="20866"/>
                  </a:lnTo>
                  <a:lnTo>
                    <a:pt x="511302" y="10439"/>
                  </a:lnTo>
                  <a:lnTo>
                    <a:pt x="500862" y="10439"/>
                  </a:lnTo>
                  <a:lnTo>
                    <a:pt x="490435" y="10439"/>
                  </a:lnTo>
                  <a:lnTo>
                    <a:pt x="479996" y="10439"/>
                  </a:lnTo>
                  <a:lnTo>
                    <a:pt x="479996" y="20866"/>
                  </a:lnTo>
                  <a:lnTo>
                    <a:pt x="469557" y="20866"/>
                  </a:lnTo>
                  <a:lnTo>
                    <a:pt x="469557" y="31318"/>
                  </a:lnTo>
                  <a:lnTo>
                    <a:pt x="479996" y="31318"/>
                  </a:lnTo>
                  <a:lnTo>
                    <a:pt x="479996" y="20878"/>
                  </a:lnTo>
                  <a:lnTo>
                    <a:pt x="490423" y="20878"/>
                  </a:lnTo>
                  <a:lnTo>
                    <a:pt x="490423" y="31318"/>
                  </a:lnTo>
                  <a:lnTo>
                    <a:pt x="500862" y="31318"/>
                  </a:lnTo>
                  <a:lnTo>
                    <a:pt x="511302" y="31318"/>
                  </a:lnTo>
                  <a:lnTo>
                    <a:pt x="553046" y="31318"/>
                  </a:lnTo>
                  <a:lnTo>
                    <a:pt x="553046" y="20878"/>
                  </a:lnTo>
                  <a:lnTo>
                    <a:pt x="553046" y="10452"/>
                  </a:lnTo>
                  <a:lnTo>
                    <a:pt x="553046" y="0"/>
                  </a:lnTo>
                  <a:close/>
                </a:path>
                <a:path w="636904" h="31750">
                  <a:moveTo>
                    <a:pt x="573913" y="10439"/>
                  </a:moveTo>
                  <a:lnTo>
                    <a:pt x="563473" y="10439"/>
                  </a:lnTo>
                  <a:lnTo>
                    <a:pt x="563473" y="20878"/>
                  </a:lnTo>
                  <a:lnTo>
                    <a:pt x="573913" y="20878"/>
                  </a:lnTo>
                  <a:lnTo>
                    <a:pt x="573913" y="10439"/>
                  </a:lnTo>
                  <a:close/>
                </a:path>
                <a:path w="636904" h="31750">
                  <a:moveTo>
                    <a:pt x="636524" y="0"/>
                  </a:moveTo>
                  <a:lnTo>
                    <a:pt x="626071" y="0"/>
                  </a:lnTo>
                  <a:lnTo>
                    <a:pt x="626071" y="10439"/>
                  </a:lnTo>
                  <a:lnTo>
                    <a:pt x="615632" y="10439"/>
                  </a:lnTo>
                  <a:lnTo>
                    <a:pt x="615632" y="0"/>
                  </a:lnTo>
                  <a:lnTo>
                    <a:pt x="605218" y="0"/>
                  </a:lnTo>
                  <a:lnTo>
                    <a:pt x="594779" y="0"/>
                  </a:lnTo>
                  <a:lnTo>
                    <a:pt x="584339" y="0"/>
                  </a:lnTo>
                  <a:lnTo>
                    <a:pt x="584339" y="10439"/>
                  </a:lnTo>
                  <a:lnTo>
                    <a:pt x="584339" y="20866"/>
                  </a:lnTo>
                  <a:lnTo>
                    <a:pt x="584339" y="31318"/>
                  </a:lnTo>
                  <a:lnTo>
                    <a:pt x="594779" y="31318"/>
                  </a:lnTo>
                  <a:lnTo>
                    <a:pt x="594779" y="20878"/>
                  </a:lnTo>
                  <a:lnTo>
                    <a:pt x="594779" y="10452"/>
                  </a:lnTo>
                  <a:lnTo>
                    <a:pt x="605193" y="10452"/>
                  </a:lnTo>
                  <a:lnTo>
                    <a:pt x="615632" y="10452"/>
                  </a:lnTo>
                  <a:lnTo>
                    <a:pt x="615632" y="20878"/>
                  </a:lnTo>
                  <a:lnTo>
                    <a:pt x="626071" y="20878"/>
                  </a:lnTo>
                  <a:lnTo>
                    <a:pt x="636524" y="20878"/>
                  </a:lnTo>
                  <a:lnTo>
                    <a:pt x="636524" y="10452"/>
                  </a:lnTo>
                  <a:lnTo>
                    <a:pt x="636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5952960" y="5960795"/>
              <a:ext cx="636905" cy="41910"/>
            </a:xfrm>
            <a:custGeom>
              <a:avLst/>
              <a:gdLst/>
              <a:ahLst/>
              <a:cxnLst/>
              <a:rect l="l" t="t" r="r" b="b"/>
              <a:pathLst>
                <a:path w="636904" h="41910">
                  <a:moveTo>
                    <a:pt x="10439" y="10439"/>
                  </a:moveTo>
                  <a:lnTo>
                    <a:pt x="0" y="10439"/>
                  </a:lnTo>
                  <a:lnTo>
                    <a:pt x="0" y="20878"/>
                  </a:lnTo>
                  <a:lnTo>
                    <a:pt x="0" y="31305"/>
                  </a:lnTo>
                  <a:lnTo>
                    <a:pt x="0" y="41744"/>
                  </a:lnTo>
                  <a:lnTo>
                    <a:pt x="10439" y="41744"/>
                  </a:lnTo>
                  <a:lnTo>
                    <a:pt x="10439" y="31318"/>
                  </a:lnTo>
                  <a:lnTo>
                    <a:pt x="10439" y="20878"/>
                  </a:lnTo>
                  <a:lnTo>
                    <a:pt x="10439" y="10439"/>
                  </a:lnTo>
                  <a:close/>
                </a:path>
                <a:path w="636904" h="41910">
                  <a:moveTo>
                    <a:pt x="52171" y="10439"/>
                  </a:moveTo>
                  <a:lnTo>
                    <a:pt x="41732" y="10439"/>
                  </a:lnTo>
                  <a:lnTo>
                    <a:pt x="31305" y="10439"/>
                  </a:lnTo>
                  <a:lnTo>
                    <a:pt x="20866" y="10439"/>
                  </a:lnTo>
                  <a:lnTo>
                    <a:pt x="20866" y="20878"/>
                  </a:lnTo>
                  <a:lnTo>
                    <a:pt x="20866" y="31305"/>
                  </a:lnTo>
                  <a:lnTo>
                    <a:pt x="20866" y="41744"/>
                  </a:lnTo>
                  <a:lnTo>
                    <a:pt x="31292" y="41744"/>
                  </a:lnTo>
                  <a:lnTo>
                    <a:pt x="41732" y="41744"/>
                  </a:lnTo>
                  <a:lnTo>
                    <a:pt x="52171" y="41744"/>
                  </a:lnTo>
                  <a:lnTo>
                    <a:pt x="52171" y="31318"/>
                  </a:lnTo>
                  <a:lnTo>
                    <a:pt x="52171" y="20878"/>
                  </a:lnTo>
                  <a:lnTo>
                    <a:pt x="52171" y="10439"/>
                  </a:lnTo>
                  <a:close/>
                </a:path>
                <a:path w="636904" h="41910">
                  <a:moveTo>
                    <a:pt x="73037" y="10439"/>
                  </a:moveTo>
                  <a:lnTo>
                    <a:pt x="62598" y="10439"/>
                  </a:lnTo>
                  <a:lnTo>
                    <a:pt x="62598" y="20878"/>
                  </a:lnTo>
                  <a:lnTo>
                    <a:pt x="62598" y="31305"/>
                  </a:lnTo>
                  <a:lnTo>
                    <a:pt x="62598" y="41744"/>
                  </a:lnTo>
                  <a:lnTo>
                    <a:pt x="73037" y="41744"/>
                  </a:lnTo>
                  <a:lnTo>
                    <a:pt x="73037" y="31318"/>
                  </a:lnTo>
                  <a:lnTo>
                    <a:pt x="73037" y="20878"/>
                  </a:lnTo>
                  <a:lnTo>
                    <a:pt x="73037" y="10439"/>
                  </a:lnTo>
                  <a:close/>
                </a:path>
                <a:path w="636904" h="41910">
                  <a:moveTo>
                    <a:pt x="93916" y="20878"/>
                  </a:moveTo>
                  <a:lnTo>
                    <a:pt x="83477" y="20878"/>
                  </a:lnTo>
                  <a:lnTo>
                    <a:pt x="83477" y="31305"/>
                  </a:lnTo>
                  <a:lnTo>
                    <a:pt x="83477" y="41744"/>
                  </a:lnTo>
                  <a:lnTo>
                    <a:pt x="93916" y="41744"/>
                  </a:lnTo>
                  <a:lnTo>
                    <a:pt x="93916" y="31318"/>
                  </a:lnTo>
                  <a:lnTo>
                    <a:pt x="93916" y="20878"/>
                  </a:lnTo>
                  <a:close/>
                </a:path>
                <a:path w="636904" h="41910">
                  <a:moveTo>
                    <a:pt x="114782" y="20878"/>
                  </a:moveTo>
                  <a:lnTo>
                    <a:pt x="104343" y="20878"/>
                  </a:lnTo>
                  <a:lnTo>
                    <a:pt x="104343" y="31318"/>
                  </a:lnTo>
                  <a:lnTo>
                    <a:pt x="114782" y="31318"/>
                  </a:lnTo>
                  <a:lnTo>
                    <a:pt x="114782" y="20878"/>
                  </a:lnTo>
                  <a:close/>
                </a:path>
                <a:path w="636904" h="41910">
                  <a:moveTo>
                    <a:pt x="146088" y="20878"/>
                  </a:moveTo>
                  <a:lnTo>
                    <a:pt x="135648" y="20878"/>
                  </a:lnTo>
                  <a:lnTo>
                    <a:pt x="125209" y="20878"/>
                  </a:lnTo>
                  <a:lnTo>
                    <a:pt x="125209" y="31318"/>
                  </a:lnTo>
                  <a:lnTo>
                    <a:pt x="135648" y="31318"/>
                  </a:lnTo>
                  <a:lnTo>
                    <a:pt x="146088" y="31318"/>
                  </a:lnTo>
                  <a:lnTo>
                    <a:pt x="146088" y="20878"/>
                  </a:lnTo>
                  <a:close/>
                </a:path>
                <a:path w="636904" h="41910">
                  <a:moveTo>
                    <a:pt x="198259" y="10439"/>
                  </a:moveTo>
                  <a:lnTo>
                    <a:pt x="187820" y="10439"/>
                  </a:lnTo>
                  <a:lnTo>
                    <a:pt x="177380" y="10439"/>
                  </a:lnTo>
                  <a:lnTo>
                    <a:pt x="177380" y="20878"/>
                  </a:lnTo>
                  <a:lnTo>
                    <a:pt x="166954" y="20878"/>
                  </a:lnTo>
                  <a:lnTo>
                    <a:pt x="156514" y="20878"/>
                  </a:lnTo>
                  <a:lnTo>
                    <a:pt x="156514" y="31318"/>
                  </a:lnTo>
                  <a:lnTo>
                    <a:pt x="166954" y="31318"/>
                  </a:lnTo>
                  <a:lnTo>
                    <a:pt x="177393" y="31318"/>
                  </a:lnTo>
                  <a:lnTo>
                    <a:pt x="177393" y="20878"/>
                  </a:lnTo>
                  <a:lnTo>
                    <a:pt x="187820" y="20878"/>
                  </a:lnTo>
                  <a:lnTo>
                    <a:pt x="187820" y="31318"/>
                  </a:lnTo>
                  <a:lnTo>
                    <a:pt x="198259" y="31318"/>
                  </a:lnTo>
                  <a:lnTo>
                    <a:pt x="198259" y="20878"/>
                  </a:lnTo>
                  <a:lnTo>
                    <a:pt x="198259" y="10439"/>
                  </a:lnTo>
                  <a:close/>
                </a:path>
                <a:path w="636904" h="41910">
                  <a:moveTo>
                    <a:pt x="219125" y="20878"/>
                  </a:moveTo>
                  <a:lnTo>
                    <a:pt x="208686" y="20878"/>
                  </a:lnTo>
                  <a:lnTo>
                    <a:pt x="208686" y="31318"/>
                  </a:lnTo>
                  <a:lnTo>
                    <a:pt x="219125" y="31318"/>
                  </a:lnTo>
                  <a:lnTo>
                    <a:pt x="219125" y="20878"/>
                  </a:lnTo>
                  <a:close/>
                </a:path>
                <a:path w="636904" h="41910">
                  <a:moveTo>
                    <a:pt x="281736" y="20878"/>
                  </a:moveTo>
                  <a:lnTo>
                    <a:pt x="271297" y="20878"/>
                  </a:lnTo>
                  <a:lnTo>
                    <a:pt x="271297" y="10439"/>
                  </a:lnTo>
                  <a:lnTo>
                    <a:pt x="260870" y="10439"/>
                  </a:lnTo>
                  <a:lnTo>
                    <a:pt x="250431" y="10439"/>
                  </a:lnTo>
                  <a:lnTo>
                    <a:pt x="250431" y="20878"/>
                  </a:lnTo>
                  <a:lnTo>
                    <a:pt x="240004" y="20878"/>
                  </a:lnTo>
                  <a:lnTo>
                    <a:pt x="229565" y="20878"/>
                  </a:lnTo>
                  <a:lnTo>
                    <a:pt x="229565" y="31318"/>
                  </a:lnTo>
                  <a:lnTo>
                    <a:pt x="281736" y="31318"/>
                  </a:lnTo>
                  <a:lnTo>
                    <a:pt x="281736" y="20878"/>
                  </a:lnTo>
                  <a:close/>
                </a:path>
                <a:path w="636904" h="41910">
                  <a:moveTo>
                    <a:pt x="344347" y="10439"/>
                  </a:moveTo>
                  <a:lnTo>
                    <a:pt x="344347" y="10439"/>
                  </a:lnTo>
                  <a:lnTo>
                    <a:pt x="292163" y="10439"/>
                  </a:lnTo>
                  <a:lnTo>
                    <a:pt x="292163" y="20878"/>
                  </a:lnTo>
                  <a:lnTo>
                    <a:pt x="302602" y="20878"/>
                  </a:lnTo>
                  <a:lnTo>
                    <a:pt x="302602" y="31318"/>
                  </a:lnTo>
                  <a:lnTo>
                    <a:pt x="313042" y="31318"/>
                  </a:lnTo>
                  <a:lnTo>
                    <a:pt x="323481" y="31318"/>
                  </a:lnTo>
                  <a:lnTo>
                    <a:pt x="323481" y="20878"/>
                  </a:lnTo>
                  <a:lnTo>
                    <a:pt x="333908" y="20878"/>
                  </a:lnTo>
                  <a:lnTo>
                    <a:pt x="333908" y="31318"/>
                  </a:lnTo>
                  <a:lnTo>
                    <a:pt x="344347" y="31318"/>
                  </a:lnTo>
                  <a:lnTo>
                    <a:pt x="344347" y="20878"/>
                  </a:lnTo>
                  <a:lnTo>
                    <a:pt x="344347" y="10439"/>
                  </a:lnTo>
                  <a:close/>
                </a:path>
                <a:path w="636904" h="41910">
                  <a:moveTo>
                    <a:pt x="386080" y="10439"/>
                  </a:moveTo>
                  <a:lnTo>
                    <a:pt x="375653" y="10439"/>
                  </a:lnTo>
                  <a:lnTo>
                    <a:pt x="365213" y="10439"/>
                  </a:lnTo>
                  <a:lnTo>
                    <a:pt x="354774" y="10439"/>
                  </a:lnTo>
                  <a:lnTo>
                    <a:pt x="354774" y="20878"/>
                  </a:lnTo>
                  <a:lnTo>
                    <a:pt x="365213" y="20878"/>
                  </a:lnTo>
                  <a:lnTo>
                    <a:pt x="375640" y="20878"/>
                  </a:lnTo>
                  <a:lnTo>
                    <a:pt x="386080" y="20878"/>
                  </a:lnTo>
                  <a:lnTo>
                    <a:pt x="386080" y="10439"/>
                  </a:lnTo>
                  <a:close/>
                </a:path>
                <a:path w="636904" h="41910">
                  <a:moveTo>
                    <a:pt x="396519" y="20878"/>
                  </a:moveTo>
                  <a:lnTo>
                    <a:pt x="386080" y="20878"/>
                  </a:lnTo>
                  <a:lnTo>
                    <a:pt x="386080" y="31318"/>
                  </a:lnTo>
                  <a:lnTo>
                    <a:pt x="396519" y="31318"/>
                  </a:lnTo>
                  <a:lnTo>
                    <a:pt x="396519" y="20878"/>
                  </a:lnTo>
                  <a:close/>
                </a:path>
                <a:path w="636904" h="41910">
                  <a:moveTo>
                    <a:pt x="459130" y="20878"/>
                  </a:moveTo>
                  <a:lnTo>
                    <a:pt x="448691" y="20878"/>
                  </a:lnTo>
                  <a:lnTo>
                    <a:pt x="448691" y="10439"/>
                  </a:lnTo>
                  <a:lnTo>
                    <a:pt x="438264" y="10439"/>
                  </a:lnTo>
                  <a:lnTo>
                    <a:pt x="427824" y="10439"/>
                  </a:lnTo>
                  <a:lnTo>
                    <a:pt x="427824" y="20878"/>
                  </a:lnTo>
                  <a:lnTo>
                    <a:pt x="417385" y="20878"/>
                  </a:lnTo>
                  <a:lnTo>
                    <a:pt x="417385" y="10439"/>
                  </a:lnTo>
                  <a:lnTo>
                    <a:pt x="406946" y="10439"/>
                  </a:lnTo>
                  <a:lnTo>
                    <a:pt x="406946" y="20878"/>
                  </a:lnTo>
                  <a:lnTo>
                    <a:pt x="406946" y="31318"/>
                  </a:lnTo>
                  <a:lnTo>
                    <a:pt x="417385" y="31318"/>
                  </a:lnTo>
                  <a:lnTo>
                    <a:pt x="459130" y="31318"/>
                  </a:lnTo>
                  <a:lnTo>
                    <a:pt x="459130" y="20878"/>
                  </a:lnTo>
                  <a:close/>
                </a:path>
                <a:path w="636904" h="41910">
                  <a:moveTo>
                    <a:pt x="500862" y="10439"/>
                  </a:moveTo>
                  <a:lnTo>
                    <a:pt x="490435" y="10439"/>
                  </a:lnTo>
                  <a:lnTo>
                    <a:pt x="479996" y="10439"/>
                  </a:lnTo>
                  <a:lnTo>
                    <a:pt x="479996" y="20878"/>
                  </a:lnTo>
                  <a:lnTo>
                    <a:pt x="490423" y="20878"/>
                  </a:lnTo>
                  <a:lnTo>
                    <a:pt x="500862" y="20878"/>
                  </a:lnTo>
                  <a:lnTo>
                    <a:pt x="500862" y="10439"/>
                  </a:lnTo>
                  <a:close/>
                </a:path>
                <a:path w="636904" h="41910">
                  <a:moveTo>
                    <a:pt x="521741" y="10439"/>
                  </a:moveTo>
                  <a:lnTo>
                    <a:pt x="511302" y="10439"/>
                  </a:lnTo>
                  <a:lnTo>
                    <a:pt x="511302" y="20878"/>
                  </a:lnTo>
                  <a:lnTo>
                    <a:pt x="500862" y="20878"/>
                  </a:lnTo>
                  <a:lnTo>
                    <a:pt x="500862" y="31318"/>
                  </a:lnTo>
                  <a:lnTo>
                    <a:pt x="511302" y="31318"/>
                  </a:lnTo>
                  <a:lnTo>
                    <a:pt x="521741" y="31318"/>
                  </a:lnTo>
                  <a:lnTo>
                    <a:pt x="521741" y="20878"/>
                  </a:lnTo>
                  <a:lnTo>
                    <a:pt x="521741" y="10439"/>
                  </a:lnTo>
                  <a:close/>
                </a:path>
                <a:path w="636904" h="41910">
                  <a:moveTo>
                    <a:pt x="594779" y="0"/>
                  </a:moveTo>
                  <a:lnTo>
                    <a:pt x="584339" y="0"/>
                  </a:lnTo>
                  <a:lnTo>
                    <a:pt x="584339" y="10439"/>
                  </a:lnTo>
                  <a:lnTo>
                    <a:pt x="573913" y="10439"/>
                  </a:lnTo>
                  <a:lnTo>
                    <a:pt x="563473" y="10439"/>
                  </a:lnTo>
                  <a:lnTo>
                    <a:pt x="553046" y="10439"/>
                  </a:lnTo>
                  <a:lnTo>
                    <a:pt x="542607" y="10439"/>
                  </a:lnTo>
                  <a:lnTo>
                    <a:pt x="542607" y="20878"/>
                  </a:lnTo>
                  <a:lnTo>
                    <a:pt x="532168" y="20878"/>
                  </a:lnTo>
                  <a:lnTo>
                    <a:pt x="532168" y="31318"/>
                  </a:lnTo>
                  <a:lnTo>
                    <a:pt x="542607" y="31318"/>
                  </a:lnTo>
                  <a:lnTo>
                    <a:pt x="553034" y="31318"/>
                  </a:lnTo>
                  <a:lnTo>
                    <a:pt x="563473" y="31318"/>
                  </a:lnTo>
                  <a:lnTo>
                    <a:pt x="563473" y="20878"/>
                  </a:lnTo>
                  <a:lnTo>
                    <a:pt x="573913" y="20878"/>
                  </a:lnTo>
                  <a:lnTo>
                    <a:pt x="584339" y="20878"/>
                  </a:lnTo>
                  <a:lnTo>
                    <a:pt x="584339" y="31318"/>
                  </a:lnTo>
                  <a:lnTo>
                    <a:pt x="594779" y="31318"/>
                  </a:lnTo>
                  <a:lnTo>
                    <a:pt x="594779" y="20878"/>
                  </a:lnTo>
                  <a:lnTo>
                    <a:pt x="594779" y="10452"/>
                  </a:lnTo>
                  <a:lnTo>
                    <a:pt x="594779" y="0"/>
                  </a:lnTo>
                  <a:close/>
                </a:path>
                <a:path w="636904" h="41910">
                  <a:moveTo>
                    <a:pt x="636524" y="10439"/>
                  </a:moveTo>
                  <a:lnTo>
                    <a:pt x="626071" y="10439"/>
                  </a:lnTo>
                  <a:lnTo>
                    <a:pt x="626071" y="0"/>
                  </a:lnTo>
                  <a:lnTo>
                    <a:pt x="615632" y="0"/>
                  </a:lnTo>
                  <a:lnTo>
                    <a:pt x="615632" y="10452"/>
                  </a:lnTo>
                  <a:lnTo>
                    <a:pt x="626071" y="10452"/>
                  </a:lnTo>
                  <a:lnTo>
                    <a:pt x="626071" y="20878"/>
                  </a:lnTo>
                  <a:lnTo>
                    <a:pt x="626071" y="31318"/>
                  </a:lnTo>
                  <a:lnTo>
                    <a:pt x="636524" y="31318"/>
                  </a:lnTo>
                  <a:lnTo>
                    <a:pt x="636524" y="20878"/>
                  </a:lnTo>
                  <a:lnTo>
                    <a:pt x="636524" y="1043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5952960" y="5992101"/>
              <a:ext cx="626110" cy="31750"/>
            </a:xfrm>
            <a:custGeom>
              <a:avLst/>
              <a:gdLst/>
              <a:ahLst/>
              <a:cxnLst/>
              <a:rect l="l" t="t" r="r" b="b"/>
              <a:pathLst>
                <a:path w="626109" h="31750">
                  <a:moveTo>
                    <a:pt x="73037" y="10439"/>
                  </a:moveTo>
                  <a:lnTo>
                    <a:pt x="62598" y="10439"/>
                  </a:lnTo>
                  <a:lnTo>
                    <a:pt x="62598" y="20878"/>
                  </a:lnTo>
                  <a:lnTo>
                    <a:pt x="52171" y="20878"/>
                  </a:lnTo>
                  <a:lnTo>
                    <a:pt x="10439" y="20878"/>
                  </a:lnTo>
                  <a:lnTo>
                    <a:pt x="10439" y="10439"/>
                  </a:lnTo>
                  <a:lnTo>
                    <a:pt x="0" y="10439"/>
                  </a:lnTo>
                  <a:lnTo>
                    <a:pt x="0" y="20878"/>
                  </a:lnTo>
                  <a:lnTo>
                    <a:pt x="0" y="31318"/>
                  </a:lnTo>
                  <a:lnTo>
                    <a:pt x="73037" y="31318"/>
                  </a:lnTo>
                  <a:lnTo>
                    <a:pt x="73037" y="20878"/>
                  </a:lnTo>
                  <a:lnTo>
                    <a:pt x="73037" y="10439"/>
                  </a:lnTo>
                  <a:close/>
                </a:path>
                <a:path w="626109" h="31750">
                  <a:moveTo>
                    <a:pt x="93916" y="0"/>
                  </a:moveTo>
                  <a:lnTo>
                    <a:pt x="83477" y="0"/>
                  </a:lnTo>
                  <a:lnTo>
                    <a:pt x="83477" y="10439"/>
                  </a:lnTo>
                  <a:lnTo>
                    <a:pt x="93916" y="10439"/>
                  </a:lnTo>
                  <a:lnTo>
                    <a:pt x="93916" y="0"/>
                  </a:lnTo>
                  <a:close/>
                </a:path>
                <a:path w="626109" h="31750">
                  <a:moveTo>
                    <a:pt x="104343" y="20878"/>
                  </a:moveTo>
                  <a:lnTo>
                    <a:pt x="93916" y="20878"/>
                  </a:lnTo>
                  <a:lnTo>
                    <a:pt x="83477" y="20878"/>
                  </a:lnTo>
                  <a:lnTo>
                    <a:pt x="83477" y="31318"/>
                  </a:lnTo>
                  <a:lnTo>
                    <a:pt x="93903" y="31318"/>
                  </a:lnTo>
                  <a:lnTo>
                    <a:pt x="104343" y="31318"/>
                  </a:lnTo>
                  <a:lnTo>
                    <a:pt x="104343" y="20878"/>
                  </a:lnTo>
                  <a:close/>
                </a:path>
                <a:path w="626109" h="31750">
                  <a:moveTo>
                    <a:pt x="135648" y="20878"/>
                  </a:moveTo>
                  <a:lnTo>
                    <a:pt x="125222" y="20878"/>
                  </a:lnTo>
                  <a:lnTo>
                    <a:pt x="114782" y="20878"/>
                  </a:lnTo>
                  <a:lnTo>
                    <a:pt x="114782" y="31318"/>
                  </a:lnTo>
                  <a:lnTo>
                    <a:pt x="125209" y="31318"/>
                  </a:lnTo>
                  <a:lnTo>
                    <a:pt x="135648" y="31318"/>
                  </a:lnTo>
                  <a:lnTo>
                    <a:pt x="135648" y="20878"/>
                  </a:lnTo>
                  <a:close/>
                </a:path>
                <a:path w="626109" h="31750">
                  <a:moveTo>
                    <a:pt x="146088" y="0"/>
                  </a:moveTo>
                  <a:lnTo>
                    <a:pt x="146088" y="0"/>
                  </a:lnTo>
                  <a:lnTo>
                    <a:pt x="104343" y="0"/>
                  </a:lnTo>
                  <a:lnTo>
                    <a:pt x="104343" y="10439"/>
                  </a:lnTo>
                  <a:lnTo>
                    <a:pt x="146088" y="10439"/>
                  </a:lnTo>
                  <a:lnTo>
                    <a:pt x="146088" y="0"/>
                  </a:lnTo>
                  <a:close/>
                </a:path>
                <a:path w="626109" h="31750">
                  <a:moveTo>
                    <a:pt x="156514" y="20878"/>
                  </a:moveTo>
                  <a:lnTo>
                    <a:pt x="146075" y="20878"/>
                  </a:lnTo>
                  <a:lnTo>
                    <a:pt x="146075" y="31318"/>
                  </a:lnTo>
                  <a:lnTo>
                    <a:pt x="156514" y="31318"/>
                  </a:lnTo>
                  <a:lnTo>
                    <a:pt x="156514" y="20878"/>
                  </a:lnTo>
                  <a:close/>
                </a:path>
                <a:path w="626109" h="31750">
                  <a:moveTo>
                    <a:pt x="250431" y="10439"/>
                  </a:moveTo>
                  <a:lnTo>
                    <a:pt x="239991" y="10439"/>
                  </a:lnTo>
                  <a:lnTo>
                    <a:pt x="239991" y="20878"/>
                  </a:lnTo>
                  <a:lnTo>
                    <a:pt x="229565" y="20878"/>
                  </a:lnTo>
                  <a:lnTo>
                    <a:pt x="219125" y="20878"/>
                  </a:lnTo>
                  <a:lnTo>
                    <a:pt x="219125" y="10439"/>
                  </a:lnTo>
                  <a:lnTo>
                    <a:pt x="208699" y="10439"/>
                  </a:lnTo>
                  <a:lnTo>
                    <a:pt x="208699" y="0"/>
                  </a:lnTo>
                  <a:lnTo>
                    <a:pt x="198259" y="0"/>
                  </a:lnTo>
                  <a:lnTo>
                    <a:pt x="198259" y="10439"/>
                  </a:lnTo>
                  <a:lnTo>
                    <a:pt x="187820" y="10439"/>
                  </a:lnTo>
                  <a:lnTo>
                    <a:pt x="187820" y="0"/>
                  </a:lnTo>
                  <a:lnTo>
                    <a:pt x="177380" y="0"/>
                  </a:lnTo>
                  <a:lnTo>
                    <a:pt x="177380" y="10439"/>
                  </a:lnTo>
                  <a:lnTo>
                    <a:pt x="177380" y="20878"/>
                  </a:lnTo>
                  <a:lnTo>
                    <a:pt x="177380" y="31318"/>
                  </a:lnTo>
                  <a:lnTo>
                    <a:pt x="187820" y="31318"/>
                  </a:lnTo>
                  <a:lnTo>
                    <a:pt x="187820" y="20878"/>
                  </a:lnTo>
                  <a:lnTo>
                    <a:pt x="198259" y="20878"/>
                  </a:lnTo>
                  <a:lnTo>
                    <a:pt x="208686" y="20878"/>
                  </a:lnTo>
                  <a:lnTo>
                    <a:pt x="208686" y="31318"/>
                  </a:lnTo>
                  <a:lnTo>
                    <a:pt x="219125" y="31318"/>
                  </a:lnTo>
                  <a:lnTo>
                    <a:pt x="229565" y="31318"/>
                  </a:lnTo>
                  <a:lnTo>
                    <a:pt x="240004" y="31318"/>
                  </a:lnTo>
                  <a:lnTo>
                    <a:pt x="240004" y="20878"/>
                  </a:lnTo>
                  <a:lnTo>
                    <a:pt x="250431" y="20878"/>
                  </a:lnTo>
                  <a:lnTo>
                    <a:pt x="250431" y="10439"/>
                  </a:lnTo>
                  <a:close/>
                </a:path>
                <a:path w="626109" h="31750">
                  <a:moveTo>
                    <a:pt x="292176" y="0"/>
                  </a:moveTo>
                  <a:lnTo>
                    <a:pt x="281736" y="0"/>
                  </a:lnTo>
                  <a:lnTo>
                    <a:pt x="281736" y="10439"/>
                  </a:lnTo>
                  <a:lnTo>
                    <a:pt x="271297" y="10439"/>
                  </a:lnTo>
                  <a:lnTo>
                    <a:pt x="271297" y="0"/>
                  </a:lnTo>
                  <a:lnTo>
                    <a:pt x="260870" y="0"/>
                  </a:lnTo>
                  <a:lnTo>
                    <a:pt x="250431" y="0"/>
                  </a:lnTo>
                  <a:lnTo>
                    <a:pt x="250431" y="10439"/>
                  </a:lnTo>
                  <a:lnTo>
                    <a:pt x="260858" y="10439"/>
                  </a:lnTo>
                  <a:lnTo>
                    <a:pt x="260858" y="20878"/>
                  </a:lnTo>
                  <a:lnTo>
                    <a:pt x="250431" y="20878"/>
                  </a:lnTo>
                  <a:lnTo>
                    <a:pt x="250431" y="31318"/>
                  </a:lnTo>
                  <a:lnTo>
                    <a:pt x="260858" y="31318"/>
                  </a:lnTo>
                  <a:lnTo>
                    <a:pt x="271297" y="31318"/>
                  </a:lnTo>
                  <a:lnTo>
                    <a:pt x="281736" y="31318"/>
                  </a:lnTo>
                  <a:lnTo>
                    <a:pt x="281736" y="20878"/>
                  </a:lnTo>
                  <a:lnTo>
                    <a:pt x="292176" y="20878"/>
                  </a:lnTo>
                  <a:lnTo>
                    <a:pt x="292176" y="10439"/>
                  </a:lnTo>
                  <a:lnTo>
                    <a:pt x="292176" y="0"/>
                  </a:lnTo>
                  <a:close/>
                </a:path>
                <a:path w="626109" h="31750">
                  <a:moveTo>
                    <a:pt x="333908" y="0"/>
                  </a:moveTo>
                  <a:lnTo>
                    <a:pt x="323481" y="0"/>
                  </a:lnTo>
                  <a:lnTo>
                    <a:pt x="313042" y="0"/>
                  </a:lnTo>
                  <a:lnTo>
                    <a:pt x="302602" y="0"/>
                  </a:lnTo>
                  <a:lnTo>
                    <a:pt x="302602" y="10439"/>
                  </a:lnTo>
                  <a:lnTo>
                    <a:pt x="302602" y="20878"/>
                  </a:lnTo>
                  <a:lnTo>
                    <a:pt x="302602" y="31318"/>
                  </a:lnTo>
                  <a:lnTo>
                    <a:pt x="313042" y="31318"/>
                  </a:lnTo>
                  <a:lnTo>
                    <a:pt x="313042" y="20878"/>
                  </a:lnTo>
                  <a:lnTo>
                    <a:pt x="313042" y="10439"/>
                  </a:lnTo>
                  <a:lnTo>
                    <a:pt x="323469" y="10439"/>
                  </a:lnTo>
                  <a:lnTo>
                    <a:pt x="333908" y="10439"/>
                  </a:lnTo>
                  <a:lnTo>
                    <a:pt x="333908" y="0"/>
                  </a:lnTo>
                  <a:close/>
                </a:path>
                <a:path w="626109" h="31750">
                  <a:moveTo>
                    <a:pt x="365213" y="0"/>
                  </a:moveTo>
                  <a:lnTo>
                    <a:pt x="354787" y="0"/>
                  </a:lnTo>
                  <a:lnTo>
                    <a:pt x="344347" y="0"/>
                  </a:lnTo>
                  <a:lnTo>
                    <a:pt x="344347" y="10439"/>
                  </a:lnTo>
                  <a:lnTo>
                    <a:pt x="333908" y="10439"/>
                  </a:lnTo>
                  <a:lnTo>
                    <a:pt x="333908" y="20878"/>
                  </a:lnTo>
                  <a:lnTo>
                    <a:pt x="344347" y="20878"/>
                  </a:lnTo>
                  <a:lnTo>
                    <a:pt x="354774" y="20878"/>
                  </a:lnTo>
                  <a:lnTo>
                    <a:pt x="365213" y="20878"/>
                  </a:lnTo>
                  <a:lnTo>
                    <a:pt x="365213" y="10439"/>
                  </a:lnTo>
                  <a:lnTo>
                    <a:pt x="365213" y="0"/>
                  </a:lnTo>
                  <a:close/>
                </a:path>
                <a:path w="626109" h="31750">
                  <a:moveTo>
                    <a:pt x="386080" y="0"/>
                  </a:moveTo>
                  <a:lnTo>
                    <a:pt x="375640" y="0"/>
                  </a:lnTo>
                  <a:lnTo>
                    <a:pt x="375640" y="10439"/>
                  </a:lnTo>
                  <a:lnTo>
                    <a:pt x="375640" y="20878"/>
                  </a:lnTo>
                  <a:lnTo>
                    <a:pt x="386080" y="20878"/>
                  </a:lnTo>
                  <a:lnTo>
                    <a:pt x="386080" y="10439"/>
                  </a:lnTo>
                  <a:lnTo>
                    <a:pt x="386080" y="0"/>
                  </a:lnTo>
                  <a:close/>
                </a:path>
                <a:path w="626109" h="31750">
                  <a:moveTo>
                    <a:pt x="448691" y="0"/>
                  </a:moveTo>
                  <a:lnTo>
                    <a:pt x="448691" y="0"/>
                  </a:lnTo>
                  <a:lnTo>
                    <a:pt x="406946" y="0"/>
                  </a:lnTo>
                  <a:lnTo>
                    <a:pt x="406946" y="10439"/>
                  </a:lnTo>
                  <a:lnTo>
                    <a:pt x="396519" y="10439"/>
                  </a:lnTo>
                  <a:lnTo>
                    <a:pt x="396519" y="20878"/>
                  </a:lnTo>
                  <a:lnTo>
                    <a:pt x="406958" y="20878"/>
                  </a:lnTo>
                  <a:lnTo>
                    <a:pt x="406958" y="10439"/>
                  </a:lnTo>
                  <a:lnTo>
                    <a:pt x="417385" y="10439"/>
                  </a:lnTo>
                  <a:lnTo>
                    <a:pt x="427824" y="10439"/>
                  </a:lnTo>
                  <a:lnTo>
                    <a:pt x="438251" y="10439"/>
                  </a:lnTo>
                  <a:lnTo>
                    <a:pt x="448691" y="10439"/>
                  </a:lnTo>
                  <a:lnTo>
                    <a:pt x="448691" y="0"/>
                  </a:lnTo>
                  <a:close/>
                </a:path>
                <a:path w="626109" h="31750">
                  <a:moveTo>
                    <a:pt x="490435" y="10439"/>
                  </a:moveTo>
                  <a:lnTo>
                    <a:pt x="490435" y="10439"/>
                  </a:lnTo>
                  <a:lnTo>
                    <a:pt x="448691" y="10439"/>
                  </a:lnTo>
                  <a:lnTo>
                    <a:pt x="448691" y="20878"/>
                  </a:lnTo>
                  <a:lnTo>
                    <a:pt x="490435" y="20878"/>
                  </a:lnTo>
                  <a:lnTo>
                    <a:pt x="490435" y="10439"/>
                  </a:lnTo>
                  <a:close/>
                </a:path>
                <a:path w="626109" h="31750">
                  <a:moveTo>
                    <a:pt x="521741" y="10439"/>
                  </a:moveTo>
                  <a:lnTo>
                    <a:pt x="511302" y="10439"/>
                  </a:lnTo>
                  <a:lnTo>
                    <a:pt x="500862" y="10439"/>
                  </a:lnTo>
                  <a:lnTo>
                    <a:pt x="500862" y="20878"/>
                  </a:lnTo>
                  <a:lnTo>
                    <a:pt x="511302" y="20878"/>
                  </a:lnTo>
                  <a:lnTo>
                    <a:pt x="521741" y="20878"/>
                  </a:lnTo>
                  <a:lnTo>
                    <a:pt x="521741" y="10439"/>
                  </a:lnTo>
                  <a:close/>
                </a:path>
                <a:path w="626109" h="31750">
                  <a:moveTo>
                    <a:pt x="542607" y="0"/>
                  </a:moveTo>
                  <a:lnTo>
                    <a:pt x="532168" y="0"/>
                  </a:lnTo>
                  <a:lnTo>
                    <a:pt x="532168" y="10439"/>
                  </a:lnTo>
                  <a:lnTo>
                    <a:pt x="542607" y="10439"/>
                  </a:lnTo>
                  <a:lnTo>
                    <a:pt x="542607" y="0"/>
                  </a:lnTo>
                  <a:close/>
                </a:path>
                <a:path w="626109" h="31750">
                  <a:moveTo>
                    <a:pt x="563473" y="0"/>
                  </a:moveTo>
                  <a:lnTo>
                    <a:pt x="553034" y="0"/>
                  </a:lnTo>
                  <a:lnTo>
                    <a:pt x="553034" y="10439"/>
                  </a:lnTo>
                  <a:lnTo>
                    <a:pt x="542607" y="10439"/>
                  </a:lnTo>
                  <a:lnTo>
                    <a:pt x="542607" y="20878"/>
                  </a:lnTo>
                  <a:lnTo>
                    <a:pt x="553034" y="20878"/>
                  </a:lnTo>
                  <a:lnTo>
                    <a:pt x="563473" y="20878"/>
                  </a:lnTo>
                  <a:lnTo>
                    <a:pt x="563473" y="10439"/>
                  </a:lnTo>
                  <a:lnTo>
                    <a:pt x="563473" y="0"/>
                  </a:lnTo>
                  <a:close/>
                </a:path>
                <a:path w="626109" h="31750">
                  <a:moveTo>
                    <a:pt x="594779" y="0"/>
                  </a:moveTo>
                  <a:lnTo>
                    <a:pt x="584352" y="0"/>
                  </a:lnTo>
                  <a:lnTo>
                    <a:pt x="573913" y="0"/>
                  </a:lnTo>
                  <a:lnTo>
                    <a:pt x="573913" y="10439"/>
                  </a:lnTo>
                  <a:lnTo>
                    <a:pt x="584339" y="10439"/>
                  </a:lnTo>
                  <a:lnTo>
                    <a:pt x="594779" y="10439"/>
                  </a:lnTo>
                  <a:lnTo>
                    <a:pt x="594779" y="0"/>
                  </a:lnTo>
                  <a:close/>
                </a:path>
                <a:path w="626109" h="31750">
                  <a:moveTo>
                    <a:pt x="615632" y="10439"/>
                  </a:moveTo>
                  <a:lnTo>
                    <a:pt x="605218" y="10439"/>
                  </a:lnTo>
                  <a:lnTo>
                    <a:pt x="594779" y="10439"/>
                  </a:lnTo>
                  <a:lnTo>
                    <a:pt x="594779" y="20878"/>
                  </a:lnTo>
                  <a:lnTo>
                    <a:pt x="605193" y="20878"/>
                  </a:lnTo>
                  <a:lnTo>
                    <a:pt x="615632" y="20878"/>
                  </a:lnTo>
                  <a:lnTo>
                    <a:pt x="615632" y="10439"/>
                  </a:lnTo>
                  <a:close/>
                </a:path>
                <a:path w="626109" h="31750">
                  <a:moveTo>
                    <a:pt x="626071" y="0"/>
                  </a:moveTo>
                  <a:lnTo>
                    <a:pt x="615632" y="0"/>
                  </a:lnTo>
                  <a:lnTo>
                    <a:pt x="615632" y="10439"/>
                  </a:lnTo>
                  <a:lnTo>
                    <a:pt x="626071" y="10439"/>
                  </a:lnTo>
                  <a:lnTo>
                    <a:pt x="62607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6255563" y="6012980"/>
              <a:ext cx="334010" cy="10795"/>
            </a:xfrm>
            <a:custGeom>
              <a:avLst/>
              <a:gdLst/>
              <a:ahLst/>
              <a:cxnLst/>
              <a:rect l="l" t="t" r="r" b="b"/>
              <a:pathLst>
                <a:path w="334009" h="10795">
                  <a:moveTo>
                    <a:pt x="31305" y="0"/>
                  </a:moveTo>
                  <a:lnTo>
                    <a:pt x="20878" y="0"/>
                  </a:lnTo>
                  <a:lnTo>
                    <a:pt x="10439" y="0"/>
                  </a:lnTo>
                  <a:lnTo>
                    <a:pt x="0" y="0"/>
                  </a:lnTo>
                  <a:lnTo>
                    <a:pt x="0" y="10439"/>
                  </a:lnTo>
                  <a:lnTo>
                    <a:pt x="10439" y="10439"/>
                  </a:lnTo>
                  <a:lnTo>
                    <a:pt x="20866" y="10439"/>
                  </a:lnTo>
                  <a:lnTo>
                    <a:pt x="31305" y="10439"/>
                  </a:lnTo>
                  <a:lnTo>
                    <a:pt x="31305" y="0"/>
                  </a:lnTo>
                  <a:close/>
                </a:path>
                <a:path w="334009" h="10795">
                  <a:moveTo>
                    <a:pt x="83477" y="0"/>
                  </a:moveTo>
                  <a:lnTo>
                    <a:pt x="73050" y="0"/>
                  </a:lnTo>
                  <a:lnTo>
                    <a:pt x="62611" y="0"/>
                  </a:lnTo>
                  <a:lnTo>
                    <a:pt x="62611" y="10439"/>
                  </a:lnTo>
                  <a:lnTo>
                    <a:pt x="73037" y="10439"/>
                  </a:lnTo>
                  <a:lnTo>
                    <a:pt x="83477" y="10439"/>
                  </a:lnTo>
                  <a:lnTo>
                    <a:pt x="83477" y="0"/>
                  </a:lnTo>
                  <a:close/>
                </a:path>
                <a:path w="334009" h="10795">
                  <a:moveTo>
                    <a:pt x="104355" y="0"/>
                  </a:moveTo>
                  <a:lnTo>
                    <a:pt x="93916" y="0"/>
                  </a:lnTo>
                  <a:lnTo>
                    <a:pt x="93916" y="10439"/>
                  </a:lnTo>
                  <a:lnTo>
                    <a:pt x="104355" y="10439"/>
                  </a:lnTo>
                  <a:lnTo>
                    <a:pt x="104355" y="0"/>
                  </a:lnTo>
                  <a:close/>
                </a:path>
                <a:path w="334009" h="10795">
                  <a:moveTo>
                    <a:pt x="156527" y="0"/>
                  </a:moveTo>
                  <a:lnTo>
                    <a:pt x="146088" y="0"/>
                  </a:lnTo>
                  <a:lnTo>
                    <a:pt x="146088" y="10439"/>
                  </a:lnTo>
                  <a:lnTo>
                    <a:pt x="156527" y="10439"/>
                  </a:lnTo>
                  <a:lnTo>
                    <a:pt x="156527" y="0"/>
                  </a:lnTo>
                  <a:close/>
                </a:path>
                <a:path w="334009" h="10795">
                  <a:moveTo>
                    <a:pt x="177393" y="0"/>
                  </a:moveTo>
                  <a:lnTo>
                    <a:pt x="166954" y="0"/>
                  </a:lnTo>
                  <a:lnTo>
                    <a:pt x="166954" y="10439"/>
                  </a:lnTo>
                  <a:lnTo>
                    <a:pt x="177393" y="10439"/>
                  </a:lnTo>
                  <a:lnTo>
                    <a:pt x="177393" y="0"/>
                  </a:lnTo>
                  <a:close/>
                </a:path>
                <a:path w="334009" h="10795">
                  <a:moveTo>
                    <a:pt x="229565" y="0"/>
                  </a:moveTo>
                  <a:lnTo>
                    <a:pt x="229565" y="0"/>
                  </a:lnTo>
                  <a:lnTo>
                    <a:pt x="187820" y="0"/>
                  </a:lnTo>
                  <a:lnTo>
                    <a:pt x="187820" y="10439"/>
                  </a:lnTo>
                  <a:lnTo>
                    <a:pt x="229565" y="10439"/>
                  </a:lnTo>
                  <a:lnTo>
                    <a:pt x="229565" y="0"/>
                  </a:lnTo>
                  <a:close/>
                </a:path>
                <a:path w="334009" h="10795">
                  <a:moveTo>
                    <a:pt x="292176" y="0"/>
                  </a:moveTo>
                  <a:lnTo>
                    <a:pt x="281749" y="0"/>
                  </a:lnTo>
                  <a:lnTo>
                    <a:pt x="271310" y="0"/>
                  </a:lnTo>
                  <a:lnTo>
                    <a:pt x="271310" y="10439"/>
                  </a:lnTo>
                  <a:lnTo>
                    <a:pt x="281736" y="10439"/>
                  </a:lnTo>
                  <a:lnTo>
                    <a:pt x="292176" y="10439"/>
                  </a:lnTo>
                  <a:lnTo>
                    <a:pt x="292176" y="0"/>
                  </a:lnTo>
                  <a:close/>
                </a:path>
                <a:path w="334009" h="10795">
                  <a:moveTo>
                    <a:pt x="333921" y="0"/>
                  </a:moveTo>
                  <a:lnTo>
                    <a:pt x="323469" y="0"/>
                  </a:lnTo>
                  <a:lnTo>
                    <a:pt x="313029" y="0"/>
                  </a:lnTo>
                  <a:lnTo>
                    <a:pt x="302590" y="0"/>
                  </a:lnTo>
                  <a:lnTo>
                    <a:pt x="302590" y="10439"/>
                  </a:lnTo>
                  <a:lnTo>
                    <a:pt x="313029" y="10439"/>
                  </a:lnTo>
                  <a:lnTo>
                    <a:pt x="323469" y="10439"/>
                  </a:lnTo>
                  <a:lnTo>
                    <a:pt x="333921" y="10439"/>
                  </a:lnTo>
                  <a:lnTo>
                    <a:pt x="33392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3" name="object 53"/>
          <p:cNvSpPr txBox="1"/>
          <p:nvPr/>
        </p:nvSpPr>
        <p:spPr>
          <a:xfrm>
            <a:off x="4770246" y="7521740"/>
            <a:ext cx="518159" cy="160020"/>
          </a:xfrm>
          <a:prstGeom prst="rect">
            <a:avLst/>
          </a:prstGeom>
        </p:spPr>
        <p:txBody>
          <a:bodyPr vert="horz" wrap="square" lIns="0" tIns="571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45"/>
              </a:spcBef>
            </a:pPr>
            <a:r>
              <a:rPr sz="900" dirty="0">
                <a:solidFill>
                  <a:srgbClr val="FFFFFF"/>
                </a:solidFill>
                <a:latin typeface="Raleway"/>
                <a:cs typeface="Raleway"/>
              </a:rPr>
              <a:t>Page: </a:t>
            </a:r>
            <a:r>
              <a:rPr sz="900" spc="-25" dirty="0">
                <a:solidFill>
                  <a:srgbClr val="FFFFFF"/>
                </a:solidFill>
                <a:latin typeface="Raleway"/>
                <a:cs typeface="Raleway"/>
              </a:rPr>
              <a:t>251</a:t>
            </a:r>
            <a:endParaRPr sz="900">
              <a:latin typeface="Raleway"/>
              <a:cs typeface="Raleway"/>
            </a:endParaRPr>
          </a:p>
        </p:txBody>
      </p:sp>
      <p:graphicFrame>
        <p:nvGraphicFramePr>
          <p:cNvPr id="2" name="Object 1">
            <a:extLst>
              <a:ext uri="{FF2B5EF4-FFF2-40B4-BE49-F238E27FC236}">
                <a16:creationId xmlns:a16="http://schemas.microsoft.com/office/drawing/2014/main" id="{63D0EB73-F24B-70BE-3CF3-183260A52566}"/>
              </a:ext>
            </a:extLst>
          </p:cNvPr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1025002632"/>
              </p:ext>
            </p:extLst>
          </p:nvPr>
        </p:nvGraphicFramePr>
        <p:xfrm>
          <a:off x="387817" y="5416540"/>
          <a:ext cx="8039100" cy="21844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Worksheet" r:id="rId4" imgW="8039100" imgH="2184400" progId="Excel.Sheet.12">
                  <p:embed/>
                </p:oleObj>
              </mc:Choice>
              <mc:Fallback>
                <p:oleObj name="Worksheet" r:id="rId4" imgW="8039100" imgH="2184400" progId="Excel.Sheet.12">
                  <p:embed/>
                  <p:pic>
                    <p:nvPicPr>
                      <p:cNvPr id="2" name="Object 1">
                        <a:extLst>
                          <a:ext uri="{FF2B5EF4-FFF2-40B4-BE49-F238E27FC236}">
                            <a16:creationId xmlns:a16="http://schemas.microsoft.com/office/drawing/2014/main" id="{63D0EB73-F24B-70BE-3CF3-183260A52566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387817" y="5416540"/>
                        <a:ext cx="8039100" cy="2184400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3" name="Picture 2" descr="A picture containing logo&#10;&#10;Description automatically generated">
            <a:extLst>
              <a:ext uri="{FF2B5EF4-FFF2-40B4-BE49-F238E27FC236}">
                <a16:creationId xmlns:a16="http://schemas.microsoft.com/office/drawing/2014/main" id="{4A361DE1-66B0-5348-BAEB-4B328741815D}"/>
              </a:ext>
            </a:extLst>
          </p:cNvPr>
          <p:cNvPicPr>
            <a:picLocks noChangeAspect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6732"/>
          <a:stretch/>
        </p:blipFill>
        <p:spPr>
          <a:xfrm>
            <a:off x="8610600" y="6449545"/>
            <a:ext cx="1293202" cy="1232368"/>
          </a:xfrm>
          <a:prstGeom prst="rect">
            <a:avLst/>
          </a:prstGeom>
        </p:spPr>
      </p:pic>
      <p:sp>
        <p:nvSpPr>
          <p:cNvPr id="4" name="Rectangle 3">
            <a:extLst>
              <a:ext uri="{FF2B5EF4-FFF2-40B4-BE49-F238E27FC236}">
                <a16:creationId xmlns:a16="http://schemas.microsoft.com/office/drawing/2014/main" id="{03209183-D517-2A9E-58A8-E7698CBD01DC}"/>
              </a:ext>
            </a:extLst>
          </p:cNvPr>
          <p:cNvSpPr/>
          <p:nvPr/>
        </p:nvSpPr>
        <p:spPr>
          <a:xfrm>
            <a:off x="7335120" y="5355274"/>
            <a:ext cx="1092320" cy="2326486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81735258"/>
      </p:ext>
    </p:extLst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object 5">
            <a:hlinkClick r:id="rId2"/>
          </p:cNvPr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76200" y="763575"/>
            <a:ext cx="5715000" cy="4446930"/>
          </a:xfrm>
          <a:prstGeom prst="rect">
            <a:avLst/>
          </a:prstGeom>
        </p:spPr>
      </p:pic>
      <p:sp>
        <p:nvSpPr>
          <p:cNvPr id="18" name="object 18"/>
          <p:cNvSpPr txBox="1"/>
          <p:nvPr/>
        </p:nvSpPr>
        <p:spPr>
          <a:xfrm>
            <a:off x="5923263" y="878612"/>
            <a:ext cx="4007485" cy="4444807"/>
          </a:xfrm>
          <a:prstGeom prst="rect">
            <a:avLst/>
          </a:prstGeom>
        </p:spPr>
        <p:txBody>
          <a:bodyPr vert="horz" wrap="square" lIns="0" tIns="27940" rIns="0" bIns="0" rtlCol="0">
            <a:spAutoFit/>
          </a:bodyPr>
          <a:lstStyle/>
          <a:p>
            <a:pPr marL="12700" marR="5080">
              <a:lnSpc>
                <a:spcPts val="1350"/>
              </a:lnSpc>
              <a:spcBef>
                <a:spcPts val="220"/>
              </a:spcBef>
            </a:pPr>
            <a:r>
              <a:rPr sz="1200" b="1" spc="105" dirty="0">
                <a:latin typeface="Arial"/>
                <a:cs typeface="Arial"/>
              </a:rPr>
              <a:t>VIDA</a:t>
            </a:r>
            <a:r>
              <a:rPr sz="1200" b="1" spc="95" dirty="0">
                <a:latin typeface="Arial"/>
                <a:cs typeface="Arial"/>
              </a:rPr>
              <a:t> </a:t>
            </a:r>
            <a:r>
              <a:rPr sz="1200" b="1" spc="50" dirty="0">
                <a:latin typeface="Arial"/>
                <a:cs typeface="Arial"/>
              </a:rPr>
              <a:t>6-</a:t>
            </a:r>
            <a:r>
              <a:rPr sz="1200" b="1" spc="70" dirty="0">
                <a:latin typeface="Arial"/>
                <a:cs typeface="Arial"/>
              </a:rPr>
              <a:t>PIECE</a:t>
            </a:r>
            <a:r>
              <a:rPr sz="1200" b="1" spc="100" dirty="0">
                <a:latin typeface="Arial"/>
                <a:cs typeface="Arial"/>
              </a:rPr>
              <a:t> WHITE </a:t>
            </a:r>
            <a:r>
              <a:rPr sz="1200" b="1" spc="60" dirty="0">
                <a:latin typeface="Arial"/>
                <a:cs typeface="Arial"/>
              </a:rPr>
              <a:t>MARBLE</a:t>
            </a:r>
            <a:r>
              <a:rPr sz="1200" b="1" spc="95" dirty="0">
                <a:latin typeface="Arial"/>
                <a:cs typeface="Arial"/>
              </a:rPr>
              <a:t> DINING </a:t>
            </a:r>
            <a:r>
              <a:rPr sz="1200" b="1" spc="-25" dirty="0">
                <a:latin typeface="Arial"/>
                <a:cs typeface="Arial"/>
              </a:rPr>
              <a:t>SET</a:t>
            </a:r>
            <a:endParaRPr sz="1200" dirty="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760"/>
              </a:spcBef>
            </a:pPr>
            <a:r>
              <a:rPr sz="750" b="1" dirty="0">
                <a:latin typeface="Raleway"/>
                <a:cs typeface="Raleway"/>
              </a:rPr>
              <a:t>SKU:</a:t>
            </a:r>
            <a:r>
              <a:rPr sz="750" b="1" spc="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VD500-BN-</a:t>
            </a:r>
            <a:r>
              <a:rPr sz="750" spc="-20" dirty="0">
                <a:latin typeface="Raleway"/>
                <a:cs typeface="Raleway"/>
              </a:rPr>
              <a:t>D6PC</a:t>
            </a:r>
            <a:endParaRPr sz="750" dirty="0">
              <a:latin typeface="Raleway"/>
              <a:cs typeface="Raleway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700" dirty="0">
              <a:latin typeface="Raleway"/>
              <a:cs typeface="Raleway"/>
            </a:endParaRPr>
          </a:p>
          <a:p>
            <a:pPr marL="12700" marR="15240">
              <a:lnSpc>
                <a:spcPct val="100000"/>
              </a:lnSpc>
              <a:spcBef>
                <a:spcPts val="5"/>
              </a:spcBef>
            </a:pPr>
            <a:r>
              <a:rPr sz="750" dirty="0">
                <a:latin typeface="Raleway"/>
                <a:cs typeface="Raleway"/>
              </a:rPr>
              <a:t>Experience the essence of minimalism, functionality, and beauty </a:t>
            </a:r>
            <a:r>
              <a:rPr sz="750" spc="-20" dirty="0">
                <a:latin typeface="Raleway"/>
                <a:cs typeface="Raleway"/>
              </a:rPr>
              <a:t>with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the Vida 6-Piece Marble Dining Set, which showcases the sleek </a:t>
            </a:r>
            <a:r>
              <a:rPr sz="750" spc="-10" dirty="0">
                <a:latin typeface="Raleway"/>
                <a:cs typeface="Raleway"/>
              </a:rPr>
              <a:t>design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of mid-century modern and Scandinavian styles. The centerpiece of </a:t>
            </a:r>
            <a:r>
              <a:rPr sz="750" spc="-25" dirty="0">
                <a:latin typeface="Raleway"/>
                <a:cs typeface="Raleway"/>
              </a:rPr>
              <a:t>the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set is a stunning 72-inch marble top table, supported by </a:t>
            </a:r>
            <a:r>
              <a:rPr sz="750" spc="-10" dirty="0">
                <a:latin typeface="Raleway"/>
                <a:cs typeface="Raleway"/>
              </a:rPr>
              <a:t>canted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burnished blonde solid hardwood legs, creating a marvel of </a:t>
            </a:r>
            <a:r>
              <a:rPr sz="750" spc="-10" dirty="0">
                <a:latin typeface="Raleway"/>
                <a:cs typeface="Raleway"/>
              </a:rPr>
              <a:t>elegant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design simplicity. The table is complemented by a bench and four </a:t>
            </a:r>
            <a:r>
              <a:rPr sz="750" spc="-20" dirty="0">
                <a:latin typeface="Raleway"/>
                <a:cs typeface="Raleway"/>
              </a:rPr>
              <a:t>gray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fabric modern chairs, allowing plenty of space for guests while the </a:t>
            </a:r>
            <a:r>
              <a:rPr sz="750" spc="-10" dirty="0">
                <a:latin typeface="Raleway"/>
                <a:cs typeface="Raleway"/>
              </a:rPr>
              <a:t>relax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in the plush comfort of the gently shaped seats. The optional </a:t>
            </a:r>
            <a:r>
              <a:rPr sz="750" spc="-10" dirty="0">
                <a:latin typeface="Raleway"/>
                <a:cs typeface="Raleway"/>
              </a:rPr>
              <a:t>server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extends the set with soft-touch doors and clean, chevron pattern </a:t>
            </a:r>
            <a:r>
              <a:rPr sz="750" spc="-10" dirty="0">
                <a:latin typeface="Raleway"/>
                <a:cs typeface="Raleway"/>
              </a:rPr>
              <a:t>fronts,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adding an element of contemporary elegance to the overall </a:t>
            </a:r>
            <a:r>
              <a:rPr sz="750" spc="-10" dirty="0">
                <a:latin typeface="Raleway"/>
                <a:cs typeface="Raleway"/>
              </a:rPr>
              <a:t>aesthetic.</a:t>
            </a:r>
            <a:endParaRPr sz="750" dirty="0">
              <a:latin typeface="Raleway"/>
              <a:cs typeface="Raleway"/>
            </a:endParaRPr>
          </a:p>
          <a:p>
            <a:pPr marL="393700" marR="122555">
              <a:lnSpc>
                <a:spcPct val="100000"/>
              </a:lnSpc>
              <a:spcBef>
                <a:spcPts val="750"/>
              </a:spcBef>
            </a:pPr>
            <a:r>
              <a:rPr sz="750" dirty="0">
                <a:latin typeface="Raleway"/>
                <a:cs typeface="Raleway"/>
              </a:rPr>
              <a:t>Crafted of 35 mm white marble veneer top with a knife </a:t>
            </a:r>
            <a:r>
              <a:rPr sz="750" spc="-10" dirty="0">
                <a:latin typeface="Raleway"/>
                <a:cs typeface="Raleway"/>
              </a:rPr>
              <a:t>edge,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Asian hardwood solids with engineered woods and </a:t>
            </a:r>
            <a:r>
              <a:rPr sz="750" spc="-25" dirty="0">
                <a:latin typeface="Raleway"/>
                <a:cs typeface="Raleway"/>
              </a:rPr>
              <a:t>ash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spc="-10" dirty="0">
                <a:latin typeface="Raleway"/>
                <a:cs typeface="Raleway"/>
              </a:rPr>
              <a:t>veneers</a:t>
            </a:r>
            <a:endParaRPr sz="750" dirty="0">
              <a:latin typeface="Raleway"/>
              <a:cs typeface="Raleway"/>
            </a:endParaRPr>
          </a:p>
          <a:p>
            <a:pPr marL="393700" marR="172085">
              <a:lnSpc>
                <a:spcPct val="100000"/>
              </a:lnSpc>
            </a:pPr>
            <a:endParaRPr lang="en-US" sz="750" dirty="0">
              <a:latin typeface="Raleway"/>
              <a:cs typeface="Raleway"/>
            </a:endParaRPr>
          </a:p>
          <a:p>
            <a:pPr marL="393700" marR="172085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A mix of Mid-Century Modern and Scandinavian style with </a:t>
            </a:r>
            <a:r>
              <a:rPr sz="750" spc="-50" dirty="0">
                <a:latin typeface="Raleway"/>
                <a:cs typeface="Raleway"/>
              </a:rPr>
              <a:t>a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clean</a:t>
            </a:r>
            <a:r>
              <a:rPr sz="750" spc="-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profile, canted, tubular legs and knife-edge </a:t>
            </a:r>
            <a:r>
              <a:rPr sz="750" spc="-10" dirty="0">
                <a:latin typeface="Raleway"/>
                <a:cs typeface="Raleway"/>
              </a:rPr>
              <a:t>marble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veneer </a:t>
            </a:r>
            <a:r>
              <a:rPr sz="750" spc="-20" dirty="0">
                <a:latin typeface="Raleway"/>
                <a:cs typeface="Raleway"/>
              </a:rPr>
              <a:t>tops</a:t>
            </a:r>
            <a:endParaRPr sz="750" dirty="0">
              <a:latin typeface="Raleway"/>
              <a:cs typeface="Raleway"/>
            </a:endParaRPr>
          </a:p>
          <a:p>
            <a:pPr marL="393700" marR="67945">
              <a:lnSpc>
                <a:spcPct val="100000"/>
              </a:lnSpc>
            </a:pPr>
            <a:endParaRPr lang="en-US" sz="750" dirty="0">
              <a:latin typeface="Raleway"/>
              <a:cs typeface="Raleway"/>
            </a:endParaRPr>
          </a:p>
          <a:p>
            <a:pPr marL="393700" marR="67945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Kiln-dried wood helps prevent warping, splitting, cracking </a:t>
            </a:r>
            <a:r>
              <a:rPr sz="750" spc="-25" dirty="0">
                <a:latin typeface="Raleway"/>
                <a:cs typeface="Raleway"/>
              </a:rPr>
              <a:t>and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developing </a:t>
            </a:r>
            <a:r>
              <a:rPr sz="750" spc="-10" dirty="0">
                <a:latin typeface="Raleway"/>
                <a:cs typeface="Raleway"/>
              </a:rPr>
              <a:t>mildew.</a:t>
            </a:r>
            <a:endParaRPr sz="750" dirty="0">
              <a:latin typeface="Raleway"/>
              <a:cs typeface="Raleway"/>
            </a:endParaRPr>
          </a:p>
          <a:p>
            <a:pPr marL="393700" marR="123189">
              <a:lnSpc>
                <a:spcPct val="100000"/>
              </a:lnSpc>
            </a:pPr>
            <a:endParaRPr lang="en-US" sz="750" dirty="0">
              <a:latin typeface="Raleway"/>
              <a:cs typeface="Raleway"/>
            </a:endParaRPr>
          </a:p>
          <a:p>
            <a:pPr marL="393700" marR="123189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Each piece of marble is subtly unique due to natural hue </a:t>
            </a:r>
            <a:r>
              <a:rPr sz="750" spc="-25" dirty="0">
                <a:latin typeface="Raleway"/>
                <a:cs typeface="Raleway"/>
              </a:rPr>
              <a:t>and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veining </a:t>
            </a:r>
            <a:r>
              <a:rPr sz="750" spc="-10" dirty="0">
                <a:latin typeface="Raleway"/>
                <a:cs typeface="Raleway"/>
              </a:rPr>
              <a:t>variations.</a:t>
            </a:r>
            <a:endParaRPr sz="750" dirty="0">
              <a:latin typeface="Raleway"/>
              <a:cs typeface="Raleway"/>
            </a:endParaRPr>
          </a:p>
          <a:p>
            <a:pPr marL="393700" marR="199390">
              <a:lnSpc>
                <a:spcPct val="100000"/>
              </a:lnSpc>
            </a:pPr>
            <a:endParaRPr lang="en-US" sz="750" dirty="0">
              <a:latin typeface="Raleway"/>
              <a:cs typeface="Raleway"/>
            </a:endParaRPr>
          </a:p>
          <a:p>
            <a:pPr marL="393700" marR="19939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The wood is hand-stained in a natural multi-step </a:t>
            </a:r>
            <a:r>
              <a:rPr sz="750" spc="-10" dirty="0">
                <a:latin typeface="Raleway"/>
                <a:cs typeface="Raleway"/>
              </a:rPr>
              <a:t>burnished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blonde finish to highlight the natural grain and knots of </a:t>
            </a:r>
            <a:r>
              <a:rPr sz="750" spc="-25" dirty="0">
                <a:latin typeface="Raleway"/>
                <a:cs typeface="Raleway"/>
              </a:rPr>
              <a:t>the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spc="-20" dirty="0">
                <a:latin typeface="Raleway"/>
                <a:cs typeface="Raleway"/>
              </a:rPr>
              <a:t>wood</a:t>
            </a:r>
            <a:endParaRPr sz="750" dirty="0">
              <a:latin typeface="Raleway"/>
              <a:cs typeface="Raleway"/>
            </a:endParaRPr>
          </a:p>
          <a:p>
            <a:pPr marL="393700" marR="94615">
              <a:lnSpc>
                <a:spcPct val="100000"/>
              </a:lnSpc>
            </a:pPr>
            <a:endParaRPr lang="en-US" sz="750" dirty="0">
              <a:latin typeface="Raleway"/>
              <a:cs typeface="Raleway"/>
            </a:endParaRPr>
          </a:p>
          <a:p>
            <a:pPr marL="393700" marR="94615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Plastic glides and adjustable levelers help protect floors </a:t>
            </a:r>
            <a:r>
              <a:rPr sz="750" spc="-20" dirty="0">
                <a:latin typeface="Raleway"/>
                <a:cs typeface="Raleway"/>
              </a:rPr>
              <a:t>from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mars or scratches and add stability on uneven </a:t>
            </a:r>
            <a:r>
              <a:rPr sz="750" spc="-10" dirty="0">
                <a:latin typeface="Raleway"/>
                <a:cs typeface="Raleway"/>
              </a:rPr>
              <a:t>floors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Adjustable levelers add stability on uneven </a:t>
            </a:r>
            <a:r>
              <a:rPr sz="750" spc="-10" dirty="0">
                <a:latin typeface="Raleway"/>
                <a:cs typeface="Raleway"/>
              </a:rPr>
              <a:t>floors</a:t>
            </a:r>
            <a:endParaRPr sz="750" dirty="0">
              <a:latin typeface="Raleway"/>
              <a:cs typeface="Raleway"/>
            </a:endParaRPr>
          </a:p>
          <a:p>
            <a:pPr marL="393700">
              <a:lnSpc>
                <a:spcPct val="100000"/>
              </a:lnSpc>
            </a:pPr>
            <a:endParaRPr lang="en-US" sz="750" dirty="0">
              <a:latin typeface="Raleway"/>
              <a:cs typeface="Raleway"/>
            </a:endParaRPr>
          </a:p>
          <a:p>
            <a:pPr marL="39370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72” white marble table seats up to six </a:t>
            </a:r>
            <a:r>
              <a:rPr sz="750" spc="-10" dirty="0">
                <a:latin typeface="Raleway"/>
                <a:cs typeface="Raleway"/>
              </a:rPr>
              <a:t>comfortably</a:t>
            </a:r>
            <a:endParaRPr sz="750" dirty="0">
              <a:latin typeface="Raleway"/>
              <a:cs typeface="Raleway"/>
            </a:endParaRPr>
          </a:p>
          <a:p>
            <a:pPr marL="393700" marR="146685">
              <a:lnSpc>
                <a:spcPct val="100000"/>
              </a:lnSpc>
            </a:pPr>
            <a:endParaRPr lang="en-US" sz="750" dirty="0">
              <a:latin typeface="Raleway"/>
              <a:cs typeface="Raleway"/>
            </a:endParaRPr>
          </a:p>
          <a:p>
            <a:pPr marL="393700" marR="146685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100% polyester fabric cover provides a durable and easy-</a:t>
            </a:r>
            <a:r>
              <a:rPr sz="750" spc="-25" dirty="0">
                <a:latin typeface="Raleway"/>
                <a:cs typeface="Raleway"/>
              </a:rPr>
              <a:t>to-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clean</a:t>
            </a:r>
            <a:r>
              <a:rPr sz="750" spc="-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surface that resists stains and </a:t>
            </a:r>
            <a:r>
              <a:rPr sz="750" spc="-10" dirty="0">
                <a:latin typeface="Raleway"/>
                <a:cs typeface="Raleway"/>
              </a:rPr>
              <a:t>spills.</a:t>
            </a:r>
            <a:endParaRPr sz="750" dirty="0">
              <a:latin typeface="Raleway"/>
              <a:cs typeface="Raleway"/>
            </a:endParaRPr>
          </a:p>
          <a:p>
            <a:pPr marL="393700" marR="121920">
              <a:lnSpc>
                <a:spcPct val="100000"/>
              </a:lnSpc>
            </a:pPr>
            <a:endParaRPr sz="750" dirty="0">
              <a:latin typeface="Raleway"/>
              <a:cs typeface="Raleway"/>
            </a:endParaRPr>
          </a:p>
        </p:txBody>
      </p:sp>
      <p:grpSp>
        <p:nvGrpSpPr>
          <p:cNvPr id="19" name="object 19"/>
          <p:cNvGrpSpPr/>
          <p:nvPr/>
        </p:nvGrpSpPr>
        <p:grpSpPr>
          <a:xfrm>
            <a:off x="8759173" y="5214556"/>
            <a:ext cx="727710" cy="727710"/>
            <a:chOff x="5907614" y="6099740"/>
            <a:chExt cx="727710" cy="727710"/>
          </a:xfrm>
        </p:grpSpPr>
        <p:sp>
          <p:nvSpPr>
            <p:cNvPr id="20" name="object 20"/>
            <p:cNvSpPr/>
            <p:nvPr/>
          </p:nvSpPr>
          <p:spPr>
            <a:xfrm>
              <a:off x="5911215" y="6103340"/>
              <a:ext cx="720090" cy="720090"/>
            </a:xfrm>
            <a:custGeom>
              <a:avLst/>
              <a:gdLst/>
              <a:ahLst/>
              <a:cxnLst/>
              <a:rect l="l" t="t" r="r" b="b"/>
              <a:pathLst>
                <a:path w="720090" h="720090">
                  <a:moveTo>
                    <a:pt x="0" y="0"/>
                  </a:moveTo>
                  <a:lnTo>
                    <a:pt x="720001" y="0"/>
                  </a:lnTo>
                  <a:lnTo>
                    <a:pt x="720001" y="720001"/>
                  </a:lnTo>
                  <a:lnTo>
                    <a:pt x="0" y="720001"/>
                  </a:lnTo>
                  <a:lnTo>
                    <a:pt x="0" y="0"/>
                  </a:lnTo>
                  <a:close/>
                </a:path>
              </a:pathLst>
            </a:custGeom>
            <a:ln w="72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5958433" y="6150559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09" h="35560">
                  <a:moveTo>
                    <a:pt x="23583" y="0"/>
                  </a:moveTo>
                  <a:lnTo>
                    <a:pt x="11798" y="0"/>
                  </a:lnTo>
                  <a:lnTo>
                    <a:pt x="0" y="0"/>
                  </a:lnTo>
                  <a:lnTo>
                    <a:pt x="0" y="11798"/>
                  </a:lnTo>
                  <a:lnTo>
                    <a:pt x="0" y="23596"/>
                  </a:lnTo>
                  <a:lnTo>
                    <a:pt x="0" y="35394"/>
                  </a:lnTo>
                  <a:lnTo>
                    <a:pt x="11798" y="35394"/>
                  </a:lnTo>
                  <a:lnTo>
                    <a:pt x="11798" y="23596"/>
                  </a:lnTo>
                  <a:lnTo>
                    <a:pt x="11798" y="11811"/>
                  </a:lnTo>
                  <a:lnTo>
                    <a:pt x="23583" y="11811"/>
                  </a:lnTo>
                  <a:lnTo>
                    <a:pt x="23583" y="0"/>
                  </a:lnTo>
                  <a:close/>
                </a:path>
                <a:path w="626109" h="35560">
                  <a:moveTo>
                    <a:pt x="35394" y="23596"/>
                  </a:moveTo>
                  <a:lnTo>
                    <a:pt x="23596" y="23596"/>
                  </a:lnTo>
                  <a:lnTo>
                    <a:pt x="23596" y="35394"/>
                  </a:lnTo>
                  <a:lnTo>
                    <a:pt x="35394" y="35394"/>
                  </a:lnTo>
                  <a:lnTo>
                    <a:pt x="35394" y="23596"/>
                  </a:lnTo>
                  <a:close/>
                </a:path>
                <a:path w="626109" h="35560">
                  <a:moveTo>
                    <a:pt x="35394" y="0"/>
                  </a:moveTo>
                  <a:lnTo>
                    <a:pt x="23596" y="0"/>
                  </a:lnTo>
                  <a:lnTo>
                    <a:pt x="23596" y="11811"/>
                  </a:lnTo>
                  <a:lnTo>
                    <a:pt x="35394" y="11811"/>
                  </a:lnTo>
                  <a:lnTo>
                    <a:pt x="35394" y="0"/>
                  </a:lnTo>
                  <a:close/>
                </a:path>
                <a:path w="626109" h="35560">
                  <a:moveTo>
                    <a:pt x="58991" y="23596"/>
                  </a:moveTo>
                  <a:lnTo>
                    <a:pt x="47205" y="23596"/>
                  </a:lnTo>
                  <a:lnTo>
                    <a:pt x="35407" y="23596"/>
                  </a:lnTo>
                  <a:lnTo>
                    <a:pt x="35407" y="35394"/>
                  </a:lnTo>
                  <a:lnTo>
                    <a:pt x="47205" y="35394"/>
                  </a:lnTo>
                  <a:lnTo>
                    <a:pt x="58991" y="35394"/>
                  </a:lnTo>
                  <a:lnTo>
                    <a:pt x="58991" y="23596"/>
                  </a:lnTo>
                  <a:close/>
                </a:path>
                <a:path w="626109" h="35560">
                  <a:moveTo>
                    <a:pt x="58991" y="0"/>
                  </a:moveTo>
                  <a:lnTo>
                    <a:pt x="47205" y="0"/>
                  </a:lnTo>
                  <a:lnTo>
                    <a:pt x="35407" y="0"/>
                  </a:lnTo>
                  <a:lnTo>
                    <a:pt x="35407" y="11811"/>
                  </a:lnTo>
                  <a:lnTo>
                    <a:pt x="47205" y="11811"/>
                  </a:lnTo>
                  <a:lnTo>
                    <a:pt x="58991" y="11811"/>
                  </a:lnTo>
                  <a:lnTo>
                    <a:pt x="58991" y="0"/>
                  </a:lnTo>
                  <a:close/>
                </a:path>
                <a:path w="626109" h="35560">
                  <a:moveTo>
                    <a:pt x="82613" y="0"/>
                  </a:moveTo>
                  <a:lnTo>
                    <a:pt x="70815" y="0"/>
                  </a:lnTo>
                  <a:lnTo>
                    <a:pt x="59016" y="0"/>
                  </a:lnTo>
                  <a:lnTo>
                    <a:pt x="59016" y="11811"/>
                  </a:lnTo>
                  <a:lnTo>
                    <a:pt x="70815" y="11811"/>
                  </a:lnTo>
                  <a:lnTo>
                    <a:pt x="70815" y="23596"/>
                  </a:lnTo>
                  <a:lnTo>
                    <a:pt x="70815" y="35394"/>
                  </a:lnTo>
                  <a:lnTo>
                    <a:pt x="82613" y="35394"/>
                  </a:lnTo>
                  <a:lnTo>
                    <a:pt x="82613" y="23596"/>
                  </a:lnTo>
                  <a:lnTo>
                    <a:pt x="82613" y="11811"/>
                  </a:lnTo>
                  <a:lnTo>
                    <a:pt x="82613" y="0"/>
                  </a:lnTo>
                  <a:close/>
                </a:path>
                <a:path w="626109" h="35560">
                  <a:moveTo>
                    <a:pt x="118008" y="23596"/>
                  </a:moveTo>
                  <a:lnTo>
                    <a:pt x="106222" y="23596"/>
                  </a:lnTo>
                  <a:lnTo>
                    <a:pt x="106222" y="35394"/>
                  </a:lnTo>
                  <a:lnTo>
                    <a:pt x="118008" y="35394"/>
                  </a:lnTo>
                  <a:lnTo>
                    <a:pt x="118008" y="23596"/>
                  </a:lnTo>
                  <a:close/>
                </a:path>
                <a:path w="626109" h="35560">
                  <a:moveTo>
                    <a:pt x="118008" y="0"/>
                  </a:moveTo>
                  <a:lnTo>
                    <a:pt x="106222" y="0"/>
                  </a:lnTo>
                  <a:lnTo>
                    <a:pt x="94424" y="0"/>
                  </a:lnTo>
                  <a:lnTo>
                    <a:pt x="94424" y="11798"/>
                  </a:lnTo>
                  <a:lnTo>
                    <a:pt x="94424" y="23596"/>
                  </a:lnTo>
                  <a:lnTo>
                    <a:pt x="106222" y="23596"/>
                  </a:lnTo>
                  <a:lnTo>
                    <a:pt x="106222" y="11811"/>
                  </a:lnTo>
                  <a:lnTo>
                    <a:pt x="118008" y="11811"/>
                  </a:lnTo>
                  <a:lnTo>
                    <a:pt x="118008" y="0"/>
                  </a:lnTo>
                  <a:close/>
                </a:path>
                <a:path w="626109" h="35560">
                  <a:moveTo>
                    <a:pt x="129819" y="0"/>
                  </a:moveTo>
                  <a:lnTo>
                    <a:pt x="118021" y="0"/>
                  </a:lnTo>
                  <a:lnTo>
                    <a:pt x="118021" y="11798"/>
                  </a:lnTo>
                  <a:lnTo>
                    <a:pt x="118021" y="23596"/>
                  </a:lnTo>
                  <a:lnTo>
                    <a:pt x="118021" y="35394"/>
                  </a:lnTo>
                  <a:lnTo>
                    <a:pt x="129819" y="35394"/>
                  </a:lnTo>
                  <a:lnTo>
                    <a:pt x="129819" y="23596"/>
                  </a:lnTo>
                  <a:lnTo>
                    <a:pt x="129819" y="11811"/>
                  </a:lnTo>
                  <a:lnTo>
                    <a:pt x="129819" y="0"/>
                  </a:lnTo>
                  <a:close/>
                </a:path>
                <a:path w="626109" h="35560">
                  <a:moveTo>
                    <a:pt x="153416" y="0"/>
                  </a:moveTo>
                  <a:lnTo>
                    <a:pt x="141630" y="0"/>
                  </a:lnTo>
                  <a:lnTo>
                    <a:pt x="129832" y="0"/>
                  </a:lnTo>
                  <a:lnTo>
                    <a:pt x="129832" y="11798"/>
                  </a:lnTo>
                  <a:lnTo>
                    <a:pt x="129832" y="23596"/>
                  </a:lnTo>
                  <a:lnTo>
                    <a:pt x="129832" y="35394"/>
                  </a:lnTo>
                  <a:lnTo>
                    <a:pt x="141630" y="35394"/>
                  </a:lnTo>
                  <a:lnTo>
                    <a:pt x="141630" y="23596"/>
                  </a:lnTo>
                  <a:lnTo>
                    <a:pt x="141630" y="11811"/>
                  </a:lnTo>
                  <a:lnTo>
                    <a:pt x="153416" y="11811"/>
                  </a:lnTo>
                  <a:lnTo>
                    <a:pt x="153416" y="0"/>
                  </a:lnTo>
                  <a:close/>
                </a:path>
                <a:path w="626109" h="35560">
                  <a:moveTo>
                    <a:pt x="165239" y="23596"/>
                  </a:moveTo>
                  <a:lnTo>
                    <a:pt x="153441" y="23596"/>
                  </a:lnTo>
                  <a:lnTo>
                    <a:pt x="153441" y="35394"/>
                  </a:lnTo>
                  <a:lnTo>
                    <a:pt x="165239" y="35394"/>
                  </a:lnTo>
                  <a:lnTo>
                    <a:pt x="165239" y="23596"/>
                  </a:lnTo>
                  <a:close/>
                </a:path>
                <a:path w="626109" h="35560">
                  <a:moveTo>
                    <a:pt x="188836" y="23596"/>
                  </a:moveTo>
                  <a:lnTo>
                    <a:pt x="177038" y="23596"/>
                  </a:lnTo>
                  <a:lnTo>
                    <a:pt x="177038" y="35394"/>
                  </a:lnTo>
                  <a:lnTo>
                    <a:pt x="188836" y="35394"/>
                  </a:lnTo>
                  <a:lnTo>
                    <a:pt x="188836" y="23596"/>
                  </a:lnTo>
                  <a:close/>
                </a:path>
                <a:path w="626109" h="35560">
                  <a:moveTo>
                    <a:pt x="188836" y="0"/>
                  </a:moveTo>
                  <a:lnTo>
                    <a:pt x="177038" y="0"/>
                  </a:lnTo>
                  <a:lnTo>
                    <a:pt x="177038" y="11811"/>
                  </a:lnTo>
                  <a:lnTo>
                    <a:pt x="188836" y="11811"/>
                  </a:lnTo>
                  <a:lnTo>
                    <a:pt x="188836" y="0"/>
                  </a:lnTo>
                  <a:close/>
                </a:path>
                <a:path w="626109" h="35560">
                  <a:moveTo>
                    <a:pt x="212432" y="11798"/>
                  </a:moveTo>
                  <a:lnTo>
                    <a:pt x="200647" y="11798"/>
                  </a:lnTo>
                  <a:lnTo>
                    <a:pt x="200647" y="0"/>
                  </a:lnTo>
                  <a:lnTo>
                    <a:pt x="188849" y="0"/>
                  </a:lnTo>
                  <a:lnTo>
                    <a:pt x="188849" y="11798"/>
                  </a:lnTo>
                  <a:lnTo>
                    <a:pt x="188849" y="23596"/>
                  </a:lnTo>
                  <a:lnTo>
                    <a:pt x="188849" y="35394"/>
                  </a:lnTo>
                  <a:lnTo>
                    <a:pt x="200647" y="35394"/>
                  </a:lnTo>
                  <a:lnTo>
                    <a:pt x="200647" y="23596"/>
                  </a:lnTo>
                  <a:lnTo>
                    <a:pt x="212432" y="23596"/>
                  </a:lnTo>
                  <a:lnTo>
                    <a:pt x="212432" y="11798"/>
                  </a:lnTo>
                  <a:close/>
                </a:path>
                <a:path w="626109" h="35560">
                  <a:moveTo>
                    <a:pt x="224243" y="0"/>
                  </a:moveTo>
                  <a:lnTo>
                    <a:pt x="212458" y="0"/>
                  </a:lnTo>
                  <a:lnTo>
                    <a:pt x="212458" y="11798"/>
                  </a:lnTo>
                  <a:lnTo>
                    <a:pt x="212458" y="23596"/>
                  </a:lnTo>
                  <a:lnTo>
                    <a:pt x="224243" y="23596"/>
                  </a:lnTo>
                  <a:lnTo>
                    <a:pt x="224243" y="11811"/>
                  </a:lnTo>
                  <a:lnTo>
                    <a:pt x="224243" y="0"/>
                  </a:lnTo>
                  <a:close/>
                </a:path>
                <a:path w="626109" h="35560">
                  <a:moveTo>
                    <a:pt x="236054" y="11798"/>
                  </a:moveTo>
                  <a:lnTo>
                    <a:pt x="224256" y="11798"/>
                  </a:lnTo>
                  <a:lnTo>
                    <a:pt x="224256" y="23596"/>
                  </a:lnTo>
                  <a:lnTo>
                    <a:pt x="236054" y="23596"/>
                  </a:lnTo>
                  <a:lnTo>
                    <a:pt x="236054" y="11798"/>
                  </a:lnTo>
                  <a:close/>
                </a:path>
                <a:path w="626109" h="35560">
                  <a:moveTo>
                    <a:pt x="259664" y="0"/>
                  </a:moveTo>
                  <a:lnTo>
                    <a:pt x="247865" y="0"/>
                  </a:lnTo>
                  <a:lnTo>
                    <a:pt x="247865" y="11798"/>
                  </a:lnTo>
                  <a:lnTo>
                    <a:pt x="247865" y="23596"/>
                  </a:lnTo>
                  <a:lnTo>
                    <a:pt x="259664" y="23596"/>
                  </a:lnTo>
                  <a:lnTo>
                    <a:pt x="259664" y="11811"/>
                  </a:lnTo>
                  <a:lnTo>
                    <a:pt x="259664" y="0"/>
                  </a:lnTo>
                  <a:close/>
                </a:path>
                <a:path w="626109" h="35560">
                  <a:moveTo>
                    <a:pt x="283260" y="0"/>
                  </a:moveTo>
                  <a:lnTo>
                    <a:pt x="271475" y="0"/>
                  </a:lnTo>
                  <a:lnTo>
                    <a:pt x="271475" y="11798"/>
                  </a:lnTo>
                  <a:lnTo>
                    <a:pt x="271475" y="23596"/>
                  </a:lnTo>
                  <a:lnTo>
                    <a:pt x="271475" y="35394"/>
                  </a:lnTo>
                  <a:lnTo>
                    <a:pt x="283260" y="35394"/>
                  </a:lnTo>
                  <a:lnTo>
                    <a:pt x="283260" y="23596"/>
                  </a:lnTo>
                  <a:lnTo>
                    <a:pt x="283260" y="11811"/>
                  </a:lnTo>
                  <a:lnTo>
                    <a:pt x="283260" y="0"/>
                  </a:lnTo>
                  <a:close/>
                </a:path>
                <a:path w="626109" h="35560">
                  <a:moveTo>
                    <a:pt x="306857" y="0"/>
                  </a:moveTo>
                  <a:lnTo>
                    <a:pt x="295071" y="0"/>
                  </a:lnTo>
                  <a:lnTo>
                    <a:pt x="295071" y="11798"/>
                  </a:lnTo>
                  <a:lnTo>
                    <a:pt x="283273" y="11798"/>
                  </a:lnTo>
                  <a:lnTo>
                    <a:pt x="283273" y="23596"/>
                  </a:lnTo>
                  <a:lnTo>
                    <a:pt x="283273" y="35394"/>
                  </a:lnTo>
                  <a:lnTo>
                    <a:pt x="295071" y="35394"/>
                  </a:lnTo>
                  <a:lnTo>
                    <a:pt x="295071" y="23596"/>
                  </a:lnTo>
                  <a:lnTo>
                    <a:pt x="295071" y="11811"/>
                  </a:lnTo>
                  <a:lnTo>
                    <a:pt x="306857" y="11811"/>
                  </a:lnTo>
                  <a:lnTo>
                    <a:pt x="306857" y="0"/>
                  </a:lnTo>
                  <a:close/>
                </a:path>
                <a:path w="626109" h="35560">
                  <a:moveTo>
                    <a:pt x="318668" y="23596"/>
                  </a:moveTo>
                  <a:lnTo>
                    <a:pt x="306882" y="23596"/>
                  </a:lnTo>
                  <a:lnTo>
                    <a:pt x="306882" y="35394"/>
                  </a:lnTo>
                  <a:lnTo>
                    <a:pt x="318668" y="35394"/>
                  </a:lnTo>
                  <a:lnTo>
                    <a:pt x="318668" y="23596"/>
                  </a:lnTo>
                  <a:close/>
                </a:path>
                <a:path w="626109" h="35560">
                  <a:moveTo>
                    <a:pt x="318668" y="0"/>
                  </a:moveTo>
                  <a:lnTo>
                    <a:pt x="306882" y="0"/>
                  </a:lnTo>
                  <a:lnTo>
                    <a:pt x="306882" y="11811"/>
                  </a:lnTo>
                  <a:lnTo>
                    <a:pt x="318668" y="11811"/>
                  </a:lnTo>
                  <a:lnTo>
                    <a:pt x="318668" y="0"/>
                  </a:lnTo>
                  <a:close/>
                </a:path>
                <a:path w="626109" h="35560">
                  <a:moveTo>
                    <a:pt x="330479" y="0"/>
                  </a:moveTo>
                  <a:lnTo>
                    <a:pt x="318681" y="0"/>
                  </a:lnTo>
                  <a:lnTo>
                    <a:pt x="318681" y="11811"/>
                  </a:lnTo>
                  <a:lnTo>
                    <a:pt x="330479" y="11811"/>
                  </a:lnTo>
                  <a:lnTo>
                    <a:pt x="330479" y="0"/>
                  </a:lnTo>
                  <a:close/>
                </a:path>
                <a:path w="626109" h="35560">
                  <a:moveTo>
                    <a:pt x="342277" y="0"/>
                  </a:moveTo>
                  <a:lnTo>
                    <a:pt x="330492" y="0"/>
                  </a:lnTo>
                  <a:lnTo>
                    <a:pt x="330492" y="11811"/>
                  </a:lnTo>
                  <a:lnTo>
                    <a:pt x="342277" y="11811"/>
                  </a:lnTo>
                  <a:lnTo>
                    <a:pt x="342277" y="0"/>
                  </a:lnTo>
                  <a:close/>
                </a:path>
                <a:path w="626109" h="35560">
                  <a:moveTo>
                    <a:pt x="365874" y="0"/>
                  </a:moveTo>
                  <a:lnTo>
                    <a:pt x="354088" y="0"/>
                  </a:lnTo>
                  <a:lnTo>
                    <a:pt x="342290" y="0"/>
                  </a:lnTo>
                  <a:lnTo>
                    <a:pt x="342290" y="11798"/>
                  </a:lnTo>
                  <a:lnTo>
                    <a:pt x="342290" y="23596"/>
                  </a:lnTo>
                  <a:lnTo>
                    <a:pt x="354088" y="23596"/>
                  </a:lnTo>
                  <a:lnTo>
                    <a:pt x="365874" y="23596"/>
                  </a:lnTo>
                  <a:lnTo>
                    <a:pt x="365874" y="11811"/>
                  </a:lnTo>
                  <a:lnTo>
                    <a:pt x="365874" y="0"/>
                  </a:lnTo>
                  <a:close/>
                </a:path>
                <a:path w="626109" h="35560">
                  <a:moveTo>
                    <a:pt x="377685" y="0"/>
                  </a:moveTo>
                  <a:lnTo>
                    <a:pt x="365899" y="0"/>
                  </a:lnTo>
                  <a:lnTo>
                    <a:pt x="365899" y="11811"/>
                  </a:lnTo>
                  <a:lnTo>
                    <a:pt x="377685" y="11811"/>
                  </a:lnTo>
                  <a:lnTo>
                    <a:pt x="377685" y="0"/>
                  </a:lnTo>
                  <a:close/>
                </a:path>
                <a:path w="626109" h="35560">
                  <a:moveTo>
                    <a:pt x="413092" y="11798"/>
                  </a:moveTo>
                  <a:lnTo>
                    <a:pt x="401307" y="11798"/>
                  </a:lnTo>
                  <a:lnTo>
                    <a:pt x="401307" y="0"/>
                  </a:lnTo>
                  <a:lnTo>
                    <a:pt x="389509" y="0"/>
                  </a:lnTo>
                  <a:lnTo>
                    <a:pt x="389509" y="11811"/>
                  </a:lnTo>
                  <a:lnTo>
                    <a:pt x="401307" y="11811"/>
                  </a:lnTo>
                  <a:lnTo>
                    <a:pt x="401307" y="23596"/>
                  </a:lnTo>
                  <a:lnTo>
                    <a:pt x="413092" y="23596"/>
                  </a:lnTo>
                  <a:lnTo>
                    <a:pt x="413092" y="11798"/>
                  </a:lnTo>
                  <a:close/>
                </a:path>
                <a:path w="626109" h="35560">
                  <a:moveTo>
                    <a:pt x="424903" y="11798"/>
                  </a:moveTo>
                  <a:lnTo>
                    <a:pt x="413105" y="11798"/>
                  </a:lnTo>
                  <a:lnTo>
                    <a:pt x="413105" y="23596"/>
                  </a:lnTo>
                  <a:lnTo>
                    <a:pt x="424903" y="23596"/>
                  </a:lnTo>
                  <a:lnTo>
                    <a:pt x="424903" y="11798"/>
                  </a:lnTo>
                  <a:close/>
                </a:path>
                <a:path w="626109" h="35560">
                  <a:moveTo>
                    <a:pt x="460298" y="11798"/>
                  </a:moveTo>
                  <a:lnTo>
                    <a:pt x="448513" y="11798"/>
                  </a:lnTo>
                  <a:lnTo>
                    <a:pt x="448513" y="0"/>
                  </a:lnTo>
                  <a:lnTo>
                    <a:pt x="436714" y="0"/>
                  </a:lnTo>
                  <a:lnTo>
                    <a:pt x="436714" y="11811"/>
                  </a:lnTo>
                  <a:lnTo>
                    <a:pt x="448513" y="11811"/>
                  </a:lnTo>
                  <a:lnTo>
                    <a:pt x="448513" y="23596"/>
                  </a:lnTo>
                  <a:lnTo>
                    <a:pt x="460298" y="23596"/>
                  </a:lnTo>
                  <a:lnTo>
                    <a:pt x="460298" y="11798"/>
                  </a:lnTo>
                  <a:close/>
                </a:path>
                <a:path w="626109" h="35560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72122" y="23596"/>
                  </a:lnTo>
                  <a:lnTo>
                    <a:pt x="483920" y="23596"/>
                  </a:lnTo>
                  <a:lnTo>
                    <a:pt x="483920" y="11811"/>
                  </a:lnTo>
                  <a:lnTo>
                    <a:pt x="483920" y="0"/>
                  </a:lnTo>
                  <a:close/>
                </a:path>
                <a:path w="626109" h="35560">
                  <a:moveTo>
                    <a:pt x="519315" y="11798"/>
                  </a:moveTo>
                  <a:lnTo>
                    <a:pt x="507530" y="11798"/>
                  </a:lnTo>
                  <a:lnTo>
                    <a:pt x="507530" y="0"/>
                  </a:lnTo>
                  <a:lnTo>
                    <a:pt x="495731" y="0"/>
                  </a:lnTo>
                  <a:lnTo>
                    <a:pt x="495731" y="11798"/>
                  </a:lnTo>
                  <a:lnTo>
                    <a:pt x="495731" y="23596"/>
                  </a:lnTo>
                  <a:lnTo>
                    <a:pt x="507530" y="23596"/>
                  </a:lnTo>
                  <a:lnTo>
                    <a:pt x="519315" y="23596"/>
                  </a:lnTo>
                  <a:lnTo>
                    <a:pt x="519315" y="11798"/>
                  </a:lnTo>
                  <a:close/>
                </a:path>
                <a:path w="626109" h="35560">
                  <a:moveTo>
                    <a:pt x="601941" y="0"/>
                  </a:moveTo>
                  <a:lnTo>
                    <a:pt x="601941" y="0"/>
                  </a:lnTo>
                  <a:lnTo>
                    <a:pt x="542950" y="0"/>
                  </a:ln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54748" y="11811"/>
                  </a:lnTo>
                  <a:lnTo>
                    <a:pt x="566547" y="11811"/>
                  </a:lnTo>
                  <a:lnTo>
                    <a:pt x="578345" y="11811"/>
                  </a:lnTo>
                  <a:lnTo>
                    <a:pt x="590143" y="11811"/>
                  </a:lnTo>
                  <a:lnTo>
                    <a:pt x="601941" y="11811"/>
                  </a:lnTo>
                  <a:lnTo>
                    <a:pt x="601941" y="0"/>
                  </a:lnTo>
                  <a:close/>
                </a:path>
                <a:path w="626109" h="35560">
                  <a:moveTo>
                    <a:pt x="625551" y="0"/>
                  </a:moveTo>
                  <a:lnTo>
                    <a:pt x="613765" y="0"/>
                  </a:lnTo>
                  <a:lnTo>
                    <a:pt x="601967" y="0"/>
                  </a:lnTo>
                  <a:lnTo>
                    <a:pt x="601967" y="11811"/>
                  </a:lnTo>
                  <a:lnTo>
                    <a:pt x="613765" y="11811"/>
                  </a:lnTo>
                  <a:lnTo>
                    <a:pt x="613765" y="23596"/>
                  </a:lnTo>
                  <a:lnTo>
                    <a:pt x="625551" y="23596"/>
                  </a:lnTo>
                  <a:lnTo>
                    <a:pt x="625551" y="11811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5958433" y="6174155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09" h="35560">
                  <a:moveTo>
                    <a:pt x="11798" y="11811"/>
                  </a:moveTo>
                  <a:lnTo>
                    <a:pt x="0" y="11811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11798" y="23609"/>
                  </a:lnTo>
                  <a:lnTo>
                    <a:pt x="11798" y="11811"/>
                  </a:lnTo>
                  <a:close/>
                </a:path>
                <a:path w="626109" h="35560">
                  <a:moveTo>
                    <a:pt x="35394" y="11811"/>
                  </a:moveTo>
                  <a:lnTo>
                    <a:pt x="23596" y="11811"/>
                  </a:lnTo>
                  <a:lnTo>
                    <a:pt x="23596" y="23609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lnTo>
                    <a:pt x="35394" y="11811"/>
                  </a:lnTo>
                  <a:close/>
                </a:path>
                <a:path w="626109" h="35560">
                  <a:moveTo>
                    <a:pt x="58991" y="11811"/>
                  </a:moveTo>
                  <a:lnTo>
                    <a:pt x="47205" y="11811"/>
                  </a:lnTo>
                  <a:lnTo>
                    <a:pt x="35407" y="11811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58991" y="35407"/>
                  </a:lnTo>
                  <a:lnTo>
                    <a:pt x="58991" y="23609"/>
                  </a:lnTo>
                  <a:lnTo>
                    <a:pt x="58991" y="11811"/>
                  </a:lnTo>
                  <a:close/>
                </a:path>
                <a:path w="626109" h="35560">
                  <a:moveTo>
                    <a:pt x="82613" y="11811"/>
                  </a:moveTo>
                  <a:lnTo>
                    <a:pt x="70815" y="11811"/>
                  </a:lnTo>
                  <a:lnTo>
                    <a:pt x="70815" y="23609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09"/>
                  </a:lnTo>
                  <a:lnTo>
                    <a:pt x="82613" y="11811"/>
                  </a:lnTo>
                  <a:close/>
                </a:path>
                <a:path w="626109" h="35560">
                  <a:moveTo>
                    <a:pt x="118008" y="11811"/>
                  </a:moveTo>
                  <a:lnTo>
                    <a:pt x="106222" y="11811"/>
                  </a:lnTo>
                  <a:lnTo>
                    <a:pt x="94424" y="11811"/>
                  </a:lnTo>
                  <a:lnTo>
                    <a:pt x="94424" y="23609"/>
                  </a:lnTo>
                  <a:lnTo>
                    <a:pt x="106222" y="23609"/>
                  </a:lnTo>
                  <a:lnTo>
                    <a:pt x="118008" y="23609"/>
                  </a:lnTo>
                  <a:lnTo>
                    <a:pt x="118008" y="11811"/>
                  </a:lnTo>
                  <a:close/>
                </a:path>
                <a:path w="626109" h="35560">
                  <a:moveTo>
                    <a:pt x="129819" y="11811"/>
                  </a:moveTo>
                  <a:lnTo>
                    <a:pt x="118021" y="11811"/>
                  </a:lnTo>
                  <a:lnTo>
                    <a:pt x="118021" y="23609"/>
                  </a:lnTo>
                  <a:lnTo>
                    <a:pt x="118021" y="35407"/>
                  </a:lnTo>
                  <a:lnTo>
                    <a:pt x="129819" y="35407"/>
                  </a:lnTo>
                  <a:lnTo>
                    <a:pt x="129819" y="23609"/>
                  </a:lnTo>
                  <a:lnTo>
                    <a:pt x="129819" y="11811"/>
                  </a:lnTo>
                  <a:close/>
                </a:path>
                <a:path w="626109" h="35560">
                  <a:moveTo>
                    <a:pt x="141630" y="11811"/>
                  </a:moveTo>
                  <a:lnTo>
                    <a:pt x="129832" y="11811"/>
                  </a:lnTo>
                  <a:lnTo>
                    <a:pt x="129832" y="23609"/>
                  </a:lnTo>
                  <a:lnTo>
                    <a:pt x="141630" y="23609"/>
                  </a:lnTo>
                  <a:lnTo>
                    <a:pt x="141630" y="11811"/>
                  </a:lnTo>
                  <a:close/>
                </a:path>
                <a:path w="626109" h="35560">
                  <a:moveTo>
                    <a:pt x="165239" y="23609"/>
                  </a:move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65239" y="23609"/>
                  </a:lnTo>
                  <a:close/>
                </a:path>
                <a:path w="626109" h="35560">
                  <a:moveTo>
                    <a:pt x="177025" y="11811"/>
                  </a:moveTo>
                  <a:lnTo>
                    <a:pt x="165239" y="11811"/>
                  </a:lnTo>
                  <a:lnTo>
                    <a:pt x="165239" y="23609"/>
                  </a:lnTo>
                  <a:lnTo>
                    <a:pt x="177025" y="23609"/>
                  </a:lnTo>
                  <a:lnTo>
                    <a:pt x="177025" y="11811"/>
                  </a:lnTo>
                  <a:close/>
                </a:path>
                <a:path w="626109" h="35560">
                  <a:moveTo>
                    <a:pt x="188836" y="11811"/>
                  </a:moveTo>
                  <a:lnTo>
                    <a:pt x="177038" y="11811"/>
                  </a:lnTo>
                  <a:lnTo>
                    <a:pt x="177038" y="23609"/>
                  </a:lnTo>
                  <a:lnTo>
                    <a:pt x="188836" y="23609"/>
                  </a:lnTo>
                  <a:lnTo>
                    <a:pt x="188836" y="11811"/>
                  </a:lnTo>
                  <a:close/>
                </a:path>
                <a:path w="626109" h="35560">
                  <a:moveTo>
                    <a:pt x="212432" y="11811"/>
                  </a:moveTo>
                  <a:lnTo>
                    <a:pt x="200647" y="11811"/>
                  </a:lnTo>
                  <a:lnTo>
                    <a:pt x="188849" y="11811"/>
                  </a:lnTo>
                  <a:lnTo>
                    <a:pt x="188849" y="23609"/>
                  </a:lnTo>
                  <a:lnTo>
                    <a:pt x="200647" y="23609"/>
                  </a:lnTo>
                  <a:lnTo>
                    <a:pt x="212432" y="23609"/>
                  </a:lnTo>
                  <a:lnTo>
                    <a:pt x="212432" y="11811"/>
                  </a:lnTo>
                  <a:close/>
                </a:path>
                <a:path w="626109" h="35560">
                  <a:moveTo>
                    <a:pt x="224243" y="11811"/>
                  </a:moveTo>
                  <a:lnTo>
                    <a:pt x="212458" y="11811"/>
                  </a:ln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lnTo>
                    <a:pt x="224243" y="11811"/>
                  </a:lnTo>
                  <a:close/>
                </a:path>
                <a:path w="626109" h="35560">
                  <a:moveTo>
                    <a:pt x="247840" y="11811"/>
                  </a:moveTo>
                  <a:lnTo>
                    <a:pt x="236054" y="11811"/>
                  </a:lnTo>
                  <a:lnTo>
                    <a:pt x="236054" y="23609"/>
                  </a:lnTo>
                  <a:lnTo>
                    <a:pt x="247840" y="23609"/>
                  </a:lnTo>
                  <a:lnTo>
                    <a:pt x="247840" y="11811"/>
                  </a:lnTo>
                  <a:close/>
                </a:path>
                <a:path w="626109" h="35560">
                  <a:moveTo>
                    <a:pt x="271449" y="23609"/>
                  </a:moveTo>
                  <a:lnTo>
                    <a:pt x="259664" y="23609"/>
                  </a:lnTo>
                  <a:lnTo>
                    <a:pt x="259664" y="35407"/>
                  </a:lnTo>
                  <a:lnTo>
                    <a:pt x="271449" y="35407"/>
                  </a:lnTo>
                  <a:lnTo>
                    <a:pt x="271449" y="23609"/>
                  </a:lnTo>
                  <a:close/>
                </a:path>
                <a:path w="626109" h="35560">
                  <a:moveTo>
                    <a:pt x="306857" y="23609"/>
                  </a:moveTo>
                  <a:lnTo>
                    <a:pt x="295071" y="23609"/>
                  </a:ln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close/>
                </a:path>
                <a:path w="626109" h="35560">
                  <a:moveTo>
                    <a:pt x="318668" y="23609"/>
                  </a:moveTo>
                  <a:lnTo>
                    <a:pt x="306882" y="23609"/>
                  </a:lnTo>
                  <a:lnTo>
                    <a:pt x="306882" y="35407"/>
                  </a:lnTo>
                  <a:lnTo>
                    <a:pt x="318668" y="35407"/>
                  </a:lnTo>
                  <a:lnTo>
                    <a:pt x="318668" y="23609"/>
                  </a:lnTo>
                  <a:close/>
                </a:path>
                <a:path w="626109" h="35560">
                  <a:moveTo>
                    <a:pt x="318668" y="0"/>
                  </a:moveTo>
                  <a:lnTo>
                    <a:pt x="306882" y="0"/>
                  </a:lnTo>
                  <a:lnTo>
                    <a:pt x="306882" y="11798"/>
                  </a:lnTo>
                  <a:lnTo>
                    <a:pt x="318668" y="11798"/>
                  </a:lnTo>
                  <a:lnTo>
                    <a:pt x="318668" y="0"/>
                  </a:lnTo>
                  <a:close/>
                </a:path>
                <a:path w="626109" h="35560">
                  <a:moveTo>
                    <a:pt x="330479" y="11811"/>
                  </a:moveTo>
                  <a:lnTo>
                    <a:pt x="318681" y="11811"/>
                  </a:lnTo>
                  <a:lnTo>
                    <a:pt x="318681" y="23609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lnTo>
                    <a:pt x="330479" y="11811"/>
                  </a:lnTo>
                  <a:close/>
                </a:path>
                <a:path w="626109" h="35560">
                  <a:moveTo>
                    <a:pt x="330479" y="0"/>
                  </a:moveTo>
                  <a:lnTo>
                    <a:pt x="318681" y="0"/>
                  </a:lnTo>
                  <a:lnTo>
                    <a:pt x="318681" y="11798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26109" h="35560">
                  <a:moveTo>
                    <a:pt x="342277" y="23609"/>
                  </a:moveTo>
                  <a:lnTo>
                    <a:pt x="330492" y="23609"/>
                  </a:lnTo>
                  <a:lnTo>
                    <a:pt x="330492" y="35407"/>
                  </a:lnTo>
                  <a:lnTo>
                    <a:pt x="342277" y="35407"/>
                  </a:lnTo>
                  <a:lnTo>
                    <a:pt x="342277" y="23609"/>
                  </a:lnTo>
                  <a:close/>
                </a:path>
                <a:path w="626109" h="35560">
                  <a:moveTo>
                    <a:pt x="342277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42277" y="11798"/>
                  </a:lnTo>
                  <a:lnTo>
                    <a:pt x="342277" y="0"/>
                  </a:lnTo>
                  <a:close/>
                </a:path>
                <a:path w="626109" h="35560">
                  <a:moveTo>
                    <a:pt x="365874" y="11811"/>
                  </a:moveTo>
                  <a:lnTo>
                    <a:pt x="354088" y="11811"/>
                  </a:lnTo>
                  <a:lnTo>
                    <a:pt x="342290" y="11811"/>
                  </a:lnTo>
                  <a:lnTo>
                    <a:pt x="342290" y="23609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54088" y="23609"/>
                  </a:lnTo>
                  <a:lnTo>
                    <a:pt x="365874" y="23609"/>
                  </a:lnTo>
                  <a:lnTo>
                    <a:pt x="365874" y="11811"/>
                  </a:lnTo>
                  <a:close/>
                </a:path>
                <a:path w="626109" h="35560">
                  <a:moveTo>
                    <a:pt x="365874" y="0"/>
                  </a:moveTo>
                  <a:lnTo>
                    <a:pt x="354088" y="0"/>
                  </a:lnTo>
                  <a:lnTo>
                    <a:pt x="342290" y="0"/>
                  </a:lnTo>
                  <a:lnTo>
                    <a:pt x="342290" y="11798"/>
                  </a:lnTo>
                  <a:lnTo>
                    <a:pt x="354088" y="11798"/>
                  </a:lnTo>
                  <a:lnTo>
                    <a:pt x="365874" y="11798"/>
                  </a:lnTo>
                  <a:lnTo>
                    <a:pt x="365874" y="0"/>
                  </a:lnTo>
                  <a:close/>
                </a:path>
                <a:path w="626109" h="35560">
                  <a:moveTo>
                    <a:pt x="377685" y="11811"/>
                  </a:moveTo>
                  <a:lnTo>
                    <a:pt x="365899" y="11811"/>
                  </a:lnTo>
                  <a:lnTo>
                    <a:pt x="365899" y="23609"/>
                  </a:lnTo>
                  <a:lnTo>
                    <a:pt x="365899" y="35407"/>
                  </a:lnTo>
                  <a:lnTo>
                    <a:pt x="377685" y="35407"/>
                  </a:lnTo>
                  <a:lnTo>
                    <a:pt x="377685" y="23609"/>
                  </a:lnTo>
                  <a:lnTo>
                    <a:pt x="377685" y="11811"/>
                  </a:lnTo>
                  <a:close/>
                </a:path>
                <a:path w="626109" h="35560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26109" h="35560">
                  <a:moveTo>
                    <a:pt x="413092" y="11811"/>
                  </a:moveTo>
                  <a:lnTo>
                    <a:pt x="401307" y="11811"/>
                  </a:lnTo>
                  <a:lnTo>
                    <a:pt x="389509" y="11811"/>
                  </a:ln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01307" y="23609"/>
                  </a:lnTo>
                  <a:lnTo>
                    <a:pt x="413092" y="23609"/>
                  </a:lnTo>
                  <a:lnTo>
                    <a:pt x="413092" y="11811"/>
                  </a:lnTo>
                  <a:close/>
                </a:path>
                <a:path w="626109" h="35560">
                  <a:moveTo>
                    <a:pt x="413092" y="0"/>
                  </a:moveTo>
                  <a:lnTo>
                    <a:pt x="401307" y="0"/>
                  </a:lnTo>
                  <a:lnTo>
                    <a:pt x="401307" y="11798"/>
                  </a:lnTo>
                  <a:lnTo>
                    <a:pt x="413092" y="11798"/>
                  </a:lnTo>
                  <a:lnTo>
                    <a:pt x="413092" y="0"/>
                  </a:lnTo>
                  <a:close/>
                </a:path>
                <a:path w="626109" h="35560">
                  <a:moveTo>
                    <a:pt x="424903" y="11811"/>
                  </a:moveTo>
                  <a:lnTo>
                    <a:pt x="413105" y="11811"/>
                  </a:lnTo>
                  <a:lnTo>
                    <a:pt x="413105" y="23609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lnTo>
                    <a:pt x="424903" y="11811"/>
                  </a:lnTo>
                  <a:close/>
                </a:path>
                <a:path w="626109" h="35560">
                  <a:moveTo>
                    <a:pt x="436702" y="11811"/>
                  </a:moveTo>
                  <a:lnTo>
                    <a:pt x="424916" y="11811"/>
                  </a:lnTo>
                  <a:lnTo>
                    <a:pt x="424916" y="23609"/>
                  </a:lnTo>
                  <a:lnTo>
                    <a:pt x="424916" y="35407"/>
                  </a:lnTo>
                  <a:lnTo>
                    <a:pt x="436702" y="35407"/>
                  </a:lnTo>
                  <a:lnTo>
                    <a:pt x="436702" y="23609"/>
                  </a:lnTo>
                  <a:lnTo>
                    <a:pt x="436702" y="11811"/>
                  </a:lnTo>
                  <a:close/>
                </a:path>
                <a:path w="626109" h="35560">
                  <a:moveTo>
                    <a:pt x="436702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36702" y="11798"/>
                  </a:lnTo>
                  <a:lnTo>
                    <a:pt x="436702" y="0"/>
                  </a:lnTo>
                  <a:close/>
                </a:path>
                <a:path w="626109" h="35560">
                  <a:moveTo>
                    <a:pt x="448513" y="0"/>
                  </a:moveTo>
                  <a:lnTo>
                    <a:pt x="436714" y="0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48513" y="0"/>
                  </a:lnTo>
                  <a:close/>
                </a:path>
                <a:path w="626109" h="35560">
                  <a:moveTo>
                    <a:pt x="460298" y="11811"/>
                  </a:moveTo>
                  <a:lnTo>
                    <a:pt x="448513" y="11811"/>
                  </a:lnTo>
                  <a:lnTo>
                    <a:pt x="436714" y="11811"/>
                  </a:lnTo>
                  <a:lnTo>
                    <a:pt x="436714" y="23609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60298" y="35407"/>
                  </a:lnTo>
                  <a:lnTo>
                    <a:pt x="460298" y="23609"/>
                  </a:lnTo>
                  <a:lnTo>
                    <a:pt x="460298" y="11811"/>
                  </a:lnTo>
                  <a:close/>
                </a:path>
                <a:path w="626109" h="35560">
                  <a:moveTo>
                    <a:pt x="507530" y="11811"/>
                  </a:moveTo>
                  <a:lnTo>
                    <a:pt x="495731" y="11811"/>
                  </a:lnTo>
                  <a:lnTo>
                    <a:pt x="483933" y="11811"/>
                  </a:lnTo>
                  <a:lnTo>
                    <a:pt x="483933" y="23609"/>
                  </a:lnTo>
                  <a:lnTo>
                    <a:pt x="495731" y="23609"/>
                  </a:lnTo>
                  <a:lnTo>
                    <a:pt x="495731" y="35407"/>
                  </a:lnTo>
                  <a:lnTo>
                    <a:pt x="507530" y="35407"/>
                  </a:lnTo>
                  <a:lnTo>
                    <a:pt x="507530" y="23609"/>
                  </a:lnTo>
                  <a:lnTo>
                    <a:pt x="507530" y="11811"/>
                  </a:lnTo>
                  <a:close/>
                </a:path>
                <a:path w="626109" h="35560">
                  <a:moveTo>
                    <a:pt x="519315" y="0"/>
                  </a:moveTo>
                  <a:lnTo>
                    <a:pt x="507530" y="0"/>
                  </a:lnTo>
                  <a:lnTo>
                    <a:pt x="507530" y="11798"/>
                  </a:lnTo>
                  <a:lnTo>
                    <a:pt x="519315" y="11798"/>
                  </a:lnTo>
                  <a:lnTo>
                    <a:pt x="519315" y="0"/>
                  </a:lnTo>
                  <a:close/>
                </a:path>
                <a:path w="626109" h="35560">
                  <a:moveTo>
                    <a:pt x="531126" y="11811"/>
                  </a:moveTo>
                  <a:lnTo>
                    <a:pt x="519341" y="11811"/>
                  </a:lnTo>
                  <a:lnTo>
                    <a:pt x="519341" y="23609"/>
                  </a:lnTo>
                  <a:lnTo>
                    <a:pt x="531126" y="23609"/>
                  </a:lnTo>
                  <a:lnTo>
                    <a:pt x="531126" y="11811"/>
                  </a:lnTo>
                  <a:close/>
                </a:path>
                <a:path w="626109" h="35560">
                  <a:moveTo>
                    <a:pt x="554748" y="11811"/>
                  </a:moveTo>
                  <a:lnTo>
                    <a:pt x="542950" y="11811"/>
                  </a:lnTo>
                  <a:lnTo>
                    <a:pt x="542950" y="23609"/>
                  </a:lnTo>
                  <a:lnTo>
                    <a:pt x="542950" y="35407"/>
                  </a:lnTo>
                  <a:lnTo>
                    <a:pt x="554748" y="35407"/>
                  </a:lnTo>
                  <a:lnTo>
                    <a:pt x="554748" y="23609"/>
                  </a:lnTo>
                  <a:lnTo>
                    <a:pt x="554748" y="11811"/>
                  </a:lnTo>
                  <a:close/>
                </a:path>
                <a:path w="626109" h="35560">
                  <a:moveTo>
                    <a:pt x="554748" y="0"/>
                  </a:move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54748" y="0"/>
                  </a:lnTo>
                  <a:close/>
                </a:path>
                <a:path w="626109" h="35560">
                  <a:moveTo>
                    <a:pt x="601941" y="11811"/>
                  </a:moveTo>
                  <a:lnTo>
                    <a:pt x="590143" y="11811"/>
                  </a:lnTo>
                  <a:lnTo>
                    <a:pt x="578345" y="11811"/>
                  </a:lnTo>
                  <a:lnTo>
                    <a:pt x="566547" y="11811"/>
                  </a:lnTo>
                  <a:lnTo>
                    <a:pt x="566547" y="23609"/>
                  </a:lnTo>
                  <a:lnTo>
                    <a:pt x="578345" y="23609"/>
                  </a:lnTo>
                  <a:lnTo>
                    <a:pt x="590143" y="23609"/>
                  </a:lnTo>
                  <a:lnTo>
                    <a:pt x="601941" y="23609"/>
                  </a:lnTo>
                  <a:lnTo>
                    <a:pt x="601941" y="11811"/>
                  </a:lnTo>
                  <a:close/>
                </a:path>
                <a:path w="626109" h="35560">
                  <a:moveTo>
                    <a:pt x="601941" y="0"/>
                  </a:moveTo>
                  <a:lnTo>
                    <a:pt x="590143" y="0"/>
                  </a:lnTo>
                  <a:lnTo>
                    <a:pt x="578345" y="0"/>
                  </a:lnTo>
                  <a:lnTo>
                    <a:pt x="566547" y="0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90143" y="11798"/>
                  </a:lnTo>
                  <a:lnTo>
                    <a:pt x="601941" y="11798"/>
                  </a:lnTo>
                  <a:lnTo>
                    <a:pt x="601941" y="0"/>
                  </a:lnTo>
                  <a:close/>
                </a:path>
                <a:path w="626109" h="35560">
                  <a:moveTo>
                    <a:pt x="625551" y="11811"/>
                  </a:moveTo>
                  <a:lnTo>
                    <a:pt x="613765" y="11811"/>
                  </a:lnTo>
                  <a:lnTo>
                    <a:pt x="613765" y="23609"/>
                  </a:lnTo>
                  <a:lnTo>
                    <a:pt x="625551" y="23609"/>
                  </a:lnTo>
                  <a:lnTo>
                    <a:pt x="625551" y="11811"/>
                  </a:lnTo>
                  <a:close/>
                </a:path>
                <a:path w="626109" h="35560">
                  <a:moveTo>
                    <a:pt x="625551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5958433" y="6197764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09" h="35560">
                  <a:moveTo>
                    <a:pt x="11798" y="23609"/>
                  </a:move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11798" y="23609"/>
                  </a:lnTo>
                  <a:close/>
                </a:path>
                <a:path w="626109" h="35560">
                  <a:moveTo>
                    <a:pt x="11798" y="11798"/>
                  </a:moveTo>
                  <a:lnTo>
                    <a:pt x="0" y="11798"/>
                  </a:lnTo>
                  <a:lnTo>
                    <a:pt x="0" y="23596"/>
                  </a:lnTo>
                  <a:lnTo>
                    <a:pt x="11798" y="23596"/>
                  </a:lnTo>
                  <a:lnTo>
                    <a:pt x="11798" y="11798"/>
                  </a:lnTo>
                  <a:close/>
                </a:path>
                <a:path w="626109" h="35560">
                  <a:moveTo>
                    <a:pt x="82613" y="11798"/>
                  </a:moveTo>
                  <a:lnTo>
                    <a:pt x="70815" y="11798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82613" y="11798"/>
                  </a:lnTo>
                  <a:close/>
                </a:path>
                <a:path w="626109" h="35560">
                  <a:moveTo>
                    <a:pt x="118008" y="11798"/>
                  </a:moveTo>
                  <a:lnTo>
                    <a:pt x="106222" y="11798"/>
                  </a:lnTo>
                  <a:lnTo>
                    <a:pt x="106222" y="23596"/>
                  </a:lnTo>
                  <a:lnTo>
                    <a:pt x="118008" y="23596"/>
                  </a:lnTo>
                  <a:lnTo>
                    <a:pt x="118008" y="11798"/>
                  </a:lnTo>
                  <a:close/>
                </a:path>
                <a:path w="626109" h="35560">
                  <a:moveTo>
                    <a:pt x="129819" y="11798"/>
                  </a:moveTo>
                  <a:lnTo>
                    <a:pt x="118021" y="11798"/>
                  </a:lnTo>
                  <a:lnTo>
                    <a:pt x="118021" y="23596"/>
                  </a:lnTo>
                  <a:lnTo>
                    <a:pt x="129819" y="23596"/>
                  </a:lnTo>
                  <a:lnTo>
                    <a:pt x="129819" y="11798"/>
                  </a:lnTo>
                  <a:close/>
                </a:path>
                <a:path w="626109" h="35560">
                  <a:moveTo>
                    <a:pt x="177025" y="11798"/>
                  </a:moveTo>
                  <a:lnTo>
                    <a:pt x="165239" y="11798"/>
                  </a:lnTo>
                  <a:lnTo>
                    <a:pt x="153441" y="11798"/>
                  </a:lnTo>
                  <a:lnTo>
                    <a:pt x="153441" y="23596"/>
                  </a:lnTo>
                  <a:lnTo>
                    <a:pt x="165239" y="23596"/>
                  </a:lnTo>
                  <a:lnTo>
                    <a:pt x="177025" y="23596"/>
                  </a:lnTo>
                  <a:lnTo>
                    <a:pt x="177025" y="11798"/>
                  </a:lnTo>
                  <a:close/>
                </a:path>
                <a:path w="626109" h="35560">
                  <a:moveTo>
                    <a:pt x="188836" y="11798"/>
                  </a:moveTo>
                  <a:lnTo>
                    <a:pt x="177038" y="11798"/>
                  </a:lnTo>
                  <a:lnTo>
                    <a:pt x="177038" y="23596"/>
                  </a:lnTo>
                  <a:lnTo>
                    <a:pt x="188836" y="23596"/>
                  </a:lnTo>
                  <a:lnTo>
                    <a:pt x="188836" y="11798"/>
                  </a:lnTo>
                  <a:close/>
                </a:path>
                <a:path w="626109" h="35560">
                  <a:moveTo>
                    <a:pt x="212432" y="11798"/>
                  </a:moveTo>
                  <a:lnTo>
                    <a:pt x="200647" y="11798"/>
                  </a:lnTo>
                  <a:lnTo>
                    <a:pt x="200647" y="23596"/>
                  </a:lnTo>
                  <a:lnTo>
                    <a:pt x="212432" y="23596"/>
                  </a:lnTo>
                  <a:lnTo>
                    <a:pt x="212432" y="11798"/>
                  </a:lnTo>
                  <a:close/>
                </a:path>
                <a:path w="626109" h="35560">
                  <a:moveTo>
                    <a:pt x="224243" y="11798"/>
                  </a:moveTo>
                  <a:lnTo>
                    <a:pt x="212458" y="11798"/>
                  </a:lnTo>
                  <a:lnTo>
                    <a:pt x="212458" y="23596"/>
                  </a:lnTo>
                  <a:lnTo>
                    <a:pt x="224243" y="23596"/>
                  </a:lnTo>
                  <a:lnTo>
                    <a:pt x="224243" y="11798"/>
                  </a:lnTo>
                  <a:close/>
                </a:path>
                <a:path w="626109" h="35560">
                  <a:moveTo>
                    <a:pt x="247840" y="11798"/>
                  </a:moveTo>
                  <a:lnTo>
                    <a:pt x="236054" y="11798"/>
                  </a:lnTo>
                  <a:lnTo>
                    <a:pt x="236054" y="23596"/>
                  </a:lnTo>
                  <a:lnTo>
                    <a:pt x="247840" y="23596"/>
                  </a:lnTo>
                  <a:lnTo>
                    <a:pt x="247840" y="11798"/>
                  </a:lnTo>
                  <a:close/>
                </a:path>
                <a:path w="626109" h="35560">
                  <a:moveTo>
                    <a:pt x="259664" y="11798"/>
                  </a:moveTo>
                  <a:lnTo>
                    <a:pt x="247865" y="11798"/>
                  </a:lnTo>
                  <a:lnTo>
                    <a:pt x="247865" y="23596"/>
                  </a:lnTo>
                  <a:lnTo>
                    <a:pt x="259664" y="23596"/>
                  </a:lnTo>
                  <a:lnTo>
                    <a:pt x="259664" y="11798"/>
                  </a:lnTo>
                  <a:close/>
                </a:path>
                <a:path w="626109" h="35560">
                  <a:moveTo>
                    <a:pt x="295071" y="11798"/>
                  </a:moveTo>
                  <a:lnTo>
                    <a:pt x="283273" y="11798"/>
                  </a:lnTo>
                  <a:lnTo>
                    <a:pt x="283273" y="23596"/>
                  </a:lnTo>
                  <a:lnTo>
                    <a:pt x="295071" y="23596"/>
                  </a:lnTo>
                  <a:lnTo>
                    <a:pt x="295071" y="11798"/>
                  </a:lnTo>
                  <a:close/>
                </a:path>
                <a:path w="626109" h="35560">
                  <a:moveTo>
                    <a:pt x="342277" y="11798"/>
                  </a:moveTo>
                  <a:lnTo>
                    <a:pt x="330492" y="11798"/>
                  </a:lnTo>
                  <a:lnTo>
                    <a:pt x="330492" y="23596"/>
                  </a:lnTo>
                  <a:lnTo>
                    <a:pt x="342277" y="23596"/>
                  </a:lnTo>
                  <a:lnTo>
                    <a:pt x="342277" y="11798"/>
                  </a:lnTo>
                  <a:close/>
                </a:path>
                <a:path w="626109" h="35560">
                  <a:moveTo>
                    <a:pt x="365874" y="11798"/>
                  </a:moveTo>
                  <a:lnTo>
                    <a:pt x="354088" y="11798"/>
                  </a:lnTo>
                  <a:lnTo>
                    <a:pt x="342290" y="11798"/>
                  </a:lnTo>
                  <a:lnTo>
                    <a:pt x="342290" y="23596"/>
                  </a:lnTo>
                  <a:lnTo>
                    <a:pt x="354088" y="23596"/>
                  </a:lnTo>
                  <a:lnTo>
                    <a:pt x="365874" y="23596"/>
                  </a:lnTo>
                  <a:lnTo>
                    <a:pt x="365874" y="11798"/>
                  </a:lnTo>
                  <a:close/>
                </a:path>
                <a:path w="626109" h="35560">
                  <a:moveTo>
                    <a:pt x="389496" y="11798"/>
                  </a:moveTo>
                  <a:lnTo>
                    <a:pt x="377698" y="11798"/>
                  </a:lnTo>
                  <a:lnTo>
                    <a:pt x="377698" y="23596"/>
                  </a:lnTo>
                  <a:lnTo>
                    <a:pt x="389496" y="23596"/>
                  </a:lnTo>
                  <a:lnTo>
                    <a:pt x="389496" y="11798"/>
                  </a:lnTo>
                  <a:close/>
                </a:path>
                <a:path w="626109" h="35560">
                  <a:moveTo>
                    <a:pt x="424903" y="11798"/>
                  </a:moveTo>
                  <a:lnTo>
                    <a:pt x="413105" y="11798"/>
                  </a:lnTo>
                  <a:lnTo>
                    <a:pt x="413105" y="23596"/>
                  </a:lnTo>
                  <a:lnTo>
                    <a:pt x="424903" y="23596"/>
                  </a:lnTo>
                  <a:lnTo>
                    <a:pt x="424903" y="11798"/>
                  </a:lnTo>
                  <a:close/>
                </a:path>
                <a:path w="626109" h="35560">
                  <a:moveTo>
                    <a:pt x="436702" y="11798"/>
                  </a:moveTo>
                  <a:lnTo>
                    <a:pt x="424916" y="11798"/>
                  </a:lnTo>
                  <a:lnTo>
                    <a:pt x="424916" y="23596"/>
                  </a:lnTo>
                  <a:lnTo>
                    <a:pt x="436702" y="23596"/>
                  </a:lnTo>
                  <a:lnTo>
                    <a:pt x="436702" y="11798"/>
                  </a:lnTo>
                  <a:close/>
                </a:path>
                <a:path w="626109" h="35560">
                  <a:moveTo>
                    <a:pt x="460298" y="11798"/>
                  </a:moveTo>
                  <a:lnTo>
                    <a:pt x="448513" y="11798"/>
                  </a:lnTo>
                  <a:lnTo>
                    <a:pt x="436714" y="11798"/>
                  </a:lnTo>
                  <a:lnTo>
                    <a:pt x="436714" y="23596"/>
                  </a:lnTo>
                  <a:lnTo>
                    <a:pt x="448513" y="23596"/>
                  </a:lnTo>
                  <a:lnTo>
                    <a:pt x="460298" y="23596"/>
                  </a:lnTo>
                  <a:lnTo>
                    <a:pt x="460298" y="11798"/>
                  </a:lnTo>
                  <a:close/>
                </a:path>
                <a:path w="626109" h="35560">
                  <a:moveTo>
                    <a:pt x="472109" y="11798"/>
                  </a:moveTo>
                  <a:lnTo>
                    <a:pt x="460324" y="11798"/>
                  </a:lnTo>
                  <a:lnTo>
                    <a:pt x="460324" y="23596"/>
                  </a:lnTo>
                  <a:lnTo>
                    <a:pt x="472109" y="23596"/>
                  </a:lnTo>
                  <a:lnTo>
                    <a:pt x="472109" y="11798"/>
                  </a:lnTo>
                  <a:close/>
                </a:path>
                <a:path w="626109" h="35560">
                  <a:moveTo>
                    <a:pt x="507530" y="11798"/>
                  </a:moveTo>
                  <a:lnTo>
                    <a:pt x="495731" y="11798"/>
                  </a:lnTo>
                  <a:lnTo>
                    <a:pt x="483933" y="11798"/>
                  </a:lnTo>
                  <a:lnTo>
                    <a:pt x="483933" y="23596"/>
                  </a:lnTo>
                  <a:lnTo>
                    <a:pt x="495731" y="23596"/>
                  </a:lnTo>
                  <a:lnTo>
                    <a:pt x="507530" y="23596"/>
                  </a:lnTo>
                  <a:lnTo>
                    <a:pt x="507530" y="11798"/>
                  </a:lnTo>
                  <a:close/>
                </a:path>
                <a:path w="626109" h="35560">
                  <a:moveTo>
                    <a:pt x="554748" y="0"/>
                  </a:moveTo>
                  <a:lnTo>
                    <a:pt x="542950" y="0"/>
                  </a:ln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54748" y="11798"/>
                  </a:lnTo>
                  <a:lnTo>
                    <a:pt x="554748" y="0"/>
                  </a:lnTo>
                  <a:close/>
                </a:path>
                <a:path w="626109" h="35560">
                  <a:moveTo>
                    <a:pt x="601941" y="0"/>
                  </a:moveTo>
                  <a:lnTo>
                    <a:pt x="590143" y="0"/>
                  </a:lnTo>
                  <a:lnTo>
                    <a:pt x="578345" y="0"/>
                  </a:lnTo>
                  <a:lnTo>
                    <a:pt x="566547" y="0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90143" y="11798"/>
                  </a:lnTo>
                  <a:lnTo>
                    <a:pt x="601941" y="11798"/>
                  </a:lnTo>
                  <a:lnTo>
                    <a:pt x="601941" y="0"/>
                  </a:lnTo>
                  <a:close/>
                </a:path>
                <a:path w="626109" h="35560">
                  <a:moveTo>
                    <a:pt x="625551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13765" y="23596"/>
                  </a:lnTo>
                  <a:lnTo>
                    <a:pt x="625551" y="23596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5970231" y="6227273"/>
              <a:ext cx="614045" cy="0"/>
            </a:xfrm>
            <a:custGeom>
              <a:avLst/>
              <a:gdLst/>
              <a:ahLst/>
              <a:cxnLst/>
              <a:rect l="l" t="t" r="r" b="b"/>
              <a:pathLst>
                <a:path w="614045">
                  <a:moveTo>
                    <a:pt x="0" y="0"/>
                  </a:moveTo>
                  <a:lnTo>
                    <a:pt x="613765" y="0"/>
                  </a:lnTo>
                </a:path>
              </a:pathLst>
            </a:custGeom>
            <a:ln w="11798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5958433" y="6233172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09" h="35560">
                  <a:moveTo>
                    <a:pt x="23583" y="23609"/>
                  </a:moveTo>
                  <a:lnTo>
                    <a:pt x="11798" y="23609"/>
                  </a:lnTo>
                  <a:lnTo>
                    <a:pt x="11798" y="11811"/>
                  </a:lnTo>
                  <a:lnTo>
                    <a:pt x="0" y="11811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23583" y="35407"/>
                  </a:lnTo>
                  <a:lnTo>
                    <a:pt x="23583" y="23609"/>
                  </a:lnTo>
                  <a:close/>
                </a:path>
                <a:path w="626109" h="35560">
                  <a:moveTo>
                    <a:pt x="35394" y="11811"/>
                  </a:moveTo>
                  <a:lnTo>
                    <a:pt x="23596" y="11811"/>
                  </a:lnTo>
                  <a:lnTo>
                    <a:pt x="23596" y="23609"/>
                  </a:lnTo>
                  <a:lnTo>
                    <a:pt x="35394" y="23609"/>
                  </a:lnTo>
                  <a:lnTo>
                    <a:pt x="35394" y="11811"/>
                  </a:lnTo>
                  <a:close/>
                </a:path>
                <a:path w="626109" h="35560">
                  <a:moveTo>
                    <a:pt x="47205" y="11811"/>
                  </a:moveTo>
                  <a:lnTo>
                    <a:pt x="35407" y="11811"/>
                  </a:lnTo>
                  <a:lnTo>
                    <a:pt x="35407" y="23609"/>
                  </a:lnTo>
                  <a:lnTo>
                    <a:pt x="47205" y="23609"/>
                  </a:lnTo>
                  <a:lnTo>
                    <a:pt x="47205" y="11811"/>
                  </a:lnTo>
                  <a:close/>
                </a:path>
                <a:path w="626109" h="35560">
                  <a:moveTo>
                    <a:pt x="94411" y="11811"/>
                  </a:moveTo>
                  <a:lnTo>
                    <a:pt x="82613" y="11811"/>
                  </a:lnTo>
                  <a:lnTo>
                    <a:pt x="70815" y="11811"/>
                  </a:lnTo>
                  <a:lnTo>
                    <a:pt x="59016" y="11811"/>
                  </a:ln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70815" y="23609"/>
                  </a:lnTo>
                  <a:lnTo>
                    <a:pt x="82613" y="23609"/>
                  </a:lnTo>
                  <a:lnTo>
                    <a:pt x="94411" y="23609"/>
                  </a:lnTo>
                  <a:lnTo>
                    <a:pt x="94411" y="11811"/>
                  </a:lnTo>
                  <a:close/>
                </a:path>
                <a:path w="626109" h="35560">
                  <a:moveTo>
                    <a:pt x="118008" y="23609"/>
                  </a:moveTo>
                  <a:lnTo>
                    <a:pt x="106222" y="23609"/>
                  </a:ln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18008" y="35407"/>
                  </a:lnTo>
                  <a:lnTo>
                    <a:pt x="118008" y="23609"/>
                  </a:lnTo>
                  <a:close/>
                </a:path>
                <a:path w="626109" h="35560">
                  <a:moveTo>
                    <a:pt x="118008" y="0"/>
                  </a:moveTo>
                  <a:lnTo>
                    <a:pt x="106222" y="0"/>
                  </a:lnTo>
                  <a:lnTo>
                    <a:pt x="94424" y="0"/>
                  </a:lnTo>
                  <a:lnTo>
                    <a:pt x="94424" y="11798"/>
                  </a:lnTo>
                  <a:lnTo>
                    <a:pt x="106222" y="11798"/>
                  </a:lnTo>
                  <a:lnTo>
                    <a:pt x="118008" y="11798"/>
                  </a:lnTo>
                  <a:lnTo>
                    <a:pt x="118008" y="0"/>
                  </a:lnTo>
                  <a:close/>
                </a:path>
                <a:path w="626109" h="35560">
                  <a:moveTo>
                    <a:pt x="129819" y="23609"/>
                  </a:moveTo>
                  <a:lnTo>
                    <a:pt x="118021" y="23609"/>
                  </a:lnTo>
                  <a:lnTo>
                    <a:pt x="118021" y="35407"/>
                  </a:lnTo>
                  <a:lnTo>
                    <a:pt x="129819" y="35407"/>
                  </a:lnTo>
                  <a:lnTo>
                    <a:pt x="129819" y="23609"/>
                  </a:lnTo>
                  <a:close/>
                </a:path>
                <a:path w="626109" h="35560">
                  <a:moveTo>
                    <a:pt x="129819" y="0"/>
                  </a:moveTo>
                  <a:lnTo>
                    <a:pt x="118021" y="0"/>
                  </a:lnTo>
                  <a:lnTo>
                    <a:pt x="118021" y="11798"/>
                  </a:lnTo>
                  <a:lnTo>
                    <a:pt x="129819" y="11798"/>
                  </a:lnTo>
                  <a:lnTo>
                    <a:pt x="129819" y="0"/>
                  </a:lnTo>
                  <a:close/>
                </a:path>
                <a:path w="626109" h="35560">
                  <a:moveTo>
                    <a:pt x="153416" y="11811"/>
                  </a:moveTo>
                  <a:lnTo>
                    <a:pt x="141630" y="11811"/>
                  </a:lnTo>
                  <a:lnTo>
                    <a:pt x="129832" y="11811"/>
                  </a:lnTo>
                  <a:lnTo>
                    <a:pt x="129832" y="23609"/>
                  </a:lnTo>
                  <a:lnTo>
                    <a:pt x="141630" y="23609"/>
                  </a:lnTo>
                  <a:lnTo>
                    <a:pt x="141630" y="35407"/>
                  </a:lnTo>
                  <a:lnTo>
                    <a:pt x="153416" y="35407"/>
                  </a:lnTo>
                  <a:lnTo>
                    <a:pt x="153416" y="23609"/>
                  </a:lnTo>
                  <a:lnTo>
                    <a:pt x="153416" y="11811"/>
                  </a:lnTo>
                  <a:close/>
                </a:path>
                <a:path w="626109" h="35560">
                  <a:moveTo>
                    <a:pt x="165239" y="11811"/>
                  </a:moveTo>
                  <a:lnTo>
                    <a:pt x="153441" y="11811"/>
                  </a:lnTo>
                  <a:lnTo>
                    <a:pt x="153441" y="23609"/>
                  </a:lnTo>
                  <a:lnTo>
                    <a:pt x="165239" y="23609"/>
                  </a:lnTo>
                  <a:lnTo>
                    <a:pt x="165239" y="11811"/>
                  </a:lnTo>
                  <a:close/>
                </a:path>
                <a:path w="626109" h="35560">
                  <a:moveTo>
                    <a:pt x="165239" y="0"/>
                  </a:moveTo>
                  <a:lnTo>
                    <a:pt x="153441" y="0"/>
                  </a:lnTo>
                  <a:lnTo>
                    <a:pt x="153441" y="11798"/>
                  </a:lnTo>
                  <a:lnTo>
                    <a:pt x="165239" y="11798"/>
                  </a:lnTo>
                  <a:lnTo>
                    <a:pt x="165239" y="0"/>
                  </a:lnTo>
                  <a:close/>
                </a:path>
                <a:path w="626109" h="35560">
                  <a:moveTo>
                    <a:pt x="177025" y="23609"/>
                  </a:moveTo>
                  <a:lnTo>
                    <a:pt x="165239" y="23609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close/>
                </a:path>
                <a:path w="626109" h="35560">
                  <a:moveTo>
                    <a:pt x="188836" y="11811"/>
                  </a:moveTo>
                  <a:lnTo>
                    <a:pt x="177038" y="11811"/>
                  </a:lnTo>
                  <a:lnTo>
                    <a:pt x="177038" y="23609"/>
                  </a:lnTo>
                  <a:lnTo>
                    <a:pt x="188836" y="23609"/>
                  </a:lnTo>
                  <a:lnTo>
                    <a:pt x="188836" y="11811"/>
                  </a:lnTo>
                  <a:close/>
                </a:path>
                <a:path w="626109" h="35560">
                  <a:moveTo>
                    <a:pt x="188836" y="0"/>
                  </a:moveTo>
                  <a:lnTo>
                    <a:pt x="177038" y="0"/>
                  </a:lnTo>
                  <a:lnTo>
                    <a:pt x="177038" y="11798"/>
                  </a:lnTo>
                  <a:lnTo>
                    <a:pt x="188836" y="11798"/>
                  </a:lnTo>
                  <a:lnTo>
                    <a:pt x="188836" y="0"/>
                  </a:lnTo>
                  <a:close/>
                </a:path>
                <a:path w="626109" h="35560">
                  <a:moveTo>
                    <a:pt x="200647" y="23609"/>
                  </a:move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00647" y="23609"/>
                  </a:lnTo>
                  <a:close/>
                </a:path>
                <a:path w="626109" h="35560">
                  <a:moveTo>
                    <a:pt x="212432" y="0"/>
                  </a:moveTo>
                  <a:lnTo>
                    <a:pt x="200647" y="0"/>
                  </a:lnTo>
                  <a:lnTo>
                    <a:pt x="200647" y="11798"/>
                  </a:lnTo>
                  <a:lnTo>
                    <a:pt x="212432" y="11798"/>
                  </a:lnTo>
                  <a:lnTo>
                    <a:pt x="212432" y="0"/>
                  </a:lnTo>
                  <a:close/>
                </a:path>
                <a:path w="626109" h="35560">
                  <a:moveTo>
                    <a:pt x="224243" y="11811"/>
                  </a:moveTo>
                  <a:lnTo>
                    <a:pt x="212458" y="11811"/>
                  </a:ln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lnTo>
                    <a:pt x="224243" y="11811"/>
                  </a:lnTo>
                  <a:close/>
                </a:path>
                <a:path w="626109" h="35560">
                  <a:moveTo>
                    <a:pt x="224243" y="0"/>
                  </a:moveTo>
                  <a:lnTo>
                    <a:pt x="212458" y="0"/>
                  </a:lnTo>
                  <a:lnTo>
                    <a:pt x="212458" y="11798"/>
                  </a:lnTo>
                  <a:lnTo>
                    <a:pt x="224243" y="11798"/>
                  </a:lnTo>
                  <a:lnTo>
                    <a:pt x="224243" y="0"/>
                  </a:lnTo>
                  <a:close/>
                </a:path>
                <a:path w="626109" h="35560">
                  <a:moveTo>
                    <a:pt x="236054" y="11811"/>
                  </a:moveTo>
                  <a:lnTo>
                    <a:pt x="224256" y="11811"/>
                  </a:ln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36054" y="23609"/>
                  </a:lnTo>
                  <a:lnTo>
                    <a:pt x="236054" y="11811"/>
                  </a:lnTo>
                  <a:close/>
                </a:path>
                <a:path w="626109" h="35560">
                  <a:moveTo>
                    <a:pt x="271449" y="11811"/>
                  </a:moveTo>
                  <a:lnTo>
                    <a:pt x="259664" y="11811"/>
                  </a:lnTo>
                  <a:lnTo>
                    <a:pt x="259664" y="23609"/>
                  </a:lnTo>
                  <a:lnTo>
                    <a:pt x="259664" y="35407"/>
                  </a:lnTo>
                  <a:lnTo>
                    <a:pt x="271449" y="35407"/>
                  </a:lnTo>
                  <a:lnTo>
                    <a:pt x="271449" y="23609"/>
                  </a:lnTo>
                  <a:lnTo>
                    <a:pt x="271449" y="11811"/>
                  </a:lnTo>
                  <a:close/>
                </a:path>
                <a:path w="626109" h="35560">
                  <a:moveTo>
                    <a:pt x="271449" y="0"/>
                  </a:moveTo>
                  <a:lnTo>
                    <a:pt x="259664" y="0"/>
                  </a:lnTo>
                  <a:lnTo>
                    <a:pt x="247865" y="0"/>
                  </a:lnTo>
                  <a:lnTo>
                    <a:pt x="247865" y="11798"/>
                  </a:lnTo>
                  <a:lnTo>
                    <a:pt x="259664" y="11798"/>
                  </a:lnTo>
                  <a:lnTo>
                    <a:pt x="271449" y="11798"/>
                  </a:lnTo>
                  <a:lnTo>
                    <a:pt x="271449" y="0"/>
                  </a:lnTo>
                  <a:close/>
                </a:path>
                <a:path w="626109" h="35560">
                  <a:moveTo>
                    <a:pt x="283260" y="0"/>
                  </a:moveTo>
                  <a:lnTo>
                    <a:pt x="271475" y="0"/>
                  </a:lnTo>
                  <a:lnTo>
                    <a:pt x="271475" y="11798"/>
                  </a:lnTo>
                  <a:lnTo>
                    <a:pt x="283260" y="11798"/>
                  </a:lnTo>
                  <a:lnTo>
                    <a:pt x="283260" y="0"/>
                  </a:lnTo>
                  <a:close/>
                </a:path>
                <a:path w="626109" h="35560">
                  <a:moveTo>
                    <a:pt x="295071" y="0"/>
                  </a:moveTo>
                  <a:lnTo>
                    <a:pt x="283273" y="0"/>
                  </a:lnTo>
                  <a:lnTo>
                    <a:pt x="283273" y="11798"/>
                  </a:lnTo>
                  <a:lnTo>
                    <a:pt x="295071" y="11798"/>
                  </a:lnTo>
                  <a:lnTo>
                    <a:pt x="295071" y="0"/>
                  </a:lnTo>
                  <a:close/>
                </a:path>
                <a:path w="626109" h="35560">
                  <a:moveTo>
                    <a:pt x="306857" y="11811"/>
                  </a:moveTo>
                  <a:lnTo>
                    <a:pt x="295071" y="11811"/>
                  </a:lnTo>
                  <a:lnTo>
                    <a:pt x="283273" y="11811"/>
                  </a:ln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lnTo>
                    <a:pt x="306857" y="11811"/>
                  </a:lnTo>
                  <a:close/>
                </a:path>
                <a:path w="626109" h="35560">
                  <a:moveTo>
                    <a:pt x="318668" y="11811"/>
                  </a:moveTo>
                  <a:lnTo>
                    <a:pt x="306882" y="11811"/>
                  </a:lnTo>
                  <a:lnTo>
                    <a:pt x="306882" y="23609"/>
                  </a:lnTo>
                  <a:lnTo>
                    <a:pt x="318668" y="23609"/>
                  </a:lnTo>
                  <a:lnTo>
                    <a:pt x="318668" y="11811"/>
                  </a:lnTo>
                  <a:close/>
                </a:path>
                <a:path w="626109" h="35560">
                  <a:moveTo>
                    <a:pt x="330479" y="11811"/>
                  </a:moveTo>
                  <a:lnTo>
                    <a:pt x="318681" y="11811"/>
                  </a:lnTo>
                  <a:lnTo>
                    <a:pt x="318681" y="23609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lnTo>
                    <a:pt x="330479" y="11811"/>
                  </a:lnTo>
                  <a:close/>
                </a:path>
                <a:path w="626109" h="35560">
                  <a:moveTo>
                    <a:pt x="342277" y="11811"/>
                  </a:moveTo>
                  <a:lnTo>
                    <a:pt x="330492" y="11811"/>
                  </a:lnTo>
                  <a:lnTo>
                    <a:pt x="330492" y="23609"/>
                  </a:lnTo>
                  <a:lnTo>
                    <a:pt x="330492" y="35407"/>
                  </a:lnTo>
                  <a:lnTo>
                    <a:pt x="342277" y="35407"/>
                  </a:lnTo>
                  <a:lnTo>
                    <a:pt x="342277" y="23609"/>
                  </a:lnTo>
                  <a:lnTo>
                    <a:pt x="342277" y="11811"/>
                  </a:lnTo>
                  <a:close/>
                </a:path>
                <a:path w="626109" h="35560">
                  <a:moveTo>
                    <a:pt x="342277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42277" y="11798"/>
                  </a:lnTo>
                  <a:lnTo>
                    <a:pt x="342277" y="0"/>
                  </a:lnTo>
                  <a:close/>
                </a:path>
                <a:path w="626109" h="35560">
                  <a:moveTo>
                    <a:pt x="365874" y="23609"/>
                  </a:moveTo>
                  <a:lnTo>
                    <a:pt x="354088" y="23609"/>
                  </a:lnTo>
                  <a:lnTo>
                    <a:pt x="354088" y="11811"/>
                  </a:lnTo>
                  <a:lnTo>
                    <a:pt x="342290" y="11811"/>
                  </a:lnTo>
                  <a:lnTo>
                    <a:pt x="342290" y="23609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65874" y="35407"/>
                  </a:lnTo>
                  <a:lnTo>
                    <a:pt x="365874" y="23609"/>
                  </a:lnTo>
                  <a:close/>
                </a:path>
                <a:path w="626109" h="35560">
                  <a:moveTo>
                    <a:pt x="365874" y="0"/>
                  </a:moveTo>
                  <a:lnTo>
                    <a:pt x="354088" y="0"/>
                  </a:lnTo>
                  <a:lnTo>
                    <a:pt x="354088" y="11798"/>
                  </a:lnTo>
                  <a:lnTo>
                    <a:pt x="365874" y="11798"/>
                  </a:lnTo>
                  <a:lnTo>
                    <a:pt x="365874" y="0"/>
                  </a:lnTo>
                  <a:close/>
                </a:path>
                <a:path w="626109" h="35560">
                  <a:moveTo>
                    <a:pt x="377685" y="11811"/>
                  </a:moveTo>
                  <a:lnTo>
                    <a:pt x="365899" y="11811"/>
                  </a:lnTo>
                  <a:lnTo>
                    <a:pt x="365899" y="23609"/>
                  </a:lnTo>
                  <a:lnTo>
                    <a:pt x="377685" y="23609"/>
                  </a:lnTo>
                  <a:lnTo>
                    <a:pt x="377685" y="11811"/>
                  </a:lnTo>
                  <a:close/>
                </a:path>
                <a:path w="626109" h="35560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26109" h="35560">
                  <a:moveTo>
                    <a:pt x="413092" y="11811"/>
                  </a:moveTo>
                  <a:lnTo>
                    <a:pt x="401307" y="11811"/>
                  </a:lnTo>
                  <a:lnTo>
                    <a:pt x="389509" y="11811"/>
                  </a:lnTo>
                  <a:lnTo>
                    <a:pt x="389509" y="23609"/>
                  </a:lnTo>
                  <a:lnTo>
                    <a:pt x="401307" y="23609"/>
                  </a:lnTo>
                  <a:lnTo>
                    <a:pt x="413092" y="23609"/>
                  </a:lnTo>
                  <a:lnTo>
                    <a:pt x="413092" y="11811"/>
                  </a:lnTo>
                  <a:close/>
                </a:path>
                <a:path w="626109" h="35560">
                  <a:moveTo>
                    <a:pt x="413092" y="0"/>
                  </a:moveTo>
                  <a:lnTo>
                    <a:pt x="401307" y="0"/>
                  </a:ln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13092" y="11798"/>
                  </a:lnTo>
                  <a:lnTo>
                    <a:pt x="413092" y="0"/>
                  </a:lnTo>
                  <a:close/>
                </a:path>
                <a:path w="626109" h="35560">
                  <a:moveTo>
                    <a:pt x="424903" y="11811"/>
                  </a:moveTo>
                  <a:lnTo>
                    <a:pt x="413105" y="11811"/>
                  </a:lnTo>
                  <a:lnTo>
                    <a:pt x="413105" y="23609"/>
                  </a:lnTo>
                  <a:lnTo>
                    <a:pt x="424903" y="23609"/>
                  </a:lnTo>
                  <a:lnTo>
                    <a:pt x="424903" y="11811"/>
                  </a:lnTo>
                  <a:close/>
                </a:path>
                <a:path w="626109" h="35560">
                  <a:moveTo>
                    <a:pt x="460298" y="0"/>
                  </a:moveTo>
                  <a:lnTo>
                    <a:pt x="448513" y="0"/>
                  </a:lnTo>
                  <a:lnTo>
                    <a:pt x="436714" y="0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60298" y="11798"/>
                  </a:lnTo>
                  <a:lnTo>
                    <a:pt x="460298" y="0"/>
                  </a:lnTo>
                  <a:close/>
                </a:path>
                <a:path w="626109" h="35560">
                  <a:moveTo>
                    <a:pt x="483920" y="11811"/>
                  </a:moveTo>
                  <a:lnTo>
                    <a:pt x="472122" y="11811"/>
                  </a:lnTo>
                  <a:lnTo>
                    <a:pt x="472122" y="23609"/>
                  </a:lnTo>
                  <a:lnTo>
                    <a:pt x="483920" y="23609"/>
                  </a:lnTo>
                  <a:lnTo>
                    <a:pt x="483920" y="11811"/>
                  </a:lnTo>
                  <a:close/>
                </a:path>
                <a:path w="626109" h="35560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09" h="35560">
                  <a:moveTo>
                    <a:pt x="495731" y="0"/>
                  </a:move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495731" y="0"/>
                  </a:lnTo>
                  <a:close/>
                </a:path>
                <a:path w="626109" h="35560">
                  <a:moveTo>
                    <a:pt x="519315" y="11811"/>
                  </a:moveTo>
                  <a:lnTo>
                    <a:pt x="507530" y="11811"/>
                  </a:lnTo>
                  <a:lnTo>
                    <a:pt x="495731" y="11811"/>
                  </a:lnTo>
                  <a:lnTo>
                    <a:pt x="483933" y="11811"/>
                  </a:lnTo>
                  <a:lnTo>
                    <a:pt x="483933" y="23609"/>
                  </a:lnTo>
                  <a:lnTo>
                    <a:pt x="495731" y="23609"/>
                  </a:lnTo>
                  <a:lnTo>
                    <a:pt x="507530" y="23609"/>
                  </a:lnTo>
                  <a:lnTo>
                    <a:pt x="519315" y="23609"/>
                  </a:lnTo>
                  <a:lnTo>
                    <a:pt x="519315" y="11811"/>
                  </a:lnTo>
                  <a:close/>
                </a:path>
                <a:path w="626109" h="35560">
                  <a:moveTo>
                    <a:pt x="531126" y="11811"/>
                  </a:moveTo>
                  <a:lnTo>
                    <a:pt x="519341" y="11811"/>
                  </a:lnTo>
                  <a:lnTo>
                    <a:pt x="519341" y="23609"/>
                  </a:lnTo>
                  <a:lnTo>
                    <a:pt x="531126" y="23609"/>
                  </a:lnTo>
                  <a:lnTo>
                    <a:pt x="531126" y="11811"/>
                  </a:lnTo>
                  <a:close/>
                </a:path>
                <a:path w="626109" h="35560">
                  <a:moveTo>
                    <a:pt x="531126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31126" y="11798"/>
                  </a:lnTo>
                  <a:lnTo>
                    <a:pt x="531126" y="0"/>
                  </a:lnTo>
                  <a:close/>
                </a:path>
                <a:path w="626109" h="35560">
                  <a:moveTo>
                    <a:pt x="554748" y="11811"/>
                  </a:moveTo>
                  <a:lnTo>
                    <a:pt x="542950" y="11811"/>
                  </a:lnTo>
                  <a:lnTo>
                    <a:pt x="542950" y="23609"/>
                  </a:lnTo>
                  <a:lnTo>
                    <a:pt x="554748" y="23609"/>
                  </a:lnTo>
                  <a:lnTo>
                    <a:pt x="554748" y="11811"/>
                  </a:lnTo>
                  <a:close/>
                </a:path>
                <a:path w="626109" h="35560">
                  <a:moveTo>
                    <a:pt x="590143" y="11811"/>
                  </a:moveTo>
                  <a:lnTo>
                    <a:pt x="578345" y="11811"/>
                  </a:lnTo>
                  <a:lnTo>
                    <a:pt x="578345" y="23609"/>
                  </a:lnTo>
                  <a:lnTo>
                    <a:pt x="590143" y="23609"/>
                  </a:lnTo>
                  <a:lnTo>
                    <a:pt x="590143" y="11811"/>
                  </a:lnTo>
                  <a:close/>
                </a:path>
                <a:path w="626109" h="35560">
                  <a:moveTo>
                    <a:pt x="625551" y="11811"/>
                  </a:moveTo>
                  <a:lnTo>
                    <a:pt x="613765" y="11811"/>
                  </a:lnTo>
                  <a:lnTo>
                    <a:pt x="601967" y="11811"/>
                  </a:lnTo>
                  <a:lnTo>
                    <a:pt x="601967" y="23609"/>
                  </a:lnTo>
                  <a:lnTo>
                    <a:pt x="613765" y="23609"/>
                  </a:lnTo>
                  <a:lnTo>
                    <a:pt x="625551" y="23609"/>
                  </a:lnTo>
                  <a:lnTo>
                    <a:pt x="625551" y="118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5958433" y="6256781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09" h="47625">
                  <a:moveTo>
                    <a:pt x="11798" y="11798"/>
                  </a:moveTo>
                  <a:lnTo>
                    <a:pt x="0" y="11798"/>
                  </a:lnTo>
                  <a:lnTo>
                    <a:pt x="0" y="23596"/>
                  </a:lnTo>
                  <a:lnTo>
                    <a:pt x="11798" y="23596"/>
                  </a:lnTo>
                  <a:lnTo>
                    <a:pt x="11798" y="11798"/>
                  </a:lnTo>
                  <a:close/>
                </a:path>
                <a:path w="626109" h="47625">
                  <a:moveTo>
                    <a:pt x="23583" y="35407"/>
                  </a:moveTo>
                  <a:lnTo>
                    <a:pt x="11798" y="35407"/>
                  </a:lnTo>
                  <a:lnTo>
                    <a:pt x="11798" y="23609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0" y="47205"/>
                  </a:lnTo>
                  <a:lnTo>
                    <a:pt x="11798" y="47205"/>
                  </a:lnTo>
                  <a:lnTo>
                    <a:pt x="23583" y="47205"/>
                  </a:lnTo>
                  <a:lnTo>
                    <a:pt x="23583" y="35407"/>
                  </a:lnTo>
                  <a:close/>
                </a:path>
                <a:path w="626109" h="47625">
                  <a:moveTo>
                    <a:pt x="35394" y="23609"/>
                  </a:moveTo>
                  <a:lnTo>
                    <a:pt x="23596" y="23609"/>
                  </a:lnTo>
                  <a:lnTo>
                    <a:pt x="23596" y="35407"/>
                  </a:lnTo>
                  <a:lnTo>
                    <a:pt x="23596" y="47205"/>
                  </a:lnTo>
                  <a:lnTo>
                    <a:pt x="35394" y="47205"/>
                  </a:lnTo>
                  <a:lnTo>
                    <a:pt x="35394" y="35420"/>
                  </a:lnTo>
                  <a:lnTo>
                    <a:pt x="35394" y="23609"/>
                  </a:lnTo>
                  <a:close/>
                </a:path>
                <a:path w="626109" h="47625">
                  <a:moveTo>
                    <a:pt x="35394" y="11798"/>
                  </a:moveTo>
                  <a:lnTo>
                    <a:pt x="23596" y="11798"/>
                  </a:lnTo>
                  <a:lnTo>
                    <a:pt x="23596" y="23596"/>
                  </a:lnTo>
                  <a:lnTo>
                    <a:pt x="35394" y="23596"/>
                  </a:lnTo>
                  <a:lnTo>
                    <a:pt x="35394" y="11798"/>
                  </a:lnTo>
                  <a:close/>
                </a:path>
                <a:path w="626109" h="47625">
                  <a:moveTo>
                    <a:pt x="58991" y="23609"/>
                  </a:moveTo>
                  <a:lnTo>
                    <a:pt x="47205" y="23609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35407" y="47205"/>
                  </a:lnTo>
                  <a:lnTo>
                    <a:pt x="47205" y="47205"/>
                  </a:lnTo>
                  <a:lnTo>
                    <a:pt x="47205" y="35420"/>
                  </a:lnTo>
                  <a:lnTo>
                    <a:pt x="58991" y="35420"/>
                  </a:lnTo>
                  <a:lnTo>
                    <a:pt x="58991" y="23609"/>
                  </a:lnTo>
                  <a:close/>
                </a:path>
                <a:path w="626109" h="47625">
                  <a:moveTo>
                    <a:pt x="58991" y="11798"/>
                  </a:moveTo>
                  <a:lnTo>
                    <a:pt x="47205" y="11798"/>
                  </a:lnTo>
                  <a:lnTo>
                    <a:pt x="47205" y="23596"/>
                  </a:lnTo>
                  <a:lnTo>
                    <a:pt x="58991" y="23596"/>
                  </a:lnTo>
                  <a:lnTo>
                    <a:pt x="58991" y="11798"/>
                  </a:lnTo>
                  <a:close/>
                </a:path>
                <a:path w="626109" h="47625">
                  <a:moveTo>
                    <a:pt x="82613" y="11798"/>
                  </a:moveTo>
                  <a:lnTo>
                    <a:pt x="70815" y="11798"/>
                  </a:lnTo>
                  <a:lnTo>
                    <a:pt x="59016" y="11798"/>
                  </a:lnTo>
                  <a:lnTo>
                    <a:pt x="59016" y="23596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82613" y="11798"/>
                  </a:lnTo>
                  <a:close/>
                </a:path>
                <a:path w="626109" h="47625">
                  <a:moveTo>
                    <a:pt x="94411" y="35407"/>
                  </a:moveTo>
                  <a:lnTo>
                    <a:pt x="82613" y="35407"/>
                  </a:lnTo>
                  <a:lnTo>
                    <a:pt x="70815" y="35407"/>
                  </a:lnTo>
                  <a:lnTo>
                    <a:pt x="70815" y="23609"/>
                  </a:lnTo>
                  <a:lnTo>
                    <a:pt x="59016" y="23609"/>
                  </a:lnTo>
                  <a:lnTo>
                    <a:pt x="59016" y="35420"/>
                  </a:lnTo>
                  <a:lnTo>
                    <a:pt x="70815" y="35420"/>
                  </a:lnTo>
                  <a:lnTo>
                    <a:pt x="70815" y="47205"/>
                  </a:lnTo>
                  <a:lnTo>
                    <a:pt x="82613" y="47205"/>
                  </a:lnTo>
                  <a:lnTo>
                    <a:pt x="94411" y="47205"/>
                  </a:lnTo>
                  <a:lnTo>
                    <a:pt x="94411" y="35407"/>
                  </a:lnTo>
                  <a:close/>
                </a:path>
                <a:path w="626109" h="47625">
                  <a:moveTo>
                    <a:pt x="106222" y="11798"/>
                  </a:moveTo>
                  <a:lnTo>
                    <a:pt x="94424" y="11798"/>
                  </a:lnTo>
                  <a:lnTo>
                    <a:pt x="94424" y="23596"/>
                  </a:lnTo>
                  <a:lnTo>
                    <a:pt x="106222" y="23596"/>
                  </a:lnTo>
                  <a:lnTo>
                    <a:pt x="106222" y="11798"/>
                  </a:lnTo>
                  <a:close/>
                </a:path>
                <a:path w="626109" h="47625">
                  <a:moveTo>
                    <a:pt x="153416" y="35407"/>
                  </a:moveTo>
                  <a:lnTo>
                    <a:pt x="141630" y="35407"/>
                  </a:lnTo>
                  <a:lnTo>
                    <a:pt x="129832" y="35407"/>
                  </a:lnTo>
                  <a:lnTo>
                    <a:pt x="129832" y="47205"/>
                  </a:lnTo>
                  <a:lnTo>
                    <a:pt x="141630" y="47205"/>
                  </a:lnTo>
                  <a:lnTo>
                    <a:pt x="153416" y="47205"/>
                  </a:lnTo>
                  <a:lnTo>
                    <a:pt x="153416" y="35407"/>
                  </a:lnTo>
                  <a:close/>
                </a:path>
                <a:path w="626109" h="47625">
                  <a:moveTo>
                    <a:pt x="153416" y="11798"/>
                  </a:moveTo>
                  <a:lnTo>
                    <a:pt x="141630" y="11798"/>
                  </a:lnTo>
                  <a:lnTo>
                    <a:pt x="141630" y="23596"/>
                  </a:lnTo>
                  <a:lnTo>
                    <a:pt x="153416" y="23596"/>
                  </a:lnTo>
                  <a:lnTo>
                    <a:pt x="153416" y="11798"/>
                  </a:lnTo>
                  <a:close/>
                </a:path>
                <a:path w="626109" h="47625">
                  <a:moveTo>
                    <a:pt x="177025" y="35407"/>
                  </a:moveTo>
                  <a:lnTo>
                    <a:pt x="165239" y="35407"/>
                  </a:lnTo>
                  <a:lnTo>
                    <a:pt x="153441" y="35407"/>
                  </a:lnTo>
                  <a:lnTo>
                    <a:pt x="153441" y="47205"/>
                  </a:lnTo>
                  <a:lnTo>
                    <a:pt x="165239" y="47205"/>
                  </a:lnTo>
                  <a:lnTo>
                    <a:pt x="177025" y="47205"/>
                  </a:lnTo>
                  <a:lnTo>
                    <a:pt x="177025" y="35407"/>
                  </a:lnTo>
                  <a:close/>
                </a:path>
                <a:path w="626109" h="47625">
                  <a:moveTo>
                    <a:pt x="177025" y="11798"/>
                  </a:moveTo>
                  <a:lnTo>
                    <a:pt x="165239" y="11798"/>
                  </a:lnTo>
                  <a:lnTo>
                    <a:pt x="165239" y="23596"/>
                  </a:lnTo>
                  <a:lnTo>
                    <a:pt x="177025" y="23596"/>
                  </a:lnTo>
                  <a:lnTo>
                    <a:pt x="177025" y="11798"/>
                  </a:lnTo>
                  <a:close/>
                </a:path>
                <a:path w="626109" h="47625">
                  <a:moveTo>
                    <a:pt x="188836" y="35407"/>
                  </a:moveTo>
                  <a:lnTo>
                    <a:pt x="177038" y="35407"/>
                  </a:lnTo>
                  <a:lnTo>
                    <a:pt x="177038" y="47205"/>
                  </a:lnTo>
                  <a:lnTo>
                    <a:pt x="188836" y="47205"/>
                  </a:lnTo>
                  <a:lnTo>
                    <a:pt x="188836" y="35407"/>
                  </a:lnTo>
                  <a:close/>
                </a:path>
                <a:path w="626109" h="47625">
                  <a:moveTo>
                    <a:pt x="188836" y="11798"/>
                  </a:moveTo>
                  <a:lnTo>
                    <a:pt x="177038" y="11798"/>
                  </a:lnTo>
                  <a:lnTo>
                    <a:pt x="177038" y="23596"/>
                  </a:lnTo>
                  <a:lnTo>
                    <a:pt x="188836" y="23596"/>
                  </a:lnTo>
                  <a:lnTo>
                    <a:pt x="188836" y="11798"/>
                  </a:lnTo>
                  <a:close/>
                </a:path>
                <a:path w="626109" h="47625">
                  <a:moveTo>
                    <a:pt x="200647" y="23609"/>
                  </a:moveTo>
                  <a:lnTo>
                    <a:pt x="188849" y="23609"/>
                  </a:lnTo>
                  <a:lnTo>
                    <a:pt x="188849" y="35420"/>
                  </a:lnTo>
                  <a:lnTo>
                    <a:pt x="200647" y="35420"/>
                  </a:lnTo>
                  <a:lnTo>
                    <a:pt x="200647" y="23609"/>
                  </a:lnTo>
                  <a:close/>
                </a:path>
                <a:path w="626109" h="47625">
                  <a:moveTo>
                    <a:pt x="200647" y="11798"/>
                  </a:moveTo>
                  <a:lnTo>
                    <a:pt x="188849" y="11798"/>
                  </a:lnTo>
                  <a:lnTo>
                    <a:pt x="188849" y="23596"/>
                  </a:lnTo>
                  <a:lnTo>
                    <a:pt x="200647" y="23596"/>
                  </a:lnTo>
                  <a:lnTo>
                    <a:pt x="200647" y="11798"/>
                  </a:lnTo>
                  <a:close/>
                </a:path>
                <a:path w="626109" h="47625">
                  <a:moveTo>
                    <a:pt x="247840" y="23609"/>
                  </a:moveTo>
                  <a:lnTo>
                    <a:pt x="236054" y="23609"/>
                  </a:lnTo>
                  <a:lnTo>
                    <a:pt x="236054" y="35420"/>
                  </a:lnTo>
                  <a:lnTo>
                    <a:pt x="247840" y="35420"/>
                  </a:lnTo>
                  <a:lnTo>
                    <a:pt x="247840" y="23609"/>
                  </a:lnTo>
                  <a:close/>
                </a:path>
                <a:path w="626109" h="47625">
                  <a:moveTo>
                    <a:pt x="247840" y="11798"/>
                  </a:moveTo>
                  <a:lnTo>
                    <a:pt x="236054" y="11798"/>
                  </a:lnTo>
                  <a:lnTo>
                    <a:pt x="224256" y="11798"/>
                  </a:lnTo>
                  <a:lnTo>
                    <a:pt x="224256" y="23596"/>
                  </a:lnTo>
                  <a:lnTo>
                    <a:pt x="236054" y="23596"/>
                  </a:lnTo>
                  <a:lnTo>
                    <a:pt x="247840" y="23596"/>
                  </a:lnTo>
                  <a:lnTo>
                    <a:pt x="247840" y="11798"/>
                  </a:lnTo>
                  <a:close/>
                </a:path>
                <a:path w="626109" h="47625">
                  <a:moveTo>
                    <a:pt x="259664" y="23609"/>
                  </a:moveTo>
                  <a:lnTo>
                    <a:pt x="247865" y="23609"/>
                  </a:lnTo>
                  <a:lnTo>
                    <a:pt x="247865" y="35420"/>
                  </a:lnTo>
                  <a:lnTo>
                    <a:pt x="259664" y="35420"/>
                  </a:lnTo>
                  <a:lnTo>
                    <a:pt x="259664" y="23609"/>
                  </a:lnTo>
                  <a:close/>
                </a:path>
                <a:path w="626109" h="47625">
                  <a:moveTo>
                    <a:pt x="271449" y="11798"/>
                  </a:moveTo>
                  <a:lnTo>
                    <a:pt x="259664" y="11798"/>
                  </a:lnTo>
                  <a:lnTo>
                    <a:pt x="247865" y="11798"/>
                  </a:lnTo>
                  <a:lnTo>
                    <a:pt x="247865" y="23596"/>
                  </a:lnTo>
                  <a:lnTo>
                    <a:pt x="259664" y="23596"/>
                  </a:lnTo>
                  <a:lnTo>
                    <a:pt x="271449" y="23596"/>
                  </a:lnTo>
                  <a:lnTo>
                    <a:pt x="271449" y="11798"/>
                  </a:lnTo>
                  <a:close/>
                </a:path>
                <a:path w="626109" h="47625">
                  <a:moveTo>
                    <a:pt x="283260" y="23609"/>
                  </a:moveTo>
                  <a:lnTo>
                    <a:pt x="271475" y="23609"/>
                  </a:lnTo>
                  <a:lnTo>
                    <a:pt x="271475" y="35420"/>
                  </a:lnTo>
                  <a:lnTo>
                    <a:pt x="283260" y="35420"/>
                  </a:lnTo>
                  <a:lnTo>
                    <a:pt x="283260" y="23609"/>
                  </a:lnTo>
                  <a:close/>
                </a:path>
                <a:path w="626109" h="47625">
                  <a:moveTo>
                    <a:pt x="306857" y="11798"/>
                  </a:moveTo>
                  <a:lnTo>
                    <a:pt x="295071" y="11798"/>
                  </a:lnTo>
                  <a:lnTo>
                    <a:pt x="295071" y="23596"/>
                  </a:lnTo>
                  <a:lnTo>
                    <a:pt x="306857" y="23596"/>
                  </a:lnTo>
                  <a:lnTo>
                    <a:pt x="306857" y="11798"/>
                  </a:lnTo>
                  <a:close/>
                </a:path>
                <a:path w="626109" h="47625">
                  <a:moveTo>
                    <a:pt x="318668" y="11798"/>
                  </a:moveTo>
                  <a:lnTo>
                    <a:pt x="306882" y="11798"/>
                  </a:lnTo>
                  <a:lnTo>
                    <a:pt x="306882" y="23596"/>
                  </a:lnTo>
                  <a:lnTo>
                    <a:pt x="318668" y="23596"/>
                  </a:lnTo>
                  <a:lnTo>
                    <a:pt x="318668" y="11798"/>
                  </a:lnTo>
                  <a:close/>
                </a:path>
                <a:path w="626109" h="47625">
                  <a:moveTo>
                    <a:pt x="365874" y="23609"/>
                  </a:moveTo>
                  <a:lnTo>
                    <a:pt x="354088" y="23609"/>
                  </a:lnTo>
                  <a:lnTo>
                    <a:pt x="342290" y="23609"/>
                  </a:lnTo>
                  <a:lnTo>
                    <a:pt x="342290" y="35420"/>
                  </a:lnTo>
                  <a:lnTo>
                    <a:pt x="354088" y="35420"/>
                  </a:lnTo>
                  <a:lnTo>
                    <a:pt x="365874" y="35420"/>
                  </a:lnTo>
                  <a:lnTo>
                    <a:pt x="365874" y="23609"/>
                  </a:lnTo>
                  <a:close/>
                </a:path>
                <a:path w="626109" h="47625">
                  <a:moveTo>
                    <a:pt x="365874" y="0"/>
                  </a:moveTo>
                  <a:lnTo>
                    <a:pt x="354088" y="0"/>
                  </a:lnTo>
                  <a:lnTo>
                    <a:pt x="354088" y="11798"/>
                  </a:lnTo>
                  <a:lnTo>
                    <a:pt x="365874" y="11798"/>
                  </a:lnTo>
                  <a:lnTo>
                    <a:pt x="365874" y="0"/>
                  </a:lnTo>
                  <a:close/>
                </a:path>
                <a:path w="626109" h="47625">
                  <a:moveTo>
                    <a:pt x="377685" y="11798"/>
                  </a:moveTo>
                  <a:lnTo>
                    <a:pt x="365899" y="11798"/>
                  </a:lnTo>
                  <a:lnTo>
                    <a:pt x="365899" y="23596"/>
                  </a:lnTo>
                  <a:lnTo>
                    <a:pt x="377685" y="23596"/>
                  </a:lnTo>
                  <a:lnTo>
                    <a:pt x="377685" y="11798"/>
                  </a:lnTo>
                  <a:close/>
                </a:path>
                <a:path w="626109" h="47625">
                  <a:moveTo>
                    <a:pt x="389496" y="23609"/>
                  </a:moveTo>
                  <a:lnTo>
                    <a:pt x="377698" y="23609"/>
                  </a:lnTo>
                  <a:lnTo>
                    <a:pt x="377698" y="35420"/>
                  </a:lnTo>
                  <a:lnTo>
                    <a:pt x="389496" y="35420"/>
                  </a:lnTo>
                  <a:lnTo>
                    <a:pt x="389496" y="23609"/>
                  </a:lnTo>
                  <a:close/>
                </a:path>
                <a:path w="626109" h="47625">
                  <a:moveTo>
                    <a:pt x="389496" y="11798"/>
                  </a:moveTo>
                  <a:lnTo>
                    <a:pt x="377698" y="11798"/>
                  </a:lnTo>
                  <a:lnTo>
                    <a:pt x="377698" y="23596"/>
                  </a:lnTo>
                  <a:lnTo>
                    <a:pt x="389496" y="23596"/>
                  </a:lnTo>
                  <a:lnTo>
                    <a:pt x="389496" y="11798"/>
                  </a:lnTo>
                  <a:close/>
                </a:path>
                <a:path w="626109" h="47625">
                  <a:moveTo>
                    <a:pt x="401307" y="23609"/>
                  </a:moveTo>
                  <a:lnTo>
                    <a:pt x="389509" y="23609"/>
                  </a:lnTo>
                  <a:lnTo>
                    <a:pt x="389509" y="35420"/>
                  </a:lnTo>
                  <a:lnTo>
                    <a:pt x="401307" y="35420"/>
                  </a:lnTo>
                  <a:lnTo>
                    <a:pt x="401307" y="23609"/>
                  </a:lnTo>
                  <a:close/>
                </a:path>
                <a:path w="626109" h="47625">
                  <a:moveTo>
                    <a:pt x="413092" y="11798"/>
                  </a:moveTo>
                  <a:lnTo>
                    <a:pt x="401307" y="11798"/>
                  </a:lnTo>
                  <a:lnTo>
                    <a:pt x="401307" y="23596"/>
                  </a:lnTo>
                  <a:lnTo>
                    <a:pt x="413092" y="23596"/>
                  </a:lnTo>
                  <a:lnTo>
                    <a:pt x="413092" y="11798"/>
                  </a:lnTo>
                  <a:close/>
                </a:path>
                <a:path w="626109" h="47625">
                  <a:moveTo>
                    <a:pt x="424903" y="0"/>
                  </a:moveTo>
                  <a:lnTo>
                    <a:pt x="413105" y="0"/>
                  </a:lnTo>
                  <a:lnTo>
                    <a:pt x="413105" y="11798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26109" h="47625">
                  <a:moveTo>
                    <a:pt x="436702" y="23609"/>
                  </a:moveTo>
                  <a:lnTo>
                    <a:pt x="424916" y="23609"/>
                  </a:lnTo>
                  <a:lnTo>
                    <a:pt x="424916" y="35420"/>
                  </a:lnTo>
                  <a:lnTo>
                    <a:pt x="436702" y="35420"/>
                  </a:lnTo>
                  <a:lnTo>
                    <a:pt x="436702" y="23609"/>
                  </a:lnTo>
                  <a:close/>
                </a:path>
                <a:path w="626109" h="47625">
                  <a:moveTo>
                    <a:pt x="436702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24916" y="23596"/>
                  </a:lnTo>
                  <a:lnTo>
                    <a:pt x="436702" y="23596"/>
                  </a:lnTo>
                  <a:lnTo>
                    <a:pt x="436702" y="11798"/>
                  </a:lnTo>
                  <a:lnTo>
                    <a:pt x="436702" y="0"/>
                  </a:lnTo>
                  <a:close/>
                </a:path>
                <a:path w="626109" h="47625">
                  <a:moveTo>
                    <a:pt x="472109" y="11798"/>
                  </a:moveTo>
                  <a:lnTo>
                    <a:pt x="460324" y="11798"/>
                  </a:lnTo>
                  <a:lnTo>
                    <a:pt x="460324" y="23596"/>
                  </a:lnTo>
                  <a:lnTo>
                    <a:pt x="472109" y="23596"/>
                  </a:lnTo>
                  <a:lnTo>
                    <a:pt x="472109" y="11798"/>
                  </a:lnTo>
                  <a:close/>
                </a:path>
                <a:path w="626109" h="47625">
                  <a:moveTo>
                    <a:pt x="507530" y="23609"/>
                  </a:moveTo>
                  <a:lnTo>
                    <a:pt x="495731" y="23609"/>
                  </a:lnTo>
                  <a:lnTo>
                    <a:pt x="483933" y="23609"/>
                  </a:lnTo>
                  <a:lnTo>
                    <a:pt x="483933" y="35420"/>
                  </a:lnTo>
                  <a:lnTo>
                    <a:pt x="495731" y="35420"/>
                  </a:lnTo>
                  <a:lnTo>
                    <a:pt x="507530" y="35420"/>
                  </a:lnTo>
                  <a:lnTo>
                    <a:pt x="507530" y="23609"/>
                  </a:lnTo>
                  <a:close/>
                </a:path>
                <a:path w="626109" h="47625">
                  <a:moveTo>
                    <a:pt x="519315" y="0"/>
                  </a:moveTo>
                  <a:lnTo>
                    <a:pt x="507530" y="0"/>
                  </a:ln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495731" y="23596"/>
                  </a:lnTo>
                  <a:lnTo>
                    <a:pt x="507530" y="23596"/>
                  </a:lnTo>
                  <a:lnTo>
                    <a:pt x="519315" y="23596"/>
                  </a:lnTo>
                  <a:lnTo>
                    <a:pt x="519315" y="11798"/>
                  </a:lnTo>
                  <a:lnTo>
                    <a:pt x="519315" y="0"/>
                  </a:lnTo>
                  <a:close/>
                </a:path>
                <a:path w="626109" h="47625">
                  <a:moveTo>
                    <a:pt x="531126" y="11798"/>
                  </a:moveTo>
                  <a:lnTo>
                    <a:pt x="519341" y="11798"/>
                  </a:lnTo>
                  <a:lnTo>
                    <a:pt x="519341" y="23596"/>
                  </a:lnTo>
                  <a:lnTo>
                    <a:pt x="531126" y="23596"/>
                  </a:lnTo>
                  <a:lnTo>
                    <a:pt x="531126" y="11798"/>
                  </a:lnTo>
                  <a:close/>
                </a:path>
                <a:path w="626109" h="47625">
                  <a:moveTo>
                    <a:pt x="542937" y="0"/>
                  </a:moveTo>
                  <a:lnTo>
                    <a:pt x="531139" y="0"/>
                  </a:lnTo>
                  <a:lnTo>
                    <a:pt x="531139" y="11798"/>
                  </a:lnTo>
                  <a:lnTo>
                    <a:pt x="531139" y="23596"/>
                  </a:lnTo>
                  <a:lnTo>
                    <a:pt x="542937" y="23596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26109" h="47625">
                  <a:moveTo>
                    <a:pt x="566547" y="0"/>
                  </a:moveTo>
                  <a:lnTo>
                    <a:pt x="554748" y="0"/>
                  </a:lnTo>
                  <a:lnTo>
                    <a:pt x="554748" y="11798"/>
                  </a:ln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66547" y="23596"/>
                  </a:lnTo>
                  <a:lnTo>
                    <a:pt x="566547" y="11798"/>
                  </a:lnTo>
                  <a:lnTo>
                    <a:pt x="566547" y="0"/>
                  </a:lnTo>
                  <a:close/>
                </a:path>
                <a:path w="626109" h="47625">
                  <a:moveTo>
                    <a:pt x="590143" y="23609"/>
                  </a:moveTo>
                  <a:lnTo>
                    <a:pt x="578345" y="23609"/>
                  </a:lnTo>
                  <a:lnTo>
                    <a:pt x="566547" y="23609"/>
                  </a:lnTo>
                  <a:lnTo>
                    <a:pt x="566547" y="35420"/>
                  </a:lnTo>
                  <a:lnTo>
                    <a:pt x="578345" y="35420"/>
                  </a:lnTo>
                  <a:lnTo>
                    <a:pt x="590143" y="35420"/>
                  </a:lnTo>
                  <a:lnTo>
                    <a:pt x="590143" y="23609"/>
                  </a:lnTo>
                  <a:close/>
                </a:path>
                <a:path w="626109" h="47625">
                  <a:moveTo>
                    <a:pt x="601941" y="0"/>
                  </a:moveTo>
                  <a:lnTo>
                    <a:pt x="590143" y="0"/>
                  </a:lnTo>
                  <a:lnTo>
                    <a:pt x="578345" y="0"/>
                  </a:lnTo>
                  <a:lnTo>
                    <a:pt x="578345" y="11798"/>
                  </a:lnTo>
                  <a:lnTo>
                    <a:pt x="578345" y="23596"/>
                  </a:lnTo>
                  <a:lnTo>
                    <a:pt x="590143" y="23596"/>
                  </a:lnTo>
                  <a:lnTo>
                    <a:pt x="601941" y="23596"/>
                  </a:lnTo>
                  <a:lnTo>
                    <a:pt x="601941" y="11798"/>
                  </a:lnTo>
                  <a:lnTo>
                    <a:pt x="601941" y="0"/>
                  </a:lnTo>
                  <a:close/>
                </a:path>
                <a:path w="626109" h="47625">
                  <a:moveTo>
                    <a:pt x="613765" y="11798"/>
                  </a:moveTo>
                  <a:lnTo>
                    <a:pt x="601967" y="11798"/>
                  </a:lnTo>
                  <a:lnTo>
                    <a:pt x="601967" y="23596"/>
                  </a:lnTo>
                  <a:lnTo>
                    <a:pt x="613765" y="23596"/>
                  </a:lnTo>
                  <a:lnTo>
                    <a:pt x="613765" y="11798"/>
                  </a:lnTo>
                  <a:close/>
                </a:path>
                <a:path w="626109" h="47625">
                  <a:moveTo>
                    <a:pt x="625551" y="23609"/>
                  </a:moveTo>
                  <a:lnTo>
                    <a:pt x="613765" y="23609"/>
                  </a:lnTo>
                  <a:lnTo>
                    <a:pt x="613765" y="35420"/>
                  </a:lnTo>
                  <a:lnTo>
                    <a:pt x="625551" y="35420"/>
                  </a:lnTo>
                  <a:lnTo>
                    <a:pt x="625551" y="23609"/>
                  </a:lnTo>
                  <a:close/>
                </a:path>
                <a:path w="626109" h="47625">
                  <a:moveTo>
                    <a:pt x="625551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5958433" y="6292189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09" h="47625">
                  <a:moveTo>
                    <a:pt x="11798" y="35407"/>
                  </a:moveTo>
                  <a:lnTo>
                    <a:pt x="0" y="35407"/>
                  </a:lnTo>
                  <a:lnTo>
                    <a:pt x="0" y="47205"/>
                  </a:lnTo>
                  <a:lnTo>
                    <a:pt x="11798" y="47205"/>
                  </a:lnTo>
                  <a:lnTo>
                    <a:pt x="11798" y="35407"/>
                  </a:lnTo>
                  <a:close/>
                </a:path>
                <a:path w="626109" h="47625">
                  <a:moveTo>
                    <a:pt x="23583" y="23609"/>
                  </a:moveTo>
                  <a:lnTo>
                    <a:pt x="11798" y="23609"/>
                  </a:lnTo>
                  <a:lnTo>
                    <a:pt x="11798" y="35407"/>
                  </a:lnTo>
                  <a:lnTo>
                    <a:pt x="23583" y="35407"/>
                  </a:lnTo>
                  <a:lnTo>
                    <a:pt x="23583" y="23609"/>
                  </a:lnTo>
                  <a:close/>
                </a:path>
                <a:path w="626109" h="47625">
                  <a:moveTo>
                    <a:pt x="35394" y="11811"/>
                  </a:moveTo>
                  <a:lnTo>
                    <a:pt x="23596" y="11811"/>
                  </a:lnTo>
                  <a:lnTo>
                    <a:pt x="23596" y="23609"/>
                  </a:lnTo>
                  <a:lnTo>
                    <a:pt x="35394" y="23609"/>
                  </a:lnTo>
                  <a:lnTo>
                    <a:pt x="35394" y="11811"/>
                  </a:lnTo>
                  <a:close/>
                </a:path>
                <a:path w="626109" h="47625">
                  <a:moveTo>
                    <a:pt x="58991" y="11811"/>
                  </a:moveTo>
                  <a:lnTo>
                    <a:pt x="47205" y="11811"/>
                  </a:lnTo>
                  <a:lnTo>
                    <a:pt x="47205" y="23609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35407" y="47205"/>
                  </a:lnTo>
                  <a:lnTo>
                    <a:pt x="47205" y="47205"/>
                  </a:lnTo>
                  <a:lnTo>
                    <a:pt x="47205" y="35407"/>
                  </a:lnTo>
                  <a:lnTo>
                    <a:pt x="58991" y="35407"/>
                  </a:lnTo>
                  <a:lnTo>
                    <a:pt x="58991" y="23609"/>
                  </a:lnTo>
                  <a:lnTo>
                    <a:pt x="58991" y="11811"/>
                  </a:lnTo>
                  <a:close/>
                </a:path>
                <a:path w="626109" h="47625">
                  <a:moveTo>
                    <a:pt x="82613" y="23609"/>
                  </a:moveTo>
                  <a:lnTo>
                    <a:pt x="70815" y="23609"/>
                  </a:lnTo>
                  <a:lnTo>
                    <a:pt x="70815" y="11811"/>
                  </a:lnTo>
                  <a:lnTo>
                    <a:pt x="59016" y="11811"/>
                  </a:ln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09"/>
                  </a:lnTo>
                  <a:close/>
                </a:path>
                <a:path w="626109" h="47625">
                  <a:moveTo>
                    <a:pt x="106222" y="11811"/>
                  </a:moveTo>
                  <a:lnTo>
                    <a:pt x="94424" y="11811"/>
                  </a:lnTo>
                  <a:lnTo>
                    <a:pt x="94424" y="23609"/>
                  </a:lnTo>
                  <a:lnTo>
                    <a:pt x="106222" y="23609"/>
                  </a:lnTo>
                  <a:lnTo>
                    <a:pt x="106222" y="11811"/>
                  </a:lnTo>
                  <a:close/>
                </a:path>
                <a:path w="626109" h="47625">
                  <a:moveTo>
                    <a:pt x="118008" y="23609"/>
                  </a:moveTo>
                  <a:lnTo>
                    <a:pt x="106222" y="23609"/>
                  </a:lnTo>
                  <a:lnTo>
                    <a:pt x="106222" y="35407"/>
                  </a:lnTo>
                  <a:lnTo>
                    <a:pt x="118008" y="35407"/>
                  </a:lnTo>
                  <a:lnTo>
                    <a:pt x="118008" y="23609"/>
                  </a:lnTo>
                  <a:close/>
                </a:path>
                <a:path w="626109" h="47625">
                  <a:moveTo>
                    <a:pt x="129819" y="11811"/>
                  </a:moveTo>
                  <a:lnTo>
                    <a:pt x="118021" y="11811"/>
                  </a:lnTo>
                  <a:lnTo>
                    <a:pt x="118021" y="23609"/>
                  </a:lnTo>
                  <a:lnTo>
                    <a:pt x="129819" y="23609"/>
                  </a:lnTo>
                  <a:lnTo>
                    <a:pt x="129819" y="11811"/>
                  </a:lnTo>
                  <a:close/>
                </a:path>
                <a:path w="626109" h="47625">
                  <a:moveTo>
                    <a:pt x="153416" y="23609"/>
                  </a:moveTo>
                  <a:lnTo>
                    <a:pt x="141630" y="23609"/>
                  </a:lnTo>
                  <a:lnTo>
                    <a:pt x="129832" y="23609"/>
                  </a:lnTo>
                  <a:lnTo>
                    <a:pt x="129832" y="35407"/>
                  </a:lnTo>
                  <a:lnTo>
                    <a:pt x="141630" y="35407"/>
                  </a:lnTo>
                  <a:lnTo>
                    <a:pt x="153416" y="35407"/>
                  </a:lnTo>
                  <a:lnTo>
                    <a:pt x="153416" y="23609"/>
                  </a:lnTo>
                  <a:close/>
                </a:path>
                <a:path w="626109" h="47625">
                  <a:moveTo>
                    <a:pt x="177025" y="11811"/>
                  </a:moveTo>
                  <a:lnTo>
                    <a:pt x="165239" y="11811"/>
                  </a:lnTo>
                  <a:lnTo>
                    <a:pt x="165239" y="23609"/>
                  </a:lnTo>
                  <a:lnTo>
                    <a:pt x="177025" y="23609"/>
                  </a:lnTo>
                  <a:lnTo>
                    <a:pt x="177025" y="11811"/>
                  </a:lnTo>
                  <a:close/>
                </a:path>
                <a:path w="626109" h="47625">
                  <a:moveTo>
                    <a:pt x="188836" y="0"/>
                  </a:moveTo>
                  <a:lnTo>
                    <a:pt x="177038" y="0"/>
                  </a:lnTo>
                  <a:lnTo>
                    <a:pt x="177038" y="11798"/>
                  </a:lnTo>
                  <a:lnTo>
                    <a:pt x="188836" y="11798"/>
                  </a:lnTo>
                  <a:lnTo>
                    <a:pt x="188836" y="0"/>
                  </a:lnTo>
                  <a:close/>
                </a:path>
                <a:path w="626109" h="47625">
                  <a:moveTo>
                    <a:pt x="200647" y="0"/>
                  </a:moveTo>
                  <a:lnTo>
                    <a:pt x="188849" y="0"/>
                  </a:lnTo>
                  <a:lnTo>
                    <a:pt x="188849" y="11798"/>
                  </a:lnTo>
                  <a:lnTo>
                    <a:pt x="200647" y="11798"/>
                  </a:lnTo>
                  <a:lnTo>
                    <a:pt x="200647" y="0"/>
                  </a:lnTo>
                  <a:close/>
                </a:path>
                <a:path w="626109" h="47625">
                  <a:moveTo>
                    <a:pt x="212432" y="23609"/>
                  </a:moveTo>
                  <a:lnTo>
                    <a:pt x="200647" y="23609"/>
                  </a:lnTo>
                  <a:lnTo>
                    <a:pt x="200647" y="11811"/>
                  </a:lnTo>
                  <a:lnTo>
                    <a:pt x="188849" y="11811"/>
                  </a:ln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close/>
                </a:path>
                <a:path w="626109" h="47625">
                  <a:moveTo>
                    <a:pt x="224243" y="11811"/>
                  </a:moveTo>
                  <a:lnTo>
                    <a:pt x="212458" y="11811"/>
                  </a:lnTo>
                  <a:lnTo>
                    <a:pt x="212458" y="23609"/>
                  </a:lnTo>
                  <a:lnTo>
                    <a:pt x="224243" y="23609"/>
                  </a:lnTo>
                  <a:lnTo>
                    <a:pt x="224243" y="11811"/>
                  </a:lnTo>
                  <a:close/>
                </a:path>
                <a:path w="626109" h="47625">
                  <a:moveTo>
                    <a:pt x="224243" y="0"/>
                  </a:moveTo>
                  <a:lnTo>
                    <a:pt x="212458" y="0"/>
                  </a:lnTo>
                  <a:lnTo>
                    <a:pt x="212458" y="11798"/>
                  </a:lnTo>
                  <a:lnTo>
                    <a:pt x="224243" y="11798"/>
                  </a:lnTo>
                  <a:lnTo>
                    <a:pt x="224243" y="0"/>
                  </a:lnTo>
                  <a:close/>
                </a:path>
                <a:path w="626109" h="47625">
                  <a:moveTo>
                    <a:pt x="236054" y="0"/>
                  </a:moveTo>
                  <a:lnTo>
                    <a:pt x="224256" y="0"/>
                  </a:lnTo>
                  <a:lnTo>
                    <a:pt x="224256" y="11798"/>
                  </a:lnTo>
                  <a:lnTo>
                    <a:pt x="236054" y="11798"/>
                  </a:lnTo>
                  <a:lnTo>
                    <a:pt x="236054" y="0"/>
                  </a:lnTo>
                  <a:close/>
                </a:path>
                <a:path w="626109" h="47625">
                  <a:moveTo>
                    <a:pt x="271449" y="11811"/>
                  </a:moveTo>
                  <a:lnTo>
                    <a:pt x="259664" y="11811"/>
                  </a:lnTo>
                  <a:lnTo>
                    <a:pt x="259664" y="23609"/>
                  </a:lnTo>
                  <a:lnTo>
                    <a:pt x="271449" y="23609"/>
                  </a:lnTo>
                  <a:lnTo>
                    <a:pt x="271449" y="11811"/>
                  </a:lnTo>
                  <a:close/>
                </a:path>
                <a:path w="626109" h="47625">
                  <a:moveTo>
                    <a:pt x="283260" y="0"/>
                  </a:moveTo>
                  <a:lnTo>
                    <a:pt x="271475" y="0"/>
                  </a:lnTo>
                  <a:lnTo>
                    <a:pt x="271475" y="11798"/>
                  </a:lnTo>
                  <a:lnTo>
                    <a:pt x="283260" y="11798"/>
                  </a:lnTo>
                  <a:lnTo>
                    <a:pt x="283260" y="0"/>
                  </a:lnTo>
                  <a:close/>
                </a:path>
                <a:path w="626109" h="47625">
                  <a:moveTo>
                    <a:pt x="295071" y="0"/>
                  </a:moveTo>
                  <a:lnTo>
                    <a:pt x="283273" y="0"/>
                  </a:lnTo>
                  <a:lnTo>
                    <a:pt x="283273" y="11798"/>
                  </a:lnTo>
                  <a:lnTo>
                    <a:pt x="295071" y="11798"/>
                  </a:lnTo>
                  <a:lnTo>
                    <a:pt x="295071" y="0"/>
                  </a:lnTo>
                  <a:close/>
                </a:path>
                <a:path w="626109" h="47625">
                  <a:moveTo>
                    <a:pt x="306857" y="11811"/>
                  </a:moveTo>
                  <a:lnTo>
                    <a:pt x="295071" y="11811"/>
                  </a:lnTo>
                  <a:lnTo>
                    <a:pt x="283273" y="11811"/>
                  </a:ln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295071" y="23609"/>
                  </a:lnTo>
                  <a:lnTo>
                    <a:pt x="306857" y="23609"/>
                  </a:lnTo>
                  <a:lnTo>
                    <a:pt x="306857" y="11811"/>
                  </a:lnTo>
                  <a:close/>
                </a:path>
                <a:path w="626109" h="47625">
                  <a:moveTo>
                    <a:pt x="318668" y="0"/>
                  </a:moveTo>
                  <a:lnTo>
                    <a:pt x="306882" y="0"/>
                  </a:lnTo>
                  <a:lnTo>
                    <a:pt x="306882" y="11798"/>
                  </a:lnTo>
                  <a:lnTo>
                    <a:pt x="318668" y="11798"/>
                  </a:lnTo>
                  <a:lnTo>
                    <a:pt x="318668" y="0"/>
                  </a:lnTo>
                  <a:close/>
                </a:path>
                <a:path w="626109" h="47625">
                  <a:moveTo>
                    <a:pt x="342277" y="11811"/>
                  </a:moveTo>
                  <a:lnTo>
                    <a:pt x="330492" y="11811"/>
                  </a:lnTo>
                  <a:lnTo>
                    <a:pt x="330492" y="23609"/>
                  </a:lnTo>
                  <a:lnTo>
                    <a:pt x="330492" y="35407"/>
                  </a:lnTo>
                  <a:lnTo>
                    <a:pt x="342277" y="35407"/>
                  </a:lnTo>
                  <a:lnTo>
                    <a:pt x="342277" y="23609"/>
                  </a:lnTo>
                  <a:lnTo>
                    <a:pt x="342277" y="11811"/>
                  </a:lnTo>
                  <a:close/>
                </a:path>
                <a:path w="626109" h="47625">
                  <a:moveTo>
                    <a:pt x="365874" y="11811"/>
                  </a:moveTo>
                  <a:lnTo>
                    <a:pt x="354088" y="11811"/>
                  </a:lnTo>
                  <a:lnTo>
                    <a:pt x="354088" y="23609"/>
                  </a:lnTo>
                  <a:lnTo>
                    <a:pt x="365874" y="23609"/>
                  </a:lnTo>
                  <a:lnTo>
                    <a:pt x="365874" y="11811"/>
                  </a:lnTo>
                  <a:close/>
                </a:path>
                <a:path w="626109" h="47625">
                  <a:moveTo>
                    <a:pt x="377685" y="11811"/>
                  </a:moveTo>
                  <a:lnTo>
                    <a:pt x="365899" y="11811"/>
                  </a:lnTo>
                  <a:lnTo>
                    <a:pt x="365899" y="23609"/>
                  </a:lnTo>
                  <a:lnTo>
                    <a:pt x="377685" y="23609"/>
                  </a:lnTo>
                  <a:lnTo>
                    <a:pt x="377685" y="11811"/>
                  </a:lnTo>
                  <a:close/>
                </a:path>
                <a:path w="626109" h="47625">
                  <a:moveTo>
                    <a:pt x="389496" y="11811"/>
                  </a:moveTo>
                  <a:lnTo>
                    <a:pt x="377698" y="11811"/>
                  </a:lnTo>
                  <a:lnTo>
                    <a:pt x="377698" y="23609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lnTo>
                    <a:pt x="389496" y="11811"/>
                  </a:lnTo>
                  <a:close/>
                </a:path>
                <a:path w="626109" h="47625">
                  <a:moveTo>
                    <a:pt x="401307" y="11811"/>
                  </a:moveTo>
                  <a:lnTo>
                    <a:pt x="389509" y="11811"/>
                  </a:ln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01307" y="23609"/>
                  </a:lnTo>
                  <a:lnTo>
                    <a:pt x="401307" y="11811"/>
                  </a:lnTo>
                  <a:close/>
                </a:path>
                <a:path w="626109" h="47625">
                  <a:moveTo>
                    <a:pt x="413092" y="0"/>
                  </a:moveTo>
                  <a:lnTo>
                    <a:pt x="401307" y="0"/>
                  </a:lnTo>
                  <a:lnTo>
                    <a:pt x="401307" y="11798"/>
                  </a:lnTo>
                  <a:lnTo>
                    <a:pt x="413092" y="11798"/>
                  </a:lnTo>
                  <a:lnTo>
                    <a:pt x="413092" y="0"/>
                  </a:lnTo>
                  <a:close/>
                </a:path>
                <a:path w="626109" h="47625">
                  <a:moveTo>
                    <a:pt x="424903" y="23609"/>
                  </a:moveTo>
                  <a:lnTo>
                    <a:pt x="413105" y="23609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close/>
                </a:path>
                <a:path w="626109" h="47625">
                  <a:moveTo>
                    <a:pt x="424903" y="0"/>
                  </a:moveTo>
                  <a:lnTo>
                    <a:pt x="413105" y="0"/>
                  </a:lnTo>
                  <a:lnTo>
                    <a:pt x="413105" y="11798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26109" h="47625">
                  <a:moveTo>
                    <a:pt x="436702" y="11811"/>
                  </a:moveTo>
                  <a:lnTo>
                    <a:pt x="424916" y="11811"/>
                  </a:lnTo>
                  <a:lnTo>
                    <a:pt x="424916" y="23609"/>
                  </a:lnTo>
                  <a:lnTo>
                    <a:pt x="424916" y="35407"/>
                  </a:lnTo>
                  <a:lnTo>
                    <a:pt x="436702" y="35407"/>
                  </a:lnTo>
                  <a:lnTo>
                    <a:pt x="436702" y="23609"/>
                  </a:lnTo>
                  <a:lnTo>
                    <a:pt x="436702" y="11811"/>
                  </a:lnTo>
                  <a:close/>
                </a:path>
                <a:path w="626109" h="47625">
                  <a:moveTo>
                    <a:pt x="436702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36702" y="11798"/>
                  </a:lnTo>
                  <a:lnTo>
                    <a:pt x="436702" y="0"/>
                  </a:lnTo>
                  <a:close/>
                </a:path>
                <a:path w="626109" h="47625">
                  <a:moveTo>
                    <a:pt x="460298" y="11811"/>
                  </a:moveTo>
                  <a:lnTo>
                    <a:pt x="448513" y="11811"/>
                  </a:lnTo>
                  <a:lnTo>
                    <a:pt x="436714" y="11811"/>
                  </a:lnTo>
                  <a:lnTo>
                    <a:pt x="436714" y="23609"/>
                  </a:lnTo>
                  <a:lnTo>
                    <a:pt x="448513" y="23609"/>
                  </a:lnTo>
                  <a:lnTo>
                    <a:pt x="448513" y="35407"/>
                  </a:lnTo>
                  <a:lnTo>
                    <a:pt x="460298" y="35407"/>
                  </a:lnTo>
                  <a:lnTo>
                    <a:pt x="460298" y="23609"/>
                  </a:lnTo>
                  <a:lnTo>
                    <a:pt x="460298" y="11811"/>
                  </a:lnTo>
                  <a:close/>
                </a:path>
                <a:path w="626109" h="47625">
                  <a:moveTo>
                    <a:pt x="460298" y="0"/>
                  </a:moveTo>
                  <a:lnTo>
                    <a:pt x="448513" y="0"/>
                  </a:lnTo>
                  <a:lnTo>
                    <a:pt x="448513" y="11798"/>
                  </a:lnTo>
                  <a:lnTo>
                    <a:pt x="460298" y="11798"/>
                  </a:lnTo>
                  <a:lnTo>
                    <a:pt x="460298" y="0"/>
                  </a:lnTo>
                  <a:close/>
                </a:path>
                <a:path w="626109" h="47625">
                  <a:moveTo>
                    <a:pt x="472109" y="23609"/>
                  </a:moveTo>
                  <a:lnTo>
                    <a:pt x="460324" y="23609"/>
                  </a:lnTo>
                  <a:lnTo>
                    <a:pt x="460324" y="35407"/>
                  </a:lnTo>
                  <a:lnTo>
                    <a:pt x="472109" y="35407"/>
                  </a:lnTo>
                  <a:lnTo>
                    <a:pt x="472109" y="23609"/>
                  </a:lnTo>
                  <a:close/>
                </a:path>
                <a:path w="626109" h="47625">
                  <a:moveTo>
                    <a:pt x="483920" y="23609"/>
                  </a:moveTo>
                  <a:lnTo>
                    <a:pt x="472122" y="23609"/>
                  </a:lnTo>
                  <a:lnTo>
                    <a:pt x="472122" y="35407"/>
                  </a:lnTo>
                  <a:lnTo>
                    <a:pt x="483920" y="35407"/>
                  </a:lnTo>
                  <a:lnTo>
                    <a:pt x="483920" y="23609"/>
                  </a:lnTo>
                  <a:close/>
                </a:path>
                <a:path w="626109" h="47625">
                  <a:moveTo>
                    <a:pt x="507530" y="23609"/>
                  </a:moveTo>
                  <a:lnTo>
                    <a:pt x="495731" y="23609"/>
                  </a:ln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507530" y="35407"/>
                  </a:lnTo>
                  <a:lnTo>
                    <a:pt x="507530" y="23609"/>
                  </a:lnTo>
                  <a:close/>
                </a:path>
                <a:path w="626109" h="47625">
                  <a:moveTo>
                    <a:pt x="519315" y="0"/>
                  </a:moveTo>
                  <a:lnTo>
                    <a:pt x="507530" y="0"/>
                  </a:ln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19315" y="11798"/>
                  </a:lnTo>
                  <a:lnTo>
                    <a:pt x="519315" y="0"/>
                  </a:lnTo>
                  <a:close/>
                </a:path>
                <a:path w="626109" h="47625">
                  <a:moveTo>
                    <a:pt x="531126" y="11811"/>
                  </a:moveTo>
                  <a:lnTo>
                    <a:pt x="519341" y="11811"/>
                  </a:lnTo>
                  <a:lnTo>
                    <a:pt x="519341" y="23609"/>
                  </a:lnTo>
                  <a:lnTo>
                    <a:pt x="531126" y="23609"/>
                  </a:lnTo>
                  <a:lnTo>
                    <a:pt x="531126" y="11811"/>
                  </a:lnTo>
                  <a:close/>
                </a:path>
                <a:path w="626109" h="47625">
                  <a:moveTo>
                    <a:pt x="531126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31126" y="11798"/>
                  </a:lnTo>
                  <a:lnTo>
                    <a:pt x="531126" y="0"/>
                  </a:lnTo>
                  <a:close/>
                </a:path>
                <a:path w="626109" h="47625">
                  <a:moveTo>
                    <a:pt x="542937" y="11811"/>
                  </a:moveTo>
                  <a:lnTo>
                    <a:pt x="531139" y="11811"/>
                  </a:lnTo>
                  <a:lnTo>
                    <a:pt x="531139" y="23609"/>
                  </a:lnTo>
                  <a:lnTo>
                    <a:pt x="542937" y="23609"/>
                  </a:lnTo>
                  <a:lnTo>
                    <a:pt x="542937" y="11811"/>
                  </a:lnTo>
                  <a:close/>
                </a:path>
                <a:path w="626109" h="47625">
                  <a:moveTo>
                    <a:pt x="566547" y="11811"/>
                  </a:moveTo>
                  <a:lnTo>
                    <a:pt x="554748" y="11811"/>
                  </a:lnTo>
                  <a:lnTo>
                    <a:pt x="554748" y="23609"/>
                  </a:lnTo>
                  <a:lnTo>
                    <a:pt x="554748" y="35407"/>
                  </a:lnTo>
                  <a:lnTo>
                    <a:pt x="566547" y="35407"/>
                  </a:lnTo>
                  <a:lnTo>
                    <a:pt x="566547" y="23609"/>
                  </a:lnTo>
                  <a:lnTo>
                    <a:pt x="566547" y="11811"/>
                  </a:lnTo>
                  <a:close/>
                </a:path>
                <a:path w="626109" h="47625">
                  <a:moveTo>
                    <a:pt x="590143" y="11811"/>
                  </a:moveTo>
                  <a:lnTo>
                    <a:pt x="578345" y="11811"/>
                  </a:lnTo>
                  <a:lnTo>
                    <a:pt x="578345" y="23609"/>
                  </a:lnTo>
                  <a:lnTo>
                    <a:pt x="590143" y="23609"/>
                  </a:lnTo>
                  <a:lnTo>
                    <a:pt x="590143" y="11811"/>
                  </a:lnTo>
                  <a:close/>
                </a:path>
                <a:path w="626109" h="47625">
                  <a:moveTo>
                    <a:pt x="601941" y="0"/>
                  </a:moveTo>
                  <a:lnTo>
                    <a:pt x="590143" y="0"/>
                  </a:lnTo>
                  <a:lnTo>
                    <a:pt x="578345" y="0"/>
                  </a:lnTo>
                  <a:lnTo>
                    <a:pt x="566547" y="0"/>
                  </a:lnTo>
                  <a:lnTo>
                    <a:pt x="554748" y="0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90143" y="11798"/>
                  </a:lnTo>
                  <a:lnTo>
                    <a:pt x="601941" y="11798"/>
                  </a:lnTo>
                  <a:lnTo>
                    <a:pt x="601941" y="0"/>
                  </a:lnTo>
                  <a:close/>
                </a:path>
                <a:path w="626109" h="47625">
                  <a:moveTo>
                    <a:pt x="625551" y="23609"/>
                  </a:moveTo>
                  <a:lnTo>
                    <a:pt x="613765" y="23609"/>
                  </a:lnTo>
                  <a:lnTo>
                    <a:pt x="613765" y="11811"/>
                  </a:lnTo>
                  <a:lnTo>
                    <a:pt x="601967" y="11811"/>
                  </a:lnTo>
                  <a:lnTo>
                    <a:pt x="601967" y="23609"/>
                  </a:lnTo>
                  <a:lnTo>
                    <a:pt x="601967" y="35407"/>
                  </a:lnTo>
                  <a:lnTo>
                    <a:pt x="613765" y="35407"/>
                  </a:lnTo>
                  <a:lnTo>
                    <a:pt x="625551" y="35407"/>
                  </a:lnTo>
                  <a:lnTo>
                    <a:pt x="625551" y="23609"/>
                  </a:lnTo>
                  <a:close/>
                </a:path>
                <a:path w="626109" h="47625">
                  <a:moveTo>
                    <a:pt x="625551" y="0"/>
                  </a:moveTo>
                  <a:lnTo>
                    <a:pt x="613765" y="0"/>
                  </a:ln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5970232" y="6327597"/>
              <a:ext cx="614045" cy="47625"/>
            </a:xfrm>
            <a:custGeom>
              <a:avLst/>
              <a:gdLst/>
              <a:ahLst/>
              <a:cxnLst/>
              <a:rect l="l" t="t" r="r" b="b"/>
              <a:pathLst>
                <a:path w="614045" h="47625">
                  <a:moveTo>
                    <a:pt x="11785" y="23609"/>
                  </a:moveTo>
                  <a:lnTo>
                    <a:pt x="0" y="23609"/>
                  </a:lnTo>
                  <a:lnTo>
                    <a:pt x="0" y="35407"/>
                  </a:lnTo>
                  <a:lnTo>
                    <a:pt x="11785" y="35407"/>
                  </a:lnTo>
                  <a:lnTo>
                    <a:pt x="11785" y="23609"/>
                  </a:lnTo>
                  <a:close/>
                </a:path>
                <a:path w="614045" h="47625">
                  <a:moveTo>
                    <a:pt x="23596" y="35420"/>
                  </a:moveTo>
                  <a:lnTo>
                    <a:pt x="11798" y="35420"/>
                  </a:lnTo>
                  <a:lnTo>
                    <a:pt x="11798" y="47231"/>
                  </a:lnTo>
                  <a:lnTo>
                    <a:pt x="23596" y="47231"/>
                  </a:lnTo>
                  <a:lnTo>
                    <a:pt x="23596" y="35420"/>
                  </a:lnTo>
                  <a:close/>
                </a:path>
                <a:path w="614045" h="47625">
                  <a:moveTo>
                    <a:pt x="23596" y="23609"/>
                  </a:moveTo>
                  <a:lnTo>
                    <a:pt x="11798" y="23609"/>
                  </a:lnTo>
                  <a:lnTo>
                    <a:pt x="11798" y="35407"/>
                  </a:lnTo>
                  <a:lnTo>
                    <a:pt x="23596" y="35407"/>
                  </a:lnTo>
                  <a:lnTo>
                    <a:pt x="23596" y="23609"/>
                  </a:lnTo>
                  <a:close/>
                </a:path>
                <a:path w="614045" h="47625">
                  <a:moveTo>
                    <a:pt x="35407" y="35420"/>
                  </a:moveTo>
                  <a:lnTo>
                    <a:pt x="23609" y="35420"/>
                  </a:lnTo>
                  <a:lnTo>
                    <a:pt x="23609" y="47231"/>
                  </a:lnTo>
                  <a:lnTo>
                    <a:pt x="35407" y="47231"/>
                  </a:lnTo>
                  <a:lnTo>
                    <a:pt x="35407" y="35420"/>
                  </a:lnTo>
                  <a:close/>
                </a:path>
                <a:path w="614045" h="47625">
                  <a:moveTo>
                    <a:pt x="35407" y="11811"/>
                  </a:moveTo>
                  <a:lnTo>
                    <a:pt x="23609" y="11811"/>
                  </a:lnTo>
                  <a:lnTo>
                    <a:pt x="23609" y="23609"/>
                  </a:lnTo>
                  <a:lnTo>
                    <a:pt x="35407" y="23609"/>
                  </a:lnTo>
                  <a:lnTo>
                    <a:pt x="35407" y="11811"/>
                  </a:lnTo>
                  <a:close/>
                </a:path>
                <a:path w="614045" h="47625">
                  <a:moveTo>
                    <a:pt x="47193" y="0"/>
                  </a:moveTo>
                  <a:lnTo>
                    <a:pt x="35407" y="0"/>
                  </a:lnTo>
                  <a:lnTo>
                    <a:pt x="23609" y="0"/>
                  </a:lnTo>
                  <a:lnTo>
                    <a:pt x="23609" y="11798"/>
                  </a:lnTo>
                  <a:lnTo>
                    <a:pt x="35407" y="11798"/>
                  </a:lnTo>
                  <a:lnTo>
                    <a:pt x="47193" y="11798"/>
                  </a:lnTo>
                  <a:lnTo>
                    <a:pt x="47193" y="0"/>
                  </a:lnTo>
                  <a:close/>
                </a:path>
                <a:path w="614045" h="47625">
                  <a:moveTo>
                    <a:pt x="70815" y="11811"/>
                  </a:moveTo>
                  <a:lnTo>
                    <a:pt x="59016" y="11811"/>
                  </a:lnTo>
                  <a:lnTo>
                    <a:pt x="47218" y="11811"/>
                  </a:lnTo>
                  <a:lnTo>
                    <a:pt x="47218" y="23609"/>
                  </a:lnTo>
                  <a:lnTo>
                    <a:pt x="59016" y="23609"/>
                  </a:lnTo>
                  <a:lnTo>
                    <a:pt x="70815" y="23609"/>
                  </a:lnTo>
                  <a:lnTo>
                    <a:pt x="70815" y="11811"/>
                  </a:lnTo>
                  <a:close/>
                </a:path>
                <a:path w="614045" h="47625">
                  <a:moveTo>
                    <a:pt x="82613" y="23609"/>
                  </a:moveTo>
                  <a:lnTo>
                    <a:pt x="70815" y="23609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09"/>
                  </a:lnTo>
                  <a:close/>
                </a:path>
                <a:path w="614045" h="47625">
                  <a:moveTo>
                    <a:pt x="94424" y="0"/>
                  </a:moveTo>
                  <a:lnTo>
                    <a:pt x="82626" y="0"/>
                  </a:lnTo>
                  <a:lnTo>
                    <a:pt x="82626" y="11798"/>
                  </a:lnTo>
                  <a:lnTo>
                    <a:pt x="94424" y="11798"/>
                  </a:lnTo>
                  <a:lnTo>
                    <a:pt x="94424" y="0"/>
                  </a:lnTo>
                  <a:close/>
                </a:path>
                <a:path w="614045" h="47625">
                  <a:moveTo>
                    <a:pt x="106210" y="11811"/>
                  </a:moveTo>
                  <a:lnTo>
                    <a:pt x="94424" y="11811"/>
                  </a:lnTo>
                  <a:lnTo>
                    <a:pt x="82626" y="11811"/>
                  </a:lnTo>
                  <a:lnTo>
                    <a:pt x="82626" y="23609"/>
                  </a:lnTo>
                  <a:lnTo>
                    <a:pt x="94424" y="23609"/>
                  </a:lnTo>
                  <a:lnTo>
                    <a:pt x="106210" y="23609"/>
                  </a:lnTo>
                  <a:lnTo>
                    <a:pt x="106210" y="11811"/>
                  </a:lnTo>
                  <a:close/>
                </a:path>
                <a:path w="614045" h="47625">
                  <a:moveTo>
                    <a:pt x="118021" y="11811"/>
                  </a:moveTo>
                  <a:lnTo>
                    <a:pt x="106222" y="11811"/>
                  </a:lnTo>
                  <a:lnTo>
                    <a:pt x="106222" y="23609"/>
                  </a:lnTo>
                  <a:lnTo>
                    <a:pt x="118021" y="23609"/>
                  </a:lnTo>
                  <a:lnTo>
                    <a:pt x="118021" y="11811"/>
                  </a:lnTo>
                  <a:close/>
                </a:path>
                <a:path w="614045" h="47625">
                  <a:moveTo>
                    <a:pt x="141617" y="23609"/>
                  </a:moveTo>
                  <a:lnTo>
                    <a:pt x="129832" y="23609"/>
                  </a:lnTo>
                  <a:lnTo>
                    <a:pt x="118033" y="23609"/>
                  </a:lnTo>
                  <a:lnTo>
                    <a:pt x="118033" y="35407"/>
                  </a:lnTo>
                  <a:lnTo>
                    <a:pt x="129832" y="35407"/>
                  </a:lnTo>
                  <a:lnTo>
                    <a:pt x="141617" y="35407"/>
                  </a:lnTo>
                  <a:lnTo>
                    <a:pt x="141617" y="23609"/>
                  </a:lnTo>
                  <a:close/>
                </a:path>
                <a:path w="614045" h="47625">
                  <a:moveTo>
                    <a:pt x="141617" y="0"/>
                  </a:moveTo>
                  <a:lnTo>
                    <a:pt x="129832" y="0"/>
                  </a:lnTo>
                  <a:lnTo>
                    <a:pt x="129832" y="11798"/>
                  </a:lnTo>
                  <a:lnTo>
                    <a:pt x="141617" y="11798"/>
                  </a:lnTo>
                  <a:lnTo>
                    <a:pt x="141617" y="0"/>
                  </a:lnTo>
                  <a:close/>
                </a:path>
                <a:path w="614045" h="47625">
                  <a:moveTo>
                    <a:pt x="153441" y="11811"/>
                  </a:moveTo>
                  <a:lnTo>
                    <a:pt x="141643" y="11811"/>
                  </a:lnTo>
                  <a:lnTo>
                    <a:pt x="141643" y="23609"/>
                  </a:lnTo>
                  <a:lnTo>
                    <a:pt x="153441" y="23609"/>
                  </a:lnTo>
                  <a:lnTo>
                    <a:pt x="153441" y="11811"/>
                  </a:lnTo>
                  <a:close/>
                </a:path>
                <a:path w="614045" h="47625">
                  <a:moveTo>
                    <a:pt x="153441" y="0"/>
                  </a:moveTo>
                  <a:lnTo>
                    <a:pt x="141643" y="0"/>
                  </a:lnTo>
                  <a:lnTo>
                    <a:pt x="141643" y="11798"/>
                  </a:lnTo>
                  <a:lnTo>
                    <a:pt x="153441" y="11798"/>
                  </a:lnTo>
                  <a:lnTo>
                    <a:pt x="153441" y="0"/>
                  </a:lnTo>
                  <a:close/>
                </a:path>
                <a:path w="614045" h="47625">
                  <a:moveTo>
                    <a:pt x="165227" y="23609"/>
                  </a:moveTo>
                  <a:lnTo>
                    <a:pt x="153441" y="23609"/>
                  </a:lnTo>
                  <a:lnTo>
                    <a:pt x="153441" y="35407"/>
                  </a:lnTo>
                  <a:lnTo>
                    <a:pt x="165227" y="35407"/>
                  </a:lnTo>
                  <a:lnTo>
                    <a:pt x="165227" y="23609"/>
                  </a:lnTo>
                  <a:close/>
                </a:path>
                <a:path w="614045" h="47625">
                  <a:moveTo>
                    <a:pt x="188849" y="11811"/>
                  </a:moveTo>
                  <a:lnTo>
                    <a:pt x="177050" y="11811"/>
                  </a:lnTo>
                  <a:lnTo>
                    <a:pt x="177050" y="23609"/>
                  </a:lnTo>
                  <a:lnTo>
                    <a:pt x="177050" y="35407"/>
                  </a:lnTo>
                  <a:lnTo>
                    <a:pt x="188849" y="35407"/>
                  </a:lnTo>
                  <a:lnTo>
                    <a:pt x="188849" y="23609"/>
                  </a:lnTo>
                  <a:lnTo>
                    <a:pt x="188849" y="11811"/>
                  </a:lnTo>
                  <a:close/>
                </a:path>
                <a:path w="614045" h="47625">
                  <a:moveTo>
                    <a:pt x="200634" y="0"/>
                  </a:moveTo>
                  <a:lnTo>
                    <a:pt x="188849" y="0"/>
                  </a:lnTo>
                  <a:lnTo>
                    <a:pt x="188849" y="11798"/>
                  </a:lnTo>
                  <a:lnTo>
                    <a:pt x="200634" y="11798"/>
                  </a:lnTo>
                  <a:lnTo>
                    <a:pt x="200634" y="0"/>
                  </a:lnTo>
                  <a:close/>
                </a:path>
                <a:path w="614045" h="47625">
                  <a:moveTo>
                    <a:pt x="212445" y="23609"/>
                  </a:moveTo>
                  <a:lnTo>
                    <a:pt x="200660" y="23609"/>
                  </a:lnTo>
                  <a:lnTo>
                    <a:pt x="200660" y="35407"/>
                  </a:lnTo>
                  <a:lnTo>
                    <a:pt x="212445" y="35407"/>
                  </a:lnTo>
                  <a:lnTo>
                    <a:pt x="212445" y="23609"/>
                  </a:lnTo>
                  <a:close/>
                </a:path>
                <a:path w="614045" h="47625">
                  <a:moveTo>
                    <a:pt x="212445" y="0"/>
                  </a:moveTo>
                  <a:lnTo>
                    <a:pt x="200660" y="0"/>
                  </a:lnTo>
                  <a:lnTo>
                    <a:pt x="200660" y="11798"/>
                  </a:lnTo>
                  <a:lnTo>
                    <a:pt x="212445" y="11798"/>
                  </a:lnTo>
                  <a:lnTo>
                    <a:pt x="212445" y="0"/>
                  </a:lnTo>
                  <a:close/>
                </a:path>
                <a:path w="614045" h="47625">
                  <a:moveTo>
                    <a:pt x="236042" y="11811"/>
                  </a:moveTo>
                  <a:lnTo>
                    <a:pt x="224256" y="11811"/>
                  </a:lnTo>
                  <a:lnTo>
                    <a:pt x="224256" y="23609"/>
                  </a:lnTo>
                  <a:lnTo>
                    <a:pt x="212458" y="23609"/>
                  </a:lnTo>
                  <a:lnTo>
                    <a:pt x="212458" y="35407"/>
                  </a:lnTo>
                  <a:lnTo>
                    <a:pt x="224256" y="35407"/>
                  </a:lnTo>
                  <a:lnTo>
                    <a:pt x="236042" y="35407"/>
                  </a:lnTo>
                  <a:lnTo>
                    <a:pt x="236042" y="23609"/>
                  </a:lnTo>
                  <a:lnTo>
                    <a:pt x="236042" y="11811"/>
                  </a:lnTo>
                  <a:close/>
                </a:path>
                <a:path w="614045" h="47625">
                  <a:moveTo>
                    <a:pt x="247865" y="11811"/>
                  </a:moveTo>
                  <a:lnTo>
                    <a:pt x="236067" y="11811"/>
                  </a:lnTo>
                  <a:lnTo>
                    <a:pt x="236067" y="23609"/>
                  </a:lnTo>
                  <a:lnTo>
                    <a:pt x="247865" y="23609"/>
                  </a:lnTo>
                  <a:lnTo>
                    <a:pt x="247865" y="11811"/>
                  </a:lnTo>
                  <a:close/>
                </a:path>
                <a:path w="614045" h="47625">
                  <a:moveTo>
                    <a:pt x="271462" y="11811"/>
                  </a:moveTo>
                  <a:lnTo>
                    <a:pt x="259676" y="11811"/>
                  </a:lnTo>
                  <a:lnTo>
                    <a:pt x="259676" y="23609"/>
                  </a:lnTo>
                  <a:lnTo>
                    <a:pt x="259676" y="35407"/>
                  </a:lnTo>
                  <a:lnTo>
                    <a:pt x="271462" y="35407"/>
                  </a:lnTo>
                  <a:lnTo>
                    <a:pt x="271462" y="23609"/>
                  </a:lnTo>
                  <a:lnTo>
                    <a:pt x="271462" y="11811"/>
                  </a:lnTo>
                  <a:close/>
                </a:path>
                <a:path w="614045" h="47625">
                  <a:moveTo>
                    <a:pt x="295059" y="11811"/>
                  </a:moveTo>
                  <a:lnTo>
                    <a:pt x="283273" y="11811"/>
                  </a:lnTo>
                  <a:lnTo>
                    <a:pt x="283273" y="23609"/>
                  </a:lnTo>
                  <a:lnTo>
                    <a:pt x="295059" y="23609"/>
                  </a:lnTo>
                  <a:lnTo>
                    <a:pt x="295059" y="11811"/>
                  </a:lnTo>
                  <a:close/>
                </a:path>
                <a:path w="614045" h="47625">
                  <a:moveTo>
                    <a:pt x="295059" y="0"/>
                  </a:moveTo>
                  <a:lnTo>
                    <a:pt x="283273" y="0"/>
                  </a:lnTo>
                  <a:lnTo>
                    <a:pt x="271475" y="0"/>
                  </a:lnTo>
                  <a:lnTo>
                    <a:pt x="271475" y="11798"/>
                  </a:lnTo>
                  <a:lnTo>
                    <a:pt x="283273" y="11798"/>
                  </a:lnTo>
                  <a:lnTo>
                    <a:pt x="295059" y="11798"/>
                  </a:lnTo>
                  <a:lnTo>
                    <a:pt x="295059" y="0"/>
                  </a:lnTo>
                  <a:close/>
                </a:path>
                <a:path w="614045" h="47625">
                  <a:moveTo>
                    <a:pt x="318681" y="11811"/>
                  </a:moveTo>
                  <a:lnTo>
                    <a:pt x="306882" y="11811"/>
                  </a:lnTo>
                  <a:lnTo>
                    <a:pt x="306882" y="23609"/>
                  </a:lnTo>
                  <a:lnTo>
                    <a:pt x="306882" y="35407"/>
                  </a:lnTo>
                  <a:lnTo>
                    <a:pt x="318681" y="35407"/>
                  </a:lnTo>
                  <a:lnTo>
                    <a:pt x="318681" y="23609"/>
                  </a:lnTo>
                  <a:lnTo>
                    <a:pt x="318681" y="11811"/>
                  </a:lnTo>
                  <a:close/>
                </a:path>
                <a:path w="614045" h="47625">
                  <a:moveTo>
                    <a:pt x="330479" y="0"/>
                  </a:moveTo>
                  <a:lnTo>
                    <a:pt x="318693" y="0"/>
                  </a:lnTo>
                  <a:lnTo>
                    <a:pt x="318693" y="11798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14045" h="47625">
                  <a:moveTo>
                    <a:pt x="342290" y="11811"/>
                  </a:moveTo>
                  <a:lnTo>
                    <a:pt x="330492" y="11811"/>
                  </a:lnTo>
                  <a:lnTo>
                    <a:pt x="330492" y="23609"/>
                  </a:lnTo>
                  <a:lnTo>
                    <a:pt x="330492" y="35407"/>
                  </a:lnTo>
                  <a:lnTo>
                    <a:pt x="342290" y="35407"/>
                  </a:lnTo>
                  <a:lnTo>
                    <a:pt x="342290" y="23609"/>
                  </a:lnTo>
                  <a:lnTo>
                    <a:pt x="342290" y="11811"/>
                  </a:lnTo>
                  <a:close/>
                </a:path>
                <a:path w="614045" h="47625">
                  <a:moveTo>
                    <a:pt x="354076" y="0"/>
                  </a:moveTo>
                  <a:lnTo>
                    <a:pt x="342290" y="0"/>
                  </a:lnTo>
                  <a:lnTo>
                    <a:pt x="342290" y="11798"/>
                  </a:lnTo>
                  <a:lnTo>
                    <a:pt x="354076" y="11798"/>
                  </a:lnTo>
                  <a:lnTo>
                    <a:pt x="354076" y="0"/>
                  </a:lnTo>
                  <a:close/>
                </a:path>
                <a:path w="614045" h="47625">
                  <a:moveTo>
                    <a:pt x="365887" y="11811"/>
                  </a:moveTo>
                  <a:lnTo>
                    <a:pt x="354101" y="11811"/>
                  </a:lnTo>
                  <a:lnTo>
                    <a:pt x="354101" y="23609"/>
                  </a:lnTo>
                  <a:lnTo>
                    <a:pt x="365887" y="23609"/>
                  </a:lnTo>
                  <a:lnTo>
                    <a:pt x="365887" y="11811"/>
                  </a:lnTo>
                  <a:close/>
                </a:path>
                <a:path w="614045" h="47625">
                  <a:moveTo>
                    <a:pt x="377698" y="11811"/>
                  </a:moveTo>
                  <a:lnTo>
                    <a:pt x="365899" y="11811"/>
                  </a:lnTo>
                  <a:lnTo>
                    <a:pt x="365899" y="23609"/>
                  </a:lnTo>
                  <a:lnTo>
                    <a:pt x="377698" y="23609"/>
                  </a:lnTo>
                  <a:lnTo>
                    <a:pt x="377698" y="11811"/>
                  </a:lnTo>
                  <a:close/>
                </a:path>
                <a:path w="614045" h="47625">
                  <a:moveTo>
                    <a:pt x="377698" y="0"/>
                  </a:moveTo>
                  <a:lnTo>
                    <a:pt x="365899" y="0"/>
                  </a:lnTo>
                  <a:lnTo>
                    <a:pt x="365899" y="11798"/>
                  </a:lnTo>
                  <a:lnTo>
                    <a:pt x="377698" y="11798"/>
                  </a:lnTo>
                  <a:lnTo>
                    <a:pt x="377698" y="0"/>
                  </a:lnTo>
                  <a:close/>
                </a:path>
                <a:path w="614045" h="47625">
                  <a:moveTo>
                    <a:pt x="401294" y="11811"/>
                  </a:moveTo>
                  <a:lnTo>
                    <a:pt x="389509" y="11811"/>
                  </a:lnTo>
                  <a:lnTo>
                    <a:pt x="377710" y="11811"/>
                  </a:lnTo>
                  <a:lnTo>
                    <a:pt x="377710" y="23609"/>
                  </a:lnTo>
                  <a:lnTo>
                    <a:pt x="389509" y="23609"/>
                  </a:lnTo>
                  <a:lnTo>
                    <a:pt x="389509" y="35407"/>
                  </a:lnTo>
                  <a:lnTo>
                    <a:pt x="401294" y="35407"/>
                  </a:lnTo>
                  <a:lnTo>
                    <a:pt x="401294" y="23609"/>
                  </a:lnTo>
                  <a:lnTo>
                    <a:pt x="401294" y="11811"/>
                  </a:lnTo>
                  <a:close/>
                </a:path>
                <a:path w="614045" h="47625">
                  <a:moveTo>
                    <a:pt x="424903" y="23609"/>
                  </a:moveTo>
                  <a:lnTo>
                    <a:pt x="413118" y="23609"/>
                  </a:lnTo>
                  <a:lnTo>
                    <a:pt x="413118" y="35407"/>
                  </a:lnTo>
                  <a:lnTo>
                    <a:pt x="424903" y="35407"/>
                  </a:lnTo>
                  <a:lnTo>
                    <a:pt x="424903" y="23609"/>
                  </a:lnTo>
                  <a:close/>
                </a:path>
                <a:path w="614045" h="47625">
                  <a:moveTo>
                    <a:pt x="436714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36714" y="11798"/>
                  </a:lnTo>
                  <a:lnTo>
                    <a:pt x="436714" y="0"/>
                  </a:lnTo>
                  <a:close/>
                </a:path>
                <a:path w="614045" h="47625">
                  <a:moveTo>
                    <a:pt x="448500" y="11811"/>
                  </a:moveTo>
                  <a:lnTo>
                    <a:pt x="436714" y="11811"/>
                  </a:lnTo>
                  <a:lnTo>
                    <a:pt x="424916" y="11811"/>
                  </a:lnTo>
                  <a:lnTo>
                    <a:pt x="424916" y="23609"/>
                  </a:lnTo>
                  <a:lnTo>
                    <a:pt x="424916" y="35407"/>
                  </a:lnTo>
                  <a:lnTo>
                    <a:pt x="436714" y="35407"/>
                  </a:lnTo>
                  <a:lnTo>
                    <a:pt x="436714" y="23609"/>
                  </a:lnTo>
                  <a:lnTo>
                    <a:pt x="448500" y="23609"/>
                  </a:lnTo>
                  <a:lnTo>
                    <a:pt x="448500" y="11811"/>
                  </a:lnTo>
                  <a:close/>
                </a:path>
                <a:path w="614045" h="47625">
                  <a:moveTo>
                    <a:pt x="460311" y="11811"/>
                  </a:moveTo>
                  <a:lnTo>
                    <a:pt x="448525" y="11811"/>
                  </a:lnTo>
                  <a:lnTo>
                    <a:pt x="448525" y="23609"/>
                  </a:lnTo>
                  <a:lnTo>
                    <a:pt x="448525" y="35407"/>
                  </a:lnTo>
                  <a:lnTo>
                    <a:pt x="460311" y="35407"/>
                  </a:lnTo>
                  <a:lnTo>
                    <a:pt x="460311" y="23609"/>
                  </a:lnTo>
                  <a:lnTo>
                    <a:pt x="460311" y="11811"/>
                  </a:lnTo>
                  <a:close/>
                </a:path>
                <a:path w="614045" h="47625">
                  <a:moveTo>
                    <a:pt x="472122" y="23609"/>
                  </a:moveTo>
                  <a:lnTo>
                    <a:pt x="460324" y="23609"/>
                  </a:lnTo>
                  <a:lnTo>
                    <a:pt x="460324" y="35407"/>
                  </a:lnTo>
                  <a:lnTo>
                    <a:pt x="472122" y="35407"/>
                  </a:lnTo>
                  <a:lnTo>
                    <a:pt x="472122" y="23609"/>
                  </a:lnTo>
                  <a:close/>
                </a:path>
                <a:path w="614045" h="47625">
                  <a:moveTo>
                    <a:pt x="472122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72122" y="11798"/>
                  </a:lnTo>
                  <a:lnTo>
                    <a:pt x="472122" y="0"/>
                  </a:lnTo>
                  <a:close/>
                </a:path>
                <a:path w="614045" h="47625">
                  <a:moveTo>
                    <a:pt x="483933" y="23609"/>
                  </a:moveTo>
                  <a:lnTo>
                    <a:pt x="472135" y="23609"/>
                  </a:lnTo>
                  <a:lnTo>
                    <a:pt x="472135" y="35407"/>
                  </a:lnTo>
                  <a:lnTo>
                    <a:pt x="483933" y="35407"/>
                  </a:lnTo>
                  <a:lnTo>
                    <a:pt x="483933" y="23609"/>
                  </a:lnTo>
                  <a:close/>
                </a:path>
                <a:path w="614045" h="47625">
                  <a:moveTo>
                    <a:pt x="483933" y="0"/>
                  </a:moveTo>
                  <a:lnTo>
                    <a:pt x="472135" y="0"/>
                  </a:lnTo>
                  <a:lnTo>
                    <a:pt x="472135" y="11798"/>
                  </a:lnTo>
                  <a:lnTo>
                    <a:pt x="483933" y="11798"/>
                  </a:lnTo>
                  <a:lnTo>
                    <a:pt x="483933" y="0"/>
                  </a:lnTo>
                  <a:close/>
                </a:path>
                <a:path w="614045" h="47625">
                  <a:moveTo>
                    <a:pt x="507517" y="23609"/>
                  </a:moveTo>
                  <a:lnTo>
                    <a:pt x="495731" y="23609"/>
                  </a:lnTo>
                  <a:lnTo>
                    <a:pt x="495731" y="35407"/>
                  </a:lnTo>
                  <a:lnTo>
                    <a:pt x="507517" y="35407"/>
                  </a:lnTo>
                  <a:lnTo>
                    <a:pt x="507517" y="23609"/>
                  </a:lnTo>
                  <a:close/>
                </a:path>
                <a:path w="614045" h="47625">
                  <a:moveTo>
                    <a:pt x="507517" y="0"/>
                  </a:moveTo>
                  <a:lnTo>
                    <a:pt x="495731" y="0"/>
                  </a:lnTo>
                  <a:lnTo>
                    <a:pt x="495731" y="11798"/>
                  </a:lnTo>
                  <a:lnTo>
                    <a:pt x="507517" y="11798"/>
                  </a:lnTo>
                  <a:lnTo>
                    <a:pt x="507517" y="0"/>
                  </a:lnTo>
                  <a:close/>
                </a:path>
                <a:path w="614045" h="47625">
                  <a:moveTo>
                    <a:pt x="531139" y="11811"/>
                  </a:moveTo>
                  <a:lnTo>
                    <a:pt x="519341" y="11811"/>
                  </a:lnTo>
                  <a:lnTo>
                    <a:pt x="519341" y="23609"/>
                  </a:lnTo>
                  <a:lnTo>
                    <a:pt x="519341" y="35407"/>
                  </a:lnTo>
                  <a:lnTo>
                    <a:pt x="531139" y="35407"/>
                  </a:lnTo>
                  <a:lnTo>
                    <a:pt x="531139" y="23609"/>
                  </a:lnTo>
                  <a:lnTo>
                    <a:pt x="531139" y="11811"/>
                  </a:lnTo>
                  <a:close/>
                </a:path>
                <a:path w="614045" h="47625">
                  <a:moveTo>
                    <a:pt x="578345" y="0"/>
                  </a:moveTo>
                  <a:lnTo>
                    <a:pt x="566547" y="0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14045" h="47625">
                  <a:moveTo>
                    <a:pt x="590143" y="11811"/>
                  </a:moveTo>
                  <a:lnTo>
                    <a:pt x="578345" y="11811"/>
                  </a:lnTo>
                  <a:lnTo>
                    <a:pt x="566547" y="11811"/>
                  </a:lnTo>
                  <a:lnTo>
                    <a:pt x="566547" y="23609"/>
                  </a:lnTo>
                  <a:lnTo>
                    <a:pt x="554748" y="23609"/>
                  </a:lnTo>
                  <a:lnTo>
                    <a:pt x="542950" y="23609"/>
                  </a:lnTo>
                  <a:lnTo>
                    <a:pt x="531152" y="23609"/>
                  </a:lnTo>
                  <a:lnTo>
                    <a:pt x="531152" y="35407"/>
                  </a:lnTo>
                  <a:lnTo>
                    <a:pt x="542950" y="35407"/>
                  </a:lnTo>
                  <a:lnTo>
                    <a:pt x="554748" y="35407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78345" y="23609"/>
                  </a:lnTo>
                  <a:lnTo>
                    <a:pt x="590143" y="23609"/>
                  </a:lnTo>
                  <a:lnTo>
                    <a:pt x="590143" y="11811"/>
                  </a:lnTo>
                  <a:close/>
                </a:path>
                <a:path w="614045" h="47625">
                  <a:moveTo>
                    <a:pt x="601967" y="23609"/>
                  </a:moveTo>
                  <a:lnTo>
                    <a:pt x="590169" y="23609"/>
                  </a:lnTo>
                  <a:lnTo>
                    <a:pt x="590169" y="35407"/>
                  </a:lnTo>
                  <a:lnTo>
                    <a:pt x="601967" y="35407"/>
                  </a:lnTo>
                  <a:lnTo>
                    <a:pt x="601967" y="23609"/>
                  </a:lnTo>
                  <a:close/>
                </a:path>
                <a:path w="614045" h="47625">
                  <a:moveTo>
                    <a:pt x="613752" y="11811"/>
                  </a:moveTo>
                  <a:lnTo>
                    <a:pt x="601967" y="11811"/>
                  </a:lnTo>
                  <a:lnTo>
                    <a:pt x="601967" y="23609"/>
                  </a:lnTo>
                  <a:lnTo>
                    <a:pt x="613752" y="23609"/>
                  </a:lnTo>
                  <a:lnTo>
                    <a:pt x="613752" y="11811"/>
                  </a:lnTo>
                  <a:close/>
                </a:path>
                <a:path w="614045" h="47625">
                  <a:moveTo>
                    <a:pt x="613752" y="0"/>
                  </a:moveTo>
                  <a:lnTo>
                    <a:pt x="601967" y="0"/>
                  </a:lnTo>
                  <a:lnTo>
                    <a:pt x="601967" y="11798"/>
                  </a:lnTo>
                  <a:lnTo>
                    <a:pt x="613752" y="11798"/>
                  </a:lnTo>
                  <a:lnTo>
                    <a:pt x="61375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5982030" y="6363017"/>
              <a:ext cx="590550" cy="35560"/>
            </a:xfrm>
            <a:custGeom>
              <a:avLst/>
              <a:gdLst/>
              <a:ahLst/>
              <a:cxnLst/>
              <a:rect l="l" t="t" r="r" b="b"/>
              <a:pathLst>
                <a:path w="590550" h="35560">
                  <a:moveTo>
                    <a:pt x="11798" y="23596"/>
                  </a:moveTo>
                  <a:lnTo>
                    <a:pt x="0" y="23596"/>
                  </a:lnTo>
                  <a:lnTo>
                    <a:pt x="0" y="35394"/>
                  </a:lnTo>
                  <a:lnTo>
                    <a:pt x="11798" y="35394"/>
                  </a:lnTo>
                  <a:lnTo>
                    <a:pt x="11798" y="23596"/>
                  </a:lnTo>
                  <a:close/>
                </a:path>
                <a:path w="590550" h="35560">
                  <a:moveTo>
                    <a:pt x="35394" y="0"/>
                  </a:moveTo>
                  <a:lnTo>
                    <a:pt x="23609" y="0"/>
                  </a:lnTo>
                  <a:lnTo>
                    <a:pt x="11811" y="0"/>
                  </a:lnTo>
                  <a:lnTo>
                    <a:pt x="11811" y="11811"/>
                  </a:lnTo>
                  <a:lnTo>
                    <a:pt x="23609" y="11811"/>
                  </a:lnTo>
                  <a:lnTo>
                    <a:pt x="23609" y="23596"/>
                  </a:lnTo>
                  <a:lnTo>
                    <a:pt x="23609" y="35394"/>
                  </a:lnTo>
                  <a:lnTo>
                    <a:pt x="35394" y="35394"/>
                  </a:lnTo>
                  <a:lnTo>
                    <a:pt x="35394" y="23596"/>
                  </a:lnTo>
                  <a:lnTo>
                    <a:pt x="35394" y="11811"/>
                  </a:lnTo>
                  <a:lnTo>
                    <a:pt x="35394" y="0"/>
                  </a:lnTo>
                  <a:close/>
                </a:path>
                <a:path w="590550" h="35560">
                  <a:moveTo>
                    <a:pt x="70815" y="11798"/>
                  </a:moveTo>
                  <a:lnTo>
                    <a:pt x="59016" y="11798"/>
                  </a:lnTo>
                  <a:lnTo>
                    <a:pt x="59016" y="0"/>
                  </a:lnTo>
                  <a:lnTo>
                    <a:pt x="47218" y="0"/>
                  </a:lnTo>
                  <a:lnTo>
                    <a:pt x="47218" y="11811"/>
                  </a:lnTo>
                  <a:lnTo>
                    <a:pt x="59016" y="11811"/>
                  </a:lnTo>
                  <a:lnTo>
                    <a:pt x="59016" y="23596"/>
                  </a:lnTo>
                  <a:lnTo>
                    <a:pt x="47218" y="23596"/>
                  </a:lnTo>
                  <a:lnTo>
                    <a:pt x="47218" y="35394"/>
                  </a:lnTo>
                  <a:lnTo>
                    <a:pt x="59016" y="35394"/>
                  </a:lnTo>
                  <a:lnTo>
                    <a:pt x="70815" y="35394"/>
                  </a:lnTo>
                  <a:lnTo>
                    <a:pt x="70815" y="23596"/>
                  </a:lnTo>
                  <a:lnTo>
                    <a:pt x="70815" y="11798"/>
                  </a:lnTo>
                  <a:close/>
                </a:path>
                <a:path w="590550" h="35560">
                  <a:moveTo>
                    <a:pt x="82626" y="0"/>
                  </a:moveTo>
                  <a:lnTo>
                    <a:pt x="70827" y="0"/>
                  </a:lnTo>
                  <a:lnTo>
                    <a:pt x="70827" y="11811"/>
                  </a:lnTo>
                  <a:lnTo>
                    <a:pt x="82626" y="11811"/>
                  </a:lnTo>
                  <a:lnTo>
                    <a:pt x="82626" y="0"/>
                  </a:lnTo>
                  <a:close/>
                </a:path>
                <a:path w="590550" h="35560">
                  <a:moveTo>
                    <a:pt x="94411" y="23596"/>
                  </a:moveTo>
                  <a:lnTo>
                    <a:pt x="82626" y="23596"/>
                  </a:lnTo>
                  <a:lnTo>
                    <a:pt x="70827" y="23596"/>
                  </a:lnTo>
                  <a:lnTo>
                    <a:pt x="70827" y="35394"/>
                  </a:lnTo>
                  <a:lnTo>
                    <a:pt x="82626" y="35394"/>
                  </a:lnTo>
                  <a:lnTo>
                    <a:pt x="94411" y="35394"/>
                  </a:lnTo>
                  <a:lnTo>
                    <a:pt x="94411" y="23596"/>
                  </a:lnTo>
                  <a:close/>
                </a:path>
                <a:path w="590550" h="35560">
                  <a:moveTo>
                    <a:pt x="106222" y="0"/>
                  </a:moveTo>
                  <a:lnTo>
                    <a:pt x="94424" y="0"/>
                  </a:lnTo>
                  <a:lnTo>
                    <a:pt x="94424" y="11798"/>
                  </a:lnTo>
                  <a:lnTo>
                    <a:pt x="94424" y="23596"/>
                  </a:lnTo>
                  <a:lnTo>
                    <a:pt x="106222" y="23596"/>
                  </a:lnTo>
                  <a:lnTo>
                    <a:pt x="106222" y="11811"/>
                  </a:lnTo>
                  <a:lnTo>
                    <a:pt x="106222" y="0"/>
                  </a:lnTo>
                  <a:close/>
                </a:path>
                <a:path w="590550" h="35560">
                  <a:moveTo>
                    <a:pt x="129819" y="23596"/>
                  </a:moveTo>
                  <a:lnTo>
                    <a:pt x="118033" y="23596"/>
                  </a:lnTo>
                  <a:lnTo>
                    <a:pt x="106235" y="23596"/>
                  </a:lnTo>
                  <a:lnTo>
                    <a:pt x="106235" y="35394"/>
                  </a:lnTo>
                  <a:lnTo>
                    <a:pt x="118033" y="35394"/>
                  </a:lnTo>
                  <a:lnTo>
                    <a:pt x="129819" y="35394"/>
                  </a:lnTo>
                  <a:lnTo>
                    <a:pt x="129819" y="23596"/>
                  </a:lnTo>
                  <a:close/>
                </a:path>
                <a:path w="590550" h="35560">
                  <a:moveTo>
                    <a:pt x="129819" y="0"/>
                  </a:moveTo>
                  <a:lnTo>
                    <a:pt x="118033" y="0"/>
                  </a:lnTo>
                  <a:lnTo>
                    <a:pt x="118033" y="11811"/>
                  </a:lnTo>
                  <a:lnTo>
                    <a:pt x="129819" y="11811"/>
                  </a:lnTo>
                  <a:lnTo>
                    <a:pt x="129819" y="0"/>
                  </a:lnTo>
                  <a:close/>
                </a:path>
                <a:path w="590550" h="35560">
                  <a:moveTo>
                    <a:pt x="141643" y="0"/>
                  </a:moveTo>
                  <a:lnTo>
                    <a:pt x="129844" y="0"/>
                  </a:lnTo>
                  <a:lnTo>
                    <a:pt x="129844" y="11798"/>
                  </a:lnTo>
                  <a:lnTo>
                    <a:pt x="129844" y="23596"/>
                  </a:lnTo>
                  <a:lnTo>
                    <a:pt x="141643" y="23596"/>
                  </a:lnTo>
                  <a:lnTo>
                    <a:pt x="141643" y="11811"/>
                  </a:lnTo>
                  <a:lnTo>
                    <a:pt x="141643" y="0"/>
                  </a:lnTo>
                  <a:close/>
                </a:path>
                <a:path w="590550" h="35560">
                  <a:moveTo>
                    <a:pt x="153428" y="23596"/>
                  </a:moveTo>
                  <a:lnTo>
                    <a:pt x="141643" y="23596"/>
                  </a:lnTo>
                  <a:lnTo>
                    <a:pt x="141643" y="35394"/>
                  </a:lnTo>
                  <a:lnTo>
                    <a:pt x="153428" y="35394"/>
                  </a:lnTo>
                  <a:lnTo>
                    <a:pt x="153428" y="23596"/>
                  </a:lnTo>
                  <a:close/>
                </a:path>
                <a:path w="590550" h="35560">
                  <a:moveTo>
                    <a:pt x="165239" y="0"/>
                  </a:moveTo>
                  <a:lnTo>
                    <a:pt x="153441" y="0"/>
                  </a:lnTo>
                  <a:lnTo>
                    <a:pt x="153441" y="11798"/>
                  </a:lnTo>
                  <a:lnTo>
                    <a:pt x="153441" y="23596"/>
                  </a:lnTo>
                  <a:lnTo>
                    <a:pt x="165239" y="23596"/>
                  </a:lnTo>
                  <a:lnTo>
                    <a:pt x="165239" y="11811"/>
                  </a:lnTo>
                  <a:lnTo>
                    <a:pt x="165239" y="0"/>
                  </a:lnTo>
                  <a:close/>
                </a:path>
                <a:path w="590550" h="35560">
                  <a:moveTo>
                    <a:pt x="188836" y="0"/>
                  </a:moveTo>
                  <a:lnTo>
                    <a:pt x="177050" y="0"/>
                  </a:lnTo>
                  <a:lnTo>
                    <a:pt x="165252" y="0"/>
                  </a:lnTo>
                  <a:lnTo>
                    <a:pt x="165252" y="11798"/>
                  </a:lnTo>
                  <a:lnTo>
                    <a:pt x="165252" y="23596"/>
                  </a:lnTo>
                  <a:lnTo>
                    <a:pt x="165252" y="35394"/>
                  </a:lnTo>
                  <a:lnTo>
                    <a:pt x="177050" y="35394"/>
                  </a:lnTo>
                  <a:lnTo>
                    <a:pt x="188836" y="35394"/>
                  </a:lnTo>
                  <a:lnTo>
                    <a:pt x="188836" y="23596"/>
                  </a:lnTo>
                  <a:lnTo>
                    <a:pt x="188836" y="11811"/>
                  </a:lnTo>
                  <a:lnTo>
                    <a:pt x="188836" y="0"/>
                  </a:lnTo>
                  <a:close/>
                </a:path>
                <a:path w="590550" h="35560">
                  <a:moveTo>
                    <a:pt x="200647" y="0"/>
                  </a:moveTo>
                  <a:lnTo>
                    <a:pt x="188861" y="0"/>
                  </a:lnTo>
                  <a:lnTo>
                    <a:pt x="188861" y="11798"/>
                  </a:lnTo>
                  <a:lnTo>
                    <a:pt x="188861" y="23596"/>
                  </a:lnTo>
                  <a:lnTo>
                    <a:pt x="188861" y="35394"/>
                  </a:lnTo>
                  <a:lnTo>
                    <a:pt x="200647" y="35394"/>
                  </a:lnTo>
                  <a:lnTo>
                    <a:pt x="200647" y="23596"/>
                  </a:lnTo>
                  <a:lnTo>
                    <a:pt x="200647" y="11811"/>
                  </a:lnTo>
                  <a:lnTo>
                    <a:pt x="200647" y="0"/>
                  </a:lnTo>
                  <a:close/>
                </a:path>
                <a:path w="590550" h="35560">
                  <a:moveTo>
                    <a:pt x="224243" y="0"/>
                  </a:moveTo>
                  <a:lnTo>
                    <a:pt x="212458" y="0"/>
                  </a:lnTo>
                  <a:lnTo>
                    <a:pt x="212458" y="11798"/>
                  </a:lnTo>
                  <a:lnTo>
                    <a:pt x="212458" y="23596"/>
                  </a:lnTo>
                  <a:lnTo>
                    <a:pt x="212458" y="35394"/>
                  </a:lnTo>
                  <a:lnTo>
                    <a:pt x="224243" y="35394"/>
                  </a:lnTo>
                  <a:lnTo>
                    <a:pt x="224243" y="23596"/>
                  </a:lnTo>
                  <a:lnTo>
                    <a:pt x="224243" y="11811"/>
                  </a:lnTo>
                  <a:lnTo>
                    <a:pt x="224243" y="0"/>
                  </a:lnTo>
                  <a:close/>
                </a:path>
                <a:path w="590550" h="35560">
                  <a:moveTo>
                    <a:pt x="236067" y="0"/>
                  </a:moveTo>
                  <a:lnTo>
                    <a:pt x="224269" y="0"/>
                  </a:lnTo>
                  <a:lnTo>
                    <a:pt x="224269" y="11798"/>
                  </a:lnTo>
                  <a:lnTo>
                    <a:pt x="224269" y="23596"/>
                  </a:lnTo>
                  <a:lnTo>
                    <a:pt x="236067" y="23596"/>
                  </a:lnTo>
                  <a:lnTo>
                    <a:pt x="236067" y="11811"/>
                  </a:lnTo>
                  <a:lnTo>
                    <a:pt x="236067" y="0"/>
                  </a:lnTo>
                  <a:close/>
                </a:path>
                <a:path w="590550" h="35560">
                  <a:moveTo>
                    <a:pt x="247853" y="23596"/>
                  </a:moveTo>
                  <a:lnTo>
                    <a:pt x="236067" y="23596"/>
                  </a:lnTo>
                  <a:lnTo>
                    <a:pt x="236067" y="35394"/>
                  </a:lnTo>
                  <a:lnTo>
                    <a:pt x="247853" y="35394"/>
                  </a:lnTo>
                  <a:lnTo>
                    <a:pt x="247853" y="23596"/>
                  </a:lnTo>
                  <a:close/>
                </a:path>
                <a:path w="590550" h="35560">
                  <a:moveTo>
                    <a:pt x="259664" y="23596"/>
                  </a:moveTo>
                  <a:lnTo>
                    <a:pt x="247878" y="23596"/>
                  </a:lnTo>
                  <a:lnTo>
                    <a:pt x="247878" y="35394"/>
                  </a:lnTo>
                  <a:lnTo>
                    <a:pt x="259664" y="35394"/>
                  </a:lnTo>
                  <a:lnTo>
                    <a:pt x="259664" y="23596"/>
                  </a:lnTo>
                  <a:close/>
                </a:path>
                <a:path w="590550" h="35560">
                  <a:moveTo>
                    <a:pt x="259664" y="0"/>
                  </a:moveTo>
                  <a:lnTo>
                    <a:pt x="247878" y="0"/>
                  </a:lnTo>
                  <a:lnTo>
                    <a:pt x="247878" y="11811"/>
                  </a:lnTo>
                  <a:lnTo>
                    <a:pt x="259664" y="11811"/>
                  </a:lnTo>
                  <a:lnTo>
                    <a:pt x="259664" y="0"/>
                  </a:lnTo>
                  <a:close/>
                </a:path>
                <a:path w="590550" h="35560">
                  <a:moveTo>
                    <a:pt x="271475" y="23596"/>
                  </a:moveTo>
                  <a:lnTo>
                    <a:pt x="259676" y="23596"/>
                  </a:lnTo>
                  <a:lnTo>
                    <a:pt x="259676" y="35394"/>
                  </a:lnTo>
                  <a:lnTo>
                    <a:pt x="271475" y="35394"/>
                  </a:lnTo>
                  <a:lnTo>
                    <a:pt x="271475" y="23596"/>
                  </a:lnTo>
                  <a:close/>
                </a:path>
                <a:path w="590550" h="35560">
                  <a:moveTo>
                    <a:pt x="283260" y="11798"/>
                  </a:moveTo>
                  <a:lnTo>
                    <a:pt x="271475" y="11798"/>
                  </a:lnTo>
                  <a:lnTo>
                    <a:pt x="271475" y="23596"/>
                  </a:lnTo>
                  <a:lnTo>
                    <a:pt x="283260" y="23596"/>
                  </a:lnTo>
                  <a:lnTo>
                    <a:pt x="283260" y="11798"/>
                  </a:lnTo>
                  <a:close/>
                </a:path>
                <a:path w="590550" h="35560">
                  <a:moveTo>
                    <a:pt x="295071" y="0"/>
                  </a:moveTo>
                  <a:lnTo>
                    <a:pt x="283286" y="0"/>
                  </a:lnTo>
                  <a:lnTo>
                    <a:pt x="283286" y="11798"/>
                  </a:lnTo>
                  <a:lnTo>
                    <a:pt x="283286" y="23596"/>
                  </a:lnTo>
                  <a:lnTo>
                    <a:pt x="283286" y="35394"/>
                  </a:lnTo>
                  <a:lnTo>
                    <a:pt x="295071" y="35394"/>
                  </a:lnTo>
                  <a:lnTo>
                    <a:pt x="295071" y="23596"/>
                  </a:lnTo>
                  <a:lnTo>
                    <a:pt x="295071" y="11811"/>
                  </a:lnTo>
                  <a:lnTo>
                    <a:pt x="295071" y="0"/>
                  </a:lnTo>
                  <a:close/>
                </a:path>
                <a:path w="590550" h="35560">
                  <a:moveTo>
                    <a:pt x="306882" y="23596"/>
                  </a:moveTo>
                  <a:lnTo>
                    <a:pt x="295084" y="23596"/>
                  </a:lnTo>
                  <a:lnTo>
                    <a:pt x="295084" y="35394"/>
                  </a:lnTo>
                  <a:lnTo>
                    <a:pt x="306882" y="35394"/>
                  </a:lnTo>
                  <a:lnTo>
                    <a:pt x="306882" y="23596"/>
                  </a:lnTo>
                  <a:close/>
                </a:path>
                <a:path w="590550" h="35560">
                  <a:moveTo>
                    <a:pt x="342277" y="11798"/>
                  </a:moveTo>
                  <a:lnTo>
                    <a:pt x="330492" y="11798"/>
                  </a:lnTo>
                  <a:lnTo>
                    <a:pt x="330492" y="0"/>
                  </a:lnTo>
                  <a:lnTo>
                    <a:pt x="318693" y="0"/>
                  </a:lnTo>
                  <a:lnTo>
                    <a:pt x="318693" y="11811"/>
                  </a:lnTo>
                  <a:lnTo>
                    <a:pt x="330492" y="11811"/>
                  </a:lnTo>
                  <a:lnTo>
                    <a:pt x="330492" y="23596"/>
                  </a:lnTo>
                  <a:lnTo>
                    <a:pt x="342277" y="23596"/>
                  </a:lnTo>
                  <a:lnTo>
                    <a:pt x="342277" y="11798"/>
                  </a:lnTo>
                  <a:close/>
                </a:path>
                <a:path w="590550" h="35560">
                  <a:moveTo>
                    <a:pt x="354088" y="0"/>
                  </a:moveTo>
                  <a:lnTo>
                    <a:pt x="342303" y="0"/>
                  </a:lnTo>
                  <a:lnTo>
                    <a:pt x="342303" y="11811"/>
                  </a:lnTo>
                  <a:lnTo>
                    <a:pt x="354088" y="11811"/>
                  </a:lnTo>
                  <a:lnTo>
                    <a:pt x="354088" y="0"/>
                  </a:lnTo>
                  <a:close/>
                </a:path>
                <a:path w="590550" h="35560">
                  <a:moveTo>
                    <a:pt x="389496" y="0"/>
                  </a:moveTo>
                  <a:lnTo>
                    <a:pt x="377710" y="0"/>
                  </a:lnTo>
                  <a:lnTo>
                    <a:pt x="365912" y="0"/>
                  </a:lnTo>
                  <a:lnTo>
                    <a:pt x="365912" y="11798"/>
                  </a:lnTo>
                  <a:lnTo>
                    <a:pt x="365912" y="23596"/>
                  </a:lnTo>
                  <a:lnTo>
                    <a:pt x="377710" y="23596"/>
                  </a:lnTo>
                  <a:lnTo>
                    <a:pt x="389496" y="23596"/>
                  </a:lnTo>
                  <a:lnTo>
                    <a:pt x="389496" y="11811"/>
                  </a:lnTo>
                  <a:lnTo>
                    <a:pt x="389496" y="0"/>
                  </a:lnTo>
                  <a:close/>
                </a:path>
                <a:path w="590550" h="35560">
                  <a:moveTo>
                    <a:pt x="413105" y="0"/>
                  </a:moveTo>
                  <a:lnTo>
                    <a:pt x="401320" y="0"/>
                  </a:lnTo>
                  <a:lnTo>
                    <a:pt x="401320" y="11798"/>
                  </a:lnTo>
                  <a:lnTo>
                    <a:pt x="401320" y="23596"/>
                  </a:lnTo>
                  <a:lnTo>
                    <a:pt x="413105" y="23596"/>
                  </a:lnTo>
                  <a:lnTo>
                    <a:pt x="413105" y="11811"/>
                  </a:lnTo>
                  <a:lnTo>
                    <a:pt x="413105" y="0"/>
                  </a:lnTo>
                  <a:close/>
                </a:path>
                <a:path w="590550" h="35560">
                  <a:moveTo>
                    <a:pt x="436702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13118" y="11798"/>
                  </a:lnTo>
                  <a:lnTo>
                    <a:pt x="413118" y="23596"/>
                  </a:lnTo>
                  <a:lnTo>
                    <a:pt x="424916" y="23596"/>
                  </a:lnTo>
                  <a:lnTo>
                    <a:pt x="436702" y="23596"/>
                  </a:lnTo>
                  <a:lnTo>
                    <a:pt x="436702" y="11811"/>
                  </a:lnTo>
                  <a:lnTo>
                    <a:pt x="436702" y="0"/>
                  </a:lnTo>
                  <a:close/>
                </a:path>
                <a:path w="590550" h="35560">
                  <a:moveTo>
                    <a:pt x="460324" y="11798"/>
                  </a:moveTo>
                  <a:lnTo>
                    <a:pt x="448525" y="11798"/>
                  </a:lnTo>
                  <a:lnTo>
                    <a:pt x="448525" y="23596"/>
                  </a:lnTo>
                  <a:lnTo>
                    <a:pt x="460324" y="23596"/>
                  </a:lnTo>
                  <a:lnTo>
                    <a:pt x="460324" y="11798"/>
                  </a:lnTo>
                  <a:close/>
                </a:path>
                <a:path w="590550" h="35560">
                  <a:moveTo>
                    <a:pt x="495719" y="0"/>
                  </a:moveTo>
                  <a:lnTo>
                    <a:pt x="483933" y="0"/>
                  </a:lnTo>
                  <a:lnTo>
                    <a:pt x="483933" y="11798"/>
                  </a:lnTo>
                  <a:lnTo>
                    <a:pt x="472135" y="11798"/>
                  </a:lnTo>
                  <a:lnTo>
                    <a:pt x="472135" y="23596"/>
                  </a:lnTo>
                  <a:lnTo>
                    <a:pt x="483933" y="23596"/>
                  </a:lnTo>
                  <a:lnTo>
                    <a:pt x="495719" y="23596"/>
                  </a:lnTo>
                  <a:lnTo>
                    <a:pt x="495719" y="11811"/>
                  </a:lnTo>
                  <a:lnTo>
                    <a:pt x="495719" y="0"/>
                  </a:lnTo>
                  <a:close/>
                </a:path>
                <a:path w="590550" h="35560">
                  <a:moveTo>
                    <a:pt x="507530" y="11798"/>
                  </a:moveTo>
                  <a:lnTo>
                    <a:pt x="495744" y="11798"/>
                  </a:lnTo>
                  <a:lnTo>
                    <a:pt x="495744" y="23596"/>
                  </a:lnTo>
                  <a:lnTo>
                    <a:pt x="507530" y="23596"/>
                  </a:lnTo>
                  <a:lnTo>
                    <a:pt x="507530" y="11798"/>
                  </a:lnTo>
                  <a:close/>
                </a:path>
                <a:path w="590550" h="35560">
                  <a:moveTo>
                    <a:pt x="519341" y="11798"/>
                  </a:moveTo>
                  <a:lnTo>
                    <a:pt x="507542" y="11798"/>
                  </a:lnTo>
                  <a:lnTo>
                    <a:pt x="507542" y="23596"/>
                  </a:lnTo>
                  <a:lnTo>
                    <a:pt x="519341" y="23596"/>
                  </a:lnTo>
                  <a:lnTo>
                    <a:pt x="519341" y="11798"/>
                  </a:lnTo>
                  <a:close/>
                </a:path>
                <a:path w="590550" h="35560">
                  <a:moveTo>
                    <a:pt x="578345" y="11798"/>
                  </a:moveTo>
                  <a:lnTo>
                    <a:pt x="566547" y="11798"/>
                  </a:lnTo>
                  <a:lnTo>
                    <a:pt x="554748" y="11798"/>
                  </a:lnTo>
                  <a:lnTo>
                    <a:pt x="554748" y="0"/>
                  </a:lnTo>
                  <a:lnTo>
                    <a:pt x="542950" y="0"/>
                  </a:lnTo>
                  <a:lnTo>
                    <a:pt x="531152" y="0"/>
                  </a:lnTo>
                  <a:lnTo>
                    <a:pt x="519353" y="0"/>
                  </a:lnTo>
                  <a:lnTo>
                    <a:pt x="519353" y="11798"/>
                  </a:lnTo>
                  <a:lnTo>
                    <a:pt x="519353" y="23596"/>
                  </a:lnTo>
                  <a:lnTo>
                    <a:pt x="531152" y="23596"/>
                  </a:lnTo>
                  <a:lnTo>
                    <a:pt x="531152" y="11811"/>
                  </a:lnTo>
                  <a:lnTo>
                    <a:pt x="542950" y="11811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66547" y="23596"/>
                  </a:lnTo>
                  <a:lnTo>
                    <a:pt x="578345" y="23596"/>
                  </a:lnTo>
                  <a:lnTo>
                    <a:pt x="578345" y="11798"/>
                  </a:lnTo>
                  <a:close/>
                </a:path>
                <a:path w="590550" h="35560">
                  <a:moveTo>
                    <a:pt x="590169" y="11798"/>
                  </a:moveTo>
                  <a:lnTo>
                    <a:pt x="578370" y="11798"/>
                  </a:lnTo>
                  <a:lnTo>
                    <a:pt x="578370" y="23596"/>
                  </a:lnTo>
                  <a:lnTo>
                    <a:pt x="590169" y="23596"/>
                  </a:lnTo>
                  <a:lnTo>
                    <a:pt x="590169" y="117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5958433" y="6386613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09" h="47625">
                  <a:moveTo>
                    <a:pt x="11798" y="35420"/>
                  </a:moveTo>
                  <a:lnTo>
                    <a:pt x="0" y="35420"/>
                  </a:lnTo>
                  <a:lnTo>
                    <a:pt x="0" y="47218"/>
                  </a:lnTo>
                  <a:lnTo>
                    <a:pt x="11798" y="47218"/>
                  </a:lnTo>
                  <a:lnTo>
                    <a:pt x="11798" y="35420"/>
                  </a:lnTo>
                  <a:close/>
                </a:path>
                <a:path w="626109" h="47625">
                  <a:moveTo>
                    <a:pt x="23583" y="11811"/>
                  </a:moveTo>
                  <a:lnTo>
                    <a:pt x="11798" y="11811"/>
                  </a:lnTo>
                  <a:lnTo>
                    <a:pt x="0" y="11811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11798" y="23609"/>
                  </a:lnTo>
                  <a:lnTo>
                    <a:pt x="23583" y="23609"/>
                  </a:lnTo>
                  <a:lnTo>
                    <a:pt x="23583" y="11811"/>
                  </a:lnTo>
                  <a:close/>
                </a:path>
                <a:path w="626109" h="47625">
                  <a:moveTo>
                    <a:pt x="35394" y="35420"/>
                  </a:moveTo>
                  <a:lnTo>
                    <a:pt x="23596" y="35420"/>
                  </a:lnTo>
                  <a:lnTo>
                    <a:pt x="23596" y="47218"/>
                  </a:lnTo>
                  <a:lnTo>
                    <a:pt x="35394" y="47218"/>
                  </a:lnTo>
                  <a:lnTo>
                    <a:pt x="35394" y="35420"/>
                  </a:lnTo>
                  <a:close/>
                </a:path>
                <a:path w="626109" h="47625">
                  <a:moveTo>
                    <a:pt x="58991" y="11811"/>
                  </a:moveTo>
                  <a:lnTo>
                    <a:pt x="47205" y="11811"/>
                  </a:lnTo>
                  <a:lnTo>
                    <a:pt x="47205" y="23609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58991" y="35407"/>
                  </a:lnTo>
                  <a:lnTo>
                    <a:pt x="58991" y="23609"/>
                  </a:lnTo>
                  <a:lnTo>
                    <a:pt x="58991" y="11811"/>
                  </a:lnTo>
                  <a:close/>
                </a:path>
                <a:path w="626109" h="47625">
                  <a:moveTo>
                    <a:pt x="94411" y="23609"/>
                  </a:moveTo>
                  <a:lnTo>
                    <a:pt x="82613" y="23609"/>
                  </a:lnTo>
                  <a:lnTo>
                    <a:pt x="70815" y="23609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94411" y="35407"/>
                  </a:lnTo>
                  <a:lnTo>
                    <a:pt x="94411" y="23609"/>
                  </a:lnTo>
                  <a:close/>
                </a:path>
                <a:path w="626109" h="47625">
                  <a:moveTo>
                    <a:pt x="106222" y="35420"/>
                  </a:moveTo>
                  <a:lnTo>
                    <a:pt x="94424" y="35420"/>
                  </a:lnTo>
                  <a:lnTo>
                    <a:pt x="94424" y="47218"/>
                  </a:lnTo>
                  <a:lnTo>
                    <a:pt x="106222" y="47218"/>
                  </a:lnTo>
                  <a:lnTo>
                    <a:pt x="106222" y="35420"/>
                  </a:lnTo>
                  <a:close/>
                </a:path>
                <a:path w="626109" h="47625">
                  <a:moveTo>
                    <a:pt x="118008" y="11811"/>
                  </a:moveTo>
                  <a:lnTo>
                    <a:pt x="106222" y="11811"/>
                  </a:lnTo>
                  <a:lnTo>
                    <a:pt x="106222" y="23609"/>
                  </a:lnTo>
                  <a:lnTo>
                    <a:pt x="106222" y="35407"/>
                  </a:lnTo>
                  <a:lnTo>
                    <a:pt x="118008" y="35407"/>
                  </a:lnTo>
                  <a:lnTo>
                    <a:pt x="118008" y="23609"/>
                  </a:lnTo>
                  <a:lnTo>
                    <a:pt x="118008" y="11811"/>
                  </a:lnTo>
                  <a:close/>
                </a:path>
                <a:path w="626109" h="47625">
                  <a:moveTo>
                    <a:pt x="129819" y="35420"/>
                  </a:moveTo>
                  <a:lnTo>
                    <a:pt x="118021" y="35420"/>
                  </a:lnTo>
                  <a:lnTo>
                    <a:pt x="118021" y="47218"/>
                  </a:lnTo>
                  <a:lnTo>
                    <a:pt x="129819" y="47218"/>
                  </a:lnTo>
                  <a:lnTo>
                    <a:pt x="129819" y="35420"/>
                  </a:lnTo>
                  <a:close/>
                </a:path>
                <a:path w="626109" h="47625">
                  <a:moveTo>
                    <a:pt x="129819" y="11811"/>
                  </a:moveTo>
                  <a:lnTo>
                    <a:pt x="118021" y="11811"/>
                  </a:lnTo>
                  <a:lnTo>
                    <a:pt x="118021" y="23609"/>
                  </a:lnTo>
                  <a:lnTo>
                    <a:pt x="118021" y="35407"/>
                  </a:lnTo>
                  <a:lnTo>
                    <a:pt x="129819" y="35407"/>
                  </a:lnTo>
                  <a:lnTo>
                    <a:pt x="129819" y="23609"/>
                  </a:lnTo>
                  <a:lnTo>
                    <a:pt x="129819" y="11811"/>
                  </a:lnTo>
                  <a:close/>
                </a:path>
                <a:path w="626109" h="47625">
                  <a:moveTo>
                    <a:pt x="153416" y="35420"/>
                  </a:moveTo>
                  <a:lnTo>
                    <a:pt x="141630" y="35420"/>
                  </a:lnTo>
                  <a:lnTo>
                    <a:pt x="129832" y="35420"/>
                  </a:lnTo>
                  <a:lnTo>
                    <a:pt x="129832" y="47218"/>
                  </a:lnTo>
                  <a:lnTo>
                    <a:pt x="141630" y="47218"/>
                  </a:lnTo>
                  <a:lnTo>
                    <a:pt x="153416" y="47218"/>
                  </a:lnTo>
                  <a:lnTo>
                    <a:pt x="153416" y="35420"/>
                  </a:lnTo>
                  <a:close/>
                </a:path>
                <a:path w="626109" h="47625">
                  <a:moveTo>
                    <a:pt x="153416" y="11811"/>
                  </a:moveTo>
                  <a:lnTo>
                    <a:pt x="141630" y="11811"/>
                  </a:lnTo>
                  <a:lnTo>
                    <a:pt x="129832" y="11811"/>
                  </a:lnTo>
                  <a:lnTo>
                    <a:pt x="129832" y="23609"/>
                  </a:lnTo>
                  <a:lnTo>
                    <a:pt x="129832" y="35407"/>
                  </a:lnTo>
                  <a:lnTo>
                    <a:pt x="141630" y="35407"/>
                  </a:lnTo>
                  <a:lnTo>
                    <a:pt x="141630" y="23609"/>
                  </a:lnTo>
                  <a:lnTo>
                    <a:pt x="153416" y="23609"/>
                  </a:lnTo>
                  <a:lnTo>
                    <a:pt x="153416" y="11811"/>
                  </a:lnTo>
                  <a:close/>
                </a:path>
                <a:path w="626109" h="47625">
                  <a:moveTo>
                    <a:pt x="165239" y="11811"/>
                  </a:moveTo>
                  <a:lnTo>
                    <a:pt x="153441" y="11811"/>
                  </a:ln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65239" y="23609"/>
                  </a:lnTo>
                  <a:lnTo>
                    <a:pt x="165239" y="11811"/>
                  </a:lnTo>
                  <a:close/>
                </a:path>
                <a:path w="626109" h="47625">
                  <a:moveTo>
                    <a:pt x="188836" y="11811"/>
                  </a:moveTo>
                  <a:lnTo>
                    <a:pt x="177038" y="11811"/>
                  </a:ln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lnTo>
                    <a:pt x="188836" y="11811"/>
                  </a:lnTo>
                  <a:close/>
                </a:path>
                <a:path w="626109" h="47625">
                  <a:moveTo>
                    <a:pt x="212432" y="23609"/>
                  </a:moveTo>
                  <a:lnTo>
                    <a:pt x="200647" y="23609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close/>
                </a:path>
                <a:path w="626109" h="47625">
                  <a:moveTo>
                    <a:pt x="224243" y="23609"/>
                  </a:move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close/>
                </a:path>
                <a:path w="626109" h="47625">
                  <a:moveTo>
                    <a:pt x="247840" y="11811"/>
                  </a:moveTo>
                  <a:lnTo>
                    <a:pt x="236054" y="11811"/>
                  </a:lnTo>
                  <a:lnTo>
                    <a:pt x="236054" y="23609"/>
                  </a:ln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47840" y="35407"/>
                  </a:lnTo>
                  <a:lnTo>
                    <a:pt x="247840" y="23609"/>
                  </a:lnTo>
                  <a:lnTo>
                    <a:pt x="247840" y="11811"/>
                  </a:lnTo>
                  <a:close/>
                </a:path>
                <a:path w="626109" h="47625">
                  <a:moveTo>
                    <a:pt x="271449" y="23609"/>
                  </a:moveTo>
                  <a:lnTo>
                    <a:pt x="259664" y="23609"/>
                  </a:lnTo>
                  <a:lnTo>
                    <a:pt x="259664" y="35407"/>
                  </a:lnTo>
                  <a:lnTo>
                    <a:pt x="271449" y="35407"/>
                  </a:lnTo>
                  <a:lnTo>
                    <a:pt x="271449" y="23609"/>
                  </a:lnTo>
                  <a:close/>
                </a:path>
                <a:path w="626109" h="47625">
                  <a:moveTo>
                    <a:pt x="283260" y="11811"/>
                  </a:moveTo>
                  <a:lnTo>
                    <a:pt x="271475" y="11811"/>
                  </a:lnTo>
                  <a:lnTo>
                    <a:pt x="271475" y="23609"/>
                  </a:lnTo>
                  <a:lnTo>
                    <a:pt x="283260" y="23609"/>
                  </a:lnTo>
                  <a:lnTo>
                    <a:pt x="283260" y="11811"/>
                  </a:lnTo>
                  <a:close/>
                </a:path>
                <a:path w="626109" h="47625">
                  <a:moveTo>
                    <a:pt x="306857" y="23609"/>
                  </a:moveTo>
                  <a:lnTo>
                    <a:pt x="295071" y="23609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close/>
                </a:path>
                <a:path w="626109" h="47625">
                  <a:moveTo>
                    <a:pt x="318668" y="11811"/>
                  </a:moveTo>
                  <a:lnTo>
                    <a:pt x="306882" y="11811"/>
                  </a:lnTo>
                  <a:lnTo>
                    <a:pt x="306882" y="23609"/>
                  </a:lnTo>
                  <a:lnTo>
                    <a:pt x="318668" y="23609"/>
                  </a:lnTo>
                  <a:lnTo>
                    <a:pt x="318668" y="11811"/>
                  </a:lnTo>
                  <a:close/>
                </a:path>
                <a:path w="626109" h="47625">
                  <a:moveTo>
                    <a:pt x="330479" y="0"/>
                  </a:moveTo>
                  <a:lnTo>
                    <a:pt x="318681" y="0"/>
                  </a:lnTo>
                  <a:lnTo>
                    <a:pt x="318681" y="11798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26109" h="47625">
                  <a:moveTo>
                    <a:pt x="342277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42277" y="11798"/>
                  </a:lnTo>
                  <a:lnTo>
                    <a:pt x="342277" y="0"/>
                  </a:lnTo>
                  <a:close/>
                </a:path>
                <a:path w="626109" h="47625">
                  <a:moveTo>
                    <a:pt x="365874" y="11811"/>
                  </a:moveTo>
                  <a:lnTo>
                    <a:pt x="354088" y="11811"/>
                  </a:lnTo>
                  <a:lnTo>
                    <a:pt x="342290" y="11811"/>
                  </a:lnTo>
                  <a:lnTo>
                    <a:pt x="342290" y="23609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65874" y="35407"/>
                  </a:lnTo>
                  <a:lnTo>
                    <a:pt x="365874" y="23609"/>
                  </a:lnTo>
                  <a:lnTo>
                    <a:pt x="365874" y="11811"/>
                  </a:lnTo>
                  <a:close/>
                </a:path>
                <a:path w="626109" h="47625">
                  <a:moveTo>
                    <a:pt x="365874" y="0"/>
                  </a:moveTo>
                  <a:lnTo>
                    <a:pt x="354088" y="0"/>
                  </a:lnTo>
                  <a:lnTo>
                    <a:pt x="354088" y="11798"/>
                  </a:lnTo>
                  <a:lnTo>
                    <a:pt x="365874" y="11798"/>
                  </a:lnTo>
                  <a:lnTo>
                    <a:pt x="365874" y="0"/>
                  </a:lnTo>
                  <a:close/>
                </a:path>
                <a:path w="626109" h="47625">
                  <a:moveTo>
                    <a:pt x="377685" y="23609"/>
                  </a:moveTo>
                  <a:lnTo>
                    <a:pt x="365899" y="23609"/>
                  </a:lnTo>
                  <a:lnTo>
                    <a:pt x="365899" y="35407"/>
                  </a:lnTo>
                  <a:lnTo>
                    <a:pt x="377685" y="35407"/>
                  </a:lnTo>
                  <a:lnTo>
                    <a:pt x="377685" y="23609"/>
                  </a:lnTo>
                  <a:close/>
                </a:path>
                <a:path w="626109" h="47625">
                  <a:moveTo>
                    <a:pt x="389496" y="23609"/>
                  </a:moveTo>
                  <a:lnTo>
                    <a:pt x="377698" y="23609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close/>
                </a:path>
                <a:path w="626109" h="47625">
                  <a:moveTo>
                    <a:pt x="413092" y="23609"/>
                  </a:moveTo>
                  <a:lnTo>
                    <a:pt x="401307" y="23609"/>
                  </a:lnTo>
                  <a:lnTo>
                    <a:pt x="401307" y="35407"/>
                  </a:lnTo>
                  <a:lnTo>
                    <a:pt x="413092" y="35407"/>
                  </a:lnTo>
                  <a:lnTo>
                    <a:pt x="413092" y="23609"/>
                  </a:lnTo>
                  <a:close/>
                </a:path>
                <a:path w="626109" h="47625">
                  <a:moveTo>
                    <a:pt x="424903" y="11811"/>
                  </a:moveTo>
                  <a:lnTo>
                    <a:pt x="413105" y="11811"/>
                  </a:lnTo>
                  <a:lnTo>
                    <a:pt x="413105" y="23609"/>
                  </a:lnTo>
                  <a:lnTo>
                    <a:pt x="424903" y="23609"/>
                  </a:lnTo>
                  <a:lnTo>
                    <a:pt x="424903" y="11811"/>
                  </a:lnTo>
                  <a:close/>
                </a:path>
                <a:path w="626109" h="47625">
                  <a:moveTo>
                    <a:pt x="424903" y="0"/>
                  </a:moveTo>
                  <a:lnTo>
                    <a:pt x="413105" y="0"/>
                  </a:lnTo>
                  <a:lnTo>
                    <a:pt x="413105" y="11798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26109" h="47625">
                  <a:moveTo>
                    <a:pt x="436702" y="11811"/>
                  </a:moveTo>
                  <a:lnTo>
                    <a:pt x="424916" y="11811"/>
                  </a:lnTo>
                  <a:lnTo>
                    <a:pt x="424916" y="23609"/>
                  </a:lnTo>
                  <a:lnTo>
                    <a:pt x="436702" y="23609"/>
                  </a:lnTo>
                  <a:lnTo>
                    <a:pt x="436702" y="11811"/>
                  </a:lnTo>
                  <a:close/>
                </a:path>
                <a:path w="626109" h="47625">
                  <a:moveTo>
                    <a:pt x="448513" y="11811"/>
                  </a:moveTo>
                  <a:lnTo>
                    <a:pt x="436714" y="11811"/>
                  </a:lnTo>
                  <a:lnTo>
                    <a:pt x="436714" y="23609"/>
                  </a:lnTo>
                  <a:lnTo>
                    <a:pt x="448513" y="23609"/>
                  </a:lnTo>
                  <a:lnTo>
                    <a:pt x="448513" y="11811"/>
                  </a:lnTo>
                  <a:close/>
                </a:path>
                <a:path w="626109" h="47625">
                  <a:moveTo>
                    <a:pt x="448513" y="0"/>
                  </a:moveTo>
                  <a:lnTo>
                    <a:pt x="436714" y="0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48513" y="0"/>
                  </a:lnTo>
                  <a:close/>
                </a:path>
                <a:path w="626109" h="47625">
                  <a:moveTo>
                    <a:pt x="472109" y="23609"/>
                  </a:moveTo>
                  <a:lnTo>
                    <a:pt x="460324" y="23609"/>
                  </a:lnTo>
                  <a:lnTo>
                    <a:pt x="460324" y="35407"/>
                  </a:lnTo>
                  <a:lnTo>
                    <a:pt x="472109" y="35407"/>
                  </a:lnTo>
                  <a:lnTo>
                    <a:pt x="472109" y="23609"/>
                  </a:lnTo>
                  <a:close/>
                </a:path>
                <a:path w="626109" h="47625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09" h="47625">
                  <a:moveTo>
                    <a:pt x="519315" y="11811"/>
                  </a:moveTo>
                  <a:lnTo>
                    <a:pt x="507530" y="11811"/>
                  </a:lnTo>
                  <a:lnTo>
                    <a:pt x="495731" y="11811"/>
                  </a:lnTo>
                  <a:lnTo>
                    <a:pt x="483933" y="11811"/>
                  </a:lnTo>
                  <a:lnTo>
                    <a:pt x="483933" y="23609"/>
                  </a:lnTo>
                  <a:lnTo>
                    <a:pt x="495731" y="23609"/>
                  </a:lnTo>
                  <a:lnTo>
                    <a:pt x="495731" y="35407"/>
                  </a:lnTo>
                  <a:lnTo>
                    <a:pt x="507530" y="35407"/>
                  </a:lnTo>
                  <a:lnTo>
                    <a:pt x="519315" y="35407"/>
                  </a:lnTo>
                  <a:lnTo>
                    <a:pt x="519315" y="23609"/>
                  </a:lnTo>
                  <a:lnTo>
                    <a:pt x="519315" y="11811"/>
                  </a:lnTo>
                  <a:close/>
                </a:path>
                <a:path w="626109" h="47625">
                  <a:moveTo>
                    <a:pt x="531126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31126" y="11798"/>
                  </a:lnTo>
                  <a:lnTo>
                    <a:pt x="531126" y="0"/>
                  </a:lnTo>
                  <a:close/>
                </a:path>
                <a:path w="626109" h="47625">
                  <a:moveTo>
                    <a:pt x="542937" y="11811"/>
                  </a:moveTo>
                  <a:lnTo>
                    <a:pt x="531139" y="11811"/>
                  </a:lnTo>
                  <a:lnTo>
                    <a:pt x="531139" y="23609"/>
                  </a:lnTo>
                  <a:lnTo>
                    <a:pt x="531139" y="35407"/>
                  </a:lnTo>
                  <a:lnTo>
                    <a:pt x="542937" y="35407"/>
                  </a:lnTo>
                  <a:lnTo>
                    <a:pt x="542937" y="23609"/>
                  </a:lnTo>
                  <a:lnTo>
                    <a:pt x="542937" y="11811"/>
                  </a:lnTo>
                  <a:close/>
                </a:path>
                <a:path w="626109" h="47625">
                  <a:moveTo>
                    <a:pt x="554748" y="23609"/>
                  </a:moveTo>
                  <a:lnTo>
                    <a:pt x="542950" y="23609"/>
                  </a:lnTo>
                  <a:lnTo>
                    <a:pt x="542950" y="35407"/>
                  </a:lnTo>
                  <a:lnTo>
                    <a:pt x="554748" y="35407"/>
                  </a:lnTo>
                  <a:lnTo>
                    <a:pt x="554748" y="23609"/>
                  </a:lnTo>
                  <a:close/>
                </a:path>
                <a:path w="626109" h="47625">
                  <a:moveTo>
                    <a:pt x="566547" y="11811"/>
                  </a:moveTo>
                  <a:lnTo>
                    <a:pt x="554748" y="11811"/>
                  </a:lnTo>
                  <a:lnTo>
                    <a:pt x="554748" y="23609"/>
                  </a:lnTo>
                  <a:lnTo>
                    <a:pt x="566547" y="23609"/>
                  </a:lnTo>
                  <a:lnTo>
                    <a:pt x="566547" y="11811"/>
                  </a:lnTo>
                  <a:close/>
                </a:path>
                <a:path w="626109" h="47625">
                  <a:moveTo>
                    <a:pt x="566547" y="0"/>
                  </a:moveTo>
                  <a:lnTo>
                    <a:pt x="554748" y="0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66547" y="0"/>
                  </a:lnTo>
                  <a:close/>
                </a:path>
                <a:path w="626109" h="47625">
                  <a:moveTo>
                    <a:pt x="590143" y="11811"/>
                  </a:moveTo>
                  <a:lnTo>
                    <a:pt x="578345" y="11811"/>
                  </a:lnTo>
                  <a:lnTo>
                    <a:pt x="578345" y="23609"/>
                  </a:lnTo>
                  <a:lnTo>
                    <a:pt x="566547" y="23609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90143" y="35407"/>
                  </a:lnTo>
                  <a:lnTo>
                    <a:pt x="590143" y="23609"/>
                  </a:lnTo>
                  <a:lnTo>
                    <a:pt x="590143" y="11811"/>
                  </a:lnTo>
                  <a:close/>
                </a:path>
                <a:path w="626109" h="47625">
                  <a:moveTo>
                    <a:pt x="601941" y="0"/>
                  </a:moveTo>
                  <a:lnTo>
                    <a:pt x="590143" y="0"/>
                  </a:lnTo>
                  <a:lnTo>
                    <a:pt x="578345" y="0"/>
                  </a:lnTo>
                  <a:lnTo>
                    <a:pt x="578345" y="11798"/>
                  </a:lnTo>
                  <a:lnTo>
                    <a:pt x="590143" y="11798"/>
                  </a:lnTo>
                  <a:lnTo>
                    <a:pt x="601941" y="11798"/>
                  </a:lnTo>
                  <a:lnTo>
                    <a:pt x="601941" y="0"/>
                  </a:lnTo>
                  <a:close/>
                </a:path>
                <a:path w="626109" h="47625">
                  <a:moveTo>
                    <a:pt x="613765" y="0"/>
                  </a:move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13765" y="0"/>
                  </a:lnTo>
                  <a:close/>
                </a:path>
                <a:path w="626109" h="47625">
                  <a:moveTo>
                    <a:pt x="625551" y="11811"/>
                  </a:moveTo>
                  <a:lnTo>
                    <a:pt x="613765" y="11811"/>
                  </a:lnTo>
                  <a:lnTo>
                    <a:pt x="601967" y="11811"/>
                  </a:lnTo>
                  <a:lnTo>
                    <a:pt x="601967" y="23609"/>
                  </a:lnTo>
                  <a:lnTo>
                    <a:pt x="601967" y="35407"/>
                  </a:lnTo>
                  <a:lnTo>
                    <a:pt x="613765" y="35407"/>
                  </a:lnTo>
                  <a:lnTo>
                    <a:pt x="613765" y="23609"/>
                  </a:lnTo>
                  <a:lnTo>
                    <a:pt x="625551" y="23609"/>
                  </a:lnTo>
                  <a:lnTo>
                    <a:pt x="625551" y="118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5970232" y="6422034"/>
              <a:ext cx="614045" cy="35560"/>
            </a:xfrm>
            <a:custGeom>
              <a:avLst/>
              <a:gdLst/>
              <a:ahLst/>
              <a:cxnLst/>
              <a:rect l="l" t="t" r="r" b="b"/>
              <a:pathLst>
                <a:path w="614045" h="35560">
                  <a:moveTo>
                    <a:pt x="11785" y="23596"/>
                  </a:moveTo>
                  <a:lnTo>
                    <a:pt x="0" y="23596"/>
                  </a:lnTo>
                  <a:lnTo>
                    <a:pt x="0" y="35394"/>
                  </a:lnTo>
                  <a:lnTo>
                    <a:pt x="11785" y="35394"/>
                  </a:lnTo>
                  <a:lnTo>
                    <a:pt x="11785" y="23596"/>
                  </a:lnTo>
                  <a:close/>
                </a:path>
                <a:path w="614045" h="35560">
                  <a:moveTo>
                    <a:pt x="47193" y="11798"/>
                  </a:moveTo>
                  <a:lnTo>
                    <a:pt x="35407" y="11798"/>
                  </a:lnTo>
                  <a:lnTo>
                    <a:pt x="35407" y="23596"/>
                  </a:lnTo>
                  <a:lnTo>
                    <a:pt x="23609" y="23596"/>
                  </a:lnTo>
                  <a:lnTo>
                    <a:pt x="23609" y="35394"/>
                  </a:lnTo>
                  <a:lnTo>
                    <a:pt x="35407" y="35394"/>
                  </a:lnTo>
                  <a:lnTo>
                    <a:pt x="47193" y="35394"/>
                  </a:lnTo>
                  <a:lnTo>
                    <a:pt x="47193" y="23596"/>
                  </a:lnTo>
                  <a:lnTo>
                    <a:pt x="47193" y="11798"/>
                  </a:lnTo>
                  <a:close/>
                </a:path>
                <a:path w="614045" h="35560">
                  <a:moveTo>
                    <a:pt x="82613" y="11798"/>
                  </a:moveTo>
                  <a:lnTo>
                    <a:pt x="70815" y="11798"/>
                  </a:lnTo>
                  <a:lnTo>
                    <a:pt x="59016" y="11798"/>
                  </a:lnTo>
                  <a:lnTo>
                    <a:pt x="47218" y="11798"/>
                  </a:lnTo>
                  <a:lnTo>
                    <a:pt x="47218" y="23596"/>
                  </a:lnTo>
                  <a:lnTo>
                    <a:pt x="59016" y="23596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82613" y="11798"/>
                  </a:lnTo>
                  <a:close/>
                </a:path>
                <a:path w="614045" h="35560">
                  <a:moveTo>
                    <a:pt x="94424" y="11798"/>
                  </a:moveTo>
                  <a:lnTo>
                    <a:pt x="82626" y="11798"/>
                  </a:lnTo>
                  <a:lnTo>
                    <a:pt x="82626" y="23596"/>
                  </a:lnTo>
                  <a:lnTo>
                    <a:pt x="82626" y="35394"/>
                  </a:lnTo>
                  <a:lnTo>
                    <a:pt x="94424" y="35394"/>
                  </a:lnTo>
                  <a:lnTo>
                    <a:pt x="94424" y="23596"/>
                  </a:lnTo>
                  <a:lnTo>
                    <a:pt x="94424" y="11798"/>
                  </a:lnTo>
                  <a:close/>
                </a:path>
                <a:path w="614045" h="35560">
                  <a:moveTo>
                    <a:pt x="129832" y="11798"/>
                  </a:moveTo>
                  <a:lnTo>
                    <a:pt x="118033" y="11798"/>
                  </a:lnTo>
                  <a:lnTo>
                    <a:pt x="118033" y="23596"/>
                  </a:lnTo>
                  <a:lnTo>
                    <a:pt x="129832" y="23596"/>
                  </a:lnTo>
                  <a:lnTo>
                    <a:pt x="129832" y="11798"/>
                  </a:lnTo>
                  <a:close/>
                </a:path>
                <a:path w="614045" h="35560">
                  <a:moveTo>
                    <a:pt x="141617" y="0"/>
                  </a:moveTo>
                  <a:lnTo>
                    <a:pt x="129832" y="0"/>
                  </a:lnTo>
                  <a:lnTo>
                    <a:pt x="129832" y="11798"/>
                  </a:lnTo>
                  <a:lnTo>
                    <a:pt x="141617" y="11798"/>
                  </a:lnTo>
                  <a:lnTo>
                    <a:pt x="141617" y="0"/>
                  </a:lnTo>
                  <a:close/>
                </a:path>
                <a:path w="614045" h="35560">
                  <a:moveTo>
                    <a:pt x="165227" y="11798"/>
                  </a:moveTo>
                  <a:lnTo>
                    <a:pt x="153441" y="11798"/>
                  </a:lnTo>
                  <a:lnTo>
                    <a:pt x="153441" y="0"/>
                  </a:lnTo>
                  <a:lnTo>
                    <a:pt x="141643" y="0"/>
                  </a:lnTo>
                  <a:lnTo>
                    <a:pt x="141643" y="11798"/>
                  </a:lnTo>
                  <a:lnTo>
                    <a:pt x="141643" y="23596"/>
                  </a:lnTo>
                  <a:lnTo>
                    <a:pt x="153441" y="23596"/>
                  </a:lnTo>
                  <a:lnTo>
                    <a:pt x="153441" y="35394"/>
                  </a:lnTo>
                  <a:lnTo>
                    <a:pt x="165227" y="35394"/>
                  </a:lnTo>
                  <a:lnTo>
                    <a:pt x="165227" y="23596"/>
                  </a:lnTo>
                  <a:lnTo>
                    <a:pt x="165227" y="11798"/>
                  </a:lnTo>
                  <a:close/>
                </a:path>
                <a:path w="614045" h="35560">
                  <a:moveTo>
                    <a:pt x="188849" y="11798"/>
                  </a:moveTo>
                  <a:lnTo>
                    <a:pt x="177050" y="11798"/>
                  </a:lnTo>
                  <a:lnTo>
                    <a:pt x="177050" y="23596"/>
                  </a:lnTo>
                  <a:lnTo>
                    <a:pt x="188849" y="23596"/>
                  </a:lnTo>
                  <a:lnTo>
                    <a:pt x="188849" y="11798"/>
                  </a:lnTo>
                  <a:close/>
                </a:path>
                <a:path w="614045" h="35560">
                  <a:moveTo>
                    <a:pt x="212445" y="0"/>
                  </a:moveTo>
                  <a:lnTo>
                    <a:pt x="200660" y="0"/>
                  </a:lnTo>
                  <a:lnTo>
                    <a:pt x="200660" y="11798"/>
                  </a:lnTo>
                  <a:lnTo>
                    <a:pt x="200660" y="23596"/>
                  </a:lnTo>
                  <a:lnTo>
                    <a:pt x="200660" y="35394"/>
                  </a:lnTo>
                  <a:lnTo>
                    <a:pt x="212445" y="35394"/>
                  </a:lnTo>
                  <a:lnTo>
                    <a:pt x="212445" y="23596"/>
                  </a:lnTo>
                  <a:lnTo>
                    <a:pt x="212445" y="11798"/>
                  </a:lnTo>
                  <a:lnTo>
                    <a:pt x="212445" y="0"/>
                  </a:lnTo>
                  <a:close/>
                </a:path>
                <a:path w="614045" h="35560">
                  <a:moveTo>
                    <a:pt x="236042" y="11798"/>
                  </a:moveTo>
                  <a:lnTo>
                    <a:pt x="224256" y="11798"/>
                  </a:lnTo>
                  <a:lnTo>
                    <a:pt x="224256" y="0"/>
                  </a:lnTo>
                  <a:lnTo>
                    <a:pt x="212458" y="0"/>
                  </a:lnTo>
                  <a:lnTo>
                    <a:pt x="212458" y="11798"/>
                  </a:lnTo>
                  <a:lnTo>
                    <a:pt x="212458" y="23596"/>
                  </a:lnTo>
                  <a:lnTo>
                    <a:pt x="212458" y="35394"/>
                  </a:lnTo>
                  <a:lnTo>
                    <a:pt x="224256" y="35394"/>
                  </a:lnTo>
                  <a:lnTo>
                    <a:pt x="224256" y="23596"/>
                  </a:lnTo>
                  <a:lnTo>
                    <a:pt x="236042" y="23596"/>
                  </a:lnTo>
                  <a:lnTo>
                    <a:pt x="236042" y="11798"/>
                  </a:lnTo>
                  <a:close/>
                </a:path>
                <a:path w="614045" h="35560">
                  <a:moveTo>
                    <a:pt x="259651" y="23596"/>
                  </a:moveTo>
                  <a:lnTo>
                    <a:pt x="247865" y="23596"/>
                  </a:lnTo>
                  <a:lnTo>
                    <a:pt x="247865" y="35394"/>
                  </a:lnTo>
                  <a:lnTo>
                    <a:pt x="259651" y="35394"/>
                  </a:lnTo>
                  <a:lnTo>
                    <a:pt x="259651" y="23596"/>
                  </a:lnTo>
                  <a:close/>
                </a:path>
                <a:path w="614045" h="35560">
                  <a:moveTo>
                    <a:pt x="259651" y="0"/>
                  </a:moveTo>
                  <a:lnTo>
                    <a:pt x="247865" y="0"/>
                  </a:lnTo>
                  <a:lnTo>
                    <a:pt x="236067" y="0"/>
                  </a:lnTo>
                  <a:lnTo>
                    <a:pt x="236067" y="11798"/>
                  </a:lnTo>
                  <a:lnTo>
                    <a:pt x="247865" y="11798"/>
                  </a:lnTo>
                  <a:lnTo>
                    <a:pt x="259651" y="11798"/>
                  </a:lnTo>
                  <a:lnTo>
                    <a:pt x="259651" y="0"/>
                  </a:lnTo>
                  <a:close/>
                </a:path>
                <a:path w="614045" h="35560">
                  <a:moveTo>
                    <a:pt x="271462" y="11798"/>
                  </a:moveTo>
                  <a:lnTo>
                    <a:pt x="259676" y="11798"/>
                  </a:lnTo>
                  <a:lnTo>
                    <a:pt x="259676" y="23596"/>
                  </a:lnTo>
                  <a:lnTo>
                    <a:pt x="259676" y="35394"/>
                  </a:lnTo>
                  <a:lnTo>
                    <a:pt x="271462" y="35394"/>
                  </a:lnTo>
                  <a:lnTo>
                    <a:pt x="271462" y="23596"/>
                  </a:lnTo>
                  <a:lnTo>
                    <a:pt x="271462" y="11798"/>
                  </a:lnTo>
                  <a:close/>
                </a:path>
                <a:path w="614045" h="35560">
                  <a:moveTo>
                    <a:pt x="295059" y="0"/>
                  </a:moveTo>
                  <a:lnTo>
                    <a:pt x="283273" y="0"/>
                  </a:lnTo>
                  <a:lnTo>
                    <a:pt x="283273" y="11798"/>
                  </a:lnTo>
                  <a:lnTo>
                    <a:pt x="271475" y="11798"/>
                  </a:lnTo>
                  <a:lnTo>
                    <a:pt x="271475" y="23596"/>
                  </a:lnTo>
                  <a:lnTo>
                    <a:pt x="271475" y="35394"/>
                  </a:lnTo>
                  <a:lnTo>
                    <a:pt x="283273" y="35394"/>
                  </a:lnTo>
                  <a:lnTo>
                    <a:pt x="283273" y="23596"/>
                  </a:lnTo>
                  <a:lnTo>
                    <a:pt x="295059" y="23596"/>
                  </a:lnTo>
                  <a:lnTo>
                    <a:pt x="295059" y="11798"/>
                  </a:lnTo>
                  <a:lnTo>
                    <a:pt x="295059" y="0"/>
                  </a:lnTo>
                  <a:close/>
                </a:path>
                <a:path w="614045" h="35560">
                  <a:moveTo>
                    <a:pt x="306870" y="11798"/>
                  </a:moveTo>
                  <a:lnTo>
                    <a:pt x="295084" y="11798"/>
                  </a:lnTo>
                  <a:lnTo>
                    <a:pt x="295084" y="23596"/>
                  </a:lnTo>
                  <a:lnTo>
                    <a:pt x="306870" y="23596"/>
                  </a:lnTo>
                  <a:lnTo>
                    <a:pt x="306870" y="11798"/>
                  </a:lnTo>
                  <a:close/>
                </a:path>
                <a:path w="614045" h="35560">
                  <a:moveTo>
                    <a:pt x="318681" y="0"/>
                  </a:moveTo>
                  <a:lnTo>
                    <a:pt x="306882" y="0"/>
                  </a:lnTo>
                  <a:lnTo>
                    <a:pt x="306882" y="11798"/>
                  </a:lnTo>
                  <a:lnTo>
                    <a:pt x="306882" y="23596"/>
                  </a:lnTo>
                  <a:lnTo>
                    <a:pt x="318681" y="23596"/>
                  </a:lnTo>
                  <a:lnTo>
                    <a:pt x="318681" y="11798"/>
                  </a:lnTo>
                  <a:lnTo>
                    <a:pt x="318681" y="0"/>
                  </a:lnTo>
                  <a:close/>
                </a:path>
                <a:path w="614045" h="35560">
                  <a:moveTo>
                    <a:pt x="330479" y="0"/>
                  </a:moveTo>
                  <a:lnTo>
                    <a:pt x="318693" y="0"/>
                  </a:lnTo>
                  <a:lnTo>
                    <a:pt x="318693" y="11798"/>
                  </a:lnTo>
                  <a:lnTo>
                    <a:pt x="318693" y="23596"/>
                  </a:lnTo>
                  <a:lnTo>
                    <a:pt x="318693" y="35394"/>
                  </a:lnTo>
                  <a:lnTo>
                    <a:pt x="330479" y="35394"/>
                  </a:lnTo>
                  <a:lnTo>
                    <a:pt x="330479" y="23596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14045" h="35560">
                  <a:moveTo>
                    <a:pt x="354076" y="0"/>
                  </a:moveTo>
                  <a:lnTo>
                    <a:pt x="342290" y="0"/>
                  </a:lnTo>
                  <a:lnTo>
                    <a:pt x="330492" y="0"/>
                  </a:lnTo>
                  <a:lnTo>
                    <a:pt x="330492" y="11798"/>
                  </a:lnTo>
                  <a:lnTo>
                    <a:pt x="330492" y="23596"/>
                  </a:lnTo>
                  <a:lnTo>
                    <a:pt x="342290" y="23596"/>
                  </a:lnTo>
                  <a:lnTo>
                    <a:pt x="354076" y="23596"/>
                  </a:lnTo>
                  <a:lnTo>
                    <a:pt x="354076" y="11798"/>
                  </a:lnTo>
                  <a:lnTo>
                    <a:pt x="354076" y="0"/>
                  </a:lnTo>
                  <a:close/>
                </a:path>
                <a:path w="614045" h="35560">
                  <a:moveTo>
                    <a:pt x="365887" y="23596"/>
                  </a:moveTo>
                  <a:lnTo>
                    <a:pt x="354101" y="23596"/>
                  </a:lnTo>
                  <a:lnTo>
                    <a:pt x="354101" y="35394"/>
                  </a:lnTo>
                  <a:lnTo>
                    <a:pt x="365887" y="35394"/>
                  </a:lnTo>
                  <a:lnTo>
                    <a:pt x="365887" y="23596"/>
                  </a:lnTo>
                  <a:close/>
                </a:path>
                <a:path w="614045" h="35560">
                  <a:moveTo>
                    <a:pt x="365887" y="0"/>
                  </a:moveTo>
                  <a:lnTo>
                    <a:pt x="354101" y="0"/>
                  </a:lnTo>
                  <a:lnTo>
                    <a:pt x="354101" y="11798"/>
                  </a:lnTo>
                  <a:lnTo>
                    <a:pt x="365887" y="11798"/>
                  </a:lnTo>
                  <a:lnTo>
                    <a:pt x="365887" y="0"/>
                  </a:lnTo>
                  <a:close/>
                </a:path>
                <a:path w="614045" h="35560">
                  <a:moveTo>
                    <a:pt x="377698" y="23596"/>
                  </a:moveTo>
                  <a:lnTo>
                    <a:pt x="365899" y="23596"/>
                  </a:lnTo>
                  <a:lnTo>
                    <a:pt x="365899" y="35394"/>
                  </a:lnTo>
                  <a:lnTo>
                    <a:pt x="377698" y="35394"/>
                  </a:lnTo>
                  <a:lnTo>
                    <a:pt x="377698" y="23596"/>
                  </a:lnTo>
                  <a:close/>
                </a:path>
                <a:path w="614045" h="35560">
                  <a:moveTo>
                    <a:pt x="377698" y="0"/>
                  </a:moveTo>
                  <a:lnTo>
                    <a:pt x="365899" y="0"/>
                  </a:lnTo>
                  <a:lnTo>
                    <a:pt x="365899" y="11798"/>
                  </a:lnTo>
                  <a:lnTo>
                    <a:pt x="377698" y="11798"/>
                  </a:lnTo>
                  <a:lnTo>
                    <a:pt x="377698" y="0"/>
                  </a:lnTo>
                  <a:close/>
                </a:path>
                <a:path w="614045" h="35560">
                  <a:moveTo>
                    <a:pt x="389509" y="0"/>
                  </a:moveTo>
                  <a:lnTo>
                    <a:pt x="377710" y="0"/>
                  </a:lnTo>
                  <a:lnTo>
                    <a:pt x="377710" y="11798"/>
                  </a:lnTo>
                  <a:lnTo>
                    <a:pt x="377710" y="23596"/>
                  </a:lnTo>
                  <a:lnTo>
                    <a:pt x="377710" y="35394"/>
                  </a:lnTo>
                  <a:lnTo>
                    <a:pt x="389509" y="35394"/>
                  </a:lnTo>
                  <a:lnTo>
                    <a:pt x="389509" y="23596"/>
                  </a:lnTo>
                  <a:lnTo>
                    <a:pt x="389509" y="11798"/>
                  </a:lnTo>
                  <a:lnTo>
                    <a:pt x="389509" y="0"/>
                  </a:lnTo>
                  <a:close/>
                </a:path>
                <a:path w="614045" h="35560">
                  <a:moveTo>
                    <a:pt x="413105" y="11798"/>
                  </a:moveTo>
                  <a:lnTo>
                    <a:pt x="401307" y="11798"/>
                  </a:lnTo>
                  <a:lnTo>
                    <a:pt x="401307" y="23596"/>
                  </a:lnTo>
                  <a:lnTo>
                    <a:pt x="413105" y="23596"/>
                  </a:lnTo>
                  <a:lnTo>
                    <a:pt x="413105" y="11798"/>
                  </a:lnTo>
                  <a:close/>
                </a:path>
                <a:path w="614045" h="35560">
                  <a:moveTo>
                    <a:pt x="424903" y="0"/>
                  </a:moveTo>
                  <a:lnTo>
                    <a:pt x="413118" y="0"/>
                  </a:lnTo>
                  <a:lnTo>
                    <a:pt x="413118" y="11798"/>
                  </a:lnTo>
                  <a:lnTo>
                    <a:pt x="413118" y="23596"/>
                  </a:lnTo>
                  <a:lnTo>
                    <a:pt x="424903" y="23596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14045" h="35560">
                  <a:moveTo>
                    <a:pt x="448500" y="0"/>
                  </a:moveTo>
                  <a:lnTo>
                    <a:pt x="436714" y="0"/>
                  </a:lnTo>
                  <a:lnTo>
                    <a:pt x="424916" y="0"/>
                  </a:lnTo>
                  <a:lnTo>
                    <a:pt x="424916" y="11798"/>
                  </a:lnTo>
                  <a:lnTo>
                    <a:pt x="424916" y="23596"/>
                  </a:lnTo>
                  <a:lnTo>
                    <a:pt x="424916" y="35394"/>
                  </a:lnTo>
                  <a:lnTo>
                    <a:pt x="436714" y="35394"/>
                  </a:lnTo>
                  <a:lnTo>
                    <a:pt x="448500" y="35394"/>
                  </a:lnTo>
                  <a:lnTo>
                    <a:pt x="448500" y="23596"/>
                  </a:lnTo>
                  <a:lnTo>
                    <a:pt x="436714" y="23596"/>
                  </a:lnTo>
                  <a:lnTo>
                    <a:pt x="436714" y="11798"/>
                  </a:lnTo>
                  <a:lnTo>
                    <a:pt x="448500" y="11798"/>
                  </a:lnTo>
                  <a:lnTo>
                    <a:pt x="448500" y="0"/>
                  </a:lnTo>
                  <a:close/>
                </a:path>
                <a:path w="614045" h="35560">
                  <a:moveTo>
                    <a:pt x="507517" y="23596"/>
                  </a:moveTo>
                  <a:lnTo>
                    <a:pt x="495731" y="23596"/>
                  </a:lnTo>
                  <a:lnTo>
                    <a:pt x="495731" y="35394"/>
                  </a:lnTo>
                  <a:lnTo>
                    <a:pt x="507517" y="35394"/>
                  </a:lnTo>
                  <a:lnTo>
                    <a:pt x="507517" y="23596"/>
                  </a:lnTo>
                  <a:close/>
                </a:path>
                <a:path w="614045" h="35560">
                  <a:moveTo>
                    <a:pt x="519328" y="0"/>
                  </a:moveTo>
                  <a:lnTo>
                    <a:pt x="507542" y="0"/>
                  </a:lnTo>
                  <a:lnTo>
                    <a:pt x="507542" y="11798"/>
                  </a:lnTo>
                  <a:lnTo>
                    <a:pt x="507542" y="23596"/>
                  </a:lnTo>
                  <a:lnTo>
                    <a:pt x="507542" y="35394"/>
                  </a:lnTo>
                  <a:lnTo>
                    <a:pt x="519328" y="35394"/>
                  </a:lnTo>
                  <a:lnTo>
                    <a:pt x="519328" y="23596"/>
                  </a:lnTo>
                  <a:lnTo>
                    <a:pt x="519328" y="11798"/>
                  </a:lnTo>
                  <a:lnTo>
                    <a:pt x="519328" y="0"/>
                  </a:lnTo>
                  <a:close/>
                </a:path>
                <a:path w="614045" h="35560">
                  <a:moveTo>
                    <a:pt x="531139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19341" y="23596"/>
                  </a:lnTo>
                  <a:lnTo>
                    <a:pt x="531139" y="23596"/>
                  </a:lnTo>
                  <a:lnTo>
                    <a:pt x="531139" y="11798"/>
                  </a:lnTo>
                  <a:lnTo>
                    <a:pt x="531139" y="0"/>
                  </a:lnTo>
                  <a:close/>
                </a:path>
                <a:path w="614045" h="35560">
                  <a:moveTo>
                    <a:pt x="566547" y="0"/>
                  </a:moveTo>
                  <a:lnTo>
                    <a:pt x="554748" y="0"/>
                  </a:lnTo>
                  <a:lnTo>
                    <a:pt x="554748" y="11798"/>
                  </a:lnTo>
                  <a:lnTo>
                    <a:pt x="542950" y="11798"/>
                  </a:lnTo>
                  <a:lnTo>
                    <a:pt x="542950" y="0"/>
                  </a:lnTo>
                  <a:lnTo>
                    <a:pt x="531152" y="0"/>
                  </a:lnTo>
                  <a:lnTo>
                    <a:pt x="531152" y="11798"/>
                  </a:lnTo>
                  <a:lnTo>
                    <a:pt x="531152" y="23596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54748" y="35394"/>
                  </a:lnTo>
                  <a:lnTo>
                    <a:pt x="566547" y="35394"/>
                  </a:lnTo>
                  <a:lnTo>
                    <a:pt x="566547" y="23596"/>
                  </a:lnTo>
                  <a:lnTo>
                    <a:pt x="566547" y="11798"/>
                  </a:lnTo>
                  <a:lnTo>
                    <a:pt x="566547" y="0"/>
                  </a:lnTo>
                  <a:close/>
                </a:path>
                <a:path w="614045" h="35560">
                  <a:moveTo>
                    <a:pt x="590143" y="11798"/>
                  </a:moveTo>
                  <a:lnTo>
                    <a:pt x="578345" y="11798"/>
                  </a:lnTo>
                  <a:lnTo>
                    <a:pt x="578345" y="23596"/>
                  </a:lnTo>
                  <a:lnTo>
                    <a:pt x="590143" y="23596"/>
                  </a:lnTo>
                  <a:lnTo>
                    <a:pt x="590143" y="11798"/>
                  </a:lnTo>
                  <a:close/>
                </a:path>
                <a:path w="614045" h="35560">
                  <a:moveTo>
                    <a:pt x="613752" y="0"/>
                  </a:moveTo>
                  <a:lnTo>
                    <a:pt x="601967" y="0"/>
                  </a:lnTo>
                  <a:lnTo>
                    <a:pt x="601967" y="11798"/>
                  </a:lnTo>
                  <a:lnTo>
                    <a:pt x="613752" y="11798"/>
                  </a:lnTo>
                  <a:lnTo>
                    <a:pt x="61375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5970232" y="6445630"/>
              <a:ext cx="614045" cy="47625"/>
            </a:xfrm>
            <a:custGeom>
              <a:avLst/>
              <a:gdLst/>
              <a:ahLst/>
              <a:cxnLst/>
              <a:rect l="l" t="t" r="r" b="b"/>
              <a:pathLst>
                <a:path w="614045" h="47625">
                  <a:moveTo>
                    <a:pt x="11785" y="11811"/>
                  </a:moveTo>
                  <a:lnTo>
                    <a:pt x="0" y="11811"/>
                  </a:lnTo>
                  <a:lnTo>
                    <a:pt x="0" y="23609"/>
                  </a:lnTo>
                  <a:lnTo>
                    <a:pt x="11785" y="23609"/>
                  </a:lnTo>
                  <a:lnTo>
                    <a:pt x="11785" y="11811"/>
                  </a:lnTo>
                  <a:close/>
                </a:path>
                <a:path w="614045" h="47625">
                  <a:moveTo>
                    <a:pt x="23596" y="35407"/>
                  </a:moveTo>
                  <a:lnTo>
                    <a:pt x="11798" y="35407"/>
                  </a:lnTo>
                  <a:lnTo>
                    <a:pt x="11798" y="47205"/>
                  </a:lnTo>
                  <a:lnTo>
                    <a:pt x="23596" y="47205"/>
                  </a:lnTo>
                  <a:lnTo>
                    <a:pt x="23596" y="35407"/>
                  </a:lnTo>
                  <a:close/>
                </a:path>
                <a:path w="614045" h="47625">
                  <a:moveTo>
                    <a:pt x="47193" y="11811"/>
                  </a:moveTo>
                  <a:lnTo>
                    <a:pt x="35407" y="11811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35407" y="47205"/>
                  </a:lnTo>
                  <a:lnTo>
                    <a:pt x="47193" y="47205"/>
                  </a:lnTo>
                  <a:lnTo>
                    <a:pt x="47193" y="35407"/>
                  </a:lnTo>
                  <a:lnTo>
                    <a:pt x="47193" y="23609"/>
                  </a:lnTo>
                  <a:lnTo>
                    <a:pt x="47193" y="11811"/>
                  </a:lnTo>
                  <a:close/>
                </a:path>
                <a:path w="614045" h="47625">
                  <a:moveTo>
                    <a:pt x="70815" y="11811"/>
                  </a:moveTo>
                  <a:lnTo>
                    <a:pt x="59016" y="11811"/>
                  </a:lnTo>
                  <a:lnTo>
                    <a:pt x="59016" y="23609"/>
                  </a:lnTo>
                  <a:lnTo>
                    <a:pt x="70815" y="23609"/>
                  </a:lnTo>
                  <a:lnTo>
                    <a:pt x="70815" y="11811"/>
                  </a:lnTo>
                  <a:close/>
                </a:path>
                <a:path w="614045" h="47625">
                  <a:moveTo>
                    <a:pt x="82613" y="35407"/>
                  </a:moveTo>
                  <a:lnTo>
                    <a:pt x="70815" y="35407"/>
                  </a:lnTo>
                  <a:lnTo>
                    <a:pt x="59016" y="35407"/>
                  </a:lnTo>
                  <a:lnTo>
                    <a:pt x="47218" y="35407"/>
                  </a:lnTo>
                  <a:lnTo>
                    <a:pt x="47218" y="47205"/>
                  </a:lnTo>
                  <a:lnTo>
                    <a:pt x="59016" y="47205"/>
                  </a:lnTo>
                  <a:lnTo>
                    <a:pt x="70815" y="47205"/>
                  </a:lnTo>
                  <a:lnTo>
                    <a:pt x="82613" y="47205"/>
                  </a:lnTo>
                  <a:lnTo>
                    <a:pt x="82613" y="35407"/>
                  </a:lnTo>
                  <a:close/>
                </a:path>
                <a:path w="614045" h="47625">
                  <a:moveTo>
                    <a:pt x="106210" y="11811"/>
                  </a:moveTo>
                  <a:lnTo>
                    <a:pt x="94424" y="11811"/>
                  </a:lnTo>
                  <a:lnTo>
                    <a:pt x="82626" y="11811"/>
                  </a:lnTo>
                  <a:lnTo>
                    <a:pt x="82626" y="23609"/>
                  </a:lnTo>
                  <a:lnTo>
                    <a:pt x="82626" y="35407"/>
                  </a:lnTo>
                  <a:lnTo>
                    <a:pt x="82626" y="47205"/>
                  </a:lnTo>
                  <a:lnTo>
                    <a:pt x="94424" y="47205"/>
                  </a:lnTo>
                  <a:lnTo>
                    <a:pt x="94424" y="35407"/>
                  </a:lnTo>
                  <a:lnTo>
                    <a:pt x="106210" y="35407"/>
                  </a:lnTo>
                  <a:lnTo>
                    <a:pt x="106210" y="23609"/>
                  </a:lnTo>
                  <a:lnTo>
                    <a:pt x="106210" y="11811"/>
                  </a:lnTo>
                  <a:close/>
                </a:path>
                <a:path w="614045" h="47625">
                  <a:moveTo>
                    <a:pt x="118021" y="35407"/>
                  </a:moveTo>
                  <a:lnTo>
                    <a:pt x="106222" y="35407"/>
                  </a:lnTo>
                  <a:lnTo>
                    <a:pt x="106222" y="47205"/>
                  </a:lnTo>
                  <a:lnTo>
                    <a:pt x="118021" y="47205"/>
                  </a:lnTo>
                  <a:lnTo>
                    <a:pt x="118021" y="35407"/>
                  </a:lnTo>
                  <a:close/>
                </a:path>
                <a:path w="614045" h="47625">
                  <a:moveTo>
                    <a:pt x="118021" y="11811"/>
                  </a:moveTo>
                  <a:lnTo>
                    <a:pt x="106222" y="11811"/>
                  </a:lnTo>
                  <a:lnTo>
                    <a:pt x="106222" y="23609"/>
                  </a:lnTo>
                  <a:lnTo>
                    <a:pt x="118021" y="23609"/>
                  </a:lnTo>
                  <a:lnTo>
                    <a:pt x="118021" y="11811"/>
                  </a:lnTo>
                  <a:close/>
                </a:path>
                <a:path w="614045" h="47625">
                  <a:moveTo>
                    <a:pt x="129832" y="11811"/>
                  </a:moveTo>
                  <a:lnTo>
                    <a:pt x="118033" y="11811"/>
                  </a:lnTo>
                  <a:lnTo>
                    <a:pt x="118033" y="23609"/>
                  </a:lnTo>
                  <a:lnTo>
                    <a:pt x="129832" y="23609"/>
                  </a:lnTo>
                  <a:lnTo>
                    <a:pt x="129832" y="11811"/>
                  </a:lnTo>
                  <a:close/>
                </a:path>
                <a:path w="614045" h="47625">
                  <a:moveTo>
                    <a:pt x="141617" y="23609"/>
                  </a:moveTo>
                  <a:lnTo>
                    <a:pt x="129832" y="23609"/>
                  </a:lnTo>
                  <a:lnTo>
                    <a:pt x="129832" y="35407"/>
                  </a:lnTo>
                  <a:lnTo>
                    <a:pt x="118033" y="35407"/>
                  </a:lnTo>
                  <a:lnTo>
                    <a:pt x="118033" y="47205"/>
                  </a:lnTo>
                  <a:lnTo>
                    <a:pt x="129832" y="47205"/>
                  </a:lnTo>
                  <a:lnTo>
                    <a:pt x="141617" y="47205"/>
                  </a:lnTo>
                  <a:lnTo>
                    <a:pt x="141617" y="35407"/>
                  </a:lnTo>
                  <a:lnTo>
                    <a:pt x="141617" y="23609"/>
                  </a:lnTo>
                  <a:close/>
                </a:path>
                <a:path w="614045" h="47625">
                  <a:moveTo>
                    <a:pt x="165227" y="11811"/>
                  </a:moveTo>
                  <a:lnTo>
                    <a:pt x="153441" y="11811"/>
                  </a:lnTo>
                  <a:lnTo>
                    <a:pt x="141643" y="11811"/>
                  </a:lnTo>
                  <a:lnTo>
                    <a:pt x="141643" y="23609"/>
                  </a:lnTo>
                  <a:lnTo>
                    <a:pt x="153441" y="23609"/>
                  </a:lnTo>
                  <a:lnTo>
                    <a:pt x="153441" y="35407"/>
                  </a:lnTo>
                  <a:lnTo>
                    <a:pt x="141643" y="35407"/>
                  </a:lnTo>
                  <a:lnTo>
                    <a:pt x="141643" y="47205"/>
                  </a:lnTo>
                  <a:lnTo>
                    <a:pt x="153441" y="47205"/>
                  </a:lnTo>
                  <a:lnTo>
                    <a:pt x="165227" y="47205"/>
                  </a:lnTo>
                  <a:lnTo>
                    <a:pt x="165227" y="35407"/>
                  </a:lnTo>
                  <a:lnTo>
                    <a:pt x="165227" y="23609"/>
                  </a:lnTo>
                  <a:lnTo>
                    <a:pt x="165227" y="11811"/>
                  </a:lnTo>
                  <a:close/>
                </a:path>
                <a:path w="614045" h="47625">
                  <a:moveTo>
                    <a:pt x="177038" y="35407"/>
                  </a:moveTo>
                  <a:lnTo>
                    <a:pt x="165239" y="35407"/>
                  </a:lnTo>
                  <a:lnTo>
                    <a:pt x="165239" y="47205"/>
                  </a:lnTo>
                  <a:lnTo>
                    <a:pt x="177038" y="47205"/>
                  </a:lnTo>
                  <a:lnTo>
                    <a:pt x="177038" y="35407"/>
                  </a:lnTo>
                  <a:close/>
                </a:path>
                <a:path w="614045" h="47625">
                  <a:moveTo>
                    <a:pt x="177038" y="11811"/>
                  </a:moveTo>
                  <a:lnTo>
                    <a:pt x="165239" y="11811"/>
                  </a:lnTo>
                  <a:lnTo>
                    <a:pt x="165239" y="23609"/>
                  </a:lnTo>
                  <a:lnTo>
                    <a:pt x="177038" y="23609"/>
                  </a:lnTo>
                  <a:lnTo>
                    <a:pt x="177038" y="11811"/>
                  </a:lnTo>
                  <a:close/>
                </a:path>
                <a:path w="614045" h="47625">
                  <a:moveTo>
                    <a:pt x="188849" y="35407"/>
                  </a:moveTo>
                  <a:lnTo>
                    <a:pt x="177050" y="35407"/>
                  </a:lnTo>
                  <a:lnTo>
                    <a:pt x="177050" y="47205"/>
                  </a:lnTo>
                  <a:lnTo>
                    <a:pt x="188849" y="47205"/>
                  </a:lnTo>
                  <a:lnTo>
                    <a:pt x="188849" y="35407"/>
                  </a:lnTo>
                  <a:close/>
                </a:path>
                <a:path w="614045" h="47625">
                  <a:moveTo>
                    <a:pt x="200634" y="11811"/>
                  </a:moveTo>
                  <a:lnTo>
                    <a:pt x="188849" y="11811"/>
                  </a:lnTo>
                  <a:lnTo>
                    <a:pt x="177050" y="11811"/>
                  </a:lnTo>
                  <a:lnTo>
                    <a:pt x="177050" y="23609"/>
                  </a:lnTo>
                  <a:lnTo>
                    <a:pt x="188849" y="23609"/>
                  </a:lnTo>
                  <a:lnTo>
                    <a:pt x="200634" y="23609"/>
                  </a:lnTo>
                  <a:lnTo>
                    <a:pt x="200634" y="11811"/>
                  </a:lnTo>
                  <a:close/>
                </a:path>
                <a:path w="614045" h="47625">
                  <a:moveTo>
                    <a:pt x="212445" y="11811"/>
                  </a:moveTo>
                  <a:lnTo>
                    <a:pt x="200660" y="11811"/>
                  </a:lnTo>
                  <a:lnTo>
                    <a:pt x="200660" y="23609"/>
                  </a:lnTo>
                  <a:lnTo>
                    <a:pt x="200660" y="35407"/>
                  </a:lnTo>
                  <a:lnTo>
                    <a:pt x="212445" y="35407"/>
                  </a:lnTo>
                  <a:lnTo>
                    <a:pt x="212445" y="23609"/>
                  </a:lnTo>
                  <a:lnTo>
                    <a:pt x="212445" y="11811"/>
                  </a:lnTo>
                  <a:close/>
                </a:path>
                <a:path w="614045" h="47625">
                  <a:moveTo>
                    <a:pt x="224256" y="23609"/>
                  </a:moveTo>
                  <a:lnTo>
                    <a:pt x="212458" y="23609"/>
                  </a:lnTo>
                  <a:lnTo>
                    <a:pt x="212458" y="35407"/>
                  </a:lnTo>
                  <a:lnTo>
                    <a:pt x="212458" y="47205"/>
                  </a:lnTo>
                  <a:lnTo>
                    <a:pt x="224256" y="47205"/>
                  </a:lnTo>
                  <a:lnTo>
                    <a:pt x="224256" y="35407"/>
                  </a:lnTo>
                  <a:lnTo>
                    <a:pt x="224256" y="23609"/>
                  </a:lnTo>
                  <a:close/>
                </a:path>
                <a:path w="614045" h="47625">
                  <a:moveTo>
                    <a:pt x="236042" y="11811"/>
                  </a:moveTo>
                  <a:lnTo>
                    <a:pt x="224256" y="11811"/>
                  </a:lnTo>
                  <a:lnTo>
                    <a:pt x="224256" y="23609"/>
                  </a:lnTo>
                  <a:lnTo>
                    <a:pt x="236042" y="23609"/>
                  </a:lnTo>
                  <a:lnTo>
                    <a:pt x="236042" y="11811"/>
                  </a:lnTo>
                  <a:close/>
                </a:path>
                <a:path w="614045" h="47625">
                  <a:moveTo>
                    <a:pt x="247865" y="11811"/>
                  </a:moveTo>
                  <a:lnTo>
                    <a:pt x="236067" y="11811"/>
                  </a:lnTo>
                  <a:lnTo>
                    <a:pt x="236067" y="23609"/>
                  </a:lnTo>
                  <a:lnTo>
                    <a:pt x="247865" y="23609"/>
                  </a:lnTo>
                  <a:lnTo>
                    <a:pt x="247865" y="11811"/>
                  </a:lnTo>
                  <a:close/>
                </a:path>
                <a:path w="614045" h="47625">
                  <a:moveTo>
                    <a:pt x="259651" y="23609"/>
                  </a:moveTo>
                  <a:lnTo>
                    <a:pt x="247865" y="23609"/>
                  </a:lnTo>
                  <a:lnTo>
                    <a:pt x="247865" y="35407"/>
                  </a:lnTo>
                  <a:lnTo>
                    <a:pt x="259651" y="35407"/>
                  </a:lnTo>
                  <a:lnTo>
                    <a:pt x="259651" y="23609"/>
                  </a:lnTo>
                  <a:close/>
                </a:path>
                <a:path w="614045" h="47625">
                  <a:moveTo>
                    <a:pt x="283273" y="11811"/>
                  </a:moveTo>
                  <a:lnTo>
                    <a:pt x="271475" y="11811"/>
                  </a:lnTo>
                  <a:lnTo>
                    <a:pt x="271475" y="23609"/>
                  </a:lnTo>
                  <a:lnTo>
                    <a:pt x="271475" y="35407"/>
                  </a:lnTo>
                  <a:lnTo>
                    <a:pt x="283273" y="35407"/>
                  </a:lnTo>
                  <a:lnTo>
                    <a:pt x="283273" y="23609"/>
                  </a:lnTo>
                  <a:lnTo>
                    <a:pt x="283273" y="11811"/>
                  </a:lnTo>
                  <a:close/>
                </a:path>
                <a:path w="614045" h="47625">
                  <a:moveTo>
                    <a:pt x="306870" y="11811"/>
                  </a:moveTo>
                  <a:lnTo>
                    <a:pt x="295084" y="11811"/>
                  </a:lnTo>
                  <a:lnTo>
                    <a:pt x="295084" y="23609"/>
                  </a:lnTo>
                  <a:lnTo>
                    <a:pt x="306870" y="23609"/>
                  </a:lnTo>
                  <a:lnTo>
                    <a:pt x="306870" y="11811"/>
                  </a:lnTo>
                  <a:close/>
                </a:path>
                <a:path w="614045" h="47625">
                  <a:moveTo>
                    <a:pt x="330479" y="11811"/>
                  </a:moveTo>
                  <a:lnTo>
                    <a:pt x="318693" y="11811"/>
                  </a:lnTo>
                  <a:lnTo>
                    <a:pt x="318693" y="23609"/>
                  </a:lnTo>
                  <a:lnTo>
                    <a:pt x="318693" y="35407"/>
                  </a:lnTo>
                  <a:lnTo>
                    <a:pt x="330479" y="35407"/>
                  </a:lnTo>
                  <a:lnTo>
                    <a:pt x="330479" y="23609"/>
                  </a:lnTo>
                  <a:lnTo>
                    <a:pt x="330479" y="11811"/>
                  </a:lnTo>
                  <a:close/>
                </a:path>
                <a:path w="614045" h="47625">
                  <a:moveTo>
                    <a:pt x="354076" y="23609"/>
                  </a:moveTo>
                  <a:lnTo>
                    <a:pt x="342290" y="23609"/>
                  </a:lnTo>
                  <a:lnTo>
                    <a:pt x="342290" y="11811"/>
                  </a:lnTo>
                  <a:lnTo>
                    <a:pt x="330492" y="11811"/>
                  </a:lnTo>
                  <a:lnTo>
                    <a:pt x="330492" y="23609"/>
                  </a:lnTo>
                  <a:lnTo>
                    <a:pt x="330492" y="35407"/>
                  </a:lnTo>
                  <a:lnTo>
                    <a:pt x="342290" y="35407"/>
                  </a:lnTo>
                  <a:lnTo>
                    <a:pt x="354076" y="35407"/>
                  </a:lnTo>
                  <a:lnTo>
                    <a:pt x="354076" y="23609"/>
                  </a:lnTo>
                  <a:close/>
                </a:path>
                <a:path w="614045" h="47625">
                  <a:moveTo>
                    <a:pt x="365887" y="23609"/>
                  </a:moveTo>
                  <a:lnTo>
                    <a:pt x="354101" y="23609"/>
                  </a:lnTo>
                  <a:lnTo>
                    <a:pt x="354101" y="35407"/>
                  </a:lnTo>
                  <a:lnTo>
                    <a:pt x="365887" y="35407"/>
                  </a:lnTo>
                  <a:lnTo>
                    <a:pt x="365887" y="23609"/>
                  </a:lnTo>
                  <a:close/>
                </a:path>
                <a:path w="614045" h="47625">
                  <a:moveTo>
                    <a:pt x="377698" y="11811"/>
                  </a:moveTo>
                  <a:lnTo>
                    <a:pt x="365899" y="11811"/>
                  </a:lnTo>
                  <a:lnTo>
                    <a:pt x="365899" y="23609"/>
                  </a:lnTo>
                  <a:lnTo>
                    <a:pt x="365899" y="35407"/>
                  </a:lnTo>
                  <a:lnTo>
                    <a:pt x="377698" y="35407"/>
                  </a:lnTo>
                  <a:lnTo>
                    <a:pt x="377698" y="23609"/>
                  </a:lnTo>
                  <a:lnTo>
                    <a:pt x="377698" y="11811"/>
                  </a:lnTo>
                  <a:close/>
                </a:path>
                <a:path w="614045" h="47625">
                  <a:moveTo>
                    <a:pt x="424903" y="11811"/>
                  </a:moveTo>
                  <a:lnTo>
                    <a:pt x="413118" y="11811"/>
                  </a:lnTo>
                  <a:lnTo>
                    <a:pt x="413118" y="23609"/>
                  </a:lnTo>
                  <a:lnTo>
                    <a:pt x="424903" y="23609"/>
                  </a:lnTo>
                  <a:lnTo>
                    <a:pt x="424903" y="11811"/>
                  </a:lnTo>
                  <a:close/>
                </a:path>
                <a:path w="614045" h="47625">
                  <a:moveTo>
                    <a:pt x="448500" y="11811"/>
                  </a:moveTo>
                  <a:lnTo>
                    <a:pt x="436714" y="11811"/>
                  </a:lnTo>
                  <a:lnTo>
                    <a:pt x="424916" y="11811"/>
                  </a:lnTo>
                  <a:lnTo>
                    <a:pt x="424916" y="23609"/>
                  </a:lnTo>
                  <a:lnTo>
                    <a:pt x="424916" y="35407"/>
                  </a:lnTo>
                  <a:lnTo>
                    <a:pt x="436714" y="35407"/>
                  </a:lnTo>
                  <a:lnTo>
                    <a:pt x="448500" y="35407"/>
                  </a:lnTo>
                  <a:lnTo>
                    <a:pt x="448500" y="23609"/>
                  </a:lnTo>
                  <a:lnTo>
                    <a:pt x="448500" y="11811"/>
                  </a:lnTo>
                  <a:close/>
                </a:path>
                <a:path w="614045" h="47625">
                  <a:moveTo>
                    <a:pt x="460311" y="23609"/>
                  </a:moveTo>
                  <a:lnTo>
                    <a:pt x="448525" y="23609"/>
                  </a:lnTo>
                  <a:lnTo>
                    <a:pt x="448525" y="35407"/>
                  </a:lnTo>
                  <a:lnTo>
                    <a:pt x="460311" y="35407"/>
                  </a:lnTo>
                  <a:lnTo>
                    <a:pt x="460311" y="23609"/>
                  </a:lnTo>
                  <a:close/>
                </a:path>
                <a:path w="614045" h="47625">
                  <a:moveTo>
                    <a:pt x="472122" y="11811"/>
                  </a:moveTo>
                  <a:lnTo>
                    <a:pt x="460324" y="11811"/>
                  </a:lnTo>
                  <a:lnTo>
                    <a:pt x="460324" y="23609"/>
                  </a:lnTo>
                  <a:lnTo>
                    <a:pt x="460324" y="35407"/>
                  </a:lnTo>
                  <a:lnTo>
                    <a:pt x="472122" y="35407"/>
                  </a:lnTo>
                  <a:lnTo>
                    <a:pt x="472122" y="23609"/>
                  </a:lnTo>
                  <a:lnTo>
                    <a:pt x="472122" y="11811"/>
                  </a:lnTo>
                  <a:close/>
                </a:path>
                <a:path w="614045" h="47625">
                  <a:moveTo>
                    <a:pt x="495731" y="11811"/>
                  </a:moveTo>
                  <a:lnTo>
                    <a:pt x="483933" y="11811"/>
                  </a:lnTo>
                  <a:lnTo>
                    <a:pt x="483933" y="23609"/>
                  </a:lnTo>
                  <a:lnTo>
                    <a:pt x="472135" y="23609"/>
                  </a:lnTo>
                  <a:lnTo>
                    <a:pt x="472135" y="35407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495731" y="23609"/>
                  </a:lnTo>
                  <a:lnTo>
                    <a:pt x="495731" y="11811"/>
                  </a:lnTo>
                  <a:close/>
                </a:path>
                <a:path w="614045" h="47625">
                  <a:moveTo>
                    <a:pt x="519328" y="11811"/>
                  </a:moveTo>
                  <a:lnTo>
                    <a:pt x="507542" y="11811"/>
                  </a:lnTo>
                  <a:lnTo>
                    <a:pt x="507542" y="23609"/>
                  </a:lnTo>
                  <a:lnTo>
                    <a:pt x="507542" y="35407"/>
                  </a:lnTo>
                  <a:lnTo>
                    <a:pt x="519328" y="35407"/>
                  </a:lnTo>
                  <a:lnTo>
                    <a:pt x="519328" y="23609"/>
                  </a:lnTo>
                  <a:lnTo>
                    <a:pt x="519328" y="11811"/>
                  </a:lnTo>
                  <a:close/>
                </a:path>
                <a:path w="614045" h="47625">
                  <a:moveTo>
                    <a:pt x="542950" y="11811"/>
                  </a:moveTo>
                  <a:lnTo>
                    <a:pt x="531152" y="11811"/>
                  </a:lnTo>
                  <a:lnTo>
                    <a:pt x="531152" y="23609"/>
                  </a:lnTo>
                  <a:lnTo>
                    <a:pt x="542950" y="23609"/>
                  </a:lnTo>
                  <a:lnTo>
                    <a:pt x="542950" y="11811"/>
                  </a:lnTo>
                  <a:close/>
                </a:path>
                <a:path w="614045" h="47625">
                  <a:moveTo>
                    <a:pt x="578345" y="11811"/>
                  </a:moveTo>
                  <a:lnTo>
                    <a:pt x="566547" y="11811"/>
                  </a:lnTo>
                  <a:lnTo>
                    <a:pt x="554748" y="11811"/>
                  </a:lnTo>
                  <a:lnTo>
                    <a:pt x="554748" y="23609"/>
                  </a:lnTo>
                  <a:lnTo>
                    <a:pt x="554748" y="35407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78345" y="23609"/>
                  </a:lnTo>
                  <a:lnTo>
                    <a:pt x="578345" y="11811"/>
                  </a:lnTo>
                  <a:close/>
                </a:path>
                <a:path w="614045" h="47625">
                  <a:moveTo>
                    <a:pt x="590143" y="0"/>
                  </a:moveTo>
                  <a:lnTo>
                    <a:pt x="578345" y="0"/>
                  </a:lnTo>
                  <a:lnTo>
                    <a:pt x="566547" y="0"/>
                  </a:lnTo>
                  <a:lnTo>
                    <a:pt x="554748" y="0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90143" y="11798"/>
                  </a:lnTo>
                  <a:lnTo>
                    <a:pt x="590143" y="0"/>
                  </a:lnTo>
                  <a:close/>
                </a:path>
                <a:path w="614045" h="47625">
                  <a:moveTo>
                    <a:pt x="613752" y="11811"/>
                  </a:moveTo>
                  <a:lnTo>
                    <a:pt x="601967" y="11811"/>
                  </a:lnTo>
                  <a:lnTo>
                    <a:pt x="601967" y="23609"/>
                  </a:lnTo>
                  <a:lnTo>
                    <a:pt x="613752" y="23609"/>
                  </a:lnTo>
                  <a:lnTo>
                    <a:pt x="613752" y="11811"/>
                  </a:lnTo>
                  <a:close/>
                </a:path>
                <a:path w="614045" h="47625">
                  <a:moveTo>
                    <a:pt x="613752" y="0"/>
                  </a:moveTo>
                  <a:lnTo>
                    <a:pt x="601967" y="0"/>
                  </a:lnTo>
                  <a:lnTo>
                    <a:pt x="601967" y="11798"/>
                  </a:lnTo>
                  <a:lnTo>
                    <a:pt x="613752" y="11798"/>
                  </a:lnTo>
                  <a:lnTo>
                    <a:pt x="61375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5958433" y="6481038"/>
              <a:ext cx="590550" cy="35560"/>
            </a:xfrm>
            <a:custGeom>
              <a:avLst/>
              <a:gdLst/>
              <a:ahLst/>
              <a:cxnLst/>
              <a:rect l="l" t="t" r="r" b="b"/>
              <a:pathLst>
                <a:path w="590550" h="35559">
                  <a:moveTo>
                    <a:pt x="11798" y="11811"/>
                  </a:moveTo>
                  <a:lnTo>
                    <a:pt x="0" y="11811"/>
                  </a:lnTo>
                  <a:lnTo>
                    <a:pt x="0" y="23609"/>
                  </a:lnTo>
                  <a:lnTo>
                    <a:pt x="0" y="35420"/>
                  </a:lnTo>
                  <a:lnTo>
                    <a:pt x="11798" y="35420"/>
                  </a:lnTo>
                  <a:lnTo>
                    <a:pt x="11798" y="23609"/>
                  </a:lnTo>
                  <a:lnTo>
                    <a:pt x="11798" y="11811"/>
                  </a:lnTo>
                  <a:close/>
                </a:path>
                <a:path w="590550" h="35559">
                  <a:moveTo>
                    <a:pt x="35394" y="23609"/>
                  </a:moveTo>
                  <a:lnTo>
                    <a:pt x="23596" y="23609"/>
                  </a:lnTo>
                  <a:lnTo>
                    <a:pt x="23596" y="35420"/>
                  </a:lnTo>
                  <a:lnTo>
                    <a:pt x="35394" y="35420"/>
                  </a:lnTo>
                  <a:lnTo>
                    <a:pt x="35394" y="23609"/>
                  </a:lnTo>
                  <a:close/>
                </a:path>
                <a:path w="590550" h="35559">
                  <a:moveTo>
                    <a:pt x="58991" y="11811"/>
                  </a:moveTo>
                  <a:lnTo>
                    <a:pt x="47205" y="11811"/>
                  </a:lnTo>
                  <a:lnTo>
                    <a:pt x="35407" y="11811"/>
                  </a:lnTo>
                  <a:lnTo>
                    <a:pt x="35407" y="23609"/>
                  </a:lnTo>
                  <a:lnTo>
                    <a:pt x="35407" y="35420"/>
                  </a:lnTo>
                  <a:lnTo>
                    <a:pt x="47205" y="35420"/>
                  </a:lnTo>
                  <a:lnTo>
                    <a:pt x="58991" y="35420"/>
                  </a:lnTo>
                  <a:lnTo>
                    <a:pt x="58991" y="23609"/>
                  </a:lnTo>
                  <a:lnTo>
                    <a:pt x="58991" y="11811"/>
                  </a:lnTo>
                  <a:close/>
                </a:path>
                <a:path w="590550" h="35559">
                  <a:moveTo>
                    <a:pt x="82613" y="23609"/>
                  </a:moveTo>
                  <a:lnTo>
                    <a:pt x="70815" y="23609"/>
                  </a:lnTo>
                  <a:lnTo>
                    <a:pt x="59016" y="23609"/>
                  </a:lnTo>
                  <a:lnTo>
                    <a:pt x="59016" y="35420"/>
                  </a:lnTo>
                  <a:lnTo>
                    <a:pt x="70815" y="35420"/>
                  </a:lnTo>
                  <a:lnTo>
                    <a:pt x="82613" y="35420"/>
                  </a:lnTo>
                  <a:lnTo>
                    <a:pt x="82613" y="23609"/>
                  </a:lnTo>
                  <a:close/>
                </a:path>
                <a:path w="590550" h="35559">
                  <a:moveTo>
                    <a:pt x="118008" y="23609"/>
                  </a:moveTo>
                  <a:lnTo>
                    <a:pt x="106222" y="23609"/>
                  </a:lnTo>
                  <a:lnTo>
                    <a:pt x="106222" y="11811"/>
                  </a:lnTo>
                  <a:lnTo>
                    <a:pt x="94424" y="11811"/>
                  </a:lnTo>
                  <a:lnTo>
                    <a:pt x="94424" y="23609"/>
                  </a:lnTo>
                  <a:lnTo>
                    <a:pt x="94424" y="35420"/>
                  </a:lnTo>
                  <a:lnTo>
                    <a:pt x="106222" y="35420"/>
                  </a:lnTo>
                  <a:lnTo>
                    <a:pt x="118008" y="35420"/>
                  </a:lnTo>
                  <a:lnTo>
                    <a:pt x="118008" y="23609"/>
                  </a:lnTo>
                  <a:close/>
                </a:path>
                <a:path w="590550" h="35559">
                  <a:moveTo>
                    <a:pt x="153416" y="23609"/>
                  </a:moveTo>
                  <a:lnTo>
                    <a:pt x="141630" y="23609"/>
                  </a:lnTo>
                  <a:lnTo>
                    <a:pt x="129832" y="23609"/>
                  </a:lnTo>
                  <a:lnTo>
                    <a:pt x="129832" y="35420"/>
                  </a:lnTo>
                  <a:lnTo>
                    <a:pt x="141630" y="35420"/>
                  </a:lnTo>
                  <a:lnTo>
                    <a:pt x="153416" y="35420"/>
                  </a:lnTo>
                  <a:lnTo>
                    <a:pt x="153416" y="23609"/>
                  </a:lnTo>
                  <a:close/>
                </a:path>
                <a:path w="590550" h="35559">
                  <a:moveTo>
                    <a:pt x="177025" y="11811"/>
                  </a:moveTo>
                  <a:lnTo>
                    <a:pt x="165239" y="11811"/>
                  </a:lnTo>
                  <a:lnTo>
                    <a:pt x="165239" y="23609"/>
                  </a:lnTo>
                  <a:lnTo>
                    <a:pt x="153441" y="23609"/>
                  </a:lnTo>
                  <a:lnTo>
                    <a:pt x="153441" y="35420"/>
                  </a:lnTo>
                  <a:lnTo>
                    <a:pt x="165239" y="35420"/>
                  </a:lnTo>
                  <a:lnTo>
                    <a:pt x="177025" y="35420"/>
                  </a:lnTo>
                  <a:lnTo>
                    <a:pt x="177025" y="23609"/>
                  </a:lnTo>
                  <a:lnTo>
                    <a:pt x="177025" y="11811"/>
                  </a:lnTo>
                  <a:close/>
                </a:path>
                <a:path w="590550" h="35559">
                  <a:moveTo>
                    <a:pt x="200647" y="11811"/>
                  </a:moveTo>
                  <a:lnTo>
                    <a:pt x="188849" y="11811"/>
                  </a:lnTo>
                  <a:lnTo>
                    <a:pt x="188849" y="23609"/>
                  </a:lnTo>
                  <a:lnTo>
                    <a:pt x="188849" y="35420"/>
                  </a:lnTo>
                  <a:lnTo>
                    <a:pt x="200647" y="35420"/>
                  </a:lnTo>
                  <a:lnTo>
                    <a:pt x="200647" y="23609"/>
                  </a:lnTo>
                  <a:lnTo>
                    <a:pt x="200647" y="11811"/>
                  </a:lnTo>
                  <a:close/>
                </a:path>
                <a:path w="590550" h="35559">
                  <a:moveTo>
                    <a:pt x="224243" y="23609"/>
                  </a:moveTo>
                  <a:lnTo>
                    <a:pt x="212458" y="23609"/>
                  </a:lnTo>
                  <a:lnTo>
                    <a:pt x="212458" y="35420"/>
                  </a:lnTo>
                  <a:lnTo>
                    <a:pt x="224243" y="35420"/>
                  </a:lnTo>
                  <a:lnTo>
                    <a:pt x="224243" y="23609"/>
                  </a:lnTo>
                  <a:close/>
                </a:path>
                <a:path w="590550" h="35559">
                  <a:moveTo>
                    <a:pt x="236054" y="23609"/>
                  </a:moveTo>
                  <a:lnTo>
                    <a:pt x="224256" y="23609"/>
                  </a:lnTo>
                  <a:lnTo>
                    <a:pt x="224256" y="35420"/>
                  </a:lnTo>
                  <a:lnTo>
                    <a:pt x="236054" y="35420"/>
                  </a:lnTo>
                  <a:lnTo>
                    <a:pt x="236054" y="23609"/>
                  </a:lnTo>
                  <a:close/>
                </a:path>
                <a:path w="590550" h="35559">
                  <a:moveTo>
                    <a:pt x="236054" y="0"/>
                  </a:moveTo>
                  <a:lnTo>
                    <a:pt x="224256" y="0"/>
                  </a:lnTo>
                  <a:lnTo>
                    <a:pt x="224256" y="11798"/>
                  </a:lnTo>
                  <a:lnTo>
                    <a:pt x="236054" y="11798"/>
                  </a:lnTo>
                  <a:lnTo>
                    <a:pt x="236054" y="0"/>
                  </a:lnTo>
                  <a:close/>
                </a:path>
                <a:path w="590550" h="35559">
                  <a:moveTo>
                    <a:pt x="247840" y="11811"/>
                  </a:moveTo>
                  <a:lnTo>
                    <a:pt x="236054" y="11811"/>
                  </a:lnTo>
                  <a:lnTo>
                    <a:pt x="236054" y="23609"/>
                  </a:lnTo>
                  <a:lnTo>
                    <a:pt x="247840" y="23609"/>
                  </a:lnTo>
                  <a:lnTo>
                    <a:pt x="247840" y="11811"/>
                  </a:lnTo>
                  <a:close/>
                </a:path>
                <a:path w="590550" h="35559">
                  <a:moveTo>
                    <a:pt x="259664" y="11811"/>
                  </a:moveTo>
                  <a:lnTo>
                    <a:pt x="247865" y="11811"/>
                  </a:lnTo>
                  <a:lnTo>
                    <a:pt x="247865" y="23609"/>
                  </a:lnTo>
                  <a:lnTo>
                    <a:pt x="247865" y="35420"/>
                  </a:lnTo>
                  <a:lnTo>
                    <a:pt x="259664" y="35420"/>
                  </a:lnTo>
                  <a:lnTo>
                    <a:pt x="259664" y="23609"/>
                  </a:lnTo>
                  <a:lnTo>
                    <a:pt x="259664" y="11811"/>
                  </a:lnTo>
                  <a:close/>
                </a:path>
                <a:path w="590550" h="35559">
                  <a:moveTo>
                    <a:pt x="259664" y="0"/>
                  </a:moveTo>
                  <a:lnTo>
                    <a:pt x="247865" y="0"/>
                  </a:lnTo>
                  <a:lnTo>
                    <a:pt x="247865" y="11798"/>
                  </a:lnTo>
                  <a:lnTo>
                    <a:pt x="259664" y="11798"/>
                  </a:lnTo>
                  <a:lnTo>
                    <a:pt x="259664" y="0"/>
                  </a:lnTo>
                  <a:close/>
                </a:path>
                <a:path w="590550" h="35559">
                  <a:moveTo>
                    <a:pt x="295071" y="11811"/>
                  </a:moveTo>
                  <a:lnTo>
                    <a:pt x="283273" y="11811"/>
                  </a:lnTo>
                  <a:lnTo>
                    <a:pt x="283273" y="23609"/>
                  </a:lnTo>
                  <a:lnTo>
                    <a:pt x="295071" y="23609"/>
                  </a:lnTo>
                  <a:lnTo>
                    <a:pt x="295071" y="11811"/>
                  </a:lnTo>
                  <a:close/>
                </a:path>
                <a:path w="590550" h="35559">
                  <a:moveTo>
                    <a:pt x="306857" y="0"/>
                  </a:moveTo>
                  <a:lnTo>
                    <a:pt x="295071" y="0"/>
                  </a:lnTo>
                  <a:lnTo>
                    <a:pt x="283273" y="0"/>
                  </a:lnTo>
                  <a:lnTo>
                    <a:pt x="283273" y="11798"/>
                  </a:lnTo>
                  <a:lnTo>
                    <a:pt x="295071" y="11798"/>
                  </a:lnTo>
                  <a:lnTo>
                    <a:pt x="306857" y="11798"/>
                  </a:lnTo>
                  <a:lnTo>
                    <a:pt x="306857" y="0"/>
                  </a:lnTo>
                  <a:close/>
                </a:path>
                <a:path w="590550" h="35559">
                  <a:moveTo>
                    <a:pt x="318668" y="11811"/>
                  </a:moveTo>
                  <a:lnTo>
                    <a:pt x="306882" y="11811"/>
                  </a:lnTo>
                  <a:lnTo>
                    <a:pt x="306882" y="23609"/>
                  </a:lnTo>
                  <a:lnTo>
                    <a:pt x="318668" y="23609"/>
                  </a:lnTo>
                  <a:lnTo>
                    <a:pt x="318668" y="11811"/>
                  </a:lnTo>
                  <a:close/>
                </a:path>
                <a:path w="590550" h="35559">
                  <a:moveTo>
                    <a:pt x="318668" y="0"/>
                  </a:moveTo>
                  <a:lnTo>
                    <a:pt x="306882" y="0"/>
                  </a:lnTo>
                  <a:lnTo>
                    <a:pt x="306882" y="11798"/>
                  </a:lnTo>
                  <a:lnTo>
                    <a:pt x="318668" y="11798"/>
                  </a:lnTo>
                  <a:lnTo>
                    <a:pt x="318668" y="0"/>
                  </a:lnTo>
                  <a:close/>
                </a:path>
                <a:path w="590550" h="35559">
                  <a:moveTo>
                    <a:pt x="330479" y="23609"/>
                  </a:moveTo>
                  <a:lnTo>
                    <a:pt x="318681" y="23609"/>
                  </a:lnTo>
                  <a:lnTo>
                    <a:pt x="318681" y="35420"/>
                  </a:lnTo>
                  <a:lnTo>
                    <a:pt x="330479" y="35420"/>
                  </a:lnTo>
                  <a:lnTo>
                    <a:pt x="330479" y="23609"/>
                  </a:lnTo>
                  <a:close/>
                </a:path>
                <a:path w="590550" h="35559">
                  <a:moveTo>
                    <a:pt x="330479" y="0"/>
                  </a:moveTo>
                  <a:lnTo>
                    <a:pt x="318681" y="0"/>
                  </a:lnTo>
                  <a:lnTo>
                    <a:pt x="318681" y="11798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590550" h="35559">
                  <a:moveTo>
                    <a:pt x="342277" y="11811"/>
                  </a:moveTo>
                  <a:lnTo>
                    <a:pt x="330492" y="11811"/>
                  </a:lnTo>
                  <a:lnTo>
                    <a:pt x="330492" y="23609"/>
                  </a:lnTo>
                  <a:lnTo>
                    <a:pt x="330492" y="35420"/>
                  </a:lnTo>
                  <a:lnTo>
                    <a:pt x="342277" y="35420"/>
                  </a:lnTo>
                  <a:lnTo>
                    <a:pt x="342277" y="23609"/>
                  </a:lnTo>
                  <a:lnTo>
                    <a:pt x="342277" y="11811"/>
                  </a:lnTo>
                  <a:close/>
                </a:path>
                <a:path w="590550" h="35559">
                  <a:moveTo>
                    <a:pt x="342277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42277" y="11798"/>
                  </a:lnTo>
                  <a:lnTo>
                    <a:pt x="342277" y="0"/>
                  </a:lnTo>
                  <a:close/>
                </a:path>
                <a:path w="590550" h="35559">
                  <a:moveTo>
                    <a:pt x="354088" y="11811"/>
                  </a:moveTo>
                  <a:lnTo>
                    <a:pt x="342290" y="11811"/>
                  </a:lnTo>
                  <a:lnTo>
                    <a:pt x="342290" y="23609"/>
                  </a:lnTo>
                  <a:lnTo>
                    <a:pt x="354088" y="23609"/>
                  </a:lnTo>
                  <a:lnTo>
                    <a:pt x="354088" y="11811"/>
                  </a:lnTo>
                  <a:close/>
                </a:path>
                <a:path w="590550" h="35559">
                  <a:moveTo>
                    <a:pt x="365874" y="0"/>
                  </a:moveTo>
                  <a:lnTo>
                    <a:pt x="354088" y="0"/>
                  </a:lnTo>
                  <a:lnTo>
                    <a:pt x="342290" y="0"/>
                  </a:lnTo>
                  <a:lnTo>
                    <a:pt x="342290" y="11798"/>
                  </a:lnTo>
                  <a:lnTo>
                    <a:pt x="354088" y="11798"/>
                  </a:lnTo>
                  <a:lnTo>
                    <a:pt x="365874" y="11798"/>
                  </a:lnTo>
                  <a:lnTo>
                    <a:pt x="365874" y="0"/>
                  </a:lnTo>
                  <a:close/>
                </a:path>
                <a:path w="590550" h="35559">
                  <a:moveTo>
                    <a:pt x="377685" y="23609"/>
                  </a:moveTo>
                  <a:lnTo>
                    <a:pt x="365899" y="23609"/>
                  </a:lnTo>
                  <a:lnTo>
                    <a:pt x="365899" y="35420"/>
                  </a:lnTo>
                  <a:lnTo>
                    <a:pt x="377685" y="35420"/>
                  </a:lnTo>
                  <a:lnTo>
                    <a:pt x="377685" y="23609"/>
                  </a:lnTo>
                  <a:close/>
                </a:path>
                <a:path w="590550" h="35559">
                  <a:moveTo>
                    <a:pt x="377685" y="0"/>
                  </a:moveTo>
                  <a:lnTo>
                    <a:pt x="365899" y="0"/>
                  </a:lnTo>
                  <a:lnTo>
                    <a:pt x="365899" y="11798"/>
                  </a:lnTo>
                  <a:lnTo>
                    <a:pt x="377685" y="11798"/>
                  </a:lnTo>
                  <a:lnTo>
                    <a:pt x="377685" y="0"/>
                  </a:lnTo>
                  <a:close/>
                </a:path>
                <a:path w="590550" h="35559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590550" h="35559">
                  <a:moveTo>
                    <a:pt x="401307" y="0"/>
                  </a:move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01307" y="0"/>
                  </a:lnTo>
                  <a:close/>
                </a:path>
                <a:path w="590550" h="35559">
                  <a:moveTo>
                    <a:pt x="413092" y="11811"/>
                  </a:moveTo>
                  <a:lnTo>
                    <a:pt x="401307" y="11811"/>
                  </a:lnTo>
                  <a:lnTo>
                    <a:pt x="389509" y="11811"/>
                  </a:lnTo>
                  <a:lnTo>
                    <a:pt x="389509" y="23609"/>
                  </a:lnTo>
                  <a:lnTo>
                    <a:pt x="389509" y="35420"/>
                  </a:lnTo>
                  <a:lnTo>
                    <a:pt x="401307" y="35420"/>
                  </a:lnTo>
                  <a:lnTo>
                    <a:pt x="413092" y="35420"/>
                  </a:lnTo>
                  <a:lnTo>
                    <a:pt x="413092" y="23609"/>
                  </a:lnTo>
                  <a:lnTo>
                    <a:pt x="413092" y="11811"/>
                  </a:lnTo>
                  <a:close/>
                </a:path>
                <a:path w="590550" h="35559">
                  <a:moveTo>
                    <a:pt x="424903" y="23609"/>
                  </a:moveTo>
                  <a:lnTo>
                    <a:pt x="413105" y="23609"/>
                  </a:lnTo>
                  <a:lnTo>
                    <a:pt x="413105" y="35420"/>
                  </a:lnTo>
                  <a:lnTo>
                    <a:pt x="424903" y="35420"/>
                  </a:lnTo>
                  <a:lnTo>
                    <a:pt x="424903" y="23609"/>
                  </a:lnTo>
                  <a:close/>
                </a:path>
                <a:path w="590550" h="35559">
                  <a:moveTo>
                    <a:pt x="436702" y="23609"/>
                  </a:moveTo>
                  <a:lnTo>
                    <a:pt x="424916" y="23609"/>
                  </a:lnTo>
                  <a:lnTo>
                    <a:pt x="424916" y="35420"/>
                  </a:lnTo>
                  <a:lnTo>
                    <a:pt x="436702" y="35420"/>
                  </a:lnTo>
                  <a:lnTo>
                    <a:pt x="436702" y="23609"/>
                  </a:lnTo>
                  <a:close/>
                </a:path>
                <a:path w="590550" h="35559">
                  <a:moveTo>
                    <a:pt x="460298" y="23609"/>
                  </a:moveTo>
                  <a:lnTo>
                    <a:pt x="448513" y="23609"/>
                  </a:lnTo>
                  <a:lnTo>
                    <a:pt x="448513" y="35420"/>
                  </a:lnTo>
                  <a:lnTo>
                    <a:pt x="460298" y="35420"/>
                  </a:lnTo>
                  <a:lnTo>
                    <a:pt x="460298" y="23609"/>
                  </a:lnTo>
                  <a:close/>
                </a:path>
                <a:path w="590550" h="35559">
                  <a:moveTo>
                    <a:pt x="460298" y="0"/>
                  </a:moveTo>
                  <a:lnTo>
                    <a:pt x="448513" y="0"/>
                  </a:lnTo>
                  <a:lnTo>
                    <a:pt x="436714" y="0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60298" y="11798"/>
                  </a:lnTo>
                  <a:lnTo>
                    <a:pt x="460298" y="0"/>
                  </a:lnTo>
                  <a:close/>
                </a:path>
                <a:path w="590550" h="35559">
                  <a:moveTo>
                    <a:pt x="472109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72109" y="11798"/>
                  </a:lnTo>
                  <a:lnTo>
                    <a:pt x="472109" y="0"/>
                  </a:lnTo>
                  <a:close/>
                </a:path>
                <a:path w="590550" h="35559">
                  <a:moveTo>
                    <a:pt x="483920" y="11811"/>
                  </a:moveTo>
                  <a:lnTo>
                    <a:pt x="472122" y="11811"/>
                  </a:lnTo>
                  <a:lnTo>
                    <a:pt x="472122" y="23609"/>
                  </a:lnTo>
                  <a:lnTo>
                    <a:pt x="472122" y="35420"/>
                  </a:lnTo>
                  <a:lnTo>
                    <a:pt x="483920" y="35420"/>
                  </a:lnTo>
                  <a:lnTo>
                    <a:pt x="483920" y="23609"/>
                  </a:lnTo>
                  <a:lnTo>
                    <a:pt x="483920" y="11811"/>
                  </a:lnTo>
                  <a:close/>
                </a:path>
                <a:path w="590550" h="35559">
                  <a:moveTo>
                    <a:pt x="495731" y="11811"/>
                  </a:moveTo>
                  <a:lnTo>
                    <a:pt x="483933" y="11811"/>
                  </a:lnTo>
                  <a:lnTo>
                    <a:pt x="483933" y="23609"/>
                  </a:lnTo>
                  <a:lnTo>
                    <a:pt x="495731" y="23609"/>
                  </a:lnTo>
                  <a:lnTo>
                    <a:pt x="495731" y="11811"/>
                  </a:lnTo>
                  <a:close/>
                </a:path>
                <a:path w="590550" h="35559">
                  <a:moveTo>
                    <a:pt x="495731" y="0"/>
                  </a:move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495731" y="0"/>
                  </a:lnTo>
                  <a:close/>
                </a:path>
                <a:path w="590550" h="35559">
                  <a:moveTo>
                    <a:pt x="519315" y="11811"/>
                  </a:moveTo>
                  <a:lnTo>
                    <a:pt x="507530" y="11811"/>
                  </a:lnTo>
                  <a:lnTo>
                    <a:pt x="507530" y="23609"/>
                  </a:lnTo>
                  <a:lnTo>
                    <a:pt x="507530" y="35420"/>
                  </a:lnTo>
                  <a:lnTo>
                    <a:pt x="519315" y="35420"/>
                  </a:lnTo>
                  <a:lnTo>
                    <a:pt x="519315" y="23609"/>
                  </a:lnTo>
                  <a:lnTo>
                    <a:pt x="519315" y="11811"/>
                  </a:lnTo>
                  <a:close/>
                </a:path>
                <a:path w="590550" h="35559">
                  <a:moveTo>
                    <a:pt x="519315" y="0"/>
                  </a:moveTo>
                  <a:lnTo>
                    <a:pt x="507530" y="0"/>
                  </a:lnTo>
                  <a:lnTo>
                    <a:pt x="507530" y="11798"/>
                  </a:lnTo>
                  <a:lnTo>
                    <a:pt x="519315" y="11798"/>
                  </a:lnTo>
                  <a:lnTo>
                    <a:pt x="519315" y="0"/>
                  </a:lnTo>
                  <a:close/>
                </a:path>
                <a:path w="590550" h="35559">
                  <a:moveTo>
                    <a:pt x="531126" y="11811"/>
                  </a:moveTo>
                  <a:lnTo>
                    <a:pt x="519341" y="11811"/>
                  </a:lnTo>
                  <a:lnTo>
                    <a:pt x="519341" y="23609"/>
                  </a:lnTo>
                  <a:lnTo>
                    <a:pt x="519341" y="35420"/>
                  </a:lnTo>
                  <a:lnTo>
                    <a:pt x="531126" y="35420"/>
                  </a:lnTo>
                  <a:lnTo>
                    <a:pt x="531126" y="23609"/>
                  </a:lnTo>
                  <a:lnTo>
                    <a:pt x="531126" y="11811"/>
                  </a:lnTo>
                  <a:close/>
                </a:path>
                <a:path w="590550" h="35559">
                  <a:moveTo>
                    <a:pt x="531126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31126" y="11798"/>
                  </a:lnTo>
                  <a:lnTo>
                    <a:pt x="531126" y="0"/>
                  </a:lnTo>
                  <a:close/>
                </a:path>
                <a:path w="590550" h="35559">
                  <a:moveTo>
                    <a:pt x="542937" y="11811"/>
                  </a:moveTo>
                  <a:lnTo>
                    <a:pt x="531139" y="11811"/>
                  </a:lnTo>
                  <a:lnTo>
                    <a:pt x="531139" y="23609"/>
                  </a:lnTo>
                  <a:lnTo>
                    <a:pt x="542937" y="23609"/>
                  </a:lnTo>
                  <a:lnTo>
                    <a:pt x="542937" y="11811"/>
                  </a:lnTo>
                  <a:close/>
                </a:path>
                <a:path w="590550" h="35559">
                  <a:moveTo>
                    <a:pt x="542937" y="0"/>
                  </a:moveTo>
                  <a:lnTo>
                    <a:pt x="531139" y="0"/>
                  </a:lnTo>
                  <a:lnTo>
                    <a:pt x="531139" y="11798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590550" h="35559">
                  <a:moveTo>
                    <a:pt x="566547" y="11811"/>
                  </a:moveTo>
                  <a:lnTo>
                    <a:pt x="554748" y="11811"/>
                  </a:lnTo>
                  <a:lnTo>
                    <a:pt x="542950" y="11811"/>
                  </a:lnTo>
                  <a:lnTo>
                    <a:pt x="542950" y="23609"/>
                  </a:lnTo>
                  <a:lnTo>
                    <a:pt x="554748" y="23609"/>
                  </a:lnTo>
                  <a:lnTo>
                    <a:pt x="566547" y="23609"/>
                  </a:lnTo>
                  <a:lnTo>
                    <a:pt x="566547" y="11811"/>
                  </a:lnTo>
                  <a:close/>
                </a:path>
                <a:path w="590550" h="35559">
                  <a:moveTo>
                    <a:pt x="590143" y="0"/>
                  </a:moveTo>
                  <a:lnTo>
                    <a:pt x="578345" y="0"/>
                  </a:lnTo>
                  <a:lnTo>
                    <a:pt x="566547" y="0"/>
                  </a:lnTo>
                  <a:lnTo>
                    <a:pt x="554748" y="0"/>
                  </a:ln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90143" y="11798"/>
                  </a:lnTo>
                  <a:lnTo>
                    <a:pt x="59014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5958433" y="6504647"/>
              <a:ext cx="601980" cy="47625"/>
            </a:xfrm>
            <a:custGeom>
              <a:avLst/>
              <a:gdLst/>
              <a:ahLst/>
              <a:cxnLst/>
              <a:rect l="l" t="t" r="r" b="b"/>
              <a:pathLst>
                <a:path w="601979" h="47625">
                  <a:moveTo>
                    <a:pt x="11798" y="23609"/>
                  </a:move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11798" y="23609"/>
                  </a:lnTo>
                  <a:close/>
                </a:path>
                <a:path w="601979" h="47625">
                  <a:moveTo>
                    <a:pt x="23583" y="11811"/>
                  </a:moveTo>
                  <a:lnTo>
                    <a:pt x="11798" y="11811"/>
                  </a:lnTo>
                  <a:lnTo>
                    <a:pt x="11798" y="23609"/>
                  </a:lnTo>
                  <a:lnTo>
                    <a:pt x="23583" y="23609"/>
                  </a:lnTo>
                  <a:lnTo>
                    <a:pt x="23583" y="11811"/>
                  </a:lnTo>
                  <a:close/>
                </a:path>
                <a:path w="601979" h="47625">
                  <a:moveTo>
                    <a:pt x="35394" y="23609"/>
                  </a:moveTo>
                  <a:lnTo>
                    <a:pt x="23596" y="23609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close/>
                </a:path>
                <a:path w="601979" h="47625">
                  <a:moveTo>
                    <a:pt x="47205" y="23609"/>
                  </a:move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47205" y="23609"/>
                  </a:lnTo>
                  <a:close/>
                </a:path>
                <a:path w="601979" h="47625">
                  <a:moveTo>
                    <a:pt x="70815" y="35407"/>
                  </a:moveTo>
                  <a:lnTo>
                    <a:pt x="59016" y="35407"/>
                  </a:lnTo>
                  <a:lnTo>
                    <a:pt x="59016" y="47205"/>
                  </a:lnTo>
                  <a:lnTo>
                    <a:pt x="70815" y="47205"/>
                  </a:lnTo>
                  <a:lnTo>
                    <a:pt x="70815" y="35407"/>
                  </a:lnTo>
                  <a:close/>
                </a:path>
                <a:path w="601979" h="47625">
                  <a:moveTo>
                    <a:pt x="70815" y="11811"/>
                  </a:moveTo>
                  <a:lnTo>
                    <a:pt x="59016" y="11811"/>
                  </a:lnTo>
                  <a:lnTo>
                    <a:pt x="59016" y="23609"/>
                  </a:lnTo>
                  <a:lnTo>
                    <a:pt x="70815" y="23609"/>
                  </a:lnTo>
                  <a:lnTo>
                    <a:pt x="70815" y="11811"/>
                  </a:lnTo>
                  <a:close/>
                </a:path>
                <a:path w="601979" h="47625">
                  <a:moveTo>
                    <a:pt x="82613" y="23609"/>
                  </a:moveTo>
                  <a:lnTo>
                    <a:pt x="70815" y="23609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09"/>
                  </a:lnTo>
                  <a:close/>
                </a:path>
                <a:path w="601979" h="47625">
                  <a:moveTo>
                    <a:pt x="106222" y="11811"/>
                  </a:moveTo>
                  <a:lnTo>
                    <a:pt x="94424" y="11811"/>
                  </a:ln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06222" y="23609"/>
                  </a:lnTo>
                  <a:lnTo>
                    <a:pt x="106222" y="11811"/>
                  </a:lnTo>
                  <a:close/>
                </a:path>
                <a:path w="601979" h="47625">
                  <a:moveTo>
                    <a:pt x="129819" y="11811"/>
                  </a:moveTo>
                  <a:lnTo>
                    <a:pt x="118021" y="11811"/>
                  </a:lnTo>
                  <a:lnTo>
                    <a:pt x="118021" y="23609"/>
                  </a:lnTo>
                  <a:lnTo>
                    <a:pt x="118021" y="35407"/>
                  </a:lnTo>
                  <a:lnTo>
                    <a:pt x="129819" y="35407"/>
                  </a:lnTo>
                  <a:lnTo>
                    <a:pt x="129819" y="23609"/>
                  </a:lnTo>
                  <a:lnTo>
                    <a:pt x="129819" y="11811"/>
                  </a:lnTo>
                  <a:close/>
                </a:path>
                <a:path w="601979" h="47625">
                  <a:moveTo>
                    <a:pt x="153416" y="35407"/>
                  </a:moveTo>
                  <a:lnTo>
                    <a:pt x="141630" y="35407"/>
                  </a:lnTo>
                  <a:lnTo>
                    <a:pt x="129832" y="35407"/>
                  </a:lnTo>
                  <a:lnTo>
                    <a:pt x="129832" y="47205"/>
                  </a:lnTo>
                  <a:lnTo>
                    <a:pt x="141630" y="47205"/>
                  </a:lnTo>
                  <a:lnTo>
                    <a:pt x="153416" y="47205"/>
                  </a:lnTo>
                  <a:lnTo>
                    <a:pt x="153416" y="35407"/>
                  </a:lnTo>
                  <a:close/>
                </a:path>
                <a:path w="601979" h="47625">
                  <a:moveTo>
                    <a:pt x="177025" y="23609"/>
                  </a:moveTo>
                  <a:lnTo>
                    <a:pt x="165239" y="23609"/>
                  </a:lnTo>
                  <a:lnTo>
                    <a:pt x="165239" y="11811"/>
                  </a:lnTo>
                  <a:lnTo>
                    <a:pt x="153441" y="11811"/>
                  </a:lnTo>
                  <a:lnTo>
                    <a:pt x="153441" y="23609"/>
                  </a:lnTo>
                  <a:lnTo>
                    <a:pt x="153441" y="35407"/>
                  </a:lnTo>
                  <a:lnTo>
                    <a:pt x="153441" y="47205"/>
                  </a:lnTo>
                  <a:lnTo>
                    <a:pt x="165239" y="47205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close/>
                </a:path>
                <a:path w="601979" h="47625">
                  <a:moveTo>
                    <a:pt x="188836" y="11811"/>
                  </a:moveTo>
                  <a:lnTo>
                    <a:pt x="177038" y="11811"/>
                  </a:ln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lnTo>
                    <a:pt x="188836" y="11811"/>
                  </a:lnTo>
                  <a:close/>
                </a:path>
                <a:path w="601979" h="47625">
                  <a:moveTo>
                    <a:pt x="212432" y="23609"/>
                  </a:moveTo>
                  <a:lnTo>
                    <a:pt x="200647" y="23609"/>
                  </a:lnTo>
                  <a:lnTo>
                    <a:pt x="200647" y="35407"/>
                  </a:lnTo>
                  <a:lnTo>
                    <a:pt x="188849" y="35407"/>
                  </a:lnTo>
                  <a:lnTo>
                    <a:pt x="188849" y="47205"/>
                  </a:lnTo>
                  <a:lnTo>
                    <a:pt x="200647" y="47205"/>
                  </a:lnTo>
                  <a:lnTo>
                    <a:pt x="212432" y="47205"/>
                  </a:lnTo>
                  <a:lnTo>
                    <a:pt x="212432" y="35407"/>
                  </a:lnTo>
                  <a:lnTo>
                    <a:pt x="212432" y="23609"/>
                  </a:lnTo>
                  <a:close/>
                </a:path>
                <a:path w="601979" h="47625">
                  <a:moveTo>
                    <a:pt x="247840" y="11811"/>
                  </a:moveTo>
                  <a:lnTo>
                    <a:pt x="236054" y="11811"/>
                  </a:lnTo>
                  <a:lnTo>
                    <a:pt x="224256" y="11811"/>
                  </a:lnTo>
                  <a:lnTo>
                    <a:pt x="224256" y="23609"/>
                  </a:lnTo>
                  <a:lnTo>
                    <a:pt x="236054" y="23609"/>
                  </a:lnTo>
                  <a:lnTo>
                    <a:pt x="236054" y="35407"/>
                  </a:lnTo>
                  <a:lnTo>
                    <a:pt x="236054" y="47205"/>
                  </a:lnTo>
                  <a:lnTo>
                    <a:pt x="247840" y="47205"/>
                  </a:lnTo>
                  <a:lnTo>
                    <a:pt x="247840" y="35407"/>
                  </a:lnTo>
                  <a:lnTo>
                    <a:pt x="247840" y="23609"/>
                  </a:lnTo>
                  <a:lnTo>
                    <a:pt x="247840" y="11811"/>
                  </a:lnTo>
                  <a:close/>
                </a:path>
                <a:path w="601979" h="47625">
                  <a:moveTo>
                    <a:pt x="271449" y="11811"/>
                  </a:moveTo>
                  <a:lnTo>
                    <a:pt x="259664" y="11811"/>
                  </a:lnTo>
                  <a:lnTo>
                    <a:pt x="247865" y="11811"/>
                  </a:lnTo>
                  <a:lnTo>
                    <a:pt x="247865" y="23609"/>
                  </a:lnTo>
                  <a:lnTo>
                    <a:pt x="247865" y="35407"/>
                  </a:lnTo>
                  <a:lnTo>
                    <a:pt x="247865" y="47205"/>
                  </a:lnTo>
                  <a:lnTo>
                    <a:pt x="259664" y="47205"/>
                  </a:lnTo>
                  <a:lnTo>
                    <a:pt x="271449" y="47205"/>
                  </a:lnTo>
                  <a:lnTo>
                    <a:pt x="271449" y="35407"/>
                  </a:lnTo>
                  <a:lnTo>
                    <a:pt x="271449" y="23609"/>
                  </a:lnTo>
                  <a:lnTo>
                    <a:pt x="271449" y="11811"/>
                  </a:lnTo>
                  <a:close/>
                </a:path>
                <a:path w="601979" h="47625">
                  <a:moveTo>
                    <a:pt x="283260" y="11811"/>
                  </a:moveTo>
                  <a:lnTo>
                    <a:pt x="271475" y="11811"/>
                  </a:lnTo>
                  <a:lnTo>
                    <a:pt x="271475" y="23609"/>
                  </a:lnTo>
                  <a:lnTo>
                    <a:pt x="271475" y="35407"/>
                  </a:lnTo>
                  <a:lnTo>
                    <a:pt x="271475" y="47205"/>
                  </a:lnTo>
                  <a:lnTo>
                    <a:pt x="283260" y="47205"/>
                  </a:lnTo>
                  <a:lnTo>
                    <a:pt x="283260" y="35407"/>
                  </a:lnTo>
                  <a:lnTo>
                    <a:pt x="283260" y="23609"/>
                  </a:lnTo>
                  <a:lnTo>
                    <a:pt x="283260" y="11811"/>
                  </a:lnTo>
                  <a:close/>
                </a:path>
                <a:path w="601979" h="47625">
                  <a:moveTo>
                    <a:pt x="306857" y="11811"/>
                  </a:moveTo>
                  <a:lnTo>
                    <a:pt x="295071" y="11811"/>
                  </a:lnTo>
                  <a:lnTo>
                    <a:pt x="283273" y="11811"/>
                  </a:lnTo>
                  <a:lnTo>
                    <a:pt x="283273" y="23609"/>
                  </a:lnTo>
                  <a:lnTo>
                    <a:pt x="295071" y="23609"/>
                  </a:lnTo>
                  <a:lnTo>
                    <a:pt x="295071" y="35407"/>
                  </a:lnTo>
                  <a:lnTo>
                    <a:pt x="295071" y="47205"/>
                  </a:lnTo>
                  <a:lnTo>
                    <a:pt x="306857" y="47205"/>
                  </a:lnTo>
                  <a:lnTo>
                    <a:pt x="306857" y="35407"/>
                  </a:lnTo>
                  <a:lnTo>
                    <a:pt x="306857" y="23609"/>
                  </a:lnTo>
                  <a:lnTo>
                    <a:pt x="306857" y="11811"/>
                  </a:lnTo>
                  <a:close/>
                </a:path>
                <a:path w="601979" h="47625">
                  <a:moveTo>
                    <a:pt x="318668" y="11811"/>
                  </a:moveTo>
                  <a:lnTo>
                    <a:pt x="306882" y="11811"/>
                  </a:lnTo>
                  <a:lnTo>
                    <a:pt x="306882" y="23609"/>
                  </a:lnTo>
                  <a:lnTo>
                    <a:pt x="318668" y="23609"/>
                  </a:lnTo>
                  <a:lnTo>
                    <a:pt x="318668" y="11811"/>
                  </a:lnTo>
                  <a:close/>
                </a:path>
                <a:path w="601979" h="47625">
                  <a:moveTo>
                    <a:pt x="330479" y="11811"/>
                  </a:moveTo>
                  <a:lnTo>
                    <a:pt x="318681" y="11811"/>
                  </a:lnTo>
                  <a:lnTo>
                    <a:pt x="318681" y="23609"/>
                  </a:lnTo>
                  <a:lnTo>
                    <a:pt x="330479" y="23609"/>
                  </a:lnTo>
                  <a:lnTo>
                    <a:pt x="330479" y="11811"/>
                  </a:lnTo>
                  <a:close/>
                </a:path>
                <a:path w="601979" h="47625">
                  <a:moveTo>
                    <a:pt x="342277" y="23609"/>
                  </a:moveTo>
                  <a:lnTo>
                    <a:pt x="330492" y="23609"/>
                  </a:lnTo>
                  <a:lnTo>
                    <a:pt x="330492" y="35407"/>
                  </a:lnTo>
                  <a:lnTo>
                    <a:pt x="342277" y="35407"/>
                  </a:lnTo>
                  <a:lnTo>
                    <a:pt x="342277" y="23609"/>
                  </a:lnTo>
                  <a:close/>
                </a:path>
                <a:path w="601979" h="47625">
                  <a:moveTo>
                    <a:pt x="354088" y="11811"/>
                  </a:moveTo>
                  <a:lnTo>
                    <a:pt x="342290" y="11811"/>
                  </a:lnTo>
                  <a:lnTo>
                    <a:pt x="342290" y="23609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54088" y="23609"/>
                  </a:lnTo>
                  <a:lnTo>
                    <a:pt x="354088" y="11811"/>
                  </a:lnTo>
                  <a:close/>
                </a:path>
                <a:path w="601979" h="47625">
                  <a:moveTo>
                    <a:pt x="365874" y="35407"/>
                  </a:moveTo>
                  <a:lnTo>
                    <a:pt x="354088" y="35407"/>
                  </a:lnTo>
                  <a:lnTo>
                    <a:pt x="354088" y="47205"/>
                  </a:lnTo>
                  <a:lnTo>
                    <a:pt x="365874" y="47205"/>
                  </a:lnTo>
                  <a:lnTo>
                    <a:pt x="365874" y="35407"/>
                  </a:lnTo>
                  <a:close/>
                </a:path>
                <a:path w="601979" h="47625">
                  <a:moveTo>
                    <a:pt x="389496" y="35407"/>
                  </a:moveTo>
                  <a:lnTo>
                    <a:pt x="377698" y="35407"/>
                  </a:lnTo>
                  <a:lnTo>
                    <a:pt x="377698" y="47205"/>
                  </a:lnTo>
                  <a:lnTo>
                    <a:pt x="389496" y="47205"/>
                  </a:lnTo>
                  <a:lnTo>
                    <a:pt x="389496" y="35407"/>
                  </a:lnTo>
                  <a:close/>
                </a:path>
                <a:path w="601979" h="47625">
                  <a:moveTo>
                    <a:pt x="401307" y="11811"/>
                  </a:moveTo>
                  <a:lnTo>
                    <a:pt x="389509" y="11811"/>
                  </a:lnTo>
                  <a:lnTo>
                    <a:pt x="389509" y="23609"/>
                  </a:lnTo>
                  <a:lnTo>
                    <a:pt x="401307" y="23609"/>
                  </a:lnTo>
                  <a:lnTo>
                    <a:pt x="401307" y="11811"/>
                  </a:lnTo>
                  <a:close/>
                </a:path>
                <a:path w="601979" h="47625">
                  <a:moveTo>
                    <a:pt x="413092" y="23609"/>
                  </a:moveTo>
                  <a:lnTo>
                    <a:pt x="401307" y="23609"/>
                  </a:lnTo>
                  <a:lnTo>
                    <a:pt x="401307" y="35407"/>
                  </a:lnTo>
                  <a:lnTo>
                    <a:pt x="413092" y="35407"/>
                  </a:lnTo>
                  <a:lnTo>
                    <a:pt x="413092" y="23609"/>
                  </a:lnTo>
                  <a:close/>
                </a:path>
                <a:path w="601979" h="47625">
                  <a:moveTo>
                    <a:pt x="424903" y="23609"/>
                  </a:moveTo>
                  <a:lnTo>
                    <a:pt x="413105" y="23609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close/>
                </a:path>
                <a:path w="601979" h="47625">
                  <a:moveTo>
                    <a:pt x="460298" y="11811"/>
                  </a:moveTo>
                  <a:lnTo>
                    <a:pt x="448513" y="11811"/>
                  </a:lnTo>
                  <a:lnTo>
                    <a:pt x="436714" y="11811"/>
                  </a:lnTo>
                  <a:lnTo>
                    <a:pt x="436714" y="23609"/>
                  </a:lnTo>
                  <a:lnTo>
                    <a:pt x="448513" y="23609"/>
                  </a:lnTo>
                  <a:lnTo>
                    <a:pt x="460298" y="23609"/>
                  </a:lnTo>
                  <a:lnTo>
                    <a:pt x="460298" y="11811"/>
                  </a:lnTo>
                  <a:close/>
                </a:path>
                <a:path w="601979" h="47625">
                  <a:moveTo>
                    <a:pt x="472109" y="11811"/>
                  </a:moveTo>
                  <a:lnTo>
                    <a:pt x="460324" y="11811"/>
                  </a:lnTo>
                  <a:lnTo>
                    <a:pt x="460324" y="23609"/>
                  </a:lnTo>
                  <a:lnTo>
                    <a:pt x="460324" y="35407"/>
                  </a:lnTo>
                  <a:lnTo>
                    <a:pt x="472109" y="35407"/>
                  </a:lnTo>
                  <a:lnTo>
                    <a:pt x="472109" y="23609"/>
                  </a:lnTo>
                  <a:lnTo>
                    <a:pt x="472109" y="11811"/>
                  </a:lnTo>
                  <a:close/>
                </a:path>
                <a:path w="601979" h="47625">
                  <a:moveTo>
                    <a:pt x="483920" y="11811"/>
                  </a:moveTo>
                  <a:lnTo>
                    <a:pt x="472122" y="11811"/>
                  </a:lnTo>
                  <a:lnTo>
                    <a:pt x="472122" y="23609"/>
                  </a:lnTo>
                  <a:lnTo>
                    <a:pt x="472122" y="35407"/>
                  </a:lnTo>
                  <a:lnTo>
                    <a:pt x="483920" y="35407"/>
                  </a:lnTo>
                  <a:lnTo>
                    <a:pt x="483920" y="23609"/>
                  </a:lnTo>
                  <a:lnTo>
                    <a:pt x="483920" y="11811"/>
                  </a:lnTo>
                  <a:close/>
                </a:path>
                <a:path w="601979" h="47625">
                  <a:moveTo>
                    <a:pt x="519315" y="11811"/>
                  </a:moveTo>
                  <a:lnTo>
                    <a:pt x="507530" y="11811"/>
                  </a:lnTo>
                  <a:lnTo>
                    <a:pt x="507530" y="23609"/>
                  </a:lnTo>
                  <a:lnTo>
                    <a:pt x="495731" y="23609"/>
                  </a:ln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507530" y="35407"/>
                  </a:lnTo>
                  <a:lnTo>
                    <a:pt x="519315" y="35407"/>
                  </a:lnTo>
                  <a:lnTo>
                    <a:pt x="519315" y="23609"/>
                  </a:lnTo>
                  <a:lnTo>
                    <a:pt x="519315" y="11811"/>
                  </a:lnTo>
                  <a:close/>
                </a:path>
                <a:path w="601979" h="47625">
                  <a:moveTo>
                    <a:pt x="531126" y="23609"/>
                  </a:moveTo>
                  <a:lnTo>
                    <a:pt x="519341" y="23609"/>
                  </a:lnTo>
                  <a:lnTo>
                    <a:pt x="519341" y="35407"/>
                  </a:lnTo>
                  <a:lnTo>
                    <a:pt x="531126" y="35407"/>
                  </a:lnTo>
                  <a:lnTo>
                    <a:pt x="531126" y="23609"/>
                  </a:lnTo>
                  <a:close/>
                </a:path>
                <a:path w="601979" h="47625">
                  <a:moveTo>
                    <a:pt x="531126" y="0"/>
                  </a:moveTo>
                  <a:lnTo>
                    <a:pt x="519341" y="0"/>
                  </a:lnTo>
                  <a:lnTo>
                    <a:pt x="519341" y="11811"/>
                  </a:lnTo>
                  <a:lnTo>
                    <a:pt x="531126" y="11811"/>
                  </a:lnTo>
                  <a:lnTo>
                    <a:pt x="531126" y="0"/>
                  </a:lnTo>
                  <a:close/>
                </a:path>
                <a:path w="601979" h="47625">
                  <a:moveTo>
                    <a:pt x="542937" y="0"/>
                  </a:moveTo>
                  <a:lnTo>
                    <a:pt x="531139" y="0"/>
                  </a:lnTo>
                  <a:lnTo>
                    <a:pt x="531139" y="11811"/>
                  </a:lnTo>
                  <a:lnTo>
                    <a:pt x="542937" y="11811"/>
                  </a:lnTo>
                  <a:lnTo>
                    <a:pt x="542937" y="0"/>
                  </a:lnTo>
                  <a:close/>
                </a:path>
                <a:path w="601979" h="47625">
                  <a:moveTo>
                    <a:pt x="578345" y="0"/>
                  </a:moveTo>
                  <a:lnTo>
                    <a:pt x="566547" y="0"/>
                  </a:lnTo>
                  <a:lnTo>
                    <a:pt x="566547" y="11811"/>
                  </a:lnTo>
                  <a:lnTo>
                    <a:pt x="578345" y="11811"/>
                  </a:lnTo>
                  <a:lnTo>
                    <a:pt x="578345" y="0"/>
                  </a:lnTo>
                  <a:close/>
                </a:path>
                <a:path w="601979" h="47625">
                  <a:moveTo>
                    <a:pt x="601941" y="0"/>
                  </a:moveTo>
                  <a:lnTo>
                    <a:pt x="590143" y="0"/>
                  </a:lnTo>
                  <a:lnTo>
                    <a:pt x="590143" y="11811"/>
                  </a:lnTo>
                  <a:lnTo>
                    <a:pt x="590143" y="23609"/>
                  </a:lnTo>
                  <a:lnTo>
                    <a:pt x="578345" y="23609"/>
                  </a:lnTo>
                  <a:lnTo>
                    <a:pt x="566547" y="23609"/>
                  </a:lnTo>
                  <a:lnTo>
                    <a:pt x="566547" y="11811"/>
                  </a:lnTo>
                  <a:lnTo>
                    <a:pt x="554748" y="11811"/>
                  </a:lnTo>
                  <a:lnTo>
                    <a:pt x="542950" y="11811"/>
                  </a:lnTo>
                  <a:lnTo>
                    <a:pt x="542950" y="23609"/>
                  </a:lnTo>
                  <a:lnTo>
                    <a:pt x="554748" y="23609"/>
                  </a:lnTo>
                  <a:lnTo>
                    <a:pt x="554748" y="35407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90143" y="35407"/>
                  </a:lnTo>
                  <a:lnTo>
                    <a:pt x="601941" y="35407"/>
                  </a:lnTo>
                  <a:lnTo>
                    <a:pt x="601941" y="23609"/>
                  </a:lnTo>
                  <a:lnTo>
                    <a:pt x="601941" y="11811"/>
                  </a:lnTo>
                  <a:lnTo>
                    <a:pt x="60194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5958433" y="6540055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09" h="47625">
                  <a:moveTo>
                    <a:pt x="23583" y="35420"/>
                  </a:moveTo>
                  <a:lnTo>
                    <a:pt x="11798" y="35420"/>
                  </a:lnTo>
                  <a:lnTo>
                    <a:pt x="0" y="35420"/>
                  </a:lnTo>
                  <a:lnTo>
                    <a:pt x="0" y="47218"/>
                  </a:lnTo>
                  <a:lnTo>
                    <a:pt x="11798" y="47218"/>
                  </a:lnTo>
                  <a:lnTo>
                    <a:pt x="23583" y="47218"/>
                  </a:lnTo>
                  <a:lnTo>
                    <a:pt x="23583" y="35420"/>
                  </a:lnTo>
                  <a:close/>
                </a:path>
                <a:path w="626109" h="47625">
                  <a:moveTo>
                    <a:pt x="23583" y="23609"/>
                  </a:moveTo>
                  <a:lnTo>
                    <a:pt x="11798" y="23609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23583" y="35407"/>
                  </a:lnTo>
                  <a:lnTo>
                    <a:pt x="23583" y="23609"/>
                  </a:lnTo>
                  <a:close/>
                </a:path>
                <a:path w="626109" h="47625">
                  <a:moveTo>
                    <a:pt x="35394" y="11811"/>
                  </a:moveTo>
                  <a:lnTo>
                    <a:pt x="23596" y="11811"/>
                  </a:lnTo>
                  <a:lnTo>
                    <a:pt x="23596" y="23609"/>
                  </a:lnTo>
                  <a:lnTo>
                    <a:pt x="35394" y="23609"/>
                  </a:lnTo>
                  <a:lnTo>
                    <a:pt x="35394" y="11811"/>
                  </a:lnTo>
                  <a:close/>
                </a:path>
                <a:path w="626109" h="47625">
                  <a:moveTo>
                    <a:pt x="47205" y="35420"/>
                  </a:moveTo>
                  <a:lnTo>
                    <a:pt x="35407" y="35420"/>
                  </a:lnTo>
                  <a:lnTo>
                    <a:pt x="35407" y="47218"/>
                  </a:lnTo>
                  <a:lnTo>
                    <a:pt x="47205" y="47218"/>
                  </a:lnTo>
                  <a:lnTo>
                    <a:pt x="47205" y="35420"/>
                  </a:lnTo>
                  <a:close/>
                </a:path>
                <a:path w="626109" h="47625">
                  <a:moveTo>
                    <a:pt x="58991" y="23609"/>
                  </a:moveTo>
                  <a:lnTo>
                    <a:pt x="47205" y="23609"/>
                  </a:lnTo>
                  <a:lnTo>
                    <a:pt x="47205" y="11811"/>
                  </a:lnTo>
                  <a:lnTo>
                    <a:pt x="35407" y="11811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58991" y="35407"/>
                  </a:lnTo>
                  <a:lnTo>
                    <a:pt x="58991" y="23609"/>
                  </a:lnTo>
                  <a:close/>
                </a:path>
                <a:path w="626109" h="47625">
                  <a:moveTo>
                    <a:pt x="70815" y="23609"/>
                  </a:move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70815" y="23609"/>
                  </a:lnTo>
                  <a:close/>
                </a:path>
                <a:path w="626109" h="47625">
                  <a:moveTo>
                    <a:pt x="82613" y="35420"/>
                  </a:moveTo>
                  <a:lnTo>
                    <a:pt x="70815" y="35420"/>
                  </a:lnTo>
                  <a:lnTo>
                    <a:pt x="59016" y="35420"/>
                  </a:lnTo>
                  <a:lnTo>
                    <a:pt x="59016" y="47218"/>
                  </a:lnTo>
                  <a:lnTo>
                    <a:pt x="70815" y="47218"/>
                  </a:lnTo>
                  <a:lnTo>
                    <a:pt x="82613" y="47218"/>
                  </a:lnTo>
                  <a:lnTo>
                    <a:pt x="82613" y="35420"/>
                  </a:lnTo>
                  <a:close/>
                </a:path>
                <a:path w="626109" h="47625">
                  <a:moveTo>
                    <a:pt x="94411" y="11811"/>
                  </a:moveTo>
                  <a:lnTo>
                    <a:pt x="82613" y="11811"/>
                  </a:lnTo>
                  <a:lnTo>
                    <a:pt x="70815" y="11811"/>
                  </a:lnTo>
                  <a:lnTo>
                    <a:pt x="70815" y="23609"/>
                  </a:lnTo>
                  <a:lnTo>
                    <a:pt x="82613" y="23609"/>
                  </a:lnTo>
                  <a:lnTo>
                    <a:pt x="94411" y="23609"/>
                  </a:lnTo>
                  <a:lnTo>
                    <a:pt x="94411" y="11811"/>
                  </a:lnTo>
                  <a:close/>
                </a:path>
                <a:path w="626109" h="47625">
                  <a:moveTo>
                    <a:pt x="106222" y="11811"/>
                  </a:moveTo>
                  <a:lnTo>
                    <a:pt x="94424" y="11811"/>
                  </a:lnTo>
                  <a:lnTo>
                    <a:pt x="94424" y="23609"/>
                  </a:lnTo>
                  <a:lnTo>
                    <a:pt x="106222" y="23609"/>
                  </a:lnTo>
                  <a:lnTo>
                    <a:pt x="106222" y="11811"/>
                  </a:lnTo>
                  <a:close/>
                </a:path>
                <a:path w="626109" h="47625">
                  <a:moveTo>
                    <a:pt x="118008" y="23609"/>
                  </a:moveTo>
                  <a:lnTo>
                    <a:pt x="106222" y="23609"/>
                  </a:lnTo>
                  <a:lnTo>
                    <a:pt x="106222" y="35407"/>
                  </a:lnTo>
                  <a:lnTo>
                    <a:pt x="118008" y="35407"/>
                  </a:lnTo>
                  <a:lnTo>
                    <a:pt x="118008" y="23609"/>
                  </a:lnTo>
                  <a:close/>
                </a:path>
                <a:path w="626109" h="47625">
                  <a:moveTo>
                    <a:pt x="141630" y="23609"/>
                  </a:moveTo>
                  <a:lnTo>
                    <a:pt x="129832" y="23609"/>
                  </a:lnTo>
                  <a:lnTo>
                    <a:pt x="129832" y="35407"/>
                  </a:lnTo>
                  <a:lnTo>
                    <a:pt x="141630" y="35407"/>
                  </a:lnTo>
                  <a:lnTo>
                    <a:pt x="141630" y="23609"/>
                  </a:lnTo>
                  <a:close/>
                </a:path>
                <a:path w="626109" h="47625">
                  <a:moveTo>
                    <a:pt x="177025" y="11811"/>
                  </a:moveTo>
                  <a:lnTo>
                    <a:pt x="165239" y="11811"/>
                  </a:lnTo>
                  <a:lnTo>
                    <a:pt x="153441" y="11811"/>
                  </a:ln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65239" y="23609"/>
                  </a:lnTo>
                  <a:lnTo>
                    <a:pt x="177025" y="23609"/>
                  </a:lnTo>
                  <a:lnTo>
                    <a:pt x="177025" y="11811"/>
                  </a:lnTo>
                  <a:close/>
                </a:path>
                <a:path w="626109" h="47625">
                  <a:moveTo>
                    <a:pt x="188836" y="35420"/>
                  </a:moveTo>
                  <a:lnTo>
                    <a:pt x="177038" y="35420"/>
                  </a:lnTo>
                  <a:lnTo>
                    <a:pt x="177038" y="47218"/>
                  </a:lnTo>
                  <a:lnTo>
                    <a:pt x="188836" y="47218"/>
                  </a:lnTo>
                  <a:lnTo>
                    <a:pt x="188836" y="35420"/>
                  </a:lnTo>
                  <a:close/>
                </a:path>
                <a:path w="626109" h="47625">
                  <a:moveTo>
                    <a:pt x="188836" y="23609"/>
                  </a:move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close/>
                </a:path>
                <a:path w="626109" h="47625">
                  <a:moveTo>
                    <a:pt x="200647" y="11811"/>
                  </a:moveTo>
                  <a:lnTo>
                    <a:pt x="188849" y="11811"/>
                  </a:ln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00647" y="23609"/>
                  </a:lnTo>
                  <a:lnTo>
                    <a:pt x="200647" y="11811"/>
                  </a:lnTo>
                  <a:close/>
                </a:path>
                <a:path w="626109" h="47625">
                  <a:moveTo>
                    <a:pt x="212432" y="35420"/>
                  </a:moveTo>
                  <a:lnTo>
                    <a:pt x="200647" y="35420"/>
                  </a:lnTo>
                  <a:lnTo>
                    <a:pt x="188849" y="35420"/>
                  </a:lnTo>
                  <a:lnTo>
                    <a:pt x="188849" y="47218"/>
                  </a:lnTo>
                  <a:lnTo>
                    <a:pt x="200647" y="47218"/>
                  </a:lnTo>
                  <a:lnTo>
                    <a:pt x="212432" y="47218"/>
                  </a:lnTo>
                  <a:lnTo>
                    <a:pt x="212432" y="35420"/>
                  </a:lnTo>
                  <a:close/>
                </a:path>
                <a:path w="626109" h="47625">
                  <a:moveTo>
                    <a:pt x="224243" y="35420"/>
                  </a:moveTo>
                  <a:lnTo>
                    <a:pt x="212458" y="35420"/>
                  </a:lnTo>
                  <a:lnTo>
                    <a:pt x="212458" y="47218"/>
                  </a:lnTo>
                  <a:lnTo>
                    <a:pt x="224243" y="47218"/>
                  </a:lnTo>
                  <a:lnTo>
                    <a:pt x="224243" y="35420"/>
                  </a:lnTo>
                  <a:close/>
                </a:path>
                <a:path w="626109" h="47625">
                  <a:moveTo>
                    <a:pt x="224243" y="11811"/>
                  </a:moveTo>
                  <a:lnTo>
                    <a:pt x="212458" y="11811"/>
                  </a:ln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lnTo>
                    <a:pt x="224243" y="11811"/>
                  </a:lnTo>
                  <a:close/>
                </a:path>
                <a:path w="626109" h="47625">
                  <a:moveTo>
                    <a:pt x="271449" y="23609"/>
                  </a:moveTo>
                  <a:lnTo>
                    <a:pt x="259664" y="23609"/>
                  </a:lnTo>
                  <a:lnTo>
                    <a:pt x="259664" y="11811"/>
                  </a:lnTo>
                  <a:lnTo>
                    <a:pt x="247865" y="11811"/>
                  </a:lnTo>
                  <a:lnTo>
                    <a:pt x="247865" y="23609"/>
                  </a:lnTo>
                  <a:lnTo>
                    <a:pt x="247865" y="35407"/>
                  </a:lnTo>
                  <a:lnTo>
                    <a:pt x="259664" y="35407"/>
                  </a:lnTo>
                  <a:lnTo>
                    <a:pt x="271449" y="35407"/>
                  </a:lnTo>
                  <a:lnTo>
                    <a:pt x="271449" y="23609"/>
                  </a:lnTo>
                  <a:close/>
                </a:path>
                <a:path w="626109" h="47625">
                  <a:moveTo>
                    <a:pt x="283260" y="11811"/>
                  </a:moveTo>
                  <a:lnTo>
                    <a:pt x="271475" y="11811"/>
                  </a:lnTo>
                  <a:lnTo>
                    <a:pt x="271475" y="23609"/>
                  </a:lnTo>
                  <a:lnTo>
                    <a:pt x="283260" y="23609"/>
                  </a:lnTo>
                  <a:lnTo>
                    <a:pt x="283260" y="11811"/>
                  </a:lnTo>
                  <a:close/>
                </a:path>
                <a:path w="626109" h="47625">
                  <a:moveTo>
                    <a:pt x="295071" y="23609"/>
                  </a:move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295071" y="23609"/>
                  </a:lnTo>
                  <a:close/>
                </a:path>
                <a:path w="626109" h="47625">
                  <a:moveTo>
                    <a:pt x="318668" y="11811"/>
                  </a:moveTo>
                  <a:lnTo>
                    <a:pt x="306882" y="11811"/>
                  </a:lnTo>
                  <a:lnTo>
                    <a:pt x="306882" y="23609"/>
                  </a:lnTo>
                  <a:lnTo>
                    <a:pt x="306882" y="35407"/>
                  </a:lnTo>
                  <a:lnTo>
                    <a:pt x="318668" y="35407"/>
                  </a:lnTo>
                  <a:lnTo>
                    <a:pt x="318668" y="23609"/>
                  </a:lnTo>
                  <a:lnTo>
                    <a:pt x="318668" y="11811"/>
                  </a:lnTo>
                  <a:close/>
                </a:path>
                <a:path w="626109" h="47625">
                  <a:moveTo>
                    <a:pt x="330479" y="23609"/>
                  </a:moveTo>
                  <a:lnTo>
                    <a:pt x="318681" y="23609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close/>
                </a:path>
                <a:path w="626109" h="47625">
                  <a:moveTo>
                    <a:pt x="342277" y="23609"/>
                  </a:moveTo>
                  <a:lnTo>
                    <a:pt x="330492" y="23609"/>
                  </a:lnTo>
                  <a:lnTo>
                    <a:pt x="330492" y="35407"/>
                  </a:lnTo>
                  <a:lnTo>
                    <a:pt x="342277" y="35407"/>
                  </a:lnTo>
                  <a:lnTo>
                    <a:pt x="342277" y="23609"/>
                  </a:lnTo>
                  <a:close/>
                </a:path>
                <a:path w="626109" h="47625">
                  <a:moveTo>
                    <a:pt x="389496" y="11811"/>
                  </a:moveTo>
                  <a:lnTo>
                    <a:pt x="377698" y="11811"/>
                  </a:lnTo>
                  <a:lnTo>
                    <a:pt x="377698" y="23609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lnTo>
                    <a:pt x="389496" y="11811"/>
                  </a:lnTo>
                  <a:close/>
                </a:path>
                <a:path w="626109" h="47625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26109" h="47625">
                  <a:moveTo>
                    <a:pt x="413092" y="11811"/>
                  </a:moveTo>
                  <a:lnTo>
                    <a:pt x="401307" y="11811"/>
                  </a:lnTo>
                  <a:lnTo>
                    <a:pt x="401307" y="23609"/>
                  </a:lnTo>
                  <a:lnTo>
                    <a:pt x="413092" y="23609"/>
                  </a:lnTo>
                  <a:lnTo>
                    <a:pt x="413092" y="11811"/>
                  </a:lnTo>
                  <a:close/>
                </a:path>
                <a:path w="626109" h="47625">
                  <a:moveTo>
                    <a:pt x="424903" y="23609"/>
                  </a:moveTo>
                  <a:lnTo>
                    <a:pt x="413105" y="23609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close/>
                </a:path>
                <a:path w="626109" h="47625">
                  <a:moveTo>
                    <a:pt x="424903" y="0"/>
                  </a:moveTo>
                  <a:lnTo>
                    <a:pt x="413105" y="0"/>
                  </a:lnTo>
                  <a:lnTo>
                    <a:pt x="413105" y="11798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26109" h="47625">
                  <a:moveTo>
                    <a:pt x="436702" y="11811"/>
                  </a:moveTo>
                  <a:lnTo>
                    <a:pt x="424916" y="11811"/>
                  </a:lnTo>
                  <a:lnTo>
                    <a:pt x="424916" y="23609"/>
                  </a:lnTo>
                  <a:lnTo>
                    <a:pt x="424916" y="35407"/>
                  </a:lnTo>
                  <a:lnTo>
                    <a:pt x="436702" y="35407"/>
                  </a:lnTo>
                  <a:lnTo>
                    <a:pt x="436702" y="23609"/>
                  </a:lnTo>
                  <a:lnTo>
                    <a:pt x="436702" y="11811"/>
                  </a:lnTo>
                  <a:close/>
                </a:path>
                <a:path w="626109" h="47625">
                  <a:moveTo>
                    <a:pt x="436702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36702" y="11798"/>
                  </a:lnTo>
                  <a:lnTo>
                    <a:pt x="436702" y="0"/>
                  </a:lnTo>
                  <a:close/>
                </a:path>
                <a:path w="626109" h="47625">
                  <a:moveTo>
                    <a:pt x="448513" y="11811"/>
                  </a:moveTo>
                  <a:lnTo>
                    <a:pt x="436714" y="11811"/>
                  </a:lnTo>
                  <a:lnTo>
                    <a:pt x="436714" y="23609"/>
                  </a:lnTo>
                  <a:lnTo>
                    <a:pt x="448513" y="23609"/>
                  </a:lnTo>
                  <a:lnTo>
                    <a:pt x="448513" y="11811"/>
                  </a:lnTo>
                  <a:close/>
                </a:path>
                <a:path w="626109" h="47625">
                  <a:moveTo>
                    <a:pt x="448513" y="0"/>
                  </a:moveTo>
                  <a:lnTo>
                    <a:pt x="436714" y="0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48513" y="0"/>
                  </a:lnTo>
                  <a:close/>
                </a:path>
                <a:path w="626109" h="47625">
                  <a:moveTo>
                    <a:pt x="483920" y="11811"/>
                  </a:moveTo>
                  <a:lnTo>
                    <a:pt x="472122" y="11811"/>
                  </a:lnTo>
                  <a:lnTo>
                    <a:pt x="472122" y="23609"/>
                  </a:lnTo>
                  <a:lnTo>
                    <a:pt x="483920" y="23609"/>
                  </a:lnTo>
                  <a:lnTo>
                    <a:pt x="483920" y="11811"/>
                  </a:lnTo>
                  <a:close/>
                </a:path>
                <a:path w="626109" h="47625">
                  <a:moveTo>
                    <a:pt x="507530" y="0"/>
                  </a:move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07530" y="0"/>
                  </a:lnTo>
                  <a:close/>
                </a:path>
                <a:path w="626109" h="47625">
                  <a:moveTo>
                    <a:pt x="519315" y="11811"/>
                  </a:moveTo>
                  <a:lnTo>
                    <a:pt x="507530" y="11811"/>
                  </a:lnTo>
                  <a:lnTo>
                    <a:pt x="495731" y="11811"/>
                  </a:lnTo>
                  <a:lnTo>
                    <a:pt x="483933" y="11811"/>
                  </a:ln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495731" y="23609"/>
                  </a:lnTo>
                  <a:lnTo>
                    <a:pt x="507530" y="23609"/>
                  </a:lnTo>
                  <a:lnTo>
                    <a:pt x="519315" y="23609"/>
                  </a:lnTo>
                  <a:lnTo>
                    <a:pt x="519315" y="11811"/>
                  </a:lnTo>
                  <a:close/>
                </a:path>
                <a:path w="626109" h="47625">
                  <a:moveTo>
                    <a:pt x="531126" y="11811"/>
                  </a:moveTo>
                  <a:lnTo>
                    <a:pt x="519341" y="11811"/>
                  </a:lnTo>
                  <a:lnTo>
                    <a:pt x="519341" y="23609"/>
                  </a:lnTo>
                  <a:lnTo>
                    <a:pt x="519341" y="35407"/>
                  </a:lnTo>
                  <a:lnTo>
                    <a:pt x="531126" y="35407"/>
                  </a:lnTo>
                  <a:lnTo>
                    <a:pt x="531126" y="23609"/>
                  </a:lnTo>
                  <a:lnTo>
                    <a:pt x="531126" y="11811"/>
                  </a:lnTo>
                  <a:close/>
                </a:path>
                <a:path w="626109" h="47625">
                  <a:moveTo>
                    <a:pt x="531126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31126" y="11798"/>
                  </a:lnTo>
                  <a:lnTo>
                    <a:pt x="531126" y="0"/>
                  </a:lnTo>
                  <a:close/>
                </a:path>
                <a:path w="626109" h="47625">
                  <a:moveTo>
                    <a:pt x="542937" y="0"/>
                  </a:moveTo>
                  <a:lnTo>
                    <a:pt x="531139" y="0"/>
                  </a:lnTo>
                  <a:lnTo>
                    <a:pt x="531139" y="11798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26109" h="47625">
                  <a:moveTo>
                    <a:pt x="566547" y="11811"/>
                  </a:moveTo>
                  <a:lnTo>
                    <a:pt x="554748" y="11811"/>
                  </a:lnTo>
                  <a:lnTo>
                    <a:pt x="554748" y="23609"/>
                  </a:lnTo>
                  <a:lnTo>
                    <a:pt x="566547" y="23609"/>
                  </a:lnTo>
                  <a:lnTo>
                    <a:pt x="566547" y="11811"/>
                  </a:lnTo>
                  <a:close/>
                </a:path>
                <a:path w="626109" h="47625">
                  <a:moveTo>
                    <a:pt x="590143" y="11811"/>
                  </a:moveTo>
                  <a:lnTo>
                    <a:pt x="578345" y="11811"/>
                  </a:lnTo>
                  <a:lnTo>
                    <a:pt x="578345" y="23609"/>
                  </a:lnTo>
                  <a:lnTo>
                    <a:pt x="590143" y="23609"/>
                  </a:lnTo>
                  <a:lnTo>
                    <a:pt x="590143" y="11811"/>
                  </a:lnTo>
                  <a:close/>
                </a:path>
                <a:path w="626109" h="47625">
                  <a:moveTo>
                    <a:pt x="601941" y="0"/>
                  </a:moveTo>
                  <a:lnTo>
                    <a:pt x="601941" y="0"/>
                  </a:lnTo>
                  <a:lnTo>
                    <a:pt x="542950" y="0"/>
                  </a:lnTo>
                  <a:lnTo>
                    <a:pt x="542950" y="11798"/>
                  </a:lnTo>
                  <a:lnTo>
                    <a:pt x="601941" y="11798"/>
                  </a:lnTo>
                  <a:lnTo>
                    <a:pt x="601941" y="0"/>
                  </a:lnTo>
                  <a:close/>
                </a:path>
                <a:path w="626109" h="47625">
                  <a:moveTo>
                    <a:pt x="625551" y="23609"/>
                  </a:moveTo>
                  <a:lnTo>
                    <a:pt x="613765" y="23609"/>
                  </a:lnTo>
                  <a:lnTo>
                    <a:pt x="601967" y="23609"/>
                  </a:lnTo>
                  <a:lnTo>
                    <a:pt x="601967" y="35407"/>
                  </a:lnTo>
                  <a:lnTo>
                    <a:pt x="613765" y="35407"/>
                  </a:lnTo>
                  <a:lnTo>
                    <a:pt x="625551" y="35407"/>
                  </a:lnTo>
                  <a:lnTo>
                    <a:pt x="625551" y="23609"/>
                  </a:lnTo>
                  <a:close/>
                </a:path>
                <a:path w="626109" h="47625">
                  <a:moveTo>
                    <a:pt x="625551" y="0"/>
                  </a:moveTo>
                  <a:lnTo>
                    <a:pt x="613765" y="0"/>
                  </a:ln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5958433" y="6575475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09" h="47625">
                  <a:moveTo>
                    <a:pt x="11798" y="11798"/>
                  </a:moveTo>
                  <a:lnTo>
                    <a:pt x="0" y="11798"/>
                  </a:lnTo>
                  <a:lnTo>
                    <a:pt x="0" y="23609"/>
                  </a:lnTo>
                  <a:lnTo>
                    <a:pt x="11798" y="23609"/>
                  </a:lnTo>
                  <a:lnTo>
                    <a:pt x="11798" y="11798"/>
                  </a:lnTo>
                  <a:close/>
                </a:path>
                <a:path w="626109" h="47625">
                  <a:moveTo>
                    <a:pt x="23583" y="35407"/>
                  </a:moveTo>
                  <a:lnTo>
                    <a:pt x="11798" y="35407"/>
                  </a:lnTo>
                  <a:lnTo>
                    <a:pt x="0" y="35407"/>
                  </a:lnTo>
                  <a:lnTo>
                    <a:pt x="0" y="47205"/>
                  </a:lnTo>
                  <a:lnTo>
                    <a:pt x="11798" y="47205"/>
                  </a:lnTo>
                  <a:lnTo>
                    <a:pt x="23583" y="47205"/>
                  </a:lnTo>
                  <a:lnTo>
                    <a:pt x="23583" y="35407"/>
                  </a:lnTo>
                  <a:close/>
                </a:path>
                <a:path w="626109" h="47625">
                  <a:moveTo>
                    <a:pt x="35394" y="11798"/>
                  </a:moveTo>
                  <a:lnTo>
                    <a:pt x="23596" y="11798"/>
                  </a:lnTo>
                  <a:lnTo>
                    <a:pt x="23596" y="23596"/>
                  </a:lnTo>
                  <a:lnTo>
                    <a:pt x="23596" y="35394"/>
                  </a:lnTo>
                  <a:lnTo>
                    <a:pt x="35394" y="35394"/>
                  </a:lnTo>
                  <a:lnTo>
                    <a:pt x="35394" y="23609"/>
                  </a:lnTo>
                  <a:lnTo>
                    <a:pt x="35394" y="11798"/>
                  </a:lnTo>
                  <a:close/>
                </a:path>
                <a:path w="626109" h="47625">
                  <a:moveTo>
                    <a:pt x="58991" y="35407"/>
                  </a:moveTo>
                  <a:lnTo>
                    <a:pt x="47205" y="35407"/>
                  </a:lnTo>
                  <a:lnTo>
                    <a:pt x="47205" y="47205"/>
                  </a:lnTo>
                  <a:lnTo>
                    <a:pt x="58991" y="47205"/>
                  </a:lnTo>
                  <a:lnTo>
                    <a:pt x="58991" y="35407"/>
                  </a:lnTo>
                  <a:close/>
                </a:path>
                <a:path w="626109" h="47625">
                  <a:moveTo>
                    <a:pt x="58991" y="11798"/>
                  </a:moveTo>
                  <a:lnTo>
                    <a:pt x="47205" y="11798"/>
                  </a:lnTo>
                  <a:lnTo>
                    <a:pt x="35407" y="11798"/>
                  </a:lnTo>
                  <a:lnTo>
                    <a:pt x="35407" y="23596"/>
                  </a:lnTo>
                  <a:lnTo>
                    <a:pt x="35407" y="35394"/>
                  </a:lnTo>
                  <a:lnTo>
                    <a:pt x="47205" y="35394"/>
                  </a:lnTo>
                  <a:lnTo>
                    <a:pt x="47205" y="23609"/>
                  </a:lnTo>
                  <a:lnTo>
                    <a:pt x="58991" y="23609"/>
                  </a:lnTo>
                  <a:lnTo>
                    <a:pt x="58991" y="11798"/>
                  </a:lnTo>
                  <a:close/>
                </a:path>
                <a:path w="626109" h="47625">
                  <a:moveTo>
                    <a:pt x="70815" y="35407"/>
                  </a:moveTo>
                  <a:lnTo>
                    <a:pt x="59016" y="35407"/>
                  </a:lnTo>
                  <a:lnTo>
                    <a:pt x="59016" y="47205"/>
                  </a:lnTo>
                  <a:lnTo>
                    <a:pt x="70815" y="47205"/>
                  </a:lnTo>
                  <a:lnTo>
                    <a:pt x="70815" y="35407"/>
                  </a:lnTo>
                  <a:close/>
                </a:path>
                <a:path w="626109" h="47625">
                  <a:moveTo>
                    <a:pt x="94411" y="35407"/>
                  </a:moveTo>
                  <a:lnTo>
                    <a:pt x="82613" y="35407"/>
                  </a:lnTo>
                  <a:lnTo>
                    <a:pt x="82613" y="47205"/>
                  </a:lnTo>
                  <a:lnTo>
                    <a:pt x="94411" y="47205"/>
                  </a:lnTo>
                  <a:lnTo>
                    <a:pt x="94411" y="35407"/>
                  </a:lnTo>
                  <a:close/>
                </a:path>
                <a:path w="626109" h="47625">
                  <a:moveTo>
                    <a:pt x="94411" y="11798"/>
                  </a:moveTo>
                  <a:lnTo>
                    <a:pt x="82613" y="11798"/>
                  </a:lnTo>
                  <a:lnTo>
                    <a:pt x="82613" y="23596"/>
                  </a:lnTo>
                  <a:lnTo>
                    <a:pt x="70815" y="23596"/>
                  </a:lnTo>
                  <a:lnTo>
                    <a:pt x="70815" y="35394"/>
                  </a:lnTo>
                  <a:lnTo>
                    <a:pt x="82613" y="35394"/>
                  </a:lnTo>
                  <a:lnTo>
                    <a:pt x="94411" y="35394"/>
                  </a:lnTo>
                  <a:lnTo>
                    <a:pt x="94411" y="23609"/>
                  </a:lnTo>
                  <a:lnTo>
                    <a:pt x="94411" y="11798"/>
                  </a:lnTo>
                  <a:close/>
                </a:path>
                <a:path w="626109" h="47625">
                  <a:moveTo>
                    <a:pt x="118008" y="23596"/>
                  </a:moveTo>
                  <a:lnTo>
                    <a:pt x="106222" y="23596"/>
                  </a:lnTo>
                  <a:lnTo>
                    <a:pt x="106222" y="35394"/>
                  </a:lnTo>
                  <a:lnTo>
                    <a:pt x="118008" y="35394"/>
                  </a:lnTo>
                  <a:lnTo>
                    <a:pt x="118008" y="23596"/>
                  </a:lnTo>
                  <a:close/>
                </a:path>
                <a:path w="626109" h="47625">
                  <a:moveTo>
                    <a:pt x="129819" y="35407"/>
                  </a:moveTo>
                  <a:lnTo>
                    <a:pt x="118021" y="35407"/>
                  </a:lnTo>
                  <a:lnTo>
                    <a:pt x="118021" y="47205"/>
                  </a:lnTo>
                  <a:lnTo>
                    <a:pt x="129819" y="47205"/>
                  </a:lnTo>
                  <a:lnTo>
                    <a:pt x="129819" y="35407"/>
                  </a:lnTo>
                  <a:close/>
                </a:path>
                <a:path w="626109" h="47625">
                  <a:moveTo>
                    <a:pt x="141630" y="35407"/>
                  </a:moveTo>
                  <a:lnTo>
                    <a:pt x="129832" y="35407"/>
                  </a:lnTo>
                  <a:lnTo>
                    <a:pt x="129832" y="47205"/>
                  </a:lnTo>
                  <a:lnTo>
                    <a:pt x="141630" y="47205"/>
                  </a:lnTo>
                  <a:lnTo>
                    <a:pt x="141630" y="35407"/>
                  </a:lnTo>
                  <a:close/>
                </a:path>
                <a:path w="626109" h="47625">
                  <a:moveTo>
                    <a:pt x="153416" y="11798"/>
                  </a:moveTo>
                  <a:lnTo>
                    <a:pt x="141630" y="11798"/>
                  </a:lnTo>
                  <a:lnTo>
                    <a:pt x="129832" y="11798"/>
                  </a:lnTo>
                  <a:lnTo>
                    <a:pt x="129832" y="23609"/>
                  </a:lnTo>
                  <a:lnTo>
                    <a:pt x="141630" y="23609"/>
                  </a:lnTo>
                  <a:lnTo>
                    <a:pt x="153416" y="23609"/>
                  </a:lnTo>
                  <a:lnTo>
                    <a:pt x="153416" y="11798"/>
                  </a:lnTo>
                  <a:close/>
                </a:path>
                <a:path w="626109" h="47625">
                  <a:moveTo>
                    <a:pt x="177025" y="11798"/>
                  </a:moveTo>
                  <a:lnTo>
                    <a:pt x="165239" y="11798"/>
                  </a:lnTo>
                  <a:lnTo>
                    <a:pt x="165239" y="23596"/>
                  </a:lnTo>
                  <a:lnTo>
                    <a:pt x="153441" y="23596"/>
                  </a:lnTo>
                  <a:lnTo>
                    <a:pt x="153441" y="35394"/>
                  </a:lnTo>
                  <a:lnTo>
                    <a:pt x="165239" y="35394"/>
                  </a:lnTo>
                  <a:lnTo>
                    <a:pt x="165239" y="23609"/>
                  </a:lnTo>
                  <a:lnTo>
                    <a:pt x="177025" y="23609"/>
                  </a:lnTo>
                  <a:lnTo>
                    <a:pt x="177025" y="11798"/>
                  </a:lnTo>
                  <a:close/>
                </a:path>
                <a:path w="626109" h="47625">
                  <a:moveTo>
                    <a:pt x="188836" y="23596"/>
                  </a:moveTo>
                  <a:lnTo>
                    <a:pt x="177038" y="23596"/>
                  </a:lnTo>
                  <a:lnTo>
                    <a:pt x="177038" y="35394"/>
                  </a:lnTo>
                  <a:lnTo>
                    <a:pt x="188836" y="35394"/>
                  </a:lnTo>
                  <a:lnTo>
                    <a:pt x="188836" y="23596"/>
                  </a:lnTo>
                  <a:close/>
                </a:path>
                <a:path w="626109" h="47625">
                  <a:moveTo>
                    <a:pt x="212432" y="11798"/>
                  </a:moveTo>
                  <a:lnTo>
                    <a:pt x="200647" y="11798"/>
                  </a:lnTo>
                  <a:lnTo>
                    <a:pt x="200647" y="23596"/>
                  </a:lnTo>
                  <a:lnTo>
                    <a:pt x="188849" y="23596"/>
                  </a:lnTo>
                  <a:lnTo>
                    <a:pt x="188849" y="35394"/>
                  </a:lnTo>
                  <a:lnTo>
                    <a:pt x="200647" y="35394"/>
                  </a:lnTo>
                  <a:lnTo>
                    <a:pt x="200647" y="23609"/>
                  </a:lnTo>
                  <a:lnTo>
                    <a:pt x="212432" y="23609"/>
                  </a:lnTo>
                  <a:lnTo>
                    <a:pt x="212432" y="11798"/>
                  </a:lnTo>
                  <a:close/>
                </a:path>
                <a:path w="626109" h="47625">
                  <a:moveTo>
                    <a:pt x="224243" y="0"/>
                  </a:moveTo>
                  <a:lnTo>
                    <a:pt x="212458" y="0"/>
                  </a:lnTo>
                  <a:lnTo>
                    <a:pt x="212458" y="11798"/>
                  </a:lnTo>
                  <a:lnTo>
                    <a:pt x="224243" y="11798"/>
                  </a:lnTo>
                  <a:lnTo>
                    <a:pt x="224243" y="0"/>
                  </a:lnTo>
                  <a:close/>
                </a:path>
                <a:path w="626109" h="47625">
                  <a:moveTo>
                    <a:pt x="236054" y="11798"/>
                  </a:moveTo>
                  <a:lnTo>
                    <a:pt x="224256" y="11798"/>
                  </a:lnTo>
                  <a:lnTo>
                    <a:pt x="224256" y="23609"/>
                  </a:lnTo>
                  <a:lnTo>
                    <a:pt x="236054" y="23609"/>
                  </a:lnTo>
                  <a:lnTo>
                    <a:pt x="236054" y="11798"/>
                  </a:lnTo>
                  <a:close/>
                </a:path>
                <a:path w="626109" h="47625">
                  <a:moveTo>
                    <a:pt x="247840" y="0"/>
                  </a:moveTo>
                  <a:lnTo>
                    <a:pt x="236054" y="0"/>
                  </a:lnTo>
                  <a:lnTo>
                    <a:pt x="236054" y="11798"/>
                  </a:lnTo>
                  <a:lnTo>
                    <a:pt x="247840" y="11798"/>
                  </a:lnTo>
                  <a:lnTo>
                    <a:pt x="247840" y="0"/>
                  </a:lnTo>
                  <a:close/>
                </a:path>
                <a:path w="626109" h="47625">
                  <a:moveTo>
                    <a:pt x="271449" y="11798"/>
                  </a:moveTo>
                  <a:lnTo>
                    <a:pt x="259664" y="11798"/>
                  </a:lnTo>
                  <a:lnTo>
                    <a:pt x="259664" y="23596"/>
                  </a:lnTo>
                  <a:lnTo>
                    <a:pt x="247865" y="23596"/>
                  </a:lnTo>
                  <a:lnTo>
                    <a:pt x="247865" y="35394"/>
                  </a:lnTo>
                  <a:lnTo>
                    <a:pt x="259664" y="35394"/>
                  </a:lnTo>
                  <a:lnTo>
                    <a:pt x="259664" y="23609"/>
                  </a:lnTo>
                  <a:lnTo>
                    <a:pt x="271449" y="23609"/>
                  </a:lnTo>
                  <a:lnTo>
                    <a:pt x="271449" y="11798"/>
                  </a:lnTo>
                  <a:close/>
                </a:path>
                <a:path w="626109" h="47625">
                  <a:moveTo>
                    <a:pt x="306857" y="0"/>
                  </a:moveTo>
                  <a:lnTo>
                    <a:pt x="295071" y="0"/>
                  </a:lnTo>
                  <a:lnTo>
                    <a:pt x="295071" y="11798"/>
                  </a:lnTo>
                  <a:lnTo>
                    <a:pt x="283273" y="11798"/>
                  </a:lnTo>
                  <a:lnTo>
                    <a:pt x="283273" y="23596"/>
                  </a:lnTo>
                  <a:lnTo>
                    <a:pt x="283273" y="35394"/>
                  </a:lnTo>
                  <a:lnTo>
                    <a:pt x="295071" y="35394"/>
                  </a:lnTo>
                  <a:lnTo>
                    <a:pt x="306857" y="35394"/>
                  </a:lnTo>
                  <a:lnTo>
                    <a:pt x="306857" y="23609"/>
                  </a:lnTo>
                  <a:lnTo>
                    <a:pt x="306857" y="11798"/>
                  </a:lnTo>
                  <a:lnTo>
                    <a:pt x="306857" y="0"/>
                  </a:lnTo>
                  <a:close/>
                </a:path>
                <a:path w="626109" h="47625">
                  <a:moveTo>
                    <a:pt x="330479" y="0"/>
                  </a:moveTo>
                  <a:lnTo>
                    <a:pt x="318681" y="0"/>
                  </a:lnTo>
                  <a:lnTo>
                    <a:pt x="318681" y="11798"/>
                  </a:lnTo>
                  <a:lnTo>
                    <a:pt x="318681" y="23609"/>
                  </a:lnTo>
                  <a:lnTo>
                    <a:pt x="330479" y="23609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26109" h="47625">
                  <a:moveTo>
                    <a:pt x="365874" y="23596"/>
                  </a:moveTo>
                  <a:lnTo>
                    <a:pt x="354088" y="23596"/>
                  </a:lnTo>
                  <a:lnTo>
                    <a:pt x="354088" y="35394"/>
                  </a:lnTo>
                  <a:lnTo>
                    <a:pt x="365874" y="35394"/>
                  </a:lnTo>
                  <a:lnTo>
                    <a:pt x="365874" y="23596"/>
                  </a:lnTo>
                  <a:close/>
                </a:path>
                <a:path w="626109" h="47625">
                  <a:moveTo>
                    <a:pt x="377685" y="0"/>
                  </a:moveTo>
                  <a:lnTo>
                    <a:pt x="365899" y="0"/>
                  </a:lnTo>
                  <a:lnTo>
                    <a:pt x="365899" y="11798"/>
                  </a:lnTo>
                  <a:lnTo>
                    <a:pt x="365899" y="23596"/>
                  </a:lnTo>
                  <a:lnTo>
                    <a:pt x="365899" y="35394"/>
                  </a:lnTo>
                  <a:lnTo>
                    <a:pt x="377685" y="35394"/>
                  </a:lnTo>
                  <a:lnTo>
                    <a:pt x="377685" y="23609"/>
                  </a:lnTo>
                  <a:lnTo>
                    <a:pt x="377685" y="11798"/>
                  </a:lnTo>
                  <a:lnTo>
                    <a:pt x="377685" y="0"/>
                  </a:lnTo>
                  <a:close/>
                </a:path>
                <a:path w="626109" h="47625">
                  <a:moveTo>
                    <a:pt x="389496" y="11798"/>
                  </a:moveTo>
                  <a:lnTo>
                    <a:pt x="377698" y="11798"/>
                  </a:lnTo>
                  <a:lnTo>
                    <a:pt x="377698" y="23596"/>
                  </a:lnTo>
                  <a:lnTo>
                    <a:pt x="377698" y="35394"/>
                  </a:lnTo>
                  <a:lnTo>
                    <a:pt x="389496" y="35394"/>
                  </a:lnTo>
                  <a:lnTo>
                    <a:pt x="389496" y="23609"/>
                  </a:lnTo>
                  <a:lnTo>
                    <a:pt x="389496" y="11798"/>
                  </a:lnTo>
                  <a:close/>
                </a:path>
                <a:path w="626109" h="47625">
                  <a:moveTo>
                    <a:pt x="413092" y="23596"/>
                  </a:moveTo>
                  <a:lnTo>
                    <a:pt x="401307" y="23596"/>
                  </a:lnTo>
                  <a:lnTo>
                    <a:pt x="401307" y="11798"/>
                  </a:lnTo>
                  <a:lnTo>
                    <a:pt x="389509" y="11798"/>
                  </a:lnTo>
                  <a:lnTo>
                    <a:pt x="389509" y="23596"/>
                  </a:lnTo>
                  <a:lnTo>
                    <a:pt x="389509" y="35394"/>
                  </a:lnTo>
                  <a:lnTo>
                    <a:pt x="401307" y="35394"/>
                  </a:lnTo>
                  <a:lnTo>
                    <a:pt x="413092" y="35394"/>
                  </a:lnTo>
                  <a:lnTo>
                    <a:pt x="413092" y="23596"/>
                  </a:lnTo>
                  <a:close/>
                </a:path>
                <a:path w="626109" h="47625">
                  <a:moveTo>
                    <a:pt x="413092" y="0"/>
                  </a:moveTo>
                  <a:lnTo>
                    <a:pt x="401307" y="0"/>
                  </a:lnTo>
                  <a:lnTo>
                    <a:pt x="401307" y="11798"/>
                  </a:lnTo>
                  <a:lnTo>
                    <a:pt x="413092" y="11798"/>
                  </a:lnTo>
                  <a:lnTo>
                    <a:pt x="413092" y="0"/>
                  </a:lnTo>
                  <a:close/>
                </a:path>
                <a:path w="626109" h="47625">
                  <a:moveTo>
                    <a:pt x="424903" y="0"/>
                  </a:moveTo>
                  <a:lnTo>
                    <a:pt x="413105" y="0"/>
                  </a:lnTo>
                  <a:lnTo>
                    <a:pt x="413105" y="11798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26109" h="47625">
                  <a:moveTo>
                    <a:pt x="436702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36702" y="11798"/>
                  </a:lnTo>
                  <a:lnTo>
                    <a:pt x="436702" y="0"/>
                  </a:lnTo>
                  <a:close/>
                </a:path>
                <a:path w="626109" h="47625">
                  <a:moveTo>
                    <a:pt x="460298" y="0"/>
                  </a:moveTo>
                  <a:lnTo>
                    <a:pt x="448513" y="0"/>
                  </a:lnTo>
                  <a:lnTo>
                    <a:pt x="448513" y="11798"/>
                  </a:lnTo>
                  <a:lnTo>
                    <a:pt x="436714" y="11798"/>
                  </a:lnTo>
                  <a:lnTo>
                    <a:pt x="436714" y="23609"/>
                  </a:lnTo>
                  <a:lnTo>
                    <a:pt x="448513" y="23609"/>
                  </a:lnTo>
                  <a:lnTo>
                    <a:pt x="448513" y="35394"/>
                  </a:lnTo>
                  <a:lnTo>
                    <a:pt x="460298" y="35394"/>
                  </a:lnTo>
                  <a:lnTo>
                    <a:pt x="460298" y="23609"/>
                  </a:lnTo>
                  <a:lnTo>
                    <a:pt x="460298" y="11798"/>
                  </a:lnTo>
                  <a:lnTo>
                    <a:pt x="460298" y="0"/>
                  </a:lnTo>
                  <a:close/>
                </a:path>
                <a:path w="626109" h="47625">
                  <a:moveTo>
                    <a:pt x="472109" y="23596"/>
                  </a:moveTo>
                  <a:lnTo>
                    <a:pt x="460324" y="23596"/>
                  </a:lnTo>
                  <a:lnTo>
                    <a:pt x="460324" y="35394"/>
                  </a:lnTo>
                  <a:lnTo>
                    <a:pt x="472109" y="35394"/>
                  </a:lnTo>
                  <a:lnTo>
                    <a:pt x="472109" y="23596"/>
                  </a:lnTo>
                  <a:close/>
                </a:path>
                <a:path w="626109" h="47625">
                  <a:moveTo>
                    <a:pt x="483920" y="11798"/>
                  </a:moveTo>
                  <a:lnTo>
                    <a:pt x="472122" y="11798"/>
                  </a:lnTo>
                  <a:lnTo>
                    <a:pt x="472122" y="23596"/>
                  </a:lnTo>
                  <a:lnTo>
                    <a:pt x="472122" y="35394"/>
                  </a:lnTo>
                  <a:lnTo>
                    <a:pt x="483920" y="35394"/>
                  </a:lnTo>
                  <a:lnTo>
                    <a:pt x="483920" y="23609"/>
                  </a:lnTo>
                  <a:lnTo>
                    <a:pt x="483920" y="11798"/>
                  </a:lnTo>
                  <a:close/>
                </a:path>
                <a:path w="626109" h="47625">
                  <a:moveTo>
                    <a:pt x="519315" y="11798"/>
                  </a:moveTo>
                  <a:lnTo>
                    <a:pt x="507530" y="11798"/>
                  </a:lnTo>
                  <a:lnTo>
                    <a:pt x="507530" y="23596"/>
                  </a:lnTo>
                  <a:lnTo>
                    <a:pt x="495731" y="23596"/>
                  </a:lnTo>
                  <a:lnTo>
                    <a:pt x="495731" y="35394"/>
                  </a:lnTo>
                  <a:lnTo>
                    <a:pt x="507530" y="35394"/>
                  </a:lnTo>
                  <a:lnTo>
                    <a:pt x="519315" y="35394"/>
                  </a:lnTo>
                  <a:lnTo>
                    <a:pt x="519315" y="23609"/>
                  </a:lnTo>
                  <a:lnTo>
                    <a:pt x="519315" y="11798"/>
                  </a:lnTo>
                  <a:close/>
                </a:path>
                <a:path w="626109" h="47625">
                  <a:moveTo>
                    <a:pt x="531126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19341" y="23609"/>
                  </a:lnTo>
                  <a:lnTo>
                    <a:pt x="531126" y="23609"/>
                  </a:lnTo>
                  <a:lnTo>
                    <a:pt x="531126" y="11798"/>
                  </a:lnTo>
                  <a:lnTo>
                    <a:pt x="531126" y="0"/>
                  </a:lnTo>
                  <a:close/>
                </a:path>
                <a:path w="626109" h="47625">
                  <a:moveTo>
                    <a:pt x="542937" y="11798"/>
                  </a:moveTo>
                  <a:lnTo>
                    <a:pt x="531139" y="11798"/>
                  </a:lnTo>
                  <a:lnTo>
                    <a:pt x="531139" y="23596"/>
                  </a:lnTo>
                  <a:lnTo>
                    <a:pt x="531139" y="35394"/>
                  </a:lnTo>
                  <a:lnTo>
                    <a:pt x="542937" y="35394"/>
                  </a:lnTo>
                  <a:lnTo>
                    <a:pt x="542937" y="23609"/>
                  </a:lnTo>
                  <a:lnTo>
                    <a:pt x="542937" y="11798"/>
                  </a:lnTo>
                  <a:close/>
                </a:path>
                <a:path w="626109" h="47625">
                  <a:moveTo>
                    <a:pt x="566547" y="23596"/>
                  </a:moveTo>
                  <a:lnTo>
                    <a:pt x="554748" y="23596"/>
                  </a:lnTo>
                  <a:lnTo>
                    <a:pt x="542950" y="23596"/>
                  </a:lnTo>
                  <a:lnTo>
                    <a:pt x="542950" y="35394"/>
                  </a:lnTo>
                  <a:lnTo>
                    <a:pt x="554748" y="35394"/>
                  </a:lnTo>
                  <a:lnTo>
                    <a:pt x="566547" y="35394"/>
                  </a:lnTo>
                  <a:lnTo>
                    <a:pt x="566547" y="23596"/>
                  </a:lnTo>
                  <a:close/>
                </a:path>
                <a:path w="626109" h="47625">
                  <a:moveTo>
                    <a:pt x="566547" y="0"/>
                  </a:moveTo>
                  <a:lnTo>
                    <a:pt x="554748" y="0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66547" y="0"/>
                  </a:lnTo>
                  <a:close/>
                </a:path>
                <a:path w="626109" h="47625">
                  <a:moveTo>
                    <a:pt x="601941" y="0"/>
                  </a:moveTo>
                  <a:lnTo>
                    <a:pt x="590143" y="0"/>
                  </a:lnTo>
                  <a:lnTo>
                    <a:pt x="578345" y="0"/>
                  </a:lnTo>
                  <a:lnTo>
                    <a:pt x="578345" y="11798"/>
                  </a:lnTo>
                  <a:lnTo>
                    <a:pt x="590143" y="11798"/>
                  </a:lnTo>
                  <a:lnTo>
                    <a:pt x="590143" y="23609"/>
                  </a:lnTo>
                  <a:lnTo>
                    <a:pt x="601941" y="23609"/>
                  </a:lnTo>
                  <a:lnTo>
                    <a:pt x="601941" y="11798"/>
                  </a:lnTo>
                  <a:lnTo>
                    <a:pt x="601941" y="0"/>
                  </a:lnTo>
                  <a:close/>
                </a:path>
                <a:path w="626109" h="47625">
                  <a:moveTo>
                    <a:pt x="625551" y="11798"/>
                  </a:moveTo>
                  <a:lnTo>
                    <a:pt x="613765" y="11798"/>
                  </a:lnTo>
                  <a:lnTo>
                    <a:pt x="613765" y="23596"/>
                  </a:lnTo>
                  <a:lnTo>
                    <a:pt x="601967" y="23596"/>
                  </a:lnTo>
                  <a:lnTo>
                    <a:pt x="601967" y="35394"/>
                  </a:lnTo>
                  <a:lnTo>
                    <a:pt x="613765" y="35394"/>
                  </a:lnTo>
                  <a:lnTo>
                    <a:pt x="625551" y="35394"/>
                  </a:lnTo>
                  <a:lnTo>
                    <a:pt x="625551" y="23609"/>
                  </a:lnTo>
                  <a:lnTo>
                    <a:pt x="625551" y="117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5958433" y="6610883"/>
              <a:ext cx="614045" cy="47625"/>
            </a:xfrm>
            <a:custGeom>
              <a:avLst/>
              <a:gdLst/>
              <a:ahLst/>
              <a:cxnLst/>
              <a:rect l="l" t="t" r="r" b="b"/>
              <a:pathLst>
                <a:path w="614045" h="47625">
                  <a:moveTo>
                    <a:pt x="23583" y="35407"/>
                  </a:moveTo>
                  <a:lnTo>
                    <a:pt x="11798" y="35407"/>
                  </a:lnTo>
                  <a:lnTo>
                    <a:pt x="0" y="35407"/>
                  </a:lnTo>
                  <a:lnTo>
                    <a:pt x="0" y="47205"/>
                  </a:lnTo>
                  <a:lnTo>
                    <a:pt x="11798" y="47205"/>
                  </a:lnTo>
                  <a:lnTo>
                    <a:pt x="23583" y="47205"/>
                  </a:lnTo>
                  <a:lnTo>
                    <a:pt x="23583" y="35407"/>
                  </a:lnTo>
                  <a:close/>
                </a:path>
                <a:path w="614045" h="47625">
                  <a:moveTo>
                    <a:pt x="35394" y="23609"/>
                  </a:moveTo>
                  <a:lnTo>
                    <a:pt x="23596" y="23609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close/>
                </a:path>
                <a:path w="614045" h="47625">
                  <a:moveTo>
                    <a:pt x="58991" y="35407"/>
                  </a:moveTo>
                  <a:lnTo>
                    <a:pt x="47205" y="35407"/>
                  </a:lnTo>
                  <a:lnTo>
                    <a:pt x="35407" y="35407"/>
                  </a:lnTo>
                  <a:lnTo>
                    <a:pt x="35407" y="47205"/>
                  </a:lnTo>
                  <a:lnTo>
                    <a:pt x="47205" y="47205"/>
                  </a:lnTo>
                  <a:lnTo>
                    <a:pt x="58991" y="47205"/>
                  </a:lnTo>
                  <a:lnTo>
                    <a:pt x="58991" y="35407"/>
                  </a:lnTo>
                  <a:close/>
                </a:path>
                <a:path w="614045" h="47625">
                  <a:moveTo>
                    <a:pt x="58991" y="11798"/>
                  </a:moveTo>
                  <a:lnTo>
                    <a:pt x="47205" y="11798"/>
                  </a:lnTo>
                  <a:lnTo>
                    <a:pt x="35407" y="11798"/>
                  </a:lnTo>
                  <a:lnTo>
                    <a:pt x="35407" y="23596"/>
                  </a:lnTo>
                  <a:lnTo>
                    <a:pt x="47205" y="23596"/>
                  </a:lnTo>
                  <a:lnTo>
                    <a:pt x="58991" y="23596"/>
                  </a:lnTo>
                  <a:lnTo>
                    <a:pt x="58991" y="11798"/>
                  </a:lnTo>
                  <a:close/>
                </a:path>
                <a:path w="614045" h="47625">
                  <a:moveTo>
                    <a:pt x="94411" y="23609"/>
                  </a:moveTo>
                  <a:lnTo>
                    <a:pt x="82613" y="23609"/>
                  </a:lnTo>
                  <a:lnTo>
                    <a:pt x="82613" y="35407"/>
                  </a:lnTo>
                  <a:lnTo>
                    <a:pt x="94411" y="35407"/>
                  </a:lnTo>
                  <a:lnTo>
                    <a:pt x="94411" y="23609"/>
                  </a:lnTo>
                  <a:close/>
                </a:path>
                <a:path w="614045" h="47625">
                  <a:moveTo>
                    <a:pt x="94411" y="11798"/>
                  </a:moveTo>
                  <a:lnTo>
                    <a:pt x="82613" y="11798"/>
                  </a:lnTo>
                  <a:lnTo>
                    <a:pt x="70815" y="11798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94411" y="23596"/>
                  </a:lnTo>
                  <a:lnTo>
                    <a:pt x="94411" y="11798"/>
                  </a:lnTo>
                  <a:close/>
                </a:path>
                <a:path w="614045" h="47625">
                  <a:moveTo>
                    <a:pt x="129819" y="11798"/>
                  </a:moveTo>
                  <a:lnTo>
                    <a:pt x="118021" y="11798"/>
                  </a:lnTo>
                  <a:lnTo>
                    <a:pt x="118021" y="23596"/>
                  </a:lnTo>
                  <a:lnTo>
                    <a:pt x="129819" y="23596"/>
                  </a:lnTo>
                  <a:lnTo>
                    <a:pt x="129819" y="11798"/>
                  </a:lnTo>
                  <a:close/>
                </a:path>
                <a:path w="614045" h="47625">
                  <a:moveTo>
                    <a:pt x="153416" y="23609"/>
                  </a:moveTo>
                  <a:lnTo>
                    <a:pt x="141630" y="23609"/>
                  </a:lnTo>
                  <a:lnTo>
                    <a:pt x="141630" y="35407"/>
                  </a:lnTo>
                  <a:lnTo>
                    <a:pt x="153416" y="35407"/>
                  </a:lnTo>
                  <a:lnTo>
                    <a:pt x="153416" y="23609"/>
                  </a:lnTo>
                  <a:close/>
                </a:path>
                <a:path w="614045" h="47625">
                  <a:moveTo>
                    <a:pt x="153416" y="11798"/>
                  </a:moveTo>
                  <a:lnTo>
                    <a:pt x="141630" y="11798"/>
                  </a:lnTo>
                  <a:lnTo>
                    <a:pt x="141630" y="0"/>
                  </a:lnTo>
                  <a:lnTo>
                    <a:pt x="129832" y="0"/>
                  </a:lnTo>
                  <a:lnTo>
                    <a:pt x="129832" y="11798"/>
                  </a:lnTo>
                  <a:lnTo>
                    <a:pt x="129832" y="23596"/>
                  </a:lnTo>
                  <a:lnTo>
                    <a:pt x="141630" y="23596"/>
                  </a:lnTo>
                  <a:lnTo>
                    <a:pt x="153416" y="23596"/>
                  </a:lnTo>
                  <a:lnTo>
                    <a:pt x="153416" y="11798"/>
                  </a:lnTo>
                  <a:close/>
                </a:path>
                <a:path w="614045" h="47625">
                  <a:moveTo>
                    <a:pt x="188836" y="0"/>
                  </a:moveTo>
                  <a:lnTo>
                    <a:pt x="177038" y="0"/>
                  </a:lnTo>
                  <a:lnTo>
                    <a:pt x="177038" y="11798"/>
                  </a:lnTo>
                  <a:lnTo>
                    <a:pt x="188836" y="11798"/>
                  </a:lnTo>
                  <a:lnTo>
                    <a:pt x="188836" y="0"/>
                  </a:lnTo>
                  <a:close/>
                </a:path>
                <a:path w="614045" h="47625">
                  <a:moveTo>
                    <a:pt x="200647" y="0"/>
                  </a:moveTo>
                  <a:lnTo>
                    <a:pt x="188849" y="0"/>
                  </a:lnTo>
                  <a:lnTo>
                    <a:pt x="188849" y="11798"/>
                  </a:lnTo>
                  <a:lnTo>
                    <a:pt x="200647" y="11798"/>
                  </a:lnTo>
                  <a:lnTo>
                    <a:pt x="200647" y="0"/>
                  </a:lnTo>
                  <a:close/>
                </a:path>
                <a:path w="614045" h="47625">
                  <a:moveTo>
                    <a:pt x="224243" y="23609"/>
                  </a:move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close/>
                </a:path>
                <a:path w="614045" h="47625">
                  <a:moveTo>
                    <a:pt x="224243" y="0"/>
                  </a:moveTo>
                  <a:lnTo>
                    <a:pt x="212458" y="0"/>
                  </a:lnTo>
                  <a:lnTo>
                    <a:pt x="212458" y="11798"/>
                  </a:lnTo>
                  <a:lnTo>
                    <a:pt x="212458" y="23596"/>
                  </a:lnTo>
                  <a:lnTo>
                    <a:pt x="224243" y="23596"/>
                  </a:lnTo>
                  <a:lnTo>
                    <a:pt x="224243" y="11798"/>
                  </a:lnTo>
                  <a:lnTo>
                    <a:pt x="224243" y="0"/>
                  </a:lnTo>
                  <a:close/>
                </a:path>
                <a:path w="614045" h="47625">
                  <a:moveTo>
                    <a:pt x="247840" y="23609"/>
                  </a:moveTo>
                  <a:lnTo>
                    <a:pt x="236054" y="23609"/>
                  </a:lnTo>
                  <a:lnTo>
                    <a:pt x="236054" y="35407"/>
                  </a:lnTo>
                  <a:lnTo>
                    <a:pt x="247840" y="35407"/>
                  </a:lnTo>
                  <a:lnTo>
                    <a:pt x="247840" y="23609"/>
                  </a:lnTo>
                  <a:close/>
                </a:path>
                <a:path w="614045" h="47625">
                  <a:moveTo>
                    <a:pt x="247840" y="0"/>
                  </a:moveTo>
                  <a:lnTo>
                    <a:pt x="236054" y="0"/>
                  </a:lnTo>
                  <a:lnTo>
                    <a:pt x="224256" y="0"/>
                  </a:lnTo>
                  <a:lnTo>
                    <a:pt x="224256" y="11798"/>
                  </a:lnTo>
                  <a:lnTo>
                    <a:pt x="224256" y="23596"/>
                  </a:lnTo>
                  <a:lnTo>
                    <a:pt x="236054" y="23596"/>
                  </a:lnTo>
                  <a:lnTo>
                    <a:pt x="236054" y="11798"/>
                  </a:lnTo>
                  <a:lnTo>
                    <a:pt x="247840" y="11798"/>
                  </a:lnTo>
                  <a:lnTo>
                    <a:pt x="247840" y="0"/>
                  </a:lnTo>
                  <a:close/>
                </a:path>
                <a:path w="614045" h="47625">
                  <a:moveTo>
                    <a:pt x="271449" y="23609"/>
                  </a:moveTo>
                  <a:lnTo>
                    <a:pt x="259664" y="23609"/>
                  </a:lnTo>
                  <a:lnTo>
                    <a:pt x="259664" y="35407"/>
                  </a:lnTo>
                  <a:lnTo>
                    <a:pt x="271449" y="35407"/>
                  </a:lnTo>
                  <a:lnTo>
                    <a:pt x="271449" y="23609"/>
                  </a:lnTo>
                  <a:close/>
                </a:path>
                <a:path w="614045" h="47625">
                  <a:moveTo>
                    <a:pt x="271449" y="0"/>
                  </a:moveTo>
                  <a:lnTo>
                    <a:pt x="259664" y="0"/>
                  </a:lnTo>
                  <a:lnTo>
                    <a:pt x="247865" y="0"/>
                  </a:lnTo>
                  <a:lnTo>
                    <a:pt x="247865" y="11798"/>
                  </a:lnTo>
                  <a:lnTo>
                    <a:pt x="247865" y="23596"/>
                  </a:lnTo>
                  <a:lnTo>
                    <a:pt x="259664" y="23596"/>
                  </a:lnTo>
                  <a:lnTo>
                    <a:pt x="271449" y="23596"/>
                  </a:lnTo>
                  <a:lnTo>
                    <a:pt x="271449" y="11798"/>
                  </a:lnTo>
                  <a:lnTo>
                    <a:pt x="271449" y="0"/>
                  </a:lnTo>
                  <a:close/>
                </a:path>
                <a:path w="614045" h="47625">
                  <a:moveTo>
                    <a:pt x="283260" y="23609"/>
                  </a:moveTo>
                  <a:lnTo>
                    <a:pt x="271475" y="23609"/>
                  </a:lnTo>
                  <a:lnTo>
                    <a:pt x="271475" y="35407"/>
                  </a:lnTo>
                  <a:lnTo>
                    <a:pt x="283260" y="35407"/>
                  </a:lnTo>
                  <a:lnTo>
                    <a:pt x="283260" y="23609"/>
                  </a:lnTo>
                  <a:close/>
                </a:path>
                <a:path w="614045" h="47625">
                  <a:moveTo>
                    <a:pt x="283260" y="11798"/>
                  </a:moveTo>
                  <a:lnTo>
                    <a:pt x="271475" y="11798"/>
                  </a:lnTo>
                  <a:lnTo>
                    <a:pt x="271475" y="23596"/>
                  </a:lnTo>
                  <a:lnTo>
                    <a:pt x="283260" y="23596"/>
                  </a:lnTo>
                  <a:lnTo>
                    <a:pt x="283260" y="11798"/>
                  </a:lnTo>
                  <a:close/>
                </a:path>
                <a:path w="614045" h="47625">
                  <a:moveTo>
                    <a:pt x="306857" y="23609"/>
                  </a:moveTo>
                  <a:lnTo>
                    <a:pt x="295071" y="23609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close/>
                </a:path>
                <a:path w="614045" h="47625">
                  <a:moveTo>
                    <a:pt x="306857" y="0"/>
                  </a:moveTo>
                  <a:lnTo>
                    <a:pt x="295071" y="0"/>
                  </a:lnTo>
                  <a:lnTo>
                    <a:pt x="295071" y="11798"/>
                  </a:lnTo>
                  <a:lnTo>
                    <a:pt x="295071" y="23596"/>
                  </a:lnTo>
                  <a:lnTo>
                    <a:pt x="306857" y="23596"/>
                  </a:lnTo>
                  <a:lnTo>
                    <a:pt x="306857" y="11798"/>
                  </a:lnTo>
                  <a:lnTo>
                    <a:pt x="306857" y="0"/>
                  </a:lnTo>
                  <a:close/>
                </a:path>
                <a:path w="614045" h="47625">
                  <a:moveTo>
                    <a:pt x="318668" y="23609"/>
                  </a:moveTo>
                  <a:lnTo>
                    <a:pt x="306882" y="23609"/>
                  </a:lnTo>
                  <a:lnTo>
                    <a:pt x="306882" y="35407"/>
                  </a:lnTo>
                  <a:lnTo>
                    <a:pt x="318668" y="35407"/>
                  </a:lnTo>
                  <a:lnTo>
                    <a:pt x="318668" y="23609"/>
                  </a:lnTo>
                  <a:close/>
                </a:path>
                <a:path w="614045" h="47625">
                  <a:moveTo>
                    <a:pt x="318668" y="0"/>
                  </a:moveTo>
                  <a:lnTo>
                    <a:pt x="306882" y="0"/>
                  </a:lnTo>
                  <a:lnTo>
                    <a:pt x="306882" y="11798"/>
                  </a:lnTo>
                  <a:lnTo>
                    <a:pt x="306882" y="23596"/>
                  </a:lnTo>
                  <a:lnTo>
                    <a:pt x="318668" y="23596"/>
                  </a:lnTo>
                  <a:lnTo>
                    <a:pt x="318668" y="11798"/>
                  </a:lnTo>
                  <a:lnTo>
                    <a:pt x="318668" y="0"/>
                  </a:lnTo>
                  <a:close/>
                </a:path>
                <a:path w="614045" h="47625">
                  <a:moveTo>
                    <a:pt x="330479" y="23609"/>
                  </a:moveTo>
                  <a:lnTo>
                    <a:pt x="318681" y="23609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close/>
                </a:path>
                <a:path w="614045" h="47625">
                  <a:moveTo>
                    <a:pt x="342277" y="11798"/>
                  </a:moveTo>
                  <a:lnTo>
                    <a:pt x="330492" y="11798"/>
                  </a:lnTo>
                  <a:lnTo>
                    <a:pt x="330492" y="23596"/>
                  </a:lnTo>
                  <a:lnTo>
                    <a:pt x="342277" y="23596"/>
                  </a:lnTo>
                  <a:lnTo>
                    <a:pt x="342277" y="11798"/>
                  </a:lnTo>
                  <a:close/>
                </a:path>
                <a:path w="614045" h="47625">
                  <a:moveTo>
                    <a:pt x="354088" y="23609"/>
                  </a:moveTo>
                  <a:lnTo>
                    <a:pt x="342290" y="23609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54088" y="23609"/>
                  </a:lnTo>
                  <a:close/>
                </a:path>
                <a:path w="614045" h="47625">
                  <a:moveTo>
                    <a:pt x="377685" y="11798"/>
                  </a:moveTo>
                  <a:lnTo>
                    <a:pt x="365899" y="11798"/>
                  </a:lnTo>
                  <a:lnTo>
                    <a:pt x="365899" y="23596"/>
                  </a:lnTo>
                  <a:lnTo>
                    <a:pt x="377685" y="23596"/>
                  </a:lnTo>
                  <a:lnTo>
                    <a:pt x="377685" y="11798"/>
                  </a:lnTo>
                  <a:close/>
                </a:path>
                <a:path w="614045" h="47625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77698" y="23596"/>
                  </a:lnTo>
                  <a:lnTo>
                    <a:pt x="389496" y="23596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14045" h="47625">
                  <a:moveTo>
                    <a:pt x="413092" y="23609"/>
                  </a:moveTo>
                  <a:lnTo>
                    <a:pt x="401307" y="23609"/>
                  </a:ln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13092" y="35407"/>
                  </a:lnTo>
                  <a:lnTo>
                    <a:pt x="413092" y="23609"/>
                  </a:lnTo>
                  <a:close/>
                </a:path>
                <a:path w="614045" h="47625">
                  <a:moveTo>
                    <a:pt x="413092" y="11798"/>
                  </a:moveTo>
                  <a:lnTo>
                    <a:pt x="401307" y="11798"/>
                  </a:lnTo>
                  <a:lnTo>
                    <a:pt x="401307" y="0"/>
                  </a:lnTo>
                  <a:lnTo>
                    <a:pt x="389509" y="0"/>
                  </a:lnTo>
                  <a:lnTo>
                    <a:pt x="389509" y="11798"/>
                  </a:lnTo>
                  <a:lnTo>
                    <a:pt x="389509" y="23596"/>
                  </a:lnTo>
                  <a:lnTo>
                    <a:pt x="401307" y="23596"/>
                  </a:lnTo>
                  <a:lnTo>
                    <a:pt x="413092" y="23596"/>
                  </a:lnTo>
                  <a:lnTo>
                    <a:pt x="413092" y="11798"/>
                  </a:lnTo>
                  <a:close/>
                </a:path>
                <a:path w="614045" h="47625">
                  <a:moveTo>
                    <a:pt x="436702" y="23609"/>
                  </a:moveTo>
                  <a:lnTo>
                    <a:pt x="424916" y="23609"/>
                  </a:lnTo>
                  <a:lnTo>
                    <a:pt x="424916" y="35407"/>
                  </a:lnTo>
                  <a:lnTo>
                    <a:pt x="436702" y="35407"/>
                  </a:lnTo>
                  <a:lnTo>
                    <a:pt x="436702" y="23609"/>
                  </a:lnTo>
                  <a:close/>
                </a:path>
                <a:path w="614045" h="47625">
                  <a:moveTo>
                    <a:pt x="460298" y="0"/>
                  </a:moveTo>
                  <a:lnTo>
                    <a:pt x="448513" y="0"/>
                  </a:lnTo>
                  <a:lnTo>
                    <a:pt x="448513" y="11798"/>
                  </a:lnTo>
                  <a:lnTo>
                    <a:pt x="436714" y="11798"/>
                  </a:lnTo>
                  <a:lnTo>
                    <a:pt x="436714" y="23596"/>
                  </a:lnTo>
                  <a:lnTo>
                    <a:pt x="448513" y="23596"/>
                  </a:lnTo>
                  <a:lnTo>
                    <a:pt x="460298" y="23596"/>
                  </a:lnTo>
                  <a:lnTo>
                    <a:pt x="460298" y="11798"/>
                  </a:lnTo>
                  <a:lnTo>
                    <a:pt x="460298" y="0"/>
                  </a:lnTo>
                  <a:close/>
                </a:path>
                <a:path w="614045" h="47625">
                  <a:moveTo>
                    <a:pt x="472109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60324" y="23596"/>
                  </a:lnTo>
                  <a:lnTo>
                    <a:pt x="472109" y="23596"/>
                  </a:lnTo>
                  <a:lnTo>
                    <a:pt x="472109" y="11798"/>
                  </a:lnTo>
                  <a:lnTo>
                    <a:pt x="472109" y="0"/>
                  </a:lnTo>
                  <a:close/>
                </a:path>
                <a:path w="614045" h="47625">
                  <a:moveTo>
                    <a:pt x="483920" y="23609"/>
                  </a:moveTo>
                  <a:lnTo>
                    <a:pt x="472122" y="23609"/>
                  </a:lnTo>
                  <a:lnTo>
                    <a:pt x="472122" y="35407"/>
                  </a:lnTo>
                  <a:lnTo>
                    <a:pt x="483920" y="35407"/>
                  </a:lnTo>
                  <a:lnTo>
                    <a:pt x="483920" y="23609"/>
                  </a:lnTo>
                  <a:close/>
                </a:path>
                <a:path w="614045" h="47625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14045" h="47625">
                  <a:moveTo>
                    <a:pt x="495731" y="23609"/>
                  </a:move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495731" y="23609"/>
                  </a:lnTo>
                  <a:close/>
                </a:path>
                <a:path w="614045" h="47625">
                  <a:moveTo>
                    <a:pt x="519315" y="0"/>
                  </a:moveTo>
                  <a:lnTo>
                    <a:pt x="507530" y="0"/>
                  </a:ln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83933" y="23596"/>
                  </a:lnTo>
                  <a:lnTo>
                    <a:pt x="495731" y="23596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19315" y="11798"/>
                  </a:lnTo>
                  <a:lnTo>
                    <a:pt x="519315" y="0"/>
                  </a:lnTo>
                  <a:close/>
                </a:path>
                <a:path w="614045" h="47625">
                  <a:moveTo>
                    <a:pt x="531126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31126" y="11798"/>
                  </a:lnTo>
                  <a:lnTo>
                    <a:pt x="531126" y="0"/>
                  </a:lnTo>
                  <a:close/>
                </a:path>
                <a:path w="614045" h="47625">
                  <a:moveTo>
                    <a:pt x="542937" y="0"/>
                  </a:moveTo>
                  <a:lnTo>
                    <a:pt x="531139" y="0"/>
                  </a:lnTo>
                  <a:lnTo>
                    <a:pt x="531139" y="11798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14045" h="47625">
                  <a:moveTo>
                    <a:pt x="554748" y="0"/>
                  </a:move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54748" y="0"/>
                  </a:lnTo>
                  <a:close/>
                </a:path>
                <a:path w="614045" h="47625">
                  <a:moveTo>
                    <a:pt x="566547" y="23609"/>
                  </a:moveTo>
                  <a:lnTo>
                    <a:pt x="554748" y="23609"/>
                  </a:lnTo>
                  <a:lnTo>
                    <a:pt x="554748" y="35407"/>
                  </a:lnTo>
                  <a:lnTo>
                    <a:pt x="566547" y="35407"/>
                  </a:lnTo>
                  <a:lnTo>
                    <a:pt x="566547" y="23609"/>
                  </a:lnTo>
                  <a:close/>
                </a:path>
                <a:path w="614045" h="47625">
                  <a:moveTo>
                    <a:pt x="578345" y="11798"/>
                  </a:moveTo>
                  <a:lnTo>
                    <a:pt x="566547" y="11798"/>
                  </a:lnTo>
                  <a:lnTo>
                    <a:pt x="554748" y="11798"/>
                  </a:lnTo>
                  <a:lnTo>
                    <a:pt x="554748" y="23596"/>
                  </a:lnTo>
                  <a:lnTo>
                    <a:pt x="566547" y="23596"/>
                  </a:lnTo>
                  <a:lnTo>
                    <a:pt x="578345" y="23596"/>
                  </a:lnTo>
                  <a:lnTo>
                    <a:pt x="578345" y="11798"/>
                  </a:lnTo>
                  <a:close/>
                </a:path>
                <a:path w="614045" h="47625">
                  <a:moveTo>
                    <a:pt x="590143" y="0"/>
                  </a:moveTo>
                  <a:lnTo>
                    <a:pt x="578345" y="0"/>
                  </a:lnTo>
                  <a:lnTo>
                    <a:pt x="578345" y="11798"/>
                  </a:lnTo>
                  <a:lnTo>
                    <a:pt x="590143" y="11798"/>
                  </a:lnTo>
                  <a:lnTo>
                    <a:pt x="590143" y="0"/>
                  </a:lnTo>
                  <a:close/>
                </a:path>
                <a:path w="614045" h="47625">
                  <a:moveTo>
                    <a:pt x="601941" y="23609"/>
                  </a:moveTo>
                  <a:lnTo>
                    <a:pt x="590143" y="23609"/>
                  </a:lnTo>
                  <a:lnTo>
                    <a:pt x="578345" y="23609"/>
                  </a:lnTo>
                  <a:lnTo>
                    <a:pt x="578345" y="35407"/>
                  </a:lnTo>
                  <a:lnTo>
                    <a:pt x="590143" y="35407"/>
                  </a:lnTo>
                  <a:lnTo>
                    <a:pt x="601941" y="35407"/>
                  </a:lnTo>
                  <a:lnTo>
                    <a:pt x="601941" y="23609"/>
                  </a:lnTo>
                  <a:close/>
                </a:path>
                <a:path w="614045" h="47625">
                  <a:moveTo>
                    <a:pt x="613765" y="23609"/>
                  </a:moveTo>
                  <a:lnTo>
                    <a:pt x="601967" y="23609"/>
                  </a:lnTo>
                  <a:lnTo>
                    <a:pt x="601967" y="35407"/>
                  </a:lnTo>
                  <a:lnTo>
                    <a:pt x="613765" y="35407"/>
                  </a:lnTo>
                  <a:lnTo>
                    <a:pt x="613765" y="2360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5970232" y="6646290"/>
              <a:ext cx="601980" cy="35560"/>
            </a:xfrm>
            <a:custGeom>
              <a:avLst/>
              <a:gdLst/>
              <a:ahLst/>
              <a:cxnLst/>
              <a:rect l="l" t="t" r="r" b="b"/>
              <a:pathLst>
                <a:path w="601979" h="35559">
                  <a:moveTo>
                    <a:pt x="11785" y="11798"/>
                  </a:moveTo>
                  <a:lnTo>
                    <a:pt x="0" y="11798"/>
                  </a:lnTo>
                  <a:lnTo>
                    <a:pt x="0" y="23596"/>
                  </a:lnTo>
                  <a:lnTo>
                    <a:pt x="11785" y="23596"/>
                  </a:lnTo>
                  <a:lnTo>
                    <a:pt x="11785" y="11798"/>
                  </a:lnTo>
                  <a:close/>
                </a:path>
                <a:path w="601979" h="35559">
                  <a:moveTo>
                    <a:pt x="23596" y="11798"/>
                  </a:moveTo>
                  <a:lnTo>
                    <a:pt x="11798" y="11798"/>
                  </a:lnTo>
                  <a:lnTo>
                    <a:pt x="11798" y="23596"/>
                  </a:lnTo>
                  <a:lnTo>
                    <a:pt x="23596" y="23596"/>
                  </a:lnTo>
                  <a:lnTo>
                    <a:pt x="23596" y="11798"/>
                  </a:lnTo>
                  <a:close/>
                </a:path>
                <a:path w="601979" h="35559">
                  <a:moveTo>
                    <a:pt x="35407" y="23609"/>
                  </a:moveTo>
                  <a:lnTo>
                    <a:pt x="23609" y="23609"/>
                  </a:lnTo>
                  <a:lnTo>
                    <a:pt x="23609" y="35407"/>
                  </a:lnTo>
                  <a:lnTo>
                    <a:pt x="35407" y="35407"/>
                  </a:lnTo>
                  <a:lnTo>
                    <a:pt x="35407" y="23609"/>
                  </a:lnTo>
                  <a:close/>
                </a:path>
                <a:path w="601979" h="35559">
                  <a:moveTo>
                    <a:pt x="47193" y="0"/>
                  </a:moveTo>
                  <a:lnTo>
                    <a:pt x="35407" y="0"/>
                  </a:lnTo>
                  <a:lnTo>
                    <a:pt x="35407" y="11798"/>
                  </a:lnTo>
                  <a:lnTo>
                    <a:pt x="47193" y="11798"/>
                  </a:lnTo>
                  <a:lnTo>
                    <a:pt x="47193" y="0"/>
                  </a:lnTo>
                  <a:close/>
                </a:path>
                <a:path w="601979" h="35559">
                  <a:moveTo>
                    <a:pt x="70815" y="0"/>
                  </a:moveTo>
                  <a:lnTo>
                    <a:pt x="59016" y="0"/>
                  </a:lnTo>
                  <a:lnTo>
                    <a:pt x="47218" y="0"/>
                  </a:lnTo>
                  <a:lnTo>
                    <a:pt x="47218" y="11798"/>
                  </a:lnTo>
                  <a:lnTo>
                    <a:pt x="59016" y="11798"/>
                  </a:lnTo>
                  <a:lnTo>
                    <a:pt x="70815" y="11798"/>
                  </a:lnTo>
                  <a:lnTo>
                    <a:pt x="70815" y="0"/>
                  </a:lnTo>
                  <a:close/>
                </a:path>
                <a:path w="601979" h="35559">
                  <a:moveTo>
                    <a:pt x="82613" y="23609"/>
                  </a:moveTo>
                  <a:lnTo>
                    <a:pt x="70815" y="23609"/>
                  </a:ln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09"/>
                  </a:lnTo>
                  <a:close/>
                </a:path>
                <a:path w="601979" h="35559">
                  <a:moveTo>
                    <a:pt x="82613" y="11798"/>
                  </a:moveTo>
                  <a:lnTo>
                    <a:pt x="70815" y="11798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82613" y="11798"/>
                  </a:lnTo>
                  <a:close/>
                </a:path>
                <a:path w="601979" h="35559">
                  <a:moveTo>
                    <a:pt x="106210" y="23609"/>
                  </a:moveTo>
                  <a:lnTo>
                    <a:pt x="94424" y="23609"/>
                  </a:lnTo>
                  <a:lnTo>
                    <a:pt x="82626" y="23609"/>
                  </a:lnTo>
                  <a:lnTo>
                    <a:pt x="82626" y="35407"/>
                  </a:lnTo>
                  <a:lnTo>
                    <a:pt x="94424" y="35407"/>
                  </a:lnTo>
                  <a:lnTo>
                    <a:pt x="106210" y="35407"/>
                  </a:lnTo>
                  <a:lnTo>
                    <a:pt x="106210" y="23609"/>
                  </a:lnTo>
                  <a:close/>
                </a:path>
                <a:path w="601979" h="35559">
                  <a:moveTo>
                    <a:pt x="106210" y="11798"/>
                  </a:moveTo>
                  <a:lnTo>
                    <a:pt x="94424" y="11798"/>
                  </a:lnTo>
                  <a:lnTo>
                    <a:pt x="94424" y="23596"/>
                  </a:lnTo>
                  <a:lnTo>
                    <a:pt x="106210" y="23596"/>
                  </a:lnTo>
                  <a:lnTo>
                    <a:pt x="106210" y="11798"/>
                  </a:lnTo>
                  <a:close/>
                </a:path>
                <a:path w="601979" h="35559">
                  <a:moveTo>
                    <a:pt x="118021" y="0"/>
                  </a:moveTo>
                  <a:lnTo>
                    <a:pt x="106222" y="0"/>
                  </a:lnTo>
                  <a:lnTo>
                    <a:pt x="106222" y="11798"/>
                  </a:lnTo>
                  <a:lnTo>
                    <a:pt x="118021" y="11798"/>
                  </a:lnTo>
                  <a:lnTo>
                    <a:pt x="118021" y="0"/>
                  </a:lnTo>
                  <a:close/>
                </a:path>
                <a:path w="601979" h="35559">
                  <a:moveTo>
                    <a:pt x="129832" y="23609"/>
                  </a:moveTo>
                  <a:lnTo>
                    <a:pt x="118033" y="23609"/>
                  </a:lnTo>
                  <a:lnTo>
                    <a:pt x="118033" y="35407"/>
                  </a:lnTo>
                  <a:lnTo>
                    <a:pt x="129832" y="35407"/>
                  </a:lnTo>
                  <a:lnTo>
                    <a:pt x="129832" y="23609"/>
                  </a:lnTo>
                  <a:close/>
                </a:path>
                <a:path w="601979" h="35559">
                  <a:moveTo>
                    <a:pt x="129832" y="0"/>
                  </a:moveTo>
                  <a:lnTo>
                    <a:pt x="118033" y="0"/>
                  </a:lnTo>
                  <a:lnTo>
                    <a:pt x="118033" y="11798"/>
                  </a:lnTo>
                  <a:lnTo>
                    <a:pt x="129832" y="11798"/>
                  </a:lnTo>
                  <a:lnTo>
                    <a:pt x="129832" y="0"/>
                  </a:lnTo>
                  <a:close/>
                </a:path>
                <a:path w="601979" h="35559">
                  <a:moveTo>
                    <a:pt x="141617" y="11798"/>
                  </a:moveTo>
                  <a:lnTo>
                    <a:pt x="129832" y="11798"/>
                  </a:lnTo>
                  <a:lnTo>
                    <a:pt x="129832" y="23596"/>
                  </a:lnTo>
                  <a:lnTo>
                    <a:pt x="141617" y="23596"/>
                  </a:lnTo>
                  <a:lnTo>
                    <a:pt x="141617" y="11798"/>
                  </a:lnTo>
                  <a:close/>
                </a:path>
                <a:path w="601979" h="35559">
                  <a:moveTo>
                    <a:pt x="153441" y="23609"/>
                  </a:moveTo>
                  <a:lnTo>
                    <a:pt x="141643" y="23609"/>
                  </a:lnTo>
                  <a:lnTo>
                    <a:pt x="141643" y="35407"/>
                  </a:lnTo>
                  <a:lnTo>
                    <a:pt x="153441" y="35407"/>
                  </a:lnTo>
                  <a:lnTo>
                    <a:pt x="153441" y="23609"/>
                  </a:lnTo>
                  <a:close/>
                </a:path>
                <a:path w="601979" h="35559">
                  <a:moveTo>
                    <a:pt x="153441" y="11798"/>
                  </a:moveTo>
                  <a:lnTo>
                    <a:pt x="141643" y="11798"/>
                  </a:lnTo>
                  <a:lnTo>
                    <a:pt x="141643" y="23596"/>
                  </a:lnTo>
                  <a:lnTo>
                    <a:pt x="153441" y="23596"/>
                  </a:lnTo>
                  <a:lnTo>
                    <a:pt x="153441" y="11798"/>
                  </a:lnTo>
                  <a:close/>
                </a:path>
                <a:path w="601979" h="35559">
                  <a:moveTo>
                    <a:pt x="165227" y="0"/>
                  </a:moveTo>
                  <a:lnTo>
                    <a:pt x="153441" y="0"/>
                  </a:lnTo>
                  <a:lnTo>
                    <a:pt x="153441" y="11798"/>
                  </a:lnTo>
                  <a:lnTo>
                    <a:pt x="165227" y="11798"/>
                  </a:lnTo>
                  <a:lnTo>
                    <a:pt x="165227" y="0"/>
                  </a:lnTo>
                  <a:close/>
                </a:path>
                <a:path w="601979" h="35559">
                  <a:moveTo>
                    <a:pt x="177038" y="23609"/>
                  </a:moveTo>
                  <a:lnTo>
                    <a:pt x="165239" y="23609"/>
                  </a:lnTo>
                  <a:lnTo>
                    <a:pt x="165239" y="35407"/>
                  </a:lnTo>
                  <a:lnTo>
                    <a:pt x="177038" y="35407"/>
                  </a:lnTo>
                  <a:lnTo>
                    <a:pt x="177038" y="23609"/>
                  </a:lnTo>
                  <a:close/>
                </a:path>
                <a:path w="601979" h="35559">
                  <a:moveTo>
                    <a:pt x="177038" y="0"/>
                  </a:moveTo>
                  <a:lnTo>
                    <a:pt x="165239" y="0"/>
                  </a:lnTo>
                  <a:lnTo>
                    <a:pt x="165239" y="11798"/>
                  </a:lnTo>
                  <a:lnTo>
                    <a:pt x="177038" y="11798"/>
                  </a:lnTo>
                  <a:lnTo>
                    <a:pt x="177038" y="0"/>
                  </a:lnTo>
                  <a:close/>
                </a:path>
                <a:path w="601979" h="35559">
                  <a:moveTo>
                    <a:pt x="188849" y="0"/>
                  </a:moveTo>
                  <a:lnTo>
                    <a:pt x="177050" y="0"/>
                  </a:lnTo>
                  <a:lnTo>
                    <a:pt x="177050" y="11798"/>
                  </a:lnTo>
                  <a:lnTo>
                    <a:pt x="188849" y="11798"/>
                  </a:lnTo>
                  <a:lnTo>
                    <a:pt x="188849" y="0"/>
                  </a:lnTo>
                  <a:close/>
                </a:path>
                <a:path w="601979" h="35559">
                  <a:moveTo>
                    <a:pt x="212445" y="0"/>
                  </a:moveTo>
                  <a:lnTo>
                    <a:pt x="200660" y="0"/>
                  </a:lnTo>
                  <a:lnTo>
                    <a:pt x="200660" y="11798"/>
                  </a:lnTo>
                  <a:lnTo>
                    <a:pt x="200660" y="23596"/>
                  </a:lnTo>
                  <a:lnTo>
                    <a:pt x="212445" y="23596"/>
                  </a:lnTo>
                  <a:lnTo>
                    <a:pt x="212445" y="11798"/>
                  </a:lnTo>
                  <a:lnTo>
                    <a:pt x="212445" y="0"/>
                  </a:lnTo>
                  <a:close/>
                </a:path>
                <a:path w="601979" h="35559">
                  <a:moveTo>
                    <a:pt x="224256" y="23609"/>
                  </a:moveTo>
                  <a:lnTo>
                    <a:pt x="212458" y="23609"/>
                  </a:lnTo>
                  <a:lnTo>
                    <a:pt x="212458" y="35407"/>
                  </a:lnTo>
                  <a:lnTo>
                    <a:pt x="224256" y="35407"/>
                  </a:lnTo>
                  <a:lnTo>
                    <a:pt x="224256" y="23609"/>
                  </a:lnTo>
                  <a:close/>
                </a:path>
                <a:path w="601979" h="35559">
                  <a:moveTo>
                    <a:pt x="236042" y="0"/>
                  </a:moveTo>
                  <a:lnTo>
                    <a:pt x="224256" y="0"/>
                  </a:lnTo>
                  <a:lnTo>
                    <a:pt x="224256" y="11798"/>
                  </a:lnTo>
                  <a:lnTo>
                    <a:pt x="212458" y="11798"/>
                  </a:lnTo>
                  <a:lnTo>
                    <a:pt x="212458" y="23596"/>
                  </a:lnTo>
                  <a:lnTo>
                    <a:pt x="224256" y="23596"/>
                  </a:lnTo>
                  <a:lnTo>
                    <a:pt x="236042" y="23596"/>
                  </a:lnTo>
                  <a:lnTo>
                    <a:pt x="236042" y="11798"/>
                  </a:lnTo>
                  <a:lnTo>
                    <a:pt x="236042" y="0"/>
                  </a:lnTo>
                  <a:close/>
                </a:path>
                <a:path w="601979" h="35559">
                  <a:moveTo>
                    <a:pt x="259651" y="23609"/>
                  </a:moveTo>
                  <a:lnTo>
                    <a:pt x="247865" y="23609"/>
                  </a:lnTo>
                  <a:lnTo>
                    <a:pt x="236067" y="23609"/>
                  </a:lnTo>
                  <a:lnTo>
                    <a:pt x="236067" y="35407"/>
                  </a:lnTo>
                  <a:lnTo>
                    <a:pt x="247865" y="35407"/>
                  </a:lnTo>
                  <a:lnTo>
                    <a:pt x="259651" y="35407"/>
                  </a:lnTo>
                  <a:lnTo>
                    <a:pt x="259651" y="23609"/>
                  </a:lnTo>
                  <a:close/>
                </a:path>
                <a:path w="601979" h="35559">
                  <a:moveTo>
                    <a:pt x="259651" y="11798"/>
                  </a:moveTo>
                  <a:lnTo>
                    <a:pt x="247865" y="11798"/>
                  </a:lnTo>
                  <a:lnTo>
                    <a:pt x="247865" y="0"/>
                  </a:lnTo>
                  <a:lnTo>
                    <a:pt x="236067" y="0"/>
                  </a:lnTo>
                  <a:lnTo>
                    <a:pt x="236067" y="11798"/>
                  </a:lnTo>
                  <a:lnTo>
                    <a:pt x="236067" y="23596"/>
                  </a:lnTo>
                  <a:lnTo>
                    <a:pt x="247865" y="23596"/>
                  </a:lnTo>
                  <a:lnTo>
                    <a:pt x="259651" y="23596"/>
                  </a:lnTo>
                  <a:lnTo>
                    <a:pt x="259651" y="11798"/>
                  </a:lnTo>
                  <a:close/>
                </a:path>
                <a:path w="601979" h="35559">
                  <a:moveTo>
                    <a:pt x="271462" y="11798"/>
                  </a:moveTo>
                  <a:lnTo>
                    <a:pt x="259676" y="11798"/>
                  </a:lnTo>
                  <a:lnTo>
                    <a:pt x="259676" y="23596"/>
                  </a:lnTo>
                  <a:lnTo>
                    <a:pt x="271462" y="23596"/>
                  </a:lnTo>
                  <a:lnTo>
                    <a:pt x="271462" y="11798"/>
                  </a:lnTo>
                  <a:close/>
                </a:path>
                <a:path w="601979" h="35559">
                  <a:moveTo>
                    <a:pt x="295059" y="23609"/>
                  </a:moveTo>
                  <a:lnTo>
                    <a:pt x="283273" y="23609"/>
                  </a:lnTo>
                  <a:lnTo>
                    <a:pt x="271475" y="23609"/>
                  </a:lnTo>
                  <a:lnTo>
                    <a:pt x="271475" y="35407"/>
                  </a:lnTo>
                  <a:lnTo>
                    <a:pt x="283273" y="35407"/>
                  </a:lnTo>
                  <a:lnTo>
                    <a:pt x="295059" y="35407"/>
                  </a:lnTo>
                  <a:lnTo>
                    <a:pt x="295059" y="23609"/>
                  </a:lnTo>
                  <a:close/>
                </a:path>
                <a:path w="601979" h="35559">
                  <a:moveTo>
                    <a:pt x="295059" y="0"/>
                  </a:moveTo>
                  <a:lnTo>
                    <a:pt x="283273" y="0"/>
                  </a:lnTo>
                  <a:lnTo>
                    <a:pt x="271475" y="0"/>
                  </a:lnTo>
                  <a:lnTo>
                    <a:pt x="271475" y="11798"/>
                  </a:lnTo>
                  <a:lnTo>
                    <a:pt x="271475" y="23596"/>
                  </a:lnTo>
                  <a:lnTo>
                    <a:pt x="283273" y="23596"/>
                  </a:lnTo>
                  <a:lnTo>
                    <a:pt x="295059" y="23596"/>
                  </a:lnTo>
                  <a:lnTo>
                    <a:pt x="295059" y="11798"/>
                  </a:lnTo>
                  <a:lnTo>
                    <a:pt x="295059" y="0"/>
                  </a:lnTo>
                  <a:close/>
                </a:path>
                <a:path w="601979" h="35559">
                  <a:moveTo>
                    <a:pt x="306870" y="23609"/>
                  </a:moveTo>
                  <a:lnTo>
                    <a:pt x="295084" y="23609"/>
                  </a:lnTo>
                  <a:lnTo>
                    <a:pt x="295084" y="35407"/>
                  </a:lnTo>
                  <a:lnTo>
                    <a:pt x="306870" y="35407"/>
                  </a:lnTo>
                  <a:lnTo>
                    <a:pt x="306870" y="23609"/>
                  </a:lnTo>
                  <a:close/>
                </a:path>
                <a:path w="601979" h="35559">
                  <a:moveTo>
                    <a:pt x="306870" y="11798"/>
                  </a:moveTo>
                  <a:lnTo>
                    <a:pt x="295084" y="11798"/>
                  </a:lnTo>
                  <a:lnTo>
                    <a:pt x="295084" y="23596"/>
                  </a:lnTo>
                  <a:lnTo>
                    <a:pt x="306870" y="23596"/>
                  </a:lnTo>
                  <a:lnTo>
                    <a:pt x="306870" y="11798"/>
                  </a:lnTo>
                  <a:close/>
                </a:path>
                <a:path w="601979" h="35559">
                  <a:moveTo>
                    <a:pt x="318681" y="0"/>
                  </a:moveTo>
                  <a:lnTo>
                    <a:pt x="306882" y="0"/>
                  </a:lnTo>
                  <a:lnTo>
                    <a:pt x="306882" y="11798"/>
                  </a:lnTo>
                  <a:lnTo>
                    <a:pt x="306882" y="23596"/>
                  </a:lnTo>
                  <a:lnTo>
                    <a:pt x="318681" y="23596"/>
                  </a:lnTo>
                  <a:lnTo>
                    <a:pt x="318681" y="11798"/>
                  </a:lnTo>
                  <a:lnTo>
                    <a:pt x="318681" y="0"/>
                  </a:lnTo>
                  <a:close/>
                </a:path>
                <a:path w="601979" h="35559">
                  <a:moveTo>
                    <a:pt x="330479" y="0"/>
                  </a:moveTo>
                  <a:lnTo>
                    <a:pt x="318693" y="0"/>
                  </a:lnTo>
                  <a:lnTo>
                    <a:pt x="318693" y="11798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01979" h="35559">
                  <a:moveTo>
                    <a:pt x="342290" y="11798"/>
                  </a:moveTo>
                  <a:lnTo>
                    <a:pt x="330492" y="11798"/>
                  </a:lnTo>
                  <a:lnTo>
                    <a:pt x="330492" y="23596"/>
                  </a:lnTo>
                  <a:lnTo>
                    <a:pt x="342290" y="23596"/>
                  </a:lnTo>
                  <a:lnTo>
                    <a:pt x="342290" y="11798"/>
                  </a:lnTo>
                  <a:close/>
                </a:path>
                <a:path w="601979" h="35559">
                  <a:moveTo>
                    <a:pt x="365887" y="0"/>
                  </a:moveTo>
                  <a:lnTo>
                    <a:pt x="354101" y="0"/>
                  </a:lnTo>
                  <a:lnTo>
                    <a:pt x="354101" y="11798"/>
                  </a:lnTo>
                  <a:lnTo>
                    <a:pt x="365887" y="11798"/>
                  </a:lnTo>
                  <a:lnTo>
                    <a:pt x="365887" y="0"/>
                  </a:lnTo>
                  <a:close/>
                </a:path>
                <a:path w="601979" h="35559">
                  <a:moveTo>
                    <a:pt x="377698" y="0"/>
                  </a:moveTo>
                  <a:lnTo>
                    <a:pt x="365899" y="0"/>
                  </a:lnTo>
                  <a:lnTo>
                    <a:pt x="365899" y="11798"/>
                  </a:lnTo>
                  <a:lnTo>
                    <a:pt x="377698" y="11798"/>
                  </a:lnTo>
                  <a:lnTo>
                    <a:pt x="377698" y="0"/>
                  </a:lnTo>
                  <a:close/>
                </a:path>
                <a:path w="601979" h="35559">
                  <a:moveTo>
                    <a:pt x="401294" y="0"/>
                  </a:moveTo>
                  <a:lnTo>
                    <a:pt x="389509" y="0"/>
                  </a:lnTo>
                  <a:lnTo>
                    <a:pt x="377710" y="0"/>
                  </a:lnTo>
                  <a:lnTo>
                    <a:pt x="377710" y="11798"/>
                  </a:lnTo>
                  <a:lnTo>
                    <a:pt x="377710" y="23596"/>
                  </a:lnTo>
                  <a:lnTo>
                    <a:pt x="389509" y="23596"/>
                  </a:lnTo>
                  <a:lnTo>
                    <a:pt x="389509" y="11798"/>
                  </a:lnTo>
                  <a:lnTo>
                    <a:pt x="401294" y="11798"/>
                  </a:lnTo>
                  <a:lnTo>
                    <a:pt x="401294" y="0"/>
                  </a:lnTo>
                  <a:close/>
                </a:path>
                <a:path w="601979" h="35559">
                  <a:moveTo>
                    <a:pt x="413105" y="0"/>
                  </a:moveTo>
                  <a:lnTo>
                    <a:pt x="401307" y="0"/>
                  </a:lnTo>
                  <a:lnTo>
                    <a:pt x="401307" y="11798"/>
                  </a:lnTo>
                  <a:lnTo>
                    <a:pt x="401307" y="23596"/>
                  </a:lnTo>
                  <a:lnTo>
                    <a:pt x="413105" y="23596"/>
                  </a:lnTo>
                  <a:lnTo>
                    <a:pt x="413105" y="11798"/>
                  </a:lnTo>
                  <a:lnTo>
                    <a:pt x="413105" y="0"/>
                  </a:lnTo>
                  <a:close/>
                </a:path>
                <a:path w="601979" h="35559">
                  <a:moveTo>
                    <a:pt x="424903" y="0"/>
                  </a:moveTo>
                  <a:lnTo>
                    <a:pt x="413118" y="0"/>
                  </a:lnTo>
                  <a:lnTo>
                    <a:pt x="413118" y="11798"/>
                  </a:lnTo>
                  <a:lnTo>
                    <a:pt x="413118" y="23596"/>
                  </a:lnTo>
                  <a:lnTo>
                    <a:pt x="424903" y="23596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01979" h="35559">
                  <a:moveTo>
                    <a:pt x="436714" y="11798"/>
                  </a:moveTo>
                  <a:lnTo>
                    <a:pt x="424916" y="11798"/>
                  </a:lnTo>
                  <a:lnTo>
                    <a:pt x="424916" y="23596"/>
                  </a:lnTo>
                  <a:lnTo>
                    <a:pt x="436714" y="23596"/>
                  </a:lnTo>
                  <a:lnTo>
                    <a:pt x="436714" y="11798"/>
                  </a:lnTo>
                  <a:close/>
                </a:path>
                <a:path w="601979" h="35559">
                  <a:moveTo>
                    <a:pt x="448500" y="0"/>
                  </a:moveTo>
                  <a:lnTo>
                    <a:pt x="436714" y="0"/>
                  </a:lnTo>
                  <a:lnTo>
                    <a:pt x="436714" y="11798"/>
                  </a:lnTo>
                  <a:lnTo>
                    <a:pt x="448500" y="11798"/>
                  </a:lnTo>
                  <a:lnTo>
                    <a:pt x="448500" y="0"/>
                  </a:lnTo>
                  <a:close/>
                </a:path>
                <a:path w="601979" h="35559">
                  <a:moveTo>
                    <a:pt x="460311" y="11798"/>
                  </a:moveTo>
                  <a:lnTo>
                    <a:pt x="448525" y="11798"/>
                  </a:lnTo>
                  <a:lnTo>
                    <a:pt x="448525" y="23596"/>
                  </a:lnTo>
                  <a:lnTo>
                    <a:pt x="460311" y="23596"/>
                  </a:lnTo>
                  <a:lnTo>
                    <a:pt x="460311" y="11798"/>
                  </a:lnTo>
                  <a:close/>
                </a:path>
                <a:path w="601979" h="35559">
                  <a:moveTo>
                    <a:pt x="472122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60324" y="23596"/>
                  </a:lnTo>
                  <a:lnTo>
                    <a:pt x="472122" y="23596"/>
                  </a:lnTo>
                  <a:lnTo>
                    <a:pt x="472122" y="11798"/>
                  </a:lnTo>
                  <a:lnTo>
                    <a:pt x="472122" y="0"/>
                  </a:lnTo>
                  <a:close/>
                </a:path>
                <a:path w="601979" h="35559">
                  <a:moveTo>
                    <a:pt x="483933" y="11798"/>
                  </a:moveTo>
                  <a:lnTo>
                    <a:pt x="472135" y="11798"/>
                  </a:lnTo>
                  <a:lnTo>
                    <a:pt x="472135" y="23596"/>
                  </a:lnTo>
                  <a:lnTo>
                    <a:pt x="483933" y="23596"/>
                  </a:lnTo>
                  <a:lnTo>
                    <a:pt x="483933" y="11798"/>
                  </a:lnTo>
                  <a:close/>
                </a:path>
                <a:path w="601979" h="35559">
                  <a:moveTo>
                    <a:pt x="507517" y="11798"/>
                  </a:moveTo>
                  <a:lnTo>
                    <a:pt x="495731" y="11798"/>
                  </a:lnTo>
                  <a:lnTo>
                    <a:pt x="495731" y="23596"/>
                  </a:lnTo>
                  <a:lnTo>
                    <a:pt x="507517" y="23596"/>
                  </a:lnTo>
                  <a:lnTo>
                    <a:pt x="507517" y="11798"/>
                  </a:lnTo>
                  <a:close/>
                </a:path>
                <a:path w="601979" h="35559">
                  <a:moveTo>
                    <a:pt x="519328" y="11798"/>
                  </a:moveTo>
                  <a:lnTo>
                    <a:pt x="507542" y="11798"/>
                  </a:lnTo>
                  <a:lnTo>
                    <a:pt x="507542" y="23596"/>
                  </a:lnTo>
                  <a:lnTo>
                    <a:pt x="519328" y="23596"/>
                  </a:lnTo>
                  <a:lnTo>
                    <a:pt x="519328" y="11798"/>
                  </a:lnTo>
                  <a:close/>
                </a:path>
                <a:path w="601979" h="35559">
                  <a:moveTo>
                    <a:pt x="590143" y="11798"/>
                  </a:moveTo>
                  <a:lnTo>
                    <a:pt x="578345" y="11798"/>
                  </a:lnTo>
                  <a:lnTo>
                    <a:pt x="566547" y="11798"/>
                  </a:lnTo>
                  <a:lnTo>
                    <a:pt x="566547" y="0"/>
                  </a:lnTo>
                  <a:lnTo>
                    <a:pt x="554748" y="0"/>
                  </a:lnTo>
                  <a:lnTo>
                    <a:pt x="542950" y="0"/>
                  </a:lnTo>
                  <a:lnTo>
                    <a:pt x="542950" y="11798"/>
                  </a:lnTo>
                  <a:lnTo>
                    <a:pt x="531152" y="11798"/>
                  </a:lnTo>
                  <a:lnTo>
                    <a:pt x="531152" y="23596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66547" y="23596"/>
                  </a:lnTo>
                  <a:lnTo>
                    <a:pt x="578345" y="23596"/>
                  </a:lnTo>
                  <a:lnTo>
                    <a:pt x="590143" y="23596"/>
                  </a:lnTo>
                  <a:lnTo>
                    <a:pt x="590143" y="11798"/>
                  </a:lnTo>
                  <a:close/>
                </a:path>
                <a:path w="601979" h="35559">
                  <a:moveTo>
                    <a:pt x="601967" y="11798"/>
                  </a:moveTo>
                  <a:lnTo>
                    <a:pt x="590169" y="11798"/>
                  </a:lnTo>
                  <a:lnTo>
                    <a:pt x="590169" y="23596"/>
                  </a:lnTo>
                  <a:lnTo>
                    <a:pt x="601967" y="23596"/>
                  </a:lnTo>
                  <a:lnTo>
                    <a:pt x="601967" y="117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5958433" y="6669900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09" h="35559">
                  <a:moveTo>
                    <a:pt x="23583" y="23609"/>
                  </a:moveTo>
                  <a:lnTo>
                    <a:pt x="11798" y="23609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23583" y="35407"/>
                  </a:lnTo>
                  <a:lnTo>
                    <a:pt x="23583" y="23609"/>
                  </a:lnTo>
                  <a:close/>
                </a:path>
                <a:path w="626109" h="35559">
                  <a:moveTo>
                    <a:pt x="35394" y="23609"/>
                  </a:moveTo>
                  <a:lnTo>
                    <a:pt x="23596" y="23609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close/>
                </a:path>
                <a:path w="626109" h="35559">
                  <a:moveTo>
                    <a:pt x="58991" y="23609"/>
                  </a:moveTo>
                  <a:lnTo>
                    <a:pt x="47205" y="23609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58991" y="35407"/>
                  </a:lnTo>
                  <a:lnTo>
                    <a:pt x="58991" y="23609"/>
                  </a:lnTo>
                  <a:close/>
                </a:path>
                <a:path w="626109" h="35559">
                  <a:moveTo>
                    <a:pt x="82613" y="23609"/>
                  </a:moveTo>
                  <a:lnTo>
                    <a:pt x="70815" y="23609"/>
                  </a:ln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09"/>
                  </a:lnTo>
                  <a:close/>
                </a:path>
                <a:path w="626109" h="35559">
                  <a:moveTo>
                    <a:pt x="118008" y="23609"/>
                  </a:moveTo>
                  <a:lnTo>
                    <a:pt x="106222" y="23609"/>
                  </a:ln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18008" y="35407"/>
                  </a:lnTo>
                  <a:lnTo>
                    <a:pt x="118008" y="23609"/>
                  </a:lnTo>
                  <a:close/>
                </a:path>
                <a:path w="626109" h="35559">
                  <a:moveTo>
                    <a:pt x="118008" y="11798"/>
                  </a:moveTo>
                  <a:lnTo>
                    <a:pt x="106222" y="11798"/>
                  </a:lnTo>
                  <a:lnTo>
                    <a:pt x="94424" y="11798"/>
                  </a:lnTo>
                  <a:lnTo>
                    <a:pt x="94424" y="23596"/>
                  </a:lnTo>
                  <a:lnTo>
                    <a:pt x="106222" y="23596"/>
                  </a:lnTo>
                  <a:lnTo>
                    <a:pt x="118008" y="23596"/>
                  </a:lnTo>
                  <a:lnTo>
                    <a:pt x="118008" y="11798"/>
                  </a:lnTo>
                  <a:close/>
                </a:path>
                <a:path w="626109" h="35559">
                  <a:moveTo>
                    <a:pt x="129819" y="23609"/>
                  </a:moveTo>
                  <a:lnTo>
                    <a:pt x="118021" y="23609"/>
                  </a:lnTo>
                  <a:lnTo>
                    <a:pt x="118021" y="35407"/>
                  </a:lnTo>
                  <a:lnTo>
                    <a:pt x="129819" y="35407"/>
                  </a:lnTo>
                  <a:lnTo>
                    <a:pt x="129819" y="23609"/>
                  </a:lnTo>
                  <a:close/>
                </a:path>
                <a:path w="626109" h="35559">
                  <a:moveTo>
                    <a:pt x="141630" y="11798"/>
                  </a:moveTo>
                  <a:lnTo>
                    <a:pt x="129832" y="11798"/>
                  </a:lnTo>
                  <a:lnTo>
                    <a:pt x="129832" y="23596"/>
                  </a:lnTo>
                  <a:lnTo>
                    <a:pt x="141630" y="23596"/>
                  </a:lnTo>
                  <a:lnTo>
                    <a:pt x="141630" y="11798"/>
                  </a:lnTo>
                  <a:close/>
                </a:path>
                <a:path w="626109" h="35559">
                  <a:moveTo>
                    <a:pt x="165239" y="11798"/>
                  </a:moveTo>
                  <a:lnTo>
                    <a:pt x="153441" y="11798"/>
                  </a:lnTo>
                  <a:lnTo>
                    <a:pt x="153441" y="23596"/>
                  </a:lnTo>
                  <a:lnTo>
                    <a:pt x="165239" y="23596"/>
                  </a:lnTo>
                  <a:lnTo>
                    <a:pt x="165239" y="11798"/>
                  </a:lnTo>
                  <a:close/>
                </a:path>
                <a:path w="626109" h="35559">
                  <a:moveTo>
                    <a:pt x="177025" y="23609"/>
                  </a:moveTo>
                  <a:lnTo>
                    <a:pt x="165239" y="23609"/>
                  </a:ln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close/>
                </a:path>
                <a:path w="626109" h="35559">
                  <a:moveTo>
                    <a:pt x="200647" y="23609"/>
                  </a:move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00647" y="23609"/>
                  </a:lnTo>
                  <a:close/>
                </a:path>
                <a:path w="626109" h="35559">
                  <a:moveTo>
                    <a:pt x="212432" y="11798"/>
                  </a:moveTo>
                  <a:lnTo>
                    <a:pt x="200647" y="11798"/>
                  </a:lnTo>
                  <a:lnTo>
                    <a:pt x="200647" y="23596"/>
                  </a:lnTo>
                  <a:lnTo>
                    <a:pt x="212432" y="23596"/>
                  </a:lnTo>
                  <a:lnTo>
                    <a:pt x="212432" y="11798"/>
                  </a:lnTo>
                  <a:close/>
                </a:path>
                <a:path w="626109" h="35559">
                  <a:moveTo>
                    <a:pt x="224243" y="23609"/>
                  </a:move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close/>
                </a:path>
                <a:path w="626109" h="35559">
                  <a:moveTo>
                    <a:pt x="224243" y="11798"/>
                  </a:moveTo>
                  <a:lnTo>
                    <a:pt x="212458" y="11798"/>
                  </a:lnTo>
                  <a:lnTo>
                    <a:pt x="212458" y="23596"/>
                  </a:lnTo>
                  <a:lnTo>
                    <a:pt x="224243" y="23596"/>
                  </a:lnTo>
                  <a:lnTo>
                    <a:pt x="224243" y="11798"/>
                  </a:lnTo>
                  <a:close/>
                </a:path>
                <a:path w="626109" h="35559">
                  <a:moveTo>
                    <a:pt x="236054" y="23609"/>
                  </a:move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36054" y="23609"/>
                  </a:lnTo>
                  <a:close/>
                </a:path>
                <a:path w="626109" h="35559">
                  <a:moveTo>
                    <a:pt x="247840" y="11798"/>
                  </a:moveTo>
                  <a:lnTo>
                    <a:pt x="236054" y="11798"/>
                  </a:lnTo>
                  <a:lnTo>
                    <a:pt x="224256" y="11798"/>
                  </a:lnTo>
                  <a:lnTo>
                    <a:pt x="224256" y="23596"/>
                  </a:lnTo>
                  <a:lnTo>
                    <a:pt x="236054" y="23596"/>
                  </a:lnTo>
                  <a:lnTo>
                    <a:pt x="247840" y="23596"/>
                  </a:lnTo>
                  <a:lnTo>
                    <a:pt x="247840" y="11798"/>
                  </a:lnTo>
                  <a:close/>
                </a:path>
                <a:path w="626109" h="35559">
                  <a:moveTo>
                    <a:pt x="271449" y="11798"/>
                  </a:moveTo>
                  <a:lnTo>
                    <a:pt x="259664" y="11798"/>
                  </a:lnTo>
                  <a:lnTo>
                    <a:pt x="247865" y="11798"/>
                  </a:lnTo>
                  <a:lnTo>
                    <a:pt x="247865" y="23596"/>
                  </a:lnTo>
                  <a:lnTo>
                    <a:pt x="259664" y="23596"/>
                  </a:lnTo>
                  <a:lnTo>
                    <a:pt x="271449" y="23596"/>
                  </a:lnTo>
                  <a:lnTo>
                    <a:pt x="271449" y="11798"/>
                  </a:lnTo>
                  <a:close/>
                </a:path>
                <a:path w="626109" h="35559">
                  <a:moveTo>
                    <a:pt x="283260" y="23609"/>
                  </a:moveTo>
                  <a:lnTo>
                    <a:pt x="271475" y="23609"/>
                  </a:lnTo>
                  <a:lnTo>
                    <a:pt x="271475" y="35407"/>
                  </a:lnTo>
                  <a:lnTo>
                    <a:pt x="283260" y="35407"/>
                  </a:lnTo>
                  <a:lnTo>
                    <a:pt x="283260" y="23609"/>
                  </a:lnTo>
                  <a:close/>
                </a:path>
                <a:path w="626109" h="35559">
                  <a:moveTo>
                    <a:pt x="295071" y="23609"/>
                  </a:move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295071" y="23609"/>
                  </a:lnTo>
                  <a:close/>
                </a:path>
                <a:path w="626109" h="35559">
                  <a:moveTo>
                    <a:pt x="295071" y="11798"/>
                  </a:moveTo>
                  <a:lnTo>
                    <a:pt x="283273" y="11798"/>
                  </a:lnTo>
                  <a:lnTo>
                    <a:pt x="283273" y="23596"/>
                  </a:lnTo>
                  <a:lnTo>
                    <a:pt x="295071" y="23596"/>
                  </a:lnTo>
                  <a:lnTo>
                    <a:pt x="295071" y="11798"/>
                  </a:lnTo>
                  <a:close/>
                </a:path>
                <a:path w="626109" h="35559">
                  <a:moveTo>
                    <a:pt x="318668" y="23609"/>
                  </a:moveTo>
                  <a:lnTo>
                    <a:pt x="306882" y="23609"/>
                  </a:lnTo>
                  <a:lnTo>
                    <a:pt x="306882" y="35407"/>
                  </a:lnTo>
                  <a:lnTo>
                    <a:pt x="318668" y="35407"/>
                  </a:lnTo>
                  <a:lnTo>
                    <a:pt x="318668" y="23609"/>
                  </a:lnTo>
                  <a:close/>
                </a:path>
                <a:path w="626109" h="35559">
                  <a:moveTo>
                    <a:pt x="318668" y="0"/>
                  </a:moveTo>
                  <a:lnTo>
                    <a:pt x="306882" y="0"/>
                  </a:lnTo>
                  <a:lnTo>
                    <a:pt x="306882" y="11798"/>
                  </a:lnTo>
                  <a:lnTo>
                    <a:pt x="318668" y="11798"/>
                  </a:lnTo>
                  <a:lnTo>
                    <a:pt x="318668" y="0"/>
                  </a:lnTo>
                  <a:close/>
                </a:path>
                <a:path w="626109" h="35559">
                  <a:moveTo>
                    <a:pt x="330479" y="0"/>
                  </a:moveTo>
                  <a:lnTo>
                    <a:pt x="318681" y="0"/>
                  </a:lnTo>
                  <a:lnTo>
                    <a:pt x="318681" y="11798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26109" h="35559">
                  <a:moveTo>
                    <a:pt x="342277" y="23609"/>
                  </a:moveTo>
                  <a:lnTo>
                    <a:pt x="330492" y="23609"/>
                  </a:lnTo>
                  <a:lnTo>
                    <a:pt x="330492" y="35407"/>
                  </a:lnTo>
                  <a:lnTo>
                    <a:pt x="342277" y="35407"/>
                  </a:lnTo>
                  <a:lnTo>
                    <a:pt x="342277" y="23609"/>
                  </a:lnTo>
                  <a:close/>
                </a:path>
                <a:path w="626109" h="35559">
                  <a:moveTo>
                    <a:pt x="342277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30492" y="23596"/>
                  </a:lnTo>
                  <a:lnTo>
                    <a:pt x="342277" y="23596"/>
                  </a:lnTo>
                  <a:lnTo>
                    <a:pt x="342277" y="11798"/>
                  </a:lnTo>
                  <a:lnTo>
                    <a:pt x="342277" y="0"/>
                  </a:lnTo>
                  <a:close/>
                </a:path>
                <a:path w="626109" h="35559">
                  <a:moveTo>
                    <a:pt x="354088" y="23609"/>
                  </a:moveTo>
                  <a:lnTo>
                    <a:pt x="342290" y="23609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54088" y="23609"/>
                  </a:lnTo>
                  <a:close/>
                </a:path>
                <a:path w="626109" h="35559">
                  <a:moveTo>
                    <a:pt x="365874" y="11798"/>
                  </a:moveTo>
                  <a:lnTo>
                    <a:pt x="354088" y="11798"/>
                  </a:lnTo>
                  <a:lnTo>
                    <a:pt x="342290" y="11798"/>
                  </a:lnTo>
                  <a:lnTo>
                    <a:pt x="342290" y="23596"/>
                  </a:lnTo>
                  <a:lnTo>
                    <a:pt x="354088" y="23596"/>
                  </a:lnTo>
                  <a:lnTo>
                    <a:pt x="365874" y="23596"/>
                  </a:lnTo>
                  <a:lnTo>
                    <a:pt x="365874" y="11798"/>
                  </a:lnTo>
                  <a:close/>
                </a:path>
                <a:path w="626109" h="35559">
                  <a:moveTo>
                    <a:pt x="377685" y="23609"/>
                  </a:moveTo>
                  <a:lnTo>
                    <a:pt x="365899" y="23609"/>
                  </a:lnTo>
                  <a:lnTo>
                    <a:pt x="365899" y="35407"/>
                  </a:lnTo>
                  <a:lnTo>
                    <a:pt x="377685" y="35407"/>
                  </a:lnTo>
                  <a:lnTo>
                    <a:pt x="377685" y="23609"/>
                  </a:lnTo>
                  <a:close/>
                </a:path>
                <a:path w="626109" h="35559">
                  <a:moveTo>
                    <a:pt x="377685" y="11798"/>
                  </a:moveTo>
                  <a:lnTo>
                    <a:pt x="365899" y="11798"/>
                  </a:lnTo>
                  <a:lnTo>
                    <a:pt x="365899" y="23596"/>
                  </a:lnTo>
                  <a:lnTo>
                    <a:pt x="377685" y="23596"/>
                  </a:lnTo>
                  <a:lnTo>
                    <a:pt x="377685" y="11798"/>
                  </a:lnTo>
                  <a:close/>
                </a:path>
                <a:path w="626109" h="35559">
                  <a:moveTo>
                    <a:pt x="389496" y="11798"/>
                  </a:moveTo>
                  <a:lnTo>
                    <a:pt x="377698" y="11798"/>
                  </a:lnTo>
                  <a:lnTo>
                    <a:pt x="377698" y="23596"/>
                  </a:lnTo>
                  <a:lnTo>
                    <a:pt x="389496" y="23596"/>
                  </a:lnTo>
                  <a:lnTo>
                    <a:pt x="389496" y="11798"/>
                  </a:lnTo>
                  <a:close/>
                </a:path>
                <a:path w="626109" h="35559">
                  <a:moveTo>
                    <a:pt x="413092" y="23609"/>
                  </a:moveTo>
                  <a:lnTo>
                    <a:pt x="401307" y="23609"/>
                  </a:lnTo>
                  <a:lnTo>
                    <a:pt x="401307" y="35407"/>
                  </a:lnTo>
                  <a:lnTo>
                    <a:pt x="413092" y="35407"/>
                  </a:lnTo>
                  <a:lnTo>
                    <a:pt x="413092" y="23609"/>
                  </a:lnTo>
                  <a:close/>
                </a:path>
                <a:path w="626109" h="35559">
                  <a:moveTo>
                    <a:pt x="413092" y="0"/>
                  </a:moveTo>
                  <a:lnTo>
                    <a:pt x="401307" y="0"/>
                  </a:lnTo>
                  <a:lnTo>
                    <a:pt x="389509" y="0"/>
                  </a:lnTo>
                  <a:lnTo>
                    <a:pt x="389509" y="11798"/>
                  </a:lnTo>
                  <a:lnTo>
                    <a:pt x="389509" y="23596"/>
                  </a:lnTo>
                  <a:lnTo>
                    <a:pt x="401307" y="23596"/>
                  </a:lnTo>
                  <a:lnTo>
                    <a:pt x="401307" y="11798"/>
                  </a:lnTo>
                  <a:lnTo>
                    <a:pt x="413092" y="11798"/>
                  </a:lnTo>
                  <a:lnTo>
                    <a:pt x="413092" y="0"/>
                  </a:lnTo>
                  <a:close/>
                </a:path>
                <a:path w="626109" h="35559">
                  <a:moveTo>
                    <a:pt x="424903" y="0"/>
                  </a:moveTo>
                  <a:lnTo>
                    <a:pt x="413105" y="0"/>
                  </a:lnTo>
                  <a:lnTo>
                    <a:pt x="413105" y="11798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26109" h="35559">
                  <a:moveTo>
                    <a:pt x="436702" y="23609"/>
                  </a:moveTo>
                  <a:lnTo>
                    <a:pt x="424916" y="23609"/>
                  </a:lnTo>
                  <a:lnTo>
                    <a:pt x="424916" y="35407"/>
                  </a:lnTo>
                  <a:lnTo>
                    <a:pt x="436702" y="35407"/>
                  </a:lnTo>
                  <a:lnTo>
                    <a:pt x="436702" y="23609"/>
                  </a:lnTo>
                  <a:close/>
                </a:path>
                <a:path w="626109" h="35559">
                  <a:moveTo>
                    <a:pt x="448513" y="23609"/>
                  </a:moveTo>
                  <a:lnTo>
                    <a:pt x="436714" y="23609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48513" y="23609"/>
                  </a:lnTo>
                  <a:close/>
                </a:path>
                <a:path w="626109" h="35559">
                  <a:moveTo>
                    <a:pt x="448513" y="0"/>
                  </a:moveTo>
                  <a:lnTo>
                    <a:pt x="436714" y="0"/>
                  </a:lnTo>
                  <a:lnTo>
                    <a:pt x="436714" y="11798"/>
                  </a:lnTo>
                  <a:lnTo>
                    <a:pt x="436714" y="23596"/>
                  </a:lnTo>
                  <a:lnTo>
                    <a:pt x="448513" y="23596"/>
                  </a:lnTo>
                  <a:lnTo>
                    <a:pt x="448513" y="11798"/>
                  </a:lnTo>
                  <a:lnTo>
                    <a:pt x="448513" y="0"/>
                  </a:lnTo>
                  <a:close/>
                </a:path>
                <a:path w="626109" h="35559">
                  <a:moveTo>
                    <a:pt x="472109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72109" y="11798"/>
                  </a:lnTo>
                  <a:lnTo>
                    <a:pt x="472109" y="0"/>
                  </a:lnTo>
                  <a:close/>
                </a:path>
                <a:path w="626109" h="35559">
                  <a:moveTo>
                    <a:pt x="483920" y="23609"/>
                  </a:moveTo>
                  <a:lnTo>
                    <a:pt x="472122" y="23609"/>
                  </a:lnTo>
                  <a:lnTo>
                    <a:pt x="472122" y="35407"/>
                  </a:lnTo>
                  <a:lnTo>
                    <a:pt x="483920" y="35407"/>
                  </a:lnTo>
                  <a:lnTo>
                    <a:pt x="483920" y="23609"/>
                  </a:lnTo>
                  <a:close/>
                </a:path>
                <a:path w="626109" h="35559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09" h="35559">
                  <a:moveTo>
                    <a:pt x="519315" y="0"/>
                  </a:moveTo>
                  <a:lnTo>
                    <a:pt x="507530" y="0"/>
                  </a:lnTo>
                  <a:lnTo>
                    <a:pt x="495731" y="0"/>
                  </a:lnTo>
                  <a:lnTo>
                    <a:pt x="495731" y="11798"/>
                  </a:lnTo>
                  <a:lnTo>
                    <a:pt x="483933" y="11798"/>
                  </a:lnTo>
                  <a:lnTo>
                    <a:pt x="483933" y="23596"/>
                  </a:lnTo>
                  <a:lnTo>
                    <a:pt x="495731" y="23596"/>
                  </a:lnTo>
                  <a:lnTo>
                    <a:pt x="507530" y="23596"/>
                  </a:lnTo>
                  <a:lnTo>
                    <a:pt x="519315" y="23596"/>
                  </a:lnTo>
                  <a:lnTo>
                    <a:pt x="519315" y="11798"/>
                  </a:lnTo>
                  <a:lnTo>
                    <a:pt x="519315" y="0"/>
                  </a:lnTo>
                  <a:close/>
                </a:path>
                <a:path w="626109" h="35559">
                  <a:moveTo>
                    <a:pt x="531126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19341" y="23596"/>
                  </a:lnTo>
                  <a:lnTo>
                    <a:pt x="531126" y="23596"/>
                  </a:lnTo>
                  <a:lnTo>
                    <a:pt x="531126" y="11798"/>
                  </a:lnTo>
                  <a:lnTo>
                    <a:pt x="531126" y="0"/>
                  </a:lnTo>
                  <a:close/>
                </a:path>
                <a:path w="626109" h="35559">
                  <a:moveTo>
                    <a:pt x="542937" y="0"/>
                  </a:moveTo>
                  <a:lnTo>
                    <a:pt x="531139" y="0"/>
                  </a:lnTo>
                  <a:lnTo>
                    <a:pt x="531139" y="11798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26109" h="35559">
                  <a:moveTo>
                    <a:pt x="601941" y="0"/>
                  </a:moveTo>
                  <a:lnTo>
                    <a:pt x="601941" y="0"/>
                  </a:ln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66547" y="23596"/>
                  </a:lnTo>
                  <a:lnTo>
                    <a:pt x="578345" y="23596"/>
                  </a:lnTo>
                  <a:lnTo>
                    <a:pt x="590143" y="23596"/>
                  </a:lnTo>
                  <a:lnTo>
                    <a:pt x="590143" y="11798"/>
                  </a:lnTo>
                  <a:lnTo>
                    <a:pt x="601941" y="11798"/>
                  </a:lnTo>
                  <a:lnTo>
                    <a:pt x="601941" y="0"/>
                  </a:lnTo>
                  <a:close/>
                </a:path>
                <a:path w="626109" h="35559">
                  <a:moveTo>
                    <a:pt x="625551" y="0"/>
                  </a:moveTo>
                  <a:lnTo>
                    <a:pt x="613765" y="0"/>
                  </a:lnTo>
                  <a:lnTo>
                    <a:pt x="601967" y="0"/>
                  </a:lnTo>
                  <a:lnTo>
                    <a:pt x="601967" y="11798"/>
                  </a:lnTo>
                  <a:lnTo>
                    <a:pt x="601967" y="23596"/>
                  </a:lnTo>
                  <a:lnTo>
                    <a:pt x="613765" y="23596"/>
                  </a:lnTo>
                  <a:lnTo>
                    <a:pt x="625551" y="23596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5958433" y="6693509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09" h="35559">
                  <a:moveTo>
                    <a:pt x="11798" y="11798"/>
                  </a:moveTo>
                  <a:lnTo>
                    <a:pt x="0" y="11798"/>
                  </a:lnTo>
                  <a:lnTo>
                    <a:pt x="0" y="23596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11798" y="23596"/>
                  </a:lnTo>
                  <a:lnTo>
                    <a:pt x="11798" y="11798"/>
                  </a:lnTo>
                  <a:close/>
                </a:path>
                <a:path w="626109" h="35559">
                  <a:moveTo>
                    <a:pt x="35394" y="23596"/>
                  </a:moveTo>
                  <a:lnTo>
                    <a:pt x="23596" y="23596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596"/>
                  </a:lnTo>
                  <a:close/>
                </a:path>
                <a:path w="626109" h="35559">
                  <a:moveTo>
                    <a:pt x="58991" y="23596"/>
                  </a:moveTo>
                  <a:lnTo>
                    <a:pt x="47205" y="23596"/>
                  </a:lnTo>
                  <a:lnTo>
                    <a:pt x="35407" y="23596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58991" y="35407"/>
                  </a:lnTo>
                  <a:lnTo>
                    <a:pt x="58991" y="23596"/>
                  </a:lnTo>
                  <a:close/>
                </a:path>
                <a:path w="626109" h="35559">
                  <a:moveTo>
                    <a:pt x="82613" y="11798"/>
                  </a:moveTo>
                  <a:lnTo>
                    <a:pt x="70815" y="11798"/>
                  </a:lnTo>
                  <a:lnTo>
                    <a:pt x="70815" y="23596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596"/>
                  </a:lnTo>
                  <a:lnTo>
                    <a:pt x="82613" y="11798"/>
                  </a:lnTo>
                  <a:close/>
                </a:path>
                <a:path w="626109" h="35559">
                  <a:moveTo>
                    <a:pt x="106222" y="11798"/>
                  </a:moveTo>
                  <a:lnTo>
                    <a:pt x="94424" y="11798"/>
                  </a:lnTo>
                  <a:lnTo>
                    <a:pt x="94424" y="23596"/>
                  </a:lnTo>
                  <a:lnTo>
                    <a:pt x="106222" y="23596"/>
                  </a:lnTo>
                  <a:lnTo>
                    <a:pt x="106222" y="11798"/>
                  </a:lnTo>
                  <a:close/>
                </a:path>
                <a:path w="626109" h="35559">
                  <a:moveTo>
                    <a:pt x="118008" y="23596"/>
                  </a:moveTo>
                  <a:lnTo>
                    <a:pt x="106222" y="23596"/>
                  </a:lnTo>
                  <a:lnTo>
                    <a:pt x="106222" y="35407"/>
                  </a:lnTo>
                  <a:lnTo>
                    <a:pt x="118008" y="35407"/>
                  </a:lnTo>
                  <a:lnTo>
                    <a:pt x="118008" y="23596"/>
                  </a:lnTo>
                  <a:close/>
                </a:path>
                <a:path w="626109" h="35559">
                  <a:moveTo>
                    <a:pt x="129819" y="23596"/>
                  </a:moveTo>
                  <a:lnTo>
                    <a:pt x="118021" y="23596"/>
                  </a:lnTo>
                  <a:lnTo>
                    <a:pt x="118021" y="35407"/>
                  </a:lnTo>
                  <a:lnTo>
                    <a:pt x="129819" y="35407"/>
                  </a:lnTo>
                  <a:lnTo>
                    <a:pt x="129819" y="23596"/>
                  </a:lnTo>
                  <a:close/>
                </a:path>
                <a:path w="626109" h="35559">
                  <a:moveTo>
                    <a:pt x="153416" y="23596"/>
                  </a:moveTo>
                  <a:lnTo>
                    <a:pt x="141630" y="23596"/>
                  </a:lnTo>
                  <a:lnTo>
                    <a:pt x="141630" y="35407"/>
                  </a:lnTo>
                  <a:lnTo>
                    <a:pt x="153416" y="35407"/>
                  </a:lnTo>
                  <a:lnTo>
                    <a:pt x="153416" y="23596"/>
                  </a:lnTo>
                  <a:close/>
                </a:path>
                <a:path w="626109" h="35559">
                  <a:moveTo>
                    <a:pt x="177025" y="23596"/>
                  </a:moveTo>
                  <a:lnTo>
                    <a:pt x="165239" y="23596"/>
                  </a:lnTo>
                  <a:lnTo>
                    <a:pt x="165239" y="11798"/>
                  </a:lnTo>
                  <a:lnTo>
                    <a:pt x="153441" y="11798"/>
                  </a:lnTo>
                  <a:lnTo>
                    <a:pt x="153441" y="23596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596"/>
                  </a:lnTo>
                  <a:close/>
                </a:path>
                <a:path w="626109" h="35559">
                  <a:moveTo>
                    <a:pt x="188836" y="11798"/>
                  </a:moveTo>
                  <a:lnTo>
                    <a:pt x="177038" y="11798"/>
                  </a:lnTo>
                  <a:lnTo>
                    <a:pt x="177038" y="23596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596"/>
                  </a:lnTo>
                  <a:lnTo>
                    <a:pt x="188836" y="11798"/>
                  </a:lnTo>
                  <a:close/>
                </a:path>
                <a:path w="626109" h="35559">
                  <a:moveTo>
                    <a:pt x="200647" y="23596"/>
                  </a:moveTo>
                  <a:lnTo>
                    <a:pt x="188849" y="23596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00647" y="23596"/>
                  </a:lnTo>
                  <a:close/>
                </a:path>
                <a:path w="626109" h="35559">
                  <a:moveTo>
                    <a:pt x="224243" y="11798"/>
                  </a:moveTo>
                  <a:lnTo>
                    <a:pt x="212458" y="11798"/>
                  </a:lnTo>
                  <a:lnTo>
                    <a:pt x="212458" y="23596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596"/>
                  </a:lnTo>
                  <a:lnTo>
                    <a:pt x="224243" y="11798"/>
                  </a:lnTo>
                  <a:close/>
                </a:path>
                <a:path w="626109" h="35559">
                  <a:moveTo>
                    <a:pt x="247840" y="23596"/>
                  </a:moveTo>
                  <a:lnTo>
                    <a:pt x="236054" y="23596"/>
                  </a:lnTo>
                  <a:lnTo>
                    <a:pt x="236054" y="11798"/>
                  </a:lnTo>
                  <a:lnTo>
                    <a:pt x="224256" y="11798"/>
                  </a:lnTo>
                  <a:lnTo>
                    <a:pt x="224256" y="23596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47840" y="35407"/>
                  </a:lnTo>
                  <a:lnTo>
                    <a:pt x="247840" y="23596"/>
                  </a:lnTo>
                  <a:close/>
                </a:path>
                <a:path w="626109" h="35559">
                  <a:moveTo>
                    <a:pt x="271449" y="11798"/>
                  </a:moveTo>
                  <a:lnTo>
                    <a:pt x="259664" y="11798"/>
                  </a:lnTo>
                  <a:lnTo>
                    <a:pt x="247865" y="11798"/>
                  </a:lnTo>
                  <a:lnTo>
                    <a:pt x="247865" y="23596"/>
                  </a:lnTo>
                  <a:lnTo>
                    <a:pt x="247865" y="35407"/>
                  </a:lnTo>
                  <a:lnTo>
                    <a:pt x="259664" y="35407"/>
                  </a:lnTo>
                  <a:lnTo>
                    <a:pt x="259664" y="23596"/>
                  </a:lnTo>
                  <a:lnTo>
                    <a:pt x="271449" y="23596"/>
                  </a:lnTo>
                  <a:lnTo>
                    <a:pt x="271449" y="11798"/>
                  </a:lnTo>
                  <a:close/>
                </a:path>
                <a:path w="626109" h="35559">
                  <a:moveTo>
                    <a:pt x="283260" y="11798"/>
                  </a:moveTo>
                  <a:lnTo>
                    <a:pt x="271475" y="11798"/>
                  </a:lnTo>
                  <a:lnTo>
                    <a:pt x="271475" y="23596"/>
                  </a:lnTo>
                  <a:lnTo>
                    <a:pt x="271475" y="35407"/>
                  </a:lnTo>
                  <a:lnTo>
                    <a:pt x="283260" y="35407"/>
                  </a:lnTo>
                  <a:lnTo>
                    <a:pt x="283260" y="23596"/>
                  </a:lnTo>
                  <a:lnTo>
                    <a:pt x="283260" y="11798"/>
                  </a:lnTo>
                  <a:close/>
                </a:path>
                <a:path w="626109" h="35559">
                  <a:moveTo>
                    <a:pt x="306857" y="23596"/>
                  </a:moveTo>
                  <a:lnTo>
                    <a:pt x="295071" y="23596"/>
                  </a:lnTo>
                  <a:lnTo>
                    <a:pt x="295071" y="11798"/>
                  </a:lnTo>
                  <a:lnTo>
                    <a:pt x="283273" y="11798"/>
                  </a:lnTo>
                  <a:lnTo>
                    <a:pt x="283273" y="23596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596"/>
                  </a:lnTo>
                  <a:close/>
                </a:path>
                <a:path w="626109" h="35559">
                  <a:moveTo>
                    <a:pt x="318668" y="23596"/>
                  </a:moveTo>
                  <a:lnTo>
                    <a:pt x="306882" y="23596"/>
                  </a:lnTo>
                  <a:lnTo>
                    <a:pt x="306882" y="35407"/>
                  </a:lnTo>
                  <a:lnTo>
                    <a:pt x="318668" y="35407"/>
                  </a:lnTo>
                  <a:lnTo>
                    <a:pt x="318668" y="23596"/>
                  </a:lnTo>
                  <a:close/>
                </a:path>
                <a:path w="626109" h="35559">
                  <a:moveTo>
                    <a:pt x="330479" y="23596"/>
                  </a:moveTo>
                  <a:lnTo>
                    <a:pt x="318681" y="23596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596"/>
                  </a:lnTo>
                  <a:close/>
                </a:path>
                <a:path w="626109" h="35559">
                  <a:moveTo>
                    <a:pt x="342277" y="11798"/>
                  </a:moveTo>
                  <a:lnTo>
                    <a:pt x="330492" y="11798"/>
                  </a:lnTo>
                  <a:lnTo>
                    <a:pt x="330492" y="23596"/>
                  </a:lnTo>
                  <a:lnTo>
                    <a:pt x="330492" y="35407"/>
                  </a:lnTo>
                  <a:lnTo>
                    <a:pt x="342277" y="35407"/>
                  </a:lnTo>
                  <a:lnTo>
                    <a:pt x="342277" y="23596"/>
                  </a:lnTo>
                  <a:lnTo>
                    <a:pt x="342277" y="11798"/>
                  </a:lnTo>
                  <a:close/>
                </a:path>
                <a:path w="626109" h="35559">
                  <a:moveTo>
                    <a:pt x="365874" y="11798"/>
                  </a:moveTo>
                  <a:lnTo>
                    <a:pt x="354088" y="11798"/>
                  </a:lnTo>
                  <a:lnTo>
                    <a:pt x="354088" y="23596"/>
                  </a:lnTo>
                  <a:lnTo>
                    <a:pt x="342290" y="23596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65874" y="35407"/>
                  </a:lnTo>
                  <a:lnTo>
                    <a:pt x="365874" y="23596"/>
                  </a:lnTo>
                  <a:lnTo>
                    <a:pt x="365874" y="11798"/>
                  </a:lnTo>
                  <a:close/>
                </a:path>
                <a:path w="626109" h="35559">
                  <a:moveTo>
                    <a:pt x="377685" y="11798"/>
                  </a:moveTo>
                  <a:lnTo>
                    <a:pt x="365899" y="11798"/>
                  </a:lnTo>
                  <a:lnTo>
                    <a:pt x="365899" y="23596"/>
                  </a:lnTo>
                  <a:lnTo>
                    <a:pt x="365899" y="35407"/>
                  </a:lnTo>
                  <a:lnTo>
                    <a:pt x="377685" y="35407"/>
                  </a:lnTo>
                  <a:lnTo>
                    <a:pt x="377685" y="23596"/>
                  </a:lnTo>
                  <a:lnTo>
                    <a:pt x="377685" y="11798"/>
                  </a:lnTo>
                  <a:close/>
                </a:path>
                <a:path w="626109" h="35559">
                  <a:moveTo>
                    <a:pt x="389496" y="11798"/>
                  </a:moveTo>
                  <a:lnTo>
                    <a:pt x="377698" y="11798"/>
                  </a:lnTo>
                  <a:lnTo>
                    <a:pt x="377698" y="23596"/>
                  </a:lnTo>
                  <a:lnTo>
                    <a:pt x="389496" y="23596"/>
                  </a:lnTo>
                  <a:lnTo>
                    <a:pt x="389496" y="11798"/>
                  </a:lnTo>
                  <a:close/>
                </a:path>
                <a:path w="626109" h="35559">
                  <a:moveTo>
                    <a:pt x="413092" y="11798"/>
                  </a:moveTo>
                  <a:lnTo>
                    <a:pt x="401307" y="11798"/>
                  </a:lnTo>
                  <a:lnTo>
                    <a:pt x="389509" y="11798"/>
                  </a:lnTo>
                  <a:lnTo>
                    <a:pt x="389509" y="23596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01307" y="23596"/>
                  </a:lnTo>
                  <a:lnTo>
                    <a:pt x="413092" y="23596"/>
                  </a:lnTo>
                  <a:lnTo>
                    <a:pt x="413092" y="11798"/>
                  </a:lnTo>
                  <a:close/>
                </a:path>
                <a:path w="626109" h="35559">
                  <a:moveTo>
                    <a:pt x="424903" y="11798"/>
                  </a:moveTo>
                  <a:lnTo>
                    <a:pt x="413105" y="11798"/>
                  </a:lnTo>
                  <a:lnTo>
                    <a:pt x="413105" y="23596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596"/>
                  </a:lnTo>
                  <a:lnTo>
                    <a:pt x="424903" y="11798"/>
                  </a:lnTo>
                  <a:close/>
                </a:path>
                <a:path w="626109" h="35559">
                  <a:moveTo>
                    <a:pt x="436702" y="11798"/>
                  </a:moveTo>
                  <a:lnTo>
                    <a:pt x="424916" y="11798"/>
                  </a:lnTo>
                  <a:lnTo>
                    <a:pt x="424916" y="23596"/>
                  </a:lnTo>
                  <a:lnTo>
                    <a:pt x="424916" y="35407"/>
                  </a:lnTo>
                  <a:lnTo>
                    <a:pt x="436702" y="35407"/>
                  </a:lnTo>
                  <a:lnTo>
                    <a:pt x="436702" y="23596"/>
                  </a:lnTo>
                  <a:lnTo>
                    <a:pt x="436702" y="11798"/>
                  </a:lnTo>
                  <a:close/>
                </a:path>
                <a:path w="626109" h="35559">
                  <a:moveTo>
                    <a:pt x="448513" y="23596"/>
                  </a:moveTo>
                  <a:lnTo>
                    <a:pt x="436714" y="23596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48513" y="23596"/>
                  </a:lnTo>
                  <a:close/>
                </a:path>
                <a:path w="626109" h="35559">
                  <a:moveTo>
                    <a:pt x="460298" y="11798"/>
                  </a:moveTo>
                  <a:lnTo>
                    <a:pt x="448513" y="11798"/>
                  </a:lnTo>
                  <a:lnTo>
                    <a:pt x="448513" y="23596"/>
                  </a:lnTo>
                  <a:lnTo>
                    <a:pt x="460298" y="23596"/>
                  </a:lnTo>
                  <a:lnTo>
                    <a:pt x="460298" y="11798"/>
                  </a:lnTo>
                  <a:close/>
                </a:path>
                <a:path w="626109" h="35559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09" h="35559">
                  <a:moveTo>
                    <a:pt x="519315" y="0"/>
                  </a:moveTo>
                  <a:lnTo>
                    <a:pt x="507530" y="0"/>
                  </a:ln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83933" y="23596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507530" y="35407"/>
                  </a:lnTo>
                  <a:lnTo>
                    <a:pt x="519315" y="35407"/>
                  </a:lnTo>
                  <a:lnTo>
                    <a:pt x="519315" y="23596"/>
                  </a:lnTo>
                  <a:lnTo>
                    <a:pt x="507530" y="23596"/>
                  </a:lnTo>
                  <a:lnTo>
                    <a:pt x="495731" y="23596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19315" y="11798"/>
                  </a:lnTo>
                  <a:lnTo>
                    <a:pt x="519315" y="0"/>
                  </a:lnTo>
                  <a:close/>
                </a:path>
                <a:path w="626109" h="35559">
                  <a:moveTo>
                    <a:pt x="531126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19341" y="23596"/>
                  </a:lnTo>
                  <a:lnTo>
                    <a:pt x="519341" y="35407"/>
                  </a:lnTo>
                  <a:lnTo>
                    <a:pt x="531126" y="35407"/>
                  </a:lnTo>
                  <a:lnTo>
                    <a:pt x="531126" y="23596"/>
                  </a:lnTo>
                  <a:lnTo>
                    <a:pt x="531126" y="11798"/>
                  </a:lnTo>
                  <a:lnTo>
                    <a:pt x="531126" y="0"/>
                  </a:lnTo>
                  <a:close/>
                </a:path>
                <a:path w="626109" h="35559">
                  <a:moveTo>
                    <a:pt x="542937" y="23596"/>
                  </a:moveTo>
                  <a:lnTo>
                    <a:pt x="531139" y="23596"/>
                  </a:lnTo>
                  <a:lnTo>
                    <a:pt x="531139" y="35407"/>
                  </a:lnTo>
                  <a:lnTo>
                    <a:pt x="542937" y="35407"/>
                  </a:lnTo>
                  <a:lnTo>
                    <a:pt x="542937" y="23596"/>
                  </a:lnTo>
                  <a:close/>
                </a:path>
                <a:path w="626109" h="35559">
                  <a:moveTo>
                    <a:pt x="554748" y="0"/>
                  </a:move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54748" y="0"/>
                  </a:lnTo>
                  <a:close/>
                </a:path>
                <a:path w="626109" h="35559">
                  <a:moveTo>
                    <a:pt x="590143" y="23596"/>
                  </a:moveTo>
                  <a:lnTo>
                    <a:pt x="578345" y="23596"/>
                  </a:lnTo>
                  <a:lnTo>
                    <a:pt x="578345" y="11798"/>
                  </a:lnTo>
                  <a:lnTo>
                    <a:pt x="578345" y="0"/>
                  </a:lnTo>
                  <a:lnTo>
                    <a:pt x="566547" y="0"/>
                  </a:lnTo>
                  <a:lnTo>
                    <a:pt x="566547" y="11798"/>
                  </a:lnTo>
                  <a:lnTo>
                    <a:pt x="566547" y="23596"/>
                  </a:lnTo>
                  <a:lnTo>
                    <a:pt x="554748" y="23596"/>
                  </a:lnTo>
                  <a:lnTo>
                    <a:pt x="542950" y="23596"/>
                  </a:lnTo>
                  <a:lnTo>
                    <a:pt x="542950" y="35407"/>
                  </a:lnTo>
                  <a:lnTo>
                    <a:pt x="554748" y="35407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90143" y="35407"/>
                  </a:lnTo>
                  <a:lnTo>
                    <a:pt x="590143" y="23596"/>
                  </a:lnTo>
                  <a:close/>
                </a:path>
                <a:path w="626109" h="35559">
                  <a:moveTo>
                    <a:pt x="601941" y="0"/>
                  </a:moveTo>
                  <a:lnTo>
                    <a:pt x="590143" y="0"/>
                  </a:lnTo>
                  <a:lnTo>
                    <a:pt x="590143" y="11798"/>
                  </a:lnTo>
                  <a:lnTo>
                    <a:pt x="601941" y="11798"/>
                  </a:lnTo>
                  <a:lnTo>
                    <a:pt x="601941" y="0"/>
                  </a:lnTo>
                  <a:close/>
                </a:path>
                <a:path w="626109" h="35559">
                  <a:moveTo>
                    <a:pt x="613765" y="0"/>
                  </a:move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13765" y="0"/>
                  </a:lnTo>
                  <a:close/>
                </a:path>
                <a:path w="626109" h="35559">
                  <a:moveTo>
                    <a:pt x="625551" y="11798"/>
                  </a:moveTo>
                  <a:lnTo>
                    <a:pt x="613765" y="11798"/>
                  </a:lnTo>
                  <a:lnTo>
                    <a:pt x="613765" y="23596"/>
                  </a:lnTo>
                  <a:lnTo>
                    <a:pt x="625551" y="23596"/>
                  </a:lnTo>
                  <a:lnTo>
                    <a:pt x="625551" y="117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5958433" y="6717106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09" h="47625">
                  <a:moveTo>
                    <a:pt x="11798" y="35420"/>
                  </a:moveTo>
                  <a:lnTo>
                    <a:pt x="0" y="35420"/>
                  </a:lnTo>
                  <a:lnTo>
                    <a:pt x="0" y="47218"/>
                  </a:lnTo>
                  <a:lnTo>
                    <a:pt x="11798" y="47218"/>
                  </a:lnTo>
                  <a:lnTo>
                    <a:pt x="11798" y="35420"/>
                  </a:lnTo>
                  <a:close/>
                </a:path>
                <a:path w="626109" h="47625">
                  <a:moveTo>
                    <a:pt x="11798" y="11811"/>
                  </a:moveTo>
                  <a:lnTo>
                    <a:pt x="0" y="11811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11798" y="23609"/>
                  </a:lnTo>
                  <a:lnTo>
                    <a:pt x="11798" y="11811"/>
                  </a:lnTo>
                  <a:close/>
                </a:path>
                <a:path w="626109" h="47625">
                  <a:moveTo>
                    <a:pt x="35394" y="11811"/>
                  </a:moveTo>
                  <a:lnTo>
                    <a:pt x="23596" y="11811"/>
                  </a:lnTo>
                  <a:lnTo>
                    <a:pt x="23596" y="23609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lnTo>
                    <a:pt x="35394" y="11811"/>
                  </a:lnTo>
                  <a:close/>
                </a:path>
                <a:path w="626109" h="47625">
                  <a:moveTo>
                    <a:pt x="58991" y="11811"/>
                  </a:moveTo>
                  <a:lnTo>
                    <a:pt x="47205" y="11811"/>
                  </a:lnTo>
                  <a:lnTo>
                    <a:pt x="35407" y="11811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58991" y="35407"/>
                  </a:lnTo>
                  <a:lnTo>
                    <a:pt x="58991" y="23609"/>
                  </a:lnTo>
                  <a:lnTo>
                    <a:pt x="58991" y="11811"/>
                  </a:lnTo>
                  <a:close/>
                </a:path>
                <a:path w="626109" h="47625">
                  <a:moveTo>
                    <a:pt x="82613" y="35420"/>
                  </a:moveTo>
                  <a:lnTo>
                    <a:pt x="70815" y="35420"/>
                  </a:lnTo>
                  <a:lnTo>
                    <a:pt x="70815" y="47218"/>
                  </a:lnTo>
                  <a:lnTo>
                    <a:pt x="82613" y="47218"/>
                  </a:lnTo>
                  <a:lnTo>
                    <a:pt x="82613" y="35420"/>
                  </a:lnTo>
                  <a:close/>
                </a:path>
                <a:path w="626109" h="47625">
                  <a:moveTo>
                    <a:pt x="82613" y="11811"/>
                  </a:moveTo>
                  <a:lnTo>
                    <a:pt x="70815" y="11811"/>
                  </a:lnTo>
                  <a:lnTo>
                    <a:pt x="70815" y="23609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09"/>
                  </a:lnTo>
                  <a:lnTo>
                    <a:pt x="82613" y="11811"/>
                  </a:lnTo>
                  <a:close/>
                </a:path>
                <a:path w="626109" h="47625">
                  <a:moveTo>
                    <a:pt x="106222" y="11811"/>
                  </a:moveTo>
                  <a:lnTo>
                    <a:pt x="94424" y="11811"/>
                  </a:ln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06222" y="23609"/>
                  </a:lnTo>
                  <a:lnTo>
                    <a:pt x="106222" y="11811"/>
                  </a:lnTo>
                  <a:close/>
                </a:path>
                <a:path w="626109" h="47625">
                  <a:moveTo>
                    <a:pt x="129819" y="35420"/>
                  </a:moveTo>
                  <a:lnTo>
                    <a:pt x="118021" y="35420"/>
                  </a:lnTo>
                  <a:lnTo>
                    <a:pt x="118021" y="47218"/>
                  </a:lnTo>
                  <a:lnTo>
                    <a:pt x="129819" y="47218"/>
                  </a:lnTo>
                  <a:lnTo>
                    <a:pt x="129819" y="35420"/>
                  </a:lnTo>
                  <a:close/>
                </a:path>
                <a:path w="626109" h="47625">
                  <a:moveTo>
                    <a:pt x="129819" y="11811"/>
                  </a:moveTo>
                  <a:lnTo>
                    <a:pt x="118021" y="11811"/>
                  </a:lnTo>
                  <a:lnTo>
                    <a:pt x="118021" y="23609"/>
                  </a:lnTo>
                  <a:lnTo>
                    <a:pt x="118021" y="35407"/>
                  </a:lnTo>
                  <a:lnTo>
                    <a:pt x="129819" y="35407"/>
                  </a:lnTo>
                  <a:lnTo>
                    <a:pt x="129819" y="23609"/>
                  </a:lnTo>
                  <a:lnTo>
                    <a:pt x="129819" y="11811"/>
                  </a:lnTo>
                  <a:close/>
                </a:path>
                <a:path w="626109" h="47625">
                  <a:moveTo>
                    <a:pt x="141630" y="35420"/>
                  </a:moveTo>
                  <a:lnTo>
                    <a:pt x="129832" y="35420"/>
                  </a:lnTo>
                  <a:lnTo>
                    <a:pt x="129832" y="47218"/>
                  </a:lnTo>
                  <a:lnTo>
                    <a:pt x="141630" y="47218"/>
                  </a:lnTo>
                  <a:lnTo>
                    <a:pt x="141630" y="35420"/>
                  </a:lnTo>
                  <a:close/>
                </a:path>
                <a:path w="626109" h="47625">
                  <a:moveTo>
                    <a:pt x="153416" y="11811"/>
                  </a:moveTo>
                  <a:lnTo>
                    <a:pt x="141630" y="11811"/>
                  </a:lnTo>
                  <a:lnTo>
                    <a:pt x="129832" y="11811"/>
                  </a:lnTo>
                  <a:lnTo>
                    <a:pt x="129832" y="23609"/>
                  </a:lnTo>
                  <a:lnTo>
                    <a:pt x="141630" y="23609"/>
                  </a:lnTo>
                  <a:lnTo>
                    <a:pt x="141630" y="35407"/>
                  </a:lnTo>
                  <a:lnTo>
                    <a:pt x="153416" y="35407"/>
                  </a:lnTo>
                  <a:lnTo>
                    <a:pt x="153416" y="23609"/>
                  </a:lnTo>
                  <a:lnTo>
                    <a:pt x="153416" y="11811"/>
                  </a:lnTo>
                  <a:close/>
                </a:path>
                <a:path w="626109" h="47625">
                  <a:moveTo>
                    <a:pt x="177025" y="35420"/>
                  </a:moveTo>
                  <a:lnTo>
                    <a:pt x="165239" y="35420"/>
                  </a:lnTo>
                  <a:lnTo>
                    <a:pt x="153441" y="35420"/>
                  </a:lnTo>
                  <a:lnTo>
                    <a:pt x="153441" y="47218"/>
                  </a:lnTo>
                  <a:lnTo>
                    <a:pt x="165239" y="47218"/>
                  </a:lnTo>
                  <a:lnTo>
                    <a:pt x="177025" y="47218"/>
                  </a:lnTo>
                  <a:lnTo>
                    <a:pt x="177025" y="35420"/>
                  </a:lnTo>
                  <a:close/>
                </a:path>
                <a:path w="626109" h="47625">
                  <a:moveTo>
                    <a:pt x="177025" y="11811"/>
                  </a:moveTo>
                  <a:lnTo>
                    <a:pt x="165239" y="11811"/>
                  </a:lnTo>
                  <a:lnTo>
                    <a:pt x="153441" y="11811"/>
                  </a:ln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65239" y="23609"/>
                  </a:lnTo>
                  <a:lnTo>
                    <a:pt x="177025" y="23609"/>
                  </a:lnTo>
                  <a:lnTo>
                    <a:pt x="177025" y="11811"/>
                  </a:lnTo>
                  <a:close/>
                </a:path>
                <a:path w="626109" h="47625">
                  <a:moveTo>
                    <a:pt x="188836" y="11811"/>
                  </a:moveTo>
                  <a:lnTo>
                    <a:pt x="177038" y="11811"/>
                  </a:lnTo>
                  <a:lnTo>
                    <a:pt x="177038" y="23609"/>
                  </a:lnTo>
                  <a:lnTo>
                    <a:pt x="188836" y="23609"/>
                  </a:lnTo>
                  <a:lnTo>
                    <a:pt x="188836" y="11811"/>
                  </a:lnTo>
                  <a:close/>
                </a:path>
                <a:path w="626109" h="47625">
                  <a:moveTo>
                    <a:pt x="212432" y="35420"/>
                  </a:moveTo>
                  <a:lnTo>
                    <a:pt x="200647" y="35420"/>
                  </a:lnTo>
                  <a:lnTo>
                    <a:pt x="188849" y="35420"/>
                  </a:lnTo>
                  <a:lnTo>
                    <a:pt x="188849" y="47218"/>
                  </a:lnTo>
                  <a:lnTo>
                    <a:pt x="200647" y="47218"/>
                  </a:lnTo>
                  <a:lnTo>
                    <a:pt x="212432" y="47218"/>
                  </a:lnTo>
                  <a:lnTo>
                    <a:pt x="212432" y="35420"/>
                  </a:lnTo>
                  <a:close/>
                </a:path>
                <a:path w="626109" h="47625">
                  <a:moveTo>
                    <a:pt x="224243" y="11811"/>
                  </a:moveTo>
                  <a:lnTo>
                    <a:pt x="212458" y="11811"/>
                  </a:lnTo>
                  <a:lnTo>
                    <a:pt x="212458" y="23609"/>
                  </a:lnTo>
                  <a:lnTo>
                    <a:pt x="224243" y="23609"/>
                  </a:lnTo>
                  <a:lnTo>
                    <a:pt x="224243" y="11811"/>
                  </a:lnTo>
                  <a:close/>
                </a:path>
                <a:path w="626109" h="47625">
                  <a:moveTo>
                    <a:pt x="247840" y="35420"/>
                  </a:moveTo>
                  <a:lnTo>
                    <a:pt x="236054" y="35420"/>
                  </a:lnTo>
                  <a:lnTo>
                    <a:pt x="236054" y="47218"/>
                  </a:lnTo>
                  <a:lnTo>
                    <a:pt x="247840" y="47218"/>
                  </a:lnTo>
                  <a:lnTo>
                    <a:pt x="247840" y="35420"/>
                  </a:lnTo>
                  <a:close/>
                </a:path>
                <a:path w="626109" h="47625">
                  <a:moveTo>
                    <a:pt x="247840" y="23609"/>
                  </a:moveTo>
                  <a:lnTo>
                    <a:pt x="236054" y="23609"/>
                  </a:lnTo>
                  <a:lnTo>
                    <a:pt x="236054" y="11811"/>
                  </a:lnTo>
                  <a:lnTo>
                    <a:pt x="224256" y="11811"/>
                  </a:ln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47840" y="35407"/>
                  </a:lnTo>
                  <a:lnTo>
                    <a:pt x="247840" y="23609"/>
                  </a:lnTo>
                  <a:close/>
                </a:path>
                <a:path w="626109" h="47625">
                  <a:moveTo>
                    <a:pt x="259664" y="35420"/>
                  </a:moveTo>
                  <a:lnTo>
                    <a:pt x="247865" y="35420"/>
                  </a:lnTo>
                  <a:lnTo>
                    <a:pt x="247865" y="47218"/>
                  </a:lnTo>
                  <a:lnTo>
                    <a:pt x="259664" y="47218"/>
                  </a:lnTo>
                  <a:lnTo>
                    <a:pt x="259664" y="35420"/>
                  </a:lnTo>
                  <a:close/>
                </a:path>
                <a:path w="626109" h="47625">
                  <a:moveTo>
                    <a:pt x="259664" y="11811"/>
                  </a:moveTo>
                  <a:lnTo>
                    <a:pt x="247865" y="11811"/>
                  </a:lnTo>
                  <a:lnTo>
                    <a:pt x="247865" y="23609"/>
                  </a:lnTo>
                  <a:lnTo>
                    <a:pt x="247865" y="35407"/>
                  </a:lnTo>
                  <a:lnTo>
                    <a:pt x="259664" y="35407"/>
                  </a:lnTo>
                  <a:lnTo>
                    <a:pt x="259664" y="23609"/>
                  </a:lnTo>
                  <a:lnTo>
                    <a:pt x="259664" y="11811"/>
                  </a:lnTo>
                  <a:close/>
                </a:path>
                <a:path w="626109" h="47625">
                  <a:moveTo>
                    <a:pt x="283260" y="11811"/>
                  </a:moveTo>
                  <a:lnTo>
                    <a:pt x="271475" y="11811"/>
                  </a:lnTo>
                  <a:lnTo>
                    <a:pt x="271475" y="23609"/>
                  </a:lnTo>
                  <a:lnTo>
                    <a:pt x="271475" y="35407"/>
                  </a:lnTo>
                  <a:lnTo>
                    <a:pt x="283260" y="35407"/>
                  </a:lnTo>
                  <a:lnTo>
                    <a:pt x="283260" y="23609"/>
                  </a:lnTo>
                  <a:lnTo>
                    <a:pt x="283260" y="11811"/>
                  </a:lnTo>
                  <a:close/>
                </a:path>
                <a:path w="626109" h="47625">
                  <a:moveTo>
                    <a:pt x="306857" y="11811"/>
                  </a:moveTo>
                  <a:lnTo>
                    <a:pt x="295071" y="11811"/>
                  </a:lnTo>
                  <a:lnTo>
                    <a:pt x="283273" y="11811"/>
                  </a:ln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295071" y="23609"/>
                  </a:lnTo>
                  <a:lnTo>
                    <a:pt x="306857" y="23609"/>
                  </a:lnTo>
                  <a:lnTo>
                    <a:pt x="306857" y="11811"/>
                  </a:lnTo>
                  <a:close/>
                </a:path>
                <a:path w="626109" h="47625">
                  <a:moveTo>
                    <a:pt x="318668" y="11811"/>
                  </a:moveTo>
                  <a:lnTo>
                    <a:pt x="306882" y="11811"/>
                  </a:lnTo>
                  <a:lnTo>
                    <a:pt x="306882" y="23609"/>
                  </a:lnTo>
                  <a:lnTo>
                    <a:pt x="306882" y="35407"/>
                  </a:lnTo>
                  <a:lnTo>
                    <a:pt x="318668" y="35407"/>
                  </a:lnTo>
                  <a:lnTo>
                    <a:pt x="318668" y="23609"/>
                  </a:lnTo>
                  <a:lnTo>
                    <a:pt x="318668" y="11811"/>
                  </a:lnTo>
                  <a:close/>
                </a:path>
                <a:path w="626109" h="47625">
                  <a:moveTo>
                    <a:pt x="330479" y="11811"/>
                  </a:moveTo>
                  <a:lnTo>
                    <a:pt x="318681" y="11811"/>
                  </a:lnTo>
                  <a:lnTo>
                    <a:pt x="318681" y="23609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lnTo>
                    <a:pt x="330479" y="11811"/>
                  </a:lnTo>
                  <a:close/>
                </a:path>
                <a:path w="626109" h="47625">
                  <a:moveTo>
                    <a:pt x="342277" y="11811"/>
                  </a:moveTo>
                  <a:lnTo>
                    <a:pt x="330492" y="11811"/>
                  </a:lnTo>
                  <a:lnTo>
                    <a:pt x="330492" y="23609"/>
                  </a:lnTo>
                  <a:lnTo>
                    <a:pt x="342277" y="23609"/>
                  </a:lnTo>
                  <a:lnTo>
                    <a:pt x="342277" y="11811"/>
                  </a:lnTo>
                  <a:close/>
                </a:path>
                <a:path w="626109" h="47625">
                  <a:moveTo>
                    <a:pt x="365874" y="23609"/>
                  </a:moveTo>
                  <a:lnTo>
                    <a:pt x="354088" y="23609"/>
                  </a:lnTo>
                  <a:lnTo>
                    <a:pt x="354088" y="35407"/>
                  </a:lnTo>
                  <a:lnTo>
                    <a:pt x="365874" y="35407"/>
                  </a:lnTo>
                  <a:lnTo>
                    <a:pt x="365874" y="23609"/>
                  </a:lnTo>
                  <a:close/>
                </a:path>
                <a:path w="626109" h="47625">
                  <a:moveTo>
                    <a:pt x="377685" y="11811"/>
                  </a:moveTo>
                  <a:lnTo>
                    <a:pt x="365899" y="11811"/>
                  </a:lnTo>
                  <a:lnTo>
                    <a:pt x="365899" y="23609"/>
                  </a:lnTo>
                  <a:lnTo>
                    <a:pt x="365899" y="35407"/>
                  </a:lnTo>
                  <a:lnTo>
                    <a:pt x="377685" y="35407"/>
                  </a:lnTo>
                  <a:lnTo>
                    <a:pt x="377685" y="23609"/>
                  </a:lnTo>
                  <a:lnTo>
                    <a:pt x="377685" y="11811"/>
                  </a:lnTo>
                  <a:close/>
                </a:path>
                <a:path w="626109" h="47625">
                  <a:moveTo>
                    <a:pt x="401307" y="11811"/>
                  </a:moveTo>
                  <a:lnTo>
                    <a:pt x="389509" y="11811"/>
                  </a:lnTo>
                  <a:lnTo>
                    <a:pt x="389509" y="23609"/>
                  </a:lnTo>
                  <a:lnTo>
                    <a:pt x="401307" y="23609"/>
                  </a:lnTo>
                  <a:lnTo>
                    <a:pt x="401307" y="11811"/>
                  </a:lnTo>
                  <a:close/>
                </a:path>
                <a:path w="626109" h="47625">
                  <a:moveTo>
                    <a:pt x="424903" y="23609"/>
                  </a:moveTo>
                  <a:lnTo>
                    <a:pt x="413105" y="23609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close/>
                </a:path>
                <a:path w="626109" h="47625">
                  <a:moveTo>
                    <a:pt x="460298" y="11811"/>
                  </a:moveTo>
                  <a:lnTo>
                    <a:pt x="448513" y="11811"/>
                  </a:lnTo>
                  <a:lnTo>
                    <a:pt x="436714" y="11811"/>
                  </a:lnTo>
                  <a:lnTo>
                    <a:pt x="436714" y="23609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60298" y="35407"/>
                  </a:lnTo>
                  <a:lnTo>
                    <a:pt x="460298" y="23609"/>
                  </a:lnTo>
                  <a:lnTo>
                    <a:pt x="460298" y="11811"/>
                  </a:lnTo>
                  <a:close/>
                </a:path>
                <a:path w="626109" h="47625">
                  <a:moveTo>
                    <a:pt x="472109" y="11811"/>
                  </a:moveTo>
                  <a:lnTo>
                    <a:pt x="460324" y="11811"/>
                  </a:lnTo>
                  <a:lnTo>
                    <a:pt x="460324" y="23609"/>
                  </a:lnTo>
                  <a:lnTo>
                    <a:pt x="472109" y="23609"/>
                  </a:lnTo>
                  <a:lnTo>
                    <a:pt x="472109" y="11811"/>
                  </a:lnTo>
                  <a:close/>
                </a:path>
                <a:path w="626109" h="47625">
                  <a:moveTo>
                    <a:pt x="507530" y="23609"/>
                  </a:moveTo>
                  <a:lnTo>
                    <a:pt x="495731" y="23609"/>
                  </a:ln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507530" y="35407"/>
                  </a:lnTo>
                  <a:lnTo>
                    <a:pt x="507530" y="23609"/>
                  </a:lnTo>
                  <a:close/>
                </a:path>
                <a:path w="626109" h="47625">
                  <a:moveTo>
                    <a:pt x="531126" y="11811"/>
                  </a:moveTo>
                  <a:lnTo>
                    <a:pt x="519341" y="11811"/>
                  </a:lnTo>
                  <a:lnTo>
                    <a:pt x="519341" y="23609"/>
                  </a:lnTo>
                  <a:lnTo>
                    <a:pt x="531126" y="23609"/>
                  </a:lnTo>
                  <a:lnTo>
                    <a:pt x="531126" y="11811"/>
                  </a:lnTo>
                  <a:close/>
                </a:path>
                <a:path w="626109" h="47625">
                  <a:moveTo>
                    <a:pt x="542937" y="11811"/>
                  </a:moveTo>
                  <a:lnTo>
                    <a:pt x="531139" y="11811"/>
                  </a:lnTo>
                  <a:lnTo>
                    <a:pt x="531139" y="23609"/>
                  </a:lnTo>
                  <a:lnTo>
                    <a:pt x="531139" y="35407"/>
                  </a:lnTo>
                  <a:lnTo>
                    <a:pt x="542937" y="35407"/>
                  </a:lnTo>
                  <a:lnTo>
                    <a:pt x="542937" y="23609"/>
                  </a:lnTo>
                  <a:lnTo>
                    <a:pt x="542937" y="11811"/>
                  </a:lnTo>
                  <a:close/>
                </a:path>
                <a:path w="626109" h="47625">
                  <a:moveTo>
                    <a:pt x="601941" y="0"/>
                  </a:moveTo>
                  <a:lnTo>
                    <a:pt x="590143" y="0"/>
                  </a:lnTo>
                  <a:lnTo>
                    <a:pt x="578345" y="0"/>
                  </a:lnTo>
                  <a:lnTo>
                    <a:pt x="578345" y="11811"/>
                  </a:lnTo>
                  <a:lnTo>
                    <a:pt x="566547" y="11811"/>
                  </a:lnTo>
                  <a:lnTo>
                    <a:pt x="554748" y="11811"/>
                  </a:lnTo>
                  <a:lnTo>
                    <a:pt x="542950" y="11811"/>
                  </a:lnTo>
                  <a:lnTo>
                    <a:pt x="542950" y="23609"/>
                  </a:lnTo>
                  <a:lnTo>
                    <a:pt x="542950" y="35407"/>
                  </a:lnTo>
                  <a:lnTo>
                    <a:pt x="554748" y="35407"/>
                  </a:lnTo>
                  <a:lnTo>
                    <a:pt x="566547" y="35407"/>
                  </a:lnTo>
                  <a:lnTo>
                    <a:pt x="566547" y="23609"/>
                  </a:lnTo>
                  <a:lnTo>
                    <a:pt x="578345" y="23609"/>
                  </a:lnTo>
                  <a:lnTo>
                    <a:pt x="590143" y="23609"/>
                  </a:lnTo>
                  <a:lnTo>
                    <a:pt x="590143" y="11811"/>
                  </a:lnTo>
                  <a:lnTo>
                    <a:pt x="601941" y="11811"/>
                  </a:lnTo>
                  <a:lnTo>
                    <a:pt x="601941" y="0"/>
                  </a:lnTo>
                  <a:close/>
                </a:path>
                <a:path w="626109" h="47625">
                  <a:moveTo>
                    <a:pt x="625551" y="11811"/>
                  </a:moveTo>
                  <a:lnTo>
                    <a:pt x="613765" y="11811"/>
                  </a:lnTo>
                  <a:lnTo>
                    <a:pt x="613765" y="23609"/>
                  </a:lnTo>
                  <a:lnTo>
                    <a:pt x="625551" y="23609"/>
                  </a:lnTo>
                  <a:lnTo>
                    <a:pt x="625551" y="118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5958433" y="6752526"/>
              <a:ext cx="614045" cy="24130"/>
            </a:xfrm>
            <a:custGeom>
              <a:avLst/>
              <a:gdLst/>
              <a:ahLst/>
              <a:cxnLst/>
              <a:rect l="l" t="t" r="r" b="b"/>
              <a:pathLst>
                <a:path w="614045" h="24129">
                  <a:moveTo>
                    <a:pt x="23583" y="11798"/>
                  </a:moveTo>
                  <a:lnTo>
                    <a:pt x="11798" y="11798"/>
                  </a:lnTo>
                  <a:lnTo>
                    <a:pt x="0" y="11798"/>
                  </a:lnTo>
                  <a:lnTo>
                    <a:pt x="0" y="23596"/>
                  </a:lnTo>
                  <a:lnTo>
                    <a:pt x="11798" y="23596"/>
                  </a:lnTo>
                  <a:lnTo>
                    <a:pt x="23583" y="23596"/>
                  </a:lnTo>
                  <a:lnTo>
                    <a:pt x="23583" y="11798"/>
                  </a:lnTo>
                  <a:close/>
                </a:path>
                <a:path w="614045" h="24129">
                  <a:moveTo>
                    <a:pt x="35394" y="11798"/>
                  </a:moveTo>
                  <a:lnTo>
                    <a:pt x="23596" y="11798"/>
                  </a:lnTo>
                  <a:lnTo>
                    <a:pt x="23596" y="23596"/>
                  </a:lnTo>
                  <a:lnTo>
                    <a:pt x="35394" y="23596"/>
                  </a:lnTo>
                  <a:lnTo>
                    <a:pt x="35394" y="11798"/>
                  </a:lnTo>
                  <a:close/>
                </a:path>
                <a:path w="614045" h="24129">
                  <a:moveTo>
                    <a:pt x="58991" y="11798"/>
                  </a:moveTo>
                  <a:lnTo>
                    <a:pt x="47205" y="11798"/>
                  </a:lnTo>
                  <a:lnTo>
                    <a:pt x="35407" y="11798"/>
                  </a:lnTo>
                  <a:lnTo>
                    <a:pt x="35407" y="23596"/>
                  </a:lnTo>
                  <a:lnTo>
                    <a:pt x="47205" y="23596"/>
                  </a:lnTo>
                  <a:lnTo>
                    <a:pt x="58991" y="23596"/>
                  </a:lnTo>
                  <a:lnTo>
                    <a:pt x="58991" y="11798"/>
                  </a:lnTo>
                  <a:close/>
                </a:path>
                <a:path w="614045" h="24129">
                  <a:moveTo>
                    <a:pt x="82613" y="11798"/>
                  </a:moveTo>
                  <a:lnTo>
                    <a:pt x="70815" y="11798"/>
                  </a:lnTo>
                  <a:lnTo>
                    <a:pt x="59016" y="11798"/>
                  </a:lnTo>
                  <a:lnTo>
                    <a:pt x="59016" y="23596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82613" y="11798"/>
                  </a:lnTo>
                  <a:close/>
                </a:path>
                <a:path w="614045" h="24129">
                  <a:moveTo>
                    <a:pt x="118008" y="11798"/>
                  </a:moveTo>
                  <a:lnTo>
                    <a:pt x="106222" y="11798"/>
                  </a:lnTo>
                  <a:lnTo>
                    <a:pt x="94424" y="11798"/>
                  </a:lnTo>
                  <a:lnTo>
                    <a:pt x="94424" y="23596"/>
                  </a:lnTo>
                  <a:lnTo>
                    <a:pt x="106222" y="23596"/>
                  </a:lnTo>
                  <a:lnTo>
                    <a:pt x="118008" y="23596"/>
                  </a:lnTo>
                  <a:lnTo>
                    <a:pt x="118008" y="11798"/>
                  </a:lnTo>
                  <a:close/>
                </a:path>
                <a:path w="614045" h="24129">
                  <a:moveTo>
                    <a:pt x="129819" y="11798"/>
                  </a:moveTo>
                  <a:lnTo>
                    <a:pt x="118021" y="11798"/>
                  </a:lnTo>
                  <a:lnTo>
                    <a:pt x="118021" y="23596"/>
                  </a:lnTo>
                  <a:lnTo>
                    <a:pt x="129819" y="23596"/>
                  </a:lnTo>
                  <a:lnTo>
                    <a:pt x="129819" y="11798"/>
                  </a:lnTo>
                  <a:close/>
                </a:path>
                <a:path w="614045" h="24129">
                  <a:moveTo>
                    <a:pt x="153416" y="11798"/>
                  </a:moveTo>
                  <a:lnTo>
                    <a:pt x="141630" y="11798"/>
                  </a:lnTo>
                  <a:lnTo>
                    <a:pt x="141630" y="23596"/>
                  </a:lnTo>
                  <a:lnTo>
                    <a:pt x="153416" y="23596"/>
                  </a:lnTo>
                  <a:lnTo>
                    <a:pt x="153416" y="11798"/>
                  </a:lnTo>
                  <a:close/>
                </a:path>
                <a:path w="614045" h="24129">
                  <a:moveTo>
                    <a:pt x="224243" y="11798"/>
                  </a:moveTo>
                  <a:lnTo>
                    <a:pt x="212458" y="11798"/>
                  </a:lnTo>
                  <a:lnTo>
                    <a:pt x="212458" y="23596"/>
                  </a:lnTo>
                  <a:lnTo>
                    <a:pt x="224243" y="23596"/>
                  </a:lnTo>
                  <a:lnTo>
                    <a:pt x="224243" y="11798"/>
                  </a:lnTo>
                  <a:close/>
                </a:path>
                <a:path w="614045" h="24129">
                  <a:moveTo>
                    <a:pt x="247840" y="11798"/>
                  </a:moveTo>
                  <a:lnTo>
                    <a:pt x="236054" y="11798"/>
                  </a:lnTo>
                  <a:lnTo>
                    <a:pt x="224256" y="11798"/>
                  </a:lnTo>
                  <a:lnTo>
                    <a:pt x="224256" y="23596"/>
                  </a:lnTo>
                  <a:lnTo>
                    <a:pt x="236054" y="23596"/>
                  </a:lnTo>
                  <a:lnTo>
                    <a:pt x="247840" y="23596"/>
                  </a:lnTo>
                  <a:lnTo>
                    <a:pt x="247840" y="11798"/>
                  </a:lnTo>
                  <a:close/>
                </a:path>
                <a:path w="614045" h="24129">
                  <a:moveTo>
                    <a:pt x="271449" y="0"/>
                  </a:moveTo>
                  <a:lnTo>
                    <a:pt x="259664" y="0"/>
                  </a:lnTo>
                  <a:lnTo>
                    <a:pt x="247865" y="0"/>
                  </a:lnTo>
                  <a:lnTo>
                    <a:pt x="247865" y="11798"/>
                  </a:lnTo>
                  <a:lnTo>
                    <a:pt x="259664" y="11798"/>
                  </a:lnTo>
                  <a:lnTo>
                    <a:pt x="271449" y="11798"/>
                  </a:lnTo>
                  <a:lnTo>
                    <a:pt x="271449" y="0"/>
                  </a:lnTo>
                  <a:close/>
                </a:path>
                <a:path w="614045" h="24129">
                  <a:moveTo>
                    <a:pt x="283260" y="11798"/>
                  </a:moveTo>
                  <a:lnTo>
                    <a:pt x="271475" y="11798"/>
                  </a:lnTo>
                  <a:lnTo>
                    <a:pt x="271475" y="23596"/>
                  </a:lnTo>
                  <a:lnTo>
                    <a:pt x="283260" y="23596"/>
                  </a:lnTo>
                  <a:lnTo>
                    <a:pt x="283260" y="11798"/>
                  </a:lnTo>
                  <a:close/>
                </a:path>
                <a:path w="614045" h="24129">
                  <a:moveTo>
                    <a:pt x="306857" y="0"/>
                  </a:moveTo>
                  <a:lnTo>
                    <a:pt x="295071" y="0"/>
                  </a:lnTo>
                  <a:lnTo>
                    <a:pt x="295071" y="11798"/>
                  </a:lnTo>
                  <a:lnTo>
                    <a:pt x="306857" y="11798"/>
                  </a:lnTo>
                  <a:lnTo>
                    <a:pt x="306857" y="0"/>
                  </a:lnTo>
                  <a:close/>
                </a:path>
                <a:path w="614045" h="24129">
                  <a:moveTo>
                    <a:pt x="330479" y="0"/>
                  </a:moveTo>
                  <a:lnTo>
                    <a:pt x="318681" y="0"/>
                  </a:lnTo>
                  <a:lnTo>
                    <a:pt x="318681" y="11798"/>
                  </a:lnTo>
                  <a:lnTo>
                    <a:pt x="318681" y="23596"/>
                  </a:lnTo>
                  <a:lnTo>
                    <a:pt x="330479" y="23596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14045" h="24129">
                  <a:moveTo>
                    <a:pt x="342277" y="11798"/>
                  </a:moveTo>
                  <a:lnTo>
                    <a:pt x="330492" y="11798"/>
                  </a:lnTo>
                  <a:lnTo>
                    <a:pt x="330492" y="23596"/>
                  </a:lnTo>
                  <a:lnTo>
                    <a:pt x="342277" y="23596"/>
                  </a:lnTo>
                  <a:lnTo>
                    <a:pt x="342277" y="11798"/>
                  </a:lnTo>
                  <a:close/>
                </a:path>
                <a:path w="614045" h="24129">
                  <a:moveTo>
                    <a:pt x="365874" y="11798"/>
                  </a:moveTo>
                  <a:lnTo>
                    <a:pt x="354088" y="11798"/>
                  </a:lnTo>
                  <a:lnTo>
                    <a:pt x="354088" y="0"/>
                  </a:lnTo>
                  <a:lnTo>
                    <a:pt x="342290" y="0"/>
                  </a:lnTo>
                  <a:lnTo>
                    <a:pt x="342290" y="11798"/>
                  </a:lnTo>
                  <a:lnTo>
                    <a:pt x="342290" y="23596"/>
                  </a:lnTo>
                  <a:lnTo>
                    <a:pt x="354088" y="23596"/>
                  </a:lnTo>
                  <a:lnTo>
                    <a:pt x="365874" y="23596"/>
                  </a:lnTo>
                  <a:lnTo>
                    <a:pt x="365874" y="11798"/>
                  </a:lnTo>
                  <a:close/>
                </a:path>
                <a:path w="614045" h="24129">
                  <a:moveTo>
                    <a:pt x="377685" y="0"/>
                  </a:moveTo>
                  <a:lnTo>
                    <a:pt x="365899" y="0"/>
                  </a:lnTo>
                  <a:lnTo>
                    <a:pt x="365899" y="11798"/>
                  </a:lnTo>
                  <a:lnTo>
                    <a:pt x="365899" y="23596"/>
                  </a:lnTo>
                  <a:lnTo>
                    <a:pt x="377685" y="23596"/>
                  </a:lnTo>
                  <a:lnTo>
                    <a:pt x="377685" y="11798"/>
                  </a:lnTo>
                  <a:lnTo>
                    <a:pt x="377685" y="0"/>
                  </a:lnTo>
                  <a:close/>
                </a:path>
                <a:path w="614045" h="24129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77698" y="23596"/>
                  </a:lnTo>
                  <a:lnTo>
                    <a:pt x="389496" y="23596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14045" h="24129">
                  <a:moveTo>
                    <a:pt x="401307" y="11798"/>
                  </a:moveTo>
                  <a:lnTo>
                    <a:pt x="389509" y="11798"/>
                  </a:lnTo>
                  <a:lnTo>
                    <a:pt x="389509" y="23596"/>
                  </a:lnTo>
                  <a:lnTo>
                    <a:pt x="401307" y="23596"/>
                  </a:lnTo>
                  <a:lnTo>
                    <a:pt x="401307" y="11798"/>
                  </a:lnTo>
                  <a:close/>
                </a:path>
                <a:path w="614045" h="24129">
                  <a:moveTo>
                    <a:pt x="448513" y="0"/>
                  </a:moveTo>
                  <a:lnTo>
                    <a:pt x="436714" y="0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48513" y="0"/>
                  </a:lnTo>
                  <a:close/>
                </a:path>
                <a:path w="614045" h="24129">
                  <a:moveTo>
                    <a:pt x="460298" y="11798"/>
                  </a:moveTo>
                  <a:lnTo>
                    <a:pt x="448513" y="11798"/>
                  </a:lnTo>
                  <a:lnTo>
                    <a:pt x="448513" y="23596"/>
                  </a:lnTo>
                  <a:lnTo>
                    <a:pt x="460298" y="23596"/>
                  </a:lnTo>
                  <a:lnTo>
                    <a:pt x="460298" y="11798"/>
                  </a:lnTo>
                  <a:close/>
                </a:path>
                <a:path w="614045" h="24129">
                  <a:moveTo>
                    <a:pt x="472109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60324" y="23596"/>
                  </a:lnTo>
                  <a:lnTo>
                    <a:pt x="472109" y="23596"/>
                  </a:lnTo>
                  <a:lnTo>
                    <a:pt x="472109" y="11798"/>
                  </a:lnTo>
                  <a:lnTo>
                    <a:pt x="472109" y="0"/>
                  </a:lnTo>
                  <a:close/>
                </a:path>
                <a:path w="614045" h="24129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14045" h="24129">
                  <a:moveTo>
                    <a:pt x="495731" y="11798"/>
                  </a:moveTo>
                  <a:lnTo>
                    <a:pt x="483933" y="11798"/>
                  </a:lnTo>
                  <a:lnTo>
                    <a:pt x="483933" y="23596"/>
                  </a:lnTo>
                  <a:lnTo>
                    <a:pt x="495731" y="23596"/>
                  </a:lnTo>
                  <a:lnTo>
                    <a:pt x="495731" y="11798"/>
                  </a:lnTo>
                  <a:close/>
                </a:path>
                <a:path w="614045" h="24129">
                  <a:moveTo>
                    <a:pt x="519315" y="0"/>
                  </a:moveTo>
                  <a:lnTo>
                    <a:pt x="507530" y="0"/>
                  </a:lnTo>
                  <a:lnTo>
                    <a:pt x="507530" y="11798"/>
                  </a:lnTo>
                  <a:lnTo>
                    <a:pt x="519315" y="11798"/>
                  </a:lnTo>
                  <a:lnTo>
                    <a:pt x="519315" y="0"/>
                  </a:lnTo>
                  <a:close/>
                </a:path>
                <a:path w="614045" h="24129">
                  <a:moveTo>
                    <a:pt x="531126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31126" y="11798"/>
                  </a:lnTo>
                  <a:lnTo>
                    <a:pt x="531126" y="0"/>
                  </a:lnTo>
                  <a:close/>
                </a:path>
                <a:path w="614045" h="24129">
                  <a:moveTo>
                    <a:pt x="566547" y="0"/>
                  </a:moveTo>
                  <a:lnTo>
                    <a:pt x="554748" y="0"/>
                  </a:lnTo>
                  <a:lnTo>
                    <a:pt x="554748" y="11798"/>
                  </a:ln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66547" y="23596"/>
                  </a:lnTo>
                  <a:lnTo>
                    <a:pt x="566547" y="11798"/>
                  </a:lnTo>
                  <a:lnTo>
                    <a:pt x="566547" y="0"/>
                  </a:lnTo>
                  <a:close/>
                </a:path>
                <a:path w="614045" h="24129">
                  <a:moveTo>
                    <a:pt x="590143" y="0"/>
                  </a:moveTo>
                  <a:lnTo>
                    <a:pt x="578345" y="0"/>
                  </a:lnTo>
                  <a:lnTo>
                    <a:pt x="578345" y="11798"/>
                  </a:lnTo>
                  <a:lnTo>
                    <a:pt x="578345" y="23596"/>
                  </a:lnTo>
                  <a:lnTo>
                    <a:pt x="590143" y="23596"/>
                  </a:lnTo>
                  <a:lnTo>
                    <a:pt x="590143" y="11798"/>
                  </a:lnTo>
                  <a:lnTo>
                    <a:pt x="590143" y="0"/>
                  </a:lnTo>
                  <a:close/>
                </a:path>
                <a:path w="614045" h="24129">
                  <a:moveTo>
                    <a:pt x="613765" y="0"/>
                  </a:moveTo>
                  <a:lnTo>
                    <a:pt x="601967" y="0"/>
                  </a:lnTo>
                  <a:lnTo>
                    <a:pt x="601967" y="11798"/>
                  </a:lnTo>
                  <a:lnTo>
                    <a:pt x="601967" y="23596"/>
                  </a:lnTo>
                  <a:lnTo>
                    <a:pt x="613765" y="23596"/>
                  </a:lnTo>
                  <a:lnTo>
                    <a:pt x="613765" y="11798"/>
                  </a:lnTo>
                  <a:lnTo>
                    <a:pt x="61376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3" name="object 43"/>
          <p:cNvSpPr txBox="1"/>
          <p:nvPr/>
        </p:nvSpPr>
        <p:spPr>
          <a:xfrm>
            <a:off x="4766411" y="7521740"/>
            <a:ext cx="525780" cy="160020"/>
          </a:xfrm>
          <a:prstGeom prst="rect">
            <a:avLst/>
          </a:prstGeom>
        </p:spPr>
        <p:txBody>
          <a:bodyPr vert="horz" wrap="square" lIns="0" tIns="571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45"/>
              </a:spcBef>
            </a:pPr>
            <a:r>
              <a:rPr sz="900" dirty="0">
                <a:solidFill>
                  <a:srgbClr val="FFFFFF"/>
                </a:solidFill>
                <a:latin typeface="Raleway"/>
                <a:cs typeface="Raleway"/>
              </a:rPr>
              <a:t>Page: </a:t>
            </a:r>
            <a:r>
              <a:rPr sz="900" spc="-25" dirty="0">
                <a:solidFill>
                  <a:srgbClr val="FFFFFF"/>
                </a:solidFill>
                <a:latin typeface="Raleway"/>
                <a:cs typeface="Raleway"/>
              </a:rPr>
              <a:t>201</a:t>
            </a:r>
            <a:endParaRPr sz="900">
              <a:latin typeface="Raleway"/>
              <a:cs typeface="Raleway"/>
            </a:endParaRPr>
          </a:p>
        </p:txBody>
      </p:sp>
      <p:graphicFrame>
        <p:nvGraphicFramePr>
          <p:cNvPr id="2" name="Object 1">
            <a:extLst>
              <a:ext uri="{FF2B5EF4-FFF2-40B4-BE49-F238E27FC236}">
                <a16:creationId xmlns:a16="http://schemas.microsoft.com/office/drawing/2014/main" id="{9EE89F82-BBF8-F013-CB78-AB0DB18564A1}"/>
              </a:ext>
            </a:extLst>
          </p:cNvPr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896541500"/>
              </p:ext>
            </p:extLst>
          </p:nvPr>
        </p:nvGraphicFramePr>
        <p:xfrm>
          <a:off x="1066800" y="5485989"/>
          <a:ext cx="6353175" cy="1957139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Worksheet" r:id="rId4" imgW="8039100" imgH="2476500" progId="Excel.Sheet.12">
                  <p:embed/>
                </p:oleObj>
              </mc:Choice>
              <mc:Fallback>
                <p:oleObj name="Worksheet" r:id="rId4" imgW="8039100" imgH="2476500" progId="Excel.Sheet.12">
                  <p:embed/>
                  <p:pic>
                    <p:nvPicPr>
                      <p:cNvPr id="2" name="Object 1">
                        <a:extLst>
                          <a:ext uri="{FF2B5EF4-FFF2-40B4-BE49-F238E27FC236}">
                            <a16:creationId xmlns:a16="http://schemas.microsoft.com/office/drawing/2014/main" id="{9EE89F82-BBF8-F013-CB78-AB0DB18564A1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066800" y="5485989"/>
                        <a:ext cx="6353175" cy="1957139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4" name="TextBox 3">
            <a:extLst>
              <a:ext uri="{FF2B5EF4-FFF2-40B4-BE49-F238E27FC236}">
                <a16:creationId xmlns:a16="http://schemas.microsoft.com/office/drawing/2014/main" id="{D5C1FAD5-CC01-512A-E00B-DB787BB17BB5}"/>
              </a:ext>
            </a:extLst>
          </p:cNvPr>
          <p:cNvSpPr txBox="1"/>
          <p:nvPr/>
        </p:nvSpPr>
        <p:spPr>
          <a:xfrm>
            <a:off x="8739605" y="6036871"/>
            <a:ext cx="1191143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12700">
              <a:lnSpc>
                <a:spcPct val="100000"/>
              </a:lnSpc>
              <a:spcBef>
                <a:spcPts val="620"/>
              </a:spcBef>
            </a:pPr>
            <a:r>
              <a:rPr lang="en-US" sz="800" u="sng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2"/>
              </a:rPr>
              <a:t>Read </a:t>
            </a:r>
            <a:r>
              <a:rPr lang="en-US" sz="800" u="sng" spc="-20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2"/>
              </a:rPr>
              <a:t>More</a:t>
            </a:r>
            <a:endParaRPr lang="en-US" sz="800" dirty="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</a:pPr>
            <a:r>
              <a:rPr lang="en-US" sz="800" b="1" dirty="0">
                <a:latin typeface="Raleway"/>
                <a:cs typeface="Raleway"/>
              </a:rPr>
              <a:t>Price:</a:t>
            </a:r>
            <a:r>
              <a:rPr lang="en-US" sz="800" b="1" spc="10" dirty="0">
                <a:latin typeface="Raleway"/>
                <a:cs typeface="Raleway"/>
              </a:rPr>
              <a:t> </a:t>
            </a:r>
            <a:r>
              <a:rPr lang="en-US" sz="800" dirty="0">
                <a:latin typeface="Raleway"/>
                <a:cs typeface="Raleway"/>
              </a:rPr>
              <a:t>From: </a:t>
            </a:r>
            <a:r>
              <a:rPr lang="en-US" sz="800" spc="-10" dirty="0">
                <a:latin typeface="Raleway"/>
                <a:cs typeface="Raleway"/>
              </a:rPr>
              <a:t>$679.00</a:t>
            </a:r>
            <a:endParaRPr lang="en-US" sz="800" dirty="0">
              <a:latin typeface="Raleway"/>
              <a:cs typeface="Raleway"/>
            </a:endParaRPr>
          </a:p>
        </p:txBody>
      </p:sp>
      <p:pic>
        <p:nvPicPr>
          <p:cNvPr id="44" name="Picture 43" descr="A picture containing logo&#10;&#10;Description automatically generated">
            <a:extLst>
              <a:ext uri="{FF2B5EF4-FFF2-40B4-BE49-F238E27FC236}">
                <a16:creationId xmlns:a16="http://schemas.microsoft.com/office/drawing/2014/main" id="{5C7B382F-FA30-6079-15D8-36F2F5705309}"/>
              </a:ext>
            </a:extLst>
          </p:cNvPr>
          <p:cNvPicPr>
            <a:picLocks noChangeAspect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6732"/>
          <a:stretch/>
        </p:blipFill>
        <p:spPr>
          <a:xfrm>
            <a:off x="8610600" y="6449545"/>
            <a:ext cx="1293202" cy="1232368"/>
          </a:xfrm>
          <a:prstGeom prst="rect">
            <a:avLst/>
          </a:prstGeom>
        </p:spPr>
      </p:pic>
      <p:sp>
        <p:nvSpPr>
          <p:cNvPr id="45" name="object 7">
            <a:extLst>
              <a:ext uri="{FF2B5EF4-FFF2-40B4-BE49-F238E27FC236}">
                <a16:creationId xmlns:a16="http://schemas.microsoft.com/office/drawing/2014/main" id="{575C3991-1908-341A-68E2-F8591108254D}"/>
              </a:ext>
            </a:extLst>
          </p:cNvPr>
          <p:cNvSpPr/>
          <p:nvPr/>
        </p:nvSpPr>
        <p:spPr>
          <a:xfrm>
            <a:off x="6176645" y="2590800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8">
            <a:extLst>
              <a:ext uri="{FF2B5EF4-FFF2-40B4-BE49-F238E27FC236}">
                <a16:creationId xmlns:a16="http://schemas.microsoft.com/office/drawing/2014/main" id="{8AB00DA4-5CEC-3DA7-0911-B6FEAD167CB8}"/>
              </a:ext>
            </a:extLst>
          </p:cNvPr>
          <p:cNvSpPr/>
          <p:nvPr/>
        </p:nvSpPr>
        <p:spPr>
          <a:xfrm>
            <a:off x="6176645" y="2964180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9">
            <a:extLst>
              <a:ext uri="{FF2B5EF4-FFF2-40B4-BE49-F238E27FC236}">
                <a16:creationId xmlns:a16="http://schemas.microsoft.com/office/drawing/2014/main" id="{8E28BF83-AB4D-EE23-B1FA-F93FD0CD927C}"/>
              </a:ext>
            </a:extLst>
          </p:cNvPr>
          <p:cNvSpPr/>
          <p:nvPr/>
        </p:nvSpPr>
        <p:spPr>
          <a:xfrm>
            <a:off x="6176645" y="3307080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10">
            <a:extLst>
              <a:ext uri="{FF2B5EF4-FFF2-40B4-BE49-F238E27FC236}">
                <a16:creationId xmlns:a16="http://schemas.microsoft.com/office/drawing/2014/main" id="{0433FEC8-2050-3FBA-F3CF-D7333F5CD624}"/>
              </a:ext>
            </a:extLst>
          </p:cNvPr>
          <p:cNvSpPr/>
          <p:nvPr/>
        </p:nvSpPr>
        <p:spPr>
          <a:xfrm>
            <a:off x="6176645" y="3649980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12">
            <a:extLst>
              <a:ext uri="{FF2B5EF4-FFF2-40B4-BE49-F238E27FC236}">
                <a16:creationId xmlns:a16="http://schemas.microsoft.com/office/drawing/2014/main" id="{0C9C134F-F235-7361-45D2-9E92DCBCEA2F}"/>
              </a:ext>
            </a:extLst>
          </p:cNvPr>
          <p:cNvSpPr/>
          <p:nvPr/>
        </p:nvSpPr>
        <p:spPr>
          <a:xfrm>
            <a:off x="6176645" y="3992880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15">
            <a:extLst>
              <a:ext uri="{FF2B5EF4-FFF2-40B4-BE49-F238E27FC236}">
                <a16:creationId xmlns:a16="http://schemas.microsoft.com/office/drawing/2014/main" id="{2AD38B23-D6F9-AC21-180C-0F41A466834A}"/>
              </a:ext>
            </a:extLst>
          </p:cNvPr>
          <p:cNvSpPr/>
          <p:nvPr/>
        </p:nvSpPr>
        <p:spPr>
          <a:xfrm>
            <a:off x="6176645" y="4297680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16">
            <a:extLst>
              <a:ext uri="{FF2B5EF4-FFF2-40B4-BE49-F238E27FC236}">
                <a16:creationId xmlns:a16="http://schemas.microsoft.com/office/drawing/2014/main" id="{49AFC484-D489-97F1-AF15-4DE81462EF14}"/>
              </a:ext>
            </a:extLst>
          </p:cNvPr>
          <p:cNvSpPr/>
          <p:nvPr/>
        </p:nvSpPr>
        <p:spPr>
          <a:xfrm>
            <a:off x="6176645" y="4754880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16">
            <a:extLst>
              <a:ext uri="{FF2B5EF4-FFF2-40B4-BE49-F238E27FC236}">
                <a16:creationId xmlns:a16="http://schemas.microsoft.com/office/drawing/2014/main" id="{65931077-3F14-085A-012F-924C4E1B66AD}"/>
              </a:ext>
            </a:extLst>
          </p:cNvPr>
          <p:cNvSpPr/>
          <p:nvPr/>
        </p:nvSpPr>
        <p:spPr>
          <a:xfrm>
            <a:off x="6172200" y="4983480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1A11C056-44EE-BBFC-05E2-34B5365FE872}"/>
              </a:ext>
            </a:extLst>
          </p:cNvPr>
          <p:cNvSpPr/>
          <p:nvPr/>
        </p:nvSpPr>
        <p:spPr>
          <a:xfrm>
            <a:off x="6551597" y="5447387"/>
            <a:ext cx="1092320" cy="2050663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2536499"/>
      </p:ext>
    </p:extLst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object 3"/>
          <p:cNvSpPr txBox="1"/>
          <p:nvPr/>
        </p:nvSpPr>
        <p:spPr>
          <a:xfrm>
            <a:off x="9235732" y="85026"/>
            <a:ext cx="548640" cy="1625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900" dirty="0">
                <a:solidFill>
                  <a:srgbClr val="FFFFFF"/>
                </a:solidFill>
                <a:latin typeface="Raleway"/>
                <a:cs typeface="Raleway"/>
              </a:rPr>
              <a:t>Page: </a:t>
            </a:r>
            <a:r>
              <a:rPr sz="900" spc="-25" dirty="0">
                <a:solidFill>
                  <a:srgbClr val="FFFFFF"/>
                </a:solidFill>
                <a:latin typeface="Raleway"/>
                <a:cs typeface="Raleway"/>
              </a:rPr>
              <a:t>300</a:t>
            </a:r>
            <a:endParaRPr sz="900" dirty="0">
              <a:latin typeface="Raleway"/>
              <a:cs typeface="Raleway"/>
            </a:endParaRPr>
          </a:p>
        </p:txBody>
      </p:sp>
      <p:pic>
        <p:nvPicPr>
          <p:cNvPr id="5" name="object 5">
            <a:hlinkClick r:id="rId2"/>
          </p:cNvPr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47625" y="767626"/>
            <a:ext cx="5715000" cy="4446270"/>
          </a:xfrm>
          <a:prstGeom prst="rect">
            <a:avLst/>
          </a:prstGeom>
        </p:spPr>
      </p:pic>
      <p:sp>
        <p:nvSpPr>
          <p:cNvPr id="6" name="object 6"/>
          <p:cNvSpPr txBox="1"/>
          <p:nvPr/>
        </p:nvSpPr>
        <p:spPr>
          <a:xfrm>
            <a:off x="5898515" y="890714"/>
            <a:ext cx="3202305" cy="1502410"/>
          </a:xfrm>
          <a:prstGeom prst="rect">
            <a:avLst/>
          </a:prstGeom>
        </p:spPr>
        <p:txBody>
          <a:bodyPr vert="horz" wrap="square" lIns="0" tIns="27940" rIns="0" bIns="0" rtlCol="0">
            <a:spAutoFit/>
          </a:bodyPr>
          <a:lstStyle/>
          <a:p>
            <a:pPr marL="12700" marR="64769">
              <a:lnSpc>
                <a:spcPts val="1350"/>
              </a:lnSpc>
              <a:spcBef>
                <a:spcPts val="220"/>
              </a:spcBef>
            </a:pPr>
            <a:r>
              <a:rPr sz="1200" b="1" spc="80" dirty="0">
                <a:latin typeface="Arial"/>
                <a:cs typeface="Arial"/>
              </a:rPr>
              <a:t>YORKTOWN</a:t>
            </a:r>
            <a:r>
              <a:rPr sz="1200" b="1" spc="100" dirty="0">
                <a:latin typeface="Arial"/>
                <a:cs typeface="Arial"/>
              </a:rPr>
              <a:t> </a:t>
            </a:r>
            <a:r>
              <a:rPr sz="1200" b="1" spc="50" dirty="0">
                <a:latin typeface="Arial"/>
                <a:cs typeface="Arial"/>
              </a:rPr>
              <a:t>5-</a:t>
            </a:r>
            <a:r>
              <a:rPr sz="1200" b="1" spc="85" dirty="0">
                <a:latin typeface="Arial"/>
                <a:cs typeface="Arial"/>
              </a:rPr>
              <a:t>PACK</a:t>
            </a:r>
            <a:r>
              <a:rPr sz="1200" b="1" spc="105" dirty="0">
                <a:latin typeface="Arial"/>
                <a:cs typeface="Arial"/>
              </a:rPr>
              <a:t> </a:t>
            </a:r>
            <a:r>
              <a:rPr sz="1200" b="1" spc="95" dirty="0">
                <a:latin typeface="Arial"/>
                <a:cs typeface="Arial"/>
              </a:rPr>
              <a:t>42-</a:t>
            </a:r>
            <a:r>
              <a:rPr sz="1200" b="1" spc="120" dirty="0">
                <a:latin typeface="Arial"/>
                <a:cs typeface="Arial"/>
              </a:rPr>
              <a:t>INCH</a:t>
            </a:r>
            <a:r>
              <a:rPr sz="1200" b="1" spc="105" dirty="0">
                <a:latin typeface="Arial"/>
                <a:cs typeface="Arial"/>
              </a:rPr>
              <a:t> </a:t>
            </a:r>
            <a:r>
              <a:rPr sz="1200" b="1" spc="85" dirty="0">
                <a:latin typeface="Arial"/>
                <a:cs typeface="Arial"/>
              </a:rPr>
              <a:t>ROUND </a:t>
            </a:r>
            <a:r>
              <a:rPr sz="1200" b="1" spc="95" dirty="0">
                <a:latin typeface="Arial"/>
                <a:cs typeface="Arial"/>
              </a:rPr>
              <a:t>DINING</a:t>
            </a:r>
            <a:endParaRPr sz="12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760"/>
              </a:spcBef>
            </a:pPr>
            <a:r>
              <a:rPr sz="750" b="1" dirty="0">
                <a:latin typeface="Raleway"/>
                <a:cs typeface="Raleway"/>
              </a:rPr>
              <a:t>SKU:</a:t>
            </a:r>
            <a:r>
              <a:rPr sz="750" b="1" spc="10" dirty="0">
                <a:latin typeface="Raleway"/>
                <a:cs typeface="Raleway"/>
              </a:rPr>
              <a:t> </a:t>
            </a:r>
            <a:r>
              <a:rPr sz="750" spc="-10" dirty="0">
                <a:latin typeface="Raleway"/>
                <a:cs typeface="Raleway"/>
              </a:rPr>
              <a:t>YT5000</a:t>
            </a:r>
            <a:endParaRPr sz="750">
              <a:latin typeface="Raleway"/>
              <a:cs typeface="Raleway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700">
              <a:latin typeface="Raleway"/>
              <a:cs typeface="Raleway"/>
            </a:endParaRPr>
          </a:p>
          <a:p>
            <a:pPr marL="12700" marR="5080">
              <a:lnSpc>
                <a:spcPct val="100000"/>
              </a:lnSpc>
              <a:spcBef>
                <a:spcPts val="5"/>
              </a:spcBef>
            </a:pPr>
            <a:r>
              <a:rPr sz="750" dirty="0">
                <a:latin typeface="Raleway"/>
                <a:cs typeface="Raleway"/>
              </a:rPr>
              <a:t>Yorktown adds style to small area dining with this 5-Pack dinette </a:t>
            </a:r>
            <a:r>
              <a:rPr sz="750" spc="-20" dirty="0">
                <a:latin typeface="Raleway"/>
                <a:cs typeface="Raleway"/>
              </a:rPr>
              <a:t>set.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Transitionally styled with mid-century modern influences, </a:t>
            </a:r>
            <a:r>
              <a:rPr sz="750" spc="-10" dirty="0">
                <a:latin typeface="Raleway"/>
                <a:cs typeface="Raleway"/>
              </a:rPr>
              <a:t>Yorktown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features a lustrous espresso finish over mindi veneers in a 42-inch </a:t>
            </a:r>
            <a:r>
              <a:rPr sz="750" spc="-10" dirty="0">
                <a:latin typeface="Raleway"/>
                <a:cs typeface="Raleway"/>
              </a:rPr>
              <a:t>round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table that is both cozy and functional. Solid wood chairs are </a:t>
            </a:r>
            <a:r>
              <a:rPr sz="750" spc="-10" dirty="0">
                <a:latin typeface="Raleway"/>
                <a:cs typeface="Raleway"/>
              </a:rPr>
              <a:t>upholstered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in a modern gray tweed for a comfortable seat and feature vertical </a:t>
            </a:r>
            <a:r>
              <a:rPr sz="750" spc="-20" dirty="0">
                <a:latin typeface="Raleway"/>
                <a:cs typeface="Raleway"/>
              </a:rPr>
              <a:t>slat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backs and tapered legs that complement the canted tapered legs </a:t>
            </a:r>
            <a:r>
              <a:rPr sz="750" spc="-25" dirty="0">
                <a:latin typeface="Raleway"/>
                <a:cs typeface="Raleway"/>
              </a:rPr>
              <a:t>of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the </a:t>
            </a:r>
            <a:r>
              <a:rPr sz="750" spc="-10" dirty="0">
                <a:latin typeface="Raleway"/>
                <a:cs typeface="Raleway"/>
              </a:rPr>
              <a:t>table.</a:t>
            </a:r>
            <a:endParaRPr sz="750">
              <a:latin typeface="Raleway"/>
              <a:cs typeface="Raleway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6176645" y="273752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6176645" y="296612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6176645" y="308042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6176645" y="319472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6176645" y="330902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6176645" y="342332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6176645" y="353762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 txBox="1"/>
          <p:nvPr/>
        </p:nvSpPr>
        <p:spPr>
          <a:xfrm>
            <a:off x="5898515" y="2683446"/>
            <a:ext cx="3167380" cy="1518364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93700" marR="186055">
              <a:lnSpc>
                <a:spcPct val="100000"/>
              </a:lnSpc>
              <a:spcBef>
                <a:spcPts val="100"/>
              </a:spcBef>
            </a:pPr>
            <a:r>
              <a:rPr sz="750" dirty="0">
                <a:latin typeface="Raleway"/>
                <a:cs typeface="Raleway"/>
              </a:rPr>
              <a:t>Constructed of mindi veneers,</a:t>
            </a:r>
            <a:r>
              <a:rPr sz="750" spc="19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Asian hardwood solids, </a:t>
            </a:r>
            <a:r>
              <a:rPr sz="750" spc="-25" dirty="0">
                <a:latin typeface="Raleway"/>
                <a:cs typeface="Raleway"/>
              </a:rPr>
              <a:t>and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engineered </a:t>
            </a:r>
            <a:r>
              <a:rPr sz="750" spc="-10" dirty="0">
                <a:latin typeface="Raleway"/>
                <a:cs typeface="Raleway"/>
              </a:rPr>
              <a:t>hardwoods</a:t>
            </a:r>
            <a:endParaRPr sz="750" dirty="0">
              <a:latin typeface="Raleway"/>
              <a:cs typeface="Raleway"/>
            </a:endParaRPr>
          </a:p>
          <a:p>
            <a:pPr marL="39370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Gray tweed fabric </a:t>
            </a:r>
            <a:r>
              <a:rPr sz="750" spc="-10" dirty="0">
                <a:latin typeface="Raleway"/>
                <a:cs typeface="Raleway"/>
              </a:rPr>
              <a:t>chairs</a:t>
            </a:r>
            <a:endParaRPr sz="750" dirty="0">
              <a:latin typeface="Raleway"/>
              <a:cs typeface="Raleway"/>
            </a:endParaRPr>
          </a:p>
          <a:p>
            <a:pPr marL="393700" marR="100076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Set includes table and four dining </a:t>
            </a:r>
            <a:r>
              <a:rPr sz="750" spc="-10" dirty="0">
                <a:latin typeface="Raleway"/>
                <a:cs typeface="Raleway"/>
              </a:rPr>
              <a:t>chairs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Table Size: 42"W x 42"D x </a:t>
            </a:r>
            <a:r>
              <a:rPr sz="750" spc="-20" dirty="0">
                <a:latin typeface="Raleway"/>
                <a:cs typeface="Raleway"/>
              </a:rPr>
              <a:t>30"H</a:t>
            </a:r>
            <a:endParaRPr sz="750" dirty="0">
              <a:latin typeface="Raleway"/>
              <a:cs typeface="Raleway"/>
            </a:endParaRPr>
          </a:p>
          <a:p>
            <a:pPr marL="39370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Chair Size: 18.5"W x 21"D x </a:t>
            </a:r>
            <a:r>
              <a:rPr sz="750" spc="-10" dirty="0">
                <a:latin typeface="Raleway"/>
                <a:cs typeface="Raleway"/>
              </a:rPr>
              <a:t>39.5"H</a:t>
            </a:r>
            <a:endParaRPr sz="750" dirty="0">
              <a:latin typeface="Raleway"/>
              <a:cs typeface="Raleway"/>
            </a:endParaRPr>
          </a:p>
          <a:p>
            <a:pPr marL="393700" marR="508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Set Includes Table &amp; 4 Dining Chairs. Items not sold </a:t>
            </a:r>
            <a:r>
              <a:rPr sz="750" spc="-10" dirty="0">
                <a:latin typeface="Raleway"/>
                <a:cs typeface="Raleway"/>
              </a:rPr>
              <a:t>separately.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Espresso</a:t>
            </a:r>
            <a:r>
              <a:rPr sz="750" spc="-10" dirty="0">
                <a:latin typeface="Raleway"/>
                <a:cs typeface="Raleway"/>
              </a:rPr>
              <a:t> finish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  <a:spcBef>
                <a:spcPts val="620"/>
              </a:spcBef>
            </a:pPr>
            <a:r>
              <a:rPr sz="750" u="sng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2"/>
              </a:rPr>
              <a:t>Read </a:t>
            </a:r>
            <a:r>
              <a:rPr sz="750" u="sng" spc="-20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2"/>
              </a:rPr>
              <a:t>More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</a:pPr>
            <a:r>
              <a:rPr sz="750" b="1" dirty="0">
                <a:latin typeface="Raleway"/>
                <a:cs typeface="Raleway"/>
              </a:rPr>
              <a:t>Price:</a:t>
            </a:r>
            <a:r>
              <a:rPr sz="750" b="1" spc="10" dirty="0">
                <a:latin typeface="Raleway"/>
                <a:cs typeface="Raleway"/>
              </a:rPr>
              <a:t> </a:t>
            </a:r>
            <a:r>
              <a:rPr sz="750" spc="-10" dirty="0">
                <a:latin typeface="Raleway"/>
                <a:cs typeface="Raleway"/>
              </a:rPr>
              <a:t>$249.00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ts val="1060"/>
              </a:lnSpc>
              <a:tabLst>
                <a:tab pos="1587500" algn="l"/>
              </a:tabLst>
            </a:pPr>
            <a:endParaRPr lang="en-US" sz="900" spc="-10" dirty="0">
              <a:latin typeface="Raleway"/>
              <a:cs typeface="Raleway"/>
            </a:endParaRPr>
          </a:p>
          <a:p>
            <a:pPr marL="12700">
              <a:lnSpc>
                <a:spcPts val="1060"/>
              </a:lnSpc>
              <a:tabLst>
                <a:tab pos="1587500" algn="l"/>
              </a:tabLst>
            </a:pPr>
            <a:r>
              <a:rPr sz="900" spc="-10" dirty="0">
                <a:latin typeface="Raleway"/>
                <a:cs typeface="Raleway"/>
              </a:rPr>
              <a:t>Weight</a:t>
            </a:r>
            <a:r>
              <a:rPr sz="900" dirty="0">
                <a:latin typeface="Raleway"/>
                <a:cs typeface="Raleway"/>
              </a:rPr>
              <a:t>	130.9</a:t>
            </a:r>
            <a:r>
              <a:rPr sz="900" spc="-10" dirty="0">
                <a:latin typeface="Raleway"/>
                <a:cs typeface="Raleway"/>
              </a:rPr>
              <a:t> </a:t>
            </a:r>
            <a:r>
              <a:rPr sz="900" spc="-25" dirty="0">
                <a:latin typeface="Raleway"/>
                <a:cs typeface="Raleway"/>
              </a:rPr>
              <a:t>lbs</a:t>
            </a:r>
            <a:endParaRPr sz="900" dirty="0">
              <a:latin typeface="Raleway"/>
              <a:cs typeface="Raleway"/>
            </a:endParaRPr>
          </a:p>
        </p:txBody>
      </p:sp>
      <p:grpSp>
        <p:nvGrpSpPr>
          <p:cNvPr id="15" name="object 15"/>
          <p:cNvGrpSpPr/>
          <p:nvPr/>
        </p:nvGrpSpPr>
        <p:grpSpPr>
          <a:xfrm>
            <a:off x="5907614" y="4209332"/>
            <a:ext cx="727710" cy="727710"/>
            <a:chOff x="5907614" y="4209332"/>
            <a:chExt cx="727710" cy="727710"/>
          </a:xfrm>
        </p:grpSpPr>
        <p:sp>
          <p:nvSpPr>
            <p:cNvPr id="16" name="object 16"/>
            <p:cNvSpPr/>
            <p:nvPr/>
          </p:nvSpPr>
          <p:spPr>
            <a:xfrm>
              <a:off x="5911215" y="4212933"/>
              <a:ext cx="720090" cy="720090"/>
            </a:xfrm>
            <a:custGeom>
              <a:avLst/>
              <a:gdLst/>
              <a:ahLst/>
              <a:cxnLst/>
              <a:rect l="l" t="t" r="r" b="b"/>
              <a:pathLst>
                <a:path w="720090" h="720089">
                  <a:moveTo>
                    <a:pt x="0" y="0"/>
                  </a:moveTo>
                  <a:lnTo>
                    <a:pt x="720001" y="0"/>
                  </a:lnTo>
                  <a:lnTo>
                    <a:pt x="720001" y="720001"/>
                  </a:lnTo>
                  <a:lnTo>
                    <a:pt x="0" y="720001"/>
                  </a:lnTo>
                  <a:lnTo>
                    <a:pt x="0" y="0"/>
                  </a:lnTo>
                  <a:close/>
                </a:path>
              </a:pathLst>
            </a:custGeom>
            <a:ln w="72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5955525" y="4257243"/>
              <a:ext cx="631825" cy="33655"/>
            </a:xfrm>
            <a:custGeom>
              <a:avLst/>
              <a:gdLst/>
              <a:ahLst/>
              <a:cxnLst/>
              <a:rect l="l" t="t" r="r" b="b"/>
              <a:pathLst>
                <a:path w="631825" h="33654">
                  <a:moveTo>
                    <a:pt x="44297" y="22148"/>
                  </a:moveTo>
                  <a:lnTo>
                    <a:pt x="33223" y="22148"/>
                  </a:lnTo>
                  <a:lnTo>
                    <a:pt x="22148" y="22148"/>
                  </a:lnTo>
                  <a:lnTo>
                    <a:pt x="22148" y="33223"/>
                  </a:lnTo>
                  <a:lnTo>
                    <a:pt x="33223" y="33223"/>
                  </a:lnTo>
                  <a:lnTo>
                    <a:pt x="44297" y="33223"/>
                  </a:lnTo>
                  <a:lnTo>
                    <a:pt x="44297" y="22148"/>
                  </a:lnTo>
                  <a:close/>
                </a:path>
                <a:path w="631825" h="33654">
                  <a:moveTo>
                    <a:pt x="44297" y="0"/>
                  </a:moveTo>
                  <a:lnTo>
                    <a:pt x="33223" y="0"/>
                  </a:lnTo>
                  <a:lnTo>
                    <a:pt x="22148" y="0"/>
                  </a:lnTo>
                  <a:lnTo>
                    <a:pt x="11074" y="0"/>
                  </a:lnTo>
                  <a:lnTo>
                    <a:pt x="0" y="0"/>
                  </a:lnTo>
                  <a:lnTo>
                    <a:pt x="0" y="11074"/>
                  </a:lnTo>
                  <a:lnTo>
                    <a:pt x="0" y="22148"/>
                  </a:lnTo>
                  <a:lnTo>
                    <a:pt x="0" y="33223"/>
                  </a:lnTo>
                  <a:lnTo>
                    <a:pt x="11074" y="33223"/>
                  </a:lnTo>
                  <a:lnTo>
                    <a:pt x="11074" y="22161"/>
                  </a:lnTo>
                  <a:lnTo>
                    <a:pt x="11074" y="11074"/>
                  </a:lnTo>
                  <a:lnTo>
                    <a:pt x="22148" y="11074"/>
                  </a:lnTo>
                  <a:lnTo>
                    <a:pt x="33223" y="11074"/>
                  </a:lnTo>
                  <a:lnTo>
                    <a:pt x="44297" y="11074"/>
                  </a:lnTo>
                  <a:lnTo>
                    <a:pt x="44297" y="0"/>
                  </a:lnTo>
                  <a:close/>
                </a:path>
                <a:path w="631825" h="33654">
                  <a:moveTo>
                    <a:pt x="55384" y="22148"/>
                  </a:moveTo>
                  <a:lnTo>
                    <a:pt x="44310" y="22148"/>
                  </a:lnTo>
                  <a:lnTo>
                    <a:pt x="44310" y="33223"/>
                  </a:lnTo>
                  <a:lnTo>
                    <a:pt x="55384" y="33223"/>
                  </a:lnTo>
                  <a:lnTo>
                    <a:pt x="55384" y="22148"/>
                  </a:lnTo>
                  <a:close/>
                </a:path>
                <a:path w="631825" h="33654">
                  <a:moveTo>
                    <a:pt x="77533" y="0"/>
                  </a:moveTo>
                  <a:lnTo>
                    <a:pt x="66459" y="0"/>
                  </a:lnTo>
                  <a:lnTo>
                    <a:pt x="55384" y="0"/>
                  </a:lnTo>
                  <a:lnTo>
                    <a:pt x="44310" y="0"/>
                  </a:lnTo>
                  <a:lnTo>
                    <a:pt x="44310" y="11074"/>
                  </a:lnTo>
                  <a:lnTo>
                    <a:pt x="55384" y="11074"/>
                  </a:lnTo>
                  <a:lnTo>
                    <a:pt x="66459" y="11074"/>
                  </a:lnTo>
                  <a:lnTo>
                    <a:pt x="66459" y="22148"/>
                  </a:lnTo>
                  <a:lnTo>
                    <a:pt x="66459" y="33223"/>
                  </a:lnTo>
                  <a:lnTo>
                    <a:pt x="77533" y="33223"/>
                  </a:lnTo>
                  <a:lnTo>
                    <a:pt x="77533" y="22161"/>
                  </a:lnTo>
                  <a:lnTo>
                    <a:pt x="77533" y="11074"/>
                  </a:lnTo>
                  <a:lnTo>
                    <a:pt x="77533" y="0"/>
                  </a:lnTo>
                  <a:close/>
                </a:path>
                <a:path w="631825" h="33654">
                  <a:moveTo>
                    <a:pt x="99682" y="0"/>
                  </a:moveTo>
                  <a:lnTo>
                    <a:pt x="88607" y="0"/>
                  </a:lnTo>
                  <a:lnTo>
                    <a:pt x="88607" y="11074"/>
                  </a:lnTo>
                  <a:lnTo>
                    <a:pt x="88607" y="22148"/>
                  </a:lnTo>
                  <a:lnTo>
                    <a:pt x="88607" y="33223"/>
                  </a:lnTo>
                  <a:lnTo>
                    <a:pt x="99682" y="33223"/>
                  </a:lnTo>
                  <a:lnTo>
                    <a:pt x="99682" y="22161"/>
                  </a:lnTo>
                  <a:lnTo>
                    <a:pt x="99682" y="11074"/>
                  </a:lnTo>
                  <a:lnTo>
                    <a:pt x="99682" y="0"/>
                  </a:lnTo>
                  <a:close/>
                </a:path>
                <a:path w="631825" h="33654">
                  <a:moveTo>
                    <a:pt x="143992" y="22148"/>
                  </a:moveTo>
                  <a:lnTo>
                    <a:pt x="132918" y="22148"/>
                  </a:lnTo>
                  <a:lnTo>
                    <a:pt x="132918" y="11074"/>
                  </a:lnTo>
                  <a:lnTo>
                    <a:pt x="132918" y="0"/>
                  </a:lnTo>
                  <a:lnTo>
                    <a:pt x="121843" y="0"/>
                  </a:lnTo>
                  <a:lnTo>
                    <a:pt x="121843" y="11074"/>
                  </a:lnTo>
                  <a:lnTo>
                    <a:pt x="110769" y="11074"/>
                  </a:lnTo>
                  <a:lnTo>
                    <a:pt x="110769" y="22148"/>
                  </a:lnTo>
                  <a:lnTo>
                    <a:pt x="99695" y="22148"/>
                  </a:lnTo>
                  <a:lnTo>
                    <a:pt x="99695" y="33223"/>
                  </a:lnTo>
                  <a:lnTo>
                    <a:pt x="110769" y="33223"/>
                  </a:lnTo>
                  <a:lnTo>
                    <a:pt x="121843" y="33223"/>
                  </a:lnTo>
                  <a:lnTo>
                    <a:pt x="132918" y="33223"/>
                  </a:lnTo>
                  <a:lnTo>
                    <a:pt x="143992" y="33223"/>
                  </a:lnTo>
                  <a:lnTo>
                    <a:pt x="143992" y="22148"/>
                  </a:lnTo>
                  <a:close/>
                </a:path>
                <a:path w="631825" h="33654">
                  <a:moveTo>
                    <a:pt x="210451" y="0"/>
                  </a:moveTo>
                  <a:lnTo>
                    <a:pt x="199377" y="0"/>
                  </a:lnTo>
                  <a:lnTo>
                    <a:pt x="188302" y="0"/>
                  </a:lnTo>
                  <a:lnTo>
                    <a:pt x="177228" y="0"/>
                  </a:lnTo>
                  <a:lnTo>
                    <a:pt x="166154" y="0"/>
                  </a:lnTo>
                  <a:lnTo>
                    <a:pt x="166154" y="11074"/>
                  </a:lnTo>
                  <a:lnTo>
                    <a:pt x="166154" y="22161"/>
                  </a:lnTo>
                  <a:lnTo>
                    <a:pt x="177228" y="22161"/>
                  </a:lnTo>
                  <a:lnTo>
                    <a:pt x="188302" y="22161"/>
                  </a:lnTo>
                  <a:lnTo>
                    <a:pt x="188302" y="11074"/>
                  </a:lnTo>
                  <a:lnTo>
                    <a:pt x="199377" y="11074"/>
                  </a:lnTo>
                  <a:lnTo>
                    <a:pt x="210451" y="11074"/>
                  </a:lnTo>
                  <a:lnTo>
                    <a:pt x="210451" y="0"/>
                  </a:lnTo>
                  <a:close/>
                </a:path>
                <a:path w="631825" h="33654">
                  <a:moveTo>
                    <a:pt x="221538" y="0"/>
                  </a:moveTo>
                  <a:lnTo>
                    <a:pt x="210464" y="0"/>
                  </a:lnTo>
                  <a:lnTo>
                    <a:pt x="210464" y="11074"/>
                  </a:lnTo>
                  <a:lnTo>
                    <a:pt x="221538" y="11074"/>
                  </a:lnTo>
                  <a:lnTo>
                    <a:pt x="221538" y="0"/>
                  </a:lnTo>
                  <a:close/>
                </a:path>
                <a:path w="631825" h="33654">
                  <a:moveTo>
                    <a:pt x="243687" y="0"/>
                  </a:moveTo>
                  <a:lnTo>
                    <a:pt x="232613" y="0"/>
                  </a:lnTo>
                  <a:lnTo>
                    <a:pt x="232613" y="11074"/>
                  </a:lnTo>
                  <a:lnTo>
                    <a:pt x="232613" y="22161"/>
                  </a:lnTo>
                  <a:lnTo>
                    <a:pt x="243687" y="22161"/>
                  </a:lnTo>
                  <a:lnTo>
                    <a:pt x="243687" y="11074"/>
                  </a:lnTo>
                  <a:lnTo>
                    <a:pt x="243687" y="0"/>
                  </a:lnTo>
                  <a:close/>
                </a:path>
                <a:path w="631825" h="33654">
                  <a:moveTo>
                    <a:pt x="265836" y="11074"/>
                  </a:moveTo>
                  <a:lnTo>
                    <a:pt x="254762" y="11074"/>
                  </a:lnTo>
                  <a:lnTo>
                    <a:pt x="254762" y="22161"/>
                  </a:lnTo>
                  <a:lnTo>
                    <a:pt x="265836" y="22161"/>
                  </a:lnTo>
                  <a:lnTo>
                    <a:pt x="265836" y="11074"/>
                  </a:lnTo>
                  <a:close/>
                </a:path>
                <a:path w="631825" h="33654">
                  <a:moveTo>
                    <a:pt x="276923" y="0"/>
                  </a:moveTo>
                  <a:lnTo>
                    <a:pt x="265849" y="0"/>
                  </a:lnTo>
                  <a:lnTo>
                    <a:pt x="265849" y="11074"/>
                  </a:lnTo>
                  <a:lnTo>
                    <a:pt x="276923" y="11074"/>
                  </a:lnTo>
                  <a:lnTo>
                    <a:pt x="276923" y="0"/>
                  </a:lnTo>
                  <a:close/>
                </a:path>
                <a:path w="631825" h="33654">
                  <a:moveTo>
                    <a:pt x="287997" y="11074"/>
                  </a:moveTo>
                  <a:lnTo>
                    <a:pt x="276923" y="11074"/>
                  </a:lnTo>
                  <a:lnTo>
                    <a:pt x="276923" y="22161"/>
                  </a:lnTo>
                  <a:lnTo>
                    <a:pt x="287997" y="22161"/>
                  </a:lnTo>
                  <a:lnTo>
                    <a:pt x="287997" y="11074"/>
                  </a:lnTo>
                  <a:close/>
                </a:path>
                <a:path w="631825" h="33654">
                  <a:moveTo>
                    <a:pt x="321221" y="11074"/>
                  </a:moveTo>
                  <a:lnTo>
                    <a:pt x="310146" y="11074"/>
                  </a:lnTo>
                  <a:lnTo>
                    <a:pt x="310146" y="0"/>
                  </a:lnTo>
                  <a:lnTo>
                    <a:pt x="299072" y="0"/>
                  </a:lnTo>
                  <a:lnTo>
                    <a:pt x="287997" y="0"/>
                  </a:lnTo>
                  <a:lnTo>
                    <a:pt x="287997" y="11074"/>
                  </a:lnTo>
                  <a:lnTo>
                    <a:pt x="299072" y="11074"/>
                  </a:lnTo>
                  <a:lnTo>
                    <a:pt x="299072" y="22161"/>
                  </a:lnTo>
                  <a:lnTo>
                    <a:pt x="310146" y="22161"/>
                  </a:lnTo>
                  <a:lnTo>
                    <a:pt x="321221" y="22161"/>
                  </a:lnTo>
                  <a:lnTo>
                    <a:pt x="321221" y="11074"/>
                  </a:lnTo>
                  <a:close/>
                </a:path>
                <a:path w="631825" h="33654">
                  <a:moveTo>
                    <a:pt x="365531" y="0"/>
                  </a:moveTo>
                  <a:lnTo>
                    <a:pt x="354457" y="0"/>
                  </a:lnTo>
                  <a:lnTo>
                    <a:pt x="343382" y="0"/>
                  </a:lnTo>
                  <a:lnTo>
                    <a:pt x="332308" y="0"/>
                  </a:lnTo>
                  <a:lnTo>
                    <a:pt x="321233" y="0"/>
                  </a:lnTo>
                  <a:lnTo>
                    <a:pt x="321233" y="11074"/>
                  </a:lnTo>
                  <a:lnTo>
                    <a:pt x="332308" y="11074"/>
                  </a:lnTo>
                  <a:lnTo>
                    <a:pt x="343382" y="11074"/>
                  </a:lnTo>
                  <a:lnTo>
                    <a:pt x="354457" y="11074"/>
                  </a:lnTo>
                  <a:lnTo>
                    <a:pt x="354457" y="22161"/>
                  </a:lnTo>
                  <a:lnTo>
                    <a:pt x="365531" y="22161"/>
                  </a:lnTo>
                  <a:lnTo>
                    <a:pt x="365531" y="11074"/>
                  </a:lnTo>
                  <a:lnTo>
                    <a:pt x="365531" y="0"/>
                  </a:lnTo>
                  <a:close/>
                </a:path>
                <a:path w="631825" h="33654">
                  <a:moveTo>
                    <a:pt x="398767" y="11074"/>
                  </a:moveTo>
                  <a:lnTo>
                    <a:pt x="387692" y="11074"/>
                  </a:lnTo>
                  <a:lnTo>
                    <a:pt x="387692" y="0"/>
                  </a:lnTo>
                  <a:lnTo>
                    <a:pt x="376618" y="0"/>
                  </a:lnTo>
                  <a:lnTo>
                    <a:pt x="376618" y="11074"/>
                  </a:lnTo>
                  <a:lnTo>
                    <a:pt x="376618" y="22161"/>
                  </a:lnTo>
                  <a:lnTo>
                    <a:pt x="387692" y="22161"/>
                  </a:lnTo>
                  <a:lnTo>
                    <a:pt x="398767" y="22161"/>
                  </a:lnTo>
                  <a:lnTo>
                    <a:pt x="398767" y="11074"/>
                  </a:lnTo>
                  <a:close/>
                </a:path>
                <a:path w="631825" h="33654">
                  <a:moveTo>
                    <a:pt x="409841" y="0"/>
                  </a:moveTo>
                  <a:lnTo>
                    <a:pt x="398767" y="0"/>
                  </a:lnTo>
                  <a:lnTo>
                    <a:pt x="398767" y="11074"/>
                  </a:lnTo>
                  <a:lnTo>
                    <a:pt x="409841" y="11074"/>
                  </a:lnTo>
                  <a:lnTo>
                    <a:pt x="409841" y="0"/>
                  </a:lnTo>
                  <a:close/>
                </a:path>
                <a:path w="631825" h="33654">
                  <a:moveTo>
                    <a:pt x="431990" y="11074"/>
                  </a:moveTo>
                  <a:lnTo>
                    <a:pt x="420916" y="11074"/>
                  </a:lnTo>
                  <a:lnTo>
                    <a:pt x="409841" y="11074"/>
                  </a:lnTo>
                  <a:lnTo>
                    <a:pt x="409841" y="22161"/>
                  </a:lnTo>
                  <a:lnTo>
                    <a:pt x="420916" y="22161"/>
                  </a:lnTo>
                  <a:lnTo>
                    <a:pt x="431990" y="22161"/>
                  </a:lnTo>
                  <a:lnTo>
                    <a:pt x="431990" y="11074"/>
                  </a:lnTo>
                  <a:close/>
                </a:path>
                <a:path w="631825" h="33654">
                  <a:moveTo>
                    <a:pt x="454152" y="11074"/>
                  </a:moveTo>
                  <a:lnTo>
                    <a:pt x="443077" y="11074"/>
                  </a:lnTo>
                  <a:lnTo>
                    <a:pt x="443077" y="0"/>
                  </a:lnTo>
                  <a:lnTo>
                    <a:pt x="432003" y="0"/>
                  </a:lnTo>
                  <a:lnTo>
                    <a:pt x="432003" y="11074"/>
                  </a:lnTo>
                  <a:lnTo>
                    <a:pt x="432003" y="22161"/>
                  </a:lnTo>
                  <a:lnTo>
                    <a:pt x="443077" y="22161"/>
                  </a:lnTo>
                  <a:lnTo>
                    <a:pt x="454152" y="22161"/>
                  </a:lnTo>
                  <a:lnTo>
                    <a:pt x="454152" y="11074"/>
                  </a:lnTo>
                  <a:close/>
                </a:path>
                <a:path w="631825" h="33654">
                  <a:moveTo>
                    <a:pt x="487375" y="0"/>
                  </a:moveTo>
                  <a:lnTo>
                    <a:pt x="476300" y="0"/>
                  </a:lnTo>
                  <a:lnTo>
                    <a:pt x="465226" y="0"/>
                  </a:lnTo>
                  <a:lnTo>
                    <a:pt x="454152" y="0"/>
                  </a:lnTo>
                  <a:lnTo>
                    <a:pt x="454152" y="11074"/>
                  </a:lnTo>
                  <a:lnTo>
                    <a:pt x="465226" y="11074"/>
                  </a:lnTo>
                  <a:lnTo>
                    <a:pt x="476300" y="11074"/>
                  </a:lnTo>
                  <a:lnTo>
                    <a:pt x="487375" y="11074"/>
                  </a:lnTo>
                  <a:lnTo>
                    <a:pt x="487375" y="0"/>
                  </a:lnTo>
                  <a:close/>
                </a:path>
                <a:path w="631825" h="33654">
                  <a:moveTo>
                    <a:pt x="498462" y="0"/>
                  </a:moveTo>
                  <a:lnTo>
                    <a:pt x="487387" y="0"/>
                  </a:lnTo>
                  <a:lnTo>
                    <a:pt x="487387" y="11074"/>
                  </a:lnTo>
                  <a:lnTo>
                    <a:pt x="487387" y="22161"/>
                  </a:lnTo>
                  <a:lnTo>
                    <a:pt x="498462" y="22161"/>
                  </a:lnTo>
                  <a:lnTo>
                    <a:pt x="498462" y="11074"/>
                  </a:lnTo>
                  <a:lnTo>
                    <a:pt x="498462" y="0"/>
                  </a:lnTo>
                  <a:close/>
                </a:path>
                <a:path w="631825" h="33654">
                  <a:moveTo>
                    <a:pt x="531685" y="0"/>
                  </a:moveTo>
                  <a:lnTo>
                    <a:pt x="520611" y="0"/>
                  </a:lnTo>
                  <a:lnTo>
                    <a:pt x="509536" y="0"/>
                  </a:lnTo>
                  <a:lnTo>
                    <a:pt x="509536" y="11074"/>
                  </a:lnTo>
                  <a:lnTo>
                    <a:pt x="520611" y="11074"/>
                  </a:lnTo>
                  <a:lnTo>
                    <a:pt x="520611" y="22161"/>
                  </a:lnTo>
                  <a:lnTo>
                    <a:pt x="531685" y="22161"/>
                  </a:lnTo>
                  <a:lnTo>
                    <a:pt x="531685" y="11074"/>
                  </a:lnTo>
                  <a:lnTo>
                    <a:pt x="531685" y="0"/>
                  </a:lnTo>
                  <a:close/>
                </a:path>
                <a:path w="631825" h="33654">
                  <a:moveTo>
                    <a:pt x="564908" y="0"/>
                  </a:moveTo>
                  <a:lnTo>
                    <a:pt x="553847" y="0"/>
                  </a:lnTo>
                  <a:lnTo>
                    <a:pt x="553847" y="11074"/>
                  </a:lnTo>
                  <a:lnTo>
                    <a:pt x="553847" y="22161"/>
                  </a:lnTo>
                  <a:lnTo>
                    <a:pt x="564908" y="22161"/>
                  </a:lnTo>
                  <a:lnTo>
                    <a:pt x="564908" y="11074"/>
                  </a:lnTo>
                  <a:lnTo>
                    <a:pt x="564908" y="0"/>
                  </a:lnTo>
                  <a:close/>
                </a:path>
                <a:path w="631825" h="33654">
                  <a:moveTo>
                    <a:pt x="598131" y="0"/>
                  </a:moveTo>
                  <a:lnTo>
                    <a:pt x="587057" y="0"/>
                  </a:lnTo>
                  <a:lnTo>
                    <a:pt x="575995" y="0"/>
                  </a:lnTo>
                  <a:lnTo>
                    <a:pt x="564921" y="0"/>
                  </a:lnTo>
                  <a:lnTo>
                    <a:pt x="564921" y="11074"/>
                  </a:lnTo>
                  <a:lnTo>
                    <a:pt x="575995" y="11074"/>
                  </a:lnTo>
                  <a:lnTo>
                    <a:pt x="587057" y="11074"/>
                  </a:lnTo>
                  <a:lnTo>
                    <a:pt x="598131" y="11074"/>
                  </a:lnTo>
                  <a:lnTo>
                    <a:pt x="598131" y="0"/>
                  </a:lnTo>
                  <a:close/>
                </a:path>
                <a:path w="631825" h="33654">
                  <a:moveTo>
                    <a:pt x="620293" y="0"/>
                  </a:moveTo>
                  <a:lnTo>
                    <a:pt x="609219" y="0"/>
                  </a:lnTo>
                  <a:lnTo>
                    <a:pt x="598157" y="0"/>
                  </a:lnTo>
                  <a:lnTo>
                    <a:pt x="598157" y="11074"/>
                  </a:lnTo>
                  <a:lnTo>
                    <a:pt x="609219" y="11074"/>
                  </a:lnTo>
                  <a:lnTo>
                    <a:pt x="620293" y="11074"/>
                  </a:lnTo>
                  <a:lnTo>
                    <a:pt x="620293" y="0"/>
                  </a:lnTo>
                  <a:close/>
                </a:path>
                <a:path w="631825" h="33654">
                  <a:moveTo>
                    <a:pt x="631380" y="0"/>
                  </a:moveTo>
                  <a:lnTo>
                    <a:pt x="620306" y="0"/>
                  </a:lnTo>
                  <a:lnTo>
                    <a:pt x="620306" y="11074"/>
                  </a:lnTo>
                  <a:lnTo>
                    <a:pt x="620306" y="22161"/>
                  </a:lnTo>
                  <a:lnTo>
                    <a:pt x="631380" y="22161"/>
                  </a:lnTo>
                  <a:lnTo>
                    <a:pt x="631380" y="11074"/>
                  </a:lnTo>
                  <a:lnTo>
                    <a:pt x="6313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5955525" y="4279391"/>
              <a:ext cx="631825" cy="33655"/>
            </a:xfrm>
            <a:custGeom>
              <a:avLst/>
              <a:gdLst/>
              <a:ahLst/>
              <a:cxnLst/>
              <a:rect l="l" t="t" r="r" b="b"/>
              <a:pathLst>
                <a:path w="631825" h="33654">
                  <a:moveTo>
                    <a:pt x="11074" y="22161"/>
                  </a:moveTo>
                  <a:lnTo>
                    <a:pt x="0" y="22161"/>
                  </a:lnTo>
                  <a:lnTo>
                    <a:pt x="0" y="33235"/>
                  </a:lnTo>
                  <a:lnTo>
                    <a:pt x="11074" y="33235"/>
                  </a:lnTo>
                  <a:lnTo>
                    <a:pt x="11074" y="22161"/>
                  </a:lnTo>
                  <a:close/>
                </a:path>
                <a:path w="631825" h="33654">
                  <a:moveTo>
                    <a:pt x="11074" y="11074"/>
                  </a:moveTo>
                  <a:lnTo>
                    <a:pt x="0" y="11074"/>
                  </a:lnTo>
                  <a:lnTo>
                    <a:pt x="0" y="22148"/>
                  </a:lnTo>
                  <a:lnTo>
                    <a:pt x="11074" y="22148"/>
                  </a:lnTo>
                  <a:lnTo>
                    <a:pt x="11074" y="11074"/>
                  </a:lnTo>
                  <a:close/>
                </a:path>
                <a:path w="631825" h="33654">
                  <a:moveTo>
                    <a:pt x="44297" y="22161"/>
                  </a:moveTo>
                  <a:lnTo>
                    <a:pt x="33223" y="22161"/>
                  </a:lnTo>
                  <a:lnTo>
                    <a:pt x="22148" y="22161"/>
                  </a:lnTo>
                  <a:lnTo>
                    <a:pt x="22148" y="33235"/>
                  </a:lnTo>
                  <a:lnTo>
                    <a:pt x="33223" y="33235"/>
                  </a:lnTo>
                  <a:lnTo>
                    <a:pt x="44297" y="33235"/>
                  </a:lnTo>
                  <a:lnTo>
                    <a:pt x="44297" y="22161"/>
                  </a:lnTo>
                  <a:close/>
                </a:path>
                <a:path w="631825" h="33654">
                  <a:moveTo>
                    <a:pt x="44297" y="11074"/>
                  </a:moveTo>
                  <a:lnTo>
                    <a:pt x="33223" y="11074"/>
                  </a:lnTo>
                  <a:lnTo>
                    <a:pt x="22148" y="11074"/>
                  </a:lnTo>
                  <a:lnTo>
                    <a:pt x="22148" y="22148"/>
                  </a:lnTo>
                  <a:lnTo>
                    <a:pt x="33223" y="22148"/>
                  </a:lnTo>
                  <a:lnTo>
                    <a:pt x="44297" y="22148"/>
                  </a:lnTo>
                  <a:lnTo>
                    <a:pt x="44297" y="11074"/>
                  </a:lnTo>
                  <a:close/>
                </a:path>
                <a:path w="631825" h="33654">
                  <a:moveTo>
                    <a:pt x="55384" y="22161"/>
                  </a:moveTo>
                  <a:lnTo>
                    <a:pt x="44310" y="22161"/>
                  </a:lnTo>
                  <a:lnTo>
                    <a:pt x="44310" y="33235"/>
                  </a:lnTo>
                  <a:lnTo>
                    <a:pt x="55384" y="33235"/>
                  </a:lnTo>
                  <a:lnTo>
                    <a:pt x="55384" y="22161"/>
                  </a:lnTo>
                  <a:close/>
                </a:path>
                <a:path w="631825" h="33654">
                  <a:moveTo>
                    <a:pt x="55384" y="11074"/>
                  </a:moveTo>
                  <a:lnTo>
                    <a:pt x="44310" y="11074"/>
                  </a:lnTo>
                  <a:lnTo>
                    <a:pt x="44310" y="22148"/>
                  </a:lnTo>
                  <a:lnTo>
                    <a:pt x="55384" y="22148"/>
                  </a:lnTo>
                  <a:lnTo>
                    <a:pt x="55384" y="11074"/>
                  </a:lnTo>
                  <a:close/>
                </a:path>
                <a:path w="631825" h="33654">
                  <a:moveTo>
                    <a:pt x="77533" y="22161"/>
                  </a:moveTo>
                  <a:lnTo>
                    <a:pt x="66459" y="22161"/>
                  </a:lnTo>
                  <a:lnTo>
                    <a:pt x="66459" y="33235"/>
                  </a:lnTo>
                  <a:lnTo>
                    <a:pt x="77533" y="33235"/>
                  </a:lnTo>
                  <a:lnTo>
                    <a:pt x="77533" y="22161"/>
                  </a:lnTo>
                  <a:close/>
                </a:path>
                <a:path w="631825" h="33654">
                  <a:moveTo>
                    <a:pt x="77533" y="11074"/>
                  </a:moveTo>
                  <a:lnTo>
                    <a:pt x="66459" y="11074"/>
                  </a:lnTo>
                  <a:lnTo>
                    <a:pt x="66459" y="22148"/>
                  </a:lnTo>
                  <a:lnTo>
                    <a:pt x="77533" y="22148"/>
                  </a:lnTo>
                  <a:lnTo>
                    <a:pt x="77533" y="11074"/>
                  </a:lnTo>
                  <a:close/>
                </a:path>
                <a:path w="631825" h="33654">
                  <a:moveTo>
                    <a:pt x="99682" y="22161"/>
                  </a:moveTo>
                  <a:lnTo>
                    <a:pt x="88607" y="22161"/>
                  </a:lnTo>
                  <a:lnTo>
                    <a:pt x="88607" y="33235"/>
                  </a:lnTo>
                  <a:lnTo>
                    <a:pt x="99682" y="33235"/>
                  </a:lnTo>
                  <a:lnTo>
                    <a:pt x="99682" y="22161"/>
                  </a:lnTo>
                  <a:close/>
                </a:path>
                <a:path w="631825" h="33654">
                  <a:moveTo>
                    <a:pt x="110769" y="22161"/>
                  </a:moveTo>
                  <a:lnTo>
                    <a:pt x="99695" y="22161"/>
                  </a:lnTo>
                  <a:lnTo>
                    <a:pt x="99695" y="33235"/>
                  </a:lnTo>
                  <a:lnTo>
                    <a:pt x="110769" y="33235"/>
                  </a:lnTo>
                  <a:lnTo>
                    <a:pt x="110769" y="22161"/>
                  </a:lnTo>
                  <a:close/>
                </a:path>
                <a:path w="631825" h="33654">
                  <a:moveTo>
                    <a:pt x="132918" y="11074"/>
                  </a:moveTo>
                  <a:lnTo>
                    <a:pt x="121843" y="11074"/>
                  </a:lnTo>
                  <a:lnTo>
                    <a:pt x="110769" y="11074"/>
                  </a:lnTo>
                  <a:lnTo>
                    <a:pt x="110769" y="22148"/>
                  </a:lnTo>
                  <a:lnTo>
                    <a:pt x="121843" y="22148"/>
                  </a:lnTo>
                  <a:lnTo>
                    <a:pt x="132918" y="22148"/>
                  </a:lnTo>
                  <a:lnTo>
                    <a:pt x="132918" y="11074"/>
                  </a:lnTo>
                  <a:close/>
                </a:path>
                <a:path w="631825" h="33654">
                  <a:moveTo>
                    <a:pt x="143992" y="22161"/>
                  </a:moveTo>
                  <a:lnTo>
                    <a:pt x="132918" y="22161"/>
                  </a:lnTo>
                  <a:lnTo>
                    <a:pt x="132918" y="33235"/>
                  </a:lnTo>
                  <a:lnTo>
                    <a:pt x="143992" y="33235"/>
                  </a:lnTo>
                  <a:lnTo>
                    <a:pt x="143992" y="22161"/>
                  </a:lnTo>
                  <a:close/>
                </a:path>
                <a:path w="631825" h="33654">
                  <a:moveTo>
                    <a:pt x="143992" y="0"/>
                  </a:moveTo>
                  <a:lnTo>
                    <a:pt x="132918" y="0"/>
                  </a:lnTo>
                  <a:lnTo>
                    <a:pt x="132918" y="11074"/>
                  </a:lnTo>
                  <a:lnTo>
                    <a:pt x="143992" y="11074"/>
                  </a:lnTo>
                  <a:lnTo>
                    <a:pt x="143992" y="0"/>
                  </a:lnTo>
                  <a:close/>
                </a:path>
                <a:path w="631825" h="33654">
                  <a:moveTo>
                    <a:pt x="166154" y="22161"/>
                  </a:moveTo>
                  <a:lnTo>
                    <a:pt x="155079" y="22161"/>
                  </a:lnTo>
                  <a:lnTo>
                    <a:pt x="155079" y="33235"/>
                  </a:lnTo>
                  <a:lnTo>
                    <a:pt x="166154" y="33235"/>
                  </a:lnTo>
                  <a:lnTo>
                    <a:pt x="166154" y="22161"/>
                  </a:lnTo>
                  <a:close/>
                </a:path>
                <a:path w="631825" h="33654">
                  <a:moveTo>
                    <a:pt x="166154" y="0"/>
                  </a:moveTo>
                  <a:lnTo>
                    <a:pt x="155079" y="0"/>
                  </a:lnTo>
                  <a:lnTo>
                    <a:pt x="155079" y="11074"/>
                  </a:lnTo>
                  <a:lnTo>
                    <a:pt x="166154" y="11074"/>
                  </a:lnTo>
                  <a:lnTo>
                    <a:pt x="166154" y="0"/>
                  </a:lnTo>
                  <a:close/>
                </a:path>
                <a:path w="631825" h="33654">
                  <a:moveTo>
                    <a:pt x="177228" y="11074"/>
                  </a:moveTo>
                  <a:lnTo>
                    <a:pt x="166154" y="11074"/>
                  </a:lnTo>
                  <a:lnTo>
                    <a:pt x="166154" y="22148"/>
                  </a:lnTo>
                  <a:lnTo>
                    <a:pt x="177228" y="22148"/>
                  </a:lnTo>
                  <a:lnTo>
                    <a:pt x="177228" y="11074"/>
                  </a:lnTo>
                  <a:close/>
                </a:path>
                <a:path w="631825" h="33654">
                  <a:moveTo>
                    <a:pt x="210451" y="22161"/>
                  </a:moveTo>
                  <a:lnTo>
                    <a:pt x="199377" y="22161"/>
                  </a:lnTo>
                  <a:lnTo>
                    <a:pt x="199377" y="33235"/>
                  </a:lnTo>
                  <a:lnTo>
                    <a:pt x="210451" y="33235"/>
                  </a:lnTo>
                  <a:lnTo>
                    <a:pt x="210451" y="22161"/>
                  </a:lnTo>
                  <a:close/>
                </a:path>
                <a:path w="631825" h="33654">
                  <a:moveTo>
                    <a:pt x="210451" y="0"/>
                  </a:moveTo>
                  <a:lnTo>
                    <a:pt x="199377" y="0"/>
                  </a:lnTo>
                  <a:lnTo>
                    <a:pt x="188302" y="0"/>
                  </a:lnTo>
                  <a:lnTo>
                    <a:pt x="177228" y="0"/>
                  </a:lnTo>
                  <a:lnTo>
                    <a:pt x="177228" y="11074"/>
                  </a:lnTo>
                  <a:lnTo>
                    <a:pt x="188302" y="11074"/>
                  </a:lnTo>
                  <a:lnTo>
                    <a:pt x="188302" y="22148"/>
                  </a:lnTo>
                  <a:lnTo>
                    <a:pt x="199377" y="22148"/>
                  </a:lnTo>
                  <a:lnTo>
                    <a:pt x="210451" y="22148"/>
                  </a:lnTo>
                  <a:lnTo>
                    <a:pt x="210451" y="11074"/>
                  </a:lnTo>
                  <a:lnTo>
                    <a:pt x="210451" y="0"/>
                  </a:lnTo>
                  <a:close/>
                </a:path>
                <a:path w="631825" h="33654">
                  <a:moveTo>
                    <a:pt x="221538" y="0"/>
                  </a:moveTo>
                  <a:lnTo>
                    <a:pt x="210464" y="0"/>
                  </a:lnTo>
                  <a:lnTo>
                    <a:pt x="210464" y="11074"/>
                  </a:lnTo>
                  <a:lnTo>
                    <a:pt x="221538" y="11074"/>
                  </a:lnTo>
                  <a:lnTo>
                    <a:pt x="221538" y="0"/>
                  </a:lnTo>
                  <a:close/>
                </a:path>
                <a:path w="631825" h="33654">
                  <a:moveTo>
                    <a:pt x="232613" y="22161"/>
                  </a:moveTo>
                  <a:lnTo>
                    <a:pt x="221538" y="22161"/>
                  </a:lnTo>
                  <a:lnTo>
                    <a:pt x="221538" y="33235"/>
                  </a:lnTo>
                  <a:lnTo>
                    <a:pt x="232613" y="33235"/>
                  </a:lnTo>
                  <a:lnTo>
                    <a:pt x="232613" y="22161"/>
                  </a:lnTo>
                  <a:close/>
                </a:path>
                <a:path w="631825" h="33654">
                  <a:moveTo>
                    <a:pt x="232613" y="11074"/>
                  </a:moveTo>
                  <a:lnTo>
                    <a:pt x="221538" y="11074"/>
                  </a:lnTo>
                  <a:lnTo>
                    <a:pt x="221538" y="22148"/>
                  </a:lnTo>
                  <a:lnTo>
                    <a:pt x="232613" y="22148"/>
                  </a:lnTo>
                  <a:lnTo>
                    <a:pt x="232613" y="11074"/>
                  </a:lnTo>
                  <a:close/>
                </a:path>
                <a:path w="631825" h="33654">
                  <a:moveTo>
                    <a:pt x="254762" y="22161"/>
                  </a:moveTo>
                  <a:lnTo>
                    <a:pt x="243687" y="22161"/>
                  </a:lnTo>
                  <a:lnTo>
                    <a:pt x="243687" y="33235"/>
                  </a:lnTo>
                  <a:lnTo>
                    <a:pt x="254762" y="33235"/>
                  </a:lnTo>
                  <a:lnTo>
                    <a:pt x="254762" y="22161"/>
                  </a:lnTo>
                  <a:close/>
                </a:path>
                <a:path w="631825" h="33654">
                  <a:moveTo>
                    <a:pt x="254762" y="0"/>
                  </a:moveTo>
                  <a:lnTo>
                    <a:pt x="243687" y="0"/>
                  </a:lnTo>
                  <a:lnTo>
                    <a:pt x="232613" y="0"/>
                  </a:lnTo>
                  <a:lnTo>
                    <a:pt x="232613" y="11074"/>
                  </a:lnTo>
                  <a:lnTo>
                    <a:pt x="243687" y="11074"/>
                  </a:lnTo>
                  <a:lnTo>
                    <a:pt x="243687" y="22148"/>
                  </a:lnTo>
                  <a:lnTo>
                    <a:pt x="254762" y="22148"/>
                  </a:lnTo>
                  <a:lnTo>
                    <a:pt x="254762" y="11074"/>
                  </a:lnTo>
                  <a:lnTo>
                    <a:pt x="254762" y="0"/>
                  </a:lnTo>
                  <a:close/>
                </a:path>
                <a:path w="631825" h="33654">
                  <a:moveTo>
                    <a:pt x="276923" y="22161"/>
                  </a:moveTo>
                  <a:lnTo>
                    <a:pt x="265849" y="22161"/>
                  </a:lnTo>
                  <a:lnTo>
                    <a:pt x="265849" y="33235"/>
                  </a:lnTo>
                  <a:lnTo>
                    <a:pt x="276923" y="33235"/>
                  </a:lnTo>
                  <a:lnTo>
                    <a:pt x="276923" y="22161"/>
                  </a:lnTo>
                  <a:close/>
                </a:path>
                <a:path w="631825" h="33654">
                  <a:moveTo>
                    <a:pt x="276923" y="0"/>
                  </a:moveTo>
                  <a:lnTo>
                    <a:pt x="265849" y="0"/>
                  </a:lnTo>
                  <a:lnTo>
                    <a:pt x="265849" y="11074"/>
                  </a:lnTo>
                  <a:lnTo>
                    <a:pt x="276923" y="11074"/>
                  </a:lnTo>
                  <a:lnTo>
                    <a:pt x="276923" y="0"/>
                  </a:lnTo>
                  <a:close/>
                </a:path>
                <a:path w="631825" h="33654">
                  <a:moveTo>
                    <a:pt x="321221" y="11074"/>
                  </a:moveTo>
                  <a:lnTo>
                    <a:pt x="310146" y="11074"/>
                  </a:lnTo>
                  <a:lnTo>
                    <a:pt x="310146" y="0"/>
                  </a:lnTo>
                  <a:lnTo>
                    <a:pt x="299072" y="0"/>
                  </a:lnTo>
                  <a:lnTo>
                    <a:pt x="299072" y="11074"/>
                  </a:lnTo>
                  <a:lnTo>
                    <a:pt x="299072" y="22148"/>
                  </a:lnTo>
                  <a:lnTo>
                    <a:pt x="310146" y="22148"/>
                  </a:lnTo>
                  <a:lnTo>
                    <a:pt x="321221" y="22148"/>
                  </a:lnTo>
                  <a:lnTo>
                    <a:pt x="321221" y="11074"/>
                  </a:lnTo>
                  <a:close/>
                </a:path>
                <a:path w="631825" h="33654">
                  <a:moveTo>
                    <a:pt x="343382" y="0"/>
                  </a:moveTo>
                  <a:lnTo>
                    <a:pt x="332308" y="0"/>
                  </a:lnTo>
                  <a:lnTo>
                    <a:pt x="321233" y="0"/>
                  </a:lnTo>
                  <a:lnTo>
                    <a:pt x="321233" y="11074"/>
                  </a:lnTo>
                  <a:lnTo>
                    <a:pt x="332308" y="11074"/>
                  </a:lnTo>
                  <a:lnTo>
                    <a:pt x="332308" y="22148"/>
                  </a:lnTo>
                  <a:lnTo>
                    <a:pt x="343382" y="22148"/>
                  </a:lnTo>
                  <a:lnTo>
                    <a:pt x="343382" y="11074"/>
                  </a:lnTo>
                  <a:lnTo>
                    <a:pt x="343382" y="0"/>
                  </a:lnTo>
                  <a:close/>
                </a:path>
                <a:path w="631825" h="33654">
                  <a:moveTo>
                    <a:pt x="376605" y="11074"/>
                  </a:moveTo>
                  <a:lnTo>
                    <a:pt x="365531" y="11074"/>
                  </a:lnTo>
                  <a:lnTo>
                    <a:pt x="354457" y="11074"/>
                  </a:lnTo>
                  <a:lnTo>
                    <a:pt x="354457" y="22148"/>
                  </a:lnTo>
                  <a:lnTo>
                    <a:pt x="365531" y="22148"/>
                  </a:lnTo>
                  <a:lnTo>
                    <a:pt x="376605" y="22148"/>
                  </a:lnTo>
                  <a:lnTo>
                    <a:pt x="376605" y="11074"/>
                  </a:lnTo>
                  <a:close/>
                </a:path>
                <a:path w="631825" h="33654">
                  <a:moveTo>
                    <a:pt x="409841" y="11074"/>
                  </a:moveTo>
                  <a:lnTo>
                    <a:pt x="398767" y="11074"/>
                  </a:lnTo>
                  <a:lnTo>
                    <a:pt x="387692" y="11074"/>
                  </a:lnTo>
                  <a:lnTo>
                    <a:pt x="387692" y="22148"/>
                  </a:lnTo>
                  <a:lnTo>
                    <a:pt x="398767" y="22148"/>
                  </a:lnTo>
                  <a:lnTo>
                    <a:pt x="409841" y="22148"/>
                  </a:lnTo>
                  <a:lnTo>
                    <a:pt x="409841" y="11074"/>
                  </a:lnTo>
                  <a:close/>
                </a:path>
                <a:path w="631825" h="33654">
                  <a:moveTo>
                    <a:pt x="431990" y="0"/>
                  </a:moveTo>
                  <a:lnTo>
                    <a:pt x="420916" y="0"/>
                  </a:lnTo>
                  <a:lnTo>
                    <a:pt x="420916" y="11074"/>
                  </a:lnTo>
                  <a:lnTo>
                    <a:pt x="431990" y="11074"/>
                  </a:lnTo>
                  <a:lnTo>
                    <a:pt x="431990" y="0"/>
                  </a:lnTo>
                  <a:close/>
                </a:path>
                <a:path w="631825" h="33654">
                  <a:moveTo>
                    <a:pt x="487375" y="0"/>
                  </a:moveTo>
                  <a:lnTo>
                    <a:pt x="476300" y="0"/>
                  </a:lnTo>
                  <a:lnTo>
                    <a:pt x="465226" y="0"/>
                  </a:lnTo>
                  <a:lnTo>
                    <a:pt x="454152" y="0"/>
                  </a:lnTo>
                  <a:lnTo>
                    <a:pt x="454152" y="11074"/>
                  </a:lnTo>
                  <a:lnTo>
                    <a:pt x="443077" y="11074"/>
                  </a:lnTo>
                  <a:lnTo>
                    <a:pt x="443077" y="0"/>
                  </a:lnTo>
                  <a:lnTo>
                    <a:pt x="432003" y="0"/>
                  </a:lnTo>
                  <a:lnTo>
                    <a:pt x="432003" y="11074"/>
                  </a:lnTo>
                  <a:lnTo>
                    <a:pt x="432003" y="22148"/>
                  </a:lnTo>
                  <a:lnTo>
                    <a:pt x="443077" y="22148"/>
                  </a:lnTo>
                  <a:lnTo>
                    <a:pt x="454152" y="22148"/>
                  </a:lnTo>
                  <a:lnTo>
                    <a:pt x="465226" y="22148"/>
                  </a:lnTo>
                  <a:lnTo>
                    <a:pt x="476300" y="22148"/>
                  </a:lnTo>
                  <a:lnTo>
                    <a:pt x="487375" y="22148"/>
                  </a:lnTo>
                  <a:lnTo>
                    <a:pt x="487375" y="11074"/>
                  </a:lnTo>
                  <a:lnTo>
                    <a:pt x="487375" y="0"/>
                  </a:lnTo>
                  <a:close/>
                </a:path>
                <a:path w="631825" h="33654">
                  <a:moveTo>
                    <a:pt x="531685" y="0"/>
                  </a:moveTo>
                  <a:lnTo>
                    <a:pt x="520611" y="0"/>
                  </a:lnTo>
                  <a:lnTo>
                    <a:pt x="509536" y="0"/>
                  </a:lnTo>
                  <a:lnTo>
                    <a:pt x="498462" y="0"/>
                  </a:lnTo>
                  <a:lnTo>
                    <a:pt x="487387" y="0"/>
                  </a:lnTo>
                  <a:lnTo>
                    <a:pt x="487387" y="11074"/>
                  </a:lnTo>
                  <a:lnTo>
                    <a:pt x="487387" y="22148"/>
                  </a:lnTo>
                  <a:lnTo>
                    <a:pt x="498462" y="22148"/>
                  </a:lnTo>
                  <a:lnTo>
                    <a:pt x="509536" y="22148"/>
                  </a:lnTo>
                  <a:lnTo>
                    <a:pt x="509536" y="11074"/>
                  </a:lnTo>
                  <a:lnTo>
                    <a:pt x="520611" y="11074"/>
                  </a:lnTo>
                  <a:lnTo>
                    <a:pt x="520611" y="22148"/>
                  </a:lnTo>
                  <a:lnTo>
                    <a:pt x="531685" y="22148"/>
                  </a:lnTo>
                  <a:lnTo>
                    <a:pt x="531685" y="11074"/>
                  </a:lnTo>
                  <a:lnTo>
                    <a:pt x="531685" y="0"/>
                  </a:lnTo>
                  <a:close/>
                </a:path>
                <a:path w="631825" h="33654">
                  <a:moveTo>
                    <a:pt x="564908" y="0"/>
                  </a:moveTo>
                  <a:lnTo>
                    <a:pt x="553847" y="0"/>
                  </a:lnTo>
                  <a:lnTo>
                    <a:pt x="553847" y="11074"/>
                  </a:lnTo>
                  <a:lnTo>
                    <a:pt x="553847" y="22148"/>
                  </a:lnTo>
                  <a:lnTo>
                    <a:pt x="564908" y="22148"/>
                  </a:lnTo>
                  <a:lnTo>
                    <a:pt x="564908" y="11074"/>
                  </a:lnTo>
                  <a:lnTo>
                    <a:pt x="564908" y="0"/>
                  </a:lnTo>
                  <a:close/>
                </a:path>
                <a:path w="631825" h="33654">
                  <a:moveTo>
                    <a:pt x="598131" y="0"/>
                  </a:moveTo>
                  <a:lnTo>
                    <a:pt x="587057" y="0"/>
                  </a:lnTo>
                  <a:lnTo>
                    <a:pt x="575995" y="0"/>
                  </a:lnTo>
                  <a:lnTo>
                    <a:pt x="575995" y="11074"/>
                  </a:lnTo>
                  <a:lnTo>
                    <a:pt x="575995" y="22148"/>
                  </a:lnTo>
                  <a:lnTo>
                    <a:pt x="587057" y="22148"/>
                  </a:lnTo>
                  <a:lnTo>
                    <a:pt x="598131" y="22148"/>
                  </a:lnTo>
                  <a:lnTo>
                    <a:pt x="598131" y="11074"/>
                  </a:lnTo>
                  <a:lnTo>
                    <a:pt x="598131" y="0"/>
                  </a:lnTo>
                  <a:close/>
                </a:path>
                <a:path w="631825" h="33654">
                  <a:moveTo>
                    <a:pt x="609219" y="0"/>
                  </a:moveTo>
                  <a:lnTo>
                    <a:pt x="598157" y="0"/>
                  </a:lnTo>
                  <a:lnTo>
                    <a:pt x="598157" y="11074"/>
                  </a:lnTo>
                  <a:lnTo>
                    <a:pt x="598157" y="22148"/>
                  </a:lnTo>
                  <a:lnTo>
                    <a:pt x="609219" y="22148"/>
                  </a:lnTo>
                  <a:lnTo>
                    <a:pt x="609219" y="11074"/>
                  </a:lnTo>
                  <a:lnTo>
                    <a:pt x="609219" y="0"/>
                  </a:lnTo>
                  <a:close/>
                </a:path>
                <a:path w="631825" h="33654">
                  <a:moveTo>
                    <a:pt x="631380" y="0"/>
                  </a:moveTo>
                  <a:lnTo>
                    <a:pt x="620306" y="0"/>
                  </a:lnTo>
                  <a:lnTo>
                    <a:pt x="620306" y="11074"/>
                  </a:lnTo>
                  <a:lnTo>
                    <a:pt x="620306" y="22148"/>
                  </a:lnTo>
                  <a:lnTo>
                    <a:pt x="631380" y="22148"/>
                  </a:lnTo>
                  <a:lnTo>
                    <a:pt x="631380" y="11074"/>
                  </a:lnTo>
                  <a:lnTo>
                    <a:pt x="6313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5955525" y="4301553"/>
              <a:ext cx="631825" cy="22225"/>
            </a:xfrm>
            <a:custGeom>
              <a:avLst/>
              <a:gdLst/>
              <a:ahLst/>
              <a:cxnLst/>
              <a:rect l="l" t="t" r="r" b="b"/>
              <a:pathLst>
                <a:path w="631825" h="22225">
                  <a:moveTo>
                    <a:pt x="11074" y="11074"/>
                  </a:moveTo>
                  <a:lnTo>
                    <a:pt x="0" y="11074"/>
                  </a:lnTo>
                  <a:lnTo>
                    <a:pt x="0" y="22148"/>
                  </a:lnTo>
                  <a:lnTo>
                    <a:pt x="11074" y="22148"/>
                  </a:lnTo>
                  <a:lnTo>
                    <a:pt x="11074" y="11074"/>
                  </a:lnTo>
                  <a:close/>
                </a:path>
                <a:path w="631825" h="22225">
                  <a:moveTo>
                    <a:pt x="77533" y="11074"/>
                  </a:moveTo>
                  <a:lnTo>
                    <a:pt x="66459" y="11074"/>
                  </a:lnTo>
                  <a:lnTo>
                    <a:pt x="66459" y="22148"/>
                  </a:lnTo>
                  <a:lnTo>
                    <a:pt x="77533" y="22148"/>
                  </a:lnTo>
                  <a:lnTo>
                    <a:pt x="77533" y="11074"/>
                  </a:lnTo>
                  <a:close/>
                </a:path>
                <a:path w="631825" h="22225">
                  <a:moveTo>
                    <a:pt x="121843" y="11074"/>
                  </a:moveTo>
                  <a:lnTo>
                    <a:pt x="110769" y="11074"/>
                  </a:lnTo>
                  <a:lnTo>
                    <a:pt x="110769" y="22148"/>
                  </a:lnTo>
                  <a:lnTo>
                    <a:pt x="121843" y="22148"/>
                  </a:lnTo>
                  <a:lnTo>
                    <a:pt x="121843" y="11074"/>
                  </a:lnTo>
                  <a:close/>
                </a:path>
                <a:path w="631825" h="22225">
                  <a:moveTo>
                    <a:pt x="166154" y="11074"/>
                  </a:moveTo>
                  <a:lnTo>
                    <a:pt x="155079" y="11074"/>
                  </a:lnTo>
                  <a:lnTo>
                    <a:pt x="155079" y="22148"/>
                  </a:lnTo>
                  <a:lnTo>
                    <a:pt x="166154" y="22148"/>
                  </a:lnTo>
                  <a:lnTo>
                    <a:pt x="166154" y="11074"/>
                  </a:lnTo>
                  <a:close/>
                </a:path>
                <a:path w="631825" h="22225">
                  <a:moveTo>
                    <a:pt x="221538" y="11074"/>
                  </a:moveTo>
                  <a:lnTo>
                    <a:pt x="210464" y="11074"/>
                  </a:lnTo>
                  <a:lnTo>
                    <a:pt x="210464" y="22148"/>
                  </a:lnTo>
                  <a:lnTo>
                    <a:pt x="221538" y="22148"/>
                  </a:lnTo>
                  <a:lnTo>
                    <a:pt x="221538" y="11074"/>
                  </a:lnTo>
                  <a:close/>
                </a:path>
                <a:path w="631825" h="22225">
                  <a:moveTo>
                    <a:pt x="254762" y="11074"/>
                  </a:moveTo>
                  <a:lnTo>
                    <a:pt x="243687" y="11074"/>
                  </a:lnTo>
                  <a:lnTo>
                    <a:pt x="243687" y="22148"/>
                  </a:lnTo>
                  <a:lnTo>
                    <a:pt x="254762" y="22148"/>
                  </a:lnTo>
                  <a:lnTo>
                    <a:pt x="254762" y="11074"/>
                  </a:lnTo>
                  <a:close/>
                </a:path>
                <a:path w="631825" h="22225">
                  <a:moveTo>
                    <a:pt x="276923" y="0"/>
                  </a:moveTo>
                  <a:lnTo>
                    <a:pt x="265849" y="0"/>
                  </a:lnTo>
                  <a:lnTo>
                    <a:pt x="265849" y="11074"/>
                  </a:lnTo>
                  <a:lnTo>
                    <a:pt x="276923" y="11074"/>
                  </a:lnTo>
                  <a:lnTo>
                    <a:pt x="276923" y="0"/>
                  </a:lnTo>
                  <a:close/>
                </a:path>
                <a:path w="631825" h="22225">
                  <a:moveTo>
                    <a:pt x="321221" y="0"/>
                  </a:moveTo>
                  <a:lnTo>
                    <a:pt x="310146" y="0"/>
                  </a:lnTo>
                  <a:lnTo>
                    <a:pt x="299072" y="0"/>
                  </a:lnTo>
                  <a:lnTo>
                    <a:pt x="287997" y="0"/>
                  </a:lnTo>
                  <a:lnTo>
                    <a:pt x="287997" y="11074"/>
                  </a:lnTo>
                  <a:lnTo>
                    <a:pt x="276923" y="11074"/>
                  </a:lnTo>
                  <a:lnTo>
                    <a:pt x="276923" y="22148"/>
                  </a:lnTo>
                  <a:lnTo>
                    <a:pt x="287997" y="22148"/>
                  </a:lnTo>
                  <a:lnTo>
                    <a:pt x="299072" y="22148"/>
                  </a:lnTo>
                  <a:lnTo>
                    <a:pt x="299072" y="11074"/>
                  </a:lnTo>
                  <a:lnTo>
                    <a:pt x="310146" y="11074"/>
                  </a:lnTo>
                  <a:lnTo>
                    <a:pt x="321221" y="11074"/>
                  </a:lnTo>
                  <a:lnTo>
                    <a:pt x="321221" y="0"/>
                  </a:lnTo>
                  <a:close/>
                </a:path>
                <a:path w="631825" h="22225">
                  <a:moveTo>
                    <a:pt x="365531" y="0"/>
                  </a:moveTo>
                  <a:lnTo>
                    <a:pt x="354457" y="0"/>
                  </a:lnTo>
                  <a:lnTo>
                    <a:pt x="343382" y="0"/>
                  </a:lnTo>
                  <a:lnTo>
                    <a:pt x="332308" y="0"/>
                  </a:lnTo>
                  <a:lnTo>
                    <a:pt x="321233" y="0"/>
                  </a:lnTo>
                  <a:lnTo>
                    <a:pt x="321233" y="11074"/>
                  </a:lnTo>
                  <a:lnTo>
                    <a:pt x="332308" y="11074"/>
                  </a:lnTo>
                  <a:lnTo>
                    <a:pt x="332308" y="22148"/>
                  </a:lnTo>
                  <a:lnTo>
                    <a:pt x="343382" y="22148"/>
                  </a:lnTo>
                  <a:lnTo>
                    <a:pt x="343382" y="11074"/>
                  </a:lnTo>
                  <a:lnTo>
                    <a:pt x="354457" y="11074"/>
                  </a:lnTo>
                  <a:lnTo>
                    <a:pt x="365531" y="11074"/>
                  </a:lnTo>
                  <a:lnTo>
                    <a:pt x="365531" y="0"/>
                  </a:lnTo>
                  <a:close/>
                </a:path>
                <a:path w="631825" h="22225">
                  <a:moveTo>
                    <a:pt x="376605" y="11074"/>
                  </a:moveTo>
                  <a:lnTo>
                    <a:pt x="365531" y="11074"/>
                  </a:lnTo>
                  <a:lnTo>
                    <a:pt x="365531" y="22148"/>
                  </a:lnTo>
                  <a:lnTo>
                    <a:pt x="376605" y="22148"/>
                  </a:lnTo>
                  <a:lnTo>
                    <a:pt x="376605" y="11074"/>
                  </a:lnTo>
                  <a:close/>
                </a:path>
                <a:path w="631825" h="22225">
                  <a:moveTo>
                    <a:pt x="431990" y="0"/>
                  </a:moveTo>
                  <a:lnTo>
                    <a:pt x="420916" y="0"/>
                  </a:lnTo>
                  <a:lnTo>
                    <a:pt x="409841" y="0"/>
                  </a:lnTo>
                  <a:lnTo>
                    <a:pt x="398767" y="0"/>
                  </a:lnTo>
                  <a:lnTo>
                    <a:pt x="387692" y="0"/>
                  </a:lnTo>
                  <a:lnTo>
                    <a:pt x="387692" y="11074"/>
                  </a:lnTo>
                  <a:lnTo>
                    <a:pt x="398767" y="11074"/>
                  </a:lnTo>
                  <a:lnTo>
                    <a:pt x="398767" y="22148"/>
                  </a:lnTo>
                  <a:lnTo>
                    <a:pt x="409841" y="22148"/>
                  </a:lnTo>
                  <a:lnTo>
                    <a:pt x="409841" y="11074"/>
                  </a:lnTo>
                  <a:lnTo>
                    <a:pt x="420916" y="11074"/>
                  </a:lnTo>
                  <a:lnTo>
                    <a:pt x="420916" y="22148"/>
                  </a:lnTo>
                  <a:lnTo>
                    <a:pt x="431990" y="22148"/>
                  </a:lnTo>
                  <a:lnTo>
                    <a:pt x="431990" y="11074"/>
                  </a:lnTo>
                  <a:lnTo>
                    <a:pt x="431990" y="0"/>
                  </a:lnTo>
                  <a:close/>
                </a:path>
                <a:path w="631825" h="22225">
                  <a:moveTo>
                    <a:pt x="454152" y="11074"/>
                  </a:moveTo>
                  <a:lnTo>
                    <a:pt x="443077" y="11074"/>
                  </a:lnTo>
                  <a:lnTo>
                    <a:pt x="443077" y="0"/>
                  </a:lnTo>
                  <a:lnTo>
                    <a:pt x="432003" y="0"/>
                  </a:lnTo>
                  <a:lnTo>
                    <a:pt x="432003" y="11074"/>
                  </a:lnTo>
                  <a:lnTo>
                    <a:pt x="432003" y="22148"/>
                  </a:lnTo>
                  <a:lnTo>
                    <a:pt x="443077" y="22148"/>
                  </a:lnTo>
                  <a:lnTo>
                    <a:pt x="454152" y="22148"/>
                  </a:lnTo>
                  <a:lnTo>
                    <a:pt x="454152" y="11074"/>
                  </a:lnTo>
                  <a:close/>
                </a:path>
                <a:path w="631825" h="22225">
                  <a:moveTo>
                    <a:pt x="487375" y="0"/>
                  </a:moveTo>
                  <a:lnTo>
                    <a:pt x="476300" y="0"/>
                  </a:lnTo>
                  <a:lnTo>
                    <a:pt x="465226" y="0"/>
                  </a:lnTo>
                  <a:lnTo>
                    <a:pt x="454152" y="0"/>
                  </a:lnTo>
                  <a:lnTo>
                    <a:pt x="454152" y="11074"/>
                  </a:lnTo>
                  <a:lnTo>
                    <a:pt x="465226" y="11074"/>
                  </a:lnTo>
                  <a:lnTo>
                    <a:pt x="476300" y="11074"/>
                  </a:lnTo>
                  <a:lnTo>
                    <a:pt x="487375" y="11074"/>
                  </a:lnTo>
                  <a:lnTo>
                    <a:pt x="487375" y="0"/>
                  </a:lnTo>
                  <a:close/>
                </a:path>
                <a:path w="631825" h="22225">
                  <a:moveTo>
                    <a:pt x="520611" y="11074"/>
                  </a:moveTo>
                  <a:lnTo>
                    <a:pt x="509536" y="11074"/>
                  </a:lnTo>
                  <a:lnTo>
                    <a:pt x="509536" y="22148"/>
                  </a:lnTo>
                  <a:lnTo>
                    <a:pt x="520611" y="22148"/>
                  </a:lnTo>
                  <a:lnTo>
                    <a:pt x="520611" y="11074"/>
                  </a:lnTo>
                  <a:close/>
                </a:path>
                <a:path w="631825" h="22225">
                  <a:moveTo>
                    <a:pt x="531685" y="0"/>
                  </a:moveTo>
                  <a:lnTo>
                    <a:pt x="520611" y="0"/>
                  </a:lnTo>
                  <a:lnTo>
                    <a:pt x="520611" y="11074"/>
                  </a:lnTo>
                  <a:lnTo>
                    <a:pt x="531685" y="11074"/>
                  </a:lnTo>
                  <a:lnTo>
                    <a:pt x="531685" y="0"/>
                  </a:lnTo>
                  <a:close/>
                </a:path>
                <a:path w="631825" h="22225">
                  <a:moveTo>
                    <a:pt x="564908" y="0"/>
                  </a:moveTo>
                  <a:lnTo>
                    <a:pt x="553847" y="0"/>
                  </a:lnTo>
                  <a:lnTo>
                    <a:pt x="553847" y="11074"/>
                  </a:lnTo>
                  <a:lnTo>
                    <a:pt x="553847" y="22148"/>
                  </a:lnTo>
                  <a:lnTo>
                    <a:pt x="564908" y="22148"/>
                  </a:lnTo>
                  <a:lnTo>
                    <a:pt x="564908" y="11074"/>
                  </a:lnTo>
                  <a:lnTo>
                    <a:pt x="564908" y="0"/>
                  </a:lnTo>
                  <a:close/>
                </a:path>
                <a:path w="631825" h="22225">
                  <a:moveTo>
                    <a:pt x="598131" y="0"/>
                  </a:moveTo>
                  <a:lnTo>
                    <a:pt x="587057" y="0"/>
                  </a:lnTo>
                  <a:lnTo>
                    <a:pt x="575995" y="0"/>
                  </a:lnTo>
                  <a:lnTo>
                    <a:pt x="575995" y="11074"/>
                  </a:lnTo>
                  <a:lnTo>
                    <a:pt x="587057" y="11074"/>
                  </a:lnTo>
                  <a:lnTo>
                    <a:pt x="598131" y="11074"/>
                  </a:lnTo>
                  <a:lnTo>
                    <a:pt x="598131" y="0"/>
                  </a:lnTo>
                  <a:close/>
                </a:path>
                <a:path w="631825" h="22225">
                  <a:moveTo>
                    <a:pt x="609219" y="0"/>
                  </a:moveTo>
                  <a:lnTo>
                    <a:pt x="598157" y="0"/>
                  </a:lnTo>
                  <a:lnTo>
                    <a:pt x="598157" y="11074"/>
                  </a:lnTo>
                  <a:lnTo>
                    <a:pt x="609219" y="11074"/>
                  </a:lnTo>
                  <a:lnTo>
                    <a:pt x="609219" y="0"/>
                  </a:lnTo>
                  <a:close/>
                </a:path>
                <a:path w="631825" h="22225">
                  <a:moveTo>
                    <a:pt x="631380" y="0"/>
                  </a:moveTo>
                  <a:lnTo>
                    <a:pt x="620306" y="0"/>
                  </a:lnTo>
                  <a:lnTo>
                    <a:pt x="620306" y="11074"/>
                  </a:lnTo>
                  <a:lnTo>
                    <a:pt x="620306" y="22148"/>
                  </a:lnTo>
                  <a:lnTo>
                    <a:pt x="631380" y="22148"/>
                  </a:lnTo>
                  <a:lnTo>
                    <a:pt x="631380" y="11074"/>
                  </a:lnTo>
                  <a:lnTo>
                    <a:pt x="6313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5955525" y="4329239"/>
              <a:ext cx="631825" cy="0"/>
            </a:xfrm>
            <a:custGeom>
              <a:avLst/>
              <a:gdLst/>
              <a:ahLst/>
              <a:cxnLst/>
              <a:rect l="l" t="t" r="r" b="b"/>
              <a:pathLst>
                <a:path w="631825">
                  <a:moveTo>
                    <a:pt x="0" y="0"/>
                  </a:moveTo>
                  <a:lnTo>
                    <a:pt x="631380" y="0"/>
                  </a:lnTo>
                </a:path>
              </a:pathLst>
            </a:custGeom>
            <a:ln w="11074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5955525" y="4334776"/>
              <a:ext cx="631825" cy="33655"/>
            </a:xfrm>
            <a:custGeom>
              <a:avLst/>
              <a:gdLst/>
              <a:ahLst/>
              <a:cxnLst/>
              <a:rect l="l" t="t" r="r" b="b"/>
              <a:pathLst>
                <a:path w="631825" h="33654">
                  <a:moveTo>
                    <a:pt x="11074" y="22161"/>
                  </a:moveTo>
                  <a:lnTo>
                    <a:pt x="0" y="22161"/>
                  </a:lnTo>
                  <a:lnTo>
                    <a:pt x="0" y="33235"/>
                  </a:lnTo>
                  <a:lnTo>
                    <a:pt x="11074" y="33235"/>
                  </a:lnTo>
                  <a:lnTo>
                    <a:pt x="11074" y="22161"/>
                  </a:lnTo>
                  <a:close/>
                </a:path>
                <a:path w="631825" h="33654">
                  <a:moveTo>
                    <a:pt x="11074" y="11074"/>
                  </a:moveTo>
                  <a:lnTo>
                    <a:pt x="0" y="11074"/>
                  </a:lnTo>
                  <a:lnTo>
                    <a:pt x="0" y="22148"/>
                  </a:lnTo>
                  <a:lnTo>
                    <a:pt x="11074" y="22148"/>
                  </a:lnTo>
                  <a:lnTo>
                    <a:pt x="11074" y="11074"/>
                  </a:lnTo>
                  <a:close/>
                </a:path>
                <a:path w="631825" h="33654">
                  <a:moveTo>
                    <a:pt x="44297" y="22161"/>
                  </a:moveTo>
                  <a:lnTo>
                    <a:pt x="33223" y="22161"/>
                  </a:lnTo>
                  <a:lnTo>
                    <a:pt x="33223" y="33235"/>
                  </a:lnTo>
                  <a:lnTo>
                    <a:pt x="44297" y="33235"/>
                  </a:lnTo>
                  <a:lnTo>
                    <a:pt x="44297" y="22161"/>
                  </a:lnTo>
                  <a:close/>
                </a:path>
                <a:path w="631825" h="33654">
                  <a:moveTo>
                    <a:pt x="44297" y="11074"/>
                  </a:moveTo>
                  <a:lnTo>
                    <a:pt x="33223" y="11074"/>
                  </a:lnTo>
                  <a:lnTo>
                    <a:pt x="33223" y="22148"/>
                  </a:lnTo>
                  <a:lnTo>
                    <a:pt x="44297" y="22148"/>
                  </a:lnTo>
                  <a:lnTo>
                    <a:pt x="44297" y="11074"/>
                  </a:lnTo>
                  <a:close/>
                </a:path>
                <a:path w="631825" h="33654">
                  <a:moveTo>
                    <a:pt x="66459" y="22161"/>
                  </a:moveTo>
                  <a:lnTo>
                    <a:pt x="55384" y="22161"/>
                  </a:lnTo>
                  <a:lnTo>
                    <a:pt x="44310" y="22161"/>
                  </a:lnTo>
                  <a:lnTo>
                    <a:pt x="44310" y="33235"/>
                  </a:lnTo>
                  <a:lnTo>
                    <a:pt x="55384" y="33235"/>
                  </a:lnTo>
                  <a:lnTo>
                    <a:pt x="66459" y="33235"/>
                  </a:lnTo>
                  <a:lnTo>
                    <a:pt x="66459" y="22161"/>
                  </a:lnTo>
                  <a:close/>
                </a:path>
                <a:path w="631825" h="33654">
                  <a:moveTo>
                    <a:pt x="99682" y="22161"/>
                  </a:moveTo>
                  <a:lnTo>
                    <a:pt x="88607" y="22161"/>
                  </a:lnTo>
                  <a:lnTo>
                    <a:pt x="77533" y="22161"/>
                  </a:lnTo>
                  <a:lnTo>
                    <a:pt x="77533" y="33235"/>
                  </a:lnTo>
                  <a:lnTo>
                    <a:pt x="88607" y="33235"/>
                  </a:lnTo>
                  <a:lnTo>
                    <a:pt x="99682" y="33235"/>
                  </a:lnTo>
                  <a:lnTo>
                    <a:pt x="99682" y="22161"/>
                  </a:lnTo>
                  <a:close/>
                </a:path>
                <a:path w="631825" h="33654">
                  <a:moveTo>
                    <a:pt x="99682" y="11074"/>
                  </a:moveTo>
                  <a:lnTo>
                    <a:pt x="99682" y="11074"/>
                  </a:lnTo>
                  <a:lnTo>
                    <a:pt x="44310" y="11074"/>
                  </a:lnTo>
                  <a:lnTo>
                    <a:pt x="44310" y="22148"/>
                  </a:lnTo>
                  <a:lnTo>
                    <a:pt x="99682" y="22148"/>
                  </a:lnTo>
                  <a:lnTo>
                    <a:pt x="99682" y="11074"/>
                  </a:lnTo>
                  <a:close/>
                </a:path>
                <a:path w="631825" h="33654">
                  <a:moveTo>
                    <a:pt x="132918" y="22161"/>
                  </a:moveTo>
                  <a:lnTo>
                    <a:pt x="121843" y="22161"/>
                  </a:lnTo>
                  <a:lnTo>
                    <a:pt x="121843" y="33235"/>
                  </a:lnTo>
                  <a:lnTo>
                    <a:pt x="132918" y="33235"/>
                  </a:lnTo>
                  <a:lnTo>
                    <a:pt x="132918" y="22161"/>
                  </a:lnTo>
                  <a:close/>
                </a:path>
                <a:path w="631825" h="33654">
                  <a:moveTo>
                    <a:pt x="155067" y="22161"/>
                  </a:moveTo>
                  <a:lnTo>
                    <a:pt x="143992" y="22161"/>
                  </a:lnTo>
                  <a:lnTo>
                    <a:pt x="143992" y="33235"/>
                  </a:lnTo>
                  <a:lnTo>
                    <a:pt x="155067" y="33235"/>
                  </a:lnTo>
                  <a:lnTo>
                    <a:pt x="155067" y="22161"/>
                  </a:lnTo>
                  <a:close/>
                </a:path>
                <a:path w="631825" h="33654">
                  <a:moveTo>
                    <a:pt x="155067" y="0"/>
                  </a:moveTo>
                  <a:lnTo>
                    <a:pt x="143992" y="0"/>
                  </a:lnTo>
                  <a:lnTo>
                    <a:pt x="132918" y="0"/>
                  </a:lnTo>
                  <a:lnTo>
                    <a:pt x="132918" y="11074"/>
                  </a:lnTo>
                  <a:lnTo>
                    <a:pt x="121843" y="11074"/>
                  </a:lnTo>
                  <a:lnTo>
                    <a:pt x="121843" y="0"/>
                  </a:lnTo>
                  <a:lnTo>
                    <a:pt x="110769" y="0"/>
                  </a:lnTo>
                  <a:lnTo>
                    <a:pt x="99695" y="0"/>
                  </a:lnTo>
                  <a:lnTo>
                    <a:pt x="99695" y="11074"/>
                  </a:lnTo>
                  <a:lnTo>
                    <a:pt x="99695" y="22148"/>
                  </a:lnTo>
                  <a:lnTo>
                    <a:pt x="110769" y="22148"/>
                  </a:lnTo>
                  <a:lnTo>
                    <a:pt x="121843" y="22148"/>
                  </a:lnTo>
                  <a:lnTo>
                    <a:pt x="132918" y="22148"/>
                  </a:lnTo>
                  <a:lnTo>
                    <a:pt x="143992" y="22148"/>
                  </a:lnTo>
                  <a:lnTo>
                    <a:pt x="155067" y="22148"/>
                  </a:lnTo>
                  <a:lnTo>
                    <a:pt x="155067" y="11087"/>
                  </a:lnTo>
                  <a:lnTo>
                    <a:pt x="155067" y="0"/>
                  </a:lnTo>
                  <a:close/>
                </a:path>
                <a:path w="631825" h="33654">
                  <a:moveTo>
                    <a:pt x="177228" y="0"/>
                  </a:moveTo>
                  <a:lnTo>
                    <a:pt x="166154" y="0"/>
                  </a:lnTo>
                  <a:lnTo>
                    <a:pt x="155079" y="0"/>
                  </a:lnTo>
                  <a:lnTo>
                    <a:pt x="155079" y="11074"/>
                  </a:lnTo>
                  <a:lnTo>
                    <a:pt x="155079" y="22148"/>
                  </a:lnTo>
                  <a:lnTo>
                    <a:pt x="166154" y="22148"/>
                  </a:lnTo>
                  <a:lnTo>
                    <a:pt x="166154" y="11087"/>
                  </a:lnTo>
                  <a:lnTo>
                    <a:pt x="177228" y="11087"/>
                  </a:lnTo>
                  <a:lnTo>
                    <a:pt x="177228" y="0"/>
                  </a:lnTo>
                  <a:close/>
                </a:path>
                <a:path w="631825" h="33654">
                  <a:moveTo>
                    <a:pt x="188302" y="22161"/>
                  </a:moveTo>
                  <a:lnTo>
                    <a:pt x="177228" y="22161"/>
                  </a:lnTo>
                  <a:lnTo>
                    <a:pt x="166154" y="22161"/>
                  </a:lnTo>
                  <a:lnTo>
                    <a:pt x="155079" y="22161"/>
                  </a:lnTo>
                  <a:lnTo>
                    <a:pt x="155079" y="33235"/>
                  </a:lnTo>
                  <a:lnTo>
                    <a:pt x="166154" y="33235"/>
                  </a:lnTo>
                  <a:lnTo>
                    <a:pt x="177228" y="33235"/>
                  </a:lnTo>
                  <a:lnTo>
                    <a:pt x="188302" y="33235"/>
                  </a:lnTo>
                  <a:lnTo>
                    <a:pt x="188302" y="22161"/>
                  </a:lnTo>
                  <a:close/>
                </a:path>
                <a:path w="631825" h="33654">
                  <a:moveTo>
                    <a:pt x="199377" y="11074"/>
                  </a:moveTo>
                  <a:lnTo>
                    <a:pt x="188302" y="11074"/>
                  </a:lnTo>
                  <a:lnTo>
                    <a:pt x="188302" y="22148"/>
                  </a:lnTo>
                  <a:lnTo>
                    <a:pt x="199377" y="22148"/>
                  </a:lnTo>
                  <a:lnTo>
                    <a:pt x="199377" y="11074"/>
                  </a:lnTo>
                  <a:close/>
                </a:path>
                <a:path w="631825" h="33654">
                  <a:moveTo>
                    <a:pt x="210451" y="22161"/>
                  </a:moveTo>
                  <a:lnTo>
                    <a:pt x="199377" y="22161"/>
                  </a:lnTo>
                  <a:lnTo>
                    <a:pt x="199377" y="33235"/>
                  </a:lnTo>
                  <a:lnTo>
                    <a:pt x="210451" y="33235"/>
                  </a:lnTo>
                  <a:lnTo>
                    <a:pt x="210451" y="22161"/>
                  </a:lnTo>
                  <a:close/>
                </a:path>
                <a:path w="631825" h="33654">
                  <a:moveTo>
                    <a:pt x="254762" y="22161"/>
                  </a:moveTo>
                  <a:lnTo>
                    <a:pt x="243687" y="22161"/>
                  </a:lnTo>
                  <a:lnTo>
                    <a:pt x="232613" y="22161"/>
                  </a:lnTo>
                  <a:lnTo>
                    <a:pt x="232613" y="33235"/>
                  </a:lnTo>
                  <a:lnTo>
                    <a:pt x="243687" y="33235"/>
                  </a:lnTo>
                  <a:lnTo>
                    <a:pt x="254762" y="33235"/>
                  </a:lnTo>
                  <a:lnTo>
                    <a:pt x="254762" y="22161"/>
                  </a:lnTo>
                  <a:close/>
                </a:path>
                <a:path w="631825" h="33654">
                  <a:moveTo>
                    <a:pt x="254762" y="11074"/>
                  </a:moveTo>
                  <a:lnTo>
                    <a:pt x="243687" y="11074"/>
                  </a:lnTo>
                  <a:lnTo>
                    <a:pt x="243687" y="0"/>
                  </a:lnTo>
                  <a:lnTo>
                    <a:pt x="232613" y="0"/>
                  </a:lnTo>
                  <a:lnTo>
                    <a:pt x="232613" y="11074"/>
                  </a:lnTo>
                  <a:lnTo>
                    <a:pt x="221538" y="11074"/>
                  </a:lnTo>
                  <a:lnTo>
                    <a:pt x="221538" y="0"/>
                  </a:lnTo>
                  <a:lnTo>
                    <a:pt x="210464" y="0"/>
                  </a:lnTo>
                  <a:lnTo>
                    <a:pt x="210464" y="11074"/>
                  </a:lnTo>
                  <a:lnTo>
                    <a:pt x="210464" y="22148"/>
                  </a:lnTo>
                  <a:lnTo>
                    <a:pt x="221538" y="22148"/>
                  </a:lnTo>
                  <a:lnTo>
                    <a:pt x="232613" y="22148"/>
                  </a:lnTo>
                  <a:lnTo>
                    <a:pt x="243687" y="22148"/>
                  </a:lnTo>
                  <a:lnTo>
                    <a:pt x="254762" y="22148"/>
                  </a:lnTo>
                  <a:lnTo>
                    <a:pt x="254762" y="11074"/>
                  </a:lnTo>
                  <a:close/>
                </a:path>
                <a:path w="631825" h="33654">
                  <a:moveTo>
                    <a:pt x="276923" y="22161"/>
                  </a:moveTo>
                  <a:lnTo>
                    <a:pt x="265849" y="22161"/>
                  </a:lnTo>
                  <a:lnTo>
                    <a:pt x="265849" y="33235"/>
                  </a:lnTo>
                  <a:lnTo>
                    <a:pt x="276923" y="33235"/>
                  </a:lnTo>
                  <a:lnTo>
                    <a:pt x="276923" y="22161"/>
                  </a:lnTo>
                  <a:close/>
                </a:path>
                <a:path w="631825" h="33654">
                  <a:moveTo>
                    <a:pt x="276923" y="0"/>
                  </a:moveTo>
                  <a:lnTo>
                    <a:pt x="265849" y="0"/>
                  </a:lnTo>
                  <a:lnTo>
                    <a:pt x="265849" y="11087"/>
                  </a:lnTo>
                  <a:lnTo>
                    <a:pt x="276923" y="11087"/>
                  </a:lnTo>
                  <a:lnTo>
                    <a:pt x="276923" y="0"/>
                  </a:lnTo>
                  <a:close/>
                </a:path>
                <a:path w="631825" h="33654">
                  <a:moveTo>
                    <a:pt x="299072" y="22161"/>
                  </a:moveTo>
                  <a:lnTo>
                    <a:pt x="287997" y="22161"/>
                  </a:lnTo>
                  <a:lnTo>
                    <a:pt x="287997" y="33235"/>
                  </a:lnTo>
                  <a:lnTo>
                    <a:pt x="299072" y="33235"/>
                  </a:lnTo>
                  <a:lnTo>
                    <a:pt x="299072" y="22161"/>
                  </a:lnTo>
                  <a:close/>
                </a:path>
                <a:path w="631825" h="33654">
                  <a:moveTo>
                    <a:pt x="321221" y="11074"/>
                  </a:moveTo>
                  <a:lnTo>
                    <a:pt x="310146" y="11074"/>
                  </a:lnTo>
                  <a:lnTo>
                    <a:pt x="299072" y="11074"/>
                  </a:lnTo>
                  <a:lnTo>
                    <a:pt x="299072" y="0"/>
                  </a:lnTo>
                  <a:lnTo>
                    <a:pt x="287997" y="0"/>
                  </a:lnTo>
                  <a:lnTo>
                    <a:pt x="287997" y="11074"/>
                  </a:lnTo>
                  <a:lnTo>
                    <a:pt x="287997" y="22148"/>
                  </a:lnTo>
                  <a:lnTo>
                    <a:pt x="299072" y="22148"/>
                  </a:lnTo>
                  <a:lnTo>
                    <a:pt x="310146" y="22148"/>
                  </a:lnTo>
                  <a:lnTo>
                    <a:pt x="321221" y="22148"/>
                  </a:lnTo>
                  <a:lnTo>
                    <a:pt x="321221" y="11074"/>
                  </a:lnTo>
                  <a:close/>
                </a:path>
                <a:path w="631825" h="33654">
                  <a:moveTo>
                    <a:pt x="354457" y="0"/>
                  </a:moveTo>
                  <a:lnTo>
                    <a:pt x="343382" y="0"/>
                  </a:lnTo>
                  <a:lnTo>
                    <a:pt x="332308" y="0"/>
                  </a:lnTo>
                  <a:lnTo>
                    <a:pt x="332308" y="11074"/>
                  </a:lnTo>
                  <a:lnTo>
                    <a:pt x="321233" y="11074"/>
                  </a:lnTo>
                  <a:lnTo>
                    <a:pt x="321233" y="22148"/>
                  </a:lnTo>
                  <a:lnTo>
                    <a:pt x="332308" y="22148"/>
                  </a:lnTo>
                  <a:lnTo>
                    <a:pt x="343382" y="22148"/>
                  </a:lnTo>
                  <a:lnTo>
                    <a:pt x="343382" y="11087"/>
                  </a:lnTo>
                  <a:lnTo>
                    <a:pt x="354457" y="11087"/>
                  </a:lnTo>
                  <a:lnTo>
                    <a:pt x="354457" y="0"/>
                  </a:lnTo>
                  <a:close/>
                </a:path>
                <a:path w="631825" h="33654">
                  <a:moveTo>
                    <a:pt x="376605" y="0"/>
                  </a:moveTo>
                  <a:lnTo>
                    <a:pt x="365531" y="0"/>
                  </a:lnTo>
                  <a:lnTo>
                    <a:pt x="365531" y="11074"/>
                  </a:lnTo>
                  <a:lnTo>
                    <a:pt x="365531" y="22148"/>
                  </a:lnTo>
                  <a:lnTo>
                    <a:pt x="376605" y="22148"/>
                  </a:lnTo>
                  <a:lnTo>
                    <a:pt x="376605" y="11087"/>
                  </a:lnTo>
                  <a:lnTo>
                    <a:pt x="376605" y="0"/>
                  </a:lnTo>
                  <a:close/>
                </a:path>
                <a:path w="631825" h="33654">
                  <a:moveTo>
                    <a:pt x="409841" y="11074"/>
                  </a:moveTo>
                  <a:lnTo>
                    <a:pt x="398767" y="11074"/>
                  </a:lnTo>
                  <a:lnTo>
                    <a:pt x="398767" y="0"/>
                  </a:lnTo>
                  <a:lnTo>
                    <a:pt x="387692" y="0"/>
                  </a:lnTo>
                  <a:lnTo>
                    <a:pt x="376618" y="0"/>
                  </a:lnTo>
                  <a:lnTo>
                    <a:pt x="376618" y="11087"/>
                  </a:lnTo>
                  <a:lnTo>
                    <a:pt x="387692" y="11087"/>
                  </a:lnTo>
                  <a:lnTo>
                    <a:pt x="387692" y="22148"/>
                  </a:lnTo>
                  <a:lnTo>
                    <a:pt x="398767" y="22148"/>
                  </a:lnTo>
                  <a:lnTo>
                    <a:pt x="409841" y="22148"/>
                  </a:lnTo>
                  <a:lnTo>
                    <a:pt x="409841" y="11074"/>
                  </a:lnTo>
                  <a:close/>
                </a:path>
                <a:path w="631825" h="33654">
                  <a:moveTo>
                    <a:pt x="431990" y="0"/>
                  </a:moveTo>
                  <a:lnTo>
                    <a:pt x="420916" y="0"/>
                  </a:lnTo>
                  <a:lnTo>
                    <a:pt x="420916" y="11087"/>
                  </a:lnTo>
                  <a:lnTo>
                    <a:pt x="431990" y="11087"/>
                  </a:lnTo>
                  <a:lnTo>
                    <a:pt x="431990" y="0"/>
                  </a:lnTo>
                  <a:close/>
                </a:path>
                <a:path w="631825" h="33654">
                  <a:moveTo>
                    <a:pt x="487375" y="0"/>
                  </a:moveTo>
                  <a:lnTo>
                    <a:pt x="476300" y="0"/>
                  </a:lnTo>
                  <a:lnTo>
                    <a:pt x="465226" y="0"/>
                  </a:lnTo>
                  <a:lnTo>
                    <a:pt x="454152" y="0"/>
                  </a:lnTo>
                  <a:lnTo>
                    <a:pt x="443077" y="0"/>
                  </a:lnTo>
                  <a:lnTo>
                    <a:pt x="443077" y="11074"/>
                  </a:lnTo>
                  <a:lnTo>
                    <a:pt x="432003" y="11074"/>
                  </a:lnTo>
                  <a:lnTo>
                    <a:pt x="432003" y="22148"/>
                  </a:lnTo>
                  <a:lnTo>
                    <a:pt x="443077" y="22148"/>
                  </a:lnTo>
                  <a:lnTo>
                    <a:pt x="454152" y="22148"/>
                  </a:lnTo>
                  <a:lnTo>
                    <a:pt x="454152" y="11087"/>
                  </a:lnTo>
                  <a:lnTo>
                    <a:pt x="465226" y="11087"/>
                  </a:lnTo>
                  <a:lnTo>
                    <a:pt x="476300" y="11087"/>
                  </a:lnTo>
                  <a:lnTo>
                    <a:pt x="487375" y="11087"/>
                  </a:lnTo>
                  <a:lnTo>
                    <a:pt x="487375" y="0"/>
                  </a:lnTo>
                  <a:close/>
                </a:path>
                <a:path w="631825" h="33654">
                  <a:moveTo>
                    <a:pt x="531685" y="0"/>
                  </a:moveTo>
                  <a:lnTo>
                    <a:pt x="520611" y="0"/>
                  </a:lnTo>
                  <a:lnTo>
                    <a:pt x="520611" y="11074"/>
                  </a:lnTo>
                  <a:lnTo>
                    <a:pt x="520611" y="22148"/>
                  </a:lnTo>
                  <a:lnTo>
                    <a:pt x="531685" y="22148"/>
                  </a:lnTo>
                  <a:lnTo>
                    <a:pt x="531685" y="11087"/>
                  </a:lnTo>
                  <a:lnTo>
                    <a:pt x="531685" y="0"/>
                  </a:lnTo>
                  <a:close/>
                </a:path>
                <a:path w="631825" h="33654">
                  <a:moveTo>
                    <a:pt x="553847" y="11074"/>
                  </a:moveTo>
                  <a:lnTo>
                    <a:pt x="542772" y="11074"/>
                  </a:lnTo>
                  <a:lnTo>
                    <a:pt x="542772" y="22148"/>
                  </a:lnTo>
                  <a:lnTo>
                    <a:pt x="553847" y="22148"/>
                  </a:lnTo>
                  <a:lnTo>
                    <a:pt x="553847" y="11074"/>
                  </a:lnTo>
                  <a:close/>
                </a:path>
                <a:path w="631825" h="33654">
                  <a:moveTo>
                    <a:pt x="587057" y="11074"/>
                  </a:moveTo>
                  <a:lnTo>
                    <a:pt x="575995" y="11074"/>
                  </a:lnTo>
                  <a:lnTo>
                    <a:pt x="575995" y="22148"/>
                  </a:lnTo>
                  <a:lnTo>
                    <a:pt x="587057" y="22148"/>
                  </a:lnTo>
                  <a:lnTo>
                    <a:pt x="587057" y="11074"/>
                  </a:lnTo>
                  <a:close/>
                </a:path>
                <a:path w="631825" h="33654">
                  <a:moveTo>
                    <a:pt x="620293" y="11074"/>
                  </a:moveTo>
                  <a:lnTo>
                    <a:pt x="609219" y="11074"/>
                  </a:lnTo>
                  <a:lnTo>
                    <a:pt x="598157" y="11074"/>
                  </a:lnTo>
                  <a:lnTo>
                    <a:pt x="598157" y="22148"/>
                  </a:lnTo>
                  <a:lnTo>
                    <a:pt x="609219" y="22148"/>
                  </a:lnTo>
                  <a:lnTo>
                    <a:pt x="620293" y="22148"/>
                  </a:lnTo>
                  <a:lnTo>
                    <a:pt x="620293" y="11074"/>
                  </a:lnTo>
                  <a:close/>
                </a:path>
                <a:path w="631825" h="33654">
                  <a:moveTo>
                    <a:pt x="631380" y="11074"/>
                  </a:moveTo>
                  <a:lnTo>
                    <a:pt x="620306" y="11074"/>
                  </a:lnTo>
                  <a:lnTo>
                    <a:pt x="620306" y="22148"/>
                  </a:lnTo>
                  <a:lnTo>
                    <a:pt x="631380" y="22148"/>
                  </a:lnTo>
                  <a:lnTo>
                    <a:pt x="631380" y="1107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5955525" y="4356938"/>
              <a:ext cx="631825" cy="33655"/>
            </a:xfrm>
            <a:custGeom>
              <a:avLst/>
              <a:gdLst/>
              <a:ahLst/>
              <a:cxnLst/>
              <a:rect l="l" t="t" r="r" b="b"/>
              <a:pathLst>
                <a:path w="631825" h="33654">
                  <a:moveTo>
                    <a:pt x="11074" y="11074"/>
                  </a:moveTo>
                  <a:lnTo>
                    <a:pt x="0" y="11074"/>
                  </a:lnTo>
                  <a:lnTo>
                    <a:pt x="0" y="22148"/>
                  </a:lnTo>
                  <a:lnTo>
                    <a:pt x="0" y="33223"/>
                  </a:lnTo>
                  <a:lnTo>
                    <a:pt x="11074" y="33223"/>
                  </a:lnTo>
                  <a:lnTo>
                    <a:pt x="11074" y="22148"/>
                  </a:lnTo>
                  <a:lnTo>
                    <a:pt x="11074" y="11074"/>
                  </a:lnTo>
                  <a:close/>
                </a:path>
                <a:path w="631825" h="33654">
                  <a:moveTo>
                    <a:pt x="44297" y="22148"/>
                  </a:moveTo>
                  <a:lnTo>
                    <a:pt x="33223" y="22148"/>
                  </a:lnTo>
                  <a:lnTo>
                    <a:pt x="33223" y="11074"/>
                  </a:lnTo>
                  <a:lnTo>
                    <a:pt x="22148" y="11074"/>
                  </a:lnTo>
                  <a:lnTo>
                    <a:pt x="22148" y="22148"/>
                  </a:lnTo>
                  <a:lnTo>
                    <a:pt x="22148" y="33223"/>
                  </a:lnTo>
                  <a:lnTo>
                    <a:pt x="33223" y="33223"/>
                  </a:lnTo>
                  <a:lnTo>
                    <a:pt x="44297" y="33223"/>
                  </a:lnTo>
                  <a:lnTo>
                    <a:pt x="44297" y="22148"/>
                  </a:lnTo>
                  <a:close/>
                </a:path>
                <a:path w="631825" h="33654">
                  <a:moveTo>
                    <a:pt x="77533" y="11074"/>
                  </a:moveTo>
                  <a:lnTo>
                    <a:pt x="66459" y="11074"/>
                  </a:lnTo>
                  <a:lnTo>
                    <a:pt x="55384" y="11074"/>
                  </a:lnTo>
                  <a:lnTo>
                    <a:pt x="44310" y="11074"/>
                  </a:lnTo>
                  <a:lnTo>
                    <a:pt x="44310" y="22148"/>
                  </a:lnTo>
                  <a:lnTo>
                    <a:pt x="55384" y="22148"/>
                  </a:lnTo>
                  <a:lnTo>
                    <a:pt x="66459" y="22148"/>
                  </a:lnTo>
                  <a:lnTo>
                    <a:pt x="77533" y="22148"/>
                  </a:lnTo>
                  <a:lnTo>
                    <a:pt x="77533" y="11074"/>
                  </a:lnTo>
                  <a:close/>
                </a:path>
                <a:path w="631825" h="33654">
                  <a:moveTo>
                    <a:pt x="99682" y="22148"/>
                  </a:moveTo>
                  <a:lnTo>
                    <a:pt x="88607" y="22148"/>
                  </a:lnTo>
                  <a:lnTo>
                    <a:pt x="88607" y="33223"/>
                  </a:lnTo>
                  <a:lnTo>
                    <a:pt x="99682" y="33223"/>
                  </a:lnTo>
                  <a:lnTo>
                    <a:pt x="99682" y="22148"/>
                  </a:lnTo>
                  <a:close/>
                </a:path>
                <a:path w="631825" h="33654">
                  <a:moveTo>
                    <a:pt x="132918" y="11074"/>
                  </a:moveTo>
                  <a:lnTo>
                    <a:pt x="121843" y="11074"/>
                  </a:lnTo>
                  <a:lnTo>
                    <a:pt x="110769" y="11074"/>
                  </a:lnTo>
                  <a:lnTo>
                    <a:pt x="110769" y="22148"/>
                  </a:lnTo>
                  <a:lnTo>
                    <a:pt x="99695" y="22148"/>
                  </a:lnTo>
                  <a:lnTo>
                    <a:pt x="99695" y="33223"/>
                  </a:lnTo>
                  <a:lnTo>
                    <a:pt x="110769" y="33223"/>
                  </a:lnTo>
                  <a:lnTo>
                    <a:pt x="121843" y="33223"/>
                  </a:lnTo>
                  <a:lnTo>
                    <a:pt x="121843" y="22148"/>
                  </a:lnTo>
                  <a:lnTo>
                    <a:pt x="132918" y="22148"/>
                  </a:lnTo>
                  <a:lnTo>
                    <a:pt x="132918" y="11074"/>
                  </a:lnTo>
                  <a:close/>
                </a:path>
                <a:path w="631825" h="33654">
                  <a:moveTo>
                    <a:pt x="155067" y="11074"/>
                  </a:moveTo>
                  <a:lnTo>
                    <a:pt x="143992" y="11074"/>
                  </a:lnTo>
                  <a:lnTo>
                    <a:pt x="143992" y="22148"/>
                  </a:lnTo>
                  <a:lnTo>
                    <a:pt x="132918" y="22148"/>
                  </a:lnTo>
                  <a:lnTo>
                    <a:pt x="132918" y="33223"/>
                  </a:lnTo>
                  <a:lnTo>
                    <a:pt x="143992" y="33223"/>
                  </a:lnTo>
                  <a:lnTo>
                    <a:pt x="155067" y="33223"/>
                  </a:lnTo>
                  <a:lnTo>
                    <a:pt x="155067" y="22148"/>
                  </a:lnTo>
                  <a:lnTo>
                    <a:pt x="155067" y="11074"/>
                  </a:lnTo>
                  <a:close/>
                </a:path>
                <a:path w="631825" h="33654">
                  <a:moveTo>
                    <a:pt x="166154" y="22148"/>
                  </a:moveTo>
                  <a:lnTo>
                    <a:pt x="155079" y="22148"/>
                  </a:lnTo>
                  <a:lnTo>
                    <a:pt x="155079" y="33223"/>
                  </a:lnTo>
                  <a:lnTo>
                    <a:pt x="166154" y="33223"/>
                  </a:lnTo>
                  <a:lnTo>
                    <a:pt x="166154" y="22148"/>
                  </a:lnTo>
                  <a:close/>
                </a:path>
                <a:path w="631825" h="33654">
                  <a:moveTo>
                    <a:pt x="199377" y="11074"/>
                  </a:moveTo>
                  <a:lnTo>
                    <a:pt x="188302" y="11074"/>
                  </a:lnTo>
                  <a:lnTo>
                    <a:pt x="177228" y="11074"/>
                  </a:lnTo>
                  <a:lnTo>
                    <a:pt x="177228" y="22148"/>
                  </a:lnTo>
                  <a:lnTo>
                    <a:pt x="177228" y="33223"/>
                  </a:lnTo>
                  <a:lnTo>
                    <a:pt x="188302" y="33223"/>
                  </a:lnTo>
                  <a:lnTo>
                    <a:pt x="188302" y="22148"/>
                  </a:lnTo>
                  <a:lnTo>
                    <a:pt x="199377" y="22148"/>
                  </a:lnTo>
                  <a:lnTo>
                    <a:pt x="199377" y="11074"/>
                  </a:lnTo>
                  <a:close/>
                </a:path>
                <a:path w="631825" h="33654">
                  <a:moveTo>
                    <a:pt x="210451" y="22148"/>
                  </a:moveTo>
                  <a:lnTo>
                    <a:pt x="199377" y="22148"/>
                  </a:lnTo>
                  <a:lnTo>
                    <a:pt x="199377" y="33223"/>
                  </a:lnTo>
                  <a:lnTo>
                    <a:pt x="210451" y="33223"/>
                  </a:lnTo>
                  <a:lnTo>
                    <a:pt x="210451" y="22148"/>
                  </a:lnTo>
                  <a:close/>
                </a:path>
                <a:path w="631825" h="33654">
                  <a:moveTo>
                    <a:pt x="221538" y="11074"/>
                  </a:moveTo>
                  <a:lnTo>
                    <a:pt x="210464" y="11074"/>
                  </a:lnTo>
                  <a:lnTo>
                    <a:pt x="210464" y="22148"/>
                  </a:lnTo>
                  <a:lnTo>
                    <a:pt x="221538" y="22148"/>
                  </a:lnTo>
                  <a:lnTo>
                    <a:pt x="221538" y="11074"/>
                  </a:lnTo>
                  <a:close/>
                </a:path>
                <a:path w="631825" h="33654">
                  <a:moveTo>
                    <a:pt x="265836" y="11074"/>
                  </a:moveTo>
                  <a:lnTo>
                    <a:pt x="254762" y="11074"/>
                  </a:lnTo>
                  <a:lnTo>
                    <a:pt x="243687" y="11074"/>
                  </a:lnTo>
                  <a:lnTo>
                    <a:pt x="243687" y="22148"/>
                  </a:lnTo>
                  <a:lnTo>
                    <a:pt x="254762" y="22148"/>
                  </a:lnTo>
                  <a:lnTo>
                    <a:pt x="265836" y="22148"/>
                  </a:lnTo>
                  <a:lnTo>
                    <a:pt x="265836" y="11074"/>
                  </a:lnTo>
                  <a:close/>
                </a:path>
                <a:path w="631825" h="33654">
                  <a:moveTo>
                    <a:pt x="287997" y="22148"/>
                  </a:moveTo>
                  <a:lnTo>
                    <a:pt x="276923" y="22148"/>
                  </a:lnTo>
                  <a:lnTo>
                    <a:pt x="276923" y="33223"/>
                  </a:lnTo>
                  <a:lnTo>
                    <a:pt x="287997" y="33223"/>
                  </a:lnTo>
                  <a:lnTo>
                    <a:pt x="287997" y="22148"/>
                  </a:lnTo>
                  <a:close/>
                </a:path>
                <a:path w="631825" h="33654">
                  <a:moveTo>
                    <a:pt x="321221" y="22148"/>
                  </a:moveTo>
                  <a:lnTo>
                    <a:pt x="310146" y="22148"/>
                  </a:lnTo>
                  <a:lnTo>
                    <a:pt x="310146" y="11074"/>
                  </a:lnTo>
                  <a:lnTo>
                    <a:pt x="299072" y="11074"/>
                  </a:lnTo>
                  <a:lnTo>
                    <a:pt x="299072" y="0"/>
                  </a:lnTo>
                  <a:lnTo>
                    <a:pt x="287997" y="0"/>
                  </a:lnTo>
                  <a:lnTo>
                    <a:pt x="287997" y="11074"/>
                  </a:lnTo>
                  <a:lnTo>
                    <a:pt x="287997" y="22148"/>
                  </a:lnTo>
                  <a:lnTo>
                    <a:pt x="299072" y="22148"/>
                  </a:lnTo>
                  <a:lnTo>
                    <a:pt x="299072" y="33223"/>
                  </a:lnTo>
                  <a:lnTo>
                    <a:pt x="310146" y="33223"/>
                  </a:lnTo>
                  <a:lnTo>
                    <a:pt x="321221" y="33223"/>
                  </a:lnTo>
                  <a:lnTo>
                    <a:pt x="321221" y="22148"/>
                  </a:lnTo>
                  <a:close/>
                </a:path>
                <a:path w="631825" h="33654">
                  <a:moveTo>
                    <a:pt x="332308" y="11074"/>
                  </a:moveTo>
                  <a:lnTo>
                    <a:pt x="321233" y="11074"/>
                  </a:lnTo>
                  <a:lnTo>
                    <a:pt x="321233" y="22148"/>
                  </a:lnTo>
                  <a:lnTo>
                    <a:pt x="332308" y="22148"/>
                  </a:lnTo>
                  <a:lnTo>
                    <a:pt x="332308" y="11074"/>
                  </a:lnTo>
                  <a:close/>
                </a:path>
                <a:path w="631825" h="33654">
                  <a:moveTo>
                    <a:pt x="376605" y="0"/>
                  </a:moveTo>
                  <a:lnTo>
                    <a:pt x="365531" y="0"/>
                  </a:lnTo>
                  <a:lnTo>
                    <a:pt x="365531" y="11074"/>
                  </a:lnTo>
                  <a:lnTo>
                    <a:pt x="354457" y="11074"/>
                  </a:lnTo>
                  <a:lnTo>
                    <a:pt x="354457" y="0"/>
                  </a:lnTo>
                  <a:lnTo>
                    <a:pt x="343382" y="0"/>
                  </a:lnTo>
                  <a:lnTo>
                    <a:pt x="332308" y="0"/>
                  </a:lnTo>
                  <a:lnTo>
                    <a:pt x="332308" y="11074"/>
                  </a:lnTo>
                  <a:lnTo>
                    <a:pt x="343382" y="11074"/>
                  </a:lnTo>
                  <a:lnTo>
                    <a:pt x="343382" y="22148"/>
                  </a:lnTo>
                  <a:lnTo>
                    <a:pt x="343382" y="33223"/>
                  </a:lnTo>
                  <a:lnTo>
                    <a:pt x="354457" y="33223"/>
                  </a:lnTo>
                  <a:lnTo>
                    <a:pt x="365531" y="33223"/>
                  </a:lnTo>
                  <a:lnTo>
                    <a:pt x="365531" y="22148"/>
                  </a:lnTo>
                  <a:lnTo>
                    <a:pt x="376605" y="22148"/>
                  </a:lnTo>
                  <a:lnTo>
                    <a:pt x="376605" y="11074"/>
                  </a:lnTo>
                  <a:lnTo>
                    <a:pt x="376605" y="0"/>
                  </a:lnTo>
                  <a:close/>
                </a:path>
                <a:path w="631825" h="33654">
                  <a:moveTo>
                    <a:pt x="387692" y="22148"/>
                  </a:moveTo>
                  <a:lnTo>
                    <a:pt x="376618" y="22148"/>
                  </a:lnTo>
                  <a:lnTo>
                    <a:pt x="376618" y="33223"/>
                  </a:lnTo>
                  <a:lnTo>
                    <a:pt x="387692" y="33223"/>
                  </a:lnTo>
                  <a:lnTo>
                    <a:pt x="387692" y="22148"/>
                  </a:lnTo>
                  <a:close/>
                </a:path>
                <a:path w="631825" h="33654">
                  <a:moveTo>
                    <a:pt x="431990" y="0"/>
                  </a:moveTo>
                  <a:lnTo>
                    <a:pt x="420916" y="0"/>
                  </a:lnTo>
                  <a:lnTo>
                    <a:pt x="409841" y="0"/>
                  </a:lnTo>
                  <a:lnTo>
                    <a:pt x="398767" y="0"/>
                  </a:lnTo>
                  <a:lnTo>
                    <a:pt x="398767" y="11074"/>
                  </a:lnTo>
                  <a:lnTo>
                    <a:pt x="387692" y="11074"/>
                  </a:lnTo>
                  <a:lnTo>
                    <a:pt x="387692" y="22148"/>
                  </a:lnTo>
                  <a:lnTo>
                    <a:pt x="398767" y="22148"/>
                  </a:lnTo>
                  <a:lnTo>
                    <a:pt x="398767" y="33223"/>
                  </a:lnTo>
                  <a:lnTo>
                    <a:pt x="409841" y="33223"/>
                  </a:lnTo>
                  <a:lnTo>
                    <a:pt x="420916" y="33223"/>
                  </a:lnTo>
                  <a:lnTo>
                    <a:pt x="420916" y="22148"/>
                  </a:lnTo>
                  <a:lnTo>
                    <a:pt x="409841" y="22148"/>
                  </a:lnTo>
                  <a:lnTo>
                    <a:pt x="409841" y="11074"/>
                  </a:lnTo>
                  <a:lnTo>
                    <a:pt x="420916" y="11074"/>
                  </a:lnTo>
                  <a:lnTo>
                    <a:pt x="431990" y="11074"/>
                  </a:lnTo>
                  <a:lnTo>
                    <a:pt x="431990" y="0"/>
                  </a:lnTo>
                  <a:close/>
                </a:path>
                <a:path w="631825" h="33654">
                  <a:moveTo>
                    <a:pt x="443077" y="22148"/>
                  </a:moveTo>
                  <a:lnTo>
                    <a:pt x="432003" y="22148"/>
                  </a:lnTo>
                  <a:lnTo>
                    <a:pt x="432003" y="33223"/>
                  </a:lnTo>
                  <a:lnTo>
                    <a:pt x="443077" y="33223"/>
                  </a:lnTo>
                  <a:lnTo>
                    <a:pt x="443077" y="22148"/>
                  </a:lnTo>
                  <a:close/>
                </a:path>
                <a:path w="631825" h="33654">
                  <a:moveTo>
                    <a:pt x="465226" y="22148"/>
                  </a:moveTo>
                  <a:lnTo>
                    <a:pt x="454152" y="22148"/>
                  </a:lnTo>
                  <a:lnTo>
                    <a:pt x="454152" y="33223"/>
                  </a:lnTo>
                  <a:lnTo>
                    <a:pt x="465226" y="33223"/>
                  </a:lnTo>
                  <a:lnTo>
                    <a:pt x="465226" y="22148"/>
                  </a:lnTo>
                  <a:close/>
                </a:path>
                <a:path w="631825" h="33654">
                  <a:moveTo>
                    <a:pt x="476300" y="0"/>
                  </a:moveTo>
                  <a:lnTo>
                    <a:pt x="465226" y="0"/>
                  </a:lnTo>
                  <a:lnTo>
                    <a:pt x="454152" y="0"/>
                  </a:lnTo>
                  <a:lnTo>
                    <a:pt x="443077" y="0"/>
                  </a:lnTo>
                  <a:lnTo>
                    <a:pt x="432003" y="0"/>
                  </a:lnTo>
                  <a:lnTo>
                    <a:pt x="432003" y="11074"/>
                  </a:lnTo>
                  <a:lnTo>
                    <a:pt x="443077" y="11074"/>
                  </a:lnTo>
                  <a:lnTo>
                    <a:pt x="454152" y="11074"/>
                  </a:lnTo>
                  <a:lnTo>
                    <a:pt x="465226" y="11074"/>
                  </a:lnTo>
                  <a:lnTo>
                    <a:pt x="476300" y="11074"/>
                  </a:lnTo>
                  <a:lnTo>
                    <a:pt x="476300" y="0"/>
                  </a:lnTo>
                  <a:close/>
                </a:path>
                <a:path w="631825" h="33654">
                  <a:moveTo>
                    <a:pt x="487375" y="11074"/>
                  </a:moveTo>
                  <a:lnTo>
                    <a:pt x="476300" y="11074"/>
                  </a:lnTo>
                  <a:lnTo>
                    <a:pt x="476300" y="22148"/>
                  </a:lnTo>
                  <a:lnTo>
                    <a:pt x="487375" y="22148"/>
                  </a:lnTo>
                  <a:lnTo>
                    <a:pt x="487375" y="11074"/>
                  </a:lnTo>
                  <a:close/>
                </a:path>
                <a:path w="631825" h="33654">
                  <a:moveTo>
                    <a:pt x="498462" y="22148"/>
                  </a:moveTo>
                  <a:lnTo>
                    <a:pt x="487387" y="22148"/>
                  </a:lnTo>
                  <a:lnTo>
                    <a:pt x="487387" y="33223"/>
                  </a:lnTo>
                  <a:lnTo>
                    <a:pt x="498462" y="33223"/>
                  </a:lnTo>
                  <a:lnTo>
                    <a:pt x="498462" y="22148"/>
                  </a:lnTo>
                  <a:close/>
                </a:path>
                <a:path w="631825" h="33654">
                  <a:moveTo>
                    <a:pt x="542759" y="0"/>
                  </a:moveTo>
                  <a:lnTo>
                    <a:pt x="531685" y="0"/>
                  </a:lnTo>
                  <a:lnTo>
                    <a:pt x="520611" y="0"/>
                  </a:lnTo>
                  <a:lnTo>
                    <a:pt x="509536" y="0"/>
                  </a:lnTo>
                  <a:lnTo>
                    <a:pt x="498462" y="0"/>
                  </a:lnTo>
                  <a:lnTo>
                    <a:pt x="498462" y="11074"/>
                  </a:lnTo>
                  <a:lnTo>
                    <a:pt x="509536" y="11074"/>
                  </a:lnTo>
                  <a:lnTo>
                    <a:pt x="509536" y="22148"/>
                  </a:lnTo>
                  <a:lnTo>
                    <a:pt x="520611" y="22148"/>
                  </a:lnTo>
                  <a:lnTo>
                    <a:pt x="531685" y="22148"/>
                  </a:lnTo>
                  <a:lnTo>
                    <a:pt x="542759" y="22148"/>
                  </a:lnTo>
                  <a:lnTo>
                    <a:pt x="542759" y="11074"/>
                  </a:lnTo>
                  <a:lnTo>
                    <a:pt x="542759" y="0"/>
                  </a:lnTo>
                  <a:close/>
                </a:path>
                <a:path w="631825" h="33654">
                  <a:moveTo>
                    <a:pt x="553847" y="11074"/>
                  </a:moveTo>
                  <a:lnTo>
                    <a:pt x="542772" y="11074"/>
                  </a:lnTo>
                  <a:lnTo>
                    <a:pt x="542772" y="22148"/>
                  </a:lnTo>
                  <a:lnTo>
                    <a:pt x="553847" y="22148"/>
                  </a:lnTo>
                  <a:lnTo>
                    <a:pt x="553847" y="11074"/>
                  </a:lnTo>
                  <a:close/>
                </a:path>
                <a:path w="631825" h="33654">
                  <a:moveTo>
                    <a:pt x="564908" y="22148"/>
                  </a:moveTo>
                  <a:lnTo>
                    <a:pt x="553847" y="22148"/>
                  </a:lnTo>
                  <a:lnTo>
                    <a:pt x="553847" y="33223"/>
                  </a:lnTo>
                  <a:lnTo>
                    <a:pt x="564908" y="33223"/>
                  </a:lnTo>
                  <a:lnTo>
                    <a:pt x="564908" y="22148"/>
                  </a:lnTo>
                  <a:close/>
                </a:path>
                <a:path w="631825" h="33654">
                  <a:moveTo>
                    <a:pt x="564908" y="0"/>
                  </a:moveTo>
                  <a:lnTo>
                    <a:pt x="553847" y="0"/>
                  </a:lnTo>
                  <a:lnTo>
                    <a:pt x="553847" y="11074"/>
                  </a:lnTo>
                  <a:lnTo>
                    <a:pt x="564908" y="11074"/>
                  </a:lnTo>
                  <a:lnTo>
                    <a:pt x="564908" y="0"/>
                  </a:lnTo>
                  <a:close/>
                </a:path>
                <a:path w="631825" h="33654">
                  <a:moveTo>
                    <a:pt x="575995" y="22148"/>
                  </a:moveTo>
                  <a:lnTo>
                    <a:pt x="564921" y="22148"/>
                  </a:lnTo>
                  <a:lnTo>
                    <a:pt x="564921" y="33223"/>
                  </a:lnTo>
                  <a:lnTo>
                    <a:pt x="575995" y="33223"/>
                  </a:lnTo>
                  <a:lnTo>
                    <a:pt x="575995" y="22148"/>
                  </a:lnTo>
                  <a:close/>
                </a:path>
                <a:path w="631825" h="33654">
                  <a:moveTo>
                    <a:pt x="587057" y="11074"/>
                  </a:moveTo>
                  <a:lnTo>
                    <a:pt x="575995" y="11074"/>
                  </a:lnTo>
                  <a:lnTo>
                    <a:pt x="575995" y="22148"/>
                  </a:lnTo>
                  <a:lnTo>
                    <a:pt x="587057" y="22148"/>
                  </a:lnTo>
                  <a:lnTo>
                    <a:pt x="587057" y="11074"/>
                  </a:lnTo>
                  <a:close/>
                </a:path>
                <a:path w="631825" h="33654">
                  <a:moveTo>
                    <a:pt x="620293" y="0"/>
                  </a:moveTo>
                  <a:lnTo>
                    <a:pt x="609219" y="0"/>
                  </a:lnTo>
                  <a:lnTo>
                    <a:pt x="609219" y="11074"/>
                  </a:lnTo>
                  <a:lnTo>
                    <a:pt x="598157" y="11074"/>
                  </a:lnTo>
                  <a:lnTo>
                    <a:pt x="598157" y="22148"/>
                  </a:lnTo>
                  <a:lnTo>
                    <a:pt x="609219" y="22148"/>
                  </a:lnTo>
                  <a:lnTo>
                    <a:pt x="620293" y="22148"/>
                  </a:lnTo>
                  <a:lnTo>
                    <a:pt x="620293" y="11074"/>
                  </a:lnTo>
                  <a:lnTo>
                    <a:pt x="620293" y="0"/>
                  </a:lnTo>
                  <a:close/>
                </a:path>
                <a:path w="631825" h="33654">
                  <a:moveTo>
                    <a:pt x="631380" y="11074"/>
                  </a:moveTo>
                  <a:lnTo>
                    <a:pt x="620306" y="11074"/>
                  </a:lnTo>
                  <a:lnTo>
                    <a:pt x="620306" y="22148"/>
                  </a:lnTo>
                  <a:lnTo>
                    <a:pt x="631380" y="22148"/>
                  </a:lnTo>
                  <a:lnTo>
                    <a:pt x="631380" y="1107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5955525" y="4379086"/>
              <a:ext cx="620395" cy="44450"/>
            </a:xfrm>
            <a:custGeom>
              <a:avLst/>
              <a:gdLst/>
              <a:ahLst/>
              <a:cxnLst/>
              <a:rect l="l" t="t" r="r" b="b"/>
              <a:pathLst>
                <a:path w="620395" h="44450">
                  <a:moveTo>
                    <a:pt x="33223" y="33235"/>
                  </a:moveTo>
                  <a:lnTo>
                    <a:pt x="22148" y="33235"/>
                  </a:lnTo>
                  <a:lnTo>
                    <a:pt x="22148" y="44323"/>
                  </a:lnTo>
                  <a:lnTo>
                    <a:pt x="33223" y="44323"/>
                  </a:lnTo>
                  <a:lnTo>
                    <a:pt x="33223" y="33235"/>
                  </a:lnTo>
                  <a:close/>
                </a:path>
                <a:path w="620395" h="44450">
                  <a:moveTo>
                    <a:pt x="33223" y="11074"/>
                  </a:moveTo>
                  <a:lnTo>
                    <a:pt x="22148" y="11074"/>
                  </a:lnTo>
                  <a:lnTo>
                    <a:pt x="22148" y="22148"/>
                  </a:lnTo>
                  <a:lnTo>
                    <a:pt x="11074" y="22148"/>
                  </a:lnTo>
                  <a:lnTo>
                    <a:pt x="11074" y="11074"/>
                  </a:lnTo>
                  <a:lnTo>
                    <a:pt x="0" y="11074"/>
                  </a:lnTo>
                  <a:lnTo>
                    <a:pt x="0" y="22148"/>
                  </a:lnTo>
                  <a:lnTo>
                    <a:pt x="0" y="33223"/>
                  </a:lnTo>
                  <a:lnTo>
                    <a:pt x="11074" y="33223"/>
                  </a:lnTo>
                  <a:lnTo>
                    <a:pt x="22148" y="33223"/>
                  </a:lnTo>
                  <a:lnTo>
                    <a:pt x="22148" y="22161"/>
                  </a:lnTo>
                  <a:lnTo>
                    <a:pt x="33223" y="22161"/>
                  </a:lnTo>
                  <a:lnTo>
                    <a:pt x="33223" y="11074"/>
                  </a:lnTo>
                  <a:close/>
                </a:path>
                <a:path w="620395" h="44450">
                  <a:moveTo>
                    <a:pt x="77533" y="33235"/>
                  </a:moveTo>
                  <a:lnTo>
                    <a:pt x="66459" y="33235"/>
                  </a:lnTo>
                  <a:lnTo>
                    <a:pt x="66459" y="44323"/>
                  </a:lnTo>
                  <a:lnTo>
                    <a:pt x="77533" y="44323"/>
                  </a:lnTo>
                  <a:lnTo>
                    <a:pt x="77533" y="33235"/>
                  </a:lnTo>
                  <a:close/>
                </a:path>
                <a:path w="620395" h="44450">
                  <a:moveTo>
                    <a:pt x="99682" y="33235"/>
                  </a:moveTo>
                  <a:lnTo>
                    <a:pt x="88607" y="33235"/>
                  </a:lnTo>
                  <a:lnTo>
                    <a:pt x="88607" y="44323"/>
                  </a:lnTo>
                  <a:lnTo>
                    <a:pt x="99682" y="44323"/>
                  </a:lnTo>
                  <a:lnTo>
                    <a:pt x="99682" y="33235"/>
                  </a:lnTo>
                  <a:close/>
                </a:path>
                <a:path w="620395" h="44450">
                  <a:moveTo>
                    <a:pt x="99682" y="11074"/>
                  </a:moveTo>
                  <a:lnTo>
                    <a:pt x="88607" y="11074"/>
                  </a:lnTo>
                  <a:lnTo>
                    <a:pt x="77533" y="11074"/>
                  </a:lnTo>
                  <a:lnTo>
                    <a:pt x="66459" y="11074"/>
                  </a:lnTo>
                  <a:lnTo>
                    <a:pt x="66459" y="22148"/>
                  </a:lnTo>
                  <a:lnTo>
                    <a:pt x="55384" y="22148"/>
                  </a:lnTo>
                  <a:lnTo>
                    <a:pt x="55384" y="33223"/>
                  </a:lnTo>
                  <a:lnTo>
                    <a:pt x="66459" y="33223"/>
                  </a:lnTo>
                  <a:lnTo>
                    <a:pt x="66459" y="22161"/>
                  </a:lnTo>
                  <a:lnTo>
                    <a:pt x="77533" y="22161"/>
                  </a:lnTo>
                  <a:lnTo>
                    <a:pt x="77533" y="33223"/>
                  </a:lnTo>
                  <a:lnTo>
                    <a:pt x="88607" y="33223"/>
                  </a:lnTo>
                  <a:lnTo>
                    <a:pt x="99682" y="33223"/>
                  </a:lnTo>
                  <a:lnTo>
                    <a:pt x="99682" y="22161"/>
                  </a:lnTo>
                  <a:lnTo>
                    <a:pt x="99682" y="11074"/>
                  </a:lnTo>
                  <a:close/>
                </a:path>
                <a:path w="620395" h="44450">
                  <a:moveTo>
                    <a:pt x="110769" y="33235"/>
                  </a:moveTo>
                  <a:lnTo>
                    <a:pt x="99695" y="33235"/>
                  </a:lnTo>
                  <a:lnTo>
                    <a:pt x="99695" y="44323"/>
                  </a:lnTo>
                  <a:lnTo>
                    <a:pt x="110769" y="44323"/>
                  </a:lnTo>
                  <a:lnTo>
                    <a:pt x="110769" y="33235"/>
                  </a:lnTo>
                  <a:close/>
                </a:path>
                <a:path w="620395" h="44450">
                  <a:moveTo>
                    <a:pt x="132918" y="33235"/>
                  </a:moveTo>
                  <a:lnTo>
                    <a:pt x="121843" y="33235"/>
                  </a:lnTo>
                  <a:lnTo>
                    <a:pt x="121843" y="44323"/>
                  </a:lnTo>
                  <a:lnTo>
                    <a:pt x="132918" y="44323"/>
                  </a:lnTo>
                  <a:lnTo>
                    <a:pt x="132918" y="33235"/>
                  </a:lnTo>
                  <a:close/>
                </a:path>
                <a:path w="620395" h="44450">
                  <a:moveTo>
                    <a:pt x="155067" y="11074"/>
                  </a:moveTo>
                  <a:lnTo>
                    <a:pt x="143992" y="11074"/>
                  </a:lnTo>
                  <a:lnTo>
                    <a:pt x="143992" y="22161"/>
                  </a:lnTo>
                  <a:lnTo>
                    <a:pt x="155067" y="22161"/>
                  </a:lnTo>
                  <a:lnTo>
                    <a:pt x="155067" y="11074"/>
                  </a:lnTo>
                  <a:close/>
                </a:path>
                <a:path w="620395" h="44450">
                  <a:moveTo>
                    <a:pt x="166154" y="11074"/>
                  </a:moveTo>
                  <a:lnTo>
                    <a:pt x="155079" y="11074"/>
                  </a:lnTo>
                  <a:lnTo>
                    <a:pt x="155079" y="22148"/>
                  </a:lnTo>
                  <a:lnTo>
                    <a:pt x="155079" y="33223"/>
                  </a:lnTo>
                  <a:lnTo>
                    <a:pt x="166154" y="33223"/>
                  </a:lnTo>
                  <a:lnTo>
                    <a:pt x="166154" y="22161"/>
                  </a:lnTo>
                  <a:lnTo>
                    <a:pt x="166154" y="11074"/>
                  </a:lnTo>
                  <a:close/>
                </a:path>
                <a:path w="620395" h="44450">
                  <a:moveTo>
                    <a:pt x="188302" y="33235"/>
                  </a:moveTo>
                  <a:lnTo>
                    <a:pt x="177228" y="33235"/>
                  </a:lnTo>
                  <a:lnTo>
                    <a:pt x="166154" y="33235"/>
                  </a:lnTo>
                  <a:lnTo>
                    <a:pt x="166154" y="44323"/>
                  </a:lnTo>
                  <a:lnTo>
                    <a:pt x="177228" y="44323"/>
                  </a:lnTo>
                  <a:lnTo>
                    <a:pt x="188302" y="44323"/>
                  </a:lnTo>
                  <a:lnTo>
                    <a:pt x="188302" y="33235"/>
                  </a:lnTo>
                  <a:close/>
                </a:path>
                <a:path w="620395" h="44450">
                  <a:moveTo>
                    <a:pt x="199377" y="11074"/>
                  </a:moveTo>
                  <a:lnTo>
                    <a:pt x="188302" y="11074"/>
                  </a:lnTo>
                  <a:lnTo>
                    <a:pt x="177228" y="11074"/>
                  </a:lnTo>
                  <a:lnTo>
                    <a:pt x="177228" y="22148"/>
                  </a:lnTo>
                  <a:lnTo>
                    <a:pt x="177228" y="33223"/>
                  </a:lnTo>
                  <a:lnTo>
                    <a:pt x="188302" y="33223"/>
                  </a:lnTo>
                  <a:lnTo>
                    <a:pt x="199377" y="33223"/>
                  </a:lnTo>
                  <a:lnTo>
                    <a:pt x="199377" y="22161"/>
                  </a:lnTo>
                  <a:lnTo>
                    <a:pt x="199377" y="11074"/>
                  </a:lnTo>
                  <a:close/>
                </a:path>
                <a:path w="620395" h="44450">
                  <a:moveTo>
                    <a:pt x="210451" y="33235"/>
                  </a:moveTo>
                  <a:lnTo>
                    <a:pt x="199377" y="33235"/>
                  </a:lnTo>
                  <a:lnTo>
                    <a:pt x="199377" y="44323"/>
                  </a:lnTo>
                  <a:lnTo>
                    <a:pt x="210451" y="44323"/>
                  </a:lnTo>
                  <a:lnTo>
                    <a:pt x="210451" y="33235"/>
                  </a:lnTo>
                  <a:close/>
                </a:path>
                <a:path w="620395" h="44450">
                  <a:moveTo>
                    <a:pt x="232613" y="11074"/>
                  </a:moveTo>
                  <a:lnTo>
                    <a:pt x="221538" y="11074"/>
                  </a:lnTo>
                  <a:lnTo>
                    <a:pt x="221538" y="22161"/>
                  </a:lnTo>
                  <a:lnTo>
                    <a:pt x="232613" y="22161"/>
                  </a:lnTo>
                  <a:lnTo>
                    <a:pt x="232613" y="11074"/>
                  </a:lnTo>
                  <a:close/>
                </a:path>
                <a:path w="620395" h="44450">
                  <a:moveTo>
                    <a:pt x="254762" y="33235"/>
                  </a:moveTo>
                  <a:lnTo>
                    <a:pt x="243687" y="33235"/>
                  </a:lnTo>
                  <a:lnTo>
                    <a:pt x="232613" y="33235"/>
                  </a:lnTo>
                  <a:lnTo>
                    <a:pt x="221538" y="33235"/>
                  </a:lnTo>
                  <a:lnTo>
                    <a:pt x="210464" y="33235"/>
                  </a:lnTo>
                  <a:lnTo>
                    <a:pt x="210464" y="44323"/>
                  </a:lnTo>
                  <a:lnTo>
                    <a:pt x="221538" y="44323"/>
                  </a:lnTo>
                  <a:lnTo>
                    <a:pt x="232613" y="44323"/>
                  </a:lnTo>
                  <a:lnTo>
                    <a:pt x="243687" y="44323"/>
                  </a:lnTo>
                  <a:lnTo>
                    <a:pt x="254762" y="44323"/>
                  </a:lnTo>
                  <a:lnTo>
                    <a:pt x="254762" y="33235"/>
                  </a:lnTo>
                  <a:close/>
                </a:path>
                <a:path w="620395" h="44450">
                  <a:moveTo>
                    <a:pt x="265836" y="11074"/>
                  </a:moveTo>
                  <a:lnTo>
                    <a:pt x="254762" y="11074"/>
                  </a:lnTo>
                  <a:lnTo>
                    <a:pt x="254762" y="22148"/>
                  </a:lnTo>
                  <a:lnTo>
                    <a:pt x="254762" y="33223"/>
                  </a:lnTo>
                  <a:lnTo>
                    <a:pt x="265836" y="33223"/>
                  </a:lnTo>
                  <a:lnTo>
                    <a:pt x="265836" y="22161"/>
                  </a:lnTo>
                  <a:lnTo>
                    <a:pt x="265836" y="11074"/>
                  </a:lnTo>
                  <a:close/>
                </a:path>
                <a:path w="620395" h="44450">
                  <a:moveTo>
                    <a:pt x="287997" y="11074"/>
                  </a:moveTo>
                  <a:lnTo>
                    <a:pt x="276923" y="11074"/>
                  </a:lnTo>
                  <a:lnTo>
                    <a:pt x="265849" y="11074"/>
                  </a:lnTo>
                  <a:lnTo>
                    <a:pt x="265849" y="22161"/>
                  </a:lnTo>
                  <a:lnTo>
                    <a:pt x="276923" y="22161"/>
                  </a:lnTo>
                  <a:lnTo>
                    <a:pt x="287997" y="22161"/>
                  </a:lnTo>
                  <a:lnTo>
                    <a:pt x="287997" y="11074"/>
                  </a:lnTo>
                  <a:close/>
                </a:path>
                <a:path w="620395" h="44450">
                  <a:moveTo>
                    <a:pt x="321221" y="11074"/>
                  </a:moveTo>
                  <a:lnTo>
                    <a:pt x="310146" y="11074"/>
                  </a:lnTo>
                  <a:lnTo>
                    <a:pt x="299072" y="11074"/>
                  </a:lnTo>
                  <a:lnTo>
                    <a:pt x="299072" y="22148"/>
                  </a:lnTo>
                  <a:lnTo>
                    <a:pt x="299072" y="33223"/>
                  </a:lnTo>
                  <a:lnTo>
                    <a:pt x="310146" y="33223"/>
                  </a:lnTo>
                  <a:lnTo>
                    <a:pt x="310146" y="22161"/>
                  </a:lnTo>
                  <a:lnTo>
                    <a:pt x="321221" y="22161"/>
                  </a:lnTo>
                  <a:lnTo>
                    <a:pt x="321221" y="11074"/>
                  </a:lnTo>
                  <a:close/>
                </a:path>
                <a:path w="620395" h="44450">
                  <a:moveTo>
                    <a:pt x="376605" y="11074"/>
                  </a:moveTo>
                  <a:lnTo>
                    <a:pt x="365531" y="11074"/>
                  </a:lnTo>
                  <a:lnTo>
                    <a:pt x="354457" y="11074"/>
                  </a:lnTo>
                  <a:lnTo>
                    <a:pt x="343382" y="11074"/>
                  </a:lnTo>
                  <a:lnTo>
                    <a:pt x="332308" y="11074"/>
                  </a:lnTo>
                  <a:lnTo>
                    <a:pt x="332308" y="22148"/>
                  </a:lnTo>
                  <a:lnTo>
                    <a:pt x="321233" y="22148"/>
                  </a:lnTo>
                  <a:lnTo>
                    <a:pt x="321233" y="33223"/>
                  </a:lnTo>
                  <a:lnTo>
                    <a:pt x="332308" y="33223"/>
                  </a:lnTo>
                  <a:lnTo>
                    <a:pt x="343382" y="33223"/>
                  </a:lnTo>
                  <a:lnTo>
                    <a:pt x="343382" y="22161"/>
                  </a:lnTo>
                  <a:lnTo>
                    <a:pt x="354457" y="22161"/>
                  </a:lnTo>
                  <a:lnTo>
                    <a:pt x="354457" y="33223"/>
                  </a:lnTo>
                  <a:lnTo>
                    <a:pt x="365531" y="33223"/>
                  </a:lnTo>
                  <a:lnTo>
                    <a:pt x="376605" y="33223"/>
                  </a:lnTo>
                  <a:lnTo>
                    <a:pt x="376605" y="22161"/>
                  </a:lnTo>
                  <a:lnTo>
                    <a:pt x="376605" y="11074"/>
                  </a:lnTo>
                  <a:close/>
                </a:path>
                <a:path w="620395" h="44450">
                  <a:moveTo>
                    <a:pt x="431990" y="22148"/>
                  </a:moveTo>
                  <a:lnTo>
                    <a:pt x="420916" y="22148"/>
                  </a:lnTo>
                  <a:lnTo>
                    <a:pt x="420916" y="11074"/>
                  </a:lnTo>
                  <a:lnTo>
                    <a:pt x="409841" y="11074"/>
                  </a:lnTo>
                  <a:lnTo>
                    <a:pt x="398767" y="11074"/>
                  </a:lnTo>
                  <a:lnTo>
                    <a:pt x="387692" y="11074"/>
                  </a:lnTo>
                  <a:lnTo>
                    <a:pt x="387692" y="22148"/>
                  </a:lnTo>
                  <a:lnTo>
                    <a:pt x="387692" y="33223"/>
                  </a:lnTo>
                  <a:lnTo>
                    <a:pt x="398767" y="33223"/>
                  </a:lnTo>
                  <a:lnTo>
                    <a:pt x="409841" y="33223"/>
                  </a:lnTo>
                  <a:lnTo>
                    <a:pt x="409841" y="22161"/>
                  </a:lnTo>
                  <a:lnTo>
                    <a:pt x="420916" y="22161"/>
                  </a:lnTo>
                  <a:lnTo>
                    <a:pt x="420916" y="33223"/>
                  </a:lnTo>
                  <a:lnTo>
                    <a:pt x="431990" y="33223"/>
                  </a:lnTo>
                  <a:lnTo>
                    <a:pt x="431990" y="22148"/>
                  </a:lnTo>
                  <a:close/>
                </a:path>
                <a:path w="620395" h="44450">
                  <a:moveTo>
                    <a:pt x="487375" y="11074"/>
                  </a:moveTo>
                  <a:lnTo>
                    <a:pt x="476300" y="11074"/>
                  </a:lnTo>
                  <a:lnTo>
                    <a:pt x="465226" y="11074"/>
                  </a:lnTo>
                  <a:lnTo>
                    <a:pt x="465226" y="22148"/>
                  </a:lnTo>
                  <a:lnTo>
                    <a:pt x="454152" y="22148"/>
                  </a:lnTo>
                  <a:lnTo>
                    <a:pt x="454152" y="11074"/>
                  </a:lnTo>
                  <a:lnTo>
                    <a:pt x="443077" y="11074"/>
                  </a:lnTo>
                  <a:lnTo>
                    <a:pt x="443077" y="22161"/>
                  </a:lnTo>
                  <a:lnTo>
                    <a:pt x="454152" y="22161"/>
                  </a:lnTo>
                  <a:lnTo>
                    <a:pt x="454152" y="33223"/>
                  </a:lnTo>
                  <a:lnTo>
                    <a:pt x="465226" y="33223"/>
                  </a:lnTo>
                  <a:lnTo>
                    <a:pt x="476300" y="33223"/>
                  </a:lnTo>
                  <a:lnTo>
                    <a:pt x="476300" y="22161"/>
                  </a:lnTo>
                  <a:lnTo>
                    <a:pt x="487375" y="22161"/>
                  </a:lnTo>
                  <a:lnTo>
                    <a:pt x="487375" y="11074"/>
                  </a:lnTo>
                  <a:close/>
                </a:path>
                <a:path w="620395" h="44450">
                  <a:moveTo>
                    <a:pt x="542759" y="22148"/>
                  </a:moveTo>
                  <a:lnTo>
                    <a:pt x="531685" y="22148"/>
                  </a:lnTo>
                  <a:lnTo>
                    <a:pt x="520611" y="22148"/>
                  </a:lnTo>
                  <a:lnTo>
                    <a:pt x="520611" y="11074"/>
                  </a:lnTo>
                  <a:lnTo>
                    <a:pt x="509536" y="11074"/>
                  </a:lnTo>
                  <a:lnTo>
                    <a:pt x="509536" y="22148"/>
                  </a:lnTo>
                  <a:lnTo>
                    <a:pt x="498462" y="22148"/>
                  </a:lnTo>
                  <a:lnTo>
                    <a:pt x="498462" y="11074"/>
                  </a:lnTo>
                  <a:lnTo>
                    <a:pt x="487387" y="11074"/>
                  </a:lnTo>
                  <a:lnTo>
                    <a:pt x="487387" y="22148"/>
                  </a:lnTo>
                  <a:lnTo>
                    <a:pt x="487387" y="33223"/>
                  </a:lnTo>
                  <a:lnTo>
                    <a:pt x="498462" y="33223"/>
                  </a:lnTo>
                  <a:lnTo>
                    <a:pt x="509536" y="33223"/>
                  </a:lnTo>
                  <a:lnTo>
                    <a:pt x="509536" y="22161"/>
                  </a:lnTo>
                  <a:lnTo>
                    <a:pt x="520611" y="22161"/>
                  </a:lnTo>
                  <a:lnTo>
                    <a:pt x="520611" y="33223"/>
                  </a:lnTo>
                  <a:lnTo>
                    <a:pt x="531685" y="33223"/>
                  </a:lnTo>
                  <a:lnTo>
                    <a:pt x="542759" y="33223"/>
                  </a:lnTo>
                  <a:lnTo>
                    <a:pt x="542759" y="22148"/>
                  </a:lnTo>
                  <a:close/>
                </a:path>
                <a:path w="620395" h="44450">
                  <a:moveTo>
                    <a:pt x="564908" y="22148"/>
                  </a:moveTo>
                  <a:lnTo>
                    <a:pt x="553847" y="22148"/>
                  </a:lnTo>
                  <a:lnTo>
                    <a:pt x="553847" y="33223"/>
                  </a:lnTo>
                  <a:lnTo>
                    <a:pt x="564908" y="33223"/>
                  </a:lnTo>
                  <a:lnTo>
                    <a:pt x="564908" y="22148"/>
                  </a:lnTo>
                  <a:close/>
                </a:path>
                <a:path w="620395" h="44450">
                  <a:moveTo>
                    <a:pt x="575995" y="0"/>
                  </a:moveTo>
                  <a:lnTo>
                    <a:pt x="564921" y="0"/>
                  </a:lnTo>
                  <a:lnTo>
                    <a:pt x="564921" y="11074"/>
                  </a:lnTo>
                  <a:lnTo>
                    <a:pt x="575995" y="11074"/>
                  </a:lnTo>
                  <a:lnTo>
                    <a:pt x="575995" y="0"/>
                  </a:lnTo>
                  <a:close/>
                </a:path>
                <a:path w="620395" h="44450">
                  <a:moveTo>
                    <a:pt x="587057" y="11074"/>
                  </a:moveTo>
                  <a:lnTo>
                    <a:pt x="575995" y="11074"/>
                  </a:lnTo>
                  <a:lnTo>
                    <a:pt x="575995" y="22148"/>
                  </a:lnTo>
                  <a:lnTo>
                    <a:pt x="564921" y="22148"/>
                  </a:lnTo>
                  <a:lnTo>
                    <a:pt x="564921" y="33223"/>
                  </a:lnTo>
                  <a:lnTo>
                    <a:pt x="575995" y="33223"/>
                  </a:lnTo>
                  <a:lnTo>
                    <a:pt x="587057" y="33223"/>
                  </a:lnTo>
                  <a:lnTo>
                    <a:pt x="587057" y="22161"/>
                  </a:lnTo>
                  <a:lnTo>
                    <a:pt x="587057" y="11074"/>
                  </a:lnTo>
                  <a:close/>
                </a:path>
                <a:path w="620395" h="44450">
                  <a:moveTo>
                    <a:pt x="620293" y="22148"/>
                  </a:moveTo>
                  <a:lnTo>
                    <a:pt x="609219" y="22148"/>
                  </a:lnTo>
                  <a:lnTo>
                    <a:pt x="598157" y="22148"/>
                  </a:lnTo>
                  <a:lnTo>
                    <a:pt x="598157" y="33223"/>
                  </a:lnTo>
                  <a:lnTo>
                    <a:pt x="609219" y="33223"/>
                  </a:lnTo>
                  <a:lnTo>
                    <a:pt x="620293" y="33223"/>
                  </a:lnTo>
                  <a:lnTo>
                    <a:pt x="620293" y="22148"/>
                  </a:lnTo>
                  <a:close/>
                </a:path>
                <a:path w="620395" h="44450">
                  <a:moveTo>
                    <a:pt x="620293" y="0"/>
                  </a:moveTo>
                  <a:lnTo>
                    <a:pt x="609219" y="0"/>
                  </a:lnTo>
                  <a:lnTo>
                    <a:pt x="598157" y="0"/>
                  </a:lnTo>
                  <a:lnTo>
                    <a:pt x="598157" y="11074"/>
                  </a:lnTo>
                  <a:lnTo>
                    <a:pt x="609219" y="11074"/>
                  </a:lnTo>
                  <a:lnTo>
                    <a:pt x="620293" y="11074"/>
                  </a:lnTo>
                  <a:lnTo>
                    <a:pt x="62029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5955525" y="4412322"/>
              <a:ext cx="631825" cy="44450"/>
            </a:xfrm>
            <a:custGeom>
              <a:avLst/>
              <a:gdLst/>
              <a:ahLst/>
              <a:cxnLst/>
              <a:rect l="l" t="t" r="r" b="b"/>
              <a:pathLst>
                <a:path w="631825" h="44450">
                  <a:moveTo>
                    <a:pt x="11074" y="33223"/>
                  </a:moveTo>
                  <a:lnTo>
                    <a:pt x="0" y="33223"/>
                  </a:lnTo>
                  <a:lnTo>
                    <a:pt x="0" y="44310"/>
                  </a:lnTo>
                  <a:lnTo>
                    <a:pt x="11074" y="44310"/>
                  </a:lnTo>
                  <a:lnTo>
                    <a:pt x="11074" y="33223"/>
                  </a:lnTo>
                  <a:close/>
                </a:path>
                <a:path w="631825" h="44450">
                  <a:moveTo>
                    <a:pt x="11074" y="11074"/>
                  </a:moveTo>
                  <a:lnTo>
                    <a:pt x="0" y="11074"/>
                  </a:lnTo>
                  <a:lnTo>
                    <a:pt x="0" y="22148"/>
                  </a:lnTo>
                  <a:lnTo>
                    <a:pt x="11074" y="22148"/>
                  </a:lnTo>
                  <a:lnTo>
                    <a:pt x="11074" y="11074"/>
                  </a:lnTo>
                  <a:close/>
                </a:path>
                <a:path w="631825" h="44450">
                  <a:moveTo>
                    <a:pt x="33223" y="22148"/>
                  </a:moveTo>
                  <a:lnTo>
                    <a:pt x="22148" y="22148"/>
                  </a:lnTo>
                  <a:lnTo>
                    <a:pt x="11074" y="22148"/>
                  </a:lnTo>
                  <a:lnTo>
                    <a:pt x="11074" y="33223"/>
                  </a:lnTo>
                  <a:lnTo>
                    <a:pt x="22148" y="33223"/>
                  </a:lnTo>
                  <a:lnTo>
                    <a:pt x="33223" y="33223"/>
                  </a:lnTo>
                  <a:lnTo>
                    <a:pt x="33223" y="22148"/>
                  </a:lnTo>
                  <a:close/>
                </a:path>
                <a:path w="631825" h="44450">
                  <a:moveTo>
                    <a:pt x="55384" y="22148"/>
                  </a:moveTo>
                  <a:lnTo>
                    <a:pt x="44310" y="22148"/>
                  </a:lnTo>
                  <a:lnTo>
                    <a:pt x="44310" y="33223"/>
                  </a:lnTo>
                  <a:lnTo>
                    <a:pt x="55384" y="33223"/>
                  </a:lnTo>
                  <a:lnTo>
                    <a:pt x="55384" y="22148"/>
                  </a:lnTo>
                  <a:close/>
                </a:path>
                <a:path w="631825" h="44450">
                  <a:moveTo>
                    <a:pt x="66459" y="11074"/>
                  </a:moveTo>
                  <a:lnTo>
                    <a:pt x="55384" y="11074"/>
                  </a:lnTo>
                  <a:lnTo>
                    <a:pt x="55384" y="22148"/>
                  </a:lnTo>
                  <a:lnTo>
                    <a:pt x="66459" y="22148"/>
                  </a:lnTo>
                  <a:lnTo>
                    <a:pt x="66459" y="11074"/>
                  </a:lnTo>
                  <a:close/>
                </a:path>
                <a:path w="631825" h="44450">
                  <a:moveTo>
                    <a:pt x="99682" y="22148"/>
                  </a:moveTo>
                  <a:lnTo>
                    <a:pt x="88607" y="22148"/>
                  </a:lnTo>
                  <a:lnTo>
                    <a:pt x="88607" y="11074"/>
                  </a:lnTo>
                  <a:lnTo>
                    <a:pt x="77533" y="11074"/>
                  </a:lnTo>
                  <a:lnTo>
                    <a:pt x="77533" y="22148"/>
                  </a:lnTo>
                  <a:lnTo>
                    <a:pt x="66459" y="22148"/>
                  </a:lnTo>
                  <a:lnTo>
                    <a:pt x="66459" y="33223"/>
                  </a:lnTo>
                  <a:lnTo>
                    <a:pt x="77533" y="33223"/>
                  </a:lnTo>
                  <a:lnTo>
                    <a:pt x="88607" y="33223"/>
                  </a:lnTo>
                  <a:lnTo>
                    <a:pt x="88607" y="44310"/>
                  </a:lnTo>
                  <a:lnTo>
                    <a:pt x="99682" y="44310"/>
                  </a:lnTo>
                  <a:lnTo>
                    <a:pt x="99682" y="33223"/>
                  </a:lnTo>
                  <a:lnTo>
                    <a:pt x="99682" y="22148"/>
                  </a:lnTo>
                  <a:close/>
                </a:path>
                <a:path w="631825" h="44450">
                  <a:moveTo>
                    <a:pt x="121843" y="22148"/>
                  </a:moveTo>
                  <a:lnTo>
                    <a:pt x="110769" y="22148"/>
                  </a:lnTo>
                  <a:lnTo>
                    <a:pt x="110769" y="33223"/>
                  </a:lnTo>
                  <a:lnTo>
                    <a:pt x="121843" y="33223"/>
                  </a:lnTo>
                  <a:lnTo>
                    <a:pt x="121843" y="22148"/>
                  </a:lnTo>
                  <a:close/>
                </a:path>
                <a:path w="631825" h="44450">
                  <a:moveTo>
                    <a:pt x="155067" y="11074"/>
                  </a:moveTo>
                  <a:lnTo>
                    <a:pt x="143992" y="11074"/>
                  </a:lnTo>
                  <a:lnTo>
                    <a:pt x="132918" y="11074"/>
                  </a:lnTo>
                  <a:lnTo>
                    <a:pt x="132918" y="22148"/>
                  </a:lnTo>
                  <a:lnTo>
                    <a:pt x="143992" y="22148"/>
                  </a:lnTo>
                  <a:lnTo>
                    <a:pt x="155067" y="22148"/>
                  </a:lnTo>
                  <a:lnTo>
                    <a:pt x="155067" y="11074"/>
                  </a:lnTo>
                  <a:close/>
                </a:path>
                <a:path w="631825" h="44450">
                  <a:moveTo>
                    <a:pt x="177228" y="11074"/>
                  </a:moveTo>
                  <a:lnTo>
                    <a:pt x="166154" y="11074"/>
                  </a:lnTo>
                  <a:lnTo>
                    <a:pt x="166154" y="22148"/>
                  </a:lnTo>
                  <a:lnTo>
                    <a:pt x="166154" y="33223"/>
                  </a:lnTo>
                  <a:lnTo>
                    <a:pt x="177228" y="33223"/>
                  </a:lnTo>
                  <a:lnTo>
                    <a:pt x="177228" y="22148"/>
                  </a:lnTo>
                  <a:lnTo>
                    <a:pt x="177228" y="11074"/>
                  </a:lnTo>
                  <a:close/>
                </a:path>
                <a:path w="631825" h="44450">
                  <a:moveTo>
                    <a:pt x="210451" y="11074"/>
                  </a:moveTo>
                  <a:lnTo>
                    <a:pt x="199377" y="11074"/>
                  </a:lnTo>
                  <a:lnTo>
                    <a:pt x="199377" y="22148"/>
                  </a:lnTo>
                  <a:lnTo>
                    <a:pt x="188302" y="22148"/>
                  </a:lnTo>
                  <a:lnTo>
                    <a:pt x="188302" y="33223"/>
                  </a:lnTo>
                  <a:lnTo>
                    <a:pt x="199377" y="33223"/>
                  </a:lnTo>
                  <a:lnTo>
                    <a:pt x="210451" y="33223"/>
                  </a:lnTo>
                  <a:lnTo>
                    <a:pt x="210451" y="22148"/>
                  </a:lnTo>
                  <a:lnTo>
                    <a:pt x="210451" y="11074"/>
                  </a:lnTo>
                  <a:close/>
                </a:path>
                <a:path w="631825" h="44450">
                  <a:moveTo>
                    <a:pt x="265836" y="11074"/>
                  </a:moveTo>
                  <a:lnTo>
                    <a:pt x="254762" y="11074"/>
                  </a:lnTo>
                  <a:lnTo>
                    <a:pt x="254762" y="0"/>
                  </a:lnTo>
                  <a:lnTo>
                    <a:pt x="243687" y="0"/>
                  </a:lnTo>
                  <a:lnTo>
                    <a:pt x="243687" y="11074"/>
                  </a:lnTo>
                  <a:lnTo>
                    <a:pt x="232613" y="11074"/>
                  </a:lnTo>
                  <a:lnTo>
                    <a:pt x="221538" y="11074"/>
                  </a:lnTo>
                  <a:lnTo>
                    <a:pt x="210464" y="11074"/>
                  </a:lnTo>
                  <a:lnTo>
                    <a:pt x="210464" y="22148"/>
                  </a:lnTo>
                  <a:lnTo>
                    <a:pt x="210464" y="33223"/>
                  </a:lnTo>
                  <a:lnTo>
                    <a:pt x="221538" y="33223"/>
                  </a:lnTo>
                  <a:lnTo>
                    <a:pt x="232613" y="33223"/>
                  </a:lnTo>
                  <a:lnTo>
                    <a:pt x="243687" y="33223"/>
                  </a:lnTo>
                  <a:lnTo>
                    <a:pt x="254762" y="33223"/>
                  </a:lnTo>
                  <a:lnTo>
                    <a:pt x="254762" y="22148"/>
                  </a:lnTo>
                  <a:lnTo>
                    <a:pt x="243687" y="22148"/>
                  </a:lnTo>
                  <a:lnTo>
                    <a:pt x="243687" y="11087"/>
                  </a:lnTo>
                  <a:lnTo>
                    <a:pt x="254762" y="11087"/>
                  </a:lnTo>
                  <a:lnTo>
                    <a:pt x="254762" y="22148"/>
                  </a:lnTo>
                  <a:lnTo>
                    <a:pt x="265836" y="22148"/>
                  </a:lnTo>
                  <a:lnTo>
                    <a:pt x="265836" y="11074"/>
                  </a:lnTo>
                  <a:close/>
                </a:path>
                <a:path w="631825" h="44450">
                  <a:moveTo>
                    <a:pt x="299072" y="22148"/>
                  </a:moveTo>
                  <a:lnTo>
                    <a:pt x="287997" y="22148"/>
                  </a:lnTo>
                  <a:lnTo>
                    <a:pt x="287997" y="33223"/>
                  </a:lnTo>
                  <a:lnTo>
                    <a:pt x="299072" y="33223"/>
                  </a:lnTo>
                  <a:lnTo>
                    <a:pt x="299072" y="22148"/>
                  </a:lnTo>
                  <a:close/>
                </a:path>
                <a:path w="631825" h="44450">
                  <a:moveTo>
                    <a:pt x="321221" y="0"/>
                  </a:moveTo>
                  <a:lnTo>
                    <a:pt x="310146" y="0"/>
                  </a:lnTo>
                  <a:lnTo>
                    <a:pt x="299072" y="0"/>
                  </a:lnTo>
                  <a:lnTo>
                    <a:pt x="287997" y="0"/>
                  </a:lnTo>
                  <a:lnTo>
                    <a:pt x="276923" y="0"/>
                  </a:lnTo>
                  <a:lnTo>
                    <a:pt x="276923" y="11074"/>
                  </a:lnTo>
                  <a:lnTo>
                    <a:pt x="276923" y="22148"/>
                  </a:lnTo>
                  <a:lnTo>
                    <a:pt x="287997" y="22148"/>
                  </a:lnTo>
                  <a:lnTo>
                    <a:pt x="287997" y="11087"/>
                  </a:lnTo>
                  <a:lnTo>
                    <a:pt x="299072" y="11087"/>
                  </a:lnTo>
                  <a:lnTo>
                    <a:pt x="299072" y="22148"/>
                  </a:lnTo>
                  <a:lnTo>
                    <a:pt x="310146" y="22148"/>
                  </a:lnTo>
                  <a:lnTo>
                    <a:pt x="321221" y="22148"/>
                  </a:lnTo>
                  <a:lnTo>
                    <a:pt x="321221" y="11087"/>
                  </a:lnTo>
                  <a:lnTo>
                    <a:pt x="321221" y="0"/>
                  </a:lnTo>
                  <a:close/>
                </a:path>
                <a:path w="631825" h="44450">
                  <a:moveTo>
                    <a:pt x="365531" y="22148"/>
                  </a:moveTo>
                  <a:lnTo>
                    <a:pt x="354457" y="22148"/>
                  </a:lnTo>
                  <a:lnTo>
                    <a:pt x="354457" y="33223"/>
                  </a:lnTo>
                  <a:lnTo>
                    <a:pt x="365531" y="33223"/>
                  </a:lnTo>
                  <a:lnTo>
                    <a:pt x="365531" y="22148"/>
                  </a:lnTo>
                  <a:close/>
                </a:path>
                <a:path w="631825" h="44450">
                  <a:moveTo>
                    <a:pt x="376605" y="0"/>
                  </a:moveTo>
                  <a:lnTo>
                    <a:pt x="365531" y="0"/>
                  </a:lnTo>
                  <a:lnTo>
                    <a:pt x="354457" y="0"/>
                  </a:lnTo>
                  <a:lnTo>
                    <a:pt x="354457" y="11074"/>
                  </a:lnTo>
                  <a:lnTo>
                    <a:pt x="343382" y="11074"/>
                  </a:lnTo>
                  <a:lnTo>
                    <a:pt x="343382" y="0"/>
                  </a:lnTo>
                  <a:lnTo>
                    <a:pt x="332308" y="0"/>
                  </a:lnTo>
                  <a:lnTo>
                    <a:pt x="321233" y="0"/>
                  </a:lnTo>
                  <a:lnTo>
                    <a:pt x="321233" y="11074"/>
                  </a:lnTo>
                  <a:lnTo>
                    <a:pt x="321233" y="22148"/>
                  </a:lnTo>
                  <a:lnTo>
                    <a:pt x="321233" y="33223"/>
                  </a:lnTo>
                  <a:lnTo>
                    <a:pt x="332308" y="33223"/>
                  </a:lnTo>
                  <a:lnTo>
                    <a:pt x="332308" y="22148"/>
                  </a:lnTo>
                  <a:lnTo>
                    <a:pt x="332308" y="11087"/>
                  </a:lnTo>
                  <a:lnTo>
                    <a:pt x="343382" y="11087"/>
                  </a:lnTo>
                  <a:lnTo>
                    <a:pt x="343382" y="22148"/>
                  </a:lnTo>
                  <a:lnTo>
                    <a:pt x="354457" y="22148"/>
                  </a:lnTo>
                  <a:lnTo>
                    <a:pt x="354457" y="11087"/>
                  </a:lnTo>
                  <a:lnTo>
                    <a:pt x="365531" y="11087"/>
                  </a:lnTo>
                  <a:lnTo>
                    <a:pt x="376605" y="11087"/>
                  </a:lnTo>
                  <a:lnTo>
                    <a:pt x="376605" y="0"/>
                  </a:lnTo>
                  <a:close/>
                </a:path>
                <a:path w="631825" h="44450">
                  <a:moveTo>
                    <a:pt x="387692" y="11074"/>
                  </a:moveTo>
                  <a:lnTo>
                    <a:pt x="376618" y="11074"/>
                  </a:lnTo>
                  <a:lnTo>
                    <a:pt x="376618" y="22148"/>
                  </a:lnTo>
                  <a:lnTo>
                    <a:pt x="387692" y="22148"/>
                  </a:lnTo>
                  <a:lnTo>
                    <a:pt x="387692" y="11074"/>
                  </a:lnTo>
                  <a:close/>
                </a:path>
                <a:path w="631825" h="44450">
                  <a:moveTo>
                    <a:pt x="431990" y="0"/>
                  </a:moveTo>
                  <a:lnTo>
                    <a:pt x="420916" y="0"/>
                  </a:lnTo>
                  <a:lnTo>
                    <a:pt x="420916" y="11074"/>
                  </a:lnTo>
                  <a:lnTo>
                    <a:pt x="409841" y="11074"/>
                  </a:lnTo>
                  <a:lnTo>
                    <a:pt x="409841" y="0"/>
                  </a:lnTo>
                  <a:lnTo>
                    <a:pt x="398767" y="0"/>
                  </a:lnTo>
                  <a:lnTo>
                    <a:pt x="398767" y="11087"/>
                  </a:lnTo>
                  <a:lnTo>
                    <a:pt x="409841" y="11087"/>
                  </a:lnTo>
                  <a:lnTo>
                    <a:pt x="409841" y="22148"/>
                  </a:lnTo>
                  <a:lnTo>
                    <a:pt x="398767" y="22148"/>
                  </a:lnTo>
                  <a:lnTo>
                    <a:pt x="398767" y="33223"/>
                  </a:lnTo>
                  <a:lnTo>
                    <a:pt x="409841" y="33223"/>
                  </a:lnTo>
                  <a:lnTo>
                    <a:pt x="420916" y="33223"/>
                  </a:lnTo>
                  <a:lnTo>
                    <a:pt x="431990" y="33223"/>
                  </a:lnTo>
                  <a:lnTo>
                    <a:pt x="431990" y="22148"/>
                  </a:lnTo>
                  <a:lnTo>
                    <a:pt x="431990" y="11087"/>
                  </a:lnTo>
                  <a:lnTo>
                    <a:pt x="431990" y="0"/>
                  </a:lnTo>
                  <a:close/>
                </a:path>
                <a:path w="631825" h="44450">
                  <a:moveTo>
                    <a:pt x="443077" y="22148"/>
                  </a:moveTo>
                  <a:lnTo>
                    <a:pt x="432003" y="22148"/>
                  </a:lnTo>
                  <a:lnTo>
                    <a:pt x="432003" y="33223"/>
                  </a:lnTo>
                  <a:lnTo>
                    <a:pt x="443077" y="33223"/>
                  </a:lnTo>
                  <a:lnTo>
                    <a:pt x="443077" y="22148"/>
                  </a:lnTo>
                  <a:close/>
                </a:path>
                <a:path w="631825" h="44450">
                  <a:moveTo>
                    <a:pt x="487375" y="22148"/>
                  </a:moveTo>
                  <a:lnTo>
                    <a:pt x="476300" y="22148"/>
                  </a:lnTo>
                  <a:lnTo>
                    <a:pt x="465226" y="22148"/>
                  </a:lnTo>
                  <a:lnTo>
                    <a:pt x="465226" y="33223"/>
                  </a:lnTo>
                  <a:lnTo>
                    <a:pt x="476300" y="33223"/>
                  </a:lnTo>
                  <a:lnTo>
                    <a:pt x="487375" y="33223"/>
                  </a:lnTo>
                  <a:lnTo>
                    <a:pt x="487375" y="22148"/>
                  </a:lnTo>
                  <a:close/>
                </a:path>
                <a:path w="631825" h="44450">
                  <a:moveTo>
                    <a:pt x="498462" y="22148"/>
                  </a:moveTo>
                  <a:lnTo>
                    <a:pt x="487387" y="22148"/>
                  </a:lnTo>
                  <a:lnTo>
                    <a:pt x="487387" y="33223"/>
                  </a:lnTo>
                  <a:lnTo>
                    <a:pt x="498462" y="33223"/>
                  </a:lnTo>
                  <a:lnTo>
                    <a:pt x="498462" y="22148"/>
                  </a:lnTo>
                  <a:close/>
                </a:path>
                <a:path w="631825" h="44450">
                  <a:moveTo>
                    <a:pt x="531685" y="0"/>
                  </a:moveTo>
                  <a:lnTo>
                    <a:pt x="520611" y="0"/>
                  </a:lnTo>
                  <a:lnTo>
                    <a:pt x="520611" y="11074"/>
                  </a:lnTo>
                  <a:lnTo>
                    <a:pt x="509536" y="11074"/>
                  </a:lnTo>
                  <a:lnTo>
                    <a:pt x="509536" y="0"/>
                  </a:lnTo>
                  <a:lnTo>
                    <a:pt x="498462" y="0"/>
                  </a:lnTo>
                  <a:lnTo>
                    <a:pt x="498462" y="11087"/>
                  </a:lnTo>
                  <a:lnTo>
                    <a:pt x="509536" y="11087"/>
                  </a:lnTo>
                  <a:lnTo>
                    <a:pt x="509536" y="22148"/>
                  </a:lnTo>
                  <a:lnTo>
                    <a:pt x="509536" y="33223"/>
                  </a:lnTo>
                  <a:lnTo>
                    <a:pt x="520611" y="33223"/>
                  </a:lnTo>
                  <a:lnTo>
                    <a:pt x="531685" y="33223"/>
                  </a:lnTo>
                  <a:lnTo>
                    <a:pt x="531685" y="22148"/>
                  </a:lnTo>
                  <a:lnTo>
                    <a:pt x="531685" y="11087"/>
                  </a:lnTo>
                  <a:lnTo>
                    <a:pt x="531685" y="0"/>
                  </a:lnTo>
                  <a:close/>
                </a:path>
                <a:path w="631825" h="44450">
                  <a:moveTo>
                    <a:pt x="553847" y="22148"/>
                  </a:moveTo>
                  <a:lnTo>
                    <a:pt x="542772" y="22148"/>
                  </a:lnTo>
                  <a:lnTo>
                    <a:pt x="542772" y="33223"/>
                  </a:lnTo>
                  <a:lnTo>
                    <a:pt x="553847" y="33223"/>
                  </a:lnTo>
                  <a:lnTo>
                    <a:pt x="553847" y="22148"/>
                  </a:lnTo>
                  <a:close/>
                </a:path>
                <a:path w="631825" h="44450">
                  <a:moveTo>
                    <a:pt x="564908" y="11074"/>
                  </a:moveTo>
                  <a:lnTo>
                    <a:pt x="553847" y="11074"/>
                  </a:lnTo>
                  <a:lnTo>
                    <a:pt x="553847" y="22148"/>
                  </a:lnTo>
                  <a:lnTo>
                    <a:pt x="564908" y="22148"/>
                  </a:lnTo>
                  <a:lnTo>
                    <a:pt x="564908" y="11074"/>
                  </a:lnTo>
                  <a:close/>
                </a:path>
                <a:path w="631825" h="44450">
                  <a:moveTo>
                    <a:pt x="575995" y="22148"/>
                  </a:moveTo>
                  <a:lnTo>
                    <a:pt x="564921" y="22148"/>
                  </a:lnTo>
                  <a:lnTo>
                    <a:pt x="564921" y="33223"/>
                  </a:lnTo>
                  <a:lnTo>
                    <a:pt x="575995" y="33223"/>
                  </a:lnTo>
                  <a:lnTo>
                    <a:pt x="575995" y="22148"/>
                  </a:lnTo>
                  <a:close/>
                </a:path>
                <a:path w="631825" h="44450">
                  <a:moveTo>
                    <a:pt x="598131" y="11074"/>
                  </a:moveTo>
                  <a:lnTo>
                    <a:pt x="587057" y="11074"/>
                  </a:lnTo>
                  <a:lnTo>
                    <a:pt x="587057" y="22148"/>
                  </a:lnTo>
                  <a:lnTo>
                    <a:pt x="587057" y="33223"/>
                  </a:lnTo>
                  <a:lnTo>
                    <a:pt x="598131" y="33223"/>
                  </a:lnTo>
                  <a:lnTo>
                    <a:pt x="598131" y="22148"/>
                  </a:lnTo>
                  <a:lnTo>
                    <a:pt x="598131" y="11074"/>
                  </a:lnTo>
                  <a:close/>
                </a:path>
                <a:path w="631825" h="44450">
                  <a:moveTo>
                    <a:pt x="609219" y="0"/>
                  </a:moveTo>
                  <a:lnTo>
                    <a:pt x="598157" y="0"/>
                  </a:lnTo>
                  <a:lnTo>
                    <a:pt x="598157" y="11074"/>
                  </a:lnTo>
                  <a:lnTo>
                    <a:pt x="598157" y="22148"/>
                  </a:lnTo>
                  <a:lnTo>
                    <a:pt x="609219" y="22148"/>
                  </a:lnTo>
                  <a:lnTo>
                    <a:pt x="609219" y="11087"/>
                  </a:lnTo>
                  <a:lnTo>
                    <a:pt x="609219" y="0"/>
                  </a:lnTo>
                  <a:close/>
                </a:path>
                <a:path w="631825" h="44450">
                  <a:moveTo>
                    <a:pt x="620293" y="22148"/>
                  </a:moveTo>
                  <a:lnTo>
                    <a:pt x="609219" y="22148"/>
                  </a:lnTo>
                  <a:lnTo>
                    <a:pt x="609219" y="33223"/>
                  </a:lnTo>
                  <a:lnTo>
                    <a:pt x="620293" y="33223"/>
                  </a:lnTo>
                  <a:lnTo>
                    <a:pt x="620293" y="22148"/>
                  </a:lnTo>
                  <a:close/>
                </a:path>
                <a:path w="631825" h="44450">
                  <a:moveTo>
                    <a:pt x="631380" y="11074"/>
                  </a:moveTo>
                  <a:lnTo>
                    <a:pt x="620306" y="11074"/>
                  </a:lnTo>
                  <a:lnTo>
                    <a:pt x="620306" y="22148"/>
                  </a:lnTo>
                  <a:lnTo>
                    <a:pt x="631380" y="22148"/>
                  </a:lnTo>
                  <a:lnTo>
                    <a:pt x="631380" y="1107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5966600" y="4445546"/>
              <a:ext cx="620395" cy="33655"/>
            </a:xfrm>
            <a:custGeom>
              <a:avLst/>
              <a:gdLst/>
              <a:ahLst/>
              <a:cxnLst/>
              <a:rect l="l" t="t" r="r" b="b"/>
              <a:pathLst>
                <a:path w="620395" h="33654">
                  <a:moveTo>
                    <a:pt x="11074" y="22161"/>
                  </a:moveTo>
                  <a:lnTo>
                    <a:pt x="0" y="22161"/>
                  </a:lnTo>
                  <a:lnTo>
                    <a:pt x="0" y="33248"/>
                  </a:lnTo>
                  <a:lnTo>
                    <a:pt x="11074" y="33248"/>
                  </a:lnTo>
                  <a:lnTo>
                    <a:pt x="11074" y="22161"/>
                  </a:lnTo>
                  <a:close/>
                </a:path>
                <a:path w="620395" h="33654">
                  <a:moveTo>
                    <a:pt x="33223" y="11087"/>
                  </a:moveTo>
                  <a:lnTo>
                    <a:pt x="22148" y="11087"/>
                  </a:lnTo>
                  <a:lnTo>
                    <a:pt x="22148" y="22161"/>
                  </a:lnTo>
                  <a:lnTo>
                    <a:pt x="22148" y="33248"/>
                  </a:lnTo>
                  <a:lnTo>
                    <a:pt x="33223" y="33248"/>
                  </a:lnTo>
                  <a:lnTo>
                    <a:pt x="33223" y="22161"/>
                  </a:lnTo>
                  <a:lnTo>
                    <a:pt x="33223" y="11087"/>
                  </a:lnTo>
                  <a:close/>
                </a:path>
                <a:path w="620395" h="33654">
                  <a:moveTo>
                    <a:pt x="44310" y="22161"/>
                  </a:moveTo>
                  <a:lnTo>
                    <a:pt x="33235" y="22161"/>
                  </a:lnTo>
                  <a:lnTo>
                    <a:pt x="33235" y="33248"/>
                  </a:lnTo>
                  <a:lnTo>
                    <a:pt x="44310" y="33248"/>
                  </a:lnTo>
                  <a:lnTo>
                    <a:pt x="44310" y="22161"/>
                  </a:lnTo>
                  <a:close/>
                </a:path>
                <a:path w="620395" h="33654">
                  <a:moveTo>
                    <a:pt x="88607" y="22161"/>
                  </a:moveTo>
                  <a:lnTo>
                    <a:pt x="77533" y="22161"/>
                  </a:lnTo>
                  <a:lnTo>
                    <a:pt x="77533" y="11087"/>
                  </a:lnTo>
                  <a:lnTo>
                    <a:pt x="66459" y="11087"/>
                  </a:lnTo>
                  <a:lnTo>
                    <a:pt x="55384" y="11087"/>
                  </a:lnTo>
                  <a:lnTo>
                    <a:pt x="55384" y="22161"/>
                  </a:lnTo>
                  <a:lnTo>
                    <a:pt x="66459" y="22161"/>
                  </a:lnTo>
                  <a:lnTo>
                    <a:pt x="66459" y="33248"/>
                  </a:lnTo>
                  <a:lnTo>
                    <a:pt x="77533" y="33248"/>
                  </a:lnTo>
                  <a:lnTo>
                    <a:pt x="88607" y="33248"/>
                  </a:lnTo>
                  <a:lnTo>
                    <a:pt x="88607" y="22161"/>
                  </a:lnTo>
                  <a:close/>
                </a:path>
                <a:path w="620395" h="33654">
                  <a:moveTo>
                    <a:pt x="88607" y="0"/>
                  </a:moveTo>
                  <a:lnTo>
                    <a:pt x="77533" y="0"/>
                  </a:lnTo>
                  <a:lnTo>
                    <a:pt x="77533" y="11087"/>
                  </a:lnTo>
                  <a:lnTo>
                    <a:pt x="88607" y="11087"/>
                  </a:lnTo>
                  <a:lnTo>
                    <a:pt x="88607" y="0"/>
                  </a:lnTo>
                  <a:close/>
                </a:path>
                <a:path w="620395" h="33654">
                  <a:moveTo>
                    <a:pt x="132918" y="0"/>
                  </a:moveTo>
                  <a:lnTo>
                    <a:pt x="121843" y="0"/>
                  </a:lnTo>
                  <a:lnTo>
                    <a:pt x="121843" y="11087"/>
                  </a:lnTo>
                  <a:lnTo>
                    <a:pt x="132918" y="11087"/>
                  </a:lnTo>
                  <a:lnTo>
                    <a:pt x="132918" y="0"/>
                  </a:lnTo>
                  <a:close/>
                </a:path>
                <a:path w="620395" h="33654">
                  <a:moveTo>
                    <a:pt x="143992" y="11087"/>
                  </a:moveTo>
                  <a:lnTo>
                    <a:pt x="132918" y="11087"/>
                  </a:lnTo>
                  <a:lnTo>
                    <a:pt x="132918" y="22161"/>
                  </a:lnTo>
                  <a:lnTo>
                    <a:pt x="121843" y="22161"/>
                  </a:lnTo>
                  <a:lnTo>
                    <a:pt x="110769" y="22161"/>
                  </a:lnTo>
                  <a:lnTo>
                    <a:pt x="99695" y="22161"/>
                  </a:lnTo>
                  <a:lnTo>
                    <a:pt x="99695" y="11087"/>
                  </a:lnTo>
                  <a:lnTo>
                    <a:pt x="110769" y="11087"/>
                  </a:lnTo>
                  <a:lnTo>
                    <a:pt x="110769" y="0"/>
                  </a:lnTo>
                  <a:lnTo>
                    <a:pt x="99695" y="0"/>
                  </a:lnTo>
                  <a:lnTo>
                    <a:pt x="88620" y="0"/>
                  </a:lnTo>
                  <a:lnTo>
                    <a:pt x="88620" y="11087"/>
                  </a:lnTo>
                  <a:lnTo>
                    <a:pt x="88620" y="22161"/>
                  </a:lnTo>
                  <a:lnTo>
                    <a:pt x="88620" y="33248"/>
                  </a:lnTo>
                  <a:lnTo>
                    <a:pt x="99695" y="33248"/>
                  </a:lnTo>
                  <a:lnTo>
                    <a:pt x="110769" y="33248"/>
                  </a:lnTo>
                  <a:lnTo>
                    <a:pt x="121843" y="33248"/>
                  </a:lnTo>
                  <a:lnTo>
                    <a:pt x="132918" y="33248"/>
                  </a:lnTo>
                  <a:lnTo>
                    <a:pt x="143992" y="33248"/>
                  </a:lnTo>
                  <a:lnTo>
                    <a:pt x="143992" y="22161"/>
                  </a:lnTo>
                  <a:lnTo>
                    <a:pt x="143992" y="11087"/>
                  </a:lnTo>
                  <a:close/>
                </a:path>
                <a:path w="620395" h="33654">
                  <a:moveTo>
                    <a:pt x="155079" y="11087"/>
                  </a:moveTo>
                  <a:lnTo>
                    <a:pt x="144005" y="11087"/>
                  </a:lnTo>
                  <a:lnTo>
                    <a:pt x="144005" y="22161"/>
                  </a:lnTo>
                  <a:lnTo>
                    <a:pt x="155079" y="22161"/>
                  </a:lnTo>
                  <a:lnTo>
                    <a:pt x="155079" y="11087"/>
                  </a:lnTo>
                  <a:close/>
                </a:path>
                <a:path w="620395" h="33654">
                  <a:moveTo>
                    <a:pt x="166154" y="0"/>
                  </a:moveTo>
                  <a:lnTo>
                    <a:pt x="155079" y="0"/>
                  </a:lnTo>
                  <a:lnTo>
                    <a:pt x="155079" y="11087"/>
                  </a:lnTo>
                  <a:lnTo>
                    <a:pt x="166154" y="11087"/>
                  </a:lnTo>
                  <a:lnTo>
                    <a:pt x="166154" y="0"/>
                  </a:lnTo>
                  <a:close/>
                </a:path>
                <a:path w="620395" h="33654">
                  <a:moveTo>
                    <a:pt x="188302" y="0"/>
                  </a:moveTo>
                  <a:lnTo>
                    <a:pt x="177228" y="0"/>
                  </a:lnTo>
                  <a:lnTo>
                    <a:pt x="177228" y="11087"/>
                  </a:lnTo>
                  <a:lnTo>
                    <a:pt x="177228" y="22161"/>
                  </a:lnTo>
                  <a:lnTo>
                    <a:pt x="177228" y="33248"/>
                  </a:lnTo>
                  <a:lnTo>
                    <a:pt x="188302" y="33248"/>
                  </a:lnTo>
                  <a:lnTo>
                    <a:pt x="188302" y="22161"/>
                  </a:lnTo>
                  <a:lnTo>
                    <a:pt x="188302" y="11087"/>
                  </a:lnTo>
                  <a:lnTo>
                    <a:pt x="188302" y="0"/>
                  </a:lnTo>
                  <a:close/>
                </a:path>
                <a:path w="620395" h="33654">
                  <a:moveTo>
                    <a:pt x="221538" y="22161"/>
                  </a:moveTo>
                  <a:lnTo>
                    <a:pt x="210464" y="22161"/>
                  </a:lnTo>
                  <a:lnTo>
                    <a:pt x="210464" y="33248"/>
                  </a:lnTo>
                  <a:lnTo>
                    <a:pt x="221538" y="33248"/>
                  </a:lnTo>
                  <a:lnTo>
                    <a:pt x="221538" y="22161"/>
                  </a:lnTo>
                  <a:close/>
                </a:path>
                <a:path w="620395" h="33654">
                  <a:moveTo>
                    <a:pt x="221538" y="0"/>
                  </a:moveTo>
                  <a:lnTo>
                    <a:pt x="210464" y="0"/>
                  </a:lnTo>
                  <a:lnTo>
                    <a:pt x="210464" y="11087"/>
                  </a:lnTo>
                  <a:lnTo>
                    <a:pt x="221538" y="11087"/>
                  </a:lnTo>
                  <a:lnTo>
                    <a:pt x="221538" y="0"/>
                  </a:lnTo>
                  <a:close/>
                </a:path>
                <a:path w="620395" h="33654">
                  <a:moveTo>
                    <a:pt x="243687" y="22161"/>
                  </a:moveTo>
                  <a:lnTo>
                    <a:pt x="232613" y="22161"/>
                  </a:lnTo>
                  <a:lnTo>
                    <a:pt x="232613" y="33248"/>
                  </a:lnTo>
                  <a:lnTo>
                    <a:pt x="243687" y="33248"/>
                  </a:lnTo>
                  <a:lnTo>
                    <a:pt x="243687" y="22161"/>
                  </a:lnTo>
                  <a:close/>
                </a:path>
                <a:path w="620395" h="33654">
                  <a:moveTo>
                    <a:pt x="254762" y="0"/>
                  </a:moveTo>
                  <a:lnTo>
                    <a:pt x="243687" y="0"/>
                  </a:lnTo>
                  <a:lnTo>
                    <a:pt x="243687" y="11087"/>
                  </a:lnTo>
                  <a:lnTo>
                    <a:pt x="254762" y="11087"/>
                  </a:lnTo>
                  <a:lnTo>
                    <a:pt x="254762" y="0"/>
                  </a:lnTo>
                  <a:close/>
                </a:path>
                <a:path w="620395" h="33654">
                  <a:moveTo>
                    <a:pt x="265849" y="0"/>
                  </a:moveTo>
                  <a:lnTo>
                    <a:pt x="254774" y="0"/>
                  </a:lnTo>
                  <a:lnTo>
                    <a:pt x="254774" y="11087"/>
                  </a:lnTo>
                  <a:lnTo>
                    <a:pt x="265849" y="11087"/>
                  </a:lnTo>
                  <a:lnTo>
                    <a:pt x="265849" y="0"/>
                  </a:lnTo>
                  <a:close/>
                </a:path>
                <a:path w="620395" h="33654">
                  <a:moveTo>
                    <a:pt x="287997" y="22161"/>
                  </a:moveTo>
                  <a:lnTo>
                    <a:pt x="276923" y="22161"/>
                  </a:lnTo>
                  <a:lnTo>
                    <a:pt x="276923" y="33248"/>
                  </a:lnTo>
                  <a:lnTo>
                    <a:pt x="287997" y="33248"/>
                  </a:lnTo>
                  <a:lnTo>
                    <a:pt x="287997" y="22161"/>
                  </a:lnTo>
                  <a:close/>
                </a:path>
                <a:path w="620395" h="33654">
                  <a:moveTo>
                    <a:pt x="310146" y="22161"/>
                  </a:moveTo>
                  <a:lnTo>
                    <a:pt x="299072" y="22161"/>
                  </a:lnTo>
                  <a:lnTo>
                    <a:pt x="299072" y="33248"/>
                  </a:lnTo>
                  <a:lnTo>
                    <a:pt x="310146" y="33248"/>
                  </a:lnTo>
                  <a:lnTo>
                    <a:pt x="310146" y="22161"/>
                  </a:lnTo>
                  <a:close/>
                </a:path>
                <a:path w="620395" h="33654">
                  <a:moveTo>
                    <a:pt x="310146" y="0"/>
                  </a:moveTo>
                  <a:lnTo>
                    <a:pt x="299072" y="0"/>
                  </a:lnTo>
                  <a:lnTo>
                    <a:pt x="287997" y="0"/>
                  </a:lnTo>
                  <a:lnTo>
                    <a:pt x="276923" y="0"/>
                  </a:lnTo>
                  <a:lnTo>
                    <a:pt x="276923" y="11087"/>
                  </a:lnTo>
                  <a:lnTo>
                    <a:pt x="287997" y="11087"/>
                  </a:lnTo>
                  <a:lnTo>
                    <a:pt x="299072" y="11087"/>
                  </a:lnTo>
                  <a:lnTo>
                    <a:pt x="310146" y="11087"/>
                  </a:lnTo>
                  <a:lnTo>
                    <a:pt x="310146" y="0"/>
                  </a:lnTo>
                  <a:close/>
                </a:path>
                <a:path w="620395" h="33654">
                  <a:moveTo>
                    <a:pt x="343382" y="0"/>
                  </a:moveTo>
                  <a:lnTo>
                    <a:pt x="332308" y="0"/>
                  </a:lnTo>
                  <a:lnTo>
                    <a:pt x="321233" y="0"/>
                  </a:lnTo>
                  <a:lnTo>
                    <a:pt x="310159" y="0"/>
                  </a:lnTo>
                  <a:lnTo>
                    <a:pt x="310159" y="11087"/>
                  </a:lnTo>
                  <a:lnTo>
                    <a:pt x="310159" y="22161"/>
                  </a:lnTo>
                  <a:lnTo>
                    <a:pt x="310159" y="33248"/>
                  </a:lnTo>
                  <a:lnTo>
                    <a:pt x="321233" y="33248"/>
                  </a:lnTo>
                  <a:lnTo>
                    <a:pt x="321233" y="22161"/>
                  </a:lnTo>
                  <a:lnTo>
                    <a:pt x="321233" y="11087"/>
                  </a:lnTo>
                  <a:lnTo>
                    <a:pt x="332308" y="11087"/>
                  </a:lnTo>
                  <a:lnTo>
                    <a:pt x="343382" y="11087"/>
                  </a:lnTo>
                  <a:lnTo>
                    <a:pt x="343382" y="0"/>
                  </a:lnTo>
                  <a:close/>
                </a:path>
                <a:path w="620395" h="33654">
                  <a:moveTo>
                    <a:pt x="365531" y="0"/>
                  </a:moveTo>
                  <a:lnTo>
                    <a:pt x="354457" y="0"/>
                  </a:lnTo>
                  <a:lnTo>
                    <a:pt x="354457" y="11087"/>
                  </a:lnTo>
                  <a:lnTo>
                    <a:pt x="354457" y="22161"/>
                  </a:lnTo>
                  <a:lnTo>
                    <a:pt x="354457" y="33248"/>
                  </a:lnTo>
                  <a:lnTo>
                    <a:pt x="365531" y="33248"/>
                  </a:lnTo>
                  <a:lnTo>
                    <a:pt x="365531" y="22161"/>
                  </a:lnTo>
                  <a:lnTo>
                    <a:pt x="365531" y="11087"/>
                  </a:lnTo>
                  <a:lnTo>
                    <a:pt x="365531" y="0"/>
                  </a:lnTo>
                  <a:close/>
                </a:path>
                <a:path w="620395" h="33654">
                  <a:moveTo>
                    <a:pt x="376618" y="0"/>
                  </a:moveTo>
                  <a:lnTo>
                    <a:pt x="365544" y="0"/>
                  </a:lnTo>
                  <a:lnTo>
                    <a:pt x="365544" y="11087"/>
                  </a:lnTo>
                  <a:lnTo>
                    <a:pt x="376618" y="11087"/>
                  </a:lnTo>
                  <a:lnTo>
                    <a:pt x="376618" y="0"/>
                  </a:lnTo>
                  <a:close/>
                </a:path>
                <a:path w="620395" h="33654">
                  <a:moveTo>
                    <a:pt x="387692" y="11087"/>
                  </a:moveTo>
                  <a:lnTo>
                    <a:pt x="376618" y="11087"/>
                  </a:lnTo>
                  <a:lnTo>
                    <a:pt x="376618" y="22161"/>
                  </a:lnTo>
                  <a:lnTo>
                    <a:pt x="387692" y="22161"/>
                  </a:lnTo>
                  <a:lnTo>
                    <a:pt x="387692" y="11087"/>
                  </a:lnTo>
                  <a:close/>
                </a:path>
                <a:path w="620395" h="33654">
                  <a:moveTo>
                    <a:pt x="409841" y="0"/>
                  </a:moveTo>
                  <a:lnTo>
                    <a:pt x="398767" y="0"/>
                  </a:lnTo>
                  <a:lnTo>
                    <a:pt x="387692" y="0"/>
                  </a:lnTo>
                  <a:lnTo>
                    <a:pt x="387692" y="11087"/>
                  </a:lnTo>
                  <a:lnTo>
                    <a:pt x="398767" y="11087"/>
                  </a:lnTo>
                  <a:lnTo>
                    <a:pt x="409841" y="11087"/>
                  </a:lnTo>
                  <a:lnTo>
                    <a:pt x="409841" y="0"/>
                  </a:lnTo>
                  <a:close/>
                </a:path>
                <a:path w="620395" h="33654">
                  <a:moveTo>
                    <a:pt x="420916" y="22161"/>
                  </a:moveTo>
                  <a:lnTo>
                    <a:pt x="409841" y="22161"/>
                  </a:lnTo>
                  <a:lnTo>
                    <a:pt x="398767" y="22161"/>
                  </a:lnTo>
                  <a:lnTo>
                    <a:pt x="398767" y="33248"/>
                  </a:lnTo>
                  <a:lnTo>
                    <a:pt x="409841" y="33248"/>
                  </a:lnTo>
                  <a:lnTo>
                    <a:pt x="420916" y="33248"/>
                  </a:lnTo>
                  <a:lnTo>
                    <a:pt x="420916" y="22161"/>
                  </a:lnTo>
                  <a:close/>
                </a:path>
                <a:path w="620395" h="33654">
                  <a:moveTo>
                    <a:pt x="454152" y="11087"/>
                  </a:moveTo>
                  <a:lnTo>
                    <a:pt x="443077" y="11087"/>
                  </a:lnTo>
                  <a:lnTo>
                    <a:pt x="432003" y="11087"/>
                  </a:lnTo>
                  <a:lnTo>
                    <a:pt x="420928" y="11087"/>
                  </a:lnTo>
                  <a:lnTo>
                    <a:pt x="420928" y="22161"/>
                  </a:lnTo>
                  <a:lnTo>
                    <a:pt x="420928" y="33248"/>
                  </a:lnTo>
                  <a:lnTo>
                    <a:pt x="432003" y="33248"/>
                  </a:lnTo>
                  <a:lnTo>
                    <a:pt x="432003" y="22161"/>
                  </a:lnTo>
                  <a:lnTo>
                    <a:pt x="443077" y="22161"/>
                  </a:lnTo>
                  <a:lnTo>
                    <a:pt x="443077" y="33248"/>
                  </a:lnTo>
                  <a:lnTo>
                    <a:pt x="454152" y="33248"/>
                  </a:lnTo>
                  <a:lnTo>
                    <a:pt x="454152" y="22161"/>
                  </a:lnTo>
                  <a:lnTo>
                    <a:pt x="454152" y="11087"/>
                  </a:lnTo>
                  <a:close/>
                </a:path>
                <a:path w="620395" h="33654">
                  <a:moveTo>
                    <a:pt x="476300" y="0"/>
                  </a:moveTo>
                  <a:lnTo>
                    <a:pt x="465226" y="0"/>
                  </a:lnTo>
                  <a:lnTo>
                    <a:pt x="454152" y="0"/>
                  </a:lnTo>
                  <a:lnTo>
                    <a:pt x="454152" y="11087"/>
                  </a:lnTo>
                  <a:lnTo>
                    <a:pt x="465226" y="11087"/>
                  </a:lnTo>
                  <a:lnTo>
                    <a:pt x="465226" y="22161"/>
                  </a:lnTo>
                  <a:lnTo>
                    <a:pt x="476300" y="22161"/>
                  </a:lnTo>
                  <a:lnTo>
                    <a:pt x="476300" y="11087"/>
                  </a:lnTo>
                  <a:lnTo>
                    <a:pt x="476300" y="0"/>
                  </a:lnTo>
                  <a:close/>
                </a:path>
                <a:path w="620395" h="33654">
                  <a:moveTo>
                    <a:pt x="509536" y="0"/>
                  </a:moveTo>
                  <a:lnTo>
                    <a:pt x="498462" y="0"/>
                  </a:lnTo>
                  <a:lnTo>
                    <a:pt x="487387" y="0"/>
                  </a:lnTo>
                  <a:lnTo>
                    <a:pt x="476313" y="0"/>
                  </a:lnTo>
                  <a:lnTo>
                    <a:pt x="476313" y="11087"/>
                  </a:lnTo>
                  <a:lnTo>
                    <a:pt x="476313" y="22161"/>
                  </a:lnTo>
                  <a:lnTo>
                    <a:pt x="487387" y="22161"/>
                  </a:lnTo>
                  <a:lnTo>
                    <a:pt x="487387" y="33248"/>
                  </a:lnTo>
                  <a:lnTo>
                    <a:pt x="498462" y="33248"/>
                  </a:lnTo>
                  <a:lnTo>
                    <a:pt x="498462" y="22161"/>
                  </a:lnTo>
                  <a:lnTo>
                    <a:pt x="498462" y="11087"/>
                  </a:lnTo>
                  <a:lnTo>
                    <a:pt x="509536" y="11087"/>
                  </a:lnTo>
                  <a:lnTo>
                    <a:pt x="509536" y="0"/>
                  </a:lnTo>
                  <a:close/>
                </a:path>
                <a:path w="620395" h="33654">
                  <a:moveTo>
                    <a:pt x="520611" y="11087"/>
                  </a:moveTo>
                  <a:lnTo>
                    <a:pt x="509536" y="11087"/>
                  </a:lnTo>
                  <a:lnTo>
                    <a:pt x="509536" y="22161"/>
                  </a:lnTo>
                  <a:lnTo>
                    <a:pt x="509536" y="33248"/>
                  </a:lnTo>
                  <a:lnTo>
                    <a:pt x="520611" y="33248"/>
                  </a:lnTo>
                  <a:lnTo>
                    <a:pt x="520611" y="22161"/>
                  </a:lnTo>
                  <a:lnTo>
                    <a:pt x="520611" y="11087"/>
                  </a:lnTo>
                  <a:close/>
                </a:path>
                <a:path w="620395" h="33654">
                  <a:moveTo>
                    <a:pt x="531685" y="0"/>
                  </a:moveTo>
                  <a:lnTo>
                    <a:pt x="520611" y="0"/>
                  </a:lnTo>
                  <a:lnTo>
                    <a:pt x="520611" y="11087"/>
                  </a:lnTo>
                  <a:lnTo>
                    <a:pt x="531685" y="11087"/>
                  </a:lnTo>
                  <a:lnTo>
                    <a:pt x="531685" y="0"/>
                  </a:lnTo>
                  <a:close/>
                </a:path>
                <a:path w="620395" h="33654">
                  <a:moveTo>
                    <a:pt x="564921" y="0"/>
                  </a:moveTo>
                  <a:lnTo>
                    <a:pt x="553847" y="0"/>
                  </a:lnTo>
                  <a:lnTo>
                    <a:pt x="553847" y="11087"/>
                  </a:lnTo>
                  <a:lnTo>
                    <a:pt x="553847" y="22161"/>
                  </a:lnTo>
                  <a:lnTo>
                    <a:pt x="564921" y="22161"/>
                  </a:lnTo>
                  <a:lnTo>
                    <a:pt x="564921" y="11087"/>
                  </a:lnTo>
                  <a:lnTo>
                    <a:pt x="564921" y="0"/>
                  </a:lnTo>
                  <a:close/>
                </a:path>
                <a:path w="620395" h="33654">
                  <a:moveTo>
                    <a:pt x="587057" y="0"/>
                  </a:moveTo>
                  <a:lnTo>
                    <a:pt x="575983" y="0"/>
                  </a:lnTo>
                  <a:lnTo>
                    <a:pt x="575983" y="11087"/>
                  </a:lnTo>
                  <a:lnTo>
                    <a:pt x="587057" y="11087"/>
                  </a:lnTo>
                  <a:lnTo>
                    <a:pt x="587057" y="0"/>
                  </a:lnTo>
                  <a:close/>
                </a:path>
                <a:path w="620395" h="33654">
                  <a:moveTo>
                    <a:pt x="598144" y="11087"/>
                  </a:moveTo>
                  <a:lnTo>
                    <a:pt x="587082" y="11087"/>
                  </a:lnTo>
                  <a:lnTo>
                    <a:pt x="587082" y="22161"/>
                  </a:lnTo>
                  <a:lnTo>
                    <a:pt x="598144" y="22161"/>
                  </a:lnTo>
                  <a:lnTo>
                    <a:pt x="598144" y="11087"/>
                  </a:lnTo>
                  <a:close/>
                </a:path>
                <a:path w="620395" h="33654">
                  <a:moveTo>
                    <a:pt x="620306" y="0"/>
                  </a:moveTo>
                  <a:lnTo>
                    <a:pt x="609231" y="0"/>
                  </a:lnTo>
                  <a:lnTo>
                    <a:pt x="609231" y="11087"/>
                  </a:lnTo>
                  <a:lnTo>
                    <a:pt x="609231" y="22161"/>
                  </a:lnTo>
                  <a:lnTo>
                    <a:pt x="620306" y="22161"/>
                  </a:lnTo>
                  <a:lnTo>
                    <a:pt x="620306" y="11087"/>
                  </a:lnTo>
                  <a:lnTo>
                    <a:pt x="62030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6476136" y="4467707"/>
              <a:ext cx="111125" cy="11430"/>
            </a:xfrm>
            <a:custGeom>
              <a:avLst/>
              <a:gdLst/>
              <a:ahLst/>
              <a:cxnLst/>
              <a:rect l="l" t="t" r="r" b="b"/>
              <a:pathLst>
                <a:path w="111125" h="11429">
                  <a:moveTo>
                    <a:pt x="11074" y="0"/>
                  </a:moveTo>
                  <a:lnTo>
                    <a:pt x="0" y="0"/>
                  </a:lnTo>
                  <a:lnTo>
                    <a:pt x="0" y="11087"/>
                  </a:lnTo>
                  <a:lnTo>
                    <a:pt x="11074" y="11087"/>
                  </a:lnTo>
                  <a:lnTo>
                    <a:pt x="11074" y="0"/>
                  </a:lnTo>
                  <a:close/>
                </a:path>
                <a:path w="111125" h="11429">
                  <a:moveTo>
                    <a:pt x="77520" y="0"/>
                  </a:moveTo>
                  <a:lnTo>
                    <a:pt x="66446" y="0"/>
                  </a:lnTo>
                  <a:lnTo>
                    <a:pt x="55384" y="0"/>
                  </a:lnTo>
                  <a:lnTo>
                    <a:pt x="44310" y="0"/>
                  </a:lnTo>
                  <a:lnTo>
                    <a:pt x="44310" y="11087"/>
                  </a:lnTo>
                  <a:lnTo>
                    <a:pt x="55384" y="11087"/>
                  </a:lnTo>
                  <a:lnTo>
                    <a:pt x="66446" y="11087"/>
                  </a:lnTo>
                  <a:lnTo>
                    <a:pt x="77520" y="11087"/>
                  </a:lnTo>
                  <a:lnTo>
                    <a:pt x="77520" y="0"/>
                  </a:lnTo>
                  <a:close/>
                </a:path>
                <a:path w="111125" h="11429">
                  <a:moveTo>
                    <a:pt x="88607" y="0"/>
                  </a:moveTo>
                  <a:lnTo>
                    <a:pt x="77546" y="0"/>
                  </a:lnTo>
                  <a:lnTo>
                    <a:pt x="77546" y="11087"/>
                  </a:lnTo>
                  <a:lnTo>
                    <a:pt x="88607" y="11087"/>
                  </a:lnTo>
                  <a:lnTo>
                    <a:pt x="88607" y="0"/>
                  </a:lnTo>
                  <a:close/>
                </a:path>
                <a:path w="111125" h="11429">
                  <a:moveTo>
                    <a:pt x="110769" y="0"/>
                  </a:moveTo>
                  <a:lnTo>
                    <a:pt x="99695" y="0"/>
                  </a:lnTo>
                  <a:lnTo>
                    <a:pt x="99695" y="11087"/>
                  </a:lnTo>
                  <a:lnTo>
                    <a:pt x="110769" y="11087"/>
                  </a:lnTo>
                  <a:lnTo>
                    <a:pt x="11076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5955525" y="4484319"/>
              <a:ext cx="255270" cy="0"/>
            </a:xfrm>
            <a:custGeom>
              <a:avLst/>
              <a:gdLst/>
              <a:ahLst/>
              <a:cxnLst/>
              <a:rect l="l" t="t" r="r" b="b"/>
              <a:pathLst>
                <a:path w="255270">
                  <a:moveTo>
                    <a:pt x="0" y="0"/>
                  </a:moveTo>
                  <a:lnTo>
                    <a:pt x="254762" y="0"/>
                  </a:lnTo>
                </a:path>
              </a:pathLst>
            </a:custGeom>
            <a:ln w="11074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5955525" y="4478794"/>
              <a:ext cx="631825" cy="33655"/>
            </a:xfrm>
            <a:custGeom>
              <a:avLst/>
              <a:gdLst/>
              <a:ahLst/>
              <a:cxnLst/>
              <a:rect l="l" t="t" r="r" b="b"/>
              <a:pathLst>
                <a:path w="631825" h="33654">
                  <a:moveTo>
                    <a:pt x="11074" y="22136"/>
                  </a:moveTo>
                  <a:lnTo>
                    <a:pt x="0" y="22136"/>
                  </a:lnTo>
                  <a:lnTo>
                    <a:pt x="0" y="33210"/>
                  </a:lnTo>
                  <a:lnTo>
                    <a:pt x="11074" y="33210"/>
                  </a:lnTo>
                  <a:lnTo>
                    <a:pt x="11074" y="22136"/>
                  </a:lnTo>
                  <a:close/>
                </a:path>
                <a:path w="631825" h="33654">
                  <a:moveTo>
                    <a:pt x="44297" y="11061"/>
                  </a:moveTo>
                  <a:lnTo>
                    <a:pt x="33223" y="11061"/>
                  </a:lnTo>
                  <a:lnTo>
                    <a:pt x="22148" y="11061"/>
                  </a:lnTo>
                  <a:lnTo>
                    <a:pt x="11074" y="11061"/>
                  </a:lnTo>
                  <a:lnTo>
                    <a:pt x="11074" y="22136"/>
                  </a:lnTo>
                  <a:lnTo>
                    <a:pt x="22148" y="22136"/>
                  </a:lnTo>
                  <a:lnTo>
                    <a:pt x="33223" y="22136"/>
                  </a:lnTo>
                  <a:lnTo>
                    <a:pt x="33223" y="33210"/>
                  </a:lnTo>
                  <a:lnTo>
                    <a:pt x="44297" y="33210"/>
                  </a:lnTo>
                  <a:lnTo>
                    <a:pt x="44297" y="22136"/>
                  </a:lnTo>
                  <a:lnTo>
                    <a:pt x="44297" y="11061"/>
                  </a:lnTo>
                  <a:close/>
                </a:path>
                <a:path w="631825" h="33654">
                  <a:moveTo>
                    <a:pt x="55384" y="11061"/>
                  </a:moveTo>
                  <a:lnTo>
                    <a:pt x="44310" y="11061"/>
                  </a:lnTo>
                  <a:lnTo>
                    <a:pt x="44310" y="22136"/>
                  </a:lnTo>
                  <a:lnTo>
                    <a:pt x="44310" y="33210"/>
                  </a:lnTo>
                  <a:lnTo>
                    <a:pt x="55384" y="33210"/>
                  </a:lnTo>
                  <a:lnTo>
                    <a:pt x="55384" y="22136"/>
                  </a:lnTo>
                  <a:lnTo>
                    <a:pt x="55384" y="11061"/>
                  </a:lnTo>
                  <a:close/>
                </a:path>
                <a:path w="631825" h="33654">
                  <a:moveTo>
                    <a:pt x="77533" y="22136"/>
                  </a:moveTo>
                  <a:lnTo>
                    <a:pt x="66459" y="22136"/>
                  </a:lnTo>
                  <a:lnTo>
                    <a:pt x="66459" y="33210"/>
                  </a:lnTo>
                  <a:lnTo>
                    <a:pt x="77533" y="33210"/>
                  </a:lnTo>
                  <a:lnTo>
                    <a:pt x="77533" y="22136"/>
                  </a:lnTo>
                  <a:close/>
                </a:path>
                <a:path w="631825" h="33654">
                  <a:moveTo>
                    <a:pt x="99682" y="11061"/>
                  </a:moveTo>
                  <a:lnTo>
                    <a:pt x="88607" y="11061"/>
                  </a:lnTo>
                  <a:lnTo>
                    <a:pt x="88607" y="22136"/>
                  </a:lnTo>
                  <a:lnTo>
                    <a:pt x="99682" y="22136"/>
                  </a:lnTo>
                  <a:lnTo>
                    <a:pt x="99682" y="11061"/>
                  </a:lnTo>
                  <a:close/>
                </a:path>
                <a:path w="631825" h="33654">
                  <a:moveTo>
                    <a:pt x="110769" y="22136"/>
                  </a:moveTo>
                  <a:lnTo>
                    <a:pt x="99695" y="22136"/>
                  </a:lnTo>
                  <a:lnTo>
                    <a:pt x="99695" y="33210"/>
                  </a:lnTo>
                  <a:lnTo>
                    <a:pt x="110769" y="33210"/>
                  </a:lnTo>
                  <a:lnTo>
                    <a:pt x="110769" y="22136"/>
                  </a:lnTo>
                  <a:close/>
                </a:path>
                <a:path w="631825" h="33654">
                  <a:moveTo>
                    <a:pt x="155067" y="11061"/>
                  </a:moveTo>
                  <a:lnTo>
                    <a:pt x="143992" y="11061"/>
                  </a:lnTo>
                  <a:lnTo>
                    <a:pt x="143992" y="22136"/>
                  </a:lnTo>
                  <a:lnTo>
                    <a:pt x="143992" y="33210"/>
                  </a:lnTo>
                  <a:lnTo>
                    <a:pt x="155067" y="33210"/>
                  </a:lnTo>
                  <a:lnTo>
                    <a:pt x="155067" y="22136"/>
                  </a:lnTo>
                  <a:lnTo>
                    <a:pt x="155067" y="11061"/>
                  </a:lnTo>
                  <a:close/>
                </a:path>
                <a:path w="631825" h="33654">
                  <a:moveTo>
                    <a:pt x="199377" y="22136"/>
                  </a:moveTo>
                  <a:lnTo>
                    <a:pt x="188302" y="22136"/>
                  </a:lnTo>
                  <a:lnTo>
                    <a:pt x="188302" y="11061"/>
                  </a:lnTo>
                  <a:lnTo>
                    <a:pt x="177228" y="11061"/>
                  </a:lnTo>
                  <a:lnTo>
                    <a:pt x="177228" y="22136"/>
                  </a:lnTo>
                  <a:lnTo>
                    <a:pt x="166154" y="22136"/>
                  </a:lnTo>
                  <a:lnTo>
                    <a:pt x="166154" y="33210"/>
                  </a:lnTo>
                  <a:lnTo>
                    <a:pt x="177228" y="33210"/>
                  </a:lnTo>
                  <a:lnTo>
                    <a:pt x="188302" y="33210"/>
                  </a:lnTo>
                  <a:lnTo>
                    <a:pt x="199377" y="33210"/>
                  </a:lnTo>
                  <a:lnTo>
                    <a:pt x="199377" y="22136"/>
                  </a:lnTo>
                  <a:close/>
                </a:path>
                <a:path w="631825" h="33654">
                  <a:moveTo>
                    <a:pt x="210451" y="11061"/>
                  </a:moveTo>
                  <a:lnTo>
                    <a:pt x="199377" y="11061"/>
                  </a:lnTo>
                  <a:lnTo>
                    <a:pt x="199377" y="22136"/>
                  </a:lnTo>
                  <a:lnTo>
                    <a:pt x="210451" y="22136"/>
                  </a:lnTo>
                  <a:lnTo>
                    <a:pt x="210451" y="11061"/>
                  </a:lnTo>
                  <a:close/>
                </a:path>
                <a:path w="631825" h="33654">
                  <a:moveTo>
                    <a:pt x="265836" y="11061"/>
                  </a:moveTo>
                  <a:lnTo>
                    <a:pt x="265836" y="11061"/>
                  </a:lnTo>
                  <a:lnTo>
                    <a:pt x="210464" y="11061"/>
                  </a:lnTo>
                  <a:lnTo>
                    <a:pt x="210464" y="22136"/>
                  </a:lnTo>
                  <a:lnTo>
                    <a:pt x="210464" y="33210"/>
                  </a:lnTo>
                  <a:lnTo>
                    <a:pt x="221538" y="33210"/>
                  </a:lnTo>
                  <a:lnTo>
                    <a:pt x="232613" y="33210"/>
                  </a:lnTo>
                  <a:lnTo>
                    <a:pt x="232613" y="22136"/>
                  </a:lnTo>
                  <a:lnTo>
                    <a:pt x="243687" y="22136"/>
                  </a:lnTo>
                  <a:lnTo>
                    <a:pt x="243687" y="33210"/>
                  </a:lnTo>
                  <a:lnTo>
                    <a:pt x="254762" y="33210"/>
                  </a:lnTo>
                  <a:lnTo>
                    <a:pt x="254762" y="22136"/>
                  </a:lnTo>
                  <a:lnTo>
                    <a:pt x="265836" y="22136"/>
                  </a:lnTo>
                  <a:lnTo>
                    <a:pt x="265836" y="11061"/>
                  </a:lnTo>
                  <a:close/>
                </a:path>
                <a:path w="631825" h="33654">
                  <a:moveTo>
                    <a:pt x="276923" y="11061"/>
                  </a:moveTo>
                  <a:lnTo>
                    <a:pt x="265849" y="11061"/>
                  </a:lnTo>
                  <a:lnTo>
                    <a:pt x="265849" y="22136"/>
                  </a:lnTo>
                  <a:lnTo>
                    <a:pt x="276923" y="22136"/>
                  </a:lnTo>
                  <a:lnTo>
                    <a:pt x="276923" y="11061"/>
                  </a:lnTo>
                  <a:close/>
                </a:path>
                <a:path w="631825" h="33654">
                  <a:moveTo>
                    <a:pt x="299072" y="22136"/>
                  </a:moveTo>
                  <a:lnTo>
                    <a:pt x="287997" y="22136"/>
                  </a:lnTo>
                  <a:lnTo>
                    <a:pt x="276923" y="22136"/>
                  </a:lnTo>
                  <a:lnTo>
                    <a:pt x="276923" y="33210"/>
                  </a:lnTo>
                  <a:lnTo>
                    <a:pt x="287997" y="33210"/>
                  </a:lnTo>
                  <a:lnTo>
                    <a:pt x="299072" y="33210"/>
                  </a:lnTo>
                  <a:lnTo>
                    <a:pt x="299072" y="22136"/>
                  </a:lnTo>
                  <a:close/>
                </a:path>
                <a:path w="631825" h="33654">
                  <a:moveTo>
                    <a:pt x="321221" y="0"/>
                  </a:moveTo>
                  <a:lnTo>
                    <a:pt x="310146" y="0"/>
                  </a:lnTo>
                  <a:lnTo>
                    <a:pt x="299072" y="0"/>
                  </a:lnTo>
                  <a:lnTo>
                    <a:pt x="287997" y="0"/>
                  </a:lnTo>
                  <a:lnTo>
                    <a:pt x="287997" y="11074"/>
                  </a:lnTo>
                  <a:lnTo>
                    <a:pt x="299072" y="11074"/>
                  </a:lnTo>
                  <a:lnTo>
                    <a:pt x="310146" y="11074"/>
                  </a:lnTo>
                  <a:lnTo>
                    <a:pt x="321221" y="11074"/>
                  </a:lnTo>
                  <a:lnTo>
                    <a:pt x="321221" y="0"/>
                  </a:lnTo>
                  <a:close/>
                </a:path>
                <a:path w="631825" h="33654">
                  <a:moveTo>
                    <a:pt x="343382" y="22136"/>
                  </a:moveTo>
                  <a:lnTo>
                    <a:pt x="332308" y="22136"/>
                  </a:lnTo>
                  <a:lnTo>
                    <a:pt x="332308" y="11061"/>
                  </a:lnTo>
                  <a:lnTo>
                    <a:pt x="321233" y="11061"/>
                  </a:lnTo>
                  <a:lnTo>
                    <a:pt x="321233" y="22136"/>
                  </a:lnTo>
                  <a:lnTo>
                    <a:pt x="321233" y="33210"/>
                  </a:lnTo>
                  <a:lnTo>
                    <a:pt x="332308" y="33210"/>
                  </a:lnTo>
                  <a:lnTo>
                    <a:pt x="343382" y="33210"/>
                  </a:lnTo>
                  <a:lnTo>
                    <a:pt x="343382" y="22136"/>
                  </a:lnTo>
                  <a:close/>
                </a:path>
                <a:path w="631825" h="33654">
                  <a:moveTo>
                    <a:pt x="354457" y="11061"/>
                  </a:moveTo>
                  <a:lnTo>
                    <a:pt x="343382" y="11061"/>
                  </a:lnTo>
                  <a:lnTo>
                    <a:pt x="343382" y="22136"/>
                  </a:lnTo>
                  <a:lnTo>
                    <a:pt x="354457" y="22136"/>
                  </a:lnTo>
                  <a:lnTo>
                    <a:pt x="354457" y="11061"/>
                  </a:lnTo>
                  <a:close/>
                </a:path>
                <a:path w="631825" h="33654">
                  <a:moveTo>
                    <a:pt x="376605" y="11061"/>
                  </a:moveTo>
                  <a:lnTo>
                    <a:pt x="365531" y="11061"/>
                  </a:lnTo>
                  <a:lnTo>
                    <a:pt x="365531" y="22136"/>
                  </a:lnTo>
                  <a:lnTo>
                    <a:pt x="354457" y="22136"/>
                  </a:lnTo>
                  <a:lnTo>
                    <a:pt x="354457" y="33210"/>
                  </a:lnTo>
                  <a:lnTo>
                    <a:pt x="365531" y="33210"/>
                  </a:lnTo>
                  <a:lnTo>
                    <a:pt x="376605" y="33210"/>
                  </a:lnTo>
                  <a:lnTo>
                    <a:pt x="376605" y="22136"/>
                  </a:lnTo>
                  <a:lnTo>
                    <a:pt x="376605" y="11061"/>
                  </a:lnTo>
                  <a:close/>
                </a:path>
                <a:path w="631825" h="33654">
                  <a:moveTo>
                    <a:pt x="409841" y="0"/>
                  </a:moveTo>
                  <a:lnTo>
                    <a:pt x="398767" y="0"/>
                  </a:lnTo>
                  <a:lnTo>
                    <a:pt x="387692" y="0"/>
                  </a:lnTo>
                  <a:lnTo>
                    <a:pt x="376618" y="0"/>
                  </a:lnTo>
                  <a:lnTo>
                    <a:pt x="376618" y="11061"/>
                  </a:lnTo>
                  <a:lnTo>
                    <a:pt x="376618" y="22136"/>
                  </a:lnTo>
                  <a:lnTo>
                    <a:pt x="376618" y="33210"/>
                  </a:lnTo>
                  <a:lnTo>
                    <a:pt x="387692" y="33210"/>
                  </a:lnTo>
                  <a:lnTo>
                    <a:pt x="387692" y="22136"/>
                  </a:lnTo>
                  <a:lnTo>
                    <a:pt x="398767" y="22136"/>
                  </a:lnTo>
                  <a:lnTo>
                    <a:pt x="398767" y="11074"/>
                  </a:lnTo>
                  <a:lnTo>
                    <a:pt x="409841" y="11074"/>
                  </a:lnTo>
                  <a:lnTo>
                    <a:pt x="409841" y="0"/>
                  </a:lnTo>
                  <a:close/>
                </a:path>
                <a:path w="631825" h="33654">
                  <a:moveTo>
                    <a:pt x="431990" y="11061"/>
                  </a:moveTo>
                  <a:lnTo>
                    <a:pt x="420916" y="11061"/>
                  </a:lnTo>
                  <a:lnTo>
                    <a:pt x="420916" y="22136"/>
                  </a:lnTo>
                  <a:lnTo>
                    <a:pt x="409841" y="22136"/>
                  </a:lnTo>
                  <a:lnTo>
                    <a:pt x="409841" y="33210"/>
                  </a:lnTo>
                  <a:lnTo>
                    <a:pt x="420916" y="33210"/>
                  </a:lnTo>
                  <a:lnTo>
                    <a:pt x="431990" y="33210"/>
                  </a:lnTo>
                  <a:lnTo>
                    <a:pt x="431990" y="22136"/>
                  </a:lnTo>
                  <a:lnTo>
                    <a:pt x="431990" y="11061"/>
                  </a:lnTo>
                  <a:close/>
                </a:path>
                <a:path w="631825" h="33654">
                  <a:moveTo>
                    <a:pt x="487375" y="11061"/>
                  </a:moveTo>
                  <a:lnTo>
                    <a:pt x="476300" y="11061"/>
                  </a:lnTo>
                  <a:lnTo>
                    <a:pt x="476300" y="0"/>
                  </a:lnTo>
                  <a:lnTo>
                    <a:pt x="465226" y="0"/>
                  </a:lnTo>
                  <a:lnTo>
                    <a:pt x="454152" y="0"/>
                  </a:lnTo>
                  <a:lnTo>
                    <a:pt x="443077" y="0"/>
                  </a:lnTo>
                  <a:lnTo>
                    <a:pt x="432003" y="0"/>
                  </a:lnTo>
                  <a:lnTo>
                    <a:pt x="432003" y="11061"/>
                  </a:lnTo>
                  <a:lnTo>
                    <a:pt x="432003" y="22136"/>
                  </a:lnTo>
                  <a:lnTo>
                    <a:pt x="432003" y="33210"/>
                  </a:lnTo>
                  <a:lnTo>
                    <a:pt x="443077" y="33210"/>
                  </a:lnTo>
                  <a:lnTo>
                    <a:pt x="443077" y="22136"/>
                  </a:lnTo>
                  <a:lnTo>
                    <a:pt x="454152" y="22136"/>
                  </a:lnTo>
                  <a:lnTo>
                    <a:pt x="465226" y="22136"/>
                  </a:lnTo>
                  <a:lnTo>
                    <a:pt x="476300" y="22136"/>
                  </a:lnTo>
                  <a:lnTo>
                    <a:pt x="487375" y="22136"/>
                  </a:lnTo>
                  <a:lnTo>
                    <a:pt x="487375" y="11061"/>
                  </a:lnTo>
                  <a:close/>
                </a:path>
                <a:path w="631825" h="33654">
                  <a:moveTo>
                    <a:pt x="542759" y="11061"/>
                  </a:moveTo>
                  <a:lnTo>
                    <a:pt x="531685" y="11061"/>
                  </a:lnTo>
                  <a:lnTo>
                    <a:pt x="531685" y="0"/>
                  </a:lnTo>
                  <a:lnTo>
                    <a:pt x="520611" y="0"/>
                  </a:lnTo>
                  <a:lnTo>
                    <a:pt x="509536" y="0"/>
                  </a:lnTo>
                  <a:lnTo>
                    <a:pt x="498462" y="0"/>
                  </a:lnTo>
                  <a:lnTo>
                    <a:pt x="498462" y="11061"/>
                  </a:lnTo>
                  <a:lnTo>
                    <a:pt x="487387" y="11061"/>
                  </a:lnTo>
                  <a:lnTo>
                    <a:pt x="487387" y="22136"/>
                  </a:lnTo>
                  <a:lnTo>
                    <a:pt x="498462" y="22136"/>
                  </a:lnTo>
                  <a:lnTo>
                    <a:pt x="509536" y="22136"/>
                  </a:lnTo>
                  <a:lnTo>
                    <a:pt x="520611" y="22136"/>
                  </a:lnTo>
                  <a:lnTo>
                    <a:pt x="531685" y="22136"/>
                  </a:lnTo>
                  <a:lnTo>
                    <a:pt x="542759" y="22136"/>
                  </a:lnTo>
                  <a:lnTo>
                    <a:pt x="542759" y="11061"/>
                  </a:lnTo>
                  <a:close/>
                </a:path>
                <a:path w="631825" h="33654">
                  <a:moveTo>
                    <a:pt x="564908" y="11061"/>
                  </a:moveTo>
                  <a:lnTo>
                    <a:pt x="553847" y="11061"/>
                  </a:lnTo>
                  <a:lnTo>
                    <a:pt x="542772" y="11061"/>
                  </a:lnTo>
                  <a:lnTo>
                    <a:pt x="542772" y="22136"/>
                  </a:lnTo>
                  <a:lnTo>
                    <a:pt x="553847" y="22136"/>
                  </a:lnTo>
                  <a:lnTo>
                    <a:pt x="564908" y="22136"/>
                  </a:lnTo>
                  <a:lnTo>
                    <a:pt x="564908" y="11061"/>
                  </a:lnTo>
                  <a:close/>
                </a:path>
                <a:path w="631825" h="33654">
                  <a:moveTo>
                    <a:pt x="587057" y="0"/>
                  </a:moveTo>
                  <a:lnTo>
                    <a:pt x="575995" y="0"/>
                  </a:lnTo>
                  <a:lnTo>
                    <a:pt x="575995" y="11061"/>
                  </a:lnTo>
                  <a:lnTo>
                    <a:pt x="575995" y="22136"/>
                  </a:lnTo>
                  <a:lnTo>
                    <a:pt x="587057" y="22136"/>
                  </a:lnTo>
                  <a:lnTo>
                    <a:pt x="587057" y="11074"/>
                  </a:lnTo>
                  <a:lnTo>
                    <a:pt x="587057" y="0"/>
                  </a:lnTo>
                  <a:close/>
                </a:path>
                <a:path w="631825" h="33654">
                  <a:moveTo>
                    <a:pt x="620293" y="11061"/>
                  </a:moveTo>
                  <a:lnTo>
                    <a:pt x="609219" y="11061"/>
                  </a:lnTo>
                  <a:lnTo>
                    <a:pt x="609219" y="22136"/>
                  </a:lnTo>
                  <a:lnTo>
                    <a:pt x="620293" y="22136"/>
                  </a:lnTo>
                  <a:lnTo>
                    <a:pt x="620293" y="11061"/>
                  </a:lnTo>
                  <a:close/>
                </a:path>
                <a:path w="631825" h="33654">
                  <a:moveTo>
                    <a:pt x="631380" y="0"/>
                  </a:moveTo>
                  <a:lnTo>
                    <a:pt x="620306" y="0"/>
                  </a:lnTo>
                  <a:lnTo>
                    <a:pt x="620306" y="11074"/>
                  </a:lnTo>
                  <a:lnTo>
                    <a:pt x="631380" y="11074"/>
                  </a:lnTo>
                  <a:lnTo>
                    <a:pt x="6313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5955525" y="4500930"/>
              <a:ext cx="631825" cy="44450"/>
            </a:xfrm>
            <a:custGeom>
              <a:avLst/>
              <a:gdLst/>
              <a:ahLst/>
              <a:cxnLst/>
              <a:rect l="l" t="t" r="r" b="b"/>
              <a:pathLst>
                <a:path w="631825" h="44450">
                  <a:moveTo>
                    <a:pt x="33223" y="33235"/>
                  </a:moveTo>
                  <a:lnTo>
                    <a:pt x="22148" y="33235"/>
                  </a:lnTo>
                  <a:lnTo>
                    <a:pt x="11074" y="33235"/>
                  </a:lnTo>
                  <a:lnTo>
                    <a:pt x="11074" y="22161"/>
                  </a:lnTo>
                  <a:lnTo>
                    <a:pt x="0" y="22161"/>
                  </a:lnTo>
                  <a:lnTo>
                    <a:pt x="0" y="33248"/>
                  </a:lnTo>
                  <a:lnTo>
                    <a:pt x="11074" y="33248"/>
                  </a:lnTo>
                  <a:lnTo>
                    <a:pt x="11074" y="44310"/>
                  </a:lnTo>
                  <a:lnTo>
                    <a:pt x="22148" y="44310"/>
                  </a:lnTo>
                  <a:lnTo>
                    <a:pt x="33223" y="44310"/>
                  </a:lnTo>
                  <a:lnTo>
                    <a:pt x="33223" y="33235"/>
                  </a:lnTo>
                  <a:close/>
                </a:path>
                <a:path w="631825" h="44450">
                  <a:moveTo>
                    <a:pt x="66459" y="11074"/>
                  </a:moveTo>
                  <a:lnTo>
                    <a:pt x="55384" y="11074"/>
                  </a:lnTo>
                  <a:lnTo>
                    <a:pt x="55384" y="22161"/>
                  </a:lnTo>
                  <a:lnTo>
                    <a:pt x="66459" y="22161"/>
                  </a:lnTo>
                  <a:lnTo>
                    <a:pt x="66459" y="11074"/>
                  </a:lnTo>
                  <a:close/>
                </a:path>
                <a:path w="631825" h="44450">
                  <a:moveTo>
                    <a:pt x="99682" y="11074"/>
                  </a:moveTo>
                  <a:lnTo>
                    <a:pt x="88607" y="11074"/>
                  </a:lnTo>
                  <a:lnTo>
                    <a:pt x="88607" y="22161"/>
                  </a:lnTo>
                  <a:lnTo>
                    <a:pt x="77533" y="22161"/>
                  </a:lnTo>
                  <a:lnTo>
                    <a:pt x="66459" y="22161"/>
                  </a:lnTo>
                  <a:lnTo>
                    <a:pt x="66459" y="33235"/>
                  </a:lnTo>
                  <a:lnTo>
                    <a:pt x="55384" y="33235"/>
                  </a:lnTo>
                  <a:lnTo>
                    <a:pt x="44310" y="33235"/>
                  </a:lnTo>
                  <a:lnTo>
                    <a:pt x="44310" y="44310"/>
                  </a:lnTo>
                  <a:lnTo>
                    <a:pt x="55384" y="44310"/>
                  </a:lnTo>
                  <a:lnTo>
                    <a:pt x="66459" y="44310"/>
                  </a:lnTo>
                  <a:lnTo>
                    <a:pt x="66459" y="33248"/>
                  </a:lnTo>
                  <a:lnTo>
                    <a:pt x="77533" y="33248"/>
                  </a:lnTo>
                  <a:lnTo>
                    <a:pt x="77533" y="44310"/>
                  </a:lnTo>
                  <a:lnTo>
                    <a:pt x="88607" y="44310"/>
                  </a:lnTo>
                  <a:lnTo>
                    <a:pt x="99682" y="44310"/>
                  </a:lnTo>
                  <a:lnTo>
                    <a:pt x="99682" y="33248"/>
                  </a:lnTo>
                  <a:lnTo>
                    <a:pt x="99682" y="22161"/>
                  </a:lnTo>
                  <a:lnTo>
                    <a:pt x="99682" y="11074"/>
                  </a:lnTo>
                  <a:close/>
                </a:path>
                <a:path w="631825" h="44450">
                  <a:moveTo>
                    <a:pt x="110769" y="22161"/>
                  </a:moveTo>
                  <a:lnTo>
                    <a:pt x="99695" y="22161"/>
                  </a:lnTo>
                  <a:lnTo>
                    <a:pt x="99695" y="33235"/>
                  </a:lnTo>
                  <a:lnTo>
                    <a:pt x="99695" y="44310"/>
                  </a:lnTo>
                  <a:lnTo>
                    <a:pt x="110769" y="44310"/>
                  </a:lnTo>
                  <a:lnTo>
                    <a:pt x="110769" y="33248"/>
                  </a:lnTo>
                  <a:lnTo>
                    <a:pt x="110769" y="22161"/>
                  </a:lnTo>
                  <a:close/>
                </a:path>
                <a:path w="631825" h="44450">
                  <a:moveTo>
                    <a:pt x="143992" y="11074"/>
                  </a:moveTo>
                  <a:lnTo>
                    <a:pt x="132918" y="11074"/>
                  </a:lnTo>
                  <a:lnTo>
                    <a:pt x="132918" y="22161"/>
                  </a:lnTo>
                  <a:lnTo>
                    <a:pt x="121843" y="22161"/>
                  </a:lnTo>
                  <a:lnTo>
                    <a:pt x="121843" y="33248"/>
                  </a:lnTo>
                  <a:lnTo>
                    <a:pt x="132918" y="33248"/>
                  </a:lnTo>
                  <a:lnTo>
                    <a:pt x="143992" y="33248"/>
                  </a:lnTo>
                  <a:lnTo>
                    <a:pt x="143992" y="22161"/>
                  </a:lnTo>
                  <a:lnTo>
                    <a:pt x="143992" y="11074"/>
                  </a:lnTo>
                  <a:close/>
                </a:path>
                <a:path w="631825" h="44450">
                  <a:moveTo>
                    <a:pt x="188302" y="33235"/>
                  </a:moveTo>
                  <a:lnTo>
                    <a:pt x="177228" y="33235"/>
                  </a:lnTo>
                  <a:lnTo>
                    <a:pt x="177228" y="22161"/>
                  </a:lnTo>
                  <a:lnTo>
                    <a:pt x="166154" y="22161"/>
                  </a:lnTo>
                  <a:lnTo>
                    <a:pt x="166154" y="11074"/>
                  </a:lnTo>
                  <a:lnTo>
                    <a:pt x="155079" y="11074"/>
                  </a:lnTo>
                  <a:lnTo>
                    <a:pt x="155079" y="22161"/>
                  </a:lnTo>
                  <a:lnTo>
                    <a:pt x="155079" y="33248"/>
                  </a:lnTo>
                  <a:lnTo>
                    <a:pt x="166154" y="33248"/>
                  </a:lnTo>
                  <a:lnTo>
                    <a:pt x="177228" y="33248"/>
                  </a:lnTo>
                  <a:lnTo>
                    <a:pt x="177228" y="44310"/>
                  </a:lnTo>
                  <a:lnTo>
                    <a:pt x="188302" y="44310"/>
                  </a:lnTo>
                  <a:lnTo>
                    <a:pt x="188302" y="33235"/>
                  </a:lnTo>
                  <a:close/>
                </a:path>
                <a:path w="631825" h="44450">
                  <a:moveTo>
                    <a:pt x="199377" y="11074"/>
                  </a:moveTo>
                  <a:lnTo>
                    <a:pt x="188302" y="11074"/>
                  </a:lnTo>
                  <a:lnTo>
                    <a:pt x="177228" y="11074"/>
                  </a:lnTo>
                  <a:lnTo>
                    <a:pt x="177228" y="22161"/>
                  </a:lnTo>
                  <a:lnTo>
                    <a:pt x="188302" y="22161"/>
                  </a:lnTo>
                  <a:lnTo>
                    <a:pt x="199377" y="22161"/>
                  </a:lnTo>
                  <a:lnTo>
                    <a:pt x="199377" y="11074"/>
                  </a:lnTo>
                  <a:close/>
                </a:path>
                <a:path w="631825" h="44450">
                  <a:moveTo>
                    <a:pt x="210451" y="22161"/>
                  </a:moveTo>
                  <a:lnTo>
                    <a:pt x="199377" y="22161"/>
                  </a:lnTo>
                  <a:lnTo>
                    <a:pt x="199377" y="33248"/>
                  </a:lnTo>
                  <a:lnTo>
                    <a:pt x="210451" y="33248"/>
                  </a:lnTo>
                  <a:lnTo>
                    <a:pt x="210451" y="22161"/>
                  </a:lnTo>
                  <a:close/>
                </a:path>
                <a:path w="631825" h="44450">
                  <a:moveTo>
                    <a:pt x="221538" y="11074"/>
                  </a:moveTo>
                  <a:lnTo>
                    <a:pt x="210464" y="11074"/>
                  </a:lnTo>
                  <a:lnTo>
                    <a:pt x="210464" y="22161"/>
                  </a:lnTo>
                  <a:lnTo>
                    <a:pt x="221538" y="22161"/>
                  </a:lnTo>
                  <a:lnTo>
                    <a:pt x="221538" y="11074"/>
                  </a:lnTo>
                  <a:close/>
                </a:path>
                <a:path w="631825" h="44450">
                  <a:moveTo>
                    <a:pt x="232613" y="22161"/>
                  </a:moveTo>
                  <a:lnTo>
                    <a:pt x="221538" y="22161"/>
                  </a:lnTo>
                  <a:lnTo>
                    <a:pt x="221538" y="33235"/>
                  </a:lnTo>
                  <a:lnTo>
                    <a:pt x="210464" y="33235"/>
                  </a:lnTo>
                  <a:lnTo>
                    <a:pt x="210464" y="44310"/>
                  </a:lnTo>
                  <a:lnTo>
                    <a:pt x="221538" y="44310"/>
                  </a:lnTo>
                  <a:lnTo>
                    <a:pt x="221538" y="33248"/>
                  </a:lnTo>
                  <a:lnTo>
                    <a:pt x="232613" y="33248"/>
                  </a:lnTo>
                  <a:lnTo>
                    <a:pt x="232613" y="22161"/>
                  </a:lnTo>
                  <a:close/>
                </a:path>
                <a:path w="631825" h="44450">
                  <a:moveTo>
                    <a:pt x="254762" y="11074"/>
                  </a:moveTo>
                  <a:lnTo>
                    <a:pt x="243687" y="11074"/>
                  </a:lnTo>
                  <a:lnTo>
                    <a:pt x="243687" y="22161"/>
                  </a:lnTo>
                  <a:lnTo>
                    <a:pt x="254762" y="22161"/>
                  </a:lnTo>
                  <a:lnTo>
                    <a:pt x="254762" y="11074"/>
                  </a:lnTo>
                  <a:close/>
                </a:path>
                <a:path w="631825" h="44450">
                  <a:moveTo>
                    <a:pt x="265836" y="22161"/>
                  </a:moveTo>
                  <a:lnTo>
                    <a:pt x="254762" y="22161"/>
                  </a:lnTo>
                  <a:lnTo>
                    <a:pt x="254762" y="33235"/>
                  </a:lnTo>
                  <a:lnTo>
                    <a:pt x="254762" y="44310"/>
                  </a:lnTo>
                  <a:lnTo>
                    <a:pt x="265836" y="44310"/>
                  </a:lnTo>
                  <a:lnTo>
                    <a:pt x="265836" y="33248"/>
                  </a:lnTo>
                  <a:lnTo>
                    <a:pt x="265836" y="22161"/>
                  </a:lnTo>
                  <a:close/>
                </a:path>
                <a:path w="631825" h="44450">
                  <a:moveTo>
                    <a:pt x="321221" y="22161"/>
                  </a:moveTo>
                  <a:lnTo>
                    <a:pt x="310146" y="22161"/>
                  </a:lnTo>
                  <a:lnTo>
                    <a:pt x="310146" y="33235"/>
                  </a:lnTo>
                  <a:lnTo>
                    <a:pt x="299072" y="33235"/>
                  </a:lnTo>
                  <a:lnTo>
                    <a:pt x="287997" y="33235"/>
                  </a:lnTo>
                  <a:lnTo>
                    <a:pt x="287997" y="22161"/>
                  </a:lnTo>
                  <a:lnTo>
                    <a:pt x="287997" y="11074"/>
                  </a:lnTo>
                  <a:lnTo>
                    <a:pt x="276923" y="11074"/>
                  </a:lnTo>
                  <a:lnTo>
                    <a:pt x="276923" y="22161"/>
                  </a:lnTo>
                  <a:lnTo>
                    <a:pt x="276923" y="33235"/>
                  </a:lnTo>
                  <a:lnTo>
                    <a:pt x="265849" y="33235"/>
                  </a:lnTo>
                  <a:lnTo>
                    <a:pt x="265849" y="44310"/>
                  </a:lnTo>
                  <a:lnTo>
                    <a:pt x="276923" y="44310"/>
                  </a:lnTo>
                  <a:lnTo>
                    <a:pt x="276923" y="33248"/>
                  </a:lnTo>
                  <a:lnTo>
                    <a:pt x="287997" y="33248"/>
                  </a:lnTo>
                  <a:lnTo>
                    <a:pt x="287997" y="44310"/>
                  </a:lnTo>
                  <a:lnTo>
                    <a:pt x="299072" y="44310"/>
                  </a:lnTo>
                  <a:lnTo>
                    <a:pt x="310146" y="44310"/>
                  </a:lnTo>
                  <a:lnTo>
                    <a:pt x="310146" y="33248"/>
                  </a:lnTo>
                  <a:lnTo>
                    <a:pt x="321221" y="33248"/>
                  </a:lnTo>
                  <a:lnTo>
                    <a:pt x="321221" y="22161"/>
                  </a:lnTo>
                  <a:close/>
                </a:path>
                <a:path w="631825" h="44450">
                  <a:moveTo>
                    <a:pt x="354457" y="33235"/>
                  </a:moveTo>
                  <a:lnTo>
                    <a:pt x="343382" y="33235"/>
                  </a:lnTo>
                  <a:lnTo>
                    <a:pt x="332308" y="33235"/>
                  </a:lnTo>
                  <a:lnTo>
                    <a:pt x="321233" y="33235"/>
                  </a:lnTo>
                  <a:lnTo>
                    <a:pt x="321233" y="44310"/>
                  </a:lnTo>
                  <a:lnTo>
                    <a:pt x="332308" y="44310"/>
                  </a:lnTo>
                  <a:lnTo>
                    <a:pt x="343382" y="44310"/>
                  </a:lnTo>
                  <a:lnTo>
                    <a:pt x="354457" y="44310"/>
                  </a:lnTo>
                  <a:lnTo>
                    <a:pt x="354457" y="33235"/>
                  </a:lnTo>
                  <a:close/>
                </a:path>
                <a:path w="631825" h="44450">
                  <a:moveTo>
                    <a:pt x="376605" y="22161"/>
                  </a:moveTo>
                  <a:lnTo>
                    <a:pt x="365531" y="22161"/>
                  </a:lnTo>
                  <a:lnTo>
                    <a:pt x="365531" y="33235"/>
                  </a:lnTo>
                  <a:lnTo>
                    <a:pt x="365531" y="44310"/>
                  </a:lnTo>
                  <a:lnTo>
                    <a:pt x="376605" y="44310"/>
                  </a:lnTo>
                  <a:lnTo>
                    <a:pt x="376605" y="33248"/>
                  </a:lnTo>
                  <a:lnTo>
                    <a:pt x="376605" y="22161"/>
                  </a:lnTo>
                  <a:close/>
                </a:path>
                <a:path w="631825" h="44450">
                  <a:moveTo>
                    <a:pt x="387692" y="11074"/>
                  </a:moveTo>
                  <a:lnTo>
                    <a:pt x="376618" y="11074"/>
                  </a:lnTo>
                  <a:lnTo>
                    <a:pt x="376618" y="22161"/>
                  </a:lnTo>
                  <a:lnTo>
                    <a:pt x="387692" y="22161"/>
                  </a:lnTo>
                  <a:lnTo>
                    <a:pt x="387692" y="11074"/>
                  </a:lnTo>
                  <a:close/>
                </a:path>
                <a:path w="631825" h="44450">
                  <a:moveTo>
                    <a:pt x="409841" y="22161"/>
                  </a:moveTo>
                  <a:lnTo>
                    <a:pt x="398767" y="22161"/>
                  </a:lnTo>
                  <a:lnTo>
                    <a:pt x="398767" y="33248"/>
                  </a:lnTo>
                  <a:lnTo>
                    <a:pt x="409841" y="33248"/>
                  </a:lnTo>
                  <a:lnTo>
                    <a:pt x="409841" y="22161"/>
                  </a:lnTo>
                  <a:close/>
                </a:path>
                <a:path w="631825" h="44450">
                  <a:moveTo>
                    <a:pt x="443077" y="0"/>
                  </a:moveTo>
                  <a:lnTo>
                    <a:pt x="432003" y="0"/>
                  </a:lnTo>
                  <a:lnTo>
                    <a:pt x="432003" y="11074"/>
                  </a:lnTo>
                  <a:lnTo>
                    <a:pt x="432003" y="22161"/>
                  </a:lnTo>
                  <a:lnTo>
                    <a:pt x="443077" y="22161"/>
                  </a:lnTo>
                  <a:lnTo>
                    <a:pt x="443077" y="11074"/>
                  </a:lnTo>
                  <a:lnTo>
                    <a:pt x="443077" y="0"/>
                  </a:lnTo>
                  <a:close/>
                </a:path>
                <a:path w="631825" h="44450">
                  <a:moveTo>
                    <a:pt x="454152" y="22161"/>
                  </a:moveTo>
                  <a:lnTo>
                    <a:pt x="443077" y="22161"/>
                  </a:lnTo>
                  <a:lnTo>
                    <a:pt x="443077" y="33248"/>
                  </a:lnTo>
                  <a:lnTo>
                    <a:pt x="454152" y="33248"/>
                  </a:lnTo>
                  <a:lnTo>
                    <a:pt x="454152" y="22161"/>
                  </a:lnTo>
                  <a:close/>
                </a:path>
                <a:path w="631825" h="44450">
                  <a:moveTo>
                    <a:pt x="465226" y="0"/>
                  </a:moveTo>
                  <a:lnTo>
                    <a:pt x="454152" y="0"/>
                  </a:lnTo>
                  <a:lnTo>
                    <a:pt x="454152" y="11074"/>
                  </a:lnTo>
                  <a:lnTo>
                    <a:pt x="465226" y="11074"/>
                  </a:lnTo>
                  <a:lnTo>
                    <a:pt x="465226" y="0"/>
                  </a:lnTo>
                  <a:close/>
                </a:path>
                <a:path w="631825" h="44450">
                  <a:moveTo>
                    <a:pt x="476300" y="22161"/>
                  </a:moveTo>
                  <a:lnTo>
                    <a:pt x="465226" y="22161"/>
                  </a:lnTo>
                  <a:lnTo>
                    <a:pt x="465226" y="33248"/>
                  </a:lnTo>
                  <a:lnTo>
                    <a:pt x="476300" y="33248"/>
                  </a:lnTo>
                  <a:lnTo>
                    <a:pt x="476300" y="22161"/>
                  </a:lnTo>
                  <a:close/>
                </a:path>
                <a:path w="631825" h="44450">
                  <a:moveTo>
                    <a:pt x="487375" y="0"/>
                  </a:moveTo>
                  <a:lnTo>
                    <a:pt x="476300" y="0"/>
                  </a:lnTo>
                  <a:lnTo>
                    <a:pt x="476300" y="11074"/>
                  </a:lnTo>
                  <a:lnTo>
                    <a:pt x="476300" y="22161"/>
                  </a:lnTo>
                  <a:lnTo>
                    <a:pt x="487375" y="22161"/>
                  </a:lnTo>
                  <a:lnTo>
                    <a:pt x="487375" y="11074"/>
                  </a:lnTo>
                  <a:lnTo>
                    <a:pt x="487375" y="0"/>
                  </a:lnTo>
                  <a:close/>
                </a:path>
                <a:path w="631825" h="44450">
                  <a:moveTo>
                    <a:pt x="531685" y="22161"/>
                  </a:moveTo>
                  <a:lnTo>
                    <a:pt x="520611" y="22161"/>
                  </a:lnTo>
                  <a:lnTo>
                    <a:pt x="520611" y="11074"/>
                  </a:lnTo>
                  <a:lnTo>
                    <a:pt x="520611" y="0"/>
                  </a:lnTo>
                  <a:lnTo>
                    <a:pt x="509536" y="0"/>
                  </a:lnTo>
                  <a:lnTo>
                    <a:pt x="498462" y="0"/>
                  </a:lnTo>
                  <a:lnTo>
                    <a:pt x="487387" y="0"/>
                  </a:lnTo>
                  <a:lnTo>
                    <a:pt x="487387" y="11074"/>
                  </a:lnTo>
                  <a:lnTo>
                    <a:pt x="487387" y="22161"/>
                  </a:lnTo>
                  <a:lnTo>
                    <a:pt x="487387" y="33248"/>
                  </a:lnTo>
                  <a:lnTo>
                    <a:pt x="498462" y="33248"/>
                  </a:lnTo>
                  <a:lnTo>
                    <a:pt x="509536" y="33248"/>
                  </a:lnTo>
                  <a:lnTo>
                    <a:pt x="520611" y="33248"/>
                  </a:lnTo>
                  <a:lnTo>
                    <a:pt x="531685" y="33248"/>
                  </a:lnTo>
                  <a:lnTo>
                    <a:pt x="531685" y="22161"/>
                  </a:lnTo>
                  <a:close/>
                </a:path>
                <a:path w="631825" h="44450">
                  <a:moveTo>
                    <a:pt x="553847" y="11074"/>
                  </a:moveTo>
                  <a:lnTo>
                    <a:pt x="542772" y="11074"/>
                  </a:lnTo>
                  <a:lnTo>
                    <a:pt x="542772" y="22161"/>
                  </a:lnTo>
                  <a:lnTo>
                    <a:pt x="553847" y="22161"/>
                  </a:lnTo>
                  <a:lnTo>
                    <a:pt x="553847" y="11074"/>
                  </a:lnTo>
                  <a:close/>
                </a:path>
                <a:path w="631825" h="44450">
                  <a:moveTo>
                    <a:pt x="564908" y="22161"/>
                  </a:moveTo>
                  <a:lnTo>
                    <a:pt x="553847" y="22161"/>
                  </a:lnTo>
                  <a:lnTo>
                    <a:pt x="553847" y="33248"/>
                  </a:lnTo>
                  <a:lnTo>
                    <a:pt x="564908" y="33248"/>
                  </a:lnTo>
                  <a:lnTo>
                    <a:pt x="564908" y="22161"/>
                  </a:lnTo>
                  <a:close/>
                </a:path>
                <a:path w="631825" h="44450">
                  <a:moveTo>
                    <a:pt x="575995" y="0"/>
                  </a:moveTo>
                  <a:lnTo>
                    <a:pt x="564921" y="0"/>
                  </a:lnTo>
                  <a:lnTo>
                    <a:pt x="564921" y="11074"/>
                  </a:lnTo>
                  <a:lnTo>
                    <a:pt x="575995" y="11074"/>
                  </a:lnTo>
                  <a:lnTo>
                    <a:pt x="575995" y="0"/>
                  </a:lnTo>
                  <a:close/>
                </a:path>
                <a:path w="631825" h="44450">
                  <a:moveTo>
                    <a:pt x="587057" y="22161"/>
                  </a:moveTo>
                  <a:lnTo>
                    <a:pt x="575995" y="22161"/>
                  </a:lnTo>
                  <a:lnTo>
                    <a:pt x="564921" y="22161"/>
                  </a:lnTo>
                  <a:lnTo>
                    <a:pt x="564921" y="33248"/>
                  </a:lnTo>
                  <a:lnTo>
                    <a:pt x="575995" y="33248"/>
                  </a:lnTo>
                  <a:lnTo>
                    <a:pt x="587057" y="33248"/>
                  </a:lnTo>
                  <a:lnTo>
                    <a:pt x="587057" y="22161"/>
                  </a:lnTo>
                  <a:close/>
                </a:path>
                <a:path w="631825" h="44450">
                  <a:moveTo>
                    <a:pt x="598131" y="0"/>
                  </a:moveTo>
                  <a:lnTo>
                    <a:pt x="587057" y="0"/>
                  </a:lnTo>
                  <a:lnTo>
                    <a:pt x="587057" y="11074"/>
                  </a:lnTo>
                  <a:lnTo>
                    <a:pt x="598131" y="11074"/>
                  </a:lnTo>
                  <a:lnTo>
                    <a:pt x="598131" y="0"/>
                  </a:lnTo>
                  <a:close/>
                </a:path>
                <a:path w="631825" h="44450">
                  <a:moveTo>
                    <a:pt x="620293" y="0"/>
                  </a:moveTo>
                  <a:lnTo>
                    <a:pt x="609219" y="0"/>
                  </a:lnTo>
                  <a:lnTo>
                    <a:pt x="598157" y="0"/>
                  </a:lnTo>
                  <a:lnTo>
                    <a:pt x="598157" y="11074"/>
                  </a:lnTo>
                  <a:lnTo>
                    <a:pt x="598157" y="22161"/>
                  </a:lnTo>
                  <a:lnTo>
                    <a:pt x="609219" y="22161"/>
                  </a:lnTo>
                  <a:lnTo>
                    <a:pt x="620293" y="22161"/>
                  </a:lnTo>
                  <a:lnTo>
                    <a:pt x="620293" y="11074"/>
                  </a:lnTo>
                  <a:lnTo>
                    <a:pt x="620293" y="0"/>
                  </a:lnTo>
                  <a:close/>
                </a:path>
                <a:path w="631825" h="44450">
                  <a:moveTo>
                    <a:pt x="631380" y="0"/>
                  </a:moveTo>
                  <a:lnTo>
                    <a:pt x="620306" y="0"/>
                  </a:lnTo>
                  <a:lnTo>
                    <a:pt x="620306" y="11074"/>
                  </a:lnTo>
                  <a:lnTo>
                    <a:pt x="631380" y="11074"/>
                  </a:lnTo>
                  <a:lnTo>
                    <a:pt x="6313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5955525" y="4534166"/>
              <a:ext cx="620395" cy="33655"/>
            </a:xfrm>
            <a:custGeom>
              <a:avLst/>
              <a:gdLst/>
              <a:ahLst/>
              <a:cxnLst/>
              <a:rect l="l" t="t" r="r" b="b"/>
              <a:pathLst>
                <a:path w="620395" h="33654">
                  <a:moveTo>
                    <a:pt x="44297" y="22148"/>
                  </a:moveTo>
                  <a:lnTo>
                    <a:pt x="33223" y="22148"/>
                  </a:lnTo>
                  <a:lnTo>
                    <a:pt x="22148" y="22148"/>
                  </a:lnTo>
                  <a:lnTo>
                    <a:pt x="22148" y="11074"/>
                  </a:lnTo>
                  <a:lnTo>
                    <a:pt x="11074" y="11074"/>
                  </a:lnTo>
                  <a:lnTo>
                    <a:pt x="0" y="11074"/>
                  </a:lnTo>
                  <a:lnTo>
                    <a:pt x="0" y="22148"/>
                  </a:lnTo>
                  <a:lnTo>
                    <a:pt x="0" y="33223"/>
                  </a:lnTo>
                  <a:lnTo>
                    <a:pt x="11074" y="33223"/>
                  </a:lnTo>
                  <a:lnTo>
                    <a:pt x="11074" y="22161"/>
                  </a:lnTo>
                  <a:lnTo>
                    <a:pt x="22148" y="22161"/>
                  </a:lnTo>
                  <a:lnTo>
                    <a:pt x="22148" y="33223"/>
                  </a:lnTo>
                  <a:lnTo>
                    <a:pt x="33223" y="33223"/>
                  </a:lnTo>
                  <a:lnTo>
                    <a:pt x="44297" y="33223"/>
                  </a:lnTo>
                  <a:lnTo>
                    <a:pt x="44297" y="22148"/>
                  </a:lnTo>
                  <a:close/>
                </a:path>
                <a:path w="620395" h="33654">
                  <a:moveTo>
                    <a:pt x="99682" y="11074"/>
                  </a:moveTo>
                  <a:lnTo>
                    <a:pt x="99682" y="11074"/>
                  </a:lnTo>
                  <a:lnTo>
                    <a:pt x="44310" y="11074"/>
                  </a:lnTo>
                  <a:lnTo>
                    <a:pt x="44310" y="22148"/>
                  </a:lnTo>
                  <a:lnTo>
                    <a:pt x="44310" y="33223"/>
                  </a:lnTo>
                  <a:lnTo>
                    <a:pt x="55384" y="33223"/>
                  </a:lnTo>
                  <a:lnTo>
                    <a:pt x="55384" y="22161"/>
                  </a:lnTo>
                  <a:lnTo>
                    <a:pt x="66459" y="22161"/>
                  </a:lnTo>
                  <a:lnTo>
                    <a:pt x="77533" y="22161"/>
                  </a:lnTo>
                  <a:lnTo>
                    <a:pt x="88607" y="22161"/>
                  </a:lnTo>
                  <a:lnTo>
                    <a:pt x="88607" y="33223"/>
                  </a:lnTo>
                  <a:lnTo>
                    <a:pt x="99682" y="33223"/>
                  </a:lnTo>
                  <a:lnTo>
                    <a:pt x="99682" y="22161"/>
                  </a:lnTo>
                  <a:lnTo>
                    <a:pt x="99682" y="11074"/>
                  </a:lnTo>
                  <a:close/>
                </a:path>
                <a:path w="620395" h="33654">
                  <a:moveTo>
                    <a:pt x="155067" y="22148"/>
                  </a:moveTo>
                  <a:lnTo>
                    <a:pt x="143992" y="22148"/>
                  </a:lnTo>
                  <a:lnTo>
                    <a:pt x="143992" y="11074"/>
                  </a:lnTo>
                  <a:lnTo>
                    <a:pt x="132918" y="11074"/>
                  </a:lnTo>
                  <a:lnTo>
                    <a:pt x="121843" y="11074"/>
                  </a:lnTo>
                  <a:lnTo>
                    <a:pt x="121843" y="22148"/>
                  </a:lnTo>
                  <a:lnTo>
                    <a:pt x="110769" y="22148"/>
                  </a:lnTo>
                  <a:lnTo>
                    <a:pt x="110769" y="11074"/>
                  </a:lnTo>
                  <a:lnTo>
                    <a:pt x="99695" y="11074"/>
                  </a:lnTo>
                  <a:lnTo>
                    <a:pt x="99695" y="22161"/>
                  </a:lnTo>
                  <a:lnTo>
                    <a:pt x="110769" y="22161"/>
                  </a:lnTo>
                  <a:lnTo>
                    <a:pt x="110769" y="33223"/>
                  </a:lnTo>
                  <a:lnTo>
                    <a:pt x="121843" y="33223"/>
                  </a:lnTo>
                  <a:lnTo>
                    <a:pt x="132918" y="33223"/>
                  </a:lnTo>
                  <a:lnTo>
                    <a:pt x="143992" y="33223"/>
                  </a:lnTo>
                  <a:lnTo>
                    <a:pt x="155067" y="33223"/>
                  </a:lnTo>
                  <a:lnTo>
                    <a:pt x="155067" y="22148"/>
                  </a:lnTo>
                  <a:close/>
                </a:path>
                <a:path w="620395" h="33654">
                  <a:moveTo>
                    <a:pt x="166154" y="11074"/>
                  </a:moveTo>
                  <a:lnTo>
                    <a:pt x="155079" y="11074"/>
                  </a:lnTo>
                  <a:lnTo>
                    <a:pt x="155079" y="22161"/>
                  </a:lnTo>
                  <a:lnTo>
                    <a:pt x="166154" y="22161"/>
                  </a:lnTo>
                  <a:lnTo>
                    <a:pt x="166154" y="11074"/>
                  </a:lnTo>
                  <a:close/>
                </a:path>
                <a:path w="620395" h="33654">
                  <a:moveTo>
                    <a:pt x="199377" y="22148"/>
                  </a:moveTo>
                  <a:lnTo>
                    <a:pt x="188302" y="22148"/>
                  </a:lnTo>
                  <a:lnTo>
                    <a:pt x="188302" y="11074"/>
                  </a:lnTo>
                  <a:lnTo>
                    <a:pt x="177228" y="11074"/>
                  </a:lnTo>
                  <a:lnTo>
                    <a:pt x="177228" y="22148"/>
                  </a:lnTo>
                  <a:lnTo>
                    <a:pt x="177228" y="33223"/>
                  </a:lnTo>
                  <a:lnTo>
                    <a:pt x="188302" y="33223"/>
                  </a:lnTo>
                  <a:lnTo>
                    <a:pt x="199377" y="33223"/>
                  </a:lnTo>
                  <a:lnTo>
                    <a:pt x="199377" y="22148"/>
                  </a:lnTo>
                  <a:close/>
                </a:path>
                <a:path w="620395" h="33654">
                  <a:moveTo>
                    <a:pt x="265836" y="11074"/>
                  </a:moveTo>
                  <a:lnTo>
                    <a:pt x="254762" y="11074"/>
                  </a:lnTo>
                  <a:lnTo>
                    <a:pt x="243687" y="11074"/>
                  </a:lnTo>
                  <a:lnTo>
                    <a:pt x="232613" y="11074"/>
                  </a:lnTo>
                  <a:lnTo>
                    <a:pt x="221538" y="11074"/>
                  </a:lnTo>
                  <a:lnTo>
                    <a:pt x="221538" y="22161"/>
                  </a:lnTo>
                  <a:lnTo>
                    <a:pt x="232613" y="22161"/>
                  </a:lnTo>
                  <a:lnTo>
                    <a:pt x="243687" y="22161"/>
                  </a:lnTo>
                  <a:lnTo>
                    <a:pt x="254762" y="22161"/>
                  </a:lnTo>
                  <a:lnTo>
                    <a:pt x="254762" y="33223"/>
                  </a:lnTo>
                  <a:lnTo>
                    <a:pt x="265836" y="33223"/>
                  </a:lnTo>
                  <a:lnTo>
                    <a:pt x="265836" y="22161"/>
                  </a:lnTo>
                  <a:lnTo>
                    <a:pt x="265836" y="11074"/>
                  </a:lnTo>
                  <a:close/>
                </a:path>
                <a:path w="620395" h="33654">
                  <a:moveTo>
                    <a:pt x="321221" y="11074"/>
                  </a:moveTo>
                  <a:lnTo>
                    <a:pt x="321221" y="11074"/>
                  </a:lnTo>
                  <a:lnTo>
                    <a:pt x="265849" y="11074"/>
                  </a:lnTo>
                  <a:lnTo>
                    <a:pt x="265849" y="22161"/>
                  </a:lnTo>
                  <a:lnTo>
                    <a:pt x="276923" y="22161"/>
                  </a:lnTo>
                  <a:lnTo>
                    <a:pt x="276923" y="33223"/>
                  </a:lnTo>
                  <a:lnTo>
                    <a:pt x="287997" y="33223"/>
                  </a:lnTo>
                  <a:lnTo>
                    <a:pt x="299072" y="33223"/>
                  </a:lnTo>
                  <a:lnTo>
                    <a:pt x="299072" y="22161"/>
                  </a:lnTo>
                  <a:lnTo>
                    <a:pt x="310146" y="22161"/>
                  </a:lnTo>
                  <a:lnTo>
                    <a:pt x="321221" y="22161"/>
                  </a:lnTo>
                  <a:lnTo>
                    <a:pt x="321221" y="11074"/>
                  </a:lnTo>
                  <a:close/>
                </a:path>
                <a:path w="620395" h="33654">
                  <a:moveTo>
                    <a:pt x="376605" y="0"/>
                  </a:moveTo>
                  <a:lnTo>
                    <a:pt x="365531" y="0"/>
                  </a:lnTo>
                  <a:lnTo>
                    <a:pt x="365531" y="11074"/>
                  </a:lnTo>
                  <a:lnTo>
                    <a:pt x="354457" y="11074"/>
                  </a:lnTo>
                  <a:lnTo>
                    <a:pt x="354457" y="22148"/>
                  </a:lnTo>
                  <a:lnTo>
                    <a:pt x="343382" y="22148"/>
                  </a:lnTo>
                  <a:lnTo>
                    <a:pt x="343382" y="11074"/>
                  </a:lnTo>
                  <a:lnTo>
                    <a:pt x="332308" y="11074"/>
                  </a:lnTo>
                  <a:lnTo>
                    <a:pt x="321233" y="11074"/>
                  </a:lnTo>
                  <a:lnTo>
                    <a:pt x="321233" y="22161"/>
                  </a:lnTo>
                  <a:lnTo>
                    <a:pt x="332308" y="22161"/>
                  </a:lnTo>
                  <a:lnTo>
                    <a:pt x="332308" y="33223"/>
                  </a:lnTo>
                  <a:lnTo>
                    <a:pt x="343382" y="33223"/>
                  </a:lnTo>
                  <a:lnTo>
                    <a:pt x="354457" y="33223"/>
                  </a:lnTo>
                  <a:lnTo>
                    <a:pt x="354457" y="22161"/>
                  </a:lnTo>
                  <a:lnTo>
                    <a:pt x="365531" y="22161"/>
                  </a:lnTo>
                  <a:lnTo>
                    <a:pt x="376605" y="22161"/>
                  </a:lnTo>
                  <a:lnTo>
                    <a:pt x="376605" y="11074"/>
                  </a:lnTo>
                  <a:lnTo>
                    <a:pt x="376605" y="0"/>
                  </a:lnTo>
                  <a:close/>
                </a:path>
                <a:path w="620395" h="33654">
                  <a:moveTo>
                    <a:pt x="409841" y="0"/>
                  </a:moveTo>
                  <a:lnTo>
                    <a:pt x="398767" y="0"/>
                  </a:lnTo>
                  <a:lnTo>
                    <a:pt x="387692" y="0"/>
                  </a:lnTo>
                  <a:lnTo>
                    <a:pt x="387692" y="11074"/>
                  </a:lnTo>
                  <a:lnTo>
                    <a:pt x="387692" y="22148"/>
                  </a:lnTo>
                  <a:lnTo>
                    <a:pt x="376618" y="22148"/>
                  </a:lnTo>
                  <a:lnTo>
                    <a:pt x="376618" y="33223"/>
                  </a:lnTo>
                  <a:lnTo>
                    <a:pt x="387692" y="33223"/>
                  </a:lnTo>
                  <a:lnTo>
                    <a:pt x="398767" y="33223"/>
                  </a:lnTo>
                  <a:lnTo>
                    <a:pt x="398767" y="22161"/>
                  </a:lnTo>
                  <a:lnTo>
                    <a:pt x="398767" y="11074"/>
                  </a:lnTo>
                  <a:lnTo>
                    <a:pt x="409841" y="11074"/>
                  </a:lnTo>
                  <a:lnTo>
                    <a:pt x="409841" y="0"/>
                  </a:lnTo>
                  <a:close/>
                </a:path>
                <a:path w="620395" h="33654">
                  <a:moveTo>
                    <a:pt x="431990" y="0"/>
                  </a:moveTo>
                  <a:lnTo>
                    <a:pt x="420916" y="0"/>
                  </a:lnTo>
                  <a:lnTo>
                    <a:pt x="420916" y="11074"/>
                  </a:lnTo>
                  <a:lnTo>
                    <a:pt x="409841" y="11074"/>
                  </a:lnTo>
                  <a:lnTo>
                    <a:pt x="409841" y="22148"/>
                  </a:lnTo>
                  <a:lnTo>
                    <a:pt x="409841" y="33223"/>
                  </a:lnTo>
                  <a:lnTo>
                    <a:pt x="420916" y="33223"/>
                  </a:lnTo>
                  <a:lnTo>
                    <a:pt x="431990" y="33223"/>
                  </a:lnTo>
                  <a:lnTo>
                    <a:pt x="431990" y="22161"/>
                  </a:lnTo>
                  <a:lnTo>
                    <a:pt x="431990" y="11074"/>
                  </a:lnTo>
                  <a:lnTo>
                    <a:pt x="431990" y="0"/>
                  </a:lnTo>
                  <a:close/>
                </a:path>
                <a:path w="620395" h="33654">
                  <a:moveTo>
                    <a:pt x="465226" y="22148"/>
                  </a:moveTo>
                  <a:lnTo>
                    <a:pt x="454152" y="22148"/>
                  </a:lnTo>
                  <a:lnTo>
                    <a:pt x="454152" y="33223"/>
                  </a:lnTo>
                  <a:lnTo>
                    <a:pt x="465226" y="33223"/>
                  </a:lnTo>
                  <a:lnTo>
                    <a:pt x="465226" y="22148"/>
                  </a:lnTo>
                  <a:close/>
                </a:path>
                <a:path w="620395" h="33654">
                  <a:moveTo>
                    <a:pt x="476300" y="0"/>
                  </a:moveTo>
                  <a:lnTo>
                    <a:pt x="465226" y="0"/>
                  </a:lnTo>
                  <a:lnTo>
                    <a:pt x="454152" y="0"/>
                  </a:lnTo>
                  <a:lnTo>
                    <a:pt x="443077" y="0"/>
                  </a:lnTo>
                  <a:lnTo>
                    <a:pt x="432003" y="0"/>
                  </a:lnTo>
                  <a:lnTo>
                    <a:pt x="432003" y="11074"/>
                  </a:lnTo>
                  <a:lnTo>
                    <a:pt x="443077" y="11074"/>
                  </a:lnTo>
                  <a:lnTo>
                    <a:pt x="454152" y="11074"/>
                  </a:lnTo>
                  <a:lnTo>
                    <a:pt x="465226" y="11074"/>
                  </a:lnTo>
                  <a:lnTo>
                    <a:pt x="476300" y="11074"/>
                  </a:lnTo>
                  <a:lnTo>
                    <a:pt x="476300" y="0"/>
                  </a:lnTo>
                  <a:close/>
                </a:path>
                <a:path w="620395" h="33654">
                  <a:moveTo>
                    <a:pt x="498462" y="0"/>
                  </a:moveTo>
                  <a:lnTo>
                    <a:pt x="487387" y="0"/>
                  </a:lnTo>
                  <a:lnTo>
                    <a:pt x="487387" y="11074"/>
                  </a:lnTo>
                  <a:lnTo>
                    <a:pt x="498462" y="11074"/>
                  </a:lnTo>
                  <a:lnTo>
                    <a:pt x="498462" y="0"/>
                  </a:lnTo>
                  <a:close/>
                </a:path>
                <a:path w="620395" h="33654">
                  <a:moveTo>
                    <a:pt x="509536" y="11074"/>
                  </a:moveTo>
                  <a:lnTo>
                    <a:pt x="498462" y="11074"/>
                  </a:lnTo>
                  <a:lnTo>
                    <a:pt x="498462" y="22161"/>
                  </a:lnTo>
                  <a:lnTo>
                    <a:pt x="509536" y="22161"/>
                  </a:lnTo>
                  <a:lnTo>
                    <a:pt x="509536" y="11074"/>
                  </a:lnTo>
                  <a:close/>
                </a:path>
                <a:path w="620395" h="33654">
                  <a:moveTo>
                    <a:pt x="542759" y="0"/>
                  </a:moveTo>
                  <a:lnTo>
                    <a:pt x="531685" y="0"/>
                  </a:lnTo>
                  <a:lnTo>
                    <a:pt x="520611" y="0"/>
                  </a:lnTo>
                  <a:lnTo>
                    <a:pt x="520611" y="11074"/>
                  </a:lnTo>
                  <a:lnTo>
                    <a:pt x="520611" y="22161"/>
                  </a:lnTo>
                  <a:lnTo>
                    <a:pt x="531685" y="22161"/>
                  </a:lnTo>
                  <a:lnTo>
                    <a:pt x="542759" y="22161"/>
                  </a:lnTo>
                  <a:lnTo>
                    <a:pt x="542759" y="11074"/>
                  </a:lnTo>
                  <a:lnTo>
                    <a:pt x="542759" y="0"/>
                  </a:lnTo>
                  <a:close/>
                </a:path>
                <a:path w="620395" h="33654">
                  <a:moveTo>
                    <a:pt x="564908" y="0"/>
                  </a:moveTo>
                  <a:lnTo>
                    <a:pt x="553847" y="0"/>
                  </a:lnTo>
                  <a:lnTo>
                    <a:pt x="553847" y="11074"/>
                  </a:lnTo>
                  <a:lnTo>
                    <a:pt x="542772" y="11074"/>
                  </a:lnTo>
                  <a:lnTo>
                    <a:pt x="542772" y="22161"/>
                  </a:lnTo>
                  <a:lnTo>
                    <a:pt x="553847" y="22161"/>
                  </a:lnTo>
                  <a:lnTo>
                    <a:pt x="564908" y="22161"/>
                  </a:lnTo>
                  <a:lnTo>
                    <a:pt x="564908" y="11074"/>
                  </a:lnTo>
                  <a:lnTo>
                    <a:pt x="564908" y="0"/>
                  </a:lnTo>
                  <a:close/>
                </a:path>
                <a:path w="620395" h="33654">
                  <a:moveTo>
                    <a:pt x="587057" y="11074"/>
                  </a:moveTo>
                  <a:lnTo>
                    <a:pt x="575995" y="11074"/>
                  </a:lnTo>
                  <a:lnTo>
                    <a:pt x="564921" y="11074"/>
                  </a:lnTo>
                  <a:lnTo>
                    <a:pt x="564921" y="22161"/>
                  </a:lnTo>
                  <a:lnTo>
                    <a:pt x="575995" y="22161"/>
                  </a:lnTo>
                  <a:lnTo>
                    <a:pt x="587057" y="22161"/>
                  </a:lnTo>
                  <a:lnTo>
                    <a:pt x="587057" y="11074"/>
                  </a:lnTo>
                  <a:close/>
                </a:path>
                <a:path w="620395" h="33654">
                  <a:moveTo>
                    <a:pt x="620293" y="0"/>
                  </a:moveTo>
                  <a:lnTo>
                    <a:pt x="609219" y="0"/>
                  </a:lnTo>
                  <a:lnTo>
                    <a:pt x="598157" y="0"/>
                  </a:lnTo>
                  <a:lnTo>
                    <a:pt x="598157" y="11074"/>
                  </a:lnTo>
                  <a:lnTo>
                    <a:pt x="598157" y="22161"/>
                  </a:lnTo>
                  <a:lnTo>
                    <a:pt x="609219" y="22161"/>
                  </a:lnTo>
                  <a:lnTo>
                    <a:pt x="609219" y="11074"/>
                  </a:lnTo>
                  <a:lnTo>
                    <a:pt x="620293" y="11074"/>
                  </a:lnTo>
                  <a:lnTo>
                    <a:pt x="62029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5955525" y="4556315"/>
              <a:ext cx="631825" cy="44450"/>
            </a:xfrm>
            <a:custGeom>
              <a:avLst/>
              <a:gdLst/>
              <a:ahLst/>
              <a:cxnLst/>
              <a:rect l="l" t="t" r="r" b="b"/>
              <a:pathLst>
                <a:path w="631825" h="44450">
                  <a:moveTo>
                    <a:pt x="22148" y="11074"/>
                  </a:moveTo>
                  <a:lnTo>
                    <a:pt x="11074" y="11074"/>
                  </a:lnTo>
                  <a:lnTo>
                    <a:pt x="0" y="11074"/>
                  </a:lnTo>
                  <a:lnTo>
                    <a:pt x="0" y="22148"/>
                  </a:lnTo>
                  <a:lnTo>
                    <a:pt x="11074" y="22148"/>
                  </a:lnTo>
                  <a:lnTo>
                    <a:pt x="22148" y="22148"/>
                  </a:lnTo>
                  <a:lnTo>
                    <a:pt x="22148" y="11074"/>
                  </a:lnTo>
                  <a:close/>
                </a:path>
                <a:path w="631825" h="44450">
                  <a:moveTo>
                    <a:pt x="44297" y="22161"/>
                  </a:moveTo>
                  <a:lnTo>
                    <a:pt x="33223" y="22161"/>
                  </a:lnTo>
                  <a:lnTo>
                    <a:pt x="22148" y="22161"/>
                  </a:lnTo>
                  <a:lnTo>
                    <a:pt x="11074" y="22161"/>
                  </a:lnTo>
                  <a:lnTo>
                    <a:pt x="11074" y="33235"/>
                  </a:lnTo>
                  <a:lnTo>
                    <a:pt x="11074" y="44323"/>
                  </a:lnTo>
                  <a:lnTo>
                    <a:pt x="22148" y="44323"/>
                  </a:lnTo>
                  <a:lnTo>
                    <a:pt x="33223" y="44323"/>
                  </a:lnTo>
                  <a:lnTo>
                    <a:pt x="44297" y="44323"/>
                  </a:lnTo>
                  <a:lnTo>
                    <a:pt x="44297" y="33235"/>
                  </a:lnTo>
                  <a:lnTo>
                    <a:pt x="44297" y="22161"/>
                  </a:lnTo>
                  <a:close/>
                </a:path>
                <a:path w="631825" h="44450">
                  <a:moveTo>
                    <a:pt x="55384" y="22161"/>
                  </a:moveTo>
                  <a:lnTo>
                    <a:pt x="44310" y="22161"/>
                  </a:lnTo>
                  <a:lnTo>
                    <a:pt x="44310" y="33235"/>
                  </a:lnTo>
                  <a:lnTo>
                    <a:pt x="44310" y="44323"/>
                  </a:lnTo>
                  <a:lnTo>
                    <a:pt x="55384" y="44323"/>
                  </a:lnTo>
                  <a:lnTo>
                    <a:pt x="55384" y="33235"/>
                  </a:lnTo>
                  <a:lnTo>
                    <a:pt x="55384" y="22161"/>
                  </a:lnTo>
                  <a:close/>
                </a:path>
                <a:path w="631825" h="44450">
                  <a:moveTo>
                    <a:pt x="55384" y="11074"/>
                  </a:moveTo>
                  <a:lnTo>
                    <a:pt x="44310" y="11074"/>
                  </a:lnTo>
                  <a:lnTo>
                    <a:pt x="44310" y="22148"/>
                  </a:lnTo>
                  <a:lnTo>
                    <a:pt x="55384" y="22148"/>
                  </a:lnTo>
                  <a:lnTo>
                    <a:pt x="55384" y="11074"/>
                  </a:lnTo>
                  <a:close/>
                </a:path>
                <a:path w="631825" h="44450">
                  <a:moveTo>
                    <a:pt x="77533" y="11074"/>
                  </a:moveTo>
                  <a:lnTo>
                    <a:pt x="66459" y="11074"/>
                  </a:lnTo>
                  <a:lnTo>
                    <a:pt x="66459" y="22148"/>
                  </a:lnTo>
                  <a:lnTo>
                    <a:pt x="77533" y="22148"/>
                  </a:lnTo>
                  <a:lnTo>
                    <a:pt x="77533" y="11074"/>
                  </a:lnTo>
                  <a:close/>
                </a:path>
                <a:path w="631825" h="44450">
                  <a:moveTo>
                    <a:pt x="99682" y="22161"/>
                  </a:moveTo>
                  <a:lnTo>
                    <a:pt x="88607" y="22161"/>
                  </a:lnTo>
                  <a:lnTo>
                    <a:pt x="88607" y="33235"/>
                  </a:lnTo>
                  <a:lnTo>
                    <a:pt x="99682" y="33235"/>
                  </a:lnTo>
                  <a:lnTo>
                    <a:pt x="99682" y="22161"/>
                  </a:lnTo>
                  <a:close/>
                </a:path>
                <a:path w="631825" h="44450">
                  <a:moveTo>
                    <a:pt x="99682" y="11074"/>
                  </a:moveTo>
                  <a:lnTo>
                    <a:pt x="88607" y="11074"/>
                  </a:lnTo>
                  <a:lnTo>
                    <a:pt x="88607" y="22148"/>
                  </a:lnTo>
                  <a:lnTo>
                    <a:pt x="99682" y="22148"/>
                  </a:lnTo>
                  <a:lnTo>
                    <a:pt x="99682" y="11074"/>
                  </a:lnTo>
                  <a:close/>
                </a:path>
                <a:path w="631825" h="44450">
                  <a:moveTo>
                    <a:pt x="110769" y="22161"/>
                  </a:moveTo>
                  <a:lnTo>
                    <a:pt x="99695" y="22161"/>
                  </a:lnTo>
                  <a:lnTo>
                    <a:pt x="99695" y="33235"/>
                  </a:lnTo>
                  <a:lnTo>
                    <a:pt x="110769" y="33235"/>
                  </a:lnTo>
                  <a:lnTo>
                    <a:pt x="110769" y="22161"/>
                  </a:lnTo>
                  <a:close/>
                </a:path>
                <a:path w="631825" h="44450">
                  <a:moveTo>
                    <a:pt x="143992" y="11074"/>
                  </a:moveTo>
                  <a:lnTo>
                    <a:pt x="132918" y="11074"/>
                  </a:lnTo>
                  <a:lnTo>
                    <a:pt x="132918" y="22148"/>
                  </a:lnTo>
                  <a:lnTo>
                    <a:pt x="143992" y="22148"/>
                  </a:lnTo>
                  <a:lnTo>
                    <a:pt x="143992" y="11074"/>
                  </a:lnTo>
                  <a:close/>
                </a:path>
                <a:path w="631825" h="44450">
                  <a:moveTo>
                    <a:pt x="155067" y="22161"/>
                  </a:moveTo>
                  <a:lnTo>
                    <a:pt x="143992" y="22161"/>
                  </a:lnTo>
                  <a:lnTo>
                    <a:pt x="143992" y="33235"/>
                  </a:lnTo>
                  <a:lnTo>
                    <a:pt x="155067" y="33235"/>
                  </a:lnTo>
                  <a:lnTo>
                    <a:pt x="155067" y="22161"/>
                  </a:lnTo>
                  <a:close/>
                </a:path>
                <a:path w="631825" h="44450">
                  <a:moveTo>
                    <a:pt x="166154" y="11074"/>
                  </a:moveTo>
                  <a:lnTo>
                    <a:pt x="155079" y="11074"/>
                  </a:lnTo>
                  <a:lnTo>
                    <a:pt x="155079" y="22148"/>
                  </a:lnTo>
                  <a:lnTo>
                    <a:pt x="166154" y="22148"/>
                  </a:lnTo>
                  <a:lnTo>
                    <a:pt x="166154" y="11074"/>
                  </a:lnTo>
                  <a:close/>
                </a:path>
                <a:path w="631825" h="44450">
                  <a:moveTo>
                    <a:pt x="210451" y="22161"/>
                  </a:moveTo>
                  <a:lnTo>
                    <a:pt x="199377" y="22161"/>
                  </a:lnTo>
                  <a:lnTo>
                    <a:pt x="188302" y="22161"/>
                  </a:lnTo>
                  <a:lnTo>
                    <a:pt x="188302" y="33235"/>
                  </a:lnTo>
                  <a:lnTo>
                    <a:pt x="199377" y="33235"/>
                  </a:lnTo>
                  <a:lnTo>
                    <a:pt x="210451" y="33235"/>
                  </a:lnTo>
                  <a:lnTo>
                    <a:pt x="210451" y="22161"/>
                  </a:lnTo>
                  <a:close/>
                </a:path>
                <a:path w="631825" h="44450">
                  <a:moveTo>
                    <a:pt x="210451" y="11074"/>
                  </a:moveTo>
                  <a:lnTo>
                    <a:pt x="199377" y="11074"/>
                  </a:lnTo>
                  <a:lnTo>
                    <a:pt x="188302" y="11074"/>
                  </a:lnTo>
                  <a:lnTo>
                    <a:pt x="188302" y="22148"/>
                  </a:lnTo>
                  <a:lnTo>
                    <a:pt x="199377" y="22148"/>
                  </a:lnTo>
                  <a:lnTo>
                    <a:pt x="210451" y="22148"/>
                  </a:lnTo>
                  <a:lnTo>
                    <a:pt x="210451" y="11074"/>
                  </a:lnTo>
                  <a:close/>
                </a:path>
                <a:path w="631825" h="44450">
                  <a:moveTo>
                    <a:pt x="232613" y="11074"/>
                  </a:moveTo>
                  <a:lnTo>
                    <a:pt x="221538" y="11074"/>
                  </a:lnTo>
                  <a:lnTo>
                    <a:pt x="221538" y="22148"/>
                  </a:lnTo>
                  <a:lnTo>
                    <a:pt x="232613" y="22148"/>
                  </a:lnTo>
                  <a:lnTo>
                    <a:pt x="232613" y="11074"/>
                  </a:lnTo>
                  <a:close/>
                </a:path>
                <a:path w="631825" h="44450">
                  <a:moveTo>
                    <a:pt x="243687" y="22161"/>
                  </a:moveTo>
                  <a:lnTo>
                    <a:pt x="232613" y="22161"/>
                  </a:lnTo>
                  <a:lnTo>
                    <a:pt x="221538" y="22161"/>
                  </a:lnTo>
                  <a:lnTo>
                    <a:pt x="221538" y="33235"/>
                  </a:lnTo>
                  <a:lnTo>
                    <a:pt x="232613" y="33235"/>
                  </a:lnTo>
                  <a:lnTo>
                    <a:pt x="243687" y="33235"/>
                  </a:lnTo>
                  <a:lnTo>
                    <a:pt x="243687" y="22161"/>
                  </a:lnTo>
                  <a:close/>
                </a:path>
                <a:path w="631825" h="44450">
                  <a:moveTo>
                    <a:pt x="265836" y="11074"/>
                  </a:moveTo>
                  <a:lnTo>
                    <a:pt x="254762" y="11074"/>
                  </a:lnTo>
                  <a:lnTo>
                    <a:pt x="254762" y="22148"/>
                  </a:lnTo>
                  <a:lnTo>
                    <a:pt x="265836" y="22148"/>
                  </a:lnTo>
                  <a:lnTo>
                    <a:pt x="265836" y="11074"/>
                  </a:lnTo>
                  <a:close/>
                </a:path>
                <a:path w="631825" h="44450">
                  <a:moveTo>
                    <a:pt x="299072" y="22161"/>
                  </a:moveTo>
                  <a:lnTo>
                    <a:pt x="287997" y="22161"/>
                  </a:lnTo>
                  <a:lnTo>
                    <a:pt x="276923" y="22161"/>
                  </a:lnTo>
                  <a:lnTo>
                    <a:pt x="265849" y="22161"/>
                  </a:lnTo>
                  <a:lnTo>
                    <a:pt x="265849" y="33235"/>
                  </a:lnTo>
                  <a:lnTo>
                    <a:pt x="276923" y="33235"/>
                  </a:lnTo>
                  <a:lnTo>
                    <a:pt x="287997" y="33235"/>
                  </a:lnTo>
                  <a:lnTo>
                    <a:pt x="299072" y="33235"/>
                  </a:lnTo>
                  <a:lnTo>
                    <a:pt x="299072" y="22161"/>
                  </a:lnTo>
                  <a:close/>
                </a:path>
                <a:path w="631825" h="44450">
                  <a:moveTo>
                    <a:pt x="299072" y="11074"/>
                  </a:moveTo>
                  <a:lnTo>
                    <a:pt x="287997" y="11074"/>
                  </a:lnTo>
                  <a:lnTo>
                    <a:pt x="287997" y="22148"/>
                  </a:lnTo>
                  <a:lnTo>
                    <a:pt x="299072" y="22148"/>
                  </a:lnTo>
                  <a:lnTo>
                    <a:pt x="299072" y="11074"/>
                  </a:lnTo>
                  <a:close/>
                </a:path>
                <a:path w="631825" h="44450">
                  <a:moveTo>
                    <a:pt x="321221" y="11074"/>
                  </a:moveTo>
                  <a:lnTo>
                    <a:pt x="310146" y="11074"/>
                  </a:lnTo>
                  <a:lnTo>
                    <a:pt x="310146" y="22148"/>
                  </a:lnTo>
                  <a:lnTo>
                    <a:pt x="321221" y="22148"/>
                  </a:lnTo>
                  <a:lnTo>
                    <a:pt x="321221" y="11074"/>
                  </a:lnTo>
                  <a:close/>
                </a:path>
                <a:path w="631825" h="44450">
                  <a:moveTo>
                    <a:pt x="365531" y="22161"/>
                  </a:moveTo>
                  <a:lnTo>
                    <a:pt x="354457" y="22161"/>
                  </a:lnTo>
                  <a:lnTo>
                    <a:pt x="343382" y="22161"/>
                  </a:lnTo>
                  <a:lnTo>
                    <a:pt x="332308" y="22161"/>
                  </a:lnTo>
                  <a:lnTo>
                    <a:pt x="332308" y="33235"/>
                  </a:lnTo>
                  <a:lnTo>
                    <a:pt x="343382" y="33235"/>
                  </a:lnTo>
                  <a:lnTo>
                    <a:pt x="354457" y="33235"/>
                  </a:lnTo>
                  <a:lnTo>
                    <a:pt x="365531" y="33235"/>
                  </a:lnTo>
                  <a:lnTo>
                    <a:pt x="365531" y="22161"/>
                  </a:lnTo>
                  <a:close/>
                </a:path>
                <a:path w="631825" h="44450">
                  <a:moveTo>
                    <a:pt x="365531" y="11074"/>
                  </a:moveTo>
                  <a:lnTo>
                    <a:pt x="354457" y="11074"/>
                  </a:lnTo>
                  <a:lnTo>
                    <a:pt x="343382" y="11074"/>
                  </a:lnTo>
                  <a:lnTo>
                    <a:pt x="332308" y="11074"/>
                  </a:lnTo>
                  <a:lnTo>
                    <a:pt x="332308" y="22148"/>
                  </a:lnTo>
                  <a:lnTo>
                    <a:pt x="343382" y="22148"/>
                  </a:lnTo>
                  <a:lnTo>
                    <a:pt x="354457" y="22148"/>
                  </a:lnTo>
                  <a:lnTo>
                    <a:pt x="365531" y="22148"/>
                  </a:lnTo>
                  <a:lnTo>
                    <a:pt x="365531" y="11074"/>
                  </a:lnTo>
                  <a:close/>
                </a:path>
                <a:path w="631825" h="44450">
                  <a:moveTo>
                    <a:pt x="387692" y="22161"/>
                  </a:moveTo>
                  <a:lnTo>
                    <a:pt x="376618" y="22161"/>
                  </a:lnTo>
                  <a:lnTo>
                    <a:pt x="376618" y="33235"/>
                  </a:lnTo>
                  <a:lnTo>
                    <a:pt x="387692" y="33235"/>
                  </a:lnTo>
                  <a:lnTo>
                    <a:pt x="387692" y="22161"/>
                  </a:lnTo>
                  <a:close/>
                </a:path>
                <a:path w="631825" h="44450">
                  <a:moveTo>
                    <a:pt x="409841" y="11074"/>
                  </a:moveTo>
                  <a:lnTo>
                    <a:pt x="398767" y="11074"/>
                  </a:lnTo>
                  <a:lnTo>
                    <a:pt x="398767" y="22148"/>
                  </a:lnTo>
                  <a:lnTo>
                    <a:pt x="409841" y="22148"/>
                  </a:lnTo>
                  <a:lnTo>
                    <a:pt x="409841" y="11074"/>
                  </a:lnTo>
                  <a:close/>
                </a:path>
                <a:path w="631825" h="44450">
                  <a:moveTo>
                    <a:pt x="420916" y="22161"/>
                  </a:moveTo>
                  <a:lnTo>
                    <a:pt x="409841" y="22161"/>
                  </a:lnTo>
                  <a:lnTo>
                    <a:pt x="409841" y="33235"/>
                  </a:lnTo>
                  <a:lnTo>
                    <a:pt x="420916" y="33235"/>
                  </a:lnTo>
                  <a:lnTo>
                    <a:pt x="420916" y="22161"/>
                  </a:lnTo>
                  <a:close/>
                </a:path>
                <a:path w="631825" h="44450">
                  <a:moveTo>
                    <a:pt x="431990" y="11074"/>
                  </a:moveTo>
                  <a:lnTo>
                    <a:pt x="420916" y="11074"/>
                  </a:lnTo>
                  <a:lnTo>
                    <a:pt x="420916" y="22148"/>
                  </a:lnTo>
                  <a:lnTo>
                    <a:pt x="431990" y="22148"/>
                  </a:lnTo>
                  <a:lnTo>
                    <a:pt x="431990" y="11074"/>
                  </a:lnTo>
                  <a:close/>
                </a:path>
                <a:path w="631825" h="44450">
                  <a:moveTo>
                    <a:pt x="454152" y="22161"/>
                  </a:moveTo>
                  <a:lnTo>
                    <a:pt x="443077" y="22161"/>
                  </a:lnTo>
                  <a:lnTo>
                    <a:pt x="443077" y="33235"/>
                  </a:lnTo>
                  <a:lnTo>
                    <a:pt x="454152" y="33235"/>
                  </a:lnTo>
                  <a:lnTo>
                    <a:pt x="454152" y="22161"/>
                  </a:lnTo>
                  <a:close/>
                </a:path>
                <a:path w="631825" h="44450">
                  <a:moveTo>
                    <a:pt x="487375" y="22161"/>
                  </a:moveTo>
                  <a:lnTo>
                    <a:pt x="476300" y="22161"/>
                  </a:lnTo>
                  <a:lnTo>
                    <a:pt x="465226" y="22161"/>
                  </a:lnTo>
                  <a:lnTo>
                    <a:pt x="465226" y="33235"/>
                  </a:lnTo>
                  <a:lnTo>
                    <a:pt x="476300" y="33235"/>
                  </a:lnTo>
                  <a:lnTo>
                    <a:pt x="487375" y="33235"/>
                  </a:lnTo>
                  <a:lnTo>
                    <a:pt x="487375" y="22161"/>
                  </a:lnTo>
                  <a:close/>
                </a:path>
                <a:path w="631825" h="44450">
                  <a:moveTo>
                    <a:pt x="487375" y="11074"/>
                  </a:moveTo>
                  <a:lnTo>
                    <a:pt x="476300" y="11074"/>
                  </a:lnTo>
                  <a:lnTo>
                    <a:pt x="476300" y="0"/>
                  </a:lnTo>
                  <a:lnTo>
                    <a:pt x="465226" y="0"/>
                  </a:lnTo>
                  <a:lnTo>
                    <a:pt x="454152" y="0"/>
                  </a:lnTo>
                  <a:lnTo>
                    <a:pt x="454152" y="11074"/>
                  </a:lnTo>
                  <a:lnTo>
                    <a:pt x="465226" y="11074"/>
                  </a:lnTo>
                  <a:lnTo>
                    <a:pt x="465226" y="22148"/>
                  </a:lnTo>
                  <a:lnTo>
                    <a:pt x="476300" y="22148"/>
                  </a:lnTo>
                  <a:lnTo>
                    <a:pt x="487375" y="22148"/>
                  </a:lnTo>
                  <a:lnTo>
                    <a:pt x="487375" y="11074"/>
                  </a:lnTo>
                  <a:close/>
                </a:path>
                <a:path w="631825" h="44450">
                  <a:moveTo>
                    <a:pt x="520611" y="0"/>
                  </a:moveTo>
                  <a:lnTo>
                    <a:pt x="509536" y="0"/>
                  </a:lnTo>
                  <a:lnTo>
                    <a:pt x="498462" y="0"/>
                  </a:lnTo>
                  <a:lnTo>
                    <a:pt x="498462" y="11074"/>
                  </a:lnTo>
                  <a:lnTo>
                    <a:pt x="487387" y="11074"/>
                  </a:lnTo>
                  <a:lnTo>
                    <a:pt x="487387" y="22148"/>
                  </a:lnTo>
                  <a:lnTo>
                    <a:pt x="498462" y="22148"/>
                  </a:lnTo>
                  <a:lnTo>
                    <a:pt x="509536" y="22148"/>
                  </a:lnTo>
                  <a:lnTo>
                    <a:pt x="509536" y="11074"/>
                  </a:lnTo>
                  <a:lnTo>
                    <a:pt x="520611" y="11074"/>
                  </a:lnTo>
                  <a:lnTo>
                    <a:pt x="520611" y="0"/>
                  </a:lnTo>
                  <a:close/>
                </a:path>
                <a:path w="631825" h="44450">
                  <a:moveTo>
                    <a:pt x="542759" y="22161"/>
                  </a:moveTo>
                  <a:lnTo>
                    <a:pt x="531685" y="22161"/>
                  </a:lnTo>
                  <a:lnTo>
                    <a:pt x="520611" y="22161"/>
                  </a:lnTo>
                  <a:lnTo>
                    <a:pt x="509536" y="22161"/>
                  </a:lnTo>
                  <a:lnTo>
                    <a:pt x="498462" y="22161"/>
                  </a:lnTo>
                  <a:lnTo>
                    <a:pt x="498462" y="33235"/>
                  </a:lnTo>
                  <a:lnTo>
                    <a:pt x="509536" y="33235"/>
                  </a:lnTo>
                  <a:lnTo>
                    <a:pt x="520611" y="33235"/>
                  </a:lnTo>
                  <a:lnTo>
                    <a:pt x="531685" y="33235"/>
                  </a:lnTo>
                  <a:lnTo>
                    <a:pt x="542759" y="33235"/>
                  </a:lnTo>
                  <a:lnTo>
                    <a:pt x="542759" y="22161"/>
                  </a:lnTo>
                  <a:close/>
                </a:path>
                <a:path w="631825" h="44450">
                  <a:moveTo>
                    <a:pt x="542759" y="0"/>
                  </a:moveTo>
                  <a:lnTo>
                    <a:pt x="531685" y="0"/>
                  </a:lnTo>
                  <a:lnTo>
                    <a:pt x="531685" y="11074"/>
                  </a:lnTo>
                  <a:lnTo>
                    <a:pt x="531685" y="22148"/>
                  </a:lnTo>
                  <a:lnTo>
                    <a:pt x="542759" y="22148"/>
                  </a:lnTo>
                  <a:lnTo>
                    <a:pt x="542759" y="11074"/>
                  </a:lnTo>
                  <a:lnTo>
                    <a:pt x="542759" y="0"/>
                  </a:lnTo>
                  <a:close/>
                </a:path>
                <a:path w="631825" h="44450">
                  <a:moveTo>
                    <a:pt x="564908" y="11074"/>
                  </a:moveTo>
                  <a:lnTo>
                    <a:pt x="553847" y="11074"/>
                  </a:lnTo>
                  <a:lnTo>
                    <a:pt x="553847" y="22148"/>
                  </a:lnTo>
                  <a:lnTo>
                    <a:pt x="564908" y="22148"/>
                  </a:lnTo>
                  <a:lnTo>
                    <a:pt x="564908" y="11074"/>
                  </a:lnTo>
                  <a:close/>
                </a:path>
                <a:path w="631825" h="44450">
                  <a:moveTo>
                    <a:pt x="598131" y="22161"/>
                  </a:moveTo>
                  <a:lnTo>
                    <a:pt x="587057" y="22161"/>
                  </a:lnTo>
                  <a:lnTo>
                    <a:pt x="575995" y="22161"/>
                  </a:lnTo>
                  <a:lnTo>
                    <a:pt x="575995" y="33235"/>
                  </a:lnTo>
                  <a:lnTo>
                    <a:pt x="587057" y="33235"/>
                  </a:lnTo>
                  <a:lnTo>
                    <a:pt x="598131" y="33235"/>
                  </a:lnTo>
                  <a:lnTo>
                    <a:pt x="598131" y="22161"/>
                  </a:lnTo>
                  <a:close/>
                </a:path>
                <a:path w="631825" h="44450">
                  <a:moveTo>
                    <a:pt x="598131" y="0"/>
                  </a:moveTo>
                  <a:lnTo>
                    <a:pt x="587057" y="0"/>
                  </a:lnTo>
                  <a:lnTo>
                    <a:pt x="575995" y="0"/>
                  </a:lnTo>
                  <a:lnTo>
                    <a:pt x="575995" y="11074"/>
                  </a:lnTo>
                  <a:lnTo>
                    <a:pt x="575995" y="22148"/>
                  </a:lnTo>
                  <a:lnTo>
                    <a:pt x="587057" y="22148"/>
                  </a:lnTo>
                  <a:lnTo>
                    <a:pt x="598131" y="22148"/>
                  </a:lnTo>
                  <a:lnTo>
                    <a:pt x="598131" y="11074"/>
                  </a:lnTo>
                  <a:lnTo>
                    <a:pt x="598131" y="0"/>
                  </a:lnTo>
                  <a:close/>
                </a:path>
                <a:path w="631825" h="44450">
                  <a:moveTo>
                    <a:pt x="609219" y="22161"/>
                  </a:moveTo>
                  <a:lnTo>
                    <a:pt x="598157" y="22161"/>
                  </a:lnTo>
                  <a:lnTo>
                    <a:pt x="598157" y="33235"/>
                  </a:lnTo>
                  <a:lnTo>
                    <a:pt x="609219" y="33235"/>
                  </a:lnTo>
                  <a:lnTo>
                    <a:pt x="609219" y="22161"/>
                  </a:lnTo>
                  <a:close/>
                </a:path>
                <a:path w="631825" h="44450">
                  <a:moveTo>
                    <a:pt x="620293" y="0"/>
                  </a:moveTo>
                  <a:lnTo>
                    <a:pt x="609219" y="0"/>
                  </a:lnTo>
                  <a:lnTo>
                    <a:pt x="598157" y="0"/>
                  </a:lnTo>
                  <a:lnTo>
                    <a:pt x="598157" y="11074"/>
                  </a:lnTo>
                  <a:lnTo>
                    <a:pt x="609219" y="11074"/>
                  </a:lnTo>
                  <a:lnTo>
                    <a:pt x="620293" y="11074"/>
                  </a:lnTo>
                  <a:lnTo>
                    <a:pt x="620293" y="0"/>
                  </a:lnTo>
                  <a:close/>
                </a:path>
                <a:path w="631825" h="44450">
                  <a:moveTo>
                    <a:pt x="631380" y="22161"/>
                  </a:moveTo>
                  <a:lnTo>
                    <a:pt x="620306" y="22161"/>
                  </a:lnTo>
                  <a:lnTo>
                    <a:pt x="620306" y="33235"/>
                  </a:lnTo>
                  <a:lnTo>
                    <a:pt x="631380" y="33235"/>
                  </a:lnTo>
                  <a:lnTo>
                    <a:pt x="631380" y="22161"/>
                  </a:lnTo>
                  <a:close/>
                </a:path>
                <a:path w="631825" h="44450">
                  <a:moveTo>
                    <a:pt x="631380" y="0"/>
                  </a:moveTo>
                  <a:lnTo>
                    <a:pt x="620306" y="0"/>
                  </a:lnTo>
                  <a:lnTo>
                    <a:pt x="620306" y="11074"/>
                  </a:lnTo>
                  <a:lnTo>
                    <a:pt x="620306" y="22148"/>
                  </a:lnTo>
                  <a:lnTo>
                    <a:pt x="631380" y="22148"/>
                  </a:lnTo>
                  <a:lnTo>
                    <a:pt x="631380" y="11074"/>
                  </a:lnTo>
                  <a:lnTo>
                    <a:pt x="6313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5955525" y="4589551"/>
              <a:ext cx="631825" cy="33655"/>
            </a:xfrm>
            <a:custGeom>
              <a:avLst/>
              <a:gdLst/>
              <a:ahLst/>
              <a:cxnLst/>
              <a:rect l="l" t="t" r="r" b="b"/>
              <a:pathLst>
                <a:path w="631825" h="33654">
                  <a:moveTo>
                    <a:pt x="22148" y="11074"/>
                  </a:moveTo>
                  <a:lnTo>
                    <a:pt x="11074" y="11074"/>
                  </a:lnTo>
                  <a:lnTo>
                    <a:pt x="0" y="11074"/>
                  </a:lnTo>
                  <a:lnTo>
                    <a:pt x="0" y="22148"/>
                  </a:lnTo>
                  <a:lnTo>
                    <a:pt x="0" y="33235"/>
                  </a:lnTo>
                  <a:lnTo>
                    <a:pt x="11074" y="33235"/>
                  </a:lnTo>
                  <a:lnTo>
                    <a:pt x="11074" y="22148"/>
                  </a:lnTo>
                  <a:lnTo>
                    <a:pt x="22148" y="22148"/>
                  </a:lnTo>
                  <a:lnTo>
                    <a:pt x="22148" y="11074"/>
                  </a:lnTo>
                  <a:close/>
                </a:path>
                <a:path w="631825" h="33654">
                  <a:moveTo>
                    <a:pt x="44297" y="11074"/>
                  </a:moveTo>
                  <a:lnTo>
                    <a:pt x="33223" y="11074"/>
                  </a:lnTo>
                  <a:lnTo>
                    <a:pt x="33223" y="22148"/>
                  </a:lnTo>
                  <a:lnTo>
                    <a:pt x="44297" y="22148"/>
                  </a:lnTo>
                  <a:lnTo>
                    <a:pt x="44297" y="11074"/>
                  </a:lnTo>
                  <a:close/>
                </a:path>
                <a:path w="631825" h="33654">
                  <a:moveTo>
                    <a:pt x="99682" y="0"/>
                  </a:moveTo>
                  <a:lnTo>
                    <a:pt x="99682" y="0"/>
                  </a:lnTo>
                  <a:lnTo>
                    <a:pt x="44310" y="0"/>
                  </a:lnTo>
                  <a:lnTo>
                    <a:pt x="44310" y="11074"/>
                  </a:lnTo>
                  <a:lnTo>
                    <a:pt x="44310" y="22148"/>
                  </a:lnTo>
                  <a:lnTo>
                    <a:pt x="55384" y="22148"/>
                  </a:lnTo>
                  <a:lnTo>
                    <a:pt x="55384" y="11087"/>
                  </a:lnTo>
                  <a:lnTo>
                    <a:pt x="66459" y="11087"/>
                  </a:lnTo>
                  <a:lnTo>
                    <a:pt x="77533" y="11087"/>
                  </a:lnTo>
                  <a:lnTo>
                    <a:pt x="77533" y="22148"/>
                  </a:lnTo>
                  <a:lnTo>
                    <a:pt x="66459" y="22148"/>
                  </a:lnTo>
                  <a:lnTo>
                    <a:pt x="55384" y="22148"/>
                  </a:lnTo>
                  <a:lnTo>
                    <a:pt x="55384" y="33235"/>
                  </a:lnTo>
                  <a:lnTo>
                    <a:pt x="66459" y="33235"/>
                  </a:lnTo>
                  <a:lnTo>
                    <a:pt x="77533" y="33235"/>
                  </a:lnTo>
                  <a:lnTo>
                    <a:pt x="88607" y="33235"/>
                  </a:lnTo>
                  <a:lnTo>
                    <a:pt x="88607" y="22148"/>
                  </a:lnTo>
                  <a:lnTo>
                    <a:pt x="99682" y="22148"/>
                  </a:lnTo>
                  <a:lnTo>
                    <a:pt x="99682" y="11087"/>
                  </a:lnTo>
                  <a:lnTo>
                    <a:pt x="99682" y="0"/>
                  </a:lnTo>
                  <a:close/>
                </a:path>
                <a:path w="631825" h="33654">
                  <a:moveTo>
                    <a:pt x="110769" y="22148"/>
                  </a:moveTo>
                  <a:lnTo>
                    <a:pt x="99695" y="22148"/>
                  </a:lnTo>
                  <a:lnTo>
                    <a:pt x="99695" y="33235"/>
                  </a:lnTo>
                  <a:lnTo>
                    <a:pt x="110769" y="33235"/>
                  </a:lnTo>
                  <a:lnTo>
                    <a:pt x="110769" y="22148"/>
                  </a:lnTo>
                  <a:close/>
                </a:path>
                <a:path w="631825" h="33654">
                  <a:moveTo>
                    <a:pt x="155067" y="11074"/>
                  </a:moveTo>
                  <a:lnTo>
                    <a:pt x="143992" y="11074"/>
                  </a:lnTo>
                  <a:lnTo>
                    <a:pt x="143992" y="0"/>
                  </a:lnTo>
                  <a:lnTo>
                    <a:pt x="132918" y="0"/>
                  </a:lnTo>
                  <a:lnTo>
                    <a:pt x="132918" y="11074"/>
                  </a:lnTo>
                  <a:lnTo>
                    <a:pt x="121843" y="11074"/>
                  </a:lnTo>
                  <a:lnTo>
                    <a:pt x="121843" y="0"/>
                  </a:lnTo>
                  <a:lnTo>
                    <a:pt x="110769" y="0"/>
                  </a:lnTo>
                  <a:lnTo>
                    <a:pt x="110769" y="11087"/>
                  </a:lnTo>
                  <a:lnTo>
                    <a:pt x="121843" y="11087"/>
                  </a:lnTo>
                  <a:lnTo>
                    <a:pt x="121843" y="22148"/>
                  </a:lnTo>
                  <a:lnTo>
                    <a:pt x="132918" y="22148"/>
                  </a:lnTo>
                  <a:lnTo>
                    <a:pt x="132918" y="11087"/>
                  </a:lnTo>
                  <a:lnTo>
                    <a:pt x="143992" y="11087"/>
                  </a:lnTo>
                  <a:lnTo>
                    <a:pt x="143992" y="22148"/>
                  </a:lnTo>
                  <a:lnTo>
                    <a:pt x="155067" y="22148"/>
                  </a:lnTo>
                  <a:lnTo>
                    <a:pt x="155067" y="11074"/>
                  </a:lnTo>
                  <a:close/>
                </a:path>
                <a:path w="631825" h="33654">
                  <a:moveTo>
                    <a:pt x="210451" y="22148"/>
                  </a:moveTo>
                  <a:lnTo>
                    <a:pt x="199377" y="22148"/>
                  </a:lnTo>
                  <a:lnTo>
                    <a:pt x="188302" y="22148"/>
                  </a:lnTo>
                  <a:lnTo>
                    <a:pt x="188302" y="33235"/>
                  </a:lnTo>
                  <a:lnTo>
                    <a:pt x="199377" y="33235"/>
                  </a:lnTo>
                  <a:lnTo>
                    <a:pt x="210451" y="33235"/>
                  </a:lnTo>
                  <a:lnTo>
                    <a:pt x="210451" y="22148"/>
                  </a:lnTo>
                  <a:close/>
                </a:path>
                <a:path w="631825" h="33654">
                  <a:moveTo>
                    <a:pt x="210451" y="0"/>
                  </a:moveTo>
                  <a:lnTo>
                    <a:pt x="199377" y="0"/>
                  </a:lnTo>
                  <a:lnTo>
                    <a:pt x="188302" y="0"/>
                  </a:lnTo>
                  <a:lnTo>
                    <a:pt x="177228" y="0"/>
                  </a:lnTo>
                  <a:lnTo>
                    <a:pt x="177228" y="11074"/>
                  </a:lnTo>
                  <a:lnTo>
                    <a:pt x="166154" y="11074"/>
                  </a:lnTo>
                  <a:lnTo>
                    <a:pt x="155079" y="11074"/>
                  </a:lnTo>
                  <a:lnTo>
                    <a:pt x="155079" y="22148"/>
                  </a:lnTo>
                  <a:lnTo>
                    <a:pt x="155079" y="33235"/>
                  </a:lnTo>
                  <a:lnTo>
                    <a:pt x="166154" y="33235"/>
                  </a:lnTo>
                  <a:lnTo>
                    <a:pt x="166154" y="22148"/>
                  </a:lnTo>
                  <a:lnTo>
                    <a:pt x="177228" y="22148"/>
                  </a:lnTo>
                  <a:lnTo>
                    <a:pt x="177228" y="11087"/>
                  </a:lnTo>
                  <a:lnTo>
                    <a:pt x="188302" y="11087"/>
                  </a:lnTo>
                  <a:lnTo>
                    <a:pt x="199377" y="11087"/>
                  </a:lnTo>
                  <a:lnTo>
                    <a:pt x="210451" y="11087"/>
                  </a:lnTo>
                  <a:lnTo>
                    <a:pt x="210451" y="0"/>
                  </a:lnTo>
                  <a:close/>
                </a:path>
                <a:path w="631825" h="33654">
                  <a:moveTo>
                    <a:pt x="232613" y="0"/>
                  </a:moveTo>
                  <a:lnTo>
                    <a:pt x="221538" y="0"/>
                  </a:lnTo>
                  <a:lnTo>
                    <a:pt x="210464" y="0"/>
                  </a:lnTo>
                  <a:lnTo>
                    <a:pt x="210464" y="11087"/>
                  </a:lnTo>
                  <a:lnTo>
                    <a:pt x="221538" y="11087"/>
                  </a:lnTo>
                  <a:lnTo>
                    <a:pt x="221538" y="22148"/>
                  </a:lnTo>
                  <a:lnTo>
                    <a:pt x="232613" y="22148"/>
                  </a:lnTo>
                  <a:lnTo>
                    <a:pt x="232613" y="11087"/>
                  </a:lnTo>
                  <a:lnTo>
                    <a:pt x="232613" y="0"/>
                  </a:lnTo>
                  <a:close/>
                </a:path>
                <a:path w="631825" h="33654">
                  <a:moveTo>
                    <a:pt x="265836" y="11074"/>
                  </a:moveTo>
                  <a:lnTo>
                    <a:pt x="254762" y="11074"/>
                  </a:lnTo>
                  <a:lnTo>
                    <a:pt x="254762" y="22148"/>
                  </a:lnTo>
                  <a:lnTo>
                    <a:pt x="243687" y="22148"/>
                  </a:lnTo>
                  <a:lnTo>
                    <a:pt x="243687" y="33235"/>
                  </a:lnTo>
                  <a:lnTo>
                    <a:pt x="254762" y="33235"/>
                  </a:lnTo>
                  <a:lnTo>
                    <a:pt x="265836" y="33235"/>
                  </a:lnTo>
                  <a:lnTo>
                    <a:pt x="265836" y="22148"/>
                  </a:lnTo>
                  <a:lnTo>
                    <a:pt x="265836" y="11074"/>
                  </a:lnTo>
                  <a:close/>
                </a:path>
                <a:path w="631825" h="33654">
                  <a:moveTo>
                    <a:pt x="321221" y="0"/>
                  </a:moveTo>
                  <a:lnTo>
                    <a:pt x="310146" y="0"/>
                  </a:lnTo>
                  <a:lnTo>
                    <a:pt x="299072" y="0"/>
                  </a:lnTo>
                  <a:lnTo>
                    <a:pt x="287997" y="0"/>
                  </a:lnTo>
                  <a:lnTo>
                    <a:pt x="287997" y="11074"/>
                  </a:lnTo>
                  <a:lnTo>
                    <a:pt x="276923" y="11074"/>
                  </a:lnTo>
                  <a:lnTo>
                    <a:pt x="265849" y="11074"/>
                  </a:lnTo>
                  <a:lnTo>
                    <a:pt x="265849" y="22148"/>
                  </a:lnTo>
                  <a:lnTo>
                    <a:pt x="276923" y="22148"/>
                  </a:lnTo>
                  <a:lnTo>
                    <a:pt x="287997" y="22148"/>
                  </a:lnTo>
                  <a:lnTo>
                    <a:pt x="287997" y="11087"/>
                  </a:lnTo>
                  <a:lnTo>
                    <a:pt x="299072" y="11087"/>
                  </a:lnTo>
                  <a:lnTo>
                    <a:pt x="310146" y="11087"/>
                  </a:lnTo>
                  <a:lnTo>
                    <a:pt x="310146" y="22148"/>
                  </a:lnTo>
                  <a:lnTo>
                    <a:pt x="321221" y="22148"/>
                  </a:lnTo>
                  <a:lnTo>
                    <a:pt x="321221" y="11087"/>
                  </a:lnTo>
                  <a:lnTo>
                    <a:pt x="321221" y="0"/>
                  </a:lnTo>
                  <a:close/>
                </a:path>
                <a:path w="631825" h="33654">
                  <a:moveTo>
                    <a:pt x="354457" y="11074"/>
                  </a:moveTo>
                  <a:lnTo>
                    <a:pt x="343382" y="11074"/>
                  </a:lnTo>
                  <a:lnTo>
                    <a:pt x="343382" y="0"/>
                  </a:lnTo>
                  <a:lnTo>
                    <a:pt x="332308" y="0"/>
                  </a:lnTo>
                  <a:lnTo>
                    <a:pt x="321233" y="0"/>
                  </a:lnTo>
                  <a:lnTo>
                    <a:pt x="321233" y="11074"/>
                  </a:lnTo>
                  <a:lnTo>
                    <a:pt x="321233" y="22148"/>
                  </a:lnTo>
                  <a:lnTo>
                    <a:pt x="332308" y="22148"/>
                  </a:lnTo>
                  <a:lnTo>
                    <a:pt x="332308" y="11087"/>
                  </a:lnTo>
                  <a:lnTo>
                    <a:pt x="343382" y="11087"/>
                  </a:lnTo>
                  <a:lnTo>
                    <a:pt x="343382" y="22148"/>
                  </a:lnTo>
                  <a:lnTo>
                    <a:pt x="354457" y="22148"/>
                  </a:lnTo>
                  <a:lnTo>
                    <a:pt x="354457" y="11074"/>
                  </a:lnTo>
                  <a:close/>
                </a:path>
                <a:path w="631825" h="33654">
                  <a:moveTo>
                    <a:pt x="376605" y="11074"/>
                  </a:moveTo>
                  <a:lnTo>
                    <a:pt x="365531" y="11074"/>
                  </a:lnTo>
                  <a:lnTo>
                    <a:pt x="365531" y="22148"/>
                  </a:lnTo>
                  <a:lnTo>
                    <a:pt x="376605" y="22148"/>
                  </a:lnTo>
                  <a:lnTo>
                    <a:pt x="376605" y="11074"/>
                  </a:lnTo>
                  <a:close/>
                </a:path>
                <a:path w="631825" h="33654">
                  <a:moveTo>
                    <a:pt x="387692" y="0"/>
                  </a:moveTo>
                  <a:lnTo>
                    <a:pt x="376618" y="0"/>
                  </a:lnTo>
                  <a:lnTo>
                    <a:pt x="376618" y="11074"/>
                  </a:lnTo>
                  <a:lnTo>
                    <a:pt x="376618" y="22148"/>
                  </a:lnTo>
                  <a:lnTo>
                    <a:pt x="387692" y="22148"/>
                  </a:lnTo>
                  <a:lnTo>
                    <a:pt x="387692" y="11087"/>
                  </a:lnTo>
                  <a:lnTo>
                    <a:pt x="387692" y="0"/>
                  </a:lnTo>
                  <a:close/>
                </a:path>
                <a:path w="631825" h="33654">
                  <a:moveTo>
                    <a:pt x="431990" y="11074"/>
                  </a:moveTo>
                  <a:lnTo>
                    <a:pt x="420916" y="11074"/>
                  </a:lnTo>
                  <a:lnTo>
                    <a:pt x="420916" y="0"/>
                  </a:lnTo>
                  <a:lnTo>
                    <a:pt x="409841" y="0"/>
                  </a:lnTo>
                  <a:lnTo>
                    <a:pt x="409841" y="11074"/>
                  </a:lnTo>
                  <a:lnTo>
                    <a:pt x="398767" y="11074"/>
                  </a:lnTo>
                  <a:lnTo>
                    <a:pt x="398767" y="22148"/>
                  </a:lnTo>
                  <a:lnTo>
                    <a:pt x="409841" y="22148"/>
                  </a:lnTo>
                  <a:lnTo>
                    <a:pt x="409841" y="11087"/>
                  </a:lnTo>
                  <a:lnTo>
                    <a:pt x="420916" y="11087"/>
                  </a:lnTo>
                  <a:lnTo>
                    <a:pt x="420916" y="22148"/>
                  </a:lnTo>
                  <a:lnTo>
                    <a:pt x="431990" y="22148"/>
                  </a:lnTo>
                  <a:lnTo>
                    <a:pt x="431990" y="11074"/>
                  </a:lnTo>
                  <a:close/>
                </a:path>
                <a:path w="631825" h="33654">
                  <a:moveTo>
                    <a:pt x="465226" y="11074"/>
                  </a:moveTo>
                  <a:lnTo>
                    <a:pt x="454152" y="11074"/>
                  </a:lnTo>
                  <a:lnTo>
                    <a:pt x="443077" y="11074"/>
                  </a:lnTo>
                  <a:lnTo>
                    <a:pt x="443077" y="22148"/>
                  </a:lnTo>
                  <a:lnTo>
                    <a:pt x="454152" y="22148"/>
                  </a:lnTo>
                  <a:lnTo>
                    <a:pt x="465226" y="22148"/>
                  </a:lnTo>
                  <a:lnTo>
                    <a:pt x="465226" y="11074"/>
                  </a:lnTo>
                  <a:close/>
                </a:path>
                <a:path w="631825" h="33654">
                  <a:moveTo>
                    <a:pt x="487375" y="0"/>
                  </a:moveTo>
                  <a:lnTo>
                    <a:pt x="476300" y="0"/>
                  </a:lnTo>
                  <a:lnTo>
                    <a:pt x="476300" y="11074"/>
                  </a:lnTo>
                  <a:lnTo>
                    <a:pt x="476300" y="22148"/>
                  </a:lnTo>
                  <a:lnTo>
                    <a:pt x="487375" y="22148"/>
                  </a:lnTo>
                  <a:lnTo>
                    <a:pt x="487375" y="11087"/>
                  </a:lnTo>
                  <a:lnTo>
                    <a:pt x="487375" y="0"/>
                  </a:lnTo>
                  <a:close/>
                </a:path>
                <a:path w="631825" h="33654">
                  <a:moveTo>
                    <a:pt x="542759" y="0"/>
                  </a:moveTo>
                  <a:lnTo>
                    <a:pt x="531685" y="0"/>
                  </a:lnTo>
                  <a:lnTo>
                    <a:pt x="520611" y="0"/>
                  </a:lnTo>
                  <a:lnTo>
                    <a:pt x="520611" y="11074"/>
                  </a:lnTo>
                  <a:lnTo>
                    <a:pt x="509536" y="11074"/>
                  </a:lnTo>
                  <a:lnTo>
                    <a:pt x="509536" y="0"/>
                  </a:lnTo>
                  <a:lnTo>
                    <a:pt x="498462" y="0"/>
                  </a:lnTo>
                  <a:lnTo>
                    <a:pt x="498462" y="11074"/>
                  </a:lnTo>
                  <a:lnTo>
                    <a:pt x="498462" y="22148"/>
                  </a:lnTo>
                  <a:lnTo>
                    <a:pt x="509536" y="22148"/>
                  </a:lnTo>
                  <a:lnTo>
                    <a:pt x="520611" y="22148"/>
                  </a:lnTo>
                  <a:lnTo>
                    <a:pt x="531685" y="22148"/>
                  </a:lnTo>
                  <a:lnTo>
                    <a:pt x="531685" y="11087"/>
                  </a:lnTo>
                  <a:lnTo>
                    <a:pt x="542759" y="11087"/>
                  </a:lnTo>
                  <a:lnTo>
                    <a:pt x="542759" y="0"/>
                  </a:lnTo>
                  <a:close/>
                </a:path>
                <a:path w="631825" h="33654">
                  <a:moveTo>
                    <a:pt x="564908" y="0"/>
                  </a:moveTo>
                  <a:lnTo>
                    <a:pt x="553847" y="0"/>
                  </a:lnTo>
                  <a:lnTo>
                    <a:pt x="542772" y="0"/>
                  </a:lnTo>
                  <a:lnTo>
                    <a:pt x="542772" y="11087"/>
                  </a:lnTo>
                  <a:lnTo>
                    <a:pt x="553847" y="11087"/>
                  </a:lnTo>
                  <a:lnTo>
                    <a:pt x="564908" y="11087"/>
                  </a:lnTo>
                  <a:lnTo>
                    <a:pt x="564908" y="0"/>
                  </a:lnTo>
                  <a:close/>
                </a:path>
                <a:path w="631825" h="33654">
                  <a:moveTo>
                    <a:pt x="598131" y="0"/>
                  </a:moveTo>
                  <a:lnTo>
                    <a:pt x="587057" y="0"/>
                  </a:lnTo>
                  <a:lnTo>
                    <a:pt x="575995" y="0"/>
                  </a:lnTo>
                  <a:lnTo>
                    <a:pt x="564921" y="0"/>
                  </a:lnTo>
                  <a:lnTo>
                    <a:pt x="564921" y="11087"/>
                  </a:lnTo>
                  <a:lnTo>
                    <a:pt x="575995" y="11087"/>
                  </a:lnTo>
                  <a:lnTo>
                    <a:pt x="575995" y="22148"/>
                  </a:lnTo>
                  <a:lnTo>
                    <a:pt x="587057" y="22148"/>
                  </a:lnTo>
                  <a:lnTo>
                    <a:pt x="598131" y="22148"/>
                  </a:lnTo>
                  <a:lnTo>
                    <a:pt x="598131" y="11087"/>
                  </a:lnTo>
                  <a:lnTo>
                    <a:pt x="598131" y="0"/>
                  </a:lnTo>
                  <a:close/>
                </a:path>
                <a:path w="631825" h="33654">
                  <a:moveTo>
                    <a:pt x="620293" y="0"/>
                  </a:moveTo>
                  <a:lnTo>
                    <a:pt x="609219" y="0"/>
                  </a:lnTo>
                  <a:lnTo>
                    <a:pt x="609219" y="11074"/>
                  </a:lnTo>
                  <a:lnTo>
                    <a:pt x="598157" y="11074"/>
                  </a:lnTo>
                  <a:lnTo>
                    <a:pt x="598157" y="22148"/>
                  </a:lnTo>
                  <a:lnTo>
                    <a:pt x="609219" y="22148"/>
                  </a:lnTo>
                  <a:lnTo>
                    <a:pt x="609219" y="11087"/>
                  </a:lnTo>
                  <a:lnTo>
                    <a:pt x="620293" y="11087"/>
                  </a:lnTo>
                  <a:lnTo>
                    <a:pt x="620293" y="0"/>
                  </a:lnTo>
                  <a:close/>
                </a:path>
                <a:path w="631825" h="33654">
                  <a:moveTo>
                    <a:pt x="631380" y="0"/>
                  </a:moveTo>
                  <a:lnTo>
                    <a:pt x="620306" y="0"/>
                  </a:lnTo>
                  <a:lnTo>
                    <a:pt x="620306" y="11074"/>
                  </a:lnTo>
                  <a:lnTo>
                    <a:pt x="620306" y="22148"/>
                  </a:lnTo>
                  <a:lnTo>
                    <a:pt x="631380" y="22148"/>
                  </a:lnTo>
                  <a:lnTo>
                    <a:pt x="631380" y="11087"/>
                  </a:lnTo>
                  <a:lnTo>
                    <a:pt x="6313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5966600" y="4611700"/>
              <a:ext cx="609600" cy="33655"/>
            </a:xfrm>
            <a:custGeom>
              <a:avLst/>
              <a:gdLst/>
              <a:ahLst/>
              <a:cxnLst/>
              <a:rect l="l" t="t" r="r" b="b"/>
              <a:pathLst>
                <a:path w="609600" h="33654">
                  <a:moveTo>
                    <a:pt x="33223" y="22161"/>
                  </a:moveTo>
                  <a:lnTo>
                    <a:pt x="22148" y="22161"/>
                  </a:lnTo>
                  <a:lnTo>
                    <a:pt x="11074" y="22161"/>
                  </a:lnTo>
                  <a:lnTo>
                    <a:pt x="0" y="22161"/>
                  </a:lnTo>
                  <a:lnTo>
                    <a:pt x="0" y="33248"/>
                  </a:lnTo>
                  <a:lnTo>
                    <a:pt x="11074" y="33248"/>
                  </a:lnTo>
                  <a:lnTo>
                    <a:pt x="22148" y="33248"/>
                  </a:lnTo>
                  <a:lnTo>
                    <a:pt x="33223" y="33248"/>
                  </a:lnTo>
                  <a:lnTo>
                    <a:pt x="33223" y="22161"/>
                  </a:lnTo>
                  <a:close/>
                </a:path>
                <a:path w="609600" h="33654">
                  <a:moveTo>
                    <a:pt x="55384" y="11074"/>
                  </a:moveTo>
                  <a:lnTo>
                    <a:pt x="44310" y="11074"/>
                  </a:lnTo>
                  <a:lnTo>
                    <a:pt x="44310" y="22148"/>
                  </a:lnTo>
                  <a:lnTo>
                    <a:pt x="55384" y="22148"/>
                  </a:lnTo>
                  <a:lnTo>
                    <a:pt x="55384" y="11074"/>
                  </a:lnTo>
                  <a:close/>
                </a:path>
                <a:path w="609600" h="33654">
                  <a:moveTo>
                    <a:pt x="77533" y="11074"/>
                  </a:moveTo>
                  <a:lnTo>
                    <a:pt x="66459" y="11074"/>
                  </a:lnTo>
                  <a:lnTo>
                    <a:pt x="66459" y="22148"/>
                  </a:lnTo>
                  <a:lnTo>
                    <a:pt x="77533" y="22148"/>
                  </a:lnTo>
                  <a:lnTo>
                    <a:pt x="77533" y="11074"/>
                  </a:lnTo>
                  <a:close/>
                </a:path>
                <a:path w="609600" h="33654">
                  <a:moveTo>
                    <a:pt x="88607" y="22161"/>
                  </a:moveTo>
                  <a:lnTo>
                    <a:pt x="77533" y="22161"/>
                  </a:lnTo>
                  <a:lnTo>
                    <a:pt x="66459" y="22161"/>
                  </a:lnTo>
                  <a:lnTo>
                    <a:pt x="55384" y="22161"/>
                  </a:lnTo>
                  <a:lnTo>
                    <a:pt x="55384" y="33248"/>
                  </a:lnTo>
                  <a:lnTo>
                    <a:pt x="66459" y="33248"/>
                  </a:lnTo>
                  <a:lnTo>
                    <a:pt x="77533" y="33248"/>
                  </a:lnTo>
                  <a:lnTo>
                    <a:pt x="88607" y="33248"/>
                  </a:lnTo>
                  <a:lnTo>
                    <a:pt x="88607" y="22161"/>
                  </a:lnTo>
                  <a:close/>
                </a:path>
                <a:path w="609600" h="33654">
                  <a:moveTo>
                    <a:pt x="121843" y="22161"/>
                  </a:moveTo>
                  <a:lnTo>
                    <a:pt x="110769" y="22161"/>
                  </a:lnTo>
                  <a:lnTo>
                    <a:pt x="99695" y="22161"/>
                  </a:lnTo>
                  <a:lnTo>
                    <a:pt x="88620" y="22161"/>
                  </a:lnTo>
                  <a:lnTo>
                    <a:pt x="88620" y="33248"/>
                  </a:lnTo>
                  <a:lnTo>
                    <a:pt x="99695" y="33248"/>
                  </a:lnTo>
                  <a:lnTo>
                    <a:pt x="110769" y="33248"/>
                  </a:lnTo>
                  <a:lnTo>
                    <a:pt x="121843" y="33248"/>
                  </a:lnTo>
                  <a:lnTo>
                    <a:pt x="121843" y="22161"/>
                  </a:lnTo>
                  <a:close/>
                </a:path>
                <a:path w="609600" h="33654">
                  <a:moveTo>
                    <a:pt x="143992" y="11074"/>
                  </a:moveTo>
                  <a:lnTo>
                    <a:pt x="132918" y="11074"/>
                  </a:lnTo>
                  <a:lnTo>
                    <a:pt x="121843" y="11074"/>
                  </a:lnTo>
                  <a:lnTo>
                    <a:pt x="110769" y="11074"/>
                  </a:lnTo>
                  <a:lnTo>
                    <a:pt x="99695" y="11074"/>
                  </a:lnTo>
                  <a:lnTo>
                    <a:pt x="99695" y="22148"/>
                  </a:lnTo>
                  <a:lnTo>
                    <a:pt x="110769" y="22148"/>
                  </a:lnTo>
                  <a:lnTo>
                    <a:pt x="121843" y="22148"/>
                  </a:lnTo>
                  <a:lnTo>
                    <a:pt x="132918" y="22148"/>
                  </a:lnTo>
                  <a:lnTo>
                    <a:pt x="143992" y="22148"/>
                  </a:lnTo>
                  <a:lnTo>
                    <a:pt x="143992" y="11074"/>
                  </a:lnTo>
                  <a:close/>
                </a:path>
                <a:path w="609600" h="33654">
                  <a:moveTo>
                    <a:pt x="155079" y="11074"/>
                  </a:moveTo>
                  <a:lnTo>
                    <a:pt x="144005" y="11074"/>
                  </a:lnTo>
                  <a:lnTo>
                    <a:pt x="144005" y="22148"/>
                  </a:lnTo>
                  <a:lnTo>
                    <a:pt x="155079" y="22148"/>
                  </a:lnTo>
                  <a:lnTo>
                    <a:pt x="155079" y="11074"/>
                  </a:lnTo>
                  <a:close/>
                </a:path>
                <a:path w="609600" h="33654">
                  <a:moveTo>
                    <a:pt x="166154" y="22161"/>
                  </a:moveTo>
                  <a:lnTo>
                    <a:pt x="155079" y="22161"/>
                  </a:lnTo>
                  <a:lnTo>
                    <a:pt x="155079" y="33248"/>
                  </a:lnTo>
                  <a:lnTo>
                    <a:pt x="166154" y="33248"/>
                  </a:lnTo>
                  <a:lnTo>
                    <a:pt x="166154" y="22161"/>
                  </a:lnTo>
                  <a:close/>
                </a:path>
                <a:path w="609600" h="33654">
                  <a:moveTo>
                    <a:pt x="177228" y="11074"/>
                  </a:moveTo>
                  <a:lnTo>
                    <a:pt x="166154" y="11074"/>
                  </a:lnTo>
                  <a:lnTo>
                    <a:pt x="166154" y="22148"/>
                  </a:lnTo>
                  <a:lnTo>
                    <a:pt x="177228" y="22148"/>
                  </a:lnTo>
                  <a:lnTo>
                    <a:pt x="177228" y="11074"/>
                  </a:lnTo>
                  <a:close/>
                </a:path>
                <a:path w="609600" h="33654">
                  <a:moveTo>
                    <a:pt x="199377" y="22161"/>
                  </a:moveTo>
                  <a:lnTo>
                    <a:pt x="188302" y="22161"/>
                  </a:lnTo>
                  <a:lnTo>
                    <a:pt x="188302" y="33248"/>
                  </a:lnTo>
                  <a:lnTo>
                    <a:pt x="199377" y="33248"/>
                  </a:lnTo>
                  <a:lnTo>
                    <a:pt x="199377" y="22161"/>
                  </a:lnTo>
                  <a:close/>
                </a:path>
                <a:path w="609600" h="33654">
                  <a:moveTo>
                    <a:pt x="199377" y="11074"/>
                  </a:moveTo>
                  <a:lnTo>
                    <a:pt x="188302" y="11074"/>
                  </a:lnTo>
                  <a:lnTo>
                    <a:pt x="188302" y="22148"/>
                  </a:lnTo>
                  <a:lnTo>
                    <a:pt x="199377" y="22148"/>
                  </a:lnTo>
                  <a:lnTo>
                    <a:pt x="199377" y="11074"/>
                  </a:lnTo>
                  <a:close/>
                </a:path>
                <a:path w="609600" h="33654">
                  <a:moveTo>
                    <a:pt x="221538" y="11074"/>
                  </a:moveTo>
                  <a:lnTo>
                    <a:pt x="210464" y="11074"/>
                  </a:lnTo>
                  <a:lnTo>
                    <a:pt x="210464" y="22148"/>
                  </a:lnTo>
                  <a:lnTo>
                    <a:pt x="221538" y="22148"/>
                  </a:lnTo>
                  <a:lnTo>
                    <a:pt x="221538" y="11074"/>
                  </a:lnTo>
                  <a:close/>
                </a:path>
                <a:path w="609600" h="33654">
                  <a:moveTo>
                    <a:pt x="232613" y="22161"/>
                  </a:moveTo>
                  <a:lnTo>
                    <a:pt x="221538" y="22161"/>
                  </a:lnTo>
                  <a:lnTo>
                    <a:pt x="221538" y="33248"/>
                  </a:lnTo>
                  <a:lnTo>
                    <a:pt x="232613" y="33248"/>
                  </a:lnTo>
                  <a:lnTo>
                    <a:pt x="232613" y="22161"/>
                  </a:lnTo>
                  <a:close/>
                </a:path>
                <a:path w="609600" h="33654">
                  <a:moveTo>
                    <a:pt x="254762" y="0"/>
                  </a:moveTo>
                  <a:lnTo>
                    <a:pt x="243687" y="0"/>
                  </a:lnTo>
                  <a:lnTo>
                    <a:pt x="243687" y="11087"/>
                  </a:lnTo>
                  <a:lnTo>
                    <a:pt x="254762" y="11087"/>
                  </a:lnTo>
                  <a:lnTo>
                    <a:pt x="254762" y="0"/>
                  </a:lnTo>
                  <a:close/>
                </a:path>
                <a:path w="609600" h="33654">
                  <a:moveTo>
                    <a:pt x="276923" y="22161"/>
                  </a:moveTo>
                  <a:lnTo>
                    <a:pt x="265849" y="22161"/>
                  </a:lnTo>
                  <a:lnTo>
                    <a:pt x="254774" y="22161"/>
                  </a:lnTo>
                  <a:lnTo>
                    <a:pt x="254774" y="33248"/>
                  </a:lnTo>
                  <a:lnTo>
                    <a:pt x="265849" y="33248"/>
                  </a:lnTo>
                  <a:lnTo>
                    <a:pt x="276923" y="33248"/>
                  </a:lnTo>
                  <a:lnTo>
                    <a:pt x="276923" y="22161"/>
                  </a:lnTo>
                  <a:close/>
                </a:path>
                <a:path w="609600" h="33654">
                  <a:moveTo>
                    <a:pt x="276923" y="0"/>
                  </a:moveTo>
                  <a:lnTo>
                    <a:pt x="265849" y="0"/>
                  </a:lnTo>
                  <a:lnTo>
                    <a:pt x="254774" y="0"/>
                  </a:lnTo>
                  <a:lnTo>
                    <a:pt x="254774" y="11074"/>
                  </a:lnTo>
                  <a:lnTo>
                    <a:pt x="254774" y="22148"/>
                  </a:lnTo>
                  <a:lnTo>
                    <a:pt x="265849" y="22148"/>
                  </a:lnTo>
                  <a:lnTo>
                    <a:pt x="265849" y="11087"/>
                  </a:lnTo>
                  <a:lnTo>
                    <a:pt x="276923" y="11087"/>
                  </a:lnTo>
                  <a:lnTo>
                    <a:pt x="276923" y="0"/>
                  </a:lnTo>
                  <a:close/>
                </a:path>
                <a:path w="609600" h="33654">
                  <a:moveTo>
                    <a:pt x="310146" y="22161"/>
                  </a:moveTo>
                  <a:lnTo>
                    <a:pt x="299072" y="22161"/>
                  </a:lnTo>
                  <a:lnTo>
                    <a:pt x="299072" y="33248"/>
                  </a:lnTo>
                  <a:lnTo>
                    <a:pt x="310146" y="33248"/>
                  </a:lnTo>
                  <a:lnTo>
                    <a:pt x="310146" y="22161"/>
                  </a:lnTo>
                  <a:close/>
                </a:path>
                <a:path w="609600" h="33654">
                  <a:moveTo>
                    <a:pt x="310146" y="11074"/>
                  </a:moveTo>
                  <a:lnTo>
                    <a:pt x="299072" y="11074"/>
                  </a:lnTo>
                  <a:lnTo>
                    <a:pt x="287997" y="11074"/>
                  </a:lnTo>
                  <a:lnTo>
                    <a:pt x="287997" y="22148"/>
                  </a:lnTo>
                  <a:lnTo>
                    <a:pt x="299072" y="22148"/>
                  </a:lnTo>
                  <a:lnTo>
                    <a:pt x="310146" y="22148"/>
                  </a:lnTo>
                  <a:lnTo>
                    <a:pt x="310146" y="11074"/>
                  </a:lnTo>
                  <a:close/>
                </a:path>
                <a:path w="609600" h="33654">
                  <a:moveTo>
                    <a:pt x="365531" y="22161"/>
                  </a:moveTo>
                  <a:lnTo>
                    <a:pt x="354457" y="22161"/>
                  </a:lnTo>
                  <a:lnTo>
                    <a:pt x="343382" y="22161"/>
                  </a:lnTo>
                  <a:lnTo>
                    <a:pt x="332308" y="22161"/>
                  </a:lnTo>
                  <a:lnTo>
                    <a:pt x="321233" y="22161"/>
                  </a:lnTo>
                  <a:lnTo>
                    <a:pt x="321233" y="33248"/>
                  </a:lnTo>
                  <a:lnTo>
                    <a:pt x="332308" y="33248"/>
                  </a:lnTo>
                  <a:lnTo>
                    <a:pt x="343382" y="33248"/>
                  </a:lnTo>
                  <a:lnTo>
                    <a:pt x="354457" y="33248"/>
                  </a:lnTo>
                  <a:lnTo>
                    <a:pt x="365531" y="33248"/>
                  </a:lnTo>
                  <a:lnTo>
                    <a:pt x="365531" y="22161"/>
                  </a:lnTo>
                  <a:close/>
                </a:path>
                <a:path w="609600" h="33654">
                  <a:moveTo>
                    <a:pt x="365531" y="11074"/>
                  </a:moveTo>
                  <a:lnTo>
                    <a:pt x="354457" y="11074"/>
                  </a:lnTo>
                  <a:lnTo>
                    <a:pt x="343382" y="11074"/>
                  </a:lnTo>
                  <a:lnTo>
                    <a:pt x="332308" y="11074"/>
                  </a:lnTo>
                  <a:lnTo>
                    <a:pt x="321233" y="11074"/>
                  </a:lnTo>
                  <a:lnTo>
                    <a:pt x="321233" y="0"/>
                  </a:lnTo>
                  <a:lnTo>
                    <a:pt x="310159" y="0"/>
                  </a:lnTo>
                  <a:lnTo>
                    <a:pt x="310159" y="11074"/>
                  </a:lnTo>
                  <a:lnTo>
                    <a:pt x="310159" y="22148"/>
                  </a:lnTo>
                  <a:lnTo>
                    <a:pt x="321233" y="22148"/>
                  </a:lnTo>
                  <a:lnTo>
                    <a:pt x="332308" y="22148"/>
                  </a:lnTo>
                  <a:lnTo>
                    <a:pt x="343382" y="22148"/>
                  </a:lnTo>
                  <a:lnTo>
                    <a:pt x="354457" y="22148"/>
                  </a:lnTo>
                  <a:lnTo>
                    <a:pt x="365531" y="22148"/>
                  </a:lnTo>
                  <a:lnTo>
                    <a:pt x="365531" y="11074"/>
                  </a:lnTo>
                  <a:close/>
                </a:path>
                <a:path w="609600" h="33654">
                  <a:moveTo>
                    <a:pt x="376618" y="22161"/>
                  </a:moveTo>
                  <a:lnTo>
                    <a:pt x="365544" y="22161"/>
                  </a:lnTo>
                  <a:lnTo>
                    <a:pt x="365544" y="33248"/>
                  </a:lnTo>
                  <a:lnTo>
                    <a:pt x="376618" y="33248"/>
                  </a:lnTo>
                  <a:lnTo>
                    <a:pt x="376618" y="22161"/>
                  </a:lnTo>
                  <a:close/>
                </a:path>
                <a:path w="609600" h="33654">
                  <a:moveTo>
                    <a:pt x="387692" y="0"/>
                  </a:moveTo>
                  <a:lnTo>
                    <a:pt x="376618" y="0"/>
                  </a:lnTo>
                  <a:lnTo>
                    <a:pt x="376618" y="11074"/>
                  </a:lnTo>
                  <a:lnTo>
                    <a:pt x="365544" y="11074"/>
                  </a:lnTo>
                  <a:lnTo>
                    <a:pt x="365544" y="22148"/>
                  </a:lnTo>
                  <a:lnTo>
                    <a:pt x="376618" y="22148"/>
                  </a:lnTo>
                  <a:lnTo>
                    <a:pt x="376618" y="11087"/>
                  </a:lnTo>
                  <a:lnTo>
                    <a:pt x="387692" y="11087"/>
                  </a:lnTo>
                  <a:lnTo>
                    <a:pt x="387692" y="0"/>
                  </a:lnTo>
                  <a:close/>
                </a:path>
                <a:path w="609600" h="33654">
                  <a:moveTo>
                    <a:pt x="409841" y="22161"/>
                  </a:moveTo>
                  <a:lnTo>
                    <a:pt x="398767" y="22161"/>
                  </a:lnTo>
                  <a:lnTo>
                    <a:pt x="398767" y="33248"/>
                  </a:lnTo>
                  <a:lnTo>
                    <a:pt x="409841" y="33248"/>
                  </a:lnTo>
                  <a:lnTo>
                    <a:pt x="409841" y="22161"/>
                  </a:lnTo>
                  <a:close/>
                </a:path>
                <a:path w="609600" h="33654">
                  <a:moveTo>
                    <a:pt x="420916" y="11074"/>
                  </a:moveTo>
                  <a:lnTo>
                    <a:pt x="409841" y="11074"/>
                  </a:lnTo>
                  <a:lnTo>
                    <a:pt x="398767" y="11074"/>
                  </a:lnTo>
                  <a:lnTo>
                    <a:pt x="398767" y="22148"/>
                  </a:lnTo>
                  <a:lnTo>
                    <a:pt x="409841" y="22148"/>
                  </a:lnTo>
                  <a:lnTo>
                    <a:pt x="420916" y="22148"/>
                  </a:lnTo>
                  <a:lnTo>
                    <a:pt x="420916" y="11074"/>
                  </a:lnTo>
                  <a:close/>
                </a:path>
                <a:path w="609600" h="33654">
                  <a:moveTo>
                    <a:pt x="432003" y="22161"/>
                  </a:moveTo>
                  <a:lnTo>
                    <a:pt x="420928" y="22161"/>
                  </a:lnTo>
                  <a:lnTo>
                    <a:pt x="420928" y="33248"/>
                  </a:lnTo>
                  <a:lnTo>
                    <a:pt x="432003" y="33248"/>
                  </a:lnTo>
                  <a:lnTo>
                    <a:pt x="432003" y="22161"/>
                  </a:lnTo>
                  <a:close/>
                </a:path>
                <a:path w="609600" h="33654">
                  <a:moveTo>
                    <a:pt x="454152" y="22161"/>
                  </a:moveTo>
                  <a:lnTo>
                    <a:pt x="443077" y="22161"/>
                  </a:lnTo>
                  <a:lnTo>
                    <a:pt x="443077" y="33248"/>
                  </a:lnTo>
                  <a:lnTo>
                    <a:pt x="454152" y="33248"/>
                  </a:lnTo>
                  <a:lnTo>
                    <a:pt x="454152" y="22161"/>
                  </a:lnTo>
                  <a:close/>
                </a:path>
                <a:path w="609600" h="33654">
                  <a:moveTo>
                    <a:pt x="465226" y="11074"/>
                  </a:moveTo>
                  <a:lnTo>
                    <a:pt x="454152" y="11074"/>
                  </a:lnTo>
                  <a:lnTo>
                    <a:pt x="443077" y="11074"/>
                  </a:lnTo>
                  <a:lnTo>
                    <a:pt x="443077" y="0"/>
                  </a:lnTo>
                  <a:lnTo>
                    <a:pt x="432003" y="0"/>
                  </a:lnTo>
                  <a:lnTo>
                    <a:pt x="432003" y="11074"/>
                  </a:lnTo>
                  <a:lnTo>
                    <a:pt x="420928" y="11074"/>
                  </a:lnTo>
                  <a:lnTo>
                    <a:pt x="420928" y="22148"/>
                  </a:lnTo>
                  <a:lnTo>
                    <a:pt x="432003" y="22148"/>
                  </a:lnTo>
                  <a:lnTo>
                    <a:pt x="432003" y="11087"/>
                  </a:lnTo>
                  <a:lnTo>
                    <a:pt x="443077" y="11087"/>
                  </a:lnTo>
                  <a:lnTo>
                    <a:pt x="443077" y="22148"/>
                  </a:lnTo>
                  <a:lnTo>
                    <a:pt x="454152" y="22148"/>
                  </a:lnTo>
                  <a:lnTo>
                    <a:pt x="465226" y="22148"/>
                  </a:lnTo>
                  <a:lnTo>
                    <a:pt x="465226" y="11074"/>
                  </a:lnTo>
                  <a:close/>
                </a:path>
                <a:path w="609600" h="33654">
                  <a:moveTo>
                    <a:pt x="476300" y="22161"/>
                  </a:moveTo>
                  <a:lnTo>
                    <a:pt x="465226" y="22161"/>
                  </a:lnTo>
                  <a:lnTo>
                    <a:pt x="465226" y="33248"/>
                  </a:lnTo>
                  <a:lnTo>
                    <a:pt x="476300" y="33248"/>
                  </a:lnTo>
                  <a:lnTo>
                    <a:pt x="476300" y="22161"/>
                  </a:lnTo>
                  <a:close/>
                </a:path>
                <a:path w="609600" h="33654">
                  <a:moveTo>
                    <a:pt x="509536" y="11074"/>
                  </a:moveTo>
                  <a:lnTo>
                    <a:pt x="498462" y="11074"/>
                  </a:lnTo>
                  <a:lnTo>
                    <a:pt x="498462" y="0"/>
                  </a:lnTo>
                  <a:lnTo>
                    <a:pt x="487387" y="0"/>
                  </a:lnTo>
                  <a:lnTo>
                    <a:pt x="487387" y="11074"/>
                  </a:lnTo>
                  <a:lnTo>
                    <a:pt x="476313" y="11074"/>
                  </a:lnTo>
                  <a:lnTo>
                    <a:pt x="476313" y="22148"/>
                  </a:lnTo>
                  <a:lnTo>
                    <a:pt x="487387" y="22148"/>
                  </a:lnTo>
                  <a:lnTo>
                    <a:pt x="498462" y="22148"/>
                  </a:lnTo>
                  <a:lnTo>
                    <a:pt x="509536" y="22148"/>
                  </a:lnTo>
                  <a:lnTo>
                    <a:pt x="509536" y="11074"/>
                  </a:lnTo>
                  <a:close/>
                </a:path>
                <a:path w="609600" h="33654">
                  <a:moveTo>
                    <a:pt x="520611" y="22161"/>
                  </a:moveTo>
                  <a:lnTo>
                    <a:pt x="509536" y="22161"/>
                  </a:lnTo>
                  <a:lnTo>
                    <a:pt x="498462" y="22161"/>
                  </a:lnTo>
                  <a:lnTo>
                    <a:pt x="487387" y="22161"/>
                  </a:lnTo>
                  <a:lnTo>
                    <a:pt x="487387" y="33248"/>
                  </a:lnTo>
                  <a:lnTo>
                    <a:pt x="498462" y="33248"/>
                  </a:lnTo>
                  <a:lnTo>
                    <a:pt x="509536" y="33248"/>
                  </a:lnTo>
                  <a:lnTo>
                    <a:pt x="520611" y="33248"/>
                  </a:lnTo>
                  <a:lnTo>
                    <a:pt x="520611" y="22161"/>
                  </a:lnTo>
                  <a:close/>
                </a:path>
                <a:path w="609600" h="33654">
                  <a:moveTo>
                    <a:pt x="542772" y="22161"/>
                  </a:moveTo>
                  <a:lnTo>
                    <a:pt x="531698" y="22161"/>
                  </a:lnTo>
                  <a:lnTo>
                    <a:pt x="531698" y="33248"/>
                  </a:lnTo>
                  <a:lnTo>
                    <a:pt x="542772" y="33248"/>
                  </a:lnTo>
                  <a:lnTo>
                    <a:pt x="542772" y="22161"/>
                  </a:lnTo>
                  <a:close/>
                </a:path>
                <a:path w="609600" h="33654">
                  <a:moveTo>
                    <a:pt x="553834" y="0"/>
                  </a:moveTo>
                  <a:lnTo>
                    <a:pt x="542772" y="0"/>
                  </a:lnTo>
                  <a:lnTo>
                    <a:pt x="542772" y="11074"/>
                  </a:lnTo>
                  <a:lnTo>
                    <a:pt x="531698" y="11074"/>
                  </a:lnTo>
                  <a:lnTo>
                    <a:pt x="531698" y="22148"/>
                  </a:lnTo>
                  <a:lnTo>
                    <a:pt x="542772" y="22148"/>
                  </a:lnTo>
                  <a:lnTo>
                    <a:pt x="553834" y="22148"/>
                  </a:lnTo>
                  <a:lnTo>
                    <a:pt x="553834" y="11087"/>
                  </a:lnTo>
                  <a:lnTo>
                    <a:pt x="553834" y="0"/>
                  </a:lnTo>
                  <a:close/>
                </a:path>
                <a:path w="609600" h="33654">
                  <a:moveTo>
                    <a:pt x="587057" y="0"/>
                  </a:moveTo>
                  <a:lnTo>
                    <a:pt x="575983" y="0"/>
                  </a:lnTo>
                  <a:lnTo>
                    <a:pt x="575983" y="11074"/>
                  </a:lnTo>
                  <a:lnTo>
                    <a:pt x="564921" y="11074"/>
                  </a:lnTo>
                  <a:lnTo>
                    <a:pt x="564921" y="0"/>
                  </a:lnTo>
                  <a:lnTo>
                    <a:pt x="553847" y="0"/>
                  </a:lnTo>
                  <a:lnTo>
                    <a:pt x="553847" y="11074"/>
                  </a:lnTo>
                  <a:lnTo>
                    <a:pt x="553847" y="22148"/>
                  </a:lnTo>
                  <a:lnTo>
                    <a:pt x="564921" y="22148"/>
                  </a:lnTo>
                  <a:lnTo>
                    <a:pt x="575983" y="22148"/>
                  </a:lnTo>
                  <a:lnTo>
                    <a:pt x="575983" y="11087"/>
                  </a:lnTo>
                  <a:lnTo>
                    <a:pt x="587057" y="11087"/>
                  </a:lnTo>
                  <a:lnTo>
                    <a:pt x="587057" y="0"/>
                  </a:lnTo>
                  <a:close/>
                </a:path>
                <a:path w="609600" h="33654">
                  <a:moveTo>
                    <a:pt x="609219" y="11074"/>
                  </a:moveTo>
                  <a:lnTo>
                    <a:pt x="598144" y="11074"/>
                  </a:lnTo>
                  <a:lnTo>
                    <a:pt x="587082" y="11074"/>
                  </a:lnTo>
                  <a:lnTo>
                    <a:pt x="587082" y="22148"/>
                  </a:lnTo>
                  <a:lnTo>
                    <a:pt x="598144" y="22148"/>
                  </a:lnTo>
                  <a:lnTo>
                    <a:pt x="609219" y="22148"/>
                  </a:lnTo>
                  <a:lnTo>
                    <a:pt x="609219" y="1107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5955525" y="4633861"/>
              <a:ext cx="631825" cy="44450"/>
            </a:xfrm>
            <a:custGeom>
              <a:avLst/>
              <a:gdLst/>
              <a:ahLst/>
              <a:cxnLst/>
              <a:rect l="l" t="t" r="r" b="b"/>
              <a:pathLst>
                <a:path w="631825" h="44450">
                  <a:moveTo>
                    <a:pt x="33223" y="22148"/>
                  </a:moveTo>
                  <a:lnTo>
                    <a:pt x="22148" y="22148"/>
                  </a:lnTo>
                  <a:lnTo>
                    <a:pt x="22148" y="11074"/>
                  </a:lnTo>
                  <a:lnTo>
                    <a:pt x="11074" y="11074"/>
                  </a:lnTo>
                  <a:lnTo>
                    <a:pt x="11074" y="22148"/>
                  </a:lnTo>
                  <a:lnTo>
                    <a:pt x="0" y="22148"/>
                  </a:lnTo>
                  <a:lnTo>
                    <a:pt x="0" y="33223"/>
                  </a:lnTo>
                  <a:lnTo>
                    <a:pt x="0" y="44297"/>
                  </a:lnTo>
                  <a:lnTo>
                    <a:pt x="11074" y="44297"/>
                  </a:lnTo>
                  <a:lnTo>
                    <a:pt x="22148" y="44297"/>
                  </a:lnTo>
                  <a:lnTo>
                    <a:pt x="33223" y="44297"/>
                  </a:lnTo>
                  <a:lnTo>
                    <a:pt x="33223" y="33235"/>
                  </a:lnTo>
                  <a:lnTo>
                    <a:pt x="33223" y="22148"/>
                  </a:lnTo>
                  <a:close/>
                </a:path>
                <a:path w="631825" h="44450">
                  <a:moveTo>
                    <a:pt x="99682" y="22148"/>
                  </a:moveTo>
                  <a:lnTo>
                    <a:pt x="88607" y="22148"/>
                  </a:lnTo>
                  <a:lnTo>
                    <a:pt x="88607" y="33223"/>
                  </a:lnTo>
                  <a:lnTo>
                    <a:pt x="77533" y="33223"/>
                  </a:lnTo>
                  <a:lnTo>
                    <a:pt x="77533" y="22148"/>
                  </a:lnTo>
                  <a:lnTo>
                    <a:pt x="66459" y="22148"/>
                  </a:lnTo>
                  <a:lnTo>
                    <a:pt x="66459" y="11074"/>
                  </a:lnTo>
                  <a:lnTo>
                    <a:pt x="55384" y="11074"/>
                  </a:lnTo>
                  <a:lnTo>
                    <a:pt x="55384" y="22148"/>
                  </a:lnTo>
                  <a:lnTo>
                    <a:pt x="55384" y="33223"/>
                  </a:lnTo>
                  <a:lnTo>
                    <a:pt x="44310" y="33223"/>
                  </a:lnTo>
                  <a:lnTo>
                    <a:pt x="44310" y="44297"/>
                  </a:lnTo>
                  <a:lnTo>
                    <a:pt x="55384" y="44297"/>
                  </a:lnTo>
                  <a:lnTo>
                    <a:pt x="66459" y="44297"/>
                  </a:lnTo>
                  <a:lnTo>
                    <a:pt x="66459" y="33235"/>
                  </a:lnTo>
                  <a:lnTo>
                    <a:pt x="77533" y="33235"/>
                  </a:lnTo>
                  <a:lnTo>
                    <a:pt x="77533" y="44297"/>
                  </a:lnTo>
                  <a:lnTo>
                    <a:pt x="88607" y="44297"/>
                  </a:lnTo>
                  <a:lnTo>
                    <a:pt x="99682" y="44297"/>
                  </a:lnTo>
                  <a:lnTo>
                    <a:pt x="99682" y="33235"/>
                  </a:lnTo>
                  <a:lnTo>
                    <a:pt x="99682" y="22148"/>
                  </a:lnTo>
                  <a:close/>
                </a:path>
                <a:path w="631825" h="44450">
                  <a:moveTo>
                    <a:pt x="132918" y="33223"/>
                  </a:moveTo>
                  <a:lnTo>
                    <a:pt x="121843" y="33223"/>
                  </a:lnTo>
                  <a:lnTo>
                    <a:pt x="121843" y="44297"/>
                  </a:lnTo>
                  <a:lnTo>
                    <a:pt x="132918" y="44297"/>
                  </a:lnTo>
                  <a:lnTo>
                    <a:pt x="132918" y="33223"/>
                  </a:lnTo>
                  <a:close/>
                </a:path>
                <a:path w="631825" h="44450">
                  <a:moveTo>
                    <a:pt x="132918" y="11074"/>
                  </a:moveTo>
                  <a:lnTo>
                    <a:pt x="121843" y="11074"/>
                  </a:lnTo>
                  <a:lnTo>
                    <a:pt x="121843" y="22148"/>
                  </a:lnTo>
                  <a:lnTo>
                    <a:pt x="132918" y="22148"/>
                  </a:lnTo>
                  <a:lnTo>
                    <a:pt x="132918" y="11074"/>
                  </a:lnTo>
                  <a:close/>
                </a:path>
                <a:path w="631825" h="44450">
                  <a:moveTo>
                    <a:pt x="188302" y="11074"/>
                  </a:moveTo>
                  <a:lnTo>
                    <a:pt x="177228" y="11074"/>
                  </a:lnTo>
                  <a:lnTo>
                    <a:pt x="177228" y="22148"/>
                  </a:lnTo>
                  <a:lnTo>
                    <a:pt x="188302" y="22148"/>
                  </a:lnTo>
                  <a:lnTo>
                    <a:pt x="188302" y="11074"/>
                  </a:lnTo>
                  <a:close/>
                </a:path>
                <a:path w="631825" h="44450">
                  <a:moveTo>
                    <a:pt x="199377" y="22148"/>
                  </a:moveTo>
                  <a:lnTo>
                    <a:pt x="188302" y="22148"/>
                  </a:lnTo>
                  <a:lnTo>
                    <a:pt x="188302" y="33235"/>
                  </a:lnTo>
                  <a:lnTo>
                    <a:pt x="199377" y="33235"/>
                  </a:lnTo>
                  <a:lnTo>
                    <a:pt x="199377" y="22148"/>
                  </a:lnTo>
                  <a:close/>
                </a:path>
                <a:path w="631825" h="44450">
                  <a:moveTo>
                    <a:pt x="232613" y="11074"/>
                  </a:moveTo>
                  <a:lnTo>
                    <a:pt x="221538" y="11074"/>
                  </a:lnTo>
                  <a:lnTo>
                    <a:pt x="210464" y="11074"/>
                  </a:lnTo>
                  <a:lnTo>
                    <a:pt x="210464" y="22148"/>
                  </a:lnTo>
                  <a:lnTo>
                    <a:pt x="210464" y="33235"/>
                  </a:lnTo>
                  <a:lnTo>
                    <a:pt x="221538" y="33235"/>
                  </a:lnTo>
                  <a:lnTo>
                    <a:pt x="221538" y="22148"/>
                  </a:lnTo>
                  <a:lnTo>
                    <a:pt x="232613" y="22148"/>
                  </a:lnTo>
                  <a:lnTo>
                    <a:pt x="232613" y="11074"/>
                  </a:lnTo>
                  <a:close/>
                </a:path>
                <a:path w="631825" h="44450">
                  <a:moveTo>
                    <a:pt x="265836" y="11074"/>
                  </a:moveTo>
                  <a:lnTo>
                    <a:pt x="254762" y="11074"/>
                  </a:lnTo>
                  <a:lnTo>
                    <a:pt x="254762" y="22148"/>
                  </a:lnTo>
                  <a:lnTo>
                    <a:pt x="243687" y="22148"/>
                  </a:lnTo>
                  <a:lnTo>
                    <a:pt x="243687" y="33235"/>
                  </a:lnTo>
                  <a:lnTo>
                    <a:pt x="254762" y="33235"/>
                  </a:lnTo>
                  <a:lnTo>
                    <a:pt x="265836" y="33235"/>
                  </a:lnTo>
                  <a:lnTo>
                    <a:pt x="265836" y="22148"/>
                  </a:lnTo>
                  <a:lnTo>
                    <a:pt x="265836" y="11074"/>
                  </a:lnTo>
                  <a:close/>
                </a:path>
                <a:path w="631825" h="44450">
                  <a:moveTo>
                    <a:pt x="276923" y="11074"/>
                  </a:moveTo>
                  <a:lnTo>
                    <a:pt x="265849" y="11074"/>
                  </a:lnTo>
                  <a:lnTo>
                    <a:pt x="265849" y="22148"/>
                  </a:lnTo>
                  <a:lnTo>
                    <a:pt x="276923" y="22148"/>
                  </a:lnTo>
                  <a:lnTo>
                    <a:pt x="276923" y="11074"/>
                  </a:lnTo>
                  <a:close/>
                </a:path>
                <a:path w="631825" h="44450">
                  <a:moveTo>
                    <a:pt x="321221" y="22148"/>
                  </a:moveTo>
                  <a:lnTo>
                    <a:pt x="310146" y="22148"/>
                  </a:lnTo>
                  <a:lnTo>
                    <a:pt x="310146" y="11074"/>
                  </a:lnTo>
                  <a:lnTo>
                    <a:pt x="299072" y="11074"/>
                  </a:lnTo>
                  <a:lnTo>
                    <a:pt x="299072" y="22148"/>
                  </a:lnTo>
                  <a:lnTo>
                    <a:pt x="287997" y="22148"/>
                  </a:lnTo>
                  <a:lnTo>
                    <a:pt x="276923" y="22148"/>
                  </a:lnTo>
                  <a:lnTo>
                    <a:pt x="276923" y="33235"/>
                  </a:lnTo>
                  <a:lnTo>
                    <a:pt x="287997" y="33235"/>
                  </a:lnTo>
                  <a:lnTo>
                    <a:pt x="299072" y="33235"/>
                  </a:lnTo>
                  <a:lnTo>
                    <a:pt x="310146" y="33235"/>
                  </a:lnTo>
                  <a:lnTo>
                    <a:pt x="321221" y="33235"/>
                  </a:lnTo>
                  <a:lnTo>
                    <a:pt x="321221" y="22148"/>
                  </a:lnTo>
                  <a:close/>
                </a:path>
                <a:path w="631825" h="44450">
                  <a:moveTo>
                    <a:pt x="376605" y="22148"/>
                  </a:moveTo>
                  <a:lnTo>
                    <a:pt x="365531" y="22148"/>
                  </a:lnTo>
                  <a:lnTo>
                    <a:pt x="365531" y="11074"/>
                  </a:lnTo>
                  <a:lnTo>
                    <a:pt x="354457" y="11074"/>
                  </a:lnTo>
                  <a:lnTo>
                    <a:pt x="354457" y="22148"/>
                  </a:lnTo>
                  <a:lnTo>
                    <a:pt x="343382" y="22148"/>
                  </a:lnTo>
                  <a:lnTo>
                    <a:pt x="332308" y="22148"/>
                  </a:lnTo>
                  <a:lnTo>
                    <a:pt x="332308" y="11074"/>
                  </a:lnTo>
                  <a:lnTo>
                    <a:pt x="321233" y="11074"/>
                  </a:lnTo>
                  <a:lnTo>
                    <a:pt x="321233" y="22148"/>
                  </a:lnTo>
                  <a:lnTo>
                    <a:pt x="321233" y="33235"/>
                  </a:lnTo>
                  <a:lnTo>
                    <a:pt x="376605" y="33235"/>
                  </a:lnTo>
                  <a:lnTo>
                    <a:pt x="376605" y="22148"/>
                  </a:lnTo>
                  <a:close/>
                </a:path>
                <a:path w="631825" h="44450">
                  <a:moveTo>
                    <a:pt x="387692" y="11074"/>
                  </a:moveTo>
                  <a:lnTo>
                    <a:pt x="376618" y="11074"/>
                  </a:lnTo>
                  <a:lnTo>
                    <a:pt x="376618" y="22148"/>
                  </a:lnTo>
                  <a:lnTo>
                    <a:pt x="387692" y="22148"/>
                  </a:lnTo>
                  <a:lnTo>
                    <a:pt x="387692" y="11074"/>
                  </a:lnTo>
                  <a:close/>
                </a:path>
                <a:path w="631825" h="44450">
                  <a:moveTo>
                    <a:pt x="420916" y="22148"/>
                  </a:moveTo>
                  <a:lnTo>
                    <a:pt x="409841" y="22148"/>
                  </a:lnTo>
                  <a:lnTo>
                    <a:pt x="409841" y="11074"/>
                  </a:lnTo>
                  <a:lnTo>
                    <a:pt x="398767" y="11074"/>
                  </a:lnTo>
                  <a:lnTo>
                    <a:pt x="398767" y="22148"/>
                  </a:lnTo>
                  <a:lnTo>
                    <a:pt x="398767" y="33235"/>
                  </a:lnTo>
                  <a:lnTo>
                    <a:pt x="409841" y="33235"/>
                  </a:lnTo>
                  <a:lnTo>
                    <a:pt x="420916" y="33235"/>
                  </a:lnTo>
                  <a:lnTo>
                    <a:pt x="420916" y="22148"/>
                  </a:lnTo>
                  <a:close/>
                </a:path>
                <a:path w="631825" h="44450">
                  <a:moveTo>
                    <a:pt x="443077" y="11074"/>
                  </a:moveTo>
                  <a:lnTo>
                    <a:pt x="432003" y="11074"/>
                  </a:lnTo>
                  <a:lnTo>
                    <a:pt x="432003" y="22148"/>
                  </a:lnTo>
                  <a:lnTo>
                    <a:pt x="443077" y="22148"/>
                  </a:lnTo>
                  <a:lnTo>
                    <a:pt x="443077" y="11074"/>
                  </a:lnTo>
                  <a:close/>
                </a:path>
                <a:path w="631825" h="44450">
                  <a:moveTo>
                    <a:pt x="476300" y="22148"/>
                  </a:moveTo>
                  <a:lnTo>
                    <a:pt x="465226" y="22148"/>
                  </a:lnTo>
                  <a:lnTo>
                    <a:pt x="454152" y="22148"/>
                  </a:lnTo>
                  <a:lnTo>
                    <a:pt x="443077" y="22148"/>
                  </a:lnTo>
                  <a:lnTo>
                    <a:pt x="443077" y="33235"/>
                  </a:lnTo>
                  <a:lnTo>
                    <a:pt x="454152" y="33235"/>
                  </a:lnTo>
                  <a:lnTo>
                    <a:pt x="465226" y="33235"/>
                  </a:lnTo>
                  <a:lnTo>
                    <a:pt x="476300" y="33235"/>
                  </a:lnTo>
                  <a:lnTo>
                    <a:pt x="476300" y="22148"/>
                  </a:lnTo>
                  <a:close/>
                </a:path>
                <a:path w="631825" h="44450">
                  <a:moveTo>
                    <a:pt x="509536" y="11074"/>
                  </a:moveTo>
                  <a:lnTo>
                    <a:pt x="498462" y="11074"/>
                  </a:lnTo>
                  <a:lnTo>
                    <a:pt x="487387" y="11074"/>
                  </a:lnTo>
                  <a:lnTo>
                    <a:pt x="487387" y="22148"/>
                  </a:lnTo>
                  <a:lnTo>
                    <a:pt x="487387" y="33235"/>
                  </a:lnTo>
                  <a:lnTo>
                    <a:pt x="498462" y="33235"/>
                  </a:lnTo>
                  <a:lnTo>
                    <a:pt x="498462" y="22148"/>
                  </a:lnTo>
                  <a:lnTo>
                    <a:pt x="509536" y="22148"/>
                  </a:lnTo>
                  <a:lnTo>
                    <a:pt x="509536" y="11074"/>
                  </a:lnTo>
                  <a:close/>
                </a:path>
                <a:path w="631825" h="44450">
                  <a:moveTo>
                    <a:pt x="531685" y="11074"/>
                  </a:moveTo>
                  <a:lnTo>
                    <a:pt x="520611" y="11074"/>
                  </a:lnTo>
                  <a:lnTo>
                    <a:pt x="520611" y="22148"/>
                  </a:lnTo>
                  <a:lnTo>
                    <a:pt x="520611" y="33235"/>
                  </a:lnTo>
                  <a:lnTo>
                    <a:pt x="531685" y="33235"/>
                  </a:lnTo>
                  <a:lnTo>
                    <a:pt x="531685" y="22148"/>
                  </a:lnTo>
                  <a:lnTo>
                    <a:pt x="531685" y="11074"/>
                  </a:lnTo>
                  <a:close/>
                </a:path>
                <a:path w="631825" h="44450">
                  <a:moveTo>
                    <a:pt x="564908" y="0"/>
                  </a:moveTo>
                  <a:lnTo>
                    <a:pt x="553847" y="0"/>
                  </a:lnTo>
                  <a:lnTo>
                    <a:pt x="542772" y="0"/>
                  </a:lnTo>
                  <a:lnTo>
                    <a:pt x="542772" y="11087"/>
                  </a:lnTo>
                  <a:lnTo>
                    <a:pt x="553847" y="11087"/>
                  </a:lnTo>
                  <a:lnTo>
                    <a:pt x="553847" y="22148"/>
                  </a:lnTo>
                  <a:lnTo>
                    <a:pt x="542772" y="22148"/>
                  </a:lnTo>
                  <a:lnTo>
                    <a:pt x="542772" y="33235"/>
                  </a:lnTo>
                  <a:lnTo>
                    <a:pt x="553847" y="33235"/>
                  </a:lnTo>
                  <a:lnTo>
                    <a:pt x="564908" y="33235"/>
                  </a:lnTo>
                  <a:lnTo>
                    <a:pt x="564908" y="22148"/>
                  </a:lnTo>
                  <a:lnTo>
                    <a:pt x="564908" y="11087"/>
                  </a:lnTo>
                  <a:lnTo>
                    <a:pt x="564908" y="0"/>
                  </a:lnTo>
                  <a:close/>
                </a:path>
                <a:path w="631825" h="44450">
                  <a:moveTo>
                    <a:pt x="587057" y="0"/>
                  </a:moveTo>
                  <a:lnTo>
                    <a:pt x="575995" y="0"/>
                  </a:lnTo>
                  <a:lnTo>
                    <a:pt x="575995" y="11074"/>
                  </a:lnTo>
                  <a:lnTo>
                    <a:pt x="564921" y="11074"/>
                  </a:lnTo>
                  <a:lnTo>
                    <a:pt x="564921" y="22148"/>
                  </a:lnTo>
                  <a:lnTo>
                    <a:pt x="575995" y="22148"/>
                  </a:lnTo>
                  <a:lnTo>
                    <a:pt x="587057" y="22148"/>
                  </a:lnTo>
                  <a:lnTo>
                    <a:pt x="587057" y="11087"/>
                  </a:lnTo>
                  <a:lnTo>
                    <a:pt x="587057" y="0"/>
                  </a:lnTo>
                  <a:close/>
                </a:path>
                <a:path w="631825" h="44450">
                  <a:moveTo>
                    <a:pt x="598131" y="22148"/>
                  </a:moveTo>
                  <a:lnTo>
                    <a:pt x="587057" y="22148"/>
                  </a:lnTo>
                  <a:lnTo>
                    <a:pt x="587057" y="33235"/>
                  </a:lnTo>
                  <a:lnTo>
                    <a:pt x="598131" y="33235"/>
                  </a:lnTo>
                  <a:lnTo>
                    <a:pt x="598131" y="22148"/>
                  </a:lnTo>
                  <a:close/>
                </a:path>
                <a:path w="631825" h="44450">
                  <a:moveTo>
                    <a:pt x="609219" y="0"/>
                  </a:moveTo>
                  <a:lnTo>
                    <a:pt x="598157" y="0"/>
                  </a:lnTo>
                  <a:lnTo>
                    <a:pt x="598157" y="11074"/>
                  </a:lnTo>
                  <a:lnTo>
                    <a:pt x="598157" y="22148"/>
                  </a:lnTo>
                  <a:lnTo>
                    <a:pt x="609219" y="22148"/>
                  </a:lnTo>
                  <a:lnTo>
                    <a:pt x="609219" y="11087"/>
                  </a:lnTo>
                  <a:lnTo>
                    <a:pt x="609219" y="0"/>
                  </a:lnTo>
                  <a:close/>
                </a:path>
                <a:path w="631825" h="44450">
                  <a:moveTo>
                    <a:pt x="620293" y="22148"/>
                  </a:moveTo>
                  <a:lnTo>
                    <a:pt x="609219" y="22148"/>
                  </a:lnTo>
                  <a:lnTo>
                    <a:pt x="609219" y="33235"/>
                  </a:lnTo>
                  <a:lnTo>
                    <a:pt x="620293" y="33235"/>
                  </a:lnTo>
                  <a:lnTo>
                    <a:pt x="620293" y="22148"/>
                  </a:lnTo>
                  <a:close/>
                </a:path>
                <a:path w="631825" h="44450">
                  <a:moveTo>
                    <a:pt x="631380" y="22148"/>
                  </a:moveTo>
                  <a:lnTo>
                    <a:pt x="620306" y="22148"/>
                  </a:lnTo>
                  <a:lnTo>
                    <a:pt x="620306" y="33235"/>
                  </a:lnTo>
                  <a:lnTo>
                    <a:pt x="631380" y="33235"/>
                  </a:lnTo>
                  <a:lnTo>
                    <a:pt x="631380" y="2214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6132753" y="4672622"/>
              <a:ext cx="332740" cy="0"/>
            </a:xfrm>
            <a:custGeom>
              <a:avLst/>
              <a:gdLst/>
              <a:ahLst/>
              <a:cxnLst/>
              <a:rect l="l" t="t" r="r" b="b"/>
              <a:pathLst>
                <a:path w="332739">
                  <a:moveTo>
                    <a:pt x="0" y="0"/>
                  </a:moveTo>
                  <a:lnTo>
                    <a:pt x="332308" y="0"/>
                  </a:lnTo>
                </a:path>
              </a:pathLst>
            </a:custGeom>
            <a:ln w="11074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5955525" y="4667084"/>
              <a:ext cx="620395" cy="22225"/>
            </a:xfrm>
            <a:custGeom>
              <a:avLst/>
              <a:gdLst/>
              <a:ahLst/>
              <a:cxnLst/>
              <a:rect l="l" t="t" r="r" b="b"/>
              <a:pathLst>
                <a:path w="620395" h="22225">
                  <a:moveTo>
                    <a:pt x="11074" y="11074"/>
                  </a:moveTo>
                  <a:lnTo>
                    <a:pt x="0" y="11074"/>
                  </a:lnTo>
                  <a:lnTo>
                    <a:pt x="0" y="22161"/>
                  </a:lnTo>
                  <a:lnTo>
                    <a:pt x="11074" y="22161"/>
                  </a:lnTo>
                  <a:lnTo>
                    <a:pt x="11074" y="11074"/>
                  </a:lnTo>
                  <a:close/>
                </a:path>
                <a:path w="620395" h="22225">
                  <a:moveTo>
                    <a:pt x="553847" y="0"/>
                  </a:moveTo>
                  <a:lnTo>
                    <a:pt x="542772" y="0"/>
                  </a:lnTo>
                  <a:lnTo>
                    <a:pt x="542772" y="11074"/>
                  </a:lnTo>
                  <a:lnTo>
                    <a:pt x="553847" y="11074"/>
                  </a:lnTo>
                  <a:lnTo>
                    <a:pt x="553847" y="0"/>
                  </a:lnTo>
                  <a:close/>
                </a:path>
                <a:path w="620395" h="22225">
                  <a:moveTo>
                    <a:pt x="598131" y="0"/>
                  </a:moveTo>
                  <a:lnTo>
                    <a:pt x="587057" y="0"/>
                  </a:lnTo>
                  <a:lnTo>
                    <a:pt x="587057" y="11074"/>
                  </a:lnTo>
                  <a:lnTo>
                    <a:pt x="598131" y="11074"/>
                  </a:lnTo>
                  <a:lnTo>
                    <a:pt x="598131" y="0"/>
                  </a:lnTo>
                  <a:close/>
                </a:path>
                <a:path w="620395" h="22225">
                  <a:moveTo>
                    <a:pt x="620293" y="0"/>
                  </a:moveTo>
                  <a:lnTo>
                    <a:pt x="609219" y="0"/>
                  </a:lnTo>
                  <a:lnTo>
                    <a:pt x="609219" y="11074"/>
                  </a:lnTo>
                  <a:lnTo>
                    <a:pt x="620293" y="11074"/>
                  </a:lnTo>
                  <a:lnTo>
                    <a:pt x="62029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5988748" y="4683696"/>
              <a:ext cx="454659" cy="0"/>
            </a:xfrm>
            <a:custGeom>
              <a:avLst/>
              <a:gdLst/>
              <a:ahLst/>
              <a:cxnLst/>
              <a:rect l="l" t="t" r="r" b="b"/>
              <a:pathLst>
                <a:path w="454660">
                  <a:moveTo>
                    <a:pt x="0" y="0"/>
                  </a:moveTo>
                  <a:lnTo>
                    <a:pt x="454151" y="0"/>
                  </a:lnTo>
                </a:path>
              </a:pathLst>
            </a:custGeom>
            <a:ln w="11074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5955525" y="4678159"/>
              <a:ext cx="631825" cy="44450"/>
            </a:xfrm>
            <a:custGeom>
              <a:avLst/>
              <a:gdLst/>
              <a:ahLst/>
              <a:cxnLst/>
              <a:rect l="l" t="t" r="r" b="b"/>
              <a:pathLst>
                <a:path w="631825" h="44450">
                  <a:moveTo>
                    <a:pt x="44297" y="22161"/>
                  </a:moveTo>
                  <a:lnTo>
                    <a:pt x="33223" y="22161"/>
                  </a:lnTo>
                  <a:lnTo>
                    <a:pt x="33223" y="11087"/>
                  </a:lnTo>
                  <a:lnTo>
                    <a:pt x="22148" y="11087"/>
                  </a:lnTo>
                  <a:lnTo>
                    <a:pt x="22148" y="22161"/>
                  </a:lnTo>
                  <a:lnTo>
                    <a:pt x="22148" y="33235"/>
                  </a:lnTo>
                  <a:lnTo>
                    <a:pt x="11074" y="33235"/>
                  </a:lnTo>
                  <a:lnTo>
                    <a:pt x="11074" y="22161"/>
                  </a:lnTo>
                  <a:lnTo>
                    <a:pt x="0" y="22161"/>
                  </a:lnTo>
                  <a:lnTo>
                    <a:pt x="0" y="33235"/>
                  </a:lnTo>
                  <a:lnTo>
                    <a:pt x="0" y="44310"/>
                  </a:lnTo>
                  <a:lnTo>
                    <a:pt x="11074" y="44310"/>
                  </a:lnTo>
                  <a:lnTo>
                    <a:pt x="22148" y="44310"/>
                  </a:lnTo>
                  <a:lnTo>
                    <a:pt x="33223" y="44310"/>
                  </a:lnTo>
                  <a:lnTo>
                    <a:pt x="33223" y="33248"/>
                  </a:lnTo>
                  <a:lnTo>
                    <a:pt x="44297" y="33248"/>
                  </a:lnTo>
                  <a:lnTo>
                    <a:pt x="44297" y="22161"/>
                  </a:lnTo>
                  <a:close/>
                </a:path>
                <a:path w="631825" h="44450">
                  <a:moveTo>
                    <a:pt x="77533" y="22161"/>
                  </a:moveTo>
                  <a:lnTo>
                    <a:pt x="66459" y="22161"/>
                  </a:lnTo>
                  <a:lnTo>
                    <a:pt x="55384" y="22161"/>
                  </a:lnTo>
                  <a:lnTo>
                    <a:pt x="55384" y="11087"/>
                  </a:lnTo>
                  <a:lnTo>
                    <a:pt x="44310" y="11087"/>
                  </a:lnTo>
                  <a:lnTo>
                    <a:pt x="44310" y="22161"/>
                  </a:lnTo>
                  <a:lnTo>
                    <a:pt x="44310" y="33235"/>
                  </a:lnTo>
                  <a:lnTo>
                    <a:pt x="44310" y="44310"/>
                  </a:lnTo>
                  <a:lnTo>
                    <a:pt x="55384" y="44310"/>
                  </a:lnTo>
                  <a:lnTo>
                    <a:pt x="55384" y="33248"/>
                  </a:lnTo>
                  <a:lnTo>
                    <a:pt x="66459" y="33248"/>
                  </a:lnTo>
                  <a:lnTo>
                    <a:pt x="77533" y="33248"/>
                  </a:lnTo>
                  <a:lnTo>
                    <a:pt x="77533" y="22161"/>
                  </a:lnTo>
                  <a:close/>
                </a:path>
                <a:path w="631825" h="44450">
                  <a:moveTo>
                    <a:pt x="99682" y="22161"/>
                  </a:moveTo>
                  <a:lnTo>
                    <a:pt x="88607" y="22161"/>
                  </a:lnTo>
                  <a:lnTo>
                    <a:pt x="88607" y="33235"/>
                  </a:lnTo>
                  <a:lnTo>
                    <a:pt x="88607" y="44310"/>
                  </a:lnTo>
                  <a:lnTo>
                    <a:pt x="99682" y="44310"/>
                  </a:lnTo>
                  <a:lnTo>
                    <a:pt x="99682" y="33248"/>
                  </a:lnTo>
                  <a:lnTo>
                    <a:pt x="99682" y="22161"/>
                  </a:lnTo>
                  <a:close/>
                </a:path>
                <a:path w="631825" h="44450">
                  <a:moveTo>
                    <a:pt x="143992" y="11087"/>
                  </a:moveTo>
                  <a:lnTo>
                    <a:pt x="132918" y="11087"/>
                  </a:lnTo>
                  <a:lnTo>
                    <a:pt x="132918" y="22161"/>
                  </a:lnTo>
                  <a:lnTo>
                    <a:pt x="143992" y="22161"/>
                  </a:lnTo>
                  <a:lnTo>
                    <a:pt x="143992" y="11087"/>
                  </a:lnTo>
                  <a:close/>
                </a:path>
                <a:path w="631825" h="44450">
                  <a:moveTo>
                    <a:pt x="199377" y="11087"/>
                  </a:moveTo>
                  <a:lnTo>
                    <a:pt x="188302" y="11087"/>
                  </a:lnTo>
                  <a:lnTo>
                    <a:pt x="177228" y="11087"/>
                  </a:lnTo>
                  <a:lnTo>
                    <a:pt x="166154" y="11087"/>
                  </a:lnTo>
                  <a:lnTo>
                    <a:pt x="155079" y="11087"/>
                  </a:lnTo>
                  <a:lnTo>
                    <a:pt x="155079" y="22161"/>
                  </a:lnTo>
                  <a:lnTo>
                    <a:pt x="155079" y="33248"/>
                  </a:lnTo>
                  <a:lnTo>
                    <a:pt x="166154" y="33248"/>
                  </a:lnTo>
                  <a:lnTo>
                    <a:pt x="166154" y="22161"/>
                  </a:lnTo>
                  <a:lnTo>
                    <a:pt x="177228" y="22161"/>
                  </a:lnTo>
                  <a:lnTo>
                    <a:pt x="177228" y="33248"/>
                  </a:lnTo>
                  <a:lnTo>
                    <a:pt x="188302" y="33248"/>
                  </a:lnTo>
                  <a:lnTo>
                    <a:pt x="188302" y="22161"/>
                  </a:lnTo>
                  <a:lnTo>
                    <a:pt x="199377" y="22161"/>
                  </a:lnTo>
                  <a:lnTo>
                    <a:pt x="199377" y="11087"/>
                  </a:lnTo>
                  <a:close/>
                </a:path>
                <a:path w="631825" h="44450">
                  <a:moveTo>
                    <a:pt x="210451" y="22161"/>
                  </a:moveTo>
                  <a:lnTo>
                    <a:pt x="199377" y="22161"/>
                  </a:lnTo>
                  <a:lnTo>
                    <a:pt x="199377" y="33248"/>
                  </a:lnTo>
                  <a:lnTo>
                    <a:pt x="210451" y="33248"/>
                  </a:lnTo>
                  <a:lnTo>
                    <a:pt x="210451" y="22161"/>
                  </a:lnTo>
                  <a:close/>
                </a:path>
                <a:path w="631825" h="44450">
                  <a:moveTo>
                    <a:pt x="221538" y="22161"/>
                  </a:moveTo>
                  <a:lnTo>
                    <a:pt x="210464" y="22161"/>
                  </a:lnTo>
                  <a:lnTo>
                    <a:pt x="210464" y="33248"/>
                  </a:lnTo>
                  <a:lnTo>
                    <a:pt x="221538" y="33248"/>
                  </a:lnTo>
                  <a:lnTo>
                    <a:pt x="221538" y="22161"/>
                  </a:lnTo>
                  <a:close/>
                </a:path>
                <a:path w="631825" h="44450">
                  <a:moveTo>
                    <a:pt x="254762" y="11087"/>
                  </a:moveTo>
                  <a:lnTo>
                    <a:pt x="243687" y="11087"/>
                  </a:lnTo>
                  <a:lnTo>
                    <a:pt x="232613" y="11087"/>
                  </a:lnTo>
                  <a:lnTo>
                    <a:pt x="221538" y="11087"/>
                  </a:lnTo>
                  <a:lnTo>
                    <a:pt x="221538" y="22161"/>
                  </a:lnTo>
                  <a:lnTo>
                    <a:pt x="232613" y="22161"/>
                  </a:lnTo>
                  <a:lnTo>
                    <a:pt x="232613" y="33248"/>
                  </a:lnTo>
                  <a:lnTo>
                    <a:pt x="243687" y="33248"/>
                  </a:lnTo>
                  <a:lnTo>
                    <a:pt x="254762" y="33248"/>
                  </a:lnTo>
                  <a:lnTo>
                    <a:pt x="254762" y="22161"/>
                  </a:lnTo>
                  <a:lnTo>
                    <a:pt x="254762" y="11087"/>
                  </a:lnTo>
                  <a:close/>
                </a:path>
                <a:path w="631825" h="44450">
                  <a:moveTo>
                    <a:pt x="276923" y="22161"/>
                  </a:moveTo>
                  <a:lnTo>
                    <a:pt x="265849" y="22161"/>
                  </a:lnTo>
                  <a:lnTo>
                    <a:pt x="265849" y="33248"/>
                  </a:lnTo>
                  <a:lnTo>
                    <a:pt x="276923" y="33248"/>
                  </a:lnTo>
                  <a:lnTo>
                    <a:pt x="276923" y="22161"/>
                  </a:lnTo>
                  <a:close/>
                </a:path>
                <a:path w="631825" h="44450">
                  <a:moveTo>
                    <a:pt x="321221" y="22161"/>
                  </a:moveTo>
                  <a:lnTo>
                    <a:pt x="310146" y="22161"/>
                  </a:lnTo>
                  <a:lnTo>
                    <a:pt x="310146" y="11087"/>
                  </a:lnTo>
                  <a:lnTo>
                    <a:pt x="299072" y="11087"/>
                  </a:lnTo>
                  <a:lnTo>
                    <a:pt x="299072" y="22161"/>
                  </a:lnTo>
                  <a:lnTo>
                    <a:pt x="299072" y="33248"/>
                  </a:lnTo>
                  <a:lnTo>
                    <a:pt x="310146" y="33248"/>
                  </a:lnTo>
                  <a:lnTo>
                    <a:pt x="321221" y="33248"/>
                  </a:lnTo>
                  <a:lnTo>
                    <a:pt x="321221" y="22161"/>
                  </a:lnTo>
                  <a:close/>
                </a:path>
                <a:path w="631825" h="44450">
                  <a:moveTo>
                    <a:pt x="332308" y="22161"/>
                  </a:moveTo>
                  <a:lnTo>
                    <a:pt x="321233" y="22161"/>
                  </a:lnTo>
                  <a:lnTo>
                    <a:pt x="321233" y="33248"/>
                  </a:lnTo>
                  <a:lnTo>
                    <a:pt x="332308" y="33248"/>
                  </a:lnTo>
                  <a:lnTo>
                    <a:pt x="332308" y="22161"/>
                  </a:lnTo>
                  <a:close/>
                </a:path>
                <a:path w="631825" h="44450">
                  <a:moveTo>
                    <a:pt x="343382" y="11087"/>
                  </a:moveTo>
                  <a:lnTo>
                    <a:pt x="332308" y="11087"/>
                  </a:lnTo>
                  <a:lnTo>
                    <a:pt x="332308" y="22161"/>
                  </a:lnTo>
                  <a:lnTo>
                    <a:pt x="343382" y="22161"/>
                  </a:lnTo>
                  <a:lnTo>
                    <a:pt x="343382" y="11087"/>
                  </a:lnTo>
                  <a:close/>
                </a:path>
                <a:path w="631825" h="44450">
                  <a:moveTo>
                    <a:pt x="376605" y="11087"/>
                  </a:moveTo>
                  <a:lnTo>
                    <a:pt x="365531" y="11087"/>
                  </a:lnTo>
                  <a:lnTo>
                    <a:pt x="365531" y="22161"/>
                  </a:lnTo>
                  <a:lnTo>
                    <a:pt x="354457" y="22161"/>
                  </a:lnTo>
                  <a:lnTo>
                    <a:pt x="343382" y="22161"/>
                  </a:lnTo>
                  <a:lnTo>
                    <a:pt x="343382" y="33248"/>
                  </a:lnTo>
                  <a:lnTo>
                    <a:pt x="354457" y="33248"/>
                  </a:lnTo>
                  <a:lnTo>
                    <a:pt x="365531" y="33248"/>
                  </a:lnTo>
                  <a:lnTo>
                    <a:pt x="376605" y="33248"/>
                  </a:lnTo>
                  <a:lnTo>
                    <a:pt x="376605" y="22161"/>
                  </a:lnTo>
                  <a:lnTo>
                    <a:pt x="376605" y="11087"/>
                  </a:lnTo>
                  <a:close/>
                </a:path>
                <a:path w="631825" h="44450">
                  <a:moveTo>
                    <a:pt x="420916" y="11087"/>
                  </a:moveTo>
                  <a:lnTo>
                    <a:pt x="409841" y="11087"/>
                  </a:lnTo>
                  <a:lnTo>
                    <a:pt x="398767" y="11087"/>
                  </a:lnTo>
                  <a:lnTo>
                    <a:pt x="387692" y="11087"/>
                  </a:lnTo>
                  <a:lnTo>
                    <a:pt x="376618" y="11087"/>
                  </a:lnTo>
                  <a:lnTo>
                    <a:pt x="376618" y="22161"/>
                  </a:lnTo>
                  <a:lnTo>
                    <a:pt x="387692" y="22161"/>
                  </a:lnTo>
                  <a:lnTo>
                    <a:pt x="398767" y="22161"/>
                  </a:lnTo>
                  <a:lnTo>
                    <a:pt x="398767" y="33248"/>
                  </a:lnTo>
                  <a:lnTo>
                    <a:pt x="409841" y="33248"/>
                  </a:lnTo>
                  <a:lnTo>
                    <a:pt x="409841" y="22161"/>
                  </a:lnTo>
                  <a:lnTo>
                    <a:pt x="420916" y="22161"/>
                  </a:lnTo>
                  <a:lnTo>
                    <a:pt x="420916" y="11087"/>
                  </a:lnTo>
                  <a:close/>
                </a:path>
                <a:path w="631825" h="44450">
                  <a:moveTo>
                    <a:pt x="454152" y="11087"/>
                  </a:moveTo>
                  <a:lnTo>
                    <a:pt x="443077" y="11087"/>
                  </a:lnTo>
                  <a:lnTo>
                    <a:pt x="443077" y="22161"/>
                  </a:lnTo>
                  <a:lnTo>
                    <a:pt x="443077" y="33248"/>
                  </a:lnTo>
                  <a:lnTo>
                    <a:pt x="454152" y="33248"/>
                  </a:lnTo>
                  <a:lnTo>
                    <a:pt x="454152" y="22161"/>
                  </a:lnTo>
                  <a:lnTo>
                    <a:pt x="454152" y="11087"/>
                  </a:lnTo>
                  <a:close/>
                </a:path>
                <a:path w="631825" h="44450">
                  <a:moveTo>
                    <a:pt x="487375" y="22161"/>
                  </a:moveTo>
                  <a:lnTo>
                    <a:pt x="476300" y="22161"/>
                  </a:lnTo>
                  <a:lnTo>
                    <a:pt x="465226" y="22161"/>
                  </a:lnTo>
                  <a:lnTo>
                    <a:pt x="465226" y="33248"/>
                  </a:lnTo>
                  <a:lnTo>
                    <a:pt x="476300" y="33248"/>
                  </a:lnTo>
                  <a:lnTo>
                    <a:pt x="487375" y="33248"/>
                  </a:lnTo>
                  <a:lnTo>
                    <a:pt x="487375" y="22161"/>
                  </a:lnTo>
                  <a:close/>
                </a:path>
                <a:path w="631825" h="44450">
                  <a:moveTo>
                    <a:pt x="498462" y="22161"/>
                  </a:moveTo>
                  <a:lnTo>
                    <a:pt x="487387" y="22161"/>
                  </a:lnTo>
                  <a:lnTo>
                    <a:pt x="487387" y="33248"/>
                  </a:lnTo>
                  <a:lnTo>
                    <a:pt x="498462" y="33248"/>
                  </a:lnTo>
                  <a:lnTo>
                    <a:pt x="498462" y="22161"/>
                  </a:lnTo>
                  <a:close/>
                </a:path>
                <a:path w="631825" h="44450">
                  <a:moveTo>
                    <a:pt x="542759" y="0"/>
                  </a:moveTo>
                  <a:lnTo>
                    <a:pt x="531685" y="0"/>
                  </a:lnTo>
                  <a:lnTo>
                    <a:pt x="520611" y="0"/>
                  </a:lnTo>
                  <a:lnTo>
                    <a:pt x="520611" y="11087"/>
                  </a:lnTo>
                  <a:lnTo>
                    <a:pt x="520611" y="22161"/>
                  </a:lnTo>
                  <a:lnTo>
                    <a:pt x="520611" y="33248"/>
                  </a:lnTo>
                  <a:lnTo>
                    <a:pt x="531685" y="33248"/>
                  </a:lnTo>
                  <a:lnTo>
                    <a:pt x="531685" y="22161"/>
                  </a:lnTo>
                  <a:lnTo>
                    <a:pt x="531685" y="11087"/>
                  </a:lnTo>
                  <a:lnTo>
                    <a:pt x="542759" y="11087"/>
                  </a:lnTo>
                  <a:lnTo>
                    <a:pt x="542759" y="0"/>
                  </a:lnTo>
                  <a:close/>
                </a:path>
                <a:path w="631825" h="44450">
                  <a:moveTo>
                    <a:pt x="598131" y="11087"/>
                  </a:moveTo>
                  <a:lnTo>
                    <a:pt x="587057" y="11087"/>
                  </a:lnTo>
                  <a:lnTo>
                    <a:pt x="587057" y="22161"/>
                  </a:lnTo>
                  <a:lnTo>
                    <a:pt x="575995" y="22161"/>
                  </a:lnTo>
                  <a:lnTo>
                    <a:pt x="575995" y="11087"/>
                  </a:lnTo>
                  <a:lnTo>
                    <a:pt x="564921" y="11087"/>
                  </a:lnTo>
                  <a:lnTo>
                    <a:pt x="564921" y="22161"/>
                  </a:lnTo>
                  <a:lnTo>
                    <a:pt x="564921" y="33248"/>
                  </a:lnTo>
                  <a:lnTo>
                    <a:pt x="575995" y="33248"/>
                  </a:lnTo>
                  <a:lnTo>
                    <a:pt x="587057" y="33248"/>
                  </a:lnTo>
                  <a:lnTo>
                    <a:pt x="598131" y="33248"/>
                  </a:lnTo>
                  <a:lnTo>
                    <a:pt x="598131" y="22161"/>
                  </a:lnTo>
                  <a:lnTo>
                    <a:pt x="598131" y="11087"/>
                  </a:lnTo>
                  <a:close/>
                </a:path>
                <a:path w="631825" h="44450">
                  <a:moveTo>
                    <a:pt x="609219" y="11087"/>
                  </a:moveTo>
                  <a:lnTo>
                    <a:pt x="598157" y="11087"/>
                  </a:lnTo>
                  <a:lnTo>
                    <a:pt x="598157" y="22161"/>
                  </a:lnTo>
                  <a:lnTo>
                    <a:pt x="609219" y="22161"/>
                  </a:lnTo>
                  <a:lnTo>
                    <a:pt x="609219" y="11087"/>
                  </a:lnTo>
                  <a:close/>
                </a:path>
                <a:path w="631825" h="44450">
                  <a:moveTo>
                    <a:pt x="620293" y="0"/>
                  </a:moveTo>
                  <a:lnTo>
                    <a:pt x="609219" y="0"/>
                  </a:lnTo>
                  <a:lnTo>
                    <a:pt x="609219" y="11087"/>
                  </a:lnTo>
                  <a:lnTo>
                    <a:pt x="620293" y="11087"/>
                  </a:lnTo>
                  <a:lnTo>
                    <a:pt x="620293" y="0"/>
                  </a:lnTo>
                  <a:close/>
                </a:path>
                <a:path w="631825" h="44450">
                  <a:moveTo>
                    <a:pt x="631380" y="22161"/>
                  </a:moveTo>
                  <a:lnTo>
                    <a:pt x="620306" y="22161"/>
                  </a:lnTo>
                  <a:lnTo>
                    <a:pt x="620306" y="33248"/>
                  </a:lnTo>
                  <a:lnTo>
                    <a:pt x="631380" y="33248"/>
                  </a:lnTo>
                  <a:lnTo>
                    <a:pt x="631380" y="2216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6110605" y="4716932"/>
              <a:ext cx="121920" cy="0"/>
            </a:xfrm>
            <a:custGeom>
              <a:avLst/>
              <a:gdLst/>
              <a:ahLst/>
              <a:cxnLst/>
              <a:rect l="l" t="t" r="r" b="b"/>
              <a:pathLst>
                <a:path w="121920">
                  <a:moveTo>
                    <a:pt x="0" y="0"/>
                  </a:moveTo>
                  <a:lnTo>
                    <a:pt x="121843" y="0"/>
                  </a:lnTo>
                </a:path>
              </a:pathLst>
            </a:custGeom>
            <a:ln w="11074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5988748" y="4711395"/>
              <a:ext cx="598170" cy="22225"/>
            </a:xfrm>
            <a:custGeom>
              <a:avLst/>
              <a:gdLst/>
              <a:ahLst/>
              <a:cxnLst/>
              <a:rect l="l" t="t" r="r" b="b"/>
              <a:pathLst>
                <a:path w="598170" h="22225">
                  <a:moveTo>
                    <a:pt x="11074" y="11074"/>
                  </a:moveTo>
                  <a:lnTo>
                    <a:pt x="0" y="11074"/>
                  </a:lnTo>
                  <a:lnTo>
                    <a:pt x="0" y="22161"/>
                  </a:lnTo>
                  <a:lnTo>
                    <a:pt x="11074" y="22161"/>
                  </a:lnTo>
                  <a:lnTo>
                    <a:pt x="11074" y="11074"/>
                  </a:lnTo>
                  <a:close/>
                </a:path>
                <a:path w="598170" h="22225">
                  <a:moveTo>
                    <a:pt x="55384" y="11074"/>
                  </a:moveTo>
                  <a:lnTo>
                    <a:pt x="44310" y="11074"/>
                  </a:lnTo>
                  <a:lnTo>
                    <a:pt x="33235" y="11074"/>
                  </a:lnTo>
                  <a:lnTo>
                    <a:pt x="22161" y="11074"/>
                  </a:lnTo>
                  <a:lnTo>
                    <a:pt x="22161" y="22161"/>
                  </a:lnTo>
                  <a:lnTo>
                    <a:pt x="33235" y="22161"/>
                  </a:lnTo>
                  <a:lnTo>
                    <a:pt x="44310" y="22161"/>
                  </a:lnTo>
                  <a:lnTo>
                    <a:pt x="55384" y="22161"/>
                  </a:lnTo>
                  <a:lnTo>
                    <a:pt x="55384" y="11074"/>
                  </a:lnTo>
                  <a:close/>
                </a:path>
                <a:path w="598170" h="22225">
                  <a:moveTo>
                    <a:pt x="110769" y="11074"/>
                  </a:moveTo>
                  <a:lnTo>
                    <a:pt x="99695" y="11074"/>
                  </a:lnTo>
                  <a:lnTo>
                    <a:pt x="99695" y="22161"/>
                  </a:lnTo>
                  <a:lnTo>
                    <a:pt x="110769" y="22161"/>
                  </a:lnTo>
                  <a:lnTo>
                    <a:pt x="110769" y="11074"/>
                  </a:lnTo>
                  <a:close/>
                </a:path>
                <a:path w="598170" h="22225">
                  <a:moveTo>
                    <a:pt x="287997" y="0"/>
                  </a:moveTo>
                  <a:lnTo>
                    <a:pt x="276923" y="0"/>
                  </a:lnTo>
                  <a:lnTo>
                    <a:pt x="276923" y="11074"/>
                  </a:lnTo>
                  <a:lnTo>
                    <a:pt x="287997" y="11074"/>
                  </a:lnTo>
                  <a:lnTo>
                    <a:pt x="287997" y="0"/>
                  </a:lnTo>
                  <a:close/>
                </a:path>
                <a:path w="598170" h="22225">
                  <a:moveTo>
                    <a:pt x="321233" y="0"/>
                  </a:moveTo>
                  <a:lnTo>
                    <a:pt x="310159" y="0"/>
                  </a:lnTo>
                  <a:lnTo>
                    <a:pt x="310159" y="11074"/>
                  </a:lnTo>
                  <a:lnTo>
                    <a:pt x="321233" y="11074"/>
                  </a:lnTo>
                  <a:lnTo>
                    <a:pt x="321233" y="0"/>
                  </a:lnTo>
                  <a:close/>
                </a:path>
                <a:path w="598170" h="22225">
                  <a:moveTo>
                    <a:pt x="343382" y="0"/>
                  </a:moveTo>
                  <a:lnTo>
                    <a:pt x="332308" y="0"/>
                  </a:lnTo>
                  <a:lnTo>
                    <a:pt x="332308" y="11074"/>
                  </a:lnTo>
                  <a:lnTo>
                    <a:pt x="343382" y="11074"/>
                  </a:lnTo>
                  <a:lnTo>
                    <a:pt x="343382" y="0"/>
                  </a:lnTo>
                  <a:close/>
                </a:path>
                <a:path w="598170" h="22225">
                  <a:moveTo>
                    <a:pt x="354469" y="0"/>
                  </a:moveTo>
                  <a:lnTo>
                    <a:pt x="343395" y="0"/>
                  </a:lnTo>
                  <a:lnTo>
                    <a:pt x="343395" y="11074"/>
                  </a:lnTo>
                  <a:lnTo>
                    <a:pt x="354469" y="11074"/>
                  </a:lnTo>
                  <a:lnTo>
                    <a:pt x="354469" y="0"/>
                  </a:lnTo>
                  <a:close/>
                </a:path>
                <a:path w="598170" h="22225">
                  <a:moveTo>
                    <a:pt x="398767" y="0"/>
                  </a:moveTo>
                  <a:lnTo>
                    <a:pt x="387692" y="0"/>
                  </a:lnTo>
                  <a:lnTo>
                    <a:pt x="376618" y="0"/>
                  </a:lnTo>
                  <a:lnTo>
                    <a:pt x="365544" y="0"/>
                  </a:lnTo>
                  <a:lnTo>
                    <a:pt x="365544" y="11074"/>
                  </a:lnTo>
                  <a:lnTo>
                    <a:pt x="376618" y="11074"/>
                  </a:lnTo>
                  <a:lnTo>
                    <a:pt x="387692" y="11074"/>
                  </a:lnTo>
                  <a:lnTo>
                    <a:pt x="398767" y="11074"/>
                  </a:lnTo>
                  <a:lnTo>
                    <a:pt x="398767" y="0"/>
                  </a:lnTo>
                  <a:close/>
                </a:path>
                <a:path w="598170" h="22225">
                  <a:moveTo>
                    <a:pt x="454152" y="0"/>
                  </a:moveTo>
                  <a:lnTo>
                    <a:pt x="443077" y="0"/>
                  </a:lnTo>
                  <a:lnTo>
                    <a:pt x="432003" y="0"/>
                  </a:lnTo>
                  <a:lnTo>
                    <a:pt x="432003" y="11074"/>
                  </a:lnTo>
                  <a:lnTo>
                    <a:pt x="443077" y="11074"/>
                  </a:lnTo>
                  <a:lnTo>
                    <a:pt x="454152" y="11074"/>
                  </a:lnTo>
                  <a:lnTo>
                    <a:pt x="454152" y="0"/>
                  </a:lnTo>
                  <a:close/>
                </a:path>
                <a:path w="598170" h="22225">
                  <a:moveTo>
                    <a:pt x="509536" y="0"/>
                  </a:moveTo>
                  <a:lnTo>
                    <a:pt x="509536" y="0"/>
                  </a:lnTo>
                  <a:lnTo>
                    <a:pt x="454164" y="0"/>
                  </a:lnTo>
                  <a:lnTo>
                    <a:pt x="454164" y="11074"/>
                  </a:lnTo>
                  <a:lnTo>
                    <a:pt x="509536" y="11074"/>
                  </a:lnTo>
                  <a:lnTo>
                    <a:pt x="509536" y="0"/>
                  </a:lnTo>
                  <a:close/>
                </a:path>
                <a:path w="598170" h="22225">
                  <a:moveTo>
                    <a:pt x="531685" y="0"/>
                  </a:moveTo>
                  <a:lnTo>
                    <a:pt x="520623" y="0"/>
                  </a:lnTo>
                  <a:lnTo>
                    <a:pt x="520623" y="11074"/>
                  </a:lnTo>
                  <a:lnTo>
                    <a:pt x="531685" y="11074"/>
                  </a:lnTo>
                  <a:lnTo>
                    <a:pt x="531685" y="0"/>
                  </a:lnTo>
                  <a:close/>
                </a:path>
                <a:path w="598170" h="22225">
                  <a:moveTo>
                    <a:pt x="553834" y="0"/>
                  </a:moveTo>
                  <a:lnTo>
                    <a:pt x="542772" y="0"/>
                  </a:lnTo>
                  <a:lnTo>
                    <a:pt x="531698" y="0"/>
                  </a:lnTo>
                  <a:lnTo>
                    <a:pt x="531698" y="11074"/>
                  </a:lnTo>
                  <a:lnTo>
                    <a:pt x="542772" y="11074"/>
                  </a:lnTo>
                  <a:lnTo>
                    <a:pt x="553834" y="11074"/>
                  </a:lnTo>
                  <a:lnTo>
                    <a:pt x="553834" y="0"/>
                  </a:lnTo>
                  <a:close/>
                </a:path>
                <a:path w="598170" h="22225">
                  <a:moveTo>
                    <a:pt x="575995" y="0"/>
                  </a:moveTo>
                  <a:lnTo>
                    <a:pt x="564934" y="0"/>
                  </a:lnTo>
                  <a:lnTo>
                    <a:pt x="564934" y="11074"/>
                  </a:lnTo>
                  <a:lnTo>
                    <a:pt x="575995" y="11074"/>
                  </a:lnTo>
                  <a:lnTo>
                    <a:pt x="575995" y="0"/>
                  </a:lnTo>
                  <a:close/>
                </a:path>
                <a:path w="598170" h="22225">
                  <a:moveTo>
                    <a:pt x="598157" y="0"/>
                  </a:moveTo>
                  <a:lnTo>
                    <a:pt x="587082" y="0"/>
                  </a:lnTo>
                  <a:lnTo>
                    <a:pt x="587082" y="11074"/>
                  </a:lnTo>
                  <a:lnTo>
                    <a:pt x="598157" y="11074"/>
                  </a:lnTo>
                  <a:lnTo>
                    <a:pt x="59815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6099517" y="4728006"/>
              <a:ext cx="133350" cy="0"/>
            </a:xfrm>
            <a:custGeom>
              <a:avLst/>
              <a:gdLst/>
              <a:ahLst/>
              <a:cxnLst/>
              <a:rect l="l" t="t" r="r" b="b"/>
              <a:pathLst>
                <a:path w="133350">
                  <a:moveTo>
                    <a:pt x="0" y="0"/>
                  </a:moveTo>
                  <a:lnTo>
                    <a:pt x="132930" y="0"/>
                  </a:lnTo>
                </a:path>
              </a:pathLst>
            </a:custGeom>
            <a:ln w="11074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5955525" y="4722469"/>
              <a:ext cx="631825" cy="33655"/>
            </a:xfrm>
            <a:custGeom>
              <a:avLst/>
              <a:gdLst/>
              <a:ahLst/>
              <a:cxnLst/>
              <a:rect l="l" t="t" r="r" b="b"/>
              <a:pathLst>
                <a:path w="631825" h="33654">
                  <a:moveTo>
                    <a:pt x="22148" y="22161"/>
                  </a:moveTo>
                  <a:lnTo>
                    <a:pt x="11074" y="22161"/>
                  </a:lnTo>
                  <a:lnTo>
                    <a:pt x="0" y="22161"/>
                  </a:lnTo>
                  <a:lnTo>
                    <a:pt x="0" y="33235"/>
                  </a:lnTo>
                  <a:lnTo>
                    <a:pt x="11074" y="33235"/>
                  </a:lnTo>
                  <a:lnTo>
                    <a:pt x="22148" y="33235"/>
                  </a:lnTo>
                  <a:lnTo>
                    <a:pt x="22148" y="22161"/>
                  </a:lnTo>
                  <a:close/>
                </a:path>
                <a:path w="631825" h="33654">
                  <a:moveTo>
                    <a:pt x="44297" y="11074"/>
                  </a:moveTo>
                  <a:lnTo>
                    <a:pt x="33223" y="11074"/>
                  </a:lnTo>
                  <a:lnTo>
                    <a:pt x="22148" y="11074"/>
                  </a:lnTo>
                  <a:lnTo>
                    <a:pt x="11074" y="11074"/>
                  </a:lnTo>
                  <a:lnTo>
                    <a:pt x="0" y="11074"/>
                  </a:lnTo>
                  <a:lnTo>
                    <a:pt x="0" y="22148"/>
                  </a:lnTo>
                  <a:lnTo>
                    <a:pt x="11074" y="22148"/>
                  </a:lnTo>
                  <a:lnTo>
                    <a:pt x="22148" y="22148"/>
                  </a:lnTo>
                  <a:lnTo>
                    <a:pt x="33223" y="22148"/>
                  </a:lnTo>
                  <a:lnTo>
                    <a:pt x="44297" y="22148"/>
                  </a:lnTo>
                  <a:lnTo>
                    <a:pt x="44297" y="11074"/>
                  </a:lnTo>
                  <a:close/>
                </a:path>
                <a:path w="631825" h="33654">
                  <a:moveTo>
                    <a:pt x="66459" y="11074"/>
                  </a:moveTo>
                  <a:lnTo>
                    <a:pt x="55384" y="11074"/>
                  </a:lnTo>
                  <a:lnTo>
                    <a:pt x="55384" y="22148"/>
                  </a:lnTo>
                  <a:lnTo>
                    <a:pt x="66459" y="22148"/>
                  </a:lnTo>
                  <a:lnTo>
                    <a:pt x="66459" y="11074"/>
                  </a:lnTo>
                  <a:close/>
                </a:path>
                <a:path w="631825" h="33654">
                  <a:moveTo>
                    <a:pt x="77533" y="22161"/>
                  </a:moveTo>
                  <a:lnTo>
                    <a:pt x="66459" y="22161"/>
                  </a:lnTo>
                  <a:lnTo>
                    <a:pt x="55384" y="22161"/>
                  </a:lnTo>
                  <a:lnTo>
                    <a:pt x="44310" y="22161"/>
                  </a:lnTo>
                  <a:lnTo>
                    <a:pt x="44310" y="33235"/>
                  </a:lnTo>
                  <a:lnTo>
                    <a:pt x="55384" y="33235"/>
                  </a:lnTo>
                  <a:lnTo>
                    <a:pt x="66459" y="33235"/>
                  </a:lnTo>
                  <a:lnTo>
                    <a:pt x="77533" y="33235"/>
                  </a:lnTo>
                  <a:lnTo>
                    <a:pt x="77533" y="22161"/>
                  </a:lnTo>
                  <a:close/>
                </a:path>
                <a:path w="631825" h="33654">
                  <a:moveTo>
                    <a:pt x="99682" y="22161"/>
                  </a:moveTo>
                  <a:lnTo>
                    <a:pt x="88607" y="22161"/>
                  </a:lnTo>
                  <a:lnTo>
                    <a:pt x="88607" y="33235"/>
                  </a:lnTo>
                  <a:lnTo>
                    <a:pt x="99682" y="33235"/>
                  </a:lnTo>
                  <a:lnTo>
                    <a:pt x="99682" y="22161"/>
                  </a:lnTo>
                  <a:close/>
                </a:path>
                <a:path w="631825" h="33654">
                  <a:moveTo>
                    <a:pt x="99682" y="11074"/>
                  </a:moveTo>
                  <a:lnTo>
                    <a:pt x="88607" y="11074"/>
                  </a:lnTo>
                  <a:lnTo>
                    <a:pt x="77533" y="11074"/>
                  </a:lnTo>
                  <a:lnTo>
                    <a:pt x="77533" y="22148"/>
                  </a:lnTo>
                  <a:lnTo>
                    <a:pt x="88607" y="22148"/>
                  </a:lnTo>
                  <a:lnTo>
                    <a:pt x="99682" y="22148"/>
                  </a:lnTo>
                  <a:lnTo>
                    <a:pt x="99682" y="11074"/>
                  </a:lnTo>
                  <a:close/>
                </a:path>
                <a:path w="631825" h="33654">
                  <a:moveTo>
                    <a:pt x="132918" y="11074"/>
                  </a:moveTo>
                  <a:lnTo>
                    <a:pt x="121843" y="11074"/>
                  </a:lnTo>
                  <a:lnTo>
                    <a:pt x="110769" y="11074"/>
                  </a:lnTo>
                  <a:lnTo>
                    <a:pt x="99695" y="11074"/>
                  </a:lnTo>
                  <a:lnTo>
                    <a:pt x="99695" y="22148"/>
                  </a:lnTo>
                  <a:lnTo>
                    <a:pt x="110769" y="22148"/>
                  </a:lnTo>
                  <a:lnTo>
                    <a:pt x="121843" y="22148"/>
                  </a:lnTo>
                  <a:lnTo>
                    <a:pt x="132918" y="22148"/>
                  </a:lnTo>
                  <a:lnTo>
                    <a:pt x="132918" y="11074"/>
                  </a:lnTo>
                  <a:close/>
                </a:path>
                <a:path w="631825" h="33654">
                  <a:moveTo>
                    <a:pt x="155067" y="22161"/>
                  </a:moveTo>
                  <a:lnTo>
                    <a:pt x="143992" y="22161"/>
                  </a:lnTo>
                  <a:lnTo>
                    <a:pt x="132918" y="22161"/>
                  </a:lnTo>
                  <a:lnTo>
                    <a:pt x="121843" y="22161"/>
                  </a:lnTo>
                  <a:lnTo>
                    <a:pt x="121843" y="33235"/>
                  </a:lnTo>
                  <a:lnTo>
                    <a:pt x="132918" y="33235"/>
                  </a:lnTo>
                  <a:lnTo>
                    <a:pt x="143992" y="33235"/>
                  </a:lnTo>
                  <a:lnTo>
                    <a:pt x="155067" y="33235"/>
                  </a:lnTo>
                  <a:lnTo>
                    <a:pt x="155067" y="22161"/>
                  </a:lnTo>
                  <a:close/>
                </a:path>
                <a:path w="631825" h="33654">
                  <a:moveTo>
                    <a:pt x="155067" y="11074"/>
                  </a:moveTo>
                  <a:lnTo>
                    <a:pt x="143992" y="11074"/>
                  </a:lnTo>
                  <a:lnTo>
                    <a:pt x="143992" y="22148"/>
                  </a:lnTo>
                  <a:lnTo>
                    <a:pt x="155067" y="22148"/>
                  </a:lnTo>
                  <a:lnTo>
                    <a:pt x="155067" y="11074"/>
                  </a:lnTo>
                  <a:close/>
                </a:path>
                <a:path w="631825" h="33654">
                  <a:moveTo>
                    <a:pt x="166154" y="22161"/>
                  </a:moveTo>
                  <a:lnTo>
                    <a:pt x="155079" y="22161"/>
                  </a:lnTo>
                  <a:lnTo>
                    <a:pt x="155079" y="33235"/>
                  </a:lnTo>
                  <a:lnTo>
                    <a:pt x="166154" y="33235"/>
                  </a:lnTo>
                  <a:lnTo>
                    <a:pt x="166154" y="22161"/>
                  </a:lnTo>
                  <a:close/>
                </a:path>
                <a:path w="631825" h="33654">
                  <a:moveTo>
                    <a:pt x="210451" y="22161"/>
                  </a:moveTo>
                  <a:lnTo>
                    <a:pt x="199377" y="22161"/>
                  </a:lnTo>
                  <a:lnTo>
                    <a:pt x="188302" y="22161"/>
                  </a:lnTo>
                  <a:lnTo>
                    <a:pt x="188302" y="33235"/>
                  </a:lnTo>
                  <a:lnTo>
                    <a:pt x="199377" y="33235"/>
                  </a:lnTo>
                  <a:lnTo>
                    <a:pt x="210451" y="33235"/>
                  </a:lnTo>
                  <a:lnTo>
                    <a:pt x="210451" y="22161"/>
                  </a:lnTo>
                  <a:close/>
                </a:path>
                <a:path w="631825" h="33654">
                  <a:moveTo>
                    <a:pt x="210451" y="11074"/>
                  </a:moveTo>
                  <a:lnTo>
                    <a:pt x="199377" y="11074"/>
                  </a:lnTo>
                  <a:lnTo>
                    <a:pt x="188302" y="11074"/>
                  </a:lnTo>
                  <a:lnTo>
                    <a:pt x="177228" y="11074"/>
                  </a:lnTo>
                  <a:lnTo>
                    <a:pt x="166154" y="11074"/>
                  </a:lnTo>
                  <a:lnTo>
                    <a:pt x="166154" y="22148"/>
                  </a:lnTo>
                  <a:lnTo>
                    <a:pt x="177228" y="22148"/>
                  </a:lnTo>
                  <a:lnTo>
                    <a:pt x="188302" y="22148"/>
                  </a:lnTo>
                  <a:lnTo>
                    <a:pt x="199377" y="22148"/>
                  </a:lnTo>
                  <a:lnTo>
                    <a:pt x="210451" y="22148"/>
                  </a:lnTo>
                  <a:lnTo>
                    <a:pt x="210451" y="11074"/>
                  </a:lnTo>
                  <a:close/>
                </a:path>
                <a:path w="631825" h="33654">
                  <a:moveTo>
                    <a:pt x="232613" y="11074"/>
                  </a:moveTo>
                  <a:lnTo>
                    <a:pt x="221538" y="11074"/>
                  </a:lnTo>
                  <a:lnTo>
                    <a:pt x="210464" y="11074"/>
                  </a:lnTo>
                  <a:lnTo>
                    <a:pt x="210464" y="22148"/>
                  </a:lnTo>
                  <a:lnTo>
                    <a:pt x="221538" y="22148"/>
                  </a:lnTo>
                  <a:lnTo>
                    <a:pt x="232613" y="22148"/>
                  </a:lnTo>
                  <a:lnTo>
                    <a:pt x="232613" y="11074"/>
                  </a:lnTo>
                  <a:close/>
                </a:path>
                <a:path w="631825" h="33654">
                  <a:moveTo>
                    <a:pt x="254762" y="22161"/>
                  </a:moveTo>
                  <a:lnTo>
                    <a:pt x="243687" y="22161"/>
                  </a:lnTo>
                  <a:lnTo>
                    <a:pt x="232613" y="22161"/>
                  </a:lnTo>
                  <a:lnTo>
                    <a:pt x="221538" y="22161"/>
                  </a:lnTo>
                  <a:lnTo>
                    <a:pt x="221538" y="33235"/>
                  </a:lnTo>
                  <a:lnTo>
                    <a:pt x="232613" y="33235"/>
                  </a:lnTo>
                  <a:lnTo>
                    <a:pt x="243687" y="33235"/>
                  </a:lnTo>
                  <a:lnTo>
                    <a:pt x="254762" y="33235"/>
                  </a:lnTo>
                  <a:lnTo>
                    <a:pt x="254762" y="22161"/>
                  </a:lnTo>
                  <a:close/>
                </a:path>
                <a:path w="631825" h="33654">
                  <a:moveTo>
                    <a:pt x="265836" y="11074"/>
                  </a:moveTo>
                  <a:lnTo>
                    <a:pt x="254762" y="11074"/>
                  </a:lnTo>
                  <a:lnTo>
                    <a:pt x="243687" y="11074"/>
                  </a:lnTo>
                  <a:lnTo>
                    <a:pt x="243687" y="22148"/>
                  </a:lnTo>
                  <a:lnTo>
                    <a:pt x="254762" y="22148"/>
                  </a:lnTo>
                  <a:lnTo>
                    <a:pt x="265836" y="22148"/>
                  </a:lnTo>
                  <a:lnTo>
                    <a:pt x="265836" y="11074"/>
                  </a:lnTo>
                  <a:close/>
                </a:path>
                <a:path w="631825" h="33654">
                  <a:moveTo>
                    <a:pt x="321221" y="22161"/>
                  </a:moveTo>
                  <a:lnTo>
                    <a:pt x="310146" y="22161"/>
                  </a:lnTo>
                  <a:lnTo>
                    <a:pt x="299072" y="22161"/>
                  </a:lnTo>
                  <a:lnTo>
                    <a:pt x="287997" y="22161"/>
                  </a:lnTo>
                  <a:lnTo>
                    <a:pt x="287997" y="33235"/>
                  </a:lnTo>
                  <a:lnTo>
                    <a:pt x="299072" y="33235"/>
                  </a:lnTo>
                  <a:lnTo>
                    <a:pt x="310146" y="33235"/>
                  </a:lnTo>
                  <a:lnTo>
                    <a:pt x="321221" y="33235"/>
                  </a:lnTo>
                  <a:lnTo>
                    <a:pt x="321221" y="22161"/>
                  </a:lnTo>
                  <a:close/>
                </a:path>
                <a:path w="631825" h="33654">
                  <a:moveTo>
                    <a:pt x="321221" y="0"/>
                  </a:moveTo>
                  <a:lnTo>
                    <a:pt x="310146" y="0"/>
                  </a:lnTo>
                  <a:lnTo>
                    <a:pt x="310146" y="11074"/>
                  </a:lnTo>
                  <a:lnTo>
                    <a:pt x="299072" y="11074"/>
                  </a:lnTo>
                  <a:lnTo>
                    <a:pt x="287997" y="11074"/>
                  </a:lnTo>
                  <a:lnTo>
                    <a:pt x="287997" y="22148"/>
                  </a:lnTo>
                  <a:lnTo>
                    <a:pt x="299072" y="22148"/>
                  </a:lnTo>
                  <a:lnTo>
                    <a:pt x="310146" y="22148"/>
                  </a:lnTo>
                  <a:lnTo>
                    <a:pt x="310146" y="11087"/>
                  </a:lnTo>
                  <a:lnTo>
                    <a:pt x="321221" y="11087"/>
                  </a:lnTo>
                  <a:lnTo>
                    <a:pt x="321221" y="0"/>
                  </a:lnTo>
                  <a:close/>
                </a:path>
                <a:path w="631825" h="33654">
                  <a:moveTo>
                    <a:pt x="343382" y="0"/>
                  </a:moveTo>
                  <a:lnTo>
                    <a:pt x="332308" y="0"/>
                  </a:lnTo>
                  <a:lnTo>
                    <a:pt x="321233" y="0"/>
                  </a:lnTo>
                  <a:lnTo>
                    <a:pt x="321233" y="11074"/>
                  </a:lnTo>
                  <a:lnTo>
                    <a:pt x="321233" y="22148"/>
                  </a:lnTo>
                  <a:lnTo>
                    <a:pt x="332308" y="22148"/>
                  </a:lnTo>
                  <a:lnTo>
                    <a:pt x="332308" y="11087"/>
                  </a:lnTo>
                  <a:lnTo>
                    <a:pt x="343382" y="11087"/>
                  </a:lnTo>
                  <a:lnTo>
                    <a:pt x="343382" y="0"/>
                  </a:lnTo>
                  <a:close/>
                </a:path>
                <a:path w="631825" h="33654">
                  <a:moveTo>
                    <a:pt x="354457" y="22161"/>
                  </a:moveTo>
                  <a:lnTo>
                    <a:pt x="343382" y="22161"/>
                  </a:lnTo>
                  <a:lnTo>
                    <a:pt x="332308" y="22161"/>
                  </a:lnTo>
                  <a:lnTo>
                    <a:pt x="332308" y="33235"/>
                  </a:lnTo>
                  <a:lnTo>
                    <a:pt x="343382" y="33235"/>
                  </a:lnTo>
                  <a:lnTo>
                    <a:pt x="354457" y="33235"/>
                  </a:lnTo>
                  <a:lnTo>
                    <a:pt x="354457" y="22161"/>
                  </a:lnTo>
                  <a:close/>
                </a:path>
                <a:path w="631825" h="33654">
                  <a:moveTo>
                    <a:pt x="376605" y="0"/>
                  </a:moveTo>
                  <a:lnTo>
                    <a:pt x="365531" y="0"/>
                  </a:lnTo>
                  <a:lnTo>
                    <a:pt x="354457" y="0"/>
                  </a:lnTo>
                  <a:lnTo>
                    <a:pt x="354457" y="11074"/>
                  </a:lnTo>
                  <a:lnTo>
                    <a:pt x="354457" y="22148"/>
                  </a:lnTo>
                  <a:lnTo>
                    <a:pt x="365531" y="22148"/>
                  </a:lnTo>
                  <a:lnTo>
                    <a:pt x="365531" y="11087"/>
                  </a:lnTo>
                  <a:lnTo>
                    <a:pt x="376605" y="11087"/>
                  </a:lnTo>
                  <a:lnTo>
                    <a:pt x="376605" y="0"/>
                  </a:lnTo>
                  <a:close/>
                </a:path>
                <a:path w="631825" h="33654">
                  <a:moveTo>
                    <a:pt x="387692" y="11074"/>
                  </a:moveTo>
                  <a:lnTo>
                    <a:pt x="376618" y="11074"/>
                  </a:lnTo>
                  <a:lnTo>
                    <a:pt x="376618" y="22148"/>
                  </a:lnTo>
                  <a:lnTo>
                    <a:pt x="387692" y="22148"/>
                  </a:lnTo>
                  <a:lnTo>
                    <a:pt x="387692" y="11074"/>
                  </a:lnTo>
                  <a:close/>
                </a:path>
                <a:path w="631825" h="33654">
                  <a:moveTo>
                    <a:pt x="431990" y="0"/>
                  </a:moveTo>
                  <a:lnTo>
                    <a:pt x="420916" y="0"/>
                  </a:lnTo>
                  <a:lnTo>
                    <a:pt x="409841" y="0"/>
                  </a:lnTo>
                  <a:lnTo>
                    <a:pt x="409841" y="11087"/>
                  </a:lnTo>
                  <a:lnTo>
                    <a:pt x="420916" y="11087"/>
                  </a:lnTo>
                  <a:lnTo>
                    <a:pt x="431990" y="11087"/>
                  </a:lnTo>
                  <a:lnTo>
                    <a:pt x="431990" y="0"/>
                  </a:lnTo>
                  <a:close/>
                </a:path>
                <a:path w="631825" h="33654">
                  <a:moveTo>
                    <a:pt x="443077" y="11074"/>
                  </a:moveTo>
                  <a:lnTo>
                    <a:pt x="432003" y="11074"/>
                  </a:lnTo>
                  <a:lnTo>
                    <a:pt x="432003" y="22148"/>
                  </a:lnTo>
                  <a:lnTo>
                    <a:pt x="443077" y="22148"/>
                  </a:lnTo>
                  <a:lnTo>
                    <a:pt x="443077" y="11074"/>
                  </a:lnTo>
                  <a:close/>
                </a:path>
                <a:path w="631825" h="33654">
                  <a:moveTo>
                    <a:pt x="487375" y="0"/>
                  </a:moveTo>
                  <a:lnTo>
                    <a:pt x="476300" y="0"/>
                  </a:lnTo>
                  <a:lnTo>
                    <a:pt x="476300" y="11074"/>
                  </a:lnTo>
                  <a:lnTo>
                    <a:pt x="465226" y="11074"/>
                  </a:lnTo>
                  <a:lnTo>
                    <a:pt x="465226" y="0"/>
                  </a:lnTo>
                  <a:lnTo>
                    <a:pt x="454152" y="0"/>
                  </a:lnTo>
                  <a:lnTo>
                    <a:pt x="454152" y="11074"/>
                  </a:lnTo>
                  <a:lnTo>
                    <a:pt x="454152" y="22148"/>
                  </a:lnTo>
                  <a:lnTo>
                    <a:pt x="465226" y="22148"/>
                  </a:lnTo>
                  <a:lnTo>
                    <a:pt x="476300" y="22148"/>
                  </a:lnTo>
                  <a:lnTo>
                    <a:pt x="487375" y="22148"/>
                  </a:lnTo>
                  <a:lnTo>
                    <a:pt x="487375" y="11087"/>
                  </a:lnTo>
                  <a:lnTo>
                    <a:pt x="487375" y="0"/>
                  </a:lnTo>
                  <a:close/>
                </a:path>
                <a:path w="631825" h="33654">
                  <a:moveTo>
                    <a:pt x="498462" y="0"/>
                  </a:moveTo>
                  <a:lnTo>
                    <a:pt x="487387" y="0"/>
                  </a:lnTo>
                  <a:lnTo>
                    <a:pt x="487387" y="11087"/>
                  </a:lnTo>
                  <a:lnTo>
                    <a:pt x="498462" y="11087"/>
                  </a:lnTo>
                  <a:lnTo>
                    <a:pt x="498462" y="0"/>
                  </a:lnTo>
                  <a:close/>
                </a:path>
                <a:path w="631825" h="33654">
                  <a:moveTo>
                    <a:pt x="542759" y="0"/>
                  </a:moveTo>
                  <a:lnTo>
                    <a:pt x="531685" y="0"/>
                  </a:lnTo>
                  <a:lnTo>
                    <a:pt x="531685" y="11074"/>
                  </a:lnTo>
                  <a:lnTo>
                    <a:pt x="520611" y="11074"/>
                  </a:lnTo>
                  <a:lnTo>
                    <a:pt x="509536" y="11074"/>
                  </a:lnTo>
                  <a:lnTo>
                    <a:pt x="509536" y="22148"/>
                  </a:lnTo>
                  <a:lnTo>
                    <a:pt x="520611" y="22148"/>
                  </a:lnTo>
                  <a:lnTo>
                    <a:pt x="531685" y="22148"/>
                  </a:lnTo>
                  <a:lnTo>
                    <a:pt x="542759" y="22148"/>
                  </a:lnTo>
                  <a:lnTo>
                    <a:pt x="542759" y="11087"/>
                  </a:lnTo>
                  <a:lnTo>
                    <a:pt x="542759" y="0"/>
                  </a:lnTo>
                  <a:close/>
                </a:path>
                <a:path w="631825" h="33654">
                  <a:moveTo>
                    <a:pt x="564908" y="0"/>
                  </a:moveTo>
                  <a:lnTo>
                    <a:pt x="553847" y="0"/>
                  </a:lnTo>
                  <a:lnTo>
                    <a:pt x="542772" y="0"/>
                  </a:lnTo>
                  <a:lnTo>
                    <a:pt x="542772" y="11074"/>
                  </a:lnTo>
                  <a:lnTo>
                    <a:pt x="542772" y="22148"/>
                  </a:lnTo>
                  <a:lnTo>
                    <a:pt x="553847" y="22148"/>
                  </a:lnTo>
                  <a:lnTo>
                    <a:pt x="553847" y="11087"/>
                  </a:lnTo>
                  <a:lnTo>
                    <a:pt x="564908" y="11087"/>
                  </a:lnTo>
                  <a:lnTo>
                    <a:pt x="564908" y="0"/>
                  </a:lnTo>
                  <a:close/>
                </a:path>
                <a:path w="631825" h="33654">
                  <a:moveTo>
                    <a:pt x="598131" y="0"/>
                  </a:moveTo>
                  <a:lnTo>
                    <a:pt x="587057" y="0"/>
                  </a:lnTo>
                  <a:lnTo>
                    <a:pt x="587057" y="11074"/>
                  </a:lnTo>
                  <a:lnTo>
                    <a:pt x="587057" y="22148"/>
                  </a:lnTo>
                  <a:lnTo>
                    <a:pt x="598131" y="22148"/>
                  </a:lnTo>
                  <a:lnTo>
                    <a:pt x="598131" y="11087"/>
                  </a:lnTo>
                  <a:lnTo>
                    <a:pt x="598131" y="0"/>
                  </a:lnTo>
                  <a:close/>
                </a:path>
                <a:path w="631825" h="33654">
                  <a:moveTo>
                    <a:pt x="609219" y="0"/>
                  </a:moveTo>
                  <a:lnTo>
                    <a:pt x="598157" y="0"/>
                  </a:lnTo>
                  <a:lnTo>
                    <a:pt x="598157" y="11074"/>
                  </a:lnTo>
                  <a:lnTo>
                    <a:pt x="598157" y="22148"/>
                  </a:lnTo>
                  <a:lnTo>
                    <a:pt x="609219" y="22148"/>
                  </a:lnTo>
                  <a:lnTo>
                    <a:pt x="609219" y="11087"/>
                  </a:lnTo>
                  <a:lnTo>
                    <a:pt x="609219" y="0"/>
                  </a:lnTo>
                  <a:close/>
                </a:path>
                <a:path w="631825" h="33654">
                  <a:moveTo>
                    <a:pt x="631380" y="0"/>
                  </a:moveTo>
                  <a:lnTo>
                    <a:pt x="620306" y="0"/>
                  </a:lnTo>
                  <a:lnTo>
                    <a:pt x="620306" y="11074"/>
                  </a:lnTo>
                  <a:lnTo>
                    <a:pt x="620306" y="22148"/>
                  </a:lnTo>
                  <a:lnTo>
                    <a:pt x="631380" y="22148"/>
                  </a:lnTo>
                  <a:lnTo>
                    <a:pt x="631380" y="11087"/>
                  </a:lnTo>
                  <a:lnTo>
                    <a:pt x="6313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5955525" y="4744631"/>
              <a:ext cx="620395" cy="33655"/>
            </a:xfrm>
            <a:custGeom>
              <a:avLst/>
              <a:gdLst/>
              <a:ahLst/>
              <a:cxnLst/>
              <a:rect l="l" t="t" r="r" b="b"/>
              <a:pathLst>
                <a:path w="620395" h="33654">
                  <a:moveTo>
                    <a:pt x="33223" y="11074"/>
                  </a:moveTo>
                  <a:lnTo>
                    <a:pt x="22148" y="11074"/>
                  </a:lnTo>
                  <a:lnTo>
                    <a:pt x="11074" y="11074"/>
                  </a:lnTo>
                  <a:lnTo>
                    <a:pt x="11074" y="22148"/>
                  </a:lnTo>
                  <a:lnTo>
                    <a:pt x="0" y="22148"/>
                  </a:lnTo>
                  <a:lnTo>
                    <a:pt x="0" y="33223"/>
                  </a:lnTo>
                  <a:lnTo>
                    <a:pt x="11074" y="33223"/>
                  </a:lnTo>
                  <a:lnTo>
                    <a:pt x="11074" y="22161"/>
                  </a:lnTo>
                  <a:lnTo>
                    <a:pt x="22148" y="22161"/>
                  </a:lnTo>
                  <a:lnTo>
                    <a:pt x="22148" y="33223"/>
                  </a:lnTo>
                  <a:lnTo>
                    <a:pt x="33223" y="33223"/>
                  </a:lnTo>
                  <a:lnTo>
                    <a:pt x="33223" y="22161"/>
                  </a:lnTo>
                  <a:lnTo>
                    <a:pt x="33223" y="11074"/>
                  </a:lnTo>
                  <a:close/>
                </a:path>
                <a:path w="620395" h="33654">
                  <a:moveTo>
                    <a:pt x="99682" y="11074"/>
                  </a:moveTo>
                  <a:lnTo>
                    <a:pt x="88607" y="11074"/>
                  </a:lnTo>
                  <a:lnTo>
                    <a:pt x="88607" y="22148"/>
                  </a:lnTo>
                  <a:lnTo>
                    <a:pt x="77533" y="22148"/>
                  </a:lnTo>
                  <a:lnTo>
                    <a:pt x="66459" y="22148"/>
                  </a:lnTo>
                  <a:lnTo>
                    <a:pt x="66459" y="11074"/>
                  </a:lnTo>
                  <a:lnTo>
                    <a:pt x="55384" y="11074"/>
                  </a:lnTo>
                  <a:lnTo>
                    <a:pt x="44310" y="11074"/>
                  </a:lnTo>
                  <a:lnTo>
                    <a:pt x="44310" y="22161"/>
                  </a:lnTo>
                  <a:lnTo>
                    <a:pt x="55384" y="22161"/>
                  </a:lnTo>
                  <a:lnTo>
                    <a:pt x="55384" y="33223"/>
                  </a:lnTo>
                  <a:lnTo>
                    <a:pt x="66459" y="33223"/>
                  </a:lnTo>
                  <a:lnTo>
                    <a:pt x="77533" y="33223"/>
                  </a:lnTo>
                  <a:lnTo>
                    <a:pt x="88607" y="33223"/>
                  </a:lnTo>
                  <a:lnTo>
                    <a:pt x="99682" y="33223"/>
                  </a:lnTo>
                  <a:lnTo>
                    <a:pt x="99682" y="22161"/>
                  </a:lnTo>
                  <a:lnTo>
                    <a:pt x="99682" y="11074"/>
                  </a:lnTo>
                  <a:close/>
                </a:path>
                <a:path w="620395" h="33654">
                  <a:moveTo>
                    <a:pt x="155067" y="11074"/>
                  </a:moveTo>
                  <a:lnTo>
                    <a:pt x="143992" y="11074"/>
                  </a:lnTo>
                  <a:lnTo>
                    <a:pt x="132918" y="11074"/>
                  </a:lnTo>
                  <a:lnTo>
                    <a:pt x="121843" y="11074"/>
                  </a:lnTo>
                  <a:lnTo>
                    <a:pt x="110769" y="11074"/>
                  </a:lnTo>
                  <a:lnTo>
                    <a:pt x="110769" y="22148"/>
                  </a:lnTo>
                  <a:lnTo>
                    <a:pt x="99695" y="22148"/>
                  </a:lnTo>
                  <a:lnTo>
                    <a:pt x="99695" y="33223"/>
                  </a:lnTo>
                  <a:lnTo>
                    <a:pt x="110769" y="33223"/>
                  </a:lnTo>
                  <a:lnTo>
                    <a:pt x="110769" y="22161"/>
                  </a:lnTo>
                  <a:lnTo>
                    <a:pt x="121843" y="22161"/>
                  </a:lnTo>
                  <a:lnTo>
                    <a:pt x="132918" y="22161"/>
                  </a:lnTo>
                  <a:lnTo>
                    <a:pt x="132918" y="33223"/>
                  </a:lnTo>
                  <a:lnTo>
                    <a:pt x="143992" y="33223"/>
                  </a:lnTo>
                  <a:lnTo>
                    <a:pt x="155067" y="33223"/>
                  </a:lnTo>
                  <a:lnTo>
                    <a:pt x="155067" y="22161"/>
                  </a:lnTo>
                  <a:lnTo>
                    <a:pt x="155067" y="11074"/>
                  </a:lnTo>
                  <a:close/>
                </a:path>
                <a:path w="620395" h="33654">
                  <a:moveTo>
                    <a:pt x="199377" y="11074"/>
                  </a:moveTo>
                  <a:lnTo>
                    <a:pt x="188302" y="11074"/>
                  </a:lnTo>
                  <a:lnTo>
                    <a:pt x="177228" y="11074"/>
                  </a:lnTo>
                  <a:lnTo>
                    <a:pt x="166154" y="11074"/>
                  </a:lnTo>
                  <a:lnTo>
                    <a:pt x="166154" y="22148"/>
                  </a:lnTo>
                  <a:lnTo>
                    <a:pt x="166154" y="33223"/>
                  </a:lnTo>
                  <a:lnTo>
                    <a:pt x="177228" y="33223"/>
                  </a:lnTo>
                  <a:lnTo>
                    <a:pt x="188302" y="33223"/>
                  </a:lnTo>
                  <a:lnTo>
                    <a:pt x="199377" y="33223"/>
                  </a:lnTo>
                  <a:lnTo>
                    <a:pt x="199377" y="22161"/>
                  </a:lnTo>
                  <a:lnTo>
                    <a:pt x="199377" y="11074"/>
                  </a:lnTo>
                  <a:close/>
                </a:path>
                <a:path w="620395" h="33654">
                  <a:moveTo>
                    <a:pt x="221538" y="11074"/>
                  </a:moveTo>
                  <a:lnTo>
                    <a:pt x="210464" y="11074"/>
                  </a:lnTo>
                  <a:lnTo>
                    <a:pt x="210464" y="22148"/>
                  </a:lnTo>
                  <a:lnTo>
                    <a:pt x="210464" y="33223"/>
                  </a:lnTo>
                  <a:lnTo>
                    <a:pt x="221538" y="33223"/>
                  </a:lnTo>
                  <a:lnTo>
                    <a:pt x="221538" y="22161"/>
                  </a:lnTo>
                  <a:lnTo>
                    <a:pt x="221538" y="11074"/>
                  </a:lnTo>
                  <a:close/>
                </a:path>
                <a:path w="620395" h="33654">
                  <a:moveTo>
                    <a:pt x="254762" y="11074"/>
                  </a:moveTo>
                  <a:lnTo>
                    <a:pt x="243687" y="11074"/>
                  </a:lnTo>
                  <a:lnTo>
                    <a:pt x="243687" y="22148"/>
                  </a:lnTo>
                  <a:lnTo>
                    <a:pt x="243687" y="33223"/>
                  </a:lnTo>
                  <a:lnTo>
                    <a:pt x="254762" y="33223"/>
                  </a:lnTo>
                  <a:lnTo>
                    <a:pt x="254762" y="22161"/>
                  </a:lnTo>
                  <a:lnTo>
                    <a:pt x="254762" y="11074"/>
                  </a:lnTo>
                  <a:close/>
                </a:path>
                <a:path w="620395" h="33654">
                  <a:moveTo>
                    <a:pt x="321221" y="11074"/>
                  </a:moveTo>
                  <a:lnTo>
                    <a:pt x="310146" y="11074"/>
                  </a:lnTo>
                  <a:lnTo>
                    <a:pt x="299072" y="11074"/>
                  </a:lnTo>
                  <a:lnTo>
                    <a:pt x="287997" y="11074"/>
                  </a:lnTo>
                  <a:lnTo>
                    <a:pt x="287997" y="22148"/>
                  </a:lnTo>
                  <a:lnTo>
                    <a:pt x="276923" y="22148"/>
                  </a:lnTo>
                  <a:lnTo>
                    <a:pt x="276923" y="11074"/>
                  </a:lnTo>
                  <a:lnTo>
                    <a:pt x="265849" y="11074"/>
                  </a:lnTo>
                  <a:lnTo>
                    <a:pt x="265849" y="22161"/>
                  </a:lnTo>
                  <a:lnTo>
                    <a:pt x="276923" y="22161"/>
                  </a:lnTo>
                  <a:lnTo>
                    <a:pt x="276923" y="33223"/>
                  </a:lnTo>
                  <a:lnTo>
                    <a:pt x="287997" y="33223"/>
                  </a:lnTo>
                  <a:lnTo>
                    <a:pt x="287997" y="22161"/>
                  </a:lnTo>
                  <a:lnTo>
                    <a:pt x="299072" y="22161"/>
                  </a:lnTo>
                  <a:lnTo>
                    <a:pt x="299072" y="33223"/>
                  </a:lnTo>
                  <a:lnTo>
                    <a:pt x="310146" y="33223"/>
                  </a:lnTo>
                  <a:lnTo>
                    <a:pt x="310146" y="22161"/>
                  </a:lnTo>
                  <a:lnTo>
                    <a:pt x="321221" y="22161"/>
                  </a:lnTo>
                  <a:lnTo>
                    <a:pt x="321221" y="11074"/>
                  </a:lnTo>
                  <a:close/>
                </a:path>
                <a:path w="620395" h="33654">
                  <a:moveTo>
                    <a:pt x="376605" y="11074"/>
                  </a:moveTo>
                  <a:lnTo>
                    <a:pt x="365531" y="11074"/>
                  </a:lnTo>
                  <a:lnTo>
                    <a:pt x="354457" y="11074"/>
                  </a:lnTo>
                  <a:lnTo>
                    <a:pt x="354457" y="0"/>
                  </a:lnTo>
                  <a:lnTo>
                    <a:pt x="343382" y="0"/>
                  </a:lnTo>
                  <a:lnTo>
                    <a:pt x="343382" y="11074"/>
                  </a:lnTo>
                  <a:lnTo>
                    <a:pt x="332308" y="11074"/>
                  </a:lnTo>
                  <a:lnTo>
                    <a:pt x="321233" y="11074"/>
                  </a:lnTo>
                  <a:lnTo>
                    <a:pt x="321233" y="22148"/>
                  </a:lnTo>
                  <a:lnTo>
                    <a:pt x="321233" y="33223"/>
                  </a:lnTo>
                  <a:lnTo>
                    <a:pt x="332308" y="33223"/>
                  </a:lnTo>
                  <a:lnTo>
                    <a:pt x="343382" y="33223"/>
                  </a:lnTo>
                  <a:lnTo>
                    <a:pt x="343382" y="22161"/>
                  </a:lnTo>
                  <a:lnTo>
                    <a:pt x="354457" y="22161"/>
                  </a:lnTo>
                  <a:lnTo>
                    <a:pt x="354457" y="33223"/>
                  </a:lnTo>
                  <a:lnTo>
                    <a:pt x="365531" y="33223"/>
                  </a:lnTo>
                  <a:lnTo>
                    <a:pt x="365531" y="22161"/>
                  </a:lnTo>
                  <a:lnTo>
                    <a:pt x="376605" y="22161"/>
                  </a:lnTo>
                  <a:lnTo>
                    <a:pt x="376605" y="11074"/>
                  </a:lnTo>
                  <a:close/>
                </a:path>
                <a:path w="620395" h="33654">
                  <a:moveTo>
                    <a:pt x="409841" y="0"/>
                  </a:moveTo>
                  <a:lnTo>
                    <a:pt x="398767" y="0"/>
                  </a:lnTo>
                  <a:lnTo>
                    <a:pt x="398767" y="11074"/>
                  </a:lnTo>
                  <a:lnTo>
                    <a:pt x="409841" y="11074"/>
                  </a:lnTo>
                  <a:lnTo>
                    <a:pt x="409841" y="0"/>
                  </a:lnTo>
                  <a:close/>
                </a:path>
                <a:path w="620395" h="33654">
                  <a:moveTo>
                    <a:pt x="431990" y="0"/>
                  </a:moveTo>
                  <a:lnTo>
                    <a:pt x="420916" y="0"/>
                  </a:lnTo>
                  <a:lnTo>
                    <a:pt x="420916" y="11074"/>
                  </a:lnTo>
                  <a:lnTo>
                    <a:pt x="409841" y="11074"/>
                  </a:lnTo>
                  <a:lnTo>
                    <a:pt x="409841" y="22148"/>
                  </a:lnTo>
                  <a:lnTo>
                    <a:pt x="398767" y="22148"/>
                  </a:lnTo>
                  <a:lnTo>
                    <a:pt x="398767" y="11074"/>
                  </a:lnTo>
                  <a:lnTo>
                    <a:pt x="387692" y="11074"/>
                  </a:lnTo>
                  <a:lnTo>
                    <a:pt x="376618" y="11074"/>
                  </a:lnTo>
                  <a:lnTo>
                    <a:pt x="376618" y="22148"/>
                  </a:lnTo>
                  <a:lnTo>
                    <a:pt x="376618" y="33223"/>
                  </a:lnTo>
                  <a:lnTo>
                    <a:pt x="387692" y="33223"/>
                  </a:lnTo>
                  <a:lnTo>
                    <a:pt x="398767" y="33223"/>
                  </a:lnTo>
                  <a:lnTo>
                    <a:pt x="409841" y="33223"/>
                  </a:lnTo>
                  <a:lnTo>
                    <a:pt x="409841" y="22161"/>
                  </a:lnTo>
                  <a:lnTo>
                    <a:pt x="420916" y="22161"/>
                  </a:lnTo>
                  <a:lnTo>
                    <a:pt x="431990" y="22161"/>
                  </a:lnTo>
                  <a:lnTo>
                    <a:pt x="431990" y="11074"/>
                  </a:lnTo>
                  <a:lnTo>
                    <a:pt x="431990" y="0"/>
                  </a:lnTo>
                  <a:close/>
                </a:path>
                <a:path w="620395" h="33654">
                  <a:moveTo>
                    <a:pt x="487375" y="22148"/>
                  </a:moveTo>
                  <a:lnTo>
                    <a:pt x="476300" y="22148"/>
                  </a:lnTo>
                  <a:lnTo>
                    <a:pt x="476300" y="11074"/>
                  </a:lnTo>
                  <a:lnTo>
                    <a:pt x="465226" y="11074"/>
                  </a:lnTo>
                  <a:lnTo>
                    <a:pt x="454152" y="11074"/>
                  </a:lnTo>
                  <a:lnTo>
                    <a:pt x="454152" y="0"/>
                  </a:lnTo>
                  <a:lnTo>
                    <a:pt x="443077" y="0"/>
                  </a:lnTo>
                  <a:lnTo>
                    <a:pt x="443077" y="11074"/>
                  </a:lnTo>
                  <a:lnTo>
                    <a:pt x="432003" y="11074"/>
                  </a:lnTo>
                  <a:lnTo>
                    <a:pt x="432003" y="22161"/>
                  </a:lnTo>
                  <a:lnTo>
                    <a:pt x="443077" y="22161"/>
                  </a:lnTo>
                  <a:lnTo>
                    <a:pt x="443077" y="33223"/>
                  </a:lnTo>
                  <a:lnTo>
                    <a:pt x="454152" y="33223"/>
                  </a:lnTo>
                  <a:lnTo>
                    <a:pt x="465226" y="33223"/>
                  </a:lnTo>
                  <a:lnTo>
                    <a:pt x="465226" y="22161"/>
                  </a:lnTo>
                  <a:lnTo>
                    <a:pt x="476300" y="22161"/>
                  </a:lnTo>
                  <a:lnTo>
                    <a:pt x="476300" y="33223"/>
                  </a:lnTo>
                  <a:lnTo>
                    <a:pt x="487375" y="33223"/>
                  </a:lnTo>
                  <a:lnTo>
                    <a:pt x="487375" y="22148"/>
                  </a:lnTo>
                  <a:close/>
                </a:path>
                <a:path w="620395" h="33654">
                  <a:moveTo>
                    <a:pt x="531685" y="11074"/>
                  </a:moveTo>
                  <a:lnTo>
                    <a:pt x="520611" y="11074"/>
                  </a:lnTo>
                  <a:lnTo>
                    <a:pt x="509536" y="11074"/>
                  </a:lnTo>
                  <a:lnTo>
                    <a:pt x="498462" y="11074"/>
                  </a:lnTo>
                  <a:lnTo>
                    <a:pt x="498462" y="22148"/>
                  </a:lnTo>
                  <a:lnTo>
                    <a:pt x="487387" y="22148"/>
                  </a:lnTo>
                  <a:lnTo>
                    <a:pt x="487387" y="33223"/>
                  </a:lnTo>
                  <a:lnTo>
                    <a:pt x="498462" y="33223"/>
                  </a:lnTo>
                  <a:lnTo>
                    <a:pt x="509536" y="33223"/>
                  </a:lnTo>
                  <a:lnTo>
                    <a:pt x="509536" y="22161"/>
                  </a:lnTo>
                  <a:lnTo>
                    <a:pt x="520611" y="22161"/>
                  </a:lnTo>
                  <a:lnTo>
                    <a:pt x="531685" y="22161"/>
                  </a:lnTo>
                  <a:lnTo>
                    <a:pt x="531685" y="11074"/>
                  </a:lnTo>
                  <a:close/>
                </a:path>
                <a:path w="620395" h="33654">
                  <a:moveTo>
                    <a:pt x="564908" y="11074"/>
                  </a:moveTo>
                  <a:lnTo>
                    <a:pt x="553847" y="11074"/>
                  </a:lnTo>
                  <a:lnTo>
                    <a:pt x="553847" y="22161"/>
                  </a:lnTo>
                  <a:lnTo>
                    <a:pt x="564908" y="22161"/>
                  </a:lnTo>
                  <a:lnTo>
                    <a:pt x="564908" y="11074"/>
                  </a:lnTo>
                  <a:close/>
                </a:path>
                <a:path w="620395" h="33654">
                  <a:moveTo>
                    <a:pt x="587057" y="11074"/>
                  </a:moveTo>
                  <a:lnTo>
                    <a:pt x="575995" y="11074"/>
                  </a:lnTo>
                  <a:lnTo>
                    <a:pt x="564921" y="11074"/>
                  </a:lnTo>
                  <a:lnTo>
                    <a:pt x="564921" y="22161"/>
                  </a:lnTo>
                  <a:lnTo>
                    <a:pt x="575995" y="22161"/>
                  </a:lnTo>
                  <a:lnTo>
                    <a:pt x="587057" y="22161"/>
                  </a:lnTo>
                  <a:lnTo>
                    <a:pt x="587057" y="11074"/>
                  </a:lnTo>
                  <a:close/>
                </a:path>
                <a:path w="620395" h="33654">
                  <a:moveTo>
                    <a:pt x="598131" y="0"/>
                  </a:moveTo>
                  <a:lnTo>
                    <a:pt x="587057" y="0"/>
                  </a:lnTo>
                  <a:lnTo>
                    <a:pt x="587057" y="11074"/>
                  </a:lnTo>
                  <a:lnTo>
                    <a:pt x="598131" y="11074"/>
                  </a:lnTo>
                  <a:lnTo>
                    <a:pt x="598131" y="0"/>
                  </a:lnTo>
                  <a:close/>
                </a:path>
                <a:path w="620395" h="33654">
                  <a:moveTo>
                    <a:pt x="609219" y="11074"/>
                  </a:moveTo>
                  <a:lnTo>
                    <a:pt x="598157" y="11074"/>
                  </a:lnTo>
                  <a:lnTo>
                    <a:pt x="598157" y="22161"/>
                  </a:lnTo>
                  <a:lnTo>
                    <a:pt x="609219" y="22161"/>
                  </a:lnTo>
                  <a:lnTo>
                    <a:pt x="609219" y="11074"/>
                  </a:lnTo>
                  <a:close/>
                </a:path>
                <a:path w="620395" h="33654">
                  <a:moveTo>
                    <a:pt x="620293" y="0"/>
                  </a:moveTo>
                  <a:lnTo>
                    <a:pt x="609219" y="0"/>
                  </a:lnTo>
                  <a:lnTo>
                    <a:pt x="609219" y="11074"/>
                  </a:lnTo>
                  <a:lnTo>
                    <a:pt x="620293" y="11074"/>
                  </a:lnTo>
                  <a:lnTo>
                    <a:pt x="62029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5955525" y="4766779"/>
              <a:ext cx="631825" cy="44450"/>
            </a:xfrm>
            <a:custGeom>
              <a:avLst/>
              <a:gdLst/>
              <a:ahLst/>
              <a:cxnLst/>
              <a:rect l="l" t="t" r="r" b="b"/>
              <a:pathLst>
                <a:path w="631825" h="44450">
                  <a:moveTo>
                    <a:pt x="44297" y="11074"/>
                  </a:moveTo>
                  <a:lnTo>
                    <a:pt x="33223" y="11074"/>
                  </a:lnTo>
                  <a:lnTo>
                    <a:pt x="22148" y="11074"/>
                  </a:lnTo>
                  <a:lnTo>
                    <a:pt x="11074" y="11074"/>
                  </a:lnTo>
                  <a:lnTo>
                    <a:pt x="0" y="11074"/>
                  </a:lnTo>
                  <a:lnTo>
                    <a:pt x="0" y="22161"/>
                  </a:lnTo>
                  <a:lnTo>
                    <a:pt x="11074" y="22161"/>
                  </a:lnTo>
                  <a:lnTo>
                    <a:pt x="22148" y="22161"/>
                  </a:lnTo>
                  <a:lnTo>
                    <a:pt x="33223" y="22161"/>
                  </a:lnTo>
                  <a:lnTo>
                    <a:pt x="44297" y="22161"/>
                  </a:lnTo>
                  <a:lnTo>
                    <a:pt x="44297" y="11074"/>
                  </a:lnTo>
                  <a:close/>
                </a:path>
                <a:path w="631825" h="44450">
                  <a:moveTo>
                    <a:pt x="55384" y="11074"/>
                  </a:moveTo>
                  <a:lnTo>
                    <a:pt x="44310" y="11074"/>
                  </a:lnTo>
                  <a:lnTo>
                    <a:pt x="44310" y="22161"/>
                  </a:lnTo>
                  <a:lnTo>
                    <a:pt x="55384" y="22161"/>
                  </a:lnTo>
                  <a:lnTo>
                    <a:pt x="55384" y="11074"/>
                  </a:lnTo>
                  <a:close/>
                </a:path>
                <a:path w="631825" h="44450">
                  <a:moveTo>
                    <a:pt x="99682" y="33235"/>
                  </a:moveTo>
                  <a:lnTo>
                    <a:pt x="88607" y="33235"/>
                  </a:lnTo>
                  <a:lnTo>
                    <a:pt x="88607" y="44323"/>
                  </a:lnTo>
                  <a:lnTo>
                    <a:pt x="99682" y="44323"/>
                  </a:lnTo>
                  <a:lnTo>
                    <a:pt x="99682" y="33235"/>
                  </a:lnTo>
                  <a:close/>
                </a:path>
                <a:path w="631825" h="44450">
                  <a:moveTo>
                    <a:pt x="99682" y="11074"/>
                  </a:moveTo>
                  <a:lnTo>
                    <a:pt x="88607" y="11074"/>
                  </a:lnTo>
                  <a:lnTo>
                    <a:pt x="77533" y="11074"/>
                  </a:lnTo>
                  <a:lnTo>
                    <a:pt x="77533" y="22148"/>
                  </a:lnTo>
                  <a:lnTo>
                    <a:pt x="66459" y="22148"/>
                  </a:lnTo>
                  <a:lnTo>
                    <a:pt x="66459" y="33223"/>
                  </a:lnTo>
                  <a:lnTo>
                    <a:pt x="77533" y="33223"/>
                  </a:lnTo>
                  <a:lnTo>
                    <a:pt x="88607" y="33223"/>
                  </a:lnTo>
                  <a:lnTo>
                    <a:pt x="88607" y="22161"/>
                  </a:lnTo>
                  <a:lnTo>
                    <a:pt x="99682" y="22161"/>
                  </a:lnTo>
                  <a:lnTo>
                    <a:pt x="99682" y="11074"/>
                  </a:lnTo>
                  <a:close/>
                </a:path>
                <a:path w="631825" h="44450">
                  <a:moveTo>
                    <a:pt x="110769" y="33235"/>
                  </a:moveTo>
                  <a:lnTo>
                    <a:pt x="99695" y="33235"/>
                  </a:lnTo>
                  <a:lnTo>
                    <a:pt x="99695" y="44323"/>
                  </a:lnTo>
                  <a:lnTo>
                    <a:pt x="110769" y="44323"/>
                  </a:lnTo>
                  <a:lnTo>
                    <a:pt x="110769" y="33235"/>
                  </a:lnTo>
                  <a:close/>
                </a:path>
                <a:path w="631825" h="44450">
                  <a:moveTo>
                    <a:pt x="132918" y="33235"/>
                  </a:moveTo>
                  <a:lnTo>
                    <a:pt x="121843" y="33235"/>
                  </a:lnTo>
                  <a:lnTo>
                    <a:pt x="121843" y="44323"/>
                  </a:lnTo>
                  <a:lnTo>
                    <a:pt x="132918" y="44323"/>
                  </a:lnTo>
                  <a:lnTo>
                    <a:pt x="132918" y="33235"/>
                  </a:lnTo>
                  <a:close/>
                </a:path>
                <a:path w="631825" h="44450">
                  <a:moveTo>
                    <a:pt x="132918" y="11074"/>
                  </a:moveTo>
                  <a:lnTo>
                    <a:pt x="121843" y="11074"/>
                  </a:lnTo>
                  <a:lnTo>
                    <a:pt x="110769" y="11074"/>
                  </a:lnTo>
                  <a:lnTo>
                    <a:pt x="99695" y="11074"/>
                  </a:lnTo>
                  <a:lnTo>
                    <a:pt x="99695" y="22148"/>
                  </a:lnTo>
                  <a:lnTo>
                    <a:pt x="99695" y="33223"/>
                  </a:lnTo>
                  <a:lnTo>
                    <a:pt x="110769" y="33223"/>
                  </a:lnTo>
                  <a:lnTo>
                    <a:pt x="110769" y="22161"/>
                  </a:lnTo>
                  <a:lnTo>
                    <a:pt x="121843" y="22161"/>
                  </a:lnTo>
                  <a:lnTo>
                    <a:pt x="132918" y="22161"/>
                  </a:lnTo>
                  <a:lnTo>
                    <a:pt x="132918" y="11074"/>
                  </a:lnTo>
                  <a:close/>
                </a:path>
                <a:path w="631825" h="44450">
                  <a:moveTo>
                    <a:pt x="155067" y="22148"/>
                  </a:moveTo>
                  <a:lnTo>
                    <a:pt x="143992" y="22148"/>
                  </a:lnTo>
                  <a:lnTo>
                    <a:pt x="143992" y="33223"/>
                  </a:lnTo>
                  <a:lnTo>
                    <a:pt x="155067" y="33223"/>
                  </a:lnTo>
                  <a:lnTo>
                    <a:pt x="155067" y="22148"/>
                  </a:lnTo>
                  <a:close/>
                </a:path>
                <a:path w="631825" h="44450">
                  <a:moveTo>
                    <a:pt x="210451" y="22148"/>
                  </a:moveTo>
                  <a:lnTo>
                    <a:pt x="199377" y="22148"/>
                  </a:lnTo>
                  <a:lnTo>
                    <a:pt x="199377" y="11074"/>
                  </a:lnTo>
                  <a:lnTo>
                    <a:pt x="188302" y="11074"/>
                  </a:lnTo>
                  <a:lnTo>
                    <a:pt x="188302" y="22148"/>
                  </a:lnTo>
                  <a:lnTo>
                    <a:pt x="177228" y="22148"/>
                  </a:lnTo>
                  <a:lnTo>
                    <a:pt x="166154" y="22148"/>
                  </a:lnTo>
                  <a:lnTo>
                    <a:pt x="166154" y="33223"/>
                  </a:lnTo>
                  <a:lnTo>
                    <a:pt x="177228" y="33223"/>
                  </a:lnTo>
                  <a:lnTo>
                    <a:pt x="188302" y="33223"/>
                  </a:lnTo>
                  <a:lnTo>
                    <a:pt x="188302" y="22161"/>
                  </a:lnTo>
                  <a:lnTo>
                    <a:pt x="199377" y="22161"/>
                  </a:lnTo>
                  <a:lnTo>
                    <a:pt x="199377" y="33223"/>
                  </a:lnTo>
                  <a:lnTo>
                    <a:pt x="210451" y="33223"/>
                  </a:lnTo>
                  <a:lnTo>
                    <a:pt x="210451" y="22148"/>
                  </a:lnTo>
                  <a:close/>
                </a:path>
                <a:path w="631825" h="44450">
                  <a:moveTo>
                    <a:pt x="254762" y="11074"/>
                  </a:moveTo>
                  <a:lnTo>
                    <a:pt x="243687" y="11074"/>
                  </a:lnTo>
                  <a:lnTo>
                    <a:pt x="243687" y="22148"/>
                  </a:lnTo>
                  <a:lnTo>
                    <a:pt x="232613" y="22148"/>
                  </a:lnTo>
                  <a:lnTo>
                    <a:pt x="221538" y="22148"/>
                  </a:lnTo>
                  <a:lnTo>
                    <a:pt x="221538" y="33223"/>
                  </a:lnTo>
                  <a:lnTo>
                    <a:pt x="232613" y="33223"/>
                  </a:lnTo>
                  <a:lnTo>
                    <a:pt x="243687" y="33223"/>
                  </a:lnTo>
                  <a:lnTo>
                    <a:pt x="254762" y="33223"/>
                  </a:lnTo>
                  <a:lnTo>
                    <a:pt x="254762" y="22161"/>
                  </a:lnTo>
                  <a:lnTo>
                    <a:pt x="254762" y="11074"/>
                  </a:lnTo>
                  <a:close/>
                </a:path>
                <a:path w="631825" h="44450">
                  <a:moveTo>
                    <a:pt x="276923" y="11074"/>
                  </a:moveTo>
                  <a:lnTo>
                    <a:pt x="265849" y="11074"/>
                  </a:lnTo>
                  <a:lnTo>
                    <a:pt x="265849" y="22161"/>
                  </a:lnTo>
                  <a:lnTo>
                    <a:pt x="276923" y="22161"/>
                  </a:lnTo>
                  <a:lnTo>
                    <a:pt x="276923" y="11074"/>
                  </a:lnTo>
                  <a:close/>
                </a:path>
                <a:path w="631825" h="44450">
                  <a:moveTo>
                    <a:pt x="321221" y="11074"/>
                  </a:moveTo>
                  <a:lnTo>
                    <a:pt x="310146" y="11074"/>
                  </a:lnTo>
                  <a:lnTo>
                    <a:pt x="299072" y="11074"/>
                  </a:lnTo>
                  <a:lnTo>
                    <a:pt x="299072" y="22148"/>
                  </a:lnTo>
                  <a:lnTo>
                    <a:pt x="287997" y="22148"/>
                  </a:lnTo>
                  <a:lnTo>
                    <a:pt x="287997" y="33223"/>
                  </a:lnTo>
                  <a:lnTo>
                    <a:pt x="299072" y="33223"/>
                  </a:lnTo>
                  <a:lnTo>
                    <a:pt x="310146" y="33223"/>
                  </a:lnTo>
                  <a:lnTo>
                    <a:pt x="321221" y="33223"/>
                  </a:lnTo>
                  <a:lnTo>
                    <a:pt x="321221" y="22161"/>
                  </a:lnTo>
                  <a:lnTo>
                    <a:pt x="321221" y="11074"/>
                  </a:lnTo>
                  <a:close/>
                </a:path>
                <a:path w="631825" h="44450">
                  <a:moveTo>
                    <a:pt x="343382" y="11074"/>
                  </a:moveTo>
                  <a:lnTo>
                    <a:pt x="332308" y="11074"/>
                  </a:lnTo>
                  <a:lnTo>
                    <a:pt x="332308" y="22148"/>
                  </a:lnTo>
                  <a:lnTo>
                    <a:pt x="321233" y="22148"/>
                  </a:lnTo>
                  <a:lnTo>
                    <a:pt x="321233" y="33223"/>
                  </a:lnTo>
                  <a:lnTo>
                    <a:pt x="332308" y="33223"/>
                  </a:lnTo>
                  <a:lnTo>
                    <a:pt x="343382" y="33223"/>
                  </a:lnTo>
                  <a:lnTo>
                    <a:pt x="343382" y="22161"/>
                  </a:lnTo>
                  <a:lnTo>
                    <a:pt x="343382" y="11074"/>
                  </a:lnTo>
                  <a:close/>
                </a:path>
                <a:path w="631825" h="44450">
                  <a:moveTo>
                    <a:pt x="376605" y="11074"/>
                  </a:moveTo>
                  <a:lnTo>
                    <a:pt x="365531" y="11074"/>
                  </a:lnTo>
                  <a:lnTo>
                    <a:pt x="354457" y="11074"/>
                  </a:lnTo>
                  <a:lnTo>
                    <a:pt x="354457" y="22148"/>
                  </a:lnTo>
                  <a:lnTo>
                    <a:pt x="354457" y="33223"/>
                  </a:lnTo>
                  <a:lnTo>
                    <a:pt x="365531" y="33223"/>
                  </a:lnTo>
                  <a:lnTo>
                    <a:pt x="376605" y="33223"/>
                  </a:lnTo>
                  <a:lnTo>
                    <a:pt x="376605" y="22161"/>
                  </a:lnTo>
                  <a:lnTo>
                    <a:pt x="376605" y="11074"/>
                  </a:lnTo>
                  <a:close/>
                </a:path>
                <a:path w="631825" h="44450">
                  <a:moveTo>
                    <a:pt x="431990" y="22148"/>
                  </a:moveTo>
                  <a:lnTo>
                    <a:pt x="420916" y="22148"/>
                  </a:lnTo>
                  <a:lnTo>
                    <a:pt x="420916" y="11074"/>
                  </a:lnTo>
                  <a:lnTo>
                    <a:pt x="409841" y="11074"/>
                  </a:lnTo>
                  <a:lnTo>
                    <a:pt x="409841" y="22148"/>
                  </a:lnTo>
                  <a:lnTo>
                    <a:pt x="398767" y="22148"/>
                  </a:lnTo>
                  <a:lnTo>
                    <a:pt x="398767" y="11074"/>
                  </a:lnTo>
                  <a:lnTo>
                    <a:pt x="387692" y="11074"/>
                  </a:lnTo>
                  <a:lnTo>
                    <a:pt x="387692" y="22148"/>
                  </a:lnTo>
                  <a:lnTo>
                    <a:pt x="387692" y="33223"/>
                  </a:lnTo>
                  <a:lnTo>
                    <a:pt x="398767" y="33223"/>
                  </a:lnTo>
                  <a:lnTo>
                    <a:pt x="409841" y="33223"/>
                  </a:lnTo>
                  <a:lnTo>
                    <a:pt x="409841" y="22161"/>
                  </a:lnTo>
                  <a:lnTo>
                    <a:pt x="420916" y="22161"/>
                  </a:lnTo>
                  <a:lnTo>
                    <a:pt x="420916" y="33223"/>
                  </a:lnTo>
                  <a:lnTo>
                    <a:pt x="431990" y="33223"/>
                  </a:lnTo>
                  <a:lnTo>
                    <a:pt x="431990" y="22148"/>
                  </a:lnTo>
                  <a:close/>
                </a:path>
                <a:path w="631825" h="44450">
                  <a:moveTo>
                    <a:pt x="476300" y="11074"/>
                  </a:moveTo>
                  <a:lnTo>
                    <a:pt x="465226" y="11074"/>
                  </a:lnTo>
                  <a:lnTo>
                    <a:pt x="465226" y="22148"/>
                  </a:lnTo>
                  <a:lnTo>
                    <a:pt x="454152" y="22148"/>
                  </a:lnTo>
                  <a:lnTo>
                    <a:pt x="443077" y="22148"/>
                  </a:lnTo>
                  <a:lnTo>
                    <a:pt x="443077" y="33223"/>
                  </a:lnTo>
                  <a:lnTo>
                    <a:pt x="454152" y="33223"/>
                  </a:lnTo>
                  <a:lnTo>
                    <a:pt x="465226" y="33223"/>
                  </a:lnTo>
                  <a:lnTo>
                    <a:pt x="476300" y="33223"/>
                  </a:lnTo>
                  <a:lnTo>
                    <a:pt x="476300" y="22161"/>
                  </a:lnTo>
                  <a:lnTo>
                    <a:pt x="476300" y="11074"/>
                  </a:lnTo>
                  <a:close/>
                </a:path>
                <a:path w="631825" h="44450">
                  <a:moveTo>
                    <a:pt x="542759" y="22148"/>
                  </a:moveTo>
                  <a:lnTo>
                    <a:pt x="531685" y="22148"/>
                  </a:lnTo>
                  <a:lnTo>
                    <a:pt x="520611" y="22148"/>
                  </a:lnTo>
                  <a:lnTo>
                    <a:pt x="520611" y="11074"/>
                  </a:lnTo>
                  <a:lnTo>
                    <a:pt x="509536" y="11074"/>
                  </a:lnTo>
                  <a:lnTo>
                    <a:pt x="509536" y="0"/>
                  </a:lnTo>
                  <a:lnTo>
                    <a:pt x="498462" y="0"/>
                  </a:lnTo>
                  <a:lnTo>
                    <a:pt x="498462" y="11074"/>
                  </a:lnTo>
                  <a:lnTo>
                    <a:pt x="487387" y="11074"/>
                  </a:lnTo>
                  <a:lnTo>
                    <a:pt x="487387" y="22148"/>
                  </a:lnTo>
                  <a:lnTo>
                    <a:pt x="487387" y="33223"/>
                  </a:lnTo>
                  <a:lnTo>
                    <a:pt x="498462" y="33223"/>
                  </a:lnTo>
                  <a:lnTo>
                    <a:pt x="498462" y="22161"/>
                  </a:lnTo>
                  <a:lnTo>
                    <a:pt x="509536" y="22161"/>
                  </a:lnTo>
                  <a:lnTo>
                    <a:pt x="509536" y="33223"/>
                  </a:lnTo>
                  <a:lnTo>
                    <a:pt x="520611" y="33223"/>
                  </a:lnTo>
                  <a:lnTo>
                    <a:pt x="531685" y="33223"/>
                  </a:lnTo>
                  <a:lnTo>
                    <a:pt x="542759" y="33223"/>
                  </a:lnTo>
                  <a:lnTo>
                    <a:pt x="542759" y="22148"/>
                  </a:lnTo>
                  <a:close/>
                </a:path>
                <a:path w="631825" h="44450">
                  <a:moveTo>
                    <a:pt x="564908" y="0"/>
                  </a:moveTo>
                  <a:lnTo>
                    <a:pt x="553847" y="0"/>
                  </a:lnTo>
                  <a:lnTo>
                    <a:pt x="542772" y="0"/>
                  </a:lnTo>
                  <a:lnTo>
                    <a:pt x="542772" y="11074"/>
                  </a:lnTo>
                  <a:lnTo>
                    <a:pt x="553847" y="11074"/>
                  </a:lnTo>
                  <a:lnTo>
                    <a:pt x="553847" y="22148"/>
                  </a:lnTo>
                  <a:lnTo>
                    <a:pt x="542772" y="22148"/>
                  </a:lnTo>
                  <a:lnTo>
                    <a:pt x="542772" y="33223"/>
                  </a:lnTo>
                  <a:lnTo>
                    <a:pt x="553847" y="33223"/>
                  </a:lnTo>
                  <a:lnTo>
                    <a:pt x="564908" y="33223"/>
                  </a:lnTo>
                  <a:lnTo>
                    <a:pt x="564908" y="22161"/>
                  </a:lnTo>
                  <a:lnTo>
                    <a:pt x="564908" y="11074"/>
                  </a:lnTo>
                  <a:lnTo>
                    <a:pt x="564908" y="0"/>
                  </a:lnTo>
                  <a:close/>
                </a:path>
                <a:path w="631825" h="44450">
                  <a:moveTo>
                    <a:pt x="598131" y="22148"/>
                  </a:moveTo>
                  <a:lnTo>
                    <a:pt x="587057" y="22148"/>
                  </a:lnTo>
                  <a:lnTo>
                    <a:pt x="587057" y="11074"/>
                  </a:lnTo>
                  <a:lnTo>
                    <a:pt x="575995" y="11074"/>
                  </a:lnTo>
                  <a:lnTo>
                    <a:pt x="575995" y="0"/>
                  </a:lnTo>
                  <a:lnTo>
                    <a:pt x="564921" y="0"/>
                  </a:lnTo>
                  <a:lnTo>
                    <a:pt x="564921" y="11074"/>
                  </a:lnTo>
                  <a:lnTo>
                    <a:pt x="564921" y="22148"/>
                  </a:lnTo>
                  <a:lnTo>
                    <a:pt x="564921" y="33223"/>
                  </a:lnTo>
                  <a:lnTo>
                    <a:pt x="575995" y="33223"/>
                  </a:lnTo>
                  <a:lnTo>
                    <a:pt x="587057" y="33223"/>
                  </a:lnTo>
                  <a:lnTo>
                    <a:pt x="598131" y="33223"/>
                  </a:lnTo>
                  <a:lnTo>
                    <a:pt x="598131" y="22148"/>
                  </a:lnTo>
                  <a:close/>
                </a:path>
                <a:path w="631825" h="44450">
                  <a:moveTo>
                    <a:pt x="620293" y="0"/>
                  </a:moveTo>
                  <a:lnTo>
                    <a:pt x="609219" y="0"/>
                  </a:lnTo>
                  <a:lnTo>
                    <a:pt x="598157" y="0"/>
                  </a:lnTo>
                  <a:lnTo>
                    <a:pt x="598157" y="11074"/>
                  </a:lnTo>
                  <a:lnTo>
                    <a:pt x="598157" y="22161"/>
                  </a:lnTo>
                  <a:lnTo>
                    <a:pt x="609219" y="22161"/>
                  </a:lnTo>
                  <a:lnTo>
                    <a:pt x="609219" y="33223"/>
                  </a:lnTo>
                  <a:lnTo>
                    <a:pt x="620293" y="33223"/>
                  </a:lnTo>
                  <a:lnTo>
                    <a:pt x="620293" y="22148"/>
                  </a:lnTo>
                  <a:lnTo>
                    <a:pt x="609219" y="22148"/>
                  </a:lnTo>
                  <a:lnTo>
                    <a:pt x="609219" y="11074"/>
                  </a:lnTo>
                  <a:lnTo>
                    <a:pt x="620293" y="11074"/>
                  </a:lnTo>
                  <a:lnTo>
                    <a:pt x="620293" y="0"/>
                  </a:lnTo>
                  <a:close/>
                </a:path>
                <a:path w="631825" h="44450">
                  <a:moveTo>
                    <a:pt x="631380" y="0"/>
                  </a:moveTo>
                  <a:lnTo>
                    <a:pt x="620306" y="0"/>
                  </a:lnTo>
                  <a:lnTo>
                    <a:pt x="620306" y="11074"/>
                  </a:lnTo>
                  <a:lnTo>
                    <a:pt x="631380" y="11074"/>
                  </a:lnTo>
                  <a:lnTo>
                    <a:pt x="6313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/>
            <p:cNvSpPr/>
            <p:nvPr/>
          </p:nvSpPr>
          <p:spPr>
            <a:xfrm>
              <a:off x="5955525" y="4800015"/>
              <a:ext cx="620395" cy="33655"/>
            </a:xfrm>
            <a:custGeom>
              <a:avLst/>
              <a:gdLst/>
              <a:ahLst/>
              <a:cxnLst/>
              <a:rect l="l" t="t" r="r" b="b"/>
              <a:pathLst>
                <a:path w="620395" h="33654">
                  <a:moveTo>
                    <a:pt x="44297" y="11074"/>
                  </a:moveTo>
                  <a:lnTo>
                    <a:pt x="33223" y="11074"/>
                  </a:lnTo>
                  <a:lnTo>
                    <a:pt x="22148" y="11074"/>
                  </a:lnTo>
                  <a:lnTo>
                    <a:pt x="11074" y="11074"/>
                  </a:lnTo>
                  <a:lnTo>
                    <a:pt x="0" y="11074"/>
                  </a:lnTo>
                  <a:lnTo>
                    <a:pt x="0" y="22148"/>
                  </a:lnTo>
                  <a:lnTo>
                    <a:pt x="0" y="33235"/>
                  </a:lnTo>
                  <a:lnTo>
                    <a:pt x="11074" y="33235"/>
                  </a:lnTo>
                  <a:lnTo>
                    <a:pt x="11074" y="22148"/>
                  </a:lnTo>
                  <a:lnTo>
                    <a:pt x="22148" y="22148"/>
                  </a:lnTo>
                  <a:lnTo>
                    <a:pt x="33223" y="22148"/>
                  </a:lnTo>
                  <a:lnTo>
                    <a:pt x="44297" y="22148"/>
                  </a:lnTo>
                  <a:lnTo>
                    <a:pt x="44297" y="11074"/>
                  </a:lnTo>
                  <a:close/>
                </a:path>
                <a:path w="620395" h="33654">
                  <a:moveTo>
                    <a:pt x="77533" y="11074"/>
                  </a:moveTo>
                  <a:lnTo>
                    <a:pt x="66459" y="11074"/>
                  </a:lnTo>
                  <a:lnTo>
                    <a:pt x="55384" y="11074"/>
                  </a:lnTo>
                  <a:lnTo>
                    <a:pt x="44310" y="11074"/>
                  </a:lnTo>
                  <a:lnTo>
                    <a:pt x="44310" y="22148"/>
                  </a:lnTo>
                  <a:lnTo>
                    <a:pt x="55384" y="22148"/>
                  </a:lnTo>
                  <a:lnTo>
                    <a:pt x="66459" y="22148"/>
                  </a:lnTo>
                  <a:lnTo>
                    <a:pt x="66459" y="33235"/>
                  </a:lnTo>
                  <a:lnTo>
                    <a:pt x="77533" y="33235"/>
                  </a:lnTo>
                  <a:lnTo>
                    <a:pt x="77533" y="22148"/>
                  </a:lnTo>
                  <a:lnTo>
                    <a:pt x="77533" y="11074"/>
                  </a:lnTo>
                  <a:close/>
                </a:path>
                <a:path w="620395" h="33654">
                  <a:moveTo>
                    <a:pt x="99682" y="11074"/>
                  </a:moveTo>
                  <a:lnTo>
                    <a:pt x="88607" y="11074"/>
                  </a:lnTo>
                  <a:lnTo>
                    <a:pt x="88607" y="22148"/>
                  </a:lnTo>
                  <a:lnTo>
                    <a:pt x="88607" y="33235"/>
                  </a:lnTo>
                  <a:lnTo>
                    <a:pt x="99682" y="33235"/>
                  </a:lnTo>
                  <a:lnTo>
                    <a:pt x="99682" y="22148"/>
                  </a:lnTo>
                  <a:lnTo>
                    <a:pt x="99682" y="11074"/>
                  </a:lnTo>
                  <a:close/>
                </a:path>
                <a:path w="620395" h="33654">
                  <a:moveTo>
                    <a:pt x="132918" y="0"/>
                  </a:moveTo>
                  <a:lnTo>
                    <a:pt x="121843" y="0"/>
                  </a:lnTo>
                  <a:lnTo>
                    <a:pt x="121843" y="11074"/>
                  </a:lnTo>
                  <a:lnTo>
                    <a:pt x="110769" y="11074"/>
                  </a:lnTo>
                  <a:lnTo>
                    <a:pt x="99695" y="11074"/>
                  </a:lnTo>
                  <a:lnTo>
                    <a:pt x="99695" y="22148"/>
                  </a:lnTo>
                  <a:lnTo>
                    <a:pt x="110769" y="22148"/>
                  </a:lnTo>
                  <a:lnTo>
                    <a:pt x="121843" y="22148"/>
                  </a:lnTo>
                  <a:lnTo>
                    <a:pt x="121843" y="33235"/>
                  </a:lnTo>
                  <a:lnTo>
                    <a:pt x="132918" y="33235"/>
                  </a:lnTo>
                  <a:lnTo>
                    <a:pt x="132918" y="22148"/>
                  </a:lnTo>
                  <a:lnTo>
                    <a:pt x="132918" y="11087"/>
                  </a:lnTo>
                  <a:lnTo>
                    <a:pt x="132918" y="0"/>
                  </a:lnTo>
                  <a:close/>
                </a:path>
                <a:path w="620395" h="33654">
                  <a:moveTo>
                    <a:pt x="155067" y="0"/>
                  </a:moveTo>
                  <a:lnTo>
                    <a:pt x="143992" y="0"/>
                  </a:lnTo>
                  <a:lnTo>
                    <a:pt x="143992" y="11087"/>
                  </a:lnTo>
                  <a:lnTo>
                    <a:pt x="155067" y="11087"/>
                  </a:lnTo>
                  <a:lnTo>
                    <a:pt x="155067" y="0"/>
                  </a:lnTo>
                  <a:close/>
                </a:path>
                <a:path w="620395" h="33654">
                  <a:moveTo>
                    <a:pt x="210451" y="11074"/>
                  </a:moveTo>
                  <a:lnTo>
                    <a:pt x="199377" y="11074"/>
                  </a:lnTo>
                  <a:lnTo>
                    <a:pt x="199377" y="0"/>
                  </a:lnTo>
                  <a:lnTo>
                    <a:pt x="188302" y="0"/>
                  </a:lnTo>
                  <a:lnTo>
                    <a:pt x="188302" y="11074"/>
                  </a:lnTo>
                  <a:lnTo>
                    <a:pt x="177228" y="11074"/>
                  </a:lnTo>
                  <a:lnTo>
                    <a:pt x="177228" y="0"/>
                  </a:lnTo>
                  <a:lnTo>
                    <a:pt x="166154" y="0"/>
                  </a:lnTo>
                  <a:lnTo>
                    <a:pt x="166154" y="11087"/>
                  </a:lnTo>
                  <a:lnTo>
                    <a:pt x="177228" y="11087"/>
                  </a:lnTo>
                  <a:lnTo>
                    <a:pt x="177228" y="22148"/>
                  </a:lnTo>
                  <a:lnTo>
                    <a:pt x="177228" y="33235"/>
                  </a:lnTo>
                  <a:lnTo>
                    <a:pt x="188302" y="33235"/>
                  </a:lnTo>
                  <a:lnTo>
                    <a:pt x="188302" y="22148"/>
                  </a:lnTo>
                  <a:lnTo>
                    <a:pt x="199377" y="22148"/>
                  </a:lnTo>
                  <a:lnTo>
                    <a:pt x="199377" y="33235"/>
                  </a:lnTo>
                  <a:lnTo>
                    <a:pt x="210451" y="33235"/>
                  </a:lnTo>
                  <a:lnTo>
                    <a:pt x="210451" y="22148"/>
                  </a:lnTo>
                  <a:lnTo>
                    <a:pt x="210451" y="11074"/>
                  </a:lnTo>
                  <a:close/>
                </a:path>
                <a:path w="620395" h="33654">
                  <a:moveTo>
                    <a:pt x="243687" y="0"/>
                  </a:moveTo>
                  <a:lnTo>
                    <a:pt x="232613" y="0"/>
                  </a:lnTo>
                  <a:lnTo>
                    <a:pt x="221538" y="0"/>
                  </a:lnTo>
                  <a:lnTo>
                    <a:pt x="210464" y="0"/>
                  </a:lnTo>
                  <a:lnTo>
                    <a:pt x="210464" y="11087"/>
                  </a:lnTo>
                  <a:lnTo>
                    <a:pt x="221538" y="11087"/>
                  </a:lnTo>
                  <a:lnTo>
                    <a:pt x="221538" y="22148"/>
                  </a:lnTo>
                  <a:lnTo>
                    <a:pt x="232613" y="22148"/>
                  </a:lnTo>
                  <a:lnTo>
                    <a:pt x="232613" y="11087"/>
                  </a:lnTo>
                  <a:lnTo>
                    <a:pt x="243687" y="11087"/>
                  </a:lnTo>
                  <a:lnTo>
                    <a:pt x="243687" y="0"/>
                  </a:lnTo>
                  <a:close/>
                </a:path>
                <a:path w="620395" h="33654">
                  <a:moveTo>
                    <a:pt x="265836" y="0"/>
                  </a:moveTo>
                  <a:lnTo>
                    <a:pt x="254762" y="0"/>
                  </a:lnTo>
                  <a:lnTo>
                    <a:pt x="254762" y="11074"/>
                  </a:lnTo>
                  <a:lnTo>
                    <a:pt x="254762" y="22148"/>
                  </a:lnTo>
                  <a:lnTo>
                    <a:pt x="254762" y="33235"/>
                  </a:lnTo>
                  <a:lnTo>
                    <a:pt x="265836" y="33235"/>
                  </a:lnTo>
                  <a:lnTo>
                    <a:pt x="265836" y="22148"/>
                  </a:lnTo>
                  <a:lnTo>
                    <a:pt x="265836" y="11087"/>
                  </a:lnTo>
                  <a:lnTo>
                    <a:pt x="265836" y="0"/>
                  </a:lnTo>
                  <a:close/>
                </a:path>
                <a:path w="620395" h="33654">
                  <a:moveTo>
                    <a:pt x="299072" y="0"/>
                  </a:moveTo>
                  <a:lnTo>
                    <a:pt x="287997" y="0"/>
                  </a:lnTo>
                  <a:lnTo>
                    <a:pt x="276923" y="0"/>
                  </a:lnTo>
                  <a:lnTo>
                    <a:pt x="265849" y="0"/>
                  </a:lnTo>
                  <a:lnTo>
                    <a:pt x="265849" y="11087"/>
                  </a:lnTo>
                  <a:lnTo>
                    <a:pt x="276923" y="11087"/>
                  </a:lnTo>
                  <a:lnTo>
                    <a:pt x="276923" y="22148"/>
                  </a:lnTo>
                  <a:lnTo>
                    <a:pt x="287997" y="22148"/>
                  </a:lnTo>
                  <a:lnTo>
                    <a:pt x="287997" y="33235"/>
                  </a:lnTo>
                  <a:lnTo>
                    <a:pt x="299072" y="33235"/>
                  </a:lnTo>
                  <a:lnTo>
                    <a:pt x="299072" y="22148"/>
                  </a:lnTo>
                  <a:lnTo>
                    <a:pt x="299072" y="11087"/>
                  </a:lnTo>
                  <a:lnTo>
                    <a:pt x="299072" y="0"/>
                  </a:lnTo>
                  <a:close/>
                </a:path>
                <a:path w="620395" h="33654">
                  <a:moveTo>
                    <a:pt x="321221" y="11074"/>
                  </a:moveTo>
                  <a:lnTo>
                    <a:pt x="310146" y="11074"/>
                  </a:lnTo>
                  <a:lnTo>
                    <a:pt x="310146" y="22148"/>
                  </a:lnTo>
                  <a:lnTo>
                    <a:pt x="321221" y="22148"/>
                  </a:lnTo>
                  <a:lnTo>
                    <a:pt x="321221" y="11074"/>
                  </a:lnTo>
                  <a:close/>
                </a:path>
                <a:path w="620395" h="33654">
                  <a:moveTo>
                    <a:pt x="376605" y="0"/>
                  </a:moveTo>
                  <a:lnTo>
                    <a:pt x="365531" y="0"/>
                  </a:lnTo>
                  <a:lnTo>
                    <a:pt x="354457" y="0"/>
                  </a:lnTo>
                  <a:lnTo>
                    <a:pt x="343382" y="0"/>
                  </a:lnTo>
                  <a:lnTo>
                    <a:pt x="332308" y="0"/>
                  </a:lnTo>
                  <a:lnTo>
                    <a:pt x="332308" y="11074"/>
                  </a:lnTo>
                  <a:lnTo>
                    <a:pt x="332308" y="22148"/>
                  </a:lnTo>
                  <a:lnTo>
                    <a:pt x="332308" y="33235"/>
                  </a:lnTo>
                  <a:lnTo>
                    <a:pt x="343382" y="33235"/>
                  </a:lnTo>
                  <a:lnTo>
                    <a:pt x="354457" y="33235"/>
                  </a:lnTo>
                  <a:lnTo>
                    <a:pt x="354457" y="22148"/>
                  </a:lnTo>
                  <a:lnTo>
                    <a:pt x="343382" y="22148"/>
                  </a:lnTo>
                  <a:lnTo>
                    <a:pt x="343382" y="11087"/>
                  </a:lnTo>
                  <a:lnTo>
                    <a:pt x="354457" y="11087"/>
                  </a:lnTo>
                  <a:lnTo>
                    <a:pt x="365531" y="11087"/>
                  </a:lnTo>
                  <a:lnTo>
                    <a:pt x="365531" y="22148"/>
                  </a:lnTo>
                  <a:lnTo>
                    <a:pt x="365531" y="33235"/>
                  </a:lnTo>
                  <a:lnTo>
                    <a:pt x="376605" y="33235"/>
                  </a:lnTo>
                  <a:lnTo>
                    <a:pt x="376605" y="22148"/>
                  </a:lnTo>
                  <a:lnTo>
                    <a:pt x="376605" y="11087"/>
                  </a:lnTo>
                  <a:lnTo>
                    <a:pt x="376605" y="0"/>
                  </a:lnTo>
                  <a:close/>
                </a:path>
                <a:path w="620395" h="33654">
                  <a:moveTo>
                    <a:pt x="409841" y="0"/>
                  </a:moveTo>
                  <a:lnTo>
                    <a:pt x="398767" y="0"/>
                  </a:lnTo>
                  <a:lnTo>
                    <a:pt x="387692" y="0"/>
                  </a:lnTo>
                  <a:lnTo>
                    <a:pt x="376618" y="0"/>
                  </a:lnTo>
                  <a:lnTo>
                    <a:pt x="376618" y="11074"/>
                  </a:lnTo>
                  <a:lnTo>
                    <a:pt x="376618" y="22148"/>
                  </a:lnTo>
                  <a:lnTo>
                    <a:pt x="387692" y="22148"/>
                  </a:lnTo>
                  <a:lnTo>
                    <a:pt x="398767" y="22148"/>
                  </a:lnTo>
                  <a:lnTo>
                    <a:pt x="398767" y="11087"/>
                  </a:lnTo>
                  <a:lnTo>
                    <a:pt x="409841" y="11087"/>
                  </a:lnTo>
                  <a:lnTo>
                    <a:pt x="409841" y="0"/>
                  </a:lnTo>
                  <a:close/>
                </a:path>
                <a:path w="620395" h="33654">
                  <a:moveTo>
                    <a:pt x="431990" y="0"/>
                  </a:moveTo>
                  <a:lnTo>
                    <a:pt x="420916" y="0"/>
                  </a:lnTo>
                  <a:lnTo>
                    <a:pt x="420916" y="11074"/>
                  </a:lnTo>
                  <a:lnTo>
                    <a:pt x="420916" y="22148"/>
                  </a:lnTo>
                  <a:lnTo>
                    <a:pt x="431990" y="22148"/>
                  </a:lnTo>
                  <a:lnTo>
                    <a:pt x="431990" y="11087"/>
                  </a:lnTo>
                  <a:lnTo>
                    <a:pt x="431990" y="0"/>
                  </a:lnTo>
                  <a:close/>
                </a:path>
                <a:path w="620395" h="33654">
                  <a:moveTo>
                    <a:pt x="443077" y="0"/>
                  </a:moveTo>
                  <a:lnTo>
                    <a:pt x="432003" y="0"/>
                  </a:lnTo>
                  <a:lnTo>
                    <a:pt x="432003" y="11074"/>
                  </a:lnTo>
                  <a:lnTo>
                    <a:pt x="432003" y="22148"/>
                  </a:lnTo>
                  <a:lnTo>
                    <a:pt x="443077" y="22148"/>
                  </a:lnTo>
                  <a:lnTo>
                    <a:pt x="443077" y="11087"/>
                  </a:lnTo>
                  <a:lnTo>
                    <a:pt x="443077" y="0"/>
                  </a:lnTo>
                  <a:close/>
                </a:path>
                <a:path w="620395" h="33654">
                  <a:moveTo>
                    <a:pt x="487375" y="0"/>
                  </a:moveTo>
                  <a:lnTo>
                    <a:pt x="476300" y="0"/>
                  </a:lnTo>
                  <a:lnTo>
                    <a:pt x="465226" y="0"/>
                  </a:lnTo>
                  <a:lnTo>
                    <a:pt x="454152" y="0"/>
                  </a:lnTo>
                  <a:lnTo>
                    <a:pt x="454152" y="11087"/>
                  </a:lnTo>
                  <a:lnTo>
                    <a:pt x="465226" y="11087"/>
                  </a:lnTo>
                  <a:lnTo>
                    <a:pt x="476300" y="11087"/>
                  </a:lnTo>
                  <a:lnTo>
                    <a:pt x="487375" y="11087"/>
                  </a:lnTo>
                  <a:lnTo>
                    <a:pt x="487375" y="0"/>
                  </a:lnTo>
                  <a:close/>
                </a:path>
                <a:path w="620395" h="33654">
                  <a:moveTo>
                    <a:pt x="509536" y="0"/>
                  </a:moveTo>
                  <a:lnTo>
                    <a:pt x="498462" y="0"/>
                  </a:lnTo>
                  <a:lnTo>
                    <a:pt x="487387" y="0"/>
                  </a:lnTo>
                  <a:lnTo>
                    <a:pt x="487387" y="11087"/>
                  </a:lnTo>
                  <a:lnTo>
                    <a:pt x="498462" y="11087"/>
                  </a:lnTo>
                  <a:lnTo>
                    <a:pt x="509536" y="11087"/>
                  </a:lnTo>
                  <a:lnTo>
                    <a:pt x="509536" y="0"/>
                  </a:lnTo>
                  <a:close/>
                </a:path>
                <a:path w="620395" h="33654">
                  <a:moveTo>
                    <a:pt x="542759" y="0"/>
                  </a:moveTo>
                  <a:lnTo>
                    <a:pt x="531685" y="0"/>
                  </a:lnTo>
                  <a:lnTo>
                    <a:pt x="520611" y="0"/>
                  </a:lnTo>
                  <a:lnTo>
                    <a:pt x="520611" y="11074"/>
                  </a:lnTo>
                  <a:lnTo>
                    <a:pt x="520611" y="22148"/>
                  </a:lnTo>
                  <a:lnTo>
                    <a:pt x="531685" y="22148"/>
                  </a:lnTo>
                  <a:lnTo>
                    <a:pt x="542759" y="22148"/>
                  </a:lnTo>
                  <a:lnTo>
                    <a:pt x="542759" y="11087"/>
                  </a:lnTo>
                  <a:lnTo>
                    <a:pt x="542759" y="0"/>
                  </a:lnTo>
                  <a:close/>
                </a:path>
                <a:path w="620395" h="33654">
                  <a:moveTo>
                    <a:pt x="564908" y="11074"/>
                  </a:moveTo>
                  <a:lnTo>
                    <a:pt x="553847" y="11074"/>
                  </a:lnTo>
                  <a:lnTo>
                    <a:pt x="553847" y="22148"/>
                  </a:lnTo>
                  <a:lnTo>
                    <a:pt x="564908" y="22148"/>
                  </a:lnTo>
                  <a:lnTo>
                    <a:pt x="564908" y="11074"/>
                  </a:lnTo>
                  <a:close/>
                </a:path>
                <a:path w="620395" h="33654">
                  <a:moveTo>
                    <a:pt x="598131" y="11074"/>
                  </a:moveTo>
                  <a:lnTo>
                    <a:pt x="587057" y="11074"/>
                  </a:lnTo>
                  <a:lnTo>
                    <a:pt x="587057" y="0"/>
                  </a:lnTo>
                  <a:lnTo>
                    <a:pt x="575995" y="0"/>
                  </a:lnTo>
                  <a:lnTo>
                    <a:pt x="575995" y="11074"/>
                  </a:lnTo>
                  <a:lnTo>
                    <a:pt x="575995" y="22148"/>
                  </a:lnTo>
                  <a:lnTo>
                    <a:pt x="587057" y="22148"/>
                  </a:lnTo>
                  <a:lnTo>
                    <a:pt x="598131" y="22148"/>
                  </a:lnTo>
                  <a:lnTo>
                    <a:pt x="598131" y="11074"/>
                  </a:lnTo>
                  <a:close/>
                </a:path>
                <a:path w="620395" h="33654">
                  <a:moveTo>
                    <a:pt x="620293" y="11074"/>
                  </a:moveTo>
                  <a:lnTo>
                    <a:pt x="609219" y="11074"/>
                  </a:lnTo>
                  <a:lnTo>
                    <a:pt x="609219" y="0"/>
                  </a:lnTo>
                  <a:lnTo>
                    <a:pt x="598157" y="0"/>
                  </a:lnTo>
                  <a:lnTo>
                    <a:pt x="598157" y="11087"/>
                  </a:lnTo>
                  <a:lnTo>
                    <a:pt x="609219" y="11087"/>
                  </a:lnTo>
                  <a:lnTo>
                    <a:pt x="609219" y="22148"/>
                  </a:lnTo>
                  <a:lnTo>
                    <a:pt x="620293" y="22148"/>
                  </a:lnTo>
                  <a:lnTo>
                    <a:pt x="620293" y="1107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/>
            <p:cNvSpPr/>
            <p:nvPr/>
          </p:nvSpPr>
          <p:spPr>
            <a:xfrm>
              <a:off x="5955525" y="4822164"/>
              <a:ext cx="631825" cy="33655"/>
            </a:xfrm>
            <a:custGeom>
              <a:avLst/>
              <a:gdLst/>
              <a:ahLst/>
              <a:cxnLst/>
              <a:rect l="l" t="t" r="r" b="b"/>
              <a:pathLst>
                <a:path w="631825" h="33654">
                  <a:moveTo>
                    <a:pt x="11074" y="11074"/>
                  </a:moveTo>
                  <a:lnTo>
                    <a:pt x="0" y="11074"/>
                  </a:lnTo>
                  <a:lnTo>
                    <a:pt x="0" y="22148"/>
                  </a:lnTo>
                  <a:lnTo>
                    <a:pt x="0" y="33235"/>
                  </a:lnTo>
                  <a:lnTo>
                    <a:pt x="11074" y="33235"/>
                  </a:lnTo>
                  <a:lnTo>
                    <a:pt x="11074" y="22148"/>
                  </a:lnTo>
                  <a:lnTo>
                    <a:pt x="11074" y="11074"/>
                  </a:lnTo>
                  <a:close/>
                </a:path>
                <a:path w="631825" h="33654">
                  <a:moveTo>
                    <a:pt x="44297" y="11074"/>
                  </a:moveTo>
                  <a:lnTo>
                    <a:pt x="33223" y="11074"/>
                  </a:lnTo>
                  <a:lnTo>
                    <a:pt x="22148" y="11074"/>
                  </a:lnTo>
                  <a:lnTo>
                    <a:pt x="22148" y="22148"/>
                  </a:lnTo>
                  <a:lnTo>
                    <a:pt x="22148" y="33235"/>
                  </a:lnTo>
                  <a:lnTo>
                    <a:pt x="33223" y="33235"/>
                  </a:lnTo>
                  <a:lnTo>
                    <a:pt x="44297" y="33235"/>
                  </a:lnTo>
                  <a:lnTo>
                    <a:pt x="44297" y="22148"/>
                  </a:lnTo>
                  <a:lnTo>
                    <a:pt x="44297" y="11074"/>
                  </a:lnTo>
                  <a:close/>
                </a:path>
                <a:path w="631825" h="33654">
                  <a:moveTo>
                    <a:pt x="55384" y="11074"/>
                  </a:moveTo>
                  <a:lnTo>
                    <a:pt x="44310" y="11074"/>
                  </a:lnTo>
                  <a:lnTo>
                    <a:pt x="44310" y="22148"/>
                  </a:lnTo>
                  <a:lnTo>
                    <a:pt x="44310" y="33235"/>
                  </a:lnTo>
                  <a:lnTo>
                    <a:pt x="55384" y="33235"/>
                  </a:lnTo>
                  <a:lnTo>
                    <a:pt x="55384" y="22148"/>
                  </a:lnTo>
                  <a:lnTo>
                    <a:pt x="55384" y="11074"/>
                  </a:lnTo>
                  <a:close/>
                </a:path>
                <a:path w="631825" h="33654">
                  <a:moveTo>
                    <a:pt x="77533" y="11074"/>
                  </a:moveTo>
                  <a:lnTo>
                    <a:pt x="66459" y="11074"/>
                  </a:lnTo>
                  <a:lnTo>
                    <a:pt x="66459" y="22148"/>
                  </a:lnTo>
                  <a:lnTo>
                    <a:pt x="66459" y="33235"/>
                  </a:lnTo>
                  <a:lnTo>
                    <a:pt x="77533" y="33235"/>
                  </a:lnTo>
                  <a:lnTo>
                    <a:pt x="77533" y="22148"/>
                  </a:lnTo>
                  <a:lnTo>
                    <a:pt x="77533" y="11074"/>
                  </a:lnTo>
                  <a:close/>
                </a:path>
                <a:path w="631825" h="33654">
                  <a:moveTo>
                    <a:pt x="99682" y="11074"/>
                  </a:moveTo>
                  <a:lnTo>
                    <a:pt x="88607" y="11074"/>
                  </a:lnTo>
                  <a:lnTo>
                    <a:pt x="88607" y="22148"/>
                  </a:lnTo>
                  <a:lnTo>
                    <a:pt x="88607" y="33235"/>
                  </a:lnTo>
                  <a:lnTo>
                    <a:pt x="99682" y="33235"/>
                  </a:lnTo>
                  <a:lnTo>
                    <a:pt x="99682" y="22148"/>
                  </a:lnTo>
                  <a:lnTo>
                    <a:pt x="99682" y="11074"/>
                  </a:lnTo>
                  <a:close/>
                </a:path>
                <a:path w="631825" h="33654">
                  <a:moveTo>
                    <a:pt x="155067" y="22148"/>
                  </a:moveTo>
                  <a:lnTo>
                    <a:pt x="143992" y="22148"/>
                  </a:lnTo>
                  <a:lnTo>
                    <a:pt x="143992" y="11074"/>
                  </a:lnTo>
                  <a:lnTo>
                    <a:pt x="132918" y="11074"/>
                  </a:lnTo>
                  <a:lnTo>
                    <a:pt x="121843" y="11074"/>
                  </a:lnTo>
                  <a:lnTo>
                    <a:pt x="110769" y="11074"/>
                  </a:lnTo>
                  <a:lnTo>
                    <a:pt x="99695" y="11074"/>
                  </a:lnTo>
                  <a:lnTo>
                    <a:pt x="99695" y="22148"/>
                  </a:lnTo>
                  <a:lnTo>
                    <a:pt x="99695" y="33235"/>
                  </a:lnTo>
                  <a:lnTo>
                    <a:pt x="110769" y="33235"/>
                  </a:lnTo>
                  <a:lnTo>
                    <a:pt x="121843" y="33235"/>
                  </a:lnTo>
                  <a:lnTo>
                    <a:pt x="121843" y="22148"/>
                  </a:lnTo>
                  <a:lnTo>
                    <a:pt x="132918" y="22148"/>
                  </a:lnTo>
                  <a:lnTo>
                    <a:pt x="132918" y="33235"/>
                  </a:lnTo>
                  <a:lnTo>
                    <a:pt x="143992" y="33235"/>
                  </a:lnTo>
                  <a:lnTo>
                    <a:pt x="155067" y="33235"/>
                  </a:lnTo>
                  <a:lnTo>
                    <a:pt x="155067" y="22148"/>
                  </a:lnTo>
                  <a:close/>
                </a:path>
                <a:path w="631825" h="33654">
                  <a:moveTo>
                    <a:pt x="210451" y="22148"/>
                  </a:moveTo>
                  <a:lnTo>
                    <a:pt x="199377" y="22148"/>
                  </a:lnTo>
                  <a:lnTo>
                    <a:pt x="199377" y="11074"/>
                  </a:lnTo>
                  <a:lnTo>
                    <a:pt x="188302" y="11074"/>
                  </a:lnTo>
                  <a:lnTo>
                    <a:pt x="177228" y="11074"/>
                  </a:lnTo>
                  <a:lnTo>
                    <a:pt x="177228" y="22148"/>
                  </a:lnTo>
                  <a:lnTo>
                    <a:pt x="177228" y="33235"/>
                  </a:lnTo>
                  <a:lnTo>
                    <a:pt x="188302" y="33235"/>
                  </a:lnTo>
                  <a:lnTo>
                    <a:pt x="199377" y="33235"/>
                  </a:lnTo>
                  <a:lnTo>
                    <a:pt x="210451" y="33235"/>
                  </a:lnTo>
                  <a:lnTo>
                    <a:pt x="210451" y="22148"/>
                  </a:lnTo>
                  <a:close/>
                </a:path>
                <a:path w="631825" h="33654">
                  <a:moveTo>
                    <a:pt x="221538" y="22148"/>
                  </a:moveTo>
                  <a:lnTo>
                    <a:pt x="210464" y="22148"/>
                  </a:lnTo>
                  <a:lnTo>
                    <a:pt x="210464" y="33235"/>
                  </a:lnTo>
                  <a:lnTo>
                    <a:pt x="221538" y="33235"/>
                  </a:lnTo>
                  <a:lnTo>
                    <a:pt x="221538" y="22148"/>
                  </a:lnTo>
                  <a:close/>
                </a:path>
                <a:path w="631825" h="33654">
                  <a:moveTo>
                    <a:pt x="243687" y="11074"/>
                  </a:moveTo>
                  <a:lnTo>
                    <a:pt x="232613" y="11074"/>
                  </a:lnTo>
                  <a:lnTo>
                    <a:pt x="232613" y="22148"/>
                  </a:lnTo>
                  <a:lnTo>
                    <a:pt x="232613" y="33235"/>
                  </a:lnTo>
                  <a:lnTo>
                    <a:pt x="243687" y="33235"/>
                  </a:lnTo>
                  <a:lnTo>
                    <a:pt x="243687" y="22148"/>
                  </a:lnTo>
                  <a:lnTo>
                    <a:pt x="243687" y="11074"/>
                  </a:lnTo>
                  <a:close/>
                </a:path>
                <a:path w="631825" h="33654">
                  <a:moveTo>
                    <a:pt x="265836" y="11074"/>
                  </a:moveTo>
                  <a:lnTo>
                    <a:pt x="254762" y="11074"/>
                  </a:lnTo>
                  <a:lnTo>
                    <a:pt x="254762" y="22148"/>
                  </a:lnTo>
                  <a:lnTo>
                    <a:pt x="265836" y="22148"/>
                  </a:lnTo>
                  <a:lnTo>
                    <a:pt x="265836" y="11074"/>
                  </a:lnTo>
                  <a:close/>
                </a:path>
                <a:path w="631825" h="33654">
                  <a:moveTo>
                    <a:pt x="321221" y="11074"/>
                  </a:moveTo>
                  <a:lnTo>
                    <a:pt x="321221" y="11074"/>
                  </a:lnTo>
                  <a:lnTo>
                    <a:pt x="265849" y="11074"/>
                  </a:lnTo>
                  <a:lnTo>
                    <a:pt x="265849" y="22148"/>
                  </a:lnTo>
                  <a:lnTo>
                    <a:pt x="321221" y="22148"/>
                  </a:lnTo>
                  <a:lnTo>
                    <a:pt x="321221" y="11074"/>
                  </a:lnTo>
                  <a:close/>
                </a:path>
                <a:path w="631825" h="33654">
                  <a:moveTo>
                    <a:pt x="376605" y="0"/>
                  </a:moveTo>
                  <a:lnTo>
                    <a:pt x="365531" y="0"/>
                  </a:lnTo>
                  <a:lnTo>
                    <a:pt x="365531" y="11074"/>
                  </a:lnTo>
                  <a:lnTo>
                    <a:pt x="354457" y="11074"/>
                  </a:lnTo>
                  <a:lnTo>
                    <a:pt x="343382" y="11074"/>
                  </a:lnTo>
                  <a:lnTo>
                    <a:pt x="332308" y="11074"/>
                  </a:lnTo>
                  <a:lnTo>
                    <a:pt x="321233" y="11074"/>
                  </a:lnTo>
                  <a:lnTo>
                    <a:pt x="321233" y="22148"/>
                  </a:lnTo>
                  <a:lnTo>
                    <a:pt x="376605" y="22148"/>
                  </a:lnTo>
                  <a:lnTo>
                    <a:pt x="376605" y="11087"/>
                  </a:lnTo>
                  <a:lnTo>
                    <a:pt x="376605" y="0"/>
                  </a:lnTo>
                  <a:close/>
                </a:path>
                <a:path w="631825" h="33654">
                  <a:moveTo>
                    <a:pt x="431990" y="0"/>
                  </a:moveTo>
                  <a:lnTo>
                    <a:pt x="431990" y="0"/>
                  </a:lnTo>
                  <a:lnTo>
                    <a:pt x="376618" y="0"/>
                  </a:lnTo>
                  <a:lnTo>
                    <a:pt x="376618" y="11087"/>
                  </a:lnTo>
                  <a:lnTo>
                    <a:pt x="387692" y="11087"/>
                  </a:lnTo>
                  <a:lnTo>
                    <a:pt x="387692" y="22148"/>
                  </a:lnTo>
                  <a:lnTo>
                    <a:pt x="398767" y="22148"/>
                  </a:lnTo>
                  <a:lnTo>
                    <a:pt x="409841" y="22148"/>
                  </a:lnTo>
                  <a:lnTo>
                    <a:pt x="409841" y="11087"/>
                  </a:lnTo>
                  <a:lnTo>
                    <a:pt x="420916" y="11087"/>
                  </a:lnTo>
                  <a:lnTo>
                    <a:pt x="420916" y="22148"/>
                  </a:lnTo>
                  <a:lnTo>
                    <a:pt x="431990" y="22148"/>
                  </a:lnTo>
                  <a:lnTo>
                    <a:pt x="431990" y="11087"/>
                  </a:lnTo>
                  <a:lnTo>
                    <a:pt x="431990" y="0"/>
                  </a:lnTo>
                  <a:close/>
                </a:path>
                <a:path w="631825" h="33654">
                  <a:moveTo>
                    <a:pt x="487375" y="11074"/>
                  </a:moveTo>
                  <a:lnTo>
                    <a:pt x="476300" y="11074"/>
                  </a:lnTo>
                  <a:lnTo>
                    <a:pt x="476300" y="0"/>
                  </a:lnTo>
                  <a:lnTo>
                    <a:pt x="465226" y="0"/>
                  </a:lnTo>
                  <a:lnTo>
                    <a:pt x="454152" y="0"/>
                  </a:lnTo>
                  <a:lnTo>
                    <a:pt x="454152" y="11087"/>
                  </a:lnTo>
                  <a:lnTo>
                    <a:pt x="465226" y="11087"/>
                  </a:lnTo>
                  <a:lnTo>
                    <a:pt x="476300" y="11087"/>
                  </a:lnTo>
                  <a:lnTo>
                    <a:pt x="476300" y="22148"/>
                  </a:lnTo>
                  <a:lnTo>
                    <a:pt x="487375" y="22148"/>
                  </a:lnTo>
                  <a:lnTo>
                    <a:pt x="487375" y="11074"/>
                  </a:lnTo>
                  <a:close/>
                </a:path>
                <a:path w="631825" h="33654">
                  <a:moveTo>
                    <a:pt x="542759" y="0"/>
                  </a:moveTo>
                  <a:lnTo>
                    <a:pt x="531685" y="0"/>
                  </a:lnTo>
                  <a:lnTo>
                    <a:pt x="520611" y="0"/>
                  </a:lnTo>
                  <a:lnTo>
                    <a:pt x="509536" y="0"/>
                  </a:lnTo>
                  <a:lnTo>
                    <a:pt x="498462" y="0"/>
                  </a:lnTo>
                  <a:lnTo>
                    <a:pt x="498462" y="11074"/>
                  </a:lnTo>
                  <a:lnTo>
                    <a:pt x="487387" y="11074"/>
                  </a:lnTo>
                  <a:lnTo>
                    <a:pt x="487387" y="22148"/>
                  </a:lnTo>
                  <a:lnTo>
                    <a:pt x="498462" y="22148"/>
                  </a:lnTo>
                  <a:lnTo>
                    <a:pt x="498462" y="11087"/>
                  </a:lnTo>
                  <a:lnTo>
                    <a:pt x="509536" y="11087"/>
                  </a:lnTo>
                  <a:lnTo>
                    <a:pt x="509536" y="22148"/>
                  </a:lnTo>
                  <a:lnTo>
                    <a:pt x="520611" y="22148"/>
                  </a:lnTo>
                  <a:lnTo>
                    <a:pt x="520611" y="11087"/>
                  </a:lnTo>
                  <a:lnTo>
                    <a:pt x="531685" y="11087"/>
                  </a:lnTo>
                  <a:lnTo>
                    <a:pt x="531685" y="22148"/>
                  </a:lnTo>
                  <a:lnTo>
                    <a:pt x="542759" y="22148"/>
                  </a:lnTo>
                  <a:lnTo>
                    <a:pt x="542759" y="11087"/>
                  </a:lnTo>
                  <a:lnTo>
                    <a:pt x="542759" y="0"/>
                  </a:lnTo>
                  <a:close/>
                </a:path>
                <a:path w="631825" h="33654">
                  <a:moveTo>
                    <a:pt x="564908" y="11074"/>
                  </a:moveTo>
                  <a:lnTo>
                    <a:pt x="553847" y="11074"/>
                  </a:lnTo>
                  <a:lnTo>
                    <a:pt x="542772" y="11074"/>
                  </a:lnTo>
                  <a:lnTo>
                    <a:pt x="542772" y="22148"/>
                  </a:lnTo>
                  <a:lnTo>
                    <a:pt x="553847" y="22148"/>
                  </a:lnTo>
                  <a:lnTo>
                    <a:pt x="564908" y="22148"/>
                  </a:lnTo>
                  <a:lnTo>
                    <a:pt x="564908" y="11074"/>
                  </a:lnTo>
                  <a:close/>
                </a:path>
                <a:path w="631825" h="33654">
                  <a:moveTo>
                    <a:pt x="598131" y="11074"/>
                  </a:moveTo>
                  <a:lnTo>
                    <a:pt x="587057" y="11074"/>
                  </a:lnTo>
                  <a:lnTo>
                    <a:pt x="587057" y="0"/>
                  </a:lnTo>
                  <a:lnTo>
                    <a:pt x="575995" y="0"/>
                  </a:lnTo>
                  <a:lnTo>
                    <a:pt x="575995" y="11074"/>
                  </a:lnTo>
                  <a:lnTo>
                    <a:pt x="564921" y="11074"/>
                  </a:lnTo>
                  <a:lnTo>
                    <a:pt x="564921" y="22148"/>
                  </a:lnTo>
                  <a:lnTo>
                    <a:pt x="575995" y="22148"/>
                  </a:lnTo>
                  <a:lnTo>
                    <a:pt x="587057" y="22148"/>
                  </a:lnTo>
                  <a:lnTo>
                    <a:pt x="598131" y="22148"/>
                  </a:lnTo>
                  <a:lnTo>
                    <a:pt x="598131" y="11074"/>
                  </a:lnTo>
                  <a:close/>
                </a:path>
                <a:path w="631825" h="33654">
                  <a:moveTo>
                    <a:pt x="620293" y="0"/>
                  </a:moveTo>
                  <a:lnTo>
                    <a:pt x="609219" y="0"/>
                  </a:lnTo>
                  <a:lnTo>
                    <a:pt x="598157" y="0"/>
                  </a:lnTo>
                  <a:lnTo>
                    <a:pt x="598157" y="11087"/>
                  </a:lnTo>
                  <a:lnTo>
                    <a:pt x="609219" y="11087"/>
                  </a:lnTo>
                  <a:lnTo>
                    <a:pt x="609219" y="22148"/>
                  </a:lnTo>
                  <a:lnTo>
                    <a:pt x="620293" y="22148"/>
                  </a:lnTo>
                  <a:lnTo>
                    <a:pt x="620293" y="11087"/>
                  </a:lnTo>
                  <a:lnTo>
                    <a:pt x="620293" y="0"/>
                  </a:lnTo>
                  <a:close/>
                </a:path>
                <a:path w="631825" h="33654">
                  <a:moveTo>
                    <a:pt x="631380" y="0"/>
                  </a:moveTo>
                  <a:lnTo>
                    <a:pt x="620306" y="0"/>
                  </a:lnTo>
                  <a:lnTo>
                    <a:pt x="620306" y="11087"/>
                  </a:lnTo>
                  <a:lnTo>
                    <a:pt x="631380" y="11087"/>
                  </a:lnTo>
                  <a:lnTo>
                    <a:pt x="6313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6243523" y="4849850"/>
              <a:ext cx="133350" cy="0"/>
            </a:xfrm>
            <a:custGeom>
              <a:avLst/>
              <a:gdLst/>
              <a:ahLst/>
              <a:cxnLst/>
              <a:rect l="l" t="t" r="r" b="b"/>
              <a:pathLst>
                <a:path w="133350">
                  <a:moveTo>
                    <a:pt x="0" y="0"/>
                  </a:moveTo>
                  <a:lnTo>
                    <a:pt x="132918" y="0"/>
                  </a:lnTo>
                </a:path>
              </a:pathLst>
            </a:custGeom>
            <a:ln w="11074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5955525" y="4844313"/>
              <a:ext cx="631825" cy="33655"/>
            </a:xfrm>
            <a:custGeom>
              <a:avLst/>
              <a:gdLst/>
              <a:ahLst/>
              <a:cxnLst/>
              <a:rect l="l" t="t" r="r" b="b"/>
              <a:pathLst>
                <a:path w="631825" h="33654">
                  <a:moveTo>
                    <a:pt x="11074" y="11087"/>
                  </a:moveTo>
                  <a:lnTo>
                    <a:pt x="0" y="11087"/>
                  </a:lnTo>
                  <a:lnTo>
                    <a:pt x="0" y="22161"/>
                  </a:lnTo>
                  <a:lnTo>
                    <a:pt x="0" y="33248"/>
                  </a:lnTo>
                  <a:lnTo>
                    <a:pt x="11074" y="33248"/>
                  </a:lnTo>
                  <a:lnTo>
                    <a:pt x="11074" y="22161"/>
                  </a:lnTo>
                  <a:lnTo>
                    <a:pt x="11074" y="11087"/>
                  </a:lnTo>
                  <a:close/>
                </a:path>
                <a:path w="631825" h="33654">
                  <a:moveTo>
                    <a:pt x="44297" y="11087"/>
                  </a:moveTo>
                  <a:lnTo>
                    <a:pt x="33223" y="11087"/>
                  </a:lnTo>
                  <a:lnTo>
                    <a:pt x="22148" y="11087"/>
                  </a:lnTo>
                  <a:lnTo>
                    <a:pt x="22148" y="22161"/>
                  </a:lnTo>
                  <a:lnTo>
                    <a:pt x="33223" y="22161"/>
                  </a:lnTo>
                  <a:lnTo>
                    <a:pt x="44297" y="22161"/>
                  </a:lnTo>
                  <a:lnTo>
                    <a:pt x="44297" y="11087"/>
                  </a:lnTo>
                  <a:close/>
                </a:path>
                <a:path w="631825" h="33654">
                  <a:moveTo>
                    <a:pt x="55384" y="11087"/>
                  </a:moveTo>
                  <a:lnTo>
                    <a:pt x="44310" y="11087"/>
                  </a:lnTo>
                  <a:lnTo>
                    <a:pt x="44310" y="22161"/>
                  </a:lnTo>
                  <a:lnTo>
                    <a:pt x="55384" y="22161"/>
                  </a:lnTo>
                  <a:lnTo>
                    <a:pt x="55384" y="11087"/>
                  </a:lnTo>
                  <a:close/>
                </a:path>
                <a:path w="631825" h="33654">
                  <a:moveTo>
                    <a:pt x="77533" y="11087"/>
                  </a:moveTo>
                  <a:lnTo>
                    <a:pt x="66459" y="11087"/>
                  </a:lnTo>
                  <a:lnTo>
                    <a:pt x="66459" y="22161"/>
                  </a:lnTo>
                  <a:lnTo>
                    <a:pt x="66459" y="33248"/>
                  </a:lnTo>
                  <a:lnTo>
                    <a:pt x="77533" y="33248"/>
                  </a:lnTo>
                  <a:lnTo>
                    <a:pt x="77533" y="22161"/>
                  </a:lnTo>
                  <a:lnTo>
                    <a:pt x="77533" y="11087"/>
                  </a:lnTo>
                  <a:close/>
                </a:path>
                <a:path w="631825" h="33654">
                  <a:moveTo>
                    <a:pt x="121843" y="11087"/>
                  </a:moveTo>
                  <a:lnTo>
                    <a:pt x="110769" y="11087"/>
                  </a:lnTo>
                  <a:lnTo>
                    <a:pt x="110769" y="22161"/>
                  </a:lnTo>
                  <a:lnTo>
                    <a:pt x="121843" y="22161"/>
                  </a:lnTo>
                  <a:lnTo>
                    <a:pt x="121843" y="11087"/>
                  </a:lnTo>
                  <a:close/>
                </a:path>
                <a:path w="631825" h="33654">
                  <a:moveTo>
                    <a:pt x="155067" y="11087"/>
                  </a:moveTo>
                  <a:lnTo>
                    <a:pt x="143992" y="11087"/>
                  </a:lnTo>
                  <a:lnTo>
                    <a:pt x="132918" y="11087"/>
                  </a:lnTo>
                  <a:lnTo>
                    <a:pt x="132918" y="22161"/>
                  </a:lnTo>
                  <a:lnTo>
                    <a:pt x="121843" y="22161"/>
                  </a:lnTo>
                  <a:lnTo>
                    <a:pt x="121843" y="33248"/>
                  </a:lnTo>
                  <a:lnTo>
                    <a:pt x="132918" y="33248"/>
                  </a:lnTo>
                  <a:lnTo>
                    <a:pt x="143992" y="33248"/>
                  </a:lnTo>
                  <a:lnTo>
                    <a:pt x="155067" y="33248"/>
                  </a:lnTo>
                  <a:lnTo>
                    <a:pt x="155067" y="22161"/>
                  </a:lnTo>
                  <a:lnTo>
                    <a:pt x="155067" y="11087"/>
                  </a:lnTo>
                  <a:close/>
                </a:path>
                <a:path w="631825" h="33654">
                  <a:moveTo>
                    <a:pt x="210451" y="22161"/>
                  </a:moveTo>
                  <a:lnTo>
                    <a:pt x="199377" y="22161"/>
                  </a:lnTo>
                  <a:lnTo>
                    <a:pt x="199377" y="11087"/>
                  </a:lnTo>
                  <a:lnTo>
                    <a:pt x="188302" y="11087"/>
                  </a:lnTo>
                  <a:lnTo>
                    <a:pt x="177228" y="11087"/>
                  </a:lnTo>
                  <a:lnTo>
                    <a:pt x="166154" y="11087"/>
                  </a:lnTo>
                  <a:lnTo>
                    <a:pt x="155079" y="11087"/>
                  </a:lnTo>
                  <a:lnTo>
                    <a:pt x="155079" y="22161"/>
                  </a:lnTo>
                  <a:lnTo>
                    <a:pt x="166154" y="22161"/>
                  </a:lnTo>
                  <a:lnTo>
                    <a:pt x="177228" y="22161"/>
                  </a:lnTo>
                  <a:lnTo>
                    <a:pt x="177228" y="33248"/>
                  </a:lnTo>
                  <a:lnTo>
                    <a:pt x="188302" y="33248"/>
                  </a:lnTo>
                  <a:lnTo>
                    <a:pt x="199377" y="33248"/>
                  </a:lnTo>
                  <a:lnTo>
                    <a:pt x="210451" y="33248"/>
                  </a:lnTo>
                  <a:lnTo>
                    <a:pt x="210451" y="22161"/>
                  </a:lnTo>
                  <a:close/>
                </a:path>
                <a:path w="631825" h="33654">
                  <a:moveTo>
                    <a:pt x="265836" y="11087"/>
                  </a:moveTo>
                  <a:lnTo>
                    <a:pt x="254762" y="11087"/>
                  </a:lnTo>
                  <a:lnTo>
                    <a:pt x="243687" y="11087"/>
                  </a:lnTo>
                  <a:lnTo>
                    <a:pt x="243687" y="22161"/>
                  </a:lnTo>
                  <a:lnTo>
                    <a:pt x="232613" y="22161"/>
                  </a:lnTo>
                  <a:lnTo>
                    <a:pt x="221538" y="22161"/>
                  </a:lnTo>
                  <a:lnTo>
                    <a:pt x="210464" y="22161"/>
                  </a:lnTo>
                  <a:lnTo>
                    <a:pt x="210464" y="33248"/>
                  </a:lnTo>
                  <a:lnTo>
                    <a:pt x="265836" y="33248"/>
                  </a:lnTo>
                  <a:lnTo>
                    <a:pt x="265836" y="22161"/>
                  </a:lnTo>
                  <a:lnTo>
                    <a:pt x="265836" y="11087"/>
                  </a:lnTo>
                  <a:close/>
                </a:path>
                <a:path w="631825" h="33654">
                  <a:moveTo>
                    <a:pt x="299072" y="11087"/>
                  </a:moveTo>
                  <a:lnTo>
                    <a:pt x="287997" y="11087"/>
                  </a:lnTo>
                  <a:lnTo>
                    <a:pt x="276923" y="11087"/>
                  </a:lnTo>
                  <a:lnTo>
                    <a:pt x="276923" y="22161"/>
                  </a:lnTo>
                  <a:lnTo>
                    <a:pt x="287997" y="22161"/>
                  </a:lnTo>
                  <a:lnTo>
                    <a:pt x="299072" y="22161"/>
                  </a:lnTo>
                  <a:lnTo>
                    <a:pt x="299072" y="11087"/>
                  </a:lnTo>
                  <a:close/>
                </a:path>
                <a:path w="631825" h="33654">
                  <a:moveTo>
                    <a:pt x="321221" y="11087"/>
                  </a:moveTo>
                  <a:lnTo>
                    <a:pt x="310146" y="11087"/>
                  </a:lnTo>
                  <a:lnTo>
                    <a:pt x="310146" y="22161"/>
                  </a:lnTo>
                  <a:lnTo>
                    <a:pt x="321221" y="22161"/>
                  </a:lnTo>
                  <a:lnTo>
                    <a:pt x="321221" y="11087"/>
                  </a:lnTo>
                  <a:close/>
                </a:path>
                <a:path w="631825" h="33654">
                  <a:moveTo>
                    <a:pt x="354457" y="11087"/>
                  </a:moveTo>
                  <a:lnTo>
                    <a:pt x="343382" y="11087"/>
                  </a:lnTo>
                  <a:lnTo>
                    <a:pt x="332308" y="11087"/>
                  </a:lnTo>
                  <a:lnTo>
                    <a:pt x="332308" y="22161"/>
                  </a:lnTo>
                  <a:lnTo>
                    <a:pt x="321233" y="22161"/>
                  </a:lnTo>
                  <a:lnTo>
                    <a:pt x="321233" y="33248"/>
                  </a:lnTo>
                  <a:lnTo>
                    <a:pt x="332308" y="33248"/>
                  </a:lnTo>
                  <a:lnTo>
                    <a:pt x="343382" y="33248"/>
                  </a:lnTo>
                  <a:lnTo>
                    <a:pt x="354457" y="33248"/>
                  </a:lnTo>
                  <a:lnTo>
                    <a:pt x="354457" y="22161"/>
                  </a:lnTo>
                  <a:lnTo>
                    <a:pt x="354457" y="11087"/>
                  </a:lnTo>
                  <a:close/>
                </a:path>
                <a:path w="631825" h="33654">
                  <a:moveTo>
                    <a:pt x="376605" y="22161"/>
                  </a:moveTo>
                  <a:lnTo>
                    <a:pt x="365531" y="22161"/>
                  </a:lnTo>
                  <a:lnTo>
                    <a:pt x="365531" y="33248"/>
                  </a:lnTo>
                  <a:lnTo>
                    <a:pt x="376605" y="33248"/>
                  </a:lnTo>
                  <a:lnTo>
                    <a:pt x="376605" y="22161"/>
                  </a:lnTo>
                  <a:close/>
                </a:path>
                <a:path w="631825" h="33654">
                  <a:moveTo>
                    <a:pt x="420916" y="11087"/>
                  </a:moveTo>
                  <a:lnTo>
                    <a:pt x="409841" y="11087"/>
                  </a:lnTo>
                  <a:lnTo>
                    <a:pt x="398767" y="11087"/>
                  </a:lnTo>
                  <a:lnTo>
                    <a:pt x="387692" y="11087"/>
                  </a:lnTo>
                  <a:lnTo>
                    <a:pt x="387692" y="22161"/>
                  </a:lnTo>
                  <a:lnTo>
                    <a:pt x="376618" y="22161"/>
                  </a:lnTo>
                  <a:lnTo>
                    <a:pt x="376618" y="33248"/>
                  </a:lnTo>
                  <a:lnTo>
                    <a:pt x="387692" y="33248"/>
                  </a:lnTo>
                  <a:lnTo>
                    <a:pt x="398767" y="33248"/>
                  </a:lnTo>
                  <a:lnTo>
                    <a:pt x="398767" y="22161"/>
                  </a:lnTo>
                  <a:lnTo>
                    <a:pt x="409841" y="22161"/>
                  </a:lnTo>
                  <a:lnTo>
                    <a:pt x="420916" y="22161"/>
                  </a:lnTo>
                  <a:lnTo>
                    <a:pt x="420916" y="11087"/>
                  </a:lnTo>
                  <a:close/>
                </a:path>
                <a:path w="631825" h="33654">
                  <a:moveTo>
                    <a:pt x="487375" y="11087"/>
                  </a:moveTo>
                  <a:lnTo>
                    <a:pt x="476300" y="11087"/>
                  </a:lnTo>
                  <a:lnTo>
                    <a:pt x="476300" y="0"/>
                  </a:lnTo>
                  <a:lnTo>
                    <a:pt x="465226" y="0"/>
                  </a:lnTo>
                  <a:lnTo>
                    <a:pt x="454152" y="0"/>
                  </a:lnTo>
                  <a:lnTo>
                    <a:pt x="454152" y="11087"/>
                  </a:lnTo>
                  <a:lnTo>
                    <a:pt x="454152" y="22161"/>
                  </a:lnTo>
                  <a:lnTo>
                    <a:pt x="443077" y="22161"/>
                  </a:lnTo>
                  <a:lnTo>
                    <a:pt x="443077" y="33248"/>
                  </a:lnTo>
                  <a:lnTo>
                    <a:pt x="454152" y="33248"/>
                  </a:lnTo>
                  <a:lnTo>
                    <a:pt x="465226" y="33248"/>
                  </a:lnTo>
                  <a:lnTo>
                    <a:pt x="476300" y="33248"/>
                  </a:lnTo>
                  <a:lnTo>
                    <a:pt x="476300" y="22161"/>
                  </a:lnTo>
                  <a:lnTo>
                    <a:pt x="487375" y="22161"/>
                  </a:lnTo>
                  <a:lnTo>
                    <a:pt x="487375" y="11087"/>
                  </a:lnTo>
                  <a:close/>
                </a:path>
                <a:path w="631825" h="33654">
                  <a:moveTo>
                    <a:pt x="498462" y="11087"/>
                  </a:moveTo>
                  <a:lnTo>
                    <a:pt x="487387" y="11087"/>
                  </a:lnTo>
                  <a:lnTo>
                    <a:pt x="487387" y="22161"/>
                  </a:lnTo>
                  <a:lnTo>
                    <a:pt x="498462" y="22161"/>
                  </a:lnTo>
                  <a:lnTo>
                    <a:pt x="498462" y="11087"/>
                  </a:lnTo>
                  <a:close/>
                </a:path>
                <a:path w="631825" h="33654">
                  <a:moveTo>
                    <a:pt x="509536" y="22161"/>
                  </a:moveTo>
                  <a:lnTo>
                    <a:pt x="498462" y="22161"/>
                  </a:lnTo>
                  <a:lnTo>
                    <a:pt x="498462" y="33248"/>
                  </a:lnTo>
                  <a:lnTo>
                    <a:pt x="509536" y="33248"/>
                  </a:lnTo>
                  <a:lnTo>
                    <a:pt x="509536" y="22161"/>
                  </a:lnTo>
                  <a:close/>
                </a:path>
                <a:path w="631825" h="33654">
                  <a:moveTo>
                    <a:pt x="520611" y="0"/>
                  </a:moveTo>
                  <a:lnTo>
                    <a:pt x="509536" y="0"/>
                  </a:lnTo>
                  <a:lnTo>
                    <a:pt x="498462" y="0"/>
                  </a:lnTo>
                  <a:lnTo>
                    <a:pt x="498462" y="11087"/>
                  </a:lnTo>
                  <a:lnTo>
                    <a:pt x="509536" y="11087"/>
                  </a:lnTo>
                  <a:lnTo>
                    <a:pt x="520611" y="11087"/>
                  </a:lnTo>
                  <a:lnTo>
                    <a:pt x="520611" y="0"/>
                  </a:lnTo>
                  <a:close/>
                </a:path>
                <a:path w="631825" h="33654">
                  <a:moveTo>
                    <a:pt x="542759" y="11087"/>
                  </a:moveTo>
                  <a:lnTo>
                    <a:pt x="531685" y="11087"/>
                  </a:lnTo>
                  <a:lnTo>
                    <a:pt x="531685" y="22161"/>
                  </a:lnTo>
                  <a:lnTo>
                    <a:pt x="520611" y="22161"/>
                  </a:lnTo>
                  <a:lnTo>
                    <a:pt x="520611" y="33248"/>
                  </a:lnTo>
                  <a:lnTo>
                    <a:pt x="531685" y="33248"/>
                  </a:lnTo>
                  <a:lnTo>
                    <a:pt x="542759" y="33248"/>
                  </a:lnTo>
                  <a:lnTo>
                    <a:pt x="542759" y="22161"/>
                  </a:lnTo>
                  <a:lnTo>
                    <a:pt x="542759" y="11087"/>
                  </a:lnTo>
                  <a:close/>
                </a:path>
                <a:path w="631825" h="33654">
                  <a:moveTo>
                    <a:pt x="564908" y="11087"/>
                  </a:moveTo>
                  <a:lnTo>
                    <a:pt x="553847" y="11087"/>
                  </a:lnTo>
                  <a:lnTo>
                    <a:pt x="553847" y="0"/>
                  </a:lnTo>
                  <a:lnTo>
                    <a:pt x="542772" y="0"/>
                  </a:lnTo>
                  <a:lnTo>
                    <a:pt x="542772" y="11087"/>
                  </a:lnTo>
                  <a:lnTo>
                    <a:pt x="542772" y="22161"/>
                  </a:lnTo>
                  <a:lnTo>
                    <a:pt x="553847" y="22161"/>
                  </a:lnTo>
                  <a:lnTo>
                    <a:pt x="553847" y="33248"/>
                  </a:lnTo>
                  <a:lnTo>
                    <a:pt x="564908" y="33248"/>
                  </a:lnTo>
                  <a:lnTo>
                    <a:pt x="564908" y="22161"/>
                  </a:lnTo>
                  <a:lnTo>
                    <a:pt x="564908" y="11087"/>
                  </a:lnTo>
                  <a:close/>
                </a:path>
                <a:path w="631825" h="33654">
                  <a:moveTo>
                    <a:pt x="598131" y="22161"/>
                  </a:moveTo>
                  <a:lnTo>
                    <a:pt x="587057" y="22161"/>
                  </a:lnTo>
                  <a:lnTo>
                    <a:pt x="587057" y="11087"/>
                  </a:lnTo>
                  <a:lnTo>
                    <a:pt x="575995" y="11087"/>
                  </a:lnTo>
                  <a:lnTo>
                    <a:pt x="575995" y="22161"/>
                  </a:lnTo>
                  <a:lnTo>
                    <a:pt x="564921" y="22161"/>
                  </a:lnTo>
                  <a:lnTo>
                    <a:pt x="564921" y="33248"/>
                  </a:lnTo>
                  <a:lnTo>
                    <a:pt x="575995" y="33248"/>
                  </a:lnTo>
                  <a:lnTo>
                    <a:pt x="587057" y="33248"/>
                  </a:lnTo>
                  <a:lnTo>
                    <a:pt x="598131" y="33248"/>
                  </a:lnTo>
                  <a:lnTo>
                    <a:pt x="598131" y="22161"/>
                  </a:lnTo>
                  <a:close/>
                </a:path>
                <a:path w="631825" h="33654">
                  <a:moveTo>
                    <a:pt x="598131" y="0"/>
                  </a:moveTo>
                  <a:lnTo>
                    <a:pt x="587057" y="0"/>
                  </a:lnTo>
                  <a:lnTo>
                    <a:pt x="587057" y="11087"/>
                  </a:lnTo>
                  <a:lnTo>
                    <a:pt x="598131" y="11087"/>
                  </a:lnTo>
                  <a:lnTo>
                    <a:pt x="598131" y="0"/>
                  </a:lnTo>
                  <a:close/>
                </a:path>
                <a:path w="631825" h="33654">
                  <a:moveTo>
                    <a:pt x="620293" y="11087"/>
                  </a:moveTo>
                  <a:lnTo>
                    <a:pt x="609219" y="11087"/>
                  </a:lnTo>
                  <a:lnTo>
                    <a:pt x="598157" y="11087"/>
                  </a:lnTo>
                  <a:lnTo>
                    <a:pt x="598157" y="22161"/>
                  </a:lnTo>
                  <a:lnTo>
                    <a:pt x="598157" y="33248"/>
                  </a:lnTo>
                  <a:lnTo>
                    <a:pt x="609219" y="33248"/>
                  </a:lnTo>
                  <a:lnTo>
                    <a:pt x="620293" y="33248"/>
                  </a:lnTo>
                  <a:lnTo>
                    <a:pt x="620293" y="22161"/>
                  </a:lnTo>
                  <a:lnTo>
                    <a:pt x="620293" y="11087"/>
                  </a:lnTo>
                  <a:close/>
                </a:path>
                <a:path w="631825" h="33654">
                  <a:moveTo>
                    <a:pt x="631380" y="11087"/>
                  </a:moveTo>
                  <a:lnTo>
                    <a:pt x="620306" y="11087"/>
                  </a:lnTo>
                  <a:lnTo>
                    <a:pt x="620306" y="22161"/>
                  </a:lnTo>
                  <a:lnTo>
                    <a:pt x="620306" y="33248"/>
                  </a:lnTo>
                  <a:lnTo>
                    <a:pt x="631380" y="33248"/>
                  </a:lnTo>
                  <a:lnTo>
                    <a:pt x="631380" y="22161"/>
                  </a:lnTo>
                  <a:lnTo>
                    <a:pt x="631380" y="1108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5955525" y="4866474"/>
              <a:ext cx="631825" cy="22225"/>
            </a:xfrm>
            <a:custGeom>
              <a:avLst/>
              <a:gdLst/>
              <a:ahLst/>
              <a:cxnLst/>
              <a:rect l="l" t="t" r="r" b="b"/>
              <a:pathLst>
                <a:path w="631825" h="22225">
                  <a:moveTo>
                    <a:pt x="44297" y="11074"/>
                  </a:moveTo>
                  <a:lnTo>
                    <a:pt x="33223" y="11074"/>
                  </a:lnTo>
                  <a:lnTo>
                    <a:pt x="22148" y="11074"/>
                  </a:lnTo>
                  <a:lnTo>
                    <a:pt x="11074" y="11074"/>
                  </a:lnTo>
                  <a:lnTo>
                    <a:pt x="0" y="11074"/>
                  </a:lnTo>
                  <a:lnTo>
                    <a:pt x="0" y="22148"/>
                  </a:lnTo>
                  <a:lnTo>
                    <a:pt x="11074" y="22148"/>
                  </a:lnTo>
                  <a:lnTo>
                    <a:pt x="22148" y="22148"/>
                  </a:lnTo>
                  <a:lnTo>
                    <a:pt x="33223" y="22148"/>
                  </a:lnTo>
                  <a:lnTo>
                    <a:pt x="44297" y="22148"/>
                  </a:lnTo>
                  <a:lnTo>
                    <a:pt x="44297" y="11074"/>
                  </a:lnTo>
                  <a:close/>
                </a:path>
                <a:path w="631825" h="22225">
                  <a:moveTo>
                    <a:pt x="77533" y="11074"/>
                  </a:moveTo>
                  <a:lnTo>
                    <a:pt x="66459" y="11074"/>
                  </a:lnTo>
                  <a:lnTo>
                    <a:pt x="55384" y="11074"/>
                  </a:lnTo>
                  <a:lnTo>
                    <a:pt x="44310" y="11074"/>
                  </a:lnTo>
                  <a:lnTo>
                    <a:pt x="44310" y="22148"/>
                  </a:lnTo>
                  <a:lnTo>
                    <a:pt x="55384" y="22148"/>
                  </a:lnTo>
                  <a:lnTo>
                    <a:pt x="66459" y="22148"/>
                  </a:lnTo>
                  <a:lnTo>
                    <a:pt x="77533" y="22148"/>
                  </a:lnTo>
                  <a:lnTo>
                    <a:pt x="77533" y="11074"/>
                  </a:lnTo>
                  <a:close/>
                </a:path>
                <a:path w="631825" h="22225">
                  <a:moveTo>
                    <a:pt x="99682" y="11074"/>
                  </a:moveTo>
                  <a:lnTo>
                    <a:pt x="88607" y="11074"/>
                  </a:lnTo>
                  <a:lnTo>
                    <a:pt x="88607" y="22148"/>
                  </a:lnTo>
                  <a:lnTo>
                    <a:pt x="99682" y="22148"/>
                  </a:lnTo>
                  <a:lnTo>
                    <a:pt x="99682" y="11074"/>
                  </a:lnTo>
                  <a:close/>
                </a:path>
                <a:path w="631825" h="22225">
                  <a:moveTo>
                    <a:pt x="155067" y="11074"/>
                  </a:moveTo>
                  <a:lnTo>
                    <a:pt x="143992" y="11074"/>
                  </a:lnTo>
                  <a:lnTo>
                    <a:pt x="132918" y="11074"/>
                  </a:lnTo>
                  <a:lnTo>
                    <a:pt x="121843" y="11074"/>
                  </a:lnTo>
                  <a:lnTo>
                    <a:pt x="110769" y="11074"/>
                  </a:lnTo>
                  <a:lnTo>
                    <a:pt x="110769" y="22148"/>
                  </a:lnTo>
                  <a:lnTo>
                    <a:pt x="121843" y="22148"/>
                  </a:lnTo>
                  <a:lnTo>
                    <a:pt x="132918" y="22148"/>
                  </a:lnTo>
                  <a:lnTo>
                    <a:pt x="143992" y="22148"/>
                  </a:lnTo>
                  <a:lnTo>
                    <a:pt x="155067" y="22148"/>
                  </a:lnTo>
                  <a:lnTo>
                    <a:pt x="155067" y="11074"/>
                  </a:lnTo>
                  <a:close/>
                </a:path>
                <a:path w="631825" h="22225">
                  <a:moveTo>
                    <a:pt x="199377" y="11074"/>
                  </a:moveTo>
                  <a:lnTo>
                    <a:pt x="188302" y="11074"/>
                  </a:lnTo>
                  <a:lnTo>
                    <a:pt x="188302" y="22148"/>
                  </a:lnTo>
                  <a:lnTo>
                    <a:pt x="199377" y="22148"/>
                  </a:lnTo>
                  <a:lnTo>
                    <a:pt x="199377" y="11074"/>
                  </a:lnTo>
                  <a:close/>
                </a:path>
                <a:path w="631825" h="22225">
                  <a:moveTo>
                    <a:pt x="232613" y="11074"/>
                  </a:moveTo>
                  <a:lnTo>
                    <a:pt x="221538" y="11074"/>
                  </a:lnTo>
                  <a:lnTo>
                    <a:pt x="210464" y="11074"/>
                  </a:lnTo>
                  <a:lnTo>
                    <a:pt x="210464" y="22148"/>
                  </a:lnTo>
                  <a:lnTo>
                    <a:pt x="221538" y="22148"/>
                  </a:lnTo>
                  <a:lnTo>
                    <a:pt x="232613" y="22148"/>
                  </a:lnTo>
                  <a:lnTo>
                    <a:pt x="232613" y="11074"/>
                  </a:lnTo>
                  <a:close/>
                </a:path>
                <a:path w="631825" h="22225">
                  <a:moveTo>
                    <a:pt x="254762" y="11074"/>
                  </a:moveTo>
                  <a:lnTo>
                    <a:pt x="243687" y="11074"/>
                  </a:lnTo>
                  <a:lnTo>
                    <a:pt x="243687" y="22148"/>
                  </a:lnTo>
                  <a:lnTo>
                    <a:pt x="254762" y="22148"/>
                  </a:lnTo>
                  <a:lnTo>
                    <a:pt x="254762" y="11074"/>
                  </a:lnTo>
                  <a:close/>
                </a:path>
                <a:path w="631825" h="22225">
                  <a:moveTo>
                    <a:pt x="321221" y="11074"/>
                  </a:moveTo>
                  <a:lnTo>
                    <a:pt x="310146" y="11074"/>
                  </a:lnTo>
                  <a:lnTo>
                    <a:pt x="310146" y="22148"/>
                  </a:lnTo>
                  <a:lnTo>
                    <a:pt x="321221" y="22148"/>
                  </a:lnTo>
                  <a:lnTo>
                    <a:pt x="321221" y="11074"/>
                  </a:lnTo>
                  <a:close/>
                </a:path>
                <a:path w="631825" h="22225">
                  <a:moveTo>
                    <a:pt x="376605" y="11074"/>
                  </a:moveTo>
                  <a:lnTo>
                    <a:pt x="365531" y="11074"/>
                  </a:lnTo>
                  <a:lnTo>
                    <a:pt x="365531" y="22148"/>
                  </a:lnTo>
                  <a:lnTo>
                    <a:pt x="376605" y="22148"/>
                  </a:lnTo>
                  <a:lnTo>
                    <a:pt x="376605" y="11074"/>
                  </a:lnTo>
                  <a:close/>
                </a:path>
                <a:path w="631825" h="22225">
                  <a:moveTo>
                    <a:pt x="387692" y="11074"/>
                  </a:moveTo>
                  <a:lnTo>
                    <a:pt x="376618" y="11074"/>
                  </a:lnTo>
                  <a:lnTo>
                    <a:pt x="376618" y="22148"/>
                  </a:lnTo>
                  <a:lnTo>
                    <a:pt x="387692" y="22148"/>
                  </a:lnTo>
                  <a:lnTo>
                    <a:pt x="387692" y="11074"/>
                  </a:lnTo>
                  <a:close/>
                </a:path>
                <a:path w="631825" h="22225">
                  <a:moveTo>
                    <a:pt x="409841" y="11074"/>
                  </a:moveTo>
                  <a:lnTo>
                    <a:pt x="398767" y="11074"/>
                  </a:lnTo>
                  <a:lnTo>
                    <a:pt x="398767" y="22148"/>
                  </a:lnTo>
                  <a:lnTo>
                    <a:pt x="409841" y="22148"/>
                  </a:lnTo>
                  <a:lnTo>
                    <a:pt x="409841" y="11074"/>
                  </a:lnTo>
                  <a:close/>
                </a:path>
                <a:path w="631825" h="22225">
                  <a:moveTo>
                    <a:pt x="454152" y="11074"/>
                  </a:moveTo>
                  <a:lnTo>
                    <a:pt x="443077" y="11074"/>
                  </a:lnTo>
                  <a:lnTo>
                    <a:pt x="443077" y="22148"/>
                  </a:lnTo>
                  <a:lnTo>
                    <a:pt x="454152" y="22148"/>
                  </a:lnTo>
                  <a:lnTo>
                    <a:pt x="454152" y="11074"/>
                  </a:lnTo>
                  <a:close/>
                </a:path>
                <a:path w="631825" h="22225">
                  <a:moveTo>
                    <a:pt x="531685" y="11074"/>
                  </a:moveTo>
                  <a:lnTo>
                    <a:pt x="520611" y="11074"/>
                  </a:lnTo>
                  <a:lnTo>
                    <a:pt x="509536" y="11074"/>
                  </a:lnTo>
                  <a:lnTo>
                    <a:pt x="509536" y="22148"/>
                  </a:lnTo>
                  <a:lnTo>
                    <a:pt x="520611" y="22148"/>
                  </a:lnTo>
                  <a:lnTo>
                    <a:pt x="531685" y="22148"/>
                  </a:lnTo>
                  <a:lnTo>
                    <a:pt x="531685" y="11074"/>
                  </a:lnTo>
                  <a:close/>
                </a:path>
                <a:path w="631825" h="22225">
                  <a:moveTo>
                    <a:pt x="564908" y="11074"/>
                  </a:moveTo>
                  <a:lnTo>
                    <a:pt x="553847" y="11074"/>
                  </a:lnTo>
                  <a:lnTo>
                    <a:pt x="542772" y="11074"/>
                  </a:lnTo>
                  <a:lnTo>
                    <a:pt x="542772" y="22148"/>
                  </a:lnTo>
                  <a:lnTo>
                    <a:pt x="553847" y="22148"/>
                  </a:lnTo>
                  <a:lnTo>
                    <a:pt x="564908" y="22148"/>
                  </a:lnTo>
                  <a:lnTo>
                    <a:pt x="564908" y="11074"/>
                  </a:lnTo>
                  <a:close/>
                </a:path>
                <a:path w="631825" h="22225">
                  <a:moveTo>
                    <a:pt x="587057" y="11074"/>
                  </a:moveTo>
                  <a:lnTo>
                    <a:pt x="575995" y="11074"/>
                  </a:lnTo>
                  <a:lnTo>
                    <a:pt x="564921" y="11074"/>
                  </a:lnTo>
                  <a:lnTo>
                    <a:pt x="564921" y="22148"/>
                  </a:lnTo>
                  <a:lnTo>
                    <a:pt x="575995" y="22148"/>
                  </a:lnTo>
                  <a:lnTo>
                    <a:pt x="587057" y="22148"/>
                  </a:lnTo>
                  <a:lnTo>
                    <a:pt x="587057" y="11074"/>
                  </a:lnTo>
                  <a:close/>
                </a:path>
                <a:path w="631825" h="22225">
                  <a:moveTo>
                    <a:pt x="631380" y="0"/>
                  </a:moveTo>
                  <a:lnTo>
                    <a:pt x="620306" y="0"/>
                  </a:lnTo>
                  <a:lnTo>
                    <a:pt x="620306" y="11087"/>
                  </a:lnTo>
                  <a:lnTo>
                    <a:pt x="631380" y="11087"/>
                  </a:lnTo>
                  <a:lnTo>
                    <a:pt x="6313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0" name="object 50"/>
          <p:cNvSpPr txBox="1"/>
          <p:nvPr/>
        </p:nvSpPr>
        <p:spPr>
          <a:xfrm>
            <a:off x="5898515" y="4915941"/>
            <a:ext cx="577850" cy="1397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50" b="1" dirty="0">
                <a:latin typeface="Raleway"/>
                <a:cs typeface="Raleway"/>
              </a:rPr>
              <a:t>Cubes: </a:t>
            </a:r>
            <a:r>
              <a:rPr sz="750" spc="-10" dirty="0">
                <a:latin typeface="Raleway"/>
                <a:cs typeface="Raleway"/>
              </a:rPr>
              <a:t>17.97</a:t>
            </a:r>
            <a:endParaRPr sz="750">
              <a:latin typeface="Raleway"/>
              <a:cs typeface="Raleway"/>
            </a:endParaRPr>
          </a:p>
        </p:txBody>
      </p:sp>
      <p:sp>
        <p:nvSpPr>
          <p:cNvPr id="51" name="object 51"/>
          <p:cNvSpPr txBox="1">
            <a:spLocks noGrp="1"/>
          </p:cNvSpPr>
          <p:nvPr>
            <p:ph type="sldNum" sz="quarter" idx="4294967295"/>
          </p:nvPr>
        </p:nvSpPr>
        <p:spPr>
          <a:xfrm>
            <a:off x="9471025" y="7521575"/>
            <a:ext cx="587375" cy="16033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900" b="0" i="0">
                <a:solidFill>
                  <a:schemeClr val="bg1"/>
                </a:solidFill>
                <a:latin typeface="Raleway"/>
                <a:cs typeface="Raleway"/>
              </a:defRPr>
            </a:lvl1pPr>
          </a:lstStyle>
          <a:p>
            <a:pPr marL="20955">
              <a:lnSpc>
                <a:spcPct val="100000"/>
              </a:lnSpc>
              <a:spcBef>
                <a:spcPts val="45"/>
              </a:spcBef>
            </a:pPr>
            <a:r>
              <a:rPr lang="en-US"/>
              <a:t>Page: </a:t>
            </a:r>
            <a:fld id="{81D60167-4931-47E6-BA6A-407CBD079E47}" type="slidenum">
              <a:rPr spc="-25" smtClean="0"/>
              <a:pPr marL="20955">
                <a:lnSpc>
                  <a:spcPct val="100000"/>
                </a:lnSpc>
                <a:spcBef>
                  <a:spcPts val="45"/>
                </a:spcBef>
              </a:pPr>
              <a:t>34</a:t>
            </a:fld>
            <a:endParaRPr spc="-25" dirty="0"/>
          </a:p>
        </p:txBody>
      </p:sp>
      <p:graphicFrame>
        <p:nvGraphicFramePr>
          <p:cNvPr id="2" name="Object 1">
            <a:extLst>
              <a:ext uri="{FF2B5EF4-FFF2-40B4-BE49-F238E27FC236}">
                <a16:creationId xmlns:a16="http://schemas.microsoft.com/office/drawing/2014/main" id="{89694A68-AB4A-1D2D-BFE1-470556F5F03D}"/>
              </a:ext>
            </a:extLst>
          </p:cNvPr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3607707414"/>
              </p:ext>
            </p:extLst>
          </p:nvPr>
        </p:nvGraphicFramePr>
        <p:xfrm>
          <a:off x="457200" y="5784606"/>
          <a:ext cx="8039100" cy="6096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Worksheet" r:id="rId4" imgW="8039100" imgH="609600" progId="Excel.Sheet.12">
                  <p:embed/>
                </p:oleObj>
              </mc:Choice>
              <mc:Fallback>
                <p:oleObj name="Worksheet" r:id="rId4" imgW="8039100" imgH="609600" progId="Excel.Sheet.12">
                  <p:embed/>
                  <p:pic>
                    <p:nvPicPr>
                      <p:cNvPr id="2" name="Object 1">
                        <a:extLst>
                          <a:ext uri="{FF2B5EF4-FFF2-40B4-BE49-F238E27FC236}">
                            <a16:creationId xmlns:a16="http://schemas.microsoft.com/office/drawing/2014/main" id="{89694A68-AB4A-1D2D-BFE1-470556F5F03D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457200" y="5784606"/>
                        <a:ext cx="8039100" cy="609600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4" name="Picture 3" descr="A picture containing logo&#10;&#10;Description automatically generated">
            <a:extLst>
              <a:ext uri="{FF2B5EF4-FFF2-40B4-BE49-F238E27FC236}">
                <a16:creationId xmlns:a16="http://schemas.microsoft.com/office/drawing/2014/main" id="{4C33AE6A-7FBB-D362-1BE5-E8736538FEC1}"/>
              </a:ext>
            </a:extLst>
          </p:cNvPr>
          <p:cNvPicPr>
            <a:picLocks noChangeAspect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6732"/>
          <a:stretch/>
        </p:blipFill>
        <p:spPr>
          <a:xfrm>
            <a:off x="8610600" y="6449545"/>
            <a:ext cx="1293202" cy="1232368"/>
          </a:xfrm>
          <a:prstGeom prst="rect">
            <a:avLst/>
          </a:prstGeom>
        </p:spPr>
      </p:pic>
      <p:sp>
        <p:nvSpPr>
          <p:cNvPr id="52" name="Rectangle 51">
            <a:extLst>
              <a:ext uri="{FF2B5EF4-FFF2-40B4-BE49-F238E27FC236}">
                <a16:creationId xmlns:a16="http://schemas.microsoft.com/office/drawing/2014/main" id="{580AC9FA-1561-EB70-966D-BF1ABE16D64D}"/>
              </a:ext>
            </a:extLst>
          </p:cNvPr>
          <p:cNvSpPr/>
          <p:nvPr/>
        </p:nvSpPr>
        <p:spPr>
          <a:xfrm>
            <a:off x="7403980" y="5486400"/>
            <a:ext cx="1092320" cy="10668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40683098"/>
      </p:ext>
    </p:extLst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object 5">
            <a:hlinkClick r:id="rId2"/>
          </p:cNvPr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47625" y="767626"/>
            <a:ext cx="5715000" cy="4446930"/>
          </a:xfrm>
          <a:prstGeom prst="rect">
            <a:avLst/>
          </a:prstGeom>
        </p:spPr>
      </p:pic>
      <p:sp>
        <p:nvSpPr>
          <p:cNvPr id="6" name="object 6"/>
          <p:cNvSpPr/>
          <p:nvPr/>
        </p:nvSpPr>
        <p:spPr>
          <a:xfrm>
            <a:off x="6176645" y="251654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6176645" y="274514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6176645" y="308804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6176645" y="331664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6176645" y="343094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6176645" y="354524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6176645" y="377384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6176645" y="388814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6176645" y="400244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 txBox="1"/>
          <p:nvPr/>
        </p:nvSpPr>
        <p:spPr>
          <a:xfrm>
            <a:off x="5898515" y="890714"/>
            <a:ext cx="3197225" cy="3752215"/>
          </a:xfrm>
          <a:prstGeom prst="rect">
            <a:avLst/>
          </a:prstGeom>
        </p:spPr>
        <p:txBody>
          <a:bodyPr vert="horz" wrap="square" lIns="0" tIns="27940" rIns="0" bIns="0" rtlCol="0">
            <a:spAutoFit/>
          </a:bodyPr>
          <a:lstStyle/>
          <a:p>
            <a:pPr marL="12700" marR="388620">
              <a:lnSpc>
                <a:spcPts val="1350"/>
              </a:lnSpc>
              <a:spcBef>
                <a:spcPts val="220"/>
              </a:spcBef>
            </a:pPr>
            <a:r>
              <a:rPr sz="1200" b="1" spc="80" dirty="0">
                <a:latin typeface="Arial"/>
                <a:cs typeface="Arial"/>
              </a:rPr>
              <a:t>YORKTOWN</a:t>
            </a:r>
            <a:r>
              <a:rPr sz="1200" b="1" spc="100" dirty="0">
                <a:latin typeface="Arial"/>
                <a:cs typeface="Arial"/>
              </a:rPr>
              <a:t> </a:t>
            </a:r>
            <a:r>
              <a:rPr sz="1200" b="1" spc="50" dirty="0">
                <a:latin typeface="Arial"/>
                <a:cs typeface="Arial"/>
              </a:rPr>
              <a:t>5-</a:t>
            </a:r>
            <a:r>
              <a:rPr sz="1200" b="1" spc="85" dirty="0">
                <a:latin typeface="Arial"/>
                <a:cs typeface="Arial"/>
              </a:rPr>
              <a:t>PACK</a:t>
            </a:r>
            <a:r>
              <a:rPr sz="1200" b="1" spc="100" dirty="0">
                <a:latin typeface="Arial"/>
                <a:cs typeface="Arial"/>
              </a:rPr>
              <a:t> </a:t>
            </a:r>
            <a:r>
              <a:rPr sz="1200" b="1" spc="105" dirty="0">
                <a:latin typeface="Arial"/>
                <a:cs typeface="Arial"/>
              </a:rPr>
              <a:t>DINING</a:t>
            </a:r>
            <a:r>
              <a:rPr sz="1200" b="1" spc="100" dirty="0">
                <a:latin typeface="Arial"/>
                <a:cs typeface="Arial"/>
              </a:rPr>
              <a:t> </a:t>
            </a:r>
            <a:r>
              <a:rPr sz="1200" b="1" spc="40" dirty="0">
                <a:latin typeface="Arial"/>
                <a:cs typeface="Arial"/>
              </a:rPr>
              <a:t>SET, </a:t>
            </a:r>
            <a:r>
              <a:rPr sz="1200" b="1" spc="30" dirty="0">
                <a:latin typeface="Arial"/>
                <a:cs typeface="Arial"/>
              </a:rPr>
              <a:t>GRAY</a:t>
            </a:r>
            <a:endParaRPr sz="1200" dirty="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760"/>
              </a:spcBef>
            </a:pPr>
            <a:r>
              <a:rPr sz="750" b="1" dirty="0">
                <a:latin typeface="Raleway"/>
                <a:cs typeface="Raleway"/>
              </a:rPr>
              <a:t>SKU:</a:t>
            </a:r>
            <a:r>
              <a:rPr sz="750" b="1" spc="10" dirty="0">
                <a:latin typeface="Raleway"/>
                <a:cs typeface="Raleway"/>
              </a:rPr>
              <a:t> </a:t>
            </a:r>
            <a:r>
              <a:rPr sz="750" spc="-10" dirty="0">
                <a:latin typeface="Raleway"/>
                <a:cs typeface="Raleway"/>
              </a:rPr>
              <a:t>YT5000G</a:t>
            </a:r>
            <a:endParaRPr sz="750" dirty="0">
              <a:latin typeface="Raleway"/>
              <a:cs typeface="Raleway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700" dirty="0">
              <a:latin typeface="Raleway"/>
              <a:cs typeface="Raleway"/>
            </a:endParaRPr>
          </a:p>
          <a:p>
            <a:pPr marL="12700" marR="5080">
              <a:lnSpc>
                <a:spcPct val="100000"/>
              </a:lnSpc>
              <a:spcBef>
                <a:spcPts val="5"/>
              </a:spcBef>
            </a:pPr>
            <a:r>
              <a:rPr sz="750" dirty="0">
                <a:latin typeface="Raleway"/>
                <a:cs typeface="Raleway"/>
              </a:rPr>
              <a:t>Yorktown adds style to small area dining with this 5-Pack dinette </a:t>
            </a:r>
            <a:r>
              <a:rPr sz="750" spc="-20" dirty="0">
                <a:latin typeface="Raleway"/>
                <a:cs typeface="Raleway"/>
              </a:rPr>
              <a:t>set.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Transitionally styled with mid-century modern influences, </a:t>
            </a:r>
            <a:r>
              <a:rPr sz="750" spc="-10" dirty="0">
                <a:latin typeface="Raleway"/>
                <a:cs typeface="Raleway"/>
              </a:rPr>
              <a:t>Yorktown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features a lustrous gray finish over mindi veneers in a 42-inch </a:t>
            </a:r>
            <a:r>
              <a:rPr sz="750" spc="-10" dirty="0">
                <a:latin typeface="Raleway"/>
                <a:cs typeface="Raleway"/>
              </a:rPr>
              <a:t>round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table that is both cozy and functional. Solid wood chairs are </a:t>
            </a:r>
            <a:r>
              <a:rPr sz="750" spc="-10" dirty="0">
                <a:latin typeface="Raleway"/>
                <a:cs typeface="Raleway"/>
              </a:rPr>
              <a:t>upholstered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in a modern gray tweed for a comfortable seat and feature vertical </a:t>
            </a:r>
            <a:r>
              <a:rPr sz="750" spc="-20" dirty="0">
                <a:latin typeface="Raleway"/>
                <a:cs typeface="Raleway"/>
              </a:rPr>
              <a:t>slat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backs and tapered legs that complement the canted tapered legs </a:t>
            </a:r>
            <a:r>
              <a:rPr sz="750" spc="-25" dirty="0">
                <a:latin typeface="Raleway"/>
                <a:cs typeface="Raleway"/>
              </a:rPr>
              <a:t>of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the </a:t>
            </a:r>
            <a:r>
              <a:rPr sz="750" spc="-10" dirty="0">
                <a:latin typeface="Raleway"/>
                <a:cs typeface="Raleway"/>
              </a:rPr>
              <a:t>table.</a:t>
            </a:r>
            <a:endParaRPr sz="750" dirty="0">
              <a:latin typeface="Raleway"/>
              <a:cs typeface="Raleway"/>
            </a:endParaRPr>
          </a:p>
          <a:p>
            <a:pPr marL="393700" marR="93345">
              <a:lnSpc>
                <a:spcPct val="100000"/>
              </a:lnSpc>
              <a:spcBef>
                <a:spcPts val="750"/>
              </a:spcBef>
            </a:pPr>
            <a:r>
              <a:rPr sz="750" dirty="0">
                <a:latin typeface="Raleway"/>
                <a:cs typeface="Raleway"/>
              </a:rPr>
              <a:t>Crafted of Asian hardwood solids and engineered </a:t>
            </a:r>
            <a:r>
              <a:rPr sz="750" spc="-10" dirty="0">
                <a:latin typeface="Raleway"/>
                <a:cs typeface="Raleway"/>
              </a:rPr>
              <a:t>hardwoods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with mindi </a:t>
            </a:r>
            <a:r>
              <a:rPr sz="750" spc="-10" dirty="0">
                <a:latin typeface="Raleway"/>
                <a:cs typeface="Raleway"/>
              </a:rPr>
              <a:t>veneers,</a:t>
            </a:r>
            <a:endParaRPr sz="750" dirty="0">
              <a:latin typeface="Raleway"/>
              <a:cs typeface="Raleway"/>
            </a:endParaRPr>
          </a:p>
          <a:p>
            <a:pPr marL="393700" marR="129539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Styling</a:t>
            </a:r>
            <a:r>
              <a:rPr sz="750" spc="-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details include padded gray tweed fabric </a:t>
            </a:r>
            <a:r>
              <a:rPr sz="750" spc="-10" dirty="0">
                <a:latin typeface="Raleway"/>
                <a:cs typeface="Raleway"/>
              </a:rPr>
              <a:t>chairs,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schoolhouse</a:t>
            </a:r>
            <a:r>
              <a:rPr sz="750" spc="-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chair back and flowing round table in a </a:t>
            </a:r>
            <a:r>
              <a:rPr sz="750" spc="-10" dirty="0">
                <a:latin typeface="Raleway"/>
                <a:cs typeface="Raleway"/>
              </a:rPr>
              <a:t>modern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dining </a:t>
            </a:r>
            <a:r>
              <a:rPr sz="750" spc="-10" dirty="0">
                <a:latin typeface="Raleway"/>
                <a:cs typeface="Raleway"/>
              </a:rPr>
              <a:t>profile</a:t>
            </a:r>
            <a:endParaRPr sz="750" dirty="0">
              <a:latin typeface="Raleway"/>
              <a:cs typeface="Raleway"/>
            </a:endParaRPr>
          </a:p>
          <a:p>
            <a:pPr marL="393700" marR="362585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Set includes table and four dining chairs. Items not </a:t>
            </a:r>
            <a:r>
              <a:rPr sz="750" spc="-20" dirty="0">
                <a:latin typeface="Raleway"/>
                <a:cs typeface="Raleway"/>
              </a:rPr>
              <a:t>sold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spc="-10" dirty="0">
                <a:latin typeface="Raleway"/>
                <a:cs typeface="Raleway"/>
              </a:rPr>
              <a:t>separately.</a:t>
            </a:r>
            <a:endParaRPr sz="750" dirty="0">
              <a:latin typeface="Raleway"/>
              <a:cs typeface="Raleway"/>
            </a:endParaRPr>
          </a:p>
          <a:p>
            <a:pPr marL="393700" marR="61976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Plastic glides keep the chair from scratching </a:t>
            </a:r>
            <a:r>
              <a:rPr sz="750" spc="-10" dirty="0">
                <a:latin typeface="Raleway"/>
                <a:cs typeface="Raleway"/>
              </a:rPr>
              <a:t>floor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Gray tweed fabric </a:t>
            </a:r>
            <a:r>
              <a:rPr sz="750" spc="-10" dirty="0">
                <a:latin typeface="Raleway"/>
                <a:cs typeface="Raleway"/>
              </a:rPr>
              <a:t>chairs</a:t>
            </a:r>
            <a:endParaRPr sz="750" dirty="0">
              <a:latin typeface="Raleway"/>
              <a:cs typeface="Raleway"/>
            </a:endParaRPr>
          </a:p>
          <a:p>
            <a:pPr marL="393700" marR="19177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The set is hand-stained in a natural multi-step gray finish </a:t>
            </a:r>
            <a:r>
              <a:rPr sz="750" spc="-25" dirty="0">
                <a:latin typeface="Raleway"/>
                <a:cs typeface="Raleway"/>
              </a:rPr>
              <a:t>to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highlight the natural grain and character of the </a:t>
            </a:r>
            <a:r>
              <a:rPr sz="750" spc="-20" dirty="0">
                <a:latin typeface="Raleway"/>
                <a:cs typeface="Raleway"/>
              </a:rPr>
              <a:t>wood</a:t>
            </a:r>
            <a:endParaRPr sz="750" dirty="0">
              <a:latin typeface="Raleway"/>
              <a:cs typeface="Raleway"/>
            </a:endParaRPr>
          </a:p>
          <a:p>
            <a:pPr marL="393700" marR="975994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Table Measurements: 42W x 42D x </a:t>
            </a:r>
            <a:r>
              <a:rPr sz="750" spc="-25" dirty="0">
                <a:latin typeface="Raleway"/>
                <a:cs typeface="Raleway"/>
              </a:rPr>
              <a:t>30H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Chair Measurements: 18.5W x 21D x </a:t>
            </a:r>
            <a:r>
              <a:rPr sz="750" spc="-10" dirty="0">
                <a:latin typeface="Raleway"/>
                <a:cs typeface="Raleway"/>
              </a:rPr>
              <a:t>39.5H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Gray </a:t>
            </a:r>
            <a:r>
              <a:rPr sz="750" spc="-10" dirty="0">
                <a:latin typeface="Raleway"/>
                <a:cs typeface="Raleway"/>
              </a:rPr>
              <a:t>finish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  <a:spcBef>
                <a:spcPts val="620"/>
              </a:spcBef>
            </a:pPr>
            <a:r>
              <a:rPr sz="750" u="sng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2"/>
              </a:rPr>
              <a:t>Read </a:t>
            </a:r>
            <a:r>
              <a:rPr sz="750" u="sng" spc="-20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2"/>
              </a:rPr>
              <a:t>More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</a:pPr>
            <a:r>
              <a:rPr sz="750" b="1" dirty="0">
                <a:latin typeface="Raleway"/>
                <a:cs typeface="Raleway"/>
              </a:rPr>
              <a:t>Price:</a:t>
            </a:r>
            <a:r>
              <a:rPr sz="750" b="1" spc="10" dirty="0">
                <a:latin typeface="Raleway"/>
                <a:cs typeface="Raleway"/>
              </a:rPr>
              <a:t> </a:t>
            </a:r>
            <a:r>
              <a:rPr sz="750" spc="-10" dirty="0">
                <a:latin typeface="Raleway"/>
                <a:cs typeface="Raleway"/>
              </a:rPr>
              <a:t>$249.00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ts val="1060"/>
              </a:lnSpc>
              <a:tabLst>
                <a:tab pos="1587500" algn="l"/>
              </a:tabLst>
            </a:pPr>
            <a:r>
              <a:rPr sz="900" spc="-10" dirty="0">
                <a:latin typeface="Raleway"/>
                <a:cs typeface="Raleway"/>
              </a:rPr>
              <a:t>Weight</a:t>
            </a:r>
            <a:r>
              <a:rPr sz="900" dirty="0">
                <a:latin typeface="Raleway"/>
                <a:cs typeface="Raleway"/>
              </a:rPr>
              <a:t>	130.9</a:t>
            </a:r>
            <a:r>
              <a:rPr sz="900" spc="-10" dirty="0">
                <a:latin typeface="Raleway"/>
                <a:cs typeface="Raleway"/>
              </a:rPr>
              <a:t> </a:t>
            </a:r>
            <a:r>
              <a:rPr sz="900" spc="-25" dirty="0">
                <a:latin typeface="Raleway"/>
                <a:cs typeface="Raleway"/>
              </a:rPr>
              <a:t>lbs</a:t>
            </a:r>
            <a:endParaRPr sz="900" dirty="0">
              <a:latin typeface="Raleway"/>
              <a:cs typeface="Raleway"/>
            </a:endParaRPr>
          </a:p>
        </p:txBody>
      </p:sp>
      <p:grpSp>
        <p:nvGrpSpPr>
          <p:cNvPr id="16" name="object 16"/>
          <p:cNvGrpSpPr/>
          <p:nvPr/>
        </p:nvGrpSpPr>
        <p:grpSpPr>
          <a:xfrm>
            <a:off x="5907614" y="4674165"/>
            <a:ext cx="727710" cy="727710"/>
            <a:chOff x="5907614" y="4674165"/>
            <a:chExt cx="727710" cy="727710"/>
          </a:xfrm>
        </p:grpSpPr>
        <p:sp>
          <p:nvSpPr>
            <p:cNvPr id="17" name="object 17"/>
            <p:cNvSpPr/>
            <p:nvPr/>
          </p:nvSpPr>
          <p:spPr>
            <a:xfrm>
              <a:off x="5911215" y="4677765"/>
              <a:ext cx="720090" cy="720090"/>
            </a:xfrm>
            <a:custGeom>
              <a:avLst/>
              <a:gdLst/>
              <a:ahLst/>
              <a:cxnLst/>
              <a:rect l="l" t="t" r="r" b="b"/>
              <a:pathLst>
                <a:path w="720090" h="720089">
                  <a:moveTo>
                    <a:pt x="0" y="0"/>
                  </a:moveTo>
                  <a:lnTo>
                    <a:pt x="720001" y="0"/>
                  </a:lnTo>
                  <a:lnTo>
                    <a:pt x="720001" y="720001"/>
                  </a:lnTo>
                  <a:lnTo>
                    <a:pt x="0" y="720001"/>
                  </a:lnTo>
                  <a:lnTo>
                    <a:pt x="0" y="0"/>
                  </a:lnTo>
                  <a:close/>
                </a:path>
              </a:pathLst>
            </a:custGeom>
            <a:ln w="72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5958433" y="4724983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09" h="35560">
                  <a:moveTo>
                    <a:pt x="23583" y="0"/>
                  </a:moveTo>
                  <a:lnTo>
                    <a:pt x="11798" y="0"/>
                  </a:lnTo>
                  <a:lnTo>
                    <a:pt x="0" y="0"/>
                  </a:lnTo>
                  <a:lnTo>
                    <a:pt x="0" y="11798"/>
                  </a:lnTo>
                  <a:lnTo>
                    <a:pt x="0" y="23596"/>
                  </a:lnTo>
                  <a:lnTo>
                    <a:pt x="0" y="35394"/>
                  </a:lnTo>
                  <a:lnTo>
                    <a:pt x="11798" y="35394"/>
                  </a:lnTo>
                  <a:lnTo>
                    <a:pt x="11798" y="23596"/>
                  </a:lnTo>
                  <a:lnTo>
                    <a:pt x="11798" y="11798"/>
                  </a:lnTo>
                  <a:lnTo>
                    <a:pt x="23583" y="11798"/>
                  </a:lnTo>
                  <a:lnTo>
                    <a:pt x="23583" y="0"/>
                  </a:lnTo>
                  <a:close/>
                </a:path>
                <a:path w="626109" h="35560">
                  <a:moveTo>
                    <a:pt x="35394" y="23596"/>
                  </a:moveTo>
                  <a:lnTo>
                    <a:pt x="23596" y="23596"/>
                  </a:lnTo>
                  <a:lnTo>
                    <a:pt x="23596" y="35394"/>
                  </a:lnTo>
                  <a:lnTo>
                    <a:pt x="35394" y="35394"/>
                  </a:lnTo>
                  <a:lnTo>
                    <a:pt x="35394" y="23596"/>
                  </a:lnTo>
                  <a:close/>
                </a:path>
                <a:path w="626109" h="35560">
                  <a:moveTo>
                    <a:pt x="35394" y="0"/>
                  </a:moveTo>
                  <a:lnTo>
                    <a:pt x="23596" y="0"/>
                  </a:lnTo>
                  <a:lnTo>
                    <a:pt x="23596" y="11798"/>
                  </a:lnTo>
                  <a:lnTo>
                    <a:pt x="35394" y="11798"/>
                  </a:lnTo>
                  <a:lnTo>
                    <a:pt x="35394" y="0"/>
                  </a:lnTo>
                  <a:close/>
                </a:path>
                <a:path w="626109" h="35560">
                  <a:moveTo>
                    <a:pt x="58991" y="23596"/>
                  </a:moveTo>
                  <a:lnTo>
                    <a:pt x="47205" y="23596"/>
                  </a:lnTo>
                  <a:lnTo>
                    <a:pt x="35407" y="23596"/>
                  </a:lnTo>
                  <a:lnTo>
                    <a:pt x="35407" y="35394"/>
                  </a:lnTo>
                  <a:lnTo>
                    <a:pt x="47205" y="35394"/>
                  </a:lnTo>
                  <a:lnTo>
                    <a:pt x="58991" y="35394"/>
                  </a:lnTo>
                  <a:lnTo>
                    <a:pt x="58991" y="23596"/>
                  </a:lnTo>
                  <a:close/>
                </a:path>
                <a:path w="626109" h="35560">
                  <a:moveTo>
                    <a:pt x="58991" y="0"/>
                  </a:moveTo>
                  <a:lnTo>
                    <a:pt x="47205" y="0"/>
                  </a:lnTo>
                  <a:lnTo>
                    <a:pt x="35407" y="0"/>
                  </a:lnTo>
                  <a:lnTo>
                    <a:pt x="35407" y="11798"/>
                  </a:lnTo>
                  <a:lnTo>
                    <a:pt x="47205" y="11798"/>
                  </a:lnTo>
                  <a:lnTo>
                    <a:pt x="58991" y="11798"/>
                  </a:lnTo>
                  <a:lnTo>
                    <a:pt x="58991" y="0"/>
                  </a:lnTo>
                  <a:close/>
                </a:path>
                <a:path w="626109" h="35560">
                  <a:moveTo>
                    <a:pt x="82613" y="0"/>
                  </a:moveTo>
                  <a:lnTo>
                    <a:pt x="70815" y="0"/>
                  </a:lnTo>
                  <a:lnTo>
                    <a:pt x="59016" y="0"/>
                  </a:lnTo>
                  <a:lnTo>
                    <a:pt x="59016" y="11798"/>
                  </a:lnTo>
                  <a:lnTo>
                    <a:pt x="70815" y="11798"/>
                  </a:lnTo>
                  <a:lnTo>
                    <a:pt x="70815" y="23596"/>
                  </a:lnTo>
                  <a:lnTo>
                    <a:pt x="70815" y="35394"/>
                  </a:lnTo>
                  <a:lnTo>
                    <a:pt x="82613" y="35394"/>
                  </a:lnTo>
                  <a:lnTo>
                    <a:pt x="82613" y="23596"/>
                  </a:lnTo>
                  <a:lnTo>
                    <a:pt x="82613" y="11798"/>
                  </a:lnTo>
                  <a:lnTo>
                    <a:pt x="82613" y="0"/>
                  </a:lnTo>
                  <a:close/>
                </a:path>
                <a:path w="626109" h="35560">
                  <a:moveTo>
                    <a:pt x="106222" y="11798"/>
                  </a:moveTo>
                  <a:lnTo>
                    <a:pt x="94424" y="11798"/>
                  </a:lnTo>
                  <a:lnTo>
                    <a:pt x="94424" y="23596"/>
                  </a:lnTo>
                  <a:lnTo>
                    <a:pt x="94424" y="35394"/>
                  </a:lnTo>
                  <a:lnTo>
                    <a:pt x="106222" y="35394"/>
                  </a:lnTo>
                  <a:lnTo>
                    <a:pt x="106222" y="23596"/>
                  </a:lnTo>
                  <a:lnTo>
                    <a:pt x="106222" y="11798"/>
                  </a:lnTo>
                  <a:close/>
                </a:path>
                <a:path w="626109" h="35560">
                  <a:moveTo>
                    <a:pt x="118008" y="0"/>
                  </a:moveTo>
                  <a:lnTo>
                    <a:pt x="106222" y="0"/>
                  </a:lnTo>
                  <a:lnTo>
                    <a:pt x="106222" y="11798"/>
                  </a:lnTo>
                  <a:lnTo>
                    <a:pt x="118008" y="11798"/>
                  </a:lnTo>
                  <a:lnTo>
                    <a:pt x="118008" y="0"/>
                  </a:lnTo>
                  <a:close/>
                </a:path>
                <a:path w="626109" h="35560">
                  <a:moveTo>
                    <a:pt x="129819" y="11798"/>
                  </a:moveTo>
                  <a:lnTo>
                    <a:pt x="118021" y="11798"/>
                  </a:lnTo>
                  <a:lnTo>
                    <a:pt x="118021" y="23596"/>
                  </a:lnTo>
                  <a:lnTo>
                    <a:pt x="118021" y="35394"/>
                  </a:lnTo>
                  <a:lnTo>
                    <a:pt x="129819" y="35394"/>
                  </a:lnTo>
                  <a:lnTo>
                    <a:pt x="129819" y="23596"/>
                  </a:lnTo>
                  <a:lnTo>
                    <a:pt x="129819" y="11798"/>
                  </a:lnTo>
                  <a:close/>
                </a:path>
                <a:path w="626109" h="35560">
                  <a:moveTo>
                    <a:pt x="153416" y="11798"/>
                  </a:moveTo>
                  <a:lnTo>
                    <a:pt x="141630" y="11798"/>
                  </a:lnTo>
                  <a:lnTo>
                    <a:pt x="129832" y="11798"/>
                  </a:lnTo>
                  <a:lnTo>
                    <a:pt x="129832" y="23596"/>
                  </a:lnTo>
                  <a:lnTo>
                    <a:pt x="141630" y="23596"/>
                  </a:lnTo>
                  <a:lnTo>
                    <a:pt x="153416" y="23596"/>
                  </a:lnTo>
                  <a:lnTo>
                    <a:pt x="153416" y="11798"/>
                  </a:lnTo>
                  <a:close/>
                </a:path>
                <a:path w="626109" h="35560">
                  <a:moveTo>
                    <a:pt x="165239" y="11798"/>
                  </a:moveTo>
                  <a:lnTo>
                    <a:pt x="153441" y="11798"/>
                  </a:lnTo>
                  <a:lnTo>
                    <a:pt x="153441" y="23596"/>
                  </a:lnTo>
                  <a:lnTo>
                    <a:pt x="165239" y="23596"/>
                  </a:lnTo>
                  <a:lnTo>
                    <a:pt x="165239" y="11798"/>
                  </a:lnTo>
                  <a:close/>
                </a:path>
                <a:path w="626109" h="35560">
                  <a:moveTo>
                    <a:pt x="188836" y="0"/>
                  </a:moveTo>
                  <a:lnTo>
                    <a:pt x="177038" y="0"/>
                  </a:lnTo>
                  <a:lnTo>
                    <a:pt x="177038" y="11798"/>
                  </a:lnTo>
                  <a:lnTo>
                    <a:pt x="177038" y="23596"/>
                  </a:lnTo>
                  <a:lnTo>
                    <a:pt x="177038" y="35394"/>
                  </a:lnTo>
                  <a:lnTo>
                    <a:pt x="188836" y="35394"/>
                  </a:lnTo>
                  <a:lnTo>
                    <a:pt x="188836" y="23596"/>
                  </a:lnTo>
                  <a:lnTo>
                    <a:pt x="188836" y="11798"/>
                  </a:lnTo>
                  <a:lnTo>
                    <a:pt x="188836" y="0"/>
                  </a:lnTo>
                  <a:close/>
                </a:path>
                <a:path w="626109" h="35560">
                  <a:moveTo>
                    <a:pt x="200647" y="0"/>
                  </a:moveTo>
                  <a:lnTo>
                    <a:pt x="188849" y="0"/>
                  </a:lnTo>
                  <a:lnTo>
                    <a:pt x="188849" y="11798"/>
                  </a:lnTo>
                  <a:lnTo>
                    <a:pt x="188849" y="23596"/>
                  </a:lnTo>
                  <a:lnTo>
                    <a:pt x="200647" y="23596"/>
                  </a:lnTo>
                  <a:lnTo>
                    <a:pt x="200647" y="11798"/>
                  </a:lnTo>
                  <a:lnTo>
                    <a:pt x="200647" y="0"/>
                  </a:lnTo>
                  <a:close/>
                </a:path>
                <a:path w="626109" h="35560">
                  <a:moveTo>
                    <a:pt x="212432" y="23596"/>
                  </a:moveTo>
                  <a:lnTo>
                    <a:pt x="200647" y="23596"/>
                  </a:lnTo>
                  <a:lnTo>
                    <a:pt x="200647" y="35394"/>
                  </a:lnTo>
                  <a:lnTo>
                    <a:pt x="212432" y="35394"/>
                  </a:lnTo>
                  <a:lnTo>
                    <a:pt x="212432" y="23596"/>
                  </a:lnTo>
                  <a:close/>
                </a:path>
                <a:path w="626109" h="35560">
                  <a:moveTo>
                    <a:pt x="236054" y="23596"/>
                  </a:moveTo>
                  <a:lnTo>
                    <a:pt x="224256" y="23596"/>
                  </a:lnTo>
                  <a:lnTo>
                    <a:pt x="224256" y="35394"/>
                  </a:lnTo>
                  <a:lnTo>
                    <a:pt x="236054" y="35394"/>
                  </a:lnTo>
                  <a:lnTo>
                    <a:pt x="236054" y="23596"/>
                  </a:lnTo>
                  <a:close/>
                </a:path>
                <a:path w="626109" h="35560">
                  <a:moveTo>
                    <a:pt x="247840" y="0"/>
                  </a:moveTo>
                  <a:lnTo>
                    <a:pt x="236054" y="0"/>
                  </a:lnTo>
                  <a:lnTo>
                    <a:pt x="236054" y="11798"/>
                  </a:lnTo>
                  <a:lnTo>
                    <a:pt x="247840" y="11798"/>
                  </a:lnTo>
                  <a:lnTo>
                    <a:pt x="247840" y="0"/>
                  </a:lnTo>
                  <a:close/>
                </a:path>
                <a:path w="626109" h="35560">
                  <a:moveTo>
                    <a:pt x="271449" y="0"/>
                  </a:moveTo>
                  <a:lnTo>
                    <a:pt x="259664" y="0"/>
                  </a:lnTo>
                  <a:lnTo>
                    <a:pt x="259664" y="11798"/>
                  </a:lnTo>
                  <a:lnTo>
                    <a:pt x="259664" y="23596"/>
                  </a:lnTo>
                  <a:lnTo>
                    <a:pt x="271449" y="23596"/>
                  </a:lnTo>
                  <a:lnTo>
                    <a:pt x="271449" y="11798"/>
                  </a:lnTo>
                  <a:lnTo>
                    <a:pt x="271449" y="0"/>
                  </a:lnTo>
                  <a:close/>
                </a:path>
                <a:path w="626109" h="35560">
                  <a:moveTo>
                    <a:pt x="283260" y="0"/>
                  </a:moveTo>
                  <a:lnTo>
                    <a:pt x="271475" y="0"/>
                  </a:lnTo>
                  <a:lnTo>
                    <a:pt x="271475" y="11798"/>
                  </a:lnTo>
                  <a:lnTo>
                    <a:pt x="271475" y="23596"/>
                  </a:lnTo>
                  <a:lnTo>
                    <a:pt x="283260" y="23596"/>
                  </a:lnTo>
                  <a:lnTo>
                    <a:pt x="283260" y="11798"/>
                  </a:lnTo>
                  <a:lnTo>
                    <a:pt x="283260" y="0"/>
                  </a:lnTo>
                  <a:close/>
                </a:path>
                <a:path w="626109" h="35560">
                  <a:moveTo>
                    <a:pt x="306857" y="0"/>
                  </a:moveTo>
                  <a:lnTo>
                    <a:pt x="295071" y="0"/>
                  </a:lnTo>
                  <a:lnTo>
                    <a:pt x="283273" y="0"/>
                  </a:lnTo>
                  <a:lnTo>
                    <a:pt x="283273" y="11798"/>
                  </a:lnTo>
                  <a:lnTo>
                    <a:pt x="283273" y="23596"/>
                  </a:lnTo>
                  <a:lnTo>
                    <a:pt x="283273" y="35394"/>
                  </a:lnTo>
                  <a:lnTo>
                    <a:pt x="295071" y="35394"/>
                  </a:lnTo>
                  <a:lnTo>
                    <a:pt x="295071" y="23596"/>
                  </a:lnTo>
                  <a:lnTo>
                    <a:pt x="306857" y="23596"/>
                  </a:lnTo>
                  <a:lnTo>
                    <a:pt x="306857" y="11798"/>
                  </a:lnTo>
                  <a:lnTo>
                    <a:pt x="306857" y="0"/>
                  </a:lnTo>
                  <a:close/>
                </a:path>
                <a:path w="626109" h="35560">
                  <a:moveTo>
                    <a:pt x="318668" y="0"/>
                  </a:moveTo>
                  <a:lnTo>
                    <a:pt x="306882" y="0"/>
                  </a:lnTo>
                  <a:lnTo>
                    <a:pt x="306882" y="11798"/>
                  </a:lnTo>
                  <a:lnTo>
                    <a:pt x="318668" y="11798"/>
                  </a:lnTo>
                  <a:lnTo>
                    <a:pt x="318668" y="0"/>
                  </a:lnTo>
                  <a:close/>
                </a:path>
                <a:path w="626109" h="35560">
                  <a:moveTo>
                    <a:pt x="342277" y="23596"/>
                  </a:moveTo>
                  <a:lnTo>
                    <a:pt x="330492" y="23596"/>
                  </a:lnTo>
                  <a:lnTo>
                    <a:pt x="330492" y="35394"/>
                  </a:lnTo>
                  <a:lnTo>
                    <a:pt x="342277" y="35394"/>
                  </a:lnTo>
                  <a:lnTo>
                    <a:pt x="342277" y="23596"/>
                  </a:lnTo>
                  <a:close/>
                </a:path>
                <a:path w="626109" h="35560">
                  <a:moveTo>
                    <a:pt x="365874" y="23596"/>
                  </a:moveTo>
                  <a:lnTo>
                    <a:pt x="354088" y="23596"/>
                  </a:lnTo>
                  <a:lnTo>
                    <a:pt x="354088" y="11798"/>
                  </a:lnTo>
                  <a:lnTo>
                    <a:pt x="342290" y="11798"/>
                  </a:lnTo>
                  <a:lnTo>
                    <a:pt x="342290" y="23596"/>
                  </a:lnTo>
                  <a:lnTo>
                    <a:pt x="342290" y="35394"/>
                  </a:lnTo>
                  <a:lnTo>
                    <a:pt x="354088" y="35394"/>
                  </a:lnTo>
                  <a:lnTo>
                    <a:pt x="365874" y="35394"/>
                  </a:lnTo>
                  <a:lnTo>
                    <a:pt x="365874" y="23596"/>
                  </a:lnTo>
                  <a:close/>
                </a:path>
                <a:path w="626109" h="35560">
                  <a:moveTo>
                    <a:pt x="365874" y="0"/>
                  </a:moveTo>
                  <a:lnTo>
                    <a:pt x="354088" y="0"/>
                  </a:lnTo>
                  <a:lnTo>
                    <a:pt x="354088" y="11798"/>
                  </a:lnTo>
                  <a:lnTo>
                    <a:pt x="365874" y="11798"/>
                  </a:lnTo>
                  <a:lnTo>
                    <a:pt x="365874" y="0"/>
                  </a:lnTo>
                  <a:close/>
                </a:path>
                <a:path w="626109" h="35560">
                  <a:moveTo>
                    <a:pt x="377685" y="11798"/>
                  </a:moveTo>
                  <a:lnTo>
                    <a:pt x="365899" y="11798"/>
                  </a:lnTo>
                  <a:lnTo>
                    <a:pt x="365899" y="23596"/>
                  </a:lnTo>
                  <a:lnTo>
                    <a:pt x="365899" y="35394"/>
                  </a:lnTo>
                  <a:lnTo>
                    <a:pt x="377685" y="35394"/>
                  </a:lnTo>
                  <a:lnTo>
                    <a:pt x="377685" y="23596"/>
                  </a:lnTo>
                  <a:lnTo>
                    <a:pt x="377685" y="11798"/>
                  </a:lnTo>
                  <a:close/>
                </a:path>
                <a:path w="626109" h="35560">
                  <a:moveTo>
                    <a:pt x="389496" y="23596"/>
                  </a:moveTo>
                  <a:lnTo>
                    <a:pt x="377698" y="23596"/>
                  </a:lnTo>
                  <a:lnTo>
                    <a:pt x="377698" y="35394"/>
                  </a:lnTo>
                  <a:lnTo>
                    <a:pt x="389496" y="35394"/>
                  </a:lnTo>
                  <a:lnTo>
                    <a:pt x="389496" y="23596"/>
                  </a:lnTo>
                  <a:close/>
                </a:path>
                <a:path w="626109" h="35560">
                  <a:moveTo>
                    <a:pt x="413092" y="0"/>
                  </a:moveTo>
                  <a:lnTo>
                    <a:pt x="401307" y="0"/>
                  </a:ln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01307" y="23596"/>
                  </a:lnTo>
                  <a:lnTo>
                    <a:pt x="401307" y="35394"/>
                  </a:lnTo>
                  <a:lnTo>
                    <a:pt x="413092" y="35394"/>
                  </a:lnTo>
                  <a:lnTo>
                    <a:pt x="413092" y="23596"/>
                  </a:lnTo>
                  <a:lnTo>
                    <a:pt x="413092" y="11798"/>
                  </a:lnTo>
                  <a:lnTo>
                    <a:pt x="413092" y="0"/>
                  </a:lnTo>
                  <a:close/>
                </a:path>
                <a:path w="626109" h="35560">
                  <a:moveTo>
                    <a:pt x="424903" y="0"/>
                  </a:moveTo>
                  <a:lnTo>
                    <a:pt x="413105" y="0"/>
                  </a:lnTo>
                  <a:lnTo>
                    <a:pt x="413105" y="11798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26109" h="35560">
                  <a:moveTo>
                    <a:pt x="436702" y="11798"/>
                  </a:moveTo>
                  <a:lnTo>
                    <a:pt x="424916" y="11798"/>
                  </a:lnTo>
                  <a:lnTo>
                    <a:pt x="424916" y="23596"/>
                  </a:lnTo>
                  <a:lnTo>
                    <a:pt x="436702" y="23596"/>
                  </a:lnTo>
                  <a:lnTo>
                    <a:pt x="436702" y="11798"/>
                  </a:lnTo>
                  <a:close/>
                </a:path>
                <a:path w="626109" h="35560">
                  <a:moveTo>
                    <a:pt x="460298" y="0"/>
                  </a:moveTo>
                  <a:lnTo>
                    <a:pt x="448513" y="0"/>
                  </a:lnTo>
                  <a:lnTo>
                    <a:pt x="448513" y="11798"/>
                  </a:lnTo>
                  <a:lnTo>
                    <a:pt x="436714" y="11798"/>
                  </a:lnTo>
                  <a:lnTo>
                    <a:pt x="436714" y="23596"/>
                  </a:lnTo>
                  <a:lnTo>
                    <a:pt x="448513" y="23596"/>
                  </a:lnTo>
                  <a:lnTo>
                    <a:pt x="460298" y="23596"/>
                  </a:lnTo>
                  <a:lnTo>
                    <a:pt x="460298" y="11798"/>
                  </a:lnTo>
                  <a:lnTo>
                    <a:pt x="460298" y="0"/>
                  </a:lnTo>
                  <a:close/>
                </a:path>
                <a:path w="626109" h="35560">
                  <a:moveTo>
                    <a:pt x="472109" y="11798"/>
                  </a:moveTo>
                  <a:lnTo>
                    <a:pt x="460324" y="11798"/>
                  </a:lnTo>
                  <a:lnTo>
                    <a:pt x="460324" y="23596"/>
                  </a:lnTo>
                  <a:lnTo>
                    <a:pt x="472109" y="23596"/>
                  </a:lnTo>
                  <a:lnTo>
                    <a:pt x="472109" y="11798"/>
                  </a:lnTo>
                  <a:close/>
                </a:path>
                <a:path w="626109" h="35560">
                  <a:moveTo>
                    <a:pt x="519315" y="11798"/>
                  </a:moveTo>
                  <a:lnTo>
                    <a:pt x="507530" y="11798"/>
                  </a:lnTo>
                  <a:lnTo>
                    <a:pt x="507530" y="0"/>
                  </a:ln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495731" y="23596"/>
                  </a:lnTo>
                  <a:lnTo>
                    <a:pt x="507530" y="23596"/>
                  </a:lnTo>
                  <a:lnTo>
                    <a:pt x="519315" y="23596"/>
                  </a:lnTo>
                  <a:lnTo>
                    <a:pt x="519315" y="11798"/>
                  </a:lnTo>
                  <a:close/>
                </a:path>
                <a:path w="626109" h="35560">
                  <a:moveTo>
                    <a:pt x="601941" y="0"/>
                  </a:moveTo>
                  <a:lnTo>
                    <a:pt x="601941" y="0"/>
                  </a:lnTo>
                  <a:lnTo>
                    <a:pt x="542950" y="0"/>
                  </a:ln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90143" y="11798"/>
                  </a:lnTo>
                  <a:lnTo>
                    <a:pt x="601941" y="11798"/>
                  </a:lnTo>
                  <a:lnTo>
                    <a:pt x="601941" y="0"/>
                  </a:lnTo>
                  <a:close/>
                </a:path>
                <a:path w="626109" h="35560">
                  <a:moveTo>
                    <a:pt x="625551" y="0"/>
                  </a:moveTo>
                  <a:lnTo>
                    <a:pt x="613765" y="0"/>
                  </a:ln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13765" y="23596"/>
                  </a:lnTo>
                  <a:lnTo>
                    <a:pt x="625551" y="23596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5958433" y="4748580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09" h="47625">
                  <a:moveTo>
                    <a:pt x="11798" y="11811"/>
                  </a:moveTo>
                  <a:lnTo>
                    <a:pt x="0" y="11811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0" y="47205"/>
                  </a:lnTo>
                  <a:lnTo>
                    <a:pt x="11798" y="47205"/>
                  </a:lnTo>
                  <a:lnTo>
                    <a:pt x="11798" y="35407"/>
                  </a:lnTo>
                  <a:lnTo>
                    <a:pt x="11798" y="23609"/>
                  </a:lnTo>
                  <a:lnTo>
                    <a:pt x="11798" y="11811"/>
                  </a:lnTo>
                  <a:close/>
                </a:path>
                <a:path w="626109" h="47625">
                  <a:moveTo>
                    <a:pt x="35394" y="11811"/>
                  </a:moveTo>
                  <a:lnTo>
                    <a:pt x="23596" y="11811"/>
                  </a:lnTo>
                  <a:lnTo>
                    <a:pt x="23596" y="23609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lnTo>
                    <a:pt x="35394" y="11811"/>
                  </a:lnTo>
                  <a:close/>
                </a:path>
                <a:path w="626109" h="47625">
                  <a:moveTo>
                    <a:pt x="58991" y="11811"/>
                  </a:moveTo>
                  <a:lnTo>
                    <a:pt x="47205" y="11811"/>
                  </a:lnTo>
                  <a:lnTo>
                    <a:pt x="35407" y="11811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58991" y="35407"/>
                  </a:lnTo>
                  <a:lnTo>
                    <a:pt x="58991" y="23609"/>
                  </a:lnTo>
                  <a:lnTo>
                    <a:pt x="58991" y="11811"/>
                  </a:lnTo>
                  <a:close/>
                </a:path>
                <a:path w="626109" h="47625">
                  <a:moveTo>
                    <a:pt x="82613" y="11811"/>
                  </a:moveTo>
                  <a:lnTo>
                    <a:pt x="70815" y="11811"/>
                  </a:lnTo>
                  <a:lnTo>
                    <a:pt x="70815" y="23609"/>
                  </a:lnTo>
                  <a:lnTo>
                    <a:pt x="70815" y="35407"/>
                  </a:lnTo>
                  <a:lnTo>
                    <a:pt x="70815" y="47205"/>
                  </a:lnTo>
                  <a:lnTo>
                    <a:pt x="82613" y="47205"/>
                  </a:lnTo>
                  <a:lnTo>
                    <a:pt x="82613" y="35407"/>
                  </a:lnTo>
                  <a:lnTo>
                    <a:pt x="82613" y="23609"/>
                  </a:lnTo>
                  <a:lnTo>
                    <a:pt x="82613" y="11811"/>
                  </a:lnTo>
                  <a:close/>
                </a:path>
                <a:path w="626109" h="47625">
                  <a:moveTo>
                    <a:pt x="106222" y="11811"/>
                  </a:moveTo>
                  <a:lnTo>
                    <a:pt x="94424" y="11811"/>
                  </a:lnTo>
                  <a:lnTo>
                    <a:pt x="94424" y="23609"/>
                  </a:lnTo>
                  <a:lnTo>
                    <a:pt x="106222" y="23609"/>
                  </a:lnTo>
                  <a:lnTo>
                    <a:pt x="106222" y="11811"/>
                  </a:lnTo>
                  <a:close/>
                </a:path>
                <a:path w="626109" h="47625">
                  <a:moveTo>
                    <a:pt x="118008" y="23609"/>
                  </a:moveTo>
                  <a:lnTo>
                    <a:pt x="106222" y="23609"/>
                  </a:lnTo>
                  <a:lnTo>
                    <a:pt x="106222" y="35407"/>
                  </a:lnTo>
                  <a:lnTo>
                    <a:pt x="106222" y="47205"/>
                  </a:lnTo>
                  <a:lnTo>
                    <a:pt x="118008" y="47205"/>
                  </a:lnTo>
                  <a:lnTo>
                    <a:pt x="118008" y="35407"/>
                  </a:lnTo>
                  <a:lnTo>
                    <a:pt x="118008" y="23609"/>
                  </a:lnTo>
                  <a:close/>
                </a:path>
                <a:path w="626109" h="47625">
                  <a:moveTo>
                    <a:pt x="153416" y="11811"/>
                  </a:moveTo>
                  <a:lnTo>
                    <a:pt x="141630" y="11811"/>
                  </a:lnTo>
                  <a:lnTo>
                    <a:pt x="141630" y="23609"/>
                  </a:lnTo>
                  <a:lnTo>
                    <a:pt x="153416" y="23609"/>
                  </a:lnTo>
                  <a:lnTo>
                    <a:pt x="153416" y="11811"/>
                  </a:lnTo>
                  <a:close/>
                </a:path>
                <a:path w="626109" h="47625">
                  <a:moveTo>
                    <a:pt x="177025" y="23609"/>
                  </a:moveTo>
                  <a:lnTo>
                    <a:pt x="165239" y="23609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close/>
                </a:path>
                <a:path w="626109" h="47625">
                  <a:moveTo>
                    <a:pt x="188836" y="11811"/>
                  </a:moveTo>
                  <a:lnTo>
                    <a:pt x="177038" y="11811"/>
                  </a:lnTo>
                  <a:lnTo>
                    <a:pt x="177038" y="23609"/>
                  </a:lnTo>
                  <a:lnTo>
                    <a:pt x="188836" y="23609"/>
                  </a:lnTo>
                  <a:lnTo>
                    <a:pt x="188836" y="11811"/>
                  </a:lnTo>
                  <a:close/>
                </a:path>
                <a:path w="626109" h="47625">
                  <a:moveTo>
                    <a:pt x="212432" y="23609"/>
                  </a:moveTo>
                  <a:lnTo>
                    <a:pt x="200647" y="23609"/>
                  </a:ln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close/>
                </a:path>
                <a:path w="626109" h="47625">
                  <a:moveTo>
                    <a:pt x="236054" y="23609"/>
                  </a:move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36054" y="23609"/>
                  </a:lnTo>
                  <a:close/>
                </a:path>
                <a:path w="626109" h="47625">
                  <a:moveTo>
                    <a:pt x="271449" y="11811"/>
                  </a:moveTo>
                  <a:lnTo>
                    <a:pt x="259664" y="11811"/>
                  </a:lnTo>
                  <a:lnTo>
                    <a:pt x="247865" y="11811"/>
                  </a:lnTo>
                  <a:lnTo>
                    <a:pt x="247865" y="23609"/>
                  </a:lnTo>
                  <a:lnTo>
                    <a:pt x="247865" y="35407"/>
                  </a:lnTo>
                  <a:lnTo>
                    <a:pt x="259664" y="35407"/>
                  </a:lnTo>
                  <a:lnTo>
                    <a:pt x="271449" y="35407"/>
                  </a:lnTo>
                  <a:lnTo>
                    <a:pt x="271449" y="23609"/>
                  </a:lnTo>
                  <a:lnTo>
                    <a:pt x="271449" y="11811"/>
                  </a:lnTo>
                  <a:close/>
                </a:path>
                <a:path w="626109" h="47625">
                  <a:moveTo>
                    <a:pt x="283260" y="23609"/>
                  </a:moveTo>
                  <a:lnTo>
                    <a:pt x="271475" y="23609"/>
                  </a:lnTo>
                  <a:lnTo>
                    <a:pt x="271475" y="35407"/>
                  </a:lnTo>
                  <a:lnTo>
                    <a:pt x="283260" y="35407"/>
                  </a:lnTo>
                  <a:lnTo>
                    <a:pt x="283260" y="23609"/>
                  </a:lnTo>
                  <a:close/>
                </a:path>
                <a:path w="626109" h="47625">
                  <a:moveTo>
                    <a:pt x="306857" y="11811"/>
                  </a:moveTo>
                  <a:lnTo>
                    <a:pt x="295071" y="11811"/>
                  </a:lnTo>
                  <a:lnTo>
                    <a:pt x="295071" y="23609"/>
                  </a:ln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lnTo>
                    <a:pt x="306857" y="11811"/>
                  </a:lnTo>
                  <a:close/>
                </a:path>
                <a:path w="626109" h="47625">
                  <a:moveTo>
                    <a:pt x="318668" y="11811"/>
                  </a:moveTo>
                  <a:lnTo>
                    <a:pt x="306882" y="11811"/>
                  </a:lnTo>
                  <a:lnTo>
                    <a:pt x="306882" y="23609"/>
                  </a:lnTo>
                  <a:lnTo>
                    <a:pt x="306882" y="35407"/>
                  </a:lnTo>
                  <a:lnTo>
                    <a:pt x="318668" y="35407"/>
                  </a:lnTo>
                  <a:lnTo>
                    <a:pt x="318668" y="23609"/>
                  </a:lnTo>
                  <a:lnTo>
                    <a:pt x="318668" y="11811"/>
                  </a:lnTo>
                  <a:close/>
                </a:path>
                <a:path w="626109" h="47625">
                  <a:moveTo>
                    <a:pt x="330479" y="23609"/>
                  </a:moveTo>
                  <a:lnTo>
                    <a:pt x="318681" y="23609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close/>
                </a:path>
                <a:path w="626109" h="47625">
                  <a:moveTo>
                    <a:pt x="342277" y="23609"/>
                  </a:moveTo>
                  <a:lnTo>
                    <a:pt x="330492" y="23609"/>
                  </a:lnTo>
                  <a:lnTo>
                    <a:pt x="330492" y="35407"/>
                  </a:lnTo>
                  <a:lnTo>
                    <a:pt x="342277" y="35407"/>
                  </a:lnTo>
                  <a:lnTo>
                    <a:pt x="342277" y="23609"/>
                  </a:lnTo>
                  <a:close/>
                </a:path>
                <a:path w="626109" h="47625">
                  <a:moveTo>
                    <a:pt x="365874" y="23609"/>
                  </a:moveTo>
                  <a:lnTo>
                    <a:pt x="354088" y="23609"/>
                  </a:lnTo>
                  <a:lnTo>
                    <a:pt x="342290" y="23609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65874" y="35407"/>
                  </a:lnTo>
                  <a:lnTo>
                    <a:pt x="365874" y="23609"/>
                  </a:lnTo>
                  <a:close/>
                </a:path>
                <a:path w="626109" h="47625">
                  <a:moveTo>
                    <a:pt x="377685" y="11811"/>
                  </a:moveTo>
                  <a:lnTo>
                    <a:pt x="365899" y="11811"/>
                  </a:lnTo>
                  <a:lnTo>
                    <a:pt x="365899" y="23609"/>
                  </a:lnTo>
                  <a:lnTo>
                    <a:pt x="365899" y="35407"/>
                  </a:lnTo>
                  <a:lnTo>
                    <a:pt x="377685" y="35407"/>
                  </a:lnTo>
                  <a:lnTo>
                    <a:pt x="377685" y="23609"/>
                  </a:lnTo>
                  <a:lnTo>
                    <a:pt x="377685" y="11811"/>
                  </a:lnTo>
                  <a:close/>
                </a:path>
                <a:path w="626109" h="47625">
                  <a:moveTo>
                    <a:pt x="389496" y="11811"/>
                  </a:moveTo>
                  <a:lnTo>
                    <a:pt x="377698" y="11811"/>
                  </a:lnTo>
                  <a:lnTo>
                    <a:pt x="377698" y="23609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lnTo>
                    <a:pt x="389496" y="11811"/>
                  </a:lnTo>
                  <a:close/>
                </a:path>
                <a:path w="626109" h="47625">
                  <a:moveTo>
                    <a:pt x="413092" y="11811"/>
                  </a:moveTo>
                  <a:lnTo>
                    <a:pt x="401307" y="11811"/>
                  </a:lnTo>
                  <a:lnTo>
                    <a:pt x="389509" y="11811"/>
                  </a:lnTo>
                  <a:lnTo>
                    <a:pt x="389509" y="23609"/>
                  </a:lnTo>
                  <a:lnTo>
                    <a:pt x="401307" y="23609"/>
                  </a:lnTo>
                  <a:lnTo>
                    <a:pt x="413092" y="23609"/>
                  </a:lnTo>
                  <a:lnTo>
                    <a:pt x="413092" y="11811"/>
                  </a:lnTo>
                  <a:close/>
                </a:path>
                <a:path w="626109" h="47625">
                  <a:moveTo>
                    <a:pt x="413092" y="0"/>
                  </a:moveTo>
                  <a:lnTo>
                    <a:pt x="401307" y="0"/>
                  </a:lnTo>
                  <a:lnTo>
                    <a:pt x="401307" y="11798"/>
                  </a:lnTo>
                  <a:lnTo>
                    <a:pt x="413092" y="11798"/>
                  </a:lnTo>
                  <a:lnTo>
                    <a:pt x="413092" y="0"/>
                  </a:lnTo>
                  <a:close/>
                </a:path>
                <a:path w="626109" h="47625">
                  <a:moveTo>
                    <a:pt x="424903" y="23609"/>
                  </a:moveTo>
                  <a:lnTo>
                    <a:pt x="413105" y="23609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close/>
                </a:path>
                <a:path w="626109" h="47625">
                  <a:moveTo>
                    <a:pt x="424903" y="0"/>
                  </a:moveTo>
                  <a:lnTo>
                    <a:pt x="413105" y="0"/>
                  </a:lnTo>
                  <a:lnTo>
                    <a:pt x="413105" y="11798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26109" h="47625">
                  <a:moveTo>
                    <a:pt x="436702" y="11811"/>
                  </a:moveTo>
                  <a:lnTo>
                    <a:pt x="424916" y="11811"/>
                  </a:lnTo>
                  <a:lnTo>
                    <a:pt x="424916" y="23609"/>
                  </a:lnTo>
                  <a:lnTo>
                    <a:pt x="424916" y="35407"/>
                  </a:lnTo>
                  <a:lnTo>
                    <a:pt x="436702" y="35407"/>
                  </a:lnTo>
                  <a:lnTo>
                    <a:pt x="436702" y="23609"/>
                  </a:lnTo>
                  <a:lnTo>
                    <a:pt x="436702" y="11811"/>
                  </a:lnTo>
                  <a:close/>
                </a:path>
                <a:path w="626109" h="47625">
                  <a:moveTo>
                    <a:pt x="436702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36702" y="11798"/>
                  </a:lnTo>
                  <a:lnTo>
                    <a:pt x="436702" y="0"/>
                  </a:lnTo>
                  <a:close/>
                </a:path>
                <a:path w="626109" h="47625">
                  <a:moveTo>
                    <a:pt x="448513" y="11811"/>
                  </a:moveTo>
                  <a:lnTo>
                    <a:pt x="436714" y="11811"/>
                  </a:lnTo>
                  <a:lnTo>
                    <a:pt x="436714" y="23609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48513" y="23609"/>
                  </a:lnTo>
                  <a:lnTo>
                    <a:pt x="448513" y="11811"/>
                  </a:lnTo>
                  <a:close/>
                </a:path>
                <a:path w="626109" h="47625">
                  <a:moveTo>
                    <a:pt x="472109" y="11811"/>
                  </a:moveTo>
                  <a:lnTo>
                    <a:pt x="460324" y="11811"/>
                  </a:lnTo>
                  <a:lnTo>
                    <a:pt x="460324" y="23609"/>
                  </a:lnTo>
                  <a:lnTo>
                    <a:pt x="472109" y="23609"/>
                  </a:lnTo>
                  <a:lnTo>
                    <a:pt x="472109" y="11811"/>
                  </a:lnTo>
                  <a:close/>
                </a:path>
                <a:path w="626109" h="47625">
                  <a:moveTo>
                    <a:pt x="483920" y="11811"/>
                  </a:moveTo>
                  <a:lnTo>
                    <a:pt x="472122" y="11811"/>
                  </a:lnTo>
                  <a:lnTo>
                    <a:pt x="472122" y="23609"/>
                  </a:lnTo>
                  <a:lnTo>
                    <a:pt x="483920" y="23609"/>
                  </a:lnTo>
                  <a:lnTo>
                    <a:pt x="483920" y="11811"/>
                  </a:lnTo>
                  <a:close/>
                </a:path>
                <a:path w="626109" h="47625">
                  <a:moveTo>
                    <a:pt x="507530" y="11811"/>
                  </a:moveTo>
                  <a:lnTo>
                    <a:pt x="495731" y="11811"/>
                  </a:lnTo>
                  <a:lnTo>
                    <a:pt x="495731" y="23609"/>
                  </a:ln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507530" y="35407"/>
                  </a:lnTo>
                  <a:lnTo>
                    <a:pt x="507530" y="23609"/>
                  </a:lnTo>
                  <a:lnTo>
                    <a:pt x="507530" y="11811"/>
                  </a:lnTo>
                  <a:close/>
                </a:path>
                <a:path w="626109" h="47625">
                  <a:moveTo>
                    <a:pt x="519315" y="0"/>
                  </a:moveTo>
                  <a:lnTo>
                    <a:pt x="507530" y="0"/>
                  </a:lnTo>
                  <a:lnTo>
                    <a:pt x="507530" y="11798"/>
                  </a:lnTo>
                  <a:lnTo>
                    <a:pt x="519315" y="11798"/>
                  </a:lnTo>
                  <a:lnTo>
                    <a:pt x="519315" y="0"/>
                  </a:lnTo>
                  <a:close/>
                </a:path>
                <a:path w="626109" h="47625">
                  <a:moveTo>
                    <a:pt x="531126" y="11811"/>
                  </a:moveTo>
                  <a:lnTo>
                    <a:pt x="519341" y="11811"/>
                  </a:lnTo>
                  <a:lnTo>
                    <a:pt x="519341" y="23609"/>
                  </a:lnTo>
                  <a:lnTo>
                    <a:pt x="531126" y="23609"/>
                  </a:lnTo>
                  <a:lnTo>
                    <a:pt x="531126" y="11811"/>
                  </a:lnTo>
                  <a:close/>
                </a:path>
                <a:path w="626109" h="47625">
                  <a:moveTo>
                    <a:pt x="554748" y="11811"/>
                  </a:moveTo>
                  <a:lnTo>
                    <a:pt x="542950" y="11811"/>
                  </a:lnTo>
                  <a:lnTo>
                    <a:pt x="542950" y="23609"/>
                  </a:lnTo>
                  <a:lnTo>
                    <a:pt x="542950" y="35407"/>
                  </a:lnTo>
                  <a:lnTo>
                    <a:pt x="554748" y="35407"/>
                  </a:lnTo>
                  <a:lnTo>
                    <a:pt x="554748" y="23609"/>
                  </a:lnTo>
                  <a:lnTo>
                    <a:pt x="554748" y="11811"/>
                  </a:lnTo>
                  <a:close/>
                </a:path>
                <a:path w="626109" h="47625">
                  <a:moveTo>
                    <a:pt x="554748" y="0"/>
                  </a:move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54748" y="0"/>
                  </a:lnTo>
                  <a:close/>
                </a:path>
                <a:path w="626109" h="47625">
                  <a:moveTo>
                    <a:pt x="601941" y="11811"/>
                  </a:moveTo>
                  <a:lnTo>
                    <a:pt x="590143" y="11811"/>
                  </a:lnTo>
                  <a:lnTo>
                    <a:pt x="578345" y="11811"/>
                  </a:lnTo>
                  <a:lnTo>
                    <a:pt x="566547" y="11811"/>
                  </a:lnTo>
                  <a:lnTo>
                    <a:pt x="566547" y="23609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90143" y="35407"/>
                  </a:lnTo>
                  <a:lnTo>
                    <a:pt x="601941" y="35407"/>
                  </a:lnTo>
                  <a:lnTo>
                    <a:pt x="601941" y="23609"/>
                  </a:lnTo>
                  <a:lnTo>
                    <a:pt x="601941" y="11811"/>
                  </a:lnTo>
                  <a:close/>
                </a:path>
                <a:path w="626109" h="47625">
                  <a:moveTo>
                    <a:pt x="601941" y="0"/>
                  </a:moveTo>
                  <a:lnTo>
                    <a:pt x="590143" y="0"/>
                  </a:lnTo>
                  <a:lnTo>
                    <a:pt x="578345" y="0"/>
                  </a:lnTo>
                  <a:lnTo>
                    <a:pt x="566547" y="0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90143" y="11798"/>
                  </a:lnTo>
                  <a:lnTo>
                    <a:pt x="601941" y="11798"/>
                  </a:lnTo>
                  <a:lnTo>
                    <a:pt x="601941" y="0"/>
                  </a:lnTo>
                  <a:close/>
                </a:path>
                <a:path w="626109" h="47625">
                  <a:moveTo>
                    <a:pt x="625551" y="11811"/>
                  </a:moveTo>
                  <a:lnTo>
                    <a:pt x="613765" y="11811"/>
                  </a:lnTo>
                  <a:lnTo>
                    <a:pt x="613765" y="23609"/>
                  </a:lnTo>
                  <a:lnTo>
                    <a:pt x="613765" y="35407"/>
                  </a:lnTo>
                  <a:lnTo>
                    <a:pt x="625551" y="35407"/>
                  </a:lnTo>
                  <a:lnTo>
                    <a:pt x="625551" y="23609"/>
                  </a:lnTo>
                  <a:lnTo>
                    <a:pt x="625551" y="11811"/>
                  </a:lnTo>
                  <a:close/>
                </a:path>
                <a:path w="626109" h="47625">
                  <a:moveTo>
                    <a:pt x="625551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5958433" y="4783988"/>
              <a:ext cx="626110" cy="24130"/>
            </a:xfrm>
            <a:custGeom>
              <a:avLst/>
              <a:gdLst/>
              <a:ahLst/>
              <a:cxnLst/>
              <a:rect l="l" t="t" r="r" b="b"/>
              <a:pathLst>
                <a:path w="626109" h="24129">
                  <a:moveTo>
                    <a:pt x="11798" y="11811"/>
                  </a:moveTo>
                  <a:lnTo>
                    <a:pt x="0" y="11811"/>
                  </a:lnTo>
                  <a:lnTo>
                    <a:pt x="0" y="23622"/>
                  </a:lnTo>
                  <a:lnTo>
                    <a:pt x="11798" y="23622"/>
                  </a:lnTo>
                  <a:lnTo>
                    <a:pt x="11798" y="11811"/>
                  </a:lnTo>
                  <a:close/>
                </a:path>
                <a:path w="626109" h="24129">
                  <a:moveTo>
                    <a:pt x="118008" y="0"/>
                  </a:moveTo>
                  <a:lnTo>
                    <a:pt x="106222" y="0"/>
                  </a:lnTo>
                  <a:lnTo>
                    <a:pt x="106222" y="11798"/>
                  </a:lnTo>
                  <a:lnTo>
                    <a:pt x="118008" y="11798"/>
                  </a:lnTo>
                  <a:lnTo>
                    <a:pt x="118008" y="0"/>
                  </a:lnTo>
                  <a:close/>
                </a:path>
                <a:path w="626109" h="24129">
                  <a:moveTo>
                    <a:pt x="141630" y="0"/>
                  </a:moveTo>
                  <a:lnTo>
                    <a:pt x="129832" y="0"/>
                  </a:lnTo>
                  <a:lnTo>
                    <a:pt x="129832" y="11798"/>
                  </a:lnTo>
                  <a:lnTo>
                    <a:pt x="141630" y="11798"/>
                  </a:lnTo>
                  <a:lnTo>
                    <a:pt x="141630" y="0"/>
                  </a:lnTo>
                  <a:close/>
                </a:path>
                <a:path w="626109" h="24129">
                  <a:moveTo>
                    <a:pt x="165239" y="0"/>
                  </a:moveTo>
                  <a:lnTo>
                    <a:pt x="153441" y="0"/>
                  </a:lnTo>
                  <a:lnTo>
                    <a:pt x="153441" y="11798"/>
                  </a:lnTo>
                  <a:lnTo>
                    <a:pt x="165239" y="11798"/>
                  </a:lnTo>
                  <a:lnTo>
                    <a:pt x="165239" y="0"/>
                  </a:lnTo>
                  <a:close/>
                </a:path>
                <a:path w="626109" h="24129">
                  <a:moveTo>
                    <a:pt x="188836" y="0"/>
                  </a:moveTo>
                  <a:lnTo>
                    <a:pt x="177038" y="0"/>
                  </a:lnTo>
                  <a:lnTo>
                    <a:pt x="177038" y="11798"/>
                  </a:lnTo>
                  <a:lnTo>
                    <a:pt x="188836" y="11798"/>
                  </a:lnTo>
                  <a:lnTo>
                    <a:pt x="188836" y="0"/>
                  </a:lnTo>
                  <a:close/>
                </a:path>
                <a:path w="626109" h="24129">
                  <a:moveTo>
                    <a:pt x="200647" y="0"/>
                  </a:moveTo>
                  <a:lnTo>
                    <a:pt x="188849" y="0"/>
                  </a:lnTo>
                  <a:lnTo>
                    <a:pt x="188849" y="11798"/>
                  </a:lnTo>
                  <a:lnTo>
                    <a:pt x="200647" y="11798"/>
                  </a:lnTo>
                  <a:lnTo>
                    <a:pt x="200647" y="0"/>
                  </a:lnTo>
                  <a:close/>
                </a:path>
                <a:path w="626109" h="24129">
                  <a:moveTo>
                    <a:pt x="247840" y="0"/>
                  </a:moveTo>
                  <a:lnTo>
                    <a:pt x="236054" y="0"/>
                  </a:lnTo>
                  <a:lnTo>
                    <a:pt x="224256" y="0"/>
                  </a:lnTo>
                  <a:lnTo>
                    <a:pt x="224256" y="11798"/>
                  </a:lnTo>
                  <a:lnTo>
                    <a:pt x="236054" y="11798"/>
                  </a:lnTo>
                  <a:lnTo>
                    <a:pt x="247840" y="11798"/>
                  </a:lnTo>
                  <a:lnTo>
                    <a:pt x="247840" y="0"/>
                  </a:lnTo>
                  <a:close/>
                </a:path>
                <a:path w="626109" h="24129">
                  <a:moveTo>
                    <a:pt x="271449" y="0"/>
                  </a:moveTo>
                  <a:lnTo>
                    <a:pt x="259664" y="0"/>
                  </a:lnTo>
                  <a:lnTo>
                    <a:pt x="247865" y="0"/>
                  </a:lnTo>
                  <a:lnTo>
                    <a:pt x="247865" y="11798"/>
                  </a:lnTo>
                  <a:lnTo>
                    <a:pt x="259664" y="11798"/>
                  </a:lnTo>
                  <a:lnTo>
                    <a:pt x="271449" y="11798"/>
                  </a:lnTo>
                  <a:lnTo>
                    <a:pt x="271449" y="0"/>
                  </a:lnTo>
                  <a:close/>
                </a:path>
                <a:path w="626109" h="24129">
                  <a:moveTo>
                    <a:pt x="295071" y="0"/>
                  </a:moveTo>
                  <a:lnTo>
                    <a:pt x="283273" y="0"/>
                  </a:lnTo>
                  <a:lnTo>
                    <a:pt x="283273" y="11798"/>
                  </a:lnTo>
                  <a:lnTo>
                    <a:pt x="295071" y="11798"/>
                  </a:lnTo>
                  <a:lnTo>
                    <a:pt x="295071" y="0"/>
                  </a:lnTo>
                  <a:close/>
                </a:path>
                <a:path w="626109" h="24129">
                  <a:moveTo>
                    <a:pt x="342277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42277" y="11798"/>
                  </a:lnTo>
                  <a:lnTo>
                    <a:pt x="342277" y="0"/>
                  </a:lnTo>
                  <a:close/>
                </a:path>
                <a:path w="626109" h="24129">
                  <a:moveTo>
                    <a:pt x="354088" y="0"/>
                  </a:moveTo>
                  <a:lnTo>
                    <a:pt x="342290" y="0"/>
                  </a:lnTo>
                  <a:lnTo>
                    <a:pt x="342290" y="11798"/>
                  </a:lnTo>
                  <a:lnTo>
                    <a:pt x="354088" y="11798"/>
                  </a:lnTo>
                  <a:lnTo>
                    <a:pt x="354088" y="0"/>
                  </a:lnTo>
                  <a:close/>
                </a:path>
                <a:path w="626109" h="24129">
                  <a:moveTo>
                    <a:pt x="377685" y="0"/>
                  </a:moveTo>
                  <a:lnTo>
                    <a:pt x="365899" y="0"/>
                  </a:lnTo>
                  <a:lnTo>
                    <a:pt x="365899" y="11798"/>
                  </a:lnTo>
                  <a:lnTo>
                    <a:pt x="377685" y="11798"/>
                  </a:lnTo>
                  <a:lnTo>
                    <a:pt x="377685" y="0"/>
                  </a:lnTo>
                  <a:close/>
                </a:path>
                <a:path w="626109" h="24129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26109" h="24129">
                  <a:moveTo>
                    <a:pt x="413092" y="0"/>
                  </a:moveTo>
                  <a:lnTo>
                    <a:pt x="401307" y="0"/>
                  </a:ln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13092" y="11798"/>
                  </a:lnTo>
                  <a:lnTo>
                    <a:pt x="413092" y="0"/>
                  </a:lnTo>
                  <a:close/>
                </a:path>
                <a:path w="626109" h="24129">
                  <a:moveTo>
                    <a:pt x="436702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36702" y="11798"/>
                  </a:lnTo>
                  <a:lnTo>
                    <a:pt x="436702" y="0"/>
                  </a:lnTo>
                  <a:close/>
                </a:path>
                <a:path w="626109" h="24129">
                  <a:moveTo>
                    <a:pt x="460298" y="0"/>
                  </a:moveTo>
                  <a:lnTo>
                    <a:pt x="448513" y="0"/>
                  </a:lnTo>
                  <a:lnTo>
                    <a:pt x="448513" y="11798"/>
                  </a:lnTo>
                  <a:lnTo>
                    <a:pt x="460298" y="11798"/>
                  </a:lnTo>
                  <a:lnTo>
                    <a:pt x="460298" y="0"/>
                  </a:lnTo>
                  <a:close/>
                </a:path>
                <a:path w="626109" h="24129">
                  <a:moveTo>
                    <a:pt x="472109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72109" y="11798"/>
                  </a:lnTo>
                  <a:lnTo>
                    <a:pt x="472109" y="0"/>
                  </a:lnTo>
                  <a:close/>
                </a:path>
                <a:path w="626109" h="24129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09" h="24129">
                  <a:moveTo>
                    <a:pt x="507530" y="0"/>
                  </a:moveTo>
                  <a:lnTo>
                    <a:pt x="495731" y="0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07530" y="0"/>
                  </a:lnTo>
                  <a:close/>
                </a:path>
                <a:path w="626109" h="24129">
                  <a:moveTo>
                    <a:pt x="554748" y="0"/>
                  </a:move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54748" y="0"/>
                  </a:lnTo>
                  <a:close/>
                </a:path>
                <a:path w="626109" h="24129">
                  <a:moveTo>
                    <a:pt x="625551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5970231" y="4801698"/>
              <a:ext cx="614045" cy="0"/>
            </a:xfrm>
            <a:custGeom>
              <a:avLst/>
              <a:gdLst/>
              <a:ahLst/>
              <a:cxnLst/>
              <a:rect l="l" t="t" r="r" b="b"/>
              <a:pathLst>
                <a:path w="614045">
                  <a:moveTo>
                    <a:pt x="0" y="0"/>
                  </a:moveTo>
                  <a:lnTo>
                    <a:pt x="613765" y="0"/>
                  </a:lnTo>
                </a:path>
              </a:pathLst>
            </a:custGeom>
            <a:ln w="11798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5958433" y="4807597"/>
              <a:ext cx="614045" cy="35560"/>
            </a:xfrm>
            <a:custGeom>
              <a:avLst/>
              <a:gdLst/>
              <a:ahLst/>
              <a:cxnLst/>
              <a:rect l="l" t="t" r="r" b="b"/>
              <a:pathLst>
                <a:path w="614045" h="35560">
                  <a:moveTo>
                    <a:pt x="11798" y="11811"/>
                  </a:moveTo>
                  <a:lnTo>
                    <a:pt x="0" y="11811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11798" y="23609"/>
                  </a:lnTo>
                  <a:lnTo>
                    <a:pt x="11798" y="11811"/>
                  </a:lnTo>
                  <a:close/>
                </a:path>
                <a:path w="614045" h="35560">
                  <a:moveTo>
                    <a:pt x="35394" y="23609"/>
                  </a:moveTo>
                  <a:lnTo>
                    <a:pt x="23596" y="23609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close/>
                </a:path>
                <a:path w="614045" h="35560">
                  <a:moveTo>
                    <a:pt x="58991" y="23609"/>
                  </a:moveTo>
                  <a:lnTo>
                    <a:pt x="47205" y="23609"/>
                  </a:lnTo>
                  <a:lnTo>
                    <a:pt x="47205" y="35407"/>
                  </a:lnTo>
                  <a:lnTo>
                    <a:pt x="58991" y="35407"/>
                  </a:lnTo>
                  <a:lnTo>
                    <a:pt x="58991" y="23609"/>
                  </a:lnTo>
                  <a:close/>
                </a:path>
                <a:path w="614045" h="35560">
                  <a:moveTo>
                    <a:pt x="70815" y="23609"/>
                  </a:move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70815" y="23609"/>
                  </a:lnTo>
                  <a:close/>
                </a:path>
                <a:path w="614045" h="35560">
                  <a:moveTo>
                    <a:pt x="82613" y="11811"/>
                  </a:moveTo>
                  <a:lnTo>
                    <a:pt x="70815" y="11811"/>
                  </a:lnTo>
                  <a:lnTo>
                    <a:pt x="70815" y="23609"/>
                  </a:lnTo>
                  <a:lnTo>
                    <a:pt x="82613" y="23609"/>
                  </a:lnTo>
                  <a:lnTo>
                    <a:pt x="82613" y="11811"/>
                  </a:lnTo>
                  <a:close/>
                </a:path>
                <a:path w="614045" h="35560">
                  <a:moveTo>
                    <a:pt x="118008" y="23609"/>
                  </a:moveTo>
                  <a:lnTo>
                    <a:pt x="106222" y="23609"/>
                  </a:lnTo>
                  <a:lnTo>
                    <a:pt x="106222" y="11811"/>
                  </a:lnTo>
                  <a:lnTo>
                    <a:pt x="94424" y="11811"/>
                  </a:ln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18008" y="35407"/>
                  </a:lnTo>
                  <a:lnTo>
                    <a:pt x="118008" y="23609"/>
                  </a:lnTo>
                  <a:close/>
                </a:path>
                <a:path w="614045" h="35560">
                  <a:moveTo>
                    <a:pt x="118008" y="0"/>
                  </a:moveTo>
                  <a:lnTo>
                    <a:pt x="106222" y="0"/>
                  </a:lnTo>
                  <a:lnTo>
                    <a:pt x="94424" y="0"/>
                  </a:lnTo>
                  <a:lnTo>
                    <a:pt x="94424" y="11798"/>
                  </a:lnTo>
                  <a:lnTo>
                    <a:pt x="106222" y="11798"/>
                  </a:lnTo>
                  <a:lnTo>
                    <a:pt x="118008" y="11798"/>
                  </a:lnTo>
                  <a:lnTo>
                    <a:pt x="118008" y="0"/>
                  </a:lnTo>
                  <a:close/>
                </a:path>
                <a:path w="614045" h="35560">
                  <a:moveTo>
                    <a:pt x="129819" y="23609"/>
                  </a:moveTo>
                  <a:lnTo>
                    <a:pt x="118021" y="23609"/>
                  </a:lnTo>
                  <a:lnTo>
                    <a:pt x="118021" y="35407"/>
                  </a:lnTo>
                  <a:lnTo>
                    <a:pt x="129819" y="35407"/>
                  </a:lnTo>
                  <a:lnTo>
                    <a:pt x="129819" y="23609"/>
                  </a:lnTo>
                  <a:close/>
                </a:path>
                <a:path w="614045" h="35560">
                  <a:moveTo>
                    <a:pt x="129819" y="0"/>
                  </a:moveTo>
                  <a:lnTo>
                    <a:pt x="118021" y="0"/>
                  </a:lnTo>
                  <a:lnTo>
                    <a:pt x="118021" y="11798"/>
                  </a:lnTo>
                  <a:lnTo>
                    <a:pt x="129819" y="11798"/>
                  </a:lnTo>
                  <a:lnTo>
                    <a:pt x="129819" y="0"/>
                  </a:lnTo>
                  <a:close/>
                </a:path>
                <a:path w="614045" h="35560">
                  <a:moveTo>
                    <a:pt x="153416" y="11811"/>
                  </a:moveTo>
                  <a:lnTo>
                    <a:pt x="141630" y="11811"/>
                  </a:lnTo>
                  <a:lnTo>
                    <a:pt x="141630" y="23609"/>
                  </a:lnTo>
                  <a:lnTo>
                    <a:pt x="129832" y="23609"/>
                  </a:lnTo>
                  <a:lnTo>
                    <a:pt x="129832" y="35407"/>
                  </a:lnTo>
                  <a:lnTo>
                    <a:pt x="141630" y="35407"/>
                  </a:lnTo>
                  <a:lnTo>
                    <a:pt x="153416" y="35407"/>
                  </a:lnTo>
                  <a:lnTo>
                    <a:pt x="153416" y="23609"/>
                  </a:lnTo>
                  <a:lnTo>
                    <a:pt x="153416" y="11811"/>
                  </a:lnTo>
                  <a:close/>
                </a:path>
                <a:path w="614045" h="35560">
                  <a:moveTo>
                    <a:pt x="153416" y="0"/>
                  </a:moveTo>
                  <a:lnTo>
                    <a:pt x="141630" y="0"/>
                  </a:lnTo>
                  <a:lnTo>
                    <a:pt x="141630" y="11798"/>
                  </a:lnTo>
                  <a:lnTo>
                    <a:pt x="153416" y="11798"/>
                  </a:lnTo>
                  <a:lnTo>
                    <a:pt x="153416" y="0"/>
                  </a:lnTo>
                  <a:close/>
                </a:path>
                <a:path w="614045" h="35560">
                  <a:moveTo>
                    <a:pt x="165239" y="0"/>
                  </a:moveTo>
                  <a:lnTo>
                    <a:pt x="153441" y="0"/>
                  </a:lnTo>
                  <a:lnTo>
                    <a:pt x="153441" y="11798"/>
                  </a:lnTo>
                  <a:lnTo>
                    <a:pt x="165239" y="11798"/>
                  </a:lnTo>
                  <a:lnTo>
                    <a:pt x="165239" y="0"/>
                  </a:lnTo>
                  <a:close/>
                </a:path>
                <a:path w="614045" h="35560">
                  <a:moveTo>
                    <a:pt x="177025" y="11811"/>
                  </a:moveTo>
                  <a:lnTo>
                    <a:pt x="165239" y="11811"/>
                  </a:lnTo>
                  <a:lnTo>
                    <a:pt x="153441" y="11811"/>
                  </a:ln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65239" y="23609"/>
                  </a:lnTo>
                  <a:lnTo>
                    <a:pt x="177025" y="23609"/>
                  </a:lnTo>
                  <a:lnTo>
                    <a:pt x="177025" y="11811"/>
                  </a:lnTo>
                  <a:close/>
                </a:path>
                <a:path w="614045" h="35560">
                  <a:moveTo>
                    <a:pt x="188836" y="11811"/>
                  </a:moveTo>
                  <a:lnTo>
                    <a:pt x="177038" y="11811"/>
                  </a:ln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lnTo>
                    <a:pt x="188836" y="11811"/>
                  </a:lnTo>
                  <a:close/>
                </a:path>
                <a:path w="614045" h="35560">
                  <a:moveTo>
                    <a:pt x="188836" y="0"/>
                  </a:moveTo>
                  <a:lnTo>
                    <a:pt x="177038" y="0"/>
                  </a:lnTo>
                  <a:lnTo>
                    <a:pt x="177038" y="11798"/>
                  </a:lnTo>
                  <a:lnTo>
                    <a:pt x="188836" y="11798"/>
                  </a:lnTo>
                  <a:lnTo>
                    <a:pt x="188836" y="0"/>
                  </a:lnTo>
                  <a:close/>
                </a:path>
                <a:path w="614045" h="35560">
                  <a:moveTo>
                    <a:pt x="200647" y="0"/>
                  </a:moveTo>
                  <a:lnTo>
                    <a:pt x="188849" y="0"/>
                  </a:lnTo>
                  <a:lnTo>
                    <a:pt x="188849" y="11798"/>
                  </a:lnTo>
                  <a:lnTo>
                    <a:pt x="200647" y="11798"/>
                  </a:lnTo>
                  <a:lnTo>
                    <a:pt x="200647" y="0"/>
                  </a:lnTo>
                  <a:close/>
                </a:path>
                <a:path w="614045" h="35560">
                  <a:moveTo>
                    <a:pt x="212432" y="11811"/>
                  </a:moveTo>
                  <a:lnTo>
                    <a:pt x="200647" y="11811"/>
                  </a:lnTo>
                  <a:lnTo>
                    <a:pt x="200647" y="23609"/>
                  </a:lnTo>
                  <a:lnTo>
                    <a:pt x="212432" y="23609"/>
                  </a:lnTo>
                  <a:lnTo>
                    <a:pt x="212432" y="11811"/>
                  </a:lnTo>
                  <a:close/>
                </a:path>
                <a:path w="614045" h="35560">
                  <a:moveTo>
                    <a:pt x="224243" y="11811"/>
                  </a:moveTo>
                  <a:lnTo>
                    <a:pt x="212458" y="11811"/>
                  </a:lnTo>
                  <a:lnTo>
                    <a:pt x="212458" y="23609"/>
                  </a:lnTo>
                  <a:lnTo>
                    <a:pt x="224243" y="23609"/>
                  </a:lnTo>
                  <a:lnTo>
                    <a:pt x="224243" y="11811"/>
                  </a:lnTo>
                  <a:close/>
                </a:path>
                <a:path w="614045" h="35560">
                  <a:moveTo>
                    <a:pt x="247840" y="11811"/>
                  </a:moveTo>
                  <a:lnTo>
                    <a:pt x="236054" y="11811"/>
                  </a:lnTo>
                  <a:lnTo>
                    <a:pt x="236054" y="23609"/>
                  </a:lnTo>
                  <a:lnTo>
                    <a:pt x="247840" y="23609"/>
                  </a:lnTo>
                  <a:lnTo>
                    <a:pt x="247840" y="11811"/>
                  </a:lnTo>
                  <a:close/>
                </a:path>
                <a:path w="614045" h="35560">
                  <a:moveTo>
                    <a:pt x="259664" y="23609"/>
                  </a:moveTo>
                  <a:lnTo>
                    <a:pt x="247865" y="23609"/>
                  </a:lnTo>
                  <a:lnTo>
                    <a:pt x="247865" y="35407"/>
                  </a:lnTo>
                  <a:lnTo>
                    <a:pt x="259664" y="35407"/>
                  </a:lnTo>
                  <a:lnTo>
                    <a:pt x="259664" y="23609"/>
                  </a:lnTo>
                  <a:close/>
                </a:path>
                <a:path w="614045" h="35560">
                  <a:moveTo>
                    <a:pt x="271449" y="0"/>
                  </a:moveTo>
                  <a:lnTo>
                    <a:pt x="259664" y="0"/>
                  </a:lnTo>
                  <a:lnTo>
                    <a:pt x="247865" y="0"/>
                  </a:lnTo>
                  <a:lnTo>
                    <a:pt x="247865" y="11798"/>
                  </a:lnTo>
                  <a:lnTo>
                    <a:pt x="259664" y="11798"/>
                  </a:lnTo>
                  <a:lnTo>
                    <a:pt x="271449" y="11798"/>
                  </a:lnTo>
                  <a:lnTo>
                    <a:pt x="271449" y="0"/>
                  </a:lnTo>
                  <a:close/>
                </a:path>
                <a:path w="614045" h="35560">
                  <a:moveTo>
                    <a:pt x="283260" y="0"/>
                  </a:moveTo>
                  <a:lnTo>
                    <a:pt x="271475" y="0"/>
                  </a:lnTo>
                  <a:lnTo>
                    <a:pt x="271475" y="11798"/>
                  </a:lnTo>
                  <a:lnTo>
                    <a:pt x="283260" y="11798"/>
                  </a:lnTo>
                  <a:lnTo>
                    <a:pt x="283260" y="0"/>
                  </a:lnTo>
                  <a:close/>
                </a:path>
                <a:path w="614045" h="35560">
                  <a:moveTo>
                    <a:pt x="295071" y="0"/>
                  </a:moveTo>
                  <a:lnTo>
                    <a:pt x="283273" y="0"/>
                  </a:lnTo>
                  <a:lnTo>
                    <a:pt x="283273" y="11798"/>
                  </a:lnTo>
                  <a:lnTo>
                    <a:pt x="295071" y="11798"/>
                  </a:lnTo>
                  <a:lnTo>
                    <a:pt x="295071" y="0"/>
                  </a:lnTo>
                  <a:close/>
                </a:path>
                <a:path w="614045" h="35560">
                  <a:moveTo>
                    <a:pt x="306857" y="11811"/>
                  </a:moveTo>
                  <a:lnTo>
                    <a:pt x="295071" y="11811"/>
                  </a:lnTo>
                  <a:lnTo>
                    <a:pt x="283273" y="11811"/>
                  </a:ln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lnTo>
                    <a:pt x="306857" y="11811"/>
                  </a:lnTo>
                  <a:close/>
                </a:path>
                <a:path w="614045" h="35560">
                  <a:moveTo>
                    <a:pt x="318668" y="11811"/>
                  </a:moveTo>
                  <a:lnTo>
                    <a:pt x="306882" y="11811"/>
                  </a:lnTo>
                  <a:lnTo>
                    <a:pt x="306882" y="23609"/>
                  </a:lnTo>
                  <a:lnTo>
                    <a:pt x="306882" y="35407"/>
                  </a:lnTo>
                  <a:lnTo>
                    <a:pt x="318668" y="35407"/>
                  </a:lnTo>
                  <a:lnTo>
                    <a:pt x="318668" y="23609"/>
                  </a:lnTo>
                  <a:lnTo>
                    <a:pt x="318668" y="11811"/>
                  </a:lnTo>
                  <a:close/>
                </a:path>
                <a:path w="614045" h="35560">
                  <a:moveTo>
                    <a:pt x="330479" y="11811"/>
                  </a:moveTo>
                  <a:lnTo>
                    <a:pt x="318681" y="11811"/>
                  </a:lnTo>
                  <a:lnTo>
                    <a:pt x="318681" y="23609"/>
                  </a:lnTo>
                  <a:lnTo>
                    <a:pt x="330479" y="23609"/>
                  </a:lnTo>
                  <a:lnTo>
                    <a:pt x="330479" y="11811"/>
                  </a:lnTo>
                  <a:close/>
                </a:path>
                <a:path w="614045" h="35560">
                  <a:moveTo>
                    <a:pt x="342277" y="11811"/>
                  </a:moveTo>
                  <a:lnTo>
                    <a:pt x="330492" y="11811"/>
                  </a:lnTo>
                  <a:lnTo>
                    <a:pt x="330492" y="23609"/>
                  </a:lnTo>
                  <a:lnTo>
                    <a:pt x="342277" y="23609"/>
                  </a:lnTo>
                  <a:lnTo>
                    <a:pt x="342277" y="11811"/>
                  </a:lnTo>
                  <a:close/>
                </a:path>
                <a:path w="614045" h="35560">
                  <a:moveTo>
                    <a:pt x="342277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42277" y="11798"/>
                  </a:lnTo>
                  <a:lnTo>
                    <a:pt x="342277" y="0"/>
                  </a:lnTo>
                  <a:close/>
                </a:path>
                <a:path w="614045" h="35560">
                  <a:moveTo>
                    <a:pt x="365874" y="11811"/>
                  </a:moveTo>
                  <a:lnTo>
                    <a:pt x="354088" y="11811"/>
                  </a:lnTo>
                  <a:lnTo>
                    <a:pt x="354088" y="23609"/>
                  </a:lnTo>
                  <a:lnTo>
                    <a:pt x="342290" y="23609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65874" y="35407"/>
                  </a:lnTo>
                  <a:lnTo>
                    <a:pt x="365874" y="23609"/>
                  </a:lnTo>
                  <a:lnTo>
                    <a:pt x="365874" y="11811"/>
                  </a:lnTo>
                  <a:close/>
                </a:path>
                <a:path w="614045" h="35560">
                  <a:moveTo>
                    <a:pt x="365874" y="0"/>
                  </a:moveTo>
                  <a:lnTo>
                    <a:pt x="354088" y="0"/>
                  </a:lnTo>
                  <a:lnTo>
                    <a:pt x="342290" y="0"/>
                  </a:lnTo>
                  <a:lnTo>
                    <a:pt x="342290" y="11798"/>
                  </a:lnTo>
                  <a:lnTo>
                    <a:pt x="354088" y="11798"/>
                  </a:lnTo>
                  <a:lnTo>
                    <a:pt x="365874" y="11798"/>
                  </a:lnTo>
                  <a:lnTo>
                    <a:pt x="365874" y="0"/>
                  </a:lnTo>
                  <a:close/>
                </a:path>
                <a:path w="614045" h="35560">
                  <a:moveTo>
                    <a:pt x="377685" y="11811"/>
                  </a:moveTo>
                  <a:lnTo>
                    <a:pt x="365899" y="11811"/>
                  </a:lnTo>
                  <a:lnTo>
                    <a:pt x="365899" y="23609"/>
                  </a:lnTo>
                  <a:lnTo>
                    <a:pt x="377685" y="23609"/>
                  </a:lnTo>
                  <a:lnTo>
                    <a:pt x="377685" y="11811"/>
                  </a:lnTo>
                  <a:close/>
                </a:path>
                <a:path w="614045" h="35560">
                  <a:moveTo>
                    <a:pt x="389496" y="11811"/>
                  </a:moveTo>
                  <a:lnTo>
                    <a:pt x="377698" y="11811"/>
                  </a:lnTo>
                  <a:lnTo>
                    <a:pt x="377698" y="23609"/>
                  </a:lnTo>
                  <a:lnTo>
                    <a:pt x="389496" y="23609"/>
                  </a:lnTo>
                  <a:lnTo>
                    <a:pt x="389496" y="11811"/>
                  </a:lnTo>
                  <a:close/>
                </a:path>
                <a:path w="614045" h="35560">
                  <a:moveTo>
                    <a:pt x="413092" y="23609"/>
                  </a:moveTo>
                  <a:lnTo>
                    <a:pt x="401307" y="23609"/>
                  </a:lnTo>
                  <a:lnTo>
                    <a:pt x="401307" y="35407"/>
                  </a:lnTo>
                  <a:lnTo>
                    <a:pt x="413092" y="35407"/>
                  </a:lnTo>
                  <a:lnTo>
                    <a:pt x="413092" y="23609"/>
                  </a:lnTo>
                  <a:close/>
                </a:path>
                <a:path w="614045" h="35560">
                  <a:moveTo>
                    <a:pt x="413092" y="0"/>
                  </a:moveTo>
                  <a:lnTo>
                    <a:pt x="401307" y="0"/>
                  </a:ln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13092" y="11798"/>
                  </a:lnTo>
                  <a:lnTo>
                    <a:pt x="413092" y="0"/>
                  </a:lnTo>
                  <a:close/>
                </a:path>
                <a:path w="614045" h="35560">
                  <a:moveTo>
                    <a:pt x="424903" y="23609"/>
                  </a:moveTo>
                  <a:lnTo>
                    <a:pt x="413105" y="23609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close/>
                </a:path>
                <a:path w="614045" h="35560">
                  <a:moveTo>
                    <a:pt x="424903" y="0"/>
                  </a:moveTo>
                  <a:lnTo>
                    <a:pt x="413105" y="0"/>
                  </a:lnTo>
                  <a:lnTo>
                    <a:pt x="413105" y="11798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14045" h="35560">
                  <a:moveTo>
                    <a:pt x="436702" y="11811"/>
                  </a:moveTo>
                  <a:lnTo>
                    <a:pt x="424916" y="11811"/>
                  </a:lnTo>
                  <a:lnTo>
                    <a:pt x="424916" y="23609"/>
                  </a:lnTo>
                  <a:lnTo>
                    <a:pt x="424916" y="35407"/>
                  </a:lnTo>
                  <a:lnTo>
                    <a:pt x="436702" y="35407"/>
                  </a:lnTo>
                  <a:lnTo>
                    <a:pt x="436702" y="23609"/>
                  </a:lnTo>
                  <a:lnTo>
                    <a:pt x="436702" y="11811"/>
                  </a:lnTo>
                  <a:close/>
                </a:path>
                <a:path w="614045" h="35560">
                  <a:moveTo>
                    <a:pt x="460298" y="23609"/>
                  </a:moveTo>
                  <a:lnTo>
                    <a:pt x="448513" y="23609"/>
                  </a:lnTo>
                  <a:lnTo>
                    <a:pt x="448513" y="11811"/>
                  </a:lnTo>
                  <a:lnTo>
                    <a:pt x="436714" y="11811"/>
                  </a:lnTo>
                  <a:lnTo>
                    <a:pt x="436714" y="23609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60298" y="35407"/>
                  </a:lnTo>
                  <a:lnTo>
                    <a:pt x="460298" y="23609"/>
                  </a:lnTo>
                  <a:close/>
                </a:path>
                <a:path w="614045" h="35560">
                  <a:moveTo>
                    <a:pt x="460298" y="0"/>
                  </a:moveTo>
                  <a:lnTo>
                    <a:pt x="448513" y="0"/>
                  </a:lnTo>
                  <a:lnTo>
                    <a:pt x="448513" y="11798"/>
                  </a:lnTo>
                  <a:lnTo>
                    <a:pt x="460298" y="11798"/>
                  </a:lnTo>
                  <a:lnTo>
                    <a:pt x="460298" y="0"/>
                  </a:lnTo>
                  <a:close/>
                </a:path>
                <a:path w="614045" h="35560">
                  <a:moveTo>
                    <a:pt x="472109" y="23609"/>
                  </a:moveTo>
                  <a:lnTo>
                    <a:pt x="460324" y="23609"/>
                  </a:lnTo>
                  <a:lnTo>
                    <a:pt x="460324" y="35407"/>
                  </a:lnTo>
                  <a:lnTo>
                    <a:pt x="472109" y="35407"/>
                  </a:lnTo>
                  <a:lnTo>
                    <a:pt x="472109" y="23609"/>
                  </a:lnTo>
                  <a:close/>
                </a:path>
                <a:path w="614045" h="35560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14045" h="35560">
                  <a:moveTo>
                    <a:pt x="495731" y="11811"/>
                  </a:moveTo>
                  <a:lnTo>
                    <a:pt x="483933" y="11811"/>
                  </a:lnTo>
                  <a:lnTo>
                    <a:pt x="483933" y="23609"/>
                  </a:lnTo>
                  <a:lnTo>
                    <a:pt x="495731" y="23609"/>
                  </a:lnTo>
                  <a:lnTo>
                    <a:pt x="495731" y="11811"/>
                  </a:lnTo>
                  <a:close/>
                </a:path>
                <a:path w="614045" h="35560">
                  <a:moveTo>
                    <a:pt x="519315" y="0"/>
                  </a:moveTo>
                  <a:lnTo>
                    <a:pt x="507530" y="0"/>
                  </a:lnTo>
                  <a:lnTo>
                    <a:pt x="495731" y="0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19315" y="11798"/>
                  </a:lnTo>
                  <a:lnTo>
                    <a:pt x="519315" y="0"/>
                  </a:lnTo>
                  <a:close/>
                </a:path>
                <a:path w="614045" h="35560">
                  <a:moveTo>
                    <a:pt x="531126" y="11811"/>
                  </a:moveTo>
                  <a:lnTo>
                    <a:pt x="519341" y="11811"/>
                  </a:lnTo>
                  <a:lnTo>
                    <a:pt x="519341" y="23609"/>
                  </a:lnTo>
                  <a:lnTo>
                    <a:pt x="531126" y="23609"/>
                  </a:lnTo>
                  <a:lnTo>
                    <a:pt x="531126" y="11811"/>
                  </a:lnTo>
                  <a:close/>
                </a:path>
                <a:path w="614045" h="35560">
                  <a:moveTo>
                    <a:pt x="542937" y="11811"/>
                  </a:moveTo>
                  <a:lnTo>
                    <a:pt x="531139" y="11811"/>
                  </a:lnTo>
                  <a:lnTo>
                    <a:pt x="531139" y="23609"/>
                  </a:lnTo>
                  <a:lnTo>
                    <a:pt x="542937" y="23609"/>
                  </a:lnTo>
                  <a:lnTo>
                    <a:pt x="542937" y="11811"/>
                  </a:lnTo>
                  <a:close/>
                </a:path>
                <a:path w="614045" h="35560">
                  <a:moveTo>
                    <a:pt x="554748" y="11811"/>
                  </a:moveTo>
                  <a:lnTo>
                    <a:pt x="542950" y="11811"/>
                  </a:lnTo>
                  <a:lnTo>
                    <a:pt x="542950" y="23609"/>
                  </a:lnTo>
                  <a:lnTo>
                    <a:pt x="554748" y="23609"/>
                  </a:lnTo>
                  <a:lnTo>
                    <a:pt x="554748" y="11811"/>
                  </a:lnTo>
                  <a:close/>
                </a:path>
                <a:path w="614045" h="35560">
                  <a:moveTo>
                    <a:pt x="601941" y="11811"/>
                  </a:moveTo>
                  <a:lnTo>
                    <a:pt x="590143" y="11811"/>
                  </a:lnTo>
                  <a:lnTo>
                    <a:pt x="578345" y="11811"/>
                  </a:lnTo>
                  <a:lnTo>
                    <a:pt x="578345" y="23609"/>
                  </a:lnTo>
                  <a:lnTo>
                    <a:pt x="590143" y="23609"/>
                  </a:lnTo>
                  <a:lnTo>
                    <a:pt x="601941" y="23609"/>
                  </a:lnTo>
                  <a:lnTo>
                    <a:pt x="601941" y="11811"/>
                  </a:lnTo>
                  <a:close/>
                </a:path>
                <a:path w="614045" h="35560">
                  <a:moveTo>
                    <a:pt x="613765" y="11811"/>
                  </a:moveTo>
                  <a:lnTo>
                    <a:pt x="601967" y="11811"/>
                  </a:lnTo>
                  <a:lnTo>
                    <a:pt x="601967" y="23609"/>
                  </a:lnTo>
                  <a:lnTo>
                    <a:pt x="613765" y="23609"/>
                  </a:lnTo>
                  <a:lnTo>
                    <a:pt x="613765" y="118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5958433" y="4831206"/>
              <a:ext cx="614045" cy="47625"/>
            </a:xfrm>
            <a:custGeom>
              <a:avLst/>
              <a:gdLst/>
              <a:ahLst/>
              <a:cxnLst/>
              <a:rect l="l" t="t" r="r" b="b"/>
              <a:pathLst>
                <a:path w="614045" h="47625">
                  <a:moveTo>
                    <a:pt x="23583" y="23609"/>
                  </a:moveTo>
                  <a:lnTo>
                    <a:pt x="11798" y="23609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11798" y="47205"/>
                  </a:lnTo>
                  <a:lnTo>
                    <a:pt x="23583" y="47205"/>
                  </a:lnTo>
                  <a:lnTo>
                    <a:pt x="23583" y="35407"/>
                  </a:lnTo>
                  <a:lnTo>
                    <a:pt x="23583" y="23609"/>
                  </a:lnTo>
                  <a:close/>
                </a:path>
                <a:path w="614045" h="47625">
                  <a:moveTo>
                    <a:pt x="23583" y="11798"/>
                  </a:moveTo>
                  <a:lnTo>
                    <a:pt x="11798" y="11798"/>
                  </a:lnTo>
                  <a:lnTo>
                    <a:pt x="11798" y="23596"/>
                  </a:lnTo>
                  <a:lnTo>
                    <a:pt x="23583" y="23596"/>
                  </a:lnTo>
                  <a:lnTo>
                    <a:pt x="23583" y="11798"/>
                  </a:lnTo>
                  <a:close/>
                </a:path>
                <a:path w="614045" h="47625">
                  <a:moveTo>
                    <a:pt x="35394" y="11798"/>
                  </a:moveTo>
                  <a:lnTo>
                    <a:pt x="23596" y="11798"/>
                  </a:lnTo>
                  <a:lnTo>
                    <a:pt x="23596" y="23596"/>
                  </a:lnTo>
                  <a:lnTo>
                    <a:pt x="35394" y="23596"/>
                  </a:lnTo>
                  <a:lnTo>
                    <a:pt x="35394" y="11798"/>
                  </a:lnTo>
                  <a:close/>
                </a:path>
                <a:path w="614045" h="47625">
                  <a:moveTo>
                    <a:pt x="58991" y="35407"/>
                  </a:moveTo>
                  <a:lnTo>
                    <a:pt x="47205" y="35407"/>
                  </a:lnTo>
                  <a:lnTo>
                    <a:pt x="47205" y="23609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35407" y="47205"/>
                  </a:lnTo>
                  <a:lnTo>
                    <a:pt x="47205" y="47205"/>
                  </a:lnTo>
                  <a:lnTo>
                    <a:pt x="58991" y="47205"/>
                  </a:lnTo>
                  <a:lnTo>
                    <a:pt x="58991" y="35407"/>
                  </a:lnTo>
                  <a:close/>
                </a:path>
                <a:path w="614045" h="47625">
                  <a:moveTo>
                    <a:pt x="82613" y="11798"/>
                  </a:moveTo>
                  <a:lnTo>
                    <a:pt x="70815" y="11798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82613" y="11798"/>
                  </a:lnTo>
                  <a:close/>
                </a:path>
                <a:path w="614045" h="47625">
                  <a:moveTo>
                    <a:pt x="94411" y="23609"/>
                  </a:moveTo>
                  <a:lnTo>
                    <a:pt x="82613" y="23609"/>
                  </a:lnTo>
                  <a:lnTo>
                    <a:pt x="82613" y="35407"/>
                  </a:lnTo>
                  <a:lnTo>
                    <a:pt x="70815" y="35407"/>
                  </a:lnTo>
                  <a:lnTo>
                    <a:pt x="70815" y="47205"/>
                  </a:lnTo>
                  <a:lnTo>
                    <a:pt x="82613" y="47205"/>
                  </a:lnTo>
                  <a:lnTo>
                    <a:pt x="94411" y="47205"/>
                  </a:lnTo>
                  <a:lnTo>
                    <a:pt x="94411" y="35407"/>
                  </a:lnTo>
                  <a:lnTo>
                    <a:pt x="94411" y="23609"/>
                  </a:lnTo>
                  <a:close/>
                </a:path>
                <a:path w="614045" h="47625">
                  <a:moveTo>
                    <a:pt x="106222" y="35407"/>
                  </a:moveTo>
                  <a:lnTo>
                    <a:pt x="94424" y="35407"/>
                  </a:lnTo>
                  <a:lnTo>
                    <a:pt x="94424" y="47205"/>
                  </a:lnTo>
                  <a:lnTo>
                    <a:pt x="106222" y="47205"/>
                  </a:lnTo>
                  <a:lnTo>
                    <a:pt x="106222" y="35407"/>
                  </a:lnTo>
                  <a:close/>
                </a:path>
                <a:path w="614045" h="47625">
                  <a:moveTo>
                    <a:pt x="118008" y="23609"/>
                  </a:moveTo>
                  <a:lnTo>
                    <a:pt x="106222" y="23609"/>
                  </a:lnTo>
                  <a:lnTo>
                    <a:pt x="106222" y="35407"/>
                  </a:lnTo>
                  <a:lnTo>
                    <a:pt x="118008" y="35407"/>
                  </a:lnTo>
                  <a:lnTo>
                    <a:pt x="118008" y="23609"/>
                  </a:lnTo>
                  <a:close/>
                </a:path>
                <a:path w="614045" h="47625">
                  <a:moveTo>
                    <a:pt x="153416" y="11798"/>
                  </a:moveTo>
                  <a:lnTo>
                    <a:pt x="141630" y="11798"/>
                  </a:lnTo>
                  <a:lnTo>
                    <a:pt x="129832" y="11798"/>
                  </a:lnTo>
                  <a:lnTo>
                    <a:pt x="129832" y="23596"/>
                  </a:lnTo>
                  <a:lnTo>
                    <a:pt x="141630" y="23596"/>
                  </a:lnTo>
                  <a:lnTo>
                    <a:pt x="153416" y="23596"/>
                  </a:lnTo>
                  <a:lnTo>
                    <a:pt x="153416" y="11798"/>
                  </a:lnTo>
                  <a:close/>
                </a:path>
                <a:path w="614045" h="47625">
                  <a:moveTo>
                    <a:pt x="165239" y="35407"/>
                  </a:moveTo>
                  <a:lnTo>
                    <a:pt x="153441" y="35407"/>
                  </a:lnTo>
                  <a:lnTo>
                    <a:pt x="153441" y="47205"/>
                  </a:lnTo>
                  <a:lnTo>
                    <a:pt x="165239" y="47205"/>
                  </a:lnTo>
                  <a:lnTo>
                    <a:pt x="165239" y="35407"/>
                  </a:lnTo>
                  <a:close/>
                </a:path>
                <a:path w="614045" h="47625">
                  <a:moveTo>
                    <a:pt x="188836" y="35407"/>
                  </a:moveTo>
                  <a:lnTo>
                    <a:pt x="177038" y="35407"/>
                  </a:lnTo>
                  <a:lnTo>
                    <a:pt x="177038" y="47205"/>
                  </a:lnTo>
                  <a:lnTo>
                    <a:pt x="188836" y="47205"/>
                  </a:lnTo>
                  <a:lnTo>
                    <a:pt x="188836" y="35407"/>
                  </a:lnTo>
                  <a:close/>
                </a:path>
                <a:path w="614045" h="47625">
                  <a:moveTo>
                    <a:pt x="188836" y="11798"/>
                  </a:moveTo>
                  <a:lnTo>
                    <a:pt x="177038" y="11798"/>
                  </a:lnTo>
                  <a:lnTo>
                    <a:pt x="177038" y="23596"/>
                  </a:lnTo>
                  <a:lnTo>
                    <a:pt x="188836" y="23596"/>
                  </a:lnTo>
                  <a:lnTo>
                    <a:pt x="188836" y="11798"/>
                  </a:lnTo>
                  <a:close/>
                </a:path>
                <a:path w="614045" h="47625">
                  <a:moveTo>
                    <a:pt x="200647" y="23609"/>
                  </a:moveTo>
                  <a:lnTo>
                    <a:pt x="188849" y="23609"/>
                  </a:lnTo>
                  <a:lnTo>
                    <a:pt x="188849" y="35407"/>
                  </a:lnTo>
                  <a:lnTo>
                    <a:pt x="188849" y="47205"/>
                  </a:lnTo>
                  <a:lnTo>
                    <a:pt x="200647" y="47205"/>
                  </a:lnTo>
                  <a:lnTo>
                    <a:pt x="200647" y="35407"/>
                  </a:lnTo>
                  <a:lnTo>
                    <a:pt x="200647" y="23609"/>
                  </a:lnTo>
                  <a:close/>
                </a:path>
                <a:path w="614045" h="47625">
                  <a:moveTo>
                    <a:pt x="212432" y="11798"/>
                  </a:moveTo>
                  <a:lnTo>
                    <a:pt x="200647" y="11798"/>
                  </a:lnTo>
                  <a:lnTo>
                    <a:pt x="188849" y="11798"/>
                  </a:lnTo>
                  <a:lnTo>
                    <a:pt x="188849" y="23596"/>
                  </a:lnTo>
                  <a:lnTo>
                    <a:pt x="200647" y="23596"/>
                  </a:lnTo>
                  <a:lnTo>
                    <a:pt x="212432" y="23596"/>
                  </a:lnTo>
                  <a:lnTo>
                    <a:pt x="212432" y="11798"/>
                  </a:lnTo>
                  <a:close/>
                </a:path>
                <a:path w="614045" h="47625">
                  <a:moveTo>
                    <a:pt x="224243" y="23609"/>
                  </a:moveTo>
                  <a:lnTo>
                    <a:pt x="212458" y="23609"/>
                  </a:lnTo>
                  <a:lnTo>
                    <a:pt x="212458" y="35407"/>
                  </a:lnTo>
                  <a:lnTo>
                    <a:pt x="212458" y="47205"/>
                  </a:lnTo>
                  <a:lnTo>
                    <a:pt x="224243" y="47205"/>
                  </a:lnTo>
                  <a:lnTo>
                    <a:pt x="224243" y="35407"/>
                  </a:lnTo>
                  <a:lnTo>
                    <a:pt x="224243" y="23609"/>
                  </a:lnTo>
                  <a:close/>
                </a:path>
                <a:path w="614045" h="47625">
                  <a:moveTo>
                    <a:pt x="224243" y="11798"/>
                  </a:moveTo>
                  <a:lnTo>
                    <a:pt x="212458" y="11798"/>
                  </a:lnTo>
                  <a:lnTo>
                    <a:pt x="212458" y="23596"/>
                  </a:lnTo>
                  <a:lnTo>
                    <a:pt x="224243" y="23596"/>
                  </a:lnTo>
                  <a:lnTo>
                    <a:pt x="224243" y="11798"/>
                  </a:lnTo>
                  <a:close/>
                </a:path>
                <a:path w="614045" h="47625">
                  <a:moveTo>
                    <a:pt x="236054" y="11798"/>
                  </a:moveTo>
                  <a:lnTo>
                    <a:pt x="224256" y="11798"/>
                  </a:lnTo>
                  <a:lnTo>
                    <a:pt x="224256" y="23596"/>
                  </a:lnTo>
                  <a:lnTo>
                    <a:pt x="236054" y="23596"/>
                  </a:lnTo>
                  <a:lnTo>
                    <a:pt x="236054" y="11798"/>
                  </a:lnTo>
                  <a:close/>
                </a:path>
                <a:path w="614045" h="47625">
                  <a:moveTo>
                    <a:pt x="247840" y="23609"/>
                  </a:moveTo>
                  <a:lnTo>
                    <a:pt x="236054" y="23609"/>
                  </a:ln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47840" y="35407"/>
                  </a:lnTo>
                  <a:lnTo>
                    <a:pt x="247840" y="23609"/>
                  </a:lnTo>
                  <a:close/>
                </a:path>
                <a:path w="614045" h="47625">
                  <a:moveTo>
                    <a:pt x="259664" y="23609"/>
                  </a:moveTo>
                  <a:lnTo>
                    <a:pt x="247865" y="23609"/>
                  </a:lnTo>
                  <a:lnTo>
                    <a:pt x="247865" y="35407"/>
                  </a:lnTo>
                  <a:lnTo>
                    <a:pt x="259664" y="35407"/>
                  </a:lnTo>
                  <a:lnTo>
                    <a:pt x="259664" y="23609"/>
                  </a:lnTo>
                  <a:close/>
                </a:path>
                <a:path w="614045" h="47625">
                  <a:moveTo>
                    <a:pt x="259664" y="11798"/>
                  </a:moveTo>
                  <a:lnTo>
                    <a:pt x="247865" y="11798"/>
                  </a:lnTo>
                  <a:lnTo>
                    <a:pt x="247865" y="23596"/>
                  </a:lnTo>
                  <a:lnTo>
                    <a:pt x="259664" y="23596"/>
                  </a:lnTo>
                  <a:lnTo>
                    <a:pt x="259664" y="11798"/>
                  </a:lnTo>
                  <a:close/>
                </a:path>
                <a:path w="614045" h="47625">
                  <a:moveTo>
                    <a:pt x="271449" y="35407"/>
                  </a:moveTo>
                  <a:lnTo>
                    <a:pt x="259664" y="35407"/>
                  </a:lnTo>
                  <a:lnTo>
                    <a:pt x="259664" y="47205"/>
                  </a:lnTo>
                  <a:lnTo>
                    <a:pt x="271449" y="47205"/>
                  </a:lnTo>
                  <a:lnTo>
                    <a:pt x="271449" y="35407"/>
                  </a:lnTo>
                  <a:close/>
                </a:path>
                <a:path w="614045" h="47625">
                  <a:moveTo>
                    <a:pt x="283260" y="23609"/>
                  </a:moveTo>
                  <a:lnTo>
                    <a:pt x="271475" y="23609"/>
                  </a:lnTo>
                  <a:lnTo>
                    <a:pt x="271475" y="35407"/>
                  </a:lnTo>
                  <a:lnTo>
                    <a:pt x="283260" y="35407"/>
                  </a:lnTo>
                  <a:lnTo>
                    <a:pt x="283260" y="23609"/>
                  </a:lnTo>
                  <a:close/>
                </a:path>
                <a:path w="614045" h="47625">
                  <a:moveTo>
                    <a:pt x="306857" y="23609"/>
                  </a:moveTo>
                  <a:lnTo>
                    <a:pt x="295071" y="23609"/>
                  </a:ln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close/>
                </a:path>
                <a:path w="614045" h="47625">
                  <a:moveTo>
                    <a:pt x="306857" y="11798"/>
                  </a:moveTo>
                  <a:lnTo>
                    <a:pt x="295071" y="11798"/>
                  </a:lnTo>
                  <a:lnTo>
                    <a:pt x="295071" y="23596"/>
                  </a:lnTo>
                  <a:lnTo>
                    <a:pt x="306857" y="23596"/>
                  </a:lnTo>
                  <a:lnTo>
                    <a:pt x="306857" y="11798"/>
                  </a:lnTo>
                  <a:close/>
                </a:path>
                <a:path w="614045" h="47625">
                  <a:moveTo>
                    <a:pt x="330479" y="23609"/>
                  </a:moveTo>
                  <a:lnTo>
                    <a:pt x="318681" y="23609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close/>
                </a:path>
                <a:path w="614045" h="47625">
                  <a:moveTo>
                    <a:pt x="342277" y="23609"/>
                  </a:moveTo>
                  <a:lnTo>
                    <a:pt x="330492" y="23609"/>
                  </a:lnTo>
                  <a:lnTo>
                    <a:pt x="330492" y="35407"/>
                  </a:lnTo>
                  <a:lnTo>
                    <a:pt x="342277" y="35407"/>
                  </a:lnTo>
                  <a:lnTo>
                    <a:pt x="342277" y="23609"/>
                  </a:lnTo>
                  <a:close/>
                </a:path>
                <a:path w="614045" h="47625">
                  <a:moveTo>
                    <a:pt x="365874" y="23609"/>
                  </a:moveTo>
                  <a:lnTo>
                    <a:pt x="354088" y="23609"/>
                  </a:lnTo>
                  <a:lnTo>
                    <a:pt x="354088" y="35407"/>
                  </a:lnTo>
                  <a:lnTo>
                    <a:pt x="365874" y="35407"/>
                  </a:lnTo>
                  <a:lnTo>
                    <a:pt x="365874" y="23609"/>
                  </a:lnTo>
                  <a:close/>
                </a:path>
                <a:path w="614045" h="47625">
                  <a:moveTo>
                    <a:pt x="377685" y="23609"/>
                  </a:moveTo>
                  <a:lnTo>
                    <a:pt x="365899" y="23609"/>
                  </a:lnTo>
                  <a:lnTo>
                    <a:pt x="365899" y="35407"/>
                  </a:lnTo>
                  <a:lnTo>
                    <a:pt x="377685" y="35407"/>
                  </a:lnTo>
                  <a:lnTo>
                    <a:pt x="377685" y="23609"/>
                  </a:lnTo>
                  <a:close/>
                </a:path>
                <a:path w="614045" h="47625">
                  <a:moveTo>
                    <a:pt x="377685" y="11798"/>
                  </a:moveTo>
                  <a:lnTo>
                    <a:pt x="365899" y="11798"/>
                  </a:lnTo>
                  <a:lnTo>
                    <a:pt x="365899" y="23596"/>
                  </a:lnTo>
                  <a:lnTo>
                    <a:pt x="377685" y="23596"/>
                  </a:lnTo>
                  <a:lnTo>
                    <a:pt x="377685" y="11798"/>
                  </a:lnTo>
                  <a:close/>
                </a:path>
                <a:path w="614045" h="47625">
                  <a:moveTo>
                    <a:pt x="389496" y="23609"/>
                  </a:moveTo>
                  <a:lnTo>
                    <a:pt x="377698" y="23609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close/>
                </a:path>
                <a:path w="614045" h="47625">
                  <a:moveTo>
                    <a:pt x="389496" y="11798"/>
                  </a:moveTo>
                  <a:lnTo>
                    <a:pt x="377698" y="11798"/>
                  </a:lnTo>
                  <a:lnTo>
                    <a:pt x="377698" y="23596"/>
                  </a:lnTo>
                  <a:lnTo>
                    <a:pt x="389496" y="23596"/>
                  </a:lnTo>
                  <a:lnTo>
                    <a:pt x="389496" y="11798"/>
                  </a:lnTo>
                  <a:close/>
                </a:path>
                <a:path w="614045" h="47625">
                  <a:moveTo>
                    <a:pt x="413092" y="23609"/>
                  </a:moveTo>
                  <a:lnTo>
                    <a:pt x="401307" y="23609"/>
                  </a:ln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13092" y="35407"/>
                  </a:lnTo>
                  <a:lnTo>
                    <a:pt x="413092" y="23609"/>
                  </a:lnTo>
                  <a:close/>
                </a:path>
                <a:path w="614045" h="47625">
                  <a:moveTo>
                    <a:pt x="413092" y="11798"/>
                  </a:moveTo>
                  <a:lnTo>
                    <a:pt x="401307" y="11798"/>
                  </a:lnTo>
                  <a:lnTo>
                    <a:pt x="401307" y="23596"/>
                  </a:lnTo>
                  <a:lnTo>
                    <a:pt x="413092" y="23596"/>
                  </a:lnTo>
                  <a:lnTo>
                    <a:pt x="413092" y="11798"/>
                  </a:lnTo>
                  <a:close/>
                </a:path>
                <a:path w="614045" h="47625">
                  <a:moveTo>
                    <a:pt x="424903" y="11798"/>
                  </a:moveTo>
                  <a:lnTo>
                    <a:pt x="413105" y="11798"/>
                  </a:lnTo>
                  <a:lnTo>
                    <a:pt x="413105" y="23596"/>
                  </a:lnTo>
                  <a:lnTo>
                    <a:pt x="424903" y="23596"/>
                  </a:lnTo>
                  <a:lnTo>
                    <a:pt x="424903" y="11798"/>
                  </a:lnTo>
                  <a:close/>
                </a:path>
                <a:path w="614045" h="47625">
                  <a:moveTo>
                    <a:pt x="460298" y="23609"/>
                  </a:moveTo>
                  <a:lnTo>
                    <a:pt x="448513" y="23609"/>
                  </a:lnTo>
                  <a:lnTo>
                    <a:pt x="436714" y="23609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60298" y="35407"/>
                  </a:lnTo>
                  <a:lnTo>
                    <a:pt x="460298" y="23609"/>
                  </a:lnTo>
                  <a:close/>
                </a:path>
                <a:path w="614045" h="47625">
                  <a:moveTo>
                    <a:pt x="460298" y="11798"/>
                  </a:moveTo>
                  <a:lnTo>
                    <a:pt x="448513" y="11798"/>
                  </a:lnTo>
                  <a:lnTo>
                    <a:pt x="448513" y="23596"/>
                  </a:lnTo>
                  <a:lnTo>
                    <a:pt x="460298" y="23596"/>
                  </a:lnTo>
                  <a:lnTo>
                    <a:pt x="460298" y="11798"/>
                  </a:lnTo>
                  <a:close/>
                </a:path>
                <a:path w="614045" h="47625">
                  <a:moveTo>
                    <a:pt x="472109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72109" y="11798"/>
                  </a:lnTo>
                  <a:lnTo>
                    <a:pt x="472109" y="0"/>
                  </a:lnTo>
                  <a:close/>
                </a:path>
                <a:path w="614045" h="47625">
                  <a:moveTo>
                    <a:pt x="483920" y="23609"/>
                  </a:moveTo>
                  <a:lnTo>
                    <a:pt x="472122" y="23609"/>
                  </a:lnTo>
                  <a:lnTo>
                    <a:pt x="472122" y="35407"/>
                  </a:lnTo>
                  <a:lnTo>
                    <a:pt x="483920" y="35407"/>
                  </a:lnTo>
                  <a:lnTo>
                    <a:pt x="483920" y="23609"/>
                  </a:lnTo>
                  <a:close/>
                </a:path>
                <a:path w="614045" h="47625">
                  <a:moveTo>
                    <a:pt x="483920" y="11798"/>
                  </a:moveTo>
                  <a:lnTo>
                    <a:pt x="472122" y="11798"/>
                  </a:lnTo>
                  <a:lnTo>
                    <a:pt x="472122" y="23596"/>
                  </a:lnTo>
                  <a:lnTo>
                    <a:pt x="483920" y="23596"/>
                  </a:lnTo>
                  <a:lnTo>
                    <a:pt x="483920" y="11798"/>
                  </a:lnTo>
                  <a:close/>
                </a:path>
                <a:path w="614045" h="47625">
                  <a:moveTo>
                    <a:pt x="519315" y="23609"/>
                  </a:moveTo>
                  <a:lnTo>
                    <a:pt x="507530" y="23609"/>
                  </a:lnTo>
                  <a:lnTo>
                    <a:pt x="495731" y="23609"/>
                  </a:lnTo>
                  <a:lnTo>
                    <a:pt x="495731" y="35407"/>
                  </a:lnTo>
                  <a:lnTo>
                    <a:pt x="507530" y="35407"/>
                  </a:lnTo>
                  <a:lnTo>
                    <a:pt x="519315" y="35407"/>
                  </a:lnTo>
                  <a:lnTo>
                    <a:pt x="519315" y="23609"/>
                  </a:lnTo>
                  <a:close/>
                </a:path>
                <a:path w="614045" h="47625">
                  <a:moveTo>
                    <a:pt x="519315" y="0"/>
                  </a:moveTo>
                  <a:lnTo>
                    <a:pt x="507530" y="0"/>
                  </a:ln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83933" y="23596"/>
                  </a:lnTo>
                  <a:lnTo>
                    <a:pt x="495731" y="23596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19315" y="11798"/>
                  </a:lnTo>
                  <a:lnTo>
                    <a:pt x="519315" y="0"/>
                  </a:lnTo>
                  <a:close/>
                </a:path>
                <a:path w="614045" h="47625">
                  <a:moveTo>
                    <a:pt x="531126" y="23609"/>
                  </a:moveTo>
                  <a:lnTo>
                    <a:pt x="519341" y="23609"/>
                  </a:lnTo>
                  <a:lnTo>
                    <a:pt x="519341" y="35407"/>
                  </a:lnTo>
                  <a:lnTo>
                    <a:pt x="531126" y="35407"/>
                  </a:lnTo>
                  <a:lnTo>
                    <a:pt x="531126" y="23609"/>
                  </a:lnTo>
                  <a:close/>
                </a:path>
                <a:path w="614045" h="47625">
                  <a:moveTo>
                    <a:pt x="531126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31126" y="11798"/>
                  </a:lnTo>
                  <a:lnTo>
                    <a:pt x="531126" y="0"/>
                  </a:lnTo>
                  <a:close/>
                </a:path>
                <a:path w="614045" h="47625">
                  <a:moveTo>
                    <a:pt x="542937" y="23609"/>
                  </a:moveTo>
                  <a:lnTo>
                    <a:pt x="531139" y="23609"/>
                  </a:lnTo>
                  <a:lnTo>
                    <a:pt x="531139" y="35407"/>
                  </a:lnTo>
                  <a:lnTo>
                    <a:pt x="542937" y="35407"/>
                  </a:lnTo>
                  <a:lnTo>
                    <a:pt x="542937" y="23609"/>
                  </a:lnTo>
                  <a:close/>
                </a:path>
                <a:path w="614045" h="47625">
                  <a:moveTo>
                    <a:pt x="554748" y="23609"/>
                  </a:moveTo>
                  <a:lnTo>
                    <a:pt x="542950" y="23609"/>
                  </a:lnTo>
                  <a:lnTo>
                    <a:pt x="542950" y="35407"/>
                  </a:lnTo>
                  <a:lnTo>
                    <a:pt x="554748" y="35407"/>
                  </a:lnTo>
                  <a:lnTo>
                    <a:pt x="554748" y="23609"/>
                  </a:lnTo>
                  <a:close/>
                </a:path>
                <a:path w="614045" h="47625">
                  <a:moveTo>
                    <a:pt x="566547" y="0"/>
                  </a:moveTo>
                  <a:lnTo>
                    <a:pt x="554748" y="0"/>
                  </a:lnTo>
                  <a:lnTo>
                    <a:pt x="542950" y="0"/>
                  </a:ln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66547" y="0"/>
                  </a:lnTo>
                  <a:close/>
                </a:path>
                <a:path w="614045" h="47625">
                  <a:moveTo>
                    <a:pt x="578345" y="11798"/>
                  </a:moveTo>
                  <a:lnTo>
                    <a:pt x="566547" y="11798"/>
                  </a:lnTo>
                  <a:lnTo>
                    <a:pt x="566547" y="23596"/>
                  </a:lnTo>
                  <a:lnTo>
                    <a:pt x="578345" y="23596"/>
                  </a:lnTo>
                  <a:lnTo>
                    <a:pt x="578345" y="11798"/>
                  </a:lnTo>
                  <a:close/>
                </a:path>
                <a:path w="614045" h="47625">
                  <a:moveTo>
                    <a:pt x="590143" y="23609"/>
                  </a:moveTo>
                  <a:lnTo>
                    <a:pt x="578345" y="23609"/>
                  </a:lnTo>
                  <a:lnTo>
                    <a:pt x="578345" y="35407"/>
                  </a:lnTo>
                  <a:lnTo>
                    <a:pt x="590143" y="35407"/>
                  </a:lnTo>
                  <a:lnTo>
                    <a:pt x="590143" y="23609"/>
                  </a:lnTo>
                  <a:close/>
                </a:path>
                <a:path w="614045" h="47625">
                  <a:moveTo>
                    <a:pt x="601941" y="0"/>
                  </a:moveTo>
                  <a:lnTo>
                    <a:pt x="590143" y="0"/>
                  </a:lnTo>
                  <a:lnTo>
                    <a:pt x="578345" y="0"/>
                  </a:lnTo>
                  <a:lnTo>
                    <a:pt x="578345" y="11798"/>
                  </a:lnTo>
                  <a:lnTo>
                    <a:pt x="590143" y="11798"/>
                  </a:lnTo>
                  <a:lnTo>
                    <a:pt x="601941" y="11798"/>
                  </a:lnTo>
                  <a:lnTo>
                    <a:pt x="601941" y="0"/>
                  </a:lnTo>
                  <a:close/>
                </a:path>
                <a:path w="614045" h="47625">
                  <a:moveTo>
                    <a:pt x="613765" y="0"/>
                  </a:move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1376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5958433" y="4866614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09" h="35560">
                  <a:moveTo>
                    <a:pt x="23583" y="23609"/>
                  </a:moveTo>
                  <a:lnTo>
                    <a:pt x="11798" y="23609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23583" y="35407"/>
                  </a:lnTo>
                  <a:lnTo>
                    <a:pt x="23583" y="23609"/>
                  </a:lnTo>
                  <a:close/>
                </a:path>
                <a:path w="626109" h="35560">
                  <a:moveTo>
                    <a:pt x="35394" y="11811"/>
                  </a:moveTo>
                  <a:lnTo>
                    <a:pt x="23596" y="11811"/>
                  </a:lnTo>
                  <a:lnTo>
                    <a:pt x="23596" y="23609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lnTo>
                    <a:pt x="35394" y="11811"/>
                  </a:lnTo>
                  <a:close/>
                </a:path>
                <a:path w="626109" h="35560">
                  <a:moveTo>
                    <a:pt x="58991" y="23609"/>
                  </a:moveTo>
                  <a:lnTo>
                    <a:pt x="47205" y="23609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58991" y="35407"/>
                  </a:lnTo>
                  <a:lnTo>
                    <a:pt x="58991" y="23609"/>
                  </a:lnTo>
                  <a:close/>
                </a:path>
                <a:path w="626109" h="35560">
                  <a:moveTo>
                    <a:pt x="70815" y="11811"/>
                  </a:moveTo>
                  <a:lnTo>
                    <a:pt x="59016" y="11811"/>
                  </a:lnTo>
                  <a:lnTo>
                    <a:pt x="59016" y="23609"/>
                  </a:lnTo>
                  <a:lnTo>
                    <a:pt x="70815" y="23609"/>
                  </a:lnTo>
                  <a:lnTo>
                    <a:pt x="70815" y="11811"/>
                  </a:lnTo>
                  <a:close/>
                </a:path>
                <a:path w="626109" h="35560">
                  <a:moveTo>
                    <a:pt x="94411" y="11811"/>
                  </a:moveTo>
                  <a:lnTo>
                    <a:pt x="82613" y="11811"/>
                  </a:lnTo>
                  <a:lnTo>
                    <a:pt x="82613" y="23609"/>
                  </a:lnTo>
                  <a:lnTo>
                    <a:pt x="70815" y="23609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94411" y="35407"/>
                  </a:lnTo>
                  <a:lnTo>
                    <a:pt x="94411" y="23609"/>
                  </a:lnTo>
                  <a:lnTo>
                    <a:pt x="94411" y="11811"/>
                  </a:lnTo>
                  <a:close/>
                </a:path>
                <a:path w="626109" h="35560">
                  <a:moveTo>
                    <a:pt x="106222" y="23609"/>
                  </a:move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06222" y="23609"/>
                  </a:lnTo>
                  <a:close/>
                </a:path>
                <a:path w="626109" h="35560">
                  <a:moveTo>
                    <a:pt x="118008" y="11811"/>
                  </a:moveTo>
                  <a:lnTo>
                    <a:pt x="106222" y="11811"/>
                  </a:lnTo>
                  <a:lnTo>
                    <a:pt x="106222" y="23609"/>
                  </a:lnTo>
                  <a:lnTo>
                    <a:pt x="118008" y="23609"/>
                  </a:lnTo>
                  <a:lnTo>
                    <a:pt x="118008" y="11811"/>
                  </a:lnTo>
                  <a:close/>
                </a:path>
                <a:path w="626109" h="35560">
                  <a:moveTo>
                    <a:pt x="153416" y="11811"/>
                  </a:moveTo>
                  <a:lnTo>
                    <a:pt x="141630" y="11811"/>
                  </a:lnTo>
                  <a:lnTo>
                    <a:pt x="141630" y="23609"/>
                  </a:lnTo>
                  <a:lnTo>
                    <a:pt x="129832" y="23609"/>
                  </a:lnTo>
                  <a:lnTo>
                    <a:pt x="129832" y="35407"/>
                  </a:lnTo>
                  <a:lnTo>
                    <a:pt x="141630" y="35407"/>
                  </a:lnTo>
                  <a:lnTo>
                    <a:pt x="153416" y="35407"/>
                  </a:lnTo>
                  <a:lnTo>
                    <a:pt x="153416" y="23609"/>
                  </a:lnTo>
                  <a:lnTo>
                    <a:pt x="153416" y="11811"/>
                  </a:lnTo>
                  <a:close/>
                </a:path>
                <a:path w="626109" h="35560">
                  <a:moveTo>
                    <a:pt x="165239" y="11811"/>
                  </a:moveTo>
                  <a:lnTo>
                    <a:pt x="153441" y="11811"/>
                  </a:lnTo>
                  <a:lnTo>
                    <a:pt x="153441" y="23609"/>
                  </a:lnTo>
                  <a:lnTo>
                    <a:pt x="165239" y="23609"/>
                  </a:lnTo>
                  <a:lnTo>
                    <a:pt x="165239" y="11811"/>
                  </a:lnTo>
                  <a:close/>
                </a:path>
                <a:path w="626109" h="35560">
                  <a:moveTo>
                    <a:pt x="177025" y="23609"/>
                  </a:moveTo>
                  <a:lnTo>
                    <a:pt x="165239" y="23609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close/>
                </a:path>
                <a:path w="626109" h="35560">
                  <a:moveTo>
                    <a:pt x="188836" y="23609"/>
                  </a:move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close/>
                </a:path>
                <a:path w="626109" h="35560">
                  <a:moveTo>
                    <a:pt x="212432" y="23609"/>
                  </a:moveTo>
                  <a:lnTo>
                    <a:pt x="200647" y="23609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close/>
                </a:path>
                <a:path w="626109" h="35560">
                  <a:moveTo>
                    <a:pt x="247840" y="11811"/>
                  </a:moveTo>
                  <a:lnTo>
                    <a:pt x="236054" y="11811"/>
                  </a:lnTo>
                  <a:lnTo>
                    <a:pt x="236054" y="23609"/>
                  </a:ln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47840" y="35407"/>
                  </a:lnTo>
                  <a:lnTo>
                    <a:pt x="247840" y="23609"/>
                  </a:lnTo>
                  <a:lnTo>
                    <a:pt x="247840" y="11811"/>
                  </a:lnTo>
                  <a:close/>
                </a:path>
                <a:path w="626109" h="35560">
                  <a:moveTo>
                    <a:pt x="259664" y="23609"/>
                  </a:moveTo>
                  <a:lnTo>
                    <a:pt x="247865" y="23609"/>
                  </a:lnTo>
                  <a:lnTo>
                    <a:pt x="247865" y="35407"/>
                  </a:lnTo>
                  <a:lnTo>
                    <a:pt x="259664" y="35407"/>
                  </a:lnTo>
                  <a:lnTo>
                    <a:pt x="259664" y="23609"/>
                  </a:lnTo>
                  <a:close/>
                </a:path>
                <a:path w="626109" h="35560">
                  <a:moveTo>
                    <a:pt x="271449" y="11811"/>
                  </a:moveTo>
                  <a:lnTo>
                    <a:pt x="259664" y="11811"/>
                  </a:lnTo>
                  <a:lnTo>
                    <a:pt x="259664" y="23609"/>
                  </a:lnTo>
                  <a:lnTo>
                    <a:pt x="271449" y="23609"/>
                  </a:lnTo>
                  <a:lnTo>
                    <a:pt x="271449" y="11811"/>
                  </a:lnTo>
                  <a:close/>
                </a:path>
                <a:path w="626109" h="35560">
                  <a:moveTo>
                    <a:pt x="271449" y="0"/>
                  </a:moveTo>
                  <a:lnTo>
                    <a:pt x="259664" y="0"/>
                  </a:lnTo>
                  <a:lnTo>
                    <a:pt x="259664" y="11798"/>
                  </a:lnTo>
                  <a:lnTo>
                    <a:pt x="271449" y="11798"/>
                  </a:lnTo>
                  <a:lnTo>
                    <a:pt x="271449" y="0"/>
                  </a:lnTo>
                  <a:close/>
                </a:path>
                <a:path w="626109" h="35560">
                  <a:moveTo>
                    <a:pt x="283260" y="23609"/>
                  </a:moveTo>
                  <a:lnTo>
                    <a:pt x="271475" y="23609"/>
                  </a:lnTo>
                  <a:lnTo>
                    <a:pt x="271475" y="35407"/>
                  </a:lnTo>
                  <a:lnTo>
                    <a:pt x="283260" y="35407"/>
                  </a:lnTo>
                  <a:lnTo>
                    <a:pt x="283260" y="23609"/>
                  </a:lnTo>
                  <a:close/>
                </a:path>
                <a:path w="626109" h="35560">
                  <a:moveTo>
                    <a:pt x="283260" y="0"/>
                  </a:moveTo>
                  <a:lnTo>
                    <a:pt x="271475" y="0"/>
                  </a:lnTo>
                  <a:lnTo>
                    <a:pt x="271475" y="11798"/>
                  </a:lnTo>
                  <a:lnTo>
                    <a:pt x="283260" y="11798"/>
                  </a:lnTo>
                  <a:lnTo>
                    <a:pt x="283260" y="0"/>
                  </a:lnTo>
                  <a:close/>
                </a:path>
                <a:path w="626109" h="35560">
                  <a:moveTo>
                    <a:pt x="306857" y="11811"/>
                  </a:moveTo>
                  <a:lnTo>
                    <a:pt x="295071" y="11811"/>
                  </a:lnTo>
                  <a:lnTo>
                    <a:pt x="283273" y="11811"/>
                  </a:ln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lnTo>
                    <a:pt x="306857" y="11811"/>
                  </a:lnTo>
                  <a:close/>
                </a:path>
                <a:path w="626109" h="35560">
                  <a:moveTo>
                    <a:pt x="306857" y="0"/>
                  </a:moveTo>
                  <a:lnTo>
                    <a:pt x="295071" y="0"/>
                  </a:lnTo>
                  <a:lnTo>
                    <a:pt x="283273" y="0"/>
                  </a:lnTo>
                  <a:lnTo>
                    <a:pt x="283273" y="11798"/>
                  </a:lnTo>
                  <a:lnTo>
                    <a:pt x="295071" y="11798"/>
                  </a:lnTo>
                  <a:lnTo>
                    <a:pt x="306857" y="11798"/>
                  </a:lnTo>
                  <a:lnTo>
                    <a:pt x="306857" y="0"/>
                  </a:lnTo>
                  <a:close/>
                </a:path>
                <a:path w="626109" h="35560">
                  <a:moveTo>
                    <a:pt x="318668" y="11811"/>
                  </a:moveTo>
                  <a:lnTo>
                    <a:pt x="306882" y="11811"/>
                  </a:lnTo>
                  <a:lnTo>
                    <a:pt x="306882" y="23609"/>
                  </a:lnTo>
                  <a:lnTo>
                    <a:pt x="306882" y="35407"/>
                  </a:lnTo>
                  <a:lnTo>
                    <a:pt x="318668" y="35407"/>
                  </a:lnTo>
                  <a:lnTo>
                    <a:pt x="318668" y="23609"/>
                  </a:lnTo>
                  <a:lnTo>
                    <a:pt x="318668" y="11811"/>
                  </a:lnTo>
                  <a:close/>
                </a:path>
                <a:path w="626109" h="35560">
                  <a:moveTo>
                    <a:pt x="330479" y="11811"/>
                  </a:moveTo>
                  <a:lnTo>
                    <a:pt x="318681" y="11811"/>
                  </a:lnTo>
                  <a:lnTo>
                    <a:pt x="318681" y="23609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lnTo>
                    <a:pt x="330479" y="11811"/>
                  </a:lnTo>
                  <a:close/>
                </a:path>
                <a:path w="626109" h="35560">
                  <a:moveTo>
                    <a:pt x="342277" y="11811"/>
                  </a:moveTo>
                  <a:lnTo>
                    <a:pt x="330492" y="11811"/>
                  </a:lnTo>
                  <a:lnTo>
                    <a:pt x="330492" y="23609"/>
                  </a:lnTo>
                  <a:lnTo>
                    <a:pt x="342277" y="23609"/>
                  </a:lnTo>
                  <a:lnTo>
                    <a:pt x="342277" y="11811"/>
                  </a:lnTo>
                  <a:close/>
                </a:path>
                <a:path w="626109" h="35560">
                  <a:moveTo>
                    <a:pt x="365874" y="11811"/>
                  </a:moveTo>
                  <a:lnTo>
                    <a:pt x="354088" y="11811"/>
                  </a:lnTo>
                  <a:lnTo>
                    <a:pt x="354088" y="23609"/>
                  </a:lnTo>
                  <a:lnTo>
                    <a:pt x="342290" y="23609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65874" y="35407"/>
                  </a:lnTo>
                  <a:lnTo>
                    <a:pt x="365874" y="23609"/>
                  </a:lnTo>
                  <a:lnTo>
                    <a:pt x="365874" y="11811"/>
                  </a:lnTo>
                  <a:close/>
                </a:path>
                <a:path w="626109" h="35560">
                  <a:moveTo>
                    <a:pt x="365874" y="0"/>
                  </a:moveTo>
                  <a:lnTo>
                    <a:pt x="354088" y="0"/>
                  </a:lnTo>
                  <a:lnTo>
                    <a:pt x="354088" y="11798"/>
                  </a:lnTo>
                  <a:lnTo>
                    <a:pt x="365874" y="11798"/>
                  </a:lnTo>
                  <a:lnTo>
                    <a:pt x="365874" y="0"/>
                  </a:lnTo>
                  <a:close/>
                </a:path>
                <a:path w="626109" h="35560">
                  <a:moveTo>
                    <a:pt x="377685" y="11811"/>
                  </a:moveTo>
                  <a:lnTo>
                    <a:pt x="365899" y="11811"/>
                  </a:lnTo>
                  <a:lnTo>
                    <a:pt x="365899" y="23609"/>
                  </a:lnTo>
                  <a:lnTo>
                    <a:pt x="377685" y="23609"/>
                  </a:lnTo>
                  <a:lnTo>
                    <a:pt x="377685" y="11811"/>
                  </a:lnTo>
                  <a:close/>
                </a:path>
                <a:path w="626109" h="35560">
                  <a:moveTo>
                    <a:pt x="389496" y="11811"/>
                  </a:moveTo>
                  <a:lnTo>
                    <a:pt x="377698" y="11811"/>
                  </a:lnTo>
                  <a:lnTo>
                    <a:pt x="377698" y="23609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lnTo>
                    <a:pt x="389496" y="11811"/>
                  </a:lnTo>
                  <a:close/>
                </a:path>
                <a:path w="626109" h="35560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26109" h="35560">
                  <a:moveTo>
                    <a:pt x="401307" y="11811"/>
                  </a:moveTo>
                  <a:lnTo>
                    <a:pt x="389509" y="11811"/>
                  </a:lnTo>
                  <a:lnTo>
                    <a:pt x="389509" y="23609"/>
                  </a:lnTo>
                  <a:lnTo>
                    <a:pt x="401307" y="23609"/>
                  </a:lnTo>
                  <a:lnTo>
                    <a:pt x="401307" y="11811"/>
                  </a:lnTo>
                  <a:close/>
                </a:path>
                <a:path w="626109" h="35560">
                  <a:moveTo>
                    <a:pt x="413092" y="0"/>
                  </a:moveTo>
                  <a:lnTo>
                    <a:pt x="401307" y="0"/>
                  </a:lnTo>
                  <a:lnTo>
                    <a:pt x="401307" y="11798"/>
                  </a:lnTo>
                  <a:lnTo>
                    <a:pt x="413092" y="11798"/>
                  </a:lnTo>
                  <a:lnTo>
                    <a:pt x="413092" y="0"/>
                  </a:lnTo>
                  <a:close/>
                </a:path>
                <a:path w="626109" h="35560">
                  <a:moveTo>
                    <a:pt x="424903" y="11811"/>
                  </a:moveTo>
                  <a:lnTo>
                    <a:pt x="413105" y="11811"/>
                  </a:lnTo>
                  <a:lnTo>
                    <a:pt x="413105" y="23609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lnTo>
                    <a:pt x="424903" y="11811"/>
                  </a:lnTo>
                  <a:close/>
                </a:path>
                <a:path w="626109" h="35560">
                  <a:moveTo>
                    <a:pt x="436702" y="11811"/>
                  </a:moveTo>
                  <a:lnTo>
                    <a:pt x="424916" y="11811"/>
                  </a:lnTo>
                  <a:lnTo>
                    <a:pt x="424916" y="23609"/>
                  </a:lnTo>
                  <a:lnTo>
                    <a:pt x="424916" y="35407"/>
                  </a:lnTo>
                  <a:lnTo>
                    <a:pt x="436702" y="35407"/>
                  </a:lnTo>
                  <a:lnTo>
                    <a:pt x="436702" y="23609"/>
                  </a:lnTo>
                  <a:lnTo>
                    <a:pt x="436702" y="11811"/>
                  </a:lnTo>
                  <a:close/>
                </a:path>
                <a:path w="626109" h="35560">
                  <a:moveTo>
                    <a:pt x="436702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36702" y="11798"/>
                  </a:lnTo>
                  <a:lnTo>
                    <a:pt x="436702" y="0"/>
                  </a:lnTo>
                  <a:close/>
                </a:path>
                <a:path w="626109" h="35560">
                  <a:moveTo>
                    <a:pt x="448513" y="11811"/>
                  </a:moveTo>
                  <a:lnTo>
                    <a:pt x="436714" y="11811"/>
                  </a:lnTo>
                  <a:lnTo>
                    <a:pt x="436714" y="23609"/>
                  </a:lnTo>
                  <a:lnTo>
                    <a:pt x="448513" y="23609"/>
                  </a:lnTo>
                  <a:lnTo>
                    <a:pt x="448513" y="11811"/>
                  </a:lnTo>
                  <a:close/>
                </a:path>
                <a:path w="626109" h="35560">
                  <a:moveTo>
                    <a:pt x="460298" y="23609"/>
                  </a:moveTo>
                  <a:lnTo>
                    <a:pt x="448513" y="23609"/>
                  </a:lnTo>
                  <a:lnTo>
                    <a:pt x="448513" y="35407"/>
                  </a:lnTo>
                  <a:lnTo>
                    <a:pt x="460298" y="35407"/>
                  </a:lnTo>
                  <a:lnTo>
                    <a:pt x="460298" y="23609"/>
                  </a:lnTo>
                  <a:close/>
                </a:path>
                <a:path w="626109" h="35560">
                  <a:moveTo>
                    <a:pt x="460298" y="0"/>
                  </a:moveTo>
                  <a:lnTo>
                    <a:pt x="448513" y="0"/>
                  </a:lnTo>
                  <a:lnTo>
                    <a:pt x="448513" y="11798"/>
                  </a:lnTo>
                  <a:lnTo>
                    <a:pt x="460298" y="11798"/>
                  </a:lnTo>
                  <a:lnTo>
                    <a:pt x="460298" y="0"/>
                  </a:lnTo>
                  <a:close/>
                </a:path>
                <a:path w="626109" h="35560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09" h="35560">
                  <a:moveTo>
                    <a:pt x="507530" y="11811"/>
                  </a:moveTo>
                  <a:lnTo>
                    <a:pt x="495731" y="11811"/>
                  </a:lnTo>
                  <a:lnTo>
                    <a:pt x="483933" y="11811"/>
                  </a:lnTo>
                  <a:lnTo>
                    <a:pt x="483933" y="23609"/>
                  </a:lnTo>
                  <a:lnTo>
                    <a:pt x="495731" y="23609"/>
                  </a:lnTo>
                  <a:lnTo>
                    <a:pt x="507530" y="23609"/>
                  </a:lnTo>
                  <a:lnTo>
                    <a:pt x="507530" y="11811"/>
                  </a:lnTo>
                  <a:close/>
                </a:path>
                <a:path w="626109" h="35560">
                  <a:moveTo>
                    <a:pt x="519315" y="23609"/>
                  </a:moveTo>
                  <a:lnTo>
                    <a:pt x="507530" y="23609"/>
                  </a:lnTo>
                  <a:lnTo>
                    <a:pt x="507530" y="35407"/>
                  </a:lnTo>
                  <a:lnTo>
                    <a:pt x="519315" y="35407"/>
                  </a:lnTo>
                  <a:lnTo>
                    <a:pt x="519315" y="23609"/>
                  </a:lnTo>
                  <a:close/>
                </a:path>
                <a:path w="626109" h="35560">
                  <a:moveTo>
                    <a:pt x="519315" y="0"/>
                  </a:moveTo>
                  <a:lnTo>
                    <a:pt x="507530" y="0"/>
                  </a:lnTo>
                  <a:lnTo>
                    <a:pt x="495731" y="0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19315" y="11798"/>
                  </a:lnTo>
                  <a:lnTo>
                    <a:pt x="519315" y="0"/>
                  </a:lnTo>
                  <a:close/>
                </a:path>
                <a:path w="626109" h="35560">
                  <a:moveTo>
                    <a:pt x="566547" y="11811"/>
                  </a:moveTo>
                  <a:lnTo>
                    <a:pt x="554748" y="11811"/>
                  </a:lnTo>
                  <a:lnTo>
                    <a:pt x="554748" y="23609"/>
                  </a:lnTo>
                  <a:lnTo>
                    <a:pt x="542950" y="23609"/>
                  </a:lnTo>
                  <a:lnTo>
                    <a:pt x="542950" y="35407"/>
                  </a:lnTo>
                  <a:lnTo>
                    <a:pt x="554748" y="35407"/>
                  </a:lnTo>
                  <a:lnTo>
                    <a:pt x="566547" y="35407"/>
                  </a:lnTo>
                  <a:lnTo>
                    <a:pt x="566547" y="23609"/>
                  </a:lnTo>
                  <a:lnTo>
                    <a:pt x="566547" y="11811"/>
                  </a:lnTo>
                  <a:close/>
                </a:path>
                <a:path w="626109" h="35560">
                  <a:moveTo>
                    <a:pt x="590143" y="0"/>
                  </a:moveTo>
                  <a:lnTo>
                    <a:pt x="578345" y="0"/>
                  </a:lnTo>
                  <a:lnTo>
                    <a:pt x="566547" y="0"/>
                  </a:lnTo>
                  <a:lnTo>
                    <a:pt x="554748" y="0"/>
                  </a:ln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90143" y="11798"/>
                  </a:lnTo>
                  <a:lnTo>
                    <a:pt x="590143" y="0"/>
                  </a:lnTo>
                  <a:close/>
                </a:path>
                <a:path w="626109" h="35560">
                  <a:moveTo>
                    <a:pt x="613765" y="0"/>
                  </a:move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13765" y="0"/>
                  </a:lnTo>
                  <a:close/>
                </a:path>
                <a:path w="626109" h="35560">
                  <a:moveTo>
                    <a:pt x="625551" y="11811"/>
                  </a:moveTo>
                  <a:lnTo>
                    <a:pt x="613765" y="11811"/>
                  </a:lnTo>
                  <a:lnTo>
                    <a:pt x="613765" y="23609"/>
                  </a:lnTo>
                  <a:lnTo>
                    <a:pt x="625551" y="23609"/>
                  </a:lnTo>
                  <a:lnTo>
                    <a:pt x="625551" y="118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5958433" y="4890223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09" h="47625">
                  <a:moveTo>
                    <a:pt x="23583" y="23609"/>
                  </a:moveTo>
                  <a:lnTo>
                    <a:pt x="11798" y="23609"/>
                  </a:lnTo>
                  <a:lnTo>
                    <a:pt x="11798" y="35407"/>
                  </a:lnTo>
                  <a:lnTo>
                    <a:pt x="0" y="35407"/>
                  </a:lnTo>
                  <a:lnTo>
                    <a:pt x="0" y="47205"/>
                  </a:lnTo>
                  <a:lnTo>
                    <a:pt x="11798" y="47205"/>
                  </a:lnTo>
                  <a:lnTo>
                    <a:pt x="23583" y="47205"/>
                  </a:lnTo>
                  <a:lnTo>
                    <a:pt x="23583" y="35407"/>
                  </a:lnTo>
                  <a:lnTo>
                    <a:pt x="23583" y="23609"/>
                  </a:lnTo>
                  <a:close/>
                </a:path>
                <a:path w="626109" h="47625">
                  <a:moveTo>
                    <a:pt x="23583" y="11798"/>
                  </a:moveTo>
                  <a:lnTo>
                    <a:pt x="11798" y="11798"/>
                  </a:lnTo>
                  <a:lnTo>
                    <a:pt x="11798" y="23596"/>
                  </a:lnTo>
                  <a:lnTo>
                    <a:pt x="23583" y="23596"/>
                  </a:lnTo>
                  <a:lnTo>
                    <a:pt x="23583" y="11798"/>
                  </a:lnTo>
                  <a:close/>
                </a:path>
                <a:path w="626109" h="47625">
                  <a:moveTo>
                    <a:pt x="35394" y="35407"/>
                  </a:moveTo>
                  <a:lnTo>
                    <a:pt x="23596" y="35407"/>
                  </a:lnTo>
                  <a:lnTo>
                    <a:pt x="23596" y="47205"/>
                  </a:lnTo>
                  <a:lnTo>
                    <a:pt x="35394" y="47205"/>
                  </a:lnTo>
                  <a:lnTo>
                    <a:pt x="35394" y="35407"/>
                  </a:lnTo>
                  <a:close/>
                </a:path>
                <a:path w="626109" h="47625">
                  <a:moveTo>
                    <a:pt x="35394" y="11798"/>
                  </a:moveTo>
                  <a:lnTo>
                    <a:pt x="23596" y="11798"/>
                  </a:lnTo>
                  <a:lnTo>
                    <a:pt x="23596" y="23596"/>
                  </a:lnTo>
                  <a:lnTo>
                    <a:pt x="35394" y="23596"/>
                  </a:lnTo>
                  <a:lnTo>
                    <a:pt x="35394" y="11798"/>
                  </a:lnTo>
                  <a:close/>
                </a:path>
                <a:path w="626109" h="47625">
                  <a:moveTo>
                    <a:pt x="47205" y="23609"/>
                  </a:move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47205" y="23609"/>
                  </a:lnTo>
                  <a:close/>
                </a:path>
                <a:path w="626109" h="47625">
                  <a:moveTo>
                    <a:pt x="58991" y="35407"/>
                  </a:moveTo>
                  <a:lnTo>
                    <a:pt x="47205" y="35407"/>
                  </a:lnTo>
                  <a:lnTo>
                    <a:pt x="47205" y="47205"/>
                  </a:lnTo>
                  <a:lnTo>
                    <a:pt x="58991" y="47205"/>
                  </a:lnTo>
                  <a:lnTo>
                    <a:pt x="58991" y="35407"/>
                  </a:lnTo>
                  <a:close/>
                </a:path>
                <a:path w="626109" h="47625">
                  <a:moveTo>
                    <a:pt x="58991" y="11798"/>
                  </a:moveTo>
                  <a:lnTo>
                    <a:pt x="47205" y="11798"/>
                  </a:lnTo>
                  <a:lnTo>
                    <a:pt x="47205" y="23596"/>
                  </a:lnTo>
                  <a:lnTo>
                    <a:pt x="58991" y="23596"/>
                  </a:lnTo>
                  <a:lnTo>
                    <a:pt x="58991" y="11798"/>
                  </a:lnTo>
                  <a:close/>
                </a:path>
                <a:path w="626109" h="47625">
                  <a:moveTo>
                    <a:pt x="94411" y="23609"/>
                  </a:moveTo>
                  <a:lnTo>
                    <a:pt x="82613" y="23609"/>
                  </a:lnTo>
                  <a:lnTo>
                    <a:pt x="70815" y="23609"/>
                  </a:lnTo>
                  <a:lnTo>
                    <a:pt x="59016" y="23609"/>
                  </a:lnTo>
                  <a:lnTo>
                    <a:pt x="59016" y="35407"/>
                  </a:lnTo>
                  <a:lnTo>
                    <a:pt x="59016" y="47205"/>
                  </a:lnTo>
                  <a:lnTo>
                    <a:pt x="70815" y="47205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94411" y="35407"/>
                  </a:lnTo>
                  <a:lnTo>
                    <a:pt x="94411" y="23609"/>
                  </a:lnTo>
                  <a:close/>
                </a:path>
                <a:path w="626109" h="47625">
                  <a:moveTo>
                    <a:pt x="94411" y="11798"/>
                  </a:moveTo>
                  <a:lnTo>
                    <a:pt x="82613" y="11798"/>
                  </a:lnTo>
                  <a:lnTo>
                    <a:pt x="82613" y="23596"/>
                  </a:lnTo>
                  <a:lnTo>
                    <a:pt x="94411" y="23596"/>
                  </a:lnTo>
                  <a:lnTo>
                    <a:pt x="94411" y="11798"/>
                  </a:lnTo>
                  <a:close/>
                </a:path>
                <a:path w="626109" h="47625">
                  <a:moveTo>
                    <a:pt x="118008" y="35407"/>
                  </a:moveTo>
                  <a:lnTo>
                    <a:pt x="106222" y="35407"/>
                  </a:lnTo>
                  <a:lnTo>
                    <a:pt x="106222" y="47205"/>
                  </a:lnTo>
                  <a:lnTo>
                    <a:pt x="118008" y="47205"/>
                  </a:lnTo>
                  <a:lnTo>
                    <a:pt x="118008" y="35407"/>
                  </a:lnTo>
                  <a:close/>
                </a:path>
                <a:path w="626109" h="47625">
                  <a:moveTo>
                    <a:pt x="118008" y="11798"/>
                  </a:moveTo>
                  <a:lnTo>
                    <a:pt x="106222" y="11798"/>
                  </a:lnTo>
                  <a:lnTo>
                    <a:pt x="94424" y="11798"/>
                  </a:lnTo>
                  <a:lnTo>
                    <a:pt x="94424" y="23596"/>
                  </a:lnTo>
                  <a:lnTo>
                    <a:pt x="106222" y="23596"/>
                  </a:lnTo>
                  <a:lnTo>
                    <a:pt x="118008" y="23596"/>
                  </a:lnTo>
                  <a:lnTo>
                    <a:pt x="118008" y="11798"/>
                  </a:lnTo>
                  <a:close/>
                </a:path>
                <a:path w="626109" h="47625">
                  <a:moveTo>
                    <a:pt x="153416" y="23609"/>
                  </a:moveTo>
                  <a:lnTo>
                    <a:pt x="141630" y="23609"/>
                  </a:lnTo>
                  <a:lnTo>
                    <a:pt x="141630" y="35407"/>
                  </a:lnTo>
                  <a:lnTo>
                    <a:pt x="153416" y="35407"/>
                  </a:lnTo>
                  <a:lnTo>
                    <a:pt x="153416" y="23609"/>
                  </a:lnTo>
                  <a:close/>
                </a:path>
                <a:path w="626109" h="47625">
                  <a:moveTo>
                    <a:pt x="177025" y="11798"/>
                  </a:moveTo>
                  <a:lnTo>
                    <a:pt x="165239" y="11798"/>
                  </a:lnTo>
                  <a:lnTo>
                    <a:pt x="153441" y="11798"/>
                  </a:lnTo>
                  <a:lnTo>
                    <a:pt x="153441" y="23596"/>
                  </a:lnTo>
                  <a:lnTo>
                    <a:pt x="165239" y="23596"/>
                  </a:lnTo>
                  <a:lnTo>
                    <a:pt x="177025" y="23596"/>
                  </a:lnTo>
                  <a:lnTo>
                    <a:pt x="177025" y="11798"/>
                  </a:lnTo>
                  <a:close/>
                </a:path>
                <a:path w="626109" h="47625">
                  <a:moveTo>
                    <a:pt x="212432" y="23609"/>
                  </a:moveTo>
                  <a:lnTo>
                    <a:pt x="200647" y="23609"/>
                  </a:ln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close/>
                </a:path>
                <a:path w="626109" h="47625">
                  <a:moveTo>
                    <a:pt x="212432" y="11798"/>
                  </a:moveTo>
                  <a:lnTo>
                    <a:pt x="200647" y="11798"/>
                  </a:lnTo>
                  <a:lnTo>
                    <a:pt x="200647" y="23596"/>
                  </a:lnTo>
                  <a:lnTo>
                    <a:pt x="212432" y="23596"/>
                  </a:lnTo>
                  <a:lnTo>
                    <a:pt x="212432" y="11798"/>
                  </a:lnTo>
                  <a:close/>
                </a:path>
                <a:path w="626109" h="47625">
                  <a:moveTo>
                    <a:pt x="224243" y="23609"/>
                  </a:move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close/>
                </a:path>
                <a:path w="626109" h="47625">
                  <a:moveTo>
                    <a:pt x="224243" y="11798"/>
                  </a:moveTo>
                  <a:lnTo>
                    <a:pt x="212458" y="11798"/>
                  </a:lnTo>
                  <a:lnTo>
                    <a:pt x="212458" y="23596"/>
                  </a:lnTo>
                  <a:lnTo>
                    <a:pt x="224243" y="23596"/>
                  </a:lnTo>
                  <a:lnTo>
                    <a:pt x="224243" y="11798"/>
                  </a:lnTo>
                  <a:close/>
                </a:path>
                <a:path w="626109" h="47625">
                  <a:moveTo>
                    <a:pt x="247840" y="23609"/>
                  </a:moveTo>
                  <a:lnTo>
                    <a:pt x="236054" y="23609"/>
                  </a:ln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47840" y="35407"/>
                  </a:lnTo>
                  <a:lnTo>
                    <a:pt x="247840" y="23609"/>
                  </a:lnTo>
                  <a:close/>
                </a:path>
                <a:path w="626109" h="47625">
                  <a:moveTo>
                    <a:pt x="247840" y="11798"/>
                  </a:moveTo>
                  <a:lnTo>
                    <a:pt x="236054" y="11798"/>
                  </a:lnTo>
                  <a:lnTo>
                    <a:pt x="236054" y="23596"/>
                  </a:lnTo>
                  <a:lnTo>
                    <a:pt x="247840" y="23596"/>
                  </a:lnTo>
                  <a:lnTo>
                    <a:pt x="247840" y="11798"/>
                  </a:lnTo>
                  <a:close/>
                </a:path>
                <a:path w="626109" h="47625">
                  <a:moveTo>
                    <a:pt x="259664" y="11798"/>
                  </a:moveTo>
                  <a:lnTo>
                    <a:pt x="247865" y="11798"/>
                  </a:lnTo>
                  <a:lnTo>
                    <a:pt x="247865" y="23596"/>
                  </a:lnTo>
                  <a:lnTo>
                    <a:pt x="259664" y="23596"/>
                  </a:lnTo>
                  <a:lnTo>
                    <a:pt x="259664" y="11798"/>
                  </a:lnTo>
                  <a:close/>
                </a:path>
                <a:path w="626109" h="47625">
                  <a:moveTo>
                    <a:pt x="283260" y="23609"/>
                  </a:moveTo>
                  <a:lnTo>
                    <a:pt x="271475" y="23609"/>
                  </a:lnTo>
                  <a:lnTo>
                    <a:pt x="271475" y="35407"/>
                  </a:lnTo>
                  <a:lnTo>
                    <a:pt x="283260" y="35407"/>
                  </a:lnTo>
                  <a:lnTo>
                    <a:pt x="283260" y="23609"/>
                  </a:lnTo>
                  <a:close/>
                </a:path>
                <a:path w="626109" h="47625">
                  <a:moveTo>
                    <a:pt x="283260" y="11798"/>
                  </a:moveTo>
                  <a:lnTo>
                    <a:pt x="271475" y="11798"/>
                  </a:lnTo>
                  <a:lnTo>
                    <a:pt x="271475" y="23596"/>
                  </a:lnTo>
                  <a:lnTo>
                    <a:pt x="283260" y="23596"/>
                  </a:lnTo>
                  <a:lnTo>
                    <a:pt x="283260" y="11798"/>
                  </a:lnTo>
                  <a:close/>
                </a:path>
                <a:path w="626109" h="47625">
                  <a:moveTo>
                    <a:pt x="306857" y="23609"/>
                  </a:moveTo>
                  <a:lnTo>
                    <a:pt x="295071" y="23609"/>
                  </a:ln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close/>
                </a:path>
                <a:path w="626109" h="47625">
                  <a:moveTo>
                    <a:pt x="306857" y="11798"/>
                  </a:moveTo>
                  <a:lnTo>
                    <a:pt x="295071" y="11798"/>
                  </a:lnTo>
                  <a:lnTo>
                    <a:pt x="283273" y="11798"/>
                  </a:lnTo>
                  <a:lnTo>
                    <a:pt x="283273" y="23596"/>
                  </a:lnTo>
                  <a:lnTo>
                    <a:pt x="295071" y="23596"/>
                  </a:lnTo>
                  <a:lnTo>
                    <a:pt x="306857" y="23596"/>
                  </a:lnTo>
                  <a:lnTo>
                    <a:pt x="306857" y="11798"/>
                  </a:lnTo>
                  <a:close/>
                </a:path>
                <a:path w="626109" h="47625">
                  <a:moveTo>
                    <a:pt x="318668" y="23609"/>
                  </a:moveTo>
                  <a:lnTo>
                    <a:pt x="306882" y="23609"/>
                  </a:lnTo>
                  <a:lnTo>
                    <a:pt x="306882" y="35407"/>
                  </a:lnTo>
                  <a:lnTo>
                    <a:pt x="318668" y="35407"/>
                  </a:lnTo>
                  <a:lnTo>
                    <a:pt x="318668" y="23609"/>
                  </a:lnTo>
                  <a:close/>
                </a:path>
                <a:path w="626109" h="47625">
                  <a:moveTo>
                    <a:pt x="318668" y="11798"/>
                  </a:moveTo>
                  <a:lnTo>
                    <a:pt x="306882" y="11798"/>
                  </a:lnTo>
                  <a:lnTo>
                    <a:pt x="306882" y="23596"/>
                  </a:lnTo>
                  <a:lnTo>
                    <a:pt x="318668" y="23596"/>
                  </a:lnTo>
                  <a:lnTo>
                    <a:pt x="318668" y="11798"/>
                  </a:lnTo>
                  <a:close/>
                </a:path>
                <a:path w="626109" h="47625">
                  <a:moveTo>
                    <a:pt x="330479" y="11798"/>
                  </a:moveTo>
                  <a:lnTo>
                    <a:pt x="318681" y="11798"/>
                  </a:lnTo>
                  <a:lnTo>
                    <a:pt x="318681" y="23596"/>
                  </a:lnTo>
                  <a:lnTo>
                    <a:pt x="330479" y="23596"/>
                  </a:lnTo>
                  <a:lnTo>
                    <a:pt x="330479" y="11798"/>
                  </a:lnTo>
                  <a:close/>
                </a:path>
                <a:path w="626109" h="47625">
                  <a:moveTo>
                    <a:pt x="342277" y="23609"/>
                  </a:moveTo>
                  <a:lnTo>
                    <a:pt x="330492" y="23609"/>
                  </a:lnTo>
                  <a:lnTo>
                    <a:pt x="330492" y="35407"/>
                  </a:lnTo>
                  <a:lnTo>
                    <a:pt x="342277" y="35407"/>
                  </a:lnTo>
                  <a:lnTo>
                    <a:pt x="342277" y="23609"/>
                  </a:lnTo>
                  <a:close/>
                </a:path>
                <a:path w="626109" h="47625">
                  <a:moveTo>
                    <a:pt x="365874" y="23609"/>
                  </a:moveTo>
                  <a:lnTo>
                    <a:pt x="354088" y="23609"/>
                  </a:lnTo>
                  <a:lnTo>
                    <a:pt x="354088" y="35407"/>
                  </a:lnTo>
                  <a:lnTo>
                    <a:pt x="365874" y="35407"/>
                  </a:lnTo>
                  <a:lnTo>
                    <a:pt x="365874" y="23609"/>
                  </a:lnTo>
                  <a:close/>
                </a:path>
                <a:path w="626109" h="47625">
                  <a:moveTo>
                    <a:pt x="365874" y="11798"/>
                  </a:moveTo>
                  <a:lnTo>
                    <a:pt x="354088" y="11798"/>
                  </a:lnTo>
                  <a:lnTo>
                    <a:pt x="354088" y="23596"/>
                  </a:lnTo>
                  <a:lnTo>
                    <a:pt x="365874" y="23596"/>
                  </a:lnTo>
                  <a:lnTo>
                    <a:pt x="365874" y="11798"/>
                  </a:lnTo>
                  <a:close/>
                </a:path>
                <a:path w="626109" h="47625">
                  <a:moveTo>
                    <a:pt x="401307" y="11798"/>
                  </a:moveTo>
                  <a:lnTo>
                    <a:pt x="389509" y="11798"/>
                  </a:lnTo>
                  <a:lnTo>
                    <a:pt x="389509" y="23596"/>
                  </a:lnTo>
                  <a:lnTo>
                    <a:pt x="401307" y="23596"/>
                  </a:lnTo>
                  <a:lnTo>
                    <a:pt x="401307" y="11798"/>
                  </a:lnTo>
                  <a:close/>
                </a:path>
                <a:path w="626109" h="47625">
                  <a:moveTo>
                    <a:pt x="413092" y="23609"/>
                  </a:moveTo>
                  <a:lnTo>
                    <a:pt x="401307" y="23609"/>
                  </a:ln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13092" y="35407"/>
                  </a:lnTo>
                  <a:lnTo>
                    <a:pt x="413092" y="23609"/>
                  </a:lnTo>
                  <a:close/>
                </a:path>
                <a:path w="626109" h="47625">
                  <a:moveTo>
                    <a:pt x="436702" y="23609"/>
                  </a:moveTo>
                  <a:lnTo>
                    <a:pt x="424916" y="23609"/>
                  </a:lnTo>
                  <a:lnTo>
                    <a:pt x="424916" y="35407"/>
                  </a:lnTo>
                  <a:lnTo>
                    <a:pt x="436702" y="35407"/>
                  </a:lnTo>
                  <a:lnTo>
                    <a:pt x="436702" y="23609"/>
                  </a:lnTo>
                  <a:close/>
                </a:path>
                <a:path w="626109" h="47625">
                  <a:moveTo>
                    <a:pt x="448513" y="11798"/>
                  </a:moveTo>
                  <a:lnTo>
                    <a:pt x="436714" y="11798"/>
                  </a:lnTo>
                  <a:lnTo>
                    <a:pt x="436714" y="23596"/>
                  </a:lnTo>
                  <a:lnTo>
                    <a:pt x="448513" y="23596"/>
                  </a:lnTo>
                  <a:lnTo>
                    <a:pt x="448513" y="11798"/>
                  </a:lnTo>
                  <a:close/>
                </a:path>
                <a:path w="626109" h="47625">
                  <a:moveTo>
                    <a:pt x="460298" y="23609"/>
                  </a:moveTo>
                  <a:lnTo>
                    <a:pt x="448513" y="23609"/>
                  </a:lnTo>
                  <a:lnTo>
                    <a:pt x="436714" y="23609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60298" y="35407"/>
                  </a:lnTo>
                  <a:lnTo>
                    <a:pt x="460298" y="23609"/>
                  </a:lnTo>
                  <a:close/>
                </a:path>
                <a:path w="626109" h="47625">
                  <a:moveTo>
                    <a:pt x="472109" y="11798"/>
                  </a:moveTo>
                  <a:lnTo>
                    <a:pt x="460324" y="11798"/>
                  </a:lnTo>
                  <a:lnTo>
                    <a:pt x="460324" y="23596"/>
                  </a:lnTo>
                  <a:lnTo>
                    <a:pt x="472109" y="23596"/>
                  </a:lnTo>
                  <a:lnTo>
                    <a:pt x="472109" y="11798"/>
                  </a:lnTo>
                  <a:close/>
                </a:path>
                <a:path w="626109" h="47625">
                  <a:moveTo>
                    <a:pt x="519315" y="11798"/>
                  </a:moveTo>
                  <a:lnTo>
                    <a:pt x="507530" y="11798"/>
                  </a:lnTo>
                  <a:lnTo>
                    <a:pt x="495731" y="11798"/>
                  </a:lnTo>
                  <a:lnTo>
                    <a:pt x="483933" y="11798"/>
                  </a:lnTo>
                  <a:lnTo>
                    <a:pt x="483933" y="23596"/>
                  </a:lnTo>
                  <a:lnTo>
                    <a:pt x="495731" y="23596"/>
                  </a:lnTo>
                  <a:lnTo>
                    <a:pt x="507530" y="23596"/>
                  </a:lnTo>
                  <a:lnTo>
                    <a:pt x="519315" y="23596"/>
                  </a:lnTo>
                  <a:lnTo>
                    <a:pt x="519315" y="11798"/>
                  </a:lnTo>
                  <a:close/>
                </a:path>
                <a:path w="626109" h="47625">
                  <a:moveTo>
                    <a:pt x="531126" y="23609"/>
                  </a:moveTo>
                  <a:lnTo>
                    <a:pt x="519341" y="23609"/>
                  </a:lnTo>
                  <a:lnTo>
                    <a:pt x="519341" y="35407"/>
                  </a:lnTo>
                  <a:lnTo>
                    <a:pt x="531126" y="35407"/>
                  </a:lnTo>
                  <a:lnTo>
                    <a:pt x="531126" y="23609"/>
                  </a:lnTo>
                  <a:close/>
                </a:path>
                <a:path w="626109" h="47625">
                  <a:moveTo>
                    <a:pt x="531126" y="11798"/>
                  </a:moveTo>
                  <a:lnTo>
                    <a:pt x="519341" y="11798"/>
                  </a:lnTo>
                  <a:lnTo>
                    <a:pt x="519341" y="23596"/>
                  </a:lnTo>
                  <a:lnTo>
                    <a:pt x="531126" y="23596"/>
                  </a:lnTo>
                  <a:lnTo>
                    <a:pt x="531126" y="11798"/>
                  </a:lnTo>
                  <a:close/>
                </a:path>
                <a:path w="626109" h="47625">
                  <a:moveTo>
                    <a:pt x="542937" y="23609"/>
                  </a:moveTo>
                  <a:lnTo>
                    <a:pt x="531139" y="23609"/>
                  </a:lnTo>
                  <a:lnTo>
                    <a:pt x="531139" y="35407"/>
                  </a:lnTo>
                  <a:lnTo>
                    <a:pt x="542937" y="35407"/>
                  </a:lnTo>
                  <a:lnTo>
                    <a:pt x="542937" y="23609"/>
                  </a:lnTo>
                  <a:close/>
                </a:path>
                <a:path w="626109" h="47625">
                  <a:moveTo>
                    <a:pt x="542937" y="11798"/>
                  </a:moveTo>
                  <a:lnTo>
                    <a:pt x="531139" y="11798"/>
                  </a:lnTo>
                  <a:lnTo>
                    <a:pt x="531139" y="23596"/>
                  </a:lnTo>
                  <a:lnTo>
                    <a:pt x="542937" y="23596"/>
                  </a:lnTo>
                  <a:lnTo>
                    <a:pt x="542937" y="11798"/>
                  </a:lnTo>
                  <a:close/>
                </a:path>
                <a:path w="626109" h="47625">
                  <a:moveTo>
                    <a:pt x="578345" y="23609"/>
                  </a:moveTo>
                  <a:lnTo>
                    <a:pt x="566547" y="23609"/>
                  </a:lnTo>
                  <a:lnTo>
                    <a:pt x="554748" y="23609"/>
                  </a:lnTo>
                  <a:lnTo>
                    <a:pt x="542950" y="23609"/>
                  </a:lnTo>
                  <a:lnTo>
                    <a:pt x="542950" y="35407"/>
                  </a:lnTo>
                  <a:lnTo>
                    <a:pt x="554748" y="35407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78345" y="23609"/>
                  </a:lnTo>
                  <a:close/>
                </a:path>
                <a:path w="626109" h="47625">
                  <a:moveTo>
                    <a:pt x="578345" y="0"/>
                  </a:moveTo>
                  <a:lnTo>
                    <a:pt x="566547" y="0"/>
                  </a:lnTo>
                  <a:lnTo>
                    <a:pt x="554748" y="0"/>
                  </a:lnTo>
                  <a:lnTo>
                    <a:pt x="554748" y="11798"/>
                  </a:ln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66547" y="23596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26109" h="47625">
                  <a:moveTo>
                    <a:pt x="601941" y="23609"/>
                  </a:moveTo>
                  <a:lnTo>
                    <a:pt x="590143" y="23609"/>
                  </a:lnTo>
                  <a:lnTo>
                    <a:pt x="590143" y="35407"/>
                  </a:lnTo>
                  <a:lnTo>
                    <a:pt x="601941" y="35407"/>
                  </a:lnTo>
                  <a:lnTo>
                    <a:pt x="601941" y="23609"/>
                  </a:lnTo>
                  <a:close/>
                </a:path>
                <a:path w="626109" h="47625">
                  <a:moveTo>
                    <a:pt x="601941" y="0"/>
                  </a:moveTo>
                  <a:lnTo>
                    <a:pt x="590143" y="0"/>
                  </a:lnTo>
                  <a:lnTo>
                    <a:pt x="590143" y="11798"/>
                  </a:lnTo>
                  <a:lnTo>
                    <a:pt x="578345" y="11798"/>
                  </a:lnTo>
                  <a:lnTo>
                    <a:pt x="578345" y="23596"/>
                  </a:lnTo>
                  <a:lnTo>
                    <a:pt x="590143" y="23596"/>
                  </a:lnTo>
                  <a:lnTo>
                    <a:pt x="601941" y="23596"/>
                  </a:lnTo>
                  <a:lnTo>
                    <a:pt x="601941" y="11798"/>
                  </a:lnTo>
                  <a:lnTo>
                    <a:pt x="601941" y="0"/>
                  </a:lnTo>
                  <a:close/>
                </a:path>
                <a:path w="626109" h="47625">
                  <a:moveTo>
                    <a:pt x="625551" y="23609"/>
                  </a:moveTo>
                  <a:lnTo>
                    <a:pt x="613765" y="23609"/>
                  </a:lnTo>
                  <a:lnTo>
                    <a:pt x="601967" y="23609"/>
                  </a:lnTo>
                  <a:lnTo>
                    <a:pt x="601967" y="35407"/>
                  </a:lnTo>
                  <a:lnTo>
                    <a:pt x="613765" y="35407"/>
                  </a:lnTo>
                  <a:lnTo>
                    <a:pt x="625551" y="35407"/>
                  </a:lnTo>
                  <a:lnTo>
                    <a:pt x="625551" y="23609"/>
                  </a:lnTo>
                  <a:close/>
                </a:path>
                <a:path w="626109" h="47625">
                  <a:moveTo>
                    <a:pt x="625551" y="11798"/>
                  </a:moveTo>
                  <a:lnTo>
                    <a:pt x="613765" y="11798"/>
                  </a:lnTo>
                  <a:lnTo>
                    <a:pt x="601967" y="11798"/>
                  </a:lnTo>
                  <a:lnTo>
                    <a:pt x="601967" y="23596"/>
                  </a:lnTo>
                  <a:lnTo>
                    <a:pt x="613765" y="23596"/>
                  </a:lnTo>
                  <a:lnTo>
                    <a:pt x="625551" y="23596"/>
                  </a:lnTo>
                  <a:lnTo>
                    <a:pt x="625551" y="117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5958433" y="4925631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09" h="35560">
                  <a:moveTo>
                    <a:pt x="23583" y="23609"/>
                  </a:moveTo>
                  <a:lnTo>
                    <a:pt x="11798" y="23609"/>
                  </a:lnTo>
                  <a:lnTo>
                    <a:pt x="11798" y="11811"/>
                  </a:lnTo>
                  <a:lnTo>
                    <a:pt x="0" y="11811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23583" y="35407"/>
                  </a:lnTo>
                  <a:lnTo>
                    <a:pt x="23583" y="23609"/>
                  </a:lnTo>
                  <a:close/>
                </a:path>
                <a:path w="626109" h="35560">
                  <a:moveTo>
                    <a:pt x="35394" y="11811"/>
                  </a:moveTo>
                  <a:lnTo>
                    <a:pt x="23596" y="11811"/>
                  </a:lnTo>
                  <a:lnTo>
                    <a:pt x="23596" y="23609"/>
                  </a:lnTo>
                  <a:lnTo>
                    <a:pt x="35394" y="23609"/>
                  </a:lnTo>
                  <a:lnTo>
                    <a:pt x="35394" y="11811"/>
                  </a:lnTo>
                  <a:close/>
                </a:path>
                <a:path w="626109" h="35560">
                  <a:moveTo>
                    <a:pt x="47205" y="11811"/>
                  </a:moveTo>
                  <a:lnTo>
                    <a:pt x="35407" y="11811"/>
                  </a:lnTo>
                  <a:lnTo>
                    <a:pt x="35407" y="23609"/>
                  </a:lnTo>
                  <a:lnTo>
                    <a:pt x="47205" y="23609"/>
                  </a:lnTo>
                  <a:lnTo>
                    <a:pt x="47205" y="11811"/>
                  </a:lnTo>
                  <a:close/>
                </a:path>
                <a:path w="626109" h="35560">
                  <a:moveTo>
                    <a:pt x="58991" y="23609"/>
                  </a:moveTo>
                  <a:lnTo>
                    <a:pt x="47205" y="23609"/>
                  </a:lnTo>
                  <a:lnTo>
                    <a:pt x="47205" y="35407"/>
                  </a:lnTo>
                  <a:lnTo>
                    <a:pt x="58991" y="35407"/>
                  </a:lnTo>
                  <a:lnTo>
                    <a:pt x="58991" y="23609"/>
                  </a:lnTo>
                  <a:close/>
                </a:path>
                <a:path w="626109" h="35560">
                  <a:moveTo>
                    <a:pt x="94411" y="11811"/>
                  </a:moveTo>
                  <a:lnTo>
                    <a:pt x="82613" y="11811"/>
                  </a:lnTo>
                  <a:lnTo>
                    <a:pt x="70815" y="11811"/>
                  </a:lnTo>
                  <a:lnTo>
                    <a:pt x="59016" y="11811"/>
                  </a:lnTo>
                  <a:lnTo>
                    <a:pt x="59016" y="23609"/>
                  </a:lnTo>
                  <a:lnTo>
                    <a:pt x="70815" y="23609"/>
                  </a:lnTo>
                  <a:lnTo>
                    <a:pt x="82613" y="23609"/>
                  </a:lnTo>
                  <a:lnTo>
                    <a:pt x="94411" y="23609"/>
                  </a:lnTo>
                  <a:lnTo>
                    <a:pt x="94411" y="11811"/>
                  </a:lnTo>
                  <a:close/>
                </a:path>
                <a:path w="626109" h="35560">
                  <a:moveTo>
                    <a:pt x="106222" y="23609"/>
                  </a:move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06222" y="23609"/>
                  </a:lnTo>
                  <a:close/>
                </a:path>
                <a:path w="626109" h="35560">
                  <a:moveTo>
                    <a:pt x="118008" y="0"/>
                  </a:moveTo>
                  <a:lnTo>
                    <a:pt x="106222" y="0"/>
                  </a:lnTo>
                  <a:lnTo>
                    <a:pt x="106222" y="11798"/>
                  </a:lnTo>
                  <a:lnTo>
                    <a:pt x="118008" y="11798"/>
                  </a:lnTo>
                  <a:lnTo>
                    <a:pt x="118008" y="0"/>
                  </a:lnTo>
                  <a:close/>
                </a:path>
                <a:path w="626109" h="35560">
                  <a:moveTo>
                    <a:pt x="141630" y="0"/>
                  </a:moveTo>
                  <a:lnTo>
                    <a:pt x="129832" y="0"/>
                  </a:lnTo>
                  <a:lnTo>
                    <a:pt x="129832" y="11798"/>
                  </a:lnTo>
                  <a:lnTo>
                    <a:pt x="141630" y="11798"/>
                  </a:lnTo>
                  <a:lnTo>
                    <a:pt x="141630" y="0"/>
                  </a:lnTo>
                  <a:close/>
                </a:path>
                <a:path w="626109" h="35560">
                  <a:moveTo>
                    <a:pt x="153416" y="11811"/>
                  </a:moveTo>
                  <a:lnTo>
                    <a:pt x="141630" y="11811"/>
                  </a:lnTo>
                  <a:lnTo>
                    <a:pt x="129832" y="11811"/>
                  </a:lnTo>
                  <a:lnTo>
                    <a:pt x="129832" y="23609"/>
                  </a:lnTo>
                  <a:lnTo>
                    <a:pt x="141630" y="23609"/>
                  </a:lnTo>
                  <a:lnTo>
                    <a:pt x="153416" y="23609"/>
                  </a:lnTo>
                  <a:lnTo>
                    <a:pt x="153416" y="11811"/>
                  </a:lnTo>
                  <a:close/>
                </a:path>
                <a:path w="626109" h="35560">
                  <a:moveTo>
                    <a:pt x="177025" y="23609"/>
                  </a:moveTo>
                  <a:lnTo>
                    <a:pt x="165239" y="23609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close/>
                </a:path>
                <a:path w="626109" h="35560">
                  <a:moveTo>
                    <a:pt x="177025" y="0"/>
                  </a:moveTo>
                  <a:lnTo>
                    <a:pt x="165239" y="0"/>
                  </a:lnTo>
                  <a:lnTo>
                    <a:pt x="165239" y="11798"/>
                  </a:lnTo>
                  <a:lnTo>
                    <a:pt x="177025" y="11798"/>
                  </a:lnTo>
                  <a:lnTo>
                    <a:pt x="177025" y="0"/>
                  </a:lnTo>
                  <a:close/>
                </a:path>
                <a:path w="626109" h="35560">
                  <a:moveTo>
                    <a:pt x="188836" y="11811"/>
                  </a:moveTo>
                  <a:lnTo>
                    <a:pt x="177038" y="11811"/>
                  </a:lnTo>
                  <a:lnTo>
                    <a:pt x="177038" y="23609"/>
                  </a:lnTo>
                  <a:lnTo>
                    <a:pt x="188836" y="23609"/>
                  </a:lnTo>
                  <a:lnTo>
                    <a:pt x="188836" y="11811"/>
                  </a:lnTo>
                  <a:close/>
                </a:path>
                <a:path w="626109" h="35560">
                  <a:moveTo>
                    <a:pt x="212432" y="11811"/>
                  </a:moveTo>
                  <a:lnTo>
                    <a:pt x="200647" y="11811"/>
                  </a:lnTo>
                  <a:lnTo>
                    <a:pt x="188849" y="11811"/>
                  </a:ln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00647" y="23609"/>
                  </a:lnTo>
                  <a:lnTo>
                    <a:pt x="212432" y="23609"/>
                  </a:lnTo>
                  <a:lnTo>
                    <a:pt x="212432" y="11811"/>
                  </a:lnTo>
                  <a:close/>
                </a:path>
                <a:path w="626109" h="35560">
                  <a:moveTo>
                    <a:pt x="212432" y="0"/>
                  </a:moveTo>
                  <a:lnTo>
                    <a:pt x="200647" y="0"/>
                  </a:lnTo>
                  <a:lnTo>
                    <a:pt x="200647" y="11798"/>
                  </a:lnTo>
                  <a:lnTo>
                    <a:pt x="212432" y="11798"/>
                  </a:lnTo>
                  <a:lnTo>
                    <a:pt x="212432" y="0"/>
                  </a:lnTo>
                  <a:close/>
                </a:path>
                <a:path w="626109" h="35560">
                  <a:moveTo>
                    <a:pt x="247840" y="23609"/>
                  </a:moveTo>
                  <a:lnTo>
                    <a:pt x="236054" y="23609"/>
                  </a:lnTo>
                  <a:lnTo>
                    <a:pt x="236054" y="11811"/>
                  </a:lnTo>
                  <a:lnTo>
                    <a:pt x="224256" y="11811"/>
                  </a:ln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47840" y="35407"/>
                  </a:lnTo>
                  <a:lnTo>
                    <a:pt x="247840" y="23609"/>
                  </a:lnTo>
                  <a:close/>
                </a:path>
                <a:path w="626109" h="35560">
                  <a:moveTo>
                    <a:pt x="247840" y="0"/>
                  </a:moveTo>
                  <a:lnTo>
                    <a:pt x="236054" y="0"/>
                  </a:lnTo>
                  <a:lnTo>
                    <a:pt x="236054" y="11798"/>
                  </a:lnTo>
                  <a:lnTo>
                    <a:pt x="247840" y="11798"/>
                  </a:lnTo>
                  <a:lnTo>
                    <a:pt x="247840" y="0"/>
                  </a:lnTo>
                  <a:close/>
                </a:path>
                <a:path w="626109" h="35560">
                  <a:moveTo>
                    <a:pt x="271449" y="23609"/>
                  </a:moveTo>
                  <a:lnTo>
                    <a:pt x="259664" y="23609"/>
                  </a:lnTo>
                  <a:lnTo>
                    <a:pt x="259664" y="35407"/>
                  </a:lnTo>
                  <a:lnTo>
                    <a:pt x="271449" y="35407"/>
                  </a:lnTo>
                  <a:lnTo>
                    <a:pt x="271449" y="23609"/>
                  </a:lnTo>
                  <a:close/>
                </a:path>
                <a:path w="626109" h="35560">
                  <a:moveTo>
                    <a:pt x="271449" y="0"/>
                  </a:moveTo>
                  <a:lnTo>
                    <a:pt x="259664" y="0"/>
                  </a:lnTo>
                  <a:lnTo>
                    <a:pt x="259664" y="11798"/>
                  </a:lnTo>
                  <a:lnTo>
                    <a:pt x="271449" y="11798"/>
                  </a:lnTo>
                  <a:lnTo>
                    <a:pt x="271449" y="0"/>
                  </a:lnTo>
                  <a:close/>
                </a:path>
                <a:path w="626109" h="35560">
                  <a:moveTo>
                    <a:pt x="283260" y="23609"/>
                  </a:moveTo>
                  <a:lnTo>
                    <a:pt x="271475" y="23609"/>
                  </a:lnTo>
                  <a:lnTo>
                    <a:pt x="271475" y="35407"/>
                  </a:lnTo>
                  <a:lnTo>
                    <a:pt x="283260" y="35407"/>
                  </a:lnTo>
                  <a:lnTo>
                    <a:pt x="283260" y="23609"/>
                  </a:lnTo>
                  <a:close/>
                </a:path>
                <a:path w="626109" h="35560">
                  <a:moveTo>
                    <a:pt x="283260" y="0"/>
                  </a:moveTo>
                  <a:lnTo>
                    <a:pt x="271475" y="0"/>
                  </a:lnTo>
                  <a:lnTo>
                    <a:pt x="271475" y="11798"/>
                  </a:lnTo>
                  <a:lnTo>
                    <a:pt x="283260" y="11798"/>
                  </a:lnTo>
                  <a:lnTo>
                    <a:pt x="283260" y="0"/>
                  </a:lnTo>
                  <a:close/>
                </a:path>
                <a:path w="626109" h="35560">
                  <a:moveTo>
                    <a:pt x="306857" y="23609"/>
                  </a:moveTo>
                  <a:lnTo>
                    <a:pt x="295071" y="23609"/>
                  </a:ln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close/>
                </a:path>
                <a:path w="626109" h="35560">
                  <a:moveTo>
                    <a:pt x="330479" y="0"/>
                  </a:moveTo>
                  <a:lnTo>
                    <a:pt x="318681" y="0"/>
                  </a:lnTo>
                  <a:lnTo>
                    <a:pt x="318681" y="11798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26109" h="35560">
                  <a:moveTo>
                    <a:pt x="342277" y="11811"/>
                  </a:moveTo>
                  <a:lnTo>
                    <a:pt x="330492" y="11811"/>
                  </a:lnTo>
                  <a:lnTo>
                    <a:pt x="330492" y="23609"/>
                  </a:lnTo>
                  <a:lnTo>
                    <a:pt x="342277" y="23609"/>
                  </a:lnTo>
                  <a:lnTo>
                    <a:pt x="342277" y="11811"/>
                  </a:lnTo>
                  <a:close/>
                </a:path>
                <a:path w="626109" h="35560">
                  <a:moveTo>
                    <a:pt x="342277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42277" y="11798"/>
                  </a:lnTo>
                  <a:lnTo>
                    <a:pt x="342277" y="0"/>
                  </a:lnTo>
                  <a:close/>
                </a:path>
                <a:path w="626109" h="35560">
                  <a:moveTo>
                    <a:pt x="365874" y="23609"/>
                  </a:moveTo>
                  <a:lnTo>
                    <a:pt x="354088" y="23609"/>
                  </a:lnTo>
                  <a:lnTo>
                    <a:pt x="354088" y="35407"/>
                  </a:lnTo>
                  <a:lnTo>
                    <a:pt x="365874" y="35407"/>
                  </a:lnTo>
                  <a:lnTo>
                    <a:pt x="365874" y="23609"/>
                  </a:lnTo>
                  <a:close/>
                </a:path>
                <a:path w="626109" h="35560">
                  <a:moveTo>
                    <a:pt x="365874" y="0"/>
                  </a:moveTo>
                  <a:lnTo>
                    <a:pt x="354088" y="0"/>
                  </a:lnTo>
                  <a:lnTo>
                    <a:pt x="342290" y="0"/>
                  </a:lnTo>
                  <a:lnTo>
                    <a:pt x="342290" y="11798"/>
                  </a:lnTo>
                  <a:lnTo>
                    <a:pt x="354088" y="11798"/>
                  </a:lnTo>
                  <a:lnTo>
                    <a:pt x="365874" y="11798"/>
                  </a:lnTo>
                  <a:lnTo>
                    <a:pt x="365874" y="0"/>
                  </a:lnTo>
                  <a:close/>
                </a:path>
                <a:path w="626109" h="35560">
                  <a:moveTo>
                    <a:pt x="389496" y="11811"/>
                  </a:moveTo>
                  <a:lnTo>
                    <a:pt x="377698" y="11811"/>
                  </a:lnTo>
                  <a:lnTo>
                    <a:pt x="377698" y="23609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lnTo>
                    <a:pt x="389496" y="11811"/>
                  </a:lnTo>
                  <a:close/>
                </a:path>
                <a:path w="626109" h="35560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26109" h="35560">
                  <a:moveTo>
                    <a:pt x="413092" y="11811"/>
                  </a:moveTo>
                  <a:lnTo>
                    <a:pt x="401307" y="11811"/>
                  </a:lnTo>
                  <a:lnTo>
                    <a:pt x="389509" y="11811"/>
                  </a:ln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13092" y="35407"/>
                  </a:lnTo>
                  <a:lnTo>
                    <a:pt x="413092" y="23609"/>
                  </a:lnTo>
                  <a:lnTo>
                    <a:pt x="413092" y="11811"/>
                  </a:lnTo>
                  <a:close/>
                </a:path>
                <a:path w="626109" h="35560">
                  <a:moveTo>
                    <a:pt x="413092" y="0"/>
                  </a:moveTo>
                  <a:lnTo>
                    <a:pt x="401307" y="0"/>
                  </a:ln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13092" y="11798"/>
                  </a:lnTo>
                  <a:lnTo>
                    <a:pt x="413092" y="0"/>
                  </a:lnTo>
                  <a:close/>
                </a:path>
                <a:path w="626109" h="35560">
                  <a:moveTo>
                    <a:pt x="424903" y="23609"/>
                  </a:moveTo>
                  <a:lnTo>
                    <a:pt x="413105" y="23609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close/>
                </a:path>
                <a:path w="626109" h="35560">
                  <a:moveTo>
                    <a:pt x="424903" y="0"/>
                  </a:moveTo>
                  <a:lnTo>
                    <a:pt x="413105" y="0"/>
                  </a:lnTo>
                  <a:lnTo>
                    <a:pt x="413105" y="11798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26109" h="35560">
                  <a:moveTo>
                    <a:pt x="436702" y="11811"/>
                  </a:moveTo>
                  <a:lnTo>
                    <a:pt x="424916" y="11811"/>
                  </a:lnTo>
                  <a:lnTo>
                    <a:pt x="424916" y="23609"/>
                  </a:lnTo>
                  <a:lnTo>
                    <a:pt x="436702" y="23609"/>
                  </a:lnTo>
                  <a:lnTo>
                    <a:pt x="436702" y="11811"/>
                  </a:lnTo>
                  <a:close/>
                </a:path>
                <a:path w="626109" h="35560">
                  <a:moveTo>
                    <a:pt x="448513" y="0"/>
                  </a:moveTo>
                  <a:lnTo>
                    <a:pt x="436714" y="0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48513" y="0"/>
                  </a:lnTo>
                  <a:close/>
                </a:path>
                <a:path w="626109" h="35560">
                  <a:moveTo>
                    <a:pt x="472109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72109" y="11798"/>
                  </a:lnTo>
                  <a:lnTo>
                    <a:pt x="472109" y="0"/>
                  </a:lnTo>
                  <a:close/>
                </a:path>
                <a:path w="626109" h="35560">
                  <a:moveTo>
                    <a:pt x="483920" y="11811"/>
                  </a:moveTo>
                  <a:lnTo>
                    <a:pt x="472122" y="11811"/>
                  </a:lnTo>
                  <a:lnTo>
                    <a:pt x="472122" y="23609"/>
                  </a:lnTo>
                  <a:lnTo>
                    <a:pt x="483920" y="23609"/>
                  </a:lnTo>
                  <a:lnTo>
                    <a:pt x="483920" y="11811"/>
                  </a:lnTo>
                  <a:close/>
                </a:path>
                <a:path w="626109" h="35560">
                  <a:moveTo>
                    <a:pt x="507530" y="23609"/>
                  </a:moveTo>
                  <a:lnTo>
                    <a:pt x="495731" y="23609"/>
                  </a:ln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507530" y="35407"/>
                  </a:lnTo>
                  <a:lnTo>
                    <a:pt x="507530" y="23609"/>
                  </a:lnTo>
                  <a:close/>
                </a:path>
                <a:path w="626109" h="35560">
                  <a:moveTo>
                    <a:pt x="519315" y="11811"/>
                  </a:moveTo>
                  <a:lnTo>
                    <a:pt x="507530" y="11811"/>
                  </a:lnTo>
                  <a:lnTo>
                    <a:pt x="507530" y="23609"/>
                  </a:lnTo>
                  <a:lnTo>
                    <a:pt x="519315" y="23609"/>
                  </a:lnTo>
                  <a:lnTo>
                    <a:pt x="519315" y="11811"/>
                  </a:lnTo>
                  <a:close/>
                </a:path>
                <a:path w="626109" h="35560">
                  <a:moveTo>
                    <a:pt x="519315" y="0"/>
                  </a:moveTo>
                  <a:lnTo>
                    <a:pt x="507530" y="0"/>
                  </a:ln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19315" y="11798"/>
                  </a:lnTo>
                  <a:lnTo>
                    <a:pt x="519315" y="0"/>
                  </a:lnTo>
                  <a:close/>
                </a:path>
                <a:path w="626109" h="35560">
                  <a:moveTo>
                    <a:pt x="531126" y="11811"/>
                  </a:moveTo>
                  <a:lnTo>
                    <a:pt x="519341" y="11811"/>
                  </a:lnTo>
                  <a:lnTo>
                    <a:pt x="519341" y="23609"/>
                  </a:lnTo>
                  <a:lnTo>
                    <a:pt x="531126" y="23609"/>
                  </a:lnTo>
                  <a:lnTo>
                    <a:pt x="531126" y="11811"/>
                  </a:lnTo>
                  <a:close/>
                </a:path>
                <a:path w="626109" h="35560">
                  <a:moveTo>
                    <a:pt x="542937" y="11811"/>
                  </a:moveTo>
                  <a:lnTo>
                    <a:pt x="531139" y="11811"/>
                  </a:lnTo>
                  <a:lnTo>
                    <a:pt x="531139" y="23609"/>
                  </a:lnTo>
                  <a:lnTo>
                    <a:pt x="531139" y="35407"/>
                  </a:lnTo>
                  <a:lnTo>
                    <a:pt x="542937" y="35407"/>
                  </a:lnTo>
                  <a:lnTo>
                    <a:pt x="542937" y="23609"/>
                  </a:lnTo>
                  <a:lnTo>
                    <a:pt x="542937" y="11811"/>
                  </a:lnTo>
                  <a:close/>
                </a:path>
                <a:path w="626109" h="35560">
                  <a:moveTo>
                    <a:pt x="542937" y="0"/>
                  </a:moveTo>
                  <a:lnTo>
                    <a:pt x="531139" y="0"/>
                  </a:lnTo>
                  <a:lnTo>
                    <a:pt x="531139" y="11798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26109" h="35560">
                  <a:moveTo>
                    <a:pt x="590143" y="23609"/>
                  </a:moveTo>
                  <a:lnTo>
                    <a:pt x="578345" y="23609"/>
                  </a:lnTo>
                  <a:lnTo>
                    <a:pt x="578345" y="35407"/>
                  </a:lnTo>
                  <a:lnTo>
                    <a:pt x="590143" y="35407"/>
                  </a:lnTo>
                  <a:lnTo>
                    <a:pt x="590143" y="23609"/>
                  </a:lnTo>
                  <a:close/>
                </a:path>
                <a:path w="626109" h="35560">
                  <a:moveTo>
                    <a:pt x="601941" y="11811"/>
                  </a:moveTo>
                  <a:lnTo>
                    <a:pt x="590143" y="11811"/>
                  </a:lnTo>
                  <a:lnTo>
                    <a:pt x="590143" y="23609"/>
                  </a:lnTo>
                  <a:lnTo>
                    <a:pt x="601941" y="23609"/>
                  </a:lnTo>
                  <a:lnTo>
                    <a:pt x="601941" y="11811"/>
                  </a:lnTo>
                  <a:close/>
                </a:path>
                <a:path w="626109" h="35560">
                  <a:moveTo>
                    <a:pt x="601941" y="0"/>
                  </a:moveTo>
                  <a:lnTo>
                    <a:pt x="590143" y="0"/>
                  </a:lnTo>
                  <a:lnTo>
                    <a:pt x="578345" y="0"/>
                  </a:lnTo>
                  <a:lnTo>
                    <a:pt x="566547" y="0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90143" y="11798"/>
                  </a:lnTo>
                  <a:lnTo>
                    <a:pt x="601941" y="11798"/>
                  </a:lnTo>
                  <a:lnTo>
                    <a:pt x="601941" y="0"/>
                  </a:lnTo>
                  <a:close/>
                </a:path>
                <a:path w="626109" h="35560">
                  <a:moveTo>
                    <a:pt x="625551" y="11811"/>
                  </a:moveTo>
                  <a:lnTo>
                    <a:pt x="613765" y="11811"/>
                  </a:lnTo>
                  <a:lnTo>
                    <a:pt x="601967" y="11811"/>
                  </a:lnTo>
                  <a:lnTo>
                    <a:pt x="601967" y="23609"/>
                  </a:lnTo>
                  <a:lnTo>
                    <a:pt x="613765" y="23609"/>
                  </a:lnTo>
                  <a:lnTo>
                    <a:pt x="625551" y="23609"/>
                  </a:lnTo>
                  <a:lnTo>
                    <a:pt x="625551" y="11811"/>
                  </a:lnTo>
                  <a:close/>
                </a:path>
                <a:path w="626109" h="35560">
                  <a:moveTo>
                    <a:pt x="625551" y="0"/>
                  </a:moveTo>
                  <a:lnTo>
                    <a:pt x="613765" y="0"/>
                  </a:ln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5958433" y="4949240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09" h="47625">
                  <a:moveTo>
                    <a:pt x="23583" y="35407"/>
                  </a:moveTo>
                  <a:lnTo>
                    <a:pt x="11798" y="35407"/>
                  </a:lnTo>
                  <a:lnTo>
                    <a:pt x="11798" y="23609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0" y="47205"/>
                  </a:lnTo>
                  <a:lnTo>
                    <a:pt x="11798" y="47205"/>
                  </a:lnTo>
                  <a:lnTo>
                    <a:pt x="23583" y="47205"/>
                  </a:lnTo>
                  <a:lnTo>
                    <a:pt x="23583" y="35407"/>
                  </a:lnTo>
                  <a:close/>
                </a:path>
                <a:path w="626109" h="47625">
                  <a:moveTo>
                    <a:pt x="23583" y="11798"/>
                  </a:moveTo>
                  <a:lnTo>
                    <a:pt x="11798" y="11798"/>
                  </a:lnTo>
                  <a:lnTo>
                    <a:pt x="0" y="11798"/>
                  </a:lnTo>
                  <a:lnTo>
                    <a:pt x="0" y="23596"/>
                  </a:lnTo>
                  <a:lnTo>
                    <a:pt x="11798" y="23596"/>
                  </a:lnTo>
                  <a:lnTo>
                    <a:pt x="23583" y="23596"/>
                  </a:lnTo>
                  <a:lnTo>
                    <a:pt x="23583" y="11798"/>
                  </a:lnTo>
                  <a:close/>
                </a:path>
                <a:path w="626109" h="47625">
                  <a:moveTo>
                    <a:pt x="35394" y="23609"/>
                  </a:moveTo>
                  <a:lnTo>
                    <a:pt x="23596" y="23609"/>
                  </a:lnTo>
                  <a:lnTo>
                    <a:pt x="23596" y="35407"/>
                  </a:lnTo>
                  <a:lnTo>
                    <a:pt x="23596" y="47205"/>
                  </a:lnTo>
                  <a:lnTo>
                    <a:pt x="35394" y="47205"/>
                  </a:lnTo>
                  <a:lnTo>
                    <a:pt x="35394" y="35407"/>
                  </a:lnTo>
                  <a:lnTo>
                    <a:pt x="35394" y="23609"/>
                  </a:lnTo>
                  <a:close/>
                </a:path>
                <a:path w="626109" h="47625">
                  <a:moveTo>
                    <a:pt x="35394" y="11798"/>
                  </a:moveTo>
                  <a:lnTo>
                    <a:pt x="23596" y="11798"/>
                  </a:lnTo>
                  <a:lnTo>
                    <a:pt x="23596" y="23596"/>
                  </a:lnTo>
                  <a:lnTo>
                    <a:pt x="35394" y="23596"/>
                  </a:lnTo>
                  <a:lnTo>
                    <a:pt x="35394" y="11798"/>
                  </a:lnTo>
                  <a:close/>
                </a:path>
                <a:path w="626109" h="47625">
                  <a:moveTo>
                    <a:pt x="58991" y="23609"/>
                  </a:moveTo>
                  <a:lnTo>
                    <a:pt x="47205" y="23609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35407" y="47205"/>
                  </a:lnTo>
                  <a:lnTo>
                    <a:pt x="47205" y="47205"/>
                  </a:lnTo>
                  <a:lnTo>
                    <a:pt x="47205" y="35407"/>
                  </a:lnTo>
                  <a:lnTo>
                    <a:pt x="58991" y="35407"/>
                  </a:lnTo>
                  <a:lnTo>
                    <a:pt x="58991" y="23609"/>
                  </a:lnTo>
                  <a:close/>
                </a:path>
                <a:path w="626109" h="47625">
                  <a:moveTo>
                    <a:pt x="58991" y="11798"/>
                  </a:moveTo>
                  <a:lnTo>
                    <a:pt x="47205" y="11798"/>
                  </a:lnTo>
                  <a:lnTo>
                    <a:pt x="47205" y="23596"/>
                  </a:lnTo>
                  <a:lnTo>
                    <a:pt x="58991" y="23596"/>
                  </a:lnTo>
                  <a:lnTo>
                    <a:pt x="58991" y="11798"/>
                  </a:lnTo>
                  <a:close/>
                </a:path>
                <a:path w="626109" h="47625">
                  <a:moveTo>
                    <a:pt x="94411" y="23609"/>
                  </a:moveTo>
                  <a:lnTo>
                    <a:pt x="82613" y="23609"/>
                  </a:lnTo>
                  <a:lnTo>
                    <a:pt x="82613" y="35407"/>
                  </a:lnTo>
                  <a:lnTo>
                    <a:pt x="94411" y="35407"/>
                  </a:lnTo>
                  <a:lnTo>
                    <a:pt x="94411" y="23609"/>
                  </a:lnTo>
                  <a:close/>
                </a:path>
                <a:path w="626109" h="47625">
                  <a:moveTo>
                    <a:pt x="94411" y="11798"/>
                  </a:moveTo>
                  <a:lnTo>
                    <a:pt x="82613" y="11798"/>
                  </a:lnTo>
                  <a:lnTo>
                    <a:pt x="70815" y="11798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94411" y="23596"/>
                  </a:lnTo>
                  <a:lnTo>
                    <a:pt x="94411" y="11798"/>
                  </a:lnTo>
                  <a:close/>
                </a:path>
                <a:path w="626109" h="47625">
                  <a:moveTo>
                    <a:pt x="118008" y="11798"/>
                  </a:moveTo>
                  <a:lnTo>
                    <a:pt x="106222" y="11798"/>
                  </a:lnTo>
                  <a:lnTo>
                    <a:pt x="94424" y="11798"/>
                  </a:lnTo>
                  <a:lnTo>
                    <a:pt x="94424" y="23596"/>
                  </a:lnTo>
                  <a:lnTo>
                    <a:pt x="106222" y="23596"/>
                  </a:lnTo>
                  <a:lnTo>
                    <a:pt x="118008" y="23596"/>
                  </a:lnTo>
                  <a:lnTo>
                    <a:pt x="118008" y="11798"/>
                  </a:lnTo>
                  <a:close/>
                </a:path>
                <a:path w="626109" h="47625">
                  <a:moveTo>
                    <a:pt x="177025" y="23609"/>
                  </a:moveTo>
                  <a:lnTo>
                    <a:pt x="165239" y="23609"/>
                  </a:ln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close/>
                </a:path>
                <a:path w="626109" h="47625">
                  <a:moveTo>
                    <a:pt x="177025" y="11798"/>
                  </a:moveTo>
                  <a:lnTo>
                    <a:pt x="165239" y="11798"/>
                  </a:lnTo>
                  <a:lnTo>
                    <a:pt x="165239" y="23596"/>
                  </a:lnTo>
                  <a:lnTo>
                    <a:pt x="177025" y="23596"/>
                  </a:lnTo>
                  <a:lnTo>
                    <a:pt x="177025" y="11798"/>
                  </a:lnTo>
                  <a:close/>
                </a:path>
                <a:path w="626109" h="47625">
                  <a:moveTo>
                    <a:pt x="188836" y="23609"/>
                  </a:move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close/>
                </a:path>
                <a:path w="626109" h="47625">
                  <a:moveTo>
                    <a:pt x="188836" y="11798"/>
                  </a:moveTo>
                  <a:lnTo>
                    <a:pt x="177038" y="11798"/>
                  </a:lnTo>
                  <a:lnTo>
                    <a:pt x="177038" y="23596"/>
                  </a:lnTo>
                  <a:lnTo>
                    <a:pt x="188836" y="23596"/>
                  </a:lnTo>
                  <a:lnTo>
                    <a:pt x="188836" y="11798"/>
                  </a:lnTo>
                  <a:close/>
                </a:path>
                <a:path w="626109" h="47625">
                  <a:moveTo>
                    <a:pt x="200647" y="23609"/>
                  </a:move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00647" y="23609"/>
                  </a:lnTo>
                  <a:close/>
                </a:path>
                <a:path w="626109" h="47625">
                  <a:moveTo>
                    <a:pt x="200647" y="11798"/>
                  </a:moveTo>
                  <a:lnTo>
                    <a:pt x="188849" y="11798"/>
                  </a:lnTo>
                  <a:lnTo>
                    <a:pt x="188849" y="23596"/>
                  </a:lnTo>
                  <a:lnTo>
                    <a:pt x="200647" y="23596"/>
                  </a:lnTo>
                  <a:lnTo>
                    <a:pt x="200647" y="11798"/>
                  </a:lnTo>
                  <a:close/>
                </a:path>
                <a:path w="626109" h="47625">
                  <a:moveTo>
                    <a:pt x="236054" y="23609"/>
                  </a:move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36054" y="23609"/>
                  </a:lnTo>
                  <a:close/>
                </a:path>
                <a:path w="626109" h="47625">
                  <a:moveTo>
                    <a:pt x="236054" y="11798"/>
                  </a:moveTo>
                  <a:lnTo>
                    <a:pt x="224256" y="11798"/>
                  </a:lnTo>
                  <a:lnTo>
                    <a:pt x="224256" y="23596"/>
                  </a:lnTo>
                  <a:lnTo>
                    <a:pt x="236054" y="23596"/>
                  </a:lnTo>
                  <a:lnTo>
                    <a:pt x="236054" y="11798"/>
                  </a:lnTo>
                  <a:close/>
                </a:path>
                <a:path w="626109" h="47625">
                  <a:moveTo>
                    <a:pt x="271449" y="23609"/>
                  </a:moveTo>
                  <a:lnTo>
                    <a:pt x="259664" y="23609"/>
                  </a:lnTo>
                  <a:lnTo>
                    <a:pt x="259664" y="35407"/>
                  </a:lnTo>
                  <a:lnTo>
                    <a:pt x="271449" y="35407"/>
                  </a:lnTo>
                  <a:lnTo>
                    <a:pt x="271449" y="23609"/>
                  </a:lnTo>
                  <a:close/>
                </a:path>
                <a:path w="626109" h="47625">
                  <a:moveTo>
                    <a:pt x="271449" y="11798"/>
                  </a:moveTo>
                  <a:lnTo>
                    <a:pt x="259664" y="11798"/>
                  </a:lnTo>
                  <a:lnTo>
                    <a:pt x="259664" y="23596"/>
                  </a:lnTo>
                  <a:lnTo>
                    <a:pt x="271449" y="23596"/>
                  </a:lnTo>
                  <a:lnTo>
                    <a:pt x="271449" y="11798"/>
                  </a:lnTo>
                  <a:close/>
                </a:path>
                <a:path w="626109" h="47625">
                  <a:moveTo>
                    <a:pt x="283260" y="23609"/>
                  </a:moveTo>
                  <a:lnTo>
                    <a:pt x="271475" y="23609"/>
                  </a:lnTo>
                  <a:lnTo>
                    <a:pt x="271475" y="35407"/>
                  </a:lnTo>
                  <a:lnTo>
                    <a:pt x="283260" y="35407"/>
                  </a:lnTo>
                  <a:lnTo>
                    <a:pt x="283260" y="23609"/>
                  </a:lnTo>
                  <a:close/>
                </a:path>
                <a:path w="626109" h="47625">
                  <a:moveTo>
                    <a:pt x="283260" y="11798"/>
                  </a:moveTo>
                  <a:lnTo>
                    <a:pt x="271475" y="11798"/>
                  </a:lnTo>
                  <a:lnTo>
                    <a:pt x="271475" y="23596"/>
                  </a:lnTo>
                  <a:lnTo>
                    <a:pt x="283260" y="23596"/>
                  </a:lnTo>
                  <a:lnTo>
                    <a:pt x="283260" y="11798"/>
                  </a:lnTo>
                  <a:close/>
                </a:path>
                <a:path w="626109" h="47625">
                  <a:moveTo>
                    <a:pt x="306857" y="23609"/>
                  </a:moveTo>
                  <a:lnTo>
                    <a:pt x="295071" y="23609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close/>
                </a:path>
                <a:path w="626109" h="47625">
                  <a:moveTo>
                    <a:pt x="318668" y="23609"/>
                  </a:moveTo>
                  <a:lnTo>
                    <a:pt x="306882" y="23609"/>
                  </a:lnTo>
                  <a:lnTo>
                    <a:pt x="306882" y="35407"/>
                  </a:lnTo>
                  <a:lnTo>
                    <a:pt x="318668" y="35407"/>
                  </a:lnTo>
                  <a:lnTo>
                    <a:pt x="318668" y="23609"/>
                  </a:lnTo>
                  <a:close/>
                </a:path>
                <a:path w="626109" h="47625">
                  <a:moveTo>
                    <a:pt x="318668" y="11798"/>
                  </a:moveTo>
                  <a:lnTo>
                    <a:pt x="306882" y="11798"/>
                  </a:lnTo>
                  <a:lnTo>
                    <a:pt x="306882" y="23596"/>
                  </a:lnTo>
                  <a:lnTo>
                    <a:pt x="318668" y="23596"/>
                  </a:lnTo>
                  <a:lnTo>
                    <a:pt x="318668" y="11798"/>
                  </a:lnTo>
                  <a:close/>
                </a:path>
                <a:path w="626109" h="47625">
                  <a:moveTo>
                    <a:pt x="342277" y="23609"/>
                  </a:moveTo>
                  <a:lnTo>
                    <a:pt x="330492" y="23609"/>
                  </a:lnTo>
                  <a:lnTo>
                    <a:pt x="330492" y="35407"/>
                  </a:lnTo>
                  <a:lnTo>
                    <a:pt x="342277" y="35407"/>
                  </a:lnTo>
                  <a:lnTo>
                    <a:pt x="342277" y="23609"/>
                  </a:lnTo>
                  <a:close/>
                </a:path>
                <a:path w="626109" h="47625">
                  <a:moveTo>
                    <a:pt x="365874" y="23609"/>
                  </a:moveTo>
                  <a:lnTo>
                    <a:pt x="354088" y="23609"/>
                  </a:lnTo>
                  <a:lnTo>
                    <a:pt x="342290" y="23609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65874" y="35407"/>
                  </a:lnTo>
                  <a:lnTo>
                    <a:pt x="365874" y="23609"/>
                  </a:lnTo>
                  <a:close/>
                </a:path>
                <a:path w="626109" h="47625">
                  <a:moveTo>
                    <a:pt x="377685" y="23609"/>
                  </a:moveTo>
                  <a:lnTo>
                    <a:pt x="365899" y="23609"/>
                  </a:lnTo>
                  <a:lnTo>
                    <a:pt x="365899" y="35407"/>
                  </a:lnTo>
                  <a:lnTo>
                    <a:pt x="377685" y="35407"/>
                  </a:lnTo>
                  <a:lnTo>
                    <a:pt x="377685" y="23609"/>
                  </a:lnTo>
                  <a:close/>
                </a:path>
                <a:path w="626109" h="47625">
                  <a:moveTo>
                    <a:pt x="377685" y="11798"/>
                  </a:moveTo>
                  <a:lnTo>
                    <a:pt x="365899" y="11798"/>
                  </a:lnTo>
                  <a:lnTo>
                    <a:pt x="365899" y="23596"/>
                  </a:lnTo>
                  <a:lnTo>
                    <a:pt x="377685" y="23596"/>
                  </a:lnTo>
                  <a:lnTo>
                    <a:pt x="377685" y="11798"/>
                  </a:lnTo>
                  <a:close/>
                </a:path>
                <a:path w="626109" h="47625">
                  <a:moveTo>
                    <a:pt x="389496" y="23609"/>
                  </a:moveTo>
                  <a:lnTo>
                    <a:pt x="377698" y="23609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close/>
                </a:path>
                <a:path w="626109" h="47625">
                  <a:moveTo>
                    <a:pt x="413092" y="23609"/>
                  </a:moveTo>
                  <a:lnTo>
                    <a:pt x="401307" y="23609"/>
                  </a:ln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13092" y="35407"/>
                  </a:lnTo>
                  <a:lnTo>
                    <a:pt x="413092" y="23609"/>
                  </a:lnTo>
                  <a:close/>
                </a:path>
                <a:path w="626109" h="47625">
                  <a:moveTo>
                    <a:pt x="413092" y="11798"/>
                  </a:moveTo>
                  <a:lnTo>
                    <a:pt x="401307" y="11798"/>
                  </a:lnTo>
                  <a:lnTo>
                    <a:pt x="389509" y="11798"/>
                  </a:lnTo>
                  <a:lnTo>
                    <a:pt x="389509" y="23596"/>
                  </a:lnTo>
                  <a:lnTo>
                    <a:pt x="401307" y="23596"/>
                  </a:lnTo>
                  <a:lnTo>
                    <a:pt x="413092" y="23596"/>
                  </a:lnTo>
                  <a:lnTo>
                    <a:pt x="413092" y="11798"/>
                  </a:lnTo>
                  <a:close/>
                </a:path>
                <a:path w="626109" h="47625">
                  <a:moveTo>
                    <a:pt x="424903" y="23609"/>
                  </a:moveTo>
                  <a:lnTo>
                    <a:pt x="413105" y="23609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close/>
                </a:path>
                <a:path w="626109" h="47625">
                  <a:moveTo>
                    <a:pt x="424903" y="11798"/>
                  </a:moveTo>
                  <a:lnTo>
                    <a:pt x="413105" y="11798"/>
                  </a:lnTo>
                  <a:lnTo>
                    <a:pt x="413105" y="23596"/>
                  </a:lnTo>
                  <a:lnTo>
                    <a:pt x="424903" y="23596"/>
                  </a:lnTo>
                  <a:lnTo>
                    <a:pt x="424903" y="11798"/>
                  </a:lnTo>
                  <a:close/>
                </a:path>
                <a:path w="626109" h="47625">
                  <a:moveTo>
                    <a:pt x="436702" y="23609"/>
                  </a:moveTo>
                  <a:lnTo>
                    <a:pt x="424916" y="23609"/>
                  </a:lnTo>
                  <a:lnTo>
                    <a:pt x="424916" y="35407"/>
                  </a:lnTo>
                  <a:lnTo>
                    <a:pt x="436702" y="35407"/>
                  </a:lnTo>
                  <a:lnTo>
                    <a:pt x="436702" y="23609"/>
                  </a:lnTo>
                  <a:close/>
                </a:path>
                <a:path w="626109" h="47625">
                  <a:moveTo>
                    <a:pt x="436702" y="11798"/>
                  </a:moveTo>
                  <a:lnTo>
                    <a:pt x="424916" y="11798"/>
                  </a:lnTo>
                  <a:lnTo>
                    <a:pt x="424916" y="23596"/>
                  </a:lnTo>
                  <a:lnTo>
                    <a:pt x="436702" y="23596"/>
                  </a:lnTo>
                  <a:lnTo>
                    <a:pt x="436702" y="11798"/>
                  </a:lnTo>
                  <a:close/>
                </a:path>
                <a:path w="626109" h="47625">
                  <a:moveTo>
                    <a:pt x="460298" y="23609"/>
                  </a:moveTo>
                  <a:lnTo>
                    <a:pt x="448513" y="23609"/>
                  </a:lnTo>
                  <a:lnTo>
                    <a:pt x="436714" y="23609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60298" y="35407"/>
                  </a:lnTo>
                  <a:lnTo>
                    <a:pt x="460298" y="23609"/>
                  </a:lnTo>
                  <a:close/>
                </a:path>
                <a:path w="626109" h="47625">
                  <a:moveTo>
                    <a:pt x="460298" y="11798"/>
                  </a:moveTo>
                  <a:lnTo>
                    <a:pt x="448513" y="11798"/>
                  </a:lnTo>
                  <a:lnTo>
                    <a:pt x="448513" y="23596"/>
                  </a:lnTo>
                  <a:lnTo>
                    <a:pt x="460298" y="23596"/>
                  </a:lnTo>
                  <a:lnTo>
                    <a:pt x="460298" y="11798"/>
                  </a:lnTo>
                  <a:close/>
                </a:path>
                <a:path w="626109" h="47625">
                  <a:moveTo>
                    <a:pt x="472109" y="23609"/>
                  </a:moveTo>
                  <a:lnTo>
                    <a:pt x="460324" y="23609"/>
                  </a:lnTo>
                  <a:lnTo>
                    <a:pt x="460324" y="35407"/>
                  </a:lnTo>
                  <a:lnTo>
                    <a:pt x="472109" y="35407"/>
                  </a:lnTo>
                  <a:lnTo>
                    <a:pt x="472109" y="23609"/>
                  </a:lnTo>
                  <a:close/>
                </a:path>
                <a:path w="626109" h="47625">
                  <a:moveTo>
                    <a:pt x="519315" y="23609"/>
                  </a:moveTo>
                  <a:lnTo>
                    <a:pt x="507530" y="23609"/>
                  </a:lnTo>
                  <a:lnTo>
                    <a:pt x="495731" y="23609"/>
                  </a:lnTo>
                  <a:lnTo>
                    <a:pt x="495731" y="35407"/>
                  </a:lnTo>
                  <a:lnTo>
                    <a:pt x="507530" y="35407"/>
                  </a:lnTo>
                  <a:lnTo>
                    <a:pt x="519315" y="35407"/>
                  </a:lnTo>
                  <a:lnTo>
                    <a:pt x="519315" y="23609"/>
                  </a:lnTo>
                  <a:close/>
                </a:path>
                <a:path w="626109" h="47625">
                  <a:moveTo>
                    <a:pt x="519315" y="11798"/>
                  </a:moveTo>
                  <a:lnTo>
                    <a:pt x="507530" y="11798"/>
                  </a:lnTo>
                  <a:lnTo>
                    <a:pt x="495731" y="11798"/>
                  </a:lnTo>
                  <a:lnTo>
                    <a:pt x="483933" y="11798"/>
                  </a:lnTo>
                  <a:lnTo>
                    <a:pt x="483933" y="23596"/>
                  </a:lnTo>
                  <a:lnTo>
                    <a:pt x="495731" y="23596"/>
                  </a:lnTo>
                  <a:lnTo>
                    <a:pt x="507530" y="23596"/>
                  </a:lnTo>
                  <a:lnTo>
                    <a:pt x="519315" y="23596"/>
                  </a:lnTo>
                  <a:lnTo>
                    <a:pt x="519315" y="11798"/>
                  </a:lnTo>
                  <a:close/>
                </a:path>
                <a:path w="626109" h="47625">
                  <a:moveTo>
                    <a:pt x="531126" y="23609"/>
                  </a:moveTo>
                  <a:lnTo>
                    <a:pt x="519341" y="23609"/>
                  </a:lnTo>
                  <a:lnTo>
                    <a:pt x="519341" y="35407"/>
                  </a:lnTo>
                  <a:lnTo>
                    <a:pt x="531126" y="35407"/>
                  </a:lnTo>
                  <a:lnTo>
                    <a:pt x="531126" y="23609"/>
                  </a:lnTo>
                  <a:close/>
                </a:path>
                <a:path w="626109" h="47625">
                  <a:moveTo>
                    <a:pt x="531126" y="11798"/>
                  </a:moveTo>
                  <a:lnTo>
                    <a:pt x="519341" y="11798"/>
                  </a:lnTo>
                  <a:lnTo>
                    <a:pt x="519341" y="23596"/>
                  </a:lnTo>
                  <a:lnTo>
                    <a:pt x="531126" y="23596"/>
                  </a:lnTo>
                  <a:lnTo>
                    <a:pt x="531126" y="11798"/>
                  </a:lnTo>
                  <a:close/>
                </a:path>
                <a:path w="626109" h="47625">
                  <a:moveTo>
                    <a:pt x="542937" y="23609"/>
                  </a:moveTo>
                  <a:lnTo>
                    <a:pt x="531139" y="23609"/>
                  </a:lnTo>
                  <a:lnTo>
                    <a:pt x="531139" y="35407"/>
                  </a:lnTo>
                  <a:lnTo>
                    <a:pt x="542937" y="35407"/>
                  </a:lnTo>
                  <a:lnTo>
                    <a:pt x="542937" y="23609"/>
                  </a:lnTo>
                  <a:close/>
                </a:path>
                <a:path w="626109" h="47625">
                  <a:moveTo>
                    <a:pt x="542937" y="11798"/>
                  </a:moveTo>
                  <a:lnTo>
                    <a:pt x="531139" y="11798"/>
                  </a:lnTo>
                  <a:lnTo>
                    <a:pt x="531139" y="23596"/>
                  </a:lnTo>
                  <a:lnTo>
                    <a:pt x="542937" y="23596"/>
                  </a:lnTo>
                  <a:lnTo>
                    <a:pt x="542937" y="11798"/>
                  </a:lnTo>
                  <a:close/>
                </a:path>
                <a:path w="626109" h="47625">
                  <a:moveTo>
                    <a:pt x="578345" y="11798"/>
                  </a:moveTo>
                  <a:lnTo>
                    <a:pt x="566547" y="11798"/>
                  </a:lnTo>
                  <a:lnTo>
                    <a:pt x="554748" y="11798"/>
                  </a:lnTo>
                  <a:lnTo>
                    <a:pt x="554748" y="23596"/>
                  </a:lnTo>
                  <a:lnTo>
                    <a:pt x="566547" y="23596"/>
                  </a:lnTo>
                  <a:lnTo>
                    <a:pt x="578345" y="23596"/>
                  </a:lnTo>
                  <a:lnTo>
                    <a:pt x="578345" y="11798"/>
                  </a:lnTo>
                  <a:close/>
                </a:path>
                <a:path w="626109" h="47625">
                  <a:moveTo>
                    <a:pt x="590143" y="23609"/>
                  </a:moveTo>
                  <a:lnTo>
                    <a:pt x="578345" y="23609"/>
                  </a:lnTo>
                  <a:lnTo>
                    <a:pt x="566547" y="23609"/>
                  </a:lnTo>
                  <a:lnTo>
                    <a:pt x="554748" y="23609"/>
                  </a:lnTo>
                  <a:lnTo>
                    <a:pt x="542950" y="23609"/>
                  </a:lnTo>
                  <a:lnTo>
                    <a:pt x="542950" y="35407"/>
                  </a:lnTo>
                  <a:lnTo>
                    <a:pt x="554748" y="35407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90143" y="35407"/>
                  </a:lnTo>
                  <a:lnTo>
                    <a:pt x="590143" y="23609"/>
                  </a:lnTo>
                  <a:close/>
                </a:path>
                <a:path w="626109" h="47625">
                  <a:moveTo>
                    <a:pt x="590143" y="0"/>
                  </a:moveTo>
                  <a:lnTo>
                    <a:pt x="578345" y="0"/>
                  </a:lnTo>
                  <a:lnTo>
                    <a:pt x="578345" y="11798"/>
                  </a:lnTo>
                  <a:lnTo>
                    <a:pt x="590143" y="11798"/>
                  </a:lnTo>
                  <a:lnTo>
                    <a:pt x="590143" y="0"/>
                  </a:lnTo>
                  <a:close/>
                </a:path>
                <a:path w="626109" h="47625">
                  <a:moveTo>
                    <a:pt x="601941" y="11798"/>
                  </a:moveTo>
                  <a:lnTo>
                    <a:pt x="590143" y="11798"/>
                  </a:lnTo>
                  <a:lnTo>
                    <a:pt x="590143" y="23596"/>
                  </a:lnTo>
                  <a:lnTo>
                    <a:pt x="601941" y="23596"/>
                  </a:lnTo>
                  <a:lnTo>
                    <a:pt x="601941" y="11798"/>
                  </a:lnTo>
                  <a:close/>
                </a:path>
                <a:path w="626109" h="47625">
                  <a:moveTo>
                    <a:pt x="613765" y="23609"/>
                  </a:moveTo>
                  <a:lnTo>
                    <a:pt x="601967" y="23609"/>
                  </a:lnTo>
                  <a:lnTo>
                    <a:pt x="601967" y="35407"/>
                  </a:lnTo>
                  <a:lnTo>
                    <a:pt x="613765" y="35407"/>
                  </a:lnTo>
                  <a:lnTo>
                    <a:pt x="613765" y="23609"/>
                  </a:lnTo>
                  <a:close/>
                </a:path>
                <a:path w="626109" h="47625">
                  <a:moveTo>
                    <a:pt x="625551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13765" y="23596"/>
                  </a:lnTo>
                  <a:lnTo>
                    <a:pt x="625551" y="23596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5958433" y="4984648"/>
              <a:ext cx="614045" cy="35560"/>
            </a:xfrm>
            <a:custGeom>
              <a:avLst/>
              <a:gdLst/>
              <a:ahLst/>
              <a:cxnLst/>
              <a:rect l="l" t="t" r="r" b="b"/>
              <a:pathLst>
                <a:path w="614045" h="35560">
                  <a:moveTo>
                    <a:pt x="11798" y="11811"/>
                  </a:moveTo>
                  <a:lnTo>
                    <a:pt x="0" y="11811"/>
                  </a:lnTo>
                  <a:lnTo>
                    <a:pt x="0" y="23609"/>
                  </a:lnTo>
                  <a:lnTo>
                    <a:pt x="11798" y="23609"/>
                  </a:lnTo>
                  <a:lnTo>
                    <a:pt x="11798" y="11811"/>
                  </a:lnTo>
                  <a:close/>
                </a:path>
                <a:path w="614045" h="35560">
                  <a:moveTo>
                    <a:pt x="23583" y="23609"/>
                  </a:moveTo>
                  <a:lnTo>
                    <a:pt x="11798" y="23609"/>
                  </a:lnTo>
                  <a:lnTo>
                    <a:pt x="11798" y="35407"/>
                  </a:lnTo>
                  <a:lnTo>
                    <a:pt x="23583" y="35407"/>
                  </a:lnTo>
                  <a:lnTo>
                    <a:pt x="23583" y="23609"/>
                  </a:lnTo>
                  <a:close/>
                </a:path>
                <a:path w="614045" h="35560">
                  <a:moveTo>
                    <a:pt x="35394" y="11811"/>
                  </a:moveTo>
                  <a:lnTo>
                    <a:pt x="23596" y="11811"/>
                  </a:lnTo>
                  <a:lnTo>
                    <a:pt x="23596" y="23609"/>
                  </a:lnTo>
                  <a:lnTo>
                    <a:pt x="35394" y="23609"/>
                  </a:lnTo>
                  <a:lnTo>
                    <a:pt x="35394" y="11811"/>
                  </a:lnTo>
                  <a:close/>
                </a:path>
                <a:path w="614045" h="35560">
                  <a:moveTo>
                    <a:pt x="47205" y="0"/>
                  </a:moveTo>
                  <a:lnTo>
                    <a:pt x="35407" y="0"/>
                  </a:lnTo>
                  <a:lnTo>
                    <a:pt x="35407" y="11798"/>
                  </a:lnTo>
                  <a:lnTo>
                    <a:pt x="47205" y="11798"/>
                  </a:lnTo>
                  <a:lnTo>
                    <a:pt x="47205" y="0"/>
                  </a:lnTo>
                  <a:close/>
                </a:path>
                <a:path w="614045" h="35560">
                  <a:moveTo>
                    <a:pt x="58991" y="11811"/>
                  </a:moveTo>
                  <a:lnTo>
                    <a:pt x="47205" y="11811"/>
                  </a:lnTo>
                  <a:lnTo>
                    <a:pt x="35407" y="11811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58991" y="35407"/>
                  </a:lnTo>
                  <a:lnTo>
                    <a:pt x="58991" y="23609"/>
                  </a:lnTo>
                  <a:lnTo>
                    <a:pt x="58991" y="11811"/>
                  </a:lnTo>
                  <a:close/>
                </a:path>
                <a:path w="614045" h="35560">
                  <a:moveTo>
                    <a:pt x="94411" y="11811"/>
                  </a:moveTo>
                  <a:lnTo>
                    <a:pt x="82613" y="11811"/>
                  </a:lnTo>
                  <a:lnTo>
                    <a:pt x="82613" y="23609"/>
                  </a:lnTo>
                  <a:lnTo>
                    <a:pt x="70815" y="23609"/>
                  </a:lnTo>
                  <a:lnTo>
                    <a:pt x="70815" y="11811"/>
                  </a:lnTo>
                  <a:lnTo>
                    <a:pt x="59016" y="11811"/>
                  </a:ln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94411" y="35407"/>
                  </a:lnTo>
                  <a:lnTo>
                    <a:pt x="94411" y="23609"/>
                  </a:lnTo>
                  <a:lnTo>
                    <a:pt x="94411" y="11811"/>
                  </a:lnTo>
                  <a:close/>
                </a:path>
                <a:path w="614045" h="35560">
                  <a:moveTo>
                    <a:pt x="94411" y="0"/>
                  </a:moveTo>
                  <a:lnTo>
                    <a:pt x="82613" y="0"/>
                  </a:lnTo>
                  <a:lnTo>
                    <a:pt x="70815" y="0"/>
                  </a:lnTo>
                  <a:lnTo>
                    <a:pt x="59016" y="0"/>
                  </a:lnTo>
                  <a:lnTo>
                    <a:pt x="59016" y="11798"/>
                  </a:lnTo>
                  <a:lnTo>
                    <a:pt x="70815" y="11798"/>
                  </a:lnTo>
                  <a:lnTo>
                    <a:pt x="82613" y="11798"/>
                  </a:lnTo>
                  <a:lnTo>
                    <a:pt x="94411" y="11798"/>
                  </a:lnTo>
                  <a:lnTo>
                    <a:pt x="94411" y="0"/>
                  </a:lnTo>
                  <a:close/>
                </a:path>
                <a:path w="614045" h="35560">
                  <a:moveTo>
                    <a:pt x="106222" y="23609"/>
                  </a:move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06222" y="23609"/>
                  </a:lnTo>
                  <a:close/>
                </a:path>
                <a:path w="614045" h="35560">
                  <a:moveTo>
                    <a:pt x="106222" y="0"/>
                  </a:moveTo>
                  <a:lnTo>
                    <a:pt x="94424" y="0"/>
                  </a:lnTo>
                  <a:lnTo>
                    <a:pt x="94424" y="11798"/>
                  </a:lnTo>
                  <a:lnTo>
                    <a:pt x="106222" y="11798"/>
                  </a:lnTo>
                  <a:lnTo>
                    <a:pt x="106222" y="0"/>
                  </a:lnTo>
                  <a:close/>
                </a:path>
                <a:path w="614045" h="35560">
                  <a:moveTo>
                    <a:pt x="129819" y="23609"/>
                  </a:moveTo>
                  <a:lnTo>
                    <a:pt x="118021" y="23609"/>
                  </a:lnTo>
                  <a:lnTo>
                    <a:pt x="118021" y="35407"/>
                  </a:lnTo>
                  <a:lnTo>
                    <a:pt x="129819" y="35407"/>
                  </a:lnTo>
                  <a:lnTo>
                    <a:pt x="129819" y="23609"/>
                  </a:lnTo>
                  <a:close/>
                </a:path>
                <a:path w="614045" h="35560">
                  <a:moveTo>
                    <a:pt x="129819" y="0"/>
                  </a:moveTo>
                  <a:lnTo>
                    <a:pt x="118021" y="0"/>
                  </a:lnTo>
                  <a:lnTo>
                    <a:pt x="118021" y="11798"/>
                  </a:lnTo>
                  <a:lnTo>
                    <a:pt x="129819" y="11798"/>
                  </a:lnTo>
                  <a:lnTo>
                    <a:pt x="129819" y="0"/>
                  </a:lnTo>
                  <a:close/>
                </a:path>
                <a:path w="614045" h="35560">
                  <a:moveTo>
                    <a:pt x="141630" y="0"/>
                  </a:moveTo>
                  <a:lnTo>
                    <a:pt x="129832" y="0"/>
                  </a:lnTo>
                  <a:lnTo>
                    <a:pt x="129832" y="11798"/>
                  </a:lnTo>
                  <a:lnTo>
                    <a:pt x="141630" y="11798"/>
                  </a:lnTo>
                  <a:lnTo>
                    <a:pt x="141630" y="0"/>
                  </a:lnTo>
                  <a:close/>
                </a:path>
                <a:path w="614045" h="35560">
                  <a:moveTo>
                    <a:pt x="153416" y="11811"/>
                  </a:moveTo>
                  <a:lnTo>
                    <a:pt x="141630" y="11811"/>
                  </a:lnTo>
                  <a:lnTo>
                    <a:pt x="129832" y="11811"/>
                  </a:lnTo>
                  <a:lnTo>
                    <a:pt x="129832" y="23609"/>
                  </a:lnTo>
                  <a:lnTo>
                    <a:pt x="129832" y="35407"/>
                  </a:lnTo>
                  <a:lnTo>
                    <a:pt x="141630" y="35407"/>
                  </a:lnTo>
                  <a:lnTo>
                    <a:pt x="141630" y="23609"/>
                  </a:lnTo>
                  <a:lnTo>
                    <a:pt x="153416" y="23609"/>
                  </a:lnTo>
                  <a:lnTo>
                    <a:pt x="153416" y="11811"/>
                  </a:lnTo>
                  <a:close/>
                </a:path>
                <a:path w="614045" h="35560">
                  <a:moveTo>
                    <a:pt x="188836" y="0"/>
                  </a:moveTo>
                  <a:lnTo>
                    <a:pt x="177038" y="0"/>
                  </a:lnTo>
                  <a:lnTo>
                    <a:pt x="177038" y="11798"/>
                  </a:lnTo>
                  <a:lnTo>
                    <a:pt x="188836" y="11798"/>
                  </a:lnTo>
                  <a:lnTo>
                    <a:pt x="188836" y="0"/>
                  </a:lnTo>
                  <a:close/>
                </a:path>
                <a:path w="614045" h="35560">
                  <a:moveTo>
                    <a:pt x="200647" y="0"/>
                  </a:moveTo>
                  <a:lnTo>
                    <a:pt x="188849" y="0"/>
                  </a:lnTo>
                  <a:lnTo>
                    <a:pt x="188849" y="11798"/>
                  </a:lnTo>
                  <a:lnTo>
                    <a:pt x="200647" y="11798"/>
                  </a:lnTo>
                  <a:lnTo>
                    <a:pt x="200647" y="0"/>
                  </a:lnTo>
                  <a:close/>
                </a:path>
                <a:path w="614045" h="35560">
                  <a:moveTo>
                    <a:pt x="212432" y="11811"/>
                  </a:moveTo>
                  <a:lnTo>
                    <a:pt x="200647" y="11811"/>
                  </a:lnTo>
                  <a:lnTo>
                    <a:pt x="188849" y="11811"/>
                  </a:lnTo>
                  <a:lnTo>
                    <a:pt x="188849" y="23609"/>
                  </a:lnTo>
                  <a:lnTo>
                    <a:pt x="200647" y="23609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lnTo>
                    <a:pt x="212432" y="11811"/>
                  </a:lnTo>
                  <a:close/>
                </a:path>
                <a:path w="614045" h="35560">
                  <a:moveTo>
                    <a:pt x="224243" y="0"/>
                  </a:moveTo>
                  <a:lnTo>
                    <a:pt x="212458" y="0"/>
                  </a:lnTo>
                  <a:lnTo>
                    <a:pt x="212458" y="11798"/>
                  </a:lnTo>
                  <a:lnTo>
                    <a:pt x="224243" y="11798"/>
                  </a:lnTo>
                  <a:lnTo>
                    <a:pt x="224243" y="0"/>
                  </a:lnTo>
                  <a:close/>
                </a:path>
                <a:path w="614045" h="35560">
                  <a:moveTo>
                    <a:pt x="236054" y="0"/>
                  </a:moveTo>
                  <a:lnTo>
                    <a:pt x="224256" y="0"/>
                  </a:lnTo>
                  <a:lnTo>
                    <a:pt x="224256" y="11798"/>
                  </a:lnTo>
                  <a:lnTo>
                    <a:pt x="236054" y="11798"/>
                  </a:lnTo>
                  <a:lnTo>
                    <a:pt x="236054" y="0"/>
                  </a:lnTo>
                  <a:close/>
                </a:path>
                <a:path w="614045" h="35560">
                  <a:moveTo>
                    <a:pt x="247840" y="11811"/>
                  </a:moveTo>
                  <a:lnTo>
                    <a:pt x="236054" y="11811"/>
                  </a:lnTo>
                  <a:lnTo>
                    <a:pt x="236054" y="23609"/>
                  </a:lnTo>
                  <a:lnTo>
                    <a:pt x="236054" y="35407"/>
                  </a:lnTo>
                  <a:lnTo>
                    <a:pt x="247840" y="35407"/>
                  </a:lnTo>
                  <a:lnTo>
                    <a:pt x="247840" y="23609"/>
                  </a:lnTo>
                  <a:lnTo>
                    <a:pt x="247840" y="11811"/>
                  </a:lnTo>
                  <a:close/>
                </a:path>
                <a:path w="614045" h="35560">
                  <a:moveTo>
                    <a:pt x="271449" y="11811"/>
                  </a:moveTo>
                  <a:lnTo>
                    <a:pt x="259664" y="11811"/>
                  </a:lnTo>
                  <a:lnTo>
                    <a:pt x="247865" y="11811"/>
                  </a:lnTo>
                  <a:lnTo>
                    <a:pt x="247865" y="23609"/>
                  </a:lnTo>
                  <a:lnTo>
                    <a:pt x="259664" y="23609"/>
                  </a:lnTo>
                  <a:lnTo>
                    <a:pt x="259664" y="35407"/>
                  </a:lnTo>
                  <a:lnTo>
                    <a:pt x="271449" y="35407"/>
                  </a:lnTo>
                  <a:lnTo>
                    <a:pt x="271449" y="23609"/>
                  </a:lnTo>
                  <a:lnTo>
                    <a:pt x="271449" y="11811"/>
                  </a:lnTo>
                  <a:close/>
                </a:path>
                <a:path w="614045" h="35560">
                  <a:moveTo>
                    <a:pt x="271449" y="0"/>
                  </a:moveTo>
                  <a:lnTo>
                    <a:pt x="259664" y="0"/>
                  </a:lnTo>
                  <a:lnTo>
                    <a:pt x="259664" y="11798"/>
                  </a:lnTo>
                  <a:lnTo>
                    <a:pt x="271449" y="11798"/>
                  </a:lnTo>
                  <a:lnTo>
                    <a:pt x="271449" y="0"/>
                  </a:lnTo>
                  <a:close/>
                </a:path>
                <a:path w="614045" h="35560">
                  <a:moveTo>
                    <a:pt x="283260" y="11811"/>
                  </a:moveTo>
                  <a:lnTo>
                    <a:pt x="271475" y="11811"/>
                  </a:lnTo>
                  <a:lnTo>
                    <a:pt x="271475" y="23609"/>
                  </a:lnTo>
                  <a:lnTo>
                    <a:pt x="271475" y="35407"/>
                  </a:lnTo>
                  <a:lnTo>
                    <a:pt x="283260" y="35407"/>
                  </a:lnTo>
                  <a:lnTo>
                    <a:pt x="283260" y="23609"/>
                  </a:lnTo>
                  <a:lnTo>
                    <a:pt x="283260" y="11811"/>
                  </a:lnTo>
                  <a:close/>
                </a:path>
                <a:path w="614045" h="35560">
                  <a:moveTo>
                    <a:pt x="306857" y="0"/>
                  </a:moveTo>
                  <a:lnTo>
                    <a:pt x="295071" y="0"/>
                  </a:lnTo>
                  <a:lnTo>
                    <a:pt x="283273" y="0"/>
                  </a:lnTo>
                  <a:lnTo>
                    <a:pt x="283273" y="11798"/>
                  </a:lnTo>
                  <a:lnTo>
                    <a:pt x="295071" y="11798"/>
                  </a:lnTo>
                  <a:lnTo>
                    <a:pt x="306857" y="11798"/>
                  </a:lnTo>
                  <a:lnTo>
                    <a:pt x="306857" y="0"/>
                  </a:lnTo>
                  <a:close/>
                </a:path>
                <a:path w="614045" h="35560">
                  <a:moveTo>
                    <a:pt x="342277" y="11811"/>
                  </a:moveTo>
                  <a:lnTo>
                    <a:pt x="330492" y="11811"/>
                  </a:lnTo>
                  <a:lnTo>
                    <a:pt x="330492" y="23609"/>
                  </a:lnTo>
                  <a:lnTo>
                    <a:pt x="342277" y="23609"/>
                  </a:lnTo>
                  <a:lnTo>
                    <a:pt x="342277" y="11811"/>
                  </a:lnTo>
                  <a:close/>
                </a:path>
                <a:path w="614045" h="35560">
                  <a:moveTo>
                    <a:pt x="342277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42277" y="11798"/>
                  </a:lnTo>
                  <a:lnTo>
                    <a:pt x="342277" y="0"/>
                  </a:lnTo>
                  <a:close/>
                </a:path>
                <a:path w="614045" h="35560">
                  <a:moveTo>
                    <a:pt x="365874" y="11811"/>
                  </a:moveTo>
                  <a:lnTo>
                    <a:pt x="354088" y="11811"/>
                  </a:lnTo>
                  <a:lnTo>
                    <a:pt x="342290" y="11811"/>
                  </a:lnTo>
                  <a:lnTo>
                    <a:pt x="342290" y="23609"/>
                  </a:lnTo>
                  <a:lnTo>
                    <a:pt x="354088" y="23609"/>
                  </a:lnTo>
                  <a:lnTo>
                    <a:pt x="365874" y="23609"/>
                  </a:lnTo>
                  <a:lnTo>
                    <a:pt x="365874" y="11811"/>
                  </a:lnTo>
                  <a:close/>
                </a:path>
                <a:path w="614045" h="35560">
                  <a:moveTo>
                    <a:pt x="377685" y="0"/>
                  </a:moveTo>
                  <a:lnTo>
                    <a:pt x="365899" y="0"/>
                  </a:lnTo>
                  <a:lnTo>
                    <a:pt x="365899" y="11798"/>
                  </a:lnTo>
                  <a:lnTo>
                    <a:pt x="377685" y="11798"/>
                  </a:lnTo>
                  <a:lnTo>
                    <a:pt x="377685" y="0"/>
                  </a:lnTo>
                  <a:close/>
                </a:path>
                <a:path w="614045" h="35560">
                  <a:moveTo>
                    <a:pt x="389496" y="11811"/>
                  </a:moveTo>
                  <a:lnTo>
                    <a:pt x="377698" y="11811"/>
                  </a:lnTo>
                  <a:lnTo>
                    <a:pt x="377698" y="23609"/>
                  </a:lnTo>
                  <a:lnTo>
                    <a:pt x="389496" y="23609"/>
                  </a:lnTo>
                  <a:lnTo>
                    <a:pt x="389496" y="11811"/>
                  </a:lnTo>
                  <a:close/>
                </a:path>
                <a:path w="614045" h="35560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14045" h="35560">
                  <a:moveTo>
                    <a:pt x="413092" y="0"/>
                  </a:moveTo>
                  <a:lnTo>
                    <a:pt x="401307" y="0"/>
                  </a:ln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13092" y="11798"/>
                  </a:lnTo>
                  <a:lnTo>
                    <a:pt x="413092" y="0"/>
                  </a:lnTo>
                  <a:close/>
                </a:path>
                <a:path w="614045" h="35560">
                  <a:moveTo>
                    <a:pt x="424903" y="0"/>
                  </a:moveTo>
                  <a:lnTo>
                    <a:pt x="413105" y="0"/>
                  </a:lnTo>
                  <a:lnTo>
                    <a:pt x="413105" y="11798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14045" h="35560">
                  <a:moveTo>
                    <a:pt x="436702" y="11811"/>
                  </a:moveTo>
                  <a:lnTo>
                    <a:pt x="424916" y="11811"/>
                  </a:lnTo>
                  <a:lnTo>
                    <a:pt x="424916" y="23609"/>
                  </a:lnTo>
                  <a:lnTo>
                    <a:pt x="436702" y="23609"/>
                  </a:lnTo>
                  <a:lnTo>
                    <a:pt x="436702" y="11811"/>
                  </a:lnTo>
                  <a:close/>
                </a:path>
                <a:path w="614045" h="35560">
                  <a:moveTo>
                    <a:pt x="436702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36702" y="11798"/>
                  </a:lnTo>
                  <a:lnTo>
                    <a:pt x="436702" y="0"/>
                  </a:lnTo>
                  <a:close/>
                </a:path>
                <a:path w="614045" h="35560">
                  <a:moveTo>
                    <a:pt x="460298" y="11811"/>
                  </a:moveTo>
                  <a:lnTo>
                    <a:pt x="448513" y="11811"/>
                  </a:lnTo>
                  <a:lnTo>
                    <a:pt x="448513" y="23609"/>
                  </a:lnTo>
                  <a:lnTo>
                    <a:pt x="460298" y="23609"/>
                  </a:lnTo>
                  <a:lnTo>
                    <a:pt x="460298" y="11811"/>
                  </a:lnTo>
                  <a:close/>
                </a:path>
                <a:path w="614045" h="35560">
                  <a:moveTo>
                    <a:pt x="460298" y="0"/>
                  </a:moveTo>
                  <a:lnTo>
                    <a:pt x="448513" y="0"/>
                  </a:lnTo>
                  <a:lnTo>
                    <a:pt x="448513" y="11798"/>
                  </a:lnTo>
                  <a:lnTo>
                    <a:pt x="460298" y="11798"/>
                  </a:lnTo>
                  <a:lnTo>
                    <a:pt x="460298" y="0"/>
                  </a:lnTo>
                  <a:close/>
                </a:path>
                <a:path w="614045" h="35560">
                  <a:moveTo>
                    <a:pt x="472109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72109" y="11798"/>
                  </a:lnTo>
                  <a:lnTo>
                    <a:pt x="472109" y="0"/>
                  </a:lnTo>
                  <a:close/>
                </a:path>
                <a:path w="614045" h="35560">
                  <a:moveTo>
                    <a:pt x="483920" y="11811"/>
                  </a:moveTo>
                  <a:lnTo>
                    <a:pt x="472122" y="11811"/>
                  </a:lnTo>
                  <a:lnTo>
                    <a:pt x="472122" y="23609"/>
                  </a:lnTo>
                  <a:lnTo>
                    <a:pt x="483920" y="23609"/>
                  </a:lnTo>
                  <a:lnTo>
                    <a:pt x="483920" y="11811"/>
                  </a:lnTo>
                  <a:close/>
                </a:path>
                <a:path w="614045" h="35560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14045" h="35560">
                  <a:moveTo>
                    <a:pt x="519315" y="11811"/>
                  </a:moveTo>
                  <a:lnTo>
                    <a:pt x="507530" y="11811"/>
                  </a:lnTo>
                  <a:lnTo>
                    <a:pt x="495731" y="11811"/>
                  </a:lnTo>
                  <a:lnTo>
                    <a:pt x="483933" y="11811"/>
                  </a:lnTo>
                  <a:lnTo>
                    <a:pt x="483933" y="23609"/>
                  </a:lnTo>
                  <a:lnTo>
                    <a:pt x="495731" y="23609"/>
                  </a:lnTo>
                  <a:lnTo>
                    <a:pt x="507530" y="23609"/>
                  </a:lnTo>
                  <a:lnTo>
                    <a:pt x="519315" y="23609"/>
                  </a:lnTo>
                  <a:lnTo>
                    <a:pt x="519315" y="11811"/>
                  </a:lnTo>
                  <a:close/>
                </a:path>
                <a:path w="614045" h="35560">
                  <a:moveTo>
                    <a:pt x="519315" y="0"/>
                  </a:moveTo>
                  <a:lnTo>
                    <a:pt x="507530" y="0"/>
                  </a:lnTo>
                  <a:lnTo>
                    <a:pt x="507530" y="11798"/>
                  </a:lnTo>
                  <a:lnTo>
                    <a:pt x="519315" y="11798"/>
                  </a:lnTo>
                  <a:lnTo>
                    <a:pt x="519315" y="0"/>
                  </a:lnTo>
                  <a:close/>
                </a:path>
                <a:path w="614045" h="35560">
                  <a:moveTo>
                    <a:pt x="531126" y="11811"/>
                  </a:moveTo>
                  <a:lnTo>
                    <a:pt x="519341" y="11811"/>
                  </a:lnTo>
                  <a:lnTo>
                    <a:pt x="519341" y="23609"/>
                  </a:lnTo>
                  <a:lnTo>
                    <a:pt x="531126" y="23609"/>
                  </a:lnTo>
                  <a:lnTo>
                    <a:pt x="531126" y="11811"/>
                  </a:lnTo>
                  <a:close/>
                </a:path>
                <a:path w="614045" h="35560">
                  <a:moveTo>
                    <a:pt x="531126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31126" y="11798"/>
                  </a:lnTo>
                  <a:lnTo>
                    <a:pt x="531126" y="0"/>
                  </a:lnTo>
                  <a:close/>
                </a:path>
                <a:path w="614045" h="35560">
                  <a:moveTo>
                    <a:pt x="542937" y="0"/>
                  </a:moveTo>
                  <a:lnTo>
                    <a:pt x="531139" y="0"/>
                  </a:lnTo>
                  <a:lnTo>
                    <a:pt x="531139" y="11798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14045" h="35560">
                  <a:moveTo>
                    <a:pt x="554748" y="11811"/>
                  </a:moveTo>
                  <a:lnTo>
                    <a:pt x="542950" y="11811"/>
                  </a:lnTo>
                  <a:lnTo>
                    <a:pt x="542950" y="23609"/>
                  </a:lnTo>
                  <a:lnTo>
                    <a:pt x="554748" y="23609"/>
                  </a:lnTo>
                  <a:lnTo>
                    <a:pt x="554748" y="11811"/>
                  </a:lnTo>
                  <a:close/>
                </a:path>
                <a:path w="614045" h="35560">
                  <a:moveTo>
                    <a:pt x="566547" y="0"/>
                  </a:moveTo>
                  <a:lnTo>
                    <a:pt x="554748" y="0"/>
                  </a:ln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66547" y="0"/>
                  </a:lnTo>
                  <a:close/>
                </a:path>
                <a:path w="614045" h="35560">
                  <a:moveTo>
                    <a:pt x="590143" y="11811"/>
                  </a:moveTo>
                  <a:lnTo>
                    <a:pt x="578345" y="11811"/>
                  </a:lnTo>
                  <a:lnTo>
                    <a:pt x="578345" y="23609"/>
                  </a:lnTo>
                  <a:lnTo>
                    <a:pt x="590143" y="23609"/>
                  </a:lnTo>
                  <a:lnTo>
                    <a:pt x="590143" y="11811"/>
                  </a:lnTo>
                  <a:close/>
                </a:path>
                <a:path w="614045" h="35560">
                  <a:moveTo>
                    <a:pt x="601941" y="0"/>
                  </a:moveTo>
                  <a:lnTo>
                    <a:pt x="590143" y="0"/>
                  </a:lnTo>
                  <a:lnTo>
                    <a:pt x="590143" y="11798"/>
                  </a:lnTo>
                  <a:lnTo>
                    <a:pt x="601941" y="11798"/>
                  </a:lnTo>
                  <a:lnTo>
                    <a:pt x="601941" y="0"/>
                  </a:lnTo>
                  <a:close/>
                </a:path>
                <a:path w="614045" h="35560">
                  <a:moveTo>
                    <a:pt x="613765" y="11811"/>
                  </a:moveTo>
                  <a:lnTo>
                    <a:pt x="601967" y="11811"/>
                  </a:lnTo>
                  <a:lnTo>
                    <a:pt x="601967" y="23609"/>
                  </a:lnTo>
                  <a:lnTo>
                    <a:pt x="613765" y="23609"/>
                  </a:lnTo>
                  <a:lnTo>
                    <a:pt x="613765" y="118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5970232" y="5008257"/>
              <a:ext cx="614045" cy="35560"/>
            </a:xfrm>
            <a:custGeom>
              <a:avLst/>
              <a:gdLst/>
              <a:ahLst/>
              <a:cxnLst/>
              <a:rect l="l" t="t" r="r" b="b"/>
              <a:pathLst>
                <a:path w="614045" h="35560">
                  <a:moveTo>
                    <a:pt x="11785" y="11798"/>
                  </a:moveTo>
                  <a:lnTo>
                    <a:pt x="0" y="11798"/>
                  </a:lnTo>
                  <a:lnTo>
                    <a:pt x="0" y="23596"/>
                  </a:lnTo>
                  <a:lnTo>
                    <a:pt x="11785" y="23596"/>
                  </a:lnTo>
                  <a:lnTo>
                    <a:pt x="11785" y="11798"/>
                  </a:lnTo>
                  <a:close/>
                </a:path>
                <a:path w="614045" h="35560">
                  <a:moveTo>
                    <a:pt x="23596" y="23609"/>
                  </a:moveTo>
                  <a:lnTo>
                    <a:pt x="11798" y="23609"/>
                  </a:lnTo>
                  <a:lnTo>
                    <a:pt x="11798" y="35407"/>
                  </a:lnTo>
                  <a:lnTo>
                    <a:pt x="23596" y="35407"/>
                  </a:lnTo>
                  <a:lnTo>
                    <a:pt x="23596" y="23609"/>
                  </a:lnTo>
                  <a:close/>
                </a:path>
                <a:path w="614045" h="35560">
                  <a:moveTo>
                    <a:pt x="47193" y="23609"/>
                  </a:moveTo>
                  <a:lnTo>
                    <a:pt x="35407" y="23609"/>
                  </a:lnTo>
                  <a:lnTo>
                    <a:pt x="35407" y="35407"/>
                  </a:lnTo>
                  <a:lnTo>
                    <a:pt x="47193" y="35407"/>
                  </a:lnTo>
                  <a:lnTo>
                    <a:pt x="47193" y="23609"/>
                  </a:lnTo>
                  <a:close/>
                </a:path>
                <a:path w="614045" h="35560">
                  <a:moveTo>
                    <a:pt x="47193" y="11798"/>
                  </a:moveTo>
                  <a:lnTo>
                    <a:pt x="35407" y="11798"/>
                  </a:lnTo>
                  <a:lnTo>
                    <a:pt x="23609" y="11798"/>
                  </a:lnTo>
                  <a:lnTo>
                    <a:pt x="23609" y="23596"/>
                  </a:lnTo>
                  <a:lnTo>
                    <a:pt x="35407" y="23596"/>
                  </a:lnTo>
                  <a:lnTo>
                    <a:pt x="47193" y="23596"/>
                  </a:lnTo>
                  <a:lnTo>
                    <a:pt x="47193" y="11798"/>
                  </a:lnTo>
                  <a:close/>
                </a:path>
                <a:path w="614045" h="35560">
                  <a:moveTo>
                    <a:pt x="70815" y="23609"/>
                  </a:move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70815" y="23609"/>
                  </a:lnTo>
                  <a:close/>
                </a:path>
                <a:path w="614045" h="35560">
                  <a:moveTo>
                    <a:pt x="94424" y="23609"/>
                  </a:moveTo>
                  <a:lnTo>
                    <a:pt x="82626" y="23609"/>
                  </a:lnTo>
                  <a:lnTo>
                    <a:pt x="82626" y="35407"/>
                  </a:lnTo>
                  <a:lnTo>
                    <a:pt x="94424" y="35407"/>
                  </a:lnTo>
                  <a:lnTo>
                    <a:pt x="94424" y="23609"/>
                  </a:lnTo>
                  <a:close/>
                </a:path>
                <a:path w="614045" h="35560">
                  <a:moveTo>
                    <a:pt x="94424" y="11798"/>
                  </a:moveTo>
                  <a:lnTo>
                    <a:pt x="82626" y="11798"/>
                  </a:lnTo>
                  <a:lnTo>
                    <a:pt x="82626" y="23596"/>
                  </a:lnTo>
                  <a:lnTo>
                    <a:pt x="94424" y="23596"/>
                  </a:lnTo>
                  <a:lnTo>
                    <a:pt x="94424" y="11798"/>
                  </a:lnTo>
                  <a:close/>
                </a:path>
                <a:path w="614045" h="35560">
                  <a:moveTo>
                    <a:pt x="118021" y="23609"/>
                  </a:moveTo>
                  <a:lnTo>
                    <a:pt x="106222" y="23609"/>
                  </a:lnTo>
                  <a:lnTo>
                    <a:pt x="106222" y="35407"/>
                  </a:lnTo>
                  <a:lnTo>
                    <a:pt x="118021" y="35407"/>
                  </a:lnTo>
                  <a:lnTo>
                    <a:pt x="118021" y="23609"/>
                  </a:lnTo>
                  <a:close/>
                </a:path>
                <a:path w="614045" h="35560">
                  <a:moveTo>
                    <a:pt x="118021" y="11798"/>
                  </a:moveTo>
                  <a:lnTo>
                    <a:pt x="106222" y="11798"/>
                  </a:lnTo>
                  <a:lnTo>
                    <a:pt x="106222" y="23596"/>
                  </a:lnTo>
                  <a:lnTo>
                    <a:pt x="118021" y="23596"/>
                  </a:lnTo>
                  <a:lnTo>
                    <a:pt x="118021" y="11798"/>
                  </a:lnTo>
                  <a:close/>
                </a:path>
                <a:path w="614045" h="35560">
                  <a:moveTo>
                    <a:pt x="141617" y="23609"/>
                  </a:moveTo>
                  <a:lnTo>
                    <a:pt x="129832" y="23609"/>
                  </a:lnTo>
                  <a:lnTo>
                    <a:pt x="118033" y="23609"/>
                  </a:lnTo>
                  <a:lnTo>
                    <a:pt x="118033" y="35407"/>
                  </a:lnTo>
                  <a:lnTo>
                    <a:pt x="129832" y="35407"/>
                  </a:lnTo>
                  <a:lnTo>
                    <a:pt x="141617" y="35407"/>
                  </a:lnTo>
                  <a:lnTo>
                    <a:pt x="141617" y="23609"/>
                  </a:lnTo>
                  <a:close/>
                </a:path>
                <a:path w="614045" h="35560">
                  <a:moveTo>
                    <a:pt x="165227" y="23609"/>
                  </a:moveTo>
                  <a:lnTo>
                    <a:pt x="153441" y="23609"/>
                  </a:lnTo>
                  <a:lnTo>
                    <a:pt x="141643" y="23609"/>
                  </a:lnTo>
                  <a:lnTo>
                    <a:pt x="141643" y="35407"/>
                  </a:lnTo>
                  <a:lnTo>
                    <a:pt x="153441" y="35407"/>
                  </a:lnTo>
                  <a:lnTo>
                    <a:pt x="165227" y="35407"/>
                  </a:lnTo>
                  <a:lnTo>
                    <a:pt x="165227" y="23609"/>
                  </a:lnTo>
                  <a:close/>
                </a:path>
                <a:path w="614045" h="35560">
                  <a:moveTo>
                    <a:pt x="165227" y="11798"/>
                  </a:moveTo>
                  <a:lnTo>
                    <a:pt x="153441" y="11798"/>
                  </a:lnTo>
                  <a:lnTo>
                    <a:pt x="153441" y="23596"/>
                  </a:lnTo>
                  <a:lnTo>
                    <a:pt x="165227" y="23596"/>
                  </a:lnTo>
                  <a:lnTo>
                    <a:pt x="165227" y="11798"/>
                  </a:lnTo>
                  <a:close/>
                </a:path>
                <a:path w="614045" h="35560">
                  <a:moveTo>
                    <a:pt x="177038" y="23609"/>
                  </a:moveTo>
                  <a:lnTo>
                    <a:pt x="165239" y="23609"/>
                  </a:lnTo>
                  <a:lnTo>
                    <a:pt x="165239" y="35407"/>
                  </a:lnTo>
                  <a:lnTo>
                    <a:pt x="177038" y="35407"/>
                  </a:lnTo>
                  <a:lnTo>
                    <a:pt x="177038" y="23609"/>
                  </a:lnTo>
                  <a:close/>
                </a:path>
                <a:path w="614045" h="35560">
                  <a:moveTo>
                    <a:pt x="177038" y="11798"/>
                  </a:moveTo>
                  <a:lnTo>
                    <a:pt x="165239" y="11798"/>
                  </a:lnTo>
                  <a:lnTo>
                    <a:pt x="165239" y="23596"/>
                  </a:lnTo>
                  <a:lnTo>
                    <a:pt x="177038" y="23596"/>
                  </a:lnTo>
                  <a:lnTo>
                    <a:pt x="177038" y="11798"/>
                  </a:lnTo>
                  <a:close/>
                </a:path>
                <a:path w="614045" h="35560">
                  <a:moveTo>
                    <a:pt x="224256" y="23609"/>
                  </a:moveTo>
                  <a:lnTo>
                    <a:pt x="212458" y="23609"/>
                  </a:lnTo>
                  <a:lnTo>
                    <a:pt x="212458" y="35407"/>
                  </a:lnTo>
                  <a:lnTo>
                    <a:pt x="224256" y="35407"/>
                  </a:lnTo>
                  <a:lnTo>
                    <a:pt x="224256" y="23609"/>
                  </a:lnTo>
                  <a:close/>
                </a:path>
                <a:path w="614045" h="35560">
                  <a:moveTo>
                    <a:pt x="247865" y="23609"/>
                  </a:moveTo>
                  <a:lnTo>
                    <a:pt x="236067" y="23609"/>
                  </a:lnTo>
                  <a:lnTo>
                    <a:pt x="236067" y="35407"/>
                  </a:lnTo>
                  <a:lnTo>
                    <a:pt x="247865" y="35407"/>
                  </a:lnTo>
                  <a:lnTo>
                    <a:pt x="247865" y="23609"/>
                  </a:lnTo>
                  <a:close/>
                </a:path>
                <a:path w="614045" h="35560">
                  <a:moveTo>
                    <a:pt x="259651" y="11798"/>
                  </a:moveTo>
                  <a:lnTo>
                    <a:pt x="247865" y="11798"/>
                  </a:lnTo>
                  <a:lnTo>
                    <a:pt x="236067" y="11798"/>
                  </a:lnTo>
                  <a:lnTo>
                    <a:pt x="236067" y="23596"/>
                  </a:lnTo>
                  <a:lnTo>
                    <a:pt x="247865" y="23596"/>
                  </a:lnTo>
                  <a:lnTo>
                    <a:pt x="259651" y="23596"/>
                  </a:lnTo>
                  <a:lnTo>
                    <a:pt x="259651" y="11798"/>
                  </a:lnTo>
                  <a:close/>
                </a:path>
                <a:path w="614045" h="35560">
                  <a:moveTo>
                    <a:pt x="271462" y="23609"/>
                  </a:moveTo>
                  <a:lnTo>
                    <a:pt x="259676" y="23609"/>
                  </a:lnTo>
                  <a:lnTo>
                    <a:pt x="259676" y="35407"/>
                  </a:lnTo>
                  <a:lnTo>
                    <a:pt x="271462" y="35407"/>
                  </a:lnTo>
                  <a:lnTo>
                    <a:pt x="271462" y="23609"/>
                  </a:lnTo>
                  <a:close/>
                </a:path>
                <a:path w="614045" h="35560">
                  <a:moveTo>
                    <a:pt x="271462" y="0"/>
                  </a:moveTo>
                  <a:lnTo>
                    <a:pt x="259676" y="0"/>
                  </a:lnTo>
                  <a:lnTo>
                    <a:pt x="259676" y="11798"/>
                  </a:lnTo>
                  <a:lnTo>
                    <a:pt x="259676" y="23596"/>
                  </a:lnTo>
                  <a:lnTo>
                    <a:pt x="271462" y="23596"/>
                  </a:lnTo>
                  <a:lnTo>
                    <a:pt x="271462" y="11798"/>
                  </a:lnTo>
                  <a:lnTo>
                    <a:pt x="271462" y="0"/>
                  </a:lnTo>
                  <a:close/>
                </a:path>
                <a:path w="614045" h="35560">
                  <a:moveTo>
                    <a:pt x="283273" y="23609"/>
                  </a:moveTo>
                  <a:lnTo>
                    <a:pt x="271475" y="23609"/>
                  </a:lnTo>
                  <a:lnTo>
                    <a:pt x="271475" y="35407"/>
                  </a:lnTo>
                  <a:lnTo>
                    <a:pt x="283273" y="35407"/>
                  </a:lnTo>
                  <a:lnTo>
                    <a:pt x="283273" y="23609"/>
                  </a:lnTo>
                  <a:close/>
                </a:path>
                <a:path w="614045" h="35560">
                  <a:moveTo>
                    <a:pt x="295059" y="0"/>
                  </a:moveTo>
                  <a:lnTo>
                    <a:pt x="283273" y="0"/>
                  </a:lnTo>
                  <a:lnTo>
                    <a:pt x="271475" y="0"/>
                  </a:lnTo>
                  <a:lnTo>
                    <a:pt x="271475" y="11798"/>
                  </a:lnTo>
                  <a:lnTo>
                    <a:pt x="271475" y="23596"/>
                  </a:lnTo>
                  <a:lnTo>
                    <a:pt x="283273" y="23596"/>
                  </a:lnTo>
                  <a:lnTo>
                    <a:pt x="283273" y="11798"/>
                  </a:lnTo>
                  <a:lnTo>
                    <a:pt x="295059" y="11798"/>
                  </a:lnTo>
                  <a:lnTo>
                    <a:pt x="295059" y="0"/>
                  </a:lnTo>
                  <a:close/>
                </a:path>
                <a:path w="614045" h="35560">
                  <a:moveTo>
                    <a:pt x="306870" y="23609"/>
                  </a:moveTo>
                  <a:lnTo>
                    <a:pt x="295084" y="23609"/>
                  </a:lnTo>
                  <a:lnTo>
                    <a:pt x="295084" y="35407"/>
                  </a:lnTo>
                  <a:lnTo>
                    <a:pt x="306870" y="35407"/>
                  </a:lnTo>
                  <a:lnTo>
                    <a:pt x="306870" y="23609"/>
                  </a:lnTo>
                  <a:close/>
                </a:path>
                <a:path w="614045" h="35560">
                  <a:moveTo>
                    <a:pt x="306870" y="0"/>
                  </a:moveTo>
                  <a:lnTo>
                    <a:pt x="295084" y="0"/>
                  </a:lnTo>
                  <a:lnTo>
                    <a:pt x="295084" y="11798"/>
                  </a:lnTo>
                  <a:lnTo>
                    <a:pt x="306870" y="11798"/>
                  </a:lnTo>
                  <a:lnTo>
                    <a:pt x="306870" y="0"/>
                  </a:lnTo>
                  <a:close/>
                </a:path>
                <a:path w="614045" h="35560">
                  <a:moveTo>
                    <a:pt x="318681" y="0"/>
                  </a:moveTo>
                  <a:lnTo>
                    <a:pt x="306882" y="0"/>
                  </a:lnTo>
                  <a:lnTo>
                    <a:pt x="306882" y="11798"/>
                  </a:lnTo>
                  <a:lnTo>
                    <a:pt x="318681" y="11798"/>
                  </a:lnTo>
                  <a:lnTo>
                    <a:pt x="318681" y="0"/>
                  </a:lnTo>
                  <a:close/>
                </a:path>
                <a:path w="614045" h="35560">
                  <a:moveTo>
                    <a:pt x="330479" y="23609"/>
                  </a:moveTo>
                  <a:lnTo>
                    <a:pt x="318693" y="23609"/>
                  </a:lnTo>
                  <a:lnTo>
                    <a:pt x="318693" y="35407"/>
                  </a:lnTo>
                  <a:lnTo>
                    <a:pt x="330479" y="35407"/>
                  </a:lnTo>
                  <a:lnTo>
                    <a:pt x="330479" y="23609"/>
                  </a:lnTo>
                  <a:close/>
                </a:path>
                <a:path w="614045" h="35560">
                  <a:moveTo>
                    <a:pt x="330479" y="0"/>
                  </a:moveTo>
                  <a:lnTo>
                    <a:pt x="318693" y="0"/>
                  </a:lnTo>
                  <a:lnTo>
                    <a:pt x="318693" y="11798"/>
                  </a:lnTo>
                  <a:lnTo>
                    <a:pt x="318693" y="23596"/>
                  </a:lnTo>
                  <a:lnTo>
                    <a:pt x="330479" y="23596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14045" h="35560">
                  <a:moveTo>
                    <a:pt x="342290" y="23609"/>
                  </a:moveTo>
                  <a:lnTo>
                    <a:pt x="330492" y="23609"/>
                  </a:lnTo>
                  <a:lnTo>
                    <a:pt x="330492" y="35407"/>
                  </a:lnTo>
                  <a:lnTo>
                    <a:pt x="342290" y="35407"/>
                  </a:lnTo>
                  <a:lnTo>
                    <a:pt x="342290" y="23609"/>
                  </a:lnTo>
                  <a:close/>
                </a:path>
                <a:path w="614045" h="35560">
                  <a:moveTo>
                    <a:pt x="354076" y="0"/>
                  </a:moveTo>
                  <a:lnTo>
                    <a:pt x="342290" y="0"/>
                  </a:lnTo>
                  <a:lnTo>
                    <a:pt x="342290" y="11798"/>
                  </a:lnTo>
                  <a:lnTo>
                    <a:pt x="330492" y="11798"/>
                  </a:lnTo>
                  <a:lnTo>
                    <a:pt x="330492" y="23596"/>
                  </a:lnTo>
                  <a:lnTo>
                    <a:pt x="342290" y="23596"/>
                  </a:lnTo>
                  <a:lnTo>
                    <a:pt x="354076" y="23596"/>
                  </a:lnTo>
                  <a:lnTo>
                    <a:pt x="354076" y="11798"/>
                  </a:lnTo>
                  <a:lnTo>
                    <a:pt x="354076" y="0"/>
                  </a:lnTo>
                  <a:close/>
                </a:path>
                <a:path w="614045" h="35560">
                  <a:moveTo>
                    <a:pt x="365887" y="23609"/>
                  </a:moveTo>
                  <a:lnTo>
                    <a:pt x="354101" y="23609"/>
                  </a:lnTo>
                  <a:lnTo>
                    <a:pt x="354101" y="35407"/>
                  </a:lnTo>
                  <a:lnTo>
                    <a:pt x="365887" y="35407"/>
                  </a:lnTo>
                  <a:lnTo>
                    <a:pt x="365887" y="23609"/>
                  </a:lnTo>
                  <a:close/>
                </a:path>
                <a:path w="614045" h="35560">
                  <a:moveTo>
                    <a:pt x="365887" y="0"/>
                  </a:moveTo>
                  <a:lnTo>
                    <a:pt x="354101" y="0"/>
                  </a:lnTo>
                  <a:lnTo>
                    <a:pt x="354101" y="11798"/>
                  </a:lnTo>
                  <a:lnTo>
                    <a:pt x="354101" y="23596"/>
                  </a:lnTo>
                  <a:lnTo>
                    <a:pt x="365887" y="23596"/>
                  </a:lnTo>
                  <a:lnTo>
                    <a:pt x="365887" y="11798"/>
                  </a:lnTo>
                  <a:lnTo>
                    <a:pt x="365887" y="0"/>
                  </a:lnTo>
                  <a:close/>
                </a:path>
                <a:path w="614045" h="35560">
                  <a:moveTo>
                    <a:pt x="377698" y="23609"/>
                  </a:moveTo>
                  <a:lnTo>
                    <a:pt x="365899" y="23609"/>
                  </a:lnTo>
                  <a:lnTo>
                    <a:pt x="365899" y="35407"/>
                  </a:lnTo>
                  <a:lnTo>
                    <a:pt x="377698" y="35407"/>
                  </a:lnTo>
                  <a:lnTo>
                    <a:pt x="377698" y="23609"/>
                  </a:lnTo>
                  <a:close/>
                </a:path>
                <a:path w="614045" h="35560">
                  <a:moveTo>
                    <a:pt x="377698" y="0"/>
                  </a:moveTo>
                  <a:lnTo>
                    <a:pt x="365899" y="0"/>
                  </a:lnTo>
                  <a:lnTo>
                    <a:pt x="365899" y="11798"/>
                  </a:lnTo>
                  <a:lnTo>
                    <a:pt x="377698" y="11798"/>
                  </a:lnTo>
                  <a:lnTo>
                    <a:pt x="377698" y="0"/>
                  </a:lnTo>
                  <a:close/>
                </a:path>
                <a:path w="614045" h="35560">
                  <a:moveTo>
                    <a:pt x="389509" y="11798"/>
                  </a:moveTo>
                  <a:lnTo>
                    <a:pt x="377710" y="11798"/>
                  </a:lnTo>
                  <a:lnTo>
                    <a:pt x="377710" y="23596"/>
                  </a:lnTo>
                  <a:lnTo>
                    <a:pt x="389509" y="23596"/>
                  </a:lnTo>
                  <a:lnTo>
                    <a:pt x="389509" y="11798"/>
                  </a:lnTo>
                  <a:close/>
                </a:path>
                <a:path w="614045" h="35560">
                  <a:moveTo>
                    <a:pt x="401294" y="23609"/>
                  </a:moveTo>
                  <a:lnTo>
                    <a:pt x="389509" y="23609"/>
                  </a:lnTo>
                  <a:lnTo>
                    <a:pt x="377710" y="23609"/>
                  </a:lnTo>
                  <a:lnTo>
                    <a:pt x="377710" y="35407"/>
                  </a:lnTo>
                  <a:lnTo>
                    <a:pt x="389509" y="35407"/>
                  </a:lnTo>
                  <a:lnTo>
                    <a:pt x="401294" y="35407"/>
                  </a:lnTo>
                  <a:lnTo>
                    <a:pt x="401294" y="23609"/>
                  </a:lnTo>
                  <a:close/>
                </a:path>
                <a:path w="614045" h="35560">
                  <a:moveTo>
                    <a:pt x="413105" y="23609"/>
                  </a:moveTo>
                  <a:lnTo>
                    <a:pt x="401307" y="23609"/>
                  </a:lnTo>
                  <a:lnTo>
                    <a:pt x="401307" y="35407"/>
                  </a:lnTo>
                  <a:lnTo>
                    <a:pt x="413105" y="35407"/>
                  </a:lnTo>
                  <a:lnTo>
                    <a:pt x="413105" y="23609"/>
                  </a:lnTo>
                  <a:close/>
                </a:path>
                <a:path w="614045" h="35560">
                  <a:moveTo>
                    <a:pt x="436714" y="11798"/>
                  </a:moveTo>
                  <a:lnTo>
                    <a:pt x="424916" y="11798"/>
                  </a:lnTo>
                  <a:lnTo>
                    <a:pt x="424916" y="23596"/>
                  </a:lnTo>
                  <a:lnTo>
                    <a:pt x="436714" y="23596"/>
                  </a:lnTo>
                  <a:lnTo>
                    <a:pt x="436714" y="11798"/>
                  </a:lnTo>
                  <a:close/>
                </a:path>
                <a:path w="614045" h="35560">
                  <a:moveTo>
                    <a:pt x="448500" y="23609"/>
                  </a:moveTo>
                  <a:lnTo>
                    <a:pt x="436714" y="23609"/>
                  </a:lnTo>
                  <a:lnTo>
                    <a:pt x="436714" y="35407"/>
                  </a:lnTo>
                  <a:lnTo>
                    <a:pt x="448500" y="35407"/>
                  </a:lnTo>
                  <a:lnTo>
                    <a:pt x="448500" y="23609"/>
                  </a:lnTo>
                  <a:close/>
                </a:path>
                <a:path w="614045" h="35560">
                  <a:moveTo>
                    <a:pt x="448500" y="0"/>
                  </a:moveTo>
                  <a:lnTo>
                    <a:pt x="436714" y="0"/>
                  </a:lnTo>
                  <a:lnTo>
                    <a:pt x="436714" y="11798"/>
                  </a:lnTo>
                  <a:lnTo>
                    <a:pt x="448500" y="11798"/>
                  </a:lnTo>
                  <a:lnTo>
                    <a:pt x="448500" y="0"/>
                  </a:lnTo>
                  <a:close/>
                </a:path>
                <a:path w="614045" h="35560">
                  <a:moveTo>
                    <a:pt x="472122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72122" y="11798"/>
                  </a:lnTo>
                  <a:lnTo>
                    <a:pt x="472122" y="0"/>
                  </a:lnTo>
                  <a:close/>
                </a:path>
                <a:path w="614045" h="35560">
                  <a:moveTo>
                    <a:pt x="483933" y="23609"/>
                  </a:moveTo>
                  <a:lnTo>
                    <a:pt x="472135" y="23609"/>
                  </a:lnTo>
                  <a:lnTo>
                    <a:pt x="472135" y="35407"/>
                  </a:lnTo>
                  <a:lnTo>
                    <a:pt x="483933" y="35407"/>
                  </a:lnTo>
                  <a:lnTo>
                    <a:pt x="483933" y="23609"/>
                  </a:lnTo>
                  <a:close/>
                </a:path>
                <a:path w="614045" h="35560">
                  <a:moveTo>
                    <a:pt x="507517" y="23609"/>
                  </a:moveTo>
                  <a:lnTo>
                    <a:pt x="495731" y="23609"/>
                  </a:lnTo>
                  <a:lnTo>
                    <a:pt x="495731" y="35407"/>
                  </a:lnTo>
                  <a:lnTo>
                    <a:pt x="507517" y="35407"/>
                  </a:lnTo>
                  <a:lnTo>
                    <a:pt x="507517" y="23609"/>
                  </a:lnTo>
                  <a:close/>
                </a:path>
                <a:path w="614045" h="35560">
                  <a:moveTo>
                    <a:pt x="507517" y="11798"/>
                  </a:moveTo>
                  <a:lnTo>
                    <a:pt x="495731" y="11798"/>
                  </a:ln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83933" y="23596"/>
                  </a:lnTo>
                  <a:lnTo>
                    <a:pt x="495731" y="23596"/>
                  </a:lnTo>
                  <a:lnTo>
                    <a:pt x="507517" y="23596"/>
                  </a:lnTo>
                  <a:lnTo>
                    <a:pt x="507517" y="11798"/>
                  </a:lnTo>
                  <a:close/>
                </a:path>
                <a:path w="614045" h="35560">
                  <a:moveTo>
                    <a:pt x="519328" y="23609"/>
                  </a:moveTo>
                  <a:lnTo>
                    <a:pt x="507542" y="23609"/>
                  </a:lnTo>
                  <a:lnTo>
                    <a:pt x="507542" y="35407"/>
                  </a:lnTo>
                  <a:lnTo>
                    <a:pt x="519328" y="35407"/>
                  </a:lnTo>
                  <a:lnTo>
                    <a:pt x="519328" y="23609"/>
                  </a:lnTo>
                  <a:close/>
                </a:path>
                <a:path w="614045" h="35560">
                  <a:moveTo>
                    <a:pt x="519328" y="0"/>
                  </a:moveTo>
                  <a:lnTo>
                    <a:pt x="507542" y="0"/>
                  </a:lnTo>
                  <a:lnTo>
                    <a:pt x="507542" y="11798"/>
                  </a:lnTo>
                  <a:lnTo>
                    <a:pt x="507542" y="23596"/>
                  </a:lnTo>
                  <a:lnTo>
                    <a:pt x="519328" y="23596"/>
                  </a:lnTo>
                  <a:lnTo>
                    <a:pt x="519328" y="11798"/>
                  </a:lnTo>
                  <a:lnTo>
                    <a:pt x="519328" y="0"/>
                  </a:lnTo>
                  <a:close/>
                </a:path>
                <a:path w="614045" h="35560">
                  <a:moveTo>
                    <a:pt x="531139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31139" y="11798"/>
                  </a:lnTo>
                  <a:lnTo>
                    <a:pt x="531139" y="0"/>
                  </a:lnTo>
                  <a:close/>
                </a:path>
                <a:path w="614045" h="35560">
                  <a:moveTo>
                    <a:pt x="542950" y="23609"/>
                  </a:moveTo>
                  <a:lnTo>
                    <a:pt x="531152" y="23609"/>
                  </a:lnTo>
                  <a:lnTo>
                    <a:pt x="531152" y="35407"/>
                  </a:lnTo>
                  <a:lnTo>
                    <a:pt x="542950" y="35407"/>
                  </a:lnTo>
                  <a:lnTo>
                    <a:pt x="542950" y="23609"/>
                  </a:lnTo>
                  <a:close/>
                </a:path>
                <a:path w="614045" h="35560">
                  <a:moveTo>
                    <a:pt x="566547" y="23609"/>
                  </a:moveTo>
                  <a:lnTo>
                    <a:pt x="554748" y="23609"/>
                  </a:lnTo>
                  <a:lnTo>
                    <a:pt x="554748" y="35407"/>
                  </a:lnTo>
                  <a:lnTo>
                    <a:pt x="566547" y="35407"/>
                  </a:lnTo>
                  <a:lnTo>
                    <a:pt x="566547" y="23609"/>
                  </a:lnTo>
                  <a:close/>
                </a:path>
                <a:path w="614045" h="35560">
                  <a:moveTo>
                    <a:pt x="578345" y="0"/>
                  </a:moveTo>
                  <a:lnTo>
                    <a:pt x="566547" y="0"/>
                  </a:lnTo>
                  <a:lnTo>
                    <a:pt x="554748" y="0"/>
                  </a:lnTo>
                  <a:lnTo>
                    <a:pt x="542950" y="0"/>
                  </a:lnTo>
                  <a:lnTo>
                    <a:pt x="531152" y="0"/>
                  </a:lnTo>
                  <a:lnTo>
                    <a:pt x="531152" y="11798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54748" y="23596"/>
                  </a:lnTo>
                  <a:lnTo>
                    <a:pt x="566547" y="23596"/>
                  </a:lnTo>
                  <a:lnTo>
                    <a:pt x="578345" y="23596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14045" h="35560">
                  <a:moveTo>
                    <a:pt x="613752" y="0"/>
                  </a:moveTo>
                  <a:lnTo>
                    <a:pt x="601967" y="0"/>
                  </a:lnTo>
                  <a:lnTo>
                    <a:pt x="601967" y="11798"/>
                  </a:lnTo>
                  <a:lnTo>
                    <a:pt x="590169" y="11798"/>
                  </a:lnTo>
                  <a:lnTo>
                    <a:pt x="590169" y="23596"/>
                  </a:lnTo>
                  <a:lnTo>
                    <a:pt x="601967" y="23596"/>
                  </a:lnTo>
                  <a:lnTo>
                    <a:pt x="613752" y="23596"/>
                  </a:lnTo>
                  <a:lnTo>
                    <a:pt x="613752" y="11798"/>
                  </a:lnTo>
                  <a:lnTo>
                    <a:pt x="61375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5958433" y="5031866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09" h="47625">
                  <a:moveTo>
                    <a:pt x="11798" y="23596"/>
                  </a:moveTo>
                  <a:lnTo>
                    <a:pt x="0" y="23596"/>
                  </a:lnTo>
                  <a:lnTo>
                    <a:pt x="0" y="35394"/>
                  </a:lnTo>
                  <a:lnTo>
                    <a:pt x="11798" y="35394"/>
                  </a:lnTo>
                  <a:lnTo>
                    <a:pt x="11798" y="23596"/>
                  </a:lnTo>
                  <a:close/>
                </a:path>
                <a:path w="626109" h="47625">
                  <a:moveTo>
                    <a:pt x="23583" y="35407"/>
                  </a:moveTo>
                  <a:lnTo>
                    <a:pt x="11798" y="35407"/>
                  </a:lnTo>
                  <a:lnTo>
                    <a:pt x="0" y="35407"/>
                  </a:lnTo>
                  <a:lnTo>
                    <a:pt x="0" y="47205"/>
                  </a:lnTo>
                  <a:lnTo>
                    <a:pt x="11798" y="47205"/>
                  </a:lnTo>
                  <a:lnTo>
                    <a:pt x="23583" y="47205"/>
                  </a:lnTo>
                  <a:lnTo>
                    <a:pt x="23583" y="35407"/>
                  </a:lnTo>
                  <a:close/>
                </a:path>
                <a:path w="626109" h="47625">
                  <a:moveTo>
                    <a:pt x="35394" y="35407"/>
                  </a:moveTo>
                  <a:lnTo>
                    <a:pt x="23596" y="35407"/>
                  </a:lnTo>
                  <a:lnTo>
                    <a:pt x="23596" y="47205"/>
                  </a:lnTo>
                  <a:lnTo>
                    <a:pt x="35394" y="47205"/>
                  </a:lnTo>
                  <a:lnTo>
                    <a:pt x="35394" y="35407"/>
                  </a:lnTo>
                  <a:close/>
                </a:path>
                <a:path w="626109" h="47625">
                  <a:moveTo>
                    <a:pt x="35394" y="11798"/>
                  </a:moveTo>
                  <a:lnTo>
                    <a:pt x="23596" y="11798"/>
                  </a:lnTo>
                  <a:lnTo>
                    <a:pt x="23596" y="23596"/>
                  </a:lnTo>
                  <a:lnTo>
                    <a:pt x="23596" y="35394"/>
                  </a:lnTo>
                  <a:lnTo>
                    <a:pt x="35394" y="35394"/>
                  </a:lnTo>
                  <a:lnTo>
                    <a:pt x="35394" y="23596"/>
                  </a:lnTo>
                  <a:lnTo>
                    <a:pt x="35394" y="11798"/>
                  </a:lnTo>
                  <a:close/>
                </a:path>
                <a:path w="626109" h="47625">
                  <a:moveTo>
                    <a:pt x="58991" y="35407"/>
                  </a:moveTo>
                  <a:lnTo>
                    <a:pt x="47205" y="35407"/>
                  </a:lnTo>
                  <a:lnTo>
                    <a:pt x="47205" y="47205"/>
                  </a:lnTo>
                  <a:lnTo>
                    <a:pt x="58991" y="47205"/>
                  </a:lnTo>
                  <a:lnTo>
                    <a:pt x="58991" y="35407"/>
                  </a:lnTo>
                  <a:close/>
                </a:path>
                <a:path w="626109" h="47625">
                  <a:moveTo>
                    <a:pt x="58991" y="11798"/>
                  </a:moveTo>
                  <a:lnTo>
                    <a:pt x="47205" y="11798"/>
                  </a:lnTo>
                  <a:lnTo>
                    <a:pt x="35407" y="11798"/>
                  </a:lnTo>
                  <a:lnTo>
                    <a:pt x="35407" y="23596"/>
                  </a:lnTo>
                  <a:lnTo>
                    <a:pt x="47205" y="23596"/>
                  </a:lnTo>
                  <a:lnTo>
                    <a:pt x="47205" y="35394"/>
                  </a:lnTo>
                  <a:lnTo>
                    <a:pt x="58991" y="35394"/>
                  </a:lnTo>
                  <a:lnTo>
                    <a:pt x="58991" y="23596"/>
                  </a:lnTo>
                  <a:lnTo>
                    <a:pt x="58991" y="11798"/>
                  </a:lnTo>
                  <a:close/>
                </a:path>
                <a:path w="626109" h="47625">
                  <a:moveTo>
                    <a:pt x="70815" y="35407"/>
                  </a:moveTo>
                  <a:lnTo>
                    <a:pt x="59016" y="35407"/>
                  </a:lnTo>
                  <a:lnTo>
                    <a:pt x="59016" y="47205"/>
                  </a:lnTo>
                  <a:lnTo>
                    <a:pt x="70815" y="47205"/>
                  </a:lnTo>
                  <a:lnTo>
                    <a:pt x="70815" y="35407"/>
                  </a:lnTo>
                  <a:close/>
                </a:path>
                <a:path w="626109" h="47625">
                  <a:moveTo>
                    <a:pt x="94411" y="35407"/>
                  </a:moveTo>
                  <a:lnTo>
                    <a:pt x="82613" y="35407"/>
                  </a:lnTo>
                  <a:lnTo>
                    <a:pt x="82613" y="47205"/>
                  </a:lnTo>
                  <a:lnTo>
                    <a:pt x="94411" y="47205"/>
                  </a:lnTo>
                  <a:lnTo>
                    <a:pt x="94411" y="35407"/>
                  </a:lnTo>
                  <a:close/>
                </a:path>
                <a:path w="626109" h="47625">
                  <a:moveTo>
                    <a:pt x="94411" y="23596"/>
                  </a:moveTo>
                  <a:lnTo>
                    <a:pt x="82613" y="23596"/>
                  </a:lnTo>
                  <a:lnTo>
                    <a:pt x="70815" y="23596"/>
                  </a:lnTo>
                  <a:lnTo>
                    <a:pt x="59016" y="23596"/>
                  </a:lnTo>
                  <a:lnTo>
                    <a:pt x="59016" y="35394"/>
                  </a:lnTo>
                  <a:lnTo>
                    <a:pt x="70815" y="35394"/>
                  </a:lnTo>
                  <a:lnTo>
                    <a:pt x="82613" y="35394"/>
                  </a:lnTo>
                  <a:lnTo>
                    <a:pt x="94411" y="35394"/>
                  </a:lnTo>
                  <a:lnTo>
                    <a:pt x="94411" y="23596"/>
                  </a:lnTo>
                  <a:close/>
                </a:path>
                <a:path w="626109" h="47625">
                  <a:moveTo>
                    <a:pt x="118008" y="23596"/>
                  </a:moveTo>
                  <a:lnTo>
                    <a:pt x="106222" y="23596"/>
                  </a:lnTo>
                  <a:lnTo>
                    <a:pt x="106222" y="11798"/>
                  </a:lnTo>
                  <a:lnTo>
                    <a:pt x="94424" y="11798"/>
                  </a:lnTo>
                  <a:lnTo>
                    <a:pt x="94424" y="23596"/>
                  </a:lnTo>
                  <a:lnTo>
                    <a:pt x="94424" y="35394"/>
                  </a:lnTo>
                  <a:lnTo>
                    <a:pt x="106222" y="35394"/>
                  </a:lnTo>
                  <a:lnTo>
                    <a:pt x="118008" y="35394"/>
                  </a:lnTo>
                  <a:lnTo>
                    <a:pt x="118008" y="23596"/>
                  </a:lnTo>
                  <a:close/>
                </a:path>
                <a:path w="626109" h="47625">
                  <a:moveTo>
                    <a:pt x="129819" y="11798"/>
                  </a:moveTo>
                  <a:lnTo>
                    <a:pt x="118021" y="11798"/>
                  </a:lnTo>
                  <a:lnTo>
                    <a:pt x="118021" y="23596"/>
                  </a:lnTo>
                  <a:lnTo>
                    <a:pt x="118021" y="35394"/>
                  </a:lnTo>
                  <a:lnTo>
                    <a:pt x="129819" y="35394"/>
                  </a:lnTo>
                  <a:lnTo>
                    <a:pt x="129819" y="23596"/>
                  </a:lnTo>
                  <a:lnTo>
                    <a:pt x="129819" y="11798"/>
                  </a:lnTo>
                  <a:close/>
                </a:path>
                <a:path w="626109" h="47625">
                  <a:moveTo>
                    <a:pt x="153416" y="35407"/>
                  </a:moveTo>
                  <a:lnTo>
                    <a:pt x="141630" y="35407"/>
                  </a:lnTo>
                  <a:lnTo>
                    <a:pt x="129832" y="35407"/>
                  </a:lnTo>
                  <a:lnTo>
                    <a:pt x="129832" y="47205"/>
                  </a:lnTo>
                  <a:lnTo>
                    <a:pt x="141630" y="47205"/>
                  </a:lnTo>
                  <a:lnTo>
                    <a:pt x="153416" y="47205"/>
                  </a:lnTo>
                  <a:lnTo>
                    <a:pt x="153416" y="35407"/>
                  </a:lnTo>
                  <a:close/>
                </a:path>
                <a:path w="626109" h="47625">
                  <a:moveTo>
                    <a:pt x="153416" y="11798"/>
                  </a:moveTo>
                  <a:lnTo>
                    <a:pt x="141630" y="11798"/>
                  </a:lnTo>
                  <a:lnTo>
                    <a:pt x="141630" y="23596"/>
                  </a:lnTo>
                  <a:lnTo>
                    <a:pt x="141630" y="35394"/>
                  </a:lnTo>
                  <a:lnTo>
                    <a:pt x="153416" y="35394"/>
                  </a:lnTo>
                  <a:lnTo>
                    <a:pt x="153416" y="23596"/>
                  </a:lnTo>
                  <a:lnTo>
                    <a:pt x="153416" y="11798"/>
                  </a:lnTo>
                  <a:close/>
                </a:path>
                <a:path w="626109" h="47625">
                  <a:moveTo>
                    <a:pt x="165239" y="35407"/>
                  </a:moveTo>
                  <a:lnTo>
                    <a:pt x="153441" y="35407"/>
                  </a:lnTo>
                  <a:lnTo>
                    <a:pt x="153441" y="47205"/>
                  </a:lnTo>
                  <a:lnTo>
                    <a:pt x="165239" y="47205"/>
                  </a:lnTo>
                  <a:lnTo>
                    <a:pt x="165239" y="35407"/>
                  </a:lnTo>
                  <a:close/>
                </a:path>
                <a:path w="626109" h="47625">
                  <a:moveTo>
                    <a:pt x="165239" y="23596"/>
                  </a:moveTo>
                  <a:lnTo>
                    <a:pt x="153441" y="23596"/>
                  </a:lnTo>
                  <a:lnTo>
                    <a:pt x="153441" y="35394"/>
                  </a:lnTo>
                  <a:lnTo>
                    <a:pt x="165239" y="35394"/>
                  </a:lnTo>
                  <a:lnTo>
                    <a:pt x="165239" y="23596"/>
                  </a:lnTo>
                  <a:close/>
                </a:path>
                <a:path w="626109" h="47625">
                  <a:moveTo>
                    <a:pt x="177025" y="11798"/>
                  </a:moveTo>
                  <a:lnTo>
                    <a:pt x="165239" y="11798"/>
                  </a:lnTo>
                  <a:lnTo>
                    <a:pt x="165239" y="23596"/>
                  </a:lnTo>
                  <a:lnTo>
                    <a:pt x="177025" y="23596"/>
                  </a:lnTo>
                  <a:lnTo>
                    <a:pt x="177025" y="11798"/>
                  </a:lnTo>
                  <a:close/>
                </a:path>
                <a:path w="626109" h="47625">
                  <a:moveTo>
                    <a:pt x="188836" y="23596"/>
                  </a:moveTo>
                  <a:lnTo>
                    <a:pt x="177038" y="23596"/>
                  </a:lnTo>
                  <a:lnTo>
                    <a:pt x="177038" y="35394"/>
                  </a:lnTo>
                  <a:lnTo>
                    <a:pt x="188836" y="35394"/>
                  </a:lnTo>
                  <a:lnTo>
                    <a:pt x="188836" y="23596"/>
                  </a:lnTo>
                  <a:close/>
                </a:path>
                <a:path w="626109" h="47625">
                  <a:moveTo>
                    <a:pt x="200647" y="23596"/>
                  </a:moveTo>
                  <a:lnTo>
                    <a:pt x="188849" y="23596"/>
                  </a:lnTo>
                  <a:lnTo>
                    <a:pt x="188849" y="35394"/>
                  </a:lnTo>
                  <a:lnTo>
                    <a:pt x="200647" y="35394"/>
                  </a:lnTo>
                  <a:lnTo>
                    <a:pt x="200647" y="23596"/>
                  </a:lnTo>
                  <a:close/>
                </a:path>
                <a:path w="626109" h="47625">
                  <a:moveTo>
                    <a:pt x="224243" y="23596"/>
                  </a:moveTo>
                  <a:lnTo>
                    <a:pt x="212458" y="23596"/>
                  </a:lnTo>
                  <a:lnTo>
                    <a:pt x="212458" y="35394"/>
                  </a:lnTo>
                  <a:lnTo>
                    <a:pt x="224243" y="35394"/>
                  </a:lnTo>
                  <a:lnTo>
                    <a:pt x="224243" y="23596"/>
                  </a:lnTo>
                  <a:close/>
                </a:path>
                <a:path w="626109" h="47625">
                  <a:moveTo>
                    <a:pt x="236054" y="23596"/>
                  </a:moveTo>
                  <a:lnTo>
                    <a:pt x="224256" y="23596"/>
                  </a:lnTo>
                  <a:lnTo>
                    <a:pt x="224256" y="35394"/>
                  </a:lnTo>
                  <a:lnTo>
                    <a:pt x="236054" y="35394"/>
                  </a:lnTo>
                  <a:lnTo>
                    <a:pt x="236054" y="23596"/>
                  </a:lnTo>
                  <a:close/>
                </a:path>
                <a:path w="626109" h="47625">
                  <a:moveTo>
                    <a:pt x="247840" y="11798"/>
                  </a:moveTo>
                  <a:lnTo>
                    <a:pt x="236054" y="11798"/>
                  </a:lnTo>
                  <a:lnTo>
                    <a:pt x="236054" y="23596"/>
                  </a:lnTo>
                  <a:lnTo>
                    <a:pt x="247840" y="23596"/>
                  </a:lnTo>
                  <a:lnTo>
                    <a:pt x="247840" y="11798"/>
                  </a:lnTo>
                  <a:close/>
                </a:path>
                <a:path w="626109" h="47625">
                  <a:moveTo>
                    <a:pt x="259664" y="11798"/>
                  </a:moveTo>
                  <a:lnTo>
                    <a:pt x="247865" y="11798"/>
                  </a:lnTo>
                  <a:lnTo>
                    <a:pt x="247865" y="23596"/>
                  </a:lnTo>
                  <a:lnTo>
                    <a:pt x="259664" y="23596"/>
                  </a:lnTo>
                  <a:lnTo>
                    <a:pt x="259664" y="11798"/>
                  </a:lnTo>
                  <a:close/>
                </a:path>
                <a:path w="626109" h="47625">
                  <a:moveTo>
                    <a:pt x="283260" y="11798"/>
                  </a:moveTo>
                  <a:lnTo>
                    <a:pt x="271475" y="11798"/>
                  </a:lnTo>
                  <a:lnTo>
                    <a:pt x="271475" y="23596"/>
                  </a:lnTo>
                  <a:lnTo>
                    <a:pt x="283260" y="23596"/>
                  </a:lnTo>
                  <a:lnTo>
                    <a:pt x="283260" y="11798"/>
                  </a:lnTo>
                  <a:close/>
                </a:path>
                <a:path w="626109" h="47625">
                  <a:moveTo>
                    <a:pt x="306857" y="23596"/>
                  </a:moveTo>
                  <a:lnTo>
                    <a:pt x="295071" y="23596"/>
                  </a:lnTo>
                  <a:lnTo>
                    <a:pt x="295071" y="11798"/>
                  </a:lnTo>
                  <a:lnTo>
                    <a:pt x="283273" y="11798"/>
                  </a:lnTo>
                  <a:lnTo>
                    <a:pt x="283273" y="23596"/>
                  </a:lnTo>
                  <a:lnTo>
                    <a:pt x="283273" y="35394"/>
                  </a:lnTo>
                  <a:lnTo>
                    <a:pt x="295071" y="35394"/>
                  </a:lnTo>
                  <a:lnTo>
                    <a:pt x="306857" y="35394"/>
                  </a:lnTo>
                  <a:lnTo>
                    <a:pt x="306857" y="23596"/>
                  </a:lnTo>
                  <a:close/>
                </a:path>
                <a:path w="626109" h="47625">
                  <a:moveTo>
                    <a:pt x="318668" y="23596"/>
                  </a:moveTo>
                  <a:lnTo>
                    <a:pt x="306882" y="23596"/>
                  </a:lnTo>
                  <a:lnTo>
                    <a:pt x="306882" y="35394"/>
                  </a:lnTo>
                  <a:lnTo>
                    <a:pt x="318668" y="35394"/>
                  </a:lnTo>
                  <a:lnTo>
                    <a:pt x="318668" y="23596"/>
                  </a:lnTo>
                  <a:close/>
                </a:path>
                <a:path w="626109" h="47625">
                  <a:moveTo>
                    <a:pt x="330479" y="23596"/>
                  </a:moveTo>
                  <a:lnTo>
                    <a:pt x="318681" y="23596"/>
                  </a:lnTo>
                  <a:lnTo>
                    <a:pt x="318681" y="35394"/>
                  </a:lnTo>
                  <a:lnTo>
                    <a:pt x="330479" y="35394"/>
                  </a:lnTo>
                  <a:lnTo>
                    <a:pt x="330479" y="23596"/>
                  </a:lnTo>
                  <a:close/>
                </a:path>
                <a:path w="626109" h="47625">
                  <a:moveTo>
                    <a:pt x="342277" y="11798"/>
                  </a:moveTo>
                  <a:lnTo>
                    <a:pt x="330492" y="11798"/>
                  </a:lnTo>
                  <a:lnTo>
                    <a:pt x="330492" y="23596"/>
                  </a:lnTo>
                  <a:lnTo>
                    <a:pt x="330492" y="35394"/>
                  </a:lnTo>
                  <a:lnTo>
                    <a:pt x="342277" y="35394"/>
                  </a:lnTo>
                  <a:lnTo>
                    <a:pt x="342277" y="23596"/>
                  </a:lnTo>
                  <a:lnTo>
                    <a:pt x="342277" y="11798"/>
                  </a:lnTo>
                  <a:close/>
                </a:path>
                <a:path w="626109" h="47625">
                  <a:moveTo>
                    <a:pt x="354088" y="11798"/>
                  </a:moveTo>
                  <a:lnTo>
                    <a:pt x="342290" y="11798"/>
                  </a:lnTo>
                  <a:lnTo>
                    <a:pt x="342290" y="23596"/>
                  </a:lnTo>
                  <a:lnTo>
                    <a:pt x="342290" y="35394"/>
                  </a:lnTo>
                  <a:lnTo>
                    <a:pt x="354088" y="35394"/>
                  </a:lnTo>
                  <a:lnTo>
                    <a:pt x="354088" y="23596"/>
                  </a:lnTo>
                  <a:lnTo>
                    <a:pt x="354088" y="11798"/>
                  </a:lnTo>
                  <a:close/>
                </a:path>
                <a:path w="626109" h="47625">
                  <a:moveTo>
                    <a:pt x="377685" y="11798"/>
                  </a:moveTo>
                  <a:lnTo>
                    <a:pt x="365899" y="11798"/>
                  </a:lnTo>
                  <a:lnTo>
                    <a:pt x="365899" y="23596"/>
                  </a:lnTo>
                  <a:lnTo>
                    <a:pt x="377685" y="23596"/>
                  </a:lnTo>
                  <a:lnTo>
                    <a:pt x="377685" y="11798"/>
                  </a:lnTo>
                  <a:close/>
                </a:path>
                <a:path w="626109" h="47625">
                  <a:moveTo>
                    <a:pt x="389496" y="11798"/>
                  </a:moveTo>
                  <a:lnTo>
                    <a:pt x="377698" y="11798"/>
                  </a:lnTo>
                  <a:lnTo>
                    <a:pt x="377698" y="23596"/>
                  </a:lnTo>
                  <a:lnTo>
                    <a:pt x="389496" y="23596"/>
                  </a:lnTo>
                  <a:lnTo>
                    <a:pt x="389496" y="11798"/>
                  </a:lnTo>
                  <a:close/>
                </a:path>
                <a:path w="626109" h="47625">
                  <a:moveTo>
                    <a:pt x="401307" y="11798"/>
                  </a:moveTo>
                  <a:lnTo>
                    <a:pt x="389509" y="11798"/>
                  </a:lnTo>
                  <a:lnTo>
                    <a:pt x="389509" y="23596"/>
                  </a:lnTo>
                  <a:lnTo>
                    <a:pt x="401307" y="23596"/>
                  </a:lnTo>
                  <a:lnTo>
                    <a:pt x="401307" y="11798"/>
                  </a:lnTo>
                  <a:close/>
                </a:path>
                <a:path w="626109" h="47625">
                  <a:moveTo>
                    <a:pt x="424903" y="23596"/>
                  </a:moveTo>
                  <a:lnTo>
                    <a:pt x="413105" y="23596"/>
                  </a:lnTo>
                  <a:lnTo>
                    <a:pt x="413105" y="35394"/>
                  </a:lnTo>
                  <a:lnTo>
                    <a:pt x="424903" y="35394"/>
                  </a:lnTo>
                  <a:lnTo>
                    <a:pt x="424903" y="23596"/>
                  </a:lnTo>
                  <a:close/>
                </a:path>
                <a:path w="626109" h="47625">
                  <a:moveTo>
                    <a:pt x="436702" y="23596"/>
                  </a:moveTo>
                  <a:lnTo>
                    <a:pt x="424916" y="23596"/>
                  </a:lnTo>
                  <a:lnTo>
                    <a:pt x="424916" y="35394"/>
                  </a:lnTo>
                  <a:lnTo>
                    <a:pt x="436702" y="35394"/>
                  </a:lnTo>
                  <a:lnTo>
                    <a:pt x="436702" y="23596"/>
                  </a:lnTo>
                  <a:close/>
                </a:path>
                <a:path w="626109" h="47625">
                  <a:moveTo>
                    <a:pt x="448513" y="11798"/>
                  </a:moveTo>
                  <a:lnTo>
                    <a:pt x="436714" y="11798"/>
                  </a:lnTo>
                  <a:lnTo>
                    <a:pt x="436714" y="23596"/>
                  </a:lnTo>
                  <a:lnTo>
                    <a:pt x="448513" y="23596"/>
                  </a:lnTo>
                  <a:lnTo>
                    <a:pt x="448513" y="11798"/>
                  </a:lnTo>
                  <a:close/>
                </a:path>
                <a:path w="626109" h="47625">
                  <a:moveTo>
                    <a:pt x="460298" y="23596"/>
                  </a:moveTo>
                  <a:lnTo>
                    <a:pt x="448513" y="23596"/>
                  </a:lnTo>
                  <a:lnTo>
                    <a:pt x="448513" y="35394"/>
                  </a:lnTo>
                  <a:lnTo>
                    <a:pt x="460298" y="35394"/>
                  </a:lnTo>
                  <a:lnTo>
                    <a:pt x="460298" y="23596"/>
                  </a:lnTo>
                  <a:close/>
                </a:path>
                <a:path w="626109" h="47625">
                  <a:moveTo>
                    <a:pt x="472109" y="11798"/>
                  </a:moveTo>
                  <a:lnTo>
                    <a:pt x="460324" y="11798"/>
                  </a:lnTo>
                  <a:lnTo>
                    <a:pt x="460324" y="23596"/>
                  </a:lnTo>
                  <a:lnTo>
                    <a:pt x="472109" y="23596"/>
                  </a:lnTo>
                  <a:lnTo>
                    <a:pt x="472109" y="11798"/>
                  </a:lnTo>
                  <a:close/>
                </a:path>
                <a:path w="626109" h="47625">
                  <a:moveTo>
                    <a:pt x="483920" y="11798"/>
                  </a:moveTo>
                  <a:lnTo>
                    <a:pt x="472122" y="11798"/>
                  </a:lnTo>
                  <a:lnTo>
                    <a:pt x="472122" y="23596"/>
                  </a:lnTo>
                  <a:lnTo>
                    <a:pt x="483920" y="23596"/>
                  </a:lnTo>
                  <a:lnTo>
                    <a:pt x="483920" y="11798"/>
                  </a:lnTo>
                  <a:close/>
                </a:path>
                <a:path w="626109" h="47625">
                  <a:moveTo>
                    <a:pt x="519315" y="23596"/>
                  </a:moveTo>
                  <a:lnTo>
                    <a:pt x="507530" y="23596"/>
                  </a:lnTo>
                  <a:lnTo>
                    <a:pt x="507530" y="11798"/>
                  </a:lnTo>
                  <a:lnTo>
                    <a:pt x="495731" y="11798"/>
                  </a:lnTo>
                  <a:lnTo>
                    <a:pt x="483933" y="11798"/>
                  </a:lnTo>
                  <a:lnTo>
                    <a:pt x="483933" y="23596"/>
                  </a:lnTo>
                  <a:lnTo>
                    <a:pt x="495731" y="23596"/>
                  </a:lnTo>
                  <a:lnTo>
                    <a:pt x="495731" y="35394"/>
                  </a:lnTo>
                  <a:lnTo>
                    <a:pt x="507530" y="35394"/>
                  </a:lnTo>
                  <a:lnTo>
                    <a:pt x="519315" y="35394"/>
                  </a:lnTo>
                  <a:lnTo>
                    <a:pt x="519315" y="23596"/>
                  </a:lnTo>
                  <a:close/>
                </a:path>
                <a:path w="626109" h="47625">
                  <a:moveTo>
                    <a:pt x="531126" y="11798"/>
                  </a:moveTo>
                  <a:lnTo>
                    <a:pt x="519341" y="11798"/>
                  </a:lnTo>
                  <a:lnTo>
                    <a:pt x="519341" y="23596"/>
                  </a:lnTo>
                  <a:lnTo>
                    <a:pt x="519341" y="35394"/>
                  </a:lnTo>
                  <a:lnTo>
                    <a:pt x="531126" y="35394"/>
                  </a:lnTo>
                  <a:lnTo>
                    <a:pt x="531126" y="23596"/>
                  </a:lnTo>
                  <a:lnTo>
                    <a:pt x="531126" y="11798"/>
                  </a:lnTo>
                  <a:close/>
                </a:path>
                <a:path w="626109" h="47625">
                  <a:moveTo>
                    <a:pt x="542937" y="23596"/>
                  </a:moveTo>
                  <a:lnTo>
                    <a:pt x="531139" y="23596"/>
                  </a:lnTo>
                  <a:lnTo>
                    <a:pt x="531139" y="35394"/>
                  </a:lnTo>
                  <a:lnTo>
                    <a:pt x="542937" y="35394"/>
                  </a:lnTo>
                  <a:lnTo>
                    <a:pt x="542937" y="23596"/>
                  </a:lnTo>
                  <a:close/>
                </a:path>
                <a:path w="626109" h="47625">
                  <a:moveTo>
                    <a:pt x="601941" y="11798"/>
                  </a:moveTo>
                  <a:lnTo>
                    <a:pt x="590143" y="11798"/>
                  </a:lnTo>
                  <a:lnTo>
                    <a:pt x="578345" y="11798"/>
                  </a:lnTo>
                  <a:lnTo>
                    <a:pt x="578345" y="0"/>
                  </a:lnTo>
                  <a:lnTo>
                    <a:pt x="566547" y="0"/>
                  </a:lnTo>
                  <a:lnTo>
                    <a:pt x="566547" y="11798"/>
                  </a:lnTo>
                  <a:lnTo>
                    <a:pt x="566547" y="23596"/>
                  </a:lnTo>
                  <a:lnTo>
                    <a:pt x="554748" y="23596"/>
                  </a:lnTo>
                  <a:lnTo>
                    <a:pt x="542950" y="23596"/>
                  </a:lnTo>
                  <a:lnTo>
                    <a:pt x="542950" y="35394"/>
                  </a:lnTo>
                  <a:lnTo>
                    <a:pt x="601941" y="35394"/>
                  </a:lnTo>
                  <a:lnTo>
                    <a:pt x="601941" y="23596"/>
                  </a:lnTo>
                  <a:lnTo>
                    <a:pt x="601941" y="11798"/>
                  </a:lnTo>
                  <a:close/>
                </a:path>
                <a:path w="626109" h="47625">
                  <a:moveTo>
                    <a:pt x="625551" y="23596"/>
                  </a:moveTo>
                  <a:lnTo>
                    <a:pt x="613765" y="23596"/>
                  </a:lnTo>
                  <a:lnTo>
                    <a:pt x="613765" y="11798"/>
                  </a:lnTo>
                  <a:lnTo>
                    <a:pt x="601967" y="11798"/>
                  </a:lnTo>
                  <a:lnTo>
                    <a:pt x="601967" y="23596"/>
                  </a:lnTo>
                  <a:lnTo>
                    <a:pt x="601967" y="35394"/>
                  </a:lnTo>
                  <a:lnTo>
                    <a:pt x="613765" y="35394"/>
                  </a:lnTo>
                  <a:lnTo>
                    <a:pt x="625551" y="35394"/>
                  </a:lnTo>
                  <a:lnTo>
                    <a:pt x="625551" y="2359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5958433" y="5067274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09" h="47625">
                  <a:moveTo>
                    <a:pt x="11798" y="35407"/>
                  </a:moveTo>
                  <a:lnTo>
                    <a:pt x="0" y="35407"/>
                  </a:lnTo>
                  <a:lnTo>
                    <a:pt x="0" y="47205"/>
                  </a:lnTo>
                  <a:lnTo>
                    <a:pt x="11798" y="47205"/>
                  </a:lnTo>
                  <a:lnTo>
                    <a:pt x="11798" y="35407"/>
                  </a:lnTo>
                  <a:close/>
                </a:path>
                <a:path w="626109" h="47625">
                  <a:moveTo>
                    <a:pt x="23583" y="23609"/>
                  </a:moveTo>
                  <a:lnTo>
                    <a:pt x="11798" y="23609"/>
                  </a:lnTo>
                  <a:lnTo>
                    <a:pt x="11798" y="35407"/>
                  </a:lnTo>
                  <a:lnTo>
                    <a:pt x="23583" y="35407"/>
                  </a:lnTo>
                  <a:lnTo>
                    <a:pt x="23583" y="23609"/>
                  </a:lnTo>
                  <a:close/>
                </a:path>
                <a:path w="626109" h="47625">
                  <a:moveTo>
                    <a:pt x="58991" y="23609"/>
                  </a:moveTo>
                  <a:lnTo>
                    <a:pt x="47205" y="23609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58991" y="35407"/>
                  </a:lnTo>
                  <a:lnTo>
                    <a:pt x="58991" y="23609"/>
                  </a:lnTo>
                  <a:close/>
                </a:path>
                <a:path w="626109" h="47625">
                  <a:moveTo>
                    <a:pt x="58991" y="11798"/>
                  </a:moveTo>
                  <a:lnTo>
                    <a:pt x="47205" y="11798"/>
                  </a:lnTo>
                  <a:lnTo>
                    <a:pt x="47205" y="23596"/>
                  </a:lnTo>
                  <a:lnTo>
                    <a:pt x="58991" y="23596"/>
                  </a:lnTo>
                  <a:lnTo>
                    <a:pt x="58991" y="11798"/>
                  </a:lnTo>
                  <a:close/>
                </a:path>
                <a:path w="626109" h="47625">
                  <a:moveTo>
                    <a:pt x="70815" y="23609"/>
                  </a:move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70815" y="23609"/>
                  </a:lnTo>
                  <a:close/>
                </a:path>
                <a:path w="626109" h="47625">
                  <a:moveTo>
                    <a:pt x="82613" y="11798"/>
                  </a:moveTo>
                  <a:lnTo>
                    <a:pt x="70815" y="11798"/>
                  </a:lnTo>
                  <a:lnTo>
                    <a:pt x="59016" y="11798"/>
                  </a:lnTo>
                  <a:lnTo>
                    <a:pt x="59016" y="23596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82613" y="11798"/>
                  </a:lnTo>
                  <a:close/>
                </a:path>
                <a:path w="626109" h="47625">
                  <a:moveTo>
                    <a:pt x="118008" y="11798"/>
                  </a:moveTo>
                  <a:lnTo>
                    <a:pt x="106222" y="11798"/>
                  </a:lnTo>
                  <a:lnTo>
                    <a:pt x="106222" y="23596"/>
                  </a:lnTo>
                  <a:lnTo>
                    <a:pt x="118008" y="23596"/>
                  </a:lnTo>
                  <a:lnTo>
                    <a:pt x="118008" y="11798"/>
                  </a:lnTo>
                  <a:close/>
                </a:path>
                <a:path w="626109" h="47625">
                  <a:moveTo>
                    <a:pt x="129819" y="23609"/>
                  </a:moveTo>
                  <a:lnTo>
                    <a:pt x="118021" y="23609"/>
                  </a:lnTo>
                  <a:lnTo>
                    <a:pt x="118021" y="35407"/>
                  </a:lnTo>
                  <a:lnTo>
                    <a:pt x="129819" y="35407"/>
                  </a:lnTo>
                  <a:lnTo>
                    <a:pt x="129819" y="23609"/>
                  </a:lnTo>
                  <a:close/>
                </a:path>
                <a:path w="626109" h="47625">
                  <a:moveTo>
                    <a:pt x="153416" y="23609"/>
                  </a:moveTo>
                  <a:lnTo>
                    <a:pt x="141630" y="23609"/>
                  </a:lnTo>
                  <a:lnTo>
                    <a:pt x="141630" y="35407"/>
                  </a:lnTo>
                  <a:lnTo>
                    <a:pt x="153416" y="35407"/>
                  </a:lnTo>
                  <a:lnTo>
                    <a:pt x="153416" y="23609"/>
                  </a:lnTo>
                  <a:close/>
                </a:path>
                <a:path w="626109" h="47625">
                  <a:moveTo>
                    <a:pt x="153416" y="11798"/>
                  </a:moveTo>
                  <a:lnTo>
                    <a:pt x="141630" y="11798"/>
                  </a:lnTo>
                  <a:lnTo>
                    <a:pt x="141630" y="23596"/>
                  </a:lnTo>
                  <a:lnTo>
                    <a:pt x="153416" y="23596"/>
                  </a:lnTo>
                  <a:lnTo>
                    <a:pt x="153416" y="11798"/>
                  </a:lnTo>
                  <a:close/>
                </a:path>
                <a:path w="626109" h="47625">
                  <a:moveTo>
                    <a:pt x="177025" y="23609"/>
                  </a:moveTo>
                  <a:lnTo>
                    <a:pt x="165239" y="23609"/>
                  </a:ln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close/>
                </a:path>
                <a:path w="626109" h="47625">
                  <a:moveTo>
                    <a:pt x="177025" y="0"/>
                  </a:moveTo>
                  <a:lnTo>
                    <a:pt x="165239" y="0"/>
                  </a:lnTo>
                  <a:lnTo>
                    <a:pt x="153441" y="0"/>
                  </a:lnTo>
                  <a:lnTo>
                    <a:pt x="153441" y="11798"/>
                  </a:lnTo>
                  <a:lnTo>
                    <a:pt x="165239" y="11798"/>
                  </a:lnTo>
                  <a:lnTo>
                    <a:pt x="177025" y="11798"/>
                  </a:lnTo>
                  <a:lnTo>
                    <a:pt x="177025" y="0"/>
                  </a:lnTo>
                  <a:close/>
                </a:path>
                <a:path w="626109" h="47625">
                  <a:moveTo>
                    <a:pt x="188836" y="0"/>
                  </a:moveTo>
                  <a:lnTo>
                    <a:pt x="177038" y="0"/>
                  </a:lnTo>
                  <a:lnTo>
                    <a:pt x="177038" y="11798"/>
                  </a:lnTo>
                  <a:lnTo>
                    <a:pt x="188836" y="11798"/>
                  </a:lnTo>
                  <a:lnTo>
                    <a:pt x="188836" y="0"/>
                  </a:lnTo>
                  <a:close/>
                </a:path>
                <a:path w="626109" h="47625">
                  <a:moveTo>
                    <a:pt x="212432" y="11798"/>
                  </a:moveTo>
                  <a:lnTo>
                    <a:pt x="200647" y="11798"/>
                  </a:lnTo>
                  <a:lnTo>
                    <a:pt x="200647" y="23596"/>
                  </a:lnTo>
                  <a:lnTo>
                    <a:pt x="212432" y="23596"/>
                  </a:lnTo>
                  <a:lnTo>
                    <a:pt x="212432" y="11798"/>
                  </a:lnTo>
                  <a:close/>
                </a:path>
                <a:path w="626109" h="47625">
                  <a:moveTo>
                    <a:pt x="224243" y="23609"/>
                  </a:move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close/>
                </a:path>
                <a:path w="626109" h="47625">
                  <a:moveTo>
                    <a:pt x="259664" y="23609"/>
                  </a:moveTo>
                  <a:lnTo>
                    <a:pt x="247865" y="23609"/>
                  </a:lnTo>
                  <a:lnTo>
                    <a:pt x="247865" y="35407"/>
                  </a:lnTo>
                  <a:lnTo>
                    <a:pt x="259664" y="35407"/>
                  </a:lnTo>
                  <a:lnTo>
                    <a:pt x="259664" y="23609"/>
                  </a:lnTo>
                  <a:close/>
                </a:path>
                <a:path w="626109" h="47625">
                  <a:moveTo>
                    <a:pt x="259664" y="11798"/>
                  </a:moveTo>
                  <a:lnTo>
                    <a:pt x="247865" y="11798"/>
                  </a:lnTo>
                  <a:lnTo>
                    <a:pt x="247865" y="23596"/>
                  </a:lnTo>
                  <a:lnTo>
                    <a:pt x="259664" y="23596"/>
                  </a:lnTo>
                  <a:lnTo>
                    <a:pt x="259664" y="11798"/>
                  </a:lnTo>
                  <a:close/>
                </a:path>
                <a:path w="626109" h="47625">
                  <a:moveTo>
                    <a:pt x="271449" y="0"/>
                  </a:moveTo>
                  <a:lnTo>
                    <a:pt x="259664" y="0"/>
                  </a:lnTo>
                  <a:lnTo>
                    <a:pt x="259664" y="11798"/>
                  </a:lnTo>
                  <a:lnTo>
                    <a:pt x="271449" y="11798"/>
                  </a:lnTo>
                  <a:lnTo>
                    <a:pt x="271449" y="0"/>
                  </a:lnTo>
                  <a:close/>
                </a:path>
                <a:path w="626109" h="47625">
                  <a:moveTo>
                    <a:pt x="283260" y="0"/>
                  </a:moveTo>
                  <a:lnTo>
                    <a:pt x="271475" y="0"/>
                  </a:lnTo>
                  <a:lnTo>
                    <a:pt x="271475" y="11798"/>
                  </a:lnTo>
                  <a:lnTo>
                    <a:pt x="271475" y="23596"/>
                  </a:lnTo>
                  <a:lnTo>
                    <a:pt x="283260" y="23596"/>
                  </a:lnTo>
                  <a:lnTo>
                    <a:pt x="283260" y="11798"/>
                  </a:lnTo>
                  <a:lnTo>
                    <a:pt x="283260" y="0"/>
                  </a:lnTo>
                  <a:close/>
                </a:path>
                <a:path w="626109" h="47625">
                  <a:moveTo>
                    <a:pt x="295071" y="23609"/>
                  </a:move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295071" y="23609"/>
                  </a:lnTo>
                  <a:close/>
                </a:path>
                <a:path w="626109" h="47625">
                  <a:moveTo>
                    <a:pt x="295071" y="11798"/>
                  </a:moveTo>
                  <a:lnTo>
                    <a:pt x="283273" y="11798"/>
                  </a:lnTo>
                  <a:lnTo>
                    <a:pt x="283273" y="23596"/>
                  </a:lnTo>
                  <a:lnTo>
                    <a:pt x="295071" y="23596"/>
                  </a:lnTo>
                  <a:lnTo>
                    <a:pt x="295071" y="11798"/>
                  </a:lnTo>
                  <a:close/>
                </a:path>
                <a:path w="626109" h="47625">
                  <a:moveTo>
                    <a:pt x="318668" y="23609"/>
                  </a:moveTo>
                  <a:lnTo>
                    <a:pt x="306882" y="23609"/>
                  </a:lnTo>
                  <a:lnTo>
                    <a:pt x="306882" y="35407"/>
                  </a:lnTo>
                  <a:lnTo>
                    <a:pt x="318668" y="35407"/>
                  </a:lnTo>
                  <a:lnTo>
                    <a:pt x="318668" y="23609"/>
                  </a:lnTo>
                  <a:close/>
                </a:path>
                <a:path w="626109" h="47625">
                  <a:moveTo>
                    <a:pt x="318668" y="0"/>
                  </a:moveTo>
                  <a:lnTo>
                    <a:pt x="306882" y="0"/>
                  </a:lnTo>
                  <a:lnTo>
                    <a:pt x="306882" y="11798"/>
                  </a:lnTo>
                  <a:lnTo>
                    <a:pt x="318668" y="11798"/>
                  </a:lnTo>
                  <a:lnTo>
                    <a:pt x="318668" y="0"/>
                  </a:lnTo>
                  <a:close/>
                </a:path>
                <a:path w="626109" h="47625">
                  <a:moveTo>
                    <a:pt x="330479" y="0"/>
                  </a:moveTo>
                  <a:lnTo>
                    <a:pt x="318681" y="0"/>
                  </a:lnTo>
                  <a:lnTo>
                    <a:pt x="318681" y="11798"/>
                  </a:lnTo>
                  <a:lnTo>
                    <a:pt x="318681" y="23596"/>
                  </a:lnTo>
                  <a:lnTo>
                    <a:pt x="330479" y="23596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26109" h="47625">
                  <a:moveTo>
                    <a:pt x="342277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42277" y="11798"/>
                  </a:lnTo>
                  <a:lnTo>
                    <a:pt x="342277" y="0"/>
                  </a:lnTo>
                  <a:close/>
                </a:path>
                <a:path w="626109" h="47625">
                  <a:moveTo>
                    <a:pt x="354088" y="23609"/>
                  </a:moveTo>
                  <a:lnTo>
                    <a:pt x="342290" y="23609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54088" y="23609"/>
                  </a:lnTo>
                  <a:close/>
                </a:path>
                <a:path w="626109" h="47625">
                  <a:moveTo>
                    <a:pt x="365874" y="0"/>
                  </a:moveTo>
                  <a:lnTo>
                    <a:pt x="354088" y="0"/>
                  </a:lnTo>
                  <a:lnTo>
                    <a:pt x="342290" y="0"/>
                  </a:lnTo>
                  <a:lnTo>
                    <a:pt x="342290" y="11798"/>
                  </a:lnTo>
                  <a:lnTo>
                    <a:pt x="354088" y="11798"/>
                  </a:lnTo>
                  <a:lnTo>
                    <a:pt x="365874" y="11798"/>
                  </a:lnTo>
                  <a:lnTo>
                    <a:pt x="365874" y="0"/>
                  </a:lnTo>
                  <a:close/>
                </a:path>
                <a:path w="626109" h="47625">
                  <a:moveTo>
                    <a:pt x="377685" y="0"/>
                  </a:moveTo>
                  <a:lnTo>
                    <a:pt x="365899" y="0"/>
                  </a:lnTo>
                  <a:lnTo>
                    <a:pt x="365899" y="11798"/>
                  </a:lnTo>
                  <a:lnTo>
                    <a:pt x="365899" y="23596"/>
                  </a:lnTo>
                  <a:lnTo>
                    <a:pt x="377685" y="23596"/>
                  </a:lnTo>
                  <a:lnTo>
                    <a:pt x="377685" y="11798"/>
                  </a:lnTo>
                  <a:lnTo>
                    <a:pt x="377685" y="0"/>
                  </a:lnTo>
                  <a:close/>
                </a:path>
                <a:path w="626109" h="47625">
                  <a:moveTo>
                    <a:pt x="389496" y="23609"/>
                  </a:moveTo>
                  <a:lnTo>
                    <a:pt x="377698" y="23609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close/>
                </a:path>
                <a:path w="626109" h="47625">
                  <a:moveTo>
                    <a:pt x="389496" y="11798"/>
                  </a:moveTo>
                  <a:lnTo>
                    <a:pt x="377698" y="11798"/>
                  </a:lnTo>
                  <a:lnTo>
                    <a:pt x="377698" y="23596"/>
                  </a:lnTo>
                  <a:lnTo>
                    <a:pt x="389496" y="23596"/>
                  </a:lnTo>
                  <a:lnTo>
                    <a:pt x="389496" y="11798"/>
                  </a:lnTo>
                  <a:close/>
                </a:path>
                <a:path w="626109" h="47625">
                  <a:moveTo>
                    <a:pt x="401307" y="0"/>
                  </a:move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01307" y="0"/>
                  </a:lnTo>
                  <a:close/>
                </a:path>
                <a:path w="626109" h="47625">
                  <a:moveTo>
                    <a:pt x="413092" y="23609"/>
                  </a:moveTo>
                  <a:lnTo>
                    <a:pt x="401307" y="23609"/>
                  </a:lnTo>
                  <a:lnTo>
                    <a:pt x="401307" y="35407"/>
                  </a:lnTo>
                  <a:lnTo>
                    <a:pt x="413092" y="35407"/>
                  </a:lnTo>
                  <a:lnTo>
                    <a:pt x="413092" y="23609"/>
                  </a:lnTo>
                  <a:close/>
                </a:path>
                <a:path w="626109" h="47625">
                  <a:moveTo>
                    <a:pt x="413092" y="11798"/>
                  </a:moveTo>
                  <a:lnTo>
                    <a:pt x="401307" y="11798"/>
                  </a:lnTo>
                  <a:lnTo>
                    <a:pt x="401307" y="23596"/>
                  </a:lnTo>
                  <a:lnTo>
                    <a:pt x="413092" y="23596"/>
                  </a:lnTo>
                  <a:lnTo>
                    <a:pt x="413092" y="11798"/>
                  </a:lnTo>
                  <a:close/>
                </a:path>
                <a:path w="626109" h="47625">
                  <a:moveTo>
                    <a:pt x="424903" y="23609"/>
                  </a:moveTo>
                  <a:lnTo>
                    <a:pt x="413105" y="23609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close/>
                </a:path>
                <a:path w="626109" h="47625">
                  <a:moveTo>
                    <a:pt x="424903" y="11798"/>
                  </a:moveTo>
                  <a:lnTo>
                    <a:pt x="413105" y="11798"/>
                  </a:lnTo>
                  <a:lnTo>
                    <a:pt x="413105" y="23596"/>
                  </a:lnTo>
                  <a:lnTo>
                    <a:pt x="424903" y="23596"/>
                  </a:lnTo>
                  <a:lnTo>
                    <a:pt x="424903" y="11798"/>
                  </a:lnTo>
                  <a:close/>
                </a:path>
                <a:path w="626109" h="47625">
                  <a:moveTo>
                    <a:pt x="436702" y="11798"/>
                  </a:moveTo>
                  <a:lnTo>
                    <a:pt x="424916" y="11798"/>
                  </a:lnTo>
                  <a:lnTo>
                    <a:pt x="424916" y="23596"/>
                  </a:lnTo>
                  <a:lnTo>
                    <a:pt x="436702" y="23596"/>
                  </a:lnTo>
                  <a:lnTo>
                    <a:pt x="436702" y="11798"/>
                  </a:lnTo>
                  <a:close/>
                </a:path>
                <a:path w="626109" h="47625">
                  <a:moveTo>
                    <a:pt x="448513" y="23609"/>
                  </a:moveTo>
                  <a:lnTo>
                    <a:pt x="436714" y="23609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48513" y="23609"/>
                  </a:lnTo>
                  <a:close/>
                </a:path>
                <a:path w="626109" h="47625">
                  <a:moveTo>
                    <a:pt x="448513" y="0"/>
                  </a:moveTo>
                  <a:lnTo>
                    <a:pt x="436714" y="0"/>
                  </a:lnTo>
                  <a:lnTo>
                    <a:pt x="436714" y="11798"/>
                  </a:lnTo>
                  <a:lnTo>
                    <a:pt x="436714" y="23596"/>
                  </a:lnTo>
                  <a:lnTo>
                    <a:pt x="448513" y="23596"/>
                  </a:lnTo>
                  <a:lnTo>
                    <a:pt x="448513" y="11798"/>
                  </a:lnTo>
                  <a:lnTo>
                    <a:pt x="448513" y="0"/>
                  </a:lnTo>
                  <a:close/>
                </a:path>
                <a:path w="626109" h="47625">
                  <a:moveTo>
                    <a:pt x="472109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72109" y="11798"/>
                  </a:lnTo>
                  <a:lnTo>
                    <a:pt x="472109" y="0"/>
                  </a:lnTo>
                  <a:close/>
                </a:path>
                <a:path w="626109" h="47625">
                  <a:moveTo>
                    <a:pt x="483920" y="23609"/>
                  </a:moveTo>
                  <a:lnTo>
                    <a:pt x="472122" y="23609"/>
                  </a:lnTo>
                  <a:lnTo>
                    <a:pt x="472122" y="35407"/>
                  </a:lnTo>
                  <a:lnTo>
                    <a:pt x="483920" y="35407"/>
                  </a:lnTo>
                  <a:lnTo>
                    <a:pt x="483920" y="23609"/>
                  </a:lnTo>
                  <a:close/>
                </a:path>
                <a:path w="626109" h="47625">
                  <a:moveTo>
                    <a:pt x="507530" y="0"/>
                  </a:move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83933" y="23596"/>
                  </a:lnTo>
                  <a:lnTo>
                    <a:pt x="495731" y="23596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07530" y="0"/>
                  </a:lnTo>
                  <a:close/>
                </a:path>
                <a:path w="626109" h="47625">
                  <a:moveTo>
                    <a:pt x="519315" y="23609"/>
                  </a:moveTo>
                  <a:lnTo>
                    <a:pt x="507530" y="23609"/>
                  </a:lnTo>
                  <a:lnTo>
                    <a:pt x="495731" y="23609"/>
                  </a:lnTo>
                  <a:lnTo>
                    <a:pt x="495731" y="35407"/>
                  </a:lnTo>
                  <a:lnTo>
                    <a:pt x="507530" y="35407"/>
                  </a:lnTo>
                  <a:lnTo>
                    <a:pt x="519315" y="35407"/>
                  </a:lnTo>
                  <a:lnTo>
                    <a:pt x="519315" y="23609"/>
                  </a:lnTo>
                  <a:close/>
                </a:path>
                <a:path w="626109" h="47625">
                  <a:moveTo>
                    <a:pt x="519315" y="11798"/>
                  </a:moveTo>
                  <a:lnTo>
                    <a:pt x="507530" y="11798"/>
                  </a:lnTo>
                  <a:lnTo>
                    <a:pt x="507530" y="23596"/>
                  </a:lnTo>
                  <a:lnTo>
                    <a:pt x="519315" y="23596"/>
                  </a:lnTo>
                  <a:lnTo>
                    <a:pt x="519315" y="11798"/>
                  </a:lnTo>
                  <a:close/>
                </a:path>
                <a:path w="626109" h="47625">
                  <a:moveTo>
                    <a:pt x="531126" y="23609"/>
                  </a:moveTo>
                  <a:lnTo>
                    <a:pt x="519341" y="23609"/>
                  </a:lnTo>
                  <a:lnTo>
                    <a:pt x="519341" y="35407"/>
                  </a:lnTo>
                  <a:lnTo>
                    <a:pt x="531126" y="35407"/>
                  </a:lnTo>
                  <a:lnTo>
                    <a:pt x="531126" y="23609"/>
                  </a:lnTo>
                  <a:close/>
                </a:path>
                <a:path w="626109" h="47625">
                  <a:moveTo>
                    <a:pt x="531126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19341" y="23596"/>
                  </a:lnTo>
                  <a:lnTo>
                    <a:pt x="531126" y="23596"/>
                  </a:lnTo>
                  <a:lnTo>
                    <a:pt x="531126" y="11798"/>
                  </a:lnTo>
                  <a:lnTo>
                    <a:pt x="531126" y="0"/>
                  </a:lnTo>
                  <a:close/>
                </a:path>
                <a:path w="626109" h="47625">
                  <a:moveTo>
                    <a:pt x="542937" y="23609"/>
                  </a:moveTo>
                  <a:lnTo>
                    <a:pt x="531139" y="23609"/>
                  </a:lnTo>
                  <a:lnTo>
                    <a:pt x="531139" y="35407"/>
                  </a:lnTo>
                  <a:lnTo>
                    <a:pt x="542937" y="35407"/>
                  </a:lnTo>
                  <a:lnTo>
                    <a:pt x="542937" y="23609"/>
                  </a:lnTo>
                  <a:close/>
                </a:path>
                <a:path w="626109" h="47625">
                  <a:moveTo>
                    <a:pt x="542937" y="0"/>
                  </a:moveTo>
                  <a:lnTo>
                    <a:pt x="531139" y="0"/>
                  </a:lnTo>
                  <a:lnTo>
                    <a:pt x="531139" y="11798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26109" h="47625">
                  <a:moveTo>
                    <a:pt x="566547" y="23609"/>
                  </a:moveTo>
                  <a:lnTo>
                    <a:pt x="554748" y="23609"/>
                  </a:lnTo>
                  <a:lnTo>
                    <a:pt x="554748" y="35407"/>
                  </a:lnTo>
                  <a:lnTo>
                    <a:pt x="566547" y="35407"/>
                  </a:lnTo>
                  <a:lnTo>
                    <a:pt x="566547" y="23609"/>
                  </a:lnTo>
                  <a:close/>
                </a:path>
                <a:path w="626109" h="47625">
                  <a:moveTo>
                    <a:pt x="566547" y="11798"/>
                  </a:moveTo>
                  <a:lnTo>
                    <a:pt x="554748" y="11798"/>
                  </a:lnTo>
                  <a:lnTo>
                    <a:pt x="554748" y="0"/>
                  </a:lnTo>
                  <a:lnTo>
                    <a:pt x="542950" y="0"/>
                  </a:ln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66547" y="23596"/>
                  </a:lnTo>
                  <a:lnTo>
                    <a:pt x="566547" y="11798"/>
                  </a:lnTo>
                  <a:close/>
                </a:path>
                <a:path w="626109" h="47625">
                  <a:moveTo>
                    <a:pt x="590143" y="23609"/>
                  </a:moveTo>
                  <a:lnTo>
                    <a:pt x="578345" y="23609"/>
                  </a:lnTo>
                  <a:lnTo>
                    <a:pt x="578345" y="35407"/>
                  </a:lnTo>
                  <a:lnTo>
                    <a:pt x="590143" y="35407"/>
                  </a:lnTo>
                  <a:lnTo>
                    <a:pt x="590143" y="23609"/>
                  </a:lnTo>
                  <a:close/>
                </a:path>
                <a:path w="626109" h="47625">
                  <a:moveTo>
                    <a:pt x="601941" y="0"/>
                  </a:moveTo>
                  <a:lnTo>
                    <a:pt x="590143" y="0"/>
                  </a:lnTo>
                  <a:lnTo>
                    <a:pt x="578345" y="0"/>
                  </a:lnTo>
                  <a:lnTo>
                    <a:pt x="566547" y="0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90143" y="11798"/>
                  </a:lnTo>
                  <a:lnTo>
                    <a:pt x="601941" y="11798"/>
                  </a:lnTo>
                  <a:lnTo>
                    <a:pt x="601941" y="0"/>
                  </a:lnTo>
                  <a:close/>
                </a:path>
                <a:path w="626109" h="47625">
                  <a:moveTo>
                    <a:pt x="613765" y="23609"/>
                  </a:moveTo>
                  <a:lnTo>
                    <a:pt x="601967" y="23609"/>
                  </a:lnTo>
                  <a:lnTo>
                    <a:pt x="601967" y="35407"/>
                  </a:lnTo>
                  <a:lnTo>
                    <a:pt x="613765" y="35407"/>
                  </a:lnTo>
                  <a:lnTo>
                    <a:pt x="613765" y="23609"/>
                  </a:lnTo>
                  <a:close/>
                </a:path>
                <a:path w="626109" h="47625">
                  <a:moveTo>
                    <a:pt x="625551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13765" y="23596"/>
                  </a:lnTo>
                  <a:lnTo>
                    <a:pt x="625551" y="23596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5958433" y="5102681"/>
              <a:ext cx="614045" cy="35560"/>
            </a:xfrm>
            <a:custGeom>
              <a:avLst/>
              <a:gdLst/>
              <a:ahLst/>
              <a:cxnLst/>
              <a:rect l="l" t="t" r="r" b="b"/>
              <a:pathLst>
                <a:path w="614045" h="35560">
                  <a:moveTo>
                    <a:pt x="23583" y="23609"/>
                  </a:moveTo>
                  <a:lnTo>
                    <a:pt x="11798" y="23609"/>
                  </a:lnTo>
                  <a:lnTo>
                    <a:pt x="11798" y="35407"/>
                  </a:lnTo>
                  <a:lnTo>
                    <a:pt x="23583" y="35407"/>
                  </a:lnTo>
                  <a:lnTo>
                    <a:pt x="23583" y="23609"/>
                  </a:lnTo>
                  <a:close/>
                </a:path>
                <a:path w="614045" h="35560">
                  <a:moveTo>
                    <a:pt x="23583" y="0"/>
                  </a:moveTo>
                  <a:lnTo>
                    <a:pt x="11798" y="0"/>
                  </a:lnTo>
                  <a:lnTo>
                    <a:pt x="0" y="0"/>
                  </a:lnTo>
                  <a:lnTo>
                    <a:pt x="0" y="11798"/>
                  </a:lnTo>
                  <a:lnTo>
                    <a:pt x="0" y="23596"/>
                  </a:lnTo>
                  <a:lnTo>
                    <a:pt x="11798" y="23596"/>
                  </a:lnTo>
                  <a:lnTo>
                    <a:pt x="23583" y="23596"/>
                  </a:lnTo>
                  <a:lnTo>
                    <a:pt x="23583" y="11798"/>
                  </a:lnTo>
                  <a:lnTo>
                    <a:pt x="23583" y="0"/>
                  </a:lnTo>
                  <a:close/>
                </a:path>
                <a:path w="614045" h="35560">
                  <a:moveTo>
                    <a:pt x="35394" y="23609"/>
                  </a:moveTo>
                  <a:lnTo>
                    <a:pt x="23596" y="23609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close/>
                </a:path>
                <a:path w="614045" h="35560">
                  <a:moveTo>
                    <a:pt x="58991" y="23609"/>
                  </a:moveTo>
                  <a:lnTo>
                    <a:pt x="47205" y="23609"/>
                  </a:lnTo>
                  <a:lnTo>
                    <a:pt x="47205" y="35407"/>
                  </a:lnTo>
                  <a:lnTo>
                    <a:pt x="58991" y="35407"/>
                  </a:lnTo>
                  <a:lnTo>
                    <a:pt x="58991" y="23609"/>
                  </a:lnTo>
                  <a:close/>
                </a:path>
                <a:path w="614045" h="35560">
                  <a:moveTo>
                    <a:pt x="58991" y="0"/>
                  </a:moveTo>
                  <a:lnTo>
                    <a:pt x="47205" y="0"/>
                  </a:lnTo>
                  <a:lnTo>
                    <a:pt x="35407" y="0"/>
                  </a:lnTo>
                  <a:lnTo>
                    <a:pt x="35407" y="11798"/>
                  </a:lnTo>
                  <a:lnTo>
                    <a:pt x="47205" y="11798"/>
                  </a:lnTo>
                  <a:lnTo>
                    <a:pt x="47205" y="23596"/>
                  </a:lnTo>
                  <a:lnTo>
                    <a:pt x="58991" y="23596"/>
                  </a:lnTo>
                  <a:lnTo>
                    <a:pt x="58991" y="11798"/>
                  </a:lnTo>
                  <a:lnTo>
                    <a:pt x="58991" y="0"/>
                  </a:lnTo>
                  <a:close/>
                </a:path>
                <a:path w="614045" h="35560">
                  <a:moveTo>
                    <a:pt x="70815" y="11798"/>
                  </a:moveTo>
                  <a:lnTo>
                    <a:pt x="59016" y="11798"/>
                  </a:lnTo>
                  <a:lnTo>
                    <a:pt x="59016" y="23596"/>
                  </a:lnTo>
                  <a:lnTo>
                    <a:pt x="70815" y="23596"/>
                  </a:lnTo>
                  <a:lnTo>
                    <a:pt x="70815" y="11798"/>
                  </a:lnTo>
                  <a:close/>
                </a:path>
                <a:path w="614045" h="35560">
                  <a:moveTo>
                    <a:pt x="82613" y="23609"/>
                  </a:moveTo>
                  <a:lnTo>
                    <a:pt x="70815" y="23609"/>
                  </a:ln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09"/>
                  </a:lnTo>
                  <a:close/>
                </a:path>
                <a:path w="614045" h="35560">
                  <a:moveTo>
                    <a:pt x="94411" y="0"/>
                  </a:moveTo>
                  <a:lnTo>
                    <a:pt x="82613" y="0"/>
                  </a:lnTo>
                  <a:lnTo>
                    <a:pt x="70815" y="0"/>
                  </a:lnTo>
                  <a:lnTo>
                    <a:pt x="70815" y="11798"/>
                  </a:lnTo>
                  <a:lnTo>
                    <a:pt x="82613" y="11798"/>
                  </a:lnTo>
                  <a:lnTo>
                    <a:pt x="94411" y="11798"/>
                  </a:lnTo>
                  <a:lnTo>
                    <a:pt x="94411" y="0"/>
                  </a:lnTo>
                  <a:close/>
                </a:path>
                <a:path w="614045" h="35560">
                  <a:moveTo>
                    <a:pt x="118008" y="0"/>
                  </a:moveTo>
                  <a:lnTo>
                    <a:pt x="106222" y="0"/>
                  </a:lnTo>
                  <a:lnTo>
                    <a:pt x="94424" y="0"/>
                  </a:lnTo>
                  <a:lnTo>
                    <a:pt x="94424" y="11798"/>
                  </a:lnTo>
                  <a:lnTo>
                    <a:pt x="106222" y="11798"/>
                  </a:lnTo>
                  <a:lnTo>
                    <a:pt x="106222" y="23596"/>
                  </a:lnTo>
                  <a:lnTo>
                    <a:pt x="118008" y="23596"/>
                  </a:lnTo>
                  <a:lnTo>
                    <a:pt x="118008" y="11798"/>
                  </a:lnTo>
                  <a:lnTo>
                    <a:pt x="118008" y="0"/>
                  </a:lnTo>
                  <a:close/>
                </a:path>
                <a:path w="614045" h="35560">
                  <a:moveTo>
                    <a:pt x="129819" y="0"/>
                  </a:moveTo>
                  <a:lnTo>
                    <a:pt x="118021" y="0"/>
                  </a:lnTo>
                  <a:lnTo>
                    <a:pt x="118021" y="11798"/>
                  </a:lnTo>
                  <a:lnTo>
                    <a:pt x="118021" y="23596"/>
                  </a:lnTo>
                  <a:lnTo>
                    <a:pt x="129819" y="23596"/>
                  </a:lnTo>
                  <a:lnTo>
                    <a:pt x="129819" y="11798"/>
                  </a:lnTo>
                  <a:lnTo>
                    <a:pt x="129819" y="0"/>
                  </a:lnTo>
                  <a:close/>
                </a:path>
                <a:path w="614045" h="35560">
                  <a:moveTo>
                    <a:pt x="141630" y="23609"/>
                  </a:moveTo>
                  <a:lnTo>
                    <a:pt x="129832" y="23609"/>
                  </a:lnTo>
                  <a:lnTo>
                    <a:pt x="129832" y="35407"/>
                  </a:lnTo>
                  <a:lnTo>
                    <a:pt x="141630" y="35407"/>
                  </a:lnTo>
                  <a:lnTo>
                    <a:pt x="141630" y="23609"/>
                  </a:lnTo>
                  <a:close/>
                </a:path>
                <a:path w="614045" h="35560">
                  <a:moveTo>
                    <a:pt x="153416" y="0"/>
                  </a:moveTo>
                  <a:lnTo>
                    <a:pt x="141630" y="0"/>
                  </a:lnTo>
                  <a:lnTo>
                    <a:pt x="129832" y="0"/>
                  </a:lnTo>
                  <a:lnTo>
                    <a:pt x="129832" y="11798"/>
                  </a:lnTo>
                  <a:lnTo>
                    <a:pt x="129832" y="23596"/>
                  </a:lnTo>
                  <a:lnTo>
                    <a:pt x="141630" y="23596"/>
                  </a:lnTo>
                  <a:lnTo>
                    <a:pt x="153416" y="23596"/>
                  </a:lnTo>
                  <a:lnTo>
                    <a:pt x="153416" y="11798"/>
                  </a:lnTo>
                  <a:lnTo>
                    <a:pt x="153416" y="0"/>
                  </a:lnTo>
                  <a:close/>
                </a:path>
                <a:path w="614045" h="35560">
                  <a:moveTo>
                    <a:pt x="177025" y="0"/>
                  </a:moveTo>
                  <a:lnTo>
                    <a:pt x="165239" y="0"/>
                  </a:lnTo>
                  <a:lnTo>
                    <a:pt x="165239" y="11798"/>
                  </a:lnTo>
                  <a:lnTo>
                    <a:pt x="165239" y="23596"/>
                  </a:lnTo>
                  <a:lnTo>
                    <a:pt x="177025" y="23596"/>
                  </a:lnTo>
                  <a:lnTo>
                    <a:pt x="177025" y="11798"/>
                  </a:lnTo>
                  <a:lnTo>
                    <a:pt x="177025" y="0"/>
                  </a:lnTo>
                  <a:close/>
                </a:path>
                <a:path w="614045" h="35560">
                  <a:moveTo>
                    <a:pt x="188836" y="0"/>
                  </a:moveTo>
                  <a:lnTo>
                    <a:pt x="177038" y="0"/>
                  </a:lnTo>
                  <a:lnTo>
                    <a:pt x="177038" y="11798"/>
                  </a:lnTo>
                  <a:lnTo>
                    <a:pt x="188836" y="11798"/>
                  </a:lnTo>
                  <a:lnTo>
                    <a:pt x="188836" y="0"/>
                  </a:lnTo>
                  <a:close/>
                </a:path>
                <a:path w="614045" h="35560">
                  <a:moveTo>
                    <a:pt x="212432" y="23609"/>
                  </a:moveTo>
                  <a:lnTo>
                    <a:pt x="200647" y="23609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close/>
                </a:path>
                <a:path w="614045" h="35560">
                  <a:moveTo>
                    <a:pt x="212432" y="11798"/>
                  </a:moveTo>
                  <a:lnTo>
                    <a:pt x="200647" y="11798"/>
                  </a:lnTo>
                  <a:lnTo>
                    <a:pt x="200647" y="0"/>
                  </a:lnTo>
                  <a:lnTo>
                    <a:pt x="188849" y="0"/>
                  </a:lnTo>
                  <a:lnTo>
                    <a:pt x="188849" y="11798"/>
                  </a:lnTo>
                  <a:lnTo>
                    <a:pt x="188849" y="23596"/>
                  </a:lnTo>
                  <a:lnTo>
                    <a:pt x="200647" y="23596"/>
                  </a:lnTo>
                  <a:lnTo>
                    <a:pt x="212432" y="23596"/>
                  </a:lnTo>
                  <a:lnTo>
                    <a:pt x="212432" y="11798"/>
                  </a:lnTo>
                  <a:close/>
                </a:path>
                <a:path w="614045" h="35560">
                  <a:moveTo>
                    <a:pt x="224243" y="11798"/>
                  </a:moveTo>
                  <a:lnTo>
                    <a:pt x="212458" y="11798"/>
                  </a:lnTo>
                  <a:lnTo>
                    <a:pt x="212458" y="23596"/>
                  </a:lnTo>
                  <a:lnTo>
                    <a:pt x="224243" y="23596"/>
                  </a:lnTo>
                  <a:lnTo>
                    <a:pt x="224243" y="11798"/>
                  </a:lnTo>
                  <a:close/>
                </a:path>
                <a:path w="614045" h="35560">
                  <a:moveTo>
                    <a:pt x="247840" y="23609"/>
                  </a:moveTo>
                  <a:lnTo>
                    <a:pt x="236054" y="23609"/>
                  </a:lnTo>
                  <a:lnTo>
                    <a:pt x="236054" y="35407"/>
                  </a:lnTo>
                  <a:lnTo>
                    <a:pt x="247840" y="35407"/>
                  </a:lnTo>
                  <a:lnTo>
                    <a:pt x="247840" y="23609"/>
                  </a:lnTo>
                  <a:close/>
                </a:path>
                <a:path w="614045" h="35560">
                  <a:moveTo>
                    <a:pt x="247840" y="0"/>
                  </a:moveTo>
                  <a:lnTo>
                    <a:pt x="236054" y="0"/>
                  </a:lnTo>
                  <a:lnTo>
                    <a:pt x="224256" y="0"/>
                  </a:lnTo>
                  <a:lnTo>
                    <a:pt x="224256" y="11798"/>
                  </a:lnTo>
                  <a:lnTo>
                    <a:pt x="224256" y="23596"/>
                  </a:lnTo>
                  <a:lnTo>
                    <a:pt x="236054" y="23596"/>
                  </a:lnTo>
                  <a:lnTo>
                    <a:pt x="247840" y="23596"/>
                  </a:lnTo>
                  <a:lnTo>
                    <a:pt x="247840" y="11798"/>
                  </a:lnTo>
                  <a:lnTo>
                    <a:pt x="247840" y="0"/>
                  </a:lnTo>
                  <a:close/>
                </a:path>
                <a:path w="614045" h="35560">
                  <a:moveTo>
                    <a:pt x="283260" y="11798"/>
                  </a:moveTo>
                  <a:lnTo>
                    <a:pt x="271475" y="11798"/>
                  </a:lnTo>
                  <a:lnTo>
                    <a:pt x="271475" y="23596"/>
                  </a:lnTo>
                  <a:lnTo>
                    <a:pt x="283260" y="23596"/>
                  </a:lnTo>
                  <a:lnTo>
                    <a:pt x="283260" y="11798"/>
                  </a:lnTo>
                  <a:close/>
                </a:path>
                <a:path w="614045" h="35560">
                  <a:moveTo>
                    <a:pt x="306857" y="0"/>
                  </a:moveTo>
                  <a:lnTo>
                    <a:pt x="295071" y="0"/>
                  </a:lnTo>
                  <a:lnTo>
                    <a:pt x="295071" y="11798"/>
                  </a:lnTo>
                  <a:lnTo>
                    <a:pt x="306857" y="11798"/>
                  </a:lnTo>
                  <a:lnTo>
                    <a:pt x="306857" y="0"/>
                  </a:lnTo>
                  <a:close/>
                </a:path>
                <a:path w="614045" h="35560">
                  <a:moveTo>
                    <a:pt x="318668" y="0"/>
                  </a:moveTo>
                  <a:lnTo>
                    <a:pt x="306882" y="0"/>
                  </a:lnTo>
                  <a:lnTo>
                    <a:pt x="306882" y="11798"/>
                  </a:lnTo>
                  <a:lnTo>
                    <a:pt x="306882" y="23596"/>
                  </a:lnTo>
                  <a:lnTo>
                    <a:pt x="318668" y="23596"/>
                  </a:lnTo>
                  <a:lnTo>
                    <a:pt x="318668" y="11798"/>
                  </a:lnTo>
                  <a:lnTo>
                    <a:pt x="318668" y="0"/>
                  </a:lnTo>
                  <a:close/>
                </a:path>
                <a:path w="614045" h="35560">
                  <a:moveTo>
                    <a:pt x="330479" y="0"/>
                  </a:moveTo>
                  <a:lnTo>
                    <a:pt x="318681" y="0"/>
                  </a:lnTo>
                  <a:lnTo>
                    <a:pt x="318681" y="11798"/>
                  </a:lnTo>
                  <a:lnTo>
                    <a:pt x="318681" y="23596"/>
                  </a:lnTo>
                  <a:lnTo>
                    <a:pt x="330479" y="23596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14045" h="35560">
                  <a:moveTo>
                    <a:pt x="342277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42277" y="11798"/>
                  </a:lnTo>
                  <a:lnTo>
                    <a:pt x="342277" y="0"/>
                  </a:lnTo>
                  <a:close/>
                </a:path>
                <a:path w="614045" h="35560">
                  <a:moveTo>
                    <a:pt x="354088" y="11798"/>
                  </a:moveTo>
                  <a:lnTo>
                    <a:pt x="342290" y="11798"/>
                  </a:lnTo>
                  <a:lnTo>
                    <a:pt x="342290" y="23596"/>
                  </a:lnTo>
                  <a:lnTo>
                    <a:pt x="354088" y="23596"/>
                  </a:lnTo>
                  <a:lnTo>
                    <a:pt x="354088" y="11798"/>
                  </a:lnTo>
                  <a:close/>
                </a:path>
                <a:path w="614045" h="35560">
                  <a:moveTo>
                    <a:pt x="377685" y="0"/>
                  </a:moveTo>
                  <a:lnTo>
                    <a:pt x="365899" y="0"/>
                  </a:lnTo>
                  <a:lnTo>
                    <a:pt x="365899" y="11798"/>
                  </a:lnTo>
                  <a:lnTo>
                    <a:pt x="377685" y="11798"/>
                  </a:lnTo>
                  <a:lnTo>
                    <a:pt x="377685" y="0"/>
                  </a:lnTo>
                  <a:close/>
                </a:path>
                <a:path w="614045" h="35560">
                  <a:moveTo>
                    <a:pt x="413092" y="11798"/>
                  </a:moveTo>
                  <a:lnTo>
                    <a:pt x="401307" y="11798"/>
                  </a:lnTo>
                  <a:lnTo>
                    <a:pt x="389509" y="11798"/>
                  </a:lnTo>
                  <a:lnTo>
                    <a:pt x="389509" y="23596"/>
                  </a:lnTo>
                  <a:lnTo>
                    <a:pt x="401307" y="23596"/>
                  </a:lnTo>
                  <a:lnTo>
                    <a:pt x="413092" y="23596"/>
                  </a:lnTo>
                  <a:lnTo>
                    <a:pt x="413092" y="11798"/>
                  </a:lnTo>
                  <a:close/>
                </a:path>
                <a:path w="614045" h="35560">
                  <a:moveTo>
                    <a:pt x="424903" y="0"/>
                  </a:moveTo>
                  <a:lnTo>
                    <a:pt x="413105" y="0"/>
                  </a:lnTo>
                  <a:lnTo>
                    <a:pt x="413105" y="11798"/>
                  </a:lnTo>
                  <a:lnTo>
                    <a:pt x="413105" y="23596"/>
                  </a:lnTo>
                  <a:lnTo>
                    <a:pt x="424903" y="23596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14045" h="35560">
                  <a:moveTo>
                    <a:pt x="436702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24916" y="23596"/>
                  </a:lnTo>
                  <a:lnTo>
                    <a:pt x="436702" y="23596"/>
                  </a:lnTo>
                  <a:lnTo>
                    <a:pt x="436702" y="11798"/>
                  </a:lnTo>
                  <a:lnTo>
                    <a:pt x="436702" y="0"/>
                  </a:lnTo>
                  <a:close/>
                </a:path>
                <a:path w="614045" h="35560">
                  <a:moveTo>
                    <a:pt x="460298" y="11798"/>
                  </a:moveTo>
                  <a:lnTo>
                    <a:pt x="448513" y="11798"/>
                  </a:lnTo>
                  <a:lnTo>
                    <a:pt x="448513" y="0"/>
                  </a:lnTo>
                  <a:lnTo>
                    <a:pt x="436714" y="0"/>
                  </a:lnTo>
                  <a:lnTo>
                    <a:pt x="436714" y="11798"/>
                  </a:lnTo>
                  <a:lnTo>
                    <a:pt x="436714" y="23596"/>
                  </a:lnTo>
                  <a:lnTo>
                    <a:pt x="448513" y="23596"/>
                  </a:lnTo>
                  <a:lnTo>
                    <a:pt x="460298" y="23596"/>
                  </a:lnTo>
                  <a:lnTo>
                    <a:pt x="460298" y="11798"/>
                  </a:lnTo>
                  <a:close/>
                </a:path>
                <a:path w="614045" h="35560">
                  <a:moveTo>
                    <a:pt x="472109" y="11798"/>
                  </a:moveTo>
                  <a:lnTo>
                    <a:pt x="460324" y="11798"/>
                  </a:lnTo>
                  <a:lnTo>
                    <a:pt x="460324" y="23596"/>
                  </a:lnTo>
                  <a:lnTo>
                    <a:pt x="472109" y="23596"/>
                  </a:lnTo>
                  <a:lnTo>
                    <a:pt x="472109" y="11798"/>
                  </a:lnTo>
                  <a:close/>
                </a:path>
                <a:path w="614045" h="35560">
                  <a:moveTo>
                    <a:pt x="483920" y="11798"/>
                  </a:moveTo>
                  <a:lnTo>
                    <a:pt x="472122" y="11798"/>
                  </a:lnTo>
                  <a:lnTo>
                    <a:pt x="472122" y="23596"/>
                  </a:lnTo>
                  <a:lnTo>
                    <a:pt x="483920" y="23596"/>
                  </a:lnTo>
                  <a:lnTo>
                    <a:pt x="483920" y="11798"/>
                  </a:lnTo>
                  <a:close/>
                </a:path>
                <a:path w="614045" h="35560">
                  <a:moveTo>
                    <a:pt x="507530" y="11798"/>
                  </a:moveTo>
                  <a:lnTo>
                    <a:pt x="495731" y="11798"/>
                  </a:ln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83933" y="23596"/>
                  </a:lnTo>
                  <a:lnTo>
                    <a:pt x="495731" y="23596"/>
                  </a:lnTo>
                  <a:lnTo>
                    <a:pt x="507530" y="23596"/>
                  </a:lnTo>
                  <a:lnTo>
                    <a:pt x="507530" y="11798"/>
                  </a:lnTo>
                  <a:close/>
                </a:path>
                <a:path w="614045" h="35560">
                  <a:moveTo>
                    <a:pt x="531126" y="11798"/>
                  </a:moveTo>
                  <a:lnTo>
                    <a:pt x="519341" y="11798"/>
                  </a:lnTo>
                  <a:lnTo>
                    <a:pt x="519341" y="23596"/>
                  </a:lnTo>
                  <a:lnTo>
                    <a:pt x="531126" y="23596"/>
                  </a:lnTo>
                  <a:lnTo>
                    <a:pt x="531126" y="11798"/>
                  </a:lnTo>
                  <a:close/>
                </a:path>
                <a:path w="614045" h="35560">
                  <a:moveTo>
                    <a:pt x="542937" y="0"/>
                  </a:moveTo>
                  <a:lnTo>
                    <a:pt x="531139" y="0"/>
                  </a:lnTo>
                  <a:lnTo>
                    <a:pt x="531139" y="11798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14045" h="35560">
                  <a:moveTo>
                    <a:pt x="578345" y="11798"/>
                  </a:moveTo>
                  <a:lnTo>
                    <a:pt x="566547" y="11798"/>
                  </a:lnTo>
                  <a:lnTo>
                    <a:pt x="566547" y="0"/>
                  </a:lnTo>
                  <a:lnTo>
                    <a:pt x="554748" y="0"/>
                  </a:ln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54748" y="23596"/>
                  </a:lnTo>
                  <a:lnTo>
                    <a:pt x="566547" y="23596"/>
                  </a:lnTo>
                  <a:lnTo>
                    <a:pt x="578345" y="23596"/>
                  </a:lnTo>
                  <a:lnTo>
                    <a:pt x="578345" y="11798"/>
                  </a:lnTo>
                  <a:close/>
                </a:path>
                <a:path w="614045" h="35560">
                  <a:moveTo>
                    <a:pt x="601941" y="0"/>
                  </a:moveTo>
                  <a:lnTo>
                    <a:pt x="590143" y="0"/>
                  </a:lnTo>
                  <a:lnTo>
                    <a:pt x="578345" y="0"/>
                  </a:lnTo>
                  <a:lnTo>
                    <a:pt x="578345" y="11798"/>
                  </a:lnTo>
                  <a:lnTo>
                    <a:pt x="590143" y="11798"/>
                  </a:lnTo>
                  <a:lnTo>
                    <a:pt x="590143" y="23596"/>
                  </a:lnTo>
                  <a:lnTo>
                    <a:pt x="601941" y="23596"/>
                  </a:lnTo>
                  <a:lnTo>
                    <a:pt x="601941" y="11798"/>
                  </a:lnTo>
                  <a:lnTo>
                    <a:pt x="601941" y="0"/>
                  </a:lnTo>
                  <a:close/>
                </a:path>
                <a:path w="614045" h="35560">
                  <a:moveTo>
                    <a:pt x="613765" y="0"/>
                  </a:move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1376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5958433" y="5126291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09" h="47625">
                  <a:moveTo>
                    <a:pt x="23583" y="23609"/>
                  </a:moveTo>
                  <a:lnTo>
                    <a:pt x="11798" y="23609"/>
                  </a:lnTo>
                  <a:lnTo>
                    <a:pt x="11798" y="35407"/>
                  </a:lnTo>
                  <a:lnTo>
                    <a:pt x="23583" y="35407"/>
                  </a:lnTo>
                  <a:lnTo>
                    <a:pt x="23583" y="23609"/>
                  </a:lnTo>
                  <a:close/>
                </a:path>
                <a:path w="626109" h="47625">
                  <a:moveTo>
                    <a:pt x="23583" y="11798"/>
                  </a:moveTo>
                  <a:lnTo>
                    <a:pt x="11798" y="11798"/>
                  </a:lnTo>
                  <a:lnTo>
                    <a:pt x="0" y="11798"/>
                  </a:lnTo>
                  <a:lnTo>
                    <a:pt x="0" y="23596"/>
                  </a:lnTo>
                  <a:lnTo>
                    <a:pt x="11798" y="23596"/>
                  </a:lnTo>
                  <a:lnTo>
                    <a:pt x="23583" y="23596"/>
                  </a:lnTo>
                  <a:lnTo>
                    <a:pt x="23583" y="11798"/>
                  </a:lnTo>
                  <a:close/>
                </a:path>
                <a:path w="626109" h="47625">
                  <a:moveTo>
                    <a:pt x="35394" y="35407"/>
                  </a:moveTo>
                  <a:lnTo>
                    <a:pt x="23596" y="35407"/>
                  </a:lnTo>
                  <a:lnTo>
                    <a:pt x="23596" y="47205"/>
                  </a:lnTo>
                  <a:lnTo>
                    <a:pt x="35394" y="47205"/>
                  </a:lnTo>
                  <a:lnTo>
                    <a:pt x="35394" y="35407"/>
                  </a:lnTo>
                  <a:close/>
                </a:path>
                <a:path w="626109" h="47625">
                  <a:moveTo>
                    <a:pt x="35394" y="11798"/>
                  </a:moveTo>
                  <a:lnTo>
                    <a:pt x="23596" y="11798"/>
                  </a:lnTo>
                  <a:lnTo>
                    <a:pt x="23596" y="23596"/>
                  </a:lnTo>
                  <a:lnTo>
                    <a:pt x="35394" y="23596"/>
                  </a:lnTo>
                  <a:lnTo>
                    <a:pt x="35394" y="11798"/>
                  </a:lnTo>
                  <a:close/>
                </a:path>
                <a:path w="626109" h="47625">
                  <a:moveTo>
                    <a:pt x="47205" y="11798"/>
                  </a:moveTo>
                  <a:lnTo>
                    <a:pt x="35407" y="11798"/>
                  </a:lnTo>
                  <a:lnTo>
                    <a:pt x="35407" y="23596"/>
                  </a:lnTo>
                  <a:lnTo>
                    <a:pt x="47205" y="23596"/>
                  </a:lnTo>
                  <a:lnTo>
                    <a:pt x="47205" y="11798"/>
                  </a:lnTo>
                  <a:close/>
                </a:path>
                <a:path w="626109" h="47625">
                  <a:moveTo>
                    <a:pt x="58991" y="23609"/>
                  </a:moveTo>
                  <a:lnTo>
                    <a:pt x="47205" y="23609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58991" y="35407"/>
                  </a:lnTo>
                  <a:lnTo>
                    <a:pt x="58991" y="23609"/>
                  </a:lnTo>
                  <a:close/>
                </a:path>
                <a:path w="626109" h="47625">
                  <a:moveTo>
                    <a:pt x="94411" y="23609"/>
                  </a:moveTo>
                  <a:lnTo>
                    <a:pt x="82613" y="23609"/>
                  </a:lnTo>
                  <a:lnTo>
                    <a:pt x="70815" y="23609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94411" y="35407"/>
                  </a:lnTo>
                  <a:lnTo>
                    <a:pt x="94411" y="23609"/>
                  </a:lnTo>
                  <a:close/>
                </a:path>
                <a:path w="626109" h="47625">
                  <a:moveTo>
                    <a:pt x="94411" y="11798"/>
                  </a:moveTo>
                  <a:lnTo>
                    <a:pt x="82613" y="11798"/>
                  </a:lnTo>
                  <a:lnTo>
                    <a:pt x="82613" y="23596"/>
                  </a:lnTo>
                  <a:lnTo>
                    <a:pt x="94411" y="23596"/>
                  </a:lnTo>
                  <a:lnTo>
                    <a:pt x="94411" y="11798"/>
                  </a:lnTo>
                  <a:close/>
                </a:path>
                <a:path w="626109" h="47625">
                  <a:moveTo>
                    <a:pt x="118008" y="23609"/>
                  </a:moveTo>
                  <a:lnTo>
                    <a:pt x="106222" y="23609"/>
                  </a:lnTo>
                  <a:lnTo>
                    <a:pt x="106222" y="35407"/>
                  </a:lnTo>
                  <a:lnTo>
                    <a:pt x="118008" y="35407"/>
                  </a:lnTo>
                  <a:lnTo>
                    <a:pt x="118008" y="23609"/>
                  </a:lnTo>
                  <a:close/>
                </a:path>
                <a:path w="626109" h="47625">
                  <a:moveTo>
                    <a:pt x="118008" y="11798"/>
                  </a:moveTo>
                  <a:lnTo>
                    <a:pt x="106222" y="11798"/>
                  </a:lnTo>
                  <a:lnTo>
                    <a:pt x="106222" y="23596"/>
                  </a:lnTo>
                  <a:lnTo>
                    <a:pt x="118008" y="23596"/>
                  </a:lnTo>
                  <a:lnTo>
                    <a:pt x="118008" y="11798"/>
                  </a:lnTo>
                  <a:close/>
                </a:path>
                <a:path w="626109" h="47625">
                  <a:moveTo>
                    <a:pt x="129819" y="23609"/>
                  </a:moveTo>
                  <a:lnTo>
                    <a:pt x="118021" y="23609"/>
                  </a:lnTo>
                  <a:lnTo>
                    <a:pt x="118021" y="35407"/>
                  </a:lnTo>
                  <a:lnTo>
                    <a:pt x="129819" y="35407"/>
                  </a:lnTo>
                  <a:lnTo>
                    <a:pt x="129819" y="23609"/>
                  </a:lnTo>
                  <a:close/>
                </a:path>
                <a:path w="626109" h="47625">
                  <a:moveTo>
                    <a:pt x="129819" y="11798"/>
                  </a:moveTo>
                  <a:lnTo>
                    <a:pt x="118021" y="11798"/>
                  </a:lnTo>
                  <a:lnTo>
                    <a:pt x="118021" y="23596"/>
                  </a:lnTo>
                  <a:lnTo>
                    <a:pt x="129819" y="23596"/>
                  </a:lnTo>
                  <a:lnTo>
                    <a:pt x="129819" y="11798"/>
                  </a:lnTo>
                  <a:close/>
                </a:path>
                <a:path w="626109" h="47625">
                  <a:moveTo>
                    <a:pt x="141630" y="11798"/>
                  </a:moveTo>
                  <a:lnTo>
                    <a:pt x="129832" y="11798"/>
                  </a:lnTo>
                  <a:lnTo>
                    <a:pt x="129832" y="23596"/>
                  </a:lnTo>
                  <a:lnTo>
                    <a:pt x="141630" y="23596"/>
                  </a:lnTo>
                  <a:lnTo>
                    <a:pt x="141630" y="11798"/>
                  </a:lnTo>
                  <a:close/>
                </a:path>
                <a:path w="626109" h="47625">
                  <a:moveTo>
                    <a:pt x="177025" y="23609"/>
                  </a:moveTo>
                  <a:lnTo>
                    <a:pt x="165239" y="23609"/>
                  </a:ln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close/>
                </a:path>
                <a:path w="626109" h="47625">
                  <a:moveTo>
                    <a:pt x="188836" y="23609"/>
                  </a:move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close/>
                </a:path>
                <a:path w="626109" h="47625">
                  <a:moveTo>
                    <a:pt x="212432" y="23609"/>
                  </a:moveTo>
                  <a:lnTo>
                    <a:pt x="200647" y="23609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close/>
                </a:path>
                <a:path w="626109" h="47625">
                  <a:moveTo>
                    <a:pt x="224243" y="23609"/>
                  </a:move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close/>
                </a:path>
                <a:path w="626109" h="47625">
                  <a:moveTo>
                    <a:pt x="247840" y="23609"/>
                  </a:moveTo>
                  <a:lnTo>
                    <a:pt x="236054" y="23609"/>
                  </a:ln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47840" y="35407"/>
                  </a:lnTo>
                  <a:lnTo>
                    <a:pt x="247840" y="23609"/>
                  </a:lnTo>
                  <a:close/>
                </a:path>
                <a:path w="626109" h="47625">
                  <a:moveTo>
                    <a:pt x="247840" y="0"/>
                  </a:moveTo>
                  <a:lnTo>
                    <a:pt x="236054" y="0"/>
                  </a:lnTo>
                  <a:lnTo>
                    <a:pt x="236054" y="11798"/>
                  </a:lnTo>
                  <a:lnTo>
                    <a:pt x="224256" y="11798"/>
                  </a:lnTo>
                  <a:lnTo>
                    <a:pt x="224256" y="23596"/>
                  </a:lnTo>
                  <a:lnTo>
                    <a:pt x="236054" y="23596"/>
                  </a:lnTo>
                  <a:lnTo>
                    <a:pt x="247840" y="23596"/>
                  </a:lnTo>
                  <a:lnTo>
                    <a:pt x="247840" y="11798"/>
                  </a:lnTo>
                  <a:lnTo>
                    <a:pt x="247840" y="0"/>
                  </a:lnTo>
                  <a:close/>
                </a:path>
                <a:path w="626109" h="47625">
                  <a:moveTo>
                    <a:pt x="271449" y="23609"/>
                  </a:moveTo>
                  <a:lnTo>
                    <a:pt x="259664" y="23609"/>
                  </a:lnTo>
                  <a:lnTo>
                    <a:pt x="247865" y="23609"/>
                  </a:lnTo>
                  <a:lnTo>
                    <a:pt x="247865" y="35407"/>
                  </a:lnTo>
                  <a:lnTo>
                    <a:pt x="259664" y="35407"/>
                  </a:lnTo>
                  <a:lnTo>
                    <a:pt x="271449" y="35407"/>
                  </a:lnTo>
                  <a:lnTo>
                    <a:pt x="271449" y="23609"/>
                  </a:lnTo>
                  <a:close/>
                </a:path>
                <a:path w="626109" h="47625">
                  <a:moveTo>
                    <a:pt x="271449" y="0"/>
                  </a:moveTo>
                  <a:lnTo>
                    <a:pt x="259664" y="0"/>
                  </a:lnTo>
                  <a:lnTo>
                    <a:pt x="247865" y="0"/>
                  </a:lnTo>
                  <a:lnTo>
                    <a:pt x="247865" y="11798"/>
                  </a:lnTo>
                  <a:lnTo>
                    <a:pt x="247865" y="23596"/>
                  </a:lnTo>
                  <a:lnTo>
                    <a:pt x="259664" y="23596"/>
                  </a:lnTo>
                  <a:lnTo>
                    <a:pt x="271449" y="23596"/>
                  </a:lnTo>
                  <a:lnTo>
                    <a:pt x="271449" y="11798"/>
                  </a:lnTo>
                  <a:lnTo>
                    <a:pt x="271449" y="0"/>
                  </a:lnTo>
                  <a:close/>
                </a:path>
                <a:path w="626109" h="47625">
                  <a:moveTo>
                    <a:pt x="295071" y="23609"/>
                  </a:move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295071" y="23609"/>
                  </a:lnTo>
                  <a:close/>
                </a:path>
                <a:path w="626109" h="47625">
                  <a:moveTo>
                    <a:pt x="306857" y="11798"/>
                  </a:moveTo>
                  <a:lnTo>
                    <a:pt x="295071" y="11798"/>
                  </a:lnTo>
                  <a:lnTo>
                    <a:pt x="295071" y="23596"/>
                  </a:lnTo>
                  <a:lnTo>
                    <a:pt x="306857" y="23596"/>
                  </a:lnTo>
                  <a:lnTo>
                    <a:pt x="306857" y="11798"/>
                  </a:lnTo>
                  <a:close/>
                </a:path>
                <a:path w="626109" h="47625">
                  <a:moveTo>
                    <a:pt x="318668" y="23609"/>
                  </a:moveTo>
                  <a:lnTo>
                    <a:pt x="306882" y="23609"/>
                  </a:lnTo>
                  <a:lnTo>
                    <a:pt x="306882" y="35407"/>
                  </a:lnTo>
                  <a:lnTo>
                    <a:pt x="318668" y="35407"/>
                  </a:lnTo>
                  <a:lnTo>
                    <a:pt x="318668" y="23609"/>
                  </a:lnTo>
                  <a:close/>
                </a:path>
                <a:path w="626109" h="47625">
                  <a:moveTo>
                    <a:pt x="318668" y="11798"/>
                  </a:moveTo>
                  <a:lnTo>
                    <a:pt x="306882" y="11798"/>
                  </a:lnTo>
                  <a:lnTo>
                    <a:pt x="306882" y="23596"/>
                  </a:lnTo>
                  <a:lnTo>
                    <a:pt x="318668" y="23596"/>
                  </a:lnTo>
                  <a:lnTo>
                    <a:pt x="318668" y="11798"/>
                  </a:lnTo>
                  <a:close/>
                </a:path>
                <a:path w="626109" h="47625">
                  <a:moveTo>
                    <a:pt x="330479" y="11798"/>
                  </a:moveTo>
                  <a:lnTo>
                    <a:pt x="318681" y="11798"/>
                  </a:lnTo>
                  <a:lnTo>
                    <a:pt x="318681" y="23596"/>
                  </a:lnTo>
                  <a:lnTo>
                    <a:pt x="330479" y="23596"/>
                  </a:lnTo>
                  <a:lnTo>
                    <a:pt x="330479" y="11798"/>
                  </a:lnTo>
                  <a:close/>
                </a:path>
                <a:path w="626109" h="47625">
                  <a:moveTo>
                    <a:pt x="342277" y="23609"/>
                  </a:moveTo>
                  <a:lnTo>
                    <a:pt x="330492" y="23609"/>
                  </a:lnTo>
                  <a:lnTo>
                    <a:pt x="330492" y="35407"/>
                  </a:lnTo>
                  <a:lnTo>
                    <a:pt x="342277" y="35407"/>
                  </a:lnTo>
                  <a:lnTo>
                    <a:pt x="342277" y="23609"/>
                  </a:lnTo>
                  <a:close/>
                </a:path>
                <a:path w="626109" h="47625">
                  <a:moveTo>
                    <a:pt x="354088" y="23609"/>
                  </a:moveTo>
                  <a:lnTo>
                    <a:pt x="342290" y="23609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54088" y="23609"/>
                  </a:lnTo>
                  <a:close/>
                </a:path>
                <a:path w="626109" h="47625">
                  <a:moveTo>
                    <a:pt x="365874" y="0"/>
                  </a:moveTo>
                  <a:lnTo>
                    <a:pt x="354088" y="0"/>
                  </a:lnTo>
                  <a:lnTo>
                    <a:pt x="354088" y="11798"/>
                  </a:lnTo>
                  <a:lnTo>
                    <a:pt x="354088" y="23596"/>
                  </a:lnTo>
                  <a:lnTo>
                    <a:pt x="365874" y="23596"/>
                  </a:lnTo>
                  <a:lnTo>
                    <a:pt x="365874" y="11798"/>
                  </a:lnTo>
                  <a:lnTo>
                    <a:pt x="365874" y="0"/>
                  </a:lnTo>
                  <a:close/>
                </a:path>
                <a:path w="626109" h="47625">
                  <a:moveTo>
                    <a:pt x="389496" y="23609"/>
                  </a:moveTo>
                  <a:lnTo>
                    <a:pt x="377698" y="23609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close/>
                </a:path>
                <a:path w="626109" h="47625">
                  <a:moveTo>
                    <a:pt x="413092" y="23609"/>
                  </a:moveTo>
                  <a:lnTo>
                    <a:pt x="401307" y="23609"/>
                  </a:lnTo>
                  <a:lnTo>
                    <a:pt x="401307" y="35407"/>
                  </a:lnTo>
                  <a:lnTo>
                    <a:pt x="413092" y="35407"/>
                  </a:lnTo>
                  <a:lnTo>
                    <a:pt x="413092" y="23609"/>
                  </a:lnTo>
                  <a:close/>
                </a:path>
                <a:path w="626109" h="47625">
                  <a:moveTo>
                    <a:pt x="413092" y="0"/>
                  </a:moveTo>
                  <a:lnTo>
                    <a:pt x="401307" y="0"/>
                  </a:ln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13092" y="11798"/>
                  </a:lnTo>
                  <a:lnTo>
                    <a:pt x="413092" y="0"/>
                  </a:lnTo>
                  <a:close/>
                </a:path>
                <a:path w="626109" h="47625">
                  <a:moveTo>
                    <a:pt x="436702" y="23609"/>
                  </a:moveTo>
                  <a:lnTo>
                    <a:pt x="424916" y="23609"/>
                  </a:lnTo>
                  <a:lnTo>
                    <a:pt x="424916" y="35407"/>
                  </a:lnTo>
                  <a:lnTo>
                    <a:pt x="436702" y="35407"/>
                  </a:lnTo>
                  <a:lnTo>
                    <a:pt x="436702" y="23609"/>
                  </a:lnTo>
                  <a:close/>
                </a:path>
                <a:path w="626109" h="47625">
                  <a:moveTo>
                    <a:pt x="448513" y="11798"/>
                  </a:moveTo>
                  <a:lnTo>
                    <a:pt x="436714" y="11798"/>
                  </a:lnTo>
                  <a:lnTo>
                    <a:pt x="436714" y="23596"/>
                  </a:lnTo>
                  <a:lnTo>
                    <a:pt x="448513" y="23596"/>
                  </a:lnTo>
                  <a:lnTo>
                    <a:pt x="448513" y="11798"/>
                  </a:lnTo>
                  <a:close/>
                </a:path>
                <a:path w="626109" h="47625">
                  <a:moveTo>
                    <a:pt x="460298" y="23609"/>
                  </a:moveTo>
                  <a:lnTo>
                    <a:pt x="448513" y="23609"/>
                  </a:lnTo>
                  <a:lnTo>
                    <a:pt x="436714" y="23609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60298" y="35407"/>
                  </a:lnTo>
                  <a:lnTo>
                    <a:pt x="460298" y="23609"/>
                  </a:lnTo>
                  <a:close/>
                </a:path>
                <a:path w="626109" h="47625">
                  <a:moveTo>
                    <a:pt x="460298" y="0"/>
                  </a:moveTo>
                  <a:lnTo>
                    <a:pt x="448513" y="0"/>
                  </a:lnTo>
                  <a:lnTo>
                    <a:pt x="448513" y="11798"/>
                  </a:lnTo>
                  <a:lnTo>
                    <a:pt x="460298" y="11798"/>
                  </a:lnTo>
                  <a:lnTo>
                    <a:pt x="460298" y="0"/>
                  </a:lnTo>
                  <a:close/>
                </a:path>
                <a:path w="626109" h="47625">
                  <a:moveTo>
                    <a:pt x="483920" y="23609"/>
                  </a:moveTo>
                  <a:lnTo>
                    <a:pt x="472122" y="23609"/>
                  </a:lnTo>
                  <a:lnTo>
                    <a:pt x="472122" y="35407"/>
                  </a:lnTo>
                  <a:lnTo>
                    <a:pt x="483920" y="35407"/>
                  </a:lnTo>
                  <a:lnTo>
                    <a:pt x="483920" y="23609"/>
                  </a:lnTo>
                  <a:close/>
                </a:path>
                <a:path w="626109" h="47625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72122" y="23596"/>
                  </a:lnTo>
                  <a:lnTo>
                    <a:pt x="483920" y="23596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09" h="47625">
                  <a:moveTo>
                    <a:pt x="519315" y="23609"/>
                  </a:moveTo>
                  <a:lnTo>
                    <a:pt x="507530" y="23609"/>
                  </a:lnTo>
                  <a:lnTo>
                    <a:pt x="495731" y="23609"/>
                  </a:lnTo>
                  <a:lnTo>
                    <a:pt x="495731" y="35407"/>
                  </a:lnTo>
                  <a:lnTo>
                    <a:pt x="507530" y="35407"/>
                  </a:lnTo>
                  <a:lnTo>
                    <a:pt x="519315" y="35407"/>
                  </a:lnTo>
                  <a:lnTo>
                    <a:pt x="519315" y="23609"/>
                  </a:lnTo>
                  <a:close/>
                </a:path>
                <a:path w="626109" h="47625">
                  <a:moveTo>
                    <a:pt x="519315" y="11798"/>
                  </a:moveTo>
                  <a:lnTo>
                    <a:pt x="507530" y="11798"/>
                  </a:lnTo>
                  <a:lnTo>
                    <a:pt x="495731" y="11798"/>
                  </a:lnTo>
                  <a:lnTo>
                    <a:pt x="483933" y="11798"/>
                  </a:lnTo>
                  <a:lnTo>
                    <a:pt x="483933" y="23596"/>
                  </a:lnTo>
                  <a:lnTo>
                    <a:pt x="495731" y="23596"/>
                  </a:lnTo>
                  <a:lnTo>
                    <a:pt x="507530" y="23596"/>
                  </a:lnTo>
                  <a:lnTo>
                    <a:pt x="519315" y="23596"/>
                  </a:lnTo>
                  <a:lnTo>
                    <a:pt x="519315" y="11798"/>
                  </a:lnTo>
                  <a:close/>
                </a:path>
                <a:path w="626109" h="47625">
                  <a:moveTo>
                    <a:pt x="531126" y="23609"/>
                  </a:moveTo>
                  <a:lnTo>
                    <a:pt x="519341" y="23609"/>
                  </a:lnTo>
                  <a:lnTo>
                    <a:pt x="519341" y="35407"/>
                  </a:lnTo>
                  <a:lnTo>
                    <a:pt x="531126" y="35407"/>
                  </a:lnTo>
                  <a:lnTo>
                    <a:pt x="531126" y="23609"/>
                  </a:lnTo>
                  <a:close/>
                </a:path>
                <a:path w="626109" h="47625">
                  <a:moveTo>
                    <a:pt x="531126" y="11798"/>
                  </a:moveTo>
                  <a:lnTo>
                    <a:pt x="519341" y="11798"/>
                  </a:lnTo>
                  <a:lnTo>
                    <a:pt x="519341" y="23596"/>
                  </a:lnTo>
                  <a:lnTo>
                    <a:pt x="531126" y="23596"/>
                  </a:lnTo>
                  <a:lnTo>
                    <a:pt x="531126" y="11798"/>
                  </a:lnTo>
                  <a:close/>
                </a:path>
                <a:path w="626109" h="47625">
                  <a:moveTo>
                    <a:pt x="542937" y="0"/>
                  </a:moveTo>
                  <a:lnTo>
                    <a:pt x="531139" y="0"/>
                  </a:lnTo>
                  <a:lnTo>
                    <a:pt x="531139" y="11798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26109" h="47625">
                  <a:moveTo>
                    <a:pt x="554748" y="11798"/>
                  </a:move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54748" y="11798"/>
                  </a:lnTo>
                  <a:close/>
                </a:path>
                <a:path w="626109" h="47625">
                  <a:moveTo>
                    <a:pt x="566547" y="23609"/>
                  </a:moveTo>
                  <a:lnTo>
                    <a:pt x="554748" y="23609"/>
                  </a:lnTo>
                  <a:lnTo>
                    <a:pt x="542950" y="23609"/>
                  </a:lnTo>
                  <a:lnTo>
                    <a:pt x="542950" y="35407"/>
                  </a:lnTo>
                  <a:lnTo>
                    <a:pt x="554748" y="35407"/>
                  </a:lnTo>
                  <a:lnTo>
                    <a:pt x="566547" y="35407"/>
                  </a:lnTo>
                  <a:lnTo>
                    <a:pt x="566547" y="23609"/>
                  </a:lnTo>
                  <a:close/>
                </a:path>
                <a:path w="626109" h="47625">
                  <a:moveTo>
                    <a:pt x="590143" y="23609"/>
                  </a:moveTo>
                  <a:lnTo>
                    <a:pt x="578345" y="23609"/>
                  </a:lnTo>
                  <a:lnTo>
                    <a:pt x="578345" y="35407"/>
                  </a:lnTo>
                  <a:lnTo>
                    <a:pt x="590143" y="35407"/>
                  </a:lnTo>
                  <a:lnTo>
                    <a:pt x="590143" y="23609"/>
                  </a:lnTo>
                  <a:close/>
                </a:path>
                <a:path w="626109" h="47625">
                  <a:moveTo>
                    <a:pt x="601941" y="0"/>
                  </a:moveTo>
                  <a:lnTo>
                    <a:pt x="590143" y="0"/>
                  </a:lnTo>
                  <a:lnTo>
                    <a:pt x="578345" y="0"/>
                  </a:lnTo>
                  <a:lnTo>
                    <a:pt x="566547" y="0"/>
                  </a:lnTo>
                  <a:lnTo>
                    <a:pt x="566547" y="11798"/>
                  </a:lnTo>
                  <a:lnTo>
                    <a:pt x="566547" y="23596"/>
                  </a:lnTo>
                  <a:lnTo>
                    <a:pt x="578345" y="23596"/>
                  </a:lnTo>
                  <a:lnTo>
                    <a:pt x="590143" y="23596"/>
                  </a:lnTo>
                  <a:lnTo>
                    <a:pt x="590143" y="11798"/>
                  </a:lnTo>
                  <a:lnTo>
                    <a:pt x="601941" y="11798"/>
                  </a:lnTo>
                  <a:lnTo>
                    <a:pt x="601941" y="0"/>
                  </a:lnTo>
                  <a:close/>
                </a:path>
                <a:path w="626109" h="47625">
                  <a:moveTo>
                    <a:pt x="625551" y="23609"/>
                  </a:moveTo>
                  <a:lnTo>
                    <a:pt x="613765" y="23609"/>
                  </a:lnTo>
                  <a:lnTo>
                    <a:pt x="613765" y="35407"/>
                  </a:lnTo>
                  <a:lnTo>
                    <a:pt x="625551" y="35407"/>
                  </a:lnTo>
                  <a:lnTo>
                    <a:pt x="625551" y="2360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5958433" y="5161698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09" h="35560">
                  <a:moveTo>
                    <a:pt x="11798" y="23609"/>
                  </a:move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11798" y="23609"/>
                  </a:lnTo>
                  <a:close/>
                </a:path>
                <a:path w="626109" h="35560">
                  <a:moveTo>
                    <a:pt x="35394" y="0"/>
                  </a:moveTo>
                  <a:lnTo>
                    <a:pt x="23596" y="0"/>
                  </a:lnTo>
                  <a:lnTo>
                    <a:pt x="23596" y="11798"/>
                  </a:lnTo>
                  <a:lnTo>
                    <a:pt x="35394" y="11798"/>
                  </a:lnTo>
                  <a:lnTo>
                    <a:pt x="35394" y="0"/>
                  </a:lnTo>
                  <a:close/>
                </a:path>
                <a:path w="626109" h="35560">
                  <a:moveTo>
                    <a:pt x="47205" y="23609"/>
                  </a:move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47205" y="23609"/>
                  </a:lnTo>
                  <a:close/>
                </a:path>
                <a:path w="626109" h="35560">
                  <a:moveTo>
                    <a:pt x="47205" y="0"/>
                  </a:moveTo>
                  <a:lnTo>
                    <a:pt x="35407" y="0"/>
                  </a:lnTo>
                  <a:lnTo>
                    <a:pt x="35407" y="11798"/>
                  </a:lnTo>
                  <a:lnTo>
                    <a:pt x="35407" y="23596"/>
                  </a:lnTo>
                  <a:lnTo>
                    <a:pt x="47205" y="23596"/>
                  </a:lnTo>
                  <a:lnTo>
                    <a:pt x="47205" y="11798"/>
                  </a:lnTo>
                  <a:lnTo>
                    <a:pt x="47205" y="0"/>
                  </a:lnTo>
                  <a:close/>
                </a:path>
                <a:path w="626109" h="35560">
                  <a:moveTo>
                    <a:pt x="70815" y="0"/>
                  </a:moveTo>
                  <a:lnTo>
                    <a:pt x="59016" y="0"/>
                  </a:lnTo>
                  <a:lnTo>
                    <a:pt x="59016" y="11798"/>
                  </a:lnTo>
                  <a:lnTo>
                    <a:pt x="70815" y="11798"/>
                  </a:lnTo>
                  <a:lnTo>
                    <a:pt x="70815" y="0"/>
                  </a:lnTo>
                  <a:close/>
                </a:path>
                <a:path w="626109" h="35560">
                  <a:moveTo>
                    <a:pt x="94411" y="23609"/>
                  </a:moveTo>
                  <a:lnTo>
                    <a:pt x="82613" y="23609"/>
                  </a:lnTo>
                  <a:lnTo>
                    <a:pt x="82613" y="35407"/>
                  </a:lnTo>
                  <a:lnTo>
                    <a:pt x="94411" y="35407"/>
                  </a:lnTo>
                  <a:lnTo>
                    <a:pt x="94411" y="23609"/>
                  </a:lnTo>
                  <a:close/>
                </a:path>
                <a:path w="626109" h="35560">
                  <a:moveTo>
                    <a:pt x="94411" y="0"/>
                  </a:moveTo>
                  <a:lnTo>
                    <a:pt x="82613" y="0"/>
                  </a:lnTo>
                  <a:lnTo>
                    <a:pt x="82613" y="11798"/>
                  </a:lnTo>
                  <a:lnTo>
                    <a:pt x="70815" y="11798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94411" y="23596"/>
                  </a:lnTo>
                  <a:lnTo>
                    <a:pt x="94411" y="11798"/>
                  </a:lnTo>
                  <a:lnTo>
                    <a:pt x="94411" y="0"/>
                  </a:lnTo>
                  <a:close/>
                </a:path>
                <a:path w="626109" h="35560">
                  <a:moveTo>
                    <a:pt x="118008" y="23609"/>
                  </a:moveTo>
                  <a:lnTo>
                    <a:pt x="106222" y="23609"/>
                  </a:lnTo>
                  <a:lnTo>
                    <a:pt x="106222" y="35407"/>
                  </a:lnTo>
                  <a:lnTo>
                    <a:pt x="118008" y="35407"/>
                  </a:lnTo>
                  <a:lnTo>
                    <a:pt x="118008" y="23609"/>
                  </a:lnTo>
                  <a:close/>
                </a:path>
                <a:path w="626109" h="35560">
                  <a:moveTo>
                    <a:pt x="118008" y="0"/>
                  </a:moveTo>
                  <a:lnTo>
                    <a:pt x="106222" y="0"/>
                  </a:lnTo>
                  <a:lnTo>
                    <a:pt x="94424" y="0"/>
                  </a:lnTo>
                  <a:lnTo>
                    <a:pt x="94424" y="11798"/>
                  </a:lnTo>
                  <a:lnTo>
                    <a:pt x="106222" y="11798"/>
                  </a:lnTo>
                  <a:lnTo>
                    <a:pt x="118008" y="11798"/>
                  </a:lnTo>
                  <a:lnTo>
                    <a:pt x="118008" y="0"/>
                  </a:lnTo>
                  <a:close/>
                </a:path>
                <a:path w="626109" h="35560">
                  <a:moveTo>
                    <a:pt x="129819" y="23609"/>
                  </a:moveTo>
                  <a:lnTo>
                    <a:pt x="118021" y="23609"/>
                  </a:lnTo>
                  <a:lnTo>
                    <a:pt x="118021" y="35407"/>
                  </a:lnTo>
                  <a:lnTo>
                    <a:pt x="129819" y="35407"/>
                  </a:lnTo>
                  <a:lnTo>
                    <a:pt x="129819" y="23609"/>
                  </a:lnTo>
                  <a:close/>
                </a:path>
                <a:path w="626109" h="35560">
                  <a:moveTo>
                    <a:pt x="141630" y="23609"/>
                  </a:moveTo>
                  <a:lnTo>
                    <a:pt x="129832" y="23609"/>
                  </a:lnTo>
                  <a:lnTo>
                    <a:pt x="129832" y="35407"/>
                  </a:lnTo>
                  <a:lnTo>
                    <a:pt x="141630" y="35407"/>
                  </a:lnTo>
                  <a:lnTo>
                    <a:pt x="141630" y="23609"/>
                  </a:lnTo>
                  <a:close/>
                </a:path>
                <a:path w="626109" h="35560">
                  <a:moveTo>
                    <a:pt x="153416" y="11798"/>
                  </a:moveTo>
                  <a:lnTo>
                    <a:pt x="141630" y="11798"/>
                  </a:lnTo>
                  <a:lnTo>
                    <a:pt x="141630" y="0"/>
                  </a:lnTo>
                  <a:lnTo>
                    <a:pt x="129832" y="0"/>
                  </a:lnTo>
                  <a:lnTo>
                    <a:pt x="129832" y="11798"/>
                  </a:lnTo>
                  <a:lnTo>
                    <a:pt x="129832" y="23596"/>
                  </a:lnTo>
                  <a:lnTo>
                    <a:pt x="141630" y="23596"/>
                  </a:lnTo>
                  <a:lnTo>
                    <a:pt x="153416" y="23596"/>
                  </a:lnTo>
                  <a:lnTo>
                    <a:pt x="153416" y="11798"/>
                  </a:lnTo>
                  <a:close/>
                </a:path>
                <a:path w="626109" h="35560">
                  <a:moveTo>
                    <a:pt x="165239" y="23609"/>
                  </a:move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65239" y="23609"/>
                  </a:lnTo>
                  <a:close/>
                </a:path>
                <a:path w="626109" h="35560">
                  <a:moveTo>
                    <a:pt x="177025" y="0"/>
                  </a:moveTo>
                  <a:lnTo>
                    <a:pt x="165239" y="0"/>
                  </a:lnTo>
                  <a:lnTo>
                    <a:pt x="153441" y="0"/>
                  </a:lnTo>
                  <a:lnTo>
                    <a:pt x="153441" y="11798"/>
                  </a:lnTo>
                  <a:lnTo>
                    <a:pt x="165239" y="11798"/>
                  </a:lnTo>
                  <a:lnTo>
                    <a:pt x="177025" y="11798"/>
                  </a:lnTo>
                  <a:lnTo>
                    <a:pt x="177025" y="0"/>
                  </a:lnTo>
                  <a:close/>
                </a:path>
                <a:path w="626109" h="35560">
                  <a:moveTo>
                    <a:pt x="188836" y="23609"/>
                  </a:move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close/>
                </a:path>
                <a:path w="626109" h="35560">
                  <a:moveTo>
                    <a:pt x="200647" y="23609"/>
                  </a:move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00647" y="23609"/>
                  </a:lnTo>
                  <a:close/>
                </a:path>
                <a:path w="626109" h="35560">
                  <a:moveTo>
                    <a:pt x="212432" y="0"/>
                  </a:moveTo>
                  <a:lnTo>
                    <a:pt x="200647" y="0"/>
                  </a:lnTo>
                  <a:lnTo>
                    <a:pt x="188849" y="0"/>
                  </a:lnTo>
                  <a:lnTo>
                    <a:pt x="188849" y="11798"/>
                  </a:lnTo>
                  <a:lnTo>
                    <a:pt x="188849" y="23596"/>
                  </a:lnTo>
                  <a:lnTo>
                    <a:pt x="200647" y="23596"/>
                  </a:lnTo>
                  <a:lnTo>
                    <a:pt x="212432" y="23596"/>
                  </a:lnTo>
                  <a:lnTo>
                    <a:pt x="212432" y="11798"/>
                  </a:lnTo>
                  <a:lnTo>
                    <a:pt x="212432" y="0"/>
                  </a:lnTo>
                  <a:close/>
                </a:path>
                <a:path w="626109" h="35560">
                  <a:moveTo>
                    <a:pt x="224243" y="0"/>
                  </a:moveTo>
                  <a:lnTo>
                    <a:pt x="212458" y="0"/>
                  </a:lnTo>
                  <a:lnTo>
                    <a:pt x="212458" y="11798"/>
                  </a:lnTo>
                  <a:lnTo>
                    <a:pt x="212458" y="23596"/>
                  </a:lnTo>
                  <a:lnTo>
                    <a:pt x="224243" y="23596"/>
                  </a:lnTo>
                  <a:lnTo>
                    <a:pt x="224243" y="11798"/>
                  </a:lnTo>
                  <a:lnTo>
                    <a:pt x="224243" y="0"/>
                  </a:lnTo>
                  <a:close/>
                </a:path>
                <a:path w="626109" h="35560">
                  <a:moveTo>
                    <a:pt x="236054" y="23609"/>
                  </a:move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36054" y="23609"/>
                  </a:lnTo>
                  <a:close/>
                </a:path>
                <a:path w="626109" h="35560">
                  <a:moveTo>
                    <a:pt x="236054" y="0"/>
                  </a:moveTo>
                  <a:lnTo>
                    <a:pt x="224256" y="0"/>
                  </a:lnTo>
                  <a:lnTo>
                    <a:pt x="224256" y="11798"/>
                  </a:lnTo>
                  <a:lnTo>
                    <a:pt x="224256" y="23596"/>
                  </a:lnTo>
                  <a:lnTo>
                    <a:pt x="236054" y="23596"/>
                  </a:lnTo>
                  <a:lnTo>
                    <a:pt x="236054" y="11798"/>
                  </a:lnTo>
                  <a:lnTo>
                    <a:pt x="236054" y="0"/>
                  </a:lnTo>
                  <a:close/>
                </a:path>
                <a:path w="626109" h="35560">
                  <a:moveTo>
                    <a:pt x="259664" y="11798"/>
                  </a:moveTo>
                  <a:lnTo>
                    <a:pt x="247865" y="11798"/>
                  </a:lnTo>
                  <a:lnTo>
                    <a:pt x="247865" y="23596"/>
                  </a:lnTo>
                  <a:lnTo>
                    <a:pt x="259664" y="23596"/>
                  </a:lnTo>
                  <a:lnTo>
                    <a:pt x="259664" y="11798"/>
                  </a:lnTo>
                  <a:close/>
                </a:path>
                <a:path w="626109" h="35560">
                  <a:moveTo>
                    <a:pt x="271449" y="23609"/>
                  </a:moveTo>
                  <a:lnTo>
                    <a:pt x="259664" y="23609"/>
                  </a:lnTo>
                  <a:lnTo>
                    <a:pt x="247865" y="23609"/>
                  </a:lnTo>
                  <a:lnTo>
                    <a:pt x="247865" y="35407"/>
                  </a:lnTo>
                  <a:lnTo>
                    <a:pt x="259664" y="35407"/>
                  </a:lnTo>
                  <a:lnTo>
                    <a:pt x="271449" y="35407"/>
                  </a:lnTo>
                  <a:lnTo>
                    <a:pt x="271449" y="23609"/>
                  </a:lnTo>
                  <a:close/>
                </a:path>
                <a:path w="626109" h="35560">
                  <a:moveTo>
                    <a:pt x="271449" y="0"/>
                  </a:moveTo>
                  <a:lnTo>
                    <a:pt x="259664" y="0"/>
                  </a:lnTo>
                  <a:lnTo>
                    <a:pt x="259664" y="11798"/>
                  </a:lnTo>
                  <a:lnTo>
                    <a:pt x="271449" y="11798"/>
                  </a:lnTo>
                  <a:lnTo>
                    <a:pt x="271449" y="0"/>
                  </a:lnTo>
                  <a:close/>
                </a:path>
                <a:path w="626109" h="35560">
                  <a:moveTo>
                    <a:pt x="283260" y="0"/>
                  </a:moveTo>
                  <a:lnTo>
                    <a:pt x="271475" y="0"/>
                  </a:lnTo>
                  <a:lnTo>
                    <a:pt x="271475" y="11798"/>
                  </a:lnTo>
                  <a:lnTo>
                    <a:pt x="283260" y="11798"/>
                  </a:lnTo>
                  <a:lnTo>
                    <a:pt x="283260" y="0"/>
                  </a:lnTo>
                  <a:close/>
                </a:path>
                <a:path w="626109" h="35560">
                  <a:moveTo>
                    <a:pt x="306857" y="23609"/>
                  </a:moveTo>
                  <a:lnTo>
                    <a:pt x="295071" y="23609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close/>
                </a:path>
                <a:path w="626109" h="35560">
                  <a:moveTo>
                    <a:pt x="306857" y="0"/>
                  </a:moveTo>
                  <a:lnTo>
                    <a:pt x="295071" y="0"/>
                  </a:lnTo>
                  <a:lnTo>
                    <a:pt x="295071" y="11798"/>
                  </a:lnTo>
                  <a:lnTo>
                    <a:pt x="283273" y="11798"/>
                  </a:lnTo>
                  <a:lnTo>
                    <a:pt x="283273" y="23596"/>
                  </a:lnTo>
                  <a:lnTo>
                    <a:pt x="295071" y="23596"/>
                  </a:lnTo>
                  <a:lnTo>
                    <a:pt x="306857" y="23596"/>
                  </a:lnTo>
                  <a:lnTo>
                    <a:pt x="306857" y="11798"/>
                  </a:lnTo>
                  <a:lnTo>
                    <a:pt x="306857" y="0"/>
                  </a:lnTo>
                  <a:close/>
                </a:path>
                <a:path w="626109" h="35560">
                  <a:moveTo>
                    <a:pt x="318668" y="23609"/>
                  </a:moveTo>
                  <a:lnTo>
                    <a:pt x="306882" y="23609"/>
                  </a:lnTo>
                  <a:lnTo>
                    <a:pt x="306882" y="35407"/>
                  </a:lnTo>
                  <a:lnTo>
                    <a:pt x="318668" y="35407"/>
                  </a:lnTo>
                  <a:lnTo>
                    <a:pt x="318668" y="23609"/>
                  </a:lnTo>
                  <a:close/>
                </a:path>
                <a:path w="626109" h="35560">
                  <a:moveTo>
                    <a:pt x="318668" y="0"/>
                  </a:moveTo>
                  <a:lnTo>
                    <a:pt x="306882" y="0"/>
                  </a:lnTo>
                  <a:lnTo>
                    <a:pt x="306882" y="11798"/>
                  </a:lnTo>
                  <a:lnTo>
                    <a:pt x="318668" y="11798"/>
                  </a:lnTo>
                  <a:lnTo>
                    <a:pt x="318668" y="0"/>
                  </a:lnTo>
                  <a:close/>
                </a:path>
                <a:path w="626109" h="35560">
                  <a:moveTo>
                    <a:pt x="330479" y="0"/>
                  </a:moveTo>
                  <a:lnTo>
                    <a:pt x="318681" y="0"/>
                  </a:lnTo>
                  <a:lnTo>
                    <a:pt x="318681" y="11798"/>
                  </a:lnTo>
                  <a:lnTo>
                    <a:pt x="318681" y="23596"/>
                  </a:lnTo>
                  <a:lnTo>
                    <a:pt x="330479" y="23596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26109" h="35560">
                  <a:moveTo>
                    <a:pt x="342277" y="23609"/>
                  </a:moveTo>
                  <a:lnTo>
                    <a:pt x="330492" y="23609"/>
                  </a:lnTo>
                  <a:lnTo>
                    <a:pt x="330492" y="35407"/>
                  </a:lnTo>
                  <a:lnTo>
                    <a:pt x="342277" y="35407"/>
                  </a:lnTo>
                  <a:lnTo>
                    <a:pt x="342277" y="23609"/>
                  </a:lnTo>
                  <a:close/>
                </a:path>
                <a:path w="626109" h="35560">
                  <a:moveTo>
                    <a:pt x="342277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30492" y="23596"/>
                  </a:lnTo>
                  <a:lnTo>
                    <a:pt x="342277" y="23596"/>
                  </a:lnTo>
                  <a:lnTo>
                    <a:pt x="342277" y="11798"/>
                  </a:lnTo>
                  <a:lnTo>
                    <a:pt x="342277" y="0"/>
                  </a:lnTo>
                  <a:close/>
                </a:path>
                <a:path w="626109" h="35560">
                  <a:moveTo>
                    <a:pt x="365874" y="23609"/>
                  </a:moveTo>
                  <a:lnTo>
                    <a:pt x="354088" y="23609"/>
                  </a:lnTo>
                  <a:lnTo>
                    <a:pt x="354088" y="35407"/>
                  </a:lnTo>
                  <a:lnTo>
                    <a:pt x="365874" y="35407"/>
                  </a:lnTo>
                  <a:lnTo>
                    <a:pt x="365874" y="23609"/>
                  </a:lnTo>
                  <a:close/>
                </a:path>
                <a:path w="626109" h="35560">
                  <a:moveTo>
                    <a:pt x="365874" y="0"/>
                  </a:moveTo>
                  <a:lnTo>
                    <a:pt x="354088" y="0"/>
                  </a:lnTo>
                  <a:lnTo>
                    <a:pt x="342290" y="0"/>
                  </a:lnTo>
                  <a:lnTo>
                    <a:pt x="342290" y="11798"/>
                  </a:lnTo>
                  <a:lnTo>
                    <a:pt x="354088" y="11798"/>
                  </a:lnTo>
                  <a:lnTo>
                    <a:pt x="365874" y="11798"/>
                  </a:lnTo>
                  <a:lnTo>
                    <a:pt x="365874" y="0"/>
                  </a:lnTo>
                  <a:close/>
                </a:path>
                <a:path w="626109" h="35560">
                  <a:moveTo>
                    <a:pt x="377685" y="11798"/>
                  </a:moveTo>
                  <a:lnTo>
                    <a:pt x="365899" y="11798"/>
                  </a:lnTo>
                  <a:lnTo>
                    <a:pt x="365899" y="23596"/>
                  </a:lnTo>
                  <a:lnTo>
                    <a:pt x="377685" y="23596"/>
                  </a:lnTo>
                  <a:lnTo>
                    <a:pt x="377685" y="11798"/>
                  </a:lnTo>
                  <a:close/>
                </a:path>
                <a:path w="626109" h="35560">
                  <a:moveTo>
                    <a:pt x="413092" y="23609"/>
                  </a:moveTo>
                  <a:lnTo>
                    <a:pt x="401307" y="23609"/>
                  </a:lnTo>
                  <a:lnTo>
                    <a:pt x="401307" y="35407"/>
                  </a:lnTo>
                  <a:lnTo>
                    <a:pt x="413092" y="35407"/>
                  </a:lnTo>
                  <a:lnTo>
                    <a:pt x="413092" y="23609"/>
                  </a:lnTo>
                  <a:close/>
                </a:path>
                <a:path w="626109" h="35560">
                  <a:moveTo>
                    <a:pt x="424903" y="11798"/>
                  </a:moveTo>
                  <a:lnTo>
                    <a:pt x="413105" y="11798"/>
                  </a:lnTo>
                  <a:lnTo>
                    <a:pt x="413105" y="23596"/>
                  </a:lnTo>
                  <a:lnTo>
                    <a:pt x="424903" y="23596"/>
                  </a:lnTo>
                  <a:lnTo>
                    <a:pt x="424903" y="11798"/>
                  </a:lnTo>
                  <a:close/>
                </a:path>
                <a:path w="626109" h="35560">
                  <a:moveTo>
                    <a:pt x="448513" y="0"/>
                  </a:moveTo>
                  <a:lnTo>
                    <a:pt x="436714" y="0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48513" y="0"/>
                  </a:lnTo>
                  <a:close/>
                </a:path>
                <a:path w="626109" h="35560">
                  <a:moveTo>
                    <a:pt x="460298" y="11798"/>
                  </a:moveTo>
                  <a:lnTo>
                    <a:pt x="448513" y="11798"/>
                  </a:lnTo>
                  <a:lnTo>
                    <a:pt x="448513" y="23596"/>
                  </a:lnTo>
                  <a:lnTo>
                    <a:pt x="460298" y="23596"/>
                  </a:lnTo>
                  <a:lnTo>
                    <a:pt x="460298" y="11798"/>
                  </a:lnTo>
                  <a:close/>
                </a:path>
                <a:path w="626109" h="35560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09" h="35560">
                  <a:moveTo>
                    <a:pt x="507530" y="0"/>
                  </a:move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83933" y="23596"/>
                  </a:lnTo>
                  <a:lnTo>
                    <a:pt x="495731" y="23596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07530" y="0"/>
                  </a:lnTo>
                  <a:close/>
                </a:path>
                <a:path w="626109" h="35560">
                  <a:moveTo>
                    <a:pt x="519315" y="11798"/>
                  </a:moveTo>
                  <a:lnTo>
                    <a:pt x="507530" y="11798"/>
                  </a:lnTo>
                  <a:lnTo>
                    <a:pt x="507530" y="23596"/>
                  </a:lnTo>
                  <a:lnTo>
                    <a:pt x="519315" y="23596"/>
                  </a:lnTo>
                  <a:lnTo>
                    <a:pt x="519315" y="11798"/>
                  </a:lnTo>
                  <a:close/>
                </a:path>
                <a:path w="626109" h="35560">
                  <a:moveTo>
                    <a:pt x="531126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19341" y="23596"/>
                  </a:lnTo>
                  <a:lnTo>
                    <a:pt x="531126" y="23596"/>
                  </a:lnTo>
                  <a:lnTo>
                    <a:pt x="531126" y="11798"/>
                  </a:lnTo>
                  <a:lnTo>
                    <a:pt x="531126" y="0"/>
                  </a:lnTo>
                  <a:close/>
                </a:path>
                <a:path w="626109" h="35560">
                  <a:moveTo>
                    <a:pt x="542937" y="0"/>
                  </a:moveTo>
                  <a:lnTo>
                    <a:pt x="531139" y="0"/>
                  </a:lnTo>
                  <a:lnTo>
                    <a:pt x="531139" y="11798"/>
                  </a:lnTo>
                  <a:lnTo>
                    <a:pt x="531139" y="23596"/>
                  </a:lnTo>
                  <a:lnTo>
                    <a:pt x="542937" y="23596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26109" h="35560">
                  <a:moveTo>
                    <a:pt x="601941" y="0"/>
                  </a:moveTo>
                  <a:lnTo>
                    <a:pt x="590143" y="0"/>
                  </a:lnTo>
                  <a:lnTo>
                    <a:pt x="578345" y="0"/>
                  </a:lnTo>
                  <a:lnTo>
                    <a:pt x="566547" y="0"/>
                  </a:lnTo>
                  <a:lnTo>
                    <a:pt x="554748" y="0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78345" y="23596"/>
                  </a:lnTo>
                  <a:lnTo>
                    <a:pt x="590143" y="23596"/>
                  </a:lnTo>
                  <a:lnTo>
                    <a:pt x="590143" y="11798"/>
                  </a:lnTo>
                  <a:lnTo>
                    <a:pt x="601941" y="11798"/>
                  </a:lnTo>
                  <a:lnTo>
                    <a:pt x="601941" y="0"/>
                  </a:lnTo>
                  <a:close/>
                </a:path>
                <a:path w="626109" h="35560">
                  <a:moveTo>
                    <a:pt x="625551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5958433" y="5185308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09" h="47625">
                  <a:moveTo>
                    <a:pt x="23583" y="35407"/>
                  </a:moveTo>
                  <a:lnTo>
                    <a:pt x="11798" y="35407"/>
                  </a:lnTo>
                  <a:lnTo>
                    <a:pt x="0" y="35407"/>
                  </a:lnTo>
                  <a:lnTo>
                    <a:pt x="0" y="47205"/>
                  </a:lnTo>
                  <a:lnTo>
                    <a:pt x="11798" y="47205"/>
                  </a:lnTo>
                  <a:lnTo>
                    <a:pt x="23583" y="47205"/>
                  </a:lnTo>
                  <a:lnTo>
                    <a:pt x="23583" y="35407"/>
                  </a:lnTo>
                  <a:close/>
                </a:path>
                <a:path w="626109" h="47625">
                  <a:moveTo>
                    <a:pt x="23583" y="11798"/>
                  </a:moveTo>
                  <a:lnTo>
                    <a:pt x="11798" y="11798"/>
                  </a:lnTo>
                  <a:lnTo>
                    <a:pt x="11798" y="23596"/>
                  </a:lnTo>
                  <a:lnTo>
                    <a:pt x="23583" y="23596"/>
                  </a:lnTo>
                  <a:lnTo>
                    <a:pt x="23583" y="11798"/>
                  </a:lnTo>
                  <a:close/>
                </a:path>
                <a:path w="626109" h="47625">
                  <a:moveTo>
                    <a:pt x="35394" y="11798"/>
                  </a:moveTo>
                  <a:lnTo>
                    <a:pt x="23596" y="11798"/>
                  </a:lnTo>
                  <a:lnTo>
                    <a:pt x="23596" y="23596"/>
                  </a:lnTo>
                  <a:lnTo>
                    <a:pt x="35394" y="23596"/>
                  </a:lnTo>
                  <a:lnTo>
                    <a:pt x="35394" y="11798"/>
                  </a:lnTo>
                  <a:close/>
                </a:path>
                <a:path w="626109" h="47625">
                  <a:moveTo>
                    <a:pt x="47205" y="11798"/>
                  </a:moveTo>
                  <a:lnTo>
                    <a:pt x="35407" y="11798"/>
                  </a:lnTo>
                  <a:lnTo>
                    <a:pt x="35407" y="23596"/>
                  </a:lnTo>
                  <a:lnTo>
                    <a:pt x="47205" y="23596"/>
                  </a:lnTo>
                  <a:lnTo>
                    <a:pt x="47205" y="11798"/>
                  </a:lnTo>
                  <a:close/>
                </a:path>
                <a:path w="626109" h="47625">
                  <a:moveTo>
                    <a:pt x="58991" y="35407"/>
                  </a:moveTo>
                  <a:lnTo>
                    <a:pt x="47205" y="35407"/>
                  </a:lnTo>
                  <a:lnTo>
                    <a:pt x="47205" y="23609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35407" y="47205"/>
                  </a:lnTo>
                  <a:lnTo>
                    <a:pt x="47205" y="47205"/>
                  </a:lnTo>
                  <a:lnTo>
                    <a:pt x="58991" y="47205"/>
                  </a:lnTo>
                  <a:lnTo>
                    <a:pt x="58991" y="35407"/>
                  </a:lnTo>
                  <a:close/>
                </a:path>
                <a:path w="626109" h="47625">
                  <a:moveTo>
                    <a:pt x="94411" y="35407"/>
                  </a:moveTo>
                  <a:lnTo>
                    <a:pt x="82613" y="35407"/>
                  </a:lnTo>
                  <a:lnTo>
                    <a:pt x="70815" y="35407"/>
                  </a:lnTo>
                  <a:lnTo>
                    <a:pt x="59016" y="35407"/>
                  </a:lnTo>
                  <a:lnTo>
                    <a:pt x="59016" y="47205"/>
                  </a:lnTo>
                  <a:lnTo>
                    <a:pt x="70815" y="47205"/>
                  </a:lnTo>
                  <a:lnTo>
                    <a:pt x="82613" y="47205"/>
                  </a:lnTo>
                  <a:lnTo>
                    <a:pt x="94411" y="47205"/>
                  </a:lnTo>
                  <a:lnTo>
                    <a:pt x="94411" y="35407"/>
                  </a:lnTo>
                  <a:close/>
                </a:path>
                <a:path w="626109" h="47625">
                  <a:moveTo>
                    <a:pt x="94411" y="11798"/>
                  </a:moveTo>
                  <a:lnTo>
                    <a:pt x="82613" y="11798"/>
                  </a:lnTo>
                  <a:lnTo>
                    <a:pt x="70815" y="11798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94411" y="23596"/>
                  </a:lnTo>
                  <a:lnTo>
                    <a:pt x="94411" y="11798"/>
                  </a:lnTo>
                  <a:close/>
                </a:path>
                <a:path w="626109" h="47625">
                  <a:moveTo>
                    <a:pt x="118008" y="35407"/>
                  </a:moveTo>
                  <a:lnTo>
                    <a:pt x="106222" y="35407"/>
                  </a:lnTo>
                  <a:lnTo>
                    <a:pt x="94424" y="35407"/>
                  </a:lnTo>
                  <a:lnTo>
                    <a:pt x="94424" y="47205"/>
                  </a:lnTo>
                  <a:lnTo>
                    <a:pt x="106222" y="47205"/>
                  </a:lnTo>
                  <a:lnTo>
                    <a:pt x="118008" y="47205"/>
                  </a:lnTo>
                  <a:lnTo>
                    <a:pt x="118008" y="35407"/>
                  </a:lnTo>
                  <a:close/>
                </a:path>
                <a:path w="626109" h="47625">
                  <a:moveTo>
                    <a:pt x="118008" y="11798"/>
                  </a:moveTo>
                  <a:lnTo>
                    <a:pt x="106222" y="11798"/>
                  </a:lnTo>
                  <a:lnTo>
                    <a:pt x="106222" y="23596"/>
                  </a:lnTo>
                  <a:lnTo>
                    <a:pt x="118008" y="23596"/>
                  </a:lnTo>
                  <a:lnTo>
                    <a:pt x="118008" y="11798"/>
                  </a:lnTo>
                  <a:close/>
                </a:path>
                <a:path w="626109" h="47625">
                  <a:moveTo>
                    <a:pt x="129819" y="23609"/>
                  </a:moveTo>
                  <a:lnTo>
                    <a:pt x="118021" y="23609"/>
                  </a:lnTo>
                  <a:lnTo>
                    <a:pt x="118021" y="35407"/>
                  </a:lnTo>
                  <a:lnTo>
                    <a:pt x="129819" y="35407"/>
                  </a:lnTo>
                  <a:lnTo>
                    <a:pt x="129819" y="23609"/>
                  </a:lnTo>
                  <a:close/>
                </a:path>
                <a:path w="626109" h="47625">
                  <a:moveTo>
                    <a:pt x="153416" y="23609"/>
                  </a:moveTo>
                  <a:lnTo>
                    <a:pt x="141630" y="23609"/>
                  </a:lnTo>
                  <a:lnTo>
                    <a:pt x="129832" y="23609"/>
                  </a:lnTo>
                  <a:lnTo>
                    <a:pt x="129832" y="35407"/>
                  </a:lnTo>
                  <a:lnTo>
                    <a:pt x="141630" y="35407"/>
                  </a:lnTo>
                  <a:lnTo>
                    <a:pt x="141630" y="47205"/>
                  </a:lnTo>
                  <a:lnTo>
                    <a:pt x="153416" y="47205"/>
                  </a:lnTo>
                  <a:lnTo>
                    <a:pt x="153416" y="35407"/>
                  </a:lnTo>
                  <a:lnTo>
                    <a:pt x="153416" y="23609"/>
                  </a:lnTo>
                  <a:close/>
                </a:path>
                <a:path w="626109" h="47625">
                  <a:moveTo>
                    <a:pt x="177025" y="23609"/>
                  </a:moveTo>
                  <a:lnTo>
                    <a:pt x="165239" y="23609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close/>
                </a:path>
                <a:path w="626109" h="47625">
                  <a:moveTo>
                    <a:pt x="177025" y="11798"/>
                  </a:moveTo>
                  <a:lnTo>
                    <a:pt x="165239" y="11798"/>
                  </a:lnTo>
                  <a:lnTo>
                    <a:pt x="165239" y="23596"/>
                  </a:lnTo>
                  <a:lnTo>
                    <a:pt x="177025" y="23596"/>
                  </a:lnTo>
                  <a:lnTo>
                    <a:pt x="177025" y="11798"/>
                  </a:lnTo>
                  <a:close/>
                </a:path>
                <a:path w="626109" h="47625">
                  <a:moveTo>
                    <a:pt x="200647" y="35407"/>
                  </a:moveTo>
                  <a:lnTo>
                    <a:pt x="188849" y="35407"/>
                  </a:lnTo>
                  <a:lnTo>
                    <a:pt x="188849" y="47205"/>
                  </a:lnTo>
                  <a:lnTo>
                    <a:pt x="200647" y="47205"/>
                  </a:lnTo>
                  <a:lnTo>
                    <a:pt x="200647" y="35407"/>
                  </a:lnTo>
                  <a:close/>
                </a:path>
                <a:path w="626109" h="47625">
                  <a:moveTo>
                    <a:pt x="212432" y="23609"/>
                  </a:moveTo>
                  <a:lnTo>
                    <a:pt x="200647" y="23609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close/>
                </a:path>
                <a:path w="626109" h="47625">
                  <a:moveTo>
                    <a:pt x="224243" y="11798"/>
                  </a:moveTo>
                  <a:lnTo>
                    <a:pt x="212458" y="11798"/>
                  </a:lnTo>
                  <a:lnTo>
                    <a:pt x="212458" y="23596"/>
                  </a:lnTo>
                  <a:lnTo>
                    <a:pt x="224243" y="23596"/>
                  </a:lnTo>
                  <a:lnTo>
                    <a:pt x="224243" y="11798"/>
                  </a:lnTo>
                  <a:close/>
                </a:path>
                <a:path w="626109" h="47625">
                  <a:moveTo>
                    <a:pt x="236054" y="11798"/>
                  </a:moveTo>
                  <a:lnTo>
                    <a:pt x="224256" y="11798"/>
                  </a:lnTo>
                  <a:lnTo>
                    <a:pt x="224256" y="23596"/>
                  </a:lnTo>
                  <a:lnTo>
                    <a:pt x="236054" y="23596"/>
                  </a:lnTo>
                  <a:lnTo>
                    <a:pt x="236054" y="11798"/>
                  </a:lnTo>
                  <a:close/>
                </a:path>
                <a:path w="626109" h="47625">
                  <a:moveTo>
                    <a:pt x="259664" y="23609"/>
                  </a:moveTo>
                  <a:lnTo>
                    <a:pt x="247865" y="23609"/>
                  </a:lnTo>
                  <a:lnTo>
                    <a:pt x="247865" y="35407"/>
                  </a:lnTo>
                  <a:lnTo>
                    <a:pt x="259664" y="35407"/>
                  </a:lnTo>
                  <a:lnTo>
                    <a:pt x="259664" y="23609"/>
                  </a:lnTo>
                  <a:close/>
                </a:path>
                <a:path w="626109" h="47625">
                  <a:moveTo>
                    <a:pt x="259664" y="11798"/>
                  </a:moveTo>
                  <a:lnTo>
                    <a:pt x="247865" y="11798"/>
                  </a:lnTo>
                  <a:lnTo>
                    <a:pt x="247865" y="23596"/>
                  </a:lnTo>
                  <a:lnTo>
                    <a:pt x="259664" y="23596"/>
                  </a:lnTo>
                  <a:lnTo>
                    <a:pt x="259664" y="11798"/>
                  </a:lnTo>
                  <a:close/>
                </a:path>
                <a:path w="626109" h="47625">
                  <a:moveTo>
                    <a:pt x="283260" y="23609"/>
                  </a:moveTo>
                  <a:lnTo>
                    <a:pt x="271475" y="23609"/>
                  </a:lnTo>
                  <a:lnTo>
                    <a:pt x="271475" y="35407"/>
                  </a:lnTo>
                  <a:lnTo>
                    <a:pt x="283260" y="35407"/>
                  </a:lnTo>
                  <a:lnTo>
                    <a:pt x="283260" y="23609"/>
                  </a:lnTo>
                  <a:close/>
                </a:path>
                <a:path w="626109" h="47625">
                  <a:moveTo>
                    <a:pt x="306857" y="23609"/>
                  </a:moveTo>
                  <a:lnTo>
                    <a:pt x="295071" y="23609"/>
                  </a:ln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close/>
                </a:path>
                <a:path w="626109" h="47625">
                  <a:moveTo>
                    <a:pt x="306857" y="11798"/>
                  </a:moveTo>
                  <a:lnTo>
                    <a:pt x="295071" y="11798"/>
                  </a:lnTo>
                  <a:lnTo>
                    <a:pt x="283273" y="11798"/>
                  </a:lnTo>
                  <a:lnTo>
                    <a:pt x="283273" y="23596"/>
                  </a:lnTo>
                  <a:lnTo>
                    <a:pt x="295071" y="23596"/>
                  </a:lnTo>
                  <a:lnTo>
                    <a:pt x="306857" y="23596"/>
                  </a:lnTo>
                  <a:lnTo>
                    <a:pt x="306857" y="11798"/>
                  </a:lnTo>
                  <a:close/>
                </a:path>
                <a:path w="626109" h="47625">
                  <a:moveTo>
                    <a:pt x="318668" y="23609"/>
                  </a:moveTo>
                  <a:lnTo>
                    <a:pt x="306882" y="23609"/>
                  </a:lnTo>
                  <a:lnTo>
                    <a:pt x="306882" y="35407"/>
                  </a:lnTo>
                  <a:lnTo>
                    <a:pt x="318668" y="35407"/>
                  </a:lnTo>
                  <a:lnTo>
                    <a:pt x="318668" y="23609"/>
                  </a:lnTo>
                  <a:close/>
                </a:path>
                <a:path w="626109" h="47625">
                  <a:moveTo>
                    <a:pt x="342277" y="23609"/>
                  </a:moveTo>
                  <a:lnTo>
                    <a:pt x="330492" y="23609"/>
                  </a:lnTo>
                  <a:lnTo>
                    <a:pt x="330492" y="35407"/>
                  </a:lnTo>
                  <a:lnTo>
                    <a:pt x="342277" y="35407"/>
                  </a:lnTo>
                  <a:lnTo>
                    <a:pt x="342277" y="23609"/>
                  </a:lnTo>
                  <a:close/>
                </a:path>
                <a:path w="626109" h="47625">
                  <a:moveTo>
                    <a:pt x="365874" y="23609"/>
                  </a:moveTo>
                  <a:lnTo>
                    <a:pt x="354088" y="23609"/>
                  </a:lnTo>
                  <a:lnTo>
                    <a:pt x="342290" y="23609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65874" y="35407"/>
                  </a:lnTo>
                  <a:lnTo>
                    <a:pt x="365874" y="23609"/>
                  </a:lnTo>
                  <a:close/>
                </a:path>
                <a:path w="626109" h="47625">
                  <a:moveTo>
                    <a:pt x="365874" y="11798"/>
                  </a:moveTo>
                  <a:lnTo>
                    <a:pt x="354088" y="11798"/>
                  </a:lnTo>
                  <a:lnTo>
                    <a:pt x="342290" y="11798"/>
                  </a:lnTo>
                  <a:lnTo>
                    <a:pt x="342290" y="23596"/>
                  </a:lnTo>
                  <a:lnTo>
                    <a:pt x="354088" y="23596"/>
                  </a:lnTo>
                  <a:lnTo>
                    <a:pt x="365874" y="23596"/>
                  </a:lnTo>
                  <a:lnTo>
                    <a:pt x="365874" y="11798"/>
                  </a:lnTo>
                  <a:close/>
                </a:path>
                <a:path w="626109" h="47625">
                  <a:moveTo>
                    <a:pt x="401307" y="23609"/>
                  </a:move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01307" y="23609"/>
                  </a:lnTo>
                  <a:close/>
                </a:path>
                <a:path w="626109" h="47625">
                  <a:moveTo>
                    <a:pt x="413092" y="0"/>
                  </a:moveTo>
                  <a:lnTo>
                    <a:pt x="401307" y="0"/>
                  </a:lnTo>
                  <a:lnTo>
                    <a:pt x="401307" y="11798"/>
                  </a:lnTo>
                  <a:lnTo>
                    <a:pt x="401307" y="23596"/>
                  </a:lnTo>
                  <a:lnTo>
                    <a:pt x="413092" y="23596"/>
                  </a:lnTo>
                  <a:lnTo>
                    <a:pt x="413092" y="11798"/>
                  </a:lnTo>
                  <a:lnTo>
                    <a:pt x="413092" y="0"/>
                  </a:lnTo>
                  <a:close/>
                </a:path>
                <a:path w="626109" h="47625">
                  <a:moveTo>
                    <a:pt x="424903" y="11798"/>
                  </a:moveTo>
                  <a:lnTo>
                    <a:pt x="413105" y="11798"/>
                  </a:lnTo>
                  <a:lnTo>
                    <a:pt x="413105" y="23596"/>
                  </a:lnTo>
                  <a:lnTo>
                    <a:pt x="424903" y="23596"/>
                  </a:lnTo>
                  <a:lnTo>
                    <a:pt x="424903" y="11798"/>
                  </a:lnTo>
                  <a:close/>
                </a:path>
                <a:path w="626109" h="47625">
                  <a:moveTo>
                    <a:pt x="436702" y="11798"/>
                  </a:moveTo>
                  <a:lnTo>
                    <a:pt x="424916" y="11798"/>
                  </a:lnTo>
                  <a:lnTo>
                    <a:pt x="424916" y="23596"/>
                  </a:lnTo>
                  <a:lnTo>
                    <a:pt x="436702" y="23596"/>
                  </a:lnTo>
                  <a:lnTo>
                    <a:pt x="436702" y="11798"/>
                  </a:lnTo>
                  <a:close/>
                </a:path>
                <a:path w="626109" h="47625">
                  <a:moveTo>
                    <a:pt x="448513" y="23609"/>
                  </a:moveTo>
                  <a:lnTo>
                    <a:pt x="436714" y="23609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48513" y="23609"/>
                  </a:lnTo>
                  <a:close/>
                </a:path>
                <a:path w="626109" h="47625">
                  <a:moveTo>
                    <a:pt x="448513" y="11798"/>
                  </a:moveTo>
                  <a:lnTo>
                    <a:pt x="436714" y="11798"/>
                  </a:lnTo>
                  <a:lnTo>
                    <a:pt x="436714" y="23596"/>
                  </a:lnTo>
                  <a:lnTo>
                    <a:pt x="448513" y="23596"/>
                  </a:lnTo>
                  <a:lnTo>
                    <a:pt x="448513" y="11798"/>
                  </a:lnTo>
                  <a:close/>
                </a:path>
                <a:path w="626109" h="47625">
                  <a:moveTo>
                    <a:pt x="460298" y="0"/>
                  </a:moveTo>
                  <a:lnTo>
                    <a:pt x="448513" y="0"/>
                  </a:lnTo>
                  <a:lnTo>
                    <a:pt x="448513" y="11798"/>
                  </a:lnTo>
                  <a:lnTo>
                    <a:pt x="460298" y="11798"/>
                  </a:lnTo>
                  <a:lnTo>
                    <a:pt x="460298" y="0"/>
                  </a:lnTo>
                  <a:close/>
                </a:path>
                <a:path w="626109" h="47625">
                  <a:moveTo>
                    <a:pt x="472109" y="23609"/>
                  </a:moveTo>
                  <a:lnTo>
                    <a:pt x="460324" y="23609"/>
                  </a:lnTo>
                  <a:lnTo>
                    <a:pt x="460324" y="35407"/>
                  </a:lnTo>
                  <a:lnTo>
                    <a:pt x="472109" y="35407"/>
                  </a:lnTo>
                  <a:lnTo>
                    <a:pt x="472109" y="23609"/>
                  </a:lnTo>
                  <a:close/>
                </a:path>
                <a:path w="626109" h="47625">
                  <a:moveTo>
                    <a:pt x="472109" y="11798"/>
                  </a:moveTo>
                  <a:lnTo>
                    <a:pt x="460324" y="11798"/>
                  </a:lnTo>
                  <a:lnTo>
                    <a:pt x="460324" y="23596"/>
                  </a:lnTo>
                  <a:lnTo>
                    <a:pt x="472109" y="23596"/>
                  </a:lnTo>
                  <a:lnTo>
                    <a:pt x="472109" y="11798"/>
                  </a:lnTo>
                  <a:close/>
                </a:path>
                <a:path w="626109" h="47625">
                  <a:moveTo>
                    <a:pt x="483920" y="23609"/>
                  </a:moveTo>
                  <a:lnTo>
                    <a:pt x="472122" y="23609"/>
                  </a:lnTo>
                  <a:lnTo>
                    <a:pt x="472122" y="35407"/>
                  </a:lnTo>
                  <a:lnTo>
                    <a:pt x="483920" y="35407"/>
                  </a:lnTo>
                  <a:lnTo>
                    <a:pt x="483920" y="23609"/>
                  </a:lnTo>
                  <a:close/>
                </a:path>
                <a:path w="626109" h="47625">
                  <a:moveTo>
                    <a:pt x="507530" y="23609"/>
                  </a:moveTo>
                  <a:lnTo>
                    <a:pt x="495731" y="23609"/>
                  </a:ln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507530" y="35407"/>
                  </a:lnTo>
                  <a:lnTo>
                    <a:pt x="507530" y="23609"/>
                  </a:lnTo>
                  <a:close/>
                </a:path>
                <a:path w="626109" h="47625">
                  <a:moveTo>
                    <a:pt x="519315" y="0"/>
                  </a:moveTo>
                  <a:lnTo>
                    <a:pt x="507530" y="0"/>
                  </a:ln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19315" y="11798"/>
                  </a:lnTo>
                  <a:lnTo>
                    <a:pt x="519315" y="0"/>
                  </a:lnTo>
                  <a:close/>
                </a:path>
                <a:path w="626109" h="47625">
                  <a:moveTo>
                    <a:pt x="531126" y="23609"/>
                  </a:moveTo>
                  <a:lnTo>
                    <a:pt x="519341" y="23609"/>
                  </a:lnTo>
                  <a:lnTo>
                    <a:pt x="519341" y="35407"/>
                  </a:lnTo>
                  <a:lnTo>
                    <a:pt x="531126" y="35407"/>
                  </a:lnTo>
                  <a:lnTo>
                    <a:pt x="531126" y="23609"/>
                  </a:lnTo>
                  <a:close/>
                </a:path>
                <a:path w="626109" h="47625">
                  <a:moveTo>
                    <a:pt x="531126" y="11798"/>
                  </a:moveTo>
                  <a:lnTo>
                    <a:pt x="519341" y="11798"/>
                  </a:lnTo>
                  <a:lnTo>
                    <a:pt x="519341" y="23596"/>
                  </a:lnTo>
                  <a:lnTo>
                    <a:pt x="531126" y="23596"/>
                  </a:lnTo>
                  <a:lnTo>
                    <a:pt x="531126" y="11798"/>
                  </a:lnTo>
                  <a:close/>
                </a:path>
                <a:path w="626109" h="47625">
                  <a:moveTo>
                    <a:pt x="542937" y="23609"/>
                  </a:moveTo>
                  <a:lnTo>
                    <a:pt x="531139" y="23609"/>
                  </a:lnTo>
                  <a:lnTo>
                    <a:pt x="531139" y="35407"/>
                  </a:lnTo>
                  <a:lnTo>
                    <a:pt x="542937" y="35407"/>
                  </a:lnTo>
                  <a:lnTo>
                    <a:pt x="542937" y="23609"/>
                  </a:lnTo>
                  <a:close/>
                </a:path>
                <a:path w="626109" h="47625">
                  <a:moveTo>
                    <a:pt x="542937" y="11798"/>
                  </a:moveTo>
                  <a:lnTo>
                    <a:pt x="531139" y="11798"/>
                  </a:lnTo>
                  <a:lnTo>
                    <a:pt x="531139" y="23596"/>
                  </a:lnTo>
                  <a:lnTo>
                    <a:pt x="542937" y="23596"/>
                  </a:lnTo>
                  <a:lnTo>
                    <a:pt x="542937" y="11798"/>
                  </a:lnTo>
                  <a:close/>
                </a:path>
                <a:path w="626109" h="47625">
                  <a:moveTo>
                    <a:pt x="554748" y="11798"/>
                  </a:move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54748" y="11798"/>
                  </a:lnTo>
                  <a:close/>
                </a:path>
                <a:path w="626109" h="47625">
                  <a:moveTo>
                    <a:pt x="566547" y="0"/>
                  </a:moveTo>
                  <a:lnTo>
                    <a:pt x="554748" y="0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66547" y="0"/>
                  </a:lnTo>
                  <a:close/>
                </a:path>
                <a:path w="626109" h="47625">
                  <a:moveTo>
                    <a:pt x="578345" y="23609"/>
                  </a:moveTo>
                  <a:lnTo>
                    <a:pt x="566547" y="23609"/>
                  </a:lnTo>
                  <a:lnTo>
                    <a:pt x="554748" y="23609"/>
                  </a:lnTo>
                  <a:lnTo>
                    <a:pt x="554748" y="35407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78345" y="23609"/>
                  </a:lnTo>
                  <a:close/>
                </a:path>
                <a:path w="626109" h="47625">
                  <a:moveTo>
                    <a:pt x="601941" y="23609"/>
                  </a:moveTo>
                  <a:lnTo>
                    <a:pt x="590143" y="23609"/>
                  </a:lnTo>
                  <a:lnTo>
                    <a:pt x="590143" y="35407"/>
                  </a:lnTo>
                  <a:lnTo>
                    <a:pt x="601941" y="35407"/>
                  </a:lnTo>
                  <a:lnTo>
                    <a:pt x="601941" y="23609"/>
                  </a:lnTo>
                  <a:close/>
                </a:path>
                <a:path w="626109" h="47625">
                  <a:moveTo>
                    <a:pt x="601941" y="0"/>
                  </a:moveTo>
                  <a:lnTo>
                    <a:pt x="590143" y="0"/>
                  </a:lnTo>
                  <a:lnTo>
                    <a:pt x="578345" y="0"/>
                  </a:lnTo>
                  <a:lnTo>
                    <a:pt x="578345" y="11798"/>
                  </a:lnTo>
                  <a:lnTo>
                    <a:pt x="578345" y="23596"/>
                  </a:lnTo>
                  <a:lnTo>
                    <a:pt x="590143" y="23596"/>
                  </a:lnTo>
                  <a:lnTo>
                    <a:pt x="601941" y="23596"/>
                  </a:lnTo>
                  <a:lnTo>
                    <a:pt x="601941" y="11798"/>
                  </a:lnTo>
                  <a:lnTo>
                    <a:pt x="601941" y="0"/>
                  </a:lnTo>
                  <a:close/>
                </a:path>
                <a:path w="626109" h="47625">
                  <a:moveTo>
                    <a:pt x="613765" y="0"/>
                  </a:move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13765" y="0"/>
                  </a:lnTo>
                  <a:close/>
                </a:path>
                <a:path w="626109" h="47625">
                  <a:moveTo>
                    <a:pt x="625551" y="23609"/>
                  </a:moveTo>
                  <a:lnTo>
                    <a:pt x="613765" y="23609"/>
                  </a:lnTo>
                  <a:lnTo>
                    <a:pt x="601967" y="23609"/>
                  </a:lnTo>
                  <a:lnTo>
                    <a:pt x="601967" y="35407"/>
                  </a:lnTo>
                  <a:lnTo>
                    <a:pt x="613765" y="35407"/>
                  </a:lnTo>
                  <a:lnTo>
                    <a:pt x="625551" y="35407"/>
                  </a:lnTo>
                  <a:lnTo>
                    <a:pt x="625551" y="2360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5970232" y="5220715"/>
              <a:ext cx="614045" cy="47625"/>
            </a:xfrm>
            <a:custGeom>
              <a:avLst/>
              <a:gdLst/>
              <a:ahLst/>
              <a:cxnLst/>
              <a:rect l="l" t="t" r="r" b="b"/>
              <a:pathLst>
                <a:path w="614045" h="47625">
                  <a:moveTo>
                    <a:pt x="11785" y="11798"/>
                  </a:moveTo>
                  <a:lnTo>
                    <a:pt x="0" y="11798"/>
                  </a:lnTo>
                  <a:lnTo>
                    <a:pt x="0" y="23596"/>
                  </a:lnTo>
                  <a:lnTo>
                    <a:pt x="11785" y="23596"/>
                  </a:lnTo>
                  <a:lnTo>
                    <a:pt x="11785" y="11798"/>
                  </a:lnTo>
                  <a:close/>
                </a:path>
                <a:path w="614045" h="47625">
                  <a:moveTo>
                    <a:pt x="23596" y="11798"/>
                  </a:moveTo>
                  <a:lnTo>
                    <a:pt x="11798" y="11798"/>
                  </a:lnTo>
                  <a:lnTo>
                    <a:pt x="11798" y="23596"/>
                  </a:lnTo>
                  <a:lnTo>
                    <a:pt x="23596" y="23596"/>
                  </a:lnTo>
                  <a:lnTo>
                    <a:pt x="23596" y="11798"/>
                  </a:lnTo>
                  <a:close/>
                </a:path>
                <a:path w="614045" h="47625">
                  <a:moveTo>
                    <a:pt x="35407" y="23609"/>
                  </a:moveTo>
                  <a:lnTo>
                    <a:pt x="23609" y="23609"/>
                  </a:lnTo>
                  <a:lnTo>
                    <a:pt x="23609" y="35407"/>
                  </a:lnTo>
                  <a:lnTo>
                    <a:pt x="35407" y="35407"/>
                  </a:lnTo>
                  <a:lnTo>
                    <a:pt x="35407" y="23609"/>
                  </a:lnTo>
                  <a:close/>
                </a:path>
                <a:path w="614045" h="47625">
                  <a:moveTo>
                    <a:pt x="70815" y="23609"/>
                  </a:move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70815" y="23609"/>
                  </a:lnTo>
                  <a:close/>
                </a:path>
                <a:path w="614045" h="47625">
                  <a:moveTo>
                    <a:pt x="94424" y="35407"/>
                  </a:moveTo>
                  <a:lnTo>
                    <a:pt x="82626" y="35407"/>
                  </a:lnTo>
                  <a:lnTo>
                    <a:pt x="82626" y="47205"/>
                  </a:lnTo>
                  <a:lnTo>
                    <a:pt x="94424" y="47205"/>
                  </a:lnTo>
                  <a:lnTo>
                    <a:pt x="94424" y="35407"/>
                  </a:lnTo>
                  <a:close/>
                </a:path>
                <a:path w="614045" h="47625">
                  <a:moveTo>
                    <a:pt x="106210" y="11798"/>
                  </a:moveTo>
                  <a:lnTo>
                    <a:pt x="94424" y="11798"/>
                  </a:lnTo>
                  <a:lnTo>
                    <a:pt x="82626" y="11798"/>
                  </a:lnTo>
                  <a:lnTo>
                    <a:pt x="82626" y="23596"/>
                  </a:lnTo>
                  <a:lnTo>
                    <a:pt x="94424" y="23596"/>
                  </a:lnTo>
                  <a:lnTo>
                    <a:pt x="106210" y="23596"/>
                  </a:lnTo>
                  <a:lnTo>
                    <a:pt x="106210" y="11798"/>
                  </a:lnTo>
                  <a:close/>
                </a:path>
                <a:path w="614045" h="47625">
                  <a:moveTo>
                    <a:pt x="118021" y="35407"/>
                  </a:moveTo>
                  <a:lnTo>
                    <a:pt x="106222" y="35407"/>
                  </a:lnTo>
                  <a:lnTo>
                    <a:pt x="106222" y="47205"/>
                  </a:lnTo>
                  <a:lnTo>
                    <a:pt x="118021" y="47205"/>
                  </a:lnTo>
                  <a:lnTo>
                    <a:pt x="118021" y="35407"/>
                  </a:lnTo>
                  <a:close/>
                </a:path>
                <a:path w="614045" h="47625">
                  <a:moveTo>
                    <a:pt x="141617" y="11798"/>
                  </a:moveTo>
                  <a:lnTo>
                    <a:pt x="129832" y="11798"/>
                  </a:lnTo>
                  <a:lnTo>
                    <a:pt x="118033" y="11798"/>
                  </a:lnTo>
                  <a:lnTo>
                    <a:pt x="118033" y="23596"/>
                  </a:lnTo>
                  <a:lnTo>
                    <a:pt x="129832" y="23596"/>
                  </a:lnTo>
                  <a:lnTo>
                    <a:pt x="141617" y="23596"/>
                  </a:lnTo>
                  <a:lnTo>
                    <a:pt x="141617" y="11798"/>
                  </a:lnTo>
                  <a:close/>
                </a:path>
                <a:path w="614045" h="47625">
                  <a:moveTo>
                    <a:pt x="165227" y="35407"/>
                  </a:moveTo>
                  <a:lnTo>
                    <a:pt x="153441" y="35407"/>
                  </a:lnTo>
                  <a:lnTo>
                    <a:pt x="153441" y="47205"/>
                  </a:lnTo>
                  <a:lnTo>
                    <a:pt x="165227" y="47205"/>
                  </a:lnTo>
                  <a:lnTo>
                    <a:pt x="165227" y="35407"/>
                  </a:lnTo>
                  <a:close/>
                </a:path>
                <a:path w="614045" h="47625">
                  <a:moveTo>
                    <a:pt x="165227" y="11798"/>
                  </a:moveTo>
                  <a:lnTo>
                    <a:pt x="153441" y="11798"/>
                  </a:lnTo>
                  <a:lnTo>
                    <a:pt x="153441" y="23596"/>
                  </a:lnTo>
                  <a:lnTo>
                    <a:pt x="165227" y="23596"/>
                  </a:lnTo>
                  <a:lnTo>
                    <a:pt x="165227" y="11798"/>
                  </a:lnTo>
                  <a:close/>
                </a:path>
                <a:path w="614045" h="47625">
                  <a:moveTo>
                    <a:pt x="188849" y="23609"/>
                  </a:moveTo>
                  <a:lnTo>
                    <a:pt x="177050" y="23609"/>
                  </a:lnTo>
                  <a:lnTo>
                    <a:pt x="177050" y="35407"/>
                  </a:lnTo>
                  <a:lnTo>
                    <a:pt x="188849" y="35407"/>
                  </a:lnTo>
                  <a:lnTo>
                    <a:pt x="188849" y="23609"/>
                  </a:lnTo>
                  <a:close/>
                </a:path>
                <a:path w="614045" h="47625">
                  <a:moveTo>
                    <a:pt x="188849" y="0"/>
                  </a:moveTo>
                  <a:lnTo>
                    <a:pt x="177050" y="0"/>
                  </a:lnTo>
                  <a:lnTo>
                    <a:pt x="177050" y="11798"/>
                  </a:lnTo>
                  <a:lnTo>
                    <a:pt x="177050" y="23596"/>
                  </a:lnTo>
                  <a:lnTo>
                    <a:pt x="188849" y="23596"/>
                  </a:lnTo>
                  <a:lnTo>
                    <a:pt x="188849" y="11798"/>
                  </a:lnTo>
                  <a:lnTo>
                    <a:pt x="188849" y="0"/>
                  </a:lnTo>
                  <a:close/>
                </a:path>
                <a:path w="614045" h="47625">
                  <a:moveTo>
                    <a:pt x="200634" y="35407"/>
                  </a:moveTo>
                  <a:lnTo>
                    <a:pt x="188849" y="35407"/>
                  </a:lnTo>
                  <a:lnTo>
                    <a:pt x="188849" y="47205"/>
                  </a:lnTo>
                  <a:lnTo>
                    <a:pt x="200634" y="47205"/>
                  </a:lnTo>
                  <a:lnTo>
                    <a:pt x="200634" y="35407"/>
                  </a:lnTo>
                  <a:close/>
                </a:path>
                <a:path w="614045" h="47625">
                  <a:moveTo>
                    <a:pt x="212445" y="11798"/>
                  </a:moveTo>
                  <a:lnTo>
                    <a:pt x="200660" y="11798"/>
                  </a:lnTo>
                  <a:lnTo>
                    <a:pt x="200660" y="23596"/>
                  </a:lnTo>
                  <a:lnTo>
                    <a:pt x="212445" y="23596"/>
                  </a:lnTo>
                  <a:lnTo>
                    <a:pt x="212445" y="11798"/>
                  </a:lnTo>
                  <a:close/>
                </a:path>
                <a:path w="614045" h="47625">
                  <a:moveTo>
                    <a:pt x="224256" y="11798"/>
                  </a:moveTo>
                  <a:lnTo>
                    <a:pt x="212458" y="11798"/>
                  </a:lnTo>
                  <a:lnTo>
                    <a:pt x="212458" y="23596"/>
                  </a:lnTo>
                  <a:lnTo>
                    <a:pt x="224256" y="23596"/>
                  </a:lnTo>
                  <a:lnTo>
                    <a:pt x="224256" y="11798"/>
                  </a:lnTo>
                  <a:close/>
                </a:path>
                <a:path w="614045" h="47625">
                  <a:moveTo>
                    <a:pt x="259651" y="35407"/>
                  </a:moveTo>
                  <a:lnTo>
                    <a:pt x="247865" y="35407"/>
                  </a:lnTo>
                  <a:lnTo>
                    <a:pt x="247865" y="47205"/>
                  </a:lnTo>
                  <a:lnTo>
                    <a:pt x="259651" y="47205"/>
                  </a:lnTo>
                  <a:lnTo>
                    <a:pt x="259651" y="35407"/>
                  </a:lnTo>
                  <a:close/>
                </a:path>
                <a:path w="614045" h="47625">
                  <a:moveTo>
                    <a:pt x="259651" y="11798"/>
                  </a:moveTo>
                  <a:lnTo>
                    <a:pt x="247865" y="11798"/>
                  </a:lnTo>
                  <a:lnTo>
                    <a:pt x="247865" y="0"/>
                  </a:lnTo>
                  <a:lnTo>
                    <a:pt x="236067" y="0"/>
                  </a:lnTo>
                  <a:lnTo>
                    <a:pt x="236067" y="11798"/>
                  </a:lnTo>
                  <a:lnTo>
                    <a:pt x="236067" y="23596"/>
                  </a:lnTo>
                  <a:lnTo>
                    <a:pt x="247865" y="23596"/>
                  </a:lnTo>
                  <a:lnTo>
                    <a:pt x="259651" y="23596"/>
                  </a:lnTo>
                  <a:lnTo>
                    <a:pt x="259651" y="11798"/>
                  </a:lnTo>
                  <a:close/>
                </a:path>
                <a:path w="614045" h="47625">
                  <a:moveTo>
                    <a:pt x="271462" y="0"/>
                  </a:moveTo>
                  <a:lnTo>
                    <a:pt x="259676" y="0"/>
                  </a:lnTo>
                  <a:lnTo>
                    <a:pt x="259676" y="11798"/>
                  </a:lnTo>
                  <a:lnTo>
                    <a:pt x="271462" y="11798"/>
                  </a:lnTo>
                  <a:lnTo>
                    <a:pt x="271462" y="0"/>
                  </a:lnTo>
                  <a:close/>
                </a:path>
                <a:path w="614045" h="47625">
                  <a:moveTo>
                    <a:pt x="295059" y="23609"/>
                  </a:moveTo>
                  <a:lnTo>
                    <a:pt x="283273" y="23609"/>
                  </a:lnTo>
                  <a:lnTo>
                    <a:pt x="271475" y="23609"/>
                  </a:lnTo>
                  <a:lnTo>
                    <a:pt x="271475" y="35407"/>
                  </a:lnTo>
                  <a:lnTo>
                    <a:pt x="283273" y="35407"/>
                  </a:lnTo>
                  <a:lnTo>
                    <a:pt x="295059" y="35407"/>
                  </a:lnTo>
                  <a:lnTo>
                    <a:pt x="295059" y="23609"/>
                  </a:lnTo>
                  <a:close/>
                </a:path>
                <a:path w="614045" h="47625">
                  <a:moveTo>
                    <a:pt x="295059" y="0"/>
                  </a:moveTo>
                  <a:lnTo>
                    <a:pt x="283273" y="0"/>
                  </a:lnTo>
                  <a:lnTo>
                    <a:pt x="271475" y="0"/>
                  </a:lnTo>
                  <a:lnTo>
                    <a:pt x="271475" y="11798"/>
                  </a:lnTo>
                  <a:lnTo>
                    <a:pt x="283273" y="11798"/>
                  </a:lnTo>
                  <a:lnTo>
                    <a:pt x="283273" y="23596"/>
                  </a:lnTo>
                  <a:lnTo>
                    <a:pt x="295059" y="23596"/>
                  </a:lnTo>
                  <a:lnTo>
                    <a:pt x="295059" y="11798"/>
                  </a:lnTo>
                  <a:lnTo>
                    <a:pt x="295059" y="0"/>
                  </a:lnTo>
                  <a:close/>
                </a:path>
                <a:path w="614045" h="47625">
                  <a:moveTo>
                    <a:pt x="306870" y="23609"/>
                  </a:moveTo>
                  <a:lnTo>
                    <a:pt x="295084" y="23609"/>
                  </a:lnTo>
                  <a:lnTo>
                    <a:pt x="295084" y="35407"/>
                  </a:lnTo>
                  <a:lnTo>
                    <a:pt x="306870" y="35407"/>
                  </a:lnTo>
                  <a:lnTo>
                    <a:pt x="306870" y="23609"/>
                  </a:lnTo>
                  <a:close/>
                </a:path>
                <a:path w="614045" h="47625">
                  <a:moveTo>
                    <a:pt x="306870" y="0"/>
                  </a:moveTo>
                  <a:lnTo>
                    <a:pt x="295084" y="0"/>
                  </a:lnTo>
                  <a:lnTo>
                    <a:pt x="295084" y="11798"/>
                  </a:lnTo>
                  <a:lnTo>
                    <a:pt x="306870" y="11798"/>
                  </a:lnTo>
                  <a:lnTo>
                    <a:pt x="306870" y="0"/>
                  </a:lnTo>
                  <a:close/>
                </a:path>
                <a:path w="614045" h="47625">
                  <a:moveTo>
                    <a:pt x="318681" y="23609"/>
                  </a:moveTo>
                  <a:lnTo>
                    <a:pt x="306882" y="23609"/>
                  </a:lnTo>
                  <a:lnTo>
                    <a:pt x="306882" y="35407"/>
                  </a:lnTo>
                  <a:lnTo>
                    <a:pt x="318681" y="35407"/>
                  </a:lnTo>
                  <a:lnTo>
                    <a:pt x="318681" y="23609"/>
                  </a:lnTo>
                  <a:close/>
                </a:path>
                <a:path w="614045" h="47625">
                  <a:moveTo>
                    <a:pt x="318681" y="0"/>
                  </a:moveTo>
                  <a:lnTo>
                    <a:pt x="306882" y="0"/>
                  </a:lnTo>
                  <a:lnTo>
                    <a:pt x="306882" y="11798"/>
                  </a:lnTo>
                  <a:lnTo>
                    <a:pt x="306882" y="23596"/>
                  </a:lnTo>
                  <a:lnTo>
                    <a:pt x="318681" y="23596"/>
                  </a:lnTo>
                  <a:lnTo>
                    <a:pt x="318681" y="11798"/>
                  </a:lnTo>
                  <a:lnTo>
                    <a:pt x="318681" y="0"/>
                  </a:lnTo>
                  <a:close/>
                </a:path>
                <a:path w="614045" h="47625">
                  <a:moveTo>
                    <a:pt x="330479" y="23609"/>
                  </a:moveTo>
                  <a:lnTo>
                    <a:pt x="318693" y="23609"/>
                  </a:lnTo>
                  <a:lnTo>
                    <a:pt x="318693" y="35407"/>
                  </a:lnTo>
                  <a:lnTo>
                    <a:pt x="330479" y="35407"/>
                  </a:lnTo>
                  <a:lnTo>
                    <a:pt x="330479" y="23609"/>
                  </a:lnTo>
                  <a:close/>
                </a:path>
                <a:path w="614045" h="47625">
                  <a:moveTo>
                    <a:pt x="354076" y="23609"/>
                  </a:moveTo>
                  <a:lnTo>
                    <a:pt x="342290" y="23609"/>
                  </a:lnTo>
                  <a:lnTo>
                    <a:pt x="342290" y="35407"/>
                  </a:lnTo>
                  <a:lnTo>
                    <a:pt x="354076" y="35407"/>
                  </a:lnTo>
                  <a:lnTo>
                    <a:pt x="354076" y="23609"/>
                  </a:lnTo>
                  <a:close/>
                </a:path>
                <a:path w="614045" h="47625">
                  <a:moveTo>
                    <a:pt x="354076" y="11798"/>
                  </a:moveTo>
                  <a:lnTo>
                    <a:pt x="342290" y="11798"/>
                  </a:lnTo>
                  <a:lnTo>
                    <a:pt x="330492" y="11798"/>
                  </a:lnTo>
                  <a:lnTo>
                    <a:pt x="330492" y="23596"/>
                  </a:lnTo>
                  <a:lnTo>
                    <a:pt x="342290" y="23596"/>
                  </a:lnTo>
                  <a:lnTo>
                    <a:pt x="354076" y="23596"/>
                  </a:lnTo>
                  <a:lnTo>
                    <a:pt x="354076" y="11798"/>
                  </a:lnTo>
                  <a:close/>
                </a:path>
                <a:path w="614045" h="47625">
                  <a:moveTo>
                    <a:pt x="365887" y="23609"/>
                  </a:moveTo>
                  <a:lnTo>
                    <a:pt x="354101" y="23609"/>
                  </a:lnTo>
                  <a:lnTo>
                    <a:pt x="354101" y="35407"/>
                  </a:lnTo>
                  <a:lnTo>
                    <a:pt x="365887" y="35407"/>
                  </a:lnTo>
                  <a:lnTo>
                    <a:pt x="365887" y="23609"/>
                  </a:lnTo>
                  <a:close/>
                </a:path>
                <a:path w="614045" h="47625">
                  <a:moveTo>
                    <a:pt x="377698" y="0"/>
                  </a:moveTo>
                  <a:lnTo>
                    <a:pt x="365899" y="0"/>
                  </a:lnTo>
                  <a:lnTo>
                    <a:pt x="365899" y="11798"/>
                  </a:lnTo>
                  <a:lnTo>
                    <a:pt x="365899" y="23596"/>
                  </a:lnTo>
                  <a:lnTo>
                    <a:pt x="377698" y="23596"/>
                  </a:lnTo>
                  <a:lnTo>
                    <a:pt x="377698" y="11798"/>
                  </a:lnTo>
                  <a:lnTo>
                    <a:pt x="377698" y="0"/>
                  </a:lnTo>
                  <a:close/>
                </a:path>
                <a:path w="614045" h="47625">
                  <a:moveTo>
                    <a:pt x="389509" y="0"/>
                  </a:moveTo>
                  <a:lnTo>
                    <a:pt x="377710" y="0"/>
                  </a:lnTo>
                  <a:lnTo>
                    <a:pt x="377710" y="11798"/>
                  </a:lnTo>
                  <a:lnTo>
                    <a:pt x="377710" y="23596"/>
                  </a:lnTo>
                  <a:lnTo>
                    <a:pt x="389509" y="23596"/>
                  </a:lnTo>
                  <a:lnTo>
                    <a:pt x="389509" y="11798"/>
                  </a:lnTo>
                  <a:lnTo>
                    <a:pt x="389509" y="0"/>
                  </a:lnTo>
                  <a:close/>
                </a:path>
                <a:path w="614045" h="47625">
                  <a:moveTo>
                    <a:pt x="424903" y="23609"/>
                  </a:moveTo>
                  <a:lnTo>
                    <a:pt x="413118" y="23609"/>
                  </a:lnTo>
                  <a:lnTo>
                    <a:pt x="413118" y="35407"/>
                  </a:lnTo>
                  <a:lnTo>
                    <a:pt x="424903" y="35407"/>
                  </a:lnTo>
                  <a:lnTo>
                    <a:pt x="424903" y="23609"/>
                  </a:lnTo>
                  <a:close/>
                </a:path>
                <a:path w="614045" h="47625">
                  <a:moveTo>
                    <a:pt x="424903" y="0"/>
                  </a:moveTo>
                  <a:lnTo>
                    <a:pt x="413118" y="0"/>
                  </a:lnTo>
                  <a:lnTo>
                    <a:pt x="413118" y="11798"/>
                  </a:lnTo>
                  <a:lnTo>
                    <a:pt x="413118" y="23596"/>
                  </a:lnTo>
                  <a:lnTo>
                    <a:pt x="424903" y="23596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14045" h="47625">
                  <a:moveTo>
                    <a:pt x="448500" y="11798"/>
                  </a:moveTo>
                  <a:lnTo>
                    <a:pt x="436714" y="11798"/>
                  </a:lnTo>
                  <a:lnTo>
                    <a:pt x="424916" y="11798"/>
                  </a:lnTo>
                  <a:lnTo>
                    <a:pt x="424916" y="23596"/>
                  </a:lnTo>
                  <a:lnTo>
                    <a:pt x="436714" y="23596"/>
                  </a:lnTo>
                  <a:lnTo>
                    <a:pt x="448500" y="23596"/>
                  </a:lnTo>
                  <a:lnTo>
                    <a:pt x="448500" y="11798"/>
                  </a:lnTo>
                  <a:close/>
                </a:path>
                <a:path w="614045" h="47625">
                  <a:moveTo>
                    <a:pt x="460311" y="0"/>
                  </a:moveTo>
                  <a:lnTo>
                    <a:pt x="448525" y="0"/>
                  </a:lnTo>
                  <a:lnTo>
                    <a:pt x="448525" y="11798"/>
                  </a:lnTo>
                  <a:lnTo>
                    <a:pt x="448525" y="23596"/>
                  </a:lnTo>
                  <a:lnTo>
                    <a:pt x="460311" y="23596"/>
                  </a:lnTo>
                  <a:lnTo>
                    <a:pt x="460311" y="11798"/>
                  </a:lnTo>
                  <a:lnTo>
                    <a:pt x="460311" y="0"/>
                  </a:lnTo>
                  <a:close/>
                </a:path>
                <a:path w="614045" h="47625">
                  <a:moveTo>
                    <a:pt x="472122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60324" y="23596"/>
                  </a:lnTo>
                  <a:lnTo>
                    <a:pt x="472122" y="23596"/>
                  </a:lnTo>
                  <a:lnTo>
                    <a:pt x="472122" y="11798"/>
                  </a:lnTo>
                  <a:lnTo>
                    <a:pt x="472122" y="0"/>
                  </a:lnTo>
                  <a:close/>
                </a:path>
                <a:path w="614045" h="47625">
                  <a:moveTo>
                    <a:pt x="507517" y="11798"/>
                  </a:moveTo>
                  <a:lnTo>
                    <a:pt x="495731" y="11798"/>
                  </a:lnTo>
                  <a:lnTo>
                    <a:pt x="483933" y="11798"/>
                  </a:lnTo>
                  <a:lnTo>
                    <a:pt x="483933" y="23596"/>
                  </a:lnTo>
                  <a:lnTo>
                    <a:pt x="495731" y="23596"/>
                  </a:lnTo>
                  <a:lnTo>
                    <a:pt x="507517" y="23596"/>
                  </a:lnTo>
                  <a:lnTo>
                    <a:pt x="507517" y="11798"/>
                  </a:lnTo>
                  <a:close/>
                </a:path>
                <a:path w="614045" h="47625">
                  <a:moveTo>
                    <a:pt x="519328" y="23609"/>
                  </a:moveTo>
                  <a:lnTo>
                    <a:pt x="507542" y="23609"/>
                  </a:lnTo>
                  <a:lnTo>
                    <a:pt x="507542" y="35407"/>
                  </a:lnTo>
                  <a:lnTo>
                    <a:pt x="519328" y="35407"/>
                  </a:lnTo>
                  <a:lnTo>
                    <a:pt x="519328" y="23609"/>
                  </a:lnTo>
                  <a:close/>
                </a:path>
                <a:path w="614045" h="47625">
                  <a:moveTo>
                    <a:pt x="519328" y="0"/>
                  </a:moveTo>
                  <a:lnTo>
                    <a:pt x="507542" y="0"/>
                  </a:lnTo>
                  <a:lnTo>
                    <a:pt x="507542" y="11798"/>
                  </a:lnTo>
                  <a:lnTo>
                    <a:pt x="519328" y="11798"/>
                  </a:lnTo>
                  <a:lnTo>
                    <a:pt x="519328" y="0"/>
                  </a:lnTo>
                  <a:close/>
                </a:path>
                <a:path w="614045" h="47625">
                  <a:moveTo>
                    <a:pt x="531139" y="23609"/>
                  </a:moveTo>
                  <a:lnTo>
                    <a:pt x="519341" y="23609"/>
                  </a:lnTo>
                  <a:lnTo>
                    <a:pt x="519341" y="35407"/>
                  </a:lnTo>
                  <a:lnTo>
                    <a:pt x="531139" y="35407"/>
                  </a:lnTo>
                  <a:lnTo>
                    <a:pt x="531139" y="23609"/>
                  </a:lnTo>
                  <a:close/>
                </a:path>
                <a:path w="614045" h="47625">
                  <a:moveTo>
                    <a:pt x="566547" y="23609"/>
                  </a:moveTo>
                  <a:lnTo>
                    <a:pt x="554748" y="23609"/>
                  </a:lnTo>
                  <a:lnTo>
                    <a:pt x="542950" y="23609"/>
                  </a:lnTo>
                  <a:lnTo>
                    <a:pt x="531152" y="23609"/>
                  </a:lnTo>
                  <a:lnTo>
                    <a:pt x="531152" y="35407"/>
                  </a:lnTo>
                  <a:lnTo>
                    <a:pt x="542950" y="35407"/>
                  </a:lnTo>
                  <a:lnTo>
                    <a:pt x="554748" y="35407"/>
                  </a:lnTo>
                  <a:lnTo>
                    <a:pt x="566547" y="35407"/>
                  </a:lnTo>
                  <a:lnTo>
                    <a:pt x="566547" y="23609"/>
                  </a:lnTo>
                  <a:close/>
                </a:path>
                <a:path w="614045" h="47625">
                  <a:moveTo>
                    <a:pt x="578345" y="11798"/>
                  </a:moveTo>
                  <a:lnTo>
                    <a:pt x="566547" y="11798"/>
                  </a:lnTo>
                  <a:lnTo>
                    <a:pt x="566547" y="0"/>
                  </a:lnTo>
                  <a:lnTo>
                    <a:pt x="554748" y="0"/>
                  </a:lnTo>
                  <a:lnTo>
                    <a:pt x="554748" y="11798"/>
                  </a:lnTo>
                  <a:lnTo>
                    <a:pt x="542950" y="11798"/>
                  </a:lnTo>
                  <a:lnTo>
                    <a:pt x="542950" y="0"/>
                  </a:lnTo>
                  <a:lnTo>
                    <a:pt x="531152" y="0"/>
                  </a:lnTo>
                  <a:lnTo>
                    <a:pt x="531152" y="11798"/>
                  </a:lnTo>
                  <a:lnTo>
                    <a:pt x="531152" y="23596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66547" y="23596"/>
                  </a:lnTo>
                  <a:lnTo>
                    <a:pt x="578345" y="23596"/>
                  </a:lnTo>
                  <a:lnTo>
                    <a:pt x="578345" y="11798"/>
                  </a:lnTo>
                  <a:close/>
                </a:path>
                <a:path w="614045" h="47625">
                  <a:moveTo>
                    <a:pt x="590143" y="23609"/>
                  </a:moveTo>
                  <a:lnTo>
                    <a:pt x="578345" y="23609"/>
                  </a:lnTo>
                  <a:lnTo>
                    <a:pt x="578345" y="35407"/>
                  </a:lnTo>
                  <a:lnTo>
                    <a:pt x="590143" y="35407"/>
                  </a:lnTo>
                  <a:lnTo>
                    <a:pt x="590143" y="23609"/>
                  </a:lnTo>
                  <a:close/>
                </a:path>
                <a:path w="614045" h="47625">
                  <a:moveTo>
                    <a:pt x="590143" y="0"/>
                  </a:moveTo>
                  <a:lnTo>
                    <a:pt x="578345" y="0"/>
                  </a:lnTo>
                  <a:lnTo>
                    <a:pt x="578345" y="11798"/>
                  </a:lnTo>
                  <a:lnTo>
                    <a:pt x="590143" y="11798"/>
                  </a:lnTo>
                  <a:lnTo>
                    <a:pt x="590143" y="0"/>
                  </a:lnTo>
                  <a:close/>
                </a:path>
                <a:path w="614045" h="47625">
                  <a:moveTo>
                    <a:pt x="613752" y="23609"/>
                  </a:moveTo>
                  <a:lnTo>
                    <a:pt x="601967" y="23609"/>
                  </a:lnTo>
                  <a:lnTo>
                    <a:pt x="601967" y="35407"/>
                  </a:lnTo>
                  <a:lnTo>
                    <a:pt x="613752" y="35407"/>
                  </a:lnTo>
                  <a:lnTo>
                    <a:pt x="613752" y="23609"/>
                  </a:lnTo>
                  <a:close/>
                </a:path>
                <a:path w="614045" h="47625">
                  <a:moveTo>
                    <a:pt x="613752" y="0"/>
                  </a:moveTo>
                  <a:lnTo>
                    <a:pt x="601967" y="0"/>
                  </a:lnTo>
                  <a:lnTo>
                    <a:pt x="601967" y="11798"/>
                  </a:lnTo>
                  <a:lnTo>
                    <a:pt x="590169" y="11798"/>
                  </a:lnTo>
                  <a:lnTo>
                    <a:pt x="590169" y="23596"/>
                  </a:lnTo>
                  <a:lnTo>
                    <a:pt x="601967" y="23596"/>
                  </a:lnTo>
                  <a:lnTo>
                    <a:pt x="613752" y="23596"/>
                  </a:lnTo>
                  <a:lnTo>
                    <a:pt x="613752" y="11798"/>
                  </a:lnTo>
                  <a:lnTo>
                    <a:pt x="61375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5958433" y="5256123"/>
              <a:ext cx="601980" cy="35560"/>
            </a:xfrm>
            <a:custGeom>
              <a:avLst/>
              <a:gdLst/>
              <a:ahLst/>
              <a:cxnLst/>
              <a:rect l="l" t="t" r="r" b="b"/>
              <a:pathLst>
                <a:path w="601979" h="35560">
                  <a:moveTo>
                    <a:pt x="23583" y="11811"/>
                  </a:moveTo>
                  <a:lnTo>
                    <a:pt x="11798" y="11811"/>
                  </a:lnTo>
                  <a:lnTo>
                    <a:pt x="0" y="11811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11798" y="23609"/>
                  </a:lnTo>
                  <a:lnTo>
                    <a:pt x="23583" y="23609"/>
                  </a:lnTo>
                  <a:lnTo>
                    <a:pt x="23583" y="11811"/>
                  </a:lnTo>
                  <a:close/>
                </a:path>
                <a:path w="601979" h="35560">
                  <a:moveTo>
                    <a:pt x="35394" y="11811"/>
                  </a:moveTo>
                  <a:lnTo>
                    <a:pt x="23596" y="11811"/>
                  </a:lnTo>
                  <a:lnTo>
                    <a:pt x="23596" y="23609"/>
                  </a:lnTo>
                  <a:lnTo>
                    <a:pt x="35394" y="23609"/>
                  </a:lnTo>
                  <a:lnTo>
                    <a:pt x="35394" y="11811"/>
                  </a:lnTo>
                  <a:close/>
                </a:path>
                <a:path w="601979" h="35560">
                  <a:moveTo>
                    <a:pt x="58991" y="11811"/>
                  </a:moveTo>
                  <a:lnTo>
                    <a:pt x="47205" y="11811"/>
                  </a:lnTo>
                  <a:lnTo>
                    <a:pt x="35407" y="11811"/>
                  </a:lnTo>
                  <a:lnTo>
                    <a:pt x="35407" y="23609"/>
                  </a:lnTo>
                  <a:lnTo>
                    <a:pt x="47205" y="23609"/>
                  </a:lnTo>
                  <a:lnTo>
                    <a:pt x="58991" y="23609"/>
                  </a:lnTo>
                  <a:lnTo>
                    <a:pt x="58991" y="11811"/>
                  </a:lnTo>
                  <a:close/>
                </a:path>
                <a:path w="601979" h="35560">
                  <a:moveTo>
                    <a:pt x="82613" y="11811"/>
                  </a:moveTo>
                  <a:lnTo>
                    <a:pt x="70815" y="11811"/>
                  </a:lnTo>
                  <a:lnTo>
                    <a:pt x="59016" y="11811"/>
                  </a:lnTo>
                  <a:lnTo>
                    <a:pt x="59016" y="23609"/>
                  </a:lnTo>
                  <a:lnTo>
                    <a:pt x="70815" y="23609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09"/>
                  </a:lnTo>
                  <a:lnTo>
                    <a:pt x="82613" y="11811"/>
                  </a:lnTo>
                  <a:close/>
                </a:path>
                <a:path w="601979" h="35560">
                  <a:moveTo>
                    <a:pt x="118008" y="11811"/>
                  </a:moveTo>
                  <a:lnTo>
                    <a:pt x="106222" y="11811"/>
                  </a:lnTo>
                  <a:lnTo>
                    <a:pt x="106222" y="23609"/>
                  </a:lnTo>
                  <a:lnTo>
                    <a:pt x="118008" y="23609"/>
                  </a:lnTo>
                  <a:lnTo>
                    <a:pt x="118008" y="11811"/>
                  </a:lnTo>
                  <a:close/>
                </a:path>
                <a:path w="601979" h="35560">
                  <a:moveTo>
                    <a:pt x="129819" y="23609"/>
                  </a:moveTo>
                  <a:lnTo>
                    <a:pt x="118021" y="23609"/>
                  </a:lnTo>
                  <a:lnTo>
                    <a:pt x="118021" y="35407"/>
                  </a:lnTo>
                  <a:lnTo>
                    <a:pt x="129819" y="35407"/>
                  </a:lnTo>
                  <a:lnTo>
                    <a:pt x="129819" y="23609"/>
                  </a:lnTo>
                  <a:close/>
                </a:path>
                <a:path w="601979" h="35560">
                  <a:moveTo>
                    <a:pt x="153416" y="23609"/>
                  </a:moveTo>
                  <a:lnTo>
                    <a:pt x="141630" y="23609"/>
                  </a:lnTo>
                  <a:lnTo>
                    <a:pt x="129832" y="23609"/>
                  </a:lnTo>
                  <a:lnTo>
                    <a:pt x="129832" y="35407"/>
                  </a:lnTo>
                  <a:lnTo>
                    <a:pt x="141630" y="35407"/>
                  </a:lnTo>
                  <a:lnTo>
                    <a:pt x="153416" y="35407"/>
                  </a:lnTo>
                  <a:lnTo>
                    <a:pt x="153416" y="23609"/>
                  </a:lnTo>
                  <a:close/>
                </a:path>
                <a:path w="601979" h="35560">
                  <a:moveTo>
                    <a:pt x="165239" y="11811"/>
                  </a:moveTo>
                  <a:lnTo>
                    <a:pt x="153441" y="11811"/>
                  </a:lnTo>
                  <a:lnTo>
                    <a:pt x="153441" y="23609"/>
                  </a:lnTo>
                  <a:lnTo>
                    <a:pt x="165239" y="23609"/>
                  </a:lnTo>
                  <a:lnTo>
                    <a:pt x="165239" y="11811"/>
                  </a:lnTo>
                  <a:close/>
                </a:path>
                <a:path w="601979" h="35560">
                  <a:moveTo>
                    <a:pt x="188836" y="23609"/>
                  </a:move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close/>
                </a:path>
                <a:path w="601979" h="35560">
                  <a:moveTo>
                    <a:pt x="212432" y="11811"/>
                  </a:moveTo>
                  <a:lnTo>
                    <a:pt x="200647" y="11811"/>
                  </a:lnTo>
                  <a:lnTo>
                    <a:pt x="200647" y="23609"/>
                  </a:ln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lnTo>
                    <a:pt x="212432" y="11811"/>
                  </a:lnTo>
                  <a:close/>
                </a:path>
                <a:path w="601979" h="35560">
                  <a:moveTo>
                    <a:pt x="224243" y="11811"/>
                  </a:moveTo>
                  <a:lnTo>
                    <a:pt x="212458" y="11811"/>
                  </a:lnTo>
                  <a:lnTo>
                    <a:pt x="212458" y="23609"/>
                  </a:lnTo>
                  <a:lnTo>
                    <a:pt x="224243" y="23609"/>
                  </a:lnTo>
                  <a:lnTo>
                    <a:pt x="224243" y="11811"/>
                  </a:lnTo>
                  <a:close/>
                </a:path>
                <a:path w="601979" h="35560">
                  <a:moveTo>
                    <a:pt x="247840" y="11811"/>
                  </a:moveTo>
                  <a:lnTo>
                    <a:pt x="236054" y="11811"/>
                  </a:lnTo>
                  <a:lnTo>
                    <a:pt x="224256" y="11811"/>
                  </a:ln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36054" y="23609"/>
                  </a:lnTo>
                  <a:lnTo>
                    <a:pt x="247840" y="23609"/>
                  </a:lnTo>
                  <a:lnTo>
                    <a:pt x="247840" y="11811"/>
                  </a:lnTo>
                  <a:close/>
                </a:path>
                <a:path w="601979" h="35560">
                  <a:moveTo>
                    <a:pt x="271449" y="11811"/>
                  </a:moveTo>
                  <a:lnTo>
                    <a:pt x="259664" y="11811"/>
                  </a:lnTo>
                  <a:lnTo>
                    <a:pt x="259664" y="23609"/>
                  </a:lnTo>
                  <a:lnTo>
                    <a:pt x="259664" y="35407"/>
                  </a:lnTo>
                  <a:lnTo>
                    <a:pt x="271449" y="35407"/>
                  </a:lnTo>
                  <a:lnTo>
                    <a:pt x="271449" y="23609"/>
                  </a:lnTo>
                  <a:lnTo>
                    <a:pt x="271449" y="11811"/>
                  </a:lnTo>
                  <a:close/>
                </a:path>
                <a:path w="601979" h="35560">
                  <a:moveTo>
                    <a:pt x="271449" y="0"/>
                  </a:moveTo>
                  <a:lnTo>
                    <a:pt x="259664" y="0"/>
                  </a:lnTo>
                  <a:lnTo>
                    <a:pt x="259664" y="11798"/>
                  </a:lnTo>
                  <a:lnTo>
                    <a:pt x="271449" y="11798"/>
                  </a:lnTo>
                  <a:lnTo>
                    <a:pt x="271449" y="0"/>
                  </a:lnTo>
                  <a:close/>
                </a:path>
                <a:path w="601979" h="35560">
                  <a:moveTo>
                    <a:pt x="283260" y="0"/>
                  </a:moveTo>
                  <a:lnTo>
                    <a:pt x="271475" y="0"/>
                  </a:lnTo>
                  <a:lnTo>
                    <a:pt x="271475" y="11798"/>
                  </a:lnTo>
                  <a:lnTo>
                    <a:pt x="283260" y="11798"/>
                  </a:lnTo>
                  <a:lnTo>
                    <a:pt x="283260" y="0"/>
                  </a:lnTo>
                  <a:close/>
                </a:path>
                <a:path w="601979" h="35560">
                  <a:moveTo>
                    <a:pt x="295071" y="11811"/>
                  </a:moveTo>
                  <a:lnTo>
                    <a:pt x="283273" y="11811"/>
                  </a:ln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295071" y="23609"/>
                  </a:lnTo>
                  <a:lnTo>
                    <a:pt x="295071" y="11811"/>
                  </a:lnTo>
                  <a:close/>
                </a:path>
                <a:path w="601979" h="35560">
                  <a:moveTo>
                    <a:pt x="295071" y="0"/>
                  </a:moveTo>
                  <a:lnTo>
                    <a:pt x="283273" y="0"/>
                  </a:lnTo>
                  <a:lnTo>
                    <a:pt x="283273" y="11798"/>
                  </a:lnTo>
                  <a:lnTo>
                    <a:pt x="295071" y="11798"/>
                  </a:lnTo>
                  <a:lnTo>
                    <a:pt x="295071" y="0"/>
                  </a:lnTo>
                  <a:close/>
                </a:path>
                <a:path w="601979" h="35560">
                  <a:moveTo>
                    <a:pt x="318668" y="11811"/>
                  </a:moveTo>
                  <a:lnTo>
                    <a:pt x="306882" y="11811"/>
                  </a:lnTo>
                  <a:lnTo>
                    <a:pt x="306882" y="23609"/>
                  </a:lnTo>
                  <a:lnTo>
                    <a:pt x="318668" y="23609"/>
                  </a:lnTo>
                  <a:lnTo>
                    <a:pt x="318668" y="11811"/>
                  </a:lnTo>
                  <a:close/>
                </a:path>
                <a:path w="601979" h="35560">
                  <a:moveTo>
                    <a:pt x="342277" y="11811"/>
                  </a:moveTo>
                  <a:lnTo>
                    <a:pt x="330492" y="11811"/>
                  </a:lnTo>
                  <a:lnTo>
                    <a:pt x="330492" y="23609"/>
                  </a:lnTo>
                  <a:lnTo>
                    <a:pt x="330492" y="35407"/>
                  </a:lnTo>
                  <a:lnTo>
                    <a:pt x="342277" y="35407"/>
                  </a:lnTo>
                  <a:lnTo>
                    <a:pt x="342277" y="23609"/>
                  </a:lnTo>
                  <a:lnTo>
                    <a:pt x="342277" y="11811"/>
                  </a:lnTo>
                  <a:close/>
                </a:path>
                <a:path w="601979" h="35560">
                  <a:moveTo>
                    <a:pt x="342277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42277" y="11798"/>
                  </a:lnTo>
                  <a:lnTo>
                    <a:pt x="342277" y="0"/>
                  </a:lnTo>
                  <a:close/>
                </a:path>
                <a:path w="601979" h="35560">
                  <a:moveTo>
                    <a:pt x="365874" y="23609"/>
                  </a:moveTo>
                  <a:lnTo>
                    <a:pt x="354088" y="23609"/>
                  </a:lnTo>
                  <a:lnTo>
                    <a:pt x="342290" y="23609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65874" y="35407"/>
                  </a:lnTo>
                  <a:lnTo>
                    <a:pt x="365874" y="23609"/>
                  </a:lnTo>
                  <a:close/>
                </a:path>
                <a:path w="601979" h="35560">
                  <a:moveTo>
                    <a:pt x="365874" y="0"/>
                  </a:moveTo>
                  <a:lnTo>
                    <a:pt x="354088" y="0"/>
                  </a:lnTo>
                  <a:lnTo>
                    <a:pt x="342290" y="0"/>
                  </a:lnTo>
                  <a:lnTo>
                    <a:pt x="342290" y="11798"/>
                  </a:lnTo>
                  <a:lnTo>
                    <a:pt x="354088" y="11798"/>
                  </a:lnTo>
                  <a:lnTo>
                    <a:pt x="365874" y="11798"/>
                  </a:lnTo>
                  <a:lnTo>
                    <a:pt x="365874" y="0"/>
                  </a:lnTo>
                  <a:close/>
                </a:path>
                <a:path w="601979" h="35560">
                  <a:moveTo>
                    <a:pt x="377685" y="11811"/>
                  </a:moveTo>
                  <a:lnTo>
                    <a:pt x="365899" y="11811"/>
                  </a:lnTo>
                  <a:lnTo>
                    <a:pt x="365899" y="23609"/>
                  </a:lnTo>
                  <a:lnTo>
                    <a:pt x="377685" y="23609"/>
                  </a:lnTo>
                  <a:lnTo>
                    <a:pt x="377685" y="11811"/>
                  </a:lnTo>
                  <a:close/>
                </a:path>
                <a:path w="601979" h="35560">
                  <a:moveTo>
                    <a:pt x="377685" y="0"/>
                  </a:moveTo>
                  <a:lnTo>
                    <a:pt x="365899" y="0"/>
                  </a:lnTo>
                  <a:lnTo>
                    <a:pt x="365899" y="11798"/>
                  </a:lnTo>
                  <a:lnTo>
                    <a:pt x="377685" y="11798"/>
                  </a:lnTo>
                  <a:lnTo>
                    <a:pt x="377685" y="0"/>
                  </a:lnTo>
                  <a:close/>
                </a:path>
                <a:path w="601979" h="35560">
                  <a:moveTo>
                    <a:pt x="389496" y="11811"/>
                  </a:moveTo>
                  <a:lnTo>
                    <a:pt x="377698" y="11811"/>
                  </a:lnTo>
                  <a:lnTo>
                    <a:pt x="377698" y="23609"/>
                  </a:lnTo>
                  <a:lnTo>
                    <a:pt x="389496" y="23609"/>
                  </a:lnTo>
                  <a:lnTo>
                    <a:pt x="389496" y="11811"/>
                  </a:lnTo>
                  <a:close/>
                </a:path>
                <a:path w="601979" h="35560">
                  <a:moveTo>
                    <a:pt x="413092" y="11811"/>
                  </a:moveTo>
                  <a:lnTo>
                    <a:pt x="401307" y="11811"/>
                  </a:lnTo>
                  <a:lnTo>
                    <a:pt x="401307" y="23609"/>
                  </a:lnTo>
                  <a:lnTo>
                    <a:pt x="413092" y="23609"/>
                  </a:lnTo>
                  <a:lnTo>
                    <a:pt x="413092" y="11811"/>
                  </a:lnTo>
                  <a:close/>
                </a:path>
                <a:path w="601979" h="35560">
                  <a:moveTo>
                    <a:pt x="413092" y="0"/>
                  </a:moveTo>
                  <a:lnTo>
                    <a:pt x="401307" y="0"/>
                  </a:ln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13092" y="11798"/>
                  </a:lnTo>
                  <a:lnTo>
                    <a:pt x="413092" y="0"/>
                  </a:lnTo>
                  <a:close/>
                </a:path>
                <a:path w="601979" h="35560">
                  <a:moveTo>
                    <a:pt x="424903" y="23609"/>
                  </a:moveTo>
                  <a:lnTo>
                    <a:pt x="413105" y="23609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close/>
                </a:path>
                <a:path w="601979" h="35560">
                  <a:moveTo>
                    <a:pt x="424903" y="0"/>
                  </a:moveTo>
                  <a:lnTo>
                    <a:pt x="413105" y="0"/>
                  </a:lnTo>
                  <a:lnTo>
                    <a:pt x="413105" y="11798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01979" h="35560">
                  <a:moveTo>
                    <a:pt x="436702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36702" y="11798"/>
                  </a:lnTo>
                  <a:lnTo>
                    <a:pt x="436702" y="0"/>
                  </a:lnTo>
                  <a:close/>
                </a:path>
                <a:path w="601979" h="35560">
                  <a:moveTo>
                    <a:pt x="460298" y="11811"/>
                  </a:moveTo>
                  <a:lnTo>
                    <a:pt x="448513" y="11811"/>
                  </a:lnTo>
                  <a:lnTo>
                    <a:pt x="436714" y="11811"/>
                  </a:lnTo>
                  <a:lnTo>
                    <a:pt x="436714" y="23609"/>
                  </a:lnTo>
                  <a:lnTo>
                    <a:pt x="448513" y="23609"/>
                  </a:lnTo>
                  <a:lnTo>
                    <a:pt x="448513" y="35407"/>
                  </a:lnTo>
                  <a:lnTo>
                    <a:pt x="460298" y="35407"/>
                  </a:lnTo>
                  <a:lnTo>
                    <a:pt x="460298" y="23609"/>
                  </a:lnTo>
                  <a:lnTo>
                    <a:pt x="460298" y="11811"/>
                  </a:lnTo>
                  <a:close/>
                </a:path>
                <a:path w="601979" h="35560">
                  <a:moveTo>
                    <a:pt x="460298" y="0"/>
                  </a:moveTo>
                  <a:lnTo>
                    <a:pt x="448513" y="0"/>
                  </a:lnTo>
                  <a:lnTo>
                    <a:pt x="436714" y="0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60298" y="11798"/>
                  </a:lnTo>
                  <a:lnTo>
                    <a:pt x="460298" y="0"/>
                  </a:lnTo>
                  <a:close/>
                </a:path>
                <a:path w="601979" h="35560">
                  <a:moveTo>
                    <a:pt x="472109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72109" y="11798"/>
                  </a:lnTo>
                  <a:lnTo>
                    <a:pt x="472109" y="0"/>
                  </a:lnTo>
                  <a:close/>
                </a:path>
                <a:path w="601979" h="35560">
                  <a:moveTo>
                    <a:pt x="483920" y="23609"/>
                  </a:moveTo>
                  <a:lnTo>
                    <a:pt x="472122" y="23609"/>
                  </a:lnTo>
                  <a:lnTo>
                    <a:pt x="472122" y="35407"/>
                  </a:lnTo>
                  <a:lnTo>
                    <a:pt x="483920" y="35407"/>
                  </a:lnTo>
                  <a:lnTo>
                    <a:pt x="483920" y="23609"/>
                  </a:lnTo>
                  <a:close/>
                </a:path>
                <a:path w="601979" h="35560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01979" h="35560">
                  <a:moveTo>
                    <a:pt x="519315" y="11811"/>
                  </a:moveTo>
                  <a:lnTo>
                    <a:pt x="507530" y="11811"/>
                  </a:lnTo>
                  <a:lnTo>
                    <a:pt x="495731" y="11811"/>
                  </a:lnTo>
                  <a:lnTo>
                    <a:pt x="495731" y="23609"/>
                  </a:ln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507530" y="35407"/>
                  </a:lnTo>
                  <a:lnTo>
                    <a:pt x="519315" y="35407"/>
                  </a:lnTo>
                  <a:lnTo>
                    <a:pt x="519315" y="23609"/>
                  </a:lnTo>
                  <a:lnTo>
                    <a:pt x="519315" y="11811"/>
                  </a:lnTo>
                  <a:close/>
                </a:path>
                <a:path w="601979" h="35560">
                  <a:moveTo>
                    <a:pt x="519315" y="0"/>
                  </a:moveTo>
                  <a:lnTo>
                    <a:pt x="507530" y="0"/>
                  </a:ln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19315" y="11798"/>
                  </a:lnTo>
                  <a:lnTo>
                    <a:pt x="519315" y="0"/>
                  </a:lnTo>
                  <a:close/>
                </a:path>
                <a:path w="601979" h="35560">
                  <a:moveTo>
                    <a:pt x="531126" y="11811"/>
                  </a:moveTo>
                  <a:lnTo>
                    <a:pt x="519341" y="11811"/>
                  </a:lnTo>
                  <a:lnTo>
                    <a:pt x="519341" y="23609"/>
                  </a:lnTo>
                  <a:lnTo>
                    <a:pt x="519341" y="35407"/>
                  </a:lnTo>
                  <a:lnTo>
                    <a:pt x="531126" y="35407"/>
                  </a:lnTo>
                  <a:lnTo>
                    <a:pt x="531126" y="23609"/>
                  </a:lnTo>
                  <a:lnTo>
                    <a:pt x="531126" y="11811"/>
                  </a:lnTo>
                  <a:close/>
                </a:path>
                <a:path w="601979" h="35560">
                  <a:moveTo>
                    <a:pt x="531126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31126" y="11798"/>
                  </a:lnTo>
                  <a:lnTo>
                    <a:pt x="531126" y="0"/>
                  </a:lnTo>
                  <a:close/>
                </a:path>
                <a:path w="601979" h="35560">
                  <a:moveTo>
                    <a:pt x="554748" y="11811"/>
                  </a:moveTo>
                  <a:lnTo>
                    <a:pt x="542950" y="11811"/>
                  </a:lnTo>
                  <a:lnTo>
                    <a:pt x="542950" y="23609"/>
                  </a:lnTo>
                  <a:lnTo>
                    <a:pt x="554748" y="23609"/>
                  </a:lnTo>
                  <a:lnTo>
                    <a:pt x="554748" y="11811"/>
                  </a:lnTo>
                  <a:close/>
                </a:path>
                <a:path w="601979" h="35560">
                  <a:moveTo>
                    <a:pt x="578345" y="11811"/>
                  </a:moveTo>
                  <a:lnTo>
                    <a:pt x="566547" y="11811"/>
                  </a:lnTo>
                  <a:lnTo>
                    <a:pt x="566547" y="23609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78345" y="23609"/>
                  </a:lnTo>
                  <a:lnTo>
                    <a:pt x="578345" y="11811"/>
                  </a:lnTo>
                  <a:close/>
                </a:path>
                <a:path w="601979" h="35560">
                  <a:moveTo>
                    <a:pt x="601941" y="0"/>
                  </a:moveTo>
                  <a:lnTo>
                    <a:pt x="590143" y="0"/>
                  </a:lnTo>
                  <a:lnTo>
                    <a:pt x="578345" y="0"/>
                  </a:lnTo>
                  <a:lnTo>
                    <a:pt x="566547" y="0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90143" y="11798"/>
                  </a:lnTo>
                  <a:lnTo>
                    <a:pt x="601941" y="11798"/>
                  </a:lnTo>
                  <a:lnTo>
                    <a:pt x="60194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5958433" y="5279732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09" h="47625">
                  <a:moveTo>
                    <a:pt x="11798" y="23609"/>
                  </a:moveTo>
                  <a:lnTo>
                    <a:pt x="0" y="23609"/>
                  </a:lnTo>
                  <a:lnTo>
                    <a:pt x="0" y="35407"/>
                  </a:lnTo>
                  <a:lnTo>
                    <a:pt x="0" y="47205"/>
                  </a:lnTo>
                  <a:lnTo>
                    <a:pt x="11798" y="47205"/>
                  </a:lnTo>
                  <a:lnTo>
                    <a:pt x="11798" y="35420"/>
                  </a:lnTo>
                  <a:lnTo>
                    <a:pt x="11798" y="23609"/>
                  </a:lnTo>
                  <a:close/>
                </a:path>
                <a:path w="626109" h="47625">
                  <a:moveTo>
                    <a:pt x="11798" y="11798"/>
                  </a:moveTo>
                  <a:lnTo>
                    <a:pt x="0" y="11798"/>
                  </a:lnTo>
                  <a:lnTo>
                    <a:pt x="0" y="23596"/>
                  </a:lnTo>
                  <a:lnTo>
                    <a:pt x="11798" y="23596"/>
                  </a:lnTo>
                  <a:lnTo>
                    <a:pt x="11798" y="11798"/>
                  </a:lnTo>
                  <a:close/>
                </a:path>
                <a:path w="626109" h="47625">
                  <a:moveTo>
                    <a:pt x="35394" y="23609"/>
                  </a:moveTo>
                  <a:lnTo>
                    <a:pt x="23596" y="23609"/>
                  </a:lnTo>
                  <a:lnTo>
                    <a:pt x="23596" y="35407"/>
                  </a:lnTo>
                  <a:lnTo>
                    <a:pt x="23596" y="47205"/>
                  </a:lnTo>
                  <a:lnTo>
                    <a:pt x="35394" y="47205"/>
                  </a:lnTo>
                  <a:lnTo>
                    <a:pt x="35394" y="35420"/>
                  </a:lnTo>
                  <a:lnTo>
                    <a:pt x="35394" y="23609"/>
                  </a:lnTo>
                  <a:close/>
                </a:path>
                <a:path w="626109" h="47625">
                  <a:moveTo>
                    <a:pt x="35394" y="11798"/>
                  </a:moveTo>
                  <a:lnTo>
                    <a:pt x="23596" y="11798"/>
                  </a:lnTo>
                  <a:lnTo>
                    <a:pt x="23596" y="23596"/>
                  </a:lnTo>
                  <a:lnTo>
                    <a:pt x="35394" y="23596"/>
                  </a:lnTo>
                  <a:lnTo>
                    <a:pt x="35394" y="11798"/>
                  </a:lnTo>
                  <a:close/>
                </a:path>
                <a:path w="626109" h="47625">
                  <a:moveTo>
                    <a:pt x="58991" y="23609"/>
                  </a:moveTo>
                  <a:lnTo>
                    <a:pt x="47205" y="23609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35407" y="47205"/>
                  </a:lnTo>
                  <a:lnTo>
                    <a:pt x="47205" y="47205"/>
                  </a:lnTo>
                  <a:lnTo>
                    <a:pt x="58991" y="47205"/>
                  </a:lnTo>
                  <a:lnTo>
                    <a:pt x="58991" y="35420"/>
                  </a:lnTo>
                  <a:lnTo>
                    <a:pt x="58991" y="23609"/>
                  </a:lnTo>
                  <a:close/>
                </a:path>
                <a:path w="626109" h="47625">
                  <a:moveTo>
                    <a:pt x="58991" y="11798"/>
                  </a:moveTo>
                  <a:lnTo>
                    <a:pt x="47205" y="11798"/>
                  </a:lnTo>
                  <a:lnTo>
                    <a:pt x="35407" y="11798"/>
                  </a:lnTo>
                  <a:lnTo>
                    <a:pt x="35407" y="23596"/>
                  </a:lnTo>
                  <a:lnTo>
                    <a:pt x="47205" y="23596"/>
                  </a:lnTo>
                  <a:lnTo>
                    <a:pt x="58991" y="23596"/>
                  </a:lnTo>
                  <a:lnTo>
                    <a:pt x="58991" y="11798"/>
                  </a:lnTo>
                  <a:close/>
                </a:path>
                <a:path w="626109" h="47625">
                  <a:moveTo>
                    <a:pt x="82613" y="23609"/>
                  </a:moveTo>
                  <a:lnTo>
                    <a:pt x="70815" y="23609"/>
                  </a:lnTo>
                  <a:lnTo>
                    <a:pt x="70815" y="35407"/>
                  </a:lnTo>
                  <a:lnTo>
                    <a:pt x="70815" y="47205"/>
                  </a:lnTo>
                  <a:lnTo>
                    <a:pt x="82613" y="47205"/>
                  </a:lnTo>
                  <a:lnTo>
                    <a:pt x="82613" y="35420"/>
                  </a:lnTo>
                  <a:lnTo>
                    <a:pt x="82613" y="23609"/>
                  </a:lnTo>
                  <a:close/>
                </a:path>
                <a:path w="626109" h="47625">
                  <a:moveTo>
                    <a:pt x="82613" y="11798"/>
                  </a:moveTo>
                  <a:lnTo>
                    <a:pt x="70815" y="11798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82613" y="11798"/>
                  </a:lnTo>
                  <a:close/>
                </a:path>
                <a:path w="626109" h="47625">
                  <a:moveTo>
                    <a:pt x="129819" y="35407"/>
                  </a:moveTo>
                  <a:lnTo>
                    <a:pt x="118021" y="35407"/>
                  </a:lnTo>
                  <a:lnTo>
                    <a:pt x="118021" y="47205"/>
                  </a:lnTo>
                  <a:lnTo>
                    <a:pt x="129819" y="47205"/>
                  </a:lnTo>
                  <a:lnTo>
                    <a:pt x="129819" y="35407"/>
                  </a:lnTo>
                  <a:close/>
                </a:path>
                <a:path w="626109" h="47625">
                  <a:moveTo>
                    <a:pt x="153416" y="35407"/>
                  </a:moveTo>
                  <a:lnTo>
                    <a:pt x="141630" y="35407"/>
                  </a:lnTo>
                  <a:lnTo>
                    <a:pt x="141630" y="47205"/>
                  </a:lnTo>
                  <a:lnTo>
                    <a:pt x="153416" y="47205"/>
                  </a:lnTo>
                  <a:lnTo>
                    <a:pt x="153416" y="35407"/>
                  </a:lnTo>
                  <a:close/>
                </a:path>
                <a:path w="626109" h="47625">
                  <a:moveTo>
                    <a:pt x="153416" y="11798"/>
                  </a:moveTo>
                  <a:lnTo>
                    <a:pt x="141630" y="11798"/>
                  </a:lnTo>
                  <a:lnTo>
                    <a:pt x="129832" y="11798"/>
                  </a:lnTo>
                  <a:lnTo>
                    <a:pt x="129832" y="23596"/>
                  </a:lnTo>
                  <a:lnTo>
                    <a:pt x="141630" y="23596"/>
                  </a:lnTo>
                  <a:lnTo>
                    <a:pt x="153416" y="23596"/>
                  </a:lnTo>
                  <a:lnTo>
                    <a:pt x="153416" y="11798"/>
                  </a:lnTo>
                  <a:close/>
                </a:path>
                <a:path w="626109" h="47625">
                  <a:moveTo>
                    <a:pt x="177025" y="23609"/>
                  </a:moveTo>
                  <a:lnTo>
                    <a:pt x="165239" y="23609"/>
                  </a:lnTo>
                  <a:lnTo>
                    <a:pt x="153441" y="23609"/>
                  </a:lnTo>
                  <a:lnTo>
                    <a:pt x="153441" y="35407"/>
                  </a:lnTo>
                  <a:lnTo>
                    <a:pt x="153441" y="47205"/>
                  </a:lnTo>
                  <a:lnTo>
                    <a:pt x="165239" y="47205"/>
                  </a:lnTo>
                  <a:lnTo>
                    <a:pt x="165239" y="35420"/>
                  </a:lnTo>
                  <a:lnTo>
                    <a:pt x="177025" y="35420"/>
                  </a:lnTo>
                  <a:lnTo>
                    <a:pt x="177025" y="23609"/>
                  </a:lnTo>
                  <a:close/>
                </a:path>
                <a:path w="626109" h="47625">
                  <a:moveTo>
                    <a:pt x="188836" y="23609"/>
                  </a:moveTo>
                  <a:lnTo>
                    <a:pt x="177038" y="23609"/>
                  </a:lnTo>
                  <a:lnTo>
                    <a:pt x="177038" y="35420"/>
                  </a:lnTo>
                  <a:lnTo>
                    <a:pt x="188836" y="35420"/>
                  </a:lnTo>
                  <a:lnTo>
                    <a:pt x="188836" y="23609"/>
                  </a:lnTo>
                  <a:close/>
                </a:path>
                <a:path w="626109" h="47625">
                  <a:moveTo>
                    <a:pt x="212432" y="23609"/>
                  </a:moveTo>
                  <a:lnTo>
                    <a:pt x="200647" y="23609"/>
                  </a:lnTo>
                  <a:lnTo>
                    <a:pt x="188849" y="23609"/>
                  </a:lnTo>
                  <a:lnTo>
                    <a:pt x="188849" y="35420"/>
                  </a:lnTo>
                  <a:lnTo>
                    <a:pt x="200647" y="35420"/>
                  </a:lnTo>
                  <a:lnTo>
                    <a:pt x="212432" y="35420"/>
                  </a:lnTo>
                  <a:lnTo>
                    <a:pt x="212432" y="23609"/>
                  </a:lnTo>
                  <a:close/>
                </a:path>
                <a:path w="626109" h="47625">
                  <a:moveTo>
                    <a:pt x="212432" y="11798"/>
                  </a:moveTo>
                  <a:lnTo>
                    <a:pt x="200647" y="11798"/>
                  </a:lnTo>
                  <a:lnTo>
                    <a:pt x="200647" y="23596"/>
                  </a:lnTo>
                  <a:lnTo>
                    <a:pt x="212432" y="23596"/>
                  </a:lnTo>
                  <a:lnTo>
                    <a:pt x="212432" y="11798"/>
                  </a:lnTo>
                  <a:close/>
                </a:path>
                <a:path w="626109" h="47625">
                  <a:moveTo>
                    <a:pt x="247840" y="23609"/>
                  </a:moveTo>
                  <a:lnTo>
                    <a:pt x="236054" y="23609"/>
                  </a:lnTo>
                  <a:lnTo>
                    <a:pt x="224256" y="23609"/>
                  </a:lnTo>
                  <a:lnTo>
                    <a:pt x="224256" y="35420"/>
                  </a:lnTo>
                  <a:lnTo>
                    <a:pt x="236054" y="35420"/>
                  </a:lnTo>
                  <a:lnTo>
                    <a:pt x="247840" y="35420"/>
                  </a:lnTo>
                  <a:lnTo>
                    <a:pt x="247840" y="23609"/>
                  </a:lnTo>
                  <a:close/>
                </a:path>
                <a:path w="626109" h="47625">
                  <a:moveTo>
                    <a:pt x="247840" y="11798"/>
                  </a:moveTo>
                  <a:lnTo>
                    <a:pt x="236054" y="11798"/>
                  </a:lnTo>
                  <a:lnTo>
                    <a:pt x="224256" y="11798"/>
                  </a:lnTo>
                  <a:lnTo>
                    <a:pt x="224256" y="23596"/>
                  </a:lnTo>
                  <a:lnTo>
                    <a:pt x="236054" y="23596"/>
                  </a:lnTo>
                  <a:lnTo>
                    <a:pt x="247840" y="23596"/>
                  </a:lnTo>
                  <a:lnTo>
                    <a:pt x="247840" y="11798"/>
                  </a:lnTo>
                  <a:close/>
                </a:path>
                <a:path w="626109" h="47625">
                  <a:moveTo>
                    <a:pt x="283260" y="23609"/>
                  </a:moveTo>
                  <a:lnTo>
                    <a:pt x="271475" y="23609"/>
                  </a:lnTo>
                  <a:lnTo>
                    <a:pt x="271475" y="35420"/>
                  </a:lnTo>
                  <a:lnTo>
                    <a:pt x="283260" y="35420"/>
                  </a:lnTo>
                  <a:lnTo>
                    <a:pt x="283260" y="23609"/>
                  </a:lnTo>
                  <a:close/>
                </a:path>
                <a:path w="626109" h="47625">
                  <a:moveTo>
                    <a:pt x="283260" y="11798"/>
                  </a:moveTo>
                  <a:lnTo>
                    <a:pt x="271475" y="11798"/>
                  </a:lnTo>
                  <a:lnTo>
                    <a:pt x="271475" y="23596"/>
                  </a:lnTo>
                  <a:lnTo>
                    <a:pt x="283260" y="23596"/>
                  </a:lnTo>
                  <a:lnTo>
                    <a:pt x="283260" y="11798"/>
                  </a:lnTo>
                  <a:close/>
                </a:path>
                <a:path w="626109" h="47625">
                  <a:moveTo>
                    <a:pt x="306857" y="23609"/>
                  </a:moveTo>
                  <a:lnTo>
                    <a:pt x="295071" y="23609"/>
                  </a:lnTo>
                  <a:lnTo>
                    <a:pt x="283273" y="23609"/>
                  </a:lnTo>
                  <a:lnTo>
                    <a:pt x="283273" y="35420"/>
                  </a:lnTo>
                  <a:lnTo>
                    <a:pt x="295071" y="35420"/>
                  </a:lnTo>
                  <a:lnTo>
                    <a:pt x="306857" y="35420"/>
                  </a:lnTo>
                  <a:lnTo>
                    <a:pt x="306857" y="23609"/>
                  </a:lnTo>
                  <a:close/>
                </a:path>
                <a:path w="626109" h="47625">
                  <a:moveTo>
                    <a:pt x="306857" y="11798"/>
                  </a:moveTo>
                  <a:lnTo>
                    <a:pt x="295071" y="11798"/>
                  </a:lnTo>
                  <a:lnTo>
                    <a:pt x="283273" y="11798"/>
                  </a:lnTo>
                  <a:lnTo>
                    <a:pt x="283273" y="23596"/>
                  </a:lnTo>
                  <a:lnTo>
                    <a:pt x="295071" y="23596"/>
                  </a:lnTo>
                  <a:lnTo>
                    <a:pt x="306857" y="23596"/>
                  </a:lnTo>
                  <a:lnTo>
                    <a:pt x="306857" y="11798"/>
                  </a:lnTo>
                  <a:close/>
                </a:path>
                <a:path w="626109" h="47625">
                  <a:moveTo>
                    <a:pt x="318668" y="11798"/>
                  </a:moveTo>
                  <a:lnTo>
                    <a:pt x="306882" y="11798"/>
                  </a:lnTo>
                  <a:lnTo>
                    <a:pt x="306882" y="23596"/>
                  </a:lnTo>
                  <a:lnTo>
                    <a:pt x="318668" y="23596"/>
                  </a:lnTo>
                  <a:lnTo>
                    <a:pt x="318668" y="11798"/>
                  </a:lnTo>
                  <a:close/>
                </a:path>
                <a:path w="626109" h="47625">
                  <a:moveTo>
                    <a:pt x="330479" y="23609"/>
                  </a:moveTo>
                  <a:lnTo>
                    <a:pt x="318681" y="23609"/>
                  </a:lnTo>
                  <a:lnTo>
                    <a:pt x="318681" y="35420"/>
                  </a:lnTo>
                  <a:lnTo>
                    <a:pt x="330479" y="35420"/>
                  </a:lnTo>
                  <a:lnTo>
                    <a:pt x="330479" y="23609"/>
                  </a:lnTo>
                  <a:close/>
                </a:path>
                <a:path w="626109" h="47625">
                  <a:moveTo>
                    <a:pt x="330479" y="11798"/>
                  </a:moveTo>
                  <a:lnTo>
                    <a:pt x="318681" y="11798"/>
                  </a:lnTo>
                  <a:lnTo>
                    <a:pt x="318681" y="23596"/>
                  </a:lnTo>
                  <a:lnTo>
                    <a:pt x="330479" y="23596"/>
                  </a:lnTo>
                  <a:lnTo>
                    <a:pt x="330479" y="11798"/>
                  </a:lnTo>
                  <a:close/>
                </a:path>
                <a:path w="626109" h="47625">
                  <a:moveTo>
                    <a:pt x="342277" y="23609"/>
                  </a:moveTo>
                  <a:lnTo>
                    <a:pt x="330492" y="23609"/>
                  </a:lnTo>
                  <a:lnTo>
                    <a:pt x="330492" y="35420"/>
                  </a:lnTo>
                  <a:lnTo>
                    <a:pt x="342277" y="35420"/>
                  </a:lnTo>
                  <a:lnTo>
                    <a:pt x="342277" y="23609"/>
                  </a:lnTo>
                  <a:close/>
                </a:path>
                <a:path w="626109" h="47625">
                  <a:moveTo>
                    <a:pt x="342277" y="11798"/>
                  </a:moveTo>
                  <a:lnTo>
                    <a:pt x="330492" y="11798"/>
                  </a:lnTo>
                  <a:lnTo>
                    <a:pt x="330492" y="23596"/>
                  </a:lnTo>
                  <a:lnTo>
                    <a:pt x="342277" y="23596"/>
                  </a:lnTo>
                  <a:lnTo>
                    <a:pt x="342277" y="11798"/>
                  </a:lnTo>
                  <a:close/>
                </a:path>
                <a:path w="626109" h="47625">
                  <a:moveTo>
                    <a:pt x="365874" y="23609"/>
                  </a:moveTo>
                  <a:lnTo>
                    <a:pt x="354088" y="23609"/>
                  </a:lnTo>
                  <a:lnTo>
                    <a:pt x="342290" y="23609"/>
                  </a:lnTo>
                  <a:lnTo>
                    <a:pt x="342290" y="35420"/>
                  </a:lnTo>
                  <a:lnTo>
                    <a:pt x="354088" y="35420"/>
                  </a:lnTo>
                  <a:lnTo>
                    <a:pt x="365874" y="35420"/>
                  </a:lnTo>
                  <a:lnTo>
                    <a:pt x="365874" y="23609"/>
                  </a:lnTo>
                  <a:close/>
                </a:path>
                <a:path w="626109" h="47625">
                  <a:moveTo>
                    <a:pt x="389496" y="23609"/>
                  </a:moveTo>
                  <a:lnTo>
                    <a:pt x="377698" y="23609"/>
                  </a:lnTo>
                  <a:lnTo>
                    <a:pt x="377698" y="35420"/>
                  </a:lnTo>
                  <a:lnTo>
                    <a:pt x="389496" y="35420"/>
                  </a:lnTo>
                  <a:lnTo>
                    <a:pt x="389496" y="23609"/>
                  </a:lnTo>
                  <a:close/>
                </a:path>
                <a:path w="626109" h="47625">
                  <a:moveTo>
                    <a:pt x="401307" y="23609"/>
                  </a:moveTo>
                  <a:lnTo>
                    <a:pt x="389509" y="23609"/>
                  </a:lnTo>
                  <a:lnTo>
                    <a:pt x="389509" y="35420"/>
                  </a:lnTo>
                  <a:lnTo>
                    <a:pt x="401307" y="35420"/>
                  </a:lnTo>
                  <a:lnTo>
                    <a:pt x="401307" y="23609"/>
                  </a:lnTo>
                  <a:close/>
                </a:path>
                <a:path w="626109" h="47625">
                  <a:moveTo>
                    <a:pt x="413092" y="11798"/>
                  </a:moveTo>
                  <a:lnTo>
                    <a:pt x="401307" y="11798"/>
                  </a:lnTo>
                  <a:lnTo>
                    <a:pt x="389509" y="11798"/>
                  </a:lnTo>
                  <a:lnTo>
                    <a:pt x="389509" y="23596"/>
                  </a:lnTo>
                  <a:lnTo>
                    <a:pt x="401307" y="23596"/>
                  </a:lnTo>
                  <a:lnTo>
                    <a:pt x="413092" y="23596"/>
                  </a:lnTo>
                  <a:lnTo>
                    <a:pt x="413092" y="11798"/>
                  </a:lnTo>
                  <a:close/>
                </a:path>
                <a:path w="626109" h="47625">
                  <a:moveTo>
                    <a:pt x="424903" y="23609"/>
                  </a:moveTo>
                  <a:lnTo>
                    <a:pt x="413105" y="23609"/>
                  </a:lnTo>
                  <a:lnTo>
                    <a:pt x="413105" y="35420"/>
                  </a:lnTo>
                  <a:lnTo>
                    <a:pt x="424903" y="35420"/>
                  </a:lnTo>
                  <a:lnTo>
                    <a:pt x="424903" y="23609"/>
                  </a:lnTo>
                  <a:close/>
                </a:path>
                <a:path w="626109" h="47625">
                  <a:moveTo>
                    <a:pt x="436702" y="23609"/>
                  </a:moveTo>
                  <a:lnTo>
                    <a:pt x="424916" y="23609"/>
                  </a:lnTo>
                  <a:lnTo>
                    <a:pt x="424916" y="35420"/>
                  </a:lnTo>
                  <a:lnTo>
                    <a:pt x="436702" y="35420"/>
                  </a:lnTo>
                  <a:lnTo>
                    <a:pt x="436702" y="23609"/>
                  </a:lnTo>
                  <a:close/>
                </a:path>
                <a:path w="626109" h="47625">
                  <a:moveTo>
                    <a:pt x="436702" y="11798"/>
                  </a:moveTo>
                  <a:lnTo>
                    <a:pt x="424916" y="11798"/>
                  </a:lnTo>
                  <a:lnTo>
                    <a:pt x="424916" y="23596"/>
                  </a:lnTo>
                  <a:lnTo>
                    <a:pt x="436702" y="23596"/>
                  </a:lnTo>
                  <a:lnTo>
                    <a:pt x="436702" y="11798"/>
                  </a:lnTo>
                  <a:close/>
                </a:path>
                <a:path w="626109" h="47625">
                  <a:moveTo>
                    <a:pt x="448513" y="23609"/>
                  </a:moveTo>
                  <a:lnTo>
                    <a:pt x="436714" y="23609"/>
                  </a:lnTo>
                  <a:lnTo>
                    <a:pt x="436714" y="35420"/>
                  </a:lnTo>
                  <a:lnTo>
                    <a:pt x="448513" y="35420"/>
                  </a:lnTo>
                  <a:lnTo>
                    <a:pt x="448513" y="23609"/>
                  </a:lnTo>
                  <a:close/>
                </a:path>
                <a:path w="626109" h="47625">
                  <a:moveTo>
                    <a:pt x="460298" y="11798"/>
                  </a:moveTo>
                  <a:lnTo>
                    <a:pt x="448513" y="11798"/>
                  </a:lnTo>
                  <a:lnTo>
                    <a:pt x="448513" y="23596"/>
                  </a:lnTo>
                  <a:lnTo>
                    <a:pt x="460298" y="23596"/>
                  </a:lnTo>
                  <a:lnTo>
                    <a:pt x="460298" y="11798"/>
                  </a:lnTo>
                  <a:close/>
                </a:path>
                <a:path w="626109" h="47625">
                  <a:moveTo>
                    <a:pt x="483920" y="11798"/>
                  </a:moveTo>
                  <a:lnTo>
                    <a:pt x="472122" y="11798"/>
                  </a:lnTo>
                  <a:lnTo>
                    <a:pt x="472122" y="23596"/>
                  </a:lnTo>
                  <a:lnTo>
                    <a:pt x="483920" y="23596"/>
                  </a:lnTo>
                  <a:lnTo>
                    <a:pt x="483920" y="11798"/>
                  </a:lnTo>
                  <a:close/>
                </a:path>
                <a:path w="626109" h="47625">
                  <a:moveTo>
                    <a:pt x="507530" y="23609"/>
                  </a:moveTo>
                  <a:lnTo>
                    <a:pt x="495731" y="23609"/>
                  </a:lnTo>
                  <a:lnTo>
                    <a:pt x="483933" y="23609"/>
                  </a:lnTo>
                  <a:lnTo>
                    <a:pt x="483933" y="35420"/>
                  </a:lnTo>
                  <a:lnTo>
                    <a:pt x="495731" y="35420"/>
                  </a:lnTo>
                  <a:lnTo>
                    <a:pt x="507530" y="35420"/>
                  </a:lnTo>
                  <a:lnTo>
                    <a:pt x="507530" y="23609"/>
                  </a:lnTo>
                  <a:close/>
                </a:path>
                <a:path w="626109" h="47625">
                  <a:moveTo>
                    <a:pt x="507530" y="11798"/>
                  </a:moveTo>
                  <a:lnTo>
                    <a:pt x="495731" y="11798"/>
                  </a:lnTo>
                  <a:lnTo>
                    <a:pt x="495731" y="23596"/>
                  </a:lnTo>
                  <a:lnTo>
                    <a:pt x="507530" y="23596"/>
                  </a:lnTo>
                  <a:lnTo>
                    <a:pt x="507530" y="11798"/>
                  </a:lnTo>
                  <a:close/>
                </a:path>
                <a:path w="626109" h="47625">
                  <a:moveTo>
                    <a:pt x="531126" y="23609"/>
                  </a:moveTo>
                  <a:lnTo>
                    <a:pt x="519341" y="23609"/>
                  </a:lnTo>
                  <a:lnTo>
                    <a:pt x="519341" y="35420"/>
                  </a:lnTo>
                  <a:lnTo>
                    <a:pt x="531126" y="35420"/>
                  </a:lnTo>
                  <a:lnTo>
                    <a:pt x="531126" y="23609"/>
                  </a:lnTo>
                  <a:close/>
                </a:path>
                <a:path w="626109" h="47625">
                  <a:moveTo>
                    <a:pt x="531126" y="11798"/>
                  </a:moveTo>
                  <a:lnTo>
                    <a:pt x="519341" y="11798"/>
                  </a:lnTo>
                  <a:lnTo>
                    <a:pt x="519341" y="23596"/>
                  </a:lnTo>
                  <a:lnTo>
                    <a:pt x="531126" y="23596"/>
                  </a:lnTo>
                  <a:lnTo>
                    <a:pt x="531126" y="11798"/>
                  </a:lnTo>
                  <a:close/>
                </a:path>
                <a:path w="626109" h="47625">
                  <a:moveTo>
                    <a:pt x="542937" y="11798"/>
                  </a:moveTo>
                  <a:lnTo>
                    <a:pt x="531139" y="11798"/>
                  </a:lnTo>
                  <a:lnTo>
                    <a:pt x="531139" y="23596"/>
                  </a:lnTo>
                  <a:lnTo>
                    <a:pt x="542937" y="23596"/>
                  </a:lnTo>
                  <a:lnTo>
                    <a:pt x="542937" y="11798"/>
                  </a:lnTo>
                  <a:close/>
                </a:path>
                <a:path w="626109" h="47625">
                  <a:moveTo>
                    <a:pt x="566547" y="23609"/>
                  </a:moveTo>
                  <a:lnTo>
                    <a:pt x="554748" y="23609"/>
                  </a:lnTo>
                  <a:lnTo>
                    <a:pt x="542950" y="23609"/>
                  </a:lnTo>
                  <a:lnTo>
                    <a:pt x="542950" y="35420"/>
                  </a:lnTo>
                  <a:lnTo>
                    <a:pt x="554748" y="35420"/>
                  </a:lnTo>
                  <a:lnTo>
                    <a:pt x="566547" y="35420"/>
                  </a:lnTo>
                  <a:lnTo>
                    <a:pt x="566547" y="23609"/>
                  </a:lnTo>
                  <a:close/>
                </a:path>
                <a:path w="626109" h="47625">
                  <a:moveTo>
                    <a:pt x="590143" y="23609"/>
                  </a:moveTo>
                  <a:lnTo>
                    <a:pt x="578345" y="23609"/>
                  </a:lnTo>
                  <a:lnTo>
                    <a:pt x="578345" y="35420"/>
                  </a:lnTo>
                  <a:lnTo>
                    <a:pt x="590143" y="35420"/>
                  </a:lnTo>
                  <a:lnTo>
                    <a:pt x="590143" y="23609"/>
                  </a:lnTo>
                  <a:close/>
                </a:path>
                <a:path w="626109" h="47625">
                  <a:moveTo>
                    <a:pt x="590143" y="0"/>
                  </a:moveTo>
                  <a:lnTo>
                    <a:pt x="578345" y="0"/>
                  </a:lnTo>
                  <a:lnTo>
                    <a:pt x="566547" y="0"/>
                  </a:lnTo>
                  <a:lnTo>
                    <a:pt x="566547" y="11798"/>
                  </a:lnTo>
                  <a:lnTo>
                    <a:pt x="554748" y="11798"/>
                  </a:ln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66547" y="23596"/>
                  </a:lnTo>
                  <a:lnTo>
                    <a:pt x="578345" y="23596"/>
                  </a:lnTo>
                  <a:lnTo>
                    <a:pt x="578345" y="11798"/>
                  </a:lnTo>
                  <a:lnTo>
                    <a:pt x="590143" y="11798"/>
                  </a:lnTo>
                  <a:lnTo>
                    <a:pt x="590143" y="0"/>
                  </a:lnTo>
                  <a:close/>
                </a:path>
                <a:path w="626109" h="47625">
                  <a:moveTo>
                    <a:pt x="625551" y="23609"/>
                  </a:moveTo>
                  <a:lnTo>
                    <a:pt x="613765" y="23609"/>
                  </a:lnTo>
                  <a:lnTo>
                    <a:pt x="613765" y="35420"/>
                  </a:lnTo>
                  <a:lnTo>
                    <a:pt x="625551" y="35420"/>
                  </a:lnTo>
                  <a:lnTo>
                    <a:pt x="625551" y="23609"/>
                  </a:lnTo>
                  <a:close/>
                </a:path>
                <a:path w="626109" h="47625">
                  <a:moveTo>
                    <a:pt x="625551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01967" y="11798"/>
                  </a:lnTo>
                  <a:lnTo>
                    <a:pt x="601967" y="23596"/>
                  </a:lnTo>
                  <a:lnTo>
                    <a:pt x="613765" y="23596"/>
                  </a:lnTo>
                  <a:lnTo>
                    <a:pt x="625551" y="23596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5958433" y="5315140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09" h="35560">
                  <a:moveTo>
                    <a:pt x="23583" y="23609"/>
                  </a:moveTo>
                  <a:lnTo>
                    <a:pt x="11798" y="23609"/>
                  </a:lnTo>
                  <a:lnTo>
                    <a:pt x="11798" y="11811"/>
                  </a:lnTo>
                  <a:lnTo>
                    <a:pt x="0" y="11811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23583" y="35407"/>
                  </a:lnTo>
                  <a:lnTo>
                    <a:pt x="23583" y="23609"/>
                  </a:lnTo>
                  <a:close/>
                </a:path>
                <a:path w="626109" h="35560">
                  <a:moveTo>
                    <a:pt x="35394" y="23609"/>
                  </a:moveTo>
                  <a:lnTo>
                    <a:pt x="23596" y="23609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close/>
                </a:path>
                <a:path w="626109" h="35560">
                  <a:moveTo>
                    <a:pt x="58991" y="23609"/>
                  </a:moveTo>
                  <a:lnTo>
                    <a:pt x="47205" y="23609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58991" y="35407"/>
                  </a:lnTo>
                  <a:lnTo>
                    <a:pt x="58991" y="23609"/>
                  </a:lnTo>
                  <a:close/>
                </a:path>
                <a:path w="626109" h="35560">
                  <a:moveTo>
                    <a:pt x="82613" y="11811"/>
                  </a:moveTo>
                  <a:lnTo>
                    <a:pt x="70815" y="11811"/>
                  </a:lnTo>
                  <a:lnTo>
                    <a:pt x="70815" y="23609"/>
                  </a:ln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09"/>
                  </a:lnTo>
                  <a:lnTo>
                    <a:pt x="82613" y="11811"/>
                  </a:lnTo>
                  <a:close/>
                </a:path>
                <a:path w="626109" h="35560">
                  <a:moveTo>
                    <a:pt x="106222" y="23609"/>
                  </a:move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06222" y="23609"/>
                  </a:lnTo>
                  <a:close/>
                </a:path>
                <a:path w="626109" h="35560">
                  <a:moveTo>
                    <a:pt x="118008" y="11811"/>
                  </a:moveTo>
                  <a:lnTo>
                    <a:pt x="106222" y="11811"/>
                  </a:lnTo>
                  <a:lnTo>
                    <a:pt x="106222" y="23609"/>
                  </a:lnTo>
                  <a:lnTo>
                    <a:pt x="118008" y="23609"/>
                  </a:lnTo>
                  <a:lnTo>
                    <a:pt x="118008" y="11811"/>
                  </a:lnTo>
                  <a:close/>
                </a:path>
                <a:path w="626109" h="35560">
                  <a:moveTo>
                    <a:pt x="129819" y="11811"/>
                  </a:moveTo>
                  <a:lnTo>
                    <a:pt x="118021" y="11811"/>
                  </a:lnTo>
                  <a:lnTo>
                    <a:pt x="118021" y="23609"/>
                  </a:lnTo>
                  <a:lnTo>
                    <a:pt x="129819" y="23609"/>
                  </a:lnTo>
                  <a:lnTo>
                    <a:pt x="129819" y="11811"/>
                  </a:lnTo>
                  <a:close/>
                </a:path>
                <a:path w="626109" h="35560">
                  <a:moveTo>
                    <a:pt x="153416" y="11811"/>
                  </a:moveTo>
                  <a:lnTo>
                    <a:pt x="141630" y="11811"/>
                  </a:lnTo>
                  <a:lnTo>
                    <a:pt x="129832" y="11811"/>
                  </a:lnTo>
                  <a:lnTo>
                    <a:pt x="129832" y="23609"/>
                  </a:lnTo>
                  <a:lnTo>
                    <a:pt x="141630" y="23609"/>
                  </a:lnTo>
                  <a:lnTo>
                    <a:pt x="153416" y="23609"/>
                  </a:lnTo>
                  <a:lnTo>
                    <a:pt x="153416" y="11811"/>
                  </a:lnTo>
                  <a:close/>
                </a:path>
                <a:path w="626109" h="35560">
                  <a:moveTo>
                    <a:pt x="165239" y="0"/>
                  </a:moveTo>
                  <a:lnTo>
                    <a:pt x="153441" y="0"/>
                  </a:lnTo>
                  <a:lnTo>
                    <a:pt x="153441" y="11798"/>
                  </a:lnTo>
                  <a:lnTo>
                    <a:pt x="165239" y="11798"/>
                  </a:lnTo>
                  <a:lnTo>
                    <a:pt x="165239" y="0"/>
                  </a:lnTo>
                  <a:close/>
                </a:path>
                <a:path w="626109" h="35560">
                  <a:moveTo>
                    <a:pt x="177025" y="11811"/>
                  </a:moveTo>
                  <a:lnTo>
                    <a:pt x="165239" y="11811"/>
                  </a:lnTo>
                  <a:lnTo>
                    <a:pt x="165239" y="23609"/>
                  </a:lnTo>
                  <a:lnTo>
                    <a:pt x="177025" y="23609"/>
                  </a:lnTo>
                  <a:lnTo>
                    <a:pt x="177025" y="11811"/>
                  </a:lnTo>
                  <a:close/>
                </a:path>
                <a:path w="626109" h="35560">
                  <a:moveTo>
                    <a:pt x="188836" y="0"/>
                  </a:moveTo>
                  <a:lnTo>
                    <a:pt x="177038" y="0"/>
                  </a:lnTo>
                  <a:lnTo>
                    <a:pt x="177038" y="11798"/>
                  </a:lnTo>
                  <a:lnTo>
                    <a:pt x="188836" y="11798"/>
                  </a:lnTo>
                  <a:lnTo>
                    <a:pt x="188836" y="0"/>
                  </a:lnTo>
                  <a:close/>
                </a:path>
                <a:path w="626109" h="35560">
                  <a:moveTo>
                    <a:pt x="200647" y="0"/>
                  </a:moveTo>
                  <a:lnTo>
                    <a:pt x="188849" y="0"/>
                  </a:lnTo>
                  <a:lnTo>
                    <a:pt x="188849" y="11798"/>
                  </a:lnTo>
                  <a:lnTo>
                    <a:pt x="200647" y="11798"/>
                  </a:lnTo>
                  <a:lnTo>
                    <a:pt x="200647" y="0"/>
                  </a:lnTo>
                  <a:close/>
                </a:path>
                <a:path w="626109" h="35560">
                  <a:moveTo>
                    <a:pt x="212432" y="23609"/>
                  </a:moveTo>
                  <a:lnTo>
                    <a:pt x="200647" y="23609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close/>
                </a:path>
                <a:path w="626109" h="35560">
                  <a:moveTo>
                    <a:pt x="247840" y="11811"/>
                  </a:moveTo>
                  <a:lnTo>
                    <a:pt x="236054" y="11811"/>
                  </a:lnTo>
                  <a:lnTo>
                    <a:pt x="224256" y="11811"/>
                  </a:ln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47840" y="35407"/>
                  </a:lnTo>
                  <a:lnTo>
                    <a:pt x="247840" y="23609"/>
                  </a:lnTo>
                  <a:lnTo>
                    <a:pt x="247840" y="11811"/>
                  </a:lnTo>
                  <a:close/>
                </a:path>
                <a:path w="626109" h="35560">
                  <a:moveTo>
                    <a:pt x="247840" y="0"/>
                  </a:moveTo>
                  <a:lnTo>
                    <a:pt x="236054" y="0"/>
                  </a:lnTo>
                  <a:lnTo>
                    <a:pt x="236054" y="11798"/>
                  </a:lnTo>
                  <a:lnTo>
                    <a:pt x="247840" y="11798"/>
                  </a:lnTo>
                  <a:lnTo>
                    <a:pt x="247840" y="0"/>
                  </a:lnTo>
                  <a:close/>
                </a:path>
                <a:path w="626109" h="35560">
                  <a:moveTo>
                    <a:pt x="271449" y="11811"/>
                  </a:moveTo>
                  <a:lnTo>
                    <a:pt x="259664" y="11811"/>
                  </a:lnTo>
                  <a:lnTo>
                    <a:pt x="259664" y="23609"/>
                  </a:lnTo>
                  <a:lnTo>
                    <a:pt x="247865" y="23609"/>
                  </a:lnTo>
                  <a:lnTo>
                    <a:pt x="247865" y="35407"/>
                  </a:lnTo>
                  <a:lnTo>
                    <a:pt x="259664" y="35407"/>
                  </a:lnTo>
                  <a:lnTo>
                    <a:pt x="271449" y="35407"/>
                  </a:lnTo>
                  <a:lnTo>
                    <a:pt x="271449" y="23609"/>
                  </a:lnTo>
                  <a:lnTo>
                    <a:pt x="271449" y="11811"/>
                  </a:lnTo>
                  <a:close/>
                </a:path>
                <a:path w="626109" h="35560">
                  <a:moveTo>
                    <a:pt x="283260" y="11811"/>
                  </a:moveTo>
                  <a:lnTo>
                    <a:pt x="271475" y="11811"/>
                  </a:lnTo>
                  <a:lnTo>
                    <a:pt x="271475" y="23609"/>
                  </a:lnTo>
                  <a:lnTo>
                    <a:pt x="271475" y="35407"/>
                  </a:lnTo>
                  <a:lnTo>
                    <a:pt x="283260" y="35407"/>
                  </a:lnTo>
                  <a:lnTo>
                    <a:pt x="283260" y="23609"/>
                  </a:lnTo>
                  <a:lnTo>
                    <a:pt x="283260" y="11811"/>
                  </a:lnTo>
                  <a:close/>
                </a:path>
                <a:path w="626109" h="35560">
                  <a:moveTo>
                    <a:pt x="295071" y="0"/>
                  </a:moveTo>
                  <a:lnTo>
                    <a:pt x="283273" y="0"/>
                  </a:lnTo>
                  <a:lnTo>
                    <a:pt x="283273" y="11798"/>
                  </a:lnTo>
                  <a:lnTo>
                    <a:pt x="295071" y="11798"/>
                  </a:lnTo>
                  <a:lnTo>
                    <a:pt x="295071" y="0"/>
                  </a:lnTo>
                  <a:close/>
                </a:path>
                <a:path w="626109" h="35560">
                  <a:moveTo>
                    <a:pt x="306857" y="11811"/>
                  </a:moveTo>
                  <a:lnTo>
                    <a:pt x="295071" y="11811"/>
                  </a:lnTo>
                  <a:lnTo>
                    <a:pt x="283273" y="11811"/>
                  </a:ln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lnTo>
                    <a:pt x="306857" y="11811"/>
                  </a:lnTo>
                  <a:close/>
                </a:path>
                <a:path w="626109" h="35560">
                  <a:moveTo>
                    <a:pt x="318668" y="0"/>
                  </a:moveTo>
                  <a:lnTo>
                    <a:pt x="306882" y="0"/>
                  </a:lnTo>
                  <a:lnTo>
                    <a:pt x="306882" y="11798"/>
                  </a:lnTo>
                  <a:lnTo>
                    <a:pt x="318668" y="11798"/>
                  </a:lnTo>
                  <a:lnTo>
                    <a:pt x="318668" y="0"/>
                  </a:lnTo>
                  <a:close/>
                </a:path>
                <a:path w="626109" h="35560">
                  <a:moveTo>
                    <a:pt x="330479" y="11811"/>
                  </a:moveTo>
                  <a:lnTo>
                    <a:pt x="318681" y="11811"/>
                  </a:lnTo>
                  <a:lnTo>
                    <a:pt x="318681" y="23609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lnTo>
                    <a:pt x="330479" y="11811"/>
                  </a:lnTo>
                  <a:close/>
                </a:path>
                <a:path w="626109" h="35560">
                  <a:moveTo>
                    <a:pt x="342277" y="11811"/>
                  </a:moveTo>
                  <a:lnTo>
                    <a:pt x="330492" y="11811"/>
                  </a:lnTo>
                  <a:lnTo>
                    <a:pt x="330492" y="23609"/>
                  </a:lnTo>
                  <a:lnTo>
                    <a:pt x="342277" y="23609"/>
                  </a:lnTo>
                  <a:lnTo>
                    <a:pt x="342277" y="11811"/>
                  </a:lnTo>
                  <a:close/>
                </a:path>
                <a:path w="626109" h="35560">
                  <a:moveTo>
                    <a:pt x="342277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42277" y="11798"/>
                  </a:lnTo>
                  <a:lnTo>
                    <a:pt x="342277" y="0"/>
                  </a:lnTo>
                  <a:close/>
                </a:path>
                <a:path w="626109" h="35560">
                  <a:moveTo>
                    <a:pt x="365874" y="11811"/>
                  </a:moveTo>
                  <a:lnTo>
                    <a:pt x="354088" y="11811"/>
                  </a:lnTo>
                  <a:lnTo>
                    <a:pt x="354088" y="23609"/>
                  </a:lnTo>
                  <a:lnTo>
                    <a:pt x="342290" y="23609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65874" y="35407"/>
                  </a:lnTo>
                  <a:lnTo>
                    <a:pt x="365874" y="23609"/>
                  </a:lnTo>
                  <a:lnTo>
                    <a:pt x="365874" y="11811"/>
                  </a:lnTo>
                  <a:close/>
                </a:path>
                <a:path w="626109" h="35560">
                  <a:moveTo>
                    <a:pt x="377685" y="11811"/>
                  </a:moveTo>
                  <a:lnTo>
                    <a:pt x="365899" y="11811"/>
                  </a:lnTo>
                  <a:lnTo>
                    <a:pt x="365899" y="23609"/>
                  </a:lnTo>
                  <a:lnTo>
                    <a:pt x="365899" y="35407"/>
                  </a:lnTo>
                  <a:lnTo>
                    <a:pt x="377685" y="35407"/>
                  </a:lnTo>
                  <a:lnTo>
                    <a:pt x="377685" y="23609"/>
                  </a:lnTo>
                  <a:lnTo>
                    <a:pt x="377685" y="11811"/>
                  </a:lnTo>
                  <a:close/>
                </a:path>
                <a:path w="626109" h="35560">
                  <a:moveTo>
                    <a:pt x="377685" y="0"/>
                  </a:moveTo>
                  <a:lnTo>
                    <a:pt x="365899" y="0"/>
                  </a:lnTo>
                  <a:lnTo>
                    <a:pt x="365899" y="11798"/>
                  </a:lnTo>
                  <a:lnTo>
                    <a:pt x="377685" y="11798"/>
                  </a:lnTo>
                  <a:lnTo>
                    <a:pt x="377685" y="0"/>
                  </a:lnTo>
                  <a:close/>
                </a:path>
                <a:path w="626109" h="35560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26109" h="35560">
                  <a:moveTo>
                    <a:pt x="401307" y="11811"/>
                  </a:moveTo>
                  <a:lnTo>
                    <a:pt x="389509" y="11811"/>
                  </a:lnTo>
                  <a:lnTo>
                    <a:pt x="389509" y="23609"/>
                  </a:lnTo>
                  <a:lnTo>
                    <a:pt x="401307" y="23609"/>
                  </a:lnTo>
                  <a:lnTo>
                    <a:pt x="401307" y="11811"/>
                  </a:lnTo>
                  <a:close/>
                </a:path>
                <a:path w="626109" h="35560">
                  <a:moveTo>
                    <a:pt x="401307" y="0"/>
                  </a:move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01307" y="0"/>
                  </a:lnTo>
                  <a:close/>
                </a:path>
                <a:path w="626109" h="35560">
                  <a:moveTo>
                    <a:pt x="413092" y="23609"/>
                  </a:moveTo>
                  <a:lnTo>
                    <a:pt x="401307" y="23609"/>
                  </a:lnTo>
                  <a:lnTo>
                    <a:pt x="401307" y="35407"/>
                  </a:lnTo>
                  <a:lnTo>
                    <a:pt x="413092" y="35407"/>
                  </a:lnTo>
                  <a:lnTo>
                    <a:pt x="413092" y="23609"/>
                  </a:lnTo>
                  <a:close/>
                </a:path>
                <a:path w="626109" h="35560">
                  <a:moveTo>
                    <a:pt x="424903" y="23609"/>
                  </a:moveTo>
                  <a:lnTo>
                    <a:pt x="413105" y="23609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close/>
                </a:path>
                <a:path w="626109" h="35560">
                  <a:moveTo>
                    <a:pt x="424903" y="0"/>
                  </a:moveTo>
                  <a:lnTo>
                    <a:pt x="413105" y="0"/>
                  </a:lnTo>
                  <a:lnTo>
                    <a:pt x="413105" y="11798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26109" h="35560">
                  <a:moveTo>
                    <a:pt x="436702" y="23609"/>
                  </a:moveTo>
                  <a:lnTo>
                    <a:pt x="424916" y="23609"/>
                  </a:lnTo>
                  <a:lnTo>
                    <a:pt x="424916" y="35407"/>
                  </a:lnTo>
                  <a:lnTo>
                    <a:pt x="436702" y="35407"/>
                  </a:lnTo>
                  <a:lnTo>
                    <a:pt x="436702" y="23609"/>
                  </a:lnTo>
                  <a:close/>
                </a:path>
                <a:path w="626109" h="35560">
                  <a:moveTo>
                    <a:pt x="436702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36702" y="11798"/>
                  </a:lnTo>
                  <a:lnTo>
                    <a:pt x="436702" y="0"/>
                  </a:lnTo>
                  <a:close/>
                </a:path>
                <a:path w="626109" h="35560">
                  <a:moveTo>
                    <a:pt x="460298" y="11811"/>
                  </a:moveTo>
                  <a:lnTo>
                    <a:pt x="448513" y="11811"/>
                  </a:lnTo>
                  <a:lnTo>
                    <a:pt x="436714" y="11811"/>
                  </a:lnTo>
                  <a:lnTo>
                    <a:pt x="436714" y="23609"/>
                  </a:lnTo>
                  <a:lnTo>
                    <a:pt x="448513" y="23609"/>
                  </a:lnTo>
                  <a:lnTo>
                    <a:pt x="460298" y="23609"/>
                  </a:lnTo>
                  <a:lnTo>
                    <a:pt x="460298" y="11811"/>
                  </a:lnTo>
                  <a:close/>
                </a:path>
                <a:path w="626109" h="35560">
                  <a:moveTo>
                    <a:pt x="460298" y="0"/>
                  </a:moveTo>
                  <a:lnTo>
                    <a:pt x="448513" y="0"/>
                  </a:lnTo>
                  <a:lnTo>
                    <a:pt x="448513" y="11798"/>
                  </a:lnTo>
                  <a:lnTo>
                    <a:pt x="460298" y="11798"/>
                  </a:lnTo>
                  <a:lnTo>
                    <a:pt x="460298" y="0"/>
                  </a:lnTo>
                  <a:close/>
                </a:path>
                <a:path w="626109" h="35560">
                  <a:moveTo>
                    <a:pt x="495731" y="0"/>
                  </a:move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495731" y="0"/>
                  </a:lnTo>
                  <a:close/>
                </a:path>
                <a:path w="626109" h="35560">
                  <a:moveTo>
                    <a:pt x="519315" y="11811"/>
                  </a:moveTo>
                  <a:lnTo>
                    <a:pt x="507530" y="11811"/>
                  </a:lnTo>
                  <a:lnTo>
                    <a:pt x="507530" y="23609"/>
                  </a:lnTo>
                  <a:lnTo>
                    <a:pt x="519315" y="23609"/>
                  </a:lnTo>
                  <a:lnTo>
                    <a:pt x="519315" y="11811"/>
                  </a:lnTo>
                  <a:close/>
                </a:path>
                <a:path w="626109" h="35560">
                  <a:moveTo>
                    <a:pt x="519315" y="0"/>
                  </a:moveTo>
                  <a:lnTo>
                    <a:pt x="507530" y="0"/>
                  </a:lnTo>
                  <a:lnTo>
                    <a:pt x="507530" y="11798"/>
                  </a:lnTo>
                  <a:lnTo>
                    <a:pt x="519315" y="11798"/>
                  </a:lnTo>
                  <a:lnTo>
                    <a:pt x="519315" y="0"/>
                  </a:lnTo>
                  <a:close/>
                </a:path>
                <a:path w="626109" h="35560">
                  <a:moveTo>
                    <a:pt x="542937" y="11811"/>
                  </a:moveTo>
                  <a:lnTo>
                    <a:pt x="531139" y="11811"/>
                  </a:lnTo>
                  <a:lnTo>
                    <a:pt x="531139" y="23609"/>
                  </a:lnTo>
                  <a:lnTo>
                    <a:pt x="542937" y="23609"/>
                  </a:lnTo>
                  <a:lnTo>
                    <a:pt x="542937" y="11811"/>
                  </a:lnTo>
                  <a:close/>
                </a:path>
                <a:path w="626109" h="35560">
                  <a:moveTo>
                    <a:pt x="601941" y="11811"/>
                  </a:moveTo>
                  <a:lnTo>
                    <a:pt x="601941" y="11811"/>
                  </a:lnTo>
                  <a:lnTo>
                    <a:pt x="542950" y="11811"/>
                  </a:lnTo>
                  <a:lnTo>
                    <a:pt x="542950" y="23609"/>
                  </a:lnTo>
                  <a:lnTo>
                    <a:pt x="601941" y="23609"/>
                  </a:lnTo>
                  <a:lnTo>
                    <a:pt x="601941" y="11811"/>
                  </a:lnTo>
                  <a:close/>
                </a:path>
                <a:path w="626109" h="35560">
                  <a:moveTo>
                    <a:pt x="601941" y="0"/>
                  </a:moveTo>
                  <a:lnTo>
                    <a:pt x="590143" y="0"/>
                  </a:lnTo>
                  <a:lnTo>
                    <a:pt x="578345" y="0"/>
                  </a:lnTo>
                  <a:lnTo>
                    <a:pt x="566547" y="0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90143" y="11798"/>
                  </a:lnTo>
                  <a:lnTo>
                    <a:pt x="601941" y="11798"/>
                  </a:lnTo>
                  <a:lnTo>
                    <a:pt x="601941" y="0"/>
                  </a:lnTo>
                  <a:close/>
                </a:path>
                <a:path w="626109" h="35560">
                  <a:moveTo>
                    <a:pt x="625551" y="11811"/>
                  </a:moveTo>
                  <a:lnTo>
                    <a:pt x="613765" y="11811"/>
                  </a:lnTo>
                  <a:lnTo>
                    <a:pt x="613765" y="23609"/>
                  </a:lnTo>
                  <a:lnTo>
                    <a:pt x="625551" y="23609"/>
                  </a:lnTo>
                  <a:lnTo>
                    <a:pt x="625551" y="11811"/>
                  </a:lnTo>
                  <a:close/>
                </a:path>
                <a:path w="626109" h="35560">
                  <a:moveTo>
                    <a:pt x="625551" y="0"/>
                  </a:moveTo>
                  <a:lnTo>
                    <a:pt x="613765" y="0"/>
                  </a:ln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6383350" y="5338749"/>
              <a:ext cx="177165" cy="12065"/>
            </a:xfrm>
            <a:custGeom>
              <a:avLst/>
              <a:gdLst/>
              <a:ahLst/>
              <a:cxnLst/>
              <a:rect l="l" t="t" r="r" b="b"/>
              <a:pathLst>
                <a:path w="177165" h="12064">
                  <a:moveTo>
                    <a:pt x="11785" y="0"/>
                  </a:moveTo>
                  <a:lnTo>
                    <a:pt x="0" y="0"/>
                  </a:lnTo>
                  <a:lnTo>
                    <a:pt x="0" y="11798"/>
                  </a:lnTo>
                  <a:lnTo>
                    <a:pt x="11785" y="11798"/>
                  </a:lnTo>
                  <a:lnTo>
                    <a:pt x="11785" y="0"/>
                  </a:lnTo>
                  <a:close/>
                </a:path>
                <a:path w="177165" h="12064">
                  <a:moveTo>
                    <a:pt x="47193" y="0"/>
                  </a:moveTo>
                  <a:lnTo>
                    <a:pt x="35407" y="0"/>
                  </a:lnTo>
                  <a:lnTo>
                    <a:pt x="35407" y="11798"/>
                  </a:lnTo>
                  <a:lnTo>
                    <a:pt x="47193" y="11798"/>
                  </a:lnTo>
                  <a:lnTo>
                    <a:pt x="47193" y="0"/>
                  </a:lnTo>
                  <a:close/>
                </a:path>
                <a:path w="177165" h="12064">
                  <a:moveTo>
                    <a:pt x="70815" y="0"/>
                  </a:moveTo>
                  <a:lnTo>
                    <a:pt x="59016" y="0"/>
                  </a:lnTo>
                  <a:lnTo>
                    <a:pt x="59016" y="11798"/>
                  </a:lnTo>
                  <a:lnTo>
                    <a:pt x="70815" y="11798"/>
                  </a:lnTo>
                  <a:lnTo>
                    <a:pt x="70815" y="0"/>
                  </a:lnTo>
                  <a:close/>
                </a:path>
                <a:path w="177165" h="12064">
                  <a:moveTo>
                    <a:pt x="153428" y="0"/>
                  </a:moveTo>
                  <a:lnTo>
                    <a:pt x="141630" y="0"/>
                  </a:lnTo>
                  <a:lnTo>
                    <a:pt x="129832" y="0"/>
                  </a:lnTo>
                  <a:lnTo>
                    <a:pt x="118033" y="0"/>
                  </a:lnTo>
                  <a:lnTo>
                    <a:pt x="118033" y="11798"/>
                  </a:lnTo>
                  <a:lnTo>
                    <a:pt x="129832" y="11798"/>
                  </a:lnTo>
                  <a:lnTo>
                    <a:pt x="141630" y="11798"/>
                  </a:lnTo>
                  <a:lnTo>
                    <a:pt x="153428" y="11798"/>
                  </a:lnTo>
                  <a:lnTo>
                    <a:pt x="153428" y="0"/>
                  </a:lnTo>
                  <a:close/>
                </a:path>
                <a:path w="177165" h="12064">
                  <a:moveTo>
                    <a:pt x="177025" y="0"/>
                  </a:moveTo>
                  <a:lnTo>
                    <a:pt x="165227" y="0"/>
                  </a:lnTo>
                  <a:lnTo>
                    <a:pt x="165227" y="11798"/>
                  </a:lnTo>
                  <a:lnTo>
                    <a:pt x="177025" y="11798"/>
                  </a:lnTo>
                  <a:lnTo>
                    <a:pt x="17702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1" name="object 41"/>
          <p:cNvSpPr txBox="1"/>
          <p:nvPr/>
        </p:nvSpPr>
        <p:spPr>
          <a:xfrm>
            <a:off x="5898515" y="5380773"/>
            <a:ext cx="577850" cy="1397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50" b="1" dirty="0">
                <a:latin typeface="Raleway"/>
                <a:cs typeface="Raleway"/>
              </a:rPr>
              <a:t>Cubes: </a:t>
            </a:r>
            <a:r>
              <a:rPr sz="750" spc="-10" dirty="0">
                <a:latin typeface="Raleway"/>
                <a:cs typeface="Raleway"/>
              </a:rPr>
              <a:t>17.97</a:t>
            </a:r>
            <a:endParaRPr sz="750">
              <a:latin typeface="Raleway"/>
              <a:cs typeface="Raleway"/>
            </a:endParaRPr>
          </a:p>
        </p:txBody>
      </p:sp>
      <p:sp>
        <p:nvSpPr>
          <p:cNvPr id="42" name="object 42"/>
          <p:cNvSpPr txBox="1"/>
          <p:nvPr/>
        </p:nvSpPr>
        <p:spPr>
          <a:xfrm>
            <a:off x="4758931" y="7521740"/>
            <a:ext cx="541020" cy="160020"/>
          </a:xfrm>
          <a:prstGeom prst="rect">
            <a:avLst/>
          </a:prstGeom>
        </p:spPr>
        <p:txBody>
          <a:bodyPr vert="horz" wrap="square" lIns="0" tIns="571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45"/>
              </a:spcBef>
            </a:pPr>
            <a:r>
              <a:rPr sz="900" dirty="0">
                <a:solidFill>
                  <a:srgbClr val="FFFFFF"/>
                </a:solidFill>
                <a:latin typeface="Raleway"/>
                <a:cs typeface="Raleway"/>
              </a:rPr>
              <a:t>Page: </a:t>
            </a:r>
            <a:r>
              <a:rPr sz="900" spc="-25" dirty="0">
                <a:solidFill>
                  <a:srgbClr val="FFFFFF"/>
                </a:solidFill>
                <a:latin typeface="Raleway"/>
                <a:cs typeface="Raleway"/>
              </a:rPr>
              <a:t>304</a:t>
            </a:r>
            <a:endParaRPr sz="900">
              <a:latin typeface="Raleway"/>
              <a:cs typeface="Raleway"/>
            </a:endParaRPr>
          </a:p>
        </p:txBody>
      </p:sp>
      <p:graphicFrame>
        <p:nvGraphicFramePr>
          <p:cNvPr id="2" name="Object 1">
            <a:extLst>
              <a:ext uri="{FF2B5EF4-FFF2-40B4-BE49-F238E27FC236}">
                <a16:creationId xmlns:a16="http://schemas.microsoft.com/office/drawing/2014/main" id="{9C2E5B63-AC08-0CF8-6B9C-855125EAD6A6}"/>
              </a:ext>
            </a:extLst>
          </p:cNvPr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1477167789"/>
              </p:ext>
            </p:extLst>
          </p:nvPr>
        </p:nvGraphicFramePr>
        <p:xfrm>
          <a:off x="304800" y="5796063"/>
          <a:ext cx="8039100" cy="6096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Worksheet" r:id="rId4" imgW="8039100" imgH="609600" progId="Excel.Sheet.12">
                  <p:embed/>
                </p:oleObj>
              </mc:Choice>
              <mc:Fallback>
                <p:oleObj name="Worksheet" r:id="rId4" imgW="8039100" imgH="609600" progId="Excel.Sheet.12">
                  <p:embed/>
                  <p:pic>
                    <p:nvPicPr>
                      <p:cNvPr id="2" name="Object 1">
                        <a:extLst>
                          <a:ext uri="{FF2B5EF4-FFF2-40B4-BE49-F238E27FC236}">
                            <a16:creationId xmlns:a16="http://schemas.microsoft.com/office/drawing/2014/main" id="{9C2E5B63-AC08-0CF8-6B9C-855125EAD6A6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304800" y="5796063"/>
                        <a:ext cx="8039100" cy="609600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3" name="Picture 2" descr="A picture containing logo&#10;&#10;Description automatically generated">
            <a:extLst>
              <a:ext uri="{FF2B5EF4-FFF2-40B4-BE49-F238E27FC236}">
                <a16:creationId xmlns:a16="http://schemas.microsoft.com/office/drawing/2014/main" id="{19978DFC-28C9-280E-1E91-E21B1767E2FE}"/>
              </a:ext>
            </a:extLst>
          </p:cNvPr>
          <p:cNvPicPr>
            <a:picLocks noChangeAspect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6732"/>
          <a:stretch/>
        </p:blipFill>
        <p:spPr>
          <a:xfrm>
            <a:off x="8610600" y="6449545"/>
            <a:ext cx="1293202" cy="1232368"/>
          </a:xfrm>
          <a:prstGeom prst="rect">
            <a:avLst/>
          </a:prstGeom>
        </p:spPr>
      </p:pic>
      <p:sp>
        <p:nvSpPr>
          <p:cNvPr id="4" name="Rectangle 3">
            <a:extLst>
              <a:ext uri="{FF2B5EF4-FFF2-40B4-BE49-F238E27FC236}">
                <a16:creationId xmlns:a16="http://schemas.microsoft.com/office/drawing/2014/main" id="{E7A6D7B1-7C4A-D682-A698-19711B10244A}"/>
              </a:ext>
            </a:extLst>
          </p:cNvPr>
          <p:cNvSpPr/>
          <p:nvPr/>
        </p:nvSpPr>
        <p:spPr>
          <a:xfrm>
            <a:off x="7239000" y="5745777"/>
            <a:ext cx="1142618" cy="710172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76916271"/>
      </p:ext>
    </p:extLst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object 5">
            <a:hlinkClick r:id="rId2"/>
          </p:cNvPr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47625" y="767626"/>
            <a:ext cx="5715000" cy="4446270"/>
          </a:xfrm>
          <a:prstGeom prst="rect">
            <a:avLst/>
          </a:prstGeom>
        </p:spPr>
      </p:pic>
      <p:sp>
        <p:nvSpPr>
          <p:cNvPr id="6" name="object 6"/>
          <p:cNvSpPr/>
          <p:nvPr/>
        </p:nvSpPr>
        <p:spPr>
          <a:xfrm>
            <a:off x="6176645" y="263084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6176645" y="285944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6176645" y="297374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6176645" y="308804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 txBox="1"/>
          <p:nvPr/>
        </p:nvSpPr>
        <p:spPr>
          <a:xfrm>
            <a:off x="5891956" y="858598"/>
            <a:ext cx="3135630" cy="2705735"/>
          </a:xfrm>
          <a:prstGeom prst="rect">
            <a:avLst/>
          </a:prstGeom>
        </p:spPr>
        <p:txBody>
          <a:bodyPr vert="horz" wrap="square" lIns="0" tIns="27940" rIns="0" bIns="0" rtlCol="0">
            <a:spAutoFit/>
          </a:bodyPr>
          <a:lstStyle/>
          <a:p>
            <a:pPr marL="12700" marR="418465">
              <a:lnSpc>
                <a:spcPts val="1350"/>
              </a:lnSpc>
              <a:spcBef>
                <a:spcPts val="220"/>
              </a:spcBef>
            </a:pPr>
            <a:r>
              <a:rPr sz="1200" b="1" spc="80" dirty="0">
                <a:latin typeface="Arial"/>
                <a:cs typeface="Arial"/>
              </a:rPr>
              <a:t>YORKTOWN</a:t>
            </a:r>
            <a:r>
              <a:rPr sz="1200" b="1" spc="105" dirty="0">
                <a:latin typeface="Arial"/>
                <a:cs typeface="Arial"/>
              </a:rPr>
              <a:t> </a:t>
            </a:r>
            <a:r>
              <a:rPr sz="1200" b="1" spc="50" dirty="0">
                <a:latin typeface="Arial"/>
                <a:cs typeface="Arial"/>
              </a:rPr>
              <a:t>7-</a:t>
            </a:r>
            <a:r>
              <a:rPr sz="1200" b="1" spc="70" dirty="0">
                <a:latin typeface="Arial"/>
                <a:cs typeface="Arial"/>
              </a:rPr>
              <a:t>PIECE</a:t>
            </a:r>
            <a:r>
              <a:rPr sz="1200" b="1" spc="110" dirty="0">
                <a:latin typeface="Arial"/>
                <a:cs typeface="Arial"/>
              </a:rPr>
              <a:t> </a:t>
            </a:r>
            <a:r>
              <a:rPr sz="1200" b="1" spc="55" dirty="0">
                <a:latin typeface="Arial"/>
                <a:cs typeface="Arial"/>
              </a:rPr>
              <a:t>COUNTER STORAGE</a:t>
            </a:r>
            <a:r>
              <a:rPr sz="1200" b="1" spc="85" dirty="0">
                <a:latin typeface="Arial"/>
                <a:cs typeface="Arial"/>
              </a:rPr>
              <a:t> </a:t>
            </a:r>
            <a:r>
              <a:rPr sz="1200" b="1" spc="105" dirty="0">
                <a:latin typeface="Arial"/>
                <a:cs typeface="Arial"/>
              </a:rPr>
              <a:t>DINING</a:t>
            </a:r>
            <a:r>
              <a:rPr sz="1200" b="1" spc="90" dirty="0">
                <a:latin typeface="Arial"/>
                <a:cs typeface="Arial"/>
              </a:rPr>
              <a:t> </a:t>
            </a:r>
            <a:r>
              <a:rPr sz="1200" b="1" spc="-25" dirty="0">
                <a:latin typeface="Arial"/>
                <a:cs typeface="Arial"/>
              </a:rPr>
              <a:t>SET </a:t>
            </a:r>
            <a:r>
              <a:rPr sz="1200" b="1" spc="70" dirty="0">
                <a:latin typeface="Arial"/>
                <a:cs typeface="Arial"/>
              </a:rPr>
              <a:t>(COUNTER</a:t>
            </a:r>
            <a:r>
              <a:rPr sz="1200" b="1" spc="14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TABLE</a:t>
            </a:r>
            <a:r>
              <a:rPr sz="1200" b="1" spc="145" dirty="0">
                <a:latin typeface="Arial"/>
                <a:cs typeface="Arial"/>
              </a:rPr>
              <a:t> </a:t>
            </a:r>
            <a:r>
              <a:rPr sz="1200" b="1" spc="170" dirty="0">
                <a:latin typeface="Arial"/>
                <a:cs typeface="Arial"/>
              </a:rPr>
              <a:t>&amp;</a:t>
            </a:r>
            <a:r>
              <a:rPr sz="1200" b="1" spc="145" dirty="0">
                <a:latin typeface="Arial"/>
                <a:cs typeface="Arial"/>
              </a:rPr>
              <a:t> </a:t>
            </a:r>
            <a:r>
              <a:rPr sz="1200" b="1" spc="165" dirty="0">
                <a:latin typeface="Arial"/>
                <a:cs typeface="Arial"/>
              </a:rPr>
              <a:t>6</a:t>
            </a:r>
            <a:r>
              <a:rPr sz="1200" b="1" spc="145" dirty="0">
                <a:latin typeface="Arial"/>
                <a:cs typeface="Arial"/>
              </a:rPr>
              <a:t> </a:t>
            </a:r>
            <a:r>
              <a:rPr sz="1200" b="1" spc="55" dirty="0">
                <a:latin typeface="Arial"/>
                <a:cs typeface="Arial"/>
              </a:rPr>
              <a:t>COUNTER </a:t>
            </a:r>
            <a:r>
              <a:rPr sz="1200" b="1" spc="65" dirty="0">
                <a:latin typeface="Arial"/>
                <a:cs typeface="Arial"/>
              </a:rPr>
              <a:t>CHAIRS)</a:t>
            </a:r>
            <a:endParaRPr sz="1200" dirty="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760"/>
              </a:spcBef>
            </a:pPr>
            <a:r>
              <a:rPr sz="750" b="1" dirty="0">
                <a:latin typeface="Raleway"/>
                <a:cs typeface="Raleway"/>
              </a:rPr>
              <a:t>SKU:</a:t>
            </a:r>
            <a:r>
              <a:rPr sz="750" b="1" spc="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X-VIRTUAL-</a:t>
            </a:r>
            <a:r>
              <a:rPr sz="750" spc="-25" dirty="0">
                <a:latin typeface="Raleway"/>
                <a:cs typeface="Raleway"/>
              </a:rPr>
              <a:t>478</a:t>
            </a:r>
            <a:endParaRPr sz="750" dirty="0">
              <a:latin typeface="Raleway"/>
              <a:cs typeface="Raleway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700" dirty="0">
              <a:latin typeface="Raleway"/>
              <a:cs typeface="Raleway"/>
            </a:endParaRPr>
          </a:p>
          <a:p>
            <a:pPr marL="12700" marR="5080">
              <a:lnSpc>
                <a:spcPct val="100000"/>
              </a:lnSpc>
              <a:spcBef>
                <a:spcPts val="5"/>
              </a:spcBef>
            </a:pPr>
            <a:r>
              <a:rPr sz="750" dirty="0">
                <a:latin typeface="Raleway"/>
                <a:cs typeface="Raleway"/>
              </a:rPr>
              <a:t>Transitionally styled with mid-century modern influences, </a:t>
            </a:r>
            <a:r>
              <a:rPr sz="750" spc="-10" dirty="0">
                <a:latin typeface="Raleway"/>
                <a:cs typeface="Raleway"/>
              </a:rPr>
              <a:t>Yorktown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features a lustrous espresso finish over mindi veneers that is both </a:t>
            </a:r>
            <a:r>
              <a:rPr sz="750" spc="-20" dirty="0">
                <a:latin typeface="Raleway"/>
                <a:cs typeface="Raleway"/>
              </a:rPr>
              <a:t>cozy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and functional. Solid wood chairs are upholstered in a modern </a:t>
            </a:r>
            <a:r>
              <a:rPr sz="750" spc="-20" dirty="0">
                <a:latin typeface="Raleway"/>
                <a:cs typeface="Raleway"/>
              </a:rPr>
              <a:t>gray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tweed for a comfortable seat and feature vertical slat backs </a:t>
            </a:r>
            <a:r>
              <a:rPr sz="750" spc="-25" dirty="0">
                <a:latin typeface="Raleway"/>
                <a:cs typeface="Raleway"/>
              </a:rPr>
              <a:t>and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tapered legs that complement the tapered legs of the </a:t>
            </a:r>
            <a:r>
              <a:rPr sz="750" spc="-10" dirty="0">
                <a:latin typeface="Raleway"/>
                <a:cs typeface="Raleway"/>
              </a:rPr>
              <a:t>table.</a:t>
            </a:r>
            <a:endParaRPr sz="750" dirty="0">
              <a:latin typeface="Raleway"/>
              <a:cs typeface="Raleway"/>
            </a:endParaRPr>
          </a:p>
          <a:p>
            <a:pPr marL="393700" marR="154305">
              <a:lnSpc>
                <a:spcPct val="100000"/>
              </a:lnSpc>
              <a:spcBef>
                <a:spcPts val="750"/>
              </a:spcBef>
            </a:pPr>
            <a:r>
              <a:rPr sz="750" dirty="0">
                <a:latin typeface="Raleway"/>
                <a:cs typeface="Raleway"/>
              </a:rPr>
              <a:t>Constructed of mindi veneers,</a:t>
            </a:r>
            <a:r>
              <a:rPr sz="750" spc="19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Asian hardwood solids, </a:t>
            </a:r>
            <a:r>
              <a:rPr sz="750" spc="-25" dirty="0">
                <a:latin typeface="Raleway"/>
                <a:cs typeface="Raleway"/>
              </a:rPr>
              <a:t>and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engineered </a:t>
            </a:r>
            <a:r>
              <a:rPr sz="750" spc="-10" dirty="0">
                <a:latin typeface="Raleway"/>
                <a:cs typeface="Raleway"/>
              </a:rPr>
              <a:t>hardwoods</a:t>
            </a:r>
            <a:endParaRPr sz="750" dirty="0">
              <a:latin typeface="Raleway"/>
              <a:cs typeface="Raleway"/>
            </a:endParaRPr>
          </a:p>
          <a:p>
            <a:pPr marL="39370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Gray tweed fabric </a:t>
            </a:r>
            <a:r>
              <a:rPr sz="750" spc="-10" dirty="0">
                <a:latin typeface="Raleway"/>
                <a:cs typeface="Raleway"/>
              </a:rPr>
              <a:t>chairs</a:t>
            </a:r>
            <a:endParaRPr sz="750" dirty="0">
              <a:latin typeface="Raleway"/>
              <a:cs typeface="Raleway"/>
            </a:endParaRPr>
          </a:p>
          <a:p>
            <a:pPr marL="393700" marR="936625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Set</a:t>
            </a:r>
            <a:r>
              <a:rPr sz="750" spc="-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includes table and Six Counter </a:t>
            </a:r>
            <a:r>
              <a:rPr sz="750" spc="-10" dirty="0">
                <a:latin typeface="Raleway"/>
                <a:cs typeface="Raleway"/>
              </a:rPr>
              <a:t>chairs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Espresso</a:t>
            </a:r>
            <a:r>
              <a:rPr sz="750" spc="-10" dirty="0">
                <a:latin typeface="Raleway"/>
                <a:cs typeface="Raleway"/>
              </a:rPr>
              <a:t> finish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  <a:spcBef>
                <a:spcPts val="620"/>
              </a:spcBef>
            </a:pPr>
            <a:r>
              <a:rPr sz="750" u="sng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2"/>
              </a:rPr>
              <a:t>Read </a:t>
            </a:r>
            <a:r>
              <a:rPr sz="750" u="sng" spc="-20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2"/>
              </a:rPr>
              <a:t>More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</a:pPr>
            <a:r>
              <a:rPr sz="750" b="1" dirty="0">
                <a:latin typeface="Raleway"/>
                <a:cs typeface="Raleway"/>
              </a:rPr>
              <a:t>Price:</a:t>
            </a:r>
            <a:r>
              <a:rPr sz="750" b="1" spc="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From: </a:t>
            </a:r>
            <a:r>
              <a:rPr sz="750" spc="-10" dirty="0">
                <a:latin typeface="Raleway"/>
                <a:cs typeface="Raleway"/>
              </a:rPr>
              <a:t>$444.00</a:t>
            </a:r>
            <a:endParaRPr sz="750" dirty="0">
              <a:latin typeface="Raleway"/>
              <a:cs typeface="Raleway"/>
            </a:endParaRPr>
          </a:p>
        </p:txBody>
      </p:sp>
      <p:grpSp>
        <p:nvGrpSpPr>
          <p:cNvPr id="11" name="object 11"/>
          <p:cNvGrpSpPr/>
          <p:nvPr/>
        </p:nvGrpSpPr>
        <p:grpSpPr>
          <a:xfrm>
            <a:off x="5907614" y="3585140"/>
            <a:ext cx="727710" cy="727710"/>
            <a:chOff x="5907614" y="3585140"/>
            <a:chExt cx="727710" cy="727710"/>
          </a:xfrm>
        </p:grpSpPr>
        <p:sp>
          <p:nvSpPr>
            <p:cNvPr id="12" name="object 12"/>
            <p:cNvSpPr/>
            <p:nvPr/>
          </p:nvSpPr>
          <p:spPr>
            <a:xfrm>
              <a:off x="5911215" y="3588740"/>
              <a:ext cx="720090" cy="720090"/>
            </a:xfrm>
            <a:custGeom>
              <a:avLst/>
              <a:gdLst/>
              <a:ahLst/>
              <a:cxnLst/>
              <a:rect l="l" t="t" r="r" b="b"/>
              <a:pathLst>
                <a:path w="720090" h="720089">
                  <a:moveTo>
                    <a:pt x="0" y="0"/>
                  </a:moveTo>
                  <a:lnTo>
                    <a:pt x="720001" y="0"/>
                  </a:lnTo>
                  <a:lnTo>
                    <a:pt x="720001" y="720001"/>
                  </a:lnTo>
                  <a:lnTo>
                    <a:pt x="0" y="720001"/>
                  </a:lnTo>
                  <a:lnTo>
                    <a:pt x="0" y="0"/>
                  </a:lnTo>
                  <a:close/>
                </a:path>
              </a:pathLst>
            </a:custGeom>
            <a:ln w="72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5950661" y="3628186"/>
              <a:ext cx="641350" cy="29845"/>
            </a:xfrm>
            <a:custGeom>
              <a:avLst/>
              <a:gdLst/>
              <a:ahLst/>
              <a:cxnLst/>
              <a:rect l="l" t="t" r="r" b="b"/>
              <a:pathLst>
                <a:path w="641350" h="29845">
                  <a:moveTo>
                    <a:pt x="9855" y="0"/>
                  </a:moveTo>
                  <a:lnTo>
                    <a:pt x="0" y="0"/>
                  </a:lnTo>
                  <a:lnTo>
                    <a:pt x="0" y="9867"/>
                  </a:lnTo>
                  <a:lnTo>
                    <a:pt x="0" y="19735"/>
                  </a:lnTo>
                  <a:lnTo>
                    <a:pt x="0" y="29603"/>
                  </a:lnTo>
                  <a:lnTo>
                    <a:pt x="9855" y="29603"/>
                  </a:lnTo>
                  <a:lnTo>
                    <a:pt x="9855" y="19735"/>
                  </a:lnTo>
                  <a:lnTo>
                    <a:pt x="9855" y="9867"/>
                  </a:lnTo>
                  <a:lnTo>
                    <a:pt x="9855" y="0"/>
                  </a:lnTo>
                  <a:close/>
                </a:path>
                <a:path w="641350" h="29845">
                  <a:moveTo>
                    <a:pt x="49326" y="19735"/>
                  </a:moveTo>
                  <a:lnTo>
                    <a:pt x="39458" y="19735"/>
                  </a:lnTo>
                  <a:lnTo>
                    <a:pt x="29603" y="19735"/>
                  </a:lnTo>
                  <a:lnTo>
                    <a:pt x="19735" y="19735"/>
                  </a:lnTo>
                  <a:lnTo>
                    <a:pt x="19735" y="29603"/>
                  </a:lnTo>
                  <a:lnTo>
                    <a:pt x="29591" y="29603"/>
                  </a:lnTo>
                  <a:lnTo>
                    <a:pt x="39458" y="29603"/>
                  </a:lnTo>
                  <a:lnTo>
                    <a:pt x="49326" y="29603"/>
                  </a:lnTo>
                  <a:lnTo>
                    <a:pt x="49326" y="19735"/>
                  </a:lnTo>
                  <a:close/>
                </a:path>
                <a:path w="641350" h="29845">
                  <a:moveTo>
                    <a:pt x="69049" y="0"/>
                  </a:moveTo>
                  <a:lnTo>
                    <a:pt x="69049" y="0"/>
                  </a:lnTo>
                  <a:lnTo>
                    <a:pt x="9867" y="0"/>
                  </a:lnTo>
                  <a:lnTo>
                    <a:pt x="9867" y="9867"/>
                  </a:lnTo>
                  <a:lnTo>
                    <a:pt x="59182" y="9867"/>
                  </a:lnTo>
                  <a:lnTo>
                    <a:pt x="59182" y="19735"/>
                  </a:lnTo>
                  <a:lnTo>
                    <a:pt x="59182" y="29603"/>
                  </a:lnTo>
                  <a:lnTo>
                    <a:pt x="69049" y="29603"/>
                  </a:lnTo>
                  <a:lnTo>
                    <a:pt x="69049" y="19735"/>
                  </a:lnTo>
                  <a:lnTo>
                    <a:pt x="69049" y="9867"/>
                  </a:lnTo>
                  <a:lnTo>
                    <a:pt x="69049" y="0"/>
                  </a:lnTo>
                  <a:close/>
                </a:path>
                <a:path w="641350" h="29845">
                  <a:moveTo>
                    <a:pt x="88773" y="19735"/>
                  </a:moveTo>
                  <a:lnTo>
                    <a:pt x="78905" y="19735"/>
                  </a:lnTo>
                  <a:lnTo>
                    <a:pt x="78905" y="29603"/>
                  </a:lnTo>
                  <a:lnTo>
                    <a:pt x="88773" y="29603"/>
                  </a:lnTo>
                  <a:lnTo>
                    <a:pt x="88773" y="19735"/>
                  </a:lnTo>
                  <a:close/>
                </a:path>
                <a:path w="641350" h="29845">
                  <a:moveTo>
                    <a:pt x="138087" y="9867"/>
                  </a:moveTo>
                  <a:lnTo>
                    <a:pt x="128219" y="9867"/>
                  </a:lnTo>
                  <a:lnTo>
                    <a:pt x="118364" y="9867"/>
                  </a:lnTo>
                  <a:lnTo>
                    <a:pt x="118364" y="0"/>
                  </a:lnTo>
                  <a:lnTo>
                    <a:pt x="108496" y="0"/>
                  </a:lnTo>
                  <a:lnTo>
                    <a:pt x="98640" y="0"/>
                  </a:lnTo>
                  <a:lnTo>
                    <a:pt x="98640" y="9867"/>
                  </a:lnTo>
                  <a:lnTo>
                    <a:pt x="88773" y="9867"/>
                  </a:lnTo>
                  <a:lnTo>
                    <a:pt x="88773" y="19735"/>
                  </a:lnTo>
                  <a:lnTo>
                    <a:pt x="98640" y="19735"/>
                  </a:lnTo>
                  <a:lnTo>
                    <a:pt x="98640" y="29603"/>
                  </a:lnTo>
                  <a:lnTo>
                    <a:pt x="108496" y="29603"/>
                  </a:lnTo>
                  <a:lnTo>
                    <a:pt x="108496" y="19735"/>
                  </a:lnTo>
                  <a:lnTo>
                    <a:pt x="118364" y="19735"/>
                  </a:lnTo>
                  <a:lnTo>
                    <a:pt x="128219" y="19735"/>
                  </a:lnTo>
                  <a:lnTo>
                    <a:pt x="128219" y="29603"/>
                  </a:lnTo>
                  <a:lnTo>
                    <a:pt x="138087" y="29603"/>
                  </a:lnTo>
                  <a:lnTo>
                    <a:pt x="138087" y="19735"/>
                  </a:lnTo>
                  <a:lnTo>
                    <a:pt x="138087" y="9867"/>
                  </a:lnTo>
                  <a:close/>
                </a:path>
                <a:path w="641350" h="29845">
                  <a:moveTo>
                    <a:pt x="147942" y="0"/>
                  </a:moveTo>
                  <a:lnTo>
                    <a:pt x="138087" y="0"/>
                  </a:lnTo>
                  <a:lnTo>
                    <a:pt x="138087" y="9867"/>
                  </a:lnTo>
                  <a:lnTo>
                    <a:pt x="147942" y="9867"/>
                  </a:lnTo>
                  <a:lnTo>
                    <a:pt x="147942" y="0"/>
                  </a:lnTo>
                  <a:close/>
                </a:path>
                <a:path w="641350" h="29845">
                  <a:moveTo>
                    <a:pt x="177546" y="9867"/>
                  </a:moveTo>
                  <a:lnTo>
                    <a:pt x="167678" y="9867"/>
                  </a:lnTo>
                  <a:lnTo>
                    <a:pt x="157822" y="9867"/>
                  </a:lnTo>
                  <a:lnTo>
                    <a:pt x="157822" y="0"/>
                  </a:lnTo>
                  <a:lnTo>
                    <a:pt x="147955" y="0"/>
                  </a:lnTo>
                  <a:lnTo>
                    <a:pt x="147955" y="9867"/>
                  </a:lnTo>
                  <a:lnTo>
                    <a:pt x="157810" y="9867"/>
                  </a:lnTo>
                  <a:lnTo>
                    <a:pt x="157810" y="19735"/>
                  </a:lnTo>
                  <a:lnTo>
                    <a:pt x="147955" y="19735"/>
                  </a:lnTo>
                  <a:lnTo>
                    <a:pt x="147955" y="29603"/>
                  </a:lnTo>
                  <a:lnTo>
                    <a:pt x="157822" y="29603"/>
                  </a:lnTo>
                  <a:lnTo>
                    <a:pt x="157822" y="19735"/>
                  </a:lnTo>
                  <a:lnTo>
                    <a:pt x="167678" y="19735"/>
                  </a:lnTo>
                  <a:lnTo>
                    <a:pt x="167678" y="29603"/>
                  </a:lnTo>
                  <a:lnTo>
                    <a:pt x="177546" y="29603"/>
                  </a:lnTo>
                  <a:lnTo>
                    <a:pt x="177546" y="19735"/>
                  </a:lnTo>
                  <a:lnTo>
                    <a:pt x="177546" y="9867"/>
                  </a:lnTo>
                  <a:close/>
                </a:path>
                <a:path w="641350" h="29845">
                  <a:moveTo>
                    <a:pt x="207137" y="9867"/>
                  </a:moveTo>
                  <a:lnTo>
                    <a:pt x="197269" y="9867"/>
                  </a:lnTo>
                  <a:lnTo>
                    <a:pt x="197269" y="19735"/>
                  </a:lnTo>
                  <a:lnTo>
                    <a:pt x="197269" y="29603"/>
                  </a:lnTo>
                  <a:lnTo>
                    <a:pt x="207137" y="29603"/>
                  </a:lnTo>
                  <a:lnTo>
                    <a:pt x="207137" y="19735"/>
                  </a:lnTo>
                  <a:lnTo>
                    <a:pt x="207137" y="9867"/>
                  </a:lnTo>
                  <a:close/>
                </a:path>
                <a:path w="641350" h="29845">
                  <a:moveTo>
                    <a:pt x="226860" y="0"/>
                  </a:moveTo>
                  <a:lnTo>
                    <a:pt x="216992" y="0"/>
                  </a:lnTo>
                  <a:lnTo>
                    <a:pt x="216992" y="9867"/>
                  </a:lnTo>
                  <a:lnTo>
                    <a:pt x="216992" y="19735"/>
                  </a:lnTo>
                  <a:lnTo>
                    <a:pt x="226860" y="19735"/>
                  </a:lnTo>
                  <a:lnTo>
                    <a:pt x="226860" y="9867"/>
                  </a:lnTo>
                  <a:lnTo>
                    <a:pt x="226860" y="0"/>
                  </a:lnTo>
                  <a:close/>
                </a:path>
                <a:path w="641350" h="29845">
                  <a:moveTo>
                    <a:pt x="276161" y="9867"/>
                  </a:moveTo>
                  <a:lnTo>
                    <a:pt x="266306" y="9867"/>
                  </a:lnTo>
                  <a:lnTo>
                    <a:pt x="266306" y="0"/>
                  </a:lnTo>
                  <a:lnTo>
                    <a:pt x="256438" y="0"/>
                  </a:lnTo>
                  <a:lnTo>
                    <a:pt x="256438" y="9867"/>
                  </a:lnTo>
                  <a:lnTo>
                    <a:pt x="246583" y="9867"/>
                  </a:lnTo>
                  <a:lnTo>
                    <a:pt x="236715" y="9867"/>
                  </a:lnTo>
                  <a:lnTo>
                    <a:pt x="236715" y="19735"/>
                  </a:lnTo>
                  <a:lnTo>
                    <a:pt x="246583" y="19735"/>
                  </a:lnTo>
                  <a:lnTo>
                    <a:pt x="256438" y="19735"/>
                  </a:lnTo>
                  <a:lnTo>
                    <a:pt x="266306" y="19735"/>
                  </a:lnTo>
                  <a:lnTo>
                    <a:pt x="276161" y="19735"/>
                  </a:lnTo>
                  <a:lnTo>
                    <a:pt x="276161" y="9867"/>
                  </a:lnTo>
                  <a:close/>
                </a:path>
                <a:path w="641350" h="29845">
                  <a:moveTo>
                    <a:pt x="295884" y="0"/>
                  </a:moveTo>
                  <a:lnTo>
                    <a:pt x="286029" y="0"/>
                  </a:lnTo>
                  <a:lnTo>
                    <a:pt x="286029" y="9867"/>
                  </a:lnTo>
                  <a:lnTo>
                    <a:pt x="295884" y="9867"/>
                  </a:lnTo>
                  <a:lnTo>
                    <a:pt x="295884" y="0"/>
                  </a:lnTo>
                  <a:close/>
                </a:path>
                <a:path w="641350" h="29845">
                  <a:moveTo>
                    <a:pt x="315633" y="0"/>
                  </a:moveTo>
                  <a:lnTo>
                    <a:pt x="305765" y="0"/>
                  </a:lnTo>
                  <a:lnTo>
                    <a:pt x="295897" y="0"/>
                  </a:lnTo>
                  <a:lnTo>
                    <a:pt x="295897" y="9867"/>
                  </a:lnTo>
                  <a:lnTo>
                    <a:pt x="305765" y="9867"/>
                  </a:lnTo>
                  <a:lnTo>
                    <a:pt x="305765" y="19735"/>
                  </a:lnTo>
                  <a:lnTo>
                    <a:pt x="315633" y="19735"/>
                  </a:lnTo>
                  <a:lnTo>
                    <a:pt x="315633" y="9867"/>
                  </a:lnTo>
                  <a:lnTo>
                    <a:pt x="315633" y="0"/>
                  </a:lnTo>
                  <a:close/>
                </a:path>
                <a:path w="641350" h="29845">
                  <a:moveTo>
                    <a:pt x="335356" y="0"/>
                  </a:moveTo>
                  <a:lnTo>
                    <a:pt x="325488" y="0"/>
                  </a:lnTo>
                  <a:lnTo>
                    <a:pt x="325488" y="9867"/>
                  </a:lnTo>
                  <a:lnTo>
                    <a:pt x="335356" y="9867"/>
                  </a:lnTo>
                  <a:lnTo>
                    <a:pt x="335356" y="0"/>
                  </a:lnTo>
                  <a:close/>
                </a:path>
                <a:path w="641350" h="29845">
                  <a:moveTo>
                    <a:pt x="374802" y="9867"/>
                  </a:moveTo>
                  <a:lnTo>
                    <a:pt x="364947" y="9867"/>
                  </a:lnTo>
                  <a:lnTo>
                    <a:pt x="364947" y="0"/>
                  </a:lnTo>
                  <a:lnTo>
                    <a:pt x="355079" y="0"/>
                  </a:lnTo>
                  <a:lnTo>
                    <a:pt x="345211" y="0"/>
                  </a:lnTo>
                  <a:lnTo>
                    <a:pt x="345211" y="9867"/>
                  </a:lnTo>
                  <a:lnTo>
                    <a:pt x="355079" y="9867"/>
                  </a:lnTo>
                  <a:lnTo>
                    <a:pt x="355079" y="19735"/>
                  </a:lnTo>
                  <a:lnTo>
                    <a:pt x="364934" y="19735"/>
                  </a:lnTo>
                  <a:lnTo>
                    <a:pt x="374802" y="19735"/>
                  </a:lnTo>
                  <a:lnTo>
                    <a:pt x="374802" y="9867"/>
                  </a:lnTo>
                  <a:close/>
                </a:path>
                <a:path w="641350" h="29845">
                  <a:moveTo>
                    <a:pt x="394525" y="9867"/>
                  </a:moveTo>
                  <a:lnTo>
                    <a:pt x="384657" y="9867"/>
                  </a:lnTo>
                  <a:lnTo>
                    <a:pt x="384657" y="19735"/>
                  </a:lnTo>
                  <a:lnTo>
                    <a:pt x="394525" y="19735"/>
                  </a:lnTo>
                  <a:lnTo>
                    <a:pt x="394525" y="9867"/>
                  </a:lnTo>
                  <a:close/>
                </a:path>
                <a:path w="641350" h="29845">
                  <a:moveTo>
                    <a:pt x="424103" y="0"/>
                  </a:moveTo>
                  <a:lnTo>
                    <a:pt x="414248" y="0"/>
                  </a:lnTo>
                  <a:lnTo>
                    <a:pt x="414248" y="9867"/>
                  </a:lnTo>
                  <a:lnTo>
                    <a:pt x="404393" y="9867"/>
                  </a:lnTo>
                  <a:lnTo>
                    <a:pt x="404393" y="19735"/>
                  </a:lnTo>
                  <a:lnTo>
                    <a:pt x="414248" y="19735"/>
                  </a:lnTo>
                  <a:lnTo>
                    <a:pt x="424103" y="19735"/>
                  </a:lnTo>
                  <a:lnTo>
                    <a:pt x="424103" y="9867"/>
                  </a:lnTo>
                  <a:lnTo>
                    <a:pt x="424103" y="0"/>
                  </a:lnTo>
                  <a:close/>
                </a:path>
                <a:path w="641350" h="29845">
                  <a:moveTo>
                    <a:pt x="433984" y="0"/>
                  </a:moveTo>
                  <a:lnTo>
                    <a:pt x="424116" y="0"/>
                  </a:lnTo>
                  <a:lnTo>
                    <a:pt x="424116" y="9867"/>
                  </a:lnTo>
                  <a:lnTo>
                    <a:pt x="433984" y="9867"/>
                  </a:lnTo>
                  <a:lnTo>
                    <a:pt x="433984" y="0"/>
                  </a:lnTo>
                  <a:close/>
                </a:path>
                <a:path w="641350" h="29845">
                  <a:moveTo>
                    <a:pt x="453707" y="0"/>
                  </a:moveTo>
                  <a:lnTo>
                    <a:pt x="443839" y="0"/>
                  </a:lnTo>
                  <a:lnTo>
                    <a:pt x="443839" y="9867"/>
                  </a:lnTo>
                  <a:lnTo>
                    <a:pt x="453707" y="9867"/>
                  </a:lnTo>
                  <a:lnTo>
                    <a:pt x="453707" y="0"/>
                  </a:lnTo>
                  <a:close/>
                </a:path>
                <a:path w="641350" h="29845">
                  <a:moveTo>
                    <a:pt x="493166" y="9867"/>
                  </a:moveTo>
                  <a:lnTo>
                    <a:pt x="483298" y="9867"/>
                  </a:lnTo>
                  <a:lnTo>
                    <a:pt x="483298" y="0"/>
                  </a:lnTo>
                  <a:lnTo>
                    <a:pt x="473430" y="0"/>
                  </a:lnTo>
                  <a:lnTo>
                    <a:pt x="463562" y="0"/>
                  </a:lnTo>
                  <a:lnTo>
                    <a:pt x="463562" y="9867"/>
                  </a:lnTo>
                  <a:lnTo>
                    <a:pt x="473430" y="9867"/>
                  </a:lnTo>
                  <a:lnTo>
                    <a:pt x="473430" y="19735"/>
                  </a:lnTo>
                  <a:lnTo>
                    <a:pt x="483298" y="19735"/>
                  </a:lnTo>
                  <a:lnTo>
                    <a:pt x="493166" y="19735"/>
                  </a:lnTo>
                  <a:lnTo>
                    <a:pt x="493166" y="9867"/>
                  </a:lnTo>
                  <a:close/>
                </a:path>
                <a:path w="641350" h="29845">
                  <a:moveTo>
                    <a:pt x="512889" y="9867"/>
                  </a:moveTo>
                  <a:lnTo>
                    <a:pt x="503021" y="9867"/>
                  </a:lnTo>
                  <a:lnTo>
                    <a:pt x="503021" y="19735"/>
                  </a:lnTo>
                  <a:lnTo>
                    <a:pt x="512889" y="19735"/>
                  </a:lnTo>
                  <a:lnTo>
                    <a:pt x="512889" y="9867"/>
                  </a:lnTo>
                  <a:close/>
                </a:path>
                <a:path w="641350" h="29845">
                  <a:moveTo>
                    <a:pt x="532612" y="0"/>
                  </a:moveTo>
                  <a:lnTo>
                    <a:pt x="522744" y="0"/>
                  </a:lnTo>
                  <a:lnTo>
                    <a:pt x="522744" y="9867"/>
                  </a:lnTo>
                  <a:lnTo>
                    <a:pt x="532612" y="9867"/>
                  </a:lnTo>
                  <a:lnTo>
                    <a:pt x="532612" y="0"/>
                  </a:lnTo>
                  <a:close/>
                </a:path>
                <a:path w="641350" h="29845">
                  <a:moveTo>
                    <a:pt x="552335" y="0"/>
                  </a:moveTo>
                  <a:lnTo>
                    <a:pt x="542467" y="0"/>
                  </a:lnTo>
                  <a:lnTo>
                    <a:pt x="542467" y="9867"/>
                  </a:lnTo>
                  <a:lnTo>
                    <a:pt x="552335" y="9867"/>
                  </a:lnTo>
                  <a:lnTo>
                    <a:pt x="552335" y="0"/>
                  </a:lnTo>
                  <a:close/>
                </a:path>
                <a:path w="641350" h="29845">
                  <a:moveTo>
                    <a:pt x="562203" y="9867"/>
                  </a:moveTo>
                  <a:lnTo>
                    <a:pt x="552335" y="9867"/>
                  </a:lnTo>
                  <a:lnTo>
                    <a:pt x="552335" y="19735"/>
                  </a:lnTo>
                  <a:lnTo>
                    <a:pt x="562203" y="19735"/>
                  </a:lnTo>
                  <a:lnTo>
                    <a:pt x="562203" y="9867"/>
                  </a:lnTo>
                  <a:close/>
                </a:path>
                <a:path w="641350" h="29845">
                  <a:moveTo>
                    <a:pt x="641108" y="0"/>
                  </a:moveTo>
                  <a:lnTo>
                    <a:pt x="641108" y="0"/>
                  </a:lnTo>
                  <a:lnTo>
                    <a:pt x="572058" y="0"/>
                  </a:lnTo>
                  <a:lnTo>
                    <a:pt x="572058" y="9867"/>
                  </a:lnTo>
                  <a:lnTo>
                    <a:pt x="572058" y="19735"/>
                  </a:lnTo>
                  <a:lnTo>
                    <a:pt x="581926" y="19735"/>
                  </a:lnTo>
                  <a:lnTo>
                    <a:pt x="581926" y="9867"/>
                  </a:lnTo>
                  <a:lnTo>
                    <a:pt x="591781" y="9867"/>
                  </a:lnTo>
                  <a:lnTo>
                    <a:pt x="631240" y="9867"/>
                  </a:lnTo>
                  <a:lnTo>
                    <a:pt x="631240" y="19735"/>
                  </a:lnTo>
                  <a:lnTo>
                    <a:pt x="641108" y="19735"/>
                  </a:lnTo>
                  <a:lnTo>
                    <a:pt x="641108" y="9867"/>
                  </a:lnTo>
                  <a:lnTo>
                    <a:pt x="64110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6147930" y="3647922"/>
              <a:ext cx="99060" cy="10160"/>
            </a:xfrm>
            <a:custGeom>
              <a:avLst/>
              <a:gdLst/>
              <a:ahLst/>
              <a:cxnLst/>
              <a:rect l="l" t="t" r="r" b="b"/>
              <a:pathLst>
                <a:path w="99060" h="10160">
                  <a:moveTo>
                    <a:pt x="49314" y="0"/>
                  </a:moveTo>
                  <a:lnTo>
                    <a:pt x="49314" y="0"/>
                  </a:lnTo>
                  <a:lnTo>
                    <a:pt x="0" y="0"/>
                  </a:lnTo>
                  <a:lnTo>
                    <a:pt x="0" y="9867"/>
                  </a:lnTo>
                  <a:lnTo>
                    <a:pt x="49314" y="9867"/>
                  </a:lnTo>
                  <a:lnTo>
                    <a:pt x="49314" y="0"/>
                  </a:lnTo>
                  <a:close/>
                </a:path>
                <a:path w="99060" h="10160">
                  <a:moveTo>
                    <a:pt x="69037" y="0"/>
                  </a:moveTo>
                  <a:lnTo>
                    <a:pt x="59169" y="0"/>
                  </a:lnTo>
                  <a:lnTo>
                    <a:pt x="59169" y="9867"/>
                  </a:lnTo>
                  <a:lnTo>
                    <a:pt x="69037" y="9867"/>
                  </a:lnTo>
                  <a:lnTo>
                    <a:pt x="69037" y="0"/>
                  </a:lnTo>
                  <a:close/>
                </a:path>
                <a:path w="99060" h="10160">
                  <a:moveTo>
                    <a:pt x="98615" y="0"/>
                  </a:moveTo>
                  <a:lnTo>
                    <a:pt x="88760" y="0"/>
                  </a:lnTo>
                  <a:lnTo>
                    <a:pt x="88760" y="9867"/>
                  </a:lnTo>
                  <a:lnTo>
                    <a:pt x="98615" y="9867"/>
                  </a:lnTo>
                  <a:lnTo>
                    <a:pt x="9861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6276149" y="3652856"/>
              <a:ext cx="316230" cy="0"/>
            </a:xfrm>
            <a:custGeom>
              <a:avLst/>
              <a:gdLst/>
              <a:ahLst/>
              <a:cxnLst/>
              <a:rect l="l" t="t" r="r" b="b"/>
              <a:pathLst>
                <a:path w="316229">
                  <a:moveTo>
                    <a:pt x="0" y="0"/>
                  </a:moveTo>
                  <a:lnTo>
                    <a:pt x="315620" y="0"/>
                  </a:lnTo>
                </a:path>
              </a:pathLst>
            </a:custGeom>
            <a:ln w="9867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5950661" y="3657777"/>
              <a:ext cx="641350" cy="20320"/>
            </a:xfrm>
            <a:custGeom>
              <a:avLst/>
              <a:gdLst/>
              <a:ahLst/>
              <a:cxnLst/>
              <a:rect l="l" t="t" r="r" b="b"/>
              <a:pathLst>
                <a:path w="641350" h="20320">
                  <a:moveTo>
                    <a:pt x="9855" y="0"/>
                  </a:moveTo>
                  <a:lnTo>
                    <a:pt x="0" y="0"/>
                  </a:lnTo>
                  <a:lnTo>
                    <a:pt x="0" y="9867"/>
                  </a:lnTo>
                  <a:lnTo>
                    <a:pt x="0" y="19735"/>
                  </a:lnTo>
                  <a:lnTo>
                    <a:pt x="9855" y="19735"/>
                  </a:lnTo>
                  <a:lnTo>
                    <a:pt x="9855" y="9867"/>
                  </a:lnTo>
                  <a:lnTo>
                    <a:pt x="9855" y="0"/>
                  </a:lnTo>
                  <a:close/>
                </a:path>
                <a:path w="641350" h="20320">
                  <a:moveTo>
                    <a:pt x="49326" y="0"/>
                  </a:moveTo>
                  <a:lnTo>
                    <a:pt x="39458" y="0"/>
                  </a:lnTo>
                  <a:lnTo>
                    <a:pt x="29603" y="0"/>
                  </a:lnTo>
                  <a:lnTo>
                    <a:pt x="19735" y="0"/>
                  </a:lnTo>
                  <a:lnTo>
                    <a:pt x="19735" y="9867"/>
                  </a:lnTo>
                  <a:lnTo>
                    <a:pt x="19735" y="19735"/>
                  </a:lnTo>
                  <a:lnTo>
                    <a:pt x="29591" y="19735"/>
                  </a:lnTo>
                  <a:lnTo>
                    <a:pt x="39458" y="19735"/>
                  </a:lnTo>
                  <a:lnTo>
                    <a:pt x="49326" y="19735"/>
                  </a:lnTo>
                  <a:lnTo>
                    <a:pt x="49326" y="9867"/>
                  </a:lnTo>
                  <a:lnTo>
                    <a:pt x="49326" y="0"/>
                  </a:lnTo>
                  <a:close/>
                </a:path>
                <a:path w="641350" h="20320">
                  <a:moveTo>
                    <a:pt x="69049" y="0"/>
                  </a:moveTo>
                  <a:lnTo>
                    <a:pt x="59182" y="0"/>
                  </a:lnTo>
                  <a:lnTo>
                    <a:pt x="59182" y="9867"/>
                  </a:lnTo>
                  <a:lnTo>
                    <a:pt x="59182" y="19735"/>
                  </a:lnTo>
                  <a:lnTo>
                    <a:pt x="69049" y="19735"/>
                  </a:lnTo>
                  <a:lnTo>
                    <a:pt x="69049" y="9867"/>
                  </a:lnTo>
                  <a:lnTo>
                    <a:pt x="69049" y="0"/>
                  </a:lnTo>
                  <a:close/>
                </a:path>
                <a:path w="641350" h="20320">
                  <a:moveTo>
                    <a:pt x="88773" y="0"/>
                  </a:moveTo>
                  <a:lnTo>
                    <a:pt x="78905" y="0"/>
                  </a:lnTo>
                  <a:lnTo>
                    <a:pt x="78905" y="9867"/>
                  </a:lnTo>
                  <a:lnTo>
                    <a:pt x="78905" y="19735"/>
                  </a:lnTo>
                  <a:lnTo>
                    <a:pt x="88773" y="19735"/>
                  </a:lnTo>
                  <a:lnTo>
                    <a:pt x="88773" y="9867"/>
                  </a:lnTo>
                  <a:lnTo>
                    <a:pt x="88773" y="0"/>
                  </a:lnTo>
                  <a:close/>
                </a:path>
                <a:path w="641350" h="20320">
                  <a:moveTo>
                    <a:pt x="147942" y="0"/>
                  </a:moveTo>
                  <a:lnTo>
                    <a:pt x="147942" y="0"/>
                  </a:lnTo>
                  <a:lnTo>
                    <a:pt x="98640" y="0"/>
                  </a:lnTo>
                  <a:lnTo>
                    <a:pt x="98640" y="9867"/>
                  </a:lnTo>
                  <a:lnTo>
                    <a:pt x="98640" y="19735"/>
                  </a:lnTo>
                  <a:lnTo>
                    <a:pt x="108496" y="19735"/>
                  </a:lnTo>
                  <a:lnTo>
                    <a:pt x="118364" y="19735"/>
                  </a:lnTo>
                  <a:lnTo>
                    <a:pt x="128219" y="19735"/>
                  </a:lnTo>
                  <a:lnTo>
                    <a:pt x="138087" y="19735"/>
                  </a:lnTo>
                  <a:lnTo>
                    <a:pt x="147942" y="19735"/>
                  </a:lnTo>
                  <a:lnTo>
                    <a:pt x="147942" y="9867"/>
                  </a:lnTo>
                  <a:lnTo>
                    <a:pt x="147942" y="0"/>
                  </a:lnTo>
                  <a:close/>
                </a:path>
                <a:path w="641350" h="20320">
                  <a:moveTo>
                    <a:pt x="177546" y="9867"/>
                  </a:moveTo>
                  <a:lnTo>
                    <a:pt x="167678" y="9867"/>
                  </a:lnTo>
                  <a:lnTo>
                    <a:pt x="167678" y="0"/>
                  </a:lnTo>
                  <a:lnTo>
                    <a:pt x="157822" y="0"/>
                  </a:lnTo>
                  <a:lnTo>
                    <a:pt x="147955" y="0"/>
                  </a:lnTo>
                  <a:lnTo>
                    <a:pt x="147955" y="9867"/>
                  </a:lnTo>
                  <a:lnTo>
                    <a:pt x="157810" y="9867"/>
                  </a:lnTo>
                  <a:lnTo>
                    <a:pt x="157810" y="19735"/>
                  </a:lnTo>
                  <a:lnTo>
                    <a:pt x="167678" y="19735"/>
                  </a:lnTo>
                  <a:lnTo>
                    <a:pt x="177546" y="19735"/>
                  </a:lnTo>
                  <a:lnTo>
                    <a:pt x="177546" y="9867"/>
                  </a:lnTo>
                  <a:close/>
                </a:path>
                <a:path w="641350" h="20320">
                  <a:moveTo>
                    <a:pt x="187413" y="0"/>
                  </a:moveTo>
                  <a:lnTo>
                    <a:pt x="177546" y="0"/>
                  </a:lnTo>
                  <a:lnTo>
                    <a:pt x="177546" y="9867"/>
                  </a:lnTo>
                  <a:lnTo>
                    <a:pt x="187413" y="9867"/>
                  </a:lnTo>
                  <a:lnTo>
                    <a:pt x="187413" y="0"/>
                  </a:lnTo>
                  <a:close/>
                </a:path>
                <a:path w="641350" h="20320">
                  <a:moveTo>
                    <a:pt x="246583" y="9867"/>
                  </a:moveTo>
                  <a:lnTo>
                    <a:pt x="236715" y="9867"/>
                  </a:lnTo>
                  <a:lnTo>
                    <a:pt x="226860" y="9867"/>
                  </a:lnTo>
                  <a:lnTo>
                    <a:pt x="226860" y="0"/>
                  </a:lnTo>
                  <a:lnTo>
                    <a:pt x="216992" y="0"/>
                  </a:lnTo>
                  <a:lnTo>
                    <a:pt x="216992" y="9867"/>
                  </a:lnTo>
                  <a:lnTo>
                    <a:pt x="207137" y="9867"/>
                  </a:lnTo>
                  <a:lnTo>
                    <a:pt x="197269" y="9867"/>
                  </a:lnTo>
                  <a:lnTo>
                    <a:pt x="197269" y="19735"/>
                  </a:lnTo>
                  <a:lnTo>
                    <a:pt x="246583" y="19735"/>
                  </a:lnTo>
                  <a:lnTo>
                    <a:pt x="246583" y="9867"/>
                  </a:lnTo>
                  <a:close/>
                </a:path>
                <a:path w="641350" h="20320">
                  <a:moveTo>
                    <a:pt x="276161" y="0"/>
                  </a:moveTo>
                  <a:lnTo>
                    <a:pt x="266306" y="0"/>
                  </a:lnTo>
                  <a:lnTo>
                    <a:pt x="256438" y="0"/>
                  </a:lnTo>
                  <a:lnTo>
                    <a:pt x="246583" y="0"/>
                  </a:lnTo>
                  <a:lnTo>
                    <a:pt x="246583" y="9867"/>
                  </a:lnTo>
                  <a:lnTo>
                    <a:pt x="256438" y="9867"/>
                  </a:lnTo>
                  <a:lnTo>
                    <a:pt x="266306" y="9867"/>
                  </a:lnTo>
                  <a:lnTo>
                    <a:pt x="266306" y="19735"/>
                  </a:lnTo>
                  <a:lnTo>
                    <a:pt x="276161" y="19735"/>
                  </a:lnTo>
                  <a:lnTo>
                    <a:pt x="276161" y="9867"/>
                  </a:lnTo>
                  <a:lnTo>
                    <a:pt x="276161" y="0"/>
                  </a:lnTo>
                  <a:close/>
                </a:path>
                <a:path w="641350" h="20320">
                  <a:moveTo>
                    <a:pt x="295884" y="0"/>
                  </a:moveTo>
                  <a:lnTo>
                    <a:pt x="286042" y="0"/>
                  </a:lnTo>
                  <a:lnTo>
                    <a:pt x="276174" y="0"/>
                  </a:lnTo>
                  <a:lnTo>
                    <a:pt x="276174" y="9867"/>
                  </a:lnTo>
                  <a:lnTo>
                    <a:pt x="286029" y="9867"/>
                  </a:lnTo>
                  <a:lnTo>
                    <a:pt x="295884" y="9867"/>
                  </a:lnTo>
                  <a:lnTo>
                    <a:pt x="295884" y="0"/>
                  </a:lnTo>
                  <a:close/>
                </a:path>
                <a:path w="641350" h="20320">
                  <a:moveTo>
                    <a:pt x="355079" y="9867"/>
                  </a:moveTo>
                  <a:lnTo>
                    <a:pt x="345211" y="9867"/>
                  </a:lnTo>
                  <a:lnTo>
                    <a:pt x="345211" y="0"/>
                  </a:lnTo>
                  <a:lnTo>
                    <a:pt x="335356" y="0"/>
                  </a:lnTo>
                  <a:lnTo>
                    <a:pt x="295897" y="0"/>
                  </a:lnTo>
                  <a:lnTo>
                    <a:pt x="295897" y="9867"/>
                  </a:lnTo>
                  <a:lnTo>
                    <a:pt x="295897" y="19735"/>
                  </a:lnTo>
                  <a:lnTo>
                    <a:pt x="305765" y="19735"/>
                  </a:lnTo>
                  <a:lnTo>
                    <a:pt x="315620" y="19735"/>
                  </a:lnTo>
                  <a:lnTo>
                    <a:pt x="355079" y="19735"/>
                  </a:lnTo>
                  <a:lnTo>
                    <a:pt x="355079" y="9867"/>
                  </a:lnTo>
                  <a:close/>
                </a:path>
                <a:path w="641350" h="20320">
                  <a:moveTo>
                    <a:pt x="394525" y="0"/>
                  </a:moveTo>
                  <a:lnTo>
                    <a:pt x="394525" y="0"/>
                  </a:lnTo>
                  <a:lnTo>
                    <a:pt x="355079" y="0"/>
                  </a:lnTo>
                  <a:lnTo>
                    <a:pt x="355079" y="9867"/>
                  </a:lnTo>
                  <a:lnTo>
                    <a:pt x="364934" y="9867"/>
                  </a:lnTo>
                  <a:lnTo>
                    <a:pt x="364934" y="19735"/>
                  </a:lnTo>
                  <a:lnTo>
                    <a:pt x="374802" y="19735"/>
                  </a:lnTo>
                  <a:lnTo>
                    <a:pt x="374802" y="9867"/>
                  </a:lnTo>
                  <a:lnTo>
                    <a:pt x="384657" y="9867"/>
                  </a:lnTo>
                  <a:lnTo>
                    <a:pt x="394525" y="9867"/>
                  </a:lnTo>
                  <a:lnTo>
                    <a:pt x="394525" y="0"/>
                  </a:lnTo>
                  <a:close/>
                </a:path>
                <a:path w="641350" h="20320">
                  <a:moveTo>
                    <a:pt x="404380" y="9867"/>
                  </a:moveTo>
                  <a:lnTo>
                    <a:pt x="394525" y="9867"/>
                  </a:lnTo>
                  <a:lnTo>
                    <a:pt x="394525" y="19735"/>
                  </a:lnTo>
                  <a:lnTo>
                    <a:pt x="404380" y="19735"/>
                  </a:lnTo>
                  <a:lnTo>
                    <a:pt x="404380" y="9867"/>
                  </a:lnTo>
                  <a:close/>
                </a:path>
                <a:path w="641350" h="20320">
                  <a:moveTo>
                    <a:pt x="424103" y="0"/>
                  </a:moveTo>
                  <a:lnTo>
                    <a:pt x="414261" y="0"/>
                  </a:lnTo>
                  <a:lnTo>
                    <a:pt x="404393" y="0"/>
                  </a:lnTo>
                  <a:lnTo>
                    <a:pt x="404393" y="9867"/>
                  </a:lnTo>
                  <a:lnTo>
                    <a:pt x="404393" y="19735"/>
                  </a:lnTo>
                  <a:lnTo>
                    <a:pt x="414248" y="19735"/>
                  </a:lnTo>
                  <a:lnTo>
                    <a:pt x="424103" y="19735"/>
                  </a:lnTo>
                  <a:lnTo>
                    <a:pt x="424103" y="9867"/>
                  </a:lnTo>
                  <a:lnTo>
                    <a:pt x="424103" y="0"/>
                  </a:lnTo>
                  <a:close/>
                </a:path>
                <a:path w="641350" h="20320">
                  <a:moveTo>
                    <a:pt x="433984" y="0"/>
                  </a:moveTo>
                  <a:lnTo>
                    <a:pt x="424116" y="0"/>
                  </a:lnTo>
                  <a:lnTo>
                    <a:pt x="424116" y="9867"/>
                  </a:lnTo>
                  <a:lnTo>
                    <a:pt x="433984" y="9867"/>
                  </a:lnTo>
                  <a:lnTo>
                    <a:pt x="433984" y="0"/>
                  </a:lnTo>
                  <a:close/>
                </a:path>
                <a:path w="641350" h="20320">
                  <a:moveTo>
                    <a:pt x="483298" y="0"/>
                  </a:moveTo>
                  <a:lnTo>
                    <a:pt x="473430" y="0"/>
                  </a:lnTo>
                  <a:lnTo>
                    <a:pt x="463575" y="0"/>
                  </a:lnTo>
                  <a:lnTo>
                    <a:pt x="453707" y="0"/>
                  </a:lnTo>
                  <a:lnTo>
                    <a:pt x="453707" y="9867"/>
                  </a:lnTo>
                  <a:lnTo>
                    <a:pt x="463562" y="9867"/>
                  </a:lnTo>
                  <a:lnTo>
                    <a:pt x="473430" y="9867"/>
                  </a:lnTo>
                  <a:lnTo>
                    <a:pt x="483298" y="9867"/>
                  </a:lnTo>
                  <a:lnTo>
                    <a:pt x="483298" y="0"/>
                  </a:lnTo>
                  <a:close/>
                </a:path>
                <a:path w="641350" h="20320">
                  <a:moveTo>
                    <a:pt x="552335" y="0"/>
                  </a:moveTo>
                  <a:lnTo>
                    <a:pt x="542480" y="0"/>
                  </a:lnTo>
                  <a:lnTo>
                    <a:pt x="532612" y="0"/>
                  </a:lnTo>
                  <a:lnTo>
                    <a:pt x="532612" y="9867"/>
                  </a:lnTo>
                  <a:lnTo>
                    <a:pt x="542467" y="9867"/>
                  </a:lnTo>
                  <a:lnTo>
                    <a:pt x="552335" y="9867"/>
                  </a:lnTo>
                  <a:lnTo>
                    <a:pt x="552335" y="0"/>
                  </a:lnTo>
                  <a:close/>
                </a:path>
                <a:path w="641350" h="20320">
                  <a:moveTo>
                    <a:pt x="581926" y="0"/>
                  </a:moveTo>
                  <a:lnTo>
                    <a:pt x="572058" y="0"/>
                  </a:lnTo>
                  <a:lnTo>
                    <a:pt x="572058" y="9867"/>
                  </a:lnTo>
                  <a:lnTo>
                    <a:pt x="581926" y="9867"/>
                  </a:lnTo>
                  <a:lnTo>
                    <a:pt x="581926" y="0"/>
                  </a:lnTo>
                  <a:close/>
                </a:path>
                <a:path w="641350" h="20320">
                  <a:moveTo>
                    <a:pt x="621385" y="0"/>
                  </a:moveTo>
                  <a:lnTo>
                    <a:pt x="611517" y="0"/>
                  </a:lnTo>
                  <a:lnTo>
                    <a:pt x="601649" y="0"/>
                  </a:lnTo>
                  <a:lnTo>
                    <a:pt x="591781" y="0"/>
                  </a:lnTo>
                  <a:lnTo>
                    <a:pt x="591781" y="9867"/>
                  </a:lnTo>
                  <a:lnTo>
                    <a:pt x="601637" y="9867"/>
                  </a:lnTo>
                  <a:lnTo>
                    <a:pt x="611517" y="9867"/>
                  </a:lnTo>
                  <a:lnTo>
                    <a:pt x="621385" y="9867"/>
                  </a:lnTo>
                  <a:lnTo>
                    <a:pt x="621385" y="0"/>
                  </a:lnTo>
                  <a:close/>
                </a:path>
                <a:path w="641350" h="20320">
                  <a:moveTo>
                    <a:pt x="641108" y="0"/>
                  </a:moveTo>
                  <a:lnTo>
                    <a:pt x="631240" y="0"/>
                  </a:lnTo>
                  <a:lnTo>
                    <a:pt x="631240" y="9867"/>
                  </a:lnTo>
                  <a:lnTo>
                    <a:pt x="641108" y="9867"/>
                  </a:lnTo>
                  <a:lnTo>
                    <a:pt x="64110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5950661" y="3667645"/>
              <a:ext cx="641350" cy="29845"/>
            </a:xfrm>
            <a:custGeom>
              <a:avLst/>
              <a:gdLst/>
              <a:ahLst/>
              <a:cxnLst/>
              <a:rect l="l" t="t" r="r" b="b"/>
              <a:pathLst>
                <a:path w="641350" h="29845">
                  <a:moveTo>
                    <a:pt x="9855" y="9855"/>
                  </a:moveTo>
                  <a:lnTo>
                    <a:pt x="0" y="9855"/>
                  </a:lnTo>
                  <a:lnTo>
                    <a:pt x="0" y="19723"/>
                  </a:lnTo>
                  <a:lnTo>
                    <a:pt x="0" y="29591"/>
                  </a:lnTo>
                  <a:lnTo>
                    <a:pt x="9855" y="29591"/>
                  </a:lnTo>
                  <a:lnTo>
                    <a:pt x="9855" y="19723"/>
                  </a:lnTo>
                  <a:lnTo>
                    <a:pt x="9855" y="9855"/>
                  </a:lnTo>
                  <a:close/>
                </a:path>
                <a:path w="641350" h="29845">
                  <a:moveTo>
                    <a:pt x="69049" y="9855"/>
                  </a:moveTo>
                  <a:lnTo>
                    <a:pt x="59182" y="9855"/>
                  </a:lnTo>
                  <a:lnTo>
                    <a:pt x="59182" y="19723"/>
                  </a:lnTo>
                  <a:lnTo>
                    <a:pt x="69049" y="19723"/>
                  </a:lnTo>
                  <a:lnTo>
                    <a:pt x="69049" y="9855"/>
                  </a:lnTo>
                  <a:close/>
                </a:path>
                <a:path w="641350" h="29845">
                  <a:moveTo>
                    <a:pt x="88773" y="9855"/>
                  </a:moveTo>
                  <a:lnTo>
                    <a:pt x="78905" y="9855"/>
                  </a:lnTo>
                  <a:lnTo>
                    <a:pt x="78905" y="19723"/>
                  </a:lnTo>
                  <a:lnTo>
                    <a:pt x="88773" y="19723"/>
                  </a:lnTo>
                  <a:lnTo>
                    <a:pt x="88773" y="9855"/>
                  </a:lnTo>
                  <a:close/>
                </a:path>
                <a:path w="641350" h="29845">
                  <a:moveTo>
                    <a:pt x="128219" y="9855"/>
                  </a:moveTo>
                  <a:lnTo>
                    <a:pt x="118364" y="9855"/>
                  </a:lnTo>
                  <a:lnTo>
                    <a:pt x="118364" y="19723"/>
                  </a:lnTo>
                  <a:lnTo>
                    <a:pt x="128219" y="19723"/>
                  </a:lnTo>
                  <a:lnTo>
                    <a:pt x="128219" y="9855"/>
                  </a:lnTo>
                  <a:close/>
                </a:path>
                <a:path w="641350" h="29845">
                  <a:moveTo>
                    <a:pt x="157822" y="9855"/>
                  </a:moveTo>
                  <a:lnTo>
                    <a:pt x="147955" y="9855"/>
                  </a:lnTo>
                  <a:lnTo>
                    <a:pt x="147955" y="19723"/>
                  </a:lnTo>
                  <a:lnTo>
                    <a:pt x="157822" y="19723"/>
                  </a:lnTo>
                  <a:lnTo>
                    <a:pt x="157822" y="9855"/>
                  </a:lnTo>
                  <a:close/>
                </a:path>
                <a:path w="641350" h="29845">
                  <a:moveTo>
                    <a:pt x="177546" y="9855"/>
                  </a:moveTo>
                  <a:lnTo>
                    <a:pt x="167678" y="9855"/>
                  </a:lnTo>
                  <a:lnTo>
                    <a:pt x="167678" y="19723"/>
                  </a:lnTo>
                  <a:lnTo>
                    <a:pt x="177546" y="19723"/>
                  </a:lnTo>
                  <a:lnTo>
                    <a:pt x="177546" y="9855"/>
                  </a:lnTo>
                  <a:close/>
                </a:path>
                <a:path w="641350" h="29845">
                  <a:moveTo>
                    <a:pt x="236715" y="9855"/>
                  </a:moveTo>
                  <a:lnTo>
                    <a:pt x="226860" y="9855"/>
                  </a:lnTo>
                  <a:lnTo>
                    <a:pt x="226860" y="19723"/>
                  </a:lnTo>
                  <a:lnTo>
                    <a:pt x="236715" y="19723"/>
                  </a:lnTo>
                  <a:lnTo>
                    <a:pt x="236715" y="9855"/>
                  </a:lnTo>
                  <a:close/>
                </a:path>
                <a:path w="641350" h="29845">
                  <a:moveTo>
                    <a:pt x="276161" y="9855"/>
                  </a:moveTo>
                  <a:lnTo>
                    <a:pt x="266306" y="9855"/>
                  </a:lnTo>
                  <a:lnTo>
                    <a:pt x="256438" y="9855"/>
                  </a:lnTo>
                  <a:lnTo>
                    <a:pt x="256438" y="19723"/>
                  </a:lnTo>
                  <a:lnTo>
                    <a:pt x="266306" y="19723"/>
                  </a:lnTo>
                  <a:lnTo>
                    <a:pt x="276161" y="19723"/>
                  </a:lnTo>
                  <a:lnTo>
                    <a:pt x="276161" y="9855"/>
                  </a:lnTo>
                  <a:close/>
                </a:path>
                <a:path w="641350" h="29845">
                  <a:moveTo>
                    <a:pt x="295884" y="9855"/>
                  </a:moveTo>
                  <a:lnTo>
                    <a:pt x="286029" y="9855"/>
                  </a:lnTo>
                  <a:lnTo>
                    <a:pt x="286029" y="19723"/>
                  </a:lnTo>
                  <a:lnTo>
                    <a:pt x="295884" y="19723"/>
                  </a:lnTo>
                  <a:lnTo>
                    <a:pt x="295884" y="9855"/>
                  </a:lnTo>
                  <a:close/>
                </a:path>
                <a:path w="641350" h="29845">
                  <a:moveTo>
                    <a:pt x="305765" y="9855"/>
                  </a:moveTo>
                  <a:lnTo>
                    <a:pt x="295897" y="9855"/>
                  </a:lnTo>
                  <a:lnTo>
                    <a:pt x="295897" y="19723"/>
                  </a:lnTo>
                  <a:lnTo>
                    <a:pt x="305765" y="19723"/>
                  </a:lnTo>
                  <a:lnTo>
                    <a:pt x="305765" y="9855"/>
                  </a:lnTo>
                  <a:close/>
                </a:path>
                <a:path w="641350" h="29845">
                  <a:moveTo>
                    <a:pt x="345211" y="9855"/>
                  </a:moveTo>
                  <a:lnTo>
                    <a:pt x="335343" y="9855"/>
                  </a:lnTo>
                  <a:lnTo>
                    <a:pt x="335343" y="19723"/>
                  </a:lnTo>
                  <a:lnTo>
                    <a:pt x="345211" y="19723"/>
                  </a:lnTo>
                  <a:lnTo>
                    <a:pt x="345211" y="9855"/>
                  </a:lnTo>
                  <a:close/>
                </a:path>
                <a:path w="641350" h="29845">
                  <a:moveTo>
                    <a:pt x="404380" y="9855"/>
                  </a:moveTo>
                  <a:lnTo>
                    <a:pt x="394525" y="9855"/>
                  </a:lnTo>
                  <a:lnTo>
                    <a:pt x="384657" y="9855"/>
                  </a:lnTo>
                  <a:lnTo>
                    <a:pt x="374802" y="9855"/>
                  </a:lnTo>
                  <a:lnTo>
                    <a:pt x="374802" y="19723"/>
                  </a:lnTo>
                  <a:lnTo>
                    <a:pt x="384657" y="19723"/>
                  </a:lnTo>
                  <a:lnTo>
                    <a:pt x="394525" y="19723"/>
                  </a:lnTo>
                  <a:lnTo>
                    <a:pt x="404380" y="19723"/>
                  </a:lnTo>
                  <a:lnTo>
                    <a:pt x="404380" y="9855"/>
                  </a:lnTo>
                  <a:close/>
                </a:path>
                <a:path w="641350" h="29845">
                  <a:moveTo>
                    <a:pt x="424103" y="0"/>
                  </a:moveTo>
                  <a:lnTo>
                    <a:pt x="414248" y="0"/>
                  </a:lnTo>
                  <a:lnTo>
                    <a:pt x="414248" y="9855"/>
                  </a:lnTo>
                  <a:lnTo>
                    <a:pt x="404393" y="9855"/>
                  </a:lnTo>
                  <a:lnTo>
                    <a:pt x="404393" y="19723"/>
                  </a:lnTo>
                  <a:lnTo>
                    <a:pt x="414261" y="19723"/>
                  </a:lnTo>
                  <a:lnTo>
                    <a:pt x="414261" y="9867"/>
                  </a:lnTo>
                  <a:lnTo>
                    <a:pt x="424103" y="9867"/>
                  </a:lnTo>
                  <a:lnTo>
                    <a:pt x="424103" y="0"/>
                  </a:lnTo>
                  <a:close/>
                </a:path>
                <a:path w="641350" h="29845">
                  <a:moveTo>
                    <a:pt x="433984" y="0"/>
                  </a:moveTo>
                  <a:lnTo>
                    <a:pt x="424116" y="0"/>
                  </a:lnTo>
                  <a:lnTo>
                    <a:pt x="424116" y="9867"/>
                  </a:lnTo>
                  <a:lnTo>
                    <a:pt x="433984" y="9867"/>
                  </a:lnTo>
                  <a:lnTo>
                    <a:pt x="433984" y="0"/>
                  </a:lnTo>
                  <a:close/>
                </a:path>
                <a:path w="641350" h="29845">
                  <a:moveTo>
                    <a:pt x="503021" y="9855"/>
                  </a:moveTo>
                  <a:lnTo>
                    <a:pt x="493166" y="9855"/>
                  </a:lnTo>
                  <a:lnTo>
                    <a:pt x="493166" y="0"/>
                  </a:lnTo>
                  <a:lnTo>
                    <a:pt x="483298" y="0"/>
                  </a:lnTo>
                  <a:lnTo>
                    <a:pt x="473430" y="0"/>
                  </a:lnTo>
                  <a:lnTo>
                    <a:pt x="463562" y="0"/>
                  </a:lnTo>
                  <a:lnTo>
                    <a:pt x="463562" y="9855"/>
                  </a:lnTo>
                  <a:lnTo>
                    <a:pt x="453707" y="9855"/>
                  </a:lnTo>
                  <a:lnTo>
                    <a:pt x="443839" y="9855"/>
                  </a:lnTo>
                  <a:lnTo>
                    <a:pt x="443839" y="19723"/>
                  </a:lnTo>
                  <a:lnTo>
                    <a:pt x="483298" y="19723"/>
                  </a:lnTo>
                  <a:lnTo>
                    <a:pt x="483298" y="9867"/>
                  </a:lnTo>
                  <a:lnTo>
                    <a:pt x="493153" y="9867"/>
                  </a:lnTo>
                  <a:lnTo>
                    <a:pt x="493153" y="19723"/>
                  </a:lnTo>
                  <a:lnTo>
                    <a:pt x="503021" y="19723"/>
                  </a:lnTo>
                  <a:lnTo>
                    <a:pt x="503021" y="9855"/>
                  </a:lnTo>
                  <a:close/>
                </a:path>
                <a:path w="641350" h="29845">
                  <a:moveTo>
                    <a:pt x="542480" y="9855"/>
                  </a:moveTo>
                  <a:lnTo>
                    <a:pt x="532612" y="9855"/>
                  </a:lnTo>
                  <a:lnTo>
                    <a:pt x="532612" y="0"/>
                  </a:lnTo>
                  <a:lnTo>
                    <a:pt x="522744" y="0"/>
                  </a:lnTo>
                  <a:lnTo>
                    <a:pt x="512876" y="0"/>
                  </a:lnTo>
                  <a:lnTo>
                    <a:pt x="512876" y="9855"/>
                  </a:lnTo>
                  <a:lnTo>
                    <a:pt x="512876" y="19723"/>
                  </a:lnTo>
                  <a:lnTo>
                    <a:pt x="522744" y="19723"/>
                  </a:lnTo>
                  <a:lnTo>
                    <a:pt x="522744" y="9867"/>
                  </a:lnTo>
                  <a:lnTo>
                    <a:pt x="532612" y="9867"/>
                  </a:lnTo>
                  <a:lnTo>
                    <a:pt x="532612" y="19723"/>
                  </a:lnTo>
                  <a:lnTo>
                    <a:pt x="542480" y="19723"/>
                  </a:lnTo>
                  <a:lnTo>
                    <a:pt x="542480" y="9855"/>
                  </a:lnTo>
                  <a:close/>
                </a:path>
                <a:path w="641350" h="29845">
                  <a:moveTo>
                    <a:pt x="562203" y="0"/>
                  </a:moveTo>
                  <a:lnTo>
                    <a:pt x="552335" y="0"/>
                  </a:lnTo>
                  <a:lnTo>
                    <a:pt x="552335" y="9867"/>
                  </a:lnTo>
                  <a:lnTo>
                    <a:pt x="562203" y="9867"/>
                  </a:lnTo>
                  <a:lnTo>
                    <a:pt x="562203" y="0"/>
                  </a:lnTo>
                  <a:close/>
                </a:path>
                <a:path w="641350" h="29845">
                  <a:moveTo>
                    <a:pt x="581926" y="0"/>
                  </a:moveTo>
                  <a:lnTo>
                    <a:pt x="572058" y="0"/>
                  </a:lnTo>
                  <a:lnTo>
                    <a:pt x="572058" y="9855"/>
                  </a:lnTo>
                  <a:lnTo>
                    <a:pt x="572058" y="19723"/>
                  </a:lnTo>
                  <a:lnTo>
                    <a:pt x="581926" y="19723"/>
                  </a:lnTo>
                  <a:lnTo>
                    <a:pt x="581926" y="9867"/>
                  </a:lnTo>
                  <a:lnTo>
                    <a:pt x="581926" y="0"/>
                  </a:lnTo>
                  <a:close/>
                </a:path>
                <a:path w="641350" h="29845">
                  <a:moveTo>
                    <a:pt x="621385" y="0"/>
                  </a:moveTo>
                  <a:lnTo>
                    <a:pt x="611517" y="0"/>
                  </a:lnTo>
                  <a:lnTo>
                    <a:pt x="601649" y="0"/>
                  </a:lnTo>
                  <a:lnTo>
                    <a:pt x="591781" y="0"/>
                  </a:lnTo>
                  <a:lnTo>
                    <a:pt x="591781" y="9867"/>
                  </a:lnTo>
                  <a:lnTo>
                    <a:pt x="601637" y="9867"/>
                  </a:lnTo>
                  <a:lnTo>
                    <a:pt x="611517" y="9867"/>
                  </a:lnTo>
                  <a:lnTo>
                    <a:pt x="621385" y="9867"/>
                  </a:lnTo>
                  <a:lnTo>
                    <a:pt x="621385" y="0"/>
                  </a:lnTo>
                  <a:close/>
                </a:path>
                <a:path w="641350" h="29845">
                  <a:moveTo>
                    <a:pt x="641108" y="0"/>
                  </a:moveTo>
                  <a:lnTo>
                    <a:pt x="631240" y="0"/>
                  </a:lnTo>
                  <a:lnTo>
                    <a:pt x="631240" y="9855"/>
                  </a:lnTo>
                  <a:lnTo>
                    <a:pt x="631240" y="19723"/>
                  </a:lnTo>
                  <a:lnTo>
                    <a:pt x="641108" y="19723"/>
                  </a:lnTo>
                  <a:lnTo>
                    <a:pt x="641108" y="9867"/>
                  </a:lnTo>
                  <a:lnTo>
                    <a:pt x="64110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5960529" y="3692302"/>
              <a:ext cx="631825" cy="0"/>
            </a:xfrm>
            <a:custGeom>
              <a:avLst/>
              <a:gdLst/>
              <a:ahLst/>
              <a:cxnLst/>
              <a:rect l="l" t="t" r="r" b="b"/>
              <a:pathLst>
                <a:path w="631825">
                  <a:moveTo>
                    <a:pt x="0" y="0"/>
                  </a:moveTo>
                  <a:lnTo>
                    <a:pt x="631240" y="0"/>
                  </a:lnTo>
                </a:path>
              </a:pathLst>
            </a:custGeom>
            <a:ln w="9867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5950661" y="3697236"/>
              <a:ext cx="621665" cy="29845"/>
            </a:xfrm>
            <a:custGeom>
              <a:avLst/>
              <a:gdLst/>
              <a:ahLst/>
              <a:cxnLst/>
              <a:rect l="l" t="t" r="r" b="b"/>
              <a:pathLst>
                <a:path w="621665" h="29845">
                  <a:moveTo>
                    <a:pt x="9855" y="9855"/>
                  </a:moveTo>
                  <a:lnTo>
                    <a:pt x="0" y="9855"/>
                  </a:lnTo>
                  <a:lnTo>
                    <a:pt x="0" y="19723"/>
                  </a:lnTo>
                  <a:lnTo>
                    <a:pt x="9855" y="19723"/>
                  </a:lnTo>
                  <a:lnTo>
                    <a:pt x="9855" y="9855"/>
                  </a:lnTo>
                  <a:close/>
                </a:path>
                <a:path w="621665" h="29845">
                  <a:moveTo>
                    <a:pt x="69049" y="9855"/>
                  </a:moveTo>
                  <a:lnTo>
                    <a:pt x="69049" y="9855"/>
                  </a:lnTo>
                  <a:lnTo>
                    <a:pt x="19735" y="9855"/>
                  </a:lnTo>
                  <a:lnTo>
                    <a:pt x="19735" y="19723"/>
                  </a:lnTo>
                  <a:lnTo>
                    <a:pt x="29591" y="19723"/>
                  </a:lnTo>
                  <a:lnTo>
                    <a:pt x="29591" y="29591"/>
                  </a:lnTo>
                  <a:lnTo>
                    <a:pt x="39458" y="29591"/>
                  </a:lnTo>
                  <a:lnTo>
                    <a:pt x="39458" y="19723"/>
                  </a:lnTo>
                  <a:lnTo>
                    <a:pt x="49326" y="19723"/>
                  </a:lnTo>
                  <a:lnTo>
                    <a:pt x="59182" y="19723"/>
                  </a:lnTo>
                  <a:lnTo>
                    <a:pt x="69049" y="19723"/>
                  </a:lnTo>
                  <a:lnTo>
                    <a:pt x="69049" y="9855"/>
                  </a:lnTo>
                  <a:close/>
                </a:path>
                <a:path w="621665" h="29845">
                  <a:moveTo>
                    <a:pt x="98640" y="0"/>
                  </a:moveTo>
                  <a:lnTo>
                    <a:pt x="88773" y="0"/>
                  </a:lnTo>
                  <a:lnTo>
                    <a:pt x="78905" y="0"/>
                  </a:lnTo>
                  <a:lnTo>
                    <a:pt x="78905" y="9867"/>
                  </a:lnTo>
                  <a:lnTo>
                    <a:pt x="88773" y="9867"/>
                  </a:lnTo>
                  <a:lnTo>
                    <a:pt x="98640" y="9867"/>
                  </a:lnTo>
                  <a:lnTo>
                    <a:pt x="98640" y="0"/>
                  </a:lnTo>
                  <a:close/>
                </a:path>
                <a:path w="621665" h="29845">
                  <a:moveTo>
                    <a:pt x="147942" y="0"/>
                  </a:moveTo>
                  <a:lnTo>
                    <a:pt x="138087" y="0"/>
                  </a:lnTo>
                  <a:lnTo>
                    <a:pt x="128219" y="0"/>
                  </a:lnTo>
                  <a:lnTo>
                    <a:pt x="128219" y="9855"/>
                  </a:lnTo>
                  <a:lnTo>
                    <a:pt x="118364" y="9855"/>
                  </a:lnTo>
                  <a:lnTo>
                    <a:pt x="118364" y="0"/>
                  </a:lnTo>
                  <a:lnTo>
                    <a:pt x="108496" y="0"/>
                  </a:lnTo>
                  <a:lnTo>
                    <a:pt x="108496" y="9855"/>
                  </a:lnTo>
                  <a:lnTo>
                    <a:pt x="108496" y="19723"/>
                  </a:lnTo>
                  <a:lnTo>
                    <a:pt x="118364" y="19723"/>
                  </a:lnTo>
                  <a:lnTo>
                    <a:pt x="118364" y="29591"/>
                  </a:lnTo>
                  <a:lnTo>
                    <a:pt x="128219" y="29591"/>
                  </a:lnTo>
                  <a:lnTo>
                    <a:pt x="128219" y="19723"/>
                  </a:lnTo>
                  <a:lnTo>
                    <a:pt x="128219" y="9867"/>
                  </a:lnTo>
                  <a:lnTo>
                    <a:pt x="138087" y="9867"/>
                  </a:lnTo>
                  <a:lnTo>
                    <a:pt x="147942" y="9867"/>
                  </a:lnTo>
                  <a:lnTo>
                    <a:pt x="147942" y="0"/>
                  </a:lnTo>
                  <a:close/>
                </a:path>
                <a:path w="621665" h="29845">
                  <a:moveTo>
                    <a:pt x="207137" y="9855"/>
                  </a:moveTo>
                  <a:lnTo>
                    <a:pt x="197269" y="9855"/>
                  </a:lnTo>
                  <a:lnTo>
                    <a:pt x="187413" y="9855"/>
                  </a:lnTo>
                  <a:lnTo>
                    <a:pt x="187413" y="0"/>
                  </a:lnTo>
                  <a:lnTo>
                    <a:pt x="147955" y="0"/>
                  </a:lnTo>
                  <a:lnTo>
                    <a:pt x="147955" y="9867"/>
                  </a:lnTo>
                  <a:lnTo>
                    <a:pt x="157810" y="9867"/>
                  </a:lnTo>
                  <a:lnTo>
                    <a:pt x="157810" y="19723"/>
                  </a:lnTo>
                  <a:lnTo>
                    <a:pt x="167678" y="19723"/>
                  </a:lnTo>
                  <a:lnTo>
                    <a:pt x="207137" y="19723"/>
                  </a:lnTo>
                  <a:lnTo>
                    <a:pt x="207137" y="9855"/>
                  </a:lnTo>
                  <a:close/>
                </a:path>
                <a:path w="621665" h="29845">
                  <a:moveTo>
                    <a:pt x="256438" y="0"/>
                  </a:moveTo>
                  <a:lnTo>
                    <a:pt x="246583" y="0"/>
                  </a:lnTo>
                  <a:lnTo>
                    <a:pt x="236715" y="0"/>
                  </a:lnTo>
                  <a:lnTo>
                    <a:pt x="236715" y="9855"/>
                  </a:lnTo>
                  <a:lnTo>
                    <a:pt x="226860" y="9855"/>
                  </a:lnTo>
                  <a:lnTo>
                    <a:pt x="226860" y="19723"/>
                  </a:lnTo>
                  <a:lnTo>
                    <a:pt x="236715" y="19723"/>
                  </a:lnTo>
                  <a:lnTo>
                    <a:pt x="246583" y="19723"/>
                  </a:lnTo>
                  <a:lnTo>
                    <a:pt x="256438" y="19723"/>
                  </a:lnTo>
                  <a:lnTo>
                    <a:pt x="256438" y="9867"/>
                  </a:lnTo>
                  <a:lnTo>
                    <a:pt x="256438" y="0"/>
                  </a:lnTo>
                  <a:close/>
                </a:path>
                <a:path w="621665" h="29845">
                  <a:moveTo>
                    <a:pt x="276161" y="9855"/>
                  </a:moveTo>
                  <a:lnTo>
                    <a:pt x="266306" y="9855"/>
                  </a:lnTo>
                  <a:lnTo>
                    <a:pt x="266306" y="19723"/>
                  </a:lnTo>
                  <a:lnTo>
                    <a:pt x="276161" y="19723"/>
                  </a:lnTo>
                  <a:lnTo>
                    <a:pt x="276161" y="9855"/>
                  </a:lnTo>
                  <a:close/>
                </a:path>
                <a:path w="621665" h="29845">
                  <a:moveTo>
                    <a:pt x="295884" y="0"/>
                  </a:moveTo>
                  <a:lnTo>
                    <a:pt x="286029" y="0"/>
                  </a:lnTo>
                  <a:lnTo>
                    <a:pt x="286029" y="9855"/>
                  </a:lnTo>
                  <a:lnTo>
                    <a:pt x="276174" y="9855"/>
                  </a:lnTo>
                  <a:lnTo>
                    <a:pt x="276174" y="19723"/>
                  </a:lnTo>
                  <a:lnTo>
                    <a:pt x="286042" y="19723"/>
                  </a:lnTo>
                  <a:lnTo>
                    <a:pt x="286042" y="9867"/>
                  </a:lnTo>
                  <a:lnTo>
                    <a:pt x="295884" y="9867"/>
                  </a:lnTo>
                  <a:lnTo>
                    <a:pt x="295884" y="0"/>
                  </a:lnTo>
                  <a:close/>
                </a:path>
                <a:path w="621665" h="29845">
                  <a:moveTo>
                    <a:pt x="404380" y="0"/>
                  </a:moveTo>
                  <a:lnTo>
                    <a:pt x="394525" y="0"/>
                  </a:lnTo>
                  <a:lnTo>
                    <a:pt x="384657" y="0"/>
                  </a:lnTo>
                  <a:lnTo>
                    <a:pt x="384657" y="9855"/>
                  </a:lnTo>
                  <a:lnTo>
                    <a:pt x="345211" y="9855"/>
                  </a:lnTo>
                  <a:lnTo>
                    <a:pt x="345211" y="0"/>
                  </a:lnTo>
                  <a:lnTo>
                    <a:pt x="335343" y="0"/>
                  </a:lnTo>
                  <a:lnTo>
                    <a:pt x="335343" y="9855"/>
                  </a:lnTo>
                  <a:lnTo>
                    <a:pt x="325488" y="9855"/>
                  </a:lnTo>
                  <a:lnTo>
                    <a:pt x="315633" y="9855"/>
                  </a:lnTo>
                  <a:lnTo>
                    <a:pt x="305765" y="9855"/>
                  </a:lnTo>
                  <a:lnTo>
                    <a:pt x="305765" y="0"/>
                  </a:lnTo>
                  <a:lnTo>
                    <a:pt x="295897" y="0"/>
                  </a:lnTo>
                  <a:lnTo>
                    <a:pt x="295897" y="9855"/>
                  </a:lnTo>
                  <a:lnTo>
                    <a:pt x="295897" y="19723"/>
                  </a:lnTo>
                  <a:lnTo>
                    <a:pt x="305765" y="19723"/>
                  </a:lnTo>
                  <a:lnTo>
                    <a:pt x="315620" y="19723"/>
                  </a:lnTo>
                  <a:lnTo>
                    <a:pt x="394525" y="19723"/>
                  </a:lnTo>
                  <a:lnTo>
                    <a:pt x="394525" y="9867"/>
                  </a:lnTo>
                  <a:lnTo>
                    <a:pt x="404380" y="9867"/>
                  </a:lnTo>
                  <a:lnTo>
                    <a:pt x="404380" y="0"/>
                  </a:lnTo>
                  <a:close/>
                </a:path>
                <a:path w="621665" h="29845">
                  <a:moveTo>
                    <a:pt x="424103" y="0"/>
                  </a:moveTo>
                  <a:lnTo>
                    <a:pt x="414261" y="0"/>
                  </a:lnTo>
                  <a:lnTo>
                    <a:pt x="404393" y="0"/>
                  </a:lnTo>
                  <a:lnTo>
                    <a:pt x="404393" y="9867"/>
                  </a:lnTo>
                  <a:lnTo>
                    <a:pt x="414248" y="9867"/>
                  </a:lnTo>
                  <a:lnTo>
                    <a:pt x="414248" y="19723"/>
                  </a:lnTo>
                  <a:lnTo>
                    <a:pt x="424103" y="19723"/>
                  </a:lnTo>
                  <a:lnTo>
                    <a:pt x="424103" y="9867"/>
                  </a:lnTo>
                  <a:lnTo>
                    <a:pt x="424103" y="0"/>
                  </a:lnTo>
                  <a:close/>
                </a:path>
                <a:path w="621665" h="29845">
                  <a:moveTo>
                    <a:pt x="463575" y="9855"/>
                  </a:moveTo>
                  <a:lnTo>
                    <a:pt x="453707" y="9855"/>
                  </a:lnTo>
                  <a:lnTo>
                    <a:pt x="453707" y="0"/>
                  </a:lnTo>
                  <a:lnTo>
                    <a:pt x="443852" y="0"/>
                  </a:lnTo>
                  <a:lnTo>
                    <a:pt x="433984" y="0"/>
                  </a:lnTo>
                  <a:lnTo>
                    <a:pt x="424116" y="0"/>
                  </a:lnTo>
                  <a:lnTo>
                    <a:pt x="424116" y="9855"/>
                  </a:lnTo>
                  <a:lnTo>
                    <a:pt x="424116" y="19723"/>
                  </a:lnTo>
                  <a:lnTo>
                    <a:pt x="433984" y="19723"/>
                  </a:lnTo>
                  <a:lnTo>
                    <a:pt x="433984" y="9867"/>
                  </a:lnTo>
                  <a:lnTo>
                    <a:pt x="443839" y="9867"/>
                  </a:lnTo>
                  <a:lnTo>
                    <a:pt x="453707" y="9867"/>
                  </a:lnTo>
                  <a:lnTo>
                    <a:pt x="453707" y="19723"/>
                  </a:lnTo>
                  <a:lnTo>
                    <a:pt x="463575" y="19723"/>
                  </a:lnTo>
                  <a:lnTo>
                    <a:pt x="463575" y="9855"/>
                  </a:lnTo>
                  <a:close/>
                </a:path>
                <a:path w="621665" h="29845">
                  <a:moveTo>
                    <a:pt x="493166" y="0"/>
                  </a:moveTo>
                  <a:lnTo>
                    <a:pt x="483298" y="0"/>
                  </a:lnTo>
                  <a:lnTo>
                    <a:pt x="483298" y="9855"/>
                  </a:lnTo>
                  <a:lnTo>
                    <a:pt x="473430" y="9855"/>
                  </a:lnTo>
                  <a:lnTo>
                    <a:pt x="473430" y="19723"/>
                  </a:lnTo>
                  <a:lnTo>
                    <a:pt x="483298" y="19723"/>
                  </a:lnTo>
                  <a:lnTo>
                    <a:pt x="493166" y="19723"/>
                  </a:lnTo>
                  <a:lnTo>
                    <a:pt x="493166" y="9867"/>
                  </a:lnTo>
                  <a:lnTo>
                    <a:pt x="493166" y="0"/>
                  </a:lnTo>
                  <a:close/>
                </a:path>
                <a:path w="621665" h="29845">
                  <a:moveTo>
                    <a:pt x="562203" y="0"/>
                  </a:moveTo>
                  <a:lnTo>
                    <a:pt x="552335" y="0"/>
                  </a:lnTo>
                  <a:lnTo>
                    <a:pt x="552335" y="9855"/>
                  </a:lnTo>
                  <a:lnTo>
                    <a:pt x="542480" y="9855"/>
                  </a:lnTo>
                  <a:lnTo>
                    <a:pt x="542480" y="0"/>
                  </a:lnTo>
                  <a:lnTo>
                    <a:pt x="532612" y="0"/>
                  </a:lnTo>
                  <a:lnTo>
                    <a:pt x="522744" y="0"/>
                  </a:lnTo>
                  <a:lnTo>
                    <a:pt x="512889" y="0"/>
                  </a:lnTo>
                  <a:lnTo>
                    <a:pt x="503021" y="0"/>
                  </a:lnTo>
                  <a:lnTo>
                    <a:pt x="503021" y="9867"/>
                  </a:lnTo>
                  <a:lnTo>
                    <a:pt x="512876" y="9867"/>
                  </a:lnTo>
                  <a:lnTo>
                    <a:pt x="522744" y="9867"/>
                  </a:lnTo>
                  <a:lnTo>
                    <a:pt x="522744" y="19723"/>
                  </a:lnTo>
                  <a:lnTo>
                    <a:pt x="562203" y="19723"/>
                  </a:lnTo>
                  <a:lnTo>
                    <a:pt x="562203" y="9867"/>
                  </a:lnTo>
                  <a:lnTo>
                    <a:pt x="562203" y="0"/>
                  </a:lnTo>
                  <a:close/>
                </a:path>
                <a:path w="621665" h="29845">
                  <a:moveTo>
                    <a:pt x="621385" y="9855"/>
                  </a:moveTo>
                  <a:lnTo>
                    <a:pt x="621385" y="9855"/>
                  </a:lnTo>
                  <a:lnTo>
                    <a:pt x="572058" y="9855"/>
                  </a:lnTo>
                  <a:lnTo>
                    <a:pt x="572058" y="19723"/>
                  </a:lnTo>
                  <a:lnTo>
                    <a:pt x="621385" y="19723"/>
                  </a:lnTo>
                  <a:lnTo>
                    <a:pt x="621385" y="985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5980252" y="3716959"/>
              <a:ext cx="612140" cy="29845"/>
            </a:xfrm>
            <a:custGeom>
              <a:avLst/>
              <a:gdLst/>
              <a:ahLst/>
              <a:cxnLst/>
              <a:rect l="l" t="t" r="r" b="b"/>
              <a:pathLst>
                <a:path w="612140" h="29845">
                  <a:moveTo>
                    <a:pt x="9867" y="9867"/>
                  </a:moveTo>
                  <a:lnTo>
                    <a:pt x="0" y="9867"/>
                  </a:lnTo>
                  <a:lnTo>
                    <a:pt x="0" y="19735"/>
                  </a:lnTo>
                  <a:lnTo>
                    <a:pt x="9867" y="19735"/>
                  </a:lnTo>
                  <a:lnTo>
                    <a:pt x="9867" y="9867"/>
                  </a:lnTo>
                  <a:close/>
                </a:path>
                <a:path w="612140" h="29845">
                  <a:moveTo>
                    <a:pt x="69049" y="19723"/>
                  </a:moveTo>
                  <a:lnTo>
                    <a:pt x="59182" y="19723"/>
                  </a:lnTo>
                  <a:lnTo>
                    <a:pt x="59182" y="9867"/>
                  </a:lnTo>
                  <a:lnTo>
                    <a:pt x="49314" y="9867"/>
                  </a:lnTo>
                  <a:lnTo>
                    <a:pt x="49314" y="19723"/>
                  </a:lnTo>
                  <a:lnTo>
                    <a:pt x="39458" y="19723"/>
                  </a:lnTo>
                  <a:lnTo>
                    <a:pt x="39458" y="9867"/>
                  </a:lnTo>
                  <a:lnTo>
                    <a:pt x="29591" y="9867"/>
                  </a:lnTo>
                  <a:lnTo>
                    <a:pt x="29591" y="19735"/>
                  </a:lnTo>
                  <a:lnTo>
                    <a:pt x="39458" y="19735"/>
                  </a:lnTo>
                  <a:lnTo>
                    <a:pt x="39458" y="29591"/>
                  </a:lnTo>
                  <a:lnTo>
                    <a:pt x="49314" y="29591"/>
                  </a:lnTo>
                  <a:lnTo>
                    <a:pt x="59182" y="29591"/>
                  </a:lnTo>
                  <a:lnTo>
                    <a:pt x="69049" y="29591"/>
                  </a:lnTo>
                  <a:lnTo>
                    <a:pt x="69049" y="19723"/>
                  </a:lnTo>
                  <a:close/>
                </a:path>
                <a:path w="612140" h="29845">
                  <a:moveTo>
                    <a:pt x="118351" y="0"/>
                  </a:moveTo>
                  <a:lnTo>
                    <a:pt x="108496" y="0"/>
                  </a:lnTo>
                  <a:lnTo>
                    <a:pt x="98628" y="0"/>
                  </a:lnTo>
                  <a:lnTo>
                    <a:pt x="88773" y="0"/>
                  </a:lnTo>
                  <a:lnTo>
                    <a:pt x="88773" y="9867"/>
                  </a:lnTo>
                  <a:lnTo>
                    <a:pt x="98628" y="9867"/>
                  </a:lnTo>
                  <a:lnTo>
                    <a:pt x="98628" y="19735"/>
                  </a:lnTo>
                  <a:lnTo>
                    <a:pt x="108496" y="19735"/>
                  </a:lnTo>
                  <a:lnTo>
                    <a:pt x="108496" y="9867"/>
                  </a:lnTo>
                  <a:lnTo>
                    <a:pt x="118351" y="9867"/>
                  </a:lnTo>
                  <a:lnTo>
                    <a:pt x="118351" y="0"/>
                  </a:lnTo>
                  <a:close/>
                </a:path>
                <a:path w="612140" h="29845">
                  <a:moveTo>
                    <a:pt x="128231" y="19723"/>
                  </a:moveTo>
                  <a:lnTo>
                    <a:pt x="118364" y="19723"/>
                  </a:lnTo>
                  <a:lnTo>
                    <a:pt x="118364" y="29591"/>
                  </a:lnTo>
                  <a:lnTo>
                    <a:pt x="128231" y="29591"/>
                  </a:lnTo>
                  <a:lnTo>
                    <a:pt x="128231" y="19723"/>
                  </a:lnTo>
                  <a:close/>
                </a:path>
                <a:path w="612140" h="29845">
                  <a:moveTo>
                    <a:pt x="138087" y="0"/>
                  </a:moveTo>
                  <a:lnTo>
                    <a:pt x="128219" y="0"/>
                  </a:lnTo>
                  <a:lnTo>
                    <a:pt x="128219" y="9867"/>
                  </a:lnTo>
                  <a:lnTo>
                    <a:pt x="138087" y="9867"/>
                  </a:lnTo>
                  <a:lnTo>
                    <a:pt x="138087" y="0"/>
                  </a:lnTo>
                  <a:close/>
                </a:path>
                <a:path w="612140" h="29845">
                  <a:moveTo>
                    <a:pt x="167678" y="19723"/>
                  </a:moveTo>
                  <a:lnTo>
                    <a:pt x="157822" y="19723"/>
                  </a:lnTo>
                  <a:lnTo>
                    <a:pt x="157822" y="9867"/>
                  </a:lnTo>
                  <a:lnTo>
                    <a:pt x="157822" y="0"/>
                  </a:lnTo>
                  <a:lnTo>
                    <a:pt x="147955" y="0"/>
                  </a:lnTo>
                  <a:lnTo>
                    <a:pt x="147955" y="9867"/>
                  </a:lnTo>
                  <a:lnTo>
                    <a:pt x="147955" y="19723"/>
                  </a:lnTo>
                  <a:lnTo>
                    <a:pt x="147955" y="29591"/>
                  </a:lnTo>
                  <a:lnTo>
                    <a:pt x="157810" y="29591"/>
                  </a:lnTo>
                  <a:lnTo>
                    <a:pt x="167678" y="29591"/>
                  </a:lnTo>
                  <a:lnTo>
                    <a:pt x="167678" y="19723"/>
                  </a:lnTo>
                  <a:close/>
                </a:path>
                <a:path w="612140" h="29845">
                  <a:moveTo>
                    <a:pt x="207124" y="0"/>
                  </a:moveTo>
                  <a:lnTo>
                    <a:pt x="207124" y="0"/>
                  </a:lnTo>
                  <a:lnTo>
                    <a:pt x="167678" y="0"/>
                  </a:lnTo>
                  <a:lnTo>
                    <a:pt x="167678" y="9867"/>
                  </a:lnTo>
                  <a:lnTo>
                    <a:pt x="207124" y="9867"/>
                  </a:lnTo>
                  <a:lnTo>
                    <a:pt x="207124" y="0"/>
                  </a:lnTo>
                  <a:close/>
                </a:path>
                <a:path w="612140" h="29845">
                  <a:moveTo>
                    <a:pt x="236715" y="0"/>
                  </a:moveTo>
                  <a:lnTo>
                    <a:pt x="226847" y="0"/>
                  </a:lnTo>
                  <a:lnTo>
                    <a:pt x="226847" y="9867"/>
                  </a:lnTo>
                  <a:lnTo>
                    <a:pt x="226847" y="19723"/>
                  </a:lnTo>
                  <a:lnTo>
                    <a:pt x="216992" y="19723"/>
                  </a:lnTo>
                  <a:lnTo>
                    <a:pt x="216992" y="9867"/>
                  </a:lnTo>
                  <a:lnTo>
                    <a:pt x="207124" y="9867"/>
                  </a:lnTo>
                  <a:lnTo>
                    <a:pt x="207124" y="19723"/>
                  </a:lnTo>
                  <a:lnTo>
                    <a:pt x="197269" y="19723"/>
                  </a:lnTo>
                  <a:lnTo>
                    <a:pt x="187401" y="19723"/>
                  </a:lnTo>
                  <a:lnTo>
                    <a:pt x="177533" y="19723"/>
                  </a:lnTo>
                  <a:lnTo>
                    <a:pt x="177533" y="29591"/>
                  </a:lnTo>
                  <a:lnTo>
                    <a:pt x="187401" y="29591"/>
                  </a:lnTo>
                  <a:lnTo>
                    <a:pt x="197269" y="29591"/>
                  </a:lnTo>
                  <a:lnTo>
                    <a:pt x="207124" y="29591"/>
                  </a:lnTo>
                  <a:lnTo>
                    <a:pt x="207124" y="19735"/>
                  </a:lnTo>
                  <a:lnTo>
                    <a:pt x="216992" y="19735"/>
                  </a:lnTo>
                  <a:lnTo>
                    <a:pt x="216992" y="29591"/>
                  </a:lnTo>
                  <a:lnTo>
                    <a:pt x="226847" y="29591"/>
                  </a:lnTo>
                  <a:lnTo>
                    <a:pt x="226847" y="19735"/>
                  </a:lnTo>
                  <a:lnTo>
                    <a:pt x="236715" y="19735"/>
                  </a:lnTo>
                  <a:lnTo>
                    <a:pt x="236715" y="9867"/>
                  </a:lnTo>
                  <a:lnTo>
                    <a:pt x="236715" y="0"/>
                  </a:lnTo>
                  <a:close/>
                </a:path>
                <a:path w="612140" h="29845">
                  <a:moveTo>
                    <a:pt x="266293" y="19723"/>
                  </a:moveTo>
                  <a:lnTo>
                    <a:pt x="256451" y="19723"/>
                  </a:lnTo>
                  <a:lnTo>
                    <a:pt x="256451" y="9867"/>
                  </a:lnTo>
                  <a:lnTo>
                    <a:pt x="246583" y="9867"/>
                  </a:lnTo>
                  <a:lnTo>
                    <a:pt x="246583" y="19735"/>
                  </a:lnTo>
                  <a:lnTo>
                    <a:pt x="256438" y="19735"/>
                  </a:lnTo>
                  <a:lnTo>
                    <a:pt x="256438" y="29591"/>
                  </a:lnTo>
                  <a:lnTo>
                    <a:pt x="266293" y="29591"/>
                  </a:lnTo>
                  <a:lnTo>
                    <a:pt x="266293" y="19723"/>
                  </a:lnTo>
                  <a:close/>
                </a:path>
                <a:path w="612140" h="29845">
                  <a:moveTo>
                    <a:pt x="374789" y="19723"/>
                  </a:moveTo>
                  <a:lnTo>
                    <a:pt x="364934" y="19723"/>
                  </a:lnTo>
                  <a:lnTo>
                    <a:pt x="355066" y="19723"/>
                  </a:lnTo>
                  <a:lnTo>
                    <a:pt x="355066" y="9867"/>
                  </a:lnTo>
                  <a:lnTo>
                    <a:pt x="345211" y="9867"/>
                  </a:lnTo>
                  <a:lnTo>
                    <a:pt x="345211" y="0"/>
                  </a:lnTo>
                  <a:lnTo>
                    <a:pt x="335343" y="0"/>
                  </a:lnTo>
                  <a:lnTo>
                    <a:pt x="335343" y="9867"/>
                  </a:lnTo>
                  <a:lnTo>
                    <a:pt x="335343" y="19723"/>
                  </a:lnTo>
                  <a:lnTo>
                    <a:pt x="325488" y="19723"/>
                  </a:lnTo>
                  <a:lnTo>
                    <a:pt x="325488" y="9867"/>
                  </a:lnTo>
                  <a:lnTo>
                    <a:pt x="315620" y="9867"/>
                  </a:lnTo>
                  <a:lnTo>
                    <a:pt x="305765" y="9867"/>
                  </a:lnTo>
                  <a:lnTo>
                    <a:pt x="295897" y="9867"/>
                  </a:lnTo>
                  <a:lnTo>
                    <a:pt x="295897" y="0"/>
                  </a:lnTo>
                  <a:lnTo>
                    <a:pt x="286029" y="0"/>
                  </a:lnTo>
                  <a:lnTo>
                    <a:pt x="286029" y="9867"/>
                  </a:lnTo>
                  <a:lnTo>
                    <a:pt x="276174" y="9867"/>
                  </a:lnTo>
                  <a:lnTo>
                    <a:pt x="266306" y="9867"/>
                  </a:lnTo>
                  <a:lnTo>
                    <a:pt x="266306" y="19723"/>
                  </a:lnTo>
                  <a:lnTo>
                    <a:pt x="266306" y="29591"/>
                  </a:lnTo>
                  <a:lnTo>
                    <a:pt x="276174" y="29591"/>
                  </a:lnTo>
                  <a:lnTo>
                    <a:pt x="276174" y="19735"/>
                  </a:lnTo>
                  <a:lnTo>
                    <a:pt x="286029" y="19735"/>
                  </a:lnTo>
                  <a:lnTo>
                    <a:pt x="286029" y="29591"/>
                  </a:lnTo>
                  <a:lnTo>
                    <a:pt x="295897" y="29591"/>
                  </a:lnTo>
                  <a:lnTo>
                    <a:pt x="305765" y="29591"/>
                  </a:lnTo>
                  <a:lnTo>
                    <a:pt x="305765" y="19735"/>
                  </a:lnTo>
                  <a:lnTo>
                    <a:pt x="315620" y="19735"/>
                  </a:lnTo>
                  <a:lnTo>
                    <a:pt x="315620" y="29591"/>
                  </a:lnTo>
                  <a:lnTo>
                    <a:pt x="325488" y="29591"/>
                  </a:lnTo>
                  <a:lnTo>
                    <a:pt x="335343" y="29591"/>
                  </a:lnTo>
                  <a:lnTo>
                    <a:pt x="345211" y="29591"/>
                  </a:lnTo>
                  <a:lnTo>
                    <a:pt x="345211" y="19735"/>
                  </a:lnTo>
                  <a:lnTo>
                    <a:pt x="355066" y="19735"/>
                  </a:lnTo>
                  <a:lnTo>
                    <a:pt x="355066" y="29591"/>
                  </a:lnTo>
                  <a:lnTo>
                    <a:pt x="364934" y="29591"/>
                  </a:lnTo>
                  <a:lnTo>
                    <a:pt x="374789" y="29591"/>
                  </a:lnTo>
                  <a:lnTo>
                    <a:pt x="374789" y="19723"/>
                  </a:lnTo>
                  <a:close/>
                </a:path>
                <a:path w="612140" h="29845">
                  <a:moveTo>
                    <a:pt x="394512" y="19723"/>
                  </a:moveTo>
                  <a:lnTo>
                    <a:pt x="384670" y="19723"/>
                  </a:lnTo>
                  <a:lnTo>
                    <a:pt x="374802" y="19723"/>
                  </a:lnTo>
                  <a:lnTo>
                    <a:pt x="374802" y="29591"/>
                  </a:lnTo>
                  <a:lnTo>
                    <a:pt x="384657" y="29591"/>
                  </a:lnTo>
                  <a:lnTo>
                    <a:pt x="394512" y="29591"/>
                  </a:lnTo>
                  <a:lnTo>
                    <a:pt x="394512" y="19723"/>
                  </a:lnTo>
                  <a:close/>
                </a:path>
                <a:path w="612140" h="29845">
                  <a:moveTo>
                    <a:pt x="394512" y="0"/>
                  </a:moveTo>
                  <a:lnTo>
                    <a:pt x="384670" y="0"/>
                  </a:lnTo>
                  <a:lnTo>
                    <a:pt x="374802" y="0"/>
                  </a:lnTo>
                  <a:lnTo>
                    <a:pt x="374802" y="9867"/>
                  </a:lnTo>
                  <a:lnTo>
                    <a:pt x="384657" y="9867"/>
                  </a:lnTo>
                  <a:lnTo>
                    <a:pt x="394512" y="9867"/>
                  </a:lnTo>
                  <a:lnTo>
                    <a:pt x="394512" y="0"/>
                  </a:lnTo>
                  <a:close/>
                </a:path>
                <a:path w="612140" h="29845">
                  <a:moveTo>
                    <a:pt x="433984" y="9867"/>
                  </a:moveTo>
                  <a:lnTo>
                    <a:pt x="424116" y="9867"/>
                  </a:lnTo>
                  <a:lnTo>
                    <a:pt x="414261" y="9867"/>
                  </a:lnTo>
                  <a:lnTo>
                    <a:pt x="414261" y="0"/>
                  </a:lnTo>
                  <a:lnTo>
                    <a:pt x="404393" y="0"/>
                  </a:lnTo>
                  <a:lnTo>
                    <a:pt x="394525" y="0"/>
                  </a:lnTo>
                  <a:lnTo>
                    <a:pt x="394525" y="9867"/>
                  </a:lnTo>
                  <a:lnTo>
                    <a:pt x="394525" y="19723"/>
                  </a:lnTo>
                  <a:lnTo>
                    <a:pt x="394525" y="29591"/>
                  </a:lnTo>
                  <a:lnTo>
                    <a:pt x="404393" y="29591"/>
                  </a:lnTo>
                  <a:lnTo>
                    <a:pt x="404393" y="19735"/>
                  </a:lnTo>
                  <a:lnTo>
                    <a:pt x="414248" y="19735"/>
                  </a:lnTo>
                  <a:lnTo>
                    <a:pt x="424116" y="19735"/>
                  </a:lnTo>
                  <a:lnTo>
                    <a:pt x="433984" y="19735"/>
                  </a:lnTo>
                  <a:lnTo>
                    <a:pt x="433984" y="9867"/>
                  </a:lnTo>
                  <a:close/>
                </a:path>
                <a:path w="612140" h="29845">
                  <a:moveTo>
                    <a:pt x="453707" y="9867"/>
                  </a:moveTo>
                  <a:lnTo>
                    <a:pt x="443839" y="9867"/>
                  </a:lnTo>
                  <a:lnTo>
                    <a:pt x="443839" y="19735"/>
                  </a:lnTo>
                  <a:lnTo>
                    <a:pt x="453707" y="19735"/>
                  </a:lnTo>
                  <a:lnTo>
                    <a:pt x="453707" y="9867"/>
                  </a:lnTo>
                  <a:close/>
                </a:path>
                <a:path w="612140" h="29845">
                  <a:moveTo>
                    <a:pt x="473430" y="9867"/>
                  </a:moveTo>
                  <a:lnTo>
                    <a:pt x="463575" y="9867"/>
                  </a:lnTo>
                  <a:lnTo>
                    <a:pt x="463575" y="0"/>
                  </a:lnTo>
                  <a:lnTo>
                    <a:pt x="453707" y="0"/>
                  </a:lnTo>
                  <a:lnTo>
                    <a:pt x="453707" y="9867"/>
                  </a:lnTo>
                  <a:lnTo>
                    <a:pt x="463562" y="9867"/>
                  </a:lnTo>
                  <a:lnTo>
                    <a:pt x="463562" y="19735"/>
                  </a:lnTo>
                  <a:lnTo>
                    <a:pt x="473430" y="19735"/>
                  </a:lnTo>
                  <a:lnTo>
                    <a:pt x="473430" y="9867"/>
                  </a:lnTo>
                  <a:close/>
                </a:path>
                <a:path w="612140" h="29845">
                  <a:moveTo>
                    <a:pt x="522744" y="9867"/>
                  </a:moveTo>
                  <a:lnTo>
                    <a:pt x="512889" y="9867"/>
                  </a:lnTo>
                  <a:lnTo>
                    <a:pt x="512889" y="0"/>
                  </a:lnTo>
                  <a:lnTo>
                    <a:pt x="503021" y="0"/>
                  </a:lnTo>
                  <a:lnTo>
                    <a:pt x="503021" y="9867"/>
                  </a:lnTo>
                  <a:lnTo>
                    <a:pt x="512876" y="9867"/>
                  </a:lnTo>
                  <a:lnTo>
                    <a:pt x="512876" y="19735"/>
                  </a:lnTo>
                  <a:lnTo>
                    <a:pt x="522744" y="19735"/>
                  </a:lnTo>
                  <a:lnTo>
                    <a:pt x="522744" y="9867"/>
                  </a:lnTo>
                  <a:close/>
                </a:path>
                <a:path w="612140" h="29845">
                  <a:moveTo>
                    <a:pt x="611517" y="0"/>
                  </a:moveTo>
                  <a:lnTo>
                    <a:pt x="601649" y="0"/>
                  </a:lnTo>
                  <a:lnTo>
                    <a:pt x="591769" y="0"/>
                  </a:lnTo>
                  <a:lnTo>
                    <a:pt x="591769" y="9867"/>
                  </a:lnTo>
                  <a:lnTo>
                    <a:pt x="581926" y="9867"/>
                  </a:lnTo>
                  <a:lnTo>
                    <a:pt x="572058" y="9867"/>
                  </a:lnTo>
                  <a:lnTo>
                    <a:pt x="572058" y="0"/>
                  </a:lnTo>
                  <a:lnTo>
                    <a:pt x="562203" y="0"/>
                  </a:lnTo>
                  <a:lnTo>
                    <a:pt x="552323" y="0"/>
                  </a:lnTo>
                  <a:lnTo>
                    <a:pt x="552323" y="9867"/>
                  </a:lnTo>
                  <a:lnTo>
                    <a:pt x="542467" y="9867"/>
                  </a:lnTo>
                  <a:lnTo>
                    <a:pt x="542467" y="19735"/>
                  </a:lnTo>
                  <a:lnTo>
                    <a:pt x="552335" y="19735"/>
                  </a:lnTo>
                  <a:lnTo>
                    <a:pt x="552335" y="9867"/>
                  </a:lnTo>
                  <a:lnTo>
                    <a:pt x="562190" y="9867"/>
                  </a:lnTo>
                  <a:lnTo>
                    <a:pt x="572046" y="9867"/>
                  </a:lnTo>
                  <a:lnTo>
                    <a:pt x="572046" y="19735"/>
                  </a:lnTo>
                  <a:lnTo>
                    <a:pt x="581926" y="19735"/>
                  </a:lnTo>
                  <a:lnTo>
                    <a:pt x="591769" y="19735"/>
                  </a:lnTo>
                  <a:lnTo>
                    <a:pt x="601649" y="19735"/>
                  </a:lnTo>
                  <a:lnTo>
                    <a:pt x="601649" y="9867"/>
                  </a:lnTo>
                  <a:lnTo>
                    <a:pt x="611517" y="9867"/>
                  </a:lnTo>
                  <a:lnTo>
                    <a:pt x="61151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5960529" y="3736682"/>
              <a:ext cx="631825" cy="40005"/>
            </a:xfrm>
            <a:custGeom>
              <a:avLst/>
              <a:gdLst/>
              <a:ahLst/>
              <a:cxnLst/>
              <a:rect l="l" t="t" r="r" b="b"/>
              <a:pathLst>
                <a:path w="631825" h="40004">
                  <a:moveTo>
                    <a:pt x="9867" y="9867"/>
                  </a:moveTo>
                  <a:lnTo>
                    <a:pt x="0" y="9867"/>
                  </a:lnTo>
                  <a:lnTo>
                    <a:pt x="0" y="19723"/>
                  </a:lnTo>
                  <a:lnTo>
                    <a:pt x="0" y="29591"/>
                  </a:lnTo>
                  <a:lnTo>
                    <a:pt x="9867" y="29591"/>
                  </a:lnTo>
                  <a:lnTo>
                    <a:pt x="9867" y="19735"/>
                  </a:lnTo>
                  <a:lnTo>
                    <a:pt x="9867" y="9867"/>
                  </a:lnTo>
                  <a:close/>
                </a:path>
                <a:path w="631825" h="40004">
                  <a:moveTo>
                    <a:pt x="39458" y="29591"/>
                  </a:moveTo>
                  <a:lnTo>
                    <a:pt x="29591" y="29591"/>
                  </a:lnTo>
                  <a:lnTo>
                    <a:pt x="29591" y="39458"/>
                  </a:lnTo>
                  <a:lnTo>
                    <a:pt x="39458" y="39458"/>
                  </a:lnTo>
                  <a:lnTo>
                    <a:pt x="39458" y="29591"/>
                  </a:lnTo>
                  <a:close/>
                </a:path>
                <a:path w="631825" h="40004">
                  <a:moveTo>
                    <a:pt x="39458" y="9867"/>
                  </a:moveTo>
                  <a:lnTo>
                    <a:pt x="29591" y="9867"/>
                  </a:lnTo>
                  <a:lnTo>
                    <a:pt x="29591" y="19723"/>
                  </a:lnTo>
                  <a:lnTo>
                    <a:pt x="19723" y="19723"/>
                  </a:lnTo>
                  <a:lnTo>
                    <a:pt x="19723" y="29591"/>
                  </a:lnTo>
                  <a:lnTo>
                    <a:pt x="29591" y="29591"/>
                  </a:lnTo>
                  <a:lnTo>
                    <a:pt x="29591" y="19735"/>
                  </a:lnTo>
                  <a:lnTo>
                    <a:pt x="39458" y="19735"/>
                  </a:lnTo>
                  <a:lnTo>
                    <a:pt x="39458" y="9867"/>
                  </a:lnTo>
                  <a:close/>
                </a:path>
                <a:path w="631825" h="40004">
                  <a:moveTo>
                    <a:pt x="59182" y="9867"/>
                  </a:moveTo>
                  <a:lnTo>
                    <a:pt x="49314" y="9867"/>
                  </a:lnTo>
                  <a:lnTo>
                    <a:pt x="49314" y="19735"/>
                  </a:lnTo>
                  <a:lnTo>
                    <a:pt x="59182" y="19735"/>
                  </a:lnTo>
                  <a:lnTo>
                    <a:pt x="59182" y="9867"/>
                  </a:lnTo>
                  <a:close/>
                </a:path>
                <a:path w="631825" h="40004">
                  <a:moveTo>
                    <a:pt x="108496" y="9867"/>
                  </a:moveTo>
                  <a:lnTo>
                    <a:pt x="98628" y="9867"/>
                  </a:lnTo>
                  <a:lnTo>
                    <a:pt x="88773" y="9867"/>
                  </a:lnTo>
                  <a:lnTo>
                    <a:pt x="78905" y="9867"/>
                  </a:lnTo>
                  <a:lnTo>
                    <a:pt x="69037" y="9867"/>
                  </a:lnTo>
                  <a:lnTo>
                    <a:pt x="69037" y="19735"/>
                  </a:lnTo>
                  <a:lnTo>
                    <a:pt x="78905" y="19735"/>
                  </a:lnTo>
                  <a:lnTo>
                    <a:pt x="88773" y="19735"/>
                  </a:lnTo>
                  <a:lnTo>
                    <a:pt x="88773" y="29591"/>
                  </a:lnTo>
                  <a:lnTo>
                    <a:pt x="98628" y="29591"/>
                  </a:lnTo>
                  <a:lnTo>
                    <a:pt x="98628" y="19735"/>
                  </a:lnTo>
                  <a:lnTo>
                    <a:pt x="108496" y="19735"/>
                  </a:lnTo>
                  <a:lnTo>
                    <a:pt x="108496" y="9867"/>
                  </a:lnTo>
                  <a:close/>
                </a:path>
                <a:path w="631825" h="40004">
                  <a:moveTo>
                    <a:pt x="128219" y="9867"/>
                  </a:moveTo>
                  <a:lnTo>
                    <a:pt x="118351" y="9867"/>
                  </a:lnTo>
                  <a:lnTo>
                    <a:pt x="118351" y="19735"/>
                  </a:lnTo>
                  <a:lnTo>
                    <a:pt x="128219" y="19735"/>
                  </a:lnTo>
                  <a:lnTo>
                    <a:pt x="128219" y="9867"/>
                  </a:lnTo>
                  <a:close/>
                </a:path>
                <a:path w="631825" h="40004">
                  <a:moveTo>
                    <a:pt x="197269" y="19723"/>
                  </a:moveTo>
                  <a:lnTo>
                    <a:pt x="187401" y="19723"/>
                  </a:lnTo>
                  <a:lnTo>
                    <a:pt x="187401" y="9867"/>
                  </a:lnTo>
                  <a:lnTo>
                    <a:pt x="177533" y="9867"/>
                  </a:lnTo>
                  <a:lnTo>
                    <a:pt x="177533" y="19723"/>
                  </a:lnTo>
                  <a:lnTo>
                    <a:pt x="167678" y="19723"/>
                  </a:lnTo>
                  <a:lnTo>
                    <a:pt x="167678" y="9867"/>
                  </a:lnTo>
                  <a:lnTo>
                    <a:pt x="157810" y="9867"/>
                  </a:lnTo>
                  <a:lnTo>
                    <a:pt x="157810" y="19723"/>
                  </a:lnTo>
                  <a:lnTo>
                    <a:pt x="147955" y="19723"/>
                  </a:lnTo>
                  <a:lnTo>
                    <a:pt x="147955" y="9867"/>
                  </a:lnTo>
                  <a:lnTo>
                    <a:pt x="138087" y="9867"/>
                  </a:lnTo>
                  <a:lnTo>
                    <a:pt x="138087" y="19735"/>
                  </a:lnTo>
                  <a:lnTo>
                    <a:pt x="147942" y="19735"/>
                  </a:lnTo>
                  <a:lnTo>
                    <a:pt x="147942" y="29591"/>
                  </a:lnTo>
                  <a:lnTo>
                    <a:pt x="157810" y="29591"/>
                  </a:lnTo>
                  <a:lnTo>
                    <a:pt x="157810" y="19735"/>
                  </a:lnTo>
                  <a:lnTo>
                    <a:pt x="167678" y="19735"/>
                  </a:lnTo>
                  <a:lnTo>
                    <a:pt x="167678" y="29591"/>
                  </a:lnTo>
                  <a:lnTo>
                    <a:pt x="177546" y="29591"/>
                  </a:lnTo>
                  <a:lnTo>
                    <a:pt x="177546" y="19735"/>
                  </a:lnTo>
                  <a:lnTo>
                    <a:pt x="187401" y="19735"/>
                  </a:lnTo>
                  <a:lnTo>
                    <a:pt x="187401" y="29591"/>
                  </a:lnTo>
                  <a:lnTo>
                    <a:pt x="197269" y="29591"/>
                  </a:lnTo>
                  <a:lnTo>
                    <a:pt x="197269" y="19723"/>
                  </a:lnTo>
                  <a:close/>
                </a:path>
                <a:path w="631825" h="40004">
                  <a:moveTo>
                    <a:pt x="266293" y="9867"/>
                  </a:moveTo>
                  <a:lnTo>
                    <a:pt x="256438" y="9867"/>
                  </a:lnTo>
                  <a:lnTo>
                    <a:pt x="256438" y="19723"/>
                  </a:lnTo>
                  <a:lnTo>
                    <a:pt x="246570" y="19723"/>
                  </a:lnTo>
                  <a:lnTo>
                    <a:pt x="246570" y="9867"/>
                  </a:lnTo>
                  <a:lnTo>
                    <a:pt x="236715" y="9867"/>
                  </a:lnTo>
                  <a:lnTo>
                    <a:pt x="236715" y="19723"/>
                  </a:lnTo>
                  <a:lnTo>
                    <a:pt x="226847" y="19723"/>
                  </a:lnTo>
                  <a:lnTo>
                    <a:pt x="226847" y="9867"/>
                  </a:lnTo>
                  <a:lnTo>
                    <a:pt x="216992" y="9867"/>
                  </a:lnTo>
                  <a:lnTo>
                    <a:pt x="207124" y="9867"/>
                  </a:lnTo>
                  <a:lnTo>
                    <a:pt x="207124" y="19735"/>
                  </a:lnTo>
                  <a:lnTo>
                    <a:pt x="216992" y="19735"/>
                  </a:lnTo>
                  <a:lnTo>
                    <a:pt x="226847" y="19735"/>
                  </a:lnTo>
                  <a:lnTo>
                    <a:pt x="226847" y="29591"/>
                  </a:lnTo>
                  <a:lnTo>
                    <a:pt x="236715" y="29591"/>
                  </a:lnTo>
                  <a:lnTo>
                    <a:pt x="236715" y="19735"/>
                  </a:lnTo>
                  <a:lnTo>
                    <a:pt x="246570" y="19735"/>
                  </a:lnTo>
                  <a:lnTo>
                    <a:pt x="246570" y="29591"/>
                  </a:lnTo>
                  <a:lnTo>
                    <a:pt x="256438" y="29591"/>
                  </a:lnTo>
                  <a:lnTo>
                    <a:pt x="256438" y="19735"/>
                  </a:lnTo>
                  <a:lnTo>
                    <a:pt x="266293" y="19735"/>
                  </a:lnTo>
                  <a:lnTo>
                    <a:pt x="266293" y="9867"/>
                  </a:lnTo>
                  <a:close/>
                </a:path>
                <a:path w="631825" h="40004">
                  <a:moveTo>
                    <a:pt x="286016" y="19723"/>
                  </a:moveTo>
                  <a:lnTo>
                    <a:pt x="276174" y="19723"/>
                  </a:lnTo>
                  <a:lnTo>
                    <a:pt x="276174" y="9867"/>
                  </a:lnTo>
                  <a:lnTo>
                    <a:pt x="266306" y="9867"/>
                  </a:lnTo>
                  <a:lnTo>
                    <a:pt x="266306" y="19735"/>
                  </a:lnTo>
                  <a:lnTo>
                    <a:pt x="276161" y="19735"/>
                  </a:lnTo>
                  <a:lnTo>
                    <a:pt x="276161" y="29591"/>
                  </a:lnTo>
                  <a:lnTo>
                    <a:pt x="286016" y="29591"/>
                  </a:lnTo>
                  <a:lnTo>
                    <a:pt x="286016" y="19723"/>
                  </a:lnTo>
                  <a:close/>
                </a:path>
                <a:path w="631825" h="40004">
                  <a:moveTo>
                    <a:pt x="315620" y="19723"/>
                  </a:moveTo>
                  <a:lnTo>
                    <a:pt x="305765" y="19723"/>
                  </a:lnTo>
                  <a:lnTo>
                    <a:pt x="305765" y="9867"/>
                  </a:lnTo>
                  <a:lnTo>
                    <a:pt x="295897" y="9867"/>
                  </a:lnTo>
                  <a:lnTo>
                    <a:pt x="295897" y="19723"/>
                  </a:lnTo>
                  <a:lnTo>
                    <a:pt x="286029" y="19723"/>
                  </a:lnTo>
                  <a:lnTo>
                    <a:pt x="286029" y="29591"/>
                  </a:lnTo>
                  <a:lnTo>
                    <a:pt x="295897" y="29591"/>
                  </a:lnTo>
                  <a:lnTo>
                    <a:pt x="305752" y="29591"/>
                  </a:lnTo>
                  <a:lnTo>
                    <a:pt x="315620" y="29591"/>
                  </a:lnTo>
                  <a:lnTo>
                    <a:pt x="315620" y="19723"/>
                  </a:lnTo>
                  <a:close/>
                </a:path>
                <a:path w="631825" h="40004">
                  <a:moveTo>
                    <a:pt x="364934" y="9867"/>
                  </a:moveTo>
                  <a:lnTo>
                    <a:pt x="355079" y="9867"/>
                  </a:lnTo>
                  <a:lnTo>
                    <a:pt x="345211" y="9867"/>
                  </a:lnTo>
                  <a:lnTo>
                    <a:pt x="335343" y="9867"/>
                  </a:lnTo>
                  <a:lnTo>
                    <a:pt x="335343" y="19723"/>
                  </a:lnTo>
                  <a:lnTo>
                    <a:pt x="335343" y="29591"/>
                  </a:lnTo>
                  <a:lnTo>
                    <a:pt x="345211" y="29591"/>
                  </a:lnTo>
                  <a:lnTo>
                    <a:pt x="355066" y="29591"/>
                  </a:lnTo>
                  <a:lnTo>
                    <a:pt x="364934" y="29591"/>
                  </a:lnTo>
                  <a:lnTo>
                    <a:pt x="364934" y="19735"/>
                  </a:lnTo>
                  <a:lnTo>
                    <a:pt x="364934" y="9867"/>
                  </a:lnTo>
                  <a:close/>
                </a:path>
                <a:path w="631825" h="40004">
                  <a:moveTo>
                    <a:pt x="384657" y="19723"/>
                  </a:moveTo>
                  <a:lnTo>
                    <a:pt x="374789" y="19723"/>
                  </a:lnTo>
                  <a:lnTo>
                    <a:pt x="374789" y="29591"/>
                  </a:lnTo>
                  <a:lnTo>
                    <a:pt x="384657" y="29591"/>
                  </a:lnTo>
                  <a:lnTo>
                    <a:pt x="384657" y="19723"/>
                  </a:lnTo>
                  <a:close/>
                </a:path>
                <a:path w="631825" h="40004">
                  <a:moveTo>
                    <a:pt x="414235" y="9867"/>
                  </a:moveTo>
                  <a:lnTo>
                    <a:pt x="404380" y="9867"/>
                  </a:lnTo>
                  <a:lnTo>
                    <a:pt x="404380" y="19723"/>
                  </a:lnTo>
                  <a:lnTo>
                    <a:pt x="404380" y="29591"/>
                  </a:lnTo>
                  <a:lnTo>
                    <a:pt x="414235" y="29591"/>
                  </a:lnTo>
                  <a:lnTo>
                    <a:pt x="414235" y="19735"/>
                  </a:lnTo>
                  <a:lnTo>
                    <a:pt x="414235" y="9867"/>
                  </a:lnTo>
                  <a:close/>
                </a:path>
                <a:path w="631825" h="40004">
                  <a:moveTo>
                    <a:pt x="473430" y="9867"/>
                  </a:moveTo>
                  <a:lnTo>
                    <a:pt x="463562" y="9867"/>
                  </a:lnTo>
                  <a:lnTo>
                    <a:pt x="453707" y="9867"/>
                  </a:lnTo>
                  <a:lnTo>
                    <a:pt x="443839" y="9867"/>
                  </a:lnTo>
                  <a:lnTo>
                    <a:pt x="443839" y="0"/>
                  </a:lnTo>
                  <a:lnTo>
                    <a:pt x="433984" y="0"/>
                  </a:lnTo>
                  <a:lnTo>
                    <a:pt x="424116" y="0"/>
                  </a:lnTo>
                  <a:lnTo>
                    <a:pt x="414248" y="0"/>
                  </a:lnTo>
                  <a:lnTo>
                    <a:pt x="414248" y="9867"/>
                  </a:lnTo>
                  <a:lnTo>
                    <a:pt x="414248" y="19723"/>
                  </a:lnTo>
                  <a:lnTo>
                    <a:pt x="414248" y="29591"/>
                  </a:lnTo>
                  <a:lnTo>
                    <a:pt x="424116" y="29591"/>
                  </a:lnTo>
                  <a:lnTo>
                    <a:pt x="424116" y="19735"/>
                  </a:lnTo>
                  <a:lnTo>
                    <a:pt x="424116" y="9867"/>
                  </a:lnTo>
                  <a:lnTo>
                    <a:pt x="433971" y="9867"/>
                  </a:lnTo>
                  <a:lnTo>
                    <a:pt x="433971" y="19735"/>
                  </a:lnTo>
                  <a:lnTo>
                    <a:pt x="443839" y="19735"/>
                  </a:lnTo>
                  <a:lnTo>
                    <a:pt x="453694" y="19735"/>
                  </a:lnTo>
                  <a:lnTo>
                    <a:pt x="463562" y="19735"/>
                  </a:lnTo>
                  <a:lnTo>
                    <a:pt x="463562" y="29591"/>
                  </a:lnTo>
                  <a:lnTo>
                    <a:pt x="473430" y="29591"/>
                  </a:lnTo>
                  <a:lnTo>
                    <a:pt x="473430" y="19735"/>
                  </a:lnTo>
                  <a:lnTo>
                    <a:pt x="473430" y="9867"/>
                  </a:lnTo>
                  <a:close/>
                </a:path>
                <a:path w="631825" h="40004">
                  <a:moveTo>
                    <a:pt x="493153" y="9867"/>
                  </a:moveTo>
                  <a:lnTo>
                    <a:pt x="483285" y="9867"/>
                  </a:lnTo>
                  <a:lnTo>
                    <a:pt x="483285" y="19735"/>
                  </a:lnTo>
                  <a:lnTo>
                    <a:pt x="493153" y="19735"/>
                  </a:lnTo>
                  <a:lnTo>
                    <a:pt x="493153" y="9867"/>
                  </a:lnTo>
                  <a:close/>
                </a:path>
                <a:path w="631825" h="40004">
                  <a:moveTo>
                    <a:pt x="562203" y="9867"/>
                  </a:moveTo>
                  <a:lnTo>
                    <a:pt x="552335" y="9867"/>
                  </a:lnTo>
                  <a:lnTo>
                    <a:pt x="542467" y="9867"/>
                  </a:lnTo>
                  <a:lnTo>
                    <a:pt x="542467" y="0"/>
                  </a:lnTo>
                  <a:lnTo>
                    <a:pt x="493153" y="0"/>
                  </a:lnTo>
                  <a:lnTo>
                    <a:pt x="493153" y="9867"/>
                  </a:lnTo>
                  <a:lnTo>
                    <a:pt x="503008" y="9867"/>
                  </a:lnTo>
                  <a:lnTo>
                    <a:pt x="512876" y="9867"/>
                  </a:lnTo>
                  <a:lnTo>
                    <a:pt x="512876" y="19723"/>
                  </a:lnTo>
                  <a:lnTo>
                    <a:pt x="512876" y="29591"/>
                  </a:lnTo>
                  <a:lnTo>
                    <a:pt x="522744" y="29591"/>
                  </a:lnTo>
                  <a:lnTo>
                    <a:pt x="532612" y="29591"/>
                  </a:lnTo>
                  <a:lnTo>
                    <a:pt x="532612" y="19735"/>
                  </a:lnTo>
                  <a:lnTo>
                    <a:pt x="542467" y="19735"/>
                  </a:lnTo>
                  <a:lnTo>
                    <a:pt x="552323" y="19735"/>
                  </a:lnTo>
                  <a:lnTo>
                    <a:pt x="562203" y="19735"/>
                  </a:lnTo>
                  <a:lnTo>
                    <a:pt x="562203" y="9867"/>
                  </a:lnTo>
                  <a:close/>
                </a:path>
                <a:path w="631825" h="40004">
                  <a:moveTo>
                    <a:pt x="601649" y="0"/>
                  </a:moveTo>
                  <a:lnTo>
                    <a:pt x="591769" y="0"/>
                  </a:lnTo>
                  <a:lnTo>
                    <a:pt x="591769" y="9867"/>
                  </a:lnTo>
                  <a:lnTo>
                    <a:pt x="581926" y="9867"/>
                  </a:lnTo>
                  <a:lnTo>
                    <a:pt x="581926" y="0"/>
                  </a:lnTo>
                  <a:lnTo>
                    <a:pt x="572046" y="0"/>
                  </a:lnTo>
                  <a:lnTo>
                    <a:pt x="572046" y="9867"/>
                  </a:lnTo>
                  <a:lnTo>
                    <a:pt x="581914" y="9867"/>
                  </a:lnTo>
                  <a:lnTo>
                    <a:pt x="581914" y="19723"/>
                  </a:lnTo>
                  <a:lnTo>
                    <a:pt x="572046" y="19723"/>
                  </a:lnTo>
                  <a:lnTo>
                    <a:pt x="572046" y="29591"/>
                  </a:lnTo>
                  <a:lnTo>
                    <a:pt x="581914" y="29591"/>
                  </a:lnTo>
                  <a:lnTo>
                    <a:pt x="591781" y="29591"/>
                  </a:lnTo>
                  <a:lnTo>
                    <a:pt x="591781" y="19735"/>
                  </a:lnTo>
                  <a:lnTo>
                    <a:pt x="591781" y="9867"/>
                  </a:lnTo>
                  <a:lnTo>
                    <a:pt x="601649" y="9867"/>
                  </a:lnTo>
                  <a:lnTo>
                    <a:pt x="601649" y="0"/>
                  </a:lnTo>
                  <a:close/>
                </a:path>
                <a:path w="631825" h="40004">
                  <a:moveTo>
                    <a:pt x="631240" y="19723"/>
                  </a:moveTo>
                  <a:lnTo>
                    <a:pt x="621372" y="19723"/>
                  </a:lnTo>
                  <a:lnTo>
                    <a:pt x="611517" y="19723"/>
                  </a:lnTo>
                  <a:lnTo>
                    <a:pt x="611517" y="9867"/>
                  </a:lnTo>
                  <a:lnTo>
                    <a:pt x="601649" y="9867"/>
                  </a:lnTo>
                  <a:lnTo>
                    <a:pt x="601649" y="19735"/>
                  </a:lnTo>
                  <a:lnTo>
                    <a:pt x="611492" y="19735"/>
                  </a:lnTo>
                  <a:lnTo>
                    <a:pt x="611492" y="29591"/>
                  </a:lnTo>
                  <a:lnTo>
                    <a:pt x="621372" y="29591"/>
                  </a:lnTo>
                  <a:lnTo>
                    <a:pt x="631240" y="29591"/>
                  </a:lnTo>
                  <a:lnTo>
                    <a:pt x="631240" y="19723"/>
                  </a:lnTo>
                  <a:close/>
                </a:path>
                <a:path w="631825" h="40004">
                  <a:moveTo>
                    <a:pt x="631240" y="0"/>
                  </a:moveTo>
                  <a:lnTo>
                    <a:pt x="621372" y="0"/>
                  </a:lnTo>
                  <a:lnTo>
                    <a:pt x="621372" y="9867"/>
                  </a:lnTo>
                  <a:lnTo>
                    <a:pt x="631240" y="9867"/>
                  </a:lnTo>
                  <a:lnTo>
                    <a:pt x="63124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5950661" y="3766273"/>
              <a:ext cx="641350" cy="29845"/>
            </a:xfrm>
            <a:custGeom>
              <a:avLst/>
              <a:gdLst/>
              <a:ahLst/>
              <a:cxnLst/>
              <a:rect l="l" t="t" r="r" b="b"/>
              <a:pathLst>
                <a:path w="641350" h="29845">
                  <a:moveTo>
                    <a:pt x="9855" y="9867"/>
                  </a:moveTo>
                  <a:lnTo>
                    <a:pt x="0" y="9867"/>
                  </a:lnTo>
                  <a:lnTo>
                    <a:pt x="0" y="19723"/>
                  </a:lnTo>
                  <a:lnTo>
                    <a:pt x="0" y="29591"/>
                  </a:lnTo>
                  <a:lnTo>
                    <a:pt x="9855" y="29591"/>
                  </a:lnTo>
                  <a:lnTo>
                    <a:pt x="9855" y="19735"/>
                  </a:lnTo>
                  <a:lnTo>
                    <a:pt x="9855" y="9867"/>
                  </a:lnTo>
                  <a:close/>
                </a:path>
                <a:path w="641350" h="29845">
                  <a:moveTo>
                    <a:pt x="49326" y="0"/>
                  </a:moveTo>
                  <a:lnTo>
                    <a:pt x="39458" y="0"/>
                  </a:lnTo>
                  <a:lnTo>
                    <a:pt x="39458" y="9867"/>
                  </a:lnTo>
                  <a:lnTo>
                    <a:pt x="39458" y="19723"/>
                  </a:lnTo>
                  <a:lnTo>
                    <a:pt x="29603" y="19723"/>
                  </a:lnTo>
                  <a:lnTo>
                    <a:pt x="29603" y="9867"/>
                  </a:lnTo>
                  <a:lnTo>
                    <a:pt x="19735" y="9867"/>
                  </a:lnTo>
                  <a:lnTo>
                    <a:pt x="9867" y="9867"/>
                  </a:lnTo>
                  <a:lnTo>
                    <a:pt x="9867" y="19735"/>
                  </a:lnTo>
                  <a:lnTo>
                    <a:pt x="19735" y="19735"/>
                  </a:lnTo>
                  <a:lnTo>
                    <a:pt x="19735" y="29591"/>
                  </a:lnTo>
                  <a:lnTo>
                    <a:pt x="29591" y="29591"/>
                  </a:lnTo>
                  <a:lnTo>
                    <a:pt x="39458" y="29591"/>
                  </a:lnTo>
                  <a:lnTo>
                    <a:pt x="49326" y="29591"/>
                  </a:lnTo>
                  <a:lnTo>
                    <a:pt x="49326" y="19735"/>
                  </a:lnTo>
                  <a:lnTo>
                    <a:pt x="49326" y="9867"/>
                  </a:lnTo>
                  <a:lnTo>
                    <a:pt x="49326" y="0"/>
                  </a:lnTo>
                  <a:close/>
                </a:path>
                <a:path w="641350" h="29845">
                  <a:moveTo>
                    <a:pt x="69049" y="19723"/>
                  </a:moveTo>
                  <a:lnTo>
                    <a:pt x="59182" y="19723"/>
                  </a:lnTo>
                  <a:lnTo>
                    <a:pt x="59182" y="29591"/>
                  </a:lnTo>
                  <a:lnTo>
                    <a:pt x="69049" y="29591"/>
                  </a:lnTo>
                  <a:lnTo>
                    <a:pt x="69049" y="19723"/>
                  </a:lnTo>
                  <a:close/>
                </a:path>
                <a:path w="641350" h="29845">
                  <a:moveTo>
                    <a:pt x="69049" y="0"/>
                  </a:moveTo>
                  <a:lnTo>
                    <a:pt x="59182" y="0"/>
                  </a:lnTo>
                  <a:lnTo>
                    <a:pt x="59182" y="9867"/>
                  </a:lnTo>
                  <a:lnTo>
                    <a:pt x="69049" y="9867"/>
                  </a:lnTo>
                  <a:lnTo>
                    <a:pt x="69049" y="0"/>
                  </a:lnTo>
                  <a:close/>
                </a:path>
                <a:path w="641350" h="29845">
                  <a:moveTo>
                    <a:pt x="98640" y="0"/>
                  </a:moveTo>
                  <a:lnTo>
                    <a:pt x="88773" y="0"/>
                  </a:lnTo>
                  <a:lnTo>
                    <a:pt x="88773" y="9867"/>
                  </a:lnTo>
                  <a:lnTo>
                    <a:pt x="98640" y="9867"/>
                  </a:lnTo>
                  <a:lnTo>
                    <a:pt x="98640" y="0"/>
                  </a:lnTo>
                  <a:close/>
                </a:path>
                <a:path w="641350" h="29845">
                  <a:moveTo>
                    <a:pt x="147942" y="19723"/>
                  </a:moveTo>
                  <a:lnTo>
                    <a:pt x="138087" y="19723"/>
                  </a:lnTo>
                  <a:lnTo>
                    <a:pt x="138087" y="9867"/>
                  </a:lnTo>
                  <a:lnTo>
                    <a:pt x="138087" y="0"/>
                  </a:lnTo>
                  <a:lnTo>
                    <a:pt x="128219" y="0"/>
                  </a:lnTo>
                  <a:lnTo>
                    <a:pt x="128219" y="9867"/>
                  </a:lnTo>
                  <a:lnTo>
                    <a:pt x="118364" y="9867"/>
                  </a:lnTo>
                  <a:lnTo>
                    <a:pt x="118364" y="19723"/>
                  </a:lnTo>
                  <a:lnTo>
                    <a:pt x="108496" y="19723"/>
                  </a:lnTo>
                  <a:lnTo>
                    <a:pt x="108496" y="29591"/>
                  </a:lnTo>
                  <a:lnTo>
                    <a:pt x="118364" y="29591"/>
                  </a:lnTo>
                  <a:lnTo>
                    <a:pt x="128219" y="29591"/>
                  </a:lnTo>
                  <a:lnTo>
                    <a:pt x="128219" y="19735"/>
                  </a:lnTo>
                  <a:lnTo>
                    <a:pt x="138087" y="19735"/>
                  </a:lnTo>
                  <a:lnTo>
                    <a:pt x="138087" y="29591"/>
                  </a:lnTo>
                  <a:lnTo>
                    <a:pt x="147942" y="29591"/>
                  </a:lnTo>
                  <a:lnTo>
                    <a:pt x="147942" y="19723"/>
                  </a:lnTo>
                  <a:close/>
                </a:path>
                <a:path w="641350" h="29845">
                  <a:moveTo>
                    <a:pt x="177546" y="9867"/>
                  </a:moveTo>
                  <a:lnTo>
                    <a:pt x="167678" y="9867"/>
                  </a:lnTo>
                  <a:lnTo>
                    <a:pt x="167678" y="0"/>
                  </a:lnTo>
                  <a:lnTo>
                    <a:pt x="157810" y="0"/>
                  </a:lnTo>
                  <a:lnTo>
                    <a:pt x="157810" y="9867"/>
                  </a:lnTo>
                  <a:lnTo>
                    <a:pt x="147955" y="9867"/>
                  </a:lnTo>
                  <a:lnTo>
                    <a:pt x="147955" y="19723"/>
                  </a:lnTo>
                  <a:lnTo>
                    <a:pt x="147955" y="29591"/>
                  </a:lnTo>
                  <a:lnTo>
                    <a:pt x="157822" y="29591"/>
                  </a:lnTo>
                  <a:lnTo>
                    <a:pt x="157822" y="19735"/>
                  </a:lnTo>
                  <a:lnTo>
                    <a:pt x="167678" y="19735"/>
                  </a:lnTo>
                  <a:lnTo>
                    <a:pt x="167678" y="29591"/>
                  </a:lnTo>
                  <a:lnTo>
                    <a:pt x="177546" y="29591"/>
                  </a:lnTo>
                  <a:lnTo>
                    <a:pt x="177546" y="19735"/>
                  </a:lnTo>
                  <a:lnTo>
                    <a:pt x="177546" y="9867"/>
                  </a:lnTo>
                  <a:close/>
                </a:path>
                <a:path w="641350" h="29845">
                  <a:moveTo>
                    <a:pt x="197269" y="0"/>
                  </a:moveTo>
                  <a:lnTo>
                    <a:pt x="187413" y="0"/>
                  </a:lnTo>
                  <a:lnTo>
                    <a:pt x="177546" y="0"/>
                  </a:lnTo>
                  <a:lnTo>
                    <a:pt x="177546" y="9867"/>
                  </a:lnTo>
                  <a:lnTo>
                    <a:pt x="187401" y="9867"/>
                  </a:lnTo>
                  <a:lnTo>
                    <a:pt x="197269" y="9867"/>
                  </a:lnTo>
                  <a:lnTo>
                    <a:pt x="197269" y="0"/>
                  </a:lnTo>
                  <a:close/>
                </a:path>
                <a:path w="641350" h="29845">
                  <a:moveTo>
                    <a:pt x="216992" y="0"/>
                  </a:moveTo>
                  <a:lnTo>
                    <a:pt x="207124" y="0"/>
                  </a:lnTo>
                  <a:lnTo>
                    <a:pt x="207124" y="9867"/>
                  </a:lnTo>
                  <a:lnTo>
                    <a:pt x="216992" y="9867"/>
                  </a:lnTo>
                  <a:lnTo>
                    <a:pt x="216992" y="0"/>
                  </a:lnTo>
                  <a:close/>
                </a:path>
                <a:path w="641350" h="29845">
                  <a:moveTo>
                    <a:pt x="236715" y="19723"/>
                  </a:moveTo>
                  <a:lnTo>
                    <a:pt x="236715" y="19723"/>
                  </a:lnTo>
                  <a:lnTo>
                    <a:pt x="197269" y="19723"/>
                  </a:lnTo>
                  <a:lnTo>
                    <a:pt x="197269" y="29591"/>
                  </a:lnTo>
                  <a:lnTo>
                    <a:pt x="236715" y="29591"/>
                  </a:lnTo>
                  <a:lnTo>
                    <a:pt x="236715" y="19723"/>
                  </a:lnTo>
                  <a:close/>
                </a:path>
                <a:path w="641350" h="29845">
                  <a:moveTo>
                    <a:pt x="246583" y="0"/>
                  </a:moveTo>
                  <a:lnTo>
                    <a:pt x="236715" y="0"/>
                  </a:lnTo>
                  <a:lnTo>
                    <a:pt x="236715" y="9867"/>
                  </a:lnTo>
                  <a:lnTo>
                    <a:pt x="246583" y="9867"/>
                  </a:lnTo>
                  <a:lnTo>
                    <a:pt x="246583" y="0"/>
                  </a:lnTo>
                  <a:close/>
                </a:path>
                <a:path w="641350" h="29845">
                  <a:moveTo>
                    <a:pt x="266306" y="9867"/>
                  </a:moveTo>
                  <a:lnTo>
                    <a:pt x="256438" y="9867"/>
                  </a:lnTo>
                  <a:lnTo>
                    <a:pt x="246583" y="9867"/>
                  </a:lnTo>
                  <a:lnTo>
                    <a:pt x="246583" y="19735"/>
                  </a:lnTo>
                  <a:lnTo>
                    <a:pt x="256438" y="19735"/>
                  </a:lnTo>
                  <a:lnTo>
                    <a:pt x="266306" y="19735"/>
                  </a:lnTo>
                  <a:lnTo>
                    <a:pt x="266306" y="9867"/>
                  </a:lnTo>
                  <a:close/>
                </a:path>
                <a:path w="641350" h="29845">
                  <a:moveTo>
                    <a:pt x="276161" y="0"/>
                  </a:moveTo>
                  <a:lnTo>
                    <a:pt x="266306" y="0"/>
                  </a:lnTo>
                  <a:lnTo>
                    <a:pt x="266306" y="9867"/>
                  </a:lnTo>
                  <a:lnTo>
                    <a:pt x="276161" y="9867"/>
                  </a:lnTo>
                  <a:lnTo>
                    <a:pt x="276161" y="0"/>
                  </a:lnTo>
                  <a:close/>
                </a:path>
                <a:path w="641350" h="29845">
                  <a:moveTo>
                    <a:pt x="286042" y="19723"/>
                  </a:moveTo>
                  <a:lnTo>
                    <a:pt x="276174" y="19723"/>
                  </a:lnTo>
                  <a:lnTo>
                    <a:pt x="276174" y="29591"/>
                  </a:lnTo>
                  <a:lnTo>
                    <a:pt x="286042" y="29591"/>
                  </a:lnTo>
                  <a:lnTo>
                    <a:pt x="286042" y="19723"/>
                  </a:lnTo>
                  <a:close/>
                </a:path>
                <a:path w="641350" h="29845">
                  <a:moveTo>
                    <a:pt x="305765" y="9867"/>
                  </a:moveTo>
                  <a:lnTo>
                    <a:pt x="295897" y="9867"/>
                  </a:lnTo>
                  <a:lnTo>
                    <a:pt x="295897" y="19735"/>
                  </a:lnTo>
                  <a:lnTo>
                    <a:pt x="305765" y="19735"/>
                  </a:lnTo>
                  <a:lnTo>
                    <a:pt x="305765" y="9867"/>
                  </a:lnTo>
                  <a:close/>
                </a:path>
                <a:path w="641350" h="29845">
                  <a:moveTo>
                    <a:pt x="374802" y="9867"/>
                  </a:moveTo>
                  <a:lnTo>
                    <a:pt x="364934" y="9867"/>
                  </a:lnTo>
                  <a:lnTo>
                    <a:pt x="364934" y="19723"/>
                  </a:lnTo>
                  <a:lnTo>
                    <a:pt x="355079" y="19723"/>
                  </a:lnTo>
                  <a:lnTo>
                    <a:pt x="355079" y="9867"/>
                  </a:lnTo>
                  <a:lnTo>
                    <a:pt x="355079" y="0"/>
                  </a:lnTo>
                  <a:lnTo>
                    <a:pt x="345211" y="0"/>
                  </a:lnTo>
                  <a:lnTo>
                    <a:pt x="345211" y="9867"/>
                  </a:lnTo>
                  <a:lnTo>
                    <a:pt x="345211" y="19723"/>
                  </a:lnTo>
                  <a:lnTo>
                    <a:pt x="335356" y="19723"/>
                  </a:lnTo>
                  <a:lnTo>
                    <a:pt x="335356" y="9867"/>
                  </a:lnTo>
                  <a:lnTo>
                    <a:pt x="345211" y="9867"/>
                  </a:lnTo>
                  <a:lnTo>
                    <a:pt x="345211" y="0"/>
                  </a:lnTo>
                  <a:lnTo>
                    <a:pt x="335356" y="0"/>
                  </a:lnTo>
                  <a:lnTo>
                    <a:pt x="325488" y="0"/>
                  </a:lnTo>
                  <a:lnTo>
                    <a:pt x="325488" y="9867"/>
                  </a:lnTo>
                  <a:lnTo>
                    <a:pt x="315620" y="9867"/>
                  </a:lnTo>
                  <a:lnTo>
                    <a:pt x="315620" y="19735"/>
                  </a:lnTo>
                  <a:lnTo>
                    <a:pt x="325488" y="19735"/>
                  </a:lnTo>
                  <a:lnTo>
                    <a:pt x="325488" y="29591"/>
                  </a:lnTo>
                  <a:lnTo>
                    <a:pt x="335343" y="29591"/>
                  </a:lnTo>
                  <a:lnTo>
                    <a:pt x="345211" y="29591"/>
                  </a:lnTo>
                  <a:lnTo>
                    <a:pt x="345211" y="19735"/>
                  </a:lnTo>
                  <a:lnTo>
                    <a:pt x="355079" y="19735"/>
                  </a:lnTo>
                  <a:lnTo>
                    <a:pt x="355079" y="29591"/>
                  </a:lnTo>
                  <a:lnTo>
                    <a:pt x="364947" y="29591"/>
                  </a:lnTo>
                  <a:lnTo>
                    <a:pt x="364947" y="19735"/>
                  </a:lnTo>
                  <a:lnTo>
                    <a:pt x="374802" y="19735"/>
                  </a:lnTo>
                  <a:lnTo>
                    <a:pt x="374802" y="9867"/>
                  </a:lnTo>
                  <a:close/>
                </a:path>
                <a:path w="641350" h="29845">
                  <a:moveTo>
                    <a:pt x="384657" y="0"/>
                  </a:moveTo>
                  <a:lnTo>
                    <a:pt x="374802" y="0"/>
                  </a:lnTo>
                  <a:lnTo>
                    <a:pt x="374802" y="9867"/>
                  </a:lnTo>
                  <a:lnTo>
                    <a:pt x="384657" y="9867"/>
                  </a:lnTo>
                  <a:lnTo>
                    <a:pt x="384657" y="0"/>
                  </a:lnTo>
                  <a:close/>
                </a:path>
                <a:path w="641350" h="29845">
                  <a:moveTo>
                    <a:pt x="404380" y="9867"/>
                  </a:moveTo>
                  <a:lnTo>
                    <a:pt x="394525" y="9867"/>
                  </a:lnTo>
                  <a:lnTo>
                    <a:pt x="384657" y="9867"/>
                  </a:lnTo>
                  <a:lnTo>
                    <a:pt x="384657" y="19735"/>
                  </a:lnTo>
                  <a:lnTo>
                    <a:pt x="394525" y="19735"/>
                  </a:lnTo>
                  <a:lnTo>
                    <a:pt x="404380" y="19735"/>
                  </a:lnTo>
                  <a:lnTo>
                    <a:pt x="404380" y="9867"/>
                  </a:lnTo>
                  <a:close/>
                </a:path>
                <a:path w="641350" h="29845">
                  <a:moveTo>
                    <a:pt x="414261" y="9867"/>
                  </a:moveTo>
                  <a:lnTo>
                    <a:pt x="404393" y="9867"/>
                  </a:lnTo>
                  <a:lnTo>
                    <a:pt x="404393" y="19735"/>
                  </a:lnTo>
                  <a:lnTo>
                    <a:pt x="414261" y="19735"/>
                  </a:lnTo>
                  <a:lnTo>
                    <a:pt x="414261" y="9867"/>
                  </a:lnTo>
                  <a:close/>
                </a:path>
                <a:path w="641350" h="29845">
                  <a:moveTo>
                    <a:pt x="433984" y="0"/>
                  </a:moveTo>
                  <a:lnTo>
                    <a:pt x="424116" y="0"/>
                  </a:lnTo>
                  <a:lnTo>
                    <a:pt x="424116" y="9867"/>
                  </a:lnTo>
                  <a:lnTo>
                    <a:pt x="433984" y="9867"/>
                  </a:lnTo>
                  <a:lnTo>
                    <a:pt x="433984" y="0"/>
                  </a:lnTo>
                  <a:close/>
                </a:path>
                <a:path w="641350" h="29845">
                  <a:moveTo>
                    <a:pt x="463575" y="0"/>
                  </a:moveTo>
                  <a:lnTo>
                    <a:pt x="453707" y="0"/>
                  </a:lnTo>
                  <a:lnTo>
                    <a:pt x="443839" y="0"/>
                  </a:lnTo>
                  <a:lnTo>
                    <a:pt x="443839" y="9867"/>
                  </a:lnTo>
                  <a:lnTo>
                    <a:pt x="433984" y="9867"/>
                  </a:lnTo>
                  <a:lnTo>
                    <a:pt x="433984" y="19735"/>
                  </a:lnTo>
                  <a:lnTo>
                    <a:pt x="443852" y="19735"/>
                  </a:lnTo>
                  <a:lnTo>
                    <a:pt x="443852" y="9867"/>
                  </a:lnTo>
                  <a:lnTo>
                    <a:pt x="453707" y="9867"/>
                  </a:lnTo>
                  <a:lnTo>
                    <a:pt x="463575" y="9867"/>
                  </a:lnTo>
                  <a:lnTo>
                    <a:pt x="463575" y="0"/>
                  </a:lnTo>
                  <a:close/>
                </a:path>
                <a:path w="641350" h="29845">
                  <a:moveTo>
                    <a:pt x="483298" y="0"/>
                  </a:moveTo>
                  <a:lnTo>
                    <a:pt x="473430" y="0"/>
                  </a:lnTo>
                  <a:lnTo>
                    <a:pt x="473430" y="9867"/>
                  </a:lnTo>
                  <a:lnTo>
                    <a:pt x="483298" y="9867"/>
                  </a:lnTo>
                  <a:lnTo>
                    <a:pt x="483298" y="0"/>
                  </a:lnTo>
                  <a:close/>
                </a:path>
                <a:path w="641350" h="29845">
                  <a:moveTo>
                    <a:pt x="503021" y="0"/>
                  </a:moveTo>
                  <a:lnTo>
                    <a:pt x="493153" y="0"/>
                  </a:lnTo>
                  <a:lnTo>
                    <a:pt x="493153" y="9867"/>
                  </a:lnTo>
                  <a:lnTo>
                    <a:pt x="483298" y="9867"/>
                  </a:lnTo>
                  <a:lnTo>
                    <a:pt x="483298" y="19735"/>
                  </a:lnTo>
                  <a:lnTo>
                    <a:pt x="493153" y="19735"/>
                  </a:lnTo>
                  <a:lnTo>
                    <a:pt x="503021" y="19735"/>
                  </a:lnTo>
                  <a:lnTo>
                    <a:pt x="503021" y="9867"/>
                  </a:lnTo>
                  <a:lnTo>
                    <a:pt x="503021" y="0"/>
                  </a:lnTo>
                  <a:close/>
                </a:path>
                <a:path w="641350" h="29845">
                  <a:moveTo>
                    <a:pt x="552335" y="0"/>
                  </a:moveTo>
                  <a:lnTo>
                    <a:pt x="542467" y="0"/>
                  </a:lnTo>
                  <a:lnTo>
                    <a:pt x="542467" y="9867"/>
                  </a:lnTo>
                  <a:lnTo>
                    <a:pt x="532612" y="9867"/>
                  </a:lnTo>
                  <a:lnTo>
                    <a:pt x="522744" y="9867"/>
                  </a:lnTo>
                  <a:lnTo>
                    <a:pt x="512876" y="9867"/>
                  </a:lnTo>
                  <a:lnTo>
                    <a:pt x="512876" y="19735"/>
                  </a:lnTo>
                  <a:lnTo>
                    <a:pt x="552335" y="19735"/>
                  </a:lnTo>
                  <a:lnTo>
                    <a:pt x="552335" y="9867"/>
                  </a:lnTo>
                  <a:lnTo>
                    <a:pt x="552335" y="0"/>
                  </a:lnTo>
                  <a:close/>
                </a:path>
                <a:path w="641350" h="29845">
                  <a:moveTo>
                    <a:pt x="621385" y="0"/>
                  </a:moveTo>
                  <a:lnTo>
                    <a:pt x="621385" y="0"/>
                  </a:lnTo>
                  <a:lnTo>
                    <a:pt x="572058" y="0"/>
                  </a:lnTo>
                  <a:lnTo>
                    <a:pt x="572058" y="9867"/>
                  </a:lnTo>
                  <a:lnTo>
                    <a:pt x="601637" y="9867"/>
                  </a:lnTo>
                  <a:lnTo>
                    <a:pt x="601637" y="19735"/>
                  </a:lnTo>
                  <a:lnTo>
                    <a:pt x="611517" y="19735"/>
                  </a:lnTo>
                  <a:lnTo>
                    <a:pt x="611517" y="9867"/>
                  </a:lnTo>
                  <a:lnTo>
                    <a:pt x="621385" y="9867"/>
                  </a:lnTo>
                  <a:lnTo>
                    <a:pt x="621385" y="0"/>
                  </a:lnTo>
                  <a:close/>
                </a:path>
                <a:path w="641350" h="29845">
                  <a:moveTo>
                    <a:pt x="641108" y="9867"/>
                  </a:moveTo>
                  <a:lnTo>
                    <a:pt x="631240" y="9867"/>
                  </a:lnTo>
                  <a:lnTo>
                    <a:pt x="631240" y="19735"/>
                  </a:lnTo>
                  <a:lnTo>
                    <a:pt x="641108" y="19735"/>
                  </a:lnTo>
                  <a:lnTo>
                    <a:pt x="641108" y="986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5950661" y="3785996"/>
              <a:ext cx="641350" cy="29845"/>
            </a:xfrm>
            <a:custGeom>
              <a:avLst/>
              <a:gdLst/>
              <a:ahLst/>
              <a:cxnLst/>
              <a:rect l="l" t="t" r="r" b="b"/>
              <a:pathLst>
                <a:path w="641350" h="29845">
                  <a:moveTo>
                    <a:pt x="9855" y="9867"/>
                  </a:moveTo>
                  <a:lnTo>
                    <a:pt x="0" y="9867"/>
                  </a:lnTo>
                  <a:lnTo>
                    <a:pt x="0" y="19723"/>
                  </a:lnTo>
                  <a:lnTo>
                    <a:pt x="0" y="29591"/>
                  </a:lnTo>
                  <a:lnTo>
                    <a:pt x="9855" y="29591"/>
                  </a:lnTo>
                  <a:lnTo>
                    <a:pt x="9855" y="19735"/>
                  </a:lnTo>
                  <a:lnTo>
                    <a:pt x="9855" y="9867"/>
                  </a:lnTo>
                  <a:close/>
                </a:path>
                <a:path w="641350" h="29845">
                  <a:moveTo>
                    <a:pt x="69049" y="19723"/>
                  </a:moveTo>
                  <a:lnTo>
                    <a:pt x="59194" y="19723"/>
                  </a:lnTo>
                  <a:lnTo>
                    <a:pt x="49326" y="19723"/>
                  </a:lnTo>
                  <a:lnTo>
                    <a:pt x="39458" y="19723"/>
                  </a:lnTo>
                  <a:lnTo>
                    <a:pt x="39458" y="9867"/>
                  </a:lnTo>
                  <a:lnTo>
                    <a:pt x="29603" y="9867"/>
                  </a:lnTo>
                  <a:lnTo>
                    <a:pt x="19735" y="9867"/>
                  </a:lnTo>
                  <a:lnTo>
                    <a:pt x="9867" y="9867"/>
                  </a:lnTo>
                  <a:lnTo>
                    <a:pt x="9867" y="19723"/>
                  </a:lnTo>
                  <a:lnTo>
                    <a:pt x="9867" y="29591"/>
                  </a:lnTo>
                  <a:lnTo>
                    <a:pt x="19735" y="29591"/>
                  </a:lnTo>
                  <a:lnTo>
                    <a:pt x="19735" y="19735"/>
                  </a:lnTo>
                  <a:lnTo>
                    <a:pt x="29591" y="19735"/>
                  </a:lnTo>
                  <a:lnTo>
                    <a:pt x="29591" y="29591"/>
                  </a:lnTo>
                  <a:lnTo>
                    <a:pt x="39458" y="29591"/>
                  </a:lnTo>
                  <a:lnTo>
                    <a:pt x="49326" y="29591"/>
                  </a:lnTo>
                  <a:lnTo>
                    <a:pt x="59182" y="29591"/>
                  </a:lnTo>
                  <a:lnTo>
                    <a:pt x="69049" y="29591"/>
                  </a:lnTo>
                  <a:lnTo>
                    <a:pt x="69049" y="19723"/>
                  </a:lnTo>
                  <a:close/>
                </a:path>
                <a:path w="641350" h="29845">
                  <a:moveTo>
                    <a:pt x="147942" y="9867"/>
                  </a:moveTo>
                  <a:lnTo>
                    <a:pt x="138087" y="9867"/>
                  </a:lnTo>
                  <a:lnTo>
                    <a:pt x="128219" y="9867"/>
                  </a:lnTo>
                  <a:lnTo>
                    <a:pt x="128219" y="19723"/>
                  </a:lnTo>
                  <a:lnTo>
                    <a:pt x="118364" y="19723"/>
                  </a:lnTo>
                  <a:lnTo>
                    <a:pt x="118364" y="9867"/>
                  </a:lnTo>
                  <a:lnTo>
                    <a:pt x="108496" y="9867"/>
                  </a:lnTo>
                  <a:lnTo>
                    <a:pt x="98640" y="9867"/>
                  </a:lnTo>
                  <a:lnTo>
                    <a:pt x="98640" y="19735"/>
                  </a:lnTo>
                  <a:lnTo>
                    <a:pt x="108496" y="19735"/>
                  </a:lnTo>
                  <a:lnTo>
                    <a:pt x="118364" y="19735"/>
                  </a:lnTo>
                  <a:lnTo>
                    <a:pt x="118364" y="29591"/>
                  </a:lnTo>
                  <a:lnTo>
                    <a:pt x="128219" y="29591"/>
                  </a:lnTo>
                  <a:lnTo>
                    <a:pt x="128219" y="19735"/>
                  </a:lnTo>
                  <a:lnTo>
                    <a:pt x="138087" y="19735"/>
                  </a:lnTo>
                  <a:lnTo>
                    <a:pt x="138087" y="29591"/>
                  </a:lnTo>
                  <a:lnTo>
                    <a:pt x="147942" y="29591"/>
                  </a:lnTo>
                  <a:lnTo>
                    <a:pt x="147942" y="19735"/>
                  </a:lnTo>
                  <a:lnTo>
                    <a:pt x="147942" y="9867"/>
                  </a:lnTo>
                  <a:close/>
                </a:path>
                <a:path w="641350" h="29845">
                  <a:moveTo>
                    <a:pt x="177546" y="9867"/>
                  </a:moveTo>
                  <a:lnTo>
                    <a:pt x="167678" y="9867"/>
                  </a:lnTo>
                  <a:lnTo>
                    <a:pt x="167678" y="19723"/>
                  </a:lnTo>
                  <a:lnTo>
                    <a:pt x="157810" y="19723"/>
                  </a:lnTo>
                  <a:lnTo>
                    <a:pt x="157810" y="29591"/>
                  </a:lnTo>
                  <a:lnTo>
                    <a:pt x="167678" y="29591"/>
                  </a:lnTo>
                  <a:lnTo>
                    <a:pt x="177546" y="29591"/>
                  </a:lnTo>
                  <a:lnTo>
                    <a:pt x="177546" y="19735"/>
                  </a:lnTo>
                  <a:lnTo>
                    <a:pt x="177546" y="9867"/>
                  </a:lnTo>
                  <a:close/>
                </a:path>
                <a:path w="641350" h="29845">
                  <a:moveTo>
                    <a:pt x="276161" y="19723"/>
                  </a:moveTo>
                  <a:lnTo>
                    <a:pt x="266306" y="19723"/>
                  </a:lnTo>
                  <a:lnTo>
                    <a:pt x="266306" y="9867"/>
                  </a:lnTo>
                  <a:lnTo>
                    <a:pt x="256438" y="9867"/>
                  </a:lnTo>
                  <a:lnTo>
                    <a:pt x="256438" y="19723"/>
                  </a:lnTo>
                  <a:lnTo>
                    <a:pt x="246583" y="19723"/>
                  </a:lnTo>
                  <a:lnTo>
                    <a:pt x="246583" y="9867"/>
                  </a:lnTo>
                  <a:lnTo>
                    <a:pt x="236715" y="9867"/>
                  </a:lnTo>
                  <a:lnTo>
                    <a:pt x="236715" y="19723"/>
                  </a:lnTo>
                  <a:lnTo>
                    <a:pt x="226860" y="19723"/>
                  </a:lnTo>
                  <a:lnTo>
                    <a:pt x="226860" y="9867"/>
                  </a:lnTo>
                  <a:lnTo>
                    <a:pt x="216992" y="9867"/>
                  </a:lnTo>
                  <a:lnTo>
                    <a:pt x="207124" y="9867"/>
                  </a:lnTo>
                  <a:lnTo>
                    <a:pt x="207124" y="19723"/>
                  </a:lnTo>
                  <a:lnTo>
                    <a:pt x="197269" y="19723"/>
                  </a:lnTo>
                  <a:lnTo>
                    <a:pt x="197269" y="9867"/>
                  </a:lnTo>
                  <a:lnTo>
                    <a:pt x="187401" y="9867"/>
                  </a:lnTo>
                  <a:lnTo>
                    <a:pt x="187401" y="19735"/>
                  </a:lnTo>
                  <a:lnTo>
                    <a:pt x="197269" y="19735"/>
                  </a:lnTo>
                  <a:lnTo>
                    <a:pt x="197269" y="29591"/>
                  </a:lnTo>
                  <a:lnTo>
                    <a:pt x="207137" y="29591"/>
                  </a:lnTo>
                  <a:lnTo>
                    <a:pt x="207137" y="19735"/>
                  </a:lnTo>
                  <a:lnTo>
                    <a:pt x="216992" y="19735"/>
                  </a:lnTo>
                  <a:lnTo>
                    <a:pt x="216992" y="29591"/>
                  </a:lnTo>
                  <a:lnTo>
                    <a:pt x="226860" y="29591"/>
                  </a:lnTo>
                  <a:lnTo>
                    <a:pt x="236715" y="29591"/>
                  </a:lnTo>
                  <a:lnTo>
                    <a:pt x="246583" y="29591"/>
                  </a:lnTo>
                  <a:lnTo>
                    <a:pt x="256438" y="29591"/>
                  </a:lnTo>
                  <a:lnTo>
                    <a:pt x="266306" y="29591"/>
                  </a:lnTo>
                  <a:lnTo>
                    <a:pt x="276161" y="29591"/>
                  </a:lnTo>
                  <a:lnTo>
                    <a:pt x="276161" y="19723"/>
                  </a:lnTo>
                  <a:close/>
                </a:path>
                <a:path w="641350" h="29845">
                  <a:moveTo>
                    <a:pt x="295884" y="19723"/>
                  </a:moveTo>
                  <a:lnTo>
                    <a:pt x="286042" y="19723"/>
                  </a:lnTo>
                  <a:lnTo>
                    <a:pt x="276174" y="19723"/>
                  </a:lnTo>
                  <a:lnTo>
                    <a:pt x="276174" y="29591"/>
                  </a:lnTo>
                  <a:lnTo>
                    <a:pt x="286029" y="29591"/>
                  </a:lnTo>
                  <a:lnTo>
                    <a:pt x="295884" y="29591"/>
                  </a:lnTo>
                  <a:lnTo>
                    <a:pt x="295884" y="19723"/>
                  </a:lnTo>
                  <a:close/>
                </a:path>
                <a:path w="641350" h="29845">
                  <a:moveTo>
                    <a:pt x="384657" y="19723"/>
                  </a:moveTo>
                  <a:lnTo>
                    <a:pt x="374802" y="19723"/>
                  </a:lnTo>
                  <a:lnTo>
                    <a:pt x="374802" y="9867"/>
                  </a:lnTo>
                  <a:lnTo>
                    <a:pt x="364947" y="9867"/>
                  </a:lnTo>
                  <a:lnTo>
                    <a:pt x="364947" y="0"/>
                  </a:lnTo>
                  <a:lnTo>
                    <a:pt x="355079" y="0"/>
                  </a:lnTo>
                  <a:lnTo>
                    <a:pt x="355079" y="9867"/>
                  </a:lnTo>
                  <a:lnTo>
                    <a:pt x="345211" y="9867"/>
                  </a:lnTo>
                  <a:lnTo>
                    <a:pt x="345211" y="19723"/>
                  </a:lnTo>
                  <a:lnTo>
                    <a:pt x="335356" y="19723"/>
                  </a:lnTo>
                  <a:lnTo>
                    <a:pt x="335356" y="9867"/>
                  </a:lnTo>
                  <a:lnTo>
                    <a:pt x="325488" y="9867"/>
                  </a:lnTo>
                  <a:lnTo>
                    <a:pt x="315633" y="9867"/>
                  </a:lnTo>
                  <a:lnTo>
                    <a:pt x="305765" y="9867"/>
                  </a:lnTo>
                  <a:lnTo>
                    <a:pt x="305765" y="19723"/>
                  </a:lnTo>
                  <a:lnTo>
                    <a:pt x="305765" y="29591"/>
                  </a:lnTo>
                  <a:lnTo>
                    <a:pt x="315633" y="29591"/>
                  </a:lnTo>
                  <a:lnTo>
                    <a:pt x="315633" y="19735"/>
                  </a:lnTo>
                  <a:lnTo>
                    <a:pt x="325488" y="19735"/>
                  </a:lnTo>
                  <a:lnTo>
                    <a:pt x="325488" y="29591"/>
                  </a:lnTo>
                  <a:lnTo>
                    <a:pt x="335343" y="29591"/>
                  </a:lnTo>
                  <a:lnTo>
                    <a:pt x="345211" y="29591"/>
                  </a:lnTo>
                  <a:lnTo>
                    <a:pt x="355079" y="29591"/>
                  </a:lnTo>
                  <a:lnTo>
                    <a:pt x="355079" y="19735"/>
                  </a:lnTo>
                  <a:lnTo>
                    <a:pt x="364934" y="19735"/>
                  </a:lnTo>
                  <a:lnTo>
                    <a:pt x="374802" y="19735"/>
                  </a:lnTo>
                  <a:lnTo>
                    <a:pt x="374802" y="29591"/>
                  </a:lnTo>
                  <a:lnTo>
                    <a:pt x="384657" y="29591"/>
                  </a:lnTo>
                  <a:lnTo>
                    <a:pt x="384657" y="19723"/>
                  </a:lnTo>
                  <a:close/>
                </a:path>
                <a:path w="641350" h="29845">
                  <a:moveTo>
                    <a:pt x="424103" y="0"/>
                  </a:moveTo>
                  <a:lnTo>
                    <a:pt x="414261" y="0"/>
                  </a:lnTo>
                  <a:lnTo>
                    <a:pt x="404393" y="0"/>
                  </a:lnTo>
                  <a:lnTo>
                    <a:pt x="404393" y="9867"/>
                  </a:lnTo>
                  <a:lnTo>
                    <a:pt x="404393" y="19735"/>
                  </a:lnTo>
                  <a:lnTo>
                    <a:pt x="414248" y="19735"/>
                  </a:lnTo>
                  <a:lnTo>
                    <a:pt x="424103" y="19735"/>
                  </a:lnTo>
                  <a:lnTo>
                    <a:pt x="424103" y="9867"/>
                  </a:lnTo>
                  <a:lnTo>
                    <a:pt x="424103" y="0"/>
                  </a:lnTo>
                  <a:close/>
                </a:path>
                <a:path w="641350" h="29845">
                  <a:moveTo>
                    <a:pt x="433984" y="0"/>
                  </a:moveTo>
                  <a:lnTo>
                    <a:pt x="424116" y="0"/>
                  </a:lnTo>
                  <a:lnTo>
                    <a:pt x="424116" y="9867"/>
                  </a:lnTo>
                  <a:lnTo>
                    <a:pt x="433984" y="9867"/>
                  </a:lnTo>
                  <a:lnTo>
                    <a:pt x="433984" y="0"/>
                  </a:lnTo>
                  <a:close/>
                </a:path>
                <a:path w="641350" h="29845">
                  <a:moveTo>
                    <a:pt x="453707" y="9867"/>
                  </a:moveTo>
                  <a:lnTo>
                    <a:pt x="443839" y="9867"/>
                  </a:lnTo>
                  <a:lnTo>
                    <a:pt x="443839" y="19735"/>
                  </a:lnTo>
                  <a:lnTo>
                    <a:pt x="453707" y="19735"/>
                  </a:lnTo>
                  <a:lnTo>
                    <a:pt x="453707" y="9867"/>
                  </a:lnTo>
                  <a:close/>
                </a:path>
                <a:path w="641350" h="29845">
                  <a:moveTo>
                    <a:pt x="493166" y="0"/>
                  </a:moveTo>
                  <a:lnTo>
                    <a:pt x="483298" y="0"/>
                  </a:lnTo>
                  <a:lnTo>
                    <a:pt x="473430" y="0"/>
                  </a:lnTo>
                  <a:lnTo>
                    <a:pt x="463562" y="0"/>
                  </a:lnTo>
                  <a:lnTo>
                    <a:pt x="463562" y="9867"/>
                  </a:lnTo>
                  <a:lnTo>
                    <a:pt x="473430" y="9867"/>
                  </a:lnTo>
                  <a:lnTo>
                    <a:pt x="473430" y="19735"/>
                  </a:lnTo>
                  <a:lnTo>
                    <a:pt x="483298" y="19735"/>
                  </a:lnTo>
                  <a:lnTo>
                    <a:pt x="493166" y="19735"/>
                  </a:lnTo>
                  <a:lnTo>
                    <a:pt x="493166" y="9867"/>
                  </a:lnTo>
                  <a:lnTo>
                    <a:pt x="493166" y="0"/>
                  </a:lnTo>
                  <a:close/>
                </a:path>
                <a:path w="641350" h="29845">
                  <a:moveTo>
                    <a:pt x="512889" y="0"/>
                  </a:moveTo>
                  <a:lnTo>
                    <a:pt x="503021" y="0"/>
                  </a:lnTo>
                  <a:lnTo>
                    <a:pt x="503021" y="9867"/>
                  </a:lnTo>
                  <a:lnTo>
                    <a:pt x="512889" y="9867"/>
                  </a:lnTo>
                  <a:lnTo>
                    <a:pt x="512889" y="0"/>
                  </a:lnTo>
                  <a:close/>
                </a:path>
                <a:path w="641350" h="29845">
                  <a:moveTo>
                    <a:pt x="542480" y="0"/>
                  </a:moveTo>
                  <a:lnTo>
                    <a:pt x="532612" y="0"/>
                  </a:lnTo>
                  <a:lnTo>
                    <a:pt x="522744" y="0"/>
                  </a:lnTo>
                  <a:lnTo>
                    <a:pt x="522744" y="9867"/>
                  </a:lnTo>
                  <a:lnTo>
                    <a:pt x="522744" y="19735"/>
                  </a:lnTo>
                  <a:lnTo>
                    <a:pt x="532612" y="19735"/>
                  </a:lnTo>
                  <a:lnTo>
                    <a:pt x="542480" y="19735"/>
                  </a:lnTo>
                  <a:lnTo>
                    <a:pt x="542480" y="9867"/>
                  </a:lnTo>
                  <a:lnTo>
                    <a:pt x="542480" y="0"/>
                  </a:lnTo>
                  <a:close/>
                </a:path>
                <a:path w="641350" h="29845">
                  <a:moveTo>
                    <a:pt x="562203" y="0"/>
                  </a:moveTo>
                  <a:lnTo>
                    <a:pt x="552335" y="0"/>
                  </a:lnTo>
                  <a:lnTo>
                    <a:pt x="552335" y="9867"/>
                  </a:lnTo>
                  <a:lnTo>
                    <a:pt x="562203" y="9867"/>
                  </a:lnTo>
                  <a:lnTo>
                    <a:pt x="562203" y="0"/>
                  </a:lnTo>
                  <a:close/>
                </a:path>
                <a:path w="641350" h="29845">
                  <a:moveTo>
                    <a:pt x="611517" y="9867"/>
                  </a:moveTo>
                  <a:lnTo>
                    <a:pt x="601649" y="9867"/>
                  </a:lnTo>
                  <a:lnTo>
                    <a:pt x="601649" y="0"/>
                  </a:lnTo>
                  <a:lnTo>
                    <a:pt x="591794" y="0"/>
                  </a:lnTo>
                  <a:lnTo>
                    <a:pt x="581926" y="0"/>
                  </a:lnTo>
                  <a:lnTo>
                    <a:pt x="572058" y="0"/>
                  </a:lnTo>
                  <a:lnTo>
                    <a:pt x="572058" y="9867"/>
                  </a:lnTo>
                  <a:lnTo>
                    <a:pt x="581914" y="9867"/>
                  </a:lnTo>
                  <a:lnTo>
                    <a:pt x="581914" y="19735"/>
                  </a:lnTo>
                  <a:lnTo>
                    <a:pt x="591781" y="19735"/>
                  </a:lnTo>
                  <a:lnTo>
                    <a:pt x="601637" y="19735"/>
                  </a:lnTo>
                  <a:lnTo>
                    <a:pt x="611517" y="19735"/>
                  </a:lnTo>
                  <a:lnTo>
                    <a:pt x="611517" y="9867"/>
                  </a:lnTo>
                  <a:close/>
                </a:path>
                <a:path w="641350" h="29845">
                  <a:moveTo>
                    <a:pt x="631240" y="0"/>
                  </a:moveTo>
                  <a:lnTo>
                    <a:pt x="621385" y="0"/>
                  </a:lnTo>
                  <a:lnTo>
                    <a:pt x="611517" y="0"/>
                  </a:lnTo>
                  <a:lnTo>
                    <a:pt x="611517" y="9867"/>
                  </a:lnTo>
                  <a:lnTo>
                    <a:pt x="621360" y="9867"/>
                  </a:lnTo>
                  <a:lnTo>
                    <a:pt x="631240" y="9867"/>
                  </a:lnTo>
                  <a:lnTo>
                    <a:pt x="631240" y="0"/>
                  </a:lnTo>
                  <a:close/>
                </a:path>
                <a:path w="641350" h="29845">
                  <a:moveTo>
                    <a:pt x="641108" y="9867"/>
                  </a:moveTo>
                  <a:lnTo>
                    <a:pt x="631240" y="9867"/>
                  </a:lnTo>
                  <a:lnTo>
                    <a:pt x="631240" y="19735"/>
                  </a:lnTo>
                  <a:lnTo>
                    <a:pt x="641108" y="19735"/>
                  </a:lnTo>
                  <a:lnTo>
                    <a:pt x="641108" y="986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5950661" y="3805719"/>
              <a:ext cx="641350" cy="29845"/>
            </a:xfrm>
            <a:custGeom>
              <a:avLst/>
              <a:gdLst/>
              <a:ahLst/>
              <a:cxnLst/>
              <a:rect l="l" t="t" r="r" b="b"/>
              <a:pathLst>
                <a:path w="641350" h="29845">
                  <a:moveTo>
                    <a:pt x="9855" y="19735"/>
                  </a:moveTo>
                  <a:lnTo>
                    <a:pt x="0" y="19735"/>
                  </a:lnTo>
                  <a:lnTo>
                    <a:pt x="0" y="29603"/>
                  </a:lnTo>
                  <a:lnTo>
                    <a:pt x="9855" y="29603"/>
                  </a:lnTo>
                  <a:lnTo>
                    <a:pt x="9855" y="19735"/>
                  </a:lnTo>
                  <a:close/>
                </a:path>
                <a:path w="641350" h="29845">
                  <a:moveTo>
                    <a:pt x="108496" y="9867"/>
                  </a:moveTo>
                  <a:lnTo>
                    <a:pt x="98640" y="9867"/>
                  </a:lnTo>
                  <a:lnTo>
                    <a:pt x="88773" y="9867"/>
                  </a:lnTo>
                  <a:lnTo>
                    <a:pt x="78905" y="9867"/>
                  </a:lnTo>
                  <a:lnTo>
                    <a:pt x="78905" y="19735"/>
                  </a:lnTo>
                  <a:lnTo>
                    <a:pt x="69049" y="19735"/>
                  </a:lnTo>
                  <a:lnTo>
                    <a:pt x="59194" y="19735"/>
                  </a:lnTo>
                  <a:lnTo>
                    <a:pt x="59194" y="9867"/>
                  </a:lnTo>
                  <a:lnTo>
                    <a:pt x="49326" y="9867"/>
                  </a:lnTo>
                  <a:lnTo>
                    <a:pt x="39458" y="9867"/>
                  </a:lnTo>
                  <a:lnTo>
                    <a:pt x="39458" y="19735"/>
                  </a:lnTo>
                  <a:lnTo>
                    <a:pt x="29603" y="19735"/>
                  </a:lnTo>
                  <a:lnTo>
                    <a:pt x="29603" y="9867"/>
                  </a:lnTo>
                  <a:lnTo>
                    <a:pt x="19735" y="9867"/>
                  </a:lnTo>
                  <a:lnTo>
                    <a:pt x="9867" y="9867"/>
                  </a:lnTo>
                  <a:lnTo>
                    <a:pt x="9867" y="19735"/>
                  </a:lnTo>
                  <a:lnTo>
                    <a:pt x="9867" y="29603"/>
                  </a:lnTo>
                  <a:lnTo>
                    <a:pt x="19735" y="29603"/>
                  </a:lnTo>
                  <a:lnTo>
                    <a:pt x="19735" y="19735"/>
                  </a:lnTo>
                  <a:lnTo>
                    <a:pt x="29591" y="19735"/>
                  </a:lnTo>
                  <a:lnTo>
                    <a:pt x="29591" y="29603"/>
                  </a:lnTo>
                  <a:lnTo>
                    <a:pt x="39458" y="29603"/>
                  </a:lnTo>
                  <a:lnTo>
                    <a:pt x="49326" y="29603"/>
                  </a:lnTo>
                  <a:lnTo>
                    <a:pt x="49326" y="19735"/>
                  </a:lnTo>
                  <a:lnTo>
                    <a:pt x="59182" y="19735"/>
                  </a:lnTo>
                  <a:lnTo>
                    <a:pt x="59182" y="29603"/>
                  </a:lnTo>
                  <a:lnTo>
                    <a:pt x="69049" y="29603"/>
                  </a:lnTo>
                  <a:lnTo>
                    <a:pt x="78917" y="29603"/>
                  </a:lnTo>
                  <a:lnTo>
                    <a:pt x="78917" y="19735"/>
                  </a:lnTo>
                  <a:lnTo>
                    <a:pt x="88773" y="19735"/>
                  </a:lnTo>
                  <a:lnTo>
                    <a:pt x="98640" y="19735"/>
                  </a:lnTo>
                  <a:lnTo>
                    <a:pt x="98640" y="29603"/>
                  </a:lnTo>
                  <a:lnTo>
                    <a:pt x="108496" y="29603"/>
                  </a:lnTo>
                  <a:lnTo>
                    <a:pt x="108496" y="19735"/>
                  </a:lnTo>
                  <a:lnTo>
                    <a:pt x="108496" y="9867"/>
                  </a:lnTo>
                  <a:close/>
                </a:path>
                <a:path w="641350" h="29845">
                  <a:moveTo>
                    <a:pt x="138087" y="19735"/>
                  </a:moveTo>
                  <a:lnTo>
                    <a:pt x="128219" y="19735"/>
                  </a:lnTo>
                  <a:lnTo>
                    <a:pt x="118364" y="19735"/>
                  </a:lnTo>
                  <a:lnTo>
                    <a:pt x="118364" y="29603"/>
                  </a:lnTo>
                  <a:lnTo>
                    <a:pt x="128219" y="29603"/>
                  </a:lnTo>
                  <a:lnTo>
                    <a:pt x="138087" y="29603"/>
                  </a:lnTo>
                  <a:lnTo>
                    <a:pt x="138087" y="19735"/>
                  </a:lnTo>
                  <a:close/>
                </a:path>
                <a:path w="641350" h="29845">
                  <a:moveTo>
                    <a:pt x="147942" y="9867"/>
                  </a:moveTo>
                  <a:lnTo>
                    <a:pt x="138087" y="9867"/>
                  </a:lnTo>
                  <a:lnTo>
                    <a:pt x="138087" y="19735"/>
                  </a:lnTo>
                  <a:lnTo>
                    <a:pt x="147942" y="19735"/>
                  </a:lnTo>
                  <a:lnTo>
                    <a:pt x="147942" y="9867"/>
                  </a:lnTo>
                  <a:close/>
                </a:path>
                <a:path w="641350" h="29845">
                  <a:moveTo>
                    <a:pt x="167678" y="19735"/>
                  </a:moveTo>
                  <a:lnTo>
                    <a:pt x="157822" y="19735"/>
                  </a:lnTo>
                  <a:lnTo>
                    <a:pt x="157822" y="9867"/>
                  </a:lnTo>
                  <a:lnTo>
                    <a:pt x="147955" y="9867"/>
                  </a:lnTo>
                  <a:lnTo>
                    <a:pt x="147955" y="19735"/>
                  </a:lnTo>
                  <a:lnTo>
                    <a:pt x="157810" y="19735"/>
                  </a:lnTo>
                  <a:lnTo>
                    <a:pt x="157810" y="29603"/>
                  </a:lnTo>
                  <a:lnTo>
                    <a:pt x="167678" y="29603"/>
                  </a:lnTo>
                  <a:lnTo>
                    <a:pt x="167678" y="19735"/>
                  </a:lnTo>
                  <a:close/>
                </a:path>
                <a:path w="641350" h="29845">
                  <a:moveTo>
                    <a:pt x="226860" y="19735"/>
                  </a:moveTo>
                  <a:lnTo>
                    <a:pt x="216992" y="19735"/>
                  </a:lnTo>
                  <a:lnTo>
                    <a:pt x="216992" y="9867"/>
                  </a:lnTo>
                  <a:lnTo>
                    <a:pt x="207137" y="9867"/>
                  </a:lnTo>
                  <a:lnTo>
                    <a:pt x="177546" y="9867"/>
                  </a:lnTo>
                  <a:lnTo>
                    <a:pt x="177546" y="19735"/>
                  </a:lnTo>
                  <a:lnTo>
                    <a:pt x="187401" y="19735"/>
                  </a:lnTo>
                  <a:lnTo>
                    <a:pt x="187401" y="29603"/>
                  </a:lnTo>
                  <a:lnTo>
                    <a:pt x="197269" y="29603"/>
                  </a:lnTo>
                  <a:lnTo>
                    <a:pt x="207124" y="29603"/>
                  </a:lnTo>
                  <a:lnTo>
                    <a:pt x="216992" y="29603"/>
                  </a:lnTo>
                  <a:lnTo>
                    <a:pt x="226860" y="29603"/>
                  </a:lnTo>
                  <a:lnTo>
                    <a:pt x="226860" y="19735"/>
                  </a:lnTo>
                  <a:close/>
                </a:path>
                <a:path w="641350" h="29845">
                  <a:moveTo>
                    <a:pt x="256438" y="9867"/>
                  </a:moveTo>
                  <a:lnTo>
                    <a:pt x="246583" y="9867"/>
                  </a:lnTo>
                  <a:lnTo>
                    <a:pt x="246583" y="19735"/>
                  </a:lnTo>
                  <a:lnTo>
                    <a:pt x="236715" y="19735"/>
                  </a:lnTo>
                  <a:lnTo>
                    <a:pt x="236715" y="29603"/>
                  </a:lnTo>
                  <a:lnTo>
                    <a:pt x="246583" y="29603"/>
                  </a:lnTo>
                  <a:lnTo>
                    <a:pt x="256438" y="29603"/>
                  </a:lnTo>
                  <a:lnTo>
                    <a:pt x="256438" y="19735"/>
                  </a:lnTo>
                  <a:lnTo>
                    <a:pt x="256438" y="9867"/>
                  </a:lnTo>
                  <a:close/>
                </a:path>
                <a:path w="641350" h="29845">
                  <a:moveTo>
                    <a:pt x="276161" y="9867"/>
                  </a:moveTo>
                  <a:lnTo>
                    <a:pt x="266306" y="9867"/>
                  </a:lnTo>
                  <a:lnTo>
                    <a:pt x="266306" y="19735"/>
                  </a:lnTo>
                  <a:lnTo>
                    <a:pt x="266306" y="29603"/>
                  </a:lnTo>
                  <a:lnTo>
                    <a:pt x="276161" y="29603"/>
                  </a:lnTo>
                  <a:lnTo>
                    <a:pt x="276161" y="19735"/>
                  </a:lnTo>
                  <a:lnTo>
                    <a:pt x="276161" y="9867"/>
                  </a:lnTo>
                  <a:close/>
                </a:path>
                <a:path w="641350" h="29845">
                  <a:moveTo>
                    <a:pt x="295884" y="9867"/>
                  </a:moveTo>
                  <a:lnTo>
                    <a:pt x="286029" y="9867"/>
                  </a:lnTo>
                  <a:lnTo>
                    <a:pt x="286029" y="19735"/>
                  </a:lnTo>
                  <a:lnTo>
                    <a:pt x="276174" y="19735"/>
                  </a:lnTo>
                  <a:lnTo>
                    <a:pt x="276174" y="29603"/>
                  </a:lnTo>
                  <a:lnTo>
                    <a:pt x="286029" y="29603"/>
                  </a:lnTo>
                  <a:lnTo>
                    <a:pt x="295884" y="29603"/>
                  </a:lnTo>
                  <a:lnTo>
                    <a:pt x="295884" y="19735"/>
                  </a:lnTo>
                  <a:lnTo>
                    <a:pt x="295884" y="9867"/>
                  </a:lnTo>
                  <a:close/>
                </a:path>
                <a:path w="641350" h="29845">
                  <a:moveTo>
                    <a:pt x="305765" y="9867"/>
                  </a:moveTo>
                  <a:lnTo>
                    <a:pt x="295897" y="9867"/>
                  </a:lnTo>
                  <a:lnTo>
                    <a:pt x="295897" y="19735"/>
                  </a:lnTo>
                  <a:lnTo>
                    <a:pt x="305765" y="19735"/>
                  </a:lnTo>
                  <a:lnTo>
                    <a:pt x="305765" y="9867"/>
                  </a:lnTo>
                  <a:close/>
                </a:path>
                <a:path w="641350" h="29845">
                  <a:moveTo>
                    <a:pt x="325488" y="9867"/>
                  </a:moveTo>
                  <a:lnTo>
                    <a:pt x="315620" y="9867"/>
                  </a:lnTo>
                  <a:lnTo>
                    <a:pt x="315620" y="19735"/>
                  </a:lnTo>
                  <a:lnTo>
                    <a:pt x="305765" y="19735"/>
                  </a:lnTo>
                  <a:lnTo>
                    <a:pt x="305765" y="29603"/>
                  </a:lnTo>
                  <a:lnTo>
                    <a:pt x="315633" y="29603"/>
                  </a:lnTo>
                  <a:lnTo>
                    <a:pt x="315633" y="19735"/>
                  </a:lnTo>
                  <a:lnTo>
                    <a:pt x="325488" y="19735"/>
                  </a:lnTo>
                  <a:lnTo>
                    <a:pt x="325488" y="9867"/>
                  </a:lnTo>
                  <a:close/>
                </a:path>
                <a:path w="641350" h="29845">
                  <a:moveTo>
                    <a:pt x="374802" y="9867"/>
                  </a:moveTo>
                  <a:lnTo>
                    <a:pt x="364934" y="9867"/>
                  </a:lnTo>
                  <a:lnTo>
                    <a:pt x="364934" y="19735"/>
                  </a:lnTo>
                  <a:lnTo>
                    <a:pt x="355079" y="19735"/>
                  </a:lnTo>
                  <a:lnTo>
                    <a:pt x="355079" y="9867"/>
                  </a:lnTo>
                  <a:lnTo>
                    <a:pt x="345211" y="9867"/>
                  </a:lnTo>
                  <a:lnTo>
                    <a:pt x="335343" y="9867"/>
                  </a:lnTo>
                  <a:lnTo>
                    <a:pt x="335343" y="19735"/>
                  </a:lnTo>
                  <a:lnTo>
                    <a:pt x="345211" y="19735"/>
                  </a:lnTo>
                  <a:lnTo>
                    <a:pt x="345211" y="29603"/>
                  </a:lnTo>
                  <a:lnTo>
                    <a:pt x="355079" y="29603"/>
                  </a:lnTo>
                  <a:lnTo>
                    <a:pt x="364934" y="29603"/>
                  </a:lnTo>
                  <a:lnTo>
                    <a:pt x="374802" y="29603"/>
                  </a:lnTo>
                  <a:lnTo>
                    <a:pt x="374802" y="19735"/>
                  </a:lnTo>
                  <a:lnTo>
                    <a:pt x="374802" y="9867"/>
                  </a:lnTo>
                  <a:close/>
                </a:path>
                <a:path w="641350" h="29845">
                  <a:moveTo>
                    <a:pt x="384657" y="0"/>
                  </a:moveTo>
                  <a:lnTo>
                    <a:pt x="374802" y="0"/>
                  </a:lnTo>
                  <a:lnTo>
                    <a:pt x="374802" y="9867"/>
                  </a:lnTo>
                  <a:lnTo>
                    <a:pt x="384657" y="9867"/>
                  </a:lnTo>
                  <a:lnTo>
                    <a:pt x="384657" y="0"/>
                  </a:lnTo>
                  <a:close/>
                </a:path>
                <a:path w="641350" h="29845">
                  <a:moveTo>
                    <a:pt x="404380" y="9867"/>
                  </a:moveTo>
                  <a:lnTo>
                    <a:pt x="394525" y="9867"/>
                  </a:lnTo>
                  <a:lnTo>
                    <a:pt x="394525" y="19735"/>
                  </a:lnTo>
                  <a:lnTo>
                    <a:pt x="404380" y="19735"/>
                  </a:lnTo>
                  <a:lnTo>
                    <a:pt x="404380" y="9867"/>
                  </a:lnTo>
                  <a:close/>
                </a:path>
                <a:path w="641350" h="29845">
                  <a:moveTo>
                    <a:pt x="424103" y="0"/>
                  </a:moveTo>
                  <a:lnTo>
                    <a:pt x="414261" y="0"/>
                  </a:lnTo>
                  <a:lnTo>
                    <a:pt x="404393" y="0"/>
                  </a:lnTo>
                  <a:lnTo>
                    <a:pt x="404393" y="9867"/>
                  </a:lnTo>
                  <a:lnTo>
                    <a:pt x="404393" y="19735"/>
                  </a:lnTo>
                  <a:lnTo>
                    <a:pt x="414248" y="19735"/>
                  </a:lnTo>
                  <a:lnTo>
                    <a:pt x="414248" y="29603"/>
                  </a:lnTo>
                  <a:lnTo>
                    <a:pt x="424103" y="29603"/>
                  </a:lnTo>
                  <a:lnTo>
                    <a:pt x="424103" y="19735"/>
                  </a:lnTo>
                  <a:lnTo>
                    <a:pt x="424103" y="9867"/>
                  </a:lnTo>
                  <a:lnTo>
                    <a:pt x="424103" y="0"/>
                  </a:lnTo>
                  <a:close/>
                </a:path>
                <a:path w="641350" h="29845">
                  <a:moveTo>
                    <a:pt x="473430" y="0"/>
                  </a:moveTo>
                  <a:lnTo>
                    <a:pt x="463575" y="0"/>
                  </a:lnTo>
                  <a:lnTo>
                    <a:pt x="453707" y="0"/>
                  </a:lnTo>
                  <a:lnTo>
                    <a:pt x="443839" y="0"/>
                  </a:lnTo>
                  <a:lnTo>
                    <a:pt x="443839" y="9867"/>
                  </a:lnTo>
                  <a:lnTo>
                    <a:pt x="433984" y="9867"/>
                  </a:lnTo>
                  <a:lnTo>
                    <a:pt x="433984" y="0"/>
                  </a:lnTo>
                  <a:lnTo>
                    <a:pt x="424116" y="0"/>
                  </a:lnTo>
                  <a:lnTo>
                    <a:pt x="424116" y="9867"/>
                  </a:lnTo>
                  <a:lnTo>
                    <a:pt x="424116" y="19735"/>
                  </a:lnTo>
                  <a:lnTo>
                    <a:pt x="433984" y="19735"/>
                  </a:lnTo>
                  <a:lnTo>
                    <a:pt x="443839" y="19735"/>
                  </a:lnTo>
                  <a:lnTo>
                    <a:pt x="443839" y="29603"/>
                  </a:lnTo>
                  <a:lnTo>
                    <a:pt x="453707" y="29603"/>
                  </a:lnTo>
                  <a:lnTo>
                    <a:pt x="453707" y="19735"/>
                  </a:lnTo>
                  <a:lnTo>
                    <a:pt x="443852" y="19735"/>
                  </a:lnTo>
                  <a:lnTo>
                    <a:pt x="443852" y="9867"/>
                  </a:lnTo>
                  <a:lnTo>
                    <a:pt x="453707" y="9867"/>
                  </a:lnTo>
                  <a:lnTo>
                    <a:pt x="453707" y="19735"/>
                  </a:lnTo>
                  <a:lnTo>
                    <a:pt x="463575" y="19735"/>
                  </a:lnTo>
                  <a:lnTo>
                    <a:pt x="463575" y="9867"/>
                  </a:lnTo>
                  <a:lnTo>
                    <a:pt x="473430" y="9867"/>
                  </a:lnTo>
                  <a:lnTo>
                    <a:pt x="473430" y="0"/>
                  </a:lnTo>
                  <a:close/>
                </a:path>
                <a:path w="641350" h="29845">
                  <a:moveTo>
                    <a:pt x="503021" y="0"/>
                  </a:moveTo>
                  <a:lnTo>
                    <a:pt x="493153" y="0"/>
                  </a:lnTo>
                  <a:lnTo>
                    <a:pt x="493153" y="9867"/>
                  </a:lnTo>
                  <a:lnTo>
                    <a:pt x="483298" y="9867"/>
                  </a:lnTo>
                  <a:lnTo>
                    <a:pt x="483298" y="19735"/>
                  </a:lnTo>
                  <a:lnTo>
                    <a:pt x="493153" y="19735"/>
                  </a:lnTo>
                  <a:lnTo>
                    <a:pt x="503021" y="19735"/>
                  </a:lnTo>
                  <a:lnTo>
                    <a:pt x="503021" y="9867"/>
                  </a:lnTo>
                  <a:lnTo>
                    <a:pt x="503021" y="0"/>
                  </a:lnTo>
                  <a:close/>
                </a:path>
                <a:path w="641350" h="29845">
                  <a:moveTo>
                    <a:pt x="532612" y="0"/>
                  </a:moveTo>
                  <a:lnTo>
                    <a:pt x="522744" y="0"/>
                  </a:lnTo>
                  <a:lnTo>
                    <a:pt x="522744" y="9867"/>
                  </a:lnTo>
                  <a:lnTo>
                    <a:pt x="512876" y="9867"/>
                  </a:lnTo>
                  <a:lnTo>
                    <a:pt x="512876" y="19735"/>
                  </a:lnTo>
                  <a:lnTo>
                    <a:pt x="522744" y="19735"/>
                  </a:lnTo>
                  <a:lnTo>
                    <a:pt x="532612" y="19735"/>
                  </a:lnTo>
                  <a:lnTo>
                    <a:pt x="532612" y="9867"/>
                  </a:lnTo>
                  <a:lnTo>
                    <a:pt x="532612" y="0"/>
                  </a:lnTo>
                  <a:close/>
                </a:path>
                <a:path w="641350" h="29845">
                  <a:moveTo>
                    <a:pt x="552335" y="0"/>
                  </a:moveTo>
                  <a:lnTo>
                    <a:pt x="542467" y="0"/>
                  </a:lnTo>
                  <a:lnTo>
                    <a:pt x="542467" y="9867"/>
                  </a:lnTo>
                  <a:lnTo>
                    <a:pt x="542467" y="19735"/>
                  </a:lnTo>
                  <a:lnTo>
                    <a:pt x="552335" y="19735"/>
                  </a:lnTo>
                  <a:lnTo>
                    <a:pt x="552335" y="9867"/>
                  </a:lnTo>
                  <a:lnTo>
                    <a:pt x="552335" y="0"/>
                  </a:lnTo>
                  <a:close/>
                </a:path>
                <a:path w="641350" h="29845">
                  <a:moveTo>
                    <a:pt x="581926" y="0"/>
                  </a:moveTo>
                  <a:lnTo>
                    <a:pt x="572071" y="0"/>
                  </a:lnTo>
                  <a:lnTo>
                    <a:pt x="562190" y="0"/>
                  </a:lnTo>
                  <a:lnTo>
                    <a:pt x="562190" y="9867"/>
                  </a:lnTo>
                  <a:lnTo>
                    <a:pt x="572058" y="9867"/>
                  </a:lnTo>
                  <a:lnTo>
                    <a:pt x="581926" y="9867"/>
                  </a:lnTo>
                  <a:lnTo>
                    <a:pt x="581926" y="0"/>
                  </a:lnTo>
                  <a:close/>
                </a:path>
                <a:path w="641350" h="29845">
                  <a:moveTo>
                    <a:pt x="611517" y="9867"/>
                  </a:moveTo>
                  <a:lnTo>
                    <a:pt x="601637" y="9867"/>
                  </a:lnTo>
                  <a:lnTo>
                    <a:pt x="601637" y="19735"/>
                  </a:lnTo>
                  <a:lnTo>
                    <a:pt x="611517" y="19735"/>
                  </a:lnTo>
                  <a:lnTo>
                    <a:pt x="611517" y="9867"/>
                  </a:lnTo>
                  <a:close/>
                </a:path>
                <a:path w="641350" h="29845">
                  <a:moveTo>
                    <a:pt x="641108" y="9867"/>
                  </a:moveTo>
                  <a:lnTo>
                    <a:pt x="631240" y="9867"/>
                  </a:lnTo>
                  <a:lnTo>
                    <a:pt x="631240" y="19735"/>
                  </a:lnTo>
                  <a:lnTo>
                    <a:pt x="641108" y="19735"/>
                  </a:lnTo>
                  <a:lnTo>
                    <a:pt x="641108" y="986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5980252" y="3825455"/>
              <a:ext cx="612140" cy="29845"/>
            </a:xfrm>
            <a:custGeom>
              <a:avLst/>
              <a:gdLst/>
              <a:ahLst/>
              <a:cxnLst/>
              <a:rect l="l" t="t" r="r" b="b"/>
              <a:pathLst>
                <a:path w="612140" h="29845">
                  <a:moveTo>
                    <a:pt x="9867" y="9855"/>
                  </a:moveTo>
                  <a:lnTo>
                    <a:pt x="0" y="9855"/>
                  </a:lnTo>
                  <a:lnTo>
                    <a:pt x="0" y="19723"/>
                  </a:lnTo>
                  <a:lnTo>
                    <a:pt x="9867" y="19723"/>
                  </a:lnTo>
                  <a:lnTo>
                    <a:pt x="9867" y="9855"/>
                  </a:lnTo>
                  <a:close/>
                </a:path>
                <a:path w="612140" h="29845">
                  <a:moveTo>
                    <a:pt x="39458" y="19723"/>
                  </a:moveTo>
                  <a:lnTo>
                    <a:pt x="29603" y="19723"/>
                  </a:lnTo>
                  <a:lnTo>
                    <a:pt x="19735" y="19723"/>
                  </a:lnTo>
                  <a:lnTo>
                    <a:pt x="19735" y="29591"/>
                  </a:lnTo>
                  <a:lnTo>
                    <a:pt x="29591" y="29591"/>
                  </a:lnTo>
                  <a:lnTo>
                    <a:pt x="39458" y="29591"/>
                  </a:lnTo>
                  <a:lnTo>
                    <a:pt x="39458" y="19723"/>
                  </a:lnTo>
                  <a:close/>
                </a:path>
                <a:path w="612140" h="29845">
                  <a:moveTo>
                    <a:pt x="88773" y="9855"/>
                  </a:moveTo>
                  <a:lnTo>
                    <a:pt x="78905" y="9855"/>
                  </a:lnTo>
                  <a:lnTo>
                    <a:pt x="69049" y="9855"/>
                  </a:lnTo>
                  <a:lnTo>
                    <a:pt x="59182" y="9855"/>
                  </a:lnTo>
                  <a:lnTo>
                    <a:pt x="49314" y="9855"/>
                  </a:lnTo>
                  <a:lnTo>
                    <a:pt x="49314" y="19723"/>
                  </a:lnTo>
                  <a:lnTo>
                    <a:pt x="59182" y="19723"/>
                  </a:lnTo>
                  <a:lnTo>
                    <a:pt x="59182" y="29591"/>
                  </a:lnTo>
                  <a:lnTo>
                    <a:pt x="69049" y="29591"/>
                  </a:lnTo>
                  <a:lnTo>
                    <a:pt x="78905" y="29591"/>
                  </a:lnTo>
                  <a:lnTo>
                    <a:pt x="88773" y="29591"/>
                  </a:lnTo>
                  <a:lnTo>
                    <a:pt x="88773" y="19723"/>
                  </a:lnTo>
                  <a:lnTo>
                    <a:pt x="88773" y="9855"/>
                  </a:lnTo>
                  <a:close/>
                </a:path>
                <a:path w="612140" h="29845">
                  <a:moveTo>
                    <a:pt x="118351" y="9855"/>
                  </a:moveTo>
                  <a:lnTo>
                    <a:pt x="108496" y="9855"/>
                  </a:lnTo>
                  <a:lnTo>
                    <a:pt x="98628" y="9855"/>
                  </a:lnTo>
                  <a:lnTo>
                    <a:pt x="98628" y="19723"/>
                  </a:lnTo>
                  <a:lnTo>
                    <a:pt x="108496" y="19723"/>
                  </a:lnTo>
                  <a:lnTo>
                    <a:pt x="118351" y="19723"/>
                  </a:lnTo>
                  <a:lnTo>
                    <a:pt x="118351" y="9855"/>
                  </a:lnTo>
                  <a:close/>
                </a:path>
                <a:path w="612140" h="29845">
                  <a:moveTo>
                    <a:pt x="128231" y="9855"/>
                  </a:moveTo>
                  <a:lnTo>
                    <a:pt x="118364" y="9855"/>
                  </a:lnTo>
                  <a:lnTo>
                    <a:pt x="118364" y="19723"/>
                  </a:lnTo>
                  <a:lnTo>
                    <a:pt x="118364" y="29591"/>
                  </a:lnTo>
                  <a:lnTo>
                    <a:pt x="128231" y="29591"/>
                  </a:lnTo>
                  <a:lnTo>
                    <a:pt x="128231" y="19723"/>
                  </a:lnTo>
                  <a:lnTo>
                    <a:pt x="128231" y="9855"/>
                  </a:lnTo>
                  <a:close/>
                </a:path>
                <a:path w="612140" h="29845">
                  <a:moveTo>
                    <a:pt x="167678" y="9855"/>
                  </a:moveTo>
                  <a:lnTo>
                    <a:pt x="157822" y="9855"/>
                  </a:lnTo>
                  <a:lnTo>
                    <a:pt x="147955" y="9855"/>
                  </a:lnTo>
                  <a:lnTo>
                    <a:pt x="138087" y="9855"/>
                  </a:lnTo>
                  <a:lnTo>
                    <a:pt x="138087" y="19723"/>
                  </a:lnTo>
                  <a:lnTo>
                    <a:pt x="147955" y="19723"/>
                  </a:lnTo>
                  <a:lnTo>
                    <a:pt x="147955" y="29591"/>
                  </a:lnTo>
                  <a:lnTo>
                    <a:pt x="157822" y="29591"/>
                  </a:lnTo>
                  <a:lnTo>
                    <a:pt x="157822" y="19723"/>
                  </a:lnTo>
                  <a:lnTo>
                    <a:pt x="167678" y="19723"/>
                  </a:lnTo>
                  <a:lnTo>
                    <a:pt x="167678" y="9855"/>
                  </a:lnTo>
                  <a:close/>
                </a:path>
                <a:path w="612140" h="29845">
                  <a:moveTo>
                    <a:pt x="246570" y="19723"/>
                  </a:moveTo>
                  <a:lnTo>
                    <a:pt x="236715" y="19723"/>
                  </a:lnTo>
                  <a:lnTo>
                    <a:pt x="226847" y="19723"/>
                  </a:lnTo>
                  <a:lnTo>
                    <a:pt x="226847" y="9855"/>
                  </a:lnTo>
                  <a:lnTo>
                    <a:pt x="216992" y="9855"/>
                  </a:lnTo>
                  <a:lnTo>
                    <a:pt x="216992" y="19723"/>
                  </a:lnTo>
                  <a:lnTo>
                    <a:pt x="207124" y="19723"/>
                  </a:lnTo>
                  <a:lnTo>
                    <a:pt x="197269" y="19723"/>
                  </a:lnTo>
                  <a:lnTo>
                    <a:pt x="197269" y="9855"/>
                  </a:lnTo>
                  <a:lnTo>
                    <a:pt x="187401" y="9855"/>
                  </a:lnTo>
                  <a:lnTo>
                    <a:pt x="187401" y="19723"/>
                  </a:lnTo>
                  <a:lnTo>
                    <a:pt x="177533" y="19723"/>
                  </a:lnTo>
                  <a:lnTo>
                    <a:pt x="177533" y="29591"/>
                  </a:lnTo>
                  <a:lnTo>
                    <a:pt x="246570" y="29591"/>
                  </a:lnTo>
                  <a:lnTo>
                    <a:pt x="246570" y="19723"/>
                  </a:lnTo>
                  <a:close/>
                </a:path>
                <a:path w="612140" h="29845">
                  <a:moveTo>
                    <a:pt x="266293" y="19723"/>
                  </a:moveTo>
                  <a:lnTo>
                    <a:pt x="256451" y="19723"/>
                  </a:lnTo>
                  <a:lnTo>
                    <a:pt x="246583" y="19723"/>
                  </a:lnTo>
                  <a:lnTo>
                    <a:pt x="246583" y="29591"/>
                  </a:lnTo>
                  <a:lnTo>
                    <a:pt x="256438" y="29591"/>
                  </a:lnTo>
                  <a:lnTo>
                    <a:pt x="266293" y="29591"/>
                  </a:lnTo>
                  <a:lnTo>
                    <a:pt x="266293" y="19723"/>
                  </a:lnTo>
                  <a:close/>
                </a:path>
                <a:path w="612140" h="29845">
                  <a:moveTo>
                    <a:pt x="295897" y="9855"/>
                  </a:moveTo>
                  <a:lnTo>
                    <a:pt x="286029" y="9855"/>
                  </a:lnTo>
                  <a:lnTo>
                    <a:pt x="286029" y="19723"/>
                  </a:lnTo>
                  <a:lnTo>
                    <a:pt x="295897" y="19723"/>
                  </a:lnTo>
                  <a:lnTo>
                    <a:pt x="295897" y="9855"/>
                  </a:lnTo>
                  <a:close/>
                </a:path>
                <a:path w="612140" h="29845">
                  <a:moveTo>
                    <a:pt x="355066" y="19723"/>
                  </a:moveTo>
                  <a:lnTo>
                    <a:pt x="345211" y="19723"/>
                  </a:lnTo>
                  <a:lnTo>
                    <a:pt x="345211" y="9855"/>
                  </a:lnTo>
                  <a:lnTo>
                    <a:pt x="335356" y="9855"/>
                  </a:lnTo>
                  <a:lnTo>
                    <a:pt x="325488" y="9855"/>
                  </a:lnTo>
                  <a:lnTo>
                    <a:pt x="315620" y="9855"/>
                  </a:lnTo>
                  <a:lnTo>
                    <a:pt x="315620" y="19723"/>
                  </a:lnTo>
                  <a:lnTo>
                    <a:pt x="315620" y="29591"/>
                  </a:lnTo>
                  <a:lnTo>
                    <a:pt x="325488" y="29591"/>
                  </a:lnTo>
                  <a:lnTo>
                    <a:pt x="335343" y="29591"/>
                  </a:lnTo>
                  <a:lnTo>
                    <a:pt x="345211" y="29591"/>
                  </a:lnTo>
                  <a:lnTo>
                    <a:pt x="355066" y="29591"/>
                  </a:lnTo>
                  <a:lnTo>
                    <a:pt x="355066" y="19723"/>
                  </a:lnTo>
                  <a:close/>
                </a:path>
                <a:path w="612140" h="29845">
                  <a:moveTo>
                    <a:pt x="374789" y="9855"/>
                  </a:moveTo>
                  <a:lnTo>
                    <a:pt x="364934" y="9855"/>
                  </a:lnTo>
                  <a:lnTo>
                    <a:pt x="364934" y="19723"/>
                  </a:lnTo>
                  <a:lnTo>
                    <a:pt x="364934" y="29591"/>
                  </a:lnTo>
                  <a:lnTo>
                    <a:pt x="374789" y="29591"/>
                  </a:lnTo>
                  <a:lnTo>
                    <a:pt x="374789" y="19723"/>
                  </a:lnTo>
                  <a:lnTo>
                    <a:pt x="374789" y="9855"/>
                  </a:lnTo>
                  <a:close/>
                </a:path>
                <a:path w="612140" h="29845">
                  <a:moveTo>
                    <a:pt x="394512" y="9855"/>
                  </a:moveTo>
                  <a:lnTo>
                    <a:pt x="384670" y="9855"/>
                  </a:lnTo>
                  <a:lnTo>
                    <a:pt x="374802" y="9855"/>
                  </a:lnTo>
                  <a:lnTo>
                    <a:pt x="374802" y="19723"/>
                  </a:lnTo>
                  <a:lnTo>
                    <a:pt x="384657" y="19723"/>
                  </a:lnTo>
                  <a:lnTo>
                    <a:pt x="394512" y="19723"/>
                  </a:lnTo>
                  <a:lnTo>
                    <a:pt x="394512" y="9855"/>
                  </a:lnTo>
                  <a:close/>
                </a:path>
                <a:path w="612140" h="29845">
                  <a:moveTo>
                    <a:pt x="424116" y="0"/>
                  </a:moveTo>
                  <a:lnTo>
                    <a:pt x="414248" y="0"/>
                  </a:lnTo>
                  <a:lnTo>
                    <a:pt x="414248" y="9867"/>
                  </a:lnTo>
                  <a:lnTo>
                    <a:pt x="424116" y="9867"/>
                  </a:lnTo>
                  <a:lnTo>
                    <a:pt x="424116" y="0"/>
                  </a:lnTo>
                  <a:close/>
                </a:path>
                <a:path w="612140" h="29845">
                  <a:moveTo>
                    <a:pt x="473430" y="19723"/>
                  </a:moveTo>
                  <a:lnTo>
                    <a:pt x="463575" y="19723"/>
                  </a:lnTo>
                  <a:lnTo>
                    <a:pt x="463575" y="9855"/>
                  </a:lnTo>
                  <a:lnTo>
                    <a:pt x="453707" y="9855"/>
                  </a:lnTo>
                  <a:lnTo>
                    <a:pt x="453707" y="0"/>
                  </a:lnTo>
                  <a:lnTo>
                    <a:pt x="443839" y="0"/>
                  </a:lnTo>
                  <a:lnTo>
                    <a:pt x="433971" y="0"/>
                  </a:lnTo>
                  <a:lnTo>
                    <a:pt x="433971" y="9855"/>
                  </a:lnTo>
                  <a:lnTo>
                    <a:pt x="433971" y="19723"/>
                  </a:lnTo>
                  <a:lnTo>
                    <a:pt x="424116" y="19723"/>
                  </a:lnTo>
                  <a:lnTo>
                    <a:pt x="414261" y="19723"/>
                  </a:lnTo>
                  <a:lnTo>
                    <a:pt x="404393" y="19723"/>
                  </a:lnTo>
                  <a:lnTo>
                    <a:pt x="404393" y="9855"/>
                  </a:lnTo>
                  <a:lnTo>
                    <a:pt x="394525" y="9855"/>
                  </a:lnTo>
                  <a:lnTo>
                    <a:pt x="394525" y="19723"/>
                  </a:lnTo>
                  <a:lnTo>
                    <a:pt x="394525" y="29591"/>
                  </a:lnTo>
                  <a:lnTo>
                    <a:pt x="433984" y="29591"/>
                  </a:lnTo>
                  <a:lnTo>
                    <a:pt x="433984" y="19723"/>
                  </a:lnTo>
                  <a:lnTo>
                    <a:pt x="443839" y="19723"/>
                  </a:lnTo>
                  <a:lnTo>
                    <a:pt x="443839" y="29591"/>
                  </a:lnTo>
                  <a:lnTo>
                    <a:pt x="453707" y="29591"/>
                  </a:lnTo>
                  <a:lnTo>
                    <a:pt x="463562" y="29591"/>
                  </a:lnTo>
                  <a:lnTo>
                    <a:pt x="473430" y="29591"/>
                  </a:lnTo>
                  <a:lnTo>
                    <a:pt x="473430" y="19723"/>
                  </a:lnTo>
                  <a:close/>
                </a:path>
                <a:path w="612140" h="29845">
                  <a:moveTo>
                    <a:pt x="503021" y="19723"/>
                  </a:moveTo>
                  <a:lnTo>
                    <a:pt x="493153" y="19723"/>
                  </a:lnTo>
                  <a:lnTo>
                    <a:pt x="493153" y="29591"/>
                  </a:lnTo>
                  <a:lnTo>
                    <a:pt x="503021" y="29591"/>
                  </a:lnTo>
                  <a:lnTo>
                    <a:pt x="503021" y="19723"/>
                  </a:lnTo>
                  <a:close/>
                </a:path>
                <a:path w="612140" h="29845">
                  <a:moveTo>
                    <a:pt x="542480" y="0"/>
                  </a:moveTo>
                  <a:lnTo>
                    <a:pt x="532612" y="0"/>
                  </a:lnTo>
                  <a:lnTo>
                    <a:pt x="522744" y="0"/>
                  </a:lnTo>
                  <a:lnTo>
                    <a:pt x="522744" y="9855"/>
                  </a:lnTo>
                  <a:lnTo>
                    <a:pt x="512889" y="9855"/>
                  </a:lnTo>
                  <a:lnTo>
                    <a:pt x="503021" y="9855"/>
                  </a:lnTo>
                  <a:lnTo>
                    <a:pt x="503021" y="19723"/>
                  </a:lnTo>
                  <a:lnTo>
                    <a:pt x="512876" y="19723"/>
                  </a:lnTo>
                  <a:lnTo>
                    <a:pt x="512876" y="29591"/>
                  </a:lnTo>
                  <a:lnTo>
                    <a:pt x="522744" y="29591"/>
                  </a:lnTo>
                  <a:lnTo>
                    <a:pt x="532599" y="29591"/>
                  </a:lnTo>
                  <a:lnTo>
                    <a:pt x="542480" y="29591"/>
                  </a:lnTo>
                  <a:lnTo>
                    <a:pt x="542480" y="19723"/>
                  </a:lnTo>
                  <a:lnTo>
                    <a:pt x="532612" y="19723"/>
                  </a:lnTo>
                  <a:lnTo>
                    <a:pt x="522744" y="19723"/>
                  </a:lnTo>
                  <a:lnTo>
                    <a:pt x="522744" y="9867"/>
                  </a:lnTo>
                  <a:lnTo>
                    <a:pt x="532599" y="9867"/>
                  </a:lnTo>
                  <a:lnTo>
                    <a:pt x="542480" y="9867"/>
                  </a:lnTo>
                  <a:lnTo>
                    <a:pt x="542480" y="0"/>
                  </a:lnTo>
                  <a:close/>
                </a:path>
                <a:path w="612140" h="29845">
                  <a:moveTo>
                    <a:pt x="572058" y="0"/>
                  </a:moveTo>
                  <a:lnTo>
                    <a:pt x="562203" y="0"/>
                  </a:lnTo>
                  <a:lnTo>
                    <a:pt x="552323" y="0"/>
                  </a:lnTo>
                  <a:lnTo>
                    <a:pt x="552323" y="9867"/>
                  </a:lnTo>
                  <a:lnTo>
                    <a:pt x="562190" y="9867"/>
                  </a:lnTo>
                  <a:lnTo>
                    <a:pt x="562190" y="19723"/>
                  </a:lnTo>
                  <a:lnTo>
                    <a:pt x="572058" y="19723"/>
                  </a:lnTo>
                  <a:lnTo>
                    <a:pt x="572058" y="9867"/>
                  </a:lnTo>
                  <a:lnTo>
                    <a:pt x="572058" y="0"/>
                  </a:lnTo>
                  <a:close/>
                </a:path>
                <a:path w="612140" h="29845">
                  <a:moveTo>
                    <a:pt x="611517" y="0"/>
                  </a:moveTo>
                  <a:lnTo>
                    <a:pt x="601649" y="0"/>
                  </a:lnTo>
                  <a:lnTo>
                    <a:pt x="601649" y="9855"/>
                  </a:lnTo>
                  <a:lnTo>
                    <a:pt x="591794" y="9855"/>
                  </a:lnTo>
                  <a:lnTo>
                    <a:pt x="591794" y="0"/>
                  </a:lnTo>
                  <a:lnTo>
                    <a:pt x="581926" y="0"/>
                  </a:lnTo>
                  <a:lnTo>
                    <a:pt x="581926" y="9855"/>
                  </a:lnTo>
                  <a:lnTo>
                    <a:pt x="581926" y="19723"/>
                  </a:lnTo>
                  <a:lnTo>
                    <a:pt x="591769" y="19723"/>
                  </a:lnTo>
                  <a:lnTo>
                    <a:pt x="601649" y="19723"/>
                  </a:lnTo>
                  <a:lnTo>
                    <a:pt x="611517" y="19723"/>
                  </a:lnTo>
                  <a:lnTo>
                    <a:pt x="611517" y="9867"/>
                  </a:lnTo>
                  <a:lnTo>
                    <a:pt x="61151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5950661" y="3845178"/>
              <a:ext cx="641350" cy="40005"/>
            </a:xfrm>
            <a:custGeom>
              <a:avLst/>
              <a:gdLst/>
              <a:ahLst/>
              <a:cxnLst/>
              <a:rect l="l" t="t" r="r" b="b"/>
              <a:pathLst>
                <a:path w="641350" h="40004">
                  <a:moveTo>
                    <a:pt x="9855" y="19723"/>
                  </a:moveTo>
                  <a:lnTo>
                    <a:pt x="0" y="19723"/>
                  </a:lnTo>
                  <a:lnTo>
                    <a:pt x="0" y="29591"/>
                  </a:lnTo>
                  <a:lnTo>
                    <a:pt x="9855" y="29591"/>
                  </a:lnTo>
                  <a:lnTo>
                    <a:pt x="9855" y="19723"/>
                  </a:lnTo>
                  <a:close/>
                </a:path>
                <a:path w="641350" h="40004">
                  <a:moveTo>
                    <a:pt x="29603" y="29591"/>
                  </a:moveTo>
                  <a:lnTo>
                    <a:pt x="19735" y="29591"/>
                  </a:lnTo>
                  <a:lnTo>
                    <a:pt x="19735" y="39458"/>
                  </a:lnTo>
                  <a:lnTo>
                    <a:pt x="29603" y="39458"/>
                  </a:lnTo>
                  <a:lnTo>
                    <a:pt x="29603" y="29591"/>
                  </a:lnTo>
                  <a:close/>
                </a:path>
                <a:path w="641350" h="40004">
                  <a:moveTo>
                    <a:pt x="49326" y="19723"/>
                  </a:moveTo>
                  <a:lnTo>
                    <a:pt x="39458" y="19723"/>
                  </a:lnTo>
                  <a:lnTo>
                    <a:pt x="39458" y="9867"/>
                  </a:lnTo>
                  <a:lnTo>
                    <a:pt x="29591" y="9867"/>
                  </a:lnTo>
                  <a:lnTo>
                    <a:pt x="29591" y="19735"/>
                  </a:lnTo>
                  <a:lnTo>
                    <a:pt x="39458" y="19735"/>
                  </a:lnTo>
                  <a:lnTo>
                    <a:pt x="39458" y="29591"/>
                  </a:lnTo>
                  <a:lnTo>
                    <a:pt x="39458" y="39458"/>
                  </a:lnTo>
                  <a:lnTo>
                    <a:pt x="49326" y="39458"/>
                  </a:lnTo>
                  <a:lnTo>
                    <a:pt x="49326" y="29591"/>
                  </a:lnTo>
                  <a:lnTo>
                    <a:pt x="49326" y="19723"/>
                  </a:lnTo>
                  <a:close/>
                </a:path>
                <a:path w="641350" h="40004">
                  <a:moveTo>
                    <a:pt x="108496" y="9867"/>
                  </a:moveTo>
                  <a:lnTo>
                    <a:pt x="98640" y="9867"/>
                  </a:lnTo>
                  <a:lnTo>
                    <a:pt x="88773" y="9867"/>
                  </a:lnTo>
                  <a:lnTo>
                    <a:pt x="88773" y="19723"/>
                  </a:lnTo>
                  <a:lnTo>
                    <a:pt x="78917" y="19723"/>
                  </a:lnTo>
                  <a:lnTo>
                    <a:pt x="69049" y="19723"/>
                  </a:lnTo>
                  <a:lnTo>
                    <a:pt x="59182" y="19723"/>
                  </a:lnTo>
                  <a:lnTo>
                    <a:pt x="59182" y="29591"/>
                  </a:lnTo>
                  <a:lnTo>
                    <a:pt x="69049" y="29591"/>
                  </a:lnTo>
                  <a:lnTo>
                    <a:pt x="78905" y="29591"/>
                  </a:lnTo>
                  <a:lnTo>
                    <a:pt x="88773" y="29591"/>
                  </a:lnTo>
                  <a:lnTo>
                    <a:pt x="88773" y="19735"/>
                  </a:lnTo>
                  <a:lnTo>
                    <a:pt x="98640" y="19735"/>
                  </a:lnTo>
                  <a:lnTo>
                    <a:pt x="108496" y="19735"/>
                  </a:lnTo>
                  <a:lnTo>
                    <a:pt x="108496" y="9867"/>
                  </a:lnTo>
                  <a:close/>
                </a:path>
                <a:path w="641350" h="40004">
                  <a:moveTo>
                    <a:pt x="128219" y="19723"/>
                  </a:moveTo>
                  <a:lnTo>
                    <a:pt x="118364" y="19723"/>
                  </a:lnTo>
                  <a:lnTo>
                    <a:pt x="118364" y="29591"/>
                  </a:lnTo>
                  <a:lnTo>
                    <a:pt x="128219" y="29591"/>
                  </a:lnTo>
                  <a:lnTo>
                    <a:pt x="128219" y="19723"/>
                  </a:lnTo>
                  <a:close/>
                </a:path>
                <a:path w="641350" h="40004">
                  <a:moveTo>
                    <a:pt x="216992" y="19723"/>
                  </a:moveTo>
                  <a:lnTo>
                    <a:pt x="207137" y="19723"/>
                  </a:lnTo>
                  <a:lnTo>
                    <a:pt x="207137" y="9867"/>
                  </a:lnTo>
                  <a:lnTo>
                    <a:pt x="197269" y="9867"/>
                  </a:lnTo>
                  <a:lnTo>
                    <a:pt x="197269" y="19723"/>
                  </a:lnTo>
                  <a:lnTo>
                    <a:pt x="187413" y="19723"/>
                  </a:lnTo>
                  <a:lnTo>
                    <a:pt x="187413" y="9867"/>
                  </a:lnTo>
                  <a:lnTo>
                    <a:pt x="177546" y="9867"/>
                  </a:lnTo>
                  <a:lnTo>
                    <a:pt x="177546" y="19723"/>
                  </a:lnTo>
                  <a:lnTo>
                    <a:pt x="167678" y="19723"/>
                  </a:lnTo>
                  <a:lnTo>
                    <a:pt x="167678" y="9867"/>
                  </a:lnTo>
                  <a:lnTo>
                    <a:pt x="157822" y="9867"/>
                  </a:lnTo>
                  <a:lnTo>
                    <a:pt x="147955" y="9867"/>
                  </a:lnTo>
                  <a:lnTo>
                    <a:pt x="147955" y="19723"/>
                  </a:lnTo>
                  <a:lnTo>
                    <a:pt x="147955" y="29591"/>
                  </a:lnTo>
                  <a:lnTo>
                    <a:pt x="157822" y="29591"/>
                  </a:lnTo>
                  <a:lnTo>
                    <a:pt x="157822" y="19735"/>
                  </a:lnTo>
                  <a:lnTo>
                    <a:pt x="167678" y="19735"/>
                  </a:lnTo>
                  <a:lnTo>
                    <a:pt x="167678" y="29591"/>
                  </a:lnTo>
                  <a:lnTo>
                    <a:pt x="177546" y="29591"/>
                  </a:lnTo>
                  <a:lnTo>
                    <a:pt x="187401" y="29591"/>
                  </a:lnTo>
                  <a:lnTo>
                    <a:pt x="197269" y="29591"/>
                  </a:lnTo>
                  <a:lnTo>
                    <a:pt x="197269" y="19735"/>
                  </a:lnTo>
                  <a:lnTo>
                    <a:pt x="207124" y="19735"/>
                  </a:lnTo>
                  <a:lnTo>
                    <a:pt x="207124" y="29591"/>
                  </a:lnTo>
                  <a:lnTo>
                    <a:pt x="216992" y="29591"/>
                  </a:lnTo>
                  <a:lnTo>
                    <a:pt x="216992" y="19723"/>
                  </a:lnTo>
                  <a:close/>
                </a:path>
                <a:path w="641350" h="40004">
                  <a:moveTo>
                    <a:pt x="246583" y="19723"/>
                  </a:moveTo>
                  <a:lnTo>
                    <a:pt x="236715" y="19723"/>
                  </a:lnTo>
                  <a:lnTo>
                    <a:pt x="236715" y="29591"/>
                  </a:lnTo>
                  <a:lnTo>
                    <a:pt x="246583" y="29591"/>
                  </a:lnTo>
                  <a:lnTo>
                    <a:pt x="246583" y="19723"/>
                  </a:lnTo>
                  <a:close/>
                </a:path>
                <a:path w="641350" h="40004">
                  <a:moveTo>
                    <a:pt x="266306" y="9867"/>
                  </a:moveTo>
                  <a:lnTo>
                    <a:pt x="256438" y="9867"/>
                  </a:lnTo>
                  <a:lnTo>
                    <a:pt x="256438" y="19735"/>
                  </a:lnTo>
                  <a:lnTo>
                    <a:pt x="266306" y="19735"/>
                  </a:lnTo>
                  <a:lnTo>
                    <a:pt x="266306" y="9867"/>
                  </a:lnTo>
                  <a:close/>
                </a:path>
                <a:path w="641350" h="40004">
                  <a:moveTo>
                    <a:pt x="295884" y="9867"/>
                  </a:moveTo>
                  <a:lnTo>
                    <a:pt x="286042" y="9867"/>
                  </a:lnTo>
                  <a:lnTo>
                    <a:pt x="276174" y="9867"/>
                  </a:lnTo>
                  <a:lnTo>
                    <a:pt x="276174" y="19723"/>
                  </a:lnTo>
                  <a:lnTo>
                    <a:pt x="276174" y="29591"/>
                  </a:lnTo>
                  <a:lnTo>
                    <a:pt x="286029" y="29591"/>
                  </a:lnTo>
                  <a:lnTo>
                    <a:pt x="295884" y="29591"/>
                  </a:lnTo>
                  <a:lnTo>
                    <a:pt x="295884" y="19735"/>
                  </a:lnTo>
                  <a:lnTo>
                    <a:pt x="295884" y="9867"/>
                  </a:lnTo>
                  <a:close/>
                </a:path>
                <a:path w="641350" h="40004">
                  <a:moveTo>
                    <a:pt x="315633" y="19723"/>
                  </a:moveTo>
                  <a:lnTo>
                    <a:pt x="305765" y="19723"/>
                  </a:lnTo>
                  <a:lnTo>
                    <a:pt x="305765" y="9867"/>
                  </a:lnTo>
                  <a:lnTo>
                    <a:pt x="295897" y="9867"/>
                  </a:lnTo>
                  <a:lnTo>
                    <a:pt x="295897" y="19723"/>
                  </a:lnTo>
                  <a:lnTo>
                    <a:pt x="295897" y="29591"/>
                  </a:lnTo>
                  <a:lnTo>
                    <a:pt x="305765" y="29591"/>
                  </a:lnTo>
                  <a:lnTo>
                    <a:pt x="315633" y="29591"/>
                  </a:lnTo>
                  <a:lnTo>
                    <a:pt x="315633" y="19723"/>
                  </a:lnTo>
                  <a:close/>
                </a:path>
                <a:path w="641350" h="40004">
                  <a:moveTo>
                    <a:pt x="384657" y="9867"/>
                  </a:moveTo>
                  <a:lnTo>
                    <a:pt x="374802" y="9867"/>
                  </a:lnTo>
                  <a:lnTo>
                    <a:pt x="374802" y="19723"/>
                  </a:lnTo>
                  <a:lnTo>
                    <a:pt x="364947" y="19723"/>
                  </a:lnTo>
                  <a:lnTo>
                    <a:pt x="355079" y="19723"/>
                  </a:lnTo>
                  <a:lnTo>
                    <a:pt x="345211" y="19723"/>
                  </a:lnTo>
                  <a:lnTo>
                    <a:pt x="345211" y="9867"/>
                  </a:lnTo>
                  <a:lnTo>
                    <a:pt x="335356" y="9867"/>
                  </a:lnTo>
                  <a:lnTo>
                    <a:pt x="325488" y="9867"/>
                  </a:lnTo>
                  <a:lnTo>
                    <a:pt x="325488" y="19735"/>
                  </a:lnTo>
                  <a:lnTo>
                    <a:pt x="335343" y="19735"/>
                  </a:lnTo>
                  <a:lnTo>
                    <a:pt x="345211" y="19735"/>
                  </a:lnTo>
                  <a:lnTo>
                    <a:pt x="345211" y="29591"/>
                  </a:lnTo>
                  <a:lnTo>
                    <a:pt x="384657" y="29591"/>
                  </a:lnTo>
                  <a:lnTo>
                    <a:pt x="384657" y="19735"/>
                  </a:lnTo>
                  <a:lnTo>
                    <a:pt x="384657" y="9867"/>
                  </a:lnTo>
                  <a:close/>
                </a:path>
                <a:path w="641350" h="40004">
                  <a:moveTo>
                    <a:pt x="404380" y="9867"/>
                  </a:moveTo>
                  <a:lnTo>
                    <a:pt x="394525" y="9867"/>
                  </a:lnTo>
                  <a:lnTo>
                    <a:pt x="394525" y="19735"/>
                  </a:lnTo>
                  <a:lnTo>
                    <a:pt x="404380" y="19735"/>
                  </a:lnTo>
                  <a:lnTo>
                    <a:pt x="404380" y="9867"/>
                  </a:lnTo>
                  <a:close/>
                </a:path>
                <a:path w="641350" h="40004">
                  <a:moveTo>
                    <a:pt x="424103" y="9867"/>
                  </a:moveTo>
                  <a:lnTo>
                    <a:pt x="414248" y="9867"/>
                  </a:lnTo>
                  <a:lnTo>
                    <a:pt x="414248" y="19735"/>
                  </a:lnTo>
                  <a:lnTo>
                    <a:pt x="424103" y="19735"/>
                  </a:lnTo>
                  <a:lnTo>
                    <a:pt x="424103" y="9867"/>
                  </a:lnTo>
                  <a:close/>
                </a:path>
                <a:path w="641350" h="40004">
                  <a:moveTo>
                    <a:pt x="532612" y="19723"/>
                  </a:moveTo>
                  <a:lnTo>
                    <a:pt x="522744" y="19723"/>
                  </a:lnTo>
                  <a:lnTo>
                    <a:pt x="522744" y="9867"/>
                  </a:lnTo>
                  <a:lnTo>
                    <a:pt x="512889" y="9867"/>
                  </a:lnTo>
                  <a:lnTo>
                    <a:pt x="483298" y="9867"/>
                  </a:lnTo>
                  <a:lnTo>
                    <a:pt x="483298" y="19723"/>
                  </a:lnTo>
                  <a:lnTo>
                    <a:pt x="473430" y="19723"/>
                  </a:lnTo>
                  <a:lnTo>
                    <a:pt x="463575" y="19723"/>
                  </a:lnTo>
                  <a:lnTo>
                    <a:pt x="463575" y="9867"/>
                  </a:lnTo>
                  <a:lnTo>
                    <a:pt x="424116" y="9867"/>
                  </a:lnTo>
                  <a:lnTo>
                    <a:pt x="424116" y="19723"/>
                  </a:lnTo>
                  <a:lnTo>
                    <a:pt x="424116" y="29591"/>
                  </a:lnTo>
                  <a:lnTo>
                    <a:pt x="433984" y="29591"/>
                  </a:lnTo>
                  <a:lnTo>
                    <a:pt x="433984" y="19735"/>
                  </a:lnTo>
                  <a:lnTo>
                    <a:pt x="443839" y="19735"/>
                  </a:lnTo>
                  <a:lnTo>
                    <a:pt x="453707" y="19735"/>
                  </a:lnTo>
                  <a:lnTo>
                    <a:pt x="453707" y="29591"/>
                  </a:lnTo>
                  <a:lnTo>
                    <a:pt x="463562" y="29591"/>
                  </a:lnTo>
                  <a:lnTo>
                    <a:pt x="473430" y="29591"/>
                  </a:lnTo>
                  <a:lnTo>
                    <a:pt x="483298" y="29591"/>
                  </a:lnTo>
                  <a:lnTo>
                    <a:pt x="483298" y="19735"/>
                  </a:lnTo>
                  <a:lnTo>
                    <a:pt x="493153" y="19735"/>
                  </a:lnTo>
                  <a:lnTo>
                    <a:pt x="493153" y="29591"/>
                  </a:lnTo>
                  <a:lnTo>
                    <a:pt x="503021" y="29591"/>
                  </a:lnTo>
                  <a:lnTo>
                    <a:pt x="503021" y="19735"/>
                  </a:lnTo>
                  <a:lnTo>
                    <a:pt x="512876" y="19735"/>
                  </a:lnTo>
                  <a:lnTo>
                    <a:pt x="522744" y="19735"/>
                  </a:lnTo>
                  <a:lnTo>
                    <a:pt x="522744" y="29591"/>
                  </a:lnTo>
                  <a:lnTo>
                    <a:pt x="532612" y="29591"/>
                  </a:lnTo>
                  <a:lnTo>
                    <a:pt x="532612" y="19723"/>
                  </a:lnTo>
                  <a:close/>
                </a:path>
                <a:path w="641350" h="40004">
                  <a:moveTo>
                    <a:pt x="562203" y="19723"/>
                  </a:moveTo>
                  <a:lnTo>
                    <a:pt x="552335" y="19723"/>
                  </a:lnTo>
                  <a:lnTo>
                    <a:pt x="552335" y="9867"/>
                  </a:lnTo>
                  <a:lnTo>
                    <a:pt x="542467" y="9867"/>
                  </a:lnTo>
                  <a:lnTo>
                    <a:pt x="542467" y="19723"/>
                  </a:lnTo>
                  <a:lnTo>
                    <a:pt x="542467" y="29591"/>
                  </a:lnTo>
                  <a:lnTo>
                    <a:pt x="552335" y="29591"/>
                  </a:lnTo>
                  <a:lnTo>
                    <a:pt x="562203" y="29591"/>
                  </a:lnTo>
                  <a:lnTo>
                    <a:pt x="562203" y="19723"/>
                  </a:lnTo>
                  <a:close/>
                </a:path>
                <a:path w="641350" h="40004">
                  <a:moveTo>
                    <a:pt x="631240" y="0"/>
                  </a:moveTo>
                  <a:lnTo>
                    <a:pt x="631240" y="0"/>
                  </a:lnTo>
                  <a:lnTo>
                    <a:pt x="591781" y="0"/>
                  </a:lnTo>
                  <a:lnTo>
                    <a:pt x="591781" y="9867"/>
                  </a:lnTo>
                  <a:lnTo>
                    <a:pt x="581926" y="9867"/>
                  </a:lnTo>
                  <a:lnTo>
                    <a:pt x="581926" y="0"/>
                  </a:lnTo>
                  <a:lnTo>
                    <a:pt x="572071" y="0"/>
                  </a:lnTo>
                  <a:lnTo>
                    <a:pt x="562190" y="0"/>
                  </a:lnTo>
                  <a:lnTo>
                    <a:pt x="562190" y="9867"/>
                  </a:lnTo>
                  <a:lnTo>
                    <a:pt x="572058" y="9867"/>
                  </a:lnTo>
                  <a:lnTo>
                    <a:pt x="572058" y="19723"/>
                  </a:lnTo>
                  <a:lnTo>
                    <a:pt x="572058" y="29591"/>
                  </a:lnTo>
                  <a:lnTo>
                    <a:pt x="581914" y="29591"/>
                  </a:lnTo>
                  <a:lnTo>
                    <a:pt x="581926" y="29591"/>
                  </a:lnTo>
                  <a:lnTo>
                    <a:pt x="621385" y="29591"/>
                  </a:lnTo>
                  <a:lnTo>
                    <a:pt x="621385" y="19723"/>
                  </a:lnTo>
                  <a:lnTo>
                    <a:pt x="611517" y="19723"/>
                  </a:lnTo>
                  <a:lnTo>
                    <a:pt x="611517" y="9867"/>
                  </a:lnTo>
                  <a:lnTo>
                    <a:pt x="621360" y="9867"/>
                  </a:lnTo>
                  <a:lnTo>
                    <a:pt x="631240" y="9867"/>
                  </a:lnTo>
                  <a:lnTo>
                    <a:pt x="631240" y="0"/>
                  </a:lnTo>
                  <a:close/>
                </a:path>
                <a:path w="641350" h="40004">
                  <a:moveTo>
                    <a:pt x="641108" y="9867"/>
                  </a:moveTo>
                  <a:lnTo>
                    <a:pt x="631240" y="9867"/>
                  </a:lnTo>
                  <a:lnTo>
                    <a:pt x="631240" y="19735"/>
                  </a:lnTo>
                  <a:lnTo>
                    <a:pt x="641108" y="19735"/>
                  </a:lnTo>
                  <a:lnTo>
                    <a:pt x="641108" y="986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5950661" y="3874769"/>
              <a:ext cx="641350" cy="29845"/>
            </a:xfrm>
            <a:custGeom>
              <a:avLst/>
              <a:gdLst/>
              <a:ahLst/>
              <a:cxnLst/>
              <a:rect l="l" t="t" r="r" b="b"/>
              <a:pathLst>
                <a:path w="641350" h="29845">
                  <a:moveTo>
                    <a:pt x="9855" y="19723"/>
                  </a:moveTo>
                  <a:lnTo>
                    <a:pt x="0" y="19723"/>
                  </a:lnTo>
                  <a:lnTo>
                    <a:pt x="0" y="29591"/>
                  </a:lnTo>
                  <a:lnTo>
                    <a:pt x="9855" y="29591"/>
                  </a:lnTo>
                  <a:lnTo>
                    <a:pt x="9855" y="19723"/>
                  </a:lnTo>
                  <a:close/>
                </a:path>
                <a:path w="641350" h="29845">
                  <a:moveTo>
                    <a:pt x="39458" y="19723"/>
                  </a:moveTo>
                  <a:lnTo>
                    <a:pt x="29603" y="19723"/>
                  </a:lnTo>
                  <a:lnTo>
                    <a:pt x="29603" y="9855"/>
                  </a:lnTo>
                  <a:lnTo>
                    <a:pt x="19735" y="9855"/>
                  </a:lnTo>
                  <a:lnTo>
                    <a:pt x="9867" y="9855"/>
                  </a:lnTo>
                  <a:lnTo>
                    <a:pt x="9867" y="19723"/>
                  </a:lnTo>
                  <a:lnTo>
                    <a:pt x="19735" y="19723"/>
                  </a:lnTo>
                  <a:lnTo>
                    <a:pt x="19735" y="29591"/>
                  </a:lnTo>
                  <a:lnTo>
                    <a:pt x="29591" y="29591"/>
                  </a:lnTo>
                  <a:lnTo>
                    <a:pt x="39458" y="29591"/>
                  </a:lnTo>
                  <a:lnTo>
                    <a:pt x="39458" y="19723"/>
                  </a:lnTo>
                  <a:close/>
                </a:path>
                <a:path w="641350" h="29845">
                  <a:moveTo>
                    <a:pt x="49326" y="0"/>
                  </a:moveTo>
                  <a:lnTo>
                    <a:pt x="39458" y="0"/>
                  </a:lnTo>
                  <a:lnTo>
                    <a:pt x="39458" y="9867"/>
                  </a:lnTo>
                  <a:lnTo>
                    <a:pt x="49326" y="9867"/>
                  </a:lnTo>
                  <a:lnTo>
                    <a:pt x="49326" y="0"/>
                  </a:lnTo>
                  <a:close/>
                </a:path>
                <a:path w="641350" h="29845">
                  <a:moveTo>
                    <a:pt x="69049" y="9855"/>
                  </a:moveTo>
                  <a:lnTo>
                    <a:pt x="59182" y="9855"/>
                  </a:lnTo>
                  <a:lnTo>
                    <a:pt x="59182" y="19723"/>
                  </a:lnTo>
                  <a:lnTo>
                    <a:pt x="49326" y="19723"/>
                  </a:lnTo>
                  <a:lnTo>
                    <a:pt x="49326" y="29591"/>
                  </a:lnTo>
                  <a:lnTo>
                    <a:pt x="59194" y="29591"/>
                  </a:lnTo>
                  <a:lnTo>
                    <a:pt x="59194" y="19723"/>
                  </a:lnTo>
                  <a:lnTo>
                    <a:pt x="69049" y="19723"/>
                  </a:lnTo>
                  <a:lnTo>
                    <a:pt x="69049" y="9855"/>
                  </a:lnTo>
                  <a:close/>
                </a:path>
                <a:path w="641350" h="29845">
                  <a:moveTo>
                    <a:pt x="78917" y="19723"/>
                  </a:moveTo>
                  <a:lnTo>
                    <a:pt x="69049" y="19723"/>
                  </a:lnTo>
                  <a:lnTo>
                    <a:pt x="69049" y="29591"/>
                  </a:lnTo>
                  <a:lnTo>
                    <a:pt x="78917" y="29591"/>
                  </a:lnTo>
                  <a:lnTo>
                    <a:pt x="78917" y="19723"/>
                  </a:lnTo>
                  <a:close/>
                </a:path>
                <a:path w="641350" h="29845">
                  <a:moveTo>
                    <a:pt x="108496" y="0"/>
                  </a:moveTo>
                  <a:lnTo>
                    <a:pt x="98640" y="0"/>
                  </a:lnTo>
                  <a:lnTo>
                    <a:pt x="88773" y="0"/>
                  </a:lnTo>
                  <a:lnTo>
                    <a:pt x="78905" y="0"/>
                  </a:lnTo>
                  <a:lnTo>
                    <a:pt x="78905" y="9867"/>
                  </a:lnTo>
                  <a:lnTo>
                    <a:pt x="88773" y="9867"/>
                  </a:lnTo>
                  <a:lnTo>
                    <a:pt x="98640" y="9867"/>
                  </a:lnTo>
                  <a:lnTo>
                    <a:pt x="98640" y="19723"/>
                  </a:lnTo>
                  <a:lnTo>
                    <a:pt x="108496" y="19723"/>
                  </a:lnTo>
                  <a:lnTo>
                    <a:pt x="108496" y="9867"/>
                  </a:lnTo>
                  <a:lnTo>
                    <a:pt x="108496" y="0"/>
                  </a:lnTo>
                  <a:close/>
                </a:path>
                <a:path w="641350" h="29845">
                  <a:moveTo>
                    <a:pt x="128219" y="19723"/>
                  </a:moveTo>
                  <a:lnTo>
                    <a:pt x="118364" y="19723"/>
                  </a:lnTo>
                  <a:lnTo>
                    <a:pt x="108496" y="19723"/>
                  </a:lnTo>
                  <a:lnTo>
                    <a:pt x="108496" y="29591"/>
                  </a:lnTo>
                  <a:lnTo>
                    <a:pt x="118364" y="29591"/>
                  </a:lnTo>
                  <a:lnTo>
                    <a:pt x="128219" y="29591"/>
                  </a:lnTo>
                  <a:lnTo>
                    <a:pt x="128219" y="19723"/>
                  </a:lnTo>
                  <a:close/>
                </a:path>
                <a:path w="641350" h="29845">
                  <a:moveTo>
                    <a:pt x="147942" y="9855"/>
                  </a:moveTo>
                  <a:lnTo>
                    <a:pt x="138087" y="9855"/>
                  </a:lnTo>
                  <a:lnTo>
                    <a:pt x="138087" y="0"/>
                  </a:lnTo>
                  <a:lnTo>
                    <a:pt x="128219" y="0"/>
                  </a:lnTo>
                  <a:lnTo>
                    <a:pt x="118364" y="0"/>
                  </a:lnTo>
                  <a:lnTo>
                    <a:pt x="118364" y="9867"/>
                  </a:lnTo>
                  <a:lnTo>
                    <a:pt x="128219" y="9867"/>
                  </a:lnTo>
                  <a:lnTo>
                    <a:pt x="128219" y="19723"/>
                  </a:lnTo>
                  <a:lnTo>
                    <a:pt x="138087" y="19723"/>
                  </a:lnTo>
                  <a:lnTo>
                    <a:pt x="147942" y="19723"/>
                  </a:lnTo>
                  <a:lnTo>
                    <a:pt x="147942" y="9855"/>
                  </a:lnTo>
                  <a:close/>
                </a:path>
                <a:path w="641350" h="29845">
                  <a:moveTo>
                    <a:pt x="157822" y="19723"/>
                  </a:moveTo>
                  <a:lnTo>
                    <a:pt x="147955" y="19723"/>
                  </a:lnTo>
                  <a:lnTo>
                    <a:pt x="147955" y="29591"/>
                  </a:lnTo>
                  <a:lnTo>
                    <a:pt x="157822" y="29591"/>
                  </a:lnTo>
                  <a:lnTo>
                    <a:pt x="157822" y="19723"/>
                  </a:lnTo>
                  <a:close/>
                </a:path>
                <a:path w="641350" h="29845">
                  <a:moveTo>
                    <a:pt x="197269" y="19723"/>
                  </a:moveTo>
                  <a:lnTo>
                    <a:pt x="187413" y="19723"/>
                  </a:lnTo>
                  <a:lnTo>
                    <a:pt x="187413" y="9855"/>
                  </a:lnTo>
                  <a:lnTo>
                    <a:pt x="177546" y="9855"/>
                  </a:lnTo>
                  <a:lnTo>
                    <a:pt x="177546" y="19723"/>
                  </a:lnTo>
                  <a:lnTo>
                    <a:pt x="187401" y="19723"/>
                  </a:lnTo>
                  <a:lnTo>
                    <a:pt x="187401" y="29591"/>
                  </a:lnTo>
                  <a:lnTo>
                    <a:pt x="197269" y="29591"/>
                  </a:lnTo>
                  <a:lnTo>
                    <a:pt x="197269" y="19723"/>
                  </a:lnTo>
                  <a:close/>
                </a:path>
                <a:path w="641350" h="29845">
                  <a:moveTo>
                    <a:pt x="207137" y="0"/>
                  </a:moveTo>
                  <a:lnTo>
                    <a:pt x="197269" y="0"/>
                  </a:lnTo>
                  <a:lnTo>
                    <a:pt x="197269" y="9867"/>
                  </a:lnTo>
                  <a:lnTo>
                    <a:pt x="207137" y="9867"/>
                  </a:lnTo>
                  <a:lnTo>
                    <a:pt x="207137" y="0"/>
                  </a:lnTo>
                  <a:close/>
                </a:path>
                <a:path w="641350" h="29845">
                  <a:moveTo>
                    <a:pt x="216992" y="19723"/>
                  </a:moveTo>
                  <a:lnTo>
                    <a:pt x="207124" y="19723"/>
                  </a:lnTo>
                  <a:lnTo>
                    <a:pt x="207124" y="29591"/>
                  </a:lnTo>
                  <a:lnTo>
                    <a:pt x="216992" y="29591"/>
                  </a:lnTo>
                  <a:lnTo>
                    <a:pt x="216992" y="19723"/>
                  </a:lnTo>
                  <a:close/>
                </a:path>
                <a:path w="641350" h="29845">
                  <a:moveTo>
                    <a:pt x="266306" y="0"/>
                  </a:moveTo>
                  <a:lnTo>
                    <a:pt x="256438" y="0"/>
                  </a:lnTo>
                  <a:lnTo>
                    <a:pt x="256438" y="9855"/>
                  </a:lnTo>
                  <a:lnTo>
                    <a:pt x="246583" y="9855"/>
                  </a:lnTo>
                  <a:lnTo>
                    <a:pt x="246583" y="0"/>
                  </a:lnTo>
                  <a:lnTo>
                    <a:pt x="236715" y="0"/>
                  </a:lnTo>
                  <a:lnTo>
                    <a:pt x="236715" y="9855"/>
                  </a:lnTo>
                  <a:lnTo>
                    <a:pt x="226860" y="9855"/>
                  </a:lnTo>
                  <a:lnTo>
                    <a:pt x="216992" y="9855"/>
                  </a:lnTo>
                  <a:lnTo>
                    <a:pt x="216992" y="19723"/>
                  </a:lnTo>
                  <a:lnTo>
                    <a:pt x="226860" y="19723"/>
                  </a:lnTo>
                  <a:lnTo>
                    <a:pt x="236715" y="19723"/>
                  </a:lnTo>
                  <a:lnTo>
                    <a:pt x="236715" y="9867"/>
                  </a:lnTo>
                  <a:lnTo>
                    <a:pt x="246583" y="9867"/>
                  </a:lnTo>
                  <a:lnTo>
                    <a:pt x="246583" y="19723"/>
                  </a:lnTo>
                  <a:lnTo>
                    <a:pt x="246583" y="29591"/>
                  </a:lnTo>
                  <a:lnTo>
                    <a:pt x="256438" y="29591"/>
                  </a:lnTo>
                  <a:lnTo>
                    <a:pt x="256438" y="19723"/>
                  </a:lnTo>
                  <a:lnTo>
                    <a:pt x="256438" y="9867"/>
                  </a:lnTo>
                  <a:lnTo>
                    <a:pt x="266306" y="9867"/>
                  </a:lnTo>
                  <a:lnTo>
                    <a:pt x="266306" y="0"/>
                  </a:lnTo>
                  <a:close/>
                </a:path>
                <a:path w="641350" h="29845">
                  <a:moveTo>
                    <a:pt x="295884" y="0"/>
                  </a:moveTo>
                  <a:lnTo>
                    <a:pt x="286029" y="0"/>
                  </a:lnTo>
                  <a:lnTo>
                    <a:pt x="286029" y="9855"/>
                  </a:lnTo>
                  <a:lnTo>
                    <a:pt x="276174" y="9855"/>
                  </a:lnTo>
                  <a:lnTo>
                    <a:pt x="276174" y="19723"/>
                  </a:lnTo>
                  <a:lnTo>
                    <a:pt x="276174" y="29591"/>
                  </a:lnTo>
                  <a:lnTo>
                    <a:pt x="286029" y="29591"/>
                  </a:lnTo>
                  <a:lnTo>
                    <a:pt x="295884" y="29591"/>
                  </a:lnTo>
                  <a:lnTo>
                    <a:pt x="295884" y="19723"/>
                  </a:lnTo>
                  <a:lnTo>
                    <a:pt x="295884" y="9867"/>
                  </a:lnTo>
                  <a:lnTo>
                    <a:pt x="295884" y="0"/>
                  </a:lnTo>
                  <a:close/>
                </a:path>
                <a:path w="641350" h="29845">
                  <a:moveTo>
                    <a:pt x="305765" y="19723"/>
                  </a:moveTo>
                  <a:lnTo>
                    <a:pt x="295897" y="19723"/>
                  </a:lnTo>
                  <a:lnTo>
                    <a:pt x="295897" y="29591"/>
                  </a:lnTo>
                  <a:lnTo>
                    <a:pt x="305765" y="29591"/>
                  </a:lnTo>
                  <a:lnTo>
                    <a:pt x="305765" y="19723"/>
                  </a:lnTo>
                  <a:close/>
                </a:path>
                <a:path w="641350" h="29845">
                  <a:moveTo>
                    <a:pt x="325488" y="19723"/>
                  </a:moveTo>
                  <a:lnTo>
                    <a:pt x="315633" y="19723"/>
                  </a:lnTo>
                  <a:lnTo>
                    <a:pt x="315633" y="9855"/>
                  </a:lnTo>
                  <a:lnTo>
                    <a:pt x="305765" y="9855"/>
                  </a:lnTo>
                  <a:lnTo>
                    <a:pt x="305765" y="19723"/>
                  </a:lnTo>
                  <a:lnTo>
                    <a:pt x="315620" y="19723"/>
                  </a:lnTo>
                  <a:lnTo>
                    <a:pt x="315620" y="29591"/>
                  </a:lnTo>
                  <a:lnTo>
                    <a:pt x="325488" y="29591"/>
                  </a:lnTo>
                  <a:lnTo>
                    <a:pt x="325488" y="19723"/>
                  </a:lnTo>
                  <a:close/>
                </a:path>
                <a:path w="641350" h="29845">
                  <a:moveTo>
                    <a:pt x="345211" y="9855"/>
                  </a:moveTo>
                  <a:lnTo>
                    <a:pt x="335356" y="9855"/>
                  </a:lnTo>
                  <a:lnTo>
                    <a:pt x="325488" y="9855"/>
                  </a:lnTo>
                  <a:lnTo>
                    <a:pt x="325488" y="19723"/>
                  </a:lnTo>
                  <a:lnTo>
                    <a:pt x="335343" y="19723"/>
                  </a:lnTo>
                  <a:lnTo>
                    <a:pt x="345211" y="19723"/>
                  </a:lnTo>
                  <a:lnTo>
                    <a:pt x="345211" y="9855"/>
                  </a:lnTo>
                  <a:close/>
                </a:path>
                <a:path w="641350" h="29845">
                  <a:moveTo>
                    <a:pt x="374802" y="0"/>
                  </a:moveTo>
                  <a:lnTo>
                    <a:pt x="364934" y="0"/>
                  </a:lnTo>
                  <a:lnTo>
                    <a:pt x="364934" y="9855"/>
                  </a:lnTo>
                  <a:lnTo>
                    <a:pt x="355079" y="9855"/>
                  </a:lnTo>
                  <a:lnTo>
                    <a:pt x="355079" y="19723"/>
                  </a:lnTo>
                  <a:lnTo>
                    <a:pt x="364947" y="19723"/>
                  </a:lnTo>
                  <a:lnTo>
                    <a:pt x="364947" y="9867"/>
                  </a:lnTo>
                  <a:lnTo>
                    <a:pt x="374802" y="9867"/>
                  </a:lnTo>
                  <a:lnTo>
                    <a:pt x="374802" y="0"/>
                  </a:lnTo>
                  <a:close/>
                </a:path>
                <a:path w="641350" h="29845">
                  <a:moveTo>
                    <a:pt x="404380" y="9855"/>
                  </a:moveTo>
                  <a:lnTo>
                    <a:pt x="394525" y="9855"/>
                  </a:lnTo>
                  <a:lnTo>
                    <a:pt x="394525" y="19723"/>
                  </a:lnTo>
                  <a:lnTo>
                    <a:pt x="404380" y="19723"/>
                  </a:lnTo>
                  <a:lnTo>
                    <a:pt x="404380" y="9855"/>
                  </a:lnTo>
                  <a:close/>
                </a:path>
                <a:path w="641350" h="29845">
                  <a:moveTo>
                    <a:pt x="424103" y="0"/>
                  </a:moveTo>
                  <a:lnTo>
                    <a:pt x="414261" y="0"/>
                  </a:lnTo>
                  <a:lnTo>
                    <a:pt x="404393" y="0"/>
                  </a:lnTo>
                  <a:lnTo>
                    <a:pt x="404393" y="9867"/>
                  </a:lnTo>
                  <a:lnTo>
                    <a:pt x="414248" y="9867"/>
                  </a:lnTo>
                  <a:lnTo>
                    <a:pt x="424103" y="9867"/>
                  </a:lnTo>
                  <a:lnTo>
                    <a:pt x="424103" y="0"/>
                  </a:lnTo>
                  <a:close/>
                </a:path>
                <a:path w="641350" h="29845">
                  <a:moveTo>
                    <a:pt x="443852" y="0"/>
                  </a:moveTo>
                  <a:lnTo>
                    <a:pt x="433984" y="0"/>
                  </a:lnTo>
                  <a:lnTo>
                    <a:pt x="433984" y="9855"/>
                  </a:lnTo>
                  <a:lnTo>
                    <a:pt x="424116" y="9855"/>
                  </a:lnTo>
                  <a:lnTo>
                    <a:pt x="424116" y="19723"/>
                  </a:lnTo>
                  <a:lnTo>
                    <a:pt x="433984" y="19723"/>
                  </a:lnTo>
                  <a:lnTo>
                    <a:pt x="443852" y="19723"/>
                  </a:lnTo>
                  <a:lnTo>
                    <a:pt x="443852" y="9867"/>
                  </a:lnTo>
                  <a:lnTo>
                    <a:pt x="443852" y="0"/>
                  </a:lnTo>
                  <a:close/>
                </a:path>
                <a:path w="641350" h="29845">
                  <a:moveTo>
                    <a:pt x="562203" y="9855"/>
                  </a:moveTo>
                  <a:lnTo>
                    <a:pt x="552335" y="9855"/>
                  </a:lnTo>
                  <a:lnTo>
                    <a:pt x="552335" y="0"/>
                  </a:lnTo>
                  <a:lnTo>
                    <a:pt x="542480" y="0"/>
                  </a:lnTo>
                  <a:lnTo>
                    <a:pt x="532612" y="0"/>
                  </a:lnTo>
                  <a:lnTo>
                    <a:pt x="522744" y="0"/>
                  </a:lnTo>
                  <a:lnTo>
                    <a:pt x="522744" y="9855"/>
                  </a:lnTo>
                  <a:lnTo>
                    <a:pt x="512889" y="9855"/>
                  </a:lnTo>
                  <a:lnTo>
                    <a:pt x="503021" y="9855"/>
                  </a:lnTo>
                  <a:lnTo>
                    <a:pt x="493166" y="9855"/>
                  </a:lnTo>
                  <a:lnTo>
                    <a:pt x="493166" y="0"/>
                  </a:lnTo>
                  <a:lnTo>
                    <a:pt x="483298" y="0"/>
                  </a:lnTo>
                  <a:lnTo>
                    <a:pt x="473430" y="0"/>
                  </a:lnTo>
                  <a:lnTo>
                    <a:pt x="463562" y="0"/>
                  </a:lnTo>
                  <a:lnTo>
                    <a:pt x="463562" y="9855"/>
                  </a:lnTo>
                  <a:lnTo>
                    <a:pt x="463562" y="19723"/>
                  </a:lnTo>
                  <a:lnTo>
                    <a:pt x="473430" y="19723"/>
                  </a:lnTo>
                  <a:lnTo>
                    <a:pt x="473430" y="9867"/>
                  </a:lnTo>
                  <a:lnTo>
                    <a:pt x="483298" y="9867"/>
                  </a:lnTo>
                  <a:lnTo>
                    <a:pt x="483298" y="19723"/>
                  </a:lnTo>
                  <a:lnTo>
                    <a:pt x="493153" y="19723"/>
                  </a:lnTo>
                  <a:lnTo>
                    <a:pt x="522744" y="19723"/>
                  </a:lnTo>
                  <a:lnTo>
                    <a:pt x="522744" y="9867"/>
                  </a:lnTo>
                  <a:lnTo>
                    <a:pt x="532612" y="9867"/>
                  </a:lnTo>
                  <a:lnTo>
                    <a:pt x="532612" y="19723"/>
                  </a:lnTo>
                  <a:lnTo>
                    <a:pt x="542467" y="19723"/>
                  </a:lnTo>
                  <a:lnTo>
                    <a:pt x="552335" y="19723"/>
                  </a:lnTo>
                  <a:lnTo>
                    <a:pt x="562203" y="19723"/>
                  </a:lnTo>
                  <a:lnTo>
                    <a:pt x="562203" y="9855"/>
                  </a:lnTo>
                  <a:close/>
                </a:path>
                <a:path w="641350" h="29845">
                  <a:moveTo>
                    <a:pt x="641108" y="0"/>
                  </a:moveTo>
                  <a:lnTo>
                    <a:pt x="641108" y="0"/>
                  </a:lnTo>
                  <a:lnTo>
                    <a:pt x="581914" y="0"/>
                  </a:lnTo>
                  <a:lnTo>
                    <a:pt x="581914" y="9855"/>
                  </a:lnTo>
                  <a:lnTo>
                    <a:pt x="572058" y="9855"/>
                  </a:lnTo>
                  <a:lnTo>
                    <a:pt x="572058" y="19723"/>
                  </a:lnTo>
                  <a:lnTo>
                    <a:pt x="581914" y="19723"/>
                  </a:lnTo>
                  <a:lnTo>
                    <a:pt x="591794" y="19723"/>
                  </a:lnTo>
                  <a:lnTo>
                    <a:pt x="591794" y="9867"/>
                  </a:lnTo>
                  <a:lnTo>
                    <a:pt x="601637" y="9867"/>
                  </a:lnTo>
                  <a:lnTo>
                    <a:pt x="601637" y="19723"/>
                  </a:lnTo>
                  <a:lnTo>
                    <a:pt x="611517" y="19723"/>
                  </a:lnTo>
                  <a:lnTo>
                    <a:pt x="611517" y="9867"/>
                  </a:lnTo>
                  <a:lnTo>
                    <a:pt x="621360" y="9867"/>
                  </a:lnTo>
                  <a:lnTo>
                    <a:pt x="631240" y="9867"/>
                  </a:lnTo>
                  <a:lnTo>
                    <a:pt x="641108" y="9867"/>
                  </a:lnTo>
                  <a:lnTo>
                    <a:pt x="64110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5950661" y="3894492"/>
              <a:ext cx="641350" cy="29845"/>
            </a:xfrm>
            <a:custGeom>
              <a:avLst/>
              <a:gdLst/>
              <a:ahLst/>
              <a:cxnLst/>
              <a:rect l="l" t="t" r="r" b="b"/>
              <a:pathLst>
                <a:path w="641350" h="29845">
                  <a:moveTo>
                    <a:pt x="9855" y="19723"/>
                  </a:moveTo>
                  <a:lnTo>
                    <a:pt x="0" y="19723"/>
                  </a:lnTo>
                  <a:lnTo>
                    <a:pt x="0" y="29591"/>
                  </a:lnTo>
                  <a:lnTo>
                    <a:pt x="9855" y="29591"/>
                  </a:lnTo>
                  <a:lnTo>
                    <a:pt x="9855" y="19723"/>
                  </a:lnTo>
                  <a:close/>
                </a:path>
                <a:path w="641350" h="29845">
                  <a:moveTo>
                    <a:pt x="128219" y="9867"/>
                  </a:moveTo>
                  <a:lnTo>
                    <a:pt x="118364" y="9867"/>
                  </a:lnTo>
                  <a:lnTo>
                    <a:pt x="108496" y="9867"/>
                  </a:lnTo>
                  <a:lnTo>
                    <a:pt x="108496" y="19723"/>
                  </a:lnTo>
                  <a:lnTo>
                    <a:pt x="98640" y="19723"/>
                  </a:lnTo>
                  <a:lnTo>
                    <a:pt x="88773" y="19723"/>
                  </a:lnTo>
                  <a:lnTo>
                    <a:pt x="88773" y="9867"/>
                  </a:lnTo>
                  <a:lnTo>
                    <a:pt x="39458" y="9867"/>
                  </a:lnTo>
                  <a:lnTo>
                    <a:pt x="39458" y="19723"/>
                  </a:lnTo>
                  <a:lnTo>
                    <a:pt x="29603" y="19723"/>
                  </a:lnTo>
                  <a:lnTo>
                    <a:pt x="19735" y="19723"/>
                  </a:lnTo>
                  <a:lnTo>
                    <a:pt x="19735" y="29591"/>
                  </a:lnTo>
                  <a:lnTo>
                    <a:pt x="29591" y="29591"/>
                  </a:lnTo>
                  <a:lnTo>
                    <a:pt x="39458" y="29591"/>
                  </a:lnTo>
                  <a:lnTo>
                    <a:pt x="39458" y="19735"/>
                  </a:lnTo>
                  <a:lnTo>
                    <a:pt x="49326" y="19735"/>
                  </a:lnTo>
                  <a:lnTo>
                    <a:pt x="49326" y="29591"/>
                  </a:lnTo>
                  <a:lnTo>
                    <a:pt x="59194" y="29591"/>
                  </a:lnTo>
                  <a:lnTo>
                    <a:pt x="59194" y="19735"/>
                  </a:lnTo>
                  <a:lnTo>
                    <a:pt x="69049" y="19735"/>
                  </a:lnTo>
                  <a:lnTo>
                    <a:pt x="78905" y="19735"/>
                  </a:lnTo>
                  <a:lnTo>
                    <a:pt x="88773" y="19735"/>
                  </a:lnTo>
                  <a:lnTo>
                    <a:pt x="88773" y="29591"/>
                  </a:lnTo>
                  <a:lnTo>
                    <a:pt x="98640" y="29591"/>
                  </a:lnTo>
                  <a:lnTo>
                    <a:pt x="108496" y="29591"/>
                  </a:lnTo>
                  <a:lnTo>
                    <a:pt x="108496" y="19735"/>
                  </a:lnTo>
                  <a:lnTo>
                    <a:pt x="118364" y="19735"/>
                  </a:lnTo>
                  <a:lnTo>
                    <a:pt x="118364" y="29591"/>
                  </a:lnTo>
                  <a:lnTo>
                    <a:pt x="128219" y="29591"/>
                  </a:lnTo>
                  <a:lnTo>
                    <a:pt x="128219" y="19735"/>
                  </a:lnTo>
                  <a:lnTo>
                    <a:pt x="128219" y="9867"/>
                  </a:lnTo>
                  <a:close/>
                </a:path>
                <a:path w="641350" h="29845">
                  <a:moveTo>
                    <a:pt x="147942" y="19723"/>
                  </a:moveTo>
                  <a:lnTo>
                    <a:pt x="138087" y="19723"/>
                  </a:lnTo>
                  <a:lnTo>
                    <a:pt x="138087" y="29591"/>
                  </a:lnTo>
                  <a:lnTo>
                    <a:pt x="147942" y="29591"/>
                  </a:lnTo>
                  <a:lnTo>
                    <a:pt x="147942" y="19723"/>
                  </a:lnTo>
                  <a:close/>
                </a:path>
                <a:path w="641350" h="29845">
                  <a:moveTo>
                    <a:pt x="167678" y="9867"/>
                  </a:moveTo>
                  <a:lnTo>
                    <a:pt x="157822" y="9867"/>
                  </a:lnTo>
                  <a:lnTo>
                    <a:pt x="147955" y="9867"/>
                  </a:lnTo>
                  <a:lnTo>
                    <a:pt x="147955" y="19723"/>
                  </a:lnTo>
                  <a:lnTo>
                    <a:pt x="147955" y="29591"/>
                  </a:lnTo>
                  <a:lnTo>
                    <a:pt x="157822" y="29591"/>
                  </a:lnTo>
                  <a:lnTo>
                    <a:pt x="157822" y="19735"/>
                  </a:lnTo>
                  <a:lnTo>
                    <a:pt x="167678" y="19735"/>
                  </a:lnTo>
                  <a:lnTo>
                    <a:pt x="167678" y="9867"/>
                  </a:lnTo>
                  <a:close/>
                </a:path>
                <a:path w="641350" h="29845">
                  <a:moveTo>
                    <a:pt x="216992" y="19723"/>
                  </a:moveTo>
                  <a:lnTo>
                    <a:pt x="207137" y="19723"/>
                  </a:lnTo>
                  <a:lnTo>
                    <a:pt x="207137" y="9867"/>
                  </a:lnTo>
                  <a:lnTo>
                    <a:pt x="197269" y="9867"/>
                  </a:lnTo>
                  <a:lnTo>
                    <a:pt x="187413" y="9867"/>
                  </a:lnTo>
                  <a:lnTo>
                    <a:pt x="177546" y="9867"/>
                  </a:lnTo>
                  <a:lnTo>
                    <a:pt x="177546" y="19723"/>
                  </a:lnTo>
                  <a:lnTo>
                    <a:pt x="177546" y="29591"/>
                  </a:lnTo>
                  <a:lnTo>
                    <a:pt x="187413" y="29591"/>
                  </a:lnTo>
                  <a:lnTo>
                    <a:pt x="187413" y="19735"/>
                  </a:lnTo>
                  <a:lnTo>
                    <a:pt x="197269" y="19735"/>
                  </a:lnTo>
                  <a:lnTo>
                    <a:pt x="207124" y="19735"/>
                  </a:lnTo>
                  <a:lnTo>
                    <a:pt x="207124" y="29591"/>
                  </a:lnTo>
                  <a:lnTo>
                    <a:pt x="216992" y="29591"/>
                  </a:lnTo>
                  <a:lnTo>
                    <a:pt x="216992" y="19723"/>
                  </a:lnTo>
                  <a:close/>
                </a:path>
                <a:path w="641350" h="29845">
                  <a:moveTo>
                    <a:pt x="276161" y="19723"/>
                  </a:moveTo>
                  <a:lnTo>
                    <a:pt x="266306" y="19723"/>
                  </a:lnTo>
                  <a:lnTo>
                    <a:pt x="256438" y="19723"/>
                  </a:lnTo>
                  <a:lnTo>
                    <a:pt x="246583" y="19723"/>
                  </a:lnTo>
                  <a:lnTo>
                    <a:pt x="246583" y="9867"/>
                  </a:lnTo>
                  <a:lnTo>
                    <a:pt x="236715" y="9867"/>
                  </a:lnTo>
                  <a:lnTo>
                    <a:pt x="226860" y="9867"/>
                  </a:lnTo>
                  <a:lnTo>
                    <a:pt x="226860" y="19723"/>
                  </a:lnTo>
                  <a:lnTo>
                    <a:pt x="226860" y="29591"/>
                  </a:lnTo>
                  <a:lnTo>
                    <a:pt x="236715" y="29591"/>
                  </a:lnTo>
                  <a:lnTo>
                    <a:pt x="246583" y="29591"/>
                  </a:lnTo>
                  <a:lnTo>
                    <a:pt x="256438" y="29591"/>
                  </a:lnTo>
                  <a:lnTo>
                    <a:pt x="266306" y="29591"/>
                  </a:lnTo>
                  <a:lnTo>
                    <a:pt x="276161" y="29591"/>
                  </a:lnTo>
                  <a:lnTo>
                    <a:pt x="276161" y="19723"/>
                  </a:lnTo>
                  <a:close/>
                </a:path>
                <a:path w="641350" h="29845">
                  <a:moveTo>
                    <a:pt x="295884" y="9867"/>
                  </a:moveTo>
                  <a:lnTo>
                    <a:pt x="286029" y="9867"/>
                  </a:lnTo>
                  <a:lnTo>
                    <a:pt x="286029" y="19735"/>
                  </a:lnTo>
                  <a:lnTo>
                    <a:pt x="295884" y="19735"/>
                  </a:lnTo>
                  <a:lnTo>
                    <a:pt x="295884" y="9867"/>
                  </a:lnTo>
                  <a:close/>
                </a:path>
                <a:path w="641350" h="29845">
                  <a:moveTo>
                    <a:pt x="374802" y="0"/>
                  </a:moveTo>
                  <a:lnTo>
                    <a:pt x="364934" y="0"/>
                  </a:lnTo>
                  <a:lnTo>
                    <a:pt x="364934" y="9867"/>
                  </a:lnTo>
                  <a:lnTo>
                    <a:pt x="355079" y="9867"/>
                  </a:lnTo>
                  <a:lnTo>
                    <a:pt x="355079" y="0"/>
                  </a:lnTo>
                  <a:lnTo>
                    <a:pt x="345211" y="0"/>
                  </a:lnTo>
                  <a:lnTo>
                    <a:pt x="335356" y="0"/>
                  </a:lnTo>
                  <a:lnTo>
                    <a:pt x="325488" y="0"/>
                  </a:lnTo>
                  <a:lnTo>
                    <a:pt x="315620" y="0"/>
                  </a:lnTo>
                  <a:lnTo>
                    <a:pt x="315620" y="9867"/>
                  </a:lnTo>
                  <a:lnTo>
                    <a:pt x="305765" y="9867"/>
                  </a:lnTo>
                  <a:lnTo>
                    <a:pt x="305765" y="19723"/>
                  </a:lnTo>
                  <a:lnTo>
                    <a:pt x="295897" y="19723"/>
                  </a:lnTo>
                  <a:lnTo>
                    <a:pt x="295897" y="29591"/>
                  </a:lnTo>
                  <a:lnTo>
                    <a:pt x="305765" y="29591"/>
                  </a:lnTo>
                  <a:lnTo>
                    <a:pt x="315633" y="29591"/>
                  </a:lnTo>
                  <a:lnTo>
                    <a:pt x="315633" y="19735"/>
                  </a:lnTo>
                  <a:lnTo>
                    <a:pt x="315633" y="9867"/>
                  </a:lnTo>
                  <a:lnTo>
                    <a:pt x="325488" y="9867"/>
                  </a:lnTo>
                  <a:lnTo>
                    <a:pt x="335343" y="9867"/>
                  </a:lnTo>
                  <a:lnTo>
                    <a:pt x="345211" y="9867"/>
                  </a:lnTo>
                  <a:lnTo>
                    <a:pt x="345211" y="19735"/>
                  </a:lnTo>
                  <a:lnTo>
                    <a:pt x="355079" y="19735"/>
                  </a:lnTo>
                  <a:lnTo>
                    <a:pt x="364934" y="19735"/>
                  </a:lnTo>
                  <a:lnTo>
                    <a:pt x="374802" y="19735"/>
                  </a:lnTo>
                  <a:lnTo>
                    <a:pt x="374802" y="9867"/>
                  </a:lnTo>
                  <a:lnTo>
                    <a:pt x="374802" y="0"/>
                  </a:lnTo>
                  <a:close/>
                </a:path>
                <a:path w="641350" h="29845">
                  <a:moveTo>
                    <a:pt x="404380" y="0"/>
                  </a:moveTo>
                  <a:lnTo>
                    <a:pt x="394525" y="0"/>
                  </a:lnTo>
                  <a:lnTo>
                    <a:pt x="384657" y="0"/>
                  </a:lnTo>
                  <a:lnTo>
                    <a:pt x="384657" y="9867"/>
                  </a:lnTo>
                  <a:lnTo>
                    <a:pt x="394525" y="9867"/>
                  </a:lnTo>
                  <a:lnTo>
                    <a:pt x="404380" y="9867"/>
                  </a:lnTo>
                  <a:lnTo>
                    <a:pt x="404380" y="0"/>
                  </a:lnTo>
                  <a:close/>
                </a:path>
                <a:path w="641350" h="29845">
                  <a:moveTo>
                    <a:pt x="424103" y="0"/>
                  </a:moveTo>
                  <a:lnTo>
                    <a:pt x="414248" y="0"/>
                  </a:lnTo>
                  <a:lnTo>
                    <a:pt x="414248" y="9867"/>
                  </a:lnTo>
                  <a:lnTo>
                    <a:pt x="424103" y="9867"/>
                  </a:lnTo>
                  <a:lnTo>
                    <a:pt x="424103" y="0"/>
                  </a:lnTo>
                  <a:close/>
                </a:path>
                <a:path w="641350" h="29845">
                  <a:moveTo>
                    <a:pt x="433984" y="9867"/>
                  </a:moveTo>
                  <a:lnTo>
                    <a:pt x="424116" y="9867"/>
                  </a:lnTo>
                  <a:lnTo>
                    <a:pt x="424116" y="19735"/>
                  </a:lnTo>
                  <a:lnTo>
                    <a:pt x="433984" y="19735"/>
                  </a:lnTo>
                  <a:lnTo>
                    <a:pt x="433984" y="9867"/>
                  </a:lnTo>
                  <a:close/>
                </a:path>
                <a:path w="641350" h="29845">
                  <a:moveTo>
                    <a:pt x="493166" y="0"/>
                  </a:moveTo>
                  <a:lnTo>
                    <a:pt x="483298" y="0"/>
                  </a:lnTo>
                  <a:lnTo>
                    <a:pt x="483298" y="9867"/>
                  </a:lnTo>
                  <a:lnTo>
                    <a:pt x="473430" y="9867"/>
                  </a:lnTo>
                  <a:lnTo>
                    <a:pt x="473430" y="0"/>
                  </a:lnTo>
                  <a:lnTo>
                    <a:pt x="463562" y="0"/>
                  </a:lnTo>
                  <a:lnTo>
                    <a:pt x="463562" y="9867"/>
                  </a:lnTo>
                  <a:lnTo>
                    <a:pt x="453707" y="9867"/>
                  </a:lnTo>
                  <a:lnTo>
                    <a:pt x="453707" y="0"/>
                  </a:lnTo>
                  <a:lnTo>
                    <a:pt x="443852" y="0"/>
                  </a:lnTo>
                  <a:lnTo>
                    <a:pt x="433984" y="0"/>
                  </a:lnTo>
                  <a:lnTo>
                    <a:pt x="433984" y="9867"/>
                  </a:lnTo>
                  <a:lnTo>
                    <a:pt x="443839" y="9867"/>
                  </a:lnTo>
                  <a:lnTo>
                    <a:pt x="443839" y="19735"/>
                  </a:lnTo>
                  <a:lnTo>
                    <a:pt x="493166" y="19735"/>
                  </a:lnTo>
                  <a:lnTo>
                    <a:pt x="493166" y="9867"/>
                  </a:lnTo>
                  <a:lnTo>
                    <a:pt x="493166" y="0"/>
                  </a:lnTo>
                  <a:close/>
                </a:path>
                <a:path w="641350" h="29845">
                  <a:moveTo>
                    <a:pt x="522744" y="0"/>
                  </a:moveTo>
                  <a:lnTo>
                    <a:pt x="512876" y="0"/>
                  </a:lnTo>
                  <a:lnTo>
                    <a:pt x="512876" y="9867"/>
                  </a:lnTo>
                  <a:lnTo>
                    <a:pt x="522744" y="9867"/>
                  </a:lnTo>
                  <a:lnTo>
                    <a:pt x="522744" y="0"/>
                  </a:lnTo>
                  <a:close/>
                </a:path>
                <a:path w="641350" h="29845">
                  <a:moveTo>
                    <a:pt x="572071" y="0"/>
                  </a:moveTo>
                  <a:lnTo>
                    <a:pt x="572071" y="0"/>
                  </a:lnTo>
                  <a:lnTo>
                    <a:pt x="532612" y="0"/>
                  </a:lnTo>
                  <a:lnTo>
                    <a:pt x="532612" y="9867"/>
                  </a:lnTo>
                  <a:lnTo>
                    <a:pt x="542467" y="9867"/>
                  </a:lnTo>
                  <a:lnTo>
                    <a:pt x="542467" y="19735"/>
                  </a:lnTo>
                  <a:lnTo>
                    <a:pt x="552335" y="19735"/>
                  </a:lnTo>
                  <a:lnTo>
                    <a:pt x="562203" y="19735"/>
                  </a:lnTo>
                  <a:lnTo>
                    <a:pt x="562203" y="9867"/>
                  </a:lnTo>
                  <a:lnTo>
                    <a:pt x="572071" y="9867"/>
                  </a:lnTo>
                  <a:lnTo>
                    <a:pt x="572071" y="0"/>
                  </a:lnTo>
                  <a:close/>
                </a:path>
                <a:path w="641350" h="29845">
                  <a:moveTo>
                    <a:pt x="641108" y="0"/>
                  </a:moveTo>
                  <a:lnTo>
                    <a:pt x="631240" y="0"/>
                  </a:lnTo>
                  <a:lnTo>
                    <a:pt x="621360" y="0"/>
                  </a:lnTo>
                  <a:lnTo>
                    <a:pt x="621360" y="9867"/>
                  </a:lnTo>
                  <a:lnTo>
                    <a:pt x="611517" y="9867"/>
                  </a:lnTo>
                  <a:lnTo>
                    <a:pt x="611517" y="0"/>
                  </a:lnTo>
                  <a:lnTo>
                    <a:pt x="601637" y="0"/>
                  </a:lnTo>
                  <a:lnTo>
                    <a:pt x="601637" y="9867"/>
                  </a:lnTo>
                  <a:lnTo>
                    <a:pt x="591794" y="9867"/>
                  </a:lnTo>
                  <a:lnTo>
                    <a:pt x="591794" y="0"/>
                  </a:lnTo>
                  <a:lnTo>
                    <a:pt x="581914" y="0"/>
                  </a:lnTo>
                  <a:lnTo>
                    <a:pt x="581914" y="9867"/>
                  </a:lnTo>
                  <a:lnTo>
                    <a:pt x="581914" y="19735"/>
                  </a:lnTo>
                  <a:lnTo>
                    <a:pt x="591781" y="19735"/>
                  </a:lnTo>
                  <a:lnTo>
                    <a:pt x="631240" y="19735"/>
                  </a:lnTo>
                  <a:lnTo>
                    <a:pt x="631240" y="9867"/>
                  </a:lnTo>
                  <a:lnTo>
                    <a:pt x="641108" y="9867"/>
                  </a:lnTo>
                  <a:lnTo>
                    <a:pt x="64110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5950661" y="3914215"/>
              <a:ext cx="631825" cy="29845"/>
            </a:xfrm>
            <a:custGeom>
              <a:avLst/>
              <a:gdLst/>
              <a:ahLst/>
              <a:cxnLst/>
              <a:rect l="l" t="t" r="r" b="b"/>
              <a:pathLst>
                <a:path w="631825" h="29845">
                  <a:moveTo>
                    <a:pt x="9855" y="19723"/>
                  </a:moveTo>
                  <a:lnTo>
                    <a:pt x="0" y="19723"/>
                  </a:lnTo>
                  <a:lnTo>
                    <a:pt x="0" y="29591"/>
                  </a:lnTo>
                  <a:lnTo>
                    <a:pt x="9855" y="29591"/>
                  </a:lnTo>
                  <a:lnTo>
                    <a:pt x="9855" y="19723"/>
                  </a:lnTo>
                  <a:close/>
                </a:path>
                <a:path w="631825" h="29845">
                  <a:moveTo>
                    <a:pt x="29603" y="9867"/>
                  </a:moveTo>
                  <a:lnTo>
                    <a:pt x="19735" y="9867"/>
                  </a:lnTo>
                  <a:lnTo>
                    <a:pt x="9867" y="9867"/>
                  </a:lnTo>
                  <a:lnTo>
                    <a:pt x="9867" y="19735"/>
                  </a:lnTo>
                  <a:lnTo>
                    <a:pt x="19735" y="19735"/>
                  </a:lnTo>
                  <a:lnTo>
                    <a:pt x="29603" y="19735"/>
                  </a:lnTo>
                  <a:lnTo>
                    <a:pt x="29603" y="9867"/>
                  </a:lnTo>
                  <a:close/>
                </a:path>
                <a:path w="631825" h="29845">
                  <a:moveTo>
                    <a:pt x="118364" y="19723"/>
                  </a:moveTo>
                  <a:lnTo>
                    <a:pt x="108496" y="19723"/>
                  </a:lnTo>
                  <a:lnTo>
                    <a:pt x="98640" y="19723"/>
                  </a:lnTo>
                  <a:lnTo>
                    <a:pt x="98640" y="9867"/>
                  </a:lnTo>
                  <a:lnTo>
                    <a:pt x="39458" y="9867"/>
                  </a:lnTo>
                  <a:lnTo>
                    <a:pt x="39458" y="19723"/>
                  </a:lnTo>
                  <a:lnTo>
                    <a:pt x="39458" y="29591"/>
                  </a:lnTo>
                  <a:lnTo>
                    <a:pt x="49326" y="29591"/>
                  </a:lnTo>
                  <a:lnTo>
                    <a:pt x="49326" y="19735"/>
                  </a:lnTo>
                  <a:lnTo>
                    <a:pt x="59182" y="19735"/>
                  </a:lnTo>
                  <a:lnTo>
                    <a:pt x="69049" y="19735"/>
                  </a:lnTo>
                  <a:lnTo>
                    <a:pt x="78905" y="19735"/>
                  </a:lnTo>
                  <a:lnTo>
                    <a:pt x="78905" y="29591"/>
                  </a:lnTo>
                  <a:lnTo>
                    <a:pt x="88773" y="29591"/>
                  </a:lnTo>
                  <a:lnTo>
                    <a:pt x="88773" y="19735"/>
                  </a:lnTo>
                  <a:lnTo>
                    <a:pt x="98640" y="19735"/>
                  </a:lnTo>
                  <a:lnTo>
                    <a:pt x="98640" y="29591"/>
                  </a:lnTo>
                  <a:lnTo>
                    <a:pt x="108496" y="29591"/>
                  </a:lnTo>
                  <a:lnTo>
                    <a:pt x="118364" y="29591"/>
                  </a:lnTo>
                  <a:lnTo>
                    <a:pt x="118364" y="19723"/>
                  </a:lnTo>
                  <a:close/>
                </a:path>
                <a:path w="631825" h="29845">
                  <a:moveTo>
                    <a:pt x="138087" y="9867"/>
                  </a:moveTo>
                  <a:lnTo>
                    <a:pt x="128219" y="9867"/>
                  </a:lnTo>
                  <a:lnTo>
                    <a:pt x="128219" y="19723"/>
                  </a:lnTo>
                  <a:lnTo>
                    <a:pt x="128219" y="29591"/>
                  </a:lnTo>
                  <a:lnTo>
                    <a:pt x="138087" y="29591"/>
                  </a:lnTo>
                  <a:lnTo>
                    <a:pt x="138087" y="19735"/>
                  </a:lnTo>
                  <a:lnTo>
                    <a:pt x="138087" y="9867"/>
                  </a:lnTo>
                  <a:close/>
                </a:path>
                <a:path w="631825" h="29845">
                  <a:moveTo>
                    <a:pt x="157822" y="19723"/>
                  </a:moveTo>
                  <a:lnTo>
                    <a:pt x="147955" y="19723"/>
                  </a:lnTo>
                  <a:lnTo>
                    <a:pt x="147955" y="29591"/>
                  </a:lnTo>
                  <a:lnTo>
                    <a:pt x="157822" y="29591"/>
                  </a:lnTo>
                  <a:lnTo>
                    <a:pt x="157822" y="19723"/>
                  </a:lnTo>
                  <a:close/>
                </a:path>
                <a:path w="631825" h="29845">
                  <a:moveTo>
                    <a:pt x="207137" y="19723"/>
                  </a:moveTo>
                  <a:lnTo>
                    <a:pt x="197269" y="19723"/>
                  </a:lnTo>
                  <a:lnTo>
                    <a:pt x="187413" y="19723"/>
                  </a:lnTo>
                  <a:lnTo>
                    <a:pt x="187413" y="9867"/>
                  </a:lnTo>
                  <a:lnTo>
                    <a:pt x="177546" y="9867"/>
                  </a:lnTo>
                  <a:lnTo>
                    <a:pt x="177546" y="19723"/>
                  </a:lnTo>
                  <a:lnTo>
                    <a:pt x="167678" y="19723"/>
                  </a:lnTo>
                  <a:lnTo>
                    <a:pt x="167678" y="29591"/>
                  </a:lnTo>
                  <a:lnTo>
                    <a:pt x="177546" y="29591"/>
                  </a:lnTo>
                  <a:lnTo>
                    <a:pt x="187401" y="29591"/>
                  </a:lnTo>
                  <a:lnTo>
                    <a:pt x="197269" y="29591"/>
                  </a:lnTo>
                  <a:lnTo>
                    <a:pt x="207137" y="29591"/>
                  </a:lnTo>
                  <a:lnTo>
                    <a:pt x="207137" y="19723"/>
                  </a:lnTo>
                  <a:close/>
                </a:path>
                <a:path w="631825" h="29845">
                  <a:moveTo>
                    <a:pt x="256438" y="9867"/>
                  </a:moveTo>
                  <a:lnTo>
                    <a:pt x="246583" y="9867"/>
                  </a:lnTo>
                  <a:lnTo>
                    <a:pt x="246583" y="19723"/>
                  </a:lnTo>
                  <a:lnTo>
                    <a:pt x="236715" y="19723"/>
                  </a:lnTo>
                  <a:lnTo>
                    <a:pt x="236715" y="9867"/>
                  </a:lnTo>
                  <a:lnTo>
                    <a:pt x="226860" y="9867"/>
                  </a:lnTo>
                  <a:lnTo>
                    <a:pt x="216992" y="9867"/>
                  </a:lnTo>
                  <a:lnTo>
                    <a:pt x="216992" y="19735"/>
                  </a:lnTo>
                  <a:lnTo>
                    <a:pt x="226860" y="19735"/>
                  </a:lnTo>
                  <a:lnTo>
                    <a:pt x="236715" y="19735"/>
                  </a:lnTo>
                  <a:lnTo>
                    <a:pt x="236715" y="29591"/>
                  </a:lnTo>
                  <a:lnTo>
                    <a:pt x="246583" y="29591"/>
                  </a:lnTo>
                  <a:lnTo>
                    <a:pt x="256438" y="29591"/>
                  </a:lnTo>
                  <a:lnTo>
                    <a:pt x="256438" y="19735"/>
                  </a:lnTo>
                  <a:lnTo>
                    <a:pt x="256438" y="9867"/>
                  </a:lnTo>
                  <a:close/>
                </a:path>
                <a:path w="631825" h="29845">
                  <a:moveTo>
                    <a:pt x="276161" y="19723"/>
                  </a:moveTo>
                  <a:lnTo>
                    <a:pt x="266306" y="19723"/>
                  </a:lnTo>
                  <a:lnTo>
                    <a:pt x="266306" y="29591"/>
                  </a:lnTo>
                  <a:lnTo>
                    <a:pt x="276161" y="29591"/>
                  </a:lnTo>
                  <a:lnTo>
                    <a:pt x="276161" y="19723"/>
                  </a:lnTo>
                  <a:close/>
                </a:path>
                <a:path w="631825" h="29845">
                  <a:moveTo>
                    <a:pt x="295884" y="19723"/>
                  </a:moveTo>
                  <a:lnTo>
                    <a:pt x="286029" y="19723"/>
                  </a:lnTo>
                  <a:lnTo>
                    <a:pt x="286029" y="29591"/>
                  </a:lnTo>
                  <a:lnTo>
                    <a:pt x="295884" y="29591"/>
                  </a:lnTo>
                  <a:lnTo>
                    <a:pt x="295884" y="19723"/>
                  </a:lnTo>
                  <a:close/>
                </a:path>
                <a:path w="631825" h="29845">
                  <a:moveTo>
                    <a:pt x="345211" y="9867"/>
                  </a:moveTo>
                  <a:lnTo>
                    <a:pt x="335356" y="9867"/>
                  </a:lnTo>
                  <a:lnTo>
                    <a:pt x="325488" y="9867"/>
                  </a:lnTo>
                  <a:lnTo>
                    <a:pt x="325488" y="0"/>
                  </a:lnTo>
                  <a:lnTo>
                    <a:pt x="315633" y="0"/>
                  </a:lnTo>
                  <a:lnTo>
                    <a:pt x="305765" y="0"/>
                  </a:lnTo>
                  <a:lnTo>
                    <a:pt x="305765" y="9867"/>
                  </a:lnTo>
                  <a:lnTo>
                    <a:pt x="295897" y="9867"/>
                  </a:lnTo>
                  <a:lnTo>
                    <a:pt x="295897" y="19735"/>
                  </a:lnTo>
                  <a:lnTo>
                    <a:pt x="305765" y="19735"/>
                  </a:lnTo>
                  <a:lnTo>
                    <a:pt x="315620" y="19735"/>
                  </a:lnTo>
                  <a:lnTo>
                    <a:pt x="345211" y="19735"/>
                  </a:lnTo>
                  <a:lnTo>
                    <a:pt x="345211" y="9867"/>
                  </a:lnTo>
                  <a:close/>
                </a:path>
                <a:path w="631825" h="29845">
                  <a:moveTo>
                    <a:pt x="394525" y="9867"/>
                  </a:moveTo>
                  <a:lnTo>
                    <a:pt x="384657" y="9867"/>
                  </a:lnTo>
                  <a:lnTo>
                    <a:pt x="374802" y="9867"/>
                  </a:lnTo>
                  <a:lnTo>
                    <a:pt x="364947" y="9867"/>
                  </a:lnTo>
                  <a:lnTo>
                    <a:pt x="364947" y="0"/>
                  </a:lnTo>
                  <a:lnTo>
                    <a:pt x="355079" y="0"/>
                  </a:lnTo>
                  <a:lnTo>
                    <a:pt x="355079" y="9867"/>
                  </a:lnTo>
                  <a:lnTo>
                    <a:pt x="355079" y="19735"/>
                  </a:lnTo>
                  <a:lnTo>
                    <a:pt x="394525" y="19735"/>
                  </a:lnTo>
                  <a:lnTo>
                    <a:pt x="394525" y="9867"/>
                  </a:lnTo>
                  <a:close/>
                </a:path>
                <a:path w="631825" h="29845">
                  <a:moveTo>
                    <a:pt x="404380" y="0"/>
                  </a:moveTo>
                  <a:lnTo>
                    <a:pt x="394525" y="0"/>
                  </a:lnTo>
                  <a:lnTo>
                    <a:pt x="394525" y="9867"/>
                  </a:lnTo>
                  <a:lnTo>
                    <a:pt x="404380" y="9867"/>
                  </a:lnTo>
                  <a:lnTo>
                    <a:pt x="404380" y="0"/>
                  </a:lnTo>
                  <a:close/>
                </a:path>
                <a:path w="631825" h="29845">
                  <a:moveTo>
                    <a:pt x="424103" y="0"/>
                  </a:moveTo>
                  <a:lnTo>
                    <a:pt x="414261" y="0"/>
                  </a:lnTo>
                  <a:lnTo>
                    <a:pt x="404393" y="0"/>
                  </a:lnTo>
                  <a:lnTo>
                    <a:pt x="404393" y="9867"/>
                  </a:lnTo>
                  <a:lnTo>
                    <a:pt x="414248" y="9867"/>
                  </a:lnTo>
                  <a:lnTo>
                    <a:pt x="424103" y="9867"/>
                  </a:lnTo>
                  <a:lnTo>
                    <a:pt x="424103" y="0"/>
                  </a:lnTo>
                  <a:close/>
                </a:path>
                <a:path w="631825" h="29845">
                  <a:moveTo>
                    <a:pt x="433984" y="9867"/>
                  </a:moveTo>
                  <a:lnTo>
                    <a:pt x="424116" y="9867"/>
                  </a:lnTo>
                  <a:lnTo>
                    <a:pt x="424116" y="19735"/>
                  </a:lnTo>
                  <a:lnTo>
                    <a:pt x="433984" y="19735"/>
                  </a:lnTo>
                  <a:lnTo>
                    <a:pt x="433984" y="9867"/>
                  </a:lnTo>
                  <a:close/>
                </a:path>
                <a:path w="631825" h="29845">
                  <a:moveTo>
                    <a:pt x="522744" y="0"/>
                  </a:moveTo>
                  <a:lnTo>
                    <a:pt x="512876" y="0"/>
                  </a:lnTo>
                  <a:lnTo>
                    <a:pt x="512876" y="9867"/>
                  </a:lnTo>
                  <a:lnTo>
                    <a:pt x="503021" y="9867"/>
                  </a:lnTo>
                  <a:lnTo>
                    <a:pt x="493166" y="9867"/>
                  </a:lnTo>
                  <a:lnTo>
                    <a:pt x="493166" y="0"/>
                  </a:lnTo>
                  <a:lnTo>
                    <a:pt x="483298" y="0"/>
                  </a:lnTo>
                  <a:lnTo>
                    <a:pt x="473430" y="0"/>
                  </a:lnTo>
                  <a:lnTo>
                    <a:pt x="463562" y="0"/>
                  </a:lnTo>
                  <a:lnTo>
                    <a:pt x="463562" y="9867"/>
                  </a:lnTo>
                  <a:lnTo>
                    <a:pt x="453707" y="9867"/>
                  </a:lnTo>
                  <a:lnTo>
                    <a:pt x="453707" y="0"/>
                  </a:lnTo>
                  <a:lnTo>
                    <a:pt x="443852" y="0"/>
                  </a:lnTo>
                  <a:lnTo>
                    <a:pt x="433984" y="0"/>
                  </a:lnTo>
                  <a:lnTo>
                    <a:pt x="433984" y="9867"/>
                  </a:lnTo>
                  <a:lnTo>
                    <a:pt x="443839" y="9867"/>
                  </a:lnTo>
                  <a:lnTo>
                    <a:pt x="443839" y="19735"/>
                  </a:lnTo>
                  <a:lnTo>
                    <a:pt x="453707" y="19735"/>
                  </a:lnTo>
                  <a:lnTo>
                    <a:pt x="463562" y="19735"/>
                  </a:lnTo>
                  <a:lnTo>
                    <a:pt x="473430" y="19735"/>
                  </a:lnTo>
                  <a:lnTo>
                    <a:pt x="483298" y="19735"/>
                  </a:lnTo>
                  <a:lnTo>
                    <a:pt x="483298" y="9867"/>
                  </a:lnTo>
                  <a:lnTo>
                    <a:pt x="493153" y="9867"/>
                  </a:lnTo>
                  <a:lnTo>
                    <a:pt x="493153" y="19735"/>
                  </a:lnTo>
                  <a:lnTo>
                    <a:pt x="503021" y="19735"/>
                  </a:lnTo>
                  <a:lnTo>
                    <a:pt x="512889" y="19735"/>
                  </a:lnTo>
                  <a:lnTo>
                    <a:pt x="512889" y="9867"/>
                  </a:lnTo>
                  <a:lnTo>
                    <a:pt x="522744" y="9867"/>
                  </a:lnTo>
                  <a:lnTo>
                    <a:pt x="522744" y="0"/>
                  </a:lnTo>
                  <a:close/>
                </a:path>
                <a:path w="631825" h="29845">
                  <a:moveTo>
                    <a:pt x="532612" y="9867"/>
                  </a:moveTo>
                  <a:lnTo>
                    <a:pt x="522744" y="9867"/>
                  </a:lnTo>
                  <a:lnTo>
                    <a:pt x="522744" y="19735"/>
                  </a:lnTo>
                  <a:lnTo>
                    <a:pt x="532612" y="19735"/>
                  </a:lnTo>
                  <a:lnTo>
                    <a:pt x="532612" y="9867"/>
                  </a:lnTo>
                  <a:close/>
                </a:path>
                <a:path w="631825" h="29845">
                  <a:moveTo>
                    <a:pt x="611517" y="0"/>
                  </a:moveTo>
                  <a:lnTo>
                    <a:pt x="611517" y="0"/>
                  </a:lnTo>
                  <a:lnTo>
                    <a:pt x="581914" y="0"/>
                  </a:lnTo>
                  <a:lnTo>
                    <a:pt x="581914" y="9867"/>
                  </a:lnTo>
                  <a:lnTo>
                    <a:pt x="552335" y="9867"/>
                  </a:lnTo>
                  <a:lnTo>
                    <a:pt x="552335" y="0"/>
                  </a:lnTo>
                  <a:lnTo>
                    <a:pt x="542480" y="0"/>
                  </a:lnTo>
                  <a:lnTo>
                    <a:pt x="532612" y="0"/>
                  </a:lnTo>
                  <a:lnTo>
                    <a:pt x="532612" y="9867"/>
                  </a:lnTo>
                  <a:lnTo>
                    <a:pt x="542467" y="9867"/>
                  </a:lnTo>
                  <a:lnTo>
                    <a:pt x="542467" y="19735"/>
                  </a:lnTo>
                  <a:lnTo>
                    <a:pt x="552335" y="19735"/>
                  </a:lnTo>
                  <a:lnTo>
                    <a:pt x="611517" y="19735"/>
                  </a:lnTo>
                  <a:lnTo>
                    <a:pt x="611517" y="9867"/>
                  </a:lnTo>
                  <a:lnTo>
                    <a:pt x="611517" y="0"/>
                  </a:lnTo>
                  <a:close/>
                </a:path>
                <a:path w="631825" h="29845">
                  <a:moveTo>
                    <a:pt x="631240" y="0"/>
                  </a:moveTo>
                  <a:lnTo>
                    <a:pt x="621360" y="0"/>
                  </a:lnTo>
                  <a:lnTo>
                    <a:pt x="621360" y="9867"/>
                  </a:lnTo>
                  <a:lnTo>
                    <a:pt x="621360" y="19735"/>
                  </a:lnTo>
                  <a:lnTo>
                    <a:pt x="631240" y="19735"/>
                  </a:lnTo>
                  <a:lnTo>
                    <a:pt x="631240" y="9867"/>
                  </a:lnTo>
                  <a:lnTo>
                    <a:pt x="63124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5950661" y="3933939"/>
              <a:ext cx="631825" cy="29845"/>
            </a:xfrm>
            <a:custGeom>
              <a:avLst/>
              <a:gdLst/>
              <a:ahLst/>
              <a:cxnLst/>
              <a:rect l="l" t="t" r="r" b="b"/>
              <a:pathLst>
                <a:path w="631825" h="29845">
                  <a:moveTo>
                    <a:pt x="9855" y="9867"/>
                  </a:moveTo>
                  <a:lnTo>
                    <a:pt x="0" y="9867"/>
                  </a:lnTo>
                  <a:lnTo>
                    <a:pt x="0" y="19735"/>
                  </a:lnTo>
                  <a:lnTo>
                    <a:pt x="9855" y="19735"/>
                  </a:lnTo>
                  <a:lnTo>
                    <a:pt x="9855" y="9867"/>
                  </a:lnTo>
                  <a:close/>
                </a:path>
                <a:path w="631825" h="29845">
                  <a:moveTo>
                    <a:pt x="49326" y="9867"/>
                  </a:moveTo>
                  <a:lnTo>
                    <a:pt x="39458" y="9867"/>
                  </a:lnTo>
                  <a:lnTo>
                    <a:pt x="39458" y="19735"/>
                  </a:lnTo>
                  <a:lnTo>
                    <a:pt x="29591" y="19735"/>
                  </a:lnTo>
                  <a:lnTo>
                    <a:pt x="29591" y="29603"/>
                  </a:lnTo>
                  <a:lnTo>
                    <a:pt x="39458" y="29603"/>
                  </a:lnTo>
                  <a:lnTo>
                    <a:pt x="49326" y="29603"/>
                  </a:lnTo>
                  <a:lnTo>
                    <a:pt x="49326" y="19735"/>
                  </a:lnTo>
                  <a:lnTo>
                    <a:pt x="49326" y="9867"/>
                  </a:lnTo>
                  <a:close/>
                </a:path>
                <a:path w="631825" h="29845">
                  <a:moveTo>
                    <a:pt x="69049" y="9867"/>
                  </a:moveTo>
                  <a:lnTo>
                    <a:pt x="59182" y="9867"/>
                  </a:lnTo>
                  <a:lnTo>
                    <a:pt x="59182" y="19735"/>
                  </a:lnTo>
                  <a:lnTo>
                    <a:pt x="69049" y="19735"/>
                  </a:lnTo>
                  <a:lnTo>
                    <a:pt x="69049" y="9867"/>
                  </a:lnTo>
                  <a:close/>
                </a:path>
                <a:path w="631825" h="29845">
                  <a:moveTo>
                    <a:pt x="88773" y="9867"/>
                  </a:moveTo>
                  <a:lnTo>
                    <a:pt x="78905" y="9867"/>
                  </a:lnTo>
                  <a:lnTo>
                    <a:pt x="78905" y="19735"/>
                  </a:lnTo>
                  <a:lnTo>
                    <a:pt x="78905" y="29603"/>
                  </a:lnTo>
                  <a:lnTo>
                    <a:pt x="88773" y="29603"/>
                  </a:lnTo>
                  <a:lnTo>
                    <a:pt x="88773" y="19735"/>
                  </a:lnTo>
                  <a:lnTo>
                    <a:pt x="88773" y="9867"/>
                  </a:lnTo>
                  <a:close/>
                </a:path>
                <a:path w="631825" h="29845">
                  <a:moveTo>
                    <a:pt x="147942" y="9867"/>
                  </a:moveTo>
                  <a:lnTo>
                    <a:pt x="147942" y="9867"/>
                  </a:lnTo>
                  <a:lnTo>
                    <a:pt x="98640" y="9867"/>
                  </a:lnTo>
                  <a:lnTo>
                    <a:pt x="98640" y="19735"/>
                  </a:lnTo>
                  <a:lnTo>
                    <a:pt x="98640" y="29603"/>
                  </a:lnTo>
                  <a:lnTo>
                    <a:pt x="108496" y="29603"/>
                  </a:lnTo>
                  <a:lnTo>
                    <a:pt x="118364" y="29603"/>
                  </a:lnTo>
                  <a:lnTo>
                    <a:pt x="128219" y="29603"/>
                  </a:lnTo>
                  <a:lnTo>
                    <a:pt x="128219" y="19735"/>
                  </a:lnTo>
                  <a:lnTo>
                    <a:pt x="138087" y="19735"/>
                  </a:lnTo>
                  <a:lnTo>
                    <a:pt x="138087" y="29603"/>
                  </a:lnTo>
                  <a:lnTo>
                    <a:pt x="147942" y="29603"/>
                  </a:lnTo>
                  <a:lnTo>
                    <a:pt x="147942" y="19735"/>
                  </a:lnTo>
                  <a:lnTo>
                    <a:pt x="147942" y="9867"/>
                  </a:lnTo>
                  <a:close/>
                </a:path>
                <a:path w="631825" h="29845">
                  <a:moveTo>
                    <a:pt x="177546" y="19735"/>
                  </a:moveTo>
                  <a:lnTo>
                    <a:pt x="167678" y="19735"/>
                  </a:lnTo>
                  <a:lnTo>
                    <a:pt x="157822" y="19735"/>
                  </a:lnTo>
                  <a:lnTo>
                    <a:pt x="147955" y="19735"/>
                  </a:lnTo>
                  <a:lnTo>
                    <a:pt x="147955" y="29603"/>
                  </a:lnTo>
                  <a:lnTo>
                    <a:pt x="157810" y="29603"/>
                  </a:lnTo>
                  <a:lnTo>
                    <a:pt x="167678" y="29603"/>
                  </a:lnTo>
                  <a:lnTo>
                    <a:pt x="177546" y="29603"/>
                  </a:lnTo>
                  <a:lnTo>
                    <a:pt x="177546" y="19735"/>
                  </a:lnTo>
                  <a:close/>
                </a:path>
                <a:path w="631825" h="29845">
                  <a:moveTo>
                    <a:pt x="216992" y="9867"/>
                  </a:moveTo>
                  <a:lnTo>
                    <a:pt x="207137" y="9867"/>
                  </a:lnTo>
                  <a:lnTo>
                    <a:pt x="197269" y="9867"/>
                  </a:lnTo>
                  <a:lnTo>
                    <a:pt x="197269" y="19735"/>
                  </a:lnTo>
                  <a:lnTo>
                    <a:pt x="187401" y="19735"/>
                  </a:lnTo>
                  <a:lnTo>
                    <a:pt x="187401" y="29603"/>
                  </a:lnTo>
                  <a:lnTo>
                    <a:pt x="197269" y="29603"/>
                  </a:lnTo>
                  <a:lnTo>
                    <a:pt x="207124" y="29603"/>
                  </a:lnTo>
                  <a:lnTo>
                    <a:pt x="216992" y="29603"/>
                  </a:lnTo>
                  <a:lnTo>
                    <a:pt x="216992" y="19735"/>
                  </a:lnTo>
                  <a:lnTo>
                    <a:pt x="216992" y="9867"/>
                  </a:lnTo>
                  <a:close/>
                </a:path>
                <a:path w="631825" h="29845">
                  <a:moveTo>
                    <a:pt x="266306" y="19735"/>
                  </a:moveTo>
                  <a:lnTo>
                    <a:pt x="256438" y="19735"/>
                  </a:lnTo>
                  <a:lnTo>
                    <a:pt x="256438" y="9867"/>
                  </a:lnTo>
                  <a:lnTo>
                    <a:pt x="246583" y="9867"/>
                  </a:lnTo>
                  <a:lnTo>
                    <a:pt x="246583" y="19735"/>
                  </a:lnTo>
                  <a:lnTo>
                    <a:pt x="236715" y="19735"/>
                  </a:lnTo>
                  <a:lnTo>
                    <a:pt x="236715" y="9867"/>
                  </a:lnTo>
                  <a:lnTo>
                    <a:pt x="226860" y="9867"/>
                  </a:lnTo>
                  <a:lnTo>
                    <a:pt x="226860" y="19735"/>
                  </a:lnTo>
                  <a:lnTo>
                    <a:pt x="226860" y="29603"/>
                  </a:lnTo>
                  <a:lnTo>
                    <a:pt x="236715" y="29603"/>
                  </a:lnTo>
                  <a:lnTo>
                    <a:pt x="246583" y="29603"/>
                  </a:lnTo>
                  <a:lnTo>
                    <a:pt x="256438" y="29603"/>
                  </a:lnTo>
                  <a:lnTo>
                    <a:pt x="266306" y="29603"/>
                  </a:lnTo>
                  <a:lnTo>
                    <a:pt x="266306" y="19735"/>
                  </a:lnTo>
                  <a:close/>
                </a:path>
                <a:path w="631825" h="29845">
                  <a:moveTo>
                    <a:pt x="295884" y="0"/>
                  </a:moveTo>
                  <a:lnTo>
                    <a:pt x="286029" y="0"/>
                  </a:lnTo>
                  <a:lnTo>
                    <a:pt x="286029" y="9867"/>
                  </a:lnTo>
                  <a:lnTo>
                    <a:pt x="276174" y="9867"/>
                  </a:lnTo>
                  <a:lnTo>
                    <a:pt x="276174" y="19735"/>
                  </a:lnTo>
                  <a:lnTo>
                    <a:pt x="286042" y="19735"/>
                  </a:lnTo>
                  <a:lnTo>
                    <a:pt x="286042" y="9867"/>
                  </a:lnTo>
                  <a:lnTo>
                    <a:pt x="295884" y="9867"/>
                  </a:lnTo>
                  <a:lnTo>
                    <a:pt x="295884" y="0"/>
                  </a:lnTo>
                  <a:close/>
                </a:path>
                <a:path w="631825" h="29845">
                  <a:moveTo>
                    <a:pt x="305765" y="0"/>
                  </a:moveTo>
                  <a:lnTo>
                    <a:pt x="295897" y="0"/>
                  </a:lnTo>
                  <a:lnTo>
                    <a:pt x="295897" y="9867"/>
                  </a:lnTo>
                  <a:lnTo>
                    <a:pt x="295897" y="19735"/>
                  </a:lnTo>
                  <a:lnTo>
                    <a:pt x="295897" y="29603"/>
                  </a:lnTo>
                  <a:lnTo>
                    <a:pt x="305765" y="29603"/>
                  </a:lnTo>
                  <a:lnTo>
                    <a:pt x="305765" y="19735"/>
                  </a:lnTo>
                  <a:lnTo>
                    <a:pt x="305765" y="9867"/>
                  </a:lnTo>
                  <a:lnTo>
                    <a:pt x="305765" y="0"/>
                  </a:lnTo>
                  <a:close/>
                </a:path>
                <a:path w="631825" h="29845">
                  <a:moveTo>
                    <a:pt x="325488" y="9867"/>
                  </a:moveTo>
                  <a:lnTo>
                    <a:pt x="315620" y="9867"/>
                  </a:lnTo>
                  <a:lnTo>
                    <a:pt x="315620" y="19735"/>
                  </a:lnTo>
                  <a:lnTo>
                    <a:pt x="325488" y="19735"/>
                  </a:lnTo>
                  <a:lnTo>
                    <a:pt x="325488" y="9867"/>
                  </a:lnTo>
                  <a:close/>
                </a:path>
                <a:path w="631825" h="29845">
                  <a:moveTo>
                    <a:pt x="355079" y="9867"/>
                  </a:moveTo>
                  <a:lnTo>
                    <a:pt x="345211" y="9867"/>
                  </a:lnTo>
                  <a:lnTo>
                    <a:pt x="345211" y="0"/>
                  </a:lnTo>
                  <a:lnTo>
                    <a:pt x="335343" y="0"/>
                  </a:lnTo>
                  <a:lnTo>
                    <a:pt x="335343" y="9867"/>
                  </a:lnTo>
                  <a:lnTo>
                    <a:pt x="335343" y="19735"/>
                  </a:lnTo>
                  <a:lnTo>
                    <a:pt x="335343" y="29603"/>
                  </a:lnTo>
                  <a:lnTo>
                    <a:pt x="345211" y="29603"/>
                  </a:lnTo>
                  <a:lnTo>
                    <a:pt x="345211" y="19735"/>
                  </a:lnTo>
                  <a:lnTo>
                    <a:pt x="355079" y="19735"/>
                  </a:lnTo>
                  <a:lnTo>
                    <a:pt x="355079" y="9867"/>
                  </a:lnTo>
                  <a:close/>
                </a:path>
                <a:path w="631825" h="29845">
                  <a:moveTo>
                    <a:pt x="394525" y="0"/>
                  </a:moveTo>
                  <a:lnTo>
                    <a:pt x="394525" y="0"/>
                  </a:lnTo>
                  <a:lnTo>
                    <a:pt x="355079" y="0"/>
                  </a:lnTo>
                  <a:lnTo>
                    <a:pt x="355079" y="9867"/>
                  </a:lnTo>
                  <a:lnTo>
                    <a:pt x="364934" y="9867"/>
                  </a:lnTo>
                  <a:lnTo>
                    <a:pt x="374802" y="9867"/>
                  </a:lnTo>
                  <a:lnTo>
                    <a:pt x="374802" y="19735"/>
                  </a:lnTo>
                  <a:lnTo>
                    <a:pt x="384657" y="19735"/>
                  </a:lnTo>
                  <a:lnTo>
                    <a:pt x="384657" y="9867"/>
                  </a:lnTo>
                  <a:lnTo>
                    <a:pt x="394525" y="9867"/>
                  </a:lnTo>
                  <a:lnTo>
                    <a:pt x="394525" y="0"/>
                  </a:lnTo>
                  <a:close/>
                </a:path>
                <a:path w="631825" h="29845">
                  <a:moveTo>
                    <a:pt x="404380" y="9867"/>
                  </a:moveTo>
                  <a:lnTo>
                    <a:pt x="394525" y="9867"/>
                  </a:lnTo>
                  <a:lnTo>
                    <a:pt x="394525" y="19735"/>
                  </a:lnTo>
                  <a:lnTo>
                    <a:pt x="404380" y="19735"/>
                  </a:lnTo>
                  <a:lnTo>
                    <a:pt x="404380" y="9867"/>
                  </a:lnTo>
                  <a:close/>
                </a:path>
                <a:path w="631825" h="29845">
                  <a:moveTo>
                    <a:pt x="414261" y="0"/>
                  </a:moveTo>
                  <a:lnTo>
                    <a:pt x="404393" y="0"/>
                  </a:lnTo>
                  <a:lnTo>
                    <a:pt x="404393" y="9867"/>
                  </a:lnTo>
                  <a:lnTo>
                    <a:pt x="414261" y="9867"/>
                  </a:lnTo>
                  <a:lnTo>
                    <a:pt x="414261" y="0"/>
                  </a:lnTo>
                  <a:close/>
                </a:path>
                <a:path w="631825" h="29845">
                  <a:moveTo>
                    <a:pt x="473430" y="9867"/>
                  </a:moveTo>
                  <a:lnTo>
                    <a:pt x="463575" y="9867"/>
                  </a:lnTo>
                  <a:lnTo>
                    <a:pt x="463575" y="0"/>
                  </a:lnTo>
                  <a:lnTo>
                    <a:pt x="453707" y="0"/>
                  </a:lnTo>
                  <a:lnTo>
                    <a:pt x="453707" y="9867"/>
                  </a:lnTo>
                  <a:lnTo>
                    <a:pt x="443852" y="9867"/>
                  </a:lnTo>
                  <a:lnTo>
                    <a:pt x="433984" y="9867"/>
                  </a:lnTo>
                  <a:lnTo>
                    <a:pt x="424116" y="9867"/>
                  </a:lnTo>
                  <a:lnTo>
                    <a:pt x="424116" y="19735"/>
                  </a:lnTo>
                  <a:lnTo>
                    <a:pt x="473430" y="19735"/>
                  </a:lnTo>
                  <a:lnTo>
                    <a:pt x="473430" y="9867"/>
                  </a:lnTo>
                  <a:close/>
                </a:path>
                <a:path w="631825" h="29845">
                  <a:moveTo>
                    <a:pt x="522744" y="9867"/>
                  </a:moveTo>
                  <a:lnTo>
                    <a:pt x="512889" y="9867"/>
                  </a:lnTo>
                  <a:lnTo>
                    <a:pt x="512889" y="0"/>
                  </a:lnTo>
                  <a:lnTo>
                    <a:pt x="503021" y="0"/>
                  </a:lnTo>
                  <a:lnTo>
                    <a:pt x="493166" y="0"/>
                  </a:lnTo>
                  <a:lnTo>
                    <a:pt x="483298" y="0"/>
                  </a:lnTo>
                  <a:lnTo>
                    <a:pt x="473430" y="0"/>
                  </a:lnTo>
                  <a:lnTo>
                    <a:pt x="473430" y="9867"/>
                  </a:lnTo>
                  <a:lnTo>
                    <a:pt x="483298" y="9867"/>
                  </a:lnTo>
                  <a:lnTo>
                    <a:pt x="493153" y="9867"/>
                  </a:lnTo>
                  <a:lnTo>
                    <a:pt x="493153" y="19735"/>
                  </a:lnTo>
                  <a:lnTo>
                    <a:pt x="503021" y="19735"/>
                  </a:lnTo>
                  <a:lnTo>
                    <a:pt x="503021" y="9867"/>
                  </a:lnTo>
                  <a:lnTo>
                    <a:pt x="512876" y="9867"/>
                  </a:lnTo>
                  <a:lnTo>
                    <a:pt x="512876" y="19735"/>
                  </a:lnTo>
                  <a:lnTo>
                    <a:pt x="522744" y="19735"/>
                  </a:lnTo>
                  <a:lnTo>
                    <a:pt x="522744" y="9867"/>
                  </a:lnTo>
                  <a:close/>
                </a:path>
                <a:path w="631825" h="29845">
                  <a:moveTo>
                    <a:pt x="562203" y="0"/>
                  </a:moveTo>
                  <a:lnTo>
                    <a:pt x="552335" y="0"/>
                  </a:lnTo>
                  <a:lnTo>
                    <a:pt x="542480" y="0"/>
                  </a:lnTo>
                  <a:lnTo>
                    <a:pt x="532612" y="0"/>
                  </a:lnTo>
                  <a:lnTo>
                    <a:pt x="532612" y="9867"/>
                  </a:lnTo>
                  <a:lnTo>
                    <a:pt x="542467" y="9867"/>
                  </a:lnTo>
                  <a:lnTo>
                    <a:pt x="542467" y="19735"/>
                  </a:lnTo>
                  <a:lnTo>
                    <a:pt x="552335" y="19735"/>
                  </a:lnTo>
                  <a:lnTo>
                    <a:pt x="562203" y="19735"/>
                  </a:lnTo>
                  <a:lnTo>
                    <a:pt x="562203" y="9867"/>
                  </a:lnTo>
                  <a:lnTo>
                    <a:pt x="562203" y="0"/>
                  </a:lnTo>
                  <a:close/>
                </a:path>
                <a:path w="631825" h="29845">
                  <a:moveTo>
                    <a:pt x="581926" y="9867"/>
                  </a:moveTo>
                  <a:lnTo>
                    <a:pt x="572058" y="9867"/>
                  </a:lnTo>
                  <a:lnTo>
                    <a:pt x="572058" y="19735"/>
                  </a:lnTo>
                  <a:lnTo>
                    <a:pt x="581926" y="19735"/>
                  </a:lnTo>
                  <a:lnTo>
                    <a:pt x="581926" y="9867"/>
                  </a:lnTo>
                  <a:close/>
                </a:path>
                <a:path w="631825" h="29845">
                  <a:moveTo>
                    <a:pt x="631240" y="9867"/>
                  </a:moveTo>
                  <a:lnTo>
                    <a:pt x="621385" y="9867"/>
                  </a:lnTo>
                  <a:lnTo>
                    <a:pt x="611517" y="9867"/>
                  </a:lnTo>
                  <a:lnTo>
                    <a:pt x="611517" y="0"/>
                  </a:lnTo>
                  <a:lnTo>
                    <a:pt x="601649" y="0"/>
                  </a:lnTo>
                  <a:lnTo>
                    <a:pt x="591781" y="0"/>
                  </a:lnTo>
                  <a:lnTo>
                    <a:pt x="591781" y="9867"/>
                  </a:lnTo>
                  <a:lnTo>
                    <a:pt x="591781" y="19735"/>
                  </a:lnTo>
                  <a:lnTo>
                    <a:pt x="601637" y="19735"/>
                  </a:lnTo>
                  <a:lnTo>
                    <a:pt x="611517" y="19735"/>
                  </a:lnTo>
                  <a:lnTo>
                    <a:pt x="621360" y="19735"/>
                  </a:lnTo>
                  <a:lnTo>
                    <a:pt x="631240" y="19735"/>
                  </a:lnTo>
                  <a:lnTo>
                    <a:pt x="631240" y="986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5950661" y="3953674"/>
              <a:ext cx="631825" cy="29845"/>
            </a:xfrm>
            <a:custGeom>
              <a:avLst/>
              <a:gdLst/>
              <a:ahLst/>
              <a:cxnLst/>
              <a:rect l="l" t="t" r="r" b="b"/>
              <a:pathLst>
                <a:path w="631825" h="29845">
                  <a:moveTo>
                    <a:pt x="9855" y="19723"/>
                  </a:moveTo>
                  <a:lnTo>
                    <a:pt x="0" y="19723"/>
                  </a:lnTo>
                  <a:lnTo>
                    <a:pt x="0" y="29591"/>
                  </a:lnTo>
                  <a:lnTo>
                    <a:pt x="9855" y="29591"/>
                  </a:lnTo>
                  <a:lnTo>
                    <a:pt x="9855" y="19723"/>
                  </a:lnTo>
                  <a:close/>
                </a:path>
                <a:path w="631825" h="29845">
                  <a:moveTo>
                    <a:pt x="88773" y="9855"/>
                  </a:moveTo>
                  <a:lnTo>
                    <a:pt x="88773" y="9855"/>
                  </a:lnTo>
                  <a:lnTo>
                    <a:pt x="29591" y="9855"/>
                  </a:lnTo>
                  <a:lnTo>
                    <a:pt x="29591" y="19723"/>
                  </a:lnTo>
                  <a:lnTo>
                    <a:pt x="19735" y="19723"/>
                  </a:lnTo>
                  <a:lnTo>
                    <a:pt x="19735" y="9855"/>
                  </a:lnTo>
                  <a:lnTo>
                    <a:pt x="9867" y="9855"/>
                  </a:lnTo>
                  <a:lnTo>
                    <a:pt x="9867" y="19723"/>
                  </a:lnTo>
                  <a:lnTo>
                    <a:pt x="9867" y="29591"/>
                  </a:lnTo>
                  <a:lnTo>
                    <a:pt x="19735" y="29591"/>
                  </a:lnTo>
                  <a:lnTo>
                    <a:pt x="29591" y="29591"/>
                  </a:lnTo>
                  <a:lnTo>
                    <a:pt x="39458" y="29591"/>
                  </a:lnTo>
                  <a:lnTo>
                    <a:pt x="49326" y="29591"/>
                  </a:lnTo>
                  <a:lnTo>
                    <a:pt x="49326" y="19723"/>
                  </a:lnTo>
                  <a:lnTo>
                    <a:pt x="59182" y="19723"/>
                  </a:lnTo>
                  <a:lnTo>
                    <a:pt x="69049" y="19723"/>
                  </a:lnTo>
                  <a:lnTo>
                    <a:pt x="69049" y="29591"/>
                  </a:lnTo>
                  <a:lnTo>
                    <a:pt x="78917" y="29591"/>
                  </a:lnTo>
                  <a:lnTo>
                    <a:pt x="78917" y="19723"/>
                  </a:lnTo>
                  <a:lnTo>
                    <a:pt x="88773" y="19723"/>
                  </a:lnTo>
                  <a:lnTo>
                    <a:pt x="88773" y="9855"/>
                  </a:lnTo>
                  <a:close/>
                </a:path>
                <a:path w="631825" h="29845">
                  <a:moveTo>
                    <a:pt x="108496" y="19723"/>
                  </a:moveTo>
                  <a:lnTo>
                    <a:pt x="98640" y="19723"/>
                  </a:lnTo>
                  <a:lnTo>
                    <a:pt x="98640" y="29591"/>
                  </a:lnTo>
                  <a:lnTo>
                    <a:pt x="108496" y="29591"/>
                  </a:lnTo>
                  <a:lnTo>
                    <a:pt x="108496" y="19723"/>
                  </a:lnTo>
                  <a:close/>
                </a:path>
                <a:path w="631825" h="29845">
                  <a:moveTo>
                    <a:pt x="147942" y="9855"/>
                  </a:moveTo>
                  <a:lnTo>
                    <a:pt x="138087" y="9855"/>
                  </a:lnTo>
                  <a:lnTo>
                    <a:pt x="138087" y="19723"/>
                  </a:lnTo>
                  <a:lnTo>
                    <a:pt x="128219" y="19723"/>
                  </a:lnTo>
                  <a:lnTo>
                    <a:pt x="128219" y="29591"/>
                  </a:lnTo>
                  <a:lnTo>
                    <a:pt x="138087" y="29591"/>
                  </a:lnTo>
                  <a:lnTo>
                    <a:pt x="147942" y="29591"/>
                  </a:lnTo>
                  <a:lnTo>
                    <a:pt x="147942" y="19723"/>
                  </a:lnTo>
                  <a:lnTo>
                    <a:pt x="147942" y="9855"/>
                  </a:lnTo>
                  <a:close/>
                </a:path>
                <a:path w="631825" h="29845">
                  <a:moveTo>
                    <a:pt x="167678" y="9855"/>
                  </a:moveTo>
                  <a:lnTo>
                    <a:pt x="157822" y="9855"/>
                  </a:lnTo>
                  <a:lnTo>
                    <a:pt x="147955" y="9855"/>
                  </a:lnTo>
                  <a:lnTo>
                    <a:pt x="147955" y="19723"/>
                  </a:lnTo>
                  <a:lnTo>
                    <a:pt x="157810" y="19723"/>
                  </a:lnTo>
                  <a:lnTo>
                    <a:pt x="157810" y="29591"/>
                  </a:lnTo>
                  <a:lnTo>
                    <a:pt x="167678" y="29591"/>
                  </a:lnTo>
                  <a:lnTo>
                    <a:pt x="167678" y="19723"/>
                  </a:lnTo>
                  <a:lnTo>
                    <a:pt x="167678" y="9855"/>
                  </a:lnTo>
                  <a:close/>
                </a:path>
                <a:path w="631825" h="29845">
                  <a:moveTo>
                    <a:pt x="207137" y="19723"/>
                  </a:moveTo>
                  <a:lnTo>
                    <a:pt x="197269" y="19723"/>
                  </a:lnTo>
                  <a:lnTo>
                    <a:pt x="187413" y="19723"/>
                  </a:lnTo>
                  <a:lnTo>
                    <a:pt x="177546" y="19723"/>
                  </a:lnTo>
                  <a:lnTo>
                    <a:pt x="177546" y="29591"/>
                  </a:lnTo>
                  <a:lnTo>
                    <a:pt x="187401" y="29591"/>
                  </a:lnTo>
                  <a:lnTo>
                    <a:pt x="197269" y="29591"/>
                  </a:lnTo>
                  <a:lnTo>
                    <a:pt x="207137" y="29591"/>
                  </a:lnTo>
                  <a:lnTo>
                    <a:pt x="207137" y="19723"/>
                  </a:lnTo>
                  <a:close/>
                </a:path>
                <a:path w="631825" h="29845">
                  <a:moveTo>
                    <a:pt x="256438" y="19723"/>
                  </a:moveTo>
                  <a:lnTo>
                    <a:pt x="246583" y="19723"/>
                  </a:lnTo>
                  <a:lnTo>
                    <a:pt x="236715" y="19723"/>
                  </a:lnTo>
                  <a:lnTo>
                    <a:pt x="236715" y="9855"/>
                  </a:lnTo>
                  <a:lnTo>
                    <a:pt x="226860" y="9855"/>
                  </a:lnTo>
                  <a:lnTo>
                    <a:pt x="216992" y="9855"/>
                  </a:lnTo>
                  <a:lnTo>
                    <a:pt x="216992" y="19723"/>
                  </a:lnTo>
                  <a:lnTo>
                    <a:pt x="216992" y="29591"/>
                  </a:lnTo>
                  <a:lnTo>
                    <a:pt x="226860" y="29591"/>
                  </a:lnTo>
                  <a:lnTo>
                    <a:pt x="236715" y="29591"/>
                  </a:lnTo>
                  <a:lnTo>
                    <a:pt x="246583" y="29591"/>
                  </a:lnTo>
                  <a:lnTo>
                    <a:pt x="256438" y="29591"/>
                  </a:lnTo>
                  <a:lnTo>
                    <a:pt x="256438" y="19723"/>
                  </a:lnTo>
                  <a:close/>
                </a:path>
                <a:path w="631825" h="29845">
                  <a:moveTo>
                    <a:pt x="276161" y="9855"/>
                  </a:moveTo>
                  <a:lnTo>
                    <a:pt x="266306" y="9855"/>
                  </a:lnTo>
                  <a:lnTo>
                    <a:pt x="266306" y="19723"/>
                  </a:lnTo>
                  <a:lnTo>
                    <a:pt x="276161" y="19723"/>
                  </a:lnTo>
                  <a:lnTo>
                    <a:pt x="276161" y="9855"/>
                  </a:lnTo>
                  <a:close/>
                </a:path>
                <a:path w="631825" h="29845">
                  <a:moveTo>
                    <a:pt x="286042" y="9855"/>
                  </a:moveTo>
                  <a:lnTo>
                    <a:pt x="276174" y="9855"/>
                  </a:lnTo>
                  <a:lnTo>
                    <a:pt x="276174" y="19723"/>
                  </a:lnTo>
                  <a:lnTo>
                    <a:pt x="276174" y="29591"/>
                  </a:lnTo>
                  <a:lnTo>
                    <a:pt x="286042" y="29591"/>
                  </a:lnTo>
                  <a:lnTo>
                    <a:pt x="286042" y="19723"/>
                  </a:lnTo>
                  <a:lnTo>
                    <a:pt x="286042" y="9855"/>
                  </a:lnTo>
                  <a:close/>
                </a:path>
                <a:path w="631825" h="29845">
                  <a:moveTo>
                    <a:pt x="355079" y="9855"/>
                  </a:moveTo>
                  <a:lnTo>
                    <a:pt x="345211" y="9855"/>
                  </a:lnTo>
                  <a:lnTo>
                    <a:pt x="345211" y="0"/>
                  </a:lnTo>
                  <a:lnTo>
                    <a:pt x="335343" y="0"/>
                  </a:lnTo>
                  <a:lnTo>
                    <a:pt x="335343" y="9855"/>
                  </a:lnTo>
                  <a:lnTo>
                    <a:pt x="325488" y="9855"/>
                  </a:lnTo>
                  <a:lnTo>
                    <a:pt x="315633" y="9855"/>
                  </a:lnTo>
                  <a:lnTo>
                    <a:pt x="305765" y="9855"/>
                  </a:lnTo>
                  <a:lnTo>
                    <a:pt x="295897" y="9855"/>
                  </a:lnTo>
                  <a:lnTo>
                    <a:pt x="295897" y="19723"/>
                  </a:lnTo>
                  <a:lnTo>
                    <a:pt x="305765" y="19723"/>
                  </a:lnTo>
                  <a:lnTo>
                    <a:pt x="315620" y="19723"/>
                  </a:lnTo>
                  <a:lnTo>
                    <a:pt x="325488" y="19723"/>
                  </a:lnTo>
                  <a:lnTo>
                    <a:pt x="325488" y="29591"/>
                  </a:lnTo>
                  <a:lnTo>
                    <a:pt x="335356" y="29591"/>
                  </a:lnTo>
                  <a:lnTo>
                    <a:pt x="335356" y="19723"/>
                  </a:lnTo>
                  <a:lnTo>
                    <a:pt x="345211" y="19723"/>
                  </a:lnTo>
                  <a:lnTo>
                    <a:pt x="355079" y="19723"/>
                  </a:lnTo>
                  <a:lnTo>
                    <a:pt x="355079" y="9855"/>
                  </a:lnTo>
                  <a:close/>
                </a:path>
                <a:path w="631825" h="29845">
                  <a:moveTo>
                    <a:pt x="404380" y="0"/>
                  </a:moveTo>
                  <a:lnTo>
                    <a:pt x="394525" y="0"/>
                  </a:lnTo>
                  <a:lnTo>
                    <a:pt x="384657" y="0"/>
                  </a:lnTo>
                  <a:lnTo>
                    <a:pt x="374802" y="0"/>
                  </a:lnTo>
                  <a:lnTo>
                    <a:pt x="364934" y="0"/>
                  </a:lnTo>
                  <a:lnTo>
                    <a:pt x="364934" y="9867"/>
                  </a:lnTo>
                  <a:lnTo>
                    <a:pt x="374802" y="9867"/>
                  </a:lnTo>
                  <a:lnTo>
                    <a:pt x="384657" y="9867"/>
                  </a:lnTo>
                  <a:lnTo>
                    <a:pt x="394525" y="9867"/>
                  </a:lnTo>
                  <a:lnTo>
                    <a:pt x="394525" y="19723"/>
                  </a:lnTo>
                  <a:lnTo>
                    <a:pt x="404380" y="19723"/>
                  </a:lnTo>
                  <a:lnTo>
                    <a:pt x="404380" y="9867"/>
                  </a:lnTo>
                  <a:lnTo>
                    <a:pt x="404380" y="0"/>
                  </a:lnTo>
                  <a:close/>
                </a:path>
                <a:path w="631825" h="29845">
                  <a:moveTo>
                    <a:pt x="424103" y="9855"/>
                  </a:moveTo>
                  <a:lnTo>
                    <a:pt x="414261" y="9855"/>
                  </a:lnTo>
                  <a:lnTo>
                    <a:pt x="414261" y="0"/>
                  </a:lnTo>
                  <a:lnTo>
                    <a:pt x="404393" y="0"/>
                  </a:lnTo>
                  <a:lnTo>
                    <a:pt x="404393" y="9867"/>
                  </a:lnTo>
                  <a:lnTo>
                    <a:pt x="414248" y="9867"/>
                  </a:lnTo>
                  <a:lnTo>
                    <a:pt x="414248" y="19723"/>
                  </a:lnTo>
                  <a:lnTo>
                    <a:pt x="424103" y="19723"/>
                  </a:lnTo>
                  <a:lnTo>
                    <a:pt x="424103" y="9855"/>
                  </a:lnTo>
                  <a:close/>
                </a:path>
                <a:path w="631825" h="29845">
                  <a:moveTo>
                    <a:pt x="473430" y="9855"/>
                  </a:moveTo>
                  <a:lnTo>
                    <a:pt x="463575" y="9855"/>
                  </a:lnTo>
                  <a:lnTo>
                    <a:pt x="463575" y="0"/>
                  </a:lnTo>
                  <a:lnTo>
                    <a:pt x="453707" y="0"/>
                  </a:lnTo>
                  <a:lnTo>
                    <a:pt x="453707" y="9855"/>
                  </a:lnTo>
                  <a:lnTo>
                    <a:pt x="443852" y="9855"/>
                  </a:lnTo>
                  <a:lnTo>
                    <a:pt x="443852" y="0"/>
                  </a:lnTo>
                  <a:lnTo>
                    <a:pt x="433984" y="0"/>
                  </a:lnTo>
                  <a:lnTo>
                    <a:pt x="433984" y="9855"/>
                  </a:lnTo>
                  <a:lnTo>
                    <a:pt x="424116" y="9855"/>
                  </a:lnTo>
                  <a:lnTo>
                    <a:pt x="424116" y="19723"/>
                  </a:lnTo>
                  <a:lnTo>
                    <a:pt x="433984" y="19723"/>
                  </a:lnTo>
                  <a:lnTo>
                    <a:pt x="443839" y="19723"/>
                  </a:lnTo>
                  <a:lnTo>
                    <a:pt x="453707" y="19723"/>
                  </a:lnTo>
                  <a:lnTo>
                    <a:pt x="453707" y="9867"/>
                  </a:lnTo>
                  <a:lnTo>
                    <a:pt x="463562" y="9867"/>
                  </a:lnTo>
                  <a:lnTo>
                    <a:pt x="463562" y="19723"/>
                  </a:lnTo>
                  <a:lnTo>
                    <a:pt x="473430" y="19723"/>
                  </a:lnTo>
                  <a:lnTo>
                    <a:pt x="473430" y="9855"/>
                  </a:lnTo>
                  <a:close/>
                </a:path>
                <a:path w="631825" h="29845">
                  <a:moveTo>
                    <a:pt x="611517" y="9855"/>
                  </a:moveTo>
                  <a:lnTo>
                    <a:pt x="601649" y="9855"/>
                  </a:lnTo>
                  <a:lnTo>
                    <a:pt x="601649" y="0"/>
                  </a:lnTo>
                  <a:lnTo>
                    <a:pt x="591781" y="0"/>
                  </a:lnTo>
                  <a:lnTo>
                    <a:pt x="591781" y="9855"/>
                  </a:lnTo>
                  <a:lnTo>
                    <a:pt x="581926" y="9855"/>
                  </a:lnTo>
                  <a:lnTo>
                    <a:pt x="572071" y="9855"/>
                  </a:lnTo>
                  <a:lnTo>
                    <a:pt x="562203" y="9855"/>
                  </a:lnTo>
                  <a:lnTo>
                    <a:pt x="562203" y="0"/>
                  </a:lnTo>
                  <a:lnTo>
                    <a:pt x="552335" y="0"/>
                  </a:lnTo>
                  <a:lnTo>
                    <a:pt x="542480" y="0"/>
                  </a:lnTo>
                  <a:lnTo>
                    <a:pt x="532612" y="0"/>
                  </a:lnTo>
                  <a:lnTo>
                    <a:pt x="532612" y="9855"/>
                  </a:lnTo>
                  <a:lnTo>
                    <a:pt x="522744" y="9855"/>
                  </a:lnTo>
                  <a:lnTo>
                    <a:pt x="522744" y="0"/>
                  </a:lnTo>
                  <a:lnTo>
                    <a:pt x="512889" y="0"/>
                  </a:lnTo>
                  <a:lnTo>
                    <a:pt x="483298" y="0"/>
                  </a:lnTo>
                  <a:lnTo>
                    <a:pt x="483298" y="9867"/>
                  </a:lnTo>
                  <a:lnTo>
                    <a:pt x="493153" y="9867"/>
                  </a:lnTo>
                  <a:lnTo>
                    <a:pt x="503021" y="9867"/>
                  </a:lnTo>
                  <a:lnTo>
                    <a:pt x="512876" y="9867"/>
                  </a:lnTo>
                  <a:lnTo>
                    <a:pt x="512876" y="19723"/>
                  </a:lnTo>
                  <a:lnTo>
                    <a:pt x="522744" y="19723"/>
                  </a:lnTo>
                  <a:lnTo>
                    <a:pt x="532612" y="19723"/>
                  </a:lnTo>
                  <a:lnTo>
                    <a:pt x="532612" y="9867"/>
                  </a:lnTo>
                  <a:lnTo>
                    <a:pt x="542467" y="9867"/>
                  </a:lnTo>
                  <a:lnTo>
                    <a:pt x="542467" y="19723"/>
                  </a:lnTo>
                  <a:lnTo>
                    <a:pt x="552335" y="19723"/>
                  </a:lnTo>
                  <a:lnTo>
                    <a:pt x="611517" y="19723"/>
                  </a:lnTo>
                  <a:lnTo>
                    <a:pt x="611517" y="9855"/>
                  </a:lnTo>
                  <a:close/>
                </a:path>
                <a:path w="631825" h="29845">
                  <a:moveTo>
                    <a:pt x="631240" y="0"/>
                  </a:moveTo>
                  <a:lnTo>
                    <a:pt x="621360" y="0"/>
                  </a:lnTo>
                  <a:lnTo>
                    <a:pt x="621360" y="9867"/>
                  </a:lnTo>
                  <a:lnTo>
                    <a:pt x="631240" y="9867"/>
                  </a:lnTo>
                  <a:lnTo>
                    <a:pt x="63124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5950661" y="3973397"/>
              <a:ext cx="641350" cy="29845"/>
            </a:xfrm>
            <a:custGeom>
              <a:avLst/>
              <a:gdLst/>
              <a:ahLst/>
              <a:cxnLst/>
              <a:rect l="l" t="t" r="r" b="b"/>
              <a:pathLst>
                <a:path w="641350" h="29845">
                  <a:moveTo>
                    <a:pt x="9855" y="9867"/>
                  </a:moveTo>
                  <a:lnTo>
                    <a:pt x="0" y="9867"/>
                  </a:lnTo>
                  <a:lnTo>
                    <a:pt x="0" y="19735"/>
                  </a:lnTo>
                  <a:lnTo>
                    <a:pt x="9855" y="19735"/>
                  </a:lnTo>
                  <a:lnTo>
                    <a:pt x="9855" y="9867"/>
                  </a:lnTo>
                  <a:close/>
                </a:path>
                <a:path w="641350" h="29845">
                  <a:moveTo>
                    <a:pt x="49326" y="9867"/>
                  </a:moveTo>
                  <a:lnTo>
                    <a:pt x="39458" y="9867"/>
                  </a:lnTo>
                  <a:lnTo>
                    <a:pt x="29591" y="9867"/>
                  </a:lnTo>
                  <a:lnTo>
                    <a:pt x="29591" y="19723"/>
                  </a:lnTo>
                  <a:lnTo>
                    <a:pt x="19735" y="19723"/>
                  </a:lnTo>
                  <a:lnTo>
                    <a:pt x="19735" y="9867"/>
                  </a:lnTo>
                  <a:lnTo>
                    <a:pt x="9867" y="9867"/>
                  </a:lnTo>
                  <a:lnTo>
                    <a:pt x="9867" y="19723"/>
                  </a:lnTo>
                  <a:lnTo>
                    <a:pt x="9867" y="29591"/>
                  </a:lnTo>
                  <a:lnTo>
                    <a:pt x="19735" y="29591"/>
                  </a:lnTo>
                  <a:lnTo>
                    <a:pt x="29603" y="29591"/>
                  </a:lnTo>
                  <a:lnTo>
                    <a:pt x="29603" y="19735"/>
                  </a:lnTo>
                  <a:lnTo>
                    <a:pt x="39458" y="19735"/>
                  </a:lnTo>
                  <a:lnTo>
                    <a:pt x="49326" y="19735"/>
                  </a:lnTo>
                  <a:lnTo>
                    <a:pt x="49326" y="9867"/>
                  </a:lnTo>
                  <a:close/>
                </a:path>
                <a:path w="641350" h="29845">
                  <a:moveTo>
                    <a:pt x="128219" y="9867"/>
                  </a:moveTo>
                  <a:lnTo>
                    <a:pt x="128219" y="9867"/>
                  </a:lnTo>
                  <a:lnTo>
                    <a:pt x="59182" y="9867"/>
                  </a:lnTo>
                  <a:lnTo>
                    <a:pt x="59182" y="19735"/>
                  </a:lnTo>
                  <a:lnTo>
                    <a:pt x="69049" y="19735"/>
                  </a:lnTo>
                  <a:lnTo>
                    <a:pt x="78905" y="19735"/>
                  </a:lnTo>
                  <a:lnTo>
                    <a:pt x="88773" y="19735"/>
                  </a:lnTo>
                  <a:lnTo>
                    <a:pt x="88773" y="29591"/>
                  </a:lnTo>
                  <a:lnTo>
                    <a:pt x="98640" y="29591"/>
                  </a:lnTo>
                  <a:lnTo>
                    <a:pt x="98640" y="19735"/>
                  </a:lnTo>
                  <a:lnTo>
                    <a:pt x="108496" y="19735"/>
                  </a:lnTo>
                  <a:lnTo>
                    <a:pt x="108496" y="29591"/>
                  </a:lnTo>
                  <a:lnTo>
                    <a:pt x="118364" y="29591"/>
                  </a:lnTo>
                  <a:lnTo>
                    <a:pt x="128219" y="29591"/>
                  </a:lnTo>
                  <a:lnTo>
                    <a:pt x="128219" y="19735"/>
                  </a:lnTo>
                  <a:lnTo>
                    <a:pt x="128219" y="9867"/>
                  </a:lnTo>
                  <a:close/>
                </a:path>
                <a:path w="641350" h="29845">
                  <a:moveTo>
                    <a:pt x="147942" y="9867"/>
                  </a:moveTo>
                  <a:lnTo>
                    <a:pt x="138087" y="9867"/>
                  </a:lnTo>
                  <a:lnTo>
                    <a:pt x="138087" y="19735"/>
                  </a:lnTo>
                  <a:lnTo>
                    <a:pt x="147942" y="19735"/>
                  </a:lnTo>
                  <a:lnTo>
                    <a:pt x="147942" y="9867"/>
                  </a:lnTo>
                  <a:close/>
                </a:path>
                <a:path w="641350" h="29845">
                  <a:moveTo>
                    <a:pt x="157822" y="9867"/>
                  </a:moveTo>
                  <a:lnTo>
                    <a:pt x="147955" y="9867"/>
                  </a:lnTo>
                  <a:lnTo>
                    <a:pt x="147955" y="19735"/>
                  </a:lnTo>
                  <a:lnTo>
                    <a:pt x="157822" y="19735"/>
                  </a:lnTo>
                  <a:lnTo>
                    <a:pt x="157822" y="9867"/>
                  </a:lnTo>
                  <a:close/>
                </a:path>
                <a:path w="641350" h="29845">
                  <a:moveTo>
                    <a:pt x="207137" y="9867"/>
                  </a:moveTo>
                  <a:lnTo>
                    <a:pt x="197269" y="9867"/>
                  </a:lnTo>
                  <a:lnTo>
                    <a:pt x="197269" y="19723"/>
                  </a:lnTo>
                  <a:lnTo>
                    <a:pt x="187413" y="19723"/>
                  </a:lnTo>
                  <a:lnTo>
                    <a:pt x="177546" y="19723"/>
                  </a:lnTo>
                  <a:lnTo>
                    <a:pt x="167678" y="19723"/>
                  </a:lnTo>
                  <a:lnTo>
                    <a:pt x="167678" y="29591"/>
                  </a:lnTo>
                  <a:lnTo>
                    <a:pt x="207137" y="29591"/>
                  </a:lnTo>
                  <a:lnTo>
                    <a:pt x="207137" y="19735"/>
                  </a:lnTo>
                  <a:lnTo>
                    <a:pt x="207137" y="9867"/>
                  </a:lnTo>
                  <a:close/>
                </a:path>
                <a:path w="641350" h="29845">
                  <a:moveTo>
                    <a:pt x="256438" y="19723"/>
                  </a:moveTo>
                  <a:lnTo>
                    <a:pt x="246583" y="19723"/>
                  </a:lnTo>
                  <a:lnTo>
                    <a:pt x="236715" y="19723"/>
                  </a:lnTo>
                  <a:lnTo>
                    <a:pt x="226860" y="19723"/>
                  </a:lnTo>
                  <a:lnTo>
                    <a:pt x="226860" y="9867"/>
                  </a:lnTo>
                  <a:lnTo>
                    <a:pt x="216992" y="9867"/>
                  </a:lnTo>
                  <a:lnTo>
                    <a:pt x="216992" y="19723"/>
                  </a:lnTo>
                  <a:lnTo>
                    <a:pt x="216992" y="29591"/>
                  </a:lnTo>
                  <a:lnTo>
                    <a:pt x="226860" y="29591"/>
                  </a:lnTo>
                  <a:lnTo>
                    <a:pt x="236715" y="29591"/>
                  </a:lnTo>
                  <a:lnTo>
                    <a:pt x="246583" y="29591"/>
                  </a:lnTo>
                  <a:lnTo>
                    <a:pt x="256438" y="29591"/>
                  </a:lnTo>
                  <a:lnTo>
                    <a:pt x="256438" y="19723"/>
                  </a:lnTo>
                  <a:close/>
                </a:path>
                <a:path w="641350" h="29845">
                  <a:moveTo>
                    <a:pt x="295884" y="9867"/>
                  </a:moveTo>
                  <a:lnTo>
                    <a:pt x="286042" y="9867"/>
                  </a:lnTo>
                  <a:lnTo>
                    <a:pt x="276174" y="9867"/>
                  </a:lnTo>
                  <a:lnTo>
                    <a:pt x="276174" y="19735"/>
                  </a:lnTo>
                  <a:lnTo>
                    <a:pt x="286029" y="19735"/>
                  </a:lnTo>
                  <a:lnTo>
                    <a:pt x="295884" y="19735"/>
                  </a:lnTo>
                  <a:lnTo>
                    <a:pt x="295884" y="9867"/>
                  </a:lnTo>
                  <a:close/>
                </a:path>
                <a:path w="641350" h="29845">
                  <a:moveTo>
                    <a:pt x="305765" y="9867"/>
                  </a:moveTo>
                  <a:lnTo>
                    <a:pt x="295897" y="9867"/>
                  </a:lnTo>
                  <a:lnTo>
                    <a:pt x="295897" y="19735"/>
                  </a:lnTo>
                  <a:lnTo>
                    <a:pt x="305765" y="19735"/>
                  </a:lnTo>
                  <a:lnTo>
                    <a:pt x="305765" y="9867"/>
                  </a:lnTo>
                  <a:close/>
                </a:path>
                <a:path w="641350" h="29845">
                  <a:moveTo>
                    <a:pt x="345211" y="19723"/>
                  </a:moveTo>
                  <a:lnTo>
                    <a:pt x="335356" y="19723"/>
                  </a:lnTo>
                  <a:lnTo>
                    <a:pt x="325488" y="19723"/>
                  </a:lnTo>
                  <a:lnTo>
                    <a:pt x="325488" y="9867"/>
                  </a:lnTo>
                  <a:lnTo>
                    <a:pt x="315620" y="9867"/>
                  </a:lnTo>
                  <a:lnTo>
                    <a:pt x="315620" y="19735"/>
                  </a:lnTo>
                  <a:lnTo>
                    <a:pt x="325488" y="19735"/>
                  </a:lnTo>
                  <a:lnTo>
                    <a:pt x="325488" y="29591"/>
                  </a:lnTo>
                  <a:lnTo>
                    <a:pt x="335343" y="29591"/>
                  </a:lnTo>
                  <a:lnTo>
                    <a:pt x="345211" y="29591"/>
                  </a:lnTo>
                  <a:lnTo>
                    <a:pt x="345211" y="19723"/>
                  </a:lnTo>
                  <a:close/>
                </a:path>
                <a:path w="641350" h="29845">
                  <a:moveTo>
                    <a:pt x="345211" y="0"/>
                  </a:moveTo>
                  <a:lnTo>
                    <a:pt x="335356" y="0"/>
                  </a:lnTo>
                  <a:lnTo>
                    <a:pt x="325488" y="0"/>
                  </a:lnTo>
                  <a:lnTo>
                    <a:pt x="325488" y="9867"/>
                  </a:lnTo>
                  <a:lnTo>
                    <a:pt x="335343" y="9867"/>
                  </a:lnTo>
                  <a:lnTo>
                    <a:pt x="345211" y="9867"/>
                  </a:lnTo>
                  <a:lnTo>
                    <a:pt x="345211" y="0"/>
                  </a:lnTo>
                  <a:close/>
                </a:path>
                <a:path w="641350" h="29845">
                  <a:moveTo>
                    <a:pt x="404380" y="0"/>
                  </a:moveTo>
                  <a:lnTo>
                    <a:pt x="394525" y="0"/>
                  </a:lnTo>
                  <a:lnTo>
                    <a:pt x="384657" y="0"/>
                  </a:lnTo>
                  <a:lnTo>
                    <a:pt x="374802" y="0"/>
                  </a:lnTo>
                  <a:lnTo>
                    <a:pt x="364934" y="0"/>
                  </a:lnTo>
                  <a:lnTo>
                    <a:pt x="364934" y="9867"/>
                  </a:lnTo>
                  <a:lnTo>
                    <a:pt x="355079" y="9867"/>
                  </a:lnTo>
                  <a:lnTo>
                    <a:pt x="355079" y="19735"/>
                  </a:lnTo>
                  <a:lnTo>
                    <a:pt x="364934" y="19735"/>
                  </a:lnTo>
                  <a:lnTo>
                    <a:pt x="374802" y="19735"/>
                  </a:lnTo>
                  <a:lnTo>
                    <a:pt x="374802" y="9867"/>
                  </a:lnTo>
                  <a:lnTo>
                    <a:pt x="384657" y="9867"/>
                  </a:lnTo>
                  <a:lnTo>
                    <a:pt x="384657" y="19735"/>
                  </a:lnTo>
                  <a:lnTo>
                    <a:pt x="394525" y="19735"/>
                  </a:lnTo>
                  <a:lnTo>
                    <a:pt x="394525" y="9867"/>
                  </a:lnTo>
                  <a:lnTo>
                    <a:pt x="404380" y="9867"/>
                  </a:lnTo>
                  <a:lnTo>
                    <a:pt x="404380" y="0"/>
                  </a:lnTo>
                  <a:close/>
                </a:path>
                <a:path w="641350" h="29845">
                  <a:moveTo>
                    <a:pt x="424103" y="19723"/>
                  </a:moveTo>
                  <a:lnTo>
                    <a:pt x="414248" y="19723"/>
                  </a:lnTo>
                  <a:lnTo>
                    <a:pt x="414248" y="29591"/>
                  </a:lnTo>
                  <a:lnTo>
                    <a:pt x="424103" y="29591"/>
                  </a:lnTo>
                  <a:lnTo>
                    <a:pt x="424103" y="19723"/>
                  </a:lnTo>
                  <a:close/>
                </a:path>
                <a:path w="641350" h="29845">
                  <a:moveTo>
                    <a:pt x="424103" y="0"/>
                  </a:moveTo>
                  <a:lnTo>
                    <a:pt x="414248" y="0"/>
                  </a:lnTo>
                  <a:lnTo>
                    <a:pt x="414248" y="9867"/>
                  </a:lnTo>
                  <a:lnTo>
                    <a:pt x="424103" y="9867"/>
                  </a:lnTo>
                  <a:lnTo>
                    <a:pt x="424103" y="0"/>
                  </a:lnTo>
                  <a:close/>
                </a:path>
                <a:path w="641350" h="29845">
                  <a:moveTo>
                    <a:pt x="433984" y="9867"/>
                  </a:moveTo>
                  <a:lnTo>
                    <a:pt x="424116" y="9867"/>
                  </a:lnTo>
                  <a:lnTo>
                    <a:pt x="424116" y="19735"/>
                  </a:lnTo>
                  <a:lnTo>
                    <a:pt x="433984" y="19735"/>
                  </a:lnTo>
                  <a:lnTo>
                    <a:pt x="433984" y="9867"/>
                  </a:lnTo>
                  <a:close/>
                </a:path>
                <a:path w="641350" h="29845">
                  <a:moveTo>
                    <a:pt x="493166" y="0"/>
                  </a:moveTo>
                  <a:lnTo>
                    <a:pt x="483298" y="0"/>
                  </a:lnTo>
                  <a:lnTo>
                    <a:pt x="483298" y="9867"/>
                  </a:lnTo>
                  <a:lnTo>
                    <a:pt x="473430" y="9867"/>
                  </a:lnTo>
                  <a:lnTo>
                    <a:pt x="463575" y="9867"/>
                  </a:lnTo>
                  <a:lnTo>
                    <a:pt x="463575" y="0"/>
                  </a:lnTo>
                  <a:lnTo>
                    <a:pt x="453707" y="0"/>
                  </a:lnTo>
                  <a:lnTo>
                    <a:pt x="443852" y="0"/>
                  </a:lnTo>
                  <a:lnTo>
                    <a:pt x="433984" y="0"/>
                  </a:lnTo>
                  <a:lnTo>
                    <a:pt x="433984" y="9867"/>
                  </a:lnTo>
                  <a:lnTo>
                    <a:pt x="443839" y="9867"/>
                  </a:lnTo>
                  <a:lnTo>
                    <a:pt x="453707" y="9867"/>
                  </a:lnTo>
                  <a:lnTo>
                    <a:pt x="463562" y="9867"/>
                  </a:lnTo>
                  <a:lnTo>
                    <a:pt x="463562" y="19735"/>
                  </a:lnTo>
                  <a:lnTo>
                    <a:pt x="473430" y="19735"/>
                  </a:lnTo>
                  <a:lnTo>
                    <a:pt x="473430" y="29591"/>
                  </a:lnTo>
                  <a:lnTo>
                    <a:pt x="483298" y="29591"/>
                  </a:lnTo>
                  <a:lnTo>
                    <a:pt x="493166" y="29591"/>
                  </a:lnTo>
                  <a:lnTo>
                    <a:pt x="493166" y="19735"/>
                  </a:lnTo>
                  <a:lnTo>
                    <a:pt x="493166" y="9867"/>
                  </a:lnTo>
                  <a:lnTo>
                    <a:pt x="493166" y="0"/>
                  </a:lnTo>
                  <a:close/>
                </a:path>
                <a:path w="641350" h="29845">
                  <a:moveTo>
                    <a:pt x="532612" y="0"/>
                  </a:moveTo>
                  <a:lnTo>
                    <a:pt x="522744" y="0"/>
                  </a:lnTo>
                  <a:lnTo>
                    <a:pt x="512889" y="0"/>
                  </a:lnTo>
                  <a:lnTo>
                    <a:pt x="503021" y="0"/>
                  </a:lnTo>
                  <a:lnTo>
                    <a:pt x="503021" y="9867"/>
                  </a:lnTo>
                  <a:lnTo>
                    <a:pt x="512876" y="9867"/>
                  </a:lnTo>
                  <a:lnTo>
                    <a:pt x="522744" y="9867"/>
                  </a:lnTo>
                  <a:lnTo>
                    <a:pt x="522744" y="19735"/>
                  </a:lnTo>
                  <a:lnTo>
                    <a:pt x="532612" y="19735"/>
                  </a:lnTo>
                  <a:lnTo>
                    <a:pt x="532612" y="9867"/>
                  </a:lnTo>
                  <a:lnTo>
                    <a:pt x="532612" y="0"/>
                  </a:lnTo>
                  <a:close/>
                </a:path>
                <a:path w="641350" h="29845">
                  <a:moveTo>
                    <a:pt x="552335" y="0"/>
                  </a:moveTo>
                  <a:lnTo>
                    <a:pt x="542467" y="0"/>
                  </a:lnTo>
                  <a:lnTo>
                    <a:pt x="542467" y="9867"/>
                  </a:lnTo>
                  <a:lnTo>
                    <a:pt x="552335" y="9867"/>
                  </a:lnTo>
                  <a:lnTo>
                    <a:pt x="552335" y="0"/>
                  </a:lnTo>
                  <a:close/>
                </a:path>
                <a:path w="641350" h="29845">
                  <a:moveTo>
                    <a:pt x="611517" y="0"/>
                  </a:moveTo>
                  <a:lnTo>
                    <a:pt x="611517" y="0"/>
                  </a:lnTo>
                  <a:lnTo>
                    <a:pt x="562190" y="0"/>
                  </a:lnTo>
                  <a:lnTo>
                    <a:pt x="562190" y="9867"/>
                  </a:lnTo>
                  <a:lnTo>
                    <a:pt x="552335" y="9867"/>
                  </a:lnTo>
                  <a:lnTo>
                    <a:pt x="552335" y="19735"/>
                  </a:lnTo>
                  <a:lnTo>
                    <a:pt x="562203" y="19735"/>
                  </a:lnTo>
                  <a:lnTo>
                    <a:pt x="562203" y="9867"/>
                  </a:lnTo>
                  <a:lnTo>
                    <a:pt x="572058" y="9867"/>
                  </a:lnTo>
                  <a:lnTo>
                    <a:pt x="581914" y="9867"/>
                  </a:lnTo>
                  <a:lnTo>
                    <a:pt x="581914" y="19735"/>
                  </a:lnTo>
                  <a:lnTo>
                    <a:pt x="591794" y="19735"/>
                  </a:lnTo>
                  <a:lnTo>
                    <a:pt x="591794" y="9867"/>
                  </a:lnTo>
                  <a:lnTo>
                    <a:pt x="601637" y="9867"/>
                  </a:lnTo>
                  <a:lnTo>
                    <a:pt x="611517" y="9867"/>
                  </a:lnTo>
                  <a:lnTo>
                    <a:pt x="611517" y="0"/>
                  </a:lnTo>
                  <a:close/>
                </a:path>
                <a:path w="641350" h="29845">
                  <a:moveTo>
                    <a:pt x="641108" y="0"/>
                  </a:moveTo>
                  <a:lnTo>
                    <a:pt x="631240" y="0"/>
                  </a:lnTo>
                  <a:lnTo>
                    <a:pt x="631240" y="9867"/>
                  </a:lnTo>
                  <a:lnTo>
                    <a:pt x="621385" y="9867"/>
                  </a:lnTo>
                  <a:lnTo>
                    <a:pt x="611517" y="9867"/>
                  </a:lnTo>
                  <a:lnTo>
                    <a:pt x="611517" y="19735"/>
                  </a:lnTo>
                  <a:lnTo>
                    <a:pt x="621360" y="19735"/>
                  </a:lnTo>
                  <a:lnTo>
                    <a:pt x="631240" y="19735"/>
                  </a:lnTo>
                  <a:lnTo>
                    <a:pt x="641108" y="19735"/>
                  </a:lnTo>
                  <a:lnTo>
                    <a:pt x="641108" y="9867"/>
                  </a:lnTo>
                  <a:lnTo>
                    <a:pt x="64110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5950661" y="3993121"/>
              <a:ext cx="641350" cy="40005"/>
            </a:xfrm>
            <a:custGeom>
              <a:avLst/>
              <a:gdLst/>
              <a:ahLst/>
              <a:cxnLst/>
              <a:rect l="l" t="t" r="r" b="b"/>
              <a:pathLst>
                <a:path w="641350" h="40004">
                  <a:moveTo>
                    <a:pt x="9855" y="29591"/>
                  </a:moveTo>
                  <a:lnTo>
                    <a:pt x="0" y="29591"/>
                  </a:lnTo>
                  <a:lnTo>
                    <a:pt x="0" y="39458"/>
                  </a:lnTo>
                  <a:lnTo>
                    <a:pt x="9855" y="39458"/>
                  </a:lnTo>
                  <a:lnTo>
                    <a:pt x="9855" y="29591"/>
                  </a:lnTo>
                  <a:close/>
                </a:path>
                <a:path w="641350" h="40004">
                  <a:moveTo>
                    <a:pt x="39458" y="19723"/>
                  </a:moveTo>
                  <a:lnTo>
                    <a:pt x="29603" y="19723"/>
                  </a:lnTo>
                  <a:lnTo>
                    <a:pt x="19735" y="19723"/>
                  </a:lnTo>
                  <a:lnTo>
                    <a:pt x="19735" y="29591"/>
                  </a:lnTo>
                  <a:lnTo>
                    <a:pt x="19735" y="39458"/>
                  </a:lnTo>
                  <a:lnTo>
                    <a:pt x="29591" y="39458"/>
                  </a:lnTo>
                  <a:lnTo>
                    <a:pt x="39458" y="39458"/>
                  </a:lnTo>
                  <a:lnTo>
                    <a:pt x="39458" y="29591"/>
                  </a:lnTo>
                  <a:lnTo>
                    <a:pt x="39458" y="19723"/>
                  </a:lnTo>
                  <a:close/>
                </a:path>
                <a:path w="641350" h="40004">
                  <a:moveTo>
                    <a:pt x="69049" y="29591"/>
                  </a:moveTo>
                  <a:lnTo>
                    <a:pt x="59182" y="29591"/>
                  </a:lnTo>
                  <a:lnTo>
                    <a:pt x="59182" y="39458"/>
                  </a:lnTo>
                  <a:lnTo>
                    <a:pt x="69049" y="39458"/>
                  </a:lnTo>
                  <a:lnTo>
                    <a:pt x="69049" y="29591"/>
                  </a:lnTo>
                  <a:close/>
                </a:path>
                <a:path w="641350" h="40004">
                  <a:moveTo>
                    <a:pt x="69049" y="9867"/>
                  </a:moveTo>
                  <a:lnTo>
                    <a:pt x="59182" y="9867"/>
                  </a:lnTo>
                  <a:lnTo>
                    <a:pt x="59182" y="19735"/>
                  </a:lnTo>
                  <a:lnTo>
                    <a:pt x="69049" y="19735"/>
                  </a:lnTo>
                  <a:lnTo>
                    <a:pt x="69049" y="9867"/>
                  </a:lnTo>
                  <a:close/>
                </a:path>
                <a:path w="641350" h="40004">
                  <a:moveTo>
                    <a:pt x="147942" y="19723"/>
                  </a:moveTo>
                  <a:lnTo>
                    <a:pt x="138087" y="19723"/>
                  </a:lnTo>
                  <a:lnTo>
                    <a:pt x="138087" y="9867"/>
                  </a:lnTo>
                  <a:lnTo>
                    <a:pt x="128219" y="9867"/>
                  </a:lnTo>
                  <a:lnTo>
                    <a:pt x="118364" y="9867"/>
                  </a:lnTo>
                  <a:lnTo>
                    <a:pt x="108496" y="9867"/>
                  </a:lnTo>
                  <a:lnTo>
                    <a:pt x="98640" y="9867"/>
                  </a:lnTo>
                  <a:lnTo>
                    <a:pt x="88773" y="9867"/>
                  </a:lnTo>
                  <a:lnTo>
                    <a:pt x="88773" y="19735"/>
                  </a:lnTo>
                  <a:lnTo>
                    <a:pt x="98640" y="19735"/>
                  </a:lnTo>
                  <a:lnTo>
                    <a:pt x="108496" y="19735"/>
                  </a:lnTo>
                  <a:lnTo>
                    <a:pt x="108496" y="29591"/>
                  </a:lnTo>
                  <a:lnTo>
                    <a:pt x="118364" y="29591"/>
                  </a:lnTo>
                  <a:lnTo>
                    <a:pt x="118364" y="19735"/>
                  </a:lnTo>
                  <a:lnTo>
                    <a:pt x="128219" y="19735"/>
                  </a:lnTo>
                  <a:lnTo>
                    <a:pt x="128219" y="29591"/>
                  </a:lnTo>
                  <a:lnTo>
                    <a:pt x="138087" y="29591"/>
                  </a:lnTo>
                  <a:lnTo>
                    <a:pt x="147942" y="29591"/>
                  </a:lnTo>
                  <a:lnTo>
                    <a:pt x="147942" y="19723"/>
                  </a:lnTo>
                  <a:close/>
                </a:path>
                <a:path w="641350" h="40004">
                  <a:moveTo>
                    <a:pt x="187413" y="9867"/>
                  </a:moveTo>
                  <a:lnTo>
                    <a:pt x="177546" y="9867"/>
                  </a:lnTo>
                  <a:lnTo>
                    <a:pt x="167678" y="9867"/>
                  </a:lnTo>
                  <a:lnTo>
                    <a:pt x="167678" y="19723"/>
                  </a:lnTo>
                  <a:lnTo>
                    <a:pt x="157822" y="19723"/>
                  </a:lnTo>
                  <a:lnTo>
                    <a:pt x="147955" y="19723"/>
                  </a:lnTo>
                  <a:lnTo>
                    <a:pt x="147955" y="29591"/>
                  </a:lnTo>
                  <a:lnTo>
                    <a:pt x="157810" y="29591"/>
                  </a:lnTo>
                  <a:lnTo>
                    <a:pt x="167678" y="29591"/>
                  </a:lnTo>
                  <a:lnTo>
                    <a:pt x="177546" y="29591"/>
                  </a:lnTo>
                  <a:lnTo>
                    <a:pt x="177546" y="19735"/>
                  </a:lnTo>
                  <a:lnTo>
                    <a:pt x="187413" y="19735"/>
                  </a:lnTo>
                  <a:lnTo>
                    <a:pt x="187413" y="9867"/>
                  </a:lnTo>
                  <a:close/>
                </a:path>
                <a:path w="641350" h="40004">
                  <a:moveTo>
                    <a:pt x="236715" y="9867"/>
                  </a:moveTo>
                  <a:lnTo>
                    <a:pt x="226860" y="9867"/>
                  </a:lnTo>
                  <a:lnTo>
                    <a:pt x="226860" y="19723"/>
                  </a:lnTo>
                  <a:lnTo>
                    <a:pt x="216992" y="19723"/>
                  </a:lnTo>
                  <a:lnTo>
                    <a:pt x="207137" y="19723"/>
                  </a:lnTo>
                  <a:lnTo>
                    <a:pt x="207137" y="9867"/>
                  </a:lnTo>
                  <a:lnTo>
                    <a:pt x="197269" y="9867"/>
                  </a:lnTo>
                  <a:lnTo>
                    <a:pt x="197269" y="19735"/>
                  </a:lnTo>
                  <a:lnTo>
                    <a:pt x="207124" y="19735"/>
                  </a:lnTo>
                  <a:lnTo>
                    <a:pt x="207124" y="29591"/>
                  </a:lnTo>
                  <a:lnTo>
                    <a:pt x="216992" y="29591"/>
                  </a:lnTo>
                  <a:lnTo>
                    <a:pt x="226860" y="29591"/>
                  </a:lnTo>
                  <a:lnTo>
                    <a:pt x="226860" y="19735"/>
                  </a:lnTo>
                  <a:lnTo>
                    <a:pt x="236715" y="19735"/>
                  </a:lnTo>
                  <a:lnTo>
                    <a:pt x="236715" y="9867"/>
                  </a:lnTo>
                  <a:close/>
                </a:path>
                <a:path w="641350" h="40004">
                  <a:moveTo>
                    <a:pt x="266306" y="19723"/>
                  </a:moveTo>
                  <a:lnTo>
                    <a:pt x="256438" y="19723"/>
                  </a:lnTo>
                  <a:lnTo>
                    <a:pt x="256438" y="29591"/>
                  </a:lnTo>
                  <a:lnTo>
                    <a:pt x="266306" y="29591"/>
                  </a:lnTo>
                  <a:lnTo>
                    <a:pt x="266306" y="19723"/>
                  </a:lnTo>
                  <a:close/>
                </a:path>
                <a:path w="641350" h="40004">
                  <a:moveTo>
                    <a:pt x="295884" y="9867"/>
                  </a:moveTo>
                  <a:lnTo>
                    <a:pt x="286029" y="9867"/>
                  </a:lnTo>
                  <a:lnTo>
                    <a:pt x="286029" y="19735"/>
                  </a:lnTo>
                  <a:lnTo>
                    <a:pt x="295884" y="19735"/>
                  </a:lnTo>
                  <a:lnTo>
                    <a:pt x="295884" y="9867"/>
                  </a:lnTo>
                  <a:close/>
                </a:path>
                <a:path w="641350" h="40004">
                  <a:moveTo>
                    <a:pt x="315633" y="9867"/>
                  </a:moveTo>
                  <a:lnTo>
                    <a:pt x="305765" y="9867"/>
                  </a:lnTo>
                  <a:lnTo>
                    <a:pt x="305765" y="19723"/>
                  </a:lnTo>
                  <a:lnTo>
                    <a:pt x="305765" y="29591"/>
                  </a:lnTo>
                  <a:lnTo>
                    <a:pt x="315633" y="29591"/>
                  </a:lnTo>
                  <a:lnTo>
                    <a:pt x="315633" y="19735"/>
                  </a:lnTo>
                  <a:lnTo>
                    <a:pt x="315633" y="9867"/>
                  </a:lnTo>
                  <a:close/>
                </a:path>
                <a:path w="641350" h="40004">
                  <a:moveTo>
                    <a:pt x="404380" y="19723"/>
                  </a:moveTo>
                  <a:lnTo>
                    <a:pt x="394525" y="19723"/>
                  </a:lnTo>
                  <a:lnTo>
                    <a:pt x="384657" y="19723"/>
                  </a:lnTo>
                  <a:lnTo>
                    <a:pt x="384657" y="9867"/>
                  </a:lnTo>
                  <a:lnTo>
                    <a:pt x="374802" y="9867"/>
                  </a:lnTo>
                  <a:lnTo>
                    <a:pt x="374802" y="19723"/>
                  </a:lnTo>
                  <a:lnTo>
                    <a:pt x="364947" y="19723"/>
                  </a:lnTo>
                  <a:lnTo>
                    <a:pt x="364947" y="9867"/>
                  </a:lnTo>
                  <a:lnTo>
                    <a:pt x="355079" y="9867"/>
                  </a:lnTo>
                  <a:lnTo>
                    <a:pt x="345211" y="9867"/>
                  </a:lnTo>
                  <a:lnTo>
                    <a:pt x="345211" y="19723"/>
                  </a:lnTo>
                  <a:lnTo>
                    <a:pt x="335356" y="19723"/>
                  </a:lnTo>
                  <a:lnTo>
                    <a:pt x="335356" y="9867"/>
                  </a:lnTo>
                  <a:lnTo>
                    <a:pt x="325488" y="9867"/>
                  </a:lnTo>
                  <a:lnTo>
                    <a:pt x="325488" y="19723"/>
                  </a:lnTo>
                  <a:lnTo>
                    <a:pt x="325488" y="29591"/>
                  </a:lnTo>
                  <a:lnTo>
                    <a:pt x="335343" y="29591"/>
                  </a:lnTo>
                  <a:lnTo>
                    <a:pt x="345211" y="29591"/>
                  </a:lnTo>
                  <a:lnTo>
                    <a:pt x="345211" y="19735"/>
                  </a:lnTo>
                  <a:lnTo>
                    <a:pt x="355079" y="19735"/>
                  </a:lnTo>
                  <a:lnTo>
                    <a:pt x="364934" y="19735"/>
                  </a:lnTo>
                  <a:lnTo>
                    <a:pt x="364934" y="29591"/>
                  </a:lnTo>
                  <a:lnTo>
                    <a:pt x="374802" y="29591"/>
                  </a:lnTo>
                  <a:lnTo>
                    <a:pt x="374802" y="19735"/>
                  </a:lnTo>
                  <a:lnTo>
                    <a:pt x="384657" y="19735"/>
                  </a:lnTo>
                  <a:lnTo>
                    <a:pt x="384657" y="29591"/>
                  </a:lnTo>
                  <a:lnTo>
                    <a:pt x="394525" y="29591"/>
                  </a:lnTo>
                  <a:lnTo>
                    <a:pt x="404380" y="29591"/>
                  </a:lnTo>
                  <a:lnTo>
                    <a:pt x="404380" y="19723"/>
                  </a:lnTo>
                  <a:close/>
                </a:path>
                <a:path w="641350" h="40004">
                  <a:moveTo>
                    <a:pt x="424103" y="19723"/>
                  </a:moveTo>
                  <a:lnTo>
                    <a:pt x="414261" y="19723"/>
                  </a:lnTo>
                  <a:lnTo>
                    <a:pt x="404393" y="19723"/>
                  </a:lnTo>
                  <a:lnTo>
                    <a:pt x="404393" y="29591"/>
                  </a:lnTo>
                  <a:lnTo>
                    <a:pt x="414248" y="29591"/>
                  </a:lnTo>
                  <a:lnTo>
                    <a:pt x="424103" y="29591"/>
                  </a:lnTo>
                  <a:lnTo>
                    <a:pt x="424103" y="19723"/>
                  </a:lnTo>
                  <a:close/>
                </a:path>
                <a:path w="641350" h="40004">
                  <a:moveTo>
                    <a:pt x="532612" y="19723"/>
                  </a:moveTo>
                  <a:lnTo>
                    <a:pt x="522744" y="19723"/>
                  </a:lnTo>
                  <a:lnTo>
                    <a:pt x="512889" y="19723"/>
                  </a:lnTo>
                  <a:lnTo>
                    <a:pt x="512889" y="9867"/>
                  </a:lnTo>
                  <a:lnTo>
                    <a:pt x="522744" y="9867"/>
                  </a:lnTo>
                  <a:lnTo>
                    <a:pt x="522744" y="0"/>
                  </a:lnTo>
                  <a:lnTo>
                    <a:pt x="512876" y="0"/>
                  </a:lnTo>
                  <a:lnTo>
                    <a:pt x="512876" y="9867"/>
                  </a:lnTo>
                  <a:lnTo>
                    <a:pt x="503021" y="9867"/>
                  </a:lnTo>
                  <a:lnTo>
                    <a:pt x="493166" y="9867"/>
                  </a:lnTo>
                  <a:lnTo>
                    <a:pt x="493166" y="0"/>
                  </a:lnTo>
                  <a:lnTo>
                    <a:pt x="483298" y="0"/>
                  </a:lnTo>
                  <a:lnTo>
                    <a:pt x="483298" y="9867"/>
                  </a:lnTo>
                  <a:lnTo>
                    <a:pt x="473430" y="9867"/>
                  </a:lnTo>
                  <a:lnTo>
                    <a:pt x="463575" y="9867"/>
                  </a:lnTo>
                  <a:lnTo>
                    <a:pt x="453707" y="9867"/>
                  </a:lnTo>
                  <a:lnTo>
                    <a:pt x="443839" y="9867"/>
                  </a:lnTo>
                  <a:lnTo>
                    <a:pt x="443839" y="19723"/>
                  </a:lnTo>
                  <a:lnTo>
                    <a:pt x="433984" y="19723"/>
                  </a:lnTo>
                  <a:lnTo>
                    <a:pt x="433984" y="9867"/>
                  </a:lnTo>
                  <a:lnTo>
                    <a:pt x="424116" y="9867"/>
                  </a:lnTo>
                  <a:lnTo>
                    <a:pt x="424116" y="19735"/>
                  </a:lnTo>
                  <a:lnTo>
                    <a:pt x="433984" y="19735"/>
                  </a:lnTo>
                  <a:lnTo>
                    <a:pt x="433984" y="29591"/>
                  </a:lnTo>
                  <a:lnTo>
                    <a:pt x="443852" y="29591"/>
                  </a:lnTo>
                  <a:lnTo>
                    <a:pt x="443852" y="19735"/>
                  </a:lnTo>
                  <a:lnTo>
                    <a:pt x="453707" y="19735"/>
                  </a:lnTo>
                  <a:lnTo>
                    <a:pt x="453707" y="29591"/>
                  </a:lnTo>
                  <a:lnTo>
                    <a:pt x="463562" y="29591"/>
                  </a:lnTo>
                  <a:lnTo>
                    <a:pt x="473430" y="29591"/>
                  </a:lnTo>
                  <a:lnTo>
                    <a:pt x="473430" y="19735"/>
                  </a:lnTo>
                  <a:lnTo>
                    <a:pt x="483298" y="19735"/>
                  </a:lnTo>
                  <a:lnTo>
                    <a:pt x="493153" y="19735"/>
                  </a:lnTo>
                  <a:lnTo>
                    <a:pt x="503021" y="19735"/>
                  </a:lnTo>
                  <a:lnTo>
                    <a:pt x="512876" y="19735"/>
                  </a:lnTo>
                  <a:lnTo>
                    <a:pt x="512876" y="29591"/>
                  </a:lnTo>
                  <a:lnTo>
                    <a:pt x="522744" y="29591"/>
                  </a:lnTo>
                  <a:lnTo>
                    <a:pt x="532612" y="29591"/>
                  </a:lnTo>
                  <a:lnTo>
                    <a:pt x="532612" y="19723"/>
                  </a:lnTo>
                  <a:close/>
                </a:path>
                <a:path w="641350" h="40004">
                  <a:moveTo>
                    <a:pt x="631240" y="0"/>
                  </a:moveTo>
                  <a:lnTo>
                    <a:pt x="631240" y="0"/>
                  </a:lnTo>
                  <a:lnTo>
                    <a:pt x="581914" y="0"/>
                  </a:lnTo>
                  <a:lnTo>
                    <a:pt x="581914" y="9867"/>
                  </a:lnTo>
                  <a:lnTo>
                    <a:pt x="581914" y="19723"/>
                  </a:lnTo>
                  <a:lnTo>
                    <a:pt x="572071" y="19723"/>
                  </a:lnTo>
                  <a:lnTo>
                    <a:pt x="562203" y="19723"/>
                  </a:lnTo>
                  <a:lnTo>
                    <a:pt x="562203" y="9867"/>
                  </a:lnTo>
                  <a:lnTo>
                    <a:pt x="562203" y="0"/>
                  </a:lnTo>
                  <a:lnTo>
                    <a:pt x="552335" y="0"/>
                  </a:lnTo>
                  <a:lnTo>
                    <a:pt x="552335" y="9867"/>
                  </a:lnTo>
                  <a:lnTo>
                    <a:pt x="542480" y="9867"/>
                  </a:lnTo>
                  <a:lnTo>
                    <a:pt x="542480" y="0"/>
                  </a:lnTo>
                  <a:lnTo>
                    <a:pt x="532612" y="0"/>
                  </a:lnTo>
                  <a:lnTo>
                    <a:pt x="532612" y="9867"/>
                  </a:lnTo>
                  <a:lnTo>
                    <a:pt x="542467" y="9867"/>
                  </a:lnTo>
                  <a:lnTo>
                    <a:pt x="542467" y="19723"/>
                  </a:lnTo>
                  <a:lnTo>
                    <a:pt x="542467" y="29591"/>
                  </a:lnTo>
                  <a:lnTo>
                    <a:pt x="552335" y="29591"/>
                  </a:lnTo>
                  <a:lnTo>
                    <a:pt x="552335" y="19735"/>
                  </a:lnTo>
                  <a:lnTo>
                    <a:pt x="562190" y="19735"/>
                  </a:lnTo>
                  <a:lnTo>
                    <a:pt x="562190" y="29591"/>
                  </a:lnTo>
                  <a:lnTo>
                    <a:pt x="572058" y="29591"/>
                  </a:lnTo>
                  <a:lnTo>
                    <a:pt x="581914" y="29591"/>
                  </a:lnTo>
                  <a:lnTo>
                    <a:pt x="591794" y="29591"/>
                  </a:lnTo>
                  <a:lnTo>
                    <a:pt x="591794" y="19735"/>
                  </a:lnTo>
                  <a:lnTo>
                    <a:pt x="591794" y="9867"/>
                  </a:lnTo>
                  <a:lnTo>
                    <a:pt x="601637" y="9867"/>
                  </a:lnTo>
                  <a:lnTo>
                    <a:pt x="601637" y="19723"/>
                  </a:lnTo>
                  <a:lnTo>
                    <a:pt x="601637" y="29591"/>
                  </a:lnTo>
                  <a:lnTo>
                    <a:pt x="611517" y="29591"/>
                  </a:lnTo>
                  <a:lnTo>
                    <a:pt x="611517" y="19735"/>
                  </a:lnTo>
                  <a:lnTo>
                    <a:pt x="611517" y="9867"/>
                  </a:lnTo>
                  <a:lnTo>
                    <a:pt x="621360" y="9867"/>
                  </a:lnTo>
                  <a:lnTo>
                    <a:pt x="631240" y="9867"/>
                  </a:lnTo>
                  <a:lnTo>
                    <a:pt x="631240" y="0"/>
                  </a:lnTo>
                  <a:close/>
                </a:path>
                <a:path w="641350" h="40004">
                  <a:moveTo>
                    <a:pt x="641108" y="19723"/>
                  </a:moveTo>
                  <a:lnTo>
                    <a:pt x="631240" y="19723"/>
                  </a:lnTo>
                  <a:lnTo>
                    <a:pt x="631240" y="29591"/>
                  </a:lnTo>
                  <a:lnTo>
                    <a:pt x="641108" y="29591"/>
                  </a:lnTo>
                  <a:lnTo>
                    <a:pt x="641108" y="197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5950661" y="4022712"/>
              <a:ext cx="641350" cy="29845"/>
            </a:xfrm>
            <a:custGeom>
              <a:avLst/>
              <a:gdLst/>
              <a:ahLst/>
              <a:cxnLst/>
              <a:rect l="l" t="t" r="r" b="b"/>
              <a:pathLst>
                <a:path w="641350" h="29845">
                  <a:moveTo>
                    <a:pt x="9855" y="9867"/>
                  </a:moveTo>
                  <a:lnTo>
                    <a:pt x="0" y="9867"/>
                  </a:lnTo>
                  <a:lnTo>
                    <a:pt x="0" y="19723"/>
                  </a:lnTo>
                  <a:lnTo>
                    <a:pt x="0" y="29591"/>
                  </a:lnTo>
                  <a:lnTo>
                    <a:pt x="9855" y="29591"/>
                  </a:lnTo>
                  <a:lnTo>
                    <a:pt x="9855" y="19735"/>
                  </a:lnTo>
                  <a:lnTo>
                    <a:pt x="9855" y="9867"/>
                  </a:lnTo>
                  <a:close/>
                </a:path>
                <a:path w="641350" h="29845">
                  <a:moveTo>
                    <a:pt x="138087" y="0"/>
                  </a:moveTo>
                  <a:lnTo>
                    <a:pt x="128219" y="0"/>
                  </a:lnTo>
                  <a:lnTo>
                    <a:pt x="128219" y="9867"/>
                  </a:lnTo>
                  <a:lnTo>
                    <a:pt x="118364" y="9867"/>
                  </a:lnTo>
                  <a:lnTo>
                    <a:pt x="118364" y="0"/>
                  </a:lnTo>
                  <a:lnTo>
                    <a:pt x="108496" y="0"/>
                  </a:lnTo>
                  <a:lnTo>
                    <a:pt x="98640" y="0"/>
                  </a:lnTo>
                  <a:lnTo>
                    <a:pt x="88773" y="0"/>
                  </a:lnTo>
                  <a:lnTo>
                    <a:pt x="88773" y="9867"/>
                  </a:lnTo>
                  <a:lnTo>
                    <a:pt x="98640" y="9867"/>
                  </a:lnTo>
                  <a:lnTo>
                    <a:pt x="98640" y="19723"/>
                  </a:lnTo>
                  <a:lnTo>
                    <a:pt x="88773" y="19723"/>
                  </a:lnTo>
                  <a:lnTo>
                    <a:pt x="88773" y="9867"/>
                  </a:lnTo>
                  <a:lnTo>
                    <a:pt x="78917" y="9867"/>
                  </a:lnTo>
                  <a:lnTo>
                    <a:pt x="78917" y="0"/>
                  </a:lnTo>
                  <a:lnTo>
                    <a:pt x="69049" y="0"/>
                  </a:lnTo>
                  <a:lnTo>
                    <a:pt x="69049" y="9867"/>
                  </a:lnTo>
                  <a:lnTo>
                    <a:pt x="69049" y="19723"/>
                  </a:lnTo>
                  <a:lnTo>
                    <a:pt x="59194" y="19723"/>
                  </a:lnTo>
                  <a:lnTo>
                    <a:pt x="59194" y="9867"/>
                  </a:lnTo>
                  <a:lnTo>
                    <a:pt x="69049" y="9867"/>
                  </a:lnTo>
                  <a:lnTo>
                    <a:pt x="69049" y="0"/>
                  </a:lnTo>
                  <a:lnTo>
                    <a:pt x="59182" y="0"/>
                  </a:lnTo>
                  <a:lnTo>
                    <a:pt x="59182" y="9867"/>
                  </a:lnTo>
                  <a:lnTo>
                    <a:pt x="49326" y="9867"/>
                  </a:lnTo>
                  <a:lnTo>
                    <a:pt x="39458" y="9867"/>
                  </a:lnTo>
                  <a:lnTo>
                    <a:pt x="39458" y="19723"/>
                  </a:lnTo>
                  <a:lnTo>
                    <a:pt x="29603" y="19723"/>
                  </a:lnTo>
                  <a:lnTo>
                    <a:pt x="29603" y="9867"/>
                  </a:lnTo>
                  <a:lnTo>
                    <a:pt x="19735" y="9867"/>
                  </a:lnTo>
                  <a:lnTo>
                    <a:pt x="19735" y="19735"/>
                  </a:lnTo>
                  <a:lnTo>
                    <a:pt x="29591" y="19735"/>
                  </a:lnTo>
                  <a:lnTo>
                    <a:pt x="29591" y="29591"/>
                  </a:lnTo>
                  <a:lnTo>
                    <a:pt x="39458" y="29591"/>
                  </a:lnTo>
                  <a:lnTo>
                    <a:pt x="49326" y="29591"/>
                  </a:lnTo>
                  <a:lnTo>
                    <a:pt x="49326" y="19735"/>
                  </a:lnTo>
                  <a:lnTo>
                    <a:pt x="59182" y="19735"/>
                  </a:lnTo>
                  <a:lnTo>
                    <a:pt x="59182" y="29591"/>
                  </a:lnTo>
                  <a:lnTo>
                    <a:pt x="69049" y="29591"/>
                  </a:lnTo>
                  <a:lnTo>
                    <a:pt x="78917" y="29591"/>
                  </a:lnTo>
                  <a:lnTo>
                    <a:pt x="78917" y="19735"/>
                  </a:lnTo>
                  <a:lnTo>
                    <a:pt x="88773" y="19735"/>
                  </a:lnTo>
                  <a:lnTo>
                    <a:pt x="88773" y="29591"/>
                  </a:lnTo>
                  <a:lnTo>
                    <a:pt x="98640" y="29591"/>
                  </a:lnTo>
                  <a:lnTo>
                    <a:pt x="98640" y="19735"/>
                  </a:lnTo>
                  <a:lnTo>
                    <a:pt x="108496" y="19735"/>
                  </a:lnTo>
                  <a:lnTo>
                    <a:pt x="118364" y="19735"/>
                  </a:lnTo>
                  <a:lnTo>
                    <a:pt x="128219" y="19735"/>
                  </a:lnTo>
                  <a:lnTo>
                    <a:pt x="138087" y="19735"/>
                  </a:lnTo>
                  <a:lnTo>
                    <a:pt x="138087" y="9867"/>
                  </a:lnTo>
                  <a:lnTo>
                    <a:pt x="138087" y="0"/>
                  </a:lnTo>
                  <a:close/>
                </a:path>
                <a:path w="641350" h="29845">
                  <a:moveTo>
                    <a:pt x="167678" y="9867"/>
                  </a:moveTo>
                  <a:lnTo>
                    <a:pt x="157810" y="9867"/>
                  </a:lnTo>
                  <a:lnTo>
                    <a:pt x="157810" y="19735"/>
                  </a:lnTo>
                  <a:lnTo>
                    <a:pt x="167678" y="19735"/>
                  </a:lnTo>
                  <a:lnTo>
                    <a:pt x="167678" y="9867"/>
                  </a:lnTo>
                  <a:close/>
                </a:path>
                <a:path w="641350" h="29845">
                  <a:moveTo>
                    <a:pt x="177546" y="0"/>
                  </a:moveTo>
                  <a:lnTo>
                    <a:pt x="167678" y="0"/>
                  </a:lnTo>
                  <a:lnTo>
                    <a:pt x="167678" y="9867"/>
                  </a:lnTo>
                  <a:lnTo>
                    <a:pt x="177546" y="9867"/>
                  </a:lnTo>
                  <a:lnTo>
                    <a:pt x="177546" y="0"/>
                  </a:lnTo>
                  <a:close/>
                </a:path>
                <a:path w="641350" h="29845">
                  <a:moveTo>
                    <a:pt x="197269" y="9867"/>
                  </a:moveTo>
                  <a:lnTo>
                    <a:pt x="187401" y="9867"/>
                  </a:lnTo>
                  <a:lnTo>
                    <a:pt x="187401" y="19735"/>
                  </a:lnTo>
                  <a:lnTo>
                    <a:pt x="197269" y="19735"/>
                  </a:lnTo>
                  <a:lnTo>
                    <a:pt x="197269" y="9867"/>
                  </a:lnTo>
                  <a:close/>
                </a:path>
                <a:path w="641350" h="29845">
                  <a:moveTo>
                    <a:pt x="216992" y="0"/>
                  </a:moveTo>
                  <a:lnTo>
                    <a:pt x="207124" y="0"/>
                  </a:lnTo>
                  <a:lnTo>
                    <a:pt x="207124" y="9867"/>
                  </a:lnTo>
                  <a:lnTo>
                    <a:pt x="216992" y="9867"/>
                  </a:lnTo>
                  <a:lnTo>
                    <a:pt x="216992" y="0"/>
                  </a:lnTo>
                  <a:close/>
                </a:path>
                <a:path w="641350" h="29845">
                  <a:moveTo>
                    <a:pt x="226860" y="9867"/>
                  </a:moveTo>
                  <a:lnTo>
                    <a:pt x="216992" y="9867"/>
                  </a:lnTo>
                  <a:lnTo>
                    <a:pt x="216992" y="19735"/>
                  </a:lnTo>
                  <a:lnTo>
                    <a:pt x="226860" y="19735"/>
                  </a:lnTo>
                  <a:lnTo>
                    <a:pt x="226860" y="9867"/>
                  </a:lnTo>
                  <a:close/>
                </a:path>
                <a:path w="641350" h="29845">
                  <a:moveTo>
                    <a:pt x="236715" y="0"/>
                  </a:moveTo>
                  <a:lnTo>
                    <a:pt x="226860" y="0"/>
                  </a:lnTo>
                  <a:lnTo>
                    <a:pt x="226860" y="9867"/>
                  </a:lnTo>
                  <a:lnTo>
                    <a:pt x="236715" y="9867"/>
                  </a:lnTo>
                  <a:lnTo>
                    <a:pt x="236715" y="0"/>
                  </a:lnTo>
                  <a:close/>
                </a:path>
                <a:path w="641350" h="29845">
                  <a:moveTo>
                    <a:pt x="266306" y="9867"/>
                  </a:moveTo>
                  <a:lnTo>
                    <a:pt x="256438" y="9867"/>
                  </a:lnTo>
                  <a:lnTo>
                    <a:pt x="256438" y="19735"/>
                  </a:lnTo>
                  <a:lnTo>
                    <a:pt x="266306" y="19735"/>
                  </a:lnTo>
                  <a:lnTo>
                    <a:pt x="266306" y="9867"/>
                  </a:lnTo>
                  <a:close/>
                </a:path>
                <a:path w="641350" h="29845">
                  <a:moveTo>
                    <a:pt x="286042" y="0"/>
                  </a:moveTo>
                  <a:lnTo>
                    <a:pt x="276174" y="0"/>
                  </a:lnTo>
                  <a:lnTo>
                    <a:pt x="276174" y="9867"/>
                  </a:lnTo>
                  <a:lnTo>
                    <a:pt x="286042" y="9867"/>
                  </a:lnTo>
                  <a:lnTo>
                    <a:pt x="286042" y="0"/>
                  </a:lnTo>
                  <a:close/>
                </a:path>
                <a:path w="641350" h="29845">
                  <a:moveTo>
                    <a:pt x="325488" y="0"/>
                  </a:moveTo>
                  <a:lnTo>
                    <a:pt x="315633" y="0"/>
                  </a:lnTo>
                  <a:lnTo>
                    <a:pt x="305765" y="0"/>
                  </a:lnTo>
                  <a:lnTo>
                    <a:pt x="305765" y="9867"/>
                  </a:lnTo>
                  <a:lnTo>
                    <a:pt x="295897" y="9867"/>
                  </a:lnTo>
                  <a:lnTo>
                    <a:pt x="295897" y="19735"/>
                  </a:lnTo>
                  <a:lnTo>
                    <a:pt x="305765" y="19735"/>
                  </a:lnTo>
                  <a:lnTo>
                    <a:pt x="315633" y="19735"/>
                  </a:lnTo>
                  <a:lnTo>
                    <a:pt x="315633" y="9867"/>
                  </a:lnTo>
                  <a:lnTo>
                    <a:pt x="325488" y="9867"/>
                  </a:lnTo>
                  <a:lnTo>
                    <a:pt x="325488" y="0"/>
                  </a:lnTo>
                  <a:close/>
                </a:path>
                <a:path w="641350" h="29845">
                  <a:moveTo>
                    <a:pt x="374802" y="9867"/>
                  </a:moveTo>
                  <a:lnTo>
                    <a:pt x="364947" y="9867"/>
                  </a:lnTo>
                  <a:lnTo>
                    <a:pt x="364947" y="0"/>
                  </a:lnTo>
                  <a:lnTo>
                    <a:pt x="355079" y="0"/>
                  </a:lnTo>
                  <a:lnTo>
                    <a:pt x="345211" y="0"/>
                  </a:lnTo>
                  <a:lnTo>
                    <a:pt x="335343" y="0"/>
                  </a:lnTo>
                  <a:lnTo>
                    <a:pt x="335343" y="9867"/>
                  </a:lnTo>
                  <a:lnTo>
                    <a:pt x="325488" y="9867"/>
                  </a:lnTo>
                  <a:lnTo>
                    <a:pt x="325488" y="19735"/>
                  </a:lnTo>
                  <a:lnTo>
                    <a:pt x="335343" y="19735"/>
                  </a:lnTo>
                  <a:lnTo>
                    <a:pt x="335356" y="19735"/>
                  </a:lnTo>
                  <a:lnTo>
                    <a:pt x="374802" y="19735"/>
                  </a:lnTo>
                  <a:lnTo>
                    <a:pt x="374802" y="9867"/>
                  </a:lnTo>
                  <a:close/>
                </a:path>
                <a:path w="641350" h="29845">
                  <a:moveTo>
                    <a:pt x="404380" y="9867"/>
                  </a:moveTo>
                  <a:lnTo>
                    <a:pt x="394525" y="9867"/>
                  </a:lnTo>
                  <a:lnTo>
                    <a:pt x="394525" y="19735"/>
                  </a:lnTo>
                  <a:lnTo>
                    <a:pt x="404380" y="19735"/>
                  </a:lnTo>
                  <a:lnTo>
                    <a:pt x="404380" y="9867"/>
                  </a:lnTo>
                  <a:close/>
                </a:path>
                <a:path w="641350" h="29845">
                  <a:moveTo>
                    <a:pt x="424103" y="0"/>
                  </a:moveTo>
                  <a:lnTo>
                    <a:pt x="414261" y="0"/>
                  </a:lnTo>
                  <a:lnTo>
                    <a:pt x="404393" y="0"/>
                  </a:lnTo>
                  <a:lnTo>
                    <a:pt x="404393" y="9867"/>
                  </a:lnTo>
                  <a:lnTo>
                    <a:pt x="404393" y="19735"/>
                  </a:lnTo>
                  <a:lnTo>
                    <a:pt x="414248" y="19735"/>
                  </a:lnTo>
                  <a:lnTo>
                    <a:pt x="424103" y="19735"/>
                  </a:lnTo>
                  <a:lnTo>
                    <a:pt x="424103" y="9867"/>
                  </a:lnTo>
                  <a:lnTo>
                    <a:pt x="424103" y="0"/>
                  </a:lnTo>
                  <a:close/>
                </a:path>
                <a:path w="641350" h="29845">
                  <a:moveTo>
                    <a:pt x="433984" y="0"/>
                  </a:moveTo>
                  <a:lnTo>
                    <a:pt x="424116" y="0"/>
                  </a:lnTo>
                  <a:lnTo>
                    <a:pt x="424116" y="9867"/>
                  </a:lnTo>
                  <a:lnTo>
                    <a:pt x="433984" y="9867"/>
                  </a:lnTo>
                  <a:lnTo>
                    <a:pt x="433984" y="0"/>
                  </a:lnTo>
                  <a:close/>
                </a:path>
                <a:path w="641350" h="29845">
                  <a:moveTo>
                    <a:pt x="503021" y="0"/>
                  </a:moveTo>
                  <a:lnTo>
                    <a:pt x="503021" y="0"/>
                  </a:lnTo>
                  <a:lnTo>
                    <a:pt x="453707" y="0"/>
                  </a:lnTo>
                  <a:lnTo>
                    <a:pt x="453707" y="9867"/>
                  </a:lnTo>
                  <a:lnTo>
                    <a:pt x="463562" y="9867"/>
                  </a:lnTo>
                  <a:lnTo>
                    <a:pt x="463562" y="19735"/>
                  </a:lnTo>
                  <a:lnTo>
                    <a:pt x="473430" y="19735"/>
                  </a:lnTo>
                  <a:lnTo>
                    <a:pt x="483298" y="19735"/>
                  </a:lnTo>
                  <a:lnTo>
                    <a:pt x="493166" y="19735"/>
                  </a:lnTo>
                  <a:lnTo>
                    <a:pt x="493166" y="9867"/>
                  </a:lnTo>
                  <a:lnTo>
                    <a:pt x="503021" y="9867"/>
                  </a:lnTo>
                  <a:lnTo>
                    <a:pt x="503021" y="0"/>
                  </a:lnTo>
                  <a:close/>
                </a:path>
                <a:path w="641350" h="29845">
                  <a:moveTo>
                    <a:pt x="552335" y="9867"/>
                  </a:moveTo>
                  <a:lnTo>
                    <a:pt x="542480" y="9867"/>
                  </a:lnTo>
                  <a:lnTo>
                    <a:pt x="542480" y="0"/>
                  </a:lnTo>
                  <a:lnTo>
                    <a:pt x="532612" y="0"/>
                  </a:lnTo>
                  <a:lnTo>
                    <a:pt x="522744" y="0"/>
                  </a:lnTo>
                  <a:lnTo>
                    <a:pt x="522744" y="9867"/>
                  </a:lnTo>
                  <a:lnTo>
                    <a:pt x="512876" y="9867"/>
                  </a:lnTo>
                  <a:lnTo>
                    <a:pt x="512876" y="19735"/>
                  </a:lnTo>
                  <a:lnTo>
                    <a:pt x="522744" y="19735"/>
                  </a:lnTo>
                  <a:lnTo>
                    <a:pt x="532612" y="19735"/>
                  </a:lnTo>
                  <a:lnTo>
                    <a:pt x="542467" y="19735"/>
                  </a:lnTo>
                  <a:lnTo>
                    <a:pt x="552335" y="19735"/>
                  </a:lnTo>
                  <a:lnTo>
                    <a:pt x="552335" y="9867"/>
                  </a:lnTo>
                  <a:close/>
                </a:path>
                <a:path w="641350" h="29845">
                  <a:moveTo>
                    <a:pt x="611517" y="0"/>
                  </a:moveTo>
                  <a:lnTo>
                    <a:pt x="601637" y="0"/>
                  </a:lnTo>
                  <a:lnTo>
                    <a:pt x="601637" y="9867"/>
                  </a:lnTo>
                  <a:lnTo>
                    <a:pt x="591794" y="9867"/>
                  </a:lnTo>
                  <a:lnTo>
                    <a:pt x="591794" y="0"/>
                  </a:lnTo>
                  <a:lnTo>
                    <a:pt x="581914" y="0"/>
                  </a:lnTo>
                  <a:lnTo>
                    <a:pt x="581914" y="9867"/>
                  </a:lnTo>
                  <a:lnTo>
                    <a:pt x="572071" y="9867"/>
                  </a:lnTo>
                  <a:lnTo>
                    <a:pt x="572071" y="0"/>
                  </a:lnTo>
                  <a:lnTo>
                    <a:pt x="562203" y="0"/>
                  </a:lnTo>
                  <a:lnTo>
                    <a:pt x="552335" y="0"/>
                  </a:lnTo>
                  <a:lnTo>
                    <a:pt x="552335" y="9867"/>
                  </a:lnTo>
                  <a:lnTo>
                    <a:pt x="562190" y="9867"/>
                  </a:lnTo>
                  <a:lnTo>
                    <a:pt x="572058" y="9867"/>
                  </a:lnTo>
                  <a:lnTo>
                    <a:pt x="572058" y="19735"/>
                  </a:lnTo>
                  <a:lnTo>
                    <a:pt x="581914" y="19735"/>
                  </a:lnTo>
                  <a:lnTo>
                    <a:pt x="591781" y="19735"/>
                  </a:lnTo>
                  <a:lnTo>
                    <a:pt x="601649" y="19735"/>
                  </a:lnTo>
                  <a:lnTo>
                    <a:pt x="601649" y="9867"/>
                  </a:lnTo>
                  <a:lnTo>
                    <a:pt x="611517" y="9867"/>
                  </a:lnTo>
                  <a:lnTo>
                    <a:pt x="611517" y="0"/>
                  </a:lnTo>
                  <a:close/>
                </a:path>
                <a:path w="641350" h="29845">
                  <a:moveTo>
                    <a:pt x="631240" y="0"/>
                  </a:moveTo>
                  <a:lnTo>
                    <a:pt x="621360" y="0"/>
                  </a:lnTo>
                  <a:lnTo>
                    <a:pt x="621360" y="9867"/>
                  </a:lnTo>
                  <a:lnTo>
                    <a:pt x="631240" y="9867"/>
                  </a:lnTo>
                  <a:lnTo>
                    <a:pt x="631240" y="0"/>
                  </a:lnTo>
                  <a:close/>
                </a:path>
                <a:path w="641350" h="29845">
                  <a:moveTo>
                    <a:pt x="641108" y="9867"/>
                  </a:moveTo>
                  <a:lnTo>
                    <a:pt x="631240" y="9867"/>
                  </a:lnTo>
                  <a:lnTo>
                    <a:pt x="631240" y="19735"/>
                  </a:lnTo>
                  <a:lnTo>
                    <a:pt x="641108" y="19735"/>
                  </a:lnTo>
                  <a:lnTo>
                    <a:pt x="641108" y="986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5950661" y="4042435"/>
              <a:ext cx="641350" cy="29845"/>
            </a:xfrm>
            <a:custGeom>
              <a:avLst/>
              <a:gdLst/>
              <a:ahLst/>
              <a:cxnLst/>
              <a:rect l="l" t="t" r="r" b="b"/>
              <a:pathLst>
                <a:path w="641350" h="29845">
                  <a:moveTo>
                    <a:pt x="9855" y="9867"/>
                  </a:moveTo>
                  <a:lnTo>
                    <a:pt x="0" y="9867"/>
                  </a:lnTo>
                  <a:lnTo>
                    <a:pt x="0" y="19723"/>
                  </a:lnTo>
                  <a:lnTo>
                    <a:pt x="0" y="29591"/>
                  </a:lnTo>
                  <a:lnTo>
                    <a:pt x="9855" y="29591"/>
                  </a:lnTo>
                  <a:lnTo>
                    <a:pt x="9855" y="19735"/>
                  </a:lnTo>
                  <a:lnTo>
                    <a:pt x="9855" y="9867"/>
                  </a:lnTo>
                  <a:close/>
                </a:path>
                <a:path w="641350" h="29845">
                  <a:moveTo>
                    <a:pt x="39458" y="9867"/>
                  </a:moveTo>
                  <a:lnTo>
                    <a:pt x="29591" y="9867"/>
                  </a:lnTo>
                  <a:lnTo>
                    <a:pt x="29591" y="19723"/>
                  </a:lnTo>
                  <a:lnTo>
                    <a:pt x="19735" y="19723"/>
                  </a:lnTo>
                  <a:lnTo>
                    <a:pt x="9867" y="19723"/>
                  </a:lnTo>
                  <a:lnTo>
                    <a:pt x="9867" y="29591"/>
                  </a:lnTo>
                  <a:lnTo>
                    <a:pt x="19735" y="29591"/>
                  </a:lnTo>
                  <a:lnTo>
                    <a:pt x="29603" y="29591"/>
                  </a:lnTo>
                  <a:lnTo>
                    <a:pt x="29603" y="19735"/>
                  </a:lnTo>
                  <a:lnTo>
                    <a:pt x="39458" y="19735"/>
                  </a:lnTo>
                  <a:lnTo>
                    <a:pt x="39458" y="9867"/>
                  </a:lnTo>
                  <a:close/>
                </a:path>
                <a:path w="641350" h="29845">
                  <a:moveTo>
                    <a:pt x="147942" y="9867"/>
                  </a:moveTo>
                  <a:lnTo>
                    <a:pt x="147942" y="9867"/>
                  </a:lnTo>
                  <a:lnTo>
                    <a:pt x="98640" y="9867"/>
                  </a:lnTo>
                  <a:lnTo>
                    <a:pt x="98640" y="0"/>
                  </a:lnTo>
                  <a:lnTo>
                    <a:pt x="88773" y="0"/>
                  </a:lnTo>
                  <a:lnTo>
                    <a:pt x="88773" y="9867"/>
                  </a:lnTo>
                  <a:lnTo>
                    <a:pt x="78905" y="9867"/>
                  </a:lnTo>
                  <a:lnTo>
                    <a:pt x="78905" y="19723"/>
                  </a:lnTo>
                  <a:lnTo>
                    <a:pt x="69049" y="19723"/>
                  </a:lnTo>
                  <a:lnTo>
                    <a:pt x="59194" y="19723"/>
                  </a:lnTo>
                  <a:lnTo>
                    <a:pt x="59194" y="9867"/>
                  </a:lnTo>
                  <a:lnTo>
                    <a:pt x="49326" y="9867"/>
                  </a:lnTo>
                  <a:lnTo>
                    <a:pt x="49326" y="19723"/>
                  </a:lnTo>
                  <a:lnTo>
                    <a:pt x="49326" y="29591"/>
                  </a:lnTo>
                  <a:lnTo>
                    <a:pt x="59182" y="29591"/>
                  </a:lnTo>
                  <a:lnTo>
                    <a:pt x="69049" y="29591"/>
                  </a:lnTo>
                  <a:lnTo>
                    <a:pt x="78917" y="29591"/>
                  </a:lnTo>
                  <a:lnTo>
                    <a:pt x="78917" y="19735"/>
                  </a:lnTo>
                  <a:lnTo>
                    <a:pt x="88773" y="19735"/>
                  </a:lnTo>
                  <a:lnTo>
                    <a:pt x="88773" y="29591"/>
                  </a:lnTo>
                  <a:lnTo>
                    <a:pt x="98640" y="29591"/>
                  </a:lnTo>
                  <a:lnTo>
                    <a:pt x="108496" y="29591"/>
                  </a:lnTo>
                  <a:lnTo>
                    <a:pt x="108496" y="19735"/>
                  </a:lnTo>
                  <a:lnTo>
                    <a:pt x="118364" y="19735"/>
                  </a:lnTo>
                  <a:lnTo>
                    <a:pt x="118364" y="29591"/>
                  </a:lnTo>
                  <a:lnTo>
                    <a:pt x="128219" y="29591"/>
                  </a:lnTo>
                  <a:lnTo>
                    <a:pt x="128219" y="19735"/>
                  </a:lnTo>
                  <a:lnTo>
                    <a:pt x="138087" y="19735"/>
                  </a:lnTo>
                  <a:lnTo>
                    <a:pt x="147942" y="19735"/>
                  </a:lnTo>
                  <a:lnTo>
                    <a:pt x="147942" y="9867"/>
                  </a:lnTo>
                  <a:close/>
                </a:path>
                <a:path w="641350" h="29845">
                  <a:moveTo>
                    <a:pt x="207137" y="0"/>
                  </a:moveTo>
                  <a:lnTo>
                    <a:pt x="197269" y="0"/>
                  </a:lnTo>
                  <a:lnTo>
                    <a:pt x="187401" y="0"/>
                  </a:lnTo>
                  <a:lnTo>
                    <a:pt x="187401" y="9867"/>
                  </a:lnTo>
                  <a:lnTo>
                    <a:pt x="177546" y="9867"/>
                  </a:lnTo>
                  <a:lnTo>
                    <a:pt x="177546" y="0"/>
                  </a:lnTo>
                  <a:lnTo>
                    <a:pt x="167678" y="0"/>
                  </a:lnTo>
                  <a:lnTo>
                    <a:pt x="157822" y="0"/>
                  </a:lnTo>
                  <a:lnTo>
                    <a:pt x="147955" y="0"/>
                  </a:lnTo>
                  <a:lnTo>
                    <a:pt x="147955" y="9867"/>
                  </a:lnTo>
                  <a:lnTo>
                    <a:pt x="157810" y="9867"/>
                  </a:lnTo>
                  <a:lnTo>
                    <a:pt x="167678" y="9867"/>
                  </a:lnTo>
                  <a:lnTo>
                    <a:pt x="167678" y="19735"/>
                  </a:lnTo>
                  <a:lnTo>
                    <a:pt x="177546" y="19735"/>
                  </a:lnTo>
                  <a:lnTo>
                    <a:pt x="187401" y="19735"/>
                  </a:lnTo>
                  <a:lnTo>
                    <a:pt x="197269" y="19735"/>
                  </a:lnTo>
                  <a:lnTo>
                    <a:pt x="197269" y="9867"/>
                  </a:lnTo>
                  <a:lnTo>
                    <a:pt x="207137" y="9867"/>
                  </a:lnTo>
                  <a:lnTo>
                    <a:pt x="207137" y="0"/>
                  </a:lnTo>
                  <a:close/>
                </a:path>
                <a:path w="641350" h="29845">
                  <a:moveTo>
                    <a:pt x="226860" y="9867"/>
                  </a:moveTo>
                  <a:lnTo>
                    <a:pt x="216992" y="9867"/>
                  </a:lnTo>
                  <a:lnTo>
                    <a:pt x="216992" y="19735"/>
                  </a:lnTo>
                  <a:lnTo>
                    <a:pt x="226860" y="19735"/>
                  </a:lnTo>
                  <a:lnTo>
                    <a:pt x="226860" y="9867"/>
                  </a:lnTo>
                  <a:close/>
                </a:path>
                <a:path w="641350" h="29845">
                  <a:moveTo>
                    <a:pt x="246583" y="9867"/>
                  </a:moveTo>
                  <a:lnTo>
                    <a:pt x="236715" y="9867"/>
                  </a:lnTo>
                  <a:lnTo>
                    <a:pt x="236715" y="19735"/>
                  </a:lnTo>
                  <a:lnTo>
                    <a:pt x="246583" y="19735"/>
                  </a:lnTo>
                  <a:lnTo>
                    <a:pt x="246583" y="9867"/>
                  </a:lnTo>
                  <a:close/>
                </a:path>
                <a:path w="641350" h="29845">
                  <a:moveTo>
                    <a:pt x="266306" y="0"/>
                  </a:moveTo>
                  <a:lnTo>
                    <a:pt x="256438" y="0"/>
                  </a:lnTo>
                  <a:lnTo>
                    <a:pt x="246583" y="0"/>
                  </a:lnTo>
                  <a:lnTo>
                    <a:pt x="246583" y="9867"/>
                  </a:lnTo>
                  <a:lnTo>
                    <a:pt x="256438" y="9867"/>
                  </a:lnTo>
                  <a:lnTo>
                    <a:pt x="256438" y="19735"/>
                  </a:lnTo>
                  <a:lnTo>
                    <a:pt x="266306" y="19735"/>
                  </a:lnTo>
                  <a:lnTo>
                    <a:pt x="266306" y="9867"/>
                  </a:lnTo>
                  <a:lnTo>
                    <a:pt x="266306" y="0"/>
                  </a:lnTo>
                  <a:close/>
                </a:path>
                <a:path w="641350" h="29845">
                  <a:moveTo>
                    <a:pt x="295884" y="0"/>
                  </a:moveTo>
                  <a:lnTo>
                    <a:pt x="286042" y="0"/>
                  </a:lnTo>
                  <a:lnTo>
                    <a:pt x="276174" y="0"/>
                  </a:lnTo>
                  <a:lnTo>
                    <a:pt x="276174" y="9867"/>
                  </a:lnTo>
                  <a:lnTo>
                    <a:pt x="276174" y="19735"/>
                  </a:lnTo>
                  <a:lnTo>
                    <a:pt x="286042" y="19735"/>
                  </a:lnTo>
                  <a:lnTo>
                    <a:pt x="286042" y="9867"/>
                  </a:lnTo>
                  <a:lnTo>
                    <a:pt x="295884" y="9867"/>
                  </a:lnTo>
                  <a:lnTo>
                    <a:pt x="295884" y="0"/>
                  </a:lnTo>
                  <a:close/>
                </a:path>
                <a:path w="641350" h="29845">
                  <a:moveTo>
                    <a:pt x="315633" y="9867"/>
                  </a:moveTo>
                  <a:lnTo>
                    <a:pt x="305765" y="9867"/>
                  </a:lnTo>
                  <a:lnTo>
                    <a:pt x="295897" y="9867"/>
                  </a:lnTo>
                  <a:lnTo>
                    <a:pt x="295897" y="19735"/>
                  </a:lnTo>
                  <a:lnTo>
                    <a:pt x="305765" y="19735"/>
                  </a:lnTo>
                  <a:lnTo>
                    <a:pt x="315633" y="19735"/>
                  </a:lnTo>
                  <a:lnTo>
                    <a:pt x="315633" y="9867"/>
                  </a:lnTo>
                  <a:close/>
                </a:path>
                <a:path w="641350" h="29845">
                  <a:moveTo>
                    <a:pt x="345211" y="0"/>
                  </a:moveTo>
                  <a:lnTo>
                    <a:pt x="335343" y="0"/>
                  </a:lnTo>
                  <a:lnTo>
                    <a:pt x="335343" y="9867"/>
                  </a:lnTo>
                  <a:lnTo>
                    <a:pt x="325488" y="9867"/>
                  </a:lnTo>
                  <a:lnTo>
                    <a:pt x="325488" y="19735"/>
                  </a:lnTo>
                  <a:lnTo>
                    <a:pt x="335356" y="19735"/>
                  </a:lnTo>
                  <a:lnTo>
                    <a:pt x="335356" y="9867"/>
                  </a:lnTo>
                  <a:lnTo>
                    <a:pt x="345211" y="9867"/>
                  </a:lnTo>
                  <a:lnTo>
                    <a:pt x="345211" y="0"/>
                  </a:lnTo>
                  <a:close/>
                </a:path>
                <a:path w="641350" h="29845">
                  <a:moveTo>
                    <a:pt x="355079" y="9867"/>
                  </a:moveTo>
                  <a:lnTo>
                    <a:pt x="345211" y="9867"/>
                  </a:lnTo>
                  <a:lnTo>
                    <a:pt x="345211" y="19735"/>
                  </a:lnTo>
                  <a:lnTo>
                    <a:pt x="355079" y="19735"/>
                  </a:lnTo>
                  <a:lnTo>
                    <a:pt x="355079" y="9867"/>
                  </a:lnTo>
                  <a:close/>
                </a:path>
                <a:path w="641350" h="29845">
                  <a:moveTo>
                    <a:pt x="384657" y="0"/>
                  </a:moveTo>
                  <a:lnTo>
                    <a:pt x="374802" y="0"/>
                  </a:lnTo>
                  <a:lnTo>
                    <a:pt x="374802" y="9867"/>
                  </a:lnTo>
                  <a:lnTo>
                    <a:pt x="364934" y="9867"/>
                  </a:lnTo>
                  <a:lnTo>
                    <a:pt x="364934" y="19735"/>
                  </a:lnTo>
                  <a:lnTo>
                    <a:pt x="374802" y="19735"/>
                  </a:lnTo>
                  <a:lnTo>
                    <a:pt x="384657" y="19735"/>
                  </a:lnTo>
                  <a:lnTo>
                    <a:pt x="384657" y="9867"/>
                  </a:lnTo>
                  <a:lnTo>
                    <a:pt x="384657" y="0"/>
                  </a:lnTo>
                  <a:close/>
                </a:path>
                <a:path w="641350" h="29845">
                  <a:moveTo>
                    <a:pt x="404380" y="9867"/>
                  </a:moveTo>
                  <a:lnTo>
                    <a:pt x="394525" y="9867"/>
                  </a:lnTo>
                  <a:lnTo>
                    <a:pt x="394525" y="19735"/>
                  </a:lnTo>
                  <a:lnTo>
                    <a:pt x="404380" y="19735"/>
                  </a:lnTo>
                  <a:lnTo>
                    <a:pt x="404380" y="9867"/>
                  </a:lnTo>
                  <a:close/>
                </a:path>
                <a:path w="641350" h="29845">
                  <a:moveTo>
                    <a:pt x="414261" y="0"/>
                  </a:moveTo>
                  <a:lnTo>
                    <a:pt x="404393" y="0"/>
                  </a:lnTo>
                  <a:lnTo>
                    <a:pt x="404393" y="9867"/>
                  </a:lnTo>
                  <a:lnTo>
                    <a:pt x="404393" y="19735"/>
                  </a:lnTo>
                  <a:lnTo>
                    <a:pt x="414261" y="19735"/>
                  </a:lnTo>
                  <a:lnTo>
                    <a:pt x="414261" y="9867"/>
                  </a:lnTo>
                  <a:lnTo>
                    <a:pt x="414261" y="0"/>
                  </a:lnTo>
                  <a:close/>
                </a:path>
                <a:path w="641350" h="29845">
                  <a:moveTo>
                    <a:pt x="443852" y="9867"/>
                  </a:moveTo>
                  <a:lnTo>
                    <a:pt x="433984" y="9867"/>
                  </a:lnTo>
                  <a:lnTo>
                    <a:pt x="433984" y="0"/>
                  </a:lnTo>
                  <a:lnTo>
                    <a:pt x="424116" y="0"/>
                  </a:lnTo>
                  <a:lnTo>
                    <a:pt x="424116" y="9867"/>
                  </a:lnTo>
                  <a:lnTo>
                    <a:pt x="424116" y="19735"/>
                  </a:lnTo>
                  <a:lnTo>
                    <a:pt x="433984" y="19735"/>
                  </a:lnTo>
                  <a:lnTo>
                    <a:pt x="443852" y="19735"/>
                  </a:lnTo>
                  <a:lnTo>
                    <a:pt x="443852" y="9867"/>
                  </a:lnTo>
                  <a:close/>
                </a:path>
                <a:path w="641350" h="29845">
                  <a:moveTo>
                    <a:pt x="483298" y="0"/>
                  </a:moveTo>
                  <a:lnTo>
                    <a:pt x="473430" y="0"/>
                  </a:lnTo>
                  <a:lnTo>
                    <a:pt x="463575" y="0"/>
                  </a:lnTo>
                  <a:lnTo>
                    <a:pt x="453707" y="0"/>
                  </a:lnTo>
                  <a:lnTo>
                    <a:pt x="453707" y="9867"/>
                  </a:lnTo>
                  <a:lnTo>
                    <a:pt x="453707" y="19735"/>
                  </a:lnTo>
                  <a:lnTo>
                    <a:pt x="463562" y="19735"/>
                  </a:lnTo>
                  <a:lnTo>
                    <a:pt x="473430" y="19735"/>
                  </a:lnTo>
                  <a:lnTo>
                    <a:pt x="473430" y="9867"/>
                  </a:lnTo>
                  <a:lnTo>
                    <a:pt x="483298" y="9867"/>
                  </a:lnTo>
                  <a:lnTo>
                    <a:pt x="483298" y="0"/>
                  </a:lnTo>
                  <a:close/>
                </a:path>
                <a:path w="641350" h="29845">
                  <a:moveTo>
                    <a:pt x="503021" y="0"/>
                  </a:moveTo>
                  <a:lnTo>
                    <a:pt x="493153" y="0"/>
                  </a:lnTo>
                  <a:lnTo>
                    <a:pt x="493153" y="9867"/>
                  </a:lnTo>
                  <a:lnTo>
                    <a:pt x="483298" y="9867"/>
                  </a:lnTo>
                  <a:lnTo>
                    <a:pt x="483298" y="19735"/>
                  </a:lnTo>
                  <a:lnTo>
                    <a:pt x="493153" y="19735"/>
                  </a:lnTo>
                  <a:lnTo>
                    <a:pt x="503021" y="19735"/>
                  </a:lnTo>
                  <a:lnTo>
                    <a:pt x="503021" y="9867"/>
                  </a:lnTo>
                  <a:lnTo>
                    <a:pt x="503021" y="0"/>
                  </a:lnTo>
                  <a:close/>
                </a:path>
                <a:path w="641350" h="29845">
                  <a:moveTo>
                    <a:pt x="532612" y="0"/>
                  </a:moveTo>
                  <a:lnTo>
                    <a:pt x="522744" y="0"/>
                  </a:lnTo>
                  <a:lnTo>
                    <a:pt x="512876" y="0"/>
                  </a:lnTo>
                  <a:lnTo>
                    <a:pt x="512876" y="9867"/>
                  </a:lnTo>
                  <a:lnTo>
                    <a:pt x="512876" y="19735"/>
                  </a:lnTo>
                  <a:lnTo>
                    <a:pt x="522744" y="19735"/>
                  </a:lnTo>
                  <a:lnTo>
                    <a:pt x="532612" y="19735"/>
                  </a:lnTo>
                  <a:lnTo>
                    <a:pt x="532612" y="9867"/>
                  </a:lnTo>
                  <a:lnTo>
                    <a:pt x="532612" y="0"/>
                  </a:lnTo>
                  <a:close/>
                </a:path>
                <a:path w="641350" h="29845">
                  <a:moveTo>
                    <a:pt x="552335" y="9867"/>
                  </a:moveTo>
                  <a:lnTo>
                    <a:pt x="542467" y="9867"/>
                  </a:lnTo>
                  <a:lnTo>
                    <a:pt x="542467" y="19735"/>
                  </a:lnTo>
                  <a:lnTo>
                    <a:pt x="552335" y="19735"/>
                  </a:lnTo>
                  <a:lnTo>
                    <a:pt x="552335" y="9867"/>
                  </a:lnTo>
                  <a:close/>
                </a:path>
                <a:path w="641350" h="29845">
                  <a:moveTo>
                    <a:pt x="572071" y="9867"/>
                  </a:moveTo>
                  <a:lnTo>
                    <a:pt x="562190" y="9867"/>
                  </a:lnTo>
                  <a:lnTo>
                    <a:pt x="562190" y="19735"/>
                  </a:lnTo>
                  <a:lnTo>
                    <a:pt x="572071" y="19735"/>
                  </a:lnTo>
                  <a:lnTo>
                    <a:pt x="572071" y="9867"/>
                  </a:lnTo>
                  <a:close/>
                </a:path>
                <a:path w="641350" h="29845">
                  <a:moveTo>
                    <a:pt x="611517" y="9867"/>
                  </a:moveTo>
                  <a:lnTo>
                    <a:pt x="601649" y="9867"/>
                  </a:lnTo>
                  <a:lnTo>
                    <a:pt x="601649" y="0"/>
                  </a:lnTo>
                  <a:lnTo>
                    <a:pt x="591781" y="0"/>
                  </a:lnTo>
                  <a:lnTo>
                    <a:pt x="591781" y="9867"/>
                  </a:lnTo>
                  <a:lnTo>
                    <a:pt x="581914" y="9867"/>
                  </a:lnTo>
                  <a:lnTo>
                    <a:pt x="581914" y="19735"/>
                  </a:lnTo>
                  <a:lnTo>
                    <a:pt x="611517" y="19735"/>
                  </a:lnTo>
                  <a:lnTo>
                    <a:pt x="611517" y="9867"/>
                  </a:lnTo>
                  <a:close/>
                </a:path>
                <a:path w="641350" h="29845">
                  <a:moveTo>
                    <a:pt x="631240" y="0"/>
                  </a:moveTo>
                  <a:lnTo>
                    <a:pt x="621385" y="0"/>
                  </a:lnTo>
                  <a:lnTo>
                    <a:pt x="611517" y="0"/>
                  </a:lnTo>
                  <a:lnTo>
                    <a:pt x="611517" y="9867"/>
                  </a:lnTo>
                  <a:lnTo>
                    <a:pt x="621360" y="9867"/>
                  </a:lnTo>
                  <a:lnTo>
                    <a:pt x="631240" y="9867"/>
                  </a:lnTo>
                  <a:lnTo>
                    <a:pt x="631240" y="0"/>
                  </a:lnTo>
                  <a:close/>
                </a:path>
                <a:path w="641350" h="29845">
                  <a:moveTo>
                    <a:pt x="641108" y="9867"/>
                  </a:moveTo>
                  <a:lnTo>
                    <a:pt x="631240" y="9867"/>
                  </a:lnTo>
                  <a:lnTo>
                    <a:pt x="631240" y="19735"/>
                  </a:lnTo>
                  <a:lnTo>
                    <a:pt x="641108" y="19735"/>
                  </a:lnTo>
                  <a:lnTo>
                    <a:pt x="641108" y="986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5950661" y="4062158"/>
              <a:ext cx="641350" cy="29845"/>
            </a:xfrm>
            <a:custGeom>
              <a:avLst/>
              <a:gdLst/>
              <a:ahLst/>
              <a:cxnLst/>
              <a:rect l="l" t="t" r="r" b="b"/>
              <a:pathLst>
                <a:path w="641350" h="29845">
                  <a:moveTo>
                    <a:pt x="9855" y="9867"/>
                  </a:moveTo>
                  <a:lnTo>
                    <a:pt x="0" y="9867"/>
                  </a:lnTo>
                  <a:lnTo>
                    <a:pt x="0" y="19735"/>
                  </a:lnTo>
                  <a:lnTo>
                    <a:pt x="0" y="29603"/>
                  </a:lnTo>
                  <a:lnTo>
                    <a:pt x="9855" y="29603"/>
                  </a:lnTo>
                  <a:lnTo>
                    <a:pt x="9855" y="19735"/>
                  </a:lnTo>
                  <a:lnTo>
                    <a:pt x="9855" y="9867"/>
                  </a:lnTo>
                  <a:close/>
                </a:path>
                <a:path w="641350" h="29845">
                  <a:moveTo>
                    <a:pt x="19735" y="19735"/>
                  </a:moveTo>
                  <a:lnTo>
                    <a:pt x="9867" y="19735"/>
                  </a:lnTo>
                  <a:lnTo>
                    <a:pt x="9867" y="29603"/>
                  </a:lnTo>
                  <a:lnTo>
                    <a:pt x="19735" y="29603"/>
                  </a:lnTo>
                  <a:lnTo>
                    <a:pt x="19735" y="19735"/>
                  </a:lnTo>
                  <a:close/>
                </a:path>
                <a:path w="641350" h="29845">
                  <a:moveTo>
                    <a:pt x="39458" y="9867"/>
                  </a:moveTo>
                  <a:lnTo>
                    <a:pt x="29603" y="9867"/>
                  </a:lnTo>
                  <a:lnTo>
                    <a:pt x="19735" y="9867"/>
                  </a:lnTo>
                  <a:lnTo>
                    <a:pt x="19735" y="19735"/>
                  </a:lnTo>
                  <a:lnTo>
                    <a:pt x="29591" y="19735"/>
                  </a:lnTo>
                  <a:lnTo>
                    <a:pt x="39458" y="19735"/>
                  </a:lnTo>
                  <a:lnTo>
                    <a:pt x="39458" y="9867"/>
                  </a:lnTo>
                  <a:close/>
                </a:path>
                <a:path w="641350" h="29845">
                  <a:moveTo>
                    <a:pt x="69049" y="19735"/>
                  </a:moveTo>
                  <a:lnTo>
                    <a:pt x="59194" y="19735"/>
                  </a:lnTo>
                  <a:lnTo>
                    <a:pt x="49326" y="19735"/>
                  </a:lnTo>
                  <a:lnTo>
                    <a:pt x="49326" y="29603"/>
                  </a:lnTo>
                  <a:lnTo>
                    <a:pt x="59182" y="29603"/>
                  </a:lnTo>
                  <a:lnTo>
                    <a:pt x="69049" y="29603"/>
                  </a:lnTo>
                  <a:lnTo>
                    <a:pt x="69049" y="19735"/>
                  </a:lnTo>
                  <a:close/>
                </a:path>
                <a:path w="641350" h="29845">
                  <a:moveTo>
                    <a:pt x="128219" y="19735"/>
                  </a:moveTo>
                  <a:lnTo>
                    <a:pt x="118364" y="19735"/>
                  </a:lnTo>
                  <a:lnTo>
                    <a:pt x="118364" y="9867"/>
                  </a:lnTo>
                  <a:lnTo>
                    <a:pt x="108496" y="9867"/>
                  </a:lnTo>
                  <a:lnTo>
                    <a:pt x="98640" y="9867"/>
                  </a:lnTo>
                  <a:lnTo>
                    <a:pt x="88773" y="9867"/>
                  </a:lnTo>
                  <a:lnTo>
                    <a:pt x="88773" y="19735"/>
                  </a:lnTo>
                  <a:lnTo>
                    <a:pt x="78917" y="19735"/>
                  </a:lnTo>
                  <a:lnTo>
                    <a:pt x="78917" y="9867"/>
                  </a:lnTo>
                  <a:lnTo>
                    <a:pt x="69049" y="9867"/>
                  </a:lnTo>
                  <a:lnTo>
                    <a:pt x="69049" y="19735"/>
                  </a:lnTo>
                  <a:lnTo>
                    <a:pt x="78905" y="19735"/>
                  </a:lnTo>
                  <a:lnTo>
                    <a:pt x="78905" y="29603"/>
                  </a:lnTo>
                  <a:lnTo>
                    <a:pt x="128219" y="29603"/>
                  </a:lnTo>
                  <a:lnTo>
                    <a:pt x="128219" y="19735"/>
                  </a:lnTo>
                  <a:close/>
                </a:path>
                <a:path w="641350" h="29845">
                  <a:moveTo>
                    <a:pt x="128219" y="0"/>
                  </a:moveTo>
                  <a:lnTo>
                    <a:pt x="118364" y="0"/>
                  </a:lnTo>
                  <a:lnTo>
                    <a:pt x="118364" y="9867"/>
                  </a:lnTo>
                  <a:lnTo>
                    <a:pt x="128219" y="9867"/>
                  </a:lnTo>
                  <a:lnTo>
                    <a:pt x="128219" y="0"/>
                  </a:lnTo>
                  <a:close/>
                </a:path>
                <a:path w="641350" h="29845">
                  <a:moveTo>
                    <a:pt x="147942" y="19735"/>
                  </a:moveTo>
                  <a:lnTo>
                    <a:pt x="138087" y="19735"/>
                  </a:lnTo>
                  <a:lnTo>
                    <a:pt x="138087" y="29603"/>
                  </a:lnTo>
                  <a:lnTo>
                    <a:pt x="147942" y="29603"/>
                  </a:lnTo>
                  <a:lnTo>
                    <a:pt x="147942" y="19735"/>
                  </a:lnTo>
                  <a:close/>
                </a:path>
                <a:path w="641350" h="29845">
                  <a:moveTo>
                    <a:pt x="187413" y="0"/>
                  </a:moveTo>
                  <a:lnTo>
                    <a:pt x="187413" y="0"/>
                  </a:lnTo>
                  <a:lnTo>
                    <a:pt x="147955" y="0"/>
                  </a:lnTo>
                  <a:lnTo>
                    <a:pt x="147955" y="9867"/>
                  </a:lnTo>
                  <a:lnTo>
                    <a:pt x="157810" y="9867"/>
                  </a:lnTo>
                  <a:lnTo>
                    <a:pt x="157810" y="19735"/>
                  </a:lnTo>
                  <a:lnTo>
                    <a:pt x="167678" y="19735"/>
                  </a:lnTo>
                  <a:lnTo>
                    <a:pt x="167678" y="9867"/>
                  </a:lnTo>
                  <a:lnTo>
                    <a:pt x="177546" y="9867"/>
                  </a:lnTo>
                  <a:lnTo>
                    <a:pt x="177546" y="19735"/>
                  </a:lnTo>
                  <a:lnTo>
                    <a:pt x="187413" y="19735"/>
                  </a:lnTo>
                  <a:lnTo>
                    <a:pt x="187413" y="9867"/>
                  </a:lnTo>
                  <a:lnTo>
                    <a:pt x="187413" y="0"/>
                  </a:lnTo>
                  <a:close/>
                </a:path>
                <a:path w="641350" h="29845">
                  <a:moveTo>
                    <a:pt x="207137" y="9867"/>
                  </a:moveTo>
                  <a:lnTo>
                    <a:pt x="197269" y="9867"/>
                  </a:lnTo>
                  <a:lnTo>
                    <a:pt x="197269" y="19735"/>
                  </a:lnTo>
                  <a:lnTo>
                    <a:pt x="207137" y="19735"/>
                  </a:lnTo>
                  <a:lnTo>
                    <a:pt x="207137" y="9867"/>
                  </a:lnTo>
                  <a:close/>
                </a:path>
                <a:path w="641350" h="29845">
                  <a:moveTo>
                    <a:pt x="266306" y="0"/>
                  </a:moveTo>
                  <a:lnTo>
                    <a:pt x="256438" y="0"/>
                  </a:lnTo>
                  <a:lnTo>
                    <a:pt x="246583" y="0"/>
                  </a:lnTo>
                  <a:lnTo>
                    <a:pt x="236715" y="0"/>
                  </a:lnTo>
                  <a:lnTo>
                    <a:pt x="226860" y="0"/>
                  </a:lnTo>
                  <a:lnTo>
                    <a:pt x="226860" y="9867"/>
                  </a:lnTo>
                  <a:lnTo>
                    <a:pt x="226860" y="19735"/>
                  </a:lnTo>
                  <a:lnTo>
                    <a:pt x="236715" y="19735"/>
                  </a:lnTo>
                  <a:lnTo>
                    <a:pt x="246583" y="19735"/>
                  </a:lnTo>
                  <a:lnTo>
                    <a:pt x="246583" y="9867"/>
                  </a:lnTo>
                  <a:lnTo>
                    <a:pt x="256438" y="9867"/>
                  </a:lnTo>
                  <a:lnTo>
                    <a:pt x="266306" y="9867"/>
                  </a:lnTo>
                  <a:lnTo>
                    <a:pt x="266306" y="0"/>
                  </a:lnTo>
                  <a:close/>
                </a:path>
                <a:path w="641350" h="29845">
                  <a:moveTo>
                    <a:pt x="286042" y="0"/>
                  </a:moveTo>
                  <a:lnTo>
                    <a:pt x="276174" y="0"/>
                  </a:lnTo>
                  <a:lnTo>
                    <a:pt x="276174" y="9867"/>
                  </a:lnTo>
                  <a:lnTo>
                    <a:pt x="286042" y="9867"/>
                  </a:lnTo>
                  <a:lnTo>
                    <a:pt x="286042" y="0"/>
                  </a:lnTo>
                  <a:close/>
                </a:path>
                <a:path w="641350" h="29845">
                  <a:moveTo>
                    <a:pt x="315633" y="0"/>
                  </a:moveTo>
                  <a:lnTo>
                    <a:pt x="305765" y="0"/>
                  </a:lnTo>
                  <a:lnTo>
                    <a:pt x="295897" y="0"/>
                  </a:lnTo>
                  <a:lnTo>
                    <a:pt x="295897" y="9867"/>
                  </a:lnTo>
                  <a:lnTo>
                    <a:pt x="305765" y="9867"/>
                  </a:lnTo>
                  <a:lnTo>
                    <a:pt x="315633" y="9867"/>
                  </a:lnTo>
                  <a:lnTo>
                    <a:pt x="315633" y="0"/>
                  </a:lnTo>
                  <a:close/>
                </a:path>
                <a:path w="641350" h="29845">
                  <a:moveTo>
                    <a:pt x="374802" y="9867"/>
                  </a:moveTo>
                  <a:lnTo>
                    <a:pt x="364947" y="9867"/>
                  </a:lnTo>
                  <a:lnTo>
                    <a:pt x="364947" y="0"/>
                  </a:lnTo>
                  <a:lnTo>
                    <a:pt x="355079" y="0"/>
                  </a:lnTo>
                  <a:lnTo>
                    <a:pt x="355079" y="9867"/>
                  </a:lnTo>
                  <a:lnTo>
                    <a:pt x="345211" y="9867"/>
                  </a:lnTo>
                  <a:lnTo>
                    <a:pt x="345211" y="0"/>
                  </a:lnTo>
                  <a:lnTo>
                    <a:pt x="335343" y="0"/>
                  </a:lnTo>
                  <a:lnTo>
                    <a:pt x="335343" y="9867"/>
                  </a:lnTo>
                  <a:lnTo>
                    <a:pt x="335343" y="19735"/>
                  </a:lnTo>
                  <a:lnTo>
                    <a:pt x="345211" y="19735"/>
                  </a:lnTo>
                  <a:lnTo>
                    <a:pt x="355079" y="19735"/>
                  </a:lnTo>
                  <a:lnTo>
                    <a:pt x="364934" y="19735"/>
                  </a:lnTo>
                  <a:lnTo>
                    <a:pt x="374802" y="19735"/>
                  </a:lnTo>
                  <a:lnTo>
                    <a:pt x="374802" y="9867"/>
                  </a:lnTo>
                  <a:close/>
                </a:path>
                <a:path w="641350" h="29845">
                  <a:moveTo>
                    <a:pt x="384657" y="0"/>
                  </a:moveTo>
                  <a:lnTo>
                    <a:pt x="374802" y="0"/>
                  </a:lnTo>
                  <a:lnTo>
                    <a:pt x="374802" y="9867"/>
                  </a:lnTo>
                  <a:lnTo>
                    <a:pt x="384657" y="9867"/>
                  </a:lnTo>
                  <a:lnTo>
                    <a:pt x="384657" y="0"/>
                  </a:lnTo>
                  <a:close/>
                </a:path>
                <a:path w="641350" h="29845">
                  <a:moveTo>
                    <a:pt x="404380" y="9867"/>
                  </a:moveTo>
                  <a:lnTo>
                    <a:pt x="394525" y="9867"/>
                  </a:lnTo>
                  <a:lnTo>
                    <a:pt x="394525" y="19735"/>
                  </a:lnTo>
                  <a:lnTo>
                    <a:pt x="404380" y="19735"/>
                  </a:lnTo>
                  <a:lnTo>
                    <a:pt x="404380" y="9867"/>
                  </a:lnTo>
                  <a:close/>
                </a:path>
                <a:path w="641350" h="29845">
                  <a:moveTo>
                    <a:pt x="424103" y="0"/>
                  </a:moveTo>
                  <a:lnTo>
                    <a:pt x="414261" y="0"/>
                  </a:lnTo>
                  <a:lnTo>
                    <a:pt x="404393" y="0"/>
                  </a:lnTo>
                  <a:lnTo>
                    <a:pt x="404393" y="9867"/>
                  </a:lnTo>
                  <a:lnTo>
                    <a:pt x="404393" y="19735"/>
                  </a:lnTo>
                  <a:lnTo>
                    <a:pt x="414248" y="19735"/>
                  </a:lnTo>
                  <a:lnTo>
                    <a:pt x="424103" y="19735"/>
                  </a:lnTo>
                  <a:lnTo>
                    <a:pt x="424103" y="9867"/>
                  </a:lnTo>
                  <a:lnTo>
                    <a:pt x="424103" y="0"/>
                  </a:lnTo>
                  <a:close/>
                </a:path>
                <a:path w="641350" h="29845">
                  <a:moveTo>
                    <a:pt x="433984" y="0"/>
                  </a:moveTo>
                  <a:lnTo>
                    <a:pt x="424116" y="0"/>
                  </a:lnTo>
                  <a:lnTo>
                    <a:pt x="424116" y="9867"/>
                  </a:lnTo>
                  <a:lnTo>
                    <a:pt x="433984" y="9867"/>
                  </a:lnTo>
                  <a:lnTo>
                    <a:pt x="433984" y="0"/>
                  </a:lnTo>
                  <a:close/>
                </a:path>
                <a:path w="641350" h="29845">
                  <a:moveTo>
                    <a:pt x="453707" y="0"/>
                  </a:moveTo>
                  <a:lnTo>
                    <a:pt x="443839" y="0"/>
                  </a:lnTo>
                  <a:lnTo>
                    <a:pt x="443839" y="9867"/>
                  </a:lnTo>
                  <a:lnTo>
                    <a:pt x="433984" y="9867"/>
                  </a:lnTo>
                  <a:lnTo>
                    <a:pt x="433984" y="19735"/>
                  </a:lnTo>
                  <a:lnTo>
                    <a:pt x="443852" y="19735"/>
                  </a:lnTo>
                  <a:lnTo>
                    <a:pt x="443852" y="9867"/>
                  </a:lnTo>
                  <a:lnTo>
                    <a:pt x="453707" y="9867"/>
                  </a:lnTo>
                  <a:lnTo>
                    <a:pt x="453707" y="0"/>
                  </a:lnTo>
                  <a:close/>
                </a:path>
                <a:path w="641350" h="29845">
                  <a:moveTo>
                    <a:pt x="493166" y="0"/>
                  </a:moveTo>
                  <a:lnTo>
                    <a:pt x="483298" y="0"/>
                  </a:lnTo>
                  <a:lnTo>
                    <a:pt x="473430" y="0"/>
                  </a:lnTo>
                  <a:lnTo>
                    <a:pt x="463562" y="0"/>
                  </a:lnTo>
                  <a:lnTo>
                    <a:pt x="463562" y="9867"/>
                  </a:lnTo>
                  <a:lnTo>
                    <a:pt x="463562" y="19735"/>
                  </a:lnTo>
                  <a:lnTo>
                    <a:pt x="473430" y="19735"/>
                  </a:lnTo>
                  <a:lnTo>
                    <a:pt x="483298" y="19735"/>
                  </a:lnTo>
                  <a:lnTo>
                    <a:pt x="493166" y="19735"/>
                  </a:lnTo>
                  <a:lnTo>
                    <a:pt x="493166" y="9867"/>
                  </a:lnTo>
                  <a:lnTo>
                    <a:pt x="493166" y="0"/>
                  </a:lnTo>
                  <a:close/>
                </a:path>
                <a:path w="641350" h="29845">
                  <a:moveTo>
                    <a:pt x="552335" y="9867"/>
                  </a:moveTo>
                  <a:lnTo>
                    <a:pt x="542480" y="9867"/>
                  </a:lnTo>
                  <a:lnTo>
                    <a:pt x="532612" y="9867"/>
                  </a:lnTo>
                  <a:lnTo>
                    <a:pt x="522744" y="9867"/>
                  </a:lnTo>
                  <a:lnTo>
                    <a:pt x="522744" y="19735"/>
                  </a:lnTo>
                  <a:lnTo>
                    <a:pt x="532612" y="19735"/>
                  </a:lnTo>
                  <a:lnTo>
                    <a:pt x="542467" y="19735"/>
                  </a:lnTo>
                  <a:lnTo>
                    <a:pt x="552335" y="19735"/>
                  </a:lnTo>
                  <a:lnTo>
                    <a:pt x="552335" y="9867"/>
                  </a:lnTo>
                  <a:close/>
                </a:path>
                <a:path w="641350" h="29845">
                  <a:moveTo>
                    <a:pt x="641108" y="0"/>
                  </a:moveTo>
                  <a:lnTo>
                    <a:pt x="641108" y="0"/>
                  </a:lnTo>
                  <a:lnTo>
                    <a:pt x="601637" y="0"/>
                  </a:lnTo>
                  <a:lnTo>
                    <a:pt x="601637" y="9867"/>
                  </a:lnTo>
                  <a:lnTo>
                    <a:pt x="572071" y="9867"/>
                  </a:lnTo>
                  <a:lnTo>
                    <a:pt x="572071" y="0"/>
                  </a:lnTo>
                  <a:lnTo>
                    <a:pt x="562203" y="0"/>
                  </a:lnTo>
                  <a:lnTo>
                    <a:pt x="552335" y="0"/>
                  </a:lnTo>
                  <a:lnTo>
                    <a:pt x="552335" y="9867"/>
                  </a:lnTo>
                  <a:lnTo>
                    <a:pt x="562190" y="9867"/>
                  </a:lnTo>
                  <a:lnTo>
                    <a:pt x="562190" y="19735"/>
                  </a:lnTo>
                  <a:lnTo>
                    <a:pt x="572058" y="19735"/>
                  </a:lnTo>
                  <a:lnTo>
                    <a:pt x="601649" y="19735"/>
                  </a:lnTo>
                  <a:lnTo>
                    <a:pt x="601649" y="9867"/>
                  </a:lnTo>
                  <a:lnTo>
                    <a:pt x="611517" y="9867"/>
                  </a:lnTo>
                  <a:lnTo>
                    <a:pt x="611517" y="19735"/>
                  </a:lnTo>
                  <a:lnTo>
                    <a:pt x="621360" y="19735"/>
                  </a:lnTo>
                  <a:lnTo>
                    <a:pt x="631240" y="19735"/>
                  </a:lnTo>
                  <a:lnTo>
                    <a:pt x="641108" y="19735"/>
                  </a:lnTo>
                  <a:lnTo>
                    <a:pt x="641108" y="9867"/>
                  </a:lnTo>
                  <a:lnTo>
                    <a:pt x="64110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5950661" y="4081894"/>
              <a:ext cx="641350" cy="29845"/>
            </a:xfrm>
            <a:custGeom>
              <a:avLst/>
              <a:gdLst/>
              <a:ahLst/>
              <a:cxnLst/>
              <a:rect l="l" t="t" r="r" b="b"/>
              <a:pathLst>
                <a:path w="641350" h="29845">
                  <a:moveTo>
                    <a:pt x="9855" y="9855"/>
                  </a:moveTo>
                  <a:lnTo>
                    <a:pt x="0" y="9855"/>
                  </a:lnTo>
                  <a:lnTo>
                    <a:pt x="0" y="19723"/>
                  </a:lnTo>
                  <a:lnTo>
                    <a:pt x="9855" y="19723"/>
                  </a:lnTo>
                  <a:lnTo>
                    <a:pt x="9855" y="9855"/>
                  </a:lnTo>
                  <a:close/>
                </a:path>
                <a:path w="641350" h="29845">
                  <a:moveTo>
                    <a:pt x="69049" y="19723"/>
                  </a:moveTo>
                  <a:lnTo>
                    <a:pt x="59194" y="19723"/>
                  </a:lnTo>
                  <a:lnTo>
                    <a:pt x="59194" y="9855"/>
                  </a:lnTo>
                  <a:lnTo>
                    <a:pt x="49326" y="9855"/>
                  </a:lnTo>
                  <a:lnTo>
                    <a:pt x="39458" y="9855"/>
                  </a:lnTo>
                  <a:lnTo>
                    <a:pt x="29591" y="9855"/>
                  </a:lnTo>
                  <a:lnTo>
                    <a:pt x="29591" y="19723"/>
                  </a:lnTo>
                  <a:lnTo>
                    <a:pt x="19735" y="19723"/>
                  </a:lnTo>
                  <a:lnTo>
                    <a:pt x="19735" y="29591"/>
                  </a:lnTo>
                  <a:lnTo>
                    <a:pt x="29591" y="29591"/>
                  </a:lnTo>
                  <a:lnTo>
                    <a:pt x="39458" y="29591"/>
                  </a:lnTo>
                  <a:lnTo>
                    <a:pt x="39458" y="19723"/>
                  </a:lnTo>
                  <a:lnTo>
                    <a:pt x="49326" y="19723"/>
                  </a:lnTo>
                  <a:lnTo>
                    <a:pt x="59182" y="19723"/>
                  </a:lnTo>
                  <a:lnTo>
                    <a:pt x="59182" y="29591"/>
                  </a:lnTo>
                  <a:lnTo>
                    <a:pt x="69049" y="29591"/>
                  </a:lnTo>
                  <a:lnTo>
                    <a:pt x="69049" y="19723"/>
                  </a:lnTo>
                  <a:close/>
                </a:path>
                <a:path w="641350" h="29845">
                  <a:moveTo>
                    <a:pt x="108496" y="19723"/>
                  </a:moveTo>
                  <a:lnTo>
                    <a:pt x="98640" y="19723"/>
                  </a:lnTo>
                  <a:lnTo>
                    <a:pt x="98640" y="9855"/>
                  </a:lnTo>
                  <a:lnTo>
                    <a:pt x="88773" y="9855"/>
                  </a:lnTo>
                  <a:lnTo>
                    <a:pt x="78917" y="9855"/>
                  </a:lnTo>
                  <a:lnTo>
                    <a:pt x="69049" y="9855"/>
                  </a:lnTo>
                  <a:lnTo>
                    <a:pt x="69049" y="19723"/>
                  </a:lnTo>
                  <a:lnTo>
                    <a:pt x="78905" y="19723"/>
                  </a:lnTo>
                  <a:lnTo>
                    <a:pt x="88773" y="19723"/>
                  </a:lnTo>
                  <a:lnTo>
                    <a:pt x="88773" y="29591"/>
                  </a:lnTo>
                  <a:lnTo>
                    <a:pt x="98640" y="29591"/>
                  </a:lnTo>
                  <a:lnTo>
                    <a:pt x="108496" y="29591"/>
                  </a:lnTo>
                  <a:lnTo>
                    <a:pt x="108496" y="19723"/>
                  </a:lnTo>
                  <a:close/>
                </a:path>
                <a:path w="641350" h="29845">
                  <a:moveTo>
                    <a:pt x="118364" y="9855"/>
                  </a:moveTo>
                  <a:lnTo>
                    <a:pt x="108496" y="9855"/>
                  </a:lnTo>
                  <a:lnTo>
                    <a:pt x="108496" y="19723"/>
                  </a:lnTo>
                  <a:lnTo>
                    <a:pt x="118364" y="19723"/>
                  </a:lnTo>
                  <a:lnTo>
                    <a:pt x="118364" y="9855"/>
                  </a:lnTo>
                  <a:close/>
                </a:path>
                <a:path w="641350" h="29845">
                  <a:moveTo>
                    <a:pt x="128219" y="19723"/>
                  </a:moveTo>
                  <a:lnTo>
                    <a:pt x="118364" y="19723"/>
                  </a:lnTo>
                  <a:lnTo>
                    <a:pt x="118364" y="29591"/>
                  </a:lnTo>
                  <a:lnTo>
                    <a:pt x="128219" y="29591"/>
                  </a:lnTo>
                  <a:lnTo>
                    <a:pt x="128219" y="19723"/>
                  </a:lnTo>
                  <a:close/>
                </a:path>
                <a:path w="641350" h="29845">
                  <a:moveTo>
                    <a:pt x="147942" y="19723"/>
                  </a:moveTo>
                  <a:lnTo>
                    <a:pt x="138087" y="19723"/>
                  </a:lnTo>
                  <a:lnTo>
                    <a:pt x="138087" y="29591"/>
                  </a:lnTo>
                  <a:lnTo>
                    <a:pt x="147942" y="29591"/>
                  </a:lnTo>
                  <a:lnTo>
                    <a:pt x="147942" y="19723"/>
                  </a:lnTo>
                  <a:close/>
                </a:path>
                <a:path w="641350" h="29845">
                  <a:moveTo>
                    <a:pt x="147942" y="0"/>
                  </a:moveTo>
                  <a:lnTo>
                    <a:pt x="138087" y="0"/>
                  </a:lnTo>
                  <a:lnTo>
                    <a:pt x="138087" y="9867"/>
                  </a:lnTo>
                  <a:lnTo>
                    <a:pt x="147942" y="9867"/>
                  </a:lnTo>
                  <a:lnTo>
                    <a:pt x="147942" y="0"/>
                  </a:lnTo>
                  <a:close/>
                </a:path>
                <a:path w="641350" h="29845">
                  <a:moveTo>
                    <a:pt x="157822" y="0"/>
                  </a:moveTo>
                  <a:lnTo>
                    <a:pt x="147955" y="0"/>
                  </a:lnTo>
                  <a:lnTo>
                    <a:pt x="147955" y="9867"/>
                  </a:lnTo>
                  <a:lnTo>
                    <a:pt x="157822" y="9867"/>
                  </a:lnTo>
                  <a:lnTo>
                    <a:pt x="157822" y="0"/>
                  </a:lnTo>
                  <a:close/>
                </a:path>
                <a:path w="641350" h="29845">
                  <a:moveTo>
                    <a:pt x="167678" y="19723"/>
                  </a:moveTo>
                  <a:lnTo>
                    <a:pt x="157810" y="19723"/>
                  </a:lnTo>
                  <a:lnTo>
                    <a:pt x="157810" y="29591"/>
                  </a:lnTo>
                  <a:lnTo>
                    <a:pt x="167678" y="29591"/>
                  </a:lnTo>
                  <a:lnTo>
                    <a:pt x="167678" y="19723"/>
                  </a:lnTo>
                  <a:close/>
                </a:path>
                <a:path w="641350" h="29845">
                  <a:moveTo>
                    <a:pt x="207137" y="0"/>
                  </a:moveTo>
                  <a:lnTo>
                    <a:pt x="197269" y="0"/>
                  </a:lnTo>
                  <a:lnTo>
                    <a:pt x="197269" y="9855"/>
                  </a:lnTo>
                  <a:lnTo>
                    <a:pt x="187413" y="9855"/>
                  </a:lnTo>
                  <a:lnTo>
                    <a:pt x="187413" y="0"/>
                  </a:lnTo>
                  <a:lnTo>
                    <a:pt x="177546" y="0"/>
                  </a:lnTo>
                  <a:lnTo>
                    <a:pt x="167678" y="0"/>
                  </a:lnTo>
                  <a:lnTo>
                    <a:pt x="167678" y="9855"/>
                  </a:lnTo>
                  <a:lnTo>
                    <a:pt x="167678" y="19723"/>
                  </a:lnTo>
                  <a:lnTo>
                    <a:pt x="177546" y="19723"/>
                  </a:lnTo>
                  <a:lnTo>
                    <a:pt x="177546" y="9867"/>
                  </a:lnTo>
                  <a:lnTo>
                    <a:pt x="187401" y="9867"/>
                  </a:lnTo>
                  <a:lnTo>
                    <a:pt x="187401" y="19723"/>
                  </a:lnTo>
                  <a:lnTo>
                    <a:pt x="197269" y="19723"/>
                  </a:lnTo>
                  <a:lnTo>
                    <a:pt x="197269" y="29591"/>
                  </a:lnTo>
                  <a:lnTo>
                    <a:pt x="207137" y="29591"/>
                  </a:lnTo>
                  <a:lnTo>
                    <a:pt x="207137" y="19723"/>
                  </a:lnTo>
                  <a:lnTo>
                    <a:pt x="207137" y="9867"/>
                  </a:lnTo>
                  <a:lnTo>
                    <a:pt x="207137" y="0"/>
                  </a:lnTo>
                  <a:close/>
                </a:path>
                <a:path w="641350" h="29845">
                  <a:moveTo>
                    <a:pt x="266306" y="0"/>
                  </a:moveTo>
                  <a:lnTo>
                    <a:pt x="256438" y="0"/>
                  </a:lnTo>
                  <a:lnTo>
                    <a:pt x="246583" y="0"/>
                  </a:lnTo>
                  <a:lnTo>
                    <a:pt x="246583" y="9867"/>
                  </a:lnTo>
                  <a:lnTo>
                    <a:pt x="246583" y="19723"/>
                  </a:lnTo>
                  <a:lnTo>
                    <a:pt x="236715" y="19723"/>
                  </a:lnTo>
                  <a:lnTo>
                    <a:pt x="236715" y="9867"/>
                  </a:lnTo>
                  <a:lnTo>
                    <a:pt x="246583" y="9867"/>
                  </a:lnTo>
                  <a:lnTo>
                    <a:pt x="246583" y="0"/>
                  </a:lnTo>
                  <a:lnTo>
                    <a:pt x="236715" y="0"/>
                  </a:lnTo>
                  <a:lnTo>
                    <a:pt x="236715" y="9855"/>
                  </a:lnTo>
                  <a:lnTo>
                    <a:pt x="226860" y="9855"/>
                  </a:lnTo>
                  <a:lnTo>
                    <a:pt x="226860" y="0"/>
                  </a:lnTo>
                  <a:lnTo>
                    <a:pt x="216992" y="0"/>
                  </a:lnTo>
                  <a:lnTo>
                    <a:pt x="216992" y="9867"/>
                  </a:lnTo>
                  <a:lnTo>
                    <a:pt x="226860" y="9867"/>
                  </a:lnTo>
                  <a:lnTo>
                    <a:pt x="226860" y="19723"/>
                  </a:lnTo>
                  <a:lnTo>
                    <a:pt x="226860" y="29591"/>
                  </a:lnTo>
                  <a:lnTo>
                    <a:pt x="236715" y="29591"/>
                  </a:lnTo>
                  <a:lnTo>
                    <a:pt x="246583" y="29591"/>
                  </a:lnTo>
                  <a:lnTo>
                    <a:pt x="256438" y="29591"/>
                  </a:lnTo>
                  <a:lnTo>
                    <a:pt x="256438" y="19723"/>
                  </a:lnTo>
                  <a:lnTo>
                    <a:pt x="266306" y="19723"/>
                  </a:lnTo>
                  <a:lnTo>
                    <a:pt x="266306" y="9867"/>
                  </a:lnTo>
                  <a:lnTo>
                    <a:pt x="266306" y="0"/>
                  </a:lnTo>
                  <a:close/>
                </a:path>
                <a:path w="641350" h="29845">
                  <a:moveTo>
                    <a:pt x="295884" y="19723"/>
                  </a:moveTo>
                  <a:lnTo>
                    <a:pt x="286042" y="19723"/>
                  </a:lnTo>
                  <a:lnTo>
                    <a:pt x="276174" y="19723"/>
                  </a:lnTo>
                  <a:lnTo>
                    <a:pt x="276174" y="29591"/>
                  </a:lnTo>
                  <a:lnTo>
                    <a:pt x="286029" y="29591"/>
                  </a:lnTo>
                  <a:lnTo>
                    <a:pt x="295884" y="29591"/>
                  </a:lnTo>
                  <a:lnTo>
                    <a:pt x="295884" y="19723"/>
                  </a:lnTo>
                  <a:close/>
                </a:path>
                <a:path w="641350" h="29845">
                  <a:moveTo>
                    <a:pt x="295884" y="0"/>
                  </a:moveTo>
                  <a:lnTo>
                    <a:pt x="286029" y="0"/>
                  </a:lnTo>
                  <a:lnTo>
                    <a:pt x="286029" y="9867"/>
                  </a:lnTo>
                  <a:lnTo>
                    <a:pt x="295884" y="9867"/>
                  </a:lnTo>
                  <a:lnTo>
                    <a:pt x="295884" y="0"/>
                  </a:lnTo>
                  <a:close/>
                </a:path>
                <a:path w="641350" h="29845">
                  <a:moveTo>
                    <a:pt x="315633" y="0"/>
                  </a:moveTo>
                  <a:lnTo>
                    <a:pt x="305765" y="0"/>
                  </a:lnTo>
                  <a:lnTo>
                    <a:pt x="305765" y="9855"/>
                  </a:lnTo>
                  <a:lnTo>
                    <a:pt x="295897" y="9855"/>
                  </a:lnTo>
                  <a:lnTo>
                    <a:pt x="295897" y="19723"/>
                  </a:lnTo>
                  <a:lnTo>
                    <a:pt x="305765" y="19723"/>
                  </a:lnTo>
                  <a:lnTo>
                    <a:pt x="305765" y="9867"/>
                  </a:lnTo>
                  <a:lnTo>
                    <a:pt x="315633" y="9867"/>
                  </a:lnTo>
                  <a:lnTo>
                    <a:pt x="315633" y="0"/>
                  </a:lnTo>
                  <a:close/>
                </a:path>
                <a:path w="641350" h="29845">
                  <a:moveTo>
                    <a:pt x="355079" y="19723"/>
                  </a:moveTo>
                  <a:lnTo>
                    <a:pt x="345211" y="19723"/>
                  </a:lnTo>
                  <a:lnTo>
                    <a:pt x="345211" y="29591"/>
                  </a:lnTo>
                  <a:lnTo>
                    <a:pt x="355079" y="29591"/>
                  </a:lnTo>
                  <a:lnTo>
                    <a:pt x="355079" y="19723"/>
                  </a:lnTo>
                  <a:close/>
                </a:path>
                <a:path w="641350" h="29845">
                  <a:moveTo>
                    <a:pt x="355079" y="0"/>
                  </a:moveTo>
                  <a:lnTo>
                    <a:pt x="345211" y="0"/>
                  </a:lnTo>
                  <a:lnTo>
                    <a:pt x="345211" y="9855"/>
                  </a:lnTo>
                  <a:lnTo>
                    <a:pt x="335356" y="9855"/>
                  </a:lnTo>
                  <a:lnTo>
                    <a:pt x="325488" y="9855"/>
                  </a:lnTo>
                  <a:lnTo>
                    <a:pt x="325488" y="19723"/>
                  </a:lnTo>
                  <a:lnTo>
                    <a:pt x="335343" y="19723"/>
                  </a:lnTo>
                  <a:lnTo>
                    <a:pt x="345211" y="19723"/>
                  </a:lnTo>
                  <a:lnTo>
                    <a:pt x="345211" y="9867"/>
                  </a:lnTo>
                  <a:lnTo>
                    <a:pt x="355079" y="9867"/>
                  </a:lnTo>
                  <a:lnTo>
                    <a:pt x="355079" y="0"/>
                  </a:lnTo>
                  <a:close/>
                </a:path>
                <a:path w="641350" h="29845">
                  <a:moveTo>
                    <a:pt x="404380" y="0"/>
                  </a:moveTo>
                  <a:lnTo>
                    <a:pt x="394525" y="0"/>
                  </a:lnTo>
                  <a:lnTo>
                    <a:pt x="394525" y="9855"/>
                  </a:lnTo>
                  <a:lnTo>
                    <a:pt x="384657" y="9855"/>
                  </a:lnTo>
                  <a:lnTo>
                    <a:pt x="384657" y="0"/>
                  </a:lnTo>
                  <a:lnTo>
                    <a:pt x="374802" y="0"/>
                  </a:lnTo>
                  <a:lnTo>
                    <a:pt x="364934" y="0"/>
                  </a:lnTo>
                  <a:lnTo>
                    <a:pt x="364934" y="9867"/>
                  </a:lnTo>
                  <a:lnTo>
                    <a:pt x="374802" y="9867"/>
                  </a:lnTo>
                  <a:lnTo>
                    <a:pt x="374802" y="19723"/>
                  </a:lnTo>
                  <a:lnTo>
                    <a:pt x="384657" y="19723"/>
                  </a:lnTo>
                  <a:lnTo>
                    <a:pt x="394525" y="19723"/>
                  </a:lnTo>
                  <a:lnTo>
                    <a:pt x="404380" y="19723"/>
                  </a:lnTo>
                  <a:lnTo>
                    <a:pt x="404380" y="9867"/>
                  </a:lnTo>
                  <a:lnTo>
                    <a:pt x="404380" y="0"/>
                  </a:lnTo>
                  <a:close/>
                </a:path>
                <a:path w="641350" h="29845">
                  <a:moveTo>
                    <a:pt x="414261" y="9855"/>
                  </a:moveTo>
                  <a:lnTo>
                    <a:pt x="404393" y="9855"/>
                  </a:lnTo>
                  <a:lnTo>
                    <a:pt x="404393" y="19723"/>
                  </a:lnTo>
                  <a:lnTo>
                    <a:pt x="414261" y="19723"/>
                  </a:lnTo>
                  <a:lnTo>
                    <a:pt x="414261" y="9855"/>
                  </a:lnTo>
                  <a:close/>
                </a:path>
                <a:path w="641350" h="29845">
                  <a:moveTo>
                    <a:pt x="463575" y="0"/>
                  </a:moveTo>
                  <a:lnTo>
                    <a:pt x="453707" y="0"/>
                  </a:lnTo>
                  <a:lnTo>
                    <a:pt x="443839" y="0"/>
                  </a:lnTo>
                  <a:lnTo>
                    <a:pt x="443839" y="9855"/>
                  </a:lnTo>
                  <a:lnTo>
                    <a:pt x="433984" y="9855"/>
                  </a:lnTo>
                  <a:lnTo>
                    <a:pt x="433984" y="0"/>
                  </a:lnTo>
                  <a:lnTo>
                    <a:pt x="424116" y="0"/>
                  </a:lnTo>
                  <a:lnTo>
                    <a:pt x="424116" y="9855"/>
                  </a:lnTo>
                  <a:lnTo>
                    <a:pt x="424116" y="19723"/>
                  </a:lnTo>
                  <a:lnTo>
                    <a:pt x="433984" y="19723"/>
                  </a:lnTo>
                  <a:lnTo>
                    <a:pt x="443852" y="19723"/>
                  </a:lnTo>
                  <a:lnTo>
                    <a:pt x="443852" y="9867"/>
                  </a:lnTo>
                  <a:lnTo>
                    <a:pt x="453707" y="9867"/>
                  </a:lnTo>
                  <a:lnTo>
                    <a:pt x="463575" y="9867"/>
                  </a:lnTo>
                  <a:lnTo>
                    <a:pt x="463575" y="0"/>
                  </a:lnTo>
                  <a:close/>
                </a:path>
                <a:path w="641350" h="29845">
                  <a:moveTo>
                    <a:pt x="552335" y="9855"/>
                  </a:moveTo>
                  <a:lnTo>
                    <a:pt x="542480" y="9855"/>
                  </a:lnTo>
                  <a:lnTo>
                    <a:pt x="532612" y="9855"/>
                  </a:lnTo>
                  <a:lnTo>
                    <a:pt x="532612" y="0"/>
                  </a:lnTo>
                  <a:lnTo>
                    <a:pt x="522744" y="0"/>
                  </a:lnTo>
                  <a:lnTo>
                    <a:pt x="512876" y="0"/>
                  </a:lnTo>
                  <a:lnTo>
                    <a:pt x="512876" y="9855"/>
                  </a:lnTo>
                  <a:lnTo>
                    <a:pt x="503021" y="9855"/>
                  </a:lnTo>
                  <a:lnTo>
                    <a:pt x="503021" y="0"/>
                  </a:lnTo>
                  <a:lnTo>
                    <a:pt x="493166" y="0"/>
                  </a:lnTo>
                  <a:lnTo>
                    <a:pt x="483298" y="0"/>
                  </a:lnTo>
                  <a:lnTo>
                    <a:pt x="483298" y="9855"/>
                  </a:lnTo>
                  <a:lnTo>
                    <a:pt x="483298" y="19723"/>
                  </a:lnTo>
                  <a:lnTo>
                    <a:pt x="493166" y="19723"/>
                  </a:lnTo>
                  <a:lnTo>
                    <a:pt x="493166" y="9867"/>
                  </a:lnTo>
                  <a:lnTo>
                    <a:pt x="503021" y="9867"/>
                  </a:lnTo>
                  <a:lnTo>
                    <a:pt x="503021" y="19723"/>
                  </a:lnTo>
                  <a:lnTo>
                    <a:pt x="512876" y="19723"/>
                  </a:lnTo>
                  <a:lnTo>
                    <a:pt x="522744" y="19723"/>
                  </a:lnTo>
                  <a:lnTo>
                    <a:pt x="522744" y="9867"/>
                  </a:lnTo>
                  <a:lnTo>
                    <a:pt x="532612" y="9867"/>
                  </a:lnTo>
                  <a:lnTo>
                    <a:pt x="532612" y="19723"/>
                  </a:lnTo>
                  <a:lnTo>
                    <a:pt x="542467" y="19723"/>
                  </a:lnTo>
                  <a:lnTo>
                    <a:pt x="552335" y="19723"/>
                  </a:lnTo>
                  <a:lnTo>
                    <a:pt x="552335" y="9855"/>
                  </a:lnTo>
                  <a:close/>
                </a:path>
                <a:path w="641350" h="29845">
                  <a:moveTo>
                    <a:pt x="611517" y="9855"/>
                  </a:moveTo>
                  <a:lnTo>
                    <a:pt x="601649" y="9855"/>
                  </a:lnTo>
                  <a:lnTo>
                    <a:pt x="601649" y="0"/>
                  </a:lnTo>
                  <a:lnTo>
                    <a:pt x="591794" y="0"/>
                  </a:lnTo>
                  <a:lnTo>
                    <a:pt x="581914" y="0"/>
                  </a:lnTo>
                  <a:lnTo>
                    <a:pt x="581914" y="9855"/>
                  </a:lnTo>
                  <a:lnTo>
                    <a:pt x="572058" y="9855"/>
                  </a:lnTo>
                  <a:lnTo>
                    <a:pt x="572058" y="19723"/>
                  </a:lnTo>
                  <a:lnTo>
                    <a:pt x="581926" y="19723"/>
                  </a:lnTo>
                  <a:lnTo>
                    <a:pt x="581926" y="9867"/>
                  </a:lnTo>
                  <a:lnTo>
                    <a:pt x="591781" y="9867"/>
                  </a:lnTo>
                  <a:lnTo>
                    <a:pt x="591781" y="19723"/>
                  </a:lnTo>
                  <a:lnTo>
                    <a:pt x="601637" y="19723"/>
                  </a:lnTo>
                  <a:lnTo>
                    <a:pt x="611517" y="19723"/>
                  </a:lnTo>
                  <a:lnTo>
                    <a:pt x="611517" y="9855"/>
                  </a:lnTo>
                  <a:close/>
                </a:path>
                <a:path w="641350" h="29845">
                  <a:moveTo>
                    <a:pt x="641108" y="9855"/>
                  </a:moveTo>
                  <a:lnTo>
                    <a:pt x="631240" y="9855"/>
                  </a:lnTo>
                  <a:lnTo>
                    <a:pt x="631240" y="19723"/>
                  </a:lnTo>
                  <a:lnTo>
                    <a:pt x="641108" y="19723"/>
                  </a:lnTo>
                  <a:lnTo>
                    <a:pt x="641108" y="985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5950661" y="4101617"/>
              <a:ext cx="641350" cy="40005"/>
            </a:xfrm>
            <a:custGeom>
              <a:avLst/>
              <a:gdLst/>
              <a:ahLst/>
              <a:cxnLst/>
              <a:rect l="l" t="t" r="r" b="b"/>
              <a:pathLst>
                <a:path w="641350" h="40004">
                  <a:moveTo>
                    <a:pt x="9855" y="9867"/>
                  </a:moveTo>
                  <a:lnTo>
                    <a:pt x="0" y="9867"/>
                  </a:lnTo>
                  <a:lnTo>
                    <a:pt x="0" y="19723"/>
                  </a:lnTo>
                  <a:lnTo>
                    <a:pt x="0" y="29591"/>
                  </a:lnTo>
                  <a:lnTo>
                    <a:pt x="0" y="39458"/>
                  </a:lnTo>
                  <a:lnTo>
                    <a:pt x="9855" y="39458"/>
                  </a:lnTo>
                  <a:lnTo>
                    <a:pt x="9855" y="29591"/>
                  </a:lnTo>
                  <a:lnTo>
                    <a:pt x="9855" y="19735"/>
                  </a:lnTo>
                  <a:lnTo>
                    <a:pt x="9855" y="9867"/>
                  </a:lnTo>
                  <a:close/>
                </a:path>
                <a:path w="641350" h="40004">
                  <a:moveTo>
                    <a:pt x="78917" y="19723"/>
                  </a:moveTo>
                  <a:lnTo>
                    <a:pt x="69049" y="19723"/>
                  </a:lnTo>
                  <a:lnTo>
                    <a:pt x="59194" y="19723"/>
                  </a:lnTo>
                  <a:lnTo>
                    <a:pt x="59194" y="9867"/>
                  </a:lnTo>
                  <a:lnTo>
                    <a:pt x="49326" y="9867"/>
                  </a:lnTo>
                  <a:lnTo>
                    <a:pt x="39458" y="9867"/>
                  </a:lnTo>
                  <a:lnTo>
                    <a:pt x="29591" y="9867"/>
                  </a:lnTo>
                  <a:lnTo>
                    <a:pt x="29591" y="19723"/>
                  </a:lnTo>
                  <a:lnTo>
                    <a:pt x="29591" y="29591"/>
                  </a:lnTo>
                  <a:lnTo>
                    <a:pt x="39458" y="29591"/>
                  </a:lnTo>
                  <a:lnTo>
                    <a:pt x="39458" y="19735"/>
                  </a:lnTo>
                  <a:lnTo>
                    <a:pt x="49326" y="19735"/>
                  </a:lnTo>
                  <a:lnTo>
                    <a:pt x="59182" y="19735"/>
                  </a:lnTo>
                  <a:lnTo>
                    <a:pt x="59182" y="29591"/>
                  </a:lnTo>
                  <a:lnTo>
                    <a:pt x="69049" y="29591"/>
                  </a:lnTo>
                  <a:lnTo>
                    <a:pt x="78917" y="29591"/>
                  </a:lnTo>
                  <a:lnTo>
                    <a:pt x="78917" y="19723"/>
                  </a:lnTo>
                  <a:close/>
                </a:path>
                <a:path w="641350" h="40004">
                  <a:moveTo>
                    <a:pt x="98640" y="19723"/>
                  </a:moveTo>
                  <a:lnTo>
                    <a:pt x="88773" y="19723"/>
                  </a:lnTo>
                  <a:lnTo>
                    <a:pt x="88773" y="29591"/>
                  </a:lnTo>
                  <a:lnTo>
                    <a:pt x="98640" y="29591"/>
                  </a:lnTo>
                  <a:lnTo>
                    <a:pt x="98640" y="19723"/>
                  </a:lnTo>
                  <a:close/>
                </a:path>
                <a:path w="641350" h="40004">
                  <a:moveTo>
                    <a:pt x="128219" y="9867"/>
                  </a:moveTo>
                  <a:lnTo>
                    <a:pt x="118364" y="9867"/>
                  </a:lnTo>
                  <a:lnTo>
                    <a:pt x="108496" y="9867"/>
                  </a:lnTo>
                  <a:lnTo>
                    <a:pt x="108496" y="19723"/>
                  </a:lnTo>
                  <a:lnTo>
                    <a:pt x="108496" y="29591"/>
                  </a:lnTo>
                  <a:lnTo>
                    <a:pt x="118364" y="29591"/>
                  </a:lnTo>
                  <a:lnTo>
                    <a:pt x="128219" y="29591"/>
                  </a:lnTo>
                  <a:lnTo>
                    <a:pt x="128219" y="19735"/>
                  </a:lnTo>
                  <a:lnTo>
                    <a:pt x="128219" y="9867"/>
                  </a:lnTo>
                  <a:close/>
                </a:path>
                <a:path w="641350" h="40004">
                  <a:moveTo>
                    <a:pt x="167678" y="19723"/>
                  </a:moveTo>
                  <a:lnTo>
                    <a:pt x="157822" y="19723"/>
                  </a:lnTo>
                  <a:lnTo>
                    <a:pt x="157822" y="9867"/>
                  </a:lnTo>
                  <a:lnTo>
                    <a:pt x="147955" y="9867"/>
                  </a:lnTo>
                  <a:lnTo>
                    <a:pt x="147955" y="19723"/>
                  </a:lnTo>
                  <a:lnTo>
                    <a:pt x="147955" y="29591"/>
                  </a:lnTo>
                  <a:lnTo>
                    <a:pt x="157810" y="29591"/>
                  </a:lnTo>
                  <a:lnTo>
                    <a:pt x="167678" y="29591"/>
                  </a:lnTo>
                  <a:lnTo>
                    <a:pt x="167678" y="19723"/>
                  </a:lnTo>
                  <a:close/>
                </a:path>
                <a:path w="641350" h="40004">
                  <a:moveTo>
                    <a:pt x="207137" y="9867"/>
                  </a:moveTo>
                  <a:lnTo>
                    <a:pt x="197269" y="9867"/>
                  </a:lnTo>
                  <a:lnTo>
                    <a:pt x="197269" y="19723"/>
                  </a:lnTo>
                  <a:lnTo>
                    <a:pt x="187413" y="19723"/>
                  </a:lnTo>
                  <a:lnTo>
                    <a:pt x="187413" y="9867"/>
                  </a:lnTo>
                  <a:lnTo>
                    <a:pt x="177546" y="9867"/>
                  </a:lnTo>
                  <a:lnTo>
                    <a:pt x="177546" y="19735"/>
                  </a:lnTo>
                  <a:lnTo>
                    <a:pt x="187401" y="19735"/>
                  </a:lnTo>
                  <a:lnTo>
                    <a:pt x="187401" y="29591"/>
                  </a:lnTo>
                  <a:lnTo>
                    <a:pt x="197269" y="29591"/>
                  </a:lnTo>
                  <a:lnTo>
                    <a:pt x="197269" y="19735"/>
                  </a:lnTo>
                  <a:lnTo>
                    <a:pt x="207137" y="19735"/>
                  </a:lnTo>
                  <a:lnTo>
                    <a:pt x="207137" y="9867"/>
                  </a:lnTo>
                  <a:close/>
                </a:path>
                <a:path w="641350" h="40004">
                  <a:moveTo>
                    <a:pt x="256438" y="19723"/>
                  </a:moveTo>
                  <a:lnTo>
                    <a:pt x="246583" y="19723"/>
                  </a:lnTo>
                  <a:lnTo>
                    <a:pt x="246583" y="9867"/>
                  </a:lnTo>
                  <a:lnTo>
                    <a:pt x="236715" y="9867"/>
                  </a:lnTo>
                  <a:lnTo>
                    <a:pt x="236715" y="19723"/>
                  </a:lnTo>
                  <a:lnTo>
                    <a:pt x="226860" y="19723"/>
                  </a:lnTo>
                  <a:lnTo>
                    <a:pt x="216992" y="19723"/>
                  </a:lnTo>
                  <a:lnTo>
                    <a:pt x="216992" y="29591"/>
                  </a:lnTo>
                  <a:lnTo>
                    <a:pt x="226860" y="29591"/>
                  </a:lnTo>
                  <a:lnTo>
                    <a:pt x="236715" y="29591"/>
                  </a:lnTo>
                  <a:lnTo>
                    <a:pt x="236715" y="19735"/>
                  </a:lnTo>
                  <a:lnTo>
                    <a:pt x="246583" y="19735"/>
                  </a:lnTo>
                  <a:lnTo>
                    <a:pt x="246583" y="29591"/>
                  </a:lnTo>
                  <a:lnTo>
                    <a:pt x="256438" y="29591"/>
                  </a:lnTo>
                  <a:lnTo>
                    <a:pt x="256438" y="19723"/>
                  </a:lnTo>
                  <a:close/>
                </a:path>
                <a:path w="641350" h="40004">
                  <a:moveTo>
                    <a:pt x="295884" y="19723"/>
                  </a:moveTo>
                  <a:lnTo>
                    <a:pt x="286029" y="19723"/>
                  </a:lnTo>
                  <a:lnTo>
                    <a:pt x="286029" y="29591"/>
                  </a:lnTo>
                  <a:lnTo>
                    <a:pt x="295884" y="29591"/>
                  </a:lnTo>
                  <a:lnTo>
                    <a:pt x="295884" y="19723"/>
                  </a:lnTo>
                  <a:close/>
                </a:path>
                <a:path w="641350" h="40004">
                  <a:moveTo>
                    <a:pt x="325488" y="19723"/>
                  </a:moveTo>
                  <a:lnTo>
                    <a:pt x="315633" y="19723"/>
                  </a:lnTo>
                  <a:lnTo>
                    <a:pt x="315633" y="9867"/>
                  </a:lnTo>
                  <a:lnTo>
                    <a:pt x="305765" y="9867"/>
                  </a:lnTo>
                  <a:lnTo>
                    <a:pt x="295897" y="9867"/>
                  </a:lnTo>
                  <a:lnTo>
                    <a:pt x="295897" y="19735"/>
                  </a:lnTo>
                  <a:lnTo>
                    <a:pt x="305765" y="19735"/>
                  </a:lnTo>
                  <a:lnTo>
                    <a:pt x="305765" y="29591"/>
                  </a:lnTo>
                  <a:lnTo>
                    <a:pt x="315620" y="29591"/>
                  </a:lnTo>
                  <a:lnTo>
                    <a:pt x="325488" y="29591"/>
                  </a:lnTo>
                  <a:lnTo>
                    <a:pt x="325488" y="19723"/>
                  </a:lnTo>
                  <a:close/>
                </a:path>
                <a:path w="641350" h="40004">
                  <a:moveTo>
                    <a:pt x="384657" y="19723"/>
                  </a:moveTo>
                  <a:lnTo>
                    <a:pt x="374802" y="19723"/>
                  </a:lnTo>
                  <a:lnTo>
                    <a:pt x="374802" y="9867"/>
                  </a:lnTo>
                  <a:lnTo>
                    <a:pt x="374802" y="0"/>
                  </a:lnTo>
                  <a:lnTo>
                    <a:pt x="364947" y="0"/>
                  </a:lnTo>
                  <a:lnTo>
                    <a:pt x="355079" y="0"/>
                  </a:lnTo>
                  <a:lnTo>
                    <a:pt x="345211" y="0"/>
                  </a:lnTo>
                  <a:lnTo>
                    <a:pt x="345211" y="9867"/>
                  </a:lnTo>
                  <a:lnTo>
                    <a:pt x="335343" y="9867"/>
                  </a:lnTo>
                  <a:lnTo>
                    <a:pt x="335343" y="19735"/>
                  </a:lnTo>
                  <a:lnTo>
                    <a:pt x="345211" y="19735"/>
                  </a:lnTo>
                  <a:lnTo>
                    <a:pt x="345211" y="29591"/>
                  </a:lnTo>
                  <a:lnTo>
                    <a:pt x="384657" y="29591"/>
                  </a:lnTo>
                  <a:lnTo>
                    <a:pt x="384657" y="19723"/>
                  </a:lnTo>
                  <a:close/>
                </a:path>
                <a:path w="641350" h="40004">
                  <a:moveTo>
                    <a:pt x="404380" y="19723"/>
                  </a:moveTo>
                  <a:lnTo>
                    <a:pt x="394525" y="19723"/>
                  </a:lnTo>
                  <a:lnTo>
                    <a:pt x="394525" y="29591"/>
                  </a:lnTo>
                  <a:lnTo>
                    <a:pt x="404380" y="29591"/>
                  </a:lnTo>
                  <a:lnTo>
                    <a:pt x="404380" y="19723"/>
                  </a:lnTo>
                  <a:close/>
                </a:path>
                <a:path w="641350" h="40004">
                  <a:moveTo>
                    <a:pt x="424103" y="9867"/>
                  </a:moveTo>
                  <a:lnTo>
                    <a:pt x="414261" y="9867"/>
                  </a:lnTo>
                  <a:lnTo>
                    <a:pt x="414261" y="0"/>
                  </a:lnTo>
                  <a:lnTo>
                    <a:pt x="404393" y="0"/>
                  </a:lnTo>
                  <a:lnTo>
                    <a:pt x="404393" y="9867"/>
                  </a:lnTo>
                  <a:lnTo>
                    <a:pt x="404393" y="19735"/>
                  </a:lnTo>
                  <a:lnTo>
                    <a:pt x="414248" y="19735"/>
                  </a:lnTo>
                  <a:lnTo>
                    <a:pt x="424103" y="19735"/>
                  </a:lnTo>
                  <a:lnTo>
                    <a:pt x="424103" y="9867"/>
                  </a:lnTo>
                  <a:close/>
                </a:path>
                <a:path w="641350" h="40004">
                  <a:moveTo>
                    <a:pt x="433984" y="0"/>
                  </a:moveTo>
                  <a:lnTo>
                    <a:pt x="424116" y="0"/>
                  </a:lnTo>
                  <a:lnTo>
                    <a:pt x="424116" y="9867"/>
                  </a:lnTo>
                  <a:lnTo>
                    <a:pt x="424116" y="19723"/>
                  </a:lnTo>
                  <a:lnTo>
                    <a:pt x="424116" y="29591"/>
                  </a:lnTo>
                  <a:lnTo>
                    <a:pt x="433984" y="29591"/>
                  </a:lnTo>
                  <a:lnTo>
                    <a:pt x="433984" y="19735"/>
                  </a:lnTo>
                  <a:lnTo>
                    <a:pt x="433984" y="9867"/>
                  </a:lnTo>
                  <a:lnTo>
                    <a:pt x="433984" y="0"/>
                  </a:lnTo>
                  <a:close/>
                </a:path>
                <a:path w="641350" h="40004">
                  <a:moveTo>
                    <a:pt x="542480" y="9867"/>
                  </a:moveTo>
                  <a:lnTo>
                    <a:pt x="532612" y="9867"/>
                  </a:lnTo>
                  <a:lnTo>
                    <a:pt x="522744" y="9867"/>
                  </a:lnTo>
                  <a:lnTo>
                    <a:pt x="512876" y="9867"/>
                  </a:lnTo>
                  <a:lnTo>
                    <a:pt x="512876" y="19723"/>
                  </a:lnTo>
                  <a:lnTo>
                    <a:pt x="503021" y="19723"/>
                  </a:lnTo>
                  <a:lnTo>
                    <a:pt x="493166" y="19723"/>
                  </a:lnTo>
                  <a:lnTo>
                    <a:pt x="493166" y="9867"/>
                  </a:lnTo>
                  <a:lnTo>
                    <a:pt x="503021" y="9867"/>
                  </a:lnTo>
                  <a:lnTo>
                    <a:pt x="503021" y="0"/>
                  </a:lnTo>
                  <a:lnTo>
                    <a:pt x="493153" y="0"/>
                  </a:lnTo>
                  <a:lnTo>
                    <a:pt x="493153" y="9867"/>
                  </a:lnTo>
                  <a:lnTo>
                    <a:pt x="483298" y="9867"/>
                  </a:lnTo>
                  <a:lnTo>
                    <a:pt x="483298" y="0"/>
                  </a:lnTo>
                  <a:lnTo>
                    <a:pt x="473430" y="0"/>
                  </a:lnTo>
                  <a:lnTo>
                    <a:pt x="463575" y="0"/>
                  </a:lnTo>
                  <a:lnTo>
                    <a:pt x="453707" y="0"/>
                  </a:lnTo>
                  <a:lnTo>
                    <a:pt x="443839" y="0"/>
                  </a:lnTo>
                  <a:lnTo>
                    <a:pt x="443839" y="9867"/>
                  </a:lnTo>
                  <a:lnTo>
                    <a:pt x="453707" y="9867"/>
                  </a:lnTo>
                  <a:lnTo>
                    <a:pt x="463562" y="9867"/>
                  </a:lnTo>
                  <a:lnTo>
                    <a:pt x="463562" y="19723"/>
                  </a:lnTo>
                  <a:lnTo>
                    <a:pt x="453707" y="19723"/>
                  </a:lnTo>
                  <a:lnTo>
                    <a:pt x="453707" y="29591"/>
                  </a:lnTo>
                  <a:lnTo>
                    <a:pt x="463575" y="29591"/>
                  </a:lnTo>
                  <a:lnTo>
                    <a:pt x="463575" y="19735"/>
                  </a:lnTo>
                  <a:lnTo>
                    <a:pt x="473430" y="19735"/>
                  </a:lnTo>
                  <a:lnTo>
                    <a:pt x="483298" y="19735"/>
                  </a:lnTo>
                  <a:lnTo>
                    <a:pt x="493153" y="19735"/>
                  </a:lnTo>
                  <a:lnTo>
                    <a:pt x="493153" y="29591"/>
                  </a:lnTo>
                  <a:lnTo>
                    <a:pt x="503021" y="29591"/>
                  </a:lnTo>
                  <a:lnTo>
                    <a:pt x="512889" y="29591"/>
                  </a:lnTo>
                  <a:lnTo>
                    <a:pt x="512889" y="19735"/>
                  </a:lnTo>
                  <a:lnTo>
                    <a:pt x="522744" y="19735"/>
                  </a:lnTo>
                  <a:lnTo>
                    <a:pt x="532612" y="19735"/>
                  </a:lnTo>
                  <a:lnTo>
                    <a:pt x="542480" y="19735"/>
                  </a:lnTo>
                  <a:lnTo>
                    <a:pt x="542480" y="9867"/>
                  </a:lnTo>
                  <a:close/>
                </a:path>
                <a:path w="641350" h="40004">
                  <a:moveTo>
                    <a:pt x="572071" y="0"/>
                  </a:moveTo>
                  <a:lnTo>
                    <a:pt x="562203" y="0"/>
                  </a:lnTo>
                  <a:lnTo>
                    <a:pt x="552335" y="0"/>
                  </a:lnTo>
                  <a:lnTo>
                    <a:pt x="552335" y="9867"/>
                  </a:lnTo>
                  <a:lnTo>
                    <a:pt x="552335" y="19735"/>
                  </a:lnTo>
                  <a:lnTo>
                    <a:pt x="562190" y="19735"/>
                  </a:lnTo>
                  <a:lnTo>
                    <a:pt x="572071" y="19735"/>
                  </a:lnTo>
                  <a:lnTo>
                    <a:pt x="572071" y="9867"/>
                  </a:lnTo>
                  <a:lnTo>
                    <a:pt x="572071" y="0"/>
                  </a:lnTo>
                  <a:close/>
                </a:path>
                <a:path w="641350" h="40004">
                  <a:moveTo>
                    <a:pt x="601649" y="9867"/>
                  </a:moveTo>
                  <a:lnTo>
                    <a:pt x="591781" y="9867"/>
                  </a:lnTo>
                  <a:lnTo>
                    <a:pt x="591781" y="19735"/>
                  </a:lnTo>
                  <a:lnTo>
                    <a:pt x="601649" y="19735"/>
                  </a:lnTo>
                  <a:lnTo>
                    <a:pt x="601649" y="9867"/>
                  </a:lnTo>
                  <a:close/>
                </a:path>
                <a:path w="641350" h="40004">
                  <a:moveTo>
                    <a:pt x="641108" y="0"/>
                  </a:moveTo>
                  <a:lnTo>
                    <a:pt x="631240" y="0"/>
                  </a:lnTo>
                  <a:lnTo>
                    <a:pt x="631240" y="9867"/>
                  </a:lnTo>
                  <a:lnTo>
                    <a:pt x="631240" y="19723"/>
                  </a:lnTo>
                  <a:lnTo>
                    <a:pt x="621385" y="19723"/>
                  </a:lnTo>
                  <a:lnTo>
                    <a:pt x="621385" y="9867"/>
                  </a:lnTo>
                  <a:lnTo>
                    <a:pt x="621385" y="0"/>
                  </a:lnTo>
                  <a:lnTo>
                    <a:pt x="611517" y="0"/>
                  </a:lnTo>
                  <a:lnTo>
                    <a:pt x="611517" y="9867"/>
                  </a:lnTo>
                  <a:lnTo>
                    <a:pt x="611517" y="19735"/>
                  </a:lnTo>
                  <a:lnTo>
                    <a:pt x="621360" y="19735"/>
                  </a:lnTo>
                  <a:lnTo>
                    <a:pt x="621360" y="29591"/>
                  </a:lnTo>
                  <a:lnTo>
                    <a:pt x="631240" y="29591"/>
                  </a:lnTo>
                  <a:lnTo>
                    <a:pt x="631240" y="19735"/>
                  </a:lnTo>
                  <a:lnTo>
                    <a:pt x="641108" y="19735"/>
                  </a:lnTo>
                  <a:lnTo>
                    <a:pt x="641108" y="9867"/>
                  </a:lnTo>
                  <a:lnTo>
                    <a:pt x="64110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5950661" y="4131208"/>
              <a:ext cx="641350" cy="29845"/>
            </a:xfrm>
            <a:custGeom>
              <a:avLst/>
              <a:gdLst/>
              <a:ahLst/>
              <a:cxnLst/>
              <a:rect l="l" t="t" r="r" b="b"/>
              <a:pathLst>
                <a:path w="641350" h="29845">
                  <a:moveTo>
                    <a:pt x="9855" y="0"/>
                  </a:moveTo>
                  <a:lnTo>
                    <a:pt x="0" y="0"/>
                  </a:lnTo>
                  <a:lnTo>
                    <a:pt x="0" y="9855"/>
                  </a:lnTo>
                  <a:lnTo>
                    <a:pt x="0" y="19723"/>
                  </a:lnTo>
                  <a:lnTo>
                    <a:pt x="9855" y="19723"/>
                  </a:lnTo>
                  <a:lnTo>
                    <a:pt x="9855" y="9867"/>
                  </a:lnTo>
                  <a:lnTo>
                    <a:pt x="9855" y="0"/>
                  </a:lnTo>
                  <a:close/>
                </a:path>
                <a:path w="641350" h="29845">
                  <a:moveTo>
                    <a:pt x="69049" y="9855"/>
                  </a:moveTo>
                  <a:lnTo>
                    <a:pt x="59194" y="9855"/>
                  </a:lnTo>
                  <a:lnTo>
                    <a:pt x="59194" y="0"/>
                  </a:lnTo>
                  <a:lnTo>
                    <a:pt x="49326" y="0"/>
                  </a:lnTo>
                  <a:lnTo>
                    <a:pt x="49326" y="9855"/>
                  </a:lnTo>
                  <a:lnTo>
                    <a:pt x="39458" y="9855"/>
                  </a:lnTo>
                  <a:lnTo>
                    <a:pt x="39458" y="0"/>
                  </a:lnTo>
                  <a:lnTo>
                    <a:pt x="29603" y="0"/>
                  </a:lnTo>
                  <a:lnTo>
                    <a:pt x="19735" y="0"/>
                  </a:lnTo>
                  <a:lnTo>
                    <a:pt x="9867" y="0"/>
                  </a:lnTo>
                  <a:lnTo>
                    <a:pt x="9867" y="9867"/>
                  </a:lnTo>
                  <a:lnTo>
                    <a:pt x="19735" y="9867"/>
                  </a:lnTo>
                  <a:lnTo>
                    <a:pt x="19735" y="19723"/>
                  </a:lnTo>
                  <a:lnTo>
                    <a:pt x="19735" y="29591"/>
                  </a:lnTo>
                  <a:lnTo>
                    <a:pt x="29603" y="29591"/>
                  </a:lnTo>
                  <a:lnTo>
                    <a:pt x="29603" y="19723"/>
                  </a:lnTo>
                  <a:lnTo>
                    <a:pt x="29603" y="9867"/>
                  </a:lnTo>
                  <a:lnTo>
                    <a:pt x="39458" y="9867"/>
                  </a:lnTo>
                  <a:lnTo>
                    <a:pt x="39458" y="19723"/>
                  </a:lnTo>
                  <a:lnTo>
                    <a:pt x="49326" y="19723"/>
                  </a:lnTo>
                  <a:lnTo>
                    <a:pt x="59182" y="19723"/>
                  </a:lnTo>
                  <a:lnTo>
                    <a:pt x="69049" y="19723"/>
                  </a:lnTo>
                  <a:lnTo>
                    <a:pt x="69049" y="9855"/>
                  </a:lnTo>
                  <a:close/>
                </a:path>
                <a:path w="641350" h="29845">
                  <a:moveTo>
                    <a:pt x="78917" y="19723"/>
                  </a:moveTo>
                  <a:lnTo>
                    <a:pt x="69049" y="19723"/>
                  </a:lnTo>
                  <a:lnTo>
                    <a:pt x="69049" y="29591"/>
                  </a:lnTo>
                  <a:lnTo>
                    <a:pt x="78917" y="29591"/>
                  </a:lnTo>
                  <a:lnTo>
                    <a:pt x="78917" y="19723"/>
                  </a:lnTo>
                  <a:close/>
                </a:path>
                <a:path w="641350" h="29845">
                  <a:moveTo>
                    <a:pt x="147942" y="0"/>
                  </a:moveTo>
                  <a:lnTo>
                    <a:pt x="138087" y="0"/>
                  </a:lnTo>
                  <a:lnTo>
                    <a:pt x="128219" y="0"/>
                  </a:lnTo>
                  <a:lnTo>
                    <a:pt x="118364" y="0"/>
                  </a:lnTo>
                  <a:lnTo>
                    <a:pt x="118364" y="9855"/>
                  </a:lnTo>
                  <a:lnTo>
                    <a:pt x="108496" y="9855"/>
                  </a:lnTo>
                  <a:lnTo>
                    <a:pt x="108496" y="0"/>
                  </a:lnTo>
                  <a:lnTo>
                    <a:pt x="98640" y="0"/>
                  </a:lnTo>
                  <a:lnTo>
                    <a:pt x="88773" y="0"/>
                  </a:lnTo>
                  <a:lnTo>
                    <a:pt x="78905" y="0"/>
                  </a:lnTo>
                  <a:lnTo>
                    <a:pt x="78905" y="9867"/>
                  </a:lnTo>
                  <a:lnTo>
                    <a:pt x="88773" y="9867"/>
                  </a:lnTo>
                  <a:lnTo>
                    <a:pt x="88773" y="19723"/>
                  </a:lnTo>
                  <a:lnTo>
                    <a:pt x="98640" y="19723"/>
                  </a:lnTo>
                  <a:lnTo>
                    <a:pt x="98640" y="9867"/>
                  </a:lnTo>
                  <a:lnTo>
                    <a:pt x="108496" y="9867"/>
                  </a:lnTo>
                  <a:lnTo>
                    <a:pt x="108496" y="19723"/>
                  </a:lnTo>
                  <a:lnTo>
                    <a:pt x="118364" y="19723"/>
                  </a:lnTo>
                  <a:lnTo>
                    <a:pt x="118364" y="9867"/>
                  </a:lnTo>
                  <a:lnTo>
                    <a:pt x="128219" y="9867"/>
                  </a:lnTo>
                  <a:lnTo>
                    <a:pt x="138087" y="9867"/>
                  </a:lnTo>
                  <a:lnTo>
                    <a:pt x="147942" y="9867"/>
                  </a:lnTo>
                  <a:lnTo>
                    <a:pt x="147942" y="0"/>
                  </a:lnTo>
                  <a:close/>
                </a:path>
                <a:path w="641350" h="29845">
                  <a:moveTo>
                    <a:pt x="177546" y="0"/>
                  </a:moveTo>
                  <a:lnTo>
                    <a:pt x="167678" y="0"/>
                  </a:lnTo>
                  <a:lnTo>
                    <a:pt x="157810" y="0"/>
                  </a:lnTo>
                  <a:lnTo>
                    <a:pt x="157810" y="9867"/>
                  </a:lnTo>
                  <a:lnTo>
                    <a:pt x="167678" y="9867"/>
                  </a:lnTo>
                  <a:lnTo>
                    <a:pt x="167678" y="19723"/>
                  </a:lnTo>
                  <a:lnTo>
                    <a:pt x="177546" y="19723"/>
                  </a:lnTo>
                  <a:lnTo>
                    <a:pt x="177546" y="9867"/>
                  </a:lnTo>
                  <a:lnTo>
                    <a:pt x="177546" y="0"/>
                  </a:lnTo>
                  <a:close/>
                </a:path>
                <a:path w="641350" h="29845">
                  <a:moveTo>
                    <a:pt x="256438" y="9855"/>
                  </a:moveTo>
                  <a:lnTo>
                    <a:pt x="246583" y="9855"/>
                  </a:lnTo>
                  <a:lnTo>
                    <a:pt x="246583" y="0"/>
                  </a:lnTo>
                  <a:lnTo>
                    <a:pt x="236715" y="0"/>
                  </a:lnTo>
                  <a:lnTo>
                    <a:pt x="226860" y="0"/>
                  </a:lnTo>
                  <a:lnTo>
                    <a:pt x="216992" y="0"/>
                  </a:lnTo>
                  <a:lnTo>
                    <a:pt x="216992" y="9855"/>
                  </a:lnTo>
                  <a:lnTo>
                    <a:pt x="207137" y="9855"/>
                  </a:lnTo>
                  <a:lnTo>
                    <a:pt x="197269" y="9855"/>
                  </a:lnTo>
                  <a:lnTo>
                    <a:pt x="197269" y="0"/>
                  </a:lnTo>
                  <a:lnTo>
                    <a:pt x="187401" y="0"/>
                  </a:lnTo>
                  <a:lnTo>
                    <a:pt x="187401" y="9855"/>
                  </a:lnTo>
                  <a:lnTo>
                    <a:pt x="187401" y="19723"/>
                  </a:lnTo>
                  <a:lnTo>
                    <a:pt x="197269" y="19723"/>
                  </a:lnTo>
                  <a:lnTo>
                    <a:pt x="207124" y="19723"/>
                  </a:lnTo>
                  <a:lnTo>
                    <a:pt x="256438" y="19723"/>
                  </a:lnTo>
                  <a:lnTo>
                    <a:pt x="256438" y="9855"/>
                  </a:lnTo>
                  <a:close/>
                </a:path>
                <a:path w="641350" h="29845">
                  <a:moveTo>
                    <a:pt x="276161" y="0"/>
                  </a:moveTo>
                  <a:lnTo>
                    <a:pt x="266306" y="0"/>
                  </a:lnTo>
                  <a:lnTo>
                    <a:pt x="266306" y="9855"/>
                  </a:lnTo>
                  <a:lnTo>
                    <a:pt x="266306" y="19723"/>
                  </a:lnTo>
                  <a:lnTo>
                    <a:pt x="276161" y="19723"/>
                  </a:lnTo>
                  <a:lnTo>
                    <a:pt x="276161" y="9867"/>
                  </a:lnTo>
                  <a:lnTo>
                    <a:pt x="276161" y="0"/>
                  </a:lnTo>
                  <a:close/>
                </a:path>
                <a:path w="641350" h="29845">
                  <a:moveTo>
                    <a:pt x="286042" y="0"/>
                  </a:moveTo>
                  <a:lnTo>
                    <a:pt x="276174" y="0"/>
                  </a:lnTo>
                  <a:lnTo>
                    <a:pt x="276174" y="9855"/>
                  </a:lnTo>
                  <a:lnTo>
                    <a:pt x="276174" y="19723"/>
                  </a:lnTo>
                  <a:lnTo>
                    <a:pt x="286042" y="19723"/>
                  </a:lnTo>
                  <a:lnTo>
                    <a:pt x="286042" y="9867"/>
                  </a:lnTo>
                  <a:lnTo>
                    <a:pt x="286042" y="0"/>
                  </a:lnTo>
                  <a:close/>
                </a:path>
                <a:path w="641350" h="29845">
                  <a:moveTo>
                    <a:pt x="364947" y="9855"/>
                  </a:moveTo>
                  <a:lnTo>
                    <a:pt x="355079" y="9855"/>
                  </a:lnTo>
                  <a:lnTo>
                    <a:pt x="345211" y="9855"/>
                  </a:lnTo>
                  <a:lnTo>
                    <a:pt x="345211" y="0"/>
                  </a:lnTo>
                  <a:lnTo>
                    <a:pt x="335356" y="0"/>
                  </a:lnTo>
                  <a:lnTo>
                    <a:pt x="325488" y="0"/>
                  </a:lnTo>
                  <a:lnTo>
                    <a:pt x="315620" y="0"/>
                  </a:lnTo>
                  <a:lnTo>
                    <a:pt x="315620" y="9855"/>
                  </a:lnTo>
                  <a:lnTo>
                    <a:pt x="315620" y="19723"/>
                  </a:lnTo>
                  <a:lnTo>
                    <a:pt x="325488" y="19723"/>
                  </a:lnTo>
                  <a:lnTo>
                    <a:pt x="325488" y="9867"/>
                  </a:lnTo>
                  <a:lnTo>
                    <a:pt x="335343" y="9867"/>
                  </a:lnTo>
                  <a:lnTo>
                    <a:pt x="335343" y="19723"/>
                  </a:lnTo>
                  <a:lnTo>
                    <a:pt x="345211" y="19723"/>
                  </a:lnTo>
                  <a:lnTo>
                    <a:pt x="355079" y="19723"/>
                  </a:lnTo>
                  <a:lnTo>
                    <a:pt x="364947" y="19723"/>
                  </a:lnTo>
                  <a:lnTo>
                    <a:pt x="364947" y="9855"/>
                  </a:lnTo>
                  <a:close/>
                </a:path>
                <a:path w="641350" h="29845">
                  <a:moveTo>
                    <a:pt x="404380" y="0"/>
                  </a:moveTo>
                  <a:lnTo>
                    <a:pt x="394525" y="0"/>
                  </a:lnTo>
                  <a:lnTo>
                    <a:pt x="384657" y="0"/>
                  </a:lnTo>
                  <a:lnTo>
                    <a:pt x="384657" y="9855"/>
                  </a:lnTo>
                  <a:lnTo>
                    <a:pt x="374802" y="9855"/>
                  </a:lnTo>
                  <a:lnTo>
                    <a:pt x="374802" y="19723"/>
                  </a:lnTo>
                  <a:lnTo>
                    <a:pt x="384657" y="19723"/>
                  </a:lnTo>
                  <a:lnTo>
                    <a:pt x="384657" y="9867"/>
                  </a:lnTo>
                  <a:lnTo>
                    <a:pt x="394525" y="9867"/>
                  </a:lnTo>
                  <a:lnTo>
                    <a:pt x="404380" y="9867"/>
                  </a:lnTo>
                  <a:lnTo>
                    <a:pt x="404380" y="0"/>
                  </a:lnTo>
                  <a:close/>
                </a:path>
                <a:path w="641350" h="29845">
                  <a:moveTo>
                    <a:pt x="424103" y="9855"/>
                  </a:moveTo>
                  <a:lnTo>
                    <a:pt x="414261" y="9855"/>
                  </a:lnTo>
                  <a:lnTo>
                    <a:pt x="414261" y="0"/>
                  </a:lnTo>
                  <a:lnTo>
                    <a:pt x="404393" y="0"/>
                  </a:lnTo>
                  <a:lnTo>
                    <a:pt x="404393" y="9855"/>
                  </a:lnTo>
                  <a:lnTo>
                    <a:pt x="404393" y="19723"/>
                  </a:lnTo>
                  <a:lnTo>
                    <a:pt x="414248" y="19723"/>
                  </a:lnTo>
                  <a:lnTo>
                    <a:pt x="424103" y="19723"/>
                  </a:lnTo>
                  <a:lnTo>
                    <a:pt x="424103" y="9855"/>
                  </a:lnTo>
                  <a:close/>
                </a:path>
                <a:path w="641350" h="29845">
                  <a:moveTo>
                    <a:pt x="443852" y="0"/>
                  </a:moveTo>
                  <a:lnTo>
                    <a:pt x="433984" y="0"/>
                  </a:lnTo>
                  <a:lnTo>
                    <a:pt x="433984" y="9867"/>
                  </a:lnTo>
                  <a:lnTo>
                    <a:pt x="443852" y="9867"/>
                  </a:lnTo>
                  <a:lnTo>
                    <a:pt x="443852" y="0"/>
                  </a:lnTo>
                  <a:close/>
                </a:path>
                <a:path w="641350" h="29845">
                  <a:moveTo>
                    <a:pt x="493166" y="0"/>
                  </a:moveTo>
                  <a:lnTo>
                    <a:pt x="483298" y="0"/>
                  </a:lnTo>
                  <a:lnTo>
                    <a:pt x="483298" y="9855"/>
                  </a:lnTo>
                  <a:lnTo>
                    <a:pt x="473430" y="9855"/>
                  </a:lnTo>
                  <a:lnTo>
                    <a:pt x="463562" y="9855"/>
                  </a:lnTo>
                  <a:lnTo>
                    <a:pt x="463562" y="19723"/>
                  </a:lnTo>
                  <a:lnTo>
                    <a:pt x="473430" y="19723"/>
                  </a:lnTo>
                  <a:lnTo>
                    <a:pt x="483298" y="19723"/>
                  </a:lnTo>
                  <a:lnTo>
                    <a:pt x="483298" y="9867"/>
                  </a:lnTo>
                  <a:lnTo>
                    <a:pt x="493166" y="9867"/>
                  </a:lnTo>
                  <a:lnTo>
                    <a:pt x="493166" y="0"/>
                  </a:lnTo>
                  <a:close/>
                </a:path>
                <a:path w="641350" h="29845">
                  <a:moveTo>
                    <a:pt x="562203" y="0"/>
                  </a:moveTo>
                  <a:lnTo>
                    <a:pt x="552335" y="0"/>
                  </a:lnTo>
                  <a:lnTo>
                    <a:pt x="542467" y="0"/>
                  </a:lnTo>
                  <a:lnTo>
                    <a:pt x="542467" y="9855"/>
                  </a:lnTo>
                  <a:lnTo>
                    <a:pt x="532612" y="9855"/>
                  </a:lnTo>
                  <a:lnTo>
                    <a:pt x="532612" y="0"/>
                  </a:lnTo>
                  <a:lnTo>
                    <a:pt x="522744" y="0"/>
                  </a:lnTo>
                  <a:lnTo>
                    <a:pt x="512889" y="0"/>
                  </a:lnTo>
                  <a:lnTo>
                    <a:pt x="503021" y="0"/>
                  </a:lnTo>
                  <a:lnTo>
                    <a:pt x="503021" y="9867"/>
                  </a:lnTo>
                  <a:lnTo>
                    <a:pt x="512876" y="9867"/>
                  </a:lnTo>
                  <a:lnTo>
                    <a:pt x="522744" y="9867"/>
                  </a:lnTo>
                  <a:lnTo>
                    <a:pt x="522744" y="19723"/>
                  </a:lnTo>
                  <a:lnTo>
                    <a:pt x="532612" y="19723"/>
                  </a:lnTo>
                  <a:lnTo>
                    <a:pt x="542480" y="19723"/>
                  </a:lnTo>
                  <a:lnTo>
                    <a:pt x="542480" y="9867"/>
                  </a:lnTo>
                  <a:lnTo>
                    <a:pt x="552335" y="9867"/>
                  </a:lnTo>
                  <a:lnTo>
                    <a:pt x="552335" y="19723"/>
                  </a:lnTo>
                  <a:lnTo>
                    <a:pt x="562203" y="19723"/>
                  </a:lnTo>
                  <a:lnTo>
                    <a:pt x="562203" y="9867"/>
                  </a:lnTo>
                  <a:lnTo>
                    <a:pt x="562203" y="0"/>
                  </a:lnTo>
                  <a:close/>
                </a:path>
                <a:path w="641350" h="29845">
                  <a:moveTo>
                    <a:pt x="581926" y="0"/>
                  </a:moveTo>
                  <a:lnTo>
                    <a:pt x="572058" y="0"/>
                  </a:lnTo>
                  <a:lnTo>
                    <a:pt x="572058" y="9855"/>
                  </a:lnTo>
                  <a:lnTo>
                    <a:pt x="572058" y="19723"/>
                  </a:lnTo>
                  <a:lnTo>
                    <a:pt x="581926" y="19723"/>
                  </a:lnTo>
                  <a:lnTo>
                    <a:pt x="581926" y="9867"/>
                  </a:lnTo>
                  <a:lnTo>
                    <a:pt x="581926" y="0"/>
                  </a:lnTo>
                  <a:close/>
                </a:path>
                <a:path w="641350" h="29845">
                  <a:moveTo>
                    <a:pt x="621385" y="9855"/>
                  </a:moveTo>
                  <a:lnTo>
                    <a:pt x="611517" y="9855"/>
                  </a:lnTo>
                  <a:lnTo>
                    <a:pt x="611517" y="0"/>
                  </a:lnTo>
                  <a:lnTo>
                    <a:pt x="601649" y="0"/>
                  </a:lnTo>
                  <a:lnTo>
                    <a:pt x="591781" y="0"/>
                  </a:lnTo>
                  <a:lnTo>
                    <a:pt x="591781" y="9867"/>
                  </a:lnTo>
                  <a:lnTo>
                    <a:pt x="601637" y="9867"/>
                  </a:lnTo>
                  <a:lnTo>
                    <a:pt x="601637" y="19723"/>
                  </a:lnTo>
                  <a:lnTo>
                    <a:pt x="611517" y="19723"/>
                  </a:lnTo>
                  <a:lnTo>
                    <a:pt x="621385" y="19723"/>
                  </a:lnTo>
                  <a:lnTo>
                    <a:pt x="621385" y="9855"/>
                  </a:lnTo>
                  <a:close/>
                </a:path>
                <a:path w="641350" h="29845">
                  <a:moveTo>
                    <a:pt x="641108" y="0"/>
                  </a:moveTo>
                  <a:lnTo>
                    <a:pt x="631240" y="0"/>
                  </a:lnTo>
                  <a:lnTo>
                    <a:pt x="631240" y="9855"/>
                  </a:lnTo>
                  <a:lnTo>
                    <a:pt x="631240" y="19723"/>
                  </a:lnTo>
                  <a:lnTo>
                    <a:pt x="641108" y="19723"/>
                  </a:lnTo>
                  <a:lnTo>
                    <a:pt x="641108" y="9867"/>
                  </a:lnTo>
                  <a:lnTo>
                    <a:pt x="64110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5950661" y="4150931"/>
              <a:ext cx="641350" cy="29845"/>
            </a:xfrm>
            <a:custGeom>
              <a:avLst/>
              <a:gdLst/>
              <a:ahLst/>
              <a:cxnLst/>
              <a:rect l="l" t="t" r="r" b="b"/>
              <a:pathLst>
                <a:path w="641350" h="29845">
                  <a:moveTo>
                    <a:pt x="9855" y="19723"/>
                  </a:moveTo>
                  <a:lnTo>
                    <a:pt x="0" y="19723"/>
                  </a:lnTo>
                  <a:lnTo>
                    <a:pt x="0" y="29591"/>
                  </a:lnTo>
                  <a:lnTo>
                    <a:pt x="9855" y="29591"/>
                  </a:lnTo>
                  <a:lnTo>
                    <a:pt x="9855" y="19723"/>
                  </a:lnTo>
                  <a:close/>
                </a:path>
                <a:path w="641350" h="29845">
                  <a:moveTo>
                    <a:pt x="39458" y="9867"/>
                  </a:moveTo>
                  <a:lnTo>
                    <a:pt x="29603" y="9867"/>
                  </a:lnTo>
                  <a:lnTo>
                    <a:pt x="19735" y="9867"/>
                  </a:lnTo>
                  <a:lnTo>
                    <a:pt x="19735" y="19735"/>
                  </a:lnTo>
                  <a:lnTo>
                    <a:pt x="29591" y="19735"/>
                  </a:lnTo>
                  <a:lnTo>
                    <a:pt x="29591" y="29591"/>
                  </a:lnTo>
                  <a:lnTo>
                    <a:pt x="39458" y="29591"/>
                  </a:lnTo>
                  <a:lnTo>
                    <a:pt x="39458" y="19735"/>
                  </a:lnTo>
                  <a:lnTo>
                    <a:pt x="39458" y="9867"/>
                  </a:lnTo>
                  <a:close/>
                </a:path>
                <a:path w="641350" h="29845">
                  <a:moveTo>
                    <a:pt x="69049" y="9867"/>
                  </a:moveTo>
                  <a:lnTo>
                    <a:pt x="59194" y="9867"/>
                  </a:lnTo>
                  <a:lnTo>
                    <a:pt x="49326" y="9867"/>
                  </a:lnTo>
                  <a:lnTo>
                    <a:pt x="49326" y="19735"/>
                  </a:lnTo>
                  <a:lnTo>
                    <a:pt x="59182" y="19735"/>
                  </a:lnTo>
                  <a:lnTo>
                    <a:pt x="69049" y="19735"/>
                  </a:lnTo>
                  <a:lnTo>
                    <a:pt x="69049" y="9867"/>
                  </a:lnTo>
                  <a:close/>
                </a:path>
                <a:path w="641350" h="29845">
                  <a:moveTo>
                    <a:pt x="98640" y="0"/>
                  </a:moveTo>
                  <a:lnTo>
                    <a:pt x="88773" y="0"/>
                  </a:lnTo>
                  <a:lnTo>
                    <a:pt x="78917" y="0"/>
                  </a:lnTo>
                  <a:lnTo>
                    <a:pt x="69049" y="0"/>
                  </a:lnTo>
                  <a:lnTo>
                    <a:pt x="69049" y="9867"/>
                  </a:lnTo>
                  <a:lnTo>
                    <a:pt x="78905" y="9867"/>
                  </a:lnTo>
                  <a:lnTo>
                    <a:pt x="88773" y="9867"/>
                  </a:lnTo>
                  <a:lnTo>
                    <a:pt x="88773" y="19735"/>
                  </a:lnTo>
                  <a:lnTo>
                    <a:pt x="98640" y="19735"/>
                  </a:lnTo>
                  <a:lnTo>
                    <a:pt x="98640" y="9867"/>
                  </a:lnTo>
                  <a:lnTo>
                    <a:pt x="98640" y="0"/>
                  </a:lnTo>
                  <a:close/>
                </a:path>
                <a:path w="641350" h="29845">
                  <a:moveTo>
                    <a:pt x="147942" y="0"/>
                  </a:moveTo>
                  <a:lnTo>
                    <a:pt x="138087" y="0"/>
                  </a:lnTo>
                  <a:lnTo>
                    <a:pt x="138087" y="9867"/>
                  </a:lnTo>
                  <a:lnTo>
                    <a:pt x="128219" y="9867"/>
                  </a:lnTo>
                  <a:lnTo>
                    <a:pt x="118364" y="9867"/>
                  </a:lnTo>
                  <a:lnTo>
                    <a:pt x="118364" y="0"/>
                  </a:lnTo>
                  <a:lnTo>
                    <a:pt x="108496" y="0"/>
                  </a:lnTo>
                  <a:lnTo>
                    <a:pt x="108496" y="9867"/>
                  </a:lnTo>
                  <a:lnTo>
                    <a:pt x="108496" y="19735"/>
                  </a:lnTo>
                  <a:lnTo>
                    <a:pt x="118364" y="19735"/>
                  </a:lnTo>
                  <a:lnTo>
                    <a:pt x="128219" y="19735"/>
                  </a:lnTo>
                  <a:lnTo>
                    <a:pt x="138087" y="19735"/>
                  </a:lnTo>
                  <a:lnTo>
                    <a:pt x="147942" y="19735"/>
                  </a:lnTo>
                  <a:lnTo>
                    <a:pt x="147942" y="9867"/>
                  </a:lnTo>
                  <a:lnTo>
                    <a:pt x="147942" y="0"/>
                  </a:lnTo>
                  <a:close/>
                </a:path>
                <a:path w="641350" h="29845">
                  <a:moveTo>
                    <a:pt x="207137" y="0"/>
                  </a:moveTo>
                  <a:lnTo>
                    <a:pt x="207137" y="0"/>
                  </a:lnTo>
                  <a:lnTo>
                    <a:pt x="147955" y="0"/>
                  </a:lnTo>
                  <a:lnTo>
                    <a:pt x="147955" y="9867"/>
                  </a:lnTo>
                  <a:lnTo>
                    <a:pt x="147955" y="19735"/>
                  </a:lnTo>
                  <a:lnTo>
                    <a:pt x="157810" y="19735"/>
                  </a:lnTo>
                  <a:lnTo>
                    <a:pt x="167678" y="19735"/>
                  </a:lnTo>
                  <a:lnTo>
                    <a:pt x="177546" y="19735"/>
                  </a:lnTo>
                  <a:lnTo>
                    <a:pt x="187413" y="19735"/>
                  </a:lnTo>
                  <a:lnTo>
                    <a:pt x="187413" y="9867"/>
                  </a:lnTo>
                  <a:lnTo>
                    <a:pt x="197269" y="9867"/>
                  </a:lnTo>
                  <a:lnTo>
                    <a:pt x="197269" y="19735"/>
                  </a:lnTo>
                  <a:lnTo>
                    <a:pt x="207137" y="19735"/>
                  </a:lnTo>
                  <a:lnTo>
                    <a:pt x="207137" y="9867"/>
                  </a:lnTo>
                  <a:lnTo>
                    <a:pt x="207137" y="0"/>
                  </a:lnTo>
                  <a:close/>
                </a:path>
                <a:path w="641350" h="29845">
                  <a:moveTo>
                    <a:pt x="236715" y="0"/>
                  </a:moveTo>
                  <a:lnTo>
                    <a:pt x="226860" y="0"/>
                  </a:lnTo>
                  <a:lnTo>
                    <a:pt x="216992" y="0"/>
                  </a:lnTo>
                  <a:lnTo>
                    <a:pt x="216992" y="9867"/>
                  </a:lnTo>
                  <a:lnTo>
                    <a:pt x="226860" y="9867"/>
                  </a:lnTo>
                  <a:lnTo>
                    <a:pt x="236715" y="9867"/>
                  </a:lnTo>
                  <a:lnTo>
                    <a:pt x="236715" y="0"/>
                  </a:lnTo>
                  <a:close/>
                </a:path>
                <a:path w="641350" h="29845">
                  <a:moveTo>
                    <a:pt x="246583" y="9867"/>
                  </a:moveTo>
                  <a:lnTo>
                    <a:pt x="236715" y="9867"/>
                  </a:lnTo>
                  <a:lnTo>
                    <a:pt x="236715" y="19735"/>
                  </a:lnTo>
                  <a:lnTo>
                    <a:pt x="246583" y="19735"/>
                  </a:lnTo>
                  <a:lnTo>
                    <a:pt x="246583" y="9867"/>
                  </a:lnTo>
                  <a:close/>
                </a:path>
                <a:path w="641350" h="29845">
                  <a:moveTo>
                    <a:pt x="266306" y="0"/>
                  </a:moveTo>
                  <a:lnTo>
                    <a:pt x="256438" y="0"/>
                  </a:lnTo>
                  <a:lnTo>
                    <a:pt x="246583" y="0"/>
                  </a:lnTo>
                  <a:lnTo>
                    <a:pt x="246583" y="9867"/>
                  </a:lnTo>
                  <a:lnTo>
                    <a:pt x="256438" y="9867"/>
                  </a:lnTo>
                  <a:lnTo>
                    <a:pt x="256438" y="19735"/>
                  </a:lnTo>
                  <a:lnTo>
                    <a:pt x="266306" y="19735"/>
                  </a:lnTo>
                  <a:lnTo>
                    <a:pt x="266306" y="9867"/>
                  </a:lnTo>
                  <a:lnTo>
                    <a:pt x="266306" y="0"/>
                  </a:lnTo>
                  <a:close/>
                </a:path>
                <a:path w="641350" h="29845">
                  <a:moveTo>
                    <a:pt x="295884" y="9867"/>
                  </a:moveTo>
                  <a:lnTo>
                    <a:pt x="286029" y="9867"/>
                  </a:lnTo>
                  <a:lnTo>
                    <a:pt x="286029" y="19735"/>
                  </a:lnTo>
                  <a:lnTo>
                    <a:pt x="295884" y="19735"/>
                  </a:lnTo>
                  <a:lnTo>
                    <a:pt x="295884" y="9867"/>
                  </a:lnTo>
                  <a:close/>
                </a:path>
                <a:path w="641350" h="29845">
                  <a:moveTo>
                    <a:pt x="325488" y="9867"/>
                  </a:moveTo>
                  <a:lnTo>
                    <a:pt x="315633" y="9867"/>
                  </a:lnTo>
                  <a:lnTo>
                    <a:pt x="315633" y="0"/>
                  </a:lnTo>
                  <a:lnTo>
                    <a:pt x="305765" y="0"/>
                  </a:lnTo>
                  <a:lnTo>
                    <a:pt x="295897" y="0"/>
                  </a:lnTo>
                  <a:lnTo>
                    <a:pt x="295897" y="9867"/>
                  </a:lnTo>
                  <a:lnTo>
                    <a:pt x="305765" y="9867"/>
                  </a:lnTo>
                  <a:lnTo>
                    <a:pt x="315620" y="9867"/>
                  </a:lnTo>
                  <a:lnTo>
                    <a:pt x="315620" y="19735"/>
                  </a:lnTo>
                  <a:lnTo>
                    <a:pt x="325488" y="19735"/>
                  </a:lnTo>
                  <a:lnTo>
                    <a:pt x="325488" y="9867"/>
                  </a:lnTo>
                  <a:close/>
                </a:path>
                <a:path w="641350" h="29845">
                  <a:moveTo>
                    <a:pt x="374802" y="0"/>
                  </a:moveTo>
                  <a:lnTo>
                    <a:pt x="364947" y="0"/>
                  </a:lnTo>
                  <a:lnTo>
                    <a:pt x="355079" y="0"/>
                  </a:lnTo>
                  <a:lnTo>
                    <a:pt x="355079" y="9867"/>
                  </a:lnTo>
                  <a:lnTo>
                    <a:pt x="345211" y="9867"/>
                  </a:lnTo>
                  <a:lnTo>
                    <a:pt x="345211" y="19735"/>
                  </a:lnTo>
                  <a:lnTo>
                    <a:pt x="355079" y="19735"/>
                  </a:lnTo>
                  <a:lnTo>
                    <a:pt x="364947" y="19735"/>
                  </a:lnTo>
                  <a:lnTo>
                    <a:pt x="364947" y="9867"/>
                  </a:lnTo>
                  <a:lnTo>
                    <a:pt x="374802" y="9867"/>
                  </a:lnTo>
                  <a:lnTo>
                    <a:pt x="374802" y="0"/>
                  </a:lnTo>
                  <a:close/>
                </a:path>
                <a:path w="641350" h="29845">
                  <a:moveTo>
                    <a:pt x="394525" y="9867"/>
                  </a:moveTo>
                  <a:lnTo>
                    <a:pt x="384657" y="9867"/>
                  </a:lnTo>
                  <a:lnTo>
                    <a:pt x="374802" y="9867"/>
                  </a:lnTo>
                  <a:lnTo>
                    <a:pt x="374802" y="19735"/>
                  </a:lnTo>
                  <a:lnTo>
                    <a:pt x="384657" y="19735"/>
                  </a:lnTo>
                  <a:lnTo>
                    <a:pt x="394525" y="19735"/>
                  </a:lnTo>
                  <a:lnTo>
                    <a:pt x="394525" y="9867"/>
                  </a:lnTo>
                  <a:close/>
                </a:path>
                <a:path w="641350" h="29845">
                  <a:moveTo>
                    <a:pt x="404380" y="0"/>
                  </a:moveTo>
                  <a:lnTo>
                    <a:pt x="394525" y="0"/>
                  </a:lnTo>
                  <a:lnTo>
                    <a:pt x="394525" y="9867"/>
                  </a:lnTo>
                  <a:lnTo>
                    <a:pt x="404380" y="9867"/>
                  </a:lnTo>
                  <a:lnTo>
                    <a:pt x="404380" y="0"/>
                  </a:lnTo>
                  <a:close/>
                </a:path>
                <a:path w="641350" h="29845">
                  <a:moveTo>
                    <a:pt x="424103" y="0"/>
                  </a:moveTo>
                  <a:lnTo>
                    <a:pt x="414261" y="0"/>
                  </a:lnTo>
                  <a:lnTo>
                    <a:pt x="404393" y="0"/>
                  </a:lnTo>
                  <a:lnTo>
                    <a:pt x="404393" y="9867"/>
                  </a:lnTo>
                  <a:lnTo>
                    <a:pt x="404393" y="19735"/>
                  </a:lnTo>
                  <a:lnTo>
                    <a:pt x="414248" y="19735"/>
                  </a:lnTo>
                  <a:lnTo>
                    <a:pt x="424103" y="19735"/>
                  </a:lnTo>
                  <a:lnTo>
                    <a:pt x="424103" y="9867"/>
                  </a:lnTo>
                  <a:lnTo>
                    <a:pt x="424103" y="0"/>
                  </a:lnTo>
                  <a:close/>
                </a:path>
                <a:path w="641350" h="29845">
                  <a:moveTo>
                    <a:pt x="433984" y="0"/>
                  </a:moveTo>
                  <a:lnTo>
                    <a:pt x="424116" y="0"/>
                  </a:lnTo>
                  <a:lnTo>
                    <a:pt x="424116" y="9867"/>
                  </a:lnTo>
                  <a:lnTo>
                    <a:pt x="424116" y="19735"/>
                  </a:lnTo>
                  <a:lnTo>
                    <a:pt x="433984" y="19735"/>
                  </a:lnTo>
                  <a:lnTo>
                    <a:pt x="433984" y="9867"/>
                  </a:lnTo>
                  <a:lnTo>
                    <a:pt x="433984" y="0"/>
                  </a:lnTo>
                  <a:close/>
                </a:path>
                <a:path w="641350" h="29845">
                  <a:moveTo>
                    <a:pt x="503021" y="9867"/>
                  </a:moveTo>
                  <a:lnTo>
                    <a:pt x="493166" y="9867"/>
                  </a:lnTo>
                  <a:lnTo>
                    <a:pt x="493166" y="0"/>
                  </a:lnTo>
                  <a:lnTo>
                    <a:pt x="483298" y="0"/>
                  </a:lnTo>
                  <a:lnTo>
                    <a:pt x="473430" y="0"/>
                  </a:lnTo>
                  <a:lnTo>
                    <a:pt x="473430" y="9867"/>
                  </a:lnTo>
                  <a:lnTo>
                    <a:pt x="463575" y="9867"/>
                  </a:lnTo>
                  <a:lnTo>
                    <a:pt x="453707" y="9867"/>
                  </a:lnTo>
                  <a:lnTo>
                    <a:pt x="453707" y="0"/>
                  </a:lnTo>
                  <a:lnTo>
                    <a:pt x="443839" y="0"/>
                  </a:lnTo>
                  <a:lnTo>
                    <a:pt x="443839" y="9867"/>
                  </a:lnTo>
                  <a:lnTo>
                    <a:pt x="443839" y="19735"/>
                  </a:lnTo>
                  <a:lnTo>
                    <a:pt x="483298" y="19735"/>
                  </a:lnTo>
                  <a:lnTo>
                    <a:pt x="483298" y="9867"/>
                  </a:lnTo>
                  <a:lnTo>
                    <a:pt x="493153" y="9867"/>
                  </a:lnTo>
                  <a:lnTo>
                    <a:pt x="493153" y="19735"/>
                  </a:lnTo>
                  <a:lnTo>
                    <a:pt x="503021" y="19735"/>
                  </a:lnTo>
                  <a:lnTo>
                    <a:pt x="503021" y="9867"/>
                  </a:lnTo>
                  <a:close/>
                </a:path>
                <a:path w="641350" h="29845">
                  <a:moveTo>
                    <a:pt x="512889" y="0"/>
                  </a:moveTo>
                  <a:lnTo>
                    <a:pt x="503021" y="0"/>
                  </a:lnTo>
                  <a:lnTo>
                    <a:pt x="503021" y="9867"/>
                  </a:lnTo>
                  <a:lnTo>
                    <a:pt x="512889" y="9867"/>
                  </a:lnTo>
                  <a:lnTo>
                    <a:pt x="512889" y="0"/>
                  </a:lnTo>
                  <a:close/>
                </a:path>
                <a:path w="641350" h="29845">
                  <a:moveTo>
                    <a:pt x="552335" y="0"/>
                  </a:moveTo>
                  <a:lnTo>
                    <a:pt x="542480" y="0"/>
                  </a:lnTo>
                  <a:lnTo>
                    <a:pt x="532612" y="0"/>
                  </a:lnTo>
                  <a:lnTo>
                    <a:pt x="522744" y="0"/>
                  </a:lnTo>
                  <a:lnTo>
                    <a:pt x="522744" y="9867"/>
                  </a:lnTo>
                  <a:lnTo>
                    <a:pt x="532612" y="9867"/>
                  </a:lnTo>
                  <a:lnTo>
                    <a:pt x="542467" y="9867"/>
                  </a:lnTo>
                  <a:lnTo>
                    <a:pt x="552335" y="9867"/>
                  </a:lnTo>
                  <a:lnTo>
                    <a:pt x="552335" y="0"/>
                  </a:lnTo>
                  <a:close/>
                </a:path>
                <a:path w="641350" h="29845">
                  <a:moveTo>
                    <a:pt x="611517" y="0"/>
                  </a:moveTo>
                  <a:lnTo>
                    <a:pt x="611517" y="0"/>
                  </a:lnTo>
                  <a:lnTo>
                    <a:pt x="562190" y="0"/>
                  </a:lnTo>
                  <a:lnTo>
                    <a:pt x="562190" y="9867"/>
                  </a:lnTo>
                  <a:lnTo>
                    <a:pt x="562190" y="19735"/>
                  </a:lnTo>
                  <a:lnTo>
                    <a:pt x="572071" y="19735"/>
                  </a:lnTo>
                  <a:lnTo>
                    <a:pt x="572071" y="9867"/>
                  </a:lnTo>
                  <a:lnTo>
                    <a:pt x="581914" y="9867"/>
                  </a:lnTo>
                  <a:lnTo>
                    <a:pt x="591781" y="9867"/>
                  </a:lnTo>
                  <a:lnTo>
                    <a:pt x="591781" y="19735"/>
                  </a:lnTo>
                  <a:lnTo>
                    <a:pt x="601649" y="19735"/>
                  </a:lnTo>
                  <a:lnTo>
                    <a:pt x="601649" y="9867"/>
                  </a:lnTo>
                  <a:lnTo>
                    <a:pt x="611517" y="9867"/>
                  </a:lnTo>
                  <a:lnTo>
                    <a:pt x="611517" y="0"/>
                  </a:lnTo>
                  <a:close/>
                </a:path>
                <a:path w="641350" h="29845">
                  <a:moveTo>
                    <a:pt x="641108" y="0"/>
                  </a:moveTo>
                  <a:lnTo>
                    <a:pt x="631240" y="0"/>
                  </a:lnTo>
                  <a:lnTo>
                    <a:pt x="621360" y="0"/>
                  </a:lnTo>
                  <a:lnTo>
                    <a:pt x="621360" y="9867"/>
                  </a:lnTo>
                  <a:lnTo>
                    <a:pt x="631240" y="9867"/>
                  </a:lnTo>
                  <a:lnTo>
                    <a:pt x="641108" y="9867"/>
                  </a:lnTo>
                  <a:lnTo>
                    <a:pt x="64110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5960529" y="4170654"/>
              <a:ext cx="631825" cy="20320"/>
            </a:xfrm>
            <a:custGeom>
              <a:avLst/>
              <a:gdLst/>
              <a:ahLst/>
              <a:cxnLst/>
              <a:rect l="l" t="t" r="r" b="b"/>
              <a:pathLst>
                <a:path w="631825" h="20320">
                  <a:moveTo>
                    <a:pt x="29591" y="0"/>
                  </a:moveTo>
                  <a:lnTo>
                    <a:pt x="19723" y="0"/>
                  </a:lnTo>
                  <a:lnTo>
                    <a:pt x="19723" y="9867"/>
                  </a:lnTo>
                  <a:lnTo>
                    <a:pt x="9867" y="9867"/>
                  </a:lnTo>
                  <a:lnTo>
                    <a:pt x="0" y="9867"/>
                  </a:lnTo>
                  <a:lnTo>
                    <a:pt x="0" y="19735"/>
                  </a:lnTo>
                  <a:lnTo>
                    <a:pt x="9867" y="19735"/>
                  </a:lnTo>
                  <a:lnTo>
                    <a:pt x="19735" y="19735"/>
                  </a:lnTo>
                  <a:lnTo>
                    <a:pt x="19735" y="9867"/>
                  </a:lnTo>
                  <a:lnTo>
                    <a:pt x="29591" y="9867"/>
                  </a:lnTo>
                  <a:lnTo>
                    <a:pt x="29591" y="0"/>
                  </a:lnTo>
                  <a:close/>
                </a:path>
                <a:path w="631825" h="20320">
                  <a:moveTo>
                    <a:pt x="39458" y="9867"/>
                  </a:moveTo>
                  <a:lnTo>
                    <a:pt x="29591" y="9867"/>
                  </a:lnTo>
                  <a:lnTo>
                    <a:pt x="29591" y="19735"/>
                  </a:lnTo>
                  <a:lnTo>
                    <a:pt x="39458" y="19735"/>
                  </a:lnTo>
                  <a:lnTo>
                    <a:pt x="39458" y="9867"/>
                  </a:lnTo>
                  <a:close/>
                </a:path>
                <a:path w="631825" h="20320">
                  <a:moveTo>
                    <a:pt x="59182" y="9867"/>
                  </a:moveTo>
                  <a:lnTo>
                    <a:pt x="49314" y="9867"/>
                  </a:lnTo>
                  <a:lnTo>
                    <a:pt x="49314" y="19735"/>
                  </a:lnTo>
                  <a:lnTo>
                    <a:pt x="59182" y="19735"/>
                  </a:lnTo>
                  <a:lnTo>
                    <a:pt x="59182" y="9867"/>
                  </a:lnTo>
                  <a:close/>
                </a:path>
                <a:path w="631825" h="20320">
                  <a:moveTo>
                    <a:pt x="78905" y="0"/>
                  </a:moveTo>
                  <a:lnTo>
                    <a:pt x="69049" y="0"/>
                  </a:lnTo>
                  <a:lnTo>
                    <a:pt x="59182" y="0"/>
                  </a:lnTo>
                  <a:lnTo>
                    <a:pt x="59182" y="9867"/>
                  </a:lnTo>
                  <a:lnTo>
                    <a:pt x="69037" y="9867"/>
                  </a:lnTo>
                  <a:lnTo>
                    <a:pt x="78905" y="9867"/>
                  </a:lnTo>
                  <a:lnTo>
                    <a:pt x="78905" y="0"/>
                  </a:lnTo>
                  <a:close/>
                </a:path>
                <a:path w="631825" h="20320">
                  <a:moveTo>
                    <a:pt x="88773" y="9867"/>
                  </a:moveTo>
                  <a:lnTo>
                    <a:pt x="78905" y="9867"/>
                  </a:lnTo>
                  <a:lnTo>
                    <a:pt x="78905" y="19735"/>
                  </a:lnTo>
                  <a:lnTo>
                    <a:pt x="88773" y="19735"/>
                  </a:lnTo>
                  <a:lnTo>
                    <a:pt x="88773" y="9867"/>
                  </a:lnTo>
                  <a:close/>
                </a:path>
                <a:path w="631825" h="20320">
                  <a:moveTo>
                    <a:pt x="108496" y="0"/>
                  </a:moveTo>
                  <a:lnTo>
                    <a:pt x="98628" y="0"/>
                  </a:lnTo>
                  <a:lnTo>
                    <a:pt x="98628" y="9867"/>
                  </a:lnTo>
                  <a:lnTo>
                    <a:pt x="98628" y="19735"/>
                  </a:lnTo>
                  <a:lnTo>
                    <a:pt x="108496" y="19735"/>
                  </a:lnTo>
                  <a:lnTo>
                    <a:pt x="108496" y="9867"/>
                  </a:lnTo>
                  <a:lnTo>
                    <a:pt x="108496" y="0"/>
                  </a:lnTo>
                  <a:close/>
                </a:path>
                <a:path w="631825" h="20320">
                  <a:moveTo>
                    <a:pt x="138074" y="9867"/>
                  </a:moveTo>
                  <a:lnTo>
                    <a:pt x="128219" y="9867"/>
                  </a:lnTo>
                  <a:lnTo>
                    <a:pt x="128219" y="0"/>
                  </a:lnTo>
                  <a:lnTo>
                    <a:pt x="118351" y="0"/>
                  </a:lnTo>
                  <a:lnTo>
                    <a:pt x="118351" y="9867"/>
                  </a:lnTo>
                  <a:lnTo>
                    <a:pt x="118351" y="19735"/>
                  </a:lnTo>
                  <a:lnTo>
                    <a:pt x="128219" y="19735"/>
                  </a:lnTo>
                  <a:lnTo>
                    <a:pt x="138074" y="19735"/>
                  </a:lnTo>
                  <a:lnTo>
                    <a:pt x="138074" y="9867"/>
                  </a:lnTo>
                  <a:close/>
                </a:path>
                <a:path w="631825" h="20320">
                  <a:moveTo>
                    <a:pt x="187401" y="0"/>
                  </a:moveTo>
                  <a:lnTo>
                    <a:pt x="187401" y="0"/>
                  </a:lnTo>
                  <a:lnTo>
                    <a:pt x="138087" y="0"/>
                  </a:lnTo>
                  <a:lnTo>
                    <a:pt x="138087" y="9867"/>
                  </a:lnTo>
                  <a:lnTo>
                    <a:pt x="138087" y="19735"/>
                  </a:lnTo>
                  <a:lnTo>
                    <a:pt x="147942" y="19735"/>
                  </a:lnTo>
                  <a:lnTo>
                    <a:pt x="157810" y="19735"/>
                  </a:lnTo>
                  <a:lnTo>
                    <a:pt x="167678" y="19735"/>
                  </a:lnTo>
                  <a:lnTo>
                    <a:pt x="167678" y="9867"/>
                  </a:lnTo>
                  <a:lnTo>
                    <a:pt x="177533" y="9867"/>
                  </a:lnTo>
                  <a:lnTo>
                    <a:pt x="187401" y="9867"/>
                  </a:lnTo>
                  <a:lnTo>
                    <a:pt x="187401" y="0"/>
                  </a:lnTo>
                  <a:close/>
                </a:path>
                <a:path w="631825" h="20320">
                  <a:moveTo>
                    <a:pt x="216992" y="9867"/>
                  </a:moveTo>
                  <a:lnTo>
                    <a:pt x="207124" y="9867"/>
                  </a:lnTo>
                  <a:lnTo>
                    <a:pt x="197256" y="9867"/>
                  </a:lnTo>
                  <a:lnTo>
                    <a:pt x="197256" y="19735"/>
                  </a:lnTo>
                  <a:lnTo>
                    <a:pt x="207124" y="19735"/>
                  </a:lnTo>
                  <a:lnTo>
                    <a:pt x="216992" y="19735"/>
                  </a:lnTo>
                  <a:lnTo>
                    <a:pt x="216992" y="9867"/>
                  </a:lnTo>
                  <a:close/>
                </a:path>
                <a:path w="631825" h="20320">
                  <a:moveTo>
                    <a:pt x="236715" y="0"/>
                  </a:moveTo>
                  <a:lnTo>
                    <a:pt x="226847" y="0"/>
                  </a:lnTo>
                  <a:lnTo>
                    <a:pt x="216992" y="0"/>
                  </a:lnTo>
                  <a:lnTo>
                    <a:pt x="216992" y="9867"/>
                  </a:lnTo>
                  <a:lnTo>
                    <a:pt x="226847" y="9867"/>
                  </a:lnTo>
                  <a:lnTo>
                    <a:pt x="236715" y="9867"/>
                  </a:lnTo>
                  <a:lnTo>
                    <a:pt x="236715" y="0"/>
                  </a:lnTo>
                  <a:close/>
                </a:path>
                <a:path w="631825" h="20320">
                  <a:moveTo>
                    <a:pt x="266293" y="0"/>
                  </a:moveTo>
                  <a:lnTo>
                    <a:pt x="256438" y="0"/>
                  </a:lnTo>
                  <a:lnTo>
                    <a:pt x="246570" y="0"/>
                  </a:lnTo>
                  <a:lnTo>
                    <a:pt x="246570" y="9867"/>
                  </a:lnTo>
                  <a:lnTo>
                    <a:pt x="246570" y="19735"/>
                  </a:lnTo>
                  <a:lnTo>
                    <a:pt x="256438" y="19735"/>
                  </a:lnTo>
                  <a:lnTo>
                    <a:pt x="266293" y="19735"/>
                  </a:lnTo>
                  <a:lnTo>
                    <a:pt x="266293" y="9867"/>
                  </a:lnTo>
                  <a:lnTo>
                    <a:pt x="266293" y="0"/>
                  </a:lnTo>
                  <a:close/>
                </a:path>
                <a:path w="631825" h="20320">
                  <a:moveTo>
                    <a:pt x="276174" y="0"/>
                  </a:moveTo>
                  <a:lnTo>
                    <a:pt x="266306" y="0"/>
                  </a:lnTo>
                  <a:lnTo>
                    <a:pt x="266306" y="9867"/>
                  </a:lnTo>
                  <a:lnTo>
                    <a:pt x="266306" y="19735"/>
                  </a:lnTo>
                  <a:lnTo>
                    <a:pt x="276174" y="19735"/>
                  </a:lnTo>
                  <a:lnTo>
                    <a:pt x="276174" y="9867"/>
                  </a:lnTo>
                  <a:lnTo>
                    <a:pt x="276174" y="0"/>
                  </a:lnTo>
                  <a:close/>
                </a:path>
                <a:path w="631825" h="20320">
                  <a:moveTo>
                    <a:pt x="364934" y="0"/>
                  </a:moveTo>
                  <a:lnTo>
                    <a:pt x="355066" y="0"/>
                  </a:lnTo>
                  <a:lnTo>
                    <a:pt x="355066" y="9867"/>
                  </a:lnTo>
                  <a:lnTo>
                    <a:pt x="345211" y="9867"/>
                  </a:lnTo>
                  <a:lnTo>
                    <a:pt x="345211" y="0"/>
                  </a:lnTo>
                  <a:lnTo>
                    <a:pt x="335343" y="0"/>
                  </a:lnTo>
                  <a:lnTo>
                    <a:pt x="325488" y="0"/>
                  </a:lnTo>
                  <a:lnTo>
                    <a:pt x="286029" y="0"/>
                  </a:lnTo>
                  <a:lnTo>
                    <a:pt x="286029" y="9867"/>
                  </a:lnTo>
                  <a:lnTo>
                    <a:pt x="286029" y="19735"/>
                  </a:lnTo>
                  <a:lnTo>
                    <a:pt x="295897" y="19735"/>
                  </a:lnTo>
                  <a:lnTo>
                    <a:pt x="305752" y="19735"/>
                  </a:lnTo>
                  <a:lnTo>
                    <a:pt x="355079" y="19735"/>
                  </a:lnTo>
                  <a:lnTo>
                    <a:pt x="355079" y="9867"/>
                  </a:lnTo>
                  <a:lnTo>
                    <a:pt x="364934" y="9867"/>
                  </a:lnTo>
                  <a:lnTo>
                    <a:pt x="364934" y="0"/>
                  </a:lnTo>
                  <a:close/>
                </a:path>
                <a:path w="631825" h="20320">
                  <a:moveTo>
                    <a:pt x="394512" y="0"/>
                  </a:moveTo>
                  <a:lnTo>
                    <a:pt x="384657" y="0"/>
                  </a:lnTo>
                  <a:lnTo>
                    <a:pt x="374789" y="0"/>
                  </a:lnTo>
                  <a:lnTo>
                    <a:pt x="374789" y="9867"/>
                  </a:lnTo>
                  <a:lnTo>
                    <a:pt x="374789" y="19735"/>
                  </a:lnTo>
                  <a:lnTo>
                    <a:pt x="384657" y="19735"/>
                  </a:lnTo>
                  <a:lnTo>
                    <a:pt x="384657" y="9867"/>
                  </a:lnTo>
                  <a:lnTo>
                    <a:pt x="394512" y="9867"/>
                  </a:lnTo>
                  <a:lnTo>
                    <a:pt x="394512" y="0"/>
                  </a:lnTo>
                  <a:close/>
                </a:path>
                <a:path w="631825" h="20320">
                  <a:moveTo>
                    <a:pt x="414235" y="0"/>
                  </a:moveTo>
                  <a:lnTo>
                    <a:pt x="404380" y="0"/>
                  </a:lnTo>
                  <a:lnTo>
                    <a:pt x="404380" y="9867"/>
                  </a:lnTo>
                  <a:lnTo>
                    <a:pt x="394525" y="9867"/>
                  </a:lnTo>
                  <a:lnTo>
                    <a:pt x="394525" y="19735"/>
                  </a:lnTo>
                  <a:lnTo>
                    <a:pt x="404380" y="19735"/>
                  </a:lnTo>
                  <a:lnTo>
                    <a:pt x="414235" y="19735"/>
                  </a:lnTo>
                  <a:lnTo>
                    <a:pt x="414235" y="9867"/>
                  </a:lnTo>
                  <a:lnTo>
                    <a:pt x="414235" y="0"/>
                  </a:lnTo>
                  <a:close/>
                </a:path>
                <a:path w="631825" h="20320">
                  <a:moveTo>
                    <a:pt x="424116" y="9867"/>
                  </a:moveTo>
                  <a:lnTo>
                    <a:pt x="414248" y="9867"/>
                  </a:lnTo>
                  <a:lnTo>
                    <a:pt x="414248" y="19735"/>
                  </a:lnTo>
                  <a:lnTo>
                    <a:pt x="424116" y="19735"/>
                  </a:lnTo>
                  <a:lnTo>
                    <a:pt x="424116" y="9867"/>
                  </a:lnTo>
                  <a:close/>
                </a:path>
                <a:path w="631825" h="20320">
                  <a:moveTo>
                    <a:pt x="443839" y="0"/>
                  </a:moveTo>
                  <a:lnTo>
                    <a:pt x="433984" y="0"/>
                  </a:lnTo>
                  <a:lnTo>
                    <a:pt x="424116" y="0"/>
                  </a:lnTo>
                  <a:lnTo>
                    <a:pt x="424116" y="9867"/>
                  </a:lnTo>
                  <a:lnTo>
                    <a:pt x="433971" y="9867"/>
                  </a:lnTo>
                  <a:lnTo>
                    <a:pt x="443839" y="9867"/>
                  </a:lnTo>
                  <a:lnTo>
                    <a:pt x="443839" y="0"/>
                  </a:lnTo>
                  <a:close/>
                </a:path>
                <a:path w="631825" h="20320">
                  <a:moveTo>
                    <a:pt x="453707" y="9867"/>
                  </a:moveTo>
                  <a:lnTo>
                    <a:pt x="443839" y="9867"/>
                  </a:lnTo>
                  <a:lnTo>
                    <a:pt x="443839" y="19735"/>
                  </a:lnTo>
                  <a:lnTo>
                    <a:pt x="453707" y="19735"/>
                  </a:lnTo>
                  <a:lnTo>
                    <a:pt x="453707" y="9867"/>
                  </a:lnTo>
                  <a:close/>
                </a:path>
                <a:path w="631825" h="20320">
                  <a:moveTo>
                    <a:pt x="473430" y="9867"/>
                  </a:moveTo>
                  <a:lnTo>
                    <a:pt x="463562" y="9867"/>
                  </a:lnTo>
                  <a:lnTo>
                    <a:pt x="463562" y="19735"/>
                  </a:lnTo>
                  <a:lnTo>
                    <a:pt x="473430" y="19735"/>
                  </a:lnTo>
                  <a:lnTo>
                    <a:pt x="473430" y="9867"/>
                  </a:lnTo>
                  <a:close/>
                </a:path>
                <a:path w="631825" h="20320">
                  <a:moveTo>
                    <a:pt x="483298" y="0"/>
                  </a:moveTo>
                  <a:lnTo>
                    <a:pt x="473430" y="0"/>
                  </a:lnTo>
                  <a:lnTo>
                    <a:pt x="473430" y="9867"/>
                  </a:lnTo>
                  <a:lnTo>
                    <a:pt x="483298" y="9867"/>
                  </a:lnTo>
                  <a:lnTo>
                    <a:pt x="483298" y="0"/>
                  </a:lnTo>
                  <a:close/>
                </a:path>
                <a:path w="631825" h="20320">
                  <a:moveTo>
                    <a:pt x="512876" y="0"/>
                  </a:moveTo>
                  <a:lnTo>
                    <a:pt x="503021" y="0"/>
                  </a:lnTo>
                  <a:lnTo>
                    <a:pt x="493153" y="0"/>
                  </a:lnTo>
                  <a:lnTo>
                    <a:pt x="493153" y="9867"/>
                  </a:lnTo>
                  <a:lnTo>
                    <a:pt x="503008" y="9867"/>
                  </a:lnTo>
                  <a:lnTo>
                    <a:pt x="512876" y="9867"/>
                  </a:lnTo>
                  <a:lnTo>
                    <a:pt x="512876" y="0"/>
                  </a:lnTo>
                  <a:close/>
                </a:path>
                <a:path w="631825" h="20320">
                  <a:moveTo>
                    <a:pt x="522744" y="9867"/>
                  </a:moveTo>
                  <a:lnTo>
                    <a:pt x="512876" y="9867"/>
                  </a:lnTo>
                  <a:lnTo>
                    <a:pt x="512876" y="19735"/>
                  </a:lnTo>
                  <a:lnTo>
                    <a:pt x="522744" y="19735"/>
                  </a:lnTo>
                  <a:lnTo>
                    <a:pt x="522744" y="9867"/>
                  </a:lnTo>
                  <a:close/>
                </a:path>
                <a:path w="631825" h="20320">
                  <a:moveTo>
                    <a:pt x="572058" y="0"/>
                  </a:moveTo>
                  <a:lnTo>
                    <a:pt x="572058" y="0"/>
                  </a:lnTo>
                  <a:lnTo>
                    <a:pt x="522744" y="0"/>
                  </a:lnTo>
                  <a:lnTo>
                    <a:pt x="522744" y="9867"/>
                  </a:lnTo>
                  <a:lnTo>
                    <a:pt x="532599" y="9867"/>
                  </a:lnTo>
                  <a:lnTo>
                    <a:pt x="542467" y="9867"/>
                  </a:lnTo>
                  <a:lnTo>
                    <a:pt x="542467" y="19735"/>
                  </a:lnTo>
                  <a:lnTo>
                    <a:pt x="552323" y="19735"/>
                  </a:lnTo>
                  <a:lnTo>
                    <a:pt x="562203" y="19735"/>
                  </a:lnTo>
                  <a:lnTo>
                    <a:pt x="562203" y="9867"/>
                  </a:lnTo>
                  <a:lnTo>
                    <a:pt x="572058" y="9867"/>
                  </a:lnTo>
                  <a:lnTo>
                    <a:pt x="572058" y="0"/>
                  </a:lnTo>
                  <a:close/>
                </a:path>
                <a:path w="631825" h="20320">
                  <a:moveTo>
                    <a:pt x="601649" y="0"/>
                  </a:moveTo>
                  <a:lnTo>
                    <a:pt x="591781" y="0"/>
                  </a:lnTo>
                  <a:lnTo>
                    <a:pt x="581914" y="0"/>
                  </a:lnTo>
                  <a:lnTo>
                    <a:pt x="581914" y="9867"/>
                  </a:lnTo>
                  <a:lnTo>
                    <a:pt x="591769" y="9867"/>
                  </a:lnTo>
                  <a:lnTo>
                    <a:pt x="601649" y="9867"/>
                  </a:lnTo>
                  <a:lnTo>
                    <a:pt x="601649" y="0"/>
                  </a:lnTo>
                  <a:close/>
                </a:path>
                <a:path w="631825" h="20320">
                  <a:moveTo>
                    <a:pt x="631240" y="0"/>
                  </a:moveTo>
                  <a:lnTo>
                    <a:pt x="621372" y="0"/>
                  </a:lnTo>
                  <a:lnTo>
                    <a:pt x="611492" y="0"/>
                  </a:lnTo>
                  <a:lnTo>
                    <a:pt x="611492" y="9867"/>
                  </a:lnTo>
                  <a:lnTo>
                    <a:pt x="621372" y="9867"/>
                  </a:lnTo>
                  <a:lnTo>
                    <a:pt x="631240" y="9867"/>
                  </a:lnTo>
                  <a:lnTo>
                    <a:pt x="63124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5950661" y="4180522"/>
              <a:ext cx="641350" cy="29845"/>
            </a:xfrm>
            <a:custGeom>
              <a:avLst/>
              <a:gdLst/>
              <a:ahLst/>
              <a:cxnLst/>
              <a:rect l="l" t="t" r="r" b="b"/>
              <a:pathLst>
                <a:path w="641350" h="29845">
                  <a:moveTo>
                    <a:pt x="9855" y="19723"/>
                  </a:moveTo>
                  <a:lnTo>
                    <a:pt x="0" y="19723"/>
                  </a:lnTo>
                  <a:lnTo>
                    <a:pt x="0" y="29591"/>
                  </a:lnTo>
                  <a:lnTo>
                    <a:pt x="9855" y="29591"/>
                  </a:lnTo>
                  <a:lnTo>
                    <a:pt x="9855" y="19723"/>
                  </a:lnTo>
                  <a:close/>
                </a:path>
                <a:path w="641350" h="29845">
                  <a:moveTo>
                    <a:pt x="69049" y="19723"/>
                  </a:moveTo>
                  <a:lnTo>
                    <a:pt x="69049" y="19723"/>
                  </a:lnTo>
                  <a:lnTo>
                    <a:pt x="9867" y="19723"/>
                  </a:lnTo>
                  <a:lnTo>
                    <a:pt x="9867" y="29591"/>
                  </a:lnTo>
                  <a:lnTo>
                    <a:pt x="69049" y="29591"/>
                  </a:lnTo>
                  <a:lnTo>
                    <a:pt x="69049" y="19723"/>
                  </a:lnTo>
                  <a:close/>
                </a:path>
                <a:path w="641350" h="29845">
                  <a:moveTo>
                    <a:pt x="88773" y="9855"/>
                  </a:moveTo>
                  <a:lnTo>
                    <a:pt x="78905" y="9855"/>
                  </a:lnTo>
                  <a:lnTo>
                    <a:pt x="78905" y="19723"/>
                  </a:lnTo>
                  <a:lnTo>
                    <a:pt x="88773" y="19723"/>
                  </a:lnTo>
                  <a:lnTo>
                    <a:pt x="88773" y="9855"/>
                  </a:lnTo>
                  <a:close/>
                </a:path>
                <a:path w="641350" h="29845">
                  <a:moveTo>
                    <a:pt x="147942" y="9855"/>
                  </a:moveTo>
                  <a:lnTo>
                    <a:pt x="147942" y="9855"/>
                  </a:lnTo>
                  <a:lnTo>
                    <a:pt x="98640" y="9855"/>
                  </a:lnTo>
                  <a:lnTo>
                    <a:pt x="98640" y="19723"/>
                  </a:lnTo>
                  <a:lnTo>
                    <a:pt x="88773" y="19723"/>
                  </a:lnTo>
                  <a:lnTo>
                    <a:pt x="88773" y="29591"/>
                  </a:lnTo>
                  <a:lnTo>
                    <a:pt x="98640" y="29591"/>
                  </a:lnTo>
                  <a:lnTo>
                    <a:pt x="108496" y="29591"/>
                  </a:lnTo>
                  <a:lnTo>
                    <a:pt x="118364" y="29591"/>
                  </a:lnTo>
                  <a:lnTo>
                    <a:pt x="118364" y="19723"/>
                  </a:lnTo>
                  <a:lnTo>
                    <a:pt x="128219" y="19723"/>
                  </a:lnTo>
                  <a:lnTo>
                    <a:pt x="128219" y="29591"/>
                  </a:lnTo>
                  <a:lnTo>
                    <a:pt x="138087" y="29591"/>
                  </a:lnTo>
                  <a:lnTo>
                    <a:pt x="147942" y="29591"/>
                  </a:lnTo>
                  <a:lnTo>
                    <a:pt x="147942" y="19723"/>
                  </a:lnTo>
                  <a:lnTo>
                    <a:pt x="147942" y="9855"/>
                  </a:lnTo>
                  <a:close/>
                </a:path>
                <a:path w="641350" h="29845">
                  <a:moveTo>
                    <a:pt x="167678" y="9855"/>
                  </a:moveTo>
                  <a:lnTo>
                    <a:pt x="157822" y="9855"/>
                  </a:lnTo>
                  <a:lnTo>
                    <a:pt x="147955" y="9855"/>
                  </a:lnTo>
                  <a:lnTo>
                    <a:pt x="147955" y="19723"/>
                  </a:lnTo>
                  <a:lnTo>
                    <a:pt x="147955" y="29591"/>
                  </a:lnTo>
                  <a:lnTo>
                    <a:pt x="157822" y="29591"/>
                  </a:lnTo>
                  <a:lnTo>
                    <a:pt x="157822" y="19723"/>
                  </a:lnTo>
                  <a:lnTo>
                    <a:pt x="167678" y="19723"/>
                  </a:lnTo>
                  <a:lnTo>
                    <a:pt x="167678" y="9855"/>
                  </a:lnTo>
                  <a:close/>
                </a:path>
                <a:path w="641350" h="29845">
                  <a:moveTo>
                    <a:pt x="197269" y="9855"/>
                  </a:moveTo>
                  <a:lnTo>
                    <a:pt x="187401" y="9855"/>
                  </a:lnTo>
                  <a:lnTo>
                    <a:pt x="187401" y="19723"/>
                  </a:lnTo>
                  <a:lnTo>
                    <a:pt x="177546" y="19723"/>
                  </a:lnTo>
                  <a:lnTo>
                    <a:pt x="177546" y="29591"/>
                  </a:lnTo>
                  <a:lnTo>
                    <a:pt x="187413" y="29591"/>
                  </a:lnTo>
                  <a:lnTo>
                    <a:pt x="187413" y="19723"/>
                  </a:lnTo>
                  <a:lnTo>
                    <a:pt x="197269" y="19723"/>
                  </a:lnTo>
                  <a:lnTo>
                    <a:pt x="197269" y="9855"/>
                  </a:lnTo>
                  <a:close/>
                </a:path>
                <a:path w="641350" h="29845">
                  <a:moveTo>
                    <a:pt x="207137" y="19723"/>
                  </a:moveTo>
                  <a:lnTo>
                    <a:pt x="197269" y="19723"/>
                  </a:lnTo>
                  <a:lnTo>
                    <a:pt x="197269" y="29591"/>
                  </a:lnTo>
                  <a:lnTo>
                    <a:pt x="207137" y="29591"/>
                  </a:lnTo>
                  <a:lnTo>
                    <a:pt x="207137" y="19723"/>
                  </a:lnTo>
                  <a:close/>
                </a:path>
                <a:path w="641350" h="29845">
                  <a:moveTo>
                    <a:pt x="236715" y="9855"/>
                  </a:moveTo>
                  <a:lnTo>
                    <a:pt x="226860" y="9855"/>
                  </a:lnTo>
                  <a:lnTo>
                    <a:pt x="226860" y="19723"/>
                  </a:lnTo>
                  <a:lnTo>
                    <a:pt x="236715" y="19723"/>
                  </a:lnTo>
                  <a:lnTo>
                    <a:pt x="236715" y="9855"/>
                  </a:lnTo>
                  <a:close/>
                </a:path>
                <a:path w="641350" h="29845">
                  <a:moveTo>
                    <a:pt x="276161" y="9855"/>
                  </a:moveTo>
                  <a:lnTo>
                    <a:pt x="266306" y="9855"/>
                  </a:lnTo>
                  <a:lnTo>
                    <a:pt x="266306" y="19723"/>
                  </a:lnTo>
                  <a:lnTo>
                    <a:pt x="256438" y="19723"/>
                  </a:lnTo>
                  <a:lnTo>
                    <a:pt x="246583" y="19723"/>
                  </a:lnTo>
                  <a:lnTo>
                    <a:pt x="236715" y="19723"/>
                  </a:lnTo>
                  <a:lnTo>
                    <a:pt x="236715" y="29591"/>
                  </a:lnTo>
                  <a:lnTo>
                    <a:pt x="246583" y="29591"/>
                  </a:lnTo>
                  <a:lnTo>
                    <a:pt x="256438" y="29591"/>
                  </a:lnTo>
                  <a:lnTo>
                    <a:pt x="266306" y="29591"/>
                  </a:lnTo>
                  <a:lnTo>
                    <a:pt x="276161" y="29591"/>
                  </a:lnTo>
                  <a:lnTo>
                    <a:pt x="276161" y="19723"/>
                  </a:lnTo>
                  <a:lnTo>
                    <a:pt x="276161" y="9855"/>
                  </a:lnTo>
                  <a:close/>
                </a:path>
                <a:path w="641350" h="29845">
                  <a:moveTo>
                    <a:pt x="295884" y="9855"/>
                  </a:moveTo>
                  <a:lnTo>
                    <a:pt x="286029" y="9855"/>
                  </a:lnTo>
                  <a:lnTo>
                    <a:pt x="286029" y="19723"/>
                  </a:lnTo>
                  <a:lnTo>
                    <a:pt x="286029" y="29591"/>
                  </a:lnTo>
                  <a:lnTo>
                    <a:pt x="295884" y="29591"/>
                  </a:lnTo>
                  <a:lnTo>
                    <a:pt x="295884" y="19723"/>
                  </a:lnTo>
                  <a:lnTo>
                    <a:pt x="295884" y="9855"/>
                  </a:lnTo>
                  <a:close/>
                </a:path>
                <a:path w="641350" h="29845">
                  <a:moveTo>
                    <a:pt x="305765" y="9855"/>
                  </a:moveTo>
                  <a:lnTo>
                    <a:pt x="295897" y="9855"/>
                  </a:lnTo>
                  <a:lnTo>
                    <a:pt x="295897" y="19723"/>
                  </a:lnTo>
                  <a:lnTo>
                    <a:pt x="295897" y="29591"/>
                  </a:lnTo>
                  <a:lnTo>
                    <a:pt x="305765" y="29591"/>
                  </a:lnTo>
                  <a:lnTo>
                    <a:pt x="305765" y="19723"/>
                  </a:lnTo>
                  <a:lnTo>
                    <a:pt x="305765" y="9855"/>
                  </a:lnTo>
                  <a:close/>
                </a:path>
                <a:path w="641350" h="29845">
                  <a:moveTo>
                    <a:pt x="325488" y="19723"/>
                  </a:moveTo>
                  <a:lnTo>
                    <a:pt x="315620" y="19723"/>
                  </a:lnTo>
                  <a:lnTo>
                    <a:pt x="315620" y="29591"/>
                  </a:lnTo>
                  <a:lnTo>
                    <a:pt x="325488" y="29591"/>
                  </a:lnTo>
                  <a:lnTo>
                    <a:pt x="325488" y="19723"/>
                  </a:lnTo>
                  <a:close/>
                </a:path>
                <a:path w="641350" h="29845">
                  <a:moveTo>
                    <a:pt x="355079" y="9855"/>
                  </a:moveTo>
                  <a:lnTo>
                    <a:pt x="345211" y="9855"/>
                  </a:lnTo>
                  <a:lnTo>
                    <a:pt x="335343" y="9855"/>
                  </a:lnTo>
                  <a:lnTo>
                    <a:pt x="335343" y="19723"/>
                  </a:lnTo>
                  <a:lnTo>
                    <a:pt x="335343" y="29591"/>
                  </a:lnTo>
                  <a:lnTo>
                    <a:pt x="345211" y="29591"/>
                  </a:lnTo>
                  <a:lnTo>
                    <a:pt x="355079" y="29591"/>
                  </a:lnTo>
                  <a:lnTo>
                    <a:pt x="355079" y="19723"/>
                  </a:lnTo>
                  <a:lnTo>
                    <a:pt x="355079" y="9855"/>
                  </a:lnTo>
                  <a:close/>
                </a:path>
                <a:path w="641350" h="29845">
                  <a:moveTo>
                    <a:pt x="374802" y="9855"/>
                  </a:moveTo>
                  <a:lnTo>
                    <a:pt x="364934" y="9855"/>
                  </a:lnTo>
                  <a:lnTo>
                    <a:pt x="364934" y="19723"/>
                  </a:lnTo>
                  <a:lnTo>
                    <a:pt x="374802" y="19723"/>
                  </a:lnTo>
                  <a:lnTo>
                    <a:pt x="374802" y="9855"/>
                  </a:lnTo>
                  <a:close/>
                </a:path>
                <a:path w="641350" h="29845">
                  <a:moveTo>
                    <a:pt x="404380" y="9855"/>
                  </a:moveTo>
                  <a:lnTo>
                    <a:pt x="394525" y="9855"/>
                  </a:lnTo>
                  <a:lnTo>
                    <a:pt x="384657" y="9855"/>
                  </a:lnTo>
                  <a:lnTo>
                    <a:pt x="384657" y="19723"/>
                  </a:lnTo>
                  <a:lnTo>
                    <a:pt x="374802" y="19723"/>
                  </a:lnTo>
                  <a:lnTo>
                    <a:pt x="374802" y="29591"/>
                  </a:lnTo>
                  <a:lnTo>
                    <a:pt x="384657" y="29591"/>
                  </a:lnTo>
                  <a:lnTo>
                    <a:pt x="394525" y="29591"/>
                  </a:lnTo>
                  <a:lnTo>
                    <a:pt x="394525" y="19723"/>
                  </a:lnTo>
                  <a:lnTo>
                    <a:pt x="404380" y="19723"/>
                  </a:lnTo>
                  <a:lnTo>
                    <a:pt x="404380" y="9855"/>
                  </a:lnTo>
                  <a:close/>
                </a:path>
                <a:path w="641350" h="29845">
                  <a:moveTo>
                    <a:pt x="424103" y="9855"/>
                  </a:moveTo>
                  <a:lnTo>
                    <a:pt x="414261" y="9855"/>
                  </a:lnTo>
                  <a:lnTo>
                    <a:pt x="404393" y="9855"/>
                  </a:lnTo>
                  <a:lnTo>
                    <a:pt x="404393" y="19723"/>
                  </a:lnTo>
                  <a:lnTo>
                    <a:pt x="414248" y="19723"/>
                  </a:lnTo>
                  <a:lnTo>
                    <a:pt x="424103" y="19723"/>
                  </a:lnTo>
                  <a:lnTo>
                    <a:pt x="424103" y="9855"/>
                  </a:lnTo>
                  <a:close/>
                </a:path>
                <a:path w="641350" h="29845">
                  <a:moveTo>
                    <a:pt x="433984" y="9855"/>
                  </a:moveTo>
                  <a:lnTo>
                    <a:pt x="424116" y="9855"/>
                  </a:lnTo>
                  <a:lnTo>
                    <a:pt x="424116" y="19723"/>
                  </a:lnTo>
                  <a:lnTo>
                    <a:pt x="424116" y="29591"/>
                  </a:lnTo>
                  <a:lnTo>
                    <a:pt x="433984" y="29591"/>
                  </a:lnTo>
                  <a:lnTo>
                    <a:pt x="433984" y="19723"/>
                  </a:lnTo>
                  <a:lnTo>
                    <a:pt x="433984" y="9855"/>
                  </a:lnTo>
                  <a:close/>
                </a:path>
                <a:path w="641350" h="29845">
                  <a:moveTo>
                    <a:pt x="512889" y="9855"/>
                  </a:moveTo>
                  <a:lnTo>
                    <a:pt x="503021" y="9855"/>
                  </a:lnTo>
                  <a:lnTo>
                    <a:pt x="503021" y="19723"/>
                  </a:lnTo>
                  <a:lnTo>
                    <a:pt x="493166" y="19723"/>
                  </a:lnTo>
                  <a:lnTo>
                    <a:pt x="493166" y="9855"/>
                  </a:lnTo>
                  <a:lnTo>
                    <a:pt x="483298" y="9855"/>
                  </a:lnTo>
                  <a:lnTo>
                    <a:pt x="473430" y="9855"/>
                  </a:lnTo>
                  <a:lnTo>
                    <a:pt x="463562" y="9855"/>
                  </a:lnTo>
                  <a:lnTo>
                    <a:pt x="463562" y="19723"/>
                  </a:lnTo>
                  <a:lnTo>
                    <a:pt x="453707" y="19723"/>
                  </a:lnTo>
                  <a:lnTo>
                    <a:pt x="453707" y="29591"/>
                  </a:lnTo>
                  <a:lnTo>
                    <a:pt x="463562" y="29591"/>
                  </a:lnTo>
                  <a:lnTo>
                    <a:pt x="473430" y="29591"/>
                  </a:lnTo>
                  <a:lnTo>
                    <a:pt x="483298" y="29591"/>
                  </a:lnTo>
                  <a:lnTo>
                    <a:pt x="483298" y="19723"/>
                  </a:lnTo>
                  <a:lnTo>
                    <a:pt x="493153" y="19723"/>
                  </a:lnTo>
                  <a:lnTo>
                    <a:pt x="493153" y="29591"/>
                  </a:lnTo>
                  <a:lnTo>
                    <a:pt x="503021" y="29591"/>
                  </a:lnTo>
                  <a:lnTo>
                    <a:pt x="512889" y="29591"/>
                  </a:lnTo>
                  <a:lnTo>
                    <a:pt x="512889" y="19723"/>
                  </a:lnTo>
                  <a:lnTo>
                    <a:pt x="512889" y="9855"/>
                  </a:lnTo>
                  <a:close/>
                </a:path>
                <a:path w="641350" h="29845">
                  <a:moveTo>
                    <a:pt x="581926" y="19723"/>
                  </a:moveTo>
                  <a:lnTo>
                    <a:pt x="572058" y="19723"/>
                  </a:lnTo>
                  <a:lnTo>
                    <a:pt x="572058" y="29591"/>
                  </a:lnTo>
                  <a:lnTo>
                    <a:pt x="581926" y="29591"/>
                  </a:lnTo>
                  <a:lnTo>
                    <a:pt x="581926" y="19723"/>
                  </a:lnTo>
                  <a:close/>
                </a:path>
                <a:path w="641350" h="29845">
                  <a:moveTo>
                    <a:pt x="601649" y="0"/>
                  </a:moveTo>
                  <a:lnTo>
                    <a:pt x="601649" y="0"/>
                  </a:lnTo>
                  <a:lnTo>
                    <a:pt x="562190" y="0"/>
                  </a:lnTo>
                  <a:lnTo>
                    <a:pt x="562190" y="9855"/>
                  </a:lnTo>
                  <a:lnTo>
                    <a:pt x="522744" y="9855"/>
                  </a:lnTo>
                  <a:lnTo>
                    <a:pt x="522744" y="19723"/>
                  </a:lnTo>
                  <a:lnTo>
                    <a:pt x="532612" y="19723"/>
                  </a:lnTo>
                  <a:lnTo>
                    <a:pt x="542467" y="19723"/>
                  </a:lnTo>
                  <a:lnTo>
                    <a:pt x="552335" y="19723"/>
                  </a:lnTo>
                  <a:lnTo>
                    <a:pt x="552335" y="29591"/>
                  </a:lnTo>
                  <a:lnTo>
                    <a:pt x="562203" y="29591"/>
                  </a:lnTo>
                  <a:lnTo>
                    <a:pt x="562203" y="19723"/>
                  </a:lnTo>
                  <a:lnTo>
                    <a:pt x="562203" y="9867"/>
                  </a:lnTo>
                  <a:lnTo>
                    <a:pt x="591781" y="9867"/>
                  </a:lnTo>
                  <a:lnTo>
                    <a:pt x="591781" y="19723"/>
                  </a:lnTo>
                  <a:lnTo>
                    <a:pt x="601649" y="19723"/>
                  </a:lnTo>
                  <a:lnTo>
                    <a:pt x="601649" y="9867"/>
                  </a:lnTo>
                  <a:lnTo>
                    <a:pt x="601649" y="0"/>
                  </a:lnTo>
                  <a:close/>
                </a:path>
                <a:path w="641350" h="29845">
                  <a:moveTo>
                    <a:pt x="621385" y="0"/>
                  </a:moveTo>
                  <a:lnTo>
                    <a:pt x="611517" y="0"/>
                  </a:lnTo>
                  <a:lnTo>
                    <a:pt x="611517" y="9867"/>
                  </a:lnTo>
                  <a:lnTo>
                    <a:pt x="621385" y="9867"/>
                  </a:lnTo>
                  <a:lnTo>
                    <a:pt x="621385" y="0"/>
                  </a:lnTo>
                  <a:close/>
                </a:path>
                <a:path w="641350" h="29845">
                  <a:moveTo>
                    <a:pt x="641108" y="0"/>
                  </a:moveTo>
                  <a:lnTo>
                    <a:pt x="631240" y="0"/>
                  </a:lnTo>
                  <a:lnTo>
                    <a:pt x="631240" y="9855"/>
                  </a:lnTo>
                  <a:lnTo>
                    <a:pt x="631240" y="19723"/>
                  </a:lnTo>
                  <a:lnTo>
                    <a:pt x="641108" y="19723"/>
                  </a:lnTo>
                  <a:lnTo>
                    <a:pt x="641108" y="9867"/>
                  </a:lnTo>
                  <a:lnTo>
                    <a:pt x="64110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5950661" y="4200245"/>
              <a:ext cx="641350" cy="29845"/>
            </a:xfrm>
            <a:custGeom>
              <a:avLst/>
              <a:gdLst/>
              <a:ahLst/>
              <a:cxnLst/>
              <a:rect l="l" t="t" r="r" b="b"/>
              <a:pathLst>
                <a:path w="641350" h="29845">
                  <a:moveTo>
                    <a:pt x="9855" y="9867"/>
                  </a:moveTo>
                  <a:lnTo>
                    <a:pt x="0" y="9867"/>
                  </a:lnTo>
                  <a:lnTo>
                    <a:pt x="0" y="19723"/>
                  </a:lnTo>
                  <a:lnTo>
                    <a:pt x="0" y="29591"/>
                  </a:lnTo>
                  <a:lnTo>
                    <a:pt x="9855" y="29591"/>
                  </a:lnTo>
                  <a:lnTo>
                    <a:pt x="9855" y="19735"/>
                  </a:lnTo>
                  <a:lnTo>
                    <a:pt x="9855" y="9867"/>
                  </a:lnTo>
                  <a:close/>
                </a:path>
                <a:path w="641350" h="29845">
                  <a:moveTo>
                    <a:pt x="49326" y="19723"/>
                  </a:moveTo>
                  <a:lnTo>
                    <a:pt x="39458" y="19723"/>
                  </a:lnTo>
                  <a:lnTo>
                    <a:pt x="29603" y="19723"/>
                  </a:lnTo>
                  <a:lnTo>
                    <a:pt x="19735" y="19723"/>
                  </a:lnTo>
                  <a:lnTo>
                    <a:pt x="19735" y="29591"/>
                  </a:lnTo>
                  <a:lnTo>
                    <a:pt x="29591" y="29591"/>
                  </a:lnTo>
                  <a:lnTo>
                    <a:pt x="39458" y="29591"/>
                  </a:lnTo>
                  <a:lnTo>
                    <a:pt x="49326" y="29591"/>
                  </a:lnTo>
                  <a:lnTo>
                    <a:pt x="49326" y="19723"/>
                  </a:lnTo>
                  <a:close/>
                </a:path>
                <a:path w="641350" h="29845">
                  <a:moveTo>
                    <a:pt x="69049" y="9867"/>
                  </a:moveTo>
                  <a:lnTo>
                    <a:pt x="59182" y="9867"/>
                  </a:lnTo>
                  <a:lnTo>
                    <a:pt x="59182" y="19723"/>
                  </a:lnTo>
                  <a:lnTo>
                    <a:pt x="59182" y="29591"/>
                  </a:lnTo>
                  <a:lnTo>
                    <a:pt x="69049" y="29591"/>
                  </a:lnTo>
                  <a:lnTo>
                    <a:pt x="69049" y="19735"/>
                  </a:lnTo>
                  <a:lnTo>
                    <a:pt x="69049" y="9867"/>
                  </a:lnTo>
                  <a:close/>
                </a:path>
                <a:path w="641350" h="29845">
                  <a:moveTo>
                    <a:pt x="118364" y="9867"/>
                  </a:moveTo>
                  <a:lnTo>
                    <a:pt x="108496" y="9867"/>
                  </a:lnTo>
                  <a:lnTo>
                    <a:pt x="98640" y="9867"/>
                  </a:lnTo>
                  <a:lnTo>
                    <a:pt x="98640" y="19723"/>
                  </a:lnTo>
                  <a:lnTo>
                    <a:pt x="88773" y="19723"/>
                  </a:lnTo>
                  <a:lnTo>
                    <a:pt x="88773" y="9867"/>
                  </a:lnTo>
                  <a:lnTo>
                    <a:pt x="78905" y="9867"/>
                  </a:lnTo>
                  <a:lnTo>
                    <a:pt x="78905" y="19723"/>
                  </a:lnTo>
                  <a:lnTo>
                    <a:pt x="78905" y="29591"/>
                  </a:lnTo>
                  <a:lnTo>
                    <a:pt x="88773" y="29591"/>
                  </a:lnTo>
                  <a:lnTo>
                    <a:pt x="98640" y="29591"/>
                  </a:lnTo>
                  <a:lnTo>
                    <a:pt x="98640" y="19735"/>
                  </a:lnTo>
                  <a:lnTo>
                    <a:pt x="108496" y="19735"/>
                  </a:lnTo>
                  <a:lnTo>
                    <a:pt x="108496" y="29591"/>
                  </a:lnTo>
                  <a:lnTo>
                    <a:pt x="118364" y="29591"/>
                  </a:lnTo>
                  <a:lnTo>
                    <a:pt x="118364" y="19735"/>
                  </a:lnTo>
                  <a:lnTo>
                    <a:pt x="118364" y="9867"/>
                  </a:lnTo>
                  <a:close/>
                </a:path>
                <a:path w="641350" h="29845">
                  <a:moveTo>
                    <a:pt x="147942" y="9867"/>
                  </a:moveTo>
                  <a:lnTo>
                    <a:pt x="138087" y="9867"/>
                  </a:lnTo>
                  <a:lnTo>
                    <a:pt x="128219" y="9867"/>
                  </a:lnTo>
                  <a:lnTo>
                    <a:pt x="128219" y="19723"/>
                  </a:lnTo>
                  <a:lnTo>
                    <a:pt x="128219" y="29591"/>
                  </a:lnTo>
                  <a:lnTo>
                    <a:pt x="138087" y="29591"/>
                  </a:lnTo>
                  <a:lnTo>
                    <a:pt x="147942" y="29591"/>
                  </a:lnTo>
                  <a:lnTo>
                    <a:pt x="147942" y="19735"/>
                  </a:lnTo>
                  <a:lnTo>
                    <a:pt x="147942" y="9867"/>
                  </a:lnTo>
                  <a:close/>
                </a:path>
                <a:path w="641350" h="29845">
                  <a:moveTo>
                    <a:pt x="167678" y="19723"/>
                  </a:moveTo>
                  <a:lnTo>
                    <a:pt x="157810" y="19723"/>
                  </a:lnTo>
                  <a:lnTo>
                    <a:pt x="157810" y="29591"/>
                  </a:lnTo>
                  <a:lnTo>
                    <a:pt x="167678" y="29591"/>
                  </a:lnTo>
                  <a:lnTo>
                    <a:pt x="167678" y="19723"/>
                  </a:lnTo>
                  <a:close/>
                </a:path>
                <a:path w="641350" h="29845">
                  <a:moveTo>
                    <a:pt x="207137" y="9867"/>
                  </a:moveTo>
                  <a:lnTo>
                    <a:pt x="197269" y="9867"/>
                  </a:lnTo>
                  <a:lnTo>
                    <a:pt x="197269" y="19723"/>
                  </a:lnTo>
                  <a:lnTo>
                    <a:pt x="187413" y="19723"/>
                  </a:lnTo>
                  <a:lnTo>
                    <a:pt x="187413" y="9867"/>
                  </a:lnTo>
                  <a:lnTo>
                    <a:pt x="177546" y="9867"/>
                  </a:lnTo>
                  <a:lnTo>
                    <a:pt x="177546" y="19723"/>
                  </a:lnTo>
                  <a:lnTo>
                    <a:pt x="177546" y="29591"/>
                  </a:lnTo>
                  <a:lnTo>
                    <a:pt x="187401" y="29591"/>
                  </a:lnTo>
                  <a:lnTo>
                    <a:pt x="197269" y="29591"/>
                  </a:lnTo>
                  <a:lnTo>
                    <a:pt x="197269" y="19735"/>
                  </a:lnTo>
                  <a:lnTo>
                    <a:pt x="207137" y="19735"/>
                  </a:lnTo>
                  <a:lnTo>
                    <a:pt x="207137" y="9867"/>
                  </a:lnTo>
                  <a:close/>
                </a:path>
                <a:path w="641350" h="29845">
                  <a:moveTo>
                    <a:pt x="236715" y="9867"/>
                  </a:moveTo>
                  <a:lnTo>
                    <a:pt x="226860" y="9867"/>
                  </a:lnTo>
                  <a:lnTo>
                    <a:pt x="226860" y="19723"/>
                  </a:lnTo>
                  <a:lnTo>
                    <a:pt x="216992" y="19723"/>
                  </a:lnTo>
                  <a:lnTo>
                    <a:pt x="216992" y="29591"/>
                  </a:lnTo>
                  <a:lnTo>
                    <a:pt x="226860" y="29591"/>
                  </a:lnTo>
                  <a:lnTo>
                    <a:pt x="236715" y="29591"/>
                  </a:lnTo>
                  <a:lnTo>
                    <a:pt x="236715" y="19735"/>
                  </a:lnTo>
                  <a:lnTo>
                    <a:pt x="236715" y="9867"/>
                  </a:lnTo>
                  <a:close/>
                </a:path>
                <a:path w="641350" h="29845">
                  <a:moveTo>
                    <a:pt x="276161" y="19723"/>
                  </a:moveTo>
                  <a:lnTo>
                    <a:pt x="266306" y="19723"/>
                  </a:lnTo>
                  <a:lnTo>
                    <a:pt x="256438" y="19723"/>
                  </a:lnTo>
                  <a:lnTo>
                    <a:pt x="256438" y="9867"/>
                  </a:lnTo>
                  <a:lnTo>
                    <a:pt x="246583" y="9867"/>
                  </a:lnTo>
                  <a:lnTo>
                    <a:pt x="246583" y="19723"/>
                  </a:lnTo>
                  <a:lnTo>
                    <a:pt x="246583" y="29591"/>
                  </a:lnTo>
                  <a:lnTo>
                    <a:pt x="256438" y="29591"/>
                  </a:lnTo>
                  <a:lnTo>
                    <a:pt x="266306" y="29591"/>
                  </a:lnTo>
                  <a:lnTo>
                    <a:pt x="276161" y="29591"/>
                  </a:lnTo>
                  <a:lnTo>
                    <a:pt x="276161" y="19723"/>
                  </a:lnTo>
                  <a:close/>
                </a:path>
                <a:path w="641350" h="29845">
                  <a:moveTo>
                    <a:pt x="295884" y="19723"/>
                  </a:moveTo>
                  <a:lnTo>
                    <a:pt x="286029" y="19723"/>
                  </a:lnTo>
                  <a:lnTo>
                    <a:pt x="286029" y="29591"/>
                  </a:lnTo>
                  <a:lnTo>
                    <a:pt x="295884" y="29591"/>
                  </a:lnTo>
                  <a:lnTo>
                    <a:pt x="295884" y="19723"/>
                  </a:lnTo>
                  <a:close/>
                </a:path>
                <a:path w="641350" h="29845">
                  <a:moveTo>
                    <a:pt x="364947" y="19723"/>
                  </a:moveTo>
                  <a:lnTo>
                    <a:pt x="355079" y="19723"/>
                  </a:lnTo>
                  <a:lnTo>
                    <a:pt x="355079" y="9867"/>
                  </a:lnTo>
                  <a:lnTo>
                    <a:pt x="345211" y="9867"/>
                  </a:lnTo>
                  <a:lnTo>
                    <a:pt x="335343" y="9867"/>
                  </a:lnTo>
                  <a:lnTo>
                    <a:pt x="335343" y="19723"/>
                  </a:lnTo>
                  <a:lnTo>
                    <a:pt x="325488" y="19723"/>
                  </a:lnTo>
                  <a:lnTo>
                    <a:pt x="315633" y="19723"/>
                  </a:lnTo>
                  <a:lnTo>
                    <a:pt x="305765" y="19723"/>
                  </a:lnTo>
                  <a:lnTo>
                    <a:pt x="305765" y="9867"/>
                  </a:lnTo>
                  <a:lnTo>
                    <a:pt x="295897" y="9867"/>
                  </a:lnTo>
                  <a:lnTo>
                    <a:pt x="295897" y="19723"/>
                  </a:lnTo>
                  <a:lnTo>
                    <a:pt x="295897" y="29591"/>
                  </a:lnTo>
                  <a:lnTo>
                    <a:pt x="305765" y="29591"/>
                  </a:lnTo>
                  <a:lnTo>
                    <a:pt x="315620" y="29591"/>
                  </a:lnTo>
                  <a:lnTo>
                    <a:pt x="364947" y="29591"/>
                  </a:lnTo>
                  <a:lnTo>
                    <a:pt x="364947" y="19723"/>
                  </a:lnTo>
                  <a:close/>
                </a:path>
                <a:path w="641350" h="29845">
                  <a:moveTo>
                    <a:pt x="404380" y="9867"/>
                  </a:moveTo>
                  <a:lnTo>
                    <a:pt x="394525" y="9867"/>
                  </a:lnTo>
                  <a:lnTo>
                    <a:pt x="384657" y="9867"/>
                  </a:lnTo>
                  <a:lnTo>
                    <a:pt x="384657" y="19723"/>
                  </a:lnTo>
                  <a:lnTo>
                    <a:pt x="374802" y="19723"/>
                  </a:lnTo>
                  <a:lnTo>
                    <a:pt x="374802" y="29591"/>
                  </a:lnTo>
                  <a:lnTo>
                    <a:pt x="384657" y="29591"/>
                  </a:lnTo>
                  <a:lnTo>
                    <a:pt x="384657" y="19735"/>
                  </a:lnTo>
                  <a:lnTo>
                    <a:pt x="394525" y="19735"/>
                  </a:lnTo>
                  <a:lnTo>
                    <a:pt x="404380" y="19735"/>
                  </a:lnTo>
                  <a:lnTo>
                    <a:pt x="404380" y="9867"/>
                  </a:lnTo>
                  <a:close/>
                </a:path>
                <a:path w="641350" h="29845">
                  <a:moveTo>
                    <a:pt x="424103" y="19723"/>
                  </a:moveTo>
                  <a:lnTo>
                    <a:pt x="414261" y="19723"/>
                  </a:lnTo>
                  <a:lnTo>
                    <a:pt x="414261" y="9867"/>
                  </a:lnTo>
                  <a:lnTo>
                    <a:pt x="404393" y="9867"/>
                  </a:lnTo>
                  <a:lnTo>
                    <a:pt x="404393" y="19735"/>
                  </a:lnTo>
                  <a:lnTo>
                    <a:pt x="414248" y="19735"/>
                  </a:lnTo>
                  <a:lnTo>
                    <a:pt x="414248" y="29591"/>
                  </a:lnTo>
                  <a:lnTo>
                    <a:pt x="424103" y="29591"/>
                  </a:lnTo>
                  <a:lnTo>
                    <a:pt x="424103" y="19723"/>
                  </a:lnTo>
                  <a:close/>
                </a:path>
                <a:path w="641350" h="29845">
                  <a:moveTo>
                    <a:pt x="503021" y="9867"/>
                  </a:moveTo>
                  <a:lnTo>
                    <a:pt x="493166" y="9867"/>
                  </a:lnTo>
                  <a:lnTo>
                    <a:pt x="483298" y="9867"/>
                  </a:lnTo>
                  <a:lnTo>
                    <a:pt x="483298" y="19723"/>
                  </a:lnTo>
                  <a:lnTo>
                    <a:pt x="473430" y="19723"/>
                  </a:lnTo>
                  <a:lnTo>
                    <a:pt x="463575" y="19723"/>
                  </a:lnTo>
                  <a:lnTo>
                    <a:pt x="463575" y="9867"/>
                  </a:lnTo>
                  <a:lnTo>
                    <a:pt x="424116" y="9867"/>
                  </a:lnTo>
                  <a:lnTo>
                    <a:pt x="424116" y="19723"/>
                  </a:lnTo>
                  <a:lnTo>
                    <a:pt x="424116" y="29591"/>
                  </a:lnTo>
                  <a:lnTo>
                    <a:pt x="433984" y="29591"/>
                  </a:lnTo>
                  <a:lnTo>
                    <a:pt x="433984" y="19735"/>
                  </a:lnTo>
                  <a:lnTo>
                    <a:pt x="443839" y="19735"/>
                  </a:lnTo>
                  <a:lnTo>
                    <a:pt x="453707" y="19735"/>
                  </a:lnTo>
                  <a:lnTo>
                    <a:pt x="453707" y="29591"/>
                  </a:lnTo>
                  <a:lnTo>
                    <a:pt x="463562" y="29591"/>
                  </a:lnTo>
                  <a:lnTo>
                    <a:pt x="473430" y="29591"/>
                  </a:lnTo>
                  <a:lnTo>
                    <a:pt x="483298" y="29591"/>
                  </a:lnTo>
                  <a:lnTo>
                    <a:pt x="483298" y="19735"/>
                  </a:lnTo>
                  <a:lnTo>
                    <a:pt x="493153" y="19735"/>
                  </a:lnTo>
                  <a:lnTo>
                    <a:pt x="493153" y="29591"/>
                  </a:lnTo>
                  <a:lnTo>
                    <a:pt x="503021" y="29591"/>
                  </a:lnTo>
                  <a:lnTo>
                    <a:pt x="503021" y="19735"/>
                  </a:lnTo>
                  <a:lnTo>
                    <a:pt x="503021" y="9867"/>
                  </a:lnTo>
                  <a:close/>
                </a:path>
                <a:path w="641350" h="29845">
                  <a:moveTo>
                    <a:pt x="522744" y="9867"/>
                  </a:moveTo>
                  <a:lnTo>
                    <a:pt x="512876" y="9867"/>
                  </a:lnTo>
                  <a:lnTo>
                    <a:pt x="512876" y="19735"/>
                  </a:lnTo>
                  <a:lnTo>
                    <a:pt x="522744" y="19735"/>
                  </a:lnTo>
                  <a:lnTo>
                    <a:pt x="522744" y="9867"/>
                  </a:lnTo>
                  <a:close/>
                </a:path>
                <a:path w="641350" h="29845">
                  <a:moveTo>
                    <a:pt x="581926" y="0"/>
                  </a:moveTo>
                  <a:lnTo>
                    <a:pt x="572058" y="0"/>
                  </a:lnTo>
                  <a:lnTo>
                    <a:pt x="572058" y="9867"/>
                  </a:lnTo>
                  <a:lnTo>
                    <a:pt x="581926" y="9867"/>
                  </a:lnTo>
                  <a:lnTo>
                    <a:pt x="581926" y="0"/>
                  </a:lnTo>
                  <a:close/>
                </a:path>
                <a:path w="641350" h="29845">
                  <a:moveTo>
                    <a:pt x="621385" y="0"/>
                  </a:moveTo>
                  <a:lnTo>
                    <a:pt x="611517" y="0"/>
                  </a:lnTo>
                  <a:lnTo>
                    <a:pt x="601649" y="0"/>
                  </a:lnTo>
                  <a:lnTo>
                    <a:pt x="591781" y="0"/>
                  </a:lnTo>
                  <a:lnTo>
                    <a:pt x="591781" y="9867"/>
                  </a:lnTo>
                  <a:lnTo>
                    <a:pt x="591781" y="19723"/>
                  </a:lnTo>
                  <a:lnTo>
                    <a:pt x="581926" y="19723"/>
                  </a:lnTo>
                  <a:lnTo>
                    <a:pt x="572071" y="19723"/>
                  </a:lnTo>
                  <a:lnTo>
                    <a:pt x="562203" y="19723"/>
                  </a:lnTo>
                  <a:lnTo>
                    <a:pt x="562203" y="9867"/>
                  </a:lnTo>
                  <a:lnTo>
                    <a:pt x="552335" y="9867"/>
                  </a:lnTo>
                  <a:lnTo>
                    <a:pt x="552335" y="19723"/>
                  </a:lnTo>
                  <a:lnTo>
                    <a:pt x="542480" y="19723"/>
                  </a:lnTo>
                  <a:lnTo>
                    <a:pt x="532612" y="19723"/>
                  </a:lnTo>
                  <a:lnTo>
                    <a:pt x="532612" y="29591"/>
                  </a:lnTo>
                  <a:lnTo>
                    <a:pt x="591794" y="29591"/>
                  </a:lnTo>
                  <a:lnTo>
                    <a:pt x="591794" y="19735"/>
                  </a:lnTo>
                  <a:lnTo>
                    <a:pt x="601637" y="19735"/>
                  </a:lnTo>
                  <a:lnTo>
                    <a:pt x="611517" y="19735"/>
                  </a:lnTo>
                  <a:lnTo>
                    <a:pt x="611517" y="9867"/>
                  </a:lnTo>
                  <a:lnTo>
                    <a:pt x="621385" y="9867"/>
                  </a:lnTo>
                  <a:lnTo>
                    <a:pt x="621385" y="0"/>
                  </a:lnTo>
                  <a:close/>
                </a:path>
                <a:path w="641350" h="29845">
                  <a:moveTo>
                    <a:pt x="641108" y="9867"/>
                  </a:moveTo>
                  <a:lnTo>
                    <a:pt x="631240" y="9867"/>
                  </a:lnTo>
                  <a:lnTo>
                    <a:pt x="631240" y="19735"/>
                  </a:lnTo>
                  <a:lnTo>
                    <a:pt x="641108" y="19735"/>
                  </a:lnTo>
                  <a:lnTo>
                    <a:pt x="641108" y="986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6532575" y="4219968"/>
              <a:ext cx="59690" cy="10160"/>
            </a:xfrm>
            <a:custGeom>
              <a:avLst/>
              <a:gdLst/>
              <a:ahLst/>
              <a:cxnLst/>
              <a:rect l="l" t="t" r="r" b="b"/>
              <a:pathLst>
                <a:path w="59690" h="10160">
                  <a:moveTo>
                    <a:pt x="19735" y="0"/>
                  </a:moveTo>
                  <a:lnTo>
                    <a:pt x="9880" y="0"/>
                  </a:lnTo>
                  <a:lnTo>
                    <a:pt x="0" y="0"/>
                  </a:lnTo>
                  <a:lnTo>
                    <a:pt x="0" y="9867"/>
                  </a:lnTo>
                  <a:lnTo>
                    <a:pt x="9867" y="9867"/>
                  </a:lnTo>
                  <a:lnTo>
                    <a:pt x="19735" y="9867"/>
                  </a:lnTo>
                  <a:lnTo>
                    <a:pt x="19735" y="0"/>
                  </a:lnTo>
                  <a:close/>
                </a:path>
                <a:path w="59690" h="10160">
                  <a:moveTo>
                    <a:pt x="39471" y="0"/>
                  </a:moveTo>
                  <a:lnTo>
                    <a:pt x="29603" y="0"/>
                  </a:lnTo>
                  <a:lnTo>
                    <a:pt x="29603" y="9867"/>
                  </a:lnTo>
                  <a:lnTo>
                    <a:pt x="39471" y="9867"/>
                  </a:lnTo>
                  <a:lnTo>
                    <a:pt x="39471" y="0"/>
                  </a:lnTo>
                  <a:close/>
                </a:path>
                <a:path w="59690" h="10160">
                  <a:moveTo>
                    <a:pt x="59194" y="0"/>
                  </a:moveTo>
                  <a:lnTo>
                    <a:pt x="49326" y="0"/>
                  </a:lnTo>
                  <a:lnTo>
                    <a:pt x="49326" y="9867"/>
                  </a:lnTo>
                  <a:lnTo>
                    <a:pt x="59194" y="9867"/>
                  </a:lnTo>
                  <a:lnTo>
                    <a:pt x="5919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/>
            <p:cNvSpPr/>
            <p:nvPr/>
          </p:nvSpPr>
          <p:spPr>
            <a:xfrm>
              <a:off x="5950661" y="4234770"/>
              <a:ext cx="355600" cy="0"/>
            </a:xfrm>
            <a:custGeom>
              <a:avLst/>
              <a:gdLst/>
              <a:ahLst/>
              <a:cxnLst/>
              <a:rect l="l" t="t" r="r" b="b"/>
              <a:pathLst>
                <a:path w="355600">
                  <a:moveTo>
                    <a:pt x="0" y="0"/>
                  </a:moveTo>
                  <a:lnTo>
                    <a:pt x="355079" y="0"/>
                  </a:lnTo>
                </a:path>
              </a:pathLst>
            </a:custGeom>
            <a:ln w="9867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/>
            <p:cNvSpPr/>
            <p:nvPr/>
          </p:nvSpPr>
          <p:spPr>
            <a:xfrm>
              <a:off x="6335319" y="4229836"/>
              <a:ext cx="108585" cy="10160"/>
            </a:xfrm>
            <a:custGeom>
              <a:avLst/>
              <a:gdLst/>
              <a:ahLst/>
              <a:cxnLst/>
              <a:rect l="l" t="t" r="r" b="b"/>
              <a:pathLst>
                <a:path w="108585" h="10160">
                  <a:moveTo>
                    <a:pt x="19723" y="0"/>
                  </a:moveTo>
                  <a:lnTo>
                    <a:pt x="9867" y="0"/>
                  </a:lnTo>
                  <a:lnTo>
                    <a:pt x="0" y="0"/>
                  </a:lnTo>
                  <a:lnTo>
                    <a:pt x="0" y="9867"/>
                  </a:lnTo>
                  <a:lnTo>
                    <a:pt x="9867" y="9867"/>
                  </a:lnTo>
                  <a:lnTo>
                    <a:pt x="19723" y="9867"/>
                  </a:lnTo>
                  <a:lnTo>
                    <a:pt x="19723" y="0"/>
                  </a:lnTo>
                  <a:close/>
                </a:path>
                <a:path w="108585" h="10160">
                  <a:moveTo>
                    <a:pt x="39446" y="0"/>
                  </a:moveTo>
                  <a:lnTo>
                    <a:pt x="29603" y="0"/>
                  </a:lnTo>
                  <a:lnTo>
                    <a:pt x="19735" y="0"/>
                  </a:lnTo>
                  <a:lnTo>
                    <a:pt x="19735" y="9867"/>
                  </a:lnTo>
                  <a:lnTo>
                    <a:pt x="29591" y="9867"/>
                  </a:lnTo>
                  <a:lnTo>
                    <a:pt x="39446" y="9867"/>
                  </a:lnTo>
                  <a:lnTo>
                    <a:pt x="39446" y="0"/>
                  </a:lnTo>
                  <a:close/>
                </a:path>
                <a:path w="108585" h="10160">
                  <a:moveTo>
                    <a:pt x="108508" y="0"/>
                  </a:moveTo>
                  <a:lnTo>
                    <a:pt x="98640" y="0"/>
                  </a:lnTo>
                  <a:lnTo>
                    <a:pt x="98640" y="9867"/>
                  </a:lnTo>
                  <a:lnTo>
                    <a:pt x="108508" y="9867"/>
                  </a:lnTo>
                  <a:lnTo>
                    <a:pt x="10850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6463538" y="4234770"/>
              <a:ext cx="118745" cy="0"/>
            </a:xfrm>
            <a:custGeom>
              <a:avLst/>
              <a:gdLst/>
              <a:ahLst/>
              <a:cxnLst/>
              <a:rect l="l" t="t" r="r" b="b"/>
              <a:pathLst>
                <a:path w="118745">
                  <a:moveTo>
                    <a:pt x="0" y="0"/>
                  </a:moveTo>
                  <a:lnTo>
                    <a:pt x="118363" y="0"/>
                  </a:lnTo>
                </a:path>
              </a:pathLst>
            </a:custGeom>
            <a:ln w="9867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5950661" y="4239704"/>
              <a:ext cx="631825" cy="29845"/>
            </a:xfrm>
            <a:custGeom>
              <a:avLst/>
              <a:gdLst/>
              <a:ahLst/>
              <a:cxnLst/>
              <a:rect l="l" t="t" r="r" b="b"/>
              <a:pathLst>
                <a:path w="631825" h="29845">
                  <a:moveTo>
                    <a:pt x="9855" y="0"/>
                  </a:moveTo>
                  <a:lnTo>
                    <a:pt x="0" y="0"/>
                  </a:lnTo>
                  <a:lnTo>
                    <a:pt x="0" y="9855"/>
                  </a:lnTo>
                  <a:lnTo>
                    <a:pt x="0" y="19723"/>
                  </a:lnTo>
                  <a:lnTo>
                    <a:pt x="0" y="29591"/>
                  </a:lnTo>
                  <a:lnTo>
                    <a:pt x="9855" y="29591"/>
                  </a:lnTo>
                  <a:lnTo>
                    <a:pt x="9855" y="19723"/>
                  </a:lnTo>
                  <a:lnTo>
                    <a:pt x="9855" y="9867"/>
                  </a:lnTo>
                  <a:lnTo>
                    <a:pt x="9855" y="0"/>
                  </a:lnTo>
                  <a:close/>
                </a:path>
                <a:path w="631825" h="29845">
                  <a:moveTo>
                    <a:pt x="29603" y="19723"/>
                  </a:moveTo>
                  <a:lnTo>
                    <a:pt x="19735" y="19723"/>
                  </a:lnTo>
                  <a:lnTo>
                    <a:pt x="9867" y="19723"/>
                  </a:lnTo>
                  <a:lnTo>
                    <a:pt x="9867" y="29591"/>
                  </a:lnTo>
                  <a:lnTo>
                    <a:pt x="19735" y="29591"/>
                  </a:lnTo>
                  <a:lnTo>
                    <a:pt x="29603" y="29591"/>
                  </a:lnTo>
                  <a:lnTo>
                    <a:pt x="29603" y="19723"/>
                  </a:lnTo>
                  <a:close/>
                </a:path>
                <a:path w="631825" h="29845">
                  <a:moveTo>
                    <a:pt x="49326" y="0"/>
                  </a:moveTo>
                  <a:lnTo>
                    <a:pt x="39458" y="0"/>
                  </a:lnTo>
                  <a:lnTo>
                    <a:pt x="29603" y="0"/>
                  </a:lnTo>
                  <a:lnTo>
                    <a:pt x="19735" y="0"/>
                  </a:lnTo>
                  <a:lnTo>
                    <a:pt x="19735" y="9867"/>
                  </a:lnTo>
                  <a:lnTo>
                    <a:pt x="29591" y="9867"/>
                  </a:lnTo>
                  <a:lnTo>
                    <a:pt x="39458" y="9867"/>
                  </a:lnTo>
                  <a:lnTo>
                    <a:pt x="49326" y="9867"/>
                  </a:lnTo>
                  <a:lnTo>
                    <a:pt x="49326" y="0"/>
                  </a:lnTo>
                  <a:close/>
                </a:path>
                <a:path w="631825" h="29845">
                  <a:moveTo>
                    <a:pt x="69049" y="0"/>
                  </a:moveTo>
                  <a:lnTo>
                    <a:pt x="59182" y="0"/>
                  </a:lnTo>
                  <a:lnTo>
                    <a:pt x="59182" y="9855"/>
                  </a:lnTo>
                  <a:lnTo>
                    <a:pt x="59182" y="19723"/>
                  </a:lnTo>
                  <a:lnTo>
                    <a:pt x="69049" y="19723"/>
                  </a:lnTo>
                  <a:lnTo>
                    <a:pt x="69049" y="9867"/>
                  </a:lnTo>
                  <a:lnTo>
                    <a:pt x="69049" y="0"/>
                  </a:lnTo>
                  <a:close/>
                </a:path>
                <a:path w="631825" h="29845">
                  <a:moveTo>
                    <a:pt x="118364" y="0"/>
                  </a:moveTo>
                  <a:lnTo>
                    <a:pt x="108496" y="0"/>
                  </a:lnTo>
                  <a:lnTo>
                    <a:pt x="98640" y="0"/>
                  </a:lnTo>
                  <a:lnTo>
                    <a:pt x="98640" y="9855"/>
                  </a:lnTo>
                  <a:lnTo>
                    <a:pt x="88773" y="9855"/>
                  </a:lnTo>
                  <a:lnTo>
                    <a:pt x="88773" y="0"/>
                  </a:lnTo>
                  <a:lnTo>
                    <a:pt x="78905" y="0"/>
                  </a:lnTo>
                  <a:lnTo>
                    <a:pt x="78905" y="9867"/>
                  </a:lnTo>
                  <a:lnTo>
                    <a:pt x="88773" y="9867"/>
                  </a:lnTo>
                  <a:lnTo>
                    <a:pt x="88773" y="19723"/>
                  </a:lnTo>
                  <a:lnTo>
                    <a:pt x="98640" y="19723"/>
                  </a:lnTo>
                  <a:lnTo>
                    <a:pt x="108496" y="19723"/>
                  </a:lnTo>
                  <a:lnTo>
                    <a:pt x="118364" y="19723"/>
                  </a:lnTo>
                  <a:lnTo>
                    <a:pt x="118364" y="9867"/>
                  </a:lnTo>
                  <a:lnTo>
                    <a:pt x="118364" y="0"/>
                  </a:lnTo>
                  <a:close/>
                </a:path>
                <a:path w="631825" h="29845">
                  <a:moveTo>
                    <a:pt x="147942" y="9855"/>
                  </a:moveTo>
                  <a:lnTo>
                    <a:pt x="138087" y="9855"/>
                  </a:lnTo>
                  <a:lnTo>
                    <a:pt x="138087" y="0"/>
                  </a:lnTo>
                  <a:lnTo>
                    <a:pt x="128219" y="0"/>
                  </a:lnTo>
                  <a:lnTo>
                    <a:pt x="128219" y="9867"/>
                  </a:lnTo>
                  <a:lnTo>
                    <a:pt x="138087" y="9867"/>
                  </a:lnTo>
                  <a:lnTo>
                    <a:pt x="138087" y="19723"/>
                  </a:lnTo>
                  <a:lnTo>
                    <a:pt x="147942" y="19723"/>
                  </a:lnTo>
                  <a:lnTo>
                    <a:pt x="147942" y="9855"/>
                  </a:lnTo>
                  <a:close/>
                </a:path>
                <a:path w="631825" h="29845">
                  <a:moveTo>
                    <a:pt x="167678" y="0"/>
                  </a:moveTo>
                  <a:lnTo>
                    <a:pt x="157810" y="0"/>
                  </a:lnTo>
                  <a:lnTo>
                    <a:pt x="157810" y="9855"/>
                  </a:lnTo>
                  <a:lnTo>
                    <a:pt x="147955" y="9855"/>
                  </a:lnTo>
                  <a:lnTo>
                    <a:pt x="147955" y="19723"/>
                  </a:lnTo>
                  <a:lnTo>
                    <a:pt x="157822" y="19723"/>
                  </a:lnTo>
                  <a:lnTo>
                    <a:pt x="157822" y="9867"/>
                  </a:lnTo>
                  <a:lnTo>
                    <a:pt x="167678" y="9867"/>
                  </a:lnTo>
                  <a:lnTo>
                    <a:pt x="167678" y="0"/>
                  </a:lnTo>
                  <a:close/>
                </a:path>
                <a:path w="631825" h="29845">
                  <a:moveTo>
                    <a:pt x="226860" y="0"/>
                  </a:moveTo>
                  <a:lnTo>
                    <a:pt x="216992" y="0"/>
                  </a:lnTo>
                  <a:lnTo>
                    <a:pt x="216992" y="9855"/>
                  </a:lnTo>
                  <a:lnTo>
                    <a:pt x="207137" y="9855"/>
                  </a:lnTo>
                  <a:lnTo>
                    <a:pt x="207137" y="0"/>
                  </a:lnTo>
                  <a:lnTo>
                    <a:pt x="197269" y="0"/>
                  </a:lnTo>
                  <a:lnTo>
                    <a:pt x="187401" y="0"/>
                  </a:lnTo>
                  <a:lnTo>
                    <a:pt x="187401" y="9855"/>
                  </a:lnTo>
                  <a:lnTo>
                    <a:pt x="177546" y="9855"/>
                  </a:lnTo>
                  <a:lnTo>
                    <a:pt x="177546" y="19723"/>
                  </a:lnTo>
                  <a:lnTo>
                    <a:pt x="187413" y="19723"/>
                  </a:lnTo>
                  <a:lnTo>
                    <a:pt x="187413" y="9867"/>
                  </a:lnTo>
                  <a:lnTo>
                    <a:pt x="197269" y="9867"/>
                  </a:lnTo>
                  <a:lnTo>
                    <a:pt x="207124" y="9867"/>
                  </a:lnTo>
                  <a:lnTo>
                    <a:pt x="207124" y="19723"/>
                  </a:lnTo>
                  <a:lnTo>
                    <a:pt x="216992" y="19723"/>
                  </a:lnTo>
                  <a:lnTo>
                    <a:pt x="216992" y="9867"/>
                  </a:lnTo>
                  <a:lnTo>
                    <a:pt x="226860" y="9867"/>
                  </a:lnTo>
                  <a:lnTo>
                    <a:pt x="226860" y="0"/>
                  </a:lnTo>
                  <a:close/>
                </a:path>
                <a:path w="631825" h="29845">
                  <a:moveTo>
                    <a:pt x="276161" y="0"/>
                  </a:moveTo>
                  <a:lnTo>
                    <a:pt x="266306" y="0"/>
                  </a:lnTo>
                  <a:lnTo>
                    <a:pt x="256438" y="0"/>
                  </a:lnTo>
                  <a:lnTo>
                    <a:pt x="246583" y="0"/>
                  </a:lnTo>
                  <a:lnTo>
                    <a:pt x="246583" y="9855"/>
                  </a:lnTo>
                  <a:lnTo>
                    <a:pt x="236715" y="9855"/>
                  </a:lnTo>
                  <a:lnTo>
                    <a:pt x="236715" y="19723"/>
                  </a:lnTo>
                  <a:lnTo>
                    <a:pt x="246583" y="19723"/>
                  </a:lnTo>
                  <a:lnTo>
                    <a:pt x="246583" y="9867"/>
                  </a:lnTo>
                  <a:lnTo>
                    <a:pt x="256438" y="9867"/>
                  </a:lnTo>
                  <a:lnTo>
                    <a:pt x="256438" y="19723"/>
                  </a:lnTo>
                  <a:lnTo>
                    <a:pt x="266306" y="19723"/>
                  </a:lnTo>
                  <a:lnTo>
                    <a:pt x="266306" y="9867"/>
                  </a:lnTo>
                  <a:lnTo>
                    <a:pt x="276161" y="9867"/>
                  </a:lnTo>
                  <a:lnTo>
                    <a:pt x="276161" y="0"/>
                  </a:lnTo>
                  <a:close/>
                </a:path>
                <a:path w="631825" h="29845">
                  <a:moveTo>
                    <a:pt x="295884" y="0"/>
                  </a:moveTo>
                  <a:lnTo>
                    <a:pt x="286042" y="0"/>
                  </a:lnTo>
                  <a:lnTo>
                    <a:pt x="276174" y="0"/>
                  </a:lnTo>
                  <a:lnTo>
                    <a:pt x="276174" y="9855"/>
                  </a:lnTo>
                  <a:lnTo>
                    <a:pt x="276174" y="19723"/>
                  </a:lnTo>
                  <a:lnTo>
                    <a:pt x="286029" y="19723"/>
                  </a:lnTo>
                  <a:lnTo>
                    <a:pt x="295884" y="19723"/>
                  </a:lnTo>
                  <a:lnTo>
                    <a:pt x="295884" y="9867"/>
                  </a:lnTo>
                  <a:lnTo>
                    <a:pt x="295884" y="0"/>
                  </a:lnTo>
                  <a:close/>
                </a:path>
                <a:path w="631825" h="29845">
                  <a:moveTo>
                    <a:pt x="335356" y="0"/>
                  </a:moveTo>
                  <a:lnTo>
                    <a:pt x="325488" y="0"/>
                  </a:lnTo>
                  <a:lnTo>
                    <a:pt x="325488" y="9855"/>
                  </a:lnTo>
                  <a:lnTo>
                    <a:pt x="315633" y="9855"/>
                  </a:lnTo>
                  <a:lnTo>
                    <a:pt x="315633" y="0"/>
                  </a:lnTo>
                  <a:lnTo>
                    <a:pt x="305765" y="0"/>
                  </a:lnTo>
                  <a:lnTo>
                    <a:pt x="295897" y="0"/>
                  </a:lnTo>
                  <a:lnTo>
                    <a:pt x="295897" y="9855"/>
                  </a:lnTo>
                  <a:lnTo>
                    <a:pt x="295897" y="19723"/>
                  </a:lnTo>
                  <a:lnTo>
                    <a:pt x="305765" y="19723"/>
                  </a:lnTo>
                  <a:lnTo>
                    <a:pt x="315620" y="19723"/>
                  </a:lnTo>
                  <a:lnTo>
                    <a:pt x="325488" y="19723"/>
                  </a:lnTo>
                  <a:lnTo>
                    <a:pt x="325488" y="9867"/>
                  </a:lnTo>
                  <a:lnTo>
                    <a:pt x="335356" y="9867"/>
                  </a:lnTo>
                  <a:lnTo>
                    <a:pt x="335356" y="0"/>
                  </a:lnTo>
                  <a:close/>
                </a:path>
                <a:path w="631825" h="29845">
                  <a:moveTo>
                    <a:pt x="384657" y="0"/>
                  </a:moveTo>
                  <a:lnTo>
                    <a:pt x="374802" y="0"/>
                  </a:lnTo>
                  <a:lnTo>
                    <a:pt x="364934" y="0"/>
                  </a:lnTo>
                  <a:lnTo>
                    <a:pt x="364934" y="9855"/>
                  </a:lnTo>
                  <a:lnTo>
                    <a:pt x="355079" y="9855"/>
                  </a:lnTo>
                  <a:lnTo>
                    <a:pt x="355079" y="0"/>
                  </a:lnTo>
                  <a:lnTo>
                    <a:pt x="345211" y="0"/>
                  </a:lnTo>
                  <a:lnTo>
                    <a:pt x="345211" y="9855"/>
                  </a:lnTo>
                  <a:lnTo>
                    <a:pt x="345211" y="19723"/>
                  </a:lnTo>
                  <a:lnTo>
                    <a:pt x="355079" y="19723"/>
                  </a:lnTo>
                  <a:lnTo>
                    <a:pt x="364947" y="19723"/>
                  </a:lnTo>
                  <a:lnTo>
                    <a:pt x="364947" y="9867"/>
                  </a:lnTo>
                  <a:lnTo>
                    <a:pt x="374802" y="9867"/>
                  </a:lnTo>
                  <a:lnTo>
                    <a:pt x="384657" y="9867"/>
                  </a:lnTo>
                  <a:lnTo>
                    <a:pt x="384657" y="0"/>
                  </a:lnTo>
                  <a:close/>
                </a:path>
                <a:path w="631825" h="29845">
                  <a:moveTo>
                    <a:pt x="404380" y="0"/>
                  </a:moveTo>
                  <a:lnTo>
                    <a:pt x="394525" y="0"/>
                  </a:lnTo>
                  <a:lnTo>
                    <a:pt x="394525" y="9867"/>
                  </a:lnTo>
                  <a:lnTo>
                    <a:pt x="404380" y="9867"/>
                  </a:lnTo>
                  <a:lnTo>
                    <a:pt x="404380" y="0"/>
                  </a:lnTo>
                  <a:close/>
                </a:path>
                <a:path w="631825" h="29845">
                  <a:moveTo>
                    <a:pt x="424103" y="9855"/>
                  </a:moveTo>
                  <a:lnTo>
                    <a:pt x="414248" y="9855"/>
                  </a:lnTo>
                  <a:lnTo>
                    <a:pt x="414248" y="19723"/>
                  </a:lnTo>
                  <a:lnTo>
                    <a:pt x="424103" y="19723"/>
                  </a:lnTo>
                  <a:lnTo>
                    <a:pt x="424103" y="9855"/>
                  </a:lnTo>
                  <a:close/>
                </a:path>
                <a:path w="631825" h="29845">
                  <a:moveTo>
                    <a:pt x="453707" y="9855"/>
                  </a:moveTo>
                  <a:lnTo>
                    <a:pt x="443852" y="9855"/>
                  </a:lnTo>
                  <a:lnTo>
                    <a:pt x="443852" y="0"/>
                  </a:lnTo>
                  <a:lnTo>
                    <a:pt x="433984" y="0"/>
                  </a:lnTo>
                  <a:lnTo>
                    <a:pt x="424116" y="0"/>
                  </a:lnTo>
                  <a:lnTo>
                    <a:pt x="424116" y="9855"/>
                  </a:lnTo>
                  <a:lnTo>
                    <a:pt x="424116" y="19723"/>
                  </a:lnTo>
                  <a:lnTo>
                    <a:pt x="433984" y="19723"/>
                  </a:lnTo>
                  <a:lnTo>
                    <a:pt x="433984" y="9867"/>
                  </a:lnTo>
                  <a:lnTo>
                    <a:pt x="443839" y="9867"/>
                  </a:lnTo>
                  <a:lnTo>
                    <a:pt x="443839" y="19723"/>
                  </a:lnTo>
                  <a:lnTo>
                    <a:pt x="453707" y="19723"/>
                  </a:lnTo>
                  <a:lnTo>
                    <a:pt x="453707" y="9855"/>
                  </a:lnTo>
                  <a:close/>
                </a:path>
                <a:path w="631825" h="29845">
                  <a:moveTo>
                    <a:pt x="522744" y="0"/>
                  </a:moveTo>
                  <a:lnTo>
                    <a:pt x="512876" y="0"/>
                  </a:lnTo>
                  <a:lnTo>
                    <a:pt x="512876" y="9855"/>
                  </a:lnTo>
                  <a:lnTo>
                    <a:pt x="503021" y="9855"/>
                  </a:lnTo>
                  <a:lnTo>
                    <a:pt x="503021" y="0"/>
                  </a:lnTo>
                  <a:lnTo>
                    <a:pt x="493166" y="0"/>
                  </a:lnTo>
                  <a:lnTo>
                    <a:pt x="483298" y="0"/>
                  </a:lnTo>
                  <a:lnTo>
                    <a:pt x="473430" y="0"/>
                  </a:lnTo>
                  <a:lnTo>
                    <a:pt x="463562" y="0"/>
                  </a:lnTo>
                  <a:lnTo>
                    <a:pt x="463562" y="9855"/>
                  </a:lnTo>
                  <a:lnTo>
                    <a:pt x="463562" y="19723"/>
                  </a:lnTo>
                  <a:lnTo>
                    <a:pt x="473430" y="19723"/>
                  </a:lnTo>
                  <a:lnTo>
                    <a:pt x="483298" y="19723"/>
                  </a:lnTo>
                  <a:lnTo>
                    <a:pt x="483298" y="9867"/>
                  </a:lnTo>
                  <a:lnTo>
                    <a:pt x="493153" y="9867"/>
                  </a:lnTo>
                  <a:lnTo>
                    <a:pt x="503021" y="9867"/>
                  </a:lnTo>
                  <a:lnTo>
                    <a:pt x="503021" y="19723"/>
                  </a:lnTo>
                  <a:lnTo>
                    <a:pt x="512889" y="19723"/>
                  </a:lnTo>
                  <a:lnTo>
                    <a:pt x="512889" y="9867"/>
                  </a:lnTo>
                  <a:lnTo>
                    <a:pt x="522744" y="9867"/>
                  </a:lnTo>
                  <a:lnTo>
                    <a:pt x="522744" y="0"/>
                  </a:lnTo>
                  <a:close/>
                </a:path>
                <a:path w="631825" h="29845">
                  <a:moveTo>
                    <a:pt x="562203" y="9855"/>
                  </a:moveTo>
                  <a:lnTo>
                    <a:pt x="552335" y="9855"/>
                  </a:lnTo>
                  <a:lnTo>
                    <a:pt x="552335" y="0"/>
                  </a:lnTo>
                  <a:lnTo>
                    <a:pt x="542480" y="0"/>
                  </a:lnTo>
                  <a:lnTo>
                    <a:pt x="532612" y="0"/>
                  </a:lnTo>
                  <a:lnTo>
                    <a:pt x="532612" y="9867"/>
                  </a:lnTo>
                  <a:lnTo>
                    <a:pt x="542467" y="9867"/>
                  </a:lnTo>
                  <a:lnTo>
                    <a:pt x="542467" y="19723"/>
                  </a:lnTo>
                  <a:lnTo>
                    <a:pt x="552335" y="19723"/>
                  </a:lnTo>
                  <a:lnTo>
                    <a:pt x="562203" y="19723"/>
                  </a:lnTo>
                  <a:lnTo>
                    <a:pt x="562203" y="9855"/>
                  </a:lnTo>
                  <a:close/>
                </a:path>
                <a:path w="631825" h="29845">
                  <a:moveTo>
                    <a:pt x="611517" y="9855"/>
                  </a:moveTo>
                  <a:lnTo>
                    <a:pt x="601649" y="9855"/>
                  </a:lnTo>
                  <a:lnTo>
                    <a:pt x="601649" y="0"/>
                  </a:lnTo>
                  <a:lnTo>
                    <a:pt x="591794" y="0"/>
                  </a:lnTo>
                  <a:lnTo>
                    <a:pt x="581926" y="0"/>
                  </a:lnTo>
                  <a:lnTo>
                    <a:pt x="572058" y="0"/>
                  </a:lnTo>
                  <a:lnTo>
                    <a:pt x="572058" y="9867"/>
                  </a:lnTo>
                  <a:lnTo>
                    <a:pt x="581914" y="9867"/>
                  </a:lnTo>
                  <a:lnTo>
                    <a:pt x="581914" y="19723"/>
                  </a:lnTo>
                  <a:lnTo>
                    <a:pt x="591781" y="19723"/>
                  </a:lnTo>
                  <a:lnTo>
                    <a:pt x="601637" y="19723"/>
                  </a:lnTo>
                  <a:lnTo>
                    <a:pt x="611517" y="19723"/>
                  </a:lnTo>
                  <a:lnTo>
                    <a:pt x="611517" y="9855"/>
                  </a:lnTo>
                  <a:close/>
                </a:path>
                <a:path w="631825" h="29845">
                  <a:moveTo>
                    <a:pt x="631240" y="0"/>
                  </a:moveTo>
                  <a:lnTo>
                    <a:pt x="621360" y="0"/>
                  </a:lnTo>
                  <a:lnTo>
                    <a:pt x="621360" y="9855"/>
                  </a:lnTo>
                  <a:lnTo>
                    <a:pt x="621360" y="19723"/>
                  </a:lnTo>
                  <a:lnTo>
                    <a:pt x="631240" y="19723"/>
                  </a:lnTo>
                  <a:lnTo>
                    <a:pt x="631240" y="9867"/>
                  </a:lnTo>
                  <a:lnTo>
                    <a:pt x="63124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5970397" y="4259427"/>
              <a:ext cx="601980" cy="10160"/>
            </a:xfrm>
            <a:custGeom>
              <a:avLst/>
              <a:gdLst/>
              <a:ahLst/>
              <a:cxnLst/>
              <a:rect l="l" t="t" r="r" b="b"/>
              <a:pathLst>
                <a:path w="601979" h="10160">
                  <a:moveTo>
                    <a:pt x="49314" y="0"/>
                  </a:moveTo>
                  <a:lnTo>
                    <a:pt x="49314" y="0"/>
                  </a:lnTo>
                  <a:lnTo>
                    <a:pt x="0" y="0"/>
                  </a:lnTo>
                  <a:lnTo>
                    <a:pt x="0" y="9867"/>
                  </a:lnTo>
                  <a:lnTo>
                    <a:pt x="49314" y="9867"/>
                  </a:lnTo>
                  <a:lnTo>
                    <a:pt x="49314" y="0"/>
                  </a:lnTo>
                  <a:close/>
                </a:path>
                <a:path w="601979" h="10160">
                  <a:moveTo>
                    <a:pt x="69037" y="0"/>
                  </a:moveTo>
                  <a:lnTo>
                    <a:pt x="59169" y="0"/>
                  </a:lnTo>
                  <a:lnTo>
                    <a:pt x="59169" y="9867"/>
                  </a:lnTo>
                  <a:lnTo>
                    <a:pt x="69037" y="9867"/>
                  </a:lnTo>
                  <a:lnTo>
                    <a:pt x="69037" y="0"/>
                  </a:lnTo>
                  <a:close/>
                </a:path>
                <a:path w="601979" h="10160">
                  <a:moveTo>
                    <a:pt x="88760" y="0"/>
                  </a:moveTo>
                  <a:lnTo>
                    <a:pt x="78905" y="0"/>
                  </a:lnTo>
                  <a:lnTo>
                    <a:pt x="78905" y="9867"/>
                  </a:lnTo>
                  <a:lnTo>
                    <a:pt x="88760" y="9867"/>
                  </a:lnTo>
                  <a:lnTo>
                    <a:pt x="88760" y="0"/>
                  </a:lnTo>
                  <a:close/>
                </a:path>
                <a:path w="601979" h="10160">
                  <a:moveTo>
                    <a:pt x="128206" y="0"/>
                  </a:moveTo>
                  <a:lnTo>
                    <a:pt x="118351" y="0"/>
                  </a:lnTo>
                  <a:lnTo>
                    <a:pt x="118351" y="9867"/>
                  </a:lnTo>
                  <a:lnTo>
                    <a:pt x="128206" y="9867"/>
                  </a:lnTo>
                  <a:lnTo>
                    <a:pt x="128206" y="0"/>
                  </a:lnTo>
                  <a:close/>
                </a:path>
                <a:path w="601979" h="10160">
                  <a:moveTo>
                    <a:pt x="197256" y="0"/>
                  </a:moveTo>
                  <a:lnTo>
                    <a:pt x="197256" y="0"/>
                  </a:lnTo>
                  <a:lnTo>
                    <a:pt x="128219" y="0"/>
                  </a:lnTo>
                  <a:lnTo>
                    <a:pt x="128219" y="9867"/>
                  </a:lnTo>
                  <a:lnTo>
                    <a:pt x="197256" y="9867"/>
                  </a:lnTo>
                  <a:lnTo>
                    <a:pt x="197256" y="0"/>
                  </a:lnTo>
                  <a:close/>
                </a:path>
                <a:path w="601979" h="10160">
                  <a:moveTo>
                    <a:pt x="256425" y="0"/>
                  </a:moveTo>
                  <a:lnTo>
                    <a:pt x="246570" y="0"/>
                  </a:lnTo>
                  <a:lnTo>
                    <a:pt x="236702" y="0"/>
                  </a:lnTo>
                  <a:lnTo>
                    <a:pt x="236702" y="9867"/>
                  </a:lnTo>
                  <a:lnTo>
                    <a:pt x="246570" y="9867"/>
                  </a:lnTo>
                  <a:lnTo>
                    <a:pt x="256425" y="9867"/>
                  </a:lnTo>
                  <a:lnTo>
                    <a:pt x="256425" y="0"/>
                  </a:lnTo>
                  <a:close/>
                </a:path>
                <a:path w="601979" h="10160">
                  <a:moveTo>
                    <a:pt x="276148" y="0"/>
                  </a:moveTo>
                  <a:lnTo>
                    <a:pt x="266306" y="0"/>
                  </a:lnTo>
                  <a:lnTo>
                    <a:pt x="256438" y="0"/>
                  </a:lnTo>
                  <a:lnTo>
                    <a:pt x="256438" y="9867"/>
                  </a:lnTo>
                  <a:lnTo>
                    <a:pt x="266293" y="9867"/>
                  </a:lnTo>
                  <a:lnTo>
                    <a:pt x="276148" y="9867"/>
                  </a:lnTo>
                  <a:lnTo>
                    <a:pt x="276148" y="0"/>
                  </a:lnTo>
                  <a:close/>
                </a:path>
                <a:path w="601979" h="10160">
                  <a:moveTo>
                    <a:pt x="315620" y="0"/>
                  </a:moveTo>
                  <a:lnTo>
                    <a:pt x="315620" y="0"/>
                  </a:lnTo>
                  <a:lnTo>
                    <a:pt x="276161" y="0"/>
                  </a:lnTo>
                  <a:lnTo>
                    <a:pt x="276161" y="9867"/>
                  </a:lnTo>
                  <a:lnTo>
                    <a:pt x="315620" y="9867"/>
                  </a:lnTo>
                  <a:lnTo>
                    <a:pt x="315620" y="0"/>
                  </a:lnTo>
                  <a:close/>
                </a:path>
                <a:path w="601979" h="10160">
                  <a:moveTo>
                    <a:pt x="355066" y="0"/>
                  </a:moveTo>
                  <a:lnTo>
                    <a:pt x="345211" y="0"/>
                  </a:lnTo>
                  <a:lnTo>
                    <a:pt x="335343" y="0"/>
                  </a:lnTo>
                  <a:lnTo>
                    <a:pt x="335343" y="9867"/>
                  </a:lnTo>
                  <a:lnTo>
                    <a:pt x="345198" y="9867"/>
                  </a:lnTo>
                  <a:lnTo>
                    <a:pt x="355066" y="9867"/>
                  </a:lnTo>
                  <a:lnTo>
                    <a:pt x="355066" y="0"/>
                  </a:lnTo>
                  <a:close/>
                </a:path>
                <a:path w="601979" h="10160">
                  <a:moveTo>
                    <a:pt x="374789" y="0"/>
                  </a:moveTo>
                  <a:lnTo>
                    <a:pt x="364921" y="0"/>
                  </a:lnTo>
                  <a:lnTo>
                    <a:pt x="364921" y="9867"/>
                  </a:lnTo>
                  <a:lnTo>
                    <a:pt x="374789" y="9867"/>
                  </a:lnTo>
                  <a:lnTo>
                    <a:pt x="374789" y="0"/>
                  </a:lnTo>
                  <a:close/>
                </a:path>
                <a:path w="601979" h="10160">
                  <a:moveTo>
                    <a:pt x="404368" y="0"/>
                  </a:moveTo>
                  <a:lnTo>
                    <a:pt x="394525" y="0"/>
                  </a:lnTo>
                  <a:lnTo>
                    <a:pt x="384657" y="0"/>
                  </a:lnTo>
                  <a:lnTo>
                    <a:pt x="384657" y="9867"/>
                  </a:lnTo>
                  <a:lnTo>
                    <a:pt x="394512" y="9867"/>
                  </a:lnTo>
                  <a:lnTo>
                    <a:pt x="404368" y="9867"/>
                  </a:lnTo>
                  <a:lnTo>
                    <a:pt x="404368" y="0"/>
                  </a:lnTo>
                  <a:close/>
                </a:path>
                <a:path w="601979" h="10160">
                  <a:moveTo>
                    <a:pt x="473430" y="0"/>
                  </a:moveTo>
                  <a:lnTo>
                    <a:pt x="463562" y="0"/>
                  </a:lnTo>
                  <a:lnTo>
                    <a:pt x="453694" y="0"/>
                  </a:lnTo>
                  <a:lnTo>
                    <a:pt x="453694" y="9867"/>
                  </a:lnTo>
                  <a:lnTo>
                    <a:pt x="463562" y="9867"/>
                  </a:lnTo>
                  <a:lnTo>
                    <a:pt x="473430" y="9867"/>
                  </a:lnTo>
                  <a:lnTo>
                    <a:pt x="473430" y="0"/>
                  </a:lnTo>
                  <a:close/>
                </a:path>
                <a:path w="601979" h="10160">
                  <a:moveTo>
                    <a:pt x="493153" y="0"/>
                  </a:moveTo>
                  <a:lnTo>
                    <a:pt x="483285" y="0"/>
                  </a:lnTo>
                  <a:lnTo>
                    <a:pt x="483285" y="9867"/>
                  </a:lnTo>
                  <a:lnTo>
                    <a:pt x="493153" y="9867"/>
                  </a:lnTo>
                  <a:lnTo>
                    <a:pt x="493153" y="0"/>
                  </a:lnTo>
                  <a:close/>
                </a:path>
                <a:path w="601979" h="10160">
                  <a:moveTo>
                    <a:pt x="522744" y="0"/>
                  </a:moveTo>
                  <a:lnTo>
                    <a:pt x="512876" y="0"/>
                  </a:lnTo>
                  <a:lnTo>
                    <a:pt x="503008" y="0"/>
                  </a:lnTo>
                  <a:lnTo>
                    <a:pt x="503008" y="9867"/>
                  </a:lnTo>
                  <a:lnTo>
                    <a:pt x="512876" y="9867"/>
                  </a:lnTo>
                  <a:lnTo>
                    <a:pt x="522744" y="9867"/>
                  </a:lnTo>
                  <a:lnTo>
                    <a:pt x="522744" y="0"/>
                  </a:lnTo>
                  <a:close/>
                </a:path>
                <a:path w="601979" h="10160">
                  <a:moveTo>
                    <a:pt x="572058" y="0"/>
                  </a:moveTo>
                  <a:lnTo>
                    <a:pt x="572058" y="0"/>
                  </a:lnTo>
                  <a:lnTo>
                    <a:pt x="542455" y="0"/>
                  </a:lnTo>
                  <a:lnTo>
                    <a:pt x="542455" y="9867"/>
                  </a:lnTo>
                  <a:lnTo>
                    <a:pt x="572058" y="9867"/>
                  </a:lnTo>
                  <a:lnTo>
                    <a:pt x="572058" y="0"/>
                  </a:lnTo>
                  <a:close/>
                </a:path>
                <a:path w="601979" h="10160">
                  <a:moveTo>
                    <a:pt x="601649" y="0"/>
                  </a:moveTo>
                  <a:lnTo>
                    <a:pt x="591781" y="0"/>
                  </a:lnTo>
                  <a:lnTo>
                    <a:pt x="591781" y="9867"/>
                  </a:lnTo>
                  <a:lnTo>
                    <a:pt x="601649" y="9867"/>
                  </a:lnTo>
                  <a:lnTo>
                    <a:pt x="60164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0" name="object 50"/>
          <p:cNvSpPr txBox="1">
            <a:spLocks noGrp="1"/>
          </p:cNvSpPr>
          <p:nvPr>
            <p:ph type="sldNum" sz="quarter" idx="4294967295"/>
          </p:nvPr>
        </p:nvSpPr>
        <p:spPr>
          <a:xfrm>
            <a:off x="9471025" y="7521575"/>
            <a:ext cx="587375" cy="16033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900" b="0" i="0">
                <a:solidFill>
                  <a:schemeClr val="bg1"/>
                </a:solidFill>
                <a:latin typeface="Raleway"/>
                <a:cs typeface="Raleway"/>
              </a:defRPr>
            </a:lvl1pPr>
          </a:lstStyle>
          <a:p>
            <a:pPr marL="20955">
              <a:lnSpc>
                <a:spcPct val="100000"/>
              </a:lnSpc>
              <a:spcBef>
                <a:spcPts val="45"/>
              </a:spcBef>
            </a:pPr>
            <a:r>
              <a:rPr lang="en-US"/>
              <a:t>Page: </a:t>
            </a:r>
            <a:fld id="{81D60167-4931-47E6-BA6A-407CBD079E47}" type="slidenum">
              <a:rPr spc="-25" smtClean="0"/>
              <a:pPr marL="20955">
                <a:lnSpc>
                  <a:spcPct val="100000"/>
                </a:lnSpc>
                <a:spcBef>
                  <a:spcPts val="45"/>
                </a:spcBef>
              </a:pPr>
              <a:t>36</a:t>
            </a:fld>
            <a:endParaRPr spc="-25" dirty="0"/>
          </a:p>
        </p:txBody>
      </p:sp>
      <p:graphicFrame>
        <p:nvGraphicFramePr>
          <p:cNvPr id="2" name="Object 1">
            <a:extLst>
              <a:ext uri="{FF2B5EF4-FFF2-40B4-BE49-F238E27FC236}">
                <a16:creationId xmlns:a16="http://schemas.microsoft.com/office/drawing/2014/main" id="{185D62B2-85A3-FEC6-F429-CDAA50F9325F}"/>
              </a:ext>
            </a:extLst>
          </p:cNvPr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3978992409"/>
              </p:ext>
            </p:extLst>
          </p:nvPr>
        </p:nvGraphicFramePr>
        <p:xfrm>
          <a:off x="152400" y="5460213"/>
          <a:ext cx="8039100" cy="17907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Worksheet" r:id="rId4" imgW="8039100" imgH="1790700" progId="Excel.Sheet.12">
                  <p:embed/>
                </p:oleObj>
              </mc:Choice>
              <mc:Fallback>
                <p:oleObj name="Worksheet" r:id="rId4" imgW="8039100" imgH="1790700" progId="Excel.Sheet.12">
                  <p:embed/>
                  <p:pic>
                    <p:nvPicPr>
                      <p:cNvPr id="2" name="Object 1">
                        <a:extLst>
                          <a:ext uri="{FF2B5EF4-FFF2-40B4-BE49-F238E27FC236}">
                            <a16:creationId xmlns:a16="http://schemas.microsoft.com/office/drawing/2014/main" id="{185D62B2-85A3-FEC6-F429-CDAA50F9325F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2400" y="5460213"/>
                        <a:ext cx="8039100" cy="1790700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3" name="Picture 2" descr="A picture containing logo&#10;&#10;Description automatically generated">
            <a:extLst>
              <a:ext uri="{FF2B5EF4-FFF2-40B4-BE49-F238E27FC236}">
                <a16:creationId xmlns:a16="http://schemas.microsoft.com/office/drawing/2014/main" id="{CA9EDC29-AA90-249E-16D8-83297782E9A4}"/>
              </a:ext>
            </a:extLst>
          </p:cNvPr>
          <p:cNvPicPr>
            <a:picLocks noChangeAspect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6732"/>
          <a:stretch/>
        </p:blipFill>
        <p:spPr>
          <a:xfrm>
            <a:off x="8610600" y="6449545"/>
            <a:ext cx="1293202" cy="1232368"/>
          </a:xfrm>
          <a:prstGeom prst="rect">
            <a:avLst/>
          </a:prstGeom>
        </p:spPr>
      </p:pic>
      <p:sp>
        <p:nvSpPr>
          <p:cNvPr id="4" name="Rectangle 3">
            <a:extLst>
              <a:ext uri="{FF2B5EF4-FFF2-40B4-BE49-F238E27FC236}">
                <a16:creationId xmlns:a16="http://schemas.microsoft.com/office/drawing/2014/main" id="{11B2171B-8A4E-97CC-D3A7-19E5CA8DBE2F}"/>
              </a:ext>
            </a:extLst>
          </p:cNvPr>
          <p:cNvSpPr/>
          <p:nvPr/>
        </p:nvSpPr>
        <p:spPr>
          <a:xfrm>
            <a:off x="7099180" y="5410199"/>
            <a:ext cx="1092320" cy="1840713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03311925"/>
      </p:ext>
    </p:extLst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object 5"/>
          <p:cNvSpPr/>
          <p:nvPr/>
        </p:nvSpPr>
        <p:spPr>
          <a:xfrm>
            <a:off x="430529" y="2309926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430529" y="2538526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430529" y="2767126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430529" y="2995726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430529" y="3224326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430529" y="3452926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430529" y="3681526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 txBox="1"/>
          <p:nvPr/>
        </p:nvSpPr>
        <p:spPr>
          <a:xfrm>
            <a:off x="165100" y="1136766"/>
            <a:ext cx="3201670" cy="2749471"/>
          </a:xfrm>
          <a:prstGeom prst="rect">
            <a:avLst/>
          </a:prstGeom>
        </p:spPr>
        <p:txBody>
          <a:bodyPr vert="horz" wrap="square" lIns="0" tIns="27940" rIns="0" bIns="0" rtlCol="0">
            <a:spAutoFit/>
          </a:bodyPr>
          <a:lstStyle/>
          <a:p>
            <a:pPr marL="12700" marR="117475">
              <a:lnSpc>
                <a:spcPts val="1350"/>
              </a:lnSpc>
              <a:spcBef>
                <a:spcPts val="220"/>
              </a:spcBef>
            </a:pPr>
            <a:r>
              <a:rPr sz="1200" b="1" spc="80" dirty="0">
                <a:latin typeface="Arial"/>
                <a:cs typeface="Arial"/>
              </a:rPr>
              <a:t>PORTLAND</a:t>
            </a:r>
            <a:r>
              <a:rPr sz="1200" b="1" spc="145" dirty="0">
                <a:latin typeface="Arial"/>
                <a:cs typeface="Arial"/>
              </a:rPr>
              <a:t> </a:t>
            </a:r>
            <a:r>
              <a:rPr sz="1200" b="1" spc="165" dirty="0">
                <a:latin typeface="Arial"/>
                <a:cs typeface="Arial"/>
              </a:rPr>
              <a:t>5</a:t>
            </a:r>
            <a:r>
              <a:rPr sz="1200" b="1" spc="15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PIECE</a:t>
            </a:r>
            <a:r>
              <a:rPr sz="1200" b="1" spc="145" dirty="0">
                <a:latin typeface="Arial"/>
                <a:cs typeface="Arial"/>
              </a:rPr>
              <a:t> </a:t>
            </a:r>
            <a:r>
              <a:rPr sz="1200" b="1" spc="95" dirty="0">
                <a:latin typeface="Arial"/>
                <a:cs typeface="Arial"/>
              </a:rPr>
              <a:t>42-</a:t>
            </a:r>
            <a:r>
              <a:rPr sz="1200" b="1" spc="120" dirty="0">
                <a:latin typeface="Arial"/>
                <a:cs typeface="Arial"/>
              </a:rPr>
              <a:t>INCH</a:t>
            </a:r>
            <a:r>
              <a:rPr sz="1200" b="1" spc="150" dirty="0">
                <a:latin typeface="Arial"/>
                <a:cs typeface="Arial"/>
              </a:rPr>
              <a:t> </a:t>
            </a:r>
            <a:r>
              <a:rPr sz="1200" b="1" spc="85" dirty="0">
                <a:latin typeface="Arial"/>
                <a:cs typeface="Arial"/>
              </a:rPr>
              <a:t>ROUND </a:t>
            </a:r>
            <a:r>
              <a:rPr sz="1200" b="1" spc="65" dirty="0">
                <a:latin typeface="Arial"/>
                <a:cs typeface="Arial"/>
              </a:rPr>
              <a:t>COUNTER</a:t>
            </a:r>
            <a:r>
              <a:rPr sz="1200" b="1" spc="95" dirty="0">
                <a:latin typeface="Arial"/>
                <a:cs typeface="Arial"/>
              </a:rPr>
              <a:t> </a:t>
            </a:r>
            <a:r>
              <a:rPr sz="1200" b="1" spc="105" dirty="0">
                <a:latin typeface="Arial"/>
                <a:cs typeface="Arial"/>
              </a:rPr>
              <a:t>DINING</a:t>
            </a:r>
            <a:r>
              <a:rPr sz="1200" b="1" spc="100" dirty="0">
                <a:latin typeface="Arial"/>
                <a:cs typeface="Arial"/>
              </a:rPr>
              <a:t> </a:t>
            </a:r>
            <a:r>
              <a:rPr sz="1200" b="1" spc="-25" dirty="0">
                <a:latin typeface="Arial"/>
                <a:cs typeface="Arial"/>
              </a:rPr>
              <a:t>SET</a:t>
            </a:r>
            <a:endParaRPr sz="1200" dirty="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700" dirty="0">
              <a:latin typeface="Raleway"/>
              <a:cs typeface="Raleway"/>
            </a:endParaRPr>
          </a:p>
          <a:p>
            <a:pPr marL="12700" marR="114300">
              <a:lnSpc>
                <a:spcPct val="100000"/>
              </a:lnSpc>
              <a:spcBef>
                <a:spcPts val="5"/>
              </a:spcBef>
            </a:pPr>
            <a:r>
              <a:rPr sz="750" dirty="0">
                <a:latin typeface="Raleway"/>
                <a:cs typeface="Raleway"/>
              </a:rPr>
              <a:t>Mixed media counter set with compact design and stylish gray </a:t>
            </a:r>
            <a:r>
              <a:rPr sz="750" spc="-10" dirty="0">
                <a:latin typeface="Raleway"/>
                <a:cs typeface="Raleway"/>
              </a:rPr>
              <a:t>finish.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Portland</a:t>
            </a:r>
            <a:r>
              <a:rPr sz="750" spc="-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features swivel counter stools with stretchers for </a:t>
            </a:r>
            <a:r>
              <a:rPr sz="750" spc="-20" dirty="0">
                <a:latin typeface="Raleway"/>
                <a:cs typeface="Raleway"/>
              </a:rPr>
              <a:t>added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strength and comfort and the round dining table fits well in any </a:t>
            </a:r>
            <a:r>
              <a:rPr sz="750" spc="-10" dirty="0">
                <a:latin typeface="Raleway"/>
                <a:cs typeface="Raleway"/>
              </a:rPr>
              <a:t>dining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spc="-10" dirty="0">
                <a:latin typeface="Raleway"/>
                <a:cs typeface="Raleway"/>
              </a:rPr>
              <a:t>setting.</a:t>
            </a:r>
            <a:endParaRPr sz="750" dirty="0">
              <a:latin typeface="Raleway"/>
              <a:cs typeface="Raleway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150" dirty="0">
              <a:latin typeface="Raleway"/>
              <a:cs typeface="Raleway"/>
            </a:endParaRPr>
          </a:p>
          <a:p>
            <a:pPr marL="393700" marR="50165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Constructed</a:t>
            </a:r>
            <a:r>
              <a:rPr sz="750" spc="-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of Asian ash veneers and powder-coated iron in </a:t>
            </a:r>
            <a:r>
              <a:rPr sz="750" spc="-50" dirty="0">
                <a:latin typeface="Raleway"/>
                <a:cs typeface="Raleway"/>
              </a:rPr>
              <a:t>a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gray </a:t>
            </a:r>
            <a:r>
              <a:rPr sz="750" spc="-10" dirty="0">
                <a:latin typeface="Raleway"/>
                <a:cs typeface="Raleway"/>
              </a:rPr>
              <a:t>finish</a:t>
            </a:r>
            <a:endParaRPr sz="750" dirty="0">
              <a:latin typeface="Raleway"/>
              <a:cs typeface="Raleway"/>
            </a:endParaRPr>
          </a:p>
          <a:p>
            <a:pPr marL="393700" marR="47625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Styling details include a counter table with</a:t>
            </a:r>
            <a:r>
              <a:rPr sz="750" spc="19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iron </a:t>
            </a:r>
            <a:r>
              <a:rPr sz="750" spc="-20" dirty="0">
                <a:latin typeface="Raleway"/>
                <a:cs typeface="Raleway"/>
              </a:rPr>
              <a:t>base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complemented with wood veneered </a:t>
            </a:r>
            <a:r>
              <a:rPr sz="750" spc="-25" dirty="0">
                <a:latin typeface="Raleway"/>
                <a:cs typeface="Raleway"/>
              </a:rPr>
              <a:t>top</a:t>
            </a:r>
            <a:endParaRPr sz="750" dirty="0">
              <a:latin typeface="Raleway"/>
              <a:cs typeface="Raleway"/>
            </a:endParaRPr>
          </a:p>
          <a:p>
            <a:pPr marL="393700" marR="316865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Swivel counter stools feature stretchers for strength </a:t>
            </a:r>
            <a:r>
              <a:rPr sz="750" spc="-25" dirty="0">
                <a:latin typeface="Raleway"/>
                <a:cs typeface="Raleway"/>
              </a:rPr>
              <a:t>and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comfort and a casual wood </a:t>
            </a:r>
            <a:r>
              <a:rPr sz="750" spc="-20" dirty="0">
                <a:latin typeface="Raleway"/>
                <a:cs typeface="Raleway"/>
              </a:rPr>
              <a:t>seat</a:t>
            </a:r>
            <a:endParaRPr sz="750" dirty="0">
              <a:latin typeface="Raleway"/>
              <a:cs typeface="Raleway"/>
            </a:endParaRPr>
          </a:p>
          <a:p>
            <a:pPr marL="393700" marR="18415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30-inch seat height Counter Stool also can be used at a </a:t>
            </a:r>
            <a:r>
              <a:rPr sz="750" spc="-10" dirty="0">
                <a:latin typeface="Raleway"/>
                <a:cs typeface="Raleway"/>
              </a:rPr>
              <a:t>kitchen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counter or other bar </a:t>
            </a:r>
            <a:r>
              <a:rPr sz="750" spc="-10" dirty="0">
                <a:latin typeface="Raleway"/>
                <a:cs typeface="Raleway"/>
              </a:rPr>
              <a:t>area.</a:t>
            </a:r>
            <a:endParaRPr sz="750" dirty="0">
              <a:latin typeface="Raleway"/>
              <a:cs typeface="Raleway"/>
            </a:endParaRPr>
          </a:p>
          <a:p>
            <a:pPr marL="393700" marR="6223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Counter Height dining is six inches taller than traditional </a:t>
            </a:r>
            <a:r>
              <a:rPr sz="750" spc="-10" dirty="0">
                <a:latin typeface="Raleway"/>
                <a:cs typeface="Raleway"/>
              </a:rPr>
              <a:t>dining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height for a comfortable dining </a:t>
            </a:r>
            <a:r>
              <a:rPr sz="750" spc="-10" dirty="0">
                <a:latin typeface="Raleway"/>
                <a:cs typeface="Raleway"/>
              </a:rPr>
              <a:t>experience.</a:t>
            </a:r>
            <a:endParaRPr sz="750" dirty="0">
              <a:latin typeface="Raleway"/>
              <a:cs typeface="Raleway"/>
            </a:endParaRPr>
          </a:p>
          <a:p>
            <a:pPr marL="393700" marR="508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The compact design makes the set perfect for kitchen or </a:t>
            </a:r>
            <a:r>
              <a:rPr sz="750" spc="-10" dirty="0">
                <a:latin typeface="Raleway"/>
                <a:cs typeface="Raleway"/>
              </a:rPr>
              <a:t>dining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room </a:t>
            </a:r>
            <a:r>
              <a:rPr sz="750" spc="-10" dirty="0">
                <a:latin typeface="Raleway"/>
                <a:cs typeface="Raleway"/>
              </a:rPr>
              <a:t>areas</a:t>
            </a:r>
            <a:endParaRPr sz="750" dirty="0">
              <a:latin typeface="Raleway"/>
              <a:cs typeface="Raleway"/>
            </a:endParaRPr>
          </a:p>
          <a:p>
            <a:pPr marL="393700" marR="27178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Counter Dining Set includes Counter Table and 4 </a:t>
            </a:r>
            <a:r>
              <a:rPr sz="750" spc="-10" dirty="0">
                <a:latin typeface="Raleway"/>
                <a:cs typeface="Raleway"/>
              </a:rPr>
              <a:t>Counter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Stools. Each item also sold </a:t>
            </a:r>
            <a:r>
              <a:rPr sz="750" spc="-10" dirty="0">
                <a:latin typeface="Raleway"/>
                <a:cs typeface="Raleway"/>
              </a:rPr>
              <a:t>separately.</a:t>
            </a:r>
            <a:endParaRPr sz="750" dirty="0">
              <a:latin typeface="Raleway"/>
              <a:cs typeface="Raleway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152400" y="4148467"/>
            <a:ext cx="650875" cy="243656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sz="750" u="sng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2"/>
              </a:rPr>
              <a:t>Read </a:t>
            </a:r>
            <a:r>
              <a:rPr sz="750" u="sng" spc="-20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2"/>
              </a:rPr>
              <a:t>More</a:t>
            </a:r>
            <a:r>
              <a:rPr sz="750" spc="500" dirty="0">
                <a:solidFill>
                  <a:srgbClr val="0000FF"/>
                </a:solidFill>
                <a:latin typeface="Raleway"/>
                <a:cs typeface="Raleway"/>
              </a:rPr>
              <a:t> </a:t>
            </a:r>
            <a:r>
              <a:rPr sz="750" b="1" dirty="0">
                <a:latin typeface="Raleway"/>
                <a:cs typeface="Raleway"/>
              </a:rPr>
              <a:t>Price:</a:t>
            </a:r>
            <a:r>
              <a:rPr sz="750" b="1" spc="10" dirty="0">
                <a:latin typeface="Raleway"/>
                <a:cs typeface="Raleway"/>
              </a:rPr>
              <a:t> </a:t>
            </a:r>
            <a:r>
              <a:rPr sz="750" spc="-10" dirty="0">
                <a:latin typeface="Raleway"/>
                <a:cs typeface="Raleway"/>
              </a:rPr>
              <a:t>$199.00</a:t>
            </a:r>
            <a:endParaRPr sz="750" dirty="0">
              <a:latin typeface="Raleway"/>
              <a:cs typeface="Raleway"/>
            </a:endParaRPr>
          </a:p>
        </p:txBody>
      </p:sp>
      <p:grpSp>
        <p:nvGrpSpPr>
          <p:cNvPr id="14" name="object 14"/>
          <p:cNvGrpSpPr/>
          <p:nvPr/>
        </p:nvGrpSpPr>
        <p:grpSpPr>
          <a:xfrm>
            <a:off x="161499" y="4506283"/>
            <a:ext cx="727710" cy="727710"/>
            <a:chOff x="44024" y="4449057"/>
            <a:chExt cx="727710" cy="727710"/>
          </a:xfrm>
        </p:grpSpPr>
        <p:sp>
          <p:nvSpPr>
            <p:cNvPr id="15" name="object 15"/>
            <p:cNvSpPr/>
            <p:nvPr/>
          </p:nvSpPr>
          <p:spPr>
            <a:xfrm>
              <a:off x="47625" y="4452657"/>
              <a:ext cx="720090" cy="720090"/>
            </a:xfrm>
            <a:custGeom>
              <a:avLst/>
              <a:gdLst/>
              <a:ahLst/>
              <a:cxnLst/>
              <a:rect l="l" t="t" r="r" b="b"/>
              <a:pathLst>
                <a:path w="720090" h="720089">
                  <a:moveTo>
                    <a:pt x="0" y="0"/>
                  </a:moveTo>
                  <a:lnTo>
                    <a:pt x="720001" y="0"/>
                  </a:lnTo>
                  <a:lnTo>
                    <a:pt x="720001" y="720001"/>
                  </a:lnTo>
                  <a:lnTo>
                    <a:pt x="0" y="720001"/>
                  </a:lnTo>
                  <a:lnTo>
                    <a:pt x="0" y="0"/>
                  </a:lnTo>
                  <a:close/>
                </a:path>
              </a:pathLst>
            </a:custGeom>
            <a:ln w="72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94843" y="4499889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10" h="35560">
                  <a:moveTo>
                    <a:pt x="35394" y="23583"/>
                  </a:moveTo>
                  <a:lnTo>
                    <a:pt x="23596" y="23583"/>
                  </a:lnTo>
                  <a:lnTo>
                    <a:pt x="23596" y="35382"/>
                  </a:lnTo>
                  <a:lnTo>
                    <a:pt x="35394" y="35382"/>
                  </a:lnTo>
                  <a:lnTo>
                    <a:pt x="35394" y="23583"/>
                  </a:lnTo>
                  <a:close/>
                </a:path>
                <a:path w="626110" h="35560">
                  <a:moveTo>
                    <a:pt x="35394" y="0"/>
                  </a:moveTo>
                  <a:lnTo>
                    <a:pt x="23596" y="0"/>
                  </a:lnTo>
                  <a:lnTo>
                    <a:pt x="11798" y="0"/>
                  </a:lnTo>
                  <a:lnTo>
                    <a:pt x="0" y="0"/>
                  </a:lnTo>
                  <a:lnTo>
                    <a:pt x="0" y="11785"/>
                  </a:lnTo>
                  <a:lnTo>
                    <a:pt x="0" y="23583"/>
                  </a:lnTo>
                  <a:lnTo>
                    <a:pt x="0" y="35382"/>
                  </a:lnTo>
                  <a:lnTo>
                    <a:pt x="11798" y="35382"/>
                  </a:lnTo>
                  <a:lnTo>
                    <a:pt x="11798" y="23583"/>
                  </a:lnTo>
                  <a:lnTo>
                    <a:pt x="11798" y="11785"/>
                  </a:lnTo>
                  <a:lnTo>
                    <a:pt x="23596" y="11785"/>
                  </a:lnTo>
                  <a:lnTo>
                    <a:pt x="35394" y="11785"/>
                  </a:lnTo>
                  <a:lnTo>
                    <a:pt x="35394" y="0"/>
                  </a:lnTo>
                  <a:close/>
                </a:path>
                <a:path w="626110" h="35560">
                  <a:moveTo>
                    <a:pt x="59004" y="23583"/>
                  </a:moveTo>
                  <a:lnTo>
                    <a:pt x="47205" y="23583"/>
                  </a:lnTo>
                  <a:lnTo>
                    <a:pt x="35407" y="23583"/>
                  </a:lnTo>
                  <a:lnTo>
                    <a:pt x="35407" y="35382"/>
                  </a:lnTo>
                  <a:lnTo>
                    <a:pt x="47205" y="35382"/>
                  </a:lnTo>
                  <a:lnTo>
                    <a:pt x="59004" y="35382"/>
                  </a:lnTo>
                  <a:lnTo>
                    <a:pt x="59004" y="23583"/>
                  </a:lnTo>
                  <a:close/>
                </a:path>
                <a:path w="626110" h="35560">
                  <a:moveTo>
                    <a:pt x="59004" y="0"/>
                  </a:moveTo>
                  <a:lnTo>
                    <a:pt x="47205" y="0"/>
                  </a:lnTo>
                  <a:lnTo>
                    <a:pt x="35407" y="0"/>
                  </a:lnTo>
                  <a:lnTo>
                    <a:pt x="35407" y="11785"/>
                  </a:lnTo>
                  <a:lnTo>
                    <a:pt x="47205" y="11785"/>
                  </a:lnTo>
                  <a:lnTo>
                    <a:pt x="59004" y="11785"/>
                  </a:lnTo>
                  <a:lnTo>
                    <a:pt x="59004" y="0"/>
                  </a:lnTo>
                  <a:close/>
                </a:path>
                <a:path w="626110" h="35560">
                  <a:moveTo>
                    <a:pt x="82613" y="0"/>
                  </a:moveTo>
                  <a:lnTo>
                    <a:pt x="70815" y="0"/>
                  </a:lnTo>
                  <a:lnTo>
                    <a:pt x="59016" y="0"/>
                  </a:lnTo>
                  <a:lnTo>
                    <a:pt x="59016" y="11785"/>
                  </a:lnTo>
                  <a:lnTo>
                    <a:pt x="70815" y="11785"/>
                  </a:lnTo>
                  <a:lnTo>
                    <a:pt x="70815" y="23583"/>
                  </a:lnTo>
                  <a:lnTo>
                    <a:pt x="70815" y="35382"/>
                  </a:lnTo>
                  <a:lnTo>
                    <a:pt x="82613" y="35382"/>
                  </a:lnTo>
                  <a:lnTo>
                    <a:pt x="82613" y="23583"/>
                  </a:lnTo>
                  <a:lnTo>
                    <a:pt x="82613" y="11785"/>
                  </a:lnTo>
                  <a:lnTo>
                    <a:pt x="82613" y="0"/>
                  </a:lnTo>
                  <a:close/>
                </a:path>
                <a:path w="626110" h="35560">
                  <a:moveTo>
                    <a:pt x="118021" y="0"/>
                  </a:moveTo>
                  <a:lnTo>
                    <a:pt x="106222" y="0"/>
                  </a:lnTo>
                  <a:lnTo>
                    <a:pt x="106222" y="11785"/>
                  </a:lnTo>
                  <a:lnTo>
                    <a:pt x="118021" y="11785"/>
                  </a:lnTo>
                  <a:lnTo>
                    <a:pt x="118021" y="0"/>
                  </a:lnTo>
                  <a:close/>
                </a:path>
                <a:path w="626110" h="35560">
                  <a:moveTo>
                    <a:pt x="129806" y="23583"/>
                  </a:moveTo>
                  <a:lnTo>
                    <a:pt x="118021" y="23583"/>
                  </a:lnTo>
                  <a:lnTo>
                    <a:pt x="106222" y="23583"/>
                  </a:lnTo>
                  <a:lnTo>
                    <a:pt x="106222" y="35382"/>
                  </a:lnTo>
                  <a:lnTo>
                    <a:pt x="118021" y="35382"/>
                  </a:lnTo>
                  <a:lnTo>
                    <a:pt x="129806" y="35382"/>
                  </a:lnTo>
                  <a:lnTo>
                    <a:pt x="129806" y="23583"/>
                  </a:lnTo>
                  <a:close/>
                </a:path>
                <a:path w="626110" h="35560">
                  <a:moveTo>
                    <a:pt x="141617" y="0"/>
                  </a:moveTo>
                  <a:lnTo>
                    <a:pt x="129832" y="0"/>
                  </a:lnTo>
                  <a:lnTo>
                    <a:pt x="129832" y="11785"/>
                  </a:lnTo>
                  <a:lnTo>
                    <a:pt x="129832" y="23583"/>
                  </a:lnTo>
                  <a:lnTo>
                    <a:pt x="129832" y="35382"/>
                  </a:lnTo>
                  <a:lnTo>
                    <a:pt x="141617" y="35382"/>
                  </a:lnTo>
                  <a:lnTo>
                    <a:pt x="141617" y="23583"/>
                  </a:lnTo>
                  <a:lnTo>
                    <a:pt x="141617" y="11785"/>
                  </a:lnTo>
                  <a:lnTo>
                    <a:pt x="141617" y="0"/>
                  </a:lnTo>
                  <a:close/>
                </a:path>
                <a:path w="626110" h="35560">
                  <a:moveTo>
                    <a:pt x="153428" y="0"/>
                  </a:moveTo>
                  <a:lnTo>
                    <a:pt x="141630" y="0"/>
                  </a:lnTo>
                  <a:lnTo>
                    <a:pt x="141630" y="11785"/>
                  </a:lnTo>
                  <a:lnTo>
                    <a:pt x="141630" y="23583"/>
                  </a:lnTo>
                  <a:lnTo>
                    <a:pt x="141630" y="35382"/>
                  </a:lnTo>
                  <a:lnTo>
                    <a:pt x="153428" y="35382"/>
                  </a:lnTo>
                  <a:lnTo>
                    <a:pt x="153428" y="23583"/>
                  </a:lnTo>
                  <a:lnTo>
                    <a:pt x="153428" y="11785"/>
                  </a:lnTo>
                  <a:lnTo>
                    <a:pt x="153428" y="0"/>
                  </a:lnTo>
                  <a:close/>
                </a:path>
                <a:path w="626110" h="35560">
                  <a:moveTo>
                    <a:pt x="165239" y="0"/>
                  </a:moveTo>
                  <a:lnTo>
                    <a:pt x="153441" y="0"/>
                  </a:lnTo>
                  <a:lnTo>
                    <a:pt x="153441" y="11785"/>
                  </a:lnTo>
                  <a:lnTo>
                    <a:pt x="165239" y="11785"/>
                  </a:lnTo>
                  <a:lnTo>
                    <a:pt x="165239" y="0"/>
                  </a:lnTo>
                  <a:close/>
                </a:path>
                <a:path w="626110" h="35560">
                  <a:moveTo>
                    <a:pt x="177025" y="11785"/>
                  </a:moveTo>
                  <a:lnTo>
                    <a:pt x="165239" y="11785"/>
                  </a:lnTo>
                  <a:lnTo>
                    <a:pt x="165239" y="23583"/>
                  </a:lnTo>
                  <a:lnTo>
                    <a:pt x="177025" y="23583"/>
                  </a:lnTo>
                  <a:lnTo>
                    <a:pt x="177025" y="11785"/>
                  </a:lnTo>
                  <a:close/>
                </a:path>
                <a:path w="626110" h="35560">
                  <a:moveTo>
                    <a:pt x="188836" y="0"/>
                  </a:moveTo>
                  <a:lnTo>
                    <a:pt x="177038" y="0"/>
                  </a:lnTo>
                  <a:lnTo>
                    <a:pt x="177038" y="11785"/>
                  </a:lnTo>
                  <a:lnTo>
                    <a:pt x="177038" y="23583"/>
                  </a:lnTo>
                  <a:lnTo>
                    <a:pt x="188836" y="23583"/>
                  </a:lnTo>
                  <a:lnTo>
                    <a:pt x="188836" y="11785"/>
                  </a:lnTo>
                  <a:lnTo>
                    <a:pt x="188836" y="0"/>
                  </a:lnTo>
                  <a:close/>
                </a:path>
                <a:path w="626110" h="35560">
                  <a:moveTo>
                    <a:pt x="212432" y="0"/>
                  </a:moveTo>
                  <a:lnTo>
                    <a:pt x="200647" y="0"/>
                  </a:lnTo>
                  <a:lnTo>
                    <a:pt x="200647" y="11785"/>
                  </a:lnTo>
                  <a:lnTo>
                    <a:pt x="212432" y="11785"/>
                  </a:lnTo>
                  <a:lnTo>
                    <a:pt x="212432" y="0"/>
                  </a:lnTo>
                  <a:close/>
                </a:path>
                <a:path w="626110" h="35560">
                  <a:moveTo>
                    <a:pt x="224243" y="0"/>
                  </a:moveTo>
                  <a:lnTo>
                    <a:pt x="212458" y="0"/>
                  </a:lnTo>
                  <a:lnTo>
                    <a:pt x="212458" y="11785"/>
                  </a:lnTo>
                  <a:lnTo>
                    <a:pt x="224243" y="11785"/>
                  </a:lnTo>
                  <a:lnTo>
                    <a:pt x="224243" y="0"/>
                  </a:lnTo>
                  <a:close/>
                </a:path>
                <a:path w="626110" h="35560">
                  <a:moveTo>
                    <a:pt x="236054" y="0"/>
                  </a:moveTo>
                  <a:lnTo>
                    <a:pt x="224256" y="0"/>
                  </a:lnTo>
                  <a:lnTo>
                    <a:pt x="224256" y="11785"/>
                  </a:lnTo>
                  <a:lnTo>
                    <a:pt x="224256" y="23583"/>
                  </a:lnTo>
                  <a:lnTo>
                    <a:pt x="236054" y="23583"/>
                  </a:lnTo>
                  <a:lnTo>
                    <a:pt x="236054" y="11785"/>
                  </a:lnTo>
                  <a:lnTo>
                    <a:pt x="236054" y="0"/>
                  </a:lnTo>
                  <a:close/>
                </a:path>
                <a:path w="626110" h="35560">
                  <a:moveTo>
                    <a:pt x="247853" y="23583"/>
                  </a:moveTo>
                  <a:lnTo>
                    <a:pt x="236054" y="23583"/>
                  </a:lnTo>
                  <a:lnTo>
                    <a:pt x="236054" y="35382"/>
                  </a:lnTo>
                  <a:lnTo>
                    <a:pt x="247853" y="35382"/>
                  </a:lnTo>
                  <a:lnTo>
                    <a:pt x="247853" y="23583"/>
                  </a:lnTo>
                  <a:close/>
                </a:path>
                <a:path w="626110" h="35560">
                  <a:moveTo>
                    <a:pt x="259651" y="0"/>
                  </a:moveTo>
                  <a:lnTo>
                    <a:pt x="247865" y="0"/>
                  </a:lnTo>
                  <a:lnTo>
                    <a:pt x="247865" y="11785"/>
                  </a:lnTo>
                  <a:lnTo>
                    <a:pt x="247865" y="23583"/>
                  </a:lnTo>
                  <a:lnTo>
                    <a:pt x="259651" y="23583"/>
                  </a:lnTo>
                  <a:lnTo>
                    <a:pt x="259651" y="11785"/>
                  </a:lnTo>
                  <a:lnTo>
                    <a:pt x="259651" y="0"/>
                  </a:lnTo>
                  <a:close/>
                </a:path>
                <a:path w="626110" h="35560">
                  <a:moveTo>
                    <a:pt x="271462" y="0"/>
                  </a:moveTo>
                  <a:lnTo>
                    <a:pt x="259664" y="0"/>
                  </a:lnTo>
                  <a:lnTo>
                    <a:pt x="259664" y="11785"/>
                  </a:lnTo>
                  <a:lnTo>
                    <a:pt x="259664" y="23583"/>
                  </a:lnTo>
                  <a:lnTo>
                    <a:pt x="259664" y="35382"/>
                  </a:lnTo>
                  <a:lnTo>
                    <a:pt x="271462" y="35382"/>
                  </a:lnTo>
                  <a:lnTo>
                    <a:pt x="271462" y="23583"/>
                  </a:lnTo>
                  <a:lnTo>
                    <a:pt x="271462" y="11785"/>
                  </a:lnTo>
                  <a:lnTo>
                    <a:pt x="271462" y="0"/>
                  </a:lnTo>
                  <a:close/>
                </a:path>
                <a:path w="626110" h="35560">
                  <a:moveTo>
                    <a:pt x="295071" y="23583"/>
                  </a:moveTo>
                  <a:lnTo>
                    <a:pt x="283273" y="23583"/>
                  </a:lnTo>
                  <a:lnTo>
                    <a:pt x="271475" y="23583"/>
                  </a:lnTo>
                  <a:lnTo>
                    <a:pt x="271475" y="35382"/>
                  </a:lnTo>
                  <a:lnTo>
                    <a:pt x="283273" y="35382"/>
                  </a:lnTo>
                  <a:lnTo>
                    <a:pt x="295071" y="35382"/>
                  </a:lnTo>
                  <a:lnTo>
                    <a:pt x="295071" y="23583"/>
                  </a:lnTo>
                  <a:close/>
                </a:path>
                <a:path w="626110" h="35560">
                  <a:moveTo>
                    <a:pt x="295071" y="0"/>
                  </a:moveTo>
                  <a:lnTo>
                    <a:pt x="283273" y="0"/>
                  </a:lnTo>
                  <a:lnTo>
                    <a:pt x="283273" y="11785"/>
                  </a:lnTo>
                  <a:lnTo>
                    <a:pt x="295071" y="11785"/>
                  </a:lnTo>
                  <a:lnTo>
                    <a:pt x="295071" y="0"/>
                  </a:lnTo>
                  <a:close/>
                </a:path>
                <a:path w="626110" h="35560">
                  <a:moveTo>
                    <a:pt x="306857" y="11785"/>
                  </a:moveTo>
                  <a:lnTo>
                    <a:pt x="295071" y="11785"/>
                  </a:lnTo>
                  <a:lnTo>
                    <a:pt x="295071" y="23583"/>
                  </a:lnTo>
                  <a:lnTo>
                    <a:pt x="306857" y="23583"/>
                  </a:lnTo>
                  <a:lnTo>
                    <a:pt x="306857" y="11785"/>
                  </a:lnTo>
                  <a:close/>
                </a:path>
                <a:path w="626110" h="35560">
                  <a:moveTo>
                    <a:pt x="318681" y="0"/>
                  </a:moveTo>
                  <a:lnTo>
                    <a:pt x="306882" y="0"/>
                  </a:lnTo>
                  <a:lnTo>
                    <a:pt x="306882" y="11785"/>
                  </a:lnTo>
                  <a:lnTo>
                    <a:pt x="318681" y="11785"/>
                  </a:lnTo>
                  <a:lnTo>
                    <a:pt x="318681" y="0"/>
                  </a:lnTo>
                  <a:close/>
                </a:path>
                <a:path w="626110" h="35560">
                  <a:moveTo>
                    <a:pt x="330479" y="23583"/>
                  </a:moveTo>
                  <a:lnTo>
                    <a:pt x="318681" y="23583"/>
                  </a:lnTo>
                  <a:lnTo>
                    <a:pt x="318681" y="35382"/>
                  </a:lnTo>
                  <a:lnTo>
                    <a:pt x="330479" y="35382"/>
                  </a:lnTo>
                  <a:lnTo>
                    <a:pt x="330479" y="23583"/>
                  </a:lnTo>
                  <a:close/>
                </a:path>
                <a:path w="626110" h="35560">
                  <a:moveTo>
                    <a:pt x="365887" y="0"/>
                  </a:moveTo>
                  <a:lnTo>
                    <a:pt x="354088" y="0"/>
                  </a:lnTo>
                  <a:lnTo>
                    <a:pt x="342290" y="0"/>
                  </a:lnTo>
                  <a:lnTo>
                    <a:pt x="342290" y="11785"/>
                  </a:lnTo>
                  <a:lnTo>
                    <a:pt x="330492" y="11785"/>
                  </a:lnTo>
                  <a:lnTo>
                    <a:pt x="330492" y="23583"/>
                  </a:lnTo>
                  <a:lnTo>
                    <a:pt x="342290" y="23583"/>
                  </a:lnTo>
                  <a:lnTo>
                    <a:pt x="354088" y="23583"/>
                  </a:lnTo>
                  <a:lnTo>
                    <a:pt x="354088" y="35382"/>
                  </a:lnTo>
                  <a:lnTo>
                    <a:pt x="365887" y="35382"/>
                  </a:lnTo>
                  <a:lnTo>
                    <a:pt x="365887" y="23583"/>
                  </a:lnTo>
                  <a:lnTo>
                    <a:pt x="365887" y="11785"/>
                  </a:lnTo>
                  <a:lnTo>
                    <a:pt x="365887" y="0"/>
                  </a:lnTo>
                  <a:close/>
                </a:path>
                <a:path w="626110" h="35560">
                  <a:moveTo>
                    <a:pt x="389496" y="23583"/>
                  </a:moveTo>
                  <a:lnTo>
                    <a:pt x="377698" y="23583"/>
                  </a:lnTo>
                  <a:lnTo>
                    <a:pt x="377698" y="11785"/>
                  </a:lnTo>
                  <a:lnTo>
                    <a:pt x="365899" y="11785"/>
                  </a:lnTo>
                  <a:lnTo>
                    <a:pt x="365899" y="23583"/>
                  </a:lnTo>
                  <a:lnTo>
                    <a:pt x="365899" y="35382"/>
                  </a:lnTo>
                  <a:lnTo>
                    <a:pt x="377698" y="35382"/>
                  </a:lnTo>
                  <a:lnTo>
                    <a:pt x="389496" y="35382"/>
                  </a:lnTo>
                  <a:lnTo>
                    <a:pt x="389496" y="23583"/>
                  </a:lnTo>
                  <a:close/>
                </a:path>
                <a:path w="626110" h="35560">
                  <a:moveTo>
                    <a:pt x="389496" y="0"/>
                  </a:moveTo>
                  <a:lnTo>
                    <a:pt x="377698" y="0"/>
                  </a:lnTo>
                  <a:lnTo>
                    <a:pt x="377698" y="11785"/>
                  </a:lnTo>
                  <a:lnTo>
                    <a:pt x="389496" y="11785"/>
                  </a:lnTo>
                  <a:lnTo>
                    <a:pt x="389496" y="0"/>
                  </a:lnTo>
                  <a:close/>
                </a:path>
                <a:path w="626110" h="35560">
                  <a:moveTo>
                    <a:pt x="401307" y="11785"/>
                  </a:moveTo>
                  <a:lnTo>
                    <a:pt x="389509" y="11785"/>
                  </a:lnTo>
                  <a:lnTo>
                    <a:pt x="389509" y="23583"/>
                  </a:lnTo>
                  <a:lnTo>
                    <a:pt x="401307" y="23583"/>
                  </a:lnTo>
                  <a:lnTo>
                    <a:pt x="401307" y="11785"/>
                  </a:lnTo>
                  <a:close/>
                </a:path>
                <a:path w="626110" h="35560">
                  <a:moveTo>
                    <a:pt x="413105" y="0"/>
                  </a:moveTo>
                  <a:lnTo>
                    <a:pt x="401307" y="0"/>
                  </a:lnTo>
                  <a:lnTo>
                    <a:pt x="401307" y="11785"/>
                  </a:lnTo>
                  <a:lnTo>
                    <a:pt x="413105" y="11785"/>
                  </a:lnTo>
                  <a:lnTo>
                    <a:pt x="413105" y="0"/>
                  </a:lnTo>
                  <a:close/>
                </a:path>
                <a:path w="626110" h="35560">
                  <a:moveTo>
                    <a:pt x="424903" y="11785"/>
                  </a:moveTo>
                  <a:lnTo>
                    <a:pt x="413105" y="11785"/>
                  </a:lnTo>
                  <a:lnTo>
                    <a:pt x="413105" y="23583"/>
                  </a:lnTo>
                  <a:lnTo>
                    <a:pt x="424903" y="23583"/>
                  </a:lnTo>
                  <a:lnTo>
                    <a:pt x="424903" y="11785"/>
                  </a:lnTo>
                  <a:close/>
                </a:path>
                <a:path w="626110" h="35560">
                  <a:moveTo>
                    <a:pt x="436714" y="23583"/>
                  </a:moveTo>
                  <a:lnTo>
                    <a:pt x="424916" y="23583"/>
                  </a:lnTo>
                  <a:lnTo>
                    <a:pt x="424916" y="35382"/>
                  </a:lnTo>
                  <a:lnTo>
                    <a:pt x="436714" y="35382"/>
                  </a:lnTo>
                  <a:lnTo>
                    <a:pt x="436714" y="23583"/>
                  </a:lnTo>
                  <a:close/>
                </a:path>
                <a:path w="626110" h="35560">
                  <a:moveTo>
                    <a:pt x="448513" y="0"/>
                  </a:moveTo>
                  <a:lnTo>
                    <a:pt x="436714" y="0"/>
                  </a:lnTo>
                  <a:lnTo>
                    <a:pt x="436714" y="11785"/>
                  </a:lnTo>
                  <a:lnTo>
                    <a:pt x="448513" y="11785"/>
                  </a:lnTo>
                  <a:lnTo>
                    <a:pt x="448513" y="0"/>
                  </a:lnTo>
                  <a:close/>
                </a:path>
                <a:path w="626110" h="35560">
                  <a:moveTo>
                    <a:pt x="519328" y="11785"/>
                  </a:moveTo>
                  <a:lnTo>
                    <a:pt x="507530" y="11785"/>
                  </a:lnTo>
                  <a:lnTo>
                    <a:pt x="507530" y="0"/>
                  </a:lnTo>
                  <a:lnTo>
                    <a:pt x="495731" y="0"/>
                  </a:lnTo>
                  <a:lnTo>
                    <a:pt x="495731" y="11785"/>
                  </a:lnTo>
                  <a:lnTo>
                    <a:pt x="483933" y="11785"/>
                  </a:lnTo>
                  <a:lnTo>
                    <a:pt x="483933" y="23583"/>
                  </a:lnTo>
                  <a:lnTo>
                    <a:pt x="495731" y="23583"/>
                  </a:lnTo>
                  <a:lnTo>
                    <a:pt x="507530" y="23583"/>
                  </a:lnTo>
                  <a:lnTo>
                    <a:pt x="519328" y="23583"/>
                  </a:lnTo>
                  <a:lnTo>
                    <a:pt x="519328" y="11785"/>
                  </a:lnTo>
                  <a:close/>
                </a:path>
                <a:path w="626110" h="35560">
                  <a:moveTo>
                    <a:pt x="578345" y="0"/>
                  </a:moveTo>
                  <a:lnTo>
                    <a:pt x="566547" y="0"/>
                  </a:lnTo>
                  <a:lnTo>
                    <a:pt x="554748" y="0"/>
                  </a:lnTo>
                  <a:lnTo>
                    <a:pt x="542950" y="0"/>
                  </a:lnTo>
                  <a:lnTo>
                    <a:pt x="542950" y="11785"/>
                  </a:lnTo>
                  <a:lnTo>
                    <a:pt x="542950" y="23583"/>
                  </a:lnTo>
                  <a:lnTo>
                    <a:pt x="554748" y="23583"/>
                  </a:lnTo>
                  <a:lnTo>
                    <a:pt x="554748" y="11785"/>
                  </a:lnTo>
                  <a:lnTo>
                    <a:pt x="566547" y="11785"/>
                  </a:lnTo>
                  <a:lnTo>
                    <a:pt x="578345" y="11785"/>
                  </a:lnTo>
                  <a:lnTo>
                    <a:pt x="578345" y="0"/>
                  </a:lnTo>
                  <a:close/>
                </a:path>
                <a:path w="626110" h="35560">
                  <a:moveTo>
                    <a:pt x="601954" y="0"/>
                  </a:moveTo>
                  <a:lnTo>
                    <a:pt x="590156" y="0"/>
                  </a:lnTo>
                  <a:lnTo>
                    <a:pt x="578358" y="0"/>
                  </a:lnTo>
                  <a:lnTo>
                    <a:pt x="578358" y="11785"/>
                  </a:lnTo>
                  <a:lnTo>
                    <a:pt x="590156" y="11785"/>
                  </a:lnTo>
                  <a:lnTo>
                    <a:pt x="601954" y="11785"/>
                  </a:lnTo>
                  <a:lnTo>
                    <a:pt x="601954" y="0"/>
                  </a:lnTo>
                  <a:close/>
                </a:path>
                <a:path w="626110" h="35560">
                  <a:moveTo>
                    <a:pt x="625563" y="0"/>
                  </a:moveTo>
                  <a:lnTo>
                    <a:pt x="613765" y="0"/>
                  </a:lnTo>
                  <a:lnTo>
                    <a:pt x="601967" y="0"/>
                  </a:lnTo>
                  <a:lnTo>
                    <a:pt x="601967" y="11785"/>
                  </a:lnTo>
                  <a:lnTo>
                    <a:pt x="613765" y="11785"/>
                  </a:lnTo>
                  <a:lnTo>
                    <a:pt x="613765" y="23583"/>
                  </a:lnTo>
                  <a:lnTo>
                    <a:pt x="625563" y="23583"/>
                  </a:lnTo>
                  <a:lnTo>
                    <a:pt x="625563" y="11785"/>
                  </a:lnTo>
                  <a:lnTo>
                    <a:pt x="62556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94843" y="4523473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10" h="47625">
                  <a:moveTo>
                    <a:pt x="11798" y="11811"/>
                  </a:moveTo>
                  <a:lnTo>
                    <a:pt x="0" y="11811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0" y="47218"/>
                  </a:lnTo>
                  <a:lnTo>
                    <a:pt x="11798" y="47218"/>
                  </a:lnTo>
                  <a:lnTo>
                    <a:pt x="11798" y="35407"/>
                  </a:lnTo>
                  <a:lnTo>
                    <a:pt x="11798" y="23609"/>
                  </a:lnTo>
                  <a:lnTo>
                    <a:pt x="11798" y="11811"/>
                  </a:lnTo>
                  <a:close/>
                </a:path>
                <a:path w="626110" h="47625">
                  <a:moveTo>
                    <a:pt x="35394" y="11811"/>
                  </a:moveTo>
                  <a:lnTo>
                    <a:pt x="23596" y="11811"/>
                  </a:lnTo>
                  <a:lnTo>
                    <a:pt x="23596" y="23609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lnTo>
                    <a:pt x="35394" y="11811"/>
                  </a:lnTo>
                  <a:close/>
                </a:path>
                <a:path w="626110" h="47625">
                  <a:moveTo>
                    <a:pt x="59004" y="11811"/>
                  </a:moveTo>
                  <a:lnTo>
                    <a:pt x="47205" y="11811"/>
                  </a:lnTo>
                  <a:lnTo>
                    <a:pt x="35407" y="11811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59004" y="35407"/>
                  </a:lnTo>
                  <a:lnTo>
                    <a:pt x="59004" y="23609"/>
                  </a:lnTo>
                  <a:lnTo>
                    <a:pt x="59004" y="11811"/>
                  </a:lnTo>
                  <a:close/>
                </a:path>
                <a:path w="626110" h="47625">
                  <a:moveTo>
                    <a:pt x="82613" y="11811"/>
                  </a:moveTo>
                  <a:lnTo>
                    <a:pt x="70815" y="11811"/>
                  </a:lnTo>
                  <a:lnTo>
                    <a:pt x="70815" y="23609"/>
                  </a:lnTo>
                  <a:lnTo>
                    <a:pt x="70815" y="35407"/>
                  </a:lnTo>
                  <a:lnTo>
                    <a:pt x="70815" y="47218"/>
                  </a:lnTo>
                  <a:lnTo>
                    <a:pt x="82613" y="47218"/>
                  </a:lnTo>
                  <a:lnTo>
                    <a:pt x="82613" y="35407"/>
                  </a:lnTo>
                  <a:lnTo>
                    <a:pt x="82613" y="23609"/>
                  </a:lnTo>
                  <a:lnTo>
                    <a:pt x="82613" y="11811"/>
                  </a:lnTo>
                  <a:close/>
                </a:path>
                <a:path w="626110" h="47625">
                  <a:moveTo>
                    <a:pt x="106222" y="35407"/>
                  </a:moveTo>
                  <a:lnTo>
                    <a:pt x="94424" y="35407"/>
                  </a:lnTo>
                  <a:lnTo>
                    <a:pt x="94424" y="47218"/>
                  </a:lnTo>
                  <a:lnTo>
                    <a:pt x="106222" y="47218"/>
                  </a:lnTo>
                  <a:lnTo>
                    <a:pt x="106222" y="35407"/>
                  </a:lnTo>
                  <a:close/>
                </a:path>
                <a:path w="626110" h="47625">
                  <a:moveTo>
                    <a:pt x="118021" y="23609"/>
                  </a:moveTo>
                  <a:lnTo>
                    <a:pt x="106222" y="23609"/>
                  </a:lnTo>
                  <a:lnTo>
                    <a:pt x="106222" y="35407"/>
                  </a:lnTo>
                  <a:lnTo>
                    <a:pt x="118021" y="35407"/>
                  </a:lnTo>
                  <a:lnTo>
                    <a:pt x="118021" y="23609"/>
                  </a:lnTo>
                  <a:close/>
                </a:path>
                <a:path w="626110" h="47625">
                  <a:moveTo>
                    <a:pt x="141617" y="35407"/>
                  </a:moveTo>
                  <a:lnTo>
                    <a:pt x="129832" y="35407"/>
                  </a:lnTo>
                  <a:lnTo>
                    <a:pt x="129832" y="47218"/>
                  </a:lnTo>
                  <a:lnTo>
                    <a:pt x="141617" y="47218"/>
                  </a:lnTo>
                  <a:lnTo>
                    <a:pt x="141617" y="35407"/>
                  </a:lnTo>
                  <a:close/>
                </a:path>
                <a:path w="626110" h="47625">
                  <a:moveTo>
                    <a:pt x="153428" y="35407"/>
                  </a:moveTo>
                  <a:lnTo>
                    <a:pt x="141630" y="35407"/>
                  </a:lnTo>
                  <a:lnTo>
                    <a:pt x="141630" y="47218"/>
                  </a:lnTo>
                  <a:lnTo>
                    <a:pt x="153428" y="47218"/>
                  </a:lnTo>
                  <a:lnTo>
                    <a:pt x="153428" y="35407"/>
                  </a:lnTo>
                  <a:close/>
                </a:path>
                <a:path w="626110" h="47625">
                  <a:moveTo>
                    <a:pt x="153428" y="11811"/>
                  </a:moveTo>
                  <a:lnTo>
                    <a:pt x="141630" y="11811"/>
                  </a:lnTo>
                  <a:lnTo>
                    <a:pt x="141630" y="23609"/>
                  </a:lnTo>
                  <a:lnTo>
                    <a:pt x="153428" y="23609"/>
                  </a:lnTo>
                  <a:lnTo>
                    <a:pt x="153428" y="11811"/>
                  </a:lnTo>
                  <a:close/>
                </a:path>
                <a:path w="626110" h="47625">
                  <a:moveTo>
                    <a:pt x="177025" y="11811"/>
                  </a:moveTo>
                  <a:lnTo>
                    <a:pt x="165239" y="11811"/>
                  </a:lnTo>
                  <a:lnTo>
                    <a:pt x="165239" y="23609"/>
                  </a:lnTo>
                  <a:lnTo>
                    <a:pt x="165239" y="35407"/>
                  </a:lnTo>
                  <a:lnTo>
                    <a:pt x="153441" y="35407"/>
                  </a:lnTo>
                  <a:lnTo>
                    <a:pt x="153441" y="47218"/>
                  </a:lnTo>
                  <a:lnTo>
                    <a:pt x="165239" y="47218"/>
                  </a:lnTo>
                  <a:lnTo>
                    <a:pt x="177025" y="47218"/>
                  </a:lnTo>
                  <a:lnTo>
                    <a:pt x="177025" y="35407"/>
                  </a:lnTo>
                  <a:lnTo>
                    <a:pt x="177025" y="23609"/>
                  </a:lnTo>
                  <a:lnTo>
                    <a:pt x="177025" y="11811"/>
                  </a:lnTo>
                  <a:close/>
                </a:path>
                <a:path w="626110" h="47625">
                  <a:moveTo>
                    <a:pt x="188836" y="11811"/>
                  </a:moveTo>
                  <a:lnTo>
                    <a:pt x="177038" y="11811"/>
                  </a:lnTo>
                  <a:lnTo>
                    <a:pt x="177038" y="23609"/>
                  </a:lnTo>
                  <a:lnTo>
                    <a:pt x="188836" y="23609"/>
                  </a:lnTo>
                  <a:lnTo>
                    <a:pt x="188836" y="11811"/>
                  </a:lnTo>
                  <a:close/>
                </a:path>
                <a:path w="626110" h="47625">
                  <a:moveTo>
                    <a:pt x="212432" y="11811"/>
                  </a:moveTo>
                  <a:lnTo>
                    <a:pt x="200647" y="11811"/>
                  </a:lnTo>
                  <a:lnTo>
                    <a:pt x="188849" y="11811"/>
                  </a:ln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lnTo>
                    <a:pt x="212432" y="11811"/>
                  </a:lnTo>
                  <a:close/>
                </a:path>
                <a:path w="626110" h="47625">
                  <a:moveTo>
                    <a:pt x="236054" y="11811"/>
                  </a:moveTo>
                  <a:lnTo>
                    <a:pt x="224256" y="11811"/>
                  </a:lnTo>
                  <a:lnTo>
                    <a:pt x="224256" y="23609"/>
                  </a:lnTo>
                  <a:lnTo>
                    <a:pt x="236054" y="23609"/>
                  </a:lnTo>
                  <a:lnTo>
                    <a:pt x="236054" y="11811"/>
                  </a:lnTo>
                  <a:close/>
                </a:path>
                <a:path w="626110" h="47625">
                  <a:moveTo>
                    <a:pt x="271462" y="23609"/>
                  </a:moveTo>
                  <a:lnTo>
                    <a:pt x="259664" y="23609"/>
                  </a:lnTo>
                  <a:lnTo>
                    <a:pt x="259664" y="35407"/>
                  </a:lnTo>
                  <a:lnTo>
                    <a:pt x="271462" y="35407"/>
                  </a:lnTo>
                  <a:lnTo>
                    <a:pt x="271462" y="23609"/>
                  </a:lnTo>
                  <a:close/>
                </a:path>
                <a:path w="626110" h="47625">
                  <a:moveTo>
                    <a:pt x="306857" y="23609"/>
                  </a:moveTo>
                  <a:lnTo>
                    <a:pt x="295071" y="23609"/>
                  </a:lnTo>
                  <a:lnTo>
                    <a:pt x="295071" y="11811"/>
                  </a:lnTo>
                  <a:lnTo>
                    <a:pt x="283273" y="11811"/>
                  </a:lnTo>
                  <a:lnTo>
                    <a:pt x="271475" y="11811"/>
                  </a:lnTo>
                  <a:lnTo>
                    <a:pt x="271475" y="23609"/>
                  </a:lnTo>
                  <a:lnTo>
                    <a:pt x="271475" y="35407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close/>
                </a:path>
                <a:path w="626110" h="47625">
                  <a:moveTo>
                    <a:pt x="330479" y="11811"/>
                  </a:moveTo>
                  <a:lnTo>
                    <a:pt x="318681" y="11811"/>
                  </a:lnTo>
                  <a:lnTo>
                    <a:pt x="318681" y="23609"/>
                  </a:lnTo>
                  <a:lnTo>
                    <a:pt x="306882" y="23609"/>
                  </a:lnTo>
                  <a:lnTo>
                    <a:pt x="306882" y="35407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lnTo>
                    <a:pt x="330479" y="11811"/>
                  </a:lnTo>
                  <a:close/>
                </a:path>
                <a:path w="626110" h="47625">
                  <a:moveTo>
                    <a:pt x="365887" y="23609"/>
                  </a:moveTo>
                  <a:lnTo>
                    <a:pt x="354088" y="23609"/>
                  </a:lnTo>
                  <a:lnTo>
                    <a:pt x="342290" y="23609"/>
                  </a:lnTo>
                  <a:lnTo>
                    <a:pt x="330492" y="23609"/>
                  </a:lnTo>
                  <a:lnTo>
                    <a:pt x="330492" y="35407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65887" y="35407"/>
                  </a:lnTo>
                  <a:lnTo>
                    <a:pt x="365887" y="23609"/>
                  </a:lnTo>
                  <a:close/>
                </a:path>
                <a:path w="626110" h="47625">
                  <a:moveTo>
                    <a:pt x="401307" y="23609"/>
                  </a:move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01307" y="23609"/>
                  </a:lnTo>
                  <a:close/>
                </a:path>
                <a:path w="626110" h="47625">
                  <a:moveTo>
                    <a:pt x="424903" y="11811"/>
                  </a:moveTo>
                  <a:lnTo>
                    <a:pt x="413105" y="11811"/>
                  </a:lnTo>
                  <a:lnTo>
                    <a:pt x="413105" y="23609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lnTo>
                    <a:pt x="424903" y="11811"/>
                  </a:lnTo>
                  <a:close/>
                </a:path>
                <a:path w="626110" h="47625">
                  <a:moveTo>
                    <a:pt x="436714" y="23609"/>
                  </a:moveTo>
                  <a:lnTo>
                    <a:pt x="424916" y="23609"/>
                  </a:lnTo>
                  <a:lnTo>
                    <a:pt x="424916" y="35407"/>
                  </a:lnTo>
                  <a:lnTo>
                    <a:pt x="436714" y="35407"/>
                  </a:lnTo>
                  <a:lnTo>
                    <a:pt x="436714" y="23609"/>
                  </a:lnTo>
                  <a:close/>
                </a:path>
                <a:path w="626110" h="47625">
                  <a:moveTo>
                    <a:pt x="436714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36714" y="11798"/>
                  </a:lnTo>
                  <a:lnTo>
                    <a:pt x="436714" y="0"/>
                  </a:lnTo>
                  <a:close/>
                </a:path>
                <a:path w="626110" h="47625">
                  <a:moveTo>
                    <a:pt x="460311" y="11811"/>
                  </a:moveTo>
                  <a:lnTo>
                    <a:pt x="448513" y="11811"/>
                  </a:lnTo>
                  <a:lnTo>
                    <a:pt x="448513" y="23609"/>
                  </a:lnTo>
                  <a:lnTo>
                    <a:pt x="448513" y="35407"/>
                  </a:lnTo>
                  <a:lnTo>
                    <a:pt x="460311" y="35407"/>
                  </a:lnTo>
                  <a:lnTo>
                    <a:pt x="460311" y="23609"/>
                  </a:lnTo>
                  <a:lnTo>
                    <a:pt x="460311" y="11811"/>
                  </a:lnTo>
                  <a:close/>
                </a:path>
                <a:path w="626110" h="47625">
                  <a:moveTo>
                    <a:pt x="472122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72122" y="11798"/>
                  </a:lnTo>
                  <a:lnTo>
                    <a:pt x="472122" y="0"/>
                  </a:lnTo>
                  <a:close/>
                </a:path>
                <a:path w="626110" h="47625">
                  <a:moveTo>
                    <a:pt x="483920" y="23609"/>
                  </a:moveTo>
                  <a:lnTo>
                    <a:pt x="472122" y="23609"/>
                  </a:lnTo>
                  <a:lnTo>
                    <a:pt x="472122" y="11811"/>
                  </a:lnTo>
                  <a:lnTo>
                    <a:pt x="460324" y="11811"/>
                  </a:lnTo>
                  <a:lnTo>
                    <a:pt x="460324" y="23609"/>
                  </a:lnTo>
                  <a:lnTo>
                    <a:pt x="460324" y="35407"/>
                  </a:lnTo>
                  <a:lnTo>
                    <a:pt x="472122" y="35407"/>
                  </a:lnTo>
                  <a:lnTo>
                    <a:pt x="483920" y="35407"/>
                  </a:lnTo>
                  <a:lnTo>
                    <a:pt x="483920" y="23609"/>
                  </a:lnTo>
                  <a:close/>
                </a:path>
                <a:path w="626110" h="47625">
                  <a:moveTo>
                    <a:pt x="495731" y="0"/>
                  </a:move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495731" y="0"/>
                  </a:lnTo>
                  <a:close/>
                </a:path>
                <a:path w="626110" h="47625">
                  <a:moveTo>
                    <a:pt x="507530" y="11811"/>
                  </a:moveTo>
                  <a:lnTo>
                    <a:pt x="495731" y="11811"/>
                  </a:lnTo>
                  <a:lnTo>
                    <a:pt x="483933" y="11811"/>
                  </a:lnTo>
                  <a:lnTo>
                    <a:pt x="483933" y="23609"/>
                  </a:lnTo>
                  <a:lnTo>
                    <a:pt x="495731" y="23609"/>
                  </a:lnTo>
                  <a:lnTo>
                    <a:pt x="495731" y="35407"/>
                  </a:lnTo>
                  <a:lnTo>
                    <a:pt x="507530" y="35407"/>
                  </a:lnTo>
                  <a:lnTo>
                    <a:pt x="507530" y="23609"/>
                  </a:lnTo>
                  <a:lnTo>
                    <a:pt x="507530" y="11811"/>
                  </a:lnTo>
                  <a:close/>
                </a:path>
                <a:path w="626110" h="47625">
                  <a:moveTo>
                    <a:pt x="519328" y="0"/>
                  </a:moveTo>
                  <a:lnTo>
                    <a:pt x="507530" y="0"/>
                  </a:lnTo>
                  <a:lnTo>
                    <a:pt x="507530" y="11798"/>
                  </a:lnTo>
                  <a:lnTo>
                    <a:pt x="519328" y="11798"/>
                  </a:lnTo>
                  <a:lnTo>
                    <a:pt x="519328" y="0"/>
                  </a:lnTo>
                  <a:close/>
                </a:path>
                <a:path w="626110" h="47625">
                  <a:moveTo>
                    <a:pt x="531139" y="11811"/>
                  </a:moveTo>
                  <a:lnTo>
                    <a:pt x="519341" y="11811"/>
                  </a:lnTo>
                  <a:lnTo>
                    <a:pt x="519341" y="23609"/>
                  </a:lnTo>
                  <a:lnTo>
                    <a:pt x="531139" y="23609"/>
                  </a:lnTo>
                  <a:lnTo>
                    <a:pt x="531139" y="11811"/>
                  </a:lnTo>
                  <a:close/>
                </a:path>
                <a:path w="626110" h="47625">
                  <a:moveTo>
                    <a:pt x="554748" y="11811"/>
                  </a:moveTo>
                  <a:lnTo>
                    <a:pt x="542950" y="11811"/>
                  </a:lnTo>
                  <a:lnTo>
                    <a:pt x="542950" y="23609"/>
                  </a:lnTo>
                  <a:lnTo>
                    <a:pt x="542950" y="35407"/>
                  </a:lnTo>
                  <a:lnTo>
                    <a:pt x="554748" y="35407"/>
                  </a:lnTo>
                  <a:lnTo>
                    <a:pt x="554748" y="23609"/>
                  </a:lnTo>
                  <a:lnTo>
                    <a:pt x="554748" y="11811"/>
                  </a:lnTo>
                  <a:close/>
                </a:path>
                <a:path w="626110" h="47625">
                  <a:moveTo>
                    <a:pt x="554748" y="0"/>
                  </a:move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54748" y="0"/>
                  </a:lnTo>
                  <a:close/>
                </a:path>
                <a:path w="626110" h="47625">
                  <a:moveTo>
                    <a:pt x="578345" y="11811"/>
                  </a:moveTo>
                  <a:lnTo>
                    <a:pt x="566547" y="11811"/>
                  </a:lnTo>
                  <a:lnTo>
                    <a:pt x="566547" y="23609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78345" y="23609"/>
                  </a:lnTo>
                  <a:lnTo>
                    <a:pt x="578345" y="11811"/>
                  </a:lnTo>
                  <a:close/>
                </a:path>
                <a:path w="626110" h="47625">
                  <a:moveTo>
                    <a:pt x="578345" y="0"/>
                  </a:moveTo>
                  <a:lnTo>
                    <a:pt x="566547" y="0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26110" h="47625">
                  <a:moveTo>
                    <a:pt x="601954" y="11811"/>
                  </a:moveTo>
                  <a:lnTo>
                    <a:pt x="590156" y="11811"/>
                  </a:lnTo>
                  <a:lnTo>
                    <a:pt x="578358" y="11811"/>
                  </a:lnTo>
                  <a:lnTo>
                    <a:pt x="578358" y="23609"/>
                  </a:lnTo>
                  <a:lnTo>
                    <a:pt x="578358" y="35407"/>
                  </a:lnTo>
                  <a:lnTo>
                    <a:pt x="590156" y="35407"/>
                  </a:lnTo>
                  <a:lnTo>
                    <a:pt x="601954" y="35407"/>
                  </a:lnTo>
                  <a:lnTo>
                    <a:pt x="601954" y="23609"/>
                  </a:lnTo>
                  <a:lnTo>
                    <a:pt x="601954" y="11811"/>
                  </a:lnTo>
                  <a:close/>
                </a:path>
                <a:path w="626110" h="47625">
                  <a:moveTo>
                    <a:pt x="601954" y="0"/>
                  </a:moveTo>
                  <a:lnTo>
                    <a:pt x="590156" y="0"/>
                  </a:lnTo>
                  <a:lnTo>
                    <a:pt x="578358" y="0"/>
                  </a:lnTo>
                  <a:lnTo>
                    <a:pt x="578358" y="11798"/>
                  </a:lnTo>
                  <a:lnTo>
                    <a:pt x="590156" y="11798"/>
                  </a:lnTo>
                  <a:lnTo>
                    <a:pt x="601954" y="11798"/>
                  </a:lnTo>
                  <a:lnTo>
                    <a:pt x="601954" y="0"/>
                  </a:lnTo>
                  <a:close/>
                </a:path>
                <a:path w="626110" h="47625">
                  <a:moveTo>
                    <a:pt x="625563" y="11811"/>
                  </a:moveTo>
                  <a:lnTo>
                    <a:pt x="613765" y="11811"/>
                  </a:lnTo>
                  <a:lnTo>
                    <a:pt x="613765" y="23609"/>
                  </a:lnTo>
                  <a:lnTo>
                    <a:pt x="613765" y="35407"/>
                  </a:lnTo>
                  <a:lnTo>
                    <a:pt x="625563" y="35407"/>
                  </a:lnTo>
                  <a:lnTo>
                    <a:pt x="625563" y="23609"/>
                  </a:lnTo>
                  <a:lnTo>
                    <a:pt x="625563" y="11811"/>
                  </a:lnTo>
                  <a:close/>
                </a:path>
                <a:path w="626110" h="47625">
                  <a:moveTo>
                    <a:pt x="625563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25563" y="11798"/>
                  </a:lnTo>
                  <a:lnTo>
                    <a:pt x="62556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94843" y="4558880"/>
              <a:ext cx="626110" cy="24130"/>
            </a:xfrm>
            <a:custGeom>
              <a:avLst/>
              <a:gdLst/>
              <a:ahLst/>
              <a:cxnLst/>
              <a:rect l="l" t="t" r="r" b="b"/>
              <a:pathLst>
                <a:path w="626110" h="24129">
                  <a:moveTo>
                    <a:pt x="11798" y="11811"/>
                  </a:moveTo>
                  <a:lnTo>
                    <a:pt x="0" y="11811"/>
                  </a:lnTo>
                  <a:lnTo>
                    <a:pt x="0" y="23609"/>
                  </a:lnTo>
                  <a:lnTo>
                    <a:pt x="11798" y="23609"/>
                  </a:lnTo>
                  <a:lnTo>
                    <a:pt x="11798" y="11811"/>
                  </a:lnTo>
                  <a:close/>
                </a:path>
                <a:path w="626110" h="24129">
                  <a:moveTo>
                    <a:pt x="177025" y="0"/>
                  </a:moveTo>
                  <a:lnTo>
                    <a:pt x="165239" y="0"/>
                  </a:lnTo>
                  <a:lnTo>
                    <a:pt x="165239" y="11811"/>
                  </a:lnTo>
                  <a:lnTo>
                    <a:pt x="177025" y="11811"/>
                  </a:lnTo>
                  <a:lnTo>
                    <a:pt x="177025" y="0"/>
                  </a:lnTo>
                  <a:close/>
                </a:path>
                <a:path w="626110" h="24129">
                  <a:moveTo>
                    <a:pt x="200647" y="0"/>
                  </a:moveTo>
                  <a:lnTo>
                    <a:pt x="188849" y="0"/>
                  </a:lnTo>
                  <a:lnTo>
                    <a:pt x="188849" y="11811"/>
                  </a:lnTo>
                  <a:lnTo>
                    <a:pt x="200647" y="11811"/>
                  </a:lnTo>
                  <a:lnTo>
                    <a:pt x="200647" y="0"/>
                  </a:lnTo>
                  <a:close/>
                </a:path>
                <a:path w="626110" h="24129">
                  <a:moveTo>
                    <a:pt x="224243" y="0"/>
                  </a:moveTo>
                  <a:lnTo>
                    <a:pt x="212458" y="0"/>
                  </a:lnTo>
                  <a:lnTo>
                    <a:pt x="212458" y="11811"/>
                  </a:lnTo>
                  <a:lnTo>
                    <a:pt x="224243" y="11811"/>
                  </a:lnTo>
                  <a:lnTo>
                    <a:pt x="224243" y="0"/>
                  </a:lnTo>
                  <a:close/>
                </a:path>
                <a:path w="626110" h="24129">
                  <a:moveTo>
                    <a:pt x="271462" y="0"/>
                  </a:moveTo>
                  <a:lnTo>
                    <a:pt x="259664" y="0"/>
                  </a:lnTo>
                  <a:lnTo>
                    <a:pt x="259664" y="11811"/>
                  </a:lnTo>
                  <a:lnTo>
                    <a:pt x="271462" y="11811"/>
                  </a:lnTo>
                  <a:lnTo>
                    <a:pt x="271462" y="0"/>
                  </a:lnTo>
                  <a:close/>
                </a:path>
                <a:path w="626110" h="24129">
                  <a:moveTo>
                    <a:pt x="295071" y="0"/>
                  </a:moveTo>
                  <a:lnTo>
                    <a:pt x="283273" y="0"/>
                  </a:lnTo>
                  <a:lnTo>
                    <a:pt x="283273" y="11811"/>
                  </a:lnTo>
                  <a:lnTo>
                    <a:pt x="295071" y="11811"/>
                  </a:lnTo>
                  <a:lnTo>
                    <a:pt x="295071" y="0"/>
                  </a:lnTo>
                  <a:close/>
                </a:path>
                <a:path w="626110" h="24129">
                  <a:moveTo>
                    <a:pt x="365887" y="0"/>
                  </a:moveTo>
                  <a:lnTo>
                    <a:pt x="354088" y="0"/>
                  </a:lnTo>
                  <a:lnTo>
                    <a:pt x="342290" y="0"/>
                  </a:lnTo>
                  <a:lnTo>
                    <a:pt x="330492" y="0"/>
                  </a:lnTo>
                  <a:lnTo>
                    <a:pt x="330492" y="11811"/>
                  </a:lnTo>
                  <a:lnTo>
                    <a:pt x="342290" y="11811"/>
                  </a:lnTo>
                  <a:lnTo>
                    <a:pt x="354088" y="11811"/>
                  </a:lnTo>
                  <a:lnTo>
                    <a:pt x="365887" y="11811"/>
                  </a:lnTo>
                  <a:lnTo>
                    <a:pt x="365887" y="0"/>
                  </a:lnTo>
                  <a:close/>
                </a:path>
                <a:path w="626110" h="24129">
                  <a:moveTo>
                    <a:pt x="413105" y="0"/>
                  </a:moveTo>
                  <a:lnTo>
                    <a:pt x="401307" y="0"/>
                  </a:lnTo>
                  <a:lnTo>
                    <a:pt x="389509" y="0"/>
                  </a:lnTo>
                  <a:lnTo>
                    <a:pt x="389509" y="11811"/>
                  </a:lnTo>
                  <a:lnTo>
                    <a:pt x="401307" y="11811"/>
                  </a:lnTo>
                  <a:lnTo>
                    <a:pt x="413105" y="11811"/>
                  </a:lnTo>
                  <a:lnTo>
                    <a:pt x="413105" y="0"/>
                  </a:lnTo>
                  <a:close/>
                </a:path>
                <a:path w="626110" h="24129">
                  <a:moveTo>
                    <a:pt x="448513" y="0"/>
                  </a:moveTo>
                  <a:lnTo>
                    <a:pt x="436714" y="0"/>
                  </a:lnTo>
                  <a:lnTo>
                    <a:pt x="436714" y="11811"/>
                  </a:lnTo>
                  <a:lnTo>
                    <a:pt x="448513" y="11811"/>
                  </a:lnTo>
                  <a:lnTo>
                    <a:pt x="448513" y="0"/>
                  </a:lnTo>
                  <a:close/>
                </a:path>
                <a:path w="626110" h="24129">
                  <a:moveTo>
                    <a:pt x="483920" y="0"/>
                  </a:moveTo>
                  <a:lnTo>
                    <a:pt x="472122" y="0"/>
                  </a:lnTo>
                  <a:lnTo>
                    <a:pt x="460324" y="0"/>
                  </a:lnTo>
                  <a:lnTo>
                    <a:pt x="460324" y="11811"/>
                  </a:lnTo>
                  <a:lnTo>
                    <a:pt x="472122" y="11811"/>
                  </a:lnTo>
                  <a:lnTo>
                    <a:pt x="483920" y="11811"/>
                  </a:lnTo>
                  <a:lnTo>
                    <a:pt x="483920" y="0"/>
                  </a:lnTo>
                  <a:close/>
                </a:path>
                <a:path w="626110" h="24129">
                  <a:moveTo>
                    <a:pt x="507530" y="0"/>
                  </a:moveTo>
                  <a:lnTo>
                    <a:pt x="495731" y="0"/>
                  </a:lnTo>
                  <a:lnTo>
                    <a:pt x="495731" y="11811"/>
                  </a:lnTo>
                  <a:lnTo>
                    <a:pt x="507530" y="11811"/>
                  </a:lnTo>
                  <a:lnTo>
                    <a:pt x="507530" y="0"/>
                  </a:lnTo>
                  <a:close/>
                </a:path>
                <a:path w="626110" h="24129">
                  <a:moveTo>
                    <a:pt x="554748" y="0"/>
                  </a:moveTo>
                  <a:lnTo>
                    <a:pt x="542950" y="0"/>
                  </a:lnTo>
                  <a:lnTo>
                    <a:pt x="542950" y="11811"/>
                  </a:lnTo>
                  <a:lnTo>
                    <a:pt x="554748" y="11811"/>
                  </a:lnTo>
                  <a:lnTo>
                    <a:pt x="554748" y="0"/>
                  </a:lnTo>
                  <a:close/>
                </a:path>
                <a:path w="626110" h="24129">
                  <a:moveTo>
                    <a:pt x="625563" y="0"/>
                  </a:moveTo>
                  <a:lnTo>
                    <a:pt x="613765" y="0"/>
                  </a:lnTo>
                  <a:lnTo>
                    <a:pt x="613765" y="11811"/>
                  </a:lnTo>
                  <a:lnTo>
                    <a:pt x="625563" y="11811"/>
                  </a:lnTo>
                  <a:lnTo>
                    <a:pt x="62556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106641" y="4576590"/>
              <a:ext cx="614045" cy="0"/>
            </a:xfrm>
            <a:custGeom>
              <a:avLst/>
              <a:gdLst/>
              <a:ahLst/>
              <a:cxnLst/>
              <a:rect l="l" t="t" r="r" b="b"/>
              <a:pathLst>
                <a:path w="614045">
                  <a:moveTo>
                    <a:pt x="0" y="0"/>
                  </a:moveTo>
                  <a:lnTo>
                    <a:pt x="613765" y="0"/>
                  </a:lnTo>
                </a:path>
              </a:pathLst>
            </a:custGeom>
            <a:ln w="11798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94843" y="4582489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10" h="47625">
                  <a:moveTo>
                    <a:pt x="11798" y="11811"/>
                  </a:moveTo>
                  <a:lnTo>
                    <a:pt x="0" y="11811"/>
                  </a:lnTo>
                  <a:lnTo>
                    <a:pt x="0" y="23609"/>
                  </a:lnTo>
                  <a:lnTo>
                    <a:pt x="11798" y="23609"/>
                  </a:lnTo>
                  <a:lnTo>
                    <a:pt x="11798" y="11811"/>
                  </a:lnTo>
                  <a:close/>
                </a:path>
                <a:path w="626110" h="47625">
                  <a:moveTo>
                    <a:pt x="23596" y="35407"/>
                  </a:moveTo>
                  <a:lnTo>
                    <a:pt x="11798" y="35407"/>
                  </a:lnTo>
                  <a:lnTo>
                    <a:pt x="11798" y="47205"/>
                  </a:lnTo>
                  <a:lnTo>
                    <a:pt x="23596" y="47205"/>
                  </a:lnTo>
                  <a:lnTo>
                    <a:pt x="23596" y="35407"/>
                  </a:lnTo>
                  <a:close/>
                </a:path>
                <a:path w="626110" h="47625">
                  <a:moveTo>
                    <a:pt x="35394" y="23609"/>
                  </a:moveTo>
                  <a:lnTo>
                    <a:pt x="23596" y="23609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close/>
                </a:path>
                <a:path w="626110" h="47625">
                  <a:moveTo>
                    <a:pt x="59004" y="35407"/>
                  </a:moveTo>
                  <a:lnTo>
                    <a:pt x="47205" y="35407"/>
                  </a:lnTo>
                  <a:lnTo>
                    <a:pt x="47205" y="23609"/>
                  </a:lnTo>
                  <a:lnTo>
                    <a:pt x="47205" y="11811"/>
                  </a:lnTo>
                  <a:lnTo>
                    <a:pt x="35407" y="11811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35407" y="47205"/>
                  </a:lnTo>
                  <a:lnTo>
                    <a:pt x="47205" y="47205"/>
                  </a:lnTo>
                  <a:lnTo>
                    <a:pt x="59004" y="47205"/>
                  </a:lnTo>
                  <a:lnTo>
                    <a:pt x="59004" y="35407"/>
                  </a:lnTo>
                  <a:close/>
                </a:path>
                <a:path w="626110" h="47625">
                  <a:moveTo>
                    <a:pt x="82613" y="35407"/>
                  </a:moveTo>
                  <a:lnTo>
                    <a:pt x="70815" y="35407"/>
                  </a:lnTo>
                  <a:lnTo>
                    <a:pt x="59016" y="35407"/>
                  </a:lnTo>
                  <a:lnTo>
                    <a:pt x="59016" y="47205"/>
                  </a:lnTo>
                  <a:lnTo>
                    <a:pt x="70815" y="47205"/>
                  </a:lnTo>
                  <a:lnTo>
                    <a:pt x="82613" y="47205"/>
                  </a:lnTo>
                  <a:lnTo>
                    <a:pt x="82613" y="35407"/>
                  </a:lnTo>
                  <a:close/>
                </a:path>
                <a:path w="626110" h="47625">
                  <a:moveTo>
                    <a:pt x="82613" y="11811"/>
                  </a:moveTo>
                  <a:lnTo>
                    <a:pt x="70815" y="11811"/>
                  </a:lnTo>
                  <a:lnTo>
                    <a:pt x="59016" y="11811"/>
                  </a:lnTo>
                  <a:lnTo>
                    <a:pt x="59016" y="23609"/>
                  </a:lnTo>
                  <a:lnTo>
                    <a:pt x="70815" y="23609"/>
                  </a:lnTo>
                  <a:lnTo>
                    <a:pt x="82613" y="23609"/>
                  </a:lnTo>
                  <a:lnTo>
                    <a:pt x="82613" y="11811"/>
                  </a:lnTo>
                  <a:close/>
                </a:path>
                <a:path w="626110" h="47625">
                  <a:moveTo>
                    <a:pt x="94411" y="23609"/>
                  </a:moveTo>
                  <a:lnTo>
                    <a:pt x="82613" y="23609"/>
                  </a:lnTo>
                  <a:lnTo>
                    <a:pt x="82613" y="35407"/>
                  </a:lnTo>
                  <a:lnTo>
                    <a:pt x="94411" y="35407"/>
                  </a:lnTo>
                  <a:lnTo>
                    <a:pt x="94411" y="23609"/>
                  </a:lnTo>
                  <a:close/>
                </a:path>
                <a:path w="626110" h="47625">
                  <a:moveTo>
                    <a:pt x="129806" y="11811"/>
                  </a:moveTo>
                  <a:lnTo>
                    <a:pt x="118021" y="11811"/>
                  </a:lnTo>
                  <a:lnTo>
                    <a:pt x="106222" y="11811"/>
                  </a:lnTo>
                  <a:lnTo>
                    <a:pt x="94424" y="11811"/>
                  </a:lnTo>
                  <a:lnTo>
                    <a:pt x="94424" y="23609"/>
                  </a:lnTo>
                  <a:lnTo>
                    <a:pt x="106222" y="23609"/>
                  </a:lnTo>
                  <a:lnTo>
                    <a:pt x="106222" y="35407"/>
                  </a:lnTo>
                  <a:lnTo>
                    <a:pt x="118021" y="35407"/>
                  </a:lnTo>
                  <a:lnTo>
                    <a:pt x="129806" y="35407"/>
                  </a:lnTo>
                  <a:lnTo>
                    <a:pt x="129806" y="23609"/>
                  </a:lnTo>
                  <a:lnTo>
                    <a:pt x="129806" y="11811"/>
                  </a:lnTo>
                  <a:close/>
                </a:path>
                <a:path w="626110" h="47625">
                  <a:moveTo>
                    <a:pt x="141617" y="11811"/>
                  </a:moveTo>
                  <a:lnTo>
                    <a:pt x="129832" y="11811"/>
                  </a:lnTo>
                  <a:lnTo>
                    <a:pt x="129832" y="23609"/>
                  </a:lnTo>
                  <a:lnTo>
                    <a:pt x="141617" y="23609"/>
                  </a:lnTo>
                  <a:lnTo>
                    <a:pt x="141617" y="11811"/>
                  </a:lnTo>
                  <a:close/>
                </a:path>
                <a:path w="626110" h="47625">
                  <a:moveTo>
                    <a:pt x="153428" y="11811"/>
                  </a:moveTo>
                  <a:lnTo>
                    <a:pt x="141630" y="11811"/>
                  </a:lnTo>
                  <a:lnTo>
                    <a:pt x="141630" y="23609"/>
                  </a:lnTo>
                  <a:lnTo>
                    <a:pt x="141630" y="35407"/>
                  </a:lnTo>
                  <a:lnTo>
                    <a:pt x="153428" y="35407"/>
                  </a:lnTo>
                  <a:lnTo>
                    <a:pt x="153428" y="23609"/>
                  </a:lnTo>
                  <a:lnTo>
                    <a:pt x="153428" y="11811"/>
                  </a:lnTo>
                  <a:close/>
                </a:path>
                <a:path w="626110" h="47625">
                  <a:moveTo>
                    <a:pt x="177025" y="11811"/>
                  </a:moveTo>
                  <a:lnTo>
                    <a:pt x="165239" y="11811"/>
                  </a:lnTo>
                  <a:lnTo>
                    <a:pt x="153441" y="11811"/>
                  </a:lnTo>
                  <a:lnTo>
                    <a:pt x="153441" y="23609"/>
                  </a:lnTo>
                  <a:lnTo>
                    <a:pt x="165239" y="23609"/>
                  </a:lnTo>
                  <a:lnTo>
                    <a:pt x="177025" y="23609"/>
                  </a:lnTo>
                  <a:lnTo>
                    <a:pt x="177025" y="11811"/>
                  </a:lnTo>
                  <a:close/>
                </a:path>
                <a:path w="626110" h="47625">
                  <a:moveTo>
                    <a:pt x="177025" y="0"/>
                  </a:moveTo>
                  <a:lnTo>
                    <a:pt x="165239" y="0"/>
                  </a:lnTo>
                  <a:lnTo>
                    <a:pt x="165239" y="11798"/>
                  </a:lnTo>
                  <a:lnTo>
                    <a:pt x="177025" y="11798"/>
                  </a:lnTo>
                  <a:lnTo>
                    <a:pt x="177025" y="0"/>
                  </a:lnTo>
                  <a:close/>
                </a:path>
                <a:path w="626110" h="47625">
                  <a:moveTo>
                    <a:pt x="188836" y="11811"/>
                  </a:moveTo>
                  <a:lnTo>
                    <a:pt x="177038" y="11811"/>
                  </a:lnTo>
                  <a:lnTo>
                    <a:pt x="177038" y="23609"/>
                  </a:lnTo>
                  <a:lnTo>
                    <a:pt x="188836" y="23609"/>
                  </a:lnTo>
                  <a:lnTo>
                    <a:pt x="188836" y="11811"/>
                  </a:lnTo>
                  <a:close/>
                </a:path>
                <a:path w="626110" h="47625">
                  <a:moveTo>
                    <a:pt x="200647" y="0"/>
                  </a:moveTo>
                  <a:lnTo>
                    <a:pt x="188849" y="0"/>
                  </a:lnTo>
                  <a:lnTo>
                    <a:pt x="188849" y="11798"/>
                  </a:lnTo>
                  <a:lnTo>
                    <a:pt x="200647" y="11798"/>
                  </a:lnTo>
                  <a:lnTo>
                    <a:pt x="200647" y="0"/>
                  </a:lnTo>
                  <a:close/>
                </a:path>
                <a:path w="626110" h="47625">
                  <a:moveTo>
                    <a:pt x="212432" y="11811"/>
                  </a:moveTo>
                  <a:lnTo>
                    <a:pt x="200647" y="11811"/>
                  </a:lnTo>
                  <a:lnTo>
                    <a:pt x="188849" y="11811"/>
                  </a:lnTo>
                  <a:lnTo>
                    <a:pt x="188849" y="23609"/>
                  </a:lnTo>
                  <a:lnTo>
                    <a:pt x="200647" y="23609"/>
                  </a:lnTo>
                  <a:lnTo>
                    <a:pt x="212432" y="23609"/>
                  </a:lnTo>
                  <a:lnTo>
                    <a:pt x="212432" y="11811"/>
                  </a:lnTo>
                  <a:close/>
                </a:path>
                <a:path w="626110" h="47625">
                  <a:moveTo>
                    <a:pt x="247853" y="11811"/>
                  </a:moveTo>
                  <a:lnTo>
                    <a:pt x="236054" y="11811"/>
                  </a:lnTo>
                  <a:lnTo>
                    <a:pt x="224256" y="11811"/>
                  </a:lnTo>
                  <a:lnTo>
                    <a:pt x="224256" y="23609"/>
                  </a:lnTo>
                  <a:lnTo>
                    <a:pt x="236054" y="23609"/>
                  </a:lnTo>
                  <a:lnTo>
                    <a:pt x="236054" y="35407"/>
                  </a:lnTo>
                  <a:lnTo>
                    <a:pt x="247853" y="35407"/>
                  </a:lnTo>
                  <a:lnTo>
                    <a:pt x="247853" y="23609"/>
                  </a:lnTo>
                  <a:lnTo>
                    <a:pt x="247853" y="11811"/>
                  </a:lnTo>
                  <a:close/>
                </a:path>
                <a:path w="626110" h="47625">
                  <a:moveTo>
                    <a:pt x="247853" y="0"/>
                  </a:moveTo>
                  <a:lnTo>
                    <a:pt x="236054" y="0"/>
                  </a:lnTo>
                  <a:lnTo>
                    <a:pt x="236054" y="11798"/>
                  </a:lnTo>
                  <a:lnTo>
                    <a:pt x="247853" y="11798"/>
                  </a:lnTo>
                  <a:lnTo>
                    <a:pt x="247853" y="0"/>
                  </a:lnTo>
                  <a:close/>
                </a:path>
                <a:path w="626110" h="47625">
                  <a:moveTo>
                    <a:pt x="259651" y="11811"/>
                  </a:moveTo>
                  <a:lnTo>
                    <a:pt x="247865" y="11811"/>
                  </a:lnTo>
                  <a:lnTo>
                    <a:pt x="247865" y="23609"/>
                  </a:lnTo>
                  <a:lnTo>
                    <a:pt x="259651" y="23609"/>
                  </a:lnTo>
                  <a:lnTo>
                    <a:pt x="259651" y="11811"/>
                  </a:lnTo>
                  <a:close/>
                </a:path>
                <a:path w="626110" h="47625">
                  <a:moveTo>
                    <a:pt x="271462" y="11811"/>
                  </a:moveTo>
                  <a:lnTo>
                    <a:pt x="259664" y="11811"/>
                  </a:lnTo>
                  <a:lnTo>
                    <a:pt x="259664" y="23609"/>
                  </a:lnTo>
                  <a:lnTo>
                    <a:pt x="271462" y="23609"/>
                  </a:lnTo>
                  <a:lnTo>
                    <a:pt x="271462" y="11811"/>
                  </a:lnTo>
                  <a:close/>
                </a:path>
                <a:path w="626110" h="47625">
                  <a:moveTo>
                    <a:pt x="271462" y="0"/>
                  </a:moveTo>
                  <a:lnTo>
                    <a:pt x="259664" y="0"/>
                  </a:lnTo>
                  <a:lnTo>
                    <a:pt x="259664" y="11798"/>
                  </a:lnTo>
                  <a:lnTo>
                    <a:pt x="271462" y="11798"/>
                  </a:lnTo>
                  <a:lnTo>
                    <a:pt x="271462" y="0"/>
                  </a:lnTo>
                  <a:close/>
                </a:path>
                <a:path w="626110" h="47625">
                  <a:moveTo>
                    <a:pt x="295071" y="0"/>
                  </a:moveTo>
                  <a:lnTo>
                    <a:pt x="283273" y="0"/>
                  </a:lnTo>
                  <a:lnTo>
                    <a:pt x="271475" y="0"/>
                  </a:lnTo>
                  <a:lnTo>
                    <a:pt x="271475" y="11798"/>
                  </a:lnTo>
                  <a:lnTo>
                    <a:pt x="283273" y="11798"/>
                  </a:lnTo>
                  <a:lnTo>
                    <a:pt x="295071" y="11798"/>
                  </a:lnTo>
                  <a:lnTo>
                    <a:pt x="295071" y="0"/>
                  </a:lnTo>
                  <a:close/>
                </a:path>
                <a:path w="626110" h="47625">
                  <a:moveTo>
                    <a:pt x="306857" y="11811"/>
                  </a:moveTo>
                  <a:lnTo>
                    <a:pt x="295071" y="11811"/>
                  </a:lnTo>
                  <a:lnTo>
                    <a:pt x="283273" y="11811"/>
                  </a:lnTo>
                  <a:lnTo>
                    <a:pt x="271475" y="11811"/>
                  </a:lnTo>
                  <a:lnTo>
                    <a:pt x="271475" y="23609"/>
                  </a:lnTo>
                  <a:lnTo>
                    <a:pt x="283273" y="23609"/>
                  </a:lnTo>
                  <a:lnTo>
                    <a:pt x="295071" y="23609"/>
                  </a:lnTo>
                  <a:lnTo>
                    <a:pt x="306857" y="23609"/>
                  </a:lnTo>
                  <a:lnTo>
                    <a:pt x="306857" y="11811"/>
                  </a:lnTo>
                  <a:close/>
                </a:path>
                <a:path w="626110" h="47625">
                  <a:moveTo>
                    <a:pt x="330479" y="11811"/>
                  </a:moveTo>
                  <a:lnTo>
                    <a:pt x="318681" y="11811"/>
                  </a:lnTo>
                  <a:lnTo>
                    <a:pt x="306882" y="11811"/>
                  </a:lnTo>
                  <a:lnTo>
                    <a:pt x="306882" y="23609"/>
                  </a:lnTo>
                  <a:lnTo>
                    <a:pt x="318681" y="23609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lnTo>
                    <a:pt x="330479" y="11811"/>
                  </a:lnTo>
                  <a:close/>
                </a:path>
                <a:path w="626110" h="47625">
                  <a:moveTo>
                    <a:pt x="342290" y="11811"/>
                  </a:moveTo>
                  <a:lnTo>
                    <a:pt x="330492" y="11811"/>
                  </a:lnTo>
                  <a:lnTo>
                    <a:pt x="330492" y="23609"/>
                  </a:lnTo>
                  <a:lnTo>
                    <a:pt x="330492" y="35407"/>
                  </a:lnTo>
                  <a:lnTo>
                    <a:pt x="342290" y="35407"/>
                  </a:lnTo>
                  <a:lnTo>
                    <a:pt x="342290" y="23609"/>
                  </a:lnTo>
                  <a:lnTo>
                    <a:pt x="342290" y="11811"/>
                  </a:lnTo>
                  <a:close/>
                </a:path>
                <a:path w="626110" h="47625">
                  <a:moveTo>
                    <a:pt x="342290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42290" y="11798"/>
                  </a:lnTo>
                  <a:lnTo>
                    <a:pt x="342290" y="0"/>
                  </a:lnTo>
                  <a:close/>
                </a:path>
                <a:path w="626110" h="47625">
                  <a:moveTo>
                    <a:pt x="365887" y="11811"/>
                  </a:moveTo>
                  <a:lnTo>
                    <a:pt x="354088" y="11811"/>
                  </a:lnTo>
                  <a:lnTo>
                    <a:pt x="354088" y="23609"/>
                  </a:lnTo>
                  <a:lnTo>
                    <a:pt x="365887" y="23609"/>
                  </a:lnTo>
                  <a:lnTo>
                    <a:pt x="365887" y="11811"/>
                  </a:lnTo>
                  <a:close/>
                </a:path>
                <a:path w="626110" h="47625">
                  <a:moveTo>
                    <a:pt x="389496" y="11811"/>
                  </a:moveTo>
                  <a:lnTo>
                    <a:pt x="377698" y="11811"/>
                  </a:lnTo>
                  <a:lnTo>
                    <a:pt x="365899" y="11811"/>
                  </a:lnTo>
                  <a:lnTo>
                    <a:pt x="365899" y="23609"/>
                  </a:lnTo>
                  <a:lnTo>
                    <a:pt x="365899" y="35407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lnTo>
                    <a:pt x="389496" y="11811"/>
                  </a:lnTo>
                  <a:close/>
                </a:path>
                <a:path w="626110" h="47625">
                  <a:moveTo>
                    <a:pt x="401307" y="0"/>
                  </a:move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01307" y="0"/>
                  </a:lnTo>
                  <a:close/>
                </a:path>
                <a:path w="626110" h="47625">
                  <a:moveTo>
                    <a:pt x="413105" y="11811"/>
                  </a:moveTo>
                  <a:lnTo>
                    <a:pt x="401307" y="11811"/>
                  </a:lnTo>
                  <a:lnTo>
                    <a:pt x="389509" y="11811"/>
                  </a:lnTo>
                  <a:lnTo>
                    <a:pt x="389509" y="23609"/>
                  </a:lnTo>
                  <a:lnTo>
                    <a:pt x="401307" y="23609"/>
                  </a:lnTo>
                  <a:lnTo>
                    <a:pt x="413105" y="23609"/>
                  </a:lnTo>
                  <a:lnTo>
                    <a:pt x="413105" y="11811"/>
                  </a:lnTo>
                  <a:close/>
                </a:path>
                <a:path w="626110" h="47625">
                  <a:moveTo>
                    <a:pt x="424903" y="23609"/>
                  </a:moveTo>
                  <a:lnTo>
                    <a:pt x="413105" y="23609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close/>
                </a:path>
                <a:path w="626110" h="47625">
                  <a:moveTo>
                    <a:pt x="424903" y="0"/>
                  </a:moveTo>
                  <a:lnTo>
                    <a:pt x="413105" y="0"/>
                  </a:lnTo>
                  <a:lnTo>
                    <a:pt x="413105" y="11798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26110" h="47625">
                  <a:moveTo>
                    <a:pt x="436714" y="11811"/>
                  </a:moveTo>
                  <a:lnTo>
                    <a:pt x="424916" y="11811"/>
                  </a:lnTo>
                  <a:lnTo>
                    <a:pt x="424916" y="23609"/>
                  </a:lnTo>
                  <a:lnTo>
                    <a:pt x="424916" y="35407"/>
                  </a:lnTo>
                  <a:lnTo>
                    <a:pt x="436714" y="35407"/>
                  </a:lnTo>
                  <a:lnTo>
                    <a:pt x="436714" y="23609"/>
                  </a:lnTo>
                  <a:lnTo>
                    <a:pt x="436714" y="11811"/>
                  </a:lnTo>
                  <a:close/>
                </a:path>
                <a:path w="626110" h="47625">
                  <a:moveTo>
                    <a:pt x="436714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36714" y="11798"/>
                  </a:lnTo>
                  <a:lnTo>
                    <a:pt x="436714" y="0"/>
                  </a:lnTo>
                  <a:close/>
                </a:path>
                <a:path w="626110" h="47625">
                  <a:moveTo>
                    <a:pt x="460311" y="11811"/>
                  </a:moveTo>
                  <a:lnTo>
                    <a:pt x="448513" y="11811"/>
                  </a:lnTo>
                  <a:lnTo>
                    <a:pt x="448513" y="23609"/>
                  </a:lnTo>
                  <a:lnTo>
                    <a:pt x="460311" y="23609"/>
                  </a:lnTo>
                  <a:lnTo>
                    <a:pt x="460311" y="11811"/>
                  </a:lnTo>
                  <a:close/>
                </a:path>
                <a:path w="626110" h="47625">
                  <a:moveTo>
                    <a:pt x="483920" y="11811"/>
                  </a:moveTo>
                  <a:lnTo>
                    <a:pt x="472122" y="11811"/>
                  </a:lnTo>
                  <a:lnTo>
                    <a:pt x="472122" y="23609"/>
                  </a:lnTo>
                  <a:lnTo>
                    <a:pt x="460324" y="23609"/>
                  </a:lnTo>
                  <a:lnTo>
                    <a:pt x="460324" y="35407"/>
                  </a:lnTo>
                  <a:lnTo>
                    <a:pt x="472122" y="35407"/>
                  </a:lnTo>
                  <a:lnTo>
                    <a:pt x="483920" y="35407"/>
                  </a:lnTo>
                  <a:lnTo>
                    <a:pt x="483920" y="23609"/>
                  </a:lnTo>
                  <a:lnTo>
                    <a:pt x="483920" y="11811"/>
                  </a:lnTo>
                  <a:close/>
                </a:path>
                <a:path w="626110" h="47625">
                  <a:moveTo>
                    <a:pt x="495731" y="0"/>
                  </a:move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495731" y="0"/>
                  </a:lnTo>
                  <a:close/>
                </a:path>
                <a:path w="626110" h="47625">
                  <a:moveTo>
                    <a:pt x="519328" y="0"/>
                  </a:moveTo>
                  <a:lnTo>
                    <a:pt x="507530" y="0"/>
                  </a:lnTo>
                  <a:lnTo>
                    <a:pt x="507530" y="11798"/>
                  </a:lnTo>
                  <a:lnTo>
                    <a:pt x="519328" y="11798"/>
                  </a:lnTo>
                  <a:lnTo>
                    <a:pt x="519328" y="0"/>
                  </a:lnTo>
                  <a:close/>
                </a:path>
                <a:path w="626110" h="47625">
                  <a:moveTo>
                    <a:pt x="542937" y="11811"/>
                  </a:moveTo>
                  <a:lnTo>
                    <a:pt x="531139" y="11811"/>
                  </a:lnTo>
                  <a:lnTo>
                    <a:pt x="519341" y="11811"/>
                  </a:lnTo>
                  <a:lnTo>
                    <a:pt x="519341" y="23609"/>
                  </a:lnTo>
                  <a:lnTo>
                    <a:pt x="531139" y="23609"/>
                  </a:lnTo>
                  <a:lnTo>
                    <a:pt x="531139" y="35407"/>
                  </a:lnTo>
                  <a:lnTo>
                    <a:pt x="542937" y="35407"/>
                  </a:lnTo>
                  <a:lnTo>
                    <a:pt x="542937" y="23609"/>
                  </a:lnTo>
                  <a:lnTo>
                    <a:pt x="542937" y="11811"/>
                  </a:lnTo>
                  <a:close/>
                </a:path>
                <a:path w="626110" h="47625">
                  <a:moveTo>
                    <a:pt x="566547" y="11811"/>
                  </a:moveTo>
                  <a:lnTo>
                    <a:pt x="554748" y="11811"/>
                  </a:lnTo>
                  <a:lnTo>
                    <a:pt x="554748" y="23609"/>
                  </a:lnTo>
                  <a:lnTo>
                    <a:pt x="566547" y="23609"/>
                  </a:lnTo>
                  <a:lnTo>
                    <a:pt x="566547" y="11811"/>
                  </a:lnTo>
                  <a:close/>
                </a:path>
                <a:path w="626110" h="47625">
                  <a:moveTo>
                    <a:pt x="578345" y="23609"/>
                  </a:moveTo>
                  <a:lnTo>
                    <a:pt x="566547" y="23609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78345" y="23609"/>
                  </a:lnTo>
                  <a:close/>
                </a:path>
                <a:path w="626110" h="47625">
                  <a:moveTo>
                    <a:pt x="601954" y="23609"/>
                  </a:moveTo>
                  <a:lnTo>
                    <a:pt x="590156" y="23609"/>
                  </a:lnTo>
                  <a:lnTo>
                    <a:pt x="590156" y="35407"/>
                  </a:lnTo>
                  <a:lnTo>
                    <a:pt x="601954" y="35407"/>
                  </a:lnTo>
                  <a:lnTo>
                    <a:pt x="601954" y="23609"/>
                  </a:lnTo>
                  <a:close/>
                </a:path>
                <a:path w="626110" h="47625">
                  <a:moveTo>
                    <a:pt x="625563" y="23609"/>
                  </a:moveTo>
                  <a:lnTo>
                    <a:pt x="613765" y="23609"/>
                  </a:lnTo>
                  <a:lnTo>
                    <a:pt x="613765" y="35407"/>
                  </a:lnTo>
                  <a:lnTo>
                    <a:pt x="625563" y="35407"/>
                  </a:lnTo>
                  <a:lnTo>
                    <a:pt x="625563" y="2360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94843" y="4617897"/>
              <a:ext cx="614045" cy="35560"/>
            </a:xfrm>
            <a:custGeom>
              <a:avLst/>
              <a:gdLst/>
              <a:ahLst/>
              <a:cxnLst/>
              <a:rect l="l" t="t" r="r" b="b"/>
              <a:pathLst>
                <a:path w="614045" h="35560">
                  <a:moveTo>
                    <a:pt x="35394" y="23609"/>
                  </a:moveTo>
                  <a:lnTo>
                    <a:pt x="23596" y="23609"/>
                  </a:lnTo>
                  <a:lnTo>
                    <a:pt x="23596" y="11811"/>
                  </a:lnTo>
                  <a:lnTo>
                    <a:pt x="11798" y="11811"/>
                  </a:lnTo>
                  <a:lnTo>
                    <a:pt x="0" y="11811"/>
                  </a:lnTo>
                  <a:lnTo>
                    <a:pt x="0" y="23609"/>
                  </a:lnTo>
                  <a:lnTo>
                    <a:pt x="11798" y="23609"/>
                  </a:lnTo>
                  <a:lnTo>
                    <a:pt x="11798" y="35420"/>
                  </a:lnTo>
                  <a:lnTo>
                    <a:pt x="23596" y="35420"/>
                  </a:lnTo>
                  <a:lnTo>
                    <a:pt x="35394" y="35420"/>
                  </a:lnTo>
                  <a:lnTo>
                    <a:pt x="35394" y="23609"/>
                  </a:lnTo>
                  <a:close/>
                </a:path>
                <a:path w="614045" h="35560">
                  <a:moveTo>
                    <a:pt x="82613" y="0"/>
                  </a:moveTo>
                  <a:lnTo>
                    <a:pt x="70815" y="0"/>
                  </a:lnTo>
                  <a:lnTo>
                    <a:pt x="70815" y="11798"/>
                  </a:lnTo>
                  <a:lnTo>
                    <a:pt x="82613" y="11798"/>
                  </a:lnTo>
                  <a:lnTo>
                    <a:pt x="82613" y="0"/>
                  </a:lnTo>
                  <a:close/>
                </a:path>
                <a:path w="614045" h="35560">
                  <a:moveTo>
                    <a:pt x="94411" y="11811"/>
                  </a:moveTo>
                  <a:lnTo>
                    <a:pt x="82613" y="11811"/>
                  </a:lnTo>
                  <a:lnTo>
                    <a:pt x="82613" y="23609"/>
                  </a:lnTo>
                  <a:lnTo>
                    <a:pt x="70815" y="23609"/>
                  </a:lnTo>
                  <a:lnTo>
                    <a:pt x="70815" y="11811"/>
                  </a:lnTo>
                  <a:lnTo>
                    <a:pt x="59016" y="11811"/>
                  </a:lnTo>
                  <a:lnTo>
                    <a:pt x="59016" y="23609"/>
                  </a:lnTo>
                  <a:lnTo>
                    <a:pt x="59016" y="35420"/>
                  </a:lnTo>
                  <a:lnTo>
                    <a:pt x="70815" y="35420"/>
                  </a:lnTo>
                  <a:lnTo>
                    <a:pt x="82613" y="35420"/>
                  </a:lnTo>
                  <a:lnTo>
                    <a:pt x="94411" y="35420"/>
                  </a:lnTo>
                  <a:lnTo>
                    <a:pt x="94411" y="23609"/>
                  </a:lnTo>
                  <a:lnTo>
                    <a:pt x="94411" y="11811"/>
                  </a:lnTo>
                  <a:close/>
                </a:path>
                <a:path w="614045" h="35560">
                  <a:moveTo>
                    <a:pt x="129806" y="11811"/>
                  </a:moveTo>
                  <a:lnTo>
                    <a:pt x="118021" y="11811"/>
                  </a:lnTo>
                  <a:lnTo>
                    <a:pt x="106222" y="11811"/>
                  </a:lnTo>
                  <a:lnTo>
                    <a:pt x="106222" y="23609"/>
                  </a:lnTo>
                  <a:lnTo>
                    <a:pt x="106222" y="35420"/>
                  </a:lnTo>
                  <a:lnTo>
                    <a:pt x="118021" y="35420"/>
                  </a:lnTo>
                  <a:lnTo>
                    <a:pt x="129806" y="35420"/>
                  </a:lnTo>
                  <a:lnTo>
                    <a:pt x="129806" y="23609"/>
                  </a:lnTo>
                  <a:lnTo>
                    <a:pt x="129806" y="11811"/>
                  </a:lnTo>
                  <a:close/>
                </a:path>
                <a:path w="614045" h="35560">
                  <a:moveTo>
                    <a:pt x="129806" y="0"/>
                  </a:moveTo>
                  <a:lnTo>
                    <a:pt x="118021" y="0"/>
                  </a:lnTo>
                  <a:lnTo>
                    <a:pt x="106222" y="0"/>
                  </a:lnTo>
                  <a:lnTo>
                    <a:pt x="94424" y="0"/>
                  </a:lnTo>
                  <a:lnTo>
                    <a:pt x="94424" y="11798"/>
                  </a:lnTo>
                  <a:lnTo>
                    <a:pt x="106222" y="11798"/>
                  </a:lnTo>
                  <a:lnTo>
                    <a:pt x="118021" y="11798"/>
                  </a:lnTo>
                  <a:lnTo>
                    <a:pt x="129806" y="11798"/>
                  </a:lnTo>
                  <a:lnTo>
                    <a:pt x="129806" y="0"/>
                  </a:lnTo>
                  <a:close/>
                </a:path>
                <a:path w="614045" h="35560">
                  <a:moveTo>
                    <a:pt x="141617" y="23609"/>
                  </a:moveTo>
                  <a:lnTo>
                    <a:pt x="129832" y="23609"/>
                  </a:lnTo>
                  <a:lnTo>
                    <a:pt x="129832" y="35420"/>
                  </a:lnTo>
                  <a:lnTo>
                    <a:pt x="141617" y="35420"/>
                  </a:lnTo>
                  <a:lnTo>
                    <a:pt x="141617" y="23609"/>
                  </a:lnTo>
                  <a:close/>
                </a:path>
                <a:path w="614045" h="35560">
                  <a:moveTo>
                    <a:pt x="153428" y="23609"/>
                  </a:moveTo>
                  <a:lnTo>
                    <a:pt x="141630" y="23609"/>
                  </a:lnTo>
                  <a:lnTo>
                    <a:pt x="141630" y="35420"/>
                  </a:lnTo>
                  <a:lnTo>
                    <a:pt x="153428" y="35420"/>
                  </a:lnTo>
                  <a:lnTo>
                    <a:pt x="153428" y="23609"/>
                  </a:lnTo>
                  <a:close/>
                </a:path>
                <a:path w="614045" h="35560">
                  <a:moveTo>
                    <a:pt x="165239" y="0"/>
                  </a:moveTo>
                  <a:lnTo>
                    <a:pt x="153441" y="0"/>
                  </a:lnTo>
                  <a:lnTo>
                    <a:pt x="153441" y="11798"/>
                  </a:lnTo>
                  <a:lnTo>
                    <a:pt x="165239" y="11798"/>
                  </a:lnTo>
                  <a:lnTo>
                    <a:pt x="165239" y="0"/>
                  </a:lnTo>
                  <a:close/>
                </a:path>
                <a:path w="614045" h="35560">
                  <a:moveTo>
                    <a:pt x="177025" y="11811"/>
                  </a:moveTo>
                  <a:lnTo>
                    <a:pt x="165239" y="11811"/>
                  </a:lnTo>
                  <a:lnTo>
                    <a:pt x="165239" y="23609"/>
                  </a:lnTo>
                  <a:lnTo>
                    <a:pt x="153441" y="23609"/>
                  </a:lnTo>
                  <a:lnTo>
                    <a:pt x="153441" y="35420"/>
                  </a:lnTo>
                  <a:lnTo>
                    <a:pt x="165239" y="35420"/>
                  </a:lnTo>
                  <a:lnTo>
                    <a:pt x="177025" y="35420"/>
                  </a:lnTo>
                  <a:lnTo>
                    <a:pt x="177025" y="23609"/>
                  </a:lnTo>
                  <a:lnTo>
                    <a:pt x="177025" y="11811"/>
                  </a:lnTo>
                  <a:close/>
                </a:path>
                <a:path w="614045" h="35560">
                  <a:moveTo>
                    <a:pt x="188836" y="11811"/>
                  </a:moveTo>
                  <a:lnTo>
                    <a:pt x="177038" y="11811"/>
                  </a:lnTo>
                  <a:lnTo>
                    <a:pt x="177038" y="23609"/>
                  </a:lnTo>
                  <a:lnTo>
                    <a:pt x="188836" y="23609"/>
                  </a:lnTo>
                  <a:lnTo>
                    <a:pt x="188836" y="11811"/>
                  </a:lnTo>
                  <a:close/>
                </a:path>
                <a:path w="614045" h="35560">
                  <a:moveTo>
                    <a:pt x="212432" y="11811"/>
                  </a:moveTo>
                  <a:lnTo>
                    <a:pt x="200647" y="11811"/>
                  </a:lnTo>
                  <a:lnTo>
                    <a:pt x="188849" y="11811"/>
                  </a:lnTo>
                  <a:lnTo>
                    <a:pt x="188849" y="23609"/>
                  </a:lnTo>
                  <a:lnTo>
                    <a:pt x="188849" y="35420"/>
                  </a:lnTo>
                  <a:lnTo>
                    <a:pt x="200647" y="35420"/>
                  </a:lnTo>
                  <a:lnTo>
                    <a:pt x="200647" y="23609"/>
                  </a:lnTo>
                  <a:lnTo>
                    <a:pt x="212432" y="23609"/>
                  </a:lnTo>
                  <a:lnTo>
                    <a:pt x="212432" y="11811"/>
                  </a:lnTo>
                  <a:close/>
                </a:path>
                <a:path w="614045" h="35560">
                  <a:moveTo>
                    <a:pt x="224243" y="23609"/>
                  </a:moveTo>
                  <a:lnTo>
                    <a:pt x="212458" y="23609"/>
                  </a:lnTo>
                  <a:lnTo>
                    <a:pt x="212458" y="35420"/>
                  </a:lnTo>
                  <a:lnTo>
                    <a:pt x="224243" y="35420"/>
                  </a:lnTo>
                  <a:lnTo>
                    <a:pt x="224243" y="23609"/>
                  </a:lnTo>
                  <a:close/>
                </a:path>
                <a:path w="614045" h="35560">
                  <a:moveTo>
                    <a:pt x="224243" y="0"/>
                  </a:moveTo>
                  <a:lnTo>
                    <a:pt x="212458" y="0"/>
                  </a:lnTo>
                  <a:lnTo>
                    <a:pt x="212458" y="11798"/>
                  </a:lnTo>
                  <a:lnTo>
                    <a:pt x="224243" y="11798"/>
                  </a:lnTo>
                  <a:lnTo>
                    <a:pt x="224243" y="0"/>
                  </a:lnTo>
                  <a:close/>
                </a:path>
                <a:path w="614045" h="35560">
                  <a:moveTo>
                    <a:pt x="236054" y="0"/>
                  </a:moveTo>
                  <a:lnTo>
                    <a:pt x="224256" y="0"/>
                  </a:lnTo>
                  <a:lnTo>
                    <a:pt x="224256" y="11798"/>
                  </a:lnTo>
                  <a:lnTo>
                    <a:pt x="236054" y="11798"/>
                  </a:lnTo>
                  <a:lnTo>
                    <a:pt x="236054" y="0"/>
                  </a:lnTo>
                  <a:close/>
                </a:path>
                <a:path w="614045" h="35560">
                  <a:moveTo>
                    <a:pt x="247853" y="11811"/>
                  </a:moveTo>
                  <a:lnTo>
                    <a:pt x="236054" y="11811"/>
                  </a:lnTo>
                  <a:lnTo>
                    <a:pt x="224256" y="11811"/>
                  </a:lnTo>
                  <a:lnTo>
                    <a:pt x="224256" y="23609"/>
                  </a:lnTo>
                  <a:lnTo>
                    <a:pt x="236054" y="23609"/>
                  </a:lnTo>
                  <a:lnTo>
                    <a:pt x="236054" y="35420"/>
                  </a:lnTo>
                  <a:lnTo>
                    <a:pt x="247853" y="35420"/>
                  </a:lnTo>
                  <a:lnTo>
                    <a:pt x="247853" y="23609"/>
                  </a:lnTo>
                  <a:lnTo>
                    <a:pt x="247853" y="11811"/>
                  </a:lnTo>
                  <a:close/>
                </a:path>
                <a:path w="614045" h="35560">
                  <a:moveTo>
                    <a:pt x="259651" y="11811"/>
                  </a:moveTo>
                  <a:lnTo>
                    <a:pt x="247865" y="11811"/>
                  </a:lnTo>
                  <a:lnTo>
                    <a:pt x="247865" y="23609"/>
                  </a:lnTo>
                  <a:lnTo>
                    <a:pt x="247865" y="35420"/>
                  </a:lnTo>
                  <a:lnTo>
                    <a:pt x="259651" y="35420"/>
                  </a:lnTo>
                  <a:lnTo>
                    <a:pt x="259651" y="23609"/>
                  </a:lnTo>
                  <a:lnTo>
                    <a:pt x="259651" y="11811"/>
                  </a:lnTo>
                  <a:close/>
                </a:path>
                <a:path w="614045" h="35560">
                  <a:moveTo>
                    <a:pt x="271462" y="23609"/>
                  </a:moveTo>
                  <a:lnTo>
                    <a:pt x="259664" y="23609"/>
                  </a:lnTo>
                  <a:lnTo>
                    <a:pt x="259664" y="35420"/>
                  </a:lnTo>
                  <a:lnTo>
                    <a:pt x="271462" y="35420"/>
                  </a:lnTo>
                  <a:lnTo>
                    <a:pt x="271462" y="23609"/>
                  </a:lnTo>
                  <a:close/>
                </a:path>
                <a:path w="614045" h="35560">
                  <a:moveTo>
                    <a:pt x="295071" y="23609"/>
                  </a:moveTo>
                  <a:lnTo>
                    <a:pt x="283273" y="23609"/>
                  </a:lnTo>
                  <a:lnTo>
                    <a:pt x="283273" y="11811"/>
                  </a:lnTo>
                  <a:lnTo>
                    <a:pt x="271475" y="11811"/>
                  </a:lnTo>
                  <a:lnTo>
                    <a:pt x="271475" y="23609"/>
                  </a:lnTo>
                  <a:lnTo>
                    <a:pt x="271475" y="35420"/>
                  </a:lnTo>
                  <a:lnTo>
                    <a:pt x="283273" y="35420"/>
                  </a:lnTo>
                  <a:lnTo>
                    <a:pt x="295071" y="35420"/>
                  </a:lnTo>
                  <a:lnTo>
                    <a:pt x="295071" y="23609"/>
                  </a:lnTo>
                  <a:close/>
                </a:path>
                <a:path w="614045" h="35560">
                  <a:moveTo>
                    <a:pt x="295071" y="0"/>
                  </a:moveTo>
                  <a:lnTo>
                    <a:pt x="283273" y="0"/>
                  </a:lnTo>
                  <a:lnTo>
                    <a:pt x="271475" y="0"/>
                  </a:lnTo>
                  <a:lnTo>
                    <a:pt x="271475" y="11798"/>
                  </a:lnTo>
                  <a:lnTo>
                    <a:pt x="283273" y="11798"/>
                  </a:lnTo>
                  <a:lnTo>
                    <a:pt x="295071" y="11798"/>
                  </a:lnTo>
                  <a:lnTo>
                    <a:pt x="295071" y="0"/>
                  </a:lnTo>
                  <a:close/>
                </a:path>
                <a:path w="614045" h="35560">
                  <a:moveTo>
                    <a:pt x="330479" y="11811"/>
                  </a:moveTo>
                  <a:lnTo>
                    <a:pt x="318681" y="11811"/>
                  </a:lnTo>
                  <a:lnTo>
                    <a:pt x="306882" y="11811"/>
                  </a:lnTo>
                  <a:lnTo>
                    <a:pt x="306882" y="23609"/>
                  </a:lnTo>
                  <a:lnTo>
                    <a:pt x="318681" y="23609"/>
                  </a:lnTo>
                  <a:lnTo>
                    <a:pt x="330479" y="23609"/>
                  </a:lnTo>
                  <a:lnTo>
                    <a:pt x="330479" y="11811"/>
                  </a:lnTo>
                  <a:close/>
                </a:path>
                <a:path w="614045" h="35560">
                  <a:moveTo>
                    <a:pt x="330479" y="0"/>
                  </a:moveTo>
                  <a:lnTo>
                    <a:pt x="318681" y="0"/>
                  </a:lnTo>
                  <a:lnTo>
                    <a:pt x="306882" y="0"/>
                  </a:lnTo>
                  <a:lnTo>
                    <a:pt x="306882" y="11798"/>
                  </a:lnTo>
                  <a:lnTo>
                    <a:pt x="318681" y="11798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14045" h="35560">
                  <a:moveTo>
                    <a:pt x="401307" y="11811"/>
                  </a:moveTo>
                  <a:lnTo>
                    <a:pt x="389509" y="11811"/>
                  </a:lnTo>
                  <a:lnTo>
                    <a:pt x="389509" y="23609"/>
                  </a:lnTo>
                  <a:lnTo>
                    <a:pt x="401307" y="23609"/>
                  </a:lnTo>
                  <a:lnTo>
                    <a:pt x="401307" y="11811"/>
                  </a:lnTo>
                  <a:close/>
                </a:path>
                <a:path w="614045" h="35560">
                  <a:moveTo>
                    <a:pt x="424903" y="0"/>
                  </a:moveTo>
                  <a:lnTo>
                    <a:pt x="413105" y="0"/>
                  </a:lnTo>
                  <a:lnTo>
                    <a:pt x="401307" y="0"/>
                  </a:ln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13105" y="11798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14045" h="35560">
                  <a:moveTo>
                    <a:pt x="436714" y="11811"/>
                  </a:moveTo>
                  <a:lnTo>
                    <a:pt x="424916" y="11811"/>
                  </a:lnTo>
                  <a:lnTo>
                    <a:pt x="424916" y="23609"/>
                  </a:lnTo>
                  <a:lnTo>
                    <a:pt x="436714" y="23609"/>
                  </a:lnTo>
                  <a:lnTo>
                    <a:pt x="436714" y="11811"/>
                  </a:lnTo>
                  <a:close/>
                </a:path>
                <a:path w="614045" h="35560">
                  <a:moveTo>
                    <a:pt x="448513" y="0"/>
                  </a:moveTo>
                  <a:lnTo>
                    <a:pt x="436714" y="0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48513" y="0"/>
                  </a:lnTo>
                  <a:close/>
                </a:path>
                <a:path w="614045" h="35560">
                  <a:moveTo>
                    <a:pt x="483920" y="11811"/>
                  </a:moveTo>
                  <a:lnTo>
                    <a:pt x="472122" y="11811"/>
                  </a:lnTo>
                  <a:lnTo>
                    <a:pt x="472122" y="23609"/>
                  </a:lnTo>
                  <a:lnTo>
                    <a:pt x="483920" y="23609"/>
                  </a:lnTo>
                  <a:lnTo>
                    <a:pt x="483920" y="11811"/>
                  </a:lnTo>
                  <a:close/>
                </a:path>
                <a:path w="614045" h="35560">
                  <a:moveTo>
                    <a:pt x="483920" y="0"/>
                  </a:moveTo>
                  <a:lnTo>
                    <a:pt x="472122" y="0"/>
                  </a:lnTo>
                  <a:lnTo>
                    <a:pt x="460324" y="0"/>
                  </a:lnTo>
                  <a:lnTo>
                    <a:pt x="460324" y="11798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14045" h="35560">
                  <a:moveTo>
                    <a:pt x="495731" y="0"/>
                  </a:move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495731" y="0"/>
                  </a:lnTo>
                  <a:close/>
                </a:path>
                <a:path w="614045" h="35560">
                  <a:moveTo>
                    <a:pt x="519328" y="11811"/>
                  </a:moveTo>
                  <a:lnTo>
                    <a:pt x="507530" y="11811"/>
                  </a:lnTo>
                  <a:lnTo>
                    <a:pt x="495731" y="11811"/>
                  </a:lnTo>
                  <a:lnTo>
                    <a:pt x="483933" y="11811"/>
                  </a:lnTo>
                  <a:lnTo>
                    <a:pt x="483933" y="23609"/>
                  </a:lnTo>
                  <a:lnTo>
                    <a:pt x="495731" y="23609"/>
                  </a:lnTo>
                  <a:lnTo>
                    <a:pt x="507530" y="23609"/>
                  </a:lnTo>
                  <a:lnTo>
                    <a:pt x="519328" y="23609"/>
                  </a:lnTo>
                  <a:lnTo>
                    <a:pt x="519328" y="11811"/>
                  </a:lnTo>
                  <a:close/>
                </a:path>
                <a:path w="614045" h="35560">
                  <a:moveTo>
                    <a:pt x="519328" y="0"/>
                  </a:moveTo>
                  <a:lnTo>
                    <a:pt x="507530" y="0"/>
                  </a:lnTo>
                  <a:lnTo>
                    <a:pt x="507530" y="11798"/>
                  </a:lnTo>
                  <a:lnTo>
                    <a:pt x="519328" y="11798"/>
                  </a:lnTo>
                  <a:lnTo>
                    <a:pt x="519328" y="0"/>
                  </a:lnTo>
                  <a:close/>
                </a:path>
                <a:path w="614045" h="35560">
                  <a:moveTo>
                    <a:pt x="531139" y="11811"/>
                  </a:moveTo>
                  <a:lnTo>
                    <a:pt x="519341" y="11811"/>
                  </a:lnTo>
                  <a:lnTo>
                    <a:pt x="519341" y="23609"/>
                  </a:lnTo>
                  <a:lnTo>
                    <a:pt x="531139" y="23609"/>
                  </a:lnTo>
                  <a:lnTo>
                    <a:pt x="531139" y="11811"/>
                  </a:lnTo>
                  <a:close/>
                </a:path>
                <a:path w="614045" h="35560">
                  <a:moveTo>
                    <a:pt x="542937" y="0"/>
                  </a:moveTo>
                  <a:lnTo>
                    <a:pt x="531139" y="0"/>
                  </a:lnTo>
                  <a:lnTo>
                    <a:pt x="519341" y="0"/>
                  </a:lnTo>
                  <a:lnTo>
                    <a:pt x="519341" y="11798"/>
                  </a:lnTo>
                  <a:lnTo>
                    <a:pt x="531139" y="11798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14045" h="35560">
                  <a:moveTo>
                    <a:pt x="554748" y="11811"/>
                  </a:moveTo>
                  <a:lnTo>
                    <a:pt x="542950" y="11811"/>
                  </a:lnTo>
                  <a:lnTo>
                    <a:pt x="542950" y="23609"/>
                  </a:lnTo>
                  <a:lnTo>
                    <a:pt x="554748" y="23609"/>
                  </a:lnTo>
                  <a:lnTo>
                    <a:pt x="554748" y="11811"/>
                  </a:lnTo>
                  <a:close/>
                </a:path>
                <a:path w="614045" h="35560">
                  <a:moveTo>
                    <a:pt x="554748" y="0"/>
                  </a:move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54748" y="0"/>
                  </a:lnTo>
                  <a:close/>
                </a:path>
                <a:path w="614045" h="35560">
                  <a:moveTo>
                    <a:pt x="578345" y="11811"/>
                  </a:moveTo>
                  <a:lnTo>
                    <a:pt x="566547" y="11811"/>
                  </a:lnTo>
                  <a:lnTo>
                    <a:pt x="566547" y="23609"/>
                  </a:lnTo>
                  <a:lnTo>
                    <a:pt x="578345" y="23609"/>
                  </a:lnTo>
                  <a:lnTo>
                    <a:pt x="578345" y="11811"/>
                  </a:lnTo>
                  <a:close/>
                </a:path>
                <a:path w="614045" h="35560">
                  <a:moveTo>
                    <a:pt x="578345" y="0"/>
                  </a:moveTo>
                  <a:lnTo>
                    <a:pt x="566547" y="0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14045" h="35560">
                  <a:moveTo>
                    <a:pt x="601954" y="11811"/>
                  </a:moveTo>
                  <a:lnTo>
                    <a:pt x="590156" y="11811"/>
                  </a:lnTo>
                  <a:lnTo>
                    <a:pt x="590156" y="23609"/>
                  </a:lnTo>
                  <a:lnTo>
                    <a:pt x="601954" y="23609"/>
                  </a:lnTo>
                  <a:lnTo>
                    <a:pt x="601954" y="11811"/>
                  </a:lnTo>
                  <a:close/>
                </a:path>
                <a:path w="614045" h="35560">
                  <a:moveTo>
                    <a:pt x="601954" y="0"/>
                  </a:moveTo>
                  <a:lnTo>
                    <a:pt x="590156" y="0"/>
                  </a:lnTo>
                  <a:lnTo>
                    <a:pt x="578358" y="0"/>
                  </a:lnTo>
                  <a:lnTo>
                    <a:pt x="578358" y="11798"/>
                  </a:lnTo>
                  <a:lnTo>
                    <a:pt x="590156" y="11798"/>
                  </a:lnTo>
                  <a:lnTo>
                    <a:pt x="601954" y="11798"/>
                  </a:lnTo>
                  <a:lnTo>
                    <a:pt x="601954" y="0"/>
                  </a:lnTo>
                  <a:close/>
                </a:path>
                <a:path w="614045" h="35560">
                  <a:moveTo>
                    <a:pt x="613765" y="11811"/>
                  </a:moveTo>
                  <a:lnTo>
                    <a:pt x="601967" y="11811"/>
                  </a:lnTo>
                  <a:lnTo>
                    <a:pt x="601967" y="23609"/>
                  </a:lnTo>
                  <a:lnTo>
                    <a:pt x="613765" y="23609"/>
                  </a:lnTo>
                  <a:lnTo>
                    <a:pt x="613765" y="11811"/>
                  </a:lnTo>
                  <a:close/>
                </a:path>
                <a:path w="614045" h="35560">
                  <a:moveTo>
                    <a:pt x="613765" y="0"/>
                  </a:move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1376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94843" y="4641506"/>
              <a:ext cx="614045" cy="35560"/>
            </a:xfrm>
            <a:custGeom>
              <a:avLst/>
              <a:gdLst/>
              <a:ahLst/>
              <a:cxnLst/>
              <a:rect l="l" t="t" r="r" b="b"/>
              <a:pathLst>
                <a:path w="614045" h="35560">
                  <a:moveTo>
                    <a:pt x="23596" y="11811"/>
                  </a:moveTo>
                  <a:lnTo>
                    <a:pt x="11798" y="11811"/>
                  </a:lnTo>
                  <a:lnTo>
                    <a:pt x="0" y="11811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11798" y="23609"/>
                  </a:lnTo>
                  <a:lnTo>
                    <a:pt x="23596" y="23609"/>
                  </a:lnTo>
                  <a:lnTo>
                    <a:pt x="23596" y="11811"/>
                  </a:lnTo>
                  <a:close/>
                </a:path>
                <a:path w="614045" h="35560">
                  <a:moveTo>
                    <a:pt x="35394" y="23609"/>
                  </a:moveTo>
                  <a:lnTo>
                    <a:pt x="23596" y="23609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close/>
                </a:path>
                <a:path w="614045" h="35560">
                  <a:moveTo>
                    <a:pt x="59004" y="11811"/>
                  </a:moveTo>
                  <a:lnTo>
                    <a:pt x="47205" y="11811"/>
                  </a:lnTo>
                  <a:lnTo>
                    <a:pt x="47205" y="23609"/>
                  </a:lnTo>
                  <a:lnTo>
                    <a:pt x="47205" y="35407"/>
                  </a:lnTo>
                  <a:lnTo>
                    <a:pt x="59004" y="35407"/>
                  </a:lnTo>
                  <a:lnTo>
                    <a:pt x="59004" y="23609"/>
                  </a:lnTo>
                  <a:lnTo>
                    <a:pt x="59004" y="11811"/>
                  </a:lnTo>
                  <a:close/>
                </a:path>
                <a:path w="614045" h="35560">
                  <a:moveTo>
                    <a:pt x="82613" y="23609"/>
                  </a:moveTo>
                  <a:lnTo>
                    <a:pt x="70815" y="23609"/>
                  </a:lnTo>
                  <a:lnTo>
                    <a:pt x="70815" y="11811"/>
                  </a:lnTo>
                  <a:lnTo>
                    <a:pt x="59016" y="11811"/>
                  </a:ln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09"/>
                  </a:lnTo>
                  <a:close/>
                </a:path>
                <a:path w="614045" h="35560">
                  <a:moveTo>
                    <a:pt x="94411" y="11811"/>
                  </a:moveTo>
                  <a:lnTo>
                    <a:pt x="82613" y="11811"/>
                  </a:lnTo>
                  <a:lnTo>
                    <a:pt x="82613" y="23609"/>
                  </a:lnTo>
                  <a:lnTo>
                    <a:pt x="94411" y="23609"/>
                  </a:lnTo>
                  <a:lnTo>
                    <a:pt x="94411" y="11811"/>
                  </a:lnTo>
                  <a:close/>
                </a:path>
                <a:path w="614045" h="35560">
                  <a:moveTo>
                    <a:pt x="129806" y="11811"/>
                  </a:moveTo>
                  <a:lnTo>
                    <a:pt x="118021" y="11811"/>
                  </a:lnTo>
                  <a:lnTo>
                    <a:pt x="118021" y="23609"/>
                  </a:lnTo>
                  <a:lnTo>
                    <a:pt x="106222" y="23609"/>
                  </a:ln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18021" y="35407"/>
                  </a:lnTo>
                  <a:lnTo>
                    <a:pt x="129806" y="35407"/>
                  </a:lnTo>
                  <a:lnTo>
                    <a:pt x="129806" y="23609"/>
                  </a:lnTo>
                  <a:lnTo>
                    <a:pt x="129806" y="11811"/>
                  </a:lnTo>
                  <a:close/>
                </a:path>
                <a:path w="614045" h="35560">
                  <a:moveTo>
                    <a:pt x="141617" y="11811"/>
                  </a:moveTo>
                  <a:lnTo>
                    <a:pt x="129832" y="11811"/>
                  </a:lnTo>
                  <a:lnTo>
                    <a:pt x="129832" y="23609"/>
                  </a:lnTo>
                  <a:lnTo>
                    <a:pt x="129832" y="35407"/>
                  </a:lnTo>
                  <a:lnTo>
                    <a:pt x="141617" y="35407"/>
                  </a:lnTo>
                  <a:lnTo>
                    <a:pt x="141617" y="23609"/>
                  </a:lnTo>
                  <a:lnTo>
                    <a:pt x="141617" y="11811"/>
                  </a:lnTo>
                  <a:close/>
                </a:path>
                <a:path w="614045" h="35560">
                  <a:moveTo>
                    <a:pt x="153428" y="11811"/>
                  </a:moveTo>
                  <a:lnTo>
                    <a:pt x="141630" y="11811"/>
                  </a:lnTo>
                  <a:lnTo>
                    <a:pt x="141630" y="23609"/>
                  </a:lnTo>
                  <a:lnTo>
                    <a:pt x="153428" y="23609"/>
                  </a:lnTo>
                  <a:lnTo>
                    <a:pt x="153428" y="11811"/>
                  </a:lnTo>
                  <a:close/>
                </a:path>
                <a:path w="614045" h="35560">
                  <a:moveTo>
                    <a:pt x="165239" y="23609"/>
                  </a:move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65239" y="23609"/>
                  </a:lnTo>
                  <a:close/>
                </a:path>
                <a:path w="614045" h="35560">
                  <a:moveTo>
                    <a:pt x="188836" y="11811"/>
                  </a:moveTo>
                  <a:lnTo>
                    <a:pt x="177038" y="11811"/>
                  </a:lnTo>
                  <a:lnTo>
                    <a:pt x="177038" y="23609"/>
                  </a:lnTo>
                  <a:lnTo>
                    <a:pt x="188836" y="23609"/>
                  </a:lnTo>
                  <a:lnTo>
                    <a:pt x="188836" y="11811"/>
                  </a:lnTo>
                  <a:close/>
                </a:path>
                <a:path w="614045" h="35560">
                  <a:moveTo>
                    <a:pt x="200647" y="11811"/>
                  </a:moveTo>
                  <a:lnTo>
                    <a:pt x="188849" y="11811"/>
                  </a:ln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00647" y="23609"/>
                  </a:lnTo>
                  <a:lnTo>
                    <a:pt x="200647" y="11811"/>
                  </a:lnTo>
                  <a:close/>
                </a:path>
                <a:path w="614045" h="35560">
                  <a:moveTo>
                    <a:pt x="224243" y="11811"/>
                  </a:moveTo>
                  <a:lnTo>
                    <a:pt x="212458" y="11811"/>
                  </a:lnTo>
                  <a:lnTo>
                    <a:pt x="212458" y="23609"/>
                  </a:lnTo>
                  <a:lnTo>
                    <a:pt x="224243" y="23609"/>
                  </a:lnTo>
                  <a:lnTo>
                    <a:pt x="224243" y="11811"/>
                  </a:lnTo>
                  <a:close/>
                </a:path>
                <a:path w="614045" h="35560">
                  <a:moveTo>
                    <a:pt x="247853" y="11811"/>
                  </a:moveTo>
                  <a:lnTo>
                    <a:pt x="236054" y="11811"/>
                  </a:lnTo>
                  <a:lnTo>
                    <a:pt x="224256" y="11811"/>
                  </a:lnTo>
                  <a:lnTo>
                    <a:pt x="224256" y="23609"/>
                  </a:lnTo>
                  <a:lnTo>
                    <a:pt x="236054" y="23609"/>
                  </a:lnTo>
                  <a:lnTo>
                    <a:pt x="236054" y="35407"/>
                  </a:lnTo>
                  <a:lnTo>
                    <a:pt x="247853" y="35407"/>
                  </a:lnTo>
                  <a:lnTo>
                    <a:pt x="247853" y="23609"/>
                  </a:lnTo>
                  <a:lnTo>
                    <a:pt x="247853" y="11811"/>
                  </a:lnTo>
                  <a:close/>
                </a:path>
                <a:path w="614045" h="35560">
                  <a:moveTo>
                    <a:pt x="259651" y="11811"/>
                  </a:moveTo>
                  <a:lnTo>
                    <a:pt x="247865" y="11811"/>
                  </a:lnTo>
                  <a:lnTo>
                    <a:pt x="247865" y="23609"/>
                  </a:lnTo>
                  <a:lnTo>
                    <a:pt x="247865" y="35407"/>
                  </a:lnTo>
                  <a:lnTo>
                    <a:pt x="259651" y="35407"/>
                  </a:lnTo>
                  <a:lnTo>
                    <a:pt x="259651" y="23609"/>
                  </a:lnTo>
                  <a:lnTo>
                    <a:pt x="259651" y="11811"/>
                  </a:lnTo>
                  <a:close/>
                </a:path>
                <a:path w="614045" h="35560">
                  <a:moveTo>
                    <a:pt x="271462" y="23609"/>
                  </a:moveTo>
                  <a:lnTo>
                    <a:pt x="259664" y="23609"/>
                  </a:lnTo>
                  <a:lnTo>
                    <a:pt x="259664" y="35407"/>
                  </a:lnTo>
                  <a:lnTo>
                    <a:pt x="271462" y="35407"/>
                  </a:lnTo>
                  <a:lnTo>
                    <a:pt x="271462" y="23609"/>
                  </a:lnTo>
                  <a:close/>
                </a:path>
                <a:path w="614045" h="35560">
                  <a:moveTo>
                    <a:pt x="306857" y="11811"/>
                  </a:moveTo>
                  <a:lnTo>
                    <a:pt x="295071" y="11811"/>
                  </a:lnTo>
                  <a:lnTo>
                    <a:pt x="295071" y="0"/>
                  </a:lnTo>
                  <a:lnTo>
                    <a:pt x="283273" y="0"/>
                  </a:lnTo>
                  <a:lnTo>
                    <a:pt x="283273" y="11811"/>
                  </a:lnTo>
                  <a:lnTo>
                    <a:pt x="283273" y="23609"/>
                  </a:lnTo>
                  <a:lnTo>
                    <a:pt x="295071" y="23609"/>
                  </a:lnTo>
                  <a:lnTo>
                    <a:pt x="306857" y="23609"/>
                  </a:lnTo>
                  <a:lnTo>
                    <a:pt x="306857" y="11811"/>
                  </a:lnTo>
                  <a:close/>
                </a:path>
                <a:path w="614045" h="35560">
                  <a:moveTo>
                    <a:pt x="330479" y="0"/>
                  </a:moveTo>
                  <a:lnTo>
                    <a:pt x="318681" y="0"/>
                  </a:lnTo>
                  <a:lnTo>
                    <a:pt x="318681" y="11811"/>
                  </a:lnTo>
                  <a:lnTo>
                    <a:pt x="318681" y="23609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lnTo>
                    <a:pt x="330479" y="11811"/>
                  </a:lnTo>
                  <a:lnTo>
                    <a:pt x="330479" y="0"/>
                  </a:lnTo>
                  <a:close/>
                </a:path>
                <a:path w="614045" h="35560">
                  <a:moveTo>
                    <a:pt x="342290" y="23609"/>
                  </a:moveTo>
                  <a:lnTo>
                    <a:pt x="330492" y="23609"/>
                  </a:lnTo>
                  <a:lnTo>
                    <a:pt x="330492" y="35407"/>
                  </a:lnTo>
                  <a:lnTo>
                    <a:pt x="342290" y="35407"/>
                  </a:lnTo>
                  <a:lnTo>
                    <a:pt x="342290" y="23609"/>
                  </a:lnTo>
                  <a:close/>
                </a:path>
                <a:path w="614045" h="35560">
                  <a:moveTo>
                    <a:pt x="365887" y="23609"/>
                  </a:moveTo>
                  <a:lnTo>
                    <a:pt x="354088" y="23609"/>
                  </a:lnTo>
                  <a:lnTo>
                    <a:pt x="354088" y="35407"/>
                  </a:lnTo>
                  <a:lnTo>
                    <a:pt x="365887" y="35407"/>
                  </a:lnTo>
                  <a:lnTo>
                    <a:pt x="365887" y="23609"/>
                  </a:lnTo>
                  <a:close/>
                </a:path>
                <a:path w="614045" h="35560">
                  <a:moveTo>
                    <a:pt x="365887" y="0"/>
                  </a:moveTo>
                  <a:lnTo>
                    <a:pt x="354088" y="0"/>
                  </a:lnTo>
                  <a:lnTo>
                    <a:pt x="342290" y="0"/>
                  </a:lnTo>
                  <a:lnTo>
                    <a:pt x="330492" y="0"/>
                  </a:lnTo>
                  <a:lnTo>
                    <a:pt x="330492" y="11811"/>
                  </a:lnTo>
                  <a:lnTo>
                    <a:pt x="342290" y="11811"/>
                  </a:lnTo>
                  <a:lnTo>
                    <a:pt x="342290" y="23609"/>
                  </a:lnTo>
                  <a:lnTo>
                    <a:pt x="354088" y="23609"/>
                  </a:lnTo>
                  <a:lnTo>
                    <a:pt x="354088" y="11811"/>
                  </a:lnTo>
                  <a:lnTo>
                    <a:pt x="365887" y="11811"/>
                  </a:lnTo>
                  <a:lnTo>
                    <a:pt x="365887" y="0"/>
                  </a:lnTo>
                  <a:close/>
                </a:path>
                <a:path w="614045" h="35560">
                  <a:moveTo>
                    <a:pt x="389496" y="0"/>
                  </a:moveTo>
                  <a:lnTo>
                    <a:pt x="377698" y="0"/>
                  </a:lnTo>
                  <a:lnTo>
                    <a:pt x="365899" y="0"/>
                  </a:lnTo>
                  <a:lnTo>
                    <a:pt x="365899" y="11811"/>
                  </a:lnTo>
                  <a:lnTo>
                    <a:pt x="365899" y="23609"/>
                  </a:lnTo>
                  <a:lnTo>
                    <a:pt x="365899" y="35407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lnTo>
                    <a:pt x="389496" y="11811"/>
                  </a:lnTo>
                  <a:lnTo>
                    <a:pt x="389496" y="0"/>
                  </a:lnTo>
                  <a:close/>
                </a:path>
                <a:path w="614045" h="35560">
                  <a:moveTo>
                    <a:pt x="401307" y="0"/>
                  </a:moveTo>
                  <a:lnTo>
                    <a:pt x="389509" y="0"/>
                  </a:lnTo>
                  <a:lnTo>
                    <a:pt x="389509" y="11811"/>
                  </a:lnTo>
                  <a:lnTo>
                    <a:pt x="401307" y="11811"/>
                  </a:lnTo>
                  <a:lnTo>
                    <a:pt x="401307" y="0"/>
                  </a:lnTo>
                  <a:close/>
                </a:path>
                <a:path w="614045" h="35560">
                  <a:moveTo>
                    <a:pt x="424903" y="0"/>
                  </a:moveTo>
                  <a:lnTo>
                    <a:pt x="413105" y="0"/>
                  </a:lnTo>
                  <a:lnTo>
                    <a:pt x="413105" y="11811"/>
                  </a:lnTo>
                  <a:lnTo>
                    <a:pt x="401307" y="11811"/>
                  </a:lnTo>
                  <a:lnTo>
                    <a:pt x="401307" y="23609"/>
                  </a:lnTo>
                  <a:lnTo>
                    <a:pt x="413105" y="23609"/>
                  </a:lnTo>
                  <a:lnTo>
                    <a:pt x="424903" y="23609"/>
                  </a:lnTo>
                  <a:lnTo>
                    <a:pt x="424903" y="11811"/>
                  </a:lnTo>
                  <a:lnTo>
                    <a:pt x="424903" y="0"/>
                  </a:lnTo>
                  <a:close/>
                </a:path>
                <a:path w="614045" h="35560">
                  <a:moveTo>
                    <a:pt x="436714" y="23609"/>
                  </a:moveTo>
                  <a:lnTo>
                    <a:pt x="424916" y="23609"/>
                  </a:lnTo>
                  <a:lnTo>
                    <a:pt x="424916" y="35407"/>
                  </a:lnTo>
                  <a:lnTo>
                    <a:pt x="436714" y="35407"/>
                  </a:lnTo>
                  <a:lnTo>
                    <a:pt x="436714" y="23609"/>
                  </a:lnTo>
                  <a:close/>
                </a:path>
                <a:path w="614045" h="35560">
                  <a:moveTo>
                    <a:pt x="460311" y="23609"/>
                  </a:moveTo>
                  <a:lnTo>
                    <a:pt x="448513" y="23609"/>
                  </a:lnTo>
                  <a:lnTo>
                    <a:pt x="448513" y="35407"/>
                  </a:lnTo>
                  <a:lnTo>
                    <a:pt x="460311" y="35407"/>
                  </a:lnTo>
                  <a:lnTo>
                    <a:pt x="460311" y="23609"/>
                  </a:lnTo>
                  <a:close/>
                </a:path>
                <a:path w="614045" h="35560">
                  <a:moveTo>
                    <a:pt x="460311" y="0"/>
                  </a:moveTo>
                  <a:lnTo>
                    <a:pt x="448513" y="0"/>
                  </a:lnTo>
                  <a:lnTo>
                    <a:pt x="436714" y="0"/>
                  </a:lnTo>
                  <a:lnTo>
                    <a:pt x="424916" y="0"/>
                  </a:lnTo>
                  <a:lnTo>
                    <a:pt x="424916" y="11811"/>
                  </a:lnTo>
                  <a:lnTo>
                    <a:pt x="436714" y="11811"/>
                  </a:lnTo>
                  <a:lnTo>
                    <a:pt x="436714" y="23609"/>
                  </a:lnTo>
                  <a:lnTo>
                    <a:pt x="448513" y="23609"/>
                  </a:lnTo>
                  <a:lnTo>
                    <a:pt x="448513" y="11811"/>
                  </a:lnTo>
                  <a:lnTo>
                    <a:pt x="460311" y="11811"/>
                  </a:lnTo>
                  <a:lnTo>
                    <a:pt x="460311" y="0"/>
                  </a:lnTo>
                  <a:close/>
                </a:path>
                <a:path w="614045" h="35560">
                  <a:moveTo>
                    <a:pt x="472122" y="23609"/>
                  </a:moveTo>
                  <a:lnTo>
                    <a:pt x="460324" y="23609"/>
                  </a:lnTo>
                  <a:lnTo>
                    <a:pt x="460324" y="35407"/>
                  </a:lnTo>
                  <a:lnTo>
                    <a:pt x="472122" y="35407"/>
                  </a:lnTo>
                  <a:lnTo>
                    <a:pt x="472122" y="23609"/>
                  </a:lnTo>
                  <a:close/>
                </a:path>
                <a:path w="614045" h="35560">
                  <a:moveTo>
                    <a:pt x="483920" y="0"/>
                  </a:moveTo>
                  <a:lnTo>
                    <a:pt x="472122" y="0"/>
                  </a:lnTo>
                  <a:lnTo>
                    <a:pt x="460324" y="0"/>
                  </a:lnTo>
                  <a:lnTo>
                    <a:pt x="460324" y="11811"/>
                  </a:lnTo>
                  <a:lnTo>
                    <a:pt x="472122" y="11811"/>
                  </a:lnTo>
                  <a:lnTo>
                    <a:pt x="472122" y="23609"/>
                  </a:lnTo>
                  <a:lnTo>
                    <a:pt x="483920" y="23609"/>
                  </a:lnTo>
                  <a:lnTo>
                    <a:pt x="483920" y="11811"/>
                  </a:lnTo>
                  <a:lnTo>
                    <a:pt x="483920" y="0"/>
                  </a:lnTo>
                  <a:close/>
                </a:path>
                <a:path w="614045" h="35560">
                  <a:moveTo>
                    <a:pt x="519328" y="0"/>
                  </a:moveTo>
                  <a:lnTo>
                    <a:pt x="507530" y="0"/>
                  </a:lnTo>
                  <a:lnTo>
                    <a:pt x="495731" y="0"/>
                  </a:lnTo>
                  <a:lnTo>
                    <a:pt x="483933" y="0"/>
                  </a:lnTo>
                  <a:lnTo>
                    <a:pt x="483933" y="11811"/>
                  </a:lnTo>
                  <a:lnTo>
                    <a:pt x="495731" y="11811"/>
                  </a:lnTo>
                  <a:lnTo>
                    <a:pt x="507530" y="11811"/>
                  </a:lnTo>
                  <a:lnTo>
                    <a:pt x="507530" y="23609"/>
                  </a:lnTo>
                  <a:lnTo>
                    <a:pt x="519328" y="23609"/>
                  </a:lnTo>
                  <a:lnTo>
                    <a:pt x="519328" y="11811"/>
                  </a:lnTo>
                  <a:lnTo>
                    <a:pt x="519328" y="0"/>
                  </a:lnTo>
                  <a:close/>
                </a:path>
                <a:path w="614045" h="35560">
                  <a:moveTo>
                    <a:pt x="542937" y="0"/>
                  </a:moveTo>
                  <a:lnTo>
                    <a:pt x="531139" y="0"/>
                  </a:lnTo>
                  <a:lnTo>
                    <a:pt x="531139" y="11811"/>
                  </a:lnTo>
                  <a:lnTo>
                    <a:pt x="531139" y="23609"/>
                  </a:lnTo>
                  <a:lnTo>
                    <a:pt x="542937" y="23609"/>
                  </a:lnTo>
                  <a:lnTo>
                    <a:pt x="542937" y="11811"/>
                  </a:lnTo>
                  <a:lnTo>
                    <a:pt x="542937" y="0"/>
                  </a:lnTo>
                  <a:close/>
                </a:path>
                <a:path w="614045" h="35560">
                  <a:moveTo>
                    <a:pt x="554748" y="11811"/>
                  </a:moveTo>
                  <a:lnTo>
                    <a:pt x="542950" y="11811"/>
                  </a:lnTo>
                  <a:lnTo>
                    <a:pt x="542950" y="23609"/>
                  </a:lnTo>
                  <a:lnTo>
                    <a:pt x="554748" y="23609"/>
                  </a:lnTo>
                  <a:lnTo>
                    <a:pt x="554748" y="11811"/>
                  </a:lnTo>
                  <a:close/>
                </a:path>
                <a:path w="614045" h="35560">
                  <a:moveTo>
                    <a:pt x="578345" y="0"/>
                  </a:moveTo>
                  <a:lnTo>
                    <a:pt x="566547" y="0"/>
                  </a:lnTo>
                  <a:lnTo>
                    <a:pt x="566547" y="11811"/>
                  </a:lnTo>
                  <a:lnTo>
                    <a:pt x="566547" y="23609"/>
                  </a:lnTo>
                  <a:lnTo>
                    <a:pt x="578345" y="23609"/>
                  </a:lnTo>
                  <a:lnTo>
                    <a:pt x="578345" y="11811"/>
                  </a:lnTo>
                  <a:lnTo>
                    <a:pt x="578345" y="0"/>
                  </a:lnTo>
                  <a:close/>
                </a:path>
                <a:path w="614045" h="35560">
                  <a:moveTo>
                    <a:pt x="590156" y="11811"/>
                  </a:moveTo>
                  <a:lnTo>
                    <a:pt x="578358" y="11811"/>
                  </a:lnTo>
                  <a:lnTo>
                    <a:pt x="578358" y="23609"/>
                  </a:lnTo>
                  <a:lnTo>
                    <a:pt x="590156" y="23609"/>
                  </a:lnTo>
                  <a:lnTo>
                    <a:pt x="590156" y="11811"/>
                  </a:lnTo>
                  <a:close/>
                </a:path>
                <a:path w="614045" h="35560">
                  <a:moveTo>
                    <a:pt x="613765" y="11811"/>
                  </a:moveTo>
                  <a:lnTo>
                    <a:pt x="601967" y="11811"/>
                  </a:lnTo>
                  <a:lnTo>
                    <a:pt x="601967" y="23609"/>
                  </a:lnTo>
                  <a:lnTo>
                    <a:pt x="613765" y="23609"/>
                  </a:lnTo>
                  <a:lnTo>
                    <a:pt x="613765" y="118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94843" y="4665116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10" h="47625">
                  <a:moveTo>
                    <a:pt x="35394" y="23609"/>
                  </a:moveTo>
                  <a:lnTo>
                    <a:pt x="23596" y="23609"/>
                  </a:lnTo>
                  <a:lnTo>
                    <a:pt x="11798" y="23609"/>
                  </a:lnTo>
                  <a:lnTo>
                    <a:pt x="11798" y="35407"/>
                  </a:lnTo>
                  <a:lnTo>
                    <a:pt x="11798" y="47205"/>
                  </a:lnTo>
                  <a:lnTo>
                    <a:pt x="23596" y="47205"/>
                  </a:lnTo>
                  <a:lnTo>
                    <a:pt x="35394" y="47205"/>
                  </a:lnTo>
                  <a:lnTo>
                    <a:pt x="35394" y="35407"/>
                  </a:lnTo>
                  <a:lnTo>
                    <a:pt x="35394" y="23609"/>
                  </a:lnTo>
                  <a:close/>
                </a:path>
                <a:path w="626110" h="47625">
                  <a:moveTo>
                    <a:pt x="35394" y="11798"/>
                  </a:moveTo>
                  <a:lnTo>
                    <a:pt x="23596" y="11798"/>
                  </a:lnTo>
                  <a:lnTo>
                    <a:pt x="11798" y="11798"/>
                  </a:lnTo>
                  <a:lnTo>
                    <a:pt x="0" y="11798"/>
                  </a:lnTo>
                  <a:lnTo>
                    <a:pt x="0" y="23596"/>
                  </a:lnTo>
                  <a:lnTo>
                    <a:pt x="11798" y="23596"/>
                  </a:lnTo>
                  <a:lnTo>
                    <a:pt x="23596" y="23596"/>
                  </a:lnTo>
                  <a:lnTo>
                    <a:pt x="35394" y="23596"/>
                  </a:lnTo>
                  <a:lnTo>
                    <a:pt x="35394" y="11798"/>
                  </a:lnTo>
                  <a:close/>
                </a:path>
                <a:path w="626110" h="47625">
                  <a:moveTo>
                    <a:pt x="47205" y="35407"/>
                  </a:moveTo>
                  <a:lnTo>
                    <a:pt x="35407" y="35407"/>
                  </a:lnTo>
                  <a:lnTo>
                    <a:pt x="35407" y="47205"/>
                  </a:lnTo>
                  <a:lnTo>
                    <a:pt x="47205" y="47205"/>
                  </a:lnTo>
                  <a:lnTo>
                    <a:pt x="47205" y="35407"/>
                  </a:lnTo>
                  <a:close/>
                </a:path>
                <a:path w="626110" h="47625">
                  <a:moveTo>
                    <a:pt x="94411" y="23609"/>
                  </a:moveTo>
                  <a:lnTo>
                    <a:pt x="82613" y="23609"/>
                  </a:lnTo>
                  <a:lnTo>
                    <a:pt x="70815" y="23609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94411" y="35407"/>
                  </a:lnTo>
                  <a:lnTo>
                    <a:pt x="94411" y="23609"/>
                  </a:lnTo>
                  <a:close/>
                </a:path>
                <a:path w="626110" h="47625">
                  <a:moveTo>
                    <a:pt x="94411" y="11798"/>
                  </a:moveTo>
                  <a:lnTo>
                    <a:pt x="82613" y="11798"/>
                  </a:lnTo>
                  <a:lnTo>
                    <a:pt x="82613" y="23596"/>
                  </a:lnTo>
                  <a:lnTo>
                    <a:pt x="94411" y="23596"/>
                  </a:lnTo>
                  <a:lnTo>
                    <a:pt x="94411" y="11798"/>
                  </a:lnTo>
                  <a:close/>
                </a:path>
                <a:path w="626110" h="47625">
                  <a:moveTo>
                    <a:pt x="118021" y="11798"/>
                  </a:moveTo>
                  <a:lnTo>
                    <a:pt x="106222" y="11798"/>
                  </a:lnTo>
                  <a:lnTo>
                    <a:pt x="94424" y="11798"/>
                  </a:lnTo>
                  <a:lnTo>
                    <a:pt x="94424" y="23596"/>
                  </a:lnTo>
                  <a:lnTo>
                    <a:pt x="106222" y="23596"/>
                  </a:lnTo>
                  <a:lnTo>
                    <a:pt x="118021" y="23596"/>
                  </a:lnTo>
                  <a:lnTo>
                    <a:pt x="118021" y="11798"/>
                  </a:lnTo>
                  <a:close/>
                </a:path>
                <a:path w="626110" h="47625">
                  <a:moveTo>
                    <a:pt x="141617" y="23609"/>
                  </a:moveTo>
                  <a:lnTo>
                    <a:pt x="129832" y="23609"/>
                  </a:lnTo>
                  <a:lnTo>
                    <a:pt x="129832" y="35407"/>
                  </a:lnTo>
                  <a:lnTo>
                    <a:pt x="129832" y="47205"/>
                  </a:lnTo>
                  <a:lnTo>
                    <a:pt x="141617" y="47205"/>
                  </a:lnTo>
                  <a:lnTo>
                    <a:pt x="141617" y="35407"/>
                  </a:lnTo>
                  <a:lnTo>
                    <a:pt x="141617" y="23609"/>
                  </a:lnTo>
                  <a:close/>
                </a:path>
                <a:path w="626110" h="47625">
                  <a:moveTo>
                    <a:pt x="153428" y="11798"/>
                  </a:moveTo>
                  <a:lnTo>
                    <a:pt x="141630" y="11798"/>
                  </a:lnTo>
                  <a:lnTo>
                    <a:pt x="141630" y="23596"/>
                  </a:lnTo>
                  <a:lnTo>
                    <a:pt x="153428" y="23596"/>
                  </a:lnTo>
                  <a:lnTo>
                    <a:pt x="153428" y="11798"/>
                  </a:lnTo>
                  <a:close/>
                </a:path>
                <a:path w="626110" h="47625">
                  <a:moveTo>
                    <a:pt x="165239" y="35407"/>
                  </a:moveTo>
                  <a:lnTo>
                    <a:pt x="153441" y="35407"/>
                  </a:lnTo>
                  <a:lnTo>
                    <a:pt x="153441" y="47205"/>
                  </a:lnTo>
                  <a:lnTo>
                    <a:pt x="165239" y="47205"/>
                  </a:lnTo>
                  <a:lnTo>
                    <a:pt x="165239" y="35407"/>
                  </a:lnTo>
                  <a:close/>
                </a:path>
                <a:path w="626110" h="47625">
                  <a:moveTo>
                    <a:pt x="177025" y="11798"/>
                  </a:moveTo>
                  <a:lnTo>
                    <a:pt x="165239" y="11798"/>
                  </a:lnTo>
                  <a:lnTo>
                    <a:pt x="165239" y="23596"/>
                  </a:lnTo>
                  <a:lnTo>
                    <a:pt x="177025" y="23596"/>
                  </a:lnTo>
                  <a:lnTo>
                    <a:pt x="177025" y="11798"/>
                  </a:lnTo>
                  <a:close/>
                </a:path>
                <a:path w="626110" h="47625">
                  <a:moveTo>
                    <a:pt x="188836" y="35407"/>
                  </a:moveTo>
                  <a:lnTo>
                    <a:pt x="177038" y="35407"/>
                  </a:lnTo>
                  <a:lnTo>
                    <a:pt x="177038" y="47205"/>
                  </a:lnTo>
                  <a:lnTo>
                    <a:pt x="188836" y="47205"/>
                  </a:lnTo>
                  <a:lnTo>
                    <a:pt x="188836" y="35407"/>
                  </a:lnTo>
                  <a:close/>
                </a:path>
                <a:path w="626110" h="47625">
                  <a:moveTo>
                    <a:pt x="200647" y="23609"/>
                  </a:moveTo>
                  <a:lnTo>
                    <a:pt x="188849" y="23609"/>
                  </a:lnTo>
                  <a:lnTo>
                    <a:pt x="188849" y="35407"/>
                  </a:lnTo>
                  <a:lnTo>
                    <a:pt x="188849" y="47205"/>
                  </a:lnTo>
                  <a:lnTo>
                    <a:pt x="200647" y="47205"/>
                  </a:lnTo>
                  <a:lnTo>
                    <a:pt x="200647" y="35407"/>
                  </a:lnTo>
                  <a:lnTo>
                    <a:pt x="200647" y="23609"/>
                  </a:lnTo>
                  <a:close/>
                </a:path>
                <a:path w="626110" h="47625">
                  <a:moveTo>
                    <a:pt x="212432" y="11798"/>
                  </a:moveTo>
                  <a:lnTo>
                    <a:pt x="200647" y="11798"/>
                  </a:lnTo>
                  <a:lnTo>
                    <a:pt x="188849" y="11798"/>
                  </a:lnTo>
                  <a:lnTo>
                    <a:pt x="188849" y="23596"/>
                  </a:lnTo>
                  <a:lnTo>
                    <a:pt x="200647" y="23596"/>
                  </a:lnTo>
                  <a:lnTo>
                    <a:pt x="212432" y="23596"/>
                  </a:lnTo>
                  <a:lnTo>
                    <a:pt x="212432" y="11798"/>
                  </a:lnTo>
                  <a:close/>
                </a:path>
                <a:path w="626110" h="47625">
                  <a:moveTo>
                    <a:pt x="224243" y="23609"/>
                  </a:move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close/>
                </a:path>
                <a:path w="626110" h="47625">
                  <a:moveTo>
                    <a:pt x="236054" y="23609"/>
                  </a:moveTo>
                  <a:lnTo>
                    <a:pt x="224256" y="23609"/>
                  </a:lnTo>
                  <a:lnTo>
                    <a:pt x="224256" y="35407"/>
                  </a:lnTo>
                  <a:lnTo>
                    <a:pt x="224256" y="47205"/>
                  </a:lnTo>
                  <a:lnTo>
                    <a:pt x="236054" y="47205"/>
                  </a:lnTo>
                  <a:lnTo>
                    <a:pt x="236054" y="35407"/>
                  </a:lnTo>
                  <a:lnTo>
                    <a:pt x="236054" y="23609"/>
                  </a:lnTo>
                  <a:close/>
                </a:path>
                <a:path w="626110" h="47625">
                  <a:moveTo>
                    <a:pt x="247853" y="11798"/>
                  </a:moveTo>
                  <a:lnTo>
                    <a:pt x="236054" y="11798"/>
                  </a:lnTo>
                  <a:lnTo>
                    <a:pt x="236054" y="23596"/>
                  </a:lnTo>
                  <a:lnTo>
                    <a:pt x="247853" y="23596"/>
                  </a:lnTo>
                  <a:lnTo>
                    <a:pt x="247853" y="11798"/>
                  </a:lnTo>
                  <a:close/>
                </a:path>
                <a:path w="626110" h="47625">
                  <a:moveTo>
                    <a:pt x="259651" y="23609"/>
                  </a:moveTo>
                  <a:lnTo>
                    <a:pt x="247865" y="23609"/>
                  </a:lnTo>
                  <a:lnTo>
                    <a:pt x="247865" y="35407"/>
                  </a:lnTo>
                  <a:lnTo>
                    <a:pt x="259651" y="35407"/>
                  </a:lnTo>
                  <a:lnTo>
                    <a:pt x="259651" y="23609"/>
                  </a:lnTo>
                  <a:close/>
                </a:path>
                <a:path w="626110" h="47625">
                  <a:moveTo>
                    <a:pt x="271462" y="35407"/>
                  </a:moveTo>
                  <a:lnTo>
                    <a:pt x="259664" y="35407"/>
                  </a:lnTo>
                  <a:lnTo>
                    <a:pt x="259664" y="47205"/>
                  </a:lnTo>
                  <a:lnTo>
                    <a:pt x="271462" y="47205"/>
                  </a:lnTo>
                  <a:lnTo>
                    <a:pt x="271462" y="35407"/>
                  </a:lnTo>
                  <a:close/>
                </a:path>
                <a:path w="626110" h="47625">
                  <a:moveTo>
                    <a:pt x="283273" y="11798"/>
                  </a:moveTo>
                  <a:lnTo>
                    <a:pt x="271475" y="11798"/>
                  </a:lnTo>
                  <a:lnTo>
                    <a:pt x="271475" y="23596"/>
                  </a:lnTo>
                  <a:lnTo>
                    <a:pt x="283273" y="23596"/>
                  </a:lnTo>
                  <a:lnTo>
                    <a:pt x="283273" y="11798"/>
                  </a:lnTo>
                  <a:close/>
                </a:path>
                <a:path w="626110" h="47625">
                  <a:moveTo>
                    <a:pt x="306857" y="23609"/>
                  </a:moveTo>
                  <a:lnTo>
                    <a:pt x="295071" y="23609"/>
                  </a:lnTo>
                  <a:lnTo>
                    <a:pt x="283273" y="23609"/>
                  </a:lnTo>
                  <a:lnTo>
                    <a:pt x="271475" y="23609"/>
                  </a:lnTo>
                  <a:lnTo>
                    <a:pt x="271475" y="35407"/>
                  </a:lnTo>
                  <a:lnTo>
                    <a:pt x="271475" y="47205"/>
                  </a:lnTo>
                  <a:lnTo>
                    <a:pt x="283273" y="47205"/>
                  </a:lnTo>
                  <a:lnTo>
                    <a:pt x="295071" y="47205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close/>
                </a:path>
                <a:path w="626110" h="47625">
                  <a:moveTo>
                    <a:pt x="318681" y="35407"/>
                  </a:moveTo>
                  <a:lnTo>
                    <a:pt x="306882" y="35407"/>
                  </a:lnTo>
                  <a:lnTo>
                    <a:pt x="306882" y="47205"/>
                  </a:lnTo>
                  <a:lnTo>
                    <a:pt x="318681" y="47205"/>
                  </a:lnTo>
                  <a:lnTo>
                    <a:pt x="318681" y="35407"/>
                  </a:lnTo>
                  <a:close/>
                </a:path>
                <a:path w="626110" h="47625">
                  <a:moveTo>
                    <a:pt x="330479" y="23609"/>
                  </a:moveTo>
                  <a:lnTo>
                    <a:pt x="318681" y="23609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close/>
                </a:path>
                <a:path w="626110" h="47625">
                  <a:moveTo>
                    <a:pt x="354088" y="11798"/>
                  </a:moveTo>
                  <a:lnTo>
                    <a:pt x="342290" y="11798"/>
                  </a:lnTo>
                  <a:lnTo>
                    <a:pt x="342290" y="23596"/>
                  </a:lnTo>
                  <a:lnTo>
                    <a:pt x="354088" y="23596"/>
                  </a:lnTo>
                  <a:lnTo>
                    <a:pt x="354088" y="11798"/>
                  </a:lnTo>
                  <a:close/>
                </a:path>
                <a:path w="626110" h="47625">
                  <a:moveTo>
                    <a:pt x="365887" y="23609"/>
                  </a:moveTo>
                  <a:lnTo>
                    <a:pt x="354088" y="23609"/>
                  </a:lnTo>
                  <a:lnTo>
                    <a:pt x="354088" y="35407"/>
                  </a:lnTo>
                  <a:lnTo>
                    <a:pt x="365887" y="35407"/>
                  </a:lnTo>
                  <a:lnTo>
                    <a:pt x="365887" y="23609"/>
                  </a:lnTo>
                  <a:close/>
                </a:path>
                <a:path w="626110" h="47625">
                  <a:moveTo>
                    <a:pt x="389496" y="23609"/>
                  </a:moveTo>
                  <a:lnTo>
                    <a:pt x="377698" y="23609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close/>
                </a:path>
                <a:path w="626110" h="47625">
                  <a:moveTo>
                    <a:pt x="389496" y="11798"/>
                  </a:moveTo>
                  <a:lnTo>
                    <a:pt x="377698" y="11798"/>
                  </a:lnTo>
                  <a:lnTo>
                    <a:pt x="377698" y="23596"/>
                  </a:lnTo>
                  <a:lnTo>
                    <a:pt x="389496" y="23596"/>
                  </a:lnTo>
                  <a:lnTo>
                    <a:pt x="389496" y="11798"/>
                  </a:lnTo>
                  <a:close/>
                </a:path>
                <a:path w="626110" h="47625">
                  <a:moveTo>
                    <a:pt x="424903" y="23609"/>
                  </a:moveTo>
                  <a:lnTo>
                    <a:pt x="413105" y="23609"/>
                  </a:lnTo>
                  <a:lnTo>
                    <a:pt x="401307" y="23609"/>
                  </a:lnTo>
                  <a:lnTo>
                    <a:pt x="401307" y="35407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close/>
                </a:path>
                <a:path w="626110" h="47625">
                  <a:moveTo>
                    <a:pt x="424903" y="11798"/>
                  </a:moveTo>
                  <a:lnTo>
                    <a:pt x="413105" y="11798"/>
                  </a:lnTo>
                  <a:lnTo>
                    <a:pt x="401307" y="11798"/>
                  </a:lnTo>
                  <a:lnTo>
                    <a:pt x="401307" y="23596"/>
                  </a:lnTo>
                  <a:lnTo>
                    <a:pt x="413105" y="23596"/>
                  </a:lnTo>
                  <a:lnTo>
                    <a:pt x="424903" y="23596"/>
                  </a:lnTo>
                  <a:lnTo>
                    <a:pt x="424903" y="11798"/>
                  </a:lnTo>
                  <a:close/>
                </a:path>
                <a:path w="626110" h="47625">
                  <a:moveTo>
                    <a:pt x="436714" y="11798"/>
                  </a:moveTo>
                  <a:lnTo>
                    <a:pt x="424916" y="11798"/>
                  </a:lnTo>
                  <a:lnTo>
                    <a:pt x="424916" y="23596"/>
                  </a:lnTo>
                  <a:lnTo>
                    <a:pt x="436714" y="23596"/>
                  </a:lnTo>
                  <a:lnTo>
                    <a:pt x="436714" y="11798"/>
                  </a:lnTo>
                  <a:close/>
                </a:path>
                <a:path w="626110" h="47625">
                  <a:moveTo>
                    <a:pt x="460311" y="23609"/>
                  </a:moveTo>
                  <a:lnTo>
                    <a:pt x="448513" y="23609"/>
                  </a:lnTo>
                  <a:lnTo>
                    <a:pt x="436714" y="23609"/>
                  </a:lnTo>
                  <a:lnTo>
                    <a:pt x="424916" y="23609"/>
                  </a:lnTo>
                  <a:lnTo>
                    <a:pt x="424916" y="35407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60311" y="35407"/>
                  </a:lnTo>
                  <a:lnTo>
                    <a:pt x="460311" y="23609"/>
                  </a:lnTo>
                  <a:close/>
                </a:path>
                <a:path w="626110" h="47625">
                  <a:moveTo>
                    <a:pt x="472122" y="23609"/>
                  </a:moveTo>
                  <a:lnTo>
                    <a:pt x="460324" y="23609"/>
                  </a:lnTo>
                  <a:lnTo>
                    <a:pt x="460324" y="35407"/>
                  </a:lnTo>
                  <a:lnTo>
                    <a:pt x="472122" y="35407"/>
                  </a:lnTo>
                  <a:lnTo>
                    <a:pt x="472122" y="23609"/>
                  </a:lnTo>
                  <a:close/>
                </a:path>
                <a:path w="626110" h="47625">
                  <a:moveTo>
                    <a:pt x="483920" y="0"/>
                  </a:moveTo>
                  <a:lnTo>
                    <a:pt x="472122" y="0"/>
                  </a:lnTo>
                  <a:lnTo>
                    <a:pt x="460324" y="0"/>
                  </a:lnTo>
                  <a:lnTo>
                    <a:pt x="460324" y="11798"/>
                  </a:lnTo>
                  <a:lnTo>
                    <a:pt x="472122" y="11798"/>
                  </a:lnTo>
                  <a:lnTo>
                    <a:pt x="472122" y="23596"/>
                  </a:lnTo>
                  <a:lnTo>
                    <a:pt x="483920" y="23596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10" h="47625">
                  <a:moveTo>
                    <a:pt x="495731" y="11798"/>
                  </a:moveTo>
                  <a:lnTo>
                    <a:pt x="483933" y="11798"/>
                  </a:lnTo>
                  <a:lnTo>
                    <a:pt x="483933" y="23596"/>
                  </a:lnTo>
                  <a:lnTo>
                    <a:pt x="495731" y="23596"/>
                  </a:lnTo>
                  <a:lnTo>
                    <a:pt x="495731" y="11798"/>
                  </a:lnTo>
                  <a:close/>
                </a:path>
                <a:path w="626110" h="47625">
                  <a:moveTo>
                    <a:pt x="519328" y="23609"/>
                  </a:moveTo>
                  <a:lnTo>
                    <a:pt x="507530" y="23609"/>
                  </a:lnTo>
                  <a:lnTo>
                    <a:pt x="495731" y="23609"/>
                  </a:lnTo>
                  <a:lnTo>
                    <a:pt x="495731" y="35407"/>
                  </a:lnTo>
                  <a:lnTo>
                    <a:pt x="507530" y="35407"/>
                  </a:lnTo>
                  <a:lnTo>
                    <a:pt x="519328" y="35407"/>
                  </a:lnTo>
                  <a:lnTo>
                    <a:pt x="519328" y="23609"/>
                  </a:lnTo>
                  <a:close/>
                </a:path>
                <a:path w="626110" h="47625">
                  <a:moveTo>
                    <a:pt x="519328" y="0"/>
                  </a:moveTo>
                  <a:lnTo>
                    <a:pt x="507530" y="0"/>
                  </a:lnTo>
                  <a:lnTo>
                    <a:pt x="495731" y="0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19328" y="11798"/>
                  </a:lnTo>
                  <a:lnTo>
                    <a:pt x="519328" y="0"/>
                  </a:lnTo>
                  <a:close/>
                </a:path>
                <a:path w="626110" h="47625">
                  <a:moveTo>
                    <a:pt x="531139" y="11798"/>
                  </a:moveTo>
                  <a:lnTo>
                    <a:pt x="519341" y="11798"/>
                  </a:lnTo>
                  <a:lnTo>
                    <a:pt x="519341" y="23596"/>
                  </a:lnTo>
                  <a:lnTo>
                    <a:pt x="531139" y="23596"/>
                  </a:lnTo>
                  <a:lnTo>
                    <a:pt x="531139" y="11798"/>
                  </a:lnTo>
                  <a:close/>
                </a:path>
                <a:path w="626110" h="47625">
                  <a:moveTo>
                    <a:pt x="542937" y="23609"/>
                  </a:moveTo>
                  <a:lnTo>
                    <a:pt x="531139" y="23609"/>
                  </a:lnTo>
                  <a:lnTo>
                    <a:pt x="531139" y="35407"/>
                  </a:lnTo>
                  <a:lnTo>
                    <a:pt x="542937" y="35407"/>
                  </a:lnTo>
                  <a:lnTo>
                    <a:pt x="542937" y="23609"/>
                  </a:lnTo>
                  <a:close/>
                </a:path>
                <a:path w="626110" h="47625">
                  <a:moveTo>
                    <a:pt x="542937" y="0"/>
                  </a:moveTo>
                  <a:lnTo>
                    <a:pt x="531139" y="0"/>
                  </a:lnTo>
                  <a:lnTo>
                    <a:pt x="531139" y="11798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26110" h="47625">
                  <a:moveTo>
                    <a:pt x="554748" y="23609"/>
                  </a:moveTo>
                  <a:lnTo>
                    <a:pt x="542950" y="23609"/>
                  </a:lnTo>
                  <a:lnTo>
                    <a:pt x="542950" y="35407"/>
                  </a:lnTo>
                  <a:lnTo>
                    <a:pt x="554748" y="35407"/>
                  </a:lnTo>
                  <a:lnTo>
                    <a:pt x="554748" y="23609"/>
                  </a:lnTo>
                  <a:close/>
                </a:path>
                <a:path w="626110" h="47625">
                  <a:moveTo>
                    <a:pt x="578345" y="23609"/>
                  </a:moveTo>
                  <a:lnTo>
                    <a:pt x="566547" y="23609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78345" y="23609"/>
                  </a:lnTo>
                  <a:close/>
                </a:path>
                <a:path w="626110" h="47625">
                  <a:moveTo>
                    <a:pt x="578345" y="0"/>
                  </a:moveTo>
                  <a:lnTo>
                    <a:pt x="566547" y="0"/>
                  </a:lnTo>
                  <a:lnTo>
                    <a:pt x="566547" y="11798"/>
                  </a:lnTo>
                  <a:lnTo>
                    <a:pt x="554748" y="11798"/>
                  </a:ln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66547" y="23596"/>
                  </a:lnTo>
                  <a:lnTo>
                    <a:pt x="578345" y="23596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26110" h="47625">
                  <a:moveTo>
                    <a:pt x="601954" y="0"/>
                  </a:moveTo>
                  <a:lnTo>
                    <a:pt x="590156" y="0"/>
                  </a:lnTo>
                  <a:lnTo>
                    <a:pt x="590156" y="11798"/>
                  </a:lnTo>
                  <a:lnTo>
                    <a:pt x="601954" y="11798"/>
                  </a:lnTo>
                  <a:lnTo>
                    <a:pt x="601954" y="0"/>
                  </a:lnTo>
                  <a:close/>
                </a:path>
                <a:path w="626110" h="47625">
                  <a:moveTo>
                    <a:pt x="625563" y="23609"/>
                  </a:moveTo>
                  <a:lnTo>
                    <a:pt x="613765" y="23609"/>
                  </a:lnTo>
                  <a:lnTo>
                    <a:pt x="613765" y="35407"/>
                  </a:lnTo>
                  <a:lnTo>
                    <a:pt x="625563" y="35407"/>
                  </a:lnTo>
                  <a:lnTo>
                    <a:pt x="625563" y="23609"/>
                  </a:lnTo>
                  <a:close/>
                </a:path>
                <a:path w="626110" h="47625">
                  <a:moveTo>
                    <a:pt x="625563" y="0"/>
                  </a:moveTo>
                  <a:lnTo>
                    <a:pt x="613765" y="0"/>
                  </a:ln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25563" y="11798"/>
                  </a:lnTo>
                  <a:lnTo>
                    <a:pt x="62556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94843" y="4700523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10" h="47625">
                  <a:moveTo>
                    <a:pt x="11798" y="11811"/>
                  </a:moveTo>
                  <a:lnTo>
                    <a:pt x="0" y="11811"/>
                  </a:lnTo>
                  <a:lnTo>
                    <a:pt x="0" y="23609"/>
                  </a:lnTo>
                  <a:lnTo>
                    <a:pt x="11798" y="23609"/>
                  </a:lnTo>
                  <a:lnTo>
                    <a:pt x="11798" y="11811"/>
                  </a:lnTo>
                  <a:close/>
                </a:path>
                <a:path w="626110" h="47625">
                  <a:moveTo>
                    <a:pt x="35394" y="35407"/>
                  </a:moveTo>
                  <a:lnTo>
                    <a:pt x="23596" y="35407"/>
                  </a:lnTo>
                  <a:lnTo>
                    <a:pt x="11798" y="35407"/>
                  </a:lnTo>
                  <a:lnTo>
                    <a:pt x="0" y="35407"/>
                  </a:lnTo>
                  <a:lnTo>
                    <a:pt x="0" y="47205"/>
                  </a:lnTo>
                  <a:lnTo>
                    <a:pt x="11798" y="47205"/>
                  </a:lnTo>
                  <a:lnTo>
                    <a:pt x="23596" y="47205"/>
                  </a:lnTo>
                  <a:lnTo>
                    <a:pt x="35394" y="47205"/>
                  </a:lnTo>
                  <a:lnTo>
                    <a:pt x="35394" y="35407"/>
                  </a:lnTo>
                  <a:close/>
                </a:path>
                <a:path w="626110" h="47625">
                  <a:moveTo>
                    <a:pt x="59004" y="35407"/>
                  </a:moveTo>
                  <a:lnTo>
                    <a:pt x="47205" y="35407"/>
                  </a:lnTo>
                  <a:lnTo>
                    <a:pt x="47205" y="47205"/>
                  </a:lnTo>
                  <a:lnTo>
                    <a:pt x="59004" y="47205"/>
                  </a:lnTo>
                  <a:lnTo>
                    <a:pt x="59004" y="35407"/>
                  </a:lnTo>
                  <a:close/>
                </a:path>
                <a:path w="626110" h="47625">
                  <a:moveTo>
                    <a:pt x="70815" y="35407"/>
                  </a:moveTo>
                  <a:lnTo>
                    <a:pt x="59016" y="35407"/>
                  </a:lnTo>
                  <a:lnTo>
                    <a:pt x="59016" y="47205"/>
                  </a:lnTo>
                  <a:lnTo>
                    <a:pt x="70815" y="47205"/>
                  </a:lnTo>
                  <a:lnTo>
                    <a:pt x="70815" y="35407"/>
                  </a:lnTo>
                  <a:close/>
                </a:path>
                <a:path w="626110" h="47625">
                  <a:moveTo>
                    <a:pt x="94411" y="11811"/>
                  </a:moveTo>
                  <a:lnTo>
                    <a:pt x="82613" y="11811"/>
                  </a:lnTo>
                  <a:lnTo>
                    <a:pt x="70815" y="11811"/>
                  </a:lnTo>
                  <a:lnTo>
                    <a:pt x="59016" y="11811"/>
                  </a:lnTo>
                  <a:lnTo>
                    <a:pt x="59016" y="23609"/>
                  </a:lnTo>
                  <a:lnTo>
                    <a:pt x="70815" y="23609"/>
                  </a:lnTo>
                  <a:lnTo>
                    <a:pt x="82613" y="23609"/>
                  </a:lnTo>
                  <a:lnTo>
                    <a:pt x="82613" y="35420"/>
                  </a:lnTo>
                  <a:lnTo>
                    <a:pt x="94411" y="35420"/>
                  </a:lnTo>
                  <a:lnTo>
                    <a:pt x="94411" y="23609"/>
                  </a:lnTo>
                  <a:lnTo>
                    <a:pt x="94411" y="11811"/>
                  </a:lnTo>
                  <a:close/>
                </a:path>
                <a:path w="626110" h="47625">
                  <a:moveTo>
                    <a:pt x="129806" y="11811"/>
                  </a:moveTo>
                  <a:lnTo>
                    <a:pt x="118021" y="11811"/>
                  </a:lnTo>
                  <a:lnTo>
                    <a:pt x="106222" y="11811"/>
                  </a:lnTo>
                  <a:lnTo>
                    <a:pt x="106222" y="23609"/>
                  </a:lnTo>
                  <a:lnTo>
                    <a:pt x="106222" y="35420"/>
                  </a:lnTo>
                  <a:lnTo>
                    <a:pt x="118021" y="35420"/>
                  </a:lnTo>
                  <a:lnTo>
                    <a:pt x="129806" y="35420"/>
                  </a:lnTo>
                  <a:lnTo>
                    <a:pt x="129806" y="23609"/>
                  </a:lnTo>
                  <a:lnTo>
                    <a:pt x="129806" y="11811"/>
                  </a:lnTo>
                  <a:close/>
                </a:path>
                <a:path w="626110" h="47625">
                  <a:moveTo>
                    <a:pt x="141617" y="11811"/>
                  </a:moveTo>
                  <a:lnTo>
                    <a:pt x="129832" y="11811"/>
                  </a:lnTo>
                  <a:lnTo>
                    <a:pt x="129832" y="23609"/>
                  </a:lnTo>
                  <a:lnTo>
                    <a:pt x="141617" y="23609"/>
                  </a:lnTo>
                  <a:lnTo>
                    <a:pt x="141617" y="11811"/>
                  </a:lnTo>
                  <a:close/>
                </a:path>
                <a:path w="626110" h="47625">
                  <a:moveTo>
                    <a:pt x="153428" y="11811"/>
                  </a:moveTo>
                  <a:lnTo>
                    <a:pt x="141630" y="11811"/>
                  </a:lnTo>
                  <a:lnTo>
                    <a:pt x="141630" y="23609"/>
                  </a:lnTo>
                  <a:lnTo>
                    <a:pt x="153428" y="23609"/>
                  </a:lnTo>
                  <a:lnTo>
                    <a:pt x="153428" y="11811"/>
                  </a:lnTo>
                  <a:close/>
                </a:path>
                <a:path w="626110" h="47625">
                  <a:moveTo>
                    <a:pt x="165239" y="23609"/>
                  </a:moveTo>
                  <a:lnTo>
                    <a:pt x="153441" y="23609"/>
                  </a:lnTo>
                  <a:lnTo>
                    <a:pt x="153441" y="35420"/>
                  </a:lnTo>
                  <a:lnTo>
                    <a:pt x="165239" y="35420"/>
                  </a:lnTo>
                  <a:lnTo>
                    <a:pt x="165239" y="23609"/>
                  </a:lnTo>
                  <a:close/>
                </a:path>
                <a:path w="626110" h="47625">
                  <a:moveTo>
                    <a:pt x="177025" y="11811"/>
                  </a:moveTo>
                  <a:lnTo>
                    <a:pt x="165239" y="11811"/>
                  </a:lnTo>
                  <a:lnTo>
                    <a:pt x="165239" y="23609"/>
                  </a:lnTo>
                  <a:lnTo>
                    <a:pt x="177025" y="23609"/>
                  </a:lnTo>
                  <a:lnTo>
                    <a:pt x="177025" y="11811"/>
                  </a:lnTo>
                  <a:close/>
                </a:path>
                <a:path w="626110" h="47625">
                  <a:moveTo>
                    <a:pt x="200647" y="11811"/>
                  </a:moveTo>
                  <a:lnTo>
                    <a:pt x="188849" y="11811"/>
                  </a:lnTo>
                  <a:lnTo>
                    <a:pt x="188849" y="23609"/>
                  </a:lnTo>
                  <a:lnTo>
                    <a:pt x="200647" y="23609"/>
                  </a:lnTo>
                  <a:lnTo>
                    <a:pt x="200647" y="11811"/>
                  </a:lnTo>
                  <a:close/>
                </a:path>
                <a:path w="626110" h="47625">
                  <a:moveTo>
                    <a:pt x="224243" y="11811"/>
                  </a:moveTo>
                  <a:lnTo>
                    <a:pt x="212458" y="11811"/>
                  </a:lnTo>
                  <a:lnTo>
                    <a:pt x="212458" y="23609"/>
                  </a:lnTo>
                  <a:lnTo>
                    <a:pt x="224243" y="23609"/>
                  </a:lnTo>
                  <a:lnTo>
                    <a:pt x="224243" y="11811"/>
                  </a:lnTo>
                  <a:close/>
                </a:path>
                <a:path w="626110" h="47625">
                  <a:moveTo>
                    <a:pt x="236054" y="11811"/>
                  </a:moveTo>
                  <a:lnTo>
                    <a:pt x="224256" y="11811"/>
                  </a:lnTo>
                  <a:lnTo>
                    <a:pt x="224256" y="23609"/>
                  </a:lnTo>
                  <a:lnTo>
                    <a:pt x="224256" y="35420"/>
                  </a:lnTo>
                  <a:lnTo>
                    <a:pt x="236054" y="35420"/>
                  </a:lnTo>
                  <a:lnTo>
                    <a:pt x="236054" y="23609"/>
                  </a:lnTo>
                  <a:lnTo>
                    <a:pt x="236054" y="11811"/>
                  </a:lnTo>
                  <a:close/>
                </a:path>
                <a:path w="626110" h="47625">
                  <a:moveTo>
                    <a:pt x="259651" y="11811"/>
                  </a:moveTo>
                  <a:lnTo>
                    <a:pt x="247865" y="11811"/>
                  </a:lnTo>
                  <a:lnTo>
                    <a:pt x="247865" y="23609"/>
                  </a:lnTo>
                  <a:lnTo>
                    <a:pt x="247865" y="35420"/>
                  </a:lnTo>
                  <a:lnTo>
                    <a:pt x="259651" y="35420"/>
                  </a:lnTo>
                  <a:lnTo>
                    <a:pt x="259651" y="23609"/>
                  </a:lnTo>
                  <a:lnTo>
                    <a:pt x="259651" y="11811"/>
                  </a:lnTo>
                  <a:close/>
                </a:path>
                <a:path w="626110" h="47625">
                  <a:moveTo>
                    <a:pt x="283273" y="11811"/>
                  </a:moveTo>
                  <a:lnTo>
                    <a:pt x="271475" y="11811"/>
                  </a:lnTo>
                  <a:lnTo>
                    <a:pt x="271475" y="23609"/>
                  </a:lnTo>
                  <a:lnTo>
                    <a:pt x="283273" y="23609"/>
                  </a:lnTo>
                  <a:lnTo>
                    <a:pt x="283273" y="11811"/>
                  </a:lnTo>
                  <a:close/>
                </a:path>
                <a:path w="626110" h="47625">
                  <a:moveTo>
                    <a:pt x="306857" y="11811"/>
                  </a:moveTo>
                  <a:lnTo>
                    <a:pt x="295071" y="11811"/>
                  </a:lnTo>
                  <a:lnTo>
                    <a:pt x="295071" y="23609"/>
                  </a:lnTo>
                  <a:lnTo>
                    <a:pt x="295071" y="35420"/>
                  </a:lnTo>
                  <a:lnTo>
                    <a:pt x="306857" y="35420"/>
                  </a:lnTo>
                  <a:lnTo>
                    <a:pt x="306857" y="23609"/>
                  </a:lnTo>
                  <a:lnTo>
                    <a:pt x="306857" y="11811"/>
                  </a:lnTo>
                  <a:close/>
                </a:path>
                <a:path w="626110" h="47625">
                  <a:moveTo>
                    <a:pt x="318681" y="0"/>
                  </a:moveTo>
                  <a:lnTo>
                    <a:pt x="306882" y="0"/>
                  </a:lnTo>
                  <a:lnTo>
                    <a:pt x="306882" y="11798"/>
                  </a:lnTo>
                  <a:lnTo>
                    <a:pt x="318681" y="11798"/>
                  </a:lnTo>
                  <a:lnTo>
                    <a:pt x="318681" y="0"/>
                  </a:lnTo>
                  <a:close/>
                </a:path>
                <a:path w="626110" h="47625">
                  <a:moveTo>
                    <a:pt x="330479" y="11811"/>
                  </a:moveTo>
                  <a:lnTo>
                    <a:pt x="318681" y="11811"/>
                  </a:lnTo>
                  <a:lnTo>
                    <a:pt x="306882" y="11811"/>
                  </a:lnTo>
                  <a:lnTo>
                    <a:pt x="306882" y="23609"/>
                  </a:lnTo>
                  <a:lnTo>
                    <a:pt x="318681" y="23609"/>
                  </a:lnTo>
                  <a:lnTo>
                    <a:pt x="318681" y="35420"/>
                  </a:lnTo>
                  <a:lnTo>
                    <a:pt x="330479" y="35420"/>
                  </a:lnTo>
                  <a:lnTo>
                    <a:pt x="330479" y="23609"/>
                  </a:lnTo>
                  <a:lnTo>
                    <a:pt x="330479" y="11811"/>
                  </a:lnTo>
                  <a:close/>
                </a:path>
                <a:path w="626110" h="47625">
                  <a:moveTo>
                    <a:pt x="354088" y="11811"/>
                  </a:moveTo>
                  <a:lnTo>
                    <a:pt x="342290" y="11811"/>
                  </a:lnTo>
                  <a:lnTo>
                    <a:pt x="330492" y="11811"/>
                  </a:lnTo>
                  <a:lnTo>
                    <a:pt x="330492" y="23609"/>
                  </a:lnTo>
                  <a:lnTo>
                    <a:pt x="330492" y="35420"/>
                  </a:lnTo>
                  <a:lnTo>
                    <a:pt x="342290" y="35420"/>
                  </a:lnTo>
                  <a:lnTo>
                    <a:pt x="342290" y="23609"/>
                  </a:lnTo>
                  <a:lnTo>
                    <a:pt x="354088" y="23609"/>
                  </a:lnTo>
                  <a:lnTo>
                    <a:pt x="354088" y="11811"/>
                  </a:lnTo>
                  <a:close/>
                </a:path>
                <a:path w="626110" h="47625">
                  <a:moveTo>
                    <a:pt x="354088" y="0"/>
                  </a:moveTo>
                  <a:lnTo>
                    <a:pt x="342290" y="0"/>
                  </a:lnTo>
                  <a:lnTo>
                    <a:pt x="330492" y="0"/>
                  </a:lnTo>
                  <a:lnTo>
                    <a:pt x="330492" y="11798"/>
                  </a:lnTo>
                  <a:lnTo>
                    <a:pt x="342290" y="11798"/>
                  </a:lnTo>
                  <a:lnTo>
                    <a:pt x="354088" y="11798"/>
                  </a:lnTo>
                  <a:lnTo>
                    <a:pt x="354088" y="0"/>
                  </a:lnTo>
                  <a:close/>
                </a:path>
                <a:path w="626110" h="47625">
                  <a:moveTo>
                    <a:pt x="365887" y="23609"/>
                  </a:moveTo>
                  <a:lnTo>
                    <a:pt x="354088" y="23609"/>
                  </a:lnTo>
                  <a:lnTo>
                    <a:pt x="354088" y="35420"/>
                  </a:lnTo>
                  <a:lnTo>
                    <a:pt x="365887" y="35420"/>
                  </a:lnTo>
                  <a:lnTo>
                    <a:pt x="365887" y="23609"/>
                  </a:lnTo>
                  <a:close/>
                </a:path>
                <a:path w="626110" h="47625">
                  <a:moveTo>
                    <a:pt x="377698" y="0"/>
                  </a:moveTo>
                  <a:lnTo>
                    <a:pt x="365899" y="0"/>
                  </a:lnTo>
                  <a:lnTo>
                    <a:pt x="365899" y="11798"/>
                  </a:lnTo>
                  <a:lnTo>
                    <a:pt x="377698" y="11798"/>
                  </a:lnTo>
                  <a:lnTo>
                    <a:pt x="377698" y="0"/>
                  </a:lnTo>
                  <a:close/>
                </a:path>
                <a:path w="626110" h="47625">
                  <a:moveTo>
                    <a:pt x="389496" y="11811"/>
                  </a:moveTo>
                  <a:lnTo>
                    <a:pt x="377698" y="11811"/>
                  </a:lnTo>
                  <a:lnTo>
                    <a:pt x="365899" y="11811"/>
                  </a:lnTo>
                  <a:lnTo>
                    <a:pt x="365899" y="23609"/>
                  </a:lnTo>
                  <a:lnTo>
                    <a:pt x="365899" y="35420"/>
                  </a:lnTo>
                  <a:lnTo>
                    <a:pt x="377698" y="35420"/>
                  </a:lnTo>
                  <a:lnTo>
                    <a:pt x="389496" y="35420"/>
                  </a:lnTo>
                  <a:lnTo>
                    <a:pt x="389496" y="23609"/>
                  </a:lnTo>
                  <a:lnTo>
                    <a:pt x="389496" y="11811"/>
                  </a:lnTo>
                  <a:close/>
                </a:path>
                <a:path w="626110" h="47625">
                  <a:moveTo>
                    <a:pt x="413105" y="0"/>
                  </a:moveTo>
                  <a:lnTo>
                    <a:pt x="401307" y="0"/>
                  </a:lnTo>
                  <a:lnTo>
                    <a:pt x="401307" y="11798"/>
                  </a:lnTo>
                  <a:lnTo>
                    <a:pt x="413105" y="11798"/>
                  </a:lnTo>
                  <a:lnTo>
                    <a:pt x="413105" y="0"/>
                  </a:lnTo>
                  <a:close/>
                </a:path>
                <a:path w="626110" h="47625">
                  <a:moveTo>
                    <a:pt x="424903" y="11811"/>
                  </a:moveTo>
                  <a:lnTo>
                    <a:pt x="413105" y="11811"/>
                  </a:lnTo>
                  <a:lnTo>
                    <a:pt x="401307" y="11811"/>
                  </a:lnTo>
                  <a:lnTo>
                    <a:pt x="401307" y="23609"/>
                  </a:lnTo>
                  <a:lnTo>
                    <a:pt x="413105" y="23609"/>
                  </a:lnTo>
                  <a:lnTo>
                    <a:pt x="424903" y="23609"/>
                  </a:lnTo>
                  <a:lnTo>
                    <a:pt x="424903" y="11811"/>
                  </a:lnTo>
                  <a:close/>
                </a:path>
                <a:path w="626110" h="47625">
                  <a:moveTo>
                    <a:pt x="448513" y="11811"/>
                  </a:moveTo>
                  <a:lnTo>
                    <a:pt x="436714" y="11811"/>
                  </a:lnTo>
                  <a:lnTo>
                    <a:pt x="424916" y="11811"/>
                  </a:lnTo>
                  <a:lnTo>
                    <a:pt x="424916" y="23609"/>
                  </a:lnTo>
                  <a:lnTo>
                    <a:pt x="424916" y="35420"/>
                  </a:lnTo>
                  <a:lnTo>
                    <a:pt x="436714" y="35420"/>
                  </a:lnTo>
                  <a:lnTo>
                    <a:pt x="436714" y="23609"/>
                  </a:lnTo>
                  <a:lnTo>
                    <a:pt x="448513" y="23609"/>
                  </a:lnTo>
                  <a:lnTo>
                    <a:pt x="448513" y="11811"/>
                  </a:lnTo>
                  <a:close/>
                </a:path>
                <a:path w="626110" h="47625">
                  <a:moveTo>
                    <a:pt x="460311" y="0"/>
                  </a:moveTo>
                  <a:lnTo>
                    <a:pt x="448513" y="0"/>
                  </a:lnTo>
                  <a:lnTo>
                    <a:pt x="436714" y="0"/>
                  </a:lnTo>
                  <a:lnTo>
                    <a:pt x="424916" y="0"/>
                  </a:lnTo>
                  <a:lnTo>
                    <a:pt x="424916" y="11798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60311" y="11798"/>
                  </a:lnTo>
                  <a:lnTo>
                    <a:pt x="460311" y="0"/>
                  </a:lnTo>
                  <a:close/>
                </a:path>
                <a:path w="626110" h="47625">
                  <a:moveTo>
                    <a:pt x="483920" y="11811"/>
                  </a:moveTo>
                  <a:lnTo>
                    <a:pt x="472122" y="11811"/>
                  </a:lnTo>
                  <a:lnTo>
                    <a:pt x="460324" y="11811"/>
                  </a:lnTo>
                  <a:lnTo>
                    <a:pt x="460324" y="23609"/>
                  </a:lnTo>
                  <a:lnTo>
                    <a:pt x="472122" y="23609"/>
                  </a:lnTo>
                  <a:lnTo>
                    <a:pt x="472122" y="35420"/>
                  </a:lnTo>
                  <a:lnTo>
                    <a:pt x="483920" y="35420"/>
                  </a:lnTo>
                  <a:lnTo>
                    <a:pt x="483920" y="23609"/>
                  </a:lnTo>
                  <a:lnTo>
                    <a:pt x="483920" y="11811"/>
                  </a:lnTo>
                  <a:close/>
                </a:path>
                <a:path w="626110" h="47625">
                  <a:moveTo>
                    <a:pt x="495731" y="0"/>
                  </a:move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495731" y="0"/>
                  </a:lnTo>
                  <a:close/>
                </a:path>
                <a:path w="626110" h="47625">
                  <a:moveTo>
                    <a:pt x="519328" y="23609"/>
                  </a:moveTo>
                  <a:lnTo>
                    <a:pt x="507530" y="23609"/>
                  </a:lnTo>
                  <a:lnTo>
                    <a:pt x="495731" y="23609"/>
                  </a:lnTo>
                  <a:lnTo>
                    <a:pt x="483933" y="23609"/>
                  </a:lnTo>
                  <a:lnTo>
                    <a:pt x="483933" y="35420"/>
                  </a:lnTo>
                  <a:lnTo>
                    <a:pt x="495731" y="35420"/>
                  </a:lnTo>
                  <a:lnTo>
                    <a:pt x="507530" y="35420"/>
                  </a:lnTo>
                  <a:lnTo>
                    <a:pt x="519328" y="35420"/>
                  </a:lnTo>
                  <a:lnTo>
                    <a:pt x="519328" y="23609"/>
                  </a:lnTo>
                  <a:close/>
                </a:path>
                <a:path w="626110" h="47625">
                  <a:moveTo>
                    <a:pt x="531139" y="11811"/>
                  </a:moveTo>
                  <a:lnTo>
                    <a:pt x="519341" y="11811"/>
                  </a:lnTo>
                  <a:lnTo>
                    <a:pt x="519341" y="23609"/>
                  </a:lnTo>
                  <a:lnTo>
                    <a:pt x="531139" y="23609"/>
                  </a:lnTo>
                  <a:lnTo>
                    <a:pt x="531139" y="11811"/>
                  </a:lnTo>
                  <a:close/>
                </a:path>
                <a:path w="626110" h="47625">
                  <a:moveTo>
                    <a:pt x="531139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31139" y="11798"/>
                  </a:lnTo>
                  <a:lnTo>
                    <a:pt x="531139" y="0"/>
                  </a:lnTo>
                  <a:close/>
                </a:path>
                <a:path w="626110" h="47625">
                  <a:moveTo>
                    <a:pt x="542937" y="23609"/>
                  </a:moveTo>
                  <a:lnTo>
                    <a:pt x="531139" y="23609"/>
                  </a:lnTo>
                  <a:lnTo>
                    <a:pt x="531139" y="35420"/>
                  </a:lnTo>
                  <a:lnTo>
                    <a:pt x="542937" y="35420"/>
                  </a:lnTo>
                  <a:lnTo>
                    <a:pt x="542937" y="23609"/>
                  </a:lnTo>
                  <a:close/>
                </a:path>
                <a:path w="626110" h="47625">
                  <a:moveTo>
                    <a:pt x="578345" y="11811"/>
                  </a:moveTo>
                  <a:lnTo>
                    <a:pt x="566547" y="11811"/>
                  </a:lnTo>
                  <a:lnTo>
                    <a:pt x="554748" y="11811"/>
                  </a:lnTo>
                  <a:lnTo>
                    <a:pt x="554748" y="23609"/>
                  </a:lnTo>
                  <a:lnTo>
                    <a:pt x="566547" y="23609"/>
                  </a:lnTo>
                  <a:lnTo>
                    <a:pt x="578345" y="23609"/>
                  </a:lnTo>
                  <a:lnTo>
                    <a:pt x="578345" y="11811"/>
                  </a:lnTo>
                  <a:close/>
                </a:path>
                <a:path w="626110" h="47625">
                  <a:moveTo>
                    <a:pt x="590156" y="23609"/>
                  </a:moveTo>
                  <a:lnTo>
                    <a:pt x="578358" y="23609"/>
                  </a:lnTo>
                  <a:lnTo>
                    <a:pt x="578358" y="35420"/>
                  </a:lnTo>
                  <a:lnTo>
                    <a:pt x="590156" y="35420"/>
                  </a:lnTo>
                  <a:lnTo>
                    <a:pt x="590156" y="23609"/>
                  </a:lnTo>
                  <a:close/>
                </a:path>
                <a:path w="626110" h="47625">
                  <a:moveTo>
                    <a:pt x="601954" y="11811"/>
                  </a:moveTo>
                  <a:lnTo>
                    <a:pt x="590156" y="11811"/>
                  </a:lnTo>
                  <a:lnTo>
                    <a:pt x="590156" y="23609"/>
                  </a:lnTo>
                  <a:lnTo>
                    <a:pt x="601954" y="23609"/>
                  </a:lnTo>
                  <a:lnTo>
                    <a:pt x="601954" y="11811"/>
                  </a:lnTo>
                  <a:close/>
                </a:path>
                <a:path w="626110" h="47625">
                  <a:moveTo>
                    <a:pt x="625563" y="11811"/>
                  </a:moveTo>
                  <a:lnTo>
                    <a:pt x="613765" y="11811"/>
                  </a:lnTo>
                  <a:lnTo>
                    <a:pt x="601967" y="11811"/>
                  </a:lnTo>
                  <a:lnTo>
                    <a:pt x="601967" y="23609"/>
                  </a:lnTo>
                  <a:lnTo>
                    <a:pt x="601967" y="35420"/>
                  </a:lnTo>
                  <a:lnTo>
                    <a:pt x="613765" y="35420"/>
                  </a:lnTo>
                  <a:lnTo>
                    <a:pt x="625563" y="35420"/>
                  </a:lnTo>
                  <a:lnTo>
                    <a:pt x="625563" y="23609"/>
                  </a:lnTo>
                  <a:lnTo>
                    <a:pt x="625563" y="11811"/>
                  </a:lnTo>
                  <a:close/>
                </a:path>
                <a:path w="626110" h="47625">
                  <a:moveTo>
                    <a:pt x="625563" y="0"/>
                  </a:moveTo>
                  <a:lnTo>
                    <a:pt x="613765" y="0"/>
                  </a:ln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25563" y="11798"/>
                  </a:lnTo>
                  <a:lnTo>
                    <a:pt x="62556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94843" y="4735931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10" h="35560">
                  <a:moveTo>
                    <a:pt x="23596" y="11811"/>
                  </a:moveTo>
                  <a:lnTo>
                    <a:pt x="11798" y="11811"/>
                  </a:lnTo>
                  <a:lnTo>
                    <a:pt x="0" y="11811"/>
                  </a:lnTo>
                  <a:lnTo>
                    <a:pt x="0" y="23609"/>
                  </a:lnTo>
                  <a:lnTo>
                    <a:pt x="11798" y="23609"/>
                  </a:lnTo>
                  <a:lnTo>
                    <a:pt x="11798" y="35407"/>
                  </a:lnTo>
                  <a:lnTo>
                    <a:pt x="23596" y="35407"/>
                  </a:lnTo>
                  <a:lnTo>
                    <a:pt x="23596" y="23609"/>
                  </a:lnTo>
                  <a:lnTo>
                    <a:pt x="23596" y="11811"/>
                  </a:lnTo>
                  <a:close/>
                </a:path>
                <a:path w="626110" h="35560">
                  <a:moveTo>
                    <a:pt x="59004" y="11811"/>
                  </a:moveTo>
                  <a:lnTo>
                    <a:pt x="47205" y="11811"/>
                  </a:lnTo>
                  <a:lnTo>
                    <a:pt x="35407" y="11811"/>
                  </a:lnTo>
                  <a:lnTo>
                    <a:pt x="35407" y="23609"/>
                  </a:lnTo>
                  <a:lnTo>
                    <a:pt x="47205" y="23609"/>
                  </a:lnTo>
                  <a:lnTo>
                    <a:pt x="59004" y="23609"/>
                  </a:lnTo>
                  <a:lnTo>
                    <a:pt x="59004" y="11811"/>
                  </a:lnTo>
                  <a:close/>
                </a:path>
                <a:path w="626110" h="35560">
                  <a:moveTo>
                    <a:pt x="70815" y="11811"/>
                  </a:moveTo>
                  <a:lnTo>
                    <a:pt x="59016" y="11811"/>
                  </a:lnTo>
                  <a:lnTo>
                    <a:pt x="59016" y="23609"/>
                  </a:lnTo>
                  <a:lnTo>
                    <a:pt x="70815" y="23609"/>
                  </a:lnTo>
                  <a:lnTo>
                    <a:pt x="70815" y="11811"/>
                  </a:lnTo>
                  <a:close/>
                </a:path>
                <a:path w="626110" h="35560">
                  <a:moveTo>
                    <a:pt x="82613" y="23609"/>
                  </a:moveTo>
                  <a:lnTo>
                    <a:pt x="70815" y="23609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09"/>
                  </a:lnTo>
                  <a:close/>
                </a:path>
                <a:path w="626110" h="35560">
                  <a:moveTo>
                    <a:pt x="82613" y="0"/>
                  </a:moveTo>
                  <a:lnTo>
                    <a:pt x="70815" y="0"/>
                  </a:lnTo>
                  <a:lnTo>
                    <a:pt x="59016" y="0"/>
                  </a:lnTo>
                  <a:lnTo>
                    <a:pt x="59016" y="11798"/>
                  </a:lnTo>
                  <a:lnTo>
                    <a:pt x="70815" y="11798"/>
                  </a:lnTo>
                  <a:lnTo>
                    <a:pt x="82613" y="11798"/>
                  </a:lnTo>
                  <a:lnTo>
                    <a:pt x="82613" y="0"/>
                  </a:lnTo>
                  <a:close/>
                </a:path>
                <a:path w="626110" h="35560">
                  <a:moveTo>
                    <a:pt x="129806" y="23609"/>
                  </a:moveTo>
                  <a:lnTo>
                    <a:pt x="118021" y="23609"/>
                  </a:lnTo>
                  <a:lnTo>
                    <a:pt x="106222" y="23609"/>
                  </a:lnTo>
                  <a:lnTo>
                    <a:pt x="106222" y="11811"/>
                  </a:lnTo>
                  <a:lnTo>
                    <a:pt x="94424" y="11811"/>
                  </a:ln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18021" y="35407"/>
                  </a:lnTo>
                  <a:lnTo>
                    <a:pt x="129806" y="35407"/>
                  </a:lnTo>
                  <a:lnTo>
                    <a:pt x="129806" y="23609"/>
                  </a:lnTo>
                  <a:close/>
                </a:path>
                <a:path w="626110" h="35560">
                  <a:moveTo>
                    <a:pt x="129806" y="0"/>
                  </a:moveTo>
                  <a:lnTo>
                    <a:pt x="118021" y="0"/>
                  </a:lnTo>
                  <a:lnTo>
                    <a:pt x="118021" y="11798"/>
                  </a:lnTo>
                  <a:lnTo>
                    <a:pt x="129806" y="11798"/>
                  </a:lnTo>
                  <a:lnTo>
                    <a:pt x="129806" y="0"/>
                  </a:lnTo>
                  <a:close/>
                </a:path>
                <a:path w="626110" h="35560">
                  <a:moveTo>
                    <a:pt x="141617" y="11811"/>
                  </a:moveTo>
                  <a:lnTo>
                    <a:pt x="129832" y="11811"/>
                  </a:lnTo>
                  <a:lnTo>
                    <a:pt x="129832" y="23609"/>
                  </a:lnTo>
                  <a:lnTo>
                    <a:pt x="141617" y="23609"/>
                  </a:lnTo>
                  <a:lnTo>
                    <a:pt x="141617" y="11811"/>
                  </a:lnTo>
                  <a:close/>
                </a:path>
                <a:path w="626110" h="35560">
                  <a:moveTo>
                    <a:pt x="141617" y="0"/>
                  </a:moveTo>
                  <a:lnTo>
                    <a:pt x="129832" y="0"/>
                  </a:lnTo>
                  <a:lnTo>
                    <a:pt x="129832" y="11798"/>
                  </a:lnTo>
                  <a:lnTo>
                    <a:pt x="141617" y="11798"/>
                  </a:lnTo>
                  <a:lnTo>
                    <a:pt x="141617" y="0"/>
                  </a:lnTo>
                  <a:close/>
                </a:path>
                <a:path w="626110" h="35560">
                  <a:moveTo>
                    <a:pt x="153428" y="11811"/>
                  </a:moveTo>
                  <a:lnTo>
                    <a:pt x="141630" y="11811"/>
                  </a:lnTo>
                  <a:lnTo>
                    <a:pt x="141630" y="23609"/>
                  </a:lnTo>
                  <a:lnTo>
                    <a:pt x="153428" y="23609"/>
                  </a:lnTo>
                  <a:lnTo>
                    <a:pt x="153428" y="11811"/>
                  </a:lnTo>
                  <a:close/>
                </a:path>
                <a:path w="626110" h="35560">
                  <a:moveTo>
                    <a:pt x="177025" y="23609"/>
                  </a:moveTo>
                  <a:lnTo>
                    <a:pt x="165239" y="23609"/>
                  </a:lnTo>
                  <a:lnTo>
                    <a:pt x="165239" y="11811"/>
                  </a:lnTo>
                  <a:lnTo>
                    <a:pt x="153441" y="11811"/>
                  </a:ln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close/>
                </a:path>
                <a:path w="626110" h="35560">
                  <a:moveTo>
                    <a:pt x="177025" y="0"/>
                  </a:moveTo>
                  <a:lnTo>
                    <a:pt x="165239" y="0"/>
                  </a:lnTo>
                  <a:lnTo>
                    <a:pt x="153441" y="0"/>
                  </a:lnTo>
                  <a:lnTo>
                    <a:pt x="153441" y="11798"/>
                  </a:lnTo>
                  <a:lnTo>
                    <a:pt x="165239" y="11798"/>
                  </a:lnTo>
                  <a:lnTo>
                    <a:pt x="177025" y="11798"/>
                  </a:lnTo>
                  <a:lnTo>
                    <a:pt x="177025" y="0"/>
                  </a:lnTo>
                  <a:close/>
                </a:path>
                <a:path w="626110" h="35560">
                  <a:moveTo>
                    <a:pt x="188836" y="11811"/>
                  </a:moveTo>
                  <a:lnTo>
                    <a:pt x="177038" y="11811"/>
                  </a:lnTo>
                  <a:lnTo>
                    <a:pt x="177038" y="23609"/>
                  </a:lnTo>
                  <a:lnTo>
                    <a:pt x="188836" y="23609"/>
                  </a:lnTo>
                  <a:lnTo>
                    <a:pt x="188836" y="11811"/>
                  </a:lnTo>
                  <a:close/>
                </a:path>
                <a:path w="626110" h="35560">
                  <a:moveTo>
                    <a:pt x="188836" y="0"/>
                  </a:moveTo>
                  <a:lnTo>
                    <a:pt x="177038" y="0"/>
                  </a:lnTo>
                  <a:lnTo>
                    <a:pt x="177038" y="11798"/>
                  </a:lnTo>
                  <a:lnTo>
                    <a:pt x="188836" y="11798"/>
                  </a:lnTo>
                  <a:lnTo>
                    <a:pt x="188836" y="0"/>
                  </a:lnTo>
                  <a:close/>
                </a:path>
                <a:path w="626110" h="35560">
                  <a:moveTo>
                    <a:pt x="212432" y="0"/>
                  </a:moveTo>
                  <a:lnTo>
                    <a:pt x="200647" y="0"/>
                  </a:lnTo>
                  <a:lnTo>
                    <a:pt x="188849" y="0"/>
                  </a:lnTo>
                  <a:lnTo>
                    <a:pt x="188849" y="11798"/>
                  </a:lnTo>
                  <a:lnTo>
                    <a:pt x="200647" y="11798"/>
                  </a:lnTo>
                  <a:lnTo>
                    <a:pt x="212432" y="11798"/>
                  </a:lnTo>
                  <a:lnTo>
                    <a:pt x="212432" y="0"/>
                  </a:lnTo>
                  <a:close/>
                </a:path>
                <a:path w="626110" h="35560">
                  <a:moveTo>
                    <a:pt x="224243" y="0"/>
                  </a:moveTo>
                  <a:lnTo>
                    <a:pt x="212458" y="0"/>
                  </a:lnTo>
                  <a:lnTo>
                    <a:pt x="212458" y="11798"/>
                  </a:lnTo>
                  <a:lnTo>
                    <a:pt x="224243" y="11798"/>
                  </a:lnTo>
                  <a:lnTo>
                    <a:pt x="224243" y="0"/>
                  </a:lnTo>
                  <a:close/>
                </a:path>
                <a:path w="626110" h="35560">
                  <a:moveTo>
                    <a:pt x="236054" y="0"/>
                  </a:moveTo>
                  <a:lnTo>
                    <a:pt x="224256" y="0"/>
                  </a:lnTo>
                  <a:lnTo>
                    <a:pt x="224256" y="11798"/>
                  </a:lnTo>
                  <a:lnTo>
                    <a:pt x="236054" y="11798"/>
                  </a:lnTo>
                  <a:lnTo>
                    <a:pt x="236054" y="0"/>
                  </a:lnTo>
                  <a:close/>
                </a:path>
                <a:path w="626110" h="35560">
                  <a:moveTo>
                    <a:pt x="247853" y="11811"/>
                  </a:moveTo>
                  <a:lnTo>
                    <a:pt x="236054" y="11811"/>
                  </a:lnTo>
                  <a:lnTo>
                    <a:pt x="224256" y="11811"/>
                  </a:lnTo>
                  <a:lnTo>
                    <a:pt x="224256" y="23609"/>
                  </a:lnTo>
                  <a:lnTo>
                    <a:pt x="236054" y="23609"/>
                  </a:lnTo>
                  <a:lnTo>
                    <a:pt x="236054" y="35407"/>
                  </a:lnTo>
                  <a:lnTo>
                    <a:pt x="247853" y="35407"/>
                  </a:lnTo>
                  <a:lnTo>
                    <a:pt x="247853" y="23609"/>
                  </a:lnTo>
                  <a:lnTo>
                    <a:pt x="247853" y="11811"/>
                  </a:lnTo>
                  <a:close/>
                </a:path>
                <a:path w="626110" h="35560">
                  <a:moveTo>
                    <a:pt x="259651" y="11811"/>
                  </a:moveTo>
                  <a:lnTo>
                    <a:pt x="247865" y="11811"/>
                  </a:lnTo>
                  <a:lnTo>
                    <a:pt x="247865" y="23609"/>
                  </a:lnTo>
                  <a:lnTo>
                    <a:pt x="247865" y="35407"/>
                  </a:lnTo>
                  <a:lnTo>
                    <a:pt x="259651" y="35407"/>
                  </a:lnTo>
                  <a:lnTo>
                    <a:pt x="259651" y="23609"/>
                  </a:lnTo>
                  <a:lnTo>
                    <a:pt x="259651" y="11811"/>
                  </a:lnTo>
                  <a:close/>
                </a:path>
                <a:path w="626110" h="35560">
                  <a:moveTo>
                    <a:pt x="259651" y="0"/>
                  </a:moveTo>
                  <a:lnTo>
                    <a:pt x="247865" y="0"/>
                  </a:lnTo>
                  <a:lnTo>
                    <a:pt x="247865" y="11798"/>
                  </a:lnTo>
                  <a:lnTo>
                    <a:pt x="259651" y="11798"/>
                  </a:lnTo>
                  <a:lnTo>
                    <a:pt x="259651" y="0"/>
                  </a:lnTo>
                  <a:close/>
                </a:path>
                <a:path w="626110" h="35560">
                  <a:moveTo>
                    <a:pt x="271462" y="23609"/>
                  </a:moveTo>
                  <a:lnTo>
                    <a:pt x="259664" y="23609"/>
                  </a:lnTo>
                  <a:lnTo>
                    <a:pt x="259664" y="35407"/>
                  </a:lnTo>
                  <a:lnTo>
                    <a:pt x="271462" y="35407"/>
                  </a:lnTo>
                  <a:lnTo>
                    <a:pt x="271462" y="23609"/>
                  </a:lnTo>
                  <a:close/>
                </a:path>
                <a:path w="626110" h="35560">
                  <a:moveTo>
                    <a:pt x="295071" y="11811"/>
                  </a:moveTo>
                  <a:lnTo>
                    <a:pt x="283273" y="11811"/>
                  </a:ln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295071" y="23609"/>
                  </a:lnTo>
                  <a:lnTo>
                    <a:pt x="295071" y="11811"/>
                  </a:lnTo>
                  <a:close/>
                </a:path>
                <a:path w="626110" h="35560">
                  <a:moveTo>
                    <a:pt x="306857" y="0"/>
                  </a:moveTo>
                  <a:lnTo>
                    <a:pt x="295071" y="0"/>
                  </a:lnTo>
                  <a:lnTo>
                    <a:pt x="295071" y="11798"/>
                  </a:lnTo>
                  <a:lnTo>
                    <a:pt x="306857" y="11798"/>
                  </a:lnTo>
                  <a:lnTo>
                    <a:pt x="306857" y="0"/>
                  </a:lnTo>
                  <a:close/>
                </a:path>
                <a:path w="626110" h="35560">
                  <a:moveTo>
                    <a:pt x="330479" y="11811"/>
                  </a:moveTo>
                  <a:lnTo>
                    <a:pt x="318681" y="11811"/>
                  </a:lnTo>
                  <a:lnTo>
                    <a:pt x="306882" y="11811"/>
                  </a:lnTo>
                  <a:lnTo>
                    <a:pt x="306882" y="23609"/>
                  </a:lnTo>
                  <a:lnTo>
                    <a:pt x="318681" y="23609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lnTo>
                    <a:pt x="330479" y="11811"/>
                  </a:lnTo>
                  <a:close/>
                </a:path>
                <a:path w="626110" h="35560">
                  <a:moveTo>
                    <a:pt x="330479" y="0"/>
                  </a:moveTo>
                  <a:lnTo>
                    <a:pt x="318681" y="0"/>
                  </a:lnTo>
                  <a:lnTo>
                    <a:pt x="306882" y="0"/>
                  </a:lnTo>
                  <a:lnTo>
                    <a:pt x="306882" y="11798"/>
                  </a:lnTo>
                  <a:lnTo>
                    <a:pt x="318681" y="11798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26110" h="35560">
                  <a:moveTo>
                    <a:pt x="342290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42290" y="11798"/>
                  </a:lnTo>
                  <a:lnTo>
                    <a:pt x="342290" y="0"/>
                  </a:lnTo>
                  <a:close/>
                </a:path>
                <a:path w="626110" h="35560">
                  <a:moveTo>
                    <a:pt x="365887" y="23609"/>
                  </a:moveTo>
                  <a:lnTo>
                    <a:pt x="354088" y="23609"/>
                  </a:lnTo>
                  <a:lnTo>
                    <a:pt x="342290" y="23609"/>
                  </a:lnTo>
                  <a:lnTo>
                    <a:pt x="330492" y="23609"/>
                  </a:lnTo>
                  <a:lnTo>
                    <a:pt x="330492" y="35407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65887" y="35407"/>
                  </a:lnTo>
                  <a:lnTo>
                    <a:pt x="365887" y="23609"/>
                  </a:lnTo>
                  <a:close/>
                </a:path>
                <a:path w="626110" h="35560">
                  <a:moveTo>
                    <a:pt x="365887" y="0"/>
                  </a:moveTo>
                  <a:lnTo>
                    <a:pt x="354088" y="0"/>
                  </a:lnTo>
                  <a:lnTo>
                    <a:pt x="354088" y="11798"/>
                  </a:lnTo>
                  <a:lnTo>
                    <a:pt x="365887" y="11798"/>
                  </a:lnTo>
                  <a:lnTo>
                    <a:pt x="365887" y="0"/>
                  </a:lnTo>
                  <a:close/>
                </a:path>
                <a:path w="626110" h="35560">
                  <a:moveTo>
                    <a:pt x="377698" y="0"/>
                  </a:moveTo>
                  <a:lnTo>
                    <a:pt x="365899" y="0"/>
                  </a:lnTo>
                  <a:lnTo>
                    <a:pt x="365899" y="11798"/>
                  </a:lnTo>
                  <a:lnTo>
                    <a:pt x="377698" y="11798"/>
                  </a:lnTo>
                  <a:lnTo>
                    <a:pt x="377698" y="0"/>
                  </a:lnTo>
                  <a:close/>
                </a:path>
                <a:path w="626110" h="35560">
                  <a:moveTo>
                    <a:pt x="389496" y="23609"/>
                  </a:moveTo>
                  <a:lnTo>
                    <a:pt x="377698" y="23609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close/>
                </a:path>
                <a:path w="626110" h="35560">
                  <a:moveTo>
                    <a:pt x="424903" y="23609"/>
                  </a:moveTo>
                  <a:lnTo>
                    <a:pt x="413105" y="23609"/>
                  </a:lnTo>
                  <a:lnTo>
                    <a:pt x="401307" y="23609"/>
                  </a:lnTo>
                  <a:lnTo>
                    <a:pt x="401307" y="35407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close/>
                </a:path>
                <a:path w="626110" h="35560">
                  <a:moveTo>
                    <a:pt x="436714" y="23609"/>
                  </a:moveTo>
                  <a:lnTo>
                    <a:pt x="424916" y="23609"/>
                  </a:lnTo>
                  <a:lnTo>
                    <a:pt x="424916" y="35407"/>
                  </a:lnTo>
                  <a:lnTo>
                    <a:pt x="436714" y="35407"/>
                  </a:lnTo>
                  <a:lnTo>
                    <a:pt x="436714" y="23609"/>
                  </a:lnTo>
                  <a:close/>
                </a:path>
                <a:path w="626110" h="35560">
                  <a:moveTo>
                    <a:pt x="448513" y="11811"/>
                  </a:moveTo>
                  <a:lnTo>
                    <a:pt x="436714" y="11811"/>
                  </a:lnTo>
                  <a:lnTo>
                    <a:pt x="436714" y="23609"/>
                  </a:lnTo>
                  <a:lnTo>
                    <a:pt x="448513" y="23609"/>
                  </a:lnTo>
                  <a:lnTo>
                    <a:pt x="448513" y="11811"/>
                  </a:lnTo>
                  <a:close/>
                </a:path>
                <a:path w="626110" h="35560">
                  <a:moveTo>
                    <a:pt x="448513" y="0"/>
                  </a:moveTo>
                  <a:lnTo>
                    <a:pt x="436714" y="0"/>
                  </a:lnTo>
                  <a:lnTo>
                    <a:pt x="424916" y="0"/>
                  </a:lnTo>
                  <a:lnTo>
                    <a:pt x="424916" y="11798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48513" y="0"/>
                  </a:lnTo>
                  <a:close/>
                </a:path>
                <a:path w="626110" h="35560">
                  <a:moveTo>
                    <a:pt x="460311" y="23609"/>
                  </a:moveTo>
                  <a:lnTo>
                    <a:pt x="448513" y="23609"/>
                  </a:lnTo>
                  <a:lnTo>
                    <a:pt x="448513" y="35407"/>
                  </a:lnTo>
                  <a:lnTo>
                    <a:pt x="460311" y="35407"/>
                  </a:lnTo>
                  <a:lnTo>
                    <a:pt x="460311" y="23609"/>
                  </a:lnTo>
                  <a:close/>
                </a:path>
                <a:path w="626110" h="35560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10" h="35560">
                  <a:moveTo>
                    <a:pt x="519328" y="0"/>
                  </a:moveTo>
                  <a:lnTo>
                    <a:pt x="507530" y="0"/>
                  </a:lnTo>
                  <a:lnTo>
                    <a:pt x="495731" y="0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19328" y="11798"/>
                  </a:lnTo>
                  <a:lnTo>
                    <a:pt x="519328" y="0"/>
                  </a:lnTo>
                  <a:close/>
                </a:path>
                <a:path w="626110" h="35560">
                  <a:moveTo>
                    <a:pt x="542937" y="11811"/>
                  </a:moveTo>
                  <a:lnTo>
                    <a:pt x="531139" y="11811"/>
                  </a:lnTo>
                  <a:lnTo>
                    <a:pt x="531139" y="23609"/>
                  </a:lnTo>
                  <a:lnTo>
                    <a:pt x="531139" y="35407"/>
                  </a:lnTo>
                  <a:lnTo>
                    <a:pt x="542937" y="35407"/>
                  </a:lnTo>
                  <a:lnTo>
                    <a:pt x="542937" y="23609"/>
                  </a:lnTo>
                  <a:lnTo>
                    <a:pt x="542937" y="11811"/>
                  </a:lnTo>
                  <a:close/>
                </a:path>
                <a:path w="626110" h="35560">
                  <a:moveTo>
                    <a:pt x="542937" y="0"/>
                  </a:moveTo>
                  <a:lnTo>
                    <a:pt x="531139" y="0"/>
                  </a:lnTo>
                  <a:lnTo>
                    <a:pt x="519341" y="0"/>
                  </a:lnTo>
                  <a:lnTo>
                    <a:pt x="519341" y="11798"/>
                  </a:lnTo>
                  <a:lnTo>
                    <a:pt x="531139" y="11798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26110" h="35560">
                  <a:moveTo>
                    <a:pt x="578345" y="0"/>
                  </a:moveTo>
                  <a:lnTo>
                    <a:pt x="566547" y="0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26110" h="35560">
                  <a:moveTo>
                    <a:pt x="601954" y="11811"/>
                  </a:moveTo>
                  <a:lnTo>
                    <a:pt x="590156" y="11811"/>
                  </a:lnTo>
                  <a:lnTo>
                    <a:pt x="590156" y="23609"/>
                  </a:lnTo>
                  <a:lnTo>
                    <a:pt x="601954" y="23609"/>
                  </a:lnTo>
                  <a:lnTo>
                    <a:pt x="601954" y="11811"/>
                  </a:lnTo>
                  <a:close/>
                </a:path>
                <a:path w="626110" h="35560">
                  <a:moveTo>
                    <a:pt x="601954" y="0"/>
                  </a:moveTo>
                  <a:lnTo>
                    <a:pt x="590156" y="0"/>
                  </a:lnTo>
                  <a:lnTo>
                    <a:pt x="590156" y="11798"/>
                  </a:lnTo>
                  <a:lnTo>
                    <a:pt x="601954" y="11798"/>
                  </a:lnTo>
                  <a:lnTo>
                    <a:pt x="601954" y="0"/>
                  </a:lnTo>
                  <a:close/>
                </a:path>
                <a:path w="626110" h="35560">
                  <a:moveTo>
                    <a:pt x="625563" y="11811"/>
                  </a:moveTo>
                  <a:lnTo>
                    <a:pt x="613765" y="11811"/>
                  </a:lnTo>
                  <a:lnTo>
                    <a:pt x="601967" y="11811"/>
                  </a:lnTo>
                  <a:lnTo>
                    <a:pt x="601967" y="23609"/>
                  </a:lnTo>
                  <a:lnTo>
                    <a:pt x="613765" y="23609"/>
                  </a:lnTo>
                  <a:lnTo>
                    <a:pt x="625563" y="23609"/>
                  </a:lnTo>
                  <a:lnTo>
                    <a:pt x="625563" y="11811"/>
                  </a:lnTo>
                  <a:close/>
                </a:path>
                <a:path w="626110" h="35560">
                  <a:moveTo>
                    <a:pt x="625563" y="0"/>
                  </a:moveTo>
                  <a:lnTo>
                    <a:pt x="613765" y="0"/>
                  </a:ln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25563" y="11798"/>
                  </a:lnTo>
                  <a:lnTo>
                    <a:pt x="62556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94843" y="4759540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10" h="47625">
                  <a:moveTo>
                    <a:pt x="35394" y="23609"/>
                  </a:moveTo>
                  <a:lnTo>
                    <a:pt x="23596" y="23609"/>
                  </a:lnTo>
                  <a:lnTo>
                    <a:pt x="23596" y="11811"/>
                  </a:lnTo>
                  <a:lnTo>
                    <a:pt x="11798" y="11811"/>
                  </a:lnTo>
                  <a:lnTo>
                    <a:pt x="0" y="11811"/>
                  </a:lnTo>
                  <a:lnTo>
                    <a:pt x="0" y="23609"/>
                  </a:lnTo>
                  <a:lnTo>
                    <a:pt x="11798" y="23609"/>
                  </a:lnTo>
                  <a:lnTo>
                    <a:pt x="11798" y="35407"/>
                  </a:lnTo>
                  <a:lnTo>
                    <a:pt x="11798" y="47205"/>
                  </a:lnTo>
                  <a:lnTo>
                    <a:pt x="23596" y="47205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close/>
                </a:path>
                <a:path w="626110" h="47625">
                  <a:moveTo>
                    <a:pt x="59004" y="11811"/>
                  </a:moveTo>
                  <a:lnTo>
                    <a:pt x="47205" y="11811"/>
                  </a:lnTo>
                  <a:lnTo>
                    <a:pt x="47205" y="23609"/>
                  </a:lnTo>
                  <a:lnTo>
                    <a:pt x="47205" y="35407"/>
                  </a:lnTo>
                  <a:lnTo>
                    <a:pt x="59004" y="35407"/>
                  </a:lnTo>
                  <a:lnTo>
                    <a:pt x="59004" y="23609"/>
                  </a:lnTo>
                  <a:lnTo>
                    <a:pt x="59004" y="11811"/>
                  </a:lnTo>
                  <a:close/>
                </a:path>
                <a:path w="626110" h="47625">
                  <a:moveTo>
                    <a:pt x="94411" y="11811"/>
                  </a:moveTo>
                  <a:lnTo>
                    <a:pt x="82613" y="11811"/>
                  </a:lnTo>
                  <a:lnTo>
                    <a:pt x="82613" y="23609"/>
                  </a:lnTo>
                  <a:lnTo>
                    <a:pt x="70815" y="23609"/>
                  </a:lnTo>
                  <a:lnTo>
                    <a:pt x="70815" y="11811"/>
                  </a:lnTo>
                  <a:lnTo>
                    <a:pt x="59016" y="11811"/>
                  </a:ln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94411" y="35407"/>
                  </a:lnTo>
                  <a:lnTo>
                    <a:pt x="94411" y="23609"/>
                  </a:lnTo>
                  <a:lnTo>
                    <a:pt x="94411" y="11811"/>
                  </a:lnTo>
                  <a:close/>
                </a:path>
                <a:path w="626110" h="47625">
                  <a:moveTo>
                    <a:pt x="129806" y="23609"/>
                  </a:moveTo>
                  <a:lnTo>
                    <a:pt x="118021" y="23609"/>
                  </a:lnTo>
                  <a:lnTo>
                    <a:pt x="118021" y="11811"/>
                  </a:lnTo>
                  <a:lnTo>
                    <a:pt x="106222" y="11811"/>
                  </a:lnTo>
                  <a:lnTo>
                    <a:pt x="106222" y="23609"/>
                  </a:ln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18021" y="35407"/>
                  </a:lnTo>
                  <a:lnTo>
                    <a:pt x="129806" y="35407"/>
                  </a:lnTo>
                  <a:lnTo>
                    <a:pt x="129806" y="23609"/>
                  </a:lnTo>
                  <a:close/>
                </a:path>
                <a:path w="626110" h="47625">
                  <a:moveTo>
                    <a:pt x="141617" y="23609"/>
                  </a:moveTo>
                  <a:lnTo>
                    <a:pt x="129832" y="23609"/>
                  </a:lnTo>
                  <a:lnTo>
                    <a:pt x="129832" y="35407"/>
                  </a:lnTo>
                  <a:lnTo>
                    <a:pt x="141617" y="35407"/>
                  </a:lnTo>
                  <a:lnTo>
                    <a:pt x="141617" y="23609"/>
                  </a:lnTo>
                  <a:close/>
                </a:path>
                <a:path w="626110" h="47625">
                  <a:moveTo>
                    <a:pt x="177025" y="11811"/>
                  </a:moveTo>
                  <a:lnTo>
                    <a:pt x="165239" y="11811"/>
                  </a:lnTo>
                  <a:lnTo>
                    <a:pt x="153441" y="11811"/>
                  </a:ln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lnTo>
                    <a:pt x="177025" y="11811"/>
                  </a:lnTo>
                  <a:close/>
                </a:path>
                <a:path w="626110" h="47625">
                  <a:moveTo>
                    <a:pt x="188836" y="11811"/>
                  </a:moveTo>
                  <a:lnTo>
                    <a:pt x="177038" y="11811"/>
                  </a:ln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lnTo>
                    <a:pt x="188836" y="11811"/>
                  </a:lnTo>
                  <a:close/>
                </a:path>
                <a:path w="626110" h="47625">
                  <a:moveTo>
                    <a:pt x="212432" y="11811"/>
                  </a:moveTo>
                  <a:lnTo>
                    <a:pt x="200647" y="11811"/>
                  </a:lnTo>
                  <a:lnTo>
                    <a:pt x="200647" y="23609"/>
                  </a:lnTo>
                  <a:lnTo>
                    <a:pt x="212432" y="23609"/>
                  </a:lnTo>
                  <a:lnTo>
                    <a:pt x="212432" y="11811"/>
                  </a:lnTo>
                  <a:close/>
                </a:path>
                <a:path w="626110" h="47625">
                  <a:moveTo>
                    <a:pt x="224243" y="11811"/>
                  </a:moveTo>
                  <a:lnTo>
                    <a:pt x="212458" y="11811"/>
                  </a:lnTo>
                  <a:lnTo>
                    <a:pt x="212458" y="23609"/>
                  </a:lnTo>
                  <a:lnTo>
                    <a:pt x="224243" y="23609"/>
                  </a:lnTo>
                  <a:lnTo>
                    <a:pt x="224243" y="11811"/>
                  </a:lnTo>
                  <a:close/>
                </a:path>
                <a:path w="626110" h="47625">
                  <a:moveTo>
                    <a:pt x="259651" y="23609"/>
                  </a:moveTo>
                  <a:lnTo>
                    <a:pt x="247865" y="23609"/>
                  </a:lnTo>
                  <a:lnTo>
                    <a:pt x="247865" y="35407"/>
                  </a:lnTo>
                  <a:lnTo>
                    <a:pt x="259651" y="35407"/>
                  </a:lnTo>
                  <a:lnTo>
                    <a:pt x="259651" y="23609"/>
                  </a:lnTo>
                  <a:close/>
                </a:path>
                <a:path w="626110" h="47625">
                  <a:moveTo>
                    <a:pt x="271462" y="11811"/>
                  </a:moveTo>
                  <a:lnTo>
                    <a:pt x="259664" y="11811"/>
                  </a:lnTo>
                  <a:lnTo>
                    <a:pt x="259664" y="23609"/>
                  </a:lnTo>
                  <a:lnTo>
                    <a:pt x="259664" y="35407"/>
                  </a:lnTo>
                  <a:lnTo>
                    <a:pt x="271462" y="35407"/>
                  </a:lnTo>
                  <a:lnTo>
                    <a:pt x="271462" y="23609"/>
                  </a:lnTo>
                  <a:lnTo>
                    <a:pt x="271462" y="11811"/>
                  </a:lnTo>
                  <a:close/>
                </a:path>
                <a:path w="626110" h="47625">
                  <a:moveTo>
                    <a:pt x="306857" y="23609"/>
                  </a:moveTo>
                  <a:lnTo>
                    <a:pt x="295071" y="23609"/>
                  </a:lnTo>
                  <a:lnTo>
                    <a:pt x="295071" y="11811"/>
                  </a:lnTo>
                  <a:lnTo>
                    <a:pt x="283273" y="11811"/>
                  </a:lnTo>
                  <a:lnTo>
                    <a:pt x="271475" y="11811"/>
                  </a:lnTo>
                  <a:lnTo>
                    <a:pt x="271475" y="23609"/>
                  </a:ln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close/>
                </a:path>
                <a:path w="626110" h="47625">
                  <a:moveTo>
                    <a:pt x="330479" y="11811"/>
                  </a:moveTo>
                  <a:lnTo>
                    <a:pt x="318681" y="11811"/>
                  </a:lnTo>
                  <a:lnTo>
                    <a:pt x="306882" y="11811"/>
                  </a:lnTo>
                  <a:lnTo>
                    <a:pt x="306882" y="23609"/>
                  </a:lnTo>
                  <a:lnTo>
                    <a:pt x="306882" y="35407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lnTo>
                    <a:pt x="330479" y="11811"/>
                  </a:lnTo>
                  <a:close/>
                </a:path>
                <a:path w="626110" h="47625">
                  <a:moveTo>
                    <a:pt x="354088" y="11811"/>
                  </a:moveTo>
                  <a:lnTo>
                    <a:pt x="342290" y="11811"/>
                  </a:lnTo>
                  <a:lnTo>
                    <a:pt x="330492" y="11811"/>
                  </a:lnTo>
                  <a:lnTo>
                    <a:pt x="330492" y="23609"/>
                  </a:lnTo>
                  <a:lnTo>
                    <a:pt x="330492" y="35407"/>
                  </a:lnTo>
                  <a:lnTo>
                    <a:pt x="342290" y="35407"/>
                  </a:lnTo>
                  <a:lnTo>
                    <a:pt x="342290" y="23609"/>
                  </a:lnTo>
                  <a:lnTo>
                    <a:pt x="354088" y="23609"/>
                  </a:lnTo>
                  <a:lnTo>
                    <a:pt x="354088" y="11811"/>
                  </a:lnTo>
                  <a:close/>
                </a:path>
                <a:path w="626110" h="47625">
                  <a:moveTo>
                    <a:pt x="365887" y="23609"/>
                  </a:moveTo>
                  <a:lnTo>
                    <a:pt x="354088" y="23609"/>
                  </a:lnTo>
                  <a:lnTo>
                    <a:pt x="354088" y="35407"/>
                  </a:lnTo>
                  <a:lnTo>
                    <a:pt x="365887" y="35407"/>
                  </a:lnTo>
                  <a:lnTo>
                    <a:pt x="365887" y="23609"/>
                  </a:lnTo>
                  <a:close/>
                </a:path>
                <a:path w="626110" h="47625">
                  <a:moveTo>
                    <a:pt x="377698" y="11811"/>
                  </a:moveTo>
                  <a:lnTo>
                    <a:pt x="365899" y="11811"/>
                  </a:lnTo>
                  <a:lnTo>
                    <a:pt x="365899" y="23609"/>
                  </a:lnTo>
                  <a:lnTo>
                    <a:pt x="377698" y="23609"/>
                  </a:lnTo>
                  <a:lnTo>
                    <a:pt x="377698" y="11811"/>
                  </a:lnTo>
                  <a:close/>
                </a:path>
                <a:path w="626110" h="47625">
                  <a:moveTo>
                    <a:pt x="389496" y="23609"/>
                  </a:moveTo>
                  <a:lnTo>
                    <a:pt x="377698" y="23609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close/>
                </a:path>
                <a:path w="626110" h="47625">
                  <a:moveTo>
                    <a:pt x="424903" y="23609"/>
                  </a:moveTo>
                  <a:lnTo>
                    <a:pt x="413105" y="23609"/>
                  </a:lnTo>
                  <a:lnTo>
                    <a:pt x="413105" y="11811"/>
                  </a:lnTo>
                  <a:lnTo>
                    <a:pt x="401307" y="11811"/>
                  </a:lnTo>
                  <a:lnTo>
                    <a:pt x="401307" y="23609"/>
                  </a:lnTo>
                  <a:lnTo>
                    <a:pt x="401307" y="35407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close/>
                </a:path>
                <a:path w="626110" h="47625">
                  <a:moveTo>
                    <a:pt x="460311" y="23609"/>
                  </a:moveTo>
                  <a:lnTo>
                    <a:pt x="448513" y="23609"/>
                  </a:lnTo>
                  <a:lnTo>
                    <a:pt x="448513" y="11811"/>
                  </a:lnTo>
                  <a:lnTo>
                    <a:pt x="436714" y="11811"/>
                  </a:lnTo>
                  <a:lnTo>
                    <a:pt x="436714" y="23609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60311" y="35407"/>
                  </a:lnTo>
                  <a:lnTo>
                    <a:pt x="460311" y="23609"/>
                  </a:lnTo>
                  <a:close/>
                </a:path>
                <a:path w="626110" h="47625">
                  <a:moveTo>
                    <a:pt x="483920" y="11811"/>
                  </a:moveTo>
                  <a:lnTo>
                    <a:pt x="472122" y="11811"/>
                  </a:lnTo>
                  <a:lnTo>
                    <a:pt x="460324" y="11811"/>
                  </a:lnTo>
                  <a:lnTo>
                    <a:pt x="460324" y="23609"/>
                  </a:lnTo>
                  <a:lnTo>
                    <a:pt x="472122" y="23609"/>
                  </a:lnTo>
                  <a:lnTo>
                    <a:pt x="472122" y="35407"/>
                  </a:lnTo>
                  <a:lnTo>
                    <a:pt x="483920" y="35407"/>
                  </a:lnTo>
                  <a:lnTo>
                    <a:pt x="483920" y="23609"/>
                  </a:lnTo>
                  <a:lnTo>
                    <a:pt x="483920" y="11811"/>
                  </a:lnTo>
                  <a:close/>
                </a:path>
                <a:path w="626110" h="47625">
                  <a:moveTo>
                    <a:pt x="507530" y="11811"/>
                  </a:moveTo>
                  <a:lnTo>
                    <a:pt x="495731" y="11811"/>
                  </a:lnTo>
                  <a:lnTo>
                    <a:pt x="483933" y="11811"/>
                  </a:lnTo>
                  <a:lnTo>
                    <a:pt x="483933" y="23609"/>
                  </a:lnTo>
                  <a:lnTo>
                    <a:pt x="495731" y="23609"/>
                  </a:lnTo>
                  <a:lnTo>
                    <a:pt x="507530" y="23609"/>
                  </a:lnTo>
                  <a:lnTo>
                    <a:pt x="507530" y="11811"/>
                  </a:lnTo>
                  <a:close/>
                </a:path>
                <a:path w="626110" h="47625">
                  <a:moveTo>
                    <a:pt x="519328" y="23609"/>
                  </a:moveTo>
                  <a:lnTo>
                    <a:pt x="507530" y="23609"/>
                  </a:lnTo>
                  <a:lnTo>
                    <a:pt x="507530" y="35407"/>
                  </a:lnTo>
                  <a:lnTo>
                    <a:pt x="519328" y="35407"/>
                  </a:lnTo>
                  <a:lnTo>
                    <a:pt x="519328" y="23609"/>
                  </a:lnTo>
                  <a:close/>
                </a:path>
                <a:path w="626110" h="47625">
                  <a:moveTo>
                    <a:pt x="542937" y="11811"/>
                  </a:moveTo>
                  <a:lnTo>
                    <a:pt x="531139" y="11811"/>
                  </a:lnTo>
                  <a:lnTo>
                    <a:pt x="531139" y="23609"/>
                  </a:lnTo>
                  <a:lnTo>
                    <a:pt x="519341" y="23609"/>
                  </a:lnTo>
                  <a:lnTo>
                    <a:pt x="519341" y="35407"/>
                  </a:lnTo>
                  <a:lnTo>
                    <a:pt x="531139" y="35407"/>
                  </a:lnTo>
                  <a:lnTo>
                    <a:pt x="542937" y="35407"/>
                  </a:lnTo>
                  <a:lnTo>
                    <a:pt x="542937" y="23609"/>
                  </a:lnTo>
                  <a:lnTo>
                    <a:pt x="542937" y="11811"/>
                  </a:lnTo>
                  <a:close/>
                </a:path>
                <a:path w="626110" h="47625">
                  <a:moveTo>
                    <a:pt x="542937" y="0"/>
                  </a:moveTo>
                  <a:lnTo>
                    <a:pt x="531139" y="0"/>
                  </a:lnTo>
                  <a:lnTo>
                    <a:pt x="531139" y="11798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26110" h="47625">
                  <a:moveTo>
                    <a:pt x="566547" y="0"/>
                  </a:moveTo>
                  <a:lnTo>
                    <a:pt x="554748" y="0"/>
                  </a:ln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66547" y="0"/>
                  </a:lnTo>
                  <a:close/>
                </a:path>
                <a:path w="626110" h="47625">
                  <a:moveTo>
                    <a:pt x="578345" y="11811"/>
                  </a:moveTo>
                  <a:lnTo>
                    <a:pt x="566547" y="11811"/>
                  </a:lnTo>
                  <a:lnTo>
                    <a:pt x="566547" y="23609"/>
                  </a:lnTo>
                  <a:lnTo>
                    <a:pt x="554748" y="23609"/>
                  </a:lnTo>
                  <a:lnTo>
                    <a:pt x="554748" y="11811"/>
                  </a:lnTo>
                  <a:lnTo>
                    <a:pt x="542950" y="11811"/>
                  </a:lnTo>
                  <a:lnTo>
                    <a:pt x="542950" y="23609"/>
                  </a:lnTo>
                  <a:lnTo>
                    <a:pt x="542950" y="35407"/>
                  </a:lnTo>
                  <a:lnTo>
                    <a:pt x="554748" y="35407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78345" y="23609"/>
                  </a:lnTo>
                  <a:lnTo>
                    <a:pt x="578345" y="11811"/>
                  </a:lnTo>
                  <a:close/>
                </a:path>
                <a:path w="626110" h="47625">
                  <a:moveTo>
                    <a:pt x="590156" y="0"/>
                  </a:moveTo>
                  <a:lnTo>
                    <a:pt x="578358" y="0"/>
                  </a:lnTo>
                  <a:lnTo>
                    <a:pt x="578358" y="11798"/>
                  </a:lnTo>
                  <a:lnTo>
                    <a:pt x="590156" y="11798"/>
                  </a:lnTo>
                  <a:lnTo>
                    <a:pt x="590156" y="0"/>
                  </a:lnTo>
                  <a:close/>
                </a:path>
                <a:path w="626110" h="47625">
                  <a:moveTo>
                    <a:pt x="601954" y="11811"/>
                  </a:moveTo>
                  <a:lnTo>
                    <a:pt x="590156" y="11811"/>
                  </a:lnTo>
                  <a:lnTo>
                    <a:pt x="590156" y="23609"/>
                  </a:lnTo>
                  <a:lnTo>
                    <a:pt x="601954" y="23609"/>
                  </a:lnTo>
                  <a:lnTo>
                    <a:pt x="601954" y="11811"/>
                  </a:lnTo>
                  <a:close/>
                </a:path>
                <a:path w="626110" h="47625">
                  <a:moveTo>
                    <a:pt x="625563" y="11811"/>
                  </a:moveTo>
                  <a:lnTo>
                    <a:pt x="613765" y="11811"/>
                  </a:lnTo>
                  <a:lnTo>
                    <a:pt x="601967" y="11811"/>
                  </a:lnTo>
                  <a:lnTo>
                    <a:pt x="601967" y="23609"/>
                  </a:lnTo>
                  <a:lnTo>
                    <a:pt x="601967" y="35407"/>
                  </a:lnTo>
                  <a:lnTo>
                    <a:pt x="613765" y="35407"/>
                  </a:lnTo>
                  <a:lnTo>
                    <a:pt x="625563" y="35407"/>
                  </a:lnTo>
                  <a:lnTo>
                    <a:pt x="625563" y="23609"/>
                  </a:lnTo>
                  <a:lnTo>
                    <a:pt x="625563" y="118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94843" y="4794948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10" h="47625">
                  <a:moveTo>
                    <a:pt x="35394" y="11811"/>
                  </a:moveTo>
                  <a:lnTo>
                    <a:pt x="23596" y="11811"/>
                  </a:lnTo>
                  <a:lnTo>
                    <a:pt x="11798" y="11811"/>
                  </a:lnTo>
                  <a:lnTo>
                    <a:pt x="0" y="11811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0" y="47205"/>
                  </a:lnTo>
                  <a:lnTo>
                    <a:pt x="11798" y="47205"/>
                  </a:lnTo>
                  <a:lnTo>
                    <a:pt x="23596" y="47205"/>
                  </a:lnTo>
                  <a:lnTo>
                    <a:pt x="23596" y="35407"/>
                  </a:lnTo>
                  <a:lnTo>
                    <a:pt x="23596" y="23622"/>
                  </a:lnTo>
                  <a:lnTo>
                    <a:pt x="35394" y="23622"/>
                  </a:lnTo>
                  <a:lnTo>
                    <a:pt x="35394" y="11811"/>
                  </a:lnTo>
                  <a:close/>
                </a:path>
                <a:path w="626110" h="47625">
                  <a:moveTo>
                    <a:pt x="35394" y="0"/>
                  </a:moveTo>
                  <a:lnTo>
                    <a:pt x="23596" y="0"/>
                  </a:lnTo>
                  <a:lnTo>
                    <a:pt x="11798" y="0"/>
                  </a:lnTo>
                  <a:lnTo>
                    <a:pt x="11798" y="11798"/>
                  </a:lnTo>
                  <a:lnTo>
                    <a:pt x="23596" y="11798"/>
                  </a:lnTo>
                  <a:lnTo>
                    <a:pt x="35394" y="11798"/>
                  </a:lnTo>
                  <a:lnTo>
                    <a:pt x="35394" y="0"/>
                  </a:lnTo>
                  <a:close/>
                </a:path>
                <a:path w="626110" h="47625">
                  <a:moveTo>
                    <a:pt x="47205" y="35407"/>
                  </a:moveTo>
                  <a:lnTo>
                    <a:pt x="35407" y="35407"/>
                  </a:lnTo>
                  <a:lnTo>
                    <a:pt x="35407" y="47205"/>
                  </a:lnTo>
                  <a:lnTo>
                    <a:pt x="47205" y="47205"/>
                  </a:lnTo>
                  <a:lnTo>
                    <a:pt x="47205" y="35407"/>
                  </a:lnTo>
                  <a:close/>
                </a:path>
                <a:path w="626110" h="47625">
                  <a:moveTo>
                    <a:pt x="59004" y="11811"/>
                  </a:moveTo>
                  <a:lnTo>
                    <a:pt x="47205" y="11811"/>
                  </a:lnTo>
                  <a:lnTo>
                    <a:pt x="47205" y="23609"/>
                  </a:lnTo>
                  <a:lnTo>
                    <a:pt x="47205" y="35407"/>
                  </a:lnTo>
                  <a:lnTo>
                    <a:pt x="59004" y="35407"/>
                  </a:lnTo>
                  <a:lnTo>
                    <a:pt x="59004" y="23622"/>
                  </a:lnTo>
                  <a:lnTo>
                    <a:pt x="59004" y="11811"/>
                  </a:lnTo>
                  <a:close/>
                </a:path>
                <a:path w="626110" h="47625">
                  <a:moveTo>
                    <a:pt x="59004" y="0"/>
                  </a:moveTo>
                  <a:lnTo>
                    <a:pt x="47205" y="0"/>
                  </a:lnTo>
                  <a:lnTo>
                    <a:pt x="47205" y="11798"/>
                  </a:lnTo>
                  <a:lnTo>
                    <a:pt x="59004" y="11798"/>
                  </a:lnTo>
                  <a:lnTo>
                    <a:pt x="59004" y="0"/>
                  </a:lnTo>
                  <a:close/>
                </a:path>
                <a:path w="626110" h="47625">
                  <a:moveTo>
                    <a:pt x="82613" y="11811"/>
                  </a:moveTo>
                  <a:lnTo>
                    <a:pt x="70815" y="11811"/>
                  </a:lnTo>
                  <a:lnTo>
                    <a:pt x="70815" y="23622"/>
                  </a:lnTo>
                  <a:lnTo>
                    <a:pt x="82613" y="23622"/>
                  </a:lnTo>
                  <a:lnTo>
                    <a:pt x="82613" y="11811"/>
                  </a:lnTo>
                  <a:close/>
                </a:path>
                <a:path w="626110" h="47625">
                  <a:moveTo>
                    <a:pt x="106222" y="0"/>
                  </a:moveTo>
                  <a:lnTo>
                    <a:pt x="94424" y="0"/>
                  </a:lnTo>
                  <a:lnTo>
                    <a:pt x="94424" y="11798"/>
                  </a:lnTo>
                  <a:lnTo>
                    <a:pt x="106222" y="11798"/>
                  </a:lnTo>
                  <a:lnTo>
                    <a:pt x="106222" y="0"/>
                  </a:lnTo>
                  <a:close/>
                </a:path>
                <a:path w="626110" h="47625">
                  <a:moveTo>
                    <a:pt x="118021" y="23609"/>
                  </a:moveTo>
                  <a:lnTo>
                    <a:pt x="106222" y="23609"/>
                  </a:lnTo>
                  <a:lnTo>
                    <a:pt x="106222" y="11811"/>
                  </a:lnTo>
                  <a:lnTo>
                    <a:pt x="94424" y="11811"/>
                  </a:ln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18021" y="35407"/>
                  </a:lnTo>
                  <a:lnTo>
                    <a:pt x="118021" y="23609"/>
                  </a:lnTo>
                  <a:close/>
                </a:path>
                <a:path w="626110" h="47625">
                  <a:moveTo>
                    <a:pt x="153428" y="23609"/>
                  </a:moveTo>
                  <a:lnTo>
                    <a:pt x="141630" y="23609"/>
                  </a:lnTo>
                  <a:lnTo>
                    <a:pt x="141630" y="35407"/>
                  </a:lnTo>
                  <a:lnTo>
                    <a:pt x="153428" y="35407"/>
                  </a:lnTo>
                  <a:lnTo>
                    <a:pt x="153428" y="23609"/>
                  </a:lnTo>
                  <a:close/>
                </a:path>
                <a:path w="626110" h="47625">
                  <a:moveTo>
                    <a:pt x="177025" y="11811"/>
                  </a:moveTo>
                  <a:lnTo>
                    <a:pt x="165239" y="11811"/>
                  </a:lnTo>
                  <a:lnTo>
                    <a:pt x="153441" y="11811"/>
                  </a:lnTo>
                  <a:lnTo>
                    <a:pt x="153441" y="23622"/>
                  </a:lnTo>
                  <a:lnTo>
                    <a:pt x="165239" y="23622"/>
                  </a:lnTo>
                  <a:lnTo>
                    <a:pt x="177025" y="23622"/>
                  </a:lnTo>
                  <a:lnTo>
                    <a:pt x="177025" y="11811"/>
                  </a:lnTo>
                  <a:close/>
                </a:path>
                <a:path w="626110" h="47625">
                  <a:moveTo>
                    <a:pt x="200647" y="0"/>
                  </a:moveTo>
                  <a:lnTo>
                    <a:pt x="188849" y="0"/>
                  </a:lnTo>
                  <a:lnTo>
                    <a:pt x="188849" y="11798"/>
                  </a:lnTo>
                  <a:lnTo>
                    <a:pt x="200647" y="11798"/>
                  </a:lnTo>
                  <a:lnTo>
                    <a:pt x="200647" y="0"/>
                  </a:lnTo>
                  <a:close/>
                </a:path>
                <a:path w="626110" h="47625">
                  <a:moveTo>
                    <a:pt x="212432" y="23609"/>
                  </a:moveTo>
                  <a:lnTo>
                    <a:pt x="200647" y="23609"/>
                  </a:lnTo>
                  <a:lnTo>
                    <a:pt x="200647" y="11811"/>
                  </a:lnTo>
                  <a:lnTo>
                    <a:pt x="188849" y="11811"/>
                  </a:ln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close/>
                </a:path>
                <a:path w="626110" h="47625">
                  <a:moveTo>
                    <a:pt x="259651" y="23609"/>
                  </a:moveTo>
                  <a:lnTo>
                    <a:pt x="247865" y="23609"/>
                  </a:lnTo>
                  <a:lnTo>
                    <a:pt x="247865" y="35407"/>
                  </a:lnTo>
                  <a:lnTo>
                    <a:pt x="259651" y="35407"/>
                  </a:lnTo>
                  <a:lnTo>
                    <a:pt x="259651" y="23609"/>
                  </a:lnTo>
                  <a:close/>
                </a:path>
                <a:path w="626110" h="47625">
                  <a:moveTo>
                    <a:pt x="271462" y="11811"/>
                  </a:moveTo>
                  <a:lnTo>
                    <a:pt x="259664" y="11811"/>
                  </a:lnTo>
                  <a:lnTo>
                    <a:pt x="259664" y="23622"/>
                  </a:lnTo>
                  <a:lnTo>
                    <a:pt x="271462" y="23622"/>
                  </a:lnTo>
                  <a:lnTo>
                    <a:pt x="271462" y="11811"/>
                  </a:lnTo>
                  <a:close/>
                </a:path>
                <a:path w="626110" h="47625">
                  <a:moveTo>
                    <a:pt x="295071" y="11811"/>
                  </a:moveTo>
                  <a:lnTo>
                    <a:pt x="283273" y="11811"/>
                  </a:ln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295071" y="23622"/>
                  </a:lnTo>
                  <a:lnTo>
                    <a:pt x="295071" y="11811"/>
                  </a:lnTo>
                  <a:close/>
                </a:path>
                <a:path w="626110" h="47625">
                  <a:moveTo>
                    <a:pt x="295071" y="0"/>
                  </a:moveTo>
                  <a:lnTo>
                    <a:pt x="283273" y="0"/>
                  </a:lnTo>
                  <a:lnTo>
                    <a:pt x="283273" y="11798"/>
                  </a:lnTo>
                  <a:lnTo>
                    <a:pt x="295071" y="11798"/>
                  </a:lnTo>
                  <a:lnTo>
                    <a:pt x="295071" y="0"/>
                  </a:lnTo>
                  <a:close/>
                </a:path>
                <a:path w="626110" h="47625">
                  <a:moveTo>
                    <a:pt x="318681" y="11811"/>
                  </a:moveTo>
                  <a:lnTo>
                    <a:pt x="306882" y="11811"/>
                  </a:lnTo>
                  <a:lnTo>
                    <a:pt x="306882" y="23622"/>
                  </a:lnTo>
                  <a:lnTo>
                    <a:pt x="318681" y="23622"/>
                  </a:lnTo>
                  <a:lnTo>
                    <a:pt x="318681" y="11811"/>
                  </a:lnTo>
                  <a:close/>
                </a:path>
                <a:path w="626110" h="47625">
                  <a:moveTo>
                    <a:pt x="342290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42290" y="11798"/>
                  </a:lnTo>
                  <a:lnTo>
                    <a:pt x="342290" y="0"/>
                  </a:lnTo>
                  <a:close/>
                </a:path>
                <a:path w="626110" h="47625">
                  <a:moveTo>
                    <a:pt x="365887" y="23609"/>
                  </a:moveTo>
                  <a:lnTo>
                    <a:pt x="354088" y="23609"/>
                  </a:lnTo>
                  <a:lnTo>
                    <a:pt x="354088" y="11811"/>
                  </a:lnTo>
                  <a:lnTo>
                    <a:pt x="342290" y="11811"/>
                  </a:lnTo>
                  <a:lnTo>
                    <a:pt x="330492" y="11811"/>
                  </a:lnTo>
                  <a:lnTo>
                    <a:pt x="330492" y="23609"/>
                  </a:lnTo>
                  <a:lnTo>
                    <a:pt x="330492" y="35407"/>
                  </a:lnTo>
                  <a:lnTo>
                    <a:pt x="342290" y="35407"/>
                  </a:lnTo>
                  <a:lnTo>
                    <a:pt x="342290" y="23622"/>
                  </a:lnTo>
                  <a:lnTo>
                    <a:pt x="354088" y="23622"/>
                  </a:lnTo>
                  <a:lnTo>
                    <a:pt x="354088" y="35407"/>
                  </a:lnTo>
                  <a:lnTo>
                    <a:pt x="365887" y="35407"/>
                  </a:lnTo>
                  <a:lnTo>
                    <a:pt x="365887" y="23609"/>
                  </a:lnTo>
                  <a:close/>
                </a:path>
                <a:path w="626110" h="47625">
                  <a:moveTo>
                    <a:pt x="377698" y="0"/>
                  </a:moveTo>
                  <a:lnTo>
                    <a:pt x="365899" y="0"/>
                  </a:lnTo>
                  <a:lnTo>
                    <a:pt x="365899" y="11798"/>
                  </a:lnTo>
                  <a:lnTo>
                    <a:pt x="377698" y="11798"/>
                  </a:lnTo>
                  <a:lnTo>
                    <a:pt x="377698" y="0"/>
                  </a:lnTo>
                  <a:close/>
                </a:path>
                <a:path w="626110" h="47625">
                  <a:moveTo>
                    <a:pt x="389496" y="11811"/>
                  </a:moveTo>
                  <a:lnTo>
                    <a:pt x="377698" y="11811"/>
                  </a:lnTo>
                  <a:lnTo>
                    <a:pt x="365899" y="11811"/>
                  </a:lnTo>
                  <a:lnTo>
                    <a:pt x="365899" y="23622"/>
                  </a:lnTo>
                  <a:lnTo>
                    <a:pt x="377698" y="23622"/>
                  </a:lnTo>
                  <a:lnTo>
                    <a:pt x="389496" y="23622"/>
                  </a:lnTo>
                  <a:lnTo>
                    <a:pt x="389496" y="11811"/>
                  </a:lnTo>
                  <a:close/>
                </a:path>
                <a:path w="626110" h="47625">
                  <a:moveTo>
                    <a:pt x="401307" y="23609"/>
                  </a:move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01307" y="23609"/>
                  </a:lnTo>
                  <a:close/>
                </a:path>
                <a:path w="626110" h="47625">
                  <a:moveTo>
                    <a:pt x="424903" y="23609"/>
                  </a:moveTo>
                  <a:lnTo>
                    <a:pt x="413105" y="23609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close/>
                </a:path>
                <a:path w="626110" h="47625">
                  <a:moveTo>
                    <a:pt x="424903" y="0"/>
                  </a:moveTo>
                  <a:lnTo>
                    <a:pt x="413105" y="0"/>
                  </a:lnTo>
                  <a:lnTo>
                    <a:pt x="401307" y="0"/>
                  </a:lnTo>
                  <a:lnTo>
                    <a:pt x="401307" y="11798"/>
                  </a:lnTo>
                  <a:lnTo>
                    <a:pt x="413105" y="11798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26110" h="47625">
                  <a:moveTo>
                    <a:pt x="448513" y="0"/>
                  </a:moveTo>
                  <a:lnTo>
                    <a:pt x="436714" y="0"/>
                  </a:lnTo>
                  <a:lnTo>
                    <a:pt x="424916" y="0"/>
                  </a:lnTo>
                  <a:lnTo>
                    <a:pt x="424916" y="11798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48513" y="0"/>
                  </a:lnTo>
                  <a:close/>
                </a:path>
                <a:path w="626110" h="47625">
                  <a:moveTo>
                    <a:pt x="460311" y="11811"/>
                  </a:moveTo>
                  <a:lnTo>
                    <a:pt x="448513" y="11811"/>
                  </a:lnTo>
                  <a:lnTo>
                    <a:pt x="448513" y="23609"/>
                  </a:lnTo>
                  <a:lnTo>
                    <a:pt x="436714" y="23609"/>
                  </a:lnTo>
                  <a:lnTo>
                    <a:pt x="424916" y="23609"/>
                  </a:lnTo>
                  <a:lnTo>
                    <a:pt x="424916" y="35407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48513" y="23622"/>
                  </a:lnTo>
                  <a:lnTo>
                    <a:pt x="460311" y="23622"/>
                  </a:lnTo>
                  <a:lnTo>
                    <a:pt x="460311" y="11811"/>
                  </a:lnTo>
                  <a:close/>
                </a:path>
                <a:path w="626110" h="47625">
                  <a:moveTo>
                    <a:pt x="483920" y="11811"/>
                  </a:moveTo>
                  <a:lnTo>
                    <a:pt x="472122" y="11811"/>
                  </a:lnTo>
                  <a:lnTo>
                    <a:pt x="460324" y="11811"/>
                  </a:lnTo>
                  <a:lnTo>
                    <a:pt x="460324" y="23609"/>
                  </a:lnTo>
                  <a:lnTo>
                    <a:pt x="460324" y="35407"/>
                  </a:lnTo>
                  <a:lnTo>
                    <a:pt x="472122" y="35407"/>
                  </a:lnTo>
                  <a:lnTo>
                    <a:pt x="483920" y="35407"/>
                  </a:lnTo>
                  <a:lnTo>
                    <a:pt x="483920" y="23622"/>
                  </a:lnTo>
                  <a:lnTo>
                    <a:pt x="483920" y="11811"/>
                  </a:lnTo>
                  <a:close/>
                </a:path>
                <a:path w="626110" h="47625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10" h="47625">
                  <a:moveTo>
                    <a:pt x="519328" y="11811"/>
                  </a:moveTo>
                  <a:lnTo>
                    <a:pt x="507530" y="11811"/>
                  </a:lnTo>
                  <a:lnTo>
                    <a:pt x="495731" y="11811"/>
                  </a:lnTo>
                  <a:lnTo>
                    <a:pt x="483933" y="11811"/>
                  </a:lnTo>
                  <a:lnTo>
                    <a:pt x="483933" y="23622"/>
                  </a:lnTo>
                  <a:lnTo>
                    <a:pt x="495731" y="23622"/>
                  </a:lnTo>
                  <a:lnTo>
                    <a:pt x="507530" y="23622"/>
                  </a:lnTo>
                  <a:lnTo>
                    <a:pt x="507530" y="35407"/>
                  </a:lnTo>
                  <a:lnTo>
                    <a:pt x="519328" y="35407"/>
                  </a:lnTo>
                  <a:lnTo>
                    <a:pt x="519328" y="23622"/>
                  </a:lnTo>
                  <a:lnTo>
                    <a:pt x="519328" y="11811"/>
                  </a:lnTo>
                  <a:close/>
                </a:path>
                <a:path w="626110" h="47625">
                  <a:moveTo>
                    <a:pt x="519328" y="0"/>
                  </a:moveTo>
                  <a:lnTo>
                    <a:pt x="507530" y="0"/>
                  </a:lnTo>
                  <a:lnTo>
                    <a:pt x="495731" y="0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19328" y="11798"/>
                  </a:lnTo>
                  <a:lnTo>
                    <a:pt x="519328" y="0"/>
                  </a:lnTo>
                  <a:close/>
                </a:path>
                <a:path w="626110" h="47625">
                  <a:moveTo>
                    <a:pt x="531139" y="11811"/>
                  </a:moveTo>
                  <a:lnTo>
                    <a:pt x="519341" y="11811"/>
                  </a:lnTo>
                  <a:lnTo>
                    <a:pt x="519341" y="23609"/>
                  </a:lnTo>
                  <a:lnTo>
                    <a:pt x="519341" y="35407"/>
                  </a:lnTo>
                  <a:lnTo>
                    <a:pt x="531139" y="35407"/>
                  </a:lnTo>
                  <a:lnTo>
                    <a:pt x="531139" y="23622"/>
                  </a:lnTo>
                  <a:lnTo>
                    <a:pt x="531139" y="11811"/>
                  </a:lnTo>
                  <a:close/>
                </a:path>
                <a:path w="626110" h="47625">
                  <a:moveTo>
                    <a:pt x="531139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31139" y="11798"/>
                  </a:lnTo>
                  <a:lnTo>
                    <a:pt x="531139" y="0"/>
                  </a:lnTo>
                  <a:close/>
                </a:path>
                <a:path w="626110" h="47625">
                  <a:moveTo>
                    <a:pt x="554748" y="11811"/>
                  </a:moveTo>
                  <a:lnTo>
                    <a:pt x="542950" y="11811"/>
                  </a:lnTo>
                  <a:lnTo>
                    <a:pt x="542950" y="23622"/>
                  </a:lnTo>
                  <a:lnTo>
                    <a:pt x="554748" y="23622"/>
                  </a:lnTo>
                  <a:lnTo>
                    <a:pt x="554748" y="11811"/>
                  </a:lnTo>
                  <a:close/>
                </a:path>
                <a:path w="626110" h="47625">
                  <a:moveTo>
                    <a:pt x="578345" y="11811"/>
                  </a:moveTo>
                  <a:lnTo>
                    <a:pt x="566547" y="11811"/>
                  </a:lnTo>
                  <a:lnTo>
                    <a:pt x="566547" y="23609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78345" y="23622"/>
                  </a:lnTo>
                  <a:lnTo>
                    <a:pt x="578345" y="11811"/>
                  </a:lnTo>
                  <a:close/>
                </a:path>
                <a:path w="626110" h="47625">
                  <a:moveTo>
                    <a:pt x="578345" y="0"/>
                  </a:moveTo>
                  <a:lnTo>
                    <a:pt x="566547" y="0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26110" h="47625">
                  <a:moveTo>
                    <a:pt x="590156" y="0"/>
                  </a:moveTo>
                  <a:lnTo>
                    <a:pt x="578358" y="0"/>
                  </a:lnTo>
                  <a:lnTo>
                    <a:pt x="578358" y="11798"/>
                  </a:lnTo>
                  <a:lnTo>
                    <a:pt x="590156" y="11798"/>
                  </a:lnTo>
                  <a:lnTo>
                    <a:pt x="590156" y="0"/>
                  </a:lnTo>
                  <a:close/>
                </a:path>
                <a:path w="626110" h="47625">
                  <a:moveTo>
                    <a:pt x="613765" y="0"/>
                  </a:move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13765" y="0"/>
                  </a:lnTo>
                  <a:close/>
                </a:path>
                <a:path w="626110" h="47625">
                  <a:moveTo>
                    <a:pt x="625563" y="11811"/>
                  </a:moveTo>
                  <a:lnTo>
                    <a:pt x="613765" y="11811"/>
                  </a:lnTo>
                  <a:lnTo>
                    <a:pt x="601967" y="11811"/>
                  </a:lnTo>
                  <a:lnTo>
                    <a:pt x="601967" y="23609"/>
                  </a:lnTo>
                  <a:lnTo>
                    <a:pt x="601967" y="35407"/>
                  </a:lnTo>
                  <a:lnTo>
                    <a:pt x="613765" y="35407"/>
                  </a:lnTo>
                  <a:lnTo>
                    <a:pt x="613765" y="23622"/>
                  </a:lnTo>
                  <a:lnTo>
                    <a:pt x="625563" y="23622"/>
                  </a:lnTo>
                  <a:lnTo>
                    <a:pt x="625563" y="118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94843" y="4830355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10" h="35560">
                  <a:moveTo>
                    <a:pt x="11798" y="11811"/>
                  </a:moveTo>
                  <a:lnTo>
                    <a:pt x="0" y="11811"/>
                  </a:lnTo>
                  <a:lnTo>
                    <a:pt x="0" y="23609"/>
                  </a:lnTo>
                  <a:lnTo>
                    <a:pt x="11798" y="23609"/>
                  </a:lnTo>
                  <a:lnTo>
                    <a:pt x="11798" y="11811"/>
                  </a:lnTo>
                  <a:close/>
                </a:path>
                <a:path w="626110" h="35560">
                  <a:moveTo>
                    <a:pt x="35394" y="23609"/>
                  </a:moveTo>
                  <a:lnTo>
                    <a:pt x="23596" y="23609"/>
                  </a:lnTo>
                  <a:lnTo>
                    <a:pt x="11798" y="23609"/>
                  </a:lnTo>
                  <a:lnTo>
                    <a:pt x="11798" y="35407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close/>
                </a:path>
                <a:path w="626110" h="35560">
                  <a:moveTo>
                    <a:pt x="47205" y="23609"/>
                  </a:move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47205" y="23609"/>
                  </a:lnTo>
                  <a:close/>
                </a:path>
                <a:path w="626110" h="35560">
                  <a:moveTo>
                    <a:pt x="59004" y="11811"/>
                  </a:moveTo>
                  <a:lnTo>
                    <a:pt x="47205" y="11811"/>
                  </a:lnTo>
                  <a:lnTo>
                    <a:pt x="47205" y="23609"/>
                  </a:lnTo>
                  <a:lnTo>
                    <a:pt x="59004" y="23609"/>
                  </a:lnTo>
                  <a:lnTo>
                    <a:pt x="59004" y="11811"/>
                  </a:lnTo>
                  <a:close/>
                </a:path>
                <a:path w="626110" h="35560">
                  <a:moveTo>
                    <a:pt x="59004" y="0"/>
                  </a:moveTo>
                  <a:lnTo>
                    <a:pt x="47205" y="0"/>
                  </a:lnTo>
                  <a:lnTo>
                    <a:pt x="35407" y="0"/>
                  </a:lnTo>
                  <a:lnTo>
                    <a:pt x="35407" y="11798"/>
                  </a:lnTo>
                  <a:lnTo>
                    <a:pt x="47205" y="11798"/>
                  </a:lnTo>
                  <a:lnTo>
                    <a:pt x="59004" y="11798"/>
                  </a:lnTo>
                  <a:lnTo>
                    <a:pt x="59004" y="0"/>
                  </a:lnTo>
                  <a:close/>
                </a:path>
                <a:path w="626110" h="35560">
                  <a:moveTo>
                    <a:pt x="82613" y="23609"/>
                  </a:moveTo>
                  <a:lnTo>
                    <a:pt x="70815" y="23609"/>
                  </a:lnTo>
                  <a:lnTo>
                    <a:pt x="70815" y="11811"/>
                  </a:lnTo>
                  <a:lnTo>
                    <a:pt x="59016" y="11811"/>
                  </a:ln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09"/>
                  </a:lnTo>
                  <a:close/>
                </a:path>
                <a:path w="626110" h="35560">
                  <a:moveTo>
                    <a:pt x="94411" y="0"/>
                  </a:moveTo>
                  <a:lnTo>
                    <a:pt x="82613" y="0"/>
                  </a:lnTo>
                  <a:lnTo>
                    <a:pt x="70815" y="0"/>
                  </a:lnTo>
                  <a:lnTo>
                    <a:pt x="59016" y="0"/>
                  </a:lnTo>
                  <a:lnTo>
                    <a:pt x="59016" y="11798"/>
                  </a:lnTo>
                  <a:lnTo>
                    <a:pt x="70815" y="11798"/>
                  </a:lnTo>
                  <a:lnTo>
                    <a:pt x="82613" y="11798"/>
                  </a:lnTo>
                  <a:lnTo>
                    <a:pt x="94411" y="11798"/>
                  </a:lnTo>
                  <a:lnTo>
                    <a:pt x="94411" y="0"/>
                  </a:lnTo>
                  <a:close/>
                </a:path>
                <a:path w="626110" h="35560">
                  <a:moveTo>
                    <a:pt x="118021" y="0"/>
                  </a:moveTo>
                  <a:lnTo>
                    <a:pt x="106222" y="0"/>
                  </a:lnTo>
                  <a:lnTo>
                    <a:pt x="94424" y="0"/>
                  </a:lnTo>
                  <a:lnTo>
                    <a:pt x="94424" y="11798"/>
                  </a:lnTo>
                  <a:lnTo>
                    <a:pt x="106222" y="11798"/>
                  </a:lnTo>
                  <a:lnTo>
                    <a:pt x="118021" y="11798"/>
                  </a:lnTo>
                  <a:lnTo>
                    <a:pt x="118021" y="0"/>
                  </a:lnTo>
                  <a:close/>
                </a:path>
                <a:path w="626110" h="35560">
                  <a:moveTo>
                    <a:pt x="129806" y="11811"/>
                  </a:moveTo>
                  <a:lnTo>
                    <a:pt x="118021" y="11811"/>
                  </a:lnTo>
                  <a:lnTo>
                    <a:pt x="106222" y="11811"/>
                  </a:lnTo>
                  <a:lnTo>
                    <a:pt x="94424" y="11811"/>
                  </a:lnTo>
                  <a:lnTo>
                    <a:pt x="94424" y="23609"/>
                  </a:lnTo>
                  <a:lnTo>
                    <a:pt x="106222" y="23609"/>
                  </a:lnTo>
                  <a:lnTo>
                    <a:pt x="118021" y="23609"/>
                  </a:lnTo>
                  <a:lnTo>
                    <a:pt x="118021" y="35407"/>
                  </a:lnTo>
                  <a:lnTo>
                    <a:pt x="129806" y="35407"/>
                  </a:lnTo>
                  <a:lnTo>
                    <a:pt x="129806" y="23609"/>
                  </a:lnTo>
                  <a:lnTo>
                    <a:pt x="129806" y="11811"/>
                  </a:lnTo>
                  <a:close/>
                </a:path>
                <a:path w="626110" h="35560">
                  <a:moveTo>
                    <a:pt x="141617" y="11811"/>
                  </a:moveTo>
                  <a:lnTo>
                    <a:pt x="129832" y="11811"/>
                  </a:lnTo>
                  <a:lnTo>
                    <a:pt x="129832" y="23609"/>
                  </a:lnTo>
                  <a:lnTo>
                    <a:pt x="141617" y="23609"/>
                  </a:lnTo>
                  <a:lnTo>
                    <a:pt x="141617" y="11811"/>
                  </a:lnTo>
                  <a:close/>
                </a:path>
                <a:path w="626110" h="35560">
                  <a:moveTo>
                    <a:pt x="141617" y="0"/>
                  </a:moveTo>
                  <a:lnTo>
                    <a:pt x="129832" y="0"/>
                  </a:lnTo>
                  <a:lnTo>
                    <a:pt x="129832" y="11798"/>
                  </a:lnTo>
                  <a:lnTo>
                    <a:pt x="141617" y="11798"/>
                  </a:lnTo>
                  <a:lnTo>
                    <a:pt x="141617" y="0"/>
                  </a:lnTo>
                  <a:close/>
                </a:path>
                <a:path w="626110" h="35560">
                  <a:moveTo>
                    <a:pt x="153428" y="11811"/>
                  </a:moveTo>
                  <a:lnTo>
                    <a:pt x="141630" y="11811"/>
                  </a:lnTo>
                  <a:lnTo>
                    <a:pt x="141630" y="23609"/>
                  </a:lnTo>
                  <a:lnTo>
                    <a:pt x="153428" y="23609"/>
                  </a:lnTo>
                  <a:lnTo>
                    <a:pt x="153428" y="11811"/>
                  </a:lnTo>
                  <a:close/>
                </a:path>
                <a:path w="626110" h="35560">
                  <a:moveTo>
                    <a:pt x="165239" y="11811"/>
                  </a:moveTo>
                  <a:lnTo>
                    <a:pt x="153441" y="11811"/>
                  </a:lnTo>
                  <a:lnTo>
                    <a:pt x="153441" y="23609"/>
                  </a:lnTo>
                  <a:lnTo>
                    <a:pt x="165239" y="23609"/>
                  </a:lnTo>
                  <a:lnTo>
                    <a:pt x="165239" y="11811"/>
                  </a:lnTo>
                  <a:close/>
                </a:path>
                <a:path w="626110" h="35560">
                  <a:moveTo>
                    <a:pt x="177025" y="23609"/>
                  </a:moveTo>
                  <a:lnTo>
                    <a:pt x="165239" y="23609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close/>
                </a:path>
                <a:path w="626110" h="35560">
                  <a:moveTo>
                    <a:pt x="177025" y="0"/>
                  </a:moveTo>
                  <a:lnTo>
                    <a:pt x="165239" y="0"/>
                  </a:lnTo>
                  <a:lnTo>
                    <a:pt x="165239" y="11798"/>
                  </a:lnTo>
                  <a:lnTo>
                    <a:pt x="177025" y="11798"/>
                  </a:lnTo>
                  <a:lnTo>
                    <a:pt x="177025" y="0"/>
                  </a:lnTo>
                  <a:close/>
                </a:path>
                <a:path w="626110" h="35560">
                  <a:moveTo>
                    <a:pt x="188836" y="11811"/>
                  </a:moveTo>
                  <a:lnTo>
                    <a:pt x="177038" y="11811"/>
                  </a:lnTo>
                  <a:lnTo>
                    <a:pt x="177038" y="23609"/>
                  </a:lnTo>
                  <a:lnTo>
                    <a:pt x="188836" y="23609"/>
                  </a:lnTo>
                  <a:lnTo>
                    <a:pt x="188836" y="11811"/>
                  </a:lnTo>
                  <a:close/>
                </a:path>
                <a:path w="626110" h="35560">
                  <a:moveTo>
                    <a:pt x="188836" y="0"/>
                  </a:moveTo>
                  <a:lnTo>
                    <a:pt x="177038" y="0"/>
                  </a:lnTo>
                  <a:lnTo>
                    <a:pt x="177038" y="11798"/>
                  </a:lnTo>
                  <a:lnTo>
                    <a:pt x="188836" y="11798"/>
                  </a:lnTo>
                  <a:lnTo>
                    <a:pt x="188836" y="0"/>
                  </a:lnTo>
                  <a:close/>
                </a:path>
                <a:path w="626110" h="35560">
                  <a:moveTo>
                    <a:pt x="212432" y="11811"/>
                  </a:moveTo>
                  <a:lnTo>
                    <a:pt x="200647" y="11811"/>
                  </a:lnTo>
                  <a:lnTo>
                    <a:pt x="188849" y="11811"/>
                  </a:lnTo>
                  <a:lnTo>
                    <a:pt x="188849" y="23609"/>
                  </a:lnTo>
                  <a:lnTo>
                    <a:pt x="200647" y="23609"/>
                  </a:lnTo>
                  <a:lnTo>
                    <a:pt x="212432" y="23609"/>
                  </a:lnTo>
                  <a:lnTo>
                    <a:pt x="212432" y="11811"/>
                  </a:lnTo>
                  <a:close/>
                </a:path>
                <a:path w="626110" h="35560">
                  <a:moveTo>
                    <a:pt x="212432" y="0"/>
                  </a:moveTo>
                  <a:lnTo>
                    <a:pt x="200647" y="0"/>
                  </a:lnTo>
                  <a:lnTo>
                    <a:pt x="188849" y="0"/>
                  </a:lnTo>
                  <a:lnTo>
                    <a:pt x="188849" y="11798"/>
                  </a:lnTo>
                  <a:lnTo>
                    <a:pt x="200647" y="11798"/>
                  </a:lnTo>
                  <a:lnTo>
                    <a:pt x="212432" y="11798"/>
                  </a:lnTo>
                  <a:lnTo>
                    <a:pt x="212432" y="0"/>
                  </a:lnTo>
                  <a:close/>
                </a:path>
                <a:path w="626110" h="35560">
                  <a:moveTo>
                    <a:pt x="224243" y="11811"/>
                  </a:moveTo>
                  <a:lnTo>
                    <a:pt x="212458" y="11811"/>
                  </a:lnTo>
                  <a:lnTo>
                    <a:pt x="212458" y="23609"/>
                  </a:lnTo>
                  <a:lnTo>
                    <a:pt x="224243" y="23609"/>
                  </a:lnTo>
                  <a:lnTo>
                    <a:pt x="224243" y="11811"/>
                  </a:lnTo>
                  <a:close/>
                </a:path>
                <a:path w="626110" h="35560">
                  <a:moveTo>
                    <a:pt x="224243" y="0"/>
                  </a:moveTo>
                  <a:lnTo>
                    <a:pt x="212458" y="0"/>
                  </a:lnTo>
                  <a:lnTo>
                    <a:pt x="212458" y="11798"/>
                  </a:lnTo>
                  <a:lnTo>
                    <a:pt x="224243" y="11798"/>
                  </a:lnTo>
                  <a:lnTo>
                    <a:pt x="224243" y="0"/>
                  </a:lnTo>
                  <a:close/>
                </a:path>
                <a:path w="626110" h="35560">
                  <a:moveTo>
                    <a:pt x="247853" y="11811"/>
                  </a:moveTo>
                  <a:lnTo>
                    <a:pt x="236054" y="11811"/>
                  </a:lnTo>
                  <a:lnTo>
                    <a:pt x="236054" y="23609"/>
                  </a:lnTo>
                  <a:lnTo>
                    <a:pt x="247853" y="23609"/>
                  </a:lnTo>
                  <a:lnTo>
                    <a:pt x="247853" y="11811"/>
                  </a:lnTo>
                  <a:close/>
                </a:path>
                <a:path w="626110" h="35560">
                  <a:moveTo>
                    <a:pt x="247853" y="0"/>
                  </a:moveTo>
                  <a:lnTo>
                    <a:pt x="236054" y="0"/>
                  </a:lnTo>
                  <a:lnTo>
                    <a:pt x="224256" y="0"/>
                  </a:lnTo>
                  <a:lnTo>
                    <a:pt x="224256" y="11798"/>
                  </a:lnTo>
                  <a:lnTo>
                    <a:pt x="236054" y="11798"/>
                  </a:lnTo>
                  <a:lnTo>
                    <a:pt x="247853" y="11798"/>
                  </a:lnTo>
                  <a:lnTo>
                    <a:pt x="247853" y="0"/>
                  </a:lnTo>
                  <a:close/>
                </a:path>
                <a:path w="626110" h="35560">
                  <a:moveTo>
                    <a:pt x="259651" y="11811"/>
                  </a:moveTo>
                  <a:lnTo>
                    <a:pt x="247865" y="11811"/>
                  </a:lnTo>
                  <a:lnTo>
                    <a:pt x="247865" y="23609"/>
                  </a:lnTo>
                  <a:lnTo>
                    <a:pt x="259651" y="23609"/>
                  </a:lnTo>
                  <a:lnTo>
                    <a:pt x="259651" y="11811"/>
                  </a:lnTo>
                  <a:close/>
                </a:path>
                <a:path w="626110" h="35560">
                  <a:moveTo>
                    <a:pt x="259651" y="0"/>
                  </a:moveTo>
                  <a:lnTo>
                    <a:pt x="247865" y="0"/>
                  </a:lnTo>
                  <a:lnTo>
                    <a:pt x="247865" y="11798"/>
                  </a:lnTo>
                  <a:lnTo>
                    <a:pt x="259651" y="11798"/>
                  </a:lnTo>
                  <a:lnTo>
                    <a:pt x="259651" y="0"/>
                  </a:lnTo>
                  <a:close/>
                </a:path>
                <a:path w="626110" h="35560">
                  <a:moveTo>
                    <a:pt x="295071" y="11811"/>
                  </a:moveTo>
                  <a:lnTo>
                    <a:pt x="283273" y="11811"/>
                  </a:lnTo>
                  <a:lnTo>
                    <a:pt x="271475" y="11811"/>
                  </a:lnTo>
                  <a:lnTo>
                    <a:pt x="271475" y="23609"/>
                  </a:lnTo>
                  <a:lnTo>
                    <a:pt x="283273" y="23609"/>
                  </a:lnTo>
                  <a:lnTo>
                    <a:pt x="295071" y="23609"/>
                  </a:lnTo>
                  <a:lnTo>
                    <a:pt x="295071" y="11811"/>
                  </a:lnTo>
                  <a:close/>
                </a:path>
                <a:path w="626110" h="35560">
                  <a:moveTo>
                    <a:pt x="306857" y="0"/>
                  </a:moveTo>
                  <a:lnTo>
                    <a:pt x="295071" y="0"/>
                  </a:lnTo>
                  <a:lnTo>
                    <a:pt x="283273" y="0"/>
                  </a:lnTo>
                  <a:lnTo>
                    <a:pt x="271475" y="0"/>
                  </a:lnTo>
                  <a:lnTo>
                    <a:pt x="271475" y="11798"/>
                  </a:lnTo>
                  <a:lnTo>
                    <a:pt x="283273" y="11798"/>
                  </a:lnTo>
                  <a:lnTo>
                    <a:pt x="295071" y="11798"/>
                  </a:lnTo>
                  <a:lnTo>
                    <a:pt x="306857" y="11798"/>
                  </a:lnTo>
                  <a:lnTo>
                    <a:pt x="306857" y="0"/>
                  </a:lnTo>
                  <a:close/>
                </a:path>
                <a:path w="626110" h="35560">
                  <a:moveTo>
                    <a:pt x="330479" y="0"/>
                  </a:moveTo>
                  <a:lnTo>
                    <a:pt x="318681" y="0"/>
                  </a:lnTo>
                  <a:lnTo>
                    <a:pt x="306882" y="0"/>
                  </a:lnTo>
                  <a:lnTo>
                    <a:pt x="306882" y="11798"/>
                  </a:lnTo>
                  <a:lnTo>
                    <a:pt x="318681" y="11798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26110" h="35560">
                  <a:moveTo>
                    <a:pt x="342290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42290" y="11798"/>
                  </a:lnTo>
                  <a:lnTo>
                    <a:pt x="342290" y="0"/>
                  </a:lnTo>
                  <a:close/>
                </a:path>
                <a:path w="626110" h="35560">
                  <a:moveTo>
                    <a:pt x="354088" y="11811"/>
                  </a:moveTo>
                  <a:lnTo>
                    <a:pt x="342290" y="11811"/>
                  </a:lnTo>
                  <a:lnTo>
                    <a:pt x="330492" y="11811"/>
                  </a:lnTo>
                  <a:lnTo>
                    <a:pt x="330492" y="23609"/>
                  </a:lnTo>
                  <a:lnTo>
                    <a:pt x="342290" y="23609"/>
                  </a:lnTo>
                  <a:lnTo>
                    <a:pt x="354088" y="23609"/>
                  </a:lnTo>
                  <a:lnTo>
                    <a:pt x="354088" y="11811"/>
                  </a:lnTo>
                  <a:close/>
                </a:path>
                <a:path w="626110" h="35560">
                  <a:moveTo>
                    <a:pt x="389496" y="11811"/>
                  </a:moveTo>
                  <a:lnTo>
                    <a:pt x="377698" y="11811"/>
                  </a:lnTo>
                  <a:lnTo>
                    <a:pt x="377698" y="23609"/>
                  </a:lnTo>
                  <a:lnTo>
                    <a:pt x="389496" y="23609"/>
                  </a:lnTo>
                  <a:lnTo>
                    <a:pt x="389496" y="11811"/>
                  </a:lnTo>
                  <a:close/>
                </a:path>
                <a:path w="626110" h="35560">
                  <a:moveTo>
                    <a:pt x="389496" y="0"/>
                  </a:moveTo>
                  <a:lnTo>
                    <a:pt x="377698" y="0"/>
                  </a:lnTo>
                  <a:lnTo>
                    <a:pt x="365899" y="0"/>
                  </a:lnTo>
                  <a:lnTo>
                    <a:pt x="365899" y="11798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26110" h="35560">
                  <a:moveTo>
                    <a:pt x="424903" y="11811"/>
                  </a:moveTo>
                  <a:lnTo>
                    <a:pt x="413105" y="11811"/>
                  </a:lnTo>
                  <a:lnTo>
                    <a:pt x="413105" y="23609"/>
                  </a:lnTo>
                  <a:lnTo>
                    <a:pt x="424903" y="23609"/>
                  </a:lnTo>
                  <a:lnTo>
                    <a:pt x="424903" y="11811"/>
                  </a:lnTo>
                  <a:close/>
                </a:path>
                <a:path w="626110" h="35560">
                  <a:moveTo>
                    <a:pt x="424903" y="0"/>
                  </a:moveTo>
                  <a:lnTo>
                    <a:pt x="413105" y="0"/>
                  </a:lnTo>
                  <a:lnTo>
                    <a:pt x="413105" y="11798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26110" h="35560">
                  <a:moveTo>
                    <a:pt x="436714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36714" y="11798"/>
                  </a:lnTo>
                  <a:lnTo>
                    <a:pt x="436714" y="0"/>
                  </a:lnTo>
                  <a:close/>
                </a:path>
                <a:path w="626110" h="35560">
                  <a:moveTo>
                    <a:pt x="460311" y="11811"/>
                  </a:moveTo>
                  <a:lnTo>
                    <a:pt x="448513" y="11811"/>
                  </a:lnTo>
                  <a:lnTo>
                    <a:pt x="448513" y="23609"/>
                  </a:lnTo>
                  <a:lnTo>
                    <a:pt x="460311" y="23609"/>
                  </a:lnTo>
                  <a:lnTo>
                    <a:pt x="460311" y="11811"/>
                  </a:lnTo>
                  <a:close/>
                </a:path>
                <a:path w="626110" h="35560">
                  <a:moveTo>
                    <a:pt x="472122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72122" y="11798"/>
                  </a:lnTo>
                  <a:lnTo>
                    <a:pt x="472122" y="0"/>
                  </a:lnTo>
                  <a:close/>
                </a:path>
                <a:path w="626110" h="35560">
                  <a:moveTo>
                    <a:pt x="483920" y="11811"/>
                  </a:moveTo>
                  <a:lnTo>
                    <a:pt x="472122" y="11811"/>
                  </a:lnTo>
                  <a:lnTo>
                    <a:pt x="472122" y="23609"/>
                  </a:lnTo>
                  <a:lnTo>
                    <a:pt x="483920" y="23609"/>
                  </a:lnTo>
                  <a:lnTo>
                    <a:pt x="483920" y="11811"/>
                  </a:lnTo>
                  <a:close/>
                </a:path>
                <a:path w="626110" h="35560">
                  <a:moveTo>
                    <a:pt x="495731" y="11811"/>
                  </a:moveTo>
                  <a:lnTo>
                    <a:pt x="483933" y="11811"/>
                  </a:lnTo>
                  <a:lnTo>
                    <a:pt x="483933" y="23609"/>
                  </a:lnTo>
                  <a:lnTo>
                    <a:pt x="495731" y="23609"/>
                  </a:lnTo>
                  <a:lnTo>
                    <a:pt x="495731" y="11811"/>
                  </a:lnTo>
                  <a:close/>
                </a:path>
                <a:path w="626110" h="35560">
                  <a:moveTo>
                    <a:pt x="507530" y="0"/>
                  </a:moveTo>
                  <a:lnTo>
                    <a:pt x="495731" y="0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07530" y="0"/>
                  </a:lnTo>
                  <a:close/>
                </a:path>
                <a:path w="626110" h="35560">
                  <a:moveTo>
                    <a:pt x="519328" y="11811"/>
                  </a:moveTo>
                  <a:lnTo>
                    <a:pt x="507530" y="11811"/>
                  </a:lnTo>
                  <a:lnTo>
                    <a:pt x="507530" y="23609"/>
                  </a:lnTo>
                  <a:lnTo>
                    <a:pt x="519328" y="23609"/>
                  </a:lnTo>
                  <a:lnTo>
                    <a:pt x="519328" y="11811"/>
                  </a:lnTo>
                  <a:close/>
                </a:path>
                <a:path w="626110" h="35560">
                  <a:moveTo>
                    <a:pt x="542937" y="0"/>
                  </a:moveTo>
                  <a:lnTo>
                    <a:pt x="531139" y="0"/>
                  </a:lnTo>
                  <a:lnTo>
                    <a:pt x="519341" y="0"/>
                  </a:lnTo>
                  <a:lnTo>
                    <a:pt x="519341" y="11798"/>
                  </a:lnTo>
                  <a:lnTo>
                    <a:pt x="531139" y="11798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26110" h="35560">
                  <a:moveTo>
                    <a:pt x="554748" y="11811"/>
                  </a:moveTo>
                  <a:lnTo>
                    <a:pt x="542950" y="11811"/>
                  </a:lnTo>
                  <a:lnTo>
                    <a:pt x="542950" y="23609"/>
                  </a:lnTo>
                  <a:lnTo>
                    <a:pt x="554748" y="23609"/>
                  </a:lnTo>
                  <a:lnTo>
                    <a:pt x="554748" y="11811"/>
                  </a:lnTo>
                  <a:close/>
                </a:path>
                <a:path w="626110" h="35560">
                  <a:moveTo>
                    <a:pt x="578345" y="0"/>
                  </a:moveTo>
                  <a:lnTo>
                    <a:pt x="566547" y="0"/>
                  </a:lnTo>
                  <a:lnTo>
                    <a:pt x="554748" y="0"/>
                  </a:ln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26110" h="35560">
                  <a:moveTo>
                    <a:pt x="601954" y="11811"/>
                  </a:moveTo>
                  <a:lnTo>
                    <a:pt x="590156" y="11811"/>
                  </a:lnTo>
                  <a:lnTo>
                    <a:pt x="578358" y="11811"/>
                  </a:lnTo>
                  <a:lnTo>
                    <a:pt x="578358" y="23609"/>
                  </a:lnTo>
                  <a:lnTo>
                    <a:pt x="590156" y="23609"/>
                  </a:lnTo>
                  <a:lnTo>
                    <a:pt x="601954" y="23609"/>
                  </a:lnTo>
                  <a:lnTo>
                    <a:pt x="601954" y="11811"/>
                  </a:lnTo>
                  <a:close/>
                </a:path>
                <a:path w="626110" h="35560">
                  <a:moveTo>
                    <a:pt x="613765" y="0"/>
                  </a:move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13765" y="0"/>
                  </a:lnTo>
                  <a:close/>
                </a:path>
                <a:path w="626110" h="35560">
                  <a:moveTo>
                    <a:pt x="625563" y="11811"/>
                  </a:moveTo>
                  <a:lnTo>
                    <a:pt x="613765" y="11811"/>
                  </a:lnTo>
                  <a:lnTo>
                    <a:pt x="601967" y="11811"/>
                  </a:lnTo>
                  <a:lnTo>
                    <a:pt x="601967" y="23609"/>
                  </a:lnTo>
                  <a:lnTo>
                    <a:pt x="613765" y="23609"/>
                  </a:lnTo>
                  <a:lnTo>
                    <a:pt x="625563" y="23609"/>
                  </a:lnTo>
                  <a:lnTo>
                    <a:pt x="625563" y="118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94843" y="4853965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10" h="47625">
                  <a:moveTo>
                    <a:pt x="23596" y="35407"/>
                  </a:moveTo>
                  <a:lnTo>
                    <a:pt x="11798" y="35407"/>
                  </a:lnTo>
                  <a:lnTo>
                    <a:pt x="11798" y="23609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0" y="47205"/>
                  </a:lnTo>
                  <a:lnTo>
                    <a:pt x="11798" y="47205"/>
                  </a:lnTo>
                  <a:lnTo>
                    <a:pt x="23596" y="47205"/>
                  </a:lnTo>
                  <a:lnTo>
                    <a:pt x="23596" y="35407"/>
                  </a:lnTo>
                  <a:close/>
                </a:path>
                <a:path w="626110" h="47625">
                  <a:moveTo>
                    <a:pt x="23596" y="11811"/>
                  </a:moveTo>
                  <a:lnTo>
                    <a:pt x="11798" y="11811"/>
                  </a:lnTo>
                  <a:lnTo>
                    <a:pt x="11798" y="23609"/>
                  </a:lnTo>
                  <a:lnTo>
                    <a:pt x="23596" y="23609"/>
                  </a:lnTo>
                  <a:lnTo>
                    <a:pt x="23596" y="11811"/>
                  </a:lnTo>
                  <a:close/>
                </a:path>
                <a:path w="626110" h="47625">
                  <a:moveTo>
                    <a:pt x="47205" y="23609"/>
                  </a:moveTo>
                  <a:lnTo>
                    <a:pt x="35407" y="23609"/>
                  </a:lnTo>
                  <a:lnTo>
                    <a:pt x="35407" y="35407"/>
                  </a:lnTo>
                  <a:lnTo>
                    <a:pt x="35407" y="47205"/>
                  </a:lnTo>
                  <a:lnTo>
                    <a:pt x="47205" y="47205"/>
                  </a:lnTo>
                  <a:lnTo>
                    <a:pt x="47205" y="35407"/>
                  </a:lnTo>
                  <a:lnTo>
                    <a:pt x="47205" y="23609"/>
                  </a:lnTo>
                  <a:close/>
                </a:path>
                <a:path w="626110" h="47625">
                  <a:moveTo>
                    <a:pt x="59004" y="11811"/>
                  </a:moveTo>
                  <a:lnTo>
                    <a:pt x="47205" y="11811"/>
                  </a:lnTo>
                  <a:lnTo>
                    <a:pt x="47205" y="23609"/>
                  </a:lnTo>
                  <a:lnTo>
                    <a:pt x="59004" y="23609"/>
                  </a:lnTo>
                  <a:lnTo>
                    <a:pt x="59004" y="11811"/>
                  </a:lnTo>
                  <a:close/>
                </a:path>
                <a:path w="626110" h="47625">
                  <a:moveTo>
                    <a:pt x="94411" y="11811"/>
                  </a:moveTo>
                  <a:lnTo>
                    <a:pt x="82613" y="11811"/>
                  </a:lnTo>
                  <a:lnTo>
                    <a:pt x="82613" y="23609"/>
                  </a:lnTo>
                  <a:lnTo>
                    <a:pt x="70815" y="23609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94411" y="35407"/>
                  </a:lnTo>
                  <a:lnTo>
                    <a:pt x="94411" y="23609"/>
                  </a:lnTo>
                  <a:lnTo>
                    <a:pt x="94411" y="11811"/>
                  </a:lnTo>
                  <a:close/>
                </a:path>
                <a:path w="626110" h="47625">
                  <a:moveTo>
                    <a:pt x="106222" y="35407"/>
                  </a:moveTo>
                  <a:lnTo>
                    <a:pt x="94424" y="35407"/>
                  </a:lnTo>
                  <a:lnTo>
                    <a:pt x="94424" y="47205"/>
                  </a:lnTo>
                  <a:lnTo>
                    <a:pt x="106222" y="47205"/>
                  </a:lnTo>
                  <a:lnTo>
                    <a:pt x="106222" y="35407"/>
                  </a:lnTo>
                  <a:close/>
                </a:path>
                <a:path w="626110" h="47625">
                  <a:moveTo>
                    <a:pt x="129806" y="23609"/>
                  </a:moveTo>
                  <a:lnTo>
                    <a:pt x="118021" y="23609"/>
                  </a:lnTo>
                  <a:lnTo>
                    <a:pt x="118021" y="11811"/>
                  </a:lnTo>
                  <a:lnTo>
                    <a:pt x="106222" y="11811"/>
                  </a:lnTo>
                  <a:lnTo>
                    <a:pt x="106222" y="23609"/>
                  </a:lnTo>
                  <a:lnTo>
                    <a:pt x="106222" y="35407"/>
                  </a:lnTo>
                  <a:lnTo>
                    <a:pt x="118021" y="35407"/>
                  </a:lnTo>
                  <a:lnTo>
                    <a:pt x="129806" y="35407"/>
                  </a:lnTo>
                  <a:lnTo>
                    <a:pt x="129806" y="23609"/>
                  </a:lnTo>
                  <a:close/>
                </a:path>
                <a:path w="626110" h="47625">
                  <a:moveTo>
                    <a:pt x="141617" y="11811"/>
                  </a:moveTo>
                  <a:lnTo>
                    <a:pt x="129832" y="11811"/>
                  </a:lnTo>
                  <a:lnTo>
                    <a:pt x="129832" y="23609"/>
                  </a:lnTo>
                  <a:lnTo>
                    <a:pt x="129832" y="35407"/>
                  </a:lnTo>
                  <a:lnTo>
                    <a:pt x="141617" y="35407"/>
                  </a:lnTo>
                  <a:lnTo>
                    <a:pt x="141617" y="23609"/>
                  </a:lnTo>
                  <a:lnTo>
                    <a:pt x="141617" y="11811"/>
                  </a:lnTo>
                  <a:close/>
                </a:path>
                <a:path w="626110" h="47625">
                  <a:moveTo>
                    <a:pt x="153428" y="11811"/>
                  </a:moveTo>
                  <a:lnTo>
                    <a:pt x="141630" y="11811"/>
                  </a:lnTo>
                  <a:lnTo>
                    <a:pt x="141630" y="23609"/>
                  </a:lnTo>
                  <a:lnTo>
                    <a:pt x="153428" y="23609"/>
                  </a:lnTo>
                  <a:lnTo>
                    <a:pt x="153428" y="11811"/>
                  </a:lnTo>
                  <a:close/>
                </a:path>
                <a:path w="626110" h="47625">
                  <a:moveTo>
                    <a:pt x="177025" y="11811"/>
                  </a:moveTo>
                  <a:lnTo>
                    <a:pt x="165239" y="11811"/>
                  </a:lnTo>
                  <a:lnTo>
                    <a:pt x="153441" y="11811"/>
                  </a:lnTo>
                  <a:lnTo>
                    <a:pt x="153441" y="23609"/>
                  </a:lnTo>
                  <a:lnTo>
                    <a:pt x="165239" y="23609"/>
                  </a:lnTo>
                  <a:lnTo>
                    <a:pt x="177025" y="23609"/>
                  </a:lnTo>
                  <a:lnTo>
                    <a:pt x="177025" y="11811"/>
                  </a:lnTo>
                  <a:close/>
                </a:path>
                <a:path w="626110" h="47625">
                  <a:moveTo>
                    <a:pt x="177025" y="0"/>
                  </a:moveTo>
                  <a:lnTo>
                    <a:pt x="165239" y="0"/>
                  </a:lnTo>
                  <a:lnTo>
                    <a:pt x="165239" y="11798"/>
                  </a:lnTo>
                  <a:lnTo>
                    <a:pt x="177025" y="11798"/>
                  </a:lnTo>
                  <a:lnTo>
                    <a:pt x="177025" y="0"/>
                  </a:lnTo>
                  <a:close/>
                </a:path>
                <a:path w="626110" h="47625">
                  <a:moveTo>
                    <a:pt x="188836" y="11811"/>
                  </a:moveTo>
                  <a:lnTo>
                    <a:pt x="177038" y="11811"/>
                  </a:lnTo>
                  <a:lnTo>
                    <a:pt x="177038" y="23609"/>
                  </a:lnTo>
                  <a:lnTo>
                    <a:pt x="188836" y="23609"/>
                  </a:lnTo>
                  <a:lnTo>
                    <a:pt x="188836" y="11811"/>
                  </a:lnTo>
                  <a:close/>
                </a:path>
                <a:path w="626110" h="47625">
                  <a:moveTo>
                    <a:pt x="188836" y="0"/>
                  </a:moveTo>
                  <a:lnTo>
                    <a:pt x="177038" y="0"/>
                  </a:lnTo>
                  <a:lnTo>
                    <a:pt x="177038" y="11798"/>
                  </a:lnTo>
                  <a:lnTo>
                    <a:pt x="188836" y="11798"/>
                  </a:lnTo>
                  <a:lnTo>
                    <a:pt x="188836" y="0"/>
                  </a:lnTo>
                  <a:close/>
                </a:path>
                <a:path w="626110" h="47625">
                  <a:moveTo>
                    <a:pt x="212432" y="0"/>
                  </a:moveTo>
                  <a:lnTo>
                    <a:pt x="200647" y="0"/>
                  </a:lnTo>
                  <a:lnTo>
                    <a:pt x="188849" y="0"/>
                  </a:lnTo>
                  <a:lnTo>
                    <a:pt x="188849" y="11798"/>
                  </a:lnTo>
                  <a:lnTo>
                    <a:pt x="200647" y="11798"/>
                  </a:lnTo>
                  <a:lnTo>
                    <a:pt x="212432" y="11798"/>
                  </a:lnTo>
                  <a:lnTo>
                    <a:pt x="212432" y="0"/>
                  </a:lnTo>
                  <a:close/>
                </a:path>
                <a:path w="626110" h="47625">
                  <a:moveTo>
                    <a:pt x="224243" y="11811"/>
                  </a:moveTo>
                  <a:lnTo>
                    <a:pt x="212458" y="11811"/>
                  </a:ln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lnTo>
                    <a:pt x="224243" y="11811"/>
                  </a:lnTo>
                  <a:close/>
                </a:path>
                <a:path w="626110" h="47625">
                  <a:moveTo>
                    <a:pt x="247853" y="11811"/>
                  </a:moveTo>
                  <a:lnTo>
                    <a:pt x="236054" y="11811"/>
                  </a:lnTo>
                  <a:lnTo>
                    <a:pt x="236054" y="23609"/>
                  </a:ln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47853" y="35407"/>
                  </a:lnTo>
                  <a:lnTo>
                    <a:pt x="247853" y="23609"/>
                  </a:lnTo>
                  <a:lnTo>
                    <a:pt x="247853" y="11811"/>
                  </a:lnTo>
                  <a:close/>
                </a:path>
                <a:path w="626110" h="47625">
                  <a:moveTo>
                    <a:pt x="259651" y="23609"/>
                  </a:moveTo>
                  <a:lnTo>
                    <a:pt x="247865" y="23609"/>
                  </a:lnTo>
                  <a:lnTo>
                    <a:pt x="247865" y="35407"/>
                  </a:lnTo>
                  <a:lnTo>
                    <a:pt x="259651" y="35407"/>
                  </a:lnTo>
                  <a:lnTo>
                    <a:pt x="259651" y="23609"/>
                  </a:lnTo>
                  <a:close/>
                </a:path>
                <a:path w="626110" h="47625">
                  <a:moveTo>
                    <a:pt x="259651" y="0"/>
                  </a:moveTo>
                  <a:lnTo>
                    <a:pt x="247865" y="0"/>
                  </a:lnTo>
                  <a:lnTo>
                    <a:pt x="247865" y="11798"/>
                  </a:lnTo>
                  <a:lnTo>
                    <a:pt x="259651" y="11798"/>
                  </a:lnTo>
                  <a:lnTo>
                    <a:pt x="259651" y="0"/>
                  </a:lnTo>
                  <a:close/>
                </a:path>
                <a:path w="626110" h="47625">
                  <a:moveTo>
                    <a:pt x="271462" y="23609"/>
                  </a:moveTo>
                  <a:lnTo>
                    <a:pt x="259664" y="23609"/>
                  </a:lnTo>
                  <a:lnTo>
                    <a:pt x="259664" y="35407"/>
                  </a:lnTo>
                  <a:lnTo>
                    <a:pt x="271462" y="35407"/>
                  </a:lnTo>
                  <a:lnTo>
                    <a:pt x="271462" y="23609"/>
                  </a:lnTo>
                  <a:close/>
                </a:path>
                <a:path w="626110" h="47625">
                  <a:moveTo>
                    <a:pt x="295071" y="11811"/>
                  </a:moveTo>
                  <a:lnTo>
                    <a:pt x="283273" y="11811"/>
                  </a:lnTo>
                  <a:lnTo>
                    <a:pt x="283273" y="23609"/>
                  </a:lnTo>
                  <a:lnTo>
                    <a:pt x="295071" y="23609"/>
                  </a:lnTo>
                  <a:lnTo>
                    <a:pt x="295071" y="11811"/>
                  </a:lnTo>
                  <a:close/>
                </a:path>
                <a:path w="626110" h="47625">
                  <a:moveTo>
                    <a:pt x="306857" y="23609"/>
                  </a:moveTo>
                  <a:lnTo>
                    <a:pt x="295071" y="23609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close/>
                </a:path>
                <a:path w="626110" h="47625">
                  <a:moveTo>
                    <a:pt x="306857" y="0"/>
                  </a:moveTo>
                  <a:lnTo>
                    <a:pt x="295071" y="0"/>
                  </a:lnTo>
                  <a:lnTo>
                    <a:pt x="283273" y="0"/>
                  </a:lnTo>
                  <a:lnTo>
                    <a:pt x="283273" y="11798"/>
                  </a:lnTo>
                  <a:lnTo>
                    <a:pt x="295071" y="11798"/>
                  </a:lnTo>
                  <a:lnTo>
                    <a:pt x="306857" y="11798"/>
                  </a:lnTo>
                  <a:lnTo>
                    <a:pt x="306857" y="0"/>
                  </a:lnTo>
                  <a:close/>
                </a:path>
                <a:path w="626110" h="47625">
                  <a:moveTo>
                    <a:pt x="330479" y="23609"/>
                  </a:moveTo>
                  <a:lnTo>
                    <a:pt x="318681" y="23609"/>
                  </a:lnTo>
                  <a:lnTo>
                    <a:pt x="318681" y="11811"/>
                  </a:lnTo>
                  <a:lnTo>
                    <a:pt x="306882" y="11811"/>
                  </a:lnTo>
                  <a:lnTo>
                    <a:pt x="306882" y="23609"/>
                  </a:lnTo>
                  <a:lnTo>
                    <a:pt x="306882" y="35407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close/>
                </a:path>
                <a:path w="626110" h="47625">
                  <a:moveTo>
                    <a:pt x="342290" y="11811"/>
                  </a:moveTo>
                  <a:lnTo>
                    <a:pt x="330492" y="11811"/>
                  </a:lnTo>
                  <a:lnTo>
                    <a:pt x="330492" y="23609"/>
                  </a:lnTo>
                  <a:lnTo>
                    <a:pt x="342290" y="23609"/>
                  </a:lnTo>
                  <a:lnTo>
                    <a:pt x="342290" y="11811"/>
                  </a:lnTo>
                  <a:close/>
                </a:path>
                <a:path w="626110" h="47625">
                  <a:moveTo>
                    <a:pt x="342290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42290" y="11798"/>
                  </a:lnTo>
                  <a:lnTo>
                    <a:pt x="342290" y="0"/>
                  </a:lnTo>
                  <a:close/>
                </a:path>
                <a:path w="626110" h="47625">
                  <a:moveTo>
                    <a:pt x="354088" y="23609"/>
                  </a:moveTo>
                  <a:lnTo>
                    <a:pt x="342290" y="23609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54088" y="23609"/>
                  </a:lnTo>
                  <a:close/>
                </a:path>
                <a:path w="626110" h="47625">
                  <a:moveTo>
                    <a:pt x="365887" y="11811"/>
                  </a:moveTo>
                  <a:lnTo>
                    <a:pt x="354088" y="11811"/>
                  </a:lnTo>
                  <a:lnTo>
                    <a:pt x="354088" y="23609"/>
                  </a:lnTo>
                  <a:lnTo>
                    <a:pt x="365887" y="23609"/>
                  </a:lnTo>
                  <a:lnTo>
                    <a:pt x="365887" y="11811"/>
                  </a:lnTo>
                  <a:close/>
                </a:path>
                <a:path w="626110" h="47625">
                  <a:moveTo>
                    <a:pt x="377698" y="23609"/>
                  </a:moveTo>
                  <a:lnTo>
                    <a:pt x="365899" y="23609"/>
                  </a:lnTo>
                  <a:lnTo>
                    <a:pt x="365899" y="35407"/>
                  </a:lnTo>
                  <a:lnTo>
                    <a:pt x="377698" y="35407"/>
                  </a:lnTo>
                  <a:lnTo>
                    <a:pt x="377698" y="23609"/>
                  </a:lnTo>
                  <a:close/>
                </a:path>
                <a:path w="626110" h="47625">
                  <a:moveTo>
                    <a:pt x="389496" y="11811"/>
                  </a:moveTo>
                  <a:lnTo>
                    <a:pt x="377698" y="11811"/>
                  </a:lnTo>
                  <a:lnTo>
                    <a:pt x="377698" y="23609"/>
                  </a:lnTo>
                  <a:lnTo>
                    <a:pt x="389496" y="23609"/>
                  </a:lnTo>
                  <a:lnTo>
                    <a:pt x="389496" y="11811"/>
                  </a:lnTo>
                  <a:close/>
                </a:path>
                <a:path w="626110" h="47625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26110" h="47625">
                  <a:moveTo>
                    <a:pt x="401307" y="11811"/>
                  </a:moveTo>
                  <a:lnTo>
                    <a:pt x="389509" y="11811"/>
                  </a:lnTo>
                  <a:lnTo>
                    <a:pt x="389509" y="23609"/>
                  </a:lnTo>
                  <a:lnTo>
                    <a:pt x="401307" y="23609"/>
                  </a:lnTo>
                  <a:lnTo>
                    <a:pt x="401307" y="11811"/>
                  </a:lnTo>
                  <a:close/>
                </a:path>
                <a:path w="626110" h="47625">
                  <a:moveTo>
                    <a:pt x="413105" y="23609"/>
                  </a:moveTo>
                  <a:lnTo>
                    <a:pt x="401307" y="23609"/>
                  </a:lnTo>
                  <a:lnTo>
                    <a:pt x="401307" y="35407"/>
                  </a:lnTo>
                  <a:lnTo>
                    <a:pt x="413105" y="35407"/>
                  </a:lnTo>
                  <a:lnTo>
                    <a:pt x="413105" y="23609"/>
                  </a:lnTo>
                  <a:close/>
                </a:path>
                <a:path w="626110" h="47625">
                  <a:moveTo>
                    <a:pt x="460311" y="11811"/>
                  </a:moveTo>
                  <a:lnTo>
                    <a:pt x="448513" y="11811"/>
                  </a:lnTo>
                  <a:lnTo>
                    <a:pt x="436714" y="11811"/>
                  </a:lnTo>
                  <a:lnTo>
                    <a:pt x="424916" y="11811"/>
                  </a:lnTo>
                  <a:lnTo>
                    <a:pt x="424916" y="23609"/>
                  </a:lnTo>
                  <a:lnTo>
                    <a:pt x="424916" y="35407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48513" y="23609"/>
                  </a:lnTo>
                  <a:lnTo>
                    <a:pt x="460311" y="23609"/>
                  </a:lnTo>
                  <a:lnTo>
                    <a:pt x="460311" y="11811"/>
                  </a:lnTo>
                  <a:close/>
                </a:path>
                <a:path w="626110" h="47625">
                  <a:moveTo>
                    <a:pt x="483920" y="23609"/>
                  </a:moveTo>
                  <a:lnTo>
                    <a:pt x="472122" y="23609"/>
                  </a:lnTo>
                  <a:lnTo>
                    <a:pt x="460324" y="23609"/>
                  </a:lnTo>
                  <a:lnTo>
                    <a:pt x="460324" y="35407"/>
                  </a:lnTo>
                  <a:lnTo>
                    <a:pt x="472122" y="35407"/>
                  </a:lnTo>
                  <a:lnTo>
                    <a:pt x="483920" y="35407"/>
                  </a:lnTo>
                  <a:lnTo>
                    <a:pt x="483920" y="23609"/>
                  </a:lnTo>
                  <a:close/>
                </a:path>
                <a:path w="626110" h="47625">
                  <a:moveTo>
                    <a:pt x="483920" y="0"/>
                  </a:moveTo>
                  <a:lnTo>
                    <a:pt x="472122" y="0"/>
                  </a:lnTo>
                  <a:lnTo>
                    <a:pt x="460324" y="0"/>
                  </a:lnTo>
                  <a:lnTo>
                    <a:pt x="460324" y="11798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10" h="47625">
                  <a:moveTo>
                    <a:pt x="507530" y="11811"/>
                  </a:moveTo>
                  <a:lnTo>
                    <a:pt x="495731" y="11811"/>
                  </a:lnTo>
                  <a:lnTo>
                    <a:pt x="495731" y="23609"/>
                  </a:lnTo>
                  <a:lnTo>
                    <a:pt x="507530" y="23609"/>
                  </a:lnTo>
                  <a:lnTo>
                    <a:pt x="507530" y="11811"/>
                  </a:lnTo>
                  <a:close/>
                </a:path>
                <a:path w="626110" h="47625">
                  <a:moveTo>
                    <a:pt x="531139" y="11811"/>
                  </a:moveTo>
                  <a:lnTo>
                    <a:pt x="519341" y="11811"/>
                  </a:lnTo>
                  <a:lnTo>
                    <a:pt x="519341" y="23609"/>
                  </a:lnTo>
                  <a:lnTo>
                    <a:pt x="519341" y="35407"/>
                  </a:lnTo>
                  <a:lnTo>
                    <a:pt x="531139" y="35407"/>
                  </a:lnTo>
                  <a:lnTo>
                    <a:pt x="531139" y="23609"/>
                  </a:lnTo>
                  <a:lnTo>
                    <a:pt x="531139" y="11811"/>
                  </a:lnTo>
                  <a:close/>
                </a:path>
                <a:path w="626110" h="47625">
                  <a:moveTo>
                    <a:pt x="542937" y="0"/>
                  </a:moveTo>
                  <a:lnTo>
                    <a:pt x="531139" y="0"/>
                  </a:lnTo>
                  <a:lnTo>
                    <a:pt x="531139" y="11798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26110" h="47625">
                  <a:moveTo>
                    <a:pt x="554748" y="11811"/>
                  </a:moveTo>
                  <a:lnTo>
                    <a:pt x="542950" y="11811"/>
                  </a:lnTo>
                  <a:lnTo>
                    <a:pt x="542950" y="23609"/>
                  </a:lnTo>
                  <a:lnTo>
                    <a:pt x="554748" y="23609"/>
                  </a:lnTo>
                  <a:lnTo>
                    <a:pt x="554748" y="11811"/>
                  </a:lnTo>
                  <a:close/>
                </a:path>
                <a:path w="626110" h="47625">
                  <a:moveTo>
                    <a:pt x="554748" y="0"/>
                  </a:move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54748" y="0"/>
                  </a:lnTo>
                  <a:close/>
                </a:path>
                <a:path w="626110" h="47625">
                  <a:moveTo>
                    <a:pt x="578345" y="0"/>
                  </a:moveTo>
                  <a:lnTo>
                    <a:pt x="566547" y="0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26110" h="47625">
                  <a:moveTo>
                    <a:pt x="590156" y="11811"/>
                  </a:moveTo>
                  <a:lnTo>
                    <a:pt x="578358" y="11811"/>
                  </a:lnTo>
                  <a:lnTo>
                    <a:pt x="578358" y="23609"/>
                  </a:lnTo>
                  <a:lnTo>
                    <a:pt x="590156" y="23609"/>
                  </a:lnTo>
                  <a:lnTo>
                    <a:pt x="590156" y="11811"/>
                  </a:lnTo>
                  <a:close/>
                </a:path>
                <a:path w="626110" h="47625">
                  <a:moveTo>
                    <a:pt x="601954" y="23609"/>
                  </a:moveTo>
                  <a:lnTo>
                    <a:pt x="590156" y="23609"/>
                  </a:lnTo>
                  <a:lnTo>
                    <a:pt x="590156" y="35407"/>
                  </a:lnTo>
                  <a:lnTo>
                    <a:pt x="601954" y="35407"/>
                  </a:lnTo>
                  <a:lnTo>
                    <a:pt x="601954" y="23609"/>
                  </a:lnTo>
                  <a:close/>
                </a:path>
                <a:path w="626110" h="47625">
                  <a:moveTo>
                    <a:pt x="601954" y="0"/>
                  </a:moveTo>
                  <a:lnTo>
                    <a:pt x="590156" y="0"/>
                  </a:lnTo>
                  <a:lnTo>
                    <a:pt x="578358" y="0"/>
                  </a:lnTo>
                  <a:lnTo>
                    <a:pt x="578358" y="11798"/>
                  </a:lnTo>
                  <a:lnTo>
                    <a:pt x="590156" y="11798"/>
                  </a:lnTo>
                  <a:lnTo>
                    <a:pt x="601954" y="11798"/>
                  </a:lnTo>
                  <a:lnTo>
                    <a:pt x="601954" y="0"/>
                  </a:lnTo>
                  <a:close/>
                </a:path>
                <a:path w="626110" h="47625">
                  <a:moveTo>
                    <a:pt x="625563" y="11811"/>
                  </a:moveTo>
                  <a:lnTo>
                    <a:pt x="613765" y="11811"/>
                  </a:lnTo>
                  <a:lnTo>
                    <a:pt x="613765" y="23609"/>
                  </a:lnTo>
                  <a:lnTo>
                    <a:pt x="625563" y="23609"/>
                  </a:lnTo>
                  <a:lnTo>
                    <a:pt x="625563" y="11811"/>
                  </a:lnTo>
                  <a:close/>
                </a:path>
                <a:path w="626110" h="47625">
                  <a:moveTo>
                    <a:pt x="625563" y="0"/>
                  </a:moveTo>
                  <a:lnTo>
                    <a:pt x="613765" y="0"/>
                  </a:ln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25563" y="11798"/>
                  </a:lnTo>
                  <a:lnTo>
                    <a:pt x="62556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94843" y="4889372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10" h="47625">
                  <a:moveTo>
                    <a:pt x="23596" y="23609"/>
                  </a:moveTo>
                  <a:lnTo>
                    <a:pt x="11798" y="23609"/>
                  </a:lnTo>
                  <a:lnTo>
                    <a:pt x="11798" y="11811"/>
                  </a:lnTo>
                  <a:lnTo>
                    <a:pt x="0" y="11811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23596" y="35407"/>
                  </a:lnTo>
                  <a:lnTo>
                    <a:pt x="23596" y="23609"/>
                  </a:lnTo>
                  <a:close/>
                </a:path>
                <a:path w="626110" h="47625">
                  <a:moveTo>
                    <a:pt x="35394" y="35420"/>
                  </a:moveTo>
                  <a:lnTo>
                    <a:pt x="23596" y="35420"/>
                  </a:lnTo>
                  <a:lnTo>
                    <a:pt x="11798" y="35420"/>
                  </a:lnTo>
                  <a:lnTo>
                    <a:pt x="11798" y="47218"/>
                  </a:lnTo>
                  <a:lnTo>
                    <a:pt x="23596" y="47218"/>
                  </a:lnTo>
                  <a:lnTo>
                    <a:pt x="35394" y="47218"/>
                  </a:lnTo>
                  <a:lnTo>
                    <a:pt x="35394" y="35420"/>
                  </a:lnTo>
                  <a:close/>
                </a:path>
                <a:path w="626110" h="47625">
                  <a:moveTo>
                    <a:pt x="35394" y="11811"/>
                  </a:moveTo>
                  <a:lnTo>
                    <a:pt x="23596" y="11811"/>
                  </a:lnTo>
                  <a:lnTo>
                    <a:pt x="23596" y="23609"/>
                  </a:lnTo>
                  <a:lnTo>
                    <a:pt x="35394" y="23609"/>
                  </a:lnTo>
                  <a:lnTo>
                    <a:pt x="35394" y="11811"/>
                  </a:lnTo>
                  <a:close/>
                </a:path>
                <a:path w="626110" h="47625">
                  <a:moveTo>
                    <a:pt x="59004" y="23609"/>
                  </a:moveTo>
                  <a:lnTo>
                    <a:pt x="47205" y="23609"/>
                  </a:lnTo>
                  <a:lnTo>
                    <a:pt x="47205" y="35407"/>
                  </a:lnTo>
                  <a:lnTo>
                    <a:pt x="59004" y="35407"/>
                  </a:lnTo>
                  <a:lnTo>
                    <a:pt x="59004" y="23609"/>
                  </a:lnTo>
                  <a:close/>
                </a:path>
                <a:path w="626110" h="47625">
                  <a:moveTo>
                    <a:pt x="94411" y="35420"/>
                  </a:moveTo>
                  <a:lnTo>
                    <a:pt x="82613" y="35420"/>
                  </a:lnTo>
                  <a:lnTo>
                    <a:pt x="70815" y="35420"/>
                  </a:lnTo>
                  <a:lnTo>
                    <a:pt x="70815" y="47218"/>
                  </a:lnTo>
                  <a:lnTo>
                    <a:pt x="82613" y="47218"/>
                  </a:lnTo>
                  <a:lnTo>
                    <a:pt x="94411" y="47218"/>
                  </a:lnTo>
                  <a:lnTo>
                    <a:pt x="94411" y="35420"/>
                  </a:lnTo>
                  <a:close/>
                </a:path>
                <a:path w="626110" h="47625">
                  <a:moveTo>
                    <a:pt x="94411" y="11811"/>
                  </a:moveTo>
                  <a:lnTo>
                    <a:pt x="82613" y="11811"/>
                  </a:lnTo>
                  <a:lnTo>
                    <a:pt x="70815" y="11811"/>
                  </a:lnTo>
                  <a:lnTo>
                    <a:pt x="59016" y="11811"/>
                  </a:lnTo>
                  <a:lnTo>
                    <a:pt x="59016" y="23609"/>
                  </a:lnTo>
                  <a:lnTo>
                    <a:pt x="70815" y="23609"/>
                  </a:lnTo>
                  <a:lnTo>
                    <a:pt x="82613" y="23609"/>
                  </a:lnTo>
                  <a:lnTo>
                    <a:pt x="94411" y="23609"/>
                  </a:lnTo>
                  <a:lnTo>
                    <a:pt x="94411" y="11811"/>
                  </a:lnTo>
                  <a:close/>
                </a:path>
                <a:path w="626110" h="47625">
                  <a:moveTo>
                    <a:pt x="106222" y="23609"/>
                  </a:move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06222" y="23609"/>
                  </a:lnTo>
                  <a:close/>
                </a:path>
                <a:path w="626110" h="47625">
                  <a:moveTo>
                    <a:pt x="118021" y="0"/>
                  </a:moveTo>
                  <a:lnTo>
                    <a:pt x="106222" y="0"/>
                  </a:lnTo>
                  <a:lnTo>
                    <a:pt x="94424" y="0"/>
                  </a:lnTo>
                  <a:lnTo>
                    <a:pt x="94424" y="11798"/>
                  </a:lnTo>
                  <a:lnTo>
                    <a:pt x="106222" y="11798"/>
                  </a:lnTo>
                  <a:lnTo>
                    <a:pt x="118021" y="11798"/>
                  </a:lnTo>
                  <a:lnTo>
                    <a:pt x="118021" y="0"/>
                  </a:lnTo>
                  <a:close/>
                </a:path>
                <a:path w="626110" h="47625">
                  <a:moveTo>
                    <a:pt x="129806" y="23609"/>
                  </a:moveTo>
                  <a:lnTo>
                    <a:pt x="118021" y="23609"/>
                  </a:lnTo>
                  <a:lnTo>
                    <a:pt x="118021" y="35407"/>
                  </a:lnTo>
                  <a:lnTo>
                    <a:pt x="129806" y="35407"/>
                  </a:lnTo>
                  <a:lnTo>
                    <a:pt x="129806" y="23609"/>
                  </a:lnTo>
                  <a:close/>
                </a:path>
                <a:path w="626110" h="47625">
                  <a:moveTo>
                    <a:pt x="141617" y="11811"/>
                  </a:moveTo>
                  <a:lnTo>
                    <a:pt x="129832" y="11811"/>
                  </a:lnTo>
                  <a:lnTo>
                    <a:pt x="129832" y="23609"/>
                  </a:lnTo>
                  <a:lnTo>
                    <a:pt x="129832" y="35407"/>
                  </a:lnTo>
                  <a:lnTo>
                    <a:pt x="141617" y="35407"/>
                  </a:lnTo>
                  <a:lnTo>
                    <a:pt x="141617" y="23609"/>
                  </a:lnTo>
                  <a:lnTo>
                    <a:pt x="141617" y="11811"/>
                  </a:lnTo>
                  <a:close/>
                </a:path>
                <a:path w="626110" h="47625">
                  <a:moveTo>
                    <a:pt x="141617" y="0"/>
                  </a:moveTo>
                  <a:lnTo>
                    <a:pt x="129832" y="0"/>
                  </a:lnTo>
                  <a:lnTo>
                    <a:pt x="129832" y="11798"/>
                  </a:lnTo>
                  <a:lnTo>
                    <a:pt x="141617" y="11798"/>
                  </a:lnTo>
                  <a:lnTo>
                    <a:pt x="141617" y="0"/>
                  </a:lnTo>
                  <a:close/>
                </a:path>
                <a:path w="626110" h="47625">
                  <a:moveTo>
                    <a:pt x="165239" y="0"/>
                  </a:moveTo>
                  <a:lnTo>
                    <a:pt x="153441" y="0"/>
                  </a:lnTo>
                  <a:lnTo>
                    <a:pt x="153441" y="11798"/>
                  </a:lnTo>
                  <a:lnTo>
                    <a:pt x="165239" y="11798"/>
                  </a:lnTo>
                  <a:lnTo>
                    <a:pt x="165239" y="0"/>
                  </a:lnTo>
                  <a:close/>
                </a:path>
                <a:path w="626110" h="47625">
                  <a:moveTo>
                    <a:pt x="177025" y="11811"/>
                  </a:moveTo>
                  <a:lnTo>
                    <a:pt x="165239" y="11811"/>
                  </a:lnTo>
                  <a:lnTo>
                    <a:pt x="153441" y="11811"/>
                  </a:lnTo>
                  <a:lnTo>
                    <a:pt x="153441" y="23609"/>
                  </a:lnTo>
                  <a:lnTo>
                    <a:pt x="165239" y="23609"/>
                  </a:lnTo>
                  <a:lnTo>
                    <a:pt x="177025" y="23609"/>
                  </a:lnTo>
                  <a:lnTo>
                    <a:pt x="177025" y="11811"/>
                  </a:lnTo>
                  <a:close/>
                </a:path>
                <a:path w="626110" h="47625">
                  <a:moveTo>
                    <a:pt x="188836" y="0"/>
                  </a:moveTo>
                  <a:lnTo>
                    <a:pt x="177038" y="0"/>
                  </a:lnTo>
                  <a:lnTo>
                    <a:pt x="177038" y="11798"/>
                  </a:lnTo>
                  <a:lnTo>
                    <a:pt x="188836" y="11798"/>
                  </a:lnTo>
                  <a:lnTo>
                    <a:pt x="188836" y="0"/>
                  </a:lnTo>
                  <a:close/>
                </a:path>
                <a:path w="626110" h="47625">
                  <a:moveTo>
                    <a:pt x="212432" y="0"/>
                  </a:moveTo>
                  <a:lnTo>
                    <a:pt x="200647" y="0"/>
                  </a:lnTo>
                  <a:lnTo>
                    <a:pt x="200647" y="11798"/>
                  </a:lnTo>
                  <a:lnTo>
                    <a:pt x="212432" y="11798"/>
                  </a:lnTo>
                  <a:lnTo>
                    <a:pt x="212432" y="0"/>
                  </a:lnTo>
                  <a:close/>
                </a:path>
                <a:path w="626110" h="47625">
                  <a:moveTo>
                    <a:pt x="224243" y="11811"/>
                  </a:moveTo>
                  <a:lnTo>
                    <a:pt x="212458" y="11811"/>
                  </a:lnTo>
                  <a:lnTo>
                    <a:pt x="212458" y="23609"/>
                  </a:lnTo>
                  <a:lnTo>
                    <a:pt x="224243" y="23609"/>
                  </a:lnTo>
                  <a:lnTo>
                    <a:pt x="224243" y="11811"/>
                  </a:lnTo>
                  <a:close/>
                </a:path>
                <a:path w="626110" h="47625">
                  <a:moveTo>
                    <a:pt x="247853" y="0"/>
                  </a:moveTo>
                  <a:lnTo>
                    <a:pt x="236054" y="0"/>
                  </a:lnTo>
                  <a:lnTo>
                    <a:pt x="224256" y="0"/>
                  </a:lnTo>
                  <a:lnTo>
                    <a:pt x="224256" y="11798"/>
                  </a:lnTo>
                  <a:lnTo>
                    <a:pt x="236054" y="11798"/>
                  </a:lnTo>
                  <a:lnTo>
                    <a:pt x="247853" y="11798"/>
                  </a:lnTo>
                  <a:lnTo>
                    <a:pt x="247853" y="0"/>
                  </a:lnTo>
                  <a:close/>
                </a:path>
                <a:path w="626110" h="47625">
                  <a:moveTo>
                    <a:pt x="259651" y="23609"/>
                  </a:moveTo>
                  <a:lnTo>
                    <a:pt x="247865" y="23609"/>
                  </a:lnTo>
                  <a:lnTo>
                    <a:pt x="247865" y="35407"/>
                  </a:lnTo>
                  <a:lnTo>
                    <a:pt x="259651" y="35407"/>
                  </a:lnTo>
                  <a:lnTo>
                    <a:pt x="259651" y="23609"/>
                  </a:lnTo>
                  <a:close/>
                </a:path>
                <a:path w="626110" h="47625">
                  <a:moveTo>
                    <a:pt x="271462" y="23609"/>
                  </a:moveTo>
                  <a:lnTo>
                    <a:pt x="259664" y="23609"/>
                  </a:lnTo>
                  <a:lnTo>
                    <a:pt x="259664" y="35407"/>
                  </a:lnTo>
                  <a:lnTo>
                    <a:pt x="271462" y="35407"/>
                  </a:lnTo>
                  <a:lnTo>
                    <a:pt x="271462" y="23609"/>
                  </a:lnTo>
                  <a:close/>
                </a:path>
                <a:path w="626110" h="47625">
                  <a:moveTo>
                    <a:pt x="271462" y="0"/>
                  </a:moveTo>
                  <a:lnTo>
                    <a:pt x="259664" y="0"/>
                  </a:lnTo>
                  <a:lnTo>
                    <a:pt x="259664" y="11798"/>
                  </a:lnTo>
                  <a:lnTo>
                    <a:pt x="271462" y="11798"/>
                  </a:lnTo>
                  <a:lnTo>
                    <a:pt x="271462" y="0"/>
                  </a:lnTo>
                  <a:close/>
                </a:path>
                <a:path w="626110" h="47625">
                  <a:moveTo>
                    <a:pt x="295071" y="23609"/>
                  </a:move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295071" y="23609"/>
                  </a:lnTo>
                  <a:close/>
                </a:path>
                <a:path w="626110" h="47625">
                  <a:moveTo>
                    <a:pt x="306857" y="11811"/>
                  </a:moveTo>
                  <a:lnTo>
                    <a:pt x="295071" y="11811"/>
                  </a:lnTo>
                  <a:lnTo>
                    <a:pt x="295071" y="23609"/>
                  </a:lnTo>
                  <a:lnTo>
                    <a:pt x="306857" y="23609"/>
                  </a:lnTo>
                  <a:lnTo>
                    <a:pt x="306857" y="11811"/>
                  </a:lnTo>
                  <a:close/>
                </a:path>
                <a:path w="626110" h="47625">
                  <a:moveTo>
                    <a:pt x="306857" y="0"/>
                  </a:moveTo>
                  <a:lnTo>
                    <a:pt x="295071" y="0"/>
                  </a:lnTo>
                  <a:lnTo>
                    <a:pt x="295071" y="11798"/>
                  </a:lnTo>
                  <a:lnTo>
                    <a:pt x="306857" y="11798"/>
                  </a:lnTo>
                  <a:lnTo>
                    <a:pt x="306857" y="0"/>
                  </a:lnTo>
                  <a:close/>
                </a:path>
                <a:path w="626110" h="47625">
                  <a:moveTo>
                    <a:pt x="330479" y="11811"/>
                  </a:moveTo>
                  <a:lnTo>
                    <a:pt x="318681" y="11811"/>
                  </a:lnTo>
                  <a:lnTo>
                    <a:pt x="306882" y="11811"/>
                  </a:lnTo>
                  <a:lnTo>
                    <a:pt x="306882" y="23609"/>
                  </a:lnTo>
                  <a:lnTo>
                    <a:pt x="318681" y="23609"/>
                  </a:lnTo>
                  <a:lnTo>
                    <a:pt x="330479" y="23609"/>
                  </a:lnTo>
                  <a:lnTo>
                    <a:pt x="330479" y="11811"/>
                  </a:lnTo>
                  <a:close/>
                </a:path>
                <a:path w="626110" h="47625">
                  <a:moveTo>
                    <a:pt x="330479" y="0"/>
                  </a:moveTo>
                  <a:lnTo>
                    <a:pt x="318681" y="0"/>
                  </a:lnTo>
                  <a:lnTo>
                    <a:pt x="318681" y="11798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26110" h="47625">
                  <a:moveTo>
                    <a:pt x="342290" y="11811"/>
                  </a:moveTo>
                  <a:lnTo>
                    <a:pt x="330492" y="11811"/>
                  </a:lnTo>
                  <a:lnTo>
                    <a:pt x="330492" y="23609"/>
                  </a:lnTo>
                  <a:lnTo>
                    <a:pt x="342290" y="23609"/>
                  </a:lnTo>
                  <a:lnTo>
                    <a:pt x="342290" y="11811"/>
                  </a:lnTo>
                  <a:close/>
                </a:path>
                <a:path w="626110" h="47625">
                  <a:moveTo>
                    <a:pt x="342290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42290" y="11798"/>
                  </a:lnTo>
                  <a:lnTo>
                    <a:pt x="342290" y="0"/>
                  </a:lnTo>
                  <a:close/>
                </a:path>
                <a:path w="626110" h="47625">
                  <a:moveTo>
                    <a:pt x="365887" y="11811"/>
                  </a:moveTo>
                  <a:lnTo>
                    <a:pt x="354088" y="11811"/>
                  </a:lnTo>
                  <a:lnTo>
                    <a:pt x="354088" y="23609"/>
                  </a:lnTo>
                  <a:lnTo>
                    <a:pt x="365887" y="23609"/>
                  </a:lnTo>
                  <a:lnTo>
                    <a:pt x="365887" y="11811"/>
                  </a:lnTo>
                  <a:close/>
                </a:path>
                <a:path w="626110" h="47625">
                  <a:moveTo>
                    <a:pt x="365887" y="0"/>
                  </a:moveTo>
                  <a:lnTo>
                    <a:pt x="354088" y="0"/>
                  </a:lnTo>
                  <a:lnTo>
                    <a:pt x="354088" y="11798"/>
                  </a:lnTo>
                  <a:lnTo>
                    <a:pt x="365887" y="11798"/>
                  </a:lnTo>
                  <a:lnTo>
                    <a:pt x="365887" y="0"/>
                  </a:lnTo>
                  <a:close/>
                </a:path>
                <a:path w="626110" h="47625">
                  <a:moveTo>
                    <a:pt x="389496" y="11811"/>
                  </a:moveTo>
                  <a:lnTo>
                    <a:pt x="377698" y="11811"/>
                  </a:lnTo>
                  <a:lnTo>
                    <a:pt x="365899" y="11811"/>
                  </a:lnTo>
                  <a:lnTo>
                    <a:pt x="365899" y="23609"/>
                  </a:lnTo>
                  <a:lnTo>
                    <a:pt x="365899" y="35407"/>
                  </a:lnTo>
                  <a:lnTo>
                    <a:pt x="377698" y="35407"/>
                  </a:lnTo>
                  <a:lnTo>
                    <a:pt x="377698" y="23609"/>
                  </a:lnTo>
                  <a:lnTo>
                    <a:pt x="389496" y="23609"/>
                  </a:lnTo>
                  <a:lnTo>
                    <a:pt x="389496" y="11811"/>
                  </a:lnTo>
                  <a:close/>
                </a:path>
                <a:path w="626110" h="47625">
                  <a:moveTo>
                    <a:pt x="389496" y="0"/>
                  </a:moveTo>
                  <a:lnTo>
                    <a:pt x="377698" y="0"/>
                  </a:lnTo>
                  <a:lnTo>
                    <a:pt x="365899" y="0"/>
                  </a:lnTo>
                  <a:lnTo>
                    <a:pt x="365899" y="11798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26110" h="47625">
                  <a:moveTo>
                    <a:pt x="401307" y="23609"/>
                  </a:move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01307" y="23609"/>
                  </a:lnTo>
                  <a:close/>
                </a:path>
                <a:path w="626110" h="47625">
                  <a:moveTo>
                    <a:pt x="401307" y="0"/>
                  </a:move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01307" y="0"/>
                  </a:lnTo>
                  <a:close/>
                </a:path>
                <a:path w="626110" h="47625">
                  <a:moveTo>
                    <a:pt x="424903" y="11811"/>
                  </a:moveTo>
                  <a:lnTo>
                    <a:pt x="413105" y="11811"/>
                  </a:lnTo>
                  <a:lnTo>
                    <a:pt x="401307" y="11811"/>
                  </a:lnTo>
                  <a:lnTo>
                    <a:pt x="401307" y="23609"/>
                  </a:lnTo>
                  <a:lnTo>
                    <a:pt x="413105" y="23609"/>
                  </a:lnTo>
                  <a:lnTo>
                    <a:pt x="424903" y="23609"/>
                  </a:lnTo>
                  <a:lnTo>
                    <a:pt x="424903" y="11811"/>
                  </a:lnTo>
                  <a:close/>
                </a:path>
                <a:path w="626110" h="47625">
                  <a:moveTo>
                    <a:pt x="424903" y="0"/>
                  </a:moveTo>
                  <a:lnTo>
                    <a:pt x="413105" y="0"/>
                  </a:lnTo>
                  <a:lnTo>
                    <a:pt x="413105" y="11798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26110" h="47625">
                  <a:moveTo>
                    <a:pt x="460311" y="23609"/>
                  </a:moveTo>
                  <a:lnTo>
                    <a:pt x="448513" y="23609"/>
                  </a:lnTo>
                  <a:lnTo>
                    <a:pt x="436714" y="23609"/>
                  </a:lnTo>
                  <a:lnTo>
                    <a:pt x="424916" y="23609"/>
                  </a:lnTo>
                  <a:lnTo>
                    <a:pt x="424916" y="35407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60311" y="35407"/>
                  </a:lnTo>
                  <a:lnTo>
                    <a:pt x="460311" y="23609"/>
                  </a:lnTo>
                  <a:close/>
                </a:path>
                <a:path w="626110" h="47625">
                  <a:moveTo>
                    <a:pt x="483920" y="11811"/>
                  </a:moveTo>
                  <a:lnTo>
                    <a:pt x="472122" y="11811"/>
                  </a:lnTo>
                  <a:lnTo>
                    <a:pt x="460324" y="11811"/>
                  </a:lnTo>
                  <a:lnTo>
                    <a:pt x="460324" y="23609"/>
                  </a:lnTo>
                  <a:lnTo>
                    <a:pt x="460324" y="35407"/>
                  </a:lnTo>
                  <a:lnTo>
                    <a:pt x="472122" y="35407"/>
                  </a:lnTo>
                  <a:lnTo>
                    <a:pt x="483920" y="35407"/>
                  </a:lnTo>
                  <a:lnTo>
                    <a:pt x="483920" y="23609"/>
                  </a:lnTo>
                  <a:lnTo>
                    <a:pt x="483920" y="11811"/>
                  </a:lnTo>
                  <a:close/>
                </a:path>
                <a:path w="626110" h="47625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10" h="47625">
                  <a:moveTo>
                    <a:pt x="495731" y="11811"/>
                  </a:moveTo>
                  <a:lnTo>
                    <a:pt x="483933" y="11811"/>
                  </a:lnTo>
                  <a:lnTo>
                    <a:pt x="483933" y="23609"/>
                  </a:lnTo>
                  <a:lnTo>
                    <a:pt x="495731" y="23609"/>
                  </a:lnTo>
                  <a:lnTo>
                    <a:pt x="495731" y="11811"/>
                  </a:lnTo>
                  <a:close/>
                </a:path>
                <a:path w="626110" h="47625">
                  <a:moveTo>
                    <a:pt x="531139" y="11811"/>
                  </a:moveTo>
                  <a:lnTo>
                    <a:pt x="519341" y="11811"/>
                  </a:lnTo>
                  <a:lnTo>
                    <a:pt x="519341" y="23609"/>
                  </a:lnTo>
                  <a:lnTo>
                    <a:pt x="531139" y="23609"/>
                  </a:lnTo>
                  <a:lnTo>
                    <a:pt x="531139" y="11811"/>
                  </a:lnTo>
                  <a:close/>
                </a:path>
                <a:path w="626110" h="47625">
                  <a:moveTo>
                    <a:pt x="542937" y="23609"/>
                  </a:moveTo>
                  <a:lnTo>
                    <a:pt x="531139" y="23609"/>
                  </a:lnTo>
                  <a:lnTo>
                    <a:pt x="531139" y="35407"/>
                  </a:lnTo>
                  <a:lnTo>
                    <a:pt x="542937" y="35407"/>
                  </a:lnTo>
                  <a:lnTo>
                    <a:pt x="542937" y="23609"/>
                  </a:lnTo>
                  <a:close/>
                </a:path>
                <a:path w="626110" h="47625">
                  <a:moveTo>
                    <a:pt x="542937" y="0"/>
                  </a:moveTo>
                  <a:lnTo>
                    <a:pt x="531139" y="0"/>
                  </a:lnTo>
                  <a:lnTo>
                    <a:pt x="531139" y="11798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26110" h="47625">
                  <a:moveTo>
                    <a:pt x="554748" y="23609"/>
                  </a:moveTo>
                  <a:lnTo>
                    <a:pt x="542950" y="23609"/>
                  </a:lnTo>
                  <a:lnTo>
                    <a:pt x="542950" y="35407"/>
                  </a:lnTo>
                  <a:lnTo>
                    <a:pt x="554748" y="35407"/>
                  </a:lnTo>
                  <a:lnTo>
                    <a:pt x="554748" y="23609"/>
                  </a:lnTo>
                  <a:close/>
                </a:path>
                <a:path w="626110" h="47625">
                  <a:moveTo>
                    <a:pt x="554748" y="0"/>
                  </a:move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54748" y="0"/>
                  </a:lnTo>
                  <a:close/>
                </a:path>
                <a:path w="626110" h="47625">
                  <a:moveTo>
                    <a:pt x="578345" y="11811"/>
                  </a:moveTo>
                  <a:lnTo>
                    <a:pt x="566547" y="11811"/>
                  </a:lnTo>
                  <a:lnTo>
                    <a:pt x="566547" y="23609"/>
                  </a:lnTo>
                  <a:lnTo>
                    <a:pt x="578345" y="23609"/>
                  </a:lnTo>
                  <a:lnTo>
                    <a:pt x="578345" y="11811"/>
                  </a:lnTo>
                  <a:close/>
                </a:path>
                <a:path w="626110" h="47625">
                  <a:moveTo>
                    <a:pt x="601954" y="11811"/>
                  </a:moveTo>
                  <a:lnTo>
                    <a:pt x="590156" y="11811"/>
                  </a:lnTo>
                  <a:lnTo>
                    <a:pt x="590156" y="23609"/>
                  </a:lnTo>
                  <a:lnTo>
                    <a:pt x="590156" y="35407"/>
                  </a:lnTo>
                  <a:lnTo>
                    <a:pt x="601954" y="35407"/>
                  </a:lnTo>
                  <a:lnTo>
                    <a:pt x="601954" y="23609"/>
                  </a:lnTo>
                  <a:lnTo>
                    <a:pt x="601954" y="11811"/>
                  </a:lnTo>
                  <a:close/>
                </a:path>
                <a:path w="626110" h="47625">
                  <a:moveTo>
                    <a:pt x="613765" y="11811"/>
                  </a:moveTo>
                  <a:lnTo>
                    <a:pt x="601967" y="11811"/>
                  </a:lnTo>
                  <a:lnTo>
                    <a:pt x="601967" y="23609"/>
                  </a:lnTo>
                  <a:lnTo>
                    <a:pt x="601967" y="35407"/>
                  </a:lnTo>
                  <a:lnTo>
                    <a:pt x="613765" y="35407"/>
                  </a:lnTo>
                  <a:lnTo>
                    <a:pt x="613765" y="23609"/>
                  </a:lnTo>
                  <a:lnTo>
                    <a:pt x="613765" y="11811"/>
                  </a:lnTo>
                  <a:close/>
                </a:path>
                <a:path w="626110" h="47625">
                  <a:moveTo>
                    <a:pt x="625563" y="0"/>
                  </a:moveTo>
                  <a:lnTo>
                    <a:pt x="613765" y="0"/>
                  </a:ln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25563" y="11798"/>
                  </a:lnTo>
                  <a:lnTo>
                    <a:pt x="62556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106641" y="4924793"/>
              <a:ext cx="614045" cy="35560"/>
            </a:xfrm>
            <a:custGeom>
              <a:avLst/>
              <a:gdLst/>
              <a:ahLst/>
              <a:cxnLst/>
              <a:rect l="l" t="t" r="r" b="b"/>
              <a:pathLst>
                <a:path w="614045" h="35560">
                  <a:moveTo>
                    <a:pt x="23596" y="11798"/>
                  </a:moveTo>
                  <a:lnTo>
                    <a:pt x="11798" y="11798"/>
                  </a:lnTo>
                  <a:lnTo>
                    <a:pt x="11798" y="23596"/>
                  </a:lnTo>
                  <a:lnTo>
                    <a:pt x="0" y="23596"/>
                  </a:lnTo>
                  <a:lnTo>
                    <a:pt x="0" y="35394"/>
                  </a:lnTo>
                  <a:lnTo>
                    <a:pt x="11798" y="35394"/>
                  </a:lnTo>
                  <a:lnTo>
                    <a:pt x="23596" y="35394"/>
                  </a:lnTo>
                  <a:lnTo>
                    <a:pt x="23596" y="23596"/>
                  </a:lnTo>
                  <a:lnTo>
                    <a:pt x="23596" y="11798"/>
                  </a:lnTo>
                  <a:close/>
                </a:path>
                <a:path w="614045" h="35560">
                  <a:moveTo>
                    <a:pt x="47205" y="11798"/>
                  </a:moveTo>
                  <a:lnTo>
                    <a:pt x="35407" y="11798"/>
                  </a:lnTo>
                  <a:lnTo>
                    <a:pt x="35407" y="23596"/>
                  </a:lnTo>
                  <a:lnTo>
                    <a:pt x="47205" y="23596"/>
                  </a:lnTo>
                  <a:lnTo>
                    <a:pt x="47205" y="11798"/>
                  </a:lnTo>
                  <a:close/>
                </a:path>
                <a:path w="614045" h="35560">
                  <a:moveTo>
                    <a:pt x="82613" y="23596"/>
                  </a:moveTo>
                  <a:lnTo>
                    <a:pt x="70815" y="23596"/>
                  </a:lnTo>
                  <a:lnTo>
                    <a:pt x="59016" y="23596"/>
                  </a:lnTo>
                  <a:lnTo>
                    <a:pt x="47218" y="23596"/>
                  </a:lnTo>
                  <a:lnTo>
                    <a:pt x="47218" y="35394"/>
                  </a:lnTo>
                  <a:lnTo>
                    <a:pt x="59016" y="35394"/>
                  </a:lnTo>
                  <a:lnTo>
                    <a:pt x="70815" y="35394"/>
                  </a:lnTo>
                  <a:lnTo>
                    <a:pt x="82613" y="35394"/>
                  </a:lnTo>
                  <a:lnTo>
                    <a:pt x="82613" y="23596"/>
                  </a:lnTo>
                  <a:close/>
                </a:path>
                <a:path w="614045" h="35560">
                  <a:moveTo>
                    <a:pt x="82613" y="0"/>
                  </a:moveTo>
                  <a:lnTo>
                    <a:pt x="70815" y="0"/>
                  </a:lnTo>
                  <a:lnTo>
                    <a:pt x="70815" y="11798"/>
                  </a:lnTo>
                  <a:lnTo>
                    <a:pt x="82613" y="11798"/>
                  </a:lnTo>
                  <a:lnTo>
                    <a:pt x="82613" y="0"/>
                  </a:lnTo>
                  <a:close/>
                </a:path>
                <a:path w="614045" h="35560">
                  <a:moveTo>
                    <a:pt x="118008" y="23596"/>
                  </a:moveTo>
                  <a:lnTo>
                    <a:pt x="106222" y="23596"/>
                  </a:lnTo>
                  <a:lnTo>
                    <a:pt x="106222" y="11798"/>
                  </a:lnTo>
                  <a:lnTo>
                    <a:pt x="94424" y="11798"/>
                  </a:lnTo>
                  <a:lnTo>
                    <a:pt x="94424" y="0"/>
                  </a:lnTo>
                  <a:lnTo>
                    <a:pt x="82626" y="0"/>
                  </a:lnTo>
                  <a:lnTo>
                    <a:pt x="82626" y="11798"/>
                  </a:lnTo>
                  <a:lnTo>
                    <a:pt x="82626" y="23596"/>
                  </a:lnTo>
                  <a:lnTo>
                    <a:pt x="94424" y="23596"/>
                  </a:lnTo>
                  <a:lnTo>
                    <a:pt x="94424" y="35394"/>
                  </a:lnTo>
                  <a:lnTo>
                    <a:pt x="106222" y="35394"/>
                  </a:lnTo>
                  <a:lnTo>
                    <a:pt x="118008" y="35394"/>
                  </a:lnTo>
                  <a:lnTo>
                    <a:pt x="118008" y="23596"/>
                  </a:lnTo>
                  <a:close/>
                </a:path>
                <a:path w="614045" h="35560">
                  <a:moveTo>
                    <a:pt x="118008" y="0"/>
                  </a:moveTo>
                  <a:lnTo>
                    <a:pt x="106222" y="0"/>
                  </a:lnTo>
                  <a:lnTo>
                    <a:pt x="106222" y="11798"/>
                  </a:lnTo>
                  <a:lnTo>
                    <a:pt x="118008" y="11798"/>
                  </a:lnTo>
                  <a:lnTo>
                    <a:pt x="118008" y="0"/>
                  </a:lnTo>
                  <a:close/>
                </a:path>
                <a:path w="614045" h="35560">
                  <a:moveTo>
                    <a:pt x="129819" y="0"/>
                  </a:moveTo>
                  <a:lnTo>
                    <a:pt x="118033" y="0"/>
                  </a:lnTo>
                  <a:lnTo>
                    <a:pt x="118033" y="11798"/>
                  </a:lnTo>
                  <a:lnTo>
                    <a:pt x="118033" y="23596"/>
                  </a:lnTo>
                  <a:lnTo>
                    <a:pt x="118033" y="35394"/>
                  </a:lnTo>
                  <a:lnTo>
                    <a:pt x="129819" y="35394"/>
                  </a:lnTo>
                  <a:lnTo>
                    <a:pt x="129819" y="23596"/>
                  </a:lnTo>
                  <a:lnTo>
                    <a:pt x="129819" y="11798"/>
                  </a:lnTo>
                  <a:lnTo>
                    <a:pt x="129819" y="0"/>
                  </a:lnTo>
                  <a:close/>
                </a:path>
                <a:path w="614045" h="35560">
                  <a:moveTo>
                    <a:pt x="141630" y="23596"/>
                  </a:moveTo>
                  <a:lnTo>
                    <a:pt x="129832" y="23596"/>
                  </a:lnTo>
                  <a:lnTo>
                    <a:pt x="129832" y="35394"/>
                  </a:lnTo>
                  <a:lnTo>
                    <a:pt x="141630" y="35394"/>
                  </a:lnTo>
                  <a:lnTo>
                    <a:pt x="141630" y="23596"/>
                  </a:lnTo>
                  <a:close/>
                </a:path>
                <a:path w="614045" h="35560">
                  <a:moveTo>
                    <a:pt x="141630" y="0"/>
                  </a:moveTo>
                  <a:lnTo>
                    <a:pt x="129832" y="0"/>
                  </a:lnTo>
                  <a:lnTo>
                    <a:pt x="129832" y="11798"/>
                  </a:lnTo>
                  <a:lnTo>
                    <a:pt x="141630" y="11798"/>
                  </a:lnTo>
                  <a:lnTo>
                    <a:pt x="141630" y="0"/>
                  </a:lnTo>
                  <a:close/>
                </a:path>
                <a:path w="614045" h="35560">
                  <a:moveTo>
                    <a:pt x="153441" y="0"/>
                  </a:moveTo>
                  <a:lnTo>
                    <a:pt x="141643" y="0"/>
                  </a:lnTo>
                  <a:lnTo>
                    <a:pt x="141643" y="11798"/>
                  </a:lnTo>
                  <a:lnTo>
                    <a:pt x="153441" y="11798"/>
                  </a:lnTo>
                  <a:lnTo>
                    <a:pt x="153441" y="0"/>
                  </a:lnTo>
                  <a:close/>
                </a:path>
                <a:path w="614045" h="35560">
                  <a:moveTo>
                    <a:pt x="165227" y="11798"/>
                  </a:moveTo>
                  <a:lnTo>
                    <a:pt x="153441" y="11798"/>
                  </a:lnTo>
                  <a:lnTo>
                    <a:pt x="153441" y="23596"/>
                  </a:lnTo>
                  <a:lnTo>
                    <a:pt x="165227" y="23596"/>
                  </a:lnTo>
                  <a:lnTo>
                    <a:pt x="165227" y="11798"/>
                  </a:lnTo>
                  <a:close/>
                </a:path>
                <a:path w="614045" h="35560">
                  <a:moveTo>
                    <a:pt x="177038" y="23596"/>
                  </a:moveTo>
                  <a:lnTo>
                    <a:pt x="165239" y="23596"/>
                  </a:lnTo>
                  <a:lnTo>
                    <a:pt x="165239" y="35394"/>
                  </a:lnTo>
                  <a:lnTo>
                    <a:pt x="177038" y="35394"/>
                  </a:lnTo>
                  <a:lnTo>
                    <a:pt x="177038" y="23596"/>
                  </a:lnTo>
                  <a:close/>
                </a:path>
                <a:path w="614045" h="35560">
                  <a:moveTo>
                    <a:pt x="177038" y="0"/>
                  </a:moveTo>
                  <a:lnTo>
                    <a:pt x="165239" y="0"/>
                  </a:lnTo>
                  <a:lnTo>
                    <a:pt x="165239" y="11798"/>
                  </a:lnTo>
                  <a:lnTo>
                    <a:pt x="177038" y="11798"/>
                  </a:lnTo>
                  <a:lnTo>
                    <a:pt x="177038" y="0"/>
                  </a:lnTo>
                  <a:close/>
                </a:path>
                <a:path w="614045" h="35560">
                  <a:moveTo>
                    <a:pt x="188849" y="11798"/>
                  </a:moveTo>
                  <a:lnTo>
                    <a:pt x="177050" y="11798"/>
                  </a:lnTo>
                  <a:lnTo>
                    <a:pt x="177050" y="23596"/>
                  </a:lnTo>
                  <a:lnTo>
                    <a:pt x="188849" y="23596"/>
                  </a:lnTo>
                  <a:lnTo>
                    <a:pt x="188849" y="11798"/>
                  </a:lnTo>
                  <a:close/>
                </a:path>
                <a:path w="614045" h="35560">
                  <a:moveTo>
                    <a:pt x="200634" y="23596"/>
                  </a:moveTo>
                  <a:lnTo>
                    <a:pt x="188849" y="23596"/>
                  </a:lnTo>
                  <a:lnTo>
                    <a:pt x="188849" y="35394"/>
                  </a:lnTo>
                  <a:lnTo>
                    <a:pt x="200634" y="35394"/>
                  </a:lnTo>
                  <a:lnTo>
                    <a:pt x="200634" y="23596"/>
                  </a:lnTo>
                  <a:close/>
                </a:path>
                <a:path w="614045" h="35560">
                  <a:moveTo>
                    <a:pt x="200634" y="0"/>
                  </a:moveTo>
                  <a:lnTo>
                    <a:pt x="188849" y="0"/>
                  </a:lnTo>
                  <a:lnTo>
                    <a:pt x="188849" y="11798"/>
                  </a:lnTo>
                  <a:lnTo>
                    <a:pt x="200634" y="11798"/>
                  </a:lnTo>
                  <a:lnTo>
                    <a:pt x="200634" y="0"/>
                  </a:lnTo>
                  <a:close/>
                </a:path>
                <a:path w="614045" h="35560">
                  <a:moveTo>
                    <a:pt x="212445" y="23596"/>
                  </a:moveTo>
                  <a:lnTo>
                    <a:pt x="200660" y="23596"/>
                  </a:lnTo>
                  <a:lnTo>
                    <a:pt x="200660" y="35394"/>
                  </a:lnTo>
                  <a:lnTo>
                    <a:pt x="212445" y="35394"/>
                  </a:lnTo>
                  <a:lnTo>
                    <a:pt x="212445" y="23596"/>
                  </a:lnTo>
                  <a:close/>
                </a:path>
                <a:path w="614045" h="35560">
                  <a:moveTo>
                    <a:pt x="236054" y="0"/>
                  </a:moveTo>
                  <a:lnTo>
                    <a:pt x="224256" y="0"/>
                  </a:lnTo>
                  <a:lnTo>
                    <a:pt x="212458" y="0"/>
                  </a:lnTo>
                  <a:lnTo>
                    <a:pt x="212458" y="11798"/>
                  </a:lnTo>
                  <a:lnTo>
                    <a:pt x="212458" y="23596"/>
                  </a:lnTo>
                  <a:lnTo>
                    <a:pt x="212458" y="35394"/>
                  </a:lnTo>
                  <a:lnTo>
                    <a:pt x="224256" y="35394"/>
                  </a:lnTo>
                  <a:lnTo>
                    <a:pt x="236054" y="35394"/>
                  </a:lnTo>
                  <a:lnTo>
                    <a:pt x="236054" y="23596"/>
                  </a:lnTo>
                  <a:lnTo>
                    <a:pt x="224256" y="23596"/>
                  </a:lnTo>
                  <a:lnTo>
                    <a:pt x="224256" y="11798"/>
                  </a:lnTo>
                  <a:lnTo>
                    <a:pt x="236054" y="11798"/>
                  </a:lnTo>
                  <a:lnTo>
                    <a:pt x="236054" y="0"/>
                  </a:lnTo>
                  <a:close/>
                </a:path>
                <a:path w="614045" h="35560">
                  <a:moveTo>
                    <a:pt x="247853" y="11798"/>
                  </a:moveTo>
                  <a:lnTo>
                    <a:pt x="236067" y="11798"/>
                  </a:lnTo>
                  <a:lnTo>
                    <a:pt x="236067" y="23596"/>
                  </a:lnTo>
                  <a:lnTo>
                    <a:pt x="247853" y="23596"/>
                  </a:lnTo>
                  <a:lnTo>
                    <a:pt x="247853" y="11798"/>
                  </a:lnTo>
                  <a:close/>
                </a:path>
                <a:path w="614045" h="35560">
                  <a:moveTo>
                    <a:pt x="259664" y="23596"/>
                  </a:moveTo>
                  <a:lnTo>
                    <a:pt x="247865" y="23596"/>
                  </a:lnTo>
                  <a:lnTo>
                    <a:pt x="247865" y="35394"/>
                  </a:lnTo>
                  <a:lnTo>
                    <a:pt x="259664" y="35394"/>
                  </a:lnTo>
                  <a:lnTo>
                    <a:pt x="259664" y="23596"/>
                  </a:lnTo>
                  <a:close/>
                </a:path>
                <a:path w="614045" h="35560">
                  <a:moveTo>
                    <a:pt x="259664" y="0"/>
                  </a:moveTo>
                  <a:lnTo>
                    <a:pt x="247865" y="0"/>
                  </a:lnTo>
                  <a:lnTo>
                    <a:pt x="247865" y="11798"/>
                  </a:lnTo>
                  <a:lnTo>
                    <a:pt x="259664" y="11798"/>
                  </a:lnTo>
                  <a:lnTo>
                    <a:pt x="259664" y="0"/>
                  </a:lnTo>
                  <a:close/>
                </a:path>
                <a:path w="614045" h="35560">
                  <a:moveTo>
                    <a:pt x="271475" y="23596"/>
                  </a:moveTo>
                  <a:lnTo>
                    <a:pt x="259676" y="23596"/>
                  </a:lnTo>
                  <a:lnTo>
                    <a:pt x="259676" y="35394"/>
                  </a:lnTo>
                  <a:lnTo>
                    <a:pt x="271475" y="35394"/>
                  </a:lnTo>
                  <a:lnTo>
                    <a:pt x="271475" y="23596"/>
                  </a:lnTo>
                  <a:close/>
                </a:path>
                <a:path w="614045" h="35560">
                  <a:moveTo>
                    <a:pt x="295059" y="0"/>
                  </a:moveTo>
                  <a:lnTo>
                    <a:pt x="283273" y="0"/>
                  </a:lnTo>
                  <a:lnTo>
                    <a:pt x="271475" y="0"/>
                  </a:lnTo>
                  <a:lnTo>
                    <a:pt x="259676" y="0"/>
                  </a:lnTo>
                  <a:lnTo>
                    <a:pt x="259676" y="11798"/>
                  </a:lnTo>
                  <a:lnTo>
                    <a:pt x="271475" y="11798"/>
                  </a:lnTo>
                  <a:lnTo>
                    <a:pt x="271475" y="23596"/>
                  </a:lnTo>
                  <a:lnTo>
                    <a:pt x="283273" y="23596"/>
                  </a:lnTo>
                  <a:lnTo>
                    <a:pt x="295059" y="23596"/>
                  </a:lnTo>
                  <a:lnTo>
                    <a:pt x="295059" y="11798"/>
                  </a:lnTo>
                  <a:lnTo>
                    <a:pt x="295059" y="0"/>
                  </a:lnTo>
                  <a:close/>
                </a:path>
                <a:path w="614045" h="35560">
                  <a:moveTo>
                    <a:pt x="318681" y="0"/>
                  </a:moveTo>
                  <a:lnTo>
                    <a:pt x="306882" y="0"/>
                  </a:lnTo>
                  <a:lnTo>
                    <a:pt x="295084" y="0"/>
                  </a:lnTo>
                  <a:lnTo>
                    <a:pt x="295084" y="11798"/>
                  </a:lnTo>
                  <a:lnTo>
                    <a:pt x="295084" y="23596"/>
                  </a:lnTo>
                  <a:lnTo>
                    <a:pt x="295084" y="35394"/>
                  </a:lnTo>
                  <a:lnTo>
                    <a:pt x="306882" y="35394"/>
                  </a:lnTo>
                  <a:lnTo>
                    <a:pt x="306882" y="23596"/>
                  </a:lnTo>
                  <a:lnTo>
                    <a:pt x="306882" y="11798"/>
                  </a:lnTo>
                  <a:lnTo>
                    <a:pt x="318681" y="11798"/>
                  </a:lnTo>
                  <a:lnTo>
                    <a:pt x="318681" y="0"/>
                  </a:lnTo>
                  <a:close/>
                </a:path>
                <a:path w="614045" h="35560">
                  <a:moveTo>
                    <a:pt x="342290" y="23596"/>
                  </a:moveTo>
                  <a:lnTo>
                    <a:pt x="330492" y="23596"/>
                  </a:lnTo>
                  <a:lnTo>
                    <a:pt x="330492" y="35394"/>
                  </a:lnTo>
                  <a:lnTo>
                    <a:pt x="342290" y="35394"/>
                  </a:lnTo>
                  <a:lnTo>
                    <a:pt x="342290" y="23596"/>
                  </a:lnTo>
                  <a:close/>
                </a:path>
                <a:path w="614045" h="35560">
                  <a:moveTo>
                    <a:pt x="365899" y="11798"/>
                  </a:moveTo>
                  <a:lnTo>
                    <a:pt x="354101" y="11798"/>
                  </a:lnTo>
                  <a:lnTo>
                    <a:pt x="354101" y="23596"/>
                  </a:lnTo>
                  <a:lnTo>
                    <a:pt x="354101" y="35394"/>
                  </a:lnTo>
                  <a:lnTo>
                    <a:pt x="365899" y="35394"/>
                  </a:lnTo>
                  <a:lnTo>
                    <a:pt x="365899" y="23596"/>
                  </a:lnTo>
                  <a:lnTo>
                    <a:pt x="365899" y="11798"/>
                  </a:lnTo>
                  <a:close/>
                </a:path>
                <a:path w="614045" h="35560">
                  <a:moveTo>
                    <a:pt x="377698" y="0"/>
                  </a:moveTo>
                  <a:lnTo>
                    <a:pt x="365899" y="0"/>
                  </a:lnTo>
                  <a:lnTo>
                    <a:pt x="365899" y="11798"/>
                  </a:lnTo>
                  <a:lnTo>
                    <a:pt x="377698" y="11798"/>
                  </a:lnTo>
                  <a:lnTo>
                    <a:pt x="377698" y="0"/>
                  </a:lnTo>
                  <a:close/>
                </a:path>
                <a:path w="614045" h="35560">
                  <a:moveTo>
                    <a:pt x="413105" y="0"/>
                  </a:moveTo>
                  <a:lnTo>
                    <a:pt x="401307" y="0"/>
                  </a:lnTo>
                  <a:lnTo>
                    <a:pt x="389509" y="0"/>
                  </a:lnTo>
                  <a:lnTo>
                    <a:pt x="377710" y="0"/>
                  </a:lnTo>
                  <a:lnTo>
                    <a:pt x="377710" y="11798"/>
                  </a:lnTo>
                  <a:lnTo>
                    <a:pt x="377710" y="23596"/>
                  </a:lnTo>
                  <a:lnTo>
                    <a:pt x="377710" y="35394"/>
                  </a:lnTo>
                  <a:lnTo>
                    <a:pt x="389509" y="35394"/>
                  </a:lnTo>
                  <a:lnTo>
                    <a:pt x="401307" y="35394"/>
                  </a:lnTo>
                  <a:lnTo>
                    <a:pt x="401307" y="23596"/>
                  </a:lnTo>
                  <a:lnTo>
                    <a:pt x="401307" y="11798"/>
                  </a:lnTo>
                  <a:lnTo>
                    <a:pt x="413105" y="11798"/>
                  </a:lnTo>
                  <a:lnTo>
                    <a:pt x="413105" y="0"/>
                  </a:lnTo>
                  <a:close/>
                </a:path>
                <a:path w="614045" h="35560">
                  <a:moveTo>
                    <a:pt x="424916" y="0"/>
                  </a:moveTo>
                  <a:lnTo>
                    <a:pt x="413118" y="0"/>
                  </a:lnTo>
                  <a:lnTo>
                    <a:pt x="413118" y="11798"/>
                  </a:lnTo>
                  <a:lnTo>
                    <a:pt x="424916" y="11798"/>
                  </a:lnTo>
                  <a:lnTo>
                    <a:pt x="424916" y="0"/>
                  </a:lnTo>
                  <a:close/>
                </a:path>
                <a:path w="614045" h="35560">
                  <a:moveTo>
                    <a:pt x="448513" y="23596"/>
                  </a:moveTo>
                  <a:lnTo>
                    <a:pt x="436714" y="23596"/>
                  </a:lnTo>
                  <a:lnTo>
                    <a:pt x="436714" y="35394"/>
                  </a:lnTo>
                  <a:lnTo>
                    <a:pt x="448513" y="35394"/>
                  </a:lnTo>
                  <a:lnTo>
                    <a:pt x="448513" y="23596"/>
                  </a:lnTo>
                  <a:close/>
                </a:path>
                <a:path w="614045" h="35560">
                  <a:moveTo>
                    <a:pt x="472122" y="0"/>
                  </a:moveTo>
                  <a:lnTo>
                    <a:pt x="460324" y="0"/>
                  </a:lnTo>
                  <a:lnTo>
                    <a:pt x="448525" y="0"/>
                  </a:lnTo>
                  <a:lnTo>
                    <a:pt x="448525" y="11798"/>
                  </a:lnTo>
                  <a:lnTo>
                    <a:pt x="448525" y="23596"/>
                  </a:lnTo>
                  <a:lnTo>
                    <a:pt x="448525" y="35394"/>
                  </a:lnTo>
                  <a:lnTo>
                    <a:pt x="460324" y="35394"/>
                  </a:lnTo>
                  <a:lnTo>
                    <a:pt x="472122" y="35394"/>
                  </a:lnTo>
                  <a:lnTo>
                    <a:pt x="472122" y="23596"/>
                  </a:lnTo>
                  <a:lnTo>
                    <a:pt x="460324" y="23596"/>
                  </a:lnTo>
                  <a:lnTo>
                    <a:pt x="460324" y="11798"/>
                  </a:lnTo>
                  <a:lnTo>
                    <a:pt x="472122" y="11798"/>
                  </a:lnTo>
                  <a:lnTo>
                    <a:pt x="472122" y="0"/>
                  </a:lnTo>
                  <a:close/>
                </a:path>
                <a:path w="614045" h="35560">
                  <a:moveTo>
                    <a:pt x="483933" y="23596"/>
                  </a:moveTo>
                  <a:lnTo>
                    <a:pt x="472135" y="23596"/>
                  </a:lnTo>
                  <a:lnTo>
                    <a:pt x="472135" y="35394"/>
                  </a:lnTo>
                  <a:lnTo>
                    <a:pt x="483933" y="35394"/>
                  </a:lnTo>
                  <a:lnTo>
                    <a:pt x="483933" y="23596"/>
                  </a:lnTo>
                  <a:close/>
                </a:path>
                <a:path w="614045" h="35560">
                  <a:moveTo>
                    <a:pt x="495731" y="0"/>
                  </a:moveTo>
                  <a:lnTo>
                    <a:pt x="483933" y="0"/>
                  </a:lnTo>
                  <a:lnTo>
                    <a:pt x="472135" y="0"/>
                  </a:lnTo>
                  <a:lnTo>
                    <a:pt x="472135" y="11798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495731" y="0"/>
                  </a:lnTo>
                  <a:close/>
                </a:path>
                <a:path w="614045" h="35560">
                  <a:moveTo>
                    <a:pt x="519341" y="23596"/>
                  </a:moveTo>
                  <a:lnTo>
                    <a:pt x="507542" y="23596"/>
                  </a:lnTo>
                  <a:lnTo>
                    <a:pt x="507542" y="35394"/>
                  </a:lnTo>
                  <a:lnTo>
                    <a:pt x="519341" y="35394"/>
                  </a:lnTo>
                  <a:lnTo>
                    <a:pt x="519341" y="23596"/>
                  </a:lnTo>
                  <a:close/>
                </a:path>
                <a:path w="614045" h="35560">
                  <a:moveTo>
                    <a:pt x="531139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31139" y="11798"/>
                  </a:lnTo>
                  <a:lnTo>
                    <a:pt x="531139" y="0"/>
                  </a:lnTo>
                  <a:close/>
                </a:path>
                <a:path w="614045" h="35560">
                  <a:moveTo>
                    <a:pt x="578358" y="0"/>
                  </a:moveTo>
                  <a:lnTo>
                    <a:pt x="566559" y="0"/>
                  </a:lnTo>
                  <a:lnTo>
                    <a:pt x="566559" y="11798"/>
                  </a:lnTo>
                  <a:lnTo>
                    <a:pt x="578358" y="11798"/>
                  </a:lnTo>
                  <a:lnTo>
                    <a:pt x="578358" y="0"/>
                  </a:lnTo>
                  <a:close/>
                </a:path>
                <a:path w="614045" h="35560">
                  <a:moveTo>
                    <a:pt x="613765" y="0"/>
                  </a:moveTo>
                  <a:lnTo>
                    <a:pt x="601967" y="0"/>
                  </a:lnTo>
                  <a:lnTo>
                    <a:pt x="590169" y="0"/>
                  </a:lnTo>
                  <a:lnTo>
                    <a:pt x="590169" y="11798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1376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94843" y="4948389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10" h="47625">
                  <a:moveTo>
                    <a:pt x="35394" y="35420"/>
                  </a:moveTo>
                  <a:lnTo>
                    <a:pt x="23596" y="35420"/>
                  </a:lnTo>
                  <a:lnTo>
                    <a:pt x="11798" y="35420"/>
                  </a:lnTo>
                  <a:lnTo>
                    <a:pt x="0" y="35420"/>
                  </a:lnTo>
                  <a:lnTo>
                    <a:pt x="0" y="47218"/>
                  </a:lnTo>
                  <a:lnTo>
                    <a:pt x="11798" y="47218"/>
                  </a:lnTo>
                  <a:lnTo>
                    <a:pt x="23596" y="47218"/>
                  </a:lnTo>
                  <a:lnTo>
                    <a:pt x="35394" y="47218"/>
                  </a:lnTo>
                  <a:lnTo>
                    <a:pt x="35394" y="35420"/>
                  </a:lnTo>
                  <a:close/>
                </a:path>
                <a:path w="626110" h="47625">
                  <a:moveTo>
                    <a:pt x="35394" y="11811"/>
                  </a:moveTo>
                  <a:lnTo>
                    <a:pt x="23596" y="11811"/>
                  </a:lnTo>
                  <a:lnTo>
                    <a:pt x="11798" y="11811"/>
                  </a:lnTo>
                  <a:lnTo>
                    <a:pt x="0" y="11811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11798" y="23609"/>
                  </a:lnTo>
                  <a:lnTo>
                    <a:pt x="23596" y="23609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lnTo>
                    <a:pt x="35394" y="11811"/>
                  </a:lnTo>
                  <a:close/>
                </a:path>
                <a:path w="626110" h="47625">
                  <a:moveTo>
                    <a:pt x="47205" y="23609"/>
                  </a:move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47205" y="23609"/>
                  </a:lnTo>
                  <a:close/>
                </a:path>
                <a:path w="626110" h="47625">
                  <a:moveTo>
                    <a:pt x="59004" y="35420"/>
                  </a:moveTo>
                  <a:lnTo>
                    <a:pt x="47205" y="35420"/>
                  </a:lnTo>
                  <a:lnTo>
                    <a:pt x="35407" y="35420"/>
                  </a:lnTo>
                  <a:lnTo>
                    <a:pt x="35407" y="47218"/>
                  </a:lnTo>
                  <a:lnTo>
                    <a:pt x="47205" y="47218"/>
                  </a:lnTo>
                  <a:lnTo>
                    <a:pt x="59004" y="47218"/>
                  </a:lnTo>
                  <a:lnTo>
                    <a:pt x="59004" y="35420"/>
                  </a:lnTo>
                  <a:close/>
                </a:path>
                <a:path w="626110" h="47625">
                  <a:moveTo>
                    <a:pt x="59004" y="11811"/>
                  </a:moveTo>
                  <a:lnTo>
                    <a:pt x="47205" y="11811"/>
                  </a:lnTo>
                  <a:lnTo>
                    <a:pt x="47205" y="23609"/>
                  </a:lnTo>
                  <a:lnTo>
                    <a:pt x="59004" y="23609"/>
                  </a:lnTo>
                  <a:lnTo>
                    <a:pt x="59004" y="11811"/>
                  </a:lnTo>
                  <a:close/>
                </a:path>
                <a:path w="626110" h="47625">
                  <a:moveTo>
                    <a:pt x="70815" y="35420"/>
                  </a:moveTo>
                  <a:lnTo>
                    <a:pt x="59016" y="35420"/>
                  </a:lnTo>
                  <a:lnTo>
                    <a:pt x="59016" y="47218"/>
                  </a:lnTo>
                  <a:lnTo>
                    <a:pt x="70815" y="47218"/>
                  </a:lnTo>
                  <a:lnTo>
                    <a:pt x="70815" y="35420"/>
                  </a:lnTo>
                  <a:close/>
                </a:path>
                <a:path w="626110" h="47625">
                  <a:moveTo>
                    <a:pt x="70815" y="11811"/>
                  </a:moveTo>
                  <a:lnTo>
                    <a:pt x="59016" y="11811"/>
                  </a:lnTo>
                  <a:lnTo>
                    <a:pt x="59016" y="23609"/>
                  </a:lnTo>
                  <a:lnTo>
                    <a:pt x="70815" y="23609"/>
                  </a:lnTo>
                  <a:lnTo>
                    <a:pt x="70815" y="11811"/>
                  </a:lnTo>
                  <a:close/>
                </a:path>
                <a:path w="626110" h="47625">
                  <a:moveTo>
                    <a:pt x="94411" y="35420"/>
                  </a:moveTo>
                  <a:lnTo>
                    <a:pt x="82613" y="35420"/>
                  </a:lnTo>
                  <a:lnTo>
                    <a:pt x="82613" y="47218"/>
                  </a:lnTo>
                  <a:lnTo>
                    <a:pt x="94411" y="47218"/>
                  </a:lnTo>
                  <a:lnTo>
                    <a:pt x="94411" y="35420"/>
                  </a:lnTo>
                  <a:close/>
                </a:path>
                <a:path w="626110" h="47625">
                  <a:moveTo>
                    <a:pt x="94411" y="23609"/>
                  </a:moveTo>
                  <a:lnTo>
                    <a:pt x="82613" y="23609"/>
                  </a:lnTo>
                  <a:lnTo>
                    <a:pt x="70815" y="23609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94411" y="35407"/>
                  </a:lnTo>
                  <a:lnTo>
                    <a:pt x="94411" y="23609"/>
                  </a:lnTo>
                  <a:close/>
                </a:path>
                <a:path w="626110" h="47625">
                  <a:moveTo>
                    <a:pt x="106222" y="35420"/>
                  </a:moveTo>
                  <a:lnTo>
                    <a:pt x="94424" y="35420"/>
                  </a:lnTo>
                  <a:lnTo>
                    <a:pt x="94424" y="47218"/>
                  </a:lnTo>
                  <a:lnTo>
                    <a:pt x="106222" y="47218"/>
                  </a:lnTo>
                  <a:lnTo>
                    <a:pt x="106222" y="35420"/>
                  </a:lnTo>
                  <a:close/>
                </a:path>
                <a:path w="626110" h="47625">
                  <a:moveTo>
                    <a:pt x="129806" y="35420"/>
                  </a:moveTo>
                  <a:lnTo>
                    <a:pt x="118021" y="35420"/>
                  </a:lnTo>
                  <a:lnTo>
                    <a:pt x="118021" y="47218"/>
                  </a:lnTo>
                  <a:lnTo>
                    <a:pt x="129806" y="47218"/>
                  </a:lnTo>
                  <a:lnTo>
                    <a:pt x="129806" y="35420"/>
                  </a:lnTo>
                  <a:close/>
                </a:path>
                <a:path w="626110" h="47625">
                  <a:moveTo>
                    <a:pt x="129806" y="23609"/>
                  </a:moveTo>
                  <a:lnTo>
                    <a:pt x="118021" y="23609"/>
                  </a:lnTo>
                  <a:lnTo>
                    <a:pt x="106222" y="23609"/>
                  </a:lnTo>
                  <a:lnTo>
                    <a:pt x="106222" y="35407"/>
                  </a:lnTo>
                  <a:lnTo>
                    <a:pt x="118021" y="35407"/>
                  </a:lnTo>
                  <a:lnTo>
                    <a:pt x="129806" y="35407"/>
                  </a:lnTo>
                  <a:lnTo>
                    <a:pt x="129806" y="23609"/>
                  </a:lnTo>
                  <a:close/>
                </a:path>
                <a:path w="626110" h="47625">
                  <a:moveTo>
                    <a:pt x="141617" y="23609"/>
                  </a:moveTo>
                  <a:lnTo>
                    <a:pt x="129832" y="23609"/>
                  </a:lnTo>
                  <a:lnTo>
                    <a:pt x="129832" y="35407"/>
                  </a:lnTo>
                  <a:lnTo>
                    <a:pt x="141617" y="35407"/>
                  </a:lnTo>
                  <a:lnTo>
                    <a:pt x="141617" y="23609"/>
                  </a:lnTo>
                  <a:close/>
                </a:path>
                <a:path w="626110" h="47625">
                  <a:moveTo>
                    <a:pt x="153428" y="35420"/>
                  </a:moveTo>
                  <a:lnTo>
                    <a:pt x="141630" y="35420"/>
                  </a:lnTo>
                  <a:lnTo>
                    <a:pt x="141630" y="47218"/>
                  </a:lnTo>
                  <a:lnTo>
                    <a:pt x="153428" y="47218"/>
                  </a:lnTo>
                  <a:lnTo>
                    <a:pt x="153428" y="35420"/>
                  </a:lnTo>
                  <a:close/>
                </a:path>
                <a:path w="626110" h="47625">
                  <a:moveTo>
                    <a:pt x="165239" y="23609"/>
                  </a:move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65239" y="23609"/>
                  </a:lnTo>
                  <a:close/>
                </a:path>
                <a:path w="626110" h="47625">
                  <a:moveTo>
                    <a:pt x="177025" y="35420"/>
                  </a:moveTo>
                  <a:lnTo>
                    <a:pt x="165239" y="35420"/>
                  </a:lnTo>
                  <a:lnTo>
                    <a:pt x="165239" y="47218"/>
                  </a:lnTo>
                  <a:lnTo>
                    <a:pt x="177025" y="47218"/>
                  </a:lnTo>
                  <a:lnTo>
                    <a:pt x="177025" y="35420"/>
                  </a:lnTo>
                  <a:close/>
                </a:path>
                <a:path w="626110" h="47625">
                  <a:moveTo>
                    <a:pt x="188836" y="35420"/>
                  </a:moveTo>
                  <a:lnTo>
                    <a:pt x="177038" y="35420"/>
                  </a:lnTo>
                  <a:lnTo>
                    <a:pt x="177038" y="47218"/>
                  </a:lnTo>
                  <a:lnTo>
                    <a:pt x="188836" y="47218"/>
                  </a:lnTo>
                  <a:lnTo>
                    <a:pt x="188836" y="35420"/>
                  </a:lnTo>
                  <a:close/>
                </a:path>
                <a:path w="626110" h="47625">
                  <a:moveTo>
                    <a:pt x="188836" y="23609"/>
                  </a:move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close/>
                </a:path>
                <a:path w="626110" h="47625">
                  <a:moveTo>
                    <a:pt x="200647" y="35420"/>
                  </a:moveTo>
                  <a:lnTo>
                    <a:pt x="188849" y="35420"/>
                  </a:lnTo>
                  <a:lnTo>
                    <a:pt x="188849" y="47218"/>
                  </a:lnTo>
                  <a:lnTo>
                    <a:pt x="200647" y="47218"/>
                  </a:lnTo>
                  <a:lnTo>
                    <a:pt x="200647" y="35420"/>
                  </a:lnTo>
                  <a:close/>
                </a:path>
                <a:path w="626110" h="47625">
                  <a:moveTo>
                    <a:pt x="212432" y="11811"/>
                  </a:moveTo>
                  <a:lnTo>
                    <a:pt x="200647" y="11811"/>
                  </a:lnTo>
                  <a:lnTo>
                    <a:pt x="200647" y="23609"/>
                  </a:ln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lnTo>
                    <a:pt x="212432" y="11811"/>
                  </a:lnTo>
                  <a:close/>
                </a:path>
                <a:path w="626110" h="47625">
                  <a:moveTo>
                    <a:pt x="224243" y="23609"/>
                  </a:move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close/>
                </a:path>
                <a:path w="626110" h="47625">
                  <a:moveTo>
                    <a:pt x="236054" y="11811"/>
                  </a:moveTo>
                  <a:lnTo>
                    <a:pt x="224256" y="11811"/>
                  </a:lnTo>
                  <a:lnTo>
                    <a:pt x="224256" y="23609"/>
                  </a:lnTo>
                  <a:lnTo>
                    <a:pt x="236054" y="23609"/>
                  </a:lnTo>
                  <a:lnTo>
                    <a:pt x="236054" y="11811"/>
                  </a:lnTo>
                  <a:close/>
                </a:path>
                <a:path w="626110" h="47625">
                  <a:moveTo>
                    <a:pt x="247853" y="23609"/>
                  </a:moveTo>
                  <a:lnTo>
                    <a:pt x="236054" y="23609"/>
                  </a:lnTo>
                  <a:lnTo>
                    <a:pt x="236054" y="35407"/>
                  </a:lnTo>
                  <a:lnTo>
                    <a:pt x="247853" y="35407"/>
                  </a:lnTo>
                  <a:lnTo>
                    <a:pt x="247853" y="23609"/>
                  </a:lnTo>
                  <a:close/>
                </a:path>
                <a:path w="626110" h="47625">
                  <a:moveTo>
                    <a:pt x="295071" y="11811"/>
                  </a:moveTo>
                  <a:lnTo>
                    <a:pt x="283273" y="11811"/>
                  </a:lnTo>
                  <a:lnTo>
                    <a:pt x="271475" y="11811"/>
                  </a:lnTo>
                  <a:lnTo>
                    <a:pt x="271475" y="23609"/>
                  </a:ln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295071" y="23609"/>
                  </a:lnTo>
                  <a:lnTo>
                    <a:pt x="295071" y="11811"/>
                  </a:lnTo>
                  <a:close/>
                </a:path>
                <a:path w="626110" h="47625">
                  <a:moveTo>
                    <a:pt x="330479" y="23609"/>
                  </a:moveTo>
                  <a:lnTo>
                    <a:pt x="318681" y="23609"/>
                  </a:lnTo>
                  <a:lnTo>
                    <a:pt x="306882" y="23609"/>
                  </a:lnTo>
                  <a:lnTo>
                    <a:pt x="306882" y="35407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close/>
                </a:path>
                <a:path w="626110" h="47625">
                  <a:moveTo>
                    <a:pt x="354088" y="23609"/>
                  </a:moveTo>
                  <a:lnTo>
                    <a:pt x="342290" y="23609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54088" y="23609"/>
                  </a:lnTo>
                  <a:close/>
                </a:path>
                <a:path w="626110" h="47625">
                  <a:moveTo>
                    <a:pt x="365887" y="11811"/>
                  </a:moveTo>
                  <a:lnTo>
                    <a:pt x="354088" y="11811"/>
                  </a:lnTo>
                  <a:lnTo>
                    <a:pt x="354088" y="23609"/>
                  </a:lnTo>
                  <a:lnTo>
                    <a:pt x="365887" y="23609"/>
                  </a:lnTo>
                  <a:lnTo>
                    <a:pt x="365887" y="11811"/>
                  </a:lnTo>
                  <a:close/>
                </a:path>
                <a:path w="626110" h="47625">
                  <a:moveTo>
                    <a:pt x="389496" y="11811"/>
                  </a:moveTo>
                  <a:lnTo>
                    <a:pt x="377698" y="11811"/>
                  </a:lnTo>
                  <a:lnTo>
                    <a:pt x="377698" y="23609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lnTo>
                    <a:pt x="389496" y="11811"/>
                  </a:lnTo>
                  <a:close/>
                </a:path>
                <a:path w="626110" h="47625">
                  <a:moveTo>
                    <a:pt x="424903" y="11811"/>
                  </a:moveTo>
                  <a:lnTo>
                    <a:pt x="413105" y="11811"/>
                  </a:lnTo>
                  <a:lnTo>
                    <a:pt x="413105" y="23609"/>
                  </a:lnTo>
                  <a:lnTo>
                    <a:pt x="401307" y="23609"/>
                  </a:lnTo>
                  <a:lnTo>
                    <a:pt x="401307" y="11811"/>
                  </a:lnTo>
                  <a:lnTo>
                    <a:pt x="389509" y="11811"/>
                  </a:ln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lnTo>
                    <a:pt x="424903" y="11811"/>
                  </a:lnTo>
                  <a:close/>
                </a:path>
                <a:path w="626110" h="47625">
                  <a:moveTo>
                    <a:pt x="448513" y="23609"/>
                  </a:moveTo>
                  <a:lnTo>
                    <a:pt x="436714" y="23609"/>
                  </a:lnTo>
                  <a:lnTo>
                    <a:pt x="436714" y="11811"/>
                  </a:lnTo>
                  <a:lnTo>
                    <a:pt x="424916" y="11811"/>
                  </a:lnTo>
                  <a:lnTo>
                    <a:pt x="424916" y="23609"/>
                  </a:lnTo>
                  <a:lnTo>
                    <a:pt x="424916" y="35407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48513" y="23609"/>
                  </a:lnTo>
                  <a:close/>
                </a:path>
                <a:path w="626110" h="47625">
                  <a:moveTo>
                    <a:pt x="460311" y="11811"/>
                  </a:moveTo>
                  <a:lnTo>
                    <a:pt x="448513" y="11811"/>
                  </a:lnTo>
                  <a:lnTo>
                    <a:pt x="448513" y="23609"/>
                  </a:lnTo>
                  <a:lnTo>
                    <a:pt x="460311" y="23609"/>
                  </a:lnTo>
                  <a:lnTo>
                    <a:pt x="460311" y="11811"/>
                  </a:lnTo>
                  <a:close/>
                </a:path>
                <a:path w="626110" h="47625">
                  <a:moveTo>
                    <a:pt x="483920" y="23609"/>
                  </a:moveTo>
                  <a:lnTo>
                    <a:pt x="472122" y="23609"/>
                  </a:lnTo>
                  <a:lnTo>
                    <a:pt x="472122" y="11811"/>
                  </a:lnTo>
                  <a:lnTo>
                    <a:pt x="460324" y="11811"/>
                  </a:lnTo>
                  <a:lnTo>
                    <a:pt x="460324" y="23609"/>
                  </a:lnTo>
                  <a:lnTo>
                    <a:pt x="460324" y="35407"/>
                  </a:lnTo>
                  <a:lnTo>
                    <a:pt x="472122" y="35407"/>
                  </a:lnTo>
                  <a:lnTo>
                    <a:pt x="483920" y="35407"/>
                  </a:lnTo>
                  <a:lnTo>
                    <a:pt x="483920" y="23609"/>
                  </a:lnTo>
                  <a:close/>
                </a:path>
                <a:path w="626110" h="47625">
                  <a:moveTo>
                    <a:pt x="519328" y="23609"/>
                  </a:moveTo>
                  <a:lnTo>
                    <a:pt x="507530" y="23609"/>
                  </a:lnTo>
                  <a:lnTo>
                    <a:pt x="495731" y="23609"/>
                  </a:ln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507530" y="35407"/>
                  </a:lnTo>
                  <a:lnTo>
                    <a:pt x="519328" y="35407"/>
                  </a:lnTo>
                  <a:lnTo>
                    <a:pt x="519328" y="23609"/>
                  </a:lnTo>
                  <a:close/>
                </a:path>
                <a:path w="626110" h="47625">
                  <a:moveTo>
                    <a:pt x="531139" y="11811"/>
                  </a:moveTo>
                  <a:lnTo>
                    <a:pt x="519341" y="11811"/>
                  </a:lnTo>
                  <a:lnTo>
                    <a:pt x="519341" y="23609"/>
                  </a:lnTo>
                  <a:lnTo>
                    <a:pt x="531139" y="23609"/>
                  </a:lnTo>
                  <a:lnTo>
                    <a:pt x="531139" y="11811"/>
                  </a:lnTo>
                  <a:close/>
                </a:path>
                <a:path w="626110" h="47625">
                  <a:moveTo>
                    <a:pt x="542937" y="0"/>
                  </a:moveTo>
                  <a:lnTo>
                    <a:pt x="531139" y="0"/>
                  </a:lnTo>
                  <a:lnTo>
                    <a:pt x="519341" y="0"/>
                  </a:lnTo>
                  <a:lnTo>
                    <a:pt x="519341" y="11798"/>
                  </a:lnTo>
                  <a:lnTo>
                    <a:pt x="531139" y="11798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26110" h="47625">
                  <a:moveTo>
                    <a:pt x="554748" y="11811"/>
                  </a:moveTo>
                  <a:lnTo>
                    <a:pt x="542950" y="11811"/>
                  </a:lnTo>
                  <a:lnTo>
                    <a:pt x="542950" y="23609"/>
                  </a:lnTo>
                  <a:lnTo>
                    <a:pt x="554748" y="23609"/>
                  </a:lnTo>
                  <a:lnTo>
                    <a:pt x="554748" y="11811"/>
                  </a:lnTo>
                  <a:close/>
                </a:path>
                <a:path w="626110" h="47625">
                  <a:moveTo>
                    <a:pt x="566547" y="0"/>
                  </a:moveTo>
                  <a:lnTo>
                    <a:pt x="554748" y="0"/>
                  </a:ln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66547" y="0"/>
                  </a:lnTo>
                  <a:close/>
                </a:path>
                <a:path w="626110" h="47625">
                  <a:moveTo>
                    <a:pt x="578345" y="11811"/>
                  </a:moveTo>
                  <a:lnTo>
                    <a:pt x="566547" y="11811"/>
                  </a:lnTo>
                  <a:lnTo>
                    <a:pt x="566547" y="23609"/>
                  </a:lnTo>
                  <a:lnTo>
                    <a:pt x="578345" y="23609"/>
                  </a:lnTo>
                  <a:lnTo>
                    <a:pt x="578345" y="11811"/>
                  </a:lnTo>
                  <a:close/>
                </a:path>
                <a:path w="626110" h="47625">
                  <a:moveTo>
                    <a:pt x="590156" y="23609"/>
                  </a:moveTo>
                  <a:lnTo>
                    <a:pt x="578358" y="23609"/>
                  </a:lnTo>
                  <a:lnTo>
                    <a:pt x="578358" y="35407"/>
                  </a:lnTo>
                  <a:lnTo>
                    <a:pt x="590156" y="35407"/>
                  </a:lnTo>
                  <a:lnTo>
                    <a:pt x="590156" y="23609"/>
                  </a:lnTo>
                  <a:close/>
                </a:path>
                <a:path w="626110" h="47625">
                  <a:moveTo>
                    <a:pt x="590156" y="0"/>
                  </a:moveTo>
                  <a:lnTo>
                    <a:pt x="578358" y="0"/>
                  </a:lnTo>
                  <a:lnTo>
                    <a:pt x="578358" y="11798"/>
                  </a:lnTo>
                  <a:lnTo>
                    <a:pt x="590156" y="11798"/>
                  </a:lnTo>
                  <a:lnTo>
                    <a:pt x="590156" y="0"/>
                  </a:lnTo>
                  <a:close/>
                </a:path>
                <a:path w="626110" h="47625">
                  <a:moveTo>
                    <a:pt x="625563" y="11811"/>
                  </a:moveTo>
                  <a:lnTo>
                    <a:pt x="613765" y="11811"/>
                  </a:lnTo>
                  <a:lnTo>
                    <a:pt x="601967" y="11811"/>
                  </a:lnTo>
                  <a:lnTo>
                    <a:pt x="601967" y="23609"/>
                  </a:lnTo>
                  <a:lnTo>
                    <a:pt x="613765" y="23609"/>
                  </a:lnTo>
                  <a:lnTo>
                    <a:pt x="625563" y="23609"/>
                  </a:lnTo>
                  <a:lnTo>
                    <a:pt x="625563" y="11811"/>
                  </a:lnTo>
                  <a:close/>
                </a:path>
                <a:path w="626110" h="47625">
                  <a:moveTo>
                    <a:pt x="625563" y="0"/>
                  </a:moveTo>
                  <a:lnTo>
                    <a:pt x="613765" y="0"/>
                  </a:ln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25563" y="11798"/>
                  </a:lnTo>
                  <a:lnTo>
                    <a:pt x="62556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94843" y="4983809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10" h="47625">
                  <a:moveTo>
                    <a:pt x="35394" y="23596"/>
                  </a:moveTo>
                  <a:lnTo>
                    <a:pt x="23596" y="23596"/>
                  </a:lnTo>
                  <a:lnTo>
                    <a:pt x="23596" y="11798"/>
                  </a:lnTo>
                  <a:lnTo>
                    <a:pt x="11798" y="11798"/>
                  </a:lnTo>
                  <a:lnTo>
                    <a:pt x="0" y="11798"/>
                  </a:lnTo>
                  <a:lnTo>
                    <a:pt x="0" y="23596"/>
                  </a:lnTo>
                  <a:lnTo>
                    <a:pt x="11798" y="23596"/>
                  </a:lnTo>
                  <a:lnTo>
                    <a:pt x="11798" y="35394"/>
                  </a:lnTo>
                  <a:lnTo>
                    <a:pt x="23596" y="35394"/>
                  </a:lnTo>
                  <a:lnTo>
                    <a:pt x="35394" y="35394"/>
                  </a:lnTo>
                  <a:lnTo>
                    <a:pt x="35394" y="23596"/>
                  </a:lnTo>
                  <a:close/>
                </a:path>
                <a:path w="626110" h="47625">
                  <a:moveTo>
                    <a:pt x="47205" y="35407"/>
                  </a:moveTo>
                  <a:lnTo>
                    <a:pt x="35407" y="35407"/>
                  </a:lnTo>
                  <a:lnTo>
                    <a:pt x="35407" y="47205"/>
                  </a:lnTo>
                  <a:lnTo>
                    <a:pt x="47205" y="47205"/>
                  </a:lnTo>
                  <a:lnTo>
                    <a:pt x="47205" y="35407"/>
                  </a:lnTo>
                  <a:close/>
                </a:path>
                <a:path w="626110" h="47625">
                  <a:moveTo>
                    <a:pt x="59004" y="11798"/>
                  </a:moveTo>
                  <a:lnTo>
                    <a:pt x="47205" y="11798"/>
                  </a:lnTo>
                  <a:lnTo>
                    <a:pt x="35407" y="11798"/>
                  </a:lnTo>
                  <a:lnTo>
                    <a:pt x="35407" y="23596"/>
                  </a:lnTo>
                  <a:lnTo>
                    <a:pt x="47205" y="23596"/>
                  </a:lnTo>
                  <a:lnTo>
                    <a:pt x="59004" y="23596"/>
                  </a:lnTo>
                  <a:lnTo>
                    <a:pt x="59004" y="11798"/>
                  </a:lnTo>
                  <a:close/>
                </a:path>
                <a:path w="626110" h="47625">
                  <a:moveTo>
                    <a:pt x="94411" y="35407"/>
                  </a:moveTo>
                  <a:lnTo>
                    <a:pt x="82613" y="35407"/>
                  </a:lnTo>
                  <a:lnTo>
                    <a:pt x="70815" y="35407"/>
                  </a:lnTo>
                  <a:lnTo>
                    <a:pt x="70815" y="47205"/>
                  </a:lnTo>
                  <a:lnTo>
                    <a:pt x="82613" y="47205"/>
                  </a:lnTo>
                  <a:lnTo>
                    <a:pt x="94411" y="47205"/>
                  </a:lnTo>
                  <a:lnTo>
                    <a:pt x="94411" y="35407"/>
                  </a:lnTo>
                  <a:close/>
                </a:path>
                <a:path w="626110" h="47625">
                  <a:moveTo>
                    <a:pt x="94411" y="11798"/>
                  </a:moveTo>
                  <a:lnTo>
                    <a:pt x="82613" y="11798"/>
                  </a:lnTo>
                  <a:lnTo>
                    <a:pt x="70815" y="11798"/>
                  </a:lnTo>
                  <a:lnTo>
                    <a:pt x="59016" y="11798"/>
                  </a:lnTo>
                  <a:lnTo>
                    <a:pt x="59016" y="23596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94411" y="23596"/>
                  </a:lnTo>
                  <a:lnTo>
                    <a:pt x="94411" y="11798"/>
                  </a:lnTo>
                  <a:close/>
                </a:path>
                <a:path w="626110" h="47625">
                  <a:moveTo>
                    <a:pt x="106222" y="35407"/>
                  </a:moveTo>
                  <a:lnTo>
                    <a:pt x="94424" y="35407"/>
                  </a:lnTo>
                  <a:lnTo>
                    <a:pt x="94424" y="47205"/>
                  </a:lnTo>
                  <a:lnTo>
                    <a:pt x="106222" y="47205"/>
                  </a:lnTo>
                  <a:lnTo>
                    <a:pt x="106222" y="35407"/>
                  </a:lnTo>
                  <a:close/>
                </a:path>
                <a:path w="626110" h="47625">
                  <a:moveTo>
                    <a:pt x="106222" y="11798"/>
                  </a:moveTo>
                  <a:lnTo>
                    <a:pt x="94424" y="11798"/>
                  </a:lnTo>
                  <a:lnTo>
                    <a:pt x="94424" y="23596"/>
                  </a:lnTo>
                  <a:lnTo>
                    <a:pt x="94424" y="35394"/>
                  </a:lnTo>
                  <a:lnTo>
                    <a:pt x="106222" y="35394"/>
                  </a:lnTo>
                  <a:lnTo>
                    <a:pt x="106222" y="23596"/>
                  </a:lnTo>
                  <a:lnTo>
                    <a:pt x="106222" y="11798"/>
                  </a:lnTo>
                  <a:close/>
                </a:path>
                <a:path w="626110" h="47625">
                  <a:moveTo>
                    <a:pt x="129806" y="11798"/>
                  </a:moveTo>
                  <a:lnTo>
                    <a:pt x="118021" y="11798"/>
                  </a:lnTo>
                  <a:lnTo>
                    <a:pt x="118021" y="23596"/>
                  </a:lnTo>
                  <a:lnTo>
                    <a:pt x="129806" y="23596"/>
                  </a:lnTo>
                  <a:lnTo>
                    <a:pt x="129806" y="11798"/>
                  </a:lnTo>
                  <a:close/>
                </a:path>
                <a:path w="626110" h="47625">
                  <a:moveTo>
                    <a:pt x="165239" y="11798"/>
                  </a:moveTo>
                  <a:lnTo>
                    <a:pt x="153441" y="11798"/>
                  </a:lnTo>
                  <a:lnTo>
                    <a:pt x="153441" y="23596"/>
                  </a:lnTo>
                  <a:lnTo>
                    <a:pt x="153441" y="35394"/>
                  </a:lnTo>
                  <a:lnTo>
                    <a:pt x="165239" y="35394"/>
                  </a:lnTo>
                  <a:lnTo>
                    <a:pt x="165239" y="23596"/>
                  </a:lnTo>
                  <a:lnTo>
                    <a:pt x="165239" y="11798"/>
                  </a:lnTo>
                  <a:close/>
                </a:path>
                <a:path w="626110" h="47625">
                  <a:moveTo>
                    <a:pt x="188836" y="23596"/>
                  </a:moveTo>
                  <a:lnTo>
                    <a:pt x="177038" y="23596"/>
                  </a:lnTo>
                  <a:lnTo>
                    <a:pt x="177038" y="35394"/>
                  </a:lnTo>
                  <a:lnTo>
                    <a:pt x="188836" y="35394"/>
                  </a:lnTo>
                  <a:lnTo>
                    <a:pt x="188836" y="23596"/>
                  </a:lnTo>
                  <a:close/>
                </a:path>
                <a:path w="626110" h="47625">
                  <a:moveTo>
                    <a:pt x="212432" y="11798"/>
                  </a:moveTo>
                  <a:lnTo>
                    <a:pt x="200647" y="11798"/>
                  </a:lnTo>
                  <a:lnTo>
                    <a:pt x="200647" y="0"/>
                  </a:lnTo>
                  <a:lnTo>
                    <a:pt x="188849" y="0"/>
                  </a:lnTo>
                  <a:lnTo>
                    <a:pt x="188849" y="11798"/>
                  </a:lnTo>
                  <a:lnTo>
                    <a:pt x="188849" y="23596"/>
                  </a:lnTo>
                  <a:lnTo>
                    <a:pt x="200647" y="23596"/>
                  </a:lnTo>
                  <a:lnTo>
                    <a:pt x="212432" y="23596"/>
                  </a:lnTo>
                  <a:lnTo>
                    <a:pt x="212432" y="11798"/>
                  </a:lnTo>
                  <a:close/>
                </a:path>
                <a:path w="626110" h="47625">
                  <a:moveTo>
                    <a:pt x="224243" y="0"/>
                  </a:moveTo>
                  <a:lnTo>
                    <a:pt x="212458" y="0"/>
                  </a:lnTo>
                  <a:lnTo>
                    <a:pt x="212458" y="11798"/>
                  </a:lnTo>
                  <a:lnTo>
                    <a:pt x="224243" y="11798"/>
                  </a:lnTo>
                  <a:lnTo>
                    <a:pt x="224243" y="0"/>
                  </a:lnTo>
                  <a:close/>
                </a:path>
                <a:path w="626110" h="47625">
                  <a:moveTo>
                    <a:pt x="236054" y="23596"/>
                  </a:moveTo>
                  <a:lnTo>
                    <a:pt x="224256" y="23596"/>
                  </a:lnTo>
                  <a:lnTo>
                    <a:pt x="224256" y="35394"/>
                  </a:lnTo>
                  <a:lnTo>
                    <a:pt x="236054" y="35394"/>
                  </a:lnTo>
                  <a:lnTo>
                    <a:pt x="236054" y="23596"/>
                  </a:lnTo>
                  <a:close/>
                </a:path>
                <a:path w="626110" h="47625">
                  <a:moveTo>
                    <a:pt x="236054" y="0"/>
                  </a:moveTo>
                  <a:lnTo>
                    <a:pt x="224256" y="0"/>
                  </a:lnTo>
                  <a:lnTo>
                    <a:pt x="224256" y="11798"/>
                  </a:lnTo>
                  <a:lnTo>
                    <a:pt x="236054" y="11798"/>
                  </a:lnTo>
                  <a:lnTo>
                    <a:pt x="236054" y="0"/>
                  </a:lnTo>
                  <a:close/>
                </a:path>
                <a:path w="626110" h="47625">
                  <a:moveTo>
                    <a:pt x="247853" y="11798"/>
                  </a:moveTo>
                  <a:lnTo>
                    <a:pt x="236054" y="11798"/>
                  </a:lnTo>
                  <a:lnTo>
                    <a:pt x="236054" y="23596"/>
                  </a:lnTo>
                  <a:lnTo>
                    <a:pt x="247853" y="23596"/>
                  </a:lnTo>
                  <a:lnTo>
                    <a:pt x="247853" y="11798"/>
                  </a:lnTo>
                  <a:close/>
                </a:path>
                <a:path w="626110" h="47625">
                  <a:moveTo>
                    <a:pt x="283273" y="0"/>
                  </a:moveTo>
                  <a:lnTo>
                    <a:pt x="271475" y="0"/>
                  </a:lnTo>
                  <a:lnTo>
                    <a:pt x="271475" y="11798"/>
                  </a:lnTo>
                  <a:lnTo>
                    <a:pt x="283273" y="11798"/>
                  </a:lnTo>
                  <a:lnTo>
                    <a:pt x="283273" y="0"/>
                  </a:lnTo>
                  <a:close/>
                </a:path>
                <a:path w="626110" h="47625">
                  <a:moveTo>
                    <a:pt x="295071" y="11798"/>
                  </a:moveTo>
                  <a:lnTo>
                    <a:pt x="283273" y="11798"/>
                  </a:lnTo>
                  <a:lnTo>
                    <a:pt x="283273" y="23596"/>
                  </a:lnTo>
                  <a:lnTo>
                    <a:pt x="271475" y="23596"/>
                  </a:lnTo>
                  <a:lnTo>
                    <a:pt x="271475" y="35394"/>
                  </a:lnTo>
                  <a:lnTo>
                    <a:pt x="283273" y="35394"/>
                  </a:lnTo>
                  <a:lnTo>
                    <a:pt x="295071" y="35394"/>
                  </a:lnTo>
                  <a:lnTo>
                    <a:pt x="295071" y="23596"/>
                  </a:lnTo>
                  <a:lnTo>
                    <a:pt x="295071" y="11798"/>
                  </a:lnTo>
                  <a:close/>
                </a:path>
                <a:path w="626110" h="47625">
                  <a:moveTo>
                    <a:pt x="318681" y="11798"/>
                  </a:moveTo>
                  <a:lnTo>
                    <a:pt x="306882" y="11798"/>
                  </a:lnTo>
                  <a:lnTo>
                    <a:pt x="306882" y="23596"/>
                  </a:lnTo>
                  <a:lnTo>
                    <a:pt x="306882" y="35394"/>
                  </a:lnTo>
                  <a:lnTo>
                    <a:pt x="318681" y="35394"/>
                  </a:lnTo>
                  <a:lnTo>
                    <a:pt x="318681" y="23596"/>
                  </a:lnTo>
                  <a:lnTo>
                    <a:pt x="318681" y="11798"/>
                  </a:lnTo>
                  <a:close/>
                </a:path>
                <a:path w="626110" h="47625">
                  <a:moveTo>
                    <a:pt x="342290" y="23596"/>
                  </a:moveTo>
                  <a:lnTo>
                    <a:pt x="330492" y="23596"/>
                  </a:lnTo>
                  <a:lnTo>
                    <a:pt x="330492" y="35394"/>
                  </a:lnTo>
                  <a:lnTo>
                    <a:pt x="342290" y="35394"/>
                  </a:lnTo>
                  <a:lnTo>
                    <a:pt x="342290" y="23596"/>
                  </a:lnTo>
                  <a:close/>
                </a:path>
                <a:path w="626110" h="47625">
                  <a:moveTo>
                    <a:pt x="354088" y="0"/>
                  </a:moveTo>
                  <a:lnTo>
                    <a:pt x="342290" y="0"/>
                  </a:lnTo>
                  <a:lnTo>
                    <a:pt x="330492" y="0"/>
                  </a:lnTo>
                  <a:lnTo>
                    <a:pt x="330492" y="11798"/>
                  </a:lnTo>
                  <a:lnTo>
                    <a:pt x="342290" y="11798"/>
                  </a:lnTo>
                  <a:lnTo>
                    <a:pt x="354088" y="11798"/>
                  </a:lnTo>
                  <a:lnTo>
                    <a:pt x="354088" y="0"/>
                  </a:lnTo>
                  <a:close/>
                </a:path>
                <a:path w="626110" h="47625">
                  <a:moveTo>
                    <a:pt x="365887" y="23596"/>
                  </a:moveTo>
                  <a:lnTo>
                    <a:pt x="354088" y="23596"/>
                  </a:lnTo>
                  <a:lnTo>
                    <a:pt x="354088" y="35394"/>
                  </a:lnTo>
                  <a:lnTo>
                    <a:pt x="365887" y="35394"/>
                  </a:lnTo>
                  <a:lnTo>
                    <a:pt x="365887" y="23596"/>
                  </a:lnTo>
                  <a:close/>
                </a:path>
                <a:path w="626110" h="47625">
                  <a:moveTo>
                    <a:pt x="389496" y="11798"/>
                  </a:moveTo>
                  <a:lnTo>
                    <a:pt x="377698" y="11798"/>
                  </a:lnTo>
                  <a:lnTo>
                    <a:pt x="377698" y="0"/>
                  </a:lnTo>
                  <a:lnTo>
                    <a:pt x="365899" y="0"/>
                  </a:lnTo>
                  <a:lnTo>
                    <a:pt x="365899" y="11798"/>
                  </a:lnTo>
                  <a:lnTo>
                    <a:pt x="365899" y="23596"/>
                  </a:lnTo>
                  <a:lnTo>
                    <a:pt x="377698" y="23596"/>
                  </a:lnTo>
                  <a:lnTo>
                    <a:pt x="377698" y="35394"/>
                  </a:lnTo>
                  <a:lnTo>
                    <a:pt x="389496" y="35394"/>
                  </a:lnTo>
                  <a:lnTo>
                    <a:pt x="389496" y="23596"/>
                  </a:lnTo>
                  <a:lnTo>
                    <a:pt x="389496" y="11798"/>
                  </a:lnTo>
                  <a:close/>
                </a:path>
                <a:path w="626110" h="47625">
                  <a:moveTo>
                    <a:pt x="413105" y="23596"/>
                  </a:moveTo>
                  <a:lnTo>
                    <a:pt x="401307" y="23596"/>
                  </a:lnTo>
                  <a:lnTo>
                    <a:pt x="401307" y="35394"/>
                  </a:lnTo>
                  <a:lnTo>
                    <a:pt x="413105" y="35394"/>
                  </a:lnTo>
                  <a:lnTo>
                    <a:pt x="413105" y="23596"/>
                  </a:lnTo>
                  <a:close/>
                </a:path>
                <a:path w="626110" h="47625">
                  <a:moveTo>
                    <a:pt x="424903" y="11798"/>
                  </a:moveTo>
                  <a:lnTo>
                    <a:pt x="413105" y="11798"/>
                  </a:lnTo>
                  <a:lnTo>
                    <a:pt x="413105" y="23596"/>
                  </a:lnTo>
                  <a:lnTo>
                    <a:pt x="424903" y="23596"/>
                  </a:lnTo>
                  <a:lnTo>
                    <a:pt x="424903" y="11798"/>
                  </a:lnTo>
                  <a:close/>
                </a:path>
                <a:path w="626110" h="47625">
                  <a:moveTo>
                    <a:pt x="436714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24916" y="23596"/>
                  </a:lnTo>
                  <a:lnTo>
                    <a:pt x="436714" y="23596"/>
                  </a:lnTo>
                  <a:lnTo>
                    <a:pt x="436714" y="11798"/>
                  </a:lnTo>
                  <a:lnTo>
                    <a:pt x="436714" y="0"/>
                  </a:lnTo>
                  <a:close/>
                </a:path>
                <a:path w="626110" h="47625">
                  <a:moveTo>
                    <a:pt x="460311" y="11798"/>
                  </a:moveTo>
                  <a:lnTo>
                    <a:pt x="448513" y="11798"/>
                  </a:lnTo>
                  <a:lnTo>
                    <a:pt x="448513" y="23596"/>
                  </a:lnTo>
                  <a:lnTo>
                    <a:pt x="436714" y="23596"/>
                  </a:lnTo>
                  <a:lnTo>
                    <a:pt x="436714" y="35394"/>
                  </a:lnTo>
                  <a:lnTo>
                    <a:pt x="448513" y="35394"/>
                  </a:lnTo>
                  <a:lnTo>
                    <a:pt x="460311" y="35394"/>
                  </a:lnTo>
                  <a:lnTo>
                    <a:pt x="460311" y="23596"/>
                  </a:lnTo>
                  <a:lnTo>
                    <a:pt x="460311" y="11798"/>
                  </a:lnTo>
                  <a:close/>
                </a:path>
                <a:path w="626110" h="47625">
                  <a:moveTo>
                    <a:pt x="483920" y="0"/>
                  </a:moveTo>
                  <a:lnTo>
                    <a:pt x="472122" y="0"/>
                  </a:lnTo>
                  <a:lnTo>
                    <a:pt x="460324" y="0"/>
                  </a:lnTo>
                  <a:lnTo>
                    <a:pt x="460324" y="11798"/>
                  </a:lnTo>
                  <a:lnTo>
                    <a:pt x="460324" y="23596"/>
                  </a:lnTo>
                  <a:lnTo>
                    <a:pt x="460324" y="35394"/>
                  </a:lnTo>
                  <a:lnTo>
                    <a:pt x="472122" y="35394"/>
                  </a:lnTo>
                  <a:lnTo>
                    <a:pt x="472122" y="23596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10" h="47625">
                  <a:moveTo>
                    <a:pt x="495731" y="23596"/>
                  </a:moveTo>
                  <a:lnTo>
                    <a:pt x="483933" y="23596"/>
                  </a:lnTo>
                  <a:lnTo>
                    <a:pt x="483933" y="35394"/>
                  </a:lnTo>
                  <a:lnTo>
                    <a:pt x="495731" y="35394"/>
                  </a:lnTo>
                  <a:lnTo>
                    <a:pt x="495731" y="23596"/>
                  </a:lnTo>
                  <a:close/>
                </a:path>
                <a:path w="626110" h="47625">
                  <a:moveTo>
                    <a:pt x="495731" y="0"/>
                  </a:move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495731" y="0"/>
                  </a:lnTo>
                  <a:close/>
                </a:path>
                <a:path w="626110" h="47625">
                  <a:moveTo>
                    <a:pt x="519328" y="23596"/>
                  </a:moveTo>
                  <a:lnTo>
                    <a:pt x="507530" y="23596"/>
                  </a:lnTo>
                  <a:lnTo>
                    <a:pt x="507530" y="35394"/>
                  </a:lnTo>
                  <a:lnTo>
                    <a:pt x="519328" y="35394"/>
                  </a:lnTo>
                  <a:lnTo>
                    <a:pt x="519328" y="23596"/>
                  </a:lnTo>
                  <a:close/>
                </a:path>
                <a:path w="626110" h="47625">
                  <a:moveTo>
                    <a:pt x="519328" y="0"/>
                  </a:moveTo>
                  <a:lnTo>
                    <a:pt x="507530" y="0"/>
                  </a:lnTo>
                  <a:lnTo>
                    <a:pt x="507530" y="11798"/>
                  </a:lnTo>
                  <a:lnTo>
                    <a:pt x="519328" y="11798"/>
                  </a:lnTo>
                  <a:lnTo>
                    <a:pt x="519328" y="0"/>
                  </a:lnTo>
                  <a:close/>
                </a:path>
                <a:path w="626110" h="47625">
                  <a:moveTo>
                    <a:pt x="542937" y="11798"/>
                  </a:moveTo>
                  <a:lnTo>
                    <a:pt x="531139" y="11798"/>
                  </a:lnTo>
                  <a:lnTo>
                    <a:pt x="519341" y="11798"/>
                  </a:lnTo>
                  <a:lnTo>
                    <a:pt x="519341" y="23596"/>
                  </a:lnTo>
                  <a:lnTo>
                    <a:pt x="531139" y="23596"/>
                  </a:lnTo>
                  <a:lnTo>
                    <a:pt x="531139" y="35394"/>
                  </a:lnTo>
                  <a:lnTo>
                    <a:pt x="542937" y="35394"/>
                  </a:lnTo>
                  <a:lnTo>
                    <a:pt x="542937" y="23596"/>
                  </a:lnTo>
                  <a:lnTo>
                    <a:pt x="542937" y="11798"/>
                  </a:lnTo>
                  <a:close/>
                </a:path>
                <a:path w="626110" h="47625">
                  <a:moveTo>
                    <a:pt x="566547" y="0"/>
                  </a:moveTo>
                  <a:lnTo>
                    <a:pt x="554748" y="0"/>
                  </a:lnTo>
                  <a:lnTo>
                    <a:pt x="542950" y="0"/>
                  </a:ln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66547" y="0"/>
                  </a:lnTo>
                  <a:close/>
                </a:path>
                <a:path w="626110" h="47625">
                  <a:moveTo>
                    <a:pt x="578345" y="23596"/>
                  </a:moveTo>
                  <a:lnTo>
                    <a:pt x="566547" y="23596"/>
                  </a:lnTo>
                  <a:lnTo>
                    <a:pt x="566547" y="35394"/>
                  </a:lnTo>
                  <a:lnTo>
                    <a:pt x="578345" y="35394"/>
                  </a:lnTo>
                  <a:lnTo>
                    <a:pt x="578345" y="23596"/>
                  </a:lnTo>
                  <a:close/>
                </a:path>
                <a:path w="626110" h="47625">
                  <a:moveTo>
                    <a:pt x="601954" y="11798"/>
                  </a:moveTo>
                  <a:lnTo>
                    <a:pt x="590156" y="11798"/>
                  </a:lnTo>
                  <a:lnTo>
                    <a:pt x="590156" y="0"/>
                  </a:lnTo>
                  <a:lnTo>
                    <a:pt x="578358" y="0"/>
                  </a:lnTo>
                  <a:lnTo>
                    <a:pt x="578358" y="11798"/>
                  </a:lnTo>
                  <a:lnTo>
                    <a:pt x="578358" y="23596"/>
                  </a:lnTo>
                  <a:lnTo>
                    <a:pt x="578358" y="35394"/>
                  </a:lnTo>
                  <a:lnTo>
                    <a:pt x="590156" y="35394"/>
                  </a:lnTo>
                  <a:lnTo>
                    <a:pt x="590156" y="23596"/>
                  </a:lnTo>
                  <a:lnTo>
                    <a:pt x="601954" y="23596"/>
                  </a:lnTo>
                  <a:lnTo>
                    <a:pt x="601954" y="11798"/>
                  </a:lnTo>
                  <a:close/>
                </a:path>
                <a:path w="626110" h="47625">
                  <a:moveTo>
                    <a:pt x="625563" y="11798"/>
                  </a:moveTo>
                  <a:lnTo>
                    <a:pt x="613765" y="11798"/>
                  </a:lnTo>
                  <a:lnTo>
                    <a:pt x="613765" y="0"/>
                  </a:lnTo>
                  <a:lnTo>
                    <a:pt x="601967" y="0"/>
                  </a:lnTo>
                  <a:lnTo>
                    <a:pt x="601967" y="11798"/>
                  </a:lnTo>
                  <a:lnTo>
                    <a:pt x="601967" y="23596"/>
                  </a:lnTo>
                  <a:lnTo>
                    <a:pt x="601967" y="35394"/>
                  </a:lnTo>
                  <a:lnTo>
                    <a:pt x="613765" y="35394"/>
                  </a:lnTo>
                  <a:lnTo>
                    <a:pt x="625563" y="35394"/>
                  </a:lnTo>
                  <a:lnTo>
                    <a:pt x="625563" y="23596"/>
                  </a:lnTo>
                  <a:lnTo>
                    <a:pt x="625563" y="117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94843" y="5019217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10" h="35560">
                  <a:moveTo>
                    <a:pt x="35394" y="23609"/>
                  </a:moveTo>
                  <a:lnTo>
                    <a:pt x="23596" y="23609"/>
                  </a:lnTo>
                  <a:lnTo>
                    <a:pt x="11798" y="23609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close/>
                </a:path>
                <a:path w="626110" h="35560">
                  <a:moveTo>
                    <a:pt x="59004" y="23609"/>
                  </a:moveTo>
                  <a:lnTo>
                    <a:pt x="47205" y="23609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59004" y="35407"/>
                  </a:lnTo>
                  <a:lnTo>
                    <a:pt x="59004" y="23609"/>
                  </a:lnTo>
                  <a:close/>
                </a:path>
                <a:path w="626110" h="35560">
                  <a:moveTo>
                    <a:pt x="82613" y="23609"/>
                  </a:moveTo>
                  <a:lnTo>
                    <a:pt x="70815" y="23609"/>
                  </a:ln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09"/>
                  </a:lnTo>
                  <a:close/>
                </a:path>
                <a:path w="626110" h="35560">
                  <a:moveTo>
                    <a:pt x="129806" y="23609"/>
                  </a:moveTo>
                  <a:lnTo>
                    <a:pt x="118021" y="23609"/>
                  </a:lnTo>
                  <a:lnTo>
                    <a:pt x="118021" y="35407"/>
                  </a:lnTo>
                  <a:lnTo>
                    <a:pt x="129806" y="35407"/>
                  </a:lnTo>
                  <a:lnTo>
                    <a:pt x="129806" y="23609"/>
                  </a:lnTo>
                  <a:close/>
                </a:path>
                <a:path w="626110" h="35560">
                  <a:moveTo>
                    <a:pt x="129806" y="0"/>
                  </a:moveTo>
                  <a:lnTo>
                    <a:pt x="118021" y="0"/>
                  </a:lnTo>
                  <a:lnTo>
                    <a:pt x="118021" y="11798"/>
                  </a:lnTo>
                  <a:lnTo>
                    <a:pt x="106222" y="11798"/>
                  </a:lnTo>
                  <a:lnTo>
                    <a:pt x="106222" y="0"/>
                  </a:lnTo>
                  <a:lnTo>
                    <a:pt x="94424" y="0"/>
                  </a:lnTo>
                  <a:lnTo>
                    <a:pt x="94424" y="11798"/>
                  </a:lnTo>
                  <a:lnTo>
                    <a:pt x="94424" y="23596"/>
                  </a:lnTo>
                  <a:lnTo>
                    <a:pt x="106222" y="23596"/>
                  </a:lnTo>
                  <a:lnTo>
                    <a:pt x="118021" y="23596"/>
                  </a:lnTo>
                  <a:lnTo>
                    <a:pt x="129806" y="23596"/>
                  </a:lnTo>
                  <a:lnTo>
                    <a:pt x="129806" y="11798"/>
                  </a:lnTo>
                  <a:lnTo>
                    <a:pt x="129806" y="0"/>
                  </a:lnTo>
                  <a:close/>
                </a:path>
                <a:path w="626110" h="35560">
                  <a:moveTo>
                    <a:pt x="153428" y="23609"/>
                  </a:moveTo>
                  <a:lnTo>
                    <a:pt x="141630" y="23609"/>
                  </a:lnTo>
                  <a:lnTo>
                    <a:pt x="141630" y="35407"/>
                  </a:lnTo>
                  <a:lnTo>
                    <a:pt x="153428" y="35407"/>
                  </a:lnTo>
                  <a:lnTo>
                    <a:pt x="153428" y="23609"/>
                  </a:lnTo>
                  <a:close/>
                </a:path>
                <a:path w="626110" h="35560">
                  <a:moveTo>
                    <a:pt x="177025" y="23609"/>
                  </a:moveTo>
                  <a:lnTo>
                    <a:pt x="165239" y="23609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close/>
                </a:path>
                <a:path w="626110" h="35560">
                  <a:moveTo>
                    <a:pt x="177025" y="11798"/>
                  </a:moveTo>
                  <a:lnTo>
                    <a:pt x="165239" y="11798"/>
                  </a:lnTo>
                  <a:lnTo>
                    <a:pt x="165239" y="23596"/>
                  </a:lnTo>
                  <a:lnTo>
                    <a:pt x="177025" y="23596"/>
                  </a:lnTo>
                  <a:lnTo>
                    <a:pt x="177025" y="11798"/>
                  </a:lnTo>
                  <a:close/>
                </a:path>
                <a:path w="626110" h="35560">
                  <a:moveTo>
                    <a:pt x="188836" y="0"/>
                  </a:moveTo>
                  <a:lnTo>
                    <a:pt x="177038" y="0"/>
                  </a:lnTo>
                  <a:lnTo>
                    <a:pt x="177038" y="11798"/>
                  </a:lnTo>
                  <a:lnTo>
                    <a:pt x="177038" y="23596"/>
                  </a:lnTo>
                  <a:lnTo>
                    <a:pt x="188836" y="23596"/>
                  </a:lnTo>
                  <a:lnTo>
                    <a:pt x="188836" y="11798"/>
                  </a:lnTo>
                  <a:lnTo>
                    <a:pt x="188836" y="0"/>
                  </a:lnTo>
                  <a:close/>
                </a:path>
                <a:path w="626110" h="35560">
                  <a:moveTo>
                    <a:pt x="200647" y="0"/>
                  </a:moveTo>
                  <a:lnTo>
                    <a:pt x="188849" y="0"/>
                  </a:lnTo>
                  <a:lnTo>
                    <a:pt x="188849" y="11798"/>
                  </a:lnTo>
                  <a:lnTo>
                    <a:pt x="200647" y="11798"/>
                  </a:lnTo>
                  <a:lnTo>
                    <a:pt x="200647" y="0"/>
                  </a:lnTo>
                  <a:close/>
                </a:path>
                <a:path w="626110" h="35560">
                  <a:moveTo>
                    <a:pt x="212432" y="23609"/>
                  </a:moveTo>
                  <a:lnTo>
                    <a:pt x="200647" y="23609"/>
                  </a:ln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close/>
                </a:path>
                <a:path w="626110" h="35560">
                  <a:moveTo>
                    <a:pt x="212432" y="11798"/>
                  </a:moveTo>
                  <a:lnTo>
                    <a:pt x="200647" y="11798"/>
                  </a:lnTo>
                  <a:lnTo>
                    <a:pt x="200647" y="23596"/>
                  </a:lnTo>
                  <a:lnTo>
                    <a:pt x="212432" y="23596"/>
                  </a:lnTo>
                  <a:lnTo>
                    <a:pt x="212432" y="11798"/>
                  </a:lnTo>
                  <a:close/>
                </a:path>
                <a:path w="626110" h="35560">
                  <a:moveTo>
                    <a:pt x="224243" y="23609"/>
                  </a:move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close/>
                </a:path>
                <a:path w="626110" h="35560">
                  <a:moveTo>
                    <a:pt x="247853" y="23609"/>
                  </a:moveTo>
                  <a:lnTo>
                    <a:pt x="236054" y="23609"/>
                  </a:ln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47853" y="35407"/>
                  </a:lnTo>
                  <a:lnTo>
                    <a:pt x="247853" y="23609"/>
                  </a:lnTo>
                  <a:close/>
                </a:path>
                <a:path w="626110" h="35560">
                  <a:moveTo>
                    <a:pt x="247853" y="11798"/>
                  </a:moveTo>
                  <a:lnTo>
                    <a:pt x="236054" y="11798"/>
                  </a:lnTo>
                  <a:lnTo>
                    <a:pt x="236054" y="23596"/>
                  </a:lnTo>
                  <a:lnTo>
                    <a:pt x="247853" y="23596"/>
                  </a:lnTo>
                  <a:lnTo>
                    <a:pt x="247853" y="11798"/>
                  </a:lnTo>
                  <a:close/>
                </a:path>
                <a:path w="626110" h="35560">
                  <a:moveTo>
                    <a:pt x="259651" y="23609"/>
                  </a:moveTo>
                  <a:lnTo>
                    <a:pt x="247865" y="23609"/>
                  </a:lnTo>
                  <a:lnTo>
                    <a:pt x="247865" y="35407"/>
                  </a:lnTo>
                  <a:lnTo>
                    <a:pt x="259651" y="35407"/>
                  </a:lnTo>
                  <a:lnTo>
                    <a:pt x="259651" y="23609"/>
                  </a:lnTo>
                  <a:close/>
                </a:path>
                <a:path w="626110" h="35560">
                  <a:moveTo>
                    <a:pt x="259651" y="0"/>
                  </a:moveTo>
                  <a:lnTo>
                    <a:pt x="247865" y="0"/>
                  </a:lnTo>
                  <a:lnTo>
                    <a:pt x="247865" y="11798"/>
                  </a:lnTo>
                  <a:lnTo>
                    <a:pt x="247865" y="23596"/>
                  </a:lnTo>
                  <a:lnTo>
                    <a:pt x="259651" y="23596"/>
                  </a:lnTo>
                  <a:lnTo>
                    <a:pt x="259651" y="11798"/>
                  </a:lnTo>
                  <a:lnTo>
                    <a:pt x="259651" y="0"/>
                  </a:lnTo>
                  <a:close/>
                </a:path>
                <a:path w="626110" h="35560">
                  <a:moveTo>
                    <a:pt x="271462" y="23609"/>
                  </a:moveTo>
                  <a:lnTo>
                    <a:pt x="259664" y="23609"/>
                  </a:lnTo>
                  <a:lnTo>
                    <a:pt x="259664" y="35407"/>
                  </a:lnTo>
                  <a:lnTo>
                    <a:pt x="271462" y="35407"/>
                  </a:lnTo>
                  <a:lnTo>
                    <a:pt x="271462" y="23609"/>
                  </a:lnTo>
                  <a:close/>
                </a:path>
                <a:path w="626110" h="35560">
                  <a:moveTo>
                    <a:pt x="271462" y="0"/>
                  </a:moveTo>
                  <a:lnTo>
                    <a:pt x="259664" y="0"/>
                  </a:lnTo>
                  <a:lnTo>
                    <a:pt x="259664" y="11798"/>
                  </a:lnTo>
                  <a:lnTo>
                    <a:pt x="271462" y="11798"/>
                  </a:lnTo>
                  <a:lnTo>
                    <a:pt x="271462" y="0"/>
                  </a:lnTo>
                  <a:close/>
                </a:path>
                <a:path w="626110" h="35560">
                  <a:moveTo>
                    <a:pt x="295071" y="23609"/>
                  </a:move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295071" y="23609"/>
                  </a:lnTo>
                  <a:close/>
                </a:path>
                <a:path w="626110" h="35560">
                  <a:moveTo>
                    <a:pt x="306857" y="0"/>
                  </a:moveTo>
                  <a:lnTo>
                    <a:pt x="295071" y="0"/>
                  </a:lnTo>
                  <a:lnTo>
                    <a:pt x="283273" y="0"/>
                  </a:lnTo>
                  <a:lnTo>
                    <a:pt x="271475" y="0"/>
                  </a:lnTo>
                  <a:lnTo>
                    <a:pt x="271475" y="11798"/>
                  </a:lnTo>
                  <a:lnTo>
                    <a:pt x="283273" y="11798"/>
                  </a:lnTo>
                  <a:lnTo>
                    <a:pt x="283273" y="23596"/>
                  </a:lnTo>
                  <a:lnTo>
                    <a:pt x="295071" y="23596"/>
                  </a:lnTo>
                  <a:lnTo>
                    <a:pt x="295071" y="11798"/>
                  </a:lnTo>
                  <a:lnTo>
                    <a:pt x="306857" y="11798"/>
                  </a:lnTo>
                  <a:lnTo>
                    <a:pt x="306857" y="0"/>
                  </a:lnTo>
                  <a:close/>
                </a:path>
                <a:path w="626110" h="35560">
                  <a:moveTo>
                    <a:pt x="318681" y="23609"/>
                  </a:moveTo>
                  <a:lnTo>
                    <a:pt x="306882" y="23609"/>
                  </a:lnTo>
                  <a:lnTo>
                    <a:pt x="306882" y="35407"/>
                  </a:lnTo>
                  <a:lnTo>
                    <a:pt x="318681" y="35407"/>
                  </a:lnTo>
                  <a:lnTo>
                    <a:pt x="318681" y="23609"/>
                  </a:lnTo>
                  <a:close/>
                </a:path>
                <a:path w="626110" h="35560">
                  <a:moveTo>
                    <a:pt x="330479" y="0"/>
                  </a:moveTo>
                  <a:lnTo>
                    <a:pt x="318681" y="0"/>
                  </a:lnTo>
                  <a:lnTo>
                    <a:pt x="306882" y="0"/>
                  </a:lnTo>
                  <a:lnTo>
                    <a:pt x="306882" y="11798"/>
                  </a:lnTo>
                  <a:lnTo>
                    <a:pt x="318681" y="11798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26110" h="35560">
                  <a:moveTo>
                    <a:pt x="342290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30492" y="23596"/>
                  </a:lnTo>
                  <a:lnTo>
                    <a:pt x="342290" y="23596"/>
                  </a:lnTo>
                  <a:lnTo>
                    <a:pt x="342290" y="11798"/>
                  </a:lnTo>
                  <a:lnTo>
                    <a:pt x="342290" y="0"/>
                  </a:lnTo>
                  <a:close/>
                </a:path>
                <a:path w="626110" h="35560">
                  <a:moveTo>
                    <a:pt x="365887" y="23609"/>
                  </a:moveTo>
                  <a:lnTo>
                    <a:pt x="354088" y="23609"/>
                  </a:lnTo>
                  <a:lnTo>
                    <a:pt x="342290" y="23609"/>
                  </a:lnTo>
                  <a:lnTo>
                    <a:pt x="330492" y="23609"/>
                  </a:lnTo>
                  <a:lnTo>
                    <a:pt x="330492" y="35407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65887" y="35407"/>
                  </a:lnTo>
                  <a:lnTo>
                    <a:pt x="365887" y="23609"/>
                  </a:lnTo>
                  <a:close/>
                </a:path>
                <a:path w="626110" h="35560">
                  <a:moveTo>
                    <a:pt x="365887" y="0"/>
                  </a:moveTo>
                  <a:lnTo>
                    <a:pt x="354088" y="0"/>
                  </a:lnTo>
                  <a:lnTo>
                    <a:pt x="354088" y="11798"/>
                  </a:lnTo>
                  <a:lnTo>
                    <a:pt x="365887" y="11798"/>
                  </a:lnTo>
                  <a:lnTo>
                    <a:pt x="365887" y="0"/>
                  </a:lnTo>
                  <a:close/>
                </a:path>
                <a:path w="626110" h="35560">
                  <a:moveTo>
                    <a:pt x="377698" y="0"/>
                  </a:moveTo>
                  <a:lnTo>
                    <a:pt x="365899" y="0"/>
                  </a:lnTo>
                  <a:lnTo>
                    <a:pt x="365899" y="11798"/>
                  </a:lnTo>
                  <a:lnTo>
                    <a:pt x="377698" y="11798"/>
                  </a:lnTo>
                  <a:lnTo>
                    <a:pt x="377698" y="0"/>
                  </a:lnTo>
                  <a:close/>
                </a:path>
                <a:path w="626110" h="35560">
                  <a:moveTo>
                    <a:pt x="389496" y="11798"/>
                  </a:moveTo>
                  <a:lnTo>
                    <a:pt x="377698" y="11798"/>
                  </a:lnTo>
                  <a:lnTo>
                    <a:pt x="377698" y="23596"/>
                  </a:lnTo>
                  <a:lnTo>
                    <a:pt x="389496" y="23596"/>
                  </a:lnTo>
                  <a:lnTo>
                    <a:pt x="389496" y="11798"/>
                  </a:lnTo>
                  <a:close/>
                </a:path>
                <a:path w="626110" h="35560">
                  <a:moveTo>
                    <a:pt x="413105" y="23609"/>
                  </a:moveTo>
                  <a:lnTo>
                    <a:pt x="401307" y="23609"/>
                  </a:lnTo>
                  <a:lnTo>
                    <a:pt x="401307" y="35407"/>
                  </a:lnTo>
                  <a:lnTo>
                    <a:pt x="413105" y="35407"/>
                  </a:lnTo>
                  <a:lnTo>
                    <a:pt x="413105" y="23609"/>
                  </a:lnTo>
                  <a:close/>
                </a:path>
                <a:path w="626110" h="35560">
                  <a:moveTo>
                    <a:pt x="424903" y="0"/>
                  </a:moveTo>
                  <a:lnTo>
                    <a:pt x="413105" y="0"/>
                  </a:lnTo>
                  <a:lnTo>
                    <a:pt x="401307" y="0"/>
                  </a:lnTo>
                  <a:lnTo>
                    <a:pt x="389509" y="0"/>
                  </a:lnTo>
                  <a:lnTo>
                    <a:pt x="389509" y="11798"/>
                  </a:lnTo>
                  <a:lnTo>
                    <a:pt x="389509" y="23596"/>
                  </a:lnTo>
                  <a:lnTo>
                    <a:pt x="401307" y="23596"/>
                  </a:lnTo>
                  <a:lnTo>
                    <a:pt x="401307" y="11798"/>
                  </a:lnTo>
                  <a:lnTo>
                    <a:pt x="413105" y="11798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26110" h="35560">
                  <a:moveTo>
                    <a:pt x="436714" y="23609"/>
                  </a:moveTo>
                  <a:lnTo>
                    <a:pt x="424916" y="23609"/>
                  </a:lnTo>
                  <a:lnTo>
                    <a:pt x="424916" y="35407"/>
                  </a:lnTo>
                  <a:lnTo>
                    <a:pt x="436714" y="35407"/>
                  </a:lnTo>
                  <a:lnTo>
                    <a:pt x="436714" y="23609"/>
                  </a:lnTo>
                  <a:close/>
                </a:path>
                <a:path w="626110" h="35560">
                  <a:moveTo>
                    <a:pt x="436714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36714" y="11798"/>
                  </a:lnTo>
                  <a:lnTo>
                    <a:pt x="436714" y="0"/>
                  </a:lnTo>
                  <a:close/>
                </a:path>
                <a:path w="626110" h="35560">
                  <a:moveTo>
                    <a:pt x="483920" y="0"/>
                  </a:moveTo>
                  <a:lnTo>
                    <a:pt x="472122" y="0"/>
                  </a:lnTo>
                  <a:lnTo>
                    <a:pt x="460324" y="0"/>
                  </a:lnTo>
                  <a:lnTo>
                    <a:pt x="460324" y="11798"/>
                  </a:lnTo>
                  <a:lnTo>
                    <a:pt x="472122" y="11798"/>
                  </a:lnTo>
                  <a:lnTo>
                    <a:pt x="472122" y="23596"/>
                  </a:lnTo>
                  <a:lnTo>
                    <a:pt x="483920" y="23596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10" h="35560">
                  <a:moveTo>
                    <a:pt x="495731" y="23609"/>
                  </a:move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495731" y="23609"/>
                  </a:lnTo>
                  <a:close/>
                </a:path>
                <a:path w="626110" h="35560">
                  <a:moveTo>
                    <a:pt x="495731" y="11798"/>
                  </a:moveTo>
                  <a:lnTo>
                    <a:pt x="483933" y="11798"/>
                  </a:lnTo>
                  <a:lnTo>
                    <a:pt x="483933" y="23596"/>
                  </a:lnTo>
                  <a:lnTo>
                    <a:pt x="495731" y="23596"/>
                  </a:lnTo>
                  <a:lnTo>
                    <a:pt x="495731" y="11798"/>
                  </a:lnTo>
                  <a:close/>
                </a:path>
                <a:path w="626110" h="35560">
                  <a:moveTo>
                    <a:pt x="507530" y="0"/>
                  </a:moveTo>
                  <a:lnTo>
                    <a:pt x="495731" y="0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07530" y="0"/>
                  </a:lnTo>
                  <a:close/>
                </a:path>
                <a:path w="626110" h="35560">
                  <a:moveTo>
                    <a:pt x="542937" y="0"/>
                  </a:moveTo>
                  <a:lnTo>
                    <a:pt x="531139" y="0"/>
                  </a:lnTo>
                  <a:lnTo>
                    <a:pt x="519341" y="0"/>
                  </a:lnTo>
                  <a:lnTo>
                    <a:pt x="519341" y="11798"/>
                  </a:lnTo>
                  <a:lnTo>
                    <a:pt x="519341" y="23596"/>
                  </a:lnTo>
                  <a:lnTo>
                    <a:pt x="531139" y="23596"/>
                  </a:lnTo>
                  <a:lnTo>
                    <a:pt x="531139" y="11798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26110" h="35560">
                  <a:moveTo>
                    <a:pt x="578345" y="0"/>
                  </a:moveTo>
                  <a:lnTo>
                    <a:pt x="566547" y="0"/>
                  </a:lnTo>
                  <a:lnTo>
                    <a:pt x="554748" y="0"/>
                  </a:ln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66547" y="23596"/>
                  </a:lnTo>
                  <a:lnTo>
                    <a:pt x="578345" y="23596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26110" h="35560">
                  <a:moveTo>
                    <a:pt x="601954" y="0"/>
                  </a:moveTo>
                  <a:lnTo>
                    <a:pt x="590156" y="0"/>
                  </a:lnTo>
                  <a:lnTo>
                    <a:pt x="590156" y="11798"/>
                  </a:lnTo>
                  <a:lnTo>
                    <a:pt x="601954" y="11798"/>
                  </a:lnTo>
                  <a:lnTo>
                    <a:pt x="601954" y="0"/>
                  </a:lnTo>
                  <a:close/>
                </a:path>
                <a:path w="626110" h="35560">
                  <a:moveTo>
                    <a:pt x="625563" y="0"/>
                  </a:moveTo>
                  <a:lnTo>
                    <a:pt x="613765" y="0"/>
                  </a:ln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13765" y="23596"/>
                  </a:lnTo>
                  <a:lnTo>
                    <a:pt x="625563" y="23596"/>
                  </a:lnTo>
                  <a:lnTo>
                    <a:pt x="625563" y="11798"/>
                  </a:lnTo>
                  <a:lnTo>
                    <a:pt x="62556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94843" y="5042826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10" h="47625">
                  <a:moveTo>
                    <a:pt x="11798" y="35407"/>
                  </a:moveTo>
                  <a:lnTo>
                    <a:pt x="0" y="35407"/>
                  </a:lnTo>
                  <a:lnTo>
                    <a:pt x="0" y="47205"/>
                  </a:lnTo>
                  <a:lnTo>
                    <a:pt x="11798" y="47205"/>
                  </a:lnTo>
                  <a:lnTo>
                    <a:pt x="11798" y="35407"/>
                  </a:lnTo>
                  <a:close/>
                </a:path>
                <a:path w="626110" h="47625">
                  <a:moveTo>
                    <a:pt x="11798" y="11798"/>
                  </a:moveTo>
                  <a:lnTo>
                    <a:pt x="0" y="11798"/>
                  </a:lnTo>
                  <a:lnTo>
                    <a:pt x="0" y="23596"/>
                  </a:lnTo>
                  <a:lnTo>
                    <a:pt x="0" y="35394"/>
                  </a:lnTo>
                  <a:lnTo>
                    <a:pt x="11798" y="35394"/>
                  </a:lnTo>
                  <a:lnTo>
                    <a:pt x="11798" y="23596"/>
                  </a:lnTo>
                  <a:lnTo>
                    <a:pt x="11798" y="11798"/>
                  </a:lnTo>
                  <a:close/>
                </a:path>
                <a:path w="626110" h="47625">
                  <a:moveTo>
                    <a:pt x="35394" y="35407"/>
                  </a:moveTo>
                  <a:lnTo>
                    <a:pt x="23596" y="35407"/>
                  </a:lnTo>
                  <a:lnTo>
                    <a:pt x="23596" y="47205"/>
                  </a:lnTo>
                  <a:lnTo>
                    <a:pt x="35394" y="47205"/>
                  </a:lnTo>
                  <a:lnTo>
                    <a:pt x="35394" y="35407"/>
                  </a:lnTo>
                  <a:close/>
                </a:path>
                <a:path w="626110" h="47625">
                  <a:moveTo>
                    <a:pt x="35394" y="23596"/>
                  </a:moveTo>
                  <a:lnTo>
                    <a:pt x="23596" y="23596"/>
                  </a:lnTo>
                  <a:lnTo>
                    <a:pt x="23596" y="35394"/>
                  </a:lnTo>
                  <a:lnTo>
                    <a:pt x="35394" y="35394"/>
                  </a:lnTo>
                  <a:lnTo>
                    <a:pt x="35394" y="23596"/>
                  </a:lnTo>
                  <a:close/>
                </a:path>
                <a:path w="626110" h="47625">
                  <a:moveTo>
                    <a:pt x="47205" y="35407"/>
                  </a:moveTo>
                  <a:lnTo>
                    <a:pt x="35407" y="35407"/>
                  </a:lnTo>
                  <a:lnTo>
                    <a:pt x="35407" y="47205"/>
                  </a:lnTo>
                  <a:lnTo>
                    <a:pt x="47205" y="47205"/>
                  </a:lnTo>
                  <a:lnTo>
                    <a:pt x="47205" y="35407"/>
                  </a:lnTo>
                  <a:close/>
                </a:path>
                <a:path w="626110" h="47625">
                  <a:moveTo>
                    <a:pt x="59004" y="23596"/>
                  </a:moveTo>
                  <a:lnTo>
                    <a:pt x="47205" y="23596"/>
                  </a:lnTo>
                  <a:lnTo>
                    <a:pt x="35407" y="23596"/>
                  </a:lnTo>
                  <a:lnTo>
                    <a:pt x="35407" y="35394"/>
                  </a:lnTo>
                  <a:lnTo>
                    <a:pt x="47205" y="35394"/>
                  </a:lnTo>
                  <a:lnTo>
                    <a:pt x="59004" y="35394"/>
                  </a:lnTo>
                  <a:lnTo>
                    <a:pt x="59004" y="23596"/>
                  </a:lnTo>
                  <a:close/>
                </a:path>
                <a:path w="626110" h="47625">
                  <a:moveTo>
                    <a:pt x="82613" y="11798"/>
                  </a:moveTo>
                  <a:lnTo>
                    <a:pt x="70815" y="11798"/>
                  </a:lnTo>
                  <a:lnTo>
                    <a:pt x="70815" y="23596"/>
                  </a:lnTo>
                  <a:lnTo>
                    <a:pt x="70815" y="35394"/>
                  </a:lnTo>
                  <a:lnTo>
                    <a:pt x="82613" y="35394"/>
                  </a:lnTo>
                  <a:lnTo>
                    <a:pt x="82613" y="23596"/>
                  </a:lnTo>
                  <a:lnTo>
                    <a:pt x="82613" y="11798"/>
                  </a:lnTo>
                  <a:close/>
                </a:path>
                <a:path w="626110" h="47625">
                  <a:moveTo>
                    <a:pt x="106222" y="11798"/>
                  </a:moveTo>
                  <a:lnTo>
                    <a:pt x="94424" y="11798"/>
                  </a:lnTo>
                  <a:lnTo>
                    <a:pt x="94424" y="23596"/>
                  </a:lnTo>
                  <a:lnTo>
                    <a:pt x="106222" y="23596"/>
                  </a:lnTo>
                  <a:lnTo>
                    <a:pt x="106222" y="11798"/>
                  </a:lnTo>
                  <a:close/>
                </a:path>
                <a:path w="626110" h="47625">
                  <a:moveTo>
                    <a:pt x="118021" y="23596"/>
                  </a:moveTo>
                  <a:lnTo>
                    <a:pt x="106222" y="23596"/>
                  </a:lnTo>
                  <a:lnTo>
                    <a:pt x="106222" y="35394"/>
                  </a:lnTo>
                  <a:lnTo>
                    <a:pt x="118021" y="35394"/>
                  </a:lnTo>
                  <a:lnTo>
                    <a:pt x="118021" y="23596"/>
                  </a:lnTo>
                  <a:close/>
                </a:path>
                <a:path w="626110" h="47625">
                  <a:moveTo>
                    <a:pt x="129806" y="11798"/>
                  </a:moveTo>
                  <a:lnTo>
                    <a:pt x="118021" y="11798"/>
                  </a:lnTo>
                  <a:lnTo>
                    <a:pt x="118021" y="23596"/>
                  </a:lnTo>
                  <a:lnTo>
                    <a:pt x="129806" y="23596"/>
                  </a:lnTo>
                  <a:lnTo>
                    <a:pt x="129806" y="11798"/>
                  </a:lnTo>
                  <a:close/>
                </a:path>
                <a:path w="626110" h="47625">
                  <a:moveTo>
                    <a:pt x="153428" y="23596"/>
                  </a:moveTo>
                  <a:lnTo>
                    <a:pt x="141630" y="23596"/>
                  </a:lnTo>
                  <a:lnTo>
                    <a:pt x="141630" y="35394"/>
                  </a:lnTo>
                  <a:lnTo>
                    <a:pt x="153428" y="35394"/>
                  </a:lnTo>
                  <a:lnTo>
                    <a:pt x="153428" y="23596"/>
                  </a:lnTo>
                  <a:close/>
                </a:path>
                <a:path w="626110" h="47625">
                  <a:moveTo>
                    <a:pt x="165239" y="23596"/>
                  </a:moveTo>
                  <a:lnTo>
                    <a:pt x="153441" y="23596"/>
                  </a:lnTo>
                  <a:lnTo>
                    <a:pt x="153441" y="35394"/>
                  </a:lnTo>
                  <a:lnTo>
                    <a:pt x="165239" y="35394"/>
                  </a:lnTo>
                  <a:lnTo>
                    <a:pt x="165239" y="23596"/>
                  </a:lnTo>
                  <a:close/>
                </a:path>
                <a:path w="626110" h="47625">
                  <a:moveTo>
                    <a:pt x="177025" y="11798"/>
                  </a:moveTo>
                  <a:lnTo>
                    <a:pt x="165239" y="11798"/>
                  </a:lnTo>
                  <a:lnTo>
                    <a:pt x="165239" y="23596"/>
                  </a:lnTo>
                  <a:lnTo>
                    <a:pt x="177025" y="23596"/>
                  </a:lnTo>
                  <a:lnTo>
                    <a:pt x="177025" y="11798"/>
                  </a:lnTo>
                  <a:close/>
                </a:path>
                <a:path w="626110" h="47625">
                  <a:moveTo>
                    <a:pt x="200647" y="23596"/>
                  </a:moveTo>
                  <a:lnTo>
                    <a:pt x="188849" y="23596"/>
                  </a:lnTo>
                  <a:lnTo>
                    <a:pt x="188849" y="35394"/>
                  </a:lnTo>
                  <a:lnTo>
                    <a:pt x="200647" y="35394"/>
                  </a:lnTo>
                  <a:lnTo>
                    <a:pt x="200647" y="23596"/>
                  </a:lnTo>
                  <a:close/>
                </a:path>
                <a:path w="626110" h="47625">
                  <a:moveTo>
                    <a:pt x="247853" y="11798"/>
                  </a:moveTo>
                  <a:lnTo>
                    <a:pt x="236054" y="11798"/>
                  </a:lnTo>
                  <a:lnTo>
                    <a:pt x="224256" y="11798"/>
                  </a:lnTo>
                  <a:lnTo>
                    <a:pt x="224256" y="23596"/>
                  </a:lnTo>
                  <a:lnTo>
                    <a:pt x="236054" y="23596"/>
                  </a:lnTo>
                  <a:lnTo>
                    <a:pt x="236054" y="35394"/>
                  </a:lnTo>
                  <a:lnTo>
                    <a:pt x="247853" y="35394"/>
                  </a:lnTo>
                  <a:lnTo>
                    <a:pt x="247853" y="23596"/>
                  </a:lnTo>
                  <a:lnTo>
                    <a:pt x="247853" y="11798"/>
                  </a:lnTo>
                  <a:close/>
                </a:path>
                <a:path w="626110" h="47625">
                  <a:moveTo>
                    <a:pt x="259651" y="11798"/>
                  </a:moveTo>
                  <a:lnTo>
                    <a:pt x="247865" y="11798"/>
                  </a:lnTo>
                  <a:lnTo>
                    <a:pt x="247865" y="23596"/>
                  </a:lnTo>
                  <a:lnTo>
                    <a:pt x="247865" y="35394"/>
                  </a:lnTo>
                  <a:lnTo>
                    <a:pt x="259651" y="35394"/>
                  </a:lnTo>
                  <a:lnTo>
                    <a:pt x="259651" y="23596"/>
                  </a:lnTo>
                  <a:lnTo>
                    <a:pt x="259651" y="11798"/>
                  </a:lnTo>
                  <a:close/>
                </a:path>
                <a:path w="626110" h="47625">
                  <a:moveTo>
                    <a:pt x="271462" y="11798"/>
                  </a:moveTo>
                  <a:lnTo>
                    <a:pt x="259664" y="11798"/>
                  </a:lnTo>
                  <a:lnTo>
                    <a:pt x="259664" y="23596"/>
                  </a:lnTo>
                  <a:lnTo>
                    <a:pt x="271462" y="23596"/>
                  </a:lnTo>
                  <a:lnTo>
                    <a:pt x="271462" y="11798"/>
                  </a:lnTo>
                  <a:close/>
                </a:path>
                <a:path w="626110" h="47625">
                  <a:moveTo>
                    <a:pt x="306857" y="23596"/>
                  </a:moveTo>
                  <a:lnTo>
                    <a:pt x="295071" y="23596"/>
                  </a:lnTo>
                  <a:lnTo>
                    <a:pt x="295071" y="11798"/>
                  </a:lnTo>
                  <a:lnTo>
                    <a:pt x="283273" y="11798"/>
                  </a:lnTo>
                  <a:lnTo>
                    <a:pt x="283273" y="23596"/>
                  </a:lnTo>
                  <a:lnTo>
                    <a:pt x="283273" y="35394"/>
                  </a:lnTo>
                  <a:lnTo>
                    <a:pt x="295071" y="35394"/>
                  </a:lnTo>
                  <a:lnTo>
                    <a:pt x="306857" y="35394"/>
                  </a:lnTo>
                  <a:lnTo>
                    <a:pt x="306857" y="23596"/>
                  </a:lnTo>
                  <a:close/>
                </a:path>
                <a:path w="626110" h="47625">
                  <a:moveTo>
                    <a:pt x="330479" y="23596"/>
                  </a:moveTo>
                  <a:lnTo>
                    <a:pt x="318681" y="23596"/>
                  </a:lnTo>
                  <a:lnTo>
                    <a:pt x="306882" y="23596"/>
                  </a:lnTo>
                  <a:lnTo>
                    <a:pt x="306882" y="35394"/>
                  </a:lnTo>
                  <a:lnTo>
                    <a:pt x="318681" y="35394"/>
                  </a:lnTo>
                  <a:lnTo>
                    <a:pt x="330479" y="35394"/>
                  </a:lnTo>
                  <a:lnTo>
                    <a:pt x="330479" y="23596"/>
                  </a:lnTo>
                  <a:close/>
                </a:path>
                <a:path w="626110" h="47625">
                  <a:moveTo>
                    <a:pt x="354088" y="11798"/>
                  </a:moveTo>
                  <a:lnTo>
                    <a:pt x="342290" y="11798"/>
                  </a:lnTo>
                  <a:lnTo>
                    <a:pt x="330492" y="11798"/>
                  </a:lnTo>
                  <a:lnTo>
                    <a:pt x="330492" y="23596"/>
                  </a:lnTo>
                  <a:lnTo>
                    <a:pt x="330492" y="35394"/>
                  </a:lnTo>
                  <a:lnTo>
                    <a:pt x="342290" y="35394"/>
                  </a:lnTo>
                  <a:lnTo>
                    <a:pt x="342290" y="23596"/>
                  </a:lnTo>
                  <a:lnTo>
                    <a:pt x="354088" y="23596"/>
                  </a:lnTo>
                  <a:lnTo>
                    <a:pt x="354088" y="11798"/>
                  </a:lnTo>
                  <a:close/>
                </a:path>
                <a:path w="626110" h="47625">
                  <a:moveTo>
                    <a:pt x="365887" y="23596"/>
                  </a:moveTo>
                  <a:lnTo>
                    <a:pt x="354088" y="23596"/>
                  </a:lnTo>
                  <a:lnTo>
                    <a:pt x="354088" y="35394"/>
                  </a:lnTo>
                  <a:lnTo>
                    <a:pt x="365887" y="35394"/>
                  </a:lnTo>
                  <a:lnTo>
                    <a:pt x="365887" y="23596"/>
                  </a:lnTo>
                  <a:close/>
                </a:path>
                <a:path w="626110" h="47625">
                  <a:moveTo>
                    <a:pt x="389496" y="11798"/>
                  </a:moveTo>
                  <a:lnTo>
                    <a:pt x="377698" y="11798"/>
                  </a:lnTo>
                  <a:lnTo>
                    <a:pt x="365899" y="11798"/>
                  </a:lnTo>
                  <a:lnTo>
                    <a:pt x="365899" y="23596"/>
                  </a:lnTo>
                  <a:lnTo>
                    <a:pt x="365899" y="35394"/>
                  </a:lnTo>
                  <a:lnTo>
                    <a:pt x="377698" y="35394"/>
                  </a:lnTo>
                  <a:lnTo>
                    <a:pt x="377698" y="23596"/>
                  </a:lnTo>
                  <a:lnTo>
                    <a:pt x="389496" y="23596"/>
                  </a:lnTo>
                  <a:lnTo>
                    <a:pt x="389496" y="11798"/>
                  </a:lnTo>
                  <a:close/>
                </a:path>
                <a:path w="626110" h="47625">
                  <a:moveTo>
                    <a:pt x="424903" y="23596"/>
                  </a:moveTo>
                  <a:lnTo>
                    <a:pt x="413105" y="23596"/>
                  </a:lnTo>
                  <a:lnTo>
                    <a:pt x="413105" y="11798"/>
                  </a:lnTo>
                  <a:lnTo>
                    <a:pt x="401307" y="11798"/>
                  </a:lnTo>
                  <a:lnTo>
                    <a:pt x="401307" y="23596"/>
                  </a:lnTo>
                  <a:lnTo>
                    <a:pt x="401307" y="35394"/>
                  </a:lnTo>
                  <a:lnTo>
                    <a:pt x="413105" y="35394"/>
                  </a:lnTo>
                  <a:lnTo>
                    <a:pt x="424903" y="35394"/>
                  </a:lnTo>
                  <a:lnTo>
                    <a:pt x="424903" y="23596"/>
                  </a:lnTo>
                  <a:close/>
                </a:path>
                <a:path w="626110" h="47625">
                  <a:moveTo>
                    <a:pt x="460311" y="11798"/>
                  </a:moveTo>
                  <a:lnTo>
                    <a:pt x="448513" y="11798"/>
                  </a:lnTo>
                  <a:lnTo>
                    <a:pt x="448513" y="23596"/>
                  </a:lnTo>
                  <a:lnTo>
                    <a:pt x="436714" y="23596"/>
                  </a:lnTo>
                  <a:lnTo>
                    <a:pt x="436714" y="11798"/>
                  </a:lnTo>
                  <a:lnTo>
                    <a:pt x="424916" y="11798"/>
                  </a:lnTo>
                  <a:lnTo>
                    <a:pt x="424916" y="23596"/>
                  </a:lnTo>
                  <a:lnTo>
                    <a:pt x="424916" y="35394"/>
                  </a:lnTo>
                  <a:lnTo>
                    <a:pt x="436714" y="35394"/>
                  </a:lnTo>
                  <a:lnTo>
                    <a:pt x="448513" y="35394"/>
                  </a:lnTo>
                  <a:lnTo>
                    <a:pt x="460311" y="35394"/>
                  </a:lnTo>
                  <a:lnTo>
                    <a:pt x="460311" y="23596"/>
                  </a:lnTo>
                  <a:lnTo>
                    <a:pt x="460311" y="11798"/>
                  </a:lnTo>
                  <a:close/>
                </a:path>
                <a:path w="626110" h="47625">
                  <a:moveTo>
                    <a:pt x="483920" y="11798"/>
                  </a:moveTo>
                  <a:lnTo>
                    <a:pt x="472122" y="11798"/>
                  </a:lnTo>
                  <a:lnTo>
                    <a:pt x="460324" y="11798"/>
                  </a:lnTo>
                  <a:lnTo>
                    <a:pt x="460324" y="23596"/>
                  </a:lnTo>
                  <a:lnTo>
                    <a:pt x="460324" y="35394"/>
                  </a:lnTo>
                  <a:lnTo>
                    <a:pt x="472122" y="35394"/>
                  </a:lnTo>
                  <a:lnTo>
                    <a:pt x="483920" y="35394"/>
                  </a:lnTo>
                  <a:lnTo>
                    <a:pt x="483920" y="23596"/>
                  </a:lnTo>
                  <a:lnTo>
                    <a:pt x="483920" y="11798"/>
                  </a:lnTo>
                  <a:close/>
                </a:path>
                <a:path w="626110" h="47625">
                  <a:moveTo>
                    <a:pt x="519328" y="23596"/>
                  </a:moveTo>
                  <a:lnTo>
                    <a:pt x="507530" y="23596"/>
                  </a:lnTo>
                  <a:lnTo>
                    <a:pt x="495731" y="23596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07530" y="0"/>
                  </a:ln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83933" y="23596"/>
                  </a:lnTo>
                  <a:lnTo>
                    <a:pt x="483933" y="35394"/>
                  </a:lnTo>
                  <a:lnTo>
                    <a:pt x="495731" y="35394"/>
                  </a:lnTo>
                  <a:lnTo>
                    <a:pt x="507530" y="35394"/>
                  </a:lnTo>
                  <a:lnTo>
                    <a:pt x="519328" y="35394"/>
                  </a:lnTo>
                  <a:lnTo>
                    <a:pt x="519328" y="23596"/>
                  </a:lnTo>
                  <a:close/>
                </a:path>
                <a:path w="626110" h="47625">
                  <a:moveTo>
                    <a:pt x="542937" y="23596"/>
                  </a:moveTo>
                  <a:lnTo>
                    <a:pt x="531139" y="23596"/>
                  </a:lnTo>
                  <a:lnTo>
                    <a:pt x="531139" y="11798"/>
                  </a:lnTo>
                  <a:lnTo>
                    <a:pt x="531139" y="0"/>
                  </a:lnTo>
                  <a:lnTo>
                    <a:pt x="519341" y="0"/>
                  </a:lnTo>
                  <a:lnTo>
                    <a:pt x="519341" y="11798"/>
                  </a:lnTo>
                  <a:lnTo>
                    <a:pt x="519341" y="23596"/>
                  </a:lnTo>
                  <a:lnTo>
                    <a:pt x="519341" y="35394"/>
                  </a:lnTo>
                  <a:lnTo>
                    <a:pt x="531139" y="35394"/>
                  </a:lnTo>
                  <a:lnTo>
                    <a:pt x="542937" y="35394"/>
                  </a:lnTo>
                  <a:lnTo>
                    <a:pt x="542937" y="23596"/>
                  </a:lnTo>
                  <a:close/>
                </a:path>
                <a:path w="626110" h="47625">
                  <a:moveTo>
                    <a:pt x="554748" y="0"/>
                  </a:move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54748" y="0"/>
                  </a:lnTo>
                  <a:close/>
                </a:path>
                <a:path w="626110" h="47625">
                  <a:moveTo>
                    <a:pt x="578345" y="0"/>
                  </a:moveTo>
                  <a:lnTo>
                    <a:pt x="566547" y="0"/>
                  </a:lnTo>
                  <a:lnTo>
                    <a:pt x="566547" y="11798"/>
                  </a:lnTo>
                  <a:lnTo>
                    <a:pt x="566547" y="23596"/>
                  </a:lnTo>
                  <a:lnTo>
                    <a:pt x="554748" y="23596"/>
                  </a:lnTo>
                  <a:lnTo>
                    <a:pt x="542950" y="23596"/>
                  </a:lnTo>
                  <a:lnTo>
                    <a:pt x="542950" y="35394"/>
                  </a:lnTo>
                  <a:lnTo>
                    <a:pt x="554748" y="35394"/>
                  </a:lnTo>
                  <a:lnTo>
                    <a:pt x="566547" y="35394"/>
                  </a:lnTo>
                  <a:lnTo>
                    <a:pt x="578345" y="35394"/>
                  </a:lnTo>
                  <a:lnTo>
                    <a:pt x="578345" y="23596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26110" h="47625">
                  <a:moveTo>
                    <a:pt x="590156" y="23596"/>
                  </a:moveTo>
                  <a:lnTo>
                    <a:pt x="578358" y="23596"/>
                  </a:lnTo>
                  <a:lnTo>
                    <a:pt x="578358" y="35394"/>
                  </a:lnTo>
                  <a:lnTo>
                    <a:pt x="590156" y="35394"/>
                  </a:lnTo>
                  <a:lnTo>
                    <a:pt x="590156" y="23596"/>
                  </a:lnTo>
                  <a:close/>
                </a:path>
                <a:path w="626110" h="47625">
                  <a:moveTo>
                    <a:pt x="601954" y="0"/>
                  </a:moveTo>
                  <a:lnTo>
                    <a:pt x="590156" y="0"/>
                  </a:lnTo>
                  <a:lnTo>
                    <a:pt x="578358" y="0"/>
                  </a:lnTo>
                  <a:lnTo>
                    <a:pt x="578358" y="11798"/>
                  </a:lnTo>
                  <a:lnTo>
                    <a:pt x="590156" y="11798"/>
                  </a:lnTo>
                  <a:lnTo>
                    <a:pt x="590156" y="23596"/>
                  </a:lnTo>
                  <a:lnTo>
                    <a:pt x="601954" y="23596"/>
                  </a:lnTo>
                  <a:lnTo>
                    <a:pt x="601954" y="11798"/>
                  </a:lnTo>
                  <a:lnTo>
                    <a:pt x="601954" y="0"/>
                  </a:lnTo>
                  <a:close/>
                </a:path>
                <a:path w="626110" h="47625">
                  <a:moveTo>
                    <a:pt x="625563" y="11798"/>
                  </a:moveTo>
                  <a:lnTo>
                    <a:pt x="613765" y="11798"/>
                  </a:lnTo>
                  <a:lnTo>
                    <a:pt x="613765" y="0"/>
                  </a:lnTo>
                  <a:lnTo>
                    <a:pt x="601967" y="0"/>
                  </a:lnTo>
                  <a:lnTo>
                    <a:pt x="601967" y="11798"/>
                  </a:lnTo>
                  <a:lnTo>
                    <a:pt x="601967" y="23596"/>
                  </a:lnTo>
                  <a:lnTo>
                    <a:pt x="613765" y="23596"/>
                  </a:lnTo>
                  <a:lnTo>
                    <a:pt x="613765" y="35394"/>
                  </a:lnTo>
                  <a:lnTo>
                    <a:pt x="625563" y="35394"/>
                  </a:lnTo>
                  <a:lnTo>
                    <a:pt x="625563" y="23596"/>
                  </a:lnTo>
                  <a:lnTo>
                    <a:pt x="625563" y="117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94843" y="5078234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10" h="35560">
                  <a:moveTo>
                    <a:pt x="11798" y="23609"/>
                  </a:move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11798" y="23609"/>
                  </a:lnTo>
                  <a:close/>
                </a:path>
                <a:path w="626110" h="35560">
                  <a:moveTo>
                    <a:pt x="11798" y="11798"/>
                  </a:moveTo>
                  <a:lnTo>
                    <a:pt x="0" y="11798"/>
                  </a:lnTo>
                  <a:lnTo>
                    <a:pt x="0" y="23596"/>
                  </a:lnTo>
                  <a:lnTo>
                    <a:pt x="11798" y="23596"/>
                  </a:lnTo>
                  <a:lnTo>
                    <a:pt x="11798" y="11798"/>
                  </a:lnTo>
                  <a:close/>
                </a:path>
                <a:path w="626110" h="35560">
                  <a:moveTo>
                    <a:pt x="35394" y="11798"/>
                  </a:moveTo>
                  <a:lnTo>
                    <a:pt x="23596" y="11798"/>
                  </a:lnTo>
                  <a:lnTo>
                    <a:pt x="23596" y="23596"/>
                  </a:lnTo>
                  <a:lnTo>
                    <a:pt x="35394" y="23596"/>
                  </a:lnTo>
                  <a:lnTo>
                    <a:pt x="35394" y="11798"/>
                  </a:lnTo>
                  <a:close/>
                </a:path>
                <a:path w="626110" h="35560">
                  <a:moveTo>
                    <a:pt x="59004" y="0"/>
                  </a:moveTo>
                  <a:lnTo>
                    <a:pt x="47205" y="0"/>
                  </a:lnTo>
                  <a:lnTo>
                    <a:pt x="35407" y="0"/>
                  </a:lnTo>
                  <a:lnTo>
                    <a:pt x="35407" y="11798"/>
                  </a:lnTo>
                  <a:lnTo>
                    <a:pt x="35407" y="23596"/>
                  </a:lnTo>
                  <a:lnTo>
                    <a:pt x="47205" y="23596"/>
                  </a:lnTo>
                  <a:lnTo>
                    <a:pt x="59004" y="23596"/>
                  </a:lnTo>
                  <a:lnTo>
                    <a:pt x="59004" y="11798"/>
                  </a:lnTo>
                  <a:lnTo>
                    <a:pt x="59004" y="0"/>
                  </a:lnTo>
                  <a:close/>
                </a:path>
                <a:path w="626110" h="35560">
                  <a:moveTo>
                    <a:pt x="82613" y="23609"/>
                  </a:moveTo>
                  <a:lnTo>
                    <a:pt x="70815" y="23609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09"/>
                  </a:lnTo>
                  <a:close/>
                </a:path>
                <a:path w="626110" h="35560">
                  <a:moveTo>
                    <a:pt x="82613" y="0"/>
                  </a:moveTo>
                  <a:lnTo>
                    <a:pt x="70815" y="0"/>
                  </a:lnTo>
                  <a:lnTo>
                    <a:pt x="70815" y="11798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82613" y="11798"/>
                  </a:lnTo>
                  <a:lnTo>
                    <a:pt x="82613" y="0"/>
                  </a:lnTo>
                  <a:close/>
                </a:path>
                <a:path w="626110" h="35560">
                  <a:moveTo>
                    <a:pt x="129806" y="23609"/>
                  </a:moveTo>
                  <a:lnTo>
                    <a:pt x="118021" y="23609"/>
                  </a:lnTo>
                  <a:lnTo>
                    <a:pt x="118021" y="35407"/>
                  </a:lnTo>
                  <a:lnTo>
                    <a:pt x="129806" y="35407"/>
                  </a:lnTo>
                  <a:lnTo>
                    <a:pt x="129806" y="23609"/>
                  </a:lnTo>
                  <a:close/>
                </a:path>
                <a:path w="626110" h="35560">
                  <a:moveTo>
                    <a:pt x="129806" y="0"/>
                  </a:moveTo>
                  <a:lnTo>
                    <a:pt x="118021" y="0"/>
                  </a:lnTo>
                  <a:lnTo>
                    <a:pt x="106222" y="0"/>
                  </a:lnTo>
                  <a:lnTo>
                    <a:pt x="94424" y="0"/>
                  </a:lnTo>
                  <a:lnTo>
                    <a:pt x="94424" y="11798"/>
                  </a:lnTo>
                  <a:lnTo>
                    <a:pt x="106222" y="11798"/>
                  </a:lnTo>
                  <a:lnTo>
                    <a:pt x="118021" y="11798"/>
                  </a:lnTo>
                  <a:lnTo>
                    <a:pt x="129806" y="11798"/>
                  </a:lnTo>
                  <a:lnTo>
                    <a:pt x="129806" y="0"/>
                  </a:lnTo>
                  <a:close/>
                </a:path>
                <a:path w="626110" h="35560">
                  <a:moveTo>
                    <a:pt x="141617" y="23609"/>
                  </a:moveTo>
                  <a:lnTo>
                    <a:pt x="129832" y="23609"/>
                  </a:lnTo>
                  <a:lnTo>
                    <a:pt x="129832" y="35407"/>
                  </a:lnTo>
                  <a:lnTo>
                    <a:pt x="141617" y="35407"/>
                  </a:lnTo>
                  <a:lnTo>
                    <a:pt x="141617" y="23609"/>
                  </a:lnTo>
                  <a:close/>
                </a:path>
                <a:path w="626110" h="35560">
                  <a:moveTo>
                    <a:pt x="141617" y="0"/>
                  </a:moveTo>
                  <a:lnTo>
                    <a:pt x="129832" y="0"/>
                  </a:lnTo>
                  <a:lnTo>
                    <a:pt x="129832" y="11798"/>
                  </a:lnTo>
                  <a:lnTo>
                    <a:pt x="141617" y="11798"/>
                  </a:lnTo>
                  <a:lnTo>
                    <a:pt x="141617" y="0"/>
                  </a:lnTo>
                  <a:close/>
                </a:path>
                <a:path w="626110" h="35560">
                  <a:moveTo>
                    <a:pt x="153428" y="0"/>
                  </a:moveTo>
                  <a:lnTo>
                    <a:pt x="141630" y="0"/>
                  </a:lnTo>
                  <a:lnTo>
                    <a:pt x="141630" y="11798"/>
                  </a:lnTo>
                  <a:lnTo>
                    <a:pt x="141630" y="23596"/>
                  </a:lnTo>
                  <a:lnTo>
                    <a:pt x="153428" y="23596"/>
                  </a:lnTo>
                  <a:lnTo>
                    <a:pt x="153428" y="11798"/>
                  </a:lnTo>
                  <a:lnTo>
                    <a:pt x="153428" y="0"/>
                  </a:lnTo>
                  <a:close/>
                </a:path>
                <a:path w="626110" h="35560">
                  <a:moveTo>
                    <a:pt x="165239" y="11798"/>
                  </a:moveTo>
                  <a:lnTo>
                    <a:pt x="153441" y="11798"/>
                  </a:lnTo>
                  <a:lnTo>
                    <a:pt x="153441" y="23596"/>
                  </a:lnTo>
                  <a:lnTo>
                    <a:pt x="165239" y="23596"/>
                  </a:lnTo>
                  <a:lnTo>
                    <a:pt x="165239" y="11798"/>
                  </a:lnTo>
                  <a:close/>
                </a:path>
                <a:path w="626110" h="35560">
                  <a:moveTo>
                    <a:pt x="177025" y="0"/>
                  </a:moveTo>
                  <a:lnTo>
                    <a:pt x="165239" y="0"/>
                  </a:lnTo>
                  <a:lnTo>
                    <a:pt x="165239" y="11798"/>
                  </a:lnTo>
                  <a:lnTo>
                    <a:pt x="177025" y="11798"/>
                  </a:lnTo>
                  <a:lnTo>
                    <a:pt x="177025" y="0"/>
                  </a:lnTo>
                  <a:close/>
                </a:path>
                <a:path w="626110" h="35560">
                  <a:moveTo>
                    <a:pt x="188836" y="0"/>
                  </a:moveTo>
                  <a:lnTo>
                    <a:pt x="177038" y="0"/>
                  </a:lnTo>
                  <a:lnTo>
                    <a:pt x="177038" y="11798"/>
                  </a:lnTo>
                  <a:lnTo>
                    <a:pt x="188836" y="11798"/>
                  </a:lnTo>
                  <a:lnTo>
                    <a:pt x="188836" y="0"/>
                  </a:lnTo>
                  <a:close/>
                </a:path>
                <a:path w="626110" h="35560">
                  <a:moveTo>
                    <a:pt x="200647" y="0"/>
                  </a:moveTo>
                  <a:lnTo>
                    <a:pt x="188849" y="0"/>
                  </a:lnTo>
                  <a:lnTo>
                    <a:pt x="188849" y="11798"/>
                  </a:lnTo>
                  <a:lnTo>
                    <a:pt x="188849" y="23596"/>
                  </a:lnTo>
                  <a:lnTo>
                    <a:pt x="200647" y="23596"/>
                  </a:lnTo>
                  <a:lnTo>
                    <a:pt x="200647" y="11798"/>
                  </a:lnTo>
                  <a:lnTo>
                    <a:pt x="200647" y="0"/>
                  </a:lnTo>
                  <a:close/>
                </a:path>
                <a:path w="626110" h="35560">
                  <a:moveTo>
                    <a:pt x="224243" y="11798"/>
                  </a:moveTo>
                  <a:lnTo>
                    <a:pt x="212458" y="11798"/>
                  </a:lnTo>
                  <a:lnTo>
                    <a:pt x="212458" y="23596"/>
                  </a:lnTo>
                  <a:lnTo>
                    <a:pt x="224243" y="23596"/>
                  </a:lnTo>
                  <a:lnTo>
                    <a:pt x="224243" y="11798"/>
                  </a:lnTo>
                  <a:close/>
                </a:path>
                <a:path w="626110" h="35560">
                  <a:moveTo>
                    <a:pt x="236054" y="23609"/>
                  </a:move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36054" y="23609"/>
                  </a:lnTo>
                  <a:close/>
                </a:path>
                <a:path w="626110" h="35560">
                  <a:moveTo>
                    <a:pt x="247853" y="0"/>
                  </a:moveTo>
                  <a:lnTo>
                    <a:pt x="236054" y="0"/>
                  </a:lnTo>
                  <a:lnTo>
                    <a:pt x="224256" y="0"/>
                  </a:lnTo>
                  <a:lnTo>
                    <a:pt x="224256" y="11798"/>
                  </a:lnTo>
                  <a:lnTo>
                    <a:pt x="224256" y="23596"/>
                  </a:lnTo>
                  <a:lnTo>
                    <a:pt x="236054" y="23596"/>
                  </a:lnTo>
                  <a:lnTo>
                    <a:pt x="247853" y="23596"/>
                  </a:lnTo>
                  <a:lnTo>
                    <a:pt x="247853" y="11798"/>
                  </a:lnTo>
                  <a:lnTo>
                    <a:pt x="247853" y="0"/>
                  </a:lnTo>
                  <a:close/>
                </a:path>
                <a:path w="626110" h="35560">
                  <a:moveTo>
                    <a:pt x="259651" y="0"/>
                  </a:moveTo>
                  <a:lnTo>
                    <a:pt x="247865" y="0"/>
                  </a:lnTo>
                  <a:lnTo>
                    <a:pt x="247865" y="11798"/>
                  </a:lnTo>
                  <a:lnTo>
                    <a:pt x="247865" y="23596"/>
                  </a:lnTo>
                  <a:lnTo>
                    <a:pt x="259651" y="23596"/>
                  </a:lnTo>
                  <a:lnTo>
                    <a:pt x="259651" y="11798"/>
                  </a:lnTo>
                  <a:lnTo>
                    <a:pt x="259651" y="0"/>
                  </a:lnTo>
                  <a:close/>
                </a:path>
                <a:path w="626110" h="35560">
                  <a:moveTo>
                    <a:pt x="271462" y="23609"/>
                  </a:moveTo>
                  <a:lnTo>
                    <a:pt x="259664" y="23609"/>
                  </a:lnTo>
                  <a:lnTo>
                    <a:pt x="259664" y="35407"/>
                  </a:lnTo>
                  <a:lnTo>
                    <a:pt x="271462" y="35407"/>
                  </a:lnTo>
                  <a:lnTo>
                    <a:pt x="271462" y="23609"/>
                  </a:lnTo>
                  <a:close/>
                </a:path>
                <a:path w="626110" h="35560">
                  <a:moveTo>
                    <a:pt x="271462" y="0"/>
                  </a:moveTo>
                  <a:lnTo>
                    <a:pt x="259664" y="0"/>
                  </a:lnTo>
                  <a:lnTo>
                    <a:pt x="259664" y="11798"/>
                  </a:lnTo>
                  <a:lnTo>
                    <a:pt x="271462" y="11798"/>
                  </a:lnTo>
                  <a:lnTo>
                    <a:pt x="271462" y="0"/>
                  </a:lnTo>
                  <a:close/>
                </a:path>
                <a:path w="626110" h="35560">
                  <a:moveTo>
                    <a:pt x="295071" y="23609"/>
                  </a:moveTo>
                  <a:lnTo>
                    <a:pt x="283273" y="23609"/>
                  </a:lnTo>
                  <a:lnTo>
                    <a:pt x="271475" y="23609"/>
                  </a:lnTo>
                  <a:lnTo>
                    <a:pt x="271475" y="35407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295071" y="23609"/>
                  </a:lnTo>
                  <a:close/>
                </a:path>
                <a:path w="626110" h="35560">
                  <a:moveTo>
                    <a:pt x="295071" y="11798"/>
                  </a:moveTo>
                  <a:lnTo>
                    <a:pt x="283273" y="11798"/>
                  </a:lnTo>
                  <a:lnTo>
                    <a:pt x="271475" y="11798"/>
                  </a:lnTo>
                  <a:lnTo>
                    <a:pt x="271475" y="23596"/>
                  </a:lnTo>
                  <a:lnTo>
                    <a:pt x="283273" y="23596"/>
                  </a:lnTo>
                  <a:lnTo>
                    <a:pt x="295071" y="23596"/>
                  </a:lnTo>
                  <a:lnTo>
                    <a:pt x="295071" y="11798"/>
                  </a:lnTo>
                  <a:close/>
                </a:path>
                <a:path w="626110" h="35560">
                  <a:moveTo>
                    <a:pt x="306857" y="0"/>
                  </a:moveTo>
                  <a:lnTo>
                    <a:pt x="295071" y="0"/>
                  </a:lnTo>
                  <a:lnTo>
                    <a:pt x="295071" y="11798"/>
                  </a:lnTo>
                  <a:lnTo>
                    <a:pt x="306857" y="11798"/>
                  </a:lnTo>
                  <a:lnTo>
                    <a:pt x="306857" y="0"/>
                  </a:lnTo>
                  <a:close/>
                </a:path>
                <a:path w="626110" h="35560">
                  <a:moveTo>
                    <a:pt x="330479" y="11798"/>
                  </a:moveTo>
                  <a:lnTo>
                    <a:pt x="318681" y="11798"/>
                  </a:lnTo>
                  <a:lnTo>
                    <a:pt x="306882" y="11798"/>
                  </a:lnTo>
                  <a:lnTo>
                    <a:pt x="306882" y="23596"/>
                  </a:lnTo>
                  <a:lnTo>
                    <a:pt x="318681" y="23596"/>
                  </a:lnTo>
                  <a:lnTo>
                    <a:pt x="330479" y="23596"/>
                  </a:lnTo>
                  <a:lnTo>
                    <a:pt x="330479" y="11798"/>
                  </a:lnTo>
                  <a:close/>
                </a:path>
                <a:path w="626110" h="35560">
                  <a:moveTo>
                    <a:pt x="354088" y="23609"/>
                  </a:moveTo>
                  <a:lnTo>
                    <a:pt x="342290" y="23609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54088" y="23609"/>
                  </a:lnTo>
                  <a:close/>
                </a:path>
                <a:path w="626110" h="35560">
                  <a:moveTo>
                    <a:pt x="354088" y="0"/>
                  </a:moveTo>
                  <a:lnTo>
                    <a:pt x="342290" y="0"/>
                  </a:lnTo>
                  <a:lnTo>
                    <a:pt x="342290" y="11798"/>
                  </a:lnTo>
                  <a:lnTo>
                    <a:pt x="342290" y="23596"/>
                  </a:lnTo>
                  <a:lnTo>
                    <a:pt x="354088" y="23596"/>
                  </a:lnTo>
                  <a:lnTo>
                    <a:pt x="354088" y="11798"/>
                  </a:lnTo>
                  <a:lnTo>
                    <a:pt x="354088" y="0"/>
                  </a:lnTo>
                  <a:close/>
                </a:path>
                <a:path w="626110" h="35560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65899" y="11798"/>
                  </a:lnTo>
                  <a:lnTo>
                    <a:pt x="365899" y="23596"/>
                  </a:lnTo>
                  <a:lnTo>
                    <a:pt x="377698" y="23596"/>
                  </a:lnTo>
                  <a:lnTo>
                    <a:pt x="389496" y="23596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26110" h="35560">
                  <a:moveTo>
                    <a:pt x="413105" y="0"/>
                  </a:moveTo>
                  <a:lnTo>
                    <a:pt x="401307" y="0"/>
                  </a:lnTo>
                  <a:lnTo>
                    <a:pt x="401307" y="11798"/>
                  </a:lnTo>
                  <a:lnTo>
                    <a:pt x="413105" y="11798"/>
                  </a:lnTo>
                  <a:lnTo>
                    <a:pt x="413105" y="0"/>
                  </a:lnTo>
                  <a:close/>
                </a:path>
                <a:path w="626110" h="35560">
                  <a:moveTo>
                    <a:pt x="424903" y="23609"/>
                  </a:moveTo>
                  <a:lnTo>
                    <a:pt x="413105" y="23609"/>
                  </a:lnTo>
                  <a:lnTo>
                    <a:pt x="401307" y="23609"/>
                  </a:ln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close/>
                </a:path>
                <a:path w="626110" h="35560">
                  <a:moveTo>
                    <a:pt x="436714" y="23609"/>
                  </a:moveTo>
                  <a:lnTo>
                    <a:pt x="424916" y="23609"/>
                  </a:lnTo>
                  <a:lnTo>
                    <a:pt x="424916" y="35407"/>
                  </a:lnTo>
                  <a:lnTo>
                    <a:pt x="436714" y="35407"/>
                  </a:lnTo>
                  <a:lnTo>
                    <a:pt x="436714" y="23609"/>
                  </a:lnTo>
                  <a:close/>
                </a:path>
                <a:path w="626110" h="35560">
                  <a:moveTo>
                    <a:pt x="460311" y="11798"/>
                  </a:moveTo>
                  <a:lnTo>
                    <a:pt x="448513" y="11798"/>
                  </a:lnTo>
                  <a:lnTo>
                    <a:pt x="436714" y="11798"/>
                  </a:lnTo>
                  <a:lnTo>
                    <a:pt x="436714" y="23596"/>
                  </a:lnTo>
                  <a:lnTo>
                    <a:pt x="448513" y="23596"/>
                  </a:lnTo>
                  <a:lnTo>
                    <a:pt x="460311" y="23596"/>
                  </a:lnTo>
                  <a:lnTo>
                    <a:pt x="460311" y="11798"/>
                  </a:lnTo>
                  <a:close/>
                </a:path>
                <a:path w="626110" h="35560">
                  <a:moveTo>
                    <a:pt x="483920" y="23609"/>
                  </a:moveTo>
                  <a:lnTo>
                    <a:pt x="472122" y="23609"/>
                  </a:lnTo>
                  <a:lnTo>
                    <a:pt x="460324" y="23609"/>
                  </a:lnTo>
                  <a:lnTo>
                    <a:pt x="460324" y="35407"/>
                  </a:lnTo>
                  <a:lnTo>
                    <a:pt x="472122" y="35407"/>
                  </a:lnTo>
                  <a:lnTo>
                    <a:pt x="483920" y="35407"/>
                  </a:lnTo>
                  <a:lnTo>
                    <a:pt x="483920" y="23609"/>
                  </a:lnTo>
                  <a:close/>
                </a:path>
                <a:path w="626110" h="35560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10" h="35560">
                  <a:moveTo>
                    <a:pt x="495731" y="23609"/>
                  </a:move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495731" y="23609"/>
                  </a:lnTo>
                  <a:close/>
                </a:path>
                <a:path w="626110" h="35560">
                  <a:moveTo>
                    <a:pt x="519328" y="11798"/>
                  </a:moveTo>
                  <a:lnTo>
                    <a:pt x="507530" y="11798"/>
                  </a:lnTo>
                  <a:lnTo>
                    <a:pt x="507530" y="23596"/>
                  </a:lnTo>
                  <a:lnTo>
                    <a:pt x="519328" y="23596"/>
                  </a:lnTo>
                  <a:lnTo>
                    <a:pt x="519328" y="11798"/>
                  </a:lnTo>
                  <a:close/>
                </a:path>
                <a:path w="626110" h="35560">
                  <a:moveTo>
                    <a:pt x="531139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31139" y="11798"/>
                  </a:lnTo>
                  <a:lnTo>
                    <a:pt x="531139" y="0"/>
                  </a:lnTo>
                  <a:close/>
                </a:path>
                <a:path w="626110" h="35560">
                  <a:moveTo>
                    <a:pt x="542937" y="23609"/>
                  </a:moveTo>
                  <a:lnTo>
                    <a:pt x="531139" y="23609"/>
                  </a:lnTo>
                  <a:lnTo>
                    <a:pt x="519341" y="23609"/>
                  </a:lnTo>
                  <a:lnTo>
                    <a:pt x="519341" y="35407"/>
                  </a:lnTo>
                  <a:lnTo>
                    <a:pt x="531139" y="35407"/>
                  </a:lnTo>
                  <a:lnTo>
                    <a:pt x="542937" y="35407"/>
                  </a:lnTo>
                  <a:lnTo>
                    <a:pt x="542937" y="23609"/>
                  </a:lnTo>
                  <a:close/>
                </a:path>
                <a:path w="626110" h="35560">
                  <a:moveTo>
                    <a:pt x="542937" y="11798"/>
                  </a:moveTo>
                  <a:lnTo>
                    <a:pt x="531139" y="11798"/>
                  </a:lnTo>
                  <a:lnTo>
                    <a:pt x="531139" y="23596"/>
                  </a:lnTo>
                  <a:lnTo>
                    <a:pt x="542937" y="23596"/>
                  </a:lnTo>
                  <a:lnTo>
                    <a:pt x="542937" y="11798"/>
                  </a:lnTo>
                  <a:close/>
                </a:path>
                <a:path w="626110" h="35560">
                  <a:moveTo>
                    <a:pt x="578345" y="0"/>
                  </a:moveTo>
                  <a:lnTo>
                    <a:pt x="566547" y="0"/>
                  </a:lnTo>
                  <a:lnTo>
                    <a:pt x="554748" y="0"/>
                  </a:lnTo>
                  <a:lnTo>
                    <a:pt x="542950" y="0"/>
                  </a:ln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66547" y="23596"/>
                  </a:lnTo>
                  <a:lnTo>
                    <a:pt x="578345" y="23596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26110" h="35560">
                  <a:moveTo>
                    <a:pt x="601954" y="0"/>
                  </a:moveTo>
                  <a:lnTo>
                    <a:pt x="590156" y="0"/>
                  </a:lnTo>
                  <a:lnTo>
                    <a:pt x="578358" y="0"/>
                  </a:lnTo>
                  <a:lnTo>
                    <a:pt x="578358" y="11798"/>
                  </a:lnTo>
                  <a:lnTo>
                    <a:pt x="590156" y="11798"/>
                  </a:lnTo>
                  <a:lnTo>
                    <a:pt x="590156" y="23596"/>
                  </a:lnTo>
                  <a:lnTo>
                    <a:pt x="601954" y="23596"/>
                  </a:lnTo>
                  <a:lnTo>
                    <a:pt x="601954" y="11798"/>
                  </a:lnTo>
                  <a:lnTo>
                    <a:pt x="601954" y="0"/>
                  </a:lnTo>
                  <a:close/>
                </a:path>
                <a:path w="626110" h="35560">
                  <a:moveTo>
                    <a:pt x="625563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25563" y="11798"/>
                  </a:lnTo>
                  <a:lnTo>
                    <a:pt x="62556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94843" y="5101843"/>
              <a:ext cx="614045" cy="24130"/>
            </a:xfrm>
            <a:custGeom>
              <a:avLst/>
              <a:gdLst/>
              <a:ahLst/>
              <a:cxnLst/>
              <a:rect l="l" t="t" r="r" b="b"/>
              <a:pathLst>
                <a:path w="614045" h="24129">
                  <a:moveTo>
                    <a:pt x="35394" y="11798"/>
                  </a:moveTo>
                  <a:lnTo>
                    <a:pt x="23596" y="11798"/>
                  </a:lnTo>
                  <a:lnTo>
                    <a:pt x="11798" y="11798"/>
                  </a:lnTo>
                  <a:lnTo>
                    <a:pt x="0" y="11798"/>
                  </a:lnTo>
                  <a:lnTo>
                    <a:pt x="0" y="23596"/>
                  </a:lnTo>
                  <a:lnTo>
                    <a:pt x="11798" y="23596"/>
                  </a:lnTo>
                  <a:lnTo>
                    <a:pt x="23596" y="23596"/>
                  </a:lnTo>
                  <a:lnTo>
                    <a:pt x="35394" y="23596"/>
                  </a:lnTo>
                  <a:lnTo>
                    <a:pt x="35394" y="11798"/>
                  </a:lnTo>
                  <a:close/>
                </a:path>
                <a:path w="614045" h="24129">
                  <a:moveTo>
                    <a:pt x="59004" y="11798"/>
                  </a:moveTo>
                  <a:lnTo>
                    <a:pt x="47205" y="11798"/>
                  </a:lnTo>
                  <a:lnTo>
                    <a:pt x="35407" y="11798"/>
                  </a:lnTo>
                  <a:lnTo>
                    <a:pt x="35407" y="23596"/>
                  </a:lnTo>
                  <a:lnTo>
                    <a:pt x="47205" y="23596"/>
                  </a:lnTo>
                  <a:lnTo>
                    <a:pt x="59004" y="23596"/>
                  </a:lnTo>
                  <a:lnTo>
                    <a:pt x="59004" y="11798"/>
                  </a:lnTo>
                  <a:close/>
                </a:path>
                <a:path w="614045" h="24129">
                  <a:moveTo>
                    <a:pt x="82613" y="11798"/>
                  </a:moveTo>
                  <a:lnTo>
                    <a:pt x="70815" y="11798"/>
                  </a:lnTo>
                  <a:lnTo>
                    <a:pt x="59016" y="11798"/>
                  </a:lnTo>
                  <a:lnTo>
                    <a:pt x="59016" y="23596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82613" y="11798"/>
                  </a:lnTo>
                  <a:close/>
                </a:path>
                <a:path w="614045" h="24129">
                  <a:moveTo>
                    <a:pt x="106222" y="11798"/>
                  </a:moveTo>
                  <a:lnTo>
                    <a:pt x="94424" y="11798"/>
                  </a:lnTo>
                  <a:lnTo>
                    <a:pt x="94424" y="23596"/>
                  </a:lnTo>
                  <a:lnTo>
                    <a:pt x="106222" y="23596"/>
                  </a:lnTo>
                  <a:lnTo>
                    <a:pt x="106222" y="11798"/>
                  </a:lnTo>
                  <a:close/>
                </a:path>
                <a:path w="614045" h="24129">
                  <a:moveTo>
                    <a:pt x="141617" y="11798"/>
                  </a:moveTo>
                  <a:lnTo>
                    <a:pt x="129832" y="11798"/>
                  </a:lnTo>
                  <a:lnTo>
                    <a:pt x="129832" y="23596"/>
                  </a:lnTo>
                  <a:lnTo>
                    <a:pt x="141617" y="23596"/>
                  </a:lnTo>
                  <a:lnTo>
                    <a:pt x="141617" y="11798"/>
                  </a:lnTo>
                  <a:close/>
                </a:path>
                <a:path w="614045" h="24129">
                  <a:moveTo>
                    <a:pt x="177025" y="11798"/>
                  </a:moveTo>
                  <a:lnTo>
                    <a:pt x="165239" y="11798"/>
                  </a:lnTo>
                  <a:lnTo>
                    <a:pt x="153441" y="11798"/>
                  </a:lnTo>
                  <a:lnTo>
                    <a:pt x="153441" y="23596"/>
                  </a:lnTo>
                  <a:lnTo>
                    <a:pt x="165239" y="23596"/>
                  </a:lnTo>
                  <a:lnTo>
                    <a:pt x="177025" y="23596"/>
                  </a:lnTo>
                  <a:lnTo>
                    <a:pt x="177025" y="11798"/>
                  </a:lnTo>
                  <a:close/>
                </a:path>
                <a:path w="614045" h="24129">
                  <a:moveTo>
                    <a:pt x="188836" y="11798"/>
                  </a:moveTo>
                  <a:lnTo>
                    <a:pt x="177038" y="11798"/>
                  </a:lnTo>
                  <a:lnTo>
                    <a:pt x="177038" y="23596"/>
                  </a:lnTo>
                  <a:lnTo>
                    <a:pt x="188836" y="23596"/>
                  </a:lnTo>
                  <a:lnTo>
                    <a:pt x="188836" y="11798"/>
                  </a:lnTo>
                  <a:close/>
                </a:path>
                <a:path w="614045" h="24129">
                  <a:moveTo>
                    <a:pt x="224243" y="11798"/>
                  </a:moveTo>
                  <a:lnTo>
                    <a:pt x="212458" y="11798"/>
                  </a:lnTo>
                  <a:lnTo>
                    <a:pt x="212458" y="23596"/>
                  </a:lnTo>
                  <a:lnTo>
                    <a:pt x="224243" y="23596"/>
                  </a:lnTo>
                  <a:lnTo>
                    <a:pt x="224243" y="11798"/>
                  </a:lnTo>
                  <a:close/>
                </a:path>
                <a:path w="614045" h="24129">
                  <a:moveTo>
                    <a:pt x="247853" y="11798"/>
                  </a:moveTo>
                  <a:lnTo>
                    <a:pt x="236054" y="11798"/>
                  </a:lnTo>
                  <a:lnTo>
                    <a:pt x="224256" y="11798"/>
                  </a:lnTo>
                  <a:lnTo>
                    <a:pt x="224256" y="23596"/>
                  </a:lnTo>
                  <a:lnTo>
                    <a:pt x="236054" y="23596"/>
                  </a:lnTo>
                  <a:lnTo>
                    <a:pt x="247853" y="23596"/>
                  </a:lnTo>
                  <a:lnTo>
                    <a:pt x="247853" y="11798"/>
                  </a:lnTo>
                  <a:close/>
                </a:path>
                <a:path w="614045" h="24129">
                  <a:moveTo>
                    <a:pt x="259651" y="11798"/>
                  </a:moveTo>
                  <a:lnTo>
                    <a:pt x="247865" y="11798"/>
                  </a:lnTo>
                  <a:lnTo>
                    <a:pt x="247865" y="23596"/>
                  </a:lnTo>
                  <a:lnTo>
                    <a:pt x="259651" y="23596"/>
                  </a:lnTo>
                  <a:lnTo>
                    <a:pt x="259651" y="11798"/>
                  </a:lnTo>
                  <a:close/>
                </a:path>
                <a:path w="614045" h="24129">
                  <a:moveTo>
                    <a:pt x="271462" y="11798"/>
                  </a:moveTo>
                  <a:lnTo>
                    <a:pt x="259664" y="11798"/>
                  </a:lnTo>
                  <a:lnTo>
                    <a:pt x="259664" y="23596"/>
                  </a:lnTo>
                  <a:lnTo>
                    <a:pt x="271462" y="23596"/>
                  </a:lnTo>
                  <a:lnTo>
                    <a:pt x="271462" y="11798"/>
                  </a:lnTo>
                  <a:close/>
                </a:path>
                <a:path w="614045" h="24129">
                  <a:moveTo>
                    <a:pt x="295071" y="11798"/>
                  </a:moveTo>
                  <a:lnTo>
                    <a:pt x="283273" y="11798"/>
                  </a:lnTo>
                  <a:lnTo>
                    <a:pt x="271475" y="11798"/>
                  </a:lnTo>
                  <a:lnTo>
                    <a:pt x="271475" y="23596"/>
                  </a:lnTo>
                  <a:lnTo>
                    <a:pt x="283273" y="23596"/>
                  </a:lnTo>
                  <a:lnTo>
                    <a:pt x="295071" y="23596"/>
                  </a:lnTo>
                  <a:lnTo>
                    <a:pt x="295071" y="11798"/>
                  </a:lnTo>
                  <a:close/>
                </a:path>
                <a:path w="614045" h="24129">
                  <a:moveTo>
                    <a:pt x="318681" y="11798"/>
                  </a:moveTo>
                  <a:lnTo>
                    <a:pt x="306882" y="11798"/>
                  </a:lnTo>
                  <a:lnTo>
                    <a:pt x="306882" y="23596"/>
                  </a:lnTo>
                  <a:lnTo>
                    <a:pt x="318681" y="23596"/>
                  </a:lnTo>
                  <a:lnTo>
                    <a:pt x="318681" y="11798"/>
                  </a:lnTo>
                  <a:close/>
                </a:path>
                <a:path w="614045" h="24129">
                  <a:moveTo>
                    <a:pt x="365887" y="11798"/>
                  </a:moveTo>
                  <a:lnTo>
                    <a:pt x="354088" y="11798"/>
                  </a:lnTo>
                  <a:lnTo>
                    <a:pt x="342290" y="11798"/>
                  </a:lnTo>
                  <a:lnTo>
                    <a:pt x="342290" y="23596"/>
                  </a:lnTo>
                  <a:lnTo>
                    <a:pt x="354088" y="23596"/>
                  </a:lnTo>
                  <a:lnTo>
                    <a:pt x="365887" y="23596"/>
                  </a:lnTo>
                  <a:lnTo>
                    <a:pt x="365887" y="11798"/>
                  </a:lnTo>
                  <a:close/>
                </a:path>
                <a:path w="614045" h="24129">
                  <a:moveTo>
                    <a:pt x="389496" y="11798"/>
                  </a:moveTo>
                  <a:lnTo>
                    <a:pt x="377698" y="11798"/>
                  </a:lnTo>
                  <a:lnTo>
                    <a:pt x="377698" y="23596"/>
                  </a:lnTo>
                  <a:lnTo>
                    <a:pt x="389496" y="23596"/>
                  </a:lnTo>
                  <a:lnTo>
                    <a:pt x="389496" y="11798"/>
                  </a:lnTo>
                  <a:close/>
                </a:path>
                <a:path w="614045" h="24129">
                  <a:moveTo>
                    <a:pt x="424903" y="11798"/>
                  </a:moveTo>
                  <a:lnTo>
                    <a:pt x="413105" y="11798"/>
                  </a:lnTo>
                  <a:lnTo>
                    <a:pt x="401307" y="11798"/>
                  </a:lnTo>
                  <a:lnTo>
                    <a:pt x="389509" y="11798"/>
                  </a:lnTo>
                  <a:lnTo>
                    <a:pt x="389509" y="23596"/>
                  </a:lnTo>
                  <a:lnTo>
                    <a:pt x="401307" y="23596"/>
                  </a:lnTo>
                  <a:lnTo>
                    <a:pt x="413105" y="23596"/>
                  </a:lnTo>
                  <a:lnTo>
                    <a:pt x="424903" y="23596"/>
                  </a:lnTo>
                  <a:lnTo>
                    <a:pt x="424903" y="11798"/>
                  </a:lnTo>
                  <a:close/>
                </a:path>
                <a:path w="614045" h="24129">
                  <a:moveTo>
                    <a:pt x="436714" y="11798"/>
                  </a:moveTo>
                  <a:lnTo>
                    <a:pt x="424916" y="11798"/>
                  </a:lnTo>
                  <a:lnTo>
                    <a:pt x="424916" y="23596"/>
                  </a:lnTo>
                  <a:lnTo>
                    <a:pt x="436714" y="23596"/>
                  </a:lnTo>
                  <a:lnTo>
                    <a:pt x="436714" y="11798"/>
                  </a:lnTo>
                  <a:close/>
                </a:path>
                <a:path w="614045" h="24129">
                  <a:moveTo>
                    <a:pt x="460311" y="11798"/>
                  </a:moveTo>
                  <a:lnTo>
                    <a:pt x="448513" y="11798"/>
                  </a:lnTo>
                  <a:lnTo>
                    <a:pt x="448513" y="23596"/>
                  </a:lnTo>
                  <a:lnTo>
                    <a:pt x="460311" y="23596"/>
                  </a:lnTo>
                  <a:lnTo>
                    <a:pt x="460311" y="11798"/>
                  </a:lnTo>
                  <a:close/>
                </a:path>
                <a:path w="614045" h="24129">
                  <a:moveTo>
                    <a:pt x="472122" y="11798"/>
                  </a:moveTo>
                  <a:lnTo>
                    <a:pt x="460324" y="11798"/>
                  </a:lnTo>
                  <a:lnTo>
                    <a:pt x="460324" y="23596"/>
                  </a:lnTo>
                  <a:lnTo>
                    <a:pt x="472122" y="23596"/>
                  </a:lnTo>
                  <a:lnTo>
                    <a:pt x="472122" y="11798"/>
                  </a:lnTo>
                  <a:close/>
                </a:path>
                <a:path w="614045" h="24129">
                  <a:moveTo>
                    <a:pt x="495731" y="11798"/>
                  </a:moveTo>
                  <a:lnTo>
                    <a:pt x="483933" y="11798"/>
                  </a:lnTo>
                  <a:lnTo>
                    <a:pt x="483933" y="23596"/>
                  </a:lnTo>
                  <a:lnTo>
                    <a:pt x="495731" y="23596"/>
                  </a:lnTo>
                  <a:lnTo>
                    <a:pt x="495731" y="11798"/>
                  </a:lnTo>
                  <a:close/>
                </a:path>
                <a:path w="614045" h="24129">
                  <a:moveTo>
                    <a:pt x="519328" y="11798"/>
                  </a:moveTo>
                  <a:lnTo>
                    <a:pt x="507530" y="11798"/>
                  </a:lnTo>
                  <a:lnTo>
                    <a:pt x="507530" y="23596"/>
                  </a:lnTo>
                  <a:lnTo>
                    <a:pt x="519328" y="23596"/>
                  </a:lnTo>
                  <a:lnTo>
                    <a:pt x="519328" y="11798"/>
                  </a:lnTo>
                  <a:close/>
                </a:path>
                <a:path w="614045" h="24129">
                  <a:moveTo>
                    <a:pt x="531139" y="11798"/>
                  </a:moveTo>
                  <a:lnTo>
                    <a:pt x="519341" y="11798"/>
                  </a:lnTo>
                  <a:lnTo>
                    <a:pt x="519341" y="23596"/>
                  </a:lnTo>
                  <a:lnTo>
                    <a:pt x="531139" y="23596"/>
                  </a:lnTo>
                  <a:lnTo>
                    <a:pt x="531139" y="11798"/>
                  </a:lnTo>
                  <a:close/>
                </a:path>
                <a:path w="614045" h="24129">
                  <a:moveTo>
                    <a:pt x="542937" y="0"/>
                  </a:moveTo>
                  <a:lnTo>
                    <a:pt x="531139" y="0"/>
                  </a:lnTo>
                  <a:lnTo>
                    <a:pt x="531139" y="11798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14045" h="24129">
                  <a:moveTo>
                    <a:pt x="578345" y="11798"/>
                  </a:moveTo>
                  <a:lnTo>
                    <a:pt x="566547" y="11798"/>
                  </a:lnTo>
                  <a:lnTo>
                    <a:pt x="566547" y="0"/>
                  </a:lnTo>
                  <a:lnTo>
                    <a:pt x="554748" y="0"/>
                  </a:lnTo>
                  <a:lnTo>
                    <a:pt x="554748" y="11798"/>
                  </a:ln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66547" y="23596"/>
                  </a:lnTo>
                  <a:lnTo>
                    <a:pt x="578345" y="23596"/>
                  </a:lnTo>
                  <a:lnTo>
                    <a:pt x="578345" y="11798"/>
                  </a:lnTo>
                  <a:close/>
                </a:path>
                <a:path w="614045" h="24129">
                  <a:moveTo>
                    <a:pt x="590156" y="11798"/>
                  </a:moveTo>
                  <a:lnTo>
                    <a:pt x="578358" y="11798"/>
                  </a:lnTo>
                  <a:lnTo>
                    <a:pt x="578358" y="23596"/>
                  </a:lnTo>
                  <a:lnTo>
                    <a:pt x="590156" y="23596"/>
                  </a:lnTo>
                  <a:lnTo>
                    <a:pt x="590156" y="11798"/>
                  </a:lnTo>
                  <a:close/>
                </a:path>
                <a:path w="614045" h="24129">
                  <a:moveTo>
                    <a:pt x="613765" y="0"/>
                  </a:moveTo>
                  <a:lnTo>
                    <a:pt x="601967" y="0"/>
                  </a:lnTo>
                  <a:lnTo>
                    <a:pt x="601967" y="11798"/>
                  </a:lnTo>
                  <a:lnTo>
                    <a:pt x="601967" y="23596"/>
                  </a:lnTo>
                  <a:lnTo>
                    <a:pt x="613765" y="23596"/>
                  </a:lnTo>
                  <a:lnTo>
                    <a:pt x="613765" y="11798"/>
                  </a:lnTo>
                  <a:lnTo>
                    <a:pt x="61376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38" name="object 38">
            <a:hlinkClick r:id="rId2"/>
          </p:cNvPr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3468052" y="767626"/>
            <a:ext cx="5715000" cy="4446270"/>
          </a:xfrm>
          <a:prstGeom prst="rect">
            <a:avLst/>
          </a:prstGeom>
        </p:spPr>
      </p:pic>
      <p:sp>
        <p:nvSpPr>
          <p:cNvPr id="39" name="object 39"/>
          <p:cNvSpPr txBox="1"/>
          <p:nvPr/>
        </p:nvSpPr>
        <p:spPr>
          <a:xfrm>
            <a:off x="4759553" y="7521740"/>
            <a:ext cx="539750" cy="160020"/>
          </a:xfrm>
          <a:prstGeom prst="rect">
            <a:avLst/>
          </a:prstGeom>
        </p:spPr>
        <p:txBody>
          <a:bodyPr vert="horz" wrap="square" lIns="0" tIns="571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45"/>
              </a:spcBef>
            </a:pPr>
            <a:r>
              <a:rPr sz="900" dirty="0">
                <a:solidFill>
                  <a:srgbClr val="FFFFFF"/>
                </a:solidFill>
                <a:latin typeface="Raleway"/>
                <a:cs typeface="Raleway"/>
              </a:rPr>
              <a:t>Page: </a:t>
            </a:r>
            <a:r>
              <a:rPr sz="900" spc="-25" dirty="0">
                <a:solidFill>
                  <a:srgbClr val="FFFFFF"/>
                </a:solidFill>
                <a:latin typeface="Raleway"/>
                <a:cs typeface="Raleway"/>
              </a:rPr>
              <a:t>307</a:t>
            </a:r>
            <a:endParaRPr sz="900">
              <a:latin typeface="Raleway"/>
              <a:cs typeface="Raleway"/>
            </a:endParaRPr>
          </a:p>
        </p:txBody>
      </p:sp>
      <p:graphicFrame>
        <p:nvGraphicFramePr>
          <p:cNvPr id="2" name="Object 1">
            <a:extLst>
              <a:ext uri="{FF2B5EF4-FFF2-40B4-BE49-F238E27FC236}">
                <a16:creationId xmlns:a16="http://schemas.microsoft.com/office/drawing/2014/main" id="{6417E399-C14D-17A0-499E-2F5B5B43DC09}"/>
              </a:ext>
            </a:extLst>
          </p:cNvPr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2152508683"/>
              </p:ext>
            </p:extLst>
          </p:nvPr>
        </p:nvGraphicFramePr>
        <p:xfrm>
          <a:off x="457200" y="5531169"/>
          <a:ext cx="8039100" cy="17907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Worksheet" r:id="rId4" imgW="8039100" imgH="1790700" progId="Excel.Sheet.12">
                  <p:embed/>
                </p:oleObj>
              </mc:Choice>
              <mc:Fallback>
                <p:oleObj name="Worksheet" r:id="rId4" imgW="8039100" imgH="1790700" progId="Excel.Sheet.12">
                  <p:embed/>
                  <p:pic>
                    <p:nvPicPr>
                      <p:cNvPr id="2" name="Object 1">
                        <a:extLst>
                          <a:ext uri="{FF2B5EF4-FFF2-40B4-BE49-F238E27FC236}">
                            <a16:creationId xmlns:a16="http://schemas.microsoft.com/office/drawing/2014/main" id="{6417E399-C14D-17A0-499E-2F5B5B43DC09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457200" y="5531169"/>
                        <a:ext cx="8039100" cy="1790700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3" name="Picture 2" descr="A picture containing logo&#10;&#10;Description automatically generated">
            <a:extLst>
              <a:ext uri="{FF2B5EF4-FFF2-40B4-BE49-F238E27FC236}">
                <a16:creationId xmlns:a16="http://schemas.microsoft.com/office/drawing/2014/main" id="{70DAF033-1342-BF4D-8A40-3D0594C28BD5}"/>
              </a:ext>
            </a:extLst>
          </p:cNvPr>
          <p:cNvPicPr>
            <a:picLocks noChangeAspect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6732"/>
          <a:stretch/>
        </p:blipFill>
        <p:spPr>
          <a:xfrm>
            <a:off x="8610600" y="6449545"/>
            <a:ext cx="1293202" cy="1232368"/>
          </a:xfrm>
          <a:prstGeom prst="rect">
            <a:avLst/>
          </a:prstGeom>
        </p:spPr>
      </p:pic>
      <p:sp>
        <p:nvSpPr>
          <p:cNvPr id="4" name="Rectangle 3">
            <a:extLst>
              <a:ext uri="{FF2B5EF4-FFF2-40B4-BE49-F238E27FC236}">
                <a16:creationId xmlns:a16="http://schemas.microsoft.com/office/drawing/2014/main" id="{EC7AD9B0-E43D-4F35-351A-96E5FE52697C}"/>
              </a:ext>
            </a:extLst>
          </p:cNvPr>
          <p:cNvSpPr/>
          <p:nvPr/>
        </p:nvSpPr>
        <p:spPr>
          <a:xfrm>
            <a:off x="7403980" y="5410200"/>
            <a:ext cx="1092320" cy="2058992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1664369"/>
      </p:ext>
    </p:extLst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object 5"/>
          <p:cNvSpPr/>
          <p:nvPr/>
        </p:nvSpPr>
        <p:spPr>
          <a:xfrm>
            <a:off x="506729" y="2444979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506729" y="2559279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506729" y="2902179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506729" y="3016479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506729" y="3130779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506729" y="3359379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506729" y="3473679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 txBox="1"/>
          <p:nvPr/>
        </p:nvSpPr>
        <p:spPr>
          <a:xfrm>
            <a:off x="228600" y="990600"/>
            <a:ext cx="3169920" cy="32385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spc="55" dirty="0">
                <a:latin typeface="Arial"/>
                <a:cs typeface="Arial"/>
              </a:rPr>
              <a:t>SARANAC</a:t>
            </a:r>
            <a:r>
              <a:rPr sz="1200" b="1" spc="85" dirty="0">
                <a:latin typeface="Arial"/>
                <a:cs typeface="Arial"/>
              </a:rPr>
              <a:t> </a:t>
            </a:r>
            <a:r>
              <a:rPr sz="1200" b="1" spc="50" dirty="0">
                <a:latin typeface="Arial"/>
                <a:cs typeface="Arial"/>
              </a:rPr>
              <a:t>5-</a:t>
            </a:r>
            <a:r>
              <a:rPr sz="1200" b="1" spc="85" dirty="0">
                <a:latin typeface="Arial"/>
                <a:cs typeface="Arial"/>
              </a:rPr>
              <a:t>PACK </a:t>
            </a:r>
            <a:r>
              <a:rPr sz="1200" b="1" spc="55" dirty="0">
                <a:latin typeface="Arial"/>
                <a:cs typeface="Arial"/>
              </a:rPr>
              <a:t>COUNTER</a:t>
            </a:r>
            <a:endParaRPr sz="1200" dirty="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790"/>
              </a:spcBef>
            </a:pPr>
            <a:r>
              <a:rPr sz="750" b="1" dirty="0">
                <a:latin typeface="Raleway"/>
                <a:cs typeface="Raleway"/>
              </a:rPr>
              <a:t>SKU:</a:t>
            </a:r>
            <a:r>
              <a:rPr sz="750" b="1" spc="10" dirty="0">
                <a:latin typeface="Raleway"/>
                <a:cs typeface="Raleway"/>
              </a:rPr>
              <a:t> </a:t>
            </a:r>
            <a:r>
              <a:rPr sz="750" spc="-10" dirty="0">
                <a:latin typeface="Raleway"/>
                <a:cs typeface="Raleway"/>
              </a:rPr>
              <a:t>SA2000</a:t>
            </a:r>
            <a:endParaRPr sz="750" dirty="0">
              <a:latin typeface="Raleway"/>
              <a:cs typeface="Raleway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700" dirty="0">
              <a:latin typeface="Raleway"/>
              <a:cs typeface="Raleway"/>
            </a:endParaRPr>
          </a:p>
          <a:p>
            <a:pPr marL="12700" marR="15240">
              <a:lnSpc>
                <a:spcPct val="100000"/>
              </a:lnSpc>
              <a:spcBef>
                <a:spcPts val="5"/>
              </a:spcBef>
            </a:pPr>
            <a:r>
              <a:rPr sz="750" dirty="0">
                <a:latin typeface="Raleway"/>
                <a:cs typeface="Raleway"/>
              </a:rPr>
              <a:t>A</a:t>
            </a:r>
            <a:r>
              <a:rPr sz="750" spc="-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full dining room in a box, Saranac bring some needed </a:t>
            </a:r>
            <a:r>
              <a:rPr sz="750" spc="-10" dirty="0">
                <a:latin typeface="Raleway"/>
                <a:cs typeface="Raleway"/>
              </a:rPr>
              <a:t>functionality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and rustic charm to your dining room with this table and chair set. </a:t>
            </a:r>
            <a:r>
              <a:rPr sz="750" spc="-20" dirty="0">
                <a:latin typeface="Raleway"/>
                <a:cs typeface="Raleway"/>
              </a:rPr>
              <a:t>High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wood legs provide a great height for sitting or working and the </a:t>
            </a:r>
            <a:r>
              <a:rPr sz="750" spc="-10" dirty="0">
                <a:latin typeface="Raleway"/>
                <a:cs typeface="Raleway"/>
              </a:rPr>
              <a:t>counter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height works well in both casual and fancier dinner settings. Slat </a:t>
            </a:r>
            <a:r>
              <a:rPr sz="750" spc="-10" dirty="0">
                <a:latin typeface="Raleway"/>
                <a:cs typeface="Raleway"/>
              </a:rPr>
              <a:t>backs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chairs and an appealing mocha finish give off a rural modern flair. </a:t>
            </a:r>
            <a:r>
              <a:rPr sz="750" spc="-20" dirty="0">
                <a:latin typeface="Raleway"/>
                <a:cs typeface="Raleway"/>
              </a:rPr>
              <a:t>Dine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in comfort while sitting on top of the upholstered seats and enjoy </a:t>
            </a:r>
            <a:r>
              <a:rPr sz="750" spc="-20" dirty="0">
                <a:latin typeface="Raleway"/>
                <a:cs typeface="Raleway"/>
              </a:rPr>
              <a:t>many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meals to come with this impressive five-piece dining </a:t>
            </a:r>
            <a:r>
              <a:rPr sz="750" spc="-20" dirty="0">
                <a:latin typeface="Raleway"/>
                <a:cs typeface="Raleway"/>
              </a:rPr>
              <a:t>set.</a:t>
            </a:r>
            <a:endParaRPr sz="750" dirty="0">
              <a:latin typeface="Raleway"/>
              <a:cs typeface="Raleway"/>
            </a:endParaRPr>
          </a:p>
          <a:p>
            <a:pPr marL="393700" marR="325120">
              <a:lnSpc>
                <a:spcPct val="100000"/>
              </a:lnSpc>
              <a:spcBef>
                <a:spcPts val="750"/>
              </a:spcBef>
            </a:pPr>
            <a:r>
              <a:rPr sz="750" dirty="0">
                <a:latin typeface="Raleway"/>
                <a:cs typeface="Raleway"/>
              </a:rPr>
              <a:t>Constructed of acacia and mango hardwood </a:t>
            </a:r>
            <a:r>
              <a:rPr sz="750" spc="-10" dirty="0">
                <a:latin typeface="Raleway"/>
                <a:cs typeface="Raleway"/>
              </a:rPr>
              <a:t>solids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Styling details include heavily distressed top, easy-</a:t>
            </a:r>
            <a:r>
              <a:rPr sz="750" spc="-20" dirty="0">
                <a:latin typeface="Raleway"/>
                <a:cs typeface="Raleway"/>
              </a:rPr>
              <a:t>care</a:t>
            </a:r>
            <a:endParaRPr sz="750" dirty="0">
              <a:latin typeface="Raleway"/>
              <a:cs typeface="Raleway"/>
            </a:endParaRPr>
          </a:p>
          <a:p>
            <a:pPr marL="393700" marR="132715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polyurethane seats, canted plank-effect table base, and </a:t>
            </a:r>
            <a:r>
              <a:rPr sz="750" spc="-25" dirty="0">
                <a:latin typeface="Raleway"/>
                <a:cs typeface="Raleway"/>
              </a:rPr>
              <a:t>top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and arts and crafts influenced counter chair back </a:t>
            </a:r>
            <a:r>
              <a:rPr sz="750" spc="-10" dirty="0">
                <a:latin typeface="Raleway"/>
                <a:cs typeface="Raleway"/>
              </a:rPr>
              <a:t>styling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59.5-inch table seats six </a:t>
            </a:r>
            <a:r>
              <a:rPr sz="750" spc="-10" dirty="0">
                <a:latin typeface="Raleway"/>
                <a:cs typeface="Raleway"/>
              </a:rPr>
              <a:t>comfortably</a:t>
            </a:r>
            <a:endParaRPr sz="750" dirty="0">
              <a:latin typeface="Raleway"/>
              <a:cs typeface="Raleway"/>
            </a:endParaRPr>
          </a:p>
          <a:p>
            <a:pPr marL="39370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Stretchers on counter chair add comfort and </a:t>
            </a:r>
            <a:r>
              <a:rPr sz="750" spc="-10" dirty="0">
                <a:latin typeface="Raleway"/>
                <a:cs typeface="Raleway"/>
              </a:rPr>
              <a:t>strength</a:t>
            </a:r>
            <a:endParaRPr sz="750" dirty="0">
              <a:latin typeface="Raleway"/>
              <a:cs typeface="Raleway"/>
            </a:endParaRPr>
          </a:p>
          <a:p>
            <a:pPr marL="393700" marR="508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Sold as a 5-piece set. Additional counter chairs are available </a:t>
            </a:r>
            <a:r>
              <a:rPr sz="750" spc="-25" dirty="0">
                <a:latin typeface="Raleway"/>
                <a:cs typeface="Raleway"/>
              </a:rPr>
              <a:t>as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2-pack</a:t>
            </a:r>
            <a:r>
              <a:rPr sz="750" spc="-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for </a:t>
            </a:r>
            <a:r>
              <a:rPr sz="750" spc="-10" dirty="0">
                <a:latin typeface="Raleway"/>
                <a:cs typeface="Raleway"/>
              </a:rPr>
              <a:t>purchase.</a:t>
            </a:r>
            <a:endParaRPr sz="750" dirty="0">
              <a:latin typeface="Raleway"/>
              <a:cs typeface="Raleway"/>
            </a:endParaRPr>
          </a:p>
          <a:p>
            <a:pPr marL="393700" marR="99695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Table Dimensions: 59.5"W x 36"W x </a:t>
            </a:r>
            <a:r>
              <a:rPr sz="750" spc="-20" dirty="0">
                <a:latin typeface="Raleway"/>
                <a:cs typeface="Raleway"/>
              </a:rPr>
              <a:t>36"H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Chair Dimensions: 17.5"W x 20.5"D x </a:t>
            </a:r>
            <a:r>
              <a:rPr sz="750" spc="-20" dirty="0">
                <a:latin typeface="Raleway"/>
                <a:cs typeface="Raleway"/>
              </a:rPr>
              <a:t>41"H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  <a:spcBef>
                <a:spcPts val="620"/>
              </a:spcBef>
            </a:pPr>
            <a:r>
              <a:rPr sz="750" u="sng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2"/>
              </a:rPr>
              <a:t>Read </a:t>
            </a:r>
            <a:r>
              <a:rPr sz="750" u="sng" spc="-20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2"/>
              </a:rPr>
              <a:t>More</a:t>
            </a:r>
            <a:endParaRPr sz="750" dirty="0">
              <a:latin typeface="Raleway"/>
              <a:cs typeface="Raleway"/>
            </a:endParaRPr>
          </a:p>
          <a:p>
            <a:pPr marL="12700" marR="2329180">
              <a:lnSpc>
                <a:spcPct val="100000"/>
              </a:lnSpc>
            </a:pPr>
            <a:r>
              <a:rPr sz="750" b="1" dirty="0">
                <a:latin typeface="Raleway"/>
                <a:cs typeface="Raleway"/>
              </a:rPr>
              <a:t>Price:</a:t>
            </a:r>
            <a:r>
              <a:rPr sz="750" b="1" spc="10" dirty="0">
                <a:latin typeface="Raleway"/>
                <a:cs typeface="Raleway"/>
              </a:rPr>
              <a:t> </a:t>
            </a:r>
            <a:r>
              <a:rPr sz="750" spc="-10" dirty="0">
                <a:latin typeface="Raleway"/>
                <a:cs typeface="Raleway"/>
              </a:rPr>
              <a:t>$279.00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b="1" dirty="0">
                <a:latin typeface="Raleway"/>
                <a:cs typeface="Raleway"/>
              </a:rPr>
              <a:t>Tag: </a:t>
            </a:r>
            <a:r>
              <a:rPr sz="750" u="sng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3"/>
              </a:rPr>
              <a:t>Dining </a:t>
            </a:r>
            <a:r>
              <a:rPr sz="750" u="sng" spc="-20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3"/>
              </a:rPr>
              <a:t>Pack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ts val="1050"/>
              </a:lnSpc>
              <a:tabLst>
                <a:tab pos="1587500" algn="l"/>
              </a:tabLst>
            </a:pPr>
            <a:r>
              <a:rPr sz="900" spc="-10" dirty="0">
                <a:latin typeface="Raleway"/>
                <a:cs typeface="Raleway"/>
              </a:rPr>
              <a:t>Weight</a:t>
            </a:r>
            <a:r>
              <a:rPr sz="900" dirty="0">
                <a:latin typeface="Raleway"/>
                <a:cs typeface="Raleway"/>
              </a:rPr>
              <a:t>	178.5 </a:t>
            </a:r>
            <a:r>
              <a:rPr sz="900" spc="-25" dirty="0">
                <a:latin typeface="Raleway"/>
                <a:cs typeface="Raleway"/>
              </a:rPr>
              <a:t>lbs</a:t>
            </a:r>
            <a:endParaRPr sz="900" dirty="0">
              <a:latin typeface="Raleway"/>
              <a:cs typeface="Raleway"/>
            </a:endParaRPr>
          </a:p>
        </p:txBody>
      </p:sp>
      <p:grpSp>
        <p:nvGrpSpPr>
          <p:cNvPr id="13" name="object 13"/>
          <p:cNvGrpSpPr/>
          <p:nvPr/>
        </p:nvGrpSpPr>
        <p:grpSpPr>
          <a:xfrm>
            <a:off x="237699" y="4260475"/>
            <a:ext cx="727710" cy="727710"/>
            <a:chOff x="44024" y="4160589"/>
            <a:chExt cx="727710" cy="727710"/>
          </a:xfrm>
        </p:grpSpPr>
        <p:sp>
          <p:nvSpPr>
            <p:cNvPr id="14" name="object 14"/>
            <p:cNvSpPr/>
            <p:nvPr/>
          </p:nvSpPr>
          <p:spPr>
            <a:xfrm>
              <a:off x="47625" y="4164190"/>
              <a:ext cx="720090" cy="720090"/>
            </a:xfrm>
            <a:custGeom>
              <a:avLst/>
              <a:gdLst/>
              <a:ahLst/>
              <a:cxnLst/>
              <a:rect l="l" t="t" r="r" b="b"/>
              <a:pathLst>
                <a:path w="720090" h="720089">
                  <a:moveTo>
                    <a:pt x="0" y="0"/>
                  </a:moveTo>
                  <a:lnTo>
                    <a:pt x="720001" y="0"/>
                  </a:lnTo>
                  <a:lnTo>
                    <a:pt x="720001" y="720001"/>
                  </a:lnTo>
                  <a:lnTo>
                    <a:pt x="0" y="720001"/>
                  </a:lnTo>
                  <a:lnTo>
                    <a:pt x="0" y="0"/>
                  </a:lnTo>
                  <a:close/>
                </a:path>
              </a:pathLst>
            </a:custGeom>
            <a:ln w="72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98145" y="4214710"/>
              <a:ext cx="619125" cy="38100"/>
            </a:xfrm>
            <a:custGeom>
              <a:avLst/>
              <a:gdLst/>
              <a:ahLst/>
              <a:cxnLst/>
              <a:rect l="l" t="t" r="r" b="b"/>
              <a:pathLst>
                <a:path w="619125" h="38100">
                  <a:moveTo>
                    <a:pt x="12623" y="0"/>
                  </a:moveTo>
                  <a:lnTo>
                    <a:pt x="0" y="0"/>
                  </a:lnTo>
                  <a:lnTo>
                    <a:pt x="0" y="12636"/>
                  </a:lnTo>
                  <a:lnTo>
                    <a:pt x="0" y="25273"/>
                  </a:lnTo>
                  <a:lnTo>
                    <a:pt x="0" y="37922"/>
                  </a:lnTo>
                  <a:lnTo>
                    <a:pt x="12623" y="37922"/>
                  </a:lnTo>
                  <a:lnTo>
                    <a:pt x="12623" y="25273"/>
                  </a:lnTo>
                  <a:lnTo>
                    <a:pt x="12623" y="12636"/>
                  </a:lnTo>
                  <a:lnTo>
                    <a:pt x="12623" y="0"/>
                  </a:lnTo>
                  <a:close/>
                </a:path>
                <a:path w="619125" h="38100">
                  <a:moveTo>
                    <a:pt x="50520" y="25273"/>
                  </a:moveTo>
                  <a:lnTo>
                    <a:pt x="37909" y="25273"/>
                  </a:lnTo>
                  <a:lnTo>
                    <a:pt x="25273" y="25273"/>
                  </a:lnTo>
                  <a:lnTo>
                    <a:pt x="25273" y="37922"/>
                  </a:lnTo>
                  <a:lnTo>
                    <a:pt x="37896" y="37922"/>
                  </a:lnTo>
                  <a:lnTo>
                    <a:pt x="50520" y="37922"/>
                  </a:lnTo>
                  <a:lnTo>
                    <a:pt x="50520" y="25273"/>
                  </a:lnTo>
                  <a:close/>
                </a:path>
                <a:path w="619125" h="38100">
                  <a:moveTo>
                    <a:pt x="50520" y="0"/>
                  </a:moveTo>
                  <a:lnTo>
                    <a:pt x="37909" y="0"/>
                  </a:lnTo>
                  <a:lnTo>
                    <a:pt x="25273" y="0"/>
                  </a:lnTo>
                  <a:lnTo>
                    <a:pt x="12636" y="0"/>
                  </a:lnTo>
                  <a:lnTo>
                    <a:pt x="12636" y="12636"/>
                  </a:lnTo>
                  <a:lnTo>
                    <a:pt x="25273" y="12636"/>
                  </a:lnTo>
                  <a:lnTo>
                    <a:pt x="37896" y="12636"/>
                  </a:lnTo>
                  <a:lnTo>
                    <a:pt x="50520" y="12636"/>
                  </a:lnTo>
                  <a:lnTo>
                    <a:pt x="50520" y="0"/>
                  </a:lnTo>
                  <a:close/>
                </a:path>
                <a:path w="619125" h="38100">
                  <a:moveTo>
                    <a:pt x="63169" y="25273"/>
                  </a:moveTo>
                  <a:lnTo>
                    <a:pt x="50533" y="25273"/>
                  </a:lnTo>
                  <a:lnTo>
                    <a:pt x="50533" y="37922"/>
                  </a:lnTo>
                  <a:lnTo>
                    <a:pt x="63169" y="37922"/>
                  </a:lnTo>
                  <a:lnTo>
                    <a:pt x="63169" y="25273"/>
                  </a:lnTo>
                  <a:close/>
                </a:path>
                <a:path w="619125" h="38100">
                  <a:moveTo>
                    <a:pt x="88417" y="0"/>
                  </a:moveTo>
                  <a:lnTo>
                    <a:pt x="75806" y="0"/>
                  </a:lnTo>
                  <a:lnTo>
                    <a:pt x="63169" y="0"/>
                  </a:lnTo>
                  <a:lnTo>
                    <a:pt x="50533" y="0"/>
                  </a:lnTo>
                  <a:lnTo>
                    <a:pt x="50533" y="12636"/>
                  </a:lnTo>
                  <a:lnTo>
                    <a:pt x="63169" y="12636"/>
                  </a:lnTo>
                  <a:lnTo>
                    <a:pt x="75793" y="12636"/>
                  </a:lnTo>
                  <a:lnTo>
                    <a:pt x="75793" y="25273"/>
                  </a:lnTo>
                  <a:lnTo>
                    <a:pt x="75793" y="37922"/>
                  </a:lnTo>
                  <a:lnTo>
                    <a:pt x="88417" y="37922"/>
                  </a:lnTo>
                  <a:lnTo>
                    <a:pt x="88417" y="25273"/>
                  </a:lnTo>
                  <a:lnTo>
                    <a:pt x="88417" y="12636"/>
                  </a:lnTo>
                  <a:lnTo>
                    <a:pt x="88417" y="0"/>
                  </a:lnTo>
                  <a:close/>
                </a:path>
                <a:path w="619125" h="38100">
                  <a:moveTo>
                    <a:pt x="151587" y="12636"/>
                  </a:moveTo>
                  <a:lnTo>
                    <a:pt x="138963" y="12636"/>
                  </a:lnTo>
                  <a:lnTo>
                    <a:pt x="138963" y="0"/>
                  </a:lnTo>
                  <a:lnTo>
                    <a:pt x="126326" y="0"/>
                  </a:lnTo>
                  <a:lnTo>
                    <a:pt x="113690" y="0"/>
                  </a:lnTo>
                  <a:lnTo>
                    <a:pt x="101053" y="0"/>
                  </a:lnTo>
                  <a:lnTo>
                    <a:pt x="101053" y="12636"/>
                  </a:lnTo>
                  <a:lnTo>
                    <a:pt x="101053" y="25273"/>
                  </a:lnTo>
                  <a:lnTo>
                    <a:pt x="101053" y="37922"/>
                  </a:lnTo>
                  <a:lnTo>
                    <a:pt x="113690" y="37922"/>
                  </a:lnTo>
                  <a:lnTo>
                    <a:pt x="126326" y="37922"/>
                  </a:lnTo>
                  <a:lnTo>
                    <a:pt x="126326" y="25273"/>
                  </a:lnTo>
                  <a:lnTo>
                    <a:pt x="113690" y="25273"/>
                  </a:lnTo>
                  <a:lnTo>
                    <a:pt x="113690" y="12636"/>
                  </a:lnTo>
                  <a:lnTo>
                    <a:pt x="126326" y="12636"/>
                  </a:lnTo>
                  <a:lnTo>
                    <a:pt x="138950" y="12636"/>
                  </a:lnTo>
                  <a:lnTo>
                    <a:pt x="138950" y="25273"/>
                  </a:lnTo>
                  <a:lnTo>
                    <a:pt x="151587" y="25273"/>
                  </a:lnTo>
                  <a:lnTo>
                    <a:pt x="151587" y="12636"/>
                  </a:lnTo>
                  <a:close/>
                </a:path>
                <a:path w="619125" h="38100">
                  <a:moveTo>
                    <a:pt x="164223" y="0"/>
                  </a:moveTo>
                  <a:lnTo>
                    <a:pt x="151587" y="0"/>
                  </a:lnTo>
                  <a:lnTo>
                    <a:pt x="151587" y="12636"/>
                  </a:lnTo>
                  <a:lnTo>
                    <a:pt x="164223" y="12636"/>
                  </a:lnTo>
                  <a:lnTo>
                    <a:pt x="164223" y="0"/>
                  </a:lnTo>
                  <a:close/>
                </a:path>
                <a:path w="619125" h="38100">
                  <a:moveTo>
                    <a:pt x="202120" y="0"/>
                  </a:moveTo>
                  <a:lnTo>
                    <a:pt x="189484" y="0"/>
                  </a:lnTo>
                  <a:lnTo>
                    <a:pt x="176847" y="0"/>
                  </a:lnTo>
                  <a:lnTo>
                    <a:pt x="176847" y="12636"/>
                  </a:lnTo>
                  <a:lnTo>
                    <a:pt x="176847" y="25273"/>
                  </a:lnTo>
                  <a:lnTo>
                    <a:pt x="176847" y="37922"/>
                  </a:lnTo>
                  <a:lnTo>
                    <a:pt x="189484" y="37922"/>
                  </a:lnTo>
                  <a:lnTo>
                    <a:pt x="189484" y="25273"/>
                  </a:lnTo>
                  <a:lnTo>
                    <a:pt x="202120" y="25273"/>
                  </a:lnTo>
                  <a:lnTo>
                    <a:pt x="202120" y="12636"/>
                  </a:lnTo>
                  <a:lnTo>
                    <a:pt x="202120" y="0"/>
                  </a:lnTo>
                  <a:close/>
                </a:path>
                <a:path w="619125" h="38100">
                  <a:moveTo>
                    <a:pt x="240004" y="25273"/>
                  </a:moveTo>
                  <a:lnTo>
                    <a:pt x="227380" y="25273"/>
                  </a:lnTo>
                  <a:lnTo>
                    <a:pt x="227380" y="12636"/>
                  </a:lnTo>
                  <a:lnTo>
                    <a:pt x="227380" y="0"/>
                  </a:lnTo>
                  <a:lnTo>
                    <a:pt x="214744" y="0"/>
                  </a:lnTo>
                  <a:lnTo>
                    <a:pt x="214744" y="12636"/>
                  </a:lnTo>
                  <a:lnTo>
                    <a:pt x="214744" y="25273"/>
                  </a:lnTo>
                  <a:lnTo>
                    <a:pt x="227368" y="25273"/>
                  </a:lnTo>
                  <a:lnTo>
                    <a:pt x="227368" y="37922"/>
                  </a:lnTo>
                  <a:lnTo>
                    <a:pt x="240004" y="37922"/>
                  </a:lnTo>
                  <a:lnTo>
                    <a:pt x="240004" y="25273"/>
                  </a:lnTo>
                  <a:close/>
                </a:path>
                <a:path w="619125" h="38100">
                  <a:moveTo>
                    <a:pt x="252641" y="12636"/>
                  </a:moveTo>
                  <a:lnTo>
                    <a:pt x="240004" y="12636"/>
                  </a:lnTo>
                  <a:lnTo>
                    <a:pt x="240004" y="25273"/>
                  </a:lnTo>
                  <a:lnTo>
                    <a:pt x="252641" y="25273"/>
                  </a:lnTo>
                  <a:lnTo>
                    <a:pt x="252641" y="12636"/>
                  </a:lnTo>
                  <a:close/>
                </a:path>
                <a:path w="619125" h="38100">
                  <a:moveTo>
                    <a:pt x="315798" y="25273"/>
                  </a:moveTo>
                  <a:lnTo>
                    <a:pt x="303174" y="25273"/>
                  </a:lnTo>
                  <a:lnTo>
                    <a:pt x="303174" y="12636"/>
                  </a:lnTo>
                  <a:lnTo>
                    <a:pt x="290537" y="12636"/>
                  </a:lnTo>
                  <a:lnTo>
                    <a:pt x="290537" y="0"/>
                  </a:lnTo>
                  <a:lnTo>
                    <a:pt x="277901" y="0"/>
                  </a:lnTo>
                  <a:lnTo>
                    <a:pt x="277901" y="12636"/>
                  </a:lnTo>
                  <a:lnTo>
                    <a:pt x="265277" y="12636"/>
                  </a:lnTo>
                  <a:lnTo>
                    <a:pt x="265277" y="0"/>
                  </a:lnTo>
                  <a:lnTo>
                    <a:pt x="252641" y="0"/>
                  </a:lnTo>
                  <a:lnTo>
                    <a:pt x="252641" y="12636"/>
                  </a:lnTo>
                  <a:lnTo>
                    <a:pt x="265264" y="12636"/>
                  </a:lnTo>
                  <a:lnTo>
                    <a:pt x="265264" y="25273"/>
                  </a:lnTo>
                  <a:lnTo>
                    <a:pt x="277901" y="25273"/>
                  </a:lnTo>
                  <a:lnTo>
                    <a:pt x="290537" y="25273"/>
                  </a:lnTo>
                  <a:lnTo>
                    <a:pt x="290537" y="37922"/>
                  </a:lnTo>
                  <a:lnTo>
                    <a:pt x="303161" y="37922"/>
                  </a:lnTo>
                  <a:lnTo>
                    <a:pt x="315798" y="37922"/>
                  </a:lnTo>
                  <a:lnTo>
                    <a:pt x="315798" y="25273"/>
                  </a:lnTo>
                  <a:close/>
                </a:path>
                <a:path w="619125" h="38100">
                  <a:moveTo>
                    <a:pt x="341058" y="0"/>
                  </a:moveTo>
                  <a:lnTo>
                    <a:pt x="328434" y="0"/>
                  </a:lnTo>
                  <a:lnTo>
                    <a:pt x="315798" y="0"/>
                  </a:lnTo>
                  <a:lnTo>
                    <a:pt x="315798" y="12636"/>
                  </a:lnTo>
                  <a:lnTo>
                    <a:pt x="328422" y="12636"/>
                  </a:lnTo>
                  <a:lnTo>
                    <a:pt x="328422" y="25273"/>
                  </a:lnTo>
                  <a:lnTo>
                    <a:pt x="341058" y="25273"/>
                  </a:lnTo>
                  <a:lnTo>
                    <a:pt x="341058" y="12636"/>
                  </a:lnTo>
                  <a:lnTo>
                    <a:pt x="341058" y="0"/>
                  </a:lnTo>
                  <a:close/>
                </a:path>
                <a:path w="619125" h="38100">
                  <a:moveTo>
                    <a:pt x="366331" y="0"/>
                  </a:moveTo>
                  <a:lnTo>
                    <a:pt x="353695" y="0"/>
                  </a:lnTo>
                  <a:lnTo>
                    <a:pt x="353695" y="12636"/>
                  </a:lnTo>
                  <a:lnTo>
                    <a:pt x="366331" y="12636"/>
                  </a:lnTo>
                  <a:lnTo>
                    <a:pt x="366331" y="0"/>
                  </a:lnTo>
                  <a:close/>
                </a:path>
                <a:path w="619125" h="38100">
                  <a:moveTo>
                    <a:pt x="378955" y="25273"/>
                  </a:moveTo>
                  <a:lnTo>
                    <a:pt x="366318" y="25273"/>
                  </a:lnTo>
                  <a:lnTo>
                    <a:pt x="366318" y="37922"/>
                  </a:lnTo>
                  <a:lnTo>
                    <a:pt x="378955" y="37922"/>
                  </a:lnTo>
                  <a:lnTo>
                    <a:pt x="378955" y="25273"/>
                  </a:lnTo>
                  <a:close/>
                </a:path>
                <a:path w="619125" h="38100">
                  <a:moveTo>
                    <a:pt x="391591" y="0"/>
                  </a:moveTo>
                  <a:lnTo>
                    <a:pt x="378955" y="0"/>
                  </a:lnTo>
                  <a:lnTo>
                    <a:pt x="378955" y="12636"/>
                  </a:lnTo>
                  <a:lnTo>
                    <a:pt x="391591" y="12636"/>
                  </a:lnTo>
                  <a:lnTo>
                    <a:pt x="391591" y="0"/>
                  </a:lnTo>
                  <a:close/>
                </a:path>
                <a:path w="619125" h="38100">
                  <a:moveTo>
                    <a:pt x="416839" y="0"/>
                  </a:moveTo>
                  <a:lnTo>
                    <a:pt x="404215" y="0"/>
                  </a:lnTo>
                  <a:lnTo>
                    <a:pt x="404215" y="12636"/>
                  </a:lnTo>
                  <a:lnTo>
                    <a:pt x="404215" y="25273"/>
                  </a:lnTo>
                  <a:lnTo>
                    <a:pt x="391579" y="25273"/>
                  </a:lnTo>
                  <a:lnTo>
                    <a:pt x="391579" y="37922"/>
                  </a:lnTo>
                  <a:lnTo>
                    <a:pt x="404215" y="37922"/>
                  </a:lnTo>
                  <a:lnTo>
                    <a:pt x="416839" y="37922"/>
                  </a:lnTo>
                  <a:lnTo>
                    <a:pt x="416839" y="25273"/>
                  </a:lnTo>
                  <a:lnTo>
                    <a:pt x="416839" y="12636"/>
                  </a:lnTo>
                  <a:lnTo>
                    <a:pt x="416839" y="0"/>
                  </a:lnTo>
                  <a:close/>
                </a:path>
                <a:path w="619125" h="38100">
                  <a:moveTo>
                    <a:pt x="442112" y="0"/>
                  </a:moveTo>
                  <a:lnTo>
                    <a:pt x="429475" y="0"/>
                  </a:lnTo>
                  <a:lnTo>
                    <a:pt x="429475" y="12636"/>
                  </a:lnTo>
                  <a:lnTo>
                    <a:pt x="429475" y="25273"/>
                  </a:lnTo>
                  <a:lnTo>
                    <a:pt x="442112" y="25273"/>
                  </a:lnTo>
                  <a:lnTo>
                    <a:pt x="442112" y="12636"/>
                  </a:lnTo>
                  <a:lnTo>
                    <a:pt x="442112" y="0"/>
                  </a:lnTo>
                  <a:close/>
                </a:path>
                <a:path w="619125" h="38100">
                  <a:moveTo>
                    <a:pt x="517893" y="0"/>
                  </a:moveTo>
                  <a:lnTo>
                    <a:pt x="505269" y="0"/>
                  </a:lnTo>
                  <a:lnTo>
                    <a:pt x="505269" y="12636"/>
                  </a:lnTo>
                  <a:lnTo>
                    <a:pt x="492645" y="12636"/>
                  </a:lnTo>
                  <a:lnTo>
                    <a:pt x="480009" y="12636"/>
                  </a:lnTo>
                  <a:lnTo>
                    <a:pt x="480009" y="0"/>
                  </a:lnTo>
                  <a:lnTo>
                    <a:pt x="467372" y="0"/>
                  </a:lnTo>
                  <a:lnTo>
                    <a:pt x="454748" y="0"/>
                  </a:lnTo>
                  <a:lnTo>
                    <a:pt x="454748" y="12636"/>
                  </a:lnTo>
                  <a:lnTo>
                    <a:pt x="454748" y="25273"/>
                  </a:lnTo>
                  <a:lnTo>
                    <a:pt x="467372" y="25273"/>
                  </a:lnTo>
                  <a:lnTo>
                    <a:pt x="467372" y="37922"/>
                  </a:lnTo>
                  <a:lnTo>
                    <a:pt x="480009" y="37922"/>
                  </a:lnTo>
                  <a:lnTo>
                    <a:pt x="480009" y="25273"/>
                  </a:lnTo>
                  <a:lnTo>
                    <a:pt x="492633" y="25273"/>
                  </a:lnTo>
                  <a:lnTo>
                    <a:pt x="492633" y="37922"/>
                  </a:lnTo>
                  <a:lnTo>
                    <a:pt x="505269" y="37922"/>
                  </a:lnTo>
                  <a:lnTo>
                    <a:pt x="517893" y="37922"/>
                  </a:lnTo>
                  <a:lnTo>
                    <a:pt x="517893" y="25273"/>
                  </a:lnTo>
                  <a:lnTo>
                    <a:pt x="517893" y="12636"/>
                  </a:lnTo>
                  <a:lnTo>
                    <a:pt x="517893" y="0"/>
                  </a:lnTo>
                  <a:close/>
                </a:path>
                <a:path w="619125" h="38100">
                  <a:moveTo>
                    <a:pt x="581050" y="0"/>
                  </a:moveTo>
                  <a:lnTo>
                    <a:pt x="581050" y="0"/>
                  </a:lnTo>
                  <a:lnTo>
                    <a:pt x="530529" y="0"/>
                  </a:lnTo>
                  <a:lnTo>
                    <a:pt x="530529" y="12636"/>
                  </a:lnTo>
                  <a:lnTo>
                    <a:pt x="530529" y="25273"/>
                  </a:lnTo>
                  <a:lnTo>
                    <a:pt x="530529" y="37922"/>
                  </a:lnTo>
                  <a:lnTo>
                    <a:pt x="543166" y="37922"/>
                  </a:lnTo>
                  <a:lnTo>
                    <a:pt x="543166" y="25273"/>
                  </a:lnTo>
                  <a:lnTo>
                    <a:pt x="543166" y="12636"/>
                  </a:lnTo>
                  <a:lnTo>
                    <a:pt x="555790" y="12636"/>
                  </a:lnTo>
                  <a:lnTo>
                    <a:pt x="568426" y="12636"/>
                  </a:lnTo>
                  <a:lnTo>
                    <a:pt x="581050" y="12636"/>
                  </a:lnTo>
                  <a:lnTo>
                    <a:pt x="581050" y="0"/>
                  </a:lnTo>
                  <a:close/>
                </a:path>
                <a:path w="619125" h="38100">
                  <a:moveTo>
                    <a:pt x="618947" y="0"/>
                  </a:moveTo>
                  <a:lnTo>
                    <a:pt x="606323" y="0"/>
                  </a:lnTo>
                  <a:lnTo>
                    <a:pt x="593699" y="0"/>
                  </a:lnTo>
                  <a:lnTo>
                    <a:pt x="581063" y="0"/>
                  </a:lnTo>
                  <a:lnTo>
                    <a:pt x="581063" y="12636"/>
                  </a:lnTo>
                  <a:lnTo>
                    <a:pt x="593686" y="12636"/>
                  </a:lnTo>
                  <a:lnTo>
                    <a:pt x="606323" y="12636"/>
                  </a:lnTo>
                  <a:lnTo>
                    <a:pt x="606323" y="25273"/>
                  </a:lnTo>
                  <a:lnTo>
                    <a:pt x="618947" y="25273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98145" y="4239983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23" y="12623"/>
                  </a:moveTo>
                  <a:lnTo>
                    <a:pt x="0" y="12623"/>
                  </a:lnTo>
                  <a:lnTo>
                    <a:pt x="0" y="25260"/>
                  </a:lnTo>
                  <a:lnTo>
                    <a:pt x="0" y="37884"/>
                  </a:lnTo>
                  <a:lnTo>
                    <a:pt x="0" y="50520"/>
                  </a:lnTo>
                  <a:lnTo>
                    <a:pt x="12623" y="50520"/>
                  </a:lnTo>
                  <a:lnTo>
                    <a:pt x="12623" y="37896"/>
                  </a:lnTo>
                  <a:lnTo>
                    <a:pt x="12623" y="25260"/>
                  </a:lnTo>
                  <a:lnTo>
                    <a:pt x="12623" y="12623"/>
                  </a:lnTo>
                  <a:close/>
                </a:path>
                <a:path w="619125" h="50800">
                  <a:moveTo>
                    <a:pt x="50520" y="12623"/>
                  </a:moveTo>
                  <a:lnTo>
                    <a:pt x="37909" y="12623"/>
                  </a:lnTo>
                  <a:lnTo>
                    <a:pt x="25273" y="12623"/>
                  </a:lnTo>
                  <a:lnTo>
                    <a:pt x="25273" y="25260"/>
                  </a:lnTo>
                  <a:lnTo>
                    <a:pt x="25273" y="37896"/>
                  </a:lnTo>
                  <a:lnTo>
                    <a:pt x="37896" y="37896"/>
                  </a:lnTo>
                  <a:lnTo>
                    <a:pt x="50520" y="37896"/>
                  </a:lnTo>
                  <a:lnTo>
                    <a:pt x="50520" y="25260"/>
                  </a:lnTo>
                  <a:lnTo>
                    <a:pt x="50520" y="12623"/>
                  </a:lnTo>
                  <a:close/>
                </a:path>
                <a:path w="619125" h="50800">
                  <a:moveTo>
                    <a:pt x="63169" y="12623"/>
                  </a:moveTo>
                  <a:lnTo>
                    <a:pt x="50533" y="12623"/>
                  </a:lnTo>
                  <a:lnTo>
                    <a:pt x="50533" y="25260"/>
                  </a:lnTo>
                  <a:lnTo>
                    <a:pt x="50533" y="37896"/>
                  </a:lnTo>
                  <a:lnTo>
                    <a:pt x="63169" y="37896"/>
                  </a:lnTo>
                  <a:lnTo>
                    <a:pt x="63169" y="25260"/>
                  </a:lnTo>
                  <a:lnTo>
                    <a:pt x="63169" y="12623"/>
                  </a:lnTo>
                  <a:close/>
                </a:path>
                <a:path w="619125" h="50800">
                  <a:moveTo>
                    <a:pt x="88417" y="12623"/>
                  </a:moveTo>
                  <a:lnTo>
                    <a:pt x="75793" y="12623"/>
                  </a:lnTo>
                  <a:lnTo>
                    <a:pt x="75793" y="25260"/>
                  </a:lnTo>
                  <a:lnTo>
                    <a:pt x="75793" y="37884"/>
                  </a:lnTo>
                  <a:lnTo>
                    <a:pt x="75793" y="50520"/>
                  </a:lnTo>
                  <a:lnTo>
                    <a:pt x="88417" y="50520"/>
                  </a:lnTo>
                  <a:lnTo>
                    <a:pt x="88417" y="37896"/>
                  </a:lnTo>
                  <a:lnTo>
                    <a:pt x="88417" y="25260"/>
                  </a:lnTo>
                  <a:lnTo>
                    <a:pt x="88417" y="12623"/>
                  </a:lnTo>
                  <a:close/>
                </a:path>
                <a:path w="619125" h="50800">
                  <a:moveTo>
                    <a:pt x="113690" y="25260"/>
                  </a:moveTo>
                  <a:lnTo>
                    <a:pt x="101053" y="25260"/>
                  </a:lnTo>
                  <a:lnTo>
                    <a:pt x="101053" y="37896"/>
                  </a:lnTo>
                  <a:lnTo>
                    <a:pt x="113690" y="37896"/>
                  </a:lnTo>
                  <a:lnTo>
                    <a:pt x="113690" y="25260"/>
                  </a:lnTo>
                  <a:close/>
                </a:path>
                <a:path w="619125" h="50800">
                  <a:moveTo>
                    <a:pt x="164223" y="37884"/>
                  </a:moveTo>
                  <a:lnTo>
                    <a:pt x="151587" y="37884"/>
                  </a:lnTo>
                  <a:lnTo>
                    <a:pt x="151587" y="25260"/>
                  </a:lnTo>
                  <a:lnTo>
                    <a:pt x="138963" y="25260"/>
                  </a:lnTo>
                  <a:lnTo>
                    <a:pt x="138963" y="12623"/>
                  </a:lnTo>
                  <a:lnTo>
                    <a:pt x="126326" y="12623"/>
                  </a:lnTo>
                  <a:lnTo>
                    <a:pt x="126326" y="25260"/>
                  </a:lnTo>
                  <a:lnTo>
                    <a:pt x="126326" y="37884"/>
                  </a:lnTo>
                  <a:lnTo>
                    <a:pt x="126326" y="50520"/>
                  </a:lnTo>
                  <a:lnTo>
                    <a:pt x="138950" y="50520"/>
                  </a:lnTo>
                  <a:lnTo>
                    <a:pt x="151587" y="50520"/>
                  </a:lnTo>
                  <a:lnTo>
                    <a:pt x="164223" y="50520"/>
                  </a:lnTo>
                  <a:lnTo>
                    <a:pt x="164223" y="37884"/>
                  </a:lnTo>
                  <a:close/>
                </a:path>
                <a:path w="619125" h="50800">
                  <a:moveTo>
                    <a:pt x="189484" y="12623"/>
                  </a:moveTo>
                  <a:lnTo>
                    <a:pt x="176847" y="12623"/>
                  </a:lnTo>
                  <a:lnTo>
                    <a:pt x="164223" y="12623"/>
                  </a:lnTo>
                  <a:lnTo>
                    <a:pt x="151587" y="12623"/>
                  </a:lnTo>
                  <a:lnTo>
                    <a:pt x="151587" y="25260"/>
                  </a:lnTo>
                  <a:lnTo>
                    <a:pt x="164211" y="25260"/>
                  </a:lnTo>
                  <a:lnTo>
                    <a:pt x="176847" y="25260"/>
                  </a:lnTo>
                  <a:lnTo>
                    <a:pt x="189484" y="25260"/>
                  </a:lnTo>
                  <a:lnTo>
                    <a:pt x="189484" y="12623"/>
                  </a:lnTo>
                  <a:close/>
                </a:path>
                <a:path w="619125" h="50800">
                  <a:moveTo>
                    <a:pt x="202120" y="37884"/>
                  </a:moveTo>
                  <a:lnTo>
                    <a:pt x="189484" y="37884"/>
                  </a:lnTo>
                  <a:lnTo>
                    <a:pt x="176847" y="37884"/>
                  </a:lnTo>
                  <a:lnTo>
                    <a:pt x="176847" y="50520"/>
                  </a:lnTo>
                  <a:lnTo>
                    <a:pt x="189484" y="50520"/>
                  </a:lnTo>
                  <a:lnTo>
                    <a:pt x="202120" y="50520"/>
                  </a:lnTo>
                  <a:lnTo>
                    <a:pt x="202120" y="37884"/>
                  </a:lnTo>
                  <a:close/>
                </a:path>
                <a:path w="619125" h="50800">
                  <a:moveTo>
                    <a:pt x="353682" y="12623"/>
                  </a:moveTo>
                  <a:lnTo>
                    <a:pt x="341058" y="12623"/>
                  </a:lnTo>
                  <a:lnTo>
                    <a:pt x="328422" y="12623"/>
                  </a:lnTo>
                  <a:lnTo>
                    <a:pt x="328422" y="25260"/>
                  </a:lnTo>
                  <a:lnTo>
                    <a:pt x="315798" y="25260"/>
                  </a:lnTo>
                  <a:lnTo>
                    <a:pt x="315798" y="12623"/>
                  </a:lnTo>
                  <a:lnTo>
                    <a:pt x="303161" y="12623"/>
                  </a:lnTo>
                  <a:lnTo>
                    <a:pt x="303161" y="25260"/>
                  </a:lnTo>
                  <a:lnTo>
                    <a:pt x="290537" y="25260"/>
                  </a:lnTo>
                  <a:lnTo>
                    <a:pt x="290537" y="12623"/>
                  </a:lnTo>
                  <a:lnTo>
                    <a:pt x="277901" y="12623"/>
                  </a:lnTo>
                  <a:lnTo>
                    <a:pt x="277901" y="25260"/>
                  </a:lnTo>
                  <a:lnTo>
                    <a:pt x="265277" y="25260"/>
                  </a:lnTo>
                  <a:lnTo>
                    <a:pt x="265277" y="12623"/>
                  </a:lnTo>
                  <a:lnTo>
                    <a:pt x="252641" y="12623"/>
                  </a:lnTo>
                  <a:lnTo>
                    <a:pt x="202107" y="12623"/>
                  </a:lnTo>
                  <a:lnTo>
                    <a:pt x="202107" y="25260"/>
                  </a:lnTo>
                  <a:lnTo>
                    <a:pt x="214744" y="25260"/>
                  </a:lnTo>
                  <a:lnTo>
                    <a:pt x="227368" y="25260"/>
                  </a:lnTo>
                  <a:lnTo>
                    <a:pt x="227368" y="37884"/>
                  </a:lnTo>
                  <a:lnTo>
                    <a:pt x="227368" y="50520"/>
                  </a:lnTo>
                  <a:lnTo>
                    <a:pt x="240004" y="50520"/>
                  </a:lnTo>
                  <a:lnTo>
                    <a:pt x="240004" y="37896"/>
                  </a:lnTo>
                  <a:lnTo>
                    <a:pt x="240004" y="25260"/>
                  </a:lnTo>
                  <a:lnTo>
                    <a:pt x="252641" y="25260"/>
                  </a:lnTo>
                  <a:lnTo>
                    <a:pt x="252641" y="37896"/>
                  </a:lnTo>
                  <a:lnTo>
                    <a:pt x="265264" y="37896"/>
                  </a:lnTo>
                  <a:lnTo>
                    <a:pt x="265277" y="37896"/>
                  </a:lnTo>
                  <a:lnTo>
                    <a:pt x="353682" y="37896"/>
                  </a:lnTo>
                  <a:lnTo>
                    <a:pt x="353682" y="25260"/>
                  </a:lnTo>
                  <a:lnTo>
                    <a:pt x="353682" y="12623"/>
                  </a:lnTo>
                  <a:close/>
                </a:path>
                <a:path w="619125" h="50800">
                  <a:moveTo>
                    <a:pt x="378955" y="12623"/>
                  </a:moveTo>
                  <a:lnTo>
                    <a:pt x="366331" y="12623"/>
                  </a:lnTo>
                  <a:lnTo>
                    <a:pt x="353695" y="12623"/>
                  </a:lnTo>
                  <a:lnTo>
                    <a:pt x="353695" y="25260"/>
                  </a:lnTo>
                  <a:lnTo>
                    <a:pt x="366318" y="25260"/>
                  </a:lnTo>
                  <a:lnTo>
                    <a:pt x="378955" y="25260"/>
                  </a:lnTo>
                  <a:lnTo>
                    <a:pt x="378955" y="12623"/>
                  </a:lnTo>
                  <a:close/>
                </a:path>
                <a:path w="619125" h="50800">
                  <a:moveTo>
                    <a:pt x="416839" y="12623"/>
                  </a:moveTo>
                  <a:lnTo>
                    <a:pt x="404215" y="12623"/>
                  </a:lnTo>
                  <a:lnTo>
                    <a:pt x="391579" y="12623"/>
                  </a:lnTo>
                  <a:lnTo>
                    <a:pt x="391579" y="25260"/>
                  </a:lnTo>
                  <a:lnTo>
                    <a:pt x="378955" y="25260"/>
                  </a:lnTo>
                  <a:lnTo>
                    <a:pt x="378955" y="37896"/>
                  </a:lnTo>
                  <a:lnTo>
                    <a:pt x="391579" y="37896"/>
                  </a:lnTo>
                  <a:lnTo>
                    <a:pt x="404215" y="37896"/>
                  </a:lnTo>
                  <a:lnTo>
                    <a:pt x="416839" y="37896"/>
                  </a:lnTo>
                  <a:lnTo>
                    <a:pt x="416839" y="25260"/>
                  </a:lnTo>
                  <a:lnTo>
                    <a:pt x="416839" y="12623"/>
                  </a:lnTo>
                  <a:close/>
                </a:path>
                <a:path w="619125" h="50800">
                  <a:moveTo>
                    <a:pt x="480009" y="12623"/>
                  </a:moveTo>
                  <a:lnTo>
                    <a:pt x="467372" y="12623"/>
                  </a:lnTo>
                  <a:lnTo>
                    <a:pt x="454748" y="12623"/>
                  </a:lnTo>
                  <a:lnTo>
                    <a:pt x="442112" y="12623"/>
                  </a:lnTo>
                  <a:lnTo>
                    <a:pt x="429475" y="12623"/>
                  </a:lnTo>
                  <a:lnTo>
                    <a:pt x="429475" y="25260"/>
                  </a:lnTo>
                  <a:lnTo>
                    <a:pt x="442112" y="25260"/>
                  </a:lnTo>
                  <a:lnTo>
                    <a:pt x="454748" y="25260"/>
                  </a:lnTo>
                  <a:lnTo>
                    <a:pt x="467372" y="25260"/>
                  </a:lnTo>
                  <a:lnTo>
                    <a:pt x="467372" y="37896"/>
                  </a:lnTo>
                  <a:lnTo>
                    <a:pt x="480009" y="37896"/>
                  </a:lnTo>
                  <a:lnTo>
                    <a:pt x="480009" y="25260"/>
                  </a:lnTo>
                  <a:lnTo>
                    <a:pt x="480009" y="12623"/>
                  </a:lnTo>
                  <a:close/>
                </a:path>
                <a:path w="619125" h="50800">
                  <a:moveTo>
                    <a:pt x="505269" y="12623"/>
                  </a:moveTo>
                  <a:lnTo>
                    <a:pt x="492633" y="12623"/>
                  </a:lnTo>
                  <a:lnTo>
                    <a:pt x="492633" y="25260"/>
                  </a:lnTo>
                  <a:lnTo>
                    <a:pt x="505269" y="25260"/>
                  </a:lnTo>
                  <a:lnTo>
                    <a:pt x="505269" y="12623"/>
                  </a:lnTo>
                  <a:close/>
                </a:path>
                <a:path w="619125" h="50800">
                  <a:moveTo>
                    <a:pt x="543166" y="0"/>
                  </a:moveTo>
                  <a:lnTo>
                    <a:pt x="530529" y="0"/>
                  </a:lnTo>
                  <a:lnTo>
                    <a:pt x="530529" y="12623"/>
                  </a:lnTo>
                  <a:lnTo>
                    <a:pt x="530529" y="25260"/>
                  </a:lnTo>
                  <a:lnTo>
                    <a:pt x="530529" y="37896"/>
                  </a:lnTo>
                  <a:lnTo>
                    <a:pt x="543166" y="37896"/>
                  </a:lnTo>
                  <a:lnTo>
                    <a:pt x="543166" y="25260"/>
                  </a:lnTo>
                  <a:lnTo>
                    <a:pt x="543166" y="12649"/>
                  </a:lnTo>
                  <a:lnTo>
                    <a:pt x="543166" y="0"/>
                  </a:lnTo>
                  <a:close/>
                </a:path>
                <a:path w="619125" h="50800">
                  <a:moveTo>
                    <a:pt x="581050" y="0"/>
                  </a:moveTo>
                  <a:lnTo>
                    <a:pt x="568426" y="0"/>
                  </a:lnTo>
                  <a:lnTo>
                    <a:pt x="555790" y="0"/>
                  </a:lnTo>
                  <a:lnTo>
                    <a:pt x="555790" y="12623"/>
                  </a:lnTo>
                  <a:lnTo>
                    <a:pt x="555790" y="25260"/>
                  </a:lnTo>
                  <a:lnTo>
                    <a:pt x="555790" y="37896"/>
                  </a:lnTo>
                  <a:lnTo>
                    <a:pt x="568426" y="37896"/>
                  </a:lnTo>
                  <a:lnTo>
                    <a:pt x="581050" y="37896"/>
                  </a:lnTo>
                  <a:lnTo>
                    <a:pt x="581050" y="25260"/>
                  </a:lnTo>
                  <a:lnTo>
                    <a:pt x="581050" y="12649"/>
                  </a:lnTo>
                  <a:lnTo>
                    <a:pt x="581050" y="0"/>
                  </a:lnTo>
                  <a:close/>
                </a:path>
                <a:path w="619125" h="50800">
                  <a:moveTo>
                    <a:pt x="593699" y="0"/>
                  </a:moveTo>
                  <a:lnTo>
                    <a:pt x="581063" y="0"/>
                  </a:lnTo>
                  <a:lnTo>
                    <a:pt x="581063" y="12623"/>
                  </a:lnTo>
                  <a:lnTo>
                    <a:pt x="581063" y="25260"/>
                  </a:lnTo>
                  <a:lnTo>
                    <a:pt x="581063" y="37896"/>
                  </a:lnTo>
                  <a:lnTo>
                    <a:pt x="593699" y="37896"/>
                  </a:lnTo>
                  <a:lnTo>
                    <a:pt x="593699" y="25260"/>
                  </a:lnTo>
                  <a:lnTo>
                    <a:pt x="593699" y="12649"/>
                  </a:lnTo>
                  <a:lnTo>
                    <a:pt x="593699" y="0"/>
                  </a:lnTo>
                  <a:close/>
                </a:path>
                <a:path w="619125" h="50800">
                  <a:moveTo>
                    <a:pt x="618947" y="0"/>
                  </a:moveTo>
                  <a:lnTo>
                    <a:pt x="606323" y="0"/>
                  </a:lnTo>
                  <a:lnTo>
                    <a:pt x="606323" y="12623"/>
                  </a:lnTo>
                  <a:lnTo>
                    <a:pt x="606323" y="25260"/>
                  </a:lnTo>
                  <a:lnTo>
                    <a:pt x="606323" y="37896"/>
                  </a:lnTo>
                  <a:lnTo>
                    <a:pt x="618947" y="37896"/>
                  </a:lnTo>
                  <a:lnTo>
                    <a:pt x="618947" y="25260"/>
                  </a:lnTo>
                  <a:lnTo>
                    <a:pt x="618947" y="12649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325513" y="4277867"/>
              <a:ext cx="391795" cy="12700"/>
            </a:xfrm>
            <a:custGeom>
              <a:avLst/>
              <a:gdLst/>
              <a:ahLst/>
              <a:cxnLst/>
              <a:rect l="l" t="t" r="r" b="b"/>
              <a:pathLst>
                <a:path w="391795" h="12700">
                  <a:moveTo>
                    <a:pt x="25273" y="0"/>
                  </a:moveTo>
                  <a:lnTo>
                    <a:pt x="12636" y="0"/>
                  </a:lnTo>
                  <a:lnTo>
                    <a:pt x="0" y="0"/>
                  </a:lnTo>
                  <a:lnTo>
                    <a:pt x="0" y="12636"/>
                  </a:lnTo>
                  <a:lnTo>
                    <a:pt x="12636" y="12636"/>
                  </a:lnTo>
                  <a:lnTo>
                    <a:pt x="25273" y="12636"/>
                  </a:lnTo>
                  <a:lnTo>
                    <a:pt x="25273" y="0"/>
                  </a:lnTo>
                  <a:close/>
                </a:path>
                <a:path w="391795" h="12700">
                  <a:moveTo>
                    <a:pt x="63169" y="0"/>
                  </a:moveTo>
                  <a:lnTo>
                    <a:pt x="50533" y="0"/>
                  </a:lnTo>
                  <a:lnTo>
                    <a:pt x="37896" y="0"/>
                  </a:lnTo>
                  <a:lnTo>
                    <a:pt x="37896" y="12636"/>
                  </a:lnTo>
                  <a:lnTo>
                    <a:pt x="50533" y="12636"/>
                  </a:lnTo>
                  <a:lnTo>
                    <a:pt x="63169" y="12636"/>
                  </a:lnTo>
                  <a:lnTo>
                    <a:pt x="63169" y="0"/>
                  </a:lnTo>
                  <a:close/>
                </a:path>
                <a:path w="391795" h="12700">
                  <a:moveTo>
                    <a:pt x="126314" y="0"/>
                  </a:moveTo>
                  <a:lnTo>
                    <a:pt x="113690" y="0"/>
                  </a:lnTo>
                  <a:lnTo>
                    <a:pt x="101053" y="0"/>
                  </a:lnTo>
                  <a:lnTo>
                    <a:pt x="101053" y="12636"/>
                  </a:lnTo>
                  <a:lnTo>
                    <a:pt x="113690" y="12636"/>
                  </a:lnTo>
                  <a:lnTo>
                    <a:pt x="126314" y="12636"/>
                  </a:lnTo>
                  <a:lnTo>
                    <a:pt x="126314" y="0"/>
                  </a:lnTo>
                  <a:close/>
                </a:path>
                <a:path w="391795" h="12700">
                  <a:moveTo>
                    <a:pt x="151587" y="0"/>
                  </a:moveTo>
                  <a:lnTo>
                    <a:pt x="138950" y="0"/>
                  </a:lnTo>
                  <a:lnTo>
                    <a:pt x="138950" y="12636"/>
                  </a:lnTo>
                  <a:lnTo>
                    <a:pt x="151587" y="12636"/>
                  </a:lnTo>
                  <a:lnTo>
                    <a:pt x="151587" y="0"/>
                  </a:lnTo>
                  <a:close/>
                </a:path>
                <a:path w="391795" h="12700">
                  <a:moveTo>
                    <a:pt x="189471" y="0"/>
                  </a:moveTo>
                  <a:lnTo>
                    <a:pt x="176847" y="0"/>
                  </a:lnTo>
                  <a:lnTo>
                    <a:pt x="176847" y="12636"/>
                  </a:lnTo>
                  <a:lnTo>
                    <a:pt x="189471" y="12636"/>
                  </a:lnTo>
                  <a:lnTo>
                    <a:pt x="189471" y="0"/>
                  </a:lnTo>
                  <a:close/>
                </a:path>
                <a:path w="391795" h="12700">
                  <a:moveTo>
                    <a:pt x="202120" y="0"/>
                  </a:moveTo>
                  <a:lnTo>
                    <a:pt x="189484" y="0"/>
                  </a:lnTo>
                  <a:lnTo>
                    <a:pt x="189484" y="12636"/>
                  </a:lnTo>
                  <a:lnTo>
                    <a:pt x="202120" y="12636"/>
                  </a:lnTo>
                  <a:lnTo>
                    <a:pt x="202120" y="0"/>
                  </a:lnTo>
                  <a:close/>
                </a:path>
                <a:path w="391795" h="12700">
                  <a:moveTo>
                    <a:pt x="265277" y="0"/>
                  </a:moveTo>
                  <a:lnTo>
                    <a:pt x="252641" y="0"/>
                  </a:lnTo>
                  <a:lnTo>
                    <a:pt x="252641" y="12636"/>
                  </a:lnTo>
                  <a:lnTo>
                    <a:pt x="265277" y="12636"/>
                  </a:lnTo>
                  <a:lnTo>
                    <a:pt x="265277" y="0"/>
                  </a:lnTo>
                  <a:close/>
                </a:path>
                <a:path w="391795" h="12700">
                  <a:moveTo>
                    <a:pt x="315798" y="0"/>
                  </a:moveTo>
                  <a:lnTo>
                    <a:pt x="303161" y="0"/>
                  </a:lnTo>
                  <a:lnTo>
                    <a:pt x="303161" y="12636"/>
                  </a:lnTo>
                  <a:lnTo>
                    <a:pt x="315798" y="12636"/>
                  </a:lnTo>
                  <a:lnTo>
                    <a:pt x="315798" y="0"/>
                  </a:lnTo>
                  <a:close/>
                </a:path>
                <a:path w="391795" h="12700">
                  <a:moveTo>
                    <a:pt x="391579" y="0"/>
                  </a:moveTo>
                  <a:lnTo>
                    <a:pt x="378955" y="0"/>
                  </a:lnTo>
                  <a:lnTo>
                    <a:pt x="378955" y="12636"/>
                  </a:lnTo>
                  <a:lnTo>
                    <a:pt x="391579" y="12636"/>
                  </a:lnTo>
                  <a:lnTo>
                    <a:pt x="39157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98145" y="4296822"/>
              <a:ext cx="619125" cy="0"/>
            </a:xfrm>
            <a:custGeom>
              <a:avLst/>
              <a:gdLst/>
              <a:ahLst/>
              <a:cxnLst/>
              <a:rect l="l" t="t" r="r" b="b"/>
              <a:pathLst>
                <a:path w="619125">
                  <a:moveTo>
                    <a:pt x="0" y="0"/>
                  </a:moveTo>
                  <a:lnTo>
                    <a:pt x="618959" y="0"/>
                  </a:lnTo>
                </a:path>
              </a:pathLst>
            </a:custGeom>
            <a:ln w="12636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98145" y="4303140"/>
              <a:ext cx="619125" cy="38100"/>
            </a:xfrm>
            <a:custGeom>
              <a:avLst/>
              <a:gdLst/>
              <a:ahLst/>
              <a:cxnLst/>
              <a:rect l="l" t="t" r="r" b="b"/>
              <a:pathLst>
                <a:path w="619125" h="38100">
                  <a:moveTo>
                    <a:pt x="12623" y="12623"/>
                  </a:moveTo>
                  <a:lnTo>
                    <a:pt x="0" y="12623"/>
                  </a:lnTo>
                  <a:lnTo>
                    <a:pt x="0" y="25260"/>
                  </a:lnTo>
                  <a:lnTo>
                    <a:pt x="0" y="37896"/>
                  </a:lnTo>
                  <a:lnTo>
                    <a:pt x="12623" y="37896"/>
                  </a:lnTo>
                  <a:lnTo>
                    <a:pt x="12623" y="25260"/>
                  </a:lnTo>
                  <a:lnTo>
                    <a:pt x="12623" y="12623"/>
                  </a:lnTo>
                  <a:close/>
                </a:path>
                <a:path w="619125" h="38100">
                  <a:moveTo>
                    <a:pt x="50520" y="12623"/>
                  </a:moveTo>
                  <a:lnTo>
                    <a:pt x="37896" y="12623"/>
                  </a:lnTo>
                  <a:lnTo>
                    <a:pt x="37896" y="25260"/>
                  </a:lnTo>
                  <a:lnTo>
                    <a:pt x="37896" y="37896"/>
                  </a:lnTo>
                  <a:lnTo>
                    <a:pt x="50520" y="37896"/>
                  </a:lnTo>
                  <a:lnTo>
                    <a:pt x="50520" y="25260"/>
                  </a:lnTo>
                  <a:lnTo>
                    <a:pt x="50520" y="12623"/>
                  </a:lnTo>
                  <a:close/>
                </a:path>
                <a:path w="619125" h="38100">
                  <a:moveTo>
                    <a:pt x="88417" y="12623"/>
                  </a:moveTo>
                  <a:lnTo>
                    <a:pt x="75806" y="12623"/>
                  </a:lnTo>
                  <a:lnTo>
                    <a:pt x="63169" y="12623"/>
                  </a:lnTo>
                  <a:lnTo>
                    <a:pt x="50533" y="12623"/>
                  </a:lnTo>
                  <a:lnTo>
                    <a:pt x="50533" y="25260"/>
                  </a:lnTo>
                  <a:lnTo>
                    <a:pt x="50533" y="37896"/>
                  </a:lnTo>
                  <a:lnTo>
                    <a:pt x="63169" y="37896"/>
                  </a:lnTo>
                  <a:lnTo>
                    <a:pt x="75806" y="37896"/>
                  </a:lnTo>
                  <a:lnTo>
                    <a:pt x="75806" y="25260"/>
                  </a:lnTo>
                  <a:lnTo>
                    <a:pt x="88417" y="25260"/>
                  </a:lnTo>
                  <a:lnTo>
                    <a:pt x="88417" y="12623"/>
                  </a:lnTo>
                  <a:close/>
                </a:path>
                <a:path w="619125" h="38100">
                  <a:moveTo>
                    <a:pt x="151587" y="0"/>
                  </a:moveTo>
                  <a:lnTo>
                    <a:pt x="138950" y="0"/>
                  </a:lnTo>
                  <a:lnTo>
                    <a:pt x="138950" y="12623"/>
                  </a:lnTo>
                  <a:lnTo>
                    <a:pt x="126326" y="12623"/>
                  </a:lnTo>
                  <a:lnTo>
                    <a:pt x="113690" y="12623"/>
                  </a:lnTo>
                  <a:lnTo>
                    <a:pt x="101066" y="12623"/>
                  </a:lnTo>
                  <a:lnTo>
                    <a:pt x="88430" y="12623"/>
                  </a:lnTo>
                  <a:lnTo>
                    <a:pt x="88430" y="25260"/>
                  </a:lnTo>
                  <a:lnTo>
                    <a:pt x="88430" y="37896"/>
                  </a:lnTo>
                  <a:lnTo>
                    <a:pt x="101053" y="37896"/>
                  </a:lnTo>
                  <a:lnTo>
                    <a:pt x="113690" y="37896"/>
                  </a:lnTo>
                  <a:lnTo>
                    <a:pt x="113690" y="25260"/>
                  </a:lnTo>
                  <a:lnTo>
                    <a:pt x="126326" y="25260"/>
                  </a:lnTo>
                  <a:lnTo>
                    <a:pt x="138963" y="25260"/>
                  </a:lnTo>
                  <a:lnTo>
                    <a:pt x="138963" y="12636"/>
                  </a:lnTo>
                  <a:lnTo>
                    <a:pt x="151587" y="12636"/>
                  </a:lnTo>
                  <a:lnTo>
                    <a:pt x="151587" y="0"/>
                  </a:lnTo>
                  <a:close/>
                </a:path>
                <a:path w="619125" h="38100">
                  <a:moveTo>
                    <a:pt x="164223" y="25260"/>
                  </a:moveTo>
                  <a:lnTo>
                    <a:pt x="151587" y="25260"/>
                  </a:lnTo>
                  <a:lnTo>
                    <a:pt x="151587" y="37896"/>
                  </a:lnTo>
                  <a:lnTo>
                    <a:pt x="164223" y="37896"/>
                  </a:lnTo>
                  <a:lnTo>
                    <a:pt x="164223" y="25260"/>
                  </a:lnTo>
                  <a:close/>
                </a:path>
                <a:path w="619125" h="38100">
                  <a:moveTo>
                    <a:pt x="214744" y="0"/>
                  </a:moveTo>
                  <a:lnTo>
                    <a:pt x="202107" y="0"/>
                  </a:lnTo>
                  <a:lnTo>
                    <a:pt x="202107" y="12623"/>
                  </a:lnTo>
                  <a:lnTo>
                    <a:pt x="189484" y="12623"/>
                  </a:lnTo>
                  <a:lnTo>
                    <a:pt x="189484" y="0"/>
                  </a:lnTo>
                  <a:lnTo>
                    <a:pt x="176847" y="0"/>
                  </a:lnTo>
                  <a:lnTo>
                    <a:pt x="176847" y="12636"/>
                  </a:lnTo>
                  <a:lnTo>
                    <a:pt x="189484" y="12636"/>
                  </a:lnTo>
                  <a:lnTo>
                    <a:pt x="189484" y="25260"/>
                  </a:lnTo>
                  <a:lnTo>
                    <a:pt x="189484" y="37896"/>
                  </a:lnTo>
                  <a:lnTo>
                    <a:pt x="202120" y="37896"/>
                  </a:lnTo>
                  <a:lnTo>
                    <a:pt x="202120" y="25260"/>
                  </a:lnTo>
                  <a:lnTo>
                    <a:pt x="214744" y="25260"/>
                  </a:lnTo>
                  <a:lnTo>
                    <a:pt x="214744" y="12636"/>
                  </a:lnTo>
                  <a:lnTo>
                    <a:pt x="214744" y="0"/>
                  </a:lnTo>
                  <a:close/>
                </a:path>
                <a:path w="619125" h="38100">
                  <a:moveTo>
                    <a:pt x="353682" y="25260"/>
                  </a:moveTo>
                  <a:lnTo>
                    <a:pt x="341058" y="25260"/>
                  </a:lnTo>
                  <a:lnTo>
                    <a:pt x="341058" y="12636"/>
                  </a:lnTo>
                  <a:lnTo>
                    <a:pt x="341058" y="0"/>
                  </a:lnTo>
                  <a:lnTo>
                    <a:pt x="328422" y="0"/>
                  </a:lnTo>
                  <a:lnTo>
                    <a:pt x="328422" y="12623"/>
                  </a:lnTo>
                  <a:lnTo>
                    <a:pt x="315798" y="12623"/>
                  </a:lnTo>
                  <a:lnTo>
                    <a:pt x="303174" y="12623"/>
                  </a:lnTo>
                  <a:lnTo>
                    <a:pt x="290537" y="12623"/>
                  </a:lnTo>
                  <a:lnTo>
                    <a:pt x="290537" y="0"/>
                  </a:lnTo>
                  <a:lnTo>
                    <a:pt x="277901" y="0"/>
                  </a:lnTo>
                  <a:lnTo>
                    <a:pt x="265277" y="0"/>
                  </a:lnTo>
                  <a:lnTo>
                    <a:pt x="252641" y="0"/>
                  </a:lnTo>
                  <a:lnTo>
                    <a:pt x="252641" y="12636"/>
                  </a:lnTo>
                  <a:lnTo>
                    <a:pt x="252641" y="25260"/>
                  </a:lnTo>
                  <a:lnTo>
                    <a:pt x="240004" y="25260"/>
                  </a:lnTo>
                  <a:lnTo>
                    <a:pt x="240004" y="12636"/>
                  </a:lnTo>
                  <a:lnTo>
                    <a:pt x="252641" y="12636"/>
                  </a:lnTo>
                  <a:lnTo>
                    <a:pt x="252641" y="0"/>
                  </a:lnTo>
                  <a:lnTo>
                    <a:pt x="240004" y="0"/>
                  </a:lnTo>
                  <a:lnTo>
                    <a:pt x="240004" y="12623"/>
                  </a:lnTo>
                  <a:lnTo>
                    <a:pt x="227368" y="12623"/>
                  </a:lnTo>
                  <a:lnTo>
                    <a:pt x="227368" y="25260"/>
                  </a:lnTo>
                  <a:lnTo>
                    <a:pt x="214744" y="25260"/>
                  </a:lnTo>
                  <a:lnTo>
                    <a:pt x="214744" y="37896"/>
                  </a:lnTo>
                  <a:lnTo>
                    <a:pt x="353682" y="37896"/>
                  </a:lnTo>
                  <a:lnTo>
                    <a:pt x="353682" y="25260"/>
                  </a:lnTo>
                  <a:close/>
                </a:path>
                <a:path w="619125" h="38100">
                  <a:moveTo>
                    <a:pt x="416839" y="25260"/>
                  </a:moveTo>
                  <a:lnTo>
                    <a:pt x="404215" y="25260"/>
                  </a:lnTo>
                  <a:lnTo>
                    <a:pt x="391591" y="25260"/>
                  </a:lnTo>
                  <a:lnTo>
                    <a:pt x="378955" y="25260"/>
                  </a:lnTo>
                  <a:lnTo>
                    <a:pt x="378955" y="12636"/>
                  </a:lnTo>
                  <a:lnTo>
                    <a:pt x="378955" y="0"/>
                  </a:lnTo>
                  <a:lnTo>
                    <a:pt x="366331" y="0"/>
                  </a:lnTo>
                  <a:lnTo>
                    <a:pt x="353695" y="0"/>
                  </a:lnTo>
                  <a:lnTo>
                    <a:pt x="353695" y="12623"/>
                  </a:lnTo>
                  <a:lnTo>
                    <a:pt x="353695" y="25260"/>
                  </a:lnTo>
                  <a:lnTo>
                    <a:pt x="366318" y="25260"/>
                  </a:lnTo>
                  <a:lnTo>
                    <a:pt x="366318" y="37896"/>
                  </a:lnTo>
                  <a:lnTo>
                    <a:pt x="378955" y="37896"/>
                  </a:lnTo>
                  <a:lnTo>
                    <a:pt x="391579" y="37896"/>
                  </a:lnTo>
                  <a:lnTo>
                    <a:pt x="404215" y="37896"/>
                  </a:lnTo>
                  <a:lnTo>
                    <a:pt x="416839" y="37896"/>
                  </a:lnTo>
                  <a:lnTo>
                    <a:pt x="416839" y="25260"/>
                  </a:lnTo>
                  <a:close/>
                </a:path>
                <a:path w="619125" h="38100">
                  <a:moveTo>
                    <a:pt x="416839" y="0"/>
                  </a:moveTo>
                  <a:lnTo>
                    <a:pt x="404215" y="0"/>
                  </a:lnTo>
                  <a:lnTo>
                    <a:pt x="404215" y="12636"/>
                  </a:lnTo>
                  <a:lnTo>
                    <a:pt x="416839" y="12636"/>
                  </a:lnTo>
                  <a:lnTo>
                    <a:pt x="416839" y="0"/>
                  </a:lnTo>
                  <a:close/>
                </a:path>
                <a:path w="619125" h="38100">
                  <a:moveTo>
                    <a:pt x="505269" y="0"/>
                  </a:moveTo>
                  <a:lnTo>
                    <a:pt x="492645" y="0"/>
                  </a:lnTo>
                  <a:lnTo>
                    <a:pt x="480009" y="0"/>
                  </a:lnTo>
                  <a:lnTo>
                    <a:pt x="467372" y="0"/>
                  </a:lnTo>
                  <a:lnTo>
                    <a:pt x="467372" y="12623"/>
                  </a:lnTo>
                  <a:lnTo>
                    <a:pt x="454748" y="12623"/>
                  </a:lnTo>
                  <a:lnTo>
                    <a:pt x="454748" y="0"/>
                  </a:lnTo>
                  <a:lnTo>
                    <a:pt x="442112" y="0"/>
                  </a:lnTo>
                  <a:lnTo>
                    <a:pt x="442112" y="12623"/>
                  </a:lnTo>
                  <a:lnTo>
                    <a:pt x="442112" y="25260"/>
                  </a:lnTo>
                  <a:lnTo>
                    <a:pt x="429488" y="25260"/>
                  </a:lnTo>
                  <a:lnTo>
                    <a:pt x="429488" y="12623"/>
                  </a:lnTo>
                  <a:lnTo>
                    <a:pt x="416852" y="12623"/>
                  </a:lnTo>
                  <a:lnTo>
                    <a:pt x="416852" y="25260"/>
                  </a:lnTo>
                  <a:lnTo>
                    <a:pt x="429475" y="25260"/>
                  </a:lnTo>
                  <a:lnTo>
                    <a:pt x="429475" y="37896"/>
                  </a:lnTo>
                  <a:lnTo>
                    <a:pt x="442112" y="37896"/>
                  </a:lnTo>
                  <a:lnTo>
                    <a:pt x="454748" y="37896"/>
                  </a:lnTo>
                  <a:lnTo>
                    <a:pt x="454748" y="25260"/>
                  </a:lnTo>
                  <a:lnTo>
                    <a:pt x="467372" y="25260"/>
                  </a:lnTo>
                  <a:lnTo>
                    <a:pt x="467372" y="12636"/>
                  </a:lnTo>
                  <a:lnTo>
                    <a:pt x="480009" y="12636"/>
                  </a:lnTo>
                  <a:lnTo>
                    <a:pt x="480009" y="25260"/>
                  </a:lnTo>
                  <a:lnTo>
                    <a:pt x="492633" y="25260"/>
                  </a:lnTo>
                  <a:lnTo>
                    <a:pt x="505269" y="25260"/>
                  </a:lnTo>
                  <a:lnTo>
                    <a:pt x="505269" y="12636"/>
                  </a:lnTo>
                  <a:lnTo>
                    <a:pt x="505269" y="0"/>
                  </a:lnTo>
                  <a:close/>
                </a:path>
                <a:path w="619125" h="38100">
                  <a:moveTo>
                    <a:pt x="530542" y="12623"/>
                  </a:moveTo>
                  <a:lnTo>
                    <a:pt x="517906" y="12623"/>
                  </a:lnTo>
                  <a:lnTo>
                    <a:pt x="517906" y="25260"/>
                  </a:lnTo>
                  <a:lnTo>
                    <a:pt x="530542" y="25260"/>
                  </a:lnTo>
                  <a:lnTo>
                    <a:pt x="530542" y="12623"/>
                  </a:lnTo>
                  <a:close/>
                </a:path>
                <a:path w="619125" h="38100">
                  <a:moveTo>
                    <a:pt x="568426" y="12623"/>
                  </a:moveTo>
                  <a:lnTo>
                    <a:pt x="555790" y="12623"/>
                  </a:lnTo>
                  <a:lnTo>
                    <a:pt x="555790" y="25260"/>
                  </a:lnTo>
                  <a:lnTo>
                    <a:pt x="568426" y="25260"/>
                  </a:lnTo>
                  <a:lnTo>
                    <a:pt x="568426" y="12623"/>
                  </a:lnTo>
                  <a:close/>
                </a:path>
                <a:path w="619125" h="38100">
                  <a:moveTo>
                    <a:pt x="618947" y="12623"/>
                  </a:moveTo>
                  <a:lnTo>
                    <a:pt x="606323" y="12623"/>
                  </a:lnTo>
                  <a:lnTo>
                    <a:pt x="593699" y="12623"/>
                  </a:lnTo>
                  <a:lnTo>
                    <a:pt x="581063" y="12623"/>
                  </a:lnTo>
                  <a:lnTo>
                    <a:pt x="581063" y="25260"/>
                  </a:lnTo>
                  <a:lnTo>
                    <a:pt x="593686" y="25260"/>
                  </a:lnTo>
                  <a:lnTo>
                    <a:pt x="606323" y="25260"/>
                  </a:lnTo>
                  <a:lnTo>
                    <a:pt x="618947" y="25260"/>
                  </a:lnTo>
                  <a:lnTo>
                    <a:pt x="618947" y="126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98145" y="4328401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23" y="37896"/>
                  </a:moveTo>
                  <a:lnTo>
                    <a:pt x="0" y="37896"/>
                  </a:lnTo>
                  <a:lnTo>
                    <a:pt x="0" y="50533"/>
                  </a:lnTo>
                  <a:lnTo>
                    <a:pt x="12623" y="50533"/>
                  </a:lnTo>
                  <a:lnTo>
                    <a:pt x="12623" y="37896"/>
                  </a:lnTo>
                  <a:close/>
                </a:path>
                <a:path w="619125" h="50800">
                  <a:moveTo>
                    <a:pt x="12623" y="12623"/>
                  </a:moveTo>
                  <a:lnTo>
                    <a:pt x="0" y="12623"/>
                  </a:lnTo>
                  <a:lnTo>
                    <a:pt x="0" y="25260"/>
                  </a:lnTo>
                  <a:lnTo>
                    <a:pt x="12623" y="25260"/>
                  </a:lnTo>
                  <a:lnTo>
                    <a:pt x="12623" y="12623"/>
                  </a:lnTo>
                  <a:close/>
                </a:path>
                <a:path w="619125" h="50800">
                  <a:moveTo>
                    <a:pt x="50520" y="12623"/>
                  </a:moveTo>
                  <a:lnTo>
                    <a:pt x="37896" y="12623"/>
                  </a:lnTo>
                  <a:lnTo>
                    <a:pt x="37896" y="25260"/>
                  </a:lnTo>
                  <a:lnTo>
                    <a:pt x="25273" y="25260"/>
                  </a:lnTo>
                  <a:lnTo>
                    <a:pt x="25273" y="37896"/>
                  </a:lnTo>
                  <a:lnTo>
                    <a:pt x="12636" y="37896"/>
                  </a:lnTo>
                  <a:lnTo>
                    <a:pt x="12636" y="50533"/>
                  </a:lnTo>
                  <a:lnTo>
                    <a:pt x="25273" y="50533"/>
                  </a:lnTo>
                  <a:lnTo>
                    <a:pt x="37909" y="50533"/>
                  </a:lnTo>
                  <a:lnTo>
                    <a:pt x="37909" y="37896"/>
                  </a:lnTo>
                  <a:lnTo>
                    <a:pt x="37909" y="25260"/>
                  </a:lnTo>
                  <a:lnTo>
                    <a:pt x="50520" y="25260"/>
                  </a:lnTo>
                  <a:lnTo>
                    <a:pt x="50520" y="12623"/>
                  </a:lnTo>
                  <a:close/>
                </a:path>
                <a:path w="619125" h="50800">
                  <a:moveTo>
                    <a:pt x="88417" y="37896"/>
                  </a:moveTo>
                  <a:lnTo>
                    <a:pt x="75793" y="37896"/>
                  </a:lnTo>
                  <a:lnTo>
                    <a:pt x="75793" y="50533"/>
                  </a:lnTo>
                  <a:lnTo>
                    <a:pt x="88417" y="50533"/>
                  </a:lnTo>
                  <a:lnTo>
                    <a:pt x="88417" y="37896"/>
                  </a:lnTo>
                  <a:close/>
                </a:path>
                <a:path w="619125" h="50800">
                  <a:moveTo>
                    <a:pt x="88417" y="12623"/>
                  </a:moveTo>
                  <a:lnTo>
                    <a:pt x="75806" y="12623"/>
                  </a:lnTo>
                  <a:lnTo>
                    <a:pt x="63169" y="12623"/>
                  </a:lnTo>
                  <a:lnTo>
                    <a:pt x="63169" y="25260"/>
                  </a:lnTo>
                  <a:lnTo>
                    <a:pt x="75793" y="25260"/>
                  </a:lnTo>
                  <a:lnTo>
                    <a:pt x="88417" y="25260"/>
                  </a:lnTo>
                  <a:lnTo>
                    <a:pt x="88417" y="12623"/>
                  </a:lnTo>
                  <a:close/>
                </a:path>
                <a:path w="619125" h="50800">
                  <a:moveTo>
                    <a:pt x="113690" y="12623"/>
                  </a:moveTo>
                  <a:lnTo>
                    <a:pt x="101066" y="12623"/>
                  </a:lnTo>
                  <a:lnTo>
                    <a:pt x="88430" y="12623"/>
                  </a:lnTo>
                  <a:lnTo>
                    <a:pt x="88430" y="25260"/>
                  </a:lnTo>
                  <a:lnTo>
                    <a:pt x="101053" y="25260"/>
                  </a:lnTo>
                  <a:lnTo>
                    <a:pt x="113690" y="25260"/>
                  </a:lnTo>
                  <a:lnTo>
                    <a:pt x="113690" y="12623"/>
                  </a:lnTo>
                  <a:close/>
                </a:path>
                <a:path w="619125" h="50800">
                  <a:moveTo>
                    <a:pt x="164223" y="37896"/>
                  </a:moveTo>
                  <a:lnTo>
                    <a:pt x="151587" y="37896"/>
                  </a:lnTo>
                  <a:lnTo>
                    <a:pt x="151587" y="50533"/>
                  </a:lnTo>
                  <a:lnTo>
                    <a:pt x="164223" y="50533"/>
                  </a:lnTo>
                  <a:lnTo>
                    <a:pt x="164223" y="37896"/>
                  </a:lnTo>
                  <a:close/>
                </a:path>
                <a:path w="619125" h="50800">
                  <a:moveTo>
                    <a:pt x="189484" y="12623"/>
                  </a:moveTo>
                  <a:lnTo>
                    <a:pt x="189484" y="12623"/>
                  </a:lnTo>
                  <a:lnTo>
                    <a:pt x="126326" y="12623"/>
                  </a:lnTo>
                  <a:lnTo>
                    <a:pt x="126326" y="25260"/>
                  </a:lnTo>
                  <a:lnTo>
                    <a:pt x="126326" y="37896"/>
                  </a:lnTo>
                  <a:lnTo>
                    <a:pt x="126326" y="50533"/>
                  </a:lnTo>
                  <a:lnTo>
                    <a:pt x="138963" y="50533"/>
                  </a:lnTo>
                  <a:lnTo>
                    <a:pt x="138963" y="37896"/>
                  </a:lnTo>
                  <a:lnTo>
                    <a:pt x="138963" y="25260"/>
                  </a:lnTo>
                  <a:lnTo>
                    <a:pt x="151587" y="25260"/>
                  </a:lnTo>
                  <a:lnTo>
                    <a:pt x="164211" y="25260"/>
                  </a:lnTo>
                  <a:lnTo>
                    <a:pt x="176847" y="25260"/>
                  </a:lnTo>
                  <a:lnTo>
                    <a:pt x="189484" y="25260"/>
                  </a:lnTo>
                  <a:lnTo>
                    <a:pt x="189484" y="12623"/>
                  </a:lnTo>
                  <a:close/>
                </a:path>
                <a:path w="619125" h="50800">
                  <a:moveTo>
                    <a:pt x="277901" y="37896"/>
                  </a:moveTo>
                  <a:lnTo>
                    <a:pt x="265277" y="37896"/>
                  </a:lnTo>
                  <a:lnTo>
                    <a:pt x="265277" y="25260"/>
                  </a:lnTo>
                  <a:lnTo>
                    <a:pt x="252641" y="25260"/>
                  </a:lnTo>
                  <a:lnTo>
                    <a:pt x="252641" y="12623"/>
                  </a:lnTo>
                  <a:lnTo>
                    <a:pt x="240004" y="12623"/>
                  </a:lnTo>
                  <a:lnTo>
                    <a:pt x="240004" y="25260"/>
                  </a:lnTo>
                  <a:lnTo>
                    <a:pt x="240004" y="37896"/>
                  </a:lnTo>
                  <a:lnTo>
                    <a:pt x="227380" y="37896"/>
                  </a:lnTo>
                  <a:lnTo>
                    <a:pt x="227380" y="25260"/>
                  </a:lnTo>
                  <a:lnTo>
                    <a:pt x="240004" y="25260"/>
                  </a:lnTo>
                  <a:lnTo>
                    <a:pt x="240004" y="12623"/>
                  </a:lnTo>
                  <a:lnTo>
                    <a:pt x="227368" y="12623"/>
                  </a:lnTo>
                  <a:lnTo>
                    <a:pt x="227368" y="25260"/>
                  </a:lnTo>
                  <a:lnTo>
                    <a:pt x="214744" y="25260"/>
                  </a:lnTo>
                  <a:lnTo>
                    <a:pt x="214744" y="12623"/>
                  </a:lnTo>
                  <a:lnTo>
                    <a:pt x="202107" y="12623"/>
                  </a:lnTo>
                  <a:lnTo>
                    <a:pt x="202107" y="25260"/>
                  </a:lnTo>
                  <a:lnTo>
                    <a:pt x="202107" y="37896"/>
                  </a:lnTo>
                  <a:lnTo>
                    <a:pt x="189484" y="37896"/>
                  </a:lnTo>
                  <a:lnTo>
                    <a:pt x="189484" y="50533"/>
                  </a:lnTo>
                  <a:lnTo>
                    <a:pt x="202107" y="50533"/>
                  </a:lnTo>
                  <a:lnTo>
                    <a:pt x="202120" y="50533"/>
                  </a:lnTo>
                  <a:lnTo>
                    <a:pt x="277901" y="50533"/>
                  </a:lnTo>
                  <a:lnTo>
                    <a:pt x="277901" y="37896"/>
                  </a:lnTo>
                  <a:close/>
                </a:path>
                <a:path w="619125" h="50800">
                  <a:moveTo>
                    <a:pt x="341058" y="37896"/>
                  </a:moveTo>
                  <a:lnTo>
                    <a:pt x="328434" y="37896"/>
                  </a:lnTo>
                  <a:lnTo>
                    <a:pt x="328434" y="25260"/>
                  </a:lnTo>
                  <a:lnTo>
                    <a:pt x="328434" y="12623"/>
                  </a:lnTo>
                  <a:lnTo>
                    <a:pt x="315798" y="12623"/>
                  </a:lnTo>
                  <a:lnTo>
                    <a:pt x="303174" y="12623"/>
                  </a:lnTo>
                  <a:lnTo>
                    <a:pt x="290537" y="12623"/>
                  </a:lnTo>
                  <a:lnTo>
                    <a:pt x="290537" y="25260"/>
                  </a:lnTo>
                  <a:lnTo>
                    <a:pt x="277901" y="25260"/>
                  </a:lnTo>
                  <a:lnTo>
                    <a:pt x="277901" y="37896"/>
                  </a:lnTo>
                  <a:lnTo>
                    <a:pt x="290537" y="37896"/>
                  </a:lnTo>
                  <a:lnTo>
                    <a:pt x="303161" y="37896"/>
                  </a:lnTo>
                  <a:lnTo>
                    <a:pt x="303161" y="50533"/>
                  </a:lnTo>
                  <a:lnTo>
                    <a:pt x="315798" y="50533"/>
                  </a:lnTo>
                  <a:lnTo>
                    <a:pt x="315798" y="37896"/>
                  </a:lnTo>
                  <a:lnTo>
                    <a:pt x="303174" y="37896"/>
                  </a:lnTo>
                  <a:lnTo>
                    <a:pt x="303174" y="25260"/>
                  </a:lnTo>
                  <a:lnTo>
                    <a:pt x="315798" y="25260"/>
                  </a:lnTo>
                  <a:lnTo>
                    <a:pt x="315798" y="37896"/>
                  </a:lnTo>
                  <a:lnTo>
                    <a:pt x="328422" y="37896"/>
                  </a:lnTo>
                  <a:lnTo>
                    <a:pt x="328422" y="50533"/>
                  </a:lnTo>
                  <a:lnTo>
                    <a:pt x="341058" y="50533"/>
                  </a:lnTo>
                  <a:lnTo>
                    <a:pt x="341058" y="37896"/>
                  </a:lnTo>
                  <a:close/>
                </a:path>
                <a:path w="619125" h="50800">
                  <a:moveTo>
                    <a:pt x="353682" y="12623"/>
                  </a:moveTo>
                  <a:lnTo>
                    <a:pt x="341058" y="12623"/>
                  </a:lnTo>
                  <a:lnTo>
                    <a:pt x="341058" y="25260"/>
                  </a:lnTo>
                  <a:lnTo>
                    <a:pt x="353682" y="25260"/>
                  </a:lnTo>
                  <a:lnTo>
                    <a:pt x="353682" y="12623"/>
                  </a:lnTo>
                  <a:close/>
                </a:path>
                <a:path w="619125" h="50800">
                  <a:moveTo>
                    <a:pt x="366331" y="37896"/>
                  </a:moveTo>
                  <a:lnTo>
                    <a:pt x="353695" y="37896"/>
                  </a:lnTo>
                  <a:lnTo>
                    <a:pt x="353695" y="50533"/>
                  </a:lnTo>
                  <a:lnTo>
                    <a:pt x="366331" y="50533"/>
                  </a:lnTo>
                  <a:lnTo>
                    <a:pt x="366331" y="37896"/>
                  </a:lnTo>
                  <a:close/>
                </a:path>
                <a:path w="619125" h="50800">
                  <a:moveTo>
                    <a:pt x="404215" y="12623"/>
                  </a:moveTo>
                  <a:lnTo>
                    <a:pt x="391579" y="12623"/>
                  </a:lnTo>
                  <a:lnTo>
                    <a:pt x="391579" y="25260"/>
                  </a:lnTo>
                  <a:lnTo>
                    <a:pt x="378955" y="25260"/>
                  </a:lnTo>
                  <a:lnTo>
                    <a:pt x="378955" y="37896"/>
                  </a:lnTo>
                  <a:lnTo>
                    <a:pt x="391591" y="37896"/>
                  </a:lnTo>
                  <a:lnTo>
                    <a:pt x="391591" y="25260"/>
                  </a:lnTo>
                  <a:lnTo>
                    <a:pt x="404215" y="25260"/>
                  </a:lnTo>
                  <a:lnTo>
                    <a:pt x="404215" y="12623"/>
                  </a:lnTo>
                  <a:close/>
                </a:path>
                <a:path w="619125" h="50800">
                  <a:moveTo>
                    <a:pt x="416839" y="25260"/>
                  </a:moveTo>
                  <a:lnTo>
                    <a:pt x="404215" y="25260"/>
                  </a:lnTo>
                  <a:lnTo>
                    <a:pt x="404215" y="37896"/>
                  </a:lnTo>
                  <a:lnTo>
                    <a:pt x="416839" y="37896"/>
                  </a:lnTo>
                  <a:lnTo>
                    <a:pt x="416839" y="25260"/>
                  </a:lnTo>
                  <a:close/>
                </a:path>
                <a:path w="619125" h="50800">
                  <a:moveTo>
                    <a:pt x="480009" y="25260"/>
                  </a:moveTo>
                  <a:lnTo>
                    <a:pt x="467372" y="25260"/>
                  </a:lnTo>
                  <a:lnTo>
                    <a:pt x="467372" y="37896"/>
                  </a:lnTo>
                  <a:lnTo>
                    <a:pt x="480009" y="37896"/>
                  </a:lnTo>
                  <a:lnTo>
                    <a:pt x="480009" y="25260"/>
                  </a:lnTo>
                  <a:close/>
                </a:path>
                <a:path w="619125" h="50800">
                  <a:moveTo>
                    <a:pt x="517893" y="25260"/>
                  </a:moveTo>
                  <a:lnTo>
                    <a:pt x="505269" y="25260"/>
                  </a:lnTo>
                  <a:lnTo>
                    <a:pt x="505269" y="37896"/>
                  </a:lnTo>
                  <a:lnTo>
                    <a:pt x="517893" y="37896"/>
                  </a:lnTo>
                  <a:lnTo>
                    <a:pt x="517893" y="25260"/>
                  </a:lnTo>
                  <a:close/>
                </a:path>
                <a:path w="619125" h="50800">
                  <a:moveTo>
                    <a:pt x="517893" y="0"/>
                  </a:moveTo>
                  <a:lnTo>
                    <a:pt x="517893" y="0"/>
                  </a:lnTo>
                  <a:lnTo>
                    <a:pt x="442112" y="0"/>
                  </a:lnTo>
                  <a:lnTo>
                    <a:pt x="442112" y="12623"/>
                  </a:lnTo>
                  <a:lnTo>
                    <a:pt x="429488" y="12623"/>
                  </a:lnTo>
                  <a:lnTo>
                    <a:pt x="416852" y="12623"/>
                  </a:lnTo>
                  <a:lnTo>
                    <a:pt x="416852" y="25260"/>
                  </a:lnTo>
                  <a:lnTo>
                    <a:pt x="429475" y="25260"/>
                  </a:lnTo>
                  <a:lnTo>
                    <a:pt x="429475" y="37896"/>
                  </a:lnTo>
                  <a:lnTo>
                    <a:pt x="442112" y="37896"/>
                  </a:lnTo>
                  <a:lnTo>
                    <a:pt x="454748" y="37896"/>
                  </a:lnTo>
                  <a:lnTo>
                    <a:pt x="454748" y="25260"/>
                  </a:lnTo>
                  <a:lnTo>
                    <a:pt x="442112" y="25260"/>
                  </a:lnTo>
                  <a:lnTo>
                    <a:pt x="442112" y="12636"/>
                  </a:lnTo>
                  <a:lnTo>
                    <a:pt x="454748" y="12636"/>
                  </a:lnTo>
                  <a:lnTo>
                    <a:pt x="454748" y="25260"/>
                  </a:lnTo>
                  <a:lnTo>
                    <a:pt x="467372" y="25260"/>
                  </a:lnTo>
                  <a:lnTo>
                    <a:pt x="467372" y="12636"/>
                  </a:lnTo>
                  <a:lnTo>
                    <a:pt x="480009" y="12636"/>
                  </a:lnTo>
                  <a:lnTo>
                    <a:pt x="492633" y="12636"/>
                  </a:lnTo>
                  <a:lnTo>
                    <a:pt x="505269" y="12636"/>
                  </a:lnTo>
                  <a:lnTo>
                    <a:pt x="517893" y="12636"/>
                  </a:lnTo>
                  <a:lnTo>
                    <a:pt x="517893" y="0"/>
                  </a:lnTo>
                  <a:close/>
                </a:path>
                <a:path w="619125" h="50800">
                  <a:moveTo>
                    <a:pt x="530542" y="25260"/>
                  </a:moveTo>
                  <a:lnTo>
                    <a:pt x="517906" y="25260"/>
                  </a:lnTo>
                  <a:lnTo>
                    <a:pt x="517906" y="37896"/>
                  </a:lnTo>
                  <a:lnTo>
                    <a:pt x="530542" y="37896"/>
                  </a:lnTo>
                  <a:lnTo>
                    <a:pt x="530542" y="25260"/>
                  </a:lnTo>
                  <a:close/>
                </a:path>
                <a:path w="619125" h="50800">
                  <a:moveTo>
                    <a:pt x="581050" y="0"/>
                  </a:moveTo>
                  <a:lnTo>
                    <a:pt x="581050" y="0"/>
                  </a:lnTo>
                  <a:lnTo>
                    <a:pt x="517906" y="0"/>
                  </a:lnTo>
                  <a:lnTo>
                    <a:pt x="517906" y="12636"/>
                  </a:lnTo>
                  <a:lnTo>
                    <a:pt x="530529" y="12636"/>
                  </a:lnTo>
                  <a:lnTo>
                    <a:pt x="543166" y="12636"/>
                  </a:lnTo>
                  <a:lnTo>
                    <a:pt x="555790" y="12636"/>
                  </a:lnTo>
                  <a:lnTo>
                    <a:pt x="555790" y="25260"/>
                  </a:lnTo>
                  <a:lnTo>
                    <a:pt x="555790" y="37896"/>
                  </a:lnTo>
                  <a:lnTo>
                    <a:pt x="568426" y="37896"/>
                  </a:lnTo>
                  <a:lnTo>
                    <a:pt x="581050" y="37896"/>
                  </a:lnTo>
                  <a:lnTo>
                    <a:pt x="581050" y="25260"/>
                  </a:lnTo>
                  <a:lnTo>
                    <a:pt x="568426" y="25260"/>
                  </a:lnTo>
                  <a:lnTo>
                    <a:pt x="568426" y="12636"/>
                  </a:lnTo>
                  <a:lnTo>
                    <a:pt x="581050" y="12636"/>
                  </a:lnTo>
                  <a:lnTo>
                    <a:pt x="581050" y="0"/>
                  </a:lnTo>
                  <a:close/>
                </a:path>
                <a:path w="619125" h="50800">
                  <a:moveTo>
                    <a:pt x="618947" y="12623"/>
                  </a:moveTo>
                  <a:lnTo>
                    <a:pt x="606323" y="12623"/>
                  </a:lnTo>
                  <a:lnTo>
                    <a:pt x="593686" y="12623"/>
                  </a:lnTo>
                  <a:lnTo>
                    <a:pt x="593686" y="25260"/>
                  </a:lnTo>
                  <a:lnTo>
                    <a:pt x="581063" y="25260"/>
                  </a:lnTo>
                  <a:lnTo>
                    <a:pt x="581063" y="37896"/>
                  </a:lnTo>
                  <a:lnTo>
                    <a:pt x="593699" y="37896"/>
                  </a:lnTo>
                  <a:lnTo>
                    <a:pt x="593699" y="25260"/>
                  </a:lnTo>
                  <a:lnTo>
                    <a:pt x="606323" y="25260"/>
                  </a:lnTo>
                  <a:lnTo>
                    <a:pt x="618947" y="25260"/>
                  </a:lnTo>
                  <a:lnTo>
                    <a:pt x="618947" y="126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98145" y="4366297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23" y="37896"/>
                  </a:moveTo>
                  <a:lnTo>
                    <a:pt x="0" y="37896"/>
                  </a:lnTo>
                  <a:lnTo>
                    <a:pt x="0" y="50533"/>
                  </a:lnTo>
                  <a:lnTo>
                    <a:pt x="12623" y="50533"/>
                  </a:lnTo>
                  <a:lnTo>
                    <a:pt x="12623" y="37896"/>
                  </a:lnTo>
                  <a:close/>
                </a:path>
                <a:path w="619125" h="50800">
                  <a:moveTo>
                    <a:pt x="50520" y="37896"/>
                  </a:moveTo>
                  <a:lnTo>
                    <a:pt x="37909" y="37896"/>
                  </a:lnTo>
                  <a:lnTo>
                    <a:pt x="25273" y="37896"/>
                  </a:lnTo>
                  <a:lnTo>
                    <a:pt x="12636" y="37896"/>
                  </a:lnTo>
                  <a:lnTo>
                    <a:pt x="12636" y="50533"/>
                  </a:lnTo>
                  <a:lnTo>
                    <a:pt x="25273" y="50533"/>
                  </a:lnTo>
                  <a:lnTo>
                    <a:pt x="37896" y="50533"/>
                  </a:lnTo>
                  <a:lnTo>
                    <a:pt x="50520" y="50533"/>
                  </a:lnTo>
                  <a:lnTo>
                    <a:pt x="50520" y="37896"/>
                  </a:lnTo>
                  <a:close/>
                </a:path>
                <a:path w="619125" h="50800">
                  <a:moveTo>
                    <a:pt x="50520" y="12623"/>
                  </a:moveTo>
                  <a:lnTo>
                    <a:pt x="37909" y="12623"/>
                  </a:lnTo>
                  <a:lnTo>
                    <a:pt x="25273" y="12623"/>
                  </a:lnTo>
                  <a:lnTo>
                    <a:pt x="25273" y="25273"/>
                  </a:lnTo>
                  <a:lnTo>
                    <a:pt x="37896" y="25273"/>
                  </a:lnTo>
                  <a:lnTo>
                    <a:pt x="50520" y="25273"/>
                  </a:lnTo>
                  <a:lnTo>
                    <a:pt x="50520" y="12623"/>
                  </a:lnTo>
                  <a:close/>
                </a:path>
                <a:path w="619125" h="50800">
                  <a:moveTo>
                    <a:pt x="88417" y="25260"/>
                  </a:moveTo>
                  <a:lnTo>
                    <a:pt x="75806" y="25260"/>
                  </a:lnTo>
                  <a:lnTo>
                    <a:pt x="63169" y="25260"/>
                  </a:lnTo>
                  <a:lnTo>
                    <a:pt x="63169" y="12623"/>
                  </a:lnTo>
                  <a:lnTo>
                    <a:pt x="50533" y="12623"/>
                  </a:lnTo>
                  <a:lnTo>
                    <a:pt x="50533" y="25273"/>
                  </a:lnTo>
                  <a:lnTo>
                    <a:pt x="63169" y="25273"/>
                  </a:lnTo>
                  <a:lnTo>
                    <a:pt x="63169" y="37896"/>
                  </a:lnTo>
                  <a:lnTo>
                    <a:pt x="50533" y="37896"/>
                  </a:lnTo>
                  <a:lnTo>
                    <a:pt x="50533" y="50533"/>
                  </a:lnTo>
                  <a:lnTo>
                    <a:pt x="63169" y="50533"/>
                  </a:lnTo>
                  <a:lnTo>
                    <a:pt x="75806" y="50533"/>
                  </a:lnTo>
                  <a:lnTo>
                    <a:pt x="75806" y="37896"/>
                  </a:lnTo>
                  <a:lnTo>
                    <a:pt x="88417" y="37896"/>
                  </a:lnTo>
                  <a:lnTo>
                    <a:pt x="88417" y="25260"/>
                  </a:lnTo>
                  <a:close/>
                </a:path>
                <a:path w="619125" h="50800">
                  <a:moveTo>
                    <a:pt x="138963" y="12623"/>
                  </a:moveTo>
                  <a:lnTo>
                    <a:pt x="126326" y="12623"/>
                  </a:lnTo>
                  <a:lnTo>
                    <a:pt x="113690" y="12623"/>
                  </a:lnTo>
                  <a:lnTo>
                    <a:pt x="113690" y="25273"/>
                  </a:lnTo>
                  <a:lnTo>
                    <a:pt x="113690" y="37896"/>
                  </a:lnTo>
                  <a:lnTo>
                    <a:pt x="101066" y="37896"/>
                  </a:lnTo>
                  <a:lnTo>
                    <a:pt x="101066" y="25273"/>
                  </a:lnTo>
                  <a:lnTo>
                    <a:pt x="113690" y="25273"/>
                  </a:lnTo>
                  <a:lnTo>
                    <a:pt x="113690" y="12623"/>
                  </a:lnTo>
                  <a:lnTo>
                    <a:pt x="101053" y="12623"/>
                  </a:lnTo>
                  <a:lnTo>
                    <a:pt x="101053" y="25260"/>
                  </a:lnTo>
                  <a:lnTo>
                    <a:pt x="88430" y="25260"/>
                  </a:lnTo>
                  <a:lnTo>
                    <a:pt x="88430" y="37896"/>
                  </a:lnTo>
                  <a:lnTo>
                    <a:pt x="101053" y="37896"/>
                  </a:lnTo>
                  <a:lnTo>
                    <a:pt x="101053" y="50533"/>
                  </a:lnTo>
                  <a:lnTo>
                    <a:pt x="113690" y="50533"/>
                  </a:lnTo>
                  <a:lnTo>
                    <a:pt x="126326" y="50533"/>
                  </a:lnTo>
                  <a:lnTo>
                    <a:pt x="126326" y="37896"/>
                  </a:lnTo>
                  <a:lnTo>
                    <a:pt x="138963" y="37896"/>
                  </a:lnTo>
                  <a:lnTo>
                    <a:pt x="138963" y="25273"/>
                  </a:lnTo>
                  <a:lnTo>
                    <a:pt x="138963" y="12623"/>
                  </a:lnTo>
                  <a:close/>
                </a:path>
                <a:path w="619125" h="50800">
                  <a:moveTo>
                    <a:pt x="353682" y="12623"/>
                  </a:moveTo>
                  <a:lnTo>
                    <a:pt x="353682" y="12623"/>
                  </a:lnTo>
                  <a:lnTo>
                    <a:pt x="303161" y="12623"/>
                  </a:lnTo>
                  <a:lnTo>
                    <a:pt x="303161" y="25260"/>
                  </a:lnTo>
                  <a:lnTo>
                    <a:pt x="290537" y="25260"/>
                  </a:lnTo>
                  <a:lnTo>
                    <a:pt x="290537" y="12623"/>
                  </a:lnTo>
                  <a:lnTo>
                    <a:pt x="277901" y="12623"/>
                  </a:lnTo>
                  <a:lnTo>
                    <a:pt x="265264" y="12623"/>
                  </a:lnTo>
                  <a:lnTo>
                    <a:pt x="265264" y="25260"/>
                  </a:lnTo>
                  <a:lnTo>
                    <a:pt x="252641" y="25260"/>
                  </a:lnTo>
                  <a:lnTo>
                    <a:pt x="240004" y="25260"/>
                  </a:lnTo>
                  <a:lnTo>
                    <a:pt x="240004" y="12623"/>
                  </a:lnTo>
                  <a:lnTo>
                    <a:pt x="227380" y="12623"/>
                  </a:lnTo>
                  <a:lnTo>
                    <a:pt x="151587" y="12623"/>
                  </a:lnTo>
                  <a:lnTo>
                    <a:pt x="151587" y="25273"/>
                  </a:lnTo>
                  <a:lnTo>
                    <a:pt x="164211" y="25273"/>
                  </a:lnTo>
                  <a:lnTo>
                    <a:pt x="176847" y="25273"/>
                  </a:lnTo>
                  <a:lnTo>
                    <a:pt x="189484" y="25273"/>
                  </a:lnTo>
                  <a:lnTo>
                    <a:pt x="189484" y="37896"/>
                  </a:lnTo>
                  <a:lnTo>
                    <a:pt x="202120" y="37896"/>
                  </a:lnTo>
                  <a:lnTo>
                    <a:pt x="202120" y="25273"/>
                  </a:lnTo>
                  <a:lnTo>
                    <a:pt x="214744" y="25273"/>
                  </a:lnTo>
                  <a:lnTo>
                    <a:pt x="227368" y="25273"/>
                  </a:lnTo>
                  <a:lnTo>
                    <a:pt x="227368" y="37896"/>
                  </a:lnTo>
                  <a:lnTo>
                    <a:pt x="240004" y="37896"/>
                  </a:lnTo>
                  <a:lnTo>
                    <a:pt x="252641" y="37896"/>
                  </a:lnTo>
                  <a:lnTo>
                    <a:pt x="265264" y="37896"/>
                  </a:lnTo>
                  <a:lnTo>
                    <a:pt x="277901" y="37896"/>
                  </a:lnTo>
                  <a:lnTo>
                    <a:pt x="277901" y="25273"/>
                  </a:lnTo>
                  <a:lnTo>
                    <a:pt x="290537" y="25273"/>
                  </a:lnTo>
                  <a:lnTo>
                    <a:pt x="290537" y="37896"/>
                  </a:lnTo>
                  <a:lnTo>
                    <a:pt x="303174" y="37896"/>
                  </a:lnTo>
                  <a:lnTo>
                    <a:pt x="303174" y="25273"/>
                  </a:lnTo>
                  <a:lnTo>
                    <a:pt x="315798" y="25273"/>
                  </a:lnTo>
                  <a:lnTo>
                    <a:pt x="328422" y="25273"/>
                  </a:lnTo>
                  <a:lnTo>
                    <a:pt x="328422" y="37896"/>
                  </a:lnTo>
                  <a:lnTo>
                    <a:pt x="341058" y="37896"/>
                  </a:lnTo>
                  <a:lnTo>
                    <a:pt x="341058" y="25273"/>
                  </a:lnTo>
                  <a:lnTo>
                    <a:pt x="353682" y="25273"/>
                  </a:lnTo>
                  <a:lnTo>
                    <a:pt x="353682" y="12623"/>
                  </a:lnTo>
                  <a:close/>
                </a:path>
                <a:path w="619125" h="50800">
                  <a:moveTo>
                    <a:pt x="404215" y="25260"/>
                  </a:moveTo>
                  <a:lnTo>
                    <a:pt x="391591" y="25260"/>
                  </a:lnTo>
                  <a:lnTo>
                    <a:pt x="391591" y="12623"/>
                  </a:lnTo>
                  <a:lnTo>
                    <a:pt x="378955" y="12623"/>
                  </a:lnTo>
                  <a:lnTo>
                    <a:pt x="366331" y="12623"/>
                  </a:lnTo>
                  <a:lnTo>
                    <a:pt x="366331" y="0"/>
                  </a:lnTo>
                  <a:lnTo>
                    <a:pt x="353695" y="0"/>
                  </a:lnTo>
                  <a:lnTo>
                    <a:pt x="353695" y="12623"/>
                  </a:lnTo>
                  <a:lnTo>
                    <a:pt x="353695" y="25273"/>
                  </a:lnTo>
                  <a:lnTo>
                    <a:pt x="366318" y="25273"/>
                  </a:lnTo>
                  <a:lnTo>
                    <a:pt x="378955" y="25273"/>
                  </a:lnTo>
                  <a:lnTo>
                    <a:pt x="391579" y="25273"/>
                  </a:lnTo>
                  <a:lnTo>
                    <a:pt x="391579" y="37896"/>
                  </a:lnTo>
                  <a:lnTo>
                    <a:pt x="404215" y="37896"/>
                  </a:lnTo>
                  <a:lnTo>
                    <a:pt x="404215" y="25260"/>
                  </a:lnTo>
                  <a:close/>
                </a:path>
                <a:path w="619125" h="50800">
                  <a:moveTo>
                    <a:pt x="416839" y="0"/>
                  </a:moveTo>
                  <a:lnTo>
                    <a:pt x="404215" y="0"/>
                  </a:lnTo>
                  <a:lnTo>
                    <a:pt x="404215" y="12636"/>
                  </a:lnTo>
                  <a:lnTo>
                    <a:pt x="416839" y="12636"/>
                  </a:lnTo>
                  <a:lnTo>
                    <a:pt x="416839" y="0"/>
                  </a:lnTo>
                  <a:close/>
                </a:path>
                <a:path w="619125" h="50800">
                  <a:moveTo>
                    <a:pt x="429488" y="12623"/>
                  </a:moveTo>
                  <a:lnTo>
                    <a:pt x="416852" y="12623"/>
                  </a:lnTo>
                  <a:lnTo>
                    <a:pt x="416852" y="25260"/>
                  </a:lnTo>
                  <a:lnTo>
                    <a:pt x="416852" y="37896"/>
                  </a:lnTo>
                  <a:lnTo>
                    <a:pt x="429488" y="37896"/>
                  </a:lnTo>
                  <a:lnTo>
                    <a:pt x="429488" y="25273"/>
                  </a:lnTo>
                  <a:lnTo>
                    <a:pt x="429488" y="12623"/>
                  </a:lnTo>
                  <a:close/>
                </a:path>
                <a:path w="619125" h="50800">
                  <a:moveTo>
                    <a:pt x="517893" y="0"/>
                  </a:moveTo>
                  <a:lnTo>
                    <a:pt x="505269" y="0"/>
                  </a:lnTo>
                  <a:lnTo>
                    <a:pt x="492633" y="0"/>
                  </a:lnTo>
                  <a:lnTo>
                    <a:pt x="492633" y="12623"/>
                  </a:lnTo>
                  <a:lnTo>
                    <a:pt x="480009" y="12623"/>
                  </a:lnTo>
                  <a:lnTo>
                    <a:pt x="480009" y="0"/>
                  </a:lnTo>
                  <a:lnTo>
                    <a:pt x="467372" y="0"/>
                  </a:lnTo>
                  <a:lnTo>
                    <a:pt x="454748" y="0"/>
                  </a:lnTo>
                  <a:lnTo>
                    <a:pt x="454748" y="12623"/>
                  </a:lnTo>
                  <a:lnTo>
                    <a:pt x="442112" y="12623"/>
                  </a:lnTo>
                  <a:lnTo>
                    <a:pt x="442112" y="25273"/>
                  </a:lnTo>
                  <a:lnTo>
                    <a:pt x="454748" y="25273"/>
                  </a:lnTo>
                  <a:lnTo>
                    <a:pt x="467372" y="25273"/>
                  </a:lnTo>
                  <a:lnTo>
                    <a:pt x="467372" y="37896"/>
                  </a:lnTo>
                  <a:lnTo>
                    <a:pt x="480009" y="37896"/>
                  </a:lnTo>
                  <a:lnTo>
                    <a:pt x="492633" y="37896"/>
                  </a:lnTo>
                  <a:lnTo>
                    <a:pt x="505269" y="37896"/>
                  </a:lnTo>
                  <a:lnTo>
                    <a:pt x="517893" y="37896"/>
                  </a:lnTo>
                  <a:lnTo>
                    <a:pt x="517893" y="25260"/>
                  </a:lnTo>
                  <a:lnTo>
                    <a:pt x="505269" y="25260"/>
                  </a:lnTo>
                  <a:lnTo>
                    <a:pt x="505269" y="12636"/>
                  </a:lnTo>
                  <a:lnTo>
                    <a:pt x="517893" y="12636"/>
                  </a:lnTo>
                  <a:lnTo>
                    <a:pt x="517893" y="0"/>
                  </a:lnTo>
                  <a:close/>
                </a:path>
                <a:path w="619125" h="50800">
                  <a:moveTo>
                    <a:pt x="543166" y="12623"/>
                  </a:moveTo>
                  <a:lnTo>
                    <a:pt x="530542" y="12623"/>
                  </a:lnTo>
                  <a:lnTo>
                    <a:pt x="530542" y="0"/>
                  </a:lnTo>
                  <a:lnTo>
                    <a:pt x="517906" y="0"/>
                  </a:lnTo>
                  <a:lnTo>
                    <a:pt x="517906" y="12636"/>
                  </a:lnTo>
                  <a:lnTo>
                    <a:pt x="530529" y="12636"/>
                  </a:lnTo>
                  <a:lnTo>
                    <a:pt x="530529" y="25273"/>
                  </a:lnTo>
                  <a:lnTo>
                    <a:pt x="543166" y="25273"/>
                  </a:lnTo>
                  <a:lnTo>
                    <a:pt x="543166" y="12623"/>
                  </a:lnTo>
                  <a:close/>
                </a:path>
                <a:path w="619125" h="50800">
                  <a:moveTo>
                    <a:pt x="581050" y="0"/>
                  </a:moveTo>
                  <a:lnTo>
                    <a:pt x="568426" y="0"/>
                  </a:lnTo>
                  <a:lnTo>
                    <a:pt x="555790" y="0"/>
                  </a:lnTo>
                  <a:lnTo>
                    <a:pt x="555790" y="12623"/>
                  </a:lnTo>
                  <a:lnTo>
                    <a:pt x="555790" y="25273"/>
                  </a:lnTo>
                  <a:lnTo>
                    <a:pt x="568426" y="25273"/>
                  </a:lnTo>
                  <a:lnTo>
                    <a:pt x="568426" y="37896"/>
                  </a:lnTo>
                  <a:lnTo>
                    <a:pt x="581050" y="37896"/>
                  </a:lnTo>
                  <a:lnTo>
                    <a:pt x="581050" y="25260"/>
                  </a:lnTo>
                  <a:lnTo>
                    <a:pt x="568426" y="25260"/>
                  </a:lnTo>
                  <a:lnTo>
                    <a:pt x="568426" y="12636"/>
                  </a:lnTo>
                  <a:lnTo>
                    <a:pt x="581050" y="12636"/>
                  </a:lnTo>
                  <a:lnTo>
                    <a:pt x="581050" y="0"/>
                  </a:lnTo>
                  <a:close/>
                </a:path>
                <a:path w="619125" h="50800">
                  <a:moveTo>
                    <a:pt x="618947" y="0"/>
                  </a:moveTo>
                  <a:lnTo>
                    <a:pt x="606323" y="0"/>
                  </a:lnTo>
                  <a:lnTo>
                    <a:pt x="593686" y="0"/>
                  </a:lnTo>
                  <a:lnTo>
                    <a:pt x="593686" y="12623"/>
                  </a:lnTo>
                  <a:lnTo>
                    <a:pt x="593686" y="25260"/>
                  </a:lnTo>
                  <a:lnTo>
                    <a:pt x="593686" y="37896"/>
                  </a:lnTo>
                  <a:lnTo>
                    <a:pt x="606323" y="37896"/>
                  </a:lnTo>
                  <a:lnTo>
                    <a:pt x="618947" y="37896"/>
                  </a:lnTo>
                  <a:lnTo>
                    <a:pt x="618947" y="25260"/>
                  </a:lnTo>
                  <a:lnTo>
                    <a:pt x="606323" y="25260"/>
                  </a:lnTo>
                  <a:lnTo>
                    <a:pt x="606323" y="12636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98145" y="4404194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23" y="25260"/>
                  </a:moveTo>
                  <a:lnTo>
                    <a:pt x="0" y="25260"/>
                  </a:lnTo>
                  <a:lnTo>
                    <a:pt x="0" y="37896"/>
                  </a:lnTo>
                  <a:lnTo>
                    <a:pt x="12623" y="37896"/>
                  </a:lnTo>
                  <a:lnTo>
                    <a:pt x="12623" y="25260"/>
                  </a:lnTo>
                  <a:close/>
                </a:path>
                <a:path w="619125" h="50800">
                  <a:moveTo>
                    <a:pt x="50520" y="37884"/>
                  </a:moveTo>
                  <a:lnTo>
                    <a:pt x="37909" y="37884"/>
                  </a:lnTo>
                  <a:lnTo>
                    <a:pt x="37909" y="25260"/>
                  </a:lnTo>
                  <a:lnTo>
                    <a:pt x="25273" y="25260"/>
                  </a:lnTo>
                  <a:lnTo>
                    <a:pt x="12636" y="25260"/>
                  </a:lnTo>
                  <a:lnTo>
                    <a:pt x="12636" y="37896"/>
                  </a:lnTo>
                  <a:lnTo>
                    <a:pt x="25273" y="37896"/>
                  </a:lnTo>
                  <a:lnTo>
                    <a:pt x="37896" y="37896"/>
                  </a:lnTo>
                  <a:lnTo>
                    <a:pt x="37896" y="50520"/>
                  </a:lnTo>
                  <a:lnTo>
                    <a:pt x="50520" y="50520"/>
                  </a:lnTo>
                  <a:lnTo>
                    <a:pt x="50520" y="37884"/>
                  </a:lnTo>
                  <a:close/>
                </a:path>
                <a:path w="619125" h="50800">
                  <a:moveTo>
                    <a:pt x="63169" y="12623"/>
                  </a:moveTo>
                  <a:lnTo>
                    <a:pt x="50533" y="12623"/>
                  </a:lnTo>
                  <a:lnTo>
                    <a:pt x="50533" y="25260"/>
                  </a:lnTo>
                  <a:lnTo>
                    <a:pt x="63169" y="25260"/>
                  </a:lnTo>
                  <a:lnTo>
                    <a:pt x="63169" y="12623"/>
                  </a:lnTo>
                  <a:close/>
                </a:path>
                <a:path w="619125" h="50800">
                  <a:moveTo>
                    <a:pt x="88417" y="12623"/>
                  </a:moveTo>
                  <a:lnTo>
                    <a:pt x="75793" y="12623"/>
                  </a:lnTo>
                  <a:lnTo>
                    <a:pt x="75793" y="25260"/>
                  </a:lnTo>
                  <a:lnTo>
                    <a:pt x="88417" y="25260"/>
                  </a:lnTo>
                  <a:lnTo>
                    <a:pt x="88417" y="12623"/>
                  </a:lnTo>
                  <a:close/>
                </a:path>
                <a:path w="619125" h="50800">
                  <a:moveTo>
                    <a:pt x="138963" y="12623"/>
                  </a:moveTo>
                  <a:lnTo>
                    <a:pt x="126326" y="12623"/>
                  </a:lnTo>
                  <a:lnTo>
                    <a:pt x="126326" y="0"/>
                  </a:lnTo>
                  <a:lnTo>
                    <a:pt x="113690" y="0"/>
                  </a:lnTo>
                  <a:lnTo>
                    <a:pt x="113690" y="12623"/>
                  </a:lnTo>
                  <a:lnTo>
                    <a:pt x="113690" y="25260"/>
                  </a:lnTo>
                  <a:lnTo>
                    <a:pt x="126326" y="25260"/>
                  </a:lnTo>
                  <a:lnTo>
                    <a:pt x="126326" y="37896"/>
                  </a:lnTo>
                  <a:lnTo>
                    <a:pt x="138963" y="37896"/>
                  </a:lnTo>
                  <a:lnTo>
                    <a:pt x="138963" y="25260"/>
                  </a:lnTo>
                  <a:lnTo>
                    <a:pt x="138963" y="12623"/>
                  </a:lnTo>
                  <a:close/>
                </a:path>
                <a:path w="619125" h="50800">
                  <a:moveTo>
                    <a:pt x="176847" y="0"/>
                  </a:moveTo>
                  <a:lnTo>
                    <a:pt x="164211" y="0"/>
                  </a:lnTo>
                  <a:lnTo>
                    <a:pt x="164211" y="12623"/>
                  </a:lnTo>
                  <a:lnTo>
                    <a:pt x="164211" y="25260"/>
                  </a:lnTo>
                  <a:lnTo>
                    <a:pt x="151587" y="25260"/>
                  </a:lnTo>
                  <a:lnTo>
                    <a:pt x="151587" y="37896"/>
                  </a:lnTo>
                  <a:lnTo>
                    <a:pt x="164211" y="37896"/>
                  </a:lnTo>
                  <a:lnTo>
                    <a:pt x="176847" y="37896"/>
                  </a:lnTo>
                  <a:lnTo>
                    <a:pt x="176847" y="25260"/>
                  </a:lnTo>
                  <a:lnTo>
                    <a:pt x="176847" y="12636"/>
                  </a:lnTo>
                  <a:lnTo>
                    <a:pt x="176847" y="0"/>
                  </a:lnTo>
                  <a:close/>
                </a:path>
                <a:path w="619125" h="50800">
                  <a:moveTo>
                    <a:pt x="277901" y="0"/>
                  </a:moveTo>
                  <a:lnTo>
                    <a:pt x="265264" y="0"/>
                  </a:lnTo>
                  <a:lnTo>
                    <a:pt x="265264" y="12623"/>
                  </a:lnTo>
                  <a:lnTo>
                    <a:pt x="252641" y="12623"/>
                  </a:lnTo>
                  <a:lnTo>
                    <a:pt x="252641" y="0"/>
                  </a:lnTo>
                  <a:lnTo>
                    <a:pt x="240004" y="0"/>
                  </a:lnTo>
                  <a:lnTo>
                    <a:pt x="227380" y="0"/>
                  </a:lnTo>
                  <a:lnTo>
                    <a:pt x="214744" y="0"/>
                  </a:lnTo>
                  <a:lnTo>
                    <a:pt x="214744" y="12623"/>
                  </a:lnTo>
                  <a:lnTo>
                    <a:pt x="202107" y="12623"/>
                  </a:lnTo>
                  <a:lnTo>
                    <a:pt x="202107" y="25260"/>
                  </a:lnTo>
                  <a:lnTo>
                    <a:pt x="189484" y="25260"/>
                  </a:lnTo>
                  <a:lnTo>
                    <a:pt x="189484" y="37896"/>
                  </a:lnTo>
                  <a:lnTo>
                    <a:pt x="202107" y="37896"/>
                  </a:lnTo>
                  <a:lnTo>
                    <a:pt x="214744" y="37896"/>
                  </a:lnTo>
                  <a:lnTo>
                    <a:pt x="214744" y="25260"/>
                  </a:lnTo>
                  <a:lnTo>
                    <a:pt x="214744" y="12636"/>
                  </a:lnTo>
                  <a:lnTo>
                    <a:pt x="227368" y="12636"/>
                  </a:lnTo>
                  <a:lnTo>
                    <a:pt x="240004" y="12636"/>
                  </a:lnTo>
                  <a:lnTo>
                    <a:pt x="240004" y="25260"/>
                  </a:lnTo>
                  <a:lnTo>
                    <a:pt x="227368" y="25260"/>
                  </a:lnTo>
                  <a:lnTo>
                    <a:pt x="227368" y="37896"/>
                  </a:lnTo>
                  <a:lnTo>
                    <a:pt x="240004" y="37896"/>
                  </a:lnTo>
                  <a:lnTo>
                    <a:pt x="252641" y="37896"/>
                  </a:lnTo>
                  <a:lnTo>
                    <a:pt x="252641" y="25260"/>
                  </a:lnTo>
                  <a:lnTo>
                    <a:pt x="265264" y="25260"/>
                  </a:lnTo>
                  <a:lnTo>
                    <a:pt x="277901" y="25260"/>
                  </a:lnTo>
                  <a:lnTo>
                    <a:pt x="277901" y="12636"/>
                  </a:lnTo>
                  <a:lnTo>
                    <a:pt x="277901" y="0"/>
                  </a:lnTo>
                  <a:close/>
                </a:path>
                <a:path w="619125" h="50800">
                  <a:moveTo>
                    <a:pt x="290537" y="25260"/>
                  </a:moveTo>
                  <a:lnTo>
                    <a:pt x="277901" y="25260"/>
                  </a:lnTo>
                  <a:lnTo>
                    <a:pt x="277901" y="37896"/>
                  </a:lnTo>
                  <a:lnTo>
                    <a:pt x="290537" y="37896"/>
                  </a:lnTo>
                  <a:lnTo>
                    <a:pt x="290537" y="25260"/>
                  </a:lnTo>
                  <a:close/>
                </a:path>
                <a:path w="619125" h="50800">
                  <a:moveTo>
                    <a:pt x="341058" y="0"/>
                  </a:moveTo>
                  <a:lnTo>
                    <a:pt x="328434" y="0"/>
                  </a:lnTo>
                  <a:lnTo>
                    <a:pt x="328422" y="12636"/>
                  </a:lnTo>
                  <a:lnTo>
                    <a:pt x="328422" y="25260"/>
                  </a:lnTo>
                  <a:lnTo>
                    <a:pt x="315798" y="25260"/>
                  </a:lnTo>
                  <a:lnTo>
                    <a:pt x="315798" y="12636"/>
                  </a:lnTo>
                  <a:lnTo>
                    <a:pt x="328422" y="12636"/>
                  </a:lnTo>
                  <a:lnTo>
                    <a:pt x="328422" y="0"/>
                  </a:lnTo>
                  <a:lnTo>
                    <a:pt x="315798" y="0"/>
                  </a:lnTo>
                  <a:lnTo>
                    <a:pt x="315798" y="12623"/>
                  </a:lnTo>
                  <a:lnTo>
                    <a:pt x="303161" y="12623"/>
                  </a:lnTo>
                  <a:lnTo>
                    <a:pt x="303161" y="25260"/>
                  </a:lnTo>
                  <a:lnTo>
                    <a:pt x="303161" y="37896"/>
                  </a:lnTo>
                  <a:lnTo>
                    <a:pt x="315798" y="37896"/>
                  </a:lnTo>
                  <a:lnTo>
                    <a:pt x="328434" y="37896"/>
                  </a:lnTo>
                  <a:lnTo>
                    <a:pt x="328434" y="25260"/>
                  </a:lnTo>
                  <a:lnTo>
                    <a:pt x="341058" y="25260"/>
                  </a:lnTo>
                  <a:lnTo>
                    <a:pt x="341058" y="12636"/>
                  </a:lnTo>
                  <a:lnTo>
                    <a:pt x="341058" y="0"/>
                  </a:lnTo>
                  <a:close/>
                </a:path>
                <a:path w="619125" h="50800">
                  <a:moveTo>
                    <a:pt x="378955" y="0"/>
                  </a:moveTo>
                  <a:lnTo>
                    <a:pt x="366331" y="0"/>
                  </a:lnTo>
                  <a:lnTo>
                    <a:pt x="353695" y="0"/>
                  </a:lnTo>
                  <a:lnTo>
                    <a:pt x="353695" y="12623"/>
                  </a:lnTo>
                  <a:lnTo>
                    <a:pt x="353695" y="25260"/>
                  </a:lnTo>
                  <a:lnTo>
                    <a:pt x="366318" y="25260"/>
                  </a:lnTo>
                  <a:lnTo>
                    <a:pt x="378955" y="25260"/>
                  </a:lnTo>
                  <a:lnTo>
                    <a:pt x="378955" y="12636"/>
                  </a:lnTo>
                  <a:lnTo>
                    <a:pt x="378955" y="0"/>
                  </a:lnTo>
                  <a:close/>
                </a:path>
                <a:path w="619125" h="50800">
                  <a:moveTo>
                    <a:pt x="416839" y="12623"/>
                  </a:moveTo>
                  <a:lnTo>
                    <a:pt x="404215" y="12623"/>
                  </a:lnTo>
                  <a:lnTo>
                    <a:pt x="404215" y="0"/>
                  </a:lnTo>
                  <a:lnTo>
                    <a:pt x="391579" y="0"/>
                  </a:lnTo>
                  <a:lnTo>
                    <a:pt x="391579" y="12623"/>
                  </a:lnTo>
                  <a:lnTo>
                    <a:pt x="391579" y="25260"/>
                  </a:lnTo>
                  <a:lnTo>
                    <a:pt x="378955" y="25260"/>
                  </a:lnTo>
                  <a:lnTo>
                    <a:pt x="378955" y="37896"/>
                  </a:lnTo>
                  <a:lnTo>
                    <a:pt x="391579" y="37896"/>
                  </a:lnTo>
                  <a:lnTo>
                    <a:pt x="404215" y="37896"/>
                  </a:lnTo>
                  <a:lnTo>
                    <a:pt x="416839" y="37896"/>
                  </a:lnTo>
                  <a:lnTo>
                    <a:pt x="416839" y="25260"/>
                  </a:lnTo>
                  <a:lnTo>
                    <a:pt x="416839" y="12623"/>
                  </a:lnTo>
                  <a:close/>
                </a:path>
                <a:path w="619125" h="50800">
                  <a:moveTo>
                    <a:pt x="517893" y="0"/>
                  </a:moveTo>
                  <a:lnTo>
                    <a:pt x="505269" y="0"/>
                  </a:lnTo>
                  <a:lnTo>
                    <a:pt x="492645" y="0"/>
                  </a:lnTo>
                  <a:lnTo>
                    <a:pt x="480009" y="0"/>
                  </a:lnTo>
                  <a:lnTo>
                    <a:pt x="480009" y="12623"/>
                  </a:lnTo>
                  <a:lnTo>
                    <a:pt x="467372" y="12623"/>
                  </a:lnTo>
                  <a:lnTo>
                    <a:pt x="454748" y="12623"/>
                  </a:lnTo>
                  <a:lnTo>
                    <a:pt x="454748" y="25260"/>
                  </a:lnTo>
                  <a:lnTo>
                    <a:pt x="442112" y="25260"/>
                  </a:lnTo>
                  <a:lnTo>
                    <a:pt x="442112" y="12636"/>
                  </a:lnTo>
                  <a:lnTo>
                    <a:pt x="442112" y="0"/>
                  </a:lnTo>
                  <a:lnTo>
                    <a:pt x="429475" y="0"/>
                  </a:lnTo>
                  <a:lnTo>
                    <a:pt x="429475" y="12623"/>
                  </a:lnTo>
                  <a:lnTo>
                    <a:pt x="429475" y="25260"/>
                  </a:lnTo>
                  <a:lnTo>
                    <a:pt x="416852" y="25260"/>
                  </a:lnTo>
                  <a:lnTo>
                    <a:pt x="416852" y="37896"/>
                  </a:lnTo>
                  <a:lnTo>
                    <a:pt x="467372" y="37896"/>
                  </a:lnTo>
                  <a:lnTo>
                    <a:pt x="467372" y="25260"/>
                  </a:lnTo>
                  <a:lnTo>
                    <a:pt x="480009" y="25260"/>
                  </a:lnTo>
                  <a:lnTo>
                    <a:pt x="480009" y="12636"/>
                  </a:lnTo>
                  <a:lnTo>
                    <a:pt x="492633" y="12636"/>
                  </a:lnTo>
                  <a:lnTo>
                    <a:pt x="492633" y="25260"/>
                  </a:lnTo>
                  <a:lnTo>
                    <a:pt x="492633" y="37896"/>
                  </a:lnTo>
                  <a:lnTo>
                    <a:pt x="505269" y="37896"/>
                  </a:lnTo>
                  <a:lnTo>
                    <a:pt x="517893" y="37896"/>
                  </a:lnTo>
                  <a:lnTo>
                    <a:pt x="517893" y="25260"/>
                  </a:lnTo>
                  <a:lnTo>
                    <a:pt x="517893" y="12636"/>
                  </a:lnTo>
                  <a:lnTo>
                    <a:pt x="517893" y="0"/>
                  </a:lnTo>
                  <a:close/>
                </a:path>
                <a:path w="619125" h="50800">
                  <a:moveTo>
                    <a:pt x="581050" y="0"/>
                  </a:moveTo>
                  <a:lnTo>
                    <a:pt x="568426" y="0"/>
                  </a:lnTo>
                  <a:lnTo>
                    <a:pt x="568426" y="12623"/>
                  </a:lnTo>
                  <a:lnTo>
                    <a:pt x="555802" y="12623"/>
                  </a:lnTo>
                  <a:lnTo>
                    <a:pt x="543166" y="12623"/>
                  </a:lnTo>
                  <a:lnTo>
                    <a:pt x="543166" y="0"/>
                  </a:lnTo>
                  <a:lnTo>
                    <a:pt x="530529" y="0"/>
                  </a:lnTo>
                  <a:lnTo>
                    <a:pt x="530529" y="12623"/>
                  </a:lnTo>
                  <a:lnTo>
                    <a:pt x="530529" y="25260"/>
                  </a:lnTo>
                  <a:lnTo>
                    <a:pt x="530529" y="37896"/>
                  </a:lnTo>
                  <a:lnTo>
                    <a:pt x="543166" y="37896"/>
                  </a:lnTo>
                  <a:lnTo>
                    <a:pt x="543166" y="25260"/>
                  </a:lnTo>
                  <a:lnTo>
                    <a:pt x="555790" y="25260"/>
                  </a:lnTo>
                  <a:lnTo>
                    <a:pt x="568426" y="25260"/>
                  </a:lnTo>
                  <a:lnTo>
                    <a:pt x="568426" y="37896"/>
                  </a:lnTo>
                  <a:lnTo>
                    <a:pt x="581050" y="37896"/>
                  </a:lnTo>
                  <a:lnTo>
                    <a:pt x="581050" y="25260"/>
                  </a:lnTo>
                  <a:lnTo>
                    <a:pt x="581050" y="12636"/>
                  </a:lnTo>
                  <a:lnTo>
                    <a:pt x="581050" y="0"/>
                  </a:lnTo>
                  <a:close/>
                </a:path>
                <a:path w="619125" h="50800">
                  <a:moveTo>
                    <a:pt x="618947" y="0"/>
                  </a:moveTo>
                  <a:lnTo>
                    <a:pt x="606323" y="0"/>
                  </a:lnTo>
                  <a:lnTo>
                    <a:pt x="606323" y="12623"/>
                  </a:lnTo>
                  <a:lnTo>
                    <a:pt x="593699" y="12623"/>
                  </a:lnTo>
                  <a:lnTo>
                    <a:pt x="593699" y="0"/>
                  </a:lnTo>
                  <a:lnTo>
                    <a:pt x="581063" y="0"/>
                  </a:lnTo>
                  <a:lnTo>
                    <a:pt x="581063" y="12623"/>
                  </a:lnTo>
                  <a:lnTo>
                    <a:pt x="581063" y="25260"/>
                  </a:lnTo>
                  <a:lnTo>
                    <a:pt x="581063" y="37896"/>
                  </a:lnTo>
                  <a:lnTo>
                    <a:pt x="593699" y="37896"/>
                  </a:lnTo>
                  <a:lnTo>
                    <a:pt x="593699" y="25260"/>
                  </a:lnTo>
                  <a:lnTo>
                    <a:pt x="606323" y="25260"/>
                  </a:lnTo>
                  <a:lnTo>
                    <a:pt x="606323" y="12636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98145" y="4442078"/>
              <a:ext cx="619125" cy="38100"/>
            </a:xfrm>
            <a:custGeom>
              <a:avLst/>
              <a:gdLst/>
              <a:ahLst/>
              <a:cxnLst/>
              <a:rect l="l" t="t" r="r" b="b"/>
              <a:pathLst>
                <a:path w="619125" h="38100">
                  <a:moveTo>
                    <a:pt x="12623" y="12636"/>
                  </a:moveTo>
                  <a:lnTo>
                    <a:pt x="0" y="12636"/>
                  </a:lnTo>
                  <a:lnTo>
                    <a:pt x="0" y="25273"/>
                  </a:lnTo>
                  <a:lnTo>
                    <a:pt x="0" y="37909"/>
                  </a:lnTo>
                  <a:lnTo>
                    <a:pt x="12623" y="37909"/>
                  </a:lnTo>
                  <a:lnTo>
                    <a:pt x="12623" y="25273"/>
                  </a:lnTo>
                  <a:lnTo>
                    <a:pt x="12623" y="12636"/>
                  </a:lnTo>
                  <a:close/>
                </a:path>
                <a:path w="619125" h="38100">
                  <a:moveTo>
                    <a:pt x="50520" y="0"/>
                  </a:moveTo>
                  <a:lnTo>
                    <a:pt x="37896" y="0"/>
                  </a:lnTo>
                  <a:lnTo>
                    <a:pt x="37896" y="12636"/>
                  </a:lnTo>
                  <a:lnTo>
                    <a:pt x="25273" y="12636"/>
                  </a:lnTo>
                  <a:lnTo>
                    <a:pt x="25273" y="25273"/>
                  </a:lnTo>
                  <a:lnTo>
                    <a:pt x="37896" y="25273"/>
                  </a:lnTo>
                  <a:lnTo>
                    <a:pt x="37896" y="37909"/>
                  </a:lnTo>
                  <a:lnTo>
                    <a:pt x="50520" y="37909"/>
                  </a:lnTo>
                  <a:lnTo>
                    <a:pt x="50520" y="25273"/>
                  </a:lnTo>
                  <a:lnTo>
                    <a:pt x="37909" y="25273"/>
                  </a:lnTo>
                  <a:lnTo>
                    <a:pt x="37909" y="12636"/>
                  </a:lnTo>
                  <a:lnTo>
                    <a:pt x="50520" y="12636"/>
                  </a:lnTo>
                  <a:lnTo>
                    <a:pt x="50520" y="0"/>
                  </a:lnTo>
                  <a:close/>
                </a:path>
                <a:path w="619125" h="38100">
                  <a:moveTo>
                    <a:pt x="88417" y="0"/>
                  </a:moveTo>
                  <a:lnTo>
                    <a:pt x="75806" y="0"/>
                  </a:lnTo>
                  <a:lnTo>
                    <a:pt x="63169" y="0"/>
                  </a:lnTo>
                  <a:lnTo>
                    <a:pt x="63169" y="12636"/>
                  </a:lnTo>
                  <a:lnTo>
                    <a:pt x="63169" y="25273"/>
                  </a:lnTo>
                  <a:lnTo>
                    <a:pt x="63169" y="37909"/>
                  </a:lnTo>
                  <a:lnTo>
                    <a:pt x="75793" y="37909"/>
                  </a:lnTo>
                  <a:lnTo>
                    <a:pt x="88417" y="37909"/>
                  </a:lnTo>
                  <a:lnTo>
                    <a:pt x="88417" y="25273"/>
                  </a:lnTo>
                  <a:lnTo>
                    <a:pt x="75806" y="25273"/>
                  </a:lnTo>
                  <a:lnTo>
                    <a:pt x="75806" y="12636"/>
                  </a:lnTo>
                  <a:lnTo>
                    <a:pt x="88417" y="12636"/>
                  </a:lnTo>
                  <a:lnTo>
                    <a:pt x="88417" y="0"/>
                  </a:lnTo>
                  <a:close/>
                </a:path>
                <a:path w="619125" h="38100">
                  <a:moveTo>
                    <a:pt x="113690" y="12636"/>
                  </a:moveTo>
                  <a:lnTo>
                    <a:pt x="101066" y="12636"/>
                  </a:lnTo>
                  <a:lnTo>
                    <a:pt x="101066" y="0"/>
                  </a:lnTo>
                  <a:lnTo>
                    <a:pt x="88430" y="0"/>
                  </a:lnTo>
                  <a:lnTo>
                    <a:pt x="88430" y="12636"/>
                  </a:lnTo>
                  <a:lnTo>
                    <a:pt x="88430" y="25273"/>
                  </a:lnTo>
                  <a:lnTo>
                    <a:pt x="101053" y="25273"/>
                  </a:lnTo>
                  <a:lnTo>
                    <a:pt x="113690" y="25273"/>
                  </a:lnTo>
                  <a:lnTo>
                    <a:pt x="113690" y="12636"/>
                  </a:lnTo>
                  <a:close/>
                </a:path>
                <a:path w="619125" h="38100">
                  <a:moveTo>
                    <a:pt x="126326" y="0"/>
                  </a:moveTo>
                  <a:lnTo>
                    <a:pt x="113690" y="0"/>
                  </a:lnTo>
                  <a:lnTo>
                    <a:pt x="113690" y="12636"/>
                  </a:lnTo>
                  <a:lnTo>
                    <a:pt x="126326" y="12636"/>
                  </a:lnTo>
                  <a:lnTo>
                    <a:pt x="126326" y="0"/>
                  </a:lnTo>
                  <a:close/>
                </a:path>
                <a:path w="619125" h="38100">
                  <a:moveTo>
                    <a:pt x="138963" y="25273"/>
                  </a:moveTo>
                  <a:lnTo>
                    <a:pt x="126326" y="25273"/>
                  </a:lnTo>
                  <a:lnTo>
                    <a:pt x="126326" y="37909"/>
                  </a:lnTo>
                  <a:lnTo>
                    <a:pt x="138963" y="37909"/>
                  </a:lnTo>
                  <a:lnTo>
                    <a:pt x="138963" y="25273"/>
                  </a:lnTo>
                  <a:close/>
                </a:path>
                <a:path w="619125" h="38100">
                  <a:moveTo>
                    <a:pt x="277901" y="12636"/>
                  </a:moveTo>
                  <a:lnTo>
                    <a:pt x="265277" y="12636"/>
                  </a:lnTo>
                  <a:lnTo>
                    <a:pt x="265277" y="0"/>
                  </a:lnTo>
                  <a:lnTo>
                    <a:pt x="252641" y="0"/>
                  </a:lnTo>
                  <a:lnTo>
                    <a:pt x="252641" y="12636"/>
                  </a:lnTo>
                  <a:lnTo>
                    <a:pt x="265264" y="12636"/>
                  </a:lnTo>
                  <a:lnTo>
                    <a:pt x="265264" y="25273"/>
                  </a:lnTo>
                  <a:lnTo>
                    <a:pt x="252641" y="25273"/>
                  </a:lnTo>
                  <a:lnTo>
                    <a:pt x="240004" y="25273"/>
                  </a:lnTo>
                  <a:lnTo>
                    <a:pt x="240004" y="12636"/>
                  </a:lnTo>
                  <a:lnTo>
                    <a:pt x="227380" y="12636"/>
                  </a:lnTo>
                  <a:lnTo>
                    <a:pt x="214744" y="12636"/>
                  </a:lnTo>
                  <a:lnTo>
                    <a:pt x="214744" y="0"/>
                  </a:lnTo>
                  <a:lnTo>
                    <a:pt x="202107" y="0"/>
                  </a:lnTo>
                  <a:lnTo>
                    <a:pt x="202107" y="12636"/>
                  </a:lnTo>
                  <a:lnTo>
                    <a:pt x="202107" y="25273"/>
                  </a:lnTo>
                  <a:lnTo>
                    <a:pt x="189484" y="25273"/>
                  </a:lnTo>
                  <a:lnTo>
                    <a:pt x="189484" y="12636"/>
                  </a:lnTo>
                  <a:lnTo>
                    <a:pt x="189484" y="0"/>
                  </a:lnTo>
                  <a:lnTo>
                    <a:pt x="176847" y="0"/>
                  </a:lnTo>
                  <a:lnTo>
                    <a:pt x="164223" y="0"/>
                  </a:lnTo>
                  <a:lnTo>
                    <a:pt x="151587" y="0"/>
                  </a:lnTo>
                  <a:lnTo>
                    <a:pt x="151587" y="12636"/>
                  </a:lnTo>
                  <a:lnTo>
                    <a:pt x="151587" y="25273"/>
                  </a:lnTo>
                  <a:lnTo>
                    <a:pt x="151587" y="37909"/>
                  </a:lnTo>
                  <a:lnTo>
                    <a:pt x="164223" y="37909"/>
                  </a:lnTo>
                  <a:lnTo>
                    <a:pt x="164223" y="25273"/>
                  </a:lnTo>
                  <a:lnTo>
                    <a:pt x="164223" y="12636"/>
                  </a:lnTo>
                  <a:lnTo>
                    <a:pt x="176847" y="12636"/>
                  </a:lnTo>
                  <a:lnTo>
                    <a:pt x="176847" y="25273"/>
                  </a:lnTo>
                  <a:lnTo>
                    <a:pt x="176847" y="37909"/>
                  </a:lnTo>
                  <a:lnTo>
                    <a:pt x="189484" y="37909"/>
                  </a:lnTo>
                  <a:lnTo>
                    <a:pt x="202107" y="37909"/>
                  </a:lnTo>
                  <a:lnTo>
                    <a:pt x="214744" y="37909"/>
                  </a:lnTo>
                  <a:lnTo>
                    <a:pt x="214744" y="25273"/>
                  </a:lnTo>
                  <a:lnTo>
                    <a:pt x="227368" y="25273"/>
                  </a:lnTo>
                  <a:lnTo>
                    <a:pt x="227368" y="37909"/>
                  </a:lnTo>
                  <a:lnTo>
                    <a:pt x="240004" y="37909"/>
                  </a:lnTo>
                  <a:lnTo>
                    <a:pt x="252641" y="37909"/>
                  </a:lnTo>
                  <a:lnTo>
                    <a:pt x="265264" y="37909"/>
                  </a:lnTo>
                  <a:lnTo>
                    <a:pt x="277901" y="37909"/>
                  </a:lnTo>
                  <a:lnTo>
                    <a:pt x="277901" y="25273"/>
                  </a:lnTo>
                  <a:lnTo>
                    <a:pt x="277901" y="12636"/>
                  </a:lnTo>
                  <a:close/>
                </a:path>
                <a:path w="619125" h="38100">
                  <a:moveTo>
                    <a:pt x="303174" y="0"/>
                  </a:moveTo>
                  <a:lnTo>
                    <a:pt x="290537" y="0"/>
                  </a:lnTo>
                  <a:lnTo>
                    <a:pt x="290537" y="12636"/>
                  </a:lnTo>
                  <a:lnTo>
                    <a:pt x="303174" y="12636"/>
                  </a:lnTo>
                  <a:lnTo>
                    <a:pt x="303174" y="0"/>
                  </a:lnTo>
                  <a:close/>
                </a:path>
                <a:path w="619125" h="38100">
                  <a:moveTo>
                    <a:pt x="328434" y="0"/>
                  </a:moveTo>
                  <a:lnTo>
                    <a:pt x="315798" y="0"/>
                  </a:lnTo>
                  <a:lnTo>
                    <a:pt x="315798" y="12636"/>
                  </a:lnTo>
                  <a:lnTo>
                    <a:pt x="328434" y="12636"/>
                  </a:lnTo>
                  <a:lnTo>
                    <a:pt x="328434" y="0"/>
                  </a:lnTo>
                  <a:close/>
                </a:path>
                <a:path w="619125" h="38100">
                  <a:moveTo>
                    <a:pt x="341058" y="25273"/>
                  </a:moveTo>
                  <a:lnTo>
                    <a:pt x="328434" y="25273"/>
                  </a:lnTo>
                  <a:lnTo>
                    <a:pt x="315798" y="25273"/>
                  </a:lnTo>
                  <a:lnTo>
                    <a:pt x="303161" y="25273"/>
                  </a:lnTo>
                  <a:lnTo>
                    <a:pt x="303161" y="37909"/>
                  </a:lnTo>
                  <a:lnTo>
                    <a:pt x="315798" y="37909"/>
                  </a:lnTo>
                  <a:lnTo>
                    <a:pt x="328422" y="37909"/>
                  </a:lnTo>
                  <a:lnTo>
                    <a:pt x="341058" y="37909"/>
                  </a:lnTo>
                  <a:lnTo>
                    <a:pt x="341058" y="25273"/>
                  </a:lnTo>
                  <a:close/>
                </a:path>
                <a:path w="619125" h="38100">
                  <a:moveTo>
                    <a:pt x="404215" y="12636"/>
                  </a:moveTo>
                  <a:lnTo>
                    <a:pt x="391579" y="12636"/>
                  </a:lnTo>
                  <a:lnTo>
                    <a:pt x="391579" y="25273"/>
                  </a:lnTo>
                  <a:lnTo>
                    <a:pt x="378955" y="25273"/>
                  </a:lnTo>
                  <a:lnTo>
                    <a:pt x="378955" y="12636"/>
                  </a:lnTo>
                  <a:lnTo>
                    <a:pt x="366331" y="12636"/>
                  </a:lnTo>
                  <a:lnTo>
                    <a:pt x="353695" y="12636"/>
                  </a:lnTo>
                  <a:lnTo>
                    <a:pt x="353695" y="25273"/>
                  </a:lnTo>
                  <a:lnTo>
                    <a:pt x="353695" y="37909"/>
                  </a:lnTo>
                  <a:lnTo>
                    <a:pt x="366318" y="37909"/>
                  </a:lnTo>
                  <a:lnTo>
                    <a:pt x="378955" y="37909"/>
                  </a:lnTo>
                  <a:lnTo>
                    <a:pt x="391591" y="37909"/>
                  </a:lnTo>
                  <a:lnTo>
                    <a:pt x="391591" y="25273"/>
                  </a:lnTo>
                  <a:lnTo>
                    <a:pt x="404215" y="25273"/>
                  </a:lnTo>
                  <a:lnTo>
                    <a:pt x="404215" y="12636"/>
                  </a:lnTo>
                  <a:close/>
                </a:path>
                <a:path w="619125" h="38100">
                  <a:moveTo>
                    <a:pt x="429488" y="0"/>
                  </a:moveTo>
                  <a:lnTo>
                    <a:pt x="416852" y="0"/>
                  </a:lnTo>
                  <a:lnTo>
                    <a:pt x="416852" y="12636"/>
                  </a:lnTo>
                  <a:lnTo>
                    <a:pt x="416852" y="25273"/>
                  </a:lnTo>
                  <a:lnTo>
                    <a:pt x="416852" y="37909"/>
                  </a:lnTo>
                  <a:lnTo>
                    <a:pt x="429488" y="37909"/>
                  </a:lnTo>
                  <a:lnTo>
                    <a:pt x="429488" y="25273"/>
                  </a:lnTo>
                  <a:lnTo>
                    <a:pt x="429488" y="12636"/>
                  </a:lnTo>
                  <a:lnTo>
                    <a:pt x="429488" y="0"/>
                  </a:lnTo>
                  <a:close/>
                </a:path>
                <a:path w="619125" h="38100">
                  <a:moveTo>
                    <a:pt x="480009" y="0"/>
                  </a:moveTo>
                  <a:lnTo>
                    <a:pt x="467372" y="0"/>
                  </a:lnTo>
                  <a:lnTo>
                    <a:pt x="454748" y="0"/>
                  </a:lnTo>
                  <a:lnTo>
                    <a:pt x="442112" y="0"/>
                  </a:lnTo>
                  <a:lnTo>
                    <a:pt x="442112" y="12636"/>
                  </a:lnTo>
                  <a:lnTo>
                    <a:pt x="442112" y="25273"/>
                  </a:lnTo>
                  <a:lnTo>
                    <a:pt x="442112" y="37909"/>
                  </a:lnTo>
                  <a:lnTo>
                    <a:pt x="454748" y="37909"/>
                  </a:lnTo>
                  <a:lnTo>
                    <a:pt x="467372" y="37909"/>
                  </a:lnTo>
                  <a:lnTo>
                    <a:pt x="467372" y="25273"/>
                  </a:lnTo>
                  <a:lnTo>
                    <a:pt x="467372" y="12636"/>
                  </a:lnTo>
                  <a:lnTo>
                    <a:pt x="480009" y="12636"/>
                  </a:lnTo>
                  <a:lnTo>
                    <a:pt x="480009" y="0"/>
                  </a:lnTo>
                  <a:close/>
                </a:path>
                <a:path w="619125" h="38100">
                  <a:moveTo>
                    <a:pt x="517893" y="0"/>
                  </a:moveTo>
                  <a:lnTo>
                    <a:pt x="505269" y="0"/>
                  </a:lnTo>
                  <a:lnTo>
                    <a:pt x="505269" y="12636"/>
                  </a:lnTo>
                  <a:lnTo>
                    <a:pt x="492645" y="12636"/>
                  </a:lnTo>
                  <a:lnTo>
                    <a:pt x="480009" y="12636"/>
                  </a:lnTo>
                  <a:lnTo>
                    <a:pt x="480009" y="25273"/>
                  </a:lnTo>
                  <a:lnTo>
                    <a:pt x="492633" y="25273"/>
                  </a:lnTo>
                  <a:lnTo>
                    <a:pt x="505269" y="25273"/>
                  </a:lnTo>
                  <a:lnTo>
                    <a:pt x="517893" y="25273"/>
                  </a:lnTo>
                  <a:lnTo>
                    <a:pt x="517893" y="12636"/>
                  </a:lnTo>
                  <a:lnTo>
                    <a:pt x="517893" y="0"/>
                  </a:lnTo>
                  <a:close/>
                </a:path>
                <a:path w="619125" h="38100">
                  <a:moveTo>
                    <a:pt x="543166" y="25273"/>
                  </a:moveTo>
                  <a:lnTo>
                    <a:pt x="530542" y="25273"/>
                  </a:lnTo>
                  <a:lnTo>
                    <a:pt x="530542" y="12636"/>
                  </a:lnTo>
                  <a:lnTo>
                    <a:pt x="530542" y="0"/>
                  </a:lnTo>
                  <a:lnTo>
                    <a:pt x="517906" y="0"/>
                  </a:lnTo>
                  <a:lnTo>
                    <a:pt x="517906" y="12636"/>
                  </a:lnTo>
                  <a:lnTo>
                    <a:pt x="517906" y="25273"/>
                  </a:lnTo>
                  <a:lnTo>
                    <a:pt x="517906" y="37909"/>
                  </a:lnTo>
                  <a:lnTo>
                    <a:pt x="530529" y="37909"/>
                  </a:lnTo>
                  <a:lnTo>
                    <a:pt x="543166" y="37909"/>
                  </a:lnTo>
                  <a:lnTo>
                    <a:pt x="543166" y="25273"/>
                  </a:lnTo>
                  <a:close/>
                </a:path>
                <a:path w="619125" h="38100">
                  <a:moveTo>
                    <a:pt x="581050" y="0"/>
                  </a:moveTo>
                  <a:lnTo>
                    <a:pt x="568426" y="0"/>
                  </a:lnTo>
                  <a:lnTo>
                    <a:pt x="555802" y="0"/>
                  </a:lnTo>
                  <a:lnTo>
                    <a:pt x="543166" y="0"/>
                  </a:lnTo>
                  <a:lnTo>
                    <a:pt x="543166" y="12636"/>
                  </a:lnTo>
                  <a:lnTo>
                    <a:pt x="555790" y="12636"/>
                  </a:lnTo>
                  <a:lnTo>
                    <a:pt x="568426" y="12636"/>
                  </a:lnTo>
                  <a:lnTo>
                    <a:pt x="568426" y="25273"/>
                  </a:lnTo>
                  <a:lnTo>
                    <a:pt x="581050" y="25273"/>
                  </a:lnTo>
                  <a:lnTo>
                    <a:pt x="581050" y="12636"/>
                  </a:lnTo>
                  <a:lnTo>
                    <a:pt x="581050" y="0"/>
                  </a:lnTo>
                  <a:close/>
                </a:path>
                <a:path w="619125" h="38100">
                  <a:moveTo>
                    <a:pt x="618947" y="0"/>
                  </a:moveTo>
                  <a:lnTo>
                    <a:pt x="606323" y="0"/>
                  </a:lnTo>
                  <a:lnTo>
                    <a:pt x="606323" y="12636"/>
                  </a:lnTo>
                  <a:lnTo>
                    <a:pt x="593699" y="12636"/>
                  </a:lnTo>
                  <a:lnTo>
                    <a:pt x="593699" y="0"/>
                  </a:lnTo>
                  <a:lnTo>
                    <a:pt x="581063" y="0"/>
                  </a:lnTo>
                  <a:lnTo>
                    <a:pt x="581063" y="12636"/>
                  </a:lnTo>
                  <a:lnTo>
                    <a:pt x="593686" y="12636"/>
                  </a:lnTo>
                  <a:lnTo>
                    <a:pt x="593686" y="25273"/>
                  </a:lnTo>
                  <a:lnTo>
                    <a:pt x="606323" y="25273"/>
                  </a:lnTo>
                  <a:lnTo>
                    <a:pt x="618947" y="25273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98145" y="4467351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23" y="25273"/>
                  </a:moveTo>
                  <a:lnTo>
                    <a:pt x="0" y="25273"/>
                  </a:lnTo>
                  <a:lnTo>
                    <a:pt x="0" y="37884"/>
                  </a:lnTo>
                  <a:lnTo>
                    <a:pt x="0" y="50520"/>
                  </a:lnTo>
                  <a:lnTo>
                    <a:pt x="12623" y="50520"/>
                  </a:lnTo>
                  <a:lnTo>
                    <a:pt x="12623" y="37909"/>
                  </a:lnTo>
                  <a:lnTo>
                    <a:pt x="12623" y="25273"/>
                  </a:lnTo>
                  <a:close/>
                </a:path>
                <a:path w="619125" h="50800">
                  <a:moveTo>
                    <a:pt x="50520" y="12636"/>
                  </a:moveTo>
                  <a:lnTo>
                    <a:pt x="37909" y="12636"/>
                  </a:lnTo>
                  <a:lnTo>
                    <a:pt x="25273" y="12636"/>
                  </a:lnTo>
                  <a:lnTo>
                    <a:pt x="12636" y="12636"/>
                  </a:lnTo>
                  <a:lnTo>
                    <a:pt x="12636" y="25273"/>
                  </a:lnTo>
                  <a:lnTo>
                    <a:pt x="12636" y="37909"/>
                  </a:lnTo>
                  <a:lnTo>
                    <a:pt x="25273" y="37909"/>
                  </a:lnTo>
                  <a:lnTo>
                    <a:pt x="37896" y="37909"/>
                  </a:lnTo>
                  <a:lnTo>
                    <a:pt x="50520" y="37909"/>
                  </a:lnTo>
                  <a:lnTo>
                    <a:pt x="50520" y="25273"/>
                  </a:lnTo>
                  <a:lnTo>
                    <a:pt x="50520" y="12636"/>
                  </a:lnTo>
                  <a:close/>
                </a:path>
                <a:path w="619125" h="50800">
                  <a:moveTo>
                    <a:pt x="88417" y="25273"/>
                  </a:moveTo>
                  <a:lnTo>
                    <a:pt x="75806" y="25273"/>
                  </a:lnTo>
                  <a:lnTo>
                    <a:pt x="75806" y="12636"/>
                  </a:lnTo>
                  <a:lnTo>
                    <a:pt x="63169" y="12636"/>
                  </a:lnTo>
                  <a:lnTo>
                    <a:pt x="63169" y="25273"/>
                  </a:lnTo>
                  <a:lnTo>
                    <a:pt x="50533" y="25273"/>
                  </a:lnTo>
                  <a:lnTo>
                    <a:pt x="50533" y="37884"/>
                  </a:lnTo>
                  <a:lnTo>
                    <a:pt x="50533" y="50520"/>
                  </a:lnTo>
                  <a:lnTo>
                    <a:pt x="63169" y="50520"/>
                  </a:lnTo>
                  <a:lnTo>
                    <a:pt x="63169" y="37909"/>
                  </a:lnTo>
                  <a:lnTo>
                    <a:pt x="75793" y="37909"/>
                  </a:lnTo>
                  <a:lnTo>
                    <a:pt x="88417" y="37909"/>
                  </a:lnTo>
                  <a:lnTo>
                    <a:pt x="88417" y="25273"/>
                  </a:lnTo>
                  <a:close/>
                </a:path>
                <a:path w="619125" h="50800">
                  <a:moveTo>
                    <a:pt x="113690" y="25273"/>
                  </a:moveTo>
                  <a:lnTo>
                    <a:pt x="101066" y="25273"/>
                  </a:lnTo>
                  <a:lnTo>
                    <a:pt x="101066" y="12636"/>
                  </a:lnTo>
                  <a:lnTo>
                    <a:pt x="88430" y="12636"/>
                  </a:lnTo>
                  <a:lnTo>
                    <a:pt x="88430" y="25273"/>
                  </a:lnTo>
                  <a:lnTo>
                    <a:pt x="88430" y="37909"/>
                  </a:lnTo>
                  <a:lnTo>
                    <a:pt x="101053" y="37909"/>
                  </a:lnTo>
                  <a:lnTo>
                    <a:pt x="113690" y="37909"/>
                  </a:lnTo>
                  <a:lnTo>
                    <a:pt x="113690" y="25273"/>
                  </a:lnTo>
                  <a:close/>
                </a:path>
                <a:path w="619125" h="50800">
                  <a:moveTo>
                    <a:pt x="151587" y="12636"/>
                  </a:moveTo>
                  <a:lnTo>
                    <a:pt x="138963" y="12636"/>
                  </a:lnTo>
                  <a:lnTo>
                    <a:pt x="126326" y="12636"/>
                  </a:lnTo>
                  <a:lnTo>
                    <a:pt x="113690" y="12636"/>
                  </a:lnTo>
                  <a:lnTo>
                    <a:pt x="113690" y="25273"/>
                  </a:lnTo>
                  <a:lnTo>
                    <a:pt x="126326" y="25273"/>
                  </a:lnTo>
                  <a:lnTo>
                    <a:pt x="126326" y="37909"/>
                  </a:lnTo>
                  <a:lnTo>
                    <a:pt x="138963" y="37909"/>
                  </a:lnTo>
                  <a:lnTo>
                    <a:pt x="138963" y="25273"/>
                  </a:lnTo>
                  <a:lnTo>
                    <a:pt x="151587" y="25273"/>
                  </a:lnTo>
                  <a:lnTo>
                    <a:pt x="151587" y="12636"/>
                  </a:lnTo>
                  <a:close/>
                </a:path>
                <a:path w="619125" h="50800">
                  <a:moveTo>
                    <a:pt x="164223" y="25273"/>
                  </a:moveTo>
                  <a:lnTo>
                    <a:pt x="151587" y="25273"/>
                  </a:lnTo>
                  <a:lnTo>
                    <a:pt x="151587" y="37909"/>
                  </a:lnTo>
                  <a:lnTo>
                    <a:pt x="164223" y="37909"/>
                  </a:lnTo>
                  <a:lnTo>
                    <a:pt x="164223" y="25273"/>
                  </a:lnTo>
                  <a:close/>
                </a:path>
                <a:path w="619125" h="50800">
                  <a:moveTo>
                    <a:pt x="214744" y="12636"/>
                  </a:moveTo>
                  <a:lnTo>
                    <a:pt x="202120" y="12636"/>
                  </a:lnTo>
                  <a:lnTo>
                    <a:pt x="189484" y="12636"/>
                  </a:lnTo>
                  <a:lnTo>
                    <a:pt x="189484" y="25273"/>
                  </a:lnTo>
                  <a:lnTo>
                    <a:pt x="176847" y="25273"/>
                  </a:lnTo>
                  <a:lnTo>
                    <a:pt x="176847" y="37909"/>
                  </a:lnTo>
                  <a:lnTo>
                    <a:pt x="189484" y="37909"/>
                  </a:lnTo>
                  <a:lnTo>
                    <a:pt x="202107" y="37909"/>
                  </a:lnTo>
                  <a:lnTo>
                    <a:pt x="214744" y="37909"/>
                  </a:lnTo>
                  <a:lnTo>
                    <a:pt x="214744" y="25273"/>
                  </a:lnTo>
                  <a:lnTo>
                    <a:pt x="214744" y="12636"/>
                  </a:lnTo>
                  <a:close/>
                </a:path>
                <a:path w="619125" h="50800">
                  <a:moveTo>
                    <a:pt x="341058" y="25273"/>
                  </a:moveTo>
                  <a:lnTo>
                    <a:pt x="328434" y="25273"/>
                  </a:lnTo>
                  <a:lnTo>
                    <a:pt x="328434" y="12636"/>
                  </a:lnTo>
                  <a:lnTo>
                    <a:pt x="315798" y="12636"/>
                  </a:lnTo>
                  <a:lnTo>
                    <a:pt x="303161" y="12636"/>
                  </a:lnTo>
                  <a:lnTo>
                    <a:pt x="303161" y="25273"/>
                  </a:lnTo>
                  <a:lnTo>
                    <a:pt x="290537" y="25273"/>
                  </a:lnTo>
                  <a:lnTo>
                    <a:pt x="290537" y="12636"/>
                  </a:lnTo>
                  <a:lnTo>
                    <a:pt x="277901" y="12636"/>
                  </a:lnTo>
                  <a:lnTo>
                    <a:pt x="265277" y="12636"/>
                  </a:lnTo>
                  <a:lnTo>
                    <a:pt x="252641" y="12636"/>
                  </a:lnTo>
                  <a:lnTo>
                    <a:pt x="240004" y="12636"/>
                  </a:lnTo>
                  <a:lnTo>
                    <a:pt x="227368" y="12636"/>
                  </a:lnTo>
                  <a:lnTo>
                    <a:pt x="227368" y="25273"/>
                  </a:lnTo>
                  <a:lnTo>
                    <a:pt x="240004" y="25273"/>
                  </a:lnTo>
                  <a:lnTo>
                    <a:pt x="252641" y="25273"/>
                  </a:lnTo>
                  <a:lnTo>
                    <a:pt x="252641" y="37909"/>
                  </a:lnTo>
                  <a:lnTo>
                    <a:pt x="341058" y="37909"/>
                  </a:lnTo>
                  <a:lnTo>
                    <a:pt x="341058" y="25273"/>
                  </a:lnTo>
                  <a:close/>
                </a:path>
                <a:path w="619125" h="50800">
                  <a:moveTo>
                    <a:pt x="353682" y="12636"/>
                  </a:moveTo>
                  <a:lnTo>
                    <a:pt x="341058" y="12636"/>
                  </a:lnTo>
                  <a:lnTo>
                    <a:pt x="341058" y="25273"/>
                  </a:lnTo>
                  <a:lnTo>
                    <a:pt x="353682" y="25273"/>
                  </a:lnTo>
                  <a:lnTo>
                    <a:pt x="353682" y="12636"/>
                  </a:lnTo>
                  <a:close/>
                </a:path>
                <a:path w="619125" h="50800">
                  <a:moveTo>
                    <a:pt x="378955" y="25273"/>
                  </a:moveTo>
                  <a:lnTo>
                    <a:pt x="366331" y="25273"/>
                  </a:lnTo>
                  <a:lnTo>
                    <a:pt x="366331" y="12636"/>
                  </a:lnTo>
                  <a:lnTo>
                    <a:pt x="353695" y="12636"/>
                  </a:lnTo>
                  <a:lnTo>
                    <a:pt x="353695" y="25273"/>
                  </a:lnTo>
                  <a:lnTo>
                    <a:pt x="366318" y="25273"/>
                  </a:lnTo>
                  <a:lnTo>
                    <a:pt x="366318" y="37909"/>
                  </a:lnTo>
                  <a:lnTo>
                    <a:pt x="378955" y="37909"/>
                  </a:lnTo>
                  <a:lnTo>
                    <a:pt x="378955" y="25273"/>
                  </a:lnTo>
                  <a:close/>
                </a:path>
                <a:path w="619125" h="50800">
                  <a:moveTo>
                    <a:pt x="416839" y="12636"/>
                  </a:moveTo>
                  <a:lnTo>
                    <a:pt x="404215" y="12636"/>
                  </a:lnTo>
                  <a:lnTo>
                    <a:pt x="391591" y="12636"/>
                  </a:lnTo>
                  <a:lnTo>
                    <a:pt x="378955" y="12636"/>
                  </a:lnTo>
                  <a:lnTo>
                    <a:pt x="378955" y="25273"/>
                  </a:lnTo>
                  <a:lnTo>
                    <a:pt x="391579" y="25273"/>
                  </a:lnTo>
                  <a:lnTo>
                    <a:pt x="404215" y="25273"/>
                  </a:lnTo>
                  <a:lnTo>
                    <a:pt x="404215" y="37909"/>
                  </a:lnTo>
                  <a:lnTo>
                    <a:pt x="416839" y="37909"/>
                  </a:lnTo>
                  <a:lnTo>
                    <a:pt x="416839" y="25273"/>
                  </a:lnTo>
                  <a:lnTo>
                    <a:pt x="416839" y="12636"/>
                  </a:lnTo>
                  <a:close/>
                </a:path>
                <a:path w="619125" h="50800">
                  <a:moveTo>
                    <a:pt x="517893" y="12636"/>
                  </a:moveTo>
                  <a:lnTo>
                    <a:pt x="517893" y="12636"/>
                  </a:lnTo>
                  <a:lnTo>
                    <a:pt x="416852" y="12636"/>
                  </a:lnTo>
                  <a:lnTo>
                    <a:pt x="416852" y="25273"/>
                  </a:lnTo>
                  <a:lnTo>
                    <a:pt x="416852" y="37909"/>
                  </a:lnTo>
                  <a:lnTo>
                    <a:pt x="429475" y="37909"/>
                  </a:lnTo>
                  <a:lnTo>
                    <a:pt x="442112" y="37909"/>
                  </a:lnTo>
                  <a:lnTo>
                    <a:pt x="442112" y="25273"/>
                  </a:lnTo>
                  <a:lnTo>
                    <a:pt x="454748" y="25273"/>
                  </a:lnTo>
                  <a:lnTo>
                    <a:pt x="467372" y="25273"/>
                  </a:lnTo>
                  <a:lnTo>
                    <a:pt x="467372" y="37909"/>
                  </a:lnTo>
                  <a:lnTo>
                    <a:pt x="480009" y="37909"/>
                  </a:lnTo>
                  <a:lnTo>
                    <a:pt x="480009" y="25273"/>
                  </a:lnTo>
                  <a:lnTo>
                    <a:pt x="492633" y="25273"/>
                  </a:lnTo>
                  <a:lnTo>
                    <a:pt x="505269" y="25273"/>
                  </a:lnTo>
                  <a:lnTo>
                    <a:pt x="505269" y="37909"/>
                  </a:lnTo>
                  <a:lnTo>
                    <a:pt x="517893" y="37909"/>
                  </a:lnTo>
                  <a:lnTo>
                    <a:pt x="517893" y="25273"/>
                  </a:lnTo>
                  <a:lnTo>
                    <a:pt x="517893" y="12636"/>
                  </a:lnTo>
                  <a:close/>
                </a:path>
                <a:path w="619125" h="50800">
                  <a:moveTo>
                    <a:pt x="568426" y="25273"/>
                  </a:moveTo>
                  <a:lnTo>
                    <a:pt x="555802" y="25273"/>
                  </a:lnTo>
                  <a:lnTo>
                    <a:pt x="555802" y="12636"/>
                  </a:lnTo>
                  <a:lnTo>
                    <a:pt x="555802" y="0"/>
                  </a:lnTo>
                  <a:lnTo>
                    <a:pt x="543166" y="0"/>
                  </a:lnTo>
                  <a:lnTo>
                    <a:pt x="530529" y="0"/>
                  </a:lnTo>
                  <a:lnTo>
                    <a:pt x="530529" y="12636"/>
                  </a:lnTo>
                  <a:lnTo>
                    <a:pt x="530529" y="25273"/>
                  </a:lnTo>
                  <a:lnTo>
                    <a:pt x="517906" y="25273"/>
                  </a:lnTo>
                  <a:lnTo>
                    <a:pt x="517906" y="37909"/>
                  </a:lnTo>
                  <a:lnTo>
                    <a:pt x="568426" y="37909"/>
                  </a:lnTo>
                  <a:lnTo>
                    <a:pt x="568426" y="25273"/>
                  </a:lnTo>
                  <a:close/>
                </a:path>
                <a:path w="619125" h="50800">
                  <a:moveTo>
                    <a:pt x="581050" y="12636"/>
                  </a:moveTo>
                  <a:lnTo>
                    <a:pt x="568426" y="12636"/>
                  </a:lnTo>
                  <a:lnTo>
                    <a:pt x="568426" y="25273"/>
                  </a:lnTo>
                  <a:lnTo>
                    <a:pt x="581050" y="25273"/>
                  </a:lnTo>
                  <a:lnTo>
                    <a:pt x="581050" y="12636"/>
                  </a:lnTo>
                  <a:close/>
                </a:path>
                <a:path w="619125" h="50800">
                  <a:moveTo>
                    <a:pt x="618947" y="25273"/>
                  </a:moveTo>
                  <a:lnTo>
                    <a:pt x="606323" y="25273"/>
                  </a:lnTo>
                  <a:lnTo>
                    <a:pt x="606323" y="37909"/>
                  </a:lnTo>
                  <a:lnTo>
                    <a:pt x="618947" y="37909"/>
                  </a:lnTo>
                  <a:lnTo>
                    <a:pt x="618947" y="25273"/>
                  </a:lnTo>
                  <a:close/>
                </a:path>
                <a:path w="619125" h="50800">
                  <a:moveTo>
                    <a:pt x="618947" y="0"/>
                  </a:moveTo>
                  <a:lnTo>
                    <a:pt x="606323" y="0"/>
                  </a:lnTo>
                  <a:lnTo>
                    <a:pt x="593686" y="0"/>
                  </a:lnTo>
                  <a:lnTo>
                    <a:pt x="593686" y="12636"/>
                  </a:lnTo>
                  <a:lnTo>
                    <a:pt x="606323" y="12636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98145" y="4505235"/>
              <a:ext cx="593725" cy="50800"/>
            </a:xfrm>
            <a:custGeom>
              <a:avLst/>
              <a:gdLst/>
              <a:ahLst/>
              <a:cxnLst/>
              <a:rect l="l" t="t" r="r" b="b"/>
              <a:pathLst>
                <a:path w="593725" h="50800">
                  <a:moveTo>
                    <a:pt x="12623" y="12636"/>
                  </a:moveTo>
                  <a:lnTo>
                    <a:pt x="0" y="12636"/>
                  </a:lnTo>
                  <a:lnTo>
                    <a:pt x="0" y="25273"/>
                  </a:lnTo>
                  <a:lnTo>
                    <a:pt x="12623" y="25273"/>
                  </a:lnTo>
                  <a:lnTo>
                    <a:pt x="12623" y="12636"/>
                  </a:lnTo>
                  <a:close/>
                </a:path>
                <a:path w="593725" h="50800">
                  <a:moveTo>
                    <a:pt x="50520" y="12636"/>
                  </a:moveTo>
                  <a:lnTo>
                    <a:pt x="37896" y="12636"/>
                  </a:lnTo>
                  <a:lnTo>
                    <a:pt x="37896" y="25273"/>
                  </a:lnTo>
                  <a:lnTo>
                    <a:pt x="37896" y="37896"/>
                  </a:lnTo>
                  <a:lnTo>
                    <a:pt x="25273" y="37896"/>
                  </a:lnTo>
                  <a:lnTo>
                    <a:pt x="25273" y="25273"/>
                  </a:lnTo>
                  <a:lnTo>
                    <a:pt x="25273" y="12636"/>
                  </a:lnTo>
                  <a:lnTo>
                    <a:pt x="12636" y="12636"/>
                  </a:lnTo>
                  <a:lnTo>
                    <a:pt x="12636" y="25273"/>
                  </a:lnTo>
                  <a:lnTo>
                    <a:pt x="12636" y="37909"/>
                  </a:lnTo>
                  <a:lnTo>
                    <a:pt x="25273" y="37909"/>
                  </a:lnTo>
                  <a:lnTo>
                    <a:pt x="25273" y="50533"/>
                  </a:lnTo>
                  <a:lnTo>
                    <a:pt x="37896" y="50533"/>
                  </a:lnTo>
                  <a:lnTo>
                    <a:pt x="50520" y="50533"/>
                  </a:lnTo>
                  <a:lnTo>
                    <a:pt x="50520" y="37909"/>
                  </a:lnTo>
                  <a:lnTo>
                    <a:pt x="50520" y="25273"/>
                  </a:lnTo>
                  <a:lnTo>
                    <a:pt x="50520" y="12636"/>
                  </a:lnTo>
                  <a:close/>
                </a:path>
                <a:path w="593725" h="50800">
                  <a:moveTo>
                    <a:pt x="75806" y="37896"/>
                  </a:moveTo>
                  <a:lnTo>
                    <a:pt x="63169" y="37896"/>
                  </a:lnTo>
                  <a:lnTo>
                    <a:pt x="63169" y="25273"/>
                  </a:lnTo>
                  <a:lnTo>
                    <a:pt x="63169" y="12636"/>
                  </a:lnTo>
                  <a:lnTo>
                    <a:pt x="63169" y="0"/>
                  </a:lnTo>
                  <a:lnTo>
                    <a:pt x="50533" y="0"/>
                  </a:lnTo>
                  <a:lnTo>
                    <a:pt x="50533" y="12636"/>
                  </a:lnTo>
                  <a:lnTo>
                    <a:pt x="50533" y="25273"/>
                  </a:lnTo>
                  <a:lnTo>
                    <a:pt x="50533" y="37896"/>
                  </a:lnTo>
                  <a:lnTo>
                    <a:pt x="50533" y="50533"/>
                  </a:lnTo>
                  <a:lnTo>
                    <a:pt x="63169" y="50533"/>
                  </a:lnTo>
                  <a:lnTo>
                    <a:pt x="75806" y="50533"/>
                  </a:lnTo>
                  <a:lnTo>
                    <a:pt x="75806" y="37896"/>
                  </a:lnTo>
                  <a:close/>
                </a:path>
                <a:path w="593725" h="50800">
                  <a:moveTo>
                    <a:pt x="88417" y="12636"/>
                  </a:moveTo>
                  <a:lnTo>
                    <a:pt x="75793" y="12636"/>
                  </a:lnTo>
                  <a:lnTo>
                    <a:pt x="75793" y="25273"/>
                  </a:lnTo>
                  <a:lnTo>
                    <a:pt x="88417" y="25273"/>
                  </a:lnTo>
                  <a:lnTo>
                    <a:pt x="88417" y="12636"/>
                  </a:lnTo>
                  <a:close/>
                </a:path>
                <a:path w="593725" h="50800">
                  <a:moveTo>
                    <a:pt x="138963" y="12636"/>
                  </a:moveTo>
                  <a:lnTo>
                    <a:pt x="126326" y="12636"/>
                  </a:lnTo>
                  <a:lnTo>
                    <a:pt x="126326" y="25273"/>
                  </a:lnTo>
                  <a:lnTo>
                    <a:pt x="113690" y="25273"/>
                  </a:lnTo>
                  <a:lnTo>
                    <a:pt x="113690" y="12636"/>
                  </a:lnTo>
                  <a:lnTo>
                    <a:pt x="126326" y="12636"/>
                  </a:lnTo>
                  <a:lnTo>
                    <a:pt x="126326" y="0"/>
                  </a:lnTo>
                  <a:lnTo>
                    <a:pt x="113690" y="0"/>
                  </a:lnTo>
                  <a:lnTo>
                    <a:pt x="101053" y="0"/>
                  </a:lnTo>
                  <a:lnTo>
                    <a:pt x="101053" y="12636"/>
                  </a:lnTo>
                  <a:lnTo>
                    <a:pt x="101053" y="25273"/>
                  </a:lnTo>
                  <a:lnTo>
                    <a:pt x="101053" y="37909"/>
                  </a:lnTo>
                  <a:lnTo>
                    <a:pt x="113690" y="37909"/>
                  </a:lnTo>
                  <a:lnTo>
                    <a:pt x="126326" y="37909"/>
                  </a:lnTo>
                  <a:lnTo>
                    <a:pt x="138963" y="37909"/>
                  </a:lnTo>
                  <a:lnTo>
                    <a:pt x="138963" y="25273"/>
                  </a:lnTo>
                  <a:lnTo>
                    <a:pt x="138963" y="12636"/>
                  </a:lnTo>
                  <a:close/>
                </a:path>
                <a:path w="593725" h="50800">
                  <a:moveTo>
                    <a:pt x="189484" y="0"/>
                  </a:moveTo>
                  <a:lnTo>
                    <a:pt x="176847" y="0"/>
                  </a:lnTo>
                  <a:lnTo>
                    <a:pt x="164211" y="0"/>
                  </a:lnTo>
                  <a:lnTo>
                    <a:pt x="164211" y="12636"/>
                  </a:lnTo>
                  <a:lnTo>
                    <a:pt x="151587" y="12636"/>
                  </a:lnTo>
                  <a:lnTo>
                    <a:pt x="151587" y="25273"/>
                  </a:lnTo>
                  <a:lnTo>
                    <a:pt x="151587" y="37909"/>
                  </a:lnTo>
                  <a:lnTo>
                    <a:pt x="164211" y="37909"/>
                  </a:lnTo>
                  <a:lnTo>
                    <a:pt x="176847" y="37909"/>
                  </a:lnTo>
                  <a:lnTo>
                    <a:pt x="176847" y="25273"/>
                  </a:lnTo>
                  <a:lnTo>
                    <a:pt x="176847" y="12636"/>
                  </a:lnTo>
                  <a:lnTo>
                    <a:pt x="189484" y="12636"/>
                  </a:lnTo>
                  <a:lnTo>
                    <a:pt x="189484" y="0"/>
                  </a:lnTo>
                  <a:close/>
                </a:path>
                <a:path w="593725" h="50800">
                  <a:moveTo>
                    <a:pt x="252641" y="0"/>
                  </a:moveTo>
                  <a:lnTo>
                    <a:pt x="240004" y="0"/>
                  </a:lnTo>
                  <a:lnTo>
                    <a:pt x="227368" y="0"/>
                  </a:lnTo>
                  <a:lnTo>
                    <a:pt x="227368" y="12636"/>
                  </a:lnTo>
                  <a:lnTo>
                    <a:pt x="227368" y="25273"/>
                  </a:lnTo>
                  <a:lnTo>
                    <a:pt x="214744" y="25273"/>
                  </a:lnTo>
                  <a:lnTo>
                    <a:pt x="202120" y="25273"/>
                  </a:lnTo>
                  <a:lnTo>
                    <a:pt x="189484" y="25273"/>
                  </a:lnTo>
                  <a:lnTo>
                    <a:pt x="189484" y="37909"/>
                  </a:lnTo>
                  <a:lnTo>
                    <a:pt x="202107" y="37909"/>
                  </a:lnTo>
                  <a:lnTo>
                    <a:pt x="214744" y="37909"/>
                  </a:lnTo>
                  <a:lnTo>
                    <a:pt x="227380" y="37909"/>
                  </a:lnTo>
                  <a:lnTo>
                    <a:pt x="227380" y="25273"/>
                  </a:lnTo>
                  <a:lnTo>
                    <a:pt x="240004" y="25273"/>
                  </a:lnTo>
                  <a:lnTo>
                    <a:pt x="252641" y="25273"/>
                  </a:lnTo>
                  <a:lnTo>
                    <a:pt x="252641" y="12636"/>
                  </a:lnTo>
                  <a:lnTo>
                    <a:pt x="252641" y="0"/>
                  </a:lnTo>
                  <a:close/>
                </a:path>
                <a:path w="593725" h="50800">
                  <a:moveTo>
                    <a:pt x="290537" y="0"/>
                  </a:moveTo>
                  <a:lnTo>
                    <a:pt x="277901" y="0"/>
                  </a:lnTo>
                  <a:lnTo>
                    <a:pt x="265264" y="0"/>
                  </a:lnTo>
                  <a:lnTo>
                    <a:pt x="265264" y="12636"/>
                  </a:lnTo>
                  <a:lnTo>
                    <a:pt x="265264" y="25273"/>
                  </a:lnTo>
                  <a:lnTo>
                    <a:pt x="252641" y="25273"/>
                  </a:lnTo>
                  <a:lnTo>
                    <a:pt x="252641" y="37909"/>
                  </a:lnTo>
                  <a:lnTo>
                    <a:pt x="265277" y="37909"/>
                  </a:lnTo>
                  <a:lnTo>
                    <a:pt x="265277" y="25273"/>
                  </a:lnTo>
                  <a:lnTo>
                    <a:pt x="277901" y="25273"/>
                  </a:lnTo>
                  <a:lnTo>
                    <a:pt x="277901" y="37909"/>
                  </a:lnTo>
                  <a:lnTo>
                    <a:pt x="290537" y="37909"/>
                  </a:lnTo>
                  <a:lnTo>
                    <a:pt x="290537" y="25273"/>
                  </a:lnTo>
                  <a:lnTo>
                    <a:pt x="290537" y="12636"/>
                  </a:lnTo>
                  <a:lnTo>
                    <a:pt x="290537" y="0"/>
                  </a:lnTo>
                  <a:close/>
                </a:path>
                <a:path w="593725" h="50800">
                  <a:moveTo>
                    <a:pt x="315798" y="12636"/>
                  </a:moveTo>
                  <a:lnTo>
                    <a:pt x="303161" y="12636"/>
                  </a:lnTo>
                  <a:lnTo>
                    <a:pt x="303161" y="25273"/>
                  </a:lnTo>
                  <a:lnTo>
                    <a:pt x="315798" y="25273"/>
                  </a:lnTo>
                  <a:lnTo>
                    <a:pt x="315798" y="12636"/>
                  </a:lnTo>
                  <a:close/>
                </a:path>
                <a:path w="593725" h="50800">
                  <a:moveTo>
                    <a:pt x="341058" y="0"/>
                  </a:moveTo>
                  <a:lnTo>
                    <a:pt x="328422" y="0"/>
                  </a:lnTo>
                  <a:lnTo>
                    <a:pt x="328422" y="12636"/>
                  </a:lnTo>
                  <a:lnTo>
                    <a:pt x="328422" y="25273"/>
                  </a:lnTo>
                  <a:lnTo>
                    <a:pt x="328422" y="37909"/>
                  </a:lnTo>
                  <a:lnTo>
                    <a:pt x="341058" y="37909"/>
                  </a:lnTo>
                  <a:lnTo>
                    <a:pt x="341058" y="25273"/>
                  </a:lnTo>
                  <a:lnTo>
                    <a:pt x="341058" y="12636"/>
                  </a:lnTo>
                  <a:lnTo>
                    <a:pt x="341058" y="0"/>
                  </a:lnTo>
                  <a:close/>
                </a:path>
                <a:path w="593725" h="50800">
                  <a:moveTo>
                    <a:pt x="416839" y="0"/>
                  </a:moveTo>
                  <a:lnTo>
                    <a:pt x="404215" y="0"/>
                  </a:lnTo>
                  <a:lnTo>
                    <a:pt x="404215" y="12636"/>
                  </a:lnTo>
                  <a:lnTo>
                    <a:pt x="404215" y="25273"/>
                  </a:lnTo>
                  <a:lnTo>
                    <a:pt x="391591" y="25273"/>
                  </a:lnTo>
                  <a:lnTo>
                    <a:pt x="378955" y="25273"/>
                  </a:lnTo>
                  <a:lnTo>
                    <a:pt x="366331" y="25273"/>
                  </a:lnTo>
                  <a:lnTo>
                    <a:pt x="366331" y="12636"/>
                  </a:lnTo>
                  <a:lnTo>
                    <a:pt x="378955" y="12636"/>
                  </a:lnTo>
                  <a:lnTo>
                    <a:pt x="391591" y="12636"/>
                  </a:lnTo>
                  <a:lnTo>
                    <a:pt x="391591" y="0"/>
                  </a:lnTo>
                  <a:lnTo>
                    <a:pt x="378955" y="0"/>
                  </a:lnTo>
                  <a:lnTo>
                    <a:pt x="366318" y="0"/>
                  </a:lnTo>
                  <a:lnTo>
                    <a:pt x="366318" y="12636"/>
                  </a:lnTo>
                  <a:lnTo>
                    <a:pt x="353695" y="12636"/>
                  </a:lnTo>
                  <a:lnTo>
                    <a:pt x="353695" y="25273"/>
                  </a:lnTo>
                  <a:lnTo>
                    <a:pt x="353695" y="37909"/>
                  </a:lnTo>
                  <a:lnTo>
                    <a:pt x="416839" y="37909"/>
                  </a:lnTo>
                  <a:lnTo>
                    <a:pt x="416839" y="25273"/>
                  </a:lnTo>
                  <a:lnTo>
                    <a:pt x="416839" y="12636"/>
                  </a:lnTo>
                  <a:lnTo>
                    <a:pt x="416839" y="0"/>
                  </a:lnTo>
                  <a:close/>
                </a:path>
                <a:path w="593725" h="50800">
                  <a:moveTo>
                    <a:pt x="429488" y="0"/>
                  </a:moveTo>
                  <a:lnTo>
                    <a:pt x="416852" y="0"/>
                  </a:lnTo>
                  <a:lnTo>
                    <a:pt x="416852" y="12636"/>
                  </a:lnTo>
                  <a:lnTo>
                    <a:pt x="429488" y="12636"/>
                  </a:lnTo>
                  <a:lnTo>
                    <a:pt x="429488" y="0"/>
                  </a:lnTo>
                  <a:close/>
                </a:path>
                <a:path w="593725" h="50800">
                  <a:moveTo>
                    <a:pt x="454748" y="0"/>
                  </a:moveTo>
                  <a:lnTo>
                    <a:pt x="442112" y="0"/>
                  </a:lnTo>
                  <a:lnTo>
                    <a:pt x="442112" y="12636"/>
                  </a:lnTo>
                  <a:lnTo>
                    <a:pt x="454748" y="12636"/>
                  </a:lnTo>
                  <a:lnTo>
                    <a:pt x="454748" y="0"/>
                  </a:lnTo>
                  <a:close/>
                </a:path>
                <a:path w="593725" h="50800">
                  <a:moveTo>
                    <a:pt x="467372" y="12636"/>
                  </a:moveTo>
                  <a:lnTo>
                    <a:pt x="454748" y="12636"/>
                  </a:lnTo>
                  <a:lnTo>
                    <a:pt x="454748" y="25273"/>
                  </a:lnTo>
                  <a:lnTo>
                    <a:pt x="454748" y="37909"/>
                  </a:lnTo>
                  <a:lnTo>
                    <a:pt x="467372" y="37909"/>
                  </a:lnTo>
                  <a:lnTo>
                    <a:pt x="467372" y="25273"/>
                  </a:lnTo>
                  <a:lnTo>
                    <a:pt x="467372" y="12636"/>
                  </a:lnTo>
                  <a:close/>
                </a:path>
                <a:path w="593725" h="50800">
                  <a:moveTo>
                    <a:pt x="517893" y="0"/>
                  </a:moveTo>
                  <a:lnTo>
                    <a:pt x="517893" y="0"/>
                  </a:lnTo>
                  <a:lnTo>
                    <a:pt x="467372" y="0"/>
                  </a:lnTo>
                  <a:lnTo>
                    <a:pt x="467372" y="12636"/>
                  </a:lnTo>
                  <a:lnTo>
                    <a:pt x="480009" y="12636"/>
                  </a:lnTo>
                  <a:lnTo>
                    <a:pt x="492633" y="12636"/>
                  </a:lnTo>
                  <a:lnTo>
                    <a:pt x="492633" y="25273"/>
                  </a:lnTo>
                  <a:lnTo>
                    <a:pt x="480009" y="25273"/>
                  </a:lnTo>
                  <a:lnTo>
                    <a:pt x="480009" y="37909"/>
                  </a:lnTo>
                  <a:lnTo>
                    <a:pt x="492645" y="37909"/>
                  </a:lnTo>
                  <a:lnTo>
                    <a:pt x="492645" y="25273"/>
                  </a:lnTo>
                  <a:lnTo>
                    <a:pt x="505269" y="25273"/>
                  </a:lnTo>
                  <a:lnTo>
                    <a:pt x="505269" y="37909"/>
                  </a:lnTo>
                  <a:lnTo>
                    <a:pt x="517893" y="37909"/>
                  </a:lnTo>
                  <a:lnTo>
                    <a:pt x="517893" y="25273"/>
                  </a:lnTo>
                  <a:lnTo>
                    <a:pt x="517893" y="12636"/>
                  </a:lnTo>
                  <a:lnTo>
                    <a:pt x="517893" y="0"/>
                  </a:lnTo>
                  <a:close/>
                </a:path>
                <a:path w="593725" h="50800">
                  <a:moveTo>
                    <a:pt x="543166" y="12636"/>
                  </a:moveTo>
                  <a:lnTo>
                    <a:pt x="530529" y="12636"/>
                  </a:lnTo>
                  <a:lnTo>
                    <a:pt x="530529" y="25273"/>
                  </a:lnTo>
                  <a:lnTo>
                    <a:pt x="543166" y="25273"/>
                  </a:lnTo>
                  <a:lnTo>
                    <a:pt x="543166" y="12636"/>
                  </a:lnTo>
                  <a:close/>
                </a:path>
                <a:path w="593725" h="50800">
                  <a:moveTo>
                    <a:pt x="581050" y="25273"/>
                  </a:moveTo>
                  <a:lnTo>
                    <a:pt x="568426" y="25273"/>
                  </a:lnTo>
                  <a:lnTo>
                    <a:pt x="568426" y="12636"/>
                  </a:lnTo>
                  <a:lnTo>
                    <a:pt x="568426" y="0"/>
                  </a:lnTo>
                  <a:lnTo>
                    <a:pt x="555790" y="0"/>
                  </a:lnTo>
                  <a:lnTo>
                    <a:pt x="555790" y="12636"/>
                  </a:lnTo>
                  <a:lnTo>
                    <a:pt x="555790" y="25273"/>
                  </a:lnTo>
                  <a:lnTo>
                    <a:pt x="555790" y="37909"/>
                  </a:lnTo>
                  <a:lnTo>
                    <a:pt x="568426" y="37909"/>
                  </a:lnTo>
                  <a:lnTo>
                    <a:pt x="581050" y="37909"/>
                  </a:lnTo>
                  <a:lnTo>
                    <a:pt x="581050" y="25273"/>
                  </a:lnTo>
                  <a:close/>
                </a:path>
                <a:path w="593725" h="50800">
                  <a:moveTo>
                    <a:pt x="593699" y="0"/>
                  </a:moveTo>
                  <a:lnTo>
                    <a:pt x="581063" y="0"/>
                  </a:lnTo>
                  <a:lnTo>
                    <a:pt x="581063" y="12636"/>
                  </a:lnTo>
                  <a:lnTo>
                    <a:pt x="593699" y="12636"/>
                  </a:lnTo>
                  <a:lnTo>
                    <a:pt x="59369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98145" y="4543132"/>
              <a:ext cx="619125" cy="38100"/>
            </a:xfrm>
            <a:custGeom>
              <a:avLst/>
              <a:gdLst/>
              <a:ahLst/>
              <a:cxnLst/>
              <a:rect l="l" t="t" r="r" b="b"/>
              <a:pathLst>
                <a:path w="619125" h="38100">
                  <a:moveTo>
                    <a:pt x="12623" y="12636"/>
                  </a:moveTo>
                  <a:lnTo>
                    <a:pt x="0" y="12636"/>
                  </a:lnTo>
                  <a:lnTo>
                    <a:pt x="0" y="25260"/>
                  </a:lnTo>
                  <a:lnTo>
                    <a:pt x="0" y="37896"/>
                  </a:lnTo>
                  <a:lnTo>
                    <a:pt x="12623" y="37896"/>
                  </a:lnTo>
                  <a:lnTo>
                    <a:pt x="12623" y="25273"/>
                  </a:lnTo>
                  <a:lnTo>
                    <a:pt x="12623" y="12636"/>
                  </a:lnTo>
                  <a:close/>
                </a:path>
                <a:path w="619125" h="38100">
                  <a:moveTo>
                    <a:pt x="50520" y="12636"/>
                  </a:moveTo>
                  <a:lnTo>
                    <a:pt x="37896" y="12636"/>
                  </a:lnTo>
                  <a:lnTo>
                    <a:pt x="37896" y="25260"/>
                  </a:lnTo>
                  <a:lnTo>
                    <a:pt x="25273" y="25260"/>
                  </a:lnTo>
                  <a:lnTo>
                    <a:pt x="25273" y="37896"/>
                  </a:lnTo>
                  <a:lnTo>
                    <a:pt x="37896" y="37896"/>
                  </a:lnTo>
                  <a:lnTo>
                    <a:pt x="50520" y="37896"/>
                  </a:lnTo>
                  <a:lnTo>
                    <a:pt x="50520" y="25273"/>
                  </a:lnTo>
                  <a:lnTo>
                    <a:pt x="50520" y="12636"/>
                  </a:lnTo>
                  <a:close/>
                </a:path>
                <a:path w="619125" h="38100">
                  <a:moveTo>
                    <a:pt x="88417" y="0"/>
                  </a:moveTo>
                  <a:lnTo>
                    <a:pt x="75806" y="0"/>
                  </a:lnTo>
                  <a:lnTo>
                    <a:pt x="63169" y="0"/>
                  </a:lnTo>
                  <a:lnTo>
                    <a:pt x="63169" y="12636"/>
                  </a:lnTo>
                  <a:lnTo>
                    <a:pt x="50533" y="12636"/>
                  </a:lnTo>
                  <a:lnTo>
                    <a:pt x="50533" y="25260"/>
                  </a:lnTo>
                  <a:lnTo>
                    <a:pt x="50533" y="37896"/>
                  </a:lnTo>
                  <a:lnTo>
                    <a:pt x="63169" y="37896"/>
                  </a:lnTo>
                  <a:lnTo>
                    <a:pt x="63169" y="25273"/>
                  </a:lnTo>
                  <a:lnTo>
                    <a:pt x="75793" y="25273"/>
                  </a:lnTo>
                  <a:lnTo>
                    <a:pt x="75793" y="37896"/>
                  </a:lnTo>
                  <a:lnTo>
                    <a:pt x="88417" y="37896"/>
                  </a:lnTo>
                  <a:lnTo>
                    <a:pt x="88417" y="25260"/>
                  </a:lnTo>
                  <a:lnTo>
                    <a:pt x="75806" y="25260"/>
                  </a:lnTo>
                  <a:lnTo>
                    <a:pt x="75806" y="12636"/>
                  </a:lnTo>
                  <a:lnTo>
                    <a:pt x="88417" y="12636"/>
                  </a:lnTo>
                  <a:lnTo>
                    <a:pt x="88417" y="0"/>
                  </a:lnTo>
                  <a:close/>
                </a:path>
                <a:path w="619125" h="38100">
                  <a:moveTo>
                    <a:pt x="202120" y="12636"/>
                  </a:moveTo>
                  <a:lnTo>
                    <a:pt x="189484" y="12636"/>
                  </a:lnTo>
                  <a:lnTo>
                    <a:pt x="189484" y="0"/>
                  </a:lnTo>
                  <a:lnTo>
                    <a:pt x="176847" y="0"/>
                  </a:lnTo>
                  <a:lnTo>
                    <a:pt x="176847" y="12636"/>
                  </a:lnTo>
                  <a:lnTo>
                    <a:pt x="176847" y="25260"/>
                  </a:lnTo>
                  <a:lnTo>
                    <a:pt x="164223" y="25260"/>
                  </a:lnTo>
                  <a:lnTo>
                    <a:pt x="164223" y="12636"/>
                  </a:lnTo>
                  <a:lnTo>
                    <a:pt x="164223" y="0"/>
                  </a:lnTo>
                  <a:lnTo>
                    <a:pt x="151587" y="0"/>
                  </a:lnTo>
                  <a:lnTo>
                    <a:pt x="151587" y="12636"/>
                  </a:lnTo>
                  <a:lnTo>
                    <a:pt x="151587" y="25260"/>
                  </a:lnTo>
                  <a:lnTo>
                    <a:pt x="138963" y="25260"/>
                  </a:lnTo>
                  <a:lnTo>
                    <a:pt x="138963" y="12636"/>
                  </a:lnTo>
                  <a:lnTo>
                    <a:pt x="151587" y="12636"/>
                  </a:lnTo>
                  <a:lnTo>
                    <a:pt x="151587" y="0"/>
                  </a:lnTo>
                  <a:lnTo>
                    <a:pt x="138963" y="0"/>
                  </a:lnTo>
                  <a:lnTo>
                    <a:pt x="126326" y="0"/>
                  </a:lnTo>
                  <a:lnTo>
                    <a:pt x="113690" y="0"/>
                  </a:lnTo>
                  <a:lnTo>
                    <a:pt x="113690" y="12636"/>
                  </a:lnTo>
                  <a:lnTo>
                    <a:pt x="113690" y="25260"/>
                  </a:lnTo>
                  <a:lnTo>
                    <a:pt x="101066" y="25260"/>
                  </a:lnTo>
                  <a:lnTo>
                    <a:pt x="101066" y="12636"/>
                  </a:lnTo>
                  <a:lnTo>
                    <a:pt x="113690" y="12636"/>
                  </a:lnTo>
                  <a:lnTo>
                    <a:pt x="113690" y="0"/>
                  </a:lnTo>
                  <a:lnTo>
                    <a:pt x="101066" y="0"/>
                  </a:lnTo>
                  <a:lnTo>
                    <a:pt x="88430" y="0"/>
                  </a:lnTo>
                  <a:lnTo>
                    <a:pt x="88430" y="12636"/>
                  </a:lnTo>
                  <a:lnTo>
                    <a:pt x="88430" y="25260"/>
                  </a:lnTo>
                  <a:lnTo>
                    <a:pt x="88430" y="37896"/>
                  </a:lnTo>
                  <a:lnTo>
                    <a:pt x="101053" y="37896"/>
                  </a:lnTo>
                  <a:lnTo>
                    <a:pt x="113690" y="37896"/>
                  </a:lnTo>
                  <a:lnTo>
                    <a:pt x="113690" y="25273"/>
                  </a:lnTo>
                  <a:lnTo>
                    <a:pt x="126326" y="25273"/>
                  </a:lnTo>
                  <a:lnTo>
                    <a:pt x="138950" y="25273"/>
                  </a:lnTo>
                  <a:lnTo>
                    <a:pt x="138950" y="37896"/>
                  </a:lnTo>
                  <a:lnTo>
                    <a:pt x="151587" y="37896"/>
                  </a:lnTo>
                  <a:lnTo>
                    <a:pt x="151587" y="25273"/>
                  </a:lnTo>
                  <a:lnTo>
                    <a:pt x="164211" y="25273"/>
                  </a:lnTo>
                  <a:lnTo>
                    <a:pt x="164211" y="37896"/>
                  </a:lnTo>
                  <a:lnTo>
                    <a:pt x="176847" y="37896"/>
                  </a:lnTo>
                  <a:lnTo>
                    <a:pt x="176847" y="25273"/>
                  </a:lnTo>
                  <a:lnTo>
                    <a:pt x="189484" y="25273"/>
                  </a:lnTo>
                  <a:lnTo>
                    <a:pt x="189484" y="37896"/>
                  </a:lnTo>
                  <a:lnTo>
                    <a:pt x="202120" y="37896"/>
                  </a:lnTo>
                  <a:lnTo>
                    <a:pt x="202120" y="25273"/>
                  </a:lnTo>
                  <a:lnTo>
                    <a:pt x="202120" y="12636"/>
                  </a:lnTo>
                  <a:close/>
                </a:path>
                <a:path w="619125" h="38100">
                  <a:moveTo>
                    <a:pt x="265277" y="12636"/>
                  </a:moveTo>
                  <a:lnTo>
                    <a:pt x="252641" y="12636"/>
                  </a:lnTo>
                  <a:lnTo>
                    <a:pt x="252641" y="25260"/>
                  </a:lnTo>
                  <a:lnTo>
                    <a:pt x="240004" y="25260"/>
                  </a:lnTo>
                  <a:lnTo>
                    <a:pt x="240004" y="12636"/>
                  </a:lnTo>
                  <a:lnTo>
                    <a:pt x="227380" y="12636"/>
                  </a:lnTo>
                  <a:lnTo>
                    <a:pt x="214744" y="12636"/>
                  </a:lnTo>
                  <a:lnTo>
                    <a:pt x="214744" y="25260"/>
                  </a:lnTo>
                  <a:lnTo>
                    <a:pt x="214744" y="37896"/>
                  </a:lnTo>
                  <a:lnTo>
                    <a:pt x="227368" y="37896"/>
                  </a:lnTo>
                  <a:lnTo>
                    <a:pt x="240004" y="37896"/>
                  </a:lnTo>
                  <a:lnTo>
                    <a:pt x="252641" y="37896"/>
                  </a:lnTo>
                  <a:lnTo>
                    <a:pt x="265277" y="37896"/>
                  </a:lnTo>
                  <a:lnTo>
                    <a:pt x="265277" y="25273"/>
                  </a:lnTo>
                  <a:lnTo>
                    <a:pt x="265277" y="12636"/>
                  </a:lnTo>
                  <a:close/>
                </a:path>
                <a:path w="619125" h="38100">
                  <a:moveTo>
                    <a:pt x="353682" y="0"/>
                  </a:moveTo>
                  <a:lnTo>
                    <a:pt x="353682" y="0"/>
                  </a:lnTo>
                  <a:lnTo>
                    <a:pt x="277901" y="0"/>
                  </a:lnTo>
                  <a:lnTo>
                    <a:pt x="277901" y="12636"/>
                  </a:lnTo>
                  <a:lnTo>
                    <a:pt x="277901" y="25260"/>
                  </a:lnTo>
                  <a:lnTo>
                    <a:pt x="277901" y="37896"/>
                  </a:lnTo>
                  <a:lnTo>
                    <a:pt x="290537" y="37896"/>
                  </a:lnTo>
                  <a:lnTo>
                    <a:pt x="290537" y="25273"/>
                  </a:lnTo>
                  <a:lnTo>
                    <a:pt x="303161" y="25273"/>
                  </a:lnTo>
                  <a:lnTo>
                    <a:pt x="315798" y="25273"/>
                  </a:lnTo>
                  <a:lnTo>
                    <a:pt x="315798" y="12636"/>
                  </a:lnTo>
                  <a:lnTo>
                    <a:pt x="328422" y="12636"/>
                  </a:lnTo>
                  <a:lnTo>
                    <a:pt x="328422" y="25273"/>
                  </a:lnTo>
                  <a:lnTo>
                    <a:pt x="341058" y="25273"/>
                  </a:lnTo>
                  <a:lnTo>
                    <a:pt x="341058" y="12636"/>
                  </a:lnTo>
                  <a:lnTo>
                    <a:pt x="353682" y="12636"/>
                  </a:lnTo>
                  <a:lnTo>
                    <a:pt x="353682" y="0"/>
                  </a:lnTo>
                  <a:close/>
                </a:path>
                <a:path w="619125" h="38100">
                  <a:moveTo>
                    <a:pt x="378955" y="12636"/>
                  </a:moveTo>
                  <a:lnTo>
                    <a:pt x="366331" y="12636"/>
                  </a:lnTo>
                  <a:lnTo>
                    <a:pt x="366331" y="0"/>
                  </a:lnTo>
                  <a:lnTo>
                    <a:pt x="353695" y="0"/>
                  </a:lnTo>
                  <a:lnTo>
                    <a:pt x="353695" y="12636"/>
                  </a:lnTo>
                  <a:lnTo>
                    <a:pt x="366318" y="12636"/>
                  </a:lnTo>
                  <a:lnTo>
                    <a:pt x="366318" y="25273"/>
                  </a:lnTo>
                  <a:lnTo>
                    <a:pt x="378955" y="25273"/>
                  </a:lnTo>
                  <a:lnTo>
                    <a:pt x="378955" y="12636"/>
                  </a:lnTo>
                  <a:close/>
                </a:path>
                <a:path w="619125" h="38100">
                  <a:moveTo>
                    <a:pt x="442112" y="12636"/>
                  </a:moveTo>
                  <a:lnTo>
                    <a:pt x="429475" y="12636"/>
                  </a:lnTo>
                  <a:lnTo>
                    <a:pt x="429475" y="25273"/>
                  </a:lnTo>
                  <a:lnTo>
                    <a:pt x="442112" y="25273"/>
                  </a:lnTo>
                  <a:lnTo>
                    <a:pt x="442112" y="12636"/>
                  </a:lnTo>
                  <a:close/>
                </a:path>
                <a:path w="619125" h="38100">
                  <a:moveTo>
                    <a:pt x="467372" y="0"/>
                  </a:moveTo>
                  <a:lnTo>
                    <a:pt x="454748" y="0"/>
                  </a:lnTo>
                  <a:lnTo>
                    <a:pt x="442112" y="0"/>
                  </a:lnTo>
                  <a:lnTo>
                    <a:pt x="442112" y="12636"/>
                  </a:lnTo>
                  <a:lnTo>
                    <a:pt x="454748" y="12636"/>
                  </a:lnTo>
                  <a:lnTo>
                    <a:pt x="467372" y="12636"/>
                  </a:lnTo>
                  <a:lnTo>
                    <a:pt x="467372" y="0"/>
                  </a:lnTo>
                  <a:close/>
                </a:path>
                <a:path w="619125" h="38100">
                  <a:moveTo>
                    <a:pt x="517893" y="0"/>
                  </a:moveTo>
                  <a:lnTo>
                    <a:pt x="505269" y="0"/>
                  </a:lnTo>
                  <a:lnTo>
                    <a:pt x="492645" y="0"/>
                  </a:lnTo>
                  <a:lnTo>
                    <a:pt x="480009" y="0"/>
                  </a:lnTo>
                  <a:lnTo>
                    <a:pt x="480009" y="12636"/>
                  </a:lnTo>
                  <a:lnTo>
                    <a:pt x="467372" y="12636"/>
                  </a:lnTo>
                  <a:lnTo>
                    <a:pt x="467372" y="25273"/>
                  </a:lnTo>
                  <a:lnTo>
                    <a:pt x="480009" y="25273"/>
                  </a:lnTo>
                  <a:lnTo>
                    <a:pt x="492633" y="25273"/>
                  </a:lnTo>
                  <a:lnTo>
                    <a:pt x="505269" y="25273"/>
                  </a:lnTo>
                  <a:lnTo>
                    <a:pt x="505269" y="12636"/>
                  </a:lnTo>
                  <a:lnTo>
                    <a:pt x="517893" y="12636"/>
                  </a:lnTo>
                  <a:lnTo>
                    <a:pt x="517893" y="0"/>
                  </a:lnTo>
                  <a:close/>
                </a:path>
                <a:path w="619125" h="38100">
                  <a:moveTo>
                    <a:pt x="581050" y="12636"/>
                  </a:moveTo>
                  <a:lnTo>
                    <a:pt x="568426" y="12636"/>
                  </a:lnTo>
                  <a:lnTo>
                    <a:pt x="568426" y="0"/>
                  </a:lnTo>
                  <a:lnTo>
                    <a:pt x="555802" y="0"/>
                  </a:lnTo>
                  <a:lnTo>
                    <a:pt x="517906" y="0"/>
                  </a:lnTo>
                  <a:lnTo>
                    <a:pt x="517906" y="12636"/>
                  </a:lnTo>
                  <a:lnTo>
                    <a:pt x="517906" y="25273"/>
                  </a:lnTo>
                  <a:lnTo>
                    <a:pt x="530542" y="25273"/>
                  </a:lnTo>
                  <a:lnTo>
                    <a:pt x="530542" y="12636"/>
                  </a:lnTo>
                  <a:lnTo>
                    <a:pt x="543166" y="12636"/>
                  </a:lnTo>
                  <a:lnTo>
                    <a:pt x="555790" y="12636"/>
                  </a:lnTo>
                  <a:lnTo>
                    <a:pt x="555790" y="25273"/>
                  </a:lnTo>
                  <a:lnTo>
                    <a:pt x="568426" y="25273"/>
                  </a:lnTo>
                  <a:lnTo>
                    <a:pt x="581050" y="25273"/>
                  </a:lnTo>
                  <a:lnTo>
                    <a:pt x="581050" y="12636"/>
                  </a:lnTo>
                  <a:close/>
                </a:path>
                <a:path w="619125" h="38100">
                  <a:moveTo>
                    <a:pt x="618947" y="0"/>
                  </a:moveTo>
                  <a:lnTo>
                    <a:pt x="606323" y="0"/>
                  </a:lnTo>
                  <a:lnTo>
                    <a:pt x="593699" y="0"/>
                  </a:lnTo>
                  <a:lnTo>
                    <a:pt x="581063" y="0"/>
                  </a:lnTo>
                  <a:lnTo>
                    <a:pt x="581063" y="12636"/>
                  </a:lnTo>
                  <a:lnTo>
                    <a:pt x="581063" y="25273"/>
                  </a:lnTo>
                  <a:lnTo>
                    <a:pt x="593686" y="25273"/>
                  </a:lnTo>
                  <a:lnTo>
                    <a:pt x="606323" y="25273"/>
                  </a:lnTo>
                  <a:lnTo>
                    <a:pt x="618947" y="25273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98145" y="4568393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23" y="12636"/>
                  </a:moveTo>
                  <a:lnTo>
                    <a:pt x="0" y="12636"/>
                  </a:lnTo>
                  <a:lnTo>
                    <a:pt x="0" y="25285"/>
                  </a:lnTo>
                  <a:lnTo>
                    <a:pt x="12623" y="25285"/>
                  </a:lnTo>
                  <a:lnTo>
                    <a:pt x="12623" y="12636"/>
                  </a:lnTo>
                  <a:close/>
                </a:path>
                <a:path w="619125" h="50800">
                  <a:moveTo>
                    <a:pt x="50520" y="25273"/>
                  </a:moveTo>
                  <a:lnTo>
                    <a:pt x="37909" y="25273"/>
                  </a:lnTo>
                  <a:lnTo>
                    <a:pt x="25273" y="25273"/>
                  </a:lnTo>
                  <a:lnTo>
                    <a:pt x="25273" y="37896"/>
                  </a:lnTo>
                  <a:lnTo>
                    <a:pt x="12636" y="37896"/>
                  </a:lnTo>
                  <a:lnTo>
                    <a:pt x="12636" y="50533"/>
                  </a:lnTo>
                  <a:lnTo>
                    <a:pt x="25273" y="50533"/>
                  </a:lnTo>
                  <a:lnTo>
                    <a:pt x="37909" y="50533"/>
                  </a:lnTo>
                  <a:lnTo>
                    <a:pt x="37909" y="37909"/>
                  </a:lnTo>
                  <a:lnTo>
                    <a:pt x="50520" y="37909"/>
                  </a:lnTo>
                  <a:lnTo>
                    <a:pt x="50520" y="25273"/>
                  </a:lnTo>
                  <a:close/>
                </a:path>
                <a:path w="619125" h="50800">
                  <a:moveTo>
                    <a:pt x="88417" y="25273"/>
                  </a:moveTo>
                  <a:lnTo>
                    <a:pt x="75806" y="25273"/>
                  </a:lnTo>
                  <a:lnTo>
                    <a:pt x="63169" y="25273"/>
                  </a:lnTo>
                  <a:lnTo>
                    <a:pt x="50533" y="25273"/>
                  </a:lnTo>
                  <a:lnTo>
                    <a:pt x="50533" y="37896"/>
                  </a:lnTo>
                  <a:lnTo>
                    <a:pt x="50533" y="50533"/>
                  </a:lnTo>
                  <a:lnTo>
                    <a:pt x="63169" y="50533"/>
                  </a:lnTo>
                  <a:lnTo>
                    <a:pt x="75806" y="50533"/>
                  </a:lnTo>
                  <a:lnTo>
                    <a:pt x="75806" y="37909"/>
                  </a:lnTo>
                  <a:lnTo>
                    <a:pt x="88417" y="37909"/>
                  </a:lnTo>
                  <a:lnTo>
                    <a:pt x="88417" y="25273"/>
                  </a:lnTo>
                  <a:close/>
                </a:path>
                <a:path w="619125" h="50800">
                  <a:moveTo>
                    <a:pt x="113690" y="37896"/>
                  </a:moveTo>
                  <a:lnTo>
                    <a:pt x="101053" y="37896"/>
                  </a:lnTo>
                  <a:lnTo>
                    <a:pt x="101053" y="50533"/>
                  </a:lnTo>
                  <a:lnTo>
                    <a:pt x="113690" y="50533"/>
                  </a:lnTo>
                  <a:lnTo>
                    <a:pt x="113690" y="37896"/>
                  </a:lnTo>
                  <a:close/>
                </a:path>
                <a:path w="619125" h="50800">
                  <a:moveTo>
                    <a:pt x="113690" y="12636"/>
                  </a:moveTo>
                  <a:lnTo>
                    <a:pt x="101066" y="12636"/>
                  </a:lnTo>
                  <a:lnTo>
                    <a:pt x="88430" y="12636"/>
                  </a:lnTo>
                  <a:lnTo>
                    <a:pt x="88430" y="25285"/>
                  </a:lnTo>
                  <a:lnTo>
                    <a:pt x="101053" y="25285"/>
                  </a:lnTo>
                  <a:lnTo>
                    <a:pt x="113690" y="25285"/>
                  </a:lnTo>
                  <a:lnTo>
                    <a:pt x="113690" y="12636"/>
                  </a:lnTo>
                  <a:close/>
                </a:path>
                <a:path w="619125" h="50800">
                  <a:moveTo>
                    <a:pt x="151587" y="37896"/>
                  </a:moveTo>
                  <a:lnTo>
                    <a:pt x="138963" y="37896"/>
                  </a:lnTo>
                  <a:lnTo>
                    <a:pt x="126326" y="37896"/>
                  </a:lnTo>
                  <a:lnTo>
                    <a:pt x="126326" y="50533"/>
                  </a:lnTo>
                  <a:lnTo>
                    <a:pt x="138950" y="50533"/>
                  </a:lnTo>
                  <a:lnTo>
                    <a:pt x="151587" y="50533"/>
                  </a:lnTo>
                  <a:lnTo>
                    <a:pt x="151587" y="37896"/>
                  </a:lnTo>
                  <a:close/>
                </a:path>
                <a:path w="619125" h="50800">
                  <a:moveTo>
                    <a:pt x="151587" y="12636"/>
                  </a:moveTo>
                  <a:lnTo>
                    <a:pt x="138963" y="12636"/>
                  </a:lnTo>
                  <a:lnTo>
                    <a:pt x="126326" y="12636"/>
                  </a:lnTo>
                  <a:lnTo>
                    <a:pt x="126326" y="25285"/>
                  </a:lnTo>
                  <a:lnTo>
                    <a:pt x="138950" y="25285"/>
                  </a:lnTo>
                  <a:lnTo>
                    <a:pt x="151587" y="25285"/>
                  </a:lnTo>
                  <a:lnTo>
                    <a:pt x="151587" y="12636"/>
                  </a:lnTo>
                  <a:close/>
                </a:path>
                <a:path w="619125" h="50800">
                  <a:moveTo>
                    <a:pt x="265277" y="25273"/>
                  </a:moveTo>
                  <a:lnTo>
                    <a:pt x="252641" y="25273"/>
                  </a:lnTo>
                  <a:lnTo>
                    <a:pt x="252641" y="37896"/>
                  </a:lnTo>
                  <a:lnTo>
                    <a:pt x="240004" y="37896"/>
                  </a:lnTo>
                  <a:lnTo>
                    <a:pt x="240004" y="25285"/>
                  </a:lnTo>
                  <a:lnTo>
                    <a:pt x="240004" y="12636"/>
                  </a:lnTo>
                  <a:lnTo>
                    <a:pt x="227380" y="12636"/>
                  </a:lnTo>
                  <a:lnTo>
                    <a:pt x="214744" y="12636"/>
                  </a:lnTo>
                  <a:lnTo>
                    <a:pt x="214744" y="25273"/>
                  </a:lnTo>
                  <a:lnTo>
                    <a:pt x="164211" y="25273"/>
                  </a:lnTo>
                  <a:lnTo>
                    <a:pt x="164211" y="37896"/>
                  </a:lnTo>
                  <a:lnTo>
                    <a:pt x="164211" y="50533"/>
                  </a:lnTo>
                  <a:lnTo>
                    <a:pt x="176847" y="50533"/>
                  </a:lnTo>
                  <a:lnTo>
                    <a:pt x="189484" y="50533"/>
                  </a:lnTo>
                  <a:lnTo>
                    <a:pt x="189484" y="37909"/>
                  </a:lnTo>
                  <a:lnTo>
                    <a:pt x="202107" y="37909"/>
                  </a:lnTo>
                  <a:lnTo>
                    <a:pt x="202107" y="50533"/>
                  </a:lnTo>
                  <a:lnTo>
                    <a:pt x="214744" y="50533"/>
                  </a:lnTo>
                  <a:lnTo>
                    <a:pt x="227380" y="50533"/>
                  </a:lnTo>
                  <a:lnTo>
                    <a:pt x="227380" y="37909"/>
                  </a:lnTo>
                  <a:lnTo>
                    <a:pt x="240004" y="37909"/>
                  </a:lnTo>
                  <a:lnTo>
                    <a:pt x="240004" y="50533"/>
                  </a:lnTo>
                  <a:lnTo>
                    <a:pt x="252641" y="50533"/>
                  </a:lnTo>
                  <a:lnTo>
                    <a:pt x="252641" y="37909"/>
                  </a:lnTo>
                  <a:lnTo>
                    <a:pt x="265277" y="37909"/>
                  </a:lnTo>
                  <a:lnTo>
                    <a:pt x="265277" y="25273"/>
                  </a:lnTo>
                  <a:close/>
                </a:path>
                <a:path w="619125" h="50800">
                  <a:moveTo>
                    <a:pt x="353682" y="25273"/>
                  </a:moveTo>
                  <a:lnTo>
                    <a:pt x="341058" y="25273"/>
                  </a:lnTo>
                  <a:lnTo>
                    <a:pt x="328434" y="25273"/>
                  </a:lnTo>
                  <a:lnTo>
                    <a:pt x="328434" y="12636"/>
                  </a:lnTo>
                  <a:lnTo>
                    <a:pt x="341058" y="12636"/>
                  </a:lnTo>
                  <a:lnTo>
                    <a:pt x="341058" y="0"/>
                  </a:lnTo>
                  <a:lnTo>
                    <a:pt x="328434" y="0"/>
                  </a:lnTo>
                  <a:lnTo>
                    <a:pt x="328422" y="0"/>
                  </a:lnTo>
                  <a:lnTo>
                    <a:pt x="277901" y="0"/>
                  </a:lnTo>
                  <a:lnTo>
                    <a:pt x="277901" y="12636"/>
                  </a:lnTo>
                  <a:lnTo>
                    <a:pt x="277901" y="25285"/>
                  </a:lnTo>
                  <a:lnTo>
                    <a:pt x="290537" y="25285"/>
                  </a:lnTo>
                  <a:lnTo>
                    <a:pt x="290537" y="37909"/>
                  </a:lnTo>
                  <a:lnTo>
                    <a:pt x="303174" y="37909"/>
                  </a:lnTo>
                  <a:lnTo>
                    <a:pt x="303174" y="25273"/>
                  </a:lnTo>
                  <a:lnTo>
                    <a:pt x="290537" y="25273"/>
                  </a:lnTo>
                  <a:lnTo>
                    <a:pt x="290537" y="12636"/>
                  </a:lnTo>
                  <a:lnTo>
                    <a:pt x="303161" y="12636"/>
                  </a:lnTo>
                  <a:lnTo>
                    <a:pt x="315798" y="12636"/>
                  </a:lnTo>
                  <a:lnTo>
                    <a:pt x="315798" y="25285"/>
                  </a:lnTo>
                  <a:lnTo>
                    <a:pt x="328422" y="25285"/>
                  </a:lnTo>
                  <a:lnTo>
                    <a:pt x="328422" y="37909"/>
                  </a:lnTo>
                  <a:lnTo>
                    <a:pt x="341058" y="37909"/>
                  </a:lnTo>
                  <a:lnTo>
                    <a:pt x="353682" y="37909"/>
                  </a:lnTo>
                  <a:lnTo>
                    <a:pt x="353682" y="25273"/>
                  </a:lnTo>
                  <a:close/>
                </a:path>
                <a:path w="619125" h="50800">
                  <a:moveTo>
                    <a:pt x="416839" y="0"/>
                  </a:moveTo>
                  <a:lnTo>
                    <a:pt x="404215" y="0"/>
                  </a:lnTo>
                  <a:lnTo>
                    <a:pt x="391579" y="0"/>
                  </a:lnTo>
                  <a:lnTo>
                    <a:pt x="391579" y="12636"/>
                  </a:lnTo>
                  <a:lnTo>
                    <a:pt x="378955" y="12636"/>
                  </a:lnTo>
                  <a:lnTo>
                    <a:pt x="378955" y="0"/>
                  </a:lnTo>
                  <a:lnTo>
                    <a:pt x="366318" y="0"/>
                  </a:lnTo>
                  <a:lnTo>
                    <a:pt x="366318" y="12636"/>
                  </a:lnTo>
                  <a:lnTo>
                    <a:pt x="366318" y="25273"/>
                  </a:lnTo>
                  <a:lnTo>
                    <a:pt x="353695" y="25273"/>
                  </a:lnTo>
                  <a:lnTo>
                    <a:pt x="353695" y="37909"/>
                  </a:lnTo>
                  <a:lnTo>
                    <a:pt x="366331" y="37909"/>
                  </a:lnTo>
                  <a:lnTo>
                    <a:pt x="366331" y="25285"/>
                  </a:lnTo>
                  <a:lnTo>
                    <a:pt x="378955" y="25285"/>
                  </a:lnTo>
                  <a:lnTo>
                    <a:pt x="391591" y="25285"/>
                  </a:lnTo>
                  <a:lnTo>
                    <a:pt x="391591" y="12636"/>
                  </a:lnTo>
                  <a:lnTo>
                    <a:pt x="404215" y="12636"/>
                  </a:lnTo>
                  <a:lnTo>
                    <a:pt x="404215" y="25285"/>
                  </a:lnTo>
                  <a:lnTo>
                    <a:pt x="416839" y="25285"/>
                  </a:lnTo>
                  <a:lnTo>
                    <a:pt x="416839" y="12636"/>
                  </a:lnTo>
                  <a:lnTo>
                    <a:pt x="416839" y="0"/>
                  </a:lnTo>
                  <a:close/>
                </a:path>
                <a:path w="619125" h="50800">
                  <a:moveTo>
                    <a:pt x="467372" y="0"/>
                  </a:moveTo>
                  <a:lnTo>
                    <a:pt x="454748" y="0"/>
                  </a:lnTo>
                  <a:lnTo>
                    <a:pt x="454748" y="12636"/>
                  </a:lnTo>
                  <a:lnTo>
                    <a:pt x="467372" y="12636"/>
                  </a:lnTo>
                  <a:lnTo>
                    <a:pt x="467372" y="0"/>
                  </a:lnTo>
                  <a:close/>
                </a:path>
                <a:path w="619125" h="50800">
                  <a:moveTo>
                    <a:pt x="480009" y="12636"/>
                  </a:moveTo>
                  <a:lnTo>
                    <a:pt x="467372" y="12636"/>
                  </a:lnTo>
                  <a:lnTo>
                    <a:pt x="467372" y="25273"/>
                  </a:lnTo>
                  <a:lnTo>
                    <a:pt x="454748" y="25273"/>
                  </a:lnTo>
                  <a:lnTo>
                    <a:pt x="442112" y="25273"/>
                  </a:lnTo>
                  <a:lnTo>
                    <a:pt x="442112" y="12636"/>
                  </a:lnTo>
                  <a:lnTo>
                    <a:pt x="429488" y="12636"/>
                  </a:lnTo>
                  <a:lnTo>
                    <a:pt x="416852" y="12636"/>
                  </a:lnTo>
                  <a:lnTo>
                    <a:pt x="416852" y="25273"/>
                  </a:lnTo>
                  <a:lnTo>
                    <a:pt x="416852" y="37909"/>
                  </a:lnTo>
                  <a:lnTo>
                    <a:pt x="429488" y="37909"/>
                  </a:lnTo>
                  <a:lnTo>
                    <a:pt x="429488" y="25285"/>
                  </a:lnTo>
                  <a:lnTo>
                    <a:pt x="442112" y="25285"/>
                  </a:lnTo>
                  <a:lnTo>
                    <a:pt x="442112" y="37909"/>
                  </a:lnTo>
                  <a:lnTo>
                    <a:pt x="454748" y="37909"/>
                  </a:lnTo>
                  <a:lnTo>
                    <a:pt x="467372" y="37909"/>
                  </a:lnTo>
                  <a:lnTo>
                    <a:pt x="467372" y="25285"/>
                  </a:lnTo>
                  <a:lnTo>
                    <a:pt x="480009" y="25285"/>
                  </a:lnTo>
                  <a:lnTo>
                    <a:pt x="480009" y="12636"/>
                  </a:lnTo>
                  <a:close/>
                </a:path>
                <a:path w="619125" h="50800">
                  <a:moveTo>
                    <a:pt x="517893" y="25273"/>
                  </a:moveTo>
                  <a:lnTo>
                    <a:pt x="505269" y="25273"/>
                  </a:lnTo>
                  <a:lnTo>
                    <a:pt x="505269" y="12636"/>
                  </a:lnTo>
                  <a:lnTo>
                    <a:pt x="505269" y="0"/>
                  </a:lnTo>
                  <a:lnTo>
                    <a:pt x="492633" y="0"/>
                  </a:lnTo>
                  <a:lnTo>
                    <a:pt x="492633" y="12636"/>
                  </a:lnTo>
                  <a:lnTo>
                    <a:pt x="492633" y="25285"/>
                  </a:lnTo>
                  <a:lnTo>
                    <a:pt x="505269" y="25285"/>
                  </a:lnTo>
                  <a:lnTo>
                    <a:pt x="505269" y="37909"/>
                  </a:lnTo>
                  <a:lnTo>
                    <a:pt x="517893" y="37909"/>
                  </a:lnTo>
                  <a:lnTo>
                    <a:pt x="517893" y="25273"/>
                  </a:lnTo>
                  <a:close/>
                </a:path>
                <a:path w="619125" h="50800">
                  <a:moveTo>
                    <a:pt x="555802" y="12636"/>
                  </a:moveTo>
                  <a:lnTo>
                    <a:pt x="543166" y="12636"/>
                  </a:lnTo>
                  <a:lnTo>
                    <a:pt x="543166" y="25273"/>
                  </a:lnTo>
                  <a:lnTo>
                    <a:pt x="530542" y="25273"/>
                  </a:lnTo>
                  <a:lnTo>
                    <a:pt x="530542" y="12636"/>
                  </a:lnTo>
                  <a:lnTo>
                    <a:pt x="543166" y="12636"/>
                  </a:lnTo>
                  <a:lnTo>
                    <a:pt x="543166" y="0"/>
                  </a:lnTo>
                  <a:lnTo>
                    <a:pt x="530542" y="0"/>
                  </a:lnTo>
                  <a:lnTo>
                    <a:pt x="517906" y="0"/>
                  </a:lnTo>
                  <a:lnTo>
                    <a:pt x="517906" y="12636"/>
                  </a:lnTo>
                  <a:lnTo>
                    <a:pt x="517906" y="25285"/>
                  </a:lnTo>
                  <a:lnTo>
                    <a:pt x="530529" y="25285"/>
                  </a:lnTo>
                  <a:lnTo>
                    <a:pt x="530529" y="37909"/>
                  </a:lnTo>
                  <a:lnTo>
                    <a:pt x="543166" y="37909"/>
                  </a:lnTo>
                  <a:lnTo>
                    <a:pt x="543166" y="25285"/>
                  </a:lnTo>
                  <a:lnTo>
                    <a:pt x="555802" y="25285"/>
                  </a:lnTo>
                  <a:lnTo>
                    <a:pt x="555802" y="12636"/>
                  </a:lnTo>
                  <a:close/>
                </a:path>
                <a:path w="619125" h="50800">
                  <a:moveTo>
                    <a:pt x="581050" y="0"/>
                  </a:moveTo>
                  <a:lnTo>
                    <a:pt x="568426" y="0"/>
                  </a:lnTo>
                  <a:lnTo>
                    <a:pt x="568426" y="12636"/>
                  </a:lnTo>
                  <a:lnTo>
                    <a:pt x="568426" y="25285"/>
                  </a:lnTo>
                  <a:lnTo>
                    <a:pt x="581050" y="25285"/>
                  </a:lnTo>
                  <a:lnTo>
                    <a:pt x="581050" y="12636"/>
                  </a:lnTo>
                  <a:lnTo>
                    <a:pt x="581050" y="0"/>
                  </a:lnTo>
                  <a:close/>
                </a:path>
                <a:path w="619125" h="50800">
                  <a:moveTo>
                    <a:pt x="618947" y="0"/>
                  </a:moveTo>
                  <a:lnTo>
                    <a:pt x="606323" y="0"/>
                  </a:lnTo>
                  <a:lnTo>
                    <a:pt x="593699" y="0"/>
                  </a:lnTo>
                  <a:lnTo>
                    <a:pt x="581063" y="0"/>
                  </a:lnTo>
                  <a:lnTo>
                    <a:pt x="581063" y="12636"/>
                  </a:lnTo>
                  <a:lnTo>
                    <a:pt x="593686" y="12636"/>
                  </a:lnTo>
                  <a:lnTo>
                    <a:pt x="593686" y="25273"/>
                  </a:lnTo>
                  <a:lnTo>
                    <a:pt x="581063" y="25273"/>
                  </a:lnTo>
                  <a:lnTo>
                    <a:pt x="581063" y="37909"/>
                  </a:lnTo>
                  <a:lnTo>
                    <a:pt x="593699" y="37909"/>
                  </a:lnTo>
                  <a:lnTo>
                    <a:pt x="593699" y="25285"/>
                  </a:lnTo>
                  <a:lnTo>
                    <a:pt x="606323" y="25285"/>
                  </a:lnTo>
                  <a:lnTo>
                    <a:pt x="606323" y="37909"/>
                  </a:lnTo>
                  <a:lnTo>
                    <a:pt x="618947" y="37909"/>
                  </a:lnTo>
                  <a:lnTo>
                    <a:pt x="618947" y="25273"/>
                  </a:lnTo>
                  <a:lnTo>
                    <a:pt x="606323" y="25273"/>
                  </a:lnTo>
                  <a:lnTo>
                    <a:pt x="606323" y="12636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10782" y="4606289"/>
              <a:ext cx="606425" cy="38100"/>
            </a:xfrm>
            <a:custGeom>
              <a:avLst/>
              <a:gdLst/>
              <a:ahLst/>
              <a:cxnLst/>
              <a:rect l="l" t="t" r="r" b="b"/>
              <a:pathLst>
                <a:path w="606425" h="38100">
                  <a:moveTo>
                    <a:pt x="25273" y="12636"/>
                  </a:moveTo>
                  <a:lnTo>
                    <a:pt x="12636" y="12636"/>
                  </a:lnTo>
                  <a:lnTo>
                    <a:pt x="0" y="12636"/>
                  </a:lnTo>
                  <a:lnTo>
                    <a:pt x="0" y="25273"/>
                  </a:lnTo>
                  <a:lnTo>
                    <a:pt x="0" y="37909"/>
                  </a:lnTo>
                  <a:lnTo>
                    <a:pt x="12636" y="37909"/>
                  </a:lnTo>
                  <a:lnTo>
                    <a:pt x="12636" y="25273"/>
                  </a:lnTo>
                  <a:lnTo>
                    <a:pt x="25273" y="25273"/>
                  </a:lnTo>
                  <a:lnTo>
                    <a:pt x="25273" y="12636"/>
                  </a:lnTo>
                  <a:close/>
                </a:path>
                <a:path w="606425" h="38100">
                  <a:moveTo>
                    <a:pt x="75780" y="12636"/>
                  </a:moveTo>
                  <a:lnTo>
                    <a:pt x="63157" y="12636"/>
                  </a:lnTo>
                  <a:lnTo>
                    <a:pt x="63157" y="25273"/>
                  </a:lnTo>
                  <a:lnTo>
                    <a:pt x="50533" y="25273"/>
                  </a:lnTo>
                  <a:lnTo>
                    <a:pt x="50533" y="37909"/>
                  </a:lnTo>
                  <a:lnTo>
                    <a:pt x="63169" y="37909"/>
                  </a:lnTo>
                  <a:lnTo>
                    <a:pt x="63169" y="25273"/>
                  </a:lnTo>
                  <a:lnTo>
                    <a:pt x="75780" y="25273"/>
                  </a:lnTo>
                  <a:lnTo>
                    <a:pt x="75780" y="12636"/>
                  </a:lnTo>
                  <a:close/>
                </a:path>
                <a:path w="606425" h="38100">
                  <a:moveTo>
                    <a:pt x="126326" y="25273"/>
                  </a:moveTo>
                  <a:lnTo>
                    <a:pt x="113690" y="25273"/>
                  </a:lnTo>
                  <a:lnTo>
                    <a:pt x="101053" y="25273"/>
                  </a:lnTo>
                  <a:lnTo>
                    <a:pt x="101053" y="12636"/>
                  </a:lnTo>
                  <a:lnTo>
                    <a:pt x="88417" y="12636"/>
                  </a:lnTo>
                  <a:lnTo>
                    <a:pt x="88417" y="25273"/>
                  </a:lnTo>
                  <a:lnTo>
                    <a:pt x="75793" y="25273"/>
                  </a:lnTo>
                  <a:lnTo>
                    <a:pt x="75793" y="37909"/>
                  </a:lnTo>
                  <a:lnTo>
                    <a:pt x="88417" y="37909"/>
                  </a:lnTo>
                  <a:lnTo>
                    <a:pt x="101053" y="37909"/>
                  </a:lnTo>
                  <a:lnTo>
                    <a:pt x="113690" y="37909"/>
                  </a:lnTo>
                  <a:lnTo>
                    <a:pt x="126326" y="37909"/>
                  </a:lnTo>
                  <a:lnTo>
                    <a:pt x="126326" y="25273"/>
                  </a:lnTo>
                  <a:close/>
                </a:path>
                <a:path w="606425" h="38100">
                  <a:moveTo>
                    <a:pt x="290537" y="0"/>
                  </a:moveTo>
                  <a:lnTo>
                    <a:pt x="277901" y="0"/>
                  </a:lnTo>
                  <a:lnTo>
                    <a:pt x="265264" y="0"/>
                  </a:lnTo>
                  <a:lnTo>
                    <a:pt x="265264" y="12636"/>
                  </a:lnTo>
                  <a:lnTo>
                    <a:pt x="252641" y="12636"/>
                  </a:lnTo>
                  <a:lnTo>
                    <a:pt x="252641" y="0"/>
                  </a:lnTo>
                  <a:lnTo>
                    <a:pt x="240004" y="0"/>
                  </a:lnTo>
                  <a:lnTo>
                    <a:pt x="227368" y="0"/>
                  </a:lnTo>
                  <a:lnTo>
                    <a:pt x="227368" y="12636"/>
                  </a:lnTo>
                  <a:lnTo>
                    <a:pt x="214731" y="12636"/>
                  </a:lnTo>
                  <a:lnTo>
                    <a:pt x="214731" y="25273"/>
                  </a:lnTo>
                  <a:lnTo>
                    <a:pt x="202107" y="25273"/>
                  </a:lnTo>
                  <a:lnTo>
                    <a:pt x="202107" y="12636"/>
                  </a:lnTo>
                  <a:lnTo>
                    <a:pt x="189484" y="12636"/>
                  </a:lnTo>
                  <a:lnTo>
                    <a:pt x="176847" y="12636"/>
                  </a:lnTo>
                  <a:lnTo>
                    <a:pt x="176847" y="25273"/>
                  </a:lnTo>
                  <a:lnTo>
                    <a:pt x="164211" y="25273"/>
                  </a:lnTo>
                  <a:lnTo>
                    <a:pt x="151587" y="25273"/>
                  </a:lnTo>
                  <a:lnTo>
                    <a:pt x="138950" y="25273"/>
                  </a:lnTo>
                  <a:lnTo>
                    <a:pt x="138950" y="37909"/>
                  </a:lnTo>
                  <a:lnTo>
                    <a:pt x="252641" y="37909"/>
                  </a:lnTo>
                  <a:lnTo>
                    <a:pt x="252641" y="25273"/>
                  </a:lnTo>
                  <a:lnTo>
                    <a:pt x="265264" y="25273"/>
                  </a:lnTo>
                  <a:lnTo>
                    <a:pt x="277901" y="25273"/>
                  </a:lnTo>
                  <a:lnTo>
                    <a:pt x="277901" y="12636"/>
                  </a:lnTo>
                  <a:lnTo>
                    <a:pt x="290537" y="12636"/>
                  </a:lnTo>
                  <a:lnTo>
                    <a:pt x="290537" y="0"/>
                  </a:lnTo>
                  <a:close/>
                </a:path>
                <a:path w="606425" h="38100">
                  <a:moveTo>
                    <a:pt x="341045" y="12636"/>
                  </a:moveTo>
                  <a:lnTo>
                    <a:pt x="328422" y="12636"/>
                  </a:lnTo>
                  <a:lnTo>
                    <a:pt x="315798" y="12636"/>
                  </a:lnTo>
                  <a:lnTo>
                    <a:pt x="315798" y="0"/>
                  </a:lnTo>
                  <a:lnTo>
                    <a:pt x="303161" y="0"/>
                  </a:lnTo>
                  <a:lnTo>
                    <a:pt x="303161" y="12636"/>
                  </a:lnTo>
                  <a:lnTo>
                    <a:pt x="315785" y="12636"/>
                  </a:lnTo>
                  <a:lnTo>
                    <a:pt x="315785" y="25273"/>
                  </a:lnTo>
                  <a:lnTo>
                    <a:pt x="303161" y="25273"/>
                  </a:lnTo>
                  <a:lnTo>
                    <a:pt x="290537" y="25273"/>
                  </a:lnTo>
                  <a:lnTo>
                    <a:pt x="277901" y="25273"/>
                  </a:lnTo>
                  <a:lnTo>
                    <a:pt x="277901" y="37909"/>
                  </a:lnTo>
                  <a:lnTo>
                    <a:pt x="328422" y="37909"/>
                  </a:lnTo>
                  <a:lnTo>
                    <a:pt x="328422" y="25273"/>
                  </a:lnTo>
                  <a:lnTo>
                    <a:pt x="341045" y="25273"/>
                  </a:lnTo>
                  <a:lnTo>
                    <a:pt x="341045" y="12636"/>
                  </a:lnTo>
                  <a:close/>
                </a:path>
                <a:path w="606425" h="38100">
                  <a:moveTo>
                    <a:pt x="391579" y="0"/>
                  </a:moveTo>
                  <a:lnTo>
                    <a:pt x="378955" y="0"/>
                  </a:lnTo>
                  <a:lnTo>
                    <a:pt x="366318" y="0"/>
                  </a:lnTo>
                  <a:lnTo>
                    <a:pt x="366318" y="12636"/>
                  </a:lnTo>
                  <a:lnTo>
                    <a:pt x="366318" y="25273"/>
                  </a:lnTo>
                  <a:lnTo>
                    <a:pt x="353695" y="25273"/>
                  </a:lnTo>
                  <a:lnTo>
                    <a:pt x="353695" y="12636"/>
                  </a:lnTo>
                  <a:lnTo>
                    <a:pt x="366318" y="12636"/>
                  </a:lnTo>
                  <a:lnTo>
                    <a:pt x="366318" y="0"/>
                  </a:lnTo>
                  <a:lnTo>
                    <a:pt x="353682" y="0"/>
                  </a:lnTo>
                  <a:lnTo>
                    <a:pt x="353682" y="12636"/>
                  </a:lnTo>
                  <a:lnTo>
                    <a:pt x="341058" y="12636"/>
                  </a:lnTo>
                  <a:lnTo>
                    <a:pt x="341058" y="25273"/>
                  </a:lnTo>
                  <a:lnTo>
                    <a:pt x="353682" y="25273"/>
                  </a:lnTo>
                  <a:lnTo>
                    <a:pt x="353682" y="37909"/>
                  </a:lnTo>
                  <a:lnTo>
                    <a:pt x="366318" y="37909"/>
                  </a:lnTo>
                  <a:lnTo>
                    <a:pt x="378942" y="37909"/>
                  </a:lnTo>
                  <a:lnTo>
                    <a:pt x="391579" y="37909"/>
                  </a:lnTo>
                  <a:lnTo>
                    <a:pt x="391579" y="25273"/>
                  </a:lnTo>
                  <a:lnTo>
                    <a:pt x="378955" y="25273"/>
                  </a:lnTo>
                  <a:lnTo>
                    <a:pt x="378955" y="12636"/>
                  </a:lnTo>
                  <a:lnTo>
                    <a:pt x="391579" y="12636"/>
                  </a:lnTo>
                  <a:lnTo>
                    <a:pt x="391579" y="0"/>
                  </a:lnTo>
                  <a:close/>
                </a:path>
                <a:path w="606425" h="38100">
                  <a:moveTo>
                    <a:pt x="467372" y="0"/>
                  </a:moveTo>
                  <a:lnTo>
                    <a:pt x="454736" y="0"/>
                  </a:lnTo>
                  <a:lnTo>
                    <a:pt x="442112" y="0"/>
                  </a:lnTo>
                  <a:lnTo>
                    <a:pt x="429475" y="0"/>
                  </a:lnTo>
                  <a:lnTo>
                    <a:pt x="416839" y="0"/>
                  </a:lnTo>
                  <a:lnTo>
                    <a:pt x="416839" y="12636"/>
                  </a:lnTo>
                  <a:lnTo>
                    <a:pt x="429475" y="12636"/>
                  </a:lnTo>
                  <a:lnTo>
                    <a:pt x="429475" y="25273"/>
                  </a:lnTo>
                  <a:lnTo>
                    <a:pt x="416839" y="25273"/>
                  </a:lnTo>
                  <a:lnTo>
                    <a:pt x="416839" y="37909"/>
                  </a:lnTo>
                  <a:lnTo>
                    <a:pt x="429475" y="37909"/>
                  </a:lnTo>
                  <a:lnTo>
                    <a:pt x="442112" y="37909"/>
                  </a:lnTo>
                  <a:lnTo>
                    <a:pt x="454736" y="37909"/>
                  </a:lnTo>
                  <a:lnTo>
                    <a:pt x="454736" y="25273"/>
                  </a:lnTo>
                  <a:lnTo>
                    <a:pt x="454736" y="12636"/>
                  </a:lnTo>
                  <a:lnTo>
                    <a:pt x="467372" y="12636"/>
                  </a:lnTo>
                  <a:lnTo>
                    <a:pt x="467372" y="0"/>
                  </a:lnTo>
                  <a:close/>
                </a:path>
                <a:path w="606425" h="38100">
                  <a:moveTo>
                    <a:pt x="505256" y="0"/>
                  </a:moveTo>
                  <a:lnTo>
                    <a:pt x="492633" y="0"/>
                  </a:lnTo>
                  <a:lnTo>
                    <a:pt x="492633" y="12636"/>
                  </a:lnTo>
                  <a:lnTo>
                    <a:pt x="480009" y="12636"/>
                  </a:lnTo>
                  <a:lnTo>
                    <a:pt x="467372" y="12636"/>
                  </a:lnTo>
                  <a:lnTo>
                    <a:pt x="467372" y="25273"/>
                  </a:lnTo>
                  <a:lnTo>
                    <a:pt x="467372" y="37909"/>
                  </a:lnTo>
                  <a:lnTo>
                    <a:pt x="480009" y="37909"/>
                  </a:lnTo>
                  <a:lnTo>
                    <a:pt x="480009" y="25273"/>
                  </a:lnTo>
                  <a:lnTo>
                    <a:pt x="492633" y="25273"/>
                  </a:lnTo>
                  <a:lnTo>
                    <a:pt x="492633" y="37909"/>
                  </a:lnTo>
                  <a:lnTo>
                    <a:pt x="505256" y="37909"/>
                  </a:lnTo>
                  <a:lnTo>
                    <a:pt x="505256" y="25273"/>
                  </a:lnTo>
                  <a:lnTo>
                    <a:pt x="505256" y="12636"/>
                  </a:lnTo>
                  <a:lnTo>
                    <a:pt x="505256" y="0"/>
                  </a:lnTo>
                  <a:close/>
                </a:path>
                <a:path w="606425" h="38100">
                  <a:moveTo>
                    <a:pt x="517906" y="12636"/>
                  </a:moveTo>
                  <a:lnTo>
                    <a:pt x="505269" y="12636"/>
                  </a:lnTo>
                  <a:lnTo>
                    <a:pt x="505269" y="25273"/>
                  </a:lnTo>
                  <a:lnTo>
                    <a:pt x="505269" y="37909"/>
                  </a:lnTo>
                  <a:lnTo>
                    <a:pt x="517906" y="37909"/>
                  </a:lnTo>
                  <a:lnTo>
                    <a:pt x="517906" y="25273"/>
                  </a:lnTo>
                  <a:lnTo>
                    <a:pt x="517906" y="12636"/>
                  </a:lnTo>
                  <a:close/>
                </a:path>
                <a:path w="606425" h="38100">
                  <a:moveTo>
                    <a:pt x="568413" y="25273"/>
                  </a:moveTo>
                  <a:lnTo>
                    <a:pt x="555790" y="25273"/>
                  </a:lnTo>
                  <a:lnTo>
                    <a:pt x="555790" y="12636"/>
                  </a:lnTo>
                  <a:lnTo>
                    <a:pt x="555790" y="0"/>
                  </a:lnTo>
                  <a:lnTo>
                    <a:pt x="543166" y="0"/>
                  </a:lnTo>
                  <a:lnTo>
                    <a:pt x="530529" y="0"/>
                  </a:lnTo>
                  <a:lnTo>
                    <a:pt x="530529" y="12636"/>
                  </a:lnTo>
                  <a:lnTo>
                    <a:pt x="543153" y="12636"/>
                  </a:lnTo>
                  <a:lnTo>
                    <a:pt x="543153" y="25273"/>
                  </a:lnTo>
                  <a:lnTo>
                    <a:pt x="530529" y="25273"/>
                  </a:lnTo>
                  <a:lnTo>
                    <a:pt x="530529" y="37909"/>
                  </a:lnTo>
                  <a:lnTo>
                    <a:pt x="543153" y="37909"/>
                  </a:lnTo>
                  <a:lnTo>
                    <a:pt x="555790" y="37909"/>
                  </a:lnTo>
                  <a:lnTo>
                    <a:pt x="568413" y="37909"/>
                  </a:lnTo>
                  <a:lnTo>
                    <a:pt x="568413" y="25273"/>
                  </a:lnTo>
                  <a:close/>
                </a:path>
                <a:path w="606425" h="38100">
                  <a:moveTo>
                    <a:pt x="593686" y="12636"/>
                  </a:moveTo>
                  <a:lnTo>
                    <a:pt x="581050" y="12636"/>
                  </a:lnTo>
                  <a:lnTo>
                    <a:pt x="581050" y="25273"/>
                  </a:lnTo>
                  <a:lnTo>
                    <a:pt x="568426" y="25273"/>
                  </a:lnTo>
                  <a:lnTo>
                    <a:pt x="568426" y="37909"/>
                  </a:lnTo>
                  <a:lnTo>
                    <a:pt x="581063" y="37909"/>
                  </a:lnTo>
                  <a:lnTo>
                    <a:pt x="581063" y="25273"/>
                  </a:lnTo>
                  <a:lnTo>
                    <a:pt x="593686" y="25273"/>
                  </a:lnTo>
                  <a:lnTo>
                    <a:pt x="593686" y="12636"/>
                  </a:lnTo>
                  <a:close/>
                </a:path>
                <a:path w="606425" h="38100">
                  <a:moveTo>
                    <a:pt x="606310" y="0"/>
                  </a:moveTo>
                  <a:lnTo>
                    <a:pt x="593686" y="0"/>
                  </a:lnTo>
                  <a:lnTo>
                    <a:pt x="593686" y="12636"/>
                  </a:lnTo>
                  <a:lnTo>
                    <a:pt x="606310" y="12636"/>
                  </a:lnTo>
                  <a:lnTo>
                    <a:pt x="60631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98145" y="4631562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23" y="12623"/>
                  </a:moveTo>
                  <a:lnTo>
                    <a:pt x="0" y="12623"/>
                  </a:lnTo>
                  <a:lnTo>
                    <a:pt x="0" y="25260"/>
                  </a:lnTo>
                  <a:lnTo>
                    <a:pt x="12623" y="25260"/>
                  </a:lnTo>
                  <a:lnTo>
                    <a:pt x="12623" y="12623"/>
                  </a:lnTo>
                  <a:close/>
                </a:path>
                <a:path w="619125" h="50800">
                  <a:moveTo>
                    <a:pt x="50520" y="25260"/>
                  </a:moveTo>
                  <a:lnTo>
                    <a:pt x="37909" y="25260"/>
                  </a:lnTo>
                  <a:lnTo>
                    <a:pt x="37909" y="12623"/>
                  </a:lnTo>
                  <a:lnTo>
                    <a:pt x="25273" y="12623"/>
                  </a:lnTo>
                  <a:lnTo>
                    <a:pt x="12636" y="12623"/>
                  </a:lnTo>
                  <a:lnTo>
                    <a:pt x="12636" y="25260"/>
                  </a:lnTo>
                  <a:lnTo>
                    <a:pt x="12636" y="37896"/>
                  </a:lnTo>
                  <a:lnTo>
                    <a:pt x="25273" y="37896"/>
                  </a:lnTo>
                  <a:lnTo>
                    <a:pt x="37896" y="37896"/>
                  </a:lnTo>
                  <a:lnTo>
                    <a:pt x="50520" y="37896"/>
                  </a:lnTo>
                  <a:lnTo>
                    <a:pt x="50520" y="25260"/>
                  </a:lnTo>
                  <a:close/>
                </a:path>
                <a:path w="619125" h="50800">
                  <a:moveTo>
                    <a:pt x="88417" y="12623"/>
                  </a:moveTo>
                  <a:lnTo>
                    <a:pt x="75793" y="12623"/>
                  </a:lnTo>
                  <a:lnTo>
                    <a:pt x="75793" y="25260"/>
                  </a:lnTo>
                  <a:lnTo>
                    <a:pt x="63169" y="25260"/>
                  </a:lnTo>
                  <a:lnTo>
                    <a:pt x="63169" y="37884"/>
                  </a:lnTo>
                  <a:lnTo>
                    <a:pt x="50533" y="37884"/>
                  </a:lnTo>
                  <a:lnTo>
                    <a:pt x="50533" y="50520"/>
                  </a:lnTo>
                  <a:lnTo>
                    <a:pt x="63169" y="50520"/>
                  </a:lnTo>
                  <a:lnTo>
                    <a:pt x="63169" y="37896"/>
                  </a:lnTo>
                  <a:lnTo>
                    <a:pt x="75793" y="37896"/>
                  </a:lnTo>
                  <a:lnTo>
                    <a:pt x="75793" y="50520"/>
                  </a:lnTo>
                  <a:lnTo>
                    <a:pt x="88417" y="50520"/>
                  </a:lnTo>
                  <a:lnTo>
                    <a:pt x="88417" y="37884"/>
                  </a:lnTo>
                  <a:lnTo>
                    <a:pt x="75806" y="37884"/>
                  </a:lnTo>
                  <a:lnTo>
                    <a:pt x="75806" y="25260"/>
                  </a:lnTo>
                  <a:lnTo>
                    <a:pt x="88417" y="25260"/>
                  </a:lnTo>
                  <a:lnTo>
                    <a:pt x="88417" y="12623"/>
                  </a:lnTo>
                  <a:close/>
                </a:path>
                <a:path w="619125" h="50800">
                  <a:moveTo>
                    <a:pt x="202120" y="12623"/>
                  </a:moveTo>
                  <a:lnTo>
                    <a:pt x="202120" y="12623"/>
                  </a:lnTo>
                  <a:lnTo>
                    <a:pt x="138950" y="12623"/>
                  </a:lnTo>
                  <a:lnTo>
                    <a:pt x="138950" y="25260"/>
                  </a:lnTo>
                  <a:lnTo>
                    <a:pt x="151587" y="25260"/>
                  </a:lnTo>
                  <a:lnTo>
                    <a:pt x="164211" y="25260"/>
                  </a:lnTo>
                  <a:lnTo>
                    <a:pt x="164211" y="37884"/>
                  </a:lnTo>
                  <a:lnTo>
                    <a:pt x="113690" y="37884"/>
                  </a:lnTo>
                  <a:lnTo>
                    <a:pt x="113690" y="25260"/>
                  </a:lnTo>
                  <a:lnTo>
                    <a:pt x="101066" y="25260"/>
                  </a:lnTo>
                  <a:lnTo>
                    <a:pt x="101066" y="12623"/>
                  </a:lnTo>
                  <a:lnTo>
                    <a:pt x="88430" y="12623"/>
                  </a:lnTo>
                  <a:lnTo>
                    <a:pt x="88430" y="25260"/>
                  </a:lnTo>
                  <a:lnTo>
                    <a:pt x="101053" y="25260"/>
                  </a:lnTo>
                  <a:lnTo>
                    <a:pt x="101053" y="37884"/>
                  </a:lnTo>
                  <a:lnTo>
                    <a:pt x="88430" y="37884"/>
                  </a:lnTo>
                  <a:lnTo>
                    <a:pt x="88430" y="50520"/>
                  </a:lnTo>
                  <a:lnTo>
                    <a:pt x="101053" y="50520"/>
                  </a:lnTo>
                  <a:lnTo>
                    <a:pt x="101066" y="50520"/>
                  </a:lnTo>
                  <a:lnTo>
                    <a:pt x="176847" y="50520"/>
                  </a:lnTo>
                  <a:lnTo>
                    <a:pt x="176847" y="37896"/>
                  </a:lnTo>
                  <a:lnTo>
                    <a:pt x="176847" y="25260"/>
                  </a:lnTo>
                  <a:lnTo>
                    <a:pt x="189484" y="25260"/>
                  </a:lnTo>
                  <a:lnTo>
                    <a:pt x="189484" y="37884"/>
                  </a:lnTo>
                  <a:lnTo>
                    <a:pt x="189484" y="50520"/>
                  </a:lnTo>
                  <a:lnTo>
                    <a:pt x="202120" y="50520"/>
                  </a:lnTo>
                  <a:lnTo>
                    <a:pt x="202120" y="37896"/>
                  </a:lnTo>
                  <a:lnTo>
                    <a:pt x="202120" y="25260"/>
                  </a:lnTo>
                  <a:lnTo>
                    <a:pt x="202120" y="12623"/>
                  </a:lnTo>
                  <a:close/>
                </a:path>
                <a:path w="619125" h="50800">
                  <a:moveTo>
                    <a:pt x="252641" y="25260"/>
                  </a:moveTo>
                  <a:lnTo>
                    <a:pt x="240004" y="25260"/>
                  </a:lnTo>
                  <a:lnTo>
                    <a:pt x="240004" y="12623"/>
                  </a:lnTo>
                  <a:lnTo>
                    <a:pt x="227368" y="12623"/>
                  </a:lnTo>
                  <a:lnTo>
                    <a:pt x="227368" y="25260"/>
                  </a:lnTo>
                  <a:lnTo>
                    <a:pt x="214744" y="25260"/>
                  </a:lnTo>
                  <a:lnTo>
                    <a:pt x="214744" y="37884"/>
                  </a:lnTo>
                  <a:lnTo>
                    <a:pt x="214744" y="50520"/>
                  </a:lnTo>
                  <a:lnTo>
                    <a:pt x="227380" y="50520"/>
                  </a:lnTo>
                  <a:lnTo>
                    <a:pt x="227380" y="37896"/>
                  </a:lnTo>
                  <a:lnTo>
                    <a:pt x="240004" y="37896"/>
                  </a:lnTo>
                  <a:lnTo>
                    <a:pt x="252641" y="37896"/>
                  </a:lnTo>
                  <a:lnTo>
                    <a:pt x="252641" y="25260"/>
                  </a:lnTo>
                  <a:close/>
                </a:path>
                <a:path w="619125" h="50800">
                  <a:moveTo>
                    <a:pt x="277901" y="12623"/>
                  </a:moveTo>
                  <a:lnTo>
                    <a:pt x="265277" y="12623"/>
                  </a:lnTo>
                  <a:lnTo>
                    <a:pt x="252641" y="12623"/>
                  </a:lnTo>
                  <a:lnTo>
                    <a:pt x="252641" y="25260"/>
                  </a:lnTo>
                  <a:lnTo>
                    <a:pt x="265264" y="25260"/>
                  </a:lnTo>
                  <a:lnTo>
                    <a:pt x="277901" y="25260"/>
                  </a:lnTo>
                  <a:lnTo>
                    <a:pt x="277901" y="12623"/>
                  </a:lnTo>
                  <a:close/>
                </a:path>
                <a:path w="619125" h="50800">
                  <a:moveTo>
                    <a:pt x="353682" y="12623"/>
                  </a:moveTo>
                  <a:lnTo>
                    <a:pt x="353682" y="12623"/>
                  </a:lnTo>
                  <a:lnTo>
                    <a:pt x="290537" y="12623"/>
                  </a:lnTo>
                  <a:lnTo>
                    <a:pt x="290537" y="25260"/>
                  </a:lnTo>
                  <a:lnTo>
                    <a:pt x="290537" y="37884"/>
                  </a:lnTo>
                  <a:lnTo>
                    <a:pt x="277901" y="37884"/>
                  </a:lnTo>
                  <a:lnTo>
                    <a:pt x="265264" y="37884"/>
                  </a:lnTo>
                  <a:lnTo>
                    <a:pt x="265264" y="50520"/>
                  </a:lnTo>
                  <a:lnTo>
                    <a:pt x="277901" y="50520"/>
                  </a:lnTo>
                  <a:lnTo>
                    <a:pt x="290537" y="50520"/>
                  </a:lnTo>
                  <a:lnTo>
                    <a:pt x="290537" y="37896"/>
                  </a:lnTo>
                  <a:lnTo>
                    <a:pt x="303161" y="37896"/>
                  </a:lnTo>
                  <a:lnTo>
                    <a:pt x="315798" y="37896"/>
                  </a:lnTo>
                  <a:lnTo>
                    <a:pt x="315798" y="25260"/>
                  </a:lnTo>
                  <a:lnTo>
                    <a:pt x="328422" y="25260"/>
                  </a:lnTo>
                  <a:lnTo>
                    <a:pt x="328422" y="37896"/>
                  </a:lnTo>
                  <a:lnTo>
                    <a:pt x="341058" y="37896"/>
                  </a:lnTo>
                  <a:lnTo>
                    <a:pt x="353682" y="37896"/>
                  </a:lnTo>
                  <a:lnTo>
                    <a:pt x="353682" y="25260"/>
                  </a:lnTo>
                  <a:lnTo>
                    <a:pt x="353682" y="12623"/>
                  </a:lnTo>
                  <a:close/>
                </a:path>
                <a:path w="619125" h="50800">
                  <a:moveTo>
                    <a:pt x="378955" y="12623"/>
                  </a:moveTo>
                  <a:lnTo>
                    <a:pt x="366318" y="12623"/>
                  </a:lnTo>
                  <a:lnTo>
                    <a:pt x="366318" y="25260"/>
                  </a:lnTo>
                  <a:lnTo>
                    <a:pt x="378955" y="25260"/>
                  </a:lnTo>
                  <a:lnTo>
                    <a:pt x="378955" y="12623"/>
                  </a:lnTo>
                  <a:close/>
                </a:path>
                <a:path w="619125" h="50800">
                  <a:moveTo>
                    <a:pt x="416839" y="12623"/>
                  </a:moveTo>
                  <a:lnTo>
                    <a:pt x="404215" y="12623"/>
                  </a:lnTo>
                  <a:lnTo>
                    <a:pt x="404215" y="25260"/>
                  </a:lnTo>
                  <a:lnTo>
                    <a:pt x="404215" y="37896"/>
                  </a:lnTo>
                  <a:lnTo>
                    <a:pt x="416839" y="37896"/>
                  </a:lnTo>
                  <a:lnTo>
                    <a:pt x="416839" y="25260"/>
                  </a:lnTo>
                  <a:lnTo>
                    <a:pt x="416839" y="12623"/>
                  </a:lnTo>
                  <a:close/>
                </a:path>
                <a:path w="619125" h="50800">
                  <a:moveTo>
                    <a:pt x="454748" y="25260"/>
                  </a:moveTo>
                  <a:lnTo>
                    <a:pt x="442112" y="25260"/>
                  </a:lnTo>
                  <a:lnTo>
                    <a:pt x="442112" y="12623"/>
                  </a:lnTo>
                  <a:lnTo>
                    <a:pt x="429488" y="12623"/>
                  </a:lnTo>
                  <a:lnTo>
                    <a:pt x="416852" y="12623"/>
                  </a:lnTo>
                  <a:lnTo>
                    <a:pt x="416852" y="25260"/>
                  </a:lnTo>
                  <a:lnTo>
                    <a:pt x="416852" y="37896"/>
                  </a:lnTo>
                  <a:lnTo>
                    <a:pt x="429475" y="37896"/>
                  </a:lnTo>
                  <a:lnTo>
                    <a:pt x="442112" y="37896"/>
                  </a:lnTo>
                  <a:lnTo>
                    <a:pt x="454748" y="37896"/>
                  </a:lnTo>
                  <a:lnTo>
                    <a:pt x="454748" y="25260"/>
                  </a:lnTo>
                  <a:close/>
                </a:path>
                <a:path w="619125" h="50800">
                  <a:moveTo>
                    <a:pt x="480009" y="12623"/>
                  </a:moveTo>
                  <a:lnTo>
                    <a:pt x="467372" y="12623"/>
                  </a:lnTo>
                  <a:lnTo>
                    <a:pt x="467372" y="25260"/>
                  </a:lnTo>
                  <a:lnTo>
                    <a:pt x="467372" y="37896"/>
                  </a:lnTo>
                  <a:lnTo>
                    <a:pt x="480009" y="37896"/>
                  </a:lnTo>
                  <a:lnTo>
                    <a:pt x="480009" y="25260"/>
                  </a:lnTo>
                  <a:lnTo>
                    <a:pt x="480009" y="12623"/>
                  </a:lnTo>
                  <a:close/>
                </a:path>
                <a:path w="619125" h="50800">
                  <a:moveTo>
                    <a:pt x="517893" y="25260"/>
                  </a:moveTo>
                  <a:lnTo>
                    <a:pt x="505269" y="25260"/>
                  </a:lnTo>
                  <a:lnTo>
                    <a:pt x="505269" y="12623"/>
                  </a:lnTo>
                  <a:lnTo>
                    <a:pt x="492633" y="12623"/>
                  </a:lnTo>
                  <a:lnTo>
                    <a:pt x="492633" y="25260"/>
                  </a:lnTo>
                  <a:lnTo>
                    <a:pt x="492633" y="37896"/>
                  </a:lnTo>
                  <a:lnTo>
                    <a:pt x="505269" y="37896"/>
                  </a:lnTo>
                  <a:lnTo>
                    <a:pt x="517893" y="37896"/>
                  </a:lnTo>
                  <a:lnTo>
                    <a:pt x="517893" y="25260"/>
                  </a:lnTo>
                  <a:close/>
                </a:path>
                <a:path w="619125" h="50800">
                  <a:moveTo>
                    <a:pt x="581050" y="12623"/>
                  </a:moveTo>
                  <a:lnTo>
                    <a:pt x="581050" y="12623"/>
                  </a:lnTo>
                  <a:lnTo>
                    <a:pt x="517906" y="12623"/>
                  </a:lnTo>
                  <a:lnTo>
                    <a:pt x="517906" y="25260"/>
                  </a:lnTo>
                  <a:lnTo>
                    <a:pt x="517906" y="37896"/>
                  </a:lnTo>
                  <a:lnTo>
                    <a:pt x="530542" y="37896"/>
                  </a:lnTo>
                  <a:lnTo>
                    <a:pt x="530542" y="25260"/>
                  </a:lnTo>
                  <a:lnTo>
                    <a:pt x="543166" y="25260"/>
                  </a:lnTo>
                  <a:lnTo>
                    <a:pt x="555790" y="25260"/>
                  </a:lnTo>
                  <a:lnTo>
                    <a:pt x="555790" y="37896"/>
                  </a:lnTo>
                  <a:lnTo>
                    <a:pt x="568426" y="37896"/>
                  </a:lnTo>
                  <a:lnTo>
                    <a:pt x="581050" y="37896"/>
                  </a:lnTo>
                  <a:lnTo>
                    <a:pt x="581050" y="25260"/>
                  </a:lnTo>
                  <a:lnTo>
                    <a:pt x="581050" y="12623"/>
                  </a:lnTo>
                  <a:close/>
                </a:path>
                <a:path w="619125" h="50800">
                  <a:moveTo>
                    <a:pt x="593699" y="0"/>
                  </a:moveTo>
                  <a:lnTo>
                    <a:pt x="581063" y="0"/>
                  </a:lnTo>
                  <a:lnTo>
                    <a:pt x="581063" y="12636"/>
                  </a:lnTo>
                  <a:lnTo>
                    <a:pt x="593699" y="12636"/>
                  </a:lnTo>
                  <a:lnTo>
                    <a:pt x="593699" y="0"/>
                  </a:lnTo>
                  <a:close/>
                </a:path>
                <a:path w="619125" h="50800">
                  <a:moveTo>
                    <a:pt x="618947" y="12623"/>
                  </a:moveTo>
                  <a:lnTo>
                    <a:pt x="606323" y="12623"/>
                  </a:lnTo>
                  <a:lnTo>
                    <a:pt x="606323" y="25260"/>
                  </a:lnTo>
                  <a:lnTo>
                    <a:pt x="593699" y="25260"/>
                  </a:lnTo>
                  <a:lnTo>
                    <a:pt x="581063" y="25260"/>
                  </a:lnTo>
                  <a:lnTo>
                    <a:pt x="581063" y="37896"/>
                  </a:lnTo>
                  <a:lnTo>
                    <a:pt x="593686" y="37896"/>
                  </a:lnTo>
                  <a:lnTo>
                    <a:pt x="606323" y="37896"/>
                  </a:lnTo>
                  <a:lnTo>
                    <a:pt x="618947" y="37896"/>
                  </a:lnTo>
                  <a:lnTo>
                    <a:pt x="618947" y="25260"/>
                  </a:lnTo>
                  <a:lnTo>
                    <a:pt x="618947" y="126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110782" y="4669446"/>
              <a:ext cx="606425" cy="50800"/>
            </a:xfrm>
            <a:custGeom>
              <a:avLst/>
              <a:gdLst/>
              <a:ahLst/>
              <a:cxnLst/>
              <a:rect l="l" t="t" r="r" b="b"/>
              <a:pathLst>
                <a:path w="606425" h="50800">
                  <a:moveTo>
                    <a:pt x="37884" y="12636"/>
                  </a:moveTo>
                  <a:lnTo>
                    <a:pt x="25273" y="12636"/>
                  </a:lnTo>
                  <a:lnTo>
                    <a:pt x="12636" y="12636"/>
                  </a:lnTo>
                  <a:lnTo>
                    <a:pt x="0" y="12636"/>
                  </a:lnTo>
                  <a:lnTo>
                    <a:pt x="0" y="25273"/>
                  </a:lnTo>
                  <a:lnTo>
                    <a:pt x="0" y="37896"/>
                  </a:lnTo>
                  <a:lnTo>
                    <a:pt x="0" y="50546"/>
                  </a:lnTo>
                  <a:lnTo>
                    <a:pt x="12636" y="50546"/>
                  </a:lnTo>
                  <a:lnTo>
                    <a:pt x="25260" y="50546"/>
                  </a:lnTo>
                  <a:lnTo>
                    <a:pt x="37884" y="50546"/>
                  </a:lnTo>
                  <a:lnTo>
                    <a:pt x="37884" y="37896"/>
                  </a:lnTo>
                  <a:lnTo>
                    <a:pt x="25273" y="37896"/>
                  </a:lnTo>
                  <a:lnTo>
                    <a:pt x="12636" y="37896"/>
                  </a:lnTo>
                  <a:lnTo>
                    <a:pt x="12636" y="25273"/>
                  </a:lnTo>
                  <a:lnTo>
                    <a:pt x="25260" y="25273"/>
                  </a:lnTo>
                  <a:lnTo>
                    <a:pt x="37884" y="25273"/>
                  </a:lnTo>
                  <a:lnTo>
                    <a:pt x="37884" y="12636"/>
                  </a:lnTo>
                  <a:close/>
                </a:path>
                <a:path w="606425" h="50800">
                  <a:moveTo>
                    <a:pt x="75780" y="25273"/>
                  </a:moveTo>
                  <a:lnTo>
                    <a:pt x="63169" y="25273"/>
                  </a:lnTo>
                  <a:lnTo>
                    <a:pt x="63169" y="12636"/>
                  </a:lnTo>
                  <a:lnTo>
                    <a:pt x="50533" y="12636"/>
                  </a:lnTo>
                  <a:lnTo>
                    <a:pt x="50533" y="25273"/>
                  </a:lnTo>
                  <a:lnTo>
                    <a:pt x="50533" y="37922"/>
                  </a:lnTo>
                  <a:lnTo>
                    <a:pt x="63157" y="37922"/>
                  </a:lnTo>
                  <a:lnTo>
                    <a:pt x="75780" y="37922"/>
                  </a:lnTo>
                  <a:lnTo>
                    <a:pt x="75780" y="25273"/>
                  </a:lnTo>
                  <a:close/>
                </a:path>
                <a:path w="606425" h="50800">
                  <a:moveTo>
                    <a:pt x="126326" y="37896"/>
                  </a:moveTo>
                  <a:lnTo>
                    <a:pt x="113690" y="37896"/>
                  </a:lnTo>
                  <a:lnTo>
                    <a:pt x="113690" y="50546"/>
                  </a:lnTo>
                  <a:lnTo>
                    <a:pt x="126326" y="50546"/>
                  </a:lnTo>
                  <a:lnTo>
                    <a:pt x="126326" y="37896"/>
                  </a:lnTo>
                  <a:close/>
                </a:path>
                <a:path w="606425" h="50800">
                  <a:moveTo>
                    <a:pt x="164211" y="25273"/>
                  </a:moveTo>
                  <a:lnTo>
                    <a:pt x="151587" y="25273"/>
                  </a:lnTo>
                  <a:lnTo>
                    <a:pt x="151587" y="12636"/>
                  </a:lnTo>
                  <a:lnTo>
                    <a:pt x="138950" y="12636"/>
                  </a:lnTo>
                  <a:lnTo>
                    <a:pt x="88417" y="12636"/>
                  </a:lnTo>
                  <a:lnTo>
                    <a:pt x="88417" y="25273"/>
                  </a:lnTo>
                  <a:lnTo>
                    <a:pt x="88417" y="37922"/>
                  </a:lnTo>
                  <a:lnTo>
                    <a:pt x="101053" y="37922"/>
                  </a:lnTo>
                  <a:lnTo>
                    <a:pt x="101053" y="25273"/>
                  </a:lnTo>
                  <a:lnTo>
                    <a:pt x="113690" y="25273"/>
                  </a:lnTo>
                  <a:lnTo>
                    <a:pt x="126314" y="25273"/>
                  </a:lnTo>
                  <a:lnTo>
                    <a:pt x="138950" y="25273"/>
                  </a:lnTo>
                  <a:lnTo>
                    <a:pt x="151574" y="25273"/>
                  </a:lnTo>
                  <a:lnTo>
                    <a:pt x="151574" y="37896"/>
                  </a:lnTo>
                  <a:lnTo>
                    <a:pt x="138950" y="37896"/>
                  </a:lnTo>
                  <a:lnTo>
                    <a:pt x="138950" y="50546"/>
                  </a:lnTo>
                  <a:lnTo>
                    <a:pt x="151587" y="50546"/>
                  </a:lnTo>
                  <a:lnTo>
                    <a:pt x="151587" y="37922"/>
                  </a:lnTo>
                  <a:lnTo>
                    <a:pt x="164211" y="37922"/>
                  </a:lnTo>
                  <a:lnTo>
                    <a:pt x="164211" y="25273"/>
                  </a:lnTo>
                  <a:close/>
                </a:path>
                <a:path w="606425" h="50800">
                  <a:moveTo>
                    <a:pt x="176847" y="12636"/>
                  </a:moveTo>
                  <a:lnTo>
                    <a:pt x="164211" y="12636"/>
                  </a:lnTo>
                  <a:lnTo>
                    <a:pt x="164211" y="25273"/>
                  </a:lnTo>
                  <a:lnTo>
                    <a:pt x="176847" y="25273"/>
                  </a:lnTo>
                  <a:lnTo>
                    <a:pt x="176847" y="12636"/>
                  </a:lnTo>
                  <a:close/>
                </a:path>
                <a:path w="606425" h="50800">
                  <a:moveTo>
                    <a:pt x="252641" y="37896"/>
                  </a:moveTo>
                  <a:lnTo>
                    <a:pt x="240004" y="37896"/>
                  </a:lnTo>
                  <a:lnTo>
                    <a:pt x="227368" y="37896"/>
                  </a:lnTo>
                  <a:lnTo>
                    <a:pt x="227368" y="25273"/>
                  </a:lnTo>
                  <a:lnTo>
                    <a:pt x="227368" y="12636"/>
                  </a:lnTo>
                  <a:lnTo>
                    <a:pt x="214731" y="12636"/>
                  </a:lnTo>
                  <a:lnTo>
                    <a:pt x="214731" y="25273"/>
                  </a:lnTo>
                  <a:lnTo>
                    <a:pt x="214731" y="37896"/>
                  </a:lnTo>
                  <a:lnTo>
                    <a:pt x="202107" y="37896"/>
                  </a:lnTo>
                  <a:lnTo>
                    <a:pt x="202107" y="25273"/>
                  </a:lnTo>
                  <a:lnTo>
                    <a:pt x="189484" y="25273"/>
                  </a:lnTo>
                  <a:lnTo>
                    <a:pt x="176847" y="25273"/>
                  </a:lnTo>
                  <a:lnTo>
                    <a:pt x="176847" y="37922"/>
                  </a:lnTo>
                  <a:lnTo>
                    <a:pt x="189471" y="37922"/>
                  </a:lnTo>
                  <a:lnTo>
                    <a:pt x="189471" y="50546"/>
                  </a:lnTo>
                  <a:lnTo>
                    <a:pt x="202107" y="50546"/>
                  </a:lnTo>
                  <a:lnTo>
                    <a:pt x="214744" y="50546"/>
                  </a:lnTo>
                  <a:lnTo>
                    <a:pt x="214744" y="37922"/>
                  </a:lnTo>
                  <a:lnTo>
                    <a:pt x="227368" y="37922"/>
                  </a:lnTo>
                  <a:lnTo>
                    <a:pt x="227368" y="50546"/>
                  </a:lnTo>
                  <a:lnTo>
                    <a:pt x="240004" y="50546"/>
                  </a:lnTo>
                  <a:lnTo>
                    <a:pt x="252641" y="50546"/>
                  </a:lnTo>
                  <a:lnTo>
                    <a:pt x="252641" y="37896"/>
                  </a:lnTo>
                  <a:close/>
                </a:path>
                <a:path w="606425" h="50800">
                  <a:moveTo>
                    <a:pt x="252641" y="12636"/>
                  </a:moveTo>
                  <a:lnTo>
                    <a:pt x="240004" y="12636"/>
                  </a:lnTo>
                  <a:lnTo>
                    <a:pt x="240004" y="25273"/>
                  </a:lnTo>
                  <a:lnTo>
                    <a:pt x="252641" y="25273"/>
                  </a:lnTo>
                  <a:lnTo>
                    <a:pt x="252641" y="12636"/>
                  </a:lnTo>
                  <a:close/>
                </a:path>
                <a:path w="606425" h="50800">
                  <a:moveTo>
                    <a:pt x="290537" y="37896"/>
                  </a:moveTo>
                  <a:lnTo>
                    <a:pt x="277901" y="37896"/>
                  </a:lnTo>
                  <a:lnTo>
                    <a:pt x="277901" y="50546"/>
                  </a:lnTo>
                  <a:lnTo>
                    <a:pt x="290537" y="50546"/>
                  </a:lnTo>
                  <a:lnTo>
                    <a:pt x="290537" y="37896"/>
                  </a:lnTo>
                  <a:close/>
                </a:path>
                <a:path w="606425" h="50800">
                  <a:moveTo>
                    <a:pt x="303161" y="12636"/>
                  </a:moveTo>
                  <a:lnTo>
                    <a:pt x="290537" y="12636"/>
                  </a:lnTo>
                  <a:lnTo>
                    <a:pt x="290537" y="0"/>
                  </a:lnTo>
                  <a:lnTo>
                    <a:pt x="277901" y="0"/>
                  </a:lnTo>
                  <a:lnTo>
                    <a:pt x="265264" y="0"/>
                  </a:lnTo>
                  <a:lnTo>
                    <a:pt x="265264" y="12636"/>
                  </a:lnTo>
                  <a:lnTo>
                    <a:pt x="265264" y="25273"/>
                  </a:lnTo>
                  <a:lnTo>
                    <a:pt x="277901" y="25273"/>
                  </a:lnTo>
                  <a:lnTo>
                    <a:pt x="290525" y="25273"/>
                  </a:lnTo>
                  <a:lnTo>
                    <a:pt x="303161" y="25273"/>
                  </a:lnTo>
                  <a:lnTo>
                    <a:pt x="303161" y="12636"/>
                  </a:lnTo>
                  <a:close/>
                </a:path>
                <a:path w="606425" h="50800">
                  <a:moveTo>
                    <a:pt x="341045" y="12636"/>
                  </a:moveTo>
                  <a:lnTo>
                    <a:pt x="328422" y="12636"/>
                  </a:lnTo>
                  <a:lnTo>
                    <a:pt x="315798" y="12636"/>
                  </a:lnTo>
                  <a:lnTo>
                    <a:pt x="315798" y="0"/>
                  </a:lnTo>
                  <a:lnTo>
                    <a:pt x="303161" y="0"/>
                  </a:lnTo>
                  <a:lnTo>
                    <a:pt x="303161" y="12636"/>
                  </a:lnTo>
                  <a:lnTo>
                    <a:pt x="315785" y="12636"/>
                  </a:lnTo>
                  <a:lnTo>
                    <a:pt x="315785" y="25273"/>
                  </a:lnTo>
                  <a:lnTo>
                    <a:pt x="328422" y="25273"/>
                  </a:lnTo>
                  <a:lnTo>
                    <a:pt x="341045" y="25273"/>
                  </a:lnTo>
                  <a:lnTo>
                    <a:pt x="341045" y="12636"/>
                  </a:lnTo>
                  <a:close/>
                </a:path>
                <a:path w="606425" h="50800">
                  <a:moveTo>
                    <a:pt x="404202" y="0"/>
                  </a:moveTo>
                  <a:lnTo>
                    <a:pt x="391579" y="0"/>
                  </a:lnTo>
                  <a:lnTo>
                    <a:pt x="391579" y="12636"/>
                  </a:lnTo>
                  <a:lnTo>
                    <a:pt x="378955" y="12636"/>
                  </a:lnTo>
                  <a:lnTo>
                    <a:pt x="366318" y="12636"/>
                  </a:lnTo>
                  <a:lnTo>
                    <a:pt x="353695" y="12636"/>
                  </a:lnTo>
                  <a:lnTo>
                    <a:pt x="353695" y="0"/>
                  </a:lnTo>
                  <a:lnTo>
                    <a:pt x="341058" y="0"/>
                  </a:lnTo>
                  <a:lnTo>
                    <a:pt x="341058" y="12636"/>
                  </a:lnTo>
                  <a:lnTo>
                    <a:pt x="353682" y="12636"/>
                  </a:lnTo>
                  <a:lnTo>
                    <a:pt x="353682" y="25273"/>
                  </a:lnTo>
                  <a:lnTo>
                    <a:pt x="353682" y="37922"/>
                  </a:lnTo>
                  <a:lnTo>
                    <a:pt x="366318" y="37922"/>
                  </a:lnTo>
                  <a:lnTo>
                    <a:pt x="366318" y="25273"/>
                  </a:lnTo>
                  <a:lnTo>
                    <a:pt x="378942" y="25273"/>
                  </a:lnTo>
                  <a:lnTo>
                    <a:pt x="378942" y="37922"/>
                  </a:lnTo>
                  <a:lnTo>
                    <a:pt x="391579" y="37922"/>
                  </a:lnTo>
                  <a:lnTo>
                    <a:pt x="391579" y="25273"/>
                  </a:lnTo>
                  <a:lnTo>
                    <a:pt x="404202" y="25273"/>
                  </a:lnTo>
                  <a:lnTo>
                    <a:pt x="404202" y="12636"/>
                  </a:lnTo>
                  <a:lnTo>
                    <a:pt x="404202" y="0"/>
                  </a:lnTo>
                  <a:close/>
                </a:path>
                <a:path w="606425" h="50800">
                  <a:moveTo>
                    <a:pt x="429475" y="0"/>
                  </a:moveTo>
                  <a:lnTo>
                    <a:pt x="416839" y="0"/>
                  </a:lnTo>
                  <a:lnTo>
                    <a:pt x="416839" y="12636"/>
                  </a:lnTo>
                  <a:lnTo>
                    <a:pt x="404215" y="12636"/>
                  </a:lnTo>
                  <a:lnTo>
                    <a:pt x="404215" y="25273"/>
                  </a:lnTo>
                  <a:lnTo>
                    <a:pt x="416852" y="25273"/>
                  </a:lnTo>
                  <a:lnTo>
                    <a:pt x="416852" y="12636"/>
                  </a:lnTo>
                  <a:lnTo>
                    <a:pt x="429475" y="12636"/>
                  </a:lnTo>
                  <a:lnTo>
                    <a:pt x="429475" y="0"/>
                  </a:lnTo>
                  <a:close/>
                </a:path>
                <a:path w="606425" h="50800">
                  <a:moveTo>
                    <a:pt x="492633" y="0"/>
                  </a:moveTo>
                  <a:lnTo>
                    <a:pt x="479996" y="0"/>
                  </a:lnTo>
                  <a:lnTo>
                    <a:pt x="479996" y="12636"/>
                  </a:lnTo>
                  <a:lnTo>
                    <a:pt x="467372" y="12636"/>
                  </a:lnTo>
                  <a:lnTo>
                    <a:pt x="467372" y="25273"/>
                  </a:lnTo>
                  <a:lnTo>
                    <a:pt x="454736" y="25273"/>
                  </a:lnTo>
                  <a:lnTo>
                    <a:pt x="454736" y="12636"/>
                  </a:lnTo>
                  <a:lnTo>
                    <a:pt x="467372" y="12636"/>
                  </a:lnTo>
                  <a:lnTo>
                    <a:pt x="467372" y="0"/>
                  </a:lnTo>
                  <a:lnTo>
                    <a:pt x="454736" y="0"/>
                  </a:lnTo>
                  <a:lnTo>
                    <a:pt x="442112" y="0"/>
                  </a:lnTo>
                  <a:lnTo>
                    <a:pt x="442112" y="12636"/>
                  </a:lnTo>
                  <a:lnTo>
                    <a:pt x="442112" y="25273"/>
                  </a:lnTo>
                  <a:lnTo>
                    <a:pt x="429475" y="25273"/>
                  </a:lnTo>
                  <a:lnTo>
                    <a:pt x="429475" y="37922"/>
                  </a:lnTo>
                  <a:lnTo>
                    <a:pt x="442112" y="37922"/>
                  </a:lnTo>
                  <a:lnTo>
                    <a:pt x="454736" y="37922"/>
                  </a:lnTo>
                  <a:lnTo>
                    <a:pt x="467372" y="37922"/>
                  </a:lnTo>
                  <a:lnTo>
                    <a:pt x="480009" y="37922"/>
                  </a:lnTo>
                  <a:lnTo>
                    <a:pt x="480009" y="25273"/>
                  </a:lnTo>
                  <a:lnTo>
                    <a:pt x="492633" y="25273"/>
                  </a:lnTo>
                  <a:lnTo>
                    <a:pt x="492633" y="12636"/>
                  </a:lnTo>
                  <a:lnTo>
                    <a:pt x="492633" y="0"/>
                  </a:lnTo>
                  <a:close/>
                </a:path>
                <a:path w="606425" h="50800">
                  <a:moveTo>
                    <a:pt x="530529" y="0"/>
                  </a:moveTo>
                  <a:lnTo>
                    <a:pt x="517906" y="0"/>
                  </a:lnTo>
                  <a:lnTo>
                    <a:pt x="505269" y="0"/>
                  </a:lnTo>
                  <a:lnTo>
                    <a:pt x="505269" y="12636"/>
                  </a:lnTo>
                  <a:lnTo>
                    <a:pt x="505269" y="25273"/>
                  </a:lnTo>
                  <a:lnTo>
                    <a:pt x="505269" y="37922"/>
                  </a:lnTo>
                  <a:lnTo>
                    <a:pt x="517893" y="37922"/>
                  </a:lnTo>
                  <a:lnTo>
                    <a:pt x="530529" y="37922"/>
                  </a:lnTo>
                  <a:lnTo>
                    <a:pt x="530529" y="25273"/>
                  </a:lnTo>
                  <a:lnTo>
                    <a:pt x="517906" y="25273"/>
                  </a:lnTo>
                  <a:lnTo>
                    <a:pt x="517906" y="12636"/>
                  </a:lnTo>
                  <a:lnTo>
                    <a:pt x="530529" y="12636"/>
                  </a:lnTo>
                  <a:lnTo>
                    <a:pt x="530529" y="0"/>
                  </a:lnTo>
                  <a:close/>
                </a:path>
                <a:path w="606425" h="50800">
                  <a:moveTo>
                    <a:pt x="568413" y="12636"/>
                  </a:moveTo>
                  <a:lnTo>
                    <a:pt x="555790" y="12636"/>
                  </a:lnTo>
                  <a:lnTo>
                    <a:pt x="543153" y="12636"/>
                  </a:lnTo>
                  <a:lnTo>
                    <a:pt x="543153" y="25273"/>
                  </a:lnTo>
                  <a:lnTo>
                    <a:pt x="555790" y="25273"/>
                  </a:lnTo>
                  <a:lnTo>
                    <a:pt x="568413" y="25273"/>
                  </a:lnTo>
                  <a:lnTo>
                    <a:pt x="568413" y="12636"/>
                  </a:lnTo>
                  <a:close/>
                </a:path>
                <a:path w="606425" h="50800">
                  <a:moveTo>
                    <a:pt x="606310" y="0"/>
                  </a:moveTo>
                  <a:lnTo>
                    <a:pt x="593686" y="0"/>
                  </a:lnTo>
                  <a:lnTo>
                    <a:pt x="593686" y="12636"/>
                  </a:lnTo>
                  <a:lnTo>
                    <a:pt x="581050" y="12636"/>
                  </a:lnTo>
                  <a:lnTo>
                    <a:pt x="581050" y="25273"/>
                  </a:lnTo>
                  <a:lnTo>
                    <a:pt x="568426" y="25273"/>
                  </a:lnTo>
                  <a:lnTo>
                    <a:pt x="568426" y="37922"/>
                  </a:lnTo>
                  <a:lnTo>
                    <a:pt x="581050" y="37922"/>
                  </a:lnTo>
                  <a:lnTo>
                    <a:pt x="593686" y="37922"/>
                  </a:lnTo>
                  <a:lnTo>
                    <a:pt x="606310" y="37922"/>
                  </a:lnTo>
                  <a:lnTo>
                    <a:pt x="606310" y="25273"/>
                  </a:lnTo>
                  <a:lnTo>
                    <a:pt x="606310" y="12636"/>
                  </a:lnTo>
                  <a:lnTo>
                    <a:pt x="60631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98145" y="4707343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23" y="37896"/>
                  </a:moveTo>
                  <a:lnTo>
                    <a:pt x="0" y="37896"/>
                  </a:lnTo>
                  <a:lnTo>
                    <a:pt x="0" y="50533"/>
                  </a:lnTo>
                  <a:lnTo>
                    <a:pt x="12623" y="50533"/>
                  </a:lnTo>
                  <a:lnTo>
                    <a:pt x="12623" y="37896"/>
                  </a:lnTo>
                  <a:close/>
                </a:path>
                <a:path w="619125" h="50800">
                  <a:moveTo>
                    <a:pt x="12623" y="12636"/>
                  </a:moveTo>
                  <a:lnTo>
                    <a:pt x="0" y="12636"/>
                  </a:lnTo>
                  <a:lnTo>
                    <a:pt x="0" y="25273"/>
                  </a:lnTo>
                  <a:lnTo>
                    <a:pt x="12623" y="25273"/>
                  </a:lnTo>
                  <a:lnTo>
                    <a:pt x="12623" y="12636"/>
                  </a:lnTo>
                  <a:close/>
                </a:path>
                <a:path w="619125" h="50800">
                  <a:moveTo>
                    <a:pt x="37909" y="37896"/>
                  </a:moveTo>
                  <a:lnTo>
                    <a:pt x="25273" y="37896"/>
                  </a:lnTo>
                  <a:lnTo>
                    <a:pt x="12636" y="37896"/>
                  </a:lnTo>
                  <a:lnTo>
                    <a:pt x="12636" y="50533"/>
                  </a:lnTo>
                  <a:lnTo>
                    <a:pt x="25273" y="50533"/>
                  </a:lnTo>
                  <a:lnTo>
                    <a:pt x="37909" y="50533"/>
                  </a:lnTo>
                  <a:lnTo>
                    <a:pt x="37909" y="37896"/>
                  </a:lnTo>
                  <a:close/>
                </a:path>
                <a:path w="619125" h="50800">
                  <a:moveTo>
                    <a:pt x="37909" y="12636"/>
                  </a:moveTo>
                  <a:lnTo>
                    <a:pt x="25273" y="12636"/>
                  </a:lnTo>
                  <a:lnTo>
                    <a:pt x="12636" y="12636"/>
                  </a:lnTo>
                  <a:lnTo>
                    <a:pt x="12636" y="25273"/>
                  </a:lnTo>
                  <a:lnTo>
                    <a:pt x="25273" y="25273"/>
                  </a:lnTo>
                  <a:lnTo>
                    <a:pt x="37909" y="25273"/>
                  </a:lnTo>
                  <a:lnTo>
                    <a:pt x="37909" y="12636"/>
                  </a:lnTo>
                  <a:close/>
                </a:path>
                <a:path w="619125" h="50800">
                  <a:moveTo>
                    <a:pt x="88417" y="12636"/>
                  </a:moveTo>
                  <a:lnTo>
                    <a:pt x="75793" y="12636"/>
                  </a:lnTo>
                  <a:lnTo>
                    <a:pt x="75793" y="25273"/>
                  </a:lnTo>
                  <a:lnTo>
                    <a:pt x="88417" y="25273"/>
                  </a:lnTo>
                  <a:lnTo>
                    <a:pt x="88417" y="12636"/>
                  </a:lnTo>
                  <a:close/>
                </a:path>
                <a:path w="619125" h="50800">
                  <a:moveTo>
                    <a:pt x="151587" y="12636"/>
                  </a:moveTo>
                  <a:lnTo>
                    <a:pt x="138950" y="12636"/>
                  </a:lnTo>
                  <a:lnTo>
                    <a:pt x="138950" y="25260"/>
                  </a:lnTo>
                  <a:lnTo>
                    <a:pt x="126326" y="25260"/>
                  </a:lnTo>
                  <a:lnTo>
                    <a:pt x="126326" y="12636"/>
                  </a:lnTo>
                  <a:lnTo>
                    <a:pt x="113690" y="12636"/>
                  </a:lnTo>
                  <a:lnTo>
                    <a:pt x="101053" y="12636"/>
                  </a:lnTo>
                  <a:lnTo>
                    <a:pt x="101053" y="25260"/>
                  </a:lnTo>
                  <a:lnTo>
                    <a:pt x="101053" y="37896"/>
                  </a:lnTo>
                  <a:lnTo>
                    <a:pt x="113690" y="37896"/>
                  </a:lnTo>
                  <a:lnTo>
                    <a:pt x="126326" y="37896"/>
                  </a:lnTo>
                  <a:lnTo>
                    <a:pt x="138950" y="37896"/>
                  </a:lnTo>
                  <a:lnTo>
                    <a:pt x="151587" y="37896"/>
                  </a:lnTo>
                  <a:lnTo>
                    <a:pt x="151587" y="25273"/>
                  </a:lnTo>
                  <a:lnTo>
                    <a:pt x="151587" y="12636"/>
                  </a:lnTo>
                  <a:close/>
                </a:path>
                <a:path w="619125" h="50800">
                  <a:moveTo>
                    <a:pt x="202120" y="12636"/>
                  </a:moveTo>
                  <a:lnTo>
                    <a:pt x="189484" y="12636"/>
                  </a:lnTo>
                  <a:lnTo>
                    <a:pt x="176847" y="12636"/>
                  </a:lnTo>
                  <a:lnTo>
                    <a:pt x="164211" y="12636"/>
                  </a:lnTo>
                  <a:lnTo>
                    <a:pt x="164211" y="25260"/>
                  </a:lnTo>
                  <a:lnTo>
                    <a:pt x="164211" y="37896"/>
                  </a:lnTo>
                  <a:lnTo>
                    <a:pt x="176847" y="37896"/>
                  </a:lnTo>
                  <a:lnTo>
                    <a:pt x="176847" y="25273"/>
                  </a:lnTo>
                  <a:lnTo>
                    <a:pt x="189484" y="25273"/>
                  </a:lnTo>
                  <a:lnTo>
                    <a:pt x="189484" y="37896"/>
                  </a:lnTo>
                  <a:lnTo>
                    <a:pt x="202120" y="37896"/>
                  </a:lnTo>
                  <a:lnTo>
                    <a:pt x="202120" y="25273"/>
                  </a:lnTo>
                  <a:lnTo>
                    <a:pt x="202120" y="12636"/>
                  </a:lnTo>
                  <a:close/>
                </a:path>
                <a:path w="619125" h="50800">
                  <a:moveTo>
                    <a:pt x="252641" y="25260"/>
                  </a:moveTo>
                  <a:lnTo>
                    <a:pt x="240004" y="25260"/>
                  </a:lnTo>
                  <a:lnTo>
                    <a:pt x="240004" y="37896"/>
                  </a:lnTo>
                  <a:lnTo>
                    <a:pt x="252641" y="37896"/>
                  </a:lnTo>
                  <a:lnTo>
                    <a:pt x="252641" y="25260"/>
                  </a:lnTo>
                  <a:close/>
                </a:path>
                <a:path w="619125" h="50800">
                  <a:moveTo>
                    <a:pt x="353682" y="0"/>
                  </a:moveTo>
                  <a:lnTo>
                    <a:pt x="341058" y="0"/>
                  </a:lnTo>
                  <a:lnTo>
                    <a:pt x="341058" y="12636"/>
                  </a:lnTo>
                  <a:lnTo>
                    <a:pt x="328434" y="12636"/>
                  </a:lnTo>
                  <a:lnTo>
                    <a:pt x="328434" y="0"/>
                  </a:lnTo>
                  <a:lnTo>
                    <a:pt x="315798" y="0"/>
                  </a:lnTo>
                  <a:lnTo>
                    <a:pt x="303174" y="0"/>
                  </a:lnTo>
                  <a:lnTo>
                    <a:pt x="290537" y="0"/>
                  </a:lnTo>
                  <a:lnTo>
                    <a:pt x="290537" y="12636"/>
                  </a:lnTo>
                  <a:lnTo>
                    <a:pt x="277901" y="12636"/>
                  </a:lnTo>
                  <a:lnTo>
                    <a:pt x="277901" y="25260"/>
                  </a:lnTo>
                  <a:lnTo>
                    <a:pt x="265264" y="25260"/>
                  </a:lnTo>
                  <a:lnTo>
                    <a:pt x="265264" y="37896"/>
                  </a:lnTo>
                  <a:lnTo>
                    <a:pt x="277901" y="37896"/>
                  </a:lnTo>
                  <a:lnTo>
                    <a:pt x="290537" y="37896"/>
                  </a:lnTo>
                  <a:lnTo>
                    <a:pt x="290537" y="25273"/>
                  </a:lnTo>
                  <a:lnTo>
                    <a:pt x="303161" y="25273"/>
                  </a:lnTo>
                  <a:lnTo>
                    <a:pt x="315798" y="25273"/>
                  </a:lnTo>
                  <a:lnTo>
                    <a:pt x="328422" y="25273"/>
                  </a:lnTo>
                  <a:lnTo>
                    <a:pt x="328422" y="37896"/>
                  </a:lnTo>
                  <a:lnTo>
                    <a:pt x="341058" y="37896"/>
                  </a:lnTo>
                  <a:lnTo>
                    <a:pt x="353682" y="37896"/>
                  </a:lnTo>
                  <a:lnTo>
                    <a:pt x="353682" y="25260"/>
                  </a:lnTo>
                  <a:lnTo>
                    <a:pt x="341058" y="25260"/>
                  </a:lnTo>
                  <a:lnTo>
                    <a:pt x="341058" y="12649"/>
                  </a:lnTo>
                  <a:lnTo>
                    <a:pt x="353682" y="12649"/>
                  </a:lnTo>
                  <a:lnTo>
                    <a:pt x="353682" y="0"/>
                  </a:lnTo>
                  <a:close/>
                </a:path>
                <a:path w="619125" h="50800">
                  <a:moveTo>
                    <a:pt x="366331" y="25260"/>
                  </a:moveTo>
                  <a:lnTo>
                    <a:pt x="353695" y="25260"/>
                  </a:lnTo>
                  <a:lnTo>
                    <a:pt x="353695" y="37896"/>
                  </a:lnTo>
                  <a:lnTo>
                    <a:pt x="366331" y="37896"/>
                  </a:lnTo>
                  <a:lnTo>
                    <a:pt x="366331" y="25260"/>
                  </a:lnTo>
                  <a:close/>
                </a:path>
                <a:path w="619125" h="50800">
                  <a:moveTo>
                    <a:pt x="378955" y="0"/>
                  </a:moveTo>
                  <a:lnTo>
                    <a:pt x="366318" y="0"/>
                  </a:lnTo>
                  <a:lnTo>
                    <a:pt x="366318" y="12649"/>
                  </a:lnTo>
                  <a:lnTo>
                    <a:pt x="378955" y="12649"/>
                  </a:lnTo>
                  <a:lnTo>
                    <a:pt x="378955" y="0"/>
                  </a:lnTo>
                  <a:close/>
                </a:path>
                <a:path w="619125" h="50800">
                  <a:moveTo>
                    <a:pt x="416839" y="12636"/>
                  </a:moveTo>
                  <a:lnTo>
                    <a:pt x="404215" y="12636"/>
                  </a:lnTo>
                  <a:lnTo>
                    <a:pt x="404215" y="0"/>
                  </a:lnTo>
                  <a:lnTo>
                    <a:pt x="391579" y="0"/>
                  </a:lnTo>
                  <a:lnTo>
                    <a:pt x="391579" y="12636"/>
                  </a:lnTo>
                  <a:lnTo>
                    <a:pt x="391579" y="25260"/>
                  </a:lnTo>
                  <a:lnTo>
                    <a:pt x="378955" y="25260"/>
                  </a:lnTo>
                  <a:lnTo>
                    <a:pt x="378955" y="37896"/>
                  </a:lnTo>
                  <a:lnTo>
                    <a:pt x="391579" y="37896"/>
                  </a:lnTo>
                  <a:lnTo>
                    <a:pt x="404215" y="37896"/>
                  </a:lnTo>
                  <a:lnTo>
                    <a:pt x="404215" y="25273"/>
                  </a:lnTo>
                  <a:lnTo>
                    <a:pt x="416839" y="25273"/>
                  </a:lnTo>
                  <a:lnTo>
                    <a:pt x="416839" y="12636"/>
                  </a:lnTo>
                  <a:close/>
                </a:path>
                <a:path w="619125" h="50800">
                  <a:moveTo>
                    <a:pt x="517893" y="12636"/>
                  </a:moveTo>
                  <a:lnTo>
                    <a:pt x="505269" y="12636"/>
                  </a:lnTo>
                  <a:lnTo>
                    <a:pt x="505269" y="0"/>
                  </a:lnTo>
                  <a:lnTo>
                    <a:pt x="492645" y="0"/>
                  </a:lnTo>
                  <a:lnTo>
                    <a:pt x="480009" y="0"/>
                  </a:lnTo>
                  <a:lnTo>
                    <a:pt x="467372" y="0"/>
                  </a:lnTo>
                  <a:lnTo>
                    <a:pt x="467372" y="12636"/>
                  </a:lnTo>
                  <a:lnTo>
                    <a:pt x="454748" y="12636"/>
                  </a:lnTo>
                  <a:lnTo>
                    <a:pt x="454748" y="25260"/>
                  </a:lnTo>
                  <a:lnTo>
                    <a:pt x="442112" y="25260"/>
                  </a:lnTo>
                  <a:lnTo>
                    <a:pt x="442112" y="12649"/>
                  </a:lnTo>
                  <a:lnTo>
                    <a:pt x="454748" y="12649"/>
                  </a:lnTo>
                  <a:lnTo>
                    <a:pt x="454748" y="0"/>
                  </a:lnTo>
                  <a:lnTo>
                    <a:pt x="442112" y="0"/>
                  </a:lnTo>
                  <a:lnTo>
                    <a:pt x="442112" y="12636"/>
                  </a:lnTo>
                  <a:lnTo>
                    <a:pt x="429488" y="12636"/>
                  </a:lnTo>
                  <a:lnTo>
                    <a:pt x="429488" y="0"/>
                  </a:lnTo>
                  <a:lnTo>
                    <a:pt x="416852" y="0"/>
                  </a:lnTo>
                  <a:lnTo>
                    <a:pt x="416852" y="12649"/>
                  </a:lnTo>
                  <a:lnTo>
                    <a:pt x="429475" y="12649"/>
                  </a:lnTo>
                  <a:lnTo>
                    <a:pt x="429475" y="25260"/>
                  </a:lnTo>
                  <a:lnTo>
                    <a:pt x="416852" y="25260"/>
                  </a:lnTo>
                  <a:lnTo>
                    <a:pt x="416852" y="37896"/>
                  </a:lnTo>
                  <a:lnTo>
                    <a:pt x="429475" y="37896"/>
                  </a:lnTo>
                  <a:lnTo>
                    <a:pt x="442112" y="37896"/>
                  </a:lnTo>
                  <a:lnTo>
                    <a:pt x="454748" y="37896"/>
                  </a:lnTo>
                  <a:lnTo>
                    <a:pt x="454748" y="25273"/>
                  </a:lnTo>
                  <a:lnTo>
                    <a:pt x="467372" y="25273"/>
                  </a:lnTo>
                  <a:lnTo>
                    <a:pt x="467372" y="37896"/>
                  </a:lnTo>
                  <a:lnTo>
                    <a:pt x="480009" y="37896"/>
                  </a:lnTo>
                  <a:lnTo>
                    <a:pt x="480009" y="25273"/>
                  </a:lnTo>
                  <a:lnTo>
                    <a:pt x="492633" y="25273"/>
                  </a:lnTo>
                  <a:lnTo>
                    <a:pt x="492633" y="37896"/>
                  </a:lnTo>
                  <a:lnTo>
                    <a:pt x="505269" y="37896"/>
                  </a:lnTo>
                  <a:lnTo>
                    <a:pt x="517893" y="37896"/>
                  </a:lnTo>
                  <a:lnTo>
                    <a:pt x="517893" y="25273"/>
                  </a:lnTo>
                  <a:lnTo>
                    <a:pt x="517893" y="12636"/>
                  </a:lnTo>
                  <a:close/>
                </a:path>
                <a:path w="619125" h="50800">
                  <a:moveTo>
                    <a:pt x="581050" y="12636"/>
                  </a:moveTo>
                  <a:lnTo>
                    <a:pt x="568426" y="12636"/>
                  </a:lnTo>
                  <a:lnTo>
                    <a:pt x="555802" y="12636"/>
                  </a:lnTo>
                  <a:lnTo>
                    <a:pt x="555802" y="0"/>
                  </a:lnTo>
                  <a:lnTo>
                    <a:pt x="543166" y="0"/>
                  </a:lnTo>
                  <a:lnTo>
                    <a:pt x="543166" y="12636"/>
                  </a:lnTo>
                  <a:lnTo>
                    <a:pt x="530542" y="12636"/>
                  </a:lnTo>
                  <a:lnTo>
                    <a:pt x="517906" y="12636"/>
                  </a:lnTo>
                  <a:lnTo>
                    <a:pt x="517906" y="25273"/>
                  </a:lnTo>
                  <a:lnTo>
                    <a:pt x="530529" y="25273"/>
                  </a:lnTo>
                  <a:lnTo>
                    <a:pt x="543166" y="25273"/>
                  </a:lnTo>
                  <a:lnTo>
                    <a:pt x="555790" y="25273"/>
                  </a:lnTo>
                  <a:lnTo>
                    <a:pt x="555790" y="37896"/>
                  </a:lnTo>
                  <a:lnTo>
                    <a:pt x="568426" y="37896"/>
                  </a:lnTo>
                  <a:lnTo>
                    <a:pt x="581050" y="37896"/>
                  </a:lnTo>
                  <a:lnTo>
                    <a:pt x="581050" y="25273"/>
                  </a:lnTo>
                  <a:lnTo>
                    <a:pt x="581050" y="12636"/>
                  </a:lnTo>
                  <a:close/>
                </a:path>
                <a:path w="619125" h="50800">
                  <a:moveTo>
                    <a:pt x="618947" y="0"/>
                  </a:moveTo>
                  <a:lnTo>
                    <a:pt x="606323" y="0"/>
                  </a:lnTo>
                  <a:lnTo>
                    <a:pt x="593699" y="0"/>
                  </a:lnTo>
                  <a:lnTo>
                    <a:pt x="581063" y="0"/>
                  </a:lnTo>
                  <a:lnTo>
                    <a:pt x="581063" y="12636"/>
                  </a:lnTo>
                  <a:lnTo>
                    <a:pt x="581063" y="25260"/>
                  </a:lnTo>
                  <a:lnTo>
                    <a:pt x="581063" y="37896"/>
                  </a:lnTo>
                  <a:lnTo>
                    <a:pt x="593686" y="37896"/>
                  </a:lnTo>
                  <a:lnTo>
                    <a:pt x="606323" y="37896"/>
                  </a:lnTo>
                  <a:lnTo>
                    <a:pt x="606323" y="25260"/>
                  </a:lnTo>
                  <a:lnTo>
                    <a:pt x="593699" y="25260"/>
                  </a:lnTo>
                  <a:lnTo>
                    <a:pt x="593699" y="12649"/>
                  </a:lnTo>
                  <a:lnTo>
                    <a:pt x="606323" y="12649"/>
                  </a:lnTo>
                  <a:lnTo>
                    <a:pt x="618947" y="12649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98145" y="4745240"/>
              <a:ext cx="619125" cy="38100"/>
            </a:xfrm>
            <a:custGeom>
              <a:avLst/>
              <a:gdLst/>
              <a:ahLst/>
              <a:cxnLst/>
              <a:rect l="l" t="t" r="r" b="b"/>
              <a:pathLst>
                <a:path w="619125" h="38100">
                  <a:moveTo>
                    <a:pt x="12623" y="12636"/>
                  </a:moveTo>
                  <a:lnTo>
                    <a:pt x="0" y="12636"/>
                  </a:lnTo>
                  <a:lnTo>
                    <a:pt x="0" y="25260"/>
                  </a:lnTo>
                  <a:lnTo>
                    <a:pt x="0" y="37896"/>
                  </a:lnTo>
                  <a:lnTo>
                    <a:pt x="12623" y="37896"/>
                  </a:lnTo>
                  <a:lnTo>
                    <a:pt x="12623" y="25273"/>
                  </a:lnTo>
                  <a:lnTo>
                    <a:pt x="12623" y="12636"/>
                  </a:lnTo>
                  <a:close/>
                </a:path>
                <a:path w="619125" h="38100">
                  <a:moveTo>
                    <a:pt x="50520" y="25260"/>
                  </a:moveTo>
                  <a:lnTo>
                    <a:pt x="37909" y="25260"/>
                  </a:lnTo>
                  <a:lnTo>
                    <a:pt x="25273" y="25260"/>
                  </a:lnTo>
                  <a:lnTo>
                    <a:pt x="25273" y="37896"/>
                  </a:lnTo>
                  <a:lnTo>
                    <a:pt x="37896" y="37896"/>
                  </a:lnTo>
                  <a:lnTo>
                    <a:pt x="50520" y="37896"/>
                  </a:lnTo>
                  <a:lnTo>
                    <a:pt x="50520" y="25260"/>
                  </a:lnTo>
                  <a:close/>
                </a:path>
                <a:path w="619125" h="38100">
                  <a:moveTo>
                    <a:pt x="50520" y="0"/>
                  </a:moveTo>
                  <a:lnTo>
                    <a:pt x="37909" y="0"/>
                  </a:lnTo>
                  <a:lnTo>
                    <a:pt x="25273" y="0"/>
                  </a:lnTo>
                  <a:lnTo>
                    <a:pt x="25273" y="12636"/>
                  </a:lnTo>
                  <a:lnTo>
                    <a:pt x="37896" y="12636"/>
                  </a:lnTo>
                  <a:lnTo>
                    <a:pt x="50520" y="12636"/>
                  </a:lnTo>
                  <a:lnTo>
                    <a:pt x="50520" y="0"/>
                  </a:lnTo>
                  <a:close/>
                </a:path>
                <a:path w="619125" h="38100">
                  <a:moveTo>
                    <a:pt x="63169" y="25260"/>
                  </a:moveTo>
                  <a:lnTo>
                    <a:pt x="50533" y="25260"/>
                  </a:lnTo>
                  <a:lnTo>
                    <a:pt x="50533" y="37896"/>
                  </a:lnTo>
                  <a:lnTo>
                    <a:pt x="63169" y="37896"/>
                  </a:lnTo>
                  <a:lnTo>
                    <a:pt x="63169" y="25260"/>
                  </a:lnTo>
                  <a:close/>
                </a:path>
                <a:path w="619125" h="38100">
                  <a:moveTo>
                    <a:pt x="88417" y="0"/>
                  </a:moveTo>
                  <a:lnTo>
                    <a:pt x="75806" y="0"/>
                  </a:lnTo>
                  <a:lnTo>
                    <a:pt x="63169" y="0"/>
                  </a:lnTo>
                  <a:lnTo>
                    <a:pt x="50533" y="0"/>
                  </a:lnTo>
                  <a:lnTo>
                    <a:pt x="50533" y="12636"/>
                  </a:lnTo>
                  <a:lnTo>
                    <a:pt x="63169" y="12636"/>
                  </a:lnTo>
                  <a:lnTo>
                    <a:pt x="75793" y="12636"/>
                  </a:lnTo>
                  <a:lnTo>
                    <a:pt x="75793" y="25260"/>
                  </a:lnTo>
                  <a:lnTo>
                    <a:pt x="75793" y="37896"/>
                  </a:lnTo>
                  <a:lnTo>
                    <a:pt x="88417" y="37896"/>
                  </a:lnTo>
                  <a:lnTo>
                    <a:pt x="88417" y="25273"/>
                  </a:lnTo>
                  <a:lnTo>
                    <a:pt x="88417" y="12636"/>
                  </a:lnTo>
                  <a:lnTo>
                    <a:pt x="88417" y="0"/>
                  </a:lnTo>
                  <a:close/>
                </a:path>
                <a:path w="619125" h="38100">
                  <a:moveTo>
                    <a:pt x="176847" y="12636"/>
                  </a:moveTo>
                  <a:lnTo>
                    <a:pt x="164223" y="12636"/>
                  </a:lnTo>
                  <a:lnTo>
                    <a:pt x="151587" y="12636"/>
                  </a:lnTo>
                  <a:lnTo>
                    <a:pt x="151587" y="0"/>
                  </a:lnTo>
                  <a:lnTo>
                    <a:pt x="138963" y="0"/>
                  </a:lnTo>
                  <a:lnTo>
                    <a:pt x="138950" y="12636"/>
                  </a:lnTo>
                  <a:lnTo>
                    <a:pt x="138950" y="25260"/>
                  </a:lnTo>
                  <a:lnTo>
                    <a:pt x="126326" y="25260"/>
                  </a:lnTo>
                  <a:lnTo>
                    <a:pt x="126326" y="12636"/>
                  </a:lnTo>
                  <a:lnTo>
                    <a:pt x="138950" y="12636"/>
                  </a:lnTo>
                  <a:lnTo>
                    <a:pt x="138950" y="0"/>
                  </a:lnTo>
                  <a:lnTo>
                    <a:pt x="126326" y="0"/>
                  </a:lnTo>
                  <a:lnTo>
                    <a:pt x="113690" y="0"/>
                  </a:lnTo>
                  <a:lnTo>
                    <a:pt x="101053" y="0"/>
                  </a:lnTo>
                  <a:lnTo>
                    <a:pt x="101053" y="12636"/>
                  </a:lnTo>
                  <a:lnTo>
                    <a:pt x="101053" y="25260"/>
                  </a:lnTo>
                  <a:lnTo>
                    <a:pt x="101053" y="37896"/>
                  </a:lnTo>
                  <a:lnTo>
                    <a:pt x="113690" y="37896"/>
                  </a:lnTo>
                  <a:lnTo>
                    <a:pt x="126326" y="37896"/>
                  </a:lnTo>
                  <a:lnTo>
                    <a:pt x="138950" y="37896"/>
                  </a:lnTo>
                  <a:lnTo>
                    <a:pt x="151587" y="37896"/>
                  </a:lnTo>
                  <a:lnTo>
                    <a:pt x="151587" y="25273"/>
                  </a:lnTo>
                  <a:lnTo>
                    <a:pt x="164211" y="25273"/>
                  </a:lnTo>
                  <a:lnTo>
                    <a:pt x="176847" y="25273"/>
                  </a:lnTo>
                  <a:lnTo>
                    <a:pt x="176847" y="12636"/>
                  </a:lnTo>
                  <a:close/>
                </a:path>
                <a:path w="619125" h="38100">
                  <a:moveTo>
                    <a:pt x="214744" y="12636"/>
                  </a:moveTo>
                  <a:lnTo>
                    <a:pt x="202120" y="12636"/>
                  </a:lnTo>
                  <a:lnTo>
                    <a:pt x="202120" y="0"/>
                  </a:lnTo>
                  <a:lnTo>
                    <a:pt x="189484" y="0"/>
                  </a:lnTo>
                  <a:lnTo>
                    <a:pt x="176847" y="0"/>
                  </a:lnTo>
                  <a:lnTo>
                    <a:pt x="176847" y="12636"/>
                  </a:lnTo>
                  <a:lnTo>
                    <a:pt x="189484" y="12636"/>
                  </a:lnTo>
                  <a:lnTo>
                    <a:pt x="202107" y="12636"/>
                  </a:lnTo>
                  <a:lnTo>
                    <a:pt x="202107" y="25273"/>
                  </a:lnTo>
                  <a:lnTo>
                    <a:pt x="214744" y="25273"/>
                  </a:lnTo>
                  <a:lnTo>
                    <a:pt x="214744" y="12636"/>
                  </a:lnTo>
                  <a:close/>
                </a:path>
                <a:path w="619125" h="38100">
                  <a:moveTo>
                    <a:pt x="315798" y="0"/>
                  </a:moveTo>
                  <a:lnTo>
                    <a:pt x="303161" y="0"/>
                  </a:lnTo>
                  <a:lnTo>
                    <a:pt x="303161" y="12636"/>
                  </a:lnTo>
                  <a:lnTo>
                    <a:pt x="315798" y="12636"/>
                  </a:lnTo>
                  <a:lnTo>
                    <a:pt x="315798" y="0"/>
                  </a:lnTo>
                  <a:close/>
                </a:path>
                <a:path w="619125" h="38100">
                  <a:moveTo>
                    <a:pt x="353682" y="12636"/>
                  </a:moveTo>
                  <a:lnTo>
                    <a:pt x="341058" y="12636"/>
                  </a:lnTo>
                  <a:lnTo>
                    <a:pt x="341058" y="0"/>
                  </a:lnTo>
                  <a:lnTo>
                    <a:pt x="328422" y="0"/>
                  </a:lnTo>
                  <a:lnTo>
                    <a:pt x="328422" y="12636"/>
                  </a:lnTo>
                  <a:lnTo>
                    <a:pt x="328422" y="25260"/>
                  </a:lnTo>
                  <a:lnTo>
                    <a:pt x="315798" y="25260"/>
                  </a:lnTo>
                  <a:lnTo>
                    <a:pt x="303174" y="25260"/>
                  </a:lnTo>
                  <a:lnTo>
                    <a:pt x="290537" y="25260"/>
                  </a:lnTo>
                  <a:lnTo>
                    <a:pt x="290537" y="12636"/>
                  </a:lnTo>
                  <a:lnTo>
                    <a:pt x="290537" y="0"/>
                  </a:lnTo>
                  <a:lnTo>
                    <a:pt x="277901" y="0"/>
                  </a:lnTo>
                  <a:lnTo>
                    <a:pt x="265264" y="0"/>
                  </a:lnTo>
                  <a:lnTo>
                    <a:pt x="265264" y="12636"/>
                  </a:lnTo>
                  <a:lnTo>
                    <a:pt x="252641" y="12636"/>
                  </a:lnTo>
                  <a:lnTo>
                    <a:pt x="252641" y="0"/>
                  </a:lnTo>
                  <a:lnTo>
                    <a:pt x="240004" y="0"/>
                  </a:lnTo>
                  <a:lnTo>
                    <a:pt x="227368" y="0"/>
                  </a:lnTo>
                  <a:lnTo>
                    <a:pt x="227368" y="12636"/>
                  </a:lnTo>
                  <a:lnTo>
                    <a:pt x="240004" y="12636"/>
                  </a:lnTo>
                  <a:lnTo>
                    <a:pt x="240004" y="25260"/>
                  </a:lnTo>
                  <a:lnTo>
                    <a:pt x="240004" y="37896"/>
                  </a:lnTo>
                  <a:lnTo>
                    <a:pt x="252641" y="37896"/>
                  </a:lnTo>
                  <a:lnTo>
                    <a:pt x="252641" y="25273"/>
                  </a:lnTo>
                  <a:lnTo>
                    <a:pt x="265277" y="25273"/>
                  </a:lnTo>
                  <a:lnTo>
                    <a:pt x="265277" y="12636"/>
                  </a:lnTo>
                  <a:lnTo>
                    <a:pt x="277901" y="12636"/>
                  </a:lnTo>
                  <a:lnTo>
                    <a:pt x="277901" y="25260"/>
                  </a:lnTo>
                  <a:lnTo>
                    <a:pt x="277901" y="37896"/>
                  </a:lnTo>
                  <a:lnTo>
                    <a:pt x="290537" y="37896"/>
                  </a:lnTo>
                  <a:lnTo>
                    <a:pt x="303161" y="37896"/>
                  </a:lnTo>
                  <a:lnTo>
                    <a:pt x="341058" y="37896"/>
                  </a:lnTo>
                  <a:lnTo>
                    <a:pt x="341058" y="25273"/>
                  </a:lnTo>
                  <a:lnTo>
                    <a:pt x="353682" y="25273"/>
                  </a:lnTo>
                  <a:lnTo>
                    <a:pt x="353682" y="12636"/>
                  </a:lnTo>
                  <a:close/>
                </a:path>
                <a:path w="619125" h="38100">
                  <a:moveTo>
                    <a:pt x="404215" y="12636"/>
                  </a:moveTo>
                  <a:lnTo>
                    <a:pt x="391579" y="12636"/>
                  </a:lnTo>
                  <a:lnTo>
                    <a:pt x="391579" y="25260"/>
                  </a:lnTo>
                  <a:lnTo>
                    <a:pt x="378955" y="25260"/>
                  </a:lnTo>
                  <a:lnTo>
                    <a:pt x="378955" y="12636"/>
                  </a:lnTo>
                  <a:lnTo>
                    <a:pt x="366331" y="12636"/>
                  </a:lnTo>
                  <a:lnTo>
                    <a:pt x="366331" y="0"/>
                  </a:lnTo>
                  <a:lnTo>
                    <a:pt x="353695" y="0"/>
                  </a:lnTo>
                  <a:lnTo>
                    <a:pt x="353695" y="12636"/>
                  </a:lnTo>
                  <a:lnTo>
                    <a:pt x="353695" y="25260"/>
                  </a:lnTo>
                  <a:lnTo>
                    <a:pt x="353695" y="37896"/>
                  </a:lnTo>
                  <a:lnTo>
                    <a:pt x="366318" y="37896"/>
                  </a:lnTo>
                  <a:lnTo>
                    <a:pt x="404215" y="37896"/>
                  </a:lnTo>
                  <a:lnTo>
                    <a:pt x="404215" y="25273"/>
                  </a:lnTo>
                  <a:lnTo>
                    <a:pt x="404215" y="12636"/>
                  </a:lnTo>
                  <a:close/>
                </a:path>
                <a:path w="619125" h="38100">
                  <a:moveTo>
                    <a:pt x="416839" y="0"/>
                  </a:moveTo>
                  <a:lnTo>
                    <a:pt x="404215" y="0"/>
                  </a:lnTo>
                  <a:lnTo>
                    <a:pt x="404215" y="12636"/>
                  </a:lnTo>
                  <a:lnTo>
                    <a:pt x="416839" y="12636"/>
                  </a:lnTo>
                  <a:lnTo>
                    <a:pt x="416839" y="0"/>
                  </a:lnTo>
                  <a:close/>
                </a:path>
                <a:path w="619125" h="38100">
                  <a:moveTo>
                    <a:pt x="454748" y="12636"/>
                  </a:moveTo>
                  <a:lnTo>
                    <a:pt x="442112" y="12636"/>
                  </a:lnTo>
                  <a:lnTo>
                    <a:pt x="429488" y="12636"/>
                  </a:lnTo>
                  <a:lnTo>
                    <a:pt x="416852" y="12636"/>
                  </a:lnTo>
                  <a:lnTo>
                    <a:pt x="416852" y="25273"/>
                  </a:lnTo>
                  <a:lnTo>
                    <a:pt x="429475" y="25273"/>
                  </a:lnTo>
                  <a:lnTo>
                    <a:pt x="429475" y="37896"/>
                  </a:lnTo>
                  <a:lnTo>
                    <a:pt x="442112" y="37896"/>
                  </a:lnTo>
                  <a:lnTo>
                    <a:pt x="454748" y="37896"/>
                  </a:lnTo>
                  <a:lnTo>
                    <a:pt x="454748" y="25273"/>
                  </a:lnTo>
                  <a:lnTo>
                    <a:pt x="454748" y="12636"/>
                  </a:lnTo>
                  <a:close/>
                </a:path>
                <a:path w="619125" h="38100">
                  <a:moveTo>
                    <a:pt x="480009" y="0"/>
                  </a:moveTo>
                  <a:lnTo>
                    <a:pt x="467372" y="0"/>
                  </a:lnTo>
                  <a:lnTo>
                    <a:pt x="467372" y="12636"/>
                  </a:lnTo>
                  <a:lnTo>
                    <a:pt x="480009" y="12636"/>
                  </a:lnTo>
                  <a:lnTo>
                    <a:pt x="480009" y="0"/>
                  </a:lnTo>
                  <a:close/>
                </a:path>
                <a:path w="619125" h="38100">
                  <a:moveTo>
                    <a:pt x="517893" y="0"/>
                  </a:moveTo>
                  <a:lnTo>
                    <a:pt x="505269" y="0"/>
                  </a:lnTo>
                  <a:lnTo>
                    <a:pt x="505269" y="12636"/>
                  </a:lnTo>
                  <a:lnTo>
                    <a:pt x="492645" y="12636"/>
                  </a:lnTo>
                  <a:lnTo>
                    <a:pt x="480009" y="12636"/>
                  </a:lnTo>
                  <a:lnTo>
                    <a:pt x="480009" y="25273"/>
                  </a:lnTo>
                  <a:lnTo>
                    <a:pt x="492633" y="25273"/>
                  </a:lnTo>
                  <a:lnTo>
                    <a:pt x="505269" y="25273"/>
                  </a:lnTo>
                  <a:lnTo>
                    <a:pt x="517893" y="25273"/>
                  </a:lnTo>
                  <a:lnTo>
                    <a:pt x="517893" y="12636"/>
                  </a:lnTo>
                  <a:lnTo>
                    <a:pt x="517893" y="0"/>
                  </a:lnTo>
                  <a:close/>
                </a:path>
                <a:path w="619125" h="38100">
                  <a:moveTo>
                    <a:pt x="543166" y="0"/>
                  </a:moveTo>
                  <a:lnTo>
                    <a:pt x="530529" y="0"/>
                  </a:lnTo>
                  <a:lnTo>
                    <a:pt x="530529" y="12636"/>
                  </a:lnTo>
                  <a:lnTo>
                    <a:pt x="543166" y="12636"/>
                  </a:lnTo>
                  <a:lnTo>
                    <a:pt x="543166" y="0"/>
                  </a:lnTo>
                  <a:close/>
                </a:path>
                <a:path w="619125" h="38100">
                  <a:moveTo>
                    <a:pt x="581050" y="0"/>
                  </a:moveTo>
                  <a:lnTo>
                    <a:pt x="568426" y="0"/>
                  </a:lnTo>
                  <a:lnTo>
                    <a:pt x="555790" y="0"/>
                  </a:lnTo>
                  <a:lnTo>
                    <a:pt x="555790" y="12636"/>
                  </a:lnTo>
                  <a:lnTo>
                    <a:pt x="555790" y="25273"/>
                  </a:lnTo>
                  <a:lnTo>
                    <a:pt x="568426" y="25273"/>
                  </a:lnTo>
                  <a:lnTo>
                    <a:pt x="581050" y="25273"/>
                  </a:lnTo>
                  <a:lnTo>
                    <a:pt x="581050" y="12636"/>
                  </a:lnTo>
                  <a:lnTo>
                    <a:pt x="581050" y="0"/>
                  </a:lnTo>
                  <a:close/>
                </a:path>
                <a:path w="619125" h="38100">
                  <a:moveTo>
                    <a:pt x="593699" y="0"/>
                  </a:moveTo>
                  <a:lnTo>
                    <a:pt x="581063" y="0"/>
                  </a:lnTo>
                  <a:lnTo>
                    <a:pt x="581063" y="12636"/>
                  </a:lnTo>
                  <a:lnTo>
                    <a:pt x="593699" y="12636"/>
                  </a:lnTo>
                  <a:lnTo>
                    <a:pt x="593699" y="0"/>
                  </a:lnTo>
                  <a:close/>
                </a:path>
                <a:path w="619125" h="38100">
                  <a:moveTo>
                    <a:pt x="618947" y="0"/>
                  </a:moveTo>
                  <a:lnTo>
                    <a:pt x="606323" y="0"/>
                  </a:lnTo>
                  <a:lnTo>
                    <a:pt x="606323" y="12636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98145" y="4770500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23" y="12636"/>
                  </a:moveTo>
                  <a:lnTo>
                    <a:pt x="0" y="12636"/>
                  </a:lnTo>
                  <a:lnTo>
                    <a:pt x="0" y="25273"/>
                  </a:lnTo>
                  <a:lnTo>
                    <a:pt x="0" y="37896"/>
                  </a:lnTo>
                  <a:lnTo>
                    <a:pt x="0" y="50533"/>
                  </a:lnTo>
                  <a:lnTo>
                    <a:pt x="12623" y="50533"/>
                  </a:lnTo>
                  <a:lnTo>
                    <a:pt x="12623" y="37909"/>
                  </a:lnTo>
                  <a:lnTo>
                    <a:pt x="12623" y="25273"/>
                  </a:lnTo>
                  <a:lnTo>
                    <a:pt x="12623" y="12636"/>
                  </a:lnTo>
                  <a:close/>
                </a:path>
                <a:path w="619125" h="50800">
                  <a:moveTo>
                    <a:pt x="50520" y="12636"/>
                  </a:moveTo>
                  <a:lnTo>
                    <a:pt x="37909" y="12636"/>
                  </a:lnTo>
                  <a:lnTo>
                    <a:pt x="25273" y="12636"/>
                  </a:lnTo>
                  <a:lnTo>
                    <a:pt x="25273" y="25273"/>
                  </a:lnTo>
                  <a:lnTo>
                    <a:pt x="25273" y="37909"/>
                  </a:lnTo>
                  <a:lnTo>
                    <a:pt x="37896" y="37909"/>
                  </a:lnTo>
                  <a:lnTo>
                    <a:pt x="50520" y="37909"/>
                  </a:lnTo>
                  <a:lnTo>
                    <a:pt x="50520" y="25273"/>
                  </a:lnTo>
                  <a:lnTo>
                    <a:pt x="50520" y="12636"/>
                  </a:lnTo>
                  <a:close/>
                </a:path>
                <a:path w="619125" h="50800">
                  <a:moveTo>
                    <a:pt x="63169" y="12636"/>
                  </a:moveTo>
                  <a:lnTo>
                    <a:pt x="50533" y="12636"/>
                  </a:lnTo>
                  <a:lnTo>
                    <a:pt x="50533" y="25273"/>
                  </a:lnTo>
                  <a:lnTo>
                    <a:pt x="50533" y="37909"/>
                  </a:lnTo>
                  <a:lnTo>
                    <a:pt x="63169" y="37909"/>
                  </a:lnTo>
                  <a:lnTo>
                    <a:pt x="63169" y="25273"/>
                  </a:lnTo>
                  <a:lnTo>
                    <a:pt x="63169" y="12636"/>
                  </a:lnTo>
                  <a:close/>
                </a:path>
                <a:path w="619125" h="50800">
                  <a:moveTo>
                    <a:pt x="88417" y="12636"/>
                  </a:moveTo>
                  <a:lnTo>
                    <a:pt x="75793" y="12636"/>
                  </a:lnTo>
                  <a:lnTo>
                    <a:pt x="75793" y="25273"/>
                  </a:lnTo>
                  <a:lnTo>
                    <a:pt x="75793" y="37896"/>
                  </a:lnTo>
                  <a:lnTo>
                    <a:pt x="75793" y="50533"/>
                  </a:lnTo>
                  <a:lnTo>
                    <a:pt x="88417" y="50533"/>
                  </a:lnTo>
                  <a:lnTo>
                    <a:pt x="88417" y="37909"/>
                  </a:lnTo>
                  <a:lnTo>
                    <a:pt x="88417" y="25273"/>
                  </a:lnTo>
                  <a:lnTo>
                    <a:pt x="88417" y="12636"/>
                  </a:lnTo>
                  <a:close/>
                </a:path>
                <a:path w="619125" h="50800">
                  <a:moveTo>
                    <a:pt x="126326" y="12636"/>
                  </a:moveTo>
                  <a:lnTo>
                    <a:pt x="113690" y="12636"/>
                  </a:lnTo>
                  <a:lnTo>
                    <a:pt x="101053" y="12636"/>
                  </a:lnTo>
                  <a:lnTo>
                    <a:pt x="101053" y="25273"/>
                  </a:lnTo>
                  <a:lnTo>
                    <a:pt x="113690" y="25273"/>
                  </a:lnTo>
                  <a:lnTo>
                    <a:pt x="126326" y="25273"/>
                  </a:lnTo>
                  <a:lnTo>
                    <a:pt x="126326" y="12636"/>
                  </a:lnTo>
                  <a:close/>
                </a:path>
                <a:path w="619125" h="50800">
                  <a:moveTo>
                    <a:pt x="176847" y="12636"/>
                  </a:moveTo>
                  <a:lnTo>
                    <a:pt x="164223" y="12636"/>
                  </a:lnTo>
                  <a:lnTo>
                    <a:pt x="151587" y="12636"/>
                  </a:lnTo>
                  <a:lnTo>
                    <a:pt x="138950" y="12636"/>
                  </a:lnTo>
                  <a:lnTo>
                    <a:pt x="138950" y="25273"/>
                  </a:lnTo>
                  <a:lnTo>
                    <a:pt x="126326" y="25273"/>
                  </a:lnTo>
                  <a:lnTo>
                    <a:pt x="126326" y="37896"/>
                  </a:lnTo>
                  <a:lnTo>
                    <a:pt x="113690" y="37896"/>
                  </a:lnTo>
                  <a:lnTo>
                    <a:pt x="113690" y="50533"/>
                  </a:lnTo>
                  <a:lnTo>
                    <a:pt x="126326" y="50533"/>
                  </a:lnTo>
                  <a:lnTo>
                    <a:pt x="126326" y="37909"/>
                  </a:lnTo>
                  <a:lnTo>
                    <a:pt x="138950" y="37909"/>
                  </a:lnTo>
                  <a:lnTo>
                    <a:pt x="151587" y="37909"/>
                  </a:lnTo>
                  <a:lnTo>
                    <a:pt x="151587" y="25273"/>
                  </a:lnTo>
                  <a:lnTo>
                    <a:pt x="164211" y="25273"/>
                  </a:lnTo>
                  <a:lnTo>
                    <a:pt x="176847" y="25273"/>
                  </a:lnTo>
                  <a:lnTo>
                    <a:pt x="176847" y="12636"/>
                  </a:lnTo>
                  <a:close/>
                </a:path>
                <a:path w="619125" h="50800">
                  <a:moveTo>
                    <a:pt x="265277" y="37896"/>
                  </a:moveTo>
                  <a:lnTo>
                    <a:pt x="252641" y="37896"/>
                  </a:lnTo>
                  <a:lnTo>
                    <a:pt x="240004" y="37896"/>
                  </a:lnTo>
                  <a:lnTo>
                    <a:pt x="227380" y="37896"/>
                  </a:lnTo>
                  <a:lnTo>
                    <a:pt x="227380" y="25273"/>
                  </a:lnTo>
                  <a:lnTo>
                    <a:pt x="240004" y="25273"/>
                  </a:lnTo>
                  <a:lnTo>
                    <a:pt x="252641" y="25273"/>
                  </a:lnTo>
                  <a:lnTo>
                    <a:pt x="252641" y="12636"/>
                  </a:lnTo>
                  <a:lnTo>
                    <a:pt x="202107" y="12636"/>
                  </a:lnTo>
                  <a:lnTo>
                    <a:pt x="202107" y="25273"/>
                  </a:lnTo>
                  <a:lnTo>
                    <a:pt x="202107" y="37896"/>
                  </a:lnTo>
                  <a:lnTo>
                    <a:pt x="189484" y="37896"/>
                  </a:lnTo>
                  <a:lnTo>
                    <a:pt x="176847" y="37896"/>
                  </a:lnTo>
                  <a:lnTo>
                    <a:pt x="176847" y="50533"/>
                  </a:lnTo>
                  <a:lnTo>
                    <a:pt x="189484" y="50533"/>
                  </a:lnTo>
                  <a:lnTo>
                    <a:pt x="202107" y="50533"/>
                  </a:lnTo>
                  <a:lnTo>
                    <a:pt x="265277" y="50533"/>
                  </a:lnTo>
                  <a:lnTo>
                    <a:pt x="265277" y="37896"/>
                  </a:lnTo>
                  <a:close/>
                </a:path>
                <a:path w="619125" h="50800">
                  <a:moveTo>
                    <a:pt x="277901" y="12636"/>
                  </a:moveTo>
                  <a:lnTo>
                    <a:pt x="265264" y="12636"/>
                  </a:lnTo>
                  <a:lnTo>
                    <a:pt x="265264" y="25273"/>
                  </a:lnTo>
                  <a:lnTo>
                    <a:pt x="277901" y="25273"/>
                  </a:lnTo>
                  <a:lnTo>
                    <a:pt x="277901" y="12636"/>
                  </a:lnTo>
                  <a:close/>
                </a:path>
                <a:path w="619125" h="50800">
                  <a:moveTo>
                    <a:pt x="353682" y="25273"/>
                  </a:moveTo>
                  <a:lnTo>
                    <a:pt x="341058" y="25273"/>
                  </a:lnTo>
                  <a:lnTo>
                    <a:pt x="341058" y="12636"/>
                  </a:lnTo>
                  <a:lnTo>
                    <a:pt x="328422" y="12636"/>
                  </a:lnTo>
                  <a:lnTo>
                    <a:pt x="328422" y="25273"/>
                  </a:lnTo>
                  <a:lnTo>
                    <a:pt x="315798" y="25273"/>
                  </a:lnTo>
                  <a:lnTo>
                    <a:pt x="303174" y="25273"/>
                  </a:lnTo>
                  <a:lnTo>
                    <a:pt x="303174" y="12636"/>
                  </a:lnTo>
                  <a:lnTo>
                    <a:pt x="290537" y="12636"/>
                  </a:lnTo>
                  <a:lnTo>
                    <a:pt x="290537" y="25273"/>
                  </a:lnTo>
                  <a:lnTo>
                    <a:pt x="303161" y="25273"/>
                  </a:lnTo>
                  <a:lnTo>
                    <a:pt x="303161" y="37909"/>
                  </a:lnTo>
                  <a:lnTo>
                    <a:pt x="353682" y="37909"/>
                  </a:lnTo>
                  <a:lnTo>
                    <a:pt x="353682" y="25273"/>
                  </a:lnTo>
                  <a:close/>
                </a:path>
                <a:path w="619125" h="50800">
                  <a:moveTo>
                    <a:pt x="391591" y="12636"/>
                  </a:moveTo>
                  <a:lnTo>
                    <a:pt x="378955" y="12636"/>
                  </a:lnTo>
                  <a:lnTo>
                    <a:pt x="366331" y="12636"/>
                  </a:lnTo>
                  <a:lnTo>
                    <a:pt x="353695" y="12636"/>
                  </a:lnTo>
                  <a:lnTo>
                    <a:pt x="353695" y="25273"/>
                  </a:lnTo>
                  <a:lnTo>
                    <a:pt x="366318" y="25273"/>
                  </a:lnTo>
                  <a:lnTo>
                    <a:pt x="366318" y="37909"/>
                  </a:lnTo>
                  <a:lnTo>
                    <a:pt x="378955" y="37909"/>
                  </a:lnTo>
                  <a:lnTo>
                    <a:pt x="378955" y="25273"/>
                  </a:lnTo>
                  <a:lnTo>
                    <a:pt x="391591" y="25273"/>
                  </a:lnTo>
                  <a:lnTo>
                    <a:pt x="391591" y="12636"/>
                  </a:lnTo>
                  <a:close/>
                </a:path>
                <a:path w="619125" h="50800">
                  <a:moveTo>
                    <a:pt x="416839" y="25273"/>
                  </a:moveTo>
                  <a:lnTo>
                    <a:pt x="404215" y="25273"/>
                  </a:lnTo>
                  <a:lnTo>
                    <a:pt x="404215" y="37909"/>
                  </a:lnTo>
                  <a:lnTo>
                    <a:pt x="416839" y="37909"/>
                  </a:lnTo>
                  <a:lnTo>
                    <a:pt x="416839" y="25273"/>
                  </a:lnTo>
                  <a:close/>
                </a:path>
                <a:path w="619125" h="50800">
                  <a:moveTo>
                    <a:pt x="492645" y="12636"/>
                  </a:moveTo>
                  <a:lnTo>
                    <a:pt x="480009" y="12636"/>
                  </a:lnTo>
                  <a:lnTo>
                    <a:pt x="467372" y="12636"/>
                  </a:lnTo>
                  <a:lnTo>
                    <a:pt x="467372" y="0"/>
                  </a:lnTo>
                  <a:lnTo>
                    <a:pt x="454748" y="0"/>
                  </a:lnTo>
                  <a:lnTo>
                    <a:pt x="442112" y="0"/>
                  </a:lnTo>
                  <a:lnTo>
                    <a:pt x="442112" y="12636"/>
                  </a:lnTo>
                  <a:lnTo>
                    <a:pt x="429488" y="12636"/>
                  </a:lnTo>
                  <a:lnTo>
                    <a:pt x="416852" y="12636"/>
                  </a:lnTo>
                  <a:lnTo>
                    <a:pt x="416852" y="25273"/>
                  </a:lnTo>
                  <a:lnTo>
                    <a:pt x="429475" y="25273"/>
                  </a:lnTo>
                  <a:lnTo>
                    <a:pt x="429475" y="37909"/>
                  </a:lnTo>
                  <a:lnTo>
                    <a:pt x="442112" y="37909"/>
                  </a:lnTo>
                  <a:lnTo>
                    <a:pt x="442112" y="25273"/>
                  </a:lnTo>
                  <a:lnTo>
                    <a:pt x="454748" y="25273"/>
                  </a:lnTo>
                  <a:lnTo>
                    <a:pt x="454748" y="37909"/>
                  </a:lnTo>
                  <a:lnTo>
                    <a:pt x="467372" y="37909"/>
                  </a:lnTo>
                  <a:lnTo>
                    <a:pt x="480009" y="37909"/>
                  </a:lnTo>
                  <a:lnTo>
                    <a:pt x="480009" y="25273"/>
                  </a:lnTo>
                  <a:lnTo>
                    <a:pt x="492645" y="25273"/>
                  </a:lnTo>
                  <a:lnTo>
                    <a:pt x="492645" y="12636"/>
                  </a:lnTo>
                  <a:close/>
                </a:path>
                <a:path w="619125" h="50800">
                  <a:moveTo>
                    <a:pt x="517893" y="0"/>
                  </a:moveTo>
                  <a:lnTo>
                    <a:pt x="505269" y="0"/>
                  </a:lnTo>
                  <a:lnTo>
                    <a:pt x="505269" y="12636"/>
                  </a:lnTo>
                  <a:lnTo>
                    <a:pt x="517893" y="12636"/>
                  </a:lnTo>
                  <a:lnTo>
                    <a:pt x="517893" y="0"/>
                  </a:lnTo>
                  <a:close/>
                </a:path>
                <a:path w="619125" h="50800">
                  <a:moveTo>
                    <a:pt x="581050" y="0"/>
                  </a:moveTo>
                  <a:lnTo>
                    <a:pt x="568426" y="0"/>
                  </a:lnTo>
                  <a:lnTo>
                    <a:pt x="555802" y="0"/>
                  </a:lnTo>
                  <a:lnTo>
                    <a:pt x="543166" y="0"/>
                  </a:lnTo>
                  <a:lnTo>
                    <a:pt x="543166" y="12636"/>
                  </a:lnTo>
                  <a:lnTo>
                    <a:pt x="543166" y="25273"/>
                  </a:lnTo>
                  <a:lnTo>
                    <a:pt x="530542" y="25273"/>
                  </a:lnTo>
                  <a:lnTo>
                    <a:pt x="530542" y="12636"/>
                  </a:lnTo>
                  <a:lnTo>
                    <a:pt x="543166" y="12636"/>
                  </a:lnTo>
                  <a:lnTo>
                    <a:pt x="543166" y="0"/>
                  </a:lnTo>
                  <a:lnTo>
                    <a:pt x="530542" y="0"/>
                  </a:lnTo>
                  <a:lnTo>
                    <a:pt x="517906" y="0"/>
                  </a:lnTo>
                  <a:lnTo>
                    <a:pt x="517906" y="12636"/>
                  </a:lnTo>
                  <a:lnTo>
                    <a:pt x="517906" y="25273"/>
                  </a:lnTo>
                  <a:lnTo>
                    <a:pt x="530529" y="25273"/>
                  </a:lnTo>
                  <a:lnTo>
                    <a:pt x="530529" y="37909"/>
                  </a:lnTo>
                  <a:lnTo>
                    <a:pt x="543166" y="37909"/>
                  </a:lnTo>
                  <a:lnTo>
                    <a:pt x="555790" y="37909"/>
                  </a:lnTo>
                  <a:lnTo>
                    <a:pt x="568426" y="37909"/>
                  </a:lnTo>
                  <a:lnTo>
                    <a:pt x="568426" y="25273"/>
                  </a:lnTo>
                  <a:lnTo>
                    <a:pt x="555802" y="25273"/>
                  </a:lnTo>
                  <a:lnTo>
                    <a:pt x="555802" y="12636"/>
                  </a:lnTo>
                  <a:lnTo>
                    <a:pt x="568426" y="12636"/>
                  </a:lnTo>
                  <a:lnTo>
                    <a:pt x="568426" y="25273"/>
                  </a:lnTo>
                  <a:lnTo>
                    <a:pt x="581050" y="25273"/>
                  </a:lnTo>
                  <a:lnTo>
                    <a:pt x="581050" y="12636"/>
                  </a:lnTo>
                  <a:lnTo>
                    <a:pt x="581050" y="0"/>
                  </a:lnTo>
                  <a:close/>
                </a:path>
                <a:path w="619125" h="50800">
                  <a:moveTo>
                    <a:pt x="606323" y="25273"/>
                  </a:moveTo>
                  <a:lnTo>
                    <a:pt x="593686" y="25273"/>
                  </a:lnTo>
                  <a:lnTo>
                    <a:pt x="593686" y="37909"/>
                  </a:lnTo>
                  <a:lnTo>
                    <a:pt x="606323" y="37909"/>
                  </a:lnTo>
                  <a:lnTo>
                    <a:pt x="606323" y="25273"/>
                  </a:lnTo>
                  <a:close/>
                </a:path>
                <a:path w="619125" h="50800">
                  <a:moveTo>
                    <a:pt x="606323" y="0"/>
                  </a:moveTo>
                  <a:lnTo>
                    <a:pt x="593686" y="0"/>
                  </a:lnTo>
                  <a:lnTo>
                    <a:pt x="593686" y="12636"/>
                  </a:lnTo>
                  <a:lnTo>
                    <a:pt x="606323" y="12636"/>
                  </a:lnTo>
                  <a:lnTo>
                    <a:pt x="606323" y="0"/>
                  </a:lnTo>
                  <a:close/>
                </a:path>
                <a:path w="619125" h="50800">
                  <a:moveTo>
                    <a:pt x="618947" y="12636"/>
                  </a:moveTo>
                  <a:lnTo>
                    <a:pt x="606323" y="12636"/>
                  </a:lnTo>
                  <a:lnTo>
                    <a:pt x="606323" y="25273"/>
                  </a:lnTo>
                  <a:lnTo>
                    <a:pt x="618947" y="25273"/>
                  </a:lnTo>
                  <a:lnTo>
                    <a:pt x="618947" y="1263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98145" y="4808397"/>
              <a:ext cx="619125" cy="25400"/>
            </a:xfrm>
            <a:custGeom>
              <a:avLst/>
              <a:gdLst/>
              <a:ahLst/>
              <a:cxnLst/>
              <a:rect l="l" t="t" r="r" b="b"/>
              <a:pathLst>
                <a:path w="619125" h="25400">
                  <a:moveTo>
                    <a:pt x="12623" y="12636"/>
                  </a:moveTo>
                  <a:lnTo>
                    <a:pt x="0" y="12636"/>
                  </a:lnTo>
                  <a:lnTo>
                    <a:pt x="0" y="25273"/>
                  </a:lnTo>
                  <a:lnTo>
                    <a:pt x="12623" y="25273"/>
                  </a:lnTo>
                  <a:lnTo>
                    <a:pt x="12623" y="12636"/>
                  </a:lnTo>
                  <a:close/>
                </a:path>
                <a:path w="619125" h="25400">
                  <a:moveTo>
                    <a:pt x="50520" y="12636"/>
                  </a:moveTo>
                  <a:lnTo>
                    <a:pt x="37909" y="12636"/>
                  </a:lnTo>
                  <a:lnTo>
                    <a:pt x="25273" y="12636"/>
                  </a:lnTo>
                  <a:lnTo>
                    <a:pt x="12636" y="12636"/>
                  </a:lnTo>
                  <a:lnTo>
                    <a:pt x="12636" y="25273"/>
                  </a:lnTo>
                  <a:lnTo>
                    <a:pt x="25273" y="25273"/>
                  </a:lnTo>
                  <a:lnTo>
                    <a:pt x="37896" y="25273"/>
                  </a:lnTo>
                  <a:lnTo>
                    <a:pt x="50520" y="25273"/>
                  </a:lnTo>
                  <a:lnTo>
                    <a:pt x="50520" y="12636"/>
                  </a:lnTo>
                  <a:close/>
                </a:path>
                <a:path w="619125" h="25400">
                  <a:moveTo>
                    <a:pt x="88417" y="12636"/>
                  </a:moveTo>
                  <a:lnTo>
                    <a:pt x="75806" y="12636"/>
                  </a:lnTo>
                  <a:lnTo>
                    <a:pt x="63169" y="12636"/>
                  </a:lnTo>
                  <a:lnTo>
                    <a:pt x="50533" y="12636"/>
                  </a:lnTo>
                  <a:lnTo>
                    <a:pt x="50533" y="25273"/>
                  </a:lnTo>
                  <a:lnTo>
                    <a:pt x="63169" y="25273"/>
                  </a:lnTo>
                  <a:lnTo>
                    <a:pt x="75793" y="25273"/>
                  </a:lnTo>
                  <a:lnTo>
                    <a:pt x="88417" y="25273"/>
                  </a:lnTo>
                  <a:lnTo>
                    <a:pt x="88417" y="12636"/>
                  </a:lnTo>
                  <a:close/>
                </a:path>
                <a:path w="619125" h="25400">
                  <a:moveTo>
                    <a:pt x="126326" y="12636"/>
                  </a:moveTo>
                  <a:lnTo>
                    <a:pt x="113690" y="12636"/>
                  </a:lnTo>
                  <a:lnTo>
                    <a:pt x="101053" y="12636"/>
                  </a:lnTo>
                  <a:lnTo>
                    <a:pt x="101053" y="25273"/>
                  </a:lnTo>
                  <a:lnTo>
                    <a:pt x="113690" y="25273"/>
                  </a:lnTo>
                  <a:lnTo>
                    <a:pt x="126326" y="25273"/>
                  </a:lnTo>
                  <a:lnTo>
                    <a:pt x="126326" y="12636"/>
                  </a:lnTo>
                  <a:close/>
                </a:path>
                <a:path w="619125" h="25400">
                  <a:moveTo>
                    <a:pt x="164223" y="12636"/>
                  </a:moveTo>
                  <a:lnTo>
                    <a:pt x="151587" y="12636"/>
                  </a:lnTo>
                  <a:lnTo>
                    <a:pt x="151587" y="25273"/>
                  </a:lnTo>
                  <a:lnTo>
                    <a:pt x="164223" y="25273"/>
                  </a:lnTo>
                  <a:lnTo>
                    <a:pt x="164223" y="12636"/>
                  </a:lnTo>
                  <a:close/>
                </a:path>
                <a:path w="619125" h="25400">
                  <a:moveTo>
                    <a:pt x="214744" y="12636"/>
                  </a:moveTo>
                  <a:lnTo>
                    <a:pt x="202120" y="12636"/>
                  </a:lnTo>
                  <a:lnTo>
                    <a:pt x="189484" y="12636"/>
                  </a:lnTo>
                  <a:lnTo>
                    <a:pt x="176847" y="12636"/>
                  </a:lnTo>
                  <a:lnTo>
                    <a:pt x="176847" y="25273"/>
                  </a:lnTo>
                  <a:lnTo>
                    <a:pt x="189484" y="25273"/>
                  </a:lnTo>
                  <a:lnTo>
                    <a:pt x="202107" y="25273"/>
                  </a:lnTo>
                  <a:lnTo>
                    <a:pt x="214744" y="25273"/>
                  </a:lnTo>
                  <a:lnTo>
                    <a:pt x="214744" y="12636"/>
                  </a:lnTo>
                  <a:close/>
                </a:path>
                <a:path w="619125" h="25400">
                  <a:moveTo>
                    <a:pt x="240004" y="12636"/>
                  </a:moveTo>
                  <a:lnTo>
                    <a:pt x="227368" y="12636"/>
                  </a:lnTo>
                  <a:lnTo>
                    <a:pt x="227368" y="25273"/>
                  </a:lnTo>
                  <a:lnTo>
                    <a:pt x="240004" y="25273"/>
                  </a:lnTo>
                  <a:lnTo>
                    <a:pt x="240004" y="12636"/>
                  </a:lnTo>
                  <a:close/>
                </a:path>
                <a:path w="619125" h="25400">
                  <a:moveTo>
                    <a:pt x="315798" y="12636"/>
                  </a:moveTo>
                  <a:lnTo>
                    <a:pt x="303174" y="12636"/>
                  </a:lnTo>
                  <a:lnTo>
                    <a:pt x="290537" y="12636"/>
                  </a:lnTo>
                  <a:lnTo>
                    <a:pt x="290537" y="0"/>
                  </a:lnTo>
                  <a:lnTo>
                    <a:pt x="277901" y="0"/>
                  </a:lnTo>
                  <a:lnTo>
                    <a:pt x="265277" y="0"/>
                  </a:lnTo>
                  <a:lnTo>
                    <a:pt x="252641" y="0"/>
                  </a:lnTo>
                  <a:lnTo>
                    <a:pt x="252641" y="12636"/>
                  </a:lnTo>
                  <a:lnTo>
                    <a:pt x="265264" y="12636"/>
                  </a:lnTo>
                  <a:lnTo>
                    <a:pt x="277901" y="12636"/>
                  </a:lnTo>
                  <a:lnTo>
                    <a:pt x="277901" y="25273"/>
                  </a:lnTo>
                  <a:lnTo>
                    <a:pt x="290537" y="25273"/>
                  </a:lnTo>
                  <a:lnTo>
                    <a:pt x="303161" y="25273"/>
                  </a:lnTo>
                  <a:lnTo>
                    <a:pt x="315798" y="25273"/>
                  </a:lnTo>
                  <a:lnTo>
                    <a:pt x="315798" y="12636"/>
                  </a:lnTo>
                  <a:close/>
                </a:path>
                <a:path w="619125" h="25400">
                  <a:moveTo>
                    <a:pt x="341058" y="12636"/>
                  </a:moveTo>
                  <a:lnTo>
                    <a:pt x="328422" y="12636"/>
                  </a:lnTo>
                  <a:lnTo>
                    <a:pt x="328422" y="25273"/>
                  </a:lnTo>
                  <a:lnTo>
                    <a:pt x="341058" y="25273"/>
                  </a:lnTo>
                  <a:lnTo>
                    <a:pt x="341058" y="12636"/>
                  </a:lnTo>
                  <a:close/>
                </a:path>
                <a:path w="619125" h="25400">
                  <a:moveTo>
                    <a:pt x="353682" y="0"/>
                  </a:moveTo>
                  <a:lnTo>
                    <a:pt x="341058" y="0"/>
                  </a:lnTo>
                  <a:lnTo>
                    <a:pt x="341058" y="12636"/>
                  </a:lnTo>
                  <a:lnTo>
                    <a:pt x="353682" y="12636"/>
                  </a:lnTo>
                  <a:lnTo>
                    <a:pt x="353682" y="0"/>
                  </a:lnTo>
                  <a:close/>
                </a:path>
                <a:path w="619125" h="25400">
                  <a:moveTo>
                    <a:pt x="366331" y="12636"/>
                  </a:moveTo>
                  <a:lnTo>
                    <a:pt x="353695" y="12636"/>
                  </a:lnTo>
                  <a:lnTo>
                    <a:pt x="353695" y="25273"/>
                  </a:lnTo>
                  <a:lnTo>
                    <a:pt x="366331" y="25273"/>
                  </a:lnTo>
                  <a:lnTo>
                    <a:pt x="366331" y="12636"/>
                  </a:lnTo>
                  <a:close/>
                </a:path>
                <a:path w="619125" h="25400">
                  <a:moveTo>
                    <a:pt x="391591" y="0"/>
                  </a:moveTo>
                  <a:lnTo>
                    <a:pt x="378955" y="0"/>
                  </a:lnTo>
                  <a:lnTo>
                    <a:pt x="378955" y="12636"/>
                  </a:lnTo>
                  <a:lnTo>
                    <a:pt x="378955" y="25273"/>
                  </a:lnTo>
                  <a:lnTo>
                    <a:pt x="391591" y="25273"/>
                  </a:lnTo>
                  <a:lnTo>
                    <a:pt x="391591" y="12636"/>
                  </a:lnTo>
                  <a:lnTo>
                    <a:pt x="391591" y="0"/>
                  </a:lnTo>
                  <a:close/>
                </a:path>
                <a:path w="619125" h="25400">
                  <a:moveTo>
                    <a:pt x="416839" y="12636"/>
                  </a:moveTo>
                  <a:lnTo>
                    <a:pt x="404215" y="12636"/>
                  </a:lnTo>
                  <a:lnTo>
                    <a:pt x="404215" y="25273"/>
                  </a:lnTo>
                  <a:lnTo>
                    <a:pt x="416839" y="25273"/>
                  </a:lnTo>
                  <a:lnTo>
                    <a:pt x="416839" y="12636"/>
                  </a:lnTo>
                  <a:close/>
                </a:path>
                <a:path w="619125" h="25400">
                  <a:moveTo>
                    <a:pt x="467372" y="12636"/>
                  </a:moveTo>
                  <a:lnTo>
                    <a:pt x="454748" y="12636"/>
                  </a:lnTo>
                  <a:lnTo>
                    <a:pt x="454748" y="0"/>
                  </a:lnTo>
                  <a:lnTo>
                    <a:pt x="442112" y="0"/>
                  </a:lnTo>
                  <a:lnTo>
                    <a:pt x="442112" y="12636"/>
                  </a:lnTo>
                  <a:lnTo>
                    <a:pt x="442112" y="25273"/>
                  </a:lnTo>
                  <a:lnTo>
                    <a:pt x="454748" y="25273"/>
                  </a:lnTo>
                  <a:lnTo>
                    <a:pt x="467372" y="25273"/>
                  </a:lnTo>
                  <a:lnTo>
                    <a:pt x="467372" y="12636"/>
                  </a:lnTo>
                  <a:close/>
                </a:path>
                <a:path w="619125" h="25400">
                  <a:moveTo>
                    <a:pt x="480009" y="0"/>
                  </a:moveTo>
                  <a:lnTo>
                    <a:pt x="467372" y="0"/>
                  </a:lnTo>
                  <a:lnTo>
                    <a:pt x="467372" y="12636"/>
                  </a:lnTo>
                  <a:lnTo>
                    <a:pt x="480009" y="12636"/>
                  </a:lnTo>
                  <a:lnTo>
                    <a:pt x="480009" y="0"/>
                  </a:lnTo>
                  <a:close/>
                </a:path>
                <a:path w="619125" h="25400">
                  <a:moveTo>
                    <a:pt x="517893" y="0"/>
                  </a:moveTo>
                  <a:lnTo>
                    <a:pt x="505269" y="0"/>
                  </a:lnTo>
                  <a:lnTo>
                    <a:pt x="492633" y="0"/>
                  </a:lnTo>
                  <a:lnTo>
                    <a:pt x="492633" y="12636"/>
                  </a:lnTo>
                  <a:lnTo>
                    <a:pt x="480009" y="12636"/>
                  </a:lnTo>
                  <a:lnTo>
                    <a:pt x="480009" y="25273"/>
                  </a:lnTo>
                  <a:lnTo>
                    <a:pt x="492633" y="25273"/>
                  </a:lnTo>
                  <a:lnTo>
                    <a:pt x="505269" y="25273"/>
                  </a:lnTo>
                  <a:lnTo>
                    <a:pt x="517893" y="25273"/>
                  </a:lnTo>
                  <a:lnTo>
                    <a:pt x="517893" y="12636"/>
                  </a:lnTo>
                  <a:lnTo>
                    <a:pt x="517893" y="0"/>
                  </a:lnTo>
                  <a:close/>
                </a:path>
                <a:path w="619125" h="25400">
                  <a:moveTo>
                    <a:pt x="568426" y="12636"/>
                  </a:moveTo>
                  <a:lnTo>
                    <a:pt x="555802" y="12636"/>
                  </a:lnTo>
                  <a:lnTo>
                    <a:pt x="543166" y="12636"/>
                  </a:lnTo>
                  <a:lnTo>
                    <a:pt x="543166" y="0"/>
                  </a:lnTo>
                  <a:lnTo>
                    <a:pt x="530529" y="0"/>
                  </a:lnTo>
                  <a:lnTo>
                    <a:pt x="530529" y="12636"/>
                  </a:lnTo>
                  <a:lnTo>
                    <a:pt x="530529" y="25273"/>
                  </a:lnTo>
                  <a:lnTo>
                    <a:pt x="543166" y="25273"/>
                  </a:lnTo>
                  <a:lnTo>
                    <a:pt x="555790" y="25273"/>
                  </a:lnTo>
                  <a:lnTo>
                    <a:pt x="568426" y="25273"/>
                  </a:lnTo>
                  <a:lnTo>
                    <a:pt x="568426" y="12636"/>
                  </a:lnTo>
                  <a:close/>
                </a:path>
                <a:path w="619125" h="25400">
                  <a:moveTo>
                    <a:pt x="581050" y="0"/>
                  </a:moveTo>
                  <a:lnTo>
                    <a:pt x="568426" y="0"/>
                  </a:lnTo>
                  <a:lnTo>
                    <a:pt x="568426" y="12636"/>
                  </a:lnTo>
                  <a:lnTo>
                    <a:pt x="581050" y="12636"/>
                  </a:lnTo>
                  <a:lnTo>
                    <a:pt x="581050" y="0"/>
                  </a:lnTo>
                  <a:close/>
                </a:path>
                <a:path w="619125" h="25400">
                  <a:moveTo>
                    <a:pt x="618947" y="0"/>
                  </a:moveTo>
                  <a:lnTo>
                    <a:pt x="606323" y="0"/>
                  </a:lnTo>
                  <a:lnTo>
                    <a:pt x="593699" y="0"/>
                  </a:lnTo>
                  <a:lnTo>
                    <a:pt x="581063" y="0"/>
                  </a:lnTo>
                  <a:lnTo>
                    <a:pt x="581063" y="12636"/>
                  </a:lnTo>
                  <a:lnTo>
                    <a:pt x="581063" y="25273"/>
                  </a:lnTo>
                  <a:lnTo>
                    <a:pt x="593699" y="25273"/>
                  </a:lnTo>
                  <a:lnTo>
                    <a:pt x="593699" y="12636"/>
                  </a:lnTo>
                  <a:lnTo>
                    <a:pt x="606323" y="12636"/>
                  </a:lnTo>
                  <a:lnTo>
                    <a:pt x="606323" y="25273"/>
                  </a:lnTo>
                  <a:lnTo>
                    <a:pt x="618947" y="25273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" name="object 35"/>
          <p:cNvSpPr txBox="1"/>
          <p:nvPr/>
        </p:nvSpPr>
        <p:spPr>
          <a:xfrm>
            <a:off x="228600" y="4967085"/>
            <a:ext cx="584835" cy="1397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50" b="1" dirty="0">
                <a:latin typeface="Raleway"/>
                <a:cs typeface="Raleway"/>
              </a:rPr>
              <a:t>Cubes:</a:t>
            </a:r>
            <a:r>
              <a:rPr sz="750" b="1" spc="-5" dirty="0">
                <a:latin typeface="Raleway"/>
                <a:cs typeface="Raleway"/>
              </a:rPr>
              <a:t> </a:t>
            </a:r>
            <a:r>
              <a:rPr sz="750" spc="-20" dirty="0">
                <a:latin typeface="Raleway"/>
                <a:cs typeface="Raleway"/>
              </a:rPr>
              <a:t>18.48</a:t>
            </a:r>
            <a:endParaRPr sz="750">
              <a:latin typeface="Raleway"/>
              <a:cs typeface="Raleway"/>
            </a:endParaRPr>
          </a:p>
        </p:txBody>
      </p:sp>
      <p:pic>
        <p:nvPicPr>
          <p:cNvPr id="36" name="object 36">
            <a:hlinkClick r:id="rId2"/>
          </p:cNvPr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3468052" y="767626"/>
            <a:ext cx="5715000" cy="4446270"/>
          </a:xfrm>
          <a:prstGeom prst="rect">
            <a:avLst/>
          </a:prstGeom>
        </p:spPr>
      </p:pic>
      <p:sp>
        <p:nvSpPr>
          <p:cNvPr id="37" name="object 37"/>
          <p:cNvSpPr txBox="1">
            <a:spLocks noGrp="1"/>
          </p:cNvSpPr>
          <p:nvPr>
            <p:ph type="sldNum" sz="quarter" idx="4294967295"/>
          </p:nvPr>
        </p:nvSpPr>
        <p:spPr>
          <a:xfrm>
            <a:off x="9471025" y="7521575"/>
            <a:ext cx="587375" cy="16033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900" b="0" i="0">
                <a:solidFill>
                  <a:schemeClr val="bg1"/>
                </a:solidFill>
                <a:latin typeface="Raleway"/>
                <a:cs typeface="Raleway"/>
              </a:defRPr>
            </a:lvl1pPr>
          </a:lstStyle>
          <a:p>
            <a:pPr marL="20955">
              <a:lnSpc>
                <a:spcPct val="100000"/>
              </a:lnSpc>
              <a:spcBef>
                <a:spcPts val="45"/>
              </a:spcBef>
            </a:pPr>
            <a:r>
              <a:rPr lang="en-US"/>
              <a:t>Page: </a:t>
            </a:r>
            <a:fld id="{81D60167-4931-47E6-BA6A-407CBD079E47}" type="slidenum">
              <a:rPr spc="-25" smtClean="0"/>
              <a:pPr marL="20955">
                <a:lnSpc>
                  <a:spcPct val="100000"/>
                </a:lnSpc>
                <a:spcBef>
                  <a:spcPts val="45"/>
                </a:spcBef>
              </a:pPr>
              <a:t>38</a:t>
            </a:fld>
            <a:endParaRPr spc="-25" dirty="0"/>
          </a:p>
        </p:txBody>
      </p:sp>
      <p:graphicFrame>
        <p:nvGraphicFramePr>
          <p:cNvPr id="2" name="Object 1">
            <a:extLst>
              <a:ext uri="{FF2B5EF4-FFF2-40B4-BE49-F238E27FC236}">
                <a16:creationId xmlns:a16="http://schemas.microsoft.com/office/drawing/2014/main" id="{F74436C7-E6F1-AD63-A5BD-46CFFDACBA6F}"/>
              </a:ext>
            </a:extLst>
          </p:cNvPr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1257322107"/>
              </p:ext>
            </p:extLst>
          </p:nvPr>
        </p:nvGraphicFramePr>
        <p:xfrm>
          <a:off x="15529" y="5784272"/>
          <a:ext cx="8039100" cy="1279651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Worksheet" r:id="rId5" imgW="8039100" imgH="1397000" progId="Excel.Sheet.12">
                  <p:embed/>
                </p:oleObj>
              </mc:Choice>
              <mc:Fallback>
                <p:oleObj name="Worksheet" r:id="rId5" imgW="8039100" imgH="1397000" progId="Excel.Sheet.12">
                  <p:embed/>
                  <p:pic>
                    <p:nvPicPr>
                      <p:cNvPr id="2" name="Object 1">
                        <a:extLst>
                          <a:ext uri="{FF2B5EF4-FFF2-40B4-BE49-F238E27FC236}">
                            <a16:creationId xmlns:a16="http://schemas.microsoft.com/office/drawing/2014/main" id="{F74436C7-E6F1-AD63-A5BD-46CFFDACBA6F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6"/>
                      <a:stretch>
                        <a:fillRect/>
                      </a:stretch>
                    </p:blipFill>
                    <p:spPr>
                      <a:xfrm>
                        <a:off x="15529" y="5784272"/>
                        <a:ext cx="8039100" cy="1279651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3" name="Picture 2" descr="A picture containing logo&#10;&#10;Description automatically generated">
            <a:extLst>
              <a:ext uri="{FF2B5EF4-FFF2-40B4-BE49-F238E27FC236}">
                <a16:creationId xmlns:a16="http://schemas.microsoft.com/office/drawing/2014/main" id="{B435881E-0F76-32A3-E1E5-FBCF33A4BB5F}"/>
              </a:ext>
            </a:extLst>
          </p:cNvPr>
          <p:cNvPicPr>
            <a:picLocks noChangeAspect="1"/>
          </p:cNvPicPr>
          <p:nvPr/>
        </p:nvPicPr>
        <p:blipFill rotWithShape="1"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6732"/>
          <a:stretch/>
        </p:blipFill>
        <p:spPr>
          <a:xfrm>
            <a:off x="8610600" y="6449545"/>
            <a:ext cx="1293202" cy="1232368"/>
          </a:xfrm>
          <a:prstGeom prst="rect">
            <a:avLst/>
          </a:prstGeom>
        </p:spPr>
      </p:pic>
      <p:sp>
        <p:nvSpPr>
          <p:cNvPr id="4" name="Rectangle 3">
            <a:extLst>
              <a:ext uri="{FF2B5EF4-FFF2-40B4-BE49-F238E27FC236}">
                <a16:creationId xmlns:a16="http://schemas.microsoft.com/office/drawing/2014/main" id="{DB87B748-6C35-C908-9A86-5D89DF1A449A}"/>
              </a:ext>
            </a:extLst>
          </p:cNvPr>
          <p:cNvSpPr/>
          <p:nvPr/>
        </p:nvSpPr>
        <p:spPr>
          <a:xfrm>
            <a:off x="6962308" y="5562600"/>
            <a:ext cx="1191091" cy="162198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43678981"/>
      </p:ext>
    </p:extLst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object 5"/>
          <p:cNvSpPr/>
          <p:nvPr/>
        </p:nvSpPr>
        <p:spPr>
          <a:xfrm>
            <a:off x="521295" y="2725509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521295" y="2954109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521295" y="3182709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521295" y="3411309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521295" y="3639909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521295" y="3868509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521295" y="3982809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521295" y="4097109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521295" y="4325709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521295" y="4440009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521295" y="4554309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521295" y="4668609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521295" y="4782909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521295" y="4897209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 txBox="1"/>
          <p:nvPr/>
        </p:nvSpPr>
        <p:spPr>
          <a:xfrm>
            <a:off x="268287" y="857947"/>
            <a:ext cx="3199765" cy="4648835"/>
          </a:xfrm>
          <a:prstGeom prst="rect">
            <a:avLst/>
          </a:prstGeom>
        </p:spPr>
        <p:txBody>
          <a:bodyPr vert="horz" wrap="square" lIns="0" tIns="27940" rIns="0" bIns="0" rtlCol="0">
            <a:spAutoFit/>
          </a:bodyPr>
          <a:lstStyle/>
          <a:p>
            <a:pPr marL="12700" marR="104775">
              <a:lnSpc>
                <a:spcPts val="1350"/>
              </a:lnSpc>
              <a:spcBef>
                <a:spcPts val="220"/>
              </a:spcBef>
            </a:pPr>
            <a:r>
              <a:rPr sz="1200" b="1" spc="60" dirty="0">
                <a:latin typeface="Arial"/>
                <a:cs typeface="Arial"/>
              </a:rPr>
              <a:t>TOSCANA</a:t>
            </a:r>
            <a:r>
              <a:rPr sz="1200" b="1" spc="100" dirty="0">
                <a:latin typeface="Arial"/>
                <a:cs typeface="Arial"/>
              </a:rPr>
              <a:t> </a:t>
            </a:r>
            <a:r>
              <a:rPr sz="1200" b="1" spc="50" dirty="0">
                <a:latin typeface="Arial"/>
                <a:cs typeface="Arial"/>
              </a:rPr>
              <a:t>5-</a:t>
            </a:r>
            <a:r>
              <a:rPr sz="1200" b="1" spc="70" dirty="0">
                <a:latin typeface="Arial"/>
                <a:cs typeface="Arial"/>
              </a:rPr>
              <a:t>PIECE</a:t>
            </a:r>
            <a:r>
              <a:rPr sz="1200" b="1" spc="100" dirty="0">
                <a:latin typeface="Arial"/>
                <a:cs typeface="Arial"/>
              </a:rPr>
              <a:t> </a:t>
            </a:r>
            <a:r>
              <a:rPr sz="1200" b="1" spc="65" dirty="0">
                <a:latin typeface="Arial"/>
                <a:cs typeface="Arial"/>
              </a:rPr>
              <a:t>COUNTER</a:t>
            </a:r>
            <a:r>
              <a:rPr sz="1200" b="1" spc="100" dirty="0">
                <a:latin typeface="Arial"/>
                <a:cs typeface="Arial"/>
              </a:rPr>
              <a:t> </a:t>
            </a:r>
            <a:r>
              <a:rPr sz="1200" b="1" spc="95" dirty="0">
                <a:latin typeface="Arial"/>
                <a:cs typeface="Arial"/>
              </a:rPr>
              <a:t>DINING </a:t>
            </a:r>
            <a:r>
              <a:rPr sz="1200" b="1" spc="-25" dirty="0">
                <a:latin typeface="Arial"/>
                <a:cs typeface="Arial"/>
              </a:rPr>
              <a:t>SET</a:t>
            </a:r>
            <a:endParaRPr sz="1200" dirty="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760"/>
              </a:spcBef>
            </a:pPr>
            <a:r>
              <a:rPr sz="750" b="1" dirty="0">
                <a:latin typeface="Raleway"/>
                <a:cs typeface="Raleway"/>
              </a:rPr>
              <a:t>SKU:</a:t>
            </a:r>
            <a:r>
              <a:rPr sz="750" b="1" spc="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TS500-</a:t>
            </a:r>
            <a:r>
              <a:rPr sz="750" spc="-25" dirty="0">
                <a:latin typeface="Raleway"/>
                <a:cs typeface="Raleway"/>
              </a:rPr>
              <a:t>5PC</a:t>
            </a:r>
            <a:endParaRPr sz="750" dirty="0">
              <a:latin typeface="Raleway"/>
              <a:cs typeface="Raleway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700" dirty="0">
              <a:latin typeface="Raleway"/>
              <a:cs typeface="Raleway"/>
            </a:endParaRPr>
          </a:p>
          <a:p>
            <a:pPr marL="12700" marR="5080">
              <a:lnSpc>
                <a:spcPct val="100000"/>
              </a:lnSpc>
              <a:spcBef>
                <a:spcPts val="5"/>
              </a:spcBef>
            </a:pPr>
            <a:r>
              <a:rPr sz="750" dirty="0">
                <a:latin typeface="Raleway"/>
                <a:cs typeface="Raleway"/>
              </a:rPr>
              <a:t>Update your dining look with the timeless appeal of Arts-and-</a:t>
            </a:r>
            <a:r>
              <a:rPr sz="750" spc="-10" dirty="0">
                <a:latin typeface="Raleway"/>
                <a:cs typeface="Raleway"/>
              </a:rPr>
              <a:t>Craft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styling in the Toscana Counter Dining Set. This 36-inch counter set is </a:t>
            </a:r>
            <a:r>
              <a:rPr sz="750" spc="-25" dirty="0">
                <a:latin typeface="Raleway"/>
                <a:cs typeface="Raleway"/>
              </a:rPr>
              <a:t>the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perfect height for dining or working even while standing. A </a:t>
            </a:r>
            <a:r>
              <a:rPr sz="750" spc="-10" dirty="0">
                <a:latin typeface="Raleway"/>
                <a:cs typeface="Raleway"/>
              </a:rPr>
              <a:t>burnished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aged gray finish updates the simple sophistication of mission design </a:t>
            </a:r>
            <a:r>
              <a:rPr sz="750" spc="-25" dirty="0">
                <a:latin typeface="Raleway"/>
                <a:cs typeface="Raleway"/>
              </a:rPr>
              <a:t>by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adding</a:t>
            </a:r>
            <a:r>
              <a:rPr sz="750" spc="-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modern amenities to the classic clean and angular style. The </a:t>
            </a:r>
            <a:r>
              <a:rPr sz="750" spc="-25" dirty="0">
                <a:latin typeface="Raleway"/>
                <a:cs typeface="Raleway"/>
              </a:rPr>
              <a:t>72-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inch dining table brings an elevated sense of style to your dining </a:t>
            </a:r>
            <a:r>
              <a:rPr sz="750" spc="-20" dirty="0">
                <a:latin typeface="Raleway"/>
                <a:cs typeface="Raleway"/>
              </a:rPr>
              <a:t>area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with a size cozy enough for a small setting but large enough to seat </a:t>
            </a:r>
            <a:r>
              <a:rPr sz="750" spc="-20" dirty="0">
                <a:latin typeface="Raleway"/>
                <a:cs typeface="Raleway"/>
              </a:rPr>
              <a:t>six.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Whether a breakfast nook or an elegant dining area, the Toscana </a:t>
            </a:r>
            <a:r>
              <a:rPr sz="750" spc="-10" dirty="0">
                <a:latin typeface="Raleway"/>
                <a:cs typeface="Raleway"/>
              </a:rPr>
              <a:t>makes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for</a:t>
            </a:r>
            <a:r>
              <a:rPr sz="750" spc="-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a great and stylish place to </a:t>
            </a:r>
            <a:r>
              <a:rPr sz="750" spc="-10" dirty="0">
                <a:latin typeface="Raleway"/>
                <a:cs typeface="Raleway"/>
              </a:rPr>
              <a:t>dine.</a:t>
            </a:r>
            <a:endParaRPr sz="750" dirty="0">
              <a:latin typeface="Raleway"/>
              <a:cs typeface="Raleway"/>
            </a:endParaRPr>
          </a:p>
          <a:p>
            <a:pPr marL="393700" marR="254635">
              <a:lnSpc>
                <a:spcPct val="100000"/>
              </a:lnSpc>
              <a:spcBef>
                <a:spcPts val="750"/>
              </a:spcBef>
            </a:pPr>
            <a:r>
              <a:rPr sz="750" dirty="0">
                <a:latin typeface="Raleway"/>
                <a:cs typeface="Raleway"/>
              </a:rPr>
              <a:t>Crafted from Acacia veneers, Acacia hardwood solids </a:t>
            </a:r>
            <a:r>
              <a:rPr sz="750" spc="-25" dirty="0">
                <a:latin typeface="Raleway"/>
                <a:cs typeface="Raleway"/>
              </a:rPr>
              <a:t>and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engineered</a:t>
            </a:r>
            <a:r>
              <a:rPr sz="750" spc="-10" dirty="0">
                <a:latin typeface="Raleway"/>
                <a:cs typeface="Raleway"/>
              </a:rPr>
              <a:t> woods</a:t>
            </a:r>
            <a:endParaRPr sz="750" dirty="0">
              <a:latin typeface="Raleway"/>
              <a:cs typeface="Raleway"/>
            </a:endParaRPr>
          </a:p>
          <a:p>
            <a:pPr marL="393700" marR="67945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Kiln-dried wood helps prevent warping, splitting, cracking </a:t>
            </a:r>
            <a:r>
              <a:rPr sz="750" spc="-25" dirty="0">
                <a:latin typeface="Raleway"/>
                <a:cs typeface="Raleway"/>
              </a:rPr>
              <a:t>and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developing </a:t>
            </a:r>
            <a:r>
              <a:rPr sz="750" spc="-10" dirty="0">
                <a:latin typeface="Raleway"/>
                <a:cs typeface="Raleway"/>
              </a:rPr>
              <a:t>mildew.</a:t>
            </a:r>
            <a:endParaRPr sz="750" dirty="0">
              <a:latin typeface="Raleway"/>
              <a:cs typeface="Raleway"/>
            </a:endParaRPr>
          </a:p>
          <a:p>
            <a:pPr marL="393700" marR="80645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Chair has a shaped seat with front footrest and side rail add </a:t>
            </a:r>
            <a:r>
              <a:rPr sz="750" spc="-25" dirty="0">
                <a:latin typeface="Raleway"/>
                <a:cs typeface="Raleway"/>
              </a:rPr>
              <a:t>to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seating</a:t>
            </a:r>
            <a:r>
              <a:rPr sz="750" spc="-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comfort and structural </a:t>
            </a:r>
            <a:r>
              <a:rPr sz="750" spc="-10" dirty="0">
                <a:latin typeface="Raleway"/>
                <a:cs typeface="Raleway"/>
              </a:rPr>
              <a:t>stability</a:t>
            </a:r>
            <a:endParaRPr sz="750" dirty="0">
              <a:latin typeface="Raleway"/>
              <a:cs typeface="Raleway"/>
            </a:endParaRPr>
          </a:p>
          <a:p>
            <a:pPr marL="393700" marR="294005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Chair seat is corner blocked and screwed for </a:t>
            </a:r>
            <a:r>
              <a:rPr sz="750" spc="-10" dirty="0">
                <a:latin typeface="Raleway"/>
                <a:cs typeface="Raleway"/>
              </a:rPr>
              <a:t>exceptional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seating </a:t>
            </a:r>
            <a:r>
              <a:rPr sz="750" spc="-10" dirty="0">
                <a:latin typeface="Raleway"/>
                <a:cs typeface="Raleway"/>
              </a:rPr>
              <a:t>strength</a:t>
            </a:r>
            <a:endParaRPr sz="750" dirty="0">
              <a:latin typeface="Raleway"/>
              <a:cs typeface="Raleway"/>
            </a:endParaRPr>
          </a:p>
          <a:p>
            <a:pPr marL="393700" marR="192405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Plastic glides on chair and table protect floors from mars </a:t>
            </a:r>
            <a:r>
              <a:rPr sz="750" spc="-25" dirty="0">
                <a:latin typeface="Raleway"/>
                <a:cs typeface="Raleway"/>
              </a:rPr>
              <a:t>or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spc="-10" dirty="0">
                <a:latin typeface="Raleway"/>
                <a:cs typeface="Raleway"/>
              </a:rPr>
              <a:t>scratches</a:t>
            </a:r>
            <a:endParaRPr sz="750" dirty="0">
              <a:latin typeface="Raleway"/>
              <a:cs typeface="Raleway"/>
            </a:endParaRPr>
          </a:p>
          <a:p>
            <a:pPr marL="393700" marR="33782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24- inch seat height fits 36-inch high counters or </a:t>
            </a:r>
            <a:r>
              <a:rPr sz="750" spc="-10" dirty="0">
                <a:latin typeface="Raleway"/>
                <a:cs typeface="Raleway"/>
              </a:rPr>
              <a:t>tables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Table features a rounded sled base with dual </a:t>
            </a:r>
            <a:r>
              <a:rPr sz="750" spc="-10" dirty="0">
                <a:latin typeface="Raleway"/>
                <a:cs typeface="Raleway"/>
              </a:rPr>
              <a:t>stretchers</a:t>
            </a:r>
            <a:endParaRPr sz="750" dirty="0">
              <a:latin typeface="Raleway"/>
              <a:cs typeface="Raleway"/>
            </a:endParaRPr>
          </a:p>
          <a:p>
            <a:pPr marL="393700" marR="84455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Tongue and Groove joint construction adds structural </a:t>
            </a:r>
            <a:r>
              <a:rPr sz="750" spc="-10" dirty="0">
                <a:latin typeface="Raleway"/>
                <a:cs typeface="Raleway"/>
              </a:rPr>
              <a:t>stability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to the </a:t>
            </a:r>
            <a:r>
              <a:rPr sz="750" spc="-20" dirty="0">
                <a:latin typeface="Raleway"/>
                <a:cs typeface="Raleway"/>
              </a:rPr>
              <a:t>table</a:t>
            </a:r>
            <a:endParaRPr sz="750" dirty="0">
              <a:latin typeface="Raleway"/>
              <a:cs typeface="Raleway"/>
            </a:endParaRPr>
          </a:p>
          <a:p>
            <a:pPr marL="393700" marR="487045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Easy assembly with all tools included in </a:t>
            </a:r>
            <a:r>
              <a:rPr sz="750" spc="-10" dirty="0">
                <a:latin typeface="Raleway"/>
                <a:cs typeface="Raleway"/>
              </a:rPr>
              <a:t>packaging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72-inch table accommodates six guests </a:t>
            </a:r>
            <a:r>
              <a:rPr sz="750" spc="-10" dirty="0">
                <a:latin typeface="Raleway"/>
                <a:cs typeface="Raleway"/>
              </a:rPr>
              <a:t>comfortably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Burnished aged gray </a:t>
            </a:r>
            <a:r>
              <a:rPr sz="750" spc="-10" dirty="0">
                <a:latin typeface="Raleway"/>
                <a:cs typeface="Raleway"/>
              </a:rPr>
              <a:t>finish</a:t>
            </a:r>
            <a:endParaRPr sz="750" dirty="0">
              <a:latin typeface="Raleway"/>
              <a:cs typeface="Raleway"/>
            </a:endParaRPr>
          </a:p>
          <a:p>
            <a:pPr marL="393700" marR="104394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Table Dimensions: 72"W x 38"D x </a:t>
            </a:r>
            <a:r>
              <a:rPr sz="750" spc="-20" dirty="0">
                <a:latin typeface="Raleway"/>
                <a:cs typeface="Raleway"/>
              </a:rPr>
              <a:t>36"H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Chair Dimensions: 17.5"W x 20.5"D x </a:t>
            </a:r>
            <a:r>
              <a:rPr sz="750" spc="-20" dirty="0">
                <a:latin typeface="Raleway"/>
                <a:cs typeface="Raleway"/>
              </a:rPr>
              <a:t>41"H</a:t>
            </a:r>
            <a:endParaRPr sz="750" dirty="0">
              <a:latin typeface="Raleway"/>
              <a:cs typeface="Raleway"/>
            </a:endParaRPr>
          </a:p>
          <a:p>
            <a:pPr marL="393700" marR="17526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Set</a:t>
            </a:r>
            <a:r>
              <a:rPr sz="750" spc="-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includes Counter Table and 4 Counter Chairs. Each </a:t>
            </a:r>
            <a:r>
              <a:rPr sz="750" spc="-20" dirty="0">
                <a:latin typeface="Raleway"/>
                <a:cs typeface="Raleway"/>
              </a:rPr>
              <a:t>item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also sold </a:t>
            </a:r>
            <a:r>
              <a:rPr sz="750" spc="-10" dirty="0">
                <a:latin typeface="Raleway"/>
                <a:cs typeface="Raleway"/>
              </a:rPr>
              <a:t>separately.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  <a:spcBef>
                <a:spcPts val="620"/>
              </a:spcBef>
            </a:pPr>
            <a:r>
              <a:rPr sz="750" u="sng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2"/>
              </a:rPr>
              <a:t>Read </a:t>
            </a:r>
            <a:r>
              <a:rPr sz="750" u="sng" spc="-20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2"/>
              </a:rPr>
              <a:t>More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</a:pPr>
            <a:r>
              <a:rPr sz="750" b="1" dirty="0">
                <a:latin typeface="Raleway"/>
                <a:cs typeface="Raleway"/>
              </a:rPr>
              <a:t>Price:</a:t>
            </a:r>
            <a:r>
              <a:rPr sz="750" b="1" spc="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From: </a:t>
            </a:r>
            <a:r>
              <a:rPr sz="750" spc="-10" dirty="0">
                <a:latin typeface="Raleway"/>
                <a:cs typeface="Raleway"/>
              </a:rPr>
              <a:t>$399.00</a:t>
            </a:r>
            <a:endParaRPr sz="750" dirty="0">
              <a:latin typeface="Raleway"/>
              <a:cs typeface="Raleway"/>
            </a:endParaRPr>
          </a:p>
        </p:txBody>
      </p:sp>
      <p:grpSp>
        <p:nvGrpSpPr>
          <p:cNvPr id="20" name="object 20"/>
          <p:cNvGrpSpPr/>
          <p:nvPr/>
        </p:nvGrpSpPr>
        <p:grpSpPr>
          <a:xfrm>
            <a:off x="44024" y="5528240"/>
            <a:ext cx="727710" cy="727710"/>
            <a:chOff x="44024" y="5528240"/>
            <a:chExt cx="727710" cy="727710"/>
          </a:xfrm>
        </p:grpSpPr>
        <p:sp>
          <p:nvSpPr>
            <p:cNvPr id="21" name="object 21"/>
            <p:cNvSpPr/>
            <p:nvPr/>
          </p:nvSpPr>
          <p:spPr>
            <a:xfrm>
              <a:off x="47625" y="5531840"/>
              <a:ext cx="720090" cy="720090"/>
            </a:xfrm>
            <a:custGeom>
              <a:avLst/>
              <a:gdLst/>
              <a:ahLst/>
              <a:cxnLst/>
              <a:rect l="l" t="t" r="r" b="b"/>
              <a:pathLst>
                <a:path w="720090" h="720089">
                  <a:moveTo>
                    <a:pt x="0" y="0"/>
                  </a:moveTo>
                  <a:lnTo>
                    <a:pt x="720001" y="0"/>
                  </a:lnTo>
                  <a:lnTo>
                    <a:pt x="720001" y="720001"/>
                  </a:lnTo>
                  <a:lnTo>
                    <a:pt x="0" y="720001"/>
                  </a:lnTo>
                  <a:lnTo>
                    <a:pt x="0" y="0"/>
                  </a:lnTo>
                  <a:close/>
                </a:path>
              </a:pathLst>
            </a:custGeom>
            <a:ln w="72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94843" y="5579059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10" h="35560">
                  <a:moveTo>
                    <a:pt x="35394" y="23596"/>
                  </a:moveTo>
                  <a:lnTo>
                    <a:pt x="23596" y="23596"/>
                  </a:lnTo>
                  <a:lnTo>
                    <a:pt x="23596" y="35394"/>
                  </a:lnTo>
                  <a:lnTo>
                    <a:pt x="35394" y="35394"/>
                  </a:lnTo>
                  <a:lnTo>
                    <a:pt x="35394" y="23596"/>
                  </a:lnTo>
                  <a:close/>
                </a:path>
                <a:path w="626110" h="35560">
                  <a:moveTo>
                    <a:pt x="35394" y="0"/>
                  </a:moveTo>
                  <a:lnTo>
                    <a:pt x="23596" y="0"/>
                  </a:lnTo>
                  <a:lnTo>
                    <a:pt x="11798" y="0"/>
                  </a:lnTo>
                  <a:lnTo>
                    <a:pt x="0" y="0"/>
                  </a:lnTo>
                  <a:lnTo>
                    <a:pt x="0" y="11798"/>
                  </a:lnTo>
                  <a:lnTo>
                    <a:pt x="0" y="23596"/>
                  </a:lnTo>
                  <a:lnTo>
                    <a:pt x="0" y="35394"/>
                  </a:lnTo>
                  <a:lnTo>
                    <a:pt x="11798" y="35394"/>
                  </a:lnTo>
                  <a:lnTo>
                    <a:pt x="11798" y="23596"/>
                  </a:lnTo>
                  <a:lnTo>
                    <a:pt x="11798" y="11798"/>
                  </a:lnTo>
                  <a:lnTo>
                    <a:pt x="23596" y="11798"/>
                  </a:lnTo>
                  <a:lnTo>
                    <a:pt x="35394" y="11798"/>
                  </a:lnTo>
                  <a:lnTo>
                    <a:pt x="35394" y="0"/>
                  </a:lnTo>
                  <a:close/>
                </a:path>
                <a:path w="626110" h="35560">
                  <a:moveTo>
                    <a:pt x="59004" y="23596"/>
                  </a:moveTo>
                  <a:lnTo>
                    <a:pt x="47205" y="23596"/>
                  </a:lnTo>
                  <a:lnTo>
                    <a:pt x="35407" y="23596"/>
                  </a:lnTo>
                  <a:lnTo>
                    <a:pt x="35407" y="35394"/>
                  </a:lnTo>
                  <a:lnTo>
                    <a:pt x="47205" y="35394"/>
                  </a:lnTo>
                  <a:lnTo>
                    <a:pt x="59004" y="35394"/>
                  </a:lnTo>
                  <a:lnTo>
                    <a:pt x="59004" y="23596"/>
                  </a:lnTo>
                  <a:close/>
                </a:path>
                <a:path w="626110" h="35560">
                  <a:moveTo>
                    <a:pt x="59004" y="0"/>
                  </a:moveTo>
                  <a:lnTo>
                    <a:pt x="47205" y="0"/>
                  </a:lnTo>
                  <a:lnTo>
                    <a:pt x="35407" y="0"/>
                  </a:lnTo>
                  <a:lnTo>
                    <a:pt x="35407" y="11798"/>
                  </a:lnTo>
                  <a:lnTo>
                    <a:pt x="47205" y="11798"/>
                  </a:lnTo>
                  <a:lnTo>
                    <a:pt x="59004" y="11798"/>
                  </a:lnTo>
                  <a:lnTo>
                    <a:pt x="59004" y="0"/>
                  </a:lnTo>
                  <a:close/>
                </a:path>
                <a:path w="626110" h="35560">
                  <a:moveTo>
                    <a:pt x="82613" y="0"/>
                  </a:moveTo>
                  <a:lnTo>
                    <a:pt x="70815" y="0"/>
                  </a:lnTo>
                  <a:lnTo>
                    <a:pt x="59016" y="0"/>
                  </a:lnTo>
                  <a:lnTo>
                    <a:pt x="59016" y="11798"/>
                  </a:lnTo>
                  <a:lnTo>
                    <a:pt x="70815" y="11798"/>
                  </a:lnTo>
                  <a:lnTo>
                    <a:pt x="70815" y="23596"/>
                  </a:lnTo>
                  <a:lnTo>
                    <a:pt x="70815" y="35394"/>
                  </a:lnTo>
                  <a:lnTo>
                    <a:pt x="82613" y="35394"/>
                  </a:lnTo>
                  <a:lnTo>
                    <a:pt x="82613" y="23596"/>
                  </a:lnTo>
                  <a:lnTo>
                    <a:pt x="82613" y="11798"/>
                  </a:lnTo>
                  <a:lnTo>
                    <a:pt x="82613" y="0"/>
                  </a:lnTo>
                  <a:close/>
                </a:path>
                <a:path w="626110" h="35560">
                  <a:moveTo>
                    <a:pt x="118021" y="11798"/>
                  </a:moveTo>
                  <a:lnTo>
                    <a:pt x="106222" y="11798"/>
                  </a:lnTo>
                  <a:lnTo>
                    <a:pt x="106222" y="0"/>
                  </a:lnTo>
                  <a:lnTo>
                    <a:pt x="94424" y="0"/>
                  </a:lnTo>
                  <a:lnTo>
                    <a:pt x="94424" y="11798"/>
                  </a:lnTo>
                  <a:lnTo>
                    <a:pt x="94424" y="23596"/>
                  </a:lnTo>
                  <a:lnTo>
                    <a:pt x="106222" y="23596"/>
                  </a:lnTo>
                  <a:lnTo>
                    <a:pt x="118021" y="23596"/>
                  </a:lnTo>
                  <a:lnTo>
                    <a:pt x="118021" y="11798"/>
                  </a:lnTo>
                  <a:close/>
                </a:path>
                <a:path w="626110" h="35560">
                  <a:moveTo>
                    <a:pt x="141617" y="11798"/>
                  </a:moveTo>
                  <a:lnTo>
                    <a:pt x="129832" y="11798"/>
                  </a:lnTo>
                  <a:lnTo>
                    <a:pt x="129832" y="23596"/>
                  </a:lnTo>
                  <a:lnTo>
                    <a:pt x="141617" y="23596"/>
                  </a:lnTo>
                  <a:lnTo>
                    <a:pt x="141617" y="11798"/>
                  </a:lnTo>
                  <a:close/>
                </a:path>
                <a:path w="626110" h="35560">
                  <a:moveTo>
                    <a:pt x="153428" y="0"/>
                  </a:moveTo>
                  <a:lnTo>
                    <a:pt x="141630" y="0"/>
                  </a:lnTo>
                  <a:lnTo>
                    <a:pt x="141630" y="11798"/>
                  </a:lnTo>
                  <a:lnTo>
                    <a:pt x="141630" y="23596"/>
                  </a:lnTo>
                  <a:lnTo>
                    <a:pt x="153428" y="23596"/>
                  </a:lnTo>
                  <a:lnTo>
                    <a:pt x="153428" y="11798"/>
                  </a:lnTo>
                  <a:lnTo>
                    <a:pt x="153428" y="0"/>
                  </a:lnTo>
                  <a:close/>
                </a:path>
                <a:path w="626110" h="35560">
                  <a:moveTo>
                    <a:pt x="165239" y="11798"/>
                  </a:moveTo>
                  <a:lnTo>
                    <a:pt x="153441" y="11798"/>
                  </a:lnTo>
                  <a:lnTo>
                    <a:pt x="153441" y="23596"/>
                  </a:lnTo>
                  <a:lnTo>
                    <a:pt x="165239" y="23596"/>
                  </a:lnTo>
                  <a:lnTo>
                    <a:pt x="165239" y="11798"/>
                  </a:lnTo>
                  <a:close/>
                </a:path>
                <a:path w="626110" h="35560">
                  <a:moveTo>
                    <a:pt x="177025" y="0"/>
                  </a:moveTo>
                  <a:lnTo>
                    <a:pt x="165239" y="0"/>
                  </a:lnTo>
                  <a:lnTo>
                    <a:pt x="165239" y="11798"/>
                  </a:lnTo>
                  <a:lnTo>
                    <a:pt x="177025" y="11798"/>
                  </a:lnTo>
                  <a:lnTo>
                    <a:pt x="177025" y="0"/>
                  </a:lnTo>
                  <a:close/>
                </a:path>
                <a:path w="626110" h="35560">
                  <a:moveTo>
                    <a:pt x="188836" y="11798"/>
                  </a:moveTo>
                  <a:lnTo>
                    <a:pt x="177038" y="11798"/>
                  </a:lnTo>
                  <a:lnTo>
                    <a:pt x="177038" y="23596"/>
                  </a:lnTo>
                  <a:lnTo>
                    <a:pt x="188836" y="23596"/>
                  </a:lnTo>
                  <a:lnTo>
                    <a:pt x="188836" y="11798"/>
                  </a:lnTo>
                  <a:close/>
                </a:path>
                <a:path w="626110" h="35560">
                  <a:moveTo>
                    <a:pt x="212432" y="11798"/>
                  </a:moveTo>
                  <a:lnTo>
                    <a:pt x="200647" y="11798"/>
                  </a:lnTo>
                  <a:lnTo>
                    <a:pt x="188849" y="11798"/>
                  </a:lnTo>
                  <a:lnTo>
                    <a:pt x="188849" y="23596"/>
                  </a:lnTo>
                  <a:lnTo>
                    <a:pt x="188849" y="35394"/>
                  </a:lnTo>
                  <a:lnTo>
                    <a:pt x="200647" y="35394"/>
                  </a:lnTo>
                  <a:lnTo>
                    <a:pt x="212432" y="35394"/>
                  </a:lnTo>
                  <a:lnTo>
                    <a:pt x="212432" y="23596"/>
                  </a:lnTo>
                  <a:lnTo>
                    <a:pt x="212432" y="11798"/>
                  </a:lnTo>
                  <a:close/>
                </a:path>
                <a:path w="626110" h="35560">
                  <a:moveTo>
                    <a:pt x="224243" y="0"/>
                  </a:moveTo>
                  <a:lnTo>
                    <a:pt x="212458" y="0"/>
                  </a:lnTo>
                  <a:lnTo>
                    <a:pt x="212458" y="11798"/>
                  </a:lnTo>
                  <a:lnTo>
                    <a:pt x="224243" y="11798"/>
                  </a:lnTo>
                  <a:lnTo>
                    <a:pt x="224243" y="0"/>
                  </a:lnTo>
                  <a:close/>
                </a:path>
                <a:path w="626110" h="35560">
                  <a:moveTo>
                    <a:pt x="247853" y="23596"/>
                  </a:moveTo>
                  <a:lnTo>
                    <a:pt x="236054" y="23596"/>
                  </a:lnTo>
                  <a:lnTo>
                    <a:pt x="236054" y="35394"/>
                  </a:lnTo>
                  <a:lnTo>
                    <a:pt x="247853" y="35394"/>
                  </a:lnTo>
                  <a:lnTo>
                    <a:pt x="247853" y="23596"/>
                  </a:lnTo>
                  <a:close/>
                </a:path>
                <a:path w="626110" h="35560">
                  <a:moveTo>
                    <a:pt x="247853" y="0"/>
                  </a:moveTo>
                  <a:lnTo>
                    <a:pt x="236054" y="0"/>
                  </a:lnTo>
                  <a:lnTo>
                    <a:pt x="224256" y="0"/>
                  </a:lnTo>
                  <a:lnTo>
                    <a:pt x="224256" y="11798"/>
                  </a:lnTo>
                  <a:lnTo>
                    <a:pt x="224256" y="23596"/>
                  </a:lnTo>
                  <a:lnTo>
                    <a:pt x="236054" y="23596"/>
                  </a:lnTo>
                  <a:lnTo>
                    <a:pt x="236054" y="11798"/>
                  </a:lnTo>
                  <a:lnTo>
                    <a:pt x="247853" y="11798"/>
                  </a:lnTo>
                  <a:lnTo>
                    <a:pt x="247853" y="0"/>
                  </a:lnTo>
                  <a:close/>
                </a:path>
                <a:path w="626110" h="35560">
                  <a:moveTo>
                    <a:pt x="259651" y="11798"/>
                  </a:moveTo>
                  <a:lnTo>
                    <a:pt x="247865" y="11798"/>
                  </a:lnTo>
                  <a:lnTo>
                    <a:pt x="247865" y="23596"/>
                  </a:lnTo>
                  <a:lnTo>
                    <a:pt x="259651" y="23596"/>
                  </a:lnTo>
                  <a:lnTo>
                    <a:pt x="259651" y="11798"/>
                  </a:lnTo>
                  <a:close/>
                </a:path>
                <a:path w="626110" h="35560">
                  <a:moveTo>
                    <a:pt x="271462" y="23596"/>
                  </a:moveTo>
                  <a:lnTo>
                    <a:pt x="259664" y="23596"/>
                  </a:lnTo>
                  <a:lnTo>
                    <a:pt x="259664" y="35394"/>
                  </a:lnTo>
                  <a:lnTo>
                    <a:pt x="271462" y="35394"/>
                  </a:lnTo>
                  <a:lnTo>
                    <a:pt x="271462" y="23596"/>
                  </a:lnTo>
                  <a:close/>
                </a:path>
                <a:path w="626110" h="35560">
                  <a:moveTo>
                    <a:pt x="295071" y="0"/>
                  </a:moveTo>
                  <a:lnTo>
                    <a:pt x="283273" y="0"/>
                  </a:lnTo>
                  <a:lnTo>
                    <a:pt x="283273" y="11798"/>
                  </a:lnTo>
                  <a:lnTo>
                    <a:pt x="295071" y="11798"/>
                  </a:lnTo>
                  <a:lnTo>
                    <a:pt x="295071" y="0"/>
                  </a:lnTo>
                  <a:close/>
                </a:path>
                <a:path w="626110" h="35560">
                  <a:moveTo>
                    <a:pt x="306857" y="11798"/>
                  </a:moveTo>
                  <a:lnTo>
                    <a:pt x="295071" y="11798"/>
                  </a:lnTo>
                  <a:lnTo>
                    <a:pt x="295071" y="23596"/>
                  </a:lnTo>
                  <a:lnTo>
                    <a:pt x="295071" y="35394"/>
                  </a:lnTo>
                  <a:lnTo>
                    <a:pt x="306857" y="35394"/>
                  </a:lnTo>
                  <a:lnTo>
                    <a:pt x="306857" y="23596"/>
                  </a:lnTo>
                  <a:lnTo>
                    <a:pt x="306857" y="11798"/>
                  </a:lnTo>
                  <a:close/>
                </a:path>
                <a:path w="626110" h="35560">
                  <a:moveTo>
                    <a:pt x="330479" y="0"/>
                  </a:moveTo>
                  <a:lnTo>
                    <a:pt x="318681" y="0"/>
                  </a:lnTo>
                  <a:lnTo>
                    <a:pt x="318681" y="11798"/>
                  </a:lnTo>
                  <a:lnTo>
                    <a:pt x="306882" y="11798"/>
                  </a:lnTo>
                  <a:lnTo>
                    <a:pt x="306882" y="23596"/>
                  </a:lnTo>
                  <a:lnTo>
                    <a:pt x="318681" y="23596"/>
                  </a:lnTo>
                  <a:lnTo>
                    <a:pt x="318681" y="35394"/>
                  </a:lnTo>
                  <a:lnTo>
                    <a:pt x="330479" y="35394"/>
                  </a:lnTo>
                  <a:lnTo>
                    <a:pt x="330479" y="23596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26110" h="35560">
                  <a:moveTo>
                    <a:pt x="342290" y="23596"/>
                  </a:moveTo>
                  <a:lnTo>
                    <a:pt x="330492" y="23596"/>
                  </a:lnTo>
                  <a:lnTo>
                    <a:pt x="330492" y="35394"/>
                  </a:lnTo>
                  <a:lnTo>
                    <a:pt x="342290" y="35394"/>
                  </a:lnTo>
                  <a:lnTo>
                    <a:pt x="342290" y="23596"/>
                  </a:lnTo>
                  <a:close/>
                </a:path>
                <a:path w="626110" h="35560">
                  <a:moveTo>
                    <a:pt x="342290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42290" y="11798"/>
                  </a:lnTo>
                  <a:lnTo>
                    <a:pt x="342290" y="0"/>
                  </a:lnTo>
                  <a:close/>
                </a:path>
                <a:path w="626110" h="35560">
                  <a:moveTo>
                    <a:pt x="365887" y="0"/>
                  </a:moveTo>
                  <a:lnTo>
                    <a:pt x="354088" y="0"/>
                  </a:lnTo>
                  <a:lnTo>
                    <a:pt x="354088" y="11798"/>
                  </a:lnTo>
                  <a:lnTo>
                    <a:pt x="354088" y="23596"/>
                  </a:lnTo>
                  <a:lnTo>
                    <a:pt x="365887" y="23596"/>
                  </a:lnTo>
                  <a:lnTo>
                    <a:pt x="365887" y="11798"/>
                  </a:lnTo>
                  <a:lnTo>
                    <a:pt x="365887" y="0"/>
                  </a:lnTo>
                  <a:close/>
                </a:path>
                <a:path w="626110" h="35560">
                  <a:moveTo>
                    <a:pt x="389496" y="0"/>
                  </a:moveTo>
                  <a:lnTo>
                    <a:pt x="377698" y="0"/>
                  </a:lnTo>
                  <a:lnTo>
                    <a:pt x="365899" y="0"/>
                  </a:lnTo>
                  <a:lnTo>
                    <a:pt x="365899" y="11798"/>
                  </a:lnTo>
                  <a:lnTo>
                    <a:pt x="365899" y="23596"/>
                  </a:lnTo>
                  <a:lnTo>
                    <a:pt x="377698" y="23596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26110" h="35560">
                  <a:moveTo>
                    <a:pt x="401307" y="0"/>
                  </a:move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01307" y="0"/>
                  </a:lnTo>
                  <a:close/>
                </a:path>
                <a:path w="626110" h="35560">
                  <a:moveTo>
                    <a:pt x="424903" y="11798"/>
                  </a:moveTo>
                  <a:lnTo>
                    <a:pt x="413105" y="11798"/>
                  </a:lnTo>
                  <a:lnTo>
                    <a:pt x="401307" y="11798"/>
                  </a:lnTo>
                  <a:lnTo>
                    <a:pt x="401307" y="23596"/>
                  </a:lnTo>
                  <a:lnTo>
                    <a:pt x="413105" y="23596"/>
                  </a:lnTo>
                  <a:lnTo>
                    <a:pt x="424903" y="23596"/>
                  </a:lnTo>
                  <a:lnTo>
                    <a:pt x="424903" y="11798"/>
                  </a:lnTo>
                  <a:close/>
                </a:path>
                <a:path w="626110" h="35560">
                  <a:moveTo>
                    <a:pt x="460311" y="0"/>
                  </a:moveTo>
                  <a:lnTo>
                    <a:pt x="448513" y="0"/>
                  </a:lnTo>
                  <a:lnTo>
                    <a:pt x="436714" y="0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48513" y="23596"/>
                  </a:lnTo>
                  <a:lnTo>
                    <a:pt x="460311" y="23596"/>
                  </a:lnTo>
                  <a:lnTo>
                    <a:pt x="460311" y="11798"/>
                  </a:lnTo>
                  <a:lnTo>
                    <a:pt x="460311" y="0"/>
                  </a:lnTo>
                  <a:close/>
                </a:path>
                <a:path w="626110" h="35560">
                  <a:moveTo>
                    <a:pt x="483920" y="0"/>
                  </a:moveTo>
                  <a:lnTo>
                    <a:pt x="472122" y="0"/>
                  </a:lnTo>
                  <a:lnTo>
                    <a:pt x="460324" y="0"/>
                  </a:lnTo>
                  <a:lnTo>
                    <a:pt x="460324" y="11798"/>
                  </a:lnTo>
                  <a:lnTo>
                    <a:pt x="460324" y="23596"/>
                  </a:lnTo>
                  <a:lnTo>
                    <a:pt x="472122" y="23596"/>
                  </a:lnTo>
                  <a:lnTo>
                    <a:pt x="483920" y="23596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10" h="35560">
                  <a:moveTo>
                    <a:pt x="519328" y="11798"/>
                  </a:moveTo>
                  <a:lnTo>
                    <a:pt x="507530" y="11798"/>
                  </a:lnTo>
                  <a:lnTo>
                    <a:pt x="507530" y="0"/>
                  </a:ln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495731" y="23596"/>
                  </a:lnTo>
                  <a:lnTo>
                    <a:pt x="507530" y="23596"/>
                  </a:lnTo>
                  <a:lnTo>
                    <a:pt x="519328" y="23596"/>
                  </a:lnTo>
                  <a:lnTo>
                    <a:pt x="519328" y="11798"/>
                  </a:lnTo>
                  <a:close/>
                </a:path>
                <a:path w="626110" h="35560">
                  <a:moveTo>
                    <a:pt x="578345" y="0"/>
                  </a:moveTo>
                  <a:lnTo>
                    <a:pt x="566547" y="0"/>
                  </a:lnTo>
                  <a:lnTo>
                    <a:pt x="554748" y="0"/>
                  </a:lnTo>
                  <a:lnTo>
                    <a:pt x="542950" y="0"/>
                  </a:ln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26110" h="35560">
                  <a:moveTo>
                    <a:pt x="601954" y="0"/>
                  </a:moveTo>
                  <a:lnTo>
                    <a:pt x="590156" y="0"/>
                  </a:lnTo>
                  <a:lnTo>
                    <a:pt x="578358" y="0"/>
                  </a:lnTo>
                  <a:lnTo>
                    <a:pt x="578358" y="11798"/>
                  </a:lnTo>
                  <a:lnTo>
                    <a:pt x="590156" y="11798"/>
                  </a:lnTo>
                  <a:lnTo>
                    <a:pt x="601954" y="11798"/>
                  </a:lnTo>
                  <a:lnTo>
                    <a:pt x="601954" y="0"/>
                  </a:lnTo>
                  <a:close/>
                </a:path>
                <a:path w="626110" h="35560">
                  <a:moveTo>
                    <a:pt x="625563" y="0"/>
                  </a:moveTo>
                  <a:lnTo>
                    <a:pt x="613765" y="0"/>
                  </a:ln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13765" y="23596"/>
                  </a:lnTo>
                  <a:lnTo>
                    <a:pt x="625563" y="23596"/>
                  </a:lnTo>
                  <a:lnTo>
                    <a:pt x="625563" y="11798"/>
                  </a:lnTo>
                  <a:lnTo>
                    <a:pt x="62556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94843" y="5602655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10" h="47625">
                  <a:moveTo>
                    <a:pt x="11798" y="11811"/>
                  </a:moveTo>
                  <a:lnTo>
                    <a:pt x="0" y="11811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0" y="47205"/>
                  </a:lnTo>
                  <a:lnTo>
                    <a:pt x="11798" y="47205"/>
                  </a:lnTo>
                  <a:lnTo>
                    <a:pt x="11798" y="35407"/>
                  </a:lnTo>
                  <a:lnTo>
                    <a:pt x="11798" y="23609"/>
                  </a:lnTo>
                  <a:lnTo>
                    <a:pt x="11798" y="11811"/>
                  </a:lnTo>
                  <a:close/>
                </a:path>
                <a:path w="626110" h="47625">
                  <a:moveTo>
                    <a:pt x="35394" y="11811"/>
                  </a:moveTo>
                  <a:lnTo>
                    <a:pt x="23596" y="11811"/>
                  </a:lnTo>
                  <a:lnTo>
                    <a:pt x="23596" y="23609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lnTo>
                    <a:pt x="35394" y="11811"/>
                  </a:lnTo>
                  <a:close/>
                </a:path>
                <a:path w="626110" h="47625">
                  <a:moveTo>
                    <a:pt x="59004" y="11811"/>
                  </a:moveTo>
                  <a:lnTo>
                    <a:pt x="47205" y="11811"/>
                  </a:lnTo>
                  <a:lnTo>
                    <a:pt x="35407" y="11811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59004" y="35407"/>
                  </a:lnTo>
                  <a:lnTo>
                    <a:pt x="59004" y="23609"/>
                  </a:lnTo>
                  <a:lnTo>
                    <a:pt x="59004" y="11811"/>
                  </a:lnTo>
                  <a:close/>
                </a:path>
                <a:path w="626110" h="47625">
                  <a:moveTo>
                    <a:pt x="82613" y="11811"/>
                  </a:moveTo>
                  <a:lnTo>
                    <a:pt x="70815" y="11811"/>
                  </a:lnTo>
                  <a:lnTo>
                    <a:pt x="70815" y="23609"/>
                  </a:lnTo>
                  <a:lnTo>
                    <a:pt x="70815" y="35407"/>
                  </a:lnTo>
                  <a:lnTo>
                    <a:pt x="70815" y="47205"/>
                  </a:lnTo>
                  <a:lnTo>
                    <a:pt x="82613" y="47205"/>
                  </a:lnTo>
                  <a:lnTo>
                    <a:pt x="82613" y="35407"/>
                  </a:lnTo>
                  <a:lnTo>
                    <a:pt x="82613" y="23609"/>
                  </a:lnTo>
                  <a:lnTo>
                    <a:pt x="82613" y="11811"/>
                  </a:lnTo>
                  <a:close/>
                </a:path>
                <a:path w="626110" h="47625">
                  <a:moveTo>
                    <a:pt x="106222" y="11811"/>
                  </a:moveTo>
                  <a:lnTo>
                    <a:pt x="94424" y="11811"/>
                  </a:lnTo>
                  <a:lnTo>
                    <a:pt x="94424" y="23609"/>
                  </a:lnTo>
                  <a:lnTo>
                    <a:pt x="106222" y="23609"/>
                  </a:lnTo>
                  <a:lnTo>
                    <a:pt x="106222" y="11811"/>
                  </a:lnTo>
                  <a:close/>
                </a:path>
                <a:path w="626110" h="47625">
                  <a:moveTo>
                    <a:pt x="129806" y="11811"/>
                  </a:moveTo>
                  <a:lnTo>
                    <a:pt x="118021" y="11811"/>
                  </a:lnTo>
                  <a:lnTo>
                    <a:pt x="118021" y="23609"/>
                  </a:lnTo>
                  <a:lnTo>
                    <a:pt x="129806" y="23609"/>
                  </a:lnTo>
                  <a:lnTo>
                    <a:pt x="129806" y="11811"/>
                  </a:lnTo>
                  <a:close/>
                </a:path>
                <a:path w="626110" h="47625">
                  <a:moveTo>
                    <a:pt x="141617" y="11811"/>
                  </a:moveTo>
                  <a:lnTo>
                    <a:pt x="129832" y="11811"/>
                  </a:lnTo>
                  <a:lnTo>
                    <a:pt x="129832" y="23609"/>
                  </a:lnTo>
                  <a:lnTo>
                    <a:pt x="129832" y="35407"/>
                  </a:lnTo>
                  <a:lnTo>
                    <a:pt x="141617" y="35407"/>
                  </a:lnTo>
                  <a:lnTo>
                    <a:pt x="141617" y="23609"/>
                  </a:lnTo>
                  <a:lnTo>
                    <a:pt x="141617" y="11811"/>
                  </a:lnTo>
                  <a:close/>
                </a:path>
                <a:path w="626110" h="47625">
                  <a:moveTo>
                    <a:pt x="153428" y="11811"/>
                  </a:moveTo>
                  <a:lnTo>
                    <a:pt x="141630" y="11811"/>
                  </a:lnTo>
                  <a:lnTo>
                    <a:pt x="141630" y="23609"/>
                  </a:lnTo>
                  <a:lnTo>
                    <a:pt x="153428" y="23609"/>
                  </a:lnTo>
                  <a:lnTo>
                    <a:pt x="153428" y="11811"/>
                  </a:lnTo>
                  <a:close/>
                </a:path>
                <a:path w="626110" h="47625">
                  <a:moveTo>
                    <a:pt x="177025" y="11811"/>
                  </a:moveTo>
                  <a:lnTo>
                    <a:pt x="165239" y="11811"/>
                  </a:lnTo>
                  <a:lnTo>
                    <a:pt x="153441" y="11811"/>
                  </a:ln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lnTo>
                    <a:pt x="177025" y="11811"/>
                  </a:lnTo>
                  <a:close/>
                </a:path>
                <a:path w="626110" h="47625">
                  <a:moveTo>
                    <a:pt x="212432" y="11811"/>
                  </a:moveTo>
                  <a:lnTo>
                    <a:pt x="200647" y="11811"/>
                  </a:lnTo>
                  <a:lnTo>
                    <a:pt x="188849" y="11811"/>
                  </a:lnTo>
                  <a:lnTo>
                    <a:pt x="188849" y="23609"/>
                  </a:lnTo>
                  <a:lnTo>
                    <a:pt x="200647" y="23609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lnTo>
                    <a:pt x="212432" y="11811"/>
                  </a:lnTo>
                  <a:close/>
                </a:path>
                <a:path w="626110" h="47625">
                  <a:moveTo>
                    <a:pt x="224243" y="23609"/>
                  </a:move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close/>
                </a:path>
                <a:path w="626110" h="47625">
                  <a:moveTo>
                    <a:pt x="236054" y="11811"/>
                  </a:moveTo>
                  <a:lnTo>
                    <a:pt x="224256" y="11811"/>
                  </a:ln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36054" y="23609"/>
                  </a:lnTo>
                  <a:lnTo>
                    <a:pt x="236054" y="11811"/>
                  </a:lnTo>
                  <a:close/>
                </a:path>
                <a:path w="626110" h="47625">
                  <a:moveTo>
                    <a:pt x="271462" y="23609"/>
                  </a:moveTo>
                  <a:lnTo>
                    <a:pt x="259664" y="23609"/>
                  </a:lnTo>
                  <a:lnTo>
                    <a:pt x="259664" y="35407"/>
                  </a:lnTo>
                  <a:lnTo>
                    <a:pt x="271462" y="35407"/>
                  </a:lnTo>
                  <a:lnTo>
                    <a:pt x="271462" y="23609"/>
                  </a:lnTo>
                  <a:close/>
                </a:path>
                <a:path w="626110" h="47625">
                  <a:moveTo>
                    <a:pt x="306857" y="11811"/>
                  </a:moveTo>
                  <a:lnTo>
                    <a:pt x="295071" y="11811"/>
                  </a:lnTo>
                  <a:lnTo>
                    <a:pt x="295071" y="23609"/>
                  </a:ln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lnTo>
                    <a:pt x="306857" y="11811"/>
                  </a:lnTo>
                  <a:close/>
                </a:path>
                <a:path w="626110" h="47625">
                  <a:moveTo>
                    <a:pt x="330479" y="23609"/>
                  </a:moveTo>
                  <a:lnTo>
                    <a:pt x="318681" y="23609"/>
                  </a:lnTo>
                  <a:lnTo>
                    <a:pt x="306882" y="23609"/>
                  </a:lnTo>
                  <a:lnTo>
                    <a:pt x="306882" y="35407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close/>
                </a:path>
                <a:path w="626110" h="47625">
                  <a:moveTo>
                    <a:pt x="342290" y="23609"/>
                  </a:moveTo>
                  <a:lnTo>
                    <a:pt x="330492" y="23609"/>
                  </a:lnTo>
                  <a:lnTo>
                    <a:pt x="330492" y="35407"/>
                  </a:lnTo>
                  <a:lnTo>
                    <a:pt x="342290" y="35407"/>
                  </a:lnTo>
                  <a:lnTo>
                    <a:pt x="342290" y="23609"/>
                  </a:lnTo>
                  <a:close/>
                </a:path>
                <a:path w="626110" h="47625">
                  <a:moveTo>
                    <a:pt x="354088" y="11811"/>
                  </a:moveTo>
                  <a:lnTo>
                    <a:pt x="342290" y="11811"/>
                  </a:lnTo>
                  <a:lnTo>
                    <a:pt x="342290" y="23609"/>
                  </a:lnTo>
                  <a:lnTo>
                    <a:pt x="354088" y="23609"/>
                  </a:lnTo>
                  <a:lnTo>
                    <a:pt x="354088" y="11811"/>
                  </a:lnTo>
                  <a:close/>
                </a:path>
                <a:path w="626110" h="47625">
                  <a:moveTo>
                    <a:pt x="365887" y="0"/>
                  </a:moveTo>
                  <a:lnTo>
                    <a:pt x="354088" y="0"/>
                  </a:lnTo>
                  <a:lnTo>
                    <a:pt x="342290" y="0"/>
                  </a:lnTo>
                  <a:lnTo>
                    <a:pt x="330492" y="0"/>
                  </a:lnTo>
                  <a:lnTo>
                    <a:pt x="330492" y="11798"/>
                  </a:lnTo>
                  <a:lnTo>
                    <a:pt x="342290" y="11798"/>
                  </a:lnTo>
                  <a:lnTo>
                    <a:pt x="354088" y="11798"/>
                  </a:lnTo>
                  <a:lnTo>
                    <a:pt x="365887" y="11798"/>
                  </a:lnTo>
                  <a:lnTo>
                    <a:pt x="365887" y="0"/>
                  </a:lnTo>
                  <a:close/>
                </a:path>
                <a:path w="626110" h="47625">
                  <a:moveTo>
                    <a:pt x="377698" y="11811"/>
                  </a:moveTo>
                  <a:lnTo>
                    <a:pt x="365899" y="11811"/>
                  </a:lnTo>
                  <a:lnTo>
                    <a:pt x="365899" y="23609"/>
                  </a:lnTo>
                  <a:lnTo>
                    <a:pt x="365899" y="35407"/>
                  </a:lnTo>
                  <a:lnTo>
                    <a:pt x="377698" y="35407"/>
                  </a:lnTo>
                  <a:lnTo>
                    <a:pt x="377698" y="23609"/>
                  </a:lnTo>
                  <a:lnTo>
                    <a:pt x="377698" y="11811"/>
                  </a:lnTo>
                  <a:close/>
                </a:path>
                <a:path w="626110" h="47625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26110" h="47625">
                  <a:moveTo>
                    <a:pt x="413105" y="11811"/>
                  </a:moveTo>
                  <a:lnTo>
                    <a:pt x="401307" y="11811"/>
                  </a:lnTo>
                  <a:lnTo>
                    <a:pt x="389509" y="11811"/>
                  </a:lnTo>
                  <a:lnTo>
                    <a:pt x="389509" y="23609"/>
                  </a:lnTo>
                  <a:lnTo>
                    <a:pt x="401307" y="23609"/>
                  </a:lnTo>
                  <a:lnTo>
                    <a:pt x="413105" y="23609"/>
                  </a:lnTo>
                  <a:lnTo>
                    <a:pt x="413105" y="11811"/>
                  </a:lnTo>
                  <a:close/>
                </a:path>
                <a:path w="626110" h="47625">
                  <a:moveTo>
                    <a:pt x="424903" y="0"/>
                  </a:moveTo>
                  <a:lnTo>
                    <a:pt x="413105" y="0"/>
                  </a:lnTo>
                  <a:lnTo>
                    <a:pt x="401307" y="0"/>
                  </a:lnTo>
                  <a:lnTo>
                    <a:pt x="401307" y="11798"/>
                  </a:lnTo>
                  <a:lnTo>
                    <a:pt x="413105" y="11798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26110" h="47625">
                  <a:moveTo>
                    <a:pt x="448513" y="0"/>
                  </a:moveTo>
                  <a:lnTo>
                    <a:pt x="436714" y="0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48513" y="0"/>
                  </a:lnTo>
                  <a:close/>
                </a:path>
                <a:path w="626110" h="47625">
                  <a:moveTo>
                    <a:pt x="460311" y="11811"/>
                  </a:moveTo>
                  <a:lnTo>
                    <a:pt x="448513" y="11811"/>
                  </a:lnTo>
                  <a:lnTo>
                    <a:pt x="436714" y="11811"/>
                  </a:lnTo>
                  <a:lnTo>
                    <a:pt x="424916" y="11811"/>
                  </a:lnTo>
                  <a:lnTo>
                    <a:pt x="424916" y="23609"/>
                  </a:lnTo>
                  <a:lnTo>
                    <a:pt x="436714" y="23609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60311" y="35407"/>
                  </a:lnTo>
                  <a:lnTo>
                    <a:pt x="460311" y="23609"/>
                  </a:lnTo>
                  <a:lnTo>
                    <a:pt x="460311" y="11811"/>
                  </a:lnTo>
                  <a:close/>
                </a:path>
                <a:path w="626110" h="47625">
                  <a:moveTo>
                    <a:pt x="483920" y="23609"/>
                  </a:moveTo>
                  <a:lnTo>
                    <a:pt x="472122" y="23609"/>
                  </a:lnTo>
                  <a:lnTo>
                    <a:pt x="472122" y="35407"/>
                  </a:lnTo>
                  <a:lnTo>
                    <a:pt x="483920" y="35407"/>
                  </a:lnTo>
                  <a:lnTo>
                    <a:pt x="483920" y="23609"/>
                  </a:lnTo>
                  <a:close/>
                </a:path>
                <a:path w="626110" h="47625">
                  <a:moveTo>
                    <a:pt x="507530" y="11811"/>
                  </a:moveTo>
                  <a:lnTo>
                    <a:pt x="495731" y="11811"/>
                  </a:lnTo>
                  <a:lnTo>
                    <a:pt x="495731" y="23609"/>
                  </a:lnTo>
                  <a:lnTo>
                    <a:pt x="495731" y="35407"/>
                  </a:lnTo>
                  <a:lnTo>
                    <a:pt x="507530" y="35407"/>
                  </a:lnTo>
                  <a:lnTo>
                    <a:pt x="507530" y="23609"/>
                  </a:lnTo>
                  <a:lnTo>
                    <a:pt x="507530" y="11811"/>
                  </a:lnTo>
                  <a:close/>
                </a:path>
                <a:path w="626110" h="47625">
                  <a:moveTo>
                    <a:pt x="519328" y="0"/>
                  </a:moveTo>
                  <a:lnTo>
                    <a:pt x="507530" y="0"/>
                  </a:lnTo>
                  <a:lnTo>
                    <a:pt x="507530" y="11798"/>
                  </a:lnTo>
                  <a:lnTo>
                    <a:pt x="519328" y="11798"/>
                  </a:lnTo>
                  <a:lnTo>
                    <a:pt x="519328" y="0"/>
                  </a:lnTo>
                  <a:close/>
                </a:path>
                <a:path w="626110" h="47625">
                  <a:moveTo>
                    <a:pt x="531139" y="11811"/>
                  </a:moveTo>
                  <a:lnTo>
                    <a:pt x="519341" y="11811"/>
                  </a:lnTo>
                  <a:lnTo>
                    <a:pt x="519341" y="23609"/>
                  </a:lnTo>
                  <a:lnTo>
                    <a:pt x="531139" y="23609"/>
                  </a:lnTo>
                  <a:lnTo>
                    <a:pt x="531139" y="11811"/>
                  </a:lnTo>
                  <a:close/>
                </a:path>
                <a:path w="626110" h="47625">
                  <a:moveTo>
                    <a:pt x="554748" y="11811"/>
                  </a:moveTo>
                  <a:lnTo>
                    <a:pt x="542950" y="11811"/>
                  </a:lnTo>
                  <a:lnTo>
                    <a:pt x="542950" y="23609"/>
                  </a:lnTo>
                  <a:lnTo>
                    <a:pt x="542950" y="35407"/>
                  </a:lnTo>
                  <a:lnTo>
                    <a:pt x="554748" y="35407"/>
                  </a:lnTo>
                  <a:lnTo>
                    <a:pt x="554748" y="23609"/>
                  </a:lnTo>
                  <a:lnTo>
                    <a:pt x="554748" y="11811"/>
                  </a:lnTo>
                  <a:close/>
                </a:path>
                <a:path w="626110" h="47625">
                  <a:moveTo>
                    <a:pt x="554748" y="0"/>
                  </a:move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54748" y="0"/>
                  </a:lnTo>
                  <a:close/>
                </a:path>
                <a:path w="626110" h="47625">
                  <a:moveTo>
                    <a:pt x="578345" y="11811"/>
                  </a:moveTo>
                  <a:lnTo>
                    <a:pt x="566547" y="11811"/>
                  </a:lnTo>
                  <a:lnTo>
                    <a:pt x="566547" y="23609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78345" y="23609"/>
                  </a:lnTo>
                  <a:lnTo>
                    <a:pt x="578345" y="11811"/>
                  </a:lnTo>
                  <a:close/>
                </a:path>
                <a:path w="626110" h="47625">
                  <a:moveTo>
                    <a:pt x="578345" y="0"/>
                  </a:moveTo>
                  <a:lnTo>
                    <a:pt x="566547" y="0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26110" h="47625">
                  <a:moveTo>
                    <a:pt x="601954" y="11811"/>
                  </a:moveTo>
                  <a:lnTo>
                    <a:pt x="590156" y="11811"/>
                  </a:lnTo>
                  <a:lnTo>
                    <a:pt x="578358" y="11811"/>
                  </a:lnTo>
                  <a:lnTo>
                    <a:pt x="578358" y="23609"/>
                  </a:lnTo>
                  <a:lnTo>
                    <a:pt x="578358" y="35407"/>
                  </a:lnTo>
                  <a:lnTo>
                    <a:pt x="590156" y="35407"/>
                  </a:lnTo>
                  <a:lnTo>
                    <a:pt x="601954" y="35407"/>
                  </a:lnTo>
                  <a:lnTo>
                    <a:pt x="601954" y="23609"/>
                  </a:lnTo>
                  <a:lnTo>
                    <a:pt x="601954" y="11811"/>
                  </a:lnTo>
                  <a:close/>
                </a:path>
                <a:path w="626110" h="47625">
                  <a:moveTo>
                    <a:pt x="601954" y="0"/>
                  </a:moveTo>
                  <a:lnTo>
                    <a:pt x="590156" y="0"/>
                  </a:lnTo>
                  <a:lnTo>
                    <a:pt x="578358" y="0"/>
                  </a:lnTo>
                  <a:lnTo>
                    <a:pt x="578358" y="11798"/>
                  </a:lnTo>
                  <a:lnTo>
                    <a:pt x="590156" y="11798"/>
                  </a:lnTo>
                  <a:lnTo>
                    <a:pt x="601954" y="11798"/>
                  </a:lnTo>
                  <a:lnTo>
                    <a:pt x="601954" y="0"/>
                  </a:lnTo>
                  <a:close/>
                </a:path>
                <a:path w="626110" h="47625">
                  <a:moveTo>
                    <a:pt x="625563" y="11811"/>
                  </a:moveTo>
                  <a:lnTo>
                    <a:pt x="613765" y="11811"/>
                  </a:lnTo>
                  <a:lnTo>
                    <a:pt x="613765" y="23609"/>
                  </a:lnTo>
                  <a:lnTo>
                    <a:pt x="613765" y="35407"/>
                  </a:lnTo>
                  <a:lnTo>
                    <a:pt x="625563" y="35407"/>
                  </a:lnTo>
                  <a:lnTo>
                    <a:pt x="625563" y="23609"/>
                  </a:lnTo>
                  <a:lnTo>
                    <a:pt x="625563" y="11811"/>
                  </a:lnTo>
                  <a:close/>
                </a:path>
                <a:path w="626110" h="47625">
                  <a:moveTo>
                    <a:pt x="625563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25563" y="11798"/>
                  </a:lnTo>
                  <a:lnTo>
                    <a:pt x="62556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94843" y="5638063"/>
              <a:ext cx="626110" cy="24130"/>
            </a:xfrm>
            <a:custGeom>
              <a:avLst/>
              <a:gdLst/>
              <a:ahLst/>
              <a:cxnLst/>
              <a:rect l="l" t="t" r="r" b="b"/>
              <a:pathLst>
                <a:path w="626110" h="24129">
                  <a:moveTo>
                    <a:pt x="11798" y="11811"/>
                  </a:moveTo>
                  <a:lnTo>
                    <a:pt x="0" y="11811"/>
                  </a:lnTo>
                  <a:lnTo>
                    <a:pt x="0" y="23622"/>
                  </a:lnTo>
                  <a:lnTo>
                    <a:pt x="11798" y="23622"/>
                  </a:lnTo>
                  <a:lnTo>
                    <a:pt x="11798" y="11811"/>
                  </a:lnTo>
                  <a:close/>
                </a:path>
                <a:path w="626110" h="24129">
                  <a:moveTo>
                    <a:pt x="82613" y="0"/>
                  </a:moveTo>
                  <a:lnTo>
                    <a:pt x="70815" y="0"/>
                  </a:lnTo>
                  <a:lnTo>
                    <a:pt x="70815" y="11798"/>
                  </a:lnTo>
                  <a:lnTo>
                    <a:pt x="82613" y="11798"/>
                  </a:lnTo>
                  <a:lnTo>
                    <a:pt x="82613" y="0"/>
                  </a:lnTo>
                  <a:close/>
                </a:path>
                <a:path w="626110" h="24129">
                  <a:moveTo>
                    <a:pt x="153428" y="0"/>
                  </a:moveTo>
                  <a:lnTo>
                    <a:pt x="141630" y="0"/>
                  </a:lnTo>
                  <a:lnTo>
                    <a:pt x="141630" y="11798"/>
                  </a:lnTo>
                  <a:lnTo>
                    <a:pt x="153428" y="11798"/>
                  </a:lnTo>
                  <a:lnTo>
                    <a:pt x="153428" y="0"/>
                  </a:lnTo>
                  <a:close/>
                </a:path>
                <a:path w="626110" h="24129">
                  <a:moveTo>
                    <a:pt x="177025" y="0"/>
                  </a:moveTo>
                  <a:lnTo>
                    <a:pt x="165239" y="0"/>
                  </a:lnTo>
                  <a:lnTo>
                    <a:pt x="153441" y="0"/>
                  </a:lnTo>
                  <a:lnTo>
                    <a:pt x="153441" y="11798"/>
                  </a:lnTo>
                  <a:lnTo>
                    <a:pt x="165239" y="11798"/>
                  </a:lnTo>
                  <a:lnTo>
                    <a:pt x="177025" y="11798"/>
                  </a:lnTo>
                  <a:lnTo>
                    <a:pt x="177025" y="0"/>
                  </a:lnTo>
                  <a:close/>
                </a:path>
                <a:path w="626110" h="24129">
                  <a:moveTo>
                    <a:pt x="188836" y="0"/>
                  </a:moveTo>
                  <a:lnTo>
                    <a:pt x="177038" y="0"/>
                  </a:lnTo>
                  <a:lnTo>
                    <a:pt x="177038" y="11798"/>
                  </a:lnTo>
                  <a:lnTo>
                    <a:pt x="188836" y="11798"/>
                  </a:lnTo>
                  <a:lnTo>
                    <a:pt x="188836" y="0"/>
                  </a:lnTo>
                  <a:close/>
                </a:path>
                <a:path w="626110" h="24129">
                  <a:moveTo>
                    <a:pt x="212432" y="0"/>
                  </a:moveTo>
                  <a:lnTo>
                    <a:pt x="200647" y="0"/>
                  </a:lnTo>
                  <a:lnTo>
                    <a:pt x="200647" y="11798"/>
                  </a:lnTo>
                  <a:lnTo>
                    <a:pt x="212432" y="11798"/>
                  </a:lnTo>
                  <a:lnTo>
                    <a:pt x="212432" y="0"/>
                  </a:lnTo>
                  <a:close/>
                </a:path>
                <a:path w="626110" h="24129">
                  <a:moveTo>
                    <a:pt x="224243" y="0"/>
                  </a:moveTo>
                  <a:lnTo>
                    <a:pt x="212458" y="0"/>
                  </a:lnTo>
                  <a:lnTo>
                    <a:pt x="212458" y="11798"/>
                  </a:lnTo>
                  <a:lnTo>
                    <a:pt x="224243" y="11798"/>
                  </a:lnTo>
                  <a:lnTo>
                    <a:pt x="224243" y="0"/>
                  </a:lnTo>
                  <a:close/>
                </a:path>
                <a:path w="626110" h="24129">
                  <a:moveTo>
                    <a:pt x="247853" y="0"/>
                  </a:moveTo>
                  <a:lnTo>
                    <a:pt x="236054" y="0"/>
                  </a:lnTo>
                  <a:lnTo>
                    <a:pt x="224256" y="0"/>
                  </a:lnTo>
                  <a:lnTo>
                    <a:pt x="224256" y="11798"/>
                  </a:lnTo>
                  <a:lnTo>
                    <a:pt x="236054" y="11798"/>
                  </a:lnTo>
                  <a:lnTo>
                    <a:pt x="247853" y="11798"/>
                  </a:lnTo>
                  <a:lnTo>
                    <a:pt x="247853" y="0"/>
                  </a:lnTo>
                  <a:close/>
                </a:path>
                <a:path w="626110" h="24129">
                  <a:moveTo>
                    <a:pt x="271462" y="0"/>
                  </a:moveTo>
                  <a:lnTo>
                    <a:pt x="259664" y="0"/>
                  </a:lnTo>
                  <a:lnTo>
                    <a:pt x="259664" y="11798"/>
                  </a:lnTo>
                  <a:lnTo>
                    <a:pt x="271462" y="11798"/>
                  </a:lnTo>
                  <a:lnTo>
                    <a:pt x="271462" y="0"/>
                  </a:lnTo>
                  <a:close/>
                </a:path>
                <a:path w="626110" h="24129">
                  <a:moveTo>
                    <a:pt x="295071" y="0"/>
                  </a:moveTo>
                  <a:lnTo>
                    <a:pt x="283273" y="0"/>
                  </a:lnTo>
                  <a:lnTo>
                    <a:pt x="283273" y="11798"/>
                  </a:lnTo>
                  <a:lnTo>
                    <a:pt x="295071" y="11798"/>
                  </a:lnTo>
                  <a:lnTo>
                    <a:pt x="295071" y="0"/>
                  </a:lnTo>
                  <a:close/>
                </a:path>
                <a:path w="626110" h="24129">
                  <a:moveTo>
                    <a:pt x="342290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42290" y="11798"/>
                  </a:lnTo>
                  <a:lnTo>
                    <a:pt x="342290" y="0"/>
                  </a:lnTo>
                  <a:close/>
                </a:path>
                <a:path w="626110" h="24129">
                  <a:moveTo>
                    <a:pt x="365887" y="0"/>
                  </a:moveTo>
                  <a:lnTo>
                    <a:pt x="354088" y="0"/>
                  </a:lnTo>
                  <a:lnTo>
                    <a:pt x="354088" y="11798"/>
                  </a:lnTo>
                  <a:lnTo>
                    <a:pt x="365887" y="11798"/>
                  </a:lnTo>
                  <a:lnTo>
                    <a:pt x="365887" y="0"/>
                  </a:lnTo>
                  <a:close/>
                </a:path>
                <a:path w="626110" h="24129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26110" h="24129">
                  <a:moveTo>
                    <a:pt x="460311" y="0"/>
                  </a:moveTo>
                  <a:lnTo>
                    <a:pt x="448513" y="0"/>
                  </a:lnTo>
                  <a:lnTo>
                    <a:pt x="436714" y="0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60311" y="11798"/>
                  </a:lnTo>
                  <a:lnTo>
                    <a:pt x="460311" y="0"/>
                  </a:lnTo>
                  <a:close/>
                </a:path>
                <a:path w="626110" h="24129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10" h="24129">
                  <a:moveTo>
                    <a:pt x="507530" y="0"/>
                  </a:moveTo>
                  <a:lnTo>
                    <a:pt x="495731" y="0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07530" y="0"/>
                  </a:lnTo>
                  <a:close/>
                </a:path>
                <a:path w="626110" h="24129">
                  <a:moveTo>
                    <a:pt x="554748" y="0"/>
                  </a:move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54748" y="0"/>
                  </a:lnTo>
                  <a:close/>
                </a:path>
                <a:path w="626110" h="24129">
                  <a:moveTo>
                    <a:pt x="625563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25563" y="11798"/>
                  </a:lnTo>
                  <a:lnTo>
                    <a:pt x="62556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106641" y="5655773"/>
              <a:ext cx="614045" cy="0"/>
            </a:xfrm>
            <a:custGeom>
              <a:avLst/>
              <a:gdLst/>
              <a:ahLst/>
              <a:cxnLst/>
              <a:rect l="l" t="t" r="r" b="b"/>
              <a:pathLst>
                <a:path w="614045">
                  <a:moveTo>
                    <a:pt x="0" y="0"/>
                  </a:moveTo>
                  <a:lnTo>
                    <a:pt x="613765" y="0"/>
                  </a:lnTo>
                </a:path>
              </a:pathLst>
            </a:custGeom>
            <a:ln w="11798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94843" y="5661672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10" h="35560">
                  <a:moveTo>
                    <a:pt x="11798" y="11811"/>
                  </a:moveTo>
                  <a:lnTo>
                    <a:pt x="0" y="11811"/>
                  </a:lnTo>
                  <a:lnTo>
                    <a:pt x="0" y="23609"/>
                  </a:lnTo>
                  <a:lnTo>
                    <a:pt x="11798" y="23609"/>
                  </a:lnTo>
                  <a:lnTo>
                    <a:pt x="11798" y="11811"/>
                  </a:lnTo>
                  <a:close/>
                </a:path>
                <a:path w="626110" h="35560">
                  <a:moveTo>
                    <a:pt x="35394" y="11811"/>
                  </a:moveTo>
                  <a:lnTo>
                    <a:pt x="23596" y="11811"/>
                  </a:lnTo>
                  <a:lnTo>
                    <a:pt x="23596" y="23609"/>
                  </a:lnTo>
                  <a:lnTo>
                    <a:pt x="11798" y="23609"/>
                  </a:lnTo>
                  <a:lnTo>
                    <a:pt x="11798" y="35407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lnTo>
                    <a:pt x="35394" y="11811"/>
                  </a:lnTo>
                  <a:close/>
                </a:path>
                <a:path w="626110" h="35560">
                  <a:moveTo>
                    <a:pt x="47205" y="11811"/>
                  </a:moveTo>
                  <a:lnTo>
                    <a:pt x="35407" y="11811"/>
                  </a:lnTo>
                  <a:lnTo>
                    <a:pt x="35407" y="23609"/>
                  </a:lnTo>
                  <a:lnTo>
                    <a:pt x="47205" y="23609"/>
                  </a:lnTo>
                  <a:lnTo>
                    <a:pt x="47205" y="11811"/>
                  </a:lnTo>
                  <a:close/>
                </a:path>
                <a:path w="626110" h="35560">
                  <a:moveTo>
                    <a:pt x="94411" y="11811"/>
                  </a:moveTo>
                  <a:lnTo>
                    <a:pt x="82613" y="11811"/>
                  </a:lnTo>
                  <a:lnTo>
                    <a:pt x="70815" y="11811"/>
                  </a:lnTo>
                  <a:lnTo>
                    <a:pt x="59016" y="11811"/>
                  </a:ln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70815" y="23609"/>
                  </a:lnTo>
                  <a:lnTo>
                    <a:pt x="82613" y="23609"/>
                  </a:lnTo>
                  <a:lnTo>
                    <a:pt x="82613" y="35407"/>
                  </a:lnTo>
                  <a:lnTo>
                    <a:pt x="94411" y="35407"/>
                  </a:lnTo>
                  <a:lnTo>
                    <a:pt x="94411" y="23609"/>
                  </a:lnTo>
                  <a:lnTo>
                    <a:pt x="94411" y="11811"/>
                  </a:lnTo>
                  <a:close/>
                </a:path>
                <a:path w="626110" h="35560">
                  <a:moveTo>
                    <a:pt x="106222" y="23609"/>
                  </a:move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06222" y="23609"/>
                  </a:lnTo>
                  <a:close/>
                </a:path>
                <a:path w="626110" h="35560">
                  <a:moveTo>
                    <a:pt x="106222" y="0"/>
                  </a:moveTo>
                  <a:lnTo>
                    <a:pt x="94424" y="0"/>
                  </a:lnTo>
                  <a:lnTo>
                    <a:pt x="94424" y="11798"/>
                  </a:lnTo>
                  <a:lnTo>
                    <a:pt x="106222" y="11798"/>
                  </a:lnTo>
                  <a:lnTo>
                    <a:pt x="106222" y="0"/>
                  </a:lnTo>
                  <a:close/>
                </a:path>
                <a:path w="626110" h="35560">
                  <a:moveTo>
                    <a:pt x="118021" y="11811"/>
                  </a:moveTo>
                  <a:lnTo>
                    <a:pt x="106222" y="11811"/>
                  </a:lnTo>
                  <a:lnTo>
                    <a:pt x="106222" y="23609"/>
                  </a:lnTo>
                  <a:lnTo>
                    <a:pt x="118021" y="23609"/>
                  </a:lnTo>
                  <a:lnTo>
                    <a:pt x="118021" y="11811"/>
                  </a:lnTo>
                  <a:close/>
                </a:path>
                <a:path w="626110" h="35560">
                  <a:moveTo>
                    <a:pt x="129806" y="0"/>
                  </a:moveTo>
                  <a:lnTo>
                    <a:pt x="118021" y="0"/>
                  </a:lnTo>
                  <a:lnTo>
                    <a:pt x="118021" y="11798"/>
                  </a:lnTo>
                  <a:lnTo>
                    <a:pt x="129806" y="11798"/>
                  </a:lnTo>
                  <a:lnTo>
                    <a:pt x="129806" y="0"/>
                  </a:lnTo>
                  <a:close/>
                </a:path>
                <a:path w="626110" h="35560">
                  <a:moveTo>
                    <a:pt x="141617" y="23609"/>
                  </a:moveTo>
                  <a:lnTo>
                    <a:pt x="129832" y="23609"/>
                  </a:lnTo>
                  <a:lnTo>
                    <a:pt x="129832" y="35407"/>
                  </a:lnTo>
                  <a:lnTo>
                    <a:pt x="141617" y="35407"/>
                  </a:lnTo>
                  <a:lnTo>
                    <a:pt x="141617" y="23609"/>
                  </a:lnTo>
                  <a:close/>
                </a:path>
                <a:path w="626110" h="35560">
                  <a:moveTo>
                    <a:pt x="153428" y="23609"/>
                  </a:moveTo>
                  <a:lnTo>
                    <a:pt x="141630" y="23609"/>
                  </a:lnTo>
                  <a:lnTo>
                    <a:pt x="141630" y="35407"/>
                  </a:lnTo>
                  <a:lnTo>
                    <a:pt x="153428" y="35407"/>
                  </a:lnTo>
                  <a:lnTo>
                    <a:pt x="153428" y="23609"/>
                  </a:lnTo>
                  <a:close/>
                </a:path>
                <a:path w="626110" h="35560">
                  <a:moveTo>
                    <a:pt x="153428" y="0"/>
                  </a:moveTo>
                  <a:lnTo>
                    <a:pt x="141630" y="0"/>
                  </a:lnTo>
                  <a:lnTo>
                    <a:pt x="141630" y="11798"/>
                  </a:lnTo>
                  <a:lnTo>
                    <a:pt x="153428" y="11798"/>
                  </a:lnTo>
                  <a:lnTo>
                    <a:pt x="153428" y="0"/>
                  </a:lnTo>
                  <a:close/>
                </a:path>
                <a:path w="626110" h="35560">
                  <a:moveTo>
                    <a:pt x="165239" y="11811"/>
                  </a:moveTo>
                  <a:lnTo>
                    <a:pt x="153441" y="11811"/>
                  </a:lnTo>
                  <a:lnTo>
                    <a:pt x="153441" y="23609"/>
                  </a:lnTo>
                  <a:lnTo>
                    <a:pt x="165239" y="23609"/>
                  </a:lnTo>
                  <a:lnTo>
                    <a:pt x="165239" y="11811"/>
                  </a:lnTo>
                  <a:close/>
                </a:path>
                <a:path w="626110" h="35560">
                  <a:moveTo>
                    <a:pt x="177025" y="0"/>
                  </a:moveTo>
                  <a:lnTo>
                    <a:pt x="165239" y="0"/>
                  </a:lnTo>
                  <a:lnTo>
                    <a:pt x="165239" y="11798"/>
                  </a:lnTo>
                  <a:lnTo>
                    <a:pt x="177025" y="11798"/>
                  </a:lnTo>
                  <a:lnTo>
                    <a:pt x="177025" y="0"/>
                  </a:lnTo>
                  <a:close/>
                </a:path>
                <a:path w="626110" h="35560">
                  <a:moveTo>
                    <a:pt x="188836" y="11811"/>
                  </a:moveTo>
                  <a:lnTo>
                    <a:pt x="177038" y="11811"/>
                  </a:ln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lnTo>
                    <a:pt x="188836" y="11811"/>
                  </a:lnTo>
                  <a:close/>
                </a:path>
                <a:path w="626110" h="35560">
                  <a:moveTo>
                    <a:pt x="200647" y="23609"/>
                  </a:move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00647" y="23609"/>
                  </a:lnTo>
                  <a:close/>
                </a:path>
                <a:path w="626110" h="35560">
                  <a:moveTo>
                    <a:pt x="212432" y="0"/>
                  </a:moveTo>
                  <a:lnTo>
                    <a:pt x="200647" y="0"/>
                  </a:lnTo>
                  <a:lnTo>
                    <a:pt x="200647" y="11798"/>
                  </a:lnTo>
                  <a:lnTo>
                    <a:pt x="212432" y="11798"/>
                  </a:lnTo>
                  <a:lnTo>
                    <a:pt x="212432" y="0"/>
                  </a:lnTo>
                  <a:close/>
                </a:path>
                <a:path w="626110" h="35560">
                  <a:moveTo>
                    <a:pt x="224243" y="11811"/>
                  </a:moveTo>
                  <a:lnTo>
                    <a:pt x="212458" y="11811"/>
                  </a:lnTo>
                  <a:lnTo>
                    <a:pt x="212458" y="23609"/>
                  </a:lnTo>
                  <a:lnTo>
                    <a:pt x="224243" y="23609"/>
                  </a:lnTo>
                  <a:lnTo>
                    <a:pt x="224243" y="11811"/>
                  </a:lnTo>
                  <a:close/>
                </a:path>
                <a:path w="626110" h="35560">
                  <a:moveTo>
                    <a:pt x="224243" y="0"/>
                  </a:moveTo>
                  <a:lnTo>
                    <a:pt x="212458" y="0"/>
                  </a:lnTo>
                  <a:lnTo>
                    <a:pt x="212458" y="11798"/>
                  </a:lnTo>
                  <a:lnTo>
                    <a:pt x="224243" y="11798"/>
                  </a:lnTo>
                  <a:lnTo>
                    <a:pt x="224243" y="0"/>
                  </a:lnTo>
                  <a:close/>
                </a:path>
                <a:path w="626110" h="35560">
                  <a:moveTo>
                    <a:pt x="247853" y="23609"/>
                  </a:moveTo>
                  <a:lnTo>
                    <a:pt x="236054" y="23609"/>
                  </a:lnTo>
                  <a:lnTo>
                    <a:pt x="236054" y="35407"/>
                  </a:lnTo>
                  <a:lnTo>
                    <a:pt x="247853" y="35407"/>
                  </a:lnTo>
                  <a:lnTo>
                    <a:pt x="247853" y="23609"/>
                  </a:lnTo>
                  <a:close/>
                </a:path>
                <a:path w="626110" h="35560">
                  <a:moveTo>
                    <a:pt x="247853" y="0"/>
                  </a:moveTo>
                  <a:lnTo>
                    <a:pt x="236054" y="0"/>
                  </a:lnTo>
                  <a:lnTo>
                    <a:pt x="236054" y="11798"/>
                  </a:lnTo>
                  <a:lnTo>
                    <a:pt x="247853" y="11798"/>
                  </a:lnTo>
                  <a:lnTo>
                    <a:pt x="247853" y="0"/>
                  </a:lnTo>
                  <a:close/>
                </a:path>
                <a:path w="626110" h="35560">
                  <a:moveTo>
                    <a:pt x="259651" y="11811"/>
                  </a:moveTo>
                  <a:lnTo>
                    <a:pt x="247865" y="11811"/>
                  </a:lnTo>
                  <a:lnTo>
                    <a:pt x="247865" y="23609"/>
                  </a:lnTo>
                  <a:lnTo>
                    <a:pt x="247865" y="35407"/>
                  </a:lnTo>
                  <a:lnTo>
                    <a:pt x="259651" y="35407"/>
                  </a:lnTo>
                  <a:lnTo>
                    <a:pt x="259651" y="23609"/>
                  </a:lnTo>
                  <a:lnTo>
                    <a:pt x="259651" y="11811"/>
                  </a:lnTo>
                  <a:close/>
                </a:path>
                <a:path w="626110" h="35560">
                  <a:moveTo>
                    <a:pt x="271462" y="11811"/>
                  </a:moveTo>
                  <a:lnTo>
                    <a:pt x="259664" y="11811"/>
                  </a:lnTo>
                  <a:lnTo>
                    <a:pt x="259664" y="23609"/>
                  </a:lnTo>
                  <a:lnTo>
                    <a:pt x="259664" y="35407"/>
                  </a:lnTo>
                  <a:lnTo>
                    <a:pt x="271462" y="35407"/>
                  </a:lnTo>
                  <a:lnTo>
                    <a:pt x="271462" y="23609"/>
                  </a:lnTo>
                  <a:lnTo>
                    <a:pt x="271462" y="11811"/>
                  </a:lnTo>
                  <a:close/>
                </a:path>
                <a:path w="626110" h="35560">
                  <a:moveTo>
                    <a:pt x="271462" y="0"/>
                  </a:moveTo>
                  <a:lnTo>
                    <a:pt x="259664" y="0"/>
                  </a:lnTo>
                  <a:lnTo>
                    <a:pt x="259664" y="11798"/>
                  </a:lnTo>
                  <a:lnTo>
                    <a:pt x="271462" y="11798"/>
                  </a:lnTo>
                  <a:lnTo>
                    <a:pt x="271462" y="0"/>
                  </a:lnTo>
                  <a:close/>
                </a:path>
                <a:path w="626110" h="35560">
                  <a:moveTo>
                    <a:pt x="295071" y="0"/>
                  </a:moveTo>
                  <a:lnTo>
                    <a:pt x="283273" y="0"/>
                  </a:lnTo>
                  <a:lnTo>
                    <a:pt x="283273" y="11798"/>
                  </a:lnTo>
                  <a:lnTo>
                    <a:pt x="295071" y="11798"/>
                  </a:lnTo>
                  <a:lnTo>
                    <a:pt x="295071" y="0"/>
                  </a:lnTo>
                  <a:close/>
                </a:path>
                <a:path w="626110" h="35560">
                  <a:moveTo>
                    <a:pt x="306857" y="11811"/>
                  </a:moveTo>
                  <a:lnTo>
                    <a:pt x="295071" y="11811"/>
                  </a:lnTo>
                  <a:lnTo>
                    <a:pt x="283273" y="11811"/>
                  </a:lnTo>
                  <a:lnTo>
                    <a:pt x="271475" y="11811"/>
                  </a:lnTo>
                  <a:lnTo>
                    <a:pt x="271475" y="23609"/>
                  </a:ln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lnTo>
                    <a:pt x="306857" y="11811"/>
                  </a:lnTo>
                  <a:close/>
                </a:path>
                <a:path w="626110" h="35560">
                  <a:moveTo>
                    <a:pt x="330479" y="11811"/>
                  </a:moveTo>
                  <a:lnTo>
                    <a:pt x="318681" y="11811"/>
                  </a:lnTo>
                  <a:lnTo>
                    <a:pt x="306882" y="11811"/>
                  </a:lnTo>
                  <a:lnTo>
                    <a:pt x="306882" y="23609"/>
                  </a:lnTo>
                  <a:lnTo>
                    <a:pt x="318681" y="23609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lnTo>
                    <a:pt x="330479" y="11811"/>
                  </a:lnTo>
                  <a:close/>
                </a:path>
                <a:path w="626110" h="35560">
                  <a:moveTo>
                    <a:pt x="342290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42290" y="11798"/>
                  </a:lnTo>
                  <a:lnTo>
                    <a:pt x="342290" y="0"/>
                  </a:lnTo>
                  <a:close/>
                </a:path>
                <a:path w="626110" h="35560">
                  <a:moveTo>
                    <a:pt x="354088" y="11811"/>
                  </a:moveTo>
                  <a:lnTo>
                    <a:pt x="342290" y="11811"/>
                  </a:lnTo>
                  <a:lnTo>
                    <a:pt x="330492" y="11811"/>
                  </a:lnTo>
                  <a:lnTo>
                    <a:pt x="330492" y="23609"/>
                  </a:lnTo>
                  <a:lnTo>
                    <a:pt x="330492" y="35407"/>
                  </a:lnTo>
                  <a:lnTo>
                    <a:pt x="342290" y="35407"/>
                  </a:lnTo>
                  <a:lnTo>
                    <a:pt x="342290" y="23609"/>
                  </a:lnTo>
                  <a:lnTo>
                    <a:pt x="354088" y="23609"/>
                  </a:lnTo>
                  <a:lnTo>
                    <a:pt x="354088" y="11811"/>
                  </a:lnTo>
                  <a:close/>
                </a:path>
                <a:path w="626110" h="35560">
                  <a:moveTo>
                    <a:pt x="365887" y="23609"/>
                  </a:moveTo>
                  <a:lnTo>
                    <a:pt x="354088" y="23609"/>
                  </a:lnTo>
                  <a:lnTo>
                    <a:pt x="354088" y="35407"/>
                  </a:lnTo>
                  <a:lnTo>
                    <a:pt x="365887" y="35407"/>
                  </a:lnTo>
                  <a:lnTo>
                    <a:pt x="365887" y="23609"/>
                  </a:lnTo>
                  <a:close/>
                </a:path>
                <a:path w="626110" h="35560">
                  <a:moveTo>
                    <a:pt x="389496" y="11811"/>
                  </a:moveTo>
                  <a:lnTo>
                    <a:pt x="377698" y="11811"/>
                  </a:lnTo>
                  <a:lnTo>
                    <a:pt x="377698" y="23609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lnTo>
                    <a:pt x="389496" y="11811"/>
                  </a:lnTo>
                  <a:close/>
                </a:path>
                <a:path w="626110" h="35560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26110" h="35560">
                  <a:moveTo>
                    <a:pt x="401307" y="23609"/>
                  </a:move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01307" y="23609"/>
                  </a:lnTo>
                  <a:close/>
                </a:path>
                <a:path w="626110" h="35560">
                  <a:moveTo>
                    <a:pt x="401307" y="0"/>
                  </a:move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01307" y="0"/>
                  </a:lnTo>
                  <a:close/>
                </a:path>
                <a:path w="626110" h="35560">
                  <a:moveTo>
                    <a:pt x="424903" y="11811"/>
                  </a:moveTo>
                  <a:lnTo>
                    <a:pt x="413105" y="11811"/>
                  </a:lnTo>
                  <a:lnTo>
                    <a:pt x="413105" y="23609"/>
                  </a:lnTo>
                  <a:lnTo>
                    <a:pt x="424903" y="23609"/>
                  </a:lnTo>
                  <a:lnTo>
                    <a:pt x="424903" y="11811"/>
                  </a:lnTo>
                  <a:close/>
                </a:path>
                <a:path w="626110" h="35560">
                  <a:moveTo>
                    <a:pt x="424903" y="0"/>
                  </a:moveTo>
                  <a:lnTo>
                    <a:pt x="413105" y="0"/>
                  </a:lnTo>
                  <a:lnTo>
                    <a:pt x="413105" y="11798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26110" h="35560">
                  <a:moveTo>
                    <a:pt x="448513" y="0"/>
                  </a:moveTo>
                  <a:lnTo>
                    <a:pt x="436714" y="0"/>
                  </a:lnTo>
                  <a:lnTo>
                    <a:pt x="424916" y="0"/>
                  </a:lnTo>
                  <a:lnTo>
                    <a:pt x="424916" y="11798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48513" y="0"/>
                  </a:lnTo>
                  <a:close/>
                </a:path>
                <a:path w="626110" h="35560">
                  <a:moveTo>
                    <a:pt x="460311" y="11811"/>
                  </a:moveTo>
                  <a:lnTo>
                    <a:pt x="448513" y="11811"/>
                  </a:lnTo>
                  <a:lnTo>
                    <a:pt x="448513" y="23609"/>
                  </a:lnTo>
                  <a:lnTo>
                    <a:pt x="460311" y="23609"/>
                  </a:lnTo>
                  <a:lnTo>
                    <a:pt x="460311" y="11811"/>
                  </a:lnTo>
                  <a:close/>
                </a:path>
                <a:path w="626110" h="35560">
                  <a:moveTo>
                    <a:pt x="483920" y="11811"/>
                  </a:moveTo>
                  <a:lnTo>
                    <a:pt x="472122" y="11811"/>
                  </a:lnTo>
                  <a:lnTo>
                    <a:pt x="460324" y="11811"/>
                  </a:lnTo>
                  <a:lnTo>
                    <a:pt x="460324" y="23609"/>
                  </a:lnTo>
                  <a:lnTo>
                    <a:pt x="472122" y="23609"/>
                  </a:lnTo>
                  <a:lnTo>
                    <a:pt x="483920" y="23609"/>
                  </a:lnTo>
                  <a:lnTo>
                    <a:pt x="483920" y="11811"/>
                  </a:lnTo>
                  <a:close/>
                </a:path>
                <a:path w="626110" h="35560">
                  <a:moveTo>
                    <a:pt x="483920" y="0"/>
                  </a:moveTo>
                  <a:lnTo>
                    <a:pt x="472122" y="0"/>
                  </a:lnTo>
                  <a:lnTo>
                    <a:pt x="460324" y="0"/>
                  </a:lnTo>
                  <a:lnTo>
                    <a:pt x="460324" y="11798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10" h="35560">
                  <a:moveTo>
                    <a:pt x="495731" y="0"/>
                  </a:move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495731" y="0"/>
                  </a:lnTo>
                  <a:close/>
                </a:path>
                <a:path w="626110" h="35560">
                  <a:moveTo>
                    <a:pt x="519328" y="11811"/>
                  </a:moveTo>
                  <a:lnTo>
                    <a:pt x="507530" y="11811"/>
                  </a:lnTo>
                  <a:lnTo>
                    <a:pt x="495731" y="11811"/>
                  </a:lnTo>
                  <a:lnTo>
                    <a:pt x="483933" y="11811"/>
                  </a:lnTo>
                  <a:lnTo>
                    <a:pt x="483933" y="23609"/>
                  </a:lnTo>
                  <a:lnTo>
                    <a:pt x="495731" y="23609"/>
                  </a:lnTo>
                  <a:lnTo>
                    <a:pt x="507530" y="23609"/>
                  </a:lnTo>
                  <a:lnTo>
                    <a:pt x="519328" y="23609"/>
                  </a:lnTo>
                  <a:lnTo>
                    <a:pt x="519328" y="11811"/>
                  </a:lnTo>
                  <a:close/>
                </a:path>
                <a:path w="626110" h="35560">
                  <a:moveTo>
                    <a:pt x="519328" y="0"/>
                  </a:moveTo>
                  <a:lnTo>
                    <a:pt x="507530" y="0"/>
                  </a:lnTo>
                  <a:lnTo>
                    <a:pt x="507530" y="11798"/>
                  </a:lnTo>
                  <a:lnTo>
                    <a:pt x="519328" y="11798"/>
                  </a:lnTo>
                  <a:lnTo>
                    <a:pt x="519328" y="0"/>
                  </a:lnTo>
                  <a:close/>
                </a:path>
                <a:path w="626110" h="35560">
                  <a:moveTo>
                    <a:pt x="531139" y="11811"/>
                  </a:moveTo>
                  <a:lnTo>
                    <a:pt x="519341" y="11811"/>
                  </a:lnTo>
                  <a:lnTo>
                    <a:pt x="519341" y="23609"/>
                  </a:lnTo>
                  <a:lnTo>
                    <a:pt x="531139" y="23609"/>
                  </a:lnTo>
                  <a:lnTo>
                    <a:pt x="531139" y="11811"/>
                  </a:lnTo>
                  <a:close/>
                </a:path>
                <a:path w="626110" h="35560">
                  <a:moveTo>
                    <a:pt x="531139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31139" y="11798"/>
                  </a:lnTo>
                  <a:lnTo>
                    <a:pt x="531139" y="0"/>
                  </a:lnTo>
                  <a:close/>
                </a:path>
                <a:path w="626110" h="35560">
                  <a:moveTo>
                    <a:pt x="554748" y="11811"/>
                  </a:moveTo>
                  <a:lnTo>
                    <a:pt x="542950" y="11811"/>
                  </a:lnTo>
                  <a:lnTo>
                    <a:pt x="542950" y="23609"/>
                  </a:lnTo>
                  <a:lnTo>
                    <a:pt x="554748" y="23609"/>
                  </a:lnTo>
                  <a:lnTo>
                    <a:pt x="554748" y="11811"/>
                  </a:lnTo>
                  <a:close/>
                </a:path>
                <a:path w="626110" h="35560">
                  <a:moveTo>
                    <a:pt x="590156" y="11811"/>
                  </a:moveTo>
                  <a:lnTo>
                    <a:pt x="578358" y="11811"/>
                  </a:lnTo>
                  <a:lnTo>
                    <a:pt x="578358" y="23609"/>
                  </a:lnTo>
                  <a:lnTo>
                    <a:pt x="590156" y="23609"/>
                  </a:lnTo>
                  <a:lnTo>
                    <a:pt x="590156" y="11811"/>
                  </a:lnTo>
                  <a:close/>
                </a:path>
                <a:path w="626110" h="35560">
                  <a:moveTo>
                    <a:pt x="625563" y="11811"/>
                  </a:moveTo>
                  <a:lnTo>
                    <a:pt x="613765" y="11811"/>
                  </a:lnTo>
                  <a:lnTo>
                    <a:pt x="601967" y="11811"/>
                  </a:lnTo>
                  <a:lnTo>
                    <a:pt x="601967" y="23609"/>
                  </a:lnTo>
                  <a:lnTo>
                    <a:pt x="613765" y="23609"/>
                  </a:lnTo>
                  <a:lnTo>
                    <a:pt x="625563" y="23609"/>
                  </a:lnTo>
                  <a:lnTo>
                    <a:pt x="625563" y="118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94843" y="5685281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10" h="47625">
                  <a:moveTo>
                    <a:pt x="35394" y="35407"/>
                  </a:moveTo>
                  <a:lnTo>
                    <a:pt x="23596" y="35407"/>
                  </a:lnTo>
                  <a:lnTo>
                    <a:pt x="11798" y="35407"/>
                  </a:lnTo>
                  <a:lnTo>
                    <a:pt x="11798" y="23609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0" y="47205"/>
                  </a:lnTo>
                  <a:lnTo>
                    <a:pt x="11798" y="47205"/>
                  </a:lnTo>
                  <a:lnTo>
                    <a:pt x="23596" y="47205"/>
                  </a:lnTo>
                  <a:lnTo>
                    <a:pt x="35394" y="47205"/>
                  </a:lnTo>
                  <a:lnTo>
                    <a:pt x="35394" y="35407"/>
                  </a:lnTo>
                  <a:close/>
                </a:path>
                <a:path w="626110" h="47625">
                  <a:moveTo>
                    <a:pt x="35394" y="11798"/>
                  </a:moveTo>
                  <a:lnTo>
                    <a:pt x="23596" y="11798"/>
                  </a:lnTo>
                  <a:lnTo>
                    <a:pt x="11798" y="11798"/>
                  </a:lnTo>
                  <a:lnTo>
                    <a:pt x="11798" y="23596"/>
                  </a:lnTo>
                  <a:lnTo>
                    <a:pt x="23596" y="23596"/>
                  </a:lnTo>
                  <a:lnTo>
                    <a:pt x="35394" y="23596"/>
                  </a:lnTo>
                  <a:lnTo>
                    <a:pt x="35394" y="11798"/>
                  </a:lnTo>
                  <a:close/>
                </a:path>
                <a:path w="626110" h="47625">
                  <a:moveTo>
                    <a:pt x="47205" y="23609"/>
                  </a:move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47205" y="23609"/>
                  </a:lnTo>
                  <a:close/>
                </a:path>
                <a:path w="626110" h="47625">
                  <a:moveTo>
                    <a:pt x="59004" y="35407"/>
                  </a:moveTo>
                  <a:lnTo>
                    <a:pt x="47205" y="35407"/>
                  </a:lnTo>
                  <a:lnTo>
                    <a:pt x="47205" y="47205"/>
                  </a:lnTo>
                  <a:lnTo>
                    <a:pt x="59004" y="47205"/>
                  </a:lnTo>
                  <a:lnTo>
                    <a:pt x="59004" y="35407"/>
                  </a:lnTo>
                  <a:close/>
                </a:path>
                <a:path w="626110" h="47625">
                  <a:moveTo>
                    <a:pt x="82613" y="35407"/>
                  </a:moveTo>
                  <a:lnTo>
                    <a:pt x="70815" y="35407"/>
                  </a:lnTo>
                  <a:lnTo>
                    <a:pt x="70815" y="23609"/>
                  </a:lnTo>
                  <a:lnTo>
                    <a:pt x="59016" y="23609"/>
                  </a:lnTo>
                  <a:lnTo>
                    <a:pt x="59016" y="35407"/>
                  </a:lnTo>
                  <a:lnTo>
                    <a:pt x="59016" y="47205"/>
                  </a:lnTo>
                  <a:lnTo>
                    <a:pt x="70815" y="47205"/>
                  </a:lnTo>
                  <a:lnTo>
                    <a:pt x="82613" y="47205"/>
                  </a:lnTo>
                  <a:lnTo>
                    <a:pt x="82613" y="35407"/>
                  </a:lnTo>
                  <a:close/>
                </a:path>
                <a:path w="626110" h="47625">
                  <a:moveTo>
                    <a:pt x="94411" y="23609"/>
                  </a:moveTo>
                  <a:lnTo>
                    <a:pt x="82613" y="23609"/>
                  </a:lnTo>
                  <a:lnTo>
                    <a:pt x="82613" y="35407"/>
                  </a:lnTo>
                  <a:lnTo>
                    <a:pt x="94411" y="35407"/>
                  </a:lnTo>
                  <a:lnTo>
                    <a:pt x="94411" y="23609"/>
                  </a:lnTo>
                  <a:close/>
                </a:path>
                <a:path w="626110" h="47625">
                  <a:moveTo>
                    <a:pt x="94411" y="11798"/>
                  </a:moveTo>
                  <a:lnTo>
                    <a:pt x="82613" y="11798"/>
                  </a:lnTo>
                  <a:lnTo>
                    <a:pt x="70815" y="11798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94411" y="23596"/>
                  </a:lnTo>
                  <a:lnTo>
                    <a:pt x="94411" y="11798"/>
                  </a:lnTo>
                  <a:close/>
                </a:path>
                <a:path w="626110" h="47625">
                  <a:moveTo>
                    <a:pt x="129806" y="23609"/>
                  </a:moveTo>
                  <a:lnTo>
                    <a:pt x="118021" y="23609"/>
                  </a:lnTo>
                  <a:lnTo>
                    <a:pt x="106222" y="23609"/>
                  </a:lnTo>
                  <a:lnTo>
                    <a:pt x="106222" y="35407"/>
                  </a:lnTo>
                  <a:lnTo>
                    <a:pt x="106222" y="47205"/>
                  </a:lnTo>
                  <a:lnTo>
                    <a:pt x="118021" y="47205"/>
                  </a:lnTo>
                  <a:lnTo>
                    <a:pt x="118021" y="35407"/>
                  </a:lnTo>
                  <a:lnTo>
                    <a:pt x="129806" y="35407"/>
                  </a:lnTo>
                  <a:lnTo>
                    <a:pt x="129806" y="23609"/>
                  </a:lnTo>
                  <a:close/>
                </a:path>
                <a:path w="626110" h="47625">
                  <a:moveTo>
                    <a:pt x="129806" y="11798"/>
                  </a:moveTo>
                  <a:lnTo>
                    <a:pt x="118021" y="11798"/>
                  </a:lnTo>
                  <a:lnTo>
                    <a:pt x="106222" y="11798"/>
                  </a:lnTo>
                  <a:lnTo>
                    <a:pt x="94424" y="11798"/>
                  </a:lnTo>
                  <a:lnTo>
                    <a:pt x="94424" y="23596"/>
                  </a:lnTo>
                  <a:lnTo>
                    <a:pt x="106222" y="23596"/>
                  </a:lnTo>
                  <a:lnTo>
                    <a:pt x="118021" y="23596"/>
                  </a:lnTo>
                  <a:lnTo>
                    <a:pt x="129806" y="23596"/>
                  </a:lnTo>
                  <a:lnTo>
                    <a:pt x="129806" y="11798"/>
                  </a:lnTo>
                  <a:close/>
                </a:path>
                <a:path w="626110" h="47625">
                  <a:moveTo>
                    <a:pt x="141617" y="23609"/>
                  </a:moveTo>
                  <a:lnTo>
                    <a:pt x="129832" y="23609"/>
                  </a:lnTo>
                  <a:lnTo>
                    <a:pt x="129832" y="35407"/>
                  </a:lnTo>
                  <a:lnTo>
                    <a:pt x="141617" y="35407"/>
                  </a:lnTo>
                  <a:lnTo>
                    <a:pt x="141617" y="23609"/>
                  </a:lnTo>
                  <a:close/>
                </a:path>
                <a:path w="626110" h="47625">
                  <a:moveTo>
                    <a:pt x="153428" y="23609"/>
                  </a:moveTo>
                  <a:lnTo>
                    <a:pt x="141630" y="23609"/>
                  </a:lnTo>
                  <a:lnTo>
                    <a:pt x="141630" y="35407"/>
                  </a:lnTo>
                  <a:lnTo>
                    <a:pt x="141630" y="47205"/>
                  </a:lnTo>
                  <a:lnTo>
                    <a:pt x="153428" y="47205"/>
                  </a:lnTo>
                  <a:lnTo>
                    <a:pt x="153428" y="35407"/>
                  </a:lnTo>
                  <a:lnTo>
                    <a:pt x="153428" y="23609"/>
                  </a:lnTo>
                  <a:close/>
                </a:path>
                <a:path w="626110" h="47625">
                  <a:moveTo>
                    <a:pt x="177025" y="23609"/>
                  </a:moveTo>
                  <a:lnTo>
                    <a:pt x="165239" y="23609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close/>
                </a:path>
                <a:path w="626110" h="47625">
                  <a:moveTo>
                    <a:pt x="188836" y="23609"/>
                  </a:move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close/>
                </a:path>
                <a:path w="626110" h="47625">
                  <a:moveTo>
                    <a:pt x="188836" y="11798"/>
                  </a:moveTo>
                  <a:lnTo>
                    <a:pt x="177038" y="11798"/>
                  </a:lnTo>
                  <a:lnTo>
                    <a:pt x="177038" y="23596"/>
                  </a:lnTo>
                  <a:lnTo>
                    <a:pt x="188836" y="23596"/>
                  </a:lnTo>
                  <a:lnTo>
                    <a:pt x="188836" y="11798"/>
                  </a:lnTo>
                  <a:close/>
                </a:path>
                <a:path w="626110" h="47625">
                  <a:moveTo>
                    <a:pt x="200647" y="23609"/>
                  </a:move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00647" y="23609"/>
                  </a:lnTo>
                  <a:close/>
                </a:path>
                <a:path w="626110" h="47625">
                  <a:moveTo>
                    <a:pt x="212432" y="35407"/>
                  </a:moveTo>
                  <a:lnTo>
                    <a:pt x="200647" y="35407"/>
                  </a:lnTo>
                  <a:lnTo>
                    <a:pt x="200647" y="47205"/>
                  </a:lnTo>
                  <a:lnTo>
                    <a:pt x="212432" y="47205"/>
                  </a:lnTo>
                  <a:lnTo>
                    <a:pt x="212432" y="35407"/>
                  </a:lnTo>
                  <a:close/>
                </a:path>
                <a:path w="626110" h="47625">
                  <a:moveTo>
                    <a:pt x="224243" y="11798"/>
                  </a:moveTo>
                  <a:lnTo>
                    <a:pt x="212458" y="11798"/>
                  </a:lnTo>
                  <a:lnTo>
                    <a:pt x="212458" y="23596"/>
                  </a:lnTo>
                  <a:lnTo>
                    <a:pt x="224243" y="23596"/>
                  </a:lnTo>
                  <a:lnTo>
                    <a:pt x="224243" y="11798"/>
                  </a:lnTo>
                  <a:close/>
                </a:path>
                <a:path w="626110" h="47625">
                  <a:moveTo>
                    <a:pt x="236054" y="23609"/>
                  </a:move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36054" y="23609"/>
                  </a:lnTo>
                  <a:close/>
                </a:path>
                <a:path w="626110" h="47625">
                  <a:moveTo>
                    <a:pt x="259651" y="23609"/>
                  </a:moveTo>
                  <a:lnTo>
                    <a:pt x="247865" y="23609"/>
                  </a:lnTo>
                  <a:lnTo>
                    <a:pt x="247865" y="35407"/>
                  </a:lnTo>
                  <a:lnTo>
                    <a:pt x="259651" y="35407"/>
                  </a:lnTo>
                  <a:lnTo>
                    <a:pt x="259651" y="23609"/>
                  </a:lnTo>
                  <a:close/>
                </a:path>
                <a:path w="626110" h="47625">
                  <a:moveTo>
                    <a:pt x="259651" y="11798"/>
                  </a:moveTo>
                  <a:lnTo>
                    <a:pt x="247865" y="11798"/>
                  </a:lnTo>
                  <a:lnTo>
                    <a:pt x="247865" y="23596"/>
                  </a:lnTo>
                  <a:lnTo>
                    <a:pt x="259651" y="23596"/>
                  </a:lnTo>
                  <a:lnTo>
                    <a:pt x="259651" y="11798"/>
                  </a:lnTo>
                  <a:close/>
                </a:path>
                <a:path w="626110" h="47625">
                  <a:moveTo>
                    <a:pt x="271462" y="23609"/>
                  </a:moveTo>
                  <a:lnTo>
                    <a:pt x="259664" y="23609"/>
                  </a:lnTo>
                  <a:lnTo>
                    <a:pt x="259664" y="35407"/>
                  </a:lnTo>
                  <a:lnTo>
                    <a:pt x="271462" y="35407"/>
                  </a:lnTo>
                  <a:lnTo>
                    <a:pt x="271462" y="23609"/>
                  </a:lnTo>
                  <a:close/>
                </a:path>
                <a:path w="626110" h="47625">
                  <a:moveTo>
                    <a:pt x="271462" y="11798"/>
                  </a:moveTo>
                  <a:lnTo>
                    <a:pt x="259664" y="11798"/>
                  </a:lnTo>
                  <a:lnTo>
                    <a:pt x="259664" y="23596"/>
                  </a:lnTo>
                  <a:lnTo>
                    <a:pt x="271462" y="23596"/>
                  </a:lnTo>
                  <a:lnTo>
                    <a:pt x="271462" y="11798"/>
                  </a:lnTo>
                  <a:close/>
                </a:path>
                <a:path w="626110" h="47625">
                  <a:moveTo>
                    <a:pt x="306857" y="11798"/>
                  </a:moveTo>
                  <a:lnTo>
                    <a:pt x="295071" y="11798"/>
                  </a:lnTo>
                  <a:lnTo>
                    <a:pt x="283273" y="11798"/>
                  </a:lnTo>
                  <a:lnTo>
                    <a:pt x="283273" y="23596"/>
                  </a:lnTo>
                  <a:lnTo>
                    <a:pt x="295071" y="23596"/>
                  </a:lnTo>
                  <a:lnTo>
                    <a:pt x="306857" y="23596"/>
                  </a:lnTo>
                  <a:lnTo>
                    <a:pt x="306857" y="11798"/>
                  </a:lnTo>
                  <a:close/>
                </a:path>
                <a:path w="626110" h="47625">
                  <a:moveTo>
                    <a:pt x="318681" y="35407"/>
                  </a:moveTo>
                  <a:lnTo>
                    <a:pt x="306882" y="35407"/>
                  </a:lnTo>
                  <a:lnTo>
                    <a:pt x="306882" y="47205"/>
                  </a:lnTo>
                  <a:lnTo>
                    <a:pt x="318681" y="47205"/>
                  </a:lnTo>
                  <a:lnTo>
                    <a:pt x="318681" y="35407"/>
                  </a:lnTo>
                  <a:close/>
                </a:path>
                <a:path w="626110" h="47625">
                  <a:moveTo>
                    <a:pt x="330479" y="11798"/>
                  </a:moveTo>
                  <a:lnTo>
                    <a:pt x="318681" y="11798"/>
                  </a:lnTo>
                  <a:lnTo>
                    <a:pt x="306882" y="11798"/>
                  </a:lnTo>
                  <a:lnTo>
                    <a:pt x="306882" y="23596"/>
                  </a:lnTo>
                  <a:lnTo>
                    <a:pt x="318681" y="23596"/>
                  </a:lnTo>
                  <a:lnTo>
                    <a:pt x="330479" y="23596"/>
                  </a:lnTo>
                  <a:lnTo>
                    <a:pt x="330479" y="11798"/>
                  </a:lnTo>
                  <a:close/>
                </a:path>
                <a:path w="626110" h="47625">
                  <a:moveTo>
                    <a:pt x="342290" y="23609"/>
                  </a:moveTo>
                  <a:lnTo>
                    <a:pt x="330492" y="23609"/>
                  </a:lnTo>
                  <a:lnTo>
                    <a:pt x="330492" y="35407"/>
                  </a:lnTo>
                  <a:lnTo>
                    <a:pt x="342290" y="35407"/>
                  </a:lnTo>
                  <a:lnTo>
                    <a:pt x="342290" y="23609"/>
                  </a:lnTo>
                  <a:close/>
                </a:path>
                <a:path w="626110" h="47625">
                  <a:moveTo>
                    <a:pt x="365887" y="11798"/>
                  </a:moveTo>
                  <a:lnTo>
                    <a:pt x="354088" y="11798"/>
                  </a:lnTo>
                  <a:lnTo>
                    <a:pt x="342290" y="11798"/>
                  </a:lnTo>
                  <a:lnTo>
                    <a:pt x="342290" y="23596"/>
                  </a:lnTo>
                  <a:lnTo>
                    <a:pt x="354088" y="23596"/>
                  </a:lnTo>
                  <a:lnTo>
                    <a:pt x="365887" y="23596"/>
                  </a:lnTo>
                  <a:lnTo>
                    <a:pt x="365887" y="11798"/>
                  </a:lnTo>
                  <a:close/>
                </a:path>
                <a:path w="626110" h="47625">
                  <a:moveTo>
                    <a:pt x="377698" y="11798"/>
                  </a:moveTo>
                  <a:lnTo>
                    <a:pt x="365899" y="11798"/>
                  </a:lnTo>
                  <a:lnTo>
                    <a:pt x="365899" y="23596"/>
                  </a:lnTo>
                  <a:lnTo>
                    <a:pt x="377698" y="23596"/>
                  </a:lnTo>
                  <a:lnTo>
                    <a:pt x="377698" y="11798"/>
                  </a:lnTo>
                  <a:close/>
                </a:path>
                <a:path w="626110" h="47625">
                  <a:moveTo>
                    <a:pt x="389496" y="23609"/>
                  </a:moveTo>
                  <a:lnTo>
                    <a:pt x="377698" y="23609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close/>
                </a:path>
                <a:path w="626110" h="47625">
                  <a:moveTo>
                    <a:pt x="401307" y="0"/>
                  </a:move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01307" y="0"/>
                  </a:lnTo>
                  <a:close/>
                </a:path>
                <a:path w="626110" h="47625">
                  <a:moveTo>
                    <a:pt x="413105" y="23609"/>
                  </a:moveTo>
                  <a:lnTo>
                    <a:pt x="401307" y="23609"/>
                  </a:lnTo>
                  <a:lnTo>
                    <a:pt x="401307" y="35407"/>
                  </a:lnTo>
                  <a:lnTo>
                    <a:pt x="413105" y="35407"/>
                  </a:lnTo>
                  <a:lnTo>
                    <a:pt x="413105" y="23609"/>
                  </a:lnTo>
                  <a:close/>
                </a:path>
                <a:path w="626110" h="47625">
                  <a:moveTo>
                    <a:pt x="424903" y="0"/>
                  </a:moveTo>
                  <a:lnTo>
                    <a:pt x="413105" y="0"/>
                  </a:lnTo>
                  <a:lnTo>
                    <a:pt x="413105" y="11798"/>
                  </a:lnTo>
                  <a:lnTo>
                    <a:pt x="401307" y="11798"/>
                  </a:lnTo>
                  <a:lnTo>
                    <a:pt x="401307" y="23596"/>
                  </a:lnTo>
                  <a:lnTo>
                    <a:pt x="413105" y="23596"/>
                  </a:lnTo>
                  <a:lnTo>
                    <a:pt x="424903" y="23596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26110" h="47625">
                  <a:moveTo>
                    <a:pt x="448513" y="0"/>
                  </a:moveTo>
                  <a:lnTo>
                    <a:pt x="436714" y="0"/>
                  </a:lnTo>
                  <a:lnTo>
                    <a:pt x="436714" y="11798"/>
                  </a:lnTo>
                  <a:lnTo>
                    <a:pt x="436714" y="23596"/>
                  </a:lnTo>
                  <a:lnTo>
                    <a:pt x="448513" y="23596"/>
                  </a:lnTo>
                  <a:lnTo>
                    <a:pt x="448513" y="11798"/>
                  </a:lnTo>
                  <a:lnTo>
                    <a:pt x="448513" y="0"/>
                  </a:lnTo>
                  <a:close/>
                </a:path>
                <a:path w="626110" h="47625">
                  <a:moveTo>
                    <a:pt x="483920" y="11798"/>
                  </a:moveTo>
                  <a:lnTo>
                    <a:pt x="472122" y="11798"/>
                  </a:lnTo>
                  <a:lnTo>
                    <a:pt x="472122" y="23596"/>
                  </a:lnTo>
                  <a:lnTo>
                    <a:pt x="483920" y="23596"/>
                  </a:lnTo>
                  <a:lnTo>
                    <a:pt x="483920" y="11798"/>
                  </a:lnTo>
                  <a:close/>
                </a:path>
                <a:path w="626110" h="47625">
                  <a:moveTo>
                    <a:pt x="495731" y="23609"/>
                  </a:move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495731" y="23609"/>
                  </a:lnTo>
                  <a:close/>
                </a:path>
                <a:path w="626110" h="47625">
                  <a:moveTo>
                    <a:pt x="519328" y="0"/>
                  </a:moveTo>
                  <a:lnTo>
                    <a:pt x="507530" y="0"/>
                  </a:ln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495731" y="23596"/>
                  </a:lnTo>
                  <a:lnTo>
                    <a:pt x="507530" y="23596"/>
                  </a:lnTo>
                  <a:lnTo>
                    <a:pt x="507530" y="11798"/>
                  </a:lnTo>
                  <a:lnTo>
                    <a:pt x="519328" y="11798"/>
                  </a:lnTo>
                  <a:lnTo>
                    <a:pt x="519328" y="0"/>
                  </a:lnTo>
                  <a:close/>
                </a:path>
                <a:path w="626110" h="47625">
                  <a:moveTo>
                    <a:pt x="542937" y="23609"/>
                  </a:moveTo>
                  <a:lnTo>
                    <a:pt x="531139" y="23609"/>
                  </a:lnTo>
                  <a:lnTo>
                    <a:pt x="531139" y="35407"/>
                  </a:lnTo>
                  <a:lnTo>
                    <a:pt x="542937" y="35407"/>
                  </a:lnTo>
                  <a:lnTo>
                    <a:pt x="542937" y="23609"/>
                  </a:lnTo>
                  <a:close/>
                </a:path>
                <a:path w="626110" h="47625">
                  <a:moveTo>
                    <a:pt x="542937" y="0"/>
                  </a:moveTo>
                  <a:lnTo>
                    <a:pt x="531139" y="0"/>
                  </a:lnTo>
                  <a:lnTo>
                    <a:pt x="531139" y="11798"/>
                  </a:lnTo>
                  <a:lnTo>
                    <a:pt x="519341" y="11798"/>
                  </a:lnTo>
                  <a:lnTo>
                    <a:pt x="519341" y="23596"/>
                  </a:lnTo>
                  <a:lnTo>
                    <a:pt x="531139" y="23596"/>
                  </a:lnTo>
                  <a:lnTo>
                    <a:pt x="542937" y="23596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26110" h="47625">
                  <a:moveTo>
                    <a:pt x="554748" y="23609"/>
                  </a:moveTo>
                  <a:lnTo>
                    <a:pt x="542950" y="23609"/>
                  </a:lnTo>
                  <a:lnTo>
                    <a:pt x="542950" y="35407"/>
                  </a:lnTo>
                  <a:lnTo>
                    <a:pt x="554748" y="35407"/>
                  </a:lnTo>
                  <a:lnTo>
                    <a:pt x="554748" y="23609"/>
                  </a:lnTo>
                  <a:close/>
                </a:path>
                <a:path w="626110" h="47625">
                  <a:moveTo>
                    <a:pt x="566547" y="0"/>
                  </a:moveTo>
                  <a:lnTo>
                    <a:pt x="554748" y="0"/>
                  </a:lnTo>
                  <a:lnTo>
                    <a:pt x="554748" y="11798"/>
                  </a:ln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66547" y="23596"/>
                  </a:lnTo>
                  <a:lnTo>
                    <a:pt x="566547" y="11798"/>
                  </a:lnTo>
                  <a:lnTo>
                    <a:pt x="566547" y="0"/>
                  </a:lnTo>
                  <a:close/>
                </a:path>
                <a:path w="626110" h="47625">
                  <a:moveTo>
                    <a:pt x="578345" y="23609"/>
                  </a:moveTo>
                  <a:lnTo>
                    <a:pt x="566547" y="23609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78345" y="23609"/>
                  </a:lnTo>
                  <a:close/>
                </a:path>
                <a:path w="626110" h="47625">
                  <a:moveTo>
                    <a:pt x="601954" y="11798"/>
                  </a:moveTo>
                  <a:lnTo>
                    <a:pt x="590156" y="11798"/>
                  </a:lnTo>
                  <a:lnTo>
                    <a:pt x="578358" y="11798"/>
                  </a:lnTo>
                  <a:lnTo>
                    <a:pt x="578358" y="23596"/>
                  </a:lnTo>
                  <a:lnTo>
                    <a:pt x="590156" y="23596"/>
                  </a:lnTo>
                  <a:lnTo>
                    <a:pt x="601954" y="23596"/>
                  </a:lnTo>
                  <a:lnTo>
                    <a:pt x="601954" y="11798"/>
                  </a:lnTo>
                  <a:close/>
                </a:path>
                <a:path w="626110" h="47625">
                  <a:moveTo>
                    <a:pt x="613765" y="11798"/>
                  </a:moveTo>
                  <a:lnTo>
                    <a:pt x="601967" y="11798"/>
                  </a:lnTo>
                  <a:lnTo>
                    <a:pt x="601967" y="23596"/>
                  </a:lnTo>
                  <a:lnTo>
                    <a:pt x="613765" y="23596"/>
                  </a:lnTo>
                  <a:lnTo>
                    <a:pt x="613765" y="11798"/>
                  </a:lnTo>
                  <a:close/>
                </a:path>
                <a:path w="626110" h="47625">
                  <a:moveTo>
                    <a:pt x="625563" y="23609"/>
                  </a:moveTo>
                  <a:lnTo>
                    <a:pt x="613765" y="23609"/>
                  </a:lnTo>
                  <a:lnTo>
                    <a:pt x="613765" y="35407"/>
                  </a:lnTo>
                  <a:lnTo>
                    <a:pt x="625563" y="35407"/>
                  </a:lnTo>
                  <a:lnTo>
                    <a:pt x="625563" y="23609"/>
                  </a:lnTo>
                  <a:close/>
                </a:path>
                <a:path w="626110" h="47625">
                  <a:moveTo>
                    <a:pt x="625563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25563" y="11798"/>
                  </a:lnTo>
                  <a:lnTo>
                    <a:pt x="62556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18440" y="5720689"/>
              <a:ext cx="601980" cy="35560"/>
            </a:xfrm>
            <a:custGeom>
              <a:avLst/>
              <a:gdLst/>
              <a:ahLst/>
              <a:cxnLst/>
              <a:rect l="l" t="t" r="r" b="b"/>
              <a:pathLst>
                <a:path w="601980" h="35560">
                  <a:moveTo>
                    <a:pt x="11798" y="23609"/>
                  </a:move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11798" y="23609"/>
                  </a:lnTo>
                  <a:close/>
                </a:path>
                <a:path w="601980" h="35560">
                  <a:moveTo>
                    <a:pt x="70815" y="23609"/>
                  </a:moveTo>
                  <a:lnTo>
                    <a:pt x="59016" y="23609"/>
                  </a:lnTo>
                  <a:lnTo>
                    <a:pt x="47218" y="23609"/>
                  </a:lnTo>
                  <a:lnTo>
                    <a:pt x="47218" y="35407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70815" y="23609"/>
                  </a:lnTo>
                  <a:close/>
                </a:path>
                <a:path w="601980" h="35560">
                  <a:moveTo>
                    <a:pt x="106210" y="11811"/>
                  </a:moveTo>
                  <a:lnTo>
                    <a:pt x="94424" y="11811"/>
                  </a:lnTo>
                  <a:lnTo>
                    <a:pt x="94424" y="23609"/>
                  </a:lnTo>
                  <a:lnTo>
                    <a:pt x="82626" y="23609"/>
                  </a:lnTo>
                  <a:lnTo>
                    <a:pt x="82626" y="11811"/>
                  </a:lnTo>
                  <a:lnTo>
                    <a:pt x="70827" y="11811"/>
                  </a:lnTo>
                  <a:lnTo>
                    <a:pt x="70827" y="23609"/>
                  </a:lnTo>
                  <a:lnTo>
                    <a:pt x="70827" y="35407"/>
                  </a:lnTo>
                  <a:lnTo>
                    <a:pt x="82626" y="35407"/>
                  </a:lnTo>
                  <a:lnTo>
                    <a:pt x="94424" y="35407"/>
                  </a:lnTo>
                  <a:lnTo>
                    <a:pt x="106210" y="35407"/>
                  </a:lnTo>
                  <a:lnTo>
                    <a:pt x="106210" y="23609"/>
                  </a:lnTo>
                  <a:lnTo>
                    <a:pt x="106210" y="11811"/>
                  </a:lnTo>
                  <a:close/>
                </a:path>
                <a:path w="601980" h="35560">
                  <a:moveTo>
                    <a:pt x="118021" y="23609"/>
                  </a:moveTo>
                  <a:lnTo>
                    <a:pt x="106235" y="23609"/>
                  </a:lnTo>
                  <a:lnTo>
                    <a:pt x="106235" y="35407"/>
                  </a:lnTo>
                  <a:lnTo>
                    <a:pt x="118021" y="35407"/>
                  </a:lnTo>
                  <a:lnTo>
                    <a:pt x="118021" y="23609"/>
                  </a:lnTo>
                  <a:close/>
                </a:path>
                <a:path w="601980" h="35560">
                  <a:moveTo>
                    <a:pt x="129832" y="11811"/>
                  </a:moveTo>
                  <a:lnTo>
                    <a:pt x="118033" y="11811"/>
                  </a:lnTo>
                  <a:lnTo>
                    <a:pt x="118033" y="23609"/>
                  </a:lnTo>
                  <a:lnTo>
                    <a:pt x="129832" y="23609"/>
                  </a:lnTo>
                  <a:lnTo>
                    <a:pt x="129832" y="11811"/>
                  </a:lnTo>
                  <a:close/>
                </a:path>
                <a:path w="601980" h="35560">
                  <a:moveTo>
                    <a:pt x="153428" y="11811"/>
                  </a:moveTo>
                  <a:lnTo>
                    <a:pt x="141643" y="11811"/>
                  </a:lnTo>
                  <a:lnTo>
                    <a:pt x="129844" y="11811"/>
                  </a:lnTo>
                  <a:lnTo>
                    <a:pt x="129844" y="23609"/>
                  </a:lnTo>
                  <a:lnTo>
                    <a:pt x="129844" y="35407"/>
                  </a:lnTo>
                  <a:lnTo>
                    <a:pt x="141643" y="35407"/>
                  </a:lnTo>
                  <a:lnTo>
                    <a:pt x="141643" y="23609"/>
                  </a:lnTo>
                  <a:lnTo>
                    <a:pt x="153428" y="23609"/>
                  </a:lnTo>
                  <a:lnTo>
                    <a:pt x="153428" y="11811"/>
                  </a:lnTo>
                  <a:close/>
                </a:path>
                <a:path w="601980" h="35560">
                  <a:moveTo>
                    <a:pt x="165239" y="11811"/>
                  </a:moveTo>
                  <a:lnTo>
                    <a:pt x="153441" y="11811"/>
                  </a:lnTo>
                  <a:lnTo>
                    <a:pt x="153441" y="23609"/>
                  </a:lnTo>
                  <a:lnTo>
                    <a:pt x="165239" y="23609"/>
                  </a:lnTo>
                  <a:lnTo>
                    <a:pt x="165239" y="11811"/>
                  </a:lnTo>
                  <a:close/>
                </a:path>
                <a:path w="601980" h="35560">
                  <a:moveTo>
                    <a:pt x="177050" y="11811"/>
                  </a:moveTo>
                  <a:lnTo>
                    <a:pt x="165252" y="11811"/>
                  </a:lnTo>
                  <a:lnTo>
                    <a:pt x="165252" y="23609"/>
                  </a:lnTo>
                  <a:lnTo>
                    <a:pt x="177050" y="23609"/>
                  </a:lnTo>
                  <a:lnTo>
                    <a:pt x="177050" y="11811"/>
                  </a:lnTo>
                  <a:close/>
                </a:path>
                <a:path w="601980" h="35560">
                  <a:moveTo>
                    <a:pt x="200647" y="23609"/>
                  </a:moveTo>
                  <a:lnTo>
                    <a:pt x="188861" y="23609"/>
                  </a:lnTo>
                  <a:lnTo>
                    <a:pt x="188861" y="35407"/>
                  </a:lnTo>
                  <a:lnTo>
                    <a:pt x="200647" y="35407"/>
                  </a:lnTo>
                  <a:lnTo>
                    <a:pt x="200647" y="23609"/>
                  </a:lnTo>
                  <a:close/>
                </a:path>
                <a:path w="601980" h="35560">
                  <a:moveTo>
                    <a:pt x="212458" y="11811"/>
                  </a:moveTo>
                  <a:lnTo>
                    <a:pt x="200660" y="11811"/>
                  </a:lnTo>
                  <a:lnTo>
                    <a:pt x="200660" y="23609"/>
                  </a:lnTo>
                  <a:lnTo>
                    <a:pt x="212458" y="23609"/>
                  </a:lnTo>
                  <a:lnTo>
                    <a:pt x="212458" y="11811"/>
                  </a:lnTo>
                  <a:close/>
                </a:path>
                <a:path w="601980" h="35560">
                  <a:moveTo>
                    <a:pt x="224256" y="23609"/>
                  </a:moveTo>
                  <a:lnTo>
                    <a:pt x="212458" y="23609"/>
                  </a:lnTo>
                  <a:lnTo>
                    <a:pt x="212458" y="35407"/>
                  </a:lnTo>
                  <a:lnTo>
                    <a:pt x="224256" y="35407"/>
                  </a:lnTo>
                  <a:lnTo>
                    <a:pt x="224256" y="23609"/>
                  </a:lnTo>
                  <a:close/>
                </a:path>
                <a:path w="601980" h="35560">
                  <a:moveTo>
                    <a:pt x="236054" y="23609"/>
                  </a:moveTo>
                  <a:lnTo>
                    <a:pt x="224269" y="23609"/>
                  </a:lnTo>
                  <a:lnTo>
                    <a:pt x="224269" y="35407"/>
                  </a:lnTo>
                  <a:lnTo>
                    <a:pt x="236054" y="35407"/>
                  </a:lnTo>
                  <a:lnTo>
                    <a:pt x="236054" y="23609"/>
                  </a:lnTo>
                  <a:close/>
                </a:path>
                <a:path w="601980" h="35560">
                  <a:moveTo>
                    <a:pt x="247865" y="11811"/>
                  </a:moveTo>
                  <a:lnTo>
                    <a:pt x="236067" y="11811"/>
                  </a:lnTo>
                  <a:lnTo>
                    <a:pt x="236067" y="23609"/>
                  </a:lnTo>
                  <a:lnTo>
                    <a:pt x="247865" y="23609"/>
                  </a:lnTo>
                  <a:lnTo>
                    <a:pt x="247865" y="11811"/>
                  </a:lnTo>
                  <a:close/>
                </a:path>
                <a:path w="601980" h="35560">
                  <a:moveTo>
                    <a:pt x="283260" y="11811"/>
                  </a:moveTo>
                  <a:lnTo>
                    <a:pt x="271475" y="11811"/>
                  </a:lnTo>
                  <a:lnTo>
                    <a:pt x="259676" y="11811"/>
                  </a:lnTo>
                  <a:lnTo>
                    <a:pt x="259676" y="23609"/>
                  </a:lnTo>
                  <a:lnTo>
                    <a:pt x="247878" y="23609"/>
                  </a:lnTo>
                  <a:lnTo>
                    <a:pt x="247878" y="35407"/>
                  </a:lnTo>
                  <a:lnTo>
                    <a:pt x="259676" y="35407"/>
                  </a:lnTo>
                  <a:lnTo>
                    <a:pt x="271475" y="35407"/>
                  </a:lnTo>
                  <a:lnTo>
                    <a:pt x="271475" y="23609"/>
                  </a:lnTo>
                  <a:lnTo>
                    <a:pt x="283260" y="23609"/>
                  </a:lnTo>
                  <a:lnTo>
                    <a:pt x="283260" y="11811"/>
                  </a:lnTo>
                  <a:close/>
                </a:path>
                <a:path w="601980" h="35560">
                  <a:moveTo>
                    <a:pt x="306882" y="11811"/>
                  </a:moveTo>
                  <a:lnTo>
                    <a:pt x="295084" y="11811"/>
                  </a:lnTo>
                  <a:lnTo>
                    <a:pt x="295084" y="23609"/>
                  </a:lnTo>
                  <a:lnTo>
                    <a:pt x="283286" y="23609"/>
                  </a:lnTo>
                  <a:lnTo>
                    <a:pt x="283286" y="35407"/>
                  </a:lnTo>
                  <a:lnTo>
                    <a:pt x="295084" y="35407"/>
                  </a:lnTo>
                  <a:lnTo>
                    <a:pt x="306882" y="35407"/>
                  </a:lnTo>
                  <a:lnTo>
                    <a:pt x="306882" y="23609"/>
                  </a:lnTo>
                  <a:lnTo>
                    <a:pt x="306882" y="11811"/>
                  </a:lnTo>
                  <a:close/>
                </a:path>
                <a:path w="601980" h="35560">
                  <a:moveTo>
                    <a:pt x="306882" y="0"/>
                  </a:moveTo>
                  <a:lnTo>
                    <a:pt x="295084" y="0"/>
                  </a:lnTo>
                  <a:lnTo>
                    <a:pt x="283286" y="0"/>
                  </a:lnTo>
                  <a:lnTo>
                    <a:pt x="283286" y="11798"/>
                  </a:lnTo>
                  <a:lnTo>
                    <a:pt x="295084" y="11798"/>
                  </a:lnTo>
                  <a:lnTo>
                    <a:pt x="306882" y="11798"/>
                  </a:lnTo>
                  <a:lnTo>
                    <a:pt x="306882" y="0"/>
                  </a:lnTo>
                  <a:close/>
                </a:path>
                <a:path w="601980" h="35560">
                  <a:moveTo>
                    <a:pt x="330492" y="11811"/>
                  </a:moveTo>
                  <a:lnTo>
                    <a:pt x="318693" y="11811"/>
                  </a:lnTo>
                  <a:lnTo>
                    <a:pt x="318693" y="23609"/>
                  </a:lnTo>
                  <a:lnTo>
                    <a:pt x="306895" y="23609"/>
                  </a:lnTo>
                  <a:lnTo>
                    <a:pt x="306895" y="35407"/>
                  </a:lnTo>
                  <a:lnTo>
                    <a:pt x="318693" y="35407"/>
                  </a:lnTo>
                  <a:lnTo>
                    <a:pt x="330492" y="35407"/>
                  </a:lnTo>
                  <a:lnTo>
                    <a:pt x="330492" y="23609"/>
                  </a:lnTo>
                  <a:lnTo>
                    <a:pt x="330492" y="11811"/>
                  </a:lnTo>
                  <a:close/>
                </a:path>
                <a:path w="601980" h="35560">
                  <a:moveTo>
                    <a:pt x="342290" y="0"/>
                  </a:moveTo>
                  <a:lnTo>
                    <a:pt x="330492" y="0"/>
                  </a:lnTo>
                  <a:lnTo>
                    <a:pt x="318693" y="0"/>
                  </a:lnTo>
                  <a:lnTo>
                    <a:pt x="318693" y="11798"/>
                  </a:lnTo>
                  <a:lnTo>
                    <a:pt x="330492" y="11798"/>
                  </a:lnTo>
                  <a:lnTo>
                    <a:pt x="342290" y="11798"/>
                  </a:lnTo>
                  <a:lnTo>
                    <a:pt x="342290" y="0"/>
                  </a:lnTo>
                  <a:close/>
                </a:path>
                <a:path w="601980" h="35560">
                  <a:moveTo>
                    <a:pt x="365899" y="23609"/>
                  </a:moveTo>
                  <a:lnTo>
                    <a:pt x="354101" y="23609"/>
                  </a:lnTo>
                  <a:lnTo>
                    <a:pt x="354101" y="11811"/>
                  </a:lnTo>
                  <a:lnTo>
                    <a:pt x="342303" y="11811"/>
                  </a:lnTo>
                  <a:lnTo>
                    <a:pt x="342303" y="23609"/>
                  </a:lnTo>
                  <a:lnTo>
                    <a:pt x="342303" y="35407"/>
                  </a:lnTo>
                  <a:lnTo>
                    <a:pt x="354101" y="35407"/>
                  </a:lnTo>
                  <a:lnTo>
                    <a:pt x="365899" y="35407"/>
                  </a:lnTo>
                  <a:lnTo>
                    <a:pt x="365899" y="23609"/>
                  </a:lnTo>
                  <a:close/>
                </a:path>
                <a:path w="601980" h="35560">
                  <a:moveTo>
                    <a:pt x="377710" y="11811"/>
                  </a:moveTo>
                  <a:lnTo>
                    <a:pt x="365912" y="11811"/>
                  </a:lnTo>
                  <a:lnTo>
                    <a:pt x="365912" y="23609"/>
                  </a:lnTo>
                  <a:lnTo>
                    <a:pt x="377710" y="23609"/>
                  </a:lnTo>
                  <a:lnTo>
                    <a:pt x="377710" y="11811"/>
                  </a:lnTo>
                  <a:close/>
                </a:path>
                <a:path w="601980" h="35560">
                  <a:moveTo>
                    <a:pt x="401307" y="11811"/>
                  </a:moveTo>
                  <a:lnTo>
                    <a:pt x="389509" y="11811"/>
                  </a:ln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01307" y="23609"/>
                  </a:lnTo>
                  <a:lnTo>
                    <a:pt x="401307" y="11811"/>
                  </a:lnTo>
                  <a:close/>
                </a:path>
                <a:path w="601980" h="35560">
                  <a:moveTo>
                    <a:pt x="401307" y="0"/>
                  </a:moveTo>
                  <a:lnTo>
                    <a:pt x="389509" y="0"/>
                  </a:lnTo>
                  <a:lnTo>
                    <a:pt x="377710" y="0"/>
                  </a:lnTo>
                  <a:lnTo>
                    <a:pt x="377710" y="11798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01307" y="0"/>
                  </a:lnTo>
                  <a:close/>
                </a:path>
                <a:path w="601980" h="35560">
                  <a:moveTo>
                    <a:pt x="424916" y="0"/>
                  </a:moveTo>
                  <a:lnTo>
                    <a:pt x="413118" y="0"/>
                  </a:lnTo>
                  <a:lnTo>
                    <a:pt x="401320" y="0"/>
                  </a:lnTo>
                  <a:lnTo>
                    <a:pt x="401320" y="11798"/>
                  </a:lnTo>
                  <a:lnTo>
                    <a:pt x="413118" y="11798"/>
                  </a:lnTo>
                  <a:lnTo>
                    <a:pt x="424916" y="11798"/>
                  </a:lnTo>
                  <a:lnTo>
                    <a:pt x="424916" y="0"/>
                  </a:lnTo>
                  <a:close/>
                </a:path>
                <a:path w="601980" h="35560">
                  <a:moveTo>
                    <a:pt x="436714" y="11811"/>
                  </a:moveTo>
                  <a:lnTo>
                    <a:pt x="424916" y="11811"/>
                  </a:lnTo>
                  <a:lnTo>
                    <a:pt x="413118" y="11811"/>
                  </a:lnTo>
                  <a:lnTo>
                    <a:pt x="413118" y="23609"/>
                  </a:lnTo>
                  <a:lnTo>
                    <a:pt x="413118" y="35407"/>
                  </a:lnTo>
                  <a:lnTo>
                    <a:pt x="424916" y="35407"/>
                  </a:lnTo>
                  <a:lnTo>
                    <a:pt x="436714" y="35407"/>
                  </a:lnTo>
                  <a:lnTo>
                    <a:pt x="436714" y="23609"/>
                  </a:lnTo>
                  <a:lnTo>
                    <a:pt x="436714" y="11811"/>
                  </a:lnTo>
                  <a:close/>
                </a:path>
                <a:path w="601980" h="35560">
                  <a:moveTo>
                    <a:pt x="460324" y="11811"/>
                  </a:moveTo>
                  <a:lnTo>
                    <a:pt x="448525" y="11811"/>
                  </a:lnTo>
                  <a:lnTo>
                    <a:pt x="436727" y="11811"/>
                  </a:lnTo>
                  <a:lnTo>
                    <a:pt x="436727" y="23609"/>
                  </a:lnTo>
                  <a:lnTo>
                    <a:pt x="448525" y="23609"/>
                  </a:lnTo>
                  <a:lnTo>
                    <a:pt x="448525" y="35407"/>
                  </a:lnTo>
                  <a:lnTo>
                    <a:pt x="460324" y="35407"/>
                  </a:lnTo>
                  <a:lnTo>
                    <a:pt x="460324" y="23609"/>
                  </a:lnTo>
                  <a:lnTo>
                    <a:pt x="460324" y="11811"/>
                  </a:lnTo>
                  <a:close/>
                </a:path>
                <a:path w="601980" h="35560">
                  <a:moveTo>
                    <a:pt x="483933" y="23609"/>
                  </a:moveTo>
                  <a:lnTo>
                    <a:pt x="472135" y="23609"/>
                  </a:lnTo>
                  <a:lnTo>
                    <a:pt x="472135" y="35407"/>
                  </a:lnTo>
                  <a:lnTo>
                    <a:pt x="483933" y="35407"/>
                  </a:lnTo>
                  <a:lnTo>
                    <a:pt x="483933" y="23609"/>
                  </a:lnTo>
                  <a:close/>
                </a:path>
                <a:path w="601980" h="35560">
                  <a:moveTo>
                    <a:pt x="495731" y="11811"/>
                  </a:moveTo>
                  <a:lnTo>
                    <a:pt x="483933" y="11811"/>
                  </a:lnTo>
                  <a:lnTo>
                    <a:pt x="483933" y="23609"/>
                  </a:lnTo>
                  <a:lnTo>
                    <a:pt x="495731" y="23609"/>
                  </a:lnTo>
                  <a:lnTo>
                    <a:pt x="495731" y="11811"/>
                  </a:lnTo>
                  <a:close/>
                </a:path>
                <a:path w="601980" h="35560">
                  <a:moveTo>
                    <a:pt x="495731" y="0"/>
                  </a:moveTo>
                  <a:lnTo>
                    <a:pt x="483933" y="0"/>
                  </a:lnTo>
                  <a:lnTo>
                    <a:pt x="472135" y="0"/>
                  </a:lnTo>
                  <a:lnTo>
                    <a:pt x="460336" y="0"/>
                  </a:lnTo>
                  <a:lnTo>
                    <a:pt x="460336" y="11798"/>
                  </a:lnTo>
                  <a:lnTo>
                    <a:pt x="472135" y="11798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495731" y="0"/>
                  </a:lnTo>
                  <a:close/>
                </a:path>
                <a:path w="601980" h="35560">
                  <a:moveTo>
                    <a:pt x="507542" y="11811"/>
                  </a:moveTo>
                  <a:lnTo>
                    <a:pt x="495744" y="11811"/>
                  </a:lnTo>
                  <a:lnTo>
                    <a:pt x="495744" y="23609"/>
                  </a:lnTo>
                  <a:lnTo>
                    <a:pt x="507542" y="23609"/>
                  </a:lnTo>
                  <a:lnTo>
                    <a:pt x="507542" y="11811"/>
                  </a:lnTo>
                  <a:close/>
                </a:path>
                <a:path w="601980" h="35560">
                  <a:moveTo>
                    <a:pt x="554748" y="23609"/>
                  </a:moveTo>
                  <a:lnTo>
                    <a:pt x="542950" y="23609"/>
                  </a:lnTo>
                  <a:lnTo>
                    <a:pt x="542950" y="35407"/>
                  </a:lnTo>
                  <a:lnTo>
                    <a:pt x="554748" y="35407"/>
                  </a:lnTo>
                  <a:lnTo>
                    <a:pt x="554748" y="23609"/>
                  </a:lnTo>
                  <a:close/>
                </a:path>
                <a:path w="601980" h="35560">
                  <a:moveTo>
                    <a:pt x="554748" y="0"/>
                  </a:moveTo>
                  <a:lnTo>
                    <a:pt x="542950" y="0"/>
                  </a:lnTo>
                  <a:lnTo>
                    <a:pt x="531152" y="0"/>
                  </a:lnTo>
                  <a:lnTo>
                    <a:pt x="531152" y="11798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54748" y="0"/>
                  </a:lnTo>
                  <a:close/>
                </a:path>
                <a:path w="601980" h="35560">
                  <a:moveTo>
                    <a:pt x="578358" y="11811"/>
                  </a:moveTo>
                  <a:lnTo>
                    <a:pt x="566559" y="11811"/>
                  </a:lnTo>
                  <a:lnTo>
                    <a:pt x="554761" y="11811"/>
                  </a:lnTo>
                  <a:lnTo>
                    <a:pt x="554761" y="23609"/>
                  </a:lnTo>
                  <a:lnTo>
                    <a:pt x="554761" y="35407"/>
                  </a:lnTo>
                  <a:lnTo>
                    <a:pt x="566559" y="35407"/>
                  </a:lnTo>
                  <a:lnTo>
                    <a:pt x="578358" y="35407"/>
                  </a:lnTo>
                  <a:lnTo>
                    <a:pt x="578358" y="23609"/>
                  </a:lnTo>
                  <a:lnTo>
                    <a:pt x="578358" y="11811"/>
                  </a:lnTo>
                  <a:close/>
                </a:path>
                <a:path w="601980" h="35560">
                  <a:moveTo>
                    <a:pt x="578358" y="0"/>
                  </a:moveTo>
                  <a:lnTo>
                    <a:pt x="566559" y="0"/>
                  </a:lnTo>
                  <a:lnTo>
                    <a:pt x="566559" y="11798"/>
                  </a:lnTo>
                  <a:lnTo>
                    <a:pt x="578358" y="11798"/>
                  </a:lnTo>
                  <a:lnTo>
                    <a:pt x="578358" y="0"/>
                  </a:lnTo>
                  <a:close/>
                </a:path>
                <a:path w="601980" h="35560">
                  <a:moveTo>
                    <a:pt x="601967" y="11811"/>
                  </a:moveTo>
                  <a:lnTo>
                    <a:pt x="590169" y="11811"/>
                  </a:lnTo>
                  <a:lnTo>
                    <a:pt x="578370" y="11811"/>
                  </a:lnTo>
                  <a:lnTo>
                    <a:pt x="578370" y="23609"/>
                  </a:lnTo>
                  <a:lnTo>
                    <a:pt x="578370" y="35407"/>
                  </a:lnTo>
                  <a:lnTo>
                    <a:pt x="590169" y="35407"/>
                  </a:lnTo>
                  <a:lnTo>
                    <a:pt x="601967" y="35407"/>
                  </a:lnTo>
                  <a:lnTo>
                    <a:pt x="601967" y="23609"/>
                  </a:lnTo>
                  <a:lnTo>
                    <a:pt x="601967" y="11811"/>
                  </a:lnTo>
                  <a:close/>
                </a:path>
                <a:path w="601980" h="35560">
                  <a:moveTo>
                    <a:pt x="601967" y="0"/>
                  </a:moveTo>
                  <a:lnTo>
                    <a:pt x="590169" y="0"/>
                  </a:lnTo>
                  <a:lnTo>
                    <a:pt x="578370" y="0"/>
                  </a:lnTo>
                  <a:lnTo>
                    <a:pt x="578370" y="11798"/>
                  </a:lnTo>
                  <a:lnTo>
                    <a:pt x="590169" y="11798"/>
                  </a:lnTo>
                  <a:lnTo>
                    <a:pt x="601967" y="11798"/>
                  </a:lnTo>
                  <a:lnTo>
                    <a:pt x="60196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94843" y="5744298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10" h="47625">
                  <a:moveTo>
                    <a:pt x="35394" y="23609"/>
                  </a:moveTo>
                  <a:lnTo>
                    <a:pt x="23596" y="23609"/>
                  </a:lnTo>
                  <a:lnTo>
                    <a:pt x="11798" y="23609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0" y="47205"/>
                  </a:lnTo>
                  <a:lnTo>
                    <a:pt x="11798" y="47205"/>
                  </a:lnTo>
                  <a:lnTo>
                    <a:pt x="11798" y="35407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close/>
                </a:path>
                <a:path w="626110" h="47625">
                  <a:moveTo>
                    <a:pt x="35394" y="11798"/>
                  </a:moveTo>
                  <a:lnTo>
                    <a:pt x="23596" y="11798"/>
                  </a:lnTo>
                  <a:lnTo>
                    <a:pt x="11798" y="11798"/>
                  </a:lnTo>
                  <a:lnTo>
                    <a:pt x="0" y="11798"/>
                  </a:lnTo>
                  <a:lnTo>
                    <a:pt x="0" y="23596"/>
                  </a:lnTo>
                  <a:lnTo>
                    <a:pt x="11798" y="23596"/>
                  </a:lnTo>
                  <a:lnTo>
                    <a:pt x="23596" y="23596"/>
                  </a:lnTo>
                  <a:lnTo>
                    <a:pt x="35394" y="23596"/>
                  </a:lnTo>
                  <a:lnTo>
                    <a:pt x="35394" y="11798"/>
                  </a:lnTo>
                  <a:close/>
                </a:path>
                <a:path w="626110" h="47625">
                  <a:moveTo>
                    <a:pt x="47205" y="23609"/>
                  </a:move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47205" y="23609"/>
                  </a:lnTo>
                  <a:close/>
                </a:path>
                <a:path w="626110" h="47625">
                  <a:moveTo>
                    <a:pt x="59004" y="35407"/>
                  </a:moveTo>
                  <a:lnTo>
                    <a:pt x="47205" y="35407"/>
                  </a:lnTo>
                  <a:lnTo>
                    <a:pt x="47205" y="47205"/>
                  </a:lnTo>
                  <a:lnTo>
                    <a:pt x="59004" y="47205"/>
                  </a:lnTo>
                  <a:lnTo>
                    <a:pt x="59004" y="35407"/>
                  </a:lnTo>
                  <a:close/>
                </a:path>
                <a:path w="626110" h="47625">
                  <a:moveTo>
                    <a:pt x="82613" y="23609"/>
                  </a:moveTo>
                  <a:lnTo>
                    <a:pt x="70815" y="23609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09"/>
                  </a:lnTo>
                  <a:close/>
                </a:path>
                <a:path w="626110" h="47625">
                  <a:moveTo>
                    <a:pt x="129806" y="35407"/>
                  </a:moveTo>
                  <a:lnTo>
                    <a:pt x="118021" y="35407"/>
                  </a:lnTo>
                  <a:lnTo>
                    <a:pt x="118021" y="23609"/>
                  </a:lnTo>
                  <a:lnTo>
                    <a:pt x="106222" y="23609"/>
                  </a:lnTo>
                  <a:lnTo>
                    <a:pt x="106222" y="35407"/>
                  </a:lnTo>
                  <a:lnTo>
                    <a:pt x="94424" y="35407"/>
                  </a:lnTo>
                  <a:lnTo>
                    <a:pt x="94424" y="47205"/>
                  </a:lnTo>
                  <a:lnTo>
                    <a:pt x="106222" y="47205"/>
                  </a:lnTo>
                  <a:lnTo>
                    <a:pt x="118021" y="47205"/>
                  </a:lnTo>
                  <a:lnTo>
                    <a:pt x="129806" y="47205"/>
                  </a:lnTo>
                  <a:lnTo>
                    <a:pt x="129806" y="35407"/>
                  </a:lnTo>
                  <a:close/>
                </a:path>
                <a:path w="626110" h="47625">
                  <a:moveTo>
                    <a:pt x="129806" y="11798"/>
                  </a:moveTo>
                  <a:lnTo>
                    <a:pt x="118021" y="11798"/>
                  </a:lnTo>
                  <a:lnTo>
                    <a:pt x="106222" y="11798"/>
                  </a:lnTo>
                  <a:lnTo>
                    <a:pt x="106222" y="23596"/>
                  </a:lnTo>
                  <a:lnTo>
                    <a:pt x="118021" y="23596"/>
                  </a:lnTo>
                  <a:lnTo>
                    <a:pt x="129806" y="23596"/>
                  </a:lnTo>
                  <a:lnTo>
                    <a:pt x="129806" y="11798"/>
                  </a:lnTo>
                  <a:close/>
                </a:path>
                <a:path w="626110" h="47625">
                  <a:moveTo>
                    <a:pt x="141617" y="23609"/>
                  </a:moveTo>
                  <a:lnTo>
                    <a:pt x="129832" y="23609"/>
                  </a:lnTo>
                  <a:lnTo>
                    <a:pt x="129832" y="35407"/>
                  </a:lnTo>
                  <a:lnTo>
                    <a:pt x="129832" y="47205"/>
                  </a:lnTo>
                  <a:lnTo>
                    <a:pt x="141617" y="47205"/>
                  </a:lnTo>
                  <a:lnTo>
                    <a:pt x="141617" y="35407"/>
                  </a:lnTo>
                  <a:lnTo>
                    <a:pt x="141617" y="23609"/>
                  </a:lnTo>
                  <a:close/>
                </a:path>
                <a:path w="626110" h="47625">
                  <a:moveTo>
                    <a:pt x="165239" y="35407"/>
                  </a:moveTo>
                  <a:lnTo>
                    <a:pt x="153441" y="35407"/>
                  </a:lnTo>
                  <a:lnTo>
                    <a:pt x="153441" y="47205"/>
                  </a:lnTo>
                  <a:lnTo>
                    <a:pt x="165239" y="47205"/>
                  </a:lnTo>
                  <a:lnTo>
                    <a:pt x="165239" y="35407"/>
                  </a:lnTo>
                  <a:close/>
                </a:path>
                <a:path w="626110" h="47625">
                  <a:moveTo>
                    <a:pt x="177025" y="23609"/>
                  </a:moveTo>
                  <a:lnTo>
                    <a:pt x="165239" y="23609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close/>
                </a:path>
                <a:path w="626110" h="47625">
                  <a:moveTo>
                    <a:pt x="177025" y="11798"/>
                  </a:moveTo>
                  <a:lnTo>
                    <a:pt x="165239" y="11798"/>
                  </a:lnTo>
                  <a:lnTo>
                    <a:pt x="153441" y="11798"/>
                  </a:lnTo>
                  <a:lnTo>
                    <a:pt x="153441" y="23596"/>
                  </a:lnTo>
                  <a:lnTo>
                    <a:pt x="165239" y="23596"/>
                  </a:lnTo>
                  <a:lnTo>
                    <a:pt x="177025" y="23596"/>
                  </a:lnTo>
                  <a:lnTo>
                    <a:pt x="177025" y="11798"/>
                  </a:lnTo>
                  <a:close/>
                </a:path>
                <a:path w="626110" h="47625">
                  <a:moveTo>
                    <a:pt x="188836" y="35407"/>
                  </a:moveTo>
                  <a:lnTo>
                    <a:pt x="177038" y="35407"/>
                  </a:lnTo>
                  <a:lnTo>
                    <a:pt x="177038" y="47205"/>
                  </a:lnTo>
                  <a:lnTo>
                    <a:pt x="188836" y="47205"/>
                  </a:lnTo>
                  <a:lnTo>
                    <a:pt x="188836" y="35407"/>
                  </a:lnTo>
                  <a:close/>
                </a:path>
                <a:path w="626110" h="47625">
                  <a:moveTo>
                    <a:pt x="212432" y="35407"/>
                  </a:moveTo>
                  <a:lnTo>
                    <a:pt x="200647" y="35407"/>
                  </a:lnTo>
                  <a:lnTo>
                    <a:pt x="200647" y="47205"/>
                  </a:lnTo>
                  <a:lnTo>
                    <a:pt x="212432" y="47205"/>
                  </a:lnTo>
                  <a:lnTo>
                    <a:pt x="212432" y="35407"/>
                  </a:lnTo>
                  <a:close/>
                </a:path>
                <a:path w="626110" h="47625">
                  <a:moveTo>
                    <a:pt x="212432" y="11798"/>
                  </a:moveTo>
                  <a:lnTo>
                    <a:pt x="200647" y="11798"/>
                  </a:lnTo>
                  <a:lnTo>
                    <a:pt x="200647" y="23596"/>
                  </a:lnTo>
                  <a:lnTo>
                    <a:pt x="212432" y="23596"/>
                  </a:lnTo>
                  <a:lnTo>
                    <a:pt x="212432" y="11798"/>
                  </a:lnTo>
                  <a:close/>
                </a:path>
                <a:path w="626110" h="47625">
                  <a:moveTo>
                    <a:pt x="224243" y="23609"/>
                  </a:moveTo>
                  <a:lnTo>
                    <a:pt x="212458" y="23609"/>
                  </a:lnTo>
                  <a:lnTo>
                    <a:pt x="212458" y="35407"/>
                  </a:lnTo>
                  <a:lnTo>
                    <a:pt x="212458" y="47205"/>
                  </a:lnTo>
                  <a:lnTo>
                    <a:pt x="224243" y="47205"/>
                  </a:lnTo>
                  <a:lnTo>
                    <a:pt x="224243" y="35407"/>
                  </a:lnTo>
                  <a:lnTo>
                    <a:pt x="224243" y="23609"/>
                  </a:lnTo>
                  <a:close/>
                </a:path>
                <a:path w="626110" h="47625">
                  <a:moveTo>
                    <a:pt x="247853" y="23609"/>
                  </a:moveTo>
                  <a:lnTo>
                    <a:pt x="236054" y="23609"/>
                  </a:lnTo>
                  <a:lnTo>
                    <a:pt x="224256" y="23609"/>
                  </a:lnTo>
                  <a:lnTo>
                    <a:pt x="224256" y="35407"/>
                  </a:lnTo>
                  <a:lnTo>
                    <a:pt x="224256" y="47205"/>
                  </a:lnTo>
                  <a:lnTo>
                    <a:pt x="236054" y="47205"/>
                  </a:lnTo>
                  <a:lnTo>
                    <a:pt x="247853" y="47205"/>
                  </a:lnTo>
                  <a:lnTo>
                    <a:pt x="247853" y="35407"/>
                  </a:lnTo>
                  <a:lnTo>
                    <a:pt x="247853" y="23609"/>
                  </a:lnTo>
                  <a:close/>
                </a:path>
                <a:path w="626110" h="47625">
                  <a:moveTo>
                    <a:pt x="247853" y="11798"/>
                  </a:moveTo>
                  <a:lnTo>
                    <a:pt x="236054" y="11798"/>
                  </a:lnTo>
                  <a:lnTo>
                    <a:pt x="224256" y="11798"/>
                  </a:lnTo>
                  <a:lnTo>
                    <a:pt x="224256" y="23596"/>
                  </a:lnTo>
                  <a:lnTo>
                    <a:pt x="236054" y="23596"/>
                  </a:lnTo>
                  <a:lnTo>
                    <a:pt x="247853" y="23596"/>
                  </a:lnTo>
                  <a:lnTo>
                    <a:pt x="247853" y="11798"/>
                  </a:lnTo>
                  <a:close/>
                </a:path>
                <a:path w="626110" h="47625">
                  <a:moveTo>
                    <a:pt x="259651" y="23609"/>
                  </a:moveTo>
                  <a:lnTo>
                    <a:pt x="247865" y="23609"/>
                  </a:lnTo>
                  <a:lnTo>
                    <a:pt x="247865" y="35407"/>
                  </a:lnTo>
                  <a:lnTo>
                    <a:pt x="247865" y="47205"/>
                  </a:lnTo>
                  <a:lnTo>
                    <a:pt x="259651" y="47205"/>
                  </a:lnTo>
                  <a:lnTo>
                    <a:pt x="259651" y="35407"/>
                  </a:lnTo>
                  <a:lnTo>
                    <a:pt x="259651" y="23609"/>
                  </a:lnTo>
                  <a:close/>
                </a:path>
                <a:path w="626110" h="47625">
                  <a:moveTo>
                    <a:pt x="271462" y="11798"/>
                  </a:moveTo>
                  <a:lnTo>
                    <a:pt x="259664" y="11798"/>
                  </a:lnTo>
                  <a:lnTo>
                    <a:pt x="259664" y="23596"/>
                  </a:lnTo>
                  <a:lnTo>
                    <a:pt x="271462" y="23596"/>
                  </a:lnTo>
                  <a:lnTo>
                    <a:pt x="271462" y="11798"/>
                  </a:lnTo>
                  <a:close/>
                </a:path>
                <a:path w="626110" h="47625">
                  <a:moveTo>
                    <a:pt x="283273" y="35407"/>
                  </a:moveTo>
                  <a:lnTo>
                    <a:pt x="271475" y="35407"/>
                  </a:lnTo>
                  <a:lnTo>
                    <a:pt x="271475" y="47205"/>
                  </a:lnTo>
                  <a:lnTo>
                    <a:pt x="283273" y="47205"/>
                  </a:lnTo>
                  <a:lnTo>
                    <a:pt x="283273" y="35407"/>
                  </a:lnTo>
                  <a:close/>
                </a:path>
                <a:path w="626110" h="47625">
                  <a:moveTo>
                    <a:pt x="306857" y="23609"/>
                  </a:moveTo>
                  <a:lnTo>
                    <a:pt x="295071" y="23609"/>
                  </a:lnTo>
                  <a:lnTo>
                    <a:pt x="295071" y="35407"/>
                  </a:lnTo>
                  <a:lnTo>
                    <a:pt x="295071" y="47205"/>
                  </a:lnTo>
                  <a:lnTo>
                    <a:pt x="306857" y="47205"/>
                  </a:lnTo>
                  <a:lnTo>
                    <a:pt x="306857" y="35407"/>
                  </a:lnTo>
                  <a:lnTo>
                    <a:pt x="306857" y="23609"/>
                  </a:lnTo>
                  <a:close/>
                </a:path>
                <a:path w="626110" h="47625">
                  <a:moveTo>
                    <a:pt x="306857" y="11798"/>
                  </a:moveTo>
                  <a:lnTo>
                    <a:pt x="295071" y="11798"/>
                  </a:lnTo>
                  <a:lnTo>
                    <a:pt x="283273" y="11798"/>
                  </a:lnTo>
                  <a:lnTo>
                    <a:pt x="271475" y="11798"/>
                  </a:lnTo>
                  <a:lnTo>
                    <a:pt x="271475" y="23596"/>
                  </a:lnTo>
                  <a:lnTo>
                    <a:pt x="283273" y="23596"/>
                  </a:lnTo>
                  <a:lnTo>
                    <a:pt x="295071" y="23596"/>
                  </a:lnTo>
                  <a:lnTo>
                    <a:pt x="306857" y="23596"/>
                  </a:lnTo>
                  <a:lnTo>
                    <a:pt x="306857" y="11798"/>
                  </a:lnTo>
                  <a:close/>
                </a:path>
                <a:path w="626110" h="47625">
                  <a:moveTo>
                    <a:pt x="330479" y="23609"/>
                  </a:moveTo>
                  <a:lnTo>
                    <a:pt x="318681" y="23609"/>
                  </a:lnTo>
                  <a:lnTo>
                    <a:pt x="318681" y="35407"/>
                  </a:lnTo>
                  <a:lnTo>
                    <a:pt x="318681" y="47205"/>
                  </a:lnTo>
                  <a:lnTo>
                    <a:pt x="330479" y="47205"/>
                  </a:lnTo>
                  <a:lnTo>
                    <a:pt x="330479" y="35407"/>
                  </a:lnTo>
                  <a:lnTo>
                    <a:pt x="330479" y="23609"/>
                  </a:lnTo>
                  <a:close/>
                </a:path>
                <a:path w="626110" h="47625">
                  <a:moveTo>
                    <a:pt x="354088" y="23609"/>
                  </a:moveTo>
                  <a:lnTo>
                    <a:pt x="342290" y="23609"/>
                  </a:lnTo>
                  <a:lnTo>
                    <a:pt x="330492" y="23609"/>
                  </a:lnTo>
                  <a:lnTo>
                    <a:pt x="330492" y="35407"/>
                  </a:lnTo>
                  <a:lnTo>
                    <a:pt x="342290" y="35407"/>
                  </a:lnTo>
                  <a:lnTo>
                    <a:pt x="342290" y="47205"/>
                  </a:lnTo>
                  <a:lnTo>
                    <a:pt x="354088" y="47205"/>
                  </a:lnTo>
                  <a:lnTo>
                    <a:pt x="354088" y="35407"/>
                  </a:lnTo>
                  <a:lnTo>
                    <a:pt x="354088" y="23609"/>
                  </a:lnTo>
                  <a:close/>
                </a:path>
                <a:path w="626110" h="47625">
                  <a:moveTo>
                    <a:pt x="365887" y="11798"/>
                  </a:moveTo>
                  <a:lnTo>
                    <a:pt x="354088" y="11798"/>
                  </a:lnTo>
                  <a:lnTo>
                    <a:pt x="354088" y="23596"/>
                  </a:lnTo>
                  <a:lnTo>
                    <a:pt x="365887" y="23596"/>
                  </a:lnTo>
                  <a:lnTo>
                    <a:pt x="365887" y="11798"/>
                  </a:lnTo>
                  <a:close/>
                </a:path>
                <a:path w="626110" h="47625">
                  <a:moveTo>
                    <a:pt x="377698" y="11798"/>
                  </a:moveTo>
                  <a:lnTo>
                    <a:pt x="365899" y="11798"/>
                  </a:lnTo>
                  <a:lnTo>
                    <a:pt x="365899" y="23596"/>
                  </a:lnTo>
                  <a:lnTo>
                    <a:pt x="377698" y="23596"/>
                  </a:lnTo>
                  <a:lnTo>
                    <a:pt x="377698" y="11798"/>
                  </a:lnTo>
                  <a:close/>
                </a:path>
                <a:path w="626110" h="47625">
                  <a:moveTo>
                    <a:pt x="389496" y="23609"/>
                  </a:moveTo>
                  <a:lnTo>
                    <a:pt x="377698" y="23609"/>
                  </a:lnTo>
                  <a:lnTo>
                    <a:pt x="365899" y="23609"/>
                  </a:lnTo>
                  <a:lnTo>
                    <a:pt x="365899" y="35407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close/>
                </a:path>
                <a:path w="626110" h="47625">
                  <a:moveTo>
                    <a:pt x="401307" y="35407"/>
                  </a:moveTo>
                  <a:lnTo>
                    <a:pt x="389509" y="35407"/>
                  </a:lnTo>
                  <a:lnTo>
                    <a:pt x="389509" y="47205"/>
                  </a:lnTo>
                  <a:lnTo>
                    <a:pt x="401307" y="47205"/>
                  </a:lnTo>
                  <a:lnTo>
                    <a:pt x="401307" y="35407"/>
                  </a:lnTo>
                  <a:close/>
                </a:path>
                <a:path w="626110" h="47625">
                  <a:moveTo>
                    <a:pt x="413105" y="23609"/>
                  </a:moveTo>
                  <a:lnTo>
                    <a:pt x="401307" y="23609"/>
                  </a:lnTo>
                  <a:lnTo>
                    <a:pt x="401307" y="35407"/>
                  </a:lnTo>
                  <a:lnTo>
                    <a:pt x="413105" y="35407"/>
                  </a:lnTo>
                  <a:lnTo>
                    <a:pt x="413105" y="23609"/>
                  </a:lnTo>
                  <a:close/>
                </a:path>
                <a:path w="626110" h="47625">
                  <a:moveTo>
                    <a:pt x="424903" y="35407"/>
                  </a:moveTo>
                  <a:lnTo>
                    <a:pt x="413105" y="35407"/>
                  </a:lnTo>
                  <a:lnTo>
                    <a:pt x="413105" y="47205"/>
                  </a:lnTo>
                  <a:lnTo>
                    <a:pt x="424903" y="47205"/>
                  </a:lnTo>
                  <a:lnTo>
                    <a:pt x="424903" y="35407"/>
                  </a:lnTo>
                  <a:close/>
                </a:path>
                <a:path w="626110" h="47625">
                  <a:moveTo>
                    <a:pt x="424903" y="11798"/>
                  </a:moveTo>
                  <a:lnTo>
                    <a:pt x="413105" y="11798"/>
                  </a:lnTo>
                  <a:lnTo>
                    <a:pt x="401307" y="11798"/>
                  </a:lnTo>
                  <a:lnTo>
                    <a:pt x="401307" y="23596"/>
                  </a:lnTo>
                  <a:lnTo>
                    <a:pt x="413105" y="23596"/>
                  </a:lnTo>
                  <a:lnTo>
                    <a:pt x="424903" y="23596"/>
                  </a:lnTo>
                  <a:lnTo>
                    <a:pt x="424903" y="11798"/>
                  </a:lnTo>
                  <a:close/>
                </a:path>
                <a:path w="626110" h="47625">
                  <a:moveTo>
                    <a:pt x="460311" y="23609"/>
                  </a:moveTo>
                  <a:lnTo>
                    <a:pt x="448513" y="23609"/>
                  </a:lnTo>
                  <a:lnTo>
                    <a:pt x="436714" y="23609"/>
                  </a:lnTo>
                  <a:lnTo>
                    <a:pt x="436714" y="35407"/>
                  </a:lnTo>
                  <a:lnTo>
                    <a:pt x="436714" y="47205"/>
                  </a:lnTo>
                  <a:lnTo>
                    <a:pt x="448513" y="47205"/>
                  </a:lnTo>
                  <a:lnTo>
                    <a:pt x="448513" y="35407"/>
                  </a:lnTo>
                  <a:lnTo>
                    <a:pt x="460311" y="35407"/>
                  </a:lnTo>
                  <a:lnTo>
                    <a:pt x="460311" y="23609"/>
                  </a:lnTo>
                  <a:close/>
                </a:path>
                <a:path w="626110" h="47625">
                  <a:moveTo>
                    <a:pt x="460311" y="11798"/>
                  </a:moveTo>
                  <a:lnTo>
                    <a:pt x="448513" y="11798"/>
                  </a:lnTo>
                  <a:lnTo>
                    <a:pt x="436714" y="11798"/>
                  </a:lnTo>
                  <a:lnTo>
                    <a:pt x="436714" y="23596"/>
                  </a:lnTo>
                  <a:lnTo>
                    <a:pt x="448513" y="23596"/>
                  </a:lnTo>
                  <a:lnTo>
                    <a:pt x="460311" y="23596"/>
                  </a:lnTo>
                  <a:lnTo>
                    <a:pt x="460311" y="11798"/>
                  </a:lnTo>
                  <a:close/>
                </a:path>
                <a:path w="626110" h="47625">
                  <a:moveTo>
                    <a:pt x="472122" y="23609"/>
                  </a:moveTo>
                  <a:lnTo>
                    <a:pt x="460324" y="23609"/>
                  </a:lnTo>
                  <a:lnTo>
                    <a:pt x="460324" y="35407"/>
                  </a:lnTo>
                  <a:lnTo>
                    <a:pt x="472122" y="35407"/>
                  </a:lnTo>
                  <a:lnTo>
                    <a:pt x="472122" y="23609"/>
                  </a:lnTo>
                  <a:close/>
                </a:path>
                <a:path w="626110" h="47625">
                  <a:moveTo>
                    <a:pt x="483920" y="11798"/>
                  </a:moveTo>
                  <a:lnTo>
                    <a:pt x="472122" y="11798"/>
                  </a:lnTo>
                  <a:lnTo>
                    <a:pt x="472122" y="23596"/>
                  </a:lnTo>
                  <a:lnTo>
                    <a:pt x="483920" y="23596"/>
                  </a:lnTo>
                  <a:lnTo>
                    <a:pt x="483920" y="11798"/>
                  </a:lnTo>
                  <a:close/>
                </a:path>
                <a:path w="626110" h="47625">
                  <a:moveTo>
                    <a:pt x="495731" y="11798"/>
                  </a:moveTo>
                  <a:lnTo>
                    <a:pt x="483933" y="11798"/>
                  </a:lnTo>
                  <a:lnTo>
                    <a:pt x="483933" y="23596"/>
                  </a:lnTo>
                  <a:lnTo>
                    <a:pt x="495731" y="23596"/>
                  </a:lnTo>
                  <a:lnTo>
                    <a:pt x="495731" y="11798"/>
                  </a:lnTo>
                  <a:close/>
                </a:path>
                <a:path w="626110" h="47625">
                  <a:moveTo>
                    <a:pt x="507530" y="23609"/>
                  </a:moveTo>
                  <a:lnTo>
                    <a:pt x="495731" y="23609"/>
                  </a:lnTo>
                  <a:lnTo>
                    <a:pt x="495731" y="35407"/>
                  </a:lnTo>
                  <a:lnTo>
                    <a:pt x="507530" y="35407"/>
                  </a:lnTo>
                  <a:lnTo>
                    <a:pt x="507530" y="23609"/>
                  </a:lnTo>
                  <a:close/>
                </a:path>
                <a:path w="626110" h="47625">
                  <a:moveTo>
                    <a:pt x="519328" y="11798"/>
                  </a:moveTo>
                  <a:lnTo>
                    <a:pt x="507530" y="11798"/>
                  </a:lnTo>
                  <a:lnTo>
                    <a:pt x="507530" y="23596"/>
                  </a:lnTo>
                  <a:lnTo>
                    <a:pt x="519328" y="23596"/>
                  </a:lnTo>
                  <a:lnTo>
                    <a:pt x="519328" y="11798"/>
                  </a:lnTo>
                  <a:close/>
                </a:path>
                <a:path w="626110" h="47625">
                  <a:moveTo>
                    <a:pt x="531139" y="11798"/>
                  </a:moveTo>
                  <a:lnTo>
                    <a:pt x="519341" y="11798"/>
                  </a:lnTo>
                  <a:lnTo>
                    <a:pt x="519341" y="23596"/>
                  </a:lnTo>
                  <a:lnTo>
                    <a:pt x="531139" y="23596"/>
                  </a:lnTo>
                  <a:lnTo>
                    <a:pt x="531139" y="11798"/>
                  </a:lnTo>
                  <a:close/>
                </a:path>
                <a:path w="626110" h="47625">
                  <a:moveTo>
                    <a:pt x="554748" y="23609"/>
                  </a:moveTo>
                  <a:lnTo>
                    <a:pt x="542950" y="23609"/>
                  </a:lnTo>
                  <a:lnTo>
                    <a:pt x="542950" y="35407"/>
                  </a:lnTo>
                  <a:lnTo>
                    <a:pt x="554748" y="35407"/>
                  </a:lnTo>
                  <a:lnTo>
                    <a:pt x="554748" y="23609"/>
                  </a:lnTo>
                  <a:close/>
                </a:path>
                <a:path w="626110" h="47625">
                  <a:moveTo>
                    <a:pt x="590156" y="11798"/>
                  </a:moveTo>
                  <a:lnTo>
                    <a:pt x="578358" y="11798"/>
                  </a:lnTo>
                  <a:lnTo>
                    <a:pt x="578358" y="23596"/>
                  </a:lnTo>
                  <a:lnTo>
                    <a:pt x="590156" y="23596"/>
                  </a:lnTo>
                  <a:lnTo>
                    <a:pt x="590156" y="11798"/>
                  </a:lnTo>
                  <a:close/>
                </a:path>
                <a:path w="626110" h="47625">
                  <a:moveTo>
                    <a:pt x="613765" y="23609"/>
                  </a:moveTo>
                  <a:lnTo>
                    <a:pt x="601967" y="23609"/>
                  </a:lnTo>
                  <a:lnTo>
                    <a:pt x="601967" y="35407"/>
                  </a:lnTo>
                  <a:lnTo>
                    <a:pt x="613765" y="35407"/>
                  </a:lnTo>
                  <a:lnTo>
                    <a:pt x="613765" y="23609"/>
                  </a:lnTo>
                  <a:close/>
                </a:path>
                <a:path w="626110" h="47625">
                  <a:moveTo>
                    <a:pt x="625563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25563" y="11798"/>
                  </a:lnTo>
                  <a:lnTo>
                    <a:pt x="62556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94843" y="5779706"/>
              <a:ext cx="614045" cy="47625"/>
            </a:xfrm>
            <a:custGeom>
              <a:avLst/>
              <a:gdLst/>
              <a:ahLst/>
              <a:cxnLst/>
              <a:rect l="l" t="t" r="r" b="b"/>
              <a:pathLst>
                <a:path w="614045" h="47625">
                  <a:moveTo>
                    <a:pt x="35394" y="11811"/>
                  </a:moveTo>
                  <a:lnTo>
                    <a:pt x="23596" y="11811"/>
                  </a:lnTo>
                  <a:lnTo>
                    <a:pt x="11798" y="11811"/>
                  </a:lnTo>
                  <a:lnTo>
                    <a:pt x="0" y="11811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0" y="47205"/>
                  </a:lnTo>
                  <a:lnTo>
                    <a:pt x="11798" y="47205"/>
                  </a:lnTo>
                  <a:lnTo>
                    <a:pt x="23596" y="47205"/>
                  </a:lnTo>
                  <a:lnTo>
                    <a:pt x="35394" y="47205"/>
                  </a:lnTo>
                  <a:lnTo>
                    <a:pt x="35394" y="35407"/>
                  </a:lnTo>
                  <a:lnTo>
                    <a:pt x="23596" y="35407"/>
                  </a:lnTo>
                  <a:lnTo>
                    <a:pt x="23596" y="23609"/>
                  </a:lnTo>
                  <a:lnTo>
                    <a:pt x="35394" y="23609"/>
                  </a:lnTo>
                  <a:lnTo>
                    <a:pt x="35394" y="11811"/>
                  </a:lnTo>
                  <a:close/>
                </a:path>
                <a:path w="614045" h="47625">
                  <a:moveTo>
                    <a:pt x="59004" y="35407"/>
                  </a:moveTo>
                  <a:lnTo>
                    <a:pt x="47205" y="35407"/>
                  </a:lnTo>
                  <a:lnTo>
                    <a:pt x="35407" y="35407"/>
                  </a:lnTo>
                  <a:lnTo>
                    <a:pt x="35407" y="47205"/>
                  </a:lnTo>
                  <a:lnTo>
                    <a:pt x="47205" y="47205"/>
                  </a:lnTo>
                  <a:lnTo>
                    <a:pt x="59004" y="47205"/>
                  </a:lnTo>
                  <a:lnTo>
                    <a:pt x="59004" y="35407"/>
                  </a:lnTo>
                  <a:close/>
                </a:path>
                <a:path w="614045" h="47625">
                  <a:moveTo>
                    <a:pt x="82613" y="11811"/>
                  </a:moveTo>
                  <a:lnTo>
                    <a:pt x="70815" y="11811"/>
                  </a:lnTo>
                  <a:lnTo>
                    <a:pt x="59016" y="11811"/>
                  </a:lnTo>
                  <a:lnTo>
                    <a:pt x="59016" y="23609"/>
                  </a:lnTo>
                  <a:lnTo>
                    <a:pt x="70815" y="23609"/>
                  </a:lnTo>
                  <a:lnTo>
                    <a:pt x="82613" y="23609"/>
                  </a:lnTo>
                  <a:lnTo>
                    <a:pt x="82613" y="11811"/>
                  </a:lnTo>
                  <a:close/>
                </a:path>
                <a:path w="614045" h="47625">
                  <a:moveTo>
                    <a:pt x="94411" y="35407"/>
                  </a:moveTo>
                  <a:lnTo>
                    <a:pt x="82613" y="35407"/>
                  </a:lnTo>
                  <a:lnTo>
                    <a:pt x="70815" y="35407"/>
                  </a:lnTo>
                  <a:lnTo>
                    <a:pt x="70815" y="47205"/>
                  </a:lnTo>
                  <a:lnTo>
                    <a:pt x="82613" y="47205"/>
                  </a:lnTo>
                  <a:lnTo>
                    <a:pt x="94411" y="47205"/>
                  </a:lnTo>
                  <a:lnTo>
                    <a:pt x="94411" y="35407"/>
                  </a:lnTo>
                  <a:close/>
                </a:path>
                <a:path w="614045" h="47625">
                  <a:moveTo>
                    <a:pt x="106222" y="11811"/>
                  </a:moveTo>
                  <a:lnTo>
                    <a:pt x="94424" y="11811"/>
                  </a:lnTo>
                  <a:lnTo>
                    <a:pt x="94424" y="23609"/>
                  </a:lnTo>
                  <a:lnTo>
                    <a:pt x="106222" y="23609"/>
                  </a:lnTo>
                  <a:lnTo>
                    <a:pt x="106222" y="11811"/>
                  </a:lnTo>
                  <a:close/>
                </a:path>
                <a:path w="614045" h="47625">
                  <a:moveTo>
                    <a:pt x="118021" y="23609"/>
                  </a:moveTo>
                  <a:lnTo>
                    <a:pt x="106222" y="23609"/>
                  </a:lnTo>
                  <a:lnTo>
                    <a:pt x="106222" y="35407"/>
                  </a:lnTo>
                  <a:lnTo>
                    <a:pt x="118021" y="35407"/>
                  </a:lnTo>
                  <a:lnTo>
                    <a:pt x="118021" y="23609"/>
                  </a:lnTo>
                  <a:close/>
                </a:path>
                <a:path w="614045" h="47625">
                  <a:moveTo>
                    <a:pt x="141617" y="11811"/>
                  </a:moveTo>
                  <a:lnTo>
                    <a:pt x="129832" y="11811"/>
                  </a:lnTo>
                  <a:lnTo>
                    <a:pt x="129832" y="23609"/>
                  </a:lnTo>
                  <a:lnTo>
                    <a:pt x="129832" y="35407"/>
                  </a:lnTo>
                  <a:lnTo>
                    <a:pt x="129832" y="47205"/>
                  </a:lnTo>
                  <a:lnTo>
                    <a:pt x="141617" y="47205"/>
                  </a:lnTo>
                  <a:lnTo>
                    <a:pt x="141617" y="35407"/>
                  </a:lnTo>
                  <a:lnTo>
                    <a:pt x="141617" y="23609"/>
                  </a:lnTo>
                  <a:lnTo>
                    <a:pt x="141617" y="11811"/>
                  </a:lnTo>
                  <a:close/>
                </a:path>
                <a:path w="614045" h="47625">
                  <a:moveTo>
                    <a:pt x="153428" y="11811"/>
                  </a:moveTo>
                  <a:lnTo>
                    <a:pt x="141630" y="11811"/>
                  </a:lnTo>
                  <a:lnTo>
                    <a:pt x="141630" y="23609"/>
                  </a:lnTo>
                  <a:lnTo>
                    <a:pt x="153428" y="23609"/>
                  </a:lnTo>
                  <a:lnTo>
                    <a:pt x="153428" y="11811"/>
                  </a:lnTo>
                  <a:close/>
                </a:path>
                <a:path w="614045" h="47625">
                  <a:moveTo>
                    <a:pt x="177025" y="23609"/>
                  </a:moveTo>
                  <a:lnTo>
                    <a:pt x="165239" y="23609"/>
                  </a:lnTo>
                  <a:lnTo>
                    <a:pt x="153441" y="23609"/>
                  </a:lnTo>
                  <a:lnTo>
                    <a:pt x="153441" y="35407"/>
                  </a:lnTo>
                  <a:lnTo>
                    <a:pt x="153441" y="47205"/>
                  </a:lnTo>
                  <a:lnTo>
                    <a:pt x="165239" y="47205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close/>
                </a:path>
                <a:path w="614045" h="47625">
                  <a:moveTo>
                    <a:pt x="188836" y="35407"/>
                  </a:moveTo>
                  <a:lnTo>
                    <a:pt x="177038" y="35407"/>
                  </a:lnTo>
                  <a:lnTo>
                    <a:pt x="177038" y="47205"/>
                  </a:lnTo>
                  <a:lnTo>
                    <a:pt x="188836" y="47205"/>
                  </a:lnTo>
                  <a:lnTo>
                    <a:pt x="188836" y="35407"/>
                  </a:lnTo>
                  <a:close/>
                </a:path>
                <a:path w="614045" h="47625">
                  <a:moveTo>
                    <a:pt x="200647" y="23609"/>
                  </a:moveTo>
                  <a:lnTo>
                    <a:pt x="188849" y="23609"/>
                  </a:lnTo>
                  <a:lnTo>
                    <a:pt x="188849" y="35407"/>
                  </a:lnTo>
                  <a:lnTo>
                    <a:pt x="188849" y="47205"/>
                  </a:lnTo>
                  <a:lnTo>
                    <a:pt x="200647" y="47205"/>
                  </a:lnTo>
                  <a:lnTo>
                    <a:pt x="200647" y="35407"/>
                  </a:lnTo>
                  <a:lnTo>
                    <a:pt x="200647" y="23609"/>
                  </a:lnTo>
                  <a:close/>
                </a:path>
                <a:path w="614045" h="47625">
                  <a:moveTo>
                    <a:pt x="236054" y="35407"/>
                  </a:moveTo>
                  <a:lnTo>
                    <a:pt x="224256" y="35407"/>
                  </a:lnTo>
                  <a:lnTo>
                    <a:pt x="224256" y="47205"/>
                  </a:lnTo>
                  <a:lnTo>
                    <a:pt x="236054" y="47205"/>
                  </a:lnTo>
                  <a:lnTo>
                    <a:pt x="236054" y="35407"/>
                  </a:lnTo>
                  <a:close/>
                </a:path>
                <a:path w="614045" h="47625">
                  <a:moveTo>
                    <a:pt x="247853" y="11811"/>
                  </a:moveTo>
                  <a:lnTo>
                    <a:pt x="236054" y="11811"/>
                  </a:lnTo>
                  <a:lnTo>
                    <a:pt x="236054" y="23609"/>
                  </a:lnTo>
                  <a:lnTo>
                    <a:pt x="247853" y="23609"/>
                  </a:lnTo>
                  <a:lnTo>
                    <a:pt x="247853" y="11811"/>
                  </a:lnTo>
                  <a:close/>
                </a:path>
                <a:path w="614045" h="47625">
                  <a:moveTo>
                    <a:pt x="259651" y="35407"/>
                  </a:moveTo>
                  <a:lnTo>
                    <a:pt x="247865" y="35407"/>
                  </a:lnTo>
                  <a:lnTo>
                    <a:pt x="247865" y="47205"/>
                  </a:lnTo>
                  <a:lnTo>
                    <a:pt x="259651" y="47205"/>
                  </a:lnTo>
                  <a:lnTo>
                    <a:pt x="259651" y="35407"/>
                  </a:lnTo>
                  <a:close/>
                </a:path>
                <a:path w="614045" h="47625">
                  <a:moveTo>
                    <a:pt x="271462" y="11811"/>
                  </a:moveTo>
                  <a:lnTo>
                    <a:pt x="259664" y="11811"/>
                  </a:lnTo>
                  <a:lnTo>
                    <a:pt x="259664" y="23609"/>
                  </a:lnTo>
                  <a:lnTo>
                    <a:pt x="259664" y="35407"/>
                  </a:lnTo>
                  <a:lnTo>
                    <a:pt x="271462" y="35407"/>
                  </a:lnTo>
                  <a:lnTo>
                    <a:pt x="271462" y="23609"/>
                  </a:lnTo>
                  <a:lnTo>
                    <a:pt x="271462" y="11811"/>
                  </a:lnTo>
                  <a:close/>
                </a:path>
                <a:path w="614045" h="47625">
                  <a:moveTo>
                    <a:pt x="283273" y="11811"/>
                  </a:moveTo>
                  <a:lnTo>
                    <a:pt x="271475" y="11811"/>
                  </a:lnTo>
                  <a:lnTo>
                    <a:pt x="271475" y="23609"/>
                  </a:lnTo>
                  <a:lnTo>
                    <a:pt x="283273" y="23609"/>
                  </a:lnTo>
                  <a:lnTo>
                    <a:pt x="283273" y="11811"/>
                  </a:lnTo>
                  <a:close/>
                </a:path>
                <a:path w="614045" h="47625">
                  <a:moveTo>
                    <a:pt x="306857" y="11811"/>
                  </a:moveTo>
                  <a:lnTo>
                    <a:pt x="295071" y="11811"/>
                  </a:lnTo>
                  <a:lnTo>
                    <a:pt x="295071" y="23609"/>
                  </a:lnTo>
                  <a:lnTo>
                    <a:pt x="295071" y="35407"/>
                  </a:lnTo>
                  <a:lnTo>
                    <a:pt x="283273" y="35407"/>
                  </a:lnTo>
                  <a:lnTo>
                    <a:pt x="271475" y="35407"/>
                  </a:lnTo>
                  <a:lnTo>
                    <a:pt x="271475" y="47205"/>
                  </a:lnTo>
                  <a:lnTo>
                    <a:pt x="283273" y="47205"/>
                  </a:lnTo>
                  <a:lnTo>
                    <a:pt x="295071" y="47205"/>
                  </a:lnTo>
                  <a:lnTo>
                    <a:pt x="306857" y="47205"/>
                  </a:lnTo>
                  <a:lnTo>
                    <a:pt x="306857" y="35407"/>
                  </a:lnTo>
                  <a:lnTo>
                    <a:pt x="306857" y="23609"/>
                  </a:lnTo>
                  <a:lnTo>
                    <a:pt x="306857" y="11811"/>
                  </a:lnTo>
                  <a:close/>
                </a:path>
                <a:path w="614045" h="47625">
                  <a:moveTo>
                    <a:pt x="330479" y="35407"/>
                  </a:moveTo>
                  <a:lnTo>
                    <a:pt x="318681" y="35407"/>
                  </a:lnTo>
                  <a:lnTo>
                    <a:pt x="318681" y="23609"/>
                  </a:lnTo>
                  <a:lnTo>
                    <a:pt x="306882" y="23609"/>
                  </a:lnTo>
                  <a:lnTo>
                    <a:pt x="306882" y="35407"/>
                  </a:lnTo>
                  <a:lnTo>
                    <a:pt x="306882" y="47205"/>
                  </a:lnTo>
                  <a:lnTo>
                    <a:pt x="318681" y="47205"/>
                  </a:lnTo>
                  <a:lnTo>
                    <a:pt x="330479" y="47205"/>
                  </a:lnTo>
                  <a:lnTo>
                    <a:pt x="330479" y="35407"/>
                  </a:lnTo>
                  <a:close/>
                </a:path>
                <a:path w="614045" h="47625">
                  <a:moveTo>
                    <a:pt x="354088" y="35407"/>
                  </a:moveTo>
                  <a:lnTo>
                    <a:pt x="342290" y="35407"/>
                  </a:lnTo>
                  <a:lnTo>
                    <a:pt x="330492" y="35407"/>
                  </a:lnTo>
                  <a:lnTo>
                    <a:pt x="330492" y="47205"/>
                  </a:lnTo>
                  <a:lnTo>
                    <a:pt x="342290" y="47205"/>
                  </a:lnTo>
                  <a:lnTo>
                    <a:pt x="354088" y="47205"/>
                  </a:lnTo>
                  <a:lnTo>
                    <a:pt x="354088" y="35407"/>
                  </a:lnTo>
                  <a:close/>
                </a:path>
                <a:path w="614045" h="47625">
                  <a:moveTo>
                    <a:pt x="354088" y="11811"/>
                  </a:moveTo>
                  <a:lnTo>
                    <a:pt x="342290" y="11811"/>
                  </a:lnTo>
                  <a:lnTo>
                    <a:pt x="342290" y="23609"/>
                  </a:lnTo>
                  <a:lnTo>
                    <a:pt x="354088" y="23609"/>
                  </a:lnTo>
                  <a:lnTo>
                    <a:pt x="354088" y="11811"/>
                  </a:lnTo>
                  <a:close/>
                </a:path>
                <a:path w="614045" h="47625">
                  <a:moveTo>
                    <a:pt x="365887" y="23609"/>
                  </a:moveTo>
                  <a:lnTo>
                    <a:pt x="354088" y="23609"/>
                  </a:lnTo>
                  <a:lnTo>
                    <a:pt x="354088" y="35407"/>
                  </a:lnTo>
                  <a:lnTo>
                    <a:pt x="365887" y="35407"/>
                  </a:lnTo>
                  <a:lnTo>
                    <a:pt x="365887" y="23609"/>
                  </a:lnTo>
                  <a:close/>
                </a:path>
                <a:path w="614045" h="47625">
                  <a:moveTo>
                    <a:pt x="389496" y="11811"/>
                  </a:moveTo>
                  <a:lnTo>
                    <a:pt x="377698" y="11811"/>
                  </a:lnTo>
                  <a:lnTo>
                    <a:pt x="365899" y="11811"/>
                  </a:lnTo>
                  <a:lnTo>
                    <a:pt x="365899" y="23609"/>
                  </a:lnTo>
                  <a:lnTo>
                    <a:pt x="377698" y="23609"/>
                  </a:lnTo>
                  <a:lnTo>
                    <a:pt x="389496" y="23609"/>
                  </a:lnTo>
                  <a:lnTo>
                    <a:pt x="389496" y="11811"/>
                  </a:lnTo>
                  <a:close/>
                </a:path>
                <a:path w="614045" h="47625">
                  <a:moveTo>
                    <a:pt x="413105" y="23609"/>
                  </a:moveTo>
                  <a:lnTo>
                    <a:pt x="401307" y="23609"/>
                  </a:lnTo>
                  <a:lnTo>
                    <a:pt x="401307" y="11811"/>
                  </a:lnTo>
                  <a:lnTo>
                    <a:pt x="389509" y="11811"/>
                  </a:ln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13105" y="35407"/>
                  </a:lnTo>
                  <a:lnTo>
                    <a:pt x="413105" y="23609"/>
                  </a:lnTo>
                  <a:close/>
                </a:path>
                <a:path w="614045" h="47625">
                  <a:moveTo>
                    <a:pt x="424903" y="11811"/>
                  </a:moveTo>
                  <a:lnTo>
                    <a:pt x="413105" y="11811"/>
                  </a:lnTo>
                  <a:lnTo>
                    <a:pt x="413105" y="23609"/>
                  </a:lnTo>
                  <a:lnTo>
                    <a:pt x="424903" y="23609"/>
                  </a:lnTo>
                  <a:lnTo>
                    <a:pt x="424903" y="11811"/>
                  </a:lnTo>
                  <a:close/>
                </a:path>
                <a:path w="614045" h="47625">
                  <a:moveTo>
                    <a:pt x="448513" y="0"/>
                  </a:moveTo>
                  <a:lnTo>
                    <a:pt x="436714" y="0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48513" y="0"/>
                  </a:lnTo>
                  <a:close/>
                </a:path>
                <a:path w="614045" h="47625">
                  <a:moveTo>
                    <a:pt x="460311" y="11811"/>
                  </a:moveTo>
                  <a:lnTo>
                    <a:pt x="448513" y="11811"/>
                  </a:lnTo>
                  <a:lnTo>
                    <a:pt x="436714" y="11811"/>
                  </a:lnTo>
                  <a:lnTo>
                    <a:pt x="424916" y="11811"/>
                  </a:lnTo>
                  <a:lnTo>
                    <a:pt x="424916" y="23609"/>
                  </a:lnTo>
                  <a:lnTo>
                    <a:pt x="424916" y="35407"/>
                  </a:lnTo>
                  <a:lnTo>
                    <a:pt x="436714" y="35407"/>
                  </a:lnTo>
                  <a:lnTo>
                    <a:pt x="436714" y="23609"/>
                  </a:lnTo>
                  <a:lnTo>
                    <a:pt x="448513" y="23609"/>
                  </a:lnTo>
                  <a:lnTo>
                    <a:pt x="448513" y="35407"/>
                  </a:lnTo>
                  <a:lnTo>
                    <a:pt x="460311" y="35407"/>
                  </a:lnTo>
                  <a:lnTo>
                    <a:pt x="460311" y="23609"/>
                  </a:lnTo>
                  <a:lnTo>
                    <a:pt x="460311" y="11811"/>
                  </a:lnTo>
                  <a:close/>
                </a:path>
                <a:path w="614045" h="47625">
                  <a:moveTo>
                    <a:pt x="483920" y="0"/>
                  </a:moveTo>
                  <a:lnTo>
                    <a:pt x="472122" y="0"/>
                  </a:lnTo>
                  <a:lnTo>
                    <a:pt x="460324" y="0"/>
                  </a:lnTo>
                  <a:lnTo>
                    <a:pt x="460324" y="11798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14045" h="47625">
                  <a:moveTo>
                    <a:pt x="495731" y="0"/>
                  </a:move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495731" y="0"/>
                  </a:lnTo>
                  <a:close/>
                </a:path>
                <a:path w="614045" h="47625">
                  <a:moveTo>
                    <a:pt x="507530" y="23609"/>
                  </a:moveTo>
                  <a:lnTo>
                    <a:pt x="495731" y="23609"/>
                  </a:lnTo>
                  <a:lnTo>
                    <a:pt x="495731" y="35407"/>
                  </a:lnTo>
                  <a:lnTo>
                    <a:pt x="507530" y="35407"/>
                  </a:lnTo>
                  <a:lnTo>
                    <a:pt x="507530" y="23609"/>
                  </a:lnTo>
                  <a:close/>
                </a:path>
                <a:path w="614045" h="47625">
                  <a:moveTo>
                    <a:pt x="519328" y="11811"/>
                  </a:moveTo>
                  <a:lnTo>
                    <a:pt x="507530" y="11811"/>
                  </a:lnTo>
                  <a:lnTo>
                    <a:pt x="507530" y="23609"/>
                  </a:lnTo>
                  <a:lnTo>
                    <a:pt x="519328" y="23609"/>
                  </a:lnTo>
                  <a:lnTo>
                    <a:pt x="519328" y="11811"/>
                  </a:lnTo>
                  <a:close/>
                </a:path>
                <a:path w="614045" h="47625">
                  <a:moveTo>
                    <a:pt x="542937" y="23609"/>
                  </a:moveTo>
                  <a:lnTo>
                    <a:pt x="531139" y="23609"/>
                  </a:lnTo>
                  <a:lnTo>
                    <a:pt x="531139" y="35407"/>
                  </a:lnTo>
                  <a:lnTo>
                    <a:pt x="542937" y="35407"/>
                  </a:lnTo>
                  <a:lnTo>
                    <a:pt x="542937" y="23609"/>
                  </a:lnTo>
                  <a:close/>
                </a:path>
                <a:path w="614045" h="47625">
                  <a:moveTo>
                    <a:pt x="542937" y="0"/>
                  </a:moveTo>
                  <a:lnTo>
                    <a:pt x="531139" y="0"/>
                  </a:lnTo>
                  <a:lnTo>
                    <a:pt x="531139" y="11798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14045" h="47625">
                  <a:moveTo>
                    <a:pt x="554748" y="0"/>
                  </a:move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54748" y="0"/>
                  </a:lnTo>
                  <a:close/>
                </a:path>
                <a:path w="614045" h="47625">
                  <a:moveTo>
                    <a:pt x="578345" y="23609"/>
                  </a:moveTo>
                  <a:lnTo>
                    <a:pt x="566547" y="23609"/>
                  </a:lnTo>
                  <a:lnTo>
                    <a:pt x="566547" y="11811"/>
                  </a:lnTo>
                  <a:lnTo>
                    <a:pt x="554748" y="11811"/>
                  </a:lnTo>
                  <a:lnTo>
                    <a:pt x="542950" y="11811"/>
                  </a:lnTo>
                  <a:lnTo>
                    <a:pt x="542950" y="23609"/>
                  </a:lnTo>
                  <a:lnTo>
                    <a:pt x="554748" y="23609"/>
                  </a:lnTo>
                  <a:lnTo>
                    <a:pt x="554748" y="35407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78345" y="23609"/>
                  </a:lnTo>
                  <a:close/>
                </a:path>
                <a:path w="614045" h="47625">
                  <a:moveTo>
                    <a:pt x="601954" y="23609"/>
                  </a:moveTo>
                  <a:lnTo>
                    <a:pt x="590156" y="23609"/>
                  </a:lnTo>
                  <a:lnTo>
                    <a:pt x="578358" y="23609"/>
                  </a:lnTo>
                  <a:lnTo>
                    <a:pt x="578358" y="35407"/>
                  </a:lnTo>
                  <a:lnTo>
                    <a:pt x="590156" y="35407"/>
                  </a:lnTo>
                  <a:lnTo>
                    <a:pt x="601954" y="35407"/>
                  </a:lnTo>
                  <a:lnTo>
                    <a:pt x="601954" y="23609"/>
                  </a:lnTo>
                  <a:close/>
                </a:path>
                <a:path w="614045" h="47625">
                  <a:moveTo>
                    <a:pt x="613765" y="0"/>
                  </a:move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1376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94843" y="5815113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10" h="47625">
                  <a:moveTo>
                    <a:pt x="11798" y="35420"/>
                  </a:moveTo>
                  <a:lnTo>
                    <a:pt x="0" y="35420"/>
                  </a:lnTo>
                  <a:lnTo>
                    <a:pt x="0" y="47218"/>
                  </a:lnTo>
                  <a:lnTo>
                    <a:pt x="11798" y="47218"/>
                  </a:lnTo>
                  <a:lnTo>
                    <a:pt x="11798" y="35420"/>
                  </a:lnTo>
                  <a:close/>
                </a:path>
                <a:path w="626110" h="47625">
                  <a:moveTo>
                    <a:pt x="11798" y="23609"/>
                  </a:move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11798" y="23609"/>
                  </a:lnTo>
                  <a:close/>
                </a:path>
                <a:path w="626110" h="47625">
                  <a:moveTo>
                    <a:pt x="23596" y="11811"/>
                  </a:moveTo>
                  <a:lnTo>
                    <a:pt x="11798" y="11811"/>
                  </a:lnTo>
                  <a:lnTo>
                    <a:pt x="11798" y="23609"/>
                  </a:lnTo>
                  <a:lnTo>
                    <a:pt x="23596" y="23609"/>
                  </a:lnTo>
                  <a:lnTo>
                    <a:pt x="23596" y="11811"/>
                  </a:lnTo>
                  <a:close/>
                </a:path>
                <a:path w="626110" h="47625">
                  <a:moveTo>
                    <a:pt x="35394" y="35420"/>
                  </a:moveTo>
                  <a:lnTo>
                    <a:pt x="23596" y="35420"/>
                  </a:lnTo>
                  <a:lnTo>
                    <a:pt x="23596" y="47218"/>
                  </a:lnTo>
                  <a:lnTo>
                    <a:pt x="35394" y="47218"/>
                  </a:lnTo>
                  <a:lnTo>
                    <a:pt x="35394" y="35420"/>
                  </a:lnTo>
                  <a:close/>
                </a:path>
                <a:path w="626110" h="47625">
                  <a:moveTo>
                    <a:pt x="35394" y="23609"/>
                  </a:moveTo>
                  <a:lnTo>
                    <a:pt x="23596" y="23609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close/>
                </a:path>
                <a:path w="626110" h="47625">
                  <a:moveTo>
                    <a:pt x="59004" y="35420"/>
                  </a:moveTo>
                  <a:lnTo>
                    <a:pt x="47205" y="35420"/>
                  </a:lnTo>
                  <a:lnTo>
                    <a:pt x="47205" y="47218"/>
                  </a:lnTo>
                  <a:lnTo>
                    <a:pt x="59004" y="47218"/>
                  </a:lnTo>
                  <a:lnTo>
                    <a:pt x="59004" y="35420"/>
                  </a:lnTo>
                  <a:close/>
                </a:path>
                <a:path w="626110" h="47625">
                  <a:moveTo>
                    <a:pt x="70815" y="35420"/>
                  </a:moveTo>
                  <a:lnTo>
                    <a:pt x="59016" y="35420"/>
                  </a:lnTo>
                  <a:lnTo>
                    <a:pt x="59016" y="47218"/>
                  </a:lnTo>
                  <a:lnTo>
                    <a:pt x="70815" y="47218"/>
                  </a:lnTo>
                  <a:lnTo>
                    <a:pt x="70815" y="35420"/>
                  </a:lnTo>
                  <a:close/>
                </a:path>
                <a:path w="626110" h="47625">
                  <a:moveTo>
                    <a:pt x="82613" y="23609"/>
                  </a:moveTo>
                  <a:lnTo>
                    <a:pt x="70815" y="23609"/>
                  </a:ln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09"/>
                  </a:lnTo>
                  <a:close/>
                </a:path>
                <a:path w="626110" h="47625">
                  <a:moveTo>
                    <a:pt x="94411" y="35420"/>
                  </a:moveTo>
                  <a:lnTo>
                    <a:pt x="82613" y="35420"/>
                  </a:lnTo>
                  <a:lnTo>
                    <a:pt x="82613" y="47218"/>
                  </a:lnTo>
                  <a:lnTo>
                    <a:pt x="94411" y="47218"/>
                  </a:lnTo>
                  <a:lnTo>
                    <a:pt x="94411" y="35420"/>
                  </a:lnTo>
                  <a:close/>
                </a:path>
                <a:path w="626110" h="47625">
                  <a:moveTo>
                    <a:pt x="94411" y="11811"/>
                  </a:moveTo>
                  <a:lnTo>
                    <a:pt x="82613" y="11811"/>
                  </a:lnTo>
                  <a:lnTo>
                    <a:pt x="82613" y="23609"/>
                  </a:lnTo>
                  <a:lnTo>
                    <a:pt x="94411" y="23609"/>
                  </a:lnTo>
                  <a:lnTo>
                    <a:pt x="94411" y="11811"/>
                  </a:lnTo>
                  <a:close/>
                </a:path>
                <a:path w="626110" h="47625">
                  <a:moveTo>
                    <a:pt x="118021" y="35420"/>
                  </a:moveTo>
                  <a:lnTo>
                    <a:pt x="106222" y="35420"/>
                  </a:lnTo>
                  <a:lnTo>
                    <a:pt x="94424" y="35420"/>
                  </a:lnTo>
                  <a:lnTo>
                    <a:pt x="94424" y="47218"/>
                  </a:lnTo>
                  <a:lnTo>
                    <a:pt x="106222" y="47218"/>
                  </a:lnTo>
                  <a:lnTo>
                    <a:pt x="118021" y="47218"/>
                  </a:lnTo>
                  <a:lnTo>
                    <a:pt x="118021" y="35420"/>
                  </a:lnTo>
                  <a:close/>
                </a:path>
                <a:path w="626110" h="47625">
                  <a:moveTo>
                    <a:pt x="118021" y="23609"/>
                  </a:moveTo>
                  <a:lnTo>
                    <a:pt x="106222" y="23609"/>
                  </a:lnTo>
                  <a:lnTo>
                    <a:pt x="106222" y="11811"/>
                  </a:lnTo>
                  <a:lnTo>
                    <a:pt x="94424" y="11811"/>
                  </a:ln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18021" y="35407"/>
                  </a:lnTo>
                  <a:lnTo>
                    <a:pt x="118021" y="23609"/>
                  </a:lnTo>
                  <a:close/>
                </a:path>
                <a:path w="626110" h="47625">
                  <a:moveTo>
                    <a:pt x="141617" y="35420"/>
                  </a:moveTo>
                  <a:lnTo>
                    <a:pt x="129832" y="35420"/>
                  </a:lnTo>
                  <a:lnTo>
                    <a:pt x="129832" y="47218"/>
                  </a:lnTo>
                  <a:lnTo>
                    <a:pt x="141617" y="47218"/>
                  </a:lnTo>
                  <a:lnTo>
                    <a:pt x="141617" y="35420"/>
                  </a:lnTo>
                  <a:close/>
                </a:path>
                <a:path w="626110" h="47625">
                  <a:moveTo>
                    <a:pt x="141617" y="23609"/>
                  </a:moveTo>
                  <a:lnTo>
                    <a:pt x="129832" y="23609"/>
                  </a:lnTo>
                  <a:lnTo>
                    <a:pt x="129832" y="35407"/>
                  </a:lnTo>
                  <a:lnTo>
                    <a:pt x="141617" y="35407"/>
                  </a:lnTo>
                  <a:lnTo>
                    <a:pt x="141617" y="23609"/>
                  </a:lnTo>
                  <a:close/>
                </a:path>
                <a:path w="626110" h="47625">
                  <a:moveTo>
                    <a:pt x="153428" y="23609"/>
                  </a:moveTo>
                  <a:lnTo>
                    <a:pt x="141630" y="23609"/>
                  </a:lnTo>
                  <a:lnTo>
                    <a:pt x="141630" y="35407"/>
                  </a:lnTo>
                  <a:lnTo>
                    <a:pt x="153428" y="35407"/>
                  </a:lnTo>
                  <a:lnTo>
                    <a:pt x="153428" y="23609"/>
                  </a:lnTo>
                  <a:close/>
                </a:path>
                <a:path w="626110" h="47625">
                  <a:moveTo>
                    <a:pt x="165239" y="35420"/>
                  </a:moveTo>
                  <a:lnTo>
                    <a:pt x="153441" y="35420"/>
                  </a:lnTo>
                  <a:lnTo>
                    <a:pt x="153441" y="47218"/>
                  </a:lnTo>
                  <a:lnTo>
                    <a:pt x="165239" y="47218"/>
                  </a:lnTo>
                  <a:lnTo>
                    <a:pt x="165239" y="35420"/>
                  </a:lnTo>
                  <a:close/>
                </a:path>
                <a:path w="626110" h="47625">
                  <a:moveTo>
                    <a:pt x="165239" y="23609"/>
                  </a:move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65239" y="23609"/>
                  </a:lnTo>
                  <a:close/>
                </a:path>
                <a:path w="626110" h="47625">
                  <a:moveTo>
                    <a:pt x="188836" y="11811"/>
                  </a:moveTo>
                  <a:lnTo>
                    <a:pt x="177038" y="11811"/>
                  </a:lnTo>
                  <a:lnTo>
                    <a:pt x="177038" y="23609"/>
                  </a:lnTo>
                  <a:lnTo>
                    <a:pt x="188836" y="23609"/>
                  </a:lnTo>
                  <a:lnTo>
                    <a:pt x="188836" y="11811"/>
                  </a:lnTo>
                  <a:close/>
                </a:path>
                <a:path w="626110" h="47625">
                  <a:moveTo>
                    <a:pt x="212432" y="11811"/>
                  </a:moveTo>
                  <a:lnTo>
                    <a:pt x="200647" y="11811"/>
                  </a:lnTo>
                  <a:lnTo>
                    <a:pt x="188849" y="11811"/>
                  </a:lnTo>
                  <a:lnTo>
                    <a:pt x="188849" y="23609"/>
                  </a:lnTo>
                  <a:lnTo>
                    <a:pt x="200647" y="23609"/>
                  </a:lnTo>
                  <a:lnTo>
                    <a:pt x="212432" y="23609"/>
                  </a:lnTo>
                  <a:lnTo>
                    <a:pt x="212432" y="11811"/>
                  </a:lnTo>
                  <a:close/>
                </a:path>
                <a:path w="626110" h="47625">
                  <a:moveTo>
                    <a:pt x="224243" y="11811"/>
                  </a:moveTo>
                  <a:lnTo>
                    <a:pt x="212458" y="11811"/>
                  </a:lnTo>
                  <a:lnTo>
                    <a:pt x="212458" y="23609"/>
                  </a:lnTo>
                  <a:lnTo>
                    <a:pt x="224243" y="23609"/>
                  </a:lnTo>
                  <a:lnTo>
                    <a:pt x="224243" y="11811"/>
                  </a:lnTo>
                  <a:close/>
                </a:path>
                <a:path w="626110" h="47625">
                  <a:moveTo>
                    <a:pt x="247853" y="11811"/>
                  </a:moveTo>
                  <a:lnTo>
                    <a:pt x="236054" y="11811"/>
                  </a:lnTo>
                  <a:lnTo>
                    <a:pt x="236054" y="23609"/>
                  </a:lnTo>
                  <a:lnTo>
                    <a:pt x="236054" y="35407"/>
                  </a:lnTo>
                  <a:lnTo>
                    <a:pt x="247853" y="35407"/>
                  </a:lnTo>
                  <a:lnTo>
                    <a:pt x="247853" y="23609"/>
                  </a:lnTo>
                  <a:lnTo>
                    <a:pt x="247853" y="11811"/>
                  </a:lnTo>
                  <a:close/>
                </a:path>
                <a:path w="626110" h="47625">
                  <a:moveTo>
                    <a:pt x="259651" y="11811"/>
                  </a:moveTo>
                  <a:lnTo>
                    <a:pt x="247865" y="11811"/>
                  </a:lnTo>
                  <a:lnTo>
                    <a:pt x="247865" y="23609"/>
                  </a:lnTo>
                  <a:lnTo>
                    <a:pt x="247865" y="35407"/>
                  </a:lnTo>
                  <a:lnTo>
                    <a:pt x="259651" y="35407"/>
                  </a:lnTo>
                  <a:lnTo>
                    <a:pt x="259651" y="23609"/>
                  </a:lnTo>
                  <a:lnTo>
                    <a:pt x="259651" y="11811"/>
                  </a:lnTo>
                  <a:close/>
                </a:path>
                <a:path w="626110" h="47625">
                  <a:moveTo>
                    <a:pt x="271462" y="23609"/>
                  </a:moveTo>
                  <a:lnTo>
                    <a:pt x="259664" y="23609"/>
                  </a:lnTo>
                  <a:lnTo>
                    <a:pt x="259664" y="35407"/>
                  </a:lnTo>
                  <a:lnTo>
                    <a:pt x="271462" y="35407"/>
                  </a:lnTo>
                  <a:lnTo>
                    <a:pt x="271462" y="23609"/>
                  </a:lnTo>
                  <a:close/>
                </a:path>
                <a:path w="626110" h="47625">
                  <a:moveTo>
                    <a:pt x="283273" y="11811"/>
                  </a:moveTo>
                  <a:lnTo>
                    <a:pt x="271475" y="11811"/>
                  </a:lnTo>
                  <a:lnTo>
                    <a:pt x="271475" y="23609"/>
                  </a:lnTo>
                  <a:lnTo>
                    <a:pt x="271475" y="35407"/>
                  </a:lnTo>
                  <a:lnTo>
                    <a:pt x="283273" y="35407"/>
                  </a:lnTo>
                  <a:lnTo>
                    <a:pt x="283273" y="23609"/>
                  </a:lnTo>
                  <a:lnTo>
                    <a:pt x="283273" y="11811"/>
                  </a:lnTo>
                  <a:close/>
                </a:path>
                <a:path w="626110" h="47625">
                  <a:moveTo>
                    <a:pt x="306857" y="23609"/>
                  </a:moveTo>
                  <a:lnTo>
                    <a:pt x="295071" y="23609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close/>
                </a:path>
                <a:path w="626110" h="47625">
                  <a:moveTo>
                    <a:pt x="330479" y="11811"/>
                  </a:moveTo>
                  <a:lnTo>
                    <a:pt x="318681" y="11811"/>
                  </a:lnTo>
                  <a:lnTo>
                    <a:pt x="318681" y="23609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lnTo>
                    <a:pt x="330479" y="11811"/>
                  </a:lnTo>
                  <a:close/>
                </a:path>
                <a:path w="626110" h="47625">
                  <a:moveTo>
                    <a:pt x="342290" y="23609"/>
                  </a:moveTo>
                  <a:lnTo>
                    <a:pt x="330492" y="23609"/>
                  </a:lnTo>
                  <a:lnTo>
                    <a:pt x="330492" y="35407"/>
                  </a:lnTo>
                  <a:lnTo>
                    <a:pt x="342290" y="35407"/>
                  </a:lnTo>
                  <a:lnTo>
                    <a:pt x="342290" y="23609"/>
                  </a:lnTo>
                  <a:close/>
                </a:path>
                <a:path w="626110" h="47625">
                  <a:moveTo>
                    <a:pt x="365887" y="11811"/>
                  </a:moveTo>
                  <a:lnTo>
                    <a:pt x="354088" y="11811"/>
                  </a:lnTo>
                  <a:lnTo>
                    <a:pt x="342290" y="11811"/>
                  </a:lnTo>
                  <a:lnTo>
                    <a:pt x="342290" y="23609"/>
                  </a:lnTo>
                  <a:lnTo>
                    <a:pt x="354088" y="23609"/>
                  </a:lnTo>
                  <a:lnTo>
                    <a:pt x="354088" y="35407"/>
                  </a:lnTo>
                  <a:lnTo>
                    <a:pt x="365887" y="35407"/>
                  </a:lnTo>
                  <a:lnTo>
                    <a:pt x="365887" y="23609"/>
                  </a:lnTo>
                  <a:lnTo>
                    <a:pt x="365887" y="11811"/>
                  </a:lnTo>
                  <a:close/>
                </a:path>
                <a:path w="626110" h="47625">
                  <a:moveTo>
                    <a:pt x="365887" y="0"/>
                  </a:moveTo>
                  <a:lnTo>
                    <a:pt x="354088" y="0"/>
                  </a:lnTo>
                  <a:lnTo>
                    <a:pt x="342290" y="0"/>
                  </a:lnTo>
                  <a:lnTo>
                    <a:pt x="342290" y="11798"/>
                  </a:lnTo>
                  <a:lnTo>
                    <a:pt x="354088" y="11798"/>
                  </a:lnTo>
                  <a:lnTo>
                    <a:pt x="365887" y="11798"/>
                  </a:lnTo>
                  <a:lnTo>
                    <a:pt x="365887" y="0"/>
                  </a:lnTo>
                  <a:close/>
                </a:path>
                <a:path w="626110" h="47625">
                  <a:moveTo>
                    <a:pt x="377698" y="0"/>
                  </a:moveTo>
                  <a:lnTo>
                    <a:pt x="365899" y="0"/>
                  </a:lnTo>
                  <a:lnTo>
                    <a:pt x="365899" y="11798"/>
                  </a:lnTo>
                  <a:lnTo>
                    <a:pt x="377698" y="11798"/>
                  </a:lnTo>
                  <a:lnTo>
                    <a:pt x="377698" y="0"/>
                  </a:lnTo>
                  <a:close/>
                </a:path>
                <a:path w="626110" h="47625">
                  <a:moveTo>
                    <a:pt x="389496" y="23609"/>
                  </a:moveTo>
                  <a:lnTo>
                    <a:pt x="377698" y="23609"/>
                  </a:lnTo>
                  <a:lnTo>
                    <a:pt x="365899" y="23609"/>
                  </a:lnTo>
                  <a:lnTo>
                    <a:pt x="365899" y="35407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close/>
                </a:path>
                <a:path w="626110" h="47625">
                  <a:moveTo>
                    <a:pt x="413105" y="23609"/>
                  </a:moveTo>
                  <a:lnTo>
                    <a:pt x="401307" y="23609"/>
                  </a:lnTo>
                  <a:lnTo>
                    <a:pt x="401307" y="35407"/>
                  </a:lnTo>
                  <a:lnTo>
                    <a:pt x="413105" y="35407"/>
                  </a:lnTo>
                  <a:lnTo>
                    <a:pt x="413105" y="23609"/>
                  </a:lnTo>
                  <a:close/>
                </a:path>
                <a:path w="626110" h="47625">
                  <a:moveTo>
                    <a:pt x="424903" y="11811"/>
                  </a:moveTo>
                  <a:lnTo>
                    <a:pt x="413105" y="11811"/>
                  </a:lnTo>
                  <a:lnTo>
                    <a:pt x="413105" y="23609"/>
                  </a:lnTo>
                  <a:lnTo>
                    <a:pt x="424903" y="23609"/>
                  </a:lnTo>
                  <a:lnTo>
                    <a:pt x="424903" y="11811"/>
                  </a:lnTo>
                  <a:close/>
                </a:path>
                <a:path w="626110" h="47625">
                  <a:moveTo>
                    <a:pt x="424903" y="0"/>
                  </a:moveTo>
                  <a:lnTo>
                    <a:pt x="413105" y="0"/>
                  </a:lnTo>
                  <a:lnTo>
                    <a:pt x="413105" y="11798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26110" h="47625">
                  <a:moveTo>
                    <a:pt x="436714" y="11811"/>
                  </a:moveTo>
                  <a:lnTo>
                    <a:pt x="424916" y="11811"/>
                  </a:lnTo>
                  <a:lnTo>
                    <a:pt x="424916" y="23609"/>
                  </a:lnTo>
                  <a:lnTo>
                    <a:pt x="436714" y="23609"/>
                  </a:lnTo>
                  <a:lnTo>
                    <a:pt x="436714" y="11811"/>
                  </a:lnTo>
                  <a:close/>
                </a:path>
                <a:path w="626110" h="47625">
                  <a:moveTo>
                    <a:pt x="460311" y="23609"/>
                  </a:moveTo>
                  <a:lnTo>
                    <a:pt x="448513" y="23609"/>
                  </a:lnTo>
                  <a:lnTo>
                    <a:pt x="436714" y="23609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60311" y="35407"/>
                  </a:lnTo>
                  <a:lnTo>
                    <a:pt x="460311" y="23609"/>
                  </a:lnTo>
                  <a:close/>
                </a:path>
                <a:path w="626110" h="47625">
                  <a:moveTo>
                    <a:pt x="472122" y="11811"/>
                  </a:moveTo>
                  <a:lnTo>
                    <a:pt x="460324" y="11811"/>
                  </a:lnTo>
                  <a:lnTo>
                    <a:pt x="460324" y="23609"/>
                  </a:lnTo>
                  <a:lnTo>
                    <a:pt x="460324" y="35407"/>
                  </a:lnTo>
                  <a:lnTo>
                    <a:pt x="472122" y="35407"/>
                  </a:lnTo>
                  <a:lnTo>
                    <a:pt x="472122" y="23609"/>
                  </a:lnTo>
                  <a:lnTo>
                    <a:pt x="472122" y="11811"/>
                  </a:lnTo>
                  <a:close/>
                </a:path>
                <a:path w="626110" h="47625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10" h="47625">
                  <a:moveTo>
                    <a:pt x="495731" y="0"/>
                  </a:move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495731" y="0"/>
                  </a:lnTo>
                  <a:close/>
                </a:path>
                <a:path w="626110" h="47625">
                  <a:moveTo>
                    <a:pt x="519328" y="11811"/>
                  </a:moveTo>
                  <a:lnTo>
                    <a:pt x="507530" y="11811"/>
                  </a:lnTo>
                  <a:lnTo>
                    <a:pt x="495731" y="11811"/>
                  </a:lnTo>
                  <a:lnTo>
                    <a:pt x="483933" y="11811"/>
                  </a:lnTo>
                  <a:lnTo>
                    <a:pt x="483933" y="23609"/>
                  </a:lnTo>
                  <a:lnTo>
                    <a:pt x="495731" y="23609"/>
                  </a:lnTo>
                  <a:lnTo>
                    <a:pt x="507530" y="23609"/>
                  </a:lnTo>
                  <a:lnTo>
                    <a:pt x="507530" y="35407"/>
                  </a:lnTo>
                  <a:lnTo>
                    <a:pt x="519328" y="35407"/>
                  </a:lnTo>
                  <a:lnTo>
                    <a:pt x="519328" y="23609"/>
                  </a:lnTo>
                  <a:lnTo>
                    <a:pt x="519328" y="11811"/>
                  </a:lnTo>
                  <a:close/>
                </a:path>
                <a:path w="626110" h="47625">
                  <a:moveTo>
                    <a:pt x="542937" y="11811"/>
                  </a:moveTo>
                  <a:lnTo>
                    <a:pt x="531139" y="11811"/>
                  </a:lnTo>
                  <a:lnTo>
                    <a:pt x="531139" y="23609"/>
                  </a:lnTo>
                  <a:lnTo>
                    <a:pt x="542937" y="23609"/>
                  </a:lnTo>
                  <a:lnTo>
                    <a:pt x="542937" y="11811"/>
                  </a:lnTo>
                  <a:close/>
                </a:path>
                <a:path w="626110" h="47625">
                  <a:moveTo>
                    <a:pt x="542937" y="0"/>
                  </a:moveTo>
                  <a:lnTo>
                    <a:pt x="531139" y="0"/>
                  </a:lnTo>
                  <a:lnTo>
                    <a:pt x="519341" y="0"/>
                  </a:lnTo>
                  <a:lnTo>
                    <a:pt x="519341" y="11798"/>
                  </a:lnTo>
                  <a:lnTo>
                    <a:pt x="531139" y="11798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26110" h="47625">
                  <a:moveTo>
                    <a:pt x="554748" y="23609"/>
                  </a:moveTo>
                  <a:lnTo>
                    <a:pt x="542950" y="23609"/>
                  </a:lnTo>
                  <a:lnTo>
                    <a:pt x="542950" y="35407"/>
                  </a:lnTo>
                  <a:lnTo>
                    <a:pt x="554748" y="35407"/>
                  </a:lnTo>
                  <a:lnTo>
                    <a:pt x="554748" y="23609"/>
                  </a:lnTo>
                  <a:close/>
                </a:path>
                <a:path w="626110" h="47625">
                  <a:moveTo>
                    <a:pt x="554748" y="0"/>
                  </a:move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54748" y="0"/>
                  </a:lnTo>
                  <a:close/>
                </a:path>
                <a:path w="626110" h="47625">
                  <a:moveTo>
                    <a:pt x="578345" y="11811"/>
                  </a:moveTo>
                  <a:lnTo>
                    <a:pt x="566547" y="11811"/>
                  </a:lnTo>
                  <a:lnTo>
                    <a:pt x="554748" y="11811"/>
                  </a:lnTo>
                  <a:lnTo>
                    <a:pt x="554748" y="23609"/>
                  </a:lnTo>
                  <a:lnTo>
                    <a:pt x="566547" y="23609"/>
                  </a:lnTo>
                  <a:lnTo>
                    <a:pt x="578345" y="23609"/>
                  </a:lnTo>
                  <a:lnTo>
                    <a:pt x="578345" y="11811"/>
                  </a:lnTo>
                  <a:close/>
                </a:path>
                <a:path w="626110" h="47625">
                  <a:moveTo>
                    <a:pt x="601954" y="0"/>
                  </a:moveTo>
                  <a:lnTo>
                    <a:pt x="590156" y="0"/>
                  </a:lnTo>
                  <a:lnTo>
                    <a:pt x="578358" y="0"/>
                  </a:lnTo>
                  <a:lnTo>
                    <a:pt x="578358" y="11798"/>
                  </a:lnTo>
                  <a:lnTo>
                    <a:pt x="590156" y="11798"/>
                  </a:lnTo>
                  <a:lnTo>
                    <a:pt x="601954" y="11798"/>
                  </a:lnTo>
                  <a:lnTo>
                    <a:pt x="601954" y="0"/>
                  </a:lnTo>
                  <a:close/>
                </a:path>
                <a:path w="626110" h="47625">
                  <a:moveTo>
                    <a:pt x="613765" y="0"/>
                  </a:move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13765" y="0"/>
                  </a:lnTo>
                  <a:close/>
                </a:path>
                <a:path w="626110" h="47625">
                  <a:moveTo>
                    <a:pt x="625563" y="11811"/>
                  </a:moveTo>
                  <a:lnTo>
                    <a:pt x="613765" y="11811"/>
                  </a:lnTo>
                  <a:lnTo>
                    <a:pt x="601967" y="11811"/>
                  </a:lnTo>
                  <a:lnTo>
                    <a:pt x="601967" y="23609"/>
                  </a:lnTo>
                  <a:lnTo>
                    <a:pt x="601967" y="35407"/>
                  </a:lnTo>
                  <a:lnTo>
                    <a:pt x="613765" y="35407"/>
                  </a:lnTo>
                  <a:lnTo>
                    <a:pt x="613765" y="23609"/>
                  </a:lnTo>
                  <a:lnTo>
                    <a:pt x="625563" y="23609"/>
                  </a:lnTo>
                  <a:lnTo>
                    <a:pt x="625563" y="118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94843" y="5850534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10" h="35560">
                  <a:moveTo>
                    <a:pt x="11798" y="23596"/>
                  </a:moveTo>
                  <a:lnTo>
                    <a:pt x="0" y="23596"/>
                  </a:lnTo>
                  <a:lnTo>
                    <a:pt x="0" y="35394"/>
                  </a:lnTo>
                  <a:lnTo>
                    <a:pt x="11798" y="35394"/>
                  </a:lnTo>
                  <a:lnTo>
                    <a:pt x="11798" y="23596"/>
                  </a:lnTo>
                  <a:close/>
                </a:path>
                <a:path w="626110" h="35560">
                  <a:moveTo>
                    <a:pt x="35394" y="11798"/>
                  </a:moveTo>
                  <a:lnTo>
                    <a:pt x="23596" y="11798"/>
                  </a:lnTo>
                  <a:lnTo>
                    <a:pt x="11798" y="11798"/>
                  </a:lnTo>
                  <a:lnTo>
                    <a:pt x="11798" y="23596"/>
                  </a:lnTo>
                  <a:lnTo>
                    <a:pt x="23596" y="23596"/>
                  </a:lnTo>
                  <a:lnTo>
                    <a:pt x="23596" y="35394"/>
                  </a:lnTo>
                  <a:lnTo>
                    <a:pt x="35394" y="35394"/>
                  </a:lnTo>
                  <a:lnTo>
                    <a:pt x="35394" y="23596"/>
                  </a:lnTo>
                  <a:lnTo>
                    <a:pt x="35394" y="11798"/>
                  </a:lnTo>
                  <a:close/>
                </a:path>
                <a:path w="626110" h="35560">
                  <a:moveTo>
                    <a:pt x="59004" y="11798"/>
                  </a:moveTo>
                  <a:lnTo>
                    <a:pt x="47205" y="11798"/>
                  </a:lnTo>
                  <a:lnTo>
                    <a:pt x="47205" y="23596"/>
                  </a:lnTo>
                  <a:lnTo>
                    <a:pt x="47205" y="35394"/>
                  </a:lnTo>
                  <a:lnTo>
                    <a:pt x="59004" y="35394"/>
                  </a:lnTo>
                  <a:lnTo>
                    <a:pt x="59004" y="23596"/>
                  </a:lnTo>
                  <a:lnTo>
                    <a:pt x="59004" y="11798"/>
                  </a:lnTo>
                  <a:close/>
                </a:path>
                <a:path w="626110" h="35560">
                  <a:moveTo>
                    <a:pt x="94411" y="11798"/>
                  </a:moveTo>
                  <a:lnTo>
                    <a:pt x="82613" y="11798"/>
                  </a:lnTo>
                  <a:lnTo>
                    <a:pt x="70815" y="11798"/>
                  </a:lnTo>
                  <a:lnTo>
                    <a:pt x="59016" y="11798"/>
                  </a:lnTo>
                  <a:lnTo>
                    <a:pt x="59016" y="23596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94411" y="23596"/>
                  </a:lnTo>
                  <a:lnTo>
                    <a:pt x="94411" y="11798"/>
                  </a:lnTo>
                  <a:close/>
                </a:path>
                <a:path w="626110" h="35560">
                  <a:moveTo>
                    <a:pt x="118021" y="23596"/>
                  </a:moveTo>
                  <a:lnTo>
                    <a:pt x="106222" y="23596"/>
                  </a:lnTo>
                  <a:lnTo>
                    <a:pt x="106222" y="11798"/>
                  </a:lnTo>
                  <a:lnTo>
                    <a:pt x="94424" y="11798"/>
                  </a:lnTo>
                  <a:lnTo>
                    <a:pt x="94424" y="23596"/>
                  </a:lnTo>
                  <a:lnTo>
                    <a:pt x="94424" y="35394"/>
                  </a:lnTo>
                  <a:lnTo>
                    <a:pt x="106222" y="35394"/>
                  </a:lnTo>
                  <a:lnTo>
                    <a:pt x="118021" y="35394"/>
                  </a:lnTo>
                  <a:lnTo>
                    <a:pt x="118021" y="23596"/>
                  </a:lnTo>
                  <a:close/>
                </a:path>
                <a:path w="626110" h="35560">
                  <a:moveTo>
                    <a:pt x="141617" y="11798"/>
                  </a:moveTo>
                  <a:lnTo>
                    <a:pt x="129832" y="11798"/>
                  </a:lnTo>
                  <a:lnTo>
                    <a:pt x="129832" y="23596"/>
                  </a:lnTo>
                  <a:lnTo>
                    <a:pt x="141617" y="23596"/>
                  </a:lnTo>
                  <a:lnTo>
                    <a:pt x="141617" y="11798"/>
                  </a:lnTo>
                  <a:close/>
                </a:path>
                <a:path w="626110" h="35560">
                  <a:moveTo>
                    <a:pt x="153428" y="11798"/>
                  </a:moveTo>
                  <a:lnTo>
                    <a:pt x="141630" y="11798"/>
                  </a:lnTo>
                  <a:lnTo>
                    <a:pt x="141630" y="23596"/>
                  </a:lnTo>
                  <a:lnTo>
                    <a:pt x="153428" y="23596"/>
                  </a:lnTo>
                  <a:lnTo>
                    <a:pt x="153428" y="11798"/>
                  </a:lnTo>
                  <a:close/>
                </a:path>
                <a:path w="626110" h="35560">
                  <a:moveTo>
                    <a:pt x="165239" y="23596"/>
                  </a:moveTo>
                  <a:lnTo>
                    <a:pt x="153441" y="23596"/>
                  </a:lnTo>
                  <a:lnTo>
                    <a:pt x="153441" y="35394"/>
                  </a:lnTo>
                  <a:lnTo>
                    <a:pt x="165239" y="35394"/>
                  </a:lnTo>
                  <a:lnTo>
                    <a:pt x="165239" y="23596"/>
                  </a:lnTo>
                  <a:close/>
                </a:path>
                <a:path w="626110" h="35560">
                  <a:moveTo>
                    <a:pt x="177025" y="0"/>
                  </a:moveTo>
                  <a:lnTo>
                    <a:pt x="165239" y="0"/>
                  </a:lnTo>
                  <a:lnTo>
                    <a:pt x="153441" y="0"/>
                  </a:lnTo>
                  <a:lnTo>
                    <a:pt x="153441" y="11798"/>
                  </a:lnTo>
                  <a:lnTo>
                    <a:pt x="165239" y="11798"/>
                  </a:lnTo>
                  <a:lnTo>
                    <a:pt x="165239" y="23596"/>
                  </a:lnTo>
                  <a:lnTo>
                    <a:pt x="177025" y="23596"/>
                  </a:lnTo>
                  <a:lnTo>
                    <a:pt x="177025" y="11798"/>
                  </a:lnTo>
                  <a:lnTo>
                    <a:pt x="177025" y="0"/>
                  </a:lnTo>
                  <a:close/>
                </a:path>
                <a:path w="626110" h="35560">
                  <a:moveTo>
                    <a:pt x="188836" y="0"/>
                  </a:moveTo>
                  <a:lnTo>
                    <a:pt x="177038" y="0"/>
                  </a:lnTo>
                  <a:lnTo>
                    <a:pt x="177038" y="11798"/>
                  </a:lnTo>
                  <a:lnTo>
                    <a:pt x="188836" y="11798"/>
                  </a:lnTo>
                  <a:lnTo>
                    <a:pt x="188836" y="0"/>
                  </a:lnTo>
                  <a:close/>
                </a:path>
                <a:path w="626110" h="35560">
                  <a:moveTo>
                    <a:pt x="212432" y="11798"/>
                  </a:moveTo>
                  <a:lnTo>
                    <a:pt x="200647" y="11798"/>
                  </a:lnTo>
                  <a:lnTo>
                    <a:pt x="188849" y="11798"/>
                  </a:lnTo>
                  <a:lnTo>
                    <a:pt x="188849" y="23596"/>
                  </a:lnTo>
                  <a:lnTo>
                    <a:pt x="200647" y="23596"/>
                  </a:lnTo>
                  <a:lnTo>
                    <a:pt x="212432" y="23596"/>
                  </a:lnTo>
                  <a:lnTo>
                    <a:pt x="212432" y="11798"/>
                  </a:lnTo>
                  <a:close/>
                </a:path>
                <a:path w="626110" h="35560">
                  <a:moveTo>
                    <a:pt x="247853" y="23596"/>
                  </a:moveTo>
                  <a:lnTo>
                    <a:pt x="236054" y="23596"/>
                  </a:lnTo>
                  <a:lnTo>
                    <a:pt x="224256" y="23596"/>
                  </a:lnTo>
                  <a:lnTo>
                    <a:pt x="224256" y="35394"/>
                  </a:lnTo>
                  <a:lnTo>
                    <a:pt x="236054" y="35394"/>
                  </a:lnTo>
                  <a:lnTo>
                    <a:pt x="247853" y="35394"/>
                  </a:lnTo>
                  <a:lnTo>
                    <a:pt x="247853" y="23596"/>
                  </a:lnTo>
                  <a:close/>
                </a:path>
                <a:path w="626110" h="35560">
                  <a:moveTo>
                    <a:pt x="247853" y="0"/>
                  </a:moveTo>
                  <a:lnTo>
                    <a:pt x="236054" y="0"/>
                  </a:lnTo>
                  <a:lnTo>
                    <a:pt x="236054" y="11798"/>
                  </a:lnTo>
                  <a:lnTo>
                    <a:pt x="247853" y="11798"/>
                  </a:lnTo>
                  <a:lnTo>
                    <a:pt x="247853" y="0"/>
                  </a:lnTo>
                  <a:close/>
                </a:path>
                <a:path w="626110" h="35560">
                  <a:moveTo>
                    <a:pt x="259651" y="23596"/>
                  </a:moveTo>
                  <a:lnTo>
                    <a:pt x="247865" y="23596"/>
                  </a:lnTo>
                  <a:lnTo>
                    <a:pt x="247865" y="35394"/>
                  </a:lnTo>
                  <a:lnTo>
                    <a:pt x="259651" y="35394"/>
                  </a:lnTo>
                  <a:lnTo>
                    <a:pt x="259651" y="23596"/>
                  </a:lnTo>
                  <a:close/>
                </a:path>
                <a:path w="626110" h="35560">
                  <a:moveTo>
                    <a:pt x="259651" y="0"/>
                  </a:moveTo>
                  <a:lnTo>
                    <a:pt x="247865" y="0"/>
                  </a:lnTo>
                  <a:lnTo>
                    <a:pt x="247865" y="11798"/>
                  </a:lnTo>
                  <a:lnTo>
                    <a:pt x="259651" y="11798"/>
                  </a:lnTo>
                  <a:lnTo>
                    <a:pt x="259651" y="0"/>
                  </a:lnTo>
                  <a:close/>
                </a:path>
                <a:path w="626110" h="35560">
                  <a:moveTo>
                    <a:pt x="271462" y="23596"/>
                  </a:moveTo>
                  <a:lnTo>
                    <a:pt x="259664" y="23596"/>
                  </a:lnTo>
                  <a:lnTo>
                    <a:pt x="259664" y="35394"/>
                  </a:lnTo>
                  <a:lnTo>
                    <a:pt x="271462" y="35394"/>
                  </a:lnTo>
                  <a:lnTo>
                    <a:pt x="271462" y="23596"/>
                  </a:lnTo>
                  <a:close/>
                </a:path>
                <a:path w="626110" h="35560">
                  <a:moveTo>
                    <a:pt x="306857" y="11798"/>
                  </a:moveTo>
                  <a:lnTo>
                    <a:pt x="295071" y="11798"/>
                  </a:lnTo>
                  <a:lnTo>
                    <a:pt x="295071" y="0"/>
                  </a:lnTo>
                  <a:lnTo>
                    <a:pt x="283273" y="0"/>
                  </a:lnTo>
                  <a:lnTo>
                    <a:pt x="271475" y="0"/>
                  </a:lnTo>
                  <a:lnTo>
                    <a:pt x="271475" y="11798"/>
                  </a:lnTo>
                  <a:lnTo>
                    <a:pt x="283273" y="11798"/>
                  </a:lnTo>
                  <a:lnTo>
                    <a:pt x="283273" y="23596"/>
                  </a:lnTo>
                  <a:lnTo>
                    <a:pt x="283273" y="35394"/>
                  </a:lnTo>
                  <a:lnTo>
                    <a:pt x="295071" y="35394"/>
                  </a:lnTo>
                  <a:lnTo>
                    <a:pt x="295071" y="23596"/>
                  </a:lnTo>
                  <a:lnTo>
                    <a:pt x="306857" y="23596"/>
                  </a:lnTo>
                  <a:lnTo>
                    <a:pt x="306857" y="11798"/>
                  </a:lnTo>
                  <a:close/>
                </a:path>
                <a:path w="626110" h="35560">
                  <a:moveTo>
                    <a:pt x="330479" y="11798"/>
                  </a:moveTo>
                  <a:lnTo>
                    <a:pt x="318681" y="11798"/>
                  </a:lnTo>
                  <a:lnTo>
                    <a:pt x="306882" y="11798"/>
                  </a:lnTo>
                  <a:lnTo>
                    <a:pt x="306882" y="23596"/>
                  </a:lnTo>
                  <a:lnTo>
                    <a:pt x="318681" y="23596"/>
                  </a:lnTo>
                  <a:lnTo>
                    <a:pt x="330479" y="23596"/>
                  </a:lnTo>
                  <a:lnTo>
                    <a:pt x="330479" y="11798"/>
                  </a:lnTo>
                  <a:close/>
                </a:path>
                <a:path w="626110" h="35560">
                  <a:moveTo>
                    <a:pt x="354088" y="11798"/>
                  </a:moveTo>
                  <a:lnTo>
                    <a:pt x="342290" y="11798"/>
                  </a:lnTo>
                  <a:lnTo>
                    <a:pt x="330492" y="11798"/>
                  </a:lnTo>
                  <a:lnTo>
                    <a:pt x="330492" y="23596"/>
                  </a:lnTo>
                  <a:lnTo>
                    <a:pt x="330492" y="35394"/>
                  </a:lnTo>
                  <a:lnTo>
                    <a:pt x="342290" y="35394"/>
                  </a:lnTo>
                  <a:lnTo>
                    <a:pt x="342290" y="23596"/>
                  </a:lnTo>
                  <a:lnTo>
                    <a:pt x="354088" y="23596"/>
                  </a:lnTo>
                  <a:lnTo>
                    <a:pt x="354088" y="11798"/>
                  </a:lnTo>
                  <a:close/>
                </a:path>
                <a:path w="626110" h="35560">
                  <a:moveTo>
                    <a:pt x="389496" y="23596"/>
                  </a:moveTo>
                  <a:lnTo>
                    <a:pt x="377698" y="23596"/>
                  </a:lnTo>
                  <a:lnTo>
                    <a:pt x="365899" y="23596"/>
                  </a:lnTo>
                  <a:lnTo>
                    <a:pt x="365899" y="35394"/>
                  </a:lnTo>
                  <a:lnTo>
                    <a:pt x="377698" y="35394"/>
                  </a:lnTo>
                  <a:lnTo>
                    <a:pt x="389496" y="35394"/>
                  </a:lnTo>
                  <a:lnTo>
                    <a:pt x="389496" y="23596"/>
                  </a:lnTo>
                  <a:close/>
                </a:path>
                <a:path w="626110" h="35560">
                  <a:moveTo>
                    <a:pt x="389496" y="0"/>
                  </a:moveTo>
                  <a:lnTo>
                    <a:pt x="377698" y="0"/>
                  </a:lnTo>
                  <a:lnTo>
                    <a:pt x="365899" y="0"/>
                  </a:lnTo>
                  <a:lnTo>
                    <a:pt x="365899" y="11798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26110" h="35560">
                  <a:moveTo>
                    <a:pt x="401307" y="23596"/>
                  </a:moveTo>
                  <a:lnTo>
                    <a:pt x="389509" y="23596"/>
                  </a:lnTo>
                  <a:lnTo>
                    <a:pt x="389509" y="35394"/>
                  </a:lnTo>
                  <a:lnTo>
                    <a:pt x="401307" y="35394"/>
                  </a:lnTo>
                  <a:lnTo>
                    <a:pt x="401307" y="23596"/>
                  </a:lnTo>
                  <a:close/>
                </a:path>
                <a:path w="626110" h="35560">
                  <a:moveTo>
                    <a:pt x="401307" y="0"/>
                  </a:move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01307" y="0"/>
                  </a:lnTo>
                  <a:close/>
                </a:path>
                <a:path w="626110" h="35560">
                  <a:moveTo>
                    <a:pt x="424903" y="11798"/>
                  </a:moveTo>
                  <a:lnTo>
                    <a:pt x="413105" y="11798"/>
                  </a:lnTo>
                  <a:lnTo>
                    <a:pt x="413105" y="23596"/>
                  </a:lnTo>
                  <a:lnTo>
                    <a:pt x="413105" y="35394"/>
                  </a:lnTo>
                  <a:lnTo>
                    <a:pt x="424903" y="35394"/>
                  </a:lnTo>
                  <a:lnTo>
                    <a:pt x="424903" y="23596"/>
                  </a:lnTo>
                  <a:lnTo>
                    <a:pt x="424903" y="11798"/>
                  </a:lnTo>
                  <a:close/>
                </a:path>
                <a:path w="626110" h="35560">
                  <a:moveTo>
                    <a:pt x="460311" y="0"/>
                  </a:moveTo>
                  <a:lnTo>
                    <a:pt x="448513" y="0"/>
                  </a:lnTo>
                  <a:lnTo>
                    <a:pt x="436714" y="0"/>
                  </a:lnTo>
                  <a:lnTo>
                    <a:pt x="436714" y="11798"/>
                  </a:lnTo>
                  <a:lnTo>
                    <a:pt x="436714" y="23596"/>
                  </a:lnTo>
                  <a:lnTo>
                    <a:pt x="424916" y="23596"/>
                  </a:lnTo>
                  <a:lnTo>
                    <a:pt x="424916" y="35394"/>
                  </a:lnTo>
                  <a:lnTo>
                    <a:pt x="436714" y="35394"/>
                  </a:lnTo>
                  <a:lnTo>
                    <a:pt x="448513" y="35394"/>
                  </a:lnTo>
                  <a:lnTo>
                    <a:pt x="460311" y="35394"/>
                  </a:lnTo>
                  <a:lnTo>
                    <a:pt x="460311" y="23596"/>
                  </a:lnTo>
                  <a:lnTo>
                    <a:pt x="448513" y="23596"/>
                  </a:lnTo>
                  <a:lnTo>
                    <a:pt x="448513" y="11798"/>
                  </a:lnTo>
                  <a:lnTo>
                    <a:pt x="460311" y="11798"/>
                  </a:lnTo>
                  <a:lnTo>
                    <a:pt x="460311" y="0"/>
                  </a:lnTo>
                  <a:close/>
                </a:path>
                <a:path w="626110" h="35560">
                  <a:moveTo>
                    <a:pt x="472122" y="23596"/>
                  </a:moveTo>
                  <a:lnTo>
                    <a:pt x="460324" y="23596"/>
                  </a:lnTo>
                  <a:lnTo>
                    <a:pt x="460324" y="35394"/>
                  </a:lnTo>
                  <a:lnTo>
                    <a:pt x="472122" y="35394"/>
                  </a:lnTo>
                  <a:lnTo>
                    <a:pt x="472122" y="23596"/>
                  </a:lnTo>
                  <a:close/>
                </a:path>
                <a:path w="626110" h="35560">
                  <a:moveTo>
                    <a:pt x="472122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72122" y="11798"/>
                  </a:lnTo>
                  <a:lnTo>
                    <a:pt x="472122" y="0"/>
                  </a:lnTo>
                  <a:close/>
                </a:path>
                <a:path w="626110" h="35560">
                  <a:moveTo>
                    <a:pt x="495731" y="11798"/>
                  </a:moveTo>
                  <a:lnTo>
                    <a:pt x="483933" y="11798"/>
                  </a:lnTo>
                  <a:lnTo>
                    <a:pt x="483933" y="23596"/>
                  </a:lnTo>
                  <a:lnTo>
                    <a:pt x="495731" y="23596"/>
                  </a:lnTo>
                  <a:lnTo>
                    <a:pt x="495731" y="11798"/>
                  </a:lnTo>
                  <a:close/>
                </a:path>
                <a:path w="626110" h="35560">
                  <a:moveTo>
                    <a:pt x="507530" y="0"/>
                  </a:moveTo>
                  <a:lnTo>
                    <a:pt x="495731" y="0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07530" y="0"/>
                  </a:lnTo>
                  <a:close/>
                </a:path>
                <a:path w="626110" h="35560">
                  <a:moveTo>
                    <a:pt x="519328" y="23596"/>
                  </a:moveTo>
                  <a:lnTo>
                    <a:pt x="507530" y="23596"/>
                  </a:lnTo>
                  <a:lnTo>
                    <a:pt x="507530" y="35394"/>
                  </a:lnTo>
                  <a:lnTo>
                    <a:pt x="519328" y="35394"/>
                  </a:lnTo>
                  <a:lnTo>
                    <a:pt x="519328" y="23596"/>
                  </a:lnTo>
                  <a:close/>
                </a:path>
                <a:path w="626110" h="35560">
                  <a:moveTo>
                    <a:pt x="542937" y="0"/>
                  </a:moveTo>
                  <a:lnTo>
                    <a:pt x="531139" y="0"/>
                  </a:lnTo>
                  <a:lnTo>
                    <a:pt x="519341" y="0"/>
                  </a:lnTo>
                  <a:lnTo>
                    <a:pt x="519341" y="11798"/>
                  </a:lnTo>
                  <a:lnTo>
                    <a:pt x="519341" y="23596"/>
                  </a:lnTo>
                  <a:lnTo>
                    <a:pt x="519341" y="35394"/>
                  </a:lnTo>
                  <a:lnTo>
                    <a:pt x="531139" y="35394"/>
                  </a:lnTo>
                  <a:lnTo>
                    <a:pt x="531139" y="23596"/>
                  </a:lnTo>
                  <a:lnTo>
                    <a:pt x="542937" y="23596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26110" h="35560">
                  <a:moveTo>
                    <a:pt x="578345" y="0"/>
                  </a:moveTo>
                  <a:lnTo>
                    <a:pt x="566547" y="0"/>
                  </a:lnTo>
                  <a:lnTo>
                    <a:pt x="554748" y="0"/>
                  </a:lnTo>
                  <a:lnTo>
                    <a:pt x="554748" y="11798"/>
                  </a:ln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66547" y="23596"/>
                  </a:lnTo>
                  <a:lnTo>
                    <a:pt x="578345" y="23596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26110" h="35560">
                  <a:moveTo>
                    <a:pt x="590156" y="0"/>
                  </a:moveTo>
                  <a:lnTo>
                    <a:pt x="578358" y="0"/>
                  </a:lnTo>
                  <a:lnTo>
                    <a:pt x="578358" y="11798"/>
                  </a:lnTo>
                  <a:lnTo>
                    <a:pt x="590156" y="11798"/>
                  </a:lnTo>
                  <a:lnTo>
                    <a:pt x="590156" y="0"/>
                  </a:lnTo>
                  <a:close/>
                </a:path>
                <a:path w="626110" h="35560">
                  <a:moveTo>
                    <a:pt x="601954" y="11798"/>
                  </a:moveTo>
                  <a:lnTo>
                    <a:pt x="590156" y="11798"/>
                  </a:lnTo>
                  <a:lnTo>
                    <a:pt x="590156" y="23596"/>
                  </a:lnTo>
                  <a:lnTo>
                    <a:pt x="601954" y="23596"/>
                  </a:lnTo>
                  <a:lnTo>
                    <a:pt x="601954" y="11798"/>
                  </a:lnTo>
                  <a:close/>
                </a:path>
                <a:path w="626110" h="35560">
                  <a:moveTo>
                    <a:pt x="625563" y="0"/>
                  </a:moveTo>
                  <a:lnTo>
                    <a:pt x="613765" y="0"/>
                  </a:ln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13765" y="23596"/>
                  </a:lnTo>
                  <a:lnTo>
                    <a:pt x="625563" y="23596"/>
                  </a:lnTo>
                  <a:lnTo>
                    <a:pt x="625563" y="11798"/>
                  </a:lnTo>
                  <a:lnTo>
                    <a:pt x="62556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94843" y="5874130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10" h="47625">
                  <a:moveTo>
                    <a:pt x="23596" y="23609"/>
                  </a:moveTo>
                  <a:lnTo>
                    <a:pt x="11798" y="23609"/>
                  </a:lnTo>
                  <a:lnTo>
                    <a:pt x="11798" y="11811"/>
                  </a:lnTo>
                  <a:lnTo>
                    <a:pt x="0" y="11811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23596" y="35407"/>
                  </a:lnTo>
                  <a:lnTo>
                    <a:pt x="23596" y="23609"/>
                  </a:lnTo>
                  <a:close/>
                </a:path>
                <a:path w="626110" h="47625">
                  <a:moveTo>
                    <a:pt x="35394" y="11811"/>
                  </a:moveTo>
                  <a:lnTo>
                    <a:pt x="23596" y="11811"/>
                  </a:lnTo>
                  <a:lnTo>
                    <a:pt x="23596" y="23609"/>
                  </a:lnTo>
                  <a:lnTo>
                    <a:pt x="35394" y="23609"/>
                  </a:lnTo>
                  <a:lnTo>
                    <a:pt x="35394" y="11811"/>
                  </a:lnTo>
                  <a:close/>
                </a:path>
                <a:path w="626110" h="47625">
                  <a:moveTo>
                    <a:pt x="59004" y="11811"/>
                  </a:moveTo>
                  <a:lnTo>
                    <a:pt x="47205" y="11811"/>
                  </a:lnTo>
                  <a:lnTo>
                    <a:pt x="35407" y="11811"/>
                  </a:lnTo>
                  <a:lnTo>
                    <a:pt x="35407" y="23609"/>
                  </a:lnTo>
                  <a:lnTo>
                    <a:pt x="47205" y="23609"/>
                  </a:lnTo>
                  <a:lnTo>
                    <a:pt x="47205" y="35407"/>
                  </a:lnTo>
                  <a:lnTo>
                    <a:pt x="47205" y="47205"/>
                  </a:lnTo>
                  <a:lnTo>
                    <a:pt x="59004" y="47205"/>
                  </a:lnTo>
                  <a:lnTo>
                    <a:pt x="59004" y="35407"/>
                  </a:lnTo>
                  <a:lnTo>
                    <a:pt x="59004" y="23609"/>
                  </a:lnTo>
                  <a:lnTo>
                    <a:pt x="59004" y="11811"/>
                  </a:lnTo>
                  <a:close/>
                </a:path>
                <a:path w="626110" h="47625">
                  <a:moveTo>
                    <a:pt x="82613" y="11811"/>
                  </a:moveTo>
                  <a:lnTo>
                    <a:pt x="70815" y="11811"/>
                  </a:lnTo>
                  <a:lnTo>
                    <a:pt x="70815" y="23609"/>
                  </a:lnTo>
                  <a:lnTo>
                    <a:pt x="82613" y="23609"/>
                  </a:lnTo>
                  <a:lnTo>
                    <a:pt x="82613" y="11811"/>
                  </a:lnTo>
                  <a:close/>
                </a:path>
                <a:path w="626110" h="47625">
                  <a:moveTo>
                    <a:pt x="94411" y="35407"/>
                  </a:moveTo>
                  <a:lnTo>
                    <a:pt x="82613" y="35407"/>
                  </a:lnTo>
                  <a:lnTo>
                    <a:pt x="70815" y="35407"/>
                  </a:lnTo>
                  <a:lnTo>
                    <a:pt x="59016" y="35407"/>
                  </a:lnTo>
                  <a:lnTo>
                    <a:pt x="59016" y="47205"/>
                  </a:lnTo>
                  <a:lnTo>
                    <a:pt x="70815" y="47205"/>
                  </a:lnTo>
                  <a:lnTo>
                    <a:pt x="82613" y="47205"/>
                  </a:lnTo>
                  <a:lnTo>
                    <a:pt x="94411" y="47205"/>
                  </a:lnTo>
                  <a:lnTo>
                    <a:pt x="94411" y="35407"/>
                  </a:lnTo>
                  <a:close/>
                </a:path>
                <a:path w="626110" h="47625">
                  <a:moveTo>
                    <a:pt x="118021" y="23609"/>
                  </a:moveTo>
                  <a:lnTo>
                    <a:pt x="106222" y="23609"/>
                  </a:lnTo>
                  <a:lnTo>
                    <a:pt x="106222" y="11811"/>
                  </a:lnTo>
                  <a:lnTo>
                    <a:pt x="94424" y="11811"/>
                  </a:lnTo>
                  <a:lnTo>
                    <a:pt x="94424" y="23609"/>
                  </a:lnTo>
                  <a:lnTo>
                    <a:pt x="94424" y="35407"/>
                  </a:lnTo>
                  <a:lnTo>
                    <a:pt x="94424" y="47205"/>
                  </a:lnTo>
                  <a:lnTo>
                    <a:pt x="106222" y="47205"/>
                  </a:lnTo>
                  <a:lnTo>
                    <a:pt x="106222" y="35407"/>
                  </a:lnTo>
                  <a:lnTo>
                    <a:pt x="118021" y="35407"/>
                  </a:lnTo>
                  <a:lnTo>
                    <a:pt x="118021" y="23609"/>
                  </a:lnTo>
                  <a:close/>
                </a:path>
                <a:path w="626110" h="47625">
                  <a:moveTo>
                    <a:pt x="141617" y="35407"/>
                  </a:moveTo>
                  <a:lnTo>
                    <a:pt x="129832" y="35407"/>
                  </a:lnTo>
                  <a:lnTo>
                    <a:pt x="129832" y="47205"/>
                  </a:lnTo>
                  <a:lnTo>
                    <a:pt x="141617" y="47205"/>
                  </a:lnTo>
                  <a:lnTo>
                    <a:pt x="141617" y="35407"/>
                  </a:lnTo>
                  <a:close/>
                </a:path>
                <a:path w="626110" h="47625">
                  <a:moveTo>
                    <a:pt x="177025" y="35407"/>
                  </a:moveTo>
                  <a:lnTo>
                    <a:pt x="165239" y="35407"/>
                  </a:lnTo>
                  <a:lnTo>
                    <a:pt x="165239" y="47205"/>
                  </a:lnTo>
                  <a:lnTo>
                    <a:pt x="177025" y="47205"/>
                  </a:lnTo>
                  <a:lnTo>
                    <a:pt x="177025" y="35407"/>
                  </a:lnTo>
                  <a:close/>
                </a:path>
                <a:path w="626110" h="47625">
                  <a:moveTo>
                    <a:pt x="177025" y="11811"/>
                  </a:moveTo>
                  <a:lnTo>
                    <a:pt x="165239" y="11811"/>
                  </a:lnTo>
                  <a:lnTo>
                    <a:pt x="153441" y="11811"/>
                  </a:lnTo>
                  <a:lnTo>
                    <a:pt x="153441" y="23609"/>
                  </a:lnTo>
                  <a:lnTo>
                    <a:pt x="165239" y="23609"/>
                  </a:lnTo>
                  <a:lnTo>
                    <a:pt x="177025" y="23609"/>
                  </a:lnTo>
                  <a:lnTo>
                    <a:pt x="177025" y="11811"/>
                  </a:lnTo>
                  <a:close/>
                </a:path>
                <a:path w="626110" h="47625">
                  <a:moveTo>
                    <a:pt x="188836" y="35407"/>
                  </a:moveTo>
                  <a:lnTo>
                    <a:pt x="177038" y="35407"/>
                  </a:lnTo>
                  <a:lnTo>
                    <a:pt x="177038" y="47205"/>
                  </a:lnTo>
                  <a:lnTo>
                    <a:pt x="188836" y="47205"/>
                  </a:lnTo>
                  <a:lnTo>
                    <a:pt x="188836" y="35407"/>
                  </a:lnTo>
                  <a:close/>
                </a:path>
                <a:path w="626110" h="47625">
                  <a:moveTo>
                    <a:pt x="188836" y="11811"/>
                  </a:moveTo>
                  <a:lnTo>
                    <a:pt x="177038" y="11811"/>
                  </a:lnTo>
                  <a:lnTo>
                    <a:pt x="177038" y="23609"/>
                  </a:lnTo>
                  <a:lnTo>
                    <a:pt x="188836" y="23609"/>
                  </a:lnTo>
                  <a:lnTo>
                    <a:pt x="188836" y="11811"/>
                  </a:lnTo>
                  <a:close/>
                </a:path>
                <a:path w="626110" h="47625">
                  <a:moveTo>
                    <a:pt x="200647" y="23609"/>
                  </a:moveTo>
                  <a:lnTo>
                    <a:pt x="188849" y="23609"/>
                  </a:lnTo>
                  <a:lnTo>
                    <a:pt x="188849" y="35407"/>
                  </a:lnTo>
                  <a:lnTo>
                    <a:pt x="188849" y="47205"/>
                  </a:lnTo>
                  <a:lnTo>
                    <a:pt x="200647" y="47205"/>
                  </a:lnTo>
                  <a:lnTo>
                    <a:pt x="200647" y="35407"/>
                  </a:lnTo>
                  <a:lnTo>
                    <a:pt x="200647" y="23609"/>
                  </a:lnTo>
                  <a:close/>
                </a:path>
                <a:path w="626110" h="47625">
                  <a:moveTo>
                    <a:pt x="224243" y="11811"/>
                  </a:moveTo>
                  <a:lnTo>
                    <a:pt x="212458" y="11811"/>
                  </a:ln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lnTo>
                    <a:pt x="224243" y="11811"/>
                  </a:lnTo>
                  <a:close/>
                </a:path>
                <a:path w="626110" h="47625">
                  <a:moveTo>
                    <a:pt x="247853" y="11811"/>
                  </a:moveTo>
                  <a:lnTo>
                    <a:pt x="236054" y="11811"/>
                  </a:lnTo>
                  <a:lnTo>
                    <a:pt x="236054" y="23609"/>
                  </a:ln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47853" y="35407"/>
                  </a:lnTo>
                  <a:lnTo>
                    <a:pt x="247853" y="23609"/>
                  </a:lnTo>
                  <a:lnTo>
                    <a:pt x="247853" y="11811"/>
                  </a:lnTo>
                  <a:close/>
                </a:path>
                <a:path w="626110" h="47625">
                  <a:moveTo>
                    <a:pt x="271462" y="11811"/>
                  </a:moveTo>
                  <a:lnTo>
                    <a:pt x="259664" y="11811"/>
                  </a:lnTo>
                  <a:lnTo>
                    <a:pt x="259664" y="23609"/>
                  </a:lnTo>
                  <a:lnTo>
                    <a:pt x="259664" y="35407"/>
                  </a:lnTo>
                  <a:lnTo>
                    <a:pt x="271462" y="35407"/>
                  </a:lnTo>
                  <a:lnTo>
                    <a:pt x="271462" y="23609"/>
                  </a:lnTo>
                  <a:lnTo>
                    <a:pt x="271462" y="11811"/>
                  </a:lnTo>
                  <a:close/>
                </a:path>
                <a:path w="626110" h="47625">
                  <a:moveTo>
                    <a:pt x="295071" y="11811"/>
                  </a:moveTo>
                  <a:lnTo>
                    <a:pt x="283273" y="11811"/>
                  </a:lnTo>
                  <a:lnTo>
                    <a:pt x="271475" y="11811"/>
                  </a:lnTo>
                  <a:lnTo>
                    <a:pt x="271475" y="23609"/>
                  </a:lnTo>
                  <a:lnTo>
                    <a:pt x="271475" y="35407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295071" y="23609"/>
                  </a:lnTo>
                  <a:lnTo>
                    <a:pt x="295071" y="11811"/>
                  </a:lnTo>
                  <a:close/>
                </a:path>
                <a:path w="626110" h="47625">
                  <a:moveTo>
                    <a:pt x="318681" y="11811"/>
                  </a:moveTo>
                  <a:lnTo>
                    <a:pt x="306882" y="11811"/>
                  </a:lnTo>
                  <a:lnTo>
                    <a:pt x="306882" y="23609"/>
                  </a:lnTo>
                  <a:lnTo>
                    <a:pt x="318681" y="23609"/>
                  </a:lnTo>
                  <a:lnTo>
                    <a:pt x="318681" y="11811"/>
                  </a:lnTo>
                  <a:close/>
                </a:path>
                <a:path w="626110" h="47625">
                  <a:moveTo>
                    <a:pt x="354088" y="23609"/>
                  </a:moveTo>
                  <a:lnTo>
                    <a:pt x="342290" y="23609"/>
                  </a:lnTo>
                  <a:lnTo>
                    <a:pt x="342290" y="11811"/>
                  </a:lnTo>
                  <a:lnTo>
                    <a:pt x="330492" y="11811"/>
                  </a:lnTo>
                  <a:lnTo>
                    <a:pt x="330492" y="23609"/>
                  </a:lnTo>
                  <a:lnTo>
                    <a:pt x="330492" y="35407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54088" y="23609"/>
                  </a:lnTo>
                  <a:close/>
                </a:path>
                <a:path w="626110" h="47625">
                  <a:moveTo>
                    <a:pt x="365887" y="11811"/>
                  </a:moveTo>
                  <a:lnTo>
                    <a:pt x="354088" y="11811"/>
                  </a:lnTo>
                  <a:lnTo>
                    <a:pt x="354088" y="23609"/>
                  </a:lnTo>
                  <a:lnTo>
                    <a:pt x="365887" y="23609"/>
                  </a:lnTo>
                  <a:lnTo>
                    <a:pt x="365887" y="11811"/>
                  </a:lnTo>
                  <a:close/>
                </a:path>
                <a:path w="626110" h="47625">
                  <a:moveTo>
                    <a:pt x="377698" y="23609"/>
                  </a:moveTo>
                  <a:lnTo>
                    <a:pt x="365899" y="23609"/>
                  </a:lnTo>
                  <a:lnTo>
                    <a:pt x="365899" y="35407"/>
                  </a:lnTo>
                  <a:lnTo>
                    <a:pt x="377698" y="35407"/>
                  </a:lnTo>
                  <a:lnTo>
                    <a:pt x="377698" y="23609"/>
                  </a:lnTo>
                  <a:close/>
                </a:path>
                <a:path w="626110" h="47625">
                  <a:moveTo>
                    <a:pt x="389496" y="11811"/>
                  </a:moveTo>
                  <a:lnTo>
                    <a:pt x="377698" y="11811"/>
                  </a:lnTo>
                  <a:lnTo>
                    <a:pt x="377698" y="23609"/>
                  </a:lnTo>
                  <a:lnTo>
                    <a:pt x="389496" y="23609"/>
                  </a:lnTo>
                  <a:lnTo>
                    <a:pt x="389496" y="11811"/>
                  </a:lnTo>
                  <a:close/>
                </a:path>
                <a:path w="626110" h="47625">
                  <a:moveTo>
                    <a:pt x="401307" y="11811"/>
                  </a:moveTo>
                  <a:lnTo>
                    <a:pt x="389509" y="11811"/>
                  </a:lnTo>
                  <a:lnTo>
                    <a:pt x="389509" y="23609"/>
                  </a:lnTo>
                  <a:lnTo>
                    <a:pt x="401307" y="23609"/>
                  </a:lnTo>
                  <a:lnTo>
                    <a:pt x="401307" y="11811"/>
                  </a:lnTo>
                  <a:close/>
                </a:path>
                <a:path w="626110" h="47625">
                  <a:moveTo>
                    <a:pt x="424903" y="11811"/>
                  </a:moveTo>
                  <a:lnTo>
                    <a:pt x="413105" y="11811"/>
                  </a:lnTo>
                  <a:lnTo>
                    <a:pt x="413105" y="23609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lnTo>
                    <a:pt x="424903" y="11811"/>
                  </a:lnTo>
                  <a:close/>
                </a:path>
                <a:path w="626110" h="47625">
                  <a:moveTo>
                    <a:pt x="460311" y="11811"/>
                  </a:moveTo>
                  <a:lnTo>
                    <a:pt x="448513" y="11811"/>
                  </a:lnTo>
                  <a:lnTo>
                    <a:pt x="436714" y="11811"/>
                  </a:lnTo>
                  <a:lnTo>
                    <a:pt x="424916" y="11811"/>
                  </a:lnTo>
                  <a:lnTo>
                    <a:pt x="424916" y="23609"/>
                  </a:lnTo>
                  <a:lnTo>
                    <a:pt x="436714" y="23609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48513" y="23609"/>
                  </a:lnTo>
                  <a:lnTo>
                    <a:pt x="460311" y="23609"/>
                  </a:lnTo>
                  <a:lnTo>
                    <a:pt x="460311" y="11811"/>
                  </a:lnTo>
                  <a:close/>
                </a:path>
                <a:path w="626110" h="47625">
                  <a:moveTo>
                    <a:pt x="483920" y="11811"/>
                  </a:moveTo>
                  <a:lnTo>
                    <a:pt x="472122" y="11811"/>
                  </a:lnTo>
                  <a:lnTo>
                    <a:pt x="460324" y="11811"/>
                  </a:lnTo>
                  <a:lnTo>
                    <a:pt x="460324" y="23609"/>
                  </a:lnTo>
                  <a:lnTo>
                    <a:pt x="460324" y="35407"/>
                  </a:lnTo>
                  <a:lnTo>
                    <a:pt x="472122" y="35407"/>
                  </a:lnTo>
                  <a:lnTo>
                    <a:pt x="483920" y="35407"/>
                  </a:lnTo>
                  <a:lnTo>
                    <a:pt x="483920" y="23609"/>
                  </a:lnTo>
                  <a:lnTo>
                    <a:pt x="483920" y="11811"/>
                  </a:lnTo>
                  <a:close/>
                </a:path>
                <a:path w="626110" h="47625">
                  <a:moveTo>
                    <a:pt x="507530" y="23609"/>
                  </a:moveTo>
                  <a:lnTo>
                    <a:pt x="495731" y="23609"/>
                  </a:lnTo>
                  <a:lnTo>
                    <a:pt x="495731" y="11811"/>
                  </a:lnTo>
                  <a:lnTo>
                    <a:pt x="483933" y="11811"/>
                  </a:ln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507530" y="35407"/>
                  </a:lnTo>
                  <a:lnTo>
                    <a:pt x="507530" y="23609"/>
                  </a:lnTo>
                  <a:close/>
                </a:path>
                <a:path w="626110" h="47625">
                  <a:moveTo>
                    <a:pt x="531139" y="11811"/>
                  </a:moveTo>
                  <a:lnTo>
                    <a:pt x="519341" y="11811"/>
                  </a:lnTo>
                  <a:lnTo>
                    <a:pt x="519341" y="23609"/>
                  </a:lnTo>
                  <a:lnTo>
                    <a:pt x="519341" y="35407"/>
                  </a:lnTo>
                  <a:lnTo>
                    <a:pt x="531139" y="35407"/>
                  </a:lnTo>
                  <a:lnTo>
                    <a:pt x="531139" y="23609"/>
                  </a:lnTo>
                  <a:lnTo>
                    <a:pt x="531139" y="11811"/>
                  </a:lnTo>
                  <a:close/>
                </a:path>
                <a:path w="626110" h="47625">
                  <a:moveTo>
                    <a:pt x="531139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31139" y="11798"/>
                  </a:lnTo>
                  <a:lnTo>
                    <a:pt x="531139" y="0"/>
                  </a:lnTo>
                  <a:close/>
                </a:path>
                <a:path w="626110" h="47625">
                  <a:moveTo>
                    <a:pt x="554748" y="11811"/>
                  </a:moveTo>
                  <a:lnTo>
                    <a:pt x="542950" y="11811"/>
                  </a:lnTo>
                  <a:lnTo>
                    <a:pt x="542950" y="23609"/>
                  </a:lnTo>
                  <a:lnTo>
                    <a:pt x="554748" y="23609"/>
                  </a:lnTo>
                  <a:lnTo>
                    <a:pt x="554748" y="11811"/>
                  </a:lnTo>
                  <a:close/>
                </a:path>
                <a:path w="626110" h="47625">
                  <a:moveTo>
                    <a:pt x="578345" y="11811"/>
                  </a:moveTo>
                  <a:lnTo>
                    <a:pt x="566547" y="11811"/>
                  </a:lnTo>
                  <a:lnTo>
                    <a:pt x="566547" y="23609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78345" y="23609"/>
                  </a:lnTo>
                  <a:lnTo>
                    <a:pt x="578345" y="11811"/>
                  </a:lnTo>
                  <a:close/>
                </a:path>
                <a:path w="626110" h="47625">
                  <a:moveTo>
                    <a:pt x="578345" y="0"/>
                  </a:moveTo>
                  <a:lnTo>
                    <a:pt x="566547" y="0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26110" h="47625">
                  <a:moveTo>
                    <a:pt x="590156" y="11811"/>
                  </a:moveTo>
                  <a:lnTo>
                    <a:pt x="578358" y="11811"/>
                  </a:lnTo>
                  <a:lnTo>
                    <a:pt x="578358" y="23609"/>
                  </a:lnTo>
                  <a:lnTo>
                    <a:pt x="578358" y="35407"/>
                  </a:lnTo>
                  <a:lnTo>
                    <a:pt x="590156" y="35407"/>
                  </a:lnTo>
                  <a:lnTo>
                    <a:pt x="590156" y="23609"/>
                  </a:lnTo>
                  <a:lnTo>
                    <a:pt x="590156" y="11811"/>
                  </a:lnTo>
                  <a:close/>
                </a:path>
                <a:path w="626110" h="47625">
                  <a:moveTo>
                    <a:pt x="601954" y="0"/>
                  </a:moveTo>
                  <a:lnTo>
                    <a:pt x="590156" y="0"/>
                  </a:lnTo>
                  <a:lnTo>
                    <a:pt x="578358" y="0"/>
                  </a:lnTo>
                  <a:lnTo>
                    <a:pt x="578358" y="11798"/>
                  </a:lnTo>
                  <a:lnTo>
                    <a:pt x="590156" y="11798"/>
                  </a:lnTo>
                  <a:lnTo>
                    <a:pt x="601954" y="11798"/>
                  </a:lnTo>
                  <a:lnTo>
                    <a:pt x="601954" y="0"/>
                  </a:lnTo>
                  <a:close/>
                </a:path>
                <a:path w="626110" h="47625">
                  <a:moveTo>
                    <a:pt x="625563" y="11811"/>
                  </a:moveTo>
                  <a:lnTo>
                    <a:pt x="613765" y="11811"/>
                  </a:lnTo>
                  <a:lnTo>
                    <a:pt x="601967" y="11811"/>
                  </a:lnTo>
                  <a:lnTo>
                    <a:pt x="601967" y="23609"/>
                  </a:lnTo>
                  <a:lnTo>
                    <a:pt x="613765" y="23609"/>
                  </a:lnTo>
                  <a:lnTo>
                    <a:pt x="613765" y="35407"/>
                  </a:lnTo>
                  <a:lnTo>
                    <a:pt x="625563" y="35407"/>
                  </a:lnTo>
                  <a:lnTo>
                    <a:pt x="625563" y="23609"/>
                  </a:lnTo>
                  <a:lnTo>
                    <a:pt x="625563" y="11811"/>
                  </a:lnTo>
                  <a:close/>
                </a:path>
                <a:path w="626110" h="47625">
                  <a:moveTo>
                    <a:pt x="625563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25563" y="11798"/>
                  </a:lnTo>
                  <a:lnTo>
                    <a:pt x="62556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106641" y="5909538"/>
              <a:ext cx="590550" cy="47625"/>
            </a:xfrm>
            <a:custGeom>
              <a:avLst/>
              <a:gdLst/>
              <a:ahLst/>
              <a:cxnLst/>
              <a:rect l="l" t="t" r="r" b="b"/>
              <a:pathLst>
                <a:path w="590550" h="47625">
                  <a:moveTo>
                    <a:pt x="23596" y="35420"/>
                  </a:moveTo>
                  <a:lnTo>
                    <a:pt x="11798" y="35420"/>
                  </a:lnTo>
                  <a:lnTo>
                    <a:pt x="11798" y="47218"/>
                  </a:lnTo>
                  <a:lnTo>
                    <a:pt x="23596" y="47218"/>
                  </a:lnTo>
                  <a:lnTo>
                    <a:pt x="23596" y="35420"/>
                  </a:lnTo>
                  <a:close/>
                </a:path>
                <a:path w="590550" h="47625">
                  <a:moveTo>
                    <a:pt x="23596" y="11811"/>
                  </a:moveTo>
                  <a:lnTo>
                    <a:pt x="11798" y="11811"/>
                  </a:lnTo>
                  <a:lnTo>
                    <a:pt x="0" y="11811"/>
                  </a:lnTo>
                  <a:lnTo>
                    <a:pt x="0" y="23609"/>
                  </a:lnTo>
                  <a:lnTo>
                    <a:pt x="11798" y="23609"/>
                  </a:lnTo>
                  <a:lnTo>
                    <a:pt x="11798" y="35407"/>
                  </a:lnTo>
                  <a:lnTo>
                    <a:pt x="23596" y="35407"/>
                  </a:lnTo>
                  <a:lnTo>
                    <a:pt x="23596" y="23609"/>
                  </a:lnTo>
                  <a:lnTo>
                    <a:pt x="23596" y="11811"/>
                  </a:lnTo>
                  <a:close/>
                </a:path>
                <a:path w="590550" h="47625">
                  <a:moveTo>
                    <a:pt x="35407" y="11811"/>
                  </a:moveTo>
                  <a:lnTo>
                    <a:pt x="23609" y="11811"/>
                  </a:lnTo>
                  <a:lnTo>
                    <a:pt x="23609" y="23609"/>
                  </a:lnTo>
                  <a:lnTo>
                    <a:pt x="35407" y="23609"/>
                  </a:lnTo>
                  <a:lnTo>
                    <a:pt x="35407" y="11811"/>
                  </a:lnTo>
                  <a:close/>
                </a:path>
                <a:path w="590550" h="47625">
                  <a:moveTo>
                    <a:pt x="82613" y="11811"/>
                  </a:moveTo>
                  <a:lnTo>
                    <a:pt x="70815" y="11811"/>
                  </a:lnTo>
                  <a:lnTo>
                    <a:pt x="70815" y="23609"/>
                  </a:lnTo>
                  <a:lnTo>
                    <a:pt x="59016" y="23609"/>
                  </a:lnTo>
                  <a:lnTo>
                    <a:pt x="59016" y="11811"/>
                  </a:lnTo>
                  <a:lnTo>
                    <a:pt x="47218" y="11811"/>
                  </a:lnTo>
                  <a:lnTo>
                    <a:pt x="47218" y="23609"/>
                  </a:lnTo>
                  <a:lnTo>
                    <a:pt x="47218" y="35407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09"/>
                  </a:lnTo>
                  <a:lnTo>
                    <a:pt x="82613" y="11811"/>
                  </a:lnTo>
                  <a:close/>
                </a:path>
                <a:path w="590550" h="47625">
                  <a:moveTo>
                    <a:pt x="129819" y="23609"/>
                  </a:moveTo>
                  <a:lnTo>
                    <a:pt x="118033" y="23609"/>
                  </a:lnTo>
                  <a:lnTo>
                    <a:pt x="118033" y="35407"/>
                  </a:lnTo>
                  <a:lnTo>
                    <a:pt x="129819" y="35407"/>
                  </a:lnTo>
                  <a:lnTo>
                    <a:pt x="129819" y="23609"/>
                  </a:lnTo>
                  <a:close/>
                </a:path>
                <a:path w="590550" h="47625">
                  <a:moveTo>
                    <a:pt x="141630" y="11811"/>
                  </a:moveTo>
                  <a:lnTo>
                    <a:pt x="129832" y="11811"/>
                  </a:lnTo>
                  <a:lnTo>
                    <a:pt x="129832" y="23609"/>
                  </a:lnTo>
                  <a:lnTo>
                    <a:pt x="141630" y="23609"/>
                  </a:lnTo>
                  <a:lnTo>
                    <a:pt x="141630" y="11811"/>
                  </a:lnTo>
                  <a:close/>
                </a:path>
                <a:path w="590550" h="47625">
                  <a:moveTo>
                    <a:pt x="165227" y="11811"/>
                  </a:moveTo>
                  <a:lnTo>
                    <a:pt x="153441" y="11811"/>
                  </a:lnTo>
                  <a:lnTo>
                    <a:pt x="141643" y="11811"/>
                  </a:lnTo>
                  <a:lnTo>
                    <a:pt x="141643" y="23609"/>
                  </a:lnTo>
                  <a:lnTo>
                    <a:pt x="141643" y="35407"/>
                  </a:lnTo>
                  <a:lnTo>
                    <a:pt x="153441" y="35407"/>
                  </a:lnTo>
                  <a:lnTo>
                    <a:pt x="165227" y="35407"/>
                  </a:lnTo>
                  <a:lnTo>
                    <a:pt x="165227" y="23609"/>
                  </a:lnTo>
                  <a:lnTo>
                    <a:pt x="165227" y="11811"/>
                  </a:lnTo>
                  <a:close/>
                </a:path>
                <a:path w="590550" h="47625">
                  <a:moveTo>
                    <a:pt x="177038" y="11811"/>
                  </a:moveTo>
                  <a:lnTo>
                    <a:pt x="165239" y="11811"/>
                  </a:lnTo>
                  <a:lnTo>
                    <a:pt x="165239" y="23609"/>
                  </a:lnTo>
                  <a:lnTo>
                    <a:pt x="177038" y="23609"/>
                  </a:lnTo>
                  <a:lnTo>
                    <a:pt x="177038" y="11811"/>
                  </a:lnTo>
                  <a:close/>
                </a:path>
                <a:path w="590550" h="47625">
                  <a:moveTo>
                    <a:pt x="188849" y="11811"/>
                  </a:moveTo>
                  <a:lnTo>
                    <a:pt x="177050" y="11811"/>
                  </a:lnTo>
                  <a:lnTo>
                    <a:pt x="177050" y="23609"/>
                  </a:lnTo>
                  <a:lnTo>
                    <a:pt x="177050" y="35407"/>
                  </a:lnTo>
                  <a:lnTo>
                    <a:pt x="188849" y="35407"/>
                  </a:lnTo>
                  <a:lnTo>
                    <a:pt x="188849" y="23609"/>
                  </a:lnTo>
                  <a:lnTo>
                    <a:pt x="188849" y="11811"/>
                  </a:lnTo>
                  <a:close/>
                </a:path>
                <a:path w="590550" h="47625">
                  <a:moveTo>
                    <a:pt x="188849" y="0"/>
                  </a:moveTo>
                  <a:lnTo>
                    <a:pt x="177050" y="0"/>
                  </a:lnTo>
                  <a:lnTo>
                    <a:pt x="177050" y="11798"/>
                  </a:lnTo>
                  <a:lnTo>
                    <a:pt x="188849" y="11798"/>
                  </a:lnTo>
                  <a:lnTo>
                    <a:pt x="188849" y="0"/>
                  </a:lnTo>
                  <a:close/>
                </a:path>
                <a:path w="590550" h="47625">
                  <a:moveTo>
                    <a:pt x="212445" y="0"/>
                  </a:moveTo>
                  <a:lnTo>
                    <a:pt x="200660" y="0"/>
                  </a:lnTo>
                  <a:lnTo>
                    <a:pt x="200660" y="11798"/>
                  </a:lnTo>
                  <a:lnTo>
                    <a:pt x="212445" y="11798"/>
                  </a:lnTo>
                  <a:lnTo>
                    <a:pt x="212445" y="0"/>
                  </a:lnTo>
                  <a:close/>
                </a:path>
                <a:path w="590550" h="47625">
                  <a:moveTo>
                    <a:pt x="224256" y="23609"/>
                  </a:moveTo>
                  <a:lnTo>
                    <a:pt x="212458" y="23609"/>
                  </a:lnTo>
                  <a:lnTo>
                    <a:pt x="212458" y="35407"/>
                  </a:lnTo>
                  <a:lnTo>
                    <a:pt x="224256" y="35407"/>
                  </a:lnTo>
                  <a:lnTo>
                    <a:pt x="224256" y="23609"/>
                  </a:lnTo>
                  <a:close/>
                </a:path>
                <a:path w="590550" h="47625">
                  <a:moveTo>
                    <a:pt x="236054" y="11811"/>
                  </a:moveTo>
                  <a:lnTo>
                    <a:pt x="224256" y="11811"/>
                  </a:lnTo>
                  <a:lnTo>
                    <a:pt x="224256" y="23609"/>
                  </a:lnTo>
                  <a:lnTo>
                    <a:pt x="236054" y="23609"/>
                  </a:lnTo>
                  <a:lnTo>
                    <a:pt x="236054" y="11811"/>
                  </a:lnTo>
                  <a:close/>
                </a:path>
                <a:path w="590550" h="47625">
                  <a:moveTo>
                    <a:pt x="236054" y="0"/>
                  </a:moveTo>
                  <a:lnTo>
                    <a:pt x="224256" y="0"/>
                  </a:lnTo>
                  <a:lnTo>
                    <a:pt x="224256" y="11798"/>
                  </a:lnTo>
                  <a:lnTo>
                    <a:pt x="236054" y="11798"/>
                  </a:lnTo>
                  <a:lnTo>
                    <a:pt x="236054" y="0"/>
                  </a:lnTo>
                  <a:close/>
                </a:path>
                <a:path w="590550" h="47625">
                  <a:moveTo>
                    <a:pt x="247853" y="0"/>
                  </a:moveTo>
                  <a:lnTo>
                    <a:pt x="236067" y="0"/>
                  </a:lnTo>
                  <a:lnTo>
                    <a:pt x="236067" y="11798"/>
                  </a:lnTo>
                  <a:lnTo>
                    <a:pt x="247853" y="11798"/>
                  </a:lnTo>
                  <a:lnTo>
                    <a:pt x="247853" y="0"/>
                  </a:lnTo>
                  <a:close/>
                </a:path>
                <a:path w="590550" h="47625">
                  <a:moveTo>
                    <a:pt x="259664" y="23609"/>
                  </a:moveTo>
                  <a:lnTo>
                    <a:pt x="247865" y="23609"/>
                  </a:lnTo>
                  <a:lnTo>
                    <a:pt x="247865" y="35407"/>
                  </a:lnTo>
                  <a:lnTo>
                    <a:pt x="259664" y="35407"/>
                  </a:lnTo>
                  <a:lnTo>
                    <a:pt x="259664" y="23609"/>
                  </a:lnTo>
                  <a:close/>
                </a:path>
                <a:path w="590550" h="47625">
                  <a:moveTo>
                    <a:pt x="295059" y="11811"/>
                  </a:moveTo>
                  <a:lnTo>
                    <a:pt x="283273" y="11811"/>
                  </a:lnTo>
                  <a:lnTo>
                    <a:pt x="271475" y="11811"/>
                  </a:lnTo>
                  <a:lnTo>
                    <a:pt x="271475" y="23609"/>
                  </a:lnTo>
                  <a:lnTo>
                    <a:pt x="283273" y="23609"/>
                  </a:lnTo>
                  <a:lnTo>
                    <a:pt x="283273" y="35407"/>
                  </a:lnTo>
                  <a:lnTo>
                    <a:pt x="295059" y="35407"/>
                  </a:lnTo>
                  <a:lnTo>
                    <a:pt x="295059" y="23609"/>
                  </a:lnTo>
                  <a:lnTo>
                    <a:pt x="295059" y="11811"/>
                  </a:lnTo>
                  <a:close/>
                </a:path>
                <a:path w="590550" h="47625">
                  <a:moveTo>
                    <a:pt x="295059" y="0"/>
                  </a:moveTo>
                  <a:lnTo>
                    <a:pt x="283273" y="0"/>
                  </a:lnTo>
                  <a:lnTo>
                    <a:pt x="271475" y="0"/>
                  </a:lnTo>
                  <a:lnTo>
                    <a:pt x="259676" y="0"/>
                  </a:lnTo>
                  <a:lnTo>
                    <a:pt x="259676" y="11798"/>
                  </a:lnTo>
                  <a:lnTo>
                    <a:pt x="271475" y="11798"/>
                  </a:lnTo>
                  <a:lnTo>
                    <a:pt x="283273" y="11798"/>
                  </a:lnTo>
                  <a:lnTo>
                    <a:pt x="295059" y="11798"/>
                  </a:lnTo>
                  <a:lnTo>
                    <a:pt x="295059" y="0"/>
                  </a:lnTo>
                  <a:close/>
                </a:path>
                <a:path w="590550" h="47625">
                  <a:moveTo>
                    <a:pt x="318681" y="11811"/>
                  </a:moveTo>
                  <a:lnTo>
                    <a:pt x="306882" y="11811"/>
                  </a:lnTo>
                  <a:lnTo>
                    <a:pt x="295084" y="11811"/>
                  </a:lnTo>
                  <a:lnTo>
                    <a:pt x="295084" y="23609"/>
                  </a:lnTo>
                  <a:lnTo>
                    <a:pt x="295084" y="35407"/>
                  </a:lnTo>
                  <a:lnTo>
                    <a:pt x="306882" y="35407"/>
                  </a:lnTo>
                  <a:lnTo>
                    <a:pt x="318681" y="35407"/>
                  </a:lnTo>
                  <a:lnTo>
                    <a:pt x="318681" y="23609"/>
                  </a:lnTo>
                  <a:lnTo>
                    <a:pt x="318681" y="11811"/>
                  </a:lnTo>
                  <a:close/>
                </a:path>
                <a:path w="590550" h="47625">
                  <a:moveTo>
                    <a:pt x="318681" y="0"/>
                  </a:moveTo>
                  <a:lnTo>
                    <a:pt x="306882" y="0"/>
                  </a:lnTo>
                  <a:lnTo>
                    <a:pt x="295084" y="0"/>
                  </a:lnTo>
                  <a:lnTo>
                    <a:pt x="295084" y="11798"/>
                  </a:lnTo>
                  <a:lnTo>
                    <a:pt x="306882" y="11798"/>
                  </a:lnTo>
                  <a:lnTo>
                    <a:pt x="318681" y="11798"/>
                  </a:lnTo>
                  <a:lnTo>
                    <a:pt x="318681" y="0"/>
                  </a:lnTo>
                  <a:close/>
                </a:path>
                <a:path w="590550" h="47625">
                  <a:moveTo>
                    <a:pt x="330492" y="0"/>
                  </a:moveTo>
                  <a:lnTo>
                    <a:pt x="318693" y="0"/>
                  </a:lnTo>
                  <a:lnTo>
                    <a:pt x="318693" y="11798"/>
                  </a:lnTo>
                  <a:lnTo>
                    <a:pt x="330492" y="11798"/>
                  </a:lnTo>
                  <a:lnTo>
                    <a:pt x="330492" y="0"/>
                  </a:lnTo>
                  <a:close/>
                </a:path>
                <a:path w="590550" h="47625">
                  <a:moveTo>
                    <a:pt x="354088" y="23609"/>
                  </a:moveTo>
                  <a:lnTo>
                    <a:pt x="342290" y="23609"/>
                  </a:lnTo>
                  <a:lnTo>
                    <a:pt x="342290" y="11811"/>
                  </a:lnTo>
                  <a:lnTo>
                    <a:pt x="330492" y="11811"/>
                  </a:lnTo>
                  <a:lnTo>
                    <a:pt x="330492" y="23609"/>
                  </a:lnTo>
                  <a:lnTo>
                    <a:pt x="318693" y="23609"/>
                  </a:lnTo>
                  <a:lnTo>
                    <a:pt x="318693" y="35407"/>
                  </a:lnTo>
                  <a:lnTo>
                    <a:pt x="330492" y="35407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54088" y="23609"/>
                  </a:lnTo>
                  <a:close/>
                </a:path>
                <a:path w="590550" h="47625">
                  <a:moveTo>
                    <a:pt x="377698" y="0"/>
                  </a:moveTo>
                  <a:lnTo>
                    <a:pt x="365899" y="0"/>
                  </a:lnTo>
                  <a:lnTo>
                    <a:pt x="365899" y="11798"/>
                  </a:lnTo>
                  <a:lnTo>
                    <a:pt x="377698" y="11798"/>
                  </a:lnTo>
                  <a:lnTo>
                    <a:pt x="377698" y="0"/>
                  </a:lnTo>
                  <a:close/>
                </a:path>
                <a:path w="590550" h="47625">
                  <a:moveTo>
                    <a:pt x="401307" y="0"/>
                  </a:move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01307" y="0"/>
                  </a:lnTo>
                  <a:close/>
                </a:path>
                <a:path w="590550" h="47625">
                  <a:moveTo>
                    <a:pt x="413105" y="11811"/>
                  </a:moveTo>
                  <a:lnTo>
                    <a:pt x="401307" y="11811"/>
                  </a:lnTo>
                  <a:lnTo>
                    <a:pt x="389509" y="11811"/>
                  </a:lnTo>
                  <a:lnTo>
                    <a:pt x="377710" y="11811"/>
                  </a:lnTo>
                  <a:lnTo>
                    <a:pt x="377710" y="23609"/>
                  </a:ln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13105" y="35407"/>
                  </a:lnTo>
                  <a:lnTo>
                    <a:pt x="413105" y="23609"/>
                  </a:lnTo>
                  <a:lnTo>
                    <a:pt x="413105" y="11811"/>
                  </a:lnTo>
                  <a:close/>
                </a:path>
                <a:path w="590550" h="47625">
                  <a:moveTo>
                    <a:pt x="424916" y="11811"/>
                  </a:moveTo>
                  <a:lnTo>
                    <a:pt x="413118" y="11811"/>
                  </a:lnTo>
                  <a:lnTo>
                    <a:pt x="413118" y="23609"/>
                  </a:lnTo>
                  <a:lnTo>
                    <a:pt x="424916" y="23609"/>
                  </a:lnTo>
                  <a:lnTo>
                    <a:pt x="424916" y="11811"/>
                  </a:lnTo>
                  <a:close/>
                </a:path>
                <a:path w="590550" h="47625">
                  <a:moveTo>
                    <a:pt x="448513" y="23609"/>
                  </a:moveTo>
                  <a:lnTo>
                    <a:pt x="436714" y="23609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48513" y="23609"/>
                  </a:lnTo>
                  <a:close/>
                </a:path>
                <a:path w="590550" h="47625">
                  <a:moveTo>
                    <a:pt x="448513" y="0"/>
                  </a:moveTo>
                  <a:lnTo>
                    <a:pt x="436714" y="0"/>
                  </a:lnTo>
                  <a:lnTo>
                    <a:pt x="424916" y="0"/>
                  </a:lnTo>
                  <a:lnTo>
                    <a:pt x="424916" y="11798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48513" y="0"/>
                  </a:lnTo>
                  <a:close/>
                </a:path>
                <a:path w="590550" h="47625">
                  <a:moveTo>
                    <a:pt x="460324" y="0"/>
                  </a:moveTo>
                  <a:lnTo>
                    <a:pt x="448525" y="0"/>
                  </a:lnTo>
                  <a:lnTo>
                    <a:pt x="448525" y="11798"/>
                  </a:lnTo>
                  <a:lnTo>
                    <a:pt x="460324" y="11798"/>
                  </a:lnTo>
                  <a:lnTo>
                    <a:pt x="460324" y="0"/>
                  </a:lnTo>
                  <a:close/>
                </a:path>
                <a:path w="590550" h="47625">
                  <a:moveTo>
                    <a:pt x="472122" y="11811"/>
                  </a:moveTo>
                  <a:lnTo>
                    <a:pt x="460324" y="11811"/>
                  </a:lnTo>
                  <a:lnTo>
                    <a:pt x="460324" y="23609"/>
                  </a:lnTo>
                  <a:lnTo>
                    <a:pt x="472122" y="23609"/>
                  </a:lnTo>
                  <a:lnTo>
                    <a:pt x="472122" y="11811"/>
                  </a:lnTo>
                  <a:close/>
                </a:path>
                <a:path w="590550" h="47625">
                  <a:moveTo>
                    <a:pt x="483933" y="11811"/>
                  </a:moveTo>
                  <a:lnTo>
                    <a:pt x="472135" y="11811"/>
                  </a:lnTo>
                  <a:lnTo>
                    <a:pt x="472135" y="23609"/>
                  </a:lnTo>
                  <a:lnTo>
                    <a:pt x="483933" y="23609"/>
                  </a:lnTo>
                  <a:lnTo>
                    <a:pt x="483933" y="11811"/>
                  </a:lnTo>
                  <a:close/>
                </a:path>
                <a:path w="590550" h="47625">
                  <a:moveTo>
                    <a:pt x="483933" y="0"/>
                  </a:moveTo>
                  <a:lnTo>
                    <a:pt x="472135" y="0"/>
                  </a:lnTo>
                  <a:lnTo>
                    <a:pt x="472135" y="11798"/>
                  </a:lnTo>
                  <a:lnTo>
                    <a:pt x="483933" y="11798"/>
                  </a:lnTo>
                  <a:lnTo>
                    <a:pt x="483933" y="0"/>
                  </a:lnTo>
                  <a:close/>
                </a:path>
                <a:path w="590550" h="47625">
                  <a:moveTo>
                    <a:pt x="507530" y="23609"/>
                  </a:moveTo>
                  <a:lnTo>
                    <a:pt x="495731" y="23609"/>
                  </a:lnTo>
                  <a:lnTo>
                    <a:pt x="495731" y="35407"/>
                  </a:lnTo>
                  <a:lnTo>
                    <a:pt x="507530" y="35407"/>
                  </a:lnTo>
                  <a:lnTo>
                    <a:pt x="507530" y="23609"/>
                  </a:lnTo>
                  <a:close/>
                </a:path>
                <a:path w="590550" h="47625">
                  <a:moveTo>
                    <a:pt x="519341" y="11811"/>
                  </a:moveTo>
                  <a:lnTo>
                    <a:pt x="507542" y="11811"/>
                  </a:lnTo>
                  <a:lnTo>
                    <a:pt x="507542" y="23609"/>
                  </a:lnTo>
                  <a:lnTo>
                    <a:pt x="507542" y="35407"/>
                  </a:lnTo>
                  <a:lnTo>
                    <a:pt x="519341" y="35407"/>
                  </a:lnTo>
                  <a:lnTo>
                    <a:pt x="519341" y="23609"/>
                  </a:lnTo>
                  <a:lnTo>
                    <a:pt x="519341" y="11811"/>
                  </a:lnTo>
                  <a:close/>
                </a:path>
                <a:path w="590550" h="47625">
                  <a:moveTo>
                    <a:pt x="531139" y="0"/>
                  </a:moveTo>
                  <a:lnTo>
                    <a:pt x="519341" y="0"/>
                  </a:lnTo>
                  <a:lnTo>
                    <a:pt x="507542" y="0"/>
                  </a:lnTo>
                  <a:lnTo>
                    <a:pt x="507542" y="11798"/>
                  </a:lnTo>
                  <a:lnTo>
                    <a:pt x="519341" y="11798"/>
                  </a:lnTo>
                  <a:lnTo>
                    <a:pt x="531139" y="11798"/>
                  </a:lnTo>
                  <a:lnTo>
                    <a:pt x="531139" y="0"/>
                  </a:lnTo>
                  <a:close/>
                </a:path>
                <a:path w="590550" h="47625">
                  <a:moveTo>
                    <a:pt x="566547" y="23609"/>
                  </a:moveTo>
                  <a:lnTo>
                    <a:pt x="554748" y="23609"/>
                  </a:lnTo>
                  <a:lnTo>
                    <a:pt x="542950" y="23609"/>
                  </a:lnTo>
                  <a:lnTo>
                    <a:pt x="542950" y="35407"/>
                  </a:lnTo>
                  <a:lnTo>
                    <a:pt x="554748" y="35407"/>
                  </a:lnTo>
                  <a:lnTo>
                    <a:pt x="566547" y="35407"/>
                  </a:lnTo>
                  <a:lnTo>
                    <a:pt x="566547" y="23609"/>
                  </a:lnTo>
                  <a:close/>
                </a:path>
                <a:path w="590550" h="47625">
                  <a:moveTo>
                    <a:pt x="566547" y="0"/>
                  </a:moveTo>
                  <a:lnTo>
                    <a:pt x="554748" y="0"/>
                  </a:lnTo>
                  <a:lnTo>
                    <a:pt x="542950" y="0"/>
                  </a:lnTo>
                  <a:lnTo>
                    <a:pt x="531152" y="0"/>
                  </a:lnTo>
                  <a:lnTo>
                    <a:pt x="531152" y="11798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66547" y="0"/>
                  </a:lnTo>
                  <a:close/>
                </a:path>
                <a:path w="590550" h="47625">
                  <a:moveTo>
                    <a:pt x="578358" y="0"/>
                  </a:moveTo>
                  <a:lnTo>
                    <a:pt x="566559" y="0"/>
                  </a:lnTo>
                  <a:lnTo>
                    <a:pt x="566559" y="11798"/>
                  </a:lnTo>
                  <a:lnTo>
                    <a:pt x="578358" y="11798"/>
                  </a:lnTo>
                  <a:lnTo>
                    <a:pt x="578358" y="0"/>
                  </a:lnTo>
                  <a:close/>
                </a:path>
                <a:path w="590550" h="47625">
                  <a:moveTo>
                    <a:pt x="590156" y="11811"/>
                  </a:moveTo>
                  <a:lnTo>
                    <a:pt x="578358" y="11811"/>
                  </a:lnTo>
                  <a:lnTo>
                    <a:pt x="578358" y="23609"/>
                  </a:lnTo>
                  <a:lnTo>
                    <a:pt x="578358" y="35407"/>
                  </a:lnTo>
                  <a:lnTo>
                    <a:pt x="590156" y="35407"/>
                  </a:lnTo>
                  <a:lnTo>
                    <a:pt x="590156" y="23609"/>
                  </a:lnTo>
                  <a:lnTo>
                    <a:pt x="590156" y="118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94843" y="5944958"/>
              <a:ext cx="614045" cy="35560"/>
            </a:xfrm>
            <a:custGeom>
              <a:avLst/>
              <a:gdLst/>
              <a:ahLst/>
              <a:cxnLst/>
              <a:rect l="l" t="t" r="r" b="b"/>
              <a:pathLst>
                <a:path w="614045" h="35560">
                  <a:moveTo>
                    <a:pt x="35394" y="0"/>
                  </a:moveTo>
                  <a:lnTo>
                    <a:pt x="23596" y="0"/>
                  </a:lnTo>
                  <a:lnTo>
                    <a:pt x="23596" y="11798"/>
                  </a:lnTo>
                  <a:lnTo>
                    <a:pt x="11798" y="11798"/>
                  </a:lnTo>
                  <a:lnTo>
                    <a:pt x="0" y="11798"/>
                  </a:lnTo>
                  <a:lnTo>
                    <a:pt x="0" y="23596"/>
                  </a:lnTo>
                  <a:lnTo>
                    <a:pt x="11798" y="23596"/>
                  </a:lnTo>
                  <a:lnTo>
                    <a:pt x="23596" y="23596"/>
                  </a:lnTo>
                  <a:lnTo>
                    <a:pt x="35394" y="23596"/>
                  </a:lnTo>
                  <a:lnTo>
                    <a:pt x="35394" y="11798"/>
                  </a:lnTo>
                  <a:lnTo>
                    <a:pt x="35394" y="0"/>
                  </a:lnTo>
                  <a:close/>
                </a:path>
                <a:path w="614045" h="35560">
                  <a:moveTo>
                    <a:pt x="47205" y="0"/>
                  </a:moveTo>
                  <a:lnTo>
                    <a:pt x="35407" y="0"/>
                  </a:lnTo>
                  <a:lnTo>
                    <a:pt x="35407" y="11798"/>
                  </a:lnTo>
                  <a:lnTo>
                    <a:pt x="35407" y="23596"/>
                  </a:lnTo>
                  <a:lnTo>
                    <a:pt x="47205" y="23596"/>
                  </a:lnTo>
                  <a:lnTo>
                    <a:pt x="47205" y="11798"/>
                  </a:lnTo>
                  <a:lnTo>
                    <a:pt x="47205" y="0"/>
                  </a:lnTo>
                  <a:close/>
                </a:path>
                <a:path w="614045" h="35560">
                  <a:moveTo>
                    <a:pt x="59004" y="23596"/>
                  </a:moveTo>
                  <a:lnTo>
                    <a:pt x="47205" y="23596"/>
                  </a:lnTo>
                  <a:lnTo>
                    <a:pt x="47205" y="35394"/>
                  </a:lnTo>
                  <a:lnTo>
                    <a:pt x="59004" y="35394"/>
                  </a:lnTo>
                  <a:lnTo>
                    <a:pt x="59004" y="23596"/>
                  </a:lnTo>
                  <a:close/>
                </a:path>
                <a:path w="614045" h="35560">
                  <a:moveTo>
                    <a:pt x="70815" y="0"/>
                  </a:moveTo>
                  <a:lnTo>
                    <a:pt x="59016" y="0"/>
                  </a:lnTo>
                  <a:lnTo>
                    <a:pt x="59016" y="11798"/>
                  </a:lnTo>
                  <a:lnTo>
                    <a:pt x="70815" y="11798"/>
                  </a:lnTo>
                  <a:lnTo>
                    <a:pt x="70815" y="0"/>
                  </a:lnTo>
                  <a:close/>
                </a:path>
                <a:path w="614045" h="35560">
                  <a:moveTo>
                    <a:pt x="82613" y="11798"/>
                  </a:moveTo>
                  <a:lnTo>
                    <a:pt x="70815" y="11798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82613" y="11798"/>
                  </a:lnTo>
                  <a:close/>
                </a:path>
                <a:path w="614045" h="35560">
                  <a:moveTo>
                    <a:pt x="94411" y="23596"/>
                  </a:moveTo>
                  <a:lnTo>
                    <a:pt x="82613" y="23596"/>
                  </a:lnTo>
                  <a:lnTo>
                    <a:pt x="82613" y="35394"/>
                  </a:lnTo>
                  <a:lnTo>
                    <a:pt x="94411" y="35394"/>
                  </a:lnTo>
                  <a:lnTo>
                    <a:pt x="94411" y="23596"/>
                  </a:lnTo>
                  <a:close/>
                </a:path>
                <a:path w="614045" h="35560">
                  <a:moveTo>
                    <a:pt x="94411" y="0"/>
                  </a:moveTo>
                  <a:lnTo>
                    <a:pt x="82613" y="0"/>
                  </a:lnTo>
                  <a:lnTo>
                    <a:pt x="82613" y="11798"/>
                  </a:lnTo>
                  <a:lnTo>
                    <a:pt x="94411" y="11798"/>
                  </a:lnTo>
                  <a:lnTo>
                    <a:pt x="94411" y="0"/>
                  </a:lnTo>
                  <a:close/>
                </a:path>
                <a:path w="614045" h="35560">
                  <a:moveTo>
                    <a:pt x="129806" y="0"/>
                  </a:moveTo>
                  <a:lnTo>
                    <a:pt x="118021" y="0"/>
                  </a:lnTo>
                  <a:lnTo>
                    <a:pt x="118021" y="11798"/>
                  </a:lnTo>
                  <a:lnTo>
                    <a:pt x="106222" y="11798"/>
                  </a:lnTo>
                  <a:lnTo>
                    <a:pt x="106222" y="0"/>
                  </a:lnTo>
                  <a:lnTo>
                    <a:pt x="94424" y="0"/>
                  </a:lnTo>
                  <a:lnTo>
                    <a:pt x="94424" y="11798"/>
                  </a:lnTo>
                  <a:lnTo>
                    <a:pt x="94424" y="23596"/>
                  </a:lnTo>
                  <a:lnTo>
                    <a:pt x="106222" y="23596"/>
                  </a:lnTo>
                  <a:lnTo>
                    <a:pt x="118021" y="23596"/>
                  </a:lnTo>
                  <a:lnTo>
                    <a:pt x="129806" y="23596"/>
                  </a:lnTo>
                  <a:lnTo>
                    <a:pt x="129806" y="11798"/>
                  </a:lnTo>
                  <a:lnTo>
                    <a:pt x="129806" y="0"/>
                  </a:lnTo>
                  <a:close/>
                </a:path>
                <a:path w="614045" h="35560">
                  <a:moveTo>
                    <a:pt x="141617" y="0"/>
                  </a:moveTo>
                  <a:lnTo>
                    <a:pt x="129832" y="0"/>
                  </a:lnTo>
                  <a:lnTo>
                    <a:pt x="129832" y="11798"/>
                  </a:lnTo>
                  <a:lnTo>
                    <a:pt x="129832" y="23596"/>
                  </a:lnTo>
                  <a:lnTo>
                    <a:pt x="141617" y="23596"/>
                  </a:lnTo>
                  <a:lnTo>
                    <a:pt x="141617" y="11798"/>
                  </a:lnTo>
                  <a:lnTo>
                    <a:pt x="141617" y="0"/>
                  </a:lnTo>
                  <a:close/>
                </a:path>
                <a:path w="614045" h="35560">
                  <a:moveTo>
                    <a:pt x="153428" y="11798"/>
                  </a:moveTo>
                  <a:lnTo>
                    <a:pt x="141630" y="11798"/>
                  </a:lnTo>
                  <a:lnTo>
                    <a:pt x="141630" y="23596"/>
                  </a:lnTo>
                  <a:lnTo>
                    <a:pt x="153428" y="23596"/>
                  </a:lnTo>
                  <a:lnTo>
                    <a:pt x="153428" y="11798"/>
                  </a:lnTo>
                  <a:close/>
                </a:path>
                <a:path w="614045" h="35560">
                  <a:moveTo>
                    <a:pt x="177025" y="23596"/>
                  </a:moveTo>
                  <a:lnTo>
                    <a:pt x="165239" y="23596"/>
                  </a:lnTo>
                  <a:lnTo>
                    <a:pt x="165239" y="35394"/>
                  </a:lnTo>
                  <a:lnTo>
                    <a:pt x="177025" y="35394"/>
                  </a:lnTo>
                  <a:lnTo>
                    <a:pt x="177025" y="23596"/>
                  </a:lnTo>
                  <a:close/>
                </a:path>
                <a:path w="614045" h="35560">
                  <a:moveTo>
                    <a:pt x="177025" y="0"/>
                  </a:moveTo>
                  <a:lnTo>
                    <a:pt x="165239" y="0"/>
                  </a:lnTo>
                  <a:lnTo>
                    <a:pt x="153441" y="0"/>
                  </a:lnTo>
                  <a:lnTo>
                    <a:pt x="153441" y="11798"/>
                  </a:lnTo>
                  <a:lnTo>
                    <a:pt x="165239" y="11798"/>
                  </a:lnTo>
                  <a:lnTo>
                    <a:pt x="177025" y="11798"/>
                  </a:lnTo>
                  <a:lnTo>
                    <a:pt x="177025" y="0"/>
                  </a:lnTo>
                  <a:close/>
                </a:path>
                <a:path w="614045" h="35560">
                  <a:moveTo>
                    <a:pt x="188836" y="0"/>
                  </a:moveTo>
                  <a:lnTo>
                    <a:pt x="177038" y="0"/>
                  </a:lnTo>
                  <a:lnTo>
                    <a:pt x="177038" y="11798"/>
                  </a:lnTo>
                  <a:lnTo>
                    <a:pt x="188836" y="11798"/>
                  </a:lnTo>
                  <a:lnTo>
                    <a:pt x="188836" y="0"/>
                  </a:lnTo>
                  <a:close/>
                </a:path>
                <a:path w="614045" h="35560">
                  <a:moveTo>
                    <a:pt x="212432" y="11798"/>
                  </a:moveTo>
                  <a:lnTo>
                    <a:pt x="200647" y="11798"/>
                  </a:lnTo>
                  <a:lnTo>
                    <a:pt x="188849" y="11798"/>
                  </a:lnTo>
                  <a:lnTo>
                    <a:pt x="188849" y="23596"/>
                  </a:lnTo>
                  <a:lnTo>
                    <a:pt x="188849" y="35394"/>
                  </a:lnTo>
                  <a:lnTo>
                    <a:pt x="200647" y="35394"/>
                  </a:lnTo>
                  <a:lnTo>
                    <a:pt x="200647" y="23596"/>
                  </a:lnTo>
                  <a:lnTo>
                    <a:pt x="212432" y="23596"/>
                  </a:lnTo>
                  <a:lnTo>
                    <a:pt x="212432" y="11798"/>
                  </a:lnTo>
                  <a:close/>
                </a:path>
                <a:path w="614045" h="35560">
                  <a:moveTo>
                    <a:pt x="224243" y="0"/>
                  </a:moveTo>
                  <a:lnTo>
                    <a:pt x="212458" y="0"/>
                  </a:lnTo>
                  <a:lnTo>
                    <a:pt x="212458" y="11798"/>
                  </a:lnTo>
                  <a:lnTo>
                    <a:pt x="212458" y="23596"/>
                  </a:lnTo>
                  <a:lnTo>
                    <a:pt x="224243" y="23596"/>
                  </a:lnTo>
                  <a:lnTo>
                    <a:pt x="224243" y="11798"/>
                  </a:lnTo>
                  <a:lnTo>
                    <a:pt x="224243" y="0"/>
                  </a:lnTo>
                  <a:close/>
                </a:path>
                <a:path w="614045" h="35560">
                  <a:moveTo>
                    <a:pt x="236054" y="0"/>
                  </a:moveTo>
                  <a:lnTo>
                    <a:pt x="224256" y="0"/>
                  </a:lnTo>
                  <a:lnTo>
                    <a:pt x="224256" y="11798"/>
                  </a:lnTo>
                  <a:lnTo>
                    <a:pt x="236054" y="11798"/>
                  </a:lnTo>
                  <a:lnTo>
                    <a:pt x="236054" y="0"/>
                  </a:lnTo>
                  <a:close/>
                </a:path>
                <a:path w="614045" h="35560">
                  <a:moveTo>
                    <a:pt x="247853" y="11798"/>
                  </a:moveTo>
                  <a:lnTo>
                    <a:pt x="236054" y="11798"/>
                  </a:lnTo>
                  <a:lnTo>
                    <a:pt x="236054" y="23596"/>
                  </a:lnTo>
                  <a:lnTo>
                    <a:pt x="224256" y="23596"/>
                  </a:lnTo>
                  <a:lnTo>
                    <a:pt x="224256" y="35394"/>
                  </a:lnTo>
                  <a:lnTo>
                    <a:pt x="236054" y="35394"/>
                  </a:lnTo>
                  <a:lnTo>
                    <a:pt x="247853" y="35394"/>
                  </a:lnTo>
                  <a:lnTo>
                    <a:pt x="247853" y="23596"/>
                  </a:lnTo>
                  <a:lnTo>
                    <a:pt x="247853" y="11798"/>
                  </a:lnTo>
                  <a:close/>
                </a:path>
                <a:path w="614045" h="35560">
                  <a:moveTo>
                    <a:pt x="259651" y="0"/>
                  </a:moveTo>
                  <a:lnTo>
                    <a:pt x="247865" y="0"/>
                  </a:lnTo>
                  <a:lnTo>
                    <a:pt x="247865" y="11798"/>
                  </a:lnTo>
                  <a:lnTo>
                    <a:pt x="247865" y="23596"/>
                  </a:lnTo>
                  <a:lnTo>
                    <a:pt x="259651" y="23596"/>
                  </a:lnTo>
                  <a:lnTo>
                    <a:pt x="259651" y="11798"/>
                  </a:lnTo>
                  <a:lnTo>
                    <a:pt x="259651" y="0"/>
                  </a:lnTo>
                  <a:close/>
                </a:path>
                <a:path w="614045" h="35560">
                  <a:moveTo>
                    <a:pt x="271462" y="11798"/>
                  </a:moveTo>
                  <a:lnTo>
                    <a:pt x="259664" y="11798"/>
                  </a:lnTo>
                  <a:lnTo>
                    <a:pt x="259664" y="23596"/>
                  </a:lnTo>
                  <a:lnTo>
                    <a:pt x="259664" y="35394"/>
                  </a:lnTo>
                  <a:lnTo>
                    <a:pt x="271462" y="35394"/>
                  </a:lnTo>
                  <a:lnTo>
                    <a:pt x="271462" y="23596"/>
                  </a:lnTo>
                  <a:lnTo>
                    <a:pt x="271462" y="11798"/>
                  </a:lnTo>
                  <a:close/>
                </a:path>
                <a:path w="614045" h="35560">
                  <a:moveTo>
                    <a:pt x="283273" y="11798"/>
                  </a:moveTo>
                  <a:lnTo>
                    <a:pt x="271475" y="11798"/>
                  </a:lnTo>
                  <a:lnTo>
                    <a:pt x="271475" y="23596"/>
                  </a:lnTo>
                  <a:lnTo>
                    <a:pt x="271475" y="35394"/>
                  </a:lnTo>
                  <a:lnTo>
                    <a:pt x="283273" y="35394"/>
                  </a:lnTo>
                  <a:lnTo>
                    <a:pt x="283273" y="23596"/>
                  </a:lnTo>
                  <a:lnTo>
                    <a:pt x="283273" y="11798"/>
                  </a:lnTo>
                  <a:close/>
                </a:path>
                <a:path w="614045" h="35560">
                  <a:moveTo>
                    <a:pt x="330479" y="0"/>
                  </a:moveTo>
                  <a:lnTo>
                    <a:pt x="318681" y="0"/>
                  </a:lnTo>
                  <a:lnTo>
                    <a:pt x="318681" y="11798"/>
                  </a:lnTo>
                  <a:lnTo>
                    <a:pt x="306882" y="11798"/>
                  </a:lnTo>
                  <a:lnTo>
                    <a:pt x="306882" y="23596"/>
                  </a:lnTo>
                  <a:lnTo>
                    <a:pt x="318681" y="23596"/>
                  </a:lnTo>
                  <a:lnTo>
                    <a:pt x="318681" y="35394"/>
                  </a:lnTo>
                  <a:lnTo>
                    <a:pt x="330479" y="35394"/>
                  </a:lnTo>
                  <a:lnTo>
                    <a:pt x="330479" y="23596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14045" h="35560">
                  <a:moveTo>
                    <a:pt x="342290" y="11798"/>
                  </a:moveTo>
                  <a:lnTo>
                    <a:pt x="330492" y="11798"/>
                  </a:lnTo>
                  <a:lnTo>
                    <a:pt x="330492" y="23596"/>
                  </a:lnTo>
                  <a:lnTo>
                    <a:pt x="330492" y="35394"/>
                  </a:lnTo>
                  <a:lnTo>
                    <a:pt x="342290" y="35394"/>
                  </a:lnTo>
                  <a:lnTo>
                    <a:pt x="342290" y="23596"/>
                  </a:lnTo>
                  <a:lnTo>
                    <a:pt x="342290" y="11798"/>
                  </a:lnTo>
                  <a:close/>
                </a:path>
                <a:path w="614045" h="35560">
                  <a:moveTo>
                    <a:pt x="365887" y="0"/>
                  </a:moveTo>
                  <a:lnTo>
                    <a:pt x="354088" y="0"/>
                  </a:lnTo>
                  <a:lnTo>
                    <a:pt x="354088" y="11798"/>
                  </a:lnTo>
                  <a:lnTo>
                    <a:pt x="354088" y="23596"/>
                  </a:lnTo>
                  <a:lnTo>
                    <a:pt x="365887" y="23596"/>
                  </a:lnTo>
                  <a:lnTo>
                    <a:pt x="365887" y="11798"/>
                  </a:lnTo>
                  <a:lnTo>
                    <a:pt x="365887" y="0"/>
                  </a:lnTo>
                  <a:close/>
                </a:path>
                <a:path w="614045" h="35560">
                  <a:moveTo>
                    <a:pt x="377698" y="11798"/>
                  </a:moveTo>
                  <a:lnTo>
                    <a:pt x="365899" y="11798"/>
                  </a:lnTo>
                  <a:lnTo>
                    <a:pt x="365899" y="23596"/>
                  </a:lnTo>
                  <a:lnTo>
                    <a:pt x="377698" y="23596"/>
                  </a:lnTo>
                  <a:lnTo>
                    <a:pt x="377698" y="11798"/>
                  </a:lnTo>
                  <a:close/>
                </a:path>
                <a:path w="614045" h="35560">
                  <a:moveTo>
                    <a:pt x="424903" y="0"/>
                  </a:moveTo>
                  <a:lnTo>
                    <a:pt x="413105" y="0"/>
                  </a:lnTo>
                  <a:lnTo>
                    <a:pt x="413105" y="11798"/>
                  </a:lnTo>
                  <a:lnTo>
                    <a:pt x="401307" y="11798"/>
                  </a:lnTo>
                  <a:lnTo>
                    <a:pt x="389509" y="11798"/>
                  </a:lnTo>
                  <a:lnTo>
                    <a:pt x="389509" y="23596"/>
                  </a:lnTo>
                  <a:lnTo>
                    <a:pt x="401307" y="23596"/>
                  </a:lnTo>
                  <a:lnTo>
                    <a:pt x="413105" y="23596"/>
                  </a:lnTo>
                  <a:lnTo>
                    <a:pt x="424903" y="23596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14045" h="35560">
                  <a:moveTo>
                    <a:pt x="448513" y="0"/>
                  </a:moveTo>
                  <a:lnTo>
                    <a:pt x="436714" y="0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48513" y="0"/>
                  </a:lnTo>
                  <a:close/>
                </a:path>
                <a:path w="614045" h="35560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60324" y="11798"/>
                  </a:lnTo>
                  <a:lnTo>
                    <a:pt x="460324" y="23596"/>
                  </a:lnTo>
                  <a:lnTo>
                    <a:pt x="472122" y="23596"/>
                  </a:lnTo>
                  <a:lnTo>
                    <a:pt x="483920" y="23596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14045" h="35560">
                  <a:moveTo>
                    <a:pt x="519328" y="0"/>
                  </a:moveTo>
                  <a:lnTo>
                    <a:pt x="507530" y="0"/>
                  </a:lnTo>
                  <a:lnTo>
                    <a:pt x="507530" y="11798"/>
                  </a:lnTo>
                  <a:lnTo>
                    <a:pt x="495731" y="11798"/>
                  </a:ln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83933" y="23596"/>
                  </a:lnTo>
                  <a:lnTo>
                    <a:pt x="495731" y="23596"/>
                  </a:lnTo>
                  <a:lnTo>
                    <a:pt x="507530" y="23596"/>
                  </a:lnTo>
                  <a:lnTo>
                    <a:pt x="519328" y="23596"/>
                  </a:lnTo>
                  <a:lnTo>
                    <a:pt x="519328" y="11798"/>
                  </a:lnTo>
                  <a:lnTo>
                    <a:pt x="519328" y="0"/>
                  </a:lnTo>
                  <a:close/>
                </a:path>
                <a:path w="614045" h="35560">
                  <a:moveTo>
                    <a:pt x="531139" y="11798"/>
                  </a:moveTo>
                  <a:lnTo>
                    <a:pt x="519341" y="11798"/>
                  </a:lnTo>
                  <a:lnTo>
                    <a:pt x="519341" y="23596"/>
                  </a:lnTo>
                  <a:lnTo>
                    <a:pt x="531139" y="23596"/>
                  </a:lnTo>
                  <a:lnTo>
                    <a:pt x="531139" y="11798"/>
                  </a:lnTo>
                  <a:close/>
                </a:path>
                <a:path w="614045" h="35560">
                  <a:moveTo>
                    <a:pt x="554748" y="0"/>
                  </a:move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54748" y="0"/>
                  </a:lnTo>
                  <a:close/>
                </a:path>
                <a:path w="614045" h="35560">
                  <a:moveTo>
                    <a:pt x="578345" y="0"/>
                  </a:moveTo>
                  <a:lnTo>
                    <a:pt x="566547" y="0"/>
                  </a:lnTo>
                  <a:lnTo>
                    <a:pt x="566547" y="11798"/>
                  </a:lnTo>
                  <a:lnTo>
                    <a:pt x="554748" y="11798"/>
                  </a:lnTo>
                  <a:lnTo>
                    <a:pt x="554748" y="23596"/>
                  </a:lnTo>
                  <a:lnTo>
                    <a:pt x="566547" y="23596"/>
                  </a:lnTo>
                  <a:lnTo>
                    <a:pt x="578345" y="23596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14045" h="35560">
                  <a:moveTo>
                    <a:pt x="601954" y="0"/>
                  </a:moveTo>
                  <a:lnTo>
                    <a:pt x="590156" y="0"/>
                  </a:lnTo>
                  <a:lnTo>
                    <a:pt x="578358" y="0"/>
                  </a:lnTo>
                  <a:lnTo>
                    <a:pt x="578358" y="11798"/>
                  </a:lnTo>
                  <a:lnTo>
                    <a:pt x="578358" y="23596"/>
                  </a:lnTo>
                  <a:lnTo>
                    <a:pt x="590156" y="23596"/>
                  </a:lnTo>
                  <a:lnTo>
                    <a:pt x="601954" y="23596"/>
                  </a:lnTo>
                  <a:lnTo>
                    <a:pt x="601954" y="11798"/>
                  </a:lnTo>
                  <a:lnTo>
                    <a:pt x="601954" y="0"/>
                  </a:lnTo>
                  <a:close/>
                </a:path>
                <a:path w="614045" h="35560">
                  <a:moveTo>
                    <a:pt x="613765" y="0"/>
                  </a:moveTo>
                  <a:lnTo>
                    <a:pt x="601967" y="0"/>
                  </a:lnTo>
                  <a:lnTo>
                    <a:pt x="601967" y="11798"/>
                  </a:lnTo>
                  <a:lnTo>
                    <a:pt x="601967" y="23596"/>
                  </a:lnTo>
                  <a:lnTo>
                    <a:pt x="613765" y="23596"/>
                  </a:lnTo>
                  <a:lnTo>
                    <a:pt x="613765" y="11798"/>
                  </a:lnTo>
                  <a:lnTo>
                    <a:pt x="61376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94843" y="5968555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10" h="35560">
                  <a:moveTo>
                    <a:pt x="11798" y="11811"/>
                  </a:moveTo>
                  <a:lnTo>
                    <a:pt x="0" y="11811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11798" y="23609"/>
                  </a:lnTo>
                  <a:lnTo>
                    <a:pt x="11798" y="11811"/>
                  </a:lnTo>
                  <a:close/>
                </a:path>
                <a:path w="626110" h="35560">
                  <a:moveTo>
                    <a:pt x="35394" y="11811"/>
                  </a:moveTo>
                  <a:lnTo>
                    <a:pt x="23596" y="11811"/>
                  </a:lnTo>
                  <a:lnTo>
                    <a:pt x="23596" y="23609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lnTo>
                    <a:pt x="35394" y="11811"/>
                  </a:lnTo>
                  <a:close/>
                </a:path>
                <a:path w="626110" h="35560">
                  <a:moveTo>
                    <a:pt x="47205" y="23609"/>
                  </a:move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47205" y="23609"/>
                  </a:lnTo>
                  <a:close/>
                </a:path>
                <a:path w="626110" h="35560">
                  <a:moveTo>
                    <a:pt x="59004" y="11811"/>
                  </a:moveTo>
                  <a:lnTo>
                    <a:pt x="47205" y="11811"/>
                  </a:lnTo>
                  <a:lnTo>
                    <a:pt x="47205" y="23609"/>
                  </a:lnTo>
                  <a:lnTo>
                    <a:pt x="59004" y="23609"/>
                  </a:lnTo>
                  <a:lnTo>
                    <a:pt x="59004" y="11811"/>
                  </a:lnTo>
                  <a:close/>
                </a:path>
                <a:path w="626110" h="35560">
                  <a:moveTo>
                    <a:pt x="94411" y="11811"/>
                  </a:moveTo>
                  <a:lnTo>
                    <a:pt x="82613" y="11811"/>
                  </a:lnTo>
                  <a:lnTo>
                    <a:pt x="70815" y="11811"/>
                  </a:lnTo>
                  <a:lnTo>
                    <a:pt x="59016" y="11811"/>
                  </a:ln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70815" y="23609"/>
                  </a:lnTo>
                  <a:lnTo>
                    <a:pt x="82613" y="23609"/>
                  </a:lnTo>
                  <a:lnTo>
                    <a:pt x="82613" y="35407"/>
                  </a:lnTo>
                  <a:lnTo>
                    <a:pt x="94411" y="35407"/>
                  </a:lnTo>
                  <a:lnTo>
                    <a:pt x="94411" y="23609"/>
                  </a:lnTo>
                  <a:lnTo>
                    <a:pt x="94411" y="11811"/>
                  </a:lnTo>
                  <a:close/>
                </a:path>
                <a:path w="626110" h="35560">
                  <a:moveTo>
                    <a:pt x="129806" y="11811"/>
                  </a:moveTo>
                  <a:lnTo>
                    <a:pt x="118021" y="11811"/>
                  </a:lnTo>
                  <a:lnTo>
                    <a:pt x="106222" y="11811"/>
                  </a:lnTo>
                  <a:lnTo>
                    <a:pt x="94424" y="11811"/>
                  </a:ln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06222" y="23609"/>
                  </a:lnTo>
                  <a:lnTo>
                    <a:pt x="118021" y="23609"/>
                  </a:lnTo>
                  <a:lnTo>
                    <a:pt x="118021" y="35407"/>
                  </a:lnTo>
                  <a:lnTo>
                    <a:pt x="129806" y="35407"/>
                  </a:lnTo>
                  <a:lnTo>
                    <a:pt x="129806" y="23609"/>
                  </a:lnTo>
                  <a:lnTo>
                    <a:pt x="129806" y="11811"/>
                  </a:lnTo>
                  <a:close/>
                </a:path>
                <a:path w="626110" h="35560">
                  <a:moveTo>
                    <a:pt x="141617" y="11811"/>
                  </a:moveTo>
                  <a:lnTo>
                    <a:pt x="129832" y="11811"/>
                  </a:lnTo>
                  <a:lnTo>
                    <a:pt x="129832" y="23609"/>
                  </a:lnTo>
                  <a:lnTo>
                    <a:pt x="141617" y="23609"/>
                  </a:lnTo>
                  <a:lnTo>
                    <a:pt x="141617" y="11811"/>
                  </a:lnTo>
                  <a:close/>
                </a:path>
                <a:path w="626110" h="35560">
                  <a:moveTo>
                    <a:pt x="153428" y="11811"/>
                  </a:moveTo>
                  <a:lnTo>
                    <a:pt x="141630" y="11811"/>
                  </a:lnTo>
                  <a:lnTo>
                    <a:pt x="141630" y="23609"/>
                  </a:lnTo>
                  <a:lnTo>
                    <a:pt x="153428" y="23609"/>
                  </a:lnTo>
                  <a:lnTo>
                    <a:pt x="153428" y="11811"/>
                  </a:lnTo>
                  <a:close/>
                </a:path>
                <a:path w="626110" h="35560">
                  <a:moveTo>
                    <a:pt x="165239" y="11811"/>
                  </a:moveTo>
                  <a:lnTo>
                    <a:pt x="153441" y="11811"/>
                  </a:ln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65239" y="23609"/>
                  </a:lnTo>
                  <a:lnTo>
                    <a:pt x="165239" y="11811"/>
                  </a:lnTo>
                  <a:close/>
                </a:path>
                <a:path w="626110" h="35560">
                  <a:moveTo>
                    <a:pt x="188836" y="23609"/>
                  </a:move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close/>
                </a:path>
                <a:path w="626110" h="35560">
                  <a:moveTo>
                    <a:pt x="224243" y="11811"/>
                  </a:moveTo>
                  <a:lnTo>
                    <a:pt x="212458" y="11811"/>
                  </a:ln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lnTo>
                    <a:pt x="224243" y="11811"/>
                  </a:lnTo>
                  <a:close/>
                </a:path>
                <a:path w="626110" h="35560">
                  <a:moveTo>
                    <a:pt x="236054" y="11811"/>
                  </a:moveTo>
                  <a:lnTo>
                    <a:pt x="224256" y="11811"/>
                  </a:lnTo>
                  <a:lnTo>
                    <a:pt x="224256" y="23609"/>
                  </a:lnTo>
                  <a:lnTo>
                    <a:pt x="236054" y="23609"/>
                  </a:lnTo>
                  <a:lnTo>
                    <a:pt x="236054" y="11811"/>
                  </a:lnTo>
                  <a:close/>
                </a:path>
                <a:path w="626110" h="35560">
                  <a:moveTo>
                    <a:pt x="247853" y="23609"/>
                  </a:moveTo>
                  <a:lnTo>
                    <a:pt x="236054" y="23609"/>
                  </a:lnTo>
                  <a:lnTo>
                    <a:pt x="236054" y="35407"/>
                  </a:lnTo>
                  <a:lnTo>
                    <a:pt x="247853" y="35407"/>
                  </a:lnTo>
                  <a:lnTo>
                    <a:pt x="247853" y="23609"/>
                  </a:lnTo>
                  <a:close/>
                </a:path>
                <a:path w="626110" h="35560">
                  <a:moveTo>
                    <a:pt x="259651" y="11811"/>
                  </a:moveTo>
                  <a:lnTo>
                    <a:pt x="247865" y="11811"/>
                  </a:lnTo>
                  <a:lnTo>
                    <a:pt x="247865" y="23609"/>
                  </a:lnTo>
                  <a:lnTo>
                    <a:pt x="247865" y="35407"/>
                  </a:lnTo>
                  <a:lnTo>
                    <a:pt x="259651" y="35407"/>
                  </a:lnTo>
                  <a:lnTo>
                    <a:pt x="259651" y="23609"/>
                  </a:lnTo>
                  <a:lnTo>
                    <a:pt x="259651" y="11811"/>
                  </a:lnTo>
                  <a:close/>
                </a:path>
                <a:path w="626110" h="35560">
                  <a:moveTo>
                    <a:pt x="271462" y="23609"/>
                  </a:moveTo>
                  <a:lnTo>
                    <a:pt x="259664" y="23609"/>
                  </a:lnTo>
                  <a:lnTo>
                    <a:pt x="259664" y="35407"/>
                  </a:lnTo>
                  <a:lnTo>
                    <a:pt x="271462" y="35407"/>
                  </a:lnTo>
                  <a:lnTo>
                    <a:pt x="271462" y="23609"/>
                  </a:lnTo>
                  <a:close/>
                </a:path>
                <a:path w="626110" h="35560">
                  <a:moveTo>
                    <a:pt x="295071" y="11811"/>
                  </a:moveTo>
                  <a:lnTo>
                    <a:pt x="283273" y="11811"/>
                  </a:lnTo>
                  <a:lnTo>
                    <a:pt x="271475" y="11811"/>
                  </a:lnTo>
                  <a:lnTo>
                    <a:pt x="271475" y="23609"/>
                  </a:lnTo>
                  <a:lnTo>
                    <a:pt x="271475" y="35407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295071" y="23609"/>
                  </a:lnTo>
                  <a:lnTo>
                    <a:pt x="295071" y="11811"/>
                  </a:lnTo>
                  <a:close/>
                </a:path>
                <a:path w="626110" h="35560">
                  <a:moveTo>
                    <a:pt x="330479" y="11811"/>
                  </a:moveTo>
                  <a:lnTo>
                    <a:pt x="318681" y="11811"/>
                  </a:lnTo>
                  <a:lnTo>
                    <a:pt x="306882" y="11811"/>
                  </a:lnTo>
                  <a:lnTo>
                    <a:pt x="306882" y="23609"/>
                  </a:lnTo>
                  <a:lnTo>
                    <a:pt x="306882" y="35407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lnTo>
                    <a:pt x="330479" y="11811"/>
                  </a:lnTo>
                  <a:close/>
                </a:path>
                <a:path w="626110" h="35560">
                  <a:moveTo>
                    <a:pt x="354088" y="11811"/>
                  </a:moveTo>
                  <a:lnTo>
                    <a:pt x="342290" y="11811"/>
                  </a:lnTo>
                  <a:lnTo>
                    <a:pt x="330492" y="11811"/>
                  </a:lnTo>
                  <a:lnTo>
                    <a:pt x="330492" y="23609"/>
                  </a:lnTo>
                  <a:lnTo>
                    <a:pt x="330492" y="35407"/>
                  </a:lnTo>
                  <a:lnTo>
                    <a:pt x="342290" y="35407"/>
                  </a:lnTo>
                  <a:lnTo>
                    <a:pt x="342290" y="23609"/>
                  </a:lnTo>
                  <a:lnTo>
                    <a:pt x="354088" y="23609"/>
                  </a:lnTo>
                  <a:lnTo>
                    <a:pt x="354088" y="11811"/>
                  </a:lnTo>
                  <a:close/>
                </a:path>
                <a:path w="626110" h="35560">
                  <a:moveTo>
                    <a:pt x="354088" y="0"/>
                  </a:moveTo>
                  <a:lnTo>
                    <a:pt x="342290" y="0"/>
                  </a:lnTo>
                  <a:lnTo>
                    <a:pt x="330492" y="0"/>
                  </a:lnTo>
                  <a:lnTo>
                    <a:pt x="330492" y="11798"/>
                  </a:lnTo>
                  <a:lnTo>
                    <a:pt x="342290" y="11798"/>
                  </a:lnTo>
                  <a:lnTo>
                    <a:pt x="354088" y="11798"/>
                  </a:lnTo>
                  <a:lnTo>
                    <a:pt x="354088" y="0"/>
                  </a:lnTo>
                  <a:close/>
                </a:path>
                <a:path w="626110" h="35560">
                  <a:moveTo>
                    <a:pt x="377698" y="0"/>
                  </a:moveTo>
                  <a:lnTo>
                    <a:pt x="365899" y="0"/>
                  </a:lnTo>
                  <a:lnTo>
                    <a:pt x="365899" y="11798"/>
                  </a:lnTo>
                  <a:lnTo>
                    <a:pt x="377698" y="11798"/>
                  </a:lnTo>
                  <a:lnTo>
                    <a:pt x="377698" y="0"/>
                  </a:lnTo>
                  <a:close/>
                </a:path>
                <a:path w="626110" h="35560">
                  <a:moveTo>
                    <a:pt x="389496" y="11811"/>
                  </a:moveTo>
                  <a:lnTo>
                    <a:pt x="377698" y="11811"/>
                  </a:lnTo>
                  <a:lnTo>
                    <a:pt x="377698" y="23609"/>
                  </a:lnTo>
                  <a:lnTo>
                    <a:pt x="365899" y="23609"/>
                  </a:lnTo>
                  <a:lnTo>
                    <a:pt x="365899" y="35407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lnTo>
                    <a:pt x="389496" y="11811"/>
                  </a:lnTo>
                  <a:close/>
                </a:path>
                <a:path w="626110" h="35560">
                  <a:moveTo>
                    <a:pt x="424903" y="11811"/>
                  </a:moveTo>
                  <a:lnTo>
                    <a:pt x="413105" y="11811"/>
                  </a:lnTo>
                  <a:lnTo>
                    <a:pt x="401307" y="11811"/>
                  </a:lnTo>
                  <a:lnTo>
                    <a:pt x="401307" y="23609"/>
                  </a:lnTo>
                  <a:lnTo>
                    <a:pt x="401307" y="35407"/>
                  </a:lnTo>
                  <a:lnTo>
                    <a:pt x="413105" y="35407"/>
                  </a:lnTo>
                  <a:lnTo>
                    <a:pt x="413105" y="23609"/>
                  </a:lnTo>
                  <a:lnTo>
                    <a:pt x="424903" y="23609"/>
                  </a:lnTo>
                  <a:lnTo>
                    <a:pt x="424903" y="11811"/>
                  </a:lnTo>
                  <a:close/>
                </a:path>
                <a:path w="626110" h="35560">
                  <a:moveTo>
                    <a:pt x="436714" y="23609"/>
                  </a:moveTo>
                  <a:lnTo>
                    <a:pt x="424916" y="23609"/>
                  </a:lnTo>
                  <a:lnTo>
                    <a:pt x="424916" y="35407"/>
                  </a:lnTo>
                  <a:lnTo>
                    <a:pt x="436714" y="35407"/>
                  </a:lnTo>
                  <a:lnTo>
                    <a:pt x="436714" y="23609"/>
                  </a:lnTo>
                  <a:close/>
                </a:path>
                <a:path w="626110" h="35560">
                  <a:moveTo>
                    <a:pt x="436714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36714" y="11798"/>
                  </a:lnTo>
                  <a:lnTo>
                    <a:pt x="436714" y="0"/>
                  </a:lnTo>
                  <a:close/>
                </a:path>
                <a:path w="626110" h="35560">
                  <a:moveTo>
                    <a:pt x="448513" y="11811"/>
                  </a:moveTo>
                  <a:lnTo>
                    <a:pt x="436714" y="11811"/>
                  </a:lnTo>
                  <a:lnTo>
                    <a:pt x="436714" y="23609"/>
                  </a:lnTo>
                  <a:lnTo>
                    <a:pt x="448513" y="23609"/>
                  </a:lnTo>
                  <a:lnTo>
                    <a:pt x="448513" y="11811"/>
                  </a:lnTo>
                  <a:close/>
                </a:path>
                <a:path w="626110" h="35560">
                  <a:moveTo>
                    <a:pt x="460311" y="23609"/>
                  </a:moveTo>
                  <a:lnTo>
                    <a:pt x="448513" y="23609"/>
                  </a:lnTo>
                  <a:lnTo>
                    <a:pt x="448513" y="35407"/>
                  </a:lnTo>
                  <a:lnTo>
                    <a:pt x="460311" y="35407"/>
                  </a:lnTo>
                  <a:lnTo>
                    <a:pt x="460311" y="23609"/>
                  </a:lnTo>
                  <a:close/>
                </a:path>
                <a:path w="626110" h="35560">
                  <a:moveTo>
                    <a:pt x="483920" y="11811"/>
                  </a:moveTo>
                  <a:lnTo>
                    <a:pt x="472122" y="11811"/>
                  </a:lnTo>
                  <a:lnTo>
                    <a:pt x="460324" y="11811"/>
                  </a:lnTo>
                  <a:lnTo>
                    <a:pt x="460324" y="23609"/>
                  </a:lnTo>
                  <a:lnTo>
                    <a:pt x="472122" y="23609"/>
                  </a:lnTo>
                  <a:lnTo>
                    <a:pt x="483920" y="23609"/>
                  </a:lnTo>
                  <a:lnTo>
                    <a:pt x="483920" y="11811"/>
                  </a:lnTo>
                  <a:close/>
                </a:path>
                <a:path w="626110" h="35560">
                  <a:moveTo>
                    <a:pt x="507530" y="11811"/>
                  </a:moveTo>
                  <a:lnTo>
                    <a:pt x="495731" y="11811"/>
                  </a:lnTo>
                  <a:lnTo>
                    <a:pt x="483933" y="11811"/>
                  </a:lnTo>
                  <a:lnTo>
                    <a:pt x="483933" y="23609"/>
                  </a:lnTo>
                  <a:lnTo>
                    <a:pt x="495731" y="23609"/>
                  </a:lnTo>
                  <a:lnTo>
                    <a:pt x="507530" y="23609"/>
                  </a:lnTo>
                  <a:lnTo>
                    <a:pt x="507530" y="11811"/>
                  </a:lnTo>
                  <a:close/>
                </a:path>
                <a:path w="626110" h="35560">
                  <a:moveTo>
                    <a:pt x="507530" y="0"/>
                  </a:move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07530" y="0"/>
                  </a:lnTo>
                  <a:close/>
                </a:path>
                <a:path w="626110" h="35560">
                  <a:moveTo>
                    <a:pt x="531139" y="11811"/>
                  </a:moveTo>
                  <a:lnTo>
                    <a:pt x="519341" y="11811"/>
                  </a:lnTo>
                  <a:lnTo>
                    <a:pt x="519341" y="23609"/>
                  </a:lnTo>
                  <a:lnTo>
                    <a:pt x="531139" y="23609"/>
                  </a:lnTo>
                  <a:lnTo>
                    <a:pt x="531139" y="11811"/>
                  </a:lnTo>
                  <a:close/>
                </a:path>
                <a:path w="626110" h="35560">
                  <a:moveTo>
                    <a:pt x="542937" y="0"/>
                  </a:moveTo>
                  <a:lnTo>
                    <a:pt x="531139" y="0"/>
                  </a:lnTo>
                  <a:lnTo>
                    <a:pt x="519341" y="0"/>
                  </a:lnTo>
                  <a:lnTo>
                    <a:pt x="519341" y="11798"/>
                  </a:lnTo>
                  <a:lnTo>
                    <a:pt x="531139" y="11798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26110" h="35560">
                  <a:moveTo>
                    <a:pt x="566547" y="11811"/>
                  </a:moveTo>
                  <a:lnTo>
                    <a:pt x="554748" y="11811"/>
                  </a:lnTo>
                  <a:lnTo>
                    <a:pt x="554748" y="23609"/>
                  </a:lnTo>
                  <a:lnTo>
                    <a:pt x="566547" y="23609"/>
                  </a:lnTo>
                  <a:lnTo>
                    <a:pt x="566547" y="11811"/>
                  </a:lnTo>
                  <a:close/>
                </a:path>
                <a:path w="626110" h="35560">
                  <a:moveTo>
                    <a:pt x="578345" y="0"/>
                  </a:moveTo>
                  <a:lnTo>
                    <a:pt x="566547" y="0"/>
                  </a:lnTo>
                  <a:lnTo>
                    <a:pt x="554748" y="0"/>
                  </a:ln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26110" h="35560">
                  <a:moveTo>
                    <a:pt x="601954" y="11811"/>
                  </a:moveTo>
                  <a:lnTo>
                    <a:pt x="590156" y="11811"/>
                  </a:lnTo>
                  <a:lnTo>
                    <a:pt x="578358" y="11811"/>
                  </a:lnTo>
                  <a:lnTo>
                    <a:pt x="578358" y="23609"/>
                  </a:lnTo>
                  <a:lnTo>
                    <a:pt x="590156" y="23609"/>
                  </a:lnTo>
                  <a:lnTo>
                    <a:pt x="601954" y="23609"/>
                  </a:lnTo>
                  <a:lnTo>
                    <a:pt x="601954" y="11811"/>
                  </a:lnTo>
                  <a:close/>
                </a:path>
                <a:path w="626110" h="35560">
                  <a:moveTo>
                    <a:pt x="601954" y="0"/>
                  </a:moveTo>
                  <a:lnTo>
                    <a:pt x="590156" y="0"/>
                  </a:lnTo>
                  <a:lnTo>
                    <a:pt x="590156" y="11798"/>
                  </a:lnTo>
                  <a:lnTo>
                    <a:pt x="601954" y="11798"/>
                  </a:lnTo>
                  <a:lnTo>
                    <a:pt x="601954" y="0"/>
                  </a:lnTo>
                  <a:close/>
                </a:path>
                <a:path w="626110" h="35560">
                  <a:moveTo>
                    <a:pt x="613765" y="11811"/>
                  </a:moveTo>
                  <a:lnTo>
                    <a:pt x="601967" y="11811"/>
                  </a:lnTo>
                  <a:lnTo>
                    <a:pt x="601967" y="23609"/>
                  </a:lnTo>
                  <a:lnTo>
                    <a:pt x="613765" y="23609"/>
                  </a:lnTo>
                  <a:lnTo>
                    <a:pt x="613765" y="11811"/>
                  </a:lnTo>
                  <a:close/>
                </a:path>
                <a:path w="626110" h="35560">
                  <a:moveTo>
                    <a:pt x="625563" y="0"/>
                  </a:moveTo>
                  <a:lnTo>
                    <a:pt x="613765" y="0"/>
                  </a:ln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25563" y="11798"/>
                  </a:lnTo>
                  <a:lnTo>
                    <a:pt x="62556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106641" y="5992164"/>
              <a:ext cx="614045" cy="47625"/>
            </a:xfrm>
            <a:custGeom>
              <a:avLst/>
              <a:gdLst/>
              <a:ahLst/>
              <a:cxnLst/>
              <a:rect l="l" t="t" r="r" b="b"/>
              <a:pathLst>
                <a:path w="614045" h="47625">
                  <a:moveTo>
                    <a:pt x="11798" y="23609"/>
                  </a:moveTo>
                  <a:lnTo>
                    <a:pt x="0" y="23609"/>
                  </a:lnTo>
                  <a:lnTo>
                    <a:pt x="0" y="35407"/>
                  </a:lnTo>
                  <a:lnTo>
                    <a:pt x="0" y="47205"/>
                  </a:lnTo>
                  <a:lnTo>
                    <a:pt x="11798" y="47205"/>
                  </a:lnTo>
                  <a:lnTo>
                    <a:pt x="11798" y="35407"/>
                  </a:lnTo>
                  <a:lnTo>
                    <a:pt x="11798" y="23609"/>
                  </a:lnTo>
                  <a:close/>
                </a:path>
                <a:path w="614045" h="47625">
                  <a:moveTo>
                    <a:pt x="47205" y="11811"/>
                  </a:moveTo>
                  <a:lnTo>
                    <a:pt x="35407" y="11811"/>
                  </a:lnTo>
                  <a:lnTo>
                    <a:pt x="23609" y="11811"/>
                  </a:lnTo>
                  <a:lnTo>
                    <a:pt x="23609" y="23609"/>
                  </a:lnTo>
                  <a:lnTo>
                    <a:pt x="23609" y="35407"/>
                  </a:lnTo>
                  <a:lnTo>
                    <a:pt x="35407" y="35407"/>
                  </a:lnTo>
                  <a:lnTo>
                    <a:pt x="35407" y="47205"/>
                  </a:lnTo>
                  <a:lnTo>
                    <a:pt x="47205" y="47205"/>
                  </a:lnTo>
                  <a:lnTo>
                    <a:pt x="47205" y="35407"/>
                  </a:lnTo>
                  <a:lnTo>
                    <a:pt x="47205" y="23609"/>
                  </a:lnTo>
                  <a:lnTo>
                    <a:pt x="47205" y="11811"/>
                  </a:lnTo>
                  <a:close/>
                </a:path>
                <a:path w="614045" h="47625">
                  <a:moveTo>
                    <a:pt x="70815" y="11811"/>
                  </a:moveTo>
                  <a:lnTo>
                    <a:pt x="59016" y="11811"/>
                  </a:lnTo>
                  <a:lnTo>
                    <a:pt x="47218" y="11811"/>
                  </a:lnTo>
                  <a:lnTo>
                    <a:pt x="47218" y="23609"/>
                  </a:lnTo>
                  <a:lnTo>
                    <a:pt x="47218" y="35407"/>
                  </a:lnTo>
                  <a:lnTo>
                    <a:pt x="47218" y="47205"/>
                  </a:lnTo>
                  <a:lnTo>
                    <a:pt x="59016" y="47205"/>
                  </a:lnTo>
                  <a:lnTo>
                    <a:pt x="70815" y="47205"/>
                  </a:lnTo>
                  <a:lnTo>
                    <a:pt x="70815" y="35407"/>
                  </a:lnTo>
                  <a:lnTo>
                    <a:pt x="59016" y="35407"/>
                  </a:lnTo>
                  <a:lnTo>
                    <a:pt x="59016" y="23609"/>
                  </a:lnTo>
                  <a:lnTo>
                    <a:pt x="70815" y="23609"/>
                  </a:lnTo>
                  <a:lnTo>
                    <a:pt x="70815" y="11811"/>
                  </a:lnTo>
                  <a:close/>
                </a:path>
                <a:path w="614045" h="47625">
                  <a:moveTo>
                    <a:pt x="82613" y="23609"/>
                  </a:moveTo>
                  <a:lnTo>
                    <a:pt x="70815" y="23609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09"/>
                  </a:lnTo>
                  <a:close/>
                </a:path>
                <a:path w="614045" h="47625">
                  <a:moveTo>
                    <a:pt x="118008" y="11811"/>
                  </a:moveTo>
                  <a:lnTo>
                    <a:pt x="106222" y="11811"/>
                  </a:lnTo>
                  <a:lnTo>
                    <a:pt x="94424" y="11811"/>
                  </a:lnTo>
                  <a:lnTo>
                    <a:pt x="82626" y="11811"/>
                  </a:lnTo>
                  <a:lnTo>
                    <a:pt x="82626" y="23609"/>
                  </a:lnTo>
                  <a:lnTo>
                    <a:pt x="82626" y="35407"/>
                  </a:lnTo>
                  <a:lnTo>
                    <a:pt x="94424" y="35407"/>
                  </a:lnTo>
                  <a:lnTo>
                    <a:pt x="94424" y="47205"/>
                  </a:lnTo>
                  <a:lnTo>
                    <a:pt x="106222" y="47205"/>
                  </a:lnTo>
                  <a:lnTo>
                    <a:pt x="106222" y="35407"/>
                  </a:lnTo>
                  <a:lnTo>
                    <a:pt x="106222" y="23609"/>
                  </a:lnTo>
                  <a:lnTo>
                    <a:pt x="118008" y="23609"/>
                  </a:lnTo>
                  <a:lnTo>
                    <a:pt x="118008" y="11811"/>
                  </a:lnTo>
                  <a:close/>
                </a:path>
                <a:path w="614045" h="47625">
                  <a:moveTo>
                    <a:pt x="129819" y="23609"/>
                  </a:moveTo>
                  <a:lnTo>
                    <a:pt x="118033" y="23609"/>
                  </a:lnTo>
                  <a:lnTo>
                    <a:pt x="118033" y="35407"/>
                  </a:lnTo>
                  <a:lnTo>
                    <a:pt x="129819" y="35407"/>
                  </a:lnTo>
                  <a:lnTo>
                    <a:pt x="129819" y="23609"/>
                  </a:lnTo>
                  <a:close/>
                </a:path>
                <a:path w="614045" h="47625">
                  <a:moveTo>
                    <a:pt x="141630" y="23609"/>
                  </a:moveTo>
                  <a:lnTo>
                    <a:pt x="129832" y="23609"/>
                  </a:lnTo>
                  <a:lnTo>
                    <a:pt x="129832" y="35407"/>
                  </a:lnTo>
                  <a:lnTo>
                    <a:pt x="129832" y="47205"/>
                  </a:lnTo>
                  <a:lnTo>
                    <a:pt x="141630" y="47205"/>
                  </a:lnTo>
                  <a:lnTo>
                    <a:pt x="141630" y="35407"/>
                  </a:lnTo>
                  <a:lnTo>
                    <a:pt x="141630" y="23609"/>
                  </a:lnTo>
                  <a:close/>
                </a:path>
                <a:path w="614045" h="47625">
                  <a:moveTo>
                    <a:pt x="153441" y="35407"/>
                  </a:moveTo>
                  <a:lnTo>
                    <a:pt x="141643" y="35407"/>
                  </a:lnTo>
                  <a:lnTo>
                    <a:pt x="141643" y="47205"/>
                  </a:lnTo>
                  <a:lnTo>
                    <a:pt x="153441" y="47205"/>
                  </a:lnTo>
                  <a:lnTo>
                    <a:pt x="153441" y="35407"/>
                  </a:lnTo>
                  <a:close/>
                </a:path>
                <a:path w="614045" h="47625">
                  <a:moveTo>
                    <a:pt x="165227" y="23609"/>
                  </a:moveTo>
                  <a:lnTo>
                    <a:pt x="153441" y="23609"/>
                  </a:lnTo>
                  <a:lnTo>
                    <a:pt x="153441" y="35407"/>
                  </a:lnTo>
                  <a:lnTo>
                    <a:pt x="165227" y="35407"/>
                  </a:lnTo>
                  <a:lnTo>
                    <a:pt x="165227" y="23609"/>
                  </a:lnTo>
                  <a:close/>
                </a:path>
                <a:path w="614045" h="47625">
                  <a:moveTo>
                    <a:pt x="177038" y="35407"/>
                  </a:moveTo>
                  <a:lnTo>
                    <a:pt x="165239" y="35407"/>
                  </a:lnTo>
                  <a:lnTo>
                    <a:pt x="165239" y="47205"/>
                  </a:lnTo>
                  <a:lnTo>
                    <a:pt x="177038" y="47205"/>
                  </a:lnTo>
                  <a:lnTo>
                    <a:pt x="177038" y="35407"/>
                  </a:lnTo>
                  <a:close/>
                </a:path>
                <a:path w="614045" h="47625">
                  <a:moveTo>
                    <a:pt x="200634" y="11811"/>
                  </a:moveTo>
                  <a:lnTo>
                    <a:pt x="188849" y="11811"/>
                  </a:lnTo>
                  <a:lnTo>
                    <a:pt x="188849" y="23609"/>
                  </a:lnTo>
                  <a:lnTo>
                    <a:pt x="177050" y="23609"/>
                  </a:lnTo>
                  <a:lnTo>
                    <a:pt x="177050" y="35407"/>
                  </a:lnTo>
                  <a:lnTo>
                    <a:pt x="177050" y="47205"/>
                  </a:lnTo>
                  <a:lnTo>
                    <a:pt x="188849" y="47205"/>
                  </a:lnTo>
                  <a:lnTo>
                    <a:pt x="188849" y="35407"/>
                  </a:lnTo>
                  <a:lnTo>
                    <a:pt x="200634" y="35407"/>
                  </a:lnTo>
                  <a:lnTo>
                    <a:pt x="200634" y="23609"/>
                  </a:lnTo>
                  <a:lnTo>
                    <a:pt x="200634" y="11811"/>
                  </a:lnTo>
                  <a:close/>
                </a:path>
                <a:path w="614045" h="47625">
                  <a:moveTo>
                    <a:pt x="236054" y="35407"/>
                  </a:moveTo>
                  <a:lnTo>
                    <a:pt x="224256" y="35407"/>
                  </a:lnTo>
                  <a:lnTo>
                    <a:pt x="224256" y="23609"/>
                  </a:lnTo>
                  <a:lnTo>
                    <a:pt x="212458" y="23609"/>
                  </a:lnTo>
                  <a:lnTo>
                    <a:pt x="212458" y="35407"/>
                  </a:lnTo>
                  <a:lnTo>
                    <a:pt x="212458" y="47205"/>
                  </a:lnTo>
                  <a:lnTo>
                    <a:pt x="224256" y="47205"/>
                  </a:lnTo>
                  <a:lnTo>
                    <a:pt x="236054" y="47205"/>
                  </a:lnTo>
                  <a:lnTo>
                    <a:pt x="236054" y="35407"/>
                  </a:lnTo>
                  <a:close/>
                </a:path>
                <a:path w="614045" h="47625">
                  <a:moveTo>
                    <a:pt x="236054" y="11811"/>
                  </a:moveTo>
                  <a:lnTo>
                    <a:pt x="224256" y="11811"/>
                  </a:lnTo>
                  <a:lnTo>
                    <a:pt x="224256" y="23609"/>
                  </a:lnTo>
                  <a:lnTo>
                    <a:pt x="236054" y="23609"/>
                  </a:lnTo>
                  <a:lnTo>
                    <a:pt x="236054" y="11811"/>
                  </a:lnTo>
                  <a:close/>
                </a:path>
                <a:path w="614045" h="47625">
                  <a:moveTo>
                    <a:pt x="259664" y="23609"/>
                  </a:moveTo>
                  <a:lnTo>
                    <a:pt x="247865" y="23609"/>
                  </a:lnTo>
                  <a:lnTo>
                    <a:pt x="247865" y="35407"/>
                  </a:lnTo>
                  <a:lnTo>
                    <a:pt x="247865" y="47205"/>
                  </a:lnTo>
                  <a:lnTo>
                    <a:pt x="259664" y="47205"/>
                  </a:lnTo>
                  <a:lnTo>
                    <a:pt x="259664" y="35407"/>
                  </a:lnTo>
                  <a:lnTo>
                    <a:pt x="259664" y="23609"/>
                  </a:lnTo>
                  <a:close/>
                </a:path>
                <a:path w="614045" h="47625">
                  <a:moveTo>
                    <a:pt x="295059" y="11811"/>
                  </a:moveTo>
                  <a:lnTo>
                    <a:pt x="283273" y="11811"/>
                  </a:lnTo>
                  <a:lnTo>
                    <a:pt x="283273" y="23609"/>
                  </a:lnTo>
                  <a:lnTo>
                    <a:pt x="271475" y="23609"/>
                  </a:lnTo>
                  <a:lnTo>
                    <a:pt x="271475" y="35407"/>
                  </a:lnTo>
                  <a:lnTo>
                    <a:pt x="271475" y="47205"/>
                  </a:lnTo>
                  <a:lnTo>
                    <a:pt x="283273" y="47205"/>
                  </a:lnTo>
                  <a:lnTo>
                    <a:pt x="295059" y="47205"/>
                  </a:lnTo>
                  <a:lnTo>
                    <a:pt x="295059" y="35407"/>
                  </a:lnTo>
                  <a:lnTo>
                    <a:pt x="295059" y="23609"/>
                  </a:lnTo>
                  <a:lnTo>
                    <a:pt x="295059" y="11811"/>
                  </a:lnTo>
                  <a:close/>
                </a:path>
                <a:path w="614045" h="47625">
                  <a:moveTo>
                    <a:pt x="318681" y="23609"/>
                  </a:moveTo>
                  <a:lnTo>
                    <a:pt x="306882" y="23609"/>
                  </a:lnTo>
                  <a:lnTo>
                    <a:pt x="306882" y="35407"/>
                  </a:lnTo>
                  <a:lnTo>
                    <a:pt x="318681" y="35407"/>
                  </a:lnTo>
                  <a:lnTo>
                    <a:pt x="318681" y="23609"/>
                  </a:lnTo>
                  <a:close/>
                </a:path>
                <a:path w="614045" h="47625">
                  <a:moveTo>
                    <a:pt x="330492" y="23609"/>
                  </a:moveTo>
                  <a:lnTo>
                    <a:pt x="318693" y="23609"/>
                  </a:lnTo>
                  <a:lnTo>
                    <a:pt x="318693" y="35407"/>
                  </a:lnTo>
                  <a:lnTo>
                    <a:pt x="330492" y="35407"/>
                  </a:lnTo>
                  <a:lnTo>
                    <a:pt x="330492" y="23609"/>
                  </a:lnTo>
                  <a:close/>
                </a:path>
                <a:path w="614045" h="47625">
                  <a:moveTo>
                    <a:pt x="354088" y="35407"/>
                  </a:moveTo>
                  <a:lnTo>
                    <a:pt x="342290" y="35407"/>
                  </a:lnTo>
                  <a:lnTo>
                    <a:pt x="342290" y="47205"/>
                  </a:lnTo>
                  <a:lnTo>
                    <a:pt x="354088" y="47205"/>
                  </a:lnTo>
                  <a:lnTo>
                    <a:pt x="354088" y="35407"/>
                  </a:lnTo>
                  <a:close/>
                </a:path>
                <a:path w="614045" h="47625">
                  <a:moveTo>
                    <a:pt x="365899" y="11811"/>
                  </a:moveTo>
                  <a:lnTo>
                    <a:pt x="354101" y="11811"/>
                  </a:lnTo>
                  <a:lnTo>
                    <a:pt x="354101" y="23609"/>
                  </a:lnTo>
                  <a:lnTo>
                    <a:pt x="365899" y="23609"/>
                  </a:lnTo>
                  <a:lnTo>
                    <a:pt x="365899" y="11811"/>
                  </a:lnTo>
                  <a:close/>
                </a:path>
                <a:path w="614045" h="47625">
                  <a:moveTo>
                    <a:pt x="377698" y="23609"/>
                  </a:moveTo>
                  <a:lnTo>
                    <a:pt x="365899" y="23609"/>
                  </a:lnTo>
                  <a:lnTo>
                    <a:pt x="365899" y="35407"/>
                  </a:lnTo>
                  <a:lnTo>
                    <a:pt x="377698" y="35407"/>
                  </a:lnTo>
                  <a:lnTo>
                    <a:pt x="377698" y="23609"/>
                  </a:lnTo>
                  <a:close/>
                </a:path>
                <a:path w="614045" h="47625">
                  <a:moveTo>
                    <a:pt x="413105" y="11811"/>
                  </a:moveTo>
                  <a:lnTo>
                    <a:pt x="401307" y="11811"/>
                  </a:lnTo>
                  <a:lnTo>
                    <a:pt x="401307" y="23609"/>
                  </a:lnTo>
                  <a:lnTo>
                    <a:pt x="401307" y="35407"/>
                  </a:lnTo>
                  <a:lnTo>
                    <a:pt x="389509" y="35407"/>
                  </a:lnTo>
                  <a:lnTo>
                    <a:pt x="377710" y="35407"/>
                  </a:lnTo>
                  <a:lnTo>
                    <a:pt x="377710" y="47205"/>
                  </a:lnTo>
                  <a:lnTo>
                    <a:pt x="389509" y="47205"/>
                  </a:lnTo>
                  <a:lnTo>
                    <a:pt x="401307" y="47205"/>
                  </a:lnTo>
                  <a:lnTo>
                    <a:pt x="413105" y="47205"/>
                  </a:lnTo>
                  <a:lnTo>
                    <a:pt x="413105" y="35407"/>
                  </a:lnTo>
                  <a:lnTo>
                    <a:pt x="413105" y="23609"/>
                  </a:lnTo>
                  <a:lnTo>
                    <a:pt x="413105" y="11811"/>
                  </a:lnTo>
                  <a:close/>
                </a:path>
                <a:path w="614045" h="47625">
                  <a:moveTo>
                    <a:pt x="448513" y="23609"/>
                  </a:moveTo>
                  <a:lnTo>
                    <a:pt x="436714" y="23609"/>
                  </a:lnTo>
                  <a:lnTo>
                    <a:pt x="436714" y="11811"/>
                  </a:lnTo>
                  <a:lnTo>
                    <a:pt x="424916" y="11811"/>
                  </a:lnTo>
                  <a:lnTo>
                    <a:pt x="413118" y="11811"/>
                  </a:lnTo>
                  <a:lnTo>
                    <a:pt x="413118" y="23609"/>
                  </a:lnTo>
                  <a:lnTo>
                    <a:pt x="424916" y="23609"/>
                  </a:lnTo>
                  <a:lnTo>
                    <a:pt x="424916" y="35407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48513" y="23609"/>
                  </a:lnTo>
                  <a:close/>
                </a:path>
                <a:path w="614045" h="47625">
                  <a:moveTo>
                    <a:pt x="448513" y="0"/>
                  </a:moveTo>
                  <a:lnTo>
                    <a:pt x="436714" y="0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48513" y="0"/>
                  </a:lnTo>
                  <a:close/>
                </a:path>
                <a:path w="614045" h="47625">
                  <a:moveTo>
                    <a:pt x="472122" y="23609"/>
                  </a:moveTo>
                  <a:lnTo>
                    <a:pt x="460324" y="23609"/>
                  </a:lnTo>
                  <a:lnTo>
                    <a:pt x="460324" y="35407"/>
                  </a:lnTo>
                  <a:lnTo>
                    <a:pt x="448525" y="35407"/>
                  </a:lnTo>
                  <a:lnTo>
                    <a:pt x="448525" y="47205"/>
                  </a:lnTo>
                  <a:lnTo>
                    <a:pt x="460324" y="47205"/>
                  </a:lnTo>
                  <a:lnTo>
                    <a:pt x="472122" y="47205"/>
                  </a:lnTo>
                  <a:lnTo>
                    <a:pt x="472122" y="35407"/>
                  </a:lnTo>
                  <a:lnTo>
                    <a:pt x="472122" y="23609"/>
                  </a:lnTo>
                  <a:close/>
                </a:path>
                <a:path w="614045" h="47625">
                  <a:moveTo>
                    <a:pt x="495731" y="11811"/>
                  </a:moveTo>
                  <a:lnTo>
                    <a:pt x="483933" y="11811"/>
                  </a:lnTo>
                  <a:lnTo>
                    <a:pt x="472135" y="11811"/>
                  </a:lnTo>
                  <a:lnTo>
                    <a:pt x="472135" y="23609"/>
                  </a:lnTo>
                  <a:lnTo>
                    <a:pt x="483933" y="23609"/>
                  </a:lnTo>
                  <a:lnTo>
                    <a:pt x="495731" y="23609"/>
                  </a:lnTo>
                  <a:lnTo>
                    <a:pt x="495731" y="11811"/>
                  </a:lnTo>
                  <a:close/>
                </a:path>
                <a:path w="614045" h="47625">
                  <a:moveTo>
                    <a:pt x="495731" y="0"/>
                  </a:moveTo>
                  <a:lnTo>
                    <a:pt x="483933" y="0"/>
                  </a:lnTo>
                  <a:lnTo>
                    <a:pt x="472135" y="0"/>
                  </a:lnTo>
                  <a:lnTo>
                    <a:pt x="472135" y="11798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495731" y="0"/>
                  </a:lnTo>
                  <a:close/>
                </a:path>
                <a:path w="614045" h="47625">
                  <a:moveTo>
                    <a:pt x="507530" y="35407"/>
                  </a:moveTo>
                  <a:lnTo>
                    <a:pt x="495731" y="35407"/>
                  </a:lnTo>
                  <a:lnTo>
                    <a:pt x="483933" y="35407"/>
                  </a:lnTo>
                  <a:lnTo>
                    <a:pt x="483933" y="47205"/>
                  </a:lnTo>
                  <a:lnTo>
                    <a:pt x="495731" y="47205"/>
                  </a:lnTo>
                  <a:lnTo>
                    <a:pt x="507530" y="47205"/>
                  </a:lnTo>
                  <a:lnTo>
                    <a:pt x="507530" y="35407"/>
                  </a:lnTo>
                  <a:close/>
                </a:path>
                <a:path w="614045" h="47625">
                  <a:moveTo>
                    <a:pt x="519341" y="0"/>
                  </a:moveTo>
                  <a:lnTo>
                    <a:pt x="507542" y="0"/>
                  </a:lnTo>
                  <a:lnTo>
                    <a:pt x="507542" y="11798"/>
                  </a:lnTo>
                  <a:lnTo>
                    <a:pt x="519341" y="11798"/>
                  </a:lnTo>
                  <a:lnTo>
                    <a:pt x="519341" y="0"/>
                  </a:lnTo>
                  <a:close/>
                </a:path>
                <a:path w="614045" h="47625">
                  <a:moveTo>
                    <a:pt x="531139" y="23609"/>
                  </a:moveTo>
                  <a:lnTo>
                    <a:pt x="519341" y="23609"/>
                  </a:lnTo>
                  <a:lnTo>
                    <a:pt x="519341" y="35407"/>
                  </a:lnTo>
                  <a:lnTo>
                    <a:pt x="519341" y="47205"/>
                  </a:lnTo>
                  <a:lnTo>
                    <a:pt x="531139" y="47205"/>
                  </a:lnTo>
                  <a:lnTo>
                    <a:pt x="531139" y="35407"/>
                  </a:lnTo>
                  <a:lnTo>
                    <a:pt x="531139" y="23609"/>
                  </a:lnTo>
                  <a:close/>
                </a:path>
                <a:path w="614045" h="47625">
                  <a:moveTo>
                    <a:pt x="542950" y="11811"/>
                  </a:moveTo>
                  <a:lnTo>
                    <a:pt x="531152" y="11811"/>
                  </a:lnTo>
                  <a:lnTo>
                    <a:pt x="531152" y="23609"/>
                  </a:lnTo>
                  <a:lnTo>
                    <a:pt x="542950" y="23609"/>
                  </a:lnTo>
                  <a:lnTo>
                    <a:pt x="542950" y="11811"/>
                  </a:lnTo>
                  <a:close/>
                </a:path>
                <a:path w="614045" h="47625">
                  <a:moveTo>
                    <a:pt x="590156" y="11811"/>
                  </a:moveTo>
                  <a:lnTo>
                    <a:pt x="578358" y="11811"/>
                  </a:lnTo>
                  <a:lnTo>
                    <a:pt x="578358" y="23609"/>
                  </a:lnTo>
                  <a:lnTo>
                    <a:pt x="590156" y="23609"/>
                  </a:lnTo>
                  <a:lnTo>
                    <a:pt x="590156" y="11811"/>
                  </a:lnTo>
                  <a:close/>
                </a:path>
                <a:path w="614045" h="47625">
                  <a:moveTo>
                    <a:pt x="613765" y="23609"/>
                  </a:moveTo>
                  <a:lnTo>
                    <a:pt x="601967" y="23609"/>
                  </a:lnTo>
                  <a:lnTo>
                    <a:pt x="601967" y="35407"/>
                  </a:lnTo>
                  <a:lnTo>
                    <a:pt x="613765" y="35407"/>
                  </a:lnTo>
                  <a:lnTo>
                    <a:pt x="613765" y="23609"/>
                  </a:lnTo>
                  <a:close/>
                </a:path>
                <a:path w="614045" h="47625">
                  <a:moveTo>
                    <a:pt x="613765" y="0"/>
                  </a:move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1376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106641" y="6027572"/>
              <a:ext cx="614045" cy="47625"/>
            </a:xfrm>
            <a:custGeom>
              <a:avLst/>
              <a:gdLst/>
              <a:ahLst/>
              <a:cxnLst/>
              <a:rect l="l" t="t" r="r" b="b"/>
              <a:pathLst>
                <a:path w="614045" h="47625">
                  <a:moveTo>
                    <a:pt x="23596" y="35420"/>
                  </a:moveTo>
                  <a:lnTo>
                    <a:pt x="11798" y="35420"/>
                  </a:lnTo>
                  <a:lnTo>
                    <a:pt x="11798" y="47218"/>
                  </a:lnTo>
                  <a:lnTo>
                    <a:pt x="23596" y="47218"/>
                  </a:lnTo>
                  <a:lnTo>
                    <a:pt x="23596" y="35420"/>
                  </a:lnTo>
                  <a:close/>
                </a:path>
                <a:path w="614045" h="47625">
                  <a:moveTo>
                    <a:pt x="23596" y="11811"/>
                  </a:moveTo>
                  <a:lnTo>
                    <a:pt x="11798" y="11811"/>
                  </a:lnTo>
                  <a:lnTo>
                    <a:pt x="11798" y="23609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23596" y="35407"/>
                  </a:lnTo>
                  <a:lnTo>
                    <a:pt x="23596" y="23609"/>
                  </a:lnTo>
                  <a:lnTo>
                    <a:pt x="23596" y="11811"/>
                  </a:lnTo>
                  <a:close/>
                </a:path>
                <a:path w="614045" h="47625">
                  <a:moveTo>
                    <a:pt x="47205" y="23609"/>
                  </a:move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47205" y="23609"/>
                  </a:lnTo>
                  <a:close/>
                </a:path>
                <a:path w="614045" h="47625">
                  <a:moveTo>
                    <a:pt x="70815" y="23609"/>
                  </a:moveTo>
                  <a:lnTo>
                    <a:pt x="59016" y="23609"/>
                  </a:lnTo>
                  <a:lnTo>
                    <a:pt x="59016" y="11811"/>
                  </a:lnTo>
                  <a:lnTo>
                    <a:pt x="47218" y="11811"/>
                  </a:lnTo>
                  <a:lnTo>
                    <a:pt x="47218" y="23609"/>
                  </a:lnTo>
                  <a:lnTo>
                    <a:pt x="47218" y="35407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70815" y="23609"/>
                  </a:lnTo>
                  <a:close/>
                </a:path>
                <a:path w="614045" h="47625">
                  <a:moveTo>
                    <a:pt x="82613" y="35420"/>
                  </a:moveTo>
                  <a:lnTo>
                    <a:pt x="70815" y="35420"/>
                  </a:lnTo>
                  <a:lnTo>
                    <a:pt x="70815" y="47218"/>
                  </a:lnTo>
                  <a:lnTo>
                    <a:pt x="82613" y="47218"/>
                  </a:lnTo>
                  <a:lnTo>
                    <a:pt x="82613" y="35420"/>
                  </a:lnTo>
                  <a:close/>
                </a:path>
                <a:path w="614045" h="47625">
                  <a:moveTo>
                    <a:pt x="82613" y="11811"/>
                  </a:moveTo>
                  <a:lnTo>
                    <a:pt x="70815" y="11811"/>
                  </a:lnTo>
                  <a:lnTo>
                    <a:pt x="70815" y="23609"/>
                  </a:lnTo>
                  <a:lnTo>
                    <a:pt x="82613" y="23609"/>
                  </a:lnTo>
                  <a:lnTo>
                    <a:pt x="82613" y="11811"/>
                  </a:lnTo>
                  <a:close/>
                </a:path>
                <a:path w="614045" h="47625">
                  <a:moveTo>
                    <a:pt x="94424" y="35420"/>
                  </a:moveTo>
                  <a:lnTo>
                    <a:pt x="82626" y="35420"/>
                  </a:lnTo>
                  <a:lnTo>
                    <a:pt x="82626" y="47218"/>
                  </a:lnTo>
                  <a:lnTo>
                    <a:pt x="94424" y="47218"/>
                  </a:lnTo>
                  <a:lnTo>
                    <a:pt x="94424" y="35420"/>
                  </a:lnTo>
                  <a:close/>
                </a:path>
                <a:path w="614045" h="47625">
                  <a:moveTo>
                    <a:pt x="94424" y="11811"/>
                  </a:moveTo>
                  <a:lnTo>
                    <a:pt x="82626" y="11811"/>
                  </a:lnTo>
                  <a:lnTo>
                    <a:pt x="82626" y="23609"/>
                  </a:lnTo>
                  <a:lnTo>
                    <a:pt x="94424" y="23609"/>
                  </a:lnTo>
                  <a:lnTo>
                    <a:pt x="94424" y="11811"/>
                  </a:lnTo>
                  <a:close/>
                </a:path>
                <a:path w="614045" h="47625">
                  <a:moveTo>
                    <a:pt x="118008" y="35420"/>
                  </a:moveTo>
                  <a:lnTo>
                    <a:pt x="106222" y="35420"/>
                  </a:lnTo>
                  <a:lnTo>
                    <a:pt x="106222" y="47218"/>
                  </a:lnTo>
                  <a:lnTo>
                    <a:pt x="118008" y="47218"/>
                  </a:lnTo>
                  <a:lnTo>
                    <a:pt x="118008" y="35420"/>
                  </a:lnTo>
                  <a:close/>
                </a:path>
                <a:path w="614045" h="47625">
                  <a:moveTo>
                    <a:pt x="118008" y="11811"/>
                  </a:moveTo>
                  <a:lnTo>
                    <a:pt x="106222" y="11811"/>
                  </a:lnTo>
                  <a:lnTo>
                    <a:pt x="106222" y="23609"/>
                  </a:ln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18008" y="35407"/>
                  </a:lnTo>
                  <a:lnTo>
                    <a:pt x="118008" y="23609"/>
                  </a:lnTo>
                  <a:lnTo>
                    <a:pt x="118008" y="11811"/>
                  </a:lnTo>
                  <a:close/>
                </a:path>
                <a:path w="614045" h="47625">
                  <a:moveTo>
                    <a:pt x="129819" y="35420"/>
                  </a:moveTo>
                  <a:lnTo>
                    <a:pt x="118033" y="35420"/>
                  </a:lnTo>
                  <a:lnTo>
                    <a:pt x="118033" y="47218"/>
                  </a:lnTo>
                  <a:lnTo>
                    <a:pt x="129819" y="47218"/>
                  </a:lnTo>
                  <a:lnTo>
                    <a:pt x="129819" y="35420"/>
                  </a:lnTo>
                  <a:close/>
                </a:path>
                <a:path w="614045" h="47625">
                  <a:moveTo>
                    <a:pt x="129819" y="11811"/>
                  </a:moveTo>
                  <a:lnTo>
                    <a:pt x="118033" y="11811"/>
                  </a:lnTo>
                  <a:lnTo>
                    <a:pt x="118033" y="23609"/>
                  </a:lnTo>
                  <a:lnTo>
                    <a:pt x="129819" y="23609"/>
                  </a:lnTo>
                  <a:lnTo>
                    <a:pt x="129819" y="11811"/>
                  </a:lnTo>
                  <a:close/>
                </a:path>
                <a:path w="614045" h="47625">
                  <a:moveTo>
                    <a:pt x="141630" y="23609"/>
                  </a:moveTo>
                  <a:lnTo>
                    <a:pt x="129832" y="23609"/>
                  </a:lnTo>
                  <a:lnTo>
                    <a:pt x="129832" y="35407"/>
                  </a:lnTo>
                  <a:lnTo>
                    <a:pt x="141630" y="35407"/>
                  </a:lnTo>
                  <a:lnTo>
                    <a:pt x="141630" y="23609"/>
                  </a:lnTo>
                  <a:close/>
                </a:path>
                <a:path w="614045" h="47625">
                  <a:moveTo>
                    <a:pt x="153441" y="35420"/>
                  </a:moveTo>
                  <a:lnTo>
                    <a:pt x="141643" y="35420"/>
                  </a:lnTo>
                  <a:lnTo>
                    <a:pt x="141643" y="47218"/>
                  </a:lnTo>
                  <a:lnTo>
                    <a:pt x="153441" y="47218"/>
                  </a:lnTo>
                  <a:lnTo>
                    <a:pt x="153441" y="35420"/>
                  </a:lnTo>
                  <a:close/>
                </a:path>
                <a:path w="614045" h="47625">
                  <a:moveTo>
                    <a:pt x="165227" y="11811"/>
                  </a:moveTo>
                  <a:lnTo>
                    <a:pt x="153441" y="11811"/>
                  </a:lnTo>
                  <a:lnTo>
                    <a:pt x="153441" y="23609"/>
                  </a:lnTo>
                  <a:lnTo>
                    <a:pt x="141643" y="23609"/>
                  </a:lnTo>
                  <a:lnTo>
                    <a:pt x="141643" y="35407"/>
                  </a:lnTo>
                  <a:lnTo>
                    <a:pt x="153441" y="35407"/>
                  </a:lnTo>
                  <a:lnTo>
                    <a:pt x="165227" y="35407"/>
                  </a:lnTo>
                  <a:lnTo>
                    <a:pt x="165227" y="23609"/>
                  </a:lnTo>
                  <a:lnTo>
                    <a:pt x="165227" y="11811"/>
                  </a:lnTo>
                  <a:close/>
                </a:path>
                <a:path w="614045" h="47625">
                  <a:moveTo>
                    <a:pt x="188849" y="35420"/>
                  </a:moveTo>
                  <a:lnTo>
                    <a:pt x="177050" y="35420"/>
                  </a:lnTo>
                  <a:lnTo>
                    <a:pt x="177050" y="47218"/>
                  </a:lnTo>
                  <a:lnTo>
                    <a:pt x="188849" y="47218"/>
                  </a:lnTo>
                  <a:lnTo>
                    <a:pt x="188849" y="35420"/>
                  </a:lnTo>
                  <a:close/>
                </a:path>
                <a:path w="614045" h="47625">
                  <a:moveTo>
                    <a:pt x="200634" y="11811"/>
                  </a:moveTo>
                  <a:lnTo>
                    <a:pt x="188849" y="11811"/>
                  </a:lnTo>
                  <a:lnTo>
                    <a:pt x="188849" y="23609"/>
                  </a:lnTo>
                  <a:lnTo>
                    <a:pt x="177050" y="23609"/>
                  </a:lnTo>
                  <a:lnTo>
                    <a:pt x="177050" y="35407"/>
                  </a:lnTo>
                  <a:lnTo>
                    <a:pt x="188849" y="35407"/>
                  </a:lnTo>
                  <a:lnTo>
                    <a:pt x="200634" y="35407"/>
                  </a:lnTo>
                  <a:lnTo>
                    <a:pt x="200634" y="23609"/>
                  </a:lnTo>
                  <a:lnTo>
                    <a:pt x="200634" y="11811"/>
                  </a:lnTo>
                  <a:close/>
                </a:path>
                <a:path w="614045" h="47625">
                  <a:moveTo>
                    <a:pt x="224256" y="11811"/>
                  </a:moveTo>
                  <a:lnTo>
                    <a:pt x="212458" y="11811"/>
                  </a:lnTo>
                  <a:lnTo>
                    <a:pt x="212458" y="23609"/>
                  </a:lnTo>
                  <a:lnTo>
                    <a:pt x="224256" y="23609"/>
                  </a:lnTo>
                  <a:lnTo>
                    <a:pt x="224256" y="11811"/>
                  </a:lnTo>
                  <a:close/>
                </a:path>
                <a:path w="614045" h="47625">
                  <a:moveTo>
                    <a:pt x="236054" y="35420"/>
                  </a:moveTo>
                  <a:lnTo>
                    <a:pt x="224256" y="35420"/>
                  </a:lnTo>
                  <a:lnTo>
                    <a:pt x="212458" y="35420"/>
                  </a:lnTo>
                  <a:lnTo>
                    <a:pt x="212458" y="47218"/>
                  </a:lnTo>
                  <a:lnTo>
                    <a:pt x="224256" y="47218"/>
                  </a:lnTo>
                  <a:lnTo>
                    <a:pt x="236054" y="47218"/>
                  </a:lnTo>
                  <a:lnTo>
                    <a:pt x="236054" y="35420"/>
                  </a:lnTo>
                  <a:close/>
                </a:path>
                <a:path w="614045" h="47625">
                  <a:moveTo>
                    <a:pt x="247853" y="35420"/>
                  </a:moveTo>
                  <a:lnTo>
                    <a:pt x="236067" y="35420"/>
                  </a:lnTo>
                  <a:lnTo>
                    <a:pt x="236067" y="47218"/>
                  </a:lnTo>
                  <a:lnTo>
                    <a:pt x="247853" y="47218"/>
                  </a:lnTo>
                  <a:lnTo>
                    <a:pt x="247853" y="35420"/>
                  </a:lnTo>
                  <a:close/>
                </a:path>
                <a:path w="614045" h="47625">
                  <a:moveTo>
                    <a:pt x="259664" y="35420"/>
                  </a:moveTo>
                  <a:lnTo>
                    <a:pt x="247865" y="35420"/>
                  </a:lnTo>
                  <a:lnTo>
                    <a:pt x="247865" y="47218"/>
                  </a:lnTo>
                  <a:lnTo>
                    <a:pt x="259664" y="47218"/>
                  </a:lnTo>
                  <a:lnTo>
                    <a:pt x="259664" y="35420"/>
                  </a:lnTo>
                  <a:close/>
                </a:path>
                <a:path w="614045" h="47625">
                  <a:moveTo>
                    <a:pt x="271475" y="35420"/>
                  </a:moveTo>
                  <a:lnTo>
                    <a:pt x="259676" y="35420"/>
                  </a:lnTo>
                  <a:lnTo>
                    <a:pt x="259676" y="47218"/>
                  </a:lnTo>
                  <a:lnTo>
                    <a:pt x="271475" y="47218"/>
                  </a:lnTo>
                  <a:lnTo>
                    <a:pt x="271475" y="35420"/>
                  </a:lnTo>
                  <a:close/>
                </a:path>
                <a:path w="614045" h="47625">
                  <a:moveTo>
                    <a:pt x="271475" y="11811"/>
                  </a:moveTo>
                  <a:lnTo>
                    <a:pt x="259676" y="11811"/>
                  </a:lnTo>
                  <a:lnTo>
                    <a:pt x="259676" y="23609"/>
                  </a:lnTo>
                  <a:lnTo>
                    <a:pt x="271475" y="23609"/>
                  </a:lnTo>
                  <a:lnTo>
                    <a:pt x="271475" y="11811"/>
                  </a:lnTo>
                  <a:close/>
                </a:path>
                <a:path w="614045" h="47625">
                  <a:moveTo>
                    <a:pt x="295059" y="35420"/>
                  </a:moveTo>
                  <a:lnTo>
                    <a:pt x="283273" y="35420"/>
                  </a:lnTo>
                  <a:lnTo>
                    <a:pt x="283273" y="47218"/>
                  </a:lnTo>
                  <a:lnTo>
                    <a:pt x="295059" y="47218"/>
                  </a:lnTo>
                  <a:lnTo>
                    <a:pt x="295059" y="35420"/>
                  </a:lnTo>
                  <a:close/>
                </a:path>
                <a:path w="614045" h="47625">
                  <a:moveTo>
                    <a:pt x="295059" y="11811"/>
                  </a:moveTo>
                  <a:lnTo>
                    <a:pt x="283273" y="11811"/>
                  </a:lnTo>
                  <a:lnTo>
                    <a:pt x="283273" y="23609"/>
                  </a:lnTo>
                  <a:lnTo>
                    <a:pt x="283273" y="35407"/>
                  </a:lnTo>
                  <a:lnTo>
                    <a:pt x="295059" y="35407"/>
                  </a:lnTo>
                  <a:lnTo>
                    <a:pt x="295059" y="23609"/>
                  </a:lnTo>
                  <a:lnTo>
                    <a:pt x="295059" y="11811"/>
                  </a:lnTo>
                  <a:close/>
                </a:path>
                <a:path w="614045" h="47625">
                  <a:moveTo>
                    <a:pt x="306882" y="35420"/>
                  </a:moveTo>
                  <a:lnTo>
                    <a:pt x="295084" y="35420"/>
                  </a:lnTo>
                  <a:lnTo>
                    <a:pt x="295084" y="47218"/>
                  </a:lnTo>
                  <a:lnTo>
                    <a:pt x="306882" y="47218"/>
                  </a:lnTo>
                  <a:lnTo>
                    <a:pt x="306882" y="35420"/>
                  </a:lnTo>
                  <a:close/>
                </a:path>
                <a:path w="614045" h="47625">
                  <a:moveTo>
                    <a:pt x="306882" y="11811"/>
                  </a:moveTo>
                  <a:lnTo>
                    <a:pt x="295084" y="11811"/>
                  </a:lnTo>
                  <a:lnTo>
                    <a:pt x="295084" y="23609"/>
                  </a:lnTo>
                  <a:lnTo>
                    <a:pt x="295084" y="35407"/>
                  </a:lnTo>
                  <a:lnTo>
                    <a:pt x="306882" y="35407"/>
                  </a:lnTo>
                  <a:lnTo>
                    <a:pt x="306882" y="23609"/>
                  </a:lnTo>
                  <a:lnTo>
                    <a:pt x="306882" y="11811"/>
                  </a:lnTo>
                  <a:close/>
                </a:path>
                <a:path w="614045" h="47625">
                  <a:moveTo>
                    <a:pt x="354088" y="11811"/>
                  </a:moveTo>
                  <a:lnTo>
                    <a:pt x="342290" y="11811"/>
                  </a:lnTo>
                  <a:lnTo>
                    <a:pt x="330492" y="11811"/>
                  </a:lnTo>
                  <a:lnTo>
                    <a:pt x="330492" y="23609"/>
                  </a:lnTo>
                  <a:lnTo>
                    <a:pt x="342290" y="23609"/>
                  </a:lnTo>
                  <a:lnTo>
                    <a:pt x="354088" y="23609"/>
                  </a:lnTo>
                  <a:lnTo>
                    <a:pt x="354088" y="11811"/>
                  </a:lnTo>
                  <a:close/>
                </a:path>
                <a:path w="614045" h="47625">
                  <a:moveTo>
                    <a:pt x="377698" y="11811"/>
                  </a:moveTo>
                  <a:lnTo>
                    <a:pt x="365899" y="11811"/>
                  </a:lnTo>
                  <a:lnTo>
                    <a:pt x="354101" y="11811"/>
                  </a:lnTo>
                  <a:lnTo>
                    <a:pt x="354101" y="23609"/>
                  </a:lnTo>
                  <a:lnTo>
                    <a:pt x="354101" y="35407"/>
                  </a:lnTo>
                  <a:lnTo>
                    <a:pt x="365899" y="35407"/>
                  </a:lnTo>
                  <a:lnTo>
                    <a:pt x="377698" y="35407"/>
                  </a:lnTo>
                  <a:lnTo>
                    <a:pt x="377698" y="23609"/>
                  </a:lnTo>
                  <a:lnTo>
                    <a:pt x="377698" y="11811"/>
                  </a:lnTo>
                  <a:close/>
                </a:path>
                <a:path w="614045" h="47625">
                  <a:moveTo>
                    <a:pt x="401307" y="23609"/>
                  </a:moveTo>
                  <a:lnTo>
                    <a:pt x="389509" y="23609"/>
                  </a:lnTo>
                  <a:lnTo>
                    <a:pt x="389509" y="11811"/>
                  </a:lnTo>
                  <a:lnTo>
                    <a:pt x="377710" y="11811"/>
                  </a:lnTo>
                  <a:lnTo>
                    <a:pt x="377710" y="23609"/>
                  </a:lnTo>
                  <a:lnTo>
                    <a:pt x="377710" y="35407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01307" y="23609"/>
                  </a:lnTo>
                  <a:close/>
                </a:path>
                <a:path w="614045" h="47625">
                  <a:moveTo>
                    <a:pt x="448513" y="11811"/>
                  </a:moveTo>
                  <a:lnTo>
                    <a:pt x="436714" y="11811"/>
                  </a:lnTo>
                  <a:lnTo>
                    <a:pt x="424916" y="11811"/>
                  </a:lnTo>
                  <a:lnTo>
                    <a:pt x="424916" y="23609"/>
                  </a:lnTo>
                  <a:lnTo>
                    <a:pt x="436714" y="23609"/>
                  </a:lnTo>
                  <a:lnTo>
                    <a:pt x="448513" y="23609"/>
                  </a:lnTo>
                  <a:lnTo>
                    <a:pt x="448513" y="11811"/>
                  </a:lnTo>
                  <a:close/>
                </a:path>
                <a:path w="614045" h="47625">
                  <a:moveTo>
                    <a:pt x="460324" y="23609"/>
                  </a:moveTo>
                  <a:lnTo>
                    <a:pt x="448525" y="23609"/>
                  </a:lnTo>
                  <a:lnTo>
                    <a:pt x="448525" y="35407"/>
                  </a:lnTo>
                  <a:lnTo>
                    <a:pt x="460324" y="35407"/>
                  </a:lnTo>
                  <a:lnTo>
                    <a:pt x="460324" y="23609"/>
                  </a:lnTo>
                  <a:close/>
                </a:path>
                <a:path w="614045" h="47625">
                  <a:moveTo>
                    <a:pt x="472122" y="11811"/>
                  </a:moveTo>
                  <a:lnTo>
                    <a:pt x="460324" y="11811"/>
                  </a:lnTo>
                  <a:lnTo>
                    <a:pt x="460324" y="23609"/>
                  </a:lnTo>
                  <a:lnTo>
                    <a:pt x="472122" y="23609"/>
                  </a:lnTo>
                  <a:lnTo>
                    <a:pt x="472122" y="11811"/>
                  </a:lnTo>
                  <a:close/>
                </a:path>
                <a:path w="614045" h="47625">
                  <a:moveTo>
                    <a:pt x="483933" y="11811"/>
                  </a:moveTo>
                  <a:lnTo>
                    <a:pt x="472135" y="11811"/>
                  </a:lnTo>
                  <a:lnTo>
                    <a:pt x="472135" y="23609"/>
                  </a:lnTo>
                  <a:lnTo>
                    <a:pt x="483933" y="23609"/>
                  </a:lnTo>
                  <a:lnTo>
                    <a:pt x="483933" y="11811"/>
                  </a:lnTo>
                  <a:close/>
                </a:path>
                <a:path w="614045" h="47625">
                  <a:moveTo>
                    <a:pt x="495731" y="23609"/>
                  </a:move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495731" y="23609"/>
                  </a:lnTo>
                  <a:close/>
                </a:path>
                <a:path w="614045" h="47625">
                  <a:moveTo>
                    <a:pt x="507530" y="11811"/>
                  </a:moveTo>
                  <a:lnTo>
                    <a:pt x="495731" y="11811"/>
                  </a:lnTo>
                  <a:lnTo>
                    <a:pt x="495731" y="23609"/>
                  </a:lnTo>
                  <a:lnTo>
                    <a:pt x="507530" y="23609"/>
                  </a:lnTo>
                  <a:lnTo>
                    <a:pt x="507530" y="11811"/>
                  </a:lnTo>
                  <a:close/>
                </a:path>
                <a:path w="614045" h="47625">
                  <a:moveTo>
                    <a:pt x="531139" y="23609"/>
                  </a:moveTo>
                  <a:lnTo>
                    <a:pt x="519341" y="23609"/>
                  </a:lnTo>
                  <a:lnTo>
                    <a:pt x="519341" y="11811"/>
                  </a:lnTo>
                  <a:lnTo>
                    <a:pt x="507542" y="11811"/>
                  </a:lnTo>
                  <a:lnTo>
                    <a:pt x="507542" y="23609"/>
                  </a:lnTo>
                  <a:lnTo>
                    <a:pt x="507542" y="35407"/>
                  </a:lnTo>
                  <a:lnTo>
                    <a:pt x="519341" y="35407"/>
                  </a:lnTo>
                  <a:lnTo>
                    <a:pt x="531139" y="35407"/>
                  </a:lnTo>
                  <a:lnTo>
                    <a:pt x="531139" y="23609"/>
                  </a:lnTo>
                  <a:close/>
                </a:path>
                <a:path w="614045" h="47625">
                  <a:moveTo>
                    <a:pt x="531139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31139" y="11798"/>
                  </a:lnTo>
                  <a:lnTo>
                    <a:pt x="531139" y="0"/>
                  </a:lnTo>
                  <a:close/>
                </a:path>
                <a:path w="614045" h="47625">
                  <a:moveTo>
                    <a:pt x="542950" y="0"/>
                  </a:moveTo>
                  <a:lnTo>
                    <a:pt x="531152" y="0"/>
                  </a:lnTo>
                  <a:lnTo>
                    <a:pt x="531152" y="11798"/>
                  </a:lnTo>
                  <a:lnTo>
                    <a:pt x="542950" y="11798"/>
                  </a:lnTo>
                  <a:lnTo>
                    <a:pt x="542950" y="0"/>
                  </a:lnTo>
                  <a:close/>
                </a:path>
                <a:path w="614045" h="47625">
                  <a:moveTo>
                    <a:pt x="566547" y="11811"/>
                  </a:moveTo>
                  <a:lnTo>
                    <a:pt x="554748" y="11811"/>
                  </a:lnTo>
                  <a:lnTo>
                    <a:pt x="542950" y="11811"/>
                  </a:lnTo>
                  <a:lnTo>
                    <a:pt x="531152" y="11811"/>
                  </a:lnTo>
                  <a:lnTo>
                    <a:pt x="531152" y="23609"/>
                  </a:lnTo>
                  <a:lnTo>
                    <a:pt x="542950" y="23609"/>
                  </a:lnTo>
                  <a:lnTo>
                    <a:pt x="542950" y="35407"/>
                  </a:lnTo>
                  <a:lnTo>
                    <a:pt x="554748" y="35407"/>
                  </a:lnTo>
                  <a:lnTo>
                    <a:pt x="566547" y="35407"/>
                  </a:lnTo>
                  <a:lnTo>
                    <a:pt x="566547" y="23609"/>
                  </a:lnTo>
                  <a:lnTo>
                    <a:pt x="566547" y="11811"/>
                  </a:lnTo>
                  <a:close/>
                </a:path>
                <a:path w="614045" h="47625">
                  <a:moveTo>
                    <a:pt x="578358" y="11811"/>
                  </a:moveTo>
                  <a:lnTo>
                    <a:pt x="566559" y="11811"/>
                  </a:lnTo>
                  <a:lnTo>
                    <a:pt x="566559" y="23609"/>
                  </a:lnTo>
                  <a:lnTo>
                    <a:pt x="566559" y="35407"/>
                  </a:lnTo>
                  <a:lnTo>
                    <a:pt x="578358" y="35407"/>
                  </a:lnTo>
                  <a:lnTo>
                    <a:pt x="578358" y="23609"/>
                  </a:lnTo>
                  <a:lnTo>
                    <a:pt x="578358" y="11811"/>
                  </a:lnTo>
                  <a:close/>
                </a:path>
                <a:path w="614045" h="47625">
                  <a:moveTo>
                    <a:pt x="601967" y="23609"/>
                  </a:moveTo>
                  <a:lnTo>
                    <a:pt x="590169" y="23609"/>
                  </a:lnTo>
                  <a:lnTo>
                    <a:pt x="590169" y="35407"/>
                  </a:lnTo>
                  <a:lnTo>
                    <a:pt x="601967" y="35407"/>
                  </a:lnTo>
                  <a:lnTo>
                    <a:pt x="601967" y="23609"/>
                  </a:lnTo>
                  <a:close/>
                </a:path>
                <a:path w="614045" h="47625">
                  <a:moveTo>
                    <a:pt x="613765" y="0"/>
                  </a:moveTo>
                  <a:lnTo>
                    <a:pt x="601967" y="0"/>
                  </a:lnTo>
                  <a:lnTo>
                    <a:pt x="590169" y="0"/>
                  </a:lnTo>
                  <a:lnTo>
                    <a:pt x="590169" y="11798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1376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94843" y="6062992"/>
              <a:ext cx="614045" cy="35560"/>
            </a:xfrm>
            <a:custGeom>
              <a:avLst/>
              <a:gdLst/>
              <a:ahLst/>
              <a:cxnLst/>
              <a:rect l="l" t="t" r="r" b="b"/>
              <a:pathLst>
                <a:path w="614045" h="35560">
                  <a:moveTo>
                    <a:pt x="35394" y="23596"/>
                  </a:moveTo>
                  <a:lnTo>
                    <a:pt x="23596" y="23596"/>
                  </a:lnTo>
                  <a:lnTo>
                    <a:pt x="23596" y="11798"/>
                  </a:lnTo>
                  <a:lnTo>
                    <a:pt x="11798" y="11798"/>
                  </a:lnTo>
                  <a:lnTo>
                    <a:pt x="0" y="11798"/>
                  </a:lnTo>
                  <a:lnTo>
                    <a:pt x="0" y="23596"/>
                  </a:lnTo>
                  <a:lnTo>
                    <a:pt x="11798" y="23596"/>
                  </a:lnTo>
                  <a:lnTo>
                    <a:pt x="11798" y="35394"/>
                  </a:lnTo>
                  <a:lnTo>
                    <a:pt x="23596" y="35394"/>
                  </a:lnTo>
                  <a:lnTo>
                    <a:pt x="35394" y="35394"/>
                  </a:lnTo>
                  <a:lnTo>
                    <a:pt x="35394" y="23596"/>
                  </a:lnTo>
                  <a:close/>
                </a:path>
                <a:path w="614045" h="35560">
                  <a:moveTo>
                    <a:pt x="59004" y="11798"/>
                  </a:moveTo>
                  <a:lnTo>
                    <a:pt x="47205" y="11798"/>
                  </a:lnTo>
                  <a:lnTo>
                    <a:pt x="35407" y="11798"/>
                  </a:lnTo>
                  <a:lnTo>
                    <a:pt x="35407" y="23596"/>
                  </a:lnTo>
                  <a:lnTo>
                    <a:pt x="47205" y="23596"/>
                  </a:lnTo>
                  <a:lnTo>
                    <a:pt x="59004" y="23596"/>
                  </a:lnTo>
                  <a:lnTo>
                    <a:pt x="59004" y="11798"/>
                  </a:lnTo>
                  <a:close/>
                </a:path>
                <a:path w="614045" h="35560">
                  <a:moveTo>
                    <a:pt x="94411" y="11798"/>
                  </a:moveTo>
                  <a:lnTo>
                    <a:pt x="82613" y="11798"/>
                  </a:lnTo>
                  <a:lnTo>
                    <a:pt x="70815" y="11798"/>
                  </a:lnTo>
                  <a:lnTo>
                    <a:pt x="59016" y="11798"/>
                  </a:lnTo>
                  <a:lnTo>
                    <a:pt x="59016" y="23596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94411" y="23596"/>
                  </a:lnTo>
                  <a:lnTo>
                    <a:pt x="94411" y="11798"/>
                  </a:lnTo>
                  <a:close/>
                </a:path>
                <a:path w="614045" h="35560">
                  <a:moveTo>
                    <a:pt x="118021" y="23596"/>
                  </a:moveTo>
                  <a:lnTo>
                    <a:pt x="106222" y="23596"/>
                  </a:lnTo>
                  <a:lnTo>
                    <a:pt x="106222" y="35394"/>
                  </a:lnTo>
                  <a:lnTo>
                    <a:pt x="118021" y="35394"/>
                  </a:lnTo>
                  <a:lnTo>
                    <a:pt x="118021" y="23596"/>
                  </a:lnTo>
                  <a:close/>
                </a:path>
                <a:path w="614045" h="35560">
                  <a:moveTo>
                    <a:pt x="129806" y="11798"/>
                  </a:moveTo>
                  <a:lnTo>
                    <a:pt x="118021" y="11798"/>
                  </a:lnTo>
                  <a:lnTo>
                    <a:pt x="118021" y="23596"/>
                  </a:lnTo>
                  <a:lnTo>
                    <a:pt x="129806" y="23596"/>
                  </a:lnTo>
                  <a:lnTo>
                    <a:pt x="129806" y="11798"/>
                  </a:lnTo>
                  <a:close/>
                </a:path>
                <a:path w="614045" h="35560">
                  <a:moveTo>
                    <a:pt x="153428" y="11798"/>
                  </a:moveTo>
                  <a:lnTo>
                    <a:pt x="141630" y="11798"/>
                  </a:lnTo>
                  <a:lnTo>
                    <a:pt x="141630" y="23596"/>
                  </a:lnTo>
                  <a:lnTo>
                    <a:pt x="141630" y="35394"/>
                  </a:lnTo>
                  <a:lnTo>
                    <a:pt x="153428" y="35394"/>
                  </a:lnTo>
                  <a:lnTo>
                    <a:pt x="153428" y="23596"/>
                  </a:lnTo>
                  <a:lnTo>
                    <a:pt x="153428" y="11798"/>
                  </a:lnTo>
                  <a:close/>
                </a:path>
                <a:path w="614045" h="35560">
                  <a:moveTo>
                    <a:pt x="177025" y="11798"/>
                  </a:moveTo>
                  <a:lnTo>
                    <a:pt x="165239" y="11798"/>
                  </a:lnTo>
                  <a:lnTo>
                    <a:pt x="153441" y="11798"/>
                  </a:lnTo>
                  <a:lnTo>
                    <a:pt x="153441" y="23596"/>
                  </a:lnTo>
                  <a:lnTo>
                    <a:pt x="153441" y="35394"/>
                  </a:lnTo>
                  <a:lnTo>
                    <a:pt x="165239" y="35394"/>
                  </a:lnTo>
                  <a:lnTo>
                    <a:pt x="177025" y="35394"/>
                  </a:lnTo>
                  <a:lnTo>
                    <a:pt x="177025" y="23596"/>
                  </a:lnTo>
                  <a:lnTo>
                    <a:pt x="177025" y="11798"/>
                  </a:lnTo>
                  <a:close/>
                </a:path>
                <a:path w="614045" h="35560">
                  <a:moveTo>
                    <a:pt x="188836" y="11798"/>
                  </a:moveTo>
                  <a:lnTo>
                    <a:pt x="177038" y="11798"/>
                  </a:lnTo>
                  <a:lnTo>
                    <a:pt x="177038" y="23596"/>
                  </a:lnTo>
                  <a:lnTo>
                    <a:pt x="188836" y="23596"/>
                  </a:lnTo>
                  <a:lnTo>
                    <a:pt x="188836" y="11798"/>
                  </a:lnTo>
                  <a:close/>
                </a:path>
                <a:path w="614045" h="35560">
                  <a:moveTo>
                    <a:pt x="212432" y="23596"/>
                  </a:moveTo>
                  <a:lnTo>
                    <a:pt x="200647" y="23596"/>
                  </a:lnTo>
                  <a:lnTo>
                    <a:pt x="188849" y="23596"/>
                  </a:lnTo>
                  <a:lnTo>
                    <a:pt x="188849" y="35394"/>
                  </a:lnTo>
                  <a:lnTo>
                    <a:pt x="200647" y="35394"/>
                  </a:lnTo>
                  <a:lnTo>
                    <a:pt x="212432" y="35394"/>
                  </a:lnTo>
                  <a:lnTo>
                    <a:pt x="212432" y="23596"/>
                  </a:lnTo>
                  <a:close/>
                </a:path>
                <a:path w="614045" h="35560">
                  <a:moveTo>
                    <a:pt x="224243" y="11798"/>
                  </a:moveTo>
                  <a:lnTo>
                    <a:pt x="212458" y="11798"/>
                  </a:lnTo>
                  <a:lnTo>
                    <a:pt x="212458" y="23596"/>
                  </a:lnTo>
                  <a:lnTo>
                    <a:pt x="224243" y="23596"/>
                  </a:lnTo>
                  <a:lnTo>
                    <a:pt x="224243" y="11798"/>
                  </a:lnTo>
                  <a:close/>
                </a:path>
                <a:path w="614045" h="35560">
                  <a:moveTo>
                    <a:pt x="247853" y="23596"/>
                  </a:moveTo>
                  <a:lnTo>
                    <a:pt x="236054" y="23596"/>
                  </a:lnTo>
                  <a:lnTo>
                    <a:pt x="236054" y="35394"/>
                  </a:lnTo>
                  <a:lnTo>
                    <a:pt x="247853" y="35394"/>
                  </a:lnTo>
                  <a:lnTo>
                    <a:pt x="247853" y="23596"/>
                  </a:lnTo>
                  <a:close/>
                </a:path>
                <a:path w="614045" h="35560">
                  <a:moveTo>
                    <a:pt x="271462" y="11798"/>
                  </a:moveTo>
                  <a:lnTo>
                    <a:pt x="259664" y="11798"/>
                  </a:lnTo>
                  <a:lnTo>
                    <a:pt x="259664" y="23596"/>
                  </a:lnTo>
                  <a:lnTo>
                    <a:pt x="259664" y="35394"/>
                  </a:lnTo>
                  <a:lnTo>
                    <a:pt x="271462" y="35394"/>
                  </a:lnTo>
                  <a:lnTo>
                    <a:pt x="271462" y="23596"/>
                  </a:lnTo>
                  <a:lnTo>
                    <a:pt x="271462" y="11798"/>
                  </a:lnTo>
                  <a:close/>
                </a:path>
                <a:path w="614045" h="35560">
                  <a:moveTo>
                    <a:pt x="306857" y="23596"/>
                  </a:moveTo>
                  <a:lnTo>
                    <a:pt x="295071" y="23596"/>
                  </a:lnTo>
                  <a:lnTo>
                    <a:pt x="295071" y="11798"/>
                  </a:lnTo>
                  <a:lnTo>
                    <a:pt x="283273" y="11798"/>
                  </a:lnTo>
                  <a:lnTo>
                    <a:pt x="283273" y="23596"/>
                  </a:lnTo>
                  <a:lnTo>
                    <a:pt x="271475" y="23596"/>
                  </a:lnTo>
                  <a:lnTo>
                    <a:pt x="271475" y="35394"/>
                  </a:lnTo>
                  <a:lnTo>
                    <a:pt x="283273" y="35394"/>
                  </a:lnTo>
                  <a:lnTo>
                    <a:pt x="295071" y="35394"/>
                  </a:lnTo>
                  <a:lnTo>
                    <a:pt x="306857" y="35394"/>
                  </a:lnTo>
                  <a:lnTo>
                    <a:pt x="306857" y="23596"/>
                  </a:lnTo>
                  <a:close/>
                </a:path>
                <a:path w="614045" h="35560">
                  <a:moveTo>
                    <a:pt x="330479" y="0"/>
                  </a:moveTo>
                  <a:lnTo>
                    <a:pt x="318681" y="0"/>
                  </a:lnTo>
                  <a:lnTo>
                    <a:pt x="306882" y="0"/>
                  </a:lnTo>
                  <a:lnTo>
                    <a:pt x="306882" y="11798"/>
                  </a:lnTo>
                  <a:lnTo>
                    <a:pt x="306882" y="23596"/>
                  </a:lnTo>
                  <a:lnTo>
                    <a:pt x="306882" y="35394"/>
                  </a:lnTo>
                  <a:lnTo>
                    <a:pt x="318681" y="35394"/>
                  </a:lnTo>
                  <a:lnTo>
                    <a:pt x="330479" y="35394"/>
                  </a:lnTo>
                  <a:lnTo>
                    <a:pt x="330479" y="23596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14045" h="35560">
                  <a:moveTo>
                    <a:pt x="354088" y="0"/>
                  </a:moveTo>
                  <a:lnTo>
                    <a:pt x="342290" y="0"/>
                  </a:lnTo>
                  <a:lnTo>
                    <a:pt x="330492" y="0"/>
                  </a:lnTo>
                  <a:lnTo>
                    <a:pt x="330492" y="11798"/>
                  </a:lnTo>
                  <a:lnTo>
                    <a:pt x="330492" y="23596"/>
                  </a:lnTo>
                  <a:lnTo>
                    <a:pt x="342290" y="23596"/>
                  </a:lnTo>
                  <a:lnTo>
                    <a:pt x="342290" y="35394"/>
                  </a:lnTo>
                  <a:lnTo>
                    <a:pt x="354088" y="35394"/>
                  </a:lnTo>
                  <a:lnTo>
                    <a:pt x="354088" y="23596"/>
                  </a:lnTo>
                  <a:lnTo>
                    <a:pt x="354088" y="11798"/>
                  </a:lnTo>
                  <a:lnTo>
                    <a:pt x="354088" y="0"/>
                  </a:lnTo>
                  <a:close/>
                </a:path>
                <a:path w="614045" h="35560">
                  <a:moveTo>
                    <a:pt x="377698" y="11798"/>
                  </a:moveTo>
                  <a:lnTo>
                    <a:pt x="365899" y="11798"/>
                  </a:lnTo>
                  <a:lnTo>
                    <a:pt x="365899" y="23596"/>
                  </a:lnTo>
                  <a:lnTo>
                    <a:pt x="377698" y="23596"/>
                  </a:lnTo>
                  <a:lnTo>
                    <a:pt x="377698" y="11798"/>
                  </a:lnTo>
                  <a:close/>
                </a:path>
                <a:path w="614045" h="35560">
                  <a:moveTo>
                    <a:pt x="424903" y="11798"/>
                  </a:moveTo>
                  <a:lnTo>
                    <a:pt x="413105" y="11798"/>
                  </a:lnTo>
                  <a:lnTo>
                    <a:pt x="413105" y="0"/>
                  </a:lnTo>
                  <a:lnTo>
                    <a:pt x="401307" y="0"/>
                  </a:lnTo>
                  <a:lnTo>
                    <a:pt x="389509" y="0"/>
                  </a:lnTo>
                  <a:lnTo>
                    <a:pt x="389509" y="11798"/>
                  </a:lnTo>
                  <a:lnTo>
                    <a:pt x="389509" y="23596"/>
                  </a:lnTo>
                  <a:lnTo>
                    <a:pt x="401307" y="23596"/>
                  </a:lnTo>
                  <a:lnTo>
                    <a:pt x="413105" y="23596"/>
                  </a:lnTo>
                  <a:lnTo>
                    <a:pt x="424903" y="23596"/>
                  </a:lnTo>
                  <a:lnTo>
                    <a:pt x="424903" y="11798"/>
                  </a:lnTo>
                  <a:close/>
                </a:path>
                <a:path w="614045" h="35560">
                  <a:moveTo>
                    <a:pt x="436714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24916" y="23596"/>
                  </a:lnTo>
                  <a:lnTo>
                    <a:pt x="436714" y="23596"/>
                  </a:lnTo>
                  <a:lnTo>
                    <a:pt x="436714" y="11798"/>
                  </a:lnTo>
                  <a:lnTo>
                    <a:pt x="436714" y="0"/>
                  </a:lnTo>
                  <a:close/>
                </a:path>
                <a:path w="614045" h="35560">
                  <a:moveTo>
                    <a:pt x="448513" y="23596"/>
                  </a:moveTo>
                  <a:lnTo>
                    <a:pt x="436714" y="23596"/>
                  </a:lnTo>
                  <a:lnTo>
                    <a:pt x="436714" y="35394"/>
                  </a:lnTo>
                  <a:lnTo>
                    <a:pt x="448513" y="35394"/>
                  </a:lnTo>
                  <a:lnTo>
                    <a:pt x="448513" y="23596"/>
                  </a:lnTo>
                  <a:close/>
                </a:path>
                <a:path w="614045" h="35560">
                  <a:moveTo>
                    <a:pt x="460311" y="0"/>
                  </a:moveTo>
                  <a:lnTo>
                    <a:pt x="448513" y="0"/>
                  </a:lnTo>
                  <a:lnTo>
                    <a:pt x="448513" y="11798"/>
                  </a:lnTo>
                  <a:lnTo>
                    <a:pt x="460311" y="11798"/>
                  </a:lnTo>
                  <a:lnTo>
                    <a:pt x="460311" y="0"/>
                  </a:lnTo>
                  <a:close/>
                </a:path>
                <a:path w="614045" h="35560">
                  <a:moveTo>
                    <a:pt x="483920" y="23596"/>
                  </a:moveTo>
                  <a:lnTo>
                    <a:pt x="472122" y="23596"/>
                  </a:lnTo>
                  <a:lnTo>
                    <a:pt x="472122" y="35394"/>
                  </a:lnTo>
                  <a:lnTo>
                    <a:pt x="483920" y="35394"/>
                  </a:lnTo>
                  <a:lnTo>
                    <a:pt x="483920" y="23596"/>
                  </a:lnTo>
                  <a:close/>
                </a:path>
                <a:path w="614045" h="35560">
                  <a:moveTo>
                    <a:pt x="483920" y="0"/>
                  </a:moveTo>
                  <a:lnTo>
                    <a:pt x="472122" y="0"/>
                  </a:lnTo>
                  <a:lnTo>
                    <a:pt x="460324" y="0"/>
                  </a:lnTo>
                  <a:lnTo>
                    <a:pt x="460324" y="11798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14045" h="35560">
                  <a:moveTo>
                    <a:pt x="495731" y="0"/>
                  </a:moveTo>
                  <a:lnTo>
                    <a:pt x="483933" y="0"/>
                  </a:lnTo>
                  <a:lnTo>
                    <a:pt x="483933" y="11798"/>
                  </a:lnTo>
                  <a:lnTo>
                    <a:pt x="483933" y="23596"/>
                  </a:lnTo>
                  <a:lnTo>
                    <a:pt x="483933" y="35394"/>
                  </a:lnTo>
                  <a:lnTo>
                    <a:pt x="495731" y="35394"/>
                  </a:lnTo>
                  <a:lnTo>
                    <a:pt x="495731" y="23596"/>
                  </a:lnTo>
                  <a:lnTo>
                    <a:pt x="495731" y="11798"/>
                  </a:lnTo>
                  <a:lnTo>
                    <a:pt x="495731" y="0"/>
                  </a:lnTo>
                  <a:close/>
                </a:path>
                <a:path w="614045" h="35560">
                  <a:moveTo>
                    <a:pt x="519328" y="23596"/>
                  </a:moveTo>
                  <a:lnTo>
                    <a:pt x="507530" y="23596"/>
                  </a:lnTo>
                  <a:lnTo>
                    <a:pt x="507530" y="35394"/>
                  </a:lnTo>
                  <a:lnTo>
                    <a:pt x="519328" y="35394"/>
                  </a:lnTo>
                  <a:lnTo>
                    <a:pt x="519328" y="23596"/>
                  </a:lnTo>
                  <a:close/>
                </a:path>
                <a:path w="614045" h="35560">
                  <a:moveTo>
                    <a:pt x="519328" y="0"/>
                  </a:moveTo>
                  <a:lnTo>
                    <a:pt x="507530" y="0"/>
                  </a:lnTo>
                  <a:lnTo>
                    <a:pt x="507530" y="11798"/>
                  </a:lnTo>
                  <a:lnTo>
                    <a:pt x="519328" y="11798"/>
                  </a:lnTo>
                  <a:lnTo>
                    <a:pt x="519328" y="0"/>
                  </a:lnTo>
                  <a:close/>
                </a:path>
                <a:path w="614045" h="35560">
                  <a:moveTo>
                    <a:pt x="542937" y="23596"/>
                  </a:moveTo>
                  <a:lnTo>
                    <a:pt x="531139" y="23596"/>
                  </a:lnTo>
                  <a:lnTo>
                    <a:pt x="519341" y="23596"/>
                  </a:lnTo>
                  <a:lnTo>
                    <a:pt x="519341" y="35394"/>
                  </a:lnTo>
                  <a:lnTo>
                    <a:pt x="531139" y="35394"/>
                  </a:lnTo>
                  <a:lnTo>
                    <a:pt x="542937" y="35394"/>
                  </a:lnTo>
                  <a:lnTo>
                    <a:pt x="542937" y="23596"/>
                  </a:lnTo>
                  <a:close/>
                </a:path>
                <a:path w="614045" h="35560">
                  <a:moveTo>
                    <a:pt x="542937" y="0"/>
                  </a:moveTo>
                  <a:lnTo>
                    <a:pt x="531139" y="0"/>
                  </a:lnTo>
                  <a:lnTo>
                    <a:pt x="531139" y="11798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14045" h="35560">
                  <a:moveTo>
                    <a:pt x="566547" y="23596"/>
                  </a:moveTo>
                  <a:lnTo>
                    <a:pt x="554748" y="23596"/>
                  </a:lnTo>
                  <a:lnTo>
                    <a:pt x="542950" y="23596"/>
                  </a:lnTo>
                  <a:lnTo>
                    <a:pt x="542950" y="35394"/>
                  </a:lnTo>
                  <a:lnTo>
                    <a:pt x="554748" y="35394"/>
                  </a:lnTo>
                  <a:lnTo>
                    <a:pt x="566547" y="35394"/>
                  </a:lnTo>
                  <a:lnTo>
                    <a:pt x="566547" y="23596"/>
                  </a:lnTo>
                  <a:close/>
                </a:path>
                <a:path w="614045" h="35560">
                  <a:moveTo>
                    <a:pt x="566547" y="0"/>
                  </a:moveTo>
                  <a:lnTo>
                    <a:pt x="554748" y="0"/>
                  </a:ln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66547" y="0"/>
                  </a:lnTo>
                  <a:close/>
                </a:path>
                <a:path w="614045" h="35560">
                  <a:moveTo>
                    <a:pt x="578345" y="11798"/>
                  </a:moveTo>
                  <a:lnTo>
                    <a:pt x="566547" y="11798"/>
                  </a:lnTo>
                  <a:lnTo>
                    <a:pt x="566547" y="23596"/>
                  </a:lnTo>
                  <a:lnTo>
                    <a:pt x="578345" y="23596"/>
                  </a:lnTo>
                  <a:lnTo>
                    <a:pt x="578345" y="11798"/>
                  </a:lnTo>
                  <a:close/>
                </a:path>
                <a:path w="614045" h="35560">
                  <a:moveTo>
                    <a:pt x="601954" y="0"/>
                  </a:moveTo>
                  <a:lnTo>
                    <a:pt x="590156" y="0"/>
                  </a:lnTo>
                  <a:lnTo>
                    <a:pt x="578358" y="0"/>
                  </a:lnTo>
                  <a:lnTo>
                    <a:pt x="578358" y="11798"/>
                  </a:lnTo>
                  <a:lnTo>
                    <a:pt x="578358" y="23596"/>
                  </a:lnTo>
                  <a:lnTo>
                    <a:pt x="590156" y="23596"/>
                  </a:lnTo>
                  <a:lnTo>
                    <a:pt x="601954" y="23596"/>
                  </a:lnTo>
                  <a:lnTo>
                    <a:pt x="601954" y="11798"/>
                  </a:lnTo>
                  <a:lnTo>
                    <a:pt x="601954" y="0"/>
                  </a:lnTo>
                  <a:close/>
                </a:path>
                <a:path w="614045" h="35560">
                  <a:moveTo>
                    <a:pt x="613765" y="0"/>
                  </a:moveTo>
                  <a:lnTo>
                    <a:pt x="601967" y="0"/>
                  </a:lnTo>
                  <a:lnTo>
                    <a:pt x="601967" y="11798"/>
                  </a:lnTo>
                  <a:lnTo>
                    <a:pt x="601967" y="23596"/>
                  </a:lnTo>
                  <a:lnTo>
                    <a:pt x="613765" y="23596"/>
                  </a:lnTo>
                  <a:lnTo>
                    <a:pt x="613765" y="11798"/>
                  </a:lnTo>
                  <a:lnTo>
                    <a:pt x="61376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94843" y="6086589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10" h="47625">
                  <a:moveTo>
                    <a:pt x="35394" y="35420"/>
                  </a:moveTo>
                  <a:lnTo>
                    <a:pt x="23596" y="35420"/>
                  </a:lnTo>
                  <a:lnTo>
                    <a:pt x="11798" y="35420"/>
                  </a:lnTo>
                  <a:lnTo>
                    <a:pt x="0" y="35420"/>
                  </a:lnTo>
                  <a:lnTo>
                    <a:pt x="0" y="47218"/>
                  </a:lnTo>
                  <a:lnTo>
                    <a:pt x="11798" y="47218"/>
                  </a:lnTo>
                  <a:lnTo>
                    <a:pt x="23596" y="47218"/>
                  </a:lnTo>
                  <a:lnTo>
                    <a:pt x="35394" y="47218"/>
                  </a:lnTo>
                  <a:lnTo>
                    <a:pt x="35394" y="35420"/>
                  </a:lnTo>
                  <a:close/>
                </a:path>
                <a:path w="626110" h="47625">
                  <a:moveTo>
                    <a:pt x="47205" y="11811"/>
                  </a:moveTo>
                  <a:lnTo>
                    <a:pt x="35407" y="11811"/>
                  </a:lnTo>
                  <a:lnTo>
                    <a:pt x="35407" y="23609"/>
                  </a:lnTo>
                  <a:lnTo>
                    <a:pt x="47205" y="23609"/>
                  </a:lnTo>
                  <a:lnTo>
                    <a:pt x="47205" y="11811"/>
                  </a:lnTo>
                  <a:close/>
                </a:path>
                <a:path w="626110" h="47625">
                  <a:moveTo>
                    <a:pt x="59004" y="35420"/>
                  </a:moveTo>
                  <a:lnTo>
                    <a:pt x="47205" y="35420"/>
                  </a:lnTo>
                  <a:lnTo>
                    <a:pt x="35407" y="35420"/>
                  </a:lnTo>
                  <a:lnTo>
                    <a:pt x="35407" y="47218"/>
                  </a:lnTo>
                  <a:lnTo>
                    <a:pt x="47205" y="47218"/>
                  </a:lnTo>
                  <a:lnTo>
                    <a:pt x="59004" y="47218"/>
                  </a:lnTo>
                  <a:lnTo>
                    <a:pt x="59004" y="35420"/>
                  </a:lnTo>
                  <a:close/>
                </a:path>
                <a:path w="626110" h="47625">
                  <a:moveTo>
                    <a:pt x="82613" y="35420"/>
                  </a:moveTo>
                  <a:lnTo>
                    <a:pt x="70815" y="35420"/>
                  </a:lnTo>
                  <a:lnTo>
                    <a:pt x="59016" y="35420"/>
                  </a:lnTo>
                  <a:lnTo>
                    <a:pt x="59016" y="47218"/>
                  </a:lnTo>
                  <a:lnTo>
                    <a:pt x="70815" y="47218"/>
                  </a:lnTo>
                  <a:lnTo>
                    <a:pt x="82613" y="47218"/>
                  </a:lnTo>
                  <a:lnTo>
                    <a:pt x="82613" y="35420"/>
                  </a:lnTo>
                  <a:close/>
                </a:path>
                <a:path w="626110" h="47625">
                  <a:moveTo>
                    <a:pt x="82613" y="11811"/>
                  </a:moveTo>
                  <a:lnTo>
                    <a:pt x="70815" y="11811"/>
                  </a:lnTo>
                  <a:lnTo>
                    <a:pt x="70815" y="23609"/>
                  </a:lnTo>
                  <a:lnTo>
                    <a:pt x="82613" y="23609"/>
                  </a:lnTo>
                  <a:lnTo>
                    <a:pt x="82613" y="11811"/>
                  </a:lnTo>
                  <a:close/>
                </a:path>
                <a:path w="626110" h="47625">
                  <a:moveTo>
                    <a:pt x="106222" y="23609"/>
                  </a:move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06222" y="23609"/>
                  </a:lnTo>
                  <a:close/>
                </a:path>
                <a:path w="626110" h="47625">
                  <a:moveTo>
                    <a:pt x="118021" y="35420"/>
                  </a:moveTo>
                  <a:lnTo>
                    <a:pt x="106222" y="35420"/>
                  </a:lnTo>
                  <a:lnTo>
                    <a:pt x="94424" y="35420"/>
                  </a:lnTo>
                  <a:lnTo>
                    <a:pt x="94424" y="47218"/>
                  </a:lnTo>
                  <a:lnTo>
                    <a:pt x="106222" y="47218"/>
                  </a:lnTo>
                  <a:lnTo>
                    <a:pt x="118021" y="47218"/>
                  </a:lnTo>
                  <a:lnTo>
                    <a:pt x="118021" y="35420"/>
                  </a:lnTo>
                  <a:close/>
                </a:path>
                <a:path w="626110" h="47625">
                  <a:moveTo>
                    <a:pt x="129806" y="11811"/>
                  </a:moveTo>
                  <a:lnTo>
                    <a:pt x="118021" y="11811"/>
                  </a:lnTo>
                  <a:lnTo>
                    <a:pt x="106222" y="11811"/>
                  </a:lnTo>
                  <a:lnTo>
                    <a:pt x="106222" y="23609"/>
                  </a:lnTo>
                  <a:lnTo>
                    <a:pt x="118021" y="23609"/>
                  </a:lnTo>
                  <a:lnTo>
                    <a:pt x="118021" y="35407"/>
                  </a:lnTo>
                  <a:lnTo>
                    <a:pt x="129806" y="35407"/>
                  </a:lnTo>
                  <a:lnTo>
                    <a:pt x="129806" y="23609"/>
                  </a:lnTo>
                  <a:lnTo>
                    <a:pt x="129806" y="11811"/>
                  </a:lnTo>
                  <a:close/>
                </a:path>
                <a:path w="626110" h="47625">
                  <a:moveTo>
                    <a:pt x="153428" y="23609"/>
                  </a:moveTo>
                  <a:lnTo>
                    <a:pt x="141630" y="23609"/>
                  </a:lnTo>
                  <a:lnTo>
                    <a:pt x="141630" y="35407"/>
                  </a:lnTo>
                  <a:lnTo>
                    <a:pt x="153428" y="35407"/>
                  </a:lnTo>
                  <a:lnTo>
                    <a:pt x="153428" y="23609"/>
                  </a:lnTo>
                  <a:close/>
                </a:path>
                <a:path w="626110" h="47625">
                  <a:moveTo>
                    <a:pt x="165239" y="23609"/>
                  </a:move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65239" y="23609"/>
                  </a:lnTo>
                  <a:close/>
                </a:path>
                <a:path w="626110" h="47625">
                  <a:moveTo>
                    <a:pt x="177025" y="35420"/>
                  </a:moveTo>
                  <a:lnTo>
                    <a:pt x="165239" y="35420"/>
                  </a:lnTo>
                  <a:lnTo>
                    <a:pt x="153441" y="35420"/>
                  </a:lnTo>
                  <a:lnTo>
                    <a:pt x="153441" y="47218"/>
                  </a:lnTo>
                  <a:lnTo>
                    <a:pt x="165239" y="47218"/>
                  </a:lnTo>
                  <a:lnTo>
                    <a:pt x="177025" y="47218"/>
                  </a:lnTo>
                  <a:lnTo>
                    <a:pt x="177025" y="35420"/>
                  </a:lnTo>
                  <a:close/>
                </a:path>
                <a:path w="626110" h="47625">
                  <a:moveTo>
                    <a:pt x="188836" y="11811"/>
                  </a:moveTo>
                  <a:lnTo>
                    <a:pt x="177038" y="11811"/>
                  </a:lnTo>
                  <a:lnTo>
                    <a:pt x="177038" y="23609"/>
                  </a:lnTo>
                  <a:lnTo>
                    <a:pt x="188836" y="23609"/>
                  </a:lnTo>
                  <a:lnTo>
                    <a:pt x="188836" y="11811"/>
                  </a:lnTo>
                  <a:close/>
                </a:path>
                <a:path w="626110" h="47625">
                  <a:moveTo>
                    <a:pt x="212432" y="35420"/>
                  </a:moveTo>
                  <a:lnTo>
                    <a:pt x="200647" y="35420"/>
                  </a:lnTo>
                  <a:lnTo>
                    <a:pt x="188849" y="35420"/>
                  </a:lnTo>
                  <a:lnTo>
                    <a:pt x="188849" y="47218"/>
                  </a:lnTo>
                  <a:lnTo>
                    <a:pt x="200647" y="47218"/>
                  </a:lnTo>
                  <a:lnTo>
                    <a:pt x="212432" y="47218"/>
                  </a:lnTo>
                  <a:lnTo>
                    <a:pt x="212432" y="35420"/>
                  </a:lnTo>
                  <a:close/>
                </a:path>
                <a:path w="626110" h="47625">
                  <a:moveTo>
                    <a:pt x="247853" y="11811"/>
                  </a:moveTo>
                  <a:lnTo>
                    <a:pt x="236054" y="11811"/>
                  </a:lnTo>
                  <a:lnTo>
                    <a:pt x="224256" y="11811"/>
                  </a:lnTo>
                  <a:lnTo>
                    <a:pt x="224256" y="23609"/>
                  </a:lnTo>
                  <a:lnTo>
                    <a:pt x="236054" y="23609"/>
                  </a:lnTo>
                  <a:lnTo>
                    <a:pt x="247853" y="23609"/>
                  </a:lnTo>
                  <a:lnTo>
                    <a:pt x="247853" y="11811"/>
                  </a:lnTo>
                  <a:close/>
                </a:path>
                <a:path w="626110" h="47625">
                  <a:moveTo>
                    <a:pt x="259651" y="11811"/>
                  </a:moveTo>
                  <a:lnTo>
                    <a:pt x="247865" y="11811"/>
                  </a:lnTo>
                  <a:lnTo>
                    <a:pt x="247865" y="23609"/>
                  </a:lnTo>
                  <a:lnTo>
                    <a:pt x="259651" y="23609"/>
                  </a:lnTo>
                  <a:lnTo>
                    <a:pt x="259651" y="11811"/>
                  </a:lnTo>
                  <a:close/>
                </a:path>
                <a:path w="626110" h="47625">
                  <a:moveTo>
                    <a:pt x="271462" y="11811"/>
                  </a:moveTo>
                  <a:lnTo>
                    <a:pt x="259664" y="11811"/>
                  </a:lnTo>
                  <a:lnTo>
                    <a:pt x="259664" y="23609"/>
                  </a:lnTo>
                  <a:lnTo>
                    <a:pt x="259664" y="35407"/>
                  </a:lnTo>
                  <a:lnTo>
                    <a:pt x="271462" y="35407"/>
                  </a:lnTo>
                  <a:lnTo>
                    <a:pt x="271462" y="23609"/>
                  </a:lnTo>
                  <a:lnTo>
                    <a:pt x="271462" y="11811"/>
                  </a:lnTo>
                  <a:close/>
                </a:path>
                <a:path w="626110" h="47625">
                  <a:moveTo>
                    <a:pt x="306857" y="11811"/>
                  </a:moveTo>
                  <a:lnTo>
                    <a:pt x="295071" y="11811"/>
                  </a:lnTo>
                  <a:lnTo>
                    <a:pt x="283273" y="11811"/>
                  </a:lnTo>
                  <a:lnTo>
                    <a:pt x="283273" y="23609"/>
                  </a:lnTo>
                  <a:lnTo>
                    <a:pt x="271475" y="23609"/>
                  </a:lnTo>
                  <a:lnTo>
                    <a:pt x="271475" y="35407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295071" y="23609"/>
                  </a:lnTo>
                  <a:lnTo>
                    <a:pt x="306857" y="23609"/>
                  </a:lnTo>
                  <a:lnTo>
                    <a:pt x="306857" y="11811"/>
                  </a:lnTo>
                  <a:close/>
                </a:path>
                <a:path w="626110" h="47625">
                  <a:moveTo>
                    <a:pt x="330479" y="11811"/>
                  </a:moveTo>
                  <a:lnTo>
                    <a:pt x="318681" y="11811"/>
                  </a:lnTo>
                  <a:lnTo>
                    <a:pt x="306882" y="11811"/>
                  </a:lnTo>
                  <a:lnTo>
                    <a:pt x="306882" y="23609"/>
                  </a:lnTo>
                  <a:lnTo>
                    <a:pt x="318681" y="23609"/>
                  </a:lnTo>
                  <a:lnTo>
                    <a:pt x="330479" y="23609"/>
                  </a:lnTo>
                  <a:lnTo>
                    <a:pt x="330479" y="11811"/>
                  </a:lnTo>
                  <a:close/>
                </a:path>
                <a:path w="626110" h="47625">
                  <a:moveTo>
                    <a:pt x="365887" y="23609"/>
                  </a:moveTo>
                  <a:lnTo>
                    <a:pt x="354088" y="23609"/>
                  </a:lnTo>
                  <a:lnTo>
                    <a:pt x="354088" y="11811"/>
                  </a:lnTo>
                  <a:lnTo>
                    <a:pt x="342290" y="11811"/>
                  </a:lnTo>
                  <a:lnTo>
                    <a:pt x="330492" y="11811"/>
                  </a:lnTo>
                  <a:lnTo>
                    <a:pt x="330492" y="23609"/>
                  </a:lnTo>
                  <a:lnTo>
                    <a:pt x="330492" y="35407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65887" y="35407"/>
                  </a:lnTo>
                  <a:lnTo>
                    <a:pt x="365887" y="23609"/>
                  </a:lnTo>
                  <a:close/>
                </a:path>
                <a:path w="626110" h="47625">
                  <a:moveTo>
                    <a:pt x="389496" y="23609"/>
                  </a:moveTo>
                  <a:lnTo>
                    <a:pt x="377698" y="23609"/>
                  </a:lnTo>
                  <a:lnTo>
                    <a:pt x="365899" y="23609"/>
                  </a:lnTo>
                  <a:lnTo>
                    <a:pt x="365899" y="35407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close/>
                </a:path>
                <a:path w="626110" h="47625">
                  <a:moveTo>
                    <a:pt x="401307" y="11811"/>
                  </a:moveTo>
                  <a:lnTo>
                    <a:pt x="389509" y="11811"/>
                  </a:lnTo>
                  <a:lnTo>
                    <a:pt x="389509" y="23609"/>
                  </a:lnTo>
                  <a:lnTo>
                    <a:pt x="401307" y="23609"/>
                  </a:lnTo>
                  <a:lnTo>
                    <a:pt x="401307" y="11811"/>
                  </a:lnTo>
                  <a:close/>
                </a:path>
                <a:path w="626110" h="47625">
                  <a:moveTo>
                    <a:pt x="424903" y="23609"/>
                  </a:moveTo>
                  <a:lnTo>
                    <a:pt x="413105" y="23609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close/>
                </a:path>
                <a:path w="626110" h="47625">
                  <a:moveTo>
                    <a:pt x="448513" y="11811"/>
                  </a:moveTo>
                  <a:lnTo>
                    <a:pt x="436714" y="11811"/>
                  </a:lnTo>
                  <a:lnTo>
                    <a:pt x="436714" y="23609"/>
                  </a:lnTo>
                  <a:lnTo>
                    <a:pt x="424916" y="23609"/>
                  </a:lnTo>
                  <a:lnTo>
                    <a:pt x="424916" y="35407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48513" y="23609"/>
                  </a:lnTo>
                  <a:lnTo>
                    <a:pt x="448513" y="11811"/>
                  </a:lnTo>
                  <a:close/>
                </a:path>
                <a:path w="626110" h="47625">
                  <a:moveTo>
                    <a:pt x="483920" y="11811"/>
                  </a:moveTo>
                  <a:lnTo>
                    <a:pt x="472122" y="11811"/>
                  </a:lnTo>
                  <a:lnTo>
                    <a:pt x="460324" y="11811"/>
                  </a:lnTo>
                  <a:lnTo>
                    <a:pt x="460324" y="23609"/>
                  </a:lnTo>
                  <a:lnTo>
                    <a:pt x="460324" y="35407"/>
                  </a:lnTo>
                  <a:lnTo>
                    <a:pt x="472122" y="35407"/>
                  </a:lnTo>
                  <a:lnTo>
                    <a:pt x="472122" y="23609"/>
                  </a:lnTo>
                  <a:lnTo>
                    <a:pt x="483920" y="23609"/>
                  </a:lnTo>
                  <a:lnTo>
                    <a:pt x="483920" y="11811"/>
                  </a:lnTo>
                  <a:close/>
                </a:path>
                <a:path w="626110" h="47625">
                  <a:moveTo>
                    <a:pt x="519328" y="11811"/>
                  </a:moveTo>
                  <a:lnTo>
                    <a:pt x="507530" y="11811"/>
                  </a:lnTo>
                  <a:lnTo>
                    <a:pt x="495731" y="11811"/>
                  </a:lnTo>
                  <a:lnTo>
                    <a:pt x="483933" y="11811"/>
                  </a:ln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507530" y="35407"/>
                  </a:lnTo>
                  <a:lnTo>
                    <a:pt x="519328" y="35407"/>
                  </a:lnTo>
                  <a:lnTo>
                    <a:pt x="519328" y="23609"/>
                  </a:lnTo>
                  <a:lnTo>
                    <a:pt x="519328" y="11811"/>
                  </a:lnTo>
                  <a:close/>
                </a:path>
                <a:path w="626110" h="47625">
                  <a:moveTo>
                    <a:pt x="542937" y="11811"/>
                  </a:moveTo>
                  <a:lnTo>
                    <a:pt x="531139" y="11811"/>
                  </a:lnTo>
                  <a:lnTo>
                    <a:pt x="519341" y="11811"/>
                  </a:lnTo>
                  <a:lnTo>
                    <a:pt x="519341" y="23609"/>
                  </a:lnTo>
                  <a:lnTo>
                    <a:pt x="519341" y="35407"/>
                  </a:lnTo>
                  <a:lnTo>
                    <a:pt x="531139" y="35407"/>
                  </a:lnTo>
                  <a:lnTo>
                    <a:pt x="531139" y="23609"/>
                  </a:lnTo>
                  <a:lnTo>
                    <a:pt x="542937" y="23609"/>
                  </a:lnTo>
                  <a:lnTo>
                    <a:pt x="542937" y="11811"/>
                  </a:lnTo>
                  <a:close/>
                </a:path>
                <a:path w="626110" h="47625">
                  <a:moveTo>
                    <a:pt x="566547" y="0"/>
                  </a:moveTo>
                  <a:lnTo>
                    <a:pt x="554748" y="0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66547" y="0"/>
                  </a:lnTo>
                  <a:close/>
                </a:path>
                <a:path w="626110" h="47625">
                  <a:moveTo>
                    <a:pt x="578345" y="11811"/>
                  </a:moveTo>
                  <a:lnTo>
                    <a:pt x="566547" y="11811"/>
                  </a:lnTo>
                  <a:lnTo>
                    <a:pt x="554748" y="11811"/>
                  </a:lnTo>
                  <a:lnTo>
                    <a:pt x="542950" y="11811"/>
                  </a:lnTo>
                  <a:lnTo>
                    <a:pt x="542950" y="23609"/>
                  </a:lnTo>
                  <a:lnTo>
                    <a:pt x="554748" y="23609"/>
                  </a:lnTo>
                  <a:lnTo>
                    <a:pt x="566547" y="23609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78345" y="23609"/>
                  </a:lnTo>
                  <a:lnTo>
                    <a:pt x="578345" y="11811"/>
                  </a:lnTo>
                  <a:close/>
                </a:path>
                <a:path w="626110" h="47625">
                  <a:moveTo>
                    <a:pt x="590156" y="11811"/>
                  </a:moveTo>
                  <a:lnTo>
                    <a:pt x="578358" y="11811"/>
                  </a:lnTo>
                  <a:lnTo>
                    <a:pt x="578358" y="23609"/>
                  </a:lnTo>
                  <a:lnTo>
                    <a:pt x="578358" y="35407"/>
                  </a:lnTo>
                  <a:lnTo>
                    <a:pt x="590156" y="35407"/>
                  </a:lnTo>
                  <a:lnTo>
                    <a:pt x="590156" y="23609"/>
                  </a:lnTo>
                  <a:lnTo>
                    <a:pt x="590156" y="11811"/>
                  </a:lnTo>
                  <a:close/>
                </a:path>
                <a:path w="626110" h="47625">
                  <a:moveTo>
                    <a:pt x="601954" y="0"/>
                  </a:moveTo>
                  <a:lnTo>
                    <a:pt x="590156" y="0"/>
                  </a:lnTo>
                  <a:lnTo>
                    <a:pt x="578358" y="0"/>
                  </a:lnTo>
                  <a:lnTo>
                    <a:pt x="578358" y="11798"/>
                  </a:lnTo>
                  <a:lnTo>
                    <a:pt x="590156" y="11798"/>
                  </a:lnTo>
                  <a:lnTo>
                    <a:pt x="601954" y="11798"/>
                  </a:lnTo>
                  <a:lnTo>
                    <a:pt x="601954" y="0"/>
                  </a:lnTo>
                  <a:close/>
                </a:path>
                <a:path w="626110" h="47625">
                  <a:moveTo>
                    <a:pt x="613765" y="0"/>
                  </a:move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13765" y="0"/>
                  </a:lnTo>
                  <a:close/>
                </a:path>
                <a:path w="626110" h="47625">
                  <a:moveTo>
                    <a:pt x="625563" y="11811"/>
                  </a:moveTo>
                  <a:lnTo>
                    <a:pt x="613765" y="11811"/>
                  </a:lnTo>
                  <a:lnTo>
                    <a:pt x="601967" y="11811"/>
                  </a:lnTo>
                  <a:lnTo>
                    <a:pt x="601967" y="23609"/>
                  </a:lnTo>
                  <a:lnTo>
                    <a:pt x="601967" y="35407"/>
                  </a:lnTo>
                  <a:lnTo>
                    <a:pt x="613765" y="35407"/>
                  </a:lnTo>
                  <a:lnTo>
                    <a:pt x="625563" y="35407"/>
                  </a:lnTo>
                  <a:lnTo>
                    <a:pt x="625563" y="23609"/>
                  </a:lnTo>
                  <a:lnTo>
                    <a:pt x="625563" y="118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94843" y="6122009"/>
              <a:ext cx="614045" cy="35560"/>
            </a:xfrm>
            <a:custGeom>
              <a:avLst/>
              <a:gdLst/>
              <a:ahLst/>
              <a:cxnLst/>
              <a:rect l="l" t="t" r="r" b="b"/>
              <a:pathLst>
                <a:path w="614045" h="35560">
                  <a:moveTo>
                    <a:pt x="11798" y="11798"/>
                  </a:moveTo>
                  <a:lnTo>
                    <a:pt x="0" y="11798"/>
                  </a:lnTo>
                  <a:lnTo>
                    <a:pt x="0" y="23596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11798" y="23596"/>
                  </a:lnTo>
                  <a:lnTo>
                    <a:pt x="11798" y="11798"/>
                  </a:lnTo>
                  <a:close/>
                </a:path>
                <a:path w="614045" h="35560">
                  <a:moveTo>
                    <a:pt x="35394" y="23596"/>
                  </a:moveTo>
                  <a:lnTo>
                    <a:pt x="23596" y="23596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596"/>
                  </a:lnTo>
                  <a:close/>
                </a:path>
                <a:path w="614045" h="35560">
                  <a:moveTo>
                    <a:pt x="59004" y="23596"/>
                  </a:moveTo>
                  <a:lnTo>
                    <a:pt x="47205" y="23596"/>
                  </a:lnTo>
                  <a:lnTo>
                    <a:pt x="35407" y="23596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59004" y="35407"/>
                  </a:lnTo>
                  <a:lnTo>
                    <a:pt x="59004" y="23596"/>
                  </a:lnTo>
                  <a:close/>
                </a:path>
                <a:path w="614045" h="35560">
                  <a:moveTo>
                    <a:pt x="82613" y="11798"/>
                  </a:moveTo>
                  <a:lnTo>
                    <a:pt x="70815" y="11798"/>
                  </a:lnTo>
                  <a:lnTo>
                    <a:pt x="70815" y="23596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596"/>
                  </a:lnTo>
                  <a:lnTo>
                    <a:pt x="82613" y="11798"/>
                  </a:lnTo>
                  <a:close/>
                </a:path>
                <a:path w="614045" h="35560">
                  <a:moveTo>
                    <a:pt x="129806" y="11798"/>
                  </a:moveTo>
                  <a:lnTo>
                    <a:pt x="118021" y="11798"/>
                  </a:lnTo>
                  <a:lnTo>
                    <a:pt x="106222" y="11798"/>
                  </a:lnTo>
                  <a:lnTo>
                    <a:pt x="94424" y="11798"/>
                  </a:lnTo>
                  <a:lnTo>
                    <a:pt x="94424" y="23596"/>
                  </a:lnTo>
                  <a:lnTo>
                    <a:pt x="106222" y="23596"/>
                  </a:lnTo>
                  <a:lnTo>
                    <a:pt x="118021" y="23596"/>
                  </a:lnTo>
                  <a:lnTo>
                    <a:pt x="129806" y="23596"/>
                  </a:lnTo>
                  <a:lnTo>
                    <a:pt x="129806" y="11798"/>
                  </a:lnTo>
                  <a:close/>
                </a:path>
                <a:path w="614045" h="35560">
                  <a:moveTo>
                    <a:pt x="153428" y="11798"/>
                  </a:moveTo>
                  <a:lnTo>
                    <a:pt x="141630" y="11798"/>
                  </a:lnTo>
                  <a:lnTo>
                    <a:pt x="141630" y="23596"/>
                  </a:lnTo>
                  <a:lnTo>
                    <a:pt x="153428" y="23596"/>
                  </a:lnTo>
                  <a:lnTo>
                    <a:pt x="153428" y="11798"/>
                  </a:lnTo>
                  <a:close/>
                </a:path>
                <a:path w="614045" h="35560">
                  <a:moveTo>
                    <a:pt x="165239" y="11798"/>
                  </a:moveTo>
                  <a:lnTo>
                    <a:pt x="153441" y="11798"/>
                  </a:lnTo>
                  <a:lnTo>
                    <a:pt x="153441" y="23596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65239" y="23596"/>
                  </a:lnTo>
                  <a:lnTo>
                    <a:pt x="165239" y="11798"/>
                  </a:lnTo>
                  <a:close/>
                </a:path>
                <a:path w="614045" h="35560">
                  <a:moveTo>
                    <a:pt x="188836" y="11798"/>
                  </a:moveTo>
                  <a:lnTo>
                    <a:pt x="177038" y="11798"/>
                  </a:lnTo>
                  <a:lnTo>
                    <a:pt x="177038" y="23596"/>
                  </a:lnTo>
                  <a:lnTo>
                    <a:pt x="188836" y="23596"/>
                  </a:lnTo>
                  <a:lnTo>
                    <a:pt x="188836" y="11798"/>
                  </a:lnTo>
                  <a:close/>
                </a:path>
                <a:path w="614045" h="35560">
                  <a:moveTo>
                    <a:pt x="200647" y="11798"/>
                  </a:moveTo>
                  <a:lnTo>
                    <a:pt x="188849" y="11798"/>
                  </a:lnTo>
                  <a:lnTo>
                    <a:pt x="188849" y="23596"/>
                  </a:lnTo>
                  <a:lnTo>
                    <a:pt x="200647" y="23596"/>
                  </a:lnTo>
                  <a:lnTo>
                    <a:pt x="200647" y="11798"/>
                  </a:lnTo>
                  <a:close/>
                </a:path>
                <a:path w="614045" h="35560">
                  <a:moveTo>
                    <a:pt x="212432" y="0"/>
                  </a:moveTo>
                  <a:lnTo>
                    <a:pt x="200647" y="0"/>
                  </a:lnTo>
                  <a:lnTo>
                    <a:pt x="200647" y="11798"/>
                  </a:lnTo>
                  <a:lnTo>
                    <a:pt x="212432" y="11798"/>
                  </a:lnTo>
                  <a:lnTo>
                    <a:pt x="212432" y="0"/>
                  </a:lnTo>
                  <a:close/>
                </a:path>
                <a:path w="614045" h="35560">
                  <a:moveTo>
                    <a:pt x="224243" y="23596"/>
                  </a:moveTo>
                  <a:lnTo>
                    <a:pt x="212458" y="23596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596"/>
                  </a:lnTo>
                  <a:close/>
                </a:path>
                <a:path w="614045" h="35560">
                  <a:moveTo>
                    <a:pt x="247853" y="0"/>
                  </a:moveTo>
                  <a:lnTo>
                    <a:pt x="236054" y="0"/>
                  </a:lnTo>
                  <a:lnTo>
                    <a:pt x="224256" y="0"/>
                  </a:lnTo>
                  <a:lnTo>
                    <a:pt x="224256" y="11798"/>
                  </a:lnTo>
                  <a:lnTo>
                    <a:pt x="224256" y="23596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47853" y="35407"/>
                  </a:lnTo>
                  <a:lnTo>
                    <a:pt x="247853" y="23596"/>
                  </a:lnTo>
                  <a:lnTo>
                    <a:pt x="247853" y="11798"/>
                  </a:lnTo>
                  <a:lnTo>
                    <a:pt x="247853" y="0"/>
                  </a:lnTo>
                  <a:close/>
                </a:path>
                <a:path w="614045" h="35560">
                  <a:moveTo>
                    <a:pt x="259651" y="0"/>
                  </a:moveTo>
                  <a:lnTo>
                    <a:pt x="247865" y="0"/>
                  </a:lnTo>
                  <a:lnTo>
                    <a:pt x="247865" y="11798"/>
                  </a:lnTo>
                  <a:lnTo>
                    <a:pt x="259651" y="11798"/>
                  </a:lnTo>
                  <a:lnTo>
                    <a:pt x="259651" y="0"/>
                  </a:lnTo>
                  <a:close/>
                </a:path>
                <a:path w="614045" h="35560">
                  <a:moveTo>
                    <a:pt x="271462" y="23596"/>
                  </a:moveTo>
                  <a:lnTo>
                    <a:pt x="259664" y="23596"/>
                  </a:lnTo>
                  <a:lnTo>
                    <a:pt x="259664" y="35407"/>
                  </a:lnTo>
                  <a:lnTo>
                    <a:pt x="271462" y="35407"/>
                  </a:lnTo>
                  <a:lnTo>
                    <a:pt x="271462" y="23596"/>
                  </a:lnTo>
                  <a:close/>
                </a:path>
                <a:path w="614045" h="35560">
                  <a:moveTo>
                    <a:pt x="271462" y="0"/>
                  </a:moveTo>
                  <a:lnTo>
                    <a:pt x="259664" y="0"/>
                  </a:lnTo>
                  <a:lnTo>
                    <a:pt x="259664" y="11798"/>
                  </a:lnTo>
                  <a:lnTo>
                    <a:pt x="271462" y="11798"/>
                  </a:lnTo>
                  <a:lnTo>
                    <a:pt x="271462" y="0"/>
                  </a:lnTo>
                  <a:close/>
                </a:path>
                <a:path w="614045" h="35560">
                  <a:moveTo>
                    <a:pt x="306857" y="23596"/>
                  </a:moveTo>
                  <a:lnTo>
                    <a:pt x="295071" y="23596"/>
                  </a:lnTo>
                  <a:lnTo>
                    <a:pt x="295071" y="11798"/>
                  </a:lnTo>
                  <a:lnTo>
                    <a:pt x="295071" y="0"/>
                  </a:lnTo>
                  <a:lnTo>
                    <a:pt x="283273" y="0"/>
                  </a:lnTo>
                  <a:lnTo>
                    <a:pt x="271475" y="0"/>
                  </a:lnTo>
                  <a:lnTo>
                    <a:pt x="271475" y="11798"/>
                  </a:lnTo>
                  <a:lnTo>
                    <a:pt x="283273" y="11798"/>
                  </a:lnTo>
                  <a:lnTo>
                    <a:pt x="283273" y="23596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596"/>
                  </a:lnTo>
                  <a:close/>
                </a:path>
                <a:path w="614045" h="35560">
                  <a:moveTo>
                    <a:pt x="318681" y="0"/>
                  </a:moveTo>
                  <a:lnTo>
                    <a:pt x="306882" y="0"/>
                  </a:lnTo>
                  <a:lnTo>
                    <a:pt x="306882" y="11798"/>
                  </a:lnTo>
                  <a:lnTo>
                    <a:pt x="318681" y="11798"/>
                  </a:lnTo>
                  <a:lnTo>
                    <a:pt x="318681" y="0"/>
                  </a:lnTo>
                  <a:close/>
                </a:path>
                <a:path w="614045" h="35560">
                  <a:moveTo>
                    <a:pt x="330479" y="23596"/>
                  </a:moveTo>
                  <a:lnTo>
                    <a:pt x="318681" y="23596"/>
                  </a:lnTo>
                  <a:lnTo>
                    <a:pt x="306882" y="23596"/>
                  </a:lnTo>
                  <a:lnTo>
                    <a:pt x="306882" y="35407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596"/>
                  </a:lnTo>
                  <a:close/>
                </a:path>
                <a:path w="614045" h="35560">
                  <a:moveTo>
                    <a:pt x="365887" y="23596"/>
                  </a:moveTo>
                  <a:lnTo>
                    <a:pt x="354088" y="23596"/>
                  </a:lnTo>
                  <a:lnTo>
                    <a:pt x="354088" y="35407"/>
                  </a:lnTo>
                  <a:lnTo>
                    <a:pt x="365887" y="35407"/>
                  </a:lnTo>
                  <a:lnTo>
                    <a:pt x="365887" y="23596"/>
                  </a:lnTo>
                  <a:close/>
                </a:path>
                <a:path w="614045" h="35560">
                  <a:moveTo>
                    <a:pt x="365887" y="0"/>
                  </a:moveTo>
                  <a:lnTo>
                    <a:pt x="354088" y="0"/>
                  </a:lnTo>
                  <a:lnTo>
                    <a:pt x="342290" y="0"/>
                  </a:lnTo>
                  <a:lnTo>
                    <a:pt x="330492" y="0"/>
                  </a:lnTo>
                  <a:lnTo>
                    <a:pt x="330492" y="11798"/>
                  </a:lnTo>
                  <a:lnTo>
                    <a:pt x="330492" y="23596"/>
                  </a:lnTo>
                  <a:lnTo>
                    <a:pt x="330492" y="35407"/>
                  </a:lnTo>
                  <a:lnTo>
                    <a:pt x="342290" y="35407"/>
                  </a:lnTo>
                  <a:lnTo>
                    <a:pt x="342290" y="23596"/>
                  </a:lnTo>
                  <a:lnTo>
                    <a:pt x="342290" y="11798"/>
                  </a:lnTo>
                  <a:lnTo>
                    <a:pt x="354088" y="11798"/>
                  </a:lnTo>
                  <a:lnTo>
                    <a:pt x="365887" y="11798"/>
                  </a:lnTo>
                  <a:lnTo>
                    <a:pt x="365887" y="0"/>
                  </a:lnTo>
                  <a:close/>
                </a:path>
                <a:path w="614045" h="35560">
                  <a:moveTo>
                    <a:pt x="389496" y="23596"/>
                  </a:moveTo>
                  <a:lnTo>
                    <a:pt x="377698" y="23596"/>
                  </a:lnTo>
                  <a:lnTo>
                    <a:pt x="377698" y="11798"/>
                  </a:lnTo>
                  <a:lnTo>
                    <a:pt x="377698" y="0"/>
                  </a:lnTo>
                  <a:lnTo>
                    <a:pt x="365899" y="0"/>
                  </a:lnTo>
                  <a:lnTo>
                    <a:pt x="365899" y="11798"/>
                  </a:lnTo>
                  <a:lnTo>
                    <a:pt x="365899" y="23596"/>
                  </a:lnTo>
                  <a:lnTo>
                    <a:pt x="365899" y="35407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596"/>
                  </a:lnTo>
                  <a:close/>
                </a:path>
                <a:path w="614045" h="35560">
                  <a:moveTo>
                    <a:pt x="424903" y="23596"/>
                  </a:moveTo>
                  <a:lnTo>
                    <a:pt x="413105" y="23596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596"/>
                  </a:lnTo>
                  <a:close/>
                </a:path>
                <a:path w="614045" h="35560">
                  <a:moveTo>
                    <a:pt x="424903" y="0"/>
                  </a:moveTo>
                  <a:lnTo>
                    <a:pt x="413105" y="0"/>
                  </a:lnTo>
                  <a:lnTo>
                    <a:pt x="401307" y="0"/>
                  </a:lnTo>
                  <a:lnTo>
                    <a:pt x="401307" y="11798"/>
                  </a:lnTo>
                  <a:lnTo>
                    <a:pt x="389509" y="11798"/>
                  </a:lnTo>
                  <a:lnTo>
                    <a:pt x="389509" y="23596"/>
                  </a:lnTo>
                  <a:lnTo>
                    <a:pt x="401307" y="23596"/>
                  </a:lnTo>
                  <a:lnTo>
                    <a:pt x="413105" y="23596"/>
                  </a:lnTo>
                  <a:lnTo>
                    <a:pt x="413105" y="11798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14045" h="35560">
                  <a:moveTo>
                    <a:pt x="436714" y="11798"/>
                  </a:moveTo>
                  <a:lnTo>
                    <a:pt x="424916" y="11798"/>
                  </a:lnTo>
                  <a:lnTo>
                    <a:pt x="424916" y="23596"/>
                  </a:lnTo>
                  <a:lnTo>
                    <a:pt x="424916" y="35407"/>
                  </a:lnTo>
                  <a:lnTo>
                    <a:pt x="436714" y="35407"/>
                  </a:lnTo>
                  <a:lnTo>
                    <a:pt x="436714" y="23596"/>
                  </a:lnTo>
                  <a:lnTo>
                    <a:pt x="436714" y="11798"/>
                  </a:lnTo>
                  <a:close/>
                </a:path>
                <a:path w="614045" h="35560">
                  <a:moveTo>
                    <a:pt x="448513" y="0"/>
                  </a:moveTo>
                  <a:lnTo>
                    <a:pt x="436714" y="0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48513" y="0"/>
                  </a:lnTo>
                  <a:close/>
                </a:path>
                <a:path w="614045" h="35560">
                  <a:moveTo>
                    <a:pt x="460311" y="11798"/>
                  </a:moveTo>
                  <a:lnTo>
                    <a:pt x="448513" y="11798"/>
                  </a:lnTo>
                  <a:lnTo>
                    <a:pt x="448513" y="23596"/>
                  </a:lnTo>
                  <a:lnTo>
                    <a:pt x="448513" y="35407"/>
                  </a:lnTo>
                  <a:lnTo>
                    <a:pt x="460311" y="35407"/>
                  </a:lnTo>
                  <a:lnTo>
                    <a:pt x="460311" y="23596"/>
                  </a:lnTo>
                  <a:lnTo>
                    <a:pt x="460311" y="11798"/>
                  </a:lnTo>
                  <a:close/>
                </a:path>
                <a:path w="614045" h="35560">
                  <a:moveTo>
                    <a:pt x="472122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72122" y="11798"/>
                  </a:lnTo>
                  <a:lnTo>
                    <a:pt x="472122" y="0"/>
                  </a:lnTo>
                  <a:close/>
                </a:path>
                <a:path w="614045" h="35560">
                  <a:moveTo>
                    <a:pt x="519328" y="0"/>
                  </a:moveTo>
                  <a:lnTo>
                    <a:pt x="507530" y="0"/>
                  </a:ln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83933" y="23596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507530" y="35407"/>
                  </a:lnTo>
                  <a:lnTo>
                    <a:pt x="519328" y="35407"/>
                  </a:lnTo>
                  <a:lnTo>
                    <a:pt x="519328" y="23596"/>
                  </a:lnTo>
                  <a:lnTo>
                    <a:pt x="507530" y="23596"/>
                  </a:lnTo>
                  <a:lnTo>
                    <a:pt x="495731" y="23596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19328" y="11798"/>
                  </a:lnTo>
                  <a:lnTo>
                    <a:pt x="519328" y="0"/>
                  </a:lnTo>
                  <a:close/>
                </a:path>
                <a:path w="614045" h="35560">
                  <a:moveTo>
                    <a:pt x="531139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19341" y="23596"/>
                  </a:lnTo>
                  <a:lnTo>
                    <a:pt x="519341" y="35407"/>
                  </a:lnTo>
                  <a:lnTo>
                    <a:pt x="531139" y="35407"/>
                  </a:lnTo>
                  <a:lnTo>
                    <a:pt x="531139" y="23596"/>
                  </a:lnTo>
                  <a:lnTo>
                    <a:pt x="531139" y="11798"/>
                  </a:lnTo>
                  <a:lnTo>
                    <a:pt x="531139" y="0"/>
                  </a:lnTo>
                  <a:close/>
                </a:path>
                <a:path w="614045" h="35560">
                  <a:moveTo>
                    <a:pt x="554748" y="0"/>
                  </a:move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54748" y="0"/>
                  </a:lnTo>
                  <a:close/>
                </a:path>
                <a:path w="614045" h="35560">
                  <a:moveTo>
                    <a:pt x="578345" y="0"/>
                  </a:moveTo>
                  <a:lnTo>
                    <a:pt x="566547" y="0"/>
                  </a:lnTo>
                  <a:lnTo>
                    <a:pt x="566547" y="11798"/>
                  </a:lnTo>
                  <a:lnTo>
                    <a:pt x="566547" y="23596"/>
                  </a:lnTo>
                  <a:lnTo>
                    <a:pt x="578345" y="23596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14045" h="35560">
                  <a:moveTo>
                    <a:pt x="601954" y="0"/>
                  </a:moveTo>
                  <a:lnTo>
                    <a:pt x="590156" y="0"/>
                  </a:lnTo>
                  <a:lnTo>
                    <a:pt x="590156" y="11798"/>
                  </a:lnTo>
                  <a:lnTo>
                    <a:pt x="601954" y="11798"/>
                  </a:lnTo>
                  <a:lnTo>
                    <a:pt x="601954" y="0"/>
                  </a:lnTo>
                  <a:close/>
                </a:path>
                <a:path w="614045" h="35560">
                  <a:moveTo>
                    <a:pt x="613765" y="0"/>
                  </a:moveTo>
                  <a:lnTo>
                    <a:pt x="601967" y="0"/>
                  </a:lnTo>
                  <a:lnTo>
                    <a:pt x="601967" y="11798"/>
                  </a:lnTo>
                  <a:lnTo>
                    <a:pt x="601967" y="23596"/>
                  </a:lnTo>
                  <a:lnTo>
                    <a:pt x="613765" y="23596"/>
                  </a:lnTo>
                  <a:lnTo>
                    <a:pt x="613765" y="11798"/>
                  </a:lnTo>
                  <a:lnTo>
                    <a:pt x="61376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94843" y="6145606"/>
              <a:ext cx="614045" cy="47625"/>
            </a:xfrm>
            <a:custGeom>
              <a:avLst/>
              <a:gdLst/>
              <a:ahLst/>
              <a:cxnLst/>
              <a:rect l="l" t="t" r="r" b="b"/>
              <a:pathLst>
                <a:path w="614045" h="47625">
                  <a:moveTo>
                    <a:pt x="11798" y="35420"/>
                  </a:moveTo>
                  <a:lnTo>
                    <a:pt x="0" y="35420"/>
                  </a:lnTo>
                  <a:lnTo>
                    <a:pt x="0" y="47218"/>
                  </a:lnTo>
                  <a:lnTo>
                    <a:pt x="11798" y="47218"/>
                  </a:lnTo>
                  <a:lnTo>
                    <a:pt x="11798" y="35420"/>
                  </a:lnTo>
                  <a:close/>
                </a:path>
                <a:path w="614045" h="47625">
                  <a:moveTo>
                    <a:pt x="11798" y="11811"/>
                  </a:moveTo>
                  <a:lnTo>
                    <a:pt x="0" y="11811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11798" y="23609"/>
                  </a:lnTo>
                  <a:lnTo>
                    <a:pt x="11798" y="11811"/>
                  </a:lnTo>
                  <a:close/>
                </a:path>
                <a:path w="614045" h="47625">
                  <a:moveTo>
                    <a:pt x="35394" y="11811"/>
                  </a:moveTo>
                  <a:lnTo>
                    <a:pt x="23596" y="11811"/>
                  </a:lnTo>
                  <a:lnTo>
                    <a:pt x="23596" y="23609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lnTo>
                    <a:pt x="35394" y="11811"/>
                  </a:lnTo>
                  <a:close/>
                </a:path>
                <a:path w="614045" h="47625">
                  <a:moveTo>
                    <a:pt x="59004" y="11811"/>
                  </a:moveTo>
                  <a:lnTo>
                    <a:pt x="47205" y="11811"/>
                  </a:lnTo>
                  <a:lnTo>
                    <a:pt x="35407" y="11811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59004" y="35407"/>
                  </a:lnTo>
                  <a:lnTo>
                    <a:pt x="59004" y="23609"/>
                  </a:lnTo>
                  <a:lnTo>
                    <a:pt x="59004" y="11811"/>
                  </a:lnTo>
                  <a:close/>
                </a:path>
                <a:path w="614045" h="47625">
                  <a:moveTo>
                    <a:pt x="82613" y="35420"/>
                  </a:moveTo>
                  <a:lnTo>
                    <a:pt x="70815" y="35420"/>
                  </a:lnTo>
                  <a:lnTo>
                    <a:pt x="70815" y="47218"/>
                  </a:lnTo>
                  <a:lnTo>
                    <a:pt x="82613" y="47218"/>
                  </a:lnTo>
                  <a:lnTo>
                    <a:pt x="82613" y="35420"/>
                  </a:lnTo>
                  <a:close/>
                </a:path>
                <a:path w="614045" h="47625">
                  <a:moveTo>
                    <a:pt x="82613" y="11811"/>
                  </a:moveTo>
                  <a:lnTo>
                    <a:pt x="70815" y="11811"/>
                  </a:lnTo>
                  <a:lnTo>
                    <a:pt x="70815" y="23609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09"/>
                  </a:lnTo>
                  <a:lnTo>
                    <a:pt x="82613" y="11811"/>
                  </a:lnTo>
                  <a:close/>
                </a:path>
                <a:path w="614045" h="47625">
                  <a:moveTo>
                    <a:pt x="106222" y="11811"/>
                  </a:moveTo>
                  <a:lnTo>
                    <a:pt x="94424" y="11811"/>
                  </a:ln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06222" y="23609"/>
                  </a:lnTo>
                  <a:lnTo>
                    <a:pt x="106222" y="11811"/>
                  </a:lnTo>
                  <a:close/>
                </a:path>
                <a:path w="614045" h="47625">
                  <a:moveTo>
                    <a:pt x="118021" y="35420"/>
                  </a:moveTo>
                  <a:lnTo>
                    <a:pt x="106222" y="35420"/>
                  </a:lnTo>
                  <a:lnTo>
                    <a:pt x="106222" y="47218"/>
                  </a:lnTo>
                  <a:lnTo>
                    <a:pt x="118021" y="47218"/>
                  </a:lnTo>
                  <a:lnTo>
                    <a:pt x="118021" y="35420"/>
                  </a:lnTo>
                  <a:close/>
                </a:path>
                <a:path w="614045" h="47625">
                  <a:moveTo>
                    <a:pt x="141617" y="35420"/>
                  </a:moveTo>
                  <a:lnTo>
                    <a:pt x="129832" y="35420"/>
                  </a:lnTo>
                  <a:lnTo>
                    <a:pt x="129832" y="47218"/>
                  </a:lnTo>
                  <a:lnTo>
                    <a:pt x="141617" y="47218"/>
                  </a:lnTo>
                  <a:lnTo>
                    <a:pt x="141617" y="35420"/>
                  </a:lnTo>
                  <a:close/>
                </a:path>
                <a:path w="614045" h="47625">
                  <a:moveTo>
                    <a:pt x="141617" y="23609"/>
                  </a:moveTo>
                  <a:lnTo>
                    <a:pt x="129832" y="23609"/>
                  </a:lnTo>
                  <a:lnTo>
                    <a:pt x="129832" y="35407"/>
                  </a:lnTo>
                  <a:lnTo>
                    <a:pt x="141617" y="35407"/>
                  </a:lnTo>
                  <a:lnTo>
                    <a:pt x="141617" y="23609"/>
                  </a:lnTo>
                  <a:close/>
                </a:path>
                <a:path w="614045" h="47625">
                  <a:moveTo>
                    <a:pt x="153428" y="35420"/>
                  </a:moveTo>
                  <a:lnTo>
                    <a:pt x="141630" y="35420"/>
                  </a:lnTo>
                  <a:lnTo>
                    <a:pt x="141630" y="47218"/>
                  </a:lnTo>
                  <a:lnTo>
                    <a:pt x="153428" y="47218"/>
                  </a:lnTo>
                  <a:lnTo>
                    <a:pt x="153428" y="35420"/>
                  </a:lnTo>
                  <a:close/>
                </a:path>
                <a:path w="614045" h="47625">
                  <a:moveTo>
                    <a:pt x="153428" y="23609"/>
                  </a:moveTo>
                  <a:lnTo>
                    <a:pt x="141630" y="23609"/>
                  </a:lnTo>
                  <a:lnTo>
                    <a:pt x="141630" y="35407"/>
                  </a:lnTo>
                  <a:lnTo>
                    <a:pt x="153428" y="35407"/>
                  </a:lnTo>
                  <a:lnTo>
                    <a:pt x="153428" y="23609"/>
                  </a:lnTo>
                  <a:close/>
                </a:path>
                <a:path w="614045" h="47625">
                  <a:moveTo>
                    <a:pt x="165239" y="23609"/>
                  </a:move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65239" y="23609"/>
                  </a:lnTo>
                  <a:close/>
                </a:path>
                <a:path w="614045" h="47625">
                  <a:moveTo>
                    <a:pt x="177025" y="11811"/>
                  </a:moveTo>
                  <a:lnTo>
                    <a:pt x="165239" y="11811"/>
                  </a:lnTo>
                  <a:lnTo>
                    <a:pt x="165239" y="23609"/>
                  </a:lnTo>
                  <a:lnTo>
                    <a:pt x="177025" y="23609"/>
                  </a:lnTo>
                  <a:lnTo>
                    <a:pt x="177025" y="11811"/>
                  </a:lnTo>
                  <a:close/>
                </a:path>
                <a:path w="614045" h="47625">
                  <a:moveTo>
                    <a:pt x="188836" y="35420"/>
                  </a:moveTo>
                  <a:lnTo>
                    <a:pt x="177038" y="35420"/>
                  </a:lnTo>
                  <a:lnTo>
                    <a:pt x="177038" y="47218"/>
                  </a:lnTo>
                  <a:lnTo>
                    <a:pt x="188836" y="47218"/>
                  </a:lnTo>
                  <a:lnTo>
                    <a:pt x="188836" y="35420"/>
                  </a:lnTo>
                  <a:close/>
                </a:path>
                <a:path w="614045" h="47625">
                  <a:moveTo>
                    <a:pt x="200647" y="23609"/>
                  </a:move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00647" y="23609"/>
                  </a:lnTo>
                  <a:close/>
                </a:path>
                <a:path w="614045" h="47625">
                  <a:moveTo>
                    <a:pt x="212432" y="35420"/>
                  </a:moveTo>
                  <a:lnTo>
                    <a:pt x="200647" y="35420"/>
                  </a:lnTo>
                  <a:lnTo>
                    <a:pt x="188849" y="35420"/>
                  </a:lnTo>
                  <a:lnTo>
                    <a:pt x="188849" y="47218"/>
                  </a:lnTo>
                  <a:lnTo>
                    <a:pt x="200647" y="47218"/>
                  </a:lnTo>
                  <a:lnTo>
                    <a:pt x="212432" y="47218"/>
                  </a:lnTo>
                  <a:lnTo>
                    <a:pt x="212432" y="35420"/>
                  </a:lnTo>
                  <a:close/>
                </a:path>
                <a:path w="614045" h="47625">
                  <a:moveTo>
                    <a:pt x="212432" y="11811"/>
                  </a:moveTo>
                  <a:lnTo>
                    <a:pt x="200647" y="11811"/>
                  </a:lnTo>
                  <a:lnTo>
                    <a:pt x="200647" y="23609"/>
                  </a:lnTo>
                  <a:lnTo>
                    <a:pt x="212432" y="23609"/>
                  </a:lnTo>
                  <a:lnTo>
                    <a:pt x="212432" y="11811"/>
                  </a:lnTo>
                  <a:close/>
                </a:path>
                <a:path w="614045" h="47625">
                  <a:moveTo>
                    <a:pt x="224243" y="11811"/>
                  </a:moveTo>
                  <a:lnTo>
                    <a:pt x="212458" y="11811"/>
                  </a:ln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lnTo>
                    <a:pt x="224243" y="11811"/>
                  </a:lnTo>
                  <a:close/>
                </a:path>
                <a:path w="614045" h="47625">
                  <a:moveTo>
                    <a:pt x="236054" y="35420"/>
                  </a:moveTo>
                  <a:lnTo>
                    <a:pt x="224256" y="35420"/>
                  </a:lnTo>
                  <a:lnTo>
                    <a:pt x="224256" y="47218"/>
                  </a:lnTo>
                  <a:lnTo>
                    <a:pt x="236054" y="47218"/>
                  </a:lnTo>
                  <a:lnTo>
                    <a:pt x="236054" y="35420"/>
                  </a:lnTo>
                  <a:close/>
                </a:path>
                <a:path w="614045" h="47625">
                  <a:moveTo>
                    <a:pt x="236054" y="11811"/>
                  </a:moveTo>
                  <a:lnTo>
                    <a:pt x="224256" y="11811"/>
                  </a:ln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36054" y="23609"/>
                  </a:lnTo>
                  <a:lnTo>
                    <a:pt x="236054" y="11811"/>
                  </a:lnTo>
                  <a:close/>
                </a:path>
                <a:path w="614045" h="47625">
                  <a:moveTo>
                    <a:pt x="259651" y="23609"/>
                  </a:moveTo>
                  <a:lnTo>
                    <a:pt x="247865" y="23609"/>
                  </a:lnTo>
                  <a:lnTo>
                    <a:pt x="247865" y="35407"/>
                  </a:lnTo>
                  <a:lnTo>
                    <a:pt x="259651" y="35407"/>
                  </a:lnTo>
                  <a:lnTo>
                    <a:pt x="259651" y="23609"/>
                  </a:lnTo>
                  <a:close/>
                </a:path>
                <a:path w="614045" h="47625">
                  <a:moveTo>
                    <a:pt x="271462" y="35420"/>
                  </a:moveTo>
                  <a:lnTo>
                    <a:pt x="259664" y="35420"/>
                  </a:lnTo>
                  <a:lnTo>
                    <a:pt x="259664" y="47218"/>
                  </a:lnTo>
                  <a:lnTo>
                    <a:pt x="271462" y="47218"/>
                  </a:lnTo>
                  <a:lnTo>
                    <a:pt x="271462" y="35420"/>
                  </a:lnTo>
                  <a:close/>
                </a:path>
                <a:path w="614045" h="47625">
                  <a:moveTo>
                    <a:pt x="306857" y="35420"/>
                  </a:moveTo>
                  <a:lnTo>
                    <a:pt x="295071" y="35420"/>
                  </a:lnTo>
                  <a:lnTo>
                    <a:pt x="295071" y="47218"/>
                  </a:lnTo>
                  <a:lnTo>
                    <a:pt x="306857" y="47218"/>
                  </a:lnTo>
                  <a:lnTo>
                    <a:pt x="306857" y="35420"/>
                  </a:lnTo>
                  <a:close/>
                </a:path>
                <a:path w="614045" h="47625">
                  <a:moveTo>
                    <a:pt x="306857" y="11811"/>
                  </a:moveTo>
                  <a:lnTo>
                    <a:pt x="295071" y="11811"/>
                  </a:lnTo>
                  <a:lnTo>
                    <a:pt x="295071" y="23609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lnTo>
                    <a:pt x="306857" y="11811"/>
                  </a:lnTo>
                  <a:close/>
                </a:path>
                <a:path w="614045" h="47625">
                  <a:moveTo>
                    <a:pt x="330479" y="11811"/>
                  </a:moveTo>
                  <a:lnTo>
                    <a:pt x="318681" y="11811"/>
                  </a:lnTo>
                  <a:lnTo>
                    <a:pt x="306882" y="11811"/>
                  </a:lnTo>
                  <a:lnTo>
                    <a:pt x="306882" y="23609"/>
                  </a:lnTo>
                  <a:lnTo>
                    <a:pt x="306882" y="35407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lnTo>
                    <a:pt x="330479" y="11811"/>
                  </a:lnTo>
                  <a:close/>
                </a:path>
                <a:path w="614045" h="47625">
                  <a:moveTo>
                    <a:pt x="342290" y="11811"/>
                  </a:moveTo>
                  <a:lnTo>
                    <a:pt x="330492" y="11811"/>
                  </a:lnTo>
                  <a:lnTo>
                    <a:pt x="330492" y="23609"/>
                  </a:lnTo>
                  <a:lnTo>
                    <a:pt x="342290" y="23609"/>
                  </a:lnTo>
                  <a:lnTo>
                    <a:pt x="342290" y="11811"/>
                  </a:lnTo>
                  <a:close/>
                </a:path>
                <a:path w="614045" h="47625">
                  <a:moveTo>
                    <a:pt x="365887" y="35420"/>
                  </a:moveTo>
                  <a:lnTo>
                    <a:pt x="354088" y="35420"/>
                  </a:lnTo>
                  <a:lnTo>
                    <a:pt x="354088" y="47218"/>
                  </a:lnTo>
                  <a:lnTo>
                    <a:pt x="365887" y="47218"/>
                  </a:lnTo>
                  <a:lnTo>
                    <a:pt x="365887" y="35420"/>
                  </a:lnTo>
                  <a:close/>
                </a:path>
                <a:path w="614045" h="47625">
                  <a:moveTo>
                    <a:pt x="365887" y="23609"/>
                  </a:moveTo>
                  <a:lnTo>
                    <a:pt x="354088" y="23609"/>
                  </a:lnTo>
                  <a:lnTo>
                    <a:pt x="354088" y="35407"/>
                  </a:lnTo>
                  <a:lnTo>
                    <a:pt x="365887" y="35407"/>
                  </a:lnTo>
                  <a:lnTo>
                    <a:pt x="365887" y="23609"/>
                  </a:lnTo>
                  <a:close/>
                </a:path>
                <a:path w="614045" h="47625">
                  <a:moveTo>
                    <a:pt x="389496" y="35420"/>
                  </a:moveTo>
                  <a:lnTo>
                    <a:pt x="377698" y="35420"/>
                  </a:lnTo>
                  <a:lnTo>
                    <a:pt x="377698" y="47218"/>
                  </a:lnTo>
                  <a:lnTo>
                    <a:pt x="389496" y="47218"/>
                  </a:lnTo>
                  <a:lnTo>
                    <a:pt x="389496" y="35420"/>
                  </a:lnTo>
                  <a:close/>
                </a:path>
                <a:path w="614045" h="47625">
                  <a:moveTo>
                    <a:pt x="389496" y="23609"/>
                  </a:moveTo>
                  <a:lnTo>
                    <a:pt x="377698" y="23609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close/>
                </a:path>
                <a:path w="614045" h="47625">
                  <a:moveTo>
                    <a:pt x="401307" y="11811"/>
                  </a:moveTo>
                  <a:lnTo>
                    <a:pt x="389509" y="11811"/>
                  </a:ln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01307" y="23609"/>
                  </a:lnTo>
                  <a:lnTo>
                    <a:pt x="401307" y="11811"/>
                  </a:lnTo>
                  <a:close/>
                </a:path>
                <a:path w="614045" h="47625">
                  <a:moveTo>
                    <a:pt x="424903" y="11811"/>
                  </a:moveTo>
                  <a:lnTo>
                    <a:pt x="413105" y="11811"/>
                  </a:lnTo>
                  <a:lnTo>
                    <a:pt x="413105" y="23609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lnTo>
                    <a:pt x="424903" y="11811"/>
                  </a:lnTo>
                  <a:close/>
                </a:path>
                <a:path w="614045" h="47625">
                  <a:moveTo>
                    <a:pt x="460311" y="11811"/>
                  </a:moveTo>
                  <a:lnTo>
                    <a:pt x="448513" y="11811"/>
                  </a:lnTo>
                  <a:lnTo>
                    <a:pt x="436714" y="11811"/>
                  </a:lnTo>
                  <a:lnTo>
                    <a:pt x="436714" y="23609"/>
                  </a:lnTo>
                  <a:lnTo>
                    <a:pt x="448513" y="23609"/>
                  </a:lnTo>
                  <a:lnTo>
                    <a:pt x="448513" y="35407"/>
                  </a:lnTo>
                  <a:lnTo>
                    <a:pt x="460311" y="35407"/>
                  </a:lnTo>
                  <a:lnTo>
                    <a:pt x="460311" y="23609"/>
                  </a:lnTo>
                  <a:lnTo>
                    <a:pt x="460311" y="11811"/>
                  </a:lnTo>
                  <a:close/>
                </a:path>
                <a:path w="614045" h="47625">
                  <a:moveTo>
                    <a:pt x="483920" y="23609"/>
                  </a:moveTo>
                  <a:lnTo>
                    <a:pt x="472122" y="23609"/>
                  </a:lnTo>
                  <a:lnTo>
                    <a:pt x="472122" y="11811"/>
                  </a:lnTo>
                  <a:lnTo>
                    <a:pt x="460324" y="11811"/>
                  </a:lnTo>
                  <a:lnTo>
                    <a:pt x="460324" y="23609"/>
                  </a:lnTo>
                  <a:lnTo>
                    <a:pt x="460324" y="35407"/>
                  </a:lnTo>
                  <a:lnTo>
                    <a:pt x="472122" y="35407"/>
                  </a:lnTo>
                  <a:lnTo>
                    <a:pt x="483920" y="35407"/>
                  </a:lnTo>
                  <a:lnTo>
                    <a:pt x="483920" y="23609"/>
                  </a:lnTo>
                  <a:close/>
                </a:path>
                <a:path w="614045" h="47625">
                  <a:moveTo>
                    <a:pt x="507530" y="23609"/>
                  </a:moveTo>
                  <a:lnTo>
                    <a:pt x="495731" y="23609"/>
                  </a:ln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507530" y="35407"/>
                  </a:lnTo>
                  <a:lnTo>
                    <a:pt x="507530" y="23609"/>
                  </a:lnTo>
                  <a:close/>
                </a:path>
                <a:path w="614045" h="47625">
                  <a:moveTo>
                    <a:pt x="542937" y="0"/>
                  </a:moveTo>
                  <a:lnTo>
                    <a:pt x="531139" y="0"/>
                  </a:lnTo>
                  <a:lnTo>
                    <a:pt x="519341" y="0"/>
                  </a:lnTo>
                  <a:lnTo>
                    <a:pt x="519341" y="11811"/>
                  </a:lnTo>
                  <a:lnTo>
                    <a:pt x="531139" y="11811"/>
                  </a:lnTo>
                  <a:lnTo>
                    <a:pt x="531139" y="23609"/>
                  </a:lnTo>
                  <a:lnTo>
                    <a:pt x="542937" y="23609"/>
                  </a:lnTo>
                  <a:lnTo>
                    <a:pt x="542937" y="11811"/>
                  </a:lnTo>
                  <a:lnTo>
                    <a:pt x="542937" y="0"/>
                  </a:lnTo>
                  <a:close/>
                </a:path>
                <a:path w="614045" h="47625">
                  <a:moveTo>
                    <a:pt x="578345" y="0"/>
                  </a:moveTo>
                  <a:lnTo>
                    <a:pt x="566547" y="0"/>
                  </a:lnTo>
                  <a:lnTo>
                    <a:pt x="554748" y="0"/>
                  </a:lnTo>
                  <a:lnTo>
                    <a:pt x="542950" y="0"/>
                  </a:lnTo>
                  <a:lnTo>
                    <a:pt x="542950" y="11811"/>
                  </a:lnTo>
                  <a:lnTo>
                    <a:pt x="554748" y="11811"/>
                  </a:lnTo>
                  <a:lnTo>
                    <a:pt x="554748" y="23609"/>
                  </a:lnTo>
                  <a:lnTo>
                    <a:pt x="554748" y="35407"/>
                  </a:lnTo>
                  <a:lnTo>
                    <a:pt x="566547" y="35407"/>
                  </a:lnTo>
                  <a:lnTo>
                    <a:pt x="566547" y="23609"/>
                  </a:lnTo>
                  <a:lnTo>
                    <a:pt x="578345" y="23609"/>
                  </a:lnTo>
                  <a:lnTo>
                    <a:pt x="578345" y="11811"/>
                  </a:lnTo>
                  <a:lnTo>
                    <a:pt x="578345" y="0"/>
                  </a:lnTo>
                  <a:close/>
                </a:path>
                <a:path w="614045" h="47625">
                  <a:moveTo>
                    <a:pt x="601954" y="0"/>
                  </a:moveTo>
                  <a:lnTo>
                    <a:pt x="590156" y="0"/>
                  </a:lnTo>
                  <a:lnTo>
                    <a:pt x="578358" y="0"/>
                  </a:lnTo>
                  <a:lnTo>
                    <a:pt x="578358" y="11811"/>
                  </a:lnTo>
                  <a:lnTo>
                    <a:pt x="590156" y="11811"/>
                  </a:lnTo>
                  <a:lnTo>
                    <a:pt x="590156" y="23609"/>
                  </a:lnTo>
                  <a:lnTo>
                    <a:pt x="601954" y="23609"/>
                  </a:lnTo>
                  <a:lnTo>
                    <a:pt x="601954" y="11811"/>
                  </a:lnTo>
                  <a:lnTo>
                    <a:pt x="601954" y="0"/>
                  </a:lnTo>
                  <a:close/>
                </a:path>
                <a:path w="614045" h="47625">
                  <a:moveTo>
                    <a:pt x="613765" y="0"/>
                  </a:moveTo>
                  <a:lnTo>
                    <a:pt x="601967" y="0"/>
                  </a:lnTo>
                  <a:lnTo>
                    <a:pt x="601967" y="11811"/>
                  </a:lnTo>
                  <a:lnTo>
                    <a:pt x="601967" y="23609"/>
                  </a:lnTo>
                  <a:lnTo>
                    <a:pt x="613765" y="23609"/>
                  </a:lnTo>
                  <a:lnTo>
                    <a:pt x="613765" y="11811"/>
                  </a:lnTo>
                  <a:lnTo>
                    <a:pt x="61376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94843" y="6181026"/>
              <a:ext cx="614045" cy="24130"/>
            </a:xfrm>
            <a:custGeom>
              <a:avLst/>
              <a:gdLst/>
              <a:ahLst/>
              <a:cxnLst/>
              <a:rect l="l" t="t" r="r" b="b"/>
              <a:pathLst>
                <a:path w="614045" h="24129">
                  <a:moveTo>
                    <a:pt x="35394" y="11798"/>
                  </a:moveTo>
                  <a:lnTo>
                    <a:pt x="23596" y="11798"/>
                  </a:lnTo>
                  <a:lnTo>
                    <a:pt x="11798" y="11798"/>
                  </a:lnTo>
                  <a:lnTo>
                    <a:pt x="0" y="11798"/>
                  </a:lnTo>
                  <a:lnTo>
                    <a:pt x="0" y="23596"/>
                  </a:lnTo>
                  <a:lnTo>
                    <a:pt x="11798" y="23596"/>
                  </a:lnTo>
                  <a:lnTo>
                    <a:pt x="23596" y="23596"/>
                  </a:lnTo>
                  <a:lnTo>
                    <a:pt x="35394" y="23596"/>
                  </a:lnTo>
                  <a:lnTo>
                    <a:pt x="35394" y="11798"/>
                  </a:lnTo>
                  <a:close/>
                </a:path>
                <a:path w="614045" h="24129">
                  <a:moveTo>
                    <a:pt x="59004" y="11798"/>
                  </a:moveTo>
                  <a:lnTo>
                    <a:pt x="47205" y="11798"/>
                  </a:lnTo>
                  <a:lnTo>
                    <a:pt x="35407" y="11798"/>
                  </a:lnTo>
                  <a:lnTo>
                    <a:pt x="35407" y="23596"/>
                  </a:lnTo>
                  <a:lnTo>
                    <a:pt x="47205" y="23596"/>
                  </a:lnTo>
                  <a:lnTo>
                    <a:pt x="59004" y="23596"/>
                  </a:lnTo>
                  <a:lnTo>
                    <a:pt x="59004" y="11798"/>
                  </a:lnTo>
                  <a:close/>
                </a:path>
                <a:path w="614045" h="24129">
                  <a:moveTo>
                    <a:pt x="82613" y="11798"/>
                  </a:moveTo>
                  <a:lnTo>
                    <a:pt x="70815" y="11798"/>
                  </a:lnTo>
                  <a:lnTo>
                    <a:pt x="59016" y="11798"/>
                  </a:lnTo>
                  <a:lnTo>
                    <a:pt x="59016" y="23596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82613" y="11798"/>
                  </a:lnTo>
                  <a:close/>
                </a:path>
                <a:path w="614045" h="24129">
                  <a:moveTo>
                    <a:pt x="118021" y="11798"/>
                  </a:moveTo>
                  <a:lnTo>
                    <a:pt x="106222" y="11798"/>
                  </a:lnTo>
                  <a:lnTo>
                    <a:pt x="94424" y="11798"/>
                  </a:lnTo>
                  <a:lnTo>
                    <a:pt x="94424" y="23596"/>
                  </a:lnTo>
                  <a:lnTo>
                    <a:pt x="106222" y="23596"/>
                  </a:lnTo>
                  <a:lnTo>
                    <a:pt x="118021" y="23596"/>
                  </a:lnTo>
                  <a:lnTo>
                    <a:pt x="118021" y="11798"/>
                  </a:lnTo>
                  <a:close/>
                </a:path>
                <a:path w="614045" h="24129">
                  <a:moveTo>
                    <a:pt x="141617" y="11798"/>
                  </a:moveTo>
                  <a:lnTo>
                    <a:pt x="129832" y="11798"/>
                  </a:lnTo>
                  <a:lnTo>
                    <a:pt x="129832" y="23596"/>
                  </a:lnTo>
                  <a:lnTo>
                    <a:pt x="141617" y="23596"/>
                  </a:lnTo>
                  <a:lnTo>
                    <a:pt x="141617" y="11798"/>
                  </a:lnTo>
                  <a:close/>
                </a:path>
                <a:path w="614045" h="24129">
                  <a:moveTo>
                    <a:pt x="153428" y="11798"/>
                  </a:moveTo>
                  <a:lnTo>
                    <a:pt x="141630" y="11798"/>
                  </a:lnTo>
                  <a:lnTo>
                    <a:pt x="141630" y="23596"/>
                  </a:lnTo>
                  <a:lnTo>
                    <a:pt x="153428" y="23596"/>
                  </a:lnTo>
                  <a:lnTo>
                    <a:pt x="153428" y="11798"/>
                  </a:lnTo>
                  <a:close/>
                </a:path>
                <a:path w="614045" h="24129">
                  <a:moveTo>
                    <a:pt x="177025" y="11798"/>
                  </a:moveTo>
                  <a:lnTo>
                    <a:pt x="165239" y="11798"/>
                  </a:lnTo>
                  <a:lnTo>
                    <a:pt x="153441" y="11798"/>
                  </a:lnTo>
                  <a:lnTo>
                    <a:pt x="153441" y="23596"/>
                  </a:lnTo>
                  <a:lnTo>
                    <a:pt x="165239" y="23596"/>
                  </a:lnTo>
                  <a:lnTo>
                    <a:pt x="177025" y="23596"/>
                  </a:lnTo>
                  <a:lnTo>
                    <a:pt x="177025" y="11798"/>
                  </a:lnTo>
                  <a:close/>
                </a:path>
                <a:path w="614045" h="24129">
                  <a:moveTo>
                    <a:pt x="212432" y="11798"/>
                  </a:moveTo>
                  <a:lnTo>
                    <a:pt x="200647" y="11798"/>
                  </a:lnTo>
                  <a:lnTo>
                    <a:pt x="200647" y="23596"/>
                  </a:lnTo>
                  <a:lnTo>
                    <a:pt x="212432" y="23596"/>
                  </a:lnTo>
                  <a:lnTo>
                    <a:pt x="212432" y="11798"/>
                  </a:lnTo>
                  <a:close/>
                </a:path>
                <a:path w="614045" h="24129">
                  <a:moveTo>
                    <a:pt x="271462" y="11798"/>
                  </a:moveTo>
                  <a:lnTo>
                    <a:pt x="259664" y="11798"/>
                  </a:lnTo>
                  <a:lnTo>
                    <a:pt x="259664" y="23596"/>
                  </a:lnTo>
                  <a:lnTo>
                    <a:pt x="271462" y="23596"/>
                  </a:lnTo>
                  <a:lnTo>
                    <a:pt x="271462" y="11798"/>
                  </a:lnTo>
                  <a:close/>
                </a:path>
                <a:path w="614045" h="24129">
                  <a:moveTo>
                    <a:pt x="283273" y="11798"/>
                  </a:moveTo>
                  <a:lnTo>
                    <a:pt x="271475" y="11798"/>
                  </a:lnTo>
                  <a:lnTo>
                    <a:pt x="271475" y="23596"/>
                  </a:lnTo>
                  <a:lnTo>
                    <a:pt x="283273" y="23596"/>
                  </a:lnTo>
                  <a:lnTo>
                    <a:pt x="283273" y="11798"/>
                  </a:lnTo>
                  <a:close/>
                </a:path>
                <a:path w="614045" h="24129">
                  <a:moveTo>
                    <a:pt x="306857" y="11798"/>
                  </a:moveTo>
                  <a:lnTo>
                    <a:pt x="295071" y="11798"/>
                  </a:lnTo>
                  <a:lnTo>
                    <a:pt x="295071" y="23596"/>
                  </a:lnTo>
                  <a:lnTo>
                    <a:pt x="306857" y="23596"/>
                  </a:lnTo>
                  <a:lnTo>
                    <a:pt x="306857" y="11798"/>
                  </a:lnTo>
                  <a:close/>
                </a:path>
                <a:path w="614045" h="24129">
                  <a:moveTo>
                    <a:pt x="318681" y="11798"/>
                  </a:moveTo>
                  <a:lnTo>
                    <a:pt x="306882" y="11798"/>
                  </a:lnTo>
                  <a:lnTo>
                    <a:pt x="306882" y="23596"/>
                  </a:lnTo>
                  <a:lnTo>
                    <a:pt x="318681" y="23596"/>
                  </a:lnTo>
                  <a:lnTo>
                    <a:pt x="318681" y="11798"/>
                  </a:lnTo>
                  <a:close/>
                </a:path>
                <a:path w="614045" h="24129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65899" y="11798"/>
                  </a:lnTo>
                  <a:lnTo>
                    <a:pt x="365899" y="23596"/>
                  </a:lnTo>
                  <a:lnTo>
                    <a:pt x="377698" y="23596"/>
                  </a:lnTo>
                  <a:lnTo>
                    <a:pt x="389496" y="23596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14045" h="24129">
                  <a:moveTo>
                    <a:pt x="424903" y="0"/>
                  </a:moveTo>
                  <a:lnTo>
                    <a:pt x="413105" y="0"/>
                  </a:lnTo>
                  <a:lnTo>
                    <a:pt x="401307" y="0"/>
                  </a:lnTo>
                  <a:lnTo>
                    <a:pt x="401307" y="11798"/>
                  </a:lnTo>
                  <a:lnTo>
                    <a:pt x="401307" y="23596"/>
                  </a:lnTo>
                  <a:lnTo>
                    <a:pt x="413105" y="23596"/>
                  </a:lnTo>
                  <a:lnTo>
                    <a:pt x="413105" y="11798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14045" h="24129">
                  <a:moveTo>
                    <a:pt x="460311" y="0"/>
                  </a:moveTo>
                  <a:lnTo>
                    <a:pt x="448513" y="0"/>
                  </a:lnTo>
                  <a:lnTo>
                    <a:pt x="436714" y="0"/>
                  </a:lnTo>
                  <a:lnTo>
                    <a:pt x="424916" y="0"/>
                  </a:lnTo>
                  <a:lnTo>
                    <a:pt x="424916" y="11798"/>
                  </a:lnTo>
                  <a:lnTo>
                    <a:pt x="436714" y="11798"/>
                  </a:lnTo>
                  <a:lnTo>
                    <a:pt x="436714" y="23596"/>
                  </a:lnTo>
                  <a:lnTo>
                    <a:pt x="448513" y="23596"/>
                  </a:lnTo>
                  <a:lnTo>
                    <a:pt x="460311" y="23596"/>
                  </a:lnTo>
                  <a:lnTo>
                    <a:pt x="460311" y="11798"/>
                  </a:lnTo>
                  <a:lnTo>
                    <a:pt x="460311" y="0"/>
                  </a:lnTo>
                  <a:close/>
                </a:path>
                <a:path w="614045" h="24129">
                  <a:moveTo>
                    <a:pt x="483920" y="0"/>
                  </a:moveTo>
                  <a:lnTo>
                    <a:pt x="472122" y="0"/>
                  </a:lnTo>
                  <a:lnTo>
                    <a:pt x="460324" y="0"/>
                  </a:lnTo>
                  <a:lnTo>
                    <a:pt x="460324" y="11798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14045" h="24129">
                  <a:moveTo>
                    <a:pt x="519328" y="0"/>
                  </a:moveTo>
                  <a:lnTo>
                    <a:pt x="507530" y="0"/>
                  </a:ln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19328" y="11798"/>
                  </a:lnTo>
                  <a:lnTo>
                    <a:pt x="519328" y="0"/>
                  </a:lnTo>
                  <a:close/>
                </a:path>
                <a:path w="614045" h="24129">
                  <a:moveTo>
                    <a:pt x="542937" y="11798"/>
                  </a:moveTo>
                  <a:lnTo>
                    <a:pt x="531139" y="11798"/>
                  </a:lnTo>
                  <a:lnTo>
                    <a:pt x="531139" y="23596"/>
                  </a:lnTo>
                  <a:lnTo>
                    <a:pt x="542937" y="23596"/>
                  </a:lnTo>
                  <a:lnTo>
                    <a:pt x="542937" y="11798"/>
                  </a:lnTo>
                  <a:close/>
                </a:path>
                <a:path w="614045" h="24129">
                  <a:moveTo>
                    <a:pt x="554748" y="11798"/>
                  </a:move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54748" y="11798"/>
                  </a:lnTo>
                  <a:close/>
                </a:path>
                <a:path w="614045" h="24129">
                  <a:moveTo>
                    <a:pt x="578345" y="0"/>
                  </a:moveTo>
                  <a:lnTo>
                    <a:pt x="566547" y="0"/>
                  </a:lnTo>
                  <a:lnTo>
                    <a:pt x="566547" y="11798"/>
                  </a:lnTo>
                  <a:lnTo>
                    <a:pt x="566547" y="23596"/>
                  </a:lnTo>
                  <a:lnTo>
                    <a:pt x="578345" y="23596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14045" h="24129">
                  <a:moveTo>
                    <a:pt x="613765" y="0"/>
                  </a:moveTo>
                  <a:lnTo>
                    <a:pt x="601967" y="0"/>
                  </a:lnTo>
                  <a:lnTo>
                    <a:pt x="601967" y="11798"/>
                  </a:lnTo>
                  <a:lnTo>
                    <a:pt x="601967" y="23596"/>
                  </a:lnTo>
                  <a:lnTo>
                    <a:pt x="613765" y="23596"/>
                  </a:lnTo>
                  <a:lnTo>
                    <a:pt x="613765" y="11798"/>
                  </a:lnTo>
                  <a:lnTo>
                    <a:pt x="61376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44" name="object 44">
            <a:hlinkClick r:id="rId2"/>
          </p:cNvPr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3468052" y="767626"/>
            <a:ext cx="5715000" cy="4446930"/>
          </a:xfrm>
          <a:prstGeom prst="rect">
            <a:avLst/>
          </a:prstGeom>
        </p:spPr>
      </p:pic>
      <p:sp>
        <p:nvSpPr>
          <p:cNvPr id="45" name="object 45"/>
          <p:cNvSpPr txBox="1">
            <a:spLocks noGrp="1"/>
          </p:cNvSpPr>
          <p:nvPr>
            <p:ph type="sldNum" sz="quarter" idx="4294967295"/>
          </p:nvPr>
        </p:nvSpPr>
        <p:spPr>
          <a:xfrm>
            <a:off x="9471025" y="7521575"/>
            <a:ext cx="587375" cy="16033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900" b="0" i="0">
                <a:solidFill>
                  <a:schemeClr val="bg1"/>
                </a:solidFill>
                <a:latin typeface="Raleway"/>
                <a:cs typeface="Raleway"/>
              </a:defRPr>
            </a:lvl1pPr>
          </a:lstStyle>
          <a:p>
            <a:pPr marL="20955">
              <a:lnSpc>
                <a:spcPct val="100000"/>
              </a:lnSpc>
              <a:spcBef>
                <a:spcPts val="45"/>
              </a:spcBef>
            </a:pPr>
            <a:r>
              <a:rPr lang="en-US"/>
              <a:t>Page: </a:t>
            </a:r>
            <a:fld id="{81D60167-4931-47E6-BA6A-407CBD079E47}" type="slidenum">
              <a:rPr spc="-25" smtClean="0"/>
              <a:pPr marL="20955">
                <a:lnSpc>
                  <a:spcPct val="100000"/>
                </a:lnSpc>
                <a:spcBef>
                  <a:spcPts val="45"/>
                </a:spcBef>
              </a:pPr>
              <a:t>39</a:t>
            </a:fld>
            <a:endParaRPr spc="-25" dirty="0"/>
          </a:p>
        </p:txBody>
      </p:sp>
      <p:graphicFrame>
        <p:nvGraphicFramePr>
          <p:cNvPr id="2" name="Object 1">
            <a:extLst>
              <a:ext uri="{FF2B5EF4-FFF2-40B4-BE49-F238E27FC236}">
                <a16:creationId xmlns:a16="http://schemas.microsoft.com/office/drawing/2014/main" id="{D8ADE2C8-08FC-D10F-00E9-516FFD0D43D8}"/>
              </a:ext>
            </a:extLst>
          </p:cNvPr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162535002"/>
              </p:ext>
            </p:extLst>
          </p:nvPr>
        </p:nvGraphicFramePr>
        <p:xfrm>
          <a:off x="838530" y="5568364"/>
          <a:ext cx="7695870" cy="1714246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Worksheet" r:id="rId4" imgW="8039100" imgH="1790700" progId="Excel.Sheet.12">
                  <p:embed/>
                </p:oleObj>
              </mc:Choice>
              <mc:Fallback>
                <p:oleObj name="Worksheet" r:id="rId4" imgW="8039100" imgH="1790700" progId="Excel.Sheet.12">
                  <p:embed/>
                  <p:pic>
                    <p:nvPicPr>
                      <p:cNvPr id="2" name="Object 1">
                        <a:extLst>
                          <a:ext uri="{FF2B5EF4-FFF2-40B4-BE49-F238E27FC236}">
                            <a16:creationId xmlns:a16="http://schemas.microsoft.com/office/drawing/2014/main" id="{D8ADE2C8-08FC-D10F-00E9-516FFD0D43D8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838530" y="5568364"/>
                        <a:ext cx="7695870" cy="1714246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3" name="Picture 2" descr="A picture containing logo&#10;&#10;Description automatically generated">
            <a:extLst>
              <a:ext uri="{FF2B5EF4-FFF2-40B4-BE49-F238E27FC236}">
                <a16:creationId xmlns:a16="http://schemas.microsoft.com/office/drawing/2014/main" id="{8FC81610-1FBD-4E8A-872E-261AB5BF7928}"/>
              </a:ext>
            </a:extLst>
          </p:cNvPr>
          <p:cNvPicPr>
            <a:picLocks noChangeAspect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6732"/>
          <a:stretch/>
        </p:blipFill>
        <p:spPr>
          <a:xfrm>
            <a:off x="8610600" y="6449545"/>
            <a:ext cx="1293202" cy="1232368"/>
          </a:xfrm>
          <a:prstGeom prst="rect">
            <a:avLst/>
          </a:prstGeom>
        </p:spPr>
      </p:pic>
      <p:sp>
        <p:nvSpPr>
          <p:cNvPr id="4" name="Rectangle 3">
            <a:extLst>
              <a:ext uri="{FF2B5EF4-FFF2-40B4-BE49-F238E27FC236}">
                <a16:creationId xmlns:a16="http://schemas.microsoft.com/office/drawing/2014/main" id="{4F33D3A6-974D-3E8A-700E-240CB09FD88A}"/>
              </a:ext>
            </a:extLst>
          </p:cNvPr>
          <p:cNvSpPr/>
          <p:nvPr/>
        </p:nvSpPr>
        <p:spPr>
          <a:xfrm>
            <a:off x="7480180" y="5333999"/>
            <a:ext cx="1092320" cy="203425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10242526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object 5"/>
          <p:cNvSpPr/>
          <p:nvPr/>
        </p:nvSpPr>
        <p:spPr>
          <a:xfrm>
            <a:off x="313054" y="240224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313054" y="251654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313054" y="285944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313054" y="308804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625" y="1081799"/>
            <a:ext cx="3151505" cy="2213426"/>
          </a:xfrm>
          <a:prstGeom prst="rect">
            <a:avLst/>
          </a:prstGeom>
        </p:spPr>
        <p:txBody>
          <a:bodyPr vert="horz" wrap="square" lIns="0" tIns="27940" rIns="0" bIns="0" rtlCol="0">
            <a:spAutoFit/>
          </a:bodyPr>
          <a:lstStyle/>
          <a:p>
            <a:pPr marL="12700" marR="342265">
              <a:lnSpc>
                <a:spcPts val="1350"/>
              </a:lnSpc>
              <a:spcBef>
                <a:spcPts val="220"/>
              </a:spcBef>
            </a:pPr>
            <a:r>
              <a:rPr sz="1200" b="1" dirty="0">
                <a:latin typeface="Arial"/>
                <a:cs typeface="Arial"/>
              </a:rPr>
              <a:t>BEAR</a:t>
            </a:r>
            <a:r>
              <a:rPr sz="1200" b="1" spc="17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CREEK</a:t>
            </a:r>
            <a:r>
              <a:rPr sz="1200" b="1" spc="170" dirty="0">
                <a:latin typeface="Arial"/>
                <a:cs typeface="Arial"/>
              </a:rPr>
              <a:t> </a:t>
            </a:r>
            <a:r>
              <a:rPr sz="1200" b="1" spc="50" dirty="0">
                <a:latin typeface="Arial"/>
                <a:cs typeface="Arial"/>
              </a:rPr>
              <a:t>4-</a:t>
            </a:r>
            <a:r>
              <a:rPr sz="1200" b="1" spc="70" dirty="0">
                <a:latin typeface="Arial"/>
                <a:cs typeface="Arial"/>
              </a:rPr>
              <a:t>PIECE</a:t>
            </a:r>
            <a:r>
              <a:rPr sz="1200" b="1" spc="170" dirty="0">
                <a:latin typeface="Arial"/>
                <a:cs typeface="Arial"/>
              </a:rPr>
              <a:t> </a:t>
            </a:r>
            <a:r>
              <a:rPr sz="1200" b="1" spc="60" dirty="0">
                <a:latin typeface="Arial"/>
                <a:cs typeface="Arial"/>
              </a:rPr>
              <a:t>QUEEN</a:t>
            </a:r>
            <a:r>
              <a:rPr sz="1200" b="1" spc="170" dirty="0">
                <a:latin typeface="Arial"/>
                <a:cs typeface="Arial"/>
              </a:rPr>
              <a:t> </a:t>
            </a:r>
            <a:r>
              <a:rPr sz="1200" b="1" spc="-25" dirty="0">
                <a:latin typeface="Arial"/>
                <a:cs typeface="Arial"/>
              </a:rPr>
              <a:t>SET </a:t>
            </a:r>
            <a:r>
              <a:rPr sz="1200" b="1" spc="110" dirty="0">
                <a:latin typeface="Arial"/>
                <a:cs typeface="Arial"/>
              </a:rPr>
              <a:t>(Q</a:t>
            </a:r>
            <a:r>
              <a:rPr sz="1200" b="1" spc="80" dirty="0">
                <a:latin typeface="Arial"/>
                <a:cs typeface="Arial"/>
              </a:rPr>
              <a:t> </a:t>
            </a:r>
            <a:r>
              <a:rPr sz="1200" b="1" spc="70" dirty="0">
                <a:latin typeface="Arial"/>
                <a:cs typeface="Arial"/>
              </a:rPr>
              <a:t>BED/NS/DRESSER/MIR)</a:t>
            </a:r>
            <a:endParaRPr sz="1200" dirty="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700" dirty="0">
              <a:latin typeface="Raleway"/>
              <a:cs typeface="Raleway"/>
            </a:endParaRPr>
          </a:p>
          <a:p>
            <a:pPr marL="12700" marR="50165">
              <a:lnSpc>
                <a:spcPct val="100000"/>
              </a:lnSpc>
              <a:spcBef>
                <a:spcPts val="5"/>
              </a:spcBef>
            </a:pPr>
            <a:r>
              <a:rPr sz="750" dirty="0">
                <a:latin typeface="Raleway"/>
                <a:cs typeface="Raleway"/>
              </a:rPr>
              <a:t>A rustic, farmhouse-inspired bedroom, Bear Creek features a </a:t>
            </a:r>
            <a:r>
              <a:rPr sz="750" spc="-10" dirty="0">
                <a:latin typeface="Raleway"/>
                <a:cs typeface="Raleway"/>
              </a:rPr>
              <a:t>white-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smoke finish that contrasts beautifully with honey-smoke stained </a:t>
            </a:r>
            <a:r>
              <a:rPr sz="750" spc="-20" dirty="0">
                <a:latin typeface="Raleway"/>
                <a:cs typeface="Raleway"/>
              </a:rPr>
              <a:t>tops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and cap rails. The chevron patterned headboard and footboard </a:t>
            </a:r>
            <a:r>
              <a:rPr sz="750" spc="-25" dirty="0">
                <a:latin typeface="Raleway"/>
                <a:cs typeface="Raleway"/>
              </a:rPr>
              <a:t>is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offered in King and Queen sizes and the bedroom collection offers </a:t>
            </a:r>
            <a:r>
              <a:rPr sz="750" spc="-50" dirty="0">
                <a:latin typeface="Raleway"/>
                <a:cs typeface="Raleway"/>
              </a:rPr>
              <a:t>a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variety of storage items with ultra-deep drawers supported by </a:t>
            </a:r>
            <a:r>
              <a:rPr sz="750" spc="-20" dirty="0">
                <a:latin typeface="Raleway"/>
                <a:cs typeface="Raleway"/>
              </a:rPr>
              <a:t>side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drawer</a:t>
            </a:r>
            <a:r>
              <a:rPr sz="750" spc="-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glides for easy </a:t>
            </a:r>
            <a:r>
              <a:rPr sz="750" spc="-10" dirty="0">
                <a:latin typeface="Raleway"/>
                <a:cs typeface="Raleway"/>
              </a:rPr>
              <a:t>operation.</a:t>
            </a:r>
            <a:endParaRPr sz="750" dirty="0">
              <a:latin typeface="Raleway"/>
              <a:cs typeface="Raleway"/>
            </a:endParaRPr>
          </a:p>
          <a:p>
            <a:pPr marL="393700">
              <a:lnSpc>
                <a:spcPct val="100000"/>
              </a:lnSpc>
              <a:spcBef>
                <a:spcPts val="750"/>
              </a:spcBef>
            </a:pPr>
            <a:r>
              <a:rPr sz="750" dirty="0">
                <a:latin typeface="Raleway"/>
                <a:cs typeface="Raleway"/>
              </a:rPr>
              <a:t>Beds</a:t>
            </a:r>
            <a:r>
              <a:rPr sz="750" spc="-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available in King or Queen </a:t>
            </a:r>
            <a:r>
              <a:rPr sz="750" spc="-10" dirty="0">
                <a:latin typeface="Raleway"/>
                <a:cs typeface="Raleway"/>
              </a:rPr>
              <a:t>sizes</a:t>
            </a:r>
            <a:endParaRPr sz="750" dirty="0">
              <a:latin typeface="Raleway"/>
              <a:cs typeface="Raleway"/>
            </a:endParaRPr>
          </a:p>
          <a:p>
            <a:pPr marL="393700" marR="200025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Styling details include chevron patterned headboard </a:t>
            </a:r>
            <a:r>
              <a:rPr sz="750" spc="-25" dirty="0">
                <a:latin typeface="Raleway"/>
                <a:cs typeface="Raleway"/>
              </a:rPr>
              <a:t>and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footboard with planked-effect drawer fronts and </a:t>
            </a:r>
            <a:r>
              <a:rPr sz="750" spc="-10" dirty="0">
                <a:latin typeface="Raleway"/>
                <a:cs typeface="Raleway"/>
              </a:rPr>
              <a:t>antiqued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pewter finish </a:t>
            </a:r>
            <a:r>
              <a:rPr sz="750" spc="-10" dirty="0">
                <a:latin typeface="Raleway"/>
                <a:cs typeface="Raleway"/>
              </a:rPr>
              <a:t>hardware.</a:t>
            </a:r>
            <a:endParaRPr sz="750" dirty="0">
              <a:latin typeface="Raleway"/>
              <a:cs typeface="Raleway"/>
            </a:endParaRPr>
          </a:p>
          <a:p>
            <a:pPr marL="393700" marR="508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Nightstand, Dresser and Chest feature deep, double-</a:t>
            </a:r>
            <a:r>
              <a:rPr sz="750" spc="-10" dirty="0">
                <a:latin typeface="Raleway"/>
                <a:cs typeface="Raleway"/>
              </a:rPr>
              <a:t>stacked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drawers for functional storage of clothing or other bulky </a:t>
            </a:r>
            <a:r>
              <a:rPr sz="750" spc="-10" dirty="0">
                <a:latin typeface="Raleway"/>
                <a:cs typeface="Raleway"/>
              </a:rPr>
              <a:t>items.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White-smoke finish with honey-smoke accent tops and </a:t>
            </a:r>
            <a:r>
              <a:rPr sz="750" spc="-25" dirty="0">
                <a:latin typeface="Raleway"/>
                <a:cs typeface="Raleway"/>
              </a:rPr>
              <a:t>cap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spc="-10" dirty="0">
                <a:latin typeface="Raleway"/>
                <a:cs typeface="Raleway"/>
              </a:rPr>
              <a:t>rails</a:t>
            </a:r>
            <a:endParaRPr sz="750" dirty="0">
              <a:latin typeface="Raleway"/>
              <a:cs typeface="Raleway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34925" y="3578796"/>
            <a:ext cx="935990" cy="243656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50" u="sng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2"/>
              </a:rPr>
              <a:t>Read </a:t>
            </a:r>
            <a:r>
              <a:rPr sz="750" u="sng" spc="-20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2"/>
              </a:rPr>
              <a:t>More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</a:pPr>
            <a:r>
              <a:rPr sz="750" b="1" dirty="0">
                <a:latin typeface="Raleway"/>
                <a:cs typeface="Raleway"/>
              </a:rPr>
              <a:t>Price:</a:t>
            </a:r>
            <a:r>
              <a:rPr sz="750" b="1" spc="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From: </a:t>
            </a:r>
            <a:r>
              <a:rPr sz="750" spc="-10" dirty="0">
                <a:latin typeface="Raleway"/>
                <a:cs typeface="Raleway"/>
              </a:rPr>
              <a:t>$829.00</a:t>
            </a:r>
            <a:endParaRPr sz="750" dirty="0">
              <a:latin typeface="Raleway"/>
              <a:cs typeface="Raleway"/>
            </a:endParaRPr>
          </a:p>
        </p:txBody>
      </p:sp>
      <p:grpSp>
        <p:nvGrpSpPr>
          <p:cNvPr id="11" name="object 11"/>
          <p:cNvGrpSpPr/>
          <p:nvPr/>
        </p:nvGrpSpPr>
        <p:grpSpPr>
          <a:xfrm>
            <a:off x="44024" y="3936612"/>
            <a:ext cx="727710" cy="727710"/>
            <a:chOff x="44024" y="3936612"/>
            <a:chExt cx="727710" cy="727710"/>
          </a:xfrm>
        </p:grpSpPr>
        <p:sp>
          <p:nvSpPr>
            <p:cNvPr id="12" name="object 12"/>
            <p:cNvSpPr/>
            <p:nvPr/>
          </p:nvSpPr>
          <p:spPr>
            <a:xfrm>
              <a:off x="47625" y="3940213"/>
              <a:ext cx="720090" cy="720090"/>
            </a:xfrm>
            <a:custGeom>
              <a:avLst/>
              <a:gdLst/>
              <a:ahLst/>
              <a:cxnLst/>
              <a:rect l="l" t="t" r="r" b="b"/>
              <a:pathLst>
                <a:path w="720090" h="720089">
                  <a:moveTo>
                    <a:pt x="0" y="0"/>
                  </a:moveTo>
                  <a:lnTo>
                    <a:pt x="720001" y="0"/>
                  </a:lnTo>
                  <a:lnTo>
                    <a:pt x="720001" y="720001"/>
                  </a:lnTo>
                  <a:lnTo>
                    <a:pt x="0" y="720001"/>
                  </a:lnTo>
                  <a:lnTo>
                    <a:pt x="0" y="0"/>
                  </a:lnTo>
                  <a:close/>
                </a:path>
              </a:pathLst>
            </a:custGeom>
            <a:ln w="72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94843" y="3987431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10" h="35560">
                  <a:moveTo>
                    <a:pt x="35394" y="23596"/>
                  </a:moveTo>
                  <a:lnTo>
                    <a:pt x="23596" y="23596"/>
                  </a:lnTo>
                  <a:lnTo>
                    <a:pt x="23596" y="35394"/>
                  </a:lnTo>
                  <a:lnTo>
                    <a:pt x="35394" y="35394"/>
                  </a:lnTo>
                  <a:lnTo>
                    <a:pt x="35394" y="23596"/>
                  </a:lnTo>
                  <a:close/>
                </a:path>
                <a:path w="626110" h="35560">
                  <a:moveTo>
                    <a:pt x="35394" y="0"/>
                  </a:moveTo>
                  <a:lnTo>
                    <a:pt x="23596" y="0"/>
                  </a:lnTo>
                  <a:lnTo>
                    <a:pt x="11798" y="0"/>
                  </a:lnTo>
                  <a:lnTo>
                    <a:pt x="0" y="0"/>
                  </a:lnTo>
                  <a:lnTo>
                    <a:pt x="0" y="11798"/>
                  </a:lnTo>
                  <a:lnTo>
                    <a:pt x="0" y="23596"/>
                  </a:lnTo>
                  <a:lnTo>
                    <a:pt x="0" y="35394"/>
                  </a:lnTo>
                  <a:lnTo>
                    <a:pt x="11798" y="35394"/>
                  </a:lnTo>
                  <a:lnTo>
                    <a:pt x="11798" y="23596"/>
                  </a:lnTo>
                  <a:lnTo>
                    <a:pt x="11798" y="11798"/>
                  </a:lnTo>
                  <a:lnTo>
                    <a:pt x="23596" y="11798"/>
                  </a:lnTo>
                  <a:lnTo>
                    <a:pt x="35394" y="11798"/>
                  </a:lnTo>
                  <a:lnTo>
                    <a:pt x="35394" y="0"/>
                  </a:lnTo>
                  <a:close/>
                </a:path>
                <a:path w="626110" h="35560">
                  <a:moveTo>
                    <a:pt x="59004" y="23596"/>
                  </a:moveTo>
                  <a:lnTo>
                    <a:pt x="47205" y="23596"/>
                  </a:lnTo>
                  <a:lnTo>
                    <a:pt x="35407" y="23596"/>
                  </a:lnTo>
                  <a:lnTo>
                    <a:pt x="35407" y="35394"/>
                  </a:lnTo>
                  <a:lnTo>
                    <a:pt x="47205" y="35394"/>
                  </a:lnTo>
                  <a:lnTo>
                    <a:pt x="59004" y="35394"/>
                  </a:lnTo>
                  <a:lnTo>
                    <a:pt x="59004" y="23596"/>
                  </a:lnTo>
                  <a:close/>
                </a:path>
                <a:path w="626110" h="35560">
                  <a:moveTo>
                    <a:pt x="59004" y="0"/>
                  </a:moveTo>
                  <a:lnTo>
                    <a:pt x="47205" y="0"/>
                  </a:lnTo>
                  <a:lnTo>
                    <a:pt x="35407" y="0"/>
                  </a:lnTo>
                  <a:lnTo>
                    <a:pt x="35407" y="11798"/>
                  </a:lnTo>
                  <a:lnTo>
                    <a:pt x="47205" y="11798"/>
                  </a:lnTo>
                  <a:lnTo>
                    <a:pt x="59004" y="11798"/>
                  </a:lnTo>
                  <a:lnTo>
                    <a:pt x="59004" y="0"/>
                  </a:lnTo>
                  <a:close/>
                </a:path>
                <a:path w="626110" h="35560">
                  <a:moveTo>
                    <a:pt x="82613" y="0"/>
                  </a:moveTo>
                  <a:lnTo>
                    <a:pt x="70815" y="0"/>
                  </a:lnTo>
                  <a:lnTo>
                    <a:pt x="59016" y="0"/>
                  </a:lnTo>
                  <a:lnTo>
                    <a:pt x="59016" y="11798"/>
                  </a:lnTo>
                  <a:lnTo>
                    <a:pt x="70815" y="11798"/>
                  </a:lnTo>
                  <a:lnTo>
                    <a:pt x="70815" y="23596"/>
                  </a:lnTo>
                  <a:lnTo>
                    <a:pt x="70815" y="35394"/>
                  </a:lnTo>
                  <a:lnTo>
                    <a:pt x="82613" y="35394"/>
                  </a:lnTo>
                  <a:lnTo>
                    <a:pt x="82613" y="23596"/>
                  </a:lnTo>
                  <a:lnTo>
                    <a:pt x="82613" y="11798"/>
                  </a:lnTo>
                  <a:lnTo>
                    <a:pt x="82613" y="0"/>
                  </a:lnTo>
                  <a:close/>
                </a:path>
                <a:path w="626110" h="35560">
                  <a:moveTo>
                    <a:pt x="129806" y="23596"/>
                  </a:moveTo>
                  <a:lnTo>
                    <a:pt x="118021" y="23596"/>
                  </a:lnTo>
                  <a:lnTo>
                    <a:pt x="118021" y="11798"/>
                  </a:lnTo>
                  <a:lnTo>
                    <a:pt x="106222" y="11798"/>
                  </a:lnTo>
                  <a:lnTo>
                    <a:pt x="106222" y="23596"/>
                  </a:lnTo>
                  <a:lnTo>
                    <a:pt x="106222" y="35394"/>
                  </a:lnTo>
                  <a:lnTo>
                    <a:pt x="118021" y="35394"/>
                  </a:lnTo>
                  <a:lnTo>
                    <a:pt x="129806" y="35394"/>
                  </a:lnTo>
                  <a:lnTo>
                    <a:pt x="129806" y="23596"/>
                  </a:lnTo>
                  <a:close/>
                </a:path>
                <a:path w="626110" h="35560">
                  <a:moveTo>
                    <a:pt x="129806" y="0"/>
                  </a:moveTo>
                  <a:lnTo>
                    <a:pt x="118021" y="0"/>
                  </a:lnTo>
                  <a:lnTo>
                    <a:pt x="118021" y="11798"/>
                  </a:lnTo>
                  <a:lnTo>
                    <a:pt x="129806" y="11798"/>
                  </a:lnTo>
                  <a:lnTo>
                    <a:pt x="129806" y="0"/>
                  </a:lnTo>
                  <a:close/>
                </a:path>
                <a:path w="626110" h="35560">
                  <a:moveTo>
                    <a:pt x="141617" y="0"/>
                  </a:moveTo>
                  <a:lnTo>
                    <a:pt x="129832" y="0"/>
                  </a:lnTo>
                  <a:lnTo>
                    <a:pt x="129832" y="11798"/>
                  </a:lnTo>
                  <a:lnTo>
                    <a:pt x="141617" y="11798"/>
                  </a:lnTo>
                  <a:lnTo>
                    <a:pt x="141617" y="0"/>
                  </a:lnTo>
                  <a:close/>
                </a:path>
                <a:path w="626110" h="35560">
                  <a:moveTo>
                    <a:pt x="153428" y="11798"/>
                  </a:moveTo>
                  <a:lnTo>
                    <a:pt x="141630" y="11798"/>
                  </a:lnTo>
                  <a:lnTo>
                    <a:pt x="141630" y="23596"/>
                  </a:lnTo>
                  <a:lnTo>
                    <a:pt x="153428" y="23596"/>
                  </a:lnTo>
                  <a:lnTo>
                    <a:pt x="153428" y="11798"/>
                  </a:lnTo>
                  <a:close/>
                </a:path>
                <a:path w="626110" h="35560">
                  <a:moveTo>
                    <a:pt x="177025" y="11798"/>
                  </a:moveTo>
                  <a:lnTo>
                    <a:pt x="165239" y="11798"/>
                  </a:lnTo>
                  <a:lnTo>
                    <a:pt x="153441" y="11798"/>
                  </a:lnTo>
                  <a:lnTo>
                    <a:pt x="153441" y="23596"/>
                  </a:lnTo>
                  <a:lnTo>
                    <a:pt x="153441" y="35394"/>
                  </a:lnTo>
                  <a:lnTo>
                    <a:pt x="165239" y="35394"/>
                  </a:lnTo>
                  <a:lnTo>
                    <a:pt x="177025" y="35394"/>
                  </a:lnTo>
                  <a:lnTo>
                    <a:pt x="177025" y="23596"/>
                  </a:lnTo>
                  <a:lnTo>
                    <a:pt x="177025" y="11798"/>
                  </a:lnTo>
                  <a:close/>
                </a:path>
                <a:path w="626110" h="35560">
                  <a:moveTo>
                    <a:pt x="188836" y="0"/>
                  </a:moveTo>
                  <a:lnTo>
                    <a:pt x="177038" y="0"/>
                  </a:lnTo>
                  <a:lnTo>
                    <a:pt x="177038" y="11798"/>
                  </a:lnTo>
                  <a:lnTo>
                    <a:pt x="177038" y="23596"/>
                  </a:lnTo>
                  <a:lnTo>
                    <a:pt x="188836" y="23596"/>
                  </a:lnTo>
                  <a:lnTo>
                    <a:pt x="188836" y="11798"/>
                  </a:lnTo>
                  <a:lnTo>
                    <a:pt x="188836" y="0"/>
                  </a:lnTo>
                  <a:close/>
                </a:path>
                <a:path w="626110" h="35560">
                  <a:moveTo>
                    <a:pt x="200647" y="23596"/>
                  </a:moveTo>
                  <a:lnTo>
                    <a:pt x="188849" y="23596"/>
                  </a:lnTo>
                  <a:lnTo>
                    <a:pt x="188849" y="35394"/>
                  </a:lnTo>
                  <a:lnTo>
                    <a:pt x="200647" y="35394"/>
                  </a:lnTo>
                  <a:lnTo>
                    <a:pt x="200647" y="23596"/>
                  </a:lnTo>
                  <a:close/>
                </a:path>
                <a:path w="626110" h="35560">
                  <a:moveTo>
                    <a:pt x="212432" y="11798"/>
                  </a:moveTo>
                  <a:lnTo>
                    <a:pt x="200647" y="11798"/>
                  </a:lnTo>
                  <a:lnTo>
                    <a:pt x="200647" y="23596"/>
                  </a:lnTo>
                  <a:lnTo>
                    <a:pt x="212432" y="23596"/>
                  </a:lnTo>
                  <a:lnTo>
                    <a:pt x="212432" y="11798"/>
                  </a:lnTo>
                  <a:close/>
                </a:path>
                <a:path w="626110" h="35560">
                  <a:moveTo>
                    <a:pt x="224243" y="11798"/>
                  </a:moveTo>
                  <a:lnTo>
                    <a:pt x="212458" y="11798"/>
                  </a:lnTo>
                  <a:lnTo>
                    <a:pt x="212458" y="23596"/>
                  </a:lnTo>
                  <a:lnTo>
                    <a:pt x="224243" y="23596"/>
                  </a:lnTo>
                  <a:lnTo>
                    <a:pt x="224243" y="11798"/>
                  </a:lnTo>
                  <a:close/>
                </a:path>
                <a:path w="626110" h="35560">
                  <a:moveTo>
                    <a:pt x="247853" y="0"/>
                  </a:moveTo>
                  <a:lnTo>
                    <a:pt x="236054" y="0"/>
                  </a:lnTo>
                  <a:lnTo>
                    <a:pt x="224256" y="0"/>
                  </a:lnTo>
                  <a:lnTo>
                    <a:pt x="224256" y="11798"/>
                  </a:lnTo>
                  <a:lnTo>
                    <a:pt x="224256" y="23596"/>
                  </a:lnTo>
                  <a:lnTo>
                    <a:pt x="224256" y="35394"/>
                  </a:lnTo>
                  <a:lnTo>
                    <a:pt x="236054" y="35394"/>
                  </a:lnTo>
                  <a:lnTo>
                    <a:pt x="236054" y="23596"/>
                  </a:lnTo>
                  <a:lnTo>
                    <a:pt x="247853" y="23596"/>
                  </a:lnTo>
                  <a:lnTo>
                    <a:pt x="247853" y="11798"/>
                  </a:lnTo>
                  <a:lnTo>
                    <a:pt x="247853" y="0"/>
                  </a:lnTo>
                  <a:close/>
                </a:path>
                <a:path w="626110" h="35560">
                  <a:moveTo>
                    <a:pt x="259651" y="0"/>
                  </a:moveTo>
                  <a:lnTo>
                    <a:pt x="247865" y="0"/>
                  </a:lnTo>
                  <a:lnTo>
                    <a:pt x="247865" y="11798"/>
                  </a:lnTo>
                  <a:lnTo>
                    <a:pt x="247865" y="23596"/>
                  </a:lnTo>
                  <a:lnTo>
                    <a:pt x="259651" y="23596"/>
                  </a:lnTo>
                  <a:lnTo>
                    <a:pt x="259651" y="11798"/>
                  </a:lnTo>
                  <a:lnTo>
                    <a:pt x="259651" y="0"/>
                  </a:lnTo>
                  <a:close/>
                </a:path>
                <a:path w="626110" h="35560">
                  <a:moveTo>
                    <a:pt x="271462" y="0"/>
                  </a:moveTo>
                  <a:lnTo>
                    <a:pt x="259664" y="0"/>
                  </a:lnTo>
                  <a:lnTo>
                    <a:pt x="259664" y="11798"/>
                  </a:lnTo>
                  <a:lnTo>
                    <a:pt x="259664" y="23596"/>
                  </a:lnTo>
                  <a:lnTo>
                    <a:pt x="271462" y="23596"/>
                  </a:lnTo>
                  <a:lnTo>
                    <a:pt x="271462" y="11798"/>
                  </a:lnTo>
                  <a:lnTo>
                    <a:pt x="271462" y="0"/>
                  </a:lnTo>
                  <a:close/>
                </a:path>
                <a:path w="626110" h="35560">
                  <a:moveTo>
                    <a:pt x="283273" y="23596"/>
                  </a:moveTo>
                  <a:lnTo>
                    <a:pt x="271475" y="23596"/>
                  </a:lnTo>
                  <a:lnTo>
                    <a:pt x="271475" y="35394"/>
                  </a:lnTo>
                  <a:lnTo>
                    <a:pt x="283273" y="35394"/>
                  </a:lnTo>
                  <a:lnTo>
                    <a:pt x="283273" y="23596"/>
                  </a:lnTo>
                  <a:close/>
                </a:path>
                <a:path w="626110" h="35560">
                  <a:moveTo>
                    <a:pt x="306857" y="0"/>
                  </a:moveTo>
                  <a:lnTo>
                    <a:pt x="295071" y="0"/>
                  </a:lnTo>
                  <a:lnTo>
                    <a:pt x="283273" y="0"/>
                  </a:lnTo>
                  <a:lnTo>
                    <a:pt x="283273" y="11798"/>
                  </a:lnTo>
                  <a:lnTo>
                    <a:pt x="295071" y="11798"/>
                  </a:lnTo>
                  <a:lnTo>
                    <a:pt x="295071" y="23596"/>
                  </a:lnTo>
                  <a:lnTo>
                    <a:pt x="306857" y="23596"/>
                  </a:lnTo>
                  <a:lnTo>
                    <a:pt x="306857" y="11798"/>
                  </a:lnTo>
                  <a:lnTo>
                    <a:pt x="306857" y="0"/>
                  </a:lnTo>
                  <a:close/>
                </a:path>
                <a:path w="626110" h="35560">
                  <a:moveTo>
                    <a:pt x="330479" y="0"/>
                  </a:moveTo>
                  <a:lnTo>
                    <a:pt x="318681" y="0"/>
                  </a:lnTo>
                  <a:lnTo>
                    <a:pt x="306882" y="0"/>
                  </a:lnTo>
                  <a:lnTo>
                    <a:pt x="306882" y="11798"/>
                  </a:lnTo>
                  <a:lnTo>
                    <a:pt x="318681" y="11798"/>
                  </a:lnTo>
                  <a:lnTo>
                    <a:pt x="318681" y="23596"/>
                  </a:lnTo>
                  <a:lnTo>
                    <a:pt x="330479" y="23596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26110" h="35560">
                  <a:moveTo>
                    <a:pt x="342290" y="11798"/>
                  </a:moveTo>
                  <a:lnTo>
                    <a:pt x="330492" y="11798"/>
                  </a:lnTo>
                  <a:lnTo>
                    <a:pt x="330492" y="23596"/>
                  </a:lnTo>
                  <a:lnTo>
                    <a:pt x="342290" y="23596"/>
                  </a:lnTo>
                  <a:lnTo>
                    <a:pt x="342290" y="11798"/>
                  </a:lnTo>
                  <a:close/>
                </a:path>
                <a:path w="626110" h="35560">
                  <a:moveTo>
                    <a:pt x="365887" y="0"/>
                  </a:moveTo>
                  <a:lnTo>
                    <a:pt x="354088" y="0"/>
                  </a:lnTo>
                  <a:lnTo>
                    <a:pt x="342290" y="0"/>
                  </a:lnTo>
                  <a:lnTo>
                    <a:pt x="342290" y="11798"/>
                  </a:lnTo>
                  <a:lnTo>
                    <a:pt x="354088" y="11798"/>
                  </a:lnTo>
                  <a:lnTo>
                    <a:pt x="354088" y="23596"/>
                  </a:lnTo>
                  <a:lnTo>
                    <a:pt x="365887" y="23596"/>
                  </a:lnTo>
                  <a:lnTo>
                    <a:pt x="365887" y="11798"/>
                  </a:lnTo>
                  <a:lnTo>
                    <a:pt x="365887" y="0"/>
                  </a:lnTo>
                  <a:close/>
                </a:path>
                <a:path w="626110" h="35560">
                  <a:moveTo>
                    <a:pt x="377698" y="11798"/>
                  </a:moveTo>
                  <a:lnTo>
                    <a:pt x="365899" y="11798"/>
                  </a:lnTo>
                  <a:lnTo>
                    <a:pt x="365899" y="23596"/>
                  </a:lnTo>
                  <a:lnTo>
                    <a:pt x="377698" y="23596"/>
                  </a:lnTo>
                  <a:lnTo>
                    <a:pt x="377698" y="11798"/>
                  </a:lnTo>
                  <a:close/>
                </a:path>
                <a:path w="626110" h="35560">
                  <a:moveTo>
                    <a:pt x="401307" y="11798"/>
                  </a:moveTo>
                  <a:lnTo>
                    <a:pt x="389509" y="11798"/>
                  </a:lnTo>
                  <a:lnTo>
                    <a:pt x="389509" y="23596"/>
                  </a:lnTo>
                  <a:lnTo>
                    <a:pt x="401307" y="23596"/>
                  </a:lnTo>
                  <a:lnTo>
                    <a:pt x="401307" y="11798"/>
                  </a:lnTo>
                  <a:close/>
                </a:path>
                <a:path w="626110" h="35560">
                  <a:moveTo>
                    <a:pt x="413105" y="0"/>
                  </a:moveTo>
                  <a:lnTo>
                    <a:pt x="401307" y="0"/>
                  </a:lnTo>
                  <a:lnTo>
                    <a:pt x="401307" y="11798"/>
                  </a:lnTo>
                  <a:lnTo>
                    <a:pt x="413105" y="11798"/>
                  </a:lnTo>
                  <a:lnTo>
                    <a:pt x="413105" y="0"/>
                  </a:lnTo>
                  <a:close/>
                </a:path>
                <a:path w="626110" h="35560">
                  <a:moveTo>
                    <a:pt x="424903" y="11798"/>
                  </a:moveTo>
                  <a:lnTo>
                    <a:pt x="413105" y="11798"/>
                  </a:lnTo>
                  <a:lnTo>
                    <a:pt x="413105" y="23596"/>
                  </a:lnTo>
                  <a:lnTo>
                    <a:pt x="424903" y="23596"/>
                  </a:lnTo>
                  <a:lnTo>
                    <a:pt x="424903" y="11798"/>
                  </a:lnTo>
                  <a:close/>
                </a:path>
                <a:path w="626110" h="35560">
                  <a:moveTo>
                    <a:pt x="460311" y="0"/>
                  </a:moveTo>
                  <a:lnTo>
                    <a:pt x="448513" y="0"/>
                  </a:lnTo>
                  <a:lnTo>
                    <a:pt x="436714" y="0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60311" y="11798"/>
                  </a:lnTo>
                  <a:lnTo>
                    <a:pt x="460311" y="0"/>
                  </a:lnTo>
                  <a:close/>
                </a:path>
                <a:path w="626110" h="35560">
                  <a:moveTo>
                    <a:pt x="483920" y="11798"/>
                  </a:moveTo>
                  <a:lnTo>
                    <a:pt x="472122" y="11798"/>
                  </a:lnTo>
                  <a:lnTo>
                    <a:pt x="460324" y="11798"/>
                  </a:lnTo>
                  <a:lnTo>
                    <a:pt x="460324" y="23596"/>
                  </a:lnTo>
                  <a:lnTo>
                    <a:pt x="472122" y="23596"/>
                  </a:lnTo>
                  <a:lnTo>
                    <a:pt x="483920" y="23596"/>
                  </a:lnTo>
                  <a:lnTo>
                    <a:pt x="483920" y="11798"/>
                  </a:lnTo>
                  <a:close/>
                </a:path>
                <a:path w="626110" h="35560">
                  <a:moveTo>
                    <a:pt x="519328" y="11798"/>
                  </a:moveTo>
                  <a:lnTo>
                    <a:pt x="507530" y="11798"/>
                  </a:lnTo>
                  <a:lnTo>
                    <a:pt x="507530" y="0"/>
                  </a:ln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83933" y="23596"/>
                  </a:lnTo>
                  <a:lnTo>
                    <a:pt x="495731" y="23596"/>
                  </a:lnTo>
                  <a:lnTo>
                    <a:pt x="507530" y="23596"/>
                  </a:lnTo>
                  <a:lnTo>
                    <a:pt x="519328" y="23596"/>
                  </a:lnTo>
                  <a:lnTo>
                    <a:pt x="519328" y="11798"/>
                  </a:lnTo>
                  <a:close/>
                </a:path>
                <a:path w="626110" h="35560">
                  <a:moveTo>
                    <a:pt x="578345" y="0"/>
                  </a:moveTo>
                  <a:lnTo>
                    <a:pt x="566547" y="0"/>
                  </a:lnTo>
                  <a:lnTo>
                    <a:pt x="554748" y="0"/>
                  </a:lnTo>
                  <a:lnTo>
                    <a:pt x="542950" y="0"/>
                  </a:ln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26110" h="35560">
                  <a:moveTo>
                    <a:pt x="601954" y="0"/>
                  </a:moveTo>
                  <a:lnTo>
                    <a:pt x="590156" y="0"/>
                  </a:lnTo>
                  <a:lnTo>
                    <a:pt x="578358" y="0"/>
                  </a:lnTo>
                  <a:lnTo>
                    <a:pt x="578358" y="11798"/>
                  </a:lnTo>
                  <a:lnTo>
                    <a:pt x="590156" y="11798"/>
                  </a:lnTo>
                  <a:lnTo>
                    <a:pt x="601954" y="11798"/>
                  </a:lnTo>
                  <a:lnTo>
                    <a:pt x="601954" y="0"/>
                  </a:lnTo>
                  <a:close/>
                </a:path>
                <a:path w="626110" h="35560">
                  <a:moveTo>
                    <a:pt x="625563" y="0"/>
                  </a:moveTo>
                  <a:lnTo>
                    <a:pt x="613765" y="0"/>
                  </a:ln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13765" y="23596"/>
                  </a:lnTo>
                  <a:lnTo>
                    <a:pt x="625563" y="23596"/>
                  </a:lnTo>
                  <a:lnTo>
                    <a:pt x="625563" y="11798"/>
                  </a:lnTo>
                  <a:lnTo>
                    <a:pt x="62556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94843" y="4011028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10" h="47625">
                  <a:moveTo>
                    <a:pt x="11798" y="11811"/>
                  </a:moveTo>
                  <a:lnTo>
                    <a:pt x="0" y="11811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0" y="47205"/>
                  </a:lnTo>
                  <a:lnTo>
                    <a:pt x="11798" y="47205"/>
                  </a:lnTo>
                  <a:lnTo>
                    <a:pt x="11798" y="35407"/>
                  </a:lnTo>
                  <a:lnTo>
                    <a:pt x="11798" y="23609"/>
                  </a:lnTo>
                  <a:lnTo>
                    <a:pt x="11798" y="11811"/>
                  </a:lnTo>
                  <a:close/>
                </a:path>
                <a:path w="626110" h="47625">
                  <a:moveTo>
                    <a:pt x="35394" y="11811"/>
                  </a:moveTo>
                  <a:lnTo>
                    <a:pt x="23596" y="11811"/>
                  </a:lnTo>
                  <a:lnTo>
                    <a:pt x="23596" y="23609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lnTo>
                    <a:pt x="35394" y="11811"/>
                  </a:lnTo>
                  <a:close/>
                </a:path>
                <a:path w="626110" h="47625">
                  <a:moveTo>
                    <a:pt x="59004" y="11811"/>
                  </a:moveTo>
                  <a:lnTo>
                    <a:pt x="47205" y="11811"/>
                  </a:lnTo>
                  <a:lnTo>
                    <a:pt x="35407" y="11811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59004" y="35407"/>
                  </a:lnTo>
                  <a:lnTo>
                    <a:pt x="59004" y="23609"/>
                  </a:lnTo>
                  <a:lnTo>
                    <a:pt x="59004" y="11811"/>
                  </a:lnTo>
                  <a:close/>
                </a:path>
                <a:path w="626110" h="47625">
                  <a:moveTo>
                    <a:pt x="82613" y="11811"/>
                  </a:moveTo>
                  <a:lnTo>
                    <a:pt x="70815" y="11811"/>
                  </a:lnTo>
                  <a:lnTo>
                    <a:pt x="70815" y="23609"/>
                  </a:lnTo>
                  <a:lnTo>
                    <a:pt x="70815" y="35407"/>
                  </a:lnTo>
                  <a:lnTo>
                    <a:pt x="70815" y="47205"/>
                  </a:lnTo>
                  <a:lnTo>
                    <a:pt x="82613" y="47205"/>
                  </a:lnTo>
                  <a:lnTo>
                    <a:pt x="82613" y="35407"/>
                  </a:lnTo>
                  <a:lnTo>
                    <a:pt x="82613" y="23609"/>
                  </a:lnTo>
                  <a:lnTo>
                    <a:pt x="82613" y="11811"/>
                  </a:lnTo>
                  <a:close/>
                </a:path>
                <a:path w="626110" h="47625">
                  <a:moveTo>
                    <a:pt x="106222" y="35407"/>
                  </a:moveTo>
                  <a:lnTo>
                    <a:pt x="94424" y="35407"/>
                  </a:lnTo>
                  <a:lnTo>
                    <a:pt x="94424" y="47205"/>
                  </a:lnTo>
                  <a:lnTo>
                    <a:pt x="106222" y="47205"/>
                  </a:lnTo>
                  <a:lnTo>
                    <a:pt x="106222" y="35407"/>
                  </a:lnTo>
                  <a:close/>
                </a:path>
                <a:path w="626110" h="47625">
                  <a:moveTo>
                    <a:pt x="129806" y="11811"/>
                  </a:moveTo>
                  <a:lnTo>
                    <a:pt x="118021" y="11811"/>
                  </a:lnTo>
                  <a:lnTo>
                    <a:pt x="106222" y="11811"/>
                  </a:lnTo>
                  <a:lnTo>
                    <a:pt x="106222" y="23609"/>
                  </a:lnTo>
                  <a:lnTo>
                    <a:pt x="106222" y="35407"/>
                  </a:lnTo>
                  <a:lnTo>
                    <a:pt x="118021" y="35407"/>
                  </a:lnTo>
                  <a:lnTo>
                    <a:pt x="129806" y="35407"/>
                  </a:lnTo>
                  <a:lnTo>
                    <a:pt x="129806" y="23609"/>
                  </a:lnTo>
                  <a:lnTo>
                    <a:pt x="129806" y="11811"/>
                  </a:lnTo>
                  <a:close/>
                </a:path>
                <a:path w="626110" h="47625">
                  <a:moveTo>
                    <a:pt x="141617" y="35407"/>
                  </a:moveTo>
                  <a:lnTo>
                    <a:pt x="129832" y="35407"/>
                  </a:lnTo>
                  <a:lnTo>
                    <a:pt x="129832" y="47205"/>
                  </a:lnTo>
                  <a:lnTo>
                    <a:pt x="141617" y="47205"/>
                  </a:lnTo>
                  <a:lnTo>
                    <a:pt x="141617" y="35407"/>
                  </a:lnTo>
                  <a:close/>
                </a:path>
                <a:path w="626110" h="47625">
                  <a:moveTo>
                    <a:pt x="141617" y="11811"/>
                  </a:moveTo>
                  <a:lnTo>
                    <a:pt x="129832" y="11811"/>
                  </a:lnTo>
                  <a:lnTo>
                    <a:pt x="129832" y="23609"/>
                  </a:lnTo>
                  <a:lnTo>
                    <a:pt x="141617" y="23609"/>
                  </a:lnTo>
                  <a:lnTo>
                    <a:pt x="141617" y="11811"/>
                  </a:lnTo>
                  <a:close/>
                </a:path>
                <a:path w="626110" h="47625">
                  <a:moveTo>
                    <a:pt x="153428" y="23609"/>
                  </a:moveTo>
                  <a:lnTo>
                    <a:pt x="141630" y="23609"/>
                  </a:lnTo>
                  <a:lnTo>
                    <a:pt x="141630" y="35407"/>
                  </a:lnTo>
                  <a:lnTo>
                    <a:pt x="153428" y="35407"/>
                  </a:lnTo>
                  <a:lnTo>
                    <a:pt x="153428" y="23609"/>
                  </a:lnTo>
                  <a:close/>
                </a:path>
                <a:path w="626110" h="47625">
                  <a:moveTo>
                    <a:pt x="177025" y="11811"/>
                  </a:moveTo>
                  <a:lnTo>
                    <a:pt x="165239" y="11811"/>
                  </a:lnTo>
                  <a:lnTo>
                    <a:pt x="165239" y="23609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lnTo>
                    <a:pt x="177025" y="11811"/>
                  </a:lnTo>
                  <a:close/>
                </a:path>
                <a:path w="626110" h="47625">
                  <a:moveTo>
                    <a:pt x="188836" y="23609"/>
                  </a:move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close/>
                </a:path>
                <a:path w="626110" h="47625">
                  <a:moveTo>
                    <a:pt x="212432" y="11811"/>
                  </a:moveTo>
                  <a:lnTo>
                    <a:pt x="200647" y="11811"/>
                  </a:lnTo>
                  <a:lnTo>
                    <a:pt x="188849" y="11811"/>
                  </a:ln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00647" y="23609"/>
                  </a:lnTo>
                  <a:lnTo>
                    <a:pt x="212432" y="23609"/>
                  </a:lnTo>
                  <a:lnTo>
                    <a:pt x="212432" y="11811"/>
                  </a:lnTo>
                  <a:close/>
                </a:path>
                <a:path w="626110" h="47625">
                  <a:moveTo>
                    <a:pt x="224243" y="23609"/>
                  </a:move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close/>
                </a:path>
                <a:path w="626110" h="47625">
                  <a:moveTo>
                    <a:pt x="236054" y="11811"/>
                  </a:moveTo>
                  <a:lnTo>
                    <a:pt x="224256" y="11811"/>
                  </a:ln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36054" y="23609"/>
                  </a:lnTo>
                  <a:lnTo>
                    <a:pt x="236054" y="11811"/>
                  </a:lnTo>
                  <a:close/>
                </a:path>
                <a:path w="626110" h="47625">
                  <a:moveTo>
                    <a:pt x="271462" y="23609"/>
                  </a:moveTo>
                  <a:lnTo>
                    <a:pt x="259664" y="23609"/>
                  </a:lnTo>
                  <a:lnTo>
                    <a:pt x="259664" y="35407"/>
                  </a:lnTo>
                  <a:lnTo>
                    <a:pt x="271462" y="35407"/>
                  </a:lnTo>
                  <a:lnTo>
                    <a:pt x="271462" y="23609"/>
                  </a:lnTo>
                  <a:close/>
                </a:path>
                <a:path w="626110" h="47625">
                  <a:moveTo>
                    <a:pt x="295071" y="0"/>
                  </a:moveTo>
                  <a:lnTo>
                    <a:pt x="283273" y="0"/>
                  </a:lnTo>
                  <a:lnTo>
                    <a:pt x="271475" y="0"/>
                  </a:lnTo>
                  <a:lnTo>
                    <a:pt x="271475" y="11798"/>
                  </a:lnTo>
                  <a:lnTo>
                    <a:pt x="283273" y="11798"/>
                  </a:lnTo>
                  <a:lnTo>
                    <a:pt x="295071" y="11798"/>
                  </a:lnTo>
                  <a:lnTo>
                    <a:pt x="295071" y="0"/>
                  </a:lnTo>
                  <a:close/>
                </a:path>
                <a:path w="626110" h="47625">
                  <a:moveTo>
                    <a:pt x="306857" y="23609"/>
                  </a:moveTo>
                  <a:lnTo>
                    <a:pt x="295071" y="23609"/>
                  </a:lnTo>
                  <a:lnTo>
                    <a:pt x="295071" y="11811"/>
                  </a:lnTo>
                  <a:lnTo>
                    <a:pt x="283273" y="11811"/>
                  </a:lnTo>
                  <a:lnTo>
                    <a:pt x="271475" y="11811"/>
                  </a:lnTo>
                  <a:lnTo>
                    <a:pt x="271475" y="23609"/>
                  </a:ln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close/>
                </a:path>
                <a:path w="626110" h="47625">
                  <a:moveTo>
                    <a:pt x="330479" y="23609"/>
                  </a:moveTo>
                  <a:lnTo>
                    <a:pt x="318681" y="23609"/>
                  </a:lnTo>
                  <a:lnTo>
                    <a:pt x="318681" y="11811"/>
                  </a:lnTo>
                  <a:lnTo>
                    <a:pt x="306882" y="11811"/>
                  </a:lnTo>
                  <a:lnTo>
                    <a:pt x="306882" y="23609"/>
                  </a:lnTo>
                  <a:lnTo>
                    <a:pt x="306882" y="35407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close/>
                </a:path>
                <a:path w="626110" h="47625">
                  <a:moveTo>
                    <a:pt x="330479" y="0"/>
                  </a:moveTo>
                  <a:lnTo>
                    <a:pt x="318681" y="0"/>
                  </a:lnTo>
                  <a:lnTo>
                    <a:pt x="318681" y="11798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26110" h="47625">
                  <a:moveTo>
                    <a:pt x="342290" y="23609"/>
                  </a:moveTo>
                  <a:lnTo>
                    <a:pt x="330492" y="23609"/>
                  </a:lnTo>
                  <a:lnTo>
                    <a:pt x="330492" y="35407"/>
                  </a:lnTo>
                  <a:lnTo>
                    <a:pt x="342290" y="35407"/>
                  </a:lnTo>
                  <a:lnTo>
                    <a:pt x="342290" y="23609"/>
                  </a:lnTo>
                  <a:close/>
                </a:path>
                <a:path w="626110" h="47625">
                  <a:moveTo>
                    <a:pt x="342290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42290" y="11798"/>
                  </a:lnTo>
                  <a:lnTo>
                    <a:pt x="342290" y="0"/>
                  </a:lnTo>
                  <a:close/>
                </a:path>
                <a:path w="626110" h="47625">
                  <a:moveTo>
                    <a:pt x="365887" y="23609"/>
                  </a:moveTo>
                  <a:lnTo>
                    <a:pt x="354088" y="23609"/>
                  </a:lnTo>
                  <a:lnTo>
                    <a:pt x="354088" y="35407"/>
                  </a:lnTo>
                  <a:lnTo>
                    <a:pt x="365887" y="35407"/>
                  </a:lnTo>
                  <a:lnTo>
                    <a:pt x="365887" y="23609"/>
                  </a:lnTo>
                  <a:close/>
                </a:path>
                <a:path w="626110" h="47625">
                  <a:moveTo>
                    <a:pt x="365887" y="0"/>
                  </a:moveTo>
                  <a:lnTo>
                    <a:pt x="354088" y="0"/>
                  </a:lnTo>
                  <a:lnTo>
                    <a:pt x="354088" y="11798"/>
                  </a:lnTo>
                  <a:lnTo>
                    <a:pt x="365887" y="11798"/>
                  </a:lnTo>
                  <a:lnTo>
                    <a:pt x="365887" y="0"/>
                  </a:lnTo>
                  <a:close/>
                </a:path>
                <a:path w="626110" h="47625">
                  <a:moveTo>
                    <a:pt x="389496" y="0"/>
                  </a:moveTo>
                  <a:lnTo>
                    <a:pt x="377698" y="0"/>
                  </a:lnTo>
                  <a:lnTo>
                    <a:pt x="365899" y="0"/>
                  </a:lnTo>
                  <a:lnTo>
                    <a:pt x="365899" y="11798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26110" h="47625">
                  <a:moveTo>
                    <a:pt x="401307" y="23609"/>
                  </a:move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01307" y="23609"/>
                  </a:lnTo>
                  <a:close/>
                </a:path>
                <a:path w="626110" h="47625">
                  <a:moveTo>
                    <a:pt x="401307" y="0"/>
                  </a:move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01307" y="0"/>
                  </a:lnTo>
                  <a:close/>
                </a:path>
                <a:path w="626110" h="47625">
                  <a:moveTo>
                    <a:pt x="424903" y="23609"/>
                  </a:moveTo>
                  <a:lnTo>
                    <a:pt x="413105" y="23609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close/>
                </a:path>
                <a:path w="626110" h="47625">
                  <a:moveTo>
                    <a:pt x="460311" y="11811"/>
                  </a:moveTo>
                  <a:lnTo>
                    <a:pt x="448513" y="11811"/>
                  </a:lnTo>
                  <a:lnTo>
                    <a:pt x="448513" y="23609"/>
                  </a:lnTo>
                  <a:lnTo>
                    <a:pt x="448513" y="35407"/>
                  </a:lnTo>
                  <a:lnTo>
                    <a:pt x="460311" y="35407"/>
                  </a:lnTo>
                  <a:lnTo>
                    <a:pt x="460311" y="23609"/>
                  </a:lnTo>
                  <a:lnTo>
                    <a:pt x="460311" y="11811"/>
                  </a:lnTo>
                  <a:close/>
                </a:path>
                <a:path w="626110" h="47625">
                  <a:moveTo>
                    <a:pt x="495731" y="0"/>
                  </a:move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495731" y="0"/>
                  </a:lnTo>
                  <a:close/>
                </a:path>
                <a:path w="626110" h="47625">
                  <a:moveTo>
                    <a:pt x="507530" y="11811"/>
                  </a:moveTo>
                  <a:lnTo>
                    <a:pt x="495731" y="11811"/>
                  </a:lnTo>
                  <a:lnTo>
                    <a:pt x="495731" y="23609"/>
                  </a:lnTo>
                  <a:lnTo>
                    <a:pt x="495731" y="35407"/>
                  </a:lnTo>
                  <a:lnTo>
                    <a:pt x="507530" y="35407"/>
                  </a:lnTo>
                  <a:lnTo>
                    <a:pt x="507530" y="23609"/>
                  </a:lnTo>
                  <a:lnTo>
                    <a:pt x="507530" y="11811"/>
                  </a:lnTo>
                  <a:close/>
                </a:path>
                <a:path w="626110" h="47625">
                  <a:moveTo>
                    <a:pt x="519328" y="0"/>
                  </a:moveTo>
                  <a:lnTo>
                    <a:pt x="507530" y="0"/>
                  </a:lnTo>
                  <a:lnTo>
                    <a:pt x="507530" y="11798"/>
                  </a:lnTo>
                  <a:lnTo>
                    <a:pt x="519328" y="11798"/>
                  </a:lnTo>
                  <a:lnTo>
                    <a:pt x="519328" y="0"/>
                  </a:lnTo>
                  <a:close/>
                </a:path>
                <a:path w="626110" h="47625">
                  <a:moveTo>
                    <a:pt x="531139" y="11811"/>
                  </a:moveTo>
                  <a:lnTo>
                    <a:pt x="519341" y="11811"/>
                  </a:lnTo>
                  <a:lnTo>
                    <a:pt x="519341" y="23609"/>
                  </a:lnTo>
                  <a:lnTo>
                    <a:pt x="531139" y="23609"/>
                  </a:lnTo>
                  <a:lnTo>
                    <a:pt x="531139" y="11811"/>
                  </a:lnTo>
                  <a:close/>
                </a:path>
                <a:path w="626110" h="47625">
                  <a:moveTo>
                    <a:pt x="554748" y="11811"/>
                  </a:moveTo>
                  <a:lnTo>
                    <a:pt x="542950" y="11811"/>
                  </a:lnTo>
                  <a:lnTo>
                    <a:pt x="542950" y="23609"/>
                  </a:lnTo>
                  <a:lnTo>
                    <a:pt x="542950" y="35407"/>
                  </a:lnTo>
                  <a:lnTo>
                    <a:pt x="554748" y="35407"/>
                  </a:lnTo>
                  <a:lnTo>
                    <a:pt x="554748" y="23609"/>
                  </a:lnTo>
                  <a:lnTo>
                    <a:pt x="554748" y="11811"/>
                  </a:lnTo>
                  <a:close/>
                </a:path>
                <a:path w="626110" h="47625">
                  <a:moveTo>
                    <a:pt x="554748" y="0"/>
                  </a:move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54748" y="0"/>
                  </a:lnTo>
                  <a:close/>
                </a:path>
                <a:path w="626110" h="47625">
                  <a:moveTo>
                    <a:pt x="578345" y="11811"/>
                  </a:moveTo>
                  <a:lnTo>
                    <a:pt x="566547" y="11811"/>
                  </a:lnTo>
                  <a:lnTo>
                    <a:pt x="566547" y="23609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78345" y="23609"/>
                  </a:lnTo>
                  <a:lnTo>
                    <a:pt x="578345" y="11811"/>
                  </a:lnTo>
                  <a:close/>
                </a:path>
                <a:path w="626110" h="47625">
                  <a:moveTo>
                    <a:pt x="578345" y="0"/>
                  </a:moveTo>
                  <a:lnTo>
                    <a:pt x="566547" y="0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26110" h="47625">
                  <a:moveTo>
                    <a:pt x="601954" y="11811"/>
                  </a:moveTo>
                  <a:lnTo>
                    <a:pt x="590156" y="11811"/>
                  </a:lnTo>
                  <a:lnTo>
                    <a:pt x="578358" y="11811"/>
                  </a:lnTo>
                  <a:lnTo>
                    <a:pt x="578358" y="23609"/>
                  </a:lnTo>
                  <a:lnTo>
                    <a:pt x="578358" y="35407"/>
                  </a:lnTo>
                  <a:lnTo>
                    <a:pt x="590156" y="35407"/>
                  </a:lnTo>
                  <a:lnTo>
                    <a:pt x="601954" y="35407"/>
                  </a:lnTo>
                  <a:lnTo>
                    <a:pt x="601954" y="23609"/>
                  </a:lnTo>
                  <a:lnTo>
                    <a:pt x="601954" y="11811"/>
                  </a:lnTo>
                  <a:close/>
                </a:path>
                <a:path w="626110" h="47625">
                  <a:moveTo>
                    <a:pt x="601954" y="0"/>
                  </a:moveTo>
                  <a:lnTo>
                    <a:pt x="590156" y="0"/>
                  </a:lnTo>
                  <a:lnTo>
                    <a:pt x="578358" y="0"/>
                  </a:lnTo>
                  <a:lnTo>
                    <a:pt x="578358" y="11798"/>
                  </a:lnTo>
                  <a:lnTo>
                    <a:pt x="590156" y="11798"/>
                  </a:lnTo>
                  <a:lnTo>
                    <a:pt x="601954" y="11798"/>
                  </a:lnTo>
                  <a:lnTo>
                    <a:pt x="601954" y="0"/>
                  </a:lnTo>
                  <a:close/>
                </a:path>
                <a:path w="626110" h="47625">
                  <a:moveTo>
                    <a:pt x="625563" y="11811"/>
                  </a:moveTo>
                  <a:lnTo>
                    <a:pt x="613765" y="11811"/>
                  </a:lnTo>
                  <a:lnTo>
                    <a:pt x="613765" y="23609"/>
                  </a:lnTo>
                  <a:lnTo>
                    <a:pt x="613765" y="35407"/>
                  </a:lnTo>
                  <a:lnTo>
                    <a:pt x="625563" y="35407"/>
                  </a:lnTo>
                  <a:lnTo>
                    <a:pt x="625563" y="23609"/>
                  </a:lnTo>
                  <a:lnTo>
                    <a:pt x="625563" y="11811"/>
                  </a:lnTo>
                  <a:close/>
                </a:path>
                <a:path w="626110" h="47625">
                  <a:moveTo>
                    <a:pt x="625563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25563" y="11798"/>
                  </a:lnTo>
                  <a:lnTo>
                    <a:pt x="62556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94843" y="4046435"/>
              <a:ext cx="626110" cy="24130"/>
            </a:xfrm>
            <a:custGeom>
              <a:avLst/>
              <a:gdLst/>
              <a:ahLst/>
              <a:cxnLst/>
              <a:rect l="l" t="t" r="r" b="b"/>
              <a:pathLst>
                <a:path w="626110" h="24129">
                  <a:moveTo>
                    <a:pt x="11798" y="11811"/>
                  </a:moveTo>
                  <a:lnTo>
                    <a:pt x="0" y="11811"/>
                  </a:lnTo>
                  <a:lnTo>
                    <a:pt x="0" y="23609"/>
                  </a:lnTo>
                  <a:lnTo>
                    <a:pt x="11798" y="23609"/>
                  </a:lnTo>
                  <a:lnTo>
                    <a:pt x="11798" y="11811"/>
                  </a:lnTo>
                  <a:close/>
                </a:path>
                <a:path w="626110" h="24129">
                  <a:moveTo>
                    <a:pt x="141617" y="0"/>
                  </a:moveTo>
                  <a:lnTo>
                    <a:pt x="129832" y="0"/>
                  </a:lnTo>
                  <a:lnTo>
                    <a:pt x="129832" y="11798"/>
                  </a:lnTo>
                  <a:lnTo>
                    <a:pt x="141617" y="11798"/>
                  </a:lnTo>
                  <a:lnTo>
                    <a:pt x="141617" y="0"/>
                  </a:lnTo>
                  <a:close/>
                </a:path>
                <a:path w="626110" h="24129">
                  <a:moveTo>
                    <a:pt x="153428" y="0"/>
                  </a:moveTo>
                  <a:lnTo>
                    <a:pt x="141630" y="0"/>
                  </a:lnTo>
                  <a:lnTo>
                    <a:pt x="141630" y="11798"/>
                  </a:lnTo>
                  <a:lnTo>
                    <a:pt x="153428" y="11798"/>
                  </a:lnTo>
                  <a:lnTo>
                    <a:pt x="153428" y="0"/>
                  </a:lnTo>
                  <a:close/>
                </a:path>
                <a:path w="626110" h="24129">
                  <a:moveTo>
                    <a:pt x="165239" y="0"/>
                  </a:moveTo>
                  <a:lnTo>
                    <a:pt x="153441" y="0"/>
                  </a:lnTo>
                  <a:lnTo>
                    <a:pt x="153441" y="11798"/>
                  </a:lnTo>
                  <a:lnTo>
                    <a:pt x="165239" y="11798"/>
                  </a:lnTo>
                  <a:lnTo>
                    <a:pt x="165239" y="0"/>
                  </a:lnTo>
                  <a:close/>
                </a:path>
                <a:path w="626110" h="24129">
                  <a:moveTo>
                    <a:pt x="247853" y="0"/>
                  </a:moveTo>
                  <a:lnTo>
                    <a:pt x="236054" y="0"/>
                  </a:lnTo>
                  <a:lnTo>
                    <a:pt x="224256" y="0"/>
                  </a:lnTo>
                  <a:lnTo>
                    <a:pt x="224256" y="11798"/>
                  </a:lnTo>
                  <a:lnTo>
                    <a:pt x="236054" y="11798"/>
                  </a:lnTo>
                  <a:lnTo>
                    <a:pt x="247853" y="11798"/>
                  </a:lnTo>
                  <a:lnTo>
                    <a:pt x="247853" y="0"/>
                  </a:lnTo>
                  <a:close/>
                </a:path>
                <a:path w="626110" h="24129">
                  <a:moveTo>
                    <a:pt x="295071" y="0"/>
                  </a:moveTo>
                  <a:lnTo>
                    <a:pt x="283273" y="0"/>
                  </a:lnTo>
                  <a:lnTo>
                    <a:pt x="283273" y="11798"/>
                  </a:lnTo>
                  <a:lnTo>
                    <a:pt x="295071" y="11798"/>
                  </a:lnTo>
                  <a:lnTo>
                    <a:pt x="295071" y="0"/>
                  </a:lnTo>
                  <a:close/>
                </a:path>
                <a:path w="626110" h="24129">
                  <a:moveTo>
                    <a:pt x="342290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42290" y="11798"/>
                  </a:lnTo>
                  <a:lnTo>
                    <a:pt x="342290" y="0"/>
                  </a:lnTo>
                  <a:close/>
                </a:path>
                <a:path w="626110" h="24129">
                  <a:moveTo>
                    <a:pt x="365887" y="0"/>
                  </a:moveTo>
                  <a:lnTo>
                    <a:pt x="354088" y="0"/>
                  </a:lnTo>
                  <a:lnTo>
                    <a:pt x="354088" y="11798"/>
                  </a:lnTo>
                  <a:lnTo>
                    <a:pt x="365887" y="11798"/>
                  </a:lnTo>
                  <a:lnTo>
                    <a:pt x="365887" y="0"/>
                  </a:lnTo>
                  <a:close/>
                </a:path>
                <a:path w="626110" h="24129">
                  <a:moveTo>
                    <a:pt x="413105" y="0"/>
                  </a:moveTo>
                  <a:lnTo>
                    <a:pt x="401307" y="0"/>
                  </a:ln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13105" y="11798"/>
                  </a:lnTo>
                  <a:lnTo>
                    <a:pt x="413105" y="0"/>
                  </a:lnTo>
                  <a:close/>
                </a:path>
                <a:path w="626110" h="24129">
                  <a:moveTo>
                    <a:pt x="448513" y="0"/>
                  </a:moveTo>
                  <a:lnTo>
                    <a:pt x="436714" y="0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48513" y="0"/>
                  </a:lnTo>
                  <a:close/>
                </a:path>
                <a:path w="626110" h="24129">
                  <a:moveTo>
                    <a:pt x="472122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72122" y="11798"/>
                  </a:lnTo>
                  <a:lnTo>
                    <a:pt x="472122" y="0"/>
                  </a:lnTo>
                  <a:close/>
                </a:path>
                <a:path w="626110" h="24129">
                  <a:moveTo>
                    <a:pt x="507530" y="0"/>
                  </a:moveTo>
                  <a:lnTo>
                    <a:pt x="495731" y="0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07530" y="0"/>
                  </a:lnTo>
                  <a:close/>
                </a:path>
                <a:path w="626110" h="24129">
                  <a:moveTo>
                    <a:pt x="554748" y="0"/>
                  </a:move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54748" y="0"/>
                  </a:lnTo>
                  <a:close/>
                </a:path>
                <a:path w="626110" h="24129">
                  <a:moveTo>
                    <a:pt x="625563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25563" y="11798"/>
                  </a:lnTo>
                  <a:lnTo>
                    <a:pt x="62556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106641" y="4064146"/>
              <a:ext cx="614045" cy="0"/>
            </a:xfrm>
            <a:custGeom>
              <a:avLst/>
              <a:gdLst/>
              <a:ahLst/>
              <a:cxnLst/>
              <a:rect l="l" t="t" r="r" b="b"/>
              <a:pathLst>
                <a:path w="614045">
                  <a:moveTo>
                    <a:pt x="0" y="0"/>
                  </a:moveTo>
                  <a:lnTo>
                    <a:pt x="613765" y="0"/>
                  </a:lnTo>
                </a:path>
              </a:pathLst>
            </a:custGeom>
            <a:ln w="11798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94843" y="4070045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10" h="47625">
                  <a:moveTo>
                    <a:pt x="23596" y="23609"/>
                  </a:moveTo>
                  <a:lnTo>
                    <a:pt x="11798" y="23609"/>
                  </a:lnTo>
                  <a:lnTo>
                    <a:pt x="11798" y="11811"/>
                  </a:lnTo>
                  <a:lnTo>
                    <a:pt x="0" y="11811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11798" y="47205"/>
                  </a:lnTo>
                  <a:lnTo>
                    <a:pt x="23596" y="47205"/>
                  </a:lnTo>
                  <a:lnTo>
                    <a:pt x="23596" y="35407"/>
                  </a:lnTo>
                  <a:lnTo>
                    <a:pt x="23596" y="23609"/>
                  </a:lnTo>
                  <a:close/>
                </a:path>
                <a:path w="626110" h="47625">
                  <a:moveTo>
                    <a:pt x="47205" y="11811"/>
                  </a:moveTo>
                  <a:lnTo>
                    <a:pt x="35407" y="11811"/>
                  </a:lnTo>
                  <a:lnTo>
                    <a:pt x="35407" y="23609"/>
                  </a:lnTo>
                  <a:lnTo>
                    <a:pt x="47205" y="23609"/>
                  </a:lnTo>
                  <a:lnTo>
                    <a:pt x="47205" y="11811"/>
                  </a:lnTo>
                  <a:close/>
                </a:path>
                <a:path w="626110" h="47625">
                  <a:moveTo>
                    <a:pt x="59004" y="23609"/>
                  </a:moveTo>
                  <a:lnTo>
                    <a:pt x="47205" y="23609"/>
                  </a:lnTo>
                  <a:lnTo>
                    <a:pt x="47205" y="35407"/>
                  </a:lnTo>
                  <a:lnTo>
                    <a:pt x="47205" y="47205"/>
                  </a:lnTo>
                  <a:lnTo>
                    <a:pt x="59004" y="47205"/>
                  </a:lnTo>
                  <a:lnTo>
                    <a:pt x="59004" y="35407"/>
                  </a:lnTo>
                  <a:lnTo>
                    <a:pt x="59004" y="23609"/>
                  </a:lnTo>
                  <a:close/>
                </a:path>
                <a:path w="626110" h="47625">
                  <a:moveTo>
                    <a:pt x="82613" y="11811"/>
                  </a:moveTo>
                  <a:lnTo>
                    <a:pt x="70815" y="11811"/>
                  </a:lnTo>
                  <a:lnTo>
                    <a:pt x="59016" y="11811"/>
                  </a:lnTo>
                  <a:lnTo>
                    <a:pt x="59016" y="23609"/>
                  </a:lnTo>
                  <a:lnTo>
                    <a:pt x="59016" y="35407"/>
                  </a:lnTo>
                  <a:lnTo>
                    <a:pt x="59016" y="47205"/>
                  </a:lnTo>
                  <a:lnTo>
                    <a:pt x="70815" y="47205"/>
                  </a:lnTo>
                  <a:lnTo>
                    <a:pt x="82613" y="47205"/>
                  </a:lnTo>
                  <a:lnTo>
                    <a:pt x="82613" y="35407"/>
                  </a:lnTo>
                  <a:lnTo>
                    <a:pt x="70815" y="35407"/>
                  </a:lnTo>
                  <a:lnTo>
                    <a:pt x="70815" y="23609"/>
                  </a:lnTo>
                  <a:lnTo>
                    <a:pt x="82613" y="23609"/>
                  </a:lnTo>
                  <a:lnTo>
                    <a:pt x="82613" y="11811"/>
                  </a:lnTo>
                  <a:close/>
                </a:path>
                <a:path w="626110" h="47625">
                  <a:moveTo>
                    <a:pt x="129806" y="11811"/>
                  </a:moveTo>
                  <a:lnTo>
                    <a:pt x="118021" y="11811"/>
                  </a:lnTo>
                  <a:lnTo>
                    <a:pt x="106222" y="11811"/>
                  </a:lnTo>
                  <a:lnTo>
                    <a:pt x="94424" y="11811"/>
                  </a:ln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06222" y="23609"/>
                  </a:lnTo>
                  <a:lnTo>
                    <a:pt x="118021" y="23609"/>
                  </a:lnTo>
                  <a:lnTo>
                    <a:pt x="118021" y="35407"/>
                  </a:lnTo>
                  <a:lnTo>
                    <a:pt x="129806" y="35407"/>
                  </a:lnTo>
                  <a:lnTo>
                    <a:pt x="129806" y="23609"/>
                  </a:lnTo>
                  <a:lnTo>
                    <a:pt x="129806" y="11811"/>
                  </a:lnTo>
                  <a:close/>
                </a:path>
                <a:path w="626110" h="47625">
                  <a:moveTo>
                    <a:pt x="129806" y="0"/>
                  </a:moveTo>
                  <a:lnTo>
                    <a:pt x="118021" y="0"/>
                  </a:lnTo>
                  <a:lnTo>
                    <a:pt x="118021" y="11798"/>
                  </a:lnTo>
                  <a:lnTo>
                    <a:pt x="129806" y="11798"/>
                  </a:lnTo>
                  <a:lnTo>
                    <a:pt x="129806" y="0"/>
                  </a:lnTo>
                  <a:close/>
                </a:path>
                <a:path w="626110" h="47625">
                  <a:moveTo>
                    <a:pt x="141617" y="11811"/>
                  </a:moveTo>
                  <a:lnTo>
                    <a:pt x="129832" y="11811"/>
                  </a:lnTo>
                  <a:lnTo>
                    <a:pt x="129832" y="23609"/>
                  </a:lnTo>
                  <a:lnTo>
                    <a:pt x="141617" y="23609"/>
                  </a:lnTo>
                  <a:lnTo>
                    <a:pt x="141617" y="11811"/>
                  </a:lnTo>
                  <a:close/>
                </a:path>
                <a:path w="626110" h="47625">
                  <a:moveTo>
                    <a:pt x="141617" y="0"/>
                  </a:moveTo>
                  <a:lnTo>
                    <a:pt x="129832" y="0"/>
                  </a:lnTo>
                  <a:lnTo>
                    <a:pt x="129832" y="11798"/>
                  </a:lnTo>
                  <a:lnTo>
                    <a:pt x="141617" y="11798"/>
                  </a:lnTo>
                  <a:lnTo>
                    <a:pt x="141617" y="0"/>
                  </a:lnTo>
                  <a:close/>
                </a:path>
                <a:path w="626110" h="47625">
                  <a:moveTo>
                    <a:pt x="153428" y="23609"/>
                  </a:moveTo>
                  <a:lnTo>
                    <a:pt x="141630" y="23609"/>
                  </a:lnTo>
                  <a:lnTo>
                    <a:pt x="141630" y="35407"/>
                  </a:lnTo>
                  <a:lnTo>
                    <a:pt x="153428" y="35407"/>
                  </a:lnTo>
                  <a:lnTo>
                    <a:pt x="153428" y="23609"/>
                  </a:lnTo>
                  <a:close/>
                </a:path>
                <a:path w="626110" h="47625">
                  <a:moveTo>
                    <a:pt x="165239" y="0"/>
                  </a:moveTo>
                  <a:lnTo>
                    <a:pt x="153441" y="0"/>
                  </a:lnTo>
                  <a:lnTo>
                    <a:pt x="153441" y="11798"/>
                  </a:lnTo>
                  <a:lnTo>
                    <a:pt x="165239" y="11798"/>
                  </a:lnTo>
                  <a:lnTo>
                    <a:pt x="165239" y="0"/>
                  </a:lnTo>
                  <a:close/>
                </a:path>
                <a:path w="626110" h="47625">
                  <a:moveTo>
                    <a:pt x="177025" y="11811"/>
                  </a:moveTo>
                  <a:lnTo>
                    <a:pt x="165239" y="11811"/>
                  </a:lnTo>
                  <a:lnTo>
                    <a:pt x="165239" y="23609"/>
                  </a:ln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lnTo>
                    <a:pt x="177025" y="11811"/>
                  </a:lnTo>
                  <a:close/>
                </a:path>
                <a:path w="626110" h="47625">
                  <a:moveTo>
                    <a:pt x="188836" y="23609"/>
                  </a:move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close/>
                </a:path>
                <a:path w="626110" h="47625">
                  <a:moveTo>
                    <a:pt x="200647" y="0"/>
                  </a:moveTo>
                  <a:lnTo>
                    <a:pt x="188849" y="0"/>
                  </a:lnTo>
                  <a:lnTo>
                    <a:pt x="188849" y="11798"/>
                  </a:lnTo>
                  <a:lnTo>
                    <a:pt x="200647" y="11798"/>
                  </a:lnTo>
                  <a:lnTo>
                    <a:pt x="200647" y="0"/>
                  </a:lnTo>
                  <a:close/>
                </a:path>
                <a:path w="626110" h="47625">
                  <a:moveTo>
                    <a:pt x="212432" y="23609"/>
                  </a:moveTo>
                  <a:lnTo>
                    <a:pt x="200647" y="23609"/>
                  </a:lnTo>
                  <a:lnTo>
                    <a:pt x="200647" y="11811"/>
                  </a:lnTo>
                  <a:lnTo>
                    <a:pt x="188849" y="11811"/>
                  </a:ln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close/>
                </a:path>
                <a:path w="626110" h="47625">
                  <a:moveTo>
                    <a:pt x="224243" y="0"/>
                  </a:moveTo>
                  <a:lnTo>
                    <a:pt x="212458" y="0"/>
                  </a:lnTo>
                  <a:lnTo>
                    <a:pt x="212458" y="11798"/>
                  </a:lnTo>
                  <a:lnTo>
                    <a:pt x="224243" y="11798"/>
                  </a:lnTo>
                  <a:lnTo>
                    <a:pt x="224243" y="0"/>
                  </a:lnTo>
                  <a:close/>
                </a:path>
                <a:path w="626110" h="47625">
                  <a:moveTo>
                    <a:pt x="247853" y="0"/>
                  </a:moveTo>
                  <a:lnTo>
                    <a:pt x="236054" y="0"/>
                  </a:lnTo>
                  <a:lnTo>
                    <a:pt x="224256" y="0"/>
                  </a:lnTo>
                  <a:lnTo>
                    <a:pt x="224256" y="11798"/>
                  </a:lnTo>
                  <a:lnTo>
                    <a:pt x="236054" y="11798"/>
                  </a:lnTo>
                  <a:lnTo>
                    <a:pt x="247853" y="11798"/>
                  </a:lnTo>
                  <a:lnTo>
                    <a:pt x="247853" y="0"/>
                  </a:lnTo>
                  <a:close/>
                </a:path>
                <a:path w="626110" h="47625">
                  <a:moveTo>
                    <a:pt x="259651" y="11811"/>
                  </a:moveTo>
                  <a:lnTo>
                    <a:pt x="247865" y="11811"/>
                  </a:lnTo>
                  <a:lnTo>
                    <a:pt x="247865" y="23609"/>
                  </a:lnTo>
                  <a:lnTo>
                    <a:pt x="247865" y="35407"/>
                  </a:lnTo>
                  <a:lnTo>
                    <a:pt x="259651" y="35407"/>
                  </a:lnTo>
                  <a:lnTo>
                    <a:pt x="259651" y="23609"/>
                  </a:lnTo>
                  <a:lnTo>
                    <a:pt x="259651" y="11811"/>
                  </a:lnTo>
                  <a:close/>
                </a:path>
                <a:path w="626110" h="47625">
                  <a:moveTo>
                    <a:pt x="271462" y="11811"/>
                  </a:moveTo>
                  <a:lnTo>
                    <a:pt x="259664" y="11811"/>
                  </a:lnTo>
                  <a:lnTo>
                    <a:pt x="259664" y="23609"/>
                  </a:lnTo>
                  <a:lnTo>
                    <a:pt x="259664" y="35407"/>
                  </a:lnTo>
                  <a:lnTo>
                    <a:pt x="271462" y="35407"/>
                  </a:lnTo>
                  <a:lnTo>
                    <a:pt x="271462" y="23609"/>
                  </a:lnTo>
                  <a:lnTo>
                    <a:pt x="271462" y="11811"/>
                  </a:lnTo>
                  <a:close/>
                </a:path>
                <a:path w="626110" h="47625">
                  <a:moveTo>
                    <a:pt x="271462" y="0"/>
                  </a:moveTo>
                  <a:lnTo>
                    <a:pt x="259664" y="0"/>
                  </a:lnTo>
                  <a:lnTo>
                    <a:pt x="259664" y="11798"/>
                  </a:lnTo>
                  <a:lnTo>
                    <a:pt x="271462" y="11798"/>
                  </a:lnTo>
                  <a:lnTo>
                    <a:pt x="271462" y="0"/>
                  </a:lnTo>
                  <a:close/>
                </a:path>
                <a:path w="626110" h="47625">
                  <a:moveTo>
                    <a:pt x="283273" y="23609"/>
                  </a:moveTo>
                  <a:lnTo>
                    <a:pt x="271475" y="23609"/>
                  </a:lnTo>
                  <a:lnTo>
                    <a:pt x="271475" y="35407"/>
                  </a:lnTo>
                  <a:lnTo>
                    <a:pt x="283273" y="35407"/>
                  </a:lnTo>
                  <a:lnTo>
                    <a:pt x="283273" y="23609"/>
                  </a:lnTo>
                  <a:close/>
                </a:path>
                <a:path w="626110" h="47625">
                  <a:moveTo>
                    <a:pt x="295071" y="0"/>
                  </a:moveTo>
                  <a:lnTo>
                    <a:pt x="283273" y="0"/>
                  </a:lnTo>
                  <a:lnTo>
                    <a:pt x="271475" y="0"/>
                  </a:lnTo>
                  <a:lnTo>
                    <a:pt x="271475" y="11798"/>
                  </a:lnTo>
                  <a:lnTo>
                    <a:pt x="283273" y="11798"/>
                  </a:lnTo>
                  <a:lnTo>
                    <a:pt x="295071" y="11798"/>
                  </a:lnTo>
                  <a:lnTo>
                    <a:pt x="295071" y="0"/>
                  </a:lnTo>
                  <a:close/>
                </a:path>
                <a:path w="626110" h="47625">
                  <a:moveTo>
                    <a:pt x="306857" y="11811"/>
                  </a:moveTo>
                  <a:lnTo>
                    <a:pt x="295071" y="11811"/>
                  </a:lnTo>
                  <a:lnTo>
                    <a:pt x="283273" y="11811"/>
                  </a:lnTo>
                  <a:lnTo>
                    <a:pt x="283273" y="23609"/>
                  </a:lnTo>
                  <a:lnTo>
                    <a:pt x="295071" y="23609"/>
                  </a:lnTo>
                  <a:lnTo>
                    <a:pt x="306857" y="23609"/>
                  </a:lnTo>
                  <a:lnTo>
                    <a:pt x="306857" y="11811"/>
                  </a:lnTo>
                  <a:close/>
                </a:path>
                <a:path w="626110" h="47625">
                  <a:moveTo>
                    <a:pt x="330479" y="11811"/>
                  </a:moveTo>
                  <a:lnTo>
                    <a:pt x="318681" y="11811"/>
                  </a:lnTo>
                  <a:lnTo>
                    <a:pt x="306882" y="11811"/>
                  </a:lnTo>
                  <a:lnTo>
                    <a:pt x="306882" y="23609"/>
                  </a:lnTo>
                  <a:lnTo>
                    <a:pt x="318681" y="23609"/>
                  </a:lnTo>
                  <a:lnTo>
                    <a:pt x="330479" y="23609"/>
                  </a:lnTo>
                  <a:lnTo>
                    <a:pt x="330479" y="11811"/>
                  </a:lnTo>
                  <a:close/>
                </a:path>
                <a:path w="626110" h="47625">
                  <a:moveTo>
                    <a:pt x="342290" y="11811"/>
                  </a:moveTo>
                  <a:lnTo>
                    <a:pt x="330492" y="11811"/>
                  </a:lnTo>
                  <a:lnTo>
                    <a:pt x="330492" y="23609"/>
                  </a:lnTo>
                  <a:lnTo>
                    <a:pt x="342290" y="23609"/>
                  </a:lnTo>
                  <a:lnTo>
                    <a:pt x="342290" y="11811"/>
                  </a:lnTo>
                  <a:close/>
                </a:path>
                <a:path w="626110" h="47625">
                  <a:moveTo>
                    <a:pt x="365887" y="0"/>
                  </a:moveTo>
                  <a:lnTo>
                    <a:pt x="354088" y="0"/>
                  </a:lnTo>
                  <a:lnTo>
                    <a:pt x="342290" y="0"/>
                  </a:lnTo>
                  <a:lnTo>
                    <a:pt x="330492" y="0"/>
                  </a:lnTo>
                  <a:lnTo>
                    <a:pt x="330492" y="11798"/>
                  </a:lnTo>
                  <a:lnTo>
                    <a:pt x="342290" y="11798"/>
                  </a:lnTo>
                  <a:lnTo>
                    <a:pt x="354088" y="11798"/>
                  </a:lnTo>
                  <a:lnTo>
                    <a:pt x="365887" y="11798"/>
                  </a:lnTo>
                  <a:lnTo>
                    <a:pt x="365887" y="0"/>
                  </a:lnTo>
                  <a:close/>
                </a:path>
                <a:path w="626110" h="47625">
                  <a:moveTo>
                    <a:pt x="389496" y="23609"/>
                  </a:moveTo>
                  <a:lnTo>
                    <a:pt x="377698" y="23609"/>
                  </a:lnTo>
                  <a:lnTo>
                    <a:pt x="377698" y="11811"/>
                  </a:lnTo>
                  <a:lnTo>
                    <a:pt x="365899" y="11811"/>
                  </a:lnTo>
                  <a:lnTo>
                    <a:pt x="365899" y="23609"/>
                  </a:lnTo>
                  <a:lnTo>
                    <a:pt x="365899" y="35407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close/>
                </a:path>
                <a:path w="626110" h="47625">
                  <a:moveTo>
                    <a:pt x="413105" y="11811"/>
                  </a:moveTo>
                  <a:lnTo>
                    <a:pt x="401307" y="11811"/>
                  </a:lnTo>
                  <a:lnTo>
                    <a:pt x="401307" y="23609"/>
                  </a:lnTo>
                  <a:lnTo>
                    <a:pt x="413105" y="23609"/>
                  </a:lnTo>
                  <a:lnTo>
                    <a:pt x="413105" y="11811"/>
                  </a:lnTo>
                  <a:close/>
                </a:path>
                <a:path w="626110" h="47625">
                  <a:moveTo>
                    <a:pt x="460311" y="11811"/>
                  </a:moveTo>
                  <a:lnTo>
                    <a:pt x="448513" y="11811"/>
                  </a:lnTo>
                  <a:lnTo>
                    <a:pt x="436714" y="11811"/>
                  </a:lnTo>
                  <a:lnTo>
                    <a:pt x="424916" y="11811"/>
                  </a:lnTo>
                  <a:lnTo>
                    <a:pt x="424916" y="23609"/>
                  </a:lnTo>
                  <a:lnTo>
                    <a:pt x="424916" y="35407"/>
                  </a:lnTo>
                  <a:lnTo>
                    <a:pt x="436714" y="35407"/>
                  </a:lnTo>
                  <a:lnTo>
                    <a:pt x="436714" y="23609"/>
                  </a:lnTo>
                  <a:lnTo>
                    <a:pt x="448513" y="23609"/>
                  </a:lnTo>
                  <a:lnTo>
                    <a:pt x="460311" y="23609"/>
                  </a:lnTo>
                  <a:lnTo>
                    <a:pt x="460311" y="11811"/>
                  </a:lnTo>
                  <a:close/>
                </a:path>
                <a:path w="626110" h="47625">
                  <a:moveTo>
                    <a:pt x="460311" y="0"/>
                  </a:moveTo>
                  <a:lnTo>
                    <a:pt x="448513" y="0"/>
                  </a:lnTo>
                  <a:lnTo>
                    <a:pt x="436714" y="0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60311" y="11798"/>
                  </a:lnTo>
                  <a:lnTo>
                    <a:pt x="460311" y="0"/>
                  </a:lnTo>
                  <a:close/>
                </a:path>
                <a:path w="626110" h="47625">
                  <a:moveTo>
                    <a:pt x="472122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72122" y="11798"/>
                  </a:lnTo>
                  <a:lnTo>
                    <a:pt x="472122" y="0"/>
                  </a:lnTo>
                  <a:close/>
                </a:path>
                <a:path w="626110" h="47625">
                  <a:moveTo>
                    <a:pt x="483920" y="11811"/>
                  </a:moveTo>
                  <a:lnTo>
                    <a:pt x="472122" y="11811"/>
                  </a:lnTo>
                  <a:lnTo>
                    <a:pt x="460324" y="11811"/>
                  </a:lnTo>
                  <a:lnTo>
                    <a:pt x="460324" y="23609"/>
                  </a:lnTo>
                  <a:lnTo>
                    <a:pt x="472122" y="23609"/>
                  </a:lnTo>
                  <a:lnTo>
                    <a:pt x="483920" y="23609"/>
                  </a:lnTo>
                  <a:lnTo>
                    <a:pt x="483920" y="11811"/>
                  </a:lnTo>
                  <a:close/>
                </a:path>
                <a:path w="626110" h="47625">
                  <a:moveTo>
                    <a:pt x="495731" y="0"/>
                  </a:move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495731" y="0"/>
                  </a:lnTo>
                  <a:close/>
                </a:path>
                <a:path w="626110" h="47625">
                  <a:moveTo>
                    <a:pt x="519328" y="23609"/>
                  </a:moveTo>
                  <a:lnTo>
                    <a:pt x="507530" y="23609"/>
                  </a:lnTo>
                  <a:lnTo>
                    <a:pt x="507530" y="35407"/>
                  </a:lnTo>
                  <a:lnTo>
                    <a:pt x="519328" y="35407"/>
                  </a:lnTo>
                  <a:lnTo>
                    <a:pt x="519328" y="23609"/>
                  </a:lnTo>
                  <a:close/>
                </a:path>
                <a:path w="626110" h="47625">
                  <a:moveTo>
                    <a:pt x="542937" y="11811"/>
                  </a:moveTo>
                  <a:lnTo>
                    <a:pt x="531139" y="11811"/>
                  </a:lnTo>
                  <a:lnTo>
                    <a:pt x="519341" y="11811"/>
                  </a:lnTo>
                  <a:lnTo>
                    <a:pt x="519341" y="23609"/>
                  </a:lnTo>
                  <a:lnTo>
                    <a:pt x="531139" y="23609"/>
                  </a:lnTo>
                  <a:lnTo>
                    <a:pt x="531139" y="35407"/>
                  </a:lnTo>
                  <a:lnTo>
                    <a:pt x="542937" y="35407"/>
                  </a:lnTo>
                  <a:lnTo>
                    <a:pt x="542937" y="23609"/>
                  </a:lnTo>
                  <a:lnTo>
                    <a:pt x="542937" y="11811"/>
                  </a:lnTo>
                  <a:close/>
                </a:path>
                <a:path w="626110" h="47625">
                  <a:moveTo>
                    <a:pt x="566547" y="11811"/>
                  </a:moveTo>
                  <a:lnTo>
                    <a:pt x="554748" y="11811"/>
                  </a:lnTo>
                  <a:lnTo>
                    <a:pt x="554748" y="23609"/>
                  </a:lnTo>
                  <a:lnTo>
                    <a:pt x="566547" y="23609"/>
                  </a:lnTo>
                  <a:lnTo>
                    <a:pt x="566547" y="11811"/>
                  </a:lnTo>
                  <a:close/>
                </a:path>
                <a:path w="626110" h="47625">
                  <a:moveTo>
                    <a:pt x="578345" y="23609"/>
                  </a:moveTo>
                  <a:lnTo>
                    <a:pt x="566547" y="23609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78345" y="23609"/>
                  </a:lnTo>
                  <a:close/>
                </a:path>
                <a:path w="626110" h="47625">
                  <a:moveTo>
                    <a:pt x="601954" y="23609"/>
                  </a:moveTo>
                  <a:lnTo>
                    <a:pt x="590156" y="23609"/>
                  </a:lnTo>
                  <a:lnTo>
                    <a:pt x="590156" y="35407"/>
                  </a:lnTo>
                  <a:lnTo>
                    <a:pt x="601954" y="35407"/>
                  </a:lnTo>
                  <a:lnTo>
                    <a:pt x="601954" y="23609"/>
                  </a:lnTo>
                  <a:close/>
                </a:path>
                <a:path w="626110" h="47625">
                  <a:moveTo>
                    <a:pt x="625563" y="23609"/>
                  </a:moveTo>
                  <a:lnTo>
                    <a:pt x="613765" y="23609"/>
                  </a:lnTo>
                  <a:lnTo>
                    <a:pt x="613765" y="35407"/>
                  </a:lnTo>
                  <a:lnTo>
                    <a:pt x="625563" y="35407"/>
                  </a:lnTo>
                  <a:lnTo>
                    <a:pt x="625563" y="2360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94843" y="4105452"/>
              <a:ext cx="614045" cy="35560"/>
            </a:xfrm>
            <a:custGeom>
              <a:avLst/>
              <a:gdLst/>
              <a:ahLst/>
              <a:cxnLst/>
              <a:rect l="l" t="t" r="r" b="b"/>
              <a:pathLst>
                <a:path w="614045" h="35560">
                  <a:moveTo>
                    <a:pt x="23596" y="11811"/>
                  </a:moveTo>
                  <a:lnTo>
                    <a:pt x="11798" y="11811"/>
                  </a:lnTo>
                  <a:lnTo>
                    <a:pt x="0" y="11811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11798" y="23609"/>
                  </a:lnTo>
                  <a:lnTo>
                    <a:pt x="23596" y="23609"/>
                  </a:lnTo>
                  <a:lnTo>
                    <a:pt x="23596" y="11811"/>
                  </a:lnTo>
                  <a:close/>
                </a:path>
                <a:path w="614045" h="35560">
                  <a:moveTo>
                    <a:pt x="59004" y="23609"/>
                  </a:moveTo>
                  <a:lnTo>
                    <a:pt x="47205" y="23609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59004" y="35407"/>
                  </a:lnTo>
                  <a:lnTo>
                    <a:pt x="59004" y="23609"/>
                  </a:lnTo>
                  <a:close/>
                </a:path>
                <a:path w="614045" h="35560">
                  <a:moveTo>
                    <a:pt x="82613" y="23609"/>
                  </a:moveTo>
                  <a:lnTo>
                    <a:pt x="70815" y="23609"/>
                  </a:ln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09"/>
                  </a:lnTo>
                  <a:close/>
                </a:path>
                <a:path w="614045" h="35560">
                  <a:moveTo>
                    <a:pt x="82613" y="0"/>
                  </a:moveTo>
                  <a:lnTo>
                    <a:pt x="70815" y="0"/>
                  </a:lnTo>
                  <a:lnTo>
                    <a:pt x="70815" y="11798"/>
                  </a:lnTo>
                  <a:lnTo>
                    <a:pt x="82613" y="11798"/>
                  </a:lnTo>
                  <a:lnTo>
                    <a:pt x="82613" y="0"/>
                  </a:lnTo>
                  <a:close/>
                </a:path>
                <a:path w="614045" h="35560">
                  <a:moveTo>
                    <a:pt x="129806" y="11811"/>
                  </a:moveTo>
                  <a:lnTo>
                    <a:pt x="118021" y="11811"/>
                  </a:lnTo>
                  <a:lnTo>
                    <a:pt x="106222" y="11811"/>
                  </a:lnTo>
                  <a:lnTo>
                    <a:pt x="94424" y="11811"/>
                  </a:ln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06222" y="23609"/>
                  </a:lnTo>
                  <a:lnTo>
                    <a:pt x="118021" y="23609"/>
                  </a:lnTo>
                  <a:lnTo>
                    <a:pt x="129806" y="23609"/>
                  </a:lnTo>
                  <a:lnTo>
                    <a:pt x="129806" y="11811"/>
                  </a:lnTo>
                  <a:close/>
                </a:path>
                <a:path w="614045" h="35560">
                  <a:moveTo>
                    <a:pt x="129806" y="0"/>
                  </a:moveTo>
                  <a:lnTo>
                    <a:pt x="118021" y="0"/>
                  </a:lnTo>
                  <a:lnTo>
                    <a:pt x="106222" y="0"/>
                  </a:lnTo>
                  <a:lnTo>
                    <a:pt x="94424" y="0"/>
                  </a:lnTo>
                  <a:lnTo>
                    <a:pt x="94424" y="11798"/>
                  </a:lnTo>
                  <a:lnTo>
                    <a:pt x="106222" y="11798"/>
                  </a:lnTo>
                  <a:lnTo>
                    <a:pt x="118021" y="11798"/>
                  </a:lnTo>
                  <a:lnTo>
                    <a:pt x="129806" y="11798"/>
                  </a:lnTo>
                  <a:lnTo>
                    <a:pt x="129806" y="0"/>
                  </a:lnTo>
                  <a:close/>
                </a:path>
                <a:path w="614045" h="35560">
                  <a:moveTo>
                    <a:pt x="141617" y="23609"/>
                  </a:moveTo>
                  <a:lnTo>
                    <a:pt x="129832" y="23609"/>
                  </a:lnTo>
                  <a:lnTo>
                    <a:pt x="129832" y="35407"/>
                  </a:lnTo>
                  <a:lnTo>
                    <a:pt x="141617" y="35407"/>
                  </a:lnTo>
                  <a:lnTo>
                    <a:pt x="141617" y="23609"/>
                  </a:lnTo>
                  <a:close/>
                </a:path>
                <a:path w="614045" h="35560">
                  <a:moveTo>
                    <a:pt x="153428" y="0"/>
                  </a:moveTo>
                  <a:lnTo>
                    <a:pt x="141630" y="0"/>
                  </a:lnTo>
                  <a:lnTo>
                    <a:pt x="141630" y="11798"/>
                  </a:lnTo>
                  <a:lnTo>
                    <a:pt x="153428" y="11798"/>
                  </a:lnTo>
                  <a:lnTo>
                    <a:pt x="153428" y="0"/>
                  </a:lnTo>
                  <a:close/>
                </a:path>
                <a:path w="614045" h="35560">
                  <a:moveTo>
                    <a:pt x="165239" y="11811"/>
                  </a:moveTo>
                  <a:lnTo>
                    <a:pt x="153441" y="11811"/>
                  </a:lnTo>
                  <a:lnTo>
                    <a:pt x="153441" y="23609"/>
                  </a:lnTo>
                  <a:lnTo>
                    <a:pt x="165239" y="23609"/>
                  </a:lnTo>
                  <a:lnTo>
                    <a:pt x="165239" y="11811"/>
                  </a:lnTo>
                  <a:close/>
                </a:path>
                <a:path w="614045" h="35560">
                  <a:moveTo>
                    <a:pt x="177025" y="0"/>
                  </a:moveTo>
                  <a:lnTo>
                    <a:pt x="165239" y="0"/>
                  </a:lnTo>
                  <a:lnTo>
                    <a:pt x="153441" y="0"/>
                  </a:lnTo>
                  <a:lnTo>
                    <a:pt x="153441" y="11798"/>
                  </a:lnTo>
                  <a:lnTo>
                    <a:pt x="165239" y="11798"/>
                  </a:lnTo>
                  <a:lnTo>
                    <a:pt x="177025" y="11798"/>
                  </a:lnTo>
                  <a:lnTo>
                    <a:pt x="177025" y="0"/>
                  </a:lnTo>
                  <a:close/>
                </a:path>
                <a:path w="614045" h="35560">
                  <a:moveTo>
                    <a:pt x="188836" y="23609"/>
                  </a:move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close/>
                </a:path>
                <a:path w="614045" h="35560">
                  <a:moveTo>
                    <a:pt x="200647" y="0"/>
                  </a:moveTo>
                  <a:lnTo>
                    <a:pt x="188849" y="0"/>
                  </a:lnTo>
                  <a:lnTo>
                    <a:pt x="188849" y="11798"/>
                  </a:lnTo>
                  <a:lnTo>
                    <a:pt x="200647" y="11798"/>
                  </a:lnTo>
                  <a:lnTo>
                    <a:pt x="200647" y="0"/>
                  </a:lnTo>
                  <a:close/>
                </a:path>
                <a:path w="614045" h="35560">
                  <a:moveTo>
                    <a:pt x="212432" y="23609"/>
                  </a:moveTo>
                  <a:lnTo>
                    <a:pt x="200647" y="23609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close/>
                </a:path>
                <a:path w="614045" h="35560">
                  <a:moveTo>
                    <a:pt x="224243" y="11811"/>
                  </a:moveTo>
                  <a:lnTo>
                    <a:pt x="212458" y="11811"/>
                  </a:ln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lnTo>
                    <a:pt x="224243" y="11811"/>
                  </a:lnTo>
                  <a:close/>
                </a:path>
                <a:path w="614045" h="35560">
                  <a:moveTo>
                    <a:pt x="247853" y="11811"/>
                  </a:moveTo>
                  <a:lnTo>
                    <a:pt x="236054" y="11811"/>
                  </a:lnTo>
                  <a:lnTo>
                    <a:pt x="224256" y="11811"/>
                  </a:lnTo>
                  <a:lnTo>
                    <a:pt x="224256" y="23609"/>
                  </a:lnTo>
                  <a:lnTo>
                    <a:pt x="236054" y="23609"/>
                  </a:lnTo>
                  <a:lnTo>
                    <a:pt x="236054" y="35407"/>
                  </a:lnTo>
                  <a:lnTo>
                    <a:pt x="247853" y="35407"/>
                  </a:lnTo>
                  <a:lnTo>
                    <a:pt x="247853" y="23609"/>
                  </a:lnTo>
                  <a:lnTo>
                    <a:pt x="247853" y="11811"/>
                  </a:lnTo>
                  <a:close/>
                </a:path>
                <a:path w="614045" h="35560">
                  <a:moveTo>
                    <a:pt x="247853" y="0"/>
                  </a:moveTo>
                  <a:lnTo>
                    <a:pt x="236054" y="0"/>
                  </a:lnTo>
                  <a:lnTo>
                    <a:pt x="224256" y="0"/>
                  </a:lnTo>
                  <a:lnTo>
                    <a:pt x="224256" y="11798"/>
                  </a:lnTo>
                  <a:lnTo>
                    <a:pt x="236054" y="11798"/>
                  </a:lnTo>
                  <a:lnTo>
                    <a:pt x="247853" y="11798"/>
                  </a:lnTo>
                  <a:lnTo>
                    <a:pt x="247853" y="0"/>
                  </a:lnTo>
                  <a:close/>
                </a:path>
                <a:path w="614045" h="35560">
                  <a:moveTo>
                    <a:pt x="259651" y="0"/>
                  </a:moveTo>
                  <a:lnTo>
                    <a:pt x="247865" y="0"/>
                  </a:lnTo>
                  <a:lnTo>
                    <a:pt x="247865" y="11798"/>
                  </a:lnTo>
                  <a:lnTo>
                    <a:pt x="259651" y="11798"/>
                  </a:lnTo>
                  <a:lnTo>
                    <a:pt x="259651" y="0"/>
                  </a:lnTo>
                  <a:close/>
                </a:path>
                <a:path w="614045" h="35560">
                  <a:moveTo>
                    <a:pt x="271462" y="23609"/>
                  </a:moveTo>
                  <a:lnTo>
                    <a:pt x="259664" y="23609"/>
                  </a:lnTo>
                  <a:lnTo>
                    <a:pt x="259664" y="35407"/>
                  </a:lnTo>
                  <a:lnTo>
                    <a:pt x="271462" y="35407"/>
                  </a:lnTo>
                  <a:lnTo>
                    <a:pt x="271462" y="23609"/>
                  </a:lnTo>
                  <a:close/>
                </a:path>
                <a:path w="614045" h="35560">
                  <a:moveTo>
                    <a:pt x="271462" y="0"/>
                  </a:moveTo>
                  <a:lnTo>
                    <a:pt x="259664" y="0"/>
                  </a:lnTo>
                  <a:lnTo>
                    <a:pt x="259664" y="11798"/>
                  </a:lnTo>
                  <a:lnTo>
                    <a:pt x="271462" y="11798"/>
                  </a:lnTo>
                  <a:lnTo>
                    <a:pt x="271462" y="0"/>
                  </a:lnTo>
                  <a:close/>
                </a:path>
                <a:path w="614045" h="35560">
                  <a:moveTo>
                    <a:pt x="283273" y="11811"/>
                  </a:moveTo>
                  <a:lnTo>
                    <a:pt x="271475" y="11811"/>
                  </a:lnTo>
                  <a:lnTo>
                    <a:pt x="271475" y="23609"/>
                  </a:lnTo>
                  <a:lnTo>
                    <a:pt x="283273" y="23609"/>
                  </a:lnTo>
                  <a:lnTo>
                    <a:pt x="283273" y="11811"/>
                  </a:lnTo>
                  <a:close/>
                </a:path>
                <a:path w="614045" h="35560">
                  <a:moveTo>
                    <a:pt x="318681" y="11811"/>
                  </a:moveTo>
                  <a:lnTo>
                    <a:pt x="306882" y="11811"/>
                  </a:lnTo>
                  <a:lnTo>
                    <a:pt x="306882" y="23609"/>
                  </a:lnTo>
                  <a:lnTo>
                    <a:pt x="318681" y="23609"/>
                  </a:lnTo>
                  <a:lnTo>
                    <a:pt x="318681" y="11811"/>
                  </a:lnTo>
                  <a:close/>
                </a:path>
                <a:path w="614045" h="35560">
                  <a:moveTo>
                    <a:pt x="330479" y="23609"/>
                  </a:moveTo>
                  <a:lnTo>
                    <a:pt x="318681" y="23609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close/>
                </a:path>
                <a:path w="614045" h="35560">
                  <a:moveTo>
                    <a:pt x="330479" y="0"/>
                  </a:moveTo>
                  <a:lnTo>
                    <a:pt x="318681" y="0"/>
                  </a:lnTo>
                  <a:lnTo>
                    <a:pt x="306882" y="0"/>
                  </a:lnTo>
                  <a:lnTo>
                    <a:pt x="306882" y="11798"/>
                  </a:lnTo>
                  <a:lnTo>
                    <a:pt x="318681" y="11798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14045" h="35560">
                  <a:moveTo>
                    <a:pt x="354088" y="11811"/>
                  </a:moveTo>
                  <a:lnTo>
                    <a:pt x="342290" y="11811"/>
                  </a:lnTo>
                  <a:lnTo>
                    <a:pt x="342290" y="23609"/>
                  </a:lnTo>
                  <a:lnTo>
                    <a:pt x="354088" y="23609"/>
                  </a:lnTo>
                  <a:lnTo>
                    <a:pt x="354088" y="11811"/>
                  </a:lnTo>
                  <a:close/>
                </a:path>
                <a:path w="614045" h="35560">
                  <a:moveTo>
                    <a:pt x="365887" y="0"/>
                  </a:moveTo>
                  <a:lnTo>
                    <a:pt x="354088" y="0"/>
                  </a:lnTo>
                  <a:lnTo>
                    <a:pt x="342290" y="0"/>
                  </a:lnTo>
                  <a:lnTo>
                    <a:pt x="342290" y="11798"/>
                  </a:lnTo>
                  <a:lnTo>
                    <a:pt x="354088" y="11798"/>
                  </a:lnTo>
                  <a:lnTo>
                    <a:pt x="365887" y="11798"/>
                  </a:lnTo>
                  <a:lnTo>
                    <a:pt x="365887" y="0"/>
                  </a:lnTo>
                  <a:close/>
                </a:path>
                <a:path w="614045" h="35560">
                  <a:moveTo>
                    <a:pt x="377698" y="11811"/>
                  </a:moveTo>
                  <a:lnTo>
                    <a:pt x="365899" y="11811"/>
                  </a:lnTo>
                  <a:lnTo>
                    <a:pt x="365899" y="23609"/>
                  </a:lnTo>
                  <a:lnTo>
                    <a:pt x="377698" y="23609"/>
                  </a:lnTo>
                  <a:lnTo>
                    <a:pt x="377698" y="11811"/>
                  </a:lnTo>
                  <a:close/>
                </a:path>
                <a:path w="614045" h="35560">
                  <a:moveTo>
                    <a:pt x="389496" y="23609"/>
                  </a:moveTo>
                  <a:lnTo>
                    <a:pt x="377698" y="23609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close/>
                </a:path>
                <a:path w="614045" h="35560">
                  <a:moveTo>
                    <a:pt x="389496" y="0"/>
                  </a:moveTo>
                  <a:lnTo>
                    <a:pt x="377698" y="0"/>
                  </a:lnTo>
                  <a:lnTo>
                    <a:pt x="365899" y="0"/>
                  </a:lnTo>
                  <a:lnTo>
                    <a:pt x="365899" y="11798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14045" h="35560">
                  <a:moveTo>
                    <a:pt x="413105" y="0"/>
                  </a:moveTo>
                  <a:lnTo>
                    <a:pt x="401307" y="0"/>
                  </a:ln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13105" y="11798"/>
                  </a:lnTo>
                  <a:lnTo>
                    <a:pt x="413105" y="0"/>
                  </a:lnTo>
                  <a:close/>
                </a:path>
                <a:path w="614045" h="35560">
                  <a:moveTo>
                    <a:pt x="424903" y="23609"/>
                  </a:moveTo>
                  <a:lnTo>
                    <a:pt x="413105" y="23609"/>
                  </a:lnTo>
                  <a:lnTo>
                    <a:pt x="401307" y="23609"/>
                  </a:lnTo>
                  <a:lnTo>
                    <a:pt x="401307" y="11811"/>
                  </a:lnTo>
                  <a:lnTo>
                    <a:pt x="389509" y="11811"/>
                  </a:ln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close/>
                </a:path>
                <a:path w="614045" h="35560">
                  <a:moveTo>
                    <a:pt x="448513" y="23609"/>
                  </a:moveTo>
                  <a:lnTo>
                    <a:pt x="436714" y="23609"/>
                  </a:lnTo>
                  <a:lnTo>
                    <a:pt x="436714" y="11811"/>
                  </a:lnTo>
                  <a:lnTo>
                    <a:pt x="424916" y="11811"/>
                  </a:lnTo>
                  <a:lnTo>
                    <a:pt x="424916" y="23609"/>
                  </a:lnTo>
                  <a:lnTo>
                    <a:pt x="424916" y="35407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48513" y="23609"/>
                  </a:lnTo>
                  <a:close/>
                </a:path>
                <a:path w="614045" h="35560">
                  <a:moveTo>
                    <a:pt x="460311" y="11811"/>
                  </a:moveTo>
                  <a:lnTo>
                    <a:pt x="448513" y="11811"/>
                  </a:lnTo>
                  <a:lnTo>
                    <a:pt x="448513" y="23609"/>
                  </a:lnTo>
                  <a:lnTo>
                    <a:pt x="460311" y="23609"/>
                  </a:lnTo>
                  <a:lnTo>
                    <a:pt x="460311" y="11811"/>
                  </a:lnTo>
                  <a:close/>
                </a:path>
                <a:path w="614045" h="35560">
                  <a:moveTo>
                    <a:pt x="483920" y="11811"/>
                  </a:moveTo>
                  <a:lnTo>
                    <a:pt x="472122" y="11811"/>
                  </a:lnTo>
                  <a:lnTo>
                    <a:pt x="460324" y="11811"/>
                  </a:lnTo>
                  <a:lnTo>
                    <a:pt x="460324" y="23609"/>
                  </a:lnTo>
                  <a:lnTo>
                    <a:pt x="460324" y="35407"/>
                  </a:lnTo>
                  <a:lnTo>
                    <a:pt x="472122" y="35407"/>
                  </a:lnTo>
                  <a:lnTo>
                    <a:pt x="483920" y="35407"/>
                  </a:lnTo>
                  <a:lnTo>
                    <a:pt x="483920" y="23609"/>
                  </a:lnTo>
                  <a:lnTo>
                    <a:pt x="483920" y="11811"/>
                  </a:lnTo>
                  <a:close/>
                </a:path>
                <a:path w="614045" h="35560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14045" h="35560">
                  <a:moveTo>
                    <a:pt x="495731" y="11811"/>
                  </a:moveTo>
                  <a:lnTo>
                    <a:pt x="483933" y="11811"/>
                  </a:lnTo>
                  <a:lnTo>
                    <a:pt x="483933" y="23609"/>
                  </a:lnTo>
                  <a:lnTo>
                    <a:pt x="495731" y="23609"/>
                  </a:lnTo>
                  <a:lnTo>
                    <a:pt x="495731" y="11811"/>
                  </a:lnTo>
                  <a:close/>
                </a:path>
                <a:path w="614045" h="35560">
                  <a:moveTo>
                    <a:pt x="495731" y="0"/>
                  </a:move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495731" y="0"/>
                  </a:lnTo>
                  <a:close/>
                </a:path>
                <a:path w="614045" h="35560">
                  <a:moveTo>
                    <a:pt x="519328" y="11811"/>
                  </a:moveTo>
                  <a:lnTo>
                    <a:pt x="507530" y="11811"/>
                  </a:lnTo>
                  <a:lnTo>
                    <a:pt x="507530" y="23609"/>
                  </a:lnTo>
                  <a:lnTo>
                    <a:pt x="519328" y="23609"/>
                  </a:lnTo>
                  <a:lnTo>
                    <a:pt x="519328" y="11811"/>
                  </a:lnTo>
                  <a:close/>
                </a:path>
                <a:path w="614045" h="35560">
                  <a:moveTo>
                    <a:pt x="542937" y="0"/>
                  </a:moveTo>
                  <a:lnTo>
                    <a:pt x="531139" y="0"/>
                  </a:lnTo>
                  <a:lnTo>
                    <a:pt x="531139" y="11798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14045" h="35560">
                  <a:moveTo>
                    <a:pt x="554748" y="0"/>
                  </a:move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54748" y="0"/>
                  </a:lnTo>
                  <a:close/>
                </a:path>
                <a:path w="614045" h="35560">
                  <a:moveTo>
                    <a:pt x="578345" y="11811"/>
                  </a:moveTo>
                  <a:lnTo>
                    <a:pt x="566547" y="11811"/>
                  </a:lnTo>
                  <a:lnTo>
                    <a:pt x="566547" y="23609"/>
                  </a:lnTo>
                  <a:lnTo>
                    <a:pt x="578345" y="23609"/>
                  </a:lnTo>
                  <a:lnTo>
                    <a:pt x="578345" y="11811"/>
                  </a:lnTo>
                  <a:close/>
                </a:path>
                <a:path w="614045" h="35560">
                  <a:moveTo>
                    <a:pt x="578345" y="0"/>
                  </a:moveTo>
                  <a:lnTo>
                    <a:pt x="566547" y="0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14045" h="35560">
                  <a:moveTo>
                    <a:pt x="601954" y="11811"/>
                  </a:moveTo>
                  <a:lnTo>
                    <a:pt x="590156" y="11811"/>
                  </a:lnTo>
                  <a:lnTo>
                    <a:pt x="590156" y="23609"/>
                  </a:lnTo>
                  <a:lnTo>
                    <a:pt x="601954" y="23609"/>
                  </a:lnTo>
                  <a:lnTo>
                    <a:pt x="601954" y="11811"/>
                  </a:lnTo>
                  <a:close/>
                </a:path>
                <a:path w="614045" h="35560">
                  <a:moveTo>
                    <a:pt x="601954" y="0"/>
                  </a:moveTo>
                  <a:lnTo>
                    <a:pt x="590156" y="0"/>
                  </a:lnTo>
                  <a:lnTo>
                    <a:pt x="590156" y="11798"/>
                  </a:lnTo>
                  <a:lnTo>
                    <a:pt x="601954" y="11798"/>
                  </a:lnTo>
                  <a:lnTo>
                    <a:pt x="601954" y="0"/>
                  </a:lnTo>
                  <a:close/>
                </a:path>
                <a:path w="614045" h="35560">
                  <a:moveTo>
                    <a:pt x="613765" y="11811"/>
                  </a:moveTo>
                  <a:lnTo>
                    <a:pt x="601967" y="11811"/>
                  </a:lnTo>
                  <a:lnTo>
                    <a:pt x="601967" y="23609"/>
                  </a:lnTo>
                  <a:lnTo>
                    <a:pt x="613765" y="23609"/>
                  </a:lnTo>
                  <a:lnTo>
                    <a:pt x="613765" y="11811"/>
                  </a:lnTo>
                  <a:close/>
                </a:path>
                <a:path w="614045" h="35560">
                  <a:moveTo>
                    <a:pt x="613765" y="0"/>
                  </a:move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1376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106641" y="4129062"/>
              <a:ext cx="614045" cy="47625"/>
            </a:xfrm>
            <a:custGeom>
              <a:avLst/>
              <a:gdLst/>
              <a:ahLst/>
              <a:cxnLst/>
              <a:rect l="l" t="t" r="r" b="b"/>
              <a:pathLst>
                <a:path w="614045" h="47625">
                  <a:moveTo>
                    <a:pt x="11798" y="23609"/>
                  </a:move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11798" y="23609"/>
                  </a:lnTo>
                  <a:close/>
                </a:path>
                <a:path w="614045" h="47625">
                  <a:moveTo>
                    <a:pt x="23596" y="11811"/>
                  </a:moveTo>
                  <a:lnTo>
                    <a:pt x="11798" y="11811"/>
                  </a:lnTo>
                  <a:lnTo>
                    <a:pt x="11798" y="23609"/>
                  </a:lnTo>
                  <a:lnTo>
                    <a:pt x="23596" y="23609"/>
                  </a:lnTo>
                  <a:lnTo>
                    <a:pt x="23596" y="11811"/>
                  </a:lnTo>
                  <a:close/>
                </a:path>
                <a:path w="614045" h="47625">
                  <a:moveTo>
                    <a:pt x="35407" y="11811"/>
                  </a:moveTo>
                  <a:lnTo>
                    <a:pt x="23609" y="11811"/>
                  </a:lnTo>
                  <a:lnTo>
                    <a:pt x="23609" y="23609"/>
                  </a:lnTo>
                  <a:lnTo>
                    <a:pt x="23609" y="35407"/>
                  </a:lnTo>
                  <a:lnTo>
                    <a:pt x="35407" y="35407"/>
                  </a:lnTo>
                  <a:lnTo>
                    <a:pt x="35407" y="23609"/>
                  </a:lnTo>
                  <a:lnTo>
                    <a:pt x="35407" y="11811"/>
                  </a:lnTo>
                  <a:close/>
                </a:path>
                <a:path w="614045" h="47625">
                  <a:moveTo>
                    <a:pt x="47205" y="35407"/>
                  </a:moveTo>
                  <a:lnTo>
                    <a:pt x="35407" y="35407"/>
                  </a:lnTo>
                  <a:lnTo>
                    <a:pt x="35407" y="47205"/>
                  </a:lnTo>
                  <a:lnTo>
                    <a:pt x="47205" y="47205"/>
                  </a:lnTo>
                  <a:lnTo>
                    <a:pt x="47205" y="35407"/>
                  </a:lnTo>
                  <a:close/>
                </a:path>
                <a:path w="614045" h="47625">
                  <a:moveTo>
                    <a:pt x="82613" y="11811"/>
                  </a:moveTo>
                  <a:lnTo>
                    <a:pt x="70815" y="11811"/>
                  </a:lnTo>
                  <a:lnTo>
                    <a:pt x="70815" y="23609"/>
                  </a:ln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09"/>
                  </a:lnTo>
                  <a:lnTo>
                    <a:pt x="82613" y="11811"/>
                  </a:lnTo>
                  <a:close/>
                </a:path>
                <a:path w="614045" h="47625">
                  <a:moveTo>
                    <a:pt x="106222" y="11811"/>
                  </a:moveTo>
                  <a:lnTo>
                    <a:pt x="94424" y="11811"/>
                  </a:lnTo>
                  <a:lnTo>
                    <a:pt x="94424" y="23609"/>
                  </a:lnTo>
                  <a:lnTo>
                    <a:pt x="106222" y="23609"/>
                  </a:lnTo>
                  <a:lnTo>
                    <a:pt x="106222" y="11811"/>
                  </a:lnTo>
                  <a:close/>
                </a:path>
                <a:path w="614045" h="47625">
                  <a:moveTo>
                    <a:pt x="118008" y="23609"/>
                  </a:moveTo>
                  <a:lnTo>
                    <a:pt x="106222" y="23609"/>
                  </a:lnTo>
                  <a:lnTo>
                    <a:pt x="106222" y="35407"/>
                  </a:lnTo>
                  <a:lnTo>
                    <a:pt x="94424" y="35407"/>
                  </a:lnTo>
                  <a:lnTo>
                    <a:pt x="94424" y="47205"/>
                  </a:lnTo>
                  <a:lnTo>
                    <a:pt x="106222" y="47205"/>
                  </a:lnTo>
                  <a:lnTo>
                    <a:pt x="118008" y="47205"/>
                  </a:lnTo>
                  <a:lnTo>
                    <a:pt x="118008" y="35407"/>
                  </a:lnTo>
                  <a:lnTo>
                    <a:pt x="118008" y="23609"/>
                  </a:lnTo>
                  <a:close/>
                </a:path>
                <a:path w="614045" h="47625">
                  <a:moveTo>
                    <a:pt x="141630" y="35407"/>
                  </a:moveTo>
                  <a:lnTo>
                    <a:pt x="129832" y="35407"/>
                  </a:lnTo>
                  <a:lnTo>
                    <a:pt x="129832" y="47205"/>
                  </a:lnTo>
                  <a:lnTo>
                    <a:pt x="141630" y="47205"/>
                  </a:lnTo>
                  <a:lnTo>
                    <a:pt x="141630" y="35407"/>
                  </a:lnTo>
                  <a:close/>
                </a:path>
                <a:path w="614045" h="47625">
                  <a:moveTo>
                    <a:pt x="165227" y="23609"/>
                  </a:moveTo>
                  <a:lnTo>
                    <a:pt x="153441" y="23609"/>
                  </a:lnTo>
                  <a:lnTo>
                    <a:pt x="153441" y="35407"/>
                  </a:lnTo>
                  <a:lnTo>
                    <a:pt x="153441" y="47205"/>
                  </a:lnTo>
                  <a:lnTo>
                    <a:pt x="165227" y="47205"/>
                  </a:lnTo>
                  <a:lnTo>
                    <a:pt x="165227" y="35407"/>
                  </a:lnTo>
                  <a:lnTo>
                    <a:pt x="165227" y="23609"/>
                  </a:lnTo>
                  <a:close/>
                </a:path>
                <a:path w="614045" h="47625">
                  <a:moveTo>
                    <a:pt x="177038" y="35407"/>
                  </a:moveTo>
                  <a:lnTo>
                    <a:pt x="165239" y="35407"/>
                  </a:lnTo>
                  <a:lnTo>
                    <a:pt x="165239" y="47205"/>
                  </a:lnTo>
                  <a:lnTo>
                    <a:pt x="177038" y="47205"/>
                  </a:lnTo>
                  <a:lnTo>
                    <a:pt x="177038" y="35407"/>
                  </a:lnTo>
                  <a:close/>
                </a:path>
                <a:path w="614045" h="47625">
                  <a:moveTo>
                    <a:pt x="200634" y="11811"/>
                  </a:moveTo>
                  <a:lnTo>
                    <a:pt x="188849" y="11811"/>
                  </a:lnTo>
                  <a:lnTo>
                    <a:pt x="177050" y="11811"/>
                  </a:lnTo>
                  <a:lnTo>
                    <a:pt x="177050" y="23609"/>
                  </a:lnTo>
                  <a:lnTo>
                    <a:pt x="188849" y="23609"/>
                  </a:lnTo>
                  <a:lnTo>
                    <a:pt x="188849" y="35407"/>
                  </a:lnTo>
                  <a:lnTo>
                    <a:pt x="177050" y="35407"/>
                  </a:lnTo>
                  <a:lnTo>
                    <a:pt x="177050" y="47205"/>
                  </a:lnTo>
                  <a:lnTo>
                    <a:pt x="188849" y="47205"/>
                  </a:lnTo>
                  <a:lnTo>
                    <a:pt x="200634" y="47205"/>
                  </a:lnTo>
                  <a:lnTo>
                    <a:pt x="200634" y="35407"/>
                  </a:lnTo>
                  <a:lnTo>
                    <a:pt x="200634" y="23609"/>
                  </a:lnTo>
                  <a:lnTo>
                    <a:pt x="200634" y="11811"/>
                  </a:lnTo>
                  <a:close/>
                </a:path>
                <a:path w="614045" h="47625">
                  <a:moveTo>
                    <a:pt x="212445" y="35407"/>
                  </a:moveTo>
                  <a:lnTo>
                    <a:pt x="200660" y="35407"/>
                  </a:lnTo>
                  <a:lnTo>
                    <a:pt x="200660" y="47205"/>
                  </a:lnTo>
                  <a:lnTo>
                    <a:pt x="212445" y="47205"/>
                  </a:lnTo>
                  <a:lnTo>
                    <a:pt x="212445" y="35407"/>
                  </a:lnTo>
                  <a:close/>
                </a:path>
                <a:path w="614045" h="47625">
                  <a:moveTo>
                    <a:pt x="236054" y="11811"/>
                  </a:moveTo>
                  <a:lnTo>
                    <a:pt x="224256" y="11811"/>
                  </a:lnTo>
                  <a:lnTo>
                    <a:pt x="224256" y="23609"/>
                  </a:lnTo>
                  <a:lnTo>
                    <a:pt x="212458" y="23609"/>
                  </a:lnTo>
                  <a:lnTo>
                    <a:pt x="212458" y="35407"/>
                  </a:lnTo>
                  <a:lnTo>
                    <a:pt x="224256" y="35407"/>
                  </a:lnTo>
                  <a:lnTo>
                    <a:pt x="224256" y="47205"/>
                  </a:lnTo>
                  <a:lnTo>
                    <a:pt x="236054" y="47205"/>
                  </a:lnTo>
                  <a:lnTo>
                    <a:pt x="236054" y="35407"/>
                  </a:lnTo>
                  <a:lnTo>
                    <a:pt x="236054" y="23609"/>
                  </a:lnTo>
                  <a:lnTo>
                    <a:pt x="236054" y="11811"/>
                  </a:lnTo>
                  <a:close/>
                </a:path>
                <a:path w="614045" h="47625">
                  <a:moveTo>
                    <a:pt x="247853" y="23609"/>
                  </a:moveTo>
                  <a:lnTo>
                    <a:pt x="236067" y="23609"/>
                  </a:lnTo>
                  <a:lnTo>
                    <a:pt x="236067" y="35407"/>
                  </a:lnTo>
                  <a:lnTo>
                    <a:pt x="247853" y="35407"/>
                  </a:lnTo>
                  <a:lnTo>
                    <a:pt x="247853" y="23609"/>
                  </a:lnTo>
                  <a:close/>
                </a:path>
                <a:path w="614045" h="47625">
                  <a:moveTo>
                    <a:pt x="259664" y="23609"/>
                  </a:moveTo>
                  <a:lnTo>
                    <a:pt x="247865" y="23609"/>
                  </a:lnTo>
                  <a:lnTo>
                    <a:pt x="247865" y="35407"/>
                  </a:lnTo>
                  <a:lnTo>
                    <a:pt x="259664" y="35407"/>
                  </a:lnTo>
                  <a:lnTo>
                    <a:pt x="259664" y="23609"/>
                  </a:lnTo>
                  <a:close/>
                </a:path>
                <a:path w="614045" h="47625">
                  <a:moveTo>
                    <a:pt x="271475" y="11811"/>
                  </a:moveTo>
                  <a:lnTo>
                    <a:pt x="259676" y="11811"/>
                  </a:lnTo>
                  <a:lnTo>
                    <a:pt x="259676" y="23609"/>
                  </a:lnTo>
                  <a:lnTo>
                    <a:pt x="271475" y="23609"/>
                  </a:lnTo>
                  <a:lnTo>
                    <a:pt x="271475" y="11811"/>
                  </a:lnTo>
                  <a:close/>
                </a:path>
                <a:path w="614045" h="47625">
                  <a:moveTo>
                    <a:pt x="295059" y="11811"/>
                  </a:moveTo>
                  <a:lnTo>
                    <a:pt x="283273" y="11811"/>
                  </a:lnTo>
                  <a:lnTo>
                    <a:pt x="283273" y="23609"/>
                  </a:lnTo>
                  <a:lnTo>
                    <a:pt x="283273" y="35407"/>
                  </a:lnTo>
                  <a:lnTo>
                    <a:pt x="295059" y="35407"/>
                  </a:lnTo>
                  <a:lnTo>
                    <a:pt x="295059" y="23609"/>
                  </a:lnTo>
                  <a:lnTo>
                    <a:pt x="295059" y="11811"/>
                  </a:lnTo>
                  <a:close/>
                </a:path>
                <a:path w="614045" h="47625">
                  <a:moveTo>
                    <a:pt x="318681" y="11811"/>
                  </a:moveTo>
                  <a:lnTo>
                    <a:pt x="306882" y="11811"/>
                  </a:lnTo>
                  <a:lnTo>
                    <a:pt x="295084" y="11811"/>
                  </a:lnTo>
                  <a:lnTo>
                    <a:pt x="295084" y="23609"/>
                  </a:lnTo>
                  <a:lnTo>
                    <a:pt x="306882" y="23609"/>
                  </a:lnTo>
                  <a:lnTo>
                    <a:pt x="306882" y="35407"/>
                  </a:lnTo>
                  <a:lnTo>
                    <a:pt x="318681" y="35407"/>
                  </a:lnTo>
                  <a:lnTo>
                    <a:pt x="318681" y="23609"/>
                  </a:lnTo>
                  <a:lnTo>
                    <a:pt x="318681" y="11811"/>
                  </a:lnTo>
                  <a:close/>
                </a:path>
                <a:path w="614045" h="47625">
                  <a:moveTo>
                    <a:pt x="354088" y="23609"/>
                  </a:moveTo>
                  <a:lnTo>
                    <a:pt x="342290" y="23609"/>
                  </a:lnTo>
                  <a:lnTo>
                    <a:pt x="330492" y="23609"/>
                  </a:lnTo>
                  <a:lnTo>
                    <a:pt x="318693" y="23609"/>
                  </a:lnTo>
                  <a:lnTo>
                    <a:pt x="318693" y="35407"/>
                  </a:lnTo>
                  <a:lnTo>
                    <a:pt x="318693" y="47205"/>
                  </a:lnTo>
                  <a:lnTo>
                    <a:pt x="330492" y="47205"/>
                  </a:lnTo>
                  <a:lnTo>
                    <a:pt x="342290" y="47205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54088" y="23609"/>
                  </a:lnTo>
                  <a:close/>
                </a:path>
                <a:path w="614045" h="47625">
                  <a:moveTo>
                    <a:pt x="377698" y="11811"/>
                  </a:moveTo>
                  <a:lnTo>
                    <a:pt x="365899" y="11811"/>
                  </a:lnTo>
                  <a:lnTo>
                    <a:pt x="365899" y="23609"/>
                  </a:lnTo>
                  <a:lnTo>
                    <a:pt x="354101" y="23609"/>
                  </a:lnTo>
                  <a:lnTo>
                    <a:pt x="354101" y="35407"/>
                  </a:lnTo>
                  <a:lnTo>
                    <a:pt x="354101" y="47205"/>
                  </a:lnTo>
                  <a:lnTo>
                    <a:pt x="365899" y="47205"/>
                  </a:lnTo>
                  <a:lnTo>
                    <a:pt x="377698" y="47205"/>
                  </a:lnTo>
                  <a:lnTo>
                    <a:pt x="377698" y="35407"/>
                  </a:lnTo>
                  <a:lnTo>
                    <a:pt x="377698" y="23609"/>
                  </a:lnTo>
                  <a:lnTo>
                    <a:pt x="377698" y="11811"/>
                  </a:lnTo>
                  <a:close/>
                </a:path>
                <a:path w="614045" h="47625">
                  <a:moveTo>
                    <a:pt x="389509" y="23609"/>
                  </a:moveTo>
                  <a:lnTo>
                    <a:pt x="377710" y="23609"/>
                  </a:lnTo>
                  <a:lnTo>
                    <a:pt x="377710" y="35407"/>
                  </a:lnTo>
                  <a:lnTo>
                    <a:pt x="377710" y="47205"/>
                  </a:lnTo>
                  <a:lnTo>
                    <a:pt x="389509" y="47205"/>
                  </a:lnTo>
                  <a:lnTo>
                    <a:pt x="389509" y="35407"/>
                  </a:lnTo>
                  <a:lnTo>
                    <a:pt x="389509" y="23609"/>
                  </a:lnTo>
                  <a:close/>
                </a:path>
                <a:path w="614045" h="47625">
                  <a:moveTo>
                    <a:pt x="401307" y="11811"/>
                  </a:moveTo>
                  <a:lnTo>
                    <a:pt x="389509" y="11811"/>
                  </a:lnTo>
                  <a:lnTo>
                    <a:pt x="389509" y="23609"/>
                  </a:lnTo>
                  <a:lnTo>
                    <a:pt x="401307" y="23609"/>
                  </a:lnTo>
                  <a:lnTo>
                    <a:pt x="401307" y="11811"/>
                  </a:lnTo>
                  <a:close/>
                </a:path>
                <a:path w="614045" h="47625">
                  <a:moveTo>
                    <a:pt x="436714" y="11811"/>
                  </a:moveTo>
                  <a:lnTo>
                    <a:pt x="424916" y="11811"/>
                  </a:lnTo>
                  <a:lnTo>
                    <a:pt x="424916" y="23609"/>
                  </a:lnTo>
                  <a:lnTo>
                    <a:pt x="436714" y="23609"/>
                  </a:lnTo>
                  <a:lnTo>
                    <a:pt x="436714" y="11811"/>
                  </a:lnTo>
                  <a:close/>
                </a:path>
                <a:path w="614045" h="47625">
                  <a:moveTo>
                    <a:pt x="448513" y="23609"/>
                  </a:moveTo>
                  <a:lnTo>
                    <a:pt x="436714" y="23609"/>
                  </a:lnTo>
                  <a:lnTo>
                    <a:pt x="436714" y="35407"/>
                  </a:lnTo>
                  <a:lnTo>
                    <a:pt x="424916" y="35407"/>
                  </a:lnTo>
                  <a:lnTo>
                    <a:pt x="424916" y="23609"/>
                  </a:lnTo>
                  <a:lnTo>
                    <a:pt x="413118" y="23609"/>
                  </a:lnTo>
                  <a:lnTo>
                    <a:pt x="413118" y="35407"/>
                  </a:lnTo>
                  <a:lnTo>
                    <a:pt x="413118" y="47205"/>
                  </a:lnTo>
                  <a:lnTo>
                    <a:pt x="424916" y="47205"/>
                  </a:lnTo>
                  <a:lnTo>
                    <a:pt x="436714" y="47205"/>
                  </a:lnTo>
                  <a:lnTo>
                    <a:pt x="448513" y="47205"/>
                  </a:lnTo>
                  <a:lnTo>
                    <a:pt x="448513" y="35407"/>
                  </a:lnTo>
                  <a:lnTo>
                    <a:pt x="448513" y="23609"/>
                  </a:lnTo>
                  <a:close/>
                </a:path>
                <a:path w="614045" h="47625">
                  <a:moveTo>
                    <a:pt x="472122" y="23609"/>
                  </a:moveTo>
                  <a:lnTo>
                    <a:pt x="460324" y="23609"/>
                  </a:lnTo>
                  <a:lnTo>
                    <a:pt x="460324" y="35407"/>
                  </a:lnTo>
                  <a:lnTo>
                    <a:pt x="472122" y="35407"/>
                  </a:lnTo>
                  <a:lnTo>
                    <a:pt x="472122" y="23609"/>
                  </a:lnTo>
                  <a:close/>
                </a:path>
                <a:path w="614045" h="47625">
                  <a:moveTo>
                    <a:pt x="472122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72122" y="11798"/>
                  </a:lnTo>
                  <a:lnTo>
                    <a:pt x="472122" y="0"/>
                  </a:lnTo>
                  <a:close/>
                </a:path>
                <a:path w="614045" h="47625">
                  <a:moveTo>
                    <a:pt x="495731" y="0"/>
                  </a:moveTo>
                  <a:lnTo>
                    <a:pt x="483933" y="0"/>
                  </a:lnTo>
                  <a:lnTo>
                    <a:pt x="472135" y="0"/>
                  </a:lnTo>
                  <a:lnTo>
                    <a:pt x="472135" y="11798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495731" y="0"/>
                  </a:lnTo>
                  <a:close/>
                </a:path>
                <a:path w="614045" h="47625">
                  <a:moveTo>
                    <a:pt x="507530" y="11811"/>
                  </a:moveTo>
                  <a:lnTo>
                    <a:pt x="495731" y="11811"/>
                  </a:lnTo>
                  <a:lnTo>
                    <a:pt x="495731" y="23609"/>
                  </a:lnTo>
                  <a:lnTo>
                    <a:pt x="495731" y="35407"/>
                  </a:lnTo>
                  <a:lnTo>
                    <a:pt x="507530" y="35407"/>
                  </a:lnTo>
                  <a:lnTo>
                    <a:pt x="507530" y="23609"/>
                  </a:lnTo>
                  <a:lnTo>
                    <a:pt x="507530" y="11811"/>
                  </a:lnTo>
                  <a:close/>
                </a:path>
                <a:path w="614045" h="47625">
                  <a:moveTo>
                    <a:pt x="519341" y="23609"/>
                  </a:moveTo>
                  <a:lnTo>
                    <a:pt x="507542" y="23609"/>
                  </a:lnTo>
                  <a:lnTo>
                    <a:pt x="507542" y="35407"/>
                  </a:lnTo>
                  <a:lnTo>
                    <a:pt x="519341" y="35407"/>
                  </a:lnTo>
                  <a:lnTo>
                    <a:pt x="519341" y="23609"/>
                  </a:lnTo>
                  <a:close/>
                </a:path>
                <a:path w="614045" h="47625">
                  <a:moveTo>
                    <a:pt x="531139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31139" y="11798"/>
                  </a:lnTo>
                  <a:lnTo>
                    <a:pt x="531139" y="0"/>
                  </a:lnTo>
                  <a:close/>
                </a:path>
                <a:path w="614045" h="47625">
                  <a:moveTo>
                    <a:pt x="566547" y="11811"/>
                  </a:moveTo>
                  <a:lnTo>
                    <a:pt x="554748" y="11811"/>
                  </a:lnTo>
                  <a:lnTo>
                    <a:pt x="542950" y="11811"/>
                  </a:lnTo>
                  <a:lnTo>
                    <a:pt x="531152" y="11811"/>
                  </a:lnTo>
                  <a:lnTo>
                    <a:pt x="531152" y="23609"/>
                  </a:lnTo>
                  <a:lnTo>
                    <a:pt x="542950" y="23609"/>
                  </a:lnTo>
                  <a:lnTo>
                    <a:pt x="542950" y="35407"/>
                  </a:lnTo>
                  <a:lnTo>
                    <a:pt x="554748" y="35407"/>
                  </a:lnTo>
                  <a:lnTo>
                    <a:pt x="566547" y="35407"/>
                  </a:lnTo>
                  <a:lnTo>
                    <a:pt x="566547" y="23609"/>
                  </a:lnTo>
                  <a:lnTo>
                    <a:pt x="566547" y="11811"/>
                  </a:lnTo>
                  <a:close/>
                </a:path>
                <a:path w="614045" h="47625">
                  <a:moveTo>
                    <a:pt x="566547" y="0"/>
                  </a:moveTo>
                  <a:lnTo>
                    <a:pt x="554748" y="0"/>
                  </a:lnTo>
                  <a:lnTo>
                    <a:pt x="542950" y="0"/>
                  </a:lnTo>
                  <a:lnTo>
                    <a:pt x="531152" y="0"/>
                  </a:lnTo>
                  <a:lnTo>
                    <a:pt x="531152" y="11798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66547" y="0"/>
                  </a:lnTo>
                  <a:close/>
                </a:path>
                <a:path w="614045" h="47625">
                  <a:moveTo>
                    <a:pt x="578358" y="11811"/>
                  </a:moveTo>
                  <a:lnTo>
                    <a:pt x="566559" y="11811"/>
                  </a:lnTo>
                  <a:lnTo>
                    <a:pt x="566559" y="23609"/>
                  </a:lnTo>
                  <a:lnTo>
                    <a:pt x="578358" y="23609"/>
                  </a:lnTo>
                  <a:lnTo>
                    <a:pt x="578358" y="11811"/>
                  </a:lnTo>
                  <a:close/>
                </a:path>
                <a:path w="614045" h="47625">
                  <a:moveTo>
                    <a:pt x="613765" y="23609"/>
                  </a:moveTo>
                  <a:lnTo>
                    <a:pt x="601967" y="23609"/>
                  </a:lnTo>
                  <a:lnTo>
                    <a:pt x="601967" y="35407"/>
                  </a:lnTo>
                  <a:lnTo>
                    <a:pt x="613765" y="35407"/>
                  </a:lnTo>
                  <a:lnTo>
                    <a:pt x="613765" y="2360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94843" y="4164469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10" h="47625">
                  <a:moveTo>
                    <a:pt x="23596" y="35420"/>
                  </a:moveTo>
                  <a:lnTo>
                    <a:pt x="11798" y="35420"/>
                  </a:lnTo>
                  <a:lnTo>
                    <a:pt x="11798" y="47218"/>
                  </a:lnTo>
                  <a:lnTo>
                    <a:pt x="23596" y="47218"/>
                  </a:lnTo>
                  <a:lnTo>
                    <a:pt x="23596" y="35420"/>
                  </a:lnTo>
                  <a:close/>
                </a:path>
                <a:path w="626110" h="47625">
                  <a:moveTo>
                    <a:pt x="35394" y="11811"/>
                  </a:moveTo>
                  <a:lnTo>
                    <a:pt x="23596" y="11811"/>
                  </a:lnTo>
                  <a:lnTo>
                    <a:pt x="11798" y="11811"/>
                  </a:lnTo>
                  <a:lnTo>
                    <a:pt x="0" y="11811"/>
                  </a:lnTo>
                  <a:lnTo>
                    <a:pt x="0" y="23609"/>
                  </a:lnTo>
                  <a:lnTo>
                    <a:pt x="11798" y="23609"/>
                  </a:lnTo>
                  <a:lnTo>
                    <a:pt x="11798" y="35407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lnTo>
                    <a:pt x="35394" y="11811"/>
                  </a:lnTo>
                  <a:close/>
                </a:path>
                <a:path w="626110" h="47625">
                  <a:moveTo>
                    <a:pt x="47205" y="23609"/>
                  </a:move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47205" y="23609"/>
                  </a:lnTo>
                  <a:close/>
                </a:path>
                <a:path w="626110" h="47625">
                  <a:moveTo>
                    <a:pt x="59004" y="11811"/>
                  </a:moveTo>
                  <a:lnTo>
                    <a:pt x="47205" y="11811"/>
                  </a:lnTo>
                  <a:lnTo>
                    <a:pt x="47205" y="23609"/>
                  </a:lnTo>
                  <a:lnTo>
                    <a:pt x="59004" y="23609"/>
                  </a:lnTo>
                  <a:lnTo>
                    <a:pt x="59004" y="11811"/>
                  </a:lnTo>
                  <a:close/>
                </a:path>
                <a:path w="626110" h="47625">
                  <a:moveTo>
                    <a:pt x="82613" y="11811"/>
                  </a:moveTo>
                  <a:lnTo>
                    <a:pt x="70815" y="11811"/>
                  </a:lnTo>
                  <a:lnTo>
                    <a:pt x="70815" y="23609"/>
                  </a:lnTo>
                  <a:lnTo>
                    <a:pt x="82613" y="23609"/>
                  </a:lnTo>
                  <a:lnTo>
                    <a:pt x="82613" y="11811"/>
                  </a:lnTo>
                  <a:close/>
                </a:path>
                <a:path w="626110" h="47625">
                  <a:moveTo>
                    <a:pt x="94411" y="35420"/>
                  </a:moveTo>
                  <a:lnTo>
                    <a:pt x="82613" y="35420"/>
                  </a:lnTo>
                  <a:lnTo>
                    <a:pt x="70815" y="35420"/>
                  </a:lnTo>
                  <a:lnTo>
                    <a:pt x="70815" y="47218"/>
                  </a:lnTo>
                  <a:lnTo>
                    <a:pt x="82613" y="47218"/>
                  </a:lnTo>
                  <a:lnTo>
                    <a:pt x="94411" y="47218"/>
                  </a:lnTo>
                  <a:lnTo>
                    <a:pt x="94411" y="35420"/>
                  </a:lnTo>
                  <a:close/>
                </a:path>
                <a:path w="626110" h="47625">
                  <a:moveTo>
                    <a:pt x="129806" y="35420"/>
                  </a:moveTo>
                  <a:lnTo>
                    <a:pt x="118021" y="35420"/>
                  </a:lnTo>
                  <a:lnTo>
                    <a:pt x="106222" y="35420"/>
                  </a:lnTo>
                  <a:lnTo>
                    <a:pt x="94424" y="35420"/>
                  </a:lnTo>
                  <a:lnTo>
                    <a:pt x="94424" y="47218"/>
                  </a:lnTo>
                  <a:lnTo>
                    <a:pt x="106222" y="47218"/>
                  </a:lnTo>
                  <a:lnTo>
                    <a:pt x="118021" y="47218"/>
                  </a:lnTo>
                  <a:lnTo>
                    <a:pt x="129806" y="47218"/>
                  </a:lnTo>
                  <a:lnTo>
                    <a:pt x="129806" y="35420"/>
                  </a:lnTo>
                  <a:close/>
                </a:path>
                <a:path w="626110" h="47625">
                  <a:moveTo>
                    <a:pt x="129806" y="23609"/>
                  </a:moveTo>
                  <a:lnTo>
                    <a:pt x="118021" y="23609"/>
                  </a:lnTo>
                  <a:lnTo>
                    <a:pt x="118021" y="11811"/>
                  </a:lnTo>
                  <a:lnTo>
                    <a:pt x="106222" y="11811"/>
                  </a:lnTo>
                  <a:lnTo>
                    <a:pt x="106222" y="23609"/>
                  </a:ln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18021" y="35407"/>
                  </a:lnTo>
                  <a:lnTo>
                    <a:pt x="129806" y="35407"/>
                  </a:lnTo>
                  <a:lnTo>
                    <a:pt x="129806" y="23609"/>
                  </a:lnTo>
                  <a:close/>
                </a:path>
                <a:path w="626110" h="47625">
                  <a:moveTo>
                    <a:pt x="141617" y="23609"/>
                  </a:moveTo>
                  <a:lnTo>
                    <a:pt x="129832" y="23609"/>
                  </a:lnTo>
                  <a:lnTo>
                    <a:pt x="129832" y="35407"/>
                  </a:lnTo>
                  <a:lnTo>
                    <a:pt x="141617" y="35407"/>
                  </a:lnTo>
                  <a:lnTo>
                    <a:pt x="141617" y="23609"/>
                  </a:lnTo>
                  <a:close/>
                </a:path>
                <a:path w="626110" h="47625">
                  <a:moveTo>
                    <a:pt x="153428" y="11811"/>
                  </a:moveTo>
                  <a:lnTo>
                    <a:pt x="141630" y="11811"/>
                  </a:lnTo>
                  <a:lnTo>
                    <a:pt x="141630" y="23609"/>
                  </a:lnTo>
                  <a:lnTo>
                    <a:pt x="141630" y="35407"/>
                  </a:lnTo>
                  <a:lnTo>
                    <a:pt x="153428" y="35407"/>
                  </a:lnTo>
                  <a:lnTo>
                    <a:pt x="153428" y="23609"/>
                  </a:lnTo>
                  <a:lnTo>
                    <a:pt x="153428" y="11811"/>
                  </a:lnTo>
                  <a:close/>
                </a:path>
                <a:path w="626110" h="47625">
                  <a:moveTo>
                    <a:pt x="177025" y="35420"/>
                  </a:moveTo>
                  <a:lnTo>
                    <a:pt x="165239" y="35420"/>
                  </a:lnTo>
                  <a:lnTo>
                    <a:pt x="153441" y="35420"/>
                  </a:lnTo>
                  <a:lnTo>
                    <a:pt x="153441" y="47218"/>
                  </a:lnTo>
                  <a:lnTo>
                    <a:pt x="165239" y="47218"/>
                  </a:lnTo>
                  <a:lnTo>
                    <a:pt x="177025" y="47218"/>
                  </a:lnTo>
                  <a:lnTo>
                    <a:pt x="177025" y="35420"/>
                  </a:lnTo>
                  <a:close/>
                </a:path>
                <a:path w="626110" h="47625">
                  <a:moveTo>
                    <a:pt x="188836" y="23609"/>
                  </a:move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close/>
                </a:path>
                <a:path w="626110" h="47625">
                  <a:moveTo>
                    <a:pt x="200647" y="35420"/>
                  </a:moveTo>
                  <a:lnTo>
                    <a:pt x="188849" y="35420"/>
                  </a:lnTo>
                  <a:lnTo>
                    <a:pt x="188849" y="47218"/>
                  </a:lnTo>
                  <a:lnTo>
                    <a:pt x="200647" y="47218"/>
                  </a:lnTo>
                  <a:lnTo>
                    <a:pt x="200647" y="35420"/>
                  </a:lnTo>
                  <a:close/>
                </a:path>
                <a:path w="626110" h="47625">
                  <a:moveTo>
                    <a:pt x="212432" y="23609"/>
                  </a:moveTo>
                  <a:lnTo>
                    <a:pt x="200647" y="23609"/>
                  </a:ln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close/>
                </a:path>
                <a:path w="626110" h="47625">
                  <a:moveTo>
                    <a:pt x="224243" y="23609"/>
                  </a:move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close/>
                </a:path>
                <a:path w="626110" h="47625">
                  <a:moveTo>
                    <a:pt x="236054" y="11811"/>
                  </a:moveTo>
                  <a:lnTo>
                    <a:pt x="224256" y="11811"/>
                  </a:lnTo>
                  <a:lnTo>
                    <a:pt x="224256" y="23609"/>
                  </a:lnTo>
                  <a:lnTo>
                    <a:pt x="236054" y="23609"/>
                  </a:lnTo>
                  <a:lnTo>
                    <a:pt x="236054" y="11811"/>
                  </a:lnTo>
                  <a:close/>
                </a:path>
                <a:path w="626110" h="47625">
                  <a:moveTo>
                    <a:pt x="247853" y="35420"/>
                  </a:moveTo>
                  <a:lnTo>
                    <a:pt x="236054" y="35420"/>
                  </a:lnTo>
                  <a:lnTo>
                    <a:pt x="236054" y="47218"/>
                  </a:lnTo>
                  <a:lnTo>
                    <a:pt x="247853" y="47218"/>
                  </a:lnTo>
                  <a:lnTo>
                    <a:pt x="247853" y="35420"/>
                  </a:lnTo>
                  <a:close/>
                </a:path>
                <a:path w="626110" h="47625">
                  <a:moveTo>
                    <a:pt x="271462" y="23609"/>
                  </a:moveTo>
                  <a:lnTo>
                    <a:pt x="259664" y="23609"/>
                  </a:lnTo>
                  <a:lnTo>
                    <a:pt x="259664" y="35407"/>
                  </a:lnTo>
                  <a:lnTo>
                    <a:pt x="271462" y="35407"/>
                  </a:lnTo>
                  <a:lnTo>
                    <a:pt x="271462" y="23609"/>
                  </a:lnTo>
                  <a:close/>
                </a:path>
                <a:path w="626110" h="47625">
                  <a:moveTo>
                    <a:pt x="306857" y="11811"/>
                  </a:moveTo>
                  <a:lnTo>
                    <a:pt x="295071" y="11811"/>
                  </a:lnTo>
                  <a:lnTo>
                    <a:pt x="283273" y="11811"/>
                  </a:lnTo>
                  <a:lnTo>
                    <a:pt x="271475" y="11811"/>
                  </a:lnTo>
                  <a:lnTo>
                    <a:pt x="271475" y="23609"/>
                  </a:ln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295071" y="23609"/>
                  </a:lnTo>
                  <a:lnTo>
                    <a:pt x="306857" y="23609"/>
                  </a:lnTo>
                  <a:lnTo>
                    <a:pt x="306857" y="11811"/>
                  </a:lnTo>
                  <a:close/>
                </a:path>
                <a:path w="626110" h="47625">
                  <a:moveTo>
                    <a:pt x="330479" y="11811"/>
                  </a:moveTo>
                  <a:lnTo>
                    <a:pt x="318681" y="11811"/>
                  </a:lnTo>
                  <a:lnTo>
                    <a:pt x="318681" y="23609"/>
                  </a:lnTo>
                  <a:lnTo>
                    <a:pt x="330479" y="23609"/>
                  </a:lnTo>
                  <a:lnTo>
                    <a:pt x="330479" y="11811"/>
                  </a:lnTo>
                  <a:close/>
                </a:path>
                <a:path w="626110" h="47625">
                  <a:moveTo>
                    <a:pt x="354088" y="23609"/>
                  </a:moveTo>
                  <a:lnTo>
                    <a:pt x="342290" y="23609"/>
                  </a:lnTo>
                  <a:lnTo>
                    <a:pt x="342290" y="11811"/>
                  </a:lnTo>
                  <a:lnTo>
                    <a:pt x="330492" y="11811"/>
                  </a:lnTo>
                  <a:lnTo>
                    <a:pt x="330492" y="23609"/>
                  </a:lnTo>
                  <a:lnTo>
                    <a:pt x="330492" y="35407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54088" y="23609"/>
                  </a:lnTo>
                  <a:close/>
                </a:path>
                <a:path w="626110" h="47625">
                  <a:moveTo>
                    <a:pt x="365887" y="11811"/>
                  </a:moveTo>
                  <a:lnTo>
                    <a:pt x="354088" y="11811"/>
                  </a:lnTo>
                  <a:lnTo>
                    <a:pt x="354088" y="23609"/>
                  </a:lnTo>
                  <a:lnTo>
                    <a:pt x="365887" y="23609"/>
                  </a:lnTo>
                  <a:lnTo>
                    <a:pt x="365887" y="11811"/>
                  </a:lnTo>
                  <a:close/>
                </a:path>
                <a:path w="626110" h="47625">
                  <a:moveTo>
                    <a:pt x="389496" y="11811"/>
                  </a:moveTo>
                  <a:lnTo>
                    <a:pt x="377698" y="11811"/>
                  </a:lnTo>
                  <a:lnTo>
                    <a:pt x="377698" y="23609"/>
                  </a:lnTo>
                  <a:lnTo>
                    <a:pt x="365899" y="23609"/>
                  </a:lnTo>
                  <a:lnTo>
                    <a:pt x="365899" y="35407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lnTo>
                    <a:pt x="389496" y="11811"/>
                  </a:lnTo>
                  <a:close/>
                </a:path>
                <a:path w="626110" h="47625">
                  <a:moveTo>
                    <a:pt x="413105" y="11811"/>
                  </a:moveTo>
                  <a:lnTo>
                    <a:pt x="401307" y="11811"/>
                  </a:lnTo>
                  <a:lnTo>
                    <a:pt x="389509" y="11811"/>
                  </a:lnTo>
                  <a:lnTo>
                    <a:pt x="389509" y="23609"/>
                  </a:lnTo>
                  <a:lnTo>
                    <a:pt x="401307" y="23609"/>
                  </a:lnTo>
                  <a:lnTo>
                    <a:pt x="413105" y="23609"/>
                  </a:lnTo>
                  <a:lnTo>
                    <a:pt x="413105" y="11811"/>
                  </a:lnTo>
                  <a:close/>
                </a:path>
                <a:path w="626110" h="47625">
                  <a:moveTo>
                    <a:pt x="424903" y="23609"/>
                  </a:moveTo>
                  <a:lnTo>
                    <a:pt x="413105" y="23609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close/>
                </a:path>
                <a:path w="626110" h="47625">
                  <a:moveTo>
                    <a:pt x="436714" y="11811"/>
                  </a:moveTo>
                  <a:lnTo>
                    <a:pt x="424916" y="11811"/>
                  </a:lnTo>
                  <a:lnTo>
                    <a:pt x="424916" y="23609"/>
                  </a:lnTo>
                  <a:lnTo>
                    <a:pt x="436714" y="23609"/>
                  </a:lnTo>
                  <a:lnTo>
                    <a:pt x="436714" y="11811"/>
                  </a:lnTo>
                  <a:close/>
                </a:path>
                <a:path w="626110" h="47625">
                  <a:moveTo>
                    <a:pt x="460311" y="11811"/>
                  </a:moveTo>
                  <a:lnTo>
                    <a:pt x="448513" y="11811"/>
                  </a:lnTo>
                  <a:lnTo>
                    <a:pt x="448513" y="23609"/>
                  </a:lnTo>
                  <a:lnTo>
                    <a:pt x="448513" y="35407"/>
                  </a:lnTo>
                  <a:lnTo>
                    <a:pt x="460311" y="35407"/>
                  </a:lnTo>
                  <a:lnTo>
                    <a:pt x="460311" y="23609"/>
                  </a:lnTo>
                  <a:lnTo>
                    <a:pt x="460311" y="11811"/>
                  </a:lnTo>
                  <a:close/>
                </a:path>
                <a:path w="626110" h="47625">
                  <a:moveTo>
                    <a:pt x="460311" y="0"/>
                  </a:moveTo>
                  <a:lnTo>
                    <a:pt x="448513" y="0"/>
                  </a:lnTo>
                  <a:lnTo>
                    <a:pt x="448513" y="11798"/>
                  </a:lnTo>
                  <a:lnTo>
                    <a:pt x="460311" y="11798"/>
                  </a:lnTo>
                  <a:lnTo>
                    <a:pt x="460311" y="0"/>
                  </a:lnTo>
                  <a:close/>
                </a:path>
                <a:path w="626110" h="47625">
                  <a:moveTo>
                    <a:pt x="472122" y="11811"/>
                  </a:moveTo>
                  <a:lnTo>
                    <a:pt x="460324" y="11811"/>
                  </a:lnTo>
                  <a:lnTo>
                    <a:pt x="460324" y="23609"/>
                  </a:lnTo>
                  <a:lnTo>
                    <a:pt x="472122" y="23609"/>
                  </a:lnTo>
                  <a:lnTo>
                    <a:pt x="472122" y="11811"/>
                  </a:lnTo>
                  <a:close/>
                </a:path>
                <a:path w="626110" h="47625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10" h="47625">
                  <a:moveTo>
                    <a:pt x="495731" y="0"/>
                  </a:move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495731" y="0"/>
                  </a:lnTo>
                  <a:close/>
                </a:path>
                <a:path w="626110" h="47625">
                  <a:moveTo>
                    <a:pt x="507530" y="11811"/>
                  </a:moveTo>
                  <a:lnTo>
                    <a:pt x="495731" y="11811"/>
                  </a:lnTo>
                  <a:lnTo>
                    <a:pt x="483933" y="11811"/>
                  </a:ln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495731" y="23609"/>
                  </a:lnTo>
                  <a:lnTo>
                    <a:pt x="507530" y="23609"/>
                  </a:lnTo>
                  <a:lnTo>
                    <a:pt x="507530" y="11811"/>
                  </a:lnTo>
                  <a:close/>
                </a:path>
                <a:path w="626110" h="47625">
                  <a:moveTo>
                    <a:pt x="519328" y="0"/>
                  </a:moveTo>
                  <a:lnTo>
                    <a:pt x="507530" y="0"/>
                  </a:lnTo>
                  <a:lnTo>
                    <a:pt x="507530" y="11798"/>
                  </a:lnTo>
                  <a:lnTo>
                    <a:pt x="519328" y="11798"/>
                  </a:lnTo>
                  <a:lnTo>
                    <a:pt x="519328" y="0"/>
                  </a:lnTo>
                  <a:close/>
                </a:path>
                <a:path w="626110" h="47625">
                  <a:moveTo>
                    <a:pt x="531139" y="23609"/>
                  </a:moveTo>
                  <a:lnTo>
                    <a:pt x="519341" y="23609"/>
                  </a:lnTo>
                  <a:lnTo>
                    <a:pt x="519341" y="35407"/>
                  </a:lnTo>
                  <a:lnTo>
                    <a:pt x="531139" y="35407"/>
                  </a:lnTo>
                  <a:lnTo>
                    <a:pt x="531139" y="23609"/>
                  </a:lnTo>
                  <a:close/>
                </a:path>
                <a:path w="626110" h="47625">
                  <a:moveTo>
                    <a:pt x="578345" y="11811"/>
                  </a:moveTo>
                  <a:lnTo>
                    <a:pt x="566547" y="11811"/>
                  </a:lnTo>
                  <a:lnTo>
                    <a:pt x="554748" y="11811"/>
                  </a:lnTo>
                  <a:lnTo>
                    <a:pt x="554748" y="23609"/>
                  </a:lnTo>
                  <a:lnTo>
                    <a:pt x="554748" y="35407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78345" y="23609"/>
                  </a:lnTo>
                  <a:lnTo>
                    <a:pt x="578345" y="11811"/>
                  </a:lnTo>
                  <a:close/>
                </a:path>
                <a:path w="626110" h="47625">
                  <a:moveTo>
                    <a:pt x="578345" y="0"/>
                  </a:moveTo>
                  <a:lnTo>
                    <a:pt x="566547" y="0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26110" h="47625">
                  <a:moveTo>
                    <a:pt x="601954" y="11811"/>
                  </a:moveTo>
                  <a:lnTo>
                    <a:pt x="590156" y="11811"/>
                  </a:lnTo>
                  <a:lnTo>
                    <a:pt x="578358" y="11811"/>
                  </a:lnTo>
                  <a:lnTo>
                    <a:pt x="578358" y="23609"/>
                  </a:lnTo>
                  <a:lnTo>
                    <a:pt x="578358" y="35407"/>
                  </a:lnTo>
                  <a:lnTo>
                    <a:pt x="590156" y="35407"/>
                  </a:lnTo>
                  <a:lnTo>
                    <a:pt x="601954" y="35407"/>
                  </a:lnTo>
                  <a:lnTo>
                    <a:pt x="601954" y="23609"/>
                  </a:lnTo>
                  <a:lnTo>
                    <a:pt x="601954" y="11811"/>
                  </a:lnTo>
                  <a:close/>
                </a:path>
                <a:path w="626110" h="47625">
                  <a:moveTo>
                    <a:pt x="625563" y="23609"/>
                  </a:moveTo>
                  <a:lnTo>
                    <a:pt x="613765" y="23609"/>
                  </a:lnTo>
                  <a:lnTo>
                    <a:pt x="601967" y="23609"/>
                  </a:lnTo>
                  <a:lnTo>
                    <a:pt x="601967" y="35407"/>
                  </a:lnTo>
                  <a:lnTo>
                    <a:pt x="613765" y="35407"/>
                  </a:lnTo>
                  <a:lnTo>
                    <a:pt x="625563" y="35407"/>
                  </a:lnTo>
                  <a:lnTo>
                    <a:pt x="625563" y="23609"/>
                  </a:lnTo>
                  <a:close/>
                </a:path>
                <a:path w="626110" h="47625">
                  <a:moveTo>
                    <a:pt x="625563" y="0"/>
                  </a:moveTo>
                  <a:lnTo>
                    <a:pt x="613765" y="0"/>
                  </a:ln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25563" y="11798"/>
                  </a:lnTo>
                  <a:lnTo>
                    <a:pt x="62556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94843" y="4199889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10" h="47625">
                  <a:moveTo>
                    <a:pt x="11798" y="35407"/>
                  </a:moveTo>
                  <a:lnTo>
                    <a:pt x="0" y="35407"/>
                  </a:lnTo>
                  <a:lnTo>
                    <a:pt x="0" y="47205"/>
                  </a:lnTo>
                  <a:lnTo>
                    <a:pt x="11798" y="47205"/>
                  </a:lnTo>
                  <a:lnTo>
                    <a:pt x="11798" y="35407"/>
                  </a:lnTo>
                  <a:close/>
                </a:path>
                <a:path w="626110" h="47625">
                  <a:moveTo>
                    <a:pt x="35394" y="11798"/>
                  </a:moveTo>
                  <a:lnTo>
                    <a:pt x="23596" y="11798"/>
                  </a:lnTo>
                  <a:lnTo>
                    <a:pt x="23596" y="23596"/>
                  </a:lnTo>
                  <a:lnTo>
                    <a:pt x="35394" y="23596"/>
                  </a:lnTo>
                  <a:lnTo>
                    <a:pt x="35394" y="11798"/>
                  </a:lnTo>
                  <a:close/>
                </a:path>
                <a:path w="626110" h="47625">
                  <a:moveTo>
                    <a:pt x="59004" y="35407"/>
                  </a:moveTo>
                  <a:lnTo>
                    <a:pt x="47205" y="35407"/>
                  </a:lnTo>
                  <a:lnTo>
                    <a:pt x="47205" y="47205"/>
                  </a:lnTo>
                  <a:lnTo>
                    <a:pt x="59004" y="47205"/>
                  </a:lnTo>
                  <a:lnTo>
                    <a:pt x="59004" y="35407"/>
                  </a:lnTo>
                  <a:close/>
                </a:path>
                <a:path w="626110" h="47625">
                  <a:moveTo>
                    <a:pt x="59004" y="11798"/>
                  </a:moveTo>
                  <a:lnTo>
                    <a:pt x="47205" y="11798"/>
                  </a:lnTo>
                  <a:lnTo>
                    <a:pt x="35407" y="11798"/>
                  </a:lnTo>
                  <a:lnTo>
                    <a:pt x="35407" y="23596"/>
                  </a:lnTo>
                  <a:lnTo>
                    <a:pt x="47205" y="23596"/>
                  </a:lnTo>
                  <a:lnTo>
                    <a:pt x="47205" y="35394"/>
                  </a:lnTo>
                  <a:lnTo>
                    <a:pt x="59004" y="35394"/>
                  </a:lnTo>
                  <a:lnTo>
                    <a:pt x="59004" y="23596"/>
                  </a:lnTo>
                  <a:lnTo>
                    <a:pt x="59004" y="11798"/>
                  </a:lnTo>
                  <a:close/>
                </a:path>
                <a:path w="626110" h="47625">
                  <a:moveTo>
                    <a:pt x="82613" y="23596"/>
                  </a:moveTo>
                  <a:lnTo>
                    <a:pt x="70815" y="23596"/>
                  </a:lnTo>
                  <a:lnTo>
                    <a:pt x="70815" y="35394"/>
                  </a:lnTo>
                  <a:lnTo>
                    <a:pt x="82613" y="35394"/>
                  </a:lnTo>
                  <a:lnTo>
                    <a:pt x="82613" y="23596"/>
                  </a:lnTo>
                  <a:close/>
                </a:path>
                <a:path w="626110" h="47625">
                  <a:moveTo>
                    <a:pt x="94411" y="35407"/>
                  </a:moveTo>
                  <a:lnTo>
                    <a:pt x="82613" y="35407"/>
                  </a:lnTo>
                  <a:lnTo>
                    <a:pt x="82613" y="47205"/>
                  </a:lnTo>
                  <a:lnTo>
                    <a:pt x="94411" y="47205"/>
                  </a:lnTo>
                  <a:lnTo>
                    <a:pt x="94411" y="35407"/>
                  </a:lnTo>
                  <a:close/>
                </a:path>
                <a:path w="626110" h="47625">
                  <a:moveTo>
                    <a:pt x="94411" y="11798"/>
                  </a:moveTo>
                  <a:lnTo>
                    <a:pt x="82613" y="11798"/>
                  </a:lnTo>
                  <a:lnTo>
                    <a:pt x="82613" y="23596"/>
                  </a:lnTo>
                  <a:lnTo>
                    <a:pt x="94411" y="23596"/>
                  </a:lnTo>
                  <a:lnTo>
                    <a:pt x="94411" y="11798"/>
                  </a:lnTo>
                  <a:close/>
                </a:path>
                <a:path w="626110" h="47625">
                  <a:moveTo>
                    <a:pt x="129806" y="11798"/>
                  </a:moveTo>
                  <a:lnTo>
                    <a:pt x="118021" y="11798"/>
                  </a:lnTo>
                  <a:lnTo>
                    <a:pt x="106222" y="11798"/>
                  </a:lnTo>
                  <a:lnTo>
                    <a:pt x="94424" y="11798"/>
                  </a:lnTo>
                  <a:lnTo>
                    <a:pt x="94424" y="23596"/>
                  </a:lnTo>
                  <a:lnTo>
                    <a:pt x="106222" y="23596"/>
                  </a:lnTo>
                  <a:lnTo>
                    <a:pt x="118021" y="23596"/>
                  </a:lnTo>
                  <a:lnTo>
                    <a:pt x="118021" y="35394"/>
                  </a:lnTo>
                  <a:lnTo>
                    <a:pt x="129806" y="35394"/>
                  </a:lnTo>
                  <a:lnTo>
                    <a:pt x="129806" y="23596"/>
                  </a:lnTo>
                  <a:lnTo>
                    <a:pt x="129806" y="11798"/>
                  </a:lnTo>
                  <a:close/>
                </a:path>
                <a:path w="626110" h="47625">
                  <a:moveTo>
                    <a:pt x="141617" y="11798"/>
                  </a:moveTo>
                  <a:lnTo>
                    <a:pt x="129832" y="11798"/>
                  </a:lnTo>
                  <a:lnTo>
                    <a:pt x="129832" y="23596"/>
                  </a:lnTo>
                  <a:lnTo>
                    <a:pt x="129832" y="35394"/>
                  </a:lnTo>
                  <a:lnTo>
                    <a:pt x="141617" y="35394"/>
                  </a:lnTo>
                  <a:lnTo>
                    <a:pt x="141617" y="23596"/>
                  </a:lnTo>
                  <a:lnTo>
                    <a:pt x="141617" y="11798"/>
                  </a:lnTo>
                  <a:close/>
                </a:path>
                <a:path w="626110" h="47625">
                  <a:moveTo>
                    <a:pt x="153428" y="35407"/>
                  </a:moveTo>
                  <a:lnTo>
                    <a:pt x="141630" y="35407"/>
                  </a:lnTo>
                  <a:lnTo>
                    <a:pt x="141630" y="47205"/>
                  </a:lnTo>
                  <a:lnTo>
                    <a:pt x="153428" y="47205"/>
                  </a:lnTo>
                  <a:lnTo>
                    <a:pt x="153428" y="35407"/>
                  </a:lnTo>
                  <a:close/>
                </a:path>
                <a:path w="626110" h="47625">
                  <a:moveTo>
                    <a:pt x="165239" y="35407"/>
                  </a:moveTo>
                  <a:lnTo>
                    <a:pt x="153441" y="35407"/>
                  </a:lnTo>
                  <a:lnTo>
                    <a:pt x="153441" y="47205"/>
                  </a:lnTo>
                  <a:lnTo>
                    <a:pt x="165239" y="47205"/>
                  </a:lnTo>
                  <a:lnTo>
                    <a:pt x="165239" y="35407"/>
                  </a:lnTo>
                  <a:close/>
                </a:path>
                <a:path w="626110" h="47625">
                  <a:moveTo>
                    <a:pt x="177025" y="11798"/>
                  </a:moveTo>
                  <a:lnTo>
                    <a:pt x="165239" y="11798"/>
                  </a:lnTo>
                  <a:lnTo>
                    <a:pt x="165239" y="23596"/>
                  </a:lnTo>
                  <a:lnTo>
                    <a:pt x="177025" y="23596"/>
                  </a:lnTo>
                  <a:lnTo>
                    <a:pt x="177025" y="11798"/>
                  </a:lnTo>
                  <a:close/>
                </a:path>
                <a:path w="626110" h="47625">
                  <a:moveTo>
                    <a:pt x="200647" y="23596"/>
                  </a:moveTo>
                  <a:lnTo>
                    <a:pt x="188849" y="23596"/>
                  </a:lnTo>
                  <a:lnTo>
                    <a:pt x="188849" y="35394"/>
                  </a:lnTo>
                  <a:lnTo>
                    <a:pt x="200647" y="35394"/>
                  </a:lnTo>
                  <a:lnTo>
                    <a:pt x="200647" y="23596"/>
                  </a:lnTo>
                  <a:close/>
                </a:path>
                <a:path w="626110" h="47625">
                  <a:moveTo>
                    <a:pt x="212432" y="11798"/>
                  </a:moveTo>
                  <a:lnTo>
                    <a:pt x="200647" y="11798"/>
                  </a:lnTo>
                  <a:lnTo>
                    <a:pt x="200647" y="23596"/>
                  </a:lnTo>
                  <a:lnTo>
                    <a:pt x="212432" y="23596"/>
                  </a:lnTo>
                  <a:lnTo>
                    <a:pt x="212432" y="11798"/>
                  </a:lnTo>
                  <a:close/>
                </a:path>
                <a:path w="626110" h="47625">
                  <a:moveTo>
                    <a:pt x="247853" y="23596"/>
                  </a:moveTo>
                  <a:lnTo>
                    <a:pt x="236054" y="23596"/>
                  </a:lnTo>
                  <a:lnTo>
                    <a:pt x="224256" y="23596"/>
                  </a:lnTo>
                  <a:lnTo>
                    <a:pt x="224256" y="35394"/>
                  </a:lnTo>
                  <a:lnTo>
                    <a:pt x="236054" y="35394"/>
                  </a:lnTo>
                  <a:lnTo>
                    <a:pt x="247853" y="35394"/>
                  </a:lnTo>
                  <a:lnTo>
                    <a:pt x="247853" y="23596"/>
                  </a:lnTo>
                  <a:close/>
                </a:path>
                <a:path w="626110" h="47625">
                  <a:moveTo>
                    <a:pt x="247853" y="0"/>
                  </a:moveTo>
                  <a:lnTo>
                    <a:pt x="236054" y="0"/>
                  </a:lnTo>
                  <a:lnTo>
                    <a:pt x="236054" y="11798"/>
                  </a:lnTo>
                  <a:lnTo>
                    <a:pt x="247853" y="11798"/>
                  </a:lnTo>
                  <a:lnTo>
                    <a:pt x="247853" y="0"/>
                  </a:lnTo>
                  <a:close/>
                </a:path>
                <a:path w="626110" h="47625">
                  <a:moveTo>
                    <a:pt x="259651" y="0"/>
                  </a:moveTo>
                  <a:lnTo>
                    <a:pt x="247865" y="0"/>
                  </a:lnTo>
                  <a:lnTo>
                    <a:pt x="247865" y="11798"/>
                  </a:lnTo>
                  <a:lnTo>
                    <a:pt x="247865" y="23596"/>
                  </a:lnTo>
                  <a:lnTo>
                    <a:pt x="247865" y="35394"/>
                  </a:lnTo>
                  <a:lnTo>
                    <a:pt x="259651" y="35394"/>
                  </a:lnTo>
                  <a:lnTo>
                    <a:pt x="259651" y="23596"/>
                  </a:lnTo>
                  <a:lnTo>
                    <a:pt x="259651" y="11798"/>
                  </a:lnTo>
                  <a:lnTo>
                    <a:pt x="259651" y="0"/>
                  </a:lnTo>
                  <a:close/>
                </a:path>
                <a:path w="626110" h="47625">
                  <a:moveTo>
                    <a:pt x="306857" y="0"/>
                  </a:moveTo>
                  <a:lnTo>
                    <a:pt x="295071" y="0"/>
                  </a:lnTo>
                  <a:lnTo>
                    <a:pt x="295071" y="11798"/>
                  </a:lnTo>
                  <a:lnTo>
                    <a:pt x="295071" y="23596"/>
                  </a:lnTo>
                  <a:lnTo>
                    <a:pt x="295071" y="35394"/>
                  </a:lnTo>
                  <a:lnTo>
                    <a:pt x="306857" y="35394"/>
                  </a:lnTo>
                  <a:lnTo>
                    <a:pt x="306857" y="23596"/>
                  </a:lnTo>
                  <a:lnTo>
                    <a:pt x="306857" y="11798"/>
                  </a:lnTo>
                  <a:lnTo>
                    <a:pt x="306857" y="0"/>
                  </a:lnTo>
                  <a:close/>
                </a:path>
                <a:path w="626110" h="47625">
                  <a:moveTo>
                    <a:pt x="330479" y="0"/>
                  </a:moveTo>
                  <a:lnTo>
                    <a:pt x="318681" y="0"/>
                  </a:lnTo>
                  <a:lnTo>
                    <a:pt x="318681" y="11798"/>
                  </a:lnTo>
                  <a:lnTo>
                    <a:pt x="318681" y="23596"/>
                  </a:lnTo>
                  <a:lnTo>
                    <a:pt x="306882" y="23596"/>
                  </a:lnTo>
                  <a:lnTo>
                    <a:pt x="306882" y="35394"/>
                  </a:lnTo>
                  <a:lnTo>
                    <a:pt x="318681" y="35394"/>
                  </a:lnTo>
                  <a:lnTo>
                    <a:pt x="330479" y="35394"/>
                  </a:lnTo>
                  <a:lnTo>
                    <a:pt x="330479" y="23596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26110" h="47625">
                  <a:moveTo>
                    <a:pt x="354088" y="0"/>
                  </a:moveTo>
                  <a:lnTo>
                    <a:pt x="342290" y="0"/>
                  </a:lnTo>
                  <a:lnTo>
                    <a:pt x="330492" y="0"/>
                  </a:lnTo>
                  <a:lnTo>
                    <a:pt x="330492" y="11798"/>
                  </a:lnTo>
                  <a:lnTo>
                    <a:pt x="330492" y="23596"/>
                  </a:lnTo>
                  <a:lnTo>
                    <a:pt x="330492" y="35394"/>
                  </a:lnTo>
                  <a:lnTo>
                    <a:pt x="342290" y="35394"/>
                  </a:lnTo>
                  <a:lnTo>
                    <a:pt x="342290" y="23596"/>
                  </a:lnTo>
                  <a:lnTo>
                    <a:pt x="342290" y="11798"/>
                  </a:lnTo>
                  <a:lnTo>
                    <a:pt x="354088" y="11798"/>
                  </a:lnTo>
                  <a:lnTo>
                    <a:pt x="354088" y="0"/>
                  </a:lnTo>
                  <a:close/>
                </a:path>
                <a:path w="626110" h="47625">
                  <a:moveTo>
                    <a:pt x="365887" y="23596"/>
                  </a:moveTo>
                  <a:lnTo>
                    <a:pt x="354088" y="23596"/>
                  </a:lnTo>
                  <a:lnTo>
                    <a:pt x="354088" y="35394"/>
                  </a:lnTo>
                  <a:lnTo>
                    <a:pt x="365887" y="35394"/>
                  </a:lnTo>
                  <a:lnTo>
                    <a:pt x="365887" y="23596"/>
                  </a:lnTo>
                  <a:close/>
                </a:path>
                <a:path w="626110" h="47625">
                  <a:moveTo>
                    <a:pt x="377698" y="0"/>
                  </a:moveTo>
                  <a:lnTo>
                    <a:pt x="365899" y="0"/>
                  </a:lnTo>
                  <a:lnTo>
                    <a:pt x="365899" y="11798"/>
                  </a:lnTo>
                  <a:lnTo>
                    <a:pt x="377698" y="11798"/>
                  </a:lnTo>
                  <a:lnTo>
                    <a:pt x="377698" y="0"/>
                  </a:lnTo>
                  <a:close/>
                </a:path>
                <a:path w="626110" h="47625">
                  <a:moveTo>
                    <a:pt x="389496" y="11798"/>
                  </a:moveTo>
                  <a:lnTo>
                    <a:pt x="377698" y="11798"/>
                  </a:lnTo>
                  <a:lnTo>
                    <a:pt x="377698" y="23596"/>
                  </a:lnTo>
                  <a:lnTo>
                    <a:pt x="389496" y="23596"/>
                  </a:lnTo>
                  <a:lnTo>
                    <a:pt x="389496" y="11798"/>
                  </a:lnTo>
                  <a:close/>
                </a:path>
                <a:path w="626110" h="47625">
                  <a:moveTo>
                    <a:pt x="424903" y="0"/>
                  </a:moveTo>
                  <a:lnTo>
                    <a:pt x="413105" y="0"/>
                  </a:lnTo>
                  <a:lnTo>
                    <a:pt x="413105" y="11798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26110" h="47625">
                  <a:moveTo>
                    <a:pt x="448513" y="11798"/>
                  </a:moveTo>
                  <a:lnTo>
                    <a:pt x="436714" y="11798"/>
                  </a:lnTo>
                  <a:lnTo>
                    <a:pt x="436714" y="0"/>
                  </a:lnTo>
                  <a:lnTo>
                    <a:pt x="424916" y="0"/>
                  </a:lnTo>
                  <a:lnTo>
                    <a:pt x="424916" y="11798"/>
                  </a:lnTo>
                  <a:lnTo>
                    <a:pt x="424916" y="23596"/>
                  </a:lnTo>
                  <a:lnTo>
                    <a:pt x="424916" y="35394"/>
                  </a:lnTo>
                  <a:lnTo>
                    <a:pt x="436714" y="35394"/>
                  </a:lnTo>
                  <a:lnTo>
                    <a:pt x="436714" y="23596"/>
                  </a:lnTo>
                  <a:lnTo>
                    <a:pt x="448513" y="23596"/>
                  </a:lnTo>
                  <a:lnTo>
                    <a:pt x="448513" y="11798"/>
                  </a:lnTo>
                  <a:close/>
                </a:path>
                <a:path w="626110" h="47625">
                  <a:moveTo>
                    <a:pt x="460311" y="23596"/>
                  </a:moveTo>
                  <a:lnTo>
                    <a:pt x="448513" y="23596"/>
                  </a:lnTo>
                  <a:lnTo>
                    <a:pt x="448513" y="35394"/>
                  </a:lnTo>
                  <a:lnTo>
                    <a:pt x="460311" y="35394"/>
                  </a:lnTo>
                  <a:lnTo>
                    <a:pt x="460311" y="23596"/>
                  </a:lnTo>
                  <a:close/>
                </a:path>
                <a:path w="626110" h="47625">
                  <a:moveTo>
                    <a:pt x="483920" y="23596"/>
                  </a:moveTo>
                  <a:lnTo>
                    <a:pt x="472122" y="23596"/>
                  </a:lnTo>
                  <a:lnTo>
                    <a:pt x="472122" y="35394"/>
                  </a:lnTo>
                  <a:lnTo>
                    <a:pt x="483920" y="35394"/>
                  </a:lnTo>
                  <a:lnTo>
                    <a:pt x="483920" y="23596"/>
                  </a:lnTo>
                  <a:close/>
                </a:path>
                <a:path w="626110" h="47625">
                  <a:moveTo>
                    <a:pt x="483920" y="0"/>
                  </a:moveTo>
                  <a:lnTo>
                    <a:pt x="472122" y="0"/>
                  </a:lnTo>
                  <a:lnTo>
                    <a:pt x="460324" y="0"/>
                  </a:lnTo>
                  <a:lnTo>
                    <a:pt x="460324" y="11798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10" h="47625">
                  <a:moveTo>
                    <a:pt x="519328" y="0"/>
                  </a:moveTo>
                  <a:lnTo>
                    <a:pt x="507530" y="0"/>
                  </a:lnTo>
                  <a:lnTo>
                    <a:pt x="507530" y="11798"/>
                  </a:lnTo>
                  <a:lnTo>
                    <a:pt x="495731" y="11798"/>
                  </a:lnTo>
                  <a:lnTo>
                    <a:pt x="483933" y="11798"/>
                  </a:lnTo>
                  <a:lnTo>
                    <a:pt x="483933" y="23596"/>
                  </a:lnTo>
                  <a:lnTo>
                    <a:pt x="495731" y="23596"/>
                  </a:lnTo>
                  <a:lnTo>
                    <a:pt x="507530" y="23596"/>
                  </a:lnTo>
                  <a:lnTo>
                    <a:pt x="507530" y="35394"/>
                  </a:lnTo>
                  <a:lnTo>
                    <a:pt x="519328" y="35394"/>
                  </a:lnTo>
                  <a:lnTo>
                    <a:pt x="519328" y="23596"/>
                  </a:lnTo>
                  <a:lnTo>
                    <a:pt x="519328" y="11798"/>
                  </a:lnTo>
                  <a:lnTo>
                    <a:pt x="519328" y="0"/>
                  </a:lnTo>
                  <a:close/>
                </a:path>
                <a:path w="626110" h="47625">
                  <a:moveTo>
                    <a:pt x="542937" y="11798"/>
                  </a:moveTo>
                  <a:lnTo>
                    <a:pt x="531139" y="11798"/>
                  </a:lnTo>
                  <a:lnTo>
                    <a:pt x="519341" y="11798"/>
                  </a:lnTo>
                  <a:lnTo>
                    <a:pt x="519341" y="23596"/>
                  </a:lnTo>
                  <a:lnTo>
                    <a:pt x="519341" y="35394"/>
                  </a:lnTo>
                  <a:lnTo>
                    <a:pt x="531139" y="35394"/>
                  </a:lnTo>
                  <a:lnTo>
                    <a:pt x="531139" y="23596"/>
                  </a:lnTo>
                  <a:lnTo>
                    <a:pt x="542937" y="23596"/>
                  </a:lnTo>
                  <a:lnTo>
                    <a:pt x="542937" y="11798"/>
                  </a:lnTo>
                  <a:close/>
                </a:path>
                <a:path w="626110" h="47625">
                  <a:moveTo>
                    <a:pt x="554748" y="11798"/>
                  </a:move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54748" y="11798"/>
                  </a:lnTo>
                  <a:close/>
                </a:path>
                <a:path w="626110" h="47625">
                  <a:moveTo>
                    <a:pt x="578345" y="0"/>
                  </a:moveTo>
                  <a:lnTo>
                    <a:pt x="566547" y="0"/>
                  </a:lnTo>
                  <a:lnTo>
                    <a:pt x="566547" y="11798"/>
                  </a:lnTo>
                  <a:lnTo>
                    <a:pt x="566547" y="23596"/>
                  </a:lnTo>
                  <a:lnTo>
                    <a:pt x="566547" y="35394"/>
                  </a:lnTo>
                  <a:lnTo>
                    <a:pt x="578345" y="35394"/>
                  </a:lnTo>
                  <a:lnTo>
                    <a:pt x="578345" y="23596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26110" h="47625">
                  <a:moveTo>
                    <a:pt x="601954" y="0"/>
                  </a:moveTo>
                  <a:lnTo>
                    <a:pt x="590156" y="0"/>
                  </a:lnTo>
                  <a:lnTo>
                    <a:pt x="578358" y="0"/>
                  </a:lnTo>
                  <a:lnTo>
                    <a:pt x="578358" y="11798"/>
                  </a:lnTo>
                  <a:lnTo>
                    <a:pt x="578358" y="23596"/>
                  </a:lnTo>
                  <a:lnTo>
                    <a:pt x="578358" y="35394"/>
                  </a:lnTo>
                  <a:lnTo>
                    <a:pt x="590156" y="35394"/>
                  </a:lnTo>
                  <a:lnTo>
                    <a:pt x="601954" y="35394"/>
                  </a:lnTo>
                  <a:lnTo>
                    <a:pt x="601954" y="23596"/>
                  </a:lnTo>
                  <a:lnTo>
                    <a:pt x="590156" y="23596"/>
                  </a:lnTo>
                  <a:lnTo>
                    <a:pt x="590156" y="11798"/>
                  </a:lnTo>
                  <a:lnTo>
                    <a:pt x="601954" y="11798"/>
                  </a:lnTo>
                  <a:lnTo>
                    <a:pt x="601954" y="0"/>
                  </a:lnTo>
                  <a:close/>
                </a:path>
                <a:path w="626110" h="47625">
                  <a:moveTo>
                    <a:pt x="625563" y="0"/>
                  </a:moveTo>
                  <a:lnTo>
                    <a:pt x="613765" y="0"/>
                  </a:ln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13765" y="23596"/>
                  </a:lnTo>
                  <a:lnTo>
                    <a:pt x="601967" y="23596"/>
                  </a:lnTo>
                  <a:lnTo>
                    <a:pt x="601967" y="35394"/>
                  </a:lnTo>
                  <a:lnTo>
                    <a:pt x="613765" y="35394"/>
                  </a:lnTo>
                  <a:lnTo>
                    <a:pt x="625563" y="35394"/>
                  </a:lnTo>
                  <a:lnTo>
                    <a:pt x="625563" y="23596"/>
                  </a:lnTo>
                  <a:lnTo>
                    <a:pt x="625563" y="11798"/>
                  </a:lnTo>
                  <a:lnTo>
                    <a:pt x="62556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94843" y="4235297"/>
              <a:ext cx="614045" cy="47625"/>
            </a:xfrm>
            <a:custGeom>
              <a:avLst/>
              <a:gdLst/>
              <a:ahLst/>
              <a:cxnLst/>
              <a:rect l="l" t="t" r="r" b="b"/>
              <a:pathLst>
                <a:path w="614045" h="47625">
                  <a:moveTo>
                    <a:pt x="23596" y="23609"/>
                  </a:moveTo>
                  <a:lnTo>
                    <a:pt x="11798" y="23609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0" y="47205"/>
                  </a:lnTo>
                  <a:lnTo>
                    <a:pt x="11798" y="47205"/>
                  </a:lnTo>
                  <a:lnTo>
                    <a:pt x="23596" y="47205"/>
                  </a:lnTo>
                  <a:lnTo>
                    <a:pt x="23596" y="35407"/>
                  </a:lnTo>
                  <a:lnTo>
                    <a:pt x="23596" y="23609"/>
                  </a:lnTo>
                  <a:close/>
                </a:path>
                <a:path w="614045" h="47625">
                  <a:moveTo>
                    <a:pt x="23596" y="11798"/>
                  </a:moveTo>
                  <a:lnTo>
                    <a:pt x="11798" y="11798"/>
                  </a:lnTo>
                  <a:lnTo>
                    <a:pt x="11798" y="23596"/>
                  </a:lnTo>
                  <a:lnTo>
                    <a:pt x="23596" y="23596"/>
                  </a:lnTo>
                  <a:lnTo>
                    <a:pt x="23596" y="11798"/>
                  </a:lnTo>
                  <a:close/>
                </a:path>
                <a:path w="614045" h="47625">
                  <a:moveTo>
                    <a:pt x="59004" y="23609"/>
                  </a:moveTo>
                  <a:lnTo>
                    <a:pt x="47205" y="23609"/>
                  </a:lnTo>
                  <a:lnTo>
                    <a:pt x="47205" y="35407"/>
                  </a:lnTo>
                  <a:lnTo>
                    <a:pt x="47205" y="47205"/>
                  </a:lnTo>
                  <a:lnTo>
                    <a:pt x="59004" y="47205"/>
                  </a:lnTo>
                  <a:lnTo>
                    <a:pt x="59004" y="35407"/>
                  </a:lnTo>
                  <a:lnTo>
                    <a:pt x="59004" y="23609"/>
                  </a:lnTo>
                  <a:close/>
                </a:path>
                <a:path w="614045" h="47625">
                  <a:moveTo>
                    <a:pt x="59004" y="11798"/>
                  </a:moveTo>
                  <a:lnTo>
                    <a:pt x="47205" y="11798"/>
                  </a:lnTo>
                  <a:lnTo>
                    <a:pt x="47205" y="23596"/>
                  </a:lnTo>
                  <a:lnTo>
                    <a:pt x="59004" y="23596"/>
                  </a:lnTo>
                  <a:lnTo>
                    <a:pt x="59004" y="11798"/>
                  </a:lnTo>
                  <a:close/>
                </a:path>
                <a:path w="614045" h="47625">
                  <a:moveTo>
                    <a:pt x="82613" y="11798"/>
                  </a:moveTo>
                  <a:lnTo>
                    <a:pt x="70815" y="11798"/>
                  </a:lnTo>
                  <a:lnTo>
                    <a:pt x="59016" y="11798"/>
                  </a:lnTo>
                  <a:lnTo>
                    <a:pt x="59016" y="23596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82613" y="11798"/>
                  </a:lnTo>
                  <a:close/>
                </a:path>
                <a:path w="614045" h="47625">
                  <a:moveTo>
                    <a:pt x="94411" y="23609"/>
                  </a:moveTo>
                  <a:lnTo>
                    <a:pt x="82613" y="23609"/>
                  </a:lnTo>
                  <a:lnTo>
                    <a:pt x="82613" y="35407"/>
                  </a:lnTo>
                  <a:lnTo>
                    <a:pt x="70815" y="35407"/>
                  </a:lnTo>
                  <a:lnTo>
                    <a:pt x="70815" y="23609"/>
                  </a:lnTo>
                  <a:lnTo>
                    <a:pt x="59016" y="23609"/>
                  </a:lnTo>
                  <a:lnTo>
                    <a:pt x="59016" y="35407"/>
                  </a:lnTo>
                  <a:lnTo>
                    <a:pt x="59016" y="47205"/>
                  </a:lnTo>
                  <a:lnTo>
                    <a:pt x="70815" y="47205"/>
                  </a:lnTo>
                  <a:lnTo>
                    <a:pt x="82613" y="47205"/>
                  </a:lnTo>
                  <a:lnTo>
                    <a:pt x="94411" y="47205"/>
                  </a:lnTo>
                  <a:lnTo>
                    <a:pt x="94411" y="35407"/>
                  </a:lnTo>
                  <a:lnTo>
                    <a:pt x="94411" y="23609"/>
                  </a:lnTo>
                  <a:close/>
                </a:path>
                <a:path w="614045" h="47625">
                  <a:moveTo>
                    <a:pt x="106222" y="23609"/>
                  </a:moveTo>
                  <a:lnTo>
                    <a:pt x="94424" y="23609"/>
                  </a:lnTo>
                  <a:lnTo>
                    <a:pt x="94424" y="35407"/>
                  </a:lnTo>
                  <a:lnTo>
                    <a:pt x="94424" y="47205"/>
                  </a:lnTo>
                  <a:lnTo>
                    <a:pt x="106222" y="47205"/>
                  </a:lnTo>
                  <a:lnTo>
                    <a:pt x="106222" y="35407"/>
                  </a:lnTo>
                  <a:lnTo>
                    <a:pt x="106222" y="23609"/>
                  </a:lnTo>
                  <a:close/>
                </a:path>
                <a:path w="614045" h="47625">
                  <a:moveTo>
                    <a:pt x="118021" y="11798"/>
                  </a:moveTo>
                  <a:lnTo>
                    <a:pt x="106222" y="11798"/>
                  </a:lnTo>
                  <a:lnTo>
                    <a:pt x="106222" y="23596"/>
                  </a:lnTo>
                  <a:lnTo>
                    <a:pt x="118021" y="23596"/>
                  </a:lnTo>
                  <a:lnTo>
                    <a:pt x="118021" y="11798"/>
                  </a:lnTo>
                  <a:close/>
                </a:path>
                <a:path w="614045" h="47625">
                  <a:moveTo>
                    <a:pt x="129806" y="35407"/>
                  </a:moveTo>
                  <a:lnTo>
                    <a:pt x="118021" y="35407"/>
                  </a:lnTo>
                  <a:lnTo>
                    <a:pt x="118021" y="47205"/>
                  </a:lnTo>
                  <a:lnTo>
                    <a:pt x="129806" y="47205"/>
                  </a:lnTo>
                  <a:lnTo>
                    <a:pt x="129806" y="35407"/>
                  </a:lnTo>
                  <a:close/>
                </a:path>
                <a:path w="614045" h="47625">
                  <a:moveTo>
                    <a:pt x="141617" y="23609"/>
                  </a:moveTo>
                  <a:lnTo>
                    <a:pt x="129832" y="23609"/>
                  </a:lnTo>
                  <a:lnTo>
                    <a:pt x="129832" y="35407"/>
                  </a:lnTo>
                  <a:lnTo>
                    <a:pt x="129832" y="47205"/>
                  </a:lnTo>
                  <a:lnTo>
                    <a:pt x="141617" y="47205"/>
                  </a:lnTo>
                  <a:lnTo>
                    <a:pt x="141617" y="35407"/>
                  </a:lnTo>
                  <a:lnTo>
                    <a:pt x="141617" y="23609"/>
                  </a:lnTo>
                  <a:close/>
                </a:path>
                <a:path w="614045" h="47625">
                  <a:moveTo>
                    <a:pt x="153428" y="35407"/>
                  </a:moveTo>
                  <a:lnTo>
                    <a:pt x="141630" y="35407"/>
                  </a:lnTo>
                  <a:lnTo>
                    <a:pt x="141630" y="47205"/>
                  </a:lnTo>
                  <a:lnTo>
                    <a:pt x="153428" y="47205"/>
                  </a:lnTo>
                  <a:lnTo>
                    <a:pt x="153428" y="35407"/>
                  </a:lnTo>
                  <a:close/>
                </a:path>
                <a:path w="614045" h="47625">
                  <a:moveTo>
                    <a:pt x="153428" y="11798"/>
                  </a:moveTo>
                  <a:lnTo>
                    <a:pt x="141630" y="11798"/>
                  </a:lnTo>
                  <a:lnTo>
                    <a:pt x="141630" y="23596"/>
                  </a:lnTo>
                  <a:lnTo>
                    <a:pt x="153428" y="23596"/>
                  </a:lnTo>
                  <a:lnTo>
                    <a:pt x="153428" y="11798"/>
                  </a:lnTo>
                  <a:close/>
                </a:path>
                <a:path w="614045" h="47625">
                  <a:moveTo>
                    <a:pt x="165239" y="0"/>
                  </a:moveTo>
                  <a:lnTo>
                    <a:pt x="153441" y="0"/>
                  </a:lnTo>
                  <a:lnTo>
                    <a:pt x="153441" y="11798"/>
                  </a:lnTo>
                  <a:lnTo>
                    <a:pt x="153441" y="23596"/>
                  </a:lnTo>
                  <a:lnTo>
                    <a:pt x="165239" y="23596"/>
                  </a:lnTo>
                  <a:lnTo>
                    <a:pt x="165239" y="11798"/>
                  </a:lnTo>
                  <a:lnTo>
                    <a:pt x="165239" y="0"/>
                  </a:lnTo>
                  <a:close/>
                </a:path>
                <a:path w="614045" h="47625">
                  <a:moveTo>
                    <a:pt x="177025" y="35407"/>
                  </a:moveTo>
                  <a:lnTo>
                    <a:pt x="165239" y="35407"/>
                  </a:lnTo>
                  <a:lnTo>
                    <a:pt x="165239" y="47205"/>
                  </a:lnTo>
                  <a:lnTo>
                    <a:pt x="177025" y="47205"/>
                  </a:lnTo>
                  <a:lnTo>
                    <a:pt x="177025" y="35407"/>
                  </a:lnTo>
                  <a:close/>
                </a:path>
                <a:path w="614045" h="47625">
                  <a:moveTo>
                    <a:pt x="188836" y="0"/>
                  </a:moveTo>
                  <a:lnTo>
                    <a:pt x="177038" y="0"/>
                  </a:lnTo>
                  <a:lnTo>
                    <a:pt x="177038" y="11798"/>
                  </a:lnTo>
                  <a:lnTo>
                    <a:pt x="188836" y="11798"/>
                  </a:lnTo>
                  <a:lnTo>
                    <a:pt x="188836" y="0"/>
                  </a:lnTo>
                  <a:close/>
                </a:path>
                <a:path w="614045" h="47625">
                  <a:moveTo>
                    <a:pt x="212432" y="35407"/>
                  </a:moveTo>
                  <a:lnTo>
                    <a:pt x="200647" y="35407"/>
                  </a:lnTo>
                  <a:lnTo>
                    <a:pt x="200647" y="47205"/>
                  </a:lnTo>
                  <a:lnTo>
                    <a:pt x="212432" y="47205"/>
                  </a:lnTo>
                  <a:lnTo>
                    <a:pt x="212432" y="35407"/>
                  </a:lnTo>
                  <a:close/>
                </a:path>
                <a:path w="614045" h="47625">
                  <a:moveTo>
                    <a:pt x="247853" y="23609"/>
                  </a:moveTo>
                  <a:lnTo>
                    <a:pt x="236054" y="23609"/>
                  </a:lnTo>
                  <a:lnTo>
                    <a:pt x="236054" y="35407"/>
                  </a:lnTo>
                  <a:lnTo>
                    <a:pt x="247853" y="35407"/>
                  </a:lnTo>
                  <a:lnTo>
                    <a:pt x="247853" y="23609"/>
                  </a:lnTo>
                  <a:close/>
                </a:path>
                <a:path w="614045" h="47625">
                  <a:moveTo>
                    <a:pt x="247853" y="0"/>
                  </a:moveTo>
                  <a:lnTo>
                    <a:pt x="236054" y="0"/>
                  </a:lnTo>
                  <a:lnTo>
                    <a:pt x="236054" y="11798"/>
                  </a:lnTo>
                  <a:lnTo>
                    <a:pt x="224256" y="11798"/>
                  </a:lnTo>
                  <a:lnTo>
                    <a:pt x="224256" y="23596"/>
                  </a:lnTo>
                  <a:lnTo>
                    <a:pt x="236054" y="23596"/>
                  </a:lnTo>
                  <a:lnTo>
                    <a:pt x="247853" y="23596"/>
                  </a:lnTo>
                  <a:lnTo>
                    <a:pt x="247853" y="11798"/>
                  </a:lnTo>
                  <a:lnTo>
                    <a:pt x="247853" y="0"/>
                  </a:lnTo>
                  <a:close/>
                </a:path>
                <a:path w="614045" h="47625">
                  <a:moveTo>
                    <a:pt x="259651" y="0"/>
                  </a:moveTo>
                  <a:lnTo>
                    <a:pt x="247865" y="0"/>
                  </a:lnTo>
                  <a:lnTo>
                    <a:pt x="247865" y="11798"/>
                  </a:lnTo>
                  <a:lnTo>
                    <a:pt x="247865" y="23596"/>
                  </a:lnTo>
                  <a:lnTo>
                    <a:pt x="259651" y="23596"/>
                  </a:lnTo>
                  <a:lnTo>
                    <a:pt x="259651" y="11798"/>
                  </a:lnTo>
                  <a:lnTo>
                    <a:pt x="259651" y="0"/>
                  </a:lnTo>
                  <a:close/>
                </a:path>
                <a:path w="614045" h="47625">
                  <a:moveTo>
                    <a:pt x="295071" y="23609"/>
                  </a:moveTo>
                  <a:lnTo>
                    <a:pt x="283273" y="23609"/>
                  </a:lnTo>
                  <a:lnTo>
                    <a:pt x="271475" y="23609"/>
                  </a:lnTo>
                  <a:lnTo>
                    <a:pt x="271475" y="35407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295071" y="23609"/>
                  </a:lnTo>
                  <a:close/>
                </a:path>
                <a:path w="614045" h="47625">
                  <a:moveTo>
                    <a:pt x="306857" y="0"/>
                  </a:moveTo>
                  <a:lnTo>
                    <a:pt x="295071" y="0"/>
                  </a:lnTo>
                  <a:lnTo>
                    <a:pt x="283273" y="0"/>
                  </a:lnTo>
                  <a:lnTo>
                    <a:pt x="283273" y="11798"/>
                  </a:lnTo>
                  <a:lnTo>
                    <a:pt x="283273" y="23596"/>
                  </a:lnTo>
                  <a:lnTo>
                    <a:pt x="295071" y="23596"/>
                  </a:lnTo>
                  <a:lnTo>
                    <a:pt x="295071" y="11798"/>
                  </a:lnTo>
                  <a:lnTo>
                    <a:pt x="306857" y="11798"/>
                  </a:lnTo>
                  <a:lnTo>
                    <a:pt x="306857" y="0"/>
                  </a:lnTo>
                  <a:close/>
                </a:path>
                <a:path w="614045" h="47625">
                  <a:moveTo>
                    <a:pt x="330479" y="23609"/>
                  </a:moveTo>
                  <a:lnTo>
                    <a:pt x="318681" y="23609"/>
                  </a:lnTo>
                  <a:lnTo>
                    <a:pt x="306882" y="23609"/>
                  </a:lnTo>
                  <a:lnTo>
                    <a:pt x="306882" y="35407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close/>
                </a:path>
                <a:path w="614045" h="47625">
                  <a:moveTo>
                    <a:pt x="330479" y="0"/>
                  </a:moveTo>
                  <a:lnTo>
                    <a:pt x="318681" y="0"/>
                  </a:lnTo>
                  <a:lnTo>
                    <a:pt x="318681" y="11798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14045" h="47625">
                  <a:moveTo>
                    <a:pt x="342290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42290" y="11798"/>
                  </a:lnTo>
                  <a:lnTo>
                    <a:pt x="342290" y="0"/>
                  </a:lnTo>
                  <a:close/>
                </a:path>
                <a:path w="614045" h="47625">
                  <a:moveTo>
                    <a:pt x="354088" y="23609"/>
                  </a:moveTo>
                  <a:lnTo>
                    <a:pt x="342290" y="23609"/>
                  </a:lnTo>
                  <a:lnTo>
                    <a:pt x="330492" y="23609"/>
                  </a:lnTo>
                  <a:lnTo>
                    <a:pt x="330492" y="35407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54088" y="23609"/>
                  </a:lnTo>
                  <a:close/>
                </a:path>
                <a:path w="614045" h="47625">
                  <a:moveTo>
                    <a:pt x="354088" y="11798"/>
                  </a:moveTo>
                  <a:lnTo>
                    <a:pt x="342290" y="11798"/>
                  </a:lnTo>
                  <a:lnTo>
                    <a:pt x="342290" y="23596"/>
                  </a:lnTo>
                  <a:lnTo>
                    <a:pt x="354088" y="23596"/>
                  </a:lnTo>
                  <a:lnTo>
                    <a:pt x="354088" y="11798"/>
                  </a:lnTo>
                  <a:close/>
                </a:path>
                <a:path w="614045" h="47625">
                  <a:moveTo>
                    <a:pt x="377698" y="23609"/>
                  </a:moveTo>
                  <a:lnTo>
                    <a:pt x="365899" y="23609"/>
                  </a:lnTo>
                  <a:lnTo>
                    <a:pt x="365899" y="35407"/>
                  </a:lnTo>
                  <a:lnTo>
                    <a:pt x="377698" y="35407"/>
                  </a:lnTo>
                  <a:lnTo>
                    <a:pt x="377698" y="23609"/>
                  </a:lnTo>
                  <a:close/>
                </a:path>
                <a:path w="614045" h="47625">
                  <a:moveTo>
                    <a:pt x="389496" y="11798"/>
                  </a:moveTo>
                  <a:lnTo>
                    <a:pt x="377698" y="11798"/>
                  </a:lnTo>
                  <a:lnTo>
                    <a:pt x="377698" y="23596"/>
                  </a:lnTo>
                  <a:lnTo>
                    <a:pt x="389496" y="23596"/>
                  </a:lnTo>
                  <a:lnTo>
                    <a:pt x="389496" y="11798"/>
                  </a:lnTo>
                  <a:close/>
                </a:path>
                <a:path w="614045" h="47625">
                  <a:moveTo>
                    <a:pt x="424903" y="23609"/>
                  </a:moveTo>
                  <a:lnTo>
                    <a:pt x="413105" y="23609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close/>
                </a:path>
                <a:path w="614045" h="47625">
                  <a:moveTo>
                    <a:pt x="424903" y="11798"/>
                  </a:moveTo>
                  <a:lnTo>
                    <a:pt x="413105" y="11798"/>
                  </a:lnTo>
                  <a:lnTo>
                    <a:pt x="401307" y="11798"/>
                  </a:lnTo>
                  <a:lnTo>
                    <a:pt x="401307" y="23596"/>
                  </a:lnTo>
                  <a:lnTo>
                    <a:pt x="413105" y="23596"/>
                  </a:lnTo>
                  <a:lnTo>
                    <a:pt x="424903" y="23596"/>
                  </a:lnTo>
                  <a:lnTo>
                    <a:pt x="424903" y="11798"/>
                  </a:lnTo>
                  <a:close/>
                </a:path>
                <a:path w="614045" h="47625">
                  <a:moveTo>
                    <a:pt x="448513" y="23609"/>
                  </a:moveTo>
                  <a:lnTo>
                    <a:pt x="436714" y="23609"/>
                  </a:lnTo>
                  <a:lnTo>
                    <a:pt x="424916" y="23609"/>
                  </a:lnTo>
                  <a:lnTo>
                    <a:pt x="424916" y="35407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48513" y="23609"/>
                  </a:lnTo>
                  <a:close/>
                </a:path>
                <a:path w="614045" h="47625">
                  <a:moveTo>
                    <a:pt x="460311" y="11798"/>
                  </a:moveTo>
                  <a:lnTo>
                    <a:pt x="448513" y="11798"/>
                  </a:lnTo>
                  <a:lnTo>
                    <a:pt x="436714" y="11798"/>
                  </a:lnTo>
                  <a:lnTo>
                    <a:pt x="424916" y="11798"/>
                  </a:lnTo>
                  <a:lnTo>
                    <a:pt x="424916" y="23596"/>
                  </a:lnTo>
                  <a:lnTo>
                    <a:pt x="436714" y="23596"/>
                  </a:lnTo>
                  <a:lnTo>
                    <a:pt x="448513" y="23596"/>
                  </a:lnTo>
                  <a:lnTo>
                    <a:pt x="460311" y="23596"/>
                  </a:lnTo>
                  <a:lnTo>
                    <a:pt x="460311" y="11798"/>
                  </a:lnTo>
                  <a:close/>
                </a:path>
                <a:path w="614045" h="47625">
                  <a:moveTo>
                    <a:pt x="472122" y="11798"/>
                  </a:moveTo>
                  <a:lnTo>
                    <a:pt x="460324" y="11798"/>
                  </a:lnTo>
                  <a:lnTo>
                    <a:pt x="460324" y="23596"/>
                  </a:lnTo>
                  <a:lnTo>
                    <a:pt x="472122" y="23596"/>
                  </a:lnTo>
                  <a:lnTo>
                    <a:pt x="472122" y="11798"/>
                  </a:lnTo>
                  <a:close/>
                </a:path>
                <a:path w="614045" h="47625">
                  <a:moveTo>
                    <a:pt x="495731" y="23609"/>
                  </a:move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495731" y="23609"/>
                  </a:lnTo>
                  <a:close/>
                </a:path>
                <a:path w="614045" h="47625">
                  <a:moveTo>
                    <a:pt x="495731" y="0"/>
                  </a:move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495731" y="0"/>
                  </a:lnTo>
                  <a:close/>
                </a:path>
                <a:path w="614045" h="47625">
                  <a:moveTo>
                    <a:pt x="578345" y="23609"/>
                  </a:moveTo>
                  <a:lnTo>
                    <a:pt x="566547" y="23609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78345" y="23609"/>
                  </a:lnTo>
                  <a:close/>
                </a:path>
                <a:path w="614045" h="47625">
                  <a:moveTo>
                    <a:pt x="578345" y="11798"/>
                  </a:moveTo>
                  <a:lnTo>
                    <a:pt x="566547" y="11798"/>
                  </a:lnTo>
                  <a:lnTo>
                    <a:pt x="554748" y="11798"/>
                  </a:ln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66547" y="23596"/>
                  </a:lnTo>
                  <a:lnTo>
                    <a:pt x="578345" y="23596"/>
                  </a:lnTo>
                  <a:lnTo>
                    <a:pt x="578345" y="11798"/>
                  </a:lnTo>
                  <a:close/>
                </a:path>
                <a:path w="614045" h="47625">
                  <a:moveTo>
                    <a:pt x="601954" y="23609"/>
                  </a:moveTo>
                  <a:lnTo>
                    <a:pt x="590156" y="23609"/>
                  </a:lnTo>
                  <a:lnTo>
                    <a:pt x="590156" y="35407"/>
                  </a:lnTo>
                  <a:lnTo>
                    <a:pt x="601954" y="35407"/>
                  </a:lnTo>
                  <a:lnTo>
                    <a:pt x="601954" y="23609"/>
                  </a:lnTo>
                  <a:close/>
                </a:path>
                <a:path w="614045" h="47625">
                  <a:moveTo>
                    <a:pt x="601954" y="0"/>
                  </a:moveTo>
                  <a:lnTo>
                    <a:pt x="590156" y="0"/>
                  </a:lnTo>
                  <a:lnTo>
                    <a:pt x="578358" y="0"/>
                  </a:lnTo>
                  <a:lnTo>
                    <a:pt x="578358" y="11798"/>
                  </a:lnTo>
                  <a:lnTo>
                    <a:pt x="578358" y="23596"/>
                  </a:lnTo>
                  <a:lnTo>
                    <a:pt x="590156" y="23596"/>
                  </a:lnTo>
                  <a:lnTo>
                    <a:pt x="601954" y="23596"/>
                  </a:lnTo>
                  <a:lnTo>
                    <a:pt x="601954" y="11798"/>
                  </a:lnTo>
                  <a:lnTo>
                    <a:pt x="601954" y="0"/>
                  </a:lnTo>
                  <a:close/>
                </a:path>
                <a:path w="614045" h="47625">
                  <a:moveTo>
                    <a:pt x="613765" y="23609"/>
                  </a:moveTo>
                  <a:lnTo>
                    <a:pt x="601967" y="23609"/>
                  </a:lnTo>
                  <a:lnTo>
                    <a:pt x="601967" y="35407"/>
                  </a:lnTo>
                  <a:lnTo>
                    <a:pt x="613765" y="35407"/>
                  </a:lnTo>
                  <a:lnTo>
                    <a:pt x="613765" y="23609"/>
                  </a:lnTo>
                  <a:close/>
                </a:path>
                <a:path w="614045" h="47625">
                  <a:moveTo>
                    <a:pt x="613765" y="0"/>
                  </a:moveTo>
                  <a:lnTo>
                    <a:pt x="601967" y="0"/>
                  </a:lnTo>
                  <a:lnTo>
                    <a:pt x="601967" y="11798"/>
                  </a:lnTo>
                  <a:lnTo>
                    <a:pt x="601967" y="23596"/>
                  </a:lnTo>
                  <a:lnTo>
                    <a:pt x="613765" y="23596"/>
                  </a:lnTo>
                  <a:lnTo>
                    <a:pt x="613765" y="11798"/>
                  </a:lnTo>
                  <a:lnTo>
                    <a:pt x="61376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94843" y="4270705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10" h="47625">
                  <a:moveTo>
                    <a:pt x="11798" y="23609"/>
                  </a:move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11798" y="23609"/>
                  </a:lnTo>
                  <a:close/>
                </a:path>
                <a:path w="626110" h="47625">
                  <a:moveTo>
                    <a:pt x="23596" y="35407"/>
                  </a:moveTo>
                  <a:lnTo>
                    <a:pt x="11798" y="35407"/>
                  </a:lnTo>
                  <a:lnTo>
                    <a:pt x="11798" y="47205"/>
                  </a:lnTo>
                  <a:lnTo>
                    <a:pt x="23596" y="47205"/>
                  </a:lnTo>
                  <a:lnTo>
                    <a:pt x="23596" y="35407"/>
                  </a:lnTo>
                  <a:close/>
                </a:path>
                <a:path w="626110" h="47625">
                  <a:moveTo>
                    <a:pt x="35394" y="23609"/>
                  </a:moveTo>
                  <a:lnTo>
                    <a:pt x="23596" y="23609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close/>
                </a:path>
                <a:path w="626110" h="47625">
                  <a:moveTo>
                    <a:pt x="59004" y="23609"/>
                  </a:moveTo>
                  <a:lnTo>
                    <a:pt x="47205" y="23609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59004" y="35407"/>
                  </a:lnTo>
                  <a:lnTo>
                    <a:pt x="59004" y="23609"/>
                  </a:lnTo>
                  <a:close/>
                </a:path>
                <a:path w="626110" h="47625">
                  <a:moveTo>
                    <a:pt x="59004" y="11798"/>
                  </a:moveTo>
                  <a:lnTo>
                    <a:pt x="47205" y="11798"/>
                  </a:lnTo>
                  <a:lnTo>
                    <a:pt x="35407" y="11798"/>
                  </a:lnTo>
                  <a:lnTo>
                    <a:pt x="35407" y="23596"/>
                  </a:lnTo>
                  <a:lnTo>
                    <a:pt x="47205" y="23596"/>
                  </a:lnTo>
                  <a:lnTo>
                    <a:pt x="59004" y="23596"/>
                  </a:lnTo>
                  <a:lnTo>
                    <a:pt x="59004" y="11798"/>
                  </a:lnTo>
                  <a:close/>
                </a:path>
                <a:path w="626110" h="47625">
                  <a:moveTo>
                    <a:pt x="82613" y="23609"/>
                  </a:moveTo>
                  <a:lnTo>
                    <a:pt x="70815" y="23609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09"/>
                  </a:lnTo>
                  <a:close/>
                </a:path>
                <a:path w="626110" h="47625">
                  <a:moveTo>
                    <a:pt x="106222" y="23609"/>
                  </a:move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06222" y="23609"/>
                  </a:lnTo>
                  <a:close/>
                </a:path>
                <a:path w="626110" h="47625">
                  <a:moveTo>
                    <a:pt x="118021" y="11798"/>
                  </a:moveTo>
                  <a:lnTo>
                    <a:pt x="106222" y="11798"/>
                  </a:lnTo>
                  <a:lnTo>
                    <a:pt x="94424" y="11798"/>
                  </a:lnTo>
                  <a:lnTo>
                    <a:pt x="94424" y="23596"/>
                  </a:lnTo>
                  <a:lnTo>
                    <a:pt x="106222" y="23596"/>
                  </a:lnTo>
                  <a:lnTo>
                    <a:pt x="118021" y="23596"/>
                  </a:lnTo>
                  <a:lnTo>
                    <a:pt x="118021" y="11798"/>
                  </a:lnTo>
                  <a:close/>
                </a:path>
                <a:path w="626110" h="47625">
                  <a:moveTo>
                    <a:pt x="141617" y="11798"/>
                  </a:moveTo>
                  <a:lnTo>
                    <a:pt x="129832" y="11798"/>
                  </a:lnTo>
                  <a:lnTo>
                    <a:pt x="129832" y="23596"/>
                  </a:lnTo>
                  <a:lnTo>
                    <a:pt x="141617" y="23596"/>
                  </a:lnTo>
                  <a:lnTo>
                    <a:pt x="141617" y="11798"/>
                  </a:lnTo>
                  <a:close/>
                </a:path>
                <a:path w="626110" h="47625">
                  <a:moveTo>
                    <a:pt x="165239" y="11798"/>
                  </a:moveTo>
                  <a:lnTo>
                    <a:pt x="153441" y="11798"/>
                  </a:lnTo>
                  <a:lnTo>
                    <a:pt x="153441" y="23596"/>
                  </a:lnTo>
                  <a:lnTo>
                    <a:pt x="165239" y="23596"/>
                  </a:lnTo>
                  <a:lnTo>
                    <a:pt x="165239" y="11798"/>
                  </a:lnTo>
                  <a:close/>
                </a:path>
                <a:path w="626110" h="47625">
                  <a:moveTo>
                    <a:pt x="177025" y="23609"/>
                  </a:moveTo>
                  <a:lnTo>
                    <a:pt x="165239" y="23609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close/>
                </a:path>
                <a:path w="626110" h="47625">
                  <a:moveTo>
                    <a:pt x="188836" y="11798"/>
                  </a:moveTo>
                  <a:lnTo>
                    <a:pt x="177038" y="11798"/>
                  </a:lnTo>
                  <a:lnTo>
                    <a:pt x="177038" y="23596"/>
                  </a:lnTo>
                  <a:lnTo>
                    <a:pt x="188836" y="23596"/>
                  </a:lnTo>
                  <a:lnTo>
                    <a:pt x="188836" y="11798"/>
                  </a:lnTo>
                  <a:close/>
                </a:path>
                <a:path w="626110" h="47625">
                  <a:moveTo>
                    <a:pt x="212432" y="0"/>
                  </a:moveTo>
                  <a:lnTo>
                    <a:pt x="200647" y="0"/>
                  </a:lnTo>
                  <a:lnTo>
                    <a:pt x="200647" y="11798"/>
                  </a:lnTo>
                  <a:lnTo>
                    <a:pt x="212432" y="11798"/>
                  </a:lnTo>
                  <a:lnTo>
                    <a:pt x="212432" y="0"/>
                  </a:lnTo>
                  <a:close/>
                </a:path>
                <a:path w="626110" h="47625">
                  <a:moveTo>
                    <a:pt x="224243" y="23609"/>
                  </a:move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close/>
                </a:path>
                <a:path w="626110" h="47625">
                  <a:moveTo>
                    <a:pt x="224243" y="11798"/>
                  </a:moveTo>
                  <a:lnTo>
                    <a:pt x="212458" y="11798"/>
                  </a:lnTo>
                  <a:lnTo>
                    <a:pt x="212458" y="23596"/>
                  </a:lnTo>
                  <a:lnTo>
                    <a:pt x="224243" y="23596"/>
                  </a:lnTo>
                  <a:lnTo>
                    <a:pt x="224243" y="11798"/>
                  </a:lnTo>
                  <a:close/>
                </a:path>
                <a:path w="626110" h="47625">
                  <a:moveTo>
                    <a:pt x="247853" y="0"/>
                  </a:moveTo>
                  <a:lnTo>
                    <a:pt x="236054" y="0"/>
                  </a:lnTo>
                  <a:lnTo>
                    <a:pt x="236054" y="11798"/>
                  </a:lnTo>
                  <a:lnTo>
                    <a:pt x="224256" y="11798"/>
                  </a:lnTo>
                  <a:lnTo>
                    <a:pt x="224256" y="23596"/>
                  </a:lnTo>
                  <a:lnTo>
                    <a:pt x="236054" y="23596"/>
                  </a:lnTo>
                  <a:lnTo>
                    <a:pt x="247853" y="23596"/>
                  </a:lnTo>
                  <a:lnTo>
                    <a:pt x="247853" y="11798"/>
                  </a:lnTo>
                  <a:lnTo>
                    <a:pt x="247853" y="0"/>
                  </a:lnTo>
                  <a:close/>
                </a:path>
                <a:path w="626110" h="47625">
                  <a:moveTo>
                    <a:pt x="259651" y="23609"/>
                  </a:moveTo>
                  <a:lnTo>
                    <a:pt x="247865" y="23609"/>
                  </a:lnTo>
                  <a:lnTo>
                    <a:pt x="247865" y="35407"/>
                  </a:lnTo>
                  <a:lnTo>
                    <a:pt x="259651" y="35407"/>
                  </a:lnTo>
                  <a:lnTo>
                    <a:pt x="259651" y="23609"/>
                  </a:lnTo>
                  <a:close/>
                </a:path>
                <a:path w="626110" h="47625">
                  <a:moveTo>
                    <a:pt x="259651" y="0"/>
                  </a:moveTo>
                  <a:lnTo>
                    <a:pt x="247865" y="0"/>
                  </a:lnTo>
                  <a:lnTo>
                    <a:pt x="247865" y="11798"/>
                  </a:lnTo>
                  <a:lnTo>
                    <a:pt x="247865" y="23596"/>
                  </a:lnTo>
                  <a:lnTo>
                    <a:pt x="259651" y="23596"/>
                  </a:lnTo>
                  <a:lnTo>
                    <a:pt x="259651" y="11798"/>
                  </a:lnTo>
                  <a:lnTo>
                    <a:pt x="259651" y="0"/>
                  </a:lnTo>
                  <a:close/>
                </a:path>
                <a:path w="626110" h="47625">
                  <a:moveTo>
                    <a:pt x="271462" y="0"/>
                  </a:moveTo>
                  <a:lnTo>
                    <a:pt x="259664" y="0"/>
                  </a:lnTo>
                  <a:lnTo>
                    <a:pt x="259664" y="11798"/>
                  </a:lnTo>
                  <a:lnTo>
                    <a:pt x="271462" y="11798"/>
                  </a:lnTo>
                  <a:lnTo>
                    <a:pt x="271462" y="0"/>
                  </a:lnTo>
                  <a:close/>
                </a:path>
                <a:path w="626110" h="47625">
                  <a:moveTo>
                    <a:pt x="295071" y="23609"/>
                  </a:move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295071" y="23609"/>
                  </a:lnTo>
                  <a:close/>
                </a:path>
                <a:path w="626110" h="47625">
                  <a:moveTo>
                    <a:pt x="306857" y="0"/>
                  </a:moveTo>
                  <a:lnTo>
                    <a:pt x="295071" y="0"/>
                  </a:lnTo>
                  <a:lnTo>
                    <a:pt x="283273" y="0"/>
                  </a:lnTo>
                  <a:lnTo>
                    <a:pt x="283273" y="11798"/>
                  </a:lnTo>
                  <a:lnTo>
                    <a:pt x="283273" y="23596"/>
                  </a:lnTo>
                  <a:lnTo>
                    <a:pt x="295071" y="23596"/>
                  </a:lnTo>
                  <a:lnTo>
                    <a:pt x="295071" y="11798"/>
                  </a:lnTo>
                  <a:lnTo>
                    <a:pt x="306857" y="11798"/>
                  </a:lnTo>
                  <a:lnTo>
                    <a:pt x="306857" y="0"/>
                  </a:lnTo>
                  <a:close/>
                </a:path>
                <a:path w="626110" h="47625">
                  <a:moveTo>
                    <a:pt x="318681" y="23609"/>
                  </a:moveTo>
                  <a:lnTo>
                    <a:pt x="306882" y="23609"/>
                  </a:lnTo>
                  <a:lnTo>
                    <a:pt x="306882" y="35407"/>
                  </a:lnTo>
                  <a:lnTo>
                    <a:pt x="318681" y="35407"/>
                  </a:lnTo>
                  <a:lnTo>
                    <a:pt x="318681" y="23609"/>
                  </a:lnTo>
                  <a:close/>
                </a:path>
                <a:path w="626110" h="47625">
                  <a:moveTo>
                    <a:pt x="330479" y="0"/>
                  </a:moveTo>
                  <a:lnTo>
                    <a:pt x="318681" y="0"/>
                  </a:lnTo>
                  <a:lnTo>
                    <a:pt x="306882" y="0"/>
                  </a:lnTo>
                  <a:lnTo>
                    <a:pt x="306882" y="11798"/>
                  </a:lnTo>
                  <a:lnTo>
                    <a:pt x="318681" y="11798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26110" h="47625">
                  <a:moveTo>
                    <a:pt x="342290" y="23609"/>
                  </a:moveTo>
                  <a:lnTo>
                    <a:pt x="330492" y="23609"/>
                  </a:lnTo>
                  <a:lnTo>
                    <a:pt x="330492" y="35407"/>
                  </a:lnTo>
                  <a:lnTo>
                    <a:pt x="342290" y="35407"/>
                  </a:lnTo>
                  <a:lnTo>
                    <a:pt x="342290" y="23609"/>
                  </a:lnTo>
                  <a:close/>
                </a:path>
                <a:path w="626110" h="47625">
                  <a:moveTo>
                    <a:pt x="342290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30492" y="23596"/>
                  </a:lnTo>
                  <a:lnTo>
                    <a:pt x="342290" y="23596"/>
                  </a:lnTo>
                  <a:lnTo>
                    <a:pt x="342290" y="11798"/>
                  </a:lnTo>
                  <a:lnTo>
                    <a:pt x="342290" y="0"/>
                  </a:lnTo>
                  <a:close/>
                </a:path>
                <a:path w="626110" h="47625">
                  <a:moveTo>
                    <a:pt x="377698" y="11798"/>
                  </a:moveTo>
                  <a:lnTo>
                    <a:pt x="365899" y="11798"/>
                  </a:lnTo>
                  <a:lnTo>
                    <a:pt x="365899" y="23596"/>
                  </a:lnTo>
                  <a:lnTo>
                    <a:pt x="377698" y="23596"/>
                  </a:lnTo>
                  <a:lnTo>
                    <a:pt x="377698" y="11798"/>
                  </a:lnTo>
                  <a:close/>
                </a:path>
                <a:path w="626110" h="47625">
                  <a:moveTo>
                    <a:pt x="389496" y="23609"/>
                  </a:moveTo>
                  <a:lnTo>
                    <a:pt x="377698" y="23609"/>
                  </a:lnTo>
                  <a:lnTo>
                    <a:pt x="365899" y="23609"/>
                  </a:lnTo>
                  <a:lnTo>
                    <a:pt x="365899" y="35407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close/>
                </a:path>
                <a:path w="626110" h="47625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26110" h="47625">
                  <a:moveTo>
                    <a:pt x="413105" y="11798"/>
                  </a:moveTo>
                  <a:lnTo>
                    <a:pt x="401307" y="11798"/>
                  </a:lnTo>
                  <a:lnTo>
                    <a:pt x="401307" y="23596"/>
                  </a:lnTo>
                  <a:lnTo>
                    <a:pt x="413105" y="23596"/>
                  </a:lnTo>
                  <a:lnTo>
                    <a:pt x="413105" y="11798"/>
                  </a:lnTo>
                  <a:close/>
                </a:path>
                <a:path w="626110" h="47625">
                  <a:moveTo>
                    <a:pt x="424903" y="0"/>
                  </a:moveTo>
                  <a:lnTo>
                    <a:pt x="413105" y="0"/>
                  </a:lnTo>
                  <a:lnTo>
                    <a:pt x="413105" y="11798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26110" h="47625">
                  <a:moveTo>
                    <a:pt x="436714" y="23609"/>
                  </a:moveTo>
                  <a:lnTo>
                    <a:pt x="424916" y="23609"/>
                  </a:lnTo>
                  <a:lnTo>
                    <a:pt x="424916" y="35407"/>
                  </a:lnTo>
                  <a:lnTo>
                    <a:pt x="436714" y="35407"/>
                  </a:lnTo>
                  <a:lnTo>
                    <a:pt x="436714" y="23609"/>
                  </a:lnTo>
                  <a:close/>
                </a:path>
                <a:path w="626110" h="47625">
                  <a:moveTo>
                    <a:pt x="460311" y="23609"/>
                  </a:moveTo>
                  <a:lnTo>
                    <a:pt x="448513" y="23609"/>
                  </a:lnTo>
                  <a:lnTo>
                    <a:pt x="448513" y="35407"/>
                  </a:lnTo>
                  <a:lnTo>
                    <a:pt x="460311" y="35407"/>
                  </a:lnTo>
                  <a:lnTo>
                    <a:pt x="460311" y="23609"/>
                  </a:lnTo>
                  <a:close/>
                </a:path>
                <a:path w="626110" h="47625">
                  <a:moveTo>
                    <a:pt x="460311" y="0"/>
                  </a:moveTo>
                  <a:lnTo>
                    <a:pt x="448513" y="0"/>
                  </a:lnTo>
                  <a:lnTo>
                    <a:pt x="436714" y="0"/>
                  </a:lnTo>
                  <a:lnTo>
                    <a:pt x="424916" y="0"/>
                  </a:lnTo>
                  <a:lnTo>
                    <a:pt x="424916" y="11798"/>
                  </a:lnTo>
                  <a:lnTo>
                    <a:pt x="436714" y="11798"/>
                  </a:lnTo>
                  <a:lnTo>
                    <a:pt x="436714" y="23596"/>
                  </a:lnTo>
                  <a:lnTo>
                    <a:pt x="448513" y="23596"/>
                  </a:lnTo>
                  <a:lnTo>
                    <a:pt x="448513" y="11798"/>
                  </a:lnTo>
                  <a:lnTo>
                    <a:pt x="460311" y="11798"/>
                  </a:lnTo>
                  <a:lnTo>
                    <a:pt x="460311" y="0"/>
                  </a:lnTo>
                  <a:close/>
                </a:path>
                <a:path w="626110" h="47625">
                  <a:moveTo>
                    <a:pt x="472122" y="23609"/>
                  </a:moveTo>
                  <a:lnTo>
                    <a:pt x="460324" y="23609"/>
                  </a:lnTo>
                  <a:lnTo>
                    <a:pt x="460324" y="35407"/>
                  </a:lnTo>
                  <a:lnTo>
                    <a:pt x="472122" y="35407"/>
                  </a:lnTo>
                  <a:lnTo>
                    <a:pt x="472122" y="23609"/>
                  </a:lnTo>
                  <a:close/>
                </a:path>
                <a:path w="626110" h="47625">
                  <a:moveTo>
                    <a:pt x="483920" y="0"/>
                  </a:moveTo>
                  <a:lnTo>
                    <a:pt x="472122" y="0"/>
                  </a:lnTo>
                  <a:lnTo>
                    <a:pt x="460324" y="0"/>
                  </a:lnTo>
                  <a:lnTo>
                    <a:pt x="460324" y="11798"/>
                  </a:lnTo>
                  <a:lnTo>
                    <a:pt x="472122" y="11798"/>
                  </a:lnTo>
                  <a:lnTo>
                    <a:pt x="472122" y="23596"/>
                  </a:lnTo>
                  <a:lnTo>
                    <a:pt x="483920" y="23596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10" h="47625">
                  <a:moveTo>
                    <a:pt x="507530" y="23609"/>
                  </a:moveTo>
                  <a:lnTo>
                    <a:pt x="495731" y="23609"/>
                  </a:ln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507530" y="35407"/>
                  </a:lnTo>
                  <a:lnTo>
                    <a:pt x="507530" y="23609"/>
                  </a:lnTo>
                  <a:close/>
                </a:path>
                <a:path w="626110" h="47625">
                  <a:moveTo>
                    <a:pt x="519328" y="0"/>
                  </a:moveTo>
                  <a:lnTo>
                    <a:pt x="507530" y="0"/>
                  </a:lnTo>
                  <a:lnTo>
                    <a:pt x="507530" y="11798"/>
                  </a:lnTo>
                  <a:lnTo>
                    <a:pt x="507530" y="23596"/>
                  </a:lnTo>
                  <a:lnTo>
                    <a:pt x="519328" y="23596"/>
                  </a:lnTo>
                  <a:lnTo>
                    <a:pt x="519328" y="11798"/>
                  </a:lnTo>
                  <a:lnTo>
                    <a:pt x="519328" y="0"/>
                  </a:lnTo>
                  <a:close/>
                </a:path>
                <a:path w="626110" h="47625">
                  <a:moveTo>
                    <a:pt x="531139" y="23609"/>
                  </a:moveTo>
                  <a:lnTo>
                    <a:pt x="519341" y="23609"/>
                  </a:lnTo>
                  <a:lnTo>
                    <a:pt x="519341" y="35407"/>
                  </a:lnTo>
                  <a:lnTo>
                    <a:pt x="531139" y="35407"/>
                  </a:lnTo>
                  <a:lnTo>
                    <a:pt x="531139" y="23609"/>
                  </a:lnTo>
                  <a:close/>
                </a:path>
                <a:path w="626110" h="47625">
                  <a:moveTo>
                    <a:pt x="542937" y="0"/>
                  </a:moveTo>
                  <a:lnTo>
                    <a:pt x="531139" y="0"/>
                  </a:lnTo>
                  <a:lnTo>
                    <a:pt x="519341" y="0"/>
                  </a:lnTo>
                  <a:lnTo>
                    <a:pt x="519341" y="11798"/>
                  </a:lnTo>
                  <a:lnTo>
                    <a:pt x="519341" y="23596"/>
                  </a:lnTo>
                  <a:lnTo>
                    <a:pt x="531139" y="23596"/>
                  </a:lnTo>
                  <a:lnTo>
                    <a:pt x="531139" y="11798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26110" h="47625">
                  <a:moveTo>
                    <a:pt x="554748" y="23609"/>
                  </a:moveTo>
                  <a:lnTo>
                    <a:pt x="542950" y="23609"/>
                  </a:lnTo>
                  <a:lnTo>
                    <a:pt x="542950" y="35407"/>
                  </a:lnTo>
                  <a:lnTo>
                    <a:pt x="554748" y="35407"/>
                  </a:lnTo>
                  <a:lnTo>
                    <a:pt x="554748" y="23609"/>
                  </a:lnTo>
                  <a:close/>
                </a:path>
                <a:path w="626110" h="47625">
                  <a:moveTo>
                    <a:pt x="578345" y="23609"/>
                  </a:moveTo>
                  <a:lnTo>
                    <a:pt x="566547" y="23609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78345" y="23609"/>
                  </a:lnTo>
                  <a:close/>
                </a:path>
                <a:path w="626110" h="47625">
                  <a:moveTo>
                    <a:pt x="578345" y="0"/>
                  </a:moveTo>
                  <a:lnTo>
                    <a:pt x="566547" y="0"/>
                  </a:lnTo>
                  <a:lnTo>
                    <a:pt x="554748" y="0"/>
                  </a:ln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66547" y="23596"/>
                  </a:lnTo>
                  <a:lnTo>
                    <a:pt x="578345" y="23596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26110" h="47625">
                  <a:moveTo>
                    <a:pt x="601954" y="0"/>
                  </a:moveTo>
                  <a:lnTo>
                    <a:pt x="590156" y="0"/>
                  </a:lnTo>
                  <a:lnTo>
                    <a:pt x="578358" y="0"/>
                  </a:lnTo>
                  <a:lnTo>
                    <a:pt x="578358" y="11798"/>
                  </a:lnTo>
                  <a:lnTo>
                    <a:pt x="578358" y="23596"/>
                  </a:lnTo>
                  <a:lnTo>
                    <a:pt x="590156" y="23596"/>
                  </a:lnTo>
                  <a:lnTo>
                    <a:pt x="590156" y="11798"/>
                  </a:lnTo>
                  <a:lnTo>
                    <a:pt x="601954" y="11798"/>
                  </a:lnTo>
                  <a:lnTo>
                    <a:pt x="601954" y="0"/>
                  </a:lnTo>
                  <a:close/>
                </a:path>
                <a:path w="626110" h="47625">
                  <a:moveTo>
                    <a:pt x="613765" y="11798"/>
                  </a:moveTo>
                  <a:lnTo>
                    <a:pt x="601967" y="11798"/>
                  </a:lnTo>
                  <a:lnTo>
                    <a:pt x="601967" y="23596"/>
                  </a:lnTo>
                  <a:lnTo>
                    <a:pt x="613765" y="23596"/>
                  </a:lnTo>
                  <a:lnTo>
                    <a:pt x="613765" y="11798"/>
                  </a:lnTo>
                  <a:close/>
                </a:path>
                <a:path w="626110" h="47625">
                  <a:moveTo>
                    <a:pt x="625563" y="23609"/>
                  </a:moveTo>
                  <a:lnTo>
                    <a:pt x="613765" y="23609"/>
                  </a:lnTo>
                  <a:lnTo>
                    <a:pt x="613765" y="35407"/>
                  </a:lnTo>
                  <a:lnTo>
                    <a:pt x="625563" y="35407"/>
                  </a:lnTo>
                  <a:lnTo>
                    <a:pt x="625563" y="23609"/>
                  </a:lnTo>
                  <a:close/>
                </a:path>
                <a:path w="626110" h="47625">
                  <a:moveTo>
                    <a:pt x="625563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25563" y="11798"/>
                  </a:lnTo>
                  <a:lnTo>
                    <a:pt x="62556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94843" y="4306112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10" h="35560">
                  <a:moveTo>
                    <a:pt x="11798" y="11798"/>
                  </a:moveTo>
                  <a:lnTo>
                    <a:pt x="0" y="11798"/>
                  </a:lnTo>
                  <a:lnTo>
                    <a:pt x="0" y="23596"/>
                  </a:lnTo>
                  <a:lnTo>
                    <a:pt x="11798" y="23596"/>
                  </a:lnTo>
                  <a:lnTo>
                    <a:pt x="11798" y="11798"/>
                  </a:lnTo>
                  <a:close/>
                </a:path>
                <a:path w="626110" h="35560">
                  <a:moveTo>
                    <a:pt x="35394" y="23609"/>
                  </a:moveTo>
                  <a:lnTo>
                    <a:pt x="23596" y="23609"/>
                  </a:lnTo>
                  <a:lnTo>
                    <a:pt x="11798" y="23609"/>
                  </a:lnTo>
                  <a:lnTo>
                    <a:pt x="11798" y="35407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close/>
                </a:path>
                <a:path w="626110" h="35560">
                  <a:moveTo>
                    <a:pt x="35394" y="0"/>
                  </a:moveTo>
                  <a:lnTo>
                    <a:pt x="23596" y="0"/>
                  </a:lnTo>
                  <a:lnTo>
                    <a:pt x="11798" y="0"/>
                  </a:lnTo>
                  <a:lnTo>
                    <a:pt x="11798" y="11798"/>
                  </a:lnTo>
                  <a:lnTo>
                    <a:pt x="23596" y="11798"/>
                  </a:lnTo>
                  <a:lnTo>
                    <a:pt x="35394" y="11798"/>
                  </a:lnTo>
                  <a:lnTo>
                    <a:pt x="35394" y="0"/>
                  </a:lnTo>
                  <a:close/>
                </a:path>
                <a:path w="626110" h="35560">
                  <a:moveTo>
                    <a:pt x="59004" y="0"/>
                  </a:moveTo>
                  <a:lnTo>
                    <a:pt x="47205" y="0"/>
                  </a:lnTo>
                  <a:lnTo>
                    <a:pt x="35407" y="0"/>
                  </a:lnTo>
                  <a:lnTo>
                    <a:pt x="35407" y="11798"/>
                  </a:lnTo>
                  <a:lnTo>
                    <a:pt x="35407" y="23596"/>
                  </a:lnTo>
                  <a:lnTo>
                    <a:pt x="47205" y="23596"/>
                  </a:lnTo>
                  <a:lnTo>
                    <a:pt x="59004" y="23596"/>
                  </a:lnTo>
                  <a:lnTo>
                    <a:pt x="59004" y="11798"/>
                  </a:lnTo>
                  <a:lnTo>
                    <a:pt x="59004" y="0"/>
                  </a:lnTo>
                  <a:close/>
                </a:path>
                <a:path w="626110" h="35560">
                  <a:moveTo>
                    <a:pt x="70815" y="23609"/>
                  </a:move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70815" y="23609"/>
                  </a:lnTo>
                  <a:close/>
                </a:path>
                <a:path w="626110" h="35560">
                  <a:moveTo>
                    <a:pt x="94411" y="11798"/>
                  </a:moveTo>
                  <a:lnTo>
                    <a:pt x="82613" y="11798"/>
                  </a:lnTo>
                  <a:lnTo>
                    <a:pt x="70815" y="11798"/>
                  </a:lnTo>
                  <a:lnTo>
                    <a:pt x="59016" y="11798"/>
                  </a:lnTo>
                  <a:lnTo>
                    <a:pt x="59016" y="23596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94411" y="23596"/>
                  </a:lnTo>
                  <a:lnTo>
                    <a:pt x="94411" y="11798"/>
                  </a:lnTo>
                  <a:close/>
                </a:path>
                <a:path w="626110" h="35560">
                  <a:moveTo>
                    <a:pt x="118021" y="23609"/>
                  </a:moveTo>
                  <a:lnTo>
                    <a:pt x="106222" y="23609"/>
                  </a:ln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18021" y="35407"/>
                  </a:lnTo>
                  <a:lnTo>
                    <a:pt x="118021" y="23609"/>
                  </a:lnTo>
                  <a:close/>
                </a:path>
                <a:path w="626110" h="35560">
                  <a:moveTo>
                    <a:pt x="118021" y="0"/>
                  </a:moveTo>
                  <a:lnTo>
                    <a:pt x="106222" y="0"/>
                  </a:lnTo>
                  <a:lnTo>
                    <a:pt x="94424" y="0"/>
                  </a:lnTo>
                  <a:lnTo>
                    <a:pt x="94424" y="11798"/>
                  </a:lnTo>
                  <a:lnTo>
                    <a:pt x="94424" y="23596"/>
                  </a:lnTo>
                  <a:lnTo>
                    <a:pt x="106222" y="23596"/>
                  </a:lnTo>
                  <a:lnTo>
                    <a:pt x="118021" y="23596"/>
                  </a:lnTo>
                  <a:lnTo>
                    <a:pt x="118021" y="11798"/>
                  </a:lnTo>
                  <a:lnTo>
                    <a:pt x="118021" y="0"/>
                  </a:lnTo>
                  <a:close/>
                </a:path>
                <a:path w="626110" h="35560">
                  <a:moveTo>
                    <a:pt x="153428" y="11798"/>
                  </a:moveTo>
                  <a:lnTo>
                    <a:pt x="141630" y="11798"/>
                  </a:lnTo>
                  <a:lnTo>
                    <a:pt x="141630" y="23596"/>
                  </a:lnTo>
                  <a:lnTo>
                    <a:pt x="153428" y="23596"/>
                  </a:lnTo>
                  <a:lnTo>
                    <a:pt x="153428" y="11798"/>
                  </a:lnTo>
                  <a:close/>
                </a:path>
                <a:path w="626110" h="35560">
                  <a:moveTo>
                    <a:pt x="165239" y="11798"/>
                  </a:moveTo>
                  <a:lnTo>
                    <a:pt x="153441" y="11798"/>
                  </a:lnTo>
                  <a:lnTo>
                    <a:pt x="153441" y="23596"/>
                  </a:lnTo>
                  <a:lnTo>
                    <a:pt x="165239" y="23596"/>
                  </a:lnTo>
                  <a:lnTo>
                    <a:pt x="165239" y="11798"/>
                  </a:lnTo>
                  <a:close/>
                </a:path>
                <a:path w="626110" h="35560">
                  <a:moveTo>
                    <a:pt x="188836" y="23609"/>
                  </a:move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close/>
                </a:path>
                <a:path w="626110" h="35560">
                  <a:moveTo>
                    <a:pt x="188836" y="11798"/>
                  </a:moveTo>
                  <a:lnTo>
                    <a:pt x="177038" y="11798"/>
                  </a:lnTo>
                  <a:lnTo>
                    <a:pt x="177038" y="23596"/>
                  </a:lnTo>
                  <a:lnTo>
                    <a:pt x="188836" y="23596"/>
                  </a:lnTo>
                  <a:lnTo>
                    <a:pt x="188836" y="11798"/>
                  </a:lnTo>
                  <a:close/>
                </a:path>
                <a:path w="626110" h="35560">
                  <a:moveTo>
                    <a:pt x="200647" y="0"/>
                  </a:moveTo>
                  <a:lnTo>
                    <a:pt x="188849" y="0"/>
                  </a:lnTo>
                  <a:lnTo>
                    <a:pt x="188849" y="11798"/>
                  </a:lnTo>
                  <a:lnTo>
                    <a:pt x="188849" y="23596"/>
                  </a:lnTo>
                  <a:lnTo>
                    <a:pt x="200647" y="23596"/>
                  </a:lnTo>
                  <a:lnTo>
                    <a:pt x="200647" y="11798"/>
                  </a:lnTo>
                  <a:lnTo>
                    <a:pt x="200647" y="0"/>
                  </a:lnTo>
                  <a:close/>
                </a:path>
                <a:path w="626110" h="35560">
                  <a:moveTo>
                    <a:pt x="224243" y="23609"/>
                  </a:move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close/>
                </a:path>
                <a:path w="626110" h="35560">
                  <a:moveTo>
                    <a:pt x="224243" y="11798"/>
                  </a:moveTo>
                  <a:lnTo>
                    <a:pt x="212458" y="11798"/>
                  </a:lnTo>
                  <a:lnTo>
                    <a:pt x="212458" y="23596"/>
                  </a:lnTo>
                  <a:lnTo>
                    <a:pt x="224243" y="23596"/>
                  </a:lnTo>
                  <a:lnTo>
                    <a:pt x="224243" y="11798"/>
                  </a:lnTo>
                  <a:close/>
                </a:path>
                <a:path w="626110" h="35560">
                  <a:moveTo>
                    <a:pt x="236054" y="23609"/>
                  </a:move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36054" y="23609"/>
                  </a:lnTo>
                  <a:close/>
                </a:path>
                <a:path w="626110" h="35560">
                  <a:moveTo>
                    <a:pt x="247853" y="11798"/>
                  </a:moveTo>
                  <a:lnTo>
                    <a:pt x="236054" y="11798"/>
                  </a:lnTo>
                  <a:lnTo>
                    <a:pt x="224256" y="11798"/>
                  </a:lnTo>
                  <a:lnTo>
                    <a:pt x="224256" y="23596"/>
                  </a:lnTo>
                  <a:lnTo>
                    <a:pt x="236054" y="23596"/>
                  </a:lnTo>
                  <a:lnTo>
                    <a:pt x="247853" y="23596"/>
                  </a:lnTo>
                  <a:lnTo>
                    <a:pt x="247853" y="11798"/>
                  </a:lnTo>
                  <a:close/>
                </a:path>
                <a:path w="626110" h="35560">
                  <a:moveTo>
                    <a:pt x="271462" y="23609"/>
                  </a:moveTo>
                  <a:lnTo>
                    <a:pt x="259664" y="23609"/>
                  </a:lnTo>
                  <a:lnTo>
                    <a:pt x="259664" y="35407"/>
                  </a:lnTo>
                  <a:lnTo>
                    <a:pt x="271462" y="35407"/>
                  </a:lnTo>
                  <a:lnTo>
                    <a:pt x="271462" y="23609"/>
                  </a:lnTo>
                  <a:close/>
                </a:path>
                <a:path w="626110" h="35560">
                  <a:moveTo>
                    <a:pt x="306857" y="23609"/>
                  </a:moveTo>
                  <a:lnTo>
                    <a:pt x="295071" y="23609"/>
                  </a:lnTo>
                  <a:lnTo>
                    <a:pt x="283273" y="23609"/>
                  </a:lnTo>
                  <a:lnTo>
                    <a:pt x="271475" y="23609"/>
                  </a:lnTo>
                  <a:lnTo>
                    <a:pt x="271475" y="35407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close/>
                </a:path>
                <a:path w="626110" h="35560">
                  <a:moveTo>
                    <a:pt x="306857" y="11798"/>
                  </a:moveTo>
                  <a:lnTo>
                    <a:pt x="295071" y="11798"/>
                  </a:lnTo>
                  <a:lnTo>
                    <a:pt x="295071" y="0"/>
                  </a:lnTo>
                  <a:lnTo>
                    <a:pt x="283273" y="0"/>
                  </a:lnTo>
                  <a:lnTo>
                    <a:pt x="283273" y="11798"/>
                  </a:lnTo>
                  <a:lnTo>
                    <a:pt x="271475" y="11798"/>
                  </a:lnTo>
                  <a:lnTo>
                    <a:pt x="271475" y="23596"/>
                  </a:lnTo>
                  <a:lnTo>
                    <a:pt x="283273" y="23596"/>
                  </a:lnTo>
                  <a:lnTo>
                    <a:pt x="295071" y="23596"/>
                  </a:lnTo>
                  <a:lnTo>
                    <a:pt x="306857" y="23596"/>
                  </a:lnTo>
                  <a:lnTo>
                    <a:pt x="306857" y="11798"/>
                  </a:lnTo>
                  <a:close/>
                </a:path>
                <a:path w="626110" h="35560">
                  <a:moveTo>
                    <a:pt x="330479" y="23609"/>
                  </a:moveTo>
                  <a:lnTo>
                    <a:pt x="318681" y="23609"/>
                  </a:lnTo>
                  <a:lnTo>
                    <a:pt x="306882" y="23609"/>
                  </a:lnTo>
                  <a:lnTo>
                    <a:pt x="306882" y="35407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close/>
                </a:path>
                <a:path w="626110" h="35560">
                  <a:moveTo>
                    <a:pt x="330479" y="11798"/>
                  </a:moveTo>
                  <a:lnTo>
                    <a:pt x="318681" y="11798"/>
                  </a:lnTo>
                  <a:lnTo>
                    <a:pt x="306882" y="11798"/>
                  </a:lnTo>
                  <a:lnTo>
                    <a:pt x="306882" y="23596"/>
                  </a:lnTo>
                  <a:lnTo>
                    <a:pt x="318681" y="23596"/>
                  </a:lnTo>
                  <a:lnTo>
                    <a:pt x="330479" y="23596"/>
                  </a:lnTo>
                  <a:lnTo>
                    <a:pt x="330479" y="11798"/>
                  </a:lnTo>
                  <a:close/>
                </a:path>
                <a:path w="626110" h="35560">
                  <a:moveTo>
                    <a:pt x="354088" y="23609"/>
                  </a:moveTo>
                  <a:lnTo>
                    <a:pt x="342290" y="23609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54088" y="23609"/>
                  </a:lnTo>
                  <a:close/>
                </a:path>
                <a:path w="626110" h="35560">
                  <a:moveTo>
                    <a:pt x="354088" y="0"/>
                  </a:moveTo>
                  <a:lnTo>
                    <a:pt x="342290" y="0"/>
                  </a:lnTo>
                  <a:lnTo>
                    <a:pt x="330492" y="0"/>
                  </a:lnTo>
                  <a:lnTo>
                    <a:pt x="330492" y="11798"/>
                  </a:lnTo>
                  <a:lnTo>
                    <a:pt x="330492" y="23596"/>
                  </a:lnTo>
                  <a:lnTo>
                    <a:pt x="342290" y="23596"/>
                  </a:lnTo>
                  <a:lnTo>
                    <a:pt x="354088" y="23596"/>
                  </a:lnTo>
                  <a:lnTo>
                    <a:pt x="354088" y="11798"/>
                  </a:lnTo>
                  <a:lnTo>
                    <a:pt x="354088" y="0"/>
                  </a:lnTo>
                  <a:close/>
                </a:path>
                <a:path w="626110" h="35560">
                  <a:moveTo>
                    <a:pt x="389496" y="23609"/>
                  </a:moveTo>
                  <a:lnTo>
                    <a:pt x="377698" y="23609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close/>
                </a:path>
                <a:path w="626110" h="35560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65899" y="11798"/>
                  </a:lnTo>
                  <a:lnTo>
                    <a:pt x="365899" y="23596"/>
                  </a:lnTo>
                  <a:lnTo>
                    <a:pt x="377698" y="23596"/>
                  </a:lnTo>
                  <a:lnTo>
                    <a:pt x="389496" y="23596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26110" h="35560">
                  <a:moveTo>
                    <a:pt x="424903" y="23609"/>
                  </a:moveTo>
                  <a:lnTo>
                    <a:pt x="413105" y="23609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close/>
                </a:path>
                <a:path w="626110" h="35560">
                  <a:moveTo>
                    <a:pt x="424903" y="0"/>
                  </a:moveTo>
                  <a:lnTo>
                    <a:pt x="413105" y="0"/>
                  </a:lnTo>
                  <a:lnTo>
                    <a:pt x="413105" y="11798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26110" h="35560">
                  <a:moveTo>
                    <a:pt x="436714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24916" y="23596"/>
                  </a:lnTo>
                  <a:lnTo>
                    <a:pt x="436714" y="23596"/>
                  </a:lnTo>
                  <a:lnTo>
                    <a:pt x="436714" y="11798"/>
                  </a:lnTo>
                  <a:lnTo>
                    <a:pt x="436714" y="0"/>
                  </a:lnTo>
                  <a:close/>
                </a:path>
                <a:path w="626110" h="35560">
                  <a:moveTo>
                    <a:pt x="460311" y="23609"/>
                  </a:moveTo>
                  <a:lnTo>
                    <a:pt x="448513" y="23609"/>
                  </a:lnTo>
                  <a:lnTo>
                    <a:pt x="448513" y="35407"/>
                  </a:lnTo>
                  <a:lnTo>
                    <a:pt x="460311" y="35407"/>
                  </a:lnTo>
                  <a:lnTo>
                    <a:pt x="460311" y="23609"/>
                  </a:lnTo>
                  <a:close/>
                </a:path>
                <a:path w="626110" h="35560">
                  <a:moveTo>
                    <a:pt x="460311" y="11798"/>
                  </a:moveTo>
                  <a:lnTo>
                    <a:pt x="448513" y="11798"/>
                  </a:lnTo>
                  <a:lnTo>
                    <a:pt x="448513" y="23596"/>
                  </a:lnTo>
                  <a:lnTo>
                    <a:pt x="460311" y="23596"/>
                  </a:lnTo>
                  <a:lnTo>
                    <a:pt x="460311" y="11798"/>
                  </a:lnTo>
                  <a:close/>
                </a:path>
                <a:path w="626110" h="35560">
                  <a:moveTo>
                    <a:pt x="483920" y="0"/>
                  </a:moveTo>
                  <a:lnTo>
                    <a:pt x="472122" y="0"/>
                  </a:lnTo>
                  <a:lnTo>
                    <a:pt x="460324" y="0"/>
                  </a:lnTo>
                  <a:lnTo>
                    <a:pt x="460324" y="11798"/>
                  </a:lnTo>
                  <a:lnTo>
                    <a:pt x="460324" y="23596"/>
                  </a:lnTo>
                  <a:lnTo>
                    <a:pt x="472122" y="23596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10" h="35560">
                  <a:moveTo>
                    <a:pt x="507530" y="11798"/>
                  </a:moveTo>
                  <a:lnTo>
                    <a:pt x="495731" y="11798"/>
                  </a:lnTo>
                  <a:lnTo>
                    <a:pt x="495731" y="23596"/>
                  </a:lnTo>
                  <a:lnTo>
                    <a:pt x="507530" y="23596"/>
                  </a:lnTo>
                  <a:lnTo>
                    <a:pt x="507530" y="11798"/>
                  </a:lnTo>
                  <a:close/>
                </a:path>
                <a:path w="626110" h="35560">
                  <a:moveTo>
                    <a:pt x="519328" y="0"/>
                  </a:moveTo>
                  <a:lnTo>
                    <a:pt x="507530" y="0"/>
                  </a:lnTo>
                  <a:lnTo>
                    <a:pt x="507530" y="11798"/>
                  </a:lnTo>
                  <a:lnTo>
                    <a:pt x="519328" y="11798"/>
                  </a:lnTo>
                  <a:lnTo>
                    <a:pt x="519328" y="0"/>
                  </a:lnTo>
                  <a:close/>
                </a:path>
                <a:path w="626110" h="35560">
                  <a:moveTo>
                    <a:pt x="542937" y="11798"/>
                  </a:moveTo>
                  <a:lnTo>
                    <a:pt x="531139" y="11798"/>
                  </a:lnTo>
                  <a:lnTo>
                    <a:pt x="531139" y="0"/>
                  </a:lnTo>
                  <a:lnTo>
                    <a:pt x="519341" y="0"/>
                  </a:lnTo>
                  <a:lnTo>
                    <a:pt x="519341" y="11798"/>
                  </a:lnTo>
                  <a:lnTo>
                    <a:pt x="519341" y="23596"/>
                  </a:lnTo>
                  <a:lnTo>
                    <a:pt x="531139" y="23596"/>
                  </a:lnTo>
                  <a:lnTo>
                    <a:pt x="542937" y="23596"/>
                  </a:lnTo>
                  <a:lnTo>
                    <a:pt x="542937" y="11798"/>
                  </a:lnTo>
                  <a:close/>
                </a:path>
                <a:path w="626110" h="35560">
                  <a:moveTo>
                    <a:pt x="578345" y="0"/>
                  </a:moveTo>
                  <a:lnTo>
                    <a:pt x="566547" y="0"/>
                  </a:lnTo>
                  <a:lnTo>
                    <a:pt x="566547" y="11798"/>
                  </a:lnTo>
                  <a:lnTo>
                    <a:pt x="554748" y="11798"/>
                  </a:ln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66547" y="23596"/>
                  </a:lnTo>
                  <a:lnTo>
                    <a:pt x="578345" y="23596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26110" h="35560">
                  <a:moveTo>
                    <a:pt x="625563" y="0"/>
                  </a:moveTo>
                  <a:lnTo>
                    <a:pt x="613765" y="0"/>
                  </a:ln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25563" y="11798"/>
                  </a:lnTo>
                  <a:lnTo>
                    <a:pt x="62556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106641" y="4329722"/>
              <a:ext cx="614045" cy="47625"/>
            </a:xfrm>
            <a:custGeom>
              <a:avLst/>
              <a:gdLst/>
              <a:ahLst/>
              <a:cxnLst/>
              <a:rect l="l" t="t" r="r" b="b"/>
              <a:pathLst>
                <a:path w="614045" h="47625">
                  <a:moveTo>
                    <a:pt x="23596" y="11798"/>
                  </a:moveTo>
                  <a:lnTo>
                    <a:pt x="11798" y="11798"/>
                  </a:lnTo>
                  <a:lnTo>
                    <a:pt x="0" y="11798"/>
                  </a:lnTo>
                  <a:lnTo>
                    <a:pt x="0" y="23596"/>
                  </a:lnTo>
                  <a:lnTo>
                    <a:pt x="11798" y="23596"/>
                  </a:lnTo>
                  <a:lnTo>
                    <a:pt x="23596" y="23596"/>
                  </a:lnTo>
                  <a:lnTo>
                    <a:pt x="23596" y="11798"/>
                  </a:lnTo>
                  <a:close/>
                </a:path>
                <a:path w="614045" h="47625">
                  <a:moveTo>
                    <a:pt x="47205" y="35407"/>
                  </a:moveTo>
                  <a:lnTo>
                    <a:pt x="35407" y="35407"/>
                  </a:lnTo>
                  <a:lnTo>
                    <a:pt x="35407" y="47205"/>
                  </a:lnTo>
                  <a:lnTo>
                    <a:pt x="47205" y="47205"/>
                  </a:lnTo>
                  <a:lnTo>
                    <a:pt x="47205" y="35407"/>
                  </a:lnTo>
                  <a:close/>
                </a:path>
                <a:path w="614045" h="47625">
                  <a:moveTo>
                    <a:pt x="70815" y="35407"/>
                  </a:moveTo>
                  <a:lnTo>
                    <a:pt x="59016" y="35407"/>
                  </a:lnTo>
                  <a:lnTo>
                    <a:pt x="59016" y="23609"/>
                  </a:lnTo>
                  <a:lnTo>
                    <a:pt x="47218" y="23609"/>
                  </a:lnTo>
                  <a:lnTo>
                    <a:pt x="47218" y="35407"/>
                  </a:lnTo>
                  <a:lnTo>
                    <a:pt x="47218" y="47205"/>
                  </a:lnTo>
                  <a:lnTo>
                    <a:pt x="59016" y="47205"/>
                  </a:lnTo>
                  <a:lnTo>
                    <a:pt x="70815" y="47205"/>
                  </a:lnTo>
                  <a:lnTo>
                    <a:pt x="70815" y="35407"/>
                  </a:lnTo>
                  <a:close/>
                </a:path>
                <a:path w="614045" h="47625">
                  <a:moveTo>
                    <a:pt x="82613" y="23609"/>
                  </a:moveTo>
                  <a:lnTo>
                    <a:pt x="70815" y="23609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09"/>
                  </a:lnTo>
                  <a:close/>
                </a:path>
                <a:path w="614045" h="47625">
                  <a:moveTo>
                    <a:pt x="82613" y="11798"/>
                  </a:moveTo>
                  <a:lnTo>
                    <a:pt x="70815" y="11798"/>
                  </a:lnTo>
                  <a:lnTo>
                    <a:pt x="59016" y="11798"/>
                  </a:lnTo>
                  <a:lnTo>
                    <a:pt x="47218" y="11798"/>
                  </a:lnTo>
                  <a:lnTo>
                    <a:pt x="47218" y="23596"/>
                  </a:lnTo>
                  <a:lnTo>
                    <a:pt x="59016" y="23596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82613" y="11798"/>
                  </a:lnTo>
                  <a:close/>
                </a:path>
                <a:path w="614045" h="47625">
                  <a:moveTo>
                    <a:pt x="106222" y="11798"/>
                  </a:moveTo>
                  <a:lnTo>
                    <a:pt x="94424" y="11798"/>
                  </a:lnTo>
                  <a:lnTo>
                    <a:pt x="82626" y="11798"/>
                  </a:lnTo>
                  <a:lnTo>
                    <a:pt x="82626" y="23596"/>
                  </a:lnTo>
                  <a:lnTo>
                    <a:pt x="94424" y="23596"/>
                  </a:lnTo>
                  <a:lnTo>
                    <a:pt x="106222" y="23596"/>
                  </a:lnTo>
                  <a:lnTo>
                    <a:pt x="106222" y="11798"/>
                  </a:lnTo>
                  <a:close/>
                </a:path>
                <a:path w="614045" h="47625">
                  <a:moveTo>
                    <a:pt x="118008" y="23609"/>
                  </a:moveTo>
                  <a:lnTo>
                    <a:pt x="106222" y="23609"/>
                  </a:lnTo>
                  <a:lnTo>
                    <a:pt x="106222" y="35407"/>
                  </a:lnTo>
                  <a:lnTo>
                    <a:pt x="94424" y="35407"/>
                  </a:lnTo>
                  <a:lnTo>
                    <a:pt x="94424" y="47205"/>
                  </a:lnTo>
                  <a:lnTo>
                    <a:pt x="106222" y="47205"/>
                  </a:lnTo>
                  <a:lnTo>
                    <a:pt x="118008" y="47205"/>
                  </a:lnTo>
                  <a:lnTo>
                    <a:pt x="118008" y="35407"/>
                  </a:lnTo>
                  <a:lnTo>
                    <a:pt x="118008" y="23609"/>
                  </a:lnTo>
                  <a:close/>
                </a:path>
                <a:path w="614045" h="47625">
                  <a:moveTo>
                    <a:pt x="129819" y="23609"/>
                  </a:moveTo>
                  <a:lnTo>
                    <a:pt x="118033" y="23609"/>
                  </a:lnTo>
                  <a:lnTo>
                    <a:pt x="118033" y="35407"/>
                  </a:lnTo>
                  <a:lnTo>
                    <a:pt x="129819" y="35407"/>
                  </a:lnTo>
                  <a:lnTo>
                    <a:pt x="129819" y="23609"/>
                  </a:lnTo>
                  <a:close/>
                </a:path>
                <a:path w="614045" h="47625">
                  <a:moveTo>
                    <a:pt x="141630" y="23609"/>
                  </a:moveTo>
                  <a:lnTo>
                    <a:pt x="129832" y="23609"/>
                  </a:lnTo>
                  <a:lnTo>
                    <a:pt x="129832" y="35407"/>
                  </a:lnTo>
                  <a:lnTo>
                    <a:pt x="129832" y="47205"/>
                  </a:lnTo>
                  <a:lnTo>
                    <a:pt x="141630" y="47205"/>
                  </a:lnTo>
                  <a:lnTo>
                    <a:pt x="141630" y="35407"/>
                  </a:lnTo>
                  <a:lnTo>
                    <a:pt x="141630" y="23609"/>
                  </a:lnTo>
                  <a:close/>
                </a:path>
                <a:path w="614045" h="47625">
                  <a:moveTo>
                    <a:pt x="141630" y="11798"/>
                  </a:moveTo>
                  <a:lnTo>
                    <a:pt x="129832" y="11798"/>
                  </a:lnTo>
                  <a:lnTo>
                    <a:pt x="129832" y="23596"/>
                  </a:lnTo>
                  <a:lnTo>
                    <a:pt x="141630" y="23596"/>
                  </a:lnTo>
                  <a:lnTo>
                    <a:pt x="141630" y="11798"/>
                  </a:lnTo>
                  <a:close/>
                </a:path>
                <a:path w="614045" h="47625">
                  <a:moveTo>
                    <a:pt x="165227" y="23609"/>
                  </a:moveTo>
                  <a:lnTo>
                    <a:pt x="153441" y="23609"/>
                  </a:lnTo>
                  <a:lnTo>
                    <a:pt x="141643" y="23609"/>
                  </a:lnTo>
                  <a:lnTo>
                    <a:pt x="141643" y="35407"/>
                  </a:lnTo>
                  <a:lnTo>
                    <a:pt x="153441" y="35407"/>
                  </a:lnTo>
                  <a:lnTo>
                    <a:pt x="153441" y="47205"/>
                  </a:lnTo>
                  <a:lnTo>
                    <a:pt x="165227" y="47205"/>
                  </a:lnTo>
                  <a:lnTo>
                    <a:pt x="165227" y="35407"/>
                  </a:lnTo>
                  <a:lnTo>
                    <a:pt x="165227" y="23609"/>
                  </a:lnTo>
                  <a:close/>
                </a:path>
                <a:path w="614045" h="47625">
                  <a:moveTo>
                    <a:pt x="165227" y="11798"/>
                  </a:moveTo>
                  <a:lnTo>
                    <a:pt x="153441" y="11798"/>
                  </a:lnTo>
                  <a:lnTo>
                    <a:pt x="141643" y="11798"/>
                  </a:lnTo>
                  <a:lnTo>
                    <a:pt x="141643" y="23596"/>
                  </a:lnTo>
                  <a:lnTo>
                    <a:pt x="153441" y="23596"/>
                  </a:lnTo>
                  <a:lnTo>
                    <a:pt x="165227" y="23596"/>
                  </a:lnTo>
                  <a:lnTo>
                    <a:pt x="165227" y="11798"/>
                  </a:lnTo>
                  <a:close/>
                </a:path>
                <a:path w="614045" h="47625">
                  <a:moveTo>
                    <a:pt x="188849" y="35407"/>
                  </a:moveTo>
                  <a:lnTo>
                    <a:pt x="177050" y="35407"/>
                  </a:lnTo>
                  <a:lnTo>
                    <a:pt x="177050" y="47205"/>
                  </a:lnTo>
                  <a:lnTo>
                    <a:pt x="188849" y="47205"/>
                  </a:lnTo>
                  <a:lnTo>
                    <a:pt x="188849" y="35407"/>
                  </a:lnTo>
                  <a:close/>
                </a:path>
                <a:path w="614045" h="47625">
                  <a:moveTo>
                    <a:pt x="200634" y="11798"/>
                  </a:moveTo>
                  <a:lnTo>
                    <a:pt x="188849" y="11798"/>
                  </a:lnTo>
                  <a:lnTo>
                    <a:pt x="177050" y="11798"/>
                  </a:lnTo>
                  <a:lnTo>
                    <a:pt x="177050" y="23596"/>
                  </a:lnTo>
                  <a:lnTo>
                    <a:pt x="188849" y="23596"/>
                  </a:lnTo>
                  <a:lnTo>
                    <a:pt x="200634" y="23596"/>
                  </a:lnTo>
                  <a:lnTo>
                    <a:pt x="200634" y="11798"/>
                  </a:lnTo>
                  <a:close/>
                </a:path>
                <a:path w="614045" h="47625">
                  <a:moveTo>
                    <a:pt x="212445" y="35407"/>
                  </a:moveTo>
                  <a:lnTo>
                    <a:pt x="200660" y="35407"/>
                  </a:lnTo>
                  <a:lnTo>
                    <a:pt x="200660" y="47205"/>
                  </a:lnTo>
                  <a:lnTo>
                    <a:pt x="212445" y="47205"/>
                  </a:lnTo>
                  <a:lnTo>
                    <a:pt x="212445" y="35407"/>
                  </a:lnTo>
                  <a:close/>
                </a:path>
                <a:path w="614045" h="47625">
                  <a:moveTo>
                    <a:pt x="212445" y="11798"/>
                  </a:moveTo>
                  <a:lnTo>
                    <a:pt x="200660" y="11798"/>
                  </a:lnTo>
                  <a:lnTo>
                    <a:pt x="200660" y="23596"/>
                  </a:lnTo>
                  <a:lnTo>
                    <a:pt x="212445" y="23596"/>
                  </a:lnTo>
                  <a:lnTo>
                    <a:pt x="212445" y="11798"/>
                  </a:lnTo>
                  <a:close/>
                </a:path>
                <a:path w="614045" h="47625">
                  <a:moveTo>
                    <a:pt x="236054" y="35407"/>
                  </a:moveTo>
                  <a:lnTo>
                    <a:pt x="224256" y="35407"/>
                  </a:lnTo>
                  <a:lnTo>
                    <a:pt x="224256" y="23609"/>
                  </a:lnTo>
                  <a:lnTo>
                    <a:pt x="212458" y="23609"/>
                  </a:lnTo>
                  <a:lnTo>
                    <a:pt x="212458" y="35407"/>
                  </a:lnTo>
                  <a:lnTo>
                    <a:pt x="212458" y="47205"/>
                  </a:lnTo>
                  <a:lnTo>
                    <a:pt x="224256" y="47205"/>
                  </a:lnTo>
                  <a:lnTo>
                    <a:pt x="236054" y="47205"/>
                  </a:lnTo>
                  <a:lnTo>
                    <a:pt x="236054" y="35407"/>
                  </a:lnTo>
                  <a:close/>
                </a:path>
                <a:path w="614045" h="47625">
                  <a:moveTo>
                    <a:pt x="247853" y="11798"/>
                  </a:moveTo>
                  <a:lnTo>
                    <a:pt x="236067" y="11798"/>
                  </a:lnTo>
                  <a:lnTo>
                    <a:pt x="236067" y="23596"/>
                  </a:lnTo>
                  <a:lnTo>
                    <a:pt x="247853" y="23596"/>
                  </a:lnTo>
                  <a:lnTo>
                    <a:pt x="247853" y="11798"/>
                  </a:lnTo>
                  <a:close/>
                </a:path>
                <a:path w="614045" h="47625">
                  <a:moveTo>
                    <a:pt x="259664" y="23609"/>
                  </a:moveTo>
                  <a:lnTo>
                    <a:pt x="247865" y="23609"/>
                  </a:lnTo>
                  <a:lnTo>
                    <a:pt x="247865" y="35407"/>
                  </a:lnTo>
                  <a:lnTo>
                    <a:pt x="259664" y="35407"/>
                  </a:lnTo>
                  <a:lnTo>
                    <a:pt x="259664" y="23609"/>
                  </a:lnTo>
                  <a:close/>
                </a:path>
                <a:path w="614045" h="47625">
                  <a:moveTo>
                    <a:pt x="283273" y="11798"/>
                  </a:moveTo>
                  <a:lnTo>
                    <a:pt x="271475" y="11798"/>
                  </a:lnTo>
                  <a:lnTo>
                    <a:pt x="271475" y="23596"/>
                  </a:lnTo>
                  <a:lnTo>
                    <a:pt x="283273" y="23596"/>
                  </a:lnTo>
                  <a:lnTo>
                    <a:pt x="283273" y="11798"/>
                  </a:lnTo>
                  <a:close/>
                </a:path>
                <a:path w="614045" h="47625">
                  <a:moveTo>
                    <a:pt x="306882" y="11798"/>
                  </a:moveTo>
                  <a:lnTo>
                    <a:pt x="295084" y="11798"/>
                  </a:lnTo>
                  <a:lnTo>
                    <a:pt x="295084" y="23596"/>
                  </a:lnTo>
                  <a:lnTo>
                    <a:pt x="306882" y="23596"/>
                  </a:lnTo>
                  <a:lnTo>
                    <a:pt x="306882" y="11798"/>
                  </a:lnTo>
                  <a:close/>
                </a:path>
                <a:path w="614045" h="47625">
                  <a:moveTo>
                    <a:pt x="318681" y="23609"/>
                  </a:moveTo>
                  <a:lnTo>
                    <a:pt x="306882" y="23609"/>
                  </a:lnTo>
                  <a:lnTo>
                    <a:pt x="295084" y="23609"/>
                  </a:lnTo>
                  <a:lnTo>
                    <a:pt x="295084" y="35407"/>
                  </a:lnTo>
                  <a:lnTo>
                    <a:pt x="306882" y="35407"/>
                  </a:lnTo>
                  <a:lnTo>
                    <a:pt x="318681" y="35407"/>
                  </a:lnTo>
                  <a:lnTo>
                    <a:pt x="318681" y="23609"/>
                  </a:lnTo>
                  <a:close/>
                </a:path>
                <a:path w="614045" h="47625">
                  <a:moveTo>
                    <a:pt x="330492" y="23609"/>
                  </a:moveTo>
                  <a:lnTo>
                    <a:pt x="318693" y="23609"/>
                  </a:lnTo>
                  <a:lnTo>
                    <a:pt x="318693" y="35407"/>
                  </a:lnTo>
                  <a:lnTo>
                    <a:pt x="330492" y="35407"/>
                  </a:lnTo>
                  <a:lnTo>
                    <a:pt x="330492" y="23609"/>
                  </a:lnTo>
                  <a:close/>
                </a:path>
                <a:path w="614045" h="47625">
                  <a:moveTo>
                    <a:pt x="354088" y="23609"/>
                  </a:moveTo>
                  <a:lnTo>
                    <a:pt x="342290" y="23609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54088" y="23609"/>
                  </a:lnTo>
                  <a:close/>
                </a:path>
                <a:path w="614045" h="47625">
                  <a:moveTo>
                    <a:pt x="377698" y="23609"/>
                  </a:moveTo>
                  <a:lnTo>
                    <a:pt x="365899" y="23609"/>
                  </a:lnTo>
                  <a:lnTo>
                    <a:pt x="365899" y="35407"/>
                  </a:lnTo>
                  <a:lnTo>
                    <a:pt x="377698" y="35407"/>
                  </a:lnTo>
                  <a:lnTo>
                    <a:pt x="377698" y="23609"/>
                  </a:lnTo>
                  <a:close/>
                </a:path>
                <a:path w="614045" h="47625">
                  <a:moveTo>
                    <a:pt x="377698" y="11798"/>
                  </a:moveTo>
                  <a:lnTo>
                    <a:pt x="365899" y="11798"/>
                  </a:lnTo>
                  <a:lnTo>
                    <a:pt x="354101" y="11798"/>
                  </a:lnTo>
                  <a:lnTo>
                    <a:pt x="354101" y="23596"/>
                  </a:lnTo>
                  <a:lnTo>
                    <a:pt x="365899" y="23596"/>
                  </a:lnTo>
                  <a:lnTo>
                    <a:pt x="377698" y="23596"/>
                  </a:lnTo>
                  <a:lnTo>
                    <a:pt x="377698" y="11798"/>
                  </a:lnTo>
                  <a:close/>
                </a:path>
                <a:path w="614045" h="47625">
                  <a:moveTo>
                    <a:pt x="401307" y="23609"/>
                  </a:move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01307" y="23609"/>
                  </a:lnTo>
                  <a:close/>
                </a:path>
                <a:path w="614045" h="47625">
                  <a:moveTo>
                    <a:pt x="413105" y="11798"/>
                  </a:moveTo>
                  <a:lnTo>
                    <a:pt x="401307" y="11798"/>
                  </a:lnTo>
                  <a:lnTo>
                    <a:pt x="401307" y="23596"/>
                  </a:lnTo>
                  <a:lnTo>
                    <a:pt x="413105" y="23596"/>
                  </a:lnTo>
                  <a:lnTo>
                    <a:pt x="413105" y="11798"/>
                  </a:lnTo>
                  <a:close/>
                </a:path>
                <a:path w="614045" h="47625">
                  <a:moveTo>
                    <a:pt x="436714" y="11798"/>
                  </a:moveTo>
                  <a:lnTo>
                    <a:pt x="424916" y="11798"/>
                  </a:lnTo>
                  <a:lnTo>
                    <a:pt x="413118" y="11798"/>
                  </a:lnTo>
                  <a:lnTo>
                    <a:pt x="413118" y="23596"/>
                  </a:lnTo>
                  <a:lnTo>
                    <a:pt x="424916" y="23596"/>
                  </a:lnTo>
                  <a:lnTo>
                    <a:pt x="436714" y="23596"/>
                  </a:lnTo>
                  <a:lnTo>
                    <a:pt x="436714" y="11798"/>
                  </a:lnTo>
                  <a:close/>
                </a:path>
                <a:path w="614045" h="47625">
                  <a:moveTo>
                    <a:pt x="448513" y="23609"/>
                  </a:moveTo>
                  <a:lnTo>
                    <a:pt x="436714" y="23609"/>
                  </a:lnTo>
                  <a:lnTo>
                    <a:pt x="424916" y="23609"/>
                  </a:lnTo>
                  <a:lnTo>
                    <a:pt x="413118" y="23609"/>
                  </a:lnTo>
                  <a:lnTo>
                    <a:pt x="413118" y="35407"/>
                  </a:lnTo>
                  <a:lnTo>
                    <a:pt x="424916" y="35407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48513" y="23609"/>
                  </a:lnTo>
                  <a:close/>
                </a:path>
                <a:path w="614045" h="47625">
                  <a:moveTo>
                    <a:pt x="448513" y="0"/>
                  </a:moveTo>
                  <a:lnTo>
                    <a:pt x="436714" y="0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48513" y="0"/>
                  </a:lnTo>
                  <a:close/>
                </a:path>
                <a:path w="614045" h="47625">
                  <a:moveTo>
                    <a:pt x="472122" y="11798"/>
                  </a:moveTo>
                  <a:lnTo>
                    <a:pt x="460324" y="11798"/>
                  </a:lnTo>
                  <a:lnTo>
                    <a:pt x="460324" y="23596"/>
                  </a:lnTo>
                  <a:lnTo>
                    <a:pt x="472122" y="23596"/>
                  </a:lnTo>
                  <a:lnTo>
                    <a:pt x="472122" y="11798"/>
                  </a:lnTo>
                  <a:close/>
                </a:path>
                <a:path w="614045" h="47625">
                  <a:moveTo>
                    <a:pt x="483933" y="0"/>
                  </a:moveTo>
                  <a:lnTo>
                    <a:pt x="472135" y="0"/>
                  </a:lnTo>
                  <a:lnTo>
                    <a:pt x="472135" y="11798"/>
                  </a:lnTo>
                  <a:lnTo>
                    <a:pt x="483933" y="11798"/>
                  </a:lnTo>
                  <a:lnTo>
                    <a:pt x="483933" y="0"/>
                  </a:lnTo>
                  <a:close/>
                </a:path>
                <a:path w="614045" h="47625">
                  <a:moveTo>
                    <a:pt x="507530" y="23609"/>
                  </a:moveTo>
                  <a:lnTo>
                    <a:pt x="495731" y="23609"/>
                  </a:lnTo>
                  <a:lnTo>
                    <a:pt x="495731" y="35407"/>
                  </a:lnTo>
                  <a:lnTo>
                    <a:pt x="507530" y="35407"/>
                  </a:lnTo>
                  <a:lnTo>
                    <a:pt x="507530" y="23609"/>
                  </a:lnTo>
                  <a:close/>
                </a:path>
                <a:path w="614045" h="47625">
                  <a:moveTo>
                    <a:pt x="507530" y="0"/>
                  </a:moveTo>
                  <a:lnTo>
                    <a:pt x="495731" y="0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07530" y="0"/>
                  </a:lnTo>
                  <a:close/>
                </a:path>
                <a:path w="614045" h="47625">
                  <a:moveTo>
                    <a:pt x="531139" y="23609"/>
                  </a:moveTo>
                  <a:lnTo>
                    <a:pt x="519341" y="23609"/>
                  </a:lnTo>
                  <a:lnTo>
                    <a:pt x="507542" y="23609"/>
                  </a:lnTo>
                  <a:lnTo>
                    <a:pt x="507542" y="35407"/>
                  </a:lnTo>
                  <a:lnTo>
                    <a:pt x="519341" y="35407"/>
                  </a:lnTo>
                  <a:lnTo>
                    <a:pt x="531139" y="35407"/>
                  </a:lnTo>
                  <a:lnTo>
                    <a:pt x="531139" y="23609"/>
                  </a:lnTo>
                  <a:close/>
                </a:path>
                <a:path w="614045" h="47625">
                  <a:moveTo>
                    <a:pt x="531139" y="11798"/>
                  </a:moveTo>
                  <a:lnTo>
                    <a:pt x="519341" y="11798"/>
                  </a:lnTo>
                  <a:lnTo>
                    <a:pt x="507542" y="11798"/>
                  </a:lnTo>
                  <a:lnTo>
                    <a:pt x="507542" y="23596"/>
                  </a:lnTo>
                  <a:lnTo>
                    <a:pt x="519341" y="23596"/>
                  </a:lnTo>
                  <a:lnTo>
                    <a:pt x="531139" y="23596"/>
                  </a:lnTo>
                  <a:lnTo>
                    <a:pt x="531139" y="11798"/>
                  </a:lnTo>
                  <a:close/>
                </a:path>
                <a:path w="614045" h="47625">
                  <a:moveTo>
                    <a:pt x="566547" y="11798"/>
                  </a:moveTo>
                  <a:lnTo>
                    <a:pt x="554748" y="11798"/>
                  </a:lnTo>
                  <a:lnTo>
                    <a:pt x="554748" y="0"/>
                  </a:lnTo>
                  <a:lnTo>
                    <a:pt x="542950" y="0"/>
                  </a:lnTo>
                  <a:lnTo>
                    <a:pt x="542950" y="11798"/>
                  </a:lnTo>
                  <a:lnTo>
                    <a:pt x="531152" y="11798"/>
                  </a:lnTo>
                  <a:lnTo>
                    <a:pt x="531152" y="23596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66547" y="23596"/>
                  </a:lnTo>
                  <a:lnTo>
                    <a:pt x="566547" y="11798"/>
                  </a:lnTo>
                  <a:close/>
                </a:path>
                <a:path w="614045" h="47625">
                  <a:moveTo>
                    <a:pt x="578358" y="23609"/>
                  </a:moveTo>
                  <a:lnTo>
                    <a:pt x="566559" y="23609"/>
                  </a:lnTo>
                  <a:lnTo>
                    <a:pt x="566559" y="35407"/>
                  </a:lnTo>
                  <a:lnTo>
                    <a:pt x="578358" y="35407"/>
                  </a:lnTo>
                  <a:lnTo>
                    <a:pt x="578358" y="23609"/>
                  </a:lnTo>
                  <a:close/>
                </a:path>
                <a:path w="614045" h="47625">
                  <a:moveTo>
                    <a:pt x="590156" y="0"/>
                  </a:moveTo>
                  <a:lnTo>
                    <a:pt x="578358" y="0"/>
                  </a:lnTo>
                  <a:lnTo>
                    <a:pt x="566559" y="0"/>
                  </a:lnTo>
                  <a:lnTo>
                    <a:pt x="566559" y="11798"/>
                  </a:lnTo>
                  <a:lnTo>
                    <a:pt x="566559" y="23596"/>
                  </a:lnTo>
                  <a:lnTo>
                    <a:pt x="578358" y="23596"/>
                  </a:lnTo>
                  <a:lnTo>
                    <a:pt x="578358" y="11798"/>
                  </a:lnTo>
                  <a:lnTo>
                    <a:pt x="590156" y="11798"/>
                  </a:lnTo>
                  <a:lnTo>
                    <a:pt x="590156" y="0"/>
                  </a:lnTo>
                  <a:close/>
                </a:path>
                <a:path w="614045" h="47625">
                  <a:moveTo>
                    <a:pt x="613765" y="0"/>
                  </a:moveTo>
                  <a:lnTo>
                    <a:pt x="601967" y="0"/>
                  </a:lnTo>
                  <a:lnTo>
                    <a:pt x="590169" y="0"/>
                  </a:lnTo>
                  <a:lnTo>
                    <a:pt x="590169" y="11798"/>
                  </a:lnTo>
                  <a:lnTo>
                    <a:pt x="590169" y="23596"/>
                  </a:lnTo>
                  <a:lnTo>
                    <a:pt x="601967" y="23596"/>
                  </a:lnTo>
                  <a:lnTo>
                    <a:pt x="613765" y="23596"/>
                  </a:lnTo>
                  <a:lnTo>
                    <a:pt x="613765" y="11798"/>
                  </a:lnTo>
                  <a:lnTo>
                    <a:pt x="61376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94843" y="4365129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10" h="47625">
                  <a:moveTo>
                    <a:pt x="11798" y="11798"/>
                  </a:moveTo>
                  <a:lnTo>
                    <a:pt x="0" y="11798"/>
                  </a:lnTo>
                  <a:lnTo>
                    <a:pt x="0" y="23596"/>
                  </a:lnTo>
                  <a:lnTo>
                    <a:pt x="11798" y="23596"/>
                  </a:lnTo>
                  <a:lnTo>
                    <a:pt x="11798" y="11798"/>
                  </a:lnTo>
                  <a:close/>
                </a:path>
                <a:path w="626110" h="47625">
                  <a:moveTo>
                    <a:pt x="35394" y="23609"/>
                  </a:moveTo>
                  <a:lnTo>
                    <a:pt x="23596" y="23609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close/>
                </a:path>
                <a:path w="626110" h="47625">
                  <a:moveTo>
                    <a:pt x="35394" y="11798"/>
                  </a:moveTo>
                  <a:lnTo>
                    <a:pt x="23596" y="11798"/>
                  </a:lnTo>
                  <a:lnTo>
                    <a:pt x="23596" y="23596"/>
                  </a:lnTo>
                  <a:lnTo>
                    <a:pt x="35394" y="23596"/>
                  </a:lnTo>
                  <a:lnTo>
                    <a:pt x="35394" y="11798"/>
                  </a:lnTo>
                  <a:close/>
                </a:path>
                <a:path w="626110" h="47625">
                  <a:moveTo>
                    <a:pt x="47205" y="23609"/>
                  </a:moveTo>
                  <a:lnTo>
                    <a:pt x="35407" y="23609"/>
                  </a:lnTo>
                  <a:lnTo>
                    <a:pt x="35407" y="35407"/>
                  </a:lnTo>
                  <a:lnTo>
                    <a:pt x="35407" y="47205"/>
                  </a:lnTo>
                  <a:lnTo>
                    <a:pt x="47205" y="47205"/>
                  </a:lnTo>
                  <a:lnTo>
                    <a:pt x="47205" y="35407"/>
                  </a:lnTo>
                  <a:lnTo>
                    <a:pt x="47205" y="23609"/>
                  </a:lnTo>
                  <a:close/>
                </a:path>
                <a:path w="626110" h="47625">
                  <a:moveTo>
                    <a:pt x="59004" y="11798"/>
                  </a:moveTo>
                  <a:lnTo>
                    <a:pt x="47205" y="11798"/>
                  </a:lnTo>
                  <a:lnTo>
                    <a:pt x="47205" y="23596"/>
                  </a:lnTo>
                  <a:lnTo>
                    <a:pt x="59004" y="23596"/>
                  </a:lnTo>
                  <a:lnTo>
                    <a:pt x="59004" y="11798"/>
                  </a:lnTo>
                  <a:close/>
                </a:path>
                <a:path w="626110" h="47625">
                  <a:moveTo>
                    <a:pt x="70815" y="11798"/>
                  </a:moveTo>
                  <a:lnTo>
                    <a:pt x="59016" y="11798"/>
                  </a:lnTo>
                  <a:lnTo>
                    <a:pt x="59016" y="23596"/>
                  </a:lnTo>
                  <a:lnTo>
                    <a:pt x="70815" y="23596"/>
                  </a:lnTo>
                  <a:lnTo>
                    <a:pt x="70815" y="11798"/>
                  </a:lnTo>
                  <a:close/>
                </a:path>
                <a:path w="626110" h="47625">
                  <a:moveTo>
                    <a:pt x="94411" y="23609"/>
                  </a:moveTo>
                  <a:lnTo>
                    <a:pt x="82613" y="23609"/>
                  </a:lnTo>
                  <a:lnTo>
                    <a:pt x="70815" y="23609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94411" y="35407"/>
                  </a:lnTo>
                  <a:lnTo>
                    <a:pt x="94411" y="23609"/>
                  </a:lnTo>
                  <a:close/>
                </a:path>
                <a:path w="626110" h="47625">
                  <a:moveTo>
                    <a:pt x="94411" y="11798"/>
                  </a:moveTo>
                  <a:lnTo>
                    <a:pt x="82613" y="11798"/>
                  </a:lnTo>
                  <a:lnTo>
                    <a:pt x="82613" y="23596"/>
                  </a:lnTo>
                  <a:lnTo>
                    <a:pt x="94411" y="23596"/>
                  </a:lnTo>
                  <a:lnTo>
                    <a:pt x="94411" y="11798"/>
                  </a:lnTo>
                  <a:close/>
                </a:path>
                <a:path w="626110" h="47625">
                  <a:moveTo>
                    <a:pt x="106222" y="11798"/>
                  </a:moveTo>
                  <a:lnTo>
                    <a:pt x="94424" y="11798"/>
                  </a:lnTo>
                  <a:lnTo>
                    <a:pt x="94424" y="23596"/>
                  </a:lnTo>
                  <a:lnTo>
                    <a:pt x="106222" y="23596"/>
                  </a:lnTo>
                  <a:lnTo>
                    <a:pt x="106222" y="11798"/>
                  </a:lnTo>
                  <a:close/>
                </a:path>
                <a:path w="626110" h="47625">
                  <a:moveTo>
                    <a:pt x="129806" y="35407"/>
                  </a:moveTo>
                  <a:lnTo>
                    <a:pt x="118021" y="35407"/>
                  </a:lnTo>
                  <a:lnTo>
                    <a:pt x="118021" y="47205"/>
                  </a:lnTo>
                  <a:lnTo>
                    <a:pt x="129806" y="47205"/>
                  </a:lnTo>
                  <a:lnTo>
                    <a:pt x="129806" y="35407"/>
                  </a:lnTo>
                  <a:close/>
                </a:path>
                <a:path w="626110" h="47625">
                  <a:moveTo>
                    <a:pt x="141617" y="23609"/>
                  </a:moveTo>
                  <a:lnTo>
                    <a:pt x="129832" y="23609"/>
                  </a:lnTo>
                  <a:lnTo>
                    <a:pt x="129832" y="35407"/>
                  </a:lnTo>
                  <a:lnTo>
                    <a:pt x="141617" y="35407"/>
                  </a:lnTo>
                  <a:lnTo>
                    <a:pt x="141617" y="23609"/>
                  </a:lnTo>
                  <a:close/>
                </a:path>
                <a:path w="626110" h="47625">
                  <a:moveTo>
                    <a:pt x="177025" y="23609"/>
                  </a:moveTo>
                  <a:lnTo>
                    <a:pt x="165239" y="23609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close/>
                </a:path>
                <a:path w="626110" h="47625">
                  <a:moveTo>
                    <a:pt x="177025" y="11798"/>
                  </a:moveTo>
                  <a:lnTo>
                    <a:pt x="165239" y="11798"/>
                  </a:lnTo>
                  <a:lnTo>
                    <a:pt x="165239" y="23596"/>
                  </a:lnTo>
                  <a:lnTo>
                    <a:pt x="177025" y="23596"/>
                  </a:lnTo>
                  <a:lnTo>
                    <a:pt x="177025" y="11798"/>
                  </a:lnTo>
                  <a:close/>
                </a:path>
                <a:path w="626110" h="47625">
                  <a:moveTo>
                    <a:pt x="188836" y="11798"/>
                  </a:moveTo>
                  <a:lnTo>
                    <a:pt x="177038" y="11798"/>
                  </a:lnTo>
                  <a:lnTo>
                    <a:pt x="177038" y="23596"/>
                  </a:lnTo>
                  <a:lnTo>
                    <a:pt x="188836" y="23596"/>
                  </a:lnTo>
                  <a:lnTo>
                    <a:pt x="188836" y="11798"/>
                  </a:lnTo>
                  <a:close/>
                </a:path>
                <a:path w="626110" h="47625">
                  <a:moveTo>
                    <a:pt x="200647" y="35407"/>
                  </a:moveTo>
                  <a:lnTo>
                    <a:pt x="188849" y="35407"/>
                  </a:lnTo>
                  <a:lnTo>
                    <a:pt x="188849" y="47205"/>
                  </a:lnTo>
                  <a:lnTo>
                    <a:pt x="200647" y="47205"/>
                  </a:lnTo>
                  <a:lnTo>
                    <a:pt x="200647" y="35407"/>
                  </a:lnTo>
                  <a:close/>
                </a:path>
                <a:path w="626110" h="47625">
                  <a:moveTo>
                    <a:pt x="212432" y="23609"/>
                  </a:moveTo>
                  <a:lnTo>
                    <a:pt x="200647" y="23609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close/>
                </a:path>
                <a:path w="626110" h="47625">
                  <a:moveTo>
                    <a:pt x="224243" y="23609"/>
                  </a:moveTo>
                  <a:lnTo>
                    <a:pt x="212458" y="23609"/>
                  </a:lnTo>
                  <a:lnTo>
                    <a:pt x="212458" y="35407"/>
                  </a:lnTo>
                  <a:lnTo>
                    <a:pt x="212458" y="47205"/>
                  </a:lnTo>
                  <a:lnTo>
                    <a:pt x="224243" y="47205"/>
                  </a:lnTo>
                  <a:lnTo>
                    <a:pt x="224243" y="35407"/>
                  </a:lnTo>
                  <a:lnTo>
                    <a:pt x="224243" y="23609"/>
                  </a:lnTo>
                  <a:close/>
                </a:path>
                <a:path w="626110" h="47625">
                  <a:moveTo>
                    <a:pt x="236054" y="11798"/>
                  </a:moveTo>
                  <a:lnTo>
                    <a:pt x="224256" y="11798"/>
                  </a:lnTo>
                  <a:lnTo>
                    <a:pt x="224256" y="23596"/>
                  </a:lnTo>
                  <a:lnTo>
                    <a:pt x="236054" y="23596"/>
                  </a:lnTo>
                  <a:lnTo>
                    <a:pt x="236054" y="11798"/>
                  </a:lnTo>
                  <a:close/>
                </a:path>
                <a:path w="626110" h="47625">
                  <a:moveTo>
                    <a:pt x="247853" y="23609"/>
                  </a:moveTo>
                  <a:lnTo>
                    <a:pt x="236054" y="23609"/>
                  </a:ln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36054" y="47205"/>
                  </a:lnTo>
                  <a:lnTo>
                    <a:pt x="247853" y="47205"/>
                  </a:lnTo>
                  <a:lnTo>
                    <a:pt x="247853" y="35407"/>
                  </a:lnTo>
                  <a:lnTo>
                    <a:pt x="247853" y="23609"/>
                  </a:lnTo>
                  <a:close/>
                </a:path>
                <a:path w="626110" h="47625">
                  <a:moveTo>
                    <a:pt x="247853" y="0"/>
                  </a:moveTo>
                  <a:lnTo>
                    <a:pt x="236054" y="0"/>
                  </a:lnTo>
                  <a:lnTo>
                    <a:pt x="236054" y="11798"/>
                  </a:lnTo>
                  <a:lnTo>
                    <a:pt x="247853" y="11798"/>
                  </a:lnTo>
                  <a:lnTo>
                    <a:pt x="247853" y="0"/>
                  </a:lnTo>
                  <a:close/>
                </a:path>
                <a:path w="626110" h="47625">
                  <a:moveTo>
                    <a:pt x="259651" y="0"/>
                  </a:moveTo>
                  <a:lnTo>
                    <a:pt x="247865" y="0"/>
                  </a:lnTo>
                  <a:lnTo>
                    <a:pt x="247865" y="11798"/>
                  </a:lnTo>
                  <a:lnTo>
                    <a:pt x="247865" y="23596"/>
                  </a:lnTo>
                  <a:lnTo>
                    <a:pt x="259651" y="23596"/>
                  </a:lnTo>
                  <a:lnTo>
                    <a:pt x="259651" y="11798"/>
                  </a:lnTo>
                  <a:lnTo>
                    <a:pt x="259651" y="0"/>
                  </a:lnTo>
                  <a:close/>
                </a:path>
                <a:path w="626110" h="47625">
                  <a:moveTo>
                    <a:pt x="271462" y="35407"/>
                  </a:moveTo>
                  <a:lnTo>
                    <a:pt x="259664" y="35407"/>
                  </a:lnTo>
                  <a:lnTo>
                    <a:pt x="259664" y="47205"/>
                  </a:lnTo>
                  <a:lnTo>
                    <a:pt x="271462" y="47205"/>
                  </a:lnTo>
                  <a:lnTo>
                    <a:pt x="271462" y="35407"/>
                  </a:lnTo>
                  <a:close/>
                </a:path>
                <a:path w="626110" h="47625">
                  <a:moveTo>
                    <a:pt x="271462" y="0"/>
                  </a:moveTo>
                  <a:lnTo>
                    <a:pt x="259664" y="0"/>
                  </a:lnTo>
                  <a:lnTo>
                    <a:pt x="259664" y="11798"/>
                  </a:lnTo>
                  <a:lnTo>
                    <a:pt x="271462" y="11798"/>
                  </a:lnTo>
                  <a:lnTo>
                    <a:pt x="271462" y="0"/>
                  </a:lnTo>
                  <a:close/>
                </a:path>
                <a:path w="626110" h="47625">
                  <a:moveTo>
                    <a:pt x="283273" y="0"/>
                  </a:moveTo>
                  <a:lnTo>
                    <a:pt x="271475" y="0"/>
                  </a:lnTo>
                  <a:lnTo>
                    <a:pt x="271475" y="11798"/>
                  </a:lnTo>
                  <a:lnTo>
                    <a:pt x="283273" y="11798"/>
                  </a:lnTo>
                  <a:lnTo>
                    <a:pt x="283273" y="0"/>
                  </a:lnTo>
                  <a:close/>
                </a:path>
                <a:path w="626110" h="47625">
                  <a:moveTo>
                    <a:pt x="295071" y="35407"/>
                  </a:moveTo>
                  <a:lnTo>
                    <a:pt x="283273" y="35407"/>
                  </a:lnTo>
                  <a:lnTo>
                    <a:pt x="283273" y="47205"/>
                  </a:lnTo>
                  <a:lnTo>
                    <a:pt x="295071" y="47205"/>
                  </a:lnTo>
                  <a:lnTo>
                    <a:pt x="295071" y="35407"/>
                  </a:lnTo>
                  <a:close/>
                </a:path>
                <a:path w="626110" h="47625">
                  <a:moveTo>
                    <a:pt x="295071" y="11798"/>
                  </a:moveTo>
                  <a:lnTo>
                    <a:pt x="283273" y="11798"/>
                  </a:lnTo>
                  <a:lnTo>
                    <a:pt x="283273" y="23596"/>
                  </a:lnTo>
                  <a:lnTo>
                    <a:pt x="295071" y="23596"/>
                  </a:lnTo>
                  <a:lnTo>
                    <a:pt x="295071" y="11798"/>
                  </a:lnTo>
                  <a:close/>
                </a:path>
                <a:path w="626110" h="47625">
                  <a:moveTo>
                    <a:pt x="306857" y="23609"/>
                  </a:moveTo>
                  <a:lnTo>
                    <a:pt x="295071" y="23609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close/>
                </a:path>
                <a:path w="626110" h="47625">
                  <a:moveTo>
                    <a:pt x="318681" y="23609"/>
                  </a:moveTo>
                  <a:lnTo>
                    <a:pt x="306882" y="23609"/>
                  </a:lnTo>
                  <a:lnTo>
                    <a:pt x="306882" y="35407"/>
                  </a:lnTo>
                  <a:lnTo>
                    <a:pt x="318681" y="35407"/>
                  </a:lnTo>
                  <a:lnTo>
                    <a:pt x="318681" y="23609"/>
                  </a:lnTo>
                  <a:close/>
                </a:path>
                <a:path w="626110" h="47625">
                  <a:moveTo>
                    <a:pt x="318681" y="11798"/>
                  </a:moveTo>
                  <a:lnTo>
                    <a:pt x="306882" y="11798"/>
                  </a:lnTo>
                  <a:lnTo>
                    <a:pt x="306882" y="23596"/>
                  </a:lnTo>
                  <a:lnTo>
                    <a:pt x="318681" y="23596"/>
                  </a:lnTo>
                  <a:lnTo>
                    <a:pt x="318681" y="11798"/>
                  </a:lnTo>
                  <a:close/>
                </a:path>
                <a:path w="626110" h="47625">
                  <a:moveTo>
                    <a:pt x="342290" y="23609"/>
                  </a:moveTo>
                  <a:lnTo>
                    <a:pt x="330492" y="23609"/>
                  </a:lnTo>
                  <a:lnTo>
                    <a:pt x="330492" y="35407"/>
                  </a:lnTo>
                  <a:lnTo>
                    <a:pt x="342290" y="35407"/>
                  </a:lnTo>
                  <a:lnTo>
                    <a:pt x="342290" y="23609"/>
                  </a:lnTo>
                  <a:close/>
                </a:path>
                <a:path w="626110" h="47625">
                  <a:moveTo>
                    <a:pt x="342290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42290" y="11798"/>
                  </a:lnTo>
                  <a:lnTo>
                    <a:pt x="342290" y="0"/>
                  </a:lnTo>
                  <a:close/>
                </a:path>
                <a:path w="626110" h="47625">
                  <a:moveTo>
                    <a:pt x="365887" y="0"/>
                  </a:moveTo>
                  <a:lnTo>
                    <a:pt x="354088" y="0"/>
                  </a:lnTo>
                  <a:lnTo>
                    <a:pt x="354088" y="11798"/>
                  </a:lnTo>
                  <a:lnTo>
                    <a:pt x="365887" y="11798"/>
                  </a:lnTo>
                  <a:lnTo>
                    <a:pt x="365887" y="0"/>
                  </a:lnTo>
                  <a:close/>
                </a:path>
                <a:path w="626110" h="47625">
                  <a:moveTo>
                    <a:pt x="377698" y="35407"/>
                  </a:moveTo>
                  <a:lnTo>
                    <a:pt x="365899" y="35407"/>
                  </a:lnTo>
                  <a:lnTo>
                    <a:pt x="365899" y="47205"/>
                  </a:lnTo>
                  <a:lnTo>
                    <a:pt x="377698" y="47205"/>
                  </a:lnTo>
                  <a:lnTo>
                    <a:pt x="377698" y="35407"/>
                  </a:lnTo>
                  <a:close/>
                </a:path>
                <a:path w="626110" h="47625">
                  <a:moveTo>
                    <a:pt x="377698" y="0"/>
                  </a:moveTo>
                  <a:lnTo>
                    <a:pt x="365899" y="0"/>
                  </a:lnTo>
                  <a:lnTo>
                    <a:pt x="365899" y="11798"/>
                  </a:lnTo>
                  <a:lnTo>
                    <a:pt x="377698" y="11798"/>
                  </a:lnTo>
                  <a:lnTo>
                    <a:pt x="377698" y="0"/>
                  </a:lnTo>
                  <a:close/>
                </a:path>
                <a:path w="626110" h="47625">
                  <a:moveTo>
                    <a:pt x="389496" y="23609"/>
                  </a:moveTo>
                  <a:lnTo>
                    <a:pt x="377698" y="23609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close/>
                </a:path>
                <a:path w="626110" h="47625">
                  <a:moveTo>
                    <a:pt x="413105" y="0"/>
                  </a:moveTo>
                  <a:lnTo>
                    <a:pt x="401307" y="0"/>
                  </a:ln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13105" y="11798"/>
                  </a:lnTo>
                  <a:lnTo>
                    <a:pt x="413105" y="0"/>
                  </a:lnTo>
                  <a:close/>
                </a:path>
                <a:path w="626110" h="47625">
                  <a:moveTo>
                    <a:pt x="424903" y="23609"/>
                  </a:moveTo>
                  <a:lnTo>
                    <a:pt x="413105" y="23609"/>
                  </a:lnTo>
                  <a:lnTo>
                    <a:pt x="401307" y="23609"/>
                  </a:lnTo>
                  <a:lnTo>
                    <a:pt x="401307" y="35407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close/>
                </a:path>
                <a:path w="626110" h="47625">
                  <a:moveTo>
                    <a:pt x="436714" y="35407"/>
                  </a:moveTo>
                  <a:lnTo>
                    <a:pt x="424916" y="35407"/>
                  </a:lnTo>
                  <a:lnTo>
                    <a:pt x="424916" y="47205"/>
                  </a:lnTo>
                  <a:lnTo>
                    <a:pt x="436714" y="47205"/>
                  </a:lnTo>
                  <a:lnTo>
                    <a:pt x="436714" y="35407"/>
                  </a:lnTo>
                  <a:close/>
                </a:path>
                <a:path w="626110" h="47625">
                  <a:moveTo>
                    <a:pt x="436714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36714" y="11798"/>
                  </a:lnTo>
                  <a:lnTo>
                    <a:pt x="436714" y="0"/>
                  </a:lnTo>
                  <a:close/>
                </a:path>
                <a:path w="626110" h="47625">
                  <a:moveTo>
                    <a:pt x="448513" y="11798"/>
                  </a:moveTo>
                  <a:lnTo>
                    <a:pt x="436714" y="11798"/>
                  </a:lnTo>
                  <a:lnTo>
                    <a:pt x="436714" y="23596"/>
                  </a:lnTo>
                  <a:lnTo>
                    <a:pt x="448513" y="23596"/>
                  </a:lnTo>
                  <a:lnTo>
                    <a:pt x="448513" y="11798"/>
                  </a:lnTo>
                  <a:close/>
                </a:path>
                <a:path w="626110" h="47625">
                  <a:moveTo>
                    <a:pt x="460311" y="35407"/>
                  </a:moveTo>
                  <a:lnTo>
                    <a:pt x="448513" y="35407"/>
                  </a:lnTo>
                  <a:lnTo>
                    <a:pt x="448513" y="47205"/>
                  </a:lnTo>
                  <a:lnTo>
                    <a:pt x="460311" y="47205"/>
                  </a:lnTo>
                  <a:lnTo>
                    <a:pt x="460311" y="35407"/>
                  </a:lnTo>
                  <a:close/>
                </a:path>
                <a:path w="626110" h="47625">
                  <a:moveTo>
                    <a:pt x="460311" y="0"/>
                  </a:moveTo>
                  <a:lnTo>
                    <a:pt x="448513" y="0"/>
                  </a:lnTo>
                  <a:lnTo>
                    <a:pt x="448513" y="11798"/>
                  </a:lnTo>
                  <a:lnTo>
                    <a:pt x="460311" y="11798"/>
                  </a:lnTo>
                  <a:lnTo>
                    <a:pt x="460311" y="0"/>
                  </a:lnTo>
                  <a:close/>
                </a:path>
                <a:path w="626110" h="47625">
                  <a:moveTo>
                    <a:pt x="483920" y="23609"/>
                  </a:moveTo>
                  <a:lnTo>
                    <a:pt x="472122" y="23609"/>
                  </a:lnTo>
                  <a:lnTo>
                    <a:pt x="460324" y="23609"/>
                  </a:lnTo>
                  <a:lnTo>
                    <a:pt x="460324" y="35407"/>
                  </a:lnTo>
                  <a:lnTo>
                    <a:pt x="460324" y="47205"/>
                  </a:lnTo>
                  <a:lnTo>
                    <a:pt x="472122" y="47205"/>
                  </a:lnTo>
                  <a:lnTo>
                    <a:pt x="472122" y="35407"/>
                  </a:lnTo>
                  <a:lnTo>
                    <a:pt x="483920" y="35407"/>
                  </a:lnTo>
                  <a:lnTo>
                    <a:pt x="483920" y="23609"/>
                  </a:lnTo>
                  <a:close/>
                </a:path>
                <a:path w="626110" h="47625">
                  <a:moveTo>
                    <a:pt x="483920" y="0"/>
                  </a:moveTo>
                  <a:lnTo>
                    <a:pt x="472122" y="0"/>
                  </a:lnTo>
                  <a:lnTo>
                    <a:pt x="460324" y="0"/>
                  </a:lnTo>
                  <a:lnTo>
                    <a:pt x="460324" y="11798"/>
                  </a:lnTo>
                  <a:lnTo>
                    <a:pt x="472122" y="11798"/>
                  </a:lnTo>
                  <a:lnTo>
                    <a:pt x="472122" y="23596"/>
                  </a:lnTo>
                  <a:lnTo>
                    <a:pt x="483920" y="23596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10" h="47625">
                  <a:moveTo>
                    <a:pt x="507530" y="0"/>
                  </a:move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07530" y="0"/>
                  </a:lnTo>
                  <a:close/>
                </a:path>
                <a:path w="626110" h="47625">
                  <a:moveTo>
                    <a:pt x="519328" y="23609"/>
                  </a:moveTo>
                  <a:lnTo>
                    <a:pt x="507530" y="23609"/>
                  </a:lnTo>
                  <a:lnTo>
                    <a:pt x="507530" y="35407"/>
                  </a:lnTo>
                  <a:lnTo>
                    <a:pt x="519328" y="35407"/>
                  </a:lnTo>
                  <a:lnTo>
                    <a:pt x="519328" y="23609"/>
                  </a:lnTo>
                  <a:close/>
                </a:path>
                <a:path w="626110" h="47625">
                  <a:moveTo>
                    <a:pt x="519328" y="11798"/>
                  </a:moveTo>
                  <a:lnTo>
                    <a:pt x="507530" y="11798"/>
                  </a:lnTo>
                  <a:lnTo>
                    <a:pt x="507530" y="23596"/>
                  </a:lnTo>
                  <a:lnTo>
                    <a:pt x="519328" y="23596"/>
                  </a:lnTo>
                  <a:lnTo>
                    <a:pt x="519328" y="11798"/>
                  </a:lnTo>
                  <a:close/>
                </a:path>
                <a:path w="626110" h="47625">
                  <a:moveTo>
                    <a:pt x="531139" y="23609"/>
                  </a:moveTo>
                  <a:lnTo>
                    <a:pt x="519341" y="23609"/>
                  </a:lnTo>
                  <a:lnTo>
                    <a:pt x="519341" y="35407"/>
                  </a:lnTo>
                  <a:lnTo>
                    <a:pt x="531139" y="35407"/>
                  </a:lnTo>
                  <a:lnTo>
                    <a:pt x="531139" y="23609"/>
                  </a:lnTo>
                  <a:close/>
                </a:path>
                <a:path w="626110" h="47625">
                  <a:moveTo>
                    <a:pt x="542937" y="11798"/>
                  </a:moveTo>
                  <a:lnTo>
                    <a:pt x="531139" y="11798"/>
                  </a:lnTo>
                  <a:lnTo>
                    <a:pt x="531139" y="0"/>
                  </a:lnTo>
                  <a:lnTo>
                    <a:pt x="519341" y="0"/>
                  </a:lnTo>
                  <a:lnTo>
                    <a:pt x="519341" y="11798"/>
                  </a:lnTo>
                  <a:lnTo>
                    <a:pt x="519341" y="23596"/>
                  </a:lnTo>
                  <a:lnTo>
                    <a:pt x="531139" y="23596"/>
                  </a:lnTo>
                  <a:lnTo>
                    <a:pt x="542937" y="23596"/>
                  </a:lnTo>
                  <a:lnTo>
                    <a:pt x="542937" y="11798"/>
                  </a:lnTo>
                  <a:close/>
                </a:path>
                <a:path w="626110" h="47625">
                  <a:moveTo>
                    <a:pt x="554748" y="11798"/>
                  </a:move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54748" y="11798"/>
                  </a:lnTo>
                  <a:close/>
                </a:path>
                <a:path w="626110" h="47625">
                  <a:moveTo>
                    <a:pt x="578345" y="23609"/>
                  </a:moveTo>
                  <a:lnTo>
                    <a:pt x="566547" y="23609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78345" y="23609"/>
                  </a:lnTo>
                  <a:close/>
                </a:path>
                <a:path w="626110" h="47625">
                  <a:moveTo>
                    <a:pt x="590156" y="23609"/>
                  </a:moveTo>
                  <a:lnTo>
                    <a:pt x="578358" y="23609"/>
                  </a:lnTo>
                  <a:lnTo>
                    <a:pt x="578358" y="35407"/>
                  </a:lnTo>
                  <a:lnTo>
                    <a:pt x="590156" y="35407"/>
                  </a:lnTo>
                  <a:lnTo>
                    <a:pt x="590156" y="23609"/>
                  </a:lnTo>
                  <a:close/>
                </a:path>
                <a:path w="626110" h="47625">
                  <a:moveTo>
                    <a:pt x="601954" y="0"/>
                  </a:moveTo>
                  <a:lnTo>
                    <a:pt x="590156" y="0"/>
                  </a:lnTo>
                  <a:lnTo>
                    <a:pt x="578358" y="0"/>
                  </a:lnTo>
                  <a:lnTo>
                    <a:pt x="578358" y="11798"/>
                  </a:lnTo>
                  <a:lnTo>
                    <a:pt x="590156" y="11798"/>
                  </a:lnTo>
                  <a:lnTo>
                    <a:pt x="601954" y="11798"/>
                  </a:lnTo>
                  <a:lnTo>
                    <a:pt x="601954" y="0"/>
                  </a:lnTo>
                  <a:close/>
                </a:path>
                <a:path w="626110" h="47625">
                  <a:moveTo>
                    <a:pt x="613765" y="0"/>
                  </a:move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13765" y="0"/>
                  </a:lnTo>
                  <a:close/>
                </a:path>
                <a:path w="626110" h="47625">
                  <a:moveTo>
                    <a:pt x="625563" y="11798"/>
                  </a:moveTo>
                  <a:lnTo>
                    <a:pt x="613765" y="11798"/>
                  </a:lnTo>
                  <a:lnTo>
                    <a:pt x="613765" y="23596"/>
                  </a:lnTo>
                  <a:lnTo>
                    <a:pt x="625563" y="23596"/>
                  </a:lnTo>
                  <a:lnTo>
                    <a:pt x="625563" y="117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94843" y="4400537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10" h="35560">
                  <a:moveTo>
                    <a:pt x="11798" y="23609"/>
                  </a:move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11798" y="23609"/>
                  </a:lnTo>
                  <a:close/>
                </a:path>
                <a:path w="626110" h="35560">
                  <a:moveTo>
                    <a:pt x="23596" y="11811"/>
                  </a:moveTo>
                  <a:lnTo>
                    <a:pt x="11798" y="11811"/>
                  </a:lnTo>
                  <a:lnTo>
                    <a:pt x="11798" y="23609"/>
                  </a:lnTo>
                  <a:lnTo>
                    <a:pt x="23596" y="23609"/>
                  </a:lnTo>
                  <a:lnTo>
                    <a:pt x="23596" y="11811"/>
                  </a:lnTo>
                  <a:close/>
                </a:path>
                <a:path w="626110" h="35560">
                  <a:moveTo>
                    <a:pt x="59004" y="11811"/>
                  </a:moveTo>
                  <a:lnTo>
                    <a:pt x="47205" y="11811"/>
                  </a:lnTo>
                  <a:lnTo>
                    <a:pt x="47205" y="23609"/>
                  </a:lnTo>
                  <a:lnTo>
                    <a:pt x="59004" y="23609"/>
                  </a:lnTo>
                  <a:lnTo>
                    <a:pt x="59004" y="11811"/>
                  </a:lnTo>
                  <a:close/>
                </a:path>
                <a:path w="626110" h="35560">
                  <a:moveTo>
                    <a:pt x="82613" y="11811"/>
                  </a:moveTo>
                  <a:lnTo>
                    <a:pt x="70815" y="11811"/>
                  </a:lnTo>
                  <a:lnTo>
                    <a:pt x="70815" y="23609"/>
                  </a:lnTo>
                  <a:lnTo>
                    <a:pt x="82613" y="23609"/>
                  </a:lnTo>
                  <a:lnTo>
                    <a:pt x="82613" y="11811"/>
                  </a:lnTo>
                  <a:close/>
                </a:path>
                <a:path w="626110" h="35560">
                  <a:moveTo>
                    <a:pt x="129806" y="11811"/>
                  </a:moveTo>
                  <a:lnTo>
                    <a:pt x="118021" y="11811"/>
                  </a:lnTo>
                  <a:lnTo>
                    <a:pt x="118021" y="23609"/>
                  </a:lnTo>
                  <a:lnTo>
                    <a:pt x="129806" y="23609"/>
                  </a:lnTo>
                  <a:lnTo>
                    <a:pt x="129806" y="11811"/>
                  </a:lnTo>
                  <a:close/>
                </a:path>
                <a:path w="626110" h="35560">
                  <a:moveTo>
                    <a:pt x="141617" y="11811"/>
                  </a:moveTo>
                  <a:lnTo>
                    <a:pt x="129832" y="11811"/>
                  </a:lnTo>
                  <a:lnTo>
                    <a:pt x="129832" y="23609"/>
                  </a:lnTo>
                  <a:lnTo>
                    <a:pt x="141617" y="23609"/>
                  </a:lnTo>
                  <a:lnTo>
                    <a:pt x="141617" y="11811"/>
                  </a:lnTo>
                  <a:close/>
                </a:path>
                <a:path w="626110" h="35560">
                  <a:moveTo>
                    <a:pt x="188836" y="11811"/>
                  </a:moveTo>
                  <a:lnTo>
                    <a:pt x="177038" y="11811"/>
                  </a:lnTo>
                  <a:lnTo>
                    <a:pt x="177038" y="23609"/>
                  </a:lnTo>
                  <a:lnTo>
                    <a:pt x="188836" y="23609"/>
                  </a:lnTo>
                  <a:lnTo>
                    <a:pt x="188836" y="11811"/>
                  </a:lnTo>
                  <a:close/>
                </a:path>
                <a:path w="626110" h="35560">
                  <a:moveTo>
                    <a:pt x="224243" y="11811"/>
                  </a:moveTo>
                  <a:lnTo>
                    <a:pt x="212458" y="11811"/>
                  </a:lnTo>
                  <a:lnTo>
                    <a:pt x="212458" y="23609"/>
                  </a:lnTo>
                  <a:lnTo>
                    <a:pt x="224243" y="23609"/>
                  </a:lnTo>
                  <a:lnTo>
                    <a:pt x="224243" y="11811"/>
                  </a:lnTo>
                  <a:close/>
                </a:path>
                <a:path w="626110" h="35560">
                  <a:moveTo>
                    <a:pt x="247853" y="11811"/>
                  </a:moveTo>
                  <a:lnTo>
                    <a:pt x="236054" y="11811"/>
                  </a:lnTo>
                  <a:lnTo>
                    <a:pt x="236054" y="23609"/>
                  </a:lnTo>
                  <a:lnTo>
                    <a:pt x="247853" y="23609"/>
                  </a:lnTo>
                  <a:lnTo>
                    <a:pt x="247853" y="11811"/>
                  </a:lnTo>
                  <a:close/>
                </a:path>
                <a:path w="626110" h="35560">
                  <a:moveTo>
                    <a:pt x="259651" y="11811"/>
                  </a:moveTo>
                  <a:lnTo>
                    <a:pt x="247865" y="11811"/>
                  </a:lnTo>
                  <a:lnTo>
                    <a:pt x="247865" y="23609"/>
                  </a:lnTo>
                  <a:lnTo>
                    <a:pt x="259651" y="23609"/>
                  </a:lnTo>
                  <a:lnTo>
                    <a:pt x="259651" y="11811"/>
                  </a:lnTo>
                  <a:close/>
                </a:path>
                <a:path w="626110" h="35560">
                  <a:moveTo>
                    <a:pt x="271462" y="11811"/>
                  </a:moveTo>
                  <a:lnTo>
                    <a:pt x="259664" y="11811"/>
                  </a:lnTo>
                  <a:lnTo>
                    <a:pt x="259664" y="23609"/>
                  </a:lnTo>
                  <a:lnTo>
                    <a:pt x="271462" y="23609"/>
                  </a:lnTo>
                  <a:lnTo>
                    <a:pt x="271462" y="11811"/>
                  </a:lnTo>
                  <a:close/>
                </a:path>
                <a:path w="626110" h="35560">
                  <a:moveTo>
                    <a:pt x="306857" y="11811"/>
                  </a:moveTo>
                  <a:lnTo>
                    <a:pt x="295071" y="11811"/>
                  </a:lnTo>
                  <a:lnTo>
                    <a:pt x="283273" y="11811"/>
                  </a:lnTo>
                  <a:lnTo>
                    <a:pt x="283273" y="23609"/>
                  </a:lnTo>
                  <a:lnTo>
                    <a:pt x="295071" y="23609"/>
                  </a:lnTo>
                  <a:lnTo>
                    <a:pt x="306857" y="23609"/>
                  </a:lnTo>
                  <a:lnTo>
                    <a:pt x="306857" y="11811"/>
                  </a:lnTo>
                  <a:close/>
                </a:path>
                <a:path w="626110" h="35560">
                  <a:moveTo>
                    <a:pt x="318681" y="11811"/>
                  </a:moveTo>
                  <a:lnTo>
                    <a:pt x="306882" y="11811"/>
                  </a:lnTo>
                  <a:lnTo>
                    <a:pt x="306882" y="23609"/>
                  </a:lnTo>
                  <a:lnTo>
                    <a:pt x="318681" y="23609"/>
                  </a:lnTo>
                  <a:lnTo>
                    <a:pt x="318681" y="11811"/>
                  </a:lnTo>
                  <a:close/>
                </a:path>
                <a:path w="626110" h="35560">
                  <a:moveTo>
                    <a:pt x="342290" y="11811"/>
                  </a:moveTo>
                  <a:lnTo>
                    <a:pt x="330492" y="11811"/>
                  </a:lnTo>
                  <a:lnTo>
                    <a:pt x="330492" y="23609"/>
                  </a:lnTo>
                  <a:lnTo>
                    <a:pt x="342290" y="23609"/>
                  </a:lnTo>
                  <a:lnTo>
                    <a:pt x="342290" y="11811"/>
                  </a:lnTo>
                  <a:close/>
                </a:path>
                <a:path w="626110" h="35560">
                  <a:moveTo>
                    <a:pt x="389496" y="11811"/>
                  </a:moveTo>
                  <a:lnTo>
                    <a:pt x="377698" y="11811"/>
                  </a:lnTo>
                  <a:lnTo>
                    <a:pt x="365899" y="11811"/>
                  </a:lnTo>
                  <a:lnTo>
                    <a:pt x="365899" y="23609"/>
                  </a:lnTo>
                  <a:lnTo>
                    <a:pt x="377698" y="23609"/>
                  </a:lnTo>
                  <a:lnTo>
                    <a:pt x="389496" y="23609"/>
                  </a:lnTo>
                  <a:lnTo>
                    <a:pt x="389496" y="11811"/>
                  </a:lnTo>
                  <a:close/>
                </a:path>
                <a:path w="626110" h="35560">
                  <a:moveTo>
                    <a:pt x="424903" y="11811"/>
                  </a:moveTo>
                  <a:lnTo>
                    <a:pt x="413105" y="11811"/>
                  </a:lnTo>
                  <a:lnTo>
                    <a:pt x="401307" y="11811"/>
                  </a:lnTo>
                  <a:lnTo>
                    <a:pt x="389509" y="11811"/>
                  </a:lnTo>
                  <a:lnTo>
                    <a:pt x="389509" y="23609"/>
                  </a:lnTo>
                  <a:lnTo>
                    <a:pt x="401307" y="23609"/>
                  </a:lnTo>
                  <a:lnTo>
                    <a:pt x="413105" y="23609"/>
                  </a:lnTo>
                  <a:lnTo>
                    <a:pt x="424903" y="23609"/>
                  </a:lnTo>
                  <a:lnTo>
                    <a:pt x="424903" y="11811"/>
                  </a:lnTo>
                  <a:close/>
                </a:path>
                <a:path w="626110" h="35560">
                  <a:moveTo>
                    <a:pt x="460311" y="11811"/>
                  </a:moveTo>
                  <a:lnTo>
                    <a:pt x="448513" y="11811"/>
                  </a:lnTo>
                  <a:lnTo>
                    <a:pt x="436714" y="11811"/>
                  </a:lnTo>
                  <a:lnTo>
                    <a:pt x="424916" y="11811"/>
                  </a:lnTo>
                  <a:lnTo>
                    <a:pt x="424916" y="23609"/>
                  </a:lnTo>
                  <a:lnTo>
                    <a:pt x="436714" y="23609"/>
                  </a:lnTo>
                  <a:lnTo>
                    <a:pt x="448513" y="23609"/>
                  </a:lnTo>
                  <a:lnTo>
                    <a:pt x="460311" y="23609"/>
                  </a:lnTo>
                  <a:lnTo>
                    <a:pt x="460311" y="11811"/>
                  </a:lnTo>
                  <a:close/>
                </a:path>
                <a:path w="626110" h="35560">
                  <a:moveTo>
                    <a:pt x="483920" y="11811"/>
                  </a:moveTo>
                  <a:lnTo>
                    <a:pt x="472122" y="11811"/>
                  </a:lnTo>
                  <a:lnTo>
                    <a:pt x="460324" y="11811"/>
                  </a:lnTo>
                  <a:lnTo>
                    <a:pt x="460324" y="23609"/>
                  </a:lnTo>
                  <a:lnTo>
                    <a:pt x="472122" y="23609"/>
                  </a:lnTo>
                  <a:lnTo>
                    <a:pt x="483920" y="23609"/>
                  </a:lnTo>
                  <a:lnTo>
                    <a:pt x="483920" y="11811"/>
                  </a:lnTo>
                  <a:close/>
                </a:path>
                <a:path w="626110" h="35560">
                  <a:moveTo>
                    <a:pt x="483920" y="0"/>
                  </a:moveTo>
                  <a:lnTo>
                    <a:pt x="472122" y="0"/>
                  </a:lnTo>
                  <a:lnTo>
                    <a:pt x="460324" y="0"/>
                  </a:lnTo>
                  <a:lnTo>
                    <a:pt x="460324" y="11798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10" h="35560">
                  <a:moveTo>
                    <a:pt x="507530" y="11811"/>
                  </a:moveTo>
                  <a:lnTo>
                    <a:pt x="495731" y="11811"/>
                  </a:lnTo>
                  <a:lnTo>
                    <a:pt x="483933" y="11811"/>
                  </a:lnTo>
                  <a:lnTo>
                    <a:pt x="483933" y="23609"/>
                  </a:lnTo>
                  <a:lnTo>
                    <a:pt x="495731" y="23609"/>
                  </a:lnTo>
                  <a:lnTo>
                    <a:pt x="507530" y="23609"/>
                  </a:lnTo>
                  <a:lnTo>
                    <a:pt x="507530" y="11811"/>
                  </a:lnTo>
                  <a:close/>
                </a:path>
                <a:path w="626110" h="35560">
                  <a:moveTo>
                    <a:pt x="507530" y="0"/>
                  </a:move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07530" y="0"/>
                  </a:lnTo>
                  <a:close/>
                </a:path>
                <a:path w="626110" h="35560">
                  <a:moveTo>
                    <a:pt x="542937" y="0"/>
                  </a:moveTo>
                  <a:lnTo>
                    <a:pt x="531139" y="0"/>
                  </a:lnTo>
                  <a:lnTo>
                    <a:pt x="531139" y="11798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26110" h="35560">
                  <a:moveTo>
                    <a:pt x="554748" y="0"/>
                  </a:move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54748" y="0"/>
                  </a:lnTo>
                  <a:close/>
                </a:path>
                <a:path w="626110" h="35560">
                  <a:moveTo>
                    <a:pt x="578345" y="11811"/>
                  </a:moveTo>
                  <a:lnTo>
                    <a:pt x="566547" y="11811"/>
                  </a:lnTo>
                  <a:lnTo>
                    <a:pt x="566547" y="23609"/>
                  </a:lnTo>
                  <a:lnTo>
                    <a:pt x="578345" y="23609"/>
                  </a:lnTo>
                  <a:lnTo>
                    <a:pt x="578345" y="11811"/>
                  </a:lnTo>
                  <a:close/>
                </a:path>
                <a:path w="626110" h="35560">
                  <a:moveTo>
                    <a:pt x="601954" y="0"/>
                  </a:moveTo>
                  <a:lnTo>
                    <a:pt x="590156" y="0"/>
                  </a:lnTo>
                  <a:lnTo>
                    <a:pt x="578358" y="0"/>
                  </a:lnTo>
                  <a:lnTo>
                    <a:pt x="578358" y="11798"/>
                  </a:lnTo>
                  <a:lnTo>
                    <a:pt x="590156" y="11798"/>
                  </a:lnTo>
                  <a:lnTo>
                    <a:pt x="601954" y="11798"/>
                  </a:lnTo>
                  <a:lnTo>
                    <a:pt x="601954" y="0"/>
                  </a:lnTo>
                  <a:close/>
                </a:path>
                <a:path w="626110" h="35560">
                  <a:moveTo>
                    <a:pt x="625563" y="11811"/>
                  </a:moveTo>
                  <a:lnTo>
                    <a:pt x="613765" y="11811"/>
                  </a:lnTo>
                  <a:lnTo>
                    <a:pt x="601967" y="11811"/>
                  </a:lnTo>
                  <a:lnTo>
                    <a:pt x="601967" y="23609"/>
                  </a:lnTo>
                  <a:lnTo>
                    <a:pt x="613765" y="23609"/>
                  </a:lnTo>
                  <a:lnTo>
                    <a:pt x="625563" y="23609"/>
                  </a:lnTo>
                  <a:lnTo>
                    <a:pt x="625563" y="118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30251" y="4430045"/>
              <a:ext cx="130175" cy="0"/>
            </a:xfrm>
            <a:custGeom>
              <a:avLst/>
              <a:gdLst/>
              <a:ahLst/>
              <a:cxnLst/>
              <a:rect l="l" t="t" r="r" b="b"/>
              <a:pathLst>
                <a:path w="130175">
                  <a:moveTo>
                    <a:pt x="0" y="0"/>
                  </a:moveTo>
                  <a:lnTo>
                    <a:pt x="129832" y="0"/>
                  </a:lnTo>
                </a:path>
              </a:pathLst>
            </a:custGeom>
            <a:ln w="11798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94843" y="4424146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10" h="47625">
                  <a:moveTo>
                    <a:pt x="11798" y="35420"/>
                  </a:moveTo>
                  <a:lnTo>
                    <a:pt x="0" y="35420"/>
                  </a:lnTo>
                  <a:lnTo>
                    <a:pt x="0" y="47205"/>
                  </a:lnTo>
                  <a:lnTo>
                    <a:pt x="11798" y="47205"/>
                  </a:lnTo>
                  <a:lnTo>
                    <a:pt x="11798" y="35420"/>
                  </a:lnTo>
                  <a:close/>
                </a:path>
                <a:path w="626110" h="47625">
                  <a:moveTo>
                    <a:pt x="23596" y="23609"/>
                  </a:moveTo>
                  <a:lnTo>
                    <a:pt x="11798" y="23609"/>
                  </a:lnTo>
                  <a:lnTo>
                    <a:pt x="11798" y="35407"/>
                  </a:lnTo>
                  <a:lnTo>
                    <a:pt x="23596" y="35407"/>
                  </a:lnTo>
                  <a:lnTo>
                    <a:pt x="23596" y="23609"/>
                  </a:lnTo>
                  <a:close/>
                </a:path>
                <a:path w="626110" h="47625">
                  <a:moveTo>
                    <a:pt x="23596" y="11798"/>
                  </a:moveTo>
                  <a:lnTo>
                    <a:pt x="11798" y="11798"/>
                  </a:lnTo>
                  <a:lnTo>
                    <a:pt x="0" y="11798"/>
                  </a:lnTo>
                  <a:lnTo>
                    <a:pt x="0" y="23596"/>
                  </a:lnTo>
                  <a:lnTo>
                    <a:pt x="11798" y="23596"/>
                  </a:lnTo>
                  <a:lnTo>
                    <a:pt x="23596" y="23596"/>
                  </a:lnTo>
                  <a:lnTo>
                    <a:pt x="23596" y="11798"/>
                  </a:lnTo>
                  <a:close/>
                </a:path>
                <a:path w="626110" h="47625">
                  <a:moveTo>
                    <a:pt x="35394" y="35420"/>
                  </a:moveTo>
                  <a:lnTo>
                    <a:pt x="23596" y="35420"/>
                  </a:lnTo>
                  <a:lnTo>
                    <a:pt x="23596" y="47205"/>
                  </a:lnTo>
                  <a:lnTo>
                    <a:pt x="35394" y="47205"/>
                  </a:lnTo>
                  <a:lnTo>
                    <a:pt x="35394" y="35420"/>
                  </a:lnTo>
                  <a:close/>
                </a:path>
                <a:path w="626110" h="47625">
                  <a:moveTo>
                    <a:pt x="47205" y="23609"/>
                  </a:move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47205" y="23609"/>
                  </a:lnTo>
                  <a:close/>
                </a:path>
                <a:path w="626110" h="47625">
                  <a:moveTo>
                    <a:pt x="94411" y="23609"/>
                  </a:moveTo>
                  <a:lnTo>
                    <a:pt x="82613" y="23609"/>
                  </a:lnTo>
                  <a:lnTo>
                    <a:pt x="82613" y="35407"/>
                  </a:lnTo>
                  <a:lnTo>
                    <a:pt x="94411" y="35407"/>
                  </a:lnTo>
                  <a:lnTo>
                    <a:pt x="94411" y="23609"/>
                  </a:lnTo>
                  <a:close/>
                </a:path>
                <a:path w="626110" h="47625">
                  <a:moveTo>
                    <a:pt x="94411" y="11798"/>
                  </a:moveTo>
                  <a:lnTo>
                    <a:pt x="82613" y="11798"/>
                  </a:lnTo>
                  <a:lnTo>
                    <a:pt x="70815" y="11798"/>
                  </a:lnTo>
                  <a:lnTo>
                    <a:pt x="59016" y="11798"/>
                  </a:lnTo>
                  <a:lnTo>
                    <a:pt x="59016" y="23596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94411" y="23596"/>
                  </a:lnTo>
                  <a:lnTo>
                    <a:pt x="94411" y="11798"/>
                  </a:lnTo>
                  <a:close/>
                </a:path>
                <a:path w="626110" h="47625">
                  <a:moveTo>
                    <a:pt x="106222" y="23609"/>
                  </a:move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06222" y="23609"/>
                  </a:lnTo>
                  <a:close/>
                </a:path>
                <a:path w="626110" h="47625">
                  <a:moveTo>
                    <a:pt x="118021" y="11798"/>
                  </a:moveTo>
                  <a:lnTo>
                    <a:pt x="106222" y="11798"/>
                  </a:lnTo>
                  <a:lnTo>
                    <a:pt x="94424" y="11798"/>
                  </a:lnTo>
                  <a:lnTo>
                    <a:pt x="94424" y="23596"/>
                  </a:lnTo>
                  <a:lnTo>
                    <a:pt x="106222" y="23596"/>
                  </a:lnTo>
                  <a:lnTo>
                    <a:pt x="118021" y="23596"/>
                  </a:lnTo>
                  <a:lnTo>
                    <a:pt x="118021" y="11798"/>
                  </a:lnTo>
                  <a:close/>
                </a:path>
                <a:path w="626110" h="47625">
                  <a:moveTo>
                    <a:pt x="129806" y="23609"/>
                  </a:moveTo>
                  <a:lnTo>
                    <a:pt x="118021" y="23609"/>
                  </a:lnTo>
                  <a:lnTo>
                    <a:pt x="118021" y="35407"/>
                  </a:lnTo>
                  <a:lnTo>
                    <a:pt x="129806" y="35407"/>
                  </a:lnTo>
                  <a:lnTo>
                    <a:pt x="129806" y="23609"/>
                  </a:lnTo>
                  <a:close/>
                </a:path>
                <a:path w="626110" h="47625">
                  <a:moveTo>
                    <a:pt x="153428" y="11798"/>
                  </a:moveTo>
                  <a:lnTo>
                    <a:pt x="141630" y="11798"/>
                  </a:lnTo>
                  <a:lnTo>
                    <a:pt x="141630" y="23596"/>
                  </a:lnTo>
                  <a:lnTo>
                    <a:pt x="153428" y="23596"/>
                  </a:lnTo>
                  <a:lnTo>
                    <a:pt x="153428" y="11798"/>
                  </a:lnTo>
                  <a:close/>
                </a:path>
                <a:path w="626110" h="47625">
                  <a:moveTo>
                    <a:pt x="177025" y="11798"/>
                  </a:moveTo>
                  <a:lnTo>
                    <a:pt x="165239" y="11798"/>
                  </a:lnTo>
                  <a:lnTo>
                    <a:pt x="165239" y="23596"/>
                  </a:lnTo>
                  <a:lnTo>
                    <a:pt x="177025" y="23596"/>
                  </a:lnTo>
                  <a:lnTo>
                    <a:pt x="177025" y="11798"/>
                  </a:lnTo>
                  <a:close/>
                </a:path>
                <a:path w="626110" h="47625">
                  <a:moveTo>
                    <a:pt x="200647" y="23609"/>
                  </a:move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00647" y="23609"/>
                  </a:lnTo>
                  <a:close/>
                </a:path>
                <a:path w="626110" h="47625">
                  <a:moveTo>
                    <a:pt x="212432" y="0"/>
                  </a:moveTo>
                  <a:lnTo>
                    <a:pt x="200647" y="0"/>
                  </a:lnTo>
                  <a:lnTo>
                    <a:pt x="200647" y="11798"/>
                  </a:lnTo>
                  <a:lnTo>
                    <a:pt x="212432" y="11798"/>
                  </a:lnTo>
                  <a:lnTo>
                    <a:pt x="212432" y="0"/>
                  </a:lnTo>
                  <a:close/>
                </a:path>
                <a:path w="626110" h="47625">
                  <a:moveTo>
                    <a:pt x="236054" y="0"/>
                  </a:moveTo>
                  <a:lnTo>
                    <a:pt x="224256" y="0"/>
                  </a:lnTo>
                  <a:lnTo>
                    <a:pt x="224256" y="11798"/>
                  </a:lnTo>
                  <a:lnTo>
                    <a:pt x="236054" y="11798"/>
                  </a:lnTo>
                  <a:lnTo>
                    <a:pt x="236054" y="0"/>
                  </a:lnTo>
                  <a:close/>
                </a:path>
                <a:path w="626110" h="47625">
                  <a:moveTo>
                    <a:pt x="247853" y="23609"/>
                  </a:moveTo>
                  <a:lnTo>
                    <a:pt x="236054" y="23609"/>
                  </a:lnTo>
                  <a:lnTo>
                    <a:pt x="236054" y="35407"/>
                  </a:lnTo>
                  <a:lnTo>
                    <a:pt x="247853" y="35407"/>
                  </a:lnTo>
                  <a:lnTo>
                    <a:pt x="247853" y="23609"/>
                  </a:lnTo>
                  <a:close/>
                </a:path>
                <a:path w="626110" h="47625">
                  <a:moveTo>
                    <a:pt x="247853" y="11798"/>
                  </a:moveTo>
                  <a:lnTo>
                    <a:pt x="236054" y="11798"/>
                  </a:lnTo>
                  <a:lnTo>
                    <a:pt x="236054" y="23596"/>
                  </a:lnTo>
                  <a:lnTo>
                    <a:pt x="247853" y="23596"/>
                  </a:lnTo>
                  <a:lnTo>
                    <a:pt x="247853" y="11798"/>
                  </a:lnTo>
                  <a:close/>
                </a:path>
                <a:path w="626110" h="47625">
                  <a:moveTo>
                    <a:pt x="259651" y="0"/>
                  </a:moveTo>
                  <a:lnTo>
                    <a:pt x="247865" y="0"/>
                  </a:lnTo>
                  <a:lnTo>
                    <a:pt x="247865" y="11798"/>
                  </a:lnTo>
                  <a:lnTo>
                    <a:pt x="259651" y="11798"/>
                  </a:lnTo>
                  <a:lnTo>
                    <a:pt x="259651" y="0"/>
                  </a:lnTo>
                  <a:close/>
                </a:path>
                <a:path w="626110" h="47625">
                  <a:moveTo>
                    <a:pt x="271462" y="0"/>
                  </a:moveTo>
                  <a:lnTo>
                    <a:pt x="259664" y="0"/>
                  </a:lnTo>
                  <a:lnTo>
                    <a:pt x="259664" y="11798"/>
                  </a:lnTo>
                  <a:lnTo>
                    <a:pt x="259664" y="23596"/>
                  </a:lnTo>
                  <a:lnTo>
                    <a:pt x="271462" y="23596"/>
                  </a:lnTo>
                  <a:lnTo>
                    <a:pt x="271462" y="11798"/>
                  </a:lnTo>
                  <a:lnTo>
                    <a:pt x="271462" y="0"/>
                  </a:lnTo>
                  <a:close/>
                </a:path>
                <a:path w="626110" h="47625">
                  <a:moveTo>
                    <a:pt x="295071" y="23609"/>
                  </a:moveTo>
                  <a:lnTo>
                    <a:pt x="283273" y="23609"/>
                  </a:lnTo>
                  <a:lnTo>
                    <a:pt x="271475" y="23609"/>
                  </a:lnTo>
                  <a:lnTo>
                    <a:pt x="271475" y="35407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295071" y="23609"/>
                  </a:lnTo>
                  <a:close/>
                </a:path>
                <a:path w="626110" h="47625">
                  <a:moveTo>
                    <a:pt x="306857" y="0"/>
                  </a:moveTo>
                  <a:lnTo>
                    <a:pt x="295071" y="0"/>
                  </a:lnTo>
                  <a:lnTo>
                    <a:pt x="283273" y="0"/>
                  </a:lnTo>
                  <a:lnTo>
                    <a:pt x="283273" y="11798"/>
                  </a:lnTo>
                  <a:lnTo>
                    <a:pt x="271475" y="11798"/>
                  </a:lnTo>
                  <a:lnTo>
                    <a:pt x="271475" y="23596"/>
                  </a:lnTo>
                  <a:lnTo>
                    <a:pt x="283273" y="23596"/>
                  </a:lnTo>
                  <a:lnTo>
                    <a:pt x="295071" y="23596"/>
                  </a:lnTo>
                  <a:lnTo>
                    <a:pt x="306857" y="23596"/>
                  </a:lnTo>
                  <a:lnTo>
                    <a:pt x="306857" y="11798"/>
                  </a:lnTo>
                  <a:lnTo>
                    <a:pt x="306857" y="0"/>
                  </a:lnTo>
                  <a:close/>
                </a:path>
                <a:path w="626110" h="47625">
                  <a:moveTo>
                    <a:pt x="318681" y="0"/>
                  </a:moveTo>
                  <a:lnTo>
                    <a:pt x="306882" y="0"/>
                  </a:lnTo>
                  <a:lnTo>
                    <a:pt x="306882" y="11798"/>
                  </a:lnTo>
                  <a:lnTo>
                    <a:pt x="318681" y="11798"/>
                  </a:lnTo>
                  <a:lnTo>
                    <a:pt x="318681" y="0"/>
                  </a:lnTo>
                  <a:close/>
                </a:path>
                <a:path w="626110" h="47625">
                  <a:moveTo>
                    <a:pt x="330479" y="11798"/>
                  </a:moveTo>
                  <a:lnTo>
                    <a:pt x="318681" y="11798"/>
                  </a:lnTo>
                  <a:lnTo>
                    <a:pt x="318681" y="23596"/>
                  </a:lnTo>
                  <a:lnTo>
                    <a:pt x="330479" y="23596"/>
                  </a:lnTo>
                  <a:lnTo>
                    <a:pt x="330479" y="11798"/>
                  </a:lnTo>
                  <a:close/>
                </a:path>
                <a:path w="626110" h="47625">
                  <a:moveTo>
                    <a:pt x="354088" y="11798"/>
                  </a:moveTo>
                  <a:lnTo>
                    <a:pt x="342290" y="11798"/>
                  </a:lnTo>
                  <a:lnTo>
                    <a:pt x="342290" y="0"/>
                  </a:lnTo>
                  <a:lnTo>
                    <a:pt x="330492" y="0"/>
                  </a:lnTo>
                  <a:lnTo>
                    <a:pt x="330492" y="11798"/>
                  </a:lnTo>
                  <a:lnTo>
                    <a:pt x="330492" y="23596"/>
                  </a:lnTo>
                  <a:lnTo>
                    <a:pt x="342290" y="23596"/>
                  </a:lnTo>
                  <a:lnTo>
                    <a:pt x="354088" y="23596"/>
                  </a:lnTo>
                  <a:lnTo>
                    <a:pt x="354088" y="11798"/>
                  </a:lnTo>
                  <a:close/>
                </a:path>
                <a:path w="626110" h="47625">
                  <a:moveTo>
                    <a:pt x="389496" y="23609"/>
                  </a:moveTo>
                  <a:lnTo>
                    <a:pt x="377698" y="23609"/>
                  </a:lnTo>
                  <a:lnTo>
                    <a:pt x="365899" y="23609"/>
                  </a:lnTo>
                  <a:lnTo>
                    <a:pt x="365899" y="35407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close/>
                </a:path>
                <a:path w="626110" h="47625">
                  <a:moveTo>
                    <a:pt x="401307" y="23609"/>
                  </a:move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01307" y="23609"/>
                  </a:lnTo>
                  <a:close/>
                </a:path>
                <a:path w="626110" h="47625">
                  <a:moveTo>
                    <a:pt x="401307" y="11798"/>
                  </a:moveTo>
                  <a:lnTo>
                    <a:pt x="389509" y="11798"/>
                  </a:lnTo>
                  <a:lnTo>
                    <a:pt x="389509" y="23596"/>
                  </a:lnTo>
                  <a:lnTo>
                    <a:pt x="401307" y="23596"/>
                  </a:lnTo>
                  <a:lnTo>
                    <a:pt x="401307" y="11798"/>
                  </a:lnTo>
                  <a:close/>
                </a:path>
                <a:path w="626110" h="47625">
                  <a:moveTo>
                    <a:pt x="413105" y="0"/>
                  </a:moveTo>
                  <a:lnTo>
                    <a:pt x="401307" y="0"/>
                  </a:lnTo>
                  <a:lnTo>
                    <a:pt x="401307" y="11798"/>
                  </a:lnTo>
                  <a:lnTo>
                    <a:pt x="413105" y="11798"/>
                  </a:lnTo>
                  <a:lnTo>
                    <a:pt x="413105" y="0"/>
                  </a:lnTo>
                  <a:close/>
                </a:path>
                <a:path w="626110" h="47625">
                  <a:moveTo>
                    <a:pt x="424903" y="23609"/>
                  </a:moveTo>
                  <a:lnTo>
                    <a:pt x="413105" y="23609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close/>
                </a:path>
                <a:path w="626110" h="47625">
                  <a:moveTo>
                    <a:pt x="424903" y="11798"/>
                  </a:moveTo>
                  <a:lnTo>
                    <a:pt x="413105" y="11798"/>
                  </a:lnTo>
                  <a:lnTo>
                    <a:pt x="413105" y="23596"/>
                  </a:lnTo>
                  <a:lnTo>
                    <a:pt x="424903" y="23596"/>
                  </a:lnTo>
                  <a:lnTo>
                    <a:pt x="424903" y="11798"/>
                  </a:lnTo>
                  <a:close/>
                </a:path>
                <a:path w="626110" h="47625">
                  <a:moveTo>
                    <a:pt x="436714" y="23609"/>
                  </a:moveTo>
                  <a:lnTo>
                    <a:pt x="424916" y="23609"/>
                  </a:lnTo>
                  <a:lnTo>
                    <a:pt x="424916" y="35407"/>
                  </a:lnTo>
                  <a:lnTo>
                    <a:pt x="436714" y="35407"/>
                  </a:lnTo>
                  <a:lnTo>
                    <a:pt x="436714" y="23609"/>
                  </a:lnTo>
                  <a:close/>
                </a:path>
                <a:path w="626110" h="47625">
                  <a:moveTo>
                    <a:pt x="448513" y="0"/>
                  </a:moveTo>
                  <a:lnTo>
                    <a:pt x="436714" y="0"/>
                  </a:lnTo>
                  <a:lnTo>
                    <a:pt x="424916" y="0"/>
                  </a:lnTo>
                  <a:lnTo>
                    <a:pt x="424916" y="11798"/>
                  </a:lnTo>
                  <a:lnTo>
                    <a:pt x="424916" y="23596"/>
                  </a:lnTo>
                  <a:lnTo>
                    <a:pt x="436714" y="23596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48513" y="0"/>
                  </a:lnTo>
                  <a:close/>
                </a:path>
                <a:path w="626110" h="47625">
                  <a:moveTo>
                    <a:pt x="460311" y="11798"/>
                  </a:moveTo>
                  <a:lnTo>
                    <a:pt x="448513" y="11798"/>
                  </a:lnTo>
                  <a:lnTo>
                    <a:pt x="448513" y="23596"/>
                  </a:lnTo>
                  <a:lnTo>
                    <a:pt x="460311" y="23596"/>
                  </a:lnTo>
                  <a:lnTo>
                    <a:pt x="460311" y="11798"/>
                  </a:lnTo>
                  <a:close/>
                </a:path>
                <a:path w="626110" h="47625">
                  <a:moveTo>
                    <a:pt x="483920" y="23609"/>
                  </a:moveTo>
                  <a:lnTo>
                    <a:pt x="472122" y="23609"/>
                  </a:lnTo>
                  <a:lnTo>
                    <a:pt x="460324" y="23609"/>
                  </a:lnTo>
                  <a:lnTo>
                    <a:pt x="460324" y="35407"/>
                  </a:lnTo>
                  <a:lnTo>
                    <a:pt x="472122" y="35407"/>
                  </a:lnTo>
                  <a:lnTo>
                    <a:pt x="483920" y="35407"/>
                  </a:lnTo>
                  <a:lnTo>
                    <a:pt x="483920" y="23609"/>
                  </a:lnTo>
                  <a:close/>
                </a:path>
                <a:path w="626110" h="47625">
                  <a:moveTo>
                    <a:pt x="483920" y="11798"/>
                  </a:moveTo>
                  <a:lnTo>
                    <a:pt x="472122" y="11798"/>
                  </a:lnTo>
                  <a:lnTo>
                    <a:pt x="472122" y="0"/>
                  </a:lnTo>
                  <a:lnTo>
                    <a:pt x="460324" y="0"/>
                  </a:lnTo>
                  <a:lnTo>
                    <a:pt x="460324" y="11798"/>
                  </a:lnTo>
                  <a:lnTo>
                    <a:pt x="460324" y="23596"/>
                  </a:lnTo>
                  <a:lnTo>
                    <a:pt x="472122" y="23596"/>
                  </a:lnTo>
                  <a:lnTo>
                    <a:pt x="483920" y="23596"/>
                  </a:lnTo>
                  <a:lnTo>
                    <a:pt x="483920" y="11798"/>
                  </a:lnTo>
                  <a:close/>
                </a:path>
                <a:path w="626110" h="47625">
                  <a:moveTo>
                    <a:pt x="507530" y="23609"/>
                  </a:moveTo>
                  <a:lnTo>
                    <a:pt x="495731" y="23609"/>
                  </a:ln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507530" y="35407"/>
                  </a:lnTo>
                  <a:lnTo>
                    <a:pt x="507530" y="23609"/>
                  </a:lnTo>
                  <a:close/>
                </a:path>
                <a:path w="626110" h="47625">
                  <a:moveTo>
                    <a:pt x="519328" y="0"/>
                  </a:moveTo>
                  <a:lnTo>
                    <a:pt x="507530" y="0"/>
                  </a:lnTo>
                  <a:lnTo>
                    <a:pt x="507530" y="11798"/>
                  </a:lnTo>
                  <a:lnTo>
                    <a:pt x="507530" y="23596"/>
                  </a:lnTo>
                  <a:lnTo>
                    <a:pt x="519328" y="23596"/>
                  </a:lnTo>
                  <a:lnTo>
                    <a:pt x="519328" y="11798"/>
                  </a:lnTo>
                  <a:lnTo>
                    <a:pt x="519328" y="0"/>
                  </a:lnTo>
                  <a:close/>
                </a:path>
                <a:path w="626110" h="47625">
                  <a:moveTo>
                    <a:pt x="531139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19341" y="23596"/>
                  </a:lnTo>
                  <a:lnTo>
                    <a:pt x="531139" y="23596"/>
                  </a:lnTo>
                  <a:lnTo>
                    <a:pt x="531139" y="11798"/>
                  </a:lnTo>
                  <a:lnTo>
                    <a:pt x="531139" y="0"/>
                  </a:lnTo>
                  <a:close/>
                </a:path>
                <a:path w="626110" h="47625">
                  <a:moveTo>
                    <a:pt x="542937" y="23609"/>
                  </a:moveTo>
                  <a:lnTo>
                    <a:pt x="531139" y="23609"/>
                  </a:lnTo>
                  <a:lnTo>
                    <a:pt x="531139" y="35407"/>
                  </a:lnTo>
                  <a:lnTo>
                    <a:pt x="542937" y="35407"/>
                  </a:lnTo>
                  <a:lnTo>
                    <a:pt x="542937" y="23609"/>
                  </a:lnTo>
                  <a:close/>
                </a:path>
                <a:path w="626110" h="47625">
                  <a:moveTo>
                    <a:pt x="554748" y="11798"/>
                  </a:move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54748" y="11798"/>
                  </a:lnTo>
                  <a:close/>
                </a:path>
                <a:path w="626110" h="47625">
                  <a:moveTo>
                    <a:pt x="578345" y="23609"/>
                  </a:moveTo>
                  <a:lnTo>
                    <a:pt x="566547" y="23609"/>
                  </a:lnTo>
                  <a:lnTo>
                    <a:pt x="554748" y="23609"/>
                  </a:lnTo>
                  <a:lnTo>
                    <a:pt x="542950" y="23609"/>
                  </a:lnTo>
                  <a:lnTo>
                    <a:pt x="542950" y="35407"/>
                  </a:lnTo>
                  <a:lnTo>
                    <a:pt x="554748" y="35407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78345" y="23609"/>
                  </a:lnTo>
                  <a:close/>
                </a:path>
                <a:path w="626110" h="47625">
                  <a:moveTo>
                    <a:pt x="590156" y="23609"/>
                  </a:moveTo>
                  <a:lnTo>
                    <a:pt x="578358" y="23609"/>
                  </a:lnTo>
                  <a:lnTo>
                    <a:pt x="578358" y="35407"/>
                  </a:lnTo>
                  <a:lnTo>
                    <a:pt x="590156" y="35407"/>
                  </a:lnTo>
                  <a:lnTo>
                    <a:pt x="590156" y="23609"/>
                  </a:lnTo>
                  <a:close/>
                </a:path>
                <a:path w="626110" h="47625">
                  <a:moveTo>
                    <a:pt x="601954" y="11798"/>
                  </a:moveTo>
                  <a:lnTo>
                    <a:pt x="590156" y="11798"/>
                  </a:lnTo>
                  <a:lnTo>
                    <a:pt x="590156" y="23596"/>
                  </a:lnTo>
                  <a:lnTo>
                    <a:pt x="601954" y="23596"/>
                  </a:lnTo>
                  <a:lnTo>
                    <a:pt x="601954" y="11798"/>
                  </a:lnTo>
                  <a:close/>
                </a:path>
                <a:path w="626110" h="47625">
                  <a:moveTo>
                    <a:pt x="625563" y="23609"/>
                  </a:moveTo>
                  <a:lnTo>
                    <a:pt x="613765" y="23609"/>
                  </a:lnTo>
                  <a:lnTo>
                    <a:pt x="601967" y="23609"/>
                  </a:lnTo>
                  <a:lnTo>
                    <a:pt x="601967" y="35407"/>
                  </a:lnTo>
                  <a:lnTo>
                    <a:pt x="613765" y="35407"/>
                  </a:lnTo>
                  <a:lnTo>
                    <a:pt x="625563" y="35407"/>
                  </a:lnTo>
                  <a:lnTo>
                    <a:pt x="625563" y="23609"/>
                  </a:lnTo>
                  <a:close/>
                </a:path>
                <a:path w="626110" h="47625">
                  <a:moveTo>
                    <a:pt x="625563" y="11798"/>
                  </a:moveTo>
                  <a:lnTo>
                    <a:pt x="613765" y="11798"/>
                  </a:lnTo>
                  <a:lnTo>
                    <a:pt x="613765" y="0"/>
                  </a:lnTo>
                  <a:lnTo>
                    <a:pt x="601967" y="0"/>
                  </a:lnTo>
                  <a:lnTo>
                    <a:pt x="601967" y="11798"/>
                  </a:lnTo>
                  <a:lnTo>
                    <a:pt x="601967" y="23596"/>
                  </a:lnTo>
                  <a:lnTo>
                    <a:pt x="613765" y="23596"/>
                  </a:lnTo>
                  <a:lnTo>
                    <a:pt x="625563" y="23596"/>
                  </a:lnTo>
                  <a:lnTo>
                    <a:pt x="625563" y="117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94843" y="4459566"/>
              <a:ext cx="601980" cy="35560"/>
            </a:xfrm>
            <a:custGeom>
              <a:avLst/>
              <a:gdLst/>
              <a:ahLst/>
              <a:cxnLst/>
              <a:rect l="l" t="t" r="r" b="b"/>
              <a:pathLst>
                <a:path w="601980" h="35560">
                  <a:moveTo>
                    <a:pt x="35394" y="11811"/>
                  </a:moveTo>
                  <a:lnTo>
                    <a:pt x="23596" y="11811"/>
                  </a:lnTo>
                  <a:lnTo>
                    <a:pt x="11798" y="11811"/>
                  </a:lnTo>
                  <a:lnTo>
                    <a:pt x="11798" y="23596"/>
                  </a:lnTo>
                  <a:lnTo>
                    <a:pt x="0" y="23596"/>
                  </a:lnTo>
                  <a:lnTo>
                    <a:pt x="0" y="35394"/>
                  </a:lnTo>
                  <a:lnTo>
                    <a:pt x="11798" y="35394"/>
                  </a:lnTo>
                  <a:lnTo>
                    <a:pt x="23596" y="35394"/>
                  </a:lnTo>
                  <a:lnTo>
                    <a:pt x="23596" y="23596"/>
                  </a:lnTo>
                  <a:lnTo>
                    <a:pt x="35394" y="23596"/>
                  </a:lnTo>
                  <a:lnTo>
                    <a:pt x="35394" y="11811"/>
                  </a:lnTo>
                  <a:close/>
                </a:path>
                <a:path w="601980" h="35560">
                  <a:moveTo>
                    <a:pt x="35394" y="0"/>
                  </a:moveTo>
                  <a:lnTo>
                    <a:pt x="23596" y="0"/>
                  </a:lnTo>
                  <a:lnTo>
                    <a:pt x="23596" y="11785"/>
                  </a:lnTo>
                  <a:lnTo>
                    <a:pt x="35394" y="11785"/>
                  </a:lnTo>
                  <a:lnTo>
                    <a:pt x="35394" y="0"/>
                  </a:lnTo>
                  <a:close/>
                </a:path>
                <a:path w="601980" h="35560">
                  <a:moveTo>
                    <a:pt x="59004" y="11811"/>
                  </a:moveTo>
                  <a:lnTo>
                    <a:pt x="47205" y="11811"/>
                  </a:lnTo>
                  <a:lnTo>
                    <a:pt x="47205" y="23596"/>
                  </a:lnTo>
                  <a:lnTo>
                    <a:pt x="35407" y="23596"/>
                  </a:lnTo>
                  <a:lnTo>
                    <a:pt x="35407" y="35394"/>
                  </a:lnTo>
                  <a:lnTo>
                    <a:pt x="47205" y="35394"/>
                  </a:lnTo>
                  <a:lnTo>
                    <a:pt x="59004" y="35394"/>
                  </a:lnTo>
                  <a:lnTo>
                    <a:pt x="59004" y="23596"/>
                  </a:lnTo>
                  <a:lnTo>
                    <a:pt x="59004" y="11811"/>
                  </a:lnTo>
                  <a:close/>
                </a:path>
                <a:path w="601980" h="35560">
                  <a:moveTo>
                    <a:pt x="59004" y="0"/>
                  </a:moveTo>
                  <a:lnTo>
                    <a:pt x="47205" y="0"/>
                  </a:lnTo>
                  <a:lnTo>
                    <a:pt x="47205" y="11785"/>
                  </a:lnTo>
                  <a:lnTo>
                    <a:pt x="59004" y="11785"/>
                  </a:lnTo>
                  <a:lnTo>
                    <a:pt x="59004" y="0"/>
                  </a:lnTo>
                  <a:close/>
                </a:path>
                <a:path w="601980" h="35560">
                  <a:moveTo>
                    <a:pt x="82613" y="23596"/>
                  </a:moveTo>
                  <a:lnTo>
                    <a:pt x="70815" y="23596"/>
                  </a:lnTo>
                  <a:lnTo>
                    <a:pt x="59016" y="23596"/>
                  </a:lnTo>
                  <a:lnTo>
                    <a:pt x="59016" y="35394"/>
                  </a:lnTo>
                  <a:lnTo>
                    <a:pt x="70815" y="35394"/>
                  </a:lnTo>
                  <a:lnTo>
                    <a:pt x="82613" y="35394"/>
                  </a:lnTo>
                  <a:lnTo>
                    <a:pt x="82613" y="23596"/>
                  </a:lnTo>
                  <a:close/>
                </a:path>
                <a:path w="601980" h="35560">
                  <a:moveTo>
                    <a:pt x="82613" y="0"/>
                  </a:moveTo>
                  <a:lnTo>
                    <a:pt x="70815" y="0"/>
                  </a:lnTo>
                  <a:lnTo>
                    <a:pt x="59016" y="0"/>
                  </a:lnTo>
                  <a:lnTo>
                    <a:pt x="59016" y="11785"/>
                  </a:lnTo>
                  <a:lnTo>
                    <a:pt x="70815" y="11785"/>
                  </a:lnTo>
                  <a:lnTo>
                    <a:pt x="82613" y="11785"/>
                  </a:lnTo>
                  <a:lnTo>
                    <a:pt x="82613" y="0"/>
                  </a:lnTo>
                  <a:close/>
                </a:path>
                <a:path w="601980" h="35560">
                  <a:moveTo>
                    <a:pt x="94411" y="11811"/>
                  </a:moveTo>
                  <a:lnTo>
                    <a:pt x="82613" y="11811"/>
                  </a:lnTo>
                  <a:lnTo>
                    <a:pt x="82613" y="23596"/>
                  </a:lnTo>
                  <a:lnTo>
                    <a:pt x="94411" y="23596"/>
                  </a:lnTo>
                  <a:lnTo>
                    <a:pt x="94411" y="11811"/>
                  </a:lnTo>
                  <a:close/>
                </a:path>
                <a:path w="601980" h="35560">
                  <a:moveTo>
                    <a:pt x="118021" y="0"/>
                  </a:moveTo>
                  <a:lnTo>
                    <a:pt x="106222" y="0"/>
                  </a:lnTo>
                  <a:lnTo>
                    <a:pt x="94424" y="0"/>
                  </a:lnTo>
                  <a:lnTo>
                    <a:pt x="94424" y="11785"/>
                  </a:lnTo>
                  <a:lnTo>
                    <a:pt x="106222" y="11785"/>
                  </a:lnTo>
                  <a:lnTo>
                    <a:pt x="118021" y="11785"/>
                  </a:lnTo>
                  <a:lnTo>
                    <a:pt x="118021" y="0"/>
                  </a:lnTo>
                  <a:close/>
                </a:path>
                <a:path w="601980" h="35560">
                  <a:moveTo>
                    <a:pt x="129806" y="11811"/>
                  </a:moveTo>
                  <a:lnTo>
                    <a:pt x="118021" y="11811"/>
                  </a:lnTo>
                  <a:lnTo>
                    <a:pt x="118021" y="23596"/>
                  </a:lnTo>
                  <a:lnTo>
                    <a:pt x="106222" y="23596"/>
                  </a:lnTo>
                  <a:lnTo>
                    <a:pt x="94424" y="23596"/>
                  </a:lnTo>
                  <a:lnTo>
                    <a:pt x="94424" y="35394"/>
                  </a:lnTo>
                  <a:lnTo>
                    <a:pt x="106222" y="35394"/>
                  </a:lnTo>
                  <a:lnTo>
                    <a:pt x="118021" y="35394"/>
                  </a:lnTo>
                  <a:lnTo>
                    <a:pt x="129806" y="35394"/>
                  </a:lnTo>
                  <a:lnTo>
                    <a:pt x="129806" y="23596"/>
                  </a:lnTo>
                  <a:lnTo>
                    <a:pt x="129806" y="11811"/>
                  </a:lnTo>
                  <a:close/>
                </a:path>
                <a:path w="601980" h="35560">
                  <a:moveTo>
                    <a:pt x="141617" y="11811"/>
                  </a:moveTo>
                  <a:lnTo>
                    <a:pt x="129832" y="11811"/>
                  </a:lnTo>
                  <a:lnTo>
                    <a:pt x="129832" y="23596"/>
                  </a:lnTo>
                  <a:lnTo>
                    <a:pt x="129832" y="35394"/>
                  </a:lnTo>
                  <a:lnTo>
                    <a:pt x="141617" y="35394"/>
                  </a:lnTo>
                  <a:lnTo>
                    <a:pt x="141617" y="23596"/>
                  </a:lnTo>
                  <a:lnTo>
                    <a:pt x="141617" y="11811"/>
                  </a:lnTo>
                  <a:close/>
                </a:path>
                <a:path w="601980" h="35560">
                  <a:moveTo>
                    <a:pt x="141617" y="0"/>
                  </a:moveTo>
                  <a:lnTo>
                    <a:pt x="129832" y="0"/>
                  </a:lnTo>
                  <a:lnTo>
                    <a:pt x="129832" y="11785"/>
                  </a:lnTo>
                  <a:lnTo>
                    <a:pt x="141617" y="11785"/>
                  </a:lnTo>
                  <a:lnTo>
                    <a:pt x="141617" y="0"/>
                  </a:lnTo>
                  <a:close/>
                </a:path>
                <a:path w="601980" h="35560">
                  <a:moveTo>
                    <a:pt x="153428" y="11811"/>
                  </a:moveTo>
                  <a:lnTo>
                    <a:pt x="141630" y="11811"/>
                  </a:lnTo>
                  <a:lnTo>
                    <a:pt x="141630" y="23596"/>
                  </a:lnTo>
                  <a:lnTo>
                    <a:pt x="153428" y="23596"/>
                  </a:lnTo>
                  <a:lnTo>
                    <a:pt x="153428" y="11811"/>
                  </a:lnTo>
                  <a:close/>
                </a:path>
                <a:path w="601980" h="35560">
                  <a:moveTo>
                    <a:pt x="153428" y="0"/>
                  </a:moveTo>
                  <a:lnTo>
                    <a:pt x="141630" y="0"/>
                  </a:lnTo>
                  <a:lnTo>
                    <a:pt x="141630" y="11785"/>
                  </a:lnTo>
                  <a:lnTo>
                    <a:pt x="153428" y="11785"/>
                  </a:lnTo>
                  <a:lnTo>
                    <a:pt x="153428" y="0"/>
                  </a:lnTo>
                  <a:close/>
                </a:path>
                <a:path w="601980" h="35560">
                  <a:moveTo>
                    <a:pt x="177025" y="11811"/>
                  </a:moveTo>
                  <a:lnTo>
                    <a:pt x="165239" y="11811"/>
                  </a:lnTo>
                  <a:lnTo>
                    <a:pt x="165239" y="23596"/>
                  </a:lnTo>
                  <a:lnTo>
                    <a:pt x="153441" y="23596"/>
                  </a:lnTo>
                  <a:lnTo>
                    <a:pt x="153441" y="35394"/>
                  </a:lnTo>
                  <a:lnTo>
                    <a:pt x="165239" y="35394"/>
                  </a:lnTo>
                  <a:lnTo>
                    <a:pt x="177025" y="35394"/>
                  </a:lnTo>
                  <a:lnTo>
                    <a:pt x="177025" y="23596"/>
                  </a:lnTo>
                  <a:lnTo>
                    <a:pt x="177025" y="11811"/>
                  </a:lnTo>
                  <a:close/>
                </a:path>
                <a:path w="601980" h="35560">
                  <a:moveTo>
                    <a:pt x="188836" y="23596"/>
                  </a:moveTo>
                  <a:lnTo>
                    <a:pt x="177038" y="23596"/>
                  </a:lnTo>
                  <a:lnTo>
                    <a:pt x="177038" y="35394"/>
                  </a:lnTo>
                  <a:lnTo>
                    <a:pt x="188836" y="35394"/>
                  </a:lnTo>
                  <a:lnTo>
                    <a:pt x="188836" y="23596"/>
                  </a:lnTo>
                  <a:close/>
                </a:path>
                <a:path w="601980" h="35560">
                  <a:moveTo>
                    <a:pt x="212432" y="11811"/>
                  </a:moveTo>
                  <a:lnTo>
                    <a:pt x="200647" y="11811"/>
                  </a:lnTo>
                  <a:lnTo>
                    <a:pt x="200647" y="23596"/>
                  </a:lnTo>
                  <a:lnTo>
                    <a:pt x="200647" y="35394"/>
                  </a:lnTo>
                  <a:lnTo>
                    <a:pt x="212432" y="35394"/>
                  </a:lnTo>
                  <a:lnTo>
                    <a:pt x="212432" y="23596"/>
                  </a:lnTo>
                  <a:lnTo>
                    <a:pt x="212432" y="11811"/>
                  </a:lnTo>
                  <a:close/>
                </a:path>
                <a:path w="601980" h="35560">
                  <a:moveTo>
                    <a:pt x="212432" y="0"/>
                  </a:moveTo>
                  <a:lnTo>
                    <a:pt x="200647" y="0"/>
                  </a:lnTo>
                  <a:lnTo>
                    <a:pt x="188849" y="0"/>
                  </a:lnTo>
                  <a:lnTo>
                    <a:pt x="188849" y="11785"/>
                  </a:lnTo>
                  <a:lnTo>
                    <a:pt x="200647" y="11785"/>
                  </a:lnTo>
                  <a:lnTo>
                    <a:pt x="212432" y="11785"/>
                  </a:lnTo>
                  <a:lnTo>
                    <a:pt x="212432" y="0"/>
                  </a:lnTo>
                  <a:close/>
                </a:path>
                <a:path w="601980" h="35560">
                  <a:moveTo>
                    <a:pt x="224243" y="11811"/>
                  </a:moveTo>
                  <a:lnTo>
                    <a:pt x="212458" y="11811"/>
                  </a:lnTo>
                  <a:lnTo>
                    <a:pt x="212458" y="23596"/>
                  </a:lnTo>
                  <a:lnTo>
                    <a:pt x="224243" y="23596"/>
                  </a:lnTo>
                  <a:lnTo>
                    <a:pt x="224243" y="11811"/>
                  </a:lnTo>
                  <a:close/>
                </a:path>
                <a:path w="601980" h="35560">
                  <a:moveTo>
                    <a:pt x="224243" y="0"/>
                  </a:moveTo>
                  <a:lnTo>
                    <a:pt x="212458" y="0"/>
                  </a:lnTo>
                  <a:lnTo>
                    <a:pt x="212458" y="11785"/>
                  </a:lnTo>
                  <a:lnTo>
                    <a:pt x="224243" y="11785"/>
                  </a:lnTo>
                  <a:lnTo>
                    <a:pt x="224243" y="0"/>
                  </a:lnTo>
                  <a:close/>
                </a:path>
                <a:path w="601980" h="35560">
                  <a:moveTo>
                    <a:pt x="236054" y="23596"/>
                  </a:moveTo>
                  <a:lnTo>
                    <a:pt x="224256" y="23596"/>
                  </a:lnTo>
                  <a:lnTo>
                    <a:pt x="224256" y="35394"/>
                  </a:lnTo>
                  <a:lnTo>
                    <a:pt x="236054" y="35394"/>
                  </a:lnTo>
                  <a:lnTo>
                    <a:pt x="236054" y="23596"/>
                  </a:lnTo>
                  <a:close/>
                </a:path>
                <a:path w="601980" h="35560">
                  <a:moveTo>
                    <a:pt x="236054" y="0"/>
                  </a:moveTo>
                  <a:lnTo>
                    <a:pt x="224256" y="0"/>
                  </a:lnTo>
                  <a:lnTo>
                    <a:pt x="224256" y="11785"/>
                  </a:lnTo>
                  <a:lnTo>
                    <a:pt x="236054" y="11785"/>
                  </a:lnTo>
                  <a:lnTo>
                    <a:pt x="236054" y="0"/>
                  </a:lnTo>
                  <a:close/>
                </a:path>
                <a:path w="601980" h="35560">
                  <a:moveTo>
                    <a:pt x="259651" y="23596"/>
                  </a:moveTo>
                  <a:lnTo>
                    <a:pt x="247865" y="23596"/>
                  </a:lnTo>
                  <a:lnTo>
                    <a:pt x="247865" y="35394"/>
                  </a:lnTo>
                  <a:lnTo>
                    <a:pt x="259651" y="35394"/>
                  </a:lnTo>
                  <a:lnTo>
                    <a:pt x="259651" y="23596"/>
                  </a:lnTo>
                  <a:close/>
                </a:path>
                <a:path w="601980" h="35560">
                  <a:moveTo>
                    <a:pt x="271462" y="23596"/>
                  </a:moveTo>
                  <a:lnTo>
                    <a:pt x="259664" y="23596"/>
                  </a:lnTo>
                  <a:lnTo>
                    <a:pt x="259664" y="35394"/>
                  </a:lnTo>
                  <a:lnTo>
                    <a:pt x="271462" y="35394"/>
                  </a:lnTo>
                  <a:lnTo>
                    <a:pt x="271462" y="23596"/>
                  </a:lnTo>
                  <a:close/>
                </a:path>
                <a:path w="601980" h="35560">
                  <a:moveTo>
                    <a:pt x="283273" y="11811"/>
                  </a:moveTo>
                  <a:lnTo>
                    <a:pt x="271475" y="11811"/>
                  </a:lnTo>
                  <a:lnTo>
                    <a:pt x="271475" y="23596"/>
                  </a:lnTo>
                  <a:lnTo>
                    <a:pt x="283273" y="23596"/>
                  </a:lnTo>
                  <a:lnTo>
                    <a:pt x="283273" y="11811"/>
                  </a:lnTo>
                  <a:close/>
                </a:path>
                <a:path w="601980" h="35560">
                  <a:moveTo>
                    <a:pt x="295071" y="0"/>
                  </a:moveTo>
                  <a:lnTo>
                    <a:pt x="283273" y="0"/>
                  </a:lnTo>
                  <a:lnTo>
                    <a:pt x="283273" y="11785"/>
                  </a:lnTo>
                  <a:lnTo>
                    <a:pt x="295071" y="11785"/>
                  </a:lnTo>
                  <a:lnTo>
                    <a:pt x="295071" y="0"/>
                  </a:lnTo>
                  <a:close/>
                </a:path>
                <a:path w="601980" h="35560">
                  <a:moveTo>
                    <a:pt x="306857" y="11811"/>
                  </a:moveTo>
                  <a:lnTo>
                    <a:pt x="295071" y="11811"/>
                  </a:lnTo>
                  <a:lnTo>
                    <a:pt x="295071" y="23596"/>
                  </a:lnTo>
                  <a:lnTo>
                    <a:pt x="283273" y="23596"/>
                  </a:lnTo>
                  <a:lnTo>
                    <a:pt x="283273" y="35394"/>
                  </a:lnTo>
                  <a:lnTo>
                    <a:pt x="295071" y="35394"/>
                  </a:lnTo>
                  <a:lnTo>
                    <a:pt x="306857" y="35394"/>
                  </a:lnTo>
                  <a:lnTo>
                    <a:pt x="306857" y="23596"/>
                  </a:lnTo>
                  <a:lnTo>
                    <a:pt x="306857" y="11811"/>
                  </a:lnTo>
                  <a:close/>
                </a:path>
                <a:path w="601980" h="35560">
                  <a:moveTo>
                    <a:pt x="318681" y="23596"/>
                  </a:moveTo>
                  <a:lnTo>
                    <a:pt x="306882" y="23596"/>
                  </a:lnTo>
                  <a:lnTo>
                    <a:pt x="306882" y="35394"/>
                  </a:lnTo>
                  <a:lnTo>
                    <a:pt x="318681" y="35394"/>
                  </a:lnTo>
                  <a:lnTo>
                    <a:pt x="318681" y="23596"/>
                  </a:lnTo>
                  <a:close/>
                </a:path>
                <a:path w="601980" h="35560">
                  <a:moveTo>
                    <a:pt x="330479" y="0"/>
                  </a:moveTo>
                  <a:lnTo>
                    <a:pt x="318681" y="0"/>
                  </a:lnTo>
                  <a:lnTo>
                    <a:pt x="306882" y="0"/>
                  </a:lnTo>
                  <a:lnTo>
                    <a:pt x="306882" y="11785"/>
                  </a:lnTo>
                  <a:lnTo>
                    <a:pt x="318681" y="11785"/>
                  </a:lnTo>
                  <a:lnTo>
                    <a:pt x="330479" y="11785"/>
                  </a:lnTo>
                  <a:lnTo>
                    <a:pt x="330479" y="0"/>
                  </a:lnTo>
                  <a:close/>
                </a:path>
                <a:path w="601980" h="35560">
                  <a:moveTo>
                    <a:pt x="354088" y="11811"/>
                  </a:moveTo>
                  <a:lnTo>
                    <a:pt x="342290" y="11811"/>
                  </a:lnTo>
                  <a:lnTo>
                    <a:pt x="330492" y="11811"/>
                  </a:lnTo>
                  <a:lnTo>
                    <a:pt x="330492" y="23596"/>
                  </a:lnTo>
                  <a:lnTo>
                    <a:pt x="342290" y="23596"/>
                  </a:lnTo>
                  <a:lnTo>
                    <a:pt x="354088" y="23596"/>
                  </a:lnTo>
                  <a:lnTo>
                    <a:pt x="354088" y="11811"/>
                  </a:lnTo>
                  <a:close/>
                </a:path>
                <a:path w="601980" h="35560">
                  <a:moveTo>
                    <a:pt x="365887" y="0"/>
                  </a:moveTo>
                  <a:lnTo>
                    <a:pt x="354088" y="0"/>
                  </a:lnTo>
                  <a:lnTo>
                    <a:pt x="354088" y="11785"/>
                  </a:lnTo>
                  <a:lnTo>
                    <a:pt x="365887" y="11785"/>
                  </a:lnTo>
                  <a:lnTo>
                    <a:pt x="365887" y="0"/>
                  </a:lnTo>
                  <a:close/>
                </a:path>
                <a:path w="601980" h="35560">
                  <a:moveTo>
                    <a:pt x="389496" y="11811"/>
                  </a:moveTo>
                  <a:lnTo>
                    <a:pt x="377698" y="11811"/>
                  </a:lnTo>
                  <a:lnTo>
                    <a:pt x="365899" y="11811"/>
                  </a:lnTo>
                  <a:lnTo>
                    <a:pt x="365899" y="23596"/>
                  </a:lnTo>
                  <a:lnTo>
                    <a:pt x="377698" y="23596"/>
                  </a:lnTo>
                  <a:lnTo>
                    <a:pt x="389496" y="23596"/>
                  </a:lnTo>
                  <a:lnTo>
                    <a:pt x="389496" y="11811"/>
                  </a:lnTo>
                  <a:close/>
                </a:path>
                <a:path w="601980" h="35560">
                  <a:moveTo>
                    <a:pt x="389496" y="0"/>
                  </a:moveTo>
                  <a:lnTo>
                    <a:pt x="377698" y="0"/>
                  </a:lnTo>
                  <a:lnTo>
                    <a:pt x="377698" y="11785"/>
                  </a:lnTo>
                  <a:lnTo>
                    <a:pt x="389496" y="11785"/>
                  </a:lnTo>
                  <a:lnTo>
                    <a:pt x="389496" y="0"/>
                  </a:lnTo>
                  <a:close/>
                </a:path>
                <a:path w="601980" h="35560">
                  <a:moveTo>
                    <a:pt x="424903" y="0"/>
                  </a:moveTo>
                  <a:lnTo>
                    <a:pt x="413105" y="0"/>
                  </a:lnTo>
                  <a:lnTo>
                    <a:pt x="401307" y="0"/>
                  </a:lnTo>
                  <a:lnTo>
                    <a:pt x="389509" y="0"/>
                  </a:lnTo>
                  <a:lnTo>
                    <a:pt x="389509" y="11785"/>
                  </a:lnTo>
                  <a:lnTo>
                    <a:pt x="401307" y="11785"/>
                  </a:lnTo>
                  <a:lnTo>
                    <a:pt x="413105" y="11785"/>
                  </a:lnTo>
                  <a:lnTo>
                    <a:pt x="424903" y="11785"/>
                  </a:lnTo>
                  <a:lnTo>
                    <a:pt x="424903" y="0"/>
                  </a:lnTo>
                  <a:close/>
                </a:path>
                <a:path w="601980" h="35560">
                  <a:moveTo>
                    <a:pt x="436714" y="11811"/>
                  </a:moveTo>
                  <a:lnTo>
                    <a:pt x="424916" y="11811"/>
                  </a:lnTo>
                  <a:lnTo>
                    <a:pt x="424916" y="23596"/>
                  </a:lnTo>
                  <a:lnTo>
                    <a:pt x="436714" y="23596"/>
                  </a:lnTo>
                  <a:lnTo>
                    <a:pt x="436714" y="11811"/>
                  </a:lnTo>
                  <a:close/>
                </a:path>
                <a:path w="601980" h="35560">
                  <a:moveTo>
                    <a:pt x="460311" y="11811"/>
                  </a:moveTo>
                  <a:lnTo>
                    <a:pt x="448513" y="11811"/>
                  </a:lnTo>
                  <a:lnTo>
                    <a:pt x="448513" y="23596"/>
                  </a:lnTo>
                  <a:lnTo>
                    <a:pt x="460311" y="23596"/>
                  </a:lnTo>
                  <a:lnTo>
                    <a:pt x="460311" y="11811"/>
                  </a:lnTo>
                  <a:close/>
                </a:path>
                <a:path w="601980" h="35560">
                  <a:moveTo>
                    <a:pt x="460311" y="0"/>
                  </a:moveTo>
                  <a:lnTo>
                    <a:pt x="448513" y="0"/>
                  </a:lnTo>
                  <a:lnTo>
                    <a:pt x="436714" y="0"/>
                  </a:lnTo>
                  <a:lnTo>
                    <a:pt x="424916" y="0"/>
                  </a:lnTo>
                  <a:lnTo>
                    <a:pt x="424916" y="11785"/>
                  </a:lnTo>
                  <a:lnTo>
                    <a:pt x="436714" y="11785"/>
                  </a:lnTo>
                  <a:lnTo>
                    <a:pt x="448513" y="11785"/>
                  </a:lnTo>
                  <a:lnTo>
                    <a:pt x="460311" y="11785"/>
                  </a:lnTo>
                  <a:lnTo>
                    <a:pt x="460311" y="0"/>
                  </a:lnTo>
                  <a:close/>
                </a:path>
                <a:path w="601980" h="35560">
                  <a:moveTo>
                    <a:pt x="483920" y="11811"/>
                  </a:moveTo>
                  <a:lnTo>
                    <a:pt x="472122" y="11811"/>
                  </a:lnTo>
                  <a:lnTo>
                    <a:pt x="472122" y="23596"/>
                  </a:lnTo>
                  <a:lnTo>
                    <a:pt x="483920" y="23596"/>
                  </a:lnTo>
                  <a:lnTo>
                    <a:pt x="483920" y="11811"/>
                  </a:lnTo>
                  <a:close/>
                </a:path>
                <a:path w="601980" h="35560">
                  <a:moveTo>
                    <a:pt x="495731" y="0"/>
                  </a:moveTo>
                  <a:lnTo>
                    <a:pt x="483933" y="0"/>
                  </a:lnTo>
                  <a:lnTo>
                    <a:pt x="483933" y="11785"/>
                  </a:lnTo>
                  <a:lnTo>
                    <a:pt x="495731" y="11785"/>
                  </a:lnTo>
                  <a:lnTo>
                    <a:pt x="495731" y="0"/>
                  </a:lnTo>
                  <a:close/>
                </a:path>
                <a:path w="601980" h="35560">
                  <a:moveTo>
                    <a:pt x="519328" y="0"/>
                  </a:moveTo>
                  <a:lnTo>
                    <a:pt x="507530" y="0"/>
                  </a:lnTo>
                  <a:lnTo>
                    <a:pt x="507530" y="11785"/>
                  </a:lnTo>
                  <a:lnTo>
                    <a:pt x="519328" y="11785"/>
                  </a:lnTo>
                  <a:lnTo>
                    <a:pt x="519328" y="0"/>
                  </a:lnTo>
                  <a:close/>
                </a:path>
                <a:path w="601980" h="35560">
                  <a:moveTo>
                    <a:pt x="542937" y="0"/>
                  </a:moveTo>
                  <a:lnTo>
                    <a:pt x="531139" y="0"/>
                  </a:lnTo>
                  <a:lnTo>
                    <a:pt x="531139" y="11785"/>
                  </a:lnTo>
                  <a:lnTo>
                    <a:pt x="542937" y="11785"/>
                  </a:lnTo>
                  <a:lnTo>
                    <a:pt x="542937" y="0"/>
                  </a:lnTo>
                  <a:close/>
                </a:path>
                <a:path w="601980" h="35560">
                  <a:moveTo>
                    <a:pt x="554748" y="0"/>
                  </a:moveTo>
                  <a:lnTo>
                    <a:pt x="542950" y="0"/>
                  </a:lnTo>
                  <a:lnTo>
                    <a:pt x="542950" y="11785"/>
                  </a:lnTo>
                  <a:lnTo>
                    <a:pt x="554748" y="11785"/>
                  </a:lnTo>
                  <a:lnTo>
                    <a:pt x="554748" y="0"/>
                  </a:lnTo>
                  <a:close/>
                </a:path>
                <a:path w="601980" h="35560">
                  <a:moveTo>
                    <a:pt x="566547" y="11811"/>
                  </a:moveTo>
                  <a:lnTo>
                    <a:pt x="554748" y="11811"/>
                  </a:lnTo>
                  <a:lnTo>
                    <a:pt x="554748" y="23596"/>
                  </a:lnTo>
                  <a:lnTo>
                    <a:pt x="566547" y="23596"/>
                  </a:lnTo>
                  <a:lnTo>
                    <a:pt x="566547" y="11811"/>
                  </a:lnTo>
                  <a:close/>
                </a:path>
                <a:path w="601980" h="35560">
                  <a:moveTo>
                    <a:pt x="578345" y="0"/>
                  </a:moveTo>
                  <a:lnTo>
                    <a:pt x="566547" y="0"/>
                  </a:lnTo>
                  <a:lnTo>
                    <a:pt x="566547" y="11785"/>
                  </a:lnTo>
                  <a:lnTo>
                    <a:pt x="578345" y="11785"/>
                  </a:lnTo>
                  <a:lnTo>
                    <a:pt x="578345" y="0"/>
                  </a:lnTo>
                  <a:close/>
                </a:path>
                <a:path w="601980" h="35560">
                  <a:moveTo>
                    <a:pt x="590156" y="0"/>
                  </a:moveTo>
                  <a:lnTo>
                    <a:pt x="578358" y="0"/>
                  </a:lnTo>
                  <a:lnTo>
                    <a:pt x="578358" y="11785"/>
                  </a:lnTo>
                  <a:lnTo>
                    <a:pt x="590156" y="11785"/>
                  </a:lnTo>
                  <a:lnTo>
                    <a:pt x="590156" y="0"/>
                  </a:lnTo>
                  <a:close/>
                </a:path>
                <a:path w="601980" h="35560">
                  <a:moveTo>
                    <a:pt x="601954" y="11811"/>
                  </a:moveTo>
                  <a:lnTo>
                    <a:pt x="590156" y="11811"/>
                  </a:lnTo>
                  <a:lnTo>
                    <a:pt x="578358" y="11811"/>
                  </a:lnTo>
                  <a:lnTo>
                    <a:pt x="578358" y="23596"/>
                  </a:lnTo>
                  <a:lnTo>
                    <a:pt x="590156" y="23596"/>
                  </a:lnTo>
                  <a:lnTo>
                    <a:pt x="601954" y="23596"/>
                  </a:lnTo>
                  <a:lnTo>
                    <a:pt x="601954" y="118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106641" y="4483163"/>
              <a:ext cx="614045" cy="47625"/>
            </a:xfrm>
            <a:custGeom>
              <a:avLst/>
              <a:gdLst/>
              <a:ahLst/>
              <a:cxnLst/>
              <a:rect l="l" t="t" r="r" b="b"/>
              <a:pathLst>
                <a:path w="614045" h="47625">
                  <a:moveTo>
                    <a:pt x="23596" y="11811"/>
                  </a:moveTo>
                  <a:lnTo>
                    <a:pt x="11798" y="11811"/>
                  </a:lnTo>
                  <a:lnTo>
                    <a:pt x="0" y="11811"/>
                  </a:lnTo>
                  <a:lnTo>
                    <a:pt x="0" y="23596"/>
                  </a:lnTo>
                  <a:lnTo>
                    <a:pt x="11798" y="23596"/>
                  </a:lnTo>
                  <a:lnTo>
                    <a:pt x="23596" y="23596"/>
                  </a:lnTo>
                  <a:lnTo>
                    <a:pt x="23596" y="11811"/>
                  </a:lnTo>
                  <a:close/>
                </a:path>
                <a:path w="614045" h="47625">
                  <a:moveTo>
                    <a:pt x="35407" y="23609"/>
                  </a:moveTo>
                  <a:lnTo>
                    <a:pt x="23609" y="23609"/>
                  </a:lnTo>
                  <a:lnTo>
                    <a:pt x="23609" y="35407"/>
                  </a:lnTo>
                  <a:lnTo>
                    <a:pt x="35407" y="35407"/>
                  </a:lnTo>
                  <a:lnTo>
                    <a:pt x="35407" y="23609"/>
                  </a:lnTo>
                  <a:close/>
                </a:path>
                <a:path w="614045" h="47625">
                  <a:moveTo>
                    <a:pt x="82613" y="23609"/>
                  </a:moveTo>
                  <a:lnTo>
                    <a:pt x="70815" y="23609"/>
                  </a:ln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09"/>
                  </a:lnTo>
                  <a:close/>
                </a:path>
                <a:path w="614045" h="47625">
                  <a:moveTo>
                    <a:pt x="94424" y="23609"/>
                  </a:moveTo>
                  <a:lnTo>
                    <a:pt x="82626" y="23609"/>
                  </a:lnTo>
                  <a:lnTo>
                    <a:pt x="82626" y="35407"/>
                  </a:lnTo>
                  <a:lnTo>
                    <a:pt x="82626" y="47205"/>
                  </a:lnTo>
                  <a:lnTo>
                    <a:pt x="94424" y="47205"/>
                  </a:lnTo>
                  <a:lnTo>
                    <a:pt x="94424" y="35407"/>
                  </a:lnTo>
                  <a:lnTo>
                    <a:pt x="94424" y="23609"/>
                  </a:lnTo>
                  <a:close/>
                </a:path>
                <a:path w="614045" h="47625">
                  <a:moveTo>
                    <a:pt x="106222" y="11811"/>
                  </a:moveTo>
                  <a:lnTo>
                    <a:pt x="94424" y="11811"/>
                  </a:lnTo>
                  <a:lnTo>
                    <a:pt x="94424" y="23596"/>
                  </a:lnTo>
                  <a:lnTo>
                    <a:pt x="106222" y="23596"/>
                  </a:lnTo>
                  <a:lnTo>
                    <a:pt x="106222" y="11811"/>
                  </a:lnTo>
                  <a:close/>
                </a:path>
                <a:path w="614045" h="47625">
                  <a:moveTo>
                    <a:pt x="118008" y="35407"/>
                  </a:moveTo>
                  <a:lnTo>
                    <a:pt x="106222" y="35407"/>
                  </a:lnTo>
                  <a:lnTo>
                    <a:pt x="106222" y="47205"/>
                  </a:lnTo>
                  <a:lnTo>
                    <a:pt x="118008" y="47205"/>
                  </a:lnTo>
                  <a:lnTo>
                    <a:pt x="118008" y="35407"/>
                  </a:lnTo>
                  <a:close/>
                </a:path>
                <a:path w="614045" h="47625">
                  <a:moveTo>
                    <a:pt x="129819" y="23609"/>
                  </a:moveTo>
                  <a:lnTo>
                    <a:pt x="118033" y="23609"/>
                  </a:lnTo>
                  <a:lnTo>
                    <a:pt x="118033" y="35407"/>
                  </a:lnTo>
                  <a:lnTo>
                    <a:pt x="129819" y="35407"/>
                  </a:lnTo>
                  <a:lnTo>
                    <a:pt x="129819" y="23609"/>
                  </a:lnTo>
                  <a:close/>
                </a:path>
                <a:path w="614045" h="47625">
                  <a:moveTo>
                    <a:pt x="129819" y="11811"/>
                  </a:moveTo>
                  <a:lnTo>
                    <a:pt x="118033" y="11811"/>
                  </a:lnTo>
                  <a:lnTo>
                    <a:pt x="118033" y="23596"/>
                  </a:lnTo>
                  <a:lnTo>
                    <a:pt x="129819" y="23596"/>
                  </a:lnTo>
                  <a:lnTo>
                    <a:pt x="129819" y="11811"/>
                  </a:lnTo>
                  <a:close/>
                </a:path>
                <a:path w="614045" h="47625">
                  <a:moveTo>
                    <a:pt x="141630" y="11811"/>
                  </a:moveTo>
                  <a:lnTo>
                    <a:pt x="129832" y="11811"/>
                  </a:lnTo>
                  <a:lnTo>
                    <a:pt x="129832" y="23596"/>
                  </a:lnTo>
                  <a:lnTo>
                    <a:pt x="141630" y="23596"/>
                  </a:lnTo>
                  <a:lnTo>
                    <a:pt x="141630" y="11811"/>
                  </a:lnTo>
                  <a:close/>
                </a:path>
                <a:path w="614045" h="47625">
                  <a:moveTo>
                    <a:pt x="165227" y="11811"/>
                  </a:moveTo>
                  <a:lnTo>
                    <a:pt x="153441" y="11811"/>
                  </a:lnTo>
                  <a:lnTo>
                    <a:pt x="153441" y="23596"/>
                  </a:lnTo>
                  <a:lnTo>
                    <a:pt x="165227" y="23596"/>
                  </a:lnTo>
                  <a:lnTo>
                    <a:pt x="165227" y="11811"/>
                  </a:lnTo>
                  <a:close/>
                </a:path>
                <a:path w="614045" h="47625">
                  <a:moveTo>
                    <a:pt x="188849" y="23609"/>
                  </a:moveTo>
                  <a:lnTo>
                    <a:pt x="177050" y="23609"/>
                  </a:lnTo>
                  <a:lnTo>
                    <a:pt x="177050" y="35407"/>
                  </a:lnTo>
                  <a:lnTo>
                    <a:pt x="188849" y="35407"/>
                  </a:lnTo>
                  <a:lnTo>
                    <a:pt x="188849" y="23609"/>
                  </a:lnTo>
                  <a:close/>
                </a:path>
                <a:path w="614045" h="47625">
                  <a:moveTo>
                    <a:pt x="200634" y="11811"/>
                  </a:moveTo>
                  <a:lnTo>
                    <a:pt x="188849" y="11811"/>
                  </a:lnTo>
                  <a:lnTo>
                    <a:pt x="188849" y="23596"/>
                  </a:lnTo>
                  <a:lnTo>
                    <a:pt x="200634" y="23596"/>
                  </a:lnTo>
                  <a:lnTo>
                    <a:pt x="200634" y="11811"/>
                  </a:lnTo>
                  <a:close/>
                </a:path>
                <a:path w="614045" h="47625">
                  <a:moveTo>
                    <a:pt x="212445" y="11811"/>
                  </a:moveTo>
                  <a:lnTo>
                    <a:pt x="200660" y="11811"/>
                  </a:lnTo>
                  <a:lnTo>
                    <a:pt x="200660" y="23596"/>
                  </a:lnTo>
                  <a:lnTo>
                    <a:pt x="212445" y="23596"/>
                  </a:lnTo>
                  <a:lnTo>
                    <a:pt x="212445" y="11811"/>
                  </a:lnTo>
                  <a:close/>
                </a:path>
                <a:path w="614045" h="47625">
                  <a:moveTo>
                    <a:pt x="236054" y="11811"/>
                  </a:moveTo>
                  <a:lnTo>
                    <a:pt x="224256" y="11811"/>
                  </a:lnTo>
                  <a:lnTo>
                    <a:pt x="224256" y="23596"/>
                  </a:lnTo>
                  <a:lnTo>
                    <a:pt x="236054" y="23596"/>
                  </a:lnTo>
                  <a:lnTo>
                    <a:pt x="236054" y="11811"/>
                  </a:lnTo>
                  <a:close/>
                </a:path>
                <a:path w="614045" h="47625">
                  <a:moveTo>
                    <a:pt x="259664" y="23609"/>
                  </a:moveTo>
                  <a:lnTo>
                    <a:pt x="247865" y="23609"/>
                  </a:lnTo>
                  <a:lnTo>
                    <a:pt x="247865" y="35407"/>
                  </a:lnTo>
                  <a:lnTo>
                    <a:pt x="259664" y="35407"/>
                  </a:lnTo>
                  <a:lnTo>
                    <a:pt x="259664" y="23609"/>
                  </a:lnTo>
                  <a:close/>
                </a:path>
                <a:path w="614045" h="47625">
                  <a:moveTo>
                    <a:pt x="259664" y="11811"/>
                  </a:moveTo>
                  <a:lnTo>
                    <a:pt x="247865" y="11811"/>
                  </a:lnTo>
                  <a:lnTo>
                    <a:pt x="247865" y="23596"/>
                  </a:lnTo>
                  <a:lnTo>
                    <a:pt x="259664" y="23596"/>
                  </a:lnTo>
                  <a:lnTo>
                    <a:pt x="259664" y="11811"/>
                  </a:lnTo>
                  <a:close/>
                </a:path>
                <a:path w="614045" h="47625">
                  <a:moveTo>
                    <a:pt x="283273" y="11811"/>
                  </a:moveTo>
                  <a:lnTo>
                    <a:pt x="271475" y="11811"/>
                  </a:lnTo>
                  <a:lnTo>
                    <a:pt x="259676" y="11811"/>
                  </a:lnTo>
                  <a:lnTo>
                    <a:pt x="259676" y="23596"/>
                  </a:lnTo>
                  <a:lnTo>
                    <a:pt x="271475" y="23596"/>
                  </a:lnTo>
                  <a:lnTo>
                    <a:pt x="283273" y="23596"/>
                  </a:lnTo>
                  <a:lnTo>
                    <a:pt x="283273" y="11811"/>
                  </a:lnTo>
                  <a:close/>
                </a:path>
                <a:path w="614045" h="47625">
                  <a:moveTo>
                    <a:pt x="295059" y="23609"/>
                  </a:moveTo>
                  <a:lnTo>
                    <a:pt x="283273" y="23609"/>
                  </a:lnTo>
                  <a:lnTo>
                    <a:pt x="271475" y="23609"/>
                  </a:lnTo>
                  <a:lnTo>
                    <a:pt x="259676" y="23609"/>
                  </a:lnTo>
                  <a:lnTo>
                    <a:pt x="259676" y="35407"/>
                  </a:lnTo>
                  <a:lnTo>
                    <a:pt x="271475" y="35407"/>
                  </a:lnTo>
                  <a:lnTo>
                    <a:pt x="283273" y="35407"/>
                  </a:lnTo>
                  <a:lnTo>
                    <a:pt x="295059" y="35407"/>
                  </a:lnTo>
                  <a:lnTo>
                    <a:pt x="295059" y="23609"/>
                  </a:lnTo>
                  <a:close/>
                </a:path>
                <a:path w="614045" h="47625">
                  <a:moveTo>
                    <a:pt x="306882" y="0"/>
                  </a:moveTo>
                  <a:lnTo>
                    <a:pt x="295084" y="0"/>
                  </a:lnTo>
                  <a:lnTo>
                    <a:pt x="295084" y="11798"/>
                  </a:lnTo>
                  <a:lnTo>
                    <a:pt x="306882" y="11798"/>
                  </a:lnTo>
                  <a:lnTo>
                    <a:pt x="306882" y="0"/>
                  </a:lnTo>
                  <a:close/>
                </a:path>
                <a:path w="614045" h="47625">
                  <a:moveTo>
                    <a:pt x="318681" y="23609"/>
                  </a:moveTo>
                  <a:lnTo>
                    <a:pt x="306882" y="23609"/>
                  </a:lnTo>
                  <a:lnTo>
                    <a:pt x="295084" y="23609"/>
                  </a:lnTo>
                  <a:lnTo>
                    <a:pt x="295084" y="35407"/>
                  </a:lnTo>
                  <a:lnTo>
                    <a:pt x="306882" y="35407"/>
                  </a:lnTo>
                  <a:lnTo>
                    <a:pt x="318681" y="35407"/>
                  </a:lnTo>
                  <a:lnTo>
                    <a:pt x="318681" y="23609"/>
                  </a:lnTo>
                  <a:close/>
                </a:path>
                <a:path w="614045" h="47625">
                  <a:moveTo>
                    <a:pt x="330492" y="23609"/>
                  </a:moveTo>
                  <a:lnTo>
                    <a:pt x="318693" y="23609"/>
                  </a:lnTo>
                  <a:lnTo>
                    <a:pt x="318693" y="35407"/>
                  </a:lnTo>
                  <a:lnTo>
                    <a:pt x="330492" y="35407"/>
                  </a:lnTo>
                  <a:lnTo>
                    <a:pt x="330492" y="23609"/>
                  </a:lnTo>
                  <a:close/>
                </a:path>
                <a:path w="614045" h="47625">
                  <a:moveTo>
                    <a:pt x="330492" y="11811"/>
                  </a:moveTo>
                  <a:lnTo>
                    <a:pt x="318693" y="11811"/>
                  </a:lnTo>
                  <a:lnTo>
                    <a:pt x="318693" y="23596"/>
                  </a:lnTo>
                  <a:lnTo>
                    <a:pt x="330492" y="23596"/>
                  </a:lnTo>
                  <a:lnTo>
                    <a:pt x="330492" y="11811"/>
                  </a:lnTo>
                  <a:close/>
                </a:path>
                <a:path w="614045" h="47625">
                  <a:moveTo>
                    <a:pt x="354088" y="23609"/>
                  </a:moveTo>
                  <a:lnTo>
                    <a:pt x="342290" y="23609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54088" y="23609"/>
                  </a:lnTo>
                  <a:close/>
                </a:path>
                <a:path w="614045" h="47625">
                  <a:moveTo>
                    <a:pt x="365899" y="23609"/>
                  </a:moveTo>
                  <a:lnTo>
                    <a:pt x="354101" y="23609"/>
                  </a:lnTo>
                  <a:lnTo>
                    <a:pt x="354101" y="35407"/>
                  </a:lnTo>
                  <a:lnTo>
                    <a:pt x="365899" y="35407"/>
                  </a:lnTo>
                  <a:lnTo>
                    <a:pt x="365899" y="23609"/>
                  </a:lnTo>
                  <a:close/>
                </a:path>
                <a:path w="614045" h="47625">
                  <a:moveTo>
                    <a:pt x="365899" y="0"/>
                  </a:moveTo>
                  <a:lnTo>
                    <a:pt x="354101" y="0"/>
                  </a:lnTo>
                  <a:lnTo>
                    <a:pt x="354101" y="11798"/>
                  </a:lnTo>
                  <a:lnTo>
                    <a:pt x="365899" y="11798"/>
                  </a:lnTo>
                  <a:lnTo>
                    <a:pt x="365899" y="0"/>
                  </a:lnTo>
                  <a:close/>
                </a:path>
                <a:path w="614045" h="47625">
                  <a:moveTo>
                    <a:pt x="377698" y="11811"/>
                  </a:moveTo>
                  <a:lnTo>
                    <a:pt x="365899" y="11811"/>
                  </a:lnTo>
                  <a:lnTo>
                    <a:pt x="365899" y="23596"/>
                  </a:lnTo>
                  <a:lnTo>
                    <a:pt x="377698" y="23596"/>
                  </a:lnTo>
                  <a:lnTo>
                    <a:pt x="377698" y="11811"/>
                  </a:lnTo>
                  <a:close/>
                </a:path>
                <a:path w="614045" h="47625">
                  <a:moveTo>
                    <a:pt x="389509" y="11811"/>
                  </a:moveTo>
                  <a:lnTo>
                    <a:pt x="377710" y="11811"/>
                  </a:lnTo>
                  <a:lnTo>
                    <a:pt x="377710" y="23596"/>
                  </a:lnTo>
                  <a:lnTo>
                    <a:pt x="389509" y="23596"/>
                  </a:lnTo>
                  <a:lnTo>
                    <a:pt x="389509" y="11811"/>
                  </a:lnTo>
                  <a:close/>
                </a:path>
                <a:path w="614045" h="47625">
                  <a:moveTo>
                    <a:pt x="401307" y="23609"/>
                  </a:moveTo>
                  <a:lnTo>
                    <a:pt x="389509" y="23609"/>
                  </a:lnTo>
                  <a:lnTo>
                    <a:pt x="377710" y="23609"/>
                  </a:lnTo>
                  <a:lnTo>
                    <a:pt x="377710" y="35407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01307" y="23609"/>
                  </a:lnTo>
                  <a:close/>
                </a:path>
                <a:path w="614045" h="47625">
                  <a:moveTo>
                    <a:pt x="413105" y="11811"/>
                  </a:moveTo>
                  <a:lnTo>
                    <a:pt x="401307" y="11811"/>
                  </a:lnTo>
                  <a:lnTo>
                    <a:pt x="401307" y="23596"/>
                  </a:lnTo>
                  <a:lnTo>
                    <a:pt x="413105" y="23596"/>
                  </a:lnTo>
                  <a:lnTo>
                    <a:pt x="413105" y="11811"/>
                  </a:lnTo>
                  <a:close/>
                </a:path>
                <a:path w="614045" h="47625">
                  <a:moveTo>
                    <a:pt x="413105" y="0"/>
                  </a:moveTo>
                  <a:lnTo>
                    <a:pt x="401307" y="0"/>
                  </a:lnTo>
                  <a:lnTo>
                    <a:pt x="401307" y="11798"/>
                  </a:lnTo>
                  <a:lnTo>
                    <a:pt x="413105" y="11798"/>
                  </a:lnTo>
                  <a:lnTo>
                    <a:pt x="413105" y="0"/>
                  </a:lnTo>
                  <a:close/>
                </a:path>
                <a:path w="614045" h="47625">
                  <a:moveTo>
                    <a:pt x="424916" y="23609"/>
                  </a:moveTo>
                  <a:lnTo>
                    <a:pt x="413118" y="23609"/>
                  </a:lnTo>
                  <a:lnTo>
                    <a:pt x="413118" y="35407"/>
                  </a:lnTo>
                  <a:lnTo>
                    <a:pt x="424916" y="35407"/>
                  </a:lnTo>
                  <a:lnTo>
                    <a:pt x="424916" y="23609"/>
                  </a:lnTo>
                  <a:close/>
                </a:path>
                <a:path w="614045" h="47625">
                  <a:moveTo>
                    <a:pt x="436714" y="0"/>
                  </a:moveTo>
                  <a:lnTo>
                    <a:pt x="424916" y="0"/>
                  </a:lnTo>
                  <a:lnTo>
                    <a:pt x="413118" y="0"/>
                  </a:lnTo>
                  <a:lnTo>
                    <a:pt x="413118" y="11798"/>
                  </a:lnTo>
                  <a:lnTo>
                    <a:pt x="424916" y="11798"/>
                  </a:lnTo>
                  <a:lnTo>
                    <a:pt x="436714" y="11798"/>
                  </a:lnTo>
                  <a:lnTo>
                    <a:pt x="436714" y="0"/>
                  </a:lnTo>
                  <a:close/>
                </a:path>
                <a:path w="614045" h="47625">
                  <a:moveTo>
                    <a:pt x="448513" y="11811"/>
                  </a:moveTo>
                  <a:lnTo>
                    <a:pt x="436714" y="11811"/>
                  </a:lnTo>
                  <a:lnTo>
                    <a:pt x="424916" y="11811"/>
                  </a:lnTo>
                  <a:lnTo>
                    <a:pt x="413118" y="11811"/>
                  </a:lnTo>
                  <a:lnTo>
                    <a:pt x="413118" y="23596"/>
                  </a:lnTo>
                  <a:lnTo>
                    <a:pt x="424916" y="23596"/>
                  </a:lnTo>
                  <a:lnTo>
                    <a:pt x="436714" y="23596"/>
                  </a:lnTo>
                  <a:lnTo>
                    <a:pt x="448513" y="23596"/>
                  </a:lnTo>
                  <a:lnTo>
                    <a:pt x="448513" y="11811"/>
                  </a:lnTo>
                  <a:close/>
                </a:path>
                <a:path w="614045" h="47625">
                  <a:moveTo>
                    <a:pt x="460324" y="11811"/>
                  </a:moveTo>
                  <a:lnTo>
                    <a:pt x="448525" y="11811"/>
                  </a:lnTo>
                  <a:lnTo>
                    <a:pt x="448525" y="23596"/>
                  </a:lnTo>
                  <a:lnTo>
                    <a:pt x="460324" y="23596"/>
                  </a:lnTo>
                  <a:lnTo>
                    <a:pt x="460324" y="11811"/>
                  </a:lnTo>
                  <a:close/>
                </a:path>
                <a:path w="614045" h="47625">
                  <a:moveTo>
                    <a:pt x="472122" y="23609"/>
                  </a:moveTo>
                  <a:lnTo>
                    <a:pt x="460324" y="23609"/>
                  </a:lnTo>
                  <a:lnTo>
                    <a:pt x="460324" y="35407"/>
                  </a:lnTo>
                  <a:lnTo>
                    <a:pt x="472122" y="35407"/>
                  </a:lnTo>
                  <a:lnTo>
                    <a:pt x="472122" y="23609"/>
                  </a:lnTo>
                  <a:close/>
                </a:path>
                <a:path w="614045" h="47625">
                  <a:moveTo>
                    <a:pt x="472122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72122" y="11798"/>
                  </a:lnTo>
                  <a:lnTo>
                    <a:pt x="472122" y="0"/>
                  </a:lnTo>
                  <a:close/>
                </a:path>
                <a:path w="614045" h="47625">
                  <a:moveTo>
                    <a:pt x="483933" y="23609"/>
                  </a:moveTo>
                  <a:lnTo>
                    <a:pt x="472135" y="23609"/>
                  </a:lnTo>
                  <a:lnTo>
                    <a:pt x="472135" y="35407"/>
                  </a:lnTo>
                  <a:lnTo>
                    <a:pt x="483933" y="35407"/>
                  </a:lnTo>
                  <a:lnTo>
                    <a:pt x="483933" y="23609"/>
                  </a:lnTo>
                  <a:close/>
                </a:path>
                <a:path w="614045" h="47625">
                  <a:moveTo>
                    <a:pt x="483933" y="0"/>
                  </a:moveTo>
                  <a:lnTo>
                    <a:pt x="472135" y="0"/>
                  </a:lnTo>
                  <a:lnTo>
                    <a:pt x="472135" y="11798"/>
                  </a:lnTo>
                  <a:lnTo>
                    <a:pt x="483933" y="11798"/>
                  </a:lnTo>
                  <a:lnTo>
                    <a:pt x="483933" y="0"/>
                  </a:lnTo>
                  <a:close/>
                </a:path>
                <a:path w="614045" h="47625">
                  <a:moveTo>
                    <a:pt x="507530" y="11811"/>
                  </a:moveTo>
                  <a:lnTo>
                    <a:pt x="495731" y="11811"/>
                  </a:lnTo>
                  <a:lnTo>
                    <a:pt x="483933" y="11811"/>
                  </a:lnTo>
                  <a:lnTo>
                    <a:pt x="483933" y="23596"/>
                  </a:lnTo>
                  <a:lnTo>
                    <a:pt x="495731" y="23596"/>
                  </a:lnTo>
                  <a:lnTo>
                    <a:pt x="507530" y="23596"/>
                  </a:lnTo>
                  <a:lnTo>
                    <a:pt x="507530" y="11811"/>
                  </a:lnTo>
                  <a:close/>
                </a:path>
                <a:path w="614045" h="47625">
                  <a:moveTo>
                    <a:pt x="507530" y="0"/>
                  </a:moveTo>
                  <a:lnTo>
                    <a:pt x="495731" y="0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07530" y="0"/>
                  </a:lnTo>
                  <a:close/>
                </a:path>
                <a:path w="614045" h="47625">
                  <a:moveTo>
                    <a:pt x="531139" y="23609"/>
                  </a:moveTo>
                  <a:lnTo>
                    <a:pt x="519341" y="23609"/>
                  </a:lnTo>
                  <a:lnTo>
                    <a:pt x="507542" y="23609"/>
                  </a:lnTo>
                  <a:lnTo>
                    <a:pt x="507542" y="35407"/>
                  </a:lnTo>
                  <a:lnTo>
                    <a:pt x="519341" y="35407"/>
                  </a:lnTo>
                  <a:lnTo>
                    <a:pt x="531139" y="35407"/>
                  </a:lnTo>
                  <a:lnTo>
                    <a:pt x="531139" y="23609"/>
                  </a:lnTo>
                  <a:close/>
                </a:path>
                <a:path w="614045" h="47625">
                  <a:moveTo>
                    <a:pt x="531139" y="0"/>
                  </a:moveTo>
                  <a:lnTo>
                    <a:pt x="519341" y="0"/>
                  </a:lnTo>
                  <a:lnTo>
                    <a:pt x="507542" y="0"/>
                  </a:lnTo>
                  <a:lnTo>
                    <a:pt x="507542" y="11798"/>
                  </a:lnTo>
                  <a:lnTo>
                    <a:pt x="519341" y="11798"/>
                  </a:lnTo>
                  <a:lnTo>
                    <a:pt x="531139" y="11798"/>
                  </a:lnTo>
                  <a:lnTo>
                    <a:pt x="531139" y="0"/>
                  </a:lnTo>
                  <a:close/>
                </a:path>
                <a:path w="614045" h="47625">
                  <a:moveTo>
                    <a:pt x="554748" y="0"/>
                  </a:moveTo>
                  <a:lnTo>
                    <a:pt x="542950" y="0"/>
                  </a:lnTo>
                  <a:lnTo>
                    <a:pt x="531152" y="0"/>
                  </a:lnTo>
                  <a:lnTo>
                    <a:pt x="531152" y="11798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54748" y="0"/>
                  </a:lnTo>
                  <a:close/>
                </a:path>
                <a:path w="614045" h="47625">
                  <a:moveTo>
                    <a:pt x="566547" y="23609"/>
                  </a:moveTo>
                  <a:lnTo>
                    <a:pt x="554748" y="23609"/>
                  </a:lnTo>
                  <a:lnTo>
                    <a:pt x="542950" y="23609"/>
                  </a:lnTo>
                  <a:lnTo>
                    <a:pt x="531152" y="23609"/>
                  </a:lnTo>
                  <a:lnTo>
                    <a:pt x="531152" y="35407"/>
                  </a:lnTo>
                  <a:lnTo>
                    <a:pt x="542950" y="35407"/>
                  </a:lnTo>
                  <a:lnTo>
                    <a:pt x="554748" y="35407"/>
                  </a:lnTo>
                  <a:lnTo>
                    <a:pt x="566547" y="35407"/>
                  </a:lnTo>
                  <a:lnTo>
                    <a:pt x="566547" y="23609"/>
                  </a:lnTo>
                  <a:close/>
                </a:path>
                <a:path w="614045" h="47625">
                  <a:moveTo>
                    <a:pt x="566547" y="11811"/>
                  </a:moveTo>
                  <a:lnTo>
                    <a:pt x="554748" y="11811"/>
                  </a:lnTo>
                  <a:lnTo>
                    <a:pt x="542950" y="11811"/>
                  </a:lnTo>
                  <a:lnTo>
                    <a:pt x="531152" y="11811"/>
                  </a:lnTo>
                  <a:lnTo>
                    <a:pt x="531152" y="23596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66547" y="23596"/>
                  </a:lnTo>
                  <a:lnTo>
                    <a:pt x="566547" y="11811"/>
                  </a:lnTo>
                  <a:close/>
                </a:path>
                <a:path w="614045" h="47625">
                  <a:moveTo>
                    <a:pt x="590156" y="23609"/>
                  </a:moveTo>
                  <a:lnTo>
                    <a:pt x="578358" y="23609"/>
                  </a:lnTo>
                  <a:lnTo>
                    <a:pt x="578358" y="35407"/>
                  </a:lnTo>
                  <a:lnTo>
                    <a:pt x="590156" y="35407"/>
                  </a:lnTo>
                  <a:lnTo>
                    <a:pt x="590156" y="23609"/>
                  </a:lnTo>
                  <a:close/>
                </a:path>
                <a:path w="614045" h="47625">
                  <a:moveTo>
                    <a:pt x="590156" y="0"/>
                  </a:moveTo>
                  <a:lnTo>
                    <a:pt x="578358" y="0"/>
                  </a:lnTo>
                  <a:lnTo>
                    <a:pt x="566559" y="0"/>
                  </a:lnTo>
                  <a:lnTo>
                    <a:pt x="566559" y="11798"/>
                  </a:lnTo>
                  <a:lnTo>
                    <a:pt x="578358" y="11798"/>
                  </a:lnTo>
                  <a:lnTo>
                    <a:pt x="590156" y="11798"/>
                  </a:lnTo>
                  <a:lnTo>
                    <a:pt x="590156" y="0"/>
                  </a:lnTo>
                  <a:close/>
                </a:path>
                <a:path w="614045" h="47625">
                  <a:moveTo>
                    <a:pt x="601967" y="23609"/>
                  </a:moveTo>
                  <a:lnTo>
                    <a:pt x="590169" y="23609"/>
                  </a:lnTo>
                  <a:lnTo>
                    <a:pt x="590169" y="35407"/>
                  </a:lnTo>
                  <a:lnTo>
                    <a:pt x="601967" y="35407"/>
                  </a:lnTo>
                  <a:lnTo>
                    <a:pt x="601967" y="23609"/>
                  </a:lnTo>
                  <a:close/>
                </a:path>
                <a:path w="614045" h="47625">
                  <a:moveTo>
                    <a:pt x="613765" y="11811"/>
                  </a:moveTo>
                  <a:lnTo>
                    <a:pt x="601967" y="11811"/>
                  </a:lnTo>
                  <a:lnTo>
                    <a:pt x="601967" y="23596"/>
                  </a:lnTo>
                  <a:lnTo>
                    <a:pt x="613765" y="23596"/>
                  </a:lnTo>
                  <a:lnTo>
                    <a:pt x="613765" y="11811"/>
                  </a:lnTo>
                  <a:close/>
                </a:path>
                <a:path w="614045" h="47625">
                  <a:moveTo>
                    <a:pt x="613765" y="0"/>
                  </a:moveTo>
                  <a:lnTo>
                    <a:pt x="601967" y="0"/>
                  </a:lnTo>
                  <a:lnTo>
                    <a:pt x="590169" y="0"/>
                  </a:lnTo>
                  <a:lnTo>
                    <a:pt x="590169" y="11798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1376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94843" y="4518571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10" h="35560">
                  <a:moveTo>
                    <a:pt x="35394" y="11811"/>
                  </a:moveTo>
                  <a:lnTo>
                    <a:pt x="23596" y="11811"/>
                  </a:lnTo>
                  <a:lnTo>
                    <a:pt x="11798" y="11811"/>
                  </a:lnTo>
                  <a:lnTo>
                    <a:pt x="0" y="11811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11798" y="23622"/>
                  </a:lnTo>
                  <a:lnTo>
                    <a:pt x="23596" y="23622"/>
                  </a:lnTo>
                  <a:lnTo>
                    <a:pt x="35394" y="23622"/>
                  </a:lnTo>
                  <a:lnTo>
                    <a:pt x="35394" y="11811"/>
                  </a:lnTo>
                  <a:close/>
                </a:path>
                <a:path w="626110" h="35560">
                  <a:moveTo>
                    <a:pt x="59004" y="11811"/>
                  </a:moveTo>
                  <a:lnTo>
                    <a:pt x="47205" y="11811"/>
                  </a:lnTo>
                  <a:lnTo>
                    <a:pt x="35407" y="11811"/>
                  </a:lnTo>
                  <a:lnTo>
                    <a:pt x="35407" y="23622"/>
                  </a:lnTo>
                  <a:lnTo>
                    <a:pt x="47205" y="23622"/>
                  </a:lnTo>
                  <a:lnTo>
                    <a:pt x="59004" y="23622"/>
                  </a:lnTo>
                  <a:lnTo>
                    <a:pt x="59004" y="11811"/>
                  </a:lnTo>
                  <a:close/>
                </a:path>
                <a:path w="626110" h="35560">
                  <a:moveTo>
                    <a:pt x="82613" y="11811"/>
                  </a:moveTo>
                  <a:lnTo>
                    <a:pt x="70815" y="11811"/>
                  </a:lnTo>
                  <a:lnTo>
                    <a:pt x="59016" y="11811"/>
                  </a:lnTo>
                  <a:lnTo>
                    <a:pt x="59016" y="23622"/>
                  </a:lnTo>
                  <a:lnTo>
                    <a:pt x="70815" y="23622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22"/>
                  </a:lnTo>
                  <a:lnTo>
                    <a:pt x="82613" y="11811"/>
                  </a:lnTo>
                  <a:close/>
                </a:path>
                <a:path w="626110" h="35560">
                  <a:moveTo>
                    <a:pt x="129806" y="11811"/>
                  </a:moveTo>
                  <a:lnTo>
                    <a:pt x="118021" y="11811"/>
                  </a:lnTo>
                  <a:lnTo>
                    <a:pt x="106222" y="11811"/>
                  </a:lnTo>
                  <a:lnTo>
                    <a:pt x="106222" y="23609"/>
                  </a:ln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18021" y="35407"/>
                  </a:lnTo>
                  <a:lnTo>
                    <a:pt x="118021" y="23622"/>
                  </a:lnTo>
                  <a:lnTo>
                    <a:pt x="129806" y="23622"/>
                  </a:lnTo>
                  <a:lnTo>
                    <a:pt x="129806" y="11811"/>
                  </a:lnTo>
                  <a:close/>
                </a:path>
                <a:path w="626110" h="35560">
                  <a:moveTo>
                    <a:pt x="129806" y="0"/>
                  </a:moveTo>
                  <a:lnTo>
                    <a:pt x="118021" y="0"/>
                  </a:lnTo>
                  <a:lnTo>
                    <a:pt x="118021" y="11798"/>
                  </a:lnTo>
                  <a:lnTo>
                    <a:pt x="129806" y="11798"/>
                  </a:lnTo>
                  <a:lnTo>
                    <a:pt x="129806" y="0"/>
                  </a:lnTo>
                  <a:close/>
                </a:path>
                <a:path w="626110" h="35560">
                  <a:moveTo>
                    <a:pt x="141617" y="23609"/>
                  </a:moveTo>
                  <a:lnTo>
                    <a:pt x="129832" y="23609"/>
                  </a:lnTo>
                  <a:lnTo>
                    <a:pt x="129832" y="35407"/>
                  </a:lnTo>
                  <a:lnTo>
                    <a:pt x="141617" y="35407"/>
                  </a:lnTo>
                  <a:lnTo>
                    <a:pt x="141617" y="23609"/>
                  </a:lnTo>
                  <a:close/>
                </a:path>
                <a:path w="626110" h="35560">
                  <a:moveTo>
                    <a:pt x="165239" y="11811"/>
                  </a:moveTo>
                  <a:lnTo>
                    <a:pt x="153441" y="11811"/>
                  </a:lnTo>
                  <a:lnTo>
                    <a:pt x="153441" y="23622"/>
                  </a:lnTo>
                  <a:lnTo>
                    <a:pt x="165239" y="23622"/>
                  </a:lnTo>
                  <a:lnTo>
                    <a:pt x="165239" y="11811"/>
                  </a:lnTo>
                  <a:close/>
                </a:path>
                <a:path w="626110" h="35560">
                  <a:moveTo>
                    <a:pt x="188836" y="11811"/>
                  </a:moveTo>
                  <a:lnTo>
                    <a:pt x="177038" y="11811"/>
                  </a:lnTo>
                  <a:lnTo>
                    <a:pt x="177038" y="23622"/>
                  </a:lnTo>
                  <a:lnTo>
                    <a:pt x="188836" y="23622"/>
                  </a:lnTo>
                  <a:lnTo>
                    <a:pt x="188836" y="11811"/>
                  </a:lnTo>
                  <a:close/>
                </a:path>
                <a:path w="626110" h="35560">
                  <a:moveTo>
                    <a:pt x="188836" y="0"/>
                  </a:moveTo>
                  <a:lnTo>
                    <a:pt x="177038" y="0"/>
                  </a:lnTo>
                  <a:lnTo>
                    <a:pt x="177038" y="11798"/>
                  </a:lnTo>
                  <a:lnTo>
                    <a:pt x="188836" y="11798"/>
                  </a:lnTo>
                  <a:lnTo>
                    <a:pt x="188836" y="0"/>
                  </a:lnTo>
                  <a:close/>
                </a:path>
                <a:path w="626110" h="35560">
                  <a:moveTo>
                    <a:pt x="200647" y="23609"/>
                  </a:move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00647" y="23609"/>
                  </a:lnTo>
                  <a:close/>
                </a:path>
                <a:path w="626110" h="35560">
                  <a:moveTo>
                    <a:pt x="212432" y="0"/>
                  </a:moveTo>
                  <a:lnTo>
                    <a:pt x="200647" y="0"/>
                  </a:lnTo>
                  <a:lnTo>
                    <a:pt x="188849" y="0"/>
                  </a:lnTo>
                  <a:lnTo>
                    <a:pt x="188849" y="11798"/>
                  </a:lnTo>
                  <a:lnTo>
                    <a:pt x="200647" y="11798"/>
                  </a:lnTo>
                  <a:lnTo>
                    <a:pt x="212432" y="11798"/>
                  </a:lnTo>
                  <a:lnTo>
                    <a:pt x="212432" y="0"/>
                  </a:lnTo>
                  <a:close/>
                </a:path>
                <a:path w="626110" h="35560">
                  <a:moveTo>
                    <a:pt x="224243" y="23609"/>
                  </a:move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close/>
                </a:path>
                <a:path w="626110" h="35560">
                  <a:moveTo>
                    <a:pt x="224243" y="0"/>
                  </a:moveTo>
                  <a:lnTo>
                    <a:pt x="212458" y="0"/>
                  </a:lnTo>
                  <a:lnTo>
                    <a:pt x="212458" y="11798"/>
                  </a:lnTo>
                  <a:lnTo>
                    <a:pt x="224243" y="11798"/>
                  </a:lnTo>
                  <a:lnTo>
                    <a:pt x="224243" y="0"/>
                  </a:lnTo>
                  <a:close/>
                </a:path>
                <a:path w="626110" h="35560">
                  <a:moveTo>
                    <a:pt x="247853" y="11811"/>
                  </a:moveTo>
                  <a:lnTo>
                    <a:pt x="236054" y="11811"/>
                  </a:lnTo>
                  <a:lnTo>
                    <a:pt x="224256" y="11811"/>
                  </a:ln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36054" y="23622"/>
                  </a:lnTo>
                  <a:lnTo>
                    <a:pt x="247853" y="23622"/>
                  </a:lnTo>
                  <a:lnTo>
                    <a:pt x="247853" y="11811"/>
                  </a:lnTo>
                  <a:close/>
                </a:path>
                <a:path w="626110" h="35560">
                  <a:moveTo>
                    <a:pt x="259651" y="11811"/>
                  </a:moveTo>
                  <a:lnTo>
                    <a:pt x="247865" y="11811"/>
                  </a:lnTo>
                  <a:lnTo>
                    <a:pt x="247865" y="23609"/>
                  </a:lnTo>
                  <a:lnTo>
                    <a:pt x="247865" y="35407"/>
                  </a:lnTo>
                  <a:lnTo>
                    <a:pt x="259651" y="35407"/>
                  </a:lnTo>
                  <a:lnTo>
                    <a:pt x="259651" y="23622"/>
                  </a:lnTo>
                  <a:lnTo>
                    <a:pt x="259651" y="11811"/>
                  </a:lnTo>
                  <a:close/>
                </a:path>
                <a:path w="626110" h="35560">
                  <a:moveTo>
                    <a:pt x="259651" y="0"/>
                  </a:moveTo>
                  <a:lnTo>
                    <a:pt x="247865" y="0"/>
                  </a:lnTo>
                  <a:lnTo>
                    <a:pt x="247865" y="11798"/>
                  </a:lnTo>
                  <a:lnTo>
                    <a:pt x="259651" y="11798"/>
                  </a:lnTo>
                  <a:lnTo>
                    <a:pt x="259651" y="0"/>
                  </a:lnTo>
                  <a:close/>
                </a:path>
                <a:path w="626110" h="35560">
                  <a:moveTo>
                    <a:pt x="271462" y="11811"/>
                  </a:moveTo>
                  <a:lnTo>
                    <a:pt x="259664" y="11811"/>
                  </a:lnTo>
                  <a:lnTo>
                    <a:pt x="259664" y="23609"/>
                  </a:lnTo>
                  <a:lnTo>
                    <a:pt x="259664" y="35407"/>
                  </a:lnTo>
                  <a:lnTo>
                    <a:pt x="271462" y="35407"/>
                  </a:lnTo>
                  <a:lnTo>
                    <a:pt x="271462" y="23622"/>
                  </a:lnTo>
                  <a:lnTo>
                    <a:pt x="271462" y="11811"/>
                  </a:lnTo>
                  <a:close/>
                </a:path>
                <a:path w="626110" h="35560">
                  <a:moveTo>
                    <a:pt x="271462" y="0"/>
                  </a:moveTo>
                  <a:lnTo>
                    <a:pt x="259664" y="0"/>
                  </a:lnTo>
                  <a:lnTo>
                    <a:pt x="259664" y="11798"/>
                  </a:lnTo>
                  <a:lnTo>
                    <a:pt x="271462" y="11798"/>
                  </a:lnTo>
                  <a:lnTo>
                    <a:pt x="271462" y="0"/>
                  </a:lnTo>
                  <a:close/>
                </a:path>
                <a:path w="626110" h="35560">
                  <a:moveTo>
                    <a:pt x="295071" y="11811"/>
                  </a:moveTo>
                  <a:lnTo>
                    <a:pt x="283273" y="11811"/>
                  </a:ln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295071" y="23622"/>
                  </a:lnTo>
                  <a:lnTo>
                    <a:pt x="295071" y="11811"/>
                  </a:lnTo>
                  <a:close/>
                </a:path>
                <a:path w="626110" h="35560">
                  <a:moveTo>
                    <a:pt x="295071" y="0"/>
                  </a:moveTo>
                  <a:lnTo>
                    <a:pt x="283273" y="0"/>
                  </a:lnTo>
                  <a:lnTo>
                    <a:pt x="271475" y="0"/>
                  </a:lnTo>
                  <a:lnTo>
                    <a:pt x="271475" y="11798"/>
                  </a:lnTo>
                  <a:lnTo>
                    <a:pt x="283273" y="11798"/>
                  </a:lnTo>
                  <a:lnTo>
                    <a:pt x="295071" y="11798"/>
                  </a:lnTo>
                  <a:lnTo>
                    <a:pt x="295071" y="0"/>
                  </a:lnTo>
                  <a:close/>
                </a:path>
                <a:path w="626110" h="35560">
                  <a:moveTo>
                    <a:pt x="318681" y="11811"/>
                  </a:moveTo>
                  <a:lnTo>
                    <a:pt x="306882" y="11811"/>
                  </a:lnTo>
                  <a:lnTo>
                    <a:pt x="306882" y="23622"/>
                  </a:lnTo>
                  <a:lnTo>
                    <a:pt x="318681" y="23622"/>
                  </a:lnTo>
                  <a:lnTo>
                    <a:pt x="318681" y="11811"/>
                  </a:lnTo>
                  <a:close/>
                </a:path>
                <a:path w="626110" h="35560">
                  <a:moveTo>
                    <a:pt x="342290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42290" y="11798"/>
                  </a:lnTo>
                  <a:lnTo>
                    <a:pt x="342290" y="0"/>
                  </a:lnTo>
                  <a:close/>
                </a:path>
                <a:path w="626110" h="35560">
                  <a:moveTo>
                    <a:pt x="354088" y="11811"/>
                  </a:moveTo>
                  <a:lnTo>
                    <a:pt x="342290" y="11811"/>
                  </a:lnTo>
                  <a:lnTo>
                    <a:pt x="330492" y="11811"/>
                  </a:lnTo>
                  <a:lnTo>
                    <a:pt x="330492" y="23609"/>
                  </a:lnTo>
                  <a:lnTo>
                    <a:pt x="330492" y="35407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54088" y="23622"/>
                  </a:lnTo>
                  <a:lnTo>
                    <a:pt x="354088" y="11811"/>
                  </a:lnTo>
                  <a:close/>
                </a:path>
                <a:path w="626110" h="35560">
                  <a:moveTo>
                    <a:pt x="377698" y="23609"/>
                  </a:moveTo>
                  <a:lnTo>
                    <a:pt x="365899" y="23609"/>
                  </a:lnTo>
                  <a:lnTo>
                    <a:pt x="365899" y="35407"/>
                  </a:lnTo>
                  <a:lnTo>
                    <a:pt x="377698" y="35407"/>
                  </a:lnTo>
                  <a:lnTo>
                    <a:pt x="377698" y="23609"/>
                  </a:lnTo>
                  <a:close/>
                </a:path>
                <a:path w="626110" h="35560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26110" h="35560">
                  <a:moveTo>
                    <a:pt x="413105" y="11811"/>
                  </a:moveTo>
                  <a:lnTo>
                    <a:pt x="401307" y="11811"/>
                  </a:lnTo>
                  <a:lnTo>
                    <a:pt x="401307" y="23609"/>
                  </a:ln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13105" y="35407"/>
                  </a:lnTo>
                  <a:lnTo>
                    <a:pt x="413105" y="23622"/>
                  </a:lnTo>
                  <a:lnTo>
                    <a:pt x="413105" y="11811"/>
                  </a:lnTo>
                  <a:close/>
                </a:path>
                <a:path w="626110" h="35560">
                  <a:moveTo>
                    <a:pt x="424903" y="0"/>
                  </a:moveTo>
                  <a:lnTo>
                    <a:pt x="413105" y="0"/>
                  </a:lnTo>
                  <a:lnTo>
                    <a:pt x="413105" y="11798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26110" h="35560">
                  <a:moveTo>
                    <a:pt x="436714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36714" y="11798"/>
                  </a:lnTo>
                  <a:lnTo>
                    <a:pt x="436714" y="0"/>
                  </a:lnTo>
                  <a:close/>
                </a:path>
                <a:path w="626110" h="35560">
                  <a:moveTo>
                    <a:pt x="460311" y="23609"/>
                  </a:moveTo>
                  <a:lnTo>
                    <a:pt x="448513" y="23609"/>
                  </a:lnTo>
                  <a:lnTo>
                    <a:pt x="436714" y="23609"/>
                  </a:lnTo>
                  <a:lnTo>
                    <a:pt x="436714" y="11811"/>
                  </a:lnTo>
                  <a:lnTo>
                    <a:pt x="424916" y="11811"/>
                  </a:lnTo>
                  <a:lnTo>
                    <a:pt x="424916" y="23609"/>
                  </a:lnTo>
                  <a:lnTo>
                    <a:pt x="424916" y="35407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60311" y="35407"/>
                  </a:lnTo>
                  <a:lnTo>
                    <a:pt x="460311" y="23609"/>
                  </a:lnTo>
                  <a:close/>
                </a:path>
                <a:path w="626110" h="35560">
                  <a:moveTo>
                    <a:pt x="472122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72122" y="11798"/>
                  </a:lnTo>
                  <a:lnTo>
                    <a:pt x="472122" y="0"/>
                  </a:lnTo>
                  <a:close/>
                </a:path>
                <a:path w="626110" h="35560">
                  <a:moveTo>
                    <a:pt x="483920" y="23609"/>
                  </a:moveTo>
                  <a:lnTo>
                    <a:pt x="472122" y="23609"/>
                  </a:lnTo>
                  <a:lnTo>
                    <a:pt x="472122" y="11811"/>
                  </a:lnTo>
                  <a:lnTo>
                    <a:pt x="460324" y="11811"/>
                  </a:lnTo>
                  <a:lnTo>
                    <a:pt x="460324" y="23609"/>
                  </a:lnTo>
                  <a:lnTo>
                    <a:pt x="460324" y="35407"/>
                  </a:lnTo>
                  <a:lnTo>
                    <a:pt x="472122" y="35407"/>
                  </a:lnTo>
                  <a:lnTo>
                    <a:pt x="483920" y="35407"/>
                  </a:lnTo>
                  <a:lnTo>
                    <a:pt x="483920" y="23609"/>
                  </a:lnTo>
                  <a:close/>
                </a:path>
                <a:path w="626110" h="35560">
                  <a:moveTo>
                    <a:pt x="507530" y="11811"/>
                  </a:moveTo>
                  <a:lnTo>
                    <a:pt x="495731" y="11811"/>
                  </a:lnTo>
                  <a:lnTo>
                    <a:pt x="483933" y="11811"/>
                  </a:ln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495731" y="23622"/>
                  </a:lnTo>
                  <a:lnTo>
                    <a:pt x="507530" y="23622"/>
                  </a:lnTo>
                  <a:lnTo>
                    <a:pt x="507530" y="11811"/>
                  </a:lnTo>
                  <a:close/>
                </a:path>
                <a:path w="626110" h="35560">
                  <a:moveTo>
                    <a:pt x="531139" y="11811"/>
                  </a:moveTo>
                  <a:lnTo>
                    <a:pt x="519341" y="11811"/>
                  </a:lnTo>
                  <a:lnTo>
                    <a:pt x="519341" y="23609"/>
                  </a:lnTo>
                  <a:lnTo>
                    <a:pt x="519341" y="35407"/>
                  </a:lnTo>
                  <a:lnTo>
                    <a:pt x="531139" y="35407"/>
                  </a:lnTo>
                  <a:lnTo>
                    <a:pt x="531139" y="23622"/>
                  </a:lnTo>
                  <a:lnTo>
                    <a:pt x="531139" y="11811"/>
                  </a:lnTo>
                  <a:close/>
                </a:path>
                <a:path w="626110" h="35560">
                  <a:moveTo>
                    <a:pt x="531139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31139" y="11798"/>
                  </a:lnTo>
                  <a:lnTo>
                    <a:pt x="531139" y="0"/>
                  </a:lnTo>
                  <a:close/>
                </a:path>
                <a:path w="626110" h="35560">
                  <a:moveTo>
                    <a:pt x="554748" y="11811"/>
                  </a:moveTo>
                  <a:lnTo>
                    <a:pt x="542950" y="11811"/>
                  </a:lnTo>
                  <a:lnTo>
                    <a:pt x="542950" y="23622"/>
                  </a:lnTo>
                  <a:lnTo>
                    <a:pt x="554748" y="23622"/>
                  </a:lnTo>
                  <a:lnTo>
                    <a:pt x="554748" y="11811"/>
                  </a:lnTo>
                  <a:close/>
                </a:path>
                <a:path w="626110" h="35560">
                  <a:moveTo>
                    <a:pt x="578345" y="11811"/>
                  </a:moveTo>
                  <a:lnTo>
                    <a:pt x="566547" y="11811"/>
                  </a:lnTo>
                  <a:lnTo>
                    <a:pt x="566547" y="23609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78345" y="23622"/>
                  </a:lnTo>
                  <a:lnTo>
                    <a:pt x="578345" y="11811"/>
                  </a:lnTo>
                  <a:close/>
                </a:path>
                <a:path w="626110" h="35560">
                  <a:moveTo>
                    <a:pt x="578345" y="0"/>
                  </a:moveTo>
                  <a:lnTo>
                    <a:pt x="566547" y="0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26110" h="35560">
                  <a:moveTo>
                    <a:pt x="601954" y="11811"/>
                  </a:moveTo>
                  <a:lnTo>
                    <a:pt x="590156" y="11811"/>
                  </a:lnTo>
                  <a:lnTo>
                    <a:pt x="578358" y="11811"/>
                  </a:lnTo>
                  <a:lnTo>
                    <a:pt x="578358" y="23622"/>
                  </a:lnTo>
                  <a:lnTo>
                    <a:pt x="590156" y="23622"/>
                  </a:lnTo>
                  <a:lnTo>
                    <a:pt x="601954" y="23622"/>
                  </a:lnTo>
                  <a:lnTo>
                    <a:pt x="601954" y="11811"/>
                  </a:lnTo>
                  <a:close/>
                </a:path>
                <a:path w="626110" h="35560">
                  <a:moveTo>
                    <a:pt x="613765" y="11811"/>
                  </a:moveTo>
                  <a:lnTo>
                    <a:pt x="601967" y="11811"/>
                  </a:lnTo>
                  <a:lnTo>
                    <a:pt x="601967" y="23622"/>
                  </a:lnTo>
                  <a:lnTo>
                    <a:pt x="613765" y="23622"/>
                  </a:lnTo>
                  <a:lnTo>
                    <a:pt x="613765" y="11811"/>
                  </a:lnTo>
                  <a:close/>
                </a:path>
                <a:path w="626110" h="35560">
                  <a:moveTo>
                    <a:pt x="625563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25563" y="11798"/>
                  </a:lnTo>
                  <a:lnTo>
                    <a:pt x="62556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94843" y="4542180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10" h="47625">
                  <a:moveTo>
                    <a:pt x="11798" y="23609"/>
                  </a:moveTo>
                  <a:lnTo>
                    <a:pt x="0" y="23609"/>
                  </a:lnTo>
                  <a:lnTo>
                    <a:pt x="0" y="35407"/>
                  </a:lnTo>
                  <a:lnTo>
                    <a:pt x="0" y="47205"/>
                  </a:lnTo>
                  <a:lnTo>
                    <a:pt x="11798" y="47205"/>
                  </a:lnTo>
                  <a:lnTo>
                    <a:pt x="11798" y="35407"/>
                  </a:lnTo>
                  <a:lnTo>
                    <a:pt x="11798" y="23609"/>
                  </a:lnTo>
                  <a:close/>
                </a:path>
                <a:path w="626110" h="47625">
                  <a:moveTo>
                    <a:pt x="11798" y="11798"/>
                  </a:moveTo>
                  <a:lnTo>
                    <a:pt x="0" y="11798"/>
                  </a:lnTo>
                  <a:lnTo>
                    <a:pt x="0" y="23596"/>
                  </a:lnTo>
                  <a:lnTo>
                    <a:pt x="11798" y="23596"/>
                  </a:lnTo>
                  <a:lnTo>
                    <a:pt x="11798" y="11798"/>
                  </a:lnTo>
                  <a:close/>
                </a:path>
                <a:path w="626110" h="47625">
                  <a:moveTo>
                    <a:pt x="35394" y="23609"/>
                  </a:moveTo>
                  <a:lnTo>
                    <a:pt x="23596" y="23609"/>
                  </a:lnTo>
                  <a:lnTo>
                    <a:pt x="23596" y="35407"/>
                  </a:lnTo>
                  <a:lnTo>
                    <a:pt x="23596" y="47205"/>
                  </a:lnTo>
                  <a:lnTo>
                    <a:pt x="35394" y="47205"/>
                  </a:lnTo>
                  <a:lnTo>
                    <a:pt x="35394" y="35407"/>
                  </a:lnTo>
                  <a:lnTo>
                    <a:pt x="35394" y="23609"/>
                  </a:lnTo>
                  <a:close/>
                </a:path>
                <a:path w="626110" h="47625">
                  <a:moveTo>
                    <a:pt x="35394" y="11798"/>
                  </a:moveTo>
                  <a:lnTo>
                    <a:pt x="23596" y="11798"/>
                  </a:lnTo>
                  <a:lnTo>
                    <a:pt x="23596" y="23596"/>
                  </a:lnTo>
                  <a:lnTo>
                    <a:pt x="35394" y="23596"/>
                  </a:lnTo>
                  <a:lnTo>
                    <a:pt x="35394" y="11798"/>
                  </a:lnTo>
                  <a:close/>
                </a:path>
                <a:path w="626110" h="47625">
                  <a:moveTo>
                    <a:pt x="59004" y="23609"/>
                  </a:moveTo>
                  <a:lnTo>
                    <a:pt x="47205" y="23609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35407" y="47205"/>
                  </a:lnTo>
                  <a:lnTo>
                    <a:pt x="47205" y="47205"/>
                  </a:lnTo>
                  <a:lnTo>
                    <a:pt x="59004" y="47205"/>
                  </a:lnTo>
                  <a:lnTo>
                    <a:pt x="59004" y="35407"/>
                  </a:lnTo>
                  <a:lnTo>
                    <a:pt x="59004" y="23609"/>
                  </a:lnTo>
                  <a:close/>
                </a:path>
                <a:path w="626110" h="47625">
                  <a:moveTo>
                    <a:pt x="59004" y="11798"/>
                  </a:moveTo>
                  <a:lnTo>
                    <a:pt x="47205" y="11798"/>
                  </a:lnTo>
                  <a:lnTo>
                    <a:pt x="35407" y="11798"/>
                  </a:lnTo>
                  <a:lnTo>
                    <a:pt x="35407" y="23596"/>
                  </a:lnTo>
                  <a:lnTo>
                    <a:pt x="47205" y="23596"/>
                  </a:lnTo>
                  <a:lnTo>
                    <a:pt x="59004" y="23596"/>
                  </a:lnTo>
                  <a:lnTo>
                    <a:pt x="59004" y="11798"/>
                  </a:lnTo>
                  <a:close/>
                </a:path>
                <a:path w="626110" h="47625">
                  <a:moveTo>
                    <a:pt x="82613" y="23609"/>
                  </a:moveTo>
                  <a:lnTo>
                    <a:pt x="70815" y="23609"/>
                  </a:lnTo>
                  <a:lnTo>
                    <a:pt x="70815" y="35407"/>
                  </a:lnTo>
                  <a:lnTo>
                    <a:pt x="70815" y="47205"/>
                  </a:lnTo>
                  <a:lnTo>
                    <a:pt x="82613" y="47205"/>
                  </a:lnTo>
                  <a:lnTo>
                    <a:pt x="82613" y="35407"/>
                  </a:lnTo>
                  <a:lnTo>
                    <a:pt x="82613" y="23609"/>
                  </a:lnTo>
                  <a:close/>
                </a:path>
                <a:path w="626110" h="47625">
                  <a:moveTo>
                    <a:pt x="82613" y="11798"/>
                  </a:moveTo>
                  <a:lnTo>
                    <a:pt x="70815" y="11798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82613" y="11798"/>
                  </a:lnTo>
                  <a:close/>
                </a:path>
                <a:path w="626110" h="47625">
                  <a:moveTo>
                    <a:pt x="106222" y="23609"/>
                  </a:move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06222" y="23609"/>
                  </a:lnTo>
                  <a:close/>
                </a:path>
                <a:path w="626110" h="47625">
                  <a:moveTo>
                    <a:pt x="129806" y="35407"/>
                  </a:moveTo>
                  <a:lnTo>
                    <a:pt x="118021" y="35407"/>
                  </a:lnTo>
                  <a:lnTo>
                    <a:pt x="106222" y="35407"/>
                  </a:lnTo>
                  <a:lnTo>
                    <a:pt x="106222" y="47205"/>
                  </a:lnTo>
                  <a:lnTo>
                    <a:pt x="118021" y="47205"/>
                  </a:lnTo>
                  <a:lnTo>
                    <a:pt x="129806" y="47205"/>
                  </a:lnTo>
                  <a:lnTo>
                    <a:pt x="129806" y="35407"/>
                  </a:lnTo>
                  <a:close/>
                </a:path>
                <a:path w="626110" h="47625">
                  <a:moveTo>
                    <a:pt x="129806" y="11798"/>
                  </a:moveTo>
                  <a:lnTo>
                    <a:pt x="118021" y="11798"/>
                  </a:lnTo>
                  <a:lnTo>
                    <a:pt x="118021" y="23596"/>
                  </a:lnTo>
                  <a:lnTo>
                    <a:pt x="129806" y="23596"/>
                  </a:lnTo>
                  <a:lnTo>
                    <a:pt x="129806" y="11798"/>
                  </a:lnTo>
                  <a:close/>
                </a:path>
                <a:path w="626110" h="47625">
                  <a:moveTo>
                    <a:pt x="141617" y="23609"/>
                  </a:moveTo>
                  <a:lnTo>
                    <a:pt x="129832" y="23609"/>
                  </a:lnTo>
                  <a:lnTo>
                    <a:pt x="129832" y="35407"/>
                  </a:lnTo>
                  <a:lnTo>
                    <a:pt x="129832" y="47205"/>
                  </a:lnTo>
                  <a:lnTo>
                    <a:pt x="141617" y="47205"/>
                  </a:lnTo>
                  <a:lnTo>
                    <a:pt x="141617" y="35407"/>
                  </a:lnTo>
                  <a:lnTo>
                    <a:pt x="141617" y="23609"/>
                  </a:lnTo>
                  <a:close/>
                </a:path>
                <a:path w="626110" h="47625">
                  <a:moveTo>
                    <a:pt x="153428" y="35407"/>
                  </a:moveTo>
                  <a:lnTo>
                    <a:pt x="141630" y="35407"/>
                  </a:lnTo>
                  <a:lnTo>
                    <a:pt x="141630" y="47205"/>
                  </a:lnTo>
                  <a:lnTo>
                    <a:pt x="153428" y="47205"/>
                  </a:lnTo>
                  <a:lnTo>
                    <a:pt x="153428" y="35407"/>
                  </a:lnTo>
                  <a:close/>
                </a:path>
                <a:path w="626110" h="47625">
                  <a:moveTo>
                    <a:pt x="153428" y="11798"/>
                  </a:moveTo>
                  <a:lnTo>
                    <a:pt x="141630" y="11798"/>
                  </a:lnTo>
                  <a:lnTo>
                    <a:pt x="141630" y="23596"/>
                  </a:lnTo>
                  <a:lnTo>
                    <a:pt x="153428" y="23596"/>
                  </a:lnTo>
                  <a:lnTo>
                    <a:pt x="153428" y="11798"/>
                  </a:lnTo>
                  <a:close/>
                </a:path>
                <a:path w="626110" h="47625">
                  <a:moveTo>
                    <a:pt x="188836" y="11798"/>
                  </a:moveTo>
                  <a:lnTo>
                    <a:pt x="177038" y="11798"/>
                  </a:lnTo>
                  <a:lnTo>
                    <a:pt x="177038" y="23596"/>
                  </a:lnTo>
                  <a:lnTo>
                    <a:pt x="188836" y="23596"/>
                  </a:lnTo>
                  <a:lnTo>
                    <a:pt x="188836" y="11798"/>
                  </a:lnTo>
                  <a:close/>
                </a:path>
                <a:path w="626110" h="47625">
                  <a:moveTo>
                    <a:pt x="212432" y="11798"/>
                  </a:moveTo>
                  <a:lnTo>
                    <a:pt x="200647" y="11798"/>
                  </a:lnTo>
                  <a:lnTo>
                    <a:pt x="188849" y="11798"/>
                  </a:lnTo>
                  <a:lnTo>
                    <a:pt x="188849" y="23596"/>
                  </a:lnTo>
                  <a:lnTo>
                    <a:pt x="200647" y="23596"/>
                  </a:lnTo>
                  <a:lnTo>
                    <a:pt x="212432" y="23596"/>
                  </a:lnTo>
                  <a:lnTo>
                    <a:pt x="212432" y="11798"/>
                  </a:lnTo>
                  <a:close/>
                </a:path>
                <a:path w="626110" h="47625">
                  <a:moveTo>
                    <a:pt x="224243" y="23609"/>
                  </a:move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close/>
                </a:path>
                <a:path w="626110" h="47625">
                  <a:moveTo>
                    <a:pt x="224243" y="11798"/>
                  </a:moveTo>
                  <a:lnTo>
                    <a:pt x="212458" y="11798"/>
                  </a:lnTo>
                  <a:lnTo>
                    <a:pt x="212458" y="23596"/>
                  </a:lnTo>
                  <a:lnTo>
                    <a:pt x="224243" y="23596"/>
                  </a:lnTo>
                  <a:lnTo>
                    <a:pt x="224243" y="11798"/>
                  </a:lnTo>
                  <a:close/>
                </a:path>
                <a:path w="626110" h="47625">
                  <a:moveTo>
                    <a:pt x="247853" y="23609"/>
                  </a:moveTo>
                  <a:lnTo>
                    <a:pt x="236054" y="23609"/>
                  </a:ln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47853" y="35407"/>
                  </a:lnTo>
                  <a:lnTo>
                    <a:pt x="247853" y="23609"/>
                  </a:lnTo>
                  <a:close/>
                </a:path>
                <a:path w="626110" h="47625">
                  <a:moveTo>
                    <a:pt x="247853" y="11798"/>
                  </a:moveTo>
                  <a:lnTo>
                    <a:pt x="236054" y="11798"/>
                  </a:lnTo>
                  <a:lnTo>
                    <a:pt x="236054" y="23596"/>
                  </a:lnTo>
                  <a:lnTo>
                    <a:pt x="247853" y="23596"/>
                  </a:lnTo>
                  <a:lnTo>
                    <a:pt x="247853" y="11798"/>
                  </a:lnTo>
                  <a:close/>
                </a:path>
                <a:path w="626110" h="47625">
                  <a:moveTo>
                    <a:pt x="259651" y="23609"/>
                  </a:moveTo>
                  <a:lnTo>
                    <a:pt x="247865" y="23609"/>
                  </a:lnTo>
                  <a:lnTo>
                    <a:pt x="247865" y="35407"/>
                  </a:lnTo>
                  <a:lnTo>
                    <a:pt x="259651" y="35407"/>
                  </a:lnTo>
                  <a:lnTo>
                    <a:pt x="259651" y="23609"/>
                  </a:lnTo>
                  <a:close/>
                </a:path>
                <a:path w="626110" h="47625">
                  <a:moveTo>
                    <a:pt x="259651" y="11798"/>
                  </a:moveTo>
                  <a:lnTo>
                    <a:pt x="247865" y="11798"/>
                  </a:lnTo>
                  <a:lnTo>
                    <a:pt x="247865" y="23596"/>
                  </a:lnTo>
                  <a:lnTo>
                    <a:pt x="259651" y="23596"/>
                  </a:lnTo>
                  <a:lnTo>
                    <a:pt x="259651" y="11798"/>
                  </a:lnTo>
                  <a:close/>
                </a:path>
                <a:path w="626110" h="47625">
                  <a:moveTo>
                    <a:pt x="271462" y="23609"/>
                  </a:moveTo>
                  <a:lnTo>
                    <a:pt x="259664" y="23609"/>
                  </a:lnTo>
                  <a:lnTo>
                    <a:pt x="259664" y="35407"/>
                  </a:lnTo>
                  <a:lnTo>
                    <a:pt x="271462" y="35407"/>
                  </a:lnTo>
                  <a:lnTo>
                    <a:pt x="271462" y="23609"/>
                  </a:lnTo>
                  <a:close/>
                </a:path>
                <a:path w="626110" h="47625">
                  <a:moveTo>
                    <a:pt x="306857" y="23609"/>
                  </a:moveTo>
                  <a:lnTo>
                    <a:pt x="295071" y="23609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close/>
                </a:path>
                <a:path w="626110" h="47625">
                  <a:moveTo>
                    <a:pt x="306857" y="11798"/>
                  </a:moveTo>
                  <a:lnTo>
                    <a:pt x="295071" y="11798"/>
                  </a:lnTo>
                  <a:lnTo>
                    <a:pt x="283273" y="11798"/>
                  </a:lnTo>
                  <a:lnTo>
                    <a:pt x="283273" y="23596"/>
                  </a:lnTo>
                  <a:lnTo>
                    <a:pt x="295071" y="23596"/>
                  </a:lnTo>
                  <a:lnTo>
                    <a:pt x="306857" y="23596"/>
                  </a:lnTo>
                  <a:lnTo>
                    <a:pt x="306857" y="11798"/>
                  </a:lnTo>
                  <a:close/>
                </a:path>
                <a:path w="626110" h="47625">
                  <a:moveTo>
                    <a:pt x="330479" y="11798"/>
                  </a:moveTo>
                  <a:lnTo>
                    <a:pt x="318681" y="11798"/>
                  </a:lnTo>
                  <a:lnTo>
                    <a:pt x="306882" y="11798"/>
                  </a:lnTo>
                  <a:lnTo>
                    <a:pt x="306882" y="23596"/>
                  </a:lnTo>
                  <a:lnTo>
                    <a:pt x="318681" y="23596"/>
                  </a:lnTo>
                  <a:lnTo>
                    <a:pt x="330479" y="23596"/>
                  </a:lnTo>
                  <a:lnTo>
                    <a:pt x="330479" y="11798"/>
                  </a:lnTo>
                  <a:close/>
                </a:path>
                <a:path w="626110" h="47625">
                  <a:moveTo>
                    <a:pt x="365887" y="11798"/>
                  </a:moveTo>
                  <a:lnTo>
                    <a:pt x="354088" y="11798"/>
                  </a:lnTo>
                  <a:lnTo>
                    <a:pt x="342290" y="11798"/>
                  </a:lnTo>
                  <a:lnTo>
                    <a:pt x="330492" y="11798"/>
                  </a:lnTo>
                  <a:lnTo>
                    <a:pt x="330492" y="23596"/>
                  </a:lnTo>
                  <a:lnTo>
                    <a:pt x="342290" y="23596"/>
                  </a:lnTo>
                  <a:lnTo>
                    <a:pt x="354088" y="23596"/>
                  </a:lnTo>
                  <a:lnTo>
                    <a:pt x="365887" y="23596"/>
                  </a:lnTo>
                  <a:lnTo>
                    <a:pt x="365887" y="11798"/>
                  </a:lnTo>
                  <a:close/>
                </a:path>
                <a:path w="626110" h="47625">
                  <a:moveTo>
                    <a:pt x="389496" y="23609"/>
                  </a:moveTo>
                  <a:lnTo>
                    <a:pt x="377698" y="23609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close/>
                </a:path>
                <a:path w="626110" h="47625">
                  <a:moveTo>
                    <a:pt x="389496" y="11798"/>
                  </a:moveTo>
                  <a:lnTo>
                    <a:pt x="377698" y="11798"/>
                  </a:lnTo>
                  <a:lnTo>
                    <a:pt x="377698" y="23596"/>
                  </a:lnTo>
                  <a:lnTo>
                    <a:pt x="389496" y="23596"/>
                  </a:lnTo>
                  <a:lnTo>
                    <a:pt x="389496" y="11798"/>
                  </a:lnTo>
                  <a:close/>
                </a:path>
                <a:path w="626110" h="47625">
                  <a:moveTo>
                    <a:pt x="413105" y="23609"/>
                  </a:moveTo>
                  <a:lnTo>
                    <a:pt x="401307" y="23609"/>
                  </a:lnTo>
                  <a:lnTo>
                    <a:pt x="401307" y="35407"/>
                  </a:lnTo>
                  <a:lnTo>
                    <a:pt x="413105" y="35407"/>
                  </a:lnTo>
                  <a:lnTo>
                    <a:pt x="413105" y="23609"/>
                  </a:lnTo>
                  <a:close/>
                </a:path>
                <a:path w="626110" h="47625">
                  <a:moveTo>
                    <a:pt x="424903" y="11798"/>
                  </a:moveTo>
                  <a:lnTo>
                    <a:pt x="413105" y="11798"/>
                  </a:lnTo>
                  <a:lnTo>
                    <a:pt x="401307" y="11798"/>
                  </a:lnTo>
                  <a:lnTo>
                    <a:pt x="389509" y="11798"/>
                  </a:lnTo>
                  <a:lnTo>
                    <a:pt x="389509" y="23596"/>
                  </a:lnTo>
                  <a:lnTo>
                    <a:pt x="401307" y="23596"/>
                  </a:lnTo>
                  <a:lnTo>
                    <a:pt x="413105" y="23596"/>
                  </a:lnTo>
                  <a:lnTo>
                    <a:pt x="424903" y="23596"/>
                  </a:lnTo>
                  <a:lnTo>
                    <a:pt x="424903" y="11798"/>
                  </a:lnTo>
                  <a:close/>
                </a:path>
                <a:path w="626110" h="47625">
                  <a:moveTo>
                    <a:pt x="436714" y="11798"/>
                  </a:moveTo>
                  <a:lnTo>
                    <a:pt x="424916" y="11798"/>
                  </a:lnTo>
                  <a:lnTo>
                    <a:pt x="424916" y="23596"/>
                  </a:lnTo>
                  <a:lnTo>
                    <a:pt x="436714" y="23596"/>
                  </a:lnTo>
                  <a:lnTo>
                    <a:pt x="436714" y="11798"/>
                  </a:lnTo>
                  <a:close/>
                </a:path>
                <a:path w="626110" h="47625">
                  <a:moveTo>
                    <a:pt x="448513" y="23609"/>
                  </a:moveTo>
                  <a:lnTo>
                    <a:pt x="436714" y="23609"/>
                  </a:lnTo>
                  <a:lnTo>
                    <a:pt x="424916" y="23609"/>
                  </a:lnTo>
                  <a:lnTo>
                    <a:pt x="424916" y="35407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48513" y="23609"/>
                  </a:lnTo>
                  <a:close/>
                </a:path>
                <a:path w="626110" h="47625">
                  <a:moveTo>
                    <a:pt x="483920" y="23609"/>
                  </a:moveTo>
                  <a:lnTo>
                    <a:pt x="472122" y="23609"/>
                  </a:lnTo>
                  <a:lnTo>
                    <a:pt x="460324" y="23609"/>
                  </a:lnTo>
                  <a:lnTo>
                    <a:pt x="460324" y="35407"/>
                  </a:lnTo>
                  <a:lnTo>
                    <a:pt x="472122" y="35407"/>
                  </a:lnTo>
                  <a:lnTo>
                    <a:pt x="483920" y="35407"/>
                  </a:lnTo>
                  <a:lnTo>
                    <a:pt x="483920" y="23609"/>
                  </a:lnTo>
                  <a:close/>
                </a:path>
                <a:path w="626110" h="47625">
                  <a:moveTo>
                    <a:pt x="483920" y="11798"/>
                  </a:moveTo>
                  <a:lnTo>
                    <a:pt x="472122" y="11798"/>
                  </a:lnTo>
                  <a:lnTo>
                    <a:pt x="460324" y="11798"/>
                  </a:lnTo>
                  <a:lnTo>
                    <a:pt x="460324" y="23596"/>
                  </a:lnTo>
                  <a:lnTo>
                    <a:pt x="472122" y="23596"/>
                  </a:lnTo>
                  <a:lnTo>
                    <a:pt x="483920" y="23596"/>
                  </a:lnTo>
                  <a:lnTo>
                    <a:pt x="483920" y="11798"/>
                  </a:lnTo>
                  <a:close/>
                </a:path>
                <a:path w="626110" h="47625">
                  <a:moveTo>
                    <a:pt x="519328" y="11798"/>
                  </a:moveTo>
                  <a:lnTo>
                    <a:pt x="507530" y="11798"/>
                  </a:lnTo>
                  <a:lnTo>
                    <a:pt x="495731" y="11798"/>
                  </a:lnTo>
                  <a:lnTo>
                    <a:pt x="483933" y="11798"/>
                  </a:lnTo>
                  <a:lnTo>
                    <a:pt x="483933" y="23596"/>
                  </a:lnTo>
                  <a:lnTo>
                    <a:pt x="495731" y="23596"/>
                  </a:lnTo>
                  <a:lnTo>
                    <a:pt x="507530" y="23596"/>
                  </a:lnTo>
                  <a:lnTo>
                    <a:pt x="519328" y="23596"/>
                  </a:lnTo>
                  <a:lnTo>
                    <a:pt x="519328" y="11798"/>
                  </a:lnTo>
                  <a:close/>
                </a:path>
                <a:path w="626110" h="47625">
                  <a:moveTo>
                    <a:pt x="531139" y="23609"/>
                  </a:moveTo>
                  <a:lnTo>
                    <a:pt x="519341" y="23609"/>
                  </a:lnTo>
                  <a:lnTo>
                    <a:pt x="519341" y="35407"/>
                  </a:lnTo>
                  <a:lnTo>
                    <a:pt x="531139" y="35407"/>
                  </a:lnTo>
                  <a:lnTo>
                    <a:pt x="531139" y="23609"/>
                  </a:lnTo>
                  <a:close/>
                </a:path>
                <a:path w="626110" h="47625">
                  <a:moveTo>
                    <a:pt x="542937" y="11798"/>
                  </a:moveTo>
                  <a:lnTo>
                    <a:pt x="531139" y="11798"/>
                  </a:lnTo>
                  <a:lnTo>
                    <a:pt x="519341" y="11798"/>
                  </a:lnTo>
                  <a:lnTo>
                    <a:pt x="519341" y="23596"/>
                  </a:lnTo>
                  <a:lnTo>
                    <a:pt x="531139" y="23596"/>
                  </a:lnTo>
                  <a:lnTo>
                    <a:pt x="542937" y="23596"/>
                  </a:lnTo>
                  <a:lnTo>
                    <a:pt x="542937" y="11798"/>
                  </a:lnTo>
                  <a:close/>
                </a:path>
                <a:path w="626110" h="47625">
                  <a:moveTo>
                    <a:pt x="554748" y="23609"/>
                  </a:moveTo>
                  <a:lnTo>
                    <a:pt x="542950" y="23609"/>
                  </a:lnTo>
                  <a:lnTo>
                    <a:pt x="542950" y="35407"/>
                  </a:lnTo>
                  <a:lnTo>
                    <a:pt x="554748" y="35407"/>
                  </a:lnTo>
                  <a:lnTo>
                    <a:pt x="554748" y="23609"/>
                  </a:lnTo>
                  <a:close/>
                </a:path>
                <a:path w="626110" h="47625">
                  <a:moveTo>
                    <a:pt x="578345" y="23609"/>
                  </a:moveTo>
                  <a:lnTo>
                    <a:pt x="566547" y="23609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78345" y="23609"/>
                  </a:lnTo>
                  <a:close/>
                </a:path>
                <a:path w="626110" h="47625">
                  <a:moveTo>
                    <a:pt x="578345" y="0"/>
                  </a:moveTo>
                  <a:lnTo>
                    <a:pt x="566547" y="0"/>
                  </a:lnTo>
                  <a:lnTo>
                    <a:pt x="566547" y="11798"/>
                  </a:lnTo>
                  <a:lnTo>
                    <a:pt x="554748" y="11798"/>
                  </a:ln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66547" y="23596"/>
                  </a:lnTo>
                  <a:lnTo>
                    <a:pt x="578345" y="23596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26110" h="47625">
                  <a:moveTo>
                    <a:pt x="590156" y="11798"/>
                  </a:moveTo>
                  <a:lnTo>
                    <a:pt x="578358" y="11798"/>
                  </a:lnTo>
                  <a:lnTo>
                    <a:pt x="578358" y="23596"/>
                  </a:lnTo>
                  <a:lnTo>
                    <a:pt x="590156" y="23596"/>
                  </a:lnTo>
                  <a:lnTo>
                    <a:pt x="590156" y="11798"/>
                  </a:lnTo>
                  <a:close/>
                </a:path>
                <a:path w="626110" h="47625">
                  <a:moveTo>
                    <a:pt x="601954" y="0"/>
                  </a:moveTo>
                  <a:lnTo>
                    <a:pt x="590156" y="0"/>
                  </a:lnTo>
                  <a:lnTo>
                    <a:pt x="590156" y="11798"/>
                  </a:lnTo>
                  <a:lnTo>
                    <a:pt x="601954" y="11798"/>
                  </a:lnTo>
                  <a:lnTo>
                    <a:pt x="601954" y="0"/>
                  </a:lnTo>
                  <a:close/>
                </a:path>
                <a:path w="626110" h="47625">
                  <a:moveTo>
                    <a:pt x="613765" y="23609"/>
                  </a:moveTo>
                  <a:lnTo>
                    <a:pt x="601967" y="23609"/>
                  </a:lnTo>
                  <a:lnTo>
                    <a:pt x="601967" y="35407"/>
                  </a:lnTo>
                  <a:lnTo>
                    <a:pt x="613765" y="35407"/>
                  </a:lnTo>
                  <a:lnTo>
                    <a:pt x="613765" y="23609"/>
                  </a:lnTo>
                  <a:close/>
                </a:path>
                <a:path w="626110" h="47625">
                  <a:moveTo>
                    <a:pt x="625563" y="11798"/>
                  </a:moveTo>
                  <a:lnTo>
                    <a:pt x="613765" y="11798"/>
                  </a:lnTo>
                  <a:lnTo>
                    <a:pt x="613765" y="23596"/>
                  </a:lnTo>
                  <a:lnTo>
                    <a:pt x="625563" y="23596"/>
                  </a:lnTo>
                  <a:lnTo>
                    <a:pt x="625563" y="117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94843" y="4577588"/>
              <a:ext cx="614045" cy="35560"/>
            </a:xfrm>
            <a:custGeom>
              <a:avLst/>
              <a:gdLst/>
              <a:ahLst/>
              <a:cxnLst/>
              <a:rect l="l" t="t" r="r" b="b"/>
              <a:pathLst>
                <a:path w="614045" h="35560">
                  <a:moveTo>
                    <a:pt x="35394" y="23609"/>
                  </a:moveTo>
                  <a:lnTo>
                    <a:pt x="23596" y="23609"/>
                  </a:lnTo>
                  <a:lnTo>
                    <a:pt x="11798" y="23609"/>
                  </a:lnTo>
                  <a:lnTo>
                    <a:pt x="11798" y="11811"/>
                  </a:lnTo>
                  <a:lnTo>
                    <a:pt x="0" y="11811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close/>
                </a:path>
                <a:path w="614045" h="35560">
                  <a:moveTo>
                    <a:pt x="59004" y="23609"/>
                  </a:moveTo>
                  <a:lnTo>
                    <a:pt x="47205" y="23609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59004" y="35407"/>
                  </a:lnTo>
                  <a:lnTo>
                    <a:pt x="59004" y="23609"/>
                  </a:lnTo>
                  <a:close/>
                </a:path>
                <a:path w="614045" h="35560">
                  <a:moveTo>
                    <a:pt x="82613" y="11811"/>
                  </a:moveTo>
                  <a:lnTo>
                    <a:pt x="70815" y="11811"/>
                  </a:lnTo>
                  <a:lnTo>
                    <a:pt x="70815" y="23609"/>
                  </a:ln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09"/>
                  </a:lnTo>
                  <a:lnTo>
                    <a:pt x="82613" y="11811"/>
                  </a:lnTo>
                  <a:close/>
                </a:path>
                <a:path w="614045" h="35560">
                  <a:moveTo>
                    <a:pt x="129806" y="23609"/>
                  </a:moveTo>
                  <a:lnTo>
                    <a:pt x="118021" y="23609"/>
                  </a:lnTo>
                  <a:lnTo>
                    <a:pt x="106222" y="23609"/>
                  </a:ln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18021" y="35407"/>
                  </a:lnTo>
                  <a:lnTo>
                    <a:pt x="129806" y="35407"/>
                  </a:lnTo>
                  <a:lnTo>
                    <a:pt x="129806" y="23609"/>
                  </a:lnTo>
                  <a:close/>
                </a:path>
                <a:path w="614045" h="35560">
                  <a:moveTo>
                    <a:pt x="141617" y="11811"/>
                  </a:moveTo>
                  <a:lnTo>
                    <a:pt x="129832" y="11811"/>
                  </a:lnTo>
                  <a:lnTo>
                    <a:pt x="129832" y="23609"/>
                  </a:lnTo>
                  <a:lnTo>
                    <a:pt x="141617" y="23609"/>
                  </a:lnTo>
                  <a:lnTo>
                    <a:pt x="141617" y="11811"/>
                  </a:lnTo>
                  <a:close/>
                </a:path>
                <a:path w="614045" h="35560">
                  <a:moveTo>
                    <a:pt x="153428" y="0"/>
                  </a:moveTo>
                  <a:lnTo>
                    <a:pt x="141630" y="0"/>
                  </a:lnTo>
                  <a:lnTo>
                    <a:pt x="141630" y="11798"/>
                  </a:lnTo>
                  <a:lnTo>
                    <a:pt x="153428" y="11798"/>
                  </a:lnTo>
                  <a:lnTo>
                    <a:pt x="153428" y="0"/>
                  </a:lnTo>
                  <a:close/>
                </a:path>
                <a:path w="614045" h="35560">
                  <a:moveTo>
                    <a:pt x="165239" y="0"/>
                  </a:moveTo>
                  <a:lnTo>
                    <a:pt x="153441" y="0"/>
                  </a:lnTo>
                  <a:lnTo>
                    <a:pt x="153441" y="11798"/>
                  </a:lnTo>
                  <a:lnTo>
                    <a:pt x="165239" y="11798"/>
                  </a:lnTo>
                  <a:lnTo>
                    <a:pt x="165239" y="0"/>
                  </a:lnTo>
                  <a:close/>
                </a:path>
                <a:path w="614045" h="35560">
                  <a:moveTo>
                    <a:pt x="177025" y="23609"/>
                  </a:moveTo>
                  <a:lnTo>
                    <a:pt x="165239" y="23609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close/>
                </a:path>
                <a:path w="614045" h="35560">
                  <a:moveTo>
                    <a:pt x="200647" y="0"/>
                  </a:moveTo>
                  <a:lnTo>
                    <a:pt x="188849" y="0"/>
                  </a:lnTo>
                  <a:lnTo>
                    <a:pt x="188849" y="11798"/>
                  </a:lnTo>
                  <a:lnTo>
                    <a:pt x="200647" y="11798"/>
                  </a:lnTo>
                  <a:lnTo>
                    <a:pt x="200647" y="0"/>
                  </a:lnTo>
                  <a:close/>
                </a:path>
                <a:path w="614045" h="35560">
                  <a:moveTo>
                    <a:pt x="212432" y="11811"/>
                  </a:moveTo>
                  <a:lnTo>
                    <a:pt x="200647" y="11811"/>
                  </a:lnTo>
                  <a:lnTo>
                    <a:pt x="188849" y="11811"/>
                  </a:ln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lnTo>
                    <a:pt x="212432" y="11811"/>
                  </a:lnTo>
                  <a:close/>
                </a:path>
                <a:path w="614045" h="35560">
                  <a:moveTo>
                    <a:pt x="224243" y="23609"/>
                  </a:move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close/>
                </a:path>
                <a:path w="614045" h="35560">
                  <a:moveTo>
                    <a:pt x="236054" y="11811"/>
                  </a:moveTo>
                  <a:lnTo>
                    <a:pt x="224256" y="11811"/>
                  </a:lnTo>
                  <a:lnTo>
                    <a:pt x="224256" y="23609"/>
                  </a:lnTo>
                  <a:lnTo>
                    <a:pt x="236054" y="23609"/>
                  </a:lnTo>
                  <a:lnTo>
                    <a:pt x="236054" y="11811"/>
                  </a:lnTo>
                  <a:close/>
                </a:path>
                <a:path w="614045" h="35560">
                  <a:moveTo>
                    <a:pt x="236054" y="0"/>
                  </a:moveTo>
                  <a:lnTo>
                    <a:pt x="224256" y="0"/>
                  </a:lnTo>
                  <a:lnTo>
                    <a:pt x="224256" y="11798"/>
                  </a:lnTo>
                  <a:lnTo>
                    <a:pt x="236054" y="11798"/>
                  </a:lnTo>
                  <a:lnTo>
                    <a:pt x="236054" y="0"/>
                  </a:lnTo>
                  <a:close/>
                </a:path>
                <a:path w="614045" h="35560">
                  <a:moveTo>
                    <a:pt x="247853" y="23609"/>
                  </a:moveTo>
                  <a:lnTo>
                    <a:pt x="236054" y="23609"/>
                  </a:lnTo>
                  <a:lnTo>
                    <a:pt x="236054" y="35407"/>
                  </a:lnTo>
                  <a:lnTo>
                    <a:pt x="247853" y="35407"/>
                  </a:lnTo>
                  <a:lnTo>
                    <a:pt x="247853" y="23609"/>
                  </a:lnTo>
                  <a:close/>
                </a:path>
                <a:path w="614045" h="35560">
                  <a:moveTo>
                    <a:pt x="259651" y="11811"/>
                  </a:moveTo>
                  <a:lnTo>
                    <a:pt x="247865" y="11811"/>
                  </a:lnTo>
                  <a:lnTo>
                    <a:pt x="247865" y="23609"/>
                  </a:lnTo>
                  <a:lnTo>
                    <a:pt x="247865" y="35407"/>
                  </a:lnTo>
                  <a:lnTo>
                    <a:pt x="259651" y="35407"/>
                  </a:lnTo>
                  <a:lnTo>
                    <a:pt x="259651" y="23609"/>
                  </a:lnTo>
                  <a:lnTo>
                    <a:pt x="259651" y="11811"/>
                  </a:lnTo>
                  <a:close/>
                </a:path>
                <a:path w="614045" h="35560">
                  <a:moveTo>
                    <a:pt x="271462" y="11811"/>
                  </a:moveTo>
                  <a:lnTo>
                    <a:pt x="259664" y="11811"/>
                  </a:lnTo>
                  <a:lnTo>
                    <a:pt x="259664" y="23609"/>
                  </a:lnTo>
                  <a:lnTo>
                    <a:pt x="271462" y="23609"/>
                  </a:lnTo>
                  <a:lnTo>
                    <a:pt x="271462" y="11811"/>
                  </a:lnTo>
                  <a:close/>
                </a:path>
                <a:path w="614045" h="35560">
                  <a:moveTo>
                    <a:pt x="283273" y="0"/>
                  </a:moveTo>
                  <a:lnTo>
                    <a:pt x="271475" y="0"/>
                  </a:lnTo>
                  <a:lnTo>
                    <a:pt x="271475" y="11798"/>
                  </a:lnTo>
                  <a:lnTo>
                    <a:pt x="283273" y="11798"/>
                  </a:lnTo>
                  <a:lnTo>
                    <a:pt x="283273" y="0"/>
                  </a:lnTo>
                  <a:close/>
                </a:path>
                <a:path w="614045" h="35560">
                  <a:moveTo>
                    <a:pt x="306857" y="11811"/>
                  </a:moveTo>
                  <a:lnTo>
                    <a:pt x="295071" y="11811"/>
                  </a:lnTo>
                  <a:lnTo>
                    <a:pt x="283273" y="11811"/>
                  </a:lnTo>
                  <a:lnTo>
                    <a:pt x="271475" y="11811"/>
                  </a:lnTo>
                  <a:lnTo>
                    <a:pt x="271475" y="23609"/>
                  </a:lnTo>
                  <a:lnTo>
                    <a:pt x="271475" y="35407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295071" y="23609"/>
                  </a:lnTo>
                  <a:lnTo>
                    <a:pt x="306857" y="23609"/>
                  </a:lnTo>
                  <a:lnTo>
                    <a:pt x="306857" y="11811"/>
                  </a:lnTo>
                  <a:close/>
                </a:path>
                <a:path w="614045" h="35560">
                  <a:moveTo>
                    <a:pt x="330479" y="23609"/>
                  </a:moveTo>
                  <a:lnTo>
                    <a:pt x="318681" y="23609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close/>
                </a:path>
                <a:path w="614045" h="35560">
                  <a:moveTo>
                    <a:pt x="330479" y="0"/>
                  </a:moveTo>
                  <a:lnTo>
                    <a:pt x="318681" y="0"/>
                  </a:lnTo>
                  <a:lnTo>
                    <a:pt x="306882" y="0"/>
                  </a:lnTo>
                  <a:lnTo>
                    <a:pt x="306882" y="11798"/>
                  </a:lnTo>
                  <a:lnTo>
                    <a:pt x="318681" y="11798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14045" h="35560">
                  <a:moveTo>
                    <a:pt x="365887" y="11811"/>
                  </a:moveTo>
                  <a:lnTo>
                    <a:pt x="354088" y="11811"/>
                  </a:lnTo>
                  <a:lnTo>
                    <a:pt x="342290" y="11811"/>
                  </a:lnTo>
                  <a:lnTo>
                    <a:pt x="330492" y="11811"/>
                  </a:lnTo>
                  <a:lnTo>
                    <a:pt x="330492" y="23609"/>
                  </a:lnTo>
                  <a:lnTo>
                    <a:pt x="342290" y="23609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65887" y="35407"/>
                  </a:lnTo>
                  <a:lnTo>
                    <a:pt x="365887" y="23609"/>
                  </a:lnTo>
                  <a:lnTo>
                    <a:pt x="365887" y="11811"/>
                  </a:lnTo>
                  <a:close/>
                </a:path>
                <a:path w="614045" h="35560">
                  <a:moveTo>
                    <a:pt x="389496" y="11811"/>
                  </a:moveTo>
                  <a:lnTo>
                    <a:pt x="377698" y="11811"/>
                  </a:lnTo>
                  <a:lnTo>
                    <a:pt x="365899" y="11811"/>
                  </a:lnTo>
                  <a:lnTo>
                    <a:pt x="365899" y="23609"/>
                  </a:lnTo>
                  <a:lnTo>
                    <a:pt x="377698" y="23609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lnTo>
                    <a:pt x="389496" y="11811"/>
                  </a:lnTo>
                  <a:close/>
                </a:path>
                <a:path w="614045" h="35560">
                  <a:moveTo>
                    <a:pt x="401307" y="23609"/>
                  </a:move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01307" y="23609"/>
                  </a:lnTo>
                  <a:close/>
                </a:path>
                <a:path w="614045" h="35560">
                  <a:moveTo>
                    <a:pt x="401307" y="0"/>
                  </a:move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01307" y="0"/>
                  </a:lnTo>
                  <a:close/>
                </a:path>
                <a:path w="614045" h="35560">
                  <a:moveTo>
                    <a:pt x="424903" y="11811"/>
                  </a:moveTo>
                  <a:lnTo>
                    <a:pt x="413105" y="11811"/>
                  </a:lnTo>
                  <a:lnTo>
                    <a:pt x="413105" y="23609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lnTo>
                    <a:pt x="424903" y="11811"/>
                  </a:lnTo>
                  <a:close/>
                </a:path>
                <a:path w="614045" h="35560">
                  <a:moveTo>
                    <a:pt x="424903" y="0"/>
                  </a:moveTo>
                  <a:lnTo>
                    <a:pt x="413105" y="0"/>
                  </a:lnTo>
                  <a:lnTo>
                    <a:pt x="413105" y="11798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14045" h="35560">
                  <a:moveTo>
                    <a:pt x="436714" y="11811"/>
                  </a:moveTo>
                  <a:lnTo>
                    <a:pt x="424916" y="11811"/>
                  </a:lnTo>
                  <a:lnTo>
                    <a:pt x="424916" y="23609"/>
                  </a:lnTo>
                  <a:lnTo>
                    <a:pt x="424916" y="35407"/>
                  </a:lnTo>
                  <a:lnTo>
                    <a:pt x="436714" y="35407"/>
                  </a:lnTo>
                  <a:lnTo>
                    <a:pt x="436714" y="23609"/>
                  </a:lnTo>
                  <a:lnTo>
                    <a:pt x="436714" y="11811"/>
                  </a:lnTo>
                  <a:close/>
                </a:path>
                <a:path w="614045" h="35560">
                  <a:moveTo>
                    <a:pt x="436714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36714" y="11798"/>
                  </a:lnTo>
                  <a:lnTo>
                    <a:pt x="436714" y="0"/>
                  </a:lnTo>
                  <a:close/>
                </a:path>
                <a:path w="614045" h="35560">
                  <a:moveTo>
                    <a:pt x="460311" y="11811"/>
                  </a:moveTo>
                  <a:lnTo>
                    <a:pt x="448513" y="11811"/>
                  </a:lnTo>
                  <a:lnTo>
                    <a:pt x="448513" y="23609"/>
                  </a:lnTo>
                  <a:lnTo>
                    <a:pt x="448513" y="35407"/>
                  </a:lnTo>
                  <a:lnTo>
                    <a:pt x="460311" y="35407"/>
                  </a:lnTo>
                  <a:lnTo>
                    <a:pt x="460311" y="23609"/>
                  </a:lnTo>
                  <a:lnTo>
                    <a:pt x="460311" y="11811"/>
                  </a:lnTo>
                  <a:close/>
                </a:path>
                <a:path w="614045" h="35560">
                  <a:moveTo>
                    <a:pt x="460311" y="0"/>
                  </a:moveTo>
                  <a:lnTo>
                    <a:pt x="448513" y="0"/>
                  </a:lnTo>
                  <a:lnTo>
                    <a:pt x="448513" y="11798"/>
                  </a:lnTo>
                  <a:lnTo>
                    <a:pt x="460311" y="11798"/>
                  </a:lnTo>
                  <a:lnTo>
                    <a:pt x="460311" y="0"/>
                  </a:lnTo>
                  <a:close/>
                </a:path>
                <a:path w="614045" h="35560">
                  <a:moveTo>
                    <a:pt x="472122" y="23609"/>
                  </a:moveTo>
                  <a:lnTo>
                    <a:pt x="460324" y="23609"/>
                  </a:lnTo>
                  <a:lnTo>
                    <a:pt x="460324" y="35407"/>
                  </a:lnTo>
                  <a:lnTo>
                    <a:pt x="472122" y="35407"/>
                  </a:lnTo>
                  <a:lnTo>
                    <a:pt x="472122" y="23609"/>
                  </a:lnTo>
                  <a:close/>
                </a:path>
                <a:path w="614045" h="35560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14045" h="35560">
                  <a:moveTo>
                    <a:pt x="519328" y="11811"/>
                  </a:moveTo>
                  <a:lnTo>
                    <a:pt x="507530" y="11811"/>
                  </a:lnTo>
                  <a:lnTo>
                    <a:pt x="495731" y="11811"/>
                  </a:lnTo>
                  <a:lnTo>
                    <a:pt x="495731" y="23609"/>
                  </a:ln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507530" y="35407"/>
                  </a:lnTo>
                  <a:lnTo>
                    <a:pt x="507530" y="23609"/>
                  </a:lnTo>
                  <a:lnTo>
                    <a:pt x="519328" y="23609"/>
                  </a:lnTo>
                  <a:lnTo>
                    <a:pt x="519328" y="11811"/>
                  </a:lnTo>
                  <a:close/>
                </a:path>
                <a:path w="614045" h="35560">
                  <a:moveTo>
                    <a:pt x="531139" y="23609"/>
                  </a:moveTo>
                  <a:lnTo>
                    <a:pt x="519341" y="23609"/>
                  </a:lnTo>
                  <a:lnTo>
                    <a:pt x="519341" y="35407"/>
                  </a:lnTo>
                  <a:lnTo>
                    <a:pt x="531139" y="35407"/>
                  </a:lnTo>
                  <a:lnTo>
                    <a:pt x="531139" y="23609"/>
                  </a:lnTo>
                  <a:close/>
                </a:path>
                <a:path w="614045" h="35560">
                  <a:moveTo>
                    <a:pt x="542937" y="0"/>
                  </a:moveTo>
                  <a:lnTo>
                    <a:pt x="531139" y="0"/>
                  </a:lnTo>
                  <a:lnTo>
                    <a:pt x="531139" y="11798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14045" h="35560">
                  <a:moveTo>
                    <a:pt x="554748" y="23609"/>
                  </a:moveTo>
                  <a:lnTo>
                    <a:pt x="542950" y="23609"/>
                  </a:lnTo>
                  <a:lnTo>
                    <a:pt x="542950" y="35407"/>
                  </a:lnTo>
                  <a:lnTo>
                    <a:pt x="554748" y="35407"/>
                  </a:lnTo>
                  <a:lnTo>
                    <a:pt x="554748" y="23609"/>
                  </a:lnTo>
                  <a:close/>
                </a:path>
                <a:path w="614045" h="35560">
                  <a:moveTo>
                    <a:pt x="554748" y="0"/>
                  </a:move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54748" y="0"/>
                  </a:lnTo>
                  <a:close/>
                </a:path>
                <a:path w="614045" h="35560">
                  <a:moveTo>
                    <a:pt x="578345" y="11811"/>
                  </a:moveTo>
                  <a:lnTo>
                    <a:pt x="566547" y="11811"/>
                  </a:lnTo>
                  <a:lnTo>
                    <a:pt x="554748" y="11811"/>
                  </a:lnTo>
                  <a:lnTo>
                    <a:pt x="554748" y="23609"/>
                  </a:lnTo>
                  <a:lnTo>
                    <a:pt x="566547" y="23609"/>
                  </a:lnTo>
                  <a:lnTo>
                    <a:pt x="578345" y="23609"/>
                  </a:lnTo>
                  <a:lnTo>
                    <a:pt x="578345" y="11811"/>
                  </a:lnTo>
                  <a:close/>
                </a:path>
                <a:path w="614045" h="35560">
                  <a:moveTo>
                    <a:pt x="578345" y="0"/>
                  </a:moveTo>
                  <a:lnTo>
                    <a:pt x="566547" y="0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14045" h="35560">
                  <a:moveTo>
                    <a:pt x="601954" y="0"/>
                  </a:moveTo>
                  <a:lnTo>
                    <a:pt x="590156" y="0"/>
                  </a:lnTo>
                  <a:lnTo>
                    <a:pt x="590156" y="11798"/>
                  </a:lnTo>
                  <a:lnTo>
                    <a:pt x="601954" y="11798"/>
                  </a:lnTo>
                  <a:lnTo>
                    <a:pt x="601954" y="0"/>
                  </a:lnTo>
                  <a:close/>
                </a:path>
                <a:path w="614045" h="35560">
                  <a:moveTo>
                    <a:pt x="613765" y="11811"/>
                  </a:moveTo>
                  <a:lnTo>
                    <a:pt x="601967" y="11811"/>
                  </a:lnTo>
                  <a:lnTo>
                    <a:pt x="601967" y="23609"/>
                  </a:lnTo>
                  <a:lnTo>
                    <a:pt x="613765" y="23609"/>
                  </a:lnTo>
                  <a:lnTo>
                    <a:pt x="613765" y="118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637794" y="4601197"/>
              <a:ext cx="71120" cy="12065"/>
            </a:xfrm>
            <a:custGeom>
              <a:avLst/>
              <a:gdLst/>
              <a:ahLst/>
              <a:cxnLst/>
              <a:rect l="l" t="t" r="r" b="b"/>
              <a:pathLst>
                <a:path w="71120" h="12064">
                  <a:moveTo>
                    <a:pt x="35394" y="0"/>
                  </a:moveTo>
                  <a:lnTo>
                    <a:pt x="23596" y="0"/>
                  </a:lnTo>
                  <a:lnTo>
                    <a:pt x="11798" y="0"/>
                  </a:lnTo>
                  <a:lnTo>
                    <a:pt x="0" y="0"/>
                  </a:lnTo>
                  <a:lnTo>
                    <a:pt x="0" y="11798"/>
                  </a:lnTo>
                  <a:lnTo>
                    <a:pt x="11798" y="11798"/>
                  </a:lnTo>
                  <a:lnTo>
                    <a:pt x="23596" y="11798"/>
                  </a:lnTo>
                  <a:lnTo>
                    <a:pt x="35394" y="11798"/>
                  </a:lnTo>
                  <a:lnTo>
                    <a:pt x="35394" y="0"/>
                  </a:lnTo>
                  <a:close/>
                </a:path>
                <a:path w="71120" h="12064">
                  <a:moveTo>
                    <a:pt x="47205" y="0"/>
                  </a:moveTo>
                  <a:lnTo>
                    <a:pt x="35407" y="0"/>
                  </a:lnTo>
                  <a:lnTo>
                    <a:pt x="35407" y="11798"/>
                  </a:lnTo>
                  <a:lnTo>
                    <a:pt x="47205" y="11798"/>
                  </a:lnTo>
                  <a:lnTo>
                    <a:pt x="47205" y="0"/>
                  </a:lnTo>
                  <a:close/>
                </a:path>
                <a:path w="71120" h="12064">
                  <a:moveTo>
                    <a:pt x="70815" y="0"/>
                  </a:moveTo>
                  <a:lnTo>
                    <a:pt x="59016" y="0"/>
                  </a:lnTo>
                  <a:lnTo>
                    <a:pt x="59016" y="11798"/>
                  </a:lnTo>
                  <a:lnTo>
                    <a:pt x="70815" y="11798"/>
                  </a:lnTo>
                  <a:lnTo>
                    <a:pt x="7081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36" name="object 36">
            <a:hlinkClick r:id="rId2"/>
          </p:cNvPr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3468052" y="767626"/>
            <a:ext cx="5715000" cy="4446270"/>
          </a:xfrm>
          <a:prstGeom prst="rect">
            <a:avLst/>
          </a:prstGeom>
        </p:spPr>
      </p:pic>
      <p:sp>
        <p:nvSpPr>
          <p:cNvPr id="37" name="object 37"/>
          <p:cNvSpPr txBox="1">
            <a:spLocks noGrp="1"/>
          </p:cNvSpPr>
          <p:nvPr>
            <p:ph type="sldNum" sz="quarter" idx="4294967295"/>
          </p:nvPr>
        </p:nvSpPr>
        <p:spPr>
          <a:xfrm>
            <a:off x="9483725" y="7521575"/>
            <a:ext cx="574675" cy="16033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900" b="0" i="0">
                <a:solidFill>
                  <a:schemeClr val="bg1"/>
                </a:solidFill>
                <a:latin typeface="Raleway"/>
                <a:cs typeface="Raleway"/>
              </a:defRPr>
            </a:lvl1pPr>
          </a:lstStyle>
          <a:p>
            <a:pPr marL="48260">
              <a:lnSpc>
                <a:spcPct val="100000"/>
              </a:lnSpc>
              <a:spcBef>
                <a:spcPts val="45"/>
              </a:spcBef>
            </a:pPr>
            <a:r>
              <a:rPr lang="en-US"/>
              <a:t>Page: </a:t>
            </a:r>
            <a:fld id="{81D60167-4931-47E6-BA6A-407CBD079E47}" type="slidenum">
              <a:rPr spc="-25" smtClean="0"/>
              <a:pPr marL="48260">
                <a:lnSpc>
                  <a:spcPct val="100000"/>
                </a:lnSpc>
                <a:spcBef>
                  <a:spcPts val="45"/>
                </a:spcBef>
              </a:pPr>
              <a:t>4</a:t>
            </a:fld>
            <a:endParaRPr spc="-25" dirty="0"/>
          </a:p>
        </p:txBody>
      </p:sp>
      <p:graphicFrame>
        <p:nvGraphicFramePr>
          <p:cNvPr id="3" name="Object 2">
            <a:extLst>
              <a:ext uri="{FF2B5EF4-FFF2-40B4-BE49-F238E27FC236}">
                <a16:creationId xmlns:a16="http://schemas.microsoft.com/office/drawing/2014/main" id="{233A53C0-0734-967D-6B70-0D493594010D}"/>
              </a:ext>
            </a:extLst>
          </p:cNvPr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1038298707"/>
              </p:ext>
            </p:extLst>
          </p:nvPr>
        </p:nvGraphicFramePr>
        <p:xfrm>
          <a:off x="884493" y="5382488"/>
          <a:ext cx="7543800" cy="171926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Worksheet" r:id="rId4" imgW="10312400" imgH="2349500" progId="Excel.Sheet.12">
                  <p:embed/>
                </p:oleObj>
              </mc:Choice>
              <mc:Fallback>
                <p:oleObj name="Worksheet" r:id="rId4" imgW="10312400" imgH="2349500" progId="Excel.Sheet.12">
                  <p:embed/>
                  <p:pic>
                    <p:nvPicPr>
                      <p:cNvPr id="3" name="Object 2">
                        <a:extLst>
                          <a:ext uri="{FF2B5EF4-FFF2-40B4-BE49-F238E27FC236}">
                            <a16:creationId xmlns:a16="http://schemas.microsoft.com/office/drawing/2014/main" id="{233A53C0-0734-967D-6B70-0D493594010D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884493" y="5382488"/>
                        <a:ext cx="7543800" cy="1719263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4" name="Picture 3" descr="A picture containing logo&#10;&#10;Description automatically generated">
            <a:extLst>
              <a:ext uri="{FF2B5EF4-FFF2-40B4-BE49-F238E27FC236}">
                <a16:creationId xmlns:a16="http://schemas.microsoft.com/office/drawing/2014/main" id="{597D232C-C2AE-781A-E4E9-7F8D88A7078B}"/>
              </a:ext>
            </a:extLst>
          </p:cNvPr>
          <p:cNvPicPr>
            <a:picLocks noChangeAspect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6732"/>
          <a:stretch/>
        </p:blipFill>
        <p:spPr>
          <a:xfrm>
            <a:off x="8610600" y="6449545"/>
            <a:ext cx="1293202" cy="1232368"/>
          </a:xfrm>
          <a:prstGeom prst="rect">
            <a:avLst/>
          </a:prstGeom>
        </p:spPr>
      </p:pic>
      <p:sp>
        <p:nvSpPr>
          <p:cNvPr id="2" name="Rectangle 1">
            <a:extLst>
              <a:ext uri="{FF2B5EF4-FFF2-40B4-BE49-F238E27FC236}">
                <a16:creationId xmlns:a16="http://schemas.microsoft.com/office/drawing/2014/main" id="{2FC23605-09D2-07D0-D2FD-25BEAAA6CDE2}"/>
              </a:ext>
            </a:extLst>
          </p:cNvPr>
          <p:cNvSpPr/>
          <p:nvPr/>
        </p:nvSpPr>
        <p:spPr>
          <a:xfrm>
            <a:off x="7620000" y="5382488"/>
            <a:ext cx="990600" cy="1719263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80453510"/>
      </p:ext>
    </p:extLst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object 5"/>
          <p:cNvSpPr/>
          <p:nvPr/>
        </p:nvSpPr>
        <p:spPr>
          <a:xfrm>
            <a:off x="582929" y="3318046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582929" y="3546646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582929" y="3775246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582929" y="3889546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582929" y="4003846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582929" y="4232446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582929" y="4461046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582929" y="4575346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582929" y="4689646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582929" y="5032546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 txBox="1"/>
          <p:nvPr/>
        </p:nvSpPr>
        <p:spPr>
          <a:xfrm>
            <a:off x="304800" y="842587"/>
            <a:ext cx="3208020" cy="481266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spc="110" dirty="0">
                <a:latin typeface="Arial"/>
                <a:cs typeface="Arial"/>
              </a:rPr>
              <a:t>QUINN</a:t>
            </a:r>
            <a:r>
              <a:rPr sz="1200" b="1" spc="90" dirty="0">
                <a:latin typeface="Arial"/>
                <a:cs typeface="Arial"/>
              </a:rPr>
              <a:t> </a:t>
            </a:r>
            <a:r>
              <a:rPr sz="1200" b="1" spc="50" dirty="0">
                <a:latin typeface="Arial"/>
                <a:cs typeface="Arial"/>
              </a:rPr>
              <a:t>6-</a:t>
            </a:r>
            <a:r>
              <a:rPr sz="1200" b="1" spc="70" dirty="0">
                <a:latin typeface="Arial"/>
                <a:cs typeface="Arial"/>
              </a:rPr>
              <a:t>PIECE</a:t>
            </a:r>
            <a:r>
              <a:rPr sz="1200" b="1" spc="95" dirty="0">
                <a:latin typeface="Arial"/>
                <a:cs typeface="Arial"/>
              </a:rPr>
              <a:t> </a:t>
            </a:r>
            <a:r>
              <a:rPr sz="1200" b="1" spc="105" dirty="0">
                <a:latin typeface="Arial"/>
                <a:cs typeface="Arial"/>
              </a:rPr>
              <a:t>DINING</a:t>
            </a:r>
            <a:r>
              <a:rPr sz="1200" b="1" spc="95" dirty="0">
                <a:latin typeface="Arial"/>
                <a:cs typeface="Arial"/>
              </a:rPr>
              <a:t> </a:t>
            </a:r>
            <a:r>
              <a:rPr sz="1200" b="1" spc="-25" dirty="0">
                <a:latin typeface="Arial"/>
                <a:cs typeface="Arial"/>
              </a:rPr>
              <a:t>SET</a:t>
            </a:r>
            <a:endParaRPr sz="1200" dirty="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790"/>
              </a:spcBef>
            </a:pPr>
            <a:r>
              <a:rPr sz="750" b="1" dirty="0">
                <a:latin typeface="Raleway"/>
                <a:cs typeface="Raleway"/>
              </a:rPr>
              <a:t>SKU:</a:t>
            </a:r>
            <a:r>
              <a:rPr sz="750" b="1" spc="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QNN500-</a:t>
            </a:r>
            <a:r>
              <a:rPr sz="750" spc="-20" dirty="0">
                <a:latin typeface="Raleway"/>
                <a:cs typeface="Raleway"/>
              </a:rPr>
              <a:t>D6PC</a:t>
            </a:r>
            <a:endParaRPr sz="750" dirty="0">
              <a:latin typeface="Raleway"/>
              <a:cs typeface="Raleway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700" dirty="0">
              <a:latin typeface="Raleway"/>
              <a:cs typeface="Raleway"/>
            </a:endParaRPr>
          </a:p>
          <a:p>
            <a:pPr marL="12700" marR="5080">
              <a:lnSpc>
                <a:spcPct val="100000"/>
              </a:lnSpc>
              <a:spcBef>
                <a:spcPts val="5"/>
              </a:spcBef>
            </a:pPr>
            <a:r>
              <a:rPr sz="750" dirty="0">
                <a:latin typeface="Raleway"/>
                <a:cs typeface="Raleway"/>
              </a:rPr>
              <a:t>Transform your dining room into a Mid-Century Modern oasis with </a:t>
            </a:r>
            <a:r>
              <a:rPr sz="750" spc="-25" dirty="0">
                <a:latin typeface="Raleway"/>
                <a:cs typeface="Raleway"/>
              </a:rPr>
              <a:t>the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Quinn 6-piece dining set, Unique curved angles are crafted from </a:t>
            </a:r>
            <a:r>
              <a:rPr sz="750" spc="-20" dirty="0">
                <a:latin typeface="Raleway"/>
                <a:cs typeface="Raleway"/>
              </a:rPr>
              <a:t>top-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quality oak veneers and Asian hardwood solids and hand-stained in </a:t>
            </a:r>
            <a:r>
              <a:rPr sz="750" spc="-50" dirty="0">
                <a:latin typeface="Raleway"/>
                <a:cs typeface="Raleway"/>
              </a:rPr>
              <a:t>a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chestnut finish that warms a room in classic Mid-Century style. The </a:t>
            </a:r>
            <a:r>
              <a:rPr sz="750" spc="-25" dirty="0">
                <a:latin typeface="Raleway"/>
                <a:cs typeface="Raleway"/>
              </a:rPr>
              <a:t>71-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inch table centers the room and</a:t>
            </a:r>
            <a:r>
              <a:rPr sz="750" spc="19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comfortably seats six people, making </a:t>
            </a:r>
            <a:r>
              <a:rPr sz="750" spc="-25" dirty="0">
                <a:latin typeface="Raleway"/>
                <a:cs typeface="Raleway"/>
              </a:rPr>
              <a:t>it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the perfect choice for hosting dinner parties, family gatherings, or </a:t>
            </a:r>
            <a:r>
              <a:rPr sz="750" spc="-10" dirty="0">
                <a:latin typeface="Raleway"/>
                <a:cs typeface="Raleway"/>
              </a:rPr>
              <a:t>casual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meals with loved </a:t>
            </a:r>
            <a:r>
              <a:rPr sz="750" spc="-10" dirty="0">
                <a:latin typeface="Raleway"/>
                <a:cs typeface="Raleway"/>
              </a:rPr>
              <a:t>ones.</a:t>
            </a:r>
            <a:endParaRPr sz="750" dirty="0">
              <a:latin typeface="Raleway"/>
              <a:cs typeface="Raleway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700" dirty="0">
              <a:latin typeface="Raleway"/>
              <a:cs typeface="Raleway"/>
            </a:endParaRPr>
          </a:p>
          <a:p>
            <a:pPr marL="12700" marR="86995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The Quinn side chairs and bench both feature solid wood legs </a:t>
            </a:r>
            <a:r>
              <a:rPr sz="750" spc="-25" dirty="0">
                <a:latin typeface="Raleway"/>
                <a:cs typeface="Raleway"/>
              </a:rPr>
              <a:t>and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frames with a plush foam cushion that ensures maximum comfort. </a:t>
            </a:r>
            <a:r>
              <a:rPr sz="750" spc="-25" dirty="0">
                <a:latin typeface="Raleway"/>
                <a:cs typeface="Raleway"/>
              </a:rPr>
              <a:t>The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chairs also boast a gray chenille fabric with subtle </a:t>
            </a:r>
            <a:r>
              <a:rPr sz="750" spc="-10" dirty="0">
                <a:latin typeface="Raleway"/>
                <a:cs typeface="Raleway"/>
              </a:rPr>
              <a:t>checkerboard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stitching that adds a touch of modern whimsy to any space. The </a:t>
            </a:r>
            <a:r>
              <a:rPr sz="750" spc="-20" dirty="0">
                <a:latin typeface="Raleway"/>
                <a:cs typeface="Raleway"/>
              </a:rPr>
              <a:t>warm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chestnut finish adds a touch of elegance to any room, creating </a:t>
            </a:r>
            <a:r>
              <a:rPr sz="750" spc="-50" dirty="0">
                <a:latin typeface="Raleway"/>
                <a:cs typeface="Raleway"/>
              </a:rPr>
              <a:t>a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modern, sophisticated look that's perfect for any occasion. </a:t>
            </a:r>
            <a:r>
              <a:rPr sz="750" spc="-10" dirty="0">
                <a:latin typeface="Raleway"/>
                <a:cs typeface="Raleway"/>
              </a:rPr>
              <a:t>Upgrade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your dining experience with the Quinn 6-piece dining set, and </a:t>
            </a:r>
            <a:r>
              <a:rPr sz="750" spc="-20" dirty="0">
                <a:latin typeface="Raleway"/>
                <a:cs typeface="Raleway"/>
              </a:rPr>
              <a:t>make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every meal a special </a:t>
            </a:r>
            <a:r>
              <a:rPr sz="750" spc="-10" dirty="0">
                <a:latin typeface="Raleway"/>
                <a:cs typeface="Raleway"/>
              </a:rPr>
              <a:t>occasion.</a:t>
            </a:r>
            <a:endParaRPr sz="750" dirty="0">
              <a:latin typeface="Raleway"/>
              <a:cs typeface="Raleway"/>
            </a:endParaRPr>
          </a:p>
          <a:p>
            <a:pPr marL="393700" marR="144145">
              <a:lnSpc>
                <a:spcPct val="100000"/>
              </a:lnSpc>
              <a:spcBef>
                <a:spcPts val="750"/>
              </a:spcBef>
            </a:pPr>
            <a:r>
              <a:rPr sz="750" dirty="0">
                <a:latin typeface="Raleway"/>
                <a:cs typeface="Raleway"/>
              </a:rPr>
              <a:t>Crafted of Asian hardwoods and engineered woods with </a:t>
            </a:r>
            <a:r>
              <a:rPr sz="750" spc="-25" dirty="0">
                <a:latin typeface="Raleway"/>
                <a:cs typeface="Raleway"/>
              </a:rPr>
              <a:t>oak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spc="-10" dirty="0">
                <a:latin typeface="Raleway"/>
                <a:cs typeface="Raleway"/>
              </a:rPr>
              <a:t>veneers</a:t>
            </a:r>
            <a:endParaRPr sz="750" dirty="0">
              <a:latin typeface="Raleway"/>
              <a:cs typeface="Raleway"/>
            </a:endParaRPr>
          </a:p>
          <a:p>
            <a:pPr marL="393700" marR="174625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Kiln-dried wood helps prevent warping, cracking or </a:t>
            </a:r>
            <a:r>
              <a:rPr sz="750" spc="-10" dirty="0">
                <a:latin typeface="Raleway"/>
                <a:cs typeface="Raleway"/>
              </a:rPr>
              <a:t>splitting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and</a:t>
            </a:r>
            <a:r>
              <a:rPr sz="750" spc="-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is more reistant to developing </a:t>
            </a:r>
            <a:r>
              <a:rPr sz="750" spc="-10" dirty="0">
                <a:latin typeface="Raleway"/>
                <a:cs typeface="Raleway"/>
              </a:rPr>
              <a:t>mildew.</a:t>
            </a:r>
            <a:endParaRPr sz="750" dirty="0">
              <a:latin typeface="Raleway"/>
              <a:cs typeface="Raleway"/>
            </a:endParaRPr>
          </a:p>
          <a:p>
            <a:pPr marL="393700" marR="34417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Plastic glides help protect floors from mars or </a:t>
            </a:r>
            <a:r>
              <a:rPr sz="750" spc="-10" dirty="0">
                <a:latin typeface="Raleway"/>
                <a:cs typeface="Raleway"/>
              </a:rPr>
              <a:t>scratches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71-inch table seats six </a:t>
            </a:r>
            <a:r>
              <a:rPr sz="750" spc="-10" dirty="0">
                <a:latin typeface="Raleway"/>
                <a:cs typeface="Raleway"/>
              </a:rPr>
              <a:t>comfortably</a:t>
            </a:r>
            <a:endParaRPr sz="750" dirty="0">
              <a:latin typeface="Raleway"/>
              <a:cs typeface="Raleway"/>
            </a:endParaRPr>
          </a:p>
          <a:p>
            <a:pPr marL="393700" marR="889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The wood is hand-stained in a natural multi-step chestnut </a:t>
            </a:r>
            <a:r>
              <a:rPr sz="750" spc="-10" dirty="0">
                <a:latin typeface="Raleway"/>
                <a:cs typeface="Raleway"/>
              </a:rPr>
              <a:t>finish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to highlight the natural grain and knots of the </a:t>
            </a:r>
            <a:r>
              <a:rPr sz="750" spc="-20" dirty="0">
                <a:latin typeface="Raleway"/>
                <a:cs typeface="Raleway"/>
              </a:rPr>
              <a:t>wood</a:t>
            </a:r>
            <a:endParaRPr sz="750" dirty="0">
              <a:latin typeface="Raleway"/>
              <a:cs typeface="Raleway"/>
            </a:endParaRPr>
          </a:p>
          <a:p>
            <a:pPr marL="393700" marR="56515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Chair and bench are solidly built with solid wood legs, </a:t>
            </a:r>
            <a:r>
              <a:rPr sz="750" spc="-10" dirty="0">
                <a:latin typeface="Raleway"/>
                <a:cs typeface="Raleway"/>
              </a:rPr>
              <a:t>framed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wooden back and checkerboard stitched back on the </a:t>
            </a:r>
            <a:r>
              <a:rPr sz="750" spc="-10" dirty="0">
                <a:latin typeface="Raleway"/>
                <a:cs typeface="Raleway"/>
              </a:rPr>
              <a:t>chair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Chair is designed to support up to 400 pounds of </a:t>
            </a:r>
            <a:r>
              <a:rPr sz="750" spc="-10" dirty="0">
                <a:latin typeface="Raleway"/>
                <a:cs typeface="Raleway"/>
              </a:rPr>
              <a:t>weight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Bench is designed to support up to 660 pounds of </a:t>
            </a:r>
            <a:r>
              <a:rPr sz="750" spc="-10" dirty="0">
                <a:latin typeface="Raleway"/>
                <a:cs typeface="Raleway"/>
              </a:rPr>
              <a:t>weight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100%</a:t>
            </a:r>
            <a:r>
              <a:rPr sz="750" spc="-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polyester chenille fabric provides a durable and easy-</a:t>
            </a:r>
            <a:r>
              <a:rPr sz="750" spc="-25" dirty="0">
                <a:latin typeface="Raleway"/>
                <a:cs typeface="Raleway"/>
              </a:rPr>
              <a:t>to-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clean surface that is more resistance to stains and spills </a:t>
            </a:r>
            <a:r>
              <a:rPr sz="750" spc="-20" dirty="0">
                <a:latin typeface="Raleway"/>
                <a:cs typeface="Raleway"/>
              </a:rPr>
              <a:t>than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other </a:t>
            </a:r>
            <a:r>
              <a:rPr sz="750" spc="-10" dirty="0">
                <a:latin typeface="Raleway"/>
                <a:cs typeface="Raleway"/>
              </a:rPr>
              <a:t>fabrics</a:t>
            </a:r>
            <a:endParaRPr sz="750" dirty="0">
              <a:latin typeface="Raleway"/>
              <a:cs typeface="Raleway"/>
            </a:endParaRPr>
          </a:p>
          <a:p>
            <a:pPr marL="393700" marR="22606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Set includes Quinn 71-inch table, 4 Quinn Side Chairs and </a:t>
            </a:r>
            <a:r>
              <a:rPr sz="750" spc="-50" dirty="0">
                <a:latin typeface="Raleway"/>
                <a:cs typeface="Raleway"/>
              </a:rPr>
              <a:t>a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Quinn Bench. Each item also sold </a:t>
            </a:r>
            <a:r>
              <a:rPr sz="750" spc="-10" dirty="0">
                <a:latin typeface="Raleway"/>
                <a:cs typeface="Raleway"/>
              </a:rPr>
              <a:t>separately.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  <a:spcBef>
                <a:spcPts val="625"/>
              </a:spcBef>
            </a:pPr>
            <a:r>
              <a:rPr sz="750" u="sng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2"/>
              </a:rPr>
              <a:t>Read </a:t>
            </a:r>
            <a:r>
              <a:rPr sz="750" u="sng" spc="-20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2"/>
              </a:rPr>
              <a:t>More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</a:pPr>
            <a:r>
              <a:rPr sz="750" b="1" dirty="0">
                <a:latin typeface="Raleway"/>
                <a:cs typeface="Raleway"/>
              </a:rPr>
              <a:t>Price:</a:t>
            </a:r>
            <a:r>
              <a:rPr sz="750" b="1" spc="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From: </a:t>
            </a:r>
            <a:r>
              <a:rPr sz="750" spc="-10" dirty="0">
                <a:latin typeface="Raleway"/>
                <a:cs typeface="Raleway"/>
              </a:rPr>
              <a:t>$509.00</a:t>
            </a:r>
            <a:endParaRPr sz="750" dirty="0">
              <a:latin typeface="Raleway"/>
              <a:cs typeface="Raleway"/>
            </a:endParaRPr>
          </a:p>
        </p:txBody>
      </p:sp>
      <p:grpSp>
        <p:nvGrpSpPr>
          <p:cNvPr id="16" name="object 16"/>
          <p:cNvGrpSpPr/>
          <p:nvPr/>
        </p:nvGrpSpPr>
        <p:grpSpPr>
          <a:xfrm>
            <a:off x="44024" y="5692070"/>
            <a:ext cx="727710" cy="727710"/>
            <a:chOff x="44024" y="5692070"/>
            <a:chExt cx="727710" cy="727710"/>
          </a:xfrm>
        </p:grpSpPr>
        <p:sp>
          <p:nvSpPr>
            <p:cNvPr id="17" name="object 17"/>
            <p:cNvSpPr/>
            <p:nvPr/>
          </p:nvSpPr>
          <p:spPr>
            <a:xfrm>
              <a:off x="47625" y="5695670"/>
              <a:ext cx="720090" cy="720090"/>
            </a:xfrm>
            <a:custGeom>
              <a:avLst/>
              <a:gdLst/>
              <a:ahLst/>
              <a:cxnLst/>
              <a:rect l="l" t="t" r="r" b="b"/>
              <a:pathLst>
                <a:path w="720090" h="720089">
                  <a:moveTo>
                    <a:pt x="0" y="0"/>
                  </a:moveTo>
                  <a:lnTo>
                    <a:pt x="720001" y="0"/>
                  </a:lnTo>
                  <a:lnTo>
                    <a:pt x="720001" y="720001"/>
                  </a:lnTo>
                  <a:lnTo>
                    <a:pt x="0" y="720001"/>
                  </a:lnTo>
                  <a:lnTo>
                    <a:pt x="0" y="0"/>
                  </a:lnTo>
                  <a:close/>
                </a:path>
              </a:pathLst>
            </a:custGeom>
            <a:ln w="72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98145" y="5746190"/>
              <a:ext cx="619125" cy="38100"/>
            </a:xfrm>
            <a:custGeom>
              <a:avLst/>
              <a:gdLst/>
              <a:ahLst/>
              <a:cxnLst/>
              <a:rect l="l" t="t" r="r" b="b"/>
              <a:pathLst>
                <a:path w="619125" h="38100">
                  <a:moveTo>
                    <a:pt x="12623" y="0"/>
                  </a:moveTo>
                  <a:lnTo>
                    <a:pt x="0" y="0"/>
                  </a:lnTo>
                  <a:lnTo>
                    <a:pt x="0" y="12636"/>
                  </a:lnTo>
                  <a:lnTo>
                    <a:pt x="0" y="25273"/>
                  </a:lnTo>
                  <a:lnTo>
                    <a:pt x="0" y="37909"/>
                  </a:lnTo>
                  <a:lnTo>
                    <a:pt x="12623" y="37909"/>
                  </a:lnTo>
                  <a:lnTo>
                    <a:pt x="12623" y="25273"/>
                  </a:lnTo>
                  <a:lnTo>
                    <a:pt x="12623" y="12636"/>
                  </a:lnTo>
                  <a:lnTo>
                    <a:pt x="12623" y="0"/>
                  </a:lnTo>
                  <a:close/>
                </a:path>
                <a:path w="619125" h="38100">
                  <a:moveTo>
                    <a:pt x="50520" y="25273"/>
                  </a:moveTo>
                  <a:lnTo>
                    <a:pt x="37909" y="25273"/>
                  </a:lnTo>
                  <a:lnTo>
                    <a:pt x="25273" y="25273"/>
                  </a:lnTo>
                  <a:lnTo>
                    <a:pt x="25273" y="37909"/>
                  </a:lnTo>
                  <a:lnTo>
                    <a:pt x="37896" y="37909"/>
                  </a:lnTo>
                  <a:lnTo>
                    <a:pt x="50520" y="37909"/>
                  </a:lnTo>
                  <a:lnTo>
                    <a:pt x="50520" y="25273"/>
                  </a:lnTo>
                  <a:close/>
                </a:path>
                <a:path w="619125" h="38100">
                  <a:moveTo>
                    <a:pt x="50520" y="0"/>
                  </a:moveTo>
                  <a:lnTo>
                    <a:pt x="37909" y="0"/>
                  </a:lnTo>
                  <a:lnTo>
                    <a:pt x="25273" y="0"/>
                  </a:lnTo>
                  <a:lnTo>
                    <a:pt x="12636" y="0"/>
                  </a:lnTo>
                  <a:lnTo>
                    <a:pt x="12636" y="12636"/>
                  </a:lnTo>
                  <a:lnTo>
                    <a:pt x="25273" y="12636"/>
                  </a:lnTo>
                  <a:lnTo>
                    <a:pt x="37896" y="12636"/>
                  </a:lnTo>
                  <a:lnTo>
                    <a:pt x="50520" y="12636"/>
                  </a:lnTo>
                  <a:lnTo>
                    <a:pt x="50520" y="0"/>
                  </a:lnTo>
                  <a:close/>
                </a:path>
                <a:path w="619125" h="38100">
                  <a:moveTo>
                    <a:pt x="63169" y="25273"/>
                  </a:moveTo>
                  <a:lnTo>
                    <a:pt x="50533" y="25273"/>
                  </a:lnTo>
                  <a:lnTo>
                    <a:pt x="50533" y="37909"/>
                  </a:lnTo>
                  <a:lnTo>
                    <a:pt x="63169" y="37909"/>
                  </a:lnTo>
                  <a:lnTo>
                    <a:pt x="63169" y="25273"/>
                  </a:lnTo>
                  <a:close/>
                </a:path>
                <a:path w="619125" h="38100">
                  <a:moveTo>
                    <a:pt x="88417" y="0"/>
                  </a:moveTo>
                  <a:lnTo>
                    <a:pt x="75806" y="0"/>
                  </a:lnTo>
                  <a:lnTo>
                    <a:pt x="63169" y="0"/>
                  </a:lnTo>
                  <a:lnTo>
                    <a:pt x="50533" y="0"/>
                  </a:lnTo>
                  <a:lnTo>
                    <a:pt x="50533" y="12636"/>
                  </a:lnTo>
                  <a:lnTo>
                    <a:pt x="63169" y="12636"/>
                  </a:lnTo>
                  <a:lnTo>
                    <a:pt x="75793" y="12636"/>
                  </a:lnTo>
                  <a:lnTo>
                    <a:pt x="75793" y="25273"/>
                  </a:lnTo>
                  <a:lnTo>
                    <a:pt x="75793" y="37909"/>
                  </a:lnTo>
                  <a:lnTo>
                    <a:pt x="88417" y="37909"/>
                  </a:lnTo>
                  <a:lnTo>
                    <a:pt x="88417" y="25273"/>
                  </a:lnTo>
                  <a:lnTo>
                    <a:pt x="88417" y="12636"/>
                  </a:lnTo>
                  <a:lnTo>
                    <a:pt x="88417" y="0"/>
                  </a:lnTo>
                  <a:close/>
                </a:path>
                <a:path w="619125" h="38100">
                  <a:moveTo>
                    <a:pt x="240004" y="12636"/>
                  </a:moveTo>
                  <a:lnTo>
                    <a:pt x="227380" y="12636"/>
                  </a:lnTo>
                  <a:lnTo>
                    <a:pt x="214744" y="12636"/>
                  </a:lnTo>
                  <a:lnTo>
                    <a:pt x="202120" y="12636"/>
                  </a:lnTo>
                  <a:lnTo>
                    <a:pt x="202120" y="0"/>
                  </a:lnTo>
                  <a:lnTo>
                    <a:pt x="189484" y="0"/>
                  </a:lnTo>
                  <a:lnTo>
                    <a:pt x="176847" y="0"/>
                  </a:lnTo>
                  <a:lnTo>
                    <a:pt x="176847" y="12636"/>
                  </a:lnTo>
                  <a:lnTo>
                    <a:pt x="176847" y="25273"/>
                  </a:lnTo>
                  <a:lnTo>
                    <a:pt x="164223" y="25273"/>
                  </a:lnTo>
                  <a:lnTo>
                    <a:pt x="164223" y="12636"/>
                  </a:lnTo>
                  <a:lnTo>
                    <a:pt x="164223" y="0"/>
                  </a:lnTo>
                  <a:lnTo>
                    <a:pt x="151587" y="0"/>
                  </a:lnTo>
                  <a:lnTo>
                    <a:pt x="138963" y="0"/>
                  </a:lnTo>
                  <a:lnTo>
                    <a:pt x="126326" y="0"/>
                  </a:lnTo>
                  <a:lnTo>
                    <a:pt x="126326" y="12636"/>
                  </a:lnTo>
                  <a:lnTo>
                    <a:pt x="113690" y="12636"/>
                  </a:lnTo>
                  <a:lnTo>
                    <a:pt x="113690" y="25273"/>
                  </a:lnTo>
                  <a:lnTo>
                    <a:pt x="113690" y="37909"/>
                  </a:lnTo>
                  <a:lnTo>
                    <a:pt x="126326" y="37909"/>
                  </a:lnTo>
                  <a:lnTo>
                    <a:pt x="138950" y="37909"/>
                  </a:lnTo>
                  <a:lnTo>
                    <a:pt x="151587" y="37909"/>
                  </a:lnTo>
                  <a:lnTo>
                    <a:pt x="151587" y="25273"/>
                  </a:lnTo>
                  <a:lnTo>
                    <a:pt x="138963" y="25273"/>
                  </a:lnTo>
                  <a:lnTo>
                    <a:pt x="138963" y="12636"/>
                  </a:lnTo>
                  <a:lnTo>
                    <a:pt x="151587" y="12636"/>
                  </a:lnTo>
                  <a:lnTo>
                    <a:pt x="151587" y="25273"/>
                  </a:lnTo>
                  <a:lnTo>
                    <a:pt x="164211" y="25273"/>
                  </a:lnTo>
                  <a:lnTo>
                    <a:pt x="164211" y="37909"/>
                  </a:lnTo>
                  <a:lnTo>
                    <a:pt x="176847" y="37909"/>
                  </a:lnTo>
                  <a:lnTo>
                    <a:pt x="189484" y="37909"/>
                  </a:lnTo>
                  <a:lnTo>
                    <a:pt x="189484" y="25273"/>
                  </a:lnTo>
                  <a:lnTo>
                    <a:pt x="202107" y="25273"/>
                  </a:lnTo>
                  <a:lnTo>
                    <a:pt x="202107" y="37909"/>
                  </a:lnTo>
                  <a:lnTo>
                    <a:pt x="214744" y="37909"/>
                  </a:lnTo>
                  <a:lnTo>
                    <a:pt x="214744" y="25273"/>
                  </a:lnTo>
                  <a:lnTo>
                    <a:pt x="227368" y="25273"/>
                  </a:lnTo>
                  <a:lnTo>
                    <a:pt x="240004" y="25273"/>
                  </a:lnTo>
                  <a:lnTo>
                    <a:pt x="240004" y="12636"/>
                  </a:lnTo>
                  <a:close/>
                </a:path>
                <a:path w="619125" h="38100">
                  <a:moveTo>
                    <a:pt x="315798" y="12636"/>
                  </a:moveTo>
                  <a:lnTo>
                    <a:pt x="303174" y="12636"/>
                  </a:lnTo>
                  <a:lnTo>
                    <a:pt x="303174" y="0"/>
                  </a:lnTo>
                  <a:lnTo>
                    <a:pt x="290537" y="0"/>
                  </a:lnTo>
                  <a:lnTo>
                    <a:pt x="277901" y="0"/>
                  </a:lnTo>
                  <a:lnTo>
                    <a:pt x="265277" y="0"/>
                  </a:lnTo>
                  <a:lnTo>
                    <a:pt x="252641" y="0"/>
                  </a:lnTo>
                  <a:lnTo>
                    <a:pt x="252641" y="12636"/>
                  </a:lnTo>
                  <a:lnTo>
                    <a:pt x="303161" y="12636"/>
                  </a:lnTo>
                  <a:lnTo>
                    <a:pt x="303161" y="25273"/>
                  </a:lnTo>
                  <a:lnTo>
                    <a:pt x="315798" y="25273"/>
                  </a:lnTo>
                  <a:lnTo>
                    <a:pt x="315798" y="12636"/>
                  </a:lnTo>
                  <a:close/>
                </a:path>
                <a:path w="619125" h="38100">
                  <a:moveTo>
                    <a:pt x="353682" y="0"/>
                  </a:moveTo>
                  <a:lnTo>
                    <a:pt x="341058" y="0"/>
                  </a:lnTo>
                  <a:lnTo>
                    <a:pt x="328434" y="0"/>
                  </a:lnTo>
                  <a:lnTo>
                    <a:pt x="315798" y="0"/>
                  </a:lnTo>
                  <a:lnTo>
                    <a:pt x="315798" y="12636"/>
                  </a:lnTo>
                  <a:lnTo>
                    <a:pt x="328422" y="12636"/>
                  </a:lnTo>
                  <a:lnTo>
                    <a:pt x="328422" y="25273"/>
                  </a:lnTo>
                  <a:lnTo>
                    <a:pt x="341058" y="25273"/>
                  </a:lnTo>
                  <a:lnTo>
                    <a:pt x="353682" y="25273"/>
                  </a:lnTo>
                  <a:lnTo>
                    <a:pt x="353682" y="12636"/>
                  </a:lnTo>
                  <a:lnTo>
                    <a:pt x="353682" y="0"/>
                  </a:lnTo>
                  <a:close/>
                </a:path>
                <a:path w="619125" h="38100">
                  <a:moveTo>
                    <a:pt x="416839" y="0"/>
                  </a:moveTo>
                  <a:lnTo>
                    <a:pt x="416839" y="0"/>
                  </a:lnTo>
                  <a:lnTo>
                    <a:pt x="366318" y="0"/>
                  </a:lnTo>
                  <a:lnTo>
                    <a:pt x="366318" y="12636"/>
                  </a:lnTo>
                  <a:lnTo>
                    <a:pt x="353695" y="12636"/>
                  </a:lnTo>
                  <a:lnTo>
                    <a:pt x="353695" y="25273"/>
                  </a:lnTo>
                  <a:lnTo>
                    <a:pt x="366318" y="25273"/>
                  </a:lnTo>
                  <a:lnTo>
                    <a:pt x="378955" y="25273"/>
                  </a:lnTo>
                  <a:lnTo>
                    <a:pt x="391591" y="25273"/>
                  </a:lnTo>
                  <a:lnTo>
                    <a:pt x="391591" y="12636"/>
                  </a:lnTo>
                  <a:lnTo>
                    <a:pt x="404215" y="12636"/>
                  </a:lnTo>
                  <a:lnTo>
                    <a:pt x="404215" y="25273"/>
                  </a:lnTo>
                  <a:lnTo>
                    <a:pt x="416839" y="25273"/>
                  </a:lnTo>
                  <a:lnTo>
                    <a:pt x="416839" y="12636"/>
                  </a:lnTo>
                  <a:lnTo>
                    <a:pt x="416839" y="0"/>
                  </a:lnTo>
                  <a:close/>
                </a:path>
                <a:path w="619125" h="38100">
                  <a:moveTo>
                    <a:pt x="467372" y="0"/>
                  </a:moveTo>
                  <a:lnTo>
                    <a:pt x="467372" y="0"/>
                  </a:lnTo>
                  <a:lnTo>
                    <a:pt x="416852" y="0"/>
                  </a:lnTo>
                  <a:lnTo>
                    <a:pt x="416852" y="12636"/>
                  </a:lnTo>
                  <a:lnTo>
                    <a:pt x="416852" y="25273"/>
                  </a:lnTo>
                  <a:lnTo>
                    <a:pt x="429488" y="25273"/>
                  </a:lnTo>
                  <a:lnTo>
                    <a:pt x="429488" y="12636"/>
                  </a:lnTo>
                  <a:lnTo>
                    <a:pt x="442112" y="12636"/>
                  </a:lnTo>
                  <a:lnTo>
                    <a:pt x="442112" y="25273"/>
                  </a:lnTo>
                  <a:lnTo>
                    <a:pt x="454748" y="25273"/>
                  </a:lnTo>
                  <a:lnTo>
                    <a:pt x="467372" y="25273"/>
                  </a:lnTo>
                  <a:lnTo>
                    <a:pt x="467372" y="12636"/>
                  </a:lnTo>
                  <a:lnTo>
                    <a:pt x="467372" y="0"/>
                  </a:lnTo>
                  <a:close/>
                </a:path>
                <a:path w="619125" h="38100">
                  <a:moveTo>
                    <a:pt x="517893" y="0"/>
                  </a:moveTo>
                  <a:lnTo>
                    <a:pt x="505269" y="0"/>
                  </a:lnTo>
                  <a:lnTo>
                    <a:pt x="505269" y="12636"/>
                  </a:lnTo>
                  <a:lnTo>
                    <a:pt x="492645" y="12636"/>
                  </a:lnTo>
                  <a:lnTo>
                    <a:pt x="480009" y="12636"/>
                  </a:lnTo>
                  <a:lnTo>
                    <a:pt x="480009" y="25273"/>
                  </a:lnTo>
                  <a:lnTo>
                    <a:pt x="492633" y="25273"/>
                  </a:lnTo>
                  <a:lnTo>
                    <a:pt x="505269" y="25273"/>
                  </a:lnTo>
                  <a:lnTo>
                    <a:pt x="517893" y="25273"/>
                  </a:lnTo>
                  <a:lnTo>
                    <a:pt x="517893" y="12636"/>
                  </a:lnTo>
                  <a:lnTo>
                    <a:pt x="517893" y="0"/>
                  </a:lnTo>
                  <a:close/>
                </a:path>
                <a:path w="619125" h="38100">
                  <a:moveTo>
                    <a:pt x="581050" y="0"/>
                  </a:moveTo>
                  <a:lnTo>
                    <a:pt x="581050" y="0"/>
                  </a:lnTo>
                  <a:lnTo>
                    <a:pt x="530529" y="0"/>
                  </a:lnTo>
                  <a:lnTo>
                    <a:pt x="530529" y="12636"/>
                  </a:lnTo>
                  <a:lnTo>
                    <a:pt x="530529" y="25273"/>
                  </a:lnTo>
                  <a:lnTo>
                    <a:pt x="543166" y="25273"/>
                  </a:lnTo>
                  <a:lnTo>
                    <a:pt x="543166" y="12636"/>
                  </a:lnTo>
                  <a:lnTo>
                    <a:pt x="555790" y="12636"/>
                  </a:lnTo>
                  <a:lnTo>
                    <a:pt x="568426" y="12636"/>
                  </a:lnTo>
                  <a:lnTo>
                    <a:pt x="581050" y="12636"/>
                  </a:lnTo>
                  <a:lnTo>
                    <a:pt x="581050" y="0"/>
                  </a:lnTo>
                  <a:close/>
                </a:path>
                <a:path w="619125" h="38100">
                  <a:moveTo>
                    <a:pt x="618947" y="0"/>
                  </a:moveTo>
                  <a:lnTo>
                    <a:pt x="606323" y="0"/>
                  </a:lnTo>
                  <a:lnTo>
                    <a:pt x="593699" y="0"/>
                  </a:lnTo>
                  <a:lnTo>
                    <a:pt x="581063" y="0"/>
                  </a:lnTo>
                  <a:lnTo>
                    <a:pt x="581063" y="12636"/>
                  </a:lnTo>
                  <a:lnTo>
                    <a:pt x="593686" y="12636"/>
                  </a:lnTo>
                  <a:lnTo>
                    <a:pt x="606323" y="12636"/>
                  </a:lnTo>
                  <a:lnTo>
                    <a:pt x="606323" y="25273"/>
                  </a:lnTo>
                  <a:lnTo>
                    <a:pt x="618947" y="25273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98145" y="5771463"/>
              <a:ext cx="619125" cy="38100"/>
            </a:xfrm>
            <a:custGeom>
              <a:avLst/>
              <a:gdLst/>
              <a:ahLst/>
              <a:cxnLst/>
              <a:rect l="l" t="t" r="r" b="b"/>
              <a:pathLst>
                <a:path w="619125" h="38100">
                  <a:moveTo>
                    <a:pt x="12623" y="12623"/>
                  </a:moveTo>
                  <a:lnTo>
                    <a:pt x="0" y="12623"/>
                  </a:lnTo>
                  <a:lnTo>
                    <a:pt x="0" y="25260"/>
                  </a:lnTo>
                  <a:lnTo>
                    <a:pt x="0" y="37896"/>
                  </a:lnTo>
                  <a:lnTo>
                    <a:pt x="12623" y="37896"/>
                  </a:lnTo>
                  <a:lnTo>
                    <a:pt x="12623" y="25260"/>
                  </a:lnTo>
                  <a:lnTo>
                    <a:pt x="12623" y="12623"/>
                  </a:lnTo>
                  <a:close/>
                </a:path>
                <a:path w="619125" h="38100">
                  <a:moveTo>
                    <a:pt x="50520" y="12623"/>
                  </a:moveTo>
                  <a:lnTo>
                    <a:pt x="37909" y="12623"/>
                  </a:lnTo>
                  <a:lnTo>
                    <a:pt x="25273" y="12623"/>
                  </a:lnTo>
                  <a:lnTo>
                    <a:pt x="25273" y="25260"/>
                  </a:lnTo>
                  <a:lnTo>
                    <a:pt x="25273" y="37896"/>
                  </a:lnTo>
                  <a:lnTo>
                    <a:pt x="37896" y="37896"/>
                  </a:lnTo>
                  <a:lnTo>
                    <a:pt x="50520" y="37896"/>
                  </a:lnTo>
                  <a:lnTo>
                    <a:pt x="50520" y="25260"/>
                  </a:lnTo>
                  <a:lnTo>
                    <a:pt x="50520" y="12623"/>
                  </a:lnTo>
                  <a:close/>
                </a:path>
                <a:path w="619125" h="38100">
                  <a:moveTo>
                    <a:pt x="63169" y="12623"/>
                  </a:moveTo>
                  <a:lnTo>
                    <a:pt x="50533" y="12623"/>
                  </a:lnTo>
                  <a:lnTo>
                    <a:pt x="50533" y="25260"/>
                  </a:lnTo>
                  <a:lnTo>
                    <a:pt x="50533" y="37896"/>
                  </a:lnTo>
                  <a:lnTo>
                    <a:pt x="63169" y="37896"/>
                  </a:lnTo>
                  <a:lnTo>
                    <a:pt x="63169" y="25260"/>
                  </a:lnTo>
                  <a:lnTo>
                    <a:pt x="63169" y="12623"/>
                  </a:lnTo>
                  <a:close/>
                </a:path>
                <a:path w="619125" h="38100">
                  <a:moveTo>
                    <a:pt x="88417" y="12623"/>
                  </a:moveTo>
                  <a:lnTo>
                    <a:pt x="75793" y="12623"/>
                  </a:lnTo>
                  <a:lnTo>
                    <a:pt x="75793" y="25260"/>
                  </a:lnTo>
                  <a:lnTo>
                    <a:pt x="75793" y="37896"/>
                  </a:lnTo>
                  <a:lnTo>
                    <a:pt x="88417" y="37896"/>
                  </a:lnTo>
                  <a:lnTo>
                    <a:pt x="88417" y="25260"/>
                  </a:lnTo>
                  <a:lnTo>
                    <a:pt x="88417" y="12623"/>
                  </a:lnTo>
                  <a:close/>
                </a:path>
                <a:path w="619125" h="38100">
                  <a:moveTo>
                    <a:pt x="176847" y="12623"/>
                  </a:moveTo>
                  <a:lnTo>
                    <a:pt x="164211" y="12623"/>
                  </a:lnTo>
                  <a:lnTo>
                    <a:pt x="164211" y="25260"/>
                  </a:lnTo>
                  <a:lnTo>
                    <a:pt x="151587" y="25260"/>
                  </a:lnTo>
                  <a:lnTo>
                    <a:pt x="151587" y="12623"/>
                  </a:lnTo>
                  <a:lnTo>
                    <a:pt x="138950" y="12623"/>
                  </a:lnTo>
                  <a:lnTo>
                    <a:pt x="138950" y="25260"/>
                  </a:lnTo>
                  <a:lnTo>
                    <a:pt x="126326" y="25260"/>
                  </a:lnTo>
                  <a:lnTo>
                    <a:pt x="126326" y="37896"/>
                  </a:lnTo>
                  <a:lnTo>
                    <a:pt x="138950" y="37896"/>
                  </a:lnTo>
                  <a:lnTo>
                    <a:pt x="151587" y="37896"/>
                  </a:lnTo>
                  <a:lnTo>
                    <a:pt x="164211" y="37896"/>
                  </a:lnTo>
                  <a:lnTo>
                    <a:pt x="176847" y="37896"/>
                  </a:lnTo>
                  <a:lnTo>
                    <a:pt x="176847" y="25260"/>
                  </a:lnTo>
                  <a:lnTo>
                    <a:pt x="176847" y="12623"/>
                  </a:lnTo>
                  <a:close/>
                </a:path>
                <a:path w="619125" h="38100">
                  <a:moveTo>
                    <a:pt x="353682" y="25260"/>
                  </a:moveTo>
                  <a:lnTo>
                    <a:pt x="341058" y="25260"/>
                  </a:lnTo>
                  <a:lnTo>
                    <a:pt x="328434" y="25260"/>
                  </a:lnTo>
                  <a:lnTo>
                    <a:pt x="328434" y="12636"/>
                  </a:lnTo>
                  <a:lnTo>
                    <a:pt x="328434" y="0"/>
                  </a:lnTo>
                  <a:lnTo>
                    <a:pt x="315798" y="0"/>
                  </a:lnTo>
                  <a:lnTo>
                    <a:pt x="315798" y="12636"/>
                  </a:lnTo>
                  <a:lnTo>
                    <a:pt x="315798" y="25260"/>
                  </a:lnTo>
                  <a:lnTo>
                    <a:pt x="303174" y="25260"/>
                  </a:lnTo>
                  <a:lnTo>
                    <a:pt x="303174" y="12636"/>
                  </a:lnTo>
                  <a:lnTo>
                    <a:pt x="315798" y="12636"/>
                  </a:lnTo>
                  <a:lnTo>
                    <a:pt x="315798" y="0"/>
                  </a:lnTo>
                  <a:lnTo>
                    <a:pt x="303161" y="0"/>
                  </a:lnTo>
                  <a:lnTo>
                    <a:pt x="303161" y="12623"/>
                  </a:lnTo>
                  <a:lnTo>
                    <a:pt x="290537" y="12623"/>
                  </a:lnTo>
                  <a:lnTo>
                    <a:pt x="290537" y="0"/>
                  </a:lnTo>
                  <a:lnTo>
                    <a:pt x="277901" y="0"/>
                  </a:lnTo>
                  <a:lnTo>
                    <a:pt x="265277" y="0"/>
                  </a:lnTo>
                  <a:lnTo>
                    <a:pt x="265264" y="12636"/>
                  </a:lnTo>
                  <a:lnTo>
                    <a:pt x="265264" y="25260"/>
                  </a:lnTo>
                  <a:lnTo>
                    <a:pt x="252641" y="25260"/>
                  </a:lnTo>
                  <a:lnTo>
                    <a:pt x="240004" y="25260"/>
                  </a:lnTo>
                  <a:lnTo>
                    <a:pt x="240004" y="12636"/>
                  </a:lnTo>
                  <a:lnTo>
                    <a:pt x="252641" y="12636"/>
                  </a:lnTo>
                  <a:lnTo>
                    <a:pt x="265264" y="12636"/>
                  </a:lnTo>
                  <a:lnTo>
                    <a:pt x="265264" y="0"/>
                  </a:lnTo>
                  <a:lnTo>
                    <a:pt x="252641" y="0"/>
                  </a:lnTo>
                  <a:lnTo>
                    <a:pt x="240004" y="0"/>
                  </a:lnTo>
                  <a:lnTo>
                    <a:pt x="227368" y="0"/>
                  </a:lnTo>
                  <a:lnTo>
                    <a:pt x="227368" y="12623"/>
                  </a:lnTo>
                  <a:lnTo>
                    <a:pt x="214744" y="12623"/>
                  </a:lnTo>
                  <a:lnTo>
                    <a:pt x="214744" y="0"/>
                  </a:lnTo>
                  <a:lnTo>
                    <a:pt x="202107" y="0"/>
                  </a:lnTo>
                  <a:lnTo>
                    <a:pt x="202107" y="12623"/>
                  </a:lnTo>
                  <a:lnTo>
                    <a:pt x="189484" y="12623"/>
                  </a:lnTo>
                  <a:lnTo>
                    <a:pt x="189484" y="25260"/>
                  </a:lnTo>
                  <a:lnTo>
                    <a:pt x="189484" y="37896"/>
                  </a:lnTo>
                  <a:lnTo>
                    <a:pt x="202120" y="37896"/>
                  </a:lnTo>
                  <a:lnTo>
                    <a:pt x="202120" y="25260"/>
                  </a:lnTo>
                  <a:lnTo>
                    <a:pt x="214744" y="25260"/>
                  </a:lnTo>
                  <a:lnTo>
                    <a:pt x="227368" y="25260"/>
                  </a:lnTo>
                  <a:lnTo>
                    <a:pt x="227368" y="37896"/>
                  </a:lnTo>
                  <a:lnTo>
                    <a:pt x="240004" y="37896"/>
                  </a:lnTo>
                  <a:lnTo>
                    <a:pt x="252641" y="37896"/>
                  </a:lnTo>
                  <a:lnTo>
                    <a:pt x="265277" y="37896"/>
                  </a:lnTo>
                  <a:lnTo>
                    <a:pt x="265277" y="25260"/>
                  </a:lnTo>
                  <a:lnTo>
                    <a:pt x="277901" y="25260"/>
                  </a:lnTo>
                  <a:lnTo>
                    <a:pt x="277901" y="37896"/>
                  </a:lnTo>
                  <a:lnTo>
                    <a:pt x="290537" y="37896"/>
                  </a:lnTo>
                  <a:lnTo>
                    <a:pt x="353682" y="37896"/>
                  </a:lnTo>
                  <a:lnTo>
                    <a:pt x="353682" y="25260"/>
                  </a:lnTo>
                  <a:close/>
                </a:path>
                <a:path w="619125" h="38100">
                  <a:moveTo>
                    <a:pt x="353682" y="0"/>
                  </a:moveTo>
                  <a:lnTo>
                    <a:pt x="341058" y="0"/>
                  </a:lnTo>
                  <a:lnTo>
                    <a:pt x="341058" y="12636"/>
                  </a:lnTo>
                  <a:lnTo>
                    <a:pt x="353682" y="12636"/>
                  </a:lnTo>
                  <a:lnTo>
                    <a:pt x="353682" y="0"/>
                  </a:lnTo>
                  <a:close/>
                </a:path>
                <a:path w="619125" h="38100">
                  <a:moveTo>
                    <a:pt x="416839" y="25260"/>
                  </a:moveTo>
                  <a:lnTo>
                    <a:pt x="404215" y="25260"/>
                  </a:lnTo>
                  <a:lnTo>
                    <a:pt x="391591" y="25260"/>
                  </a:lnTo>
                  <a:lnTo>
                    <a:pt x="391591" y="12623"/>
                  </a:lnTo>
                  <a:lnTo>
                    <a:pt x="378955" y="12623"/>
                  </a:lnTo>
                  <a:lnTo>
                    <a:pt x="378955" y="25260"/>
                  </a:lnTo>
                  <a:lnTo>
                    <a:pt x="366318" y="25260"/>
                  </a:lnTo>
                  <a:lnTo>
                    <a:pt x="366318" y="37896"/>
                  </a:lnTo>
                  <a:lnTo>
                    <a:pt x="378955" y="37896"/>
                  </a:lnTo>
                  <a:lnTo>
                    <a:pt x="391579" y="37896"/>
                  </a:lnTo>
                  <a:lnTo>
                    <a:pt x="404215" y="37896"/>
                  </a:lnTo>
                  <a:lnTo>
                    <a:pt x="416839" y="37896"/>
                  </a:lnTo>
                  <a:lnTo>
                    <a:pt x="416839" y="25260"/>
                  </a:lnTo>
                  <a:close/>
                </a:path>
                <a:path w="619125" h="38100">
                  <a:moveTo>
                    <a:pt x="416839" y="0"/>
                  </a:moveTo>
                  <a:lnTo>
                    <a:pt x="404215" y="0"/>
                  </a:lnTo>
                  <a:lnTo>
                    <a:pt x="404215" y="12636"/>
                  </a:lnTo>
                  <a:lnTo>
                    <a:pt x="416839" y="12636"/>
                  </a:lnTo>
                  <a:lnTo>
                    <a:pt x="416839" y="0"/>
                  </a:lnTo>
                  <a:close/>
                </a:path>
                <a:path w="619125" h="38100">
                  <a:moveTo>
                    <a:pt x="429488" y="0"/>
                  </a:moveTo>
                  <a:lnTo>
                    <a:pt x="416852" y="0"/>
                  </a:lnTo>
                  <a:lnTo>
                    <a:pt x="416852" y="12623"/>
                  </a:lnTo>
                  <a:lnTo>
                    <a:pt x="416852" y="25260"/>
                  </a:lnTo>
                  <a:lnTo>
                    <a:pt x="416852" y="37896"/>
                  </a:lnTo>
                  <a:lnTo>
                    <a:pt x="429488" y="37896"/>
                  </a:lnTo>
                  <a:lnTo>
                    <a:pt x="429488" y="25260"/>
                  </a:lnTo>
                  <a:lnTo>
                    <a:pt x="429488" y="12636"/>
                  </a:lnTo>
                  <a:lnTo>
                    <a:pt x="429488" y="0"/>
                  </a:lnTo>
                  <a:close/>
                </a:path>
                <a:path w="619125" h="38100">
                  <a:moveTo>
                    <a:pt x="454748" y="0"/>
                  </a:moveTo>
                  <a:lnTo>
                    <a:pt x="442112" y="0"/>
                  </a:lnTo>
                  <a:lnTo>
                    <a:pt x="442112" y="12636"/>
                  </a:lnTo>
                  <a:lnTo>
                    <a:pt x="454748" y="12636"/>
                  </a:lnTo>
                  <a:lnTo>
                    <a:pt x="454748" y="0"/>
                  </a:lnTo>
                  <a:close/>
                </a:path>
                <a:path w="619125" h="38100">
                  <a:moveTo>
                    <a:pt x="467372" y="25260"/>
                  </a:moveTo>
                  <a:lnTo>
                    <a:pt x="454748" y="25260"/>
                  </a:lnTo>
                  <a:lnTo>
                    <a:pt x="454748" y="37896"/>
                  </a:lnTo>
                  <a:lnTo>
                    <a:pt x="467372" y="37896"/>
                  </a:lnTo>
                  <a:lnTo>
                    <a:pt x="467372" y="25260"/>
                  </a:lnTo>
                  <a:close/>
                </a:path>
                <a:path w="619125" h="38100">
                  <a:moveTo>
                    <a:pt x="517893" y="0"/>
                  </a:moveTo>
                  <a:lnTo>
                    <a:pt x="505269" y="0"/>
                  </a:lnTo>
                  <a:lnTo>
                    <a:pt x="492633" y="0"/>
                  </a:lnTo>
                  <a:lnTo>
                    <a:pt x="492633" y="12623"/>
                  </a:lnTo>
                  <a:lnTo>
                    <a:pt x="492633" y="25260"/>
                  </a:lnTo>
                  <a:lnTo>
                    <a:pt x="505269" y="25260"/>
                  </a:lnTo>
                  <a:lnTo>
                    <a:pt x="505269" y="12636"/>
                  </a:lnTo>
                  <a:lnTo>
                    <a:pt x="517893" y="12636"/>
                  </a:lnTo>
                  <a:lnTo>
                    <a:pt x="517893" y="0"/>
                  </a:lnTo>
                  <a:close/>
                </a:path>
                <a:path w="619125" h="38100">
                  <a:moveTo>
                    <a:pt x="543166" y="0"/>
                  </a:moveTo>
                  <a:lnTo>
                    <a:pt x="530529" y="0"/>
                  </a:lnTo>
                  <a:lnTo>
                    <a:pt x="530529" y="12623"/>
                  </a:lnTo>
                  <a:lnTo>
                    <a:pt x="530529" y="25260"/>
                  </a:lnTo>
                  <a:lnTo>
                    <a:pt x="530529" y="37896"/>
                  </a:lnTo>
                  <a:lnTo>
                    <a:pt x="543166" y="37896"/>
                  </a:lnTo>
                  <a:lnTo>
                    <a:pt x="543166" y="25260"/>
                  </a:lnTo>
                  <a:lnTo>
                    <a:pt x="543166" y="12636"/>
                  </a:lnTo>
                  <a:lnTo>
                    <a:pt x="543166" y="0"/>
                  </a:lnTo>
                  <a:close/>
                </a:path>
                <a:path w="619125" h="38100">
                  <a:moveTo>
                    <a:pt x="581050" y="0"/>
                  </a:moveTo>
                  <a:lnTo>
                    <a:pt x="568426" y="0"/>
                  </a:lnTo>
                  <a:lnTo>
                    <a:pt x="555790" y="0"/>
                  </a:lnTo>
                  <a:lnTo>
                    <a:pt x="555790" y="12623"/>
                  </a:lnTo>
                  <a:lnTo>
                    <a:pt x="555790" y="25260"/>
                  </a:lnTo>
                  <a:lnTo>
                    <a:pt x="555790" y="37896"/>
                  </a:lnTo>
                  <a:lnTo>
                    <a:pt x="568426" y="37896"/>
                  </a:lnTo>
                  <a:lnTo>
                    <a:pt x="581050" y="37896"/>
                  </a:lnTo>
                  <a:lnTo>
                    <a:pt x="581050" y="25260"/>
                  </a:lnTo>
                  <a:lnTo>
                    <a:pt x="581050" y="12636"/>
                  </a:lnTo>
                  <a:lnTo>
                    <a:pt x="581050" y="0"/>
                  </a:lnTo>
                  <a:close/>
                </a:path>
                <a:path w="619125" h="38100">
                  <a:moveTo>
                    <a:pt x="593699" y="0"/>
                  </a:moveTo>
                  <a:lnTo>
                    <a:pt x="581063" y="0"/>
                  </a:lnTo>
                  <a:lnTo>
                    <a:pt x="581063" y="12623"/>
                  </a:lnTo>
                  <a:lnTo>
                    <a:pt x="581063" y="25260"/>
                  </a:lnTo>
                  <a:lnTo>
                    <a:pt x="581063" y="37896"/>
                  </a:lnTo>
                  <a:lnTo>
                    <a:pt x="593699" y="37896"/>
                  </a:lnTo>
                  <a:lnTo>
                    <a:pt x="593699" y="25260"/>
                  </a:lnTo>
                  <a:lnTo>
                    <a:pt x="593699" y="12636"/>
                  </a:lnTo>
                  <a:lnTo>
                    <a:pt x="593699" y="0"/>
                  </a:lnTo>
                  <a:close/>
                </a:path>
                <a:path w="619125" h="38100">
                  <a:moveTo>
                    <a:pt x="618947" y="0"/>
                  </a:moveTo>
                  <a:lnTo>
                    <a:pt x="606323" y="0"/>
                  </a:lnTo>
                  <a:lnTo>
                    <a:pt x="606323" y="12623"/>
                  </a:lnTo>
                  <a:lnTo>
                    <a:pt x="606323" y="25260"/>
                  </a:lnTo>
                  <a:lnTo>
                    <a:pt x="618947" y="25260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98145" y="5796724"/>
              <a:ext cx="619125" cy="38100"/>
            </a:xfrm>
            <a:custGeom>
              <a:avLst/>
              <a:gdLst/>
              <a:ahLst/>
              <a:cxnLst/>
              <a:rect l="l" t="t" r="r" b="b"/>
              <a:pathLst>
                <a:path w="619125" h="38100">
                  <a:moveTo>
                    <a:pt x="12623" y="12623"/>
                  </a:moveTo>
                  <a:lnTo>
                    <a:pt x="0" y="12623"/>
                  </a:lnTo>
                  <a:lnTo>
                    <a:pt x="0" y="25260"/>
                  </a:lnTo>
                  <a:lnTo>
                    <a:pt x="0" y="37896"/>
                  </a:lnTo>
                  <a:lnTo>
                    <a:pt x="12623" y="37896"/>
                  </a:lnTo>
                  <a:lnTo>
                    <a:pt x="12623" y="25260"/>
                  </a:lnTo>
                  <a:lnTo>
                    <a:pt x="12623" y="12623"/>
                  </a:lnTo>
                  <a:close/>
                </a:path>
                <a:path w="619125" h="38100">
                  <a:moveTo>
                    <a:pt x="88417" y="12623"/>
                  </a:moveTo>
                  <a:lnTo>
                    <a:pt x="75793" y="12623"/>
                  </a:lnTo>
                  <a:lnTo>
                    <a:pt x="75793" y="25260"/>
                  </a:lnTo>
                  <a:lnTo>
                    <a:pt x="88417" y="25260"/>
                  </a:lnTo>
                  <a:lnTo>
                    <a:pt x="88417" y="12623"/>
                  </a:lnTo>
                  <a:close/>
                </a:path>
                <a:path w="619125" h="38100">
                  <a:moveTo>
                    <a:pt x="113690" y="12623"/>
                  </a:moveTo>
                  <a:lnTo>
                    <a:pt x="101053" y="12623"/>
                  </a:lnTo>
                  <a:lnTo>
                    <a:pt x="101053" y="25260"/>
                  </a:lnTo>
                  <a:lnTo>
                    <a:pt x="113690" y="25260"/>
                  </a:lnTo>
                  <a:lnTo>
                    <a:pt x="113690" y="12623"/>
                  </a:lnTo>
                  <a:close/>
                </a:path>
                <a:path w="619125" h="38100">
                  <a:moveTo>
                    <a:pt x="164223" y="12623"/>
                  </a:moveTo>
                  <a:lnTo>
                    <a:pt x="151587" y="12623"/>
                  </a:lnTo>
                  <a:lnTo>
                    <a:pt x="138963" y="12623"/>
                  </a:lnTo>
                  <a:lnTo>
                    <a:pt x="126326" y="12623"/>
                  </a:lnTo>
                  <a:lnTo>
                    <a:pt x="126326" y="25260"/>
                  </a:lnTo>
                  <a:lnTo>
                    <a:pt x="138950" y="25260"/>
                  </a:lnTo>
                  <a:lnTo>
                    <a:pt x="151587" y="25260"/>
                  </a:lnTo>
                  <a:lnTo>
                    <a:pt x="164223" y="25260"/>
                  </a:lnTo>
                  <a:lnTo>
                    <a:pt x="164223" y="12623"/>
                  </a:lnTo>
                  <a:close/>
                </a:path>
                <a:path w="619125" h="38100">
                  <a:moveTo>
                    <a:pt x="202120" y="12623"/>
                  </a:moveTo>
                  <a:lnTo>
                    <a:pt x="189484" y="12623"/>
                  </a:lnTo>
                  <a:lnTo>
                    <a:pt x="176847" y="12623"/>
                  </a:lnTo>
                  <a:lnTo>
                    <a:pt x="176847" y="25260"/>
                  </a:lnTo>
                  <a:lnTo>
                    <a:pt x="189484" y="25260"/>
                  </a:lnTo>
                  <a:lnTo>
                    <a:pt x="202120" y="25260"/>
                  </a:lnTo>
                  <a:lnTo>
                    <a:pt x="202120" y="12623"/>
                  </a:lnTo>
                  <a:close/>
                </a:path>
                <a:path w="619125" h="38100">
                  <a:moveTo>
                    <a:pt x="227380" y="12623"/>
                  </a:moveTo>
                  <a:lnTo>
                    <a:pt x="214744" y="12623"/>
                  </a:lnTo>
                  <a:lnTo>
                    <a:pt x="214744" y="25260"/>
                  </a:lnTo>
                  <a:lnTo>
                    <a:pt x="227380" y="25260"/>
                  </a:lnTo>
                  <a:lnTo>
                    <a:pt x="227380" y="12623"/>
                  </a:lnTo>
                  <a:close/>
                </a:path>
                <a:path w="619125" h="38100">
                  <a:moveTo>
                    <a:pt x="265277" y="12623"/>
                  </a:moveTo>
                  <a:lnTo>
                    <a:pt x="252641" y="12623"/>
                  </a:lnTo>
                  <a:lnTo>
                    <a:pt x="252641" y="25260"/>
                  </a:lnTo>
                  <a:lnTo>
                    <a:pt x="265277" y="25260"/>
                  </a:lnTo>
                  <a:lnTo>
                    <a:pt x="265277" y="12623"/>
                  </a:lnTo>
                  <a:close/>
                </a:path>
                <a:path w="619125" h="38100">
                  <a:moveTo>
                    <a:pt x="290537" y="12623"/>
                  </a:moveTo>
                  <a:lnTo>
                    <a:pt x="277901" y="12623"/>
                  </a:lnTo>
                  <a:lnTo>
                    <a:pt x="277901" y="25260"/>
                  </a:lnTo>
                  <a:lnTo>
                    <a:pt x="290537" y="25260"/>
                  </a:lnTo>
                  <a:lnTo>
                    <a:pt x="290537" y="12623"/>
                  </a:lnTo>
                  <a:close/>
                </a:path>
                <a:path w="619125" h="38100">
                  <a:moveTo>
                    <a:pt x="341058" y="12623"/>
                  </a:moveTo>
                  <a:lnTo>
                    <a:pt x="328422" y="12623"/>
                  </a:lnTo>
                  <a:lnTo>
                    <a:pt x="328422" y="25260"/>
                  </a:lnTo>
                  <a:lnTo>
                    <a:pt x="341058" y="25260"/>
                  </a:lnTo>
                  <a:lnTo>
                    <a:pt x="341058" y="12623"/>
                  </a:lnTo>
                  <a:close/>
                </a:path>
                <a:path w="619125" h="38100">
                  <a:moveTo>
                    <a:pt x="366331" y="12623"/>
                  </a:moveTo>
                  <a:lnTo>
                    <a:pt x="353695" y="12623"/>
                  </a:lnTo>
                  <a:lnTo>
                    <a:pt x="353695" y="25260"/>
                  </a:lnTo>
                  <a:lnTo>
                    <a:pt x="366331" y="25260"/>
                  </a:lnTo>
                  <a:lnTo>
                    <a:pt x="366331" y="12623"/>
                  </a:lnTo>
                  <a:close/>
                </a:path>
                <a:path w="619125" h="38100">
                  <a:moveTo>
                    <a:pt x="416839" y="12623"/>
                  </a:moveTo>
                  <a:lnTo>
                    <a:pt x="404215" y="12623"/>
                  </a:lnTo>
                  <a:lnTo>
                    <a:pt x="391591" y="12623"/>
                  </a:lnTo>
                  <a:lnTo>
                    <a:pt x="378955" y="12623"/>
                  </a:lnTo>
                  <a:lnTo>
                    <a:pt x="378955" y="25260"/>
                  </a:lnTo>
                  <a:lnTo>
                    <a:pt x="391579" y="25260"/>
                  </a:lnTo>
                  <a:lnTo>
                    <a:pt x="404215" y="25260"/>
                  </a:lnTo>
                  <a:lnTo>
                    <a:pt x="416839" y="25260"/>
                  </a:lnTo>
                  <a:lnTo>
                    <a:pt x="416839" y="12623"/>
                  </a:lnTo>
                  <a:close/>
                </a:path>
                <a:path w="619125" h="38100">
                  <a:moveTo>
                    <a:pt x="454748" y="12623"/>
                  </a:moveTo>
                  <a:lnTo>
                    <a:pt x="442112" y="12623"/>
                  </a:lnTo>
                  <a:lnTo>
                    <a:pt x="429475" y="12623"/>
                  </a:lnTo>
                  <a:lnTo>
                    <a:pt x="429475" y="25260"/>
                  </a:lnTo>
                  <a:lnTo>
                    <a:pt x="442112" y="25260"/>
                  </a:lnTo>
                  <a:lnTo>
                    <a:pt x="454748" y="25260"/>
                  </a:lnTo>
                  <a:lnTo>
                    <a:pt x="454748" y="12623"/>
                  </a:lnTo>
                  <a:close/>
                </a:path>
                <a:path w="619125" h="38100">
                  <a:moveTo>
                    <a:pt x="492645" y="12623"/>
                  </a:moveTo>
                  <a:lnTo>
                    <a:pt x="480009" y="12623"/>
                  </a:lnTo>
                  <a:lnTo>
                    <a:pt x="467372" y="12623"/>
                  </a:lnTo>
                  <a:lnTo>
                    <a:pt x="467372" y="25260"/>
                  </a:lnTo>
                  <a:lnTo>
                    <a:pt x="480009" y="25260"/>
                  </a:lnTo>
                  <a:lnTo>
                    <a:pt x="492645" y="25260"/>
                  </a:lnTo>
                  <a:lnTo>
                    <a:pt x="492645" y="12623"/>
                  </a:lnTo>
                  <a:close/>
                </a:path>
                <a:path w="619125" h="38100">
                  <a:moveTo>
                    <a:pt x="543166" y="12623"/>
                  </a:moveTo>
                  <a:lnTo>
                    <a:pt x="530529" y="12623"/>
                  </a:lnTo>
                  <a:lnTo>
                    <a:pt x="530529" y="25260"/>
                  </a:lnTo>
                  <a:lnTo>
                    <a:pt x="543166" y="25260"/>
                  </a:lnTo>
                  <a:lnTo>
                    <a:pt x="543166" y="12623"/>
                  </a:lnTo>
                  <a:close/>
                </a:path>
                <a:path w="619125" h="38100">
                  <a:moveTo>
                    <a:pt x="593699" y="0"/>
                  </a:moveTo>
                  <a:lnTo>
                    <a:pt x="581063" y="0"/>
                  </a:lnTo>
                  <a:lnTo>
                    <a:pt x="581063" y="12636"/>
                  </a:lnTo>
                  <a:lnTo>
                    <a:pt x="593699" y="12636"/>
                  </a:lnTo>
                  <a:lnTo>
                    <a:pt x="593699" y="0"/>
                  </a:lnTo>
                  <a:close/>
                </a:path>
                <a:path w="619125" h="38100">
                  <a:moveTo>
                    <a:pt x="618947" y="0"/>
                  </a:moveTo>
                  <a:lnTo>
                    <a:pt x="606323" y="0"/>
                  </a:lnTo>
                  <a:lnTo>
                    <a:pt x="606323" y="12623"/>
                  </a:lnTo>
                  <a:lnTo>
                    <a:pt x="606323" y="25260"/>
                  </a:lnTo>
                  <a:lnTo>
                    <a:pt x="618947" y="25260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110782" y="5828302"/>
              <a:ext cx="606425" cy="0"/>
            </a:xfrm>
            <a:custGeom>
              <a:avLst/>
              <a:gdLst/>
              <a:ahLst/>
              <a:cxnLst/>
              <a:rect l="l" t="t" r="r" b="b"/>
              <a:pathLst>
                <a:path w="606425">
                  <a:moveTo>
                    <a:pt x="0" y="0"/>
                  </a:moveTo>
                  <a:lnTo>
                    <a:pt x="606323" y="0"/>
                  </a:lnTo>
                </a:path>
              </a:pathLst>
            </a:custGeom>
            <a:ln w="12636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98145" y="5834621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23" y="12623"/>
                  </a:moveTo>
                  <a:lnTo>
                    <a:pt x="0" y="12623"/>
                  </a:lnTo>
                  <a:lnTo>
                    <a:pt x="0" y="25273"/>
                  </a:lnTo>
                  <a:lnTo>
                    <a:pt x="12623" y="25273"/>
                  </a:lnTo>
                  <a:lnTo>
                    <a:pt x="12623" y="12623"/>
                  </a:lnTo>
                  <a:close/>
                </a:path>
                <a:path w="619125" h="50800">
                  <a:moveTo>
                    <a:pt x="50520" y="37896"/>
                  </a:moveTo>
                  <a:lnTo>
                    <a:pt x="37909" y="37896"/>
                  </a:lnTo>
                  <a:lnTo>
                    <a:pt x="25273" y="37896"/>
                  </a:lnTo>
                  <a:lnTo>
                    <a:pt x="25273" y="25260"/>
                  </a:lnTo>
                  <a:lnTo>
                    <a:pt x="12636" y="25260"/>
                  </a:lnTo>
                  <a:lnTo>
                    <a:pt x="12636" y="37896"/>
                  </a:lnTo>
                  <a:lnTo>
                    <a:pt x="12636" y="50533"/>
                  </a:lnTo>
                  <a:lnTo>
                    <a:pt x="25273" y="50533"/>
                  </a:lnTo>
                  <a:lnTo>
                    <a:pt x="37896" y="50533"/>
                  </a:lnTo>
                  <a:lnTo>
                    <a:pt x="50520" y="50533"/>
                  </a:lnTo>
                  <a:lnTo>
                    <a:pt x="50520" y="37896"/>
                  </a:lnTo>
                  <a:close/>
                </a:path>
                <a:path w="619125" h="50800">
                  <a:moveTo>
                    <a:pt x="50520" y="12623"/>
                  </a:moveTo>
                  <a:lnTo>
                    <a:pt x="37896" y="12623"/>
                  </a:lnTo>
                  <a:lnTo>
                    <a:pt x="37896" y="25273"/>
                  </a:lnTo>
                  <a:lnTo>
                    <a:pt x="50520" y="25273"/>
                  </a:lnTo>
                  <a:lnTo>
                    <a:pt x="50520" y="12623"/>
                  </a:lnTo>
                  <a:close/>
                </a:path>
                <a:path w="619125" h="50800">
                  <a:moveTo>
                    <a:pt x="63169" y="37896"/>
                  </a:moveTo>
                  <a:lnTo>
                    <a:pt x="50533" y="37896"/>
                  </a:lnTo>
                  <a:lnTo>
                    <a:pt x="50533" y="50533"/>
                  </a:lnTo>
                  <a:lnTo>
                    <a:pt x="63169" y="50533"/>
                  </a:lnTo>
                  <a:lnTo>
                    <a:pt x="63169" y="37896"/>
                  </a:lnTo>
                  <a:close/>
                </a:path>
                <a:path w="619125" h="50800">
                  <a:moveTo>
                    <a:pt x="88417" y="37896"/>
                  </a:moveTo>
                  <a:lnTo>
                    <a:pt x="75793" y="37896"/>
                  </a:lnTo>
                  <a:lnTo>
                    <a:pt x="75793" y="50533"/>
                  </a:lnTo>
                  <a:lnTo>
                    <a:pt x="88417" y="50533"/>
                  </a:lnTo>
                  <a:lnTo>
                    <a:pt x="88417" y="37896"/>
                  </a:lnTo>
                  <a:close/>
                </a:path>
                <a:path w="619125" h="50800">
                  <a:moveTo>
                    <a:pt x="88417" y="12623"/>
                  </a:moveTo>
                  <a:lnTo>
                    <a:pt x="75806" y="12623"/>
                  </a:lnTo>
                  <a:lnTo>
                    <a:pt x="63169" y="12623"/>
                  </a:lnTo>
                  <a:lnTo>
                    <a:pt x="63169" y="25273"/>
                  </a:lnTo>
                  <a:lnTo>
                    <a:pt x="75793" y="25273"/>
                  </a:lnTo>
                  <a:lnTo>
                    <a:pt x="88417" y="25273"/>
                  </a:lnTo>
                  <a:lnTo>
                    <a:pt x="88417" y="12623"/>
                  </a:lnTo>
                  <a:close/>
                </a:path>
                <a:path w="619125" h="50800">
                  <a:moveTo>
                    <a:pt x="126326" y="37896"/>
                  </a:moveTo>
                  <a:lnTo>
                    <a:pt x="113690" y="37896"/>
                  </a:lnTo>
                  <a:lnTo>
                    <a:pt x="113690" y="50533"/>
                  </a:lnTo>
                  <a:lnTo>
                    <a:pt x="126326" y="50533"/>
                  </a:lnTo>
                  <a:lnTo>
                    <a:pt x="126326" y="37896"/>
                  </a:lnTo>
                  <a:close/>
                </a:path>
                <a:path w="619125" h="50800">
                  <a:moveTo>
                    <a:pt x="189484" y="37896"/>
                  </a:moveTo>
                  <a:lnTo>
                    <a:pt x="176847" y="37896"/>
                  </a:lnTo>
                  <a:lnTo>
                    <a:pt x="176847" y="25273"/>
                  </a:lnTo>
                  <a:lnTo>
                    <a:pt x="176847" y="12649"/>
                  </a:lnTo>
                  <a:lnTo>
                    <a:pt x="176847" y="0"/>
                  </a:lnTo>
                  <a:lnTo>
                    <a:pt x="164223" y="0"/>
                  </a:lnTo>
                  <a:lnTo>
                    <a:pt x="151587" y="0"/>
                  </a:lnTo>
                  <a:lnTo>
                    <a:pt x="151587" y="12649"/>
                  </a:lnTo>
                  <a:lnTo>
                    <a:pt x="164211" y="12649"/>
                  </a:lnTo>
                  <a:lnTo>
                    <a:pt x="164211" y="25260"/>
                  </a:lnTo>
                  <a:lnTo>
                    <a:pt x="151587" y="25260"/>
                  </a:lnTo>
                  <a:lnTo>
                    <a:pt x="138963" y="25260"/>
                  </a:lnTo>
                  <a:lnTo>
                    <a:pt x="138963" y="12623"/>
                  </a:lnTo>
                  <a:lnTo>
                    <a:pt x="126326" y="12623"/>
                  </a:lnTo>
                  <a:lnTo>
                    <a:pt x="126326" y="0"/>
                  </a:lnTo>
                  <a:lnTo>
                    <a:pt x="113690" y="0"/>
                  </a:lnTo>
                  <a:lnTo>
                    <a:pt x="113690" y="12623"/>
                  </a:lnTo>
                  <a:lnTo>
                    <a:pt x="101053" y="12623"/>
                  </a:lnTo>
                  <a:lnTo>
                    <a:pt x="101053" y="25260"/>
                  </a:lnTo>
                  <a:lnTo>
                    <a:pt x="88430" y="25260"/>
                  </a:lnTo>
                  <a:lnTo>
                    <a:pt x="88430" y="37896"/>
                  </a:lnTo>
                  <a:lnTo>
                    <a:pt x="101066" y="37896"/>
                  </a:lnTo>
                  <a:lnTo>
                    <a:pt x="101066" y="25273"/>
                  </a:lnTo>
                  <a:lnTo>
                    <a:pt x="113690" y="25273"/>
                  </a:lnTo>
                  <a:lnTo>
                    <a:pt x="126326" y="25273"/>
                  </a:lnTo>
                  <a:lnTo>
                    <a:pt x="126326" y="37896"/>
                  </a:lnTo>
                  <a:lnTo>
                    <a:pt x="138950" y="37896"/>
                  </a:lnTo>
                  <a:lnTo>
                    <a:pt x="151587" y="37896"/>
                  </a:lnTo>
                  <a:lnTo>
                    <a:pt x="164211" y="37896"/>
                  </a:lnTo>
                  <a:lnTo>
                    <a:pt x="164211" y="50533"/>
                  </a:lnTo>
                  <a:lnTo>
                    <a:pt x="176847" y="50533"/>
                  </a:lnTo>
                  <a:lnTo>
                    <a:pt x="189484" y="50533"/>
                  </a:lnTo>
                  <a:lnTo>
                    <a:pt x="189484" y="37896"/>
                  </a:lnTo>
                  <a:close/>
                </a:path>
                <a:path w="619125" h="50800">
                  <a:moveTo>
                    <a:pt x="315798" y="37896"/>
                  </a:moveTo>
                  <a:lnTo>
                    <a:pt x="303161" y="37896"/>
                  </a:lnTo>
                  <a:lnTo>
                    <a:pt x="303161" y="50533"/>
                  </a:lnTo>
                  <a:lnTo>
                    <a:pt x="315798" y="50533"/>
                  </a:lnTo>
                  <a:lnTo>
                    <a:pt x="315798" y="37896"/>
                  </a:lnTo>
                  <a:close/>
                </a:path>
                <a:path w="619125" h="50800">
                  <a:moveTo>
                    <a:pt x="353682" y="37896"/>
                  </a:moveTo>
                  <a:lnTo>
                    <a:pt x="341058" y="37896"/>
                  </a:lnTo>
                  <a:lnTo>
                    <a:pt x="341058" y="50533"/>
                  </a:lnTo>
                  <a:lnTo>
                    <a:pt x="353682" y="50533"/>
                  </a:lnTo>
                  <a:lnTo>
                    <a:pt x="353682" y="37896"/>
                  </a:lnTo>
                  <a:close/>
                </a:path>
                <a:path w="619125" h="50800">
                  <a:moveTo>
                    <a:pt x="353682" y="12623"/>
                  </a:moveTo>
                  <a:lnTo>
                    <a:pt x="341058" y="12623"/>
                  </a:lnTo>
                  <a:lnTo>
                    <a:pt x="341058" y="0"/>
                  </a:lnTo>
                  <a:lnTo>
                    <a:pt x="328422" y="0"/>
                  </a:lnTo>
                  <a:lnTo>
                    <a:pt x="328422" y="12623"/>
                  </a:lnTo>
                  <a:lnTo>
                    <a:pt x="315798" y="12623"/>
                  </a:lnTo>
                  <a:lnTo>
                    <a:pt x="303174" y="12623"/>
                  </a:lnTo>
                  <a:lnTo>
                    <a:pt x="290537" y="12623"/>
                  </a:lnTo>
                  <a:lnTo>
                    <a:pt x="290537" y="0"/>
                  </a:lnTo>
                  <a:lnTo>
                    <a:pt x="277901" y="0"/>
                  </a:lnTo>
                  <a:lnTo>
                    <a:pt x="277901" y="12623"/>
                  </a:lnTo>
                  <a:lnTo>
                    <a:pt x="277901" y="25260"/>
                  </a:lnTo>
                  <a:lnTo>
                    <a:pt x="265277" y="25260"/>
                  </a:lnTo>
                  <a:lnTo>
                    <a:pt x="265277" y="12623"/>
                  </a:lnTo>
                  <a:lnTo>
                    <a:pt x="252641" y="12623"/>
                  </a:lnTo>
                  <a:lnTo>
                    <a:pt x="252641" y="25273"/>
                  </a:lnTo>
                  <a:lnTo>
                    <a:pt x="265264" y="25273"/>
                  </a:lnTo>
                  <a:lnTo>
                    <a:pt x="265264" y="37896"/>
                  </a:lnTo>
                  <a:lnTo>
                    <a:pt x="252641" y="37896"/>
                  </a:lnTo>
                  <a:lnTo>
                    <a:pt x="240004" y="37896"/>
                  </a:lnTo>
                  <a:lnTo>
                    <a:pt x="240004" y="25260"/>
                  </a:lnTo>
                  <a:lnTo>
                    <a:pt x="227380" y="25260"/>
                  </a:lnTo>
                  <a:lnTo>
                    <a:pt x="227380" y="12649"/>
                  </a:lnTo>
                  <a:lnTo>
                    <a:pt x="227380" y="0"/>
                  </a:lnTo>
                  <a:lnTo>
                    <a:pt x="214744" y="0"/>
                  </a:lnTo>
                  <a:lnTo>
                    <a:pt x="202120" y="0"/>
                  </a:lnTo>
                  <a:lnTo>
                    <a:pt x="189484" y="0"/>
                  </a:lnTo>
                  <a:lnTo>
                    <a:pt x="189484" y="12623"/>
                  </a:lnTo>
                  <a:lnTo>
                    <a:pt x="189484" y="25273"/>
                  </a:lnTo>
                  <a:lnTo>
                    <a:pt x="202120" y="25273"/>
                  </a:lnTo>
                  <a:lnTo>
                    <a:pt x="202120" y="12649"/>
                  </a:lnTo>
                  <a:lnTo>
                    <a:pt x="214744" y="12649"/>
                  </a:lnTo>
                  <a:lnTo>
                    <a:pt x="214744" y="25273"/>
                  </a:lnTo>
                  <a:lnTo>
                    <a:pt x="227368" y="25273"/>
                  </a:lnTo>
                  <a:lnTo>
                    <a:pt x="227368" y="37896"/>
                  </a:lnTo>
                  <a:lnTo>
                    <a:pt x="214744" y="37896"/>
                  </a:lnTo>
                  <a:lnTo>
                    <a:pt x="214744" y="50533"/>
                  </a:lnTo>
                  <a:lnTo>
                    <a:pt x="265277" y="50533"/>
                  </a:lnTo>
                  <a:lnTo>
                    <a:pt x="265277" y="37896"/>
                  </a:lnTo>
                  <a:lnTo>
                    <a:pt x="277901" y="37896"/>
                  </a:lnTo>
                  <a:lnTo>
                    <a:pt x="277901" y="25273"/>
                  </a:lnTo>
                  <a:lnTo>
                    <a:pt x="290537" y="25273"/>
                  </a:lnTo>
                  <a:lnTo>
                    <a:pt x="353682" y="25273"/>
                  </a:lnTo>
                  <a:lnTo>
                    <a:pt x="353682" y="12623"/>
                  </a:lnTo>
                  <a:close/>
                </a:path>
                <a:path w="619125" h="50800">
                  <a:moveTo>
                    <a:pt x="416839" y="37896"/>
                  </a:moveTo>
                  <a:lnTo>
                    <a:pt x="404215" y="37896"/>
                  </a:lnTo>
                  <a:lnTo>
                    <a:pt x="404215" y="50533"/>
                  </a:lnTo>
                  <a:lnTo>
                    <a:pt x="416839" y="50533"/>
                  </a:lnTo>
                  <a:lnTo>
                    <a:pt x="416839" y="37896"/>
                  </a:lnTo>
                  <a:close/>
                </a:path>
                <a:path w="619125" h="50800">
                  <a:moveTo>
                    <a:pt x="416839" y="0"/>
                  </a:moveTo>
                  <a:lnTo>
                    <a:pt x="404215" y="0"/>
                  </a:lnTo>
                  <a:lnTo>
                    <a:pt x="391579" y="0"/>
                  </a:lnTo>
                  <a:lnTo>
                    <a:pt x="391579" y="12623"/>
                  </a:lnTo>
                  <a:lnTo>
                    <a:pt x="378955" y="12623"/>
                  </a:lnTo>
                  <a:lnTo>
                    <a:pt x="366331" y="12623"/>
                  </a:lnTo>
                  <a:lnTo>
                    <a:pt x="353695" y="12623"/>
                  </a:lnTo>
                  <a:lnTo>
                    <a:pt x="353695" y="25273"/>
                  </a:lnTo>
                  <a:lnTo>
                    <a:pt x="404215" y="25273"/>
                  </a:lnTo>
                  <a:lnTo>
                    <a:pt x="404215" y="12649"/>
                  </a:lnTo>
                  <a:lnTo>
                    <a:pt x="416839" y="12649"/>
                  </a:lnTo>
                  <a:lnTo>
                    <a:pt x="416839" y="0"/>
                  </a:lnTo>
                  <a:close/>
                </a:path>
                <a:path w="619125" h="50800">
                  <a:moveTo>
                    <a:pt x="442112" y="0"/>
                  </a:moveTo>
                  <a:lnTo>
                    <a:pt x="429488" y="0"/>
                  </a:lnTo>
                  <a:lnTo>
                    <a:pt x="416852" y="0"/>
                  </a:lnTo>
                  <a:lnTo>
                    <a:pt x="416852" y="12623"/>
                  </a:lnTo>
                  <a:lnTo>
                    <a:pt x="416852" y="25273"/>
                  </a:lnTo>
                  <a:lnTo>
                    <a:pt x="429488" y="25273"/>
                  </a:lnTo>
                  <a:lnTo>
                    <a:pt x="429488" y="12649"/>
                  </a:lnTo>
                  <a:lnTo>
                    <a:pt x="442112" y="12649"/>
                  </a:lnTo>
                  <a:lnTo>
                    <a:pt x="442112" y="0"/>
                  </a:lnTo>
                  <a:close/>
                </a:path>
                <a:path w="619125" h="50800">
                  <a:moveTo>
                    <a:pt x="454748" y="37896"/>
                  </a:moveTo>
                  <a:lnTo>
                    <a:pt x="442112" y="37896"/>
                  </a:lnTo>
                  <a:lnTo>
                    <a:pt x="429475" y="37896"/>
                  </a:lnTo>
                  <a:lnTo>
                    <a:pt x="429475" y="50533"/>
                  </a:lnTo>
                  <a:lnTo>
                    <a:pt x="442112" y="50533"/>
                  </a:lnTo>
                  <a:lnTo>
                    <a:pt x="454748" y="50533"/>
                  </a:lnTo>
                  <a:lnTo>
                    <a:pt x="454748" y="37896"/>
                  </a:lnTo>
                  <a:close/>
                </a:path>
                <a:path w="619125" h="50800">
                  <a:moveTo>
                    <a:pt x="480009" y="37896"/>
                  </a:moveTo>
                  <a:lnTo>
                    <a:pt x="467372" y="37896"/>
                  </a:lnTo>
                  <a:lnTo>
                    <a:pt x="467372" y="50533"/>
                  </a:lnTo>
                  <a:lnTo>
                    <a:pt x="480009" y="50533"/>
                  </a:lnTo>
                  <a:lnTo>
                    <a:pt x="480009" y="37896"/>
                  </a:lnTo>
                  <a:close/>
                </a:path>
                <a:path w="619125" h="50800">
                  <a:moveTo>
                    <a:pt x="492645" y="0"/>
                  </a:moveTo>
                  <a:lnTo>
                    <a:pt x="480009" y="0"/>
                  </a:lnTo>
                  <a:lnTo>
                    <a:pt x="480009" y="12623"/>
                  </a:lnTo>
                  <a:lnTo>
                    <a:pt x="467372" y="12623"/>
                  </a:lnTo>
                  <a:lnTo>
                    <a:pt x="467372" y="0"/>
                  </a:lnTo>
                  <a:lnTo>
                    <a:pt x="454748" y="0"/>
                  </a:lnTo>
                  <a:lnTo>
                    <a:pt x="454748" y="12623"/>
                  </a:lnTo>
                  <a:lnTo>
                    <a:pt x="454748" y="25273"/>
                  </a:lnTo>
                  <a:lnTo>
                    <a:pt x="467372" y="25273"/>
                  </a:lnTo>
                  <a:lnTo>
                    <a:pt x="480009" y="25273"/>
                  </a:lnTo>
                  <a:lnTo>
                    <a:pt x="480009" y="12649"/>
                  </a:lnTo>
                  <a:lnTo>
                    <a:pt x="492645" y="12649"/>
                  </a:lnTo>
                  <a:lnTo>
                    <a:pt x="492645" y="0"/>
                  </a:lnTo>
                  <a:close/>
                </a:path>
                <a:path w="619125" h="50800">
                  <a:moveTo>
                    <a:pt x="517893" y="37896"/>
                  </a:moveTo>
                  <a:lnTo>
                    <a:pt x="505269" y="37896"/>
                  </a:lnTo>
                  <a:lnTo>
                    <a:pt x="505269" y="50533"/>
                  </a:lnTo>
                  <a:lnTo>
                    <a:pt x="517893" y="50533"/>
                  </a:lnTo>
                  <a:lnTo>
                    <a:pt x="517893" y="37896"/>
                  </a:lnTo>
                  <a:close/>
                </a:path>
                <a:path w="619125" h="50800">
                  <a:moveTo>
                    <a:pt x="517893" y="0"/>
                  </a:moveTo>
                  <a:lnTo>
                    <a:pt x="505269" y="0"/>
                  </a:lnTo>
                  <a:lnTo>
                    <a:pt x="505269" y="12649"/>
                  </a:lnTo>
                  <a:lnTo>
                    <a:pt x="517893" y="12649"/>
                  </a:lnTo>
                  <a:lnTo>
                    <a:pt x="517893" y="0"/>
                  </a:lnTo>
                  <a:close/>
                </a:path>
                <a:path w="619125" h="50800">
                  <a:moveTo>
                    <a:pt x="530542" y="12623"/>
                  </a:moveTo>
                  <a:lnTo>
                    <a:pt x="517906" y="12623"/>
                  </a:lnTo>
                  <a:lnTo>
                    <a:pt x="517906" y="25273"/>
                  </a:lnTo>
                  <a:lnTo>
                    <a:pt x="530542" y="25273"/>
                  </a:lnTo>
                  <a:lnTo>
                    <a:pt x="530542" y="12623"/>
                  </a:lnTo>
                  <a:close/>
                </a:path>
                <a:path w="619125" h="50800">
                  <a:moveTo>
                    <a:pt x="555802" y="12623"/>
                  </a:moveTo>
                  <a:lnTo>
                    <a:pt x="543166" y="12623"/>
                  </a:lnTo>
                  <a:lnTo>
                    <a:pt x="543166" y="25273"/>
                  </a:lnTo>
                  <a:lnTo>
                    <a:pt x="555802" y="25273"/>
                  </a:lnTo>
                  <a:lnTo>
                    <a:pt x="555802" y="12623"/>
                  </a:lnTo>
                  <a:close/>
                </a:path>
                <a:path w="619125" h="50800">
                  <a:moveTo>
                    <a:pt x="618947" y="25260"/>
                  </a:moveTo>
                  <a:lnTo>
                    <a:pt x="606323" y="25260"/>
                  </a:lnTo>
                  <a:lnTo>
                    <a:pt x="593699" y="25260"/>
                  </a:lnTo>
                  <a:lnTo>
                    <a:pt x="581063" y="25260"/>
                  </a:lnTo>
                  <a:lnTo>
                    <a:pt x="581063" y="37896"/>
                  </a:lnTo>
                  <a:lnTo>
                    <a:pt x="593686" y="37896"/>
                  </a:lnTo>
                  <a:lnTo>
                    <a:pt x="606323" y="37896"/>
                  </a:lnTo>
                  <a:lnTo>
                    <a:pt x="618947" y="37896"/>
                  </a:lnTo>
                  <a:lnTo>
                    <a:pt x="618947" y="2526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98145" y="5872517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23" y="12623"/>
                  </a:moveTo>
                  <a:lnTo>
                    <a:pt x="0" y="12623"/>
                  </a:lnTo>
                  <a:lnTo>
                    <a:pt x="0" y="25260"/>
                  </a:lnTo>
                  <a:lnTo>
                    <a:pt x="0" y="37884"/>
                  </a:lnTo>
                  <a:lnTo>
                    <a:pt x="0" y="50520"/>
                  </a:lnTo>
                  <a:lnTo>
                    <a:pt x="12623" y="50520"/>
                  </a:lnTo>
                  <a:lnTo>
                    <a:pt x="12623" y="37896"/>
                  </a:lnTo>
                  <a:lnTo>
                    <a:pt x="12623" y="25260"/>
                  </a:lnTo>
                  <a:lnTo>
                    <a:pt x="12623" y="12623"/>
                  </a:lnTo>
                  <a:close/>
                </a:path>
                <a:path w="619125" h="50800">
                  <a:moveTo>
                    <a:pt x="37909" y="37884"/>
                  </a:moveTo>
                  <a:lnTo>
                    <a:pt x="25273" y="37884"/>
                  </a:lnTo>
                  <a:lnTo>
                    <a:pt x="25273" y="25260"/>
                  </a:lnTo>
                  <a:lnTo>
                    <a:pt x="25273" y="12623"/>
                  </a:lnTo>
                  <a:lnTo>
                    <a:pt x="12636" y="12623"/>
                  </a:lnTo>
                  <a:lnTo>
                    <a:pt x="12636" y="25260"/>
                  </a:lnTo>
                  <a:lnTo>
                    <a:pt x="12636" y="37884"/>
                  </a:lnTo>
                  <a:lnTo>
                    <a:pt x="12636" y="50520"/>
                  </a:lnTo>
                  <a:lnTo>
                    <a:pt x="25273" y="50520"/>
                  </a:lnTo>
                  <a:lnTo>
                    <a:pt x="37909" y="50520"/>
                  </a:lnTo>
                  <a:lnTo>
                    <a:pt x="37909" y="37884"/>
                  </a:lnTo>
                  <a:close/>
                </a:path>
                <a:path w="619125" h="50800">
                  <a:moveTo>
                    <a:pt x="50520" y="12623"/>
                  </a:moveTo>
                  <a:lnTo>
                    <a:pt x="37896" y="12623"/>
                  </a:lnTo>
                  <a:lnTo>
                    <a:pt x="37896" y="25260"/>
                  </a:lnTo>
                  <a:lnTo>
                    <a:pt x="50520" y="25260"/>
                  </a:lnTo>
                  <a:lnTo>
                    <a:pt x="50520" y="12623"/>
                  </a:lnTo>
                  <a:close/>
                </a:path>
                <a:path w="619125" h="50800">
                  <a:moveTo>
                    <a:pt x="88417" y="25260"/>
                  </a:moveTo>
                  <a:lnTo>
                    <a:pt x="75806" y="25260"/>
                  </a:lnTo>
                  <a:lnTo>
                    <a:pt x="75806" y="12623"/>
                  </a:lnTo>
                  <a:lnTo>
                    <a:pt x="63169" y="12623"/>
                  </a:lnTo>
                  <a:lnTo>
                    <a:pt x="50533" y="12623"/>
                  </a:lnTo>
                  <a:lnTo>
                    <a:pt x="50533" y="25260"/>
                  </a:lnTo>
                  <a:lnTo>
                    <a:pt x="50533" y="37896"/>
                  </a:lnTo>
                  <a:lnTo>
                    <a:pt x="63169" y="37896"/>
                  </a:lnTo>
                  <a:lnTo>
                    <a:pt x="75793" y="37896"/>
                  </a:lnTo>
                  <a:lnTo>
                    <a:pt x="88417" y="37896"/>
                  </a:lnTo>
                  <a:lnTo>
                    <a:pt x="88417" y="25260"/>
                  </a:lnTo>
                  <a:close/>
                </a:path>
                <a:path w="619125" h="50800">
                  <a:moveTo>
                    <a:pt x="138963" y="25260"/>
                  </a:moveTo>
                  <a:lnTo>
                    <a:pt x="126326" y="25260"/>
                  </a:lnTo>
                  <a:lnTo>
                    <a:pt x="126326" y="37884"/>
                  </a:lnTo>
                  <a:lnTo>
                    <a:pt x="113690" y="37884"/>
                  </a:lnTo>
                  <a:lnTo>
                    <a:pt x="113690" y="25260"/>
                  </a:lnTo>
                  <a:lnTo>
                    <a:pt x="126326" y="25260"/>
                  </a:lnTo>
                  <a:lnTo>
                    <a:pt x="126326" y="12623"/>
                  </a:lnTo>
                  <a:lnTo>
                    <a:pt x="113690" y="12623"/>
                  </a:lnTo>
                  <a:lnTo>
                    <a:pt x="101053" y="12623"/>
                  </a:lnTo>
                  <a:lnTo>
                    <a:pt x="101053" y="25260"/>
                  </a:lnTo>
                  <a:lnTo>
                    <a:pt x="88430" y="25260"/>
                  </a:lnTo>
                  <a:lnTo>
                    <a:pt x="88430" y="37884"/>
                  </a:lnTo>
                  <a:lnTo>
                    <a:pt x="88430" y="50520"/>
                  </a:lnTo>
                  <a:lnTo>
                    <a:pt x="101053" y="50520"/>
                  </a:lnTo>
                  <a:lnTo>
                    <a:pt x="113690" y="50520"/>
                  </a:lnTo>
                  <a:lnTo>
                    <a:pt x="126326" y="50520"/>
                  </a:lnTo>
                  <a:lnTo>
                    <a:pt x="138963" y="50520"/>
                  </a:lnTo>
                  <a:lnTo>
                    <a:pt x="138963" y="37896"/>
                  </a:lnTo>
                  <a:lnTo>
                    <a:pt x="138963" y="25260"/>
                  </a:lnTo>
                  <a:close/>
                </a:path>
                <a:path w="619125" h="50800">
                  <a:moveTo>
                    <a:pt x="164223" y="12623"/>
                  </a:moveTo>
                  <a:lnTo>
                    <a:pt x="151587" y="12623"/>
                  </a:lnTo>
                  <a:lnTo>
                    <a:pt x="151587" y="25260"/>
                  </a:lnTo>
                  <a:lnTo>
                    <a:pt x="151587" y="37896"/>
                  </a:lnTo>
                  <a:lnTo>
                    <a:pt x="164223" y="37896"/>
                  </a:lnTo>
                  <a:lnTo>
                    <a:pt x="164223" y="25260"/>
                  </a:lnTo>
                  <a:lnTo>
                    <a:pt x="164223" y="12623"/>
                  </a:lnTo>
                  <a:close/>
                </a:path>
                <a:path w="619125" h="50800">
                  <a:moveTo>
                    <a:pt x="214744" y="25260"/>
                  </a:moveTo>
                  <a:lnTo>
                    <a:pt x="202120" y="25260"/>
                  </a:lnTo>
                  <a:lnTo>
                    <a:pt x="202120" y="12623"/>
                  </a:lnTo>
                  <a:lnTo>
                    <a:pt x="189484" y="12623"/>
                  </a:lnTo>
                  <a:lnTo>
                    <a:pt x="189484" y="25260"/>
                  </a:lnTo>
                  <a:lnTo>
                    <a:pt x="189484" y="37896"/>
                  </a:lnTo>
                  <a:lnTo>
                    <a:pt x="202107" y="37896"/>
                  </a:lnTo>
                  <a:lnTo>
                    <a:pt x="214744" y="37896"/>
                  </a:lnTo>
                  <a:lnTo>
                    <a:pt x="214744" y="25260"/>
                  </a:lnTo>
                  <a:close/>
                </a:path>
                <a:path w="619125" h="50800">
                  <a:moveTo>
                    <a:pt x="240004" y="25260"/>
                  </a:moveTo>
                  <a:lnTo>
                    <a:pt x="227368" y="25260"/>
                  </a:lnTo>
                  <a:lnTo>
                    <a:pt x="227368" y="37896"/>
                  </a:lnTo>
                  <a:lnTo>
                    <a:pt x="240004" y="37896"/>
                  </a:lnTo>
                  <a:lnTo>
                    <a:pt x="240004" y="25260"/>
                  </a:lnTo>
                  <a:close/>
                </a:path>
                <a:path w="619125" h="50800">
                  <a:moveTo>
                    <a:pt x="265277" y="12623"/>
                  </a:moveTo>
                  <a:lnTo>
                    <a:pt x="252641" y="12623"/>
                  </a:lnTo>
                  <a:lnTo>
                    <a:pt x="252641" y="25260"/>
                  </a:lnTo>
                  <a:lnTo>
                    <a:pt x="252641" y="37896"/>
                  </a:lnTo>
                  <a:lnTo>
                    <a:pt x="265277" y="37896"/>
                  </a:lnTo>
                  <a:lnTo>
                    <a:pt x="265277" y="25260"/>
                  </a:lnTo>
                  <a:lnTo>
                    <a:pt x="265277" y="12623"/>
                  </a:lnTo>
                  <a:close/>
                </a:path>
                <a:path w="619125" h="50800">
                  <a:moveTo>
                    <a:pt x="353682" y="12623"/>
                  </a:moveTo>
                  <a:lnTo>
                    <a:pt x="353682" y="12623"/>
                  </a:lnTo>
                  <a:lnTo>
                    <a:pt x="290537" y="12623"/>
                  </a:lnTo>
                  <a:lnTo>
                    <a:pt x="290537" y="25260"/>
                  </a:lnTo>
                  <a:lnTo>
                    <a:pt x="290537" y="37896"/>
                  </a:lnTo>
                  <a:lnTo>
                    <a:pt x="303161" y="37896"/>
                  </a:lnTo>
                  <a:lnTo>
                    <a:pt x="315798" y="37896"/>
                  </a:lnTo>
                  <a:lnTo>
                    <a:pt x="315798" y="25260"/>
                  </a:lnTo>
                  <a:lnTo>
                    <a:pt x="328422" y="25260"/>
                  </a:lnTo>
                  <a:lnTo>
                    <a:pt x="341058" y="25260"/>
                  </a:lnTo>
                  <a:lnTo>
                    <a:pt x="341058" y="37896"/>
                  </a:lnTo>
                  <a:lnTo>
                    <a:pt x="353682" y="37896"/>
                  </a:lnTo>
                  <a:lnTo>
                    <a:pt x="353682" y="25260"/>
                  </a:lnTo>
                  <a:lnTo>
                    <a:pt x="353682" y="12623"/>
                  </a:lnTo>
                  <a:close/>
                </a:path>
                <a:path w="619125" h="50800">
                  <a:moveTo>
                    <a:pt x="416839" y="25260"/>
                  </a:moveTo>
                  <a:lnTo>
                    <a:pt x="404215" y="25260"/>
                  </a:lnTo>
                  <a:lnTo>
                    <a:pt x="404215" y="12623"/>
                  </a:lnTo>
                  <a:lnTo>
                    <a:pt x="391579" y="12623"/>
                  </a:lnTo>
                  <a:lnTo>
                    <a:pt x="391579" y="25260"/>
                  </a:lnTo>
                  <a:lnTo>
                    <a:pt x="378955" y="25260"/>
                  </a:lnTo>
                  <a:lnTo>
                    <a:pt x="366331" y="25260"/>
                  </a:lnTo>
                  <a:lnTo>
                    <a:pt x="366331" y="12623"/>
                  </a:lnTo>
                  <a:lnTo>
                    <a:pt x="353695" y="12623"/>
                  </a:lnTo>
                  <a:lnTo>
                    <a:pt x="353695" y="25260"/>
                  </a:lnTo>
                  <a:lnTo>
                    <a:pt x="353695" y="37896"/>
                  </a:lnTo>
                  <a:lnTo>
                    <a:pt x="416839" y="37896"/>
                  </a:lnTo>
                  <a:lnTo>
                    <a:pt x="416839" y="25260"/>
                  </a:lnTo>
                  <a:close/>
                </a:path>
                <a:path w="619125" h="50800">
                  <a:moveTo>
                    <a:pt x="517893" y="0"/>
                  </a:moveTo>
                  <a:lnTo>
                    <a:pt x="505269" y="0"/>
                  </a:lnTo>
                  <a:lnTo>
                    <a:pt x="505269" y="12623"/>
                  </a:lnTo>
                  <a:lnTo>
                    <a:pt x="505269" y="25260"/>
                  </a:lnTo>
                  <a:lnTo>
                    <a:pt x="492645" y="25260"/>
                  </a:lnTo>
                  <a:lnTo>
                    <a:pt x="492645" y="12623"/>
                  </a:lnTo>
                  <a:lnTo>
                    <a:pt x="480009" y="12623"/>
                  </a:lnTo>
                  <a:lnTo>
                    <a:pt x="467372" y="12623"/>
                  </a:lnTo>
                  <a:lnTo>
                    <a:pt x="454748" y="12623"/>
                  </a:lnTo>
                  <a:lnTo>
                    <a:pt x="454748" y="25260"/>
                  </a:lnTo>
                  <a:lnTo>
                    <a:pt x="442112" y="25260"/>
                  </a:lnTo>
                  <a:lnTo>
                    <a:pt x="442112" y="12623"/>
                  </a:lnTo>
                  <a:lnTo>
                    <a:pt x="429475" y="12623"/>
                  </a:lnTo>
                  <a:lnTo>
                    <a:pt x="429475" y="25260"/>
                  </a:lnTo>
                  <a:lnTo>
                    <a:pt x="416852" y="25260"/>
                  </a:lnTo>
                  <a:lnTo>
                    <a:pt x="416852" y="37896"/>
                  </a:lnTo>
                  <a:lnTo>
                    <a:pt x="467372" y="37896"/>
                  </a:lnTo>
                  <a:lnTo>
                    <a:pt x="467372" y="25260"/>
                  </a:lnTo>
                  <a:lnTo>
                    <a:pt x="480009" y="25260"/>
                  </a:lnTo>
                  <a:lnTo>
                    <a:pt x="480009" y="37896"/>
                  </a:lnTo>
                  <a:lnTo>
                    <a:pt x="492633" y="37896"/>
                  </a:lnTo>
                  <a:lnTo>
                    <a:pt x="505269" y="37896"/>
                  </a:lnTo>
                  <a:lnTo>
                    <a:pt x="517893" y="37896"/>
                  </a:lnTo>
                  <a:lnTo>
                    <a:pt x="517893" y="25260"/>
                  </a:lnTo>
                  <a:lnTo>
                    <a:pt x="517893" y="12636"/>
                  </a:lnTo>
                  <a:lnTo>
                    <a:pt x="517893" y="0"/>
                  </a:lnTo>
                  <a:close/>
                </a:path>
                <a:path w="619125" h="50800">
                  <a:moveTo>
                    <a:pt x="581050" y="25260"/>
                  </a:moveTo>
                  <a:lnTo>
                    <a:pt x="568426" y="25260"/>
                  </a:lnTo>
                  <a:lnTo>
                    <a:pt x="555802" y="25260"/>
                  </a:lnTo>
                  <a:lnTo>
                    <a:pt x="555802" y="12623"/>
                  </a:lnTo>
                  <a:lnTo>
                    <a:pt x="543166" y="12623"/>
                  </a:lnTo>
                  <a:lnTo>
                    <a:pt x="543166" y="0"/>
                  </a:lnTo>
                  <a:lnTo>
                    <a:pt x="530542" y="0"/>
                  </a:lnTo>
                  <a:lnTo>
                    <a:pt x="517906" y="0"/>
                  </a:lnTo>
                  <a:lnTo>
                    <a:pt x="517906" y="12636"/>
                  </a:lnTo>
                  <a:lnTo>
                    <a:pt x="530529" y="12636"/>
                  </a:lnTo>
                  <a:lnTo>
                    <a:pt x="530529" y="25260"/>
                  </a:lnTo>
                  <a:lnTo>
                    <a:pt x="543166" y="25260"/>
                  </a:lnTo>
                  <a:lnTo>
                    <a:pt x="543166" y="37896"/>
                  </a:lnTo>
                  <a:lnTo>
                    <a:pt x="555790" y="37896"/>
                  </a:lnTo>
                  <a:lnTo>
                    <a:pt x="568426" y="37896"/>
                  </a:lnTo>
                  <a:lnTo>
                    <a:pt x="581050" y="37896"/>
                  </a:lnTo>
                  <a:lnTo>
                    <a:pt x="581050" y="25260"/>
                  </a:lnTo>
                  <a:close/>
                </a:path>
                <a:path w="619125" h="50800">
                  <a:moveTo>
                    <a:pt x="581050" y="0"/>
                  </a:moveTo>
                  <a:lnTo>
                    <a:pt x="568426" y="0"/>
                  </a:lnTo>
                  <a:lnTo>
                    <a:pt x="568426" y="12636"/>
                  </a:lnTo>
                  <a:lnTo>
                    <a:pt x="581050" y="12636"/>
                  </a:lnTo>
                  <a:lnTo>
                    <a:pt x="581050" y="0"/>
                  </a:lnTo>
                  <a:close/>
                </a:path>
                <a:path w="619125" h="50800">
                  <a:moveTo>
                    <a:pt x="618947" y="0"/>
                  </a:moveTo>
                  <a:lnTo>
                    <a:pt x="606323" y="0"/>
                  </a:lnTo>
                  <a:lnTo>
                    <a:pt x="606323" y="12623"/>
                  </a:lnTo>
                  <a:lnTo>
                    <a:pt x="606323" y="25260"/>
                  </a:lnTo>
                  <a:lnTo>
                    <a:pt x="593699" y="25260"/>
                  </a:lnTo>
                  <a:lnTo>
                    <a:pt x="581063" y="25260"/>
                  </a:lnTo>
                  <a:lnTo>
                    <a:pt x="581063" y="37896"/>
                  </a:lnTo>
                  <a:lnTo>
                    <a:pt x="593686" y="37896"/>
                  </a:lnTo>
                  <a:lnTo>
                    <a:pt x="606323" y="37896"/>
                  </a:lnTo>
                  <a:lnTo>
                    <a:pt x="618947" y="37896"/>
                  </a:lnTo>
                  <a:lnTo>
                    <a:pt x="618947" y="25260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98145" y="5910401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23" y="12636"/>
                  </a:moveTo>
                  <a:lnTo>
                    <a:pt x="0" y="12636"/>
                  </a:lnTo>
                  <a:lnTo>
                    <a:pt x="0" y="25273"/>
                  </a:lnTo>
                  <a:lnTo>
                    <a:pt x="0" y="37909"/>
                  </a:lnTo>
                  <a:lnTo>
                    <a:pt x="12623" y="37909"/>
                  </a:lnTo>
                  <a:lnTo>
                    <a:pt x="12623" y="25273"/>
                  </a:lnTo>
                  <a:lnTo>
                    <a:pt x="12623" y="12636"/>
                  </a:lnTo>
                  <a:close/>
                </a:path>
                <a:path w="619125" h="50800">
                  <a:moveTo>
                    <a:pt x="50520" y="25273"/>
                  </a:moveTo>
                  <a:lnTo>
                    <a:pt x="37909" y="25273"/>
                  </a:lnTo>
                  <a:lnTo>
                    <a:pt x="37909" y="12636"/>
                  </a:lnTo>
                  <a:lnTo>
                    <a:pt x="25273" y="12636"/>
                  </a:lnTo>
                  <a:lnTo>
                    <a:pt x="25273" y="25273"/>
                  </a:lnTo>
                  <a:lnTo>
                    <a:pt x="37896" y="25273"/>
                  </a:lnTo>
                  <a:lnTo>
                    <a:pt x="37896" y="37909"/>
                  </a:lnTo>
                  <a:lnTo>
                    <a:pt x="50520" y="37909"/>
                  </a:lnTo>
                  <a:lnTo>
                    <a:pt x="50520" y="25273"/>
                  </a:lnTo>
                  <a:close/>
                </a:path>
                <a:path w="619125" h="50800">
                  <a:moveTo>
                    <a:pt x="88417" y="12636"/>
                  </a:moveTo>
                  <a:lnTo>
                    <a:pt x="75806" y="12636"/>
                  </a:lnTo>
                  <a:lnTo>
                    <a:pt x="63169" y="12636"/>
                  </a:lnTo>
                  <a:lnTo>
                    <a:pt x="63169" y="25273"/>
                  </a:lnTo>
                  <a:lnTo>
                    <a:pt x="50533" y="25273"/>
                  </a:lnTo>
                  <a:lnTo>
                    <a:pt x="50533" y="37909"/>
                  </a:lnTo>
                  <a:lnTo>
                    <a:pt x="63169" y="37909"/>
                  </a:lnTo>
                  <a:lnTo>
                    <a:pt x="63169" y="50533"/>
                  </a:lnTo>
                  <a:lnTo>
                    <a:pt x="75793" y="50533"/>
                  </a:lnTo>
                  <a:lnTo>
                    <a:pt x="88417" y="50533"/>
                  </a:lnTo>
                  <a:lnTo>
                    <a:pt x="88417" y="37896"/>
                  </a:lnTo>
                  <a:lnTo>
                    <a:pt x="75806" y="37896"/>
                  </a:lnTo>
                  <a:lnTo>
                    <a:pt x="75806" y="25273"/>
                  </a:lnTo>
                  <a:lnTo>
                    <a:pt x="88417" y="25273"/>
                  </a:lnTo>
                  <a:lnTo>
                    <a:pt x="88417" y="12636"/>
                  </a:lnTo>
                  <a:close/>
                </a:path>
                <a:path w="619125" h="50800">
                  <a:moveTo>
                    <a:pt x="126326" y="37896"/>
                  </a:moveTo>
                  <a:lnTo>
                    <a:pt x="113690" y="37896"/>
                  </a:lnTo>
                  <a:lnTo>
                    <a:pt x="113690" y="25273"/>
                  </a:lnTo>
                  <a:lnTo>
                    <a:pt x="101066" y="25273"/>
                  </a:lnTo>
                  <a:lnTo>
                    <a:pt x="101066" y="12636"/>
                  </a:lnTo>
                  <a:lnTo>
                    <a:pt x="88430" y="12636"/>
                  </a:lnTo>
                  <a:lnTo>
                    <a:pt x="88430" y="25273"/>
                  </a:lnTo>
                  <a:lnTo>
                    <a:pt x="101053" y="25273"/>
                  </a:lnTo>
                  <a:lnTo>
                    <a:pt x="101053" y="37896"/>
                  </a:lnTo>
                  <a:lnTo>
                    <a:pt x="88430" y="37896"/>
                  </a:lnTo>
                  <a:lnTo>
                    <a:pt x="88430" y="50533"/>
                  </a:lnTo>
                  <a:lnTo>
                    <a:pt x="101066" y="50533"/>
                  </a:lnTo>
                  <a:lnTo>
                    <a:pt x="101066" y="37909"/>
                  </a:lnTo>
                  <a:lnTo>
                    <a:pt x="113690" y="37909"/>
                  </a:lnTo>
                  <a:lnTo>
                    <a:pt x="113690" y="50533"/>
                  </a:lnTo>
                  <a:lnTo>
                    <a:pt x="126326" y="50533"/>
                  </a:lnTo>
                  <a:lnTo>
                    <a:pt x="126326" y="37896"/>
                  </a:lnTo>
                  <a:close/>
                </a:path>
                <a:path w="619125" h="50800">
                  <a:moveTo>
                    <a:pt x="176847" y="12636"/>
                  </a:moveTo>
                  <a:lnTo>
                    <a:pt x="164223" y="12636"/>
                  </a:lnTo>
                  <a:lnTo>
                    <a:pt x="164223" y="0"/>
                  </a:lnTo>
                  <a:lnTo>
                    <a:pt x="151587" y="0"/>
                  </a:lnTo>
                  <a:lnTo>
                    <a:pt x="151587" y="12636"/>
                  </a:lnTo>
                  <a:lnTo>
                    <a:pt x="164211" y="12636"/>
                  </a:lnTo>
                  <a:lnTo>
                    <a:pt x="164211" y="25273"/>
                  </a:lnTo>
                  <a:lnTo>
                    <a:pt x="151587" y="25273"/>
                  </a:lnTo>
                  <a:lnTo>
                    <a:pt x="151587" y="12636"/>
                  </a:lnTo>
                  <a:lnTo>
                    <a:pt x="138963" y="12636"/>
                  </a:lnTo>
                  <a:lnTo>
                    <a:pt x="138963" y="0"/>
                  </a:lnTo>
                  <a:lnTo>
                    <a:pt x="126326" y="0"/>
                  </a:lnTo>
                  <a:lnTo>
                    <a:pt x="126326" y="12636"/>
                  </a:lnTo>
                  <a:lnTo>
                    <a:pt x="126326" y="25273"/>
                  </a:lnTo>
                  <a:lnTo>
                    <a:pt x="138950" y="25273"/>
                  </a:lnTo>
                  <a:lnTo>
                    <a:pt x="138950" y="37909"/>
                  </a:lnTo>
                  <a:lnTo>
                    <a:pt x="151587" y="37909"/>
                  </a:lnTo>
                  <a:lnTo>
                    <a:pt x="164211" y="37909"/>
                  </a:lnTo>
                  <a:lnTo>
                    <a:pt x="176847" y="37909"/>
                  </a:lnTo>
                  <a:lnTo>
                    <a:pt x="176847" y="25273"/>
                  </a:lnTo>
                  <a:lnTo>
                    <a:pt x="176847" y="12636"/>
                  </a:lnTo>
                  <a:close/>
                </a:path>
                <a:path w="619125" h="50800">
                  <a:moveTo>
                    <a:pt x="240004" y="25273"/>
                  </a:moveTo>
                  <a:lnTo>
                    <a:pt x="227380" y="25273"/>
                  </a:lnTo>
                  <a:lnTo>
                    <a:pt x="214744" y="25273"/>
                  </a:lnTo>
                  <a:lnTo>
                    <a:pt x="214744" y="37896"/>
                  </a:lnTo>
                  <a:lnTo>
                    <a:pt x="202120" y="37896"/>
                  </a:lnTo>
                  <a:lnTo>
                    <a:pt x="189484" y="37896"/>
                  </a:lnTo>
                  <a:lnTo>
                    <a:pt x="189484" y="50533"/>
                  </a:lnTo>
                  <a:lnTo>
                    <a:pt x="202107" y="50533"/>
                  </a:lnTo>
                  <a:lnTo>
                    <a:pt x="214744" y="50533"/>
                  </a:lnTo>
                  <a:lnTo>
                    <a:pt x="214744" y="37909"/>
                  </a:lnTo>
                  <a:lnTo>
                    <a:pt x="227368" y="37909"/>
                  </a:lnTo>
                  <a:lnTo>
                    <a:pt x="240004" y="37909"/>
                  </a:lnTo>
                  <a:lnTo>
                    <a:pt x="240004" y="25273"/>
                  </a:lnTo>
                  <a:close/>
                </a:path>
                <a:path w="619125" h="50800">
                  <a:moveTo>
                    <a:pt x="265277" y="0"/>
                  </a:moveTo>
                  <a:lnTo>
                    <a:pt x="265277" y="0"/>
                  </a:lnTo>
                  <a:lnTo>
                    <a:pt x="189484" y="0"/>
                  </a:lnTo>
                  <a:lnTo>
                    <a:pt x="189484" y="12636"/>
                  </a:lnTo>
                  <a:lnTo>
                    <a:pt x="189484" y="25273"/>
                  </a:lnTo>
                  <a:lnTo>
                    <a:pt x="202120" y="25273"/>
                  </a:lnTo>
                  <a:lnTo>
                    <a:pt x="202120" y="12636"/>
                  </a:lnTo>
                  <a:lnTo>
                    <a:pt x="214744" y="12636"/>
                  </a:lnTo>
                  <a:lnTo>
                    <a:pt x="227368" y="12636"/>
                  </a:lnTo>
                  <a:lnTo>
                    <a:pt x="240004" y="12636"/>
                  </a:lnTo>
                  <a:lnTo>
                    <a:pt x="252641" y="12636"/>
                  </a:lnTo>
                  <a:lnTo>
                    <a:pt x="252641" y="25273"/>
                  </a:lnTo>
                  <a:lnTo>
                    <a:pt x="252641" y="37909"/>
                  </a:lnTo>
                  <a:lnTo>
                    <a:pt x="265277" y="37909"/>
                  </a:lnTo>
                  <a:lnTo>
                    <a:pt x="265277" y="25273"/>
                  </a:lnTo>
                  <a:lnTo>
                    <a:pt x="265277" y="12636"/>
                  </a:lnTo>
                  <a:lnTo>
                    <a:pt x="265277" y="0"/>
                  </a:lnTo>
                  <a:close/>
                </a:path>
                <a:path w="619125" h="50800">
                  <a:moveTo>
                    <a:pt x="315798" y="25273"/>
                  </a:moveTo>
                  <a:lnTo>
                    <a:pt x="303174" y="25273"/>
                  </a:lnTo>
                  <a:lnTo>
                    <a:pt x="303174" y="12636"/>
                  </a:lnTo>
                  <a:lnTo>
                    <a:pt x="290537" y="12636"/>
                  </a:lnTo>
                  <a:lnTo>
                    <a:pt x="290537" y="25273"/>
                  </a:lnTo>
                  <a:lnTo>
                    <a:pt x="277901" y="25273"/>
                  </a:lnTo>
                  <a:lnTo>
                    <a:pt x="277901" y="37909"/>
                  </a:lnTo>
                  <a:lnTo>
                    <a:pt x="290537" y="37909"/>
                  </a:lnTo>
                  <a:lnTo>
                    <a:pt x="303161" y="37909"/>
                  </a:lnTo>
                  <a:lnTo>
                    <a:pt x="315798" y="37909"/>
                  </a:lnTo>
                  <a:lnTo>
                    <a:pt x="315798" y="25273"/>
                  </a:lnTo>
                  <a:close/>
                </a:path>
                <a:path w="619125" h="50800">
                  <a:moveTo>
                    <a:pt x="353682" y="12636"/>
                  </a:moveTo>
                  <a:lnTo>
                    <a:pt x="341058" y="12636"/>
                  </a:lnTo>
                  <a:lnTo>
                    <a:pt x="328434" y="12636"/>
                  </a:lnTo>
                  <a:lnTo>
                    <a:pt x="328434" y="0"/>
                  </a:lnTo>
                  <a:lnTo>
                    <a:pt x="315798" y="0"/>
                  </a:lnTo>
                  <a:lnTo>
                    <a:pt x="315798" y="12636"/>
                  </a:lnTo>
                  <a:lnTo>
                    <a:pt x="328422" y="12636"/>
                  </a:lnTo>
                  <a:lnTo>
                    <a:pt x="328422" y="25273"/>
                  </a:lnTo>
                  <a:lnTo>
                    <a:pt x="341058" y="25273"/>
                  </a:lnTo>
                  <a:lnTo>
                    <a:pt x="353682" y="25273"/>
                  </a:lnTo>
                  <a:lnTo>
                    <a:pt x="353682" y="12636"/>
                  </a:lnTo>
                  <a:close/>
                </a:path>
                <a:path w="619125" h="50800">
                  <a:moveTo>
                    <a:pt x="378955" y="12636"/>
                  </a:moveTo>
                  <a:lnTo>
                    <a:pt x="366318" y="12636"/>
                  </a:lnTo>
                  <a:lnTo>
                    <a:pt x="366318" y="25273"/>
                  </a:lnTo>
                  <a:lnTo>
                    <a:pt x="378955" y="25273"/>
                  </a:lnTo>
                  <a:lnTo>
                    <a:pt x="378955" y="12636"/>
                  </a:lnTo>
                  <a:close/>
                </a:path>
                <a:path w="619125" h="50800">
                  <a:moveTo>
                    <a:pt x="416839" y="25273"/>
                  </a:moveTo>
                  <a:lnTo>
                    <a:pt x="404215" y="25273"/>
                  </a:lnTo>
                  <a:lnTo>
                    <a:pt x="391591" y="25273"/>
                  </a:lnTo>
                  <a:lnTo>
                    <a:pt x="378955" y="25273"/>
                  </a:lnTo>
                  <a:lnTo>
                    <a:pt x="378955" y="37909"/>
                  </a:lnTo>
                  <a:lnTo>
                    <a:pt x="391579" y="37909"/>
                  </a:lnTo>
                  <a:lnTo>
                    <a:pt x="404215" y="37909"/>
                  </a:lnTo>
                  <a:lnTo>
                    <a:pt x="416839" y="37909"/>
                  </a:lnTo>
                  <a:lnTo>
                    <a:pt x="416839" y="25273"/>
                  </a:lnTo>
                  <a:close/>
                </a:path>
                <a:path w="619125" h="50800">
                  <a:moveTo>
                    <a:pt x="416839" y="0"/>
                  </a:moveTo>
                  <a:lnTo>
                    <a:pt x="404215" y="0"/>
                  </a:lnTo>
                  <a:lnTo>
                    <a:pt x="391579" y="0"/>
                  </a:lnTo>
                  <a:lnTo>
                    <a:pt x="391579" y="12636"/>
                  </a:lnTo>
                  <a:lnTo>
                    <a:pt x="404215" y="12636"/>
                  </a:lnTo>
                  <a:lnTo>
                    <a:pt x="416839" y="12636"/>
                  </a:lnTo>
                  <a:lnTo>
                    <a:pt x="416839" y="0"/>
                  </a:lnTo>
                  <a:close/>
                </a:path>
                <a:path w="619125" h="50800">
                  <a:moveTo>
                    <a:pt x="467372" y="25273"/>
                  </a:moveTo>
                  <a:lnTo>
                    <a:pt x="454748" y="25273"/>
                  </a:lnTo>
                  <a:lnTo>
                    <a:pt x="454748" y="12636"/>
                  </a:lnTo>
                  <a:lnTo>
                    <a:pt x="442112" y="12636"/>
                  </a:lnTo>
                  <a:lnTo>
                    <a:pt x="442112" y="0"/>
                  </a:lnTo>
                  <a:lnTo>
                    <a:pt x="429475" y="0"/>
                  </a:lnTo>
                  <a:lnTo>
                    <a:pt x="429475" y="12636"/>
                  </a:lnTo>
                  <a:lnTo>
                    <a:pt x="416852" y="12636"/>
                  </a:lnTo>
                  <a:lnTo>
                    <a:pt x="416852" y="25273"/>
                  </a:lnTo>
                  <a:lnTo>
                    <a:pt x="429475" y="25273"/>
                  </a:lnTo>
                  <a:lnTo>
                    <a:pt x="442112" y="25273"/>
                  </a:lnTo>
                  <a:lnTo>
                    <a:pt x="442112" y="37909"/>
                  </a:lnTo>
                  <a:lnTo>
                    <a:pt x="454748" y="37909"/>
                  </a:lnTo>
                  <a:lnTo>
                    <a:pt x="467372" y="37909"/>
                  </a:lnTo>
                  <a:lnTo>
                    <a:pt x="467372" y="25273"/>
                  </a:lnTo>
                  <a:close/>
                </a:path>
                <a:path w="619125" h="50800">
                  <a:moveTo>
                    <a:pt x="480009" y="0"/>
                  </a:moveTo>
                  <a:lnTo>
                    <a:pt x="467372" y="0"/>
                  </a:lnTo>
                  <a:lnTo>
                    <a:pt x="467372" y="12636"/>
                  </a:lnTo>
                  <a:lnTo>
                    <a:pt x="480009" y="12636"/>
                  </a:lnTo>
                  <a:lnTo>
                    <a:pt x="480009" y="0"/>
                  </a:lnTo>
                  <a:close/>
                </a:path>
                <a:path w="619125" h="50800">
                  <a:moveTo>
                    <a:pt x="517893" y="0"/>
                  </a:moveTo>
                  <a:lnTo>
                    <a:pt x="505269" y="0"/>
                  </a:lnTo>
                  <a:lnTo>
                    <a:pt x="505269" y="12636"/>
                  </a:lnTo>
                  <a:lnTo>
                    <a:pt x="492633" y="12636"/>
                  </a:lnTo>
                  <a:lnTo>
                    <a:pt x="492633" y="25273"/>
                  </a:lnTo>
                  <a:lnTo>
                    <a:pt x="480009" y="25273"/>
                  </a:lnTo>
                  <a:lnTo>
                    <a:pt x="480009" y="37909"/>
                  </a:lnTo>
                  <a:lnTo>
                    <a:pt x="492645" y="37909"/>
                  </a:lnTo>
                  <a:lnTo>
                    <a:pt x="492645" y="25273"/>
                  </a:lnTo>
                  <a:lnTo>
                    <a:pt x="505269" y="25273"/>
                  </a:lnTo>
                  <a:lnTo>
                    <a:pt x="505269" y="37909"/>
                  </a:lnTo>
                  <a:lnTo>
                    <a:pt x="517893" y="37909"/>
                  </a:lnTo>
                  <a:lnTo>
                    <a:pt x="517893" y="25273"/>
                  </a:lnTo>
                  <a:lnTo>
                    <a:pt x="517893" y="12636"/>
                  </a:lnTo>
                  <a:lnTo>
                    <a:pt x="517893" y="0"/>
                  </a:lnTo>
                  <a:close/>
                </a:path>
                <a:path w="619125" h="50800">
                  <a:moveTo>
                    <a:pt x="530542" y="0"/>
                  </a:moveTo>
                  <a:lnTo>
                    <a:pt x="517906" y="0"/>
                  </a:lnTo>
                  <a:lnTo>
                    <a:pt x="517906" y="12636"/>
                  </a:lnTo>
                  <a:lnTo>
                    <a:pt x="517906" y="25273"/>
                  </a:lnTo>
                  <a:lnTo>
                    <a:pt x="517906" y="37909"/>
                  </a:lnTo>
                  <a:lnTo>
                    <a:pt x="530542" y="37909"/>
                  </a:lnTo>
                  <a:lnTo>
                    <a:pt x="530542" y="25273"/>
                  </a:lnTo>
                  <a:lnTo>
                    <a:pt x="530542" y="12636"/>
                  </a:lnTo>
                  <a:lnTo>
                    <a:pt x="530542" y="0"/>
                  </a:lnTo>
                  <a:close/>
                </a:path>
                <a:path w="619125" h="50800">
                  <a:moveTo>
                    <a:pt x="568426" y="25273"/>
                  </a:moveTo>
                  <a:lnTo>
                    <a:pt x="555802" y="25273"/>
                  </a:lnTo>
                  <a:lnTo>
                    <a:pt x="555802" y="12636"/>
                  </a:lnTo>
                  <a:lnTo>
                    <a:pt x="543166" y="12636"/>
                  </a:lnTo>
                  <a:lnTo>
                    <a:pt x="543166" y="25273"/>
                  </a:lnTo>
                  <a:lnTo>
                    <a:pt x="543166" y="37909"/>
                  </a:lnTo>
                  <a:lnTo>
                    <a:pt x="555790" y="37909"/>
                  </a:lnTo>
                  <a:lnTo>
                    <a:pt x="568426" y="37909"/>
                  </a:lnTo>
                  <a:lnTo>
                    <a:pt x="568426" y="25273"/>
                  </a:lnTo>
                  <a:close/>
                </a:path>
                <a:path w="619125" h="50800">
                  <a:moveTo>
                    <a:pt x="606323" y="25273"/>
                  </a:moveTo>
                  <a:lnTo>
                    <a:pt x="593699" y="25273"/>
                  </a:lnTo>
                  <a:lnTo>
                    <a:pt x="593699" y="12636"/>
                  </a:lnTo>
                  <a:lnTo>
                    <a:pt x="593699" y="0"/>
                  </a:lnTo>
                  <a:lnTo>
                    <a:pt x="581063" y="0"/>
                  </a:lnTo>
                  <a:lnTo>
                    <a:pt x="581063" y="12636"/>
                  </a:lnTo>
                  <a:lnTo>
                    <a:pt x="581063" y="25273"/>
                  </a:lnTo>
                  <a:lnTo>
                    <a:pt x="593686" y="25273"/>
                  </a:lnTo>
                  <a:lnTo>
                    <a:pt x="593686" y="37909"/>
                  </a:lnTo>
                  <a:lnTo>
                    <a:pt x="606323" y="37909"/>
                  </a:lnTo>
                  <a:lnTo>
                    <a:pt x="606323" y="25273"/>
                  </a:lnTo>
                  <a:close/>
                </a:path>
                <a:path w="619125" h="50800">
                  <a:moveTo>
                    <a:pt x="618947" y="0"/>
                  </a:moveTo>
                  <a:lnTo>
                    <a:pt x="606323" y="0"/>
                  </a:lnTo>
                  <a:lnTo>
                    <a:pt x="606323" y="12636"/>
                  </a:lnTo>
                  <a:lnTo>
                    <a:pt x="606323" y="25273"/>
                  </a:lnTo>
                  <a:lnTo>
                    <a:pt x="618947" y="25273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98145" y="5948298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23" y="25260"/>
                  </a:moveTo>
                  <a:lnTo>
                    <a:pt x="0" y="25260"/>
                  </a:lnTo>
                  <a:lnTo>
                    <a:pt x="0" y="37896"/>
                  </a:lnTo>
                  <a:lnTo>
                    <a:pt x="0" y="50546"/>
                  </a:lnTo>
                  <a:lnTo>
                    <a:pt x="12623" y="50546"/>
                  </a:lnTo>
                  <a:lnTo>
                    <a:pt x="12623" y="37896"/>
                  </a:lnTo>
                  <a:lnTo>
                    <a:pt x="12623" y="25260"/>
                  </a:lnTo>
                  <a:close/>
                </a:path>
                <a:path w="619125" h="50800">
                  <a:moveTo>
                    <a:pt x="37909" y="25260"/>
                  </a:moveTo>
                  <a:lnTo>
                    <a:pt x="25273" y="25260"/>
                  </a:lnTo>
                  <a:lnTo>
                    <a:pt x="25273" y="37896"/>
                  </a:lnTo>
                  <a:lnTo>
                    <a:pt x="12636" y="37896"/>
                  </a:lnTo>
                  <a:lnTo>
                    <a:pt x="12636" y="50546"/>
                  </a:lnTo>
                  <a:lnTo>
                    <a:pt x="25273" y="50546"/>
                  </a:lnTo>
                  <a:lnTo>
                    <a:pt x="37909" y="50546"/>
                  </a:lnTo>
                  <a:lnTo>
                    <a:pt x="37909" y="37896"/>
                  </a:lnTo>
                  <a:lnTo>
                    <a:pt x="37909" y="25260"/>
                  </a:lnTo>
                  <a:close/>
                </a:path>
                <a:path w="619125" h="50800">
                  <a:moveTo>
                    <a:pt x="63169" y="37896"/>
                  </a:moveTo>
                  <a:lnTo>
                    <a:pt x="50533" y="37896"/>
                  </a:lnTo>
                  <a:lnTo>
                    <a:pt x="50533" y="50546"/>
                  </a:lnTo>
                  <a:lnTo>
                    <a:pt x="63169" y="50546"/>
                  </a:lnTo>
                  <a:lnTo>
                    <a:pt x="63169" y="37896"/>
                  </a:lnTo>
                  <a:close/>
                </a:path>
                <a:path w="619125" h="50800">
                  <a:moveTo>
                    <a:pt x="88417" y="25260"/>
                  </a:moveTo>
                  <a:lnTo>
                    <a:pt x="75806" y="25260"/>
                  </a:lnTo>
                  <a:lnTo>
                    <a:pt x="75806" y="12636"/>
                  </a:lnTo>
                  <a:lnTo>
                    <a:pt x="63169" y="12636"/>
                  </a:lnTo>
                  <a:lnTo>
                    <a:pt x="63169" y="25273"/>
                  </a:lnTo>
                  <a:lnTo>
                    <a:pt x="75793" y="25273"/>
                  </a:lnTo>
                  <a:lnTo>
                    <a:pt x="75793" y="37896"/>
                  </a:lnTo>
                  <a:lnTo>
                    <a:pt x="88417" y="37896"/>
                  </a:lnTo>
                  <a:lnTo>
                    <a:pt x="88417" y="25260"/>
                  </a:lnTo>
                  <a:close/>
                </a:path>
                <a:path w="619125" h="50800">
                  <a:moveTo>
                    <a:pt x="126326" y="12636"/>
                  </a:moveTo>
                  <a:lnTo>
                    <a:pt x="113690" y="12636"/>
                  </a:lnTo>
                  <a:lnTo>
                    <a:pt x="101053" y="12636"/>
                  </a:lnTo>
                  <a:lnTo>
                    <a:pt x="101053" y="25260"/>
                  </a:lnTo>
                  <a:lnTo>
                    <a:pt x="88430" y="25260"/>
                  </a:lnTo>
                  <a:lnTo>
                    <a:pt x="88430" y="37896"/>
                  </a:lnTo>
                  <a:lnTo>
                    <a:pt x="101066" y="37896"/>
                  </a:lnTo>
                  <a:lnTo>
                    <a:pt x="101066" y="25273"/>
                  </a:lnTo>
                  <a:lnTo>
                    <a:pt x="113690" y="25273"/>
                  </a:lnTo>
                  <a:lnTo>
                    <a:pt x="126326" y="25273"/>
                  </a:lnTo>
                  <a:lnTo>
                    <a:pt x="126326" y="12636"/>
                  </a:lnTo>
                  <a:close/>
                </a:path>
                <a:path w="619125" h="50800">
                  <a:moveTo>
                    <a:pt x="189484" y="37896"/>
                  </a:moveTo>
                  <a:lnTo>
                    <a:pt x="176847" y="37896"/>
                  </a:lnTo>
                  <a:lnTo>
                    <a:pt x="176847" y="50546"/>
                  </a:lnTo>
                  <a:lnTo>
                    <a:pt x="189484" y="50546"/>
                  </a:lnTo>
                  <a:lnTo>
                    <a:pt x="189484" y="37896"/>
                  </a:lnTo>
                  <a:close/>
                </a:path>
                <a:path w="619125" h="50800">
                  <a:moveTo>
                    <a:pt x="189484" y="12636"/>
                  </a:moveTo>
                  <a:lnTo>
                    <a:pt x="176847" y="12636"/>
                  </a:lnTo>
                  <a:lnTo>
                    <a:pt x="164211" y="12636"/>
                  </a:lnTo>
                  <a:lnTo>
                    <a:pt x="164211" y="25260"/>
                  </a:lnTo>
                  <a:lnTo>
                    <a:pt x="151587" y="25260"/>
                  </a:lnTo>
                  <a:lnTo>
                    <a:pt x="138950" y="25260"/>
                  </a:lnTo>
                  <a:lnTo>
                    <a:pt x="138950" y="37896"/>
                  </a:lnTo>
                  <a:lnTo>
                    <a:pt x="138950" y="50546"/>
                  </a:lnTo>
                  <a:lnTo>
                    <a:pt x="151587" y="50546"/>
                  </a:lnTo>
                  <a:lnTo>
                    <a:pt x="164223" y="50546"/>
                  </a:lnTo>
                  <a:lnTo>
                    <a:pt x="164223" y="37896"/>
                  </a:lnTo>
                  <a:lnTo>
                    <a:pt x="164223" y="25273"/>
                  </a:lnTo>
                  <a:lnTo>
                    <a:pt x="176847" y="25273"/>
                  </a:lnTo>
                  <a:lnTo>
                    <a:pt x="189484" y="25273"/>
                  </a:lnTo>
                  <a:lnTo>
                    <a:pt x="189484" y="12636"/>
                  </a:lnTo>
                  <a:close/>
                </a:path>
                <a:path w="619125" h="50800">
                  <a:moveTo>
                    <a:pt x="214744" y="0"/>
                  </a:moveTo>
                  <a:lnTo>
                    <a:pt x="202107" y="0"/>
                  </a:lnTo>
                  <a:lnTo>
                    <a:pt x="202107" y="12636"/>
                  </a:lnTo>
                  <a:lnTo>
                    <a:pt x="214744" y="12636"/>
                  </a:lnTo>
                  <a:lnTo>
                    <a:pt x="214744" y="0"/>
                  </a:lnTo>
                  <a:close/>
                </a:path>
                <a:path w="619125" h="50800">
                  <a:moveTo>
                    <a:pt x="328434" y="37896"/>
                  </a:moveTo>
                  <a:lnTo>
                    <a:pt x="315798" y="37896"/>
                  </a:lnTo>
                  <a:lnTo>
                    <a:pt x="303174" y="37896"/>
                  </a:lnTo>
                  <a:lnTo>
                    <a:pt x="303174" y="25273"/>
                  </a:lnTo>
                  <a:lnTo>
                    <a:pt x="303174" y="12636"/>
                  </a:lnTo>
                  <a:lnTo>
                    <a:pt x="315798" y="12636"/>
                  </a:lnTo>
                  <a:lnTo>
                    <a:pt x="315798" y="0"/>
                  </a:lnTo>
                  <a:lnTo>
                    <a:pt x="303174" y="0"/>
                  </a:lnTo>
                  <a:lnTo>
                    <a:pt x="290537" y="0"/>
                  </a:lnTo>
                  <a:lnTo>
                    <a:pt x="290537" y="12636"/>
                  </a:lnTo>
                  <a:lnTo>
                    <a:pt x="290537" y="25260"/>
                  </a:lnTo>
                  <a:lnTo>
                    <a:pt x="277901" y="25260"/>
                  </a:lnTo>
                  <a:lnTo>
                    <a:pt x="277901" y="12636"/>
                  </a:lnTo>
                  <a:lnTo>
                    <a:pt x="265277" y="12636"/>
                  </a:lnTo>
                  <a:lnTo>
                    <a:pt x="252641" y="12636"/>
                  </a:lnTo>
                  <a:lnTo>
                    <a:pt x="252641" y="25260"/>
                  </a:lnTo>
                  <a:lnTo>
                    <a:pt x="240004" y="25260"/>
                  </a:lnTo>
                  <a:lnTo>
                    <a:pt x="240004" y="12636"/>
                  </a:lnTo>
                  <a:lnTo>
                    <a:pt x="227368" y="12636"/>
                  </a:lnTo>
                  <a:lnTo>
                    <a:pt x="227368" y="25260"/>
                  </a:lnTo>
                  <a:lnTo>
                    <a:pt x="214744" y="25260"/>
                  </a:lnTo>
                  <a:lnTo>
                    <a:pt x="214744" y="37896"/>
                  </a:lnTo>
                  <a:lnTo>
                    <a:pt x="214744" y="50546"/>
                  </a:lnTo>
                  <a:lnTo>
                    <a:pt x="227368" y="50546"/>
                  </a:lnTo>
                  <a:lnTo>
                    <a:pt x="240004" y="50546"/>
                  </a:lnTo>
                  <a:lnTo>
                    <a:pt x="252641" y="50546"/>
                  </a:lnTo>
                  <a:lnTo>
                    <a:pt x="252641" y="37896"/>
                  </a:lnTo>
                  <a:lnTo>
                    <a:pt x="265264" y="37896"/>
                  </a:lnTo>
                  <a:lnTo>
                    <a:pt x="277901" y="37896"/>
                  </a:lnTo>
                  <a:lnTo>
                    <a:pt x="277901" y="50546"/>
                  </a:lnTo>
                  <a:lnTo>
                    <a:pt x="328434" y="50546"/>
                  </a:lnTo>
                  <a:lnTo>
                    <a:pt x="328434" y="37896"/>
                  </a:lnTo>
                  <a:close/>
                </a:path>
                <a:path w="619125" h="50800">
                  <a:moveTo>
                    <a:pt x="353682" y="37896"/>
                  </a:moveTo>
                  <a:lnTo>
                    <a:pt x="341058" y="37896"/>
                  </a:lnTo>
                  <a:lnTo>
                    <a:pt x="341058" y="50546"/>
                  </a:lnTo>
                  <a:lnTo>
                    <a:pt x="353682" y="50546"/>
                  </a:lnTo>
                  <a:lnTo>
                    <a:pt x="353682" y="37896"/>
                  </a:lnTo>
                  <a:close/>
                </a:path>
                <a:path w="619125" h="50800">
                  <a:moveTo>
                    <a:pt x="353682" y="0"/>
                  </a:moveTo>
                  <a:lnTo>
                    <a:pt x="341058" y="0"/>
                  </a:lnTo>
                  <a:lnTo>
                    <a:pt x="328422" y="0"/>
                  </a:lnTo>
                  <a:lnTo>
                    <a:pt x="328422" y="12636"/>
                  </a:lnTo>
                  <a:lnTo>
                    <a:pt x="328422" y="25273"/>
                  </a:lnTo>
                  <a:lnTo>
                    <a:pt x="341058" y="25273"/>
                  </a:lnTo>
                  <a:lnTo>
                    <a:pt x="341058" y="12636"/>
                  </a:lnTo>
                  <a:lnTo>
                    <a:pt x="353682" y="12636"/>
                  </a:lnTo>
                  <a:lnTo>
                    <a:pt x="353682" y="0"/>
                  </a:lnTo>
                  <a:close/>
                </a:path>
                <a:path w="619125" h="50800">
                  <a:moveTo>
                    <a:pt x="378955" y="12636"/>
                  </a:moveTo>
                  <a:lnTo>
                    <a:pt x="366331" y="12636"/>
                  </a:lnTo>
                  <a:lnTo>
                    <a:pt x="353695" y="12636"/>
                  </a:lnTo>
                  <a:lnTo>
                    <a:pt x="353695" y="25273"/>
                  </a:lnTo>
                  <a:lnTo>
                    <a:pt x="366318" y="25273"/>
                  </a:lnTo>
                  <a:lnTo>
                    <a:pt x="378955" y="25273"/>
                  </a:lnTo>
                  <a:lnTo>
                    <a:pt x="378955" y="12636"/>
                  </a:lnTo>
                  <a:close/>
                </a:path>
                <a:path w="619125" h="50800">
                  <a:moveTo>
                    <a:pt x="416839" y="0"/>
                  </a:moveTo>
                  <a:lnTo>
                    <a:pt x="404215" y="0"/>
                  </a:lnTo>
                  <a:lnTo>
                    <a:pt x="404215" y="12636"/>
                  </a:lnTo>
                  <a:lnTo>
                    <a:pt x="391579" y="12636"/>
                  </a:lnTo>
                  <a:lnTo>
                    <a:pt x="391579" y="25260"/>
                  </a:lnTo>
                  <a:lnTo>
                    <a:pt x="391579" y="37896"/>
                  </a:lnTo>
                  <a:lnTo>
                    <a:pt x="404215" y="37896"/>
                  </a:lnTo>
                  <a:lnTo>
                    <a:pt x="416839" y="37896"/>
                  </a:lnTo>
                  <a:lnTo>
                    <a:pt x="416839" y="25273"/>
                  </a:lnTo>
                  <a:lnTo>
                    <a:pt x="416839" y="12636"/>
                  </a:lnTo>
                  <a:lnTo>
                    <a:pt x="416839" y="0"/>
                  </a:lnTo>
                  <a:close/>
                </a:path>
                <a:path w="619125" h="50800">
                  <a:moveTo>
                    <a:pt x="429488" y="0"/>
                  </a:moveTo>
                  <a:lnTo>
                    <a:pt x="416852" y="0"/>
                  </a:lnTo>
                  <a:lnTo>
                    <a:pt x="416852" y="12636"/>
                  </a:lnTo>
                  <a:lnTo>
                    <a:pt x="429488" y="12636"/>
                  </a:lnTo>
                  <a:lnTo>
                    <a:pt x="429488" y="0"/>
                  </a:lnTo>
                  <a:close/>
                </a:path>
                <a:path w="619125" h="50800">
                  <a:moveTo>
                    <a:pt x="492645" y="12636"/>
                  </a:moveTo>
                  <a:lnTo>
                    <a:pt x="480009" y="12636"/>
                  </a:lnTo>
                  <a:lnTo>
                    <a:pt x="480009" y="0"/>
                  </a:lnTo>
                  <a:lnTo>
                    <a:pt x="467372" y="0"/>
                  </a:lnTo>
                  <a:lnTo>
                    <a:pt x="454748" y="0"/>
                  </a:lnTo>
                  <a:lnTo>
                    <a:pt x="442112" y="0"/>
                  </a:lnTo>
                  <a:lnTo>
                    <a:pt x="442112" y="12636"/>
                  </a:lnTo>
                  <a:lnTo>
                    <a:pt x="454748" y="12636"/>
                  </a:lnTo>
                  <a:lnTo>
                    <a:pt x="467372" y="12636"/>
                  </a:lnTo>
                  <a:lnTo>
                    <a:pt x="467372" y="25260"/>
                  </a:lnTo>
                  <a:lnTo>
                    <a:pt x="454748" y="25260"/>
                  </a:lnTo>
                  <a:lnTo>
                    <a:pt x="454748" y="37896"/>
                  </a:lnTo>
                  <a:lnTo>
                    <a:pt x="467372" y="37896"/>
                  </a:lnTo>
                  <a:lnTo>
                    <a:pt x="467372" y="25273"/>
                  </a:lnTo>
                  <a:lnTo>
                    <a:pt x="480009" y="25273"/>
                  </a:lnTo>
                  <a:lnTo>
                    <a:pt x="492645" y="25273"/>
                  </a:lnTo>
                  <a:lnTo>
                    <a:pt x="492645" y="12636"/>
                  </a:lnTo>
                  <a:close/>
                </a:path>
                <a:path w="619125" h="50800">
                  <a:moveTo>
                    <a:pt x="517893" y="25260"/>
                  </a:moveTo>
                  <a:lnTo>
                    <a:pt x="505269" y="25260"/>
                  </a:lnTo>
                  <a:lnTo>
                    <a:pt x="505269" y="37896"/>
                  </a:lnTo>
                  <a:lnTo>
                    <a:pt x="517893" y="37896"/>
                  </a:lnTo>
                  <a:lnTo>
                    <a:pt x="517893" y="25260"/>
                  </a:lnTo>
                  <a:close/>
                </a:path>
                <a:path w="619125" h="50800">
                  <a:moveTo>
                    <a:pt x="517893" y="0"/>
                  </a:moveTo>
                  <a:lnTo>
                    <a:pt x="505269" y="0"/>
                  </a:lnTo>
                  <a:lnTo>
                    <a:pt x="505269" y="12636"/>
                  </a:lnTo>
                  <a:lnTo>
                    <a:pt x="517893" y="12636"/>
                  </a:lnTo>
                  <a:lnTo>
                    <a:pt x="517893" y="0"/>
                  </a:lnTo>
                  <a:close/>
                </a:path>
                <a:path w="619125" h="50800">
                  <a:moveTo>
                    <a:pt x="530542" y="0"/>
                  </a:moveTo>
                  <a:lnTo>
                    <a:pt x="517906" y="0"/>
                  </a:lnTo>
                  <a:lnTo>
                    <a:pt x="517906" y="12636"/>
                  </a:lnTo>
                  <a:lnTo>
                    <a:pt x="517906" y="25273"/>
                  </a:lnTo>
                  <a:lnTo>
                    <a:pt x="530542" y="25273"/>
                  </a:lnTo>
                  <a:lnTo>
                    <a:pt x="530542" y="12636"/>
                  </a:lnTo>
                  <a:lnTo>
                    <a:pt x="530542" y="0"/>
                  </a:lnTo>
                  <a:close/>
                </a:path>
                <a:path w="619125" h="50800">
                  <a:moveTo>
                    <a:pt x="568426" y="0"/>
                  </a:moveTo>
                  <a:lnTo>
                    <a:pt x="555790" y="0"/>
                  </a:lnTo>
                  <a:lnTo>
                    <a:pt x="555790" y="12636"/>
                  </a:lnTo>
                  <a:lnTo>
                    <a:pt x="555790" y="25260"/>
                  </a:lnTo>
                  <a:lnTo>
                    <a:pt x="543166" y="25260"/>
                  </a:lnTo>
                  <a:lnTo>
                    <a:pt x="543166" y="37896"/>
                  </a:lnTo>
                  <a:lnTo>
                    <a:pt x="555790" y="37896"/>
                  </a:lnTo>
                  <a:lnTo>
                    <a:pt x="568426" y="37896"/>
                  </a:lnTo>
                  <a:lnTo>
                    <a:pt x="568426" y="25273"/>
                  </a:lnTo>
                  <a:lnTo>
                    <a:pt x="568426" y="12636"/>
                  </a:lnTo>
                  <a:lnTo>
                    <a:pt x="568426" y="0"/>
                  </a:lnTo>
                  <a:close/>
                </a:path>
                <a:path w="619125" h="50800">
                  <a:moveTo>
                    <a:pt x="618947" y="12636"/>
                  </a:moveTo>
                  <a:lnTo>
                    <a:pt x="606323" y="12636"/>
                  </a:lnTo>
                  <a:lnTo>
                    <a:pt x="593699" y="12636"/>
                  </a:lnTo>
                  <a:lnTo>
                    <a:pt x="593699" y="0"/>
                  </a:lnTo>
                  <a:lnTo>
                    <a:pt x="581063" y="0"/>
                  </a:lnTo>
                  <a:lnTo>
                    <a:pt x="581063" y="12636"/>
                  </a:lnTo>
                  <a:lnTo>
                    <a:pt x="593686" y="12636"/>
                  </a:lnTo>
                  <a:lnTo>
                    <a:pt x="593686" y="25260"/>
                  </a:lnTo>
                  <a:lnTo>
                    <a:pt x="581063" y="25260"/>
                  </a:lnTo>
                  <a:lnTo>
                    <a:pt x="581063" y="37896"/>
                  </a:lnTo>
                  <a:lnTo>
                    <a:pt x="593686" y="37896"/>
                  </a:lnTo>
                  <a:lnTo>
                    <a:pt x="606323" y="37896"/>
                  </a:lnTo>
                  <a:lnTo>
                    <a:pt x="618947" y="37896"/>
                  </a:lnTo>
                  <a:lnTo>
                    <a:pt x="618947" y="25273"/>
                  </a:lnTo>
                  <a:lnTo>
                    <a:pt x="618947" y="1263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123418" y="5986195"/>
              <a:ext cx="593725" cy="50800"/>
            </a:xfrm>
            <a:custGeom>
              <a:avLst/>
              <a:gdLst/>
              <a:ahLst/>
              <a:cxnLst/>
              <a:rect l="l" t="t" r="r" b="b"/>
              <a:pathLst>
                <a:path w="593725" h="50800">
                  <a:moveTo>
                    <a:pt x="12636" y="12636"/>
                  </a:moveTo>
                  <a:lnTo>
                    <a:pt x="0" y="12636"/>
                  </a:lnTo>
                  <a:lnTo>
                    <a:pt x="0" y="25273"/>
                  </a:lnTo>
                  <a:lnTo>
                    <a:pt x="12636" y="25273"/>
                  </a:lnTo>
                  <a:lnTo>
                    <a:pt x="12636" y="12636"/>
                  </a:lnTo>
                  <a:close/>
                </a:path>
                <a:path w="593725" h="50800">
                  <a:moveTo>
                    <a:pt x="25247" y="37896"/>
                  </a:moveTo>
                  <a:lnTo>
                    <a:pt x="12623" y="37896"/>
                  </a:lnTo>
                  <a:lnTo>
                    <a:pt x="12623" y="50533"/>
                  </a:lnTo>
                  <a:lnTo>
                    <a:pt x="25247" y="50533"/>
                  </a:lnTo>
                  <a:lnTo>
                    <a:pt x="25247" y="37896"/>
                  </a:lnTo>
                  <a:close/>
                </a:path>
                <a:path w="593725" h="50800">
                  <a:moveTo>
                    <a:pt x="63144" y="12636"/>
                  </a:moveTo>
                  <a:lnTo>
                    <a:pt x="50533" y="12636"/>
                  </a:lnTo>
                  <a:lnTo>
                    <a:pt x="37896" y="12636"/>
                  </a:lnTo>
                  <a:lnTo>
                    <a:pt x="25260" y="12636"/>
                  </a:lnTo>
                  <a:lnTo>
                    <a:pt x="25260" y="25260"/>
                  </a:lnTo>
                  <a:lnTo>
                    <a:pt x="25260" y="37896"/>
                  </a:lnTo>
                  <a:lnTo>
                    <a:pt x="25260" y="50533"/>
                  </a:lnTo>
                  <a:lnTo>
                    <a:pt x="37896" y="50533"/>
                  </a:lnTo>
                  <a:lnTo>
                    <a:pt x="50520" y="50533"/>
                  </a:lnTo>
                  <a:lnTo>
                    <a:pt x="63144" y="50533"/>
                  </a:lnTo>
                  <a:lnTo>
                    <a:pt x="63144" y="37896"/>
                  </a:lnTo>
                  <a:lnTo>
                    <a:pt x="50533" y="37896"/>
                  </a:lnTo>
                  <a:lnTo>
                    <a:pt x="50533" y="25273"/>
                  </a:lnTo>
                  <a:lnTo>
                    <a:pt x="63144" y="25273"/>
                  </a:lnTo>
                  <a:lnTo>
                    <a:pt x="63144" y="12636"/>
                  </a:lnTo>
                  <a:close/>
                </a:path>
                <a:path w="593725" h="50800">
                  <a:moveTo>
                    <a:pt x="113690" y="12636"/>
                  </a:moveTo>
                  <a:lnTo>
                    <a:pt x="101053" y="12636"/>
                  </a:lnTo>
                  <a:lnTo>
                    <a:pt x="88417" y="12636"/>
                  </a:lnTo>
                  <a:lnTo>
                    <a:pt x="88417" y="25260"/>
                  </a:lnTo>
                  <a:lnTo>
                    <a:pt x="75793" y="25260"/>
                  </a:lnTo>
                  <a:lnTo>
                    <a:pt x="75793" y="12636"/>
                  </a:lnTo>
                  <a:lnTo>
                    <a:pt x="63157" y="12636"/>
                  </a:lnTo>
                  <a:lnTo>
                    <a:pt x="63157" y="25273"/>
                  </a:lnTo>
                  <a:lnTo>
                    <a:pt x="75780" y="25273"/>
                  </a:lnTo>
                  <a:lnTo>
                    <a:pt x="75780" y="37896"/>
                  </a:lnTo>
                  <a:lnTo>
                    <a:pt x="63157" y="37896"/>
                  </a:lnTo>
                  <a:lnTo>
                    <a:pt x="63157" y="50533"/>
                  </a:lnTo>
                  <a:lnTo>
                    <a:pt x="75780" y="50533"/>
                  </a:lnTo>
                  <a:lnTo>
                    <a:pt x="88417" y="50533"/>
                  </a:lnTo>
                  <a:lnTo>
                    <a:pt x="101053" y="50533"/>
                  </a:lnTo>
                  <a:lnTo>
                    <a:pt x="101053" y="37896"/>
                  </a:lnTo>
                  <a:lnTo>
                    <a:pt x="101053" y="25273"/>
                  </a:lnTo>
                  <a:lnTo>
                    <a:pt x="113690" y="25273"/>
                  </a:lnTo>
                  <a:lnTo>
                    <a:pt x="113690" y="12636"/>
                  </a:lnTo>
                  <a:close/>
                </a:path>
                <a:path w="593725" h="50800">
                  <a:moveTo>
                    <a:pt x="138950" y="37896"/>
                  </a:moveTo>
                  <a:lnTo>
                    <a:pt x="126314" y="37896"/>
                  </a:lnTo>
                  <a:lnTo>
                    <a:pt x="113677" y="37896"/>
                  </a:lnTo>
                  <a:lnTo>
                    <a:pt x="113677" y="50533"/>
                  </a:lnTo>
                  <a:lnTo>
                    <a:pt x="126314" y="50533"/>
                  </a:lnTo>
                  <a:lnTo>
                    <a:pt x="138950" y="50533"/>
                  </a:lnTo>
                  <a:lnTo>
                    <a:pt x="138950" y="37896"/>
                  </a:lnTo>
                  <a:close/>
                </a:path>
                <a:path w="593725" h="50800">
                  <a:moveTo>
                    <a:pt x="202107" y="12636"/>
                  </a:moveTo>
                  <a:lnTo>
                    <a:pt x="189471" y="12636"/>
                  </a:lnTo>
                  <a:lnTo>
                    <a:pt x="189471" y="25260"/>
                  </a:lnTo>
                  <a:lnTo>
                    <a:pt x="176847" y="25260"/>
                  </a:lnTo>
                  <a:lnTo>
                    <a:pt x="164211" y="25260"/>
                  </a:lnTo>
                  <a:lnTo>
                    <a:pt x="151574" y="25260"/>
                  </a:lnTo>
                  <a:lnTo>
                    <a:pt x="151574" y="37896"/>
                  </a:lnTo>
                  <a:lnTo>
                    <a:pt x="151574" y="50533"/>
                  </a:lnTo>
                  <a:lnTo>
                    <a:pt x="164211" y="50533"/>
                  </a:lnTo>
                  <a:lnTo>
                    <a:pt x="176847" y="50533"/>
                  </a:lnTo>
                  <a:lnTo>
                    <a:pt x="176847" y="37896"/>
                  </a:lnTo>
                  <a:lnTo>
                    <a:pt x="189471" y="37896"/>
                  </a:lnTo>
                  <a:lnTo>
                    <a:pt x="202107" y="37896"/>
                  </a:lnTo>
                  <a:lnTo>
                    <a:pt x="202107" y="25273"/>
                  </a:lnTo>
                  <a:lnTo>
                    <a:pt x="202107" y="12636"/>
                  </a:lnTo>
                  <a:close/>
                </a:path>
                <a:path w="593725" h="50800">
                  <a:moveTo>
                    <a:pt x="227368" y="37896"/>
                  </a:moveTo>
                  <a:lnTo>
                    <a:pt x="214731" y="37896"/>
                  </a:lnTo>
                  <a:lnTo>
                    <a:pt x="214731" y="50533"/>
                  </a:lnTo>
                  <a:lnTo>
                    <a:pt x="227368" y="50533"/>
                  </a:lnTo>
                  <a:lnTo>
                    <a:pt x="227368" y="37896"/>
                  </a:lnTo>
                  <a:close/>
                </a:path>
                <a:path w="593725" h="50800">
                  <a:moveTo>
                    <a:pt x="328409" y="37896"/>
                  </a:moveTo>
                  <a:lnTo>
                    <a:pt x="328409" y="37896"/>
                  </a:lnTo>
                  <a:lnTo>
                    <a:pt x="277901" y="37896"/>
                  </a:lnTo>
                  <a:lnTo>
                    <a:pt x="277901" y="25273"/>
                  </a:lnTo>
                  <a:lnTo>
                    <a:pt x="290525" y="25273"/>
                  </a:lnTo>
                  <a:lnTo>
                    <a:pt x="303161" y="25273"/>
                  </a:lnTo>
                  <a:lnTo>
                    <a:pt x="303161" y="12636"/>
                  </a:lnTo>
                  <a:lnTo>
                    <a:pt x="290525" y="12636"/>
                  </a:lnTo>
                  <a:lnTo>
                    <a:pt x="277901" y="12636"/>
                  </a:lnTo>
                  <a:lnTo>
                    <a:pt x="265264" y="12636"/>
                  </a:lnTo>
                  <a:lnTo>
                    <a:pt x="265264" y="25260"/>
                  </a:lnTo>
                  <a:lnTo>
                    <a:pt x="252628" y="25260"/>
                  </a:lnTo>
                  <a:lnTo>
                    <a:pt x="252628" y="12636"/>
                  </a:lnTo>
                  <a:lnTo>
                    <a:pt x="240004" y="12636"/>
                  </a:lnTo>
                  <a:lnTo>
                    <a:pt x="227368" y="12636"/>
                  </a:lnTo>
                  <a:lnTo>
                    <a:pt x="214731" y="12636"/>
                  </a:lnTo>
                  <a:lnTo>
                    <a:pt x="214731" y="25273"/>
                  </a:lnTo>
                  <a:lnTo>
                    <a:pt x="227368" y="25273"/>
                  </a:lnTo>
                  <a:lnTo>
                    <a:pt x="239991" y="25273"/>
                  </a:lnTo>
                  <a:lnTo>
                    <a:pt x="239991" y="37896"/>
                  </a:lnTo>
                  <a:lnTo>
                    <a:pt x="252628" y="37896"/>
                  </a:lnTo>
                  <a:lnTo>
                    <a:pt x="252628" y="50533"/>
                  </a:lnTo>
                  <a:lnTo>
                    <a:pt x="265264" y="50533"/>
                  </a:lnTo>
                  <a:lnTo>
                    <a:pt x="328409" y="50533"/>
                  </a:lnTo>
                  <a:lnTo>
                    <a:pt x="328409" y="37896"/>
                  </a:lnTo>
                  <a:close/>
                </a:path>
                <a:path w="593725" h="50800">
                  <a:moveTo>
                    <a:pt x="328409" y="0"/>
                  </a:moveTo>
                  <a:lnTo>
                    <a:pt x="315785" y="0"/>
                  </a:lnTo>
                  <a:lnTo>
                    <a:pt x="315785" y="12636"/>
                  </a:lnTo>
                  <a:lnTo>
                    <a:pt x="315785" y="25273"/>
                  </a:lnTo>
                  <a:lnTo>
                    <a:pt x="328409" y="25273"/>
                  </a:lnTo>
                  <a:lnTo>
                    <a:pt x="328409" y="12649"/>
                  </a:lnTo>
                  <a:lnTo>
                    <a:pt x="328409" y="0"/>
                  </a:lnTo>
                  <a:close/>
                </a:path>
                <a:path w="593725" h="50800">
                  <a:moveTo>
                    <a:pt x="391566" y="0"/>
                  </a:moveTo>
                  <a:lnTo>
                    <a:pt x="378942" y="0"/>
                  </a:lnTo>
                  <a:lnTo>
                    <a:pt x="366318" y="0"/>
                  </a:lnTo>
                  <a:lnTo>
                    <a:pt x="353682" y="0"/>
                  </a:lnTo>
                  <a:lnTo>
                    <a:pt x="353682" y="12636"/>
                  </a:lnTo>
                  <a:lnTo>
                    <a:pt x="353682" y="25260"/>
                  </a:lnTo>
                  <a:lnTo>
                    <a:pt x="341058" y="25260"/>
                  </a:lnTo>
                  <a:lnTo>
                    <a:pt x="341058" y="12636"/>
                  </a:lnTo>
                  <a:lnTo>
                    <a:pt x="328422" y="12636"/>
                  </a:lnTo>
                  <a:lnTo>
                    <a:pt x="328422" y="25273"/>
                  </a:lnTo>
                  <a:lnTo>
                    <a:pt x="341045" y="25273"/>
                  </a:lnTo>
                  <a:lnTo>
                    <a:pt x="341045" y="37896"/>
                  </a:lnTo>
                  <a:lnTo>
                    <a:pt x="353682" y="37896"/>
                  </a:lnTo>
                  <a:lnTo>
                    <a:pt x="353682" y="25273"/>
                  </a:lnTo>
                  <a:lnTo>
                    <a:pt x="366306" y="25273"/>
                  </a:lnTo>
                  <a:lnTo>
                    <a:pt x="378942" y="25273"/>
                  </a:lnTo>
                  <a:lnTo>
                    <a:pt x="378942" y="12649"/>
                  </a:lnTo>
                  <a:lnTo>
                    <a:pt x="391566" y="12649"/>
                  </a:lnTo>
                  <a:lnTo>
                    <a:pt x="391566" y="0"/>
                  </a:lnTo>
                  <a:close/>
                </a:path>
                <a:path w="593725" h="50800">
                  <a:moveTo>
                    <a:pt x="416839" y="0"/>
                  </a:moveTo>
                  <a:lnTo>
                    <a:pt x="404202" y="0"/>
                  </a:lnTo>
                  <a:lnTo>
                    <a:pt x="404202" y="12649"/>
                  </a:lnTo>
                  <a:lnTo>
                    <a:pt x="416839" y="12649"/>
                  </a:lnTo>
                  <a:lnTo>
                    <a:pt x="416839" y="0"/>
                  </a:lnTo>
                  <a:close/>
                </a:path>
                <a:path w="593725" h="50800">
                  <a:moveTo>
                    <a:pt x="454736" y="0"/>
                  </a:moveTo>
                  <a:lnTo>
                    <a:pt x="442099" y="0"/>
                  </a:lnTo>
                  <a:lnTo>
                    <a:pt x="429475" y="0"/>
                  </a:lnTo>
                  <a:lnTo>
                    <a:pt x="429475" y="12636"/>
                  </a:lnTo>
                  <a:lnTo>
                    <a:pt x="429475" y="25273"/>
                  </a:lnTo>
                  <a:lnTo>
                    <a:pt x="442099" y="25273"/>
                  </a:lnTo>
                  <a:lnTo>
                    <a:pt x="454736" y="25273"/>
                  </a:lnTo>
                  <a:lnTo>
                    <a:pt x="454736" y="12649"/>
                  </a:lnTo>
                  <a:lnTo>
                    <a:pt x="454736" y="0"/>
                  </a:lnTo>
                  <a:close/>
                </a:path>
                <a:path w="593725" h="50800">
                  <a:moveTo>
                    <a:pt x="492620" y="0"/>
                  </a:moveTo>
                  <a:lnTo>
                    <a:pt x="479996" y="0"/>
                  </a:lnTo>
                  <a:lnTo>
                    <a:pt x="479996" y="12636"/>
                  </a:lnTo>
                  <a:lnTo>
                    <a:pt x="467360" y="12636"/>
                  </a:lnTo>
                  <a:lnTo>
                    <a:pt x="467360" y="25273"/>
                  </a:lnTo>
                  <a:lnTo>
                    <a:pt x="479996" y="25273"/>
                  </a:lnTo>
                  <a:lnTo>
                    <a:pt x="479996" y="12649"/>
                  </a:lnTo>
                  <a:lnTo>
                    <a:pt x="492620" y="12649"/>
                  </a:lnTo>
                  <a:lnTo>
                    <a:pt x="492620" y="0"/>
                  </a:lnTo>
                  <a:close/>
                </a:path>
                <a:path w="593725" h="50800">
                  <a:moveTo>
                    <a:pt x="555777" y="12636"/>
                  </a:moveTo>
                  <a:lnTo>
                    <a:pt x="543153" y="12636"/>
                  </a:lnTo>
                  <a:lnTo>
                    <a:pt x="543153" y="0"/>
                  </a:lnTo>
                  <a:lnTo>
                    <a:pt x="530529" y="0"/>
                  </a:lnTo>
                  <a:lnTo>
                    <a:pt x="492633" y="0"/>
                  </a:lnTo>
                  <a:lnTo>
                    <a:pt x="492633" y="12649"/>
                  </a:lnTo>
                  <a:lnTo>
                    <a:pt x="505256" y="12649"/>
                  </a:lnTo>
                  <a:lnTo>
                    <a:pt x="505256" y="25273"/>
                  </a:lnTo>
                  <a:lnTo>
                    <a:pt x="517893" y="25273"/>
                  </a:lnTo>
                  <a:lnTo>
                    <a:pt x="517893" y="12649"/>
                  </a:lnTo>
                  <a:lnTo>
                    <a:pt x="530517" y="12649"/>
                  </a:lnTo>
                  <a:lnTo>
                    <a:pt x="543153" y="12649"/>
                  </a:lnTo>
                  <a:lnTo>
                    <a:pt x="543153" y="25260"/>
                  </a:lnTo>
                  <a:lnTo>
                    <a:pt x="530517" y="25260"/>
                  </a:lnTo>
                  <a:lnTo>
                    <a:pt x="530517" y="37896"/>
                  </a:lnTo>
                  <a:lnTo>
                    <a:pt x="543153" y="37896"/>
                  </a:lnTo>
                  <a:lnTo>
                    <a:pt x="543153" y="25273"/>
                  </a:lnTo>
                  <a:lnTo>
                    <a:pt x="555777" y="25273"/>
                  </a:lnTo>
                  <a:lnTo>
                    <a:pt x="555777" y="12636"/>
                  </a:lnTo>
                  <a:close/>
                </a:path>
                <a:path w="593725" h="50800">
                  <a:moveTo>
                    <a:pt x="568426" y="0"/>
                  </a:moveTo>
                  <a:lnTo>
                    <a:pt x="555790" y="0"/>
                  </a:lnTo>
                  <a:lnTo>
                    <a:pt x="555790" y="12649"/>
                  </a:lnTo>
                  <a:lnTo>
                    <a:pt x="568426" y="12649"/>
                  </a:lnTo>
                  <a:lnTo>
                    <a:pt x="568426" y="0"/>
                  </a:lnTo>
                  <a:close/>
                </a:path>
                <a:path w="593725" h="50800">
                  <a:moveTo>
                    <a:pt x="593674" y="25260"/>
                  </a:moveTo>
                  <a:lnTo>
                    <a:pt x="581050" y="25260"/>
                  </a:lnTo>
                  <a:lnTo>
                    <a:pt x="568426" y="25260"/>
                  </a:lnTo>
                  <a:lnTo>
                    <a:pt x="555790" y="25260"/>
                  </a:lnTo>
                  <a:lnTo>
                    <a:pt x="555790" y="37896"/>
                  </a:lnTo>
                  <a:lnTo>
                    <a:pt x="568413" y="37896"/>
                  </a:lnTo>
                  <a:lnTo>
                    <a:pt x="581050" y="37896"/>
                  </a:lnTo>
                  <a:lnTo>
                    <a:pt x="593674" y="37896"/>
                  </a:lnTo>
                  <a:lnTo>
                    <a:pt x="593674" y="25260"/>
                  </a:lnTo>
                  <a:close/>
                </a:path>
                <a:path w="593725" h="50800">
                  <a:moveTo>
                    <a:pt x="593674" y="0"/>
                  </a:moveTo>
                  <a:lnTo>
                    <a:pt x="581050" y="0"/>
                  </a:lnTo>
                  <a:lnTo>
                    <a:pt x="581050" y="12649"/>
                  </a:lnTo>
                  <a:lnTo>
                    <a:pt x="593674" y="12649"/>
                  </a:lnTo>
                  <a:lnTo>
                    <a:pt x="59367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98145" y="6024092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23" y="12623"/>
                  </a:moveTo>
                  <a:lnTo>
                    <a:pt x="0" y="12623"/>
                  </a:lnTo>
                  <a:lnTo>
                    <a:pt x="0" y="25260"/>
                  </a:lnTo>
                  <a:lnTo>
                    <a:pt x="0" y="37896"/>
                  </a:lnTo>
                  <a:lnTo>
                    <a:pt x="0" y="50533"/>
                  </a:lnTo>
                  <a:lnTo>
                    <a:pt x="12623" y="50533"/>
                  </a:lnTo>
                  <a:lnTo>
                    <a:pt x="12623" y="37896"/>
                  </a:lnTo>
                  <a:lnTo>
                    <a:pt x="12623" y="25260"/>
                  </a:lnTo>
                  <a:lnTo>
                    <a:pt x="12623" y="12623"/>
                  </a:lnTo>
                  <a:close/>
                </a:path>
                <a:path w="619125" h="50800">
                  <a:moveTo>
                    <a:pt x="25273" y="37896"/>
                  </a:moveTo>
                  <a:lnTo>
                    <a:pt x="12636" y="37896"/>
                  </a:lnTo>
                  <a:lnTo>
                    <a:pt x="12636" y="50533"/>
                  </a:lnTo>
                  <a:lnTo>
                    <a:pt x="25273" y="50533"/>
                  </a:lnTo>
                  <a:lnTo>
                    <a:pt x="25273" y="37896"/>
                  </a:lnTo>
                  <a:close/>
                </a:path>
                <a:path w="619125" h="50800">
                  <a:moveTo>
                    <a:pt x="50520" y="25260"/>
                  </a:moveTo>
                  <a:lnTo>
                    <a:pt x="37909" y="25260"/>
                  </a:lnTo>
                  <a:lnTo>
                    <a:pt x="37909" y="12623"/>
                  </a:lnTo>
                  <a:lnTo>
                    <a:pt x="25273" y="12623"/>
                  </a:lnTo>
                  <a:lnTo>
                    <a:pt x="12636" y="12623"/>
                  </a:lnTo>
                  <a:lnTo>
                    <a:pt x="12636" y="25260"/>
                  </a:lnTo>
                  <a:lnTo>
                    <a:pt x="25273" y="25260"/>
                  </a:lnTo>
                  <a:lnTo>
                    <a:pt x="25273" y="37896"/>
                  </a:lnTo>
                  <a:lnTo>
                    <a:pt x="37896" y="37896"/>
                  </a:lnTo>
                  <a:lnTo>
                    <a:pt x="50520" y="37896"/>
                  </a:lnTo>
                  <a:lnTo>
                    <a:pt x="50520" y="25260"/>
                  </a:lnTo>
                  <a:close/>
                </a:path>
                <a:path w="619125" h="50800">
                  <a:moveTo>
                    <a:pt x="63169" y="12623"/>
                  </a:moveTo>
                  <a:lnTo>
                    <a:pt x="50533" y="12623"/>
                  </a:lnTo>
                  <a:lnTo>
                    <a:pt x="50533" y="25260"/>
                  </a:lnTo>
                  <a:lnTo>
                    <a:pt x="50533" y="37896"/>
                  </a:lnTo>
                  <a:lnTo>
                    <a:pt x="50533" y="50533"/>
                  </a:lnTo>
                  <a:lnTo>
                    <a:pt x="63169" y="50533"/>
                  </a:lnTo>
                  <a:lnTo>
                    <a:pt x="63169" y="37896"/>
                  </a:lnTo>
                  <a:lnTo>
                    <a:pt x="63169" y="25260"/>
                  </a:lnTo>
                  <a:lnTo>
                    <a:pt x="63169" y="12623"/>
                  </a:lnTo>
                  <a:close/>
                </a:path>
                <a:path w="619125" h="50800">
                  <a:moveTo>
                    <a:pt x="88417" y="25260"/>
                  </a:moveTo>
                  <a:lnTo>
                    <a:pt x="75793" y="25260"/>
                  </a:lnTo>
                  <a:lnTo>
                    <a:pt x="75793" y="37896"/>
                  </a:lnTo>
                  <a:lnTo>
                    <a:pt x="88417" y="37896"/>
                  </a:lnTo>
                  <a:lnTo>
                    <a:pt x="88417" y="25260"/>
                  </a:lnTo>
                  <a:close/>
                </a:path>
                <a:path w="619125" h="50800">
                  <a:moveTo>
                    <a:pt x="138963" y="12623"/>
                  </a:moveTo>
                  <a:lnTo>
                    <a:pt x="126326" y="12623"/>
                  </a:lnTo>
                  <a:lnTo>
                    <a:pt x="126326" y="25260"/>
                  </a:lnTo>
                  <a:lnTo>
                    <a:pt x="113690" y="25260"/>
                  </a:lnTo>
                  <a:lnTo>
                    <a:pt x="113690" y="12623"/>
                  </a:lnTo>
                  <a:lnTo>
                    <a:pt x="101053" y="12623"/>
                  </a:lnTo>
                  <a:lnTo>
                    <a:pt x="101053" y="25260"/>
                  </a:lnTo>
                  <a:lnTo>
                    <a:pt x="101053" y="37896"/>
                  </a:lnTo>
                  <a:lnTo>
                    <a:pt x="101053" y="50533"/>
                  </a:lnTo>
                  <a:lnTo>
                    <a:pt x="113690" y="50533"/>
                  </a:lnTo>
                  <a:lnTo>
                    <a:pt x="113690" y="37896"/>
                  </a:lnTo>
                  <a:lnTo>
                    <a:pt x="126326" y="37896"/>
                  </a:lnTo>
                  <a:lnTo>
                    <a:pt x="126326" y="50533"/>
                  </a:lnTo>
                  <a:lnTo>
                    <a:pt x="138963" y="50533"/>
                  </a:lnTo>
                  <a:lnTo>
                    <a:pt x="138963" y="37896"/>
                  </a:lnTo>
                  <a:lnTo>
                    <a:pt x="138963" y="25260"/>
                  </a:lnTo>
                  <a:lnTo>
                    <a:pt x="138963" y="12623"/>
                  </a:lnTo>
                  <a:close/>
                </a:path>
                <a:path w="619125" h="50800">
                  <a:moveTo>
                    <a:pt x="164223" y="12623"/>
                  </a:moveTo>
                  <a:lnTo>
                    <a:pt x="151587" y="12623"/>
                  </a:lnTo>
                  <a:lnTo>
                    <a:pt x="151587" y="25260"/>
                  </a:lnTo>
                  <a:lnTo>
                    <a:pt x="164223" y="25260"/>
                  </a:lnTo>
                  <a:lnTo>
                    <a:pt x="164223" y="12623"/>
                  </a:lnTo>
                  <a:close/>
                </a:path>
                <a:path w="619125" h="50800">
                  <a:moveTo>
                    <a:pt x="202120" y="12623"/>
                  </a:moveTo>
                  <a:lnTo>
                    <a:pt x="189484" y="12623"/>
                  </a:lnTo>
                  <a:lnTo>
                    <a:pt x="176847" y="12623"/>
                  </a:lnTo>
                  <a:lnTo>
                    <a:pt x="176847" y="25260"/>
                  </a:lnTo>
                  <a:lnTo>
                    <a:pt x="189484" y="25260"/>
                  </a:lnTo>
                  <a:lnTo>
                    <a:pt x="202120" y="25260"/>
                  </a:lnTo>
                  <a:lnTo>
                    <a:pt x="202120" y="12623"/>
                  </a:lnTo>
                  <a:close/>
                </a:path>
                <a:path w="619125" h="50800">
                  <a:moveTo>
                    <a:pt x="240004" y="12623"/>
                  </a:moveTo>
                  <a:lnTo>
                    <a:pt x="227380" y="12623"/>
                  </a:lnTo>
                  <a:lnTo>
                    <a:pt x="214744" y="12623"/>
                  </a:lnTo>
                  <a:lnTo>
                    <a:pt x="214744" y="25260"/>
                  </a:lnTo>
                  <a:lnTo>
                    <a:pt x="214744" y="37896"/>
                  </a:lnTo>
                  <a:lnTo>
                    <a:pt x="202120" y="37896"/>
                  </a:lnTo>
                  <a:lnTo>
                    <a:pt x="189484" y="37896"/>
                  </a:lnTo>
                  <a:lnTo>
                    <a:pt x="176847" y="37896"/>
                  </a:lnTo>
                  <a:lnTo>
                    <a:pt x="176847" y="50533"/>
                  </a:lnTo>
                  <a:lnTo>
                    <a:pt x="227380" y="50533"/>
                  </a:lnTo>
                  <a:lnTo>
                    <a:pt x="227380" y="37896"/>
                  </a:lnTo>
                  <a:lnTo>
                    <a:pt x="240004" y="37896"/>
                  </a:lnTo>
                  <a:lnTo>
                    <a:pt x="240004" y="25260"/>
                  </a:lnTo>
                  <a:lnTo>
                    <a:pt x="240004" y="12623"/>
                  </a:lnTo>
                  <a:close/>
                </a:path>
                <a:path w="619125" h="50800">
                  <a:moveTo>
                    <a:pt x="265277" y="12623"/>
                  </a:moveTo>
                  <a:lnTo>
                    <a:pt x="252641" y="12623"/>
                  </a:lnTo>
                  <a:lnTo>
                    <a:pt x="252641" y="25260"/>
                  </a:lnTo>
                  <a:lnTo>
                    <a:pt x="265277" y="25260"/>
                  </a:lnTo>
                  <a:lnTo>
                    <a:pt x="265277" y="12623"/>
                  </a:lnTo>
                  <a:close/>
                </a:path>
                <a:path w="619125" h="50800">
                  <a:moveTo>
                    <a:pt x="290537" y="12623"/>
                  </a:moveTo>
                  <a:lnTo>
                    <a:pt x="277901" y="12623"/>
                  </a:lnTo>
                  <a:lnTo>
                    <a:pt x="277901" y="25260"/>
                  </a:lnTo>
                  <a:lnTo>
                    <a:pt x="277901" y="37896"/>
                  </a:lnTo>
                  <a:lnTo>
                    <a:pt x="290537" y="37896"/>
                  </a:lnTo>
                  <a:lnTo>
                    <a:pt x="290537" y="25260"/>
                  </a:lnTo>
                  <a:lnTo>
                    <a:pt x="290537" y="12623"/>
                  </a:lnTo>
                  <a:close/>
                </a:path>
                <a:path w="619125" h="50800">
                  <a:moveTo>
                    <a:pt x="315798" y="25260"/>
                  </a:moveTo>
                  <a:lnTo>
                    <a:pt x="303161" y="25260"/>
                  </a:lnTo>
                  <a:lnTo>
                    <a:pt x="303161" y="37896"/>
                  </a:lnTo>
                  <a:lnTo>
                    <a:pt x="315798" y="37896"/>
                  </a:lnTo>
                  <a:lnTo>
                    <a:pt x="315798" y="25260"/>
                  </a:lnTo>
                  <a:close/>
                </a:path>
                <a:path w="619125" h="50800">
                  <a:moveTo>
                    <a:pt x="353682" y="0"/>
                  </a:moveTo>
                  <a:lnTo>
                    <a:pt x="341058" y="0"/>
                  </a:lnTo>
                  <a:lnTo>
                    <a:pt x="341058" y="12623"/>
                  </a:lnTo>
                  <a:lnTo>
                    <a:pt x="328422" y="12623"/>
                  </a:lnTo>
                  <a:lnTo>
                    <a:pt x="328422" y="25260"/>
                  </a:lnTo>
                  <a:lnTo>
                    <a:pt x="328422" y="37896"/>
                  </a:lnTo>
                  <a:lnTo>
                    <a:pt x="341058" y="37896"/>
                  </a:lnTo>
                  <a:lnTo>
                    <a:pt x="353682" y="37896"/>
                  </a:lnTo>
                  <a:lnTo>
                    <a:pt x="353682" y="25260"/>
                  </a:lnTo>
                  <a:lnTo>
                    <a:pt x="341058" y="25260"/>
                  </a:lnTo>
                  <a:lnTo>
                    <a:pt x="341058" y="12636"/>
                  </a:lnTo>
                  <a:lnTo>
                    <a:pt x="353682" y="12636"/>
                  </a:lnTo>
                  <a:lnTo>
                    <a:pt x="353682" y="0"/>
                  </a:lnTo>
                  <a:close/>
                </a:path>
                <a:path w="619125" h="50800">
                  <a:moveTo>
                    <a:pt x="416839" y="25260"/>
                  </a:moveTo>
                  <a:lnTo>
                    <a:pt x="404215" y="25260"/>
                  </a:lnTo>
                  <a:lnTo>
                    <a:pt x="391591" y="25260"/>
                  </a:lnTo>
                  <a:lnTo>
                    <a:pt x="391591" y="12623"/>
                  </a:lnTo>
                  <a:lnTo>
                    <a:pt x="378955" y="12623"/>
                  </a:lnTo>
                  <a:lnTo>
                    <a:pt x="366331" y="12623"/>
                  </a:lnTo>
                  <a:lnTo>
                    <a:pt x="366331" y="0"/>
                  </a:lnTo>
                  <a:lnTo>
                    <a:pt x="353695" y="0"/>
                  </a:lnTo>
                  <a:lnTo>
                    <a:pt x="353695" y="12623"/>
                  </a:lnTo>
                  <a:lnTo>
                    <a:pt x="353695" y="25260"/>
                  </a:lnTo>
                  <a:lnTo>
                    <a:pt x="353695" y="37896"/>
                  </a:lnTo>
                  <a:lnTo>
                    <a:pt x="366318" y="37896"/>
                  </a:lnTo>
                  <a:lnTo>
                    <a:pt x="416839" y="37896"/>
                  </a:lnTo>
                  <a:lnTo>
                    <a:pt x="416839" y="25260"/>
                  </a:lnTo>
                  <a:close/>
                </a:path>
                <a:path w="619125" h="50800">
                  <a:moveTo>
                    <a:pt x="442112" y="25260"/>
                  </a:moveTo>
                  <a:lnTo>
                    <a:pt x="429488" y="25260"/>
                  </a:lnTo>
                  <a:lnTo>
                    <a:pt x="416852" y="25260"/>
                  </a:lnTo>
                  <a:lnTo>
                    <a:pt x="416852" y="37896"/>
                  </a:lnTo>
                  <a:lnTo>
                    <a:pt x="429475" y="37896"/>
                  </a:lnTo>
                  <a:lnTo>
                    <a:pt x="442112" y="37896"/>
                  </a:lnTo>
                  <a:lnTo>
                    <a:pt x="442112" y="25260"/>
                  </a:lnTo>
                  <a:close/>
                </a:path>
                <a:path w="619125" h="50800">
                  <a:moveTo>
                    <a:pt x="467372" y="0"/>
                  </a:moveTo>
                  <a:lnTo>
                    <a:pt x="454748" y="0"/>
                  </a:lnTo>
                  <a:lnTo>
                    <a:pt x="442112" y="0"/>
                  </a:lnTo>
                  <a:lnTo>
                    <a:pt x="429475" y="0"/>
                  </a:lnTo>
                  <a:lnTo>
                    <a:pt x="429475" y="12636"/>
                  </a:lnTo>
                  <a:lnTo>
                    <a:pt x="442112" y="12636"/>
                  </a:lnTo>
                  <a:lnTo>
                    <a:pt x="454748" y="12636"/>
                  </a:lnTo>
                  <a:lnTo>
                    <a:pt x="454748" y="25260"/>
                  </a:lnTo>
                  <a:lnTo>
                    <a:pt x="454748" y="37896"/>
                  </a:lnTo>
                  <a:lnTo>
                    <a:pt x="467372" y="37896"/>
                  </a:lnTo>
                  <a:lnTo>
                    <a:pt x="467372" y="25260"/>
                  </a:lnTo>
                  <a:lnTo>
                    <a:pt x="467372" y="12636"/>
                  </a:lnTo>
                  <a:lnTo>
                    <a:pt x="467372" y="0"/>
                  </a:lnTo>
                  <a:close/>
                </a:path>
                <a:path w="619125" h="50800">
                  <a:moveTo>
                    <a:pt x="517893" y="0"/>
                  </a:moveTo>
                  <a:lnTo>
                    <a:pt x="505269" y="0"/>
                  </a:lnTo>
                  <a:lnTo>
                    <a:pt x="492633" y="0"/>
                  </a:lnTo>
                  <a:lnTo>
                    <a:pt x="492633" y="12636"/>
                  </a:lnTo>
                  <a:lnTo>
                    <a:pt x="505269" y="12636"/>
                  </a:lnTo>
                  <a:lnTo>
                    <a:pt x="505269" y="25260"/>
                  </a:lnTo>
                  <a:lnTo>
                    <a:pt x="505269" y="37896"/>
                  </a:lnTo>
                  <a:lnTo>
                    <a:pt x="517893" y="37896"/>
                  </a:lnTo>
                  <a:lnTo>
                    <a:pt x="517893" y="25260"/>
                  </a:lnTo>
                  <a:lnTo>
                    <a:pt x="517893" y="12636"/>
                  </a:lnTo>
                  <a:lnTo>
                    <a:pt x="517893" y="0"/>
                  </a:lnTo>
                  <a:close/>
                </a:path>
                <a:path w="619125" h="50800">
                  <a:moveTo>
                    <a:pt x="543166" y="25260"/>
                  </a:moveTo>
                  <a:lnTo>
                    <a:pt x="530529" y="25260"/>
                  </a:lnTo>
                  <a:lnTo>
                    <a:pt x="530529" y="37896"/>
                  </a:lnTo>
                  <a:lnTo>
                    <a:pt x="543166" y="37896"/>
                  </a:lnTo>
                  <a:lnTo>
                    <a:pt x="543166" y="25260"/>
                  </a:lnTo>
                  <a:close/>
                </a:path>
                <a:path w="619125" h="50800">
                  <a:moveTo>
                    <a:pt x="581050" y="0"/>
                  </a:moveTo>
                  <a:lnTo>
                    <a:pt x="581050" y="0"/>
                  </a:lnTo>
                  <a:lnTo>
                    <a:pt x="517906" y="0"/>
                  </a:lnTo>
                  <a:lnTo>
                    <a:pt x="517906" y="12636"/>
                  </a:lnTo>
                  <a:lnTo>
                    <a:pt x="530529" y="12636"/>
                  </a:lnTo>
                  <a:lnTo>
                    <a:pt x="543166" y="12636"/>
                  </a:lnTo>
                  <a:lnTo>
                    <a:pt x="555790" y="12636"/>
                  </a:lnTo>
                  <a:lnTo>
                    <a:pt x="555790" y="25260"/>
                  </a:lnTo>
                  <a:lnTo>
                    <a:pt x="555790" y="37896"/>
                  </a:lnTo>
                  <a:lnTo>
                    <a:pt x="568426" y="37896"/>
                  </a:lnTo>
                  <a:lnTo>
                    <a:pt x="581050" y="37896"/>
                  </a:lnTo>
                  <a:lnTo>
                    <a:pt x="581050" y="25260"/>
                  </a:lnTo>
                  <a:lnTo>
                    <a:pt x="568426" y="25260"/>
                  </a:lnTo>
                  <a:lnTo>
                    <a:pt x="568426" y="12636"/>
                  </a:lnTo>
                  <a:lnTo>
                    <a:pt x="581050" y="12636"/>
                  </a:lnTo>
                  <a:lnTo>
                    <a:pt x="581050" y="0"/>
                  </a:lnTo>
                  <a:close/>
                </a:path>
                <a:path w="619125" h="50800">
                  <a:moveTo>
                    <a:pt x="618947" y="25260"/>
                  </a:moveTo>
                  <a:lnTo>
                    <a:pt x="606323" y="25260"/>
                  </a:lnTo>
                  <a:lnTo>
                    <a:pt x="593686" y="25260"/>
                  </a:lnTo>
                  <a:lnTo>
                    <a:pt x="593686" y="37896"/>
                  </a:lnTo>
                  <a:lnTo>
                    <a:pt x="606323" y="37896"/>
                  </a:lnTo>
                  <a:lnTo>
                    <a:pt x="618947" y="37896"/>
                  </a:lnTo>
                  <a:lnTo>
                    <a:pt x="618947" y="25260"/>
                  </a:lnTo>
                  <a:close/>
                </a:path>
                <a:path w="619125" h="50800">
                  <a:moveTo>
                    <a:pt x="618947" y="0"/>
                  </a:moveTo>
                  <a:lnTo>
                    <a:pt x="606323" y="0"/>
                  </a:lnTo>
                  <a:lnTo>
                    <a:pt x="593686" y="0"/>
                  </a:lnTo>
                  <a:lnTo>
                    <a:pt x="593686" y="12636"/>
                  </a:lnTo>
                  <a:lnTo>
                    <a:pt x="606323" y="12636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98145" y="6061989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23" y="12623"/>
                  </a:moveTo>
                  <a:lnTo>
                    <a:pt x="0" y="12623"/>
                  </a:lnTo>
                  <a:lnTo>
                    <a:pt x="0" y="25260"/>
                  </a:lnTo>
                  <a:lnTo>
                    <a:pt x="12623" y="25260"/>
                  </a:lnTo>
                  <a:lnTo>
                    <a:pt x="12623" y="12623"/>
                  </a:lnTo>
                  <a:close/>
                </a:path>
                <a:path w="619125" h="50800">
                  <a:moveTo>
                    <a:pt x="50520" y="25260"/>
                  </a:moveTo>
                  <a:lnTo>
                    <a:pt x="37909" y="25260"/>
                  </a:lnTo>
                  <a:lnTo>
                    <a:pt x="37909" y="12623"/>
                  </a:lnTo>
                  <a:lnTo>
                    <a:pt x="25273" y="12623"/>
                  </a:lnTo>
                  <a:lnTo>
                    <a:pt x="12636" y="12623"/>
                  </a:lnTo>
                  <a:lnTo>
                    <a:pt x="12636" y="25260"/>
                  </a:lnTo>
                  <a:lnTo>
                    <a:pt x="12636" y="37896"/>
                  </a:lnTo>
                  <a:lnTo>
                    <a:pt x="12636" y="50546"/>
                  </a:lnTo>
                  <a:lnTo>
                    <a:pt x="25273" y="50546"/>
                  </a:lnTo>
                  <a:lnTo>
                    <a:pt x="25273" y="37896"/>
                  </a:lnTo>
                  <a:lnTo>
                    <a:pt x="37896" y="37896"/>
                  </a:lnTo>
                  <a:lnTo>
                    <a:pt x="37896" y="50546"/>
                  </a:lnTo>
                  <a:lnTo>
                    <a:pt x="50520" y="50546"/>
                  </a:lnTo>
                  <a:lnTo>
                    <a:pt x="50520" y="37896"/>
                  </a:lnTo>
                  <a:lnTo>
                    <a:pt x="50520" y="25260"/>
                  </a:lnTo>
                  <a:close/>
                </a:path>
                <a:path w="619125" h="50800">
                  <a:moveTo>
                    <a:pt x="88417" y="37896"/>
                  </a:moveTo>
                  <a:lnTo>
                    <a:pt x="75793" y="37896"/>
                  </a:lnTo>
                  <a:lnTo>
                    <a:pt x="75793" y="50546"/>
                  </a:lnTo>
                  <a:lnTo>
                    <a:pt x="88417" y="50546"/>
                  </a:lnTo>
                  <a:lnTo>
                    <a:pt x="88417" y="37896"/>
                  </a:lnTo>
                  <a:close/>
                </a:path>
                <a:path w="619125" h="50800">
                  <a:moveTo>
                    <a:pt x="88417" y="12623"/>
                  </a:moveTo>
                  <a:lnTo>
                    <a:pt x="75806" y="12623"/>
                  </a:lnTo>
                  <a:lnTo>
                    <a:pt x="63169" y="12623"/>
                  </a:lnTo>
                  <a:lnTo>
                    <a:pt x="50533" y="12623"/>
                  </a:lnTo>
                  <a:lnTo>
                    <a:pt x="50533" y="25260"/>
                  </a:lnTo>
                  <a:lnTo>
                    <a:pt x="63169" y="25260"/>
                  </a:lnTo>
                  <a:lnTo>
                    <a:pt x="75793" y="25260"/>
                  </a:lnTo>
                  <a:lnTo>
                    <a:pt x="88417" y="25260"/>
                  </a:lnTo>
                  <a:lnTo>
                    <a:pt x="88417" y="12623"/>
                  </a:lnTo>
                  <a:close/>
                </a:path>
                <a:path w="619125" h="50800">
                  <a:moveTo>
                    <a:pt x="113690" y="12623"/>
                  </a:moveTo>
                  <a:lnTo>
                    <a:pt x="101066" y="12623"/>
                  </a:lnTo>
                  <a:lnTo>
                    <a:pt x="88430" y="12623"/>
                  </a:lnTo>
                  <a:lnTo>
                    <a:pt x="88430" y="25260"/>
                  </a:lnTo>
                  <a:lnTo>
                    <a:pt x="88430" y="37896"/>
                  </a:lnTo>
                  <a:lnTo>
                    <a:pt x="101066" y="37896"/>
                  </a:lnTo>
                  <a:lnTo>
                    <a:pt x="101066" y="25260"/>
                  </a:lnTo>
                  <a:lnTo>
                    <a:pt x="113690" y="25260"/>
                  </a:lnTo>
                  <a:lnTo>
                    <a:pt x="113690" y="12623"/>
                  </a:lnTo>
                  <a:close/>
                </a:path>
                <a:path w="619125" h="50800">
                  <a:moveTo>
                    <a:pt x="138963" y="12623"/>
                  </a:moveTo>
                  <a:lnTo>
                    <a:pt x="126326" y="12623"/>
                  </a:lnTo>
                  <a:lnTo>
                    <a:pt x="126326" y="25260"/>
                  </a:lnTo>
                  <a:lnTo>
                    <a:pt x="138963" y="25260"/>
                  </a:lnTo>
                  <a:lnTo>
                    <a:pt x="138963" y="12623"/>
                  </a:lnTo>
                  <a:close/>
                </a:path>
                <a:path w="619125" h="50800">
                  <a:moveTo>
                    <a:pt x="151587" y="37896"/>
                  </a:moveTo>
                  <a:lnTo>
                    <a:pt x="138950" y="37896"/>
                  </a:lnTo>
                  <a:lnTo>
                    <a:pt x="138950" y="50546"/>
                  </a:lnTo>
                  <a:lnTo>
                    <a:pt x="151587" y="50546"/>
                  </a:lnTo>
                  <a:lnTo>
                    <a:pt x="151587" y="37896"/>
                  </a:lnTo>
                  <a:close/>
                </a:path>
                <a:path w="619125" h="50800">
                  <a:moveTo>
                    <a:pt x="164223" y="12623"/>
                  </a:moveTo>
                  <a:lnTo>
                    <a:pt x="151587" y="12623"/>
                  </a:lnTo>
                  <a:lnTo>
                    <a:pt x="151587" y="25260"/>
                  </a:lnTo>
                  <a:lnTo>
                    <a:pt x="164223" y="25260"/>
                  </a:lnTo>
                  <a:lnTo>
                    <a:pt x="164223" y="12623"/>
                  </a:lnTo>
                  <a:close/>
                </a:path>
                <a:path w="619125" h="50800">
                  <a:moveTo>
                    <a:pt x="353682" y="12623"/>
                  </a:moveTo>
                  <a:lnTo>
                    <a:pt x="341058" y="12623"/>
                  </a:lnTo>
                  <a:lnTo>
                    <a:pt x="341058" y="0"/>
                  </a:lnTo>
                  <a:lnTo>
                    <a:pt x="328422" y="0"/>
                  </a:lnTo>
                  <a:lnTo>
                    <a:pt x="328422" y="12623"/>
                  </a:lnTo>
                  <a:lnTo>
                    <a:pt x="315798" y="12623"/>
                  </a:lnTo>
                  <a:lnTo>
                    <a:pt x="303174" y="12623"/>
                  </a:lnTo>
                  <a:lnTo>
                    <a:pt x="290537" y="12623"/>
                  </a:lnTo>
                  <a:lnTo>
                    <a:pt x="290537" y="0"/>
                  </a:lnTo>
                  <a:lnTo>
                    <a:pt x="277901" y="0"/>
                  </a:lnTo>
                  <a:lnTo>
                    <a:pt x="277901" y="12623"/>
                  </a:lnTo>
                  <a:lnTo>
                    <a:pt x="265277" y="12623"/>
                  </a:lnTo>
                  <a:lnTo>
                    <a:pt x="252641" y="12623"/>
                  </a:lnTo>
                  <a:lnTo>
                    <a:pt x="252641" y="0"/>
                  </a:lnTo>
                  <a:lnTo>
                    <a:pt x="240004" y="0"/>
                  </a:lnTo>
                  <a:lnTo>
                    <a:pt x="227380" y="0"/>
                  </a:lnTo>
                  <a:lnTo>
                    <a:pt x="214744" y="0"/>
                  </a:lnTo>
                  <a:lnTo>
                    <a:pt x="214744" y="12623"/>
                  </a:lnTo>
                  <a:lnTo>
                    <a:pt x="202107" y="12623"/>
                  </a:lnTo>
                  <a:lnTo>
                    <a:pt x="202107" y="25260"/>
                  </a:lnTo>
                  <a:lnTo>
                    <a:pt x="214744" y="25260"/>
                  </a:lnTo>
                  <a:lnTo>
                    <a:pt x="214744" y="37896"/>
                  </a:lnTo>
                  <a:lnTo>
                    <a:pt x="227380" y="37896"/>
                  </a:lnTo>
                  <a:lnTo>
                    <a:pt x="227380" y="25260"/>
                  </a:lnTo>
                  <a:lnTo>
                    <a:pt x="227380" y="12636"/>
                  </a:lnTo>
                  <a:lnTo>
                    <a:pt x="240004" y="12636"/>
                  </a:lnTo>
                  <a:lnTo>
                    <a:pt x="252641" y="12636"/>
                  </a:lnTo>
                  <a:lnTo>
                    <a:pt x="252641" y="25260"/>
                  </a:lnTo>
                  <a:lnTo>
                    <a:pt x="252641" y="37896"/>
                  </a:lnTo>
                  <a:lnTo>
                    <a:pt x="265277" y="37896"/>
                  </a:lnTo>
                  <a:lnTo>
                    <a:pt x="265277" y="25260"/>
                  </a:lnTo>
                  <a:lnTo>
                    <a:pt x="277901" y="25260"/>
                  </a:lnTo>
                  <a:lnTo>
                    <a:pt x="328422" y="25260"/>
                  </a:lnTo>
                  <a:lnTo>
                    <a:pt x="328422" y="37896"/>
                  </a:lnTo>
                  <a:lnTo>
                    <a:pt x="341058" y="37896"/>
                  </a:lnTo>
                  <a:lnTo>
                    <a:pt x="353682" y="37896"/>
                  </a:lnTo>
                  <a:lnTo>
                    <a:pt x="353682" y="25260"/>
                  </a:lnTo>
                  <a:lnTo>
                    <a:pt x="353682" y="12623"/>
                  </a:lnTo>
                  <a:close/>
                </a:path>
                <a:path w="619125" h="50800">
                  <a:moveTo>
                    <a:pt x="416839" y="0"/>
                  </a:moveTo>
                  <a:lnTo>
                    <a:pt x="404215" y="0"/>
                  </a:lnTo>
                  <a:lnTo>
                    <a:pt x="391579" y="0"/>
                  </a:lnTo>
                  <a:lnTo>
                    <a:pt x="391579" y="12623"/>
                  </a:lnTo>
                  <a:lnTo>
                    <a:pt x="378955" y="12623"/>
                  </a:lnTo>
                  <a:lnTo>
                    <a:pt x="378955" y="25260"/>
                  </a:lnTo>
                  <a:lnTo>
                    <a:pt x="366331" y="25260"/>
                  </a:lnTo>
                  <a:lnTo>
                    <a:pt x="353695" y="25260"/>
                  </a:lnTo>
                  <a:lnTo>
                    <a:pt x="353695" y="37896"/>
                  </a:lnTo>
                  <a:lnTo>
                    <a:pt x="416839" y="37896"/>
                  </a:lnTo>
                  <a:lnTo>
                    <a:pt x="416839" y="25260"/>
                  </a:lnTo>
                  <a:lnTo>
                    <a:pt x="416839" y="12636"/>
                  </a:lnTo>
                  <a:lnTo>
                    <a:pt x="416839" y="0"/>
                  </a:lnTo>
                  <a:close/>
                </a:path>
                <a:path w="619125" h="50800">
                  <a:moveTo>
                    <a:pt x="517893" y="0"/>
                  </a:moveTo>
                  <a:lnTo>
                    <a:pt x="505269" y="0"/>
                  </a:lnTo>
                  <a:lnTo>
                    <a:pt x="492633" y="0"/>
                  </a:lnTo>
                  <a:lnTo>
                    <a:pt x="492633" y="12623"/>
                  </a:lnTo>
                  <a:lnTo>
                    <a:pt x="480009" y="12623"/>
                  </a:lnTo>
                  <a:lnTo>
                    <a:pt x="480009" y="0"/>
                  </a:lnTo>
                  <a:lnTo>
                    <a:pt x="467372" y="0"/>
                  </a:lnTo>
                  <a:lnTo>
                    <a:pt x="454748" y="0"/>
                  </a:lnTo>
                  <a:lnTo>
                    <a:pt x="454748" y="12623"/>
                  </a:lnTo>
                  <a:lnTo>
                    <a:pt x="454748" y="25260"/>
                  </a:lnTo>
                  <a:lnTo>
                    <a:pt x="442112" y="25260"/>
                  </a:lnTo>
                  <a:lnTo>
                    <a:pt x="429488" y="25260"/>
                  </a:lnTo>
                  <a:lnTo>
                    <a:pt x="429488" y="12636"/>
                  </a:lnTo>
                  <a:lnTo>
                    <a:pt x="442112" y="12636"/>
                  </a:lnTo>
                  <a:lnTo>
                    <a:pt x="442112" y="0"/>
                  </a:lnTo>
                  <a:lnTo>
                    <a:pt x="429475" y="0"/>
                  </a:lnTo>
                  <a:lnTo>
                    <a:pt x="429475" y="12623"/>
                  </a:lnTo>
                  <a:lnTo>
                    <a:pt x="416852" y="12623"/>
                  </a:lnTo>
                  <a:lnTo>
                    <a:pt x="416852" y="25260"/>
                  </a:lnTo>
                  <a:lnTo>
                    <a:pt x="429475" y="25260"/>
                  </a:lnTo>
                  <a:lnTo>
                    <a:pt x="429475" y="37896"/>
                  </a:lnTo>
                  <a:lnTo>
                    <a:pt x="442112" y="37896"/>
                  </a:lnTo>
                  <a:lnTo>
                    <a:pt x="454748" y="37896"/>
                  </a:lnTo>
                  <a:lnTo>
                    <a:pt x="467372" y="37896"/>
                  </a:lnTo>
                  <a:lnTo>
                    <a:pt x="467372" y="25260"/>
                  </a:lnTo>
                  <a:lnTo>
                    <a:pt x="467372" y="12636"/>
                  </a:lnTo>
                  <a:lnTo>
                    <a:pt x="480009" y="12636"/>
                  </a:lnTo>
                  <a:lnTo>
                    <a:pt x="480009" y="25260"/>
                  </a:lnTo>
                  <a:lnTo>
                    <a:pt x="492645" y="25260"/>
                  </a:lnTo>
                  <a:lnTo>
                    <a:pt x="492645" y="12636"/>
                  </a:lnTo>
                  <a:lnTo>
                    <a:pt x="505269" y="12636"/>
                  </a:lnTo>
                  <a:lnTo>
                    <a:pt x="505269" y="25260"/>
                  </a:lnTo>
                  <a:lnTo>
                    <a:pt x="505269" y="37896"/>
                  </a:lnTo>
                  <a:lnTo>
                    <a:pt x="517893" y="37896"/>
                  </a:lnTo>
                  <a:lnTo>
                    <a:pt x="517893" y="25260"/>
                  </a:lnTo>
                  <a:lnTo>
                    <a:pt x="517893" y="12636"/>
                  </a:lnTo>
                  <a:lnTo>
                    <a:pt x="517893" y="0"/>
                  </a:lnTo>
                  <a:close/>
                </a:path>
                <a:path w="619125" h="50800">
                  <a:moveTo>
                    <a:pt x="581050" y="12623"/>
                  </a:moveTo>
                  <a:lnTo>
                    <a:pt x="568426" y="12623"/>
                  </a:lnTo>
                  <a:lnTo>
                    <a:pt x="568426" y="0"/>
                  </a:lnTo>
                  <a:lnTo>
                    <a:pt x="555790" y="0"/>
                  </a:lnTo>
                  <a:lnTo>
                    <a:pt x="555790" y="12623"/>
                  </a:lnTo>
                  <a:lnTo>
                    <a:pt x="543166" y="12623"/>
                  </a:lnTo>
                  <a:lnTo>
                    <a:pt x="530542" y="12623"/>
                  </a:lnTo>
                  <a:lnTo>
                    <a:pt x="517906" y="12623"/>
                  </a:lnTo>
                  <a:lnTo>
                    <a:pt x="517906" y="25260"/>
                  </a:lnTo>
                  <a:lnTo>
                    <a:pt x="530529" y="25260"/>
                  </a:lnTo>
                  <a:lnTo>
                    <a:pt x="530529" y="37896"/>
                  </a:lnTo>
                  <a:lnTo>
                    <a:pt x="543166" y="37896"/>
                  </a:lnTo>
                  <a:lnTo>
                    <a:pt x="555802" y="37896"/>
                  </a:lnTo>
                  <a:lnTo>
                    <a:pt x="555802" y="25260"/>
                  </a:lnTo>
                  <a:lnTo>
                    <a:pt x="568426" y="25260"/>
                  </a:lnTo>
                  <a:lnTo>
                    <a:pt x="581050" y="25260"/>
                  </a:lnTo>
                  <a:lnTo>
                    <a:pt x="581050" y="12623"/>
                  </a:lnTo>
                  <a:close/>
                </a:path>
                <a:path w="619125" h="50800">
                  <a:moveTo>
                    <a:pt x="618947" y="0"/>
                  </a:moveTo>
                  <a:lnTo>
                    <a:pt x="606323" y="0"/>
                  </a:lnTo>
                  <a:lnTo>
                    <a:pt x="606323" y="12623"/>
                  </a:lnTo>
                  <a:lnTo>
                    <a:pt x="593686" y="12623"/>
                  </a:lnTo>
                  <a:lnTo>
                    <a:pt x="593686" y="25260"/>
                  </a:lnTo>
                  <a:lnTo>
                    <a:pt x="606323" y="25260"/>
                  </a:lnTo>
                  <a:lnTo>
                    <a:pt x="618947" y="25260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110782" y="6099885"/>
              <a:ext cx="606425" cy="38100"/>
            </a:xfrm>
            <a:custGeom>
              <a:avLst/>
              <a:gdLst/>
              <a:ahLst/>
              <a:cxnLst/>
              <a:rect l="l" t="t" r="r" b="b"/>
              <a:pathLst>
                <a:path w="606425" h="38100">
                  <a:moveTo>
                    <a:pt x="37884" y="12636"/>
                  </a:moveTo>
                  <a:lnTo>
                    <a:pt x="25273" y="12636"/>
                  </a:lnTo>
                  <a:lnTo>
                    <a:pt x="12636" y="12636"/>
                  </a:lnTo>
                  <a:lnTo>
                    <a:pt x="0" y="12636"/>
                  </a:lnTo>
                  <a:lnTo>
                    <a:pt x="0" y="25260"/>
                  </a:lnTo>
                  <a:lnTo>
                    <a:pt x="0" y="37896"/>
                  </a:lnTo>
                  <a:lnTo>
                    <a:pt x="12636" y="37896"/>
                  </a:lnTo>
                  <a:lnTo>
                    <a:pt x="25273" y="37896"/>
                  </a:lnTo>
                  <a:lnTo>
                    <a:pt x="25273" y="25273"/>
                  </a:lnTo>
                  <a:lnTo>
                    <a:pt x="37884" y="25273"/>
                  </a:lnTo>
                  <a:lnTo>
                    <a:pt x="37884" y="12636"/>
                  </a:lnTo>
                  <a:close/>
                </a:path>
                <a:path w="606425" h="38100">
                  <a:moveTo>
                    <a:pt x="75780" y="25260"/>
                  </a:moveTo>
                  <a:lnTo>
                    <a:pt x="63169" y="25260"/>
                  </a:lnTo>
                  <a:lnTo>
                    <a:pt x="50533" y="25260"/>
                  </a:lnTo>
                  <a:lnTo>
                    <a:pt x="37896" y="25260"/>
                  </a:lnTo>
                  <a:lnTo>
                    <a:pt x="37896" y="37896"/>
                  </a:lnTo>
                  <a:lnTo>
                    <a:pt x="50533" y="37896"/>
                  </a:lnTo>
                  <a:lnTo>
                    <a:pt x="63157" y="37896"/>
                  </a:lnTo>
                  <a:lnTo>
                    <a:pt x="75780" y="37896"/>
                  </a:lnTo>
                  <a:lnTo>
                    <a:pt x="75780" y="25260"/>
                  </a:lnTo>
                  <a:close/>
                </a:path>
                <a:path w="606425" h="38100">
                  <a:moveTo>
                    <a:pt x="113690" y="25260"/>
                  </a:moveTo>
                  <a:lnTo>
                    <a:pt x="101053" y="25260"/>
                  </a:lnTo>
                  <a:lnTo>
                    <a:pt x="101053" y="12636"/>
                  </a:lnTo>
                  <a:lnTo>
                    <a:pt x="88430" y="12636"/>
                  </a:lnTo>
                  <a:lnTo>
                    <a:pt x="75793" y="12636"/>
                  </a:lnTo>
                  <a:lnTo>
                    <a:pt x="75793" y="25260"/>
                  </a:lnTo>
                  <a:lnTo>
                    <a:pt x="75793" y="37896"/>
                  </a:lnTo>
                  <a:lnTo>
                    <a:pt x="88430" y="37896"/>
                  </a:lnTo>
                  <a:lnTo>
                    <a:pt x="88430" y="25273"/>
                  </a:lnTo>
                  <a:lnTo>
                    <a:pt x="101053" y="25273"/>
                  </a:lnTo>
                  <a:lnTo>
                    <a:pt x="101053" y="37896"/>
                  </a:lnTo>
                  <a:lnTo>
                    <a:pt x="113690" y="37896"/>
                  </a:lnTo>
                  <a:lnTo>
                    <a:pt x="113690" y="25260"/>
                  </a:lnTo>
                  <a:close/>
                </a:path>
                <a:path w="606425" h="38100">
                  <a:moveTo>
                    <a:pt x="341045" y="0"/>
                  </a:moveTo>
                  <a:lnTo>
                    <a:pt x="328422" y="0"/>
                  </a:lnTo>
                  <a:lnTo>
                    <a:pt x="315785" y="0"/>
                  </a:lnTo>
                  <a:lnTo>
                    <a:pt x="315785" y="12636"/>
                  </a:lnTo>
                  <a:lnTo>
                    <a:pt x="315785" y="25260"/>
                  </a:lnTo>
                  <a:lnTo>
                    <a:pt x="303161" y="25260"/>
                  </a:lnTo>
                  <a:lnTo>
                    <a:pt x="303161" y="12649"/>
                  </a:lnTo>
                  <a:lnTo>
                    <a:pt x="303161" y="0"/>
                  </a:lnTo>
                  <a:lnTo>
                    <a:pt x="290525" y="0"/>
                  </a:lnTo>
                  <a:lnTo>
                    <a:pt x="290525" y="12636"/>
                  </a:lnTo>
                  <a:lnTo>
                    <a:pt x="277901" y="12636"/>
                  </a:lnTo>
                  <a:lnTo>
                    <a:pt x="277901" y="0"/>
                  </a:lnTo>
                  <a:lnTo>
                    <a:pt x="265264" y="0"/>
                  </a:lnTo>
                  <a:lnTo>
                    <a:pt x="265264" y="12636"/>
                  </a:lnTo>
                  <a:lnTo>
                    <a:pt x="252641" y="12636"/>
                  </a:lnTo>
                  <a:lnTo>
                    <a:pt x="252641" y="0"/>
                  </a:lnTo>
                  <a:lnTo>
                    <a:pt x="240004" y="0"/>
                  </a:lnTo>
                  <a:lnTo>
                    <a:pt x="240004" y="12636"/>
                  </a:lnTo>
                  <a:lnTo>
                    <a:pt x="227368" y="12636"/>
                  </a:lnTo>
                  <a:lnTo>
                    <a:pt x="227368" y="25260"/>
                  </a:lnTo>
                  <a:lnTo>
                    <a:pt x="214744" y="25260"/>
                  </a:lnTo>
                  <a:lnTo>
                    <a:pt x="214744" y="12649"/>
                  </a:lnTo>
                  <a:lnTo>
                    <a:pt x="227368" y="12649"/>
                  </a:lnTo>
                  <a:lnTo>
                    <a:pt x="227368" y="0"/>
                  </a:lnTo>
                  <a:lnTo>
                    <a:pt x="214744" y="0"/>
                  </a:lnTo>
                  <a:lnTo>
                    <a:pt x="202107" y="0"/>
                  </a:lnTo>
                  <a:lnTo>
                    <a:pt x="189471" y="0"/>
                  </a:lnTo>
                  <a:lnTo>
                    <a:pt x="189471" y="12636"/>
                  </a:lnTo>
                  <a:lnTo>
                    <a:pt x="176847" y="12636"/>
                  </a:lnTo>
                  <a:lnTo>
                    <a:pt x="164211" y="12636"/>
                  </a:lnTo>
                  <a:lnTo>
                    <a:pt x="164211" y="0"/>
                  </a:lnTo>
                  <a:lnTo>
                    <a:pt x="151587" y="0"/>
                  </a:lnTo>
                  <a:lnTo>
                    <a:pt x="138950" y="0"/>
                  </a:lnTo>
                  <a:lnTo>
                    <a:pt x="126314" y="0"/>
                  </a:lnTo>
                  <a:lnTo>
                    <a:pt x="126314" y="12636"/>
                  </a:lnTo>
                  <a:lnTo>
                    <a:pt x="126314" y="25273"/>
                  </a:lnTo>
                  <a:lnTo>
                    <a:pt x="138950" y="25273"/>
                  </a:lnTo>
                  <a:lnTo>
                    <a:pt x="138950" y="12649"/>
                  </a:lnTo>
                  <a:lnTo>
                    <a:pt x="151574" y="12649"/>
                  </a:lnTo>
                  <a:lnTo>
                    <a:pt x="151574" y="25273"/>
                  </a:lnTo>
                  <a:lnTo>
                    <a:pt x="164211" y="25273"/>
                  </a:lnTo>
                  <a:lnTo>
                    <a:pt x="176847" y="25273"/>
                  </a:lnTo>
                  <a:lnTo>
                    <a:pt x="176847" y="37896"/>
                  </a:lnTo>
                  <a:lnTo>
                    <a:pt x="189484" y="37896"/>
                  </a:lnTo>
                  <a:lnTo>
                    <a:pt x="189484" y="25273"/>
                  </a:lnTo>
                  <a:lnTo>
                    <a:pt x="202107" y="25273"/>
                  </a:lnTo>
                  <a:lnTo>
                    <a:pt x="202107" y="37896"/>
                  </a:lnTo>
                  <a:lnTo>
                    <a:pt x="214731" y="37896"/>
                  </a:lnTo>
                  <a:lnTo>
                    <a:pt x="265264" y="37896"/>
                  </a:lnTo>
                  <a:lnTo>
                    <a:pt x="265264" y="25273"/>
                  </a:lnTo>
                  <a:lnTo>
                    <a:pt x="265264" y="12649"/>
                  </a:lnTo>
                  <a:lnTo>
                    <a:pt x="277901" y="12649"/>
                  </a:lnTo>
                  <a:lnTo>
                    <a:pt x="277901" y="25273"/>
                  </a:lnTo>
                  <a:lnTo>
                    <a:pt x="290525" y="25273"/>
                  </a:lnTo>
                  <a:lnTo>
                    <a:pt x="303161" y="25273"/>
                  </a:lnTo>
                  <a:lnTo>
                    <a:pt x="303161" y="37896"/>
                  </a:lnTo>
                  <a:lnTo>
                    <a:pt x="315785" y="37896"/>
                  </a:lnTo>
                  <a:lnTo>
                    <a:pt x="328422" y="37896"/>
                  </a:lnTo>
                  <a:lnTo>
                    <a:pt x="328422" y="25273"/>
                  </a:lnTo>
                  <a:lnTo>
                    <a:pt x="341045" y="25273"/>
                  </a:lnTo>
                  <a:lnTo>
                    <a:pt x="341045" y="12649"/>
                  </a:lnTo>
                  <a:lnTo>
                    <a:pt x="341045" y="0"/>
                  </a:lnTo>
                  <a:close/>
                </a:path>
                <a:path w="606425" h="38100">
                  <a:moveTo>
                    <a:pt x="404202" y="0"/>
                  </a:moveTo>
                  <a:lnTo>
                    <a:pt x="391579" y="0"/>
                  </a:lnTo>
                  <a:lnTo>
                    <a:pt x="391579" y="12636"/>
                  </a:lnTo>
                  <a:lnTo>
                    <a:pt x="378955" y="12636"/>
                  </a:lnTo>
                  <a:lnTo>
                    <a:pt x="378955" y="0"/>
                  </a:lnTo>
                  <a:lnTo>
                    <a:pt x="366318" y="0"/>
                  </a:lnTo>
                  <a:lnTo>
                    <a:pt x="353682" y="0"/>
                  </a:lnTo>
                  <a:lnTo>
                    <a:pt x="353682" y="12636"/>
                  </a:lnTo>
                  <a:lnTo>
                    <a:pt x="341058" y="12636"/>
                  </a:lnTo>
                  <a:lnTo>
                    <a:pt x="341058" y="25260"/>
                  </a:lnTo>
                  <a:lnTo>
                    <a:pt x="341058" y="37896"/>
                  </a:lnTo>
                  <a:lnTo>
                    <a:pt x="353695" y="37896"/>
                  </a:lnTo>
                  <a:lnTo>
                    <a:pt x="353695" y="25273"/>
                  </a:lnTo>
                  <a:lnTo>
                    <a:pt x="366318" y="25273"/>
                  </a:lnTo>
                  <a:lnTo>
                    <a:pt x="366318" y="12649"/>
                  </a:lnTo>
                  <a:lnTo>
                    <a:pt x="378942" y="12649"/>
                  </a:lnTo>
                  <a:lnTo>
                    <a:pt x="378942" y="25260"/>
                  </a:lnTo>
                  <a:lnTo>
                    <a:pt x="378942" y="37896"/>
                  </a:lnTo>
                  <a:lnTo>
                    <a:pt x="391579" y="37896"/>
                  </a:lnTo>
                  <a:lnTo>
                    <a:pt x="391579" y="25273"/>
                  </a:lnTo>
                  <a:lnTo>
                    <a:pt x="391579" y="12649"/>
                  </a:lnTo>
                  <a:lnTo>
                    <a:pt x="404202" y="12649"/>
                  </a:lnTo>
                  <a:lnTo>
                    <a:pt x="404202" y="0"/>
                  </a:lnTo>
                  <a:close/>
                </a:path>
                <a:path w="606425" h="38100">
                  <a:moveTo>
                    <a:pt x="505256" y="0"/>
                  </a:moveTo>
                  <a:lnTo>
                    <a:pt x="492633" y="0"/>
                  </a:lnTo>
                  <a:lnTo>
                    <a:pt x="492633" y="12636"/>
                  </a:lnTo>
                  <a:lnTo>
                    <a:pt x="480009" y="12636"/>
                  </a:lnTo>
                  <a:lnTo>
                    <a:pt x="480009" y="0"/>
                  </a:lnTo>
                  <a:lnTo>
                    <a:pt x="467372" y="0"/>
                  </a:lnTo>
                  <a:lnTo>
                    <a:pt x="454736" y="0"/>
                  </a:lnTo>
                  <a:lnTo>
                    <a:pt x="404215" y="0"/>
                  </a:lnTo>
                  <a:lnTo>
                    <a:pt x="404215" y="12649"/>
                  </a:lnTo>
                  <a:lnTo>
                    <a:pt x="416839" y="12649"/>
                  </a:lnTo>
                  <a:lnTo>
                    <a:pt x="429475" y="12649"/>
                  </a:lnTo>
                  <a:lnTo>
                    <a:pt x="429475" y="25273"/>
                  </a:lnTo>
                  <a:lnTo>
                    <a:pt x="442112" y="25273"/>
                  </a:lnTo>
                  <a:lnTo>
                    <a:pt x="442112" y="37896"/>
                  </a:lnTo>
                  <a:lnTo>
                    <a:pt x="454736" y="37896"/>
                  </a:lnTo>
                  <a:lnTo>
                    <a:pt x="454736" y="25273"/>
                  </a:lnTo>
                  <a:lnTo>
                    <a:pt x="454736" y="12649"/>
                  </a:lnTo>
                  <a:lnTo>
                    <a:pt x="467372" y="12649"/>
                  </a:lnTo>
                  <a:lnTo>
                    <a:pt x="467372" y="25273"/>
                  </a:lnTo>
                  <a:lnTo>
                    <a:pt x="479996" y="25273"/>
                  </a:lnTo>
                  <a:lnTo>
                    <a:pt x="492633" y="25273"/>
                  </a:lnTo>
                  <a:lnTo>
                    <a:pt x="492633" y="12649"/>
                  </a:lnTo>
                  <a:lnTo>
                    <a:pt x="505256" y="12649"/>
                  </a:lnTo>
                  <a:lnTo>
                    <a:pt x="505256" y="0"/>
                  </a:lnTo>
                  <a:close/>
                </a:path>
                <a:path w="606425" h="38100">
                  <a:moveTo>
                    <a:pt x="555790" y="12636"/>
                  </a:moveTo>
                  <a:lnTo>
                    <a:pt x="543166" y="12636"/>
                  </a:lnTo>
                  <a:lnTo>
                    <a:pt x="530529" y="12636"/>
                  </a:lnTo>
                  <a:lnTo>
                    <a:pt x="530529" y="0"/>
                  </a:lnTo>
                  <a:lnTo>
                    <a:pt x="517893" y="0"/>
                  </a:lnTo>
                  <a:lnTo>
                    <a:pt x="517893" y="12636"/>
                  </a:lnTo>
                  <a:lnTo>
                    <a:pt x="505269" y="12636"/>
                  </a:lnTo>
                  <a:lnTo>
                    <a:pt x="505269" y="25273"/>
                  </a:lnTo>
                  <a:lnTo>
                    <a:pt x="517906" y="25273"/>
                  </a:lnTo>
                  <a:lnTo>
                    <a:pt x="517906" y="12649"/>
                  </a:lnTo>
                  <a:lnTo>
                    <a:pt x="530529" y="12649"/>
                  </a:lnTo>
                  <a:lnTo>
                    <a:pt x="530529" y="25273"/>
                  </a:lnTo>
                  <a:lnTo>
                    <a:pt x="543153" y="25273"/>
                  </a:lnTo>
                  <a:lnTo>
                    <a:pt x="555790" y="25273"/>
                  </a:lnTo>
                  <a:lnTo>
                    <a:pt x="555790" y="12636"/>
                  </a:lnTo>
                  <a:close/>
                </a:path>
                <a:path w="606425" h="38100">
                  <a:moveTo>
                    <a:pt x="606310" y="12636"/>
                  </a:moveTo>
                  <a:lnTo>
                    <a:pt x="593686" y="12636"/>
                  </a:lnTo>
                  <a:lnTo>
                    <a:pt x="593686" y="0"/>
                  </a:lnTo>
                  <a:lnTo>
                    <a:pt x="581063" y="0"/>
                  </a:lnTo>
                  <a:lnTo>
                    <a:pt x="568426" y="0"/>
                  </a:lnTo>
                  <a:lnTo>
                    <a:pt x="568426" y="12649"/>
                  </a:lnTo>
                  <a:lnTo>
                    <a:pt x="581050" y="12649"/>
                  </a:lnTo>
                  <a:lnTo>
                    <a:pt x="593686" y="12649"/>
                  </a:lnTo>
                  <a:lnTo>
                    <a:pt x="593686" y="25273"/>
                  </a:lnTo>
                  <a:lnTo>
                    <a:pt x="606310" y="25273"/>
                  </a:lnTo>
                  <a:lnTo>
                    <a:pt x="606310" y="1263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98145" y="6125146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23" y="37896"/>
                  </a:moveTo>
                  <a:lnTo>
                    <a:pt x="0" y="37896"/>
                  </a:lnTo>
                  <a:lnTo>
                    <a:pt x="0" y="50533"/>
                  </a:lnTo>
                  <a:lnTo>
                    <a:pt x="12623" y="50533"/>
                  </a:lnTo>
                  <a:lnTo>
                    <a:pt x="12623" y="37896"/>
                  </a:lnTo>
                  <a:close/>
                </a:path>
                <a:path w="619125" h="50800">
                  <a:moveTo>
                    <a:pt x="25273" y="37896"/>
                  </a:moveTo>
                  <a:lnTo>
                    <a:pt x="12636" y="37896"/>
                  </a:lnTo>
                  <a:lnTo>
                    <a:pt x="12636" y="50533"/>
                  </a:lnTo>
                  <a:lnTo>
                    <a:pt x="25273" y="50533"/>
                  </a:lnTo>
                  <a:lnTo>
                    <a:pt x="25273" y="37896"/>
                  </a:lnTo>
                  <a:close/>
                </a:path>
                <a:path w="619125" h="50800">
                  <a:moveTo>
                    <a:pt x="50520" y="12623"/>
                  </a:moveTo>
                  <a:lnTo>
                    <a:pt x="37909" y="12623"/>
                  </a:lnTo>
                  <a:lnTo>
                    <a:pt x="25273" y="12623"/>
                  </a:lnTo>
                  <a:lnTo>
                    <a:pt x="25273" y="25260"/>
                  </a:lnTo>
                  <a:lnTo>
                    <a:pt x="37896" y="25260"/>
                  </a:lnTo>
                  <a:lnTo>
                    <a:pt x="37896" y="37896"/>
                  </a:lnTo>
                  <a:lnTo>
                    <a:pt x="37896" y="50533"/>
                  </a:lnTo>
                  <a:lnTo>
                    <a:pt x="50520" y="50533"/>
                  </a:lnTo>
                  <a:lnTo>
                    <a:pt x="50520" y="37909"/>
                  </a:lnTo>
                  <a:lnTo>
                    <a:pt x="50520" y="25260"/>
                  </a:lnTo>
                  <a:lnTo>
                    <a:pt x="50520" y="12623"/>
                  </a:lnTo>
                  <a:close/>
                </a:path>
                <a:path w="619125" h="50800">
                  <a:moveTo>
                    <a:pt x="63169" y="12623"/>
                  </a:moveTo>
                  <a:lnTo>
                    <a:pt x="50533" y="12623"/>
                  </a:lnTo>
                  <a:lnTo>
                    <a:pt x="50533" y="25260"/>
                  </a:lnTo>
                  <a:lnTo>
                    <a:pt x="63169" y="25260"/>
                  </a:lnTo>
                  <a:lnTo>
                    <a:pt x="63169" y="12623"/>
                  </a:lnTo>
                  <a:close/>
                </a:path>
                <a:path w="619125" h="50800">
                  <a:moveTo>
                    <a:pt x="88417" y="25260"/>
                  </a:moveTo>
                  <a:lnTo>
                    <a:pt x="75806" y="25260"/>
                  </a:lnTo>
                  <a:lnTo>
                    <a:pt x="63169" y="25260"/>
                  </a:lnTo>
                  <a:lnTo>
                    <a:pt x="63169" y="37896"/>
                  </a:lnTo>
                  <a:lnTo>
                    <a:pt x="50533" y="37896"/>
                  </a:lnTo>
                  <a:lnTo>
                    <a:pt x="50533" y="50533"/>
                  </a:lnTo>
                  <a:lnTo>
                    <a:pt x="63169" y="50533"/>
                  </a:lnTo>
                  <a:lnTo>
                    <a:pt x="75806" y="50533"/>
                  </a:lnTo>
                  <a:lnTo>
                    <a:pt x="75806" y="37909"/>
                  </a:lnTo>
                  <a:lnTo>
                    <a:pt x="88417" y="37909"/>
                  </a:lnTo>
                  <a:lnTo>
                    <a:pt x="88417" y="25260"/>
                  </a:lnTo>
                  <a:close/>
                </a:path>
                <a:path w="619125" h="50800">
                  <a:moveTo>
                    <a:pt x="101066" y="25260"/>
                  </a:moveTo>
                  <a:lnTo>
                    <a:pt x="88430" y="25260"/>
                  </a:lnTo>
                  <a:lnTo>
                    <a:pt x="88430" y="37909"/>
                  </a:lnTo>
                  <a:lnTo>
                    <a:pt x="101066" y="37909"/>
                  </a:lnTo>
                  <a:lnTo>
                    <a:pt x="101066" y="25260"/>
                  </a:lnTo>
                  <a:close/>
                </a:path>
                <a:path w="619125" h="50800">
                  <a:moveTo>
                    <a:pt x="151587" y="12623"/>
                  </a:moveTo>
                  <a:lnTo>
                    <a:pt x="138950" y="12623"/>
                  </a:lnTo>
                  <a:lnTo>
                    <a:pt x="138950" y="25260"/>
                  </a:lnTo>
                  <a:lnTo>
                    <a:pt x="126326" y="25260"/>
                  </a:lnTo>
                  <a:lnTo>
                    <a:pt x="126326" y="12623"/>
                  </a:lnTo>
                  <a:lnTo>
                    <a:pt x="113690" y="12623"/>
                  </a:lnTo>
                  <a:lnTo>
                    <a:pt x="113690" y="25260"/>
                  </a:lnTo>
                  <a:lnTo>
                    <a:pt x="113690" y="37909"/>
                  </a:lnTo>
                  <a:lnTo>
                    <a:pt x="126326" y="37909"/>
                  </a:lnTo>
                  <a:lnTo>
                    <a:pt x="126326" y="50533"/>
                  </a:lnTo>
                  <a:lnTo>
                    <a:pt x="138963" y="50533"/>
                  </a:lnTo>
                  <a:lnTo>
                    <a:pt x="138963" y="37909"/>
                  </a:lnTo>
                  <a:lnTo>
                    <a:pt x="138963" y="25260"/>
                  </a:lnTo>
                  <a:lnTo>
                    <a:pt x="151587" y="25260"/>
                  </a:lnTo>
                  <a:lnTo>
                    <a:pt x="151587" y="12623"/>
                  </a:lnTo>
                  <a:close/>
                </a:path>
                <a:path w="619125" h="50800">
                  <a:moveTo>
                    <a:pt x="189484" y="12623"/>
                  </a:moveTo>
                  <a:lnTo>
                    <a:pt x="176847" y="12623"/>
                  </a:lnTo>
                  <a:lnTo>
                    <a:pt x="176847" y="25260"/>
                  </a:lnTo>
                  <a:lnTo>
                    <a:pt x="176847" y="37896"/>
                  </a:lnTo>
                  <a:lnTo>
                    <a:pt x="164223" y="37896"/>
                  </a:lnTo>
                  <a:lnTo>
                    <a:pt x="164223" y="25260"/>
                  </a:lnTo>
                  <a:lnTo>
                    <a:pt x="151587" y="25260"/>
                  </a:lnTo>
                  <a:lnTo>
                    <a:pt x="151587" y="37909"/>
                  </a:lnTo>
                  <a:lnTo>
                    <a:pt x="164211" y="37909"/>
                  </a:lnTo>
                  <a:lnTo>
                    <a:pt x="164211" y="50533"/>
                  </a:lnTo>
                  <a:lnTo>
                    <a:pt x="176847" y="50533"/>
                  </a:lnTo>
                  <a:lnTo>
                    <a:pt x="176847" y="37909"/>
                  </a:lnTo>
                  <a:lnTo>
                    <a:pt x="189484" y="37909"/>
                  </a:lnTo>
                  <a:lnTo>
                    <a:pt x="189484" y="25260"/>
                  </a:lnTo>
                  <a:lnTo>
                    <a:pt x="189484" y="12623"/>
                  </a:lnTo>
                  <a:close/>
                </a:path>
                <a:path w="619125" h="50800">
                  <a:moveTo>
                    <a:pt x="214744" y="25260"/>
                  </a:moveTo>
                  <a:lnTo>
                    <a:pt x="202107" y="25260"/>
                  </a:lnTo>
                  <a:lnTo>
                    <a:pt x="202107" y="37896"/>
                  </a:lnTo>
                  <a:lnTo>
                    <a:pt x="202107" y="50533"/>
                  </a:lnTo>
                  <a:lnTo>
                    <a:pt x="214744" y="50533"/>
                  </a:lnTo>
                  <a:lnTo>
                    <a:pt x="214744" y="37909"/>
                  </a:lnTo>
                  <a:lnTo>
                    <a:pt x="214744" y="25260"/>
                  </a:lnTo>
                  <a:close/>
                </a:path>
                <a:path w="619125" h="50800">
                  <a:moveTo>
                    <a:pt x="240004" y="12623"/>
                  </a:moveTo>
                  <a:lnTo>
                    <a:pt x="227368" y="12623"/>
                  </a:lnTo>
                  <a:lnTo>
                    <a:pt x="227368" y="25260"/>
                  </a:lnTo>
                  <a:lnTo>
                    <a:pt x="240004" y="25260"/>
                  </a:lnTo>
                  <a:lnTo>
                    <a:pt x="240004" y="12623"/>
                  </a:lnTo>
                  <a:close/>
                </a:path>
                <a:path w="619125" h="50800">
                  <a:moveTo>
                    <a:pt x="315798" y="12623"/>
                  </a:moveTo>
                  <a:lnTo>
                    <a:pt x="303161" y="12623"/>
                  </a:lnTo>
                  <a:lnTo>
                    <a:pt x="303161" y="25260"/>
                  </a:lnTo>
                  <a:lnTo>
                    <a:pt x="290537" y="25260"/>
                  </a:lnTo>
                  <a:lnTo>
                    <a:pt x="290537" y="12623"/>
                  </a:lnTo>
                  <a:lnTo>
                    <a:pt x="277901" y="12623"/>
                  </a:lnTo>
                  <a:lnTo>
                    <a:pt x="277901" y="25260"/>
                  </a:lnTo>
                  <a:lnTo>
                    <a:pt x="277901" y="37896"/>
                  </a:lnTo>
                  <a:lnTo>
                    <a:pt x="265277" y="37896"/>
                  </a:lnTo>
                  <a:lnTo>
                    <a:pt x="265277" y="25260"/>
                  </a:lnTo>
                  <a:lnTo>
                    <a:pt x="277901" y="25260"/>
                  </a:lnTo>
                  <a:lnTo>
                    <a:pt x="277901" y="12623"/>
                  </a:lnTo>
                  <a:lnTo>
                    <a:pt x="265264" y="12623"/>
                  </a:lnTo>
                  <a:lnTo>
                    <a:pt x="265264" y="25260"/>
                  </a:lnTo>
                  <a:lnTo>
                    <a:pt x="252641" y="25260"/>
                  </a:lnTo>
                  <a:lnTo>
                    <a:pt x="240004" y="25260"/>
                  </a:lnTo>
                  <a:lnTo>
                    <a:pt x="240004" y="37896"/>
                  </a:lnTo>
                  <a:lnTo>
                    <a:pt x="227368" y="37896"/>
                  </a:lnTo>
                  <a:lnTo>
                    <a:pt x="227368" y="50533"/>
                  </a:lnTo>
                  <a:lnTo>
                    <a:pt x="240004" y="50533"/>
                  </a:lnTo>
                  <a:lnTo>
                    <a:pt x="240004" y="37909"/>
                  </a:lnTo>
                  <a:lnTo>
                    <a:pt x="252641" y="37909"/>
                  </a:lnTo>
                  <a:lnTo>
                    <a:pt x="265264" y="37909"/>
                  </a:lnTo>
                  <a:lnTo>
                    <a:pt x="265264" y="50533"/>
                  </a:lnTo>
                  <a:lnTo>
                    <a:pt x="277901" y="50533"/>
                  </a:lnTo>
                  <a:lnTo>
                    <a:pt x="290537" y="50533"/>
                  </a:lnTo>
                  <a:lnTo>
                    <a:pt x="290537" y="37909"/>
                  </a:lnTo>
                  <a:lnTo>
                    <a:pt x="303174" y="37909"/>
                  </a:lnTo>
                  <a:lnTo>
                    <a:pt x="303174" y="25260"/>
                  </a:lnTo>
                  <a:lnTo>
                    <a:pt x="315798" y="25260"/>
                  </a:lnTo>
                  <a:lnTo>
                    <a:pt x="315798" y="12623"/>
                  </a:lnTo>
                  <a:close/>
                </a:path>
                <a:path w="619125" h="50800">
                  <a:moveTo>
                    <a:pt x="341058" y="37896"/>
                  </a:moveTo>
                  <a:lnTo>
                    <a:pt x="328422" y="37896"/>
                  </a:lnTo>
                  <a:lnTo>
                    <a:pt x="328422" y="50533"/>
                  </a:lnTo>
                  <a:lnTo>
                    <a:pt x="341058" y="50533"/>
                  </a:lnTo>
                  <a:lnTo>
                    <a:pt x="341058" y="37896"/>
                  </a:lnTo>
                  <a:close/>
                </a:path>
                <a:path w="619125" h="50800">
                  <a:moveTo>
                    <a:pt x="353682" y="12623"/>
                  </a:moveTo>
                  <a:lnTo>
                    <a:pt x="341058" y="12623"/>
                  </a:lnTo>
                  <a:lnTo>
                    <a:pt x="328422" y="12623"/>
                  </a:lnTo>
                  <a:lnTo>
                    <a:pt x="328422" y="25260"/>
                  </a:lnTo>
                  <a:lnTo>
                    <a:pt x="341058" y="25260"/>
                  </a:lnTo>
                  <a:lnTo>
                    <a:pt x="353682" y="25260"/>
                  </a:lnTo>
                  <a:lnTo>
                    <a:pt x="353682" y="12623"/>
                  </a:lnTo>
                  <a:close/>
                </a:path>
                <a:path w="619125" h="50800">
                  <a:moveTo>
                    <a:pt x="404215" y="25260"/>
                  </a:moveTo>
                  <a:lnTo>
                    <a:pt x="391591" y="25260"/>
                  </a:lnTo>
                  <a:lnTo>
                    <a:pt x="391591" y="12623"/>
                  </a:lnTo>
                  <a:lnTo>
                    <a:pt x="378955" y="12623"/>
                  </a:lnTo>
                  <a:lnTo>
                    <a:pt x="366318" y="12623"/>
                  </a:lnTo>
                  <a:lnTo>
                    <a:pt x="366318" y="25260"/>
                  </a:lnTo>
                  <a:lnTo>
                    <a:pt x="353695" y="25260"/>
                  </a:lnTo>
                  <a:lnTo>
                    <a:pt x="353695" y="37896"/>
                  </a:lnTo>
                  <a:lnTo>
                    <a:pt x="353695" y="50533"/>
                  </a:lnTo>
                  <a:lnTo>
                    <a:pt x="366331" y="50533"/>
                  </a:lnTo>
                  <a:lnTo>
                    <a:pt x="366331" y="37909"/>
                  </a:lnTo>
                  <a:lnTo>
                    <a:pt x="366331" y="25260"/>
                  </a:lnTo>
                  <a:lnTo>
                    <a:pt x="378955" y="25260"/>
                  </a:lnTo>
                  <a:lnTo>
                    <a:pt x="378955" y="37909"/>
                  </a:lnTo>
                  <a:lnTo>
                    <a:pt x="391579" y="37909"/>
                  </a:lnTo>
                  <a:lnTo>
                    <a:pt x="404215" y="37909"/>
                  </a:lnTo>
                  <a:lnTo>
                    <a:pt x="404215" y="25260"/>
                  </a:lnTo>
                  <a:close/>
                </a:path>
                <a:path w="619125" h="50800">
                  <a:moveTo>
                    <a:pt x="442112" y="12623"/>
                  </a:moveTo>
                  <a:lnTo>
                    <a:pt x="429488" y="12623"/>
                  </a:lnTo>
                  <a:lnTo>
                    <a:pt x="416852" y="12623"/>
                  </a:lnTo>
                  <a:lnTo>
                    <a:pt x="416852" y="25260"/>
                  </a:lnTo>
                  <a:lnTo>
                    <a:pt x="416852" y="37909"/>
                  </a:lnTo>
                  <a:lnTo>
                    <a:pt x="429488" y="37909"/>
                  </a:lnTo>
                  <a:lnTo>
                    <a:pt x="429488" y="25260"/>
                  </a:lnTo>
                  <a:lnTo>
                    <a:pt x="442112" y="25260"/>
                  </a:lnTo>
                  <a:lnTo>
                    <a:pt x="442112" y="12623"/>
                  </a:lnTo>
                  <a:close/>
                </a:path>
                <a:path w="619125" h="50800">
                  <a:moveTo>
                    <a:pt x="467372" y="0"/>
                  </a:moveTo>
                  <a:lnTo>
                    <a:pt x="454748" y="0"/>
                  </a:lnTo>
                  <a:lnTo>
                    <a:pt x="454748" y="12636"/>
                  </a:lnTo>
                  <a:lnTo>
                    <a:pt x="467372" y="12636"/>
                  </a:lnTo>
                  <a:lnTo>
                    <a:pt x="467372" y="0"/>
                  </a:lnTo>
                  <a:close/>
                </a:path>
                <a:path w="619125" h="50800">
                  <a:moveTo>
                    <a:pt x="517893" y="12623"/>
                  </a:moveTo>
                  <a:lnTo>
                    <a:pt x="505269" y="12623"/>
                  </a:lnTo>
                  <a:lnTo>
                    <a:pt x="505269" y="0"/>
                  </a:lnTo>
                  <a:lnTo>
                    <a:pt x="492645" y="0"/>
                  </a:lnTo>
                  <a:lnTo>
                    <a:pt x="480009" y="0"/>
                  </a:lnTo>
                  <a:lnTo>
                    <a:pt x="480009" y="12623"/>
                  </a:lnTo>
                  <a:lnTo>
                    <a:pt x="480009" y="25260"/>
                  </a:lnTo>
                  <a:lnTo>
                    <a:pt x="467372" y="25260"/>
                  </a:lnTo>
                  <a:lnTo>
                    <a:pt x="454748" y="25260"/>
                  </a:lnTo>
                  <a:lnTo>
                    <a:pt x="454748" y="37909"/>
                  </a:lnTo>
                  <a:lnTo>
                    <a:pt x="467372" y="37909"/>
                  </a:lnTo>
                  <a:lnTo>
                    <a:pt x="480009" y="37909"/>
                  </a:lnTo>
                  <a:lnTo>
                    <a:pt x="492645" y="37909"/>
                  </a:lnTo>
                  <a:lnTo>
                    <a:pt x="492645" y="25260"/>
                  </a:lnTo>
                  <a:lnTo>
                    <a:pt x="492645" y="12636"/>
                  </a:lnTo>
                  <a:lnTo>
                    <a:pt x="505269" y="12636"/>
                  </a:lnTo>
                  <a:lnTo>
                    <a:pt x="505269" y="25260"/>
                  </a:lnTo>
                  <a:lnTo>
                    <a:pt x="517893" y="25260"/>
                  </a:lnTo>
                  <a:lnTo>
                    <a:pt x="517893" y="12623"/>
                  </a:lnTo>
                  <a:close/>
                </a:path>
                <a:path w="619125" h="50800">
                  <a:moveTo>
                    <a:pt x="581050" y="0"/>
                  </a:moveTo>
                  <a:lnTo>
                    <a:pt x="581050" y="0"/>
                  </a:lnTo>
                  <a:lnTo>
                    <a:pt x="517906" y="0"/>
                  </a:lnTo>
                  <a:lnTo>
                    <a:pt x="517906" y="12636"/>
                  </a:lnTo>
                  <a:lnTo>
                    <a:pt x="530529" y="12636"/>
                  </a:lnTo>
                  <a:lnTo>
                    <a:pt x="530529" y="25260"/>
                  </a:lnTo>
                  <a:lnTo>
                    <a:pt x="543166" y="25260"/>
                  </a:lnTo>
                  <a:lnTo>
                    <a:pt x="555790" y="25260"/>
                  </a:lnTo>
                  <a:lnTo>
                    <a:pt x="555790" y="37909"/>
                  </a:lnTo>
                  <a:lnTo>
                    <a:pt x="568426" y="37909"/>
                  </a:lnTo>
                  <a:lnTo>
                    <a:pt x="581050" y="37909"/>
                  </a:lnTo>
                  <a:lnTo>
                    <a:pt x="581050" y="25260"/>
                  </a:lnTo>
                  <a:lnTo>
                    <a:pt x="568426" y="25260"/>
                  </a:lnTo>
                  <a:lnTo>
                    <a:pt x="568426" y="12636"/>
                  </a:lnTo>
                  <a:lnTo>
                    <a:pt x="581050" y="12636"/>
                  </a:lnTo>
                  <a:lnTo>
                    <a:pt x="581050" y="0"/>
                  </a:lnTo>
                  <a:close/>
                </a:path>
                <a:path w="619125" h="50800">
                  <a:moveTo>
                    <a:pt x="618947" y="0"/>
                  </a:moveTo>
                  <a:lnTo>
                    <a:pt x="606323" y="0"/>
                  </a:lnTo>
                  <a:lnTo>
                    <a:pt x="593699" y="0"/>
                  </a:lnTo>
                  <a:lnTo>
                    <a:pt x="581063" y="0"/>
                  </a:lnTo>
                  <a:lnTo>
                    <a:pt x="581063" y="12623"/>
                  </a:lnTo>
                  <a:lnTo>
                    <a:pt x="581063" y="25260"/>
                  </a:lnTo>
                  <a:lnTo>
                    <a:pt x="593686" y="25260"/>
                  </a:lnTo>
                  <a:lnTo>
                    <a:pt x="593686" y="37909"/>
                  </a:lnTo>
                  <a:lnTo>
                    <a:pt x="606323" y="37909"/>
                  </a:lnTo>
                  <a:lnTo>
                    <a:pt x="618947" y="37909"/>
                  </a:lnTo>
                  <a:lnTo>
                    <a:pt x="618947" y="25260"/>
                  </a:lnTo>
                  <a:lnTo>
                    <a:pt x="606323" y="25260"/>
                  </a:lnTo>
                  <a:lnTo>
                    <a:pt x="606323" y="12636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98145" y="6163043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23" y="25260"/>
                  </a:moveTo>
                  <a:lnTo>
                    <a:pt x="0" y="25260"/>
                  </a:lnTo>
                  <a:lnTo>
                    <a:pt x="0" y="37884"/>
                  </a:lnTo>
                  <a:lnTo>
                    <a:pt x="0" y="50520"/>
                  </a:lnTo>
                  <a:lnTo>
                    <a:pt x="12623" y="50520"/>
                  </a:lnTo>
                  <a:lnTo>
                    <a:pt x="12623" y="37896"/>
                  </a:lnTo>
                  <a:lnTo>
                    <a:pt x="12623" y="25260"/>
                  </a:lnTo>
                  <a:close/>
                </a:path>
                <a:path w="619125" h="50800">
                  <a:moveTo>
                    <a:pt x="37909" y="25260"/>
                  </a:moveTo>
                  <a:lnTo>
                    <a:pt x="25273" y="25260"/>
                  </a:lnTo>
                  <a:lnTo>
                    <a:pt x="25273" y="12623"/>
                  </a:lnTo>
                  <a:lnTo>
                    <a:pt x="12636" y="12623"/>
                  </a:lnTo>
                  <a:lnTo>
                    <a:pt x="12636" y="25260"/>
                  </a:lnTo>
                  <a:lnTo>
                    <a:pt x="12636" y="37884"/>
                  </a:lnTo>
                  <a:lnTo>
                    <a:pt x="12636" y="50520"/>
                  </a:lnTo>
                  <a:lnTo>
                    <a:pt x="25273" y="50520"/>
                  </a:lnTo>
                  <a:lnTo>
                    <a:pt x="37909" y="50520"/>
                  </a:lnTo>
                  <a:lnTo>
                    <a:pt x="37909" y="37896"/>
                  </a:lnTo>
                  <a:lnTo>
                    <a:pt x="37909" y="25260"/>
                  </a:lnTo>
                  <a:close/>
                </a:path>
                <a:path w="619125" h="50800">
                  <a:moveTo>
                    <a:pt x="63169" y="12623"/>
                  </a:moveTo>
                  <a:lnTo>
                    <a:pt x="50533" y="12623"/>
                  </a:lnTo>
                  <a:lnTo>
                    <a:pt x="50533" y="25260"/>
                  </a:lnTo>
                  <a:lnTo>
                    <a:pt x="63169" y="25260"/>
                  </a:lnTo>
                  <a:lnTo>
                    <a:pt x="63169" y="12623"/>
                  </a:lnTo>
                  <a:close/>
                </a:path>
                <a:path w="619125" h="50800">
                  <a:moveTo>
                    <a:pt x="88417" y="12623"/>
                  </a:moveTo>
                  <a:lnTo>
                    <a:pt x="75793" y="12623"/>
                  </a:lnTo>
                  <a:lnTo>
                    <a:pt x="75793" y="25260"/>
                  </a:lnTo>
                  <a:lnTo>
                    <a:pt x="63169" y="25260"/>
                  </a:lnTo>
                  <a:lnTo>
                    <a:pt x="63169" y="37884"/>
                  </a:lnTo>
                  <a:lnTo>
                    <a:pt x="50533" y="37884"/>
                  </a:lnTo>
                  <a:lnTo>
                    <a:pt x="50533" y="50520"/>
                  </a:lnTo>
                  <a:lnTo>
                    <a:pt x="63169" y="50520"/>
                  </a:lnTo>
                  <a:lnTo>
                    <a:pt x="75793" y="50520"/>
                  </a:lnTo>
                  <a:lnTo>
                    <a:pt x="88417" y="50520"/>
                  </a:lnTo>
                  <a:lnTo>
                    <a:pt x="88417" y="37884"/>
                  </a:lnTo>
                  <a:lnTo>
                    <a:pt x="75806" y="37884"/>
                  </a:lnTo>
                  <a:lnTo>
                    <a:pt x="75806" y="25260"/>
                  </a:lnTo>
                  <a:lnTo>
                    <a:pt x="88417" y="25260"/>
                  </a:lnTo>
                  <a:lnTo>
                    <a:pt x="88417" y="12623"/>
                  </a:lnTo>
                  <a:close/>
                </a:path>
                <a:path w="619125" h="50800">
                  <a:moveTo>
                    <a:pt x="101066" y="37884"/>
                  </a:moveTo>
                  <a:lnTo>
                    <a:pt x="88430" y="37884"/>
                  </a:lnTo>
                  <a:lnTo>
                    <a:pt x="88430" y="50520"/>
                  </a:lnTo>
                  <a:lnTo>
                    <a:pt x="101066" y="50520"/>
                  </a:lnTo>
                  <a:lnTo>
                    <a:pt x="101066" y="37884"/>
                  </a:lnTo>
                  <a:close/>
                </a:path>
                <a:path w="619125" h="50800">
                  <a:moveTo>
                    <a:pt x="164223" y="37884"/>
                  </a:moveTo>
                  <a:lnTo>
                    <a:pt x="151587" y="37884"/>
                  </a:lnTo>
                  <a:lnTo>
                    <a:pt x="151587" y="25260"/>
                  </a:lnTo>
                  <a:lnTo>
                    <a:pt x="138963" y="25260"/>
                  </a:lnTo>
                  <a:lnTo>
                    <a:pt x="138963" y="12623"/>
                  </a:lnTo>
                  <a:lnTo>
                    <a:pt x="126326" y="12623"/>
                  </a:lnTo>
                  <a:lnTo>
                    <a:pt x="113690" y="12623"/>
                  </a:lnTo>
                  <a:lnTo>
                    <a:pt x="101066" y="12623"/>
                  </a:lnTo>
                  <a:lnTo>
                    <a:pt x="88430" y="12623"/>
                  </a:lnTo>
                  <a:lnTo>
                    <a:pt x="88430" y="25260"/>
                  </a:lnTo>
                  <a:lnTo>
                    <a:pt x="101053" y="25260"/>
                  </a:lnTo>
                  <a:lnTo>
                    <a:pt x="113690" y="25260"/>
                  </a:lnTo>
                  <a:lnTo>
                    <a:pt x="113690" y="37884"/>
                  </a:lnTo>
                  <a:lnTo>
                    <a:pt x="113690" y="50520"/>
                  </a:lnTo>
                  <a:lnTo>
                    <a:pt x="126326" y="50520"/>
                  </a:lnTo>
                  <a:lnTo>
                    <a:pt x="126326" y="37896"/>
                  </a:lnTo>
                  <a:lnTo>
                    <a:pt x="126326" y="25260"/>
                  </a:lnTo>
                  <a:lnTo>
                    <a:pt x="138950" y="25260"/>
                  </a:lnTo>
                  <a:lnTo>
                    <a:pt x="138950" y="37884"/>
                  </a:lnTo>
                  <a:lnTo>
                    <a:pt x="138950" y="50520"/>
                  </a:lnTo>
                  <a:lnTo>
                    <a:pt x="151587" y="50520"/>
                  </a:lnTo>
                  <a:lnTo>
                    <a:pt x="164223" y="50520"/>
                  </a:lnTo>
                  <a:lnTo>
                    <a:pt x="164223" y="37884"/>
                  </a:lnTo>
                  <a:close/>
                </a:path>
                <a:path w="619125" h="50800">
                  <a:moveTo>
                    <a:pt x="176847" y="12623"/>
                  </a:moveTo>
                  <a:lnTo>
                    <a:pt x="164211" y="12623"/>
                  </a:lnTo>
                  <a:lnTo>
                    <a:pt x="164211" y="25260"/>
                  </a:lnTo>
                  <a:lnTo>
                    <a:pt x="176847" y="25260"/>
                  </a:lnTo>
                  <a:lnTo>
                    <a:pt x="176847" y="12623"/>
                  </a:lnTo>
                  <a:close/>
                </a:path>
                <a:path w="619125" h="50800">
                  <a:moveTo>
                    <a:pt x="252641" y="12623"/>
                  </a:moveTo>
                  <a:lnTo>
                    <a:pt x="240004" y="12623"/>
                  </a:lnTo>
                  <a:lnTo>
                    <a:pt x="227380" y="12623"/>
                  </a:lnTo>
                  <a:lnTo>
                    <a:pt x="214744" y="12623"/>
                  </a:lnTo>
                  <a:lnTo>
                    <a:pt x="214744" y="25260"/>
                  </a:lnTo>
                  <a:lnTo>
                    <a:pt x="214744" y="37884"/>
                  </a:lnTo>
                  <a:lnTo>
                    <a:pt x="202120" y="37884"/>
                  </a:lnTo>
                  <a:lnTo>
                    <a:pt x="202120" y="25260"/>
                  </a:lnTo>
                  <a:lnTo>
                    <a:pt x="214744" y="25260"/>
                  </a:lnTo>
                  <a:lnTo>
                    <a:pt x="214744" y="12623"/>
                  </a:lnTo>
                  <a:lnTo>
                    <a:pt x="202107" y="12623"/>
                  </a:lnTo>
                  <a:lnTo>
                    <a:pt x="202107" y="25260"/>
                  </a:lnTo>
                  <a:lnTo>
                    <a:pt x="189484" y="25260"/>
                  </a:lnTo>
                  <a:lnTo>
                    <a:pt x="176847" y="25260"/>
                  </a:lnTo>
                  <a:lnTo>
                    <a:pt x="176847" y="37896"/>
                  </a:lnTo>
                  <a:lnTo>
                    <a:pt x="189484" y="37896"/>
                  </a:lnTo>
                  <a:lnTo>
                    <a:pt x="189484" y="50520"/>
                  </a:lnTo>
                  <a:lnTo>
                    <a:pt x="202107" y="50520"/>
                  </a:lnTo>
                  <a:lnTo>
                    <a:pt x="214744" y="50520"/>
                  </a:lnTo>
                  <a:lnTo>
                    <a:pt x="214744" y="37896"/>
                  </a:lnTo>
                  <a:lnTo>
                    <a:pt x="227368" y="37896"/>
                  </a:lnTo>
                  <a:lnTo>
                    <a:pt x="240004" y="37896"/>
                  </a:lnTo>
                  <a:lnTo>
                    <a:pt x="240004" y="25260"/>
                  </a:lnTo>
                  <a:lnTo>
                    <a:pt x="252641" y="25260"/>
                  </a:lnTo>
                  <a:lnTo>
                    <a:pt x="252641" y="12623"/>
                  </a:lnTo>
                  <a:close/>
                </a:path>
                <a:path w="619125" h="50800">
                  <a:moveTo>
                    <a:pt x="315798" y="12623"/>
                  </a:moveTo>
                  <a:lnTo>
                    <a:pt x="303161" y="12623"/>
                  </a:lnTo>
                  <a:lnTo>
                    <a:pt x="303161" y="25260"/>
                  </a:lnTo>
                  <a:lnTo>
                    <a:pt x="290537" y="25260"/>
                  </a:lnTo>
                  <a:lnTo>
                    <a:pt x="277901" y="25260"/>
                  </a:lnTo>
                  <a:lnTo>
                    <a:pt x="265277" y="25260"/>
                  </a:lnTo>
                  <a:lnTo>
                    <a:pt x="252641" y="25260"/>
                  </a:lnTo>
                  <a:lnTo>
                    <a:pt x="252641" y="37896"/>
                  </a:lnTo>
                  <a:lnTo>
                    <a:pt x="265264" y="37896"/>
                  </a:lnTo>
                  <a:lnTo>
                    <a:pt x="277901" y="37896"/>
                  </a:lnTo>
                  <a:lnTo>
                    <a:pt x="290537" y="37896"/>
                  </a:lnTo>
                  <a:lnTo>
                    <a:pt x="290537" y="50520"/>
                  </a:lnTo>
                  <a:lnTo>
                    <a:pt x="303174" y="50520"/>
                  </a:lnTo>
                  <a:lnTo>
                    <a:pt x="303174" y="37896"/>
                  </a:lnTo>
                  <a:lnTo>
                    <a:pt x="303174" y="25260"/>
                  </a:lnTo>
                  <a:lnTo>
                    <a:pt x="315798" y="25260"/>
                  </a:lnTo>
                  <a:lnTo>
                    <a:pt x="315798" y="12623"/>
                  </a:lnTo>
                  <a:close/>
                </a:path>
                <a:path w="619125" h="50800">
                  <a:moveTo>
                    <a:pt x="353682" y="12623"/>
                  </a:moveTo>
                  <a:lnTo>
                    <a:pt x="341058" y="12623"/>
                  </a:lnTo>
                  <a:lnTo>
                    <a:pt x="328422" y="12623"/>
                  </a:lnTo>
                  <a:lnTo>
                    <a:pt x="328422" y="25260"/>
                  </a:lnTo>
                  <a:lnTo>
                    <a:pt x="315798" y="25260"/>
                  </a:lnTo>
                  <a:lnTo>
                    <a:pt x="315798" y="37884"/>
                  </a:lnTo>
                  <a:lnTo>
                    <a:pt x="315798" y="50520"/>
                  </a:lnTo>
                  <a:lnTo>
                    <a:pt x="328434" y="50520"/>
                  </a:lnTo>
                  <a:lnTo>
                    <a:pt x="328434" y="37896"/>
                  </a:lnTo>
                  <a:lnTo>
                    <a:pt x="328434" y="25260"/>
                  </a:lnTo>
                  <a:lnTo>
                    <a:pt x="341058" y="25260"/>
                  </a:lnTo>
                  <a:lnTo>
                    <a:pt x="353682" y="25260"/>
                  </a:lnTo>
                  <a:lnTo>
                    <a:pt x="353682" y="12623"/>
                  </a:lnTo>
                  <a:close/>
                </a:path>
                <a:path w="619125" h="50800">
                  <a:moveTo>
                    <a:pt x="366331" y="0"/>
                  </a:moveTo>
                  <a:lnTo>
                    <a:pt x="353695" y="0"/>
                  </a:lnTo>
                  <a:lnTo>
                    <a:pt x="353695" y="12636"/>
                  </a:lnTo>
                  <a:lnTo>
                    <a:pt x="366331" y="12636"/>
                  </a:lnTo>
                  <a:lnTo>
                    <a:pt x="366331" y="0"/>
                  </a:lnTo>
                  <a:close/>
                </a:path>
                <a:path w="619125" h="50800">
                  <a:moveTo>
                    <a:pt x="416839" y="0"/>
                  </a:moveTo>
                  <a:lnTo>
                    <a:pt x="404215" y="0"/>
                  </a:lnTo>
                  <a:lnTo>
                    <a:pt x="404215" y="12623"/>
                  </a:lnTo>
                  <a:lnTo>
                    <a:pt x="391579" y="12623"/>
                  </a:lnTo>
                  <a:lnTo>
                    <a:pt x="391579" y="25260"/>
                  </a:lnTo>
                  <a:lnTo>
                    <a:pt x="378955" y="25260"/>
                  </a:lnTo>
                  <a:lnTo>
                    <a:pt x="366331" y="25260"/>
                  </a:lnTo>
                  <a:lnTo>
                    <a:pt x="353695" y="25260"/>
                  </a:lnTo>
                  <a:lnTo>
                    <a:pt x="353695" y="37884"/>
                  </a:lnTo>
                  <a:lnTo>
                    <a:pt x="353695" y="50520"/>
                  </a:lnTo>
                  <a:lnTo>
                    <a:pt x="366318" y="50520"/>
                  </a:lnTo>
                  <a:lnTo>
                    <a:pt x="378955" y="50520"/>
                  </a:lnTo>
                  <a:lnTo>
                    <a:pt x="378955" y="37896"/>
                  </a:lnTo>
                  <a:lnTo>
                    <a:pt x="391579" y="37896"/>
                  </a:lnTo>
                  <a:lnTo>
                    <a:pt x="404215" y="37896"/>
                  </a:lnTo>
                  <a:lnTo>
                    <a:pt x="404215" y="25260"/>
                  </a:lnTo>
                  <a:lnTo>
                    <a:pt x="404215" y="12636"/>
                  </a:lnTo>
                  <a:lnTo>
                    <a:pt x="416839" y="12636"/>
                  </a:lnTo>
                  <a:lnTo>
                    <a:pt x="416839" y="0"/>
                  </a:lnTo>
                  <a:close/>
                </a:path>
                <a:path w="619125" h="50800">
                  <a:moveTo>
                    <a:pt x="467372" y="25260"/>
                  </a:moveTo>
                  <a:lnTo>
                    <a:pt x="454748" y="25260"/>
                  </a:lnTo>
                  <a:lnTo>
                    <a:pt x="454748" y="12623"/>
                  </a:lnTo>
                  <a:lnTo>
                    <a:pt x="442112" y="12623"/>
                  </a:lnTo>
                  <a:lnTo>
                    <a:pt x="429475" y="12623"/>
                  </a:lnTo>
                  <a:lnTo>
                    <a:pt x="429475" y="25260"/>
                  </a:lnTo>
                  <a:lnTo>
                    <a:pt x="442112" y="25260"/>
                  </a:lnTo>
                  <a:lnTo>
                    <a:pt x="442112" y="37896"/>
                  </a:lnTo>
                  <a:lnTo>
                    <a:pt x="454748" y="37896"/>
                  </a:lnTo>
                  <a:lnTo>
                    <a:pt x="467372" y="37896"/>
                  </a:lnTo>
                  <a:lnTo>
                    <a:pt x="467372" y="25260"/>
                  </a:lnTo>
                  <a:close/>
                </a:path>
                <a:path w="619125" h="50800">
                  <a:moveTo>
                    <a:pt x="480009" y="0"/>
                  </a:moveTo>
                  <a:lnTo>
                    <a:pt x="467372" y="0"/>
                  </a:lnTo>
                  <a:lnTo>
                    <a:pt x="467372" y="12636"/>
                  </a:lnTo>
                  <a:lnTo>
                    <a:pt x="480009" y="12636"/>
                  </a:lnTo>
                  <a:lnTo>
                    <a:pt x="480009" y="0"/>
                  </a:lnTo>
                  <a:close/>
                </a:path>
                <a:path w="619125" h="50800">
                  <a:moveTo>
                    <a:pt x="517893" y="25260"/>
                  </a:moveTo>
                  <a:lnTo>
                    <a:pt x="505269" y="25260"/>
                  </a:lnTo>
                  <a:lnTo>
                    <a:pt x="505269" y="37896"/>
                  </a:lnTo>
                  <a:lnTo>
                    <a:pt x="517893" y="37896"/>
                  </a:lnTo>
                  <a:lnTo>
                    <a:pt x="517893" y="25260"/>
                  </a:lnTo>
                  <a:close/>
                </a:path>
                <a:path w="619125" h="50800">
                  <a:moveTo>
                    <a:pt x="517893" y="0"/>
                  </a:moveTo>
                  <a:lnTo>
                    <a:pt x="505269" y="0"/>
                  </a:lnTo>
                  <a:lnTo>
                    <a:pt x="492633" y="0"/>
                  </a:lnTo>
                  <a:lnTo>
                    <a:pt x="492633" y="12623"/>
                  </a:lnTo>
                  <a:lnTo>
                    <a:pt x="492633" y="25260"/>
                  </a:lnTo>
                  <a:lnTo>
                    <a:pt x="480009" y="25260"/>
                  </a:lnTo>
                  <a:lnTo>
                    <a:pt x="480009" y="37896"/>
                  </a:lnTo>
                  <a:lnTo>
                    <a:pt x="492645" y="37896"/>
                  </a:lnTo>
                  <a:lnTo>
                    <a:pt x="492645" y="25260"/>
                  </a:lnTo>
                  <a:lnTo>
                    <a:pt x="505269" y="25260"/>
                  </a:lnTo>
                  <a:lnTo>
                    <a:pt x="505269" y="12636"/>
                  </a:lnTo>
                  <a:lnTo>
                    <a:pt x="517893" y="12636"/>
                  </a:lnTo>
                  <a:lnTo>
                    <a:pt x="517893" y="0"/>
                  </a:lnTo>
                  <a:close/>
                </a:path>
                <a:path w="619125" h="50800">
                  <a:moveTo>
                    <a:pt x="543166" y="0"/>
                  </a:moveTo>
                  <a:lnTo>
                    <a:pt x="530529" y="0"/>
                  </a:lnTo>
                  <a:lnTo>
                    <a:pt x="530529" y="12623"/>
                  </a:lnTo>
                  <a:lnTo>
                    <a:pt x="530529" y="25260"/>
                  </a:lnTo>
                  <a:lnTo>
                    <a:pt x="530529" y="37896"/>
                  </a:lnTo>
                  <a:lnTo>
                    <a:pt x="543166" y="37896"/>
                  </a:lnTo>
                  <a:lnTo>
                    <a:pt x="543166" y="25260"/>
                  </a:lnTo>
                  <a:lnTo>
                    <a:pt x="543166" y="12636"/>
                  </a:lnTo>
                  <a:lnTo>
                    <a:pt x="543166" y="0"/>
                  </a:lnTo>
                  <a:close/>
                </a:path>
                <a:path w="619125" h="50800">
                  <a:moveTo>
                    <a:pt x="568426" y="12623"/>
                  </a:moveTo>
                  <a:lnTo>
                    <a:pt x="555790" y="12623"/>
                  </a:lnTo>
                  <a:lnTo>
                    <a:pt x="555790" y="25260"/>
                  </a:lnTo>
                  <a:lnTo>
                    <a:pt x="555790" y="37896"/>
                  </a:lnTo>
                  <a:lnTo>
                    <a:pt x="568426" y="37896"/>
                  </a:lnTo>
                  <a:lnTo>
                    <a:pt x="568426" y="25260"/>
                  </a:lnTo>
                  <a:lnTo>
                    <a:pt x="568426" y="12623"/>
                  </a:lnTo>
                  <a:close/>
                </a:path>
                <a:path w="619125" h="50800">
                  <a:moveTo>
                    <a:pt x="618947" y="12623"/>
                  </a:moveTo>
                  <a:lnTo>
                    <a:pt x="606323" y="12623"/>
                  </a:lnTo>
                  <a:lnTo>
                    <a:pt x="593686" y="12623"/>
                  </a:lnTo>
                  <a:lnTo>
                    <a:pt x="593686" y="25260"/>
                  </a:lnTo>
                  <a:lnTo>
                    <a:pt x="593686" y="37896"/>
                  </a:lnTo>
                  <a:lnTo>
                    <a:pt x="606323" y="37896"/>
                  </a:lnTo>
                  <a:lnTo>
                    <a:pt x="606323" y="25260"/>
                  </a:lnTo>
                  <a:lnTo>
                    <a:pt x="618947" y="25260"/>
                  </a:lnTo>
                  <a:lnTo>
                    <a:pt x="618947" y="126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98145" y="6200927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23" y="12636"/>
                  </a:moveTo>
                  <a:lnTo>
                    <a:pt x="0" y="12636"/>
                  </a:lnTo>
                  <a:lnTo>
                    <a:pt x="0" y="25285"/>
                  </a:lnTo>
                  <a:lnTo>
                    <a:pt x="12623" y="25285"/>
                  </a:lnTo>
                  <a:lnTo>
                    <a:pt x="12623" y="12636"/>
                  </a:lnTo>
                  <a:close/>
                </a:path>
                <a:path w="619125" h="50800">
                  <a:moveTo>
                    <a:pt x="50520" y="37896"/>
                  </a:moveTo>
                  <a:lnTo>
                    <a:pt x="37909" y="37896"/>
                  </a:lnTo>
                  <a:lnTo>
                    <a:pt x="25273" y="37896"/>
                  </a:lnTo>
                  <a:lnTo>
                    <a:pt x="25273" y="25285"/>
                  </a:lnTo>
                  <a:lnTo>
                    <a:pt x="37909" y="25285"/>
                  </a:lnTo>
                  <a:lnTo>
                    <a:pt x="37909" y="12636"/>
                  </a:lnTo>
                  <a:lnTo>
                    <a:pt x="25273" y="12636"/>
                  </a:lnTo>
                  <a:lnTo>
                    <a:pt x="12636" y="12636"/>
                  </a:lnTo>
                  <a:lnTo>
                    <a:pt x="12636" y="50533"/>
                  </a:lnTo>
                  <a:lnTo>
                    <a:pt x="25273" y="50533"/>
                  </a:lnTo>
                  <a:lnTo>
                    <a:pt x="37896" y="50533"/>
                  </a:lnTo>
                  <a:lnTo>
                    <a:pt x="50520" y="50533"/>
                  </a:lnTo>
                  <a:lnTo>
                    <a:pt x="50520" y="37896"/>
                  </a:lnTo>
                  <a:close/>
                </a:path>
                <a:path w="619125" h="50800">
                  <a:moveTo>
                    <a:pt x="88417" y="25273"/>
                  </a:moveTo>
                  <a:lnTo>
                    <a:pt x="75806" y="25273"/>
                  </a:lnTo>
                  <a:lnTo>
                    <a:pt x="75806" y="12636"/>
                  </a:lnTo>
                  <a:lnTo>
                    <a:pt x="63169" y="12636"/>
                  </a:lnTo>
                  <a:lnTo>
                    <a:pt x="50533" y="12636"/>
                  </a:lnTo>
                  <a:lnTo>
                    <a:pt x="50533" y="25285"/>
                  </a:lnTo>
                  <a:lnTo>
                    <a:pt x="63169" y="25285"/>
                  </a:lnTo>
                  <a:lnTo>
                    <a:pt x="63169" y="37909"/>
                  </a:lnTo>
                  <a:lnTo>
                    <a:pt x="75793" y="37909"/>
                  </a:lnTo>
                  <a:lnTo>
                    <a:pt x="88417" y="37909"/>
                  </a:lnTo>
                  <a:lnTo>
                    <a:pt x="88417" y="25273"/>
                  </a:lnTo>
                  <a:close/>
                </a:path>
                <a:path w="619125" h="50800">
                  <a:moveTo>
                    <a:pt x="202120" y="37896"/>
                  </a:moveTo>
                  <a:lnTo>
                    <a:pt x="189484" y="37896"/>
                  </a:lnTo>
                  <a:lnTo>
                    <a:pt x="189484" y="25285"/>
                  </a:lnTo>
                  <a:lnTo>
                    <a:pt x="189484" y="12636"/>
                  </a:lnTo>
                  <a:lnTo>
                    <a:pt x="176847" y="12636"/>
                  </a:lnTo>
                  <a:lnTo>
                    <a:pt x="176847" y="25273"/>
                  </a:lnTo>
                  <a:lnTo>
                    <a:pt x="164223" y="25273"/>
                  </a:lnTo>
                  <a:lnTo>
                    <a:pt x="164223" y="12636"/>
                  </a:lnTo>
                  <a:lnTo>
                    <a:pt x="151587" y="12636"/>
                  </a:lnTo>
                  <a:lnTo>
                    <a:pt x="138963" y="12636"/>
                  </a:lnTo>
                  <a:lnTo>
                    <a:pt x="126326" y="12636"/>
                  </a:lnTo>
                  <a:lnTo>
                    <a:pt x="113690" y="12636"/>
                  </a:lnTo>
                  <a:lnTo>
                    <a:pt x="101053" y="12636"/>
                  </a:lnTo>
                  <a:lnTo>
                    <a:pt x="101053" y="25285"/>
                  </a:lnTo>
                  <a:lnTo>
                    <a:pt x="113690" y="25285"/>
                  </a:lnTo>
                  <a:lnTo>
                    <a:pt x="113690" y="37896"/>
                  </a:lnTo>
                  <a:lnTo>
                    <a:pt x="101066" y="37896"/>
                  </a:lnTo>
                  <a:lnTo>
                    <a:pt x="88430" y="37896"/>
                  </a:lnTo>
                  <a:lnTo>
                    <a:pt x="88430" y="50533"/>
                  </a:lnTo>
                  <a:lnTo>
                    <a:pt x="101053" y="50533"/>
                  </a:lnTo>
                  <a:lnTo>
                    <a:pt x="113690" y="50533"/>
                  </a:lnTo>
                  <a:lnTo>
                    <a:pt x="113690" y="37909"/>
                  </a:lnTo>
                  <a:lnTo>
                    <a:pt x="126326" y="37909"/>
                  </a:lnTo>
                  <a:lnTo>
                    <a:pt x="126326" y="50533"/>
                  </a:lnTo>
                  <a:lnTo>
                    <a:pt x="138950" y="50533"/>
                  </a:lnTo>
                  <a:lnTo>
                    <a:pt x="151587" y="50533"/>
                  </a:lnTo>
                  <a:lnTo>
                    <a:pt x="151587" y="37896"/>
                  </a:lnTo>
                  <a:lnTo>
                    <a:pt x="138963" y="37896"/>
                  </a:lnTo>
                  <a:lnTo>
                    <a:pt x="126326" y="37896"/>
                  </a:lnTo>
                  <a:lnTo>
                    <a:pt x="126326" y="25285"/>
                  </a:lnTo>
                  <a:lnTo>
                    <a:pt x="138950" y="25285"/>
                  </a:lnTo>
                  <a:lnTo>
                    <a:pt x="151587" y="25285"/>
                  </a:lnTo>
                  <a:lnTo>
                    <a:pt x="164211" y="25285"/>
                  </a:lnTo>
                  <a:lnTo>
                    <a:pt x="164211" y="37896"/>
                  </a:lnTo>
                  <a:lnTo>
                    <a:pt x="164211" y="50533"/>
                  </a:lnTo>
                  <a:lnTo>
                    <a:pt x="176847" y="50533"/>
                  </a:lnTo>
                  <a:lnTo>
                    <a:pt x="176847" y="37909"/>
                  </a:lnTo>
                  <a:lnTo>
                    <a:pt x="189484" y="37909"/>
                  </a:lnTo>
                  <a:lnTo>
                    <a:pt x="189484" y="50533"/>
                  </a:lnTo>
                  <a:lnTo>
                    <a:pt x="202120" y="50533"/>
                  </a:lnTo>
                  <a:lnTo>
                    <a:pt x="202120" y="37896"/>
                  </a:lnTo>
                  <a:close/>
                </a:path>
                <a:path w="619125" h="50800">
                  <a:moveTo>
                    <a:pt x="252641" y="25273"/>
                  </a:moveTo>
                  <a:lnTo>
                    <a:pt x="240004" y="25273"/>
                  </a:lnTo>
                  <a:lnTo>
                    <a:pt x="240004" y="37896"/>
                  </a:lnTo>
                  <a:lnTo>
                    <a:pt x="227380" y="37896"/>
                  </a:lnTo>
                  <a:lnTo>
                    <a:pt x="227380" y="25285"/>
                  </a:lnTo>
                  <a:lnTo>
                    <a:pt x="227380" y="12636"/>
                  </a:lnTo>
                  <a:lnTo>
                    <a:pt x="214744" y="12636"/>
                  </a:lnTo>
                  <a:lnTo>
                    <a:pt x="202107" y="12636"/>
                  </a:lnTo>
                  <a:lnTo>
                    <a:pt x="202107" y="25285"/>
                  </a:lnTo>
                  <a:lnTo>
                    <a:pt x="214744" y="25285"/>
                  </a:lnTo>
                  <a:lnTo>
                    <a:pt x="214744" y="37896"/>
                  </a:lnTo>
                  <a:lnTo>
                    <a:pt x="214744" y="50533"/>
                  </a:lnTo>
                  <a:lnTo>
                    <a:pt x="227368" y="50533"/>
                  </a:lnTo>
                  <a:lnTo>
                    <a:pt x="240004" y="50533"/>
                  </a:lnTo>
                  <a:lnTo>
                    <a:pt x="240004" y="37909"/>
                  </a:lnTo>
                  <a:lnTo>
                    <a:pt x="252641" y="37909"/>
                  </a:lnTo>
                  <a:lnTo>
                    <a:pt x="252641" y="25273"/>
                  </a:lnTo>
                  <a:close/>
                </a:path>
                <a:path w="619125" h="50800">
                  <a:moveTo>
                    <a:pt x="277901" y="12636"/>
                  </a:moveTo>
                  <a:lnTo>
                    <a:pt x="265264" y="12636"/>
                  </a:lnTo>
                  <a:lnTo>
                    <a:pt x="265264" y="25273"/>
                  </a:lnTo>
                  <a:lnTo>
                    <a:pt x="265264" y="37909"/>
                  </a:lnTo>
                  <a:lnTo>
                    <a:pt x="277901" y="37909"/>
                  </a:lnTo>
                  <a:lnTo>
                    <a:pt x="277901" y="25285"/>
                  </a:lnTo>
                  <a:lnTo>
                    <a:pt x="277901" y="12636"/>
                  </a:lnTo>
                  <a:close/>
                </a:path>
                <a:path w="619125" h="50800">
                  <a:moveTo>
                    <a:pt x="353682" y="12636"/>
                  </a:moveTo>
                  <a:lnTo>
                    <a:pt x="341058" y="12636"/>
                  </a:lnTo>
                  <a:lnTo>
                    <a:pt x="341058" y="25273"/>
                  </a:lnTo>
                  <a:lnTo>
                    <a:pt x="341058" y="37896"/>
                  </a:lnTo>
                  <a:lnTo>
                    <a:pt x="328434" y="37896"/>
                  </a:lnTo>
                  <a:lnTo>
                    <a:pt x="328434" y="25273"/>
                  </a:lnTo>
                  <a:lnTo>
                    <a:pt x="315798" y="25273"/>
                  </a:lnTo>
                  <a:lnTo>
                    <a:pt x="303174" y="25273"/>
                  </a:lnTo>
                  <a:lnTo>
                    <a:pt x="303174" y="12636"/>
                  </a:lnTo>
                  <a:lnTo>
                    <a:pt x="290537" y="12636"/>
                  </a:lnTo>
                  <a:lnTo>
                    <a:pt x="290537" y="25285"/>
                  </a:lnTo>
                  <a:lnTo>
                    <a:pt x="303161" y="25285"/>
                  </a:lnTo>
                  <a:lnTo>
                    <a:pt x="303161" y="37909"/>
                  </a:lnTo>
                  <a:lnTo>
                    <a:pt x="315798" y="37909"/>
                  </a:lnTo>
                  <a:lnTo>
                    <a:pt x="328422" y="37909"/>
                  </a:lnTo>
                  <a:lnTo>
                    <a:pt x="328422" y="50533"/>
                  </a:lnTo>
                  <a:lnTo>
                    <a:pt x="341058" y="50533"/>
                  </a:lnTo>
                  <a:lnTo>
                    <a:pt x="353682" y="50533"/>
                  </a:lnTo>
                  <a:lnTo>
                    <a:pt x="353682" y="37909"/>
                  </a:lnTo>
                  <a:lnTo>
                    <a:pt x="353682" y="25285"/>
                  </a:lnTo>
                  <a:lnTo>
                    <a:pt x="353682" y="12636"/>
                  </a:lnTo>
                  <a:close/>
                </a:path>
                <a:path w="619125" h="50800">
                  <a:moveTo>
                    <a:pt x="378955" y="0"/>
                  </a:moveTo>
                  <a:lnTo>
                    <a:pt x="366318" y="0"/>
                  </a:lnTo>
                  <a:lnTo>
                    <a:pt x="366318" y="12636"/>
                  </a:lnTo>
                  <a:lnTo>
                    <a:pt x="378955" y="12636"/>
                  </a:lnTo>
                  <a:lnTo>
                    <a:pt x="378955" y="0"/>
                  </a:lnTo>
                  <a:close/>
                </a:path>
                <a:path w="619125" h="50800">
                  <a:moveTo>
                    <a:pt x="416839" y="0"/>
                  </a:moveTo>
                  <a:lnTo>
                    <a:pt x="404215" y="0"/>
                  </a:lnTo>
                  <a:lnTo>
                    <a:pt x="391579" y="0"/>
                  </a:lnTo>
                  <a:lnTo>
                    <a:pt x="391579" y="12636"/>
                  </a:lnTo>
                  <a:lnTo>
                    <a:pt x="391579" y="25285"/>
                  </a:lnTo>
                  <a:lnTo>
                    <a:pt x="404215" y="25285"/>
                  </a:lnTo>
                  <a:lnTo>
                    <a:pt x="404215" y="12636"/>
                  </a:lnTo>
                  <a:lnTo>
                    <a:pt x="416839" y="12636"/>
                  </a:lnTo>
                  <a:lnTo>
                    <a:pt x="416839" y="0"/>
                  </a:lnTo>
                  <a:close/>
                </a:path>
                <a:path w="619125" h="50800">
                  <a:moveTo>
                    <a:pt x="505269" y="12636"/>
                  </a:moveTo>
                  <a:lnTo>
                    <a:pt x="492633" y="12636"/>
                  </a:lnTo>
                  <a:lnTo>
                    <a:pt x="492633" y="25273"/>
                  </a:lnTo>
                  <a:lnTo>
                    <a:pt x="480009" y="25273"/>
                  </a:lnTo>
                  <a:lnTo>
                    <a:pt x="480009" y="12636"/>
                  </a:lnTo>
                  <a:lnTo>
                    <a:pt x="467372" y="12636"/>
                  </a:lnTo>
                  <a:lnTo>
                    <a:pt x="467372" y="0"/>
                  </a:lnTo>
                  <a:lnTo>
                    <a:pt x="416852" y="0"/>
                  </a:lnTo>
                  <a:lnTo>
                    <a:pt x="416852" y="12636"/>
                  </a:lnTo>
                  <a:lnTo>
                    <a:pt x="429475" y="12636"/>
                  </a:lnTo>
                  <a:lnTo>
                    <a:pt x="429475" y="25273"/>
                  </a:lnTo>
                  <a:lnTo>
                    <a:pt x="416852" y="25273"/>
                  </a:lnTo>
                  <a:lnTo>
                    <a:pt x="416852" y="37909"/>
                  </a:lnTo>
                  <a:lnTo>
                    <a:pt x="429488" y="37909"/>
                  </a:lnTo>
                  <a:lnTo>
                    <a:pt x="429488" y="25285"/>
                  </a:lnTo>
                  <a:lnTo>
                    <a:pt x="442112" y="25285"/>
                  </a:lnTo>
                  <a:lnTo>
                    <a:pt x="454748" y="25285"/>
                  </a:lnTo>
                  <a:lnTo>
                    <a:pt x="454748" y="37909"/>
                  </a:lnTo>
                  <a:lnTo>
                    <a:pt x="467372" y="37909"/>
                  </a:lnTo>
                  <a:lnTo>
                    <a:pt x="467372" y="25285"/>
                  </a:lnTo>
                  <a:lnTo>
                    <a:pt x="480009" y="25285"/>
                  </a:lnTo>
                  <a:lnTo>
                    <a:pt x="480009" y="37909"/>
                  </a:lnTo>
                  <a:lnTo>
                    <a:pt x="492633" y="37909"/>
                  </a:lnTo>
                  <a:lnTo>
                    <a:pt x="505269" y="37909"/>
                  </a:lnTo>
                  <a:lnTo>
                    <a:pt x="505269" y="25285"/>
                  </a:lnTo>
                  <a:lnTo>
                    <a:pt x="505269" y="12636"/>
                  </a:lnTo>
                  <a:close/>
                </a:path>
                <a:path w="619125" h="50800">
                  <a:moveTo>
                    <a:pt x="543166" y="0"/>
                  </a:moveTo>
                  <a:lnTo>
                    <a:pt x="530542" y="0"/>
                  </a:lnTo>
                  <a:lnTo>
                    <a:pt x="517906" y="0"/>
                  </a:lnTo>
                  <a:lnTo>
                    <a:pt x="517906" y="12636"/>
                  </a:lnTo>
                  <a:lnTo>
                    <a:pt x="530529" y="12636"/>
                  </a:lnTo>
                  <a:lnTo>
                    <a:pt x="543166" y="12636"/>
                  </a:lnTo>
                  <a:lnTo>
                    <a:pt x="543166" y="0"/>
                  </a:lnTo>
                  <a:close/>
                </a:path>
                <a:path w="619125" h="50800">
                  <a:moveTo>
                    <a:pt x="555802" y="12636"/>
                  </a:moveTo>
                  <a:lnTo>
                    <a:pt x="543166" y="12636"/>
                  </a:lnTo>
                  <a:lnTo>
                    <a:pt x="543166" y="25273"/>
                  </a:lnTo>
                  <a:lnTo>
                    <a:pt x="530542" y="25273"/>
                  </a:lnTo>
                  <a:lnTo>
                    <a:pt x="517906" y="25273"/>
                  </a:lnTo>
                  <a:lnTo>
                    <a:pt x="517906" y="37909"/>
                  </a:lnTo>
                  <a:lnTo>
                    <a:pt x="530529" y="37909"/>
                  </a:lnTo>
                  <a:lnTo>
                    <a:pt x="543166" y="37909"/>
                  </a:lnTo>
                  <a:lnTo>
                    <a:pt x="555802" y="37909"/>
                  </a:lnTo>
                  <a:lnTo>
                    <a:pt x="555802" y="25285"/>
                  </a:lnTo>
                  <a:lnTo>
                    <a:pt x="555802" y="12636"/>
                  </a:lnTo>
                  <a:close/>
                </a:path>
                <a:path w="619125" h="50800">
                  <a:moveTo>
                    <a:pt x="581050" y="0"/>
                  </a:moveTo>
                  <a:lnTo>
                    <a:pt x="568426" y="0"/>
                  </a:lnTo>
                  <a:lnTo>
                    <a:pt x="568426" y="12636"/>
                  </a:lnTo>
                  <a:lnTo>
                    <a:pt x="568426" y="25285"/>
                  </a:lnTo>
                  <a:lnTo>
                    <a:pt x="581050" y="25285"/>
                  </a:lnTo>
                  <a:lnTo>
                    <a:pt x="581050" y="12636"/>
                  </a:lnTo>
                  <a:lnTo>
                    <a:pt x="581050" y="0"/>
                  </a:lnTo>
                  <a:close/>
                </a:path>
                <a:path w="619125" h="50800">
                  <a:moveTo>
                    <a:pt x="606323" y="0"/>
                  </a:moveTo>
                  <a:lnTo>
                    <a:pt x="593686" y="0"/>
                  </a:lnTo>
                  <a:lnTo>
                    <a:pt x="593686" y="12636"/>
                  </a:lnTo>
                  <a:lnTo>
                    <a:pt x="581063" y="12636"/>
                  </a:lnTo>
                  <a:lnTo>
                    <a:pt x="581063" y="25273"/>
                  </a:lnTo>
                  <a:lnTo>
                    <a:pt x="581063" y="37909"/>
                  </a:lnTo>
                  <a:lnTo>
                    <a:pt x="593699" y="37909"/>
                  </a:lnTo>
                  <a:lnTo>
                    <a:pt x="593699" y="25285"/>
                  </a:lnTo>
                  <a:lnTo>
                    <a:pt x="593699" y="12636"/>
                  </a:lnTo>
                  <a:lnTo>
                    <a:pt x="606323" y="12636"/>
                  </a:lnTo>
                  <a:lnTo>
                    <a:pt x="606323" y="0"/>
                  </a:lnTo>
                  <a:close/>
                </a:path>
                <a:path w="619125" h="50800">
                  <a:moveTo>
                    <a:pt x="618947" y="12636"/>
                  </a:moveTo>
                  <a:lnTo>
                    <a:pt x="606323" y="12636"/>
                  </a:lnTo>
                  <a:lnTo>
                    <a:pt x="606323" y="25273"/>
                  </a:lnTo>
                  <a:lnTo>
                    <a:pt x="606323" y="37909"/>
                  </a:lnTo>
                  <a:lnTo>
                    <a:pt x="618947" y="37909"/>
                  </a:lnTo>
                  <a:lnTo>
                    <a:pt x="618947" y="25285"/>
                  </a:lnTo>
                  <a:lnTo>
                    <a:pt x="618947" y="1263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98145" y="6238823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23" y="37896"/>
                  </a:moveTo>
                  <a:lnTo>
                    <a:pt x="0" y="37896"/>
                  </a:lnTo>
                  <a:lnTo>
                    <a:pt x="0" y="50546"/>
                  </a:lnTo>
                  <a:lnTo>
                    <a:pt x="12623" y="50546"/>
                  </a:lnTo>
                  <a:lnTo>
                    <a:pt x="12623" y="37896"/>
                  </a:lnTo>
                  <a:close/>
                </a:path>
                <a:path w="619125" h="50800">
                  <a:moveTo>
                    <a:pt x="12623" y="12636"/>
                  </a:moveTo>
                  <a:lnTo>
                    <a:pt x="0" y="12636"/>
                  </a:lnTo>
                  <a:lnTo>
                    <a:pt x="0" y="25273"/>
                  </a:lnTo>
                  <a:lnTo>
                    <a:pt x="12623" y="25273"/>
                  </a:lnTo>
                  <a:lnTo>
                    <a:pt x="12623" y="12636"/>
                  </a:lnTo>
                  <a:close/>
                </a:path>
                <a:path w="619125" h="50800">
                  <a:moveTo>
                    <a:pt x="37909" y="12636"/>
                  </a:moveTo>
                  <a:lnTo>
                    <a:pt x="25273" y="12636"/>
                  </a:lnTo>
                  <a:lnTo>
                    <a:pt x="12636" y="12636"/>
                  </a:lnTo>
                  <a:lnTo>
                    <a:pt x="12636" y="25273"/>
                  </a:lnTo>
                  <a:lnTo>
                    <a:pt x="25273" y="25273"/>
                  </a:lnTo>
                  <a:lnTo>
                    <a:pt x="37909" y="25273"/>
                  </a:lnTo>
                  <a:lnTo>
                    <a:pt x="37909" y="12636"/>
                  </a:lnTo>
                  <a:close/>
                </a:path>
                <a:path w="619125" h="50800">
                  <a:moveTo>
                    <a:pt x="50520" y="37896"/>
                  </a:moveTo>
                  <a:lnTo>
                    <a:pt x="37909" y="37896"/>
                  </a:lnTo>
                  <a:lnTo>
                    <a:pt x="25273" y="37896"/>
                  </a:lnTo>
                  <a:lnTo>
                    <a:pt x="12636" y="37896"/>
                  </a:lnTo>
                  <a:lnTo>
                    <a:pt x="12636" y="50546"/>
                  </a:lnTo>
                  <a:lnTo>
                    <a:pt x="25273" y="50546"/>
                  </a:lnTo>
                  <a:lnTo>
                    <a:pt x="37896" y="50546"/>
                  </a:lnTo>
                  <a:lnTo>
                    <a:pt x="50520" y="50546"/>
                  </a:lnTo>
                  <a:lnTo>
                    <a:pt x="50520" y="37896"/>
                  </a:lnTo>
                  <a:close/>
                </a:path>
                <a:path w="619125" h="50800">
                  <a:moveTo>
                    <a:pt x="88417" y="12636"/>
                  </a:moveTo>
                  <a:lnTo>
                    <a:pt x="75793" y="12636"/>
                  </a:lnTo>
                  <a:lnTo>
                    <a:pt x="75793" y="25273"/>
                  </a:lnTo>
                  <a:lnTo>
                    <a:pt x="88417" y="25273"/>
                  </a:lnTo>
                  <a:lnTo>
                    <a:pt x="88417" y="12636"/>
                  </a:lnTo>
                  <a:close/>
                </a:path>
                <a:path w="619125" h="50800">
                  <a:moveTo>
                    <a:pt x="189484" y="25273"/>
                  </a:moveTo>
                  <a:lnTo>
                    <a:pt x="176847" y="25273"/>
                  </a:lnTo>
                  <a:lnTo>
                    <a:pt x="176847" y="12636"/>
                  </a:lnTo>
                  <a:lnTo>
                    <a:pt x="164211" y="12636"/>
                  </a:lnTo>
                  <a:lnTo>
                    <a:pt x="164211" y="25273"/>
                  </a:lnTo>
                  <a:lnTo>
                    <a:pt x="151587" y="25273"/>
                  </a:lnTo>
                  <a:lnTo>
                    <a:pt x="151587" y="12636"/>
                  </a:lnTo>
                  <a:lnTo>
                    <a:pt x="138950" y="12636"/>
                  </a:lnTo>
                  <a:lnTo>
                    <a:pt x="138950" y="25273"/>
                  </a:lnTo>
                  <a:lnTo>
                    <a:pt x="126326" y="25273"/>
                  </a:lnTo>
                  <a:lnTo>
                    <a:pt x="113690" y="25273"/>
                  </a:lnTo>
                  <a:lnTo>
                    <a:pt x="101066" y="25273"/>
                  </a:lnTo>
                  <a:lnTo>
                    <a:pt x="101066" y="12636"/>
                  </a:lnTo>
                  <a:lnTo>
                    <a:pt x="88430" y="12636"/>
                  </a:lnTo>
                  <a:lnTo>
                    <a:pt x="88430" y="25273"/>
                  </a:lnTo>
                  <a:lnTo>
                    <a:pt x="101053" y="25273"/>
                  </a:lnTo>
                  <a:lnTo>
                    <a:pt x="101053" y="37922"/>
                  </a:lnTo>
                  <a:lnTo>
                    <a:pt x="189484" y="37922"/>
                  </a:lnTo>
                  <a:lnTo>
                    <a:pt x="189484" y="25273"/>
                  </a:lnTo>
                  <a:close/>
                </a:path>
                <a:path w="619125" h="50800">
                  <a:moveTo>
                    <a:pt x="252641" y="12636"/>
                  </a:moveTo>
                  <a:lnTo>
                    <a:pt x="252641" y="12636"/>
                  </a:lnTo>
                  <a:lnTo>
                    <a:pt x="189484" y="12636"/>
                  </a:lnTo>
                  <a:lnTo>
                    <a:pt x="189484" y="25273"/>
                  </a:lnTo>
                  <a:lnTo>
                    <a:pt x="202107" y="25273"/>
                  </a:lnTo>
                  <a:lnTo>
                    <a:pt x="202107" y="37922"/>
                  </a:lnTo>
                  <a:lnTo>
                    <a:pt x="214744" y="37922"/>
                  </a:lnTo>
                  <a:lnTo>
                    <a:pt x="214744" y="25273"/>
                  </a:lnTo>
                  <a:lnTo>
                    <a:pt x="227368" y="25273"/>
                  </a:lnTo>
                  <a:lnTo>
                    <a:pt x="240004" y="25273"/>
                  </a:lnTo>
                  <a:lnTo>
                    <a:pt x="252641" y="25273"/>
                  </a:lnTo>
                  <a:lnTo>
                    <a:pt x="252641" y="12636"/>
                  </a:lnTo>
                  <a:close/>
                </a:path>
                <a:path w="619125" h="50800">
                  <a:moveTo>
                    <a:pt x="353682" y="0"/>
                  </a:moveTo>
                  <a:lnTo>
                    <a:pt x="341058" y="0"/>
                  </a:lnTo>
                  <a:lnTo>
                    <a:pt x="341058" y="12636"/>
                  </a:lnTo>
                  <a:lnTo>
                    <a:pt x="328434" y="12636"/>
                  </a:lnTo>
                  <a:lnTo>
                    <a:pt x="265264" y="12636"/>
                  </a:lnTo>
                  <a:lnTo>
                    <a:pt x="265264" y="25273"/>
                  </a:lnTo>
                  <a:lnTo>
                    <a:pt x="252641" y="25273"/>
                  </a:lnTo>
                  <a:lnTo>
                    <a:pt x="252641" y="37922"/>
                  </a:lnTo>
                  <a:lnTo>
                    <a:pt x="265264" y="37922"/>
                  </a:lnTo>
                  <a:lnTo>
                    <a:pt x="277901" y="37922"/>
                  </a:lnTo>
                  <a:lnTo>
                    <a:pt x="290537" y="37922"/>
                  </a:lnTo>
                  <a:lnTo>
                    <a:pt x="290537" y="25273"/>
                  </a:lnTo>
                  <a:lnTo>
                    <a:pt x="303161" y="25273"/>
                  </a:lnTo>
                  <a:lnTo>
                    <a:pt x="315798" y="25273"/>
                  </a:lnTo>
                  <a:lnTo>
                    <a:pt x="328422" y="25273"/>
                  </a:lnTo>
                  <a:lnTo>
                    <a:pt x="328422" y="37922"/>
                  </a:lnTo>
                  <a:lnTo>
                    <a:pt x="341058" y="37922"/>
                  </a:lnTo>
                  <a:lnTo>
                    <a:pt x="341058" y="25273"/>
                  </a:lnTo>
                  <a:lnTo>
                    <a:pt x="353682" y="25273"/>
                  </a:lnTo>
                  <a:lnTo>
                    <a:pt x="353682" y="12636"/>
                  </a:lnTo>
                  <a:lnTo>
                    <a:pt x="353682" y="0"/>
                  </a:lnTo>
                  <a:close/>
                </a:path>
                <a:path w="619125" h="50800">
                  <a:moveTo>
                    <a:pt x="378955" y="12636"/>
                  </a:moveTo>
                  <a:lnTo>
                    <a:pt x="366331" y="12636"/>
                  </a:lnTo>
                  <a:lnTo>
                    <a:pt x="366331" y="0"/>
                  </a:lnTo>
                  <a:lnTo>
                    <a:pt x="353695" y="0"/>
                  </a:lnTo>
                  <a:lnTo>
                    <a:pt x="353695" y="12636"/>
                  </a:lnTo>
                  <a:lnTo>
                    <a:pt x="366318" y="12636"/>
                  </a:lnTo>
                  <a:lnTo>
                    <a:pt x="366318" y="25273"/>
                  </a:lnTo>
                  <a:lnTo>
                    <a:pt x="353695" y="25273"/>
                  </a:lnTo>
                  <a:lnTo>
                    <a:pt x="353695" y="37922"/>
                  </a:lnTo>
                  <a:lnTo>
                    <a:pt x="366318" y="37922"/>
                  </a:lnTo>
                  <a:lnTo>
                    <a:pt x="378955" y="37922"/>
                  </a:lnTo>
                  <a:lnTo>
                    <a:pt x="378955" y="25273"/>
                  </a:lnTo>
                  <a:lnTo>
                    <a:pt x="378955" y="12636"/>
                  </a:lnTo>
                  <a:close/>
                </a:path>
                <a:path w="619125" h="50800">
                  <a:moveTo>
                    <a:pt x="416839" y="0"/>
                  </a:moveTo>
                  <a:lnTo>
                    <a:pt x="404215" y="0"/>
                  </a:lnTo>
                  <a:lnTo>
                    <a:pt x="404215" y="12636"/>
                  </a:lnTo>
                  <a:lnTo>
                    <a:pt x="391591" y="12636"/>
                  </a:lnTo>
                  <a:lnTo>
                    <a:pt x="391591" y="0"/>
                  </a:lnTo>
                  <a:lnTo>
                    <a:pt x="378955" y="0"/>
                  </a:lnTo>
                  <a:lnTo>
                    <a:pt x="378955" y="12636"/>
                  </a:lnTo>
                  <a:lnTo>
                    <a:pt x="391579" y="12636"/>
                  </a:lnTo>
                  <a:lnTo>
                    <a:pt x="391579" y="25273"/>
                  </a:lnTo>
                  <a:lnTo>
                    <a:pt x="404215" y="25273"/>
                  </a:lnTo>
                  <a:lnTo>
                    <a:pt x="416839" y="25273"/>
                  </a:lnTo>
                  <a:lnTo>
                    <a:pt x="416839" y="12636"/>
                  </a:lnTo>
                  <a:lnTo>
                    <a:pt x="416839" y="0"/>
                  </a:lnTo>
                  <a:close/>
                </a:path>
                <a:path w="619125" h="50800">
                  <a:moveTo>
                    <a:pt x="429488" y="25273"/>
                  </a:moveTo>
                  <a:lnTo>
                    <a:pt x="416852" y="25273"/>
                  </a:lnTo>
                  <a:lnTo>
                    <a:pt x="416852" y="37922"/>
                  </a:lnTo>
                  <a:lnTo>
                    <a:pt x="429488" y="37922"/>
                  </a:lnTo>
                  <a:lnTo>
                    <a:pt x="429488" y="25273"/>
                  </a:lnTo>
                  <a:close/>
                </a:path>
                <a:path w="619125" h="50800">
                  <a:moveTo>
                    <a:pt x="492645" y="0"/>
                  </a:moveTo>
                  <a:lnTo>
                    <a:pt x="480009" y="0"/>
                  </a:lnTo>
                  <a:lnTo>
                    <a:pt x="467372" y="0"/>
                  </a:lnTo>
                  <a:lnTo>
                    <a:pt x="454748" y="0"/>
                  </a:lnTo>
                  <a:lnTo>
                    <a:pt x="442112" y="0"/>
                  </a:lnTo>
                  <a:lnTo>
                    <a:pt x="442112" y="12636"/>
                  </a:lnTo>
                  <a:lnTo>
                    <a:pt x="442112" y="25273"/>
                  </a:lnTo>
                  <a:lnTo>
                    <a:pt x="454748" y="25273"/>
                  </a:lnTo>
                  <a:lnTo>
                    <a:pt x="454748" y="37922"/>
                  </a:lnTo>
                  <a:lnTo>
                    <a:pt x="467372" y="37922"/>
                  </a:lnTo>
                  <a:lnTo>
                    <a:pt x="467372" y="25273"/>
                  </a:lnTo>
                  <a:lnTo>
                    <a:pt x="467372" y="12636"/>
                  </a:lnTo>
                  <a:lnTo>
                    <a:pt x="480009" y="12636"/>
                  </a:lnTo>
                  <a:lnTo>
                    <a:pt x="480009" y="25273"/>
                  </a:lnTo>
                  <a:lnTo>
                    <a:pt x="480009" y="37922"/>
                  </a:lnTo>
                  <a:lnTo>
                    <a:pt x="492645" y="37922"/>
                  </a:lnTo>
                  <a:lnTo>
                    <a:pt x="492645" y="25273"/>
                  </a:lnTo>
                  <a:lnTo>
                    <a:pt x="492645" y="12636"/>
                  </a:lnTo>
                  <a:lnTo>
                    <a:pt x="492645" y="0"/>
                  </a:lnTo>
                  <a:close/>
                </a:path>
                <a:path w="619125" h="50800">
                  <a:moveTo>
                    <a:pt x="517893" y="0"/>
                  </a:moveTo>
                  <a:lnTo>
                    <a:pt x="505269" y="0"/>
                  </a:lnTo>
                  <a:lnTo>
                    <a:pt x="505269" y="12636"/>
                  </a:lnTo>
                  <a:lnTo>
                    <a:pt x="505269" y="25273"/>
                  </a:lnTo>
                  <a:lnTo>
                    <a:pt x="505269" y="37922"/>
                  </a:lnTo>
                  <a:lnTo>
                    <a:pt x="517893" y="37922"/>
                  </a:lnTo>
                  <a:lnTo>
                    <a:pt x="517893" y="25273"/>
                  </a:lnTo>
                  <a:lnTo>
                    <a:pt x="517893" y="12636"/>
                  </a:lnTo>
                  <a:lnTo>
                    <a:pt x="517893" y="0"/>
                  </a:lnTo>
                  <a:close/>
                </a:path>
                <a:path w="619125" h="50800">
                  <a:moveTo>
                    <a:pt x="568426" y="0"/>
                  </a:moveTo>
                  <a:lnTo>
                    <a:pt x="568426" y="0"/>
                  </a:lnTo>
                  <a:lnTo>
                    <a:pt x="517906" y="0"/>
                  </a:lnTo>
                  <a:lnTo>
                    <a:pt x="517906" y="12636"/>
                  </a:lnTo>
                  <a:lnTo>
                    <a:pt x="517906" y="25273"/>
                  </a:lnTo>
                  <a:lnTo>
                    <a:pt x="530529" y="25273"/>
                  </a:lnTo>
                  <a:lnTo>
                    <a:pt x="543166" y="25273"/>
                  </a:lnTo>
                  <a:lnTo>
                    <a:pt x="555790" y="25273"/>
                  </a:lnTo>
                  <a:lnTo>
                    <a:pt x="555790" y="37922"/>
                  </a:lnTo>
                  <a:lnTo>
                    <a:pt x="568426" y="37922"/>
                  </a:lnTo>
                  <a:lnTo>
                    <a:pt x="568426" y="25273"/>
                  </a:lnTo>
                  <a:lnTo>
                    <a:pt x="568426" y="12636"/>
                  </a:lnTo>
                  <a:lnTo>
                    <a:pt x="568426" y="0"/>
                  </a:lnTo>
                  <a:close/>
                </a:path>
                <a:path w="619125" h="50800">
                  <a:moveTo>
                    <a:pt x="618947" y="12636"/>
                  </a:moveTo>
                  <a:lnTo>
                    <a:pt x="606323" y="12636"/>
                  </a:lnTo>
                  <a:lnTo>
                    <a:pt x="593699" y="12636"/>
                  </a:lnTo>
                  <a:lnTo>
                    <a:pt x="581063" y="12636"/>
                  </a:lnTo>
                  <a:lnTo>
                    <a:pt x="581063" y="25273"/>
                  </a:lnTo>
                  <a:lnTo>
                    <a:pt x="581063" y="37922"/>
                  </a:lnTo>
                  <a:lnTo>
                    <a:pt x="593699" y="37922"/>
                  </a:lnTo>
                  <a:lnTo>
                    <a:pt x="593699" y="25273"/>
                  </a:lnTo>
                  <a:lnTo>
                    <a:pt x="606323" y="25273"/>
                  </a:lnTo>
                  <a:lnTo>
                    <a:pt x="606323" y="37922"/>
                  </a:lnTo>
                  <a:lnTo>
                    <a:pt x="618947" y="37922"/>
                  </a:lnTo>
                  <a:lnTo>
                    <a:pt x="618947" y="25273"/>
                  </a:lnTo>
                  <a:lnTo>
                    <a:pt x="618947" y="1263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98145" y="6276720"/>
              <a:ext cx="619125" cy="38100"/>
            </a:xfrm>
            <a:custGeom>
              <a:avLst/>
              <a:gdLst/>
              <a:ahLst/>
              <a:cxnLst/>
              <a:rect l="l" t="t" r="r" b="b"/>
              <a:pathLst>
                <a:path w="619125" h="38100">
                  <a:moveTo>
                    <a:pt x="12623" y="12636"/>
                  </a:moveTo>
                  <a:lnTo>
                    <a:pt x="0" y="12636"/>
                  </a:lnTo>
                  <a:lnTo>
                    <a:pt x="0" y="25260"/>
                  </a:lnTo>
                  <a:lnTo>
                    <a:pt x="0" y="37896"/>
                  </a:lnTo>
                  <a:lnTo>
                    <a:pt x="12623" y="37896"/>
                  </a:lnTo>
                  <a:lnTo>
                    <a:pt x="12623" y="25273"/>
                  </a:lnTo>
                  <a:lnTo>
                    <a:pt x="12623" y="12636"/>
                  </a:lnTo>
                  <a:close/>
                </a:path>
                <a:path w="619125" h="38100">
                  <a:moveTo>
                    <a:pt x="50520" y="25260"/>
                  </a:moveTo>
                  <a:lnTo>
                    <a:pt x="37909" y="25260"/>
                  </a:lnTo>
                  <a:lnTo>
                    <a:pt x="25273" y="25260"/>
                  </a:lnTo>
                  <a:lnTo>
                    <a:pt x="25273" y="37896"/>
                  </a:lnTo>
                  <a:lnTo>
                    <a:pt x="37896" y="37896"/>
                  </a:lnTo>
                  <a:lnTo>
                    <a:pt x="50520" y="37896"/>
                  </a:lnTo>
                  <a:lnTo>
                    <a:pt x="50520" y="25260"/>
                  </a:lnTo>
                  <a:close/>
                </a:path>
                <a:path w="619125" h="38100">
                  <a:moveTo>
                    <a:pt x="50520" y="0"/>
                  </a:moveTo>
                  <a:lnTo>
                    <a:pt x="37896" y="0"/>
                  </a:lnTo>
                  <a:lnTo>
                    <a:pt x="37896" y="12649"/>
                  </a:lnTo>
                  <a:lnTo>
                    <a:pt x="50520" y="12649"/>
                  </a:lnTo>
                  <a:lnTo>
                    <a:pt x="50520" y="0"/>
                  </a:lnTo>
                  <a:close/>
                </a:path>
                <a:path w="619125" h="38100">
                  <a:moveTo>
                    <a:pt x="63169" y="25260"/>
                  </a:moveTo>
                  <a:lnTo>
                    <a:pt x="50533" y="25260"/>
                  </a:lnTo>
                  <a:lnTo>
                    <a:pt x="50533" y="37896"/>
                  </a:lnTo>
                  <a:lnTo>
                    <a:pt x="63169" y="37896"/>
                  </a:lnTo>
                  <a:lnTo>
                    <a:pt x="63169" y="25260"/>
                  </a:lnTo>
                  <a:close/>
                </a:path>
                <a:path w="619125" h="38100">
                  <a:moveTo>
                    <a:pt x="88417" y="0"/>
                  </a:moveTo>
                  <a:lnTo>
                    <a:pt x="75806" y="0"/>
                  </a:lnTo>
                  <a:lnTo>
                    <a:pt x="63169" y="0"/>
                  </a:lnTo>
                  <a:lnTo>
                    <a:pt x="50533" y="0"/>
                  </a:lnTo>
                  <a:lnTo>
                    <a:pt x="50533" y="12649"/>
                  </a:lnTo>
                  <a:lnTo>
                    <a:pt x="63169" y="12649"/>
                  </a:lnTo>
                  <a:lnTo>
                    <a:pt x="75793" y="12649"/>
                  </a:lnTo>
                  <a:lnTo>
                    <a:pt x="75793" y="25260"/>
                  </a:lnTo>
                  <a:lnTo>
                    <a:pt x="75793" y="37896"/>
                  </a:lnTo>
                  <a:lnTo>
                    <a:pt x="88417" y="37896"/>
                  </a:lnTo>
                  <a:lnTo>
                    <a:pt x="88417" y="25273"/>
                  </a:lnTo>
                  <a:lnTo>
                    <a:pt x="88417" y="12649"/>
                  </a:lnTo>
                  <a:lnTo>
                    <a:pt x="88417" y="0"/>
                  </a:lnTo>
                  <a:close/>
                </a:path>
                <a:path w="619125" h="38100">
                  <a:moveTo>
                    <a:pt x="315798" y="0"/>
                  </a:moveTo>
                  <a:lnTo>
                    <a:pt x="303161" y="0"/>
                  </a:lnTo>
                  <a:lnTo>
                    <a:pt x="303161" y="12649"/>
                  </a:lnTo>
                  <a:lnTo>
                    <a:pt x="315798" y="12649"/>
                  </a:lnTo>
                  <a:lnTo>
                    <a:pt x="315798" y="0"/>
                  </a:lnTo>
                  <a:close/>
                </a:path>
                <a:path w="619125" h="38100">
                  <a:moveTo>
                    <a:pt x="353682" y="25260"/>
                  </a:moveTo>
                  <a:lnTo>
                    <a:pt x="341058" y="25260"/>
                  </a:lnTo>
                  <a:lnTo>
                    <a:pt x="341058" y="12649"/>
                  </a:lnTo>
                  <a:lnTo>
                    <a:pt x="341058" y="0"/>
                  </a:lnTo>
                  <a:lnTo>
                    <a:pt x="328422" y="0"/>
                  </a:lnTo>
                  <a:lnTo>
                    <a:pt x="328422" y="12636"/>
                  </a:lnTo>
                  <a:lnTo>
                    <a:pt x="328422" y="25260"/>
                  </a:lnTo>
                  <a:lnTo>
                    <a:pt x="315798" y="25260"/>
                  </a:lnTo>
                  <a:lnTo>
                    <a:pt x="303174" y="25260"/>
                  </a:lnTo>
                  <a:lnTo>
                    <a:pt x="290537" y="25260"/>
                  </a:lnTo>
                  <a:lnTo>
                    <a:pt x="290537" y="12649"/>
                  </a:lnTo>
                  <a:lnTo>
                    <a:pt x="290537" y="0"/>
                  </a:lnTo>
                  <a:lnTo>
                    <a:pt x="277901" y="0"/>
                  </a:lnTo>
                  <a:lnTo>
                    <a:pt x="277901" y="12636"/>
                  </a:lnTo>
                  <a:lnTo>
                    <a:pt x="265277" y="12636"/>
                  </a:lnTo>
                  <a:lnTo>
                    <a:pt x="265277" y="0"/>
                  </a:lnTo>
                  <a:lnTo>
                    <a:pt x="252641" y="0"/>
                  </a:lnTo>
                  <a:lnTo>
                    <a:pt x="240004" y="0"/>
                  </a:lnTo>
                  <a:lnTo>
                    <a:pt x="227380" y="0"/>
                  </a:lnTo>
                  <a:lnTo>
                    <a:pt x="227368" y="12649"/>
                  </a:lnTo>
                  <a:lnTo>
                    <a:pt x="227368" y="25260"/>
                  </a:lnTo>
                  <a:lnTo>
                    <a:pt x="214744" y="25260"/>
                  </a:lnTo>
                  <a:lnTo>
                    <a:pt x="214744" y="12649"/>
                  </a:lnTo>
                  <a:lnTo>
                    <a:pt x="227368" y="12649"/>
                  </a:lnTo>
                  <a:lnTo>
                    <a:pt x="227368" y="0"/>
                  </a:lnTo>
                  <a:lnTo>
                    <a:pt x="214744" y="0"/>
                  </a:lnTo>
                  <a:lnTo>
                    <a:pt x="214744" y="12636"/>
                  </a:lnTo>
                  <a:lnTo>
                    <a:pt x="202107" y="12636"/>
                  </a:lnTo>
                  <a:lnTo>
                    <a:pt x="202107" y="25260"/>
                  </a:lnTo>
                  <a:lnTo>
                    <a:pt x="189484" y="25260"/>
                  </a:lnTo>
                  <a:lnTo>
                    <a:pt x="189484" y="12649"/>
                  </a:lnTo>
                  <a:lnTo>
                    <a:pt x="189484" y="0"/>
                  </a:lnTo>
                  <a:lnTo>
                    <a:pt x="176847" y="0"/>
                  </a:lnTo>
                  <a:lnTo>
                    <a:pt x="176847" y="12649"/>
                  </a:lnTo>
                  <a:lnTo>
                    <a:pt x="176847" y="25260"/>
                  </a:lnTo>
                  <a:lnTo>
                    <a:pt x="164223" y="25260"/>
                  </a:lnTo>
                  <a:lnTo>
                    <a:pt x="164223" y="12649"/>
                  </a:lnTo>
                  <a:lnTo>
                    <a:pt x="176847" y="12649"/>
                  </a:lnTo>
                  <a:lnTo>
                    <a:pt x="176847" y="0"/>
                  </a:lnTo>
                  <a:lnTo>
                    <a:pt x="164211" y="0"/>
                  </a:lnTo>
                  <a:lnTo>
                    <a:pt x="164211" y="12636"/>
                  </a:lnTo>
                  <a:lnTo>
                    <a:pt x="151587" y="12636"/>
                  </a:lnTo>
                  <a:lnTo>
                    <a:pt x="151587" y="0"/>
                  </a:lnTo>
                  <a:lnTo>
                    <a:pt x="138963" y="0"/>
                  </a:lnTo>
                  <a:lnTo>
                    <a:pt x="126326" y="0"/>
                  </a:lnTo>
                  <a:lnTo>
                    <a:pt x="113690" y="0"/>
                  </a:lnTo>
                  <a:lnTo>
                    <a:pt x="113690" y="12636"/>
                  </a:lnTo>
                  <a:lnTo>
                    <a:pt x="101053" y="12636"/>
                  </a:lnTo>
                  <a:lnTo>
                    <a:pt x="101053" y="25273"/>
                  </a:lnTo>
                  <a:lnTo>
                    <a:pt x="113690" y="25273"/>
                  </a:lnTo>
                  <a:lnTo>
                    <a:pt x="113690" y="12649"/>
                  </a:lnTo>
                  <a:lnTo>
                    <a:pt x="126326" y="12649"/>
                  </a:lnTo>
                  <a:lnTo>
                    <a:pt x="138950" y="12649"/>
                  </a:lnTo>
                  <a:lnTo>
                    <a:pt x="138950" y="25260"/>
                  </a:lnTo>
                  <a:lnTo>
                    <a:pt x="138950" y="37896"/>
                  </a:lnTo>
                  <a:lnTo>
                    <a:pt x="151587" y="37896"/>
                  </a:lnTo>
                  <a:lnTo>
                    <a:pt x="164211" y="37896"/>
                  </a:lnTo>
                  <a:lnTo>
                    <a:pt x="176847" y="37896"/>
                  </a:lnTo>
                  <a:lnTo>
                    <a:pt x="176847" y="25273"/>
                  </a:lnTo>
                  <a:lnTo>
                    <a:pt x="189484" y="25273"/>
                  </a:lnTo>
                  <a:lnTo>
                    <a:pt x="189484" y="37896"/>
                  </a:lnTo>
                  <a:lnTo>
                    <a:pt x="202120" y="37896"/>
                  </a:lnTo>
                  <a:lnTo>
                    <a:pt x="202120" y="25273"/>
                  </a:lnTo>
                  <a:lnTo>
                    <a:pt x="214744" y="25273"/>
                  </a:lnTo>
                  <a:lnTo>
                    <a:pt x="214744" y="37896"/>
                  </a:lnTo>
                  <a:lnTo>
                    <a:pt x="227380" y="37896"/>
                  </a:lnTo>
                  <a:lnTo>
                    <a:pt x="227380" y="25273"/>
                  </a:lnTo>
                  <a:lnTo>
                    <a:pt x="240004" y="25273"/>
                  </a:lnTo>
                  <a:lnTo>
                    <a:pt x="240004" y="12649"/>
                  </a:lnTo>
                  <a:lnTo>
                    <a:pt x="252641" y="12649"/>
                  </a:lnTo>
                  <a:lnTo>
                    <a:pt x="252641" y="25273"/>
                  </a:lnTo>
                  <a:lnTo>
                    <a:pt x="265264" y="25273"/>
                  </a:lnTo>
                  <a:lnTo>
                    <a:pt x="265264" y="37896"/>
                  </a:lnTo>
                  <a:lnTo>
                    <a:pt x="277901" y="37896"/>
                  </a:lnTo>
                  <a:lnTo>
                    <a:pt x="290537" y="37896"/>
                  </a:lnTo>
                  <a:lnTo>
                    <a:pt x="353682" y="37896"/>
                  </a:lnTo>
                  <a:lnTo>
                    <a:pt x="353682" y="25260"/>
                  </a:lnTo>
                  <a:close/>
                </a:path>
                <a:path w="619125" h="38100">
                  <a:moveTo>
                    <a:pt x="366331" y="25260"/>
                  </a:moveTo>
                  <a:lnTo>
                    <a:pt x="353695" y="25260"/>
                  </a:lnTo>
                  <a:lnTo>
                    <a:pt x="353695" y="37896"/>
                  </a:lnTo>
                  <a:lnTo>
                    <a:pt x="366331" y="37896"/>
                  </a:lnTo>
                  <a:lnTo>
                    <a:pt x="366331" y="25260"/>
                  </a:lnTo>
                  <a:close/>
                </a:path>
                <a:path w="619125" h="38100">
                  <a:moveTo>
                    <a:pt x="378955" y="0"/>
                  </a:moveTo>
                  <a:lnTo>
                    <a:pt x="366331" y="0"/>
                  </a:lnTo>
                  <a:lnTo>
                    <a:pt x="353695" y="0"/>
                  </a:lnTo>
                  <a:lnTo>
                    <a:pt x="353695" y="12649"/>
                  </a:lnTo>
                  <a:lnTo>
                    <a:pt x="366318" y="12649"/>
                  </a:lnTo>
                  <a:lnTo>
                    <a:pt x="378955" y="12649"/>
                  </a:lnTo>
                  <a:lnTo>
                    <a:pt x="378955" y="0"/>
                  </a:lnTo>
                  <a:close/>
                </a:path>
                <a:path w="619125" h="38100">
                  <a:moveTo>
                    <a:pt x="416839" y="12636"/>
                  </a:moveTo>
                  <a:lnTo>
                    <a:pt x="404215" y="12636"/>
                  </a:lnTo>
                  <a:lnTo>
                    <a:pt x="404215" y="0"/>
                  </a:lnTo>
                  <a:lnTo>
                    <a:pt x="391579" y="0"/>
                  </a:lnTo>
                  <a:lnTo>
                    <a:pt x="391579" y="12649"/>
                  </a:lnTo>
                  <a:lnTo>
                    <a:pt x="404215" y="12649"/>
                  </a:lnTo>
                  <a:lnTo>
                    <a:pt x="404215" y="25273"/>
                  </a:lnTo>
                  <a:lnTo>
                    <a:pt x="416839" y="25273"/>
                  </a:lnTo>
                  <a:lnTo>
                    <a:pt x="416839" y="12636"/>
                  </a:lnTo>
                  <a:close/>
                </a:path>
                <a:path w="619125" h="38100">
                  <a:moveTo>
                    <a:pt x="517893" y="0"/>
                  </a:moveTo>
                  <a:lnTo>
                    <a:pt x="505269" y="0"/>
                  </a:lnTo>
                  <a:lnTo>
                    <a:pt x="492633" y="0"/>
                  </a:lnTo>
                  <a:lnTo>
                    <a:pt x="492633" y="12649"/>
                  </a:lnTo>
                  <a:lnTo>
                    <a:pt x="505269" y="12649"/>
                  </a:lnTo>
                  <a:lnTo>
                    <a:pt x="505269" y="25260"/>
                  </a:lnTo>
                  <a:lnTo>
                    <a:pt x="492645" y="25260"/>
                  </a:lnTo>
                  <a:lnTo>
                    <a:pt x="480009" y="25260"/>
                  </a:lnTo>
                  <a:lnTo>
                    <a:pt x="480009" y="12636"/>
                  </a:lnTo>
                  <a:lnTo>
                    <a:pt x="467372" y="12636"/>
                  </a:lnTo>
                  <a:lnTo>
                    <a:pt x="454748" y="12636"/>
                  </a:lnTo>
                  <a:lnTo>
                    <a:pt x="454748" y="0"/>
                  </a:lnTo>
                  <a:lnTo>
                    <a:pt x="442112" y="0"/>
                  </a:lnTo>
                  <a:lnTo>
                    <a:pt x="442112" y="12636"/>
                  </a:lnTo>
                  <a:lnTo>
                    <a:pt x="429488" y="12636"/>
                  </a:lnTo>
                  <a:lnTo>
                    <a:pt x="416852" y="12636"/>
                  </a:lnTo>
                  <a:lnTo>
                    <a:pt x="416852" y="25260"/>
                  </a:lnTo>
                  <a:lnTo>
                    <a:pt x="416852" y="37896"/>
                  </a:lnTo>
                  <a:lnTo>
                    <a:pt x="429488" y="37896"/>
                  </a:lnTo>
                  <a:lnTo>
                    <a:pt x="429488" y="25273"/>
                  </a:lnTo>
                  <a:lnTo>
                    <a:pt x="442112" y="25273"/>
                  </a:lnTo>
                  <a:lnTo>
                    <a:pt x="442112" y="12649"/>
                  </a:lnTo>
                  <a:lnTo>
                    <a:pt x="454748" y="12649"/>
                  </a:lnTo>
                  <a:lnTo>
                    <a:pt x="454748" y="25260"/>
                  </a:lnTo>
                  <a:lnTo>
                    <a:pt x="454748" y="37896"/>
                  </a:lnTo>
                  <a:lnTo>
                    <a:pt x="467372" y="37896"/>
                  </a:lnTo>
                  <a:lnTo>
                    <a:pt x="467372" y="25273"/>
                  </a:lnTo>
                  <a:lnTo>
                    <a:pt x="480009" y="25273"/>
                  </a:lnTo>
                  <a:lnTo>
                    <a:pt x="480009" y="37896"/>
                  </a:lnTo>
                  <a:lnTo>
                    <a:pt x="492633" y="37896"/>
                  </a:lnTo>
                  <a:lnTo>
                    <a:pt x="505269" y="37896"/>
                  </a:lnTo>
                  <a:lnTo>
                    <a:pt x="505269" y="25273"/>
                  </a:lnTo>
                  <a:lnTo>
                    <a:pt x="517893" y="25273"/>
                  </a:lnTo>
                  <a:lnTo>
                    <a:pt x="517893" y="12649"/>
                  </a:lnTo>
                  <a:lnTo>
                    <a:pt x="517893" y="0"/>
                  </a:lnTo>
                  <a:close/>
                </a:path>
                <a:path w="619125" h="38100">
                  <a:moveTo>
                    <a:pt x="543166" y="0"/>
                  </a:moveTo>
                  <a:lnTo>
                    <a:pt x="530529" y="0"/>
                  </a:lnTo>
                  <a:lnTo>
                    <a:pt x="530529" y="12649"/>
                  </a:lnTo>
                  <a:lnTo>
                    <a:pt x="543166" y="12649"/>
                  </a:lnTo>
                  <a:lnTo>
                    <a:pt x="543166" y="0"/>
                  </a:lnTo>
                  <a:close/>
                </a:path>
                <a:path w="619125" h="38100">
                  <a:moveTo>
                    <a:pt x="581050" y="0"/>
                  </a:moveTo>
                  <a:lnTo>
                    <a:pt x="568426" y="0"/>
                  </a:lnTo>
                  <a:lnTo>
                    <a:pt x="555790" y="0"/>
                  </a:lnTo>
                  <a:lnTo>
                    <a:pt x="555790" y="12636"/>
                  </a:lnTo>
                  <a:lnTo>
                    <a:pt x="555790" y="25273"/>
                  </a:lnTo>
                  <a:lnTo>
                    <a:pt x="568426" y="25273"/>
                  </a:lnTo>
                  <a:lnTo>
                    <a:pt x="568426" y="12649"/>
                  </a:lnTo>
                  <a:lnTo>
                    <a:pt x="581050" y="12649"/>
                  </a:lnTo>
                  <a:lnTo>
                    <a:pt x="581050" y="0"/>
                  </a:lnTo>
                  <a:close/>
                </a:path>
                <a:path w="619125" h="38100">
                  <a:moveTo>
                    <a:pt x="618947" y="0"/>
                  </a:moveTo>
                  <a:lnTo>
                    <a:pt x="606323" y="0"/>
                  </a:lnTo>
                  <a:lnTo>
                    <a:pt x="606323" y="12636"/>
                  </a:lnTo>
                  <a:lnTo>
                    <a:pt x="593699" y="12636"/>
                  </a:lnTo>
                  <a:lnTo>
                    <a:pt x="593699" y="0"/>
                  </a:lnTo>
                  <a:lnTo>
                    <a:pt x="581063" y="0"/>
                  </a:lnTo>
                  <a:lnTo>
                    <a:pt x="581063" y="12636"/>
                  </a:lnTo>
                  <a:lnTo>
                    <a:pt x="581063" y="25273"/>
                  </a:lnTo>
                  <a:lnTo>
                    <a:pt x="593686" y="25273"/>
                  </a:lnTo>
                  <a:lnTo>
                    <a:pt x="606323" y="25273"/>
                  </a:lnTo>
                  <a:lnTo>
                    <a:pt x="618947" y="25273"/>
                  </a:lnTo>
                  <a:lnTo>
                    <a:pt x="618947" y="12649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98145" y="6301981"/>
              <a:ext cx="593725" cy="50800"/>
            </a:xfrm>
            <a:custGeom>
              <a:avLst/>
              <a:gdLst/>
              <a:ahLst/>
              <a:cxnLst/>
              <a:rect l="l" t="t" r="r" b="b"/>
              <a:pathLst>
                <a:path w="593725" h="50800">
                  <a:moveTo>
                    <a:pt x="12623" y="12636"/>
                  </a:moveTo>
                  <a:lnTo>
                    <a:pt x="0" y="12636"/>
                  </a:lnTo>
                  <a:lnTo>
                    <a:pt x="0" y="25273"/>
                  </a:lnTo>
                  <a:lnTo>
                    <a:pt x="0" y="37896"/>
                  </a:lnTo>
                  <a:lnTo>
                    <a:pt x="0" y="50546"/>
                  </a:lnTo>
                  <a:lnTo>
                    <a:pt x="12623" y="50546"/>
                  </a:lnTo>
                  <a:lnTo>
                    <a:pt x="12623" y="37922"/>
                  </a:lnTo>
                  <a:lnTo>
                    <a:pt x="12623" y="25273"/>
                  </a:lnTo>
                  <a:lnTo>
                    <a:pt x="12623" y="12636"/>
                  </a:lnTo>
                  <a:close/>
                </a:path>
                <a:path w="593725" h="50800">
                  <a:moveTo>
                    <a:pt x="50520" y="12636"/>
                  </a:moveTo>
                  <a:lnTo>
                    <a:pt x="37909" y="12636"/>
                  </a:lnTo>
                  <a:lnTo>
                    <a:pt x="25273" y="12636"/>
                  </a:lnTo>
                  <a:lnTo>
                    <a:pt x="25273" y="25273"/>
                  </a:lnTo>
                  <a:lnTo>
                    <a:pt x="25273" y="37922"/>
                  </a:lnTo>
                  <a:lnTo>
                    <a:pt x="37896" y="37922"/>
                  </a:lnTo>
                  <a:lnTo>
                    <a:pt x="50520" y="37922"/>
                  </a:lnTo>
                  <a:lnTo>
                    <a:pt x="50520" y="25273"/>
                  </a:lnTo>
                  <a:lnTo>
                    <a:pt x="50520" y="12636"/>
                  </a:lnTo>
                  <a:close/>
                </a:path>
                <a:path w="593725" h="50800">
                  <a:moveTo>
                    <a:pt x="63169" y="12636"/>
                  </a:moveTo>
                  <a:lnTo>
                    <a:pt x="50533" y="12636"/>
                  </a:lnTo>
                  <a:lnTo>
                    <a:pt x="50533" y="25273"/>
                  </a:lnTo>
                  <a:lnTo>
                    <a:pt x="50533" y="37922"/>
                  </a:lnTo>
                  <a:lnTo>
                    <a:pt x="63169" y="37922"/>
                  </a:lnTo>
                  <a:lnTo>
                    <a:pt x="63169" y="25273"/>
                  </a:lnTo>
                  <a:lnTo>
                    <a:pt x="63169" y="12636"/>
                  </a:lnTo>
                  <a:close/>
                </a:path>
                <a:path w="593725" h="50800">
                  <a:moveTo>
                    <a:pt x="88417" y="12636"/>
                  </a:moveTo>
                  <a:lnTo>
                    <a:pt x="75793" y="12636"/>
                  </a:lnTo>
                  <a:lnTo>
                    <a:pt x="75793" y="25273"/>
                  </a:lnTo>
                  <a:lnTo>
                    <a:pt x="75793" y="37896"/>
                  </a:lnTo>
                  <a:lnTo>
                    <a:pt x="75793" y="50546"/>
                  </a:lnTo>
                  <a:lnTo>
                    <a:pt x="88417" y="50546"/>
                  </a:lnTo>
                  <a:lnTo>
                    <a:pt x="88417" y="37922"/>
                  </a:lnTo>
                  <a:lnTo>
                    <a:pt x="88417" y="25273"/>
                  </a:lnTo>
                  <a:lnTo>
                    <a:pt x="88417" y="12636"/>
                  </a:lnTo>
                  <a:close/>
                </a:path>
                <a:path w="593725" h="50800">
                  <a:moveTo>
                    <a:pt x="126326" y="12636"/>
                  </a:moveTo>
                  <a:lnTo>
                    <a:pt x="113690" y="12636"/>
                  </a:lnTo>
                  <a:lnTo>
                    <a:pt x="101053" y="12636"/>
                  </a:lnTo>
                  <a:lnTo>
                    <a:pt x="101053" y="25273"/>
                  </a:lnTo>
                  <a:lnTo>
                    <a:pt x="113690" y="25273"/>
                  </a:lnTo>
                  <a:lnTo>
                    <a:pt x="126326" y="25273"/>
                  </a:lnTo>
                  <a:lnTo>
                    <a:pt x="126326" y="12636"/>
                  </a:lnTo>
                  <a:close/>
                </a:path>
                <a:path w="593725" h="50800">
                  <a:moveTo>
                    <a:pt x="151587" y="12636"/>
                  </a:moveTo>
                  <a:lnTo>
                    <a:pt x="138950" y="12636"/>
                  </a:lnTo>
                  <a:lnTo>
                    <a:pt x="138950" y="25273"/>
                  </a:lnTo>
                  <a:lnTo>
                    <a:pt x="126326" y="25273"/>
                  </a:lnTo>
                  <a:lnTo>
                    <a:pt x="126326" y="37922"/>
                  </a:lnTo>
                  <a:lnTo>
                    <a:pt x="138963" y="37922"/>
                  </a:lnTo>
                  <a:lnTo>
                    <a:pt x="138963" y="25273"/>
                  </a:lnTo>
                  <a:lnTo>
                    <a:pt x="151587" y="25273"/>
                  </a:lnTo>
                  <a:lnTo>
                    <a:pt x="151587" y="12636"/>
                  </a:lnTo>
                  <a:close/>
                </a:path>
                <a:path w="593725" h="50800">
                  <a:moveTo>
                    <a:pt x="240004" y="12636"/>
                  </a:moveTo>
                  <a:lnTo>
                    <a:pt x="240004" y="12636"/>
                  </a:lnTo>
                  <a:lnTo>
                    <a:pt x="164211" y="12636"/>
                  </a:lnTo>
                  <a:lnTo>
                    <a:pt x="164211" y="25273"/>
                  </a:lnTo>
                  <a:lnTo>
                    <a:pt x="151587" y="25273"/>
                  </a:lnTo>
                  <a:lnTo>
                    <a:pt x="151587" y="37896"/>
                  </a:lnTo>
                  <a:lnTo>
                    <a:pt x="151587" y="50546"/>
                  </a:lnTo>
                  <a:lnTo>
                    <a:pt x="164223" y="50546"/>
                  </a:lnTo>
                  <a:lnTo>
                    <a:pt x="164223" y="37922"/>
                  </a:lnTo>
                  <a:lnTo>
                    <a:pt x="164223" y="25273"/>
                  </a:lnTo>
                  <a:lnTo>
                    <a:pt x="176847" y="25273"/>
                  </a:lnTo>
                  <a:lnTo>
                    <a:pt x="189484" y="25273"/>
                  </a:lnTo>
                  <a:lnTo>
                    <a:pt x="189484" y="37896"/>
                  </a:lnTo>
                  <a:lnTo>
                    <a:pt x="189484" y="50546"/>
                  </a:lnTo>
                  <a:lnTo>
                    <a:pt x="202120" y="50546"/>
                  </a:lnTo>
                  <a:lnTo>
                    <a:pt x="202120" y="37922"/>
                  </a:lnTo>
                  <a:lnTo>
                    <a:pt x="214744" y="37922"/>
                  </a:lnTo>
                  <a:lnTo>
                    <a:pt x="214744" y="25273"/>
                  </a:lnTo>
                  <a:lnTo>
                    <a:pt x="227368" y="25273"/>
                  </a:lnTo>
                  <a:lnTo>
                    <a:pt x="240004" y="25273"/>
                  </a:lnTo>
                  <a:lnTo>
                    <a:pt x="240004" y="12636"/>
                  </a:lnTo>
                  <a:close/>
                </a:path>
                <a:path w="593725" h="50800">
                  <a:moveTo>
                    <a:pt x="252641" y="25273"/>
                  </a:moveTo>
                  <a:lnTo>
                    <a:pt x="240004" y="25273"/>
                  </a:lnTo>
                  <a:lnTo>
                    <a:pt x="240004" y="37922"/>
                  </a:lnTo>
                  <a:lnTo>
                    <a:pt x="252641" y="37922"/>
                  </a:lnTo>
                  <a:lnTo>
                    <a:pt x="252641" y="25273"/>
                  </a:lnTo>
                  <a:close/>
                </a:path>
                <a:path w="593725" h="50800">
                  <a:moveTo>
                    <a:pt x="290537" y="12636"/>
                  </a:moveTo>
                  <a:lnTo>
                    <a:pt x="277901" y="12636"/>
                  </a:lnTo>
                  <a:lnTo>
                    <a:pt x="265277" y="12636"/>
                  </a:lnTo>
                  <a:lnTo>
                    <a:pt x="252641" y="12636"/>
                  </a:lnTo>
                  <a:lnTo>
                    <a:pt x="252641" y="25273"/>
                  </a:lnTo>
                  <a:lnTo>
                    <a:pt x="265264" y="25273"/>
                  </a:lnTo>
                  <a:lnTo>
                    <a:pt x="265264" y="37922"/>
                  </a:lnTo>
                  <a:lnTo>
                    <a:pt x="277901" y="37922"/>
                  </a:lnTo>
                  <a:lnTo>
                    <a:pt x="277901" y="25273"/>
                  </a:lnTo>
                  <a:lnTo>
                    <a:pt x="290537" y="25273"/>
                  </a:lnTo>
                  <a:lnTo>
                    <a:pt x="290537" y="12636"/>
                  </a:lnTo>
                  <a:close/>
                </a:path>
                <a:path w="593725" h="50800">
                  <a:moveTo>
                    <a:pt x="353682" y="37896"/>
                  </a:moveTo>
                  <a:lnTo>
                    <a:pt x="341058" y="37896"/>
                  </a:lnTo>
                  <a:lnTo>
                    <a:pt x="341058" y="25273"/>
                  </a:lnTo>
                  <a:lnTo>
                    <a:pt x="328434" y="25273"/>
                  </a:lnTo>
                  <a:lnTo>
                    <a:pt x="315798" y="25273"/>
                  </a:lnTo>
                  <a:lnTo>
                    <a:pt x="315798" y="12636"/>
                  </a:lnTo>
                  <a:lnTo>
                    <a:pt x="303161" y="12636"/>
                  </a:lnTo>
                  <a:lnTo>
                    <a:pt x="303161" y="25273"/>
                  </a:lnTo>
                  <a:lnTo>
                    <a:pt x="290537" y="25273"/>
                  </a:lnTo>
                  <a:lnTo>
                    <a:pt x="290537" y="37896"/>
                  </a:lnTo>
                  <a:lnTo>
                    <a:pt x="290537" y="50546"/>
                  </a:lnTo>
                  <a:lnTo>
                    <a:pt x="303161" y="50546"/>
                  </a:lnTo>
                  <a:lnTo>
                    <a:pt x="353682" y="50546"/>
                  </a:lnTo>
                  <a:lnTo>
                    <a:pt x="353682" y="37896"/>
                  </a:lnTo>
                  <a:close/>
                </a:path>
                <a:path w="593725" h="50800">
                  <a:moveTo>
                    <a:pt x="353682" y="12636"/>
                  </a:moveTo>
                  <a:lnTo>
                    <a:pt x="341058" y="12636"/>
                  </a:lnTo>
                  <a:lnTo>
                    <a:pt x="341058" y="25273"/>
                  </a:lnTo>
                  <a:lnTo>
                    <a:pt x="353682" y="25273"/>
                  </a:lnTo>
                  <a:lnTo>
                    <a:pt x="353682" y="12636"/>
                  </a:lnTo>
                  <a:close/>
                </a:path>
                <a:path w="593725" h="50800">
                  <a:moveTo>
                    <a:pt x="416839" y="12636"/>
                  </a:moveTo>
                  <a:lnTo>
                    <a:pt x="404215" y="12636"/>
                  </a:lnTo>
                  <a:lnTo>
                    <a:pt x="391579" y="12636"/>
                  </a:lnTo>
                  <a:lnTo>
                    <a:pt x="391579" y="25273"/>
                  </a:lnTo>
                  <a:lnTo>
                    <a:pt x="391579" y="37896"/>
                  </a:lnTo>
                  <a:lnTo>
                    <a:pt x="378955" y="37896"/>
                  </a:lnTo>
                  <a:lnTo>
                    <a:pt x="366331" y="37896"/>
                  </a:lnTo>
                  <a:lnTo>
                    <a:pt x="353695" y="37896"/>
                  </a:lnTo>
                  <a:lnTo>
                    <a:pt x="353695" y="50546"/>
                  </a:lnTo>
                  <a:lnTo>
                    <a:pt x="404215" y="50546"/>
                  </a:lnTo>
                  <a:lnTo>
                    <a:pt x="404215" y="37922"/>
                  </a:lnTo>
                  <a:lnTo>
                    <a:pt x="416839" y="37922"/>
                  </a:lnTo>
                  <a:lnTo>
                    <a:pt x="416839" y="25273"/>
                  </a:lnTo>
                  <a:lnTo>
                    <a:pt x="416839" y="12636"/>
                  </a:lnTo>
                  <a:close/>
                </a:path>
                <a:path w="593725" h="50800">
                  <a:moveTo>
                    <a:pt x="480009" y="12636"/>
                  </a:moveTo>
                  <a:lnTo>
                    <a:pt x="467372" y="12636"/>
                  </a:lnTo>
                  <a:lnTo>
                    <a:pt x="467372" y="25273"/>
                  </a:lnTo>
                  <a:lnTo>
                    <a:pt x="454748" y="25273"/>
                  </a:lnTo>
                  <a:lnTo>
                    <a:pt x="442112" y="25273"/>
                  </a:lnTo>
                  <a:lnTo>
                    <a:pt x="429475" y="25273"/>
                  </a:lnTo>
                  <a:lnTo>
                    <a:pt x="429475" y="37922"/>
                  </a:lnTo>
                  <a:lnTo>
                    <a:pt x="442112" y="37922"/>
                  </a:lnTo>
                  <a:lnTo>
                    <a:pt x="454748" y="37922"/>
                  </a:lnTo>
                  <a:lnTo>
                    <a:pt x="467372" y="37922"/>
                  </a:lnTo>
                  <a:lnTo>
                    <a:pt x="480009" y="37922"/>
                  </a:lnTo>
                  <a:lnTo>
                    <a:pt x="480009" y="25273"/>
                  </a:lnTo>
                  <a:lnTo>
                    <a:pt x="480009" y="12636"/>
                  </a:lnTo>
                  <a:close/>
                </a:path>
                <a:path w="593725" h="50800">
                  <a:moveTo>
                    <a:pt x="517893" y="0"/>
                  </a:moveTo>
                  <a:lnTo>
                    <a:pt x="505269" y="0"/>
                  </a:lnTo>
                  <a:lnTo>
                    <a:pt x="492633" y="0"/>
                  </a:lnTo>
                  <a:lnTo>
                    <a:pt x="492633" y="12636"/>
                  </a:lnTo>
                  <a:lnTo>
                    <a:pt x="492633" y="25273"/>
                  </a:lnTo>
                  <a:lnTo>
                    <a:pt x="492633" y="37922"/>
                  </a:lnTo>
                  <a:lnTo>
                    <a:pt x="505269" y="37922"/>
                  </a:lnTo>
                  <a:lnTo>
                    <a:pt x="505269" y="25273"/>
                  </a:lnTo>
                  <a:lnTo>
                    <a:pt x="517893" y="25273"/>
                  </a:lnTo>
                  <a:lnTo>
                    <a:pt x="517893" y="12636"/>
                  </a:lnTo>
                  <a:lnTo>
                    <a:pt x="517893" y="0"/>
                  </a:lnTo>
                  <a:close/>
                </a:path>
                <a:path w="593725" h="50800">
                  <a:moveTo>
                    <a:pt x="543166" y="25273"/>
                  </a:moveTo>
                  <a:lnTo>
                    <a:pt x="530542" y="25273"/>
                  </a:lnTo>
                  <a:lnTo>
                    <a:pt x="517906" y="25273"/>
                  </a:lnTo>
                  <a:lnTo>
                    <a:pt x="517906" y="37922"/>
                  </a:lnTo>
                  <a:lnTo>
                    <a:pt x="530529" y="37922"/>
                  </a:lnTo>
                  <a:lnTo>
                    <a:pt x="543166" y="37922"/>
                  </a:lnTo>
                  <a:lnTo>
                    <a:pt x="543166" y="25273"/>
                  </a:lnTo>
                  <a:close/>
                </a:path>
                <a:path w="593725" h="50800">
                  <a:moveTo>
                    <a:pt x="581050" y="12636"/>
                  </a:moveTo>
                  <a:lnTo>
                    <a:pt x="568426" y="12636"/>
                  </a:lnTo>
                  <a:lnTo>
                    <a:pt x="568426" y="0"/>
                  </a:lnTo>
                  <a:lnTo>
                    <a:pt x="555802" y="0"/>
                  </a:lnTo>
                  <a:lnTo>
                    <a:pt x="517906" y="0"/>
                  </a:lnTo>
                  <a:lnTo>
                    <a:pt x="517906" y="12636"/>
                  </a:lnTo>
                  <a:lnTo>
                    <a:pt x="530529" y="12636"/>
                  </a:lnTo>
                  <a:lnTo>
                    <a:pt x="543166" y="12636"/>
                  </a:lnTo>
                  <a:lnTo>
                    <a:pt x="555790" y="12636"/>
                  </a:lnTo>
                  <a:lnTo>
                    <a:pt x="555790" y="25273"/>
                  </a:lnTo>
                  <a:lnTo>
                    <a:pt x="555790" y="37922"/>
                  </a:lnTo>
                  <a:lnTo>
                    <a:pt x="568426" y="37922"/>
                  </a:lnTo>
                  <a:lnTo>
                    <a:pt x="568426" y="25273"/>
                  </a:lnTo>
                  <a:lnTo>
                    <a:pt x="581050" y="25273"/>
                  </a:lnTo>
                  <a:lnTo>
                    <a:pt x="581050" y="12636"/>
                  </a:lnTo>
                  <a:close/>
                </a:path>
                <a:path w="593725" h="50800">
                  <a:moveTo>
                    <a:pt x="593699" y="25273"/>
                  </a:moveTo>
                  <a:lnTo>
                    <a:pt x="581063" y="25273"/>
                  </a:lnTo>
                  <a:lnTo>
                    <a:pt x="581063" y="37922"/>
                  </a:lnTo>
                  <a:lnTo>
                    <a:pt x="593699" y="37922"/>
                  </a:lnTo>
                  <a:lnTo>
                    <a:pt x="593699" y="2527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98145" y="6339877"/>
              <a:ext cx="619125" cy="25400"/>
            </a:xfrm>
            <a:custGeom>
              <a:avLst/>
              <a:gdLst/>
              <a:ahLst/>
              <a:cxnLst/>
              <a:rect l="l" t="t" r="r" b="b"/>
              <a:pathLst>
                <a:path w="619125" h="25400">
                  <a:moveTo>
                    <a:pt x="12623" y="12636"/>
                  </a:moveTo>
                  <a:lnTo>
                    <a:pt x="0" y="12636"/>
                  </a:lnTo>
                  <a:lnTo>
                    <a:pt x="0" y="25273"/>
                  </a:lnTo>
                  <a:lnTo>
                    <a:pt x="12623" y="25273"/>
                  </a:lnTo>
                  <a:lnTo>
                    <a:pt x="12623" y="12636"/>
                  </a:lnTo>
                  <a:close/>
                </a:path>
                <a:path w="619125" h="25400">
                  <a:moveTo>
                    <a:pt x="50520" y="12636"/>
                  </a:moveTo>
                  <a:lnTo>
                    <a:pt x="37909" y="12636"/>
                  </a:lnTo>
                  <a:lnTo>
                    <a:pt x="25273" y="12636"/>
                  </a:lnTo>
                  <a:lnTo>
                    <a:pt x="12636" y="12636"/>
                  </a:lnTo>
                  <a:lnTo>
                    <a:pt x="12636" y="25273"/>
                  </a:lnTo>
                  <a:lnTo>
                    <a:pt x="25273" y="25273"/>
                  </a:lnTo>
                  <a:lnTo>
                    <a:pt x="37896" y="25273"/>
                  </a:lnTo>
                  <a:lnTo>
                    <a:pt x="50520" y="25273"/>
                  </a:lnTo>
                  <a:lnTo>
                    <a:pt x="50520" y="12636"/>
                  </a:lnTo>
                  <a:close/>
                </a:path>
                <a:path w="619125" h="25400">
                  <a:moveTo>
                    <a:pt x="88417" y="12636"/>
                  </a:moveTo>
                  <a:lnTo>
                    <a:pt x="75806" y="12636"/>
                  </a:lnTo>
                  <a:lnTo>
                    <a:pt x="63169" y="12636"/>
                  </a:lnTo>
                  <a:lnTo>
                    <a:pt x="50533" y="12636"/>
                  </a:lnTo>
                  <a:lnTo>
                    <a:pt x="50533" y="25273"/>
                  </a:lnTo>
                  <a:lnTo>
                    <a:pt x="63169" y="25273"/>
                  </a:lnTo>
                  <a:lnTo>
                    <a:pt x="75793" y="25273"/>
                  </a:lnTo>
                  <a:lnTo>
                    <a:pt x="88417" y="25273"/>
                  </a:lnTo>
                  <a:lnTo>
                    <a:pt x="88417" y="12636"/>
                  </a:lnTo>
                  <a:close/>
                </a:path>
                <a:path w="619125" h="25400">
                  <a:moveTo>
                    <a:pt x="113690" y="12636"/>
                  </a:moveTo>
                  <a:lnTo>
                    <a:pt x="101053" y="12636"/>
                  </a:lnTo>
                  <a:lnTo>
                    <a:pt x="101053" y="25273"/>
                  </a:lnTo>
                  <a:lnTo>
                    <a:pt x="113690" y="25273"/>
                  </a:lnTo>
                  <a:lnTo>
                    <a:pt x="113690" y="12636"/>
                  </a:lnTo>
                  <a:close/>
                </a:path>
                <a:path w="619125" h="25400">
                  <a:moveTo>
                    <a:pt x="189484" y="12636"/>
                  </a:moveTo>
                  <a:lnTo>
                    <a:pt x="176847" y="12636"/>
                  </a:lnTo>
                  <a:lnTo>
                    <a:pt x="164223" y="12636"/>
                  </a:lnTo>
                  <a:lnTo>
                    <a:pt x="151587" y="12636"/>
                  </a:lnTo>
                  <a:lnTo>
                    <a:pt x="151587" y="25273"/>
                  </a:lnTo>
                  <a:lnTo>
                    <a:pt x="164211" y="25273"/>
                  </a:lnTo>
                  <a:lnTo>
                    <a:pt x="176847" y="25273"/>
                  </a:lnTo>
                  <a:lnTo>
                    <a:pt x="189484" y="25273"/>
                  </a:lnTo>
                  <a:lnTo>
                    <a:pt x="189484" y="12636"/>
                  </a:lnTo>
                  <a:close/>
                </a:path>
                <a:path w="619125" h="25400">
                  <a:moveTo>
                    <a:pt x="290537" y="12636"/>
                  </a:moveTo>
                  <a:lnTo>
                    <a:pt x="277901" y="12636"/>
                  </a:lnTo>
                  <a:lnTo>
                    <a:pt x="277901" y="25273"/>
                  </a:lnTo>
                  <a:lnTo>
                    <a:pt x="290537" y="25273"/>
                  </a:lnTo>
                  <a:lnTo>
                    <a:pt x="290537" y="12636"/>
                  </a:lnTo>
                  <a:close/>
                </a:path>
                <a:path w="619125" h="25400">
                  <a:moveTo>
                    <a:pt x="315798" y="12636"/>
                  </a:moveTo>
                  <a:lnTo>
                    <a:pt x="303161" y="12636"/>
                  </a:lnTo>
                  <a:lnTo>
                    <a:pt x="303161" y="25273"/>
                  </a:lnTo>
                  <a:lnTo>
                    <a:pt x="315798" y="25273"/>
                  </a:lnTo>
                  <a:lnTo>
                    <a:pt x="315798" y="12636"/>
                  </a:lnTo>
                  <a:close/>
                </a:path>
                <a:path w="619125" h="25400">
                  <a:moveTo>
                    <a:pt x="353682" y="12636"/>
                  </a:moveTo>
                  <a:lnTo>
                    <a:pt x="341058" y="12636"/>
                  </a:lnTo>
                  <a:lnTo>
                    <a:pt x="328422" y="12636"/>
                  </a:lnTo>
                  <a:lnTo>
                    <a:pt x="328422" y="25273"/>
                  </a:lnTo>
                  <a:lnTo>
                    <a:pt x="341058" y="25273"/>
                  </a:lnTo>
                  <a:lnTo>
                    <a:pt x="353682" y="25273"/>
                  </a:lnTo>
                  <a:lnTo>
                    <a:pt x="353682" y="12636"/>
                  </a:lnTo>
                  <a:close/>
                </a:path>
                <a:path w="619125" h="25400">
                  <a:moveTo>
                    <a:pt x="366331" y="12636"/>
                  </a:moveTo>
                  <a:lnTo>
                    <a:pt x="353695" y="12636"/>
                  </a:lnTo>
                  <a:lnTo>
                    <a:pt x="353695" y="25273"/>
                  </a:lnTo>
                  <a:lnTo>
                    <a:pt x="366331" y="25273"/>
                  </a:lnTo>
                  <a:lnTo>
                    <a:pt x="366331" y="12636"/>
                  </a:lnTo>
                  <a:close/>
                </a:path>
                <a:path w="619125" h="25400">
                  <a:moveTo>
                    <a:pt x="416839" y="12636"/>
                  </a:moveTo>
                  <a:lnTo>
                    <a:pt x="404215" y="12636"/>
                  </a:lnTo>
                  <a:lnTo>
                    <a:pt x="404215" y="0"/>
                  </a:lnTo>
                  <a:lnTo>
                    <a:pt x="391579" y="0"/>
                  </a:lnTo>
                  <a:lnTo>
                    <a:pt x="391579" y="12649"/>
                  </a:lnTo>
                  <a:lnTo>
                    <a:pt x="404215" y="12649"/>
                  </a:lnTo>
                  <a:lnTo>
                    <a:pt x="404215" y="25273"/>
                  </a:lnTo>
                  <a:lnTo>
                    <a:pt x="416839" y="25273"/>
                  </a:lnTo>
                  <a:lnTo>
                    <a:pt x="416839" y="12636"/>
                  </a:lnTo>
                  <a:close/>
                </a:path>
                <a:path w="619125" h="25400">
                  <a:moveTo>
                    <a:pt x="442112" y="12636"/>
                  </a:moveTo>
                  <a:lnTo>
                    <a:pt x="429488" y="12636"/>
                  </a:lnTo>
                  <a:lnTo>
                    <a:pt x="416852" y="12636"/>
                  </a:lnTo>
                  <a:lnTo>
                    <a:pt x="416852" y="25273"/>
                  </a:lnTo>
                  <a:lnTo>
                    <a:pt x="429475" y="25273"/>
                  </a:lnTo>
                  <a:lnTo>
                    <a:pt x="442112" y="25273"/>
                  </a:lnTo>
                  <a:lnTo>
                    <a:pt x="442112" y="12636"/>
                  </a:lnTo>
                  <a:close/>
                </a:path>
                <a:path w="619125" h="25400">
                  <a:moveTo>
                    <a:pt x="467372" y="0"/>
                  </a:moveTo>
                  <a:lnTo>
                    <a:pt x="454748" y="0"/>
                  </a:lnTo>
                  <a:lnTo>
                    <a:pt x="454748" y="12636"/>
                  </a:lnTo>
                  <a:lnTo>
                    <a:pt x="454748" y="25273"/>
                  </a:lnTo>
                  <a:lnTo>
                    <a:pt x="467372" y="25273"/>
                  </a:lnTo>
                  <a:lnTo>
                    <a:pt x="467372" y="12649"/>
                  </a:lnTo>
                  <a:lnTo>
                    <a:pt x="467372" y="0"/>
                  </a:lnTo>
                  <a:close/>
                </a:path>
                <a:path w="619125" h="25400">
                  <a:moveTo>
                    <a:pt x="517893" y="12636"/>
                  </a:moveTo>
                  <a:lnTo>
                    <a:pt x="505269" y="12636"/>
                  </a:lnTo>
                  <a:lnTo>
                    <a:pt x="492645" y="12636"/>
                  </a:lnTo>
                  <a:lnTo>
                    <a:pt x="492645" y="0"/>
                  </a:lnTo>
                  <a:lnTo>
                    <a:pt x="480009" y="0"/>
                  </a:lnTo>
                  <a:lnTo>
                    <a:pt x="480009" y="12649"/>
                  </a:lnTo>
                  <a:lnTo>
                    <a:pt x="492633" y="12649"/>
                  </a:lnTo>
                  <a:lnTo>
                    <a:pt x="492633" y="25273"/>
                  </a:lnTo>
                  <a:lnTo>
                    <a:pt x="505269" y="25273"/>
                  </a:lnTo>
                  <a:lnTo>
                    <a:pt x="517893" y="25273"/>
                  </a:lnTo>
                  <a:lnTo>
                    <a:pt x="517893" y="12636"/>
                  </a:lnTo>
                  <a:close/>
                </a:path>
                <a:path w="619125" h="25400">
                  <a:moveTo>
                    <a:pt x="530542" y="0"/>
                  </a:moveTo>
                  <a:lnTo>
                    <a:pt x="517906" y="0"/>
                  </a:lnTo>
                  <a:lnTo>
                    <a:pt x="517906" y="12649"/>
                  </a:lnTo>
                  <a:lnTo>
                    <a:pt x="530542" y="12649"/>
                  </a:lnTo>
                  <a:lnTo>
                    <a:pt x="530542" y="0"/>
                  </a:lnTo>
                  <a:close/>
                </a:path>
                <a:path w="619125" h="25400">
                  <a:moveTo>
                    <a:pt x="568426" y="0"/>
                  </a:moveTo>
                  <a:lnTo>
                    <a:pt x="555802" y="0"/>
                  </a:lnTo>
                  <a:lnTo>
                    <a:pt x="543166" y="0"/>
                  </a:lnTo>
                  <a:lnTo>
                    <a:pt x="543166" y="12649"/>
                  </a:lnTo>
                  <a:lnTo>
                    <a:pt x="555790" y="12649"/>
                  </a:lnTo>
                  <a:lnTo>
                    <a:pt x="555790" y="25273"/>
                  </a:lnTo>
                  <a:lnTo>
                    <a:pt x="568426" y="25273"/>
                  </a:lnTo>
                  <a:lnTo>
                    <a:pt x="568426" y="12649"/>
                  </a:lnTo>
                  <a:lnTo>
                    <a:pt x="568426" y="0"/>
                  </a:lnTo>
                  <a:close/>
                </a:path>
                <a:path w="619125" h="25400">
                  <a:moveTo>
                    <a:pt x="618947" y="12636"/>
                  </a:moveTo>
                  <a:lnTo>
                    <a:pt x="606323" y="12636"/>
                  </a:lnTo>
                  <a:lnTo>
                    <a:pt x="593686" y="12636"/>
                  </a:lnTo>
                  <a:lnTo>
                    <a:pt x="593686" y="25273"/>
                  </a:lnTo>
                  <a:lnTo>
                    <a:pt x="606323" y="25273"/>
                  </a:lnTo>
                  <a:lnTo>
                    <a:pt x="618947" y="25273"/>
                  </a:lnTo>
                  <a:lnTo>
                    <a:pt x="618947" y="1263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37" name="object 37">
            <a:hlinkClick r:id="rId2"/>
          </p:cNvPr>
          <p:cNvPicPr/>
          <p:nvPr/>
        </p:nvPicPr>
        <p:blipFill rotWithShape="1">
          <a:blip r:embed="rId3" cstate="print"/>
          <a:srcRect t="4751"/>
          <a:stretch/>
        </p:blipFill>
        <p:spPr>
          <a:xfrm>
            <a:off x="3701125" y="844994"/>
            <a:ext cx="5715000" cy="4235679"/>
          </a:xfrm>
          <a:prstGeom prst="rect">
            <a:avLst/>
          </a:prstGeom>
        </p:spPr>
      </p:pic>
      <p:sp>
        <p:nvSpPr>
          <p:cNvPr id="38" name="object 38"/>
          <p:cNvSpPr txBox="1">
            <a:spLocks noGrp="1"/>
          </p:cNvSpPr>
          <p:nvPr>
            <p:ph type="sldNum" sz="quarter" idx="4294967295"/>
          </p:nvPr>
        </p:nvSpPr>
        <p:spPr>
          <a:xfrm>
            <a:off x="9471025" y="7521575"/>
            <a:ext cx="587375" cy="16033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900" b="0" i="0">
                <a:solidFill>
                  <a:schemeClr val="bg1"/>
                </a:solidFill>
                <a:latin typeface="Raleway"/>
                <a:cs typeface="Raleway"/>
              </a:defRPr>
            </a:lvl1pPr>
          </a:lstStyle>
          <a:p>
            <a:pPr marL="20955">
              <a:lnSpc>
                <a:spcPct val="100000"/>
              </a:lnSpc>
              <a:spcBef>
                <a:spcPts val="45"/>
              </a:spcBef>
            </a:pPr>
            <a:r>
              <a:rPr lang="en-US"/>
              <a:t>Page: </a:t>
            </a:r>
            <a:fld id="{81D60167-4931-47E6-BA6A-407CBD079E47}" type="slidenum">
              <a:rPr spc="-25" smtClean="0"/>
              <a:pPr marL="20955">
                <a:lnSpc>
                  <a:spcPct val="100000"/>
                </a:lnSpc>
                <a:spcBef>
                  <a:spcPts val="45"/>
                </a:spcBef>
              </a:pPr>
              <a:t>40</a:t>
            </a:fld>
            <a:endParaRPr spc="-25" dirty="0"/>
          </a:p>
        </p:txBody>
      </p:sp>
      <p:graphicFrame>
        <p:nvGraphicFramePr>
          <p:cNvPr id="2" name="Object 1">
            <a:extLst>
              <a:ext uri="{FF2B5EF4-FFF2-40B4-BE49-F238E27FC236}">
                <a16:creationId xmlns:a16="http://schemas.microsoft.com/office/drawing/2014/main" id="{5856412C-3B08-100D-FFC2-0A42EDCCBABF}"/>
              </a:ext>
            </a:extLst>
          </p:cNvPr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3234659186"/>
              </p:ext>
            </p:extLst>
          </p:nvPr>
        </p:nvGraphicFramePr>
        <p:xfrm>
          <a:off x="1828800" y="5313095"/>
          <a:ext cx="5981065" cy="220848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Worksheet" r:id="rId4" imgW="8039100" imgH="2959100" progId="Excel.Sheet.12">
                  <p:embed/>
                </p:oleObj>
              </mc:Choice>
              <mc:Fallback>
                <p:oleObj name="Worksheet" r:id="rId4" imgW="8039100" imgH="2959100" progId="Excel.Sheet.12">
                  <p:embed/>
                  <p:pic>
                    <p:nvPicPr>
                      <p:cNvPr id="2" name="Object 1">
                        <a:extLst>
                          <a:ext uri="{FF2B5EF4-FFF2-40B4-BE49-F238E27FC236}">
                            <a16:creationId xmlns:a16="http://schemas.microsoft.com/office/drawing/2014/main" id="{5856412C-3B08-100D-FFC2-0A42EDCCBABF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828800" y="5313095"/>
                        <a:ext cx="5981065" cy="2208480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3" name="Picture 2" descr="A picture containing logo&#10;&#10;Description automatically generated">
            <a:extLst>
              <a:ext uri="{FF2B5EF4-FFF2-40B4-BE49-F238E27FC236}">
                <a16:creationId xmlns:a16="http://schemas.microsoft.com/office/drawing/2014/main" id="{33BC206D-FB2E-5D68-6FBA-3548E80322E0}"/>
              </a:ext>
            </a:extLst>
          </p:cNvPr>
          <p:cNvPicPr>
            <a:picLocks noChangeAspect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6732"/>
          <a:stretch/>
        </p:blipFill>
        <p:spPr>
          <a:xfrm>
            <a:off x="8610600" y="6449545"/>
            <a:ext cx="1293202" cy="1232368"/>
          </a:xfrm>
          <a:prstGeom prst="rect">
            <a:avLst/>
          </a:prstGeom>
        </p:spPr>
      </p:pic>
      <p:sp>
        <p:nvSpPr>
          <p:cNvPr id="4" name="Rectangle 3">
            <a:extLst>
              <a:ext uri="{FF2B5EF4-FFF2-40B4-BE49-F238E27FC236}">
                <a16:creationId xmlns:a16="http://schemas.microsoft.com/office/drawing/2014/main" id="{96F396FB-A886-A315-4EB5-C4E19671CE41}"/>
              </a:ext>
            </a:extLst>
          </p:cNvPr>
          <p:cNvSpPr/>
          <p:nvPr/>
        </p:nvSpPr>
        <p:spPr>
          <a:xfrm>
            <a:off x="6984880" y="5308816"/>
            <a:ext cx="1092320" cy="2234984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32419898"/>
      </p:ext>
    </p:extLst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object 5">
            <a:hlinkClick r:id="rId2"/>
          </p:cNvPr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1693545" y="767626"/>
            <a:ext cx="4069079" cy="4389120"/>
          </a:xfrm>
          <a:prstGeom prst="rect">
            <a:avLst/>
          </a:prstGeom>
        </p:spPr>
      </p:pic>
      <p:sp>
        <p:nvSpPr>
          <p:cNvPr id="6" name="object 6"/>
          <p:cNvSpPr/>
          <p:nvPr/>
        </p:nvSpPr>
        <p:spPr>
          <a:xfrm>
            <a:off x="6176645" y="240224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6176645" y="251654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6176645" y="285944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6176645" y="308804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6176645" y="320234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6176645" y="331664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6176645" y="365954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6176645" y="377384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6176645" y="388814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6176645" y="400244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6176645" y="411674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 txBox="1"/>
          <p:nvPr/>
        </p:nvSpPr>
        <p:spPr>
          <a:xfrm>
            <a:off x="5911215" y="860567"/>
            <a:ext cx="3174365" cy="3980815"/>
          </a:xfrm>
          <a:prstGeom prst="rect">
            <a:avLst/>
          </a:prstGeom>
        </p:spPr>
        <p:txBody>
          <a:bodyPr vert="horz" wrap="square" lIns="0" tIns="27940" rIns="0" bIns="0" rtlCol="0">
            <a:spAutoFit/>
          </a:bodyPr>
          <a:lstStyle/>
          <a:p>
            <a:pPr marL="12700" marR="499745">
              <a:lnSpc>
                <a:spcPts val="1350"/>
              </a:lnSpc>
              <a:spcBef>
                <a:spcPts val="220"/>
              </a:spcBef>
            </a:pPr>
            <a:r>
              <a:rPr sz="1200" b="1" spc="50" dirty="0">
                <a:latin typeface="Arial"/>
                <a:cs typeface="Arial"/>
              </a:rPr>
              <a:t>STELLAN</a:t>
            </a:r>
            <a:r>
              <a:rPr sz="1200" b="1" spc="90" dirty="0">
                <a:latin typeface="Arial"/>
                <a:cs typeface="Arial"/>
              </a:rPr>
              <a:t> </a:t>
            </a:r>
            <a:r>
              <a:rPr sz="1200" b="1" spc="125" dirty="0">
                <a:latin typeface="Arial"/>
                <a:cs typeface="Arial"/>
              </a:rPr>
              <a:t>24"</a:t>
            </a:r>
            <a:r>
              <a:rPr sz="1200" b="1" spc="90" dirty="0">
                <a:latin typeface="Arial"/>
                <a:cs typeface="Arial"/>
              </a:rPr>
              <a:t> </a:t>
            </a:r>
            <a:r>
              <a:rPr sz="1200" b="1" spc="65" dirty="0">
                <a:latin typeface="Arial"/>
                <a:cs typeface="Arial"/>
              </a:rPr>
              <a:t>COUNTER</a:t>
            </a:r>
            <a:r>
              <a:rPr sz="1200" b="1" spc="90" dirty="0">
                <a:latin typeface="Arial"/>
                <a:cs typeface="Arial"/>
              </a:rPr>
              <a:t> </a:t>
            </a:r>
            <a:r>
              <a:rPr sz="1200" b="1" spc="55" dirty="0">
                <a:latin typeface="Arial"/>
                <a:cs typeface="Arial"/>
              </a:rPr>
              <a:t>STOOL, </a:t>
            </a:r>
            <a:r>
              <a:rPr sz="1200" b="1" spc="65" dirty="0">
                <a:latin typeface="Arial"/>
                <a:cs typeface="Arial"/>
              </a:rPr>
              <a:t>SWIVEL</a:t>
            </a:r>
            <a:endParaRPr sz="1200" dirty="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760"/>
              </a:spcBef>
            </a:pPr>
            <a:r>
              <a:rPr sz="750" b="1" dirty="0">
                <a:latin typeface="Raleway"/>
                <a:cs typeface="Raleway"/>
              </a:rPr>
              <a:t>SKU:</a:t>
            </a:r>
            <a:r>
              <a:rPr sz="750" b="1" spc="10" dirty="0">
                <a:latin typeface="Raleway"/>
                <a:cs typeface="Raleway"/>
              </a:rPr>
              <a:t> </a:t>
            </a:r>
            <a:r>
              <a:rPr sz="750" spc="-10" dirty="0">
                <a:latin typeface="Raleway"/>
                <a:cs typeface="Raleway"/>
              </a:rPr>
              <a:t>STL600CS</a:t>
            </a:r>
            <a:endParaRPr sz="750" dirty="0">
              <a:latin typeface="Raleway"/>
              <a:cs typeface="Raleway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700" dirty="0">
              <a:latin typeface="Raleway"/>
              <a:cs typeface="Raleway"/>
            </a:endParaRPr>
          </a:p>
          <a:p>
            <a:pPr marL="12700" marR="5080">
              <a:lnSpc>
                <a:spcPct val="100000"/>
              </a:lnSpc>
              <a:spcBef>
                <a:spcPts val="5"/>
              </a:spcBef>
            </a:pPr>
            <a:r>
              <a:rPr sz="750" dirty="0">
                <a:latin typeface="Raleway"/>
                <a:cs typeface="Raleway"/>
              </a:rPr>
              <a:t>Comfort, style and durability in a Commercial Grade strength Bar </a:t>
            </a:r>
            <a:r>
              <a:rPr sz="750" spc="-10" dirty="0">
                <a:latin typeface="Raleway"/>
                <a:cs typeface="Raleway"/>
              </a:rPr>
              <a:t>Stool,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Stellan adds some mixed media style to any counter area. A </a:t>
            </a:r>
            <a:r>
              <a:rPr sz="750" spc="-10" dirty="0">
                <a:latin typeface="Raleway"/>
                <a:cs typeface="Raleway"/>
              </a:rPr>
              <a:t>sleek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powder-coated gunmetal finish mixes beautifully with the </a:t>
            </a:r>
            <a:r>
              <a:rPr sz="750" spc="-10" dirty="0">
                <a:latin typeface="Raleway"/>
                <a:cs typeface="Raleway"/>
              </a:rPr>
              <a:t>super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comfortable midnight leatherette upholstered seat. The full 360 </a:t>
            </a:r>
            <a:r>
              <a:rPr sz="750" spc="-10" dirty="0">
                <a:latin typeface="Raleway"/>
                <a:cs typeface="Raleway"/>
              </a:rPr>
              <a:t>degree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swivel seat makes entrance and exit easy as well as enjoyable. This </a:t>
            </a:r>
            <a:r>
              <a:rPr sz="750" spc="-25" dirty="0">
                <a:latin typeface="Raleway"/>
                <a:cs typeface="Raleway"/>
              </a:rPr>
              <a:t>24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seat high chair works with any 36 counter including</a:t>
            </a:r>
            <a:r>
              <a:rPr sz="750" spc="19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Bar </a:t>
            </a:r>
            <a:r>
              <a:rPr sz="750" spc="-10" dirty="0">
                <a:latin typeface="Raleway"/>
                <a:cs typeface="Raleway"/>
              </a:rPr>
              <a:t>counters.</a:t>
            </a:r>
            <a:endParaRPr sz="750" dirty="0">
              <a:latin typeface="Raleway"/>
              <a:cs typeface="Raleway"/>
            </a:endParaRPr>
          </a:p>
          <a:p>
            <a:pPr marL="393700">
              <a:lnSpc>
                <a:spcPct val="100000"/>
              </a:lnSpc>
              <a:spcBef>
                <a:spcPts val="750"/>
              </a:spcBef>
            </a:pPr>
            <a:r>
              <a:rPr sz="750" dirty="0">
                <a:latin typeface="Raleway"/>
                <a:cs typeface="Raleway"/>
              </a:rPr>
              <a:t>Commercial grade strength in a Counter </a:t>
            </a:r>
            <a:r>
              <a:rPr sz="750" spc="-10" dirty="0">
                <a:latin typeface="Raleway"/>
                <a:cs typeface="Raleway"/>
              </a:rPr>
              <a:t>Stool</a:t>
            </a:r>
            <a:endParaRPr sz="750" dirty="0">
              <a:latin typeface="Raleway"/>
              <a:cs typeface="Raleway"/>
            </a:endParaRPr>
          </a:p>
          <a:p>
            <a:pPr marL="393700" marR="15367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Heavy duty cold-rolled steel frame provides a strong </a:t>
            </a:r>
            <a:r>
              <a:rPr sz="750" spc="-10" dirty="0">
                <a:latin typeface="Raleway"/>
                <a:cs typeface="Raleway"/>
              </a:rPr>
              <a:t>frame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with a 275 lb. weight capacity that is light enough to </a:t>
            </a:r>
            <a:r>
              <a:rPr sz="750" spc="-20" dirty="0">
                <a:latin typeface="Raleway"/>
                <a:cs typeface="Raleway"/>
              </a:rPr>
              <a:t>move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spc="-10" dirty="0">
                <a:latin typeface="Raleway"/>
                <a:cs typeface="Raleway"/>
              </a:rPr>
              <a:t>easily</a:t>
            </a:r>
            <a:endParaRPr sz="750" dirty="0">
              <a:latin typeface="Raleway"/>
              <a:cs typeface="Raleway"/>
            </a:endParaRPr>
          </a:p>
          <a:p>
            <a:pPr marL="393700" marR="7112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360 degree swivel mechanism for the ultimate in comfort in </a:t>
            </a:r>
            <a:r>
              <a:rPr sz="750" spc="-50" dirty="0">
                <a:latin typeface="Raleway"/>
                <a:cs typeface="Raleway"/>
              </a:rPr>
              <a:t>a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spc="-20" dirty="0">
                <a:latin typeface="Raleway"/>
                <a:cs typeface="Raleway"/>
              </a:rPr>
              <a:t>stool</a:t>
            </a:r>
            <a:endParaRPr sz="750" dirty="0">
              <a:latin typeface="Raleway"/>
              <a:cs typeface="Raleway"/>
            </a:endParaRPr>
          </a:p>
          <a:p>
            <a:pPr marL="39370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Fire retardant foam </a:t>
            </a:r>
            <a:r>
              <a:rPr sz="750" spc="-10" dirty="0">
                <a:latin typeface="Raleway"/>
                <a:cs typeface="Raleway"/>
              </a:rPr>
              <a:t>cushion</a:t>
            </a:r>
            <a:endParaRPr sz="750" dirty="0">
              <a:latin typeface="Raleway"/>
              <a:cs typeface="Raleway"/>
            </a:endParaRPr>
          </a:p>
          <a:p>
            <a:pPr marL="39370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Scratch resistant powder-coated metal </a:t>
            </a:r>
            <a:r>
              <a:rPr sz="750" spc="-10" dirty="0">
                <a:latin typeface="Raleway"/>
                <a:cs typeface="Raleway"/>
              </a:rPr>
              <a:t>finish</a:t>
            </a:r>
            <a:endParaRPr sz="750" dirty="0">
              <a:latin typeface="Raleway"/>
              <a:cs typeface="Raleway"/>
            </a:endParaRPr>
          </a:p>
          <a:p>
            <a:pPr marL="393700" marR="5461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Fully welded metal frame with only a little assembly </a:t>
            </a:r>
            <a:r>
              <a:rPr sz="750" spc="-10" dirty="0">
                <a:latin typeface="Raleway"/>
                <a:cs typeface="Raleway"/>
              </a:rPr>
              <a:t>required.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Just unbox the chair and attach the base to the top to set-</a:t>
            </a:r>
            <a:r>
              <a:rPr sz="750" spc="-25" dirty="0">
                <a:latin typeface="Raleway"/>
                <a:cs typeface="Raleway"/>
              </a:rPr>
              <a:t>up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your </a:t>
            </a:r>
            <a:r>
              <a:rPr sz="750" spc="-10" dirty="0">
                <a:latin typeface="Raleway"/>
                <a:cs typeface="Raleway"/>
              </a:rPr>
              <a:t>space!</a:t>
            </a:r>
            <a:endParaRPr sz="750" dirty="0">
              <a:latin typeface="Raleway"/>
              <a:cs typeface="Raleway"/>
            </a:endParaRPr>
          </a:p>
          <a:p>
            <a:pPr marL="39370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Nylon floor </a:t>
            </a:r>
            <a:r>
              <a:rPr sz="750" spc="-10" dirty="0">
                <a:latin typeface="Raleway"/>
                <a:cs typeface="Raleway"/>
              </a:rPr>
              <a:t>protectors</a:t>
            </a:r>
            <a:endParaRPr sz="750" dirty="0">
              <a:latin typeface="Raleway"/>
              <a:cs typeface="Raleway"/>
            </a:endParaRPr>
          </a:p>
          <a:p>
            <a:pPr marL="393700" marR="38989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Metal footrest adds strength and comfort to the </a:t>
            </a:r>
            <a:r>
              <a:rPr sz="750" spc="-10" dirty="0">
                <a:latin typeface="Raleway"/>
                <a:cs typeface="Raleway"/>
              </a:rPr>
              <a:t>frame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Upholstered seat makes a more comfortable </a:t>
            </a:r>
            <a:r>
              <a:rPr sz="750" spc="-20" dirty="0">
                <a:latin typeface="Raleway"/>
                <a:cs typeface="Raleway"/>
              </a:rPr>
              <a:t>seat</a:t>
            </a:r>
            <a:endParaRPr sz="750" dirty="0">
              <a:latin typeface="Raleway"/>
              <a:cs typeface="Raleway"/>
            </a:endParaRPr>
          </a:p>
          <a:p>
            <a:pPr marL="39370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24 seat height Bar Stool fits 30 high counters </a:t>
            </a:r>
            <a:r>
              <a:rPr sz="750" spc="-10" dirty="0">
                <a:latin typeface="Raleway"/>
                <a:cs typeface="Raleway"/>
              </a:rPr>
              <a:t>easily</a:t>
            </a:r>
            <a:endParaRPr sz="750" dirty="0">
              <a:latin typeface="Raleway"/>
              <a:cs typeface="Raleway"/>
            </a:endParaRPr>
          </a:p>
          <a:p>
            <a:pPr marL="393700" marR="7493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Midnight leatherette cover replicates the look and feel of </a:t>
            </a:r>
            <a:r>
              <a:rPr sz="750" spc="-20" dirty="0">
                <a:latin typeface="Raleway"/>
                <a:cs typeface="Raleway"/>
              </a:rPr>
              <a:t>real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leather with a more easy-care </a:t>
            </a:r>
            <a:r>
              <a:rPr sz="750" spc="-10" dirty="0">
                <a:latin typeface="Raleway"/>
                <a:cs typeface="Raleway"/>
              </a:rPr>
              <a:t>fabric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  <a:spcBef>
                <a:spcPts val="620"/>
              </a:spcBef>
            </a:pPr>
            <a:r>
              <a:rPr sz="750" u="sng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2"/>
              </a:rPr>
              <a:t>Read </a:t>
            </a:r>
            <a:r>
              <a:rPr sz="750" u="sng" spc="-20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2"/>
              </a:rPr>
              <a:t>More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</a:pPr>
            <a:r>
              <a:rPr sz="750" b="1" dirty="0">
                <a:latin typeface="Raleway"/>
                <a:cs typeface="Raleway"/>
              </a:rPr>
              <a:t>Price:</a:t>
            </a:r>
            <a:r>
              <a:rPr sz="750" b="1" spc="10" dirty="0">
                <a:latin typeface="Raleway"/>
                <a:cs typeface="Raleway"/>
              </a:rPr>
              <a:t> </a:t>
            </a:r>
            <a:r>
              <a:rPr sz="750" spc="-10" dirty="0">
                <a:latin typeface="Raleway"/>
                <a:cs typeface="Raleway"/>
              </a:rPr>
              <a:t>$65.00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ts val="1060"/>
              </a:lnSpc>
              <a:tabLst>
                <a:tab pos="1587500" algn="l"/>
              </a:tabLst>
            </a:pPr>
            <a:r>
              <a:rPr sz="900" spc="-10" dirty="0">
                <a:latin typeface="Raleway"/>
                <a:cs typeface="Raleway"/>
              </a:rPr>
              <a:t>Weight</a:t>
            </a:r>
            <a:r>
              <a:rPr sz="900" dirty="0">
                <a:latin typeface="Raleway"/>
                <a:cs typeface="Raleway"/>
              </a:rPr>
              <a:t>	22.5</a:t>
            </a:r>
            <a:r>
              <a:rPr sz="900" spc="-10" dirty="0">
                <a:latin typeface="Raleway"/>
                <a:cs typeface="Raleway"/>
              </a:rPr>
              <a:t> </a:t>
            </a:r>
            <a:r>
              <a:rPr sz="900" spc="-25" dirty="0">
                <a:latin typeface="Raleway"/>
                <a:cs typeface="Raleway"/>
              </a:rPr>
              <a:t>lbs</a:t>
            </a:r>
            <a:endParaRPr sz="900" dirty="0">
              <a:latin typeface="Raleway"/>
              <a:cs typeface="Raleway"/>
            </a:endParaRPr>
          </a:p>
        </p:txBody>
      </p:sp>
      <p:grpSp>
        <p:nvGrpSpPr>
          <p:cNvPr id="18" name="object 18"/>
          <p:cNvGrpSpPr/>
          <p:nvPr/>
        </p:nvGrpSpPr>
        <p:grpSpPr>
          <a:xfrm>
            <a:off x="5907614" y="4902765"/>
            <a:ext cx="727710" cy="727710"/>
            <a:chOff x="5907614" y="4902765"/>
            <a:chExt cx="727710" cy="727710"/>
          </a:xfrm>
        </p:grpSpPr>
        <p:sp>
          <p:nvSpPr>
            <p:cNvPr id="19" name="object 19"/>
            <p:cNvSpPr/>
            <p:nvPr/>
          </p:nvSpPr>
          <p:spPr>
            <a:xfrm>
              <a:off x="5911215" y="4906365"/>
              <a:ext cx="720090" cy="720090"/>
            </a:xfrm>
            <a:custGeom>
              <a:avLst/>
              <a:gdLst/>
              <a:ahLst/>
              <a:cxnLst/>
              <a:rect l="l" t="t" r="r" b="b"/>
              <a:pathLst>
                <a:path w="720090" h="720089">
                  <a:moveTo>
                    <a:pt x="0" y="0"/>
                  </a:moveTo>
                  <a:lnTo>
                    <a:pt x="720001" y="0"/>
                  </a:lnTo>
                  <a:lnTo>
                    <a:pt x="720001" y="720001"/>
                  </a:lnTo>
                  <a:lnTo>
                    <a:pt x="0" y="720001"/>
                  </a:lnTo>
                  <a:lnTo>
                    <a:pt x="0" y="0"/>
                  </a:lnTo>
                  <a:close/>
                </a:path>
              </a:pathLst>
            </a:custGeom>
            <a:ln w="72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5958433" y="4953584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09" h="35560">
                  <a:moveTo>
                    <a:pt x="23583" y="0"/>
                  </a:moveTo>
                  <a:lnTo>
                    <a:pt x="11798" y="0"/>
                  </a:lnTo>
                  <a:lnTo>
                    <a:pt x="0" y="0"/>
                  </a:lnTo>
                  <a:lnTo>
                    <a:pt x="0" y="11798"/>
                  </a:lnTo>
                  <a:lnTo>
                    <a:pt x="0" y="23596"/>
                  </a:lnTo>
                  <a:lnTo>
                    <a:pt x="0" y="35394"/>
                  </a:lnTo>
                  <a:lnTo>
                    <a:pt x="11798" y="35394"/>
                  </a:lnTo>
                  <a:lnTo>
                    <a:pt x="11798" y="23596"/>
                  </a:lnTo>
                  <a:lnTo>
                    <a:pt x="11798" y="11798"/>
                  </a:lnTo>
                  <a:lnTo>
                    <a:pt x="23583" y="11798"/>
                  </a:lnTo>
                  <a:lnTo>
                    <a:pt x="23583" y="0"/>
                  </a:lnTo>
                  <a:close/>
                </a:path>
                <a:path w="626109" h="35560">
                  <a:moveTo>
                    <a:pt x="35394" y="23596"/>
                  </a:moveTo>
                  <a:lnTo>
                    <a:pt x="23596" y="23596"/>
                  </a:lnTo>
                  <a:lnTo>
                    <a:pt x="23596" y="35394"/>
                  </a:lnTo>
                  <a:lnTo>
                    <a:pt x="35394" y="35394"/>
                  </a:lnTo>
                  <a:lnTo>
                    <a:pt x="35394" y="23596"/>
                  </a:lnTo>
                  <a:close/>
                </a:path>
                <a:path w="626109" h="35560">
                  <a:moveTo>
                    <a:pt x="35394" y="0"/>
                  </a:moveTo>
                  <a:lnTo>
                    <a:pt x="23596" y="0"/>
                  </a:lnTo>
                  <a:lnTo>
                    <a:pt x="23596" y="11798"/>
                  </a:lnTo>
                  <a:lnTo>
                    <a:pt x="35394" y="11798"/>
                  </a:lnTo>
                  <a:lnTo>
                    <a:pt x="35394" y="0"/>
                  </a:lnTo>
                  <a:close/>
                </a:path>
                <a:path w="626109" h="35560">
                  <a:moveTo>
                    <a:pt x="58991" y="23596"/>
                  </a:moveTo>
                  <a:lnTo>
                    <a:pt x="47205" y="23596"/>
                  </a:lnTo>
                  <a:lnTo>
                    <a:pt x="35407" y="23596"/>
                  </a:lnTo>
                  <a:lnTo>
                    <a:pt x="35407" y="35394"/>
                  </a:lnTo>
                  <a:lnTo>
                    <a:pt x="47205" y="35394"/>
                  </a:lnTo>
                  <a:lnTo>
                    <a:pt x="58991" y="35394"/>
                  </a:lnTo>
                  <a:lnTo>
                    <a:pt x="58991" y="23596"/>
                  </a:lnTo>
                  <a:close/>
                </a:path>
                <a:path w="626109" h="35560">
                  <a:moveTo>
                    <a:pt x="58991" y="0"/>
                  </a:moveTo>
                  <a:lnTo>
                    <a:pt x="47205" y="0"/>
                  </a:lnTo>
                  <a:lnTo>
                    <a:pt x="35407" y="0"/>
                  </a:lnTo>
                  <a:lnTo>
                    <a:pt x="35407" y="11798"/>
                  </a:lnTo>
                  <a:lnTo>
                    <a:pt x="47205" y="11798"/>
                  </a:lnTo>
                  <a:lnTo>
                    <a:pt x="58991" y="11798"/>
                  </a:lnTo>
                  <a:lnTo>
                    <a:pt x="58991" y="0"/>
                  </a:lnTo>
                  <a:close/>
                </a:path>
                <a:path w="626109" h="35560">
                  <a:moveTo>
                    <a:pt x="82613" y="0"/>
                  </a:moveTo>
                  <a:lnTo>
                    <a:pt x="70815" y="0"/>
                  </a:lnTo>
                  <a:lnTo>
                    <a:pt x="59016" y="0"/>
                  </a:lnTo>
                  <a:lnTo>
                    <a:pt x="59016" y="11798"/>
                  </a:lnTo>
                  <a:lnTo>
                    <a:pt x="70815" y="11798"/>
                  </a:lnTo>
                  <a:lnTo>
                    <a:pt x="70815" y="23596"/>
                  </a:lnTo>
                  <a:lnTo>
                    <a:pt x="70815" y="35394"/>
                  </a:lnTo>
                  <a:lnTo>
                    <a:pt x="82613" y="35394"/>
                  </a:lnTo>
                  <a:lnTo>
                    <a:pt x="82613" y="23596"/>
                  </a:lnTo>
                  <a:lnTo>
                    <a:pt x="82613" y="11798"/>
                  </a:lnTo>
                  <a:lnTo>
                    <a:pt x="82613" y="0"/>
                  </a:lnTo>
                  <a:close/>
                </a:path>
                <a:path w="626109" h="35560">
                  <a:moveTo>
                    <a:pt x="106222" y="0"/>
                  </a:moveTo>
                  <a:lnTo>
                    <a:pt x="94424" y="0"/>
                  </a:lnTo>
                  <a:lnTo>
                    <a:pt x="94424" y="11798"/>
                  </a:lnTo>
                  <a:lnTo>
                    <a:pt x="94424" y="23596"/>
                  </a:lnTo>
                  <a:lnTo>
                    <a:pt x="106222" y="23596"/>
                  </a:lnTo>
                  <a:lnTo>
                    <a:pt x="106222" y="11798"/>
                  </a:lnTo>
                  <a:lnTo>
                    <a:pt x="106222" y="0"/>
                  </a:lnTo>
                  <a:close/>
                </a:path>
                <a:path w="626109" h="35560">
                  <a:moveTo>
                    <a:pt x="118008" y="23596"/>
                  </a:moveTo>
                  <a:lnTo>
                    <a:pt x="106222" y="23596"/>
                  </a:lnTo>
                  <a:lnTo>
                    <a:pt x="106222" y="35394"/>
                  </a:lnTo>
                  <a:lnTo>
                    <a:pt x="118008" y="35394"/>
                  </a:lnTo>
                  <a:lnTo>
                    <a:pt x="118008" y="23596"/>
                  </a:lnTo>
                  <a:close/>
                </a:path>
                <a:path w="626109" h="35560">
                  <a:moveTo>
                    <a:pt x="129819" y="11798"/>
                  </a:moveTo>
                  <a:lnTo>
                    <a:pt x="118021" y="11798"/>
                  </a:lnTo>
                  <a:lnTo>
                    <a:pt x="118021" y="23596"/>
                  </a:lnTo>
                  <a:lnTo>
                    <a:pt x="129819" y="23596"/>
                  </a:lnTo>
                  <a:lnTo>
                    <a:pt x="129819" y="11798"/>
                  </a:lnTo>
                  <a:close/>
                </a:path>
                <a:path w="626109" h="35560">
                  <a:moveTo>
                    <a:pt x="153416" y="11798"/>
                  </a:moveTo>
                  <a:lnTo>
                    <a:pt x="141630" y="11798"/>
                  </a:lnTo>
                  <a:lnTo>
                    <a:pt x="129832" y="11798"/>
                  </a:lnTo>
                  <a:lnTo>
                    <a:pt x="129832" y="23596"/>
                  </a:lnTo>
                  <a:lnTo>
                    <a:pt x="129832" y="35394"/>
                  </a:lnTo>
                  <a:lnTo>
                    <a:pt x="141630" y="35394"/>
                  </a:lnTo>
                  <a:lnTo>
                    <a:pt x="153416" y="35394"/>
                  </a:lnTo>
                  <a:lnTo>
                    <a:pt x="153416" y="23596"/>
                  </a:lnTo>
                  <a:lnTo>
                    <a:pt x="153416" y="11798"/>
                  </a:lnTo>
                  <a:close/>
                </a:path>
                <a:path w="626109" h="35560">
                  <a:moveTo>
                    <a:pt x="177025" y="23596"/>
                  </a:moveTo>
                  <a:lnTo>
                    <a:pt x="165239" y="23596"/>
                  </a:lnTo>
                  <a:lnTo>
                    <a:pt x="165239" y="35394"/>
                  </a:lnTo>
                  <a:lnTo>
                    <a:pt x="177025" y="35394"/>
                  </a:lnTo>
                  <a:lnTo>
                    <a:pt x="177025" y="23596"/>
                  </a:lnTo>
                  <a:close/>
                </a:path>
                <a:path w="626109" h="35560">
                  <a:moveTo>
                    <a:pt x="177025" y="0"/>
                  </a:moveTo>
                  <a:lnTo>
                    <a:pt x="165239" y="0"/>
                  </a:lnTo>
                  <a:lnTo>
                    <a:pt x="153441" y="0"/>
                  </a:lnTo>
                  <a:lnTo>
                    <a:pt x="153441" y="11798"/>
                  </a:lnTo>
                  <a:lnTo>
                    <a:pt x="165239" y="11798"/>
                  </a:lnTo>
                  <a:lnTo>
                    <a:pt x="177025" y="11798"/>
                  </a:lnTo>
                  <a:lnTo>
                    <a:pt x="177025" y="0"/>
                  </a:lnTo>
                  <a:close/>
                </a:path>
                <a:path w="626109" h="35560">
                  <a:moveTo>
                    <a:pt x="188836" y="11798"/>
                  </a:moveTo>
                  <a:lnTo>
                    <a:pt x="177038" y="11798"/>
                  </a:lnTo>
                  <a:lnTo>
                    <a:pt x="177038" y="23596"/>
                  </a:lnTo>
                  <a:lnTo>
                    <a:pt x="188836" y="23596"/>
                  </a:lnTo>
                  <a:lnTo>
                    <a:pt x="188836" y="11798"/>
                  </a:lnTo>
                  <a:close/>
                </a:path>
                <a:path w="626109" h="35560">
                  <a:moveTo>
                    <a:pt x="212432" y="23596"/>
                  </a:moveTo>
                  <a:lnTo>
                    <a:pt x="200647" y="23596"/>
                  </a:lnTo>
                  <a:lnTo>
                    <a:pt x="200647" y="35394"/>
                  </a:lnTo>
                  <a:lnTo>
                    <a:pt x="212432" y="35394"/>
                  </a:lnTo>
                  <a:lnTo>
                    <a:pt x="212432" y="23596"/>
                  </a:lnTo>
                  <a:close/>
                </a:path>
                <a:path w="626109" h="35560">
                  <a:moveTo>
                    <a:pt x="212432" y="0"/>
                  </a:moveTo>
                  <a:lnTo>
                    <a:pt x="200647" y="0"/>
                  </a:lnTo>
                  <a:lnTo>
                    <a:pt x="188849" y="0"/>
                  </a:lnTo>
                  <a:lnTo>
                    <a:pt x="188849" y="11798"/>
                  </a:lnTo>
                  <a:lnTo>
                    <a:pt x="188849" y="23596"/>
                  </a:lnTo>
                  <a:lnTo>
                    <a:pt x="200647" y="23596"/>
                  </a:lnTo>
                  <a:lnTo>
                    <a:pt x="200647" y="11798"/>
                  </a:lnTo>
                  <a:lnTo>
                    <a:pt x="212432" y="11798"/>
                  </a:lnTo>
                  <a:lnTo>
                    <a:pt x="212432" y="0"/>
                  </a:lnTo>
                  <a:close/>
                </a:path>
                <a:path w="626109" h="35560">
                  <a:moveTo>
                    <a:pt x="224243" y="0"/>
                  </a:moveTo>
                  <a:lnTo>
                    <a:pt x="212458" y="0"/>
                  </a:lnTo>
                  <a:lnTo>
                    <a:pt x="212458" y="11798"/>
                  </a:lnTo>
                  <a:lnTo>
                    <a:pt x="224243" y="11798"/>
                  </a:lnTo>
                  <a:lnTo>
                    <a:pt x="224243" y="0"/>
                  </a:lnTo>
                  <a:close/>
                </a:path>
                <a:path w="626109" h="35560">
                  <a:moveTo>
                    <a:pt x="247840" y="11798"/>
                  </a:moveTo>
                  <a:lnTo>
                    <a:pt x="236054" y="11798"/>
                  </a:lnTo>
                  <a:lnTo>
                    <a:pt x="224256" y="11798"/>
                  </a:lnTo>
                  <a:lnTo>
                    <a:pt x="224256" y="23596"/>
                  </a:lnTo>
                  <a:lnTo>
                    <a:pt x="236054" y="23596"/>
                  </a:lnTo>
                  <a:lnTo>
                    <a:pt x="247840" y="23596"/>
                  </a:lnTo>
                  <a:lnTo>
                    <a:pt x="247840" y="11798"/>
                  </a:lnTo>
                  <a:close/>
                </a:path>
                <a:path w="626109" h="35560">
                  <a:moveTo>
                    <a:pt x="259664" y="23596"/>
                  </a:moveTo>
                  <a:lnTo>
                    <a:pt x="247865" y="23596"/>
                  </a:lnTo>
                  <a:lnTo>
                    <a:pt x="247865" y="35394"/>
                  </a:lnTo>
                  <a:lnTo>
                    <a:pt x="259664" y="35394"/>
                  </a:lnTo>
                  <a:lnTo>
                    <a:pt x="259664" y="23596"/>
                  </a:lnTo>
                  <a:close/>
                </a:path>
                <a:path w="626109" h="35560">
                  <a:moveTo>
                    <a:pt x="295071" y="0"/>
                  </a:moveTo>
                  <a:lnTo>
                    <a:pt x="283273" y="0"/>
                  </a:lnTo>
                  <a:lnTo>
                    <a:pt x="283273" y="11798"/>
                  </a:lnTo>
                  <a:lnTo>
                    <a:pt x="295071" y="11798"/>
                  </a:lnTo>
                  <a:lnTo>
                    <a:pt x="295071" y="0"/>
                  </a:lnTo>
                  <a:close/>
                </a:path>
                <a:path w="626109" h="35560">
                  <a:moveTo>
                    <a:pt x="306857" y="11798"/>
                  </a:moveTo>
                  <a:lnTo>
                    <a:pt x="295071" y="11798"/>
                  </a:lnTo>
                  <a:lnTo>
                    <a:pt x="295071" y="23596"/>
                  </a:lnTo>
                  <a:lnTo>
                    <a:pt x="295071" y="35394"/>
                  </a:lnTo>
                  <a:lnTo>
                    <a:pt x="306857" y="35394"/>
                  </a:lnTo>
                  <a:lnTo>
                    <a:pt x="306857" y="23596"/>
                  </a:lnTo>
                  <a:lnTo>
                    <a:pt x="306857" y="11798"/>
                  </a:lnTo>
                  <a:close/>
                </a:path>
                <a:path w="626109" h="35560">
                  <a:moveTo>
                    <a:pt x="318668" y="11798"/>
                  </a:moveTo>
                  <a:lnTo>
                    <a:pt x="306882" y="11798"/>
                  </a:lnTo>
                  <a:lnTo>
                    <a:pt x="306882" y="23596"/>
                  </a:lnTo>
                  <a:lnTo>
                    <a:pt x="318668" y="23596"/>
                  </a:lnTo>
                  <a:lnTo>
                    <a:pt x="318668" y="11798"/>
                  </a:lnTo>
                  <a:close/>
                </a:path>
                <a:path w="626109" h="35560">
                  <a:moveTo>
                    <a:pt x="342277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42277" y="11798"/>
                  </a:lnTo>
                  <a:lnTo>
                    <a:pt x="342277" y="0"/>
                  </a:lnTo>
                  <a:close/>
                </a:path>
                <a:path w="626109" h="35560">
                  <a:moveTo>
                    <a:pt x="365874" y="0"/>
                  </a:moveTo>
                  <a:lnTo>
                    <a:pt x="354088" y="0"/>
                  </a:lnTo>
                  <a:lnTo>
                    <a:pt x="354088" y="11798"/>
                  </a:lnTo>
                  <a:lnTo>
                    <a:pt x="342290" y="11798"/>
                  </a:lnTo>
                  <a:lnTo>
                    <a:pt x="342290" y="23596"/>
                  </a:lnTo>
                  <a:lnTo>
                    <a:pt x="342290" y="35394"/>
                  </a:lnTo>
                  <a:lnTo>
                    <a:pt x="354088" y="35394"/>
                  </a:lnTo>
                  <a:lnTo>
                    <a:pt x="365874" y="35394"/>
                  </a:lnTo>
                  <a:lnTo>
                    <a:pt x="365874" y="23596"/>
                  </a:lnTo>
                  <a:lnTo>
                    <a:pt x="365874" y="11798"/>
                  </a:lnTo>
                  <a:lnTo>
                    <a:pt x="365874" y="0"/>
                  </a:lnTo>
                  <a:close/>
                </a:path>
                <a:path w="626109" h="35560">
                  <a:moveTo>
                    <a:pt x="377685" y="11798"/>
                  </a:moveTo>
                  <a:lnTo>
                    <a:pt x="365899" y="11798"/>
                  </a:lnTo>
                  <a:lnTo>
                    <a:pt x="365899" y="23596"/>
                  </a:lnTo>
                  <a:lnTo>
                    <a:pt x="377685" y="23596"/>
                  </a:lnTo>
                  <a:lnTo>
                    <a:pt x="377685" y="11798"/>
                  </a:lnTo>
                  <a:close/>
                </a:path>
                <a:path w="626109" h="35560">
                  <a:moveTo>
                    <a:pt x="389496" y="23596"/>
                  </a:moveTo>
                  <a:lnTo>
                    <a:pt x="377698" y="23596"/>
                  </a:lnTo>
                  <a:lnTo>
                    <a:pt x="377698" y="35394"/>
                  </a:lnTo>
                  <a:lnTo>
                    <a:pt x="389496" y="35394"/>
                  </a:lnTo>
                  <a:lnTo>
                    <a:pt x="389496" y="23596"/>
                  </a:lnTo>
                  <a:close/>
                </a:path>
                <a:path w="626109" h="35560">
                  <a:moveTo>
                    <a:pt x="401307" y="0"/>
                  </a:move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01307" y="0"/>
                  </a:lnTo>
                  <a:close/>
                </a:path>
                <a:path w="626109" h="35560">
                  <a:moveTo>
                    <a:pt x="413092" y="11798"/>
                  </a:moveTo>
                  <a:lnTo>
                    <a:pt x="401307" y="11798"/>
                  </a:lnTo>
                  <a:lnTo>
                    <a:pt x="401307" y="23596"/>
                  </a:lnTo>
                  <a:lnTo>
                    <a:pt x="401307" y="35394"/>
                  </a:lnTo>
                  <a:lnTo>
                    <a:pt x="413092" y="35394"/>
                  </a:lnTo>
                  <a:lnTo>
                    <a:pt x="413092" y="23596"/>
                  </a:lnTo>
                  <a:lnTo>
                    <a:pt x="413092" y="11798"/>
                  </a:lnTo>
                  <a:close/>
                </a:path>
                <a:path w="626109" h="35560">
                  <a:moveTo>
                    <a:pt x="424903" y="11798"/>
                  </a:moveTo>
                  <a:lnTo>
                    <a:pt x="413105" y="11798"/>
                  </a:lnTo>
                  <a:lnTo>
                    <a:pt x="413105" y="23596"/>
                  </a:lnTo>
                  <a:lnTo>
                    <a:pt x="413105" y="35394"/>
                  </a:lnTo>
                  <a:lnTo>
                    <a:pt x="424903" y="35394"/>
                  </a:lnTo>
                  <a:lnTo>
                    <a:pt x="424903" y="23596"/>
                  </a:lnTo>
                  <a:lnTo>
                    <a:pt x="424903" y="11798"/>
                  </a:lnTo>
                  <a:close/>
                </a:path>
                <a:path w="626109" h="35560">
                  <a:moveTo>
                    <a:pt x="448513" y="0"/>
                  </a:moveTo>
                  <a:lnTo>
                    <a:pt x="436714" y="0"/>
                  </a:lnTo>
                  <a:lnTo>
                    <a:pt x="436714" y="11798"/>
                  </a:lnTo>
                  <a:lnTo>
                    <a:pt x="436714" y="23596"/>
                  </a:lnTo>
                  <a:lnTo>
                    <a:pt x="436714" y="35394"/>
                  </a:lnTo>
                  <a:lnTo>
                    <a:pt x="448513" y="35394"/>
                  </a:lnTo>
                  <a:lnTo>
                    <a:pt x="448513" y="23596"/>
                  </a:lnTo>
                  <a:lnTo>
                    <a:pt x="448513" y="11798"/>
                  </a:lnTo>
                  <a:lnTo>
                    <a:pt x="448513" y="0"/>
                  </a:lnTo>
                  <a:close/>
                </a:path>
                <a:path w="626109" h="35560">
                  <a:moveTo>
                    <a:pt x="472109" y="23596"/>
                  </a:moveTo>
                  <a:lnTo>
                    <a:pt x="460324" y="23596"/>
                  </a:lnTo>
                  <a:lnTo>
                    <a:pt x="460324" y="35394"/>
                  </a:lnTo>
                  <a:lnTo>
                    <a:pt x="472109" y="35394"/>
                  </a:lnTo>
                  <a:lnTo>
                    <a:pt x="472109" y="23596"/>
                  </a:lnTo>
                  <a:close/>
                </a:path>
                <a:path w="626109" h="35560">
                  <a:moveTo>
                    <a:pt x="483920" y="11798"/>
                  </a:moveTo>
                  <a:lnTo>
                    <a:pt x="472122" y="11798"/>
                  </a:lnTo>
                  <a:lnTo>
                    <a:pt x="472122" y="23596"/>
                  </a:lnTo>
                  <a:lnTo>
                    <a:pt x="483920" y="23596"/>
                  </a:lnTo>
                  <a:lnTo>
                    <a:pt x="483920" y="11798"/>
                  </a:lnTo>
                  <a:close/>
                </a:path>
                <a:path w="626109" h="35560">
                  <a:moveTo>
                    <a:pt x="519315" y="11798"/>
                  </a:moveTo>
                  <a:lnTo>
                    <a:pt x="507530" y="11798"/>
                  </a:lnTo>
                  <a:lnTo>
                    <a:pt x="507530" y="0"/>
                  </a:ln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83933" y="23596"/>
                  </a:lnTo>
                  <a:lnTo>
                    <a:pt x="495731" y="23596"/>
                  </a:lnTo>
                  <a:lnTo>
                    <a:pt x="507530" y="23596"/>
                  </a:lnTo>
                  <a:lnTo>
                    <a:pt x="507530" y="35394"/>
                  </a:lnTo>
                  <a:lnTo>
                    <a:pt x="519315" y="35394"/>
                  </a:lnTo>
                  <a:lnTo>
                    <a:pt x="519315" y="23596"/>
                  </a:lnTo>
                  <a:lnTo>
                    <a:pt x="519315" y="11798"/>
                  </a:lnTo>
                  <a:close/>
                </a:path>
                <a:path w="626109" h="35560">
                  <a:moveTo>
                    <a:pt x="601941" y="0"/>
                  </a:moveTo>
                  <a:lnTo>
                    <a:pt x="601941" y="0"/>
                  </a:lnTo>
                  <a:lnTo>
                    <a:pt x="542950" y="0"/>
                  </a:ln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90143" y="11798"/>
                  </a:lnTo>
                  <a:lnTo>
                    <a:pt x="601941" y="11798"/>
                  </a:lnTo>
                  <a:lnTo>
                    <a:pt x="601941" y="0"/>
                  </a:lnTo>
                  <a:close/>
                </a:path>
                <a:path w="626109" h="35560">
                  <a:moveTo>
                    <a:pt x="625551" y="0"/>
                  </a:moveTo>
                  <a:lnTo>
                    <a:pt x="613765" y="0"/>
                  </a:ln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13765" y="23596"/>
                  </a:lnTo>
                  <a:lnTo>
                    <a:pt x="625551" y="23596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5958433" y="4977180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09" h="47625">
                  <a:moveTo>
                    <a:pt x="11798" y="11811"/>
                  </a:moveTo>
                  <a:lnTo>
                    <a:pt x="0" y="11811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0" y="47205"/>
                  </a:lnTo>
                  <a:lnTo>
                    <a:pt x="11798" y="47205"/>
                  </a:lnTo>
                  <a:lnTo>
                    <a:pt x="11798" y="35407"/>
                  </a:lnTo>
                  <a:lnTo>
                    <a:pt x="11798" y="23609"/>
                  </a:lnTo>
                  <a:lnTo>
                    <a:pt x="11798" y="11811"/>
                  </a:lnTo>
                  <a:close/>
                </a:path>
                <a:path w="626109" h="47625">
                  <a:moveTo>
                    <a:pt x="35394" y="11811"/>
                  </a:moveTo>
                  <a:lnTo>
                    <a:pt x="23596" y="11811"/>
                  </a:lnTo>
                  <a:lnTo>
                    <a:pt x="23596" y="23609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lnTo>
                    <a:pt x="35394" y="11811"/>
                  </a:lnTo>
                  <a:close/>
                </a:path>
                <a:path w="626109" h="47625">
                  <a:moveTo>
                    <a:pt x="58991" y="11811"/>
                  </a:moveTo>
                  <a:lnTo>
                    <a:pt x="47205" y="11811"/>
                  </a:lnTo>
                  <a:lnTo>
                    <a:pt x="35407" y="11811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58991" y="35407"/>
                  </a:lnTo>
                  <a:lnTo>
                    <a:pt x="58991" y="23609"/>
                  </a:lnTo>
                  <a:lnTo>
                    <a:pt x="58991" y="11811"/>
                  </a:lnTo>
                  <a:close/>
                </a:path>
                <a:path w="626109" h="47625">
                  <a:moveTo>
                    <a:pt x="82613" y="11811"/>
                  </a:moveTo>
                  <a:lnTo>
                    <a:pt x="70815" y="11811"/>
                  </a:lnTo>
                  <a:lnTo>
                    <a:pt x="70815" y="23609"/>
                  </a:lnTo>
                  <a:lnTo>
                    <a:pt x="70815" y="35407"/>
                  </a:lnTo>
                  <a:lnTo>
                    <a:pt x="70815" y="47205"/>
                  </a:lnTo>
                  <a:lnTo>
                    <a:pt x="82613" y="47205"/>
                  </a:lnTo>
                  <a:lnTo>
                    <a:pt x="82613" y="35407"/>
                  </a:lnTo>
                  <a:lnTo>
                    <a:pt x="82613" y="23609"/>
                  </a:lnTo>
                  <a:lnTo>
                    <a:pt x="82613" y="11811"/>
                  </a:lnTo>
                  <a:close/>
                </a:path>
                <a:path w="626109" h="47625">
                  <a:moveTo>
                    <a:pt x="106222" y="11811"/>
                  </a:moveTo>
                  <a:lnTo>
                    <a:pt x="94424" y="11811"/>
                  </a:lnTo>
                  <a:lnTo>
                    <a:pt x="94424" y="23609"/>
                  </a:lnTo>
                  <a:lnTo>
                    <a:pt x="106222" y="23609"/>
                  </a:lnTo>
                  <a:lnTo>
                    <a:pt x="106222" y="11811"/>
                  </a:lnTo>
                  <a:close/>
                </a:path>
                <a:path w="626109" h="47625">
                  <a:moveTo>
                    <a:pt x="153416" y="23609"/>
                  </a:moveTo>
                  <a:lnTo>
                    <a:pt x="141630" y="23609"/>
                  </a:lnTo>
                  <a:lnTo>
                    <a:pt x="141630" y="35407"/>
                  </a:lnTo>
                  <a:lnTo>
                    <a:pt x="141630" y="47205"/>
                  </a:lnTo>
                  <a:lnTo>
                    <a:pt x="153416" y="47205"/>
                  </a:lnTo>
                  <a:lnTo>
                    <a:pt x="153416" y="35407"/>
                  </a:lnTo>
                  <a:lnTo>
                    <a:pt x="153416" y="23609"/>
                  </a:lnTo>
                  <a:close/>
                </a:path>
                <a:path w="626109" h="47625">
                  <a:moveTo>
                    <a:pt x="165239" y="35407"/>
                  </a:moveTo>
                  <a:lnTo>
                    <a:pt x="153441" y="35407"/>
                  </a:lnTo>
                  <a:lnTo>
                    <a:pt x="153441" y="47205"/>
                  </a:lnTo>
                  <a:lnTo>
                    <a:pt x="165239" y="47205"/>
                  </a:lnTo>
                  <a:lnTo>
                    <a:pt x="165239" y="35407"/>
                  </a:lnTo>
                  <a:close/>
                </a:path>
                <a:path w="626109" h="47625">
                  <a:moveTo>
                    <a:pt x="177025" y="23609"/>
                  </a:moveTo>
                  <a:lnTo>
                    <a:pt x="165239" y="23609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close/>
                </a:path>
                <a:path w="626109" h="47625">
                  <a:moveTo>
                    <a:pt x="188836" y="35407"/>
                  </a:moveTo>
                  <a:lnTo>
                    <a:pt x="177038" y="35407"/>
                  </a:lnTo>
                  <a:lnTo>
                    <a:pt x="177038" y="47205"/>
                  </a:lnTo>
                  <a:lnTo>
                    <a:pt x="188836" y="47205"/>
                  </a:lnTo>
                  <a:lnTo>
                    <a:pt x="188836" y="35407"/>
                  </a:lnTo>
                  <a:close/>
                </a:path>
                <a:path w="626109" h="47625">
                  <a:moveTo>
                    <a:pt x="188836" y="11811"/>
                  </a:moveTo>
                  <a:lnTo>
                    <a:pt x="177038" y="11811"/>
                  </a:lnTo>
                  <a:lnTo>
                    <a:pt x="177038" y="23609"/>
                  </a:lnTo>
                  <a:lnTo>
                    <a:pt x="188836" y="23609"/>
                  </a:lnTo>
                  <a:lnTo>
                    <a:pt x="188836" y="11811"/>
                  </a:lnTo>
                  <a:close/>
                </a:path>
                <a:path w="626109" h="47625">
                  <a:moveTo>
                    <a:pt x="200647" y="23609"/>
                  </a:moveTo>
                  <a:lnTo>
                    <a:pt x="188849" y="23609"/>
                  </a:lnTo>
                  <a:lnTo>
                    <a:pt x="188849" y="35407"/>
                  </a:lnTo>
                  <a:lnTo>
                    <a:pt x="188849" y="47205"/>
                  </a:lnTo>
                  <a:lnTo>
                    <a:pt x="200647" y="47205"/>
                  </a:lnTo>
                  <a:lnTo>
                    <a:pt x="200647" y="35407"/>
                  </a:lnTo>
                  <a:lnTo>
                    <a:pt x="200647" y="23609"/>
                  </a:lnTo>
                  <a:close/>
                </a:path>
                <a:path w="626109" h="47625">
                  <a:moveTo>
                    <a:pt x="224243" y="11811"/>
                  </a:moveTo>
                  <a:lnTo>
                    <a:pt x="212458" y="11811"/>
                  </a:lnTo>
                  <a:lnTo>
                    <a:pt x="212458" y="23609"/>
                  </a:lnTo>
                  <a:lnTo>
                    <a:pt x="212458" y="35407"/>
                  </a:lnTo>
                  <a:lnTo>
                    <a:pt x="212458" y="47205"/>
                  </a:lnTo>
                  <a:lnTo>
                    <a:pt x="224243" y="47205"/>
                  </a:lnTo>
                  <a:lnTo>
                    <a:pt x="224243" y="35407"/>
                  </a:lnTo>
                  <a:lnTo>
                    <a:pt x="224243" y="23609"/>
                  </a:lnTo>
                  <a:lnTo>
                    <a:pt x="224243" y="11811"/>
                  </a:lnTo>
                  <a:close/>
                </a:path>
                <a:path w="626109" h="47625">
                  <a:moveTo>
                    <a:pt x="236054" y="11811"/>
                  </a:moveTo>
                  <a:lnTo>
                    <a:pt x="224256" y="11811"/>
                  </a:lnTo>
                  <a:lnTo>
                    <a:pt x="224256" y="23609"/>
                  </a:lnTo>
                  <a:lnTo>
                    <a:pt x="224256" y="35407"/>
                  </a:lnTo>
                  <a:lnTo>
                    <a:pt x="224256" y="47205"/>
                  </a:lnTo>
                  <a:lnTo>
                    <a:pt x="236054" y="47205"/>
                  </a:lnTo>
                  <a:lnTo>
                    <a:pt x="236054" y="35407"/>
                  </a:lnTo>
                  <a:lnTo>
                    <a:pt x="236054" y="23609"/>
                  </a:lnTo>
                  <a:lnTo>
                    <a:pt x="236054" y="11811"/>
                  </a:lnTo>
                  <a:close/>
                </a:path>
                <a:path w="626109" h="47625">
                  <a:moveTo>
                    <a:pt x="271449" y="23609"/>
                  </a:moveTo>
                  <a:lnTo>
                    <a:pt x="259664" y="23609"/>
                  </a:lnTo>
                  <a:lnTo>
                    <a:pt x="247865" y="23609"/>
                  </a:lnTo>
                  <a:lnTo>
                    <a:pt x="247865" y="35407"/>
                  </a:lnTo>
                  <a:lnTo>
                    <a:pt x="247865" y="47205"/>
                  </a:lnTo>
                  <a:lnTo>
                    <a:pt x="259664" y="47205"/>
                  </a:lnTo>
                  <a:lnTo>
                    <a:pt x="259664" y="35407"/>
                  </a:lnTo>
                  <a:lnTo>
                    <a:pt x="271449" y="35407"/>
                  </a:lnTo>
                  <a:lnTo>
                    <a:pt x="271449" y="23609"/>
                  </a:lnTo>
                  <a:close/>
                </a:path>
                <a:path w="626109" h="47625">
                  <a:moveTo>
                    <a:pt x="283260" y="11811"/>
                  </a:moveTo>
                  <a:lnTo>
                    <a:pt x="271475" y="11811"/>
                  </a:lnTo>
                  <a:lnTo>
                    <a:pt x="271475" y="23609"/>
                  </a:lnTo>
                  <a:lnTo>
                    <a:pt x="283260" y="23609"/>
                  </a:lnTo>
                  <a:lnTo>
                    <a:pt x="283260" y="11811"/>
                  </a:lnTo>
                  <a:close/>
                </a:path>
                <a:path w="626109" h="47625">
                  <a:moveTo>
                    <a:pt x="306857" y="11811"/>
                  </a:moveTo>
                  <a:lnTo>
                    <a:pt x="295071" y="11811"/>
                  </a:lnTo>
                  <a:lnTo>
                    <a:pt x="295071" y="23609"/>
                  </a:ln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lnTo>
                    <a:pt x="306857" y="11811"/>
                  </a:lnTo>
                  <a:close/>
                </a:path>
                <a:path w="626109" h="47625">
                  <a:moveTo>
                    <a:pt x="318668" y="23609"/>
                  </a:moveTo>
                  <a:lnTo>
                    <a:pt x="306882" y="23609"/>
                  </a:lnTo>
                  <a:lnTo>
                    <a:pt x="306882" y="35407"/>
                  </a:lnTo>
                  <a:lnTo>
                    <a:pt x="318668" y="35407"/>
                  </a:lnTo>
                  <a:lnTo>
                    <a:pt x="318668" y="23609"/>
                  </a:lnTo>
                  <a:close/>
                </a:path>
                <a:path w="626109" h="47625">
                  <a:moveTo>
                    <a:pt x="330479" y="11811"/>
                  </a:moveTo>
                  <a:lnTo>
                    <a:pt x="318681" y="11811"/>
                  </a:lnTo>
                  <a:lnTo>
                    <a:pt x="318681" y="23609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lnTo>
                    <a:pt x="330479" y="11811"/>
                  </a:lnTo>
                  <a:close/>
                </a:path>
                <a:path w="626109" h="47625">
                  <a:moveTo>
                    <a:pt x="342277" y="23609"/>
                  </a:moveTo>
                  <a:lnTo>
                    <a:pt x="330492" y="23609"/>
                  </a:lnTo>
                  <a:lnTo>
                    <a:pt x="330492" y="35407"/>
                  </a:lnTo>
                  <a:lnTo>
                    <a:pt x="342277" y="35407"/>
                  </a:lnTo>
                  <a:lnTo>
                    <a:pt x="342277" y="23609"/>
                  </a:lnTo>
                  <a:close/>
                </a:path>
                <a:path w="626109" h="47625">
                  <a:moveTo>
                    <a:pt x="365874" y="11811"/>
                  </a:moveTo>
                  <a:lnTo>
                    <a:pt x="354088" y="11811"/>
                  </a:lnTo>
                  <a:lnTo>
                    <a:pt x="342290" y="11811"/>
                  </a:lnTo>
                  <a:lnTo>
                    <a:pt x="342290" y="23609"/>
                  </a:lnTo>
                  <a:lnTo>
                    <a:pt x="354088" y="23609"/>
                  </a:lnTo>
                  <a:lnTo>
                    <a:pt x="365874" y="23609"/>
                  </a:lnTo>
                  <a:lnTo>
                    <a:pt x="365874" y="11811"/>
                  </a:lnTo>
                  <a:close/>
                </a:path>
                <a:path w="626109" h="47625">
                  <a:moveTo>
                    <a:pt x="377685" y="11811"/>
                  </a:moveTo>
                  <a:lnTo>
                    <a:pt x="365899" y="11811"/>
                  </a:lnTo>
                  <a:lnTo>
                    <a:pt x="365899" y="23609"/>
                  </a:lnTo>
                  <a:lnTo>
                    <a:pt x="365899" y="35407"/>
                  </a:lnTo>
                  <a:lnTo>
                    <a:pt x="377685" y="35407"/>
                  </a:lnTo>
                  <a:lnTo>
                    <a:pt x="377685" y="23609"/>
                  </a:lnTo>
                  <a:lnTo>
                    <a:pt x="377685" y="11811"/>
                  </a:lnTo>
                  <a:close/>
                </a:path>
                <a:path w="626109" h="47625">
                  <a:moveTo>
                    <a:pt x="401307" y="23609"/>
                  </a:move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01307" y="23609"/>
                  </a:lnTo>
                  <a:close/>
                </a:path>
                <a:path w="626109" h="47625">
                  <a:moveTo>
                    <a:pt x="413092" y="11811"/>
                  </a:moveTo>
                  <a:lnTo>
                    <a:pt x="401307" y="11811"/>
                  </a:lnTo>
                  <a:lnTo>
                    <a:pt x="401307" y="23609"/>
                  </a:lnTo>
                  <a:lnTo>
                    <a:pt x="413092" y="23609"/>
                  </a:lnTo>
                  <a:lnTo>
                    <a:pt x="413092" y="11811"/>
                  </a:lnTo>
                  <a:close/>
                </a:path>
                <a:path w="626109" h="47625">
                  <a:moveTo>
                    <a:pt x="436702" y="11811"/>
                  </a:moveTo>
                  <a:lnTo>
                    <a:pt x="424916" y="11811"/>
                  </a:lnTo>
                  <a:lnTo>
                    <a:pt x="424916" y="23609"/>
                  </a:lnTo>
                  <a:lnTo>
                    <a:pt x="436702" y="23609"/>
                  </a:lnTo>
                  <a:lnTo>
                    <a:pt x="436702" y="11811"/>
                  </a:lnTo>
                  <a:close/>
                </a:path>
                <a:path w="626109" h="47625">
                  <a:moveTo>
                    <a:pt x="460298" y="11811"/>
                  </a:moveTo>
                  <a:lnTo>
                    <a:pt x="448513" y="11811"/>
                  </a:lnTo>
                  <a:lnTo>
                    <a:pt x="436714" y="11811"/>
                  </a:lnTo>
                  <a:lnTo>
                    <a:pt x="436714" y="23609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60298" y="35407"/>
                  </a:lnTo>
                  <a:lnTo>
                    <a:pt x="460298" y="23609"/>
                  </a:lnTo>
                  <a:lnTo>
                    <a:pt x="460298" y="11811"/>
                  </a:lnTo>
                  <a:close/>
                </a:path>
                <a:path w="626109" h="47625">
                  <a:moveTo>
                    <a:pt x="472109" y="23609"/>
                  </a:moveTo>
                  <a:lnTo>
                    <a:pt x="460324" y="23609"/>
                  </a:lnTo>
                  <a:lnTo>
                    <a:pt x="460324" y="35407"/>
                  </a:lnTo>
                  <a:lnTo>
                    <a:pt x="472109" y="35407"/>
                  </a:lnTo>
                  <a:lnTo>
                    <a:pt x="472109" y="23609"/>
                  </a:lnTo>
                  <a:close/>
                </a:path>
                <a:path w="626109" h="47625">
                  <a:moveTo>
                    <a:pt x="507530" y="11811"/>
                  </a:moveTo>
                  <a:lnTo>
                    <a:pt x="495731" y="11811"/>
                  </a:lnTo>
                  <a:lnTo>
                    <a:pt x="483933" y="11811"/>
                  </a:ln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507530" y="35407"/>
                  </a:lnTo>
                  <a:lnTo>
                    <a:pt x="507530" y="23609"/>
                  </a:lnTo>
                  <a:lnTo>
                    <a:pt x="507530" y="11811"/>
                  </a:lnTo>
                  <a:close/>
                </a:path>
                <a:path w="626109" h="47625">
                  <a:moveTo>
                    <a:pt x="519315" y="0"/>
                  </a:moveTo>
                  <a:lnTo>
                    <a:pt x="507530" y="0"/>
                  </a:lnTo>
                  <a:lnTo>
                    <a:pt x="507530" y="11798"/>
                  </a:lnTo>
                  <a:lnTo>
                    <a:pt x="519315" y="11798"/>
                  </a:lnTo>
                  <a:lnTo>
                    <a:pt x="519315" y="0"/>
                  </a:lnTo>
                  <a:close/>
                </a:path>
                <a:path w="626109" h="47625">
                  <a:moveTo>
                    <a:pt x="531126" y="11811"/>
                  </a:moveTo>
                  <a:lnTo>
                    <a:pt x="519341" y="11811"/>
                  </a:lnTo>
                  <a:lnTo>
                    <a:pt x="519341" y="23609"/>
                  </a:lnTo>
                  <a:lnTo>
                    <a:pt x="531126" y="23609"/>
                  </a:lnTo>
                  <a:lnTo>
                    <a:pt x="531126" y="11811"/>
                  </a:lnTo>
                  <a:close/>
                </a:path>
                <a:path w="626109" h="47625">
                  <a:moveTo>
                    <a:pt x="554748" y="11811"/>
                  </a:moveTo>
                  <a:lnTo>
                    <a:pt x="542950" y="11811"/>
                  </a:lnTo>
                  <a:lnTo>
                    <a:pt x="542950" y="23609"/>
                  </a:lnTo>
                  <a:lnTo>
                    <a:pt x="542950" y="35407"/>
                  </a:lnTo>
                  <a:lnTo>
                    <a:pt x="554748" y="35407"/>
                  </a:lnTo>
                  <a:lnTo>
                    <a:pt x="554748" y="23609"/>
                  </a:lnTo>
                  <a:lnTo>
                    <a:pt x="554748" y="11811"/>
                  </a:lnTo>
                  <a:close/>
                </a:path>
                <a:path w="626109" h="47625">
                  <a:moveTo>
                    <a:pt x="554748" y="0"/>
                  </a:move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54748" y="0"/>
                  </a:lnTo>
                  <a:close/>
                </a:path>
                <a:path w="626109" h="47625">
                  <a:moveTo>
                    <a:pt x="601941" y="11811"/>
                  </a:moveTo>
                  <a:lnTo>
                    <a:pt x="590143" y="11811"/>
                  </a:lnTo>
                  <a:lnTo>
                    <a:pt x="578345" y="11811"/>
                  </a:lnTo>
                  <a:lnTo>
                    <a:pt x="566547" y="11811"/>
                  </a:lnTo>
                  <a:lnTo>
                    <a:pt x="566547" y="23609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90143" y="35407"/>
                  </a:lnTo>
                  <a:lnTo>
                    <a:pt x="601941" y="35407"/>
                  </a:lnTo>
                  <a:lnTo>
                    <a:pt x="601941" y="23609"/>
                  </a:lnTo>
                  <a:lnTo>
                    <a:pt x="601941" y="11811"/>
                  </a:lnTo>
                  <a:close/>
                </a:path>
                <a:path w="626109" h="47625">
                  <a:moveTo>
                    <a:pt x="601941" y="0"/>
                  </a:moveTo>
                  <a:lnTo>
                    <a:pt x="590143" y="0"/>
                  </a:lnTo>
                  <a:lnTo>
                    <a:pt x="578345" y="0"/>
                  </a:lnTo>
                  <a:lnTo>
                    <a:pt x="566547" y="0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90143" y="11798"/>
                  </a:lnTo>
                  <a:lnTo>
                    <a:pt x="601941" y="11798"/>
                  </a:lnTo>
                  <a:lnTo>
                    <a:pt x="601941" y="0"/>
                  </a:lnTo>
                  <a:close/>
                </a:path>
                <a:path w="626109" h="47625">
                  <a:moveTo>
                    <a:pt x="625551" y="11811"/>
                  </a:moveTo>
                  <a:lnTo>
                    <a:pt x="613765" y="11811"/>
                  </a:lnTo>
                  <a:lnTo>
                    <a:pt x="613765" y="23609"/>
                  </a:lnTo>
                  <a:lnTo>
                    <a:pt x="613765" y="35407"/>
                  </a:lnTo>
                  <a:lnTo>
                    <a:pt x="625551" y="35407"/>
                  </a:lnTo>
                  <a:lnTo>
                    <a:pt x="625551" y="23609"/>
                  </a:lnTo>
                  <a:lnTo>
                    <a:pt x="625551" y="11811"/>
                  </a:lnTo>
                  <a:close/>
                </a:path>
                <a:path w="626109" h="47625">
                  <a:moveTo>
                    <a:pt x="625551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5958433" y="5012588"/>
              <a:ext cx="626110" cy="24130"/>
            </a:xfrm>
            <a:custGeom>
              <a:avLst/>
              <a:gdLst/>
              <a:ahLst/>
              <a:cxnLst/>
              <a:rect l="l" t="t" r="r" b="b"/>
              <a:pathLst>
                <a:path w="626109" h="24129">
                  <a:moveTo>
                    <a:pt x="11798" y="11811"/>
                  </a:moveTo>
                  <a:lnTo>
                    <a:pt x="0" y="11811"/>
                  </a:lnTo>
                  <a:lnTo>
                    <a:pt x="0" y="23622"/>
                  </a:lnTo>
                  <a:lnTo>
                    <a:pt x="11798" y="23622"/>
                  </a:lnTo>
                  <a:lnTo>
                    <a:pt x="11798" y="11811"/>
                  </a:lnTo>
                  <a:close/>
                </a:path>
                <a:path w="626109" h="24129">
                  <a:moveTo>
                    <a:pt x="271449" y="0"/>
                  </a:moveTo>
                  <a:lnTo>
                    <a:pt x="259664" y="0"/>
                  </a:lnTo>
                  <a:lnTo>
                    <a:pt x="247865" y="0"/>
                  </a:lnTo>
                  <a:lnTo>
                    <a:pt x="247865" y="11798"/>
                  </a:lnTo>
                  <a:lnTo>
                    <a:pt x="259664" y="11798"/>
                  </a:lnTo>
                  <a:lnTo>
                    <a:pt x="271449" y="11798"/>
                  </a:lnTo>
                  <a:lnTo>
                    <a:pt x="271449" y="0"/>
                  </a:lnTo>
                  <a:close/>
                </a:path>
                <a:path w="626109" h="24129">
                  <a:moveTo>
                    <a:pt x="295071" y="0"/>
                  </a:moveTo>
                  <a:lnTo>
                    <a:pt x="283273" y="0"/>
                  </a:lnTo>
                  <a:lnTo>
                    <a:pt x="283273" y="11798"/>
                  </a:lnTo>
                  <a:lnTo>
                    <a:pt x="295071" y="11798"/>
                  </a:lnTo>
                  <a:lnTo>
                    <a:pt x="295071" y="0"/>
                  </a:lnTo>
                  <a:close/>
                </a:path>
                <a:path w="626109" h="24129">
                  <a:moveTo>
                    <a:pt x="342277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42277" y="11798"/>
                  </a:lnTo>
                  <a:lnTo>
                    <a:pt x="342277" y="0"/>
                  </a:lnTo>
                  <a:close/>
                </a:path>
                <a:path w="626109" h="24129">
                  <a:moveTo>
                    <a:pt x="354088" y="0"/>
                  </a:moveTo>
                  <a:lnTo>
                    <a:pt x="342290" y="0"/>
                  </a:lnTo>
                  <a:lnTo>
                    <a:pt x="342290" y="11798"/>
                  </a:lnTo>
                  <a:lnTo>
                    <a:pt x="354088" y="11798"/>
                  </a:lnTo>
                  <a:lnTo>
                    <a:pt x="354088" y="0"/>
                  </a:lnTo>
                  <a:close/>
                </a:path>
                <a:path w="626109" h="24129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26109" h="24129">
                  <a:moveTo>
                    <a:pt x="401307" y="0"/>
                  </a:move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01307" y="0"/>
                  </a:lnTo>
                  <a:close/>
                </a:path>
                <a:path w="626109" h="24129">
                  <a:moveTo>
                    <a:pt x="460298" y="0"/>
                  </a:moveTo>
                  <a:lnTo>
                    <a:pt x="448513" y="0"/>
                  </a:lnTo>
                  <a:lnTo>
                    <a:pt x="436714" y="0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60298" y="11798"/>
                  </a:lnTo>
                  <a:lnTo>
                    <a:pt x="460298" y="0"/>
                  </a:lnTo>
                  <a:close/>
                </a:path>
                <a:path w="626109" h="24129">
                  <a:moveTo>
                    <a:pt x="472109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72109" y="11798"/>
                  </a:lnTo>
                  <a:lnTo>
                    <a:pt x="472109" y="0"/>
                  </a:lnTo>
                  <a:close/>
                </a:path>
                <a:path w="626109" h="24129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09" h="24129">
                  <a:moveTo>
                    <a:pt x="507530" y="0"/>
                  </a:moveTo>
                  <a:lnTo>
                    <a:pt x="495731" y="0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07530" y="0"/>
                  </a:lnTo>
                  <a:close/>
                </a:path>
                <a:path w="626109" h="24129">
                  <a:moveTo>
                    <a:pt x="554748" y="0"/>
                  </a:move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54748" y="0"/>
                  </a:lnTo>
                  <a:close/>
                </a:path>
                <a:path w="626109" h="24129">
                  <a:moveTo>
                    <a:pt x="625551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5970231" y="5030298"/>
              <a:ext cx="614045" cy="0"/>
            </a:xfrm>
            <a:custGeom>
              <a:avLst/>
              <a:gdLst/>
              <a:ahLst/>
              <a:cxnLst/>
              <a:rect l="l" t="t" r="r" b="b"/>
              <a:pathLst>
                <a:path w="614045">
                  <a:moveTo>
                    <a:pt x="0" y="0"/>
                  </a:moveTo>
                  <a:lnTo>
                    <a:pt x="613765" y="0"/>
                  </a:lnTo>
                </a:path>
              </a:pathLst>
            </a:custGeom>
            <a:ln w="11798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5958433" y="5036197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09" h="35560">
                  <a:moveTo>
                    <a:pt x="11798" y="11811"/>
                  </a:moveTo>
                  <a:lnTo>
                    <a:pt x="0" y="11811"/>
                  </a:lnTo>
                  <a:lnTo>
                    <a:pt x="0" y="23609"/>
                  </a:lnTo>
                  <a:lnTo>
                    <a:pt x="11798" y="23609"/>
                  </a:lnTo>
                  <a:lnTo>
                    <a:pt x="11798" y="11811"/>
                  </a:lnTo>
                  <a:close/>
                </a:path>
                <a:path w="626109" h="35560">
                  <a:moveTo>
                    <a:pt x="23583" y="23609"/>
                  </a:moveTo>
                  <a:lnTo>
                    <a:pt x="11798" y="23609"/>
                  </a:lnTo>
                  <a:lnTo>
                    <a:pt x="11798" y="35407"/>
                  </a:lnTo>
                  <a:lnTo>
                    <a:pt x="23583" y="35407"/>
                  </a:lnTo>
                  <a:lnTo>
                    <a:pt x="23583" y="23609"/>
                  </a:lnTo>
                  <a:close/>
                </a:path>
                <a:path w="626109" h="35560">
                  <a:moveTo>
                    <a:pt x="35394" y="11811"/>
                  </a:moveTo>
                  <a:lnTo>
                    <a:pt x="23596" y="11811"/>
                  </a:lnTo>
                  <a:lnTo>
                    <a:pt x="23596" y="23609"/>
                  </a:lnTo>
                  <a:lnTo>
                    <a:pt x="35394" y="23609"/>
                  </a:lnTo>
                  <a:lnTo>
                    <a:pt x="35394" y="11811"/>
                  </a:lnTo>
                  <a:close/>
                </a:path>
                <a:path w="626109" h="35560">
                  <a:moveTo>
                    <a:pt x="58991" y="23609"/>
                  </a:moveTo>
                  <a:lnTo>
                    <a:pt x="47205" y="23609"/>
                  </a:lnTo>
                  <a:lnTo>
                    <a:pt x="47205" y="11811"/>
                  </a:lnTo>
                  <a:lnTo>
                    <a:pt x="35407" y="11811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58991" y="35407"/>
                  </a:lnTo>
                  <a:lnTo>
                    <a:pt x="58991" y="23609"/>
                  </a:lnTo>
                  <a:close/>
                </a:path>
                <a:path w="626109" h="35560">
                  <a:moveTo>
                    <a:pt x="94411" y="11811"/>
                  </a:moveTo>
                  <a:lnTo>
                    <a:pt x="82613" y="11811"/>
                  </a:lnTo>
                  <a:lnTo>
                    <a:pt x="70815" y="11811"/>
                  </a:lnTo>
                  <a:lnTo>
                    <a:pt x="59016" y="11811"/>
                  </a:ln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70815" y="23609"/>
                  </a:lnTo>
                  <a:lnTo>
                    <a:pt x="82613" y="23609"/>
                  </a:lnTo>
                  <a:lnTo>
                    <a:pt x="94411" y="23609"/>
                  </a:lnTo>
                  <a:lnTo>
                    <a:pt x="94411" y="11811"/>
                  </a:lnTo>
                  <a:close/>
                </a:path>
                <a:path w="626109" h="35560">
                  <a:moveTo>
                    <a:pt x="118008" y="11811"/>
                  </a:moveTo>
                  <a:lnTo>
                    <a:pt x="106222" y="11811"/>
                  </a:lnTo>
                  <a:lnTo>
                    <a:pt x="106222" y="23609"/>
                  </a:lnTo>
                  <a:lnTo>
                    <a:pt x="106222" y="35407"/>
                  </a:lnTo>
                  <a:lnTo>
                    <a:pt x="118008" y="35407"/>
                  </a:lnTo>
                  <a:lnTo>
                    <a:pt x="118008" y="23609"/>
                  </a:lnTo>
                  <a:lnTo>
                    <a:pt x="118008" y="11811"/>
                  </a:lnTo>
                  <a:close/>
                </a:path>
                <a:path w="626109" h="35560">
                  <a:moveTo>
                    <a:pt x="118008" y="0"/>
                  </a:moveTo>
                  <a:lnTo>
                    <a:pt x="106222" y="0"/>
                  </a:lnTo>
                  <a:lnTo>
                    <a:pt x="94424" y="0"/>
                  </a:lnTo>
                  <a:lnTo>
                    <a:pt x="94424" y="11798"/>
                  </a:lnTo>
                  <a:lnTo>
                    <a:pt x="106222" y="11798"/>
                  </a:lnTo>
                  <a:lnTo>
                    <a:pt x="118008" y="11798"/>
                  </a:lnTo>
                  <a:lnTo>
                    <a:pt x="118008" y="0"/>
                  </a:lnTo>
                  <a:close/>
                </a:path>
                <a:path w="626109" h="35560">
                  <a:moveTo>
                    <a:pt x="129819" y="23609"/>
                  </a:moveTo>
                  <a:lnTo>
                    <a:pt x="118021" y="23609"/>
                  </a:lnTo>
                  <a:lnTo>
                    <a:pt x="118021" y="35407"/>
                  </a:lnTo>
                  <a:lnTo>
                    <a:pt x="129819" y="35407"/>
                  </a:lnTo>
                  <a:lnTo>
                    <a:pt x="129819" y="23609"/>
                  </a:lnTo>
                  <a:close/>
                </a:path>
                <a:path w="626109" h="35560">
                  <a:moveTo>
                    <a:pt x="153416" y="23609"/>
                  </a:moveTo>
                  <a:lnTo>
                    <a:pt x="141630" y="23609"/>
                  </a:lnTo>
                  <a:lnTo>
                    <a:pt x="141630" y="11811"/>
                  </a:lnTo>
                  <a:lnTo>
                    <a:pt x="129832" y="11811"/>
                  </a:lnTo>
                  <a:lnTo>
                    <a:pt x="129832" y="23609"/>
                  </a:lnTo>
                  <a:lnTo>
                    <a:pt x="129832" y="35407"/>
                  </a:lnTo>
                  <a:lnTo>
                    <a:pt x="141630" y="35407"/>
                  </a:lnTo>
                  <a:lnTo>
                    <a:pt x="153416" y="35407"/>
                  </a:lnTo>
                  <a:lnTo>
                    <a:pt x="153416" y="23609"/>
                  </a:lnTo>
                  <a:close/>
                </a:path>
                <a:path w="626109" h="35560">
                  <a:moveTo>
                    <a:pt x="153416" y="0"/>
                  </a:moveTo>
                  <a:lnTo>
                    <a:pt x="141630" y="0"/>
                  </a:lnTo>
                  <a:lnTo>
                    <a:pt x="141630" y="11798"/>
                  </a:lnTo>
                  <a:lnTo>
                    <a:pt x="153416" y="11798"/>
                  </a:lnTo>
                  <a:lnTo>
                    <a:pt x="153416" y="0"/>
                  </a:lnTo>
                  <a:close/>
                </a:path>
                <a:path w="626109" h="35560">
                  <a:moveTo>
                    <a:pt x="165239" y="11811"/>
                  </a:moveTo>
                  <a:lnTo>
                    <a:pt x="153441" y="11811"/>
                  </a:lnTo>
                  <a:lnTo>
                    <a:pt x="153441" y="23609"/>
                  </a:lnTo>
                  <a:lnTo>
                    <a:pt x="165239" y="23609"/>
                  </a:lnTo>
                  <a:lnTo>
                    <a:pt x="165239" y="11811"/>
                  </a:lnTo>
                  <a:close/>
                </a:path>
                <a:path w="626109" h="35560">
                  <a:moveTo>
                    <a:pt x="165239" y="0"/>
                  </a:moveTo>
                  <a:lnTo>
                    <a:pt x="153441" y="0"/>
                  </a:lnTo>
                  <a:lnTo>
                    <a:pt x="153441" y="11798"/>
                  </a:lnTo>
                  <a:lnTo>
                    <a:pt x="165239" y="11798"/>
                  </a:lnTo>
                  <a:lnTo>
                    <a:pt x="165239" y="0"/>
                  </a:lnTo>
                  <a:close/>
                </a:path>
                <a:path w="626109" h="35560">
                  <a:moveTo>
                    <a:pt x="188836" y="0"/>
                  </a:moveTo>
                  <a:lnTo>
                    <a:pt x="177038" y="0"/>
                  </a:lnTo>
                  <a:lnTo>
                    <a:pt x="177038" y="11798"/>
                  </a:lnTo>
                  <a:lnTo>
                    <a:pt x="188836" y="11798"/>
                  </a:lnTo>
                  <a:lnTo>
                    <a:pt x="188836" y="0"/>
                  </a:lnTo>
                  <a:close/>
                </a:path>
                <a:path w="626109" h="35560">
                  <a:moveTo>
                    <a:pt x="200647" y="23609"/>
                  </a:move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00647" y="23609"/>
                  </a:lnTo>
                  <a:close/>
                </a:path>
                <a:path w="626109" h="35560">
                  <a:moveTo>
                    <a:pt x="212432" y="0"/>
                  </a:moveTo>
                  <a:lnTo>
                    <a:pt x="200647" y="0"/>
                  </a:lnTo>
                  <a:lnTo>
                    <a:pt x="188849" y="0"/>
                  </a:lnTo>
                  <a:lnTo>
                    <a:pt x="188849" y="11798"/>
                  </a:lnTo>
                  <a:lnTo>
                    <a:pt x="200647" y="11798"/>
                  </a:lnTo>
                  <a:lnTo>
                    <a:pt x="212432" y="11798"/>
                  </a:lnTo>
                  <a:lnTo>
                    <a:pt x="212432" y="0"/>
                  </a:lnTo>
                  <a:close/>
                </a:path>
                <a:path w="626109" h="35560">
                  <a:moveTo>
                    <a:pt x="224243" y="11811"/>
                  </a:moveTo>
                  <a:lnTo>
                    <a:pt x="212458" y="11811"/>
                  </a:ln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lnTo>
                    <a:pt x="224243" y="11811"/>
                  </a:lnTo>
                  <a:close/>
                </a:path>
                <a:path w="626109" h="35560">
                  <a:moveTo>
                    <a:pt x="224243" y="0"/>
                  </a:moveTo>
                  <a:lnTo>
                    <a:pt x="212458" y="0"/>
                  </a:lnTo>
                  <a:lnTo>
                    <a:pt x="212458" y="11798"/>
                  </a:lnTo>
                  <a:lnTo>
                    <a:pt x="224243" y="11798"/>
                  </a:lnTo>
                  <a:lnTo>
                    <a:pt x="224243" y="0"/>
                  </a:lnTo>
                  <a:close/>
                </a:path>
                <a:path w="626109" h="35560">
                  <a:moveTo>
                    <a:pt x="236054" y="11811"/>
                  </a:moveTo>
                  <a:lnTo>
                    <a:pt x="224256" y="11811"/>
                  </a:lnTo>
                  <a:lnTo>
                    <a:pt x="224256" y="23609"/>
                  </a:lnTo>
                  <a:lnTo>
                    <a:pt x="236054" y="23609"/>
                  </a:lnTo>
                  <a:lnTo>
                    <a:pt x="236054" y="11811"/>
                  </a:lnTo>
                  <a:close/>
                </a:path>
                <a:path w="626109" h="35560">
                  <a:moveTo>
                    <a:pt x="247840" y="0"/>
                  </a:moveTo>
                  <a:lnTo>
                    <a:pt x="236054" y="0"/>
                  </a:lnTo>
                  <a:lnTo>
                    <a:pt x="236054" y="11798"/>
                  </a:lnTo>
                  <a:lnTo>
                    <a:pt x="247840" y="11798"/>
                  </a:lnTo>
                  <a:lnTo>
                    <a:pt x="247840" y="0"/>
                  </a:lnTo>
                  <a:close/>
                </a:path>
                <a:path w="626109" h="35560">
                  <a:moveTo>
                    <a:pt x="259664" y="0"/>
                  </a:moveTo>
                  <a:lnTo>
                    <a:pt x="247865" y="0"/>
                  </a:lnTo>
                  <a:lnTo>
                    <a:pt x="247865" y="11798"/>
                  </a:lnTo>
                  <a:lnTo>
                    <a:pt x="259664" y="11798"/>
                  </a:lnTo>
                  <a:lnTo>
                    <a:pt x="259664" y="0"/>
                  </a:lnTo>
                  <a:close/>
                </a:path>
                <a:path w="626109" h="35560">
                  <a:moveTo>
                    <a:pt x="271449" y="11811"/>
                  </a:moveTo>
                  <a:lnTo>
                    <a:pt x="259664" y="11811"/>
                  </a:lnTo>
                  <a:lnTo>
                    <a:pt x="247865" y="11811"/>
                  </a:lnTo>
                  <a:lnTo>
                    <a:pt x="247865" y="23609"/>
                  </a:lnTo>
                  <a:lnTo>
                    <a:pt x="259664" y="23609"/>
                  </a:lnTo>
                  <a:lnTo>
                    <a:pt x="259664" y="35407"/>
                  </a:lnTo>
                  <a:lnTo>
                    <a:pt x="271449" y="35407"/>
                  </a:lnTo>
                  <a:lnTo>
                    <a:pt x="271449" y="23609"/>
                  </a:lnTo>
                  <a:lnTo>
                    <a:pt x="271449" y="11811"/>
                  </a:lnTo>
                  <a:close/>
                </a:path>
                <a:path w="626109" h="35560">
                  <a:moveTo>
                    <a:pt x="283260" y="11811"/>
                  </a:moveTo>
                  <a:lnTo>
                    <a:pt x="271475" y="11811"/>
                  </a:lnTo>
                  <a:lnTo>
                    <a:pt x="271475" y="23609"/>
                  </a:lnTo>
                  <a:lnTo>
                    <a:pt x="271475" y="35407"/>
                  </a:lnTo>
                  <a:lnTo>
                    <a:pt x="283260" y="35407"/>
                  </a:lnTo>
                  <a:lnTo>
                    <a:pt x="283260" y="23609"/>
                  </a:lnTo>
                  <a:lnTo>
                    <a:pt x="283260" y="11811"/>
                  </a:lnTo>
                  <a:close/>
                </a:path>
                <a:path w="626109" h="35560">
                  <a:moveTo>
                    <a:pt x="295071" y="0"/>
                  </a:moveTo>
                  <a:lnTo>
                    <a:pt x="283273" y="0"/>
                  </a:lnTo>
                  <a:lnTo>
                    <a:pt x="283273" y="11798"/>
                  </a:lnTo>
                  <a:lnTo>
                    <a:pt x="295071" y="11798"/>
                  </a:lnTo>
                  <a:lnTo>
                    <a:pt x="295071" y="0"/>
                  </a:lnTo>
                  <a:close/>
                </a:path>
                <a:path w="626109" h="35560">
                  <a:moveTo>
                    <a:pt x="306857" y="11811"/>
                  </a:moveTo>
                  <a:lnTo>
                    <a:pt x="295071" y="11811"/>
                  </a:lnTo>
                  <a:lnTo>
                    <a:pt x="283273" y="11811"/>
                  </a:lnTo>
                  <a:lnTo>
                    <a:pt x="283273" y="23609"/>
                  </a:lnTo>
                  <a:lnTo>
                    <a:pt x="295071" y="23609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lnTo>
                    <a:pt x="306857" y="11811"/>
                  </a:lnTo>
                  <a:close/>
                </a:path>
                <a:path w="626109" h="35560">
                  <a:moveTo>
                    <a:pt x="318668" y="11811"/>
                  </a:moveTo>
                  <a:lnTo>
                    <a:pt x="306882" y="11811"/>
                  </a:lnTo>
                  <a:lnTo>
                    <a:pt x="306882" y="23609"/>
                  </a:lnTo>
                  <a:lnTo>
                    <a:pt x="318668" y="23609"/>
                  </a:lnTo>
                  <a:lnTo>
                    <a:pt x="318668" y="11811"/>
                  </a:lnTo>
                  <a:close/>
                </a:path>
                <a:path w="626109" h="35560">
                  <a:moveTo>
                    <a:pt x="330479" y="11811"/>
                  </a:moveTo>
                  <a:lnTo>
                    <a:pt x="318681" y="11811"/>
                  </a:lnTo>
                  <a:lnTo>
                    <a:pt x="318681" y="23609"/>
                  </a:lnTo>
                  <a:lnTo>
                    <a:pt x="330479" y="23609"/>
                  </a:lnTo>
                  <a:lnTo>
                    <a:pt x="330479" y="11811"/>
                  </a:lnTo>
                  <a:close/>
                </a:path>
                <a:path w="626109" h="35560">
                  <a:moveTo>
                    <a:pt x="342277" y="11811"/>
                  </a:moveTo>
                  <a:lnTo>
                    <a:pt x="330492" y="11811"/>
                  </a:lnTo>
                  <a:lnTo>
                    <a:pt x="330492" y="23609"/>
                  </a:lnTo>
                  <a:lnTo>
                    <a:pt x="330492" y="35407"/>
                  </a:lnTo>
                  <a:lnTo>
                    <a:pt x="342277" y="35407"/>
                  </a:lnTo>
                  <a:lnTo>
                    <a:pt x="342277" y="23609"/>
                  </a:lnTo>
                  <a:lnTo>
                    <a:pt x="342277" y="11811"/>
                  </a:lnTo>
                  <a:close/>
                </a:path>
                <a:path w="626109" h="35560">
                  <a:moveTo>
                    <a:pt x="342277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42277" y="11798"/>
                  </a:lnTo>
                  <a:lnTo>
                    <a:pt x="342277" y="0"/>
                  </a:lnTo>
                  <a:close/>
                </a:path>
                <a:path w="626109" h="35560">
                  <a:moveTo>
                    <a:pt x="365874" y="11811"/>
                  </a:moveTo>
                  <a:lnTo>
                    <a:pt x="354088" y="11811"/>
                  </a:lnTo>
                  <a:lnTo>
                    <a:pt x="342290" y="11811"/>
                  </a:lnTo>
                  <a:lnTo>
                    <a:pt x="342290" y="23609"/>
                  </a:lnTo>
                  <a:lnTo>
                    <a:pt x="354088" y="23609"/>
                  </a:lnTo>
                  <a:lnTo>
                    <a:pt x="365874" y="23609"/>
                  </a:lnTo>
                  <a:lnTo>
                    <a:pt x="365874" y="11811"/>
                  </a:lnTo>
                  <a:close/>
                </a:path>
                <a:path w="626109" h="35560">
                  <a:moveTo>
                    <a:pt x="365874" y="0"/>
                  </a:moveTo>
                  <a:lnTo>
                    <a:pt x="354088" y="0"/>
                  </a:lnTo>
                  <a:lnTo>
                    <a:pt x="342290" y="0"/>
                  </a:lnTo>
                  <a:lnTo>
                    <a:pt x="342290" y="11798"/>
                  </a:lnTo>
                  <a:lnTo>
                    <a:pt x="354088" y="11798"/>
                  </a:lnTo>
                  <a:lnTo>
                    <a:pt x="365874" y="11798"/>
                  </a:lnTo>
                  <a:lnTo>
                    <a:pt x="365874" y="0"/>
                  </a:lnTo>
                  <a:close/>
                </a:path>
                <a:path w="626109" h="35560">
                  <a:moveTo>
                    <a:pt x="389496" y="11811"/>
                  </a:moveTo>
                  <a:lnTo>
                    <a:pt x="377698" y="11811"/>
                  </a:lnTo>
                  <a:lnTo>
                    <a:pt x="377698" y="23609"/>
                  </a:lnTo>
                  <a:lnTo>
                    <a:pt x="389496" y="23609"/>
                  </a:lnTo>
                  <a:lnTo>
                    <a:pt x="389496" y="11811"/>
                  </a:lnTo>
                  <a:close/>
                </a:path>
                <a:path w="626109" h="35560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26109" h="35560">
                  <a:moveTo>
                    <a:pt x="401307" y="0"/>
                  </a:move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01307" y="0"/>
                  </a:lnTo>
                  <a:close/>
                </a:path>
                <a:path w="626109" h="35560">
                  <a:moveTo>
                    <a:pt x="413092" y="11811"/>
                  </a:moveTo>
                  <a:lnTo>
                    <a:pt x="401307" y="11811"/>
                  </a:lnTo>
                  <a:lnTo>
                    <a:pt x="401307" y="23609"/>
                  </a:lnTo>
                  <a:lnTo>
                    <a:pt x="413092" y="23609"/>
                  </a:lnTo>
                  <a:lnTo>
                    <a:pt x="413092" y="11811"/>
                  </a:lnTo>
                  <a:close/>
                </a:path>
                <a:path w="626109" h="35560">
                  <a:moveTo>
                    <a:pt x="424903" y="11811"/>
                  </a:moveTo>
                  <a:lnTo>
                    <a:pt x="413105" y="11811"/>
                  </a:lnTo>
                  <a:lnTo>
                    <a:pt x="413105" y="23609"/>
                  </a:lnTo>
                  <a:lnTo>
                    <a:pt x="424903" y="23609"/>
                  </a:lnTo>
                  <a:lnTo>
                    <a:pt x="424903" y="11811"/>
                  </a:lnTo>
                  <a:close/>
                </a:path>
                <a:path w="626109" h="35560">
                  <a:moveTo>
                    <a:pt x="424903" y="0"/>
                  </a:moveTo>
                  <a:lnTo>
                    <a:pt x="413105" y="0"/>
                  </a:lnTo>
                  <a:lnTo>
                    <a:pt x="413105" y="11798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26109" h="35560">
                  <a:moveTo>
                    <a:pt x="436702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36702" y="11798"/>
                  </a:lnTo>
                  <a:lnTo>
                    <a:pt x="436702" y="0"/>
                  </a:lnTo>
                  <a:close/>
                </a:path>
                <a:path w="626109" h="35560">
                  <a:moveTo>
                    <a:pt x="448513" y="11811"/>
                  </a:moveTo>
                  <a:lnTo>
                    <a:pt x="436714" y="11811"/>
                  </a:lnTo>
                  <a:lnTo>
                    <a:pt x="436714" y="23609"/>
                  </a:lnTo>
                  <a:lnTo>
                    <a:pt x="448513" y="23609"/>
                  </a:lnTo>
                  <a:lnTo>
                    <a:pt x="448513" y="11811"/>
                  </a:lnTo>
                  <a:close/>
                </a:path>
                <a:path w="626109" h="35560">
                  <a:moveTo>
                    <a:pt x="460298" y="0"/>
                  </a:moveTo>
                  <a:lnTo>
                    <a:pt x="448513" y="0"/>
                  </a:lnTo>
                  <a:lnTo>
                    <a:pt x="436714" y="0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60298" y="11798"/>
                  </a:lnTo>
                  <a:lnTo>
                    <a:pt x="460298" y="0"/>
                  </a:lnTo>
                  <a:close/>
                </a:path>
                <a:path w="626109" h="35560">
                  <a:moveTo>
                    <a:pt x="472109" y="11811"/>
                  </a:moveTo>
                  <a:lnTo>
                    <a:pt x="460324" y="11811"/>
                  </a:lnTo>
                  <a:lnTo>
                    <a:pt x="460324" y="23609"/>
                  </a:lnTo>
                  <a:lnTo>
                    <a:pt x="472109" y="23609"/>
                  </a:lnTo>
                  <a:lnTo>
                    <a:pt x="472109" y="11811"/>
                  </a:lnTo>
                  <a:close/>
                </a:path>
                <a:path w="626109" h="35560">
                  <a:moveTo>
                    <a:pt x="483920" y="11811"/>
                  </a:moveTo>
                  <a:lnTo>
                    <a:pt x="472122" y="11811"/>
                  </a:lnTo>
                  <a:lnTo>
                    <a:pt x="472122" y="23609"/>
                  </a:lnTo>
                  <a:lnTo>
                    <a:pt x="483920" y="23609"/>
                  </a:lnTo>
                  <a:lnTo>
                    <a:pt x="483920" y="11811"/>
                  </a:lnTo>
                  <a:close/>
                </a:path>
                <a:path w="626109" h="35560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09" h="35560">
                  <a:moveTo>
                    <a:pt x="495731" y="0"/>
                  </a:move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495731" y="0"/>
                  </a:lnTo>
                  <a:close/>
                </a:path>
                <a:path w="626109" h="35560">
                  <a:moveTo>
                    <a:pt x="507530" y="11811"/>
                  </a:moveTo>
                  <a:lnTo>
                    <a:pt x="495731" y="11811"/>
                  </a:lnTo>
                  <a:lnTo>
                    <a:pt x="483933" y="11811"/>
                  </a:lnTo>
                  <a:lnTo>
                    <a:pt x="483933" y="23609"/>
                  </a:lnTo>
                  <a:lnTo>
                    <a:pt x="495731" y="23609"/>
                  </a:lnTo>
                  <a:lnTo>
                    <a:pt x="507530" y="23609"/>
                  </a:lnTo>
                  <a:lnTo>
                    <a:pt x="507530" y="11811"/>
                  </a:lnTo>
                  <a:close/>
                </a:path>
                <a:path w="626109" h="35560">
                  <a:moveTo>
                    <a:pt x="531126" y="11811"/>
                  </a:moveTo>
                  <a:lnTo>
                    <a:pt x="519341" y="11811"/>
                  </a:lnTo>
                  <a:lnTo>
                    <a:pt x="519341" y="23609"/>
                  </a:lnTo>
                  <a:lnTo>
                    <a:pt x="531126" y="23609"/>
                  </a:lnTo>
                  <a:lnTo>
                    <a:pt x="531126" y="11811"/>
                  </a:lnTo>
                  <a:close/>
                </a:path>
                <a:path w="626109" h="35560">
                  <a:moveTo>
                    <a:pt x="531126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31126" y="11798"/>
                  </a:lnTo>
                  <a:lnTo>
                    <a:pt x="531126" y="0"/>
                  </a:lnTo>
                  <a:close/>
                </a:path>
                <a:path w="626109" h="35560">
                  <a:moveTo>
                    <a:pt x="554748" y="11811"/>
                  </a:moveTo>
                  <a:lnTo>
                    <a:pt x="542950" y="11811"/>
                  </a:lnTo>
                  <a:lnTo>
                    <a:pt x="542950" y="23609"/>
                  </a:lnTo>
                  <a:lnTo>
                    <a:pt x="554748" y="23609"/>
                  </a:lnTo>
                  <a:lnTo>
                    <a:pt x="554748" y="11811"/>
                  </a:lnTo>
                  <a:close/>
                </a:path>
                <a:path w="626109" h="35560">
                  <a:moveTo>
                    <a:pt x="590143" y="11811"/>
                  </a:moveTo>
                  <a:lnTo>
                    <a:pt x="578345" y="11811"/>
                  </a:lnTo>
                  <a:lnTo>
                    <a:pt x="578345" y="23609"/>
                  </a:lnTo>
                  <a:lnTo>
                    <a:pt x="590143" y="23609"/>
                  </a:lnTo>
                  <a:lnTo>
                    <a:pt x="590143" y="11811"/>
                  </a:lnTo>
                  <a:close/>
                </a:path>
                <a:path w="626109" h="35560">
                  <a:moveTo>
                    <a:pt x="625551" y="11811"/>
                  </a:moveTo>
                  <a:lnTo>
                    <a:pt x="613765" y="11811"/>
                  </a:lnTo>
                  <a:lnTo>
                    <a:pt x="601967" y="11811"/>
                  </a:lnTo>
                  <a:lnTo>
                    <a:pt x="601967" y="23609"/>
                  </a:lnTo>
                  <a:lnTo>
                    <a:pt x="613765" y="23609"/>
                  </a:lnTo>
                  <a:lnTo>
                    <a:pt x="625551" y="23609"/>
                  </a:lnTo>
                  <a:lnTo>
                    <a:pt x="625551" y="118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5958433" y="5059806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09" h="47625">
                  <a:moveTo>
                    <a:pt x="11798" y="23609"/>
                  </a:moveTo>
                  <a:lnTo>
                    <a:pt x="0" y="23609"/>
                  </a:lnTo>
                  <a:lnTo>
                    <a:pt x="0" y="35407"/>
                  </a:lnTo>
                  <a:lnTo>
                    <a:pt x="0" y="47205"/>
                  </a:lnTo>
                  <a:lnTo>
                    <a:pt x="11798" y="47205"/>
                  </a:lnTo>
                  <a:lnTo>
                    <a:pt x="11798" y="35407"/>
                  </a:lnTo>
                  <a:lnTo>
                    <a:pt x="11798" y="23609"/>
                  </a:lnTo>
                  <a:close/>
                </a:path>
                <a:path w="626109" h="47625">
                  <a:moveTo>
                    <a:pt x="35394" y="23609"/>
                  </a:moveTo>
                  <a:lnTo>
                    <a:pt x="23596" y="23609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close/>
                </a:path>
                <a:path w="626109" h="47625">
                  <a:moveTo>
                    <a:pt x="47205" y="35407"/>
                  </a:moveTo>
                  <a:lnTo>
                    <a:pt x="35407" y="35407"/>
                  </a:lnTo>
                  <a:lnTo>
                    <a:pt x="35407" y="47205"/>
                  </a:lnTo>
                  <a:lnTo>
                    <a:pt x="47205" y="47205"/>
                  </a:lnTo>
                  <a:lnTo>
                    <a:pt x="47205" y="35407"/>
                  </a:lnTo>
                  <a:close/>
                </a:path>
                <a:path w="626109" h="47625">
                  <a:moveTo>
                    <a:pt x="58991" y="11798"/>
                  </a:moveTo>
                  <a:lnTo>
                    <a:pt x="47205" y="11798"/>
                  </a:lnTo>
                  <a:lnTo>
                    <a:pt x="47205" y="23596"/>
                  </a:lnTo>
                  <a:lnTo>
                    <a:pt x="58991" y="23596"/>
                  </a:lnTo>
                  <a:lnTo>
                    <a:pt x="58991" y="11798"/>
                  </a:lnTo>
                  <a:close/>
                </a:path>
                <a:path w="626109" h="47625">
                  <a:moveTo>
                    <a:pt x="70815" y="23609"/>
                  </a:move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70815" y="23609"/>
                  </a:lnTo>
                  <a:close/>
                </a:path>
                <a:path w="626109" h="47625">
                  <a:moveTo>
                    <a:pt x="82613" y="11798"/>
                  </a:moveTo>
                  <a:lnTo>
                    <a:pt x="70815" y="11798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82613" y="11798"/>
                  </a:lnTo>
                  <a:close/>
                </a:path>
                <a:path w="626109" h="47625">
                  <a:moveTo>
                    <a:pt x="94411" y="35407"/>
                  </a:moveTo>
                  <a:lnTo>
                    <a:pt x="82613" y="35407"/>
                  </a:lnTo>
                  <a:lnTo>
                    <a:pt x="70815" y="35407"/>
                  </a:lnTo>
                  <a:lnTo>
                    <a:pt x="70815" y="47205"/>
                  </a:lnTo>
                  <a:lnTo>
                    <a:pt x="82613" y="47205"/>
                  </a:lnTo>
                  <a:lnTo>
                    <a:pt x="94411" y="47205"/>
                  </a:lnTo>
                  <a:lnTo>
                    <a:pt x="94411" y="35407"/>
                  </a:lnTo>
                  <a:close/>
                </a:path>
                <a:path w="626109" h="47625">
                  <a:moveTo>
                    <a:pt x="118008" y="23609"/>
                  </a:moveTo>
                  <a:lnTo>
                    <a:pt x="106222" y="23609"/>
                  </a:lnTo>
                  <a:lnTo>
                    <a:pt x="106222" y="35407"/>
                  </a:lnTo>
                  <a:lnTo>
                    <a:pt x="94424" y="35407"/>
                  </a:lnTo>
                  <a:lnTo>
                    <a:pt x="94424" y="47205"/>
                  </a:lnTo>
                  <a:lnTo>
                    <a:pt x="106222" y="47205"/>
                  </a:lnTo>
                  <a:lnTo>
                    <a:pt x="118008" y="47205"/>
                  </a:lnTo>
                  <a:lnTo>
                    <a:pt x="118008" y="35407"/>
                  </a:lnTo>
                  <a:lnTo>
                    <a:pt x="118008" y="23609"/>
                  </a:lnTo>
                  <a:close/>
                </a:path>
                <a:path w="626109" h="47625">
                  <a:moveTo>
                    <a:pt x="153416" y="23609"/>
                  </a:moveTo>
                  <a:lnTo>
                    <a:pt x="141630" y="23609"/>
                  </a:lnTo>
                  <a:lnTo>
                    <a:pt x="129832" y="23609"/>
                  </a:lnTo>
                  <a:lnTo>
                    <a:pt x="129832" y="35407"/>
                  </a:lnTo>
                  <a:lnTo>
                    <a:pt x="141630" y="35407"/>
                  </a:lnTo>
                  <a:lnTo>
                    <a:pt x="153416" y="35407"/>
                  </a:lnTo>
                  <a:lnTo>
                    <a:pt x="153416" y="23609"/>
                  </a:lnTo>
                  <a:close/>
                </a:path>
                <a:path w="626109" h="47625">
                  <a:moveTo>
                    <a:pt x="165239" y="23609"/>
                  </a:move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65239" y="23609"/>
                  </a:lnTo>
                  <a:close/>
                </a:path>
                <a:path w="626109" h="47625">
                  <a:moveTo>
                    <a:pt x="188836" y="11798"/>
                  </a:moveTo>
                  <a:lnTo>
                    <a:pt x="177038" y="11798"/>
                  </a:lnTo>
                  <a:lnTo>
                    <a:pt x="177038" y="23596"/>
                  </a:lnTo>
                  <a:lnTo>
                    <a:pt x="188836" y="23596"/>
                  </a:lnTo>
                  <a:lnTo>
                    <a:pt x="188836" y="11798"/>
                  </a:lnTo>
                  <a:close/>
                </a:path>
                <a:path w="626109" h="47625">
                  <a:moveTo>
                    <a:pt x="212432" y="23609"/>
                  </a:moveTo>
                  <a:lnTo>
                    <a:pt x="200647" y="23609"/>
                  </a:ln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close/>
                </a:path>
                <a:path w="626109" h="47625">
                  <a:moveTo>
                    <a:pt x="212432" y="11798"/>
                  </a:moveTo>
                  <a:lnTo>
                    <a:pt x="200647" y="11798"/>
                  </a:lnTo>
                  <a:lnTo>
                    <a:pt x="188849" y="11798"/>
                  </a:lnTo>
                  <a:lnTo>
                    <a:pt x="188849" y="23596"/>
                  </a:lnTo>
                  <a:lnTo>
                    <a:pt x="200647" y="23596"/>
                  </a:lnTo>
                  <a:lnTo>
                    <a:pt x="212432" y="23596"/>
                  </a:lnTo>
                  <a:lnTo>
                    <a:pt x="212432" y="11798"/>
                  </a:lnTo>
                  <a:close/>
                </a:path>
                <a:path w="626109" h="47625">
                  <a:moveTo>
                    <a:pt x="224243" y="23609"/>
                  </a:move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close/>
                </a:path>
                <a:path w="626109" h="47625">
                  <a:moveTo>
                    <a:pt x="247840" y="23609"/>
                  </a:moveTo>
                  <a:lnTo>
                    <a:pt x="236054" y="23609"/>
                  </a:ln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47840" y="35407"/>
                  </a:lnTo>
                  <a:lnTo>
                    <a:pt x="247840" y="23609"/>
                  </a:lnTo>
                  <a:close/>
                </a:path>
                <a:path w="626109" h="47625">
                  <a:moveTo>
                    <a:pt x="247840" y="11798"/>
                  </a:moveTo>
                  <a:lnTo>
                    <a:pt x="236054" y="11798"/>
                  </a:lnTo>
                  <a:lnTo>
                    <a:pt x="224256" y="11798"/>
                  </a:lnTo>
                  <a:lnTo>
                    <a:pt x="224256" y="23596"/>
                  </a:lnTo>
                  <a:lnTo>
                    <a:pt x="236054" y="23596"/>
                  </a:lnTo>
                  <a:lnTo>
                    <a:pt x="247840" y="23596"/>
                  </a:lnTo>
                  <a:lnTo>
                    <a:pt x="247840" y="11798"/>
                  </a:lnTo>
                  <a:close/>
                </a:path>
                <a:path w="626109" h="47625">
                  <a:moveTo>
                    <a:pt x="271449" y="11798"/>
                  </a:moveTo>
                  <a:lnTo>
                    <a:pt x="259664" y="11798"/>
                  </a:lnTo>
                  <a:lnTo>
                    <a:pt x="247865" y="11798"/>
                  </a:lnTo>
                  <a:lnTo>
                    <a:pt x="247865" y="23596"/>
                  </a:lnTo>
                  <a:lnTo>
                    <a:pt x="259664" y="23596"/>
                  </a:lnTo>
                  <a:lnTo>
                    <a:pt x="271449" y="23596"/>
                  </a:lnTo>
                  <a:lnTo>
                    <a:pt x="271449" y="11798"/>
                  </a:lnTo>
                  <a:close/>
                </a:path>
                <a:path w="626109" h="47625">
                  <a:moveTo>
                    <a:pt x="283260" y="23609"/>
                  </a:moveTo>
                  <a:lnTo>
                    <a:pt x="271475" y="23609"/>
                  </a:lnTo>
                  <a:lnTo>
                    <a:pt x="271475" y="35407"/>
                  </a:lnTo>
                  <a:lnTo>
                    <a:pt x="283260" y="35407"/>
                  </a:lnTo>
                  <a:lnTo>
                    <a:pt x="283260" y="23609"/>
                  </a:lnTo>
                  <a:close/>
                </a:path>
                <a:path w="626109" h="47625">
                  <a:moveTo>
                    <a:pt x="283260" y="11798"/>
                  </a:moveTo>
                  <a:lnTo>
                    <a:pt x="271475" y="11798"/>
                  </a:lnTo>
                  <a:lnTo>
                    <a:pt x="271475" y="23596"/>
                  </a:lnTo>
                  <a:lnTo>
                    <a:pt x="283260" y="23596"/>
                  </a:lnTo>
                  <a:lnTo>
                    <a:pt x="283260" y="11798"/>
                  </a:lnTo>
                  <a:close/>
                </a:path>
                <a:path w="626109" h="47625">
                  <a:moveTo>
                    <a:pt x="306857" y="11798"/>
                  </a:moveTo>
                  <a:lnTo>
                    <a:pt x="295071" y="11798"/>
                  </a:lnTo>
                  <a:lnTo>
                    <a:pt x="283273" y="11798"/>
                  </a:lnTo>
                  <a:lnTo>
                    <a:pt x="283273" y="23596"/>
                  </a:lnTo>
                  <a:lnTo>
                    <a:pt x="295071" y="23596"/>
                  </a:lnTo>
                  <a:lnTo>
                    <a:pt x="306857" y="23596"/>
                  </a:lnTo>
                  <a:lnTo>
                    <a:pt x="306857" y="11798"/>
                  </a:lnTo>
                  <a:close/>
                </a:path>
                <a:path w="626109" h="47625">
                  <a:moveTo>
                    <a:pt x="318668" y="11798"/>
                  </a:moveTo>
                  <a:lnTo>
                    <a:pt x="306882" y="11798"/>
                  </a:lnTo>
                  <a:lnTo>
                    <a:pt x="306882" y="23596"/>
                  </a:lnTo>
                  <a:lnTo>
                    <a:pt x="318668" y="23596"/>
                  </a:lnTo>
                  <a:lnTo>
                    <a:pt x="318668" y="11798"/>
                  </a:lnTo>
                  <a:close/>
                </a:path>
                <a:path w="626109" h="47625">
                  <a:moveTo>
                    <a:pt x="330479" y="23609"/>
                  </a:moveTo>
                  <a:lnTo>
                    <a:pt x="318681" y="23609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close/>
                </a:path>
                <a:path w="626109" h="47625">
                  <a:moveTo>
                    <a:pt x="330479" y="11798"/>
                  </a:moveTo>
                  <a:lnTo>
                    <a:pt x="318681" y="11798"/>
                  </a:lnTo>
                  <a:lnTo>
                    <a:pt x="318681" y="23596"/>
                  </a:lnTo>
                  <a:lnTo>
                    <a:pt x="330479" y="23596"/>
                  </a:lnTo>
                  <a:lnTo>
                    <a:pt x="330479" y="11798"/>
                  </a:lnTo>
                  <a:close/>
                </a:path>
                <a:path w="626109" h="47625">
                  <a:moveTo>
                    <a:pt x="342277" y="23609"/>
                  </a:moveTo>
                  <a:lnTo>
                    <a:pt x="330492" y="23609"/>
                  </a:lnTo>
                  <a:lnTo>
                    <a:pt x="330492" y="35407"/>
                  </a:lnTo>
                  <a:lnTo>
                    <a:pt x="342277" y="35407"/>
                  </a:lnTo>
                  <a:lnTo>
                    <a:pt x="342277" y="23609"/>
                  </a:lnTo>
                  <a:close/>
                </a:path>
                <a:path w="626109" h="47625">
                  <a:moveTo>
                    <a:pt x="342277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42277" y="11798"/>
                  </a:lnTo>
                  <a:lnTo>
                    <a:pt x="342277" y="0"/>
                  </a:lnTo>
                  <a:close/>
                </a:path>
                <a:path w="626109" h="47625">
                  <a:moveTo>
                    <a:pt x="365874" y="0"/>
                  </a:moveTo>
                  <a:lnTo>
                    <a:pt x="354088" y="0"/>
                  </a:lnTo>
                  <a:lnTo>
                    <a:pt x="354088" y="11798"/>
                  </a:lnTo>
                  <a:lnTo>
                    <a:pt x="354088" y="23596"/>
                  </a:lnTo>
                  <a:lnTo>
                    <a:pt x="365874" y="23596"/>
                  </a:lnTo>
                  <a:lnTo>
                    <a:pt x="365874" y="11798"/>
                  </a:lnTo>
                  <a:lnTo>
                    <a:pt x="365874" y="0"/>
                  </a:lnTo>
                  <a:close/>
                </a:path>
                <a:path w="626109" h="47625">
                  <a:moveTo>
                    <a:pt x="377685" y="23609"/>
                  </a:moveTo>
                  <a:lnTo>
                    <a:pt x="365899" y="23609"/>
                  </a:lnTo>
                  <a:lnTo>
                    <a:pt x="365899" y="35407"/>
                  </a:lnTo>
                  <a:lnTo>
                    <a:pt x="377685" y="35407"/>
                  </a:lnTo>
                  <a:lnTo>
                    <a:pt x="377685" y="23609"/>
                  </a:lnTo>
                  <a:close/>
                </a:path>
                <a:path w="626109" h="47625">
                  <a:moveTo>
                    <a:pt x="377685" y="11798"/>
                  </a:moveTo>
                  <a:lnTo>
                    <a:pt x="365899" y="11798"/>
                  </a:lnTo>
                  <a:lnTo>
                    <a:pt x="365899" y="23596"/>
                  </a:lnTo>
                  <a:lnTo>
                    <a:pt x="377685" y="23596"/>
                  </a:lnTo>
                  <a:lnTo>
                    <a:pt x="377685" y="11798"/>
                  </a:lnTo>
                  <a:close/>
                </a:path>
                <a:path w="626109" h="47625">
                  <a:moveTo>
                    <a:pt x="389496" y="23609"/>
                  </a:moveTo>
                  <a:lnTo>
                    <a:pt x="377698" y="23609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close/>
                </a:path>
                <a:path w="626109" h="47625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26109" h="47625">
                  <a:moveTo>
                    <a:pt x="413092" y="23609"/>
                  </a:moveTo>
                  <a:lnTo>
                    <a:pt x="401307" y="23609"/>
                  </a:ln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13092" y="35407"/>
                  </a:lnTo>
                  <a:lnTo>
                    <a:pt x="413092" y="23609"/>
                  </a:lnTo>
                  <a:close/>
                </a:path>
                <a:path w="626109" h="47625">
                  <a:moveTo>
                    <a:pt x="436702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36702" y="11798"/>
                  </a:lnTo>
                  <a:lnTo>
                    <a:pt x="436702" y="0"/>
                  </a:lnTo>
                  <a:close/>
                </a:path>
                <a:path w="626109" h="47625">
                  <a:moveTo>
                    <a:pt x="448513" y="0"/>
                  </a:moveTo>
                  <a:lnTo>
                    <a:pt x="436714" y="0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48513" y="0"/>
                  </a:lnTo>
                  <a:close/>
                </a:path>
                <a:path w="626109" h="47625">
                  <a:moveTo>
                    <a:pt x="460298" y="23609"/>
                  </a:moveTo>
                  <a:lnTo>
                    <a:pt x="448513" y="23609"/>
                  </a:lnTo>
                  <a:lnTo>
                    <a:pt x="436714" y="23609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60298" y="35407"/>
                  </a:lnTo>
                  <a:lnTo>
                    <a:pt x="460298" y="23609"/>
                  </a:lnTo>
                  <a:close/>
                </a:path>
                <a:path w="626109" h="47625">
                  <a:moveTo>
                    <a:pt x="472109" y="23609"/>
                  </a:moveTo>
                  <a:lnTo>
                    <a:pt x="460324" y="23609"/>
                  </a:lnTo>
                  <a:lnTo>
                    <a:pt x="460324" y="35407"/>
                  </a:lnTo>
                  <a:lnTo>
                    <a:pt x="472109" y="35407"/>
                  </a:lnTo>
                  <a:lnTo>
                    <a:pt x="472109" y="23609"/>
                  </a:lnTo>
                  <a:close/>
                </a:path>
                <a:path w="626109" h="47625">
                  <a:moveTo>
                    <a:pt x="472109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60324" y="23596"/>
                  </a:lnTo>
                  <a:lnTo>
                    <a:pt x="472109" y="23596"/>
                  </a:lnTo>
                  <a:lnTo>
                    <a:pt x="472109" y="11798"/>
                  </a:lnTo>
                  <a:lnTo>
                    <a:pt x="472109" y="0"/>
                  </a:lnTo>
                  <a:close/>
                </a:path>
                <a:path w="626109" h="47625">
                  <a:moveTo>
                    <a:pt x="495731" y="23609"/>
                  </a:move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495731" y="23609"/>
                  </a:lnTo>
                  <a:close/>
                </a:path>
                <a:path w="626109" h="47625">
                  <a:moveTo>
                    <a:pt x="519315" y="0"/>
                  </a:moveTo>
                  <a:lnTo>
                    <a:pt x="507530" y="0"/>
                  </a:ln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495731" y="23596"/>
                  </a:lnTo>
                  <a:lnTo>
                    <a:pt x="507530" y="23596"/>
                  </a:lnTo>
                  <a:lnTo>
                    <a:pt x="519315" y="23596"/>
                  </a:lnTo>
                  <a:lnTo>
                    <a:pt x="519315" y="11798"/>
                  </a:lnTo>
                  <a:lnTo>
                    <a:pt x="519315" y="0"/>
                  </a:lnTo>
                  <a:close/>
                </a:path>
                <a:path w="626109" h="47625">
                  <a:moveTo>
                    <a:pt x="531126" y="11798"/>
                  </a:moveTo>
                  <a:lnTo>
                    <a:pt x="519341" y="11798"/>
                  </a:lnTo>
                  <a:lnTo>
                    <a:pt x="519341" y="23596"/>
                  </a:lnTo>
                  <a:lnTo>
                    <a:pt x="531126" y="23596"/>
                  </a:lnTo>
                  <a:lnTo>
                    <a:pt x="531126" y="11798"/>
                  </a:lnTo>
                  <a:close/>
                </a:path>
                <a:path w="626109" h="47625">
                  <a:moveTo>
                    <a:pt x="542937" y="0"/>
                  </a:moveTo>
                  <a:lnTo>
                    <a:pt x="531139" y="0"/>
                  </a:lnTo>
                  <a:lnTo>
                    <a:pt x="531139" y="11798"/>
                  </a:lnTo>
                  <a:lnTo>
                    <a:pt x="531139" y="23596"/>
                  </a:lnTo>
                  <a:lnTo>
                    <a:pt x="542937" y="23596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26109" h="47625">
                  <a:moveTo>
                    <a:pt x="554748" y="23609"/>
                  </a:moveTo>
                  <a:lnTo>
                    <a:pt x="542950" y="23609"/>
                  </a:lnTo>
                  <a:lnTo>
                    <a:pt x="542950" y="35407"/>
                  </a:lnTo>
                  <a:lnTo>
                    <a:pt x="554748" y="35407"/>
                  </a:lnTo>
                  <a:lnTo>
                    <a:pt x="554748" y="23609"/>
                  </a:lnTo>
                  <a:close/>
                </a:path>
                <a:path w="626109" h="47625">
                  <a:moveTo>
                    <a:pt x="566547" y="0"/>
                  </a:moveTo>
                  <a:lnTo>
                    <a:pt x="554748" y="0"/>
                  </a:lnTo>
                  <a:lnTo>
                    <a:pt x="554748" y="11798"/>
                  </a:ln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66547" y="23596"/>
                  </a:lnTo>
                  <a:lnTo>
                    <a:pt x="566547" y="11798"/>
                  </a:lnTo>
                  <a:lnTo>
                    <a:pt x="566547" y="0"/>
                  </a:lnTo>
                  <a:close/>
                </a:path>
                <a:path w="626109" h="47625">
                  <a:moveTo>
                    <a:pt x="578345" y="23609"/>
                  </a:moveTo>
                  <a:lnTo>
                    <a:pt x="566547" y="23609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78345" y="23609"/>
                  </a:lnTo>
                  <a:close/>
                </a:path>
                <a:path w="626109" h="47625">
                  <a:moveTo>
                    <a:pt x="601941" y="0"/>
                  </a:moveTo>
                  <a:lnTo>
                    <a:pt x="590143" y="0"/>
                  </a:lnTo>
                  <a:lnTo>
                    <a:pt x="578345" y="0"/>
                  </a:lnTo>
                  <a:lnTo>
                    <a:pt x="578345" y="11798"/>
                  </a:lnTo>
                  <a:lnTo>
                    <a:pt x="590143" y="11798"/>
                  </a:lnTo>
                  <a:lnTo>
                    <a:pt x="590143" y="23596"/>
                  </a:lnTo>
                  <a:lnTo>
                    <a:pt x="601941" y="23596"/>
                  </a:lnTo>
                  <a:lnTo>
                    <a:pt x="601941" y="11798"/>
                  </a:lnTo>
                  <a:lnTo>
                    <a:pt x="601941" y="0"/>
                  </a:lnTo>
                  <a:close/>
                </a:path>
                <a:path w="626109" h="47625">
                  <a:moveTo>
                    <a:pt x="613765" y="11798"/>
                  </a:moveTo>
                  <a:lnTo>
                    <a:pt x="601967" y="11798"/>
                  </a:lnTo>
                  <a:lnTo>
                    <a:pt x="601967" y="23596"/>
                  </a:lnTo>
                  <a:lnTo>
                    <a:pt x="613765" y="23596"/>
                  </a:lnTo>
                  <a:lnTo>
                    <a:pt x="613765" y="11798"/>
                  </a:lnTo>
                  <a:close/>
                </a:path>
                <a:path w="626109" h="47625">
                  <a:moveTo>
                    <a:pt x="625551" y="23609"/>
                  </a:moveTo>
                  <a:lnTo>
                    <a:pt x="613765" y="23609"/>
                  </a:lnTo>
                  <a:lnTo>
                    <a:pt x="613765" y="35407"/>
                  </a:lnTo>
                  <a:lnTo>
                    <a:pt x="625551" y="35407"/>
                  </a:lnTo>
                  <a:lnTo>
                    <a:pt x="625551" y="23609"/>
                  </a:lnTo>
                  <a:close/>
                </a:path>
                <a:path w="626109" h="47625">
                  <a:moveTo>
                    <a:pt x="625551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5958433" y="5095214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09" h="35560">
                  <a:moveTo>
                    <a:pt x="23583" y="23609"/>
                  </a:moveTo>
                  <a:lnTo>
                    <a:pt x="11798" y="23609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23583" y="35407"/>
                  </a:lnTo>
                  <a:lnTo>
                    <a:pt x="23583" y="23609"/>
                  </a:lnTo>
                  <a:close/>
                </a:path>
                <a:path w="626109" h="35560">
                  <a:moveTo>
                    <a:pt x="35394" y="23609"/>
                  </a:moveTo>
                  <a:lnTo>
                    <a:pt x="23596" y="23609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close/>
                </a:path>
                <a:path w="626109" h="35560">
                  <a:moveTo>
                    <a:pt x="58991" y="11811"/>
                  </a:moveTo>
                  <a:lnTo>
                    <a:pt x="47205" y="11811"/>
                  </a:lnTo>
                  <a:lnTo>
                    <a:pt x="35407" y="11811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58991" y="35407"/>
                  </a:lnTo>
                  <a:lnTo>
                    <a:pt x="58991" y="23609"/>
                  </a:lnTo>
                  <a:lnTo>
                    <a:pt x="58991" y="11811"/>
                  </a:lnTo>
                  <a:close/>
                </a:path>
                <a:path w="626109" h="35560">
                  <a:moveTo>
                    <a:pt x="94411" y="11811"/>
                  </a:moveTo>
                  <a:lnTo>
                    <a:pt x="82613" y="11811"/>
                  </a:lnTo>
                  <a:lnTo>
                    <a:pt x="82613" y="23609"/>
                  </a:lnTo>
                  <a:lnTo>
                    <a:pt x="70815" y="23609"/>
                  </a:lnTo>
                  <a:lnTo>
                    <a:pt x="70815" y="11811"/>
                  </a:lnTo>
                  <a:lnTo>
                    <a:pt x="59016" y="11811"/>
                  </a:ln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94411" y="35407"/>
                  </a:lnTo>
                  <a:lnTo>
                    <a:pt x="94411" y="23609"/>
                  </a:lnTo>
                  <a:lnTo>
                    <a:pt x="94411" y="11811"/>
                  </a:lnTo>
                  <a:close/>
                </a:path>
                <a:path w="626109" h="35560">
                  <a:moveTo>
                    <a:pt x="118008" y="0"/>
                  </a:moveTo>
                  <a:lnTo>
                    <a:pt x="106222" y="0"/>
                  </a:lnTo>
                  <a:lnTo>
                    <a:pt x="106222" y="11798"/>
                  </a:lnTo>
                  <a:lnTo>
                    <a:pt x="118008" y="11798"/>
                  </a:lnTo>
                  <a:lnTo>
                    <a:pt x="118008" y="0"/>
                  </a:lnTo>
                  <a:close/>
                </a:path>
                <a:path w="626109" h="35560">
                  <a:moveTo>
                    <a:pt x="129819" y="11811"/>
                  </a:moveTo>
                  <a:lnTo>
                    <a:pt x="118021" y="11811"/>
                  </a:lnTo>
                  <a:lnTo>
                    <a:pt x="118021" y="23609"/>
                  </a:lnTo>
                  <a:lnTo>
                    <a:pt x="129819" y="23609"/>
                  </a:lnTo>
                  <a:lnTo>
                    <a:pt x="129819" y="11811"/>
                  </a:lnTo>
                  <a:close/>
                </a:path>
                <a:path w="626109" h="35560">
                  <a:moveTo>
                    <a:pt x="129819" y="0"/>
                  </a:moveTo>
                  <a:lnTo>
                    <a:pt x="118021" y="0"/>
                  </a:lnTo>
                  <a:lnTo>
                    <a:pt x="118021" y="11798"/>
                  </a:lnTo>
                  <a:lnTo>
                    <a:pt x="129819" y="11798"/>
                  </a:lnTo>
                  <a:lnTo>
                    <a:pt x="129819" y="0"/>
                  </a:lnTo>
                  <a:close/>
                </a:path>
                <a:path w="626109" h="35560">
                  <a:moveTo>
                    <a:pt x="153416" y="11811"/>
                  </a:moveTo>
                  <a:lnTo>
                    <a:pt x="141630" y="11811"/>
                  </a:lnTo>
                  <a:lnTo>
                    <a:pt x="129832" y="11811"/>
                  </a:lnTo>
                  <a:lnTo>
                    <a:pt x="129832" y="23609"/>
                  </a:lnTo>
                  <a:lnTo>
                    <a:pt x="141630" y="23609"/>
                  </a:lnTo>
                  <a:lnTo>
                    <a:pt x="141630" y="35407"/>
                  </a:lnTo>
                  <a:lnTo>
                    <a:pt x="153416" y="35407"/>
                  </a:lnTo>
                  <a:lnTo>
                    <a:pt x="153416" y="23609"/>
                  </a:lnTo>
                  <a:lnTo>
                    <a:pt x="153416" y="11811"/>
                  </a:lnTo>
                  <a:close/>
                </a:path>
                <a:path w="626109" h="35560">
                  <a:moveTo>
                    <a:pt x="153416" y="0"/>
                  </a:moveTo>
                  <a:lnTo>
                    <a:pt x="141630" y="0"/>
                  </a:lnTo>
                  <a:lnTo>
                    <a:pt x="141630" y="11798"/>
                  </a:lnTo>
                  <a:lnTo>
                    <a:pt x="153416" y="11798"/>
                  </a:lnTo>
                  <a:lnTo>
                    <a:pt x="153416" y="0"/>
                  </a:lnTo>
                  <a:close/>
                </a:path>
                <a:path w="626109" h="35560">
                  <a:moveTo>
                    <a:pt x="165239" y="11811"/>
                  </a:moveTo>
                  <a:lnTo>
                    <a:pt x="153441" y="11811"/>
                  </a:lnTo>
                  <a:lnTo>
                    <a:pt x="153441" y="23609"/>
                  </a:lnTo>
                  <a:lnTo>
                    <a:pt x="165239" y="23609"/>
                  </a:lnTo>
                  <a:lnTo>
                    <a:pt x="165239" y="11811"/>
                  </a:lnTo>
                  <a:close/>
                </a:path>
                <a:path w="626109" h="35560">
                  <a:moveTo>
                    <a:pt x="177025" y="0"/>
                  </a:moveTo>
                  <a:lnTo>
                    <a:pt x="165239" y="0"/>
                  </a:lnTo>
                  <a:lnTo>
                    <a:pt x="153441" y="0"/>
                  </a:lnTo>
                  <a:lnTo>
                    <a:pt x="153441" y="11798"/>
                  </a:lnTo>
                  <a:lnTo>
                    <a:pt x="165239" y="11798"/>
                  </a:lnTo>
                  <a:lnTo>
                    <a:pt x="177025" y="11798"/>
                  </a:lnTo>
                  <a:lnTo>
                    <a:pt x="177025" y="0"/>
                  </a:lnTo>
                  <a:close/>
                </a:path>
                <a:path w="626109" h="35560">
                  <a:moveTo>
                    <a:pt x="188836" y="11811"/>
                  </a:moveTo>
                  <a:lnTo>
                    <a:pt x="177038" y="11811"/>
                  </a:lnTo>
                  <a:lnTo>
                    <a:pt x="177038" y="23609"/>
                  </a:lnTo>
                  <a:lnTo>
                    <a:pt x="188836" y="23609"/>
                  </a:lnTo>
                  <a:lnTo>
                    <a:pt x="188836" y="11811"/>
                  </a:lnTo>
                  <a:close/>
                </a:path>
                <a:path w="626109" h="35560">
                  <a:moveTo>
                    <a:pt x="212432" y="11811"/>
                  </a:moveTo>
                  <a:lnTo>
                    <a:pt x="200647" y="11811"/>
                  </a:lnTo>
                  <a:lnTo>
                    <a:pt x="200647" y="23609"/>
                  </a:lnTo>
                  <a:lnTo>
                    <a:pt x="212432" y="23609"/>
                  </a:lnTo>
                  <a:lnTo>
                    <a:pt x="212432" y="11811"/>
                  </a:lnTo>
                  <a:close/>
                </a:path>
                <a:path w="626109" h="35560">
                  <a:moveTo>
                    <a:pt x="212432" y="0"/>
                  </a:moveTo>
                  <a:lnTo>
                    <a:pt x="200647" y="0"/>
                  </a:lnTo>
                  <a:lnTo>
                    <a:pt x="188849" y="0"/>
                  </a:lnTo>
                  <a:lnTo>
                    <a:pt x="188849" y="11798"/>
                  </a:lnTo>
                  <a:lnTo>
                    <a:pt x="200647" y="11798"/>
                  </a:lnTo>
                  <a:lnTo>
                    <a:pt x="212432" y="11798"/>
                  </a:lnTo>
                  <a:lnTo>
                    <a:pt x="212432" y="0"/>
                  </a:lnTo>
                  <a:close/>
                </a:path>
                <a:path w="626109" h="35560">
                  <a:moveTo>
                    <a:pt x="224243" y="11811"/>
                  </a:moveTo>
                  <a:lnTo>
                    <a:pt x="212458" y="11811"/>
                  </a:ln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lnTo>
                    <a:pt x="224243" y="11811"/>
                  </a:lnTo>
                  <a:close/>
                </a:path>
                <a:path w="626109" h="35560">
                  <a:moveTo>
                    <a:pt x="247840" y="11811"/>
                  </a:moveTo>
                  <a:lnTo>
                    <a:pt x="236054" y="11811"/>
                  </a:lnTo>
                  <a:lnTo>
                    <a:pt x="236054" y="23609"/>
                  </a:lnTo>
                  <a:lnTo>
                    <a:pt x="236054" y="35407"/>
                  </a:lnTo>
                  <a:lnTo>
                    <a:pt x="247840" y="35407"/>
                  </a:lnTo>
                  <a:lnTo>
                    <a:pt x="247840" y="23609"/>
                  </a:lnTo>
                  <a:lnTo>
                    <a:pt x="247840" y="11811"/>
                  </a:lnTo>
                  <a:close/>
                </a:path>
                <a:path w="626109" h="35560">
                  <a:moveTo>
                    <a:pt x="247840" y="0"/>
                  </a:moveTo>
                  <a:lnTo>
                    <a:pt x="236054" y="0"/>
                  </a:lnTo>
                  <a:lnTo>
                    <a:pt x="236054" y="11798"/>
                  </a:lnTo>
                  <a:lnTo>
                    <a:pt x="247840" y="11798"/>
                  </a:lnTo>
                  <a:lnTo>
                    <a:pt x="247840" y="0"/>
                  </a:lnTo>
                  <a:close/>
                </a:path>
                <a:path w="626109" h="35560">
                  <a:moveTo>
                    <a:pt x="259664" y="0"/>
                  </a:moveTo>
                  <a:lnTo>
                    <a:pt x="247865" y="0"/>
                  </a:lnTo>
                  <a:lnTo>
                    <a:pt x="247865" y="11798"/>
                  </a:lnTo>
                  <a:lnTo>
                    <a:pt x="259664" y="11798"/>
                  </a:lnTo>
                  <a:lnTo>
                    <a:pt x="259664" y="0"/>
                  </a:lnTo>
                  <a:close/>
                </a:path>
                <a:path w="626109" h="35560">
                  <a:moveTo>
                    <a:pt x="271449" y="11811"/>
                  </a:moveTo>
                  <a:lnTo>
                    <a:pt x="259664" y="11811"/>
                  </a:lnTo>
                  <a:lnTo>
                    <a:pt x="247865" y="11811"/>
                  </a:lnTo>
                  <a:lnTo>
                    <a:pt x="247865" y="23609"/>
                  </a:lnTo>
                  <a:lnTo>
                    <a:pt x="247865" y="35407"/>
                  </a:lnTo>
                  <a:lnTo>
                    <a:pt x="259664" y="35407"/>
                  </a:lnTo>
                  <a:lnTo>
                    <a:pt x="271449" y="35407"/>
                  </a:lnTo>
                  <a:lnTo>
                    <a:pt x="271449" y="23609"/>
                  </a:lnTo>
                  <a:lnTo>
                    <a:pt x="271449" y="11811"/>
                  </a:lnTo>
                  <a:close/>
                </a:path>
                <a:path w="626109" h="35560">
                  <a:moveTo>
                    <a:pt x="283260" y="23609"/>
                  </a:moveTo>
                  <a:lnTo>
                    <a:pt x="271475" y="23609"/>
                  </a:lnTo>
                  <a:lnTo>
                    <a:pt x="271475" y="35407"/>
                  </a:lnTo>
                  <a:lnTo>
                    <a:pt x="283260" y="35407"/>
                  </a:lnTo>
                  <a:lnTo>
                    <a:pt x="283260" y="23609"/>
                  </a:lnTo>
                  <a:close/>
                </a:path>
                <a:path w="626109" h="35560">
                  <a:moveTo>
                    <a:pt x="283260" y="0"/>
                  </a:moveTo>
                  <a:lnTo>
                    <a:pt x="271475" y="0"/>
                  </a:lnTo>
                  <a:lnTo>
                    <a:pt x="271475" y="11798"/>
                  </a:lnTo>
                  <a:lnTo>
                    <a:pt x="283260" y="11798"/>
                  </a:lnTo>
                  <a:lnTo>
                    <a:pt x="283260" y="0"/>
                  </a:lnTo>
                  <a:close/>
                </a:path>
                <a:path w="626109" h="35560">
                  <a:moveTo>
                    <a:pt x="295071" y="23609"/>
                  </a:move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295071" y="23609"/>
                  </a:lnTo>
                  <a:close/>
                </a:path>
                <a:path w="626109" h="35560">
                  <a:moveTo>
                    <a:pt x="306857" y="11811"/>
                  </a:moveTo>
                  <a:lnTo>
                    <a:pt x="295071" y="11811"/>
                  </a:lnTo>
                  <a:lnTo>
                    <a:pt x="295071" y="23609"/>
                  </a:lnTo>
                  <a:lnTo>
                    <a:pt x="306857" y="23609"/>
                  </a:lnTo>
                  <a:lnTo>
                    <a:pt x="306857" y="11811"/>
                  </a:lnTo>
                  <a:close/>
                </a:path>
                <a:path w="626109" h="35560">
                  <a:moveTo>
                    <a:pt x="318668" y="0"/>
                  </a:moveTo>
                  <a:lnTo>
                    <a:pt x="306882" y="0"/>
                  </a:lnTo>
                  <a:lnTo>
                    <a:pt x="306882" y="11798"/>
                  </a:lnTo>
                  <a:lnTo>
                    <a:pt x="318668" y="11798"/>
                  </a:lnTo>
                  <a:lnTo>
                    <a:pt x="318668" y="0"/>
                  </a:lnTo>
                  <a:close/>
                </a:path>
                <a:path w="626109" h="35560">
                  <a:moveTo>
                    <a:pt x="330479" y="23609"/>
                  </a:moveTo>
                  <a:lnTo>
                    <a:pt x="318681" y="23609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close/>
                </a:path>
                <a:path w="626109" h="35560">
                  <a:moveTo>
                    <a:pt x="342277" y="11811"/>
                  </a:moveTo>
                  <a:lnTo>
                    <a:pt x="330492" y="11811"/>
                  </a:lnTo>
                  <a:lnTo>
                    <a:pt x="330492" y="23609"/>
                  </a:lnTo>
                  <a:lnTo>
                    <a:pt x="330492" y="35407"/>
                  </a:lnTo>
                  <a:lnTo>
                    <a:pt x="342277" y="35407"/>
                  </a:lnTo>
                  <a:lnTo>
                    <a:pt x="342277" y="23609"/>
                  </a:lnTo>
                  <a:lnTo>
                    <a:pt x="342277" y="11811"/>
                  </a:lnTo>
                  <a:close/>
                </a:path>
                <a:path w="626109" h="35560">
                  <a:moveTo>
                    <a:pt x="342277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42277" y="11798"/>
                  </a:lnTo>
                  <a:lnTo>
                    <a:pt x="342277" y="0"/>
                  </a:lnTo>
                  <a:close/>
                </a:path>
                <a:path w="626109" h="35560">
                  <a:moveTo>
                    <a:pt x="354088" y="11811"/>
                  </a:moveTo>
                  <a:lnTo>
                    <a:pt x="342290" y="11811"/>
                  </a:lnTo>
                  <a:lnTo>
                    <a:pt x="342290" y="23609"/>
                  </a:lnTo>
                  <a:lnTo>
                    <a:pt x="354088" y="23609"/>
                  </a:lnTo>
                  <a:lnTo>
                    <a:pt x="354088" y="11811"/>
                  </a:lnTo>
                  <a:close/>
                </a:path>
                <a:path w="626109" h="35560">
                  <a:moveTo>
                    <a:pt x="365874" y="0"/>
                  </a:moveTo>
                  <a:lnTo>
                    <a:pt x="354088" y="0"/>
                  </a:lnTo>
                  <a:lnTo>
                    <a:pt x="342290" y="0"/>
                  </a:lnTo>
                  <a:lnTo>
                    <a:pt x="342290" y="11798"/>
                  </a:lnTo>
                  <a:lnTo>
                    <a:pt x="354088" y="11798"/>
                  </a:lnTo>
                  <a:lnTo>
                    <a:pt x="365874" y="11798"/>
                  </a:lnTo>
                  <a:lnTo>
                    <a:pt x="365874" y="0"/>
                  </a:lnTo>
                  <a:close/>
                </a:path>
                <a:path w="626109" h="35560">
                  <a:moveTo>
                    <a:pt x="401307" y="11811"/>
                  </a:moveTo>
                  <a:lnTo>
                    <a:pt x="389509" y="11811"/>
                  </a:lnTo>
                  <a:lnTo>
                    <a:pt x="389509" y="23609"/>
                  </a:lnTo>
                  <a:lnTo>
                    <a:pt x="401307" y="23609"/>
                  </a:lnTo>
                  <a:lnTo>
                    <a:pt x="401307" y="11811"/>
                  </a:lnTo>
                  <a:close/>
                </a:path>
                <a:path w="626109" h="35560">
                  <a:moveTo>
                    <a:pt x="424903" y="11811"/>
                  </a:moveTo>
                  <a:lnTo>
                    <a:pt x="413105" y="11811"/>
                  </a:lnTo>
                  <a:lnTo>
                    <a:pt x="413105" y="23609"/>
                  </a:lnTo>
                  <a:lnTo>
                    <a:pt x="424903" y="23609"/>
                  </a:lnTo>
                  <a:lnTo>
                    <a:pt x="424903" y="11811"/>
                  </a:lnTo>
                  <a:close/>
                </a:path>
                <a:path w="626109" h="35560">
                  <a:moveTo>
                    <a:pt x="424903" y="0"/>
                  </a:moveTo>
                  <a:lnTo>
                    <a:pt x="413105" y="0"/>
                  </a:lnTo>
                  <a:lnTo>
                    <a:pt x="413105" y="11798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26109" h="35560">
                  <a:moveTo>
                    <a:pt x="436702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36702" y="11798"/>
                  </a:lnTo>
                  <a:lnTo>
                    <a:pt x="436702" y="0"/>
                  </a:lnTo>
                  <a:close/>
                </a:path>
                <a:path w="626109" h="35560">
                  <a:moveTo>
                    <a:pt x="448513" y="0"/>
                  </a:moveTo>
                  <a:lnTo>
                    <a:pt x="436714" y="0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48513" y="0"/>
                  </a:lnTo>
                  <a:close/>
                </a:path>
                <a:path w="626109" h="35560">
                  <a:moveTo>
                    <a:pt x="460298" y="11811"/>
                  </a:moveTo>
                  <a:lnTo>
                    <a:pt x="448513" y="11811"/>
                  </a:lnTo>
                  <a:lnTo>
                    <a:pt x="436714" y="11811"/>
                  </a:lnTo>
                  <a:lnTo>
                    <a:pt x="436714" y="23609"/>
                  </a:lnTo>
                  <a:lnTo>
                    <a:pt x="448513" y="23609"/>
                  </a:lnTo>
                  <a:lnTo>
                    <a:pt x="460298" y="23609"/>
                  </a:lnTo>
                  <a:lnTo>
                    <a:pt x="460298" y="11811"/>
                  </a:lnTo>
                  <a:close/>
                </a:path>
                <a:path w="626109" h="35560">
                  <a:moveTo>
                    <a:pt x="472109" y="11811"/>
                  </a:moveTo>
                  <a:lnTo>
                    <a:pt x="460324" y="11811"/>
                  </a:lnTo>
                  <a:lnTo>
                    <a:pt x="460324" y="23609"/>
                  </a:lnTo>
                  <a:lnTo>
                    <a:pt x="472109" y="23609"/>
                  </a:lnTo>
                  <a:lnTo>
                    <a:pt x="472109" y="11811"/>
                  </a:lnTo>
                  <a:close/>
                </a:path>
                <a:path w="626109" h="35560">
                  <a:moveTo>
                    <a:pt x="483920" y="11811"/>
                  </a:moveTo>
                  <a:lnTo>
                    <a:pt x="472122" y="11811"/>
                  </a:lnTo>
                  <a:lnTo>
                    <a:pt x="472122" y="23609"/>
                  </a:lnTo>
                  <a:lnTo>
                    <a:pt x="483920" y="23609"/>
                  </a:lnTo>
                  <a:lnTo>
                    <a:pt x="483920" y="11811"/>
                  </a:lnTo>
                  <a:close/>
                </a:path>
                <a:path w="626109" h="35560">
                  <a:moveTo>
                    <a:pt x="507530" y="0"/>
                  </a:moveTo>
                  <a:lnTo>
                    <a:pt x="495731" y="0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07530" y="0"/>
                  </a:lnTo>
                  <a:close/>
                </a:path>
                <a:path w="626109" h="35560">
                  <a:moveTo>
                    <a:pt x="519315" y="11811"/>
                  </a:moveTo>
                  <a:lnTo>
                    <a:pt x="507530" y="11811"/>
                  </a:lnTo>
                  <a:lnTo>
                    <a:pt x="507530" y="23609"/>
                  </a:lnTo>
                  <a:lnTo>
                    <a:pt x="519315" y="23609"/>
                  </a:lnTo>
                  <a:lnTo>
                    <a:pt x="519315" y="11811"/>
                  </a:lnTo>
                  <a:close/>
                </a:path>
                <a:path w="626109" h="35560">
                  <a:moveTo>
                    <a:pt x="531126" y="11811"/>
                  </a:moveTo>
                  <a:lnTo>
                    <a:pt x="519341" y="11811"/>
                  </a:lnTo>
                  <a:lnTo>
                    <a:pt x="519341" y="23609"/>
                  </a:lnTo>
                  <a:lnTo>
                    <a:pt x="531126" y="23609"/>
                  </a:lnTo>
                  <a:lnTo>
                    <a:pt x="531126" y="11811"/>
                  </a:lnTo>
                  <a:close/>
                </a:path>
                <a:path w="626109" h="35560">
                  <a:moveTo>
                    <a:pt x="531126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31126" y="11798"/>
                  </a:lnTo>
                  <a:lnTo>
                    <a:pt x="531126" y="0"/>
                  </a:lnTo>
                  <a:close/>
                </a:path>
                <a:path w="626109" h="35560">
                  <a:moveTo>
                    <a:pt x="542937" y="11811"/>
                  </a:moveTo>
                  <a:lnTo>
                    <a:pt x="531139" y="11811"/>
                  </a:lnTo>
                  <a:lnTo>
                    <a:pt x="531139" y="23609"/>
                  </a:lnTo>
                  <a:lnTo>
                    <a:pt x="542937" y="23609"/>
                  </a:lnTo>
                  <a:lnTo>
                    <a:pt x="542937" y="11811"/>
                  </a:lnTo>
                  <a:close/>
                </a:path>
                <a:path w="626109" h="35560">
                  <a:moveTo>
                    <a:pt x="578345" y="0"/>
                  </a:moveTo>
                  <a:lnTo>
                    <a:pt x="566547" y="0"/>
                  </a:lnTo>
                  <a:lnTo>
                    <a:pt x="554748" y="0"/>
                  </a:ln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26109" h="35560">
                  <a:moveTo>
                    <a:pt x="590143" y="11811"/>
                  </a:moveTo>
                  <a:lnTo>
                    <a:pt x="578345" y="11811"/>
                  </a:lnTo>
                  <a:lnTo>
                    <a:pt x="566547" y="11811"/>
                  </a:lnTo>
                  <a:lnTo>
                    <a:pt x="566547" y="23609"/>
                  </a:lnTo>
                  <a:lnTo>
                    <a:pt x="578345" y="23609"/>
                  </a:lnTo>
                  <a:lnTo>
                    <a:pt x="590143" y="23609"/>
                  </a:lnTo>
                  <a:lnTo>
                    <a:pt x="590143" y="11811"/>
                  </a:lnTo>
                  <a:close/>
                </a:path>
                <a:path w="626109" h="35560">
                  <a:moveTo>
                    <a:pt x="601941" y="0"/>
                  </a:moveTo>
                  <a:lnTo>
                    <a:pt x="590143" y="0"/>
                  </a:lnTo>
                  <a:lnTo>
                    <a:pt x="590143" y="11798"/>
                  </a:lnTo>
                  <a:lnTo>
                    <a:pt x="601941" y="11798"/>
                  </a:lnTo>
                  <a:lnTo>
                    <a:pt x="601941" y="0"/>
                  </a:lnTo>
                  <a:close/>
                </a:path>
                <a:path w="626109" h="35560">
                  <a:moveTo>
                    <a:pt x="625551" y="11811"/>
                  </a:moveTo>
                  <a:lnTo>
                    <a:pt x="613765" y="11811"/>
                  </a:lnTo>
                  <a:lnTo>
                    <a:pt x="613765" y="23609"/>
                  </a:lnTo>
                  <a:lnTo>
                    <a:pt x="625551" y="23609"/>
                  </a:lnTo>
                  <a:lnTo>
                    <a:pt x="625551" y="11811"/>
                  </a:lnTo>
                  <a:close/>
                </a:path>
                <a:path w="626109" h="35560">
                  <a:moveTo>
                    <a:pt x="625551" y="0"/>
                  </a:moveTo>
                  <a:lnTo>
                    <a:pt x="613765" y="0"/>
                  </a:ln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5958433" y="5118823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09" h="47625">
                  <a:moveTo>
                    <a:pt x="11798" y="23609"/>
                  </a:moveTo>
                  <a:lnTo>
                    <a:pt x="0" y="23609"/>
                  </a:lnTo>
                  <a:lnTo>
                    <a:pt x="0" y="35407"/>
                  </a:lnTo>
                  <a:lnTo>
                    <a:pt x="0" y="47205"/>
                  </a:lnTo>
                  <a:lnTo>
                    <a:pt x="11798" y="47205"/>
                  </a:lnTo>
                  <a:lnTo>
                    <a:pt x="11798" y="35407"/>
                  </a:lnTo>
                  <a:lnTo>
                    <a:pt x="11798" y="23609"/>
                  </a:lnTo>
                  <a:close/>
                </a:path>
                <a:path w="626109" h="47625">
                  <a:moveTo>
                    <a:pt x="23583" y="11798"/>
                  </a:moveTo>
                  <a:lnTo>
                    <a:pt x="11798" y="11798"/>
                  </a:lnTo>
                  <a:lnTo>
                    <a:pt x="0" y="11798"/>
                  </a:lnTo>
                  <a:lnTo>
                    <a:pt x="0" y="23596"/>
                  </a:lnTo>
                  <a:lnTo>
                    <a:pt x="11798" y="23596"/>
                  </a:lnTo>
                  <a:lnTo>
                    <a:pt x="23583" y="23596"/>
                  </a:lnTo>
                  <a:lnTo>
                    <a:pt x="23583" y="11798"/>
                  </a:lnTo>
                  <a:close/>
                </a:path>
                <a:path w="626109" h="47625">
                  <a:moveTo>
                    <a:pt x="47205" y="23609"/>
                  </a:moveTo>
                  <a:lnTo>
                    <a:pt x="35407" y="23609"/>
                  </a:lnTo>
                  <a:lnTo>
                    <a:pt x="35407" y="35407"/>
                  </a:lnTo>
                  <a:lnTo>
                    <a:pt x="35407" y="47205"/>
                  </a:lnTo>
                  <a:lnTo>
                    <a:pt x="47205" y="47205"/>
                  </a:lnTo>
                  <a:lnTo>
                    <a:pt x="47205" y="35407"/>
                  </a:lnTo>
                  <a:lnTo>
                    <a:pt x="47205" y="23609"/>
                  </a:lnTo>
                  <a:close/>
                </a:path>
                <a:path w="626109" h="47625">
                  <a:moveTo>
                    <a:pt x="58991" y="11798"/>
                  </a:moveTo>
                  <a:lnTo>
                    <a:pt x="47205" y="11798"/>
                  </a:lnTo>
                  <a:lnTo>
                    <a:pt x="35407" y="11798"/>
                  </a:lnTo>
                  <a:lnTo>
                    <a:pt x="35407" y="23596"/>
                  </a:lnTo>
                  <a:lnTo>
                    <a:pt x="47205" y="23596"/>
                  </a:lnTo>
                  <a:lnTo>
                    <a:pt x="58991" y="23596"/>
                  </a:lnTo>
                  <a:lnTo>
                    <a:pt x="58991" y="11798"/>
                  </a:lnTo>
                  <a:close/>
                </a:path>
                <a:path w="626109" h="47625">
                  <a:moveTo>
                    <a:pt x="82613" y="23609"/>
                  </a:moveTo>
                  <a:lnTo>
                    <a:pt x="70815" y="23609"/>
                  </a:ln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09"/>
                  </a:lnTo>
                  <a:close/>
                </a:path>
                <a:path w="626109" h="47625">
                  <a:moveTo>
                    <a:pt x="94411" y="11798"/>
                  </a:moveTo>
                  <a:lnTo>
                    <a:pt x="82613" y="11798"/>
                  </a:lnTo>
                  <a:lnTo>
                    <a:pt x="82613" y="23596"/>
                  </a:lnTo>
                  <a:lnTo>
                    <a:pt x="94411" y="23596"/>
                  </a:lnTo>
                  <a:lnTo>
                    <a:pt x="94411" y="11798"/>
                  </a:lnTo>
                  <a:close/>
                </a:path>
                <a:path w="626109" h="47625">
                  <a:moveTo>
                    <a:pt x="106222" y="23609"/>
                  </a:move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06222" y="23609"/>
                  </a:lnTo>
                  <a:close/>
                </a:path>
                <a:path w="626109" h="47625">
                  <a:moveTo>
                    <a:pt x="118008" y="35407"/>
                  </a:moveTo>
                  <a:lnTo>
                    <a:pt x="106222" y="35407"/>
                  </a:lnTo>
                  <a:lnTo>
                    <a:pt x="106222" y="47205"/>
                  </a:lnTo>
                  <a:lnTo>
                    <a:pt x="118008" y="47205"/>
                  </a:lnTo>
                  <a:lnTo>
                    <a:pt x="118008" y="35407"/>
                  </a:lnTo>
                  <a:close/>
                </a:path>
                <a:path w="626109" h="47625">
                  <a:moveTo>
                    <a:pt x="129819" y="23609"/>
                  </a:moveTo>
                  <a:lnTo>
                    <a:pt x="118021" y="23609"/>
                  </a:lnTo>
                  <a:lnTo>
                    <a:pt x="118021" y="35407"/>
                  </a:lnTo>
                  <a:lnTo>
                    <a:pt x="118021" y="47205"/>
                  </a:lnTo>
                  <a:lnTo>
                    <a:pt x="129819" y="47205"/>
                  </a:lnTo>
                  <a:lnTo>
                    <a:pt x="129819" y="35407"/>
                  </a:lnTo>
                  <a:lnTo>
                    <a:pt x="129819" y="23609"/>
                  </a:lnTo>
                  <a:close/>
                </a:path>
                <a:path w="626109" h="47625">
                  <a:moveTo>
                    <a:pt x="129819" y="11798"/>
                  </a:moveTo>
                  <a:lnTo>
                    <a:pt x="118021" y="11798"/>
                  </a:lnTo>
                  <a:lnTo>
                    <a:pt x="118021" y="23596"/>
                  </a:lnTo>
                  <a:lnTo>
                    <a:pt x="129819" y="23596"/>
                  </a:lnTo>
                  <a:lnTo>
                    <a:pt x="129819" y="11798"/>
                  </a:lnTo>
                  <a:close/>
                </a:path>
                <a:path w="626109" h="47625">
                  <a:moveTo>
                    <a:pt x="141630" y="35407"/>
                  </a:moveTo>
                  <a:lnTo>
                    <a:pt x="129832" y="35407"/>
                  </a:lnTo>
                  <a:lnTo>
                    <a:pt x="129832" y="47205"/>
                  </a:lnTo>
                  <a:lnTo>
                    <a:pt x="141630" y="47205"/>
                  </a:lnTo>
                  <a:lnTo>
                    <a:pt x="141630" y="35407"/>
                  </a:lnTo>
                  <a:close/>
                </a:path>
                <a:path w="626109" h="47625">
                  <a:moveTo>
                    <a:pt x="153416" y="23609"/>
                  </a:moveTo>
                  <a:lnTo>
                    <a:pt x="141630" y="23609"/>
                  </a:lnTo>
                  <a:lnTo>
                    <a:pt x="141630" y="35407"/>
                  </a:lnTo>
                  <a:lnTo>
                    <a:pt x="153416" y="35407"/>
                  </a:lnTo>
                  <a:lnTo>
                    <a:pt x="153416" y="23609"/>
                  </a:lnTo>
                  <a:close/>
                </a:path>
                <a:path w="626109" h="47625">
                  <a:moveTo>
                    <a:pt x="153416" y="11798"/>
                  </a:moveTo>
                  <a:lnTo>
                    <a:pt x="141630" y="11798"/>
                  </a:lnTo>
                  <a:lnTo>
                    <a:pt x="141630" y="23596"/>
                  </a:lnTo>
                  <a:lnTo>
                    <a:pt x="153416" y="23596"/>
                  </a:lnTo>
                  <a:lnTo>
                    <a:pt x="153416" y="11798"/>
                  </a:lnTo>
                  <a:close/>
                </a:path>
                <a:path w="626109" h="47625">
                  <a:moveTo>
                    <a:pt x="177025" y="23609"/>
                  </a:moveTo>
                  <a:lnTo>
                    <a:pt x="165239" y="23609"/>
                  </a:lnTo>
                  <a:lnTo>
                    <a:pt x="165239" y="35407"/>
                  </a:lnTo>
                  <a:lnTo>
                    <a:pt x="165239" y="47205"/>
                  </a:lnTo>
                  <a:lnTo>
                    <a:pt x="177025" y="47205"/>
                  </a:lnTo>
                  <a:lnTo>
                    <a:pt x="177025" y="35407"/>
                  </a:lnTo>
                  <a:lnTo>
                    <a:pt x="177025" y="23609"/>
                  </a:lnTo>
                  <a:close/>
                </a:path>
                <a:path w="626109" h="47625">
                  <a:moveTo>
                    <a:pt x="188836" y="23609"/>
                  </a:move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close/>
                </a:path>
                <a:path w="626109" h="47625">
                  <a:moveTo>
                    <a:pt x="200647" y="23609"/>
                  </a:move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00647" y="23609"/>
                  </a:lnTo>
                  <a:close/>
                </a:path>
                <a:path w="626109" h="47625">
                  <a:moveTo>
                    <a:pt x="200647" y="11798"/>
                  </a:moveTo>
                  <a:lnTo>
                    <a:pt x="188849" y="11798"/>
                  </a:lnTo>
                  <a:lnTo>
                    <a:pt x="188849" y="23596"/>
                  </a:lnTo>
                  <a:lnTo>
                    <a:pt x="200647" y="23596"/>
                  </a:lnTo>
                  <a:lnTo>
                    <a:pt x="200647" y="11798"/>
                  </a:lnTo>
                  <a:close/>
                </a:path>
                <a:path w="626109" h="47625">
                  <a:moveTo>
                    <a:pt x="224243" y="23609"/>
                  </a:moveTo>
                  <a:lnTo>
                    <a:pt x="212458" y="23609"/>
                  </a:lnTo>
                  <a:lnTo>
                    <a:pt x="212458" y="35407"/>
                  </a:lnTo>
                  <a:lnTo>
                    <a:pt x="212458" y="47205"/>
                  </a:lnTo>
                  <a:lnTo>
                    <a:pt x="224243" y="47205"/>
                  </a:lnTo>
                  <a:lnTo>
                    <a:pt x="224243" y="35407"/>
                  </a:lnTo>
                  <a:lnTo>
                    <a:pt x="224243" y="23609"/>
                  </a:lnTo>
                  <a:close/>
                </a:path>
                <a:path w="626109" h="47625">
                  <a:moveTo>
                    <a:pt x="247840" y="23609"/>
                  </a:moveTo>
                  <a:lnTo>
                    <a:pt x="236054" y="23609"/>
                  </a:lnTo>
                  <a:lnTo>
                    <a:pt x="224256" y="23609"/>
                  </a:lnTo>
                  <a:lnTo>
                    <a:pt x="224256" y="35407"/>
                  </a:lnTo>
                  <a:lnTo>
                    <a:pt x="224256" y="47205"/>
                  </a:lnTo>
                  <a:lnTo>
                    <a:pt x="236054" y="47205"/>
                  </a:lnTo>
                  <a:lnTo>
                    <a:pt x="236054" y="35407"/>
                  </a:lnTo>
                  <a:lnTo>
                    <a:pt x="247840" y="35407"/>
                  </a:lnTo>
                  <a:lnTo>
                    <a:pt x="247840" y="23609"/>
                  </a:lnTo>
                  <a:close/>
                </a:path>
                <a:path w="626109" h="47625">
                  <a:moveTo>
                    <a:pt x="259664" y="23609"/>
                  </a:moveTo>
                  <a:lnTo>
                    <a:pt x="247865" y="23609"/>
                  </a:lnTo>
                  <a:lnTo>
                    <a:pt x="247865" y="35407"/>
                  </a:lnTo>
                  <a:lnTo>
                    <a:pt x="259664" y="35407"/>
                  </a:lnTo>
                  <a:lnTo>
                    <a:pt x="259664" y="23609"/>
                  </a:lnTo>
                  <a:close/>
                </a:path>
                <a:path w="626109" h="47625">
                  <a:moveTo>
                    <a:pt x="283260" y="35407"/>
                  </a:moveTo>
                  <a:lnTo>
                    <a:pt x="271475" y="35407"/>
                  </a:lnTo>
                  <a:lnTo>
                    <a:pt x="271475" y="47205"/>
                  </a:lnTo>
                  <a:lnTo>
                    <a:pt x="283260" y="47205"/>
                  </a:lnTo>
                  <a:lnTo>
                    <a:pt x="283260" y="35407"/>
                  </a:lnTo>
                  <a:close/>
                </a:path>
                <a:path w="626109" h="47625">
                  <a:moveTo>
                    <a:pt x="283260" y="11798"/>
                  </a:moveTo>
                  <a:lnTo>
                    <a:pt x="271475" y="11798"/>
                  </a:lnTo>
                  <a:lnTo>
                    <a:pt x="271475" y="23596"/>
                  </a:lnTo>
                  <a:lnTo>
                    <a:pt x="283260" y="23596"/>
                  </a:lnTo>
                  <a:lnTo>
                    <a:pt x="283260" y="11798"/>
                  </a:lnTo>
                  <a:close/>
                </a:path>
                <a:path w="626109" h="47625">
                  <a:moveTo>
                    <a:pt x="306857" y="23609"/>
                  </a:moveTo>
                  <a:lnTo>
                    <a:pt x="295071" y="23609"/>
                  </a:lnTo>
                  <a:lnTo>
                    <a:pt x="283273" y="23609"/>
                  </a:lnTo>
                  <a:lnTo>
                    <a:pt x="283273" y="35407"/>
                  </a:lnTo>
                  <a:lnTo>
                    <a:pt x="283273" y="47205"/>
                  </a:lnTo>
                  <a:lnTo>
                    <a:pt x="295071" y="47205"/>
                  </a:lnTo>
                  <a:lnTo>
                    <a:pt x="306857" y="47205"/>
                  </a:lnTo>
                  <a:lnTo>
                    <a:pt x="306857" y="35407"/>
                  </a:lnTo>
                  <a:lnTo>
                    <a:pt x="306857" y="23609"/>
                  </a:lnTo>
                  <a:close/>
                </a:path>
                <a:path w="626109" h="47625">
                  <a:moveTo>
                    <a:pt x="306857" y="11798"/>
                  </a:moveTo>
                  <a:lnTo>
                    <a:pt x="295071" y="11798"/>
                  </a:lnTo>
                  <a:lnTo>
                    <a:pt x="283273" y="11798"/>
                  </a:lnTo>
                  <a:lnTo>
                    <a:pt x="283273" y="23596"/>
                  </a:lnTo>
                  <a:lnTo>
                    <a:pt x="295071" y="23596"/>
                  </a:lnTo>
                  <a:lnTo>
                    <a:pt x="306857" y="23596"/>
                  </a:lnTo>
                  <a:lnTo>
                    <a:pt x="306857" y="11798"/>
                  </a:lnTo>
                  <a:close/>
                </a:path>
                <a:path w="626109" h="47625">
                  <a:moveTo>
                    <a:pt x="318668" y="23609"/>
                  </a:moveTo>
                  <a:lnTo>
                    <a:pt x="306882" y="23609"/>
                  </a:lnTo>
                  <a:lnTo>
                    <a:pt x="306882" y="35407"/>
                  </a:lnTo>
                  <a:lnTo>
                    <a:pt x="318668" y="35407"/>
                  </a:lnTo>
                  <a:lnTo>
                    <a:pt x="318668" y="23609"/>
                  </a:lnTo>
                  <a:close/>
                </a:path>
                <a:path w="626109" h="47625">
                  <a:moveTo>
                    <a:pt x="330479" y="23609"/>
                  </a:moveTo>
                  <a:lnTo>
                    <a:pt x="318681" y="23609"/>
                  </a:lnTo>
                  <a:lnTo>
                    <a:pt x="318681" y="35407"/>
                  </a:lnTo>
                  <a:lnTo>
                    <a:pt x="318681" y="47205"/>
                  </a:lnTo>
                  <a:lnTo>
                    <a:pt x="330479" y="47205"/>
                  </a:lnTo>
                  <a:lnTo>
                    <a:pt x="330479" y="35407"/>
                  </a:lnTo>
                  <a:lnTo>
                    <a:pt x="330479" y="23609"/>
                  </a:lnTo>
                  <a:close/>
                </a:path>
                <a:path w="626109" h="47625">
                  <a:moveTo>
                    <a:pt x="330479" y="11798"/>
                  </a:moveTo>
                  <a:lnTo>
                    <a:pt x="318681" y="11798"/>
                  </a:lnTo>
                  <a:lnTo>
                    <a:pt x="318681" y="23596"/>
                  </a:lnTo>
                  <a:lnTo>
                    <a:pt x="330479" y="23596"/>
                  </a:lnTo>
                  <a:lnTo>
                    <a:pt x="330479" y="11798"/>
                  </a:lnTo>
                  <a:close/>
                </a:path>
                <a:path w="626109" h="47625">
                  <a:moveTo>
                    <a:pt x="342277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42277" y="11798"/>
                  </a:lnTo>
                  <a:lnTo>
                    <a:pt x="342277" y="0"/>
                  </a:lnTo>
                  <a:close/>
                </a:path>
                <a:path w="626109" h="47625">
                  <a:moveTo>
                    <a:pt x="354088" y="23609"/>
                  </a:moveTo>
                  <a:lnTo>
                    <a:pt x="342290" y="23609"/>
                  </a:lnTo>
                  <a:lnTo>
                    <a:pt x="342290" y="35407"/>
                  </a:lnTo>
                  <a:lnTo>
                    <a:pt x="342290" y="47205"/>
                  </a:lnTo>
                  <a:lnTo>
                    <a:pt x="354088" y="47205"/>
                  </a:lnTo>
                  <a:lnTo>
                    <a:pt x="354088" y="35407"/>
                  </a:lnTo>
                  <a:lnTo>
                    <a:pt x="354088" y="23609"/>
                  </a:lnTo>
                  <a:close/>
                </a:path>
                <a:path w="626109" h="47625">
                  <a:moveTo>
                    <a:pt x="354088" y="0"/>
                  </a:moveTo>
                  <a:lnTo>
                    <a:pt x="342290" y="0"/>
                  </a:lnTo>
                  <a:lnTo>
                    <a:pt x="342290" y="11798"/>
                  </a:lnTo>
                  <a:lnTo>
                    <a:pt x="354088" y="11798"/>
                  </a:lnTo>
                  <a:lnTo>
                    <a:pt x="354088" y="0"/>
                  </a:lnTo>
                  <a:close/>
                </a:path>
                <a:path w="626109" h="47625">
                  <a:moveTo>
                    <a:pt x="365874" y="11798"/>
                  </a:moveTo>
                  <a:lnTo>
                    <a:pt x="354088" y="11798"/>
                  </a:lnTo>
                  <a:lnTo>
                    <a:pt x="354088" y="23596"/>
                  </a:lnTo>
                  <a:lnTo>
                    <a:pt x="365874" y="23596"/>
                  </a:lnTo>
                  <a:lnTo>
                    <a:pt x="365874" y="11798"/>
                  </a:lnTo>
                  <a:close/>
                </a:path>
                <a:path w="626109" h="47625">
                  <a:moveTo>
                    <a:pt x="377685" y="23609"/>
                  </a:moveTo>
                  <a:lnTo>
                    <a:pt x="365899" y="23609"/>
                  </a:lnTo>
                  <a:lnTo>
                    <a:pt x="365899" y="35407"/>
                  </a:lnTo>
                  <a:lnTo>
                    <a:pt x="365899" y="47205"/>
                  </a:lnTo>
                  <a:lnTo>
                    <a:pt x="377685" y="47205"/>
                  </a:lnTo>
                  <a:lnTo>
                    <a:pt x="377685" y="35407"/>
                  </a:lnTo>
                  <a:lnTo>
                    <a:pt x="377685" y="23609"/>
                  </a:lnTo>
                  <a:close/>
                </a:path>
                <a:path w="626109" h="47625">
                  <a:moveTo>
                    <a:pt x="389496" y="23609"/>
                  </a:moveTo>
                  <a:lnTo>
                    <a:pt x="377698" y="23609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close/>
                </a:path>
                <a:path w="626109" h="47625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77698" y="23596"/>
                  </a:lnTo>
                  <a:lnTo>
                    <a:pt x="389496" y="23596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26109" h="47625">
                  <a:moveTo>
                    <a:pt x="413092" y="23609"/>
                  </a:moveTo>
                  <a:lnTo>
                    <a:pt x="401307" y="23609"/>
                  </a:lnTo>
                  <a:lnTo>
                    <a:pt x="401307" y="35407"/>
                  </a:lnTo>
                  <a:lnTo>
                    <a:pt x="413092" y="35407"/>
                  </a:lnTo>
                  <a:lnTo>
                    <a:pt x="413092" y="23609"/>
                  </a:lnTo>
                  <a:close/>
                </a:path>
                <a:path w="626109" h="47625">
                  <a:moveTo>
                    <a:pt x="413092" y="11798"/>
                  </a:moveTo>
                  <a:lnTo>
                    <a:pt x="401307" y="11798"/>
                  </a:lnTo>
                  <a:lnTo>
                    <a:pt x="401307" y="23596"/>
                  </a:lnTo>
                  <a:lnTo>
                    <a:pt x="413092" y="23596"/>
                  </a:lnTo>
                  <a:lnTo>
                    <a:pt x="413092" y="11798"/>
                  </a:lnTo>
                  <a:close/>
                </a:path>
                <a:path w="626109" h="47625">
                  <a:moveTo>
                    <a:pt x="424903" y="11798"/>
                  </a:moveTo>
                  <a:lnTo>
                    <a:pt x="413105" y="11798"/>
                  </a:lnTo>
                  <a:lnTo>
                    <a:pt x="413105" y="23596"/>
                  </a:lnTo>
                  <a:lnTo>
                    <a:pt x="424903" y="23596"/>
                  </a:lnTo>
                  <a:lnTo>
                    <a:pt x="424903" y="11798"/>
                  </a:lnTo>
                  <a:close/>
                </a:path>
                <a:path w="626109" h="47625">
                  <a:moveTo>
                    <a:pt x="460298" y="0"/>
                  </a:moveTo>
                  <a:lnTo>
                    <a:pt x="448513" y="0"/>
                  </a:lnTo>
                  <a:lnTo>
                    <a:pt x="448513" y="11798"/>
                  </a:lnTo>
                  <a:lnTo>
                    <a:pt x="460298" y="11798"/>
                  </a:lnTo>
                  <a:lnTo>
                    <a:pt x="460298" y="0"/>
                  </a:lnTo>
                  <a:close/>
                </a:path>
                <a:path w="626109" h="47625">
                  <a:moveTo>
                    <a:pt x="472109" y="23609"/>
                  </a:moveTo>
                  <a:lnTo>
                    <a:pt x="460324" y="23609"/>
                  </a:lnTo>
                  <a:lnTo>
                    <a:pt x="460324" y="35407"/>
                  </a:lnTo>
                  <a:lnTo>
                    <a:pt x="472109" y="35407"/>
                  </a:lnTo>
                  <a:lnTo>
                    <a:pt x="472109" y="23609"/>
                  </a:lnTo>
                  <a:close/>
                </a:path>
                <a:path w="626109" h="47625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72122" y="23596"/>
                  </a:lnTo>
                  <a:lnTo>
                    <a:pt x="483920" y="23596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09" h="47625">
                  <a:moveTo>
                    <a:pt x="495731" y="11798"/>
                  </a:moveTo>
                  <a:lnTo>
                    <a:pt x="483933" y="11798"/>
                  </a:lnTo>
                  <a:lnTo>
                    <a:pt x="483933" y="23596"/>
                  </a:lnTo>
                  <a:lnTo>
                    <a:pt x="495731" y="23596"/>
                  </a:lnTo>
                  <a:lnTo>
                    <a:pt x="495731" y="11798"/>
                  </a:lnTo>
                  <a:close/>
                </a:path>
                <a:path w="626109" h="47625">
                  <a:moveTo>
                    <a:pt x="519315" y="23609"/>
                  </a:moveTo>
                  <a:lnTo>
                    <a:pt x="507530" y="23609"/>
                  </a:lnTo>
                  <a:lnTo>
                    <a:pt x="507530" y="35407"/>
                  </a:lnTo>
                  <a:lnTo>
                    <a:pt x="519315" y="35407"/>
                  </a:lnTo>
                  <a:lnTo>
                    <a:pt x="519315" y="23609"/>
                  </a:lnTo>
                  <a:close/>
                </a:path>
                <a:path w="626109" h="47625">
                  <a:moveTo>
                    <a:pt x="519315" y="0"/>
                  </a:moveTo>
                  <a:lnTo>
                    <a:pt x="507530" y="0"/>
                  </a:lnTo>
                  <a:lnTo>
                    <a:pt x="495731" y="0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07530" y="23596"/>
                  </a:lnTo>
                  <a:lnTo>
                    <a:pt x="519315" y="23596"/>
                  </a:lnTo>
                  <a:lnTo>
                    <a:pt x="519315" y="11798"/>
                  </a:lnTo>
                  <a:lnTo>
                    <a:pt x="519315" y="0"/>
                  </a:lnTo>
                  <a:close/>
                </a:path>
                <a:path w="626109" h="47625">
                  <a:moveTo>
                    <a:pt x="542937" y="23609"/>
                  </a:moveTo>
                  <a:lnTo>
                    <a:pt x="531139" y="23609"/>
                  </a:lnTo>
                  <a:lnTo>
                    <a:pt x="531139" y="35407"/>
                  </a:lnTo>
                  <a:lnTo>
                    <a:pt x="542937" y="35407"/>
                  </a:lnTo>
                  <a:lnTo>
                    <a:pt x="542937" y="23609"/>
                  </a:lnTo>
                  <a:close/>
                </a:path>
                <a:path w="626109" h="47625">
                  <a:moveTo>
                    <a:pt x="578345" y="0"/>
                  </a:moveTo>
                  <a:lnTo>
                    <a:pt x="566547" y="0"/>
                  </a:lnTo>
                  <a:lnTo>
                    <a:pt x="554748" y="0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26109" h="47625">
                  <a:moveTo>
                    <a:pt x="590143" y="11798"/>
                  </a:moveTo>
                  <a:lnTo>
                    <a:pt x="578345" y="11798"/>
                  </a:lnTo>
                  <a:lnTo>
                    <a:pt x="578345" y="23596"/>
                  </a:lnTo>
                  <a:lnTo>
                    <a:pt x="590143" y="23596"/>
                  </a:lnTo>
                  <a:lnTo>
                    <a:pt x="590143" y="11798"/>
                  </a:lnTo>
                  <a:close/>
                </a:path>
                <a:path w="626109" h="47625">
                  <a:moveTo>
                    <a:pt x="625551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01967" y="11798"/>
                  </a:lnTo>
                  <a:lnTo>
                    <a:pt x="601967" y="23596"/>
                  </a:lnTo>
                  <a:lnTo>
                    <a:pt x="613765" y="23596"/>
                  </a:lnTo>
                  <a:lnTo>
                    <a:pt x="625551" y="23596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5958433" y="5154231"/>
              <a:ext cx="614045" cy="47625"/>
            </a:xfrm>
            <a:custGeom>
              <a:avLst/>
              <a:gdLst/>
              <a:ahLst/>
              <a:cxnLst/>
              <a:rect l="l" t="t" r="r" b="b"/>
              <a:pathLst>
                <a:path w="614045" h="47625">
                  <a:moveTo>
                    <a:pt x="23583" y="23609"/>
                  </a:moveTo>
                  <a:lnTo>
                    <a:pt x="11798" y="23609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23583" y="35407"/>
                  </a:lnTo>
                  <a:lnTo>
                    <a:pt x="23583" y="23609"/>
                  </a:lnTo>
                  <a:close/>
                </a:path>
                <a:path w="614045" h="47625">
                  <a:moveTo>
                    <a:pt x="35394" y="35407"/>
                  </a:moveTo>
                  <a:lnTo>
                    <a:pt x="23596" y="35407"/>
                  </a:lnTo>
                  <a:lnTo>
                    <a:pt x="23596" y="47205"/>
                  </a:lnTo>
                  <a:lnTo>
                    <a:pt x="35394" y="47205"/>
                  </a:lnTo>
                  <a:lnTo>
                    <a:pt x="35394" y="35407"/>
                  </a:lnTo>
                  <a:close/>
                </a:path>
                <a:path w="614045" h="47625">
                  <a:moveTo>
                    <a:pt x="35394" y="11811"/>
                  </a:moveTo>
                  <a:lnTo>
                    <a:pt x="23596" y="11811"/>
                  </a:lnTo>
                  <a:lnTo>
                    <a:pt x="23596" y="23609"/>
                  </a:lnTo>
                  <a:lnTo>
                    <a:pt x="35394" y="23609"/>
                  </a:lnTo>
                  <a:lnTo>
                    <a:pt x="35394" y="11811"/>
                  </a:lnTo>
                  <a:close/>
                </a:path>
                <a:path w="614045" h="47625">
                  <a:moveTo>
                    <a:pt x="47205" y="35407"/>
                  </a:moveTo>
                  <a:lnTo>
                    <a:pt x="35407" y="35407"/>
                  </a:lnTo>
                  <a:lnTo>
                    <a:pt x="35407" y="47205"/>
                  </a:lnTo>
                  <a:lnTo>
                    <a:pt x="47205" y="47205"/>
                  </a:lnTo>
                  <a:lnTo>
                    <a:pt x="47205" y="35407"/>
                  </a:lnTo>
                  <a:close/>
                </a:path>
                <a:path w="614045" h="47625">
                  <a:moveTo>
                    <a:pt x="70815" y="23609"/>
                  </a:move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70815" y="23609"/>
                  </a:lnTo>
                  <a:close/>
                </a:path>
                <a:path w="614045" h="47625">
                  <a:moveTo>
                    <a:pt x="82613" y="35407"/>
                  </a:moveTo>
                  <a:lnTo>
                    <a:pt x="70815" y="35407"/>
                  </a:lnTo>
                  <a:lnTo>
                    <a:pt x="70815" y="47205"/>
                  </a:lnTo>
                  <a:lnTo>
                    <a:pt x="82613" y="47205"/>
                  </a:lnTo>
                  <a:lnTo>
                    <a:pt x="82613" y="35407"/>
                  </a:lnTo>
                  <a:close/>
                </a:path>
                <a:path w="614045" h="47625">
                  <a:moveTo>
                    <a:pt x="82613" y="11811"/>
                  </a:moveTo>
                  <a:lnTo>
                    <a:pt x="70815" y="11811"/>
                  </a:lnTo>
                  <a:lnTo>
                    <a:pt x="70815" y="23609"/>
                  </a:lnTo>
                  <a:lnTo>
                    <a:pt x="82613" y="23609"/>
                  </a:lnTo>
                  <a:lnTo>
                    <a:pt x="82613" y="11811"/>
                  </a:lnTo>
                  <a:close/>
                </a:path>
                <a:path w="614045" h="47625">
                  <a:moveTo>
                    <a:pt x="94411" y="23609"/>
                  </a:moveTo>
                  <a:lnTo>
                    <a:pt x="82613" y="23609"/>
                  </a:lnTo>
                  <a:lnTo>
                    <a:pt x="82613" y="35407"/>
                  </a:lnTo>
                  <a:lnTo>
                    <a:pt x="94411" y="35407"/>
                  </a:lnTo>
                  <a:lnTo>
                    <a:pt x="94411" y="23609"/>
                  </a:lnTo>
                  <a:close/>
                </a:path>
                <a:path w="614045" h="47625">
                  <a:moveTo>
                    <a:pt x="106222" y="11811"/>
                  </a:moveTo>
                  <a:lnTo>
                    <a:pt x="94424" y="11811"/>
                  </a:lnTo>
                  <a:lnTo>
                    <a:pt x="94424" y="23609"/>
                  </a:lnTo>
                  <a:lnTo>
                    <a:pt x="106222" y="23609"/>
                  </a:lnTo>
                  <a:lnTo>
                    <a:pt x="106222" y="11811"/>
                  </a:lnTo>
                  <a:close/>
                </a:path>
                <a:path w="614045" h="47625">
                  <a:moveTo>
                    <a:pt x="118008" y="23609"/>
                  </a:moveTo>
                  <a:lnTo>
                    <a:pt x="106222" y="23609"/>
                  </a:lnTo>
                  <a:lnTo>
                    <a:pt x="106222" y="35407"/>
                  </a:lnTo>
                  <a:lnTo>
                    <a:pt x="118008" y="35407"/>
                  </a:lnTo>
                  <a:lnTo>
                    <a:pt x="118008" y="23609"/>
                  </a:lnTo>
                  <a:close/>
                </a:path>
                <a:path w="614045" h="47625">
                  <a:moveTo>
                    <a:pt x="129819" y="11811"/>
                  </a:moveTo>
                  <a:lnTo>
                    <a:pt x="118021" y="11811"/>
                  </a:lnTo>
                  <a:lnTo>
                    <a:pt x="118021" y="23609"/>
                  </a:lnTo>
                  <a:lnTo>
                    <a:pt x="118021" y="35407"/>
                  </a:lnTo>
                  <a:lnTo>
                    <a:pt x="129819" y="35407"/>
                  </a:lnTo>
                  <a:lnTo>
                    <a:pt x="129819" y="23609"/>
                  </a:lnTo>
                  <a:lnTo>
                    <a:pt x="129819" y="11811"/>
                  </a:lnTo>
                  <a:close/>
                </a:path>
                <a:path w="614045" h="47625">
                  <a:moveTo>
                    <a:pt x="141630" y="23609"/>
                  </a:moveTo>
                  <a:lnTo>
                    <a:pt x="129832" y="23609"/>
                  </a:lnTo>
                  <a:lnTo>
                    <a:pt x="129832" y="35407"/>
                  </a:lnTo>
                  <a:lnTo>
                    <a:pt x="141630" y="35407"/>
                  </a:lnTo>
                  <a:lnTo>
                    <a:pt x="141630" y="23609"/>
                  </a:lnTo>
                  <a:close/>
                </a:path>
                <a:path w="614045" h="47625">
                  <a:moveTo>
                    <a:pt x="153416" y="35407"/>
                  </a:moveTo>
                  <a:lnTo>
                    <a:pt x="141630" y="35407"/>
                  </a:lnTo>
                  <a:lnTo>
                    <a:pt x="141630" y="47205"/>
                  </a:lnTo>
                  <a:lnTo>
                    <a:pt x="153416" y="47205"/>
                  </a:lnTo>
                  <a:lnTo>
                    <a:pt x="153416" y="35407"/>
                  </a:lnTo>
                  <a:close/>
                </a:path>
                <a:path w="614045" h="47625">
                  <a:moveTo>
                    <a:pt x="165239" y="11811"/>
                  </a:moveTo>
                  <a:lnTo>
                    <a:pt x="153441" y="11811"/>
                  </a:ln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65239" y="23609"/>
                  </a:lnTo>
                  <a:lnTo>
                    <a:pt x="165239" y="11811"/>
                  </a:lnTo>
                  <a:close/>
                </a:path>
                <a:path w="614045" h="47625">
                  <a:moveTo>
                    <a:pt x="188836" y="35407"/>
                  </a:moveTo>
                  <a:lnTo>
                    <a:pt x="177038" y="35407"/>
                  </a:lnTo>
                  <a:lnTo>
                    <a:pt x="177038" y="47205"/>
                  </a:lnTo>
                  <a:lnTo>
                    <a:pt x="188836" y="47205"/>
                  </a:lnTo>
                  <a:lnTo>
                    <a:pt x="188836" y="35407"/>
                  </a:lnTo>
                  <a:close/>
                </a:path>
                <a:path w="614045" h="47625">
                  <a:moveTo>
                    <a:pt x="200647" y="35407"/>
                  </a:moveTo>
                  <a:lnTo>
                    <a:pt x="188849" y="35407"/>
                  </a:lnTo>
                  <a:lnTo>
                    <a:pt x="188849" y="47205"/>
                  </a:lnTo>
                  <a:lnTo>
                    <a:pt x="200647" y="47205"/>
                  </a:lnTo>
                  <a:lnTo>
                    <a:pt x="200647" y="35407"/>
                  </a:lnTo>
                  <a:close/>
                </a:path>
                <a:path w="614045" h="47625">
                  <a:moveTo>
                    <a:pt x="212432" y="11811"/>
                  </a:moveTo>
                  <a:lnTo>
                    <a:pt x="200647" y="11811"/>
                  </a:lnTo>
                  <a:lnTo>
                    <a:pt x="200647" y="23609"/>
                  </a:lnTo>
                  <a:lnTo>
                    <a:pt x="212432" y="23609"/>
                  </a:lnTo>
                  <a:lnTo>
                    <a:pt x="212432" y="11811"/>
                  </a:lnTo>
                  <a:close/>
                </a:path>
                <a:path w="614045" h="47625">
                  <a:moveTo>
                    <a:pt x="224243" y="23609"/>
                  </a:move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close/>
                </a:path>
                <a:path w="614045" h="47625">
                  <a:moveTo>
                    <a:pt x="236054" y="11811"/>
                  </a:moveTo>
                  <a:lnTo>
                    <a:pt x="224256" y="11811"/>
                  </a:lnTo>
                  <a:lnTo>
                    <a:pt x="224256" y="23609"/>
                  </a:lnTo>
                  <a:lnTo>
                    <a:pt x="236054" y="23609"/>
                  </a:lnTo>
                  <a:lnTo>
                    <a:pt x="236054" y="11811"/>
                  </a:lnTo>
                  <a:close/>
                </a:path>
                <a:path w="614045" h="47625">
                  <a:moveTo>
                    <a:pt x="247840" y="23609"/>
                  </a:moveTo>
                  <a:lnTo>
                    <a:pt x="236054" y="23609"/>
                  </a:lnTo>
                  <a:lnTo>
                    <a:pt x="236054" y="35407"/>
                  </a:lnTo>
                  <a:lnTo>
                    <a:pt x="224256" y="35407"/>
                  </a:lnTo>
                  <a:lnTo>
                    <a:pt x="224256" y="47205"/>
                  </a:lnTo>
                  <a:lnTo>
                    <a:pt x="236054" y="47205"/>
                  </a:lnTo>
                  <a:lnTo>
                    <a:pt x="247840" y="47205"/>
                  </a:lnTo>
                  <a:lnTo>
                    <a:pt x="247840" y="35407"/>
                  </a:lnTo>
                  <a:lnTo>
                    <a:pt x="247840" y="23609"/>
                  </a:lnTo>
                  <a:close/>
                </a:path>
                <a:path w="614045" h="47625">
                  <a:moveTo>
                    <a:pt x="259664" y="35407"/>
                  </a:moveTo>
                  <a:lnTo>
                    <a:pt x="247865" y="35407"/>
                  </a:lnTo>
                  <a:lnTo>
                    <a:pt x="247865" y="47205"/>
                  </a:lnTo>
                  <a:lnTo>
                    <a:pt x="259664" y="47205"/>
                  </a:lnTo>
                  <a:lnTo>
                    <a:pt x="259664" y="35407"/>
                  </a:lnTo>
                  <a:close/>
                </a:path>
                <a:path w="614045" h="47625">
                  <a:moveTo>
                    <a:pt x="271449" y="11811"/>
                  </a:moveTo>
                  <a:lnTo>
                    <a:pt x="259664" y="11811"/>
                  </a:lnTo>
                  <a:lnTo>
                    <a:pt x="259664" y="23609"/>
                  </a:lnTo>
                  <a:lnTo>
                    <a:pt x="259664" y="35407"/>
                  </a:lnTo>
                  <a:lnTo>
                    <a:pt x="271449" y="35407"/>
                  </a:lnTo>
                  <a:lnTo>
                    <a:pt x="271449" y="23609"/>
                  </a:lnTo>
                  <a:lnTo>
                    <a:pt x="271449" y="11811"/>
                  </a:lnTo>
                  <a:close/>
                </a:path>
                <a:path w="614045" h="47625">
                  <a:moveTo>
                    <a:pt x="283260" y="35407"/>
                  </a:moveTo>
                  <a:lnTo>
                    <a:pt x="271475" y="35407"/>
                  </a:lnTo>
                  <a:lnTo>
                    <a:pt x="271475" y="47205"/>
                  </a:lnTo>
                  <a:lnTo>
                    <a:pt x="283260" y="47205"/>
                  </a:lnTo>
                  <a:lnTo>
                    <a:pt x="283260" y="35407"/>
                  </a:lnTo>
                  <a:close/>
                </a:path>
                <a:path w="614045" h="47625">
                  <a:moveTo>
                    <a:pt x="283260" y="11811"/>
                  </a:moveTo>
                  <a:lnTo>
                    <a:pt x="271475" y="11811"/>
                  </a:lnTo>
                  <a:lnTo>
                    <a:pt x="271475" y="23609"/>
                  </a:lnTo>
                  <a:lnTo>
                    <a:pt x="283260" y="23609"/>
                  </a:lnTo>
                  <a:lnTo>
                    <a:pt x="283260" y="11811"/>
                  </a:lnTo>
                  <a:close/>
                </a:path>
                <a:path w="614045" h="47625">
                  <a:moveTo>
                    <a:pt x="306857" y="23609"/>
                  </a:moveTo>
                  <a:lnTo>
                    <a:pt x="295071" y="23609"/>
                  </a:lnTo>
                  <a:lnTo>
                    <a:pt x="295071" y="35407"/>
                  </a:lnTo>
                  <a:lnTo>
                    <a:pt x="283273" y="35407"/>
                  </a:lnTo>
                  <a:lnTo>
                    <a:pt x="283273" y="47205"/>
                  </a:lnTo>
                  <a:lnTo>
                    <a:pt x="295071" y="47205"/>
                  </a:lnTo>
                  <a:lnTo>
                    <a:pt x="306857" y="47205"/>
                  </a:lnTo>
                  <a:lnTo>
                    <a:pt x="306857" y="35407"/>
                  </a:lnTo>
                  <a:lnTo>
                    <a:pt x="306857" y="23609"/>
                  </a:lnTo>
                  <a:close/>
                </a:path>
                <a:path w="614045" h="47625">
                  <a:moveTo>
                    <a:pt x="318668" y="23609"/>
                  </a:moveTo>
                  <a:lnTo>
                    <a:pt x="306882" y="23609"/>
                  </a:lnTo>
                  <a:lnTo>
                    <a:pt x="306882" y="35407"/>
                  </a:lnTo>
                  <a:lnTo>
                    <a:pt x="306882" y="47205"/>
                  </a:lnTo>
                  <a:lnTo>
                    <a:pt x="318668" y="47205"/>
                  </a:lnTo>
                  <a:lnTo>
                    <a:pt x="318668" y="35407"/>
                  </a:lnTo>
                  <a:lnTo>
                    <a:pt x="318668" y="23609"/>
                  </a:lnTo>
                  <a:close/>
                </a:path>
                <a:path w="614045" h="47625">
                  <a:moveTo>
                    <a:pt x="330479" y="35407"/>
                  </a:moveTo>
                  <a:lnTo>
                    <a:pt x="318681" y="35407"/>
                  </a:lnTo>
                  <a:lnTo>
                    <a:pt x="318681" y="47205"/>
                  </a:lnTo>
                  <a:lnTo>
                    <a:pt x="330479" y="47205"/>
                  </a:lnTo>
                  <a:lnTo>
                    <a:pt x="330479" y="35407"/>
                  </a:lnTo>
                  <a:close/>
                </a:path>
                <a:path w="614045" h="47625">
                  <a:moveTo>
                    <a:pt x="342277" y="35407"/>
                  </a:moveTo>
                  <a:lnTo>
                    <a:pt x="330492" y="35407"/>
                  </a:lnTo>
                  <a:lnTo>
                    <a:pt x="330492" y="47205"/>
                  </a:lnTo>
                  <a:lnTo>
                    <a:pt x="342277" y="47205"/>
                  </a:lnTo>
                  <a:lnTo>
                    <a:pt x="342277" y="35407"/>
                  </a:lnTo>
                  <a:close/>
                </a:path>
                <a:path w="614045" h="47625">
                  <a:moveTo>
                    <a:pt x="354088" y="11811"/>
                  </a:moveTo>
                  <a:lnTo>
                    <a:pt x="342290" y="11811"/>
                  </a:lnTo>
                  <a:lnTo>
                    <a:pt x="342290" y="23609"/>
                  </a:lnTo>
                  <a:lnTo>
                    <a:pt x="354088" y="23609"/>
                  </a:lnTo>
                  <a:lnTo>
                    <a:pt x="354088" y="11811"/>
                  </a:lnTo>
                  <a:close/>
                </a:path>
                <a:path w="614045" h="47625">
                  <a:moveTo>
                    <a:pt x="365874" y="23609"/>
                  </a:moveTo>
                  <a:lnTo>
                    <a:pt x="354088" y="23609"/>
                  </a:lnTo>
                  <a:lnTo>
                    <a:pt x="354088" y="35407"/>
                  </a:lnTo>
                  <a:lnTo>
                    <a:pt x="365874" y="35407"/>
                  </a:lnTo>
                  <a:lnTo>
                    <a:pt x="365874" y="23609"/>
                  </a:lnTo>
                  <a:close/>
                </a:path>
                <a:path w="614045" h="47625">
                  <a:moveTo>
                    <a:pt x="377685" y="11811"/>
                  </a:moveTo>
                  <a:lnTo>
                    <a:pt x="365899" y="11811"/>
                  </a:lnTo>
                  <a:lnTo>
                    <a:pt x="365899" y="23609"/>
                  </a:lnTo>
                  <a:lnTo>
                    <a:pt x="377685" y="23609"/>
                  </a:lnTo>
                  <a:lnTo>
                    <a:pt x="377685" y="11811"/>
                  </a:lnTo>
                  <a:close/>
                </a:path>
                <a:path w="614045" h="47625">
                  <a:moveTo>
                    <a:pt x="377685" y="0"/>
                  </a:moveTo>
                  <a:lnTo>
                    <a:pt x="365899" y="0"/>
                  </a:lnTo>
                  <a:lnTo>
                    <a:pt x="365899" y="11798"/>
                  </a:lnTo>
                  <a:lnTo>
                    <a:pt x="377685" y="11798"/>
                  </a:lnTo>
                  <a:lnTo>
                    <a:pt x="377685" y="0"/>
                  </a:lnTo>
                  <a:close/>
                </a:path>
                <a:path w="614045" h="47625">
                  <a:moveTo>
                    <a:pt x="401307" y="0"/>
                  </a:move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01307" y="0"/>
                  </a:lnTo>
                  <a:close/>
                </a:path>
                <a:path w="614045" h="47625">
                  <a:moveTo>
                    <a:pt x="413092" y="23609"/>
                  </a:moveTo>
                  <a:lnTo>
                    <a:pt x="401307" y="23609"/>
                  </a:lnTo>
                  <a:lnTo>
                    <a:pt x="401307" y="11811"/>
                  </a:lnTo>
                  <a:lnTo>
                    <a:pt x="389509" y="11811"/>
                  </a:ln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13092" y="35407"/>
                  </a:lnTo>
                  <a:lnTo>
                    <a:pt x="413092" y="23609"/>
                  </a:lnTo>
                  <a:close/>
                </a:path>
                <a:path w="614045" h="47625">
                  <a:moveTo>
                    <a:pt x="424903" y="11811"/>
                  </a:moveTo>
                  <a:lnTo>
                    <a:pt x="413105" y="11811"/>
                  </a:lnTo>
                  <a:lnTo>
                    <a:pt x="413105" y="23609"/>
                  </a:lnTo>
                  <a:lnTo>
                    <a:pt x="424903" y="23609"/>
                  </a:lnTo>
                  <a:lnTo>
                    <a:pt x="424903" y="11811"/>
                  </a:lnTo>
                  <a:close/>
                </a:path>
                <a:path w="614045" h="47625">
                  <a:moveTo>
                    <a:pt x="424903" y="0"/>
                  </a:moveTo>
                  <a:lnTo>
                    <a:pt x="413105" y="0"/>
                  </a:lnTo>
                  <a:lnTo>
                    <a:pt x="413105" y="11798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14045" h="47625">
                  <a:moveTo>
                    <a:pt x="436702" y="23609"/>
                  </a:moveTo>
                  <a:lnTo>
                    <a:pt x="424916" y="23609"/>
                  </a:lnTo>
                  <a:lnTo>
                    <a:pt x="424916" y="35407"/>
                  </a:lnTo>
                  <a:lnTo>
                    <a:pt x="436702" y="35407"/>
                  </a:lnTo>
                  <a:lnTo>
                    <a:pt x="436702" y="23609"/>
                  </a:lnTo>
                  <a:close/>
                </a:path>
                <a:path w="614045" h="47625">
                  <a:moveTo>
                    <a:pt x="460298" y="11811"/>
                  </a:moveTo>
                  <a:lnTo>
                    <a:pt x="448513" y="11811"/>
                  </a:lnTo>
                  <a:lnTo>
                    <a:pt x="448513" y="23609"/>
                  </a:lnTo>
                  <a:lnTo>
                    <a:pt x="436714" y="23609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60298" y="35407"/>
                  </a:lnTo>
                  <a:lnTo>
                    <a:pt x="460298" y="23609"/>
                  </a:lnTo>
                  <a:lnTo>
                    <a:pt x="460298" y="11811"/>
                  </a:lnTo>
                  <a:close/>
                </a:path>
                <a:path w="614045" h="47625">
                  <a:moveTo>
                    <a:pt x="472109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72109" y="11798"/>
                  </a:lnTo>
                  <a:lnTo>
                    <a:pt x="472109" y="0"/>
                  </a:lnTo>
                  <a:close/>
                </a:path>
                <a:path w="614045" h="47625">
                  <a:moveTo>
                    <a:pt x="483920" y="23609"/>
                  </a:moveTo>
                  <a:lnTo>
                    <a:pt x="472122" y="23609"/>
                  </a:lnTo>
                  <a:lnTo>
                    <a:pt x="472122" y="35407"/>
                  </a:lnTo>
                  <a:lnTo>
                    <a:pt x="483920" y="35407"/>
                  </a:lnTo>
                  <a:lnTo>
                    <a:pt x="483920" y="23609"/>
                  </a:lnTo>
                  <a:close/>
                </a:path>
                <a:path w="614045" h="47625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14045" h="47625">
                  <a:moveTo>
                    <a:pt x="495731" y="0"/>
                  </a:move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495731" y="0"/>
                  </a:lnTo>
                  <a:close/>
                </a:path>
                <a:path w="614045" h="47625">
                  <a:moveTo>
                    <a:pt x="507530" y="11811"/>
                  </a:moveTo>
                  <a:lnTo>
                    <a:pt x="495731" y="11811"/>
                  </a:lnTo>
                  <a:lnTo>
                    <a:pt x="483933" y="11811"/>
                  </a:lnTo>
                  <a:lnTo>
                    <a:pt x="483933" y="23609"/>
                  </a:lnTo>
                  <a:lnTo>
                    <a:pt x="495731" y="23609"/>
                  </a:lnTo>
                  <a:lnTo>
                    <a:pt x="507530" y="23609"/>
                  </a:lnTo>
                  <a:lnTo>
                    <a:pt x="507530" y="11811"/>
                  </a:lnTo>
                  <a:close/>
                </a:path>
                <a:path w="614045" h="47625">
                  <a:moveTo>
                    <a:pt x="519315" y="23609"/>
                  </a:moveTo>
                  <a:lnTo>
                    <a:pt x="507530" y="23609"/>
                  </a:lnTo>
                  <a:lnTo>
                    <a:pt x="507530" y="35407"/>
                  </a:lnTo>
                  <a:lnTo>
                    <a:pt x="519315" y="35407"/>
                  </a:lnTo>
                  <a:lnTo>
                    <a:pt x="519315" y="23609"/>
                  </a:lnTo>
                  <a:close/>
                </a:path>
                <a:path w="614045" h="47625">
                  <a:moveTo>
                    <a:pt x="531126" y="11811"/>
                  </a:moveTo>
                  <a:lnTo>
                    <a:pt x="519341" y="11811"/>
                  </a:lnTo>
                  <a:lnTo>
                    <a:pt x="519341" y="23609"/>
                  </a:lnTo>
                  <a:lnTo>
                    <a:pt x="531126" y="23609"/>
                  </a:lnTo>
                  <a:lnTo>
                    <a:pt x="531126" y="11811"/>
                  </a:lnTo>
                  <a:close/>
                </a:path>
                <a:path w="614045" h="47625">
                  <a:moveTo>
                    <a:pt x="542937" y="11811"/>
                  </a:moveTo>
                  <a:lnTo>
                    <a:pt x="531139" y="11811"/>
                  </a:lnTo>
                  <a:lnTo>
                    <a:pt x="531139" y="23609"/>
                  </a:lnTo>
                  <a:lnTo>
                    <a:pt x="531139" y="35407"/>
                  </a:lnTo>
                  <a:lnTo>
                    <a:pt x="542937" y="35407"/>
                  </a:lnTo>
                  <a:lnTo>
                    <a:pt x="542937" y="23609"/>
                  </a:lnTo>
                  <a:lnTo>
                    <a:pt x="542937" y="11811"/>
                  </a:lnTo>
                  <a:close/>
                </a:path>
                <a:path w="614045" h="47625">
                  <a:moveTo>
                    <a:pt x="554748" y="0"/>
                  </a:move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54748" y="0"/>
                  </a:lnTo>
                  <a:close/>
                </a:path>
                <a:path w="614045" h="47625">
                  <a:moveTo>
                    <a:pt x="601941" y="23609"/>
                  </a:moveTo>
                  <a:lnTo>
                    <a:pt x="590143" y="23609"/>
                  </a:lnTo>
                  <a:lnTo>
                    <a:pt x="578345" y="23609"/>
                  </a:lnTo>
                  <a:lnTo>
                    <a:pt x="578345" y="11811"/>
                  </a:lnTo>
                  <a:lnTo>
                    <a:pt x="566547" y="11811"/>
                  </a:lnTo>
                  <a:lnTo>
                    <a:pt x="566547" y="23609"/>
                  </a:lnTo>
                  <a:lnTo>
                    <a:pt x="554748" y="23609"/>
                  </a:lnTo>
                  <a:lnTo>
                    <a:pt x="554748" y="11811"/>
                  </a:lnTo>
                  <a:lnTo>
                    <a:pt x="542950" y="11811"/>
                  </a:lnTo>
                  <a:lnTo>
                    <a:pt x="542950" y="23609"/>
                  </a:lnTo>
                  <a:lnTo>
                    <a:pt x="542950" y="35407"/>
                  </a:lnTo>
                  <a:lnTo>
                    <a:pt x="601941" y="35407"/>
                  </a:lnTo>
                  <a:lnTo>
                    <a:pt x="601941" y="23609"/>
                  </a:lnTo>
                  <a:close/>
                </a:path>
                <a:path w="614045" h="47625">
                  <a:moveTo>
                    <a:pt x="601941" y="0"/>
                  </a:moveTo>
                  <a:lnTo>
                    <a:pt x="590143" y="0"/>
                  </a:lnTo>
                  <a:lnTo>
                    <a:pt x="590143" y="11798"/>
                  </a:lnTo>
                  <a:lnTo>
                    <a:pt x="601941" y="11798"/>
                  </a:lnTo>
                  <a:lnTo>
                    <a:pt x="601941" y="0"/>
                  </a:lnTo>
                  <a:close/>
                </a:path>
                <a:path w="614045" h="47625">
                  <a:moveTo>
                    <a:pt x="613765" y="23609"/>
                  </a:moveTo>
                  <a:lnTo>
                    <a:pt x="601967" y="23609"/>
                  </a:lnTo>
                  <a:lnTo>
                    <a:pt x="601967" y="35407"/>
                  </a:lnTo>
                  <a:lnTo>
                    <a:pt x="613765" y="35407"/>
                  </a:lnTo>
                  <a:lnTo>
                    <a:pt x="613765" y="2360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5958433" y="5189638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09" h="47625">
                  <a:moveTo>
                    <a:pt x="11798" y="23609"/>
                  </a:move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11798" y="23609"/>
                  </a:lnTo>
                  <a:close/>
                </a:path>
                <a:path w="626109" h="47625">
                  <a:moveTo>
                    <a:pt x="23583" y="11811"/>
                  </a:moveTo>
                  <a:lnTo>
                    <a:pt x="11798" y="11811"/>
                  </a:lnTo>
                  <a:lnTo>
                    <a:pt x="11798" y="23609"/>
                  </a:lnTo>
                  <a:lnTo>
                    <a:pt x="23583" y="23609"/>
                  </a:lnTo>
                  <a:lnTo>
                    <a:pt x="23583" y="11811"/>
                  </a:lnTo>
                  <a:close/>
                </a:path>
                <a:path w="626109" h="47625">
                  <a:moveTo>
                    <a:pt x="35394" y="35420"/>
                  </a:moveTo>
                  <a:lnTo>
                    <a:pt x="23596" y="35420"/>
                  </a:lnTo>
                  <a:lnTo>
                    <a:pt x="23596" y="47218"/>
                  </a:lnTo>
                  <a:lnTo>
                    <a:pt x="35394" y="47218"/>
                  </a:lnTo>
                  <a:lnTo>
                    <a:pt x="35394" y="35420"/>
                  </a:lnTo>
                  <a:close/>
                </a:path>
                <a:path w="626109" h="47625">
                  <a:moveTo>
                    <a:pt x="35394" y="11811"/>
                  </a:moveTo>
                  <a:lnTo>
                    <a:pt x="23596" y="11811"/>
                  </a:lnTo>
                  <a:lnTo>
                    <a:pt x="23596" y="23609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lnTo>
                    <a:pt x="35394" y="11811"/>
                  </a:lnTo>
                  <a:close/>
                </a:path>
                <a:path w="626109" h="47625">
                  <a:moveTo>
                    <a:pt x="47205" y="35420"/>
                  </a:moveTo>
                  <a:lnTo>
                    <a:pt x="35407" y="35420"/>
                  </a:lnTo>
                  <a:lnTo>
                    <a:pt x="35407" y="47218"/>
                  </a:lnTo>
                  <a:lnTo>
                    <a:pt x="47205" y="47218"/>
                  </a:lnTo>
                  <a:lnTo>
                    <a:pt x="47205" y="35420"/>
                  </a:lnTo>
                  <a:close/>
                </a:path>
                <a:path w="626109" h="47625">
                  <a:moveTo>
                    <a:pt x="58991" y="23609"/>
                  </a:moveTo>
                  <a:lnTo>
                    <a:pt x="47205" y="23609"/>
                  </a:lnTo>
                  <a:lnTo>
                    <a:pt x="47205" y="11811"/>
                  </a:lnTo>
                  <a:lnTo>
                    <a:pt x="35407" y="11811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58991" y="35407"/>
                  </a:lnTo>
                  <a:lnTo>
                    <a:pt x="58991" y="23609"/>
                  </a:lnTo>
                  <a:close/>
                </a:path>
                <a:path w="626109" h="47625">
                  <a:moveTo>
                    <a:pt x="70815" y="11811"/>
                  </a:moveTo>
                  <a:lnTo>
                    <a:pt x="59016" y="11811"/>
                  </a:lnTo>
                  <a:lnTo>
                    <a:pt x="59016" y="23609"/>
                  </a:lnTo>
                  <a:lnTo>
                    <a:pt x="70815" y="23609"/>
                  </a:lnTo>
                  <a:lnTo>
                    <a:pt x="70815" y="11811"/>
                  </a:lnTo>
                  <a:close/>
                </a:path>
                <a:path w="626109" h="47625">
                  <a:moveTo>
                    <a:pt x="82613" y="23609"/>
                  </a:moveTo>
                  <a:lnTo>
                    <a:pt x="70815" y="23609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09"/>
                  </a:lnTo>
                  <a:close/>
                </a:path>
                <a:path w="626109" h="47625">
                  <a:moveTo>
                    <a:pt x="94411" y="35420"/>
                  </a:moveTo>
                  <a:lnTo>
                    <a:pt x="82613" y="35420"/>
                  </a:lnTo>
                  <a:lnTo>
                    <a:pt x="82613" y="47218"/>
                  </a:lnTo>
                  <a:lnTo>
                    <a:pt x="94411" y="47218"/>
                  </a:lnTo>
                  <a:lnTo>
                    <a:pt x="94411" y="35420"/>
                  </a:lnTo>
                  <a:close/>
                </a:path>
                <a:path w="626109" h="47625">
                  <a:moveTo>
                    <a:pt x="106222" y="11811"/>
                  </a:moveTo>
                  <a:lnTo>
                    <a:pt x="94424" y="11811"/>
                  </a:lnTo>
                  <a:lnTo>
                    <a:pt x="94424" y="23609"/>
                  </a:lnTo>
                  <a:lnTo>
                    <a:pt x="106222" y="23609"/>
                  </a:lnTo>
                  <a:lnTo>
                    <a:pt x="106222" y="11811"/>
                  </a:lnTo>
                  <a:close/>
                </a:path>
                <a:path w="626109" h="47625">
                  <a:moveTo>
                    <a:pt x="118008" y="23609"/>
                  </a:moveTo>
                  <a:lnTo>
                    <a:pt x="106222" y="23609"/>
                  </a:lnTo>
                  <a:lnTo>
                    <a:pt x="106222" y="35407"/>
                  </a:lnTo>
                  <a:lnTo>
                    <a:pt x="118008" y="35407"/>
                  </a:lnTo>
                  <a:lnTo>
                    <a:pt x="118008" y="23609"/>
                  </a:lnTo>
                  <a:close/>
                </a:path>
                <a:path w="626109" h="47625">
                  <a:moveTo>
                    <a:pt x="129819" y="11811"/>
                  </a:moveTo>
                  <a:lnTo>
                    <a:pt x="118021" y="11811"/>
                  </a:lnTo>
                  <a:lnTo>
                    <a:pt x="118021" y="23609"/>
                  </a:lnTo>
                  <a:lnTo>
                    <a:pt x="118021" y="35407"/>
                  </a:lnTo>
                  <a:lnTo>
                    <a:pt x="129819" y="35407"/>
                  </a:lnTo>
                  <a:lnTo>
                    <a:pt x="129819" y="23609"/>
                  </a:lnTo>
                  <a:lnTo>
                    <a:pt x="129819" y="11811"/>
                  </a:lnTo>
                  <a:close/>
                </a:path>
                <a:path w="626109" h="47625">
                  <a:moveTo>
                    <a:pt x="153416" y="11811"/>
                  </a:moveTo>
                  <a:lnTo>
                    <a:pt x="141630" y="11811"/>
                  </a:lnTo>
                  <a:lnTo>
                    <a:pt x="129832" y="11811"/>
                  </a:lnTo>
                  <a:lnTo>
                    <a:pt x="129832" y="23609"/>
                  </a:lnTo>
                  <a:lnTo>
                    <a:pt x="129832" y="35407"/>
                  </a:lnTo>
                  <a:lnTo>
                    <a:pt x="141630" y="35407"/>
                  </a:lnTo>
                  <a:lnTo>
                    <a:pt x="153416" y="35407"/>
                  </a:lnTo>
                  <a:lnTo>
                    <a:pt x="153416" y="23609"/>
                  </a:lnTo>
                  <a:lnTo>
                    <a:pt x="153416" y="11811"/>
                  </a:lnTo>
                  <a:close/>
                </a:path>
                <a:path w="626109" h="47625">
                  <a:moveTo>
                    <a:pt x="165239" y="23609"/>
                  </a:move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65239" y="23609"/>
                  </a:lnTo>
                  <a:close/>
                </a:path>
                <a:path w="626109" h="47625">
                  <a:moveTo>
                    <a:pt x="177025" y="11811"/>
                  </a:moveTo>
                  <a:lnTo>
                    <a:pt x="165239" y="11811"/>
                  </a:lnTo>
                  <a:lnTo>
                    <a:pt x="165239" y="23609"/>
                  </a:lnTo>
                  <a:lnTo>
                    <a:pt x="177025" y="23609"/>
                  </a:lnTo>
                  <a:lnTo>
                    <a:pt x="177025" y="11811"/>
                  </a:lnTo>
                  <a:close/>
                </a:path>
                <a:path w="626109" h="47625">
                  <a:moveTo>
                    <a:pt x="188836" y="11811"/>
                  </a:moveTo>
                  <a:lnTo>
                    <a:pt x="177038" y="11811"/>
                  </a:ln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lnTo>
                    <a:pt x="188836" y="11811"/>
                  </a:lnTo>
                  <a:close/>
                </a:path>
                <a:path w="626109" h="47625">
                  <a:moveTo>
                    <a:pt x="200647" y="11811"/>
                  </a:moveTo>
                  <a:lnTo>
                    <a:pt x="188849" y="11811"/>
                  </a:ln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00647" y="23609"/>
                  </a:lnTo>
                  <a:lnTo>
                    <a:pt x="200647" y="11811"/>
                  </a:lnTo>
                  <a:close/>
                </a:path>
                <a:path w="626109" h="47625">
                  <a:moveTo>
                    <a:pt x="236054" y="23609"/>
                  </a:move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36054" y="23609"/>
                  </a:lnTo>
                  <a:close/>
                </a:path>
                <a:path w="626109" h="47625">
                  <a:moveTo>
                    <a:pt x="259664" y="11811"/>
                  </a:moveTo>
                  <a:lnTo>
                    <a:pt x="247865" y="11811"/>
                  </a:lnTo>
                  <a:lnTo>
                    <a:pt x="247865" y="23609"/>
                  </a:lnTo>
                  <a:lnTo>
                    <a:pt x="247865" y="35407"/>
                  </a:lnTo>
                  <a:lnTo>
                    <a:pt x="259664" y="35407"/>
                  </a:lnTo>
                  <a:lnTo>
                    <a:pt x="259664" y="23609"/>
                  </a:lnTo>
                  <a:lnTo>
                    <a:pt x="259664" y="11811"/>
                  </a:lnTo>
                  <a:close/>
                </a:path>
                <a:path w="626109" h="47625">
                  <a:moveTo>
                    <a:pt x="283260" y="11811"/>
                  </a:moveTo>
                  <a:lnTo>
                    <a:pt x="271475" y="11811"/>
                  </a:lnTo>
                  <a:lnTo>
                    <a:pt x="271475" y="23609"/>
                  </a:lnTo>
                  <a:lnTo>
                    <a:pt x="271475" y="35407"/>
                  </a:lnTo>
                  <a:lnTo>
                    <a:pt x="283260" y="35407"/>
                  </a:lnTo>
                  <a:lnTo>
                    <a:pt x="283260" y="23609"/>
                  </a:lnTo>
                  <a:lnTo>
                    <a:pt x="283260" y="11811"/>
                  </a:lnTo>
                  <a:close/>
                </a:path>
                <a:path w="626109" h="47625">
                  <a:moveTo>
                    <a:pt x="330479" y="11811"/>
                  </a:moveTo>
                  <a:lnTo>
                    <a:pt x="318681" y="11811"/>
                  </a:lnTo>
                  <a:lnTo>
                    <a:pt x="318681" y="23609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lnTo>
                    <a:pt x="330479" y="11811"/>
                  </a:lnTo>
                  <a:close/>
                </a:path>
                <a:path w="626109" h="47625">
                  <a:moveTo>
                    <a:pt x="342277" y="23609"/>
                  </a:moveTo>
                  <a:lnTo>
                    <a:pt x="330492" y="23609"/>
                  </a:lnTo>
                  <a:lnTo>
                    <a:pt x="330492" y="35407"/>
                  </a:lnTo>
                  <a:lnTo>
                    <a:pt x="342277" y="35407"/>
                  </a:lnTo>
                  <a:lnTo>
                    <a:pt x="342277" y="23609"/>
                  </a:lnTo>
                  <a:close/>
                </a:path>
                <a:path w="626109" h="47625">
                  <a:moveTo>
                    <a:pt x="342277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42277" y="11798"/>
                  </a:lnTo>
                  <a:lnTo>
                    <a:pt x="342277" y="0"/>
                  </a:lnTo>
                  <a:close/>
                </a:path>
                <a:path w="626109" h="47625">
                  <a:moveTo>
                    <a:pt x="365874" y="11811"/>
                  </a:moveTo>
                  <a:lnTo>
                    <a:pt x="354088" y="11811"/>
                  </a:lnTo>
                  <a:lnTo>
                    <a:pt x="354088" y="23609"/>
                  </a:lnTo>
                  <a:lnTo>
                    <a:pt x="354088" y="35407"/>
                  </a:lnTo>
                  <a:lnTo>
                    <a:pt x="365874" y="35407"/>
                  </a:lnTo>
                  <a:lnTo>
                    <a:pt x="365874" y="23609"/>
                  </a:lnTo>
                  <a:lnTo>
                    <a:pt x="365874" y="11811"/>
                  </a:lnTo>
                  <a:close/>
                </a:path>
                <a:path w="626109" h="47625">
                  <a:moveTo>
                    <a:pt x="365874" y="0"/>
                  </a:moveTo>
                  <a:lnTo>
                    <a:pt x="354088" y="0"/>
                  </a:lnTo>
                  <a:lnTo>
                    <a:pt x="342290" y="0"/>
                  </a:lnTo>
                  <a:lnTo>
                    <a:pt x="342290" y="11798"/>
                  </a:lnTo>
                  <a:lnTo>
                    <a:pt x="354088" y="11798"/>
                  </a:lnTo>
                  <a:lnTo>
                    <a:pt x="365874" y="11798"/>
                  </a:lnTo>
                  <a:lnTo>
                    <a:pt x="365874" y="0"/>
                  </a:lnTo>
                  <a:close/>
                </a:path>
                <a:path w="626109" h="47625">
                  <a:moveTo>
                    <a:pt x="377685" y="11811"/>
                  </a:moveTo>
                  <a:lnTo>
                    <a:pt x="365899" y="11811"/>
                  </a:lnTo>
                  <a:lnTo>
                    <a:pt x="365899" y="23609"/>
                  </a:lnTo>
                  <a:lnTo>
                    <a:pt x="365899" y="35407"/>
                  </a:lnTo>
                  <a:lnTo>
                    <a:pt x="377685" y="35407"/>
                  </a:lnTo>
                  <a:lnTo>
                    <a:pt x="377685" y="23609"/>
                  </a:lnTo>
                  <a:lnTo>
                    <a:pt x="377685" y="11811"/>
                  </a:lnTo>
                  <a:close/>
                </a:path>
                <a:path w="626109" h="47625">
                  <a:moveTo>
                    <a:pt x="389496" y="23609"/>
                  </a:moveTo>
                  <a:lnTo>
                    <a:pt x="377698" y="23609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close/>
                </a:path>
                <a:path w="626109" h="47625">
                  <a:moveTo>
                    <a:pt x="413092" y="23609"/>
                  </a:moveTo>
                  <a:lnTo>
                    <a:pt x="401307" y="23609"/>
                  </a:lnTo>
                  <a:lnTo>
                    <a:pt x="401307" y="35407"/>
                  </a:lnTo>
                  <a:lnTo>
                    <a:pt x="413092" y="35407"/>
                  </a:lnTo>
                  <a:lnTo>
                    <a:pt x="413092" y="23609"/>
                  </a:lnTo>
                  <a:close/>
                </a:path>
                <a:path w="626109" h="47625">
                  <a:moveTo>
                    <a:pt x="424903" y="11811"/>
                  </a:moveTo>
                  <a:lnTo>
                    <a:pt x="413105" y="11811"/>
                  </a:lnTo>
                  <a:lnTo>
                    <a:pt x="413105" y="23609"/>
                  </a:lnTo>
                  <a:lnTo>
                    <a:pt x="424903" y="23609"/>
                  </a:lnTo>
                  <a:lnTo>
                    <a:pt x="424903" y="11811"/>
                  </a:lnTo>
                  <a:close/>
                </a:path>
                <a:path w="626109" h="47625">
                  <a:moveTo>
                    <a:pt x="424903" y="0"/>
                  </a:moveTo>
                  <a:lnTo>
                    <a:pt x="413105" y="0"/>
                  </a:lnTo>
                  <a:lnTo>
                    <a:pt x="413105" y="11798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26109" h="47625">
                  <a:moveTo>
                    <a:pt x="436702" y="11811"/>
                  </a:moveTo>
                  <a:lnTo>
                    <a:pt x="424916" y="11811"/>
                  </a:lnTo>
                  <a:lnTo>
                    <a:pt x="424916" y="23609"/>
                  </a:lnTo>
                  <a:lnTo>
                    <a:pt x="436702" y="23609"/>
                  </a:lnTo>
                  <a:lnTo>
                    <a:pt x="436702" y="11811"/>
                  </a:lnTo>
                  <a:close/>
                </a:path>
                <a:path w="626109" h="47625">
                  <a:moveTo>
                    <a:pt x="448513" y="11811"/>
                  </a:moveTo>
                  <a:lnTo>
                    <a:pt x="436714" y="11811"/>
                  </a:lnTo>
                  <a:lnTo>
                    <a:pt x="436714" y="23609"/>
                  </a:lnTo>
                  <a:lnTo>
                    <a:pt x="448513" y="23609"/>
                  </a:lnTo>
                  <a:lnTo>
                    <a:pt x="448513" y="11811"/>
                  </a:lnTo>
                  <a:close/>
                </a:path>
                <a:path w="626109" h="47625">
                  <a:moveTo>
                    <a:pt x="460298" y="0"/>
                  </a:moveTo>
                  <a:lnTo>
                    <a:pt x="448513" y="0"/>
                  </a:lnTo>
                  <a:lnTo>
                    <a:pt x="436714" y="0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60298" y="11798"/>
                  </a:lnTo>
                  <a:lnTo>
                    <a:pt x="460298" y="0"/>
                  </a:lnTo>
                  <a:close/>
                </a:path>
                <a:path w="626109" h="47625">
                  <a:moveTo>
                    <a:pt x="472109" y="23609"/>
                  </a:moveTo>
                  <a:lnTo>
                    <a:pt x="460324" y="23609"/>
                  </a:lnTo>
                  <a:lnTo>
                    <a:pt x="460324" y="35407"/>
                  </a:lnTo>
                  <a:lnTo>
                    <a:pt x="472109" y="35407"/>
                  </a:lnTo>
                  <a:lnTo>
                    <a:pt x="472109" y="23609"/>
                  </a:lnTo>
                  <a:close/>
                </a:path>
                <a:path w="626109" h="47625">
                  <a:moveTo>
                    <a:pt x="472109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72109" y="11798"/>
                  </a:lnTo>
                  <a:lnTo>
                    <a:pt x="472109" y="0"/>
                  </a:lnTo>
                  <a:close/>
                </a:path>
                <a:path w="626109" h="47625">
                  <a:moveTo>
                    <a:pt x="483920" y="11811"/>
                  </a:moveTo>
                  <a:lnTo>
                    <a:pt x="472122" y="11811"/>
                  </a:lnTo>
                  <a:lnTo>
                    <a:pt x="472122" y="23609"/>
                  </a:lnTo>
                  <a:lnTo>
                    <a:pt x="483920" y="23609"/>
                  </a:lnTo>
                  <a:lnTo>
                    <a:pt x="483920" y="11811"/>
                  </a:lnTo>
                  <a:close/>
                </a:path>
                <a:path w="626109" h="47625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09" h="47625">
                  <a:moveTo>
                    <a:pt x="519315" y="11811"/>
                  </a:moveTo>
                  <a:lnTo>
                    <a:pt x="507530" y="11811"/>
                  </a:lnTo>
                  <a:lnTo>
                    <a:pt x="495731" y="11811"/>
                  </a:lnTo>
                  <a:lnTo>
                    <a:pt x="483933" y="11811"/>
                  </a:ln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507530" y="35407"/>
                  </a:lnTo>
                  <a:lnTo>
                    <a:pt x="519315" y="35407"/>
                  </a:lnTo>
                  <a:lnTo>
                    <a:pt x="519315" y="23609"/>
                  </a:lnTo>
                  <a:lnTo>
                    <a:pt x="519315" y="11811"/>
                  </a:lnTo>
                  <a:close/>
                </a:path>
                <a:path w="626109" h="47625">
                  <a:moveTo>
                    <a:pt x="531126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31126" y="11798"/>
                  </a:lnTo>
                  <a:lnTo>
                    <a:pt x="531126" y="0"/>
                  </a:lnTo>
                  <a:close/>
                </a:path>
                <a:path w="626109" h="47625">
                  <a:moveTo>
                    <a:pt x="554748" y="23609"/>
                  </a:moveTo>
                  <a:lnTo>
                    <a:pt x="542950" y="23609"/>
                  </a:lnTo>
                  <a:lnTo>
                    <a:pt x="542950" y="35407"/>
                  </a:lnTo>
                  <a:lnTo>
                    <a:pt x="554748" y="35407"/>
                  </a:lnTo>
                  <a:lnTo>
                    <a:pt x="554748" y="23609"/>
                  </a:lnTo>
                  <a:close/>
                </a:path>
                <a:path w="626109" h="47625">
                  <a:moveTo>
                    <a:pt x="566547" y="0"/>
                  </a:moveTo>
                  <a:lnTo>
                    <a:pt x="554748" y="0"/>
                  </a:ln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66547" y="0"/>
                  </a:lnTo>
                  <a:close/>
                </a:path>
                <a:path w="626109" h="47625">
                  <a:moveTo>
                    <a:pt x="590143" y="23609"/>
                  </a:moveTo>
                  <a:lnTo>
                    <a:pt x="578345" y="23609"/>
                  </a:lnTo>
                  <a:lnTo>
                    <a:pt x="578345" y="11811"/>
                  </a:lnTo>
                  <a:lnTo>
                    <a:pt x="566547" y="11811"/>
                  </a:lnTo>
                  <a:lnTo>
                    <a:pt x="566547" y="23609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90143" y="35407"/>
                  </a:lnTo>
                  <a:lnTo>
                    <a:pt x="590143" y="23609"/>
                  </a:lnTo>
                  <a:close/>
                </a:path>
                <a:path w="626109" h="47625">
                  <a:moveTo>
                    <a:pt x="601941" y="11811"/>
                  </a:moveTo>
                  <a:lnTo>
                    <a:pt x="590143" y="11811"/>
                  </a:lnTo>
                  <a:lnTo>
                    <a:pt x="590143" y="23609"/>
                  </a:lnTo>
                  <a:lnTo>
                    <a:pt x="601941" y="23609"/>
                  </a:lnTo>
                  <a:lnTo>
                    <a:pt x="601941" y="11811"/>
                  </a:lnTo>
                  <a:close/>
                </a:path>
                <a:path w="626109" h="47625">
                  <a:moveTo>
                    <a:pt x="601941" y="0"/>
                  </a:moveTo>
                  <a:lnTo>
                    <a:pt x="590143" y="0"/>
                  </a:lnTo>
                  <a:lnTo>
                    <a:pt x="590143" y="11798"/>
                  </a:lnTo>
                  <a:lnTo>
                    <a:pt x="601941" y="11798"/>
                  </a:lnTo>
                  <a:lnTo>
                    <a:pt x="601941" y="0"/>
                  </a:lnTo>
                  <a:close/>
                </a:path>
                <a:path w="626109" h="47625">
                  <a:moveTo>
                    <a:pt x="625551" y="11811"/>
                  </a:moveTo>
                  <a:lnTo>
                    <a:pt x="613765" y="11811"/>
                  </a:lnTo>
                  <a:lnTo>
                    <a:pt x="613765" y="23609"/>
                  </a:lnTo>
                  <a:lnTo>
                    <a:pt x="625551" y="23609"/>
                  </a:lnTo>
                  <a:lnTo>
                    <a:pt x="625551" y="11811"/>
                  </a:lnTo>
                  <a:close/>
                </a:path>
                <a:path w="626109" h="47625">
                  <a:moveTo>
                    <a:pt x="625551" y="0"/>
                  </a:moveTo>
                  <a:lnTo>
                    <a:pt x="613765" y="0"/>
                  </a:ln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5958433" y="5225059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09" h="35560">
                  <a:moveTo>
                    <a:pt x="23583" y="11798"/>
                  </a:moveTo>
                  <a:lnTo>
                    <a:pt x="11798" y="11798"/>
                  </a:lnTo>
                  <a:lnTo>
                    <a:pt x="11798" y="23596"/>
                  </a:lnTo>
                  <a:lnTo>
                    <a:pt x="0" y="23596"/>
                  </a:lnTo>
                  <a:lnTo>
                    <a:pt x="0" y="35394"/>
                  </a:lnTo>
                  <a:lnTo>
                    <a:pt x="11798" y="35394"/>
                  </a:lnTo>
                  <a:lnTo>
                    <a:pt x="23583" y="35394"/>
                  </a:lnTo>
                  <a:lnTo>
                    <a:pt x="23583" y="23596"/>
                  </a:lnTo>
                  <a:lnTo>
                    <a:pt x="23583" y="11798"/>
                  </a:lnTo>
                  <a:close/>
                </a:path>
                <a:path w="626109" h="35560">
                  <a:moveTo>
                    <a:pt x="35394" y="11798"/>
                  </a:moveTo>
                  <a:lnTo>
                    <a:pt x="23596" y="11798"/>
                  </a:lnTo>
                  <a:lnTo>
                    <a:pt x="23596" y="23596"/>
                  </a:lnTo>
                  <a:lnTo>
                    <a:pt x="23596" y="35394"/>
                  </a:lnTo>
                  <a:lnTo>
                    <a:pt x="35394" y="35394"/>
                  </a:lnTo>
                  <a:lnTo>
                    <a:pt x="35394" y="23596"/>
                  </a:lnTo>
                  <a:lnTo>
                    <a:pt x="35394" y="11798"/>
                  </a:lnTo>
                  <a:close/>
                </a:path>
                <a:path w="626109" h="35560">
                  <a:moveTo>
                    <a:pt x="58991" y="11798"/>
                  </a:moveTo>
                  <a:lnTo>
                    <a:pt x="47205" y="11798"/>
                  </a:lnTo>
                  <a:lnTo>
                    <a:pt x="47205" y="23596"/>
                  </a:lnTo>
                  <a:lnTo>
                    <a:pt x="35407" y="23596"/>
                  </a:lnTo>
                  <a:lnTo>
                    <a:pt x="35407" y="35394"/>
                  </a:lnTo>
                  <a:lnTo>
                    <a:pt x="47205" y="35394"/>
                  </a:lnTo>
                  <a:lnTo>
                    <a:pt x="58991" y="35394"/>
                  </a:lnTo>
                  <a:lnTo>
                    <a:pt x="58991" y="23596"/>
                  </a:lnTo>
                  <a:lnTo>
                    <a:pt x="58991" y="11798"/>
                  </a:lnTo>
                  <a:close/>
                </a:path>
                <a:path w="626109" h="35560">
                  <a:moveTo>
                    <a:pt x="94411" y="0"/>
                  </a:moveTo>
                  <a:lnTo>
                    <a:pt x="82613" y="0"/>
                  </a:lnTo>
                  <a:lnTo>
                    <a:pt x="82613" y="11798"/>
                  </a:lnTo>
                  <a:lnTo>
                    <a:pt x="70815" y="11798"/>
                  </a:lnTo>
                  <a:lnTo>
                    <a:pt x="59016" y="11798"/>
                  </a:lnTo>
                  <a:lnTo>
                    <a:pt x="59016" y="23596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94411" y="23596"/>
                  </a:lnTo>
                  <a:lnTo>
                    <a:pt x="94411" y="11798"/>
                  </a:lnTo>
                  <a:lnTo>
                    <a:pt x="94411" y="0"/>
                  </a:lnTo>
                  <a:close/>
                </a:path>
                <a:path w="626109" h="35560">
                  <a:moveTo>
                    <a:pt x="118008" y="0"/>
                  </a:moveTo>
                  <a:lnTo>
                    <a:pt x="106222" y="0"/>
                  </a:lnTo>
                  <a:lnTo>
                    <a:pt x="94424" y="0"/>
                  </a:lnTo>
                  <a:lnTo>
                    <a:pt x="94424" y="11798"/>
                  </a:lnTo>
                  <a:lnTo>
                    <a:pt x="94424" y="23596"/>
                  </a:lnTo>
                  <a:lnTo>
                    <a:pt x="94424" y="35394"/>
                  </a:lnTo>
                  <a:lnTo>
                    <a:pt x="106222" y="35394"/>
                  </a:lnTo>
                  <a:lnTo>
                    <a:pt x="118008" y="35394"/>
                  </a:lnTo>
                  <a:lnTo>
                    <a:pt x="118008" y="23596"/>
                  </a:lnTo>
                  <a:lnTo>
                    <a:pt x="106222" y="23596"/>
                  </a:lnTo>
                  <a:lnTo>
                    <a:pt x="106222" y="11798"/>
                  </a:lnTo>
                  <a:lnTo>
                    <a:pt x="118008" y="11798"/>
                  </a:lnTo>
                  <a:lnTo>
                    <a:pt x="118008" y="0"/>
                  </a:lnTo>
                  <a:close/>
                </a:path>
                <a:path w="626109" h="35560">
                  <a:moveTo>
                    <a:pt x="129819" y="0"/>
                  </a:moveTo>
                  <a:lnTo>
                    <a:pt x="118021" y="0"/>
                  </a:lnTo>
                  <a:lnTo>
                    <a:pt x="118021" y="11798"/>
                  </a:lnTo>
                  <a:lnTo>
                    <a:pt x="129819" y="11798"/>
                  </a:lnTo>
                  <a:lnTo>
                    <a:pt x="129819" y="0"/>
                  </a:lnTo>
                  <a:close/>
                </a:path>
                <a:path w="626109" h="35560">
                  <a:moveTo>
                    <a:pt x="153416" y="23596"/>
                  </a:moveTo>
                  <a:lnTo>
                    <a:pt x="141630" y="23596"/>
                  </a:lnTo>
                  <a:lnTo>
                    <a:pt x="129832" y="23596"/>
                  </a:lnTo>
                  <a:lnTo>
                    <a:pt x="129832" y="35394"/>
                  </a:lnTo>
                  <a:lnTo>
                    <a:pt x="141630" y="35394"/>
                  </a:lnTo>
                  <a:lnTo>
                    <a:pt x="153416" y="35394"/>
                  </a:lnTo>
                  <a:lnTo>
                    <a:pt x="153416" y="23596"/>
                  </a:lnTo>
                  <a:close/>
                </a:path>
                <a:path w="626109" h="35560">
                  <a:moveTo>
                    <a:pt x="153416" y="0"/>
                  </a:moveTo>
                  <a:lnTo>
                    <a:pt x="141630" y="0"/>
                  </a:lnTo>
                  <a:lnTo>
                    <a:pt x="129832" y="0"/>
                  </a:lnTo>
                  <a:lnTo>
                    <a:pt x="129832" y="11798"/>
                  </a:lnTo>
                  <a:lnTo>
                    <a:pt x="141630" y="11798"/>
                  </a:lnTo>
                  <a:lnTo>
                    <a:pt x="153416" y="11798"/>
                  </a:lnTo>
                  <a:lnTo>
                    <a:pt x="153416" y="0"/>
                  </a:lnTo>
                  <a:close/>
                </a:path>
                <a:path w="626109" h="35560">
                  <a:moveTo>
                    <a:pt x="177025" y="0"/>
                  </a:moveTo>
                  <a:lnTo>
                    <a:pt x="165239" y="0"/>
                  </a:lnTo>
                  <a:lnTo>
                    <a:pt x="153441" y="0"/>
                  </a:lnTo>
                  <a:lnTo>
                    <a:pt x="153441" y="11798"/>
                  </a:lnTo>
                  <a:lnTo>
                    <a:pt x="153441" y="23596"/>
                  </a:lnTo>
                  <a:lnTo>
                    <a:pt x="153441" y="35394"/>
                  </a:lnTo>
                  <a:lnTo>
                    <a:pt x="165239" y="35394"/>
                  </a:lnTo>
                  <a:lnTo>
                    <a:pt x="177025" y="35394"/>
                  </a:lnTo>
                  <a:lnTo>
                    <a:pt x="177025" y="23596"/>
                  </a:lnTo>
                  <a:lnTo>
                    <a:pt x="177025" y="11798"/>
                  </a:lnTo>
                  <a:lnTo>
                    <a:pt x="177025" y="0"/>
                  </a:lnTo>
                  <a:close/>
                </a:path>
                <a:path w="626109" h="35560">
                  <a:moveTo>
                    <a:pt x="188836" y="0"/>
                  </a:moveTo>
                  <a:lnTo>
                    <a:pt x="177038" y="0"/>
                  </a:lnTo>
                  <a:lnTo>
                    <a:pt x="177038" y="11798"/>
                  </a:lnTo>
                  <a:lnTo>
                    <a:pt x="188836" y="11798"/>
                  </a:lnTo>
                  <a:lnTo>
                    <a:pt x="188836" y="0"/>
                  </a:lnTo>
                  <a:close/>
                </a:path>
                <a:path w="626109" h="35560">
                  <a:moveTo>
                    <a:pt x="212432" y="0"/>
                  </a:moveTo>
                  <a:lnTo>
                    <a:pt x="200647" y="0"/>
                  </a:lnTo>
                  <a:lnTo>
                    <a:pt x="200647" y="11798"/>
                  </a:lnTo>
                  <a:lnTo>
                    <a:pt x="212432" y="11798"/>
                  </a:lnTo>
                  <a:lnTo>
                    <a:pt x="212432" y="0"/>
                  </a:lnTo>
                  <a:close/>
                </a:path>
                <a:path w="626109" h="35560">
                  <a:moveTo>
                    <a:pt x="224243" y="0"/>
                  </a:moveTo>
                  <a:lnTo>
                    <a:pt x="212458" y="0"/>
                  </a:lnTo>
                  <a:lnTo>
                    <a:pt x="212458" y="11798"/>
                  </a:lnTo>
                  <a:lnTo>
                    <a:pt x="212458" y="23596"/>
                  </a:lnTo>
                  <a:lnTo>
                    <a:pt x="224243" y="23596"/>
                  </a:lnTo>
                  <a:lnTo>
                    <a:pt x="224243" y="11798"/>
                  </a:lnTo>
                  <a:lnTo>
                    <a:pt x="224243" y="0"/>
                  </a:lnTo>
                  <a:close/>
                </a:path>
                <a:path w="626109" h="35560">
                  <a:moveTo>
                    <a:pt x="236054" y="11798"/>
                  </a:moveTo>
                  <a:lnTo>
                    <a:pt x="224256" y="11798"/>
                  </a:lnTo>
                  <a:lnTo>
                    <a:pt x="224256" y="23596"/>
                  </a:lnTo>
                  <a:lnTo>
                    <a:pt x="236054" y="23596"/>
                  </a:lnTo>
                  <a:lnTo>
                    <a:pt x="236054" y="11798"/>
                  </a:lnTo>
                  <a:close/>
                </a:path>
                <a:path w="626109" h="35560">
                  <a:moveTo>
                    <a:pt x="247840" y="23596"/>
                  </a:moveTo>
                  <a:lnTo>
                    <a:pt x="236054" y="23596"/>
                  </a:lnTo>
                  <a:lnTo>
                    <a:pt x="236054" y="35394"/>
                  </a:lnTo>
                  <a:lnTo>
                    <a:pt x="247840" y="35394"/>
                  </a:lnTo>
                  <a:lnTo>
                    <a:pt x="247840" y="23596"/>
                  </a:lnTo>
                  <a:close/>
                </a:path>
                <a:path w="626109" h="35560">
                  <a:moveTo>
                    <a:pt x="271449" y="23596"/>
                  </a:moveTo>
                  <a:lnTo>
                    <a:pt x="259664" y="23596"/>
                  </a:lnTo>
                  <a:lnTo>
                    <a:pt x="259664" y="35394"/>
                  </a:lnTo>
                  <a:lnTo>
                    <a:pt x="271449" y="35394"/>
                  </a:lnTo>
                  <a:lnTo>
                    <a:pt x="271449" y="23596"/>
                  </a:lnTo>
                  <a:close/>
                </a:path>
                <a:path w="626109" h="35560">
                  <a:moveTo>
                    <a:pt x="271449" y="0"/>
                  </a:moveTo>
                  <a:lnTo>
                    <a:pt x="259664" y="0"/>
                  </a:lnTo>
                  <a:lnTo>
                    <a:pt x="259664" y="11798"/>
                  </a:lnTo>
                  <a:lnTo>
                    <a:pt x="271449" y="11798"/>
                  </a:lnTo>
                  <a:lnTo>
                    <a:pt x="271449" y="0"/>
                  </a:lnTo>
                  <a:close/>
                </a:path>
                <a:path w="626109" h="35560">
                  <a:moveTo>
                    <a:pt x="283260" y="0"/>
                  </a:moveTo>
                  <a:lnTo>
                    <a:pt x="271475" y="0"/>
                  </a:lnTo>
                  <a:lnTo>
                    <a:pt x="271475" y="11798"/>
                  </a:lnTo>
                  <a:lnTo>
                    <a:pt x="283260" y="11798"/>
                  </a:lnTo>
                  <a:lnTo>
                    <a:pt x="283260" y="0"/>
                  </a:lnTo>
                  <a:close/>
                </a:path>
                <a:path w="626109" h="35560">
                  <a:moveTo>
                    <a:pt x="306857" y="0"/>
                  </a:moveTo>
                  <a:lnTo>
                    <a:pt x="295071" y="0"/>
                  </a:lnTo>
                  <a:lnTo>
                    <a:pt x="283273" y="0"/>
                  </a:lnTo>
                  <a:lnTo>
                    <a:pt x="283273" y="11798"/>
                  </a:lnTo>
                  <a:lnTo>
                    <a:pt x="283273" y="23596"/>
                  </a:lnTo>
                  <a:lnTo>
                    <a:pt x="283273" y="35394"/>
                  </a:lnTo>
                  <a:lnTo>
                    <a:pt x="295071" y="35394"/>
                  </a:lnTo>
                  <a:lnTo>
                    <a:pt x="295071" y="23596"/>
                  </a:lnTo>
                  <a:lnTo>
                    <a:pt x="306857" y="23596"/>
                  </a:lnTo>
                  <a:lnTo>
                    <a:pt x="306857" y="11798"/>
                  </a:lnTo>
                  <a:lnTo>
                    <a:pt x="306857" y="0"/>
                  </a:lnTo>
                  <a:close/>
                </a:path>
                <a:path w="626109" h="35560">
                  <a:moveTo>
                    <a:pt x="318668" y="11798"/>
                  </a:moveTo>
                  <a:lnTo>
                    <a:pt x="306882" y="11798"/>
                  </a:lnTo>
                  <a:lnTo>
                    <a:pt x="306882" y="23596"/>
                  </a:lnTo>
                  <a:lnTo>
                    <a:pt x="318668" y="23596"/>
                  </a:lnTo>
                  <a:lnTo>
                    <a:pt x="318668" y="11798"/>
                  </a:lnTo>
                  <a:close/>
                </a:path>
                <a:path w="626109" h="35560">
                  <a:moveTo>
                    <a:pt x="330479" y="11798"/>
                  </a:moveTo>
                  <a:lnTo>
                    <a:pt x="318681" y="11798"/>
                  </a:lnTo>
                  <a:lnTo>
                    <a:pt x="318681" y="23596"/>
                  </a:lnTo>
                  <a:lnTo>
                    <a:pt x="330479" y="23596"/>
                  </a:lnTo>
                  <a:lnTo>
                    <a:pt x="330479" y="11798"/>
                  </a:lnTo>
                  <a:close/>
                </a:path>
                <a:path w="626109" h="35560">
                  <a:moveTo>
                    <a:pt x="342277" y="11798"/>
                  </a:moveTo>
                  <a:lnTo>
                    <a:pt x="330492" y="11798"/>
                  </a:lnTo>
                  <a:lnTo>
                    <a:pt x="330492" y="23596"/>
                  </a:lnTo>
                  <a:lnTo>
                    <a:pt x="330492" y="35394"/>
                  </a:lnTo>
                  <a:lnTo>
                    <a:pt x="342277" y="35394"/>
                  </a:lnTo>
                  <a:lnTo>
                    <a:pt x="342277" y="23596"/>
                  </a:lnTo>
                  <a:lnTo>
                    <a:pt x="342277" y="11798"/>
                  </a:lnTo>
                  <a:close/>
                </a:path>
                <a:path w="626109" h="35560">
                  <a:moveTo>
                    <a:pt x="365874" y="0"/>
                  </a:moveTo>
                  <a:lnTo>
                    <a:pt x="354088" y="0"/>
                  </a:lnTo>
                  <a:lnTo>
                    <a:pt x="342290" y="0"/>
                  </a:lnTo>
                  <a:lnTo>
                    <a:pt x="342290" y="11798"/>
                  </a:lnTo>
                  <a:lnTo>
                    <a:pt x="342290" y="23596"/>
                  </a:lnTo>
                  <a:lnTo>
                    <a:pt x="354088" y="23596"/>
                  </a:lnTo>
                  <a:lnTo>
                    <a:pt x="354088" y="11798"/>
                  </a:lnTo>
                  <a:lnTo>
                    <a:pt x="365874" y="11798"/>
                  </a:lnTo>
                  <a:lnTo>
                    <a:pt x="365874" y="0"/>
                  </a:lnTo>
                  <a:close/>
                </a:path>
                <a:path w="626109" h="35560">
                  <a:moveTo>
                    <a:pt x="377685" y="0"/>
                  </a:moveTo>
                  <a:lnTo>
                    <a:pt x="365899" y="0"/>
                  </a:lnTo>
                  <a:lnTo>
                    <a:pt x="365899" y="11798"/>
                  </a:lnTo>
                  <a:lnTo>
                    <a:pt x="377685" y="11798"/>
                  </a:lnTo>
                  <a:lnTo>
                    <a:pt x="377685" y="0"/>
                  </a:lnTo>
                  <a:close/>
                </a:path>
                <a:path w="626109" h="35560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26109" h="35560">
                  <a:moveTo>
                    <a:pt x="413092" y="0"/>
                  </a:moveTo>
                  <a:lnTo>
                    <a:pt x="401307" y="0"/>
                  </a:ln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01307" y="23596"/>
                  </a:lnTo>
                  <a:lnTo>
                    <a:pt x="413092" y="23596"/>
                  </a:lnTo>
                  <a:lnTo>
                    <a:pt x="413092" y="11798"/>
                  </a:lnTo>
                  <a:lnTo>
                    <a:pt x="413092" y="0"/>
                  </a:lnTo>
                  <a:close/>
                </a:path>
                <a:path w="626109" h="35560">
                  <a:moveTo>
                    <a:pt x="424903" y="11798"/>
                  </a:moveTo>
                  <a:lnTo>
                    <a:pt x="413105" y="11798"/>
                  </a:lnTo>
                  <a:lnTo>
                    <a:pt x="413105" y="23596"/>
                  </a:lnTo>
                  <a:lnTo>
                    <a:pt x="424903" y="23596"/>
                  </a:lnTo>
                  <a:lnTo>
                    <a:pt x="424903" y="11798"/>
                  </a:lnTo>
                  <a:close/>
                </a:path>
                <a:path w="626109" h="35560">
                  <a:moveTo>
                    <a:pt x="460298" y="0"/>
                  </a:moveTo>
                  <a:lnTo>
                    <a:pt x="448513" y="0"/>
                  </a:lnTo>
                  <a:lnTo>
                    <a:pt x="436714" y="0"/>
                  </a:lnTo>
                  <a:lnTo>
                    <a:pt x="436714" y="11798"/>
                  </a:lnTo>
                  <a:lnTo>
                    <a:pt x="436714" y="23596"/>
                  </a:lnTo>
                  <a:lnTo>
                    <a:pt x="448513" y="23596"/>
                  </a:lnTo>
                  <a:lnTo>
                    <a:pt x="448513" y="11798"/>
                  </a:lnTo>
                  <a:lnTo>
                    <a:pt x="460298" y="11798"/>
                  </a:lnTo>
                  <a:lnTo>
                    <a:pt x="460298" y="0"/>
                  </a:lnTo>
                  <a:close/>
                </a:path>
                <a:path w="626109" h="35560">
                  <a:moveTo>
                    <a:pt x="495731" y="11798"/>
                  </a:moveTo>
                  <a:lnTo>
                    <a:pt x="483933" y="11798"/>
                  </a:lnTo>
                  <a:lnTo>
                    <a:pt x="483933" y="23596"/>
                  </a:lnTo>
                  <a:lnTo>
                    <a:pt x="495731" y="23596"/>
                  </a:lnTo>
                  <a:lnTo>
                    <a:pt x="495731" y="11798"/>
                  </a:lnTo>
                  <a:close/>
                </a:path>
                <a:path w="626109" h="35560">
                  <a:moveTo>
                    <a:pt x="519315" y="11798"/>
                  </a:moveTo>
                  <a:lnTo>
                    <a:pt x="507530" y="11798"/>
                  </a:lnTo>
                  <a:lnTo>
                    <a:pt x="507530" y="23596"/>
                  </a:lnTo>
                  <a:lnTo>
                    <a:pt x="519315" y="23596"/>
                  </a:lnTo>
                  <a:lnTo>
                    <a:pt x="519315" y="11798"/>
                  </a:lnTo>
                  <a:close/>
                </a:path>
                <a:path w="626109" h="35560">
                  <a:moveTo>
                    <a:pt x="531126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19341" y="23596"/>
                  </a:lnTo>
                  <a:lnTo>
                    <a:pt x="531126" y="23596"/>
                  </a:lnTo>
                  <a:lnTo>
                    <a:pt x="531126" y="11798"/>
                  </a:lnTo>
                  <a:lnTo>
                    <a:pt x="531126" y="0"/>
                  </a:lnTo>
                  <a:close/>
                </a:path>
                <a:path w="626109" h="35560">
                  <a:moveTo>
                    <a:pt x="542937" y="0"/>
                  </a:moveTo>
                  <a:lnTo>
                    <a:pt x="531139" y="0"/>
                  </a:lnTo>
                  <a:lnTo>
                    <a:pt x="531139" y="11798"/>
                  </a:lnTo>
                  <a:lnTo>
                    <a:pt x="531139" y="23596"/>
                  </a:lnTo>
                  <a:lnTo>
                    <a:pt x="542937" y="23596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26109" h="35560">
                  <a:moveTo>
                    <a:pt x="590143" y="11798"/>
                  </a:moveTo>
                  <a:lnTo>
                    <a:pt x="578345" y="11798"/>
                  </a:lnTo>
                  <a:lnTo>
                    <a:pt x="578345" y="0"/>
                  </a:lnTo>
                  <a:lnTo>
                    <a:pt x="566547" y="0"/>
                  </a:lnTo>
                  <a:lnTo>
                    <a:pt x="566547" y="11798"/>
                  </a:lnTo>
                  <a:lnTo>
                    <a:pt x="554748" y="11798"/>
                  </a:ln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66547" y="23596"/>
                  </a:lnTo>
                  <a:lnTo>
                    <a:pt x="578345" y="23596"/>
                  </a:lnTo>
                  <a:lnTo>
                    <a:pt x="590143" y="23596"/>
                  </a:lnTo>
                  <a:lnTo>
                    <a:pt x="590143" y="11798"/>
                  </a:lnTo>
                  <a:close/>
                </a:path>
                <a:path w="626109" h="35560">
                  <a:moveTo>
                    <a:pt x="625551" y="0"/>
                  </a:moveTo>
                  <a:lnTo>
                    <a:pt x="613765" y="0"/>
                  </a:ln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5970232" y="5248655"/>
              <a:ext cx="614045" cy="35560"/>
            </a:xfrm>
            <a:custGeom>
              <a:avLst/>
              <a:gdLst/>
              <a:ahLst/>
              <a:cxnLst/>
              <a:rect l="l" t="t" r="r" b="b"/>
              <a:pathLst>
                <a:path w="614045" h="35560">
                  <a:moveTo>
                    <a:pt x="11785" y="11811"/>
                  </a:moveTo>
                  <a:lnTo>
                    <a:pt x="0" y="11811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85" y="35407"/>
                  </a:lnTo>
                  <a:lnTo>
                    <a:pt x="11785" y="23609"/>
                  </a:lnTo>
                  <a:lnTo>
                    <a:pt x="11785" y="11811"/>
                  </a:lnTo>
                  <a:close/>
                </a:path>
                <a:path w="614045" h="35560">
                  <a:moveTo>
                    <a:pt x="23596" y="11811"/>
                  </a:moveTo>
                  <a:lnTo>
                    <a:pt x="11798" y="11811"/>
                  </a:lnTo>
                  <a:lnTo>
                    <a:pt x="11798" y="23609"/>
                  </a:lnTo>
                  <a:lnTo>
                    <a:pt x="23596" y="23609"/>
                  </a:lnTo>
                  <a:lnTo>
                    <a:pt x="23596" y="11811"/>
                  </a:lnTo>
                  <a:close/>
                </a:path>
                <a:path w="614045" h="35560">
                  <a:moveTo>
                    <a:pt x="47193" y="11811"/>
                  </a:moveTo>
                  <a:lnTo>
                    <a:pt x="35407" y="11811"/>
                  </a:lnTo>
                  <a:lnTo>
                    <a:pt x="23609" y="11811"/>
                  </a:lnTo>
                  <a:lnTo>
                    <a:pt x="23609" y="23609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193" y="35407"/>
                  </a:lnTo>
                  <a:lnTo>
                    <a:pt x="47193" y="23609"/>
                  </a:lnTo>
                  <a:lnTo>
                    <a:pt x="47193" y="11811"/>
                  </a:lnTo>
                  <a:close/>
                </a:path>
                <a:path w="614045" h="35560">
                  <a:moveTo>
                    <a:pt x="70815" y="11811"/>
                  </a:moveTo>
                  <a:lnTo>
                    <a:pt x="59016" y="11811"/>
                  </a:lnTo>
                  <a:lnTo>
                    <a:pt x="59016" y="23609"/>
                  </a:lnTo>
                  <a:lnTo>
                    <a:pt x="70815" y="23609"/>
                  </a:lnTo>
                  <a:lnTo>
                    <a:pt x="70815" y="11811"/>
                  </a:lnTo>
                  <a:close/>
                </a:path>
                <a:path w="614045" h="35560">
                  <a:moveTo>
                    <a:pt x="94424" y="11811"/>
                  </a:moveTo>
                  <a:lnTo>
                    <a:pt x="82626" y="11811"/>
                  </a:lnTo>
                  <a:lnTo>
                    <a:pt x="82626" y="23609"/>
                  </a:lnTo>
                  <a:lnTo>
                    <a:pt x="82626" y="35407"/>
                  </a:lnTo>
                  <a:lnTo>
                    <a:pt x="94424" y="35407"/>
                  </a:lnTo>
                  <a:lnTo>
                    <a:pt x="94424" y="23609"/>
                  </a:lnTo>
                  <a:lnTo>
                    <a:pt x="94424" y="11811"/>
                  </a:lnTo>
                  <a:close/>
                </a:path>
                <a:path w="614045" h="35560">
                  <a:moveTo>
                    <a:pt x="118021" y="23609"/>
                  </a:moveTo>
                  <a:lnTo>
                    <a:pt x="106222" y="23609"/>
                  </a:lnTo>
                  <a:lnTo>
                    <a:pt x="106222" y="35407"/>
                  </a:lnTo>
                  <a:lnTo>
                    <a:pt x="118021" y="35407"/>
                  </a:lnTo>
                  <a:lnTo>
                    <a:pt x="118021" y="23609"/>
                  </a:lnTo>
                  <a:close/>
                </a:path>
                <a:path w="614045" h="35560">
                  <a:moveTo>
                    <a:pt x="141617" y="11811"/>
                  </a:moveTo>
                  <a:lnTo>
                    <a:pt x="129832" y="11811"/>
                  </a:lnTo>
                  <a:lnTo>
                    <a:pt x="118033" y="11811"/>
                  </a:lnTo>
                  <a:lnTo>
                    <a:pt x="118033" y="23609"/>
                  </a:lnTo>
                  <a:lnTo>
                    <a:pt x="118033" y="35407"/>
                  </a:lnTo>
                  <a:lnTo>
                    <a:pt x="129832" y="35407"/>
                  </a:lnTo>
                  <a:lnTo>
                    <a:pt x="141617" y="35407"/>
                  </a:lnTo>
                  <a:lnTo>
                    <a:pt x="141617" y="23609"/>
                  </a:lnTo>
                  <a:lnTo>
                    <a:pt x="141617" y="11811"/>
                  </a:lnTo>
                  <a:close/>
                </a:path>
                <a:path w="614045" h="35560">
                  <a:moveTo>
                    <a:pt x="165227" y="11811"/>
                  </a:moveTo>
                  <a:lnTo>
                    <a:pt x="153441" y="11811"/>
                  </a:lnTo>
                  <a:lnTo>
                    <a:pt x="141643" y="11811"/>
                  </a:lnTo>
                  <a:lnTo>
                    <a:pt x="141643" y="23609"/>
                  </a:lnTo>
                  <a:lnTo>
                    <a:pt x="141643" y="35407"/>
                  </a:lnTo>
                  <a:lnTo>
                    <a:pt x="153441" y="35407"/>
                  </a:lnTo>
                  <a:lnTo>
                    <a:pt x="153441" y="23609"/>
                  </a:lnTo>
                  <a:lnTo>
                    <a:pt x="165227" y="23609"/>
                  </a:lnTo>
                  <a:lnTo>
                    <a:pt x="165227" y="11811"/>
                  </a:lnTo>
                  <a:close/>
                </a:path>
                <a:path w="614045" h="35560">
                  <a:moveTo>
                    <a:pt x="177038" y="11811"/>
                  </a:moveTo>
                  <a:lnTo>
                    <a:pt x="165239" y="11811"/>
                  </a:lnTo>
                  <a:lnTo>
                    <a:pt x="165239" y="23609"/>
                  </a:lnTo>
                  <a:lnTo>
                    <a:pt x="165239" y="35407"/>
                  </a:lnTo>
                  <a:lnTo>
                    <a:pt x="177038" y="35407"/>
                  </a:lnTo>
                  <a:lnTo>
                    <a:pt x="177038" y="23609"/>
                  </a:lnTo>
                  <a:lnTo>
                    <a:pt x="177038" y="11811"/>
                  </a:lnTo>
                  <a:close/>
                </a:path>
                <a:path w="614045" h="35560">
                  <a:moveTo>
                    <a:pt x="200634" y="23609"/>
                  </a:moveTo>
                  <a:lnTo>
                    <a:pt x="188849" y="23609"/>
                  </a:lnTo>
                  <a:lnTo>
                    <a:pt x="188849" y="35407"/>
                  </a:lnTo>
                  <a:lnTo>
                    <a:pt x="200634" y="35407"/>
                  </a:lnTo>
                  <a:lnTo>
                    <a:pt x="200634" y="23609"/>
                  </a:lnTo>
                  <a:close/>
                </a:path>
                <a:path w="614045" h="35560">
                  <a:moveTo>
                    <a:pt x="212445" y="11811"/>
                  </a:moveTo>
                  <a:lnTo>
                    <a:pt x="200660" y="11811"/>
                  </a:lnTo>
                  <a:lnTo>
                    <a:pt x="200660" y="23609"/>
                  </a:lnTo>
                  <a:lnTo>
                    <a:pt x="212445" y="23609"/>
                  </a:lnTo>
                  <a:lnTo>
                    <a:pt x="212445" y="11811"/>
                  </a:lnTo>
                  <a:close/>
                </a:path>
                <a:path w="614045" h="35560">
                  <a:moveTo>
                    <a:pt x="236042" y="23609"/>
                  </a:moveTo>
                  <a:lnTo>
                    <a:pt x="224256" y="23609"/>
                  </a:lnTo>
                  <a:lnTo>
                    <a:pt x="212458" y="23609"/>
                  </a:lnTo>
                  <a:lnTo>
                    <a:pt x="212458" y="35407"/>
                  </a:lnTo>
                  <a:lnTo>
                    <a:pt x="224256" y="35407"/>
                  </a:lnTo>
                  <a:lnTo>
                    <a:pt x="236042" y="35407"/>
                  </a:lnTo>
                  <a:lnTo>
                    <a:pt x="236042" y="23609"/>
                  </a:lnTo>
                  <a:close/>
                </a:path>
                <a:path w="614045" h="35560">
                  <a:moveTo>
                    <a:pt x="259651" y="11811"/>
                  </a:moveTo>
                  <a:lnTo>
                    <a:pt x="247865" y="11811"/>
                  </a:lnTo>
                  <a:lnTo>
                    <a:pt x="247865" y="23609"/>
                  </a:lnTo>
                  <a:lnTo>
                    <a:pt x="236067" y="23609"/>
                  </a:lnTo>
                  <a:lnTo>
                    <a:pt x="236067" y="35407"/>
                  </a:lnTo>
                  <a:lnTo>
                    <a:pt x="247865" y="35407"/>
                  </a:lnTo>
                  <a:lnTo>
                    <a:pt x="259651" y="35407"/>
                  </a:lnTo>
                  <a:lnTo>
                    <a:pt x="259651" y="23609"/>
                  </a:lnTo>
                  <a:lnTo>
                    <a:pt x="259651" y="11811"/>
                  </a:lnTo>
                  <a:close/>
                </a:path>
                <a:path w="614045" h="35560">
                  <a:moveTo>
                    <a:pt x="271462" y="11811"/>
                  </a:moveTo>
                  <a:lnTo>
                    <a:pt x="259676" y="11811"/>
                  </a:lnTo>
                  <a:lnTo>
                    <a:pt x="259676" y="23609"/>
                  </a:lnTo>
                  <a:lnTo>
                    <a:pt x="259676" y="35407"/>
                  </a:lnTo>
                  <a:lnTo>
                    <a:pt x="271462" y="35407"/>
                  </a:lnTo>
                  <a:lnTo>
                    <a:pt x="271462" y="23609"/>
                  </a:lnTo>
                  <a:lnTo>
                    <a:pt x="271462" y="11811"/>
                  </a:lnTo>
                  <a:close/>
                </a:path>
                <a:path w="614045" h="35560">
                  <a:moveTo>
                    <a:pt x="283273" y="11811"/>
                  </a:moveTo>
                  <a:lnTo>
                    <a:pt x="271475" y="11811"/>
                  </a:lnTo>
                  <a:lnTo>
                    <a:pt x="271475" y="23609"/>
                  </a:lnTo>
                  <a:lnTo>
                    <a:pt x="271475" y="35407"/>
                  </a:lnTo>
                  <a:lnTo>
                    <a:pt x="283273" y="35407"/>
                  </a:lnTo>
                  <a:lnTo>
                    <a:pt x="283273" y="23609"/>
                  </a:lnTo>
                  <a:lnTo>
                    <a:pt x="283273" y="11811"/>
                  </a:lnTo>
                  <a:close/>
                </a:path>
                <a:path w="614045" h="35560">
                  <a:moveTo>
                    <a:pt x="306870" y="11811"/>
                  </a:moveTo>
                  <a:lnTo>
                    <a:pt x="295084" y="11811"/>
                  </a:lnTo>
                  <a:lnTo>
                    <a:pt x="295084" y="23609"/>
                  </a:lnTo>
                  <a:lnTo>
                    <a:pt x="306870" y="23609"/>
                  </a:lnTo>
                  <a:lnTo>
                    <a:pt x="306870" y="11811"/>
                  </a:lnTo>
                  <a:close/>
                </a:path>
                <a:path w="614045" h="35560">
                  <a:moveTo>
                    <a:pt x="330479" y="11811"/>
                  </a:moveTo>
                  <a:lnTo>
                    <a:pt x="318693" y="11811"/>
                  </a:lnTo>
                  <a:lnTo>
                    <a:pt x="318693" y="23609"/>
                  </a:lnTo>
                  <a:lnTo>
                    <a:pt x="318693" y="35407"/>
                  </a:lnTo>
                  <a:lnTo>
                    <a:pt x="330479" y="35407"/>
                  </a:lnTo>
                  <a:lnTo>
                    <a:pt x="330479" y="23609"/>
                  </a:lnTo>
                  <a:lnTo>
                    <a:pt x="330479" y="11811"/>
                  </a:lnTo>
                  <a:close/>
                </a:path>
                <a:path w="614045" h="35560">
                  <a:moveTo>
                    <a:pt x="330479" y="0"/>
                  </a:moveTo>
                  <a:lnTo>
                    <a:pt x="318693" y="0"/>
                  </a:lnTo>
                  <a:lnTo>
                    <a:pt x="318693" y="11798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14045" h="35560">
                  <a:moveTo>
                    <a:pt x="354076" y="11811"/>
                  </a:moveTo>
                  <a:lnTo>
                    <a:pt x="342290" y="11811"/>
                  </a:lnTo>
                  <a:lnTo>
                    <a:pt x="342290" y="23609"/>
                  </a:lnTo>
                  <a:lnTo>
                    <a:pt x="342290" y="35407"/>
                  </a:lnTo>
                  <a:lnTo>
                    <a:pt x="354076" y="35407"/>
                  </a:lnTo>
                  <a:lnTo>
                    <a:pt x="354076" y="23609"/>
                  </a:lnTo>
                  <a:lnTo>
                    <a:pt x="354076" y="11811"/>
                  </a:lnTo>
                  <a:close/>
                </a:path>
                <a:path w="614045" h="35560">
                  <a:moveTo>
                    <a:pt x="365887" y="23609"/>
                  </a:moveTo>
                  <a:lnTo>
                    <a:pt x="354101" y="23609"/>
                  </a:lnTo>
                  <a:lnTo>
                    <a:pt x="354101" y="35407"/>
                  </a:lnTo>
                  <a:lnTo>
                    <a:pt x="365887" y="35407"/>
                  </a:lnTo>
                  <a:lnTo>
                    <a:pt x="365887" y="23609"/>
                  </a:lnTo>
                  <a:close/>
                </a:path>
                <a:path w="614045" h="35560">
                  <a:moveTo>
                    <a:pt x="365887" y="0"/>
                  </a:moveTo>
                  <a:lnTo>
                    <a:pt x="354101" y="0"/>
                  </a:lnTo>
                  <a:lnTo>
                    <a:pt x="354101" y="11798"/>
                  </a:lnTo>
                  <a:lnTo>
                    <a:pt x="365887" y="11798"/>
                  </a:lnTo>
                  <a:lnTo>
                    <a:pt x="365887" y="0"/>
                  </a:lnTo>
                  <a:close/>
                </a:path>
                <a:path w="614045" h="35560">
                  <a:moveTo>
                    <a:pt x="377698" y="11811"/>
                  </a:moveTo>
                  <a:lnTo>
                    <a:pt x="365899" y="11811"/>
                  </a:lnTo>
                  <a:lnTo>
                    <a:pt x="365899" y="23609"/>
                  </a:lnTo>
                  <a:lnTo>
                    <a:pt x="377698" y="23609"/>
                  </a:lnTo>
                  <a:lnTo>
                    <a:pt x="377698" y="11811"/>
                  </a:lnTo>
                  <a:close/>
                </a:path>
                <a:path w="614045" h="35560">
                  <a:moveTo>
                    <a:pt x="377698" y="0"/>
                  </a:moveTo>
                  <a:lnTo>
                    <a:pt x="365899" y="0"/>
                  </a:lnTo>
                  <a:lnTo>
                    <a:pt x="365899" y="11798"/>
                  </a:lnTo>
                  <a:lnTo>
                    <a:pt x="377698" y="11798"/>
                  </a:lnTo>
                  <a:lnTo>
                    <a:pt x="377698" y="0"/>
                  </a:lnTo>
                  <a:close/>
                </a:path>
                <a:path w="614045" h="35560">
                  <a:moveTo>
                    <a:pt x="389509" y="0"/>
                  </a:moveTo>
                  <a:lnTo>
                    <a:pt x="377710" y="0"/>
                  </a:lnTo>
                  <a:lnTo>
                    <a:pt x="377710" y="11798"/>
                  </a:lnTo>
                  <a:lnTo>
                    <a:pt x="389509" y="11798"/>
                  </a:lnTo>
                  <a:lnTo>
                    <a:pt x="389509" y="0"/>
                  </a:lnTo>
                  <a:close/>
                </a:path>
                <a:path w="614045" h="35560">
                  <a:moveTo>
                    <a:pt x="413105" y="11811"/>
                  </a:moveTo>
                  <a:lnTo>
                    <a:pt x="401307" y="11811"/>
                  </a:lnTo>
                  <a:lnTo>
                    <a:pt x="401307" y="23609"/>
                  </a:lnTo>
                  <a:lnTo>
                    <a:pt x="401307" y="35407"/>
                  </a:lnTo>
                  <a:lnTo>
                    <a:pt x="413105" y="35407"/>
                  </a:lnTo>
                  <a:lnTo>
                    <a:pt x="413105" y="23609"/>
                  </a:lnTo>
                  <a:lnTo>
                    <a:pt x="413105" y="11811"/>
                  </a:lnTo>
                  <a:close/>
                </a:path>
                <a:path w="614045" h="35560">
                  <a:moveTo>
                    <a:pt x="413105" y="0"/>
                  </a:moveTo>
                  <a:lnTo>
                    <a:pt x="401307" y="0"/>
                  </a:lnTo>
                  <a:lnTo>
                    <a:pt x="401307" y="11798"/>
                  </a:lnTo>
                  <a:lnTo>
                    <a:pt x="413105" y="11798"/>
                  </a:lnTo>
                  <a:lnTo>
                    <a:pt x="413105" y="0"/>
                  </a:lnTo>
                  <a:close/>
                </a:path>
                <a:path w="614045" h="35560">
                  <a:moveTo>
                    <a:pt x="424903" y="11811"/>
                  </a:moveTo>
                  <a:lnTo>
                    <a:pt x="413118" y="11811"/>
                  </a:lnTo>
                  <a:lnTo>
                    <a:pt x="413118" y="23609"/>
                  </a:lnTo>
                  <a:lnTo>
                    <a:pt x="424903" y="23609"/>
                  </a:lnTo>
                  <a:lnTo>
                    <a:pt x="424903" y="11811"/>
                  </a:lnTo>
                  <a:close/>
                </a:path>
                <a:path w="614045" h="35560">
                  <a:moveTo>
                    <a:pt x="424903" y="0"/>
                  </a:moveTo>
                  <a:lnTo>
                    <a:pt x="413118" y="0"/>
                  </a:lnTo>
                  <a:lnTo>
                    <a:pt x="413118" y="11798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14045" h="35560">
                  <a:moveTo>
                    <a:pt x="448500" y="11811"/>
                  </a:moveTo>
                  <a:lnTo>
                    <a:pt x="436714" y="11811"/>
                  </a:lnTo>
                  <a:lnTo>
                    <a:pt x="424916" y="11811"/>
                  </a:lnTo>
                  <a:lnTo>
                    <a:pt x="424916" y="23609"/>
                  </a:lnTo>
                  <a:lnTo>
                    <a:pt x="424916" y="35407"/>
                  </a:lnTo>
                  <a:lnTo>
                    <a:pt x="436714" y="35407"/>
                  </a:lnTo>
                  <a:lnTo>
                    <a:pt x="448500" y="35407"/>
                  </a:lnTo>
                  <a:lnTo>
                    <a:pt x="448500" y="23609"/>
                  </a:lnTo>
                  <a:lnTo>
                    <a:pt x="448500" y="11811"/>
                  </a:lnTo>
                  <a:close/>
                </a:path>
                <a:path w="614045" h="35560">
                  <a:moveTo>
                    <a:pt x="448500" y="0"/>
                  </a:moveTo>
                  <a:lnTo>
                    <a:pt x="436714" y="0"/>
                  </a:lnTo>
                  <a:lnTo>
                    <a:pt x="424916" y="0"/>
                  </a:lnTo>
                  <a:lnTo>
                    <a:pt x="424916" y="11798"/>
                  </a:lnTo>
                  <a:lnTo>
                    <a:pt x="436714" y="11798"/>
                  </a:lnTo>
                  <a:lnTo>
                    <a:pt x="448500" y="11798"/>
                  </a:lnTo>
                  <a:lnTo>
                    <a:pt x="448500" y="0"/>
                  </a:lnTo>
                  <a:close/>
                </a:path>
                <a:path w="614045" h="35560">
                  <a:moveTo>
                    <a:pt x="460311" y="11811"/>
                  </a:moveTo>
                  <a:lnTo>
                    <a:pt x="448525" y="11811"/>
                  </a:lnTo>
                  <a:lnTo>
                    <a:pt x="448525" y="23609"/>
                  </a:lnTo>
                  <a:lnTo>
                    <a:pt x="448525" y="35407"/>
                  </a:lnTo>
                  <a:lnTo>
                    <a:pt x="460311" y="35407"/>
                  </a:lnTo>
                  <a:lnTo>
                    <a:pt x="460311" y="23609"/>
                  </a:lnTo>
                  <a:lnTo>
                    <a:pt x="460311" y="11811"/>
                  </a:lnTo>
                  <a:close/>
                </a:path>
                <a:path w="614045" h="35560">
                  <a:moveTo>
                    <a:pt x="472122" y="11811"/>
                  </a:moveTo>
                  <a:lnTo>
                    <a:pt x="460324" y="11811"/>
                  </a:lnTo>
                  <a:lnTo>
                    <a:pt x="460324" y="23609"/>
                  </a:lnTo>
                  <a:lnTo>
                    <a:pt x="460324" y="35407"/>
                  </a:lnTo>
                  <a:lnTo>
                    <a:pt x="472122" y="35407"/>
                  </a:lnTo>
                  <a:lnTo>
                    <a:pt x="472122" y="23609"/>
                  </a:lnTo>
                  <a:lnTo>
                    <a:pt x="472122" y="11811"/>
                  </a:lnTo>
                  <a:close/>
                </a:path>
                <a:path w="614045" h="35560">
                  <a:moveTo>
                    <a:pt x="483933" y="0"/>
                  </a:moveTo>
                  <a:lnTo>
                    <a:pt x="472135" y="0"/>
                  </a:lnTo>
                  <a:lnTo>
                    <a:pt x="472135" y="11798"/>
                  </a:lnTo>
                  <a:lnTo>
                    <a:pt x="483933" y="11798"/>
                  </a:lnTo>
                  <a:lnTo>
                    <a:pt x="483933" y="0"/>
                  </a:lnTo>
                  <a:close/>
                </a:path>
                <a:path w="614045" h="35560">
                  <a:moveTo>
                    <a:pt x="507517" y="11811"/>
                  </a:moveTo>
                  <a:lnTo>
                    <a:pt x="495731" y="11811"/>
                  </a:lnTo>
                  <a:lnTo>
                    <a:pt x="483933" y="11811"/>
                  </a:lnTo>
                  <a:lnTo>
                    <a:pt x="483933" y="23609"/>
                  </a:lnTo>
                  <a:lnTo>
                    <a:pt x="495731" y="23609"/>
                  </a:lnTo>
                  <a:lnTo>
                    <a:pt x="507517" y="23609"/>
                  </a:lnTo>
                  <a:lnTo>
                    <a:pt x="507517" y="11811"/>
                  </a:lnTo>
                  <a:close/>
                </a:path>
                <a:path w="614045" h="35560">
                  <a:moveTo>
                    <a:pt x="507517" y="0"/>
                  </a:moveTo>
                  <a:lnTo>
                    <a:pt x="495731" y="0"/>
                  </a:lnTo>
                  <a:lnTo>
                    <a:pt x="495731" y="11798"/>
                  </a:lnTo>
                  <a:lnTo>
                    <a:pt x="507517" y="11798"/>
                  </a:lnTo>
                  <a:lnTo>
                    <a:pt x="507517" y="0"/>
                  </a:lnTo>
                  <a:close/>
                </a:path>
                <a:path w="614045" h="35560">
                  <a:moveTo>
                    <a:pt x="519328" y="11811"/>
                  </a:moveTo>
                  <a:lnTo>
                    <a:pt x="507542" y="11811"/>
                  </a:lnTo>
                  <a:lnTo>
                    <a:pt x="507542" y="23609"/>
                  </a:lnTo>
                  <a:lnTo>
                    <a:pt x="519328" y="23609"/>
                  </a:lnTo>
                  <a:lnTo>
                    <a:pt x="519328" y="11811"/>
                  </a:lnTo>
                  <a:close/>
                </a:path>
                <a:path w="614045" h="35560">
                  <a:moveTo>
                    <a:pt x="519328" y="0"/>
                  </a:moveTo>
                  <a:lnTo>
                    <a:pt x="507542" y="0"/>
                  </a:lnTo>
                  <a:lnTo>
                    <a:pt x="507542" y="11798"/>
                  </a:lnTo>
                  <a:lnTo>
                    <a:pt x="519328" y="11798"/>
                  </a:lnTo>
                  <a:lnTo>
                    <a:pt x="519328" y="0"/>
                  </a:lnTo>
                  <a:close/>
                </a:path>
                <a:path w="614045" h="35560">
                  <a:moveTo>
                    <a:pt x="542950" y="11811"/>
                  </a:moveTo>
                  <a:lnTo>
                    <a:pt x="531152" y="11811"/>
                  </a:lnTo>
                  <a:lnTo>
                    <a:pt x="531152" y="23609"/>
                  </a:lnTo>
                  <a:lnTo>
                    <a:pt x="542950" y="23609"/>
                  </a:lnTo>
                  <a:lnTo>
                    <a:pt x="542950" y="11811"/>
                  </a:lnTo>
                  <a:close/>
                </a:path>
                <a:path w="614045" h="35560">
                  <a:moveTo>
                    <a:pt x="578345" y="11811"/>
                  </a:moveTo>
                  <a:lnTo>
                    <a:pt x="566547" y="11811"/>
                  </a:lnTo>
                  <a:lnTo>
                    <a:pt x="554748" y="11811"/>
                  </a:lnTo>
                  <a:lnTo>
                    <a:pt x="554748" y="23609"/>
                  </a:lnTo>
                  <a:lnTo>
                    <a:pt x="566547" y="23609"/>
                  </a:lnTo>
                  <a:lnTo>
                    <a:pt x="578345" y="23609"/>
                  </a:lnTo>
                  <a:lnTo>
                    <a:pt x="578345" y="11811"/>
                  </a:lnTo>
                  <a:close/>
                </a:path>
                <a:path w="614045" h="35560">
                  <a:moveTo>
                    <a:pt x="590143" y="0"/>
                  </a:moveTo>
                  <a:lnTo>
                    <a:pt x="578345" y="0"/>
                  </a:lnTo>
                  <a:lnTo>
                    <a:pt x="566547" y="0"/>
                  </a:lnTo>
                  <a:lnTo>
                    <a:pt x="554748" y="0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90143" y="11798"/>
                  </a:lnTo>
                  <a:lnTo>
                    <a:pt x="590143" y="0"/>
                  </a:lnTo>
                  <a:close/>
                </a:path>
                <a:path w="614045" h="35560">
                  <a:moveTo>
                    <a:pt x="613752" y="11811"/>
                  </a:moveTo>
                  <a:lnTo>
                    <a:pt x="601967" y="11811"/>
                  </a:lnTo>
                  <a:lnTo>
                    <a:pt x="590169" y="11811"/>
                  </a:lnTo>
                  <a:lnTo>
                    <a:pt x="590169" y="23609"/>
                  </a:lnTo>
                  <a:lnTo>
                    <a:pt x="601967" y="23609"/>
                  </a:lnTo>
                  <a:lnTo>
                    <a:pt x="613752" y="23609"/>
                  </a:lnTo>
                  <a:lnTo>
                    <a:pt x="613752" y="11811"/>
                  </a:lnTo>
                  <a:close/>
                </a:path>
                <a:path w="614045" h="35560">
                  <a:moveTo>
                    <a:pt x="613752" y="0"/>
                  </a:moveTo>
                  <a:lnTo>
                    <a:pt x="601967" y="0"/>
                  </a:lnTo>
                  <a:lnTo>
                    <a:pt x="601967" y="11798"/>
                  </a:lnTo>
                  <a:lnTo>
                    <a:pt x="613752" y="11798"/>
                  </a:lnTo>
                  <a:lnTo>
                    <a:pt x="61375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5958433" y="5272265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09" h="47625">
                  <a:moveTo>
                    <a:pt x="23583" y="35407"/>
                  </a:moveTo>
                  <a:lnTo>
                    <a:pt x="11798" y="35407"/>
                  </a:lnTo>
                  <a:lnTo>
                    <a:pt x="0" y="35407"/>
                  </a:lnTo>
                  <a:lnTo>
                    <a:pt x="0" y="47205"/>
                  </a:lnTo>
                  <a:lnTo>
                    <a:pt x="11798" y="47205"/>
                  </a:lnTo>
                  <a:lnTo>
                    <a:pt x="23583" y="47205"/>
                  </a:lnTo>
                  <a:lnTo>
                    <a:pt x="23583" y="35407"/>
                  </a:lnTo>
                  <a:close/>
                </a:path>
                <a:path w="626109" h="47625">
                  <a:moveTo>
                    <a:pt x="23583" y="11798"/>
                  </a:moveTo>
                  <a:lnTo>
                    <a:pt x="11798" y="11798"/>
                  </a:lnTo>
                  <a:lnTo>
                    <a:pt x="0" y="11798"/>
                  </a:lnTo>
                  <a:lnTo>
                    <a:pt x="0" y="23596"/>
                  </a:lnTo>
                  <a:lnTo>
                    <a:pt x="11798" y="23596"/>
                  </a:lnTo>
                  <a:lnTo>
                    <a:pt x="23583" y="23596"/>
                  </a:lnTo>
                  <a:lnTo>
                    <a:pt x="23583" y="11798"/>
                  </a:lnTo>
                  <a:close/>
                </a:path>
                <a:path w="626109" h="47625">
                  <a:moveTo>
                    <a:pt x="35394" y="23609"/>
                  </a:moveTo>
                  <a:lnTo>
                    <a:pt x="23596" y="23609"/>
                  </a:lnTo>
                  <a:lnTo>
                    <a:pt x="23596" y="35407"/>
                  </a:lnTo>
                  <a:lnTo>
                    <a:pt x="23596" y="47205"/>
                  </a:lnTo>
                  <a:lnTo>
                    <a:pt x="35394" y="47205"/>
                  </a:lnTo>
                  <a:lnTo>
                    <a:pt x="35394" y="35407"/>
                  </a:lnTo>
                  <a:lnTo>
                    <a:pt x="35394" y="23609"/>
                  </a:lnTo>
                  <a:close/>
                </a:path>
                <a:path w="626109" h="47625">
                  <a:moveTo>
                    <a:pt x="35394" y="11798"/>
                  </a:moveTo>
                  <a:lnTo>
                    <a:pt x="23596" y="11798"/>
                  </a:lnTo>
                  <a:lnTo>
                    <a:pt x="23596" y="23596"/>
                  </a:lnTo>
                  <a:lnTo>
                    <a:pt x="35394" y="23596"/>
                  </a:lnTo>
                  <a:lnTo>
                    <a:pt x="35394" y="11798"/>
                  </a:lnTo>
                  <a:close/>
                </a:path>
                <a:path w="626109" h="47625">
                  <a:moveTo>
                    <a:pt x="58991" y="23609"/>
                  </a:moveTo>
                  <a:lnTo>
                    <a:pt x="47205" y="23609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58991" y="35407"/>
                  </a:lnTo>
                  <a:lnTo>
                    <a:pt x="58991" y="23609"/>
                  </a:lnTo>
                  <a:close/>
                </a:path>
                <a:path w="626109" h="47625">
                  <a:moveTo>
                    <a:pt x="58991" y="11798"/>
                  </a:moveTo>
                  <a:lnTo>
                    <a:pt x="47205" y="11798"/>
                  </a:lnTo>
                  <a:lnTo>
                    <a:pt x="35407" y="11798"/>
                  </a:lnTo>
                  <a:lnTo>
                    <a:pt x="35407" y="23596"/>
                  </a:lnTo>
                  <a:lnTo>
                    <a:pt x="47205" y="23596"/>
                  </a:lnTo>
                  <a:lnTo>
                    <a:pt x="58991" y="23596"/>
                  </a:lnTo>
                  <a:lnTo>
                    <a:pt x="58991" y="11798"/>
                  </a:lnTo>
                  <a:close/>
                </a:path>
                <a:path w="626109" h="47625">
                  <a:moveTo>
                    <a:pt x="70815" y="23609"/>
                  </a:move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70815" y="23609"/>
                  </a:lnTo>
                  <a:close/>
                </a:path>
                <a:path w="626109" h="47625">
                  <a:moveTo>
                    <a:pt x="94411" y="11798"/>
                  </a:moveTo>
                  <a:lnTo>
                    <a:pt x="82613" y="11798"/>
                  </a:lnTo>
                  <a:lnTo>
                    <a:pt x="70815" y="11798"/>
                  </a:lnTo>
                  <a:lnTo>
                    <a:pt x="59016" y="11798"/>
                  </a:lnTo>
                  <a:lnTo>
                    <a:pt x="59016" y="23596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94411" y="23596"/>
                  </a:lnTo>
                  <a:lnTo>
                    <a:pt x="94411" y="11798"/>
                  </a:lnTo>
                  <a:close/>
                </a:path>
                <a:path w="626109" h="47625">
                  <a:moveTo>
                    <a:pt x="106222" y="11798"/>
                  </a:moveTo>
                  <a:lnTo>
                    <a:pt x="94424" y="11798"/>
                  </a:lnTo>
                  <a:lnTo>
                    <a:pt x="94424" y="23596"/>
                  </a:lnTo>
                  <a:lnTo>
                    <a:pt x="106222" y="23596"/>
                  </a:lnTo>
                  <a:lnTo>
                    <a:pt x="106222" y="11798"/>
                  </a:lnTo>
                  <a:close/>
                </a:path>
                <a:path w="626109" h="47625">
                  <a:moveTo>
                    <a:pt x="129819" y="23609"/>
                  </a:moveTo>
                  <a:lnTo>
                    <a:pt x="118021" y="23609"/>
                  </a:lnTo>
                  <a:lnTo>
                    <a:pt x="118021" y="35407"/>
                  </a:lnTo>
                  <a:lnTo>
                    <a:pt x="129819" y="35407"/>
                  </a:lnTo>
                  <a:lnTo>
                    <a:pt x="129819" y="23609"/>
                  </a:lnTo>
                  <a:close/>
                </a:path>
                <a:path w="626109" h="47625">
                  <a:moveTo>
                    <a:pt x="129819" y="11798"/>
                  </a:moveTo>
                  <a:lnTo>
                    <a:pt x="118021" y="11798"/>
                  </a:lnTo>
                  <a:lnTo>
                    <a:pt x="118021" y="23596"/>
                  </a:lnTo>
                  <a:lnTo>
                    <a:pt x="129819" y="23596"/>
                  </a:lnTo>
                  <a:lnTo>
                    <a:pt x="129819" y="11798"/>
                  </a:lnTo>
                  <a:close/>
                </a:path>
                <a:path w="626109" h="47625">
                  <a:moveTo>
                    <a:pt x="141630" y="23609"/>
                  </a:moveTo>
                  <a:lnTo>
                    <a:pt x="129832" y="23609"/>
                  </a:lnTo>
                  <a:lnTo>
                    <a:pt x="129832" y="35407"/>
                  </a:lnTo>
                  <a:lnTo>
                    <a:pt x="141630" y="35407"/>
                  </a:lnTo>
                  <a:lnTo>
                    <a:pt x="141630" y="23609"/>
                  </a:lnTo>
                  <a:close/>
                </a:path>
                <a:path w="626109" h="47625">
                  <a:moveTo>
                    <a:pt x="153416" y="11798"/>
                  </a:moveTo>
                  <a:lnTo>
                    <a:pt x="141630" y="11798"/>
                  </a:lnTo>
                  <a:lnTo>
                    <a:pt x="141630" y="23596"/>
                  </a:lnTo>
                  <a:lnTo>
                    <a:pt x="153416" y="23596"/>
                  </a:lnTo>
                  <a:lnTo>
                    <a:pt x="153416" y="11798"/>
                  </a:lnTo>
                  <a:close/>
                </a:path>
                <a:path w="626109" h="47625">
                  <a:moveTo>
                    <a:pt x="177025" y="11798"/>
                  </a:moveTo>
                  <a:lnTo>
                    <a:pt x="165239" y="11798"/>
                  </a:lnTo>
                  <a:lnTo>
                    <a:pt x="165239" y="23596"/>
                  </a:lnTo>
                  <a:lnTo>
                    <a:pt x="177025" y="23596"/>
                  </a:lnTo>
                  <a:lnTo>
                    <a:pt x="177025" y="11798"/>
                  </a:lnTo>
                  <a:close/>
                </a:path>
                <a:path w="626109" h="47625">
                  <a:moveTo>
                    <a:pt x="212432" y="23609"/>
                  </a:moveTo>
                  <a:lnTo>
                    <a:pt x="200647" y="23609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close/>
                </a:path>
                <a:path w="626109" h="47625">
                  <a:moveTo>
                    <a:pt x="212432" y="11798"/>
                  </a:moveTo>
                  <a:lnTo>
                    <a:pt x="200647" y="11798"/>
                  </a:lnTo>
                  <a:lnTo>
                    <a:pt x="200647" y="23596"/>
                  </a:lnTo>
                  <a:lnTo>
                    <a:pt x="212432" y="23596"/>
                  </a:lnTo>
                  <a:lnTo>
                    <a:pt x="212432" y="11798"/>
                  </a:lnTo>
                  <a:close/>
                </a:path>
                <a:path w="626109" h="47625">
                  <a:moveTo>
                    <a:pt x="224243" y="23609"/>
                  </a:move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close/>
                </a:path>
                <a:path w="626109" h="47625">
                  <a:moveTo>
                    <a:pt x="236054" y="11798"/>
                  </a:moveTo>
                  <a:lnTo>
                    <a:pt x="224256" y="11798"/>
                  </a:lnTo>
                  <a:lnTo>
                    <a:pt x="224256" y="23596"/>
                  </a:lnTo>
                  <a:lnTo>
                    <a:pt x="236054" y="23596"/>
                  </a:lnTo>
                  <a:lnTo>
                    <a:pt x="236054" y="11798"/>
                  </a:lnTo>
                  <a:close/>
                </a:path>
                <a:path w="626109" h="47625">
                  <a:moveTo>
                    <a:pt x="259664" y="11798"/>
                  </a:moveTo>
                  <a:lnTo>
                    <a:pt x="247865" y="11798"/>
                  </a:lnTo>
                  <a:lnTo>
                    <a:pt x="247865" y="23596"/>
                  </a:lnTo>
                  <a:lnTo>
                    <a:pt x="259664" y="23596"/>
                  </a:lnTo>
                  <a:lnTo>
                    <a:pt x="259664" y="11798"/>
                  </a:lnTo>
                  <a:close/>
                </a:path>
                <a:path w="626109" h="47625">
                  <a:moveTo>
                    <a:pt x="283260" y="23609"/>
                  </a:moveTo>
                  <a:lnTo>
                    <a:pt x="271475" y="23609"/>
                  </a:lnTo>
                  <a:lnTo>
                    <a:pt x="271475" y="35407"/>
                  </a:lnTo>
                  <a:lnTo>
                    <a:pt x="283260" y="35407"/>
                  </a:lnTo>
                  <a:lnTo>
                    <a:pt x="283260" y="23609"/>
                  </a:lnTo>
                  <a:close/>
                </a:path>
                <a:path w="626109" h="47625">
                  <a:moveTo>
                    <a:pt x="283260" y="11798"/>
                  </a:moveTo>
                  <a:lnTo>
                    <a:pt x="271475" y="11798"/>
                  </a:lnTo>
                  <a:lnTo>
                    <a:pt x="271475" y="23596"/>
                  </a:lnTo>
                  <a:lnTo>
                    <a:pt x="283260" y="23596"/>
                  </a:lnTo>
                  <a:lnTo>
                    <a:pt x="283260" y="11798"/>
                  </a:lnTo>
                  <a:close/>
                </a:path>
                <a:path w="626109" h="47625">
                  <a:moveTo>
                    <a:pt x="306857" y="23609"/>
                  </a:moveTo>
                  <a:lnTo>
                    <a:pt x="295071" y="23609"/>
                  </a:ln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close/>
                </a:path>
                <a:path w="626109" h="47625">
                  <a:moveTo>
                    <a:pt x="306857" y="11798"/>
                  </a:moveTo>
                  <a:lnTo>
                    <a:pt x="295071" y="11798"/>
                  </a:lnTo>
                  <a:lnTo>
                    <a:pt x="283273" y="11798"/>
                  </a:lnTo>
                  <a:lnTo>
                    <a:pt x="283273" y="23596"/>
                  </a:lnTo>
                  <a:lnTo>
                    <a:pt x="295071" y="23596"/>
                  </a:lnTo>
                  <a:lnTo>
                    <a:pt x="306857" y="23596"/>
                  </a:lnTo>
                  <a:lnTo>
                    <a:pt x="306857" y="11798"/>
                  </a:lnTo>
                  <a:close/>
                </a:path>
                <a:path w="626109" h="47625">
                  <a:moveTo>
                    <a:pt x="318668" y="23609"/>
                  </a:moveTo>
                  <a:lnTo>
                    <a:pt x="306882" y="23609"/>
                  </a:lnTo>
                  <a:lnTo>
                    <a:pt x="306882" y="35407"/>
                  </a:lnTo>
                  <a:lnTo>
                    <a:pt x="318668" y="35407"/>
                  </a:lnTo>
                  <a:lnTo>
                    <a:pt x="318668" y="23609"/>
                  </a:lnTo>
                  <a:close/>
                </a:path>
                <a:path w="626109" h="47625">
                  <a:moveTo>
                    <a:pt x="318668" y="11798"/>
                  </a:moveTo>
                  <a:lnTo>
                    <a:pt x="306882" y="11798"/>
                  </a:lnTo>
                  <a:lnTo>
                    <a:pt x="306882" y="23596"/>
                  </a:lnTo>
                  <a:lnTo>
                    <a:pt x="318668" y="23596"/>
                  </a:lnTo>
                  <a:lnTo>
                    <a:pt x="318668" y="11798"/>
                  </a:lnTo>
                  <a:close/>
                </a:path>
                <a:path w="626109" h="47625">
                  <a:moveTo>
                    <a:pt x="330479" y="23609"/>
                  </a:moveTo>
                  <a:lnTo>
                    <a:pt x="318681" y="23609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close/>
                </a:path>
                <a:path w="626109" h="47625">
                  <a:moveTo>
                    <a:pt x="330479" y="11798"/>
                  </a:moveTo>
                  <a:lnTo>
                    <a:pt x="318681" y="11798"/>
                  </a:lnTo>
                  <a:lnTo>
                    <a:pt x="318681" y="23596"/>
                  </a:lnTo>
                  <a:lnTo>
                    <a:pt x="330479" y="23596"/>
                  </a:lnTo>
                  <a:lnTo>
                    <a:pt x="330479" y="11798"/>
                  </a:lnTo>
                  <a:close/>
                </a:path>
                <a:path w="626109" h="47625">
                  <a:moveTo>
                    <a:pt x="342277" y="11798"/>
                  </a:moveTo>
                  <a:lnTo>
                    <a:pt x="330492" y="11798"/>
                  </a:lnTo>
                  <a:lnTo>
                    <a:pt x="330492" y="23596"/>
                  </a:lnTo>
                  <a:lnTo>
                    <a:pt x="342277" y="23596"/>
                  </a:lnTo>
                  <a:lnTo>
                    <a:pt x="342277" y="11798"/>
                  </a:lnTo>
                  <a:close/>
                </a:path>
                <a:path w="626109" h="47625">
                  <a:moveTo>
                    <a:pt x="365874" y="11798"/>
                  </a:moveTo>
                  <a:lnTo>
                    <a:pt x="354088" y="11798"/>
                  </a:lnTo>
                  <a:lnTo>
                    <a:pt x="342290" y="11798"/>
                  </a:lnTo>
                  <a:lnTo>
                    <a:pt x="342290" y="23596"/>
                  </a:lnTo>
                  <a:lnTo>
                    <a:pt x="354088" y="23596"/>
                  </a:lnTo>
                  <a:lnTo>
                    <a:pt x="365874" y="23596"/>
                  </a:lnTo>
                  <a:lnTo>
                    <a:pt x="365874" y="11798"/>
                  </a:lnTo>
                  <a:close/>
                </a:path>
                <a:path w="626109" h="47625">
                  <a:moveTo>
                    <a:pt x="389496" y="11798"/>
                  </a:moveTo>
                  <a:lnTo>
                    <a:pt x="377698" y="11798"/>
                  </a:lnTo>
                  <a:lnTo>
                    <a:pt x="377698" y="23596"/>
                  </a:lnTo>
                  <a:lnTo>
                    <a:pt x="389496" y="23596"/>
                  </a:lnTo>
                  <a:lnTo>
                    <a:pt x="389496" y="11798"/>
                  </a:lnTo>
                  <a:close/>
                </a:path>
                <a:path w="626109" h="47625">
                  <a:moveTo>
                    <a:pt x="413092" y="23609"/>
                  </a:moveTo>
                  <a:lnTo>
                    <a:pt x="401307" y="23609"/>
                  </a:lnTo>
                  <a:lnTo>
                    <a:pt x="401307" y="35407"/>
                  </a:lnTo>
                  <a:lnTo>
                    <a:pt x="413092" y="35407"/>
                  </a:lnTo>
                  <a:lnTo>
                    <a:pt x="413092" y="23609"/>
                  </a:lnTo>
                  <a:close/>
                </a:path>
                <a:path w="626109" h="47625">
                  <a:moveTo>
                    <a:pt x="413092" y="11798"/>
                  </a:moveTo>
                  <a:lnTo>
                    <a:pt x="401307" y="11798"/>
                  </a:lnTo>
                  <a:lnTo>
                    <a:pt x="401307" y="23596"/>
                  </a:lnTo>
                  <a:lnTo>
                    <a:pt x="413092" y="23596"/>
                  </a:lnTo>
                  <a:lnTo>
                    <a:pt x="413092" y="11798"/>
                  </a:lnTo>
                  <a:close/>
                </a:path>
                <a:path w="626109" h="47625">
                  <a:moveTo>
                    <a:pt x="424903" y="23609"/>
                  </a:moveTo>
                  <a:lnTo>
                    <a:pt x="413105" y="23609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close/>
                </a:path>
                <a:path w="626109" h="47625">
                  <a:moveTo>
                    <a:pt x="436702" y="23609"/>
                  </a:moveTo>
                  <a:lnTo>
                    <a:pt x="424916" y="23609"/>
                  </a:lnTo>
                  <a:lnTo>
                    <a:pt x="424916" y="35407"/>
                  </a:lnTo>
                  <a:lnTo>
                    <a:pt x="436702" y="35407"/>
                  </a:lnTo>
                  <a:lnTo>
                    <a:pt x="436702" y="23609"/>
                  </a:lnTo>
                  <a:close/>
                </a:path>
                <a:path w="626109" h="47625">
                  <a:moveTo>
                    <a:pt x="448513" y="11798"/>
                  </a:moveTo>
                  <a:lnTo>
                    <a:pt x="436714" y="11798"/>
                  </a:lnTo>
                  <a:lnTo>
                    <a:pt x="436714" y="23596"/>
                  </a:lnTo>
                  <a:lnTo>
                    <a:pt x="448513" y="23596"/>
                  </a:lnTo>
                  <a:lnTo>
                    <a:pt x="448513" y="11798"/>
                  </a:lnTo>
                  <a:close/>
                </a:path>
                <a:path w="626109" h="47625">
                  <a:moveTo>
                    <a:pt x="472109" y="23609"/>
                  </a:moveTo>
                  <a:lnTo>
                    <a:pt x="460324" y="23609"/>
                  </a:lnTo>
                  <a:lnTo>
                    <a:pt x="460324" y="35407"/>
                  </a:lnTo>
                  <a:lnTo>
                    <a:pt x="472109" y="35407"/>
                  </a:lnTo>
                  <a:lnTo>
                    <a:pt x="472109" y="23609"/>
                  </a:lnTo>
                  <a:close/>
                </a:path>
                <a:path w="626109" h="47625">
                  <a:moveTo>
                    <a:pt x="472109" y="11798"/>
                  </a:moveTo>
                  <a:lnTo>
                    <a:pt x="460324" y="11798"/>
                  </a:lnTo>
                  <a:lnTo>
                    <a:pt x="460324" y="23596"/>
                  </a:lnTo>
                  <a:lnTo>
                    <a:pt x="472109" y="23596"/>
                  </a:lnTo>
                  <a:lnTo>
                    <a:pt x="472109" y="11798"/>
                  </a:lnTo>
                  <a:close/>
                </a:path>
                <a:path w="626109" h="47625">
                  <a:moveTo>
                    <a:pt x="483920" y="23609"/>
                  </a:moveTo>
                  <a:lnTo>
                    <a:pt x="472122" y="23609"/>
                  </a:lnTo>
                  <a:lnTo>
                    <a:pt x="472122" y="35407"/>
                  </a:lnTo>
                  <a:lnTo>
                    <a:pt x="483920" y="35407"/>
                  </a:lnTo>
                  <a:lnTo>
                    <a:pt x="483920" y="23609"/>
                  </a:lnTo>
                  <a:close/>
                </a:path>
                <a:path w="626109" h="47625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09" h="47625">
                  <a:moveTo>
                    <a:pt x="495731" y="23609"/>
                  </a:move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495731" y="23609"/>
                  </a:lnTo>
                  <a:close/>
                </a:path>
                <a:path w="626109" h="47625">
                  <a:moveTo>
                    <a:pt x="507530" y="0"/>
                  </a:move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83933" y="23596"/>
                  </a:lnTo>
                  <a:lnTo>
                    <a:pt x="495731" y="23596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07530" y="0"/>
                  </a:lnTo>
                  <a:close/>
                </a:path>
                <a:path w="626109" h="47625">
                  <a:moveTo>
                    <a:pt x="519315" y="23609"/>
                  </a:moveTo>
                  <a:lnTo>
                    <a:pt x="507530" y="23609"/>
                  </a:lnTo>
                  <a:lnTo>
                    <a:pt x="507530" y="35407"/>
                  </a:lnTo>
                  <a:lnTo>
                    <a:pt x="519315" y="35407"/>
                  </a:lnTo>
                  <a:lnTo>
                    <a:pt x="519315" y="23609"/>
                  </a:lnTo>
                  <a:close/>
                </a:path>
                <a:path w="626109" h="47625">
                  <a:moveTo>
                    <a:pt x="519315" y="11798"/>
                  </a:moveTo>
                  <a:lnTo>
                    <a:pt x="507530" y="11798"/>
                  </a:lnTo>
                  <a:lnTo>
                    <a:pt x="507530" y="23596"/>
                  </a:lnTo>
                  <a:lnTo>
                    <a:pt x="519315" y="23596"/>
                  </a:lnTo>
                  <a:lnTo>
                    <a:pt x="519315" y="11798"/>
                  </a:lnTo>
                  <a:close/>
                </a:path>
                <a:path w="626109" h="47625">
                  <a:moveTo>
                    <a:pt x="531126" y="23609"/>
                  </a:moveTo>
                  <a:lnTo>
                    <a:pt x="519341" y="23609"/>
                  </a:lnTo>
                  <a:lnTo>
                    <a:pt x="519341" y="35407"/>
                  </a:lnTo>
                  <a:lnTo>
                    <a:pt x="531126" y="35407"/>
                  </a:lnTo>
                  <a:lnTo>
                    <a:pt x="531126" y="23609"/>
                  </a:lnTo>
                  <a:close/>
                </a:path>
                <a:path w="626109" h="47625">
                  <a:moveTo>
                    <a:pt x="531126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19341" y="23596"/>
                  </a:lnTo>
                  <a:lnTo>
                    <a:pt x="531126" y="23596"/>
                  </a:lnTo>
                  <a:lnTo>
                    <a:pt x="531126" y="11798"/>
                  </a:lnTo>
                  <a:lnTo>
                    <a:pt x="531126" y="0"/>
                  </a:lnTo>
                  <a:close/>
                </a:path>
                <a:path w="626109" h="47625">
                  <a:moveTo>
                    <a:pt x="542937" y="23609"/>
                  </a:moveTo>
                  <a:lnTo>
                    <a:pt x="531139" y="23609"/>
                  </a:lnTo>
                  <a:lnTo>
                    <a:pt x="531139" y="35407"/>
                  </a:lnTo>
                  <a:lnTo>
                    <a:pt x="542937" y="35407"/>
                  </a:lnTo>
                  <a:lnTo>
                    <a:pt x="542937" y="23609"/>
                  </a:lnTo>
                  <a:close/>
                </a:path>
                <a:path w="626109" h="47625">
                  <a:moveTo>
                    <a:pt x="542937" y="11798"/>
                  </a:moveTo>
                  <a:lnTo>
                    <a:pt x="531139" y="11798"/>
                  </a:lnTo>
                  <a:lnTo>
                    <a:pt x="531139" y="23596"/>
                  </a:lnTo>
                  <a:lnTo>
                    <a:pt x="542937" y="23596"/>
                  </a:lnTo>
                  <a:lnTo>
                    <a:pt x="542937" y="11798"/>
                  </a:lnTo>
                  <a:close/>
                </a:path>
                <a:path w="626109" h="47625">
                  <a:moveTo>
                    <a:pt x="566547" y="23609"/>
                  </a:moveTo>
                  <a:lnTo>
                    <a:pt x="554748" y="23609"/>
                  </a:lnTo>
                  <a:lnTo>
                    <a:pt x="554748" y="35407"/>
                  </a:lnTo>
                  <a:lnTo>
                    <a:pt x="566547" y="35407"/>
                  </a:lnTo>
                  <a:lnTo>
                    <a:pt x="566547" y="23609"/>
                  </a:lnTo>
                  <a:close/>
                </a:path>
                <a:path w="626109" h="47625">
                  <a:moveTo>
                    <a:pt x="590143" y="23609"/>
                  </a:moveTo>
                  <a:lnTo>
                    <a:pt x="578345" y="23609"/>
                  </a:lnTo>
                  <a:lnTo>
                    <a:pt x="578345" y="35407"/>
                  </a:lnTo>
                  <a:lnTo>
                    <a:pt x="590143" y="35407"/>
                  </a:lnTo>
                  <a:lnTo>
                    <a:pt x="590143" y="23609"/>
                  </a:lnTo>
                  <a:close/>
                </a:path>
                <a:path w="626109" h="47625">
                  <a:moveTo>
                    <a:pt x="590143" y="0"/>
                  </a:moveTo>
                  <a:lnTo>
                    <a:pt x="578345" y="0"/>
                  </a:lnTo>
                  <a:lnTo>
                    <a:pt x="566547" y="0"/>
                  </a:lnTo>
                  <a:lnTo>
                    <a:pt x="566547" y="11798"/>
                  </a:lnTo>
                  <a:lnTo>
                    <a:pt x="554748" y="11798"/>
                  </a:ln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66547" y="23596"/>
                  </a:lnTo>
                  <a:lnTo>
                    <a:pt x="578345" y="23596"/>
                  </a:lnTo>
                  <a:lnTo>
                    <a:pt x="590143" y="23596"/>
                  </a:lnTo>
                  <a:lnTo>
                    <a:pt x="590143" y="11798"/>
                  </a:lnTo>
                  <a:lnTo>
                    <a:pt x="590143" y="0"/>
                  </a:lnTo>
                  <a:close/>
                </a:path>
                <a:path w="626109" h="47625">
                  <a:moveTo>
                    <a:pt x="625551" y="11798"/>
                  </a:moveTo>
                  <a:lnTo>
                    <a:pt x="613765" y="11798"/>
                  </a:lnTo>
                  <a:lnTo>
                    <a:pt x="613765" y="0"/>
                  </a:lnTo>
                  <a:lnTo>
                    <a:pt x="601967" y="0"/>
                  </a:lnTo>
                  <a:lnTo>
                    <a:pt x="601967" y="11798"/>
                  </a:lnTo>
                  <a:lnTo>
                    <a:pt x="601967" y="23596"/>
                  </a:lnTo>
                  <a:lnTo>
                    <a:pt x="613765" y="23596"/>
                  </a:lnTo>
                  <a:lnTo>
                    <a:pt x="625551" y="23596"/>
                  </a:lnTo>
                  <a:lnTo>
                    <a:pt x="625551" y="117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5958433" y="5307672"/>
              <a:ext cx="614045" cy="35560"/>
            </a:xfrm>
            <a:custGeom>
              <a:avLst/>
              <a:gdLst/>
              <a:ahLst/>
              <a:cxnLst/>
              <a:rect l="l" t="t" r="r" b="b"/>
              <a:pathLst>
                <a:path w="614045" h="35560">
                  <a:moveTo>
                    <a:pt x="11798" y="11811"/>
                  </a:moveTo>
                  <a:lnTo>
                    <a:pt x="0" y="11811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11798" y="23609"/>
                  </a:lnTo>
                  <a:lnTo>
                    <a:pt x="11798" y="11811"/>
                  </a:lnTo>
                  <a:close/>
                </a:path>
                <a:path w="614045" h="35560">
                  <a:moveTo>
                    <a:pt x="35394" y="11811"/>
                  </a:moveTo>
                  <a:lnTo>
                    <a:pt x="23596" y="11811"/>
                  </a:lnTo>
                  <a:lnTo>
                    <a:pt x="23596" y="23609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lnTo>
                    <a:pt x="35394" y="11811"/>
                  </a:lnTo>
                  <a:close/>
                </a:path>
                <a:path w="614045" h="35560">
                  <a:moveTo>
                    <a:pt x="35394" y="0"/>
                  </a:moveTo>
                  <a:lnTo>
                    <a:pt x="23596" y="0"/>
                  </a:lnTo>
                  <a:lnTo>
                    <a:pt x="23596" y="11798"/>
                  </a:lnTo>
                  <a:lnTo>
                    <a:pt x="35394" y="11798"/>
                  </a:lnTo>
                  <a:lnTo>
                    <a:pt x="35394" y="0"/>
                  </a:lnTo>
                  <a:close/>
                </a:path>
                <a:path w="614045" h="35560">
                  <a:moveTo>
                    <a:pt x="47205" y="0"/>
                  </a:moveTo>
                  <a:lnTo>
                    <a:pt x="35407" y="0"/>
                  </a:lnTo>
                  <a:lnTo>
                    <a:pt x="35407" y="11798"/>
                  </a:lnTo>
                  <a:lnTo>
                    <a:pt x="47205" y="11798"/>
                  </a:lnTo>
                  <a:lnTo>
                    <a:pt x="47205" y="0"/>
                  </a:lnTo>
                  <a:close/>
                </a:path>
                <a:path w="614045" h="35560">
                  <a:moveTo>
                    <a:pt x="58991" y="11811"/>
                  </a:moveTo>
                  <a:lnTo>
                    <a:pt x="47205" y="11811"/>
                  </a:lnTo>
                  <a:lnTo>
                    <a:pt x="47205" y="23609"/>
                  </a:lnTo>
                  <a:lnTo>
                    <a:pt x="47205" y="35407"/>
                  </a:lnTo>
                  <a:lnTo>
                    <a:pt x="58991" y="35407"/>
                  </a:lnTo>
                  <a:lnTo>
                    <a:pt x="58991" y="23609"/>
                  </a:lnTo>
                  <a:lnTo>
                    <a:pt x="58991" y="11811"/>
                  </a:lnTo>
                  <a:close/>
                </a:path>
                <a:path w="614045" h="35560">
                  <a:moveTo>
                    <a:pt x="94411" y="11811"/>
                  </a:moveTo>
                  <a:lnTo>
                    <a:pt x="82613" y="11811"/>
                  </a:lnTo>
                  <a:lnTo>
                    <a:pt x="82613" y="23609"/>
                  </a:lnTo>
                  <a:lnTo>
                    <a:pt x="70815" y="23609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94411" y="35407"/>
                  </a:lnTo>
                  <a:lnTo>
                    <a:pt x="94411" y="23609"/>
                  </a:lnTo>
                  <a:lnTo>
                    <a:pt x="94411" y="11811"/>
                  </a:lnTo>
                  <a:close/>
                </a:path>
                <a:path w="614045" h="35560">
                  <a:moveTo>
                    <a:pt x="94411" y="0"/>
                  </a:moveTo>
                  <a:lnTo>
                    <a:pt x="82613" y="0"/>
                  </a:lnTo>
                  <a:lnTo>
                    <a:pt x="70815" y="0"/>
                  </a:lnTo>
                  <a:lnTo>
                    <a:pt x="59016" y="0"/>
                  </a:lnTo>
                  <a:lnTo>
                    <a:pt x="59016" y="11798"/>
                  </a:lnTo>
                  <a:lnTo>
                    <a:pt x="70815" y="11798"/>
                  </a:lnTo>
                  <a:lnTo>
                    <a:pt x="82613" y="11798"/>
                  </a:lnTo>
                  <a:lnTo>
                    <a:pt x="94411" y="11798"/>
                  </a:lnTo>
                  <a:lnTo>
                    <a:pt x="94411" y="0"/>
                  </a:lnTo>
                  <a:close/>
                </a:path>
                <a:path w="614045" h="35560">
                  <a:moveTo>
                    <a:pt x="118008" y="23609"/>
                  </a:moveTo>
                  <a:lnTo>
                    <a:pt x="106222" y="23609"/>
                  </a:ln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18008" y="35407"/>
                  </a:lnTo>
                  <a:lnTo>
                    <a:pt x="118008" y="23609"/>
                  </a:lnTo>
                  <a:close/>
                </a:path>
                <a:path w="614045" h="35560">
                  <a:moveTo>
                    <a:pt x="118008" y="0"/>
                  </a:moveTo>
                  <a:lnTo>
                    <a:pt x="106222" y="0"/>
                  </a:lnTo>
                  <a:lnTo>
                    <a:pt x="94424" y="0"/>
                  </a:lnTo>
                  <a:lnTo>
                    <a:pt x="94424" y="11798"/>
                  </a:lnTo>
                  <a:lnTo>
                    <a:pt x="106222" y="11798"/>
                  </a:lnTo>
                  <a:lnTo>
                    <a:pt x="118008" y="11798"/>
                  </a:lnTo>
                  <a:lnTo>
                    <a:pt x="118008" y="0"/>
                  </a:lnTo>
                  <a:close/>
                </a:path>
                <a:path w="614045" h="35560">
                  <a:moveTo>
                    <a:pt x="129819" y="0"/>
                  </a:moveTo>
                  <a:lnTo>
                    <a:pt x="118021" y="0"/>
                  </a:lnTo>
                  <a:lnTo>
                    <a:pt x="118021" y="11798"/>
                  </a:lnTo>
                  <a:lnTo>
                    <a:pt x="129819" y="11798"/>
                  </a:lnTo>
                  <a:lnTo>
                    <a:pt x="129819" y="0"/>
                  </a:lnTo>
                  <a:close/>
                </a:path>
                <a:path w="614045" h="35560">
                  <a:moveTo>
                    <a:pt x="153416" y="0"/>
                  </a:moveTo>
                  <a:lnTo>
                    <a:pt x="141630" y="0"/>
                  </a:lnTo>
                  <a:lnTo>
                    <a:pt x="129832" y="0"/>
                  </a:lnTo>
                  <a:lnTo>
                    <a:pt x="129832" y="11798"/>
                  </a:lnTo>
                  <a:lnTo>
                    <a:pt x="141630" y="11798"/>
                  </a:lnTo>
                  <a:lnTo>
                    <a:pt x="153416" y="11798"/>
                  </a:lnTo>
                  <a:lnTo>
                    <a:pt x="153416" y="0"/>
                  </a:lnTo>
                  <a:close/>
                </a:path>
                <a:path w="614045" h="35560">
                  <a:moveTo>
                    <a:pt x="165239" y="11811"/>
                  </a:moveTo>
                  <a:lnTo>
                    <a:pt x="153441" y="11811"/>
                  </a:lnTo>
                  <a:lnTo>
                    <a:pt x="153441" y="23609"/>
                  </a:lnTo>
                  <a:lnTo>
                    <a:pt x="165239" y="23609"/>
                  </a:lnTo>
                  <a:lnTo>
                    <a:pt x="165239" y="11811"/>
                  </a:lnTo>
                  <a:close/>
                </a:path>
                <a:path w="614045" h="35560">
                  <a:moveTo>
                    <a:pt x="177025" y="23609"/>
                  </a:moveTo>
                  <a:lnTo>
                    <a:pt x="165239" y="23609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close/>
                </a:path>
                <a:path w="614045" h="35560">
                  <a:moveTo>
                    <a:pt x="177025" y="0"/>
                  </a:moveTo>
                  <a:lnTo>
                    <a:pt x="165239" y="0"/>
                  </a:lnTo>
                  <a:lnTo>
                    <a:pt x="165239" y="11798"/>
                  </a:lnTo>
                  <a:lnTo>
                    <a:pt x="177025" y="11798"/>
                  </a:lnTo>
                  <a:lnTo>
                    <a:pt x="177025" y="0"/>
                  </a:lnTo>
                  <a:close/>
                </a:path>
                <a:path w="614045" h="35560">
                  <a:moveTo>
                    <a:pt x="188836" y="0"/>
                  </a:moveTo>
                  <a:lnTo>
                    <a:pt x="177038" y="0"/>
                  </a:lnTo>
                  <a:lnTo>
                    <a:pt x="177038" y="11798"/>
                  </a:lnTo>
                  <a:lnTo>
                    <a:pt x="188836" y="11798"/>
                  </a:lnTo>
                  <a:lnTo>
                    <a:pt x="188836" y="0"/>
                  </a:lnTo>
                  <a:close/>
                </a:path>
                <a:path w="614045" h="35560">
                  <a:moveTo>
                    <a:pt x="200647" y="11811"/>
                  </a:moveTo>
                  <a:lnTo>
                    <a:pt x="188849" y="11811"/>
                  </a:lnTo>
                  <a:lnTo>
                    <a:pt x="188849" y="23609"/>
                  </a:lnTo>
                  <a:lnTo>
                    <a:pt x="200647" y="23609"/>
                  </a:lnTo>
                  <a:lnTo>
                    <a:pt x="200647" y="11811"/>
                  </a:lnTo>
                  <a:close/>
                </a:path>
                <a:path w="614045" h="35560">
                  <a:moveTo>
                    <a:pt x="212432" y="0"/>
                  </a:moveTo>
                  <a:lnTo>
                    <a:pt x="200647" y="0"/>
                  </a:lnTo>
                  <a:lnTo>
                    <a:pt x="188849" y="0"/>
                  </a:lnTo>
                  <a:lnTo>
                    <a:pt x="188849" y="11798"/>
                  </a:lnTo>
                  <a:lnTo>
                    <a:pt x="200647" y="11798"/>
                  </a:lnTo>
                  <a:lnTo>
                    <a:pt x="212432" y="11798"/>
                  </a:lnTo>
                  <a:lnTo>
                    <a:pt x="212432" y="0"/>
                  </a:lnTo>
                  <a:close/>
                </a:path>
                <a:path w="614045" h="35560">
                  <a:moveTo>
                    <a:pt x="224243" y="11811"/>
                  </a:moveTo>
                  <a:lnTo>
                    <a:pt x="212458" y="11811"/>
                  </a:lnTo>
                  <a:lnTo>
                    <a:pt x="212458" y="23609"/>
                  </a:lnTo>
                  <a:lnTo>
                    <a:pt x="224243" y="23609"/>
                  </a:lnTo>
                  <a:lnTo>
                    <a:pt x="224243" y="11811"/>
                  </a:lnTo>
                  <a:close/>
                </a:path>
                <a:path w="614045" h="35560">
                  <a:moveTo>
                    <a:pt x="236054" y="23609"/>
                  </a:move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36054" y="23609"/>
                  </a:lnTo>
                  <a:close/>
                </a:path>
                <a:path w="614045" h="35560">
                  <a:moveTo>
                    <a:pt x="247840" y="0"/>
                  </a:moveTo>
                  <a:lnTo>
                    <a:pt x="236054" y="0"/>
                  </a:lnTo>
                  <a:lnTo>
                    <a:pt x="224256" y="0"/>
                  </a:lnTo>
                  <a:lnTo>
                    <a:pt x="224256" y="11798"/>
                  </a:lnTo>
                  <a:lnTo>
                    <a:pt x="236054" y="11798"/>
                  </a:lnTo>
                  <a:lnTo>
                    <a:pt x="247840" y="11798"/>
                  </a:lnTo>
                  <a:lnTo>
                    <a:pt x="247840" y="0"/>
                  </a:lnTo>
                  <a:close/>
                </a:path>
                <a:path w="614045" h="35560">
                  <a:moveTo>
                    <a:pt x="271449" y="23609"/>
                  </a:moveTo>
                  <a:lnTo>
                    <a:pt x="259664" y="23609"/>
                  </a:lnTo>
                  <a:lnTo>
                    <a:pt x="259664" y="11811"/>
                  </a:lnTo>
                  <a:lnTo>
                    <a:pt x="247865" y="11811"/>
                  </a:lnTo>
                  <a:lnTo>
                    <a:pt x="247865" y="23609"/>
                  </a:lnTo>
                  <a:lnTo>
                    <a:pt x="247865" y="35407"/>
                  </a:lnTo>
                  <a:lnTo>
                    <a:pt x="259664" y="35407"/>
                  </a:lnTo>
                  <a:lnTo>
                    <a:pt x="271449" y="35407"/>
                  </a:lnTo>
                  <a:lnTo>
                    <a:pt x="271449" y="23609"/>
                  </a:lnTo>
                  <a:close/>
                </a:path>
                <a:path w="614045" h="35560">
                  <a:moveTo>
                    <a:pt x="271449" y="0"/>
                  </a:moveTo>
                  <a:lnTo>
                    <a:pt x="259664" y="0"/>
                  </a:lnTo>
                  <a:lnTo>
                    <a:pt x="259664" y="11798"/>
                  </a:lnTo>
                  <a:lnTo>
                    <a:pt x="271449" y="11798"/>
                  </a:lnTo>
                  <a:lnTo>
                    <a:pt x="271449" y="0"/>
                  </a:lnTo>
                  <a:close/>
                </a:path>
                <a:path w="614045" h="35560">
                  <a:moveTo>
                    <a:pt x="306857" y="0"/>
                  </a:moveTo>
                  <a:lnTo>
                    <a:pt x="295071" y="0"/>
                  </a:lnTo>
                  <a:lnTo>
                    <a:pt x="295071" y="11798"/>
                  </a:lnTo>
                  <a:lnTo>
                    <a:pt x="306857" y="11798"/>
                  </a:lnTo>
                  <a:lnTo>
                    <a:pt x="306857" y="0"/>
                  </a:lnTo>
                  <a:close/>
                </a:path>
                <a:path w="614045" h="35560">
                  <a:moveTo>
                    <a:pt x="318668" y="23609"/>
                  </a:moveTo>
                  <a:lnTo>
                    <a:pt x="306882" y="23609"/>
                  </a:lnTo>
                  <a:lnTo>
                    <a:pt x="306882" y="35407"/>
                  </a:lnTo>
                  <a:lnTo>
                    <a:pt x="318668" y="35407"/>
                  </a:lnTo>
                  <a:lnTo>
                    <a:pt x="318668" y="23609"/>
                  </a:lnTo>
                  <a:close/>
                </a:path>
                <a:path w="614045" h="35560">
                  <a:moveTo>
                    <a:pt x="318668" y="0"/>
                  </a:moveTo>
                  <a:lnTo>
                    <a:pt x="306882" y="0"/>
                  </a:lnTo>
                  <a:lnTo>
                    <a:pt x="306882" y="11798"/>
                  </a:lnTo>
                  <a:lnTo>
                    <a:pt x="318668" y="11798"/>
                  </a:lnTo>
                  <a:lnTo>
                    <a:pt x="318668" y="0"/>
                  </a:lnTo>
                  <a:close/>
                </a:path>
                <a:path w="614045" h="35560">
                  <a:moveTo>
                    <a:pt x="330479" y="23609"/>
                  </a:moveTo>
                  <a:lnTo>
                    <a:pt x="318681" y="23609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close/>
                </a:path>
                <a:path w="614045" h="35560">
                  <a:moveTo>
                    <a:pt x="342277" y="23609"/>
                  </a:moveTo>
                  <a:lnTo>
                    <a:pt x="330492" y="23609"/>
                  </a:lnTo>
                  <a:lnTo>
                    <a:pt x="330492" y="35407"/>
                  </a:lnTo>
                  <a:lnTo>
                    <a:pt x="342277" y="35407"/>
                  </a:lnTo>
                  <a:lnTo>
                    <a:pt x="342277" y="23609"/>
                  </a:lnTo>
                  <a:close/>
                </a:path>
                <a:path w="614045" h="35560">
                  <a:moveTo>
                    <a:pt x="342277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42277" y="11798"/>
                  </a:lnTo>
                  <a:lnTo>
                    <a:pt x="342277" y="0"/>
                  </a:lnTo>
                  <a:close/>
                </a:path>
                <a:path w="614045" h="35560">
                  <a:moveTo>
                    <a:pt x="354088" y="0"/>
                  </a:moveTo>
                  <a:lnTo>
                    <a:pt x="342290" y="0"/>
                  </a:lnTo>
                  <a:lnTo>
                    <a:pt x="342290" y="11798"/>
                  </a:lnTo>
                  <a:lnTo>
                    <a:pt x="354088" y="11798"/>
                  </a:lnTo>
                  <a:lnTo>
                    <a:pt x="354088" y="0"/>
                  </a:lnTo>
                  <a:close/>
                </a:path>
                <a:path w="614045" h="35560">
                  <a:moveTo>
                    <a:pt x="365874" y="11811"/>
                  </a:moveTo>
                  <a:lnTo>
                    <a:pt x="354088" y="11811"/>
                  </a:lnTo>
                  <a:lnTo>
                    <a:pt x="354088" y="23609"/>
                  </a:lnTo>
                  <a:lnTo>
                    <a:pt x="354088" y="35407"/>
                  </a:lnTo>
                  <a:lnTo>
                    <a:pt x="365874" y="35407"/>
                  </a:lnTo>
                  <a:lnTo>
                    <a:pt x="365874" y="23609"/>
                  </a:lnTo>
                  <a:lnTo>
                    <a:pt x="365874" y="11811"/>
                  </a:lnTo>
                  <a:close/>
                </a:path>
                <a:path w="614045" h="35560">
                  <a:moveTo>
                    <a:pt x="413092" y="11811"/>
                  </a:moveTo>
                  <a:lnTo>
                    <a:pt x="401307" y="11811"/>
                  </a:lnTo>
                  <a:lnTo>
                    <a:pt x="389509" y="11811"/>
                  </a:lnTo>
                  <a:lnTo>
                    <a:pt x="389509" y="23609"/>
                  </a:lnTo>
                  <a:lnTo>
                    <a:pt x="401307" y="23609"/>
                  </a:lnTo>
                  <a:lnTo>
                    <a:pt x="401307" y="35407"/>
                  </a:lnTo>
                  <a:lnTo>
                    <a:pt x="413092" y="35407"/>
                  </a:lnTo>
                  <a:lnTo>
                    <a:pt x="413092" y="23609"/>
                  </a:lnTo>
                  <a:lnTo>
                    <a:pt x="413092" y="11811"/>
                  </a:lnTo>
                  <a:close/>
                </a:path>
                <a:path w="614045" h="35560">
                  <a:moveTo>
                    <a:pt x="413092" y="0"/>
                  </a:moveTo>
                  <a:lnTo>
                    <a:pt x="401307" y="0"/>
                  </a:ln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13092" y="11798"/>
                  </a:lnTo>
                  <a:lnTo>
                    <a:pt x="413092" y="0"/>
                  </a:lnTo>
                  <a:close/>
                </a:path>
                <a:path w="614045" h="35560">
                  <a:moveTo>
                    <a:pt x="424903" y="23609"/>
                  </a:moveTo>
                  <a:lnTo>
                    <a:pt x="413105" y="23609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close/>
                </a:path>
                <a:path w="614045" h="35560">
                  <a:moveTo>
                    <a:pt x="436702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36702" y="11798"/>
                  </a:lnTo>
                  <a:lnTo>
                    <a:pt x="436702" y="0"/>
                  </a:lnTo>
                  <a:close/>
                </a:path>
                <a:path w="614045" h="35560">
                  <a:moveTo>
                    <a:pt x="460298" y="11811"/>
                  </a:moveTo>
                  <a:lnTo>
                    <a:pt x="448513" y="11811"/>
                  </a:lnTo>
                  <a:lnTo>
                    <a:pt x="436714" y="11811"/>
                  </a:lnTo>
                  <a:lnTo>
                    <a:pt x="436714" y="23609"/>
                  </a:lnTo>
                  <a:lnTo>
                    <a:pt x="448513" y="23609"/>
                  </a:lnTo>
                  <a:lnTo>
                    <a:pt x="460298" y="23609"/>
                  </a:lnTo>
                  <a:lnTo>
                    <a:pt x="460298" y="11811"/>
                  </a:lnTo>
                  <a:close/>
                </a:path>
                <a:path w="614045" h="35560">
                  <a:moveTo>
                    <a:pt x="460298" y="0"/>
                  </a:moveTo>
                  <a:lnTo>
                    <a:pt x="448513" y="0"/>
                  </a:lnTo>
                  <a:lnTo>
                    <a:pt x="448513" y="11798"/>
                  </a:lnTo>
                  <a:lnTo>
                    <a:pt x="460298" y="11798"/>
                  </a:lnTo>
                  <a:lnTo>
                    <a:pt x="460298" y="0"/>
                  </a:lnTo>
                  <a:close/>
                </a:path>
                <a:path w="614045" h="35560">
                  <a:moveTo>
                    <a:pt x="472109" y="11811"/>
                  </a:moveTo>
                  <a:lnTo>
                    <a:pt x="460324" y="11811"/>
                  </a:lnTo>
                  <a:lnTo>
                    <a:pt x="460324" y="23609"/>
                  </a:lnTo>
                  <a:lnTo>
                    <a:pt x="460324" y="35407"/>
                  </a:lnTo>
                  <a:lnTo>
                    <a:pt x="472109" y="35407"/>
                  </a:lnTo>
                  <a:lnTo>
                    <a:pt x="472109" y="23609"/>
                  </a:lnTo>
                  <a:lnTo>
                    <a:pt x="472109" y="11811"/>
                  </a:lnTo>
                  <a:close/>
                </a:path>
                <a:path w="614045" h="35560">
                  <a:moveTo>
                    <a:pt x="483920" y="11811"/>
                  </a:moveTo>
                  <a:lnTo>
                    <a:pt x="472122" y="11811"/>
                  </a:lnTo>
                  <a:lnTo>
                    <a:pt x="472122" y="23609"/>
                  </a:lnTo>
                  <a:lnTo>
                    <a:pt x="472122" y="35407"/>
                  </a:lnTo>
                  <a:lnTo>
                    <a:pt x="483920" y="35407"/>
                  </a:lnTo>
                  <a:lnTo>
                    <a:pt x="483920" y="23609"/>
                  </a:lnTo>
                  <a:lnTo>
                    <a:pt x="483920" y="11811"/>
                  </a:lnTo>
                  <a:close/>
                </a:path>
                <a:path w="614045" h="35560">
                  <a:moveTo>
                    <a:pt x="495731" y="23609"/>
                  </a:move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495731" y="23609"/>
                  </a:lnTo>
                  <a:close/>
                </a:path>
                <a:path w="614045" h="35560">
                  <a:moveTo>
                    <a:pt x="519315" y="11811"/>
                  </a:moveTo>
                  <a:lnTo>
                    <a:pt x="507530" y="11811"/>
                  </a:lnTo>
                  <a:lnTo>
                    <a:pt x="507530" y="23609"/>
                  </a:lnTo>
                  <a:lnTo>
                    <a:pt x="507530" y="35407"/>
                  </a:lnTo>
                  <a:lnTo>
                    <a:pt x="519315" y="35407"/>
                  </a:lnTo>
                  <a:lnTo>
                    <a:pt x="519315" y="23609"/>
                  </a:lnTo>
                  <a:lnTo>
                    <a:pt x="519315" y="11811"/>
                  </a:lnTo>
                  <a:close/>
                </a:path>
                <a:path w="614045" h="35560">
                  <a:moveTo>
                    <a:pt x="531126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31126" y="11798"/>
                  </a:lnTo>
                  <a:lnTo>
                    <a:pt x="531126" y="0"/>
                  </a:lnTo>
                  <a:close/>
                </a:path>
                <a:path w="614045" h="35560">
                  <a:moveTo>
                    <a:pt x="554748" y="11811"/>
                  </a:moveTo>
                  <a:lnTo>
                    <a:pt x="542950" y="11811"/>
                  </a:lnTo>
                  <a:lnTo>
                    <a:pt x="542950" y="23609"/>
                  </a:lnTo>
                  <a:lnTo>
                    <a:pt x="554748" y="23609"/>
                  </a:lnTo>
                  <a:lnTo>
                    <a:pt x="554748" y="11811"/>
                  </a:lnTo>
                  <a:close/>
                </a:path>
                <a:path w="614045" h="35560">
                  <a:moveTo>
                    <a:pt x="590143" y="0"/>
                  </a:moveTo>
                  <a:lnTo>
                    <a:pt x="578345" y="0"/>
                  </a:lnTo>
                  <a:lnTo>
                    <a:pt x="566547" y="0"/>
                  </a:lnTo>
                  <a:lnTo>
                    <a:pt x="554748" y="0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90143" y="11798"/>
                  </a:lnTo>
                  <a:lnTo>
                    <a:pt x="590143" y="0"/>
                  </a:lnTo>
                  <a:close/>
                </a:path>
                <a:path w="614045" h="35560">
                  <a:moveTo>
                    <a:pt x="601941" y="11811"/>
                  </a:moveTo>
                  <a:lnTo>
                    <a:pt x="590143" y="11811"/>
                  </a:lnTo>
                  <a:lnTo>
                    <a:pt x="578345" y="11811"/>
                  </a:lnTo>
                  <a:lnTo>
                    <a:pt x="566547" y="11811"/>
                  </a:lnTo>
                  <a:lnTo>
                    <a:pt x="566547" y="23609"/>
                  </a:lnTo>
                  <a:lnTo>
                    <a:pt x="578345" y="23609"/>
                  </a:lnTo>
                  <a:lnTo>
                    <a:pt x="590143" y="23609"/>
                  </a:lnTo>
                  <a:lnTo>
                    <a:pt x="601941" y="23609"/>
                  </a:lnTo>
                  <a:lnTo>
                    <a:pt x="601941" y="11811"/>
                  </a:lnTo>
                  <a:close/>
                </a:path>
                <a:path w="614045" h="35560">
                  <a:moveTo>
                    <a:pt x="613765" y="11811"/>
                  </a:moveTo>
                  <a:lnTo>
                    <a:pt x="601967" y="11811"/>
                  </a:lnTo>
                  <a:lnTo>
                    <a:pt x="601967" y="23609"/>
                  </a:lnTo>
                  <a:lnTo>
                    <a:pt x="613765" y="23609"/>
                  </a:lnTo>
                  <a:lnTo>
                    <a:pt x="613765" y="118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5958433" y="5331281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09" h="47625">
                  <a:moveTo>
                    <a:pt x="23583" y="23609"/>
                  </a:moveTo>
                  <a:lnTo>
                    <a:pt x="11798" y="23609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0" y="47205"/>
                  </a:lnTo>
                  <a:lnTo>
                    <a:pt x="11798" y="47205"/>
                  </a:lnTo>
                  <a:lnTo>
                    <a:pt x="23583" y="47205"/>
                  </a:lnTo>
                  <a:lnTo>
                    <a:pt x="23583" y="35407"/>
                  </a:lnTo>
                  <a:lnTo>
                    <a:pt x="23583" y="23609"/>
                  </a:lnTo>
                  <a:close/>
                </a:path>
                <a:path w="626109" h="47625">
                  <a:moveTo>
                    <a:pt x="23583" y="11798"/>
                  </a:moveTo>
                  <a:lnTo>
                    <a:pt x="11798" y="11798"/>
                  </a:lnTo>
                  <a:lnTo>
                    <a:pt x="11798" y="23596"/>
                  </a:lnTo>
                  <a:lnTo>
                    <a:pt x="23583" y="23596"/>
                  </a:lnTo>
                  <a:lnTo>
                    <a:pt x="23583" y="11798"/>
                  </a:lnTo>
                  <a:close/>
                </a:path>
                <a:path w="626109" h="47625">
                  <a:moveTo>
                    <a:pt x="35394" y="23609"/>
                  </a:moveTo>
                  <a:lnTo>
                    <a:pt x="23596" y="23609"/>
                  </a:lnTo>
                  <a:lnTo>
                    <a:pt x="23596" y="35407"/>
                  </a:lnTo>
                  <a:lnTo>
                    <a:pt x="23596" y="47205"/>
                  </a:lnTo>
                  <a:lnTo>
                    <a:pt x="35394" y="47205"/>
                  </a:lnTo>
                  <a:lnTo>
                    <a:pt x="35394" y="35407"/>
                  </a:lnTo>
                  <a:lnTo>
                    <a:pt x="35394" y="23609"/>
                  </a:lnTo>
                  <a:close/>
                </a:path>
                <a:path w="626109" h="47625">
                  <a:moveTo>
                    <a:pt x="35394" y="11798"/>
                  </a:moveTo>
                  <a:lnTo>
                    <a:pt x="23596" y="11798"/>
                  </a:lnTo>
                  <a:lnTo>
                    <a:pt x="23596" y="23596"/>
                  </a:lnTo>
                  <a:lnTo>
                    <a:pt x="35394" y="23596"/>
                  </a:lnTo>
                  <a:lnTo>
                    <a:pt x="35394" y="11798"/>
                  </a:lnTo>
                  <a:close/>
                </a:path>
                <a:path w="626109" h="47625">
                  <a:moveTo>
                    <a:pt x="58991" y="11798"/>
                  </a:moveTo>
                  <a:lnTo>
                    <a:pt x="47205" y="11798"/>
                  </a:lnTo>
                  <a:lnTo>
                    <a:pt x="47205" y="23596"/>
                  </a:lnTo>
                  <a:lnTo>
                    <a:pt x="58991" y="23596"/>
                  </a:lnTo>
                  <a:lnTo>
                    <a:pt x="58991" y="11798"/>
                  </a:lnTo>
                  <a:close/>
                </a:path>
                <a:path w="626109" h="47625">
                  <a:moveTo>
                    <a:pt x="70815" y="11798"/>
                  </a:moveTo>
                  <a:lnTo>
                    <a:pt x="59016" y="11798"/>
                  </a:lnTo>
                  <a:lnTo>
                    <a:pt x="59016" y="23596"/>
                  </a:lnTo>
                  <a:lnTo>
                    <a:pt x="70815" y="23596"/>
                  </a:lnTo>
                  <a:lnTo>
                    <a:pt x="70815" y="11798"/>
                  </a:lnTo>
                  <a:close/>
                </a:path>
                <a:path w="626109" h="47625">
                  <a:moveTo>
                    <a:pt x="94411" y="23609"/>
                  </a:moveTo>
                  <a:lnTo>
                    <a:pt x="82613" y="23609"/>
                  </a:lnTo>
                  <a:lnTo>
                    <a:pt x="70815" y="23609"/>
                  </a:ln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94411" y="35407"/>
                  </a:lnTo>
                  <a:lnTo>
                    <a:pt x="94411" y="23609"/>
                  </a:lnTo>
                  <a:close/>
                </a:path>
                <a:path w="626109" h="47625">
                  <a:moveTo>
                    <a:pt x="106222" y="23609"/>
                  </a:move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06222" y="23609"/>
                  </a:lnTo>
                  <a:close/>
                </a:path>
                <a:path w="626109" h="47625">
                  <a:moveTo>
                    <a:pt x="118008" y="35407"/>
                  </a:moveTo>
                  <a:lnTo>
                    <a:pt x="106222" y="35407"/>
                  </a:lnTo>
                  <a:lnTo>
                    <a:pt x="106222" y="47205"/>
                  </a:lnTo>
                  <a:lnTo>
                    <a:pt x="118008" y="47205"/>
                  </a:lnTo>
                  <a:lnTo>
                    <a:pt x="118008" y="35407"/>
                  </a:lnTo>
                  <a:close/>
                </a:path>
                <a:path w="626109" h="47625">
                  <a:moveTo>
                    <a:pt x="118008" y="11798"/>
                  </a:moveTo>
                  <a:lnTo>
                    <a:pt x="106222" y="11798"/>
                  </a:lnTo>
                  <a:lnTo>
                    <a:pt x="94424" y="11798"/>
                  </a:lnTo>
                  <a:lnTo>
                    <a:pt x="94424" y="23596"/>
                  </a:lnTo>
                  <a:lnTo>
                    <a:pt x="106222" y="23596"/>
                  </a:lnTo>
                  <a:lnTo>
                    <a:pt x="118008" y="23596"/>
                  </a:lnTo>
                  <a:lnTo>
                    <a:pt x="118008" y="11798"/>
                  </a:lnTo>
                  <a:close/>
                </a:path>
                <a:path w="626109" h="47625">
                  <a:moveTo>
                    <a:pt x="129819" y="23609"/>
                  </a:moveTo>
                  <a:lnTo>
                    <a:pt x="118021" y="23609"/>
                  </a:lnTo>
                  <a:lnTo>
                    <a:pt x="118021" y="35407"/>
                  </a:lnTo>
                  <a:lnTo>
                    <a:pt x="129819" y="35407"/>
                  </a:lnTo>
                  <a:lnTo>
                    <a:pt x="129819" y="23609"/>
                  </a:lnTo>
                  <a:close/>
                </a:path>
                <a:path w="626109" h="47625">
                  <a:moveTo>
                    <a:pt x="129819" y="11798"/>
                  </a:moveTo>
                  <a:lnTo>
                    <a:pt x="118021" y="11798"/>
                  </a:lnTo>
                  <a:lnTo>
                    <a:pt x="118021" y="23596"/>
                  </a:lnTo>
                  <a:lnTo>
                    <a:pt x="129819" y="23596"/>
                  </a:lnTo>
                  <a:lnTo>
                    <a:pt x="129819" y="11798"/>
                  </a:lnTo>
                  <a:close/>
                </a:path>
                <a:path w="626109" h="47625">
                  <a:moveTo>
                    <a:pt x="141630" y="23609"/>
                  </a:moveTo>
                  <a:lnTo>
                    <a:pt x="129832" y="23609"/>
                  </a:lnTo>
                  <a:lnTo>
                    <a:pt x="129832" y="35407"/>
                  </a:lnTo>
                  <a:lnTo>
                    <a:pt x="141630" y="35407"/>
                  </a:lnTo>
                  <a:lnTo>
                    <a:pt x="141630" y="23609"/>
                  </a:lnTo>
                  <a:close/>
                </a:path>
                <a:path w="626109" h="47625">
                  <a:moveTo>
                    <a:pt x="153416" y="11798"/>
                  </a:moveTo>
                  <a:lnTo>
                    <a:pt x="141630" y="11798"/>
                  </a:lnTo>
                  <a:lnTo>
                    <a:pt x="129832" y="11798"/>
                  </a:lnTo>
                  <a:lnTo>
                    <a:pt x="129832" y="23596"/>
                  </a:lnTo>
                  <a:lnTo>
                    <a:pt x="141630" y="23596"/>
                  </a:lnTo>
                  <a:lnTo>
                    <a:pt x="153416" y="23596"/>
                  </a:lnTo>
                  <a:lnTo>
                    <a:pt x="153416" y="11798"/>
                  </a:lnTo>
                  <a:close/>
                </a:path>
                <a:path w="626109" h="47625">
                  <a:moveTo>
                    <a:pt x="165239" y="11798"/>
                  </a:moveTo>
                  <a:lnTo>
                    <a:pt x="153441" y="11798"/>
                  </a:lnTo>
                  <a:lnTo>
                    <a:pt x="153441" y="23596"/>
                  </a:lnTo>
                  <a:lnTo>
                    <a:pt x="165239" y="23596"/>
                  </a:lnTo>
                  <a:lnTo>
                    <a:pt x="165239" y="11798"/>
                  </a:lnTo>
                  <a:close/>
                </a:path>
                <a:path w="626109" h="47625">
                  <a:moveTo>
                    <a:pt x="177025" y="23609"/>
                  </a:moveTo>
                  <a:lnTo>
                    <a:pt x="165239" y="23609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close/>
                </a:path>
                <a:path w="626109" h="47625">
                  <a:moveTo>
                    <a:pt x="188836" y="23609"/>
                  </a:move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close/>
                </a:path>
                <a:path w="626109" h="47625">
                  <a:moveTo>
                    <a:pt x="200647" y="11798"/>
                  </a:moveTo>
                  <a:lnTo>
                    <a:pt x="188849" y="11798"/>
                  </a:lnTo>
                  <a:lnTo>
                    <a:pt x="188849" y="23596"/>
                  </a:lnTo>
                  <a:lnTo>
                    <a:pt x="200647" y="23596"/>
                  </a:lnTo>
                  <a:lnTo>
                    <a:pt x="200647" y="11798"/>
                  </a:lnTo>
                  <a:close/>
                </a:path>
                <a:path w="626109" h="47625">
                  <a:moveTo>
                    <a:pt x="212432" y="23609"/>
                  </a:moveTo>
                  <a:lnTo>
                    <a:pt x="200647" y="23609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close/>
                </a:path>
                <a:path w="626109" h="47625">
                  <a:moveTo>
                    <a:pt x="224243" y="23609"/>
                  </a:move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close/>
                </a:path>
                <a:path w="626109" h="47625">
                  <a:moveTo>
                    <a:pt x="224243" y="11798"/>
                  </a:moveTo>
                  <a:lnTo>
                    <a:pt x="212458" y="11798"/>
                  </a:lnTo>
                  <a:lnTo>
                    <a:pt x="212458" y="23596"/>
                  </a:lnTo>
                  <a:lnTo>
                    <a:pt x="224243" y="23596"/>
                  </a:lnTo>
                  <a:lnTo>
                    <a:pt x="224243" y="11798"/>
                  </a:lnTo>
                  <a:close/>
                </a:path>
                <a:path w="626109" h="47625">
                  <a:moveTo>
                    <a:pt x="236054" y="11798"/>
                  </a:moveTo>
                  <a:lnTo>
                    <a:pt x="224256" y="11798"/>
                  </a:lnTo>
                  <a:lnTo>
                    <a:pt x="224256" y="23596"/>
                  </a:lnTo>
                  <a:lnTo>
                    <a:pt x="236054" y="23596"/>
                  </a:lnTo>
                  <a:lnTo>
                    <a:pt x="236054" y="11798"/>
                  </a:lnTo>
                  <a:close/>
                </a:path>
                <a:path w="626109" h="47625">
                  <a:moveTo>
                    <a:pt x="247840" y="23609"/>
                  </a:moveTo>
                  <a:lnTo>
                    <a:pt x="236054" y="23609"/>
                  </a:ln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47840" y="35407"/>
                  </a:lnTo>
                  <a:lnTo>
                    <a:pt x="247840" y="23609"/>
                  </a:lnTo>
                  <a:close/>
                </a:path>
                <a:path w="626109" h="47625">
                  <a:moveTo>
                    <a:pt x="271449" y="23609"/>
                  </a:moveTo>
                  <a:lnTo>
                    <a:pt x="259664" y="23609"/>
                  </a:lnTo>
                  <a:lnTo>
                    <a:pt x="247865" y="23609"/>
                  </a:lnTo>
                  <a:lnTo>
                    <a:pt x="247865" y="35407"/>
                  </a:lnTo>
                  <a:lnTo>
                    <a:pt x="259664" y="35407"/>
                  </a:lnTo>
                  <a:lnTo>
                    <a:pt x="271449" y="35407"/>
                  </a:lnTo>
                  <a:lnTo>
                    <a:pt x="271449" y="23609"/>
                  </a:lnTo>
                  <a:close/>
                </a:path>
                <a:path w="626109" h="47625">
                  <a:moveTo>
                    <a:pt x="271449" y="11798"/>
                  </a:moveTo>
                  <a:lnTo>
                    <a:pt x="259664" y="11798"/>
                  </a:lnTo>
                  <a:lnTo>
                    <a:pt x="247865" y="11798"/>
                  </a:lnTo>
                  <a:lnTo>
                    <a:pt x="247865" y="23596"/>
                  </a:lnTo>
                  <a:lnTo>
                    <a:pt x="259664" y="23596"/>
                  </a:lnTo>
                  <a:lnTo>
                    <a:pt x="271449" y="23596"/>
                  </a:lnTo>
                  <a:lnTo>
                    <a:pt x="271449" y="11798"/>
                  </a:lnTo>
                  <a:close/>
                </a:path>
                <a:path w="626109" h="47625">
                  <a:moveTo>
                    <a:pt x="283260" y="23609"/>
                  </a:moveTo>
                  <a:lnTo>
                    <a:pt x="271475" y="23609"/>
                  </a:lnTo>
                  <a:lnTo>
                    <a:pt x="271475" y="35407"/>
                  </a:lnTo>
                  <a:lnTo>
                    <a:pt x="283260" y="35407"/>
                  </a:lnTo>
                  <a:lnTo>
                    <a:pt x="283260" y="23609"/>
                  </a:lnTo>
                  <a:close/>
                </a:path>
                <a:path w="626109" h="47625">
                  <a:moveTo>
                    <a:pt x="283260" y="11798"/>
                  </a:moveTo>
                  <a:lnTo>
                    <a:pt x="271475" y="11798"/>
                  </a:lnTo>
                  <a:lnTo>
                    <a:pt x="271475" y="23596"/>
                  </a:lnTo>
                  <a:lnTo>
                    <a:pt x="283260" y="23596"/>
                  </a:lnTo>
                  <a:lnTo>
                    <a:pt x="283260" y="11798"/>
                  </a:lnTo>
                  <a:close/>
                </a:path>
                <a:path w="626109" h="47625">
                  <a:moveTo>
                    <a:pt x="295071" y="23609"/>
                  </a:move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295071" y="23609"/>
                  </a:lnTo>
                  <a:close/>
                </a:path>
                <a:path w="626109" h="47625">
                  <a:moveTo>
                    <a:pt x="318668" y="23609"/>
                  </a:moveTo>
                  <a:lnTo>
                    <a:pt x="306882" y="23609"/>
                  </a:lnTo>
                  <a:lnTo>
                    <a:pt x="306882" y="35407"/>
                  </a:lnTo>
                  <a:lnTo>
                    <a:pt x="318668" y="35407"/>
                  </a:lnTo>
                  <a:lnTo>
                    <a:pt x="318668" y="23609"/>
                  </a:lnTo>
                  <a:close/>
                </a:path>
                <a:path w="626109" h="47625">
                  <a:moveTo>
                    <a:pt x="342277" y="23609"/>
                  </a:moveTo>
                  <a:lnTo>
                    <a:pt x="330492" y="23609"/>
                  </a:lnTo>
                  <a:lnTo>
                    <a:pt x="330492" y="35407"/>
                  </a:lnTo>
                  <a:lnTo>
                    <a:pt x="342277" y="35407"/>
                  </a:lnTo>
                  <a:lnTo>
                    <a:pt x="342277" y="23609"/>
                  </a:lnTo>
                  <a:close/>
                </a:path>
                <a:path w="626109" h="47625">
                  <a:moveTo>
                    <a:pt x="354088" y="23609"/>
                  </a:moveTo>
                  <a:lnTo>
                    <a:pt x="342290" y="23609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54088" y="23609"/>
                  </a:lnTo>
                  <a:close/>
                </a:path>
                <a:path w="626109" h="47625">
                  <a:moveTo>
                    <a:pt x="354088" y="11798"/>
                  </a:moveTo>
                  <a:lnTo>
                    <a:pt x="342290" y="11798"/>
                  </a:lnTo>
                  <a:lnTo>
                    <a:pt x="342290" y="23596"/>
                  </a:lnTo>
                  <a:lnTo>
                    <a:pt x="354088" y="23596"/>
                  </a:lnTo>
                  <a:lnTo>
                    <a:pt x="354088" y="11798"/>
                  </a:lnTo>
                  <a:close/>
                </a:path>
                <a:path w="626109" h="47625">
                  <a:moveTo>
                    <a:pt x="377685" y="11798"/>
                  </a:moveTo>
                  <a:lnTo>
                    <a:pt x="365899" y="11798"/>
                  </a:lnTo>
                  <a:lnTo>
                    <a:pt x="365899" y="23596"/>
                  </a:lnTo>
                  <a:lnTo>
                    <a:pt x="377685" y="23596"/>
                  </a:lnTo>
                  <a:lnTo>
                    <a:pt x="377685" y="11798"/>
                  </a:lnTo>
                  <a:close/>
                </a:path>
                <a:path w="626109" h="47625">
                  <a:moveTo>
                    <a:pt x="389496" y="23609"/>
                  </a:moveTo>
                  <a:lnTo>
                    <a:pt x="377698" y="23609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close/>
                </a:path>
                <a:path w="626109" h="47625">
                  <a:moveTo>
                    <a:pt x="413092" y="23609"/>
                  </a:moveTo>
                  <a:lnTo>
                    <a:pt x="401307" y="23609"/>
                  </a:lnTo>
                  <a:lnTo>
                    <a:pt x="401307" y="35407"/>
                  </a:lnTo>
                  <a:lnTo>
                    <a:pt x="413092" y="35407"/>
                  </a:lnTo>
                  <a:lnTo>
                    <a:pt x="413092" y="23609"/>
                  </a:lnTo>
                  <a:close/>
                </a:path>
                <a:path w="626109" h="47625">
                  <a:moveTo>
                    <a:pt x="424903" y="11798"/>
                  </a:moveTo>
                  <a:lnTo>
                    <a:pt x="413105" y="11798"/>
                  </a:lnTo>
                  <a:lnTo>
                    <a:pt x="413105" y="23596"/>
                  </a:lnTo>
                  <a:lnTo>
                    <a:pt x="424903" y="23596"/>
                  </a:lnTo>
                  <a:lnTo>
                    <a:pt x="424903" y="11798"/>
                  </a:lnTo>
                  <a:close/>
                </a:path>
                <a:path w="626109" h="47625">
                  <a:moveTo>
                    <a:pt x="436702" y="23609"/>
                  </a:moveTo>
                  <a:lnTo>
                    <a:pt x="424916" y="23609"/>
                  </a:lnTo>
                  <a:lnTo>
                    <a:pt x="424916" y="35407"/>
                  </a:lnTo>
                  <a:lnTo>
                    <a:pt x="436702" y="35407"/>
                  </a:lnTo>
                  <a:lnTo>
                    <a:pt x="436702" y="23609"/>
                  </a:lnTo>
                  <a:close/>
                </a:path>
                <a:path w="626109" h="47625">
                  <a:moveTo>
                    <a:pt x="436702" y="11798"/>
                  </a:moveTo>
                  <a:lnTo>
                    <a:pt x="424916" y="11798"/>
                  </a:lnTo>
                  <a:lnTo>
                    <a:pt x="424916" y="23596"/>
                  </a:lnTo>
                  <a:lnTo>
                    <a:pt x="436702" y="23596"/>
                  </a:lnTo>
                  <a:lnTo>
                    <a:pt x="436702" y="11798"/>
                  </a:lnTo>
                  <a:close/>
                </a:path>
                <a:path w="626109" h="47625">
                  <a:moveTo>
                    <a:pt x="448513" y="11798"/>
                  </a:moveTo>
                  <a:lnTo>
                    <a:pt x="436714" y="11798"/>
                  </a:lnTo>
                  <a:lnTo>
                    <a:pt x="436714" y="23596"/>
                  </a:lnTo>
                  <a:lnTo>
                    <a:pt x="448513" y="23596"/>
                  </a:lnTo>
                  <a:lnTo>
                    <a:pt x="448513" y="11798"/>
                  </a:lnTo>
                  <a:close/>
                </a:path>
                <a:path w="626109" h="47625">
                  <a:moveTo>
                    <a:pt x="472109" y="23609"/>
                  </a:moveTo>
                  <a:lnTo>
                    <a:pt x="460324" y="23609"/>
                  </a:lnTo>
                  <a:lnTo>
                    <a:pt x="460324" y="35407"/>
                  </a:lnTo>
                  <a:lnTo>
                    <a:pt x="472109" y="35407"/>
                  </a:lnTo>
                  <a:lnTo>
                    <a:pt x="472109" y="23609"/>
                  </a:lnTo>
                  <a:close/>
                </a:path>
                <a:path w="626109" h="47625">
                  <a:moveTo>
                    <a:pt x="483920" y="23609"/>
                  </a:moveTo>
                  <a:lnTo>
                    <a:pt x="472122" y="23609"/>
                  </a:lnTo>
                  <a:lnTo>
                    <a:pt x="472122" y="35407"/>
                  </a:lnTo>
                  <a:lnTo>
                    <a:pt x="483920" y="35407"/>
                  </a:lnTo>
                  <a:lnTo>
                    <a:pt x="483920" y="23609"/>
                  </a:lnTo>
                  <a:close/>
                </a:path>
                <a:path w="626109" h="47625">
                  <a:moveTo>
                    <a:pt x="507530" y="23609"/>
                  </a:moveTo>
                  <a:lnTo>
                    <a:pt x="495731" y="23609"/>
                  </a:lnTo>
                  <a:lnTo>
                    <a:pt x="495731" y="35407"/>
                  </a:lnTo>
                  <a:lnTo>
                    <a:pt x="507530" y="35407"/>
                  </a:lnTo>
                  <a:lnTo>
                    <a:pt x="507530" y="23609"/>
                  </a:lnTo>
                  <a:close/>
                </a:path>
                <a:path w="626109" h="47625">
                  <a:moveTo>
                    <a:pt x="519315" y="0"/>
                  </a:moveTo>
                  <a:lnTo>
                    <a:pt x="507530" y="0"/>
                  </a:lnTo>
                  <a:lnTo>
                    <a:pt x="507530" y="11798"/>
                  </a:lnTo>
                  <a:lnTo>
                    <a:pt x="495731" y="11798"/>
                  </a:lnTo>
                  <a:lnTo>
                    <a:pt x="483933" y="11798"/>
                  </a:lnTo>
                  <a:lnTo>
                    <a:pt x="483933" y="23596"/>
                  </a:lnTo>
                  <a:lnTo>
                    <a:pt x="495731" y="23596"/>
                  </a:lnTo>
                  <a:lnTo>
                    <a:pt x="507530" y="23596"/>
                  </a:lnTo>
                  <a:lnTo>
                    <a:pt x="519315" y="23596"/>
                  </a:lnTo>
                  <a:lnTo>
                    <a:pt x="519315" y="11798"/>
                  </a:lnTo>
                  <a:lnTo>
                    <a:pt x="519315" y="0"/>
                  </a:lnTo>
                  <a:close/>
                </a:path>
                <a:path w="626109" h="47625">
                  <a:moveTo>
                    <a:pt x="531126" y="11798"/>
                  </a:moveTo>
                  <a:lnTo>
                    <a:pt x="519341" y="11798"/>
                  </a:lnTo>
                  <a:lnTo>
                    <a:pt x="519341" y="23596"/>
                  </a:lnTo>
                  <a:lnTo>
                    <a:pt x="531126" y="23596"/>
                  </a:lnTo>
                  <a:lnTo>
                    <a:pt x="531126" y="11798"/>
                  </a:lnTo>
                  <a:close/>
                </a:path>
                <a:path w="626109" h="47625">
                  <a:moveTo>
                    <a:pt x="542937" y="11798"/>
                  </a:moveTo>
                  <a:lnTo>
                    <a:pt x="531139" y="11798"/>
                  </a:lnTo>
                  <a:lnTo>
                    <a:pt x="531139" y="23596"/>
                  </a:lnTo>
                  <a:lnTo>
                    <a:pt x="542937" y="23596"/>
                  </a:lnTo>
                  <a:lnTo>
                    <a:pt x="542937" y="11798"/>
                  </a:lnTo>
                  <a:close/>
                </a:path>
                <a:path w="626109" h="47625">
                  <a:moveTo>
                    <a:pt x="566547" y="23609"/>
                  </a:moveTo>
                  <a:lnTo>
                    <a:pt x="554748" y="23609"/>
                  </a:lnTo>
                  <a:lnTo>
                    <a:pt x="554748" y="35407"/>
                  </a:lnTo>
                  <a:lnTo>
                    <a:pt x="566547" y="35407"/>
                  </a:lnTo>
                  <a:lnTo>
                    <a:pt x="566547" y="23609"/>
                  </a:lnTo>
                  <a:close/>
                </a:path>
                <a:path w="626109" h="47625">
                  <a:moveTo>
                    <a:pt x="601941" y="0"/>
                  </a:moveTo>
                  <a:lnTo>
                    <a:pt x="590143" y="0"/>
                  </a:lnTo>
                  <a:lnTo>
                    <a:pt x="578345" y="0"/>
                  </a:lnTo>
                  <a:lnTo>
                    <a:pt x="566547" y="0"/>
                  </a:lnTo>
                  <a:lnTo>
                    <a:pt x="554748" y="0"/>
                  </a:lnTo>
                  <a:lnTo>
                    <a:pt x="554748" y="11798"/>
                  </a:ln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66547" y="23596"/>
                  </a:lnTo>
                  <a:lnTo>
                    <a:pt x="578345" y="23596"/>
                  </a:lnTo>
                  <a:lnTo>
                    <a:pt x="590143" y="23596"/>
                  </a:lnTo>
                  <a:lnTo>
                    <a:pt x="590143" y="11798"/>
                  </a:lnTo>
                  <a:lnTo>
                    <a:pt x="601941" y="11798"/>
                  </a:lnTo>
                  <a:lnTo>
                    <a:pt x="601941" y="0"/>
                  </a:lnTo>
                  <a:close/>
                </a:path>
                <a:path w="626109" h="47625">
                  <a:moveTo>
                    <a:pt x="613765" y="23609"/>
                  </a:moveTo>
                  <a:lnTo>
                    <a:pt x="601967" y="23609"/>
                  </a:lnTo>
                  <a:lnTo>
                    <a:pt x="601967" y="35407"/>
                  </a:lnTo>
                  <a:lnTo>
                    <a:pt x="613765" y="35407"/>
                  </a:lnTo>
                  <a:lnTo>
                    <a:pt x="613765" y="23609"/>
                  </a:lnTo>
                  <a:close/>
                </a:path>
                <a:path w="626109" h="47625">
                  <a:moveTo>
                    <a:pt x="625551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13765" y="23596"/>
                  </a:lnTo>
                  <a:lnTo>
                    <a:pt x="625551" y="23596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5958433" y="5366689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09" h="47625">
                  <a:moveTo>
                    <a:pt x="23583" y="23609"/>
                  </a:moveTo>
                  <a:lnTo>
                    <a:pt x="11798" y="23609"/>
                  </a:lnTo>
                  <a:lnTo>
                    <a:pt x="11798" y="11811"/>
                  </a:lnTo>
                  <a:lnTo>
                    <a:pt x="0" y="11811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11798" y="47205"/>
                  </a:lnTo>
                  <a:lnTo>
                    <a:pt x="23583" y="47205"/>
                  </a:lnTo>
                  <a:lnTo>
                    <a:pt x="23583" y="35407"/>
                  </a:lnTo>
                  <a:lnTo>
                    <a:pt x="23583" y="23609"/>
                  </a:lnTo>
                  <a:close/>
                </a:path>
                <a:path w="626109" h="47625">
                  <a:moveTo>
                    <a:pt x="35394" y="23609"/>
                  </a:moveTo>
                  <a:lnTo>
                    <a:pt x="23596" y="23609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close/>
                </a:path>
                <a:path w="626109" h="47625">
                  <a:moveTo>
                    <a:pt x="47205" y="11811"/>
                  </a:moveTo>
                  <a:lnTo>
                    <a:pt x="35407" y="11811"/>
                  </a:lnTo>
                  <a:lnTo>
                    <a:pt x="35407" y="23609"/>
                  </a:lnTo>
                  <a:lnTo>
                    <a:pt x="47205" y="23609"/>
                  </a:lnTo>
                  <a:lnTo>
                    <a:pt x="47205" y="11811"/>
                  </a:lnTo>
                  <a:close/>
                </a:path>
                <a:path w="626109" h="47625">
                  <a:moveTo>
                    <a:pt x="82613" y="35407"/>
                  </a:moveTo>
                  <a:lnTo>
                    <a:pt x="70815" y="35407"/>
                  </a:lnTo>
                  <a:lnTo>
                    <a:pt x="70815" y="23609"/>
                  </a:lnTo>
                  <a:lnTo>
                    <a:pt x="59016" y="23609"/>
                  </a:lnTo>
                  <a:lnTo>
                    <a:pt x="59016" y="35407"/>
                  </a:lnTo>
                  <a:lnTo>
                    <a:pt x="59016" y="47205"/>
                  </a:lnTo>
                  <a:lnTo>
                    <a:pt x="70815" y="47205"/>
                  </a:lnTo>
                  <a:lnTo>
                    <a:pt x="82613" y="47205"/>
                  </a:lnTo>
                  <a:lnTo>
                    <a:pt x="82613" y="35407"/>
                  </a:lnTo>
                  <a:close/>
                </a:path>
                <a:path w="626109" h="47625">
                  <a:moveTo>
                    <a:pt x="94411" y="11811"/>
                  </a:moveTo>
                  <a:lnTo>
                    <a:pt x="82613" y="11811"/>
                  </a:lnTo>
                  <a:lnTo>
                    <a:pt x="70815" y="11811"/>
                  </a:lnTo>
                  <a:lnTo>
                    <a:pt x="70815" y="23609"/>
                  </a:lnTo>
                  <a:lnTo>
                    <a:pt x="82613" y="23609"/>
                  </a:lnTo>
                  <a:lnTo>
                    <a:pt x="82613" y="35407"/>
                  </a:lnTo>
                  <a:lnTo>
                    <a:pt x="94411" y="35407"/>
                  </a:lnTo>
                  <a:lnTo>
                    <a:pt x="94411" y="23609"/>
                  </a:lnTo>
                  <a:lnTo>
                    <a:pt x="94411" y="11811"/>
                  </a:lnTo>
                  <a:close/>
                </a:path>
                <a:path w="626109" h="47625">
                  <a:moveTo>
                    <a:pt x="118008" y="11811"/>
                  </a:moveTo>
                  <a:lnTo>
                    <a:pt x="106222" y="11811"/>
                  </a:lnTo>
                  <a:lnTo>
                    <a:pt x="106222" y="23609"/>
                  </a:lnTo>
                  <a:lnTo>
                    <a:pt x="106222" y="35407"/>
                  </a:lnTo>
                  <a:lnTo>
                    <a:pt x="118008" y="35407"/>
                  </a:lnTo>
                  <a:lnTo>
                    <a:pt x="118008" y="23609"/>
                  </a:lnTo>
                  <a:lnTo>
                    <a:pt x="118008" y="11811"/>
                  </a:lnTo>
                  <a:close/>
                </a:path>
                <a:path w="626109" h="47625">
                  <a:moveTo>
                    <a:pt x="118008" y="0"/>
                  </a:moveTo>
                  <a:lnTo>
                    <a:pt x="106222" y="0"/>
                  </a:lnTo>
                  <a:lnTo>
                    <a:pt x="106222" y="11798"/>
                  </a:lnTo>
                  <a:lnTo>
                    <a:pt x="118008" y="11798"/>
                  </a:lnTo>
                  <a:lnTo>
                    <a:pt x="118008" y="0"/>
                  </a:lnTo>
                  <a:close/>
                </a:path>
                <a:path w="626109" h="47625">
                  <a:moveTo>
                    <a:pt x="129819" y="35407"/>
                  </a:moveTo>
                  <a:lnTo>
                    <a:pt x="118021" y="35407"/>
                  </a:lnTo>
                  <a:lnTo>
                    <a:pt x="118021" y="47205"/>
                  </a:lnTo>
                  <a:lnTo>
                    <a:pt x="129819" y="47205"/>
                  </a:lnTo>
                  <a:lnTo>
                    <a:pt x="129819" y="35407"/>
                  </a:lnTo>
                  <a:close/>
                </a:path>
                <a:path w="626109" h="47625">
                  <a:moveTo>
                    <a:pt x="129819" y="11811"/>
                  </a:moveTo>
                  <a:lnTo>
                    <a:pt x="118021" y="11811"/>
                  </a:lnTo>
                  <a:lnTo>
                    <a:pt x="118021" y="23609"/>
                  </a:lnTo>
                  <a:lnTo>
                    <a:pt x="129819" y="23609"/>
                  </a:lnTo>
                  <a:lnTo>
                    <a:pt x="129819" y="11811"/>
                  </a:lnTo>
                  <a:close/>
                </a:path>
                <a:path w="626109" h="47625">
                  <a:moveTo>
                    <a:pt x="129819" y="0"/>
                  </a:moveTo>
                  <a:lnTo>
                    <a:pt x="118021" y="0"/>
                  </a:lnTo>
                  <a:lnTo>
                    <a:pt x="118021" y="11798"/>
                  </a:lnTo>
                  <a:lnTo>
                    <a:pt x="129819" y="11798"/>
                  </a:lnTo>
                  <a:lnTo>
                    <a:pt x="129819" y="0"/>
                  </a:lnTo>
                  <a:close/>
                </a:path>
                <a:path w="626109" h="47625">
                  <a:moveTo>
                    <a:pt x="141630" y="35407"/>
                  </a:moveTo>
                  <a:lnTo>
                    <a:pt x="129832" y="35407"/>
                  </a:lnTo>
                  <a:lnTo>
                    <a:pt x="129832" y="47205"/>
                  </a:lnTo>
                  <a:lnTo>
                    <a:pt x="141630" y="47205"/>
                  </a:lnTo>
                  <a:lnTo>
                    <a:pt x="141630" y="35407"/>
                  </a:lnTo>
                  <a:close/>
                </a:path>
                <a:path w="626109" h="47625">
                  <a:moveTo>
                    <a:pt x="141630" y="11811"/>
                  </a:moveTo>
                  <a:lnTo>
                    <a:pt x="129832" y="11811"/>
                  </a:lnTo>
                  <a:lnTo>
                    <a:pt x="129832" y="23609"/>
                  </a:lnTo>
                  <a:lnTo>
                    <a:pt x="141630" y="23609"/>
                  </a:lnTo>
                  <a:lnTo>
                    <a:pt x="141630" y="11811"/>
                  </a:lnTo>
                  <a:close/>
                </a:path>
                <a:path w="626109" h="47625">
                  <a:moveTo>
                    <a:pt x="141630" y="0"/>
                  </a:moveTo>
                  <a:lnTo>
                    <a:pt x="129832" y="0"/>
                  </a:lnTo>
                  <a:lnTo>
                    <a:pt x="129832" y="11798"/>
                  </a:lnTo>
                  <a:lnTo>
                    <a:pt x="141630" y="11798"/>
                  </a:lnTo>
                  <a:lnTo>
                    <a:pt x="141630" y="0"/>
                  </a:lnTo>
                  <a:close/>
                </a:path>
                <a:path w="626109" h="47625">
                  <a:moveTo>
                    <a:pt x="153416" y="23609"/>
                  </a:moveTo>
                  <a:lnTo>
                    <a:pt x="141630" y="23609"/>
                  </a:lnTo>
                  <a:lnTo>
                    <a:pt x="141630" y="35407"/>
                  </a:lnTo>
                  <a:lnTo>
                    <a:pt x="153416" y="35407"/>
                  </a:lnTo>
                  <a:lnTo>
                    <a:pt x="153416" y="23609"/>
                  </a:lnTo>
                  <a:close/>
                </a:path>
                <a:path w="626109" h="47625">
                  <a:moveTo>
                    <a:pt x="177025" y="35407"/>
                  </a:moveTo>
                  <a:lnTo>
                    <a:pt x="165239" y="35407"/>
                  </a:lnTo>
                  <a:lnTo>
                    <a:pt x="165239" y="47205"/>
                  </a:lnTo>
                  <a:lnTo>
                    <a:pt x="177025" y="47205"/>
                  </a:lnTo>
                  <a:lnTo>
                    <a:pt x="177025" y="35407"/>
                  </a:lnTo>
                  <a:close/>
                </a:path>
                <a:path w="626109" h="47625">
                  <a:moveTo>
                    <a:pt x="177025" y="0"/>
                  </a:moveTo>
                  <a:lnTo>
                    <a:pt x="165239" y="0"/>
                  </a:lnTo>
                  <a:lnTo>
                    <a:pt x="165239" y="11798"/>
                  </a:lnTo>
                  <a:lnTo>
                    <a:pt x="177025" y="11798"/>
                  </a:lnTo>
                  <a:lnTo>
                    <a:pt x="177025" y="0"/>
                  </a:lnTo>
                  <a:close/>
                </a:path>
                <a:path w="626109" h="47625">
                  <a:moveTo>
                    <a:pt x="188836" y="23609"/>
                  </a:move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close/>
                </a:path>
                <a:path w="626109" h="47625">
                  <a:moveTo>
                    <a:pt x="212432" y="35407"/>
                  </a:moveTo>
                  <a:lnTo>
                    <a:pt x="200647" y="35407"/>
                  </a:lnTo>
                  <a:lnTo>
                    <a:pt x="200647" y="23609"/>
                  </a:lnTo>
                  <a:lnTo>
                    <a:pt x="188849" y="23609"/>
                  </a:lnTo>
                  <a:lnTo>
                    <a:pt x="188849" y="35407"/>
                  </a:lnTo>
                  <a:lnTo>
                    <a:pt x="188849" y="47205"/>
                  </a:lnTo>
                  <a:lnTo>
                    <a:pt x="200647" y="47205"/>
                  </a:lnTo>
                  <a:lnTo>
                    <a:pt x="212432" y="47205"/>
                  </a:lnTo>
                  <a:lnTo>
                    <a:pt x="212432" y="35407"/>
                  </a:lnTo>
                  <a:close/>
                </a:path>
                <a:path w="626109" h="47625">
                  <a:moveTo>
                    <a:pt x="212432" y="11811"/>
                  </a:moveTo>
                  <a:lnTo>
                    <a:pt x="200647" y="11811"/>
                  </a:lnTo>
                  <a:lnTo>
                    <a:pt x="200647" y="23609"/>
                  </a:lnTo>
                  <a:lnTo>
                    <a:pt x="212432" y="23609"/>
                  </a:lnTo>
                  <a:lnTo>
                    <a:pt x="212432" y="11811"/>
                  </a:lnTo>
                  <a:close/>
                </a:path>
                <a:path w="626109" h="47625">
                  <a:moveTo>
                    <a:pt x="224243" y="35407"/>
                  </a:moveTo>
                  <a:lnTo>
                    <a:pt x="212458" y="35407"/>
                  </a:lnTo>
                  <a:lnTo>
                    <a:pt x="212458" y="47205"/>
                  </a:lnTo>
                  <a:lnTo>
                    <a:pt x="224243" y="47205"/>
                  </a:lnTo>
                  <a:lnTo>
                    <a:pt x="224243" y="35407"/>
                  </a:lnTo>
                  <a:close/>
                </a:path>
                <a:path w="626109" h="47625">
                  <a:moveTo>
                    <a:pt x="224243" y="0"/>
                  </a:moveTo>
                  <a:lnTo>
                    <a:pt x="212458" y="0"/>
                  </a:lnTo>
                  <a:lnTo>
                    <a:pt x="212458" y="11798"/>
                  </a:lnTo>
                  <a:lnTo>
                    <a:pt x="224243" y="11798"/>
                  </a:lnTo>
                  <a:lnTo>
                    <a:pt x="224243" y="0"/>
                  </a:lnTo>
                  <a:close/>
                </a:path>
                <a:path w="626109" h="47625">
                  <a:moveTo>
                    <a:pt x="236054" y="11811"/>
                  </a:moveTo>
                  <a:lnTo>
                    <a:pt x="224256" y="11811"/>
                  </a:ln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36054" y="23609"/>
                  </a:lnTo>
                  <a:lnTo>
                    <a:pt x="236054" y="11811"/>
                  </a:lnTo>
                  <a:close/>
                </a:path>
                <a:path w="626109" h="47625">
                  <a:moveTo>
                    <a:pt x="236054" y="0"/>
                  </a:moveTo>
                  <a:lnTo>
                    <a:pt x="224256" y="0"/>
                  </a:lnTo>
                  <a:lnTo>
                    <a:pt x="224256" y="11798"/>
                  </a:lnTo>
                  <a:lnTo>
                    <a:pt x="236054" y="11798"/>
                  </a:lnTo>
                  <a:lnTo>
                    <a:pt x="236054" y="0"/>
                  </a:lnTo>
                  <a:close/>
                </a:path>
                <a:path w="626109" h="47625">
                  <a:moveTo>
                    <a:pt x="271449" y="23609"/>
                  </a:moveTo>
                  <a:lnTo>
                    <a:pt x="259664" y="23609"/>
                  </a:lnTo>
                  <a:lnTo>
                    <a:pt x="247865" y="23609"/>
                  </a:lnTo>
                  <a:lnTo>
                    <a:pt x="247865" y="35407"/>
                  </a:lnTo>
                  <a:lnTo>
                    <a:pt x="259664" y="35407"/>
                  </a:lnTo>
                  <a:lnTo>
                    <a:pt x="271449" y="35407"/>
                  </a:lnTo>
                  <a:lnTo>
                    <a:pt x="271449" y="23609"/>
                  </a:lnTo>
                  <a:close/>
                </a:path>
                <a:path w="626109" h="47625">
                  <a:moveTo>
                    <a:pt x="283260" y="11811"/>
                  </a:moveTo>
                  <a:lnTo>
                    <a:pt x="271475" y="11811"/>
                  </a:lnTo>
                  <a:lnTo>
                    <a:pt x="271475" y="23609"/>
                  </a:lnTo>
                  <a:lnTo>
                    <a:pt x="283260" y="23609"/>
                  </a:lnTo>
                  <a:lnTo>
                    <a:pt x="283260" y="11811"/>
                  </a:lnTo>
                  <a:close/>
                </a:path>
                <a:path w="626109" h="47625">
                  <a:moveTo>
                    <a:pt x="306857" y="11811"/>
                  </a:moveTo>
                  <a:lnTo>
                    <a:pt x="295071" y="11811"/>
                  </a:lnTo>
                  <a:lnTo>
                    <a:pt x="283273" y="11811"/>
                  </a:ln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lnTo>
                    <a:pt x="306857" y="11811"/>
                  </a:lnTo>
                  <a:close/>
                </a:path>
                <a:path w="626109" h="47625">
                  <a:moveTo>
                    <a:pt x="318668" y="0"/>
                  </a:moveTo>
                  <a:lnTo>
                    <a:pt x="306882" y="0"/>
                  </a:lnTo>
                  <a:lnTo>
                    <a:pt x="306882" y="11798"/>
                  </a:lnTo>
                  <a:lnTo>
                    <a:pt x="318668" y="11798"/>
                  </a:lnTo>
                  <a:lnTo>
                    <a:pt x="318668" y="0"/>
                  </a:lnTo>
                  <a:close/>
                </a:path>
                <a:path w="626109" h="47625">
                  <a:moveTo>
                    <a:pt x="330479" y="0"/>
                  </a:moveTo>
                  <a:lnTo>
                    <a:pt x="318681" y="0"/>
                  </a:lnTo>
                  <a:lnTo>
                    <a:pt x="318681" y="11798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26109" h="47625">
                  <a:moveTo>
                    <a:pt x="342277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42277" y="11798"/>
                  </a:lnTo>
                  <a:lnTo>
                    <a:pt x="342277" y="0"/>
                  </a:lnTo>
                  <a:close/>
                </a:path>
                <a:path w="626109" h="47625">
                  <a:moveTo>
                    <a:pt x="377685" y="11811"/>
                  </a:moveTo>
                  <a:lnTo>
                    <a:pt x="365899" y="11811"/>
                  </a:lnTo>
                  <a:lnTo>
                    <a:pt x="365899" y="23609"/>
                  </a:lnTo>
                  <a:lnTo>
                    <a:pt x="365899" y="35407"/>
                  </a:lnTo>
                  <a:lnTo>
                    <a:pt x="377685" y="35407"/>
                  </a:lnTo>
                  <a:lnTo>
                    <a:pt x="377685" y="23609"/>
                  </a:lnTo>
                  <a:lnTo>
                    <a:pt x="377685" y="11811"/>
                  </a:lnTo>
                  <a:close/>
                </a:path>
                <a:path w="626109" h="47625">
                  <a:moveTo>
                    <a:pt x="389496" y="23609"/>
                  </a:moveTo>
                  <a:lnTo>
                    <a:pt x="377698" y="23609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close/>
                </a:path>
                <a:path w="626109" h="47625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26109" h="47625">
                  <a:moveTo>
                    <a:pt x="413092" y="0"/>
                  </a:moveTo>
                  <a:lnTo>
                    <a:pt x="401307" y="0"/>
                  </a:lnTo>
                  <a:lnTo>
                    <a:pt x="401307" y="11798"/>
                  </a:lnTo>
                  <a:lnTo>
                    <a:pt x="413092" y="11798"/>
                  </a:lnTo>
                  <a:lnTo>
                    <a:pt x="413092" y="0"/>
                  </a:lnTo>
                  <a:close/>
                </a:path>
                <a:path w="626109" h="47625">
                  <a:moveTo>
                    <a:pt x="424903" y="23609"/>
                  </a:moveTo>
                  <a:lnTo>
                    <a:pt x="413105" y="23609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close/>
                </a:path>
                <a:path w="626109" h="47625">
                  <a:moveTo>
                    <a:pt x="436702" y="11811"/>
                  </a:moveTo>
                  <a:lnTo>
                    <a:pt x="424916" y="11811"/>
                  </a:lnTo>
                  <a:lnTo>
                    <a:pt x="424916" y="23609"/>
                  </a:lnTo>
                  <a:lnTo>
                    <a:pt x="436702" y="23609"/>
                  </a:lnTo>
                  <a:lnTo>
                    <a:pt x="436702" y="11811"/>
                  </a:lnTo>
                  <a:close/>
                </a:path>
                <a:path w="626109" h="47625">
                  <a:moveTo>
                    <a:pt x="436702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36702" y="11798"/>
                  </a:lnTo>
                  <a:lnTo>
                    <a:pt x="436702" y="0"/>
                  </a:lnTo>
                  <a:close/>
                </a:path>
                <a:path w="626109" h="47625">
                  <a:moveTo>
                    <a:pt x="448513" y="11811"/>
                  </a:moveTo>
                  <a:lnTo>
                    <a:pt x="436714" y="11811"/>
                  </a:lnTo>
                  <a:lnTo>
                    <a:pt x="436714" y="23609"/>
                  </a:lnTo>
                  <a:lnTo>
                    <a:pt x="448513" y="23609"/>
                  </a:lnTo>
                  <a:lnTo>
                    <a:pt x="448513" y="11811"/>
                  </a:lnTo>
                  <a:close/>
                </a:path>
                <a:path w="626109" h="47625">
                  <a:moveTo>
                    <a:pt x="460298" y="23609"/>
                  </a:moveTo>
                  <a:lnTo>
                    <a:pt x="448513" y="23609"/>
                  </a:lnTo>
                  <a:lnTo>
                    <a:pt x="448513" y="35407"/>
                  </a:lnTo>
                  <a:lnTo>
                    <a:pt x="460298" y="35407"/>
                  </a:lnTo>
                  <a:lnTo>
                    <a:pt x="460298" y="23609"/>
                  </a:lnTo>
                  <a:close/>
                </a:path>
                <a:path w="626109" h="47625">
                  <a:moveTo>
                    <a:pt x="460298" y="0"/>
                  </a:moveTo>
                  <a:lnTo>
                    <a:pt x="448513" y="0"/>
                  </a:lnTo>
                  <a:lnTo>
                    <a:pt x="448513" y="11798"/>
                  </a:lnTo>
                  <a:lnTo>
                    <a:pt x="460298" y="11798"/>
                  </a:lnTo>
                  <a:lnTo>
                    <a:pt x="460298" y="0"/>
                  </a:lnTo>
                  <a:close/>
                </a:path>
                <a:path w="626109" h="47625">
                  <a:moveTo>
                    <a:pt x="483920" y="23609"/>
                  </a:moveTo>
                  <a:lnTo>
                    <a:pt x="472122" y="23609"/>
                  </a:lnTo>
                  <a:lnTo>
                    <a:pt x="472122" y="35407"/>
                  </a:lnTo>
                  <a:lnTo>
                    <a:pt x="483920" y="35407"/>
                  </a:lnTo>
                  <a:lnTo>
                    <a:pt x="483920" y="23609"/>
                  </a:lnTo>
                  <a:close/>
                </a:path>
                <a:path w="626109" h="47625">
                  <a:moveTo>
                    <a:pt x="495731" y="11811"/>
                  </a:moveTo>
                  <a:lnTo>
                    <a:pt x="483933" y="11811"/>
                  </a:lnTo>
                  <a:lnTo>
                    <a:pt x="483933" y="23609"/>
                  </a:lnTo>
                  <a:lnTo>
                    <a:pt x="495731" y="23609"/>
                  </a:lnTo>
                  <a:lnTo>
                    <a:pt x="495731" y="11811"/>
                  </a:lnTo>
                  <a:close/>
                </a:path>
                <a:path w="626109" h="47625">
                  <a:moveTo>
                    <a:pt x="507530" y="0"/>
                  </a:move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07530" y="0"/>
                  </a:lnTo>
                  <a:close/>
                </a:path>
                <a:path w="626109" h="47625">
                  <a:moveTo>
                    <a:pt x="531126" y="11811"/>
                  </a:moveTo>
                  <a:lnTo>
                    <a:pt x="519341" y="11811"/>
                  </a:lnTo>
                  <a:lnTo>
                    <a:pt x="519341" y="23609"/>
                  </a:lnTo>
                  <a:lnTo>
                    <a:pt x="531126" y="23609"/>
                  </a:lnTo>
                  <a:lnTo>
                    <a:pt x="531126" y="11811"/>
                  </a:lnTo>
                  <a:close/>
                </a:path>
                <a:path w="626109" h="47625">
                  <a:moveTo>
                    <a:pt x="531126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31126" y="11798"/>
                  </a:lnTo>
                  <a:lnTo>
                    <a:pt x="531126" y="0"/>
                  </a:lnTo>
                  <a:close/>
                </a:path>
                <a:path w="626109" h="47625">
                  <a:moveTo>
                    <a:pt x="542937" y="23609"/>
                  </a:moveTo>
                  <a:lnTo>
                    <a:pt x="531139" y="23609"/>
                  </a:lnTo>
                  <a:lnTo>
                    <a:pt x="531139" y="35407"/>
                  </a:lnTo>
                  <a:lnTo>
                    <a:pt x="542937" y="35407"/>
                  </a:lnTo>
                  <a:lnTo>
                    <a:pt x="542937" y="23609"/>
                  </a:lnTo>
                  <a:close/>
                </a:path>
                <a:path w="626109" h="47625">
                  <a:moveTo>
                    <a:pt x="554748" y="11811"/>
                  </a:moveTo>
                  <a:lnTo>
                    <a:pt x="542950" y="11811"/>
                  </a:lnTo>
                  <a:lnTo>
                    <a:pt x="542950" y="23609"/>
                  </a:lnTo>
                  <a:lnTo>
                    <a:pt x="542950" y="35407"/>
                  </a:lnTo>
                  <a:lnTo>
                    <a:pt x="554748" y="35407"/>
                  </a:lnTo>
                  <a:lnTo>
                    <a:pt x="554748" y="23609"/>
                  </a:lnTo>
                  <a:lnTo>
                    <a:pt x="554748" y="11811"/>
                  </a:lnTo>
                  <a:close/>
                </a:path>
                <a:path w="626109" h="47625">
                  <a:moveTo>
                    <a:pt x="601941" y="11811"/>
                  </a:moveTo>
                  <a:lnTo>
                    <a:pt x="590143" y="11811"/>
                  </a:lnTo>
                  <a:lnTo>
                    <a:pt x="590143" y="23609"/>
                  </a:lnTo>
                  <a:lnTo>
                    <a:pt x="578345" y="23609"/>
                  </a:lnTo>
                  <a:lnTo>
                    <a:pt x="578345" y="35407"/>
                  </a:lnTo>
                  <a:lnTo>
                    <a:pt x="590143" y="35407"/>
                  </a:lnTo>
                  <a:lnTo>
                    <a:pt x="601941" y="35407"/>
                  </a:lnTo>
                  <a:lnTo>
                    <a:pt x="601941" y="23609"/>
                  </a:lnTo>
                  <a:lnTo>
                    <a:pt x="601941" y="11811"/>
                  </a:lnTo>
                  <a:close/>
                </a:path>
                <a:path w="626109" h="47625">
                  <a:moveTo>
                    <a:pt x="625551" y="23609"/>
                  </a:moveTo>
                  <a:lnTo>
                    <a:pt x="613765" y="23609"/>
                  </a:lnTo>
                  <a:lnTo>
                    <a:pt x="601967" y="23609"/>
                  </a:lnTo>
                  <a:lnTo>
                    <a:pt x="601967" y="35407"/>
                  </a:lnTo>
                  <a:lnTo>
                    <a:pt x="613765" y="35407"/>
                  </a:lnTo>
                  <a:lnTo>
                    <a:pt x="625551" y="35407"/>
                  </a:lnTo>
                  <a:lnTo>
                    <a:pt x="625551" y="23609"/>
                  </a:lnTo>
                  <a:close/>
                </a:path>
                <a:path w="626109" h="47625">
                  <a:moveTo>
                    <a:pt x="625551" y="0"/>
                  </a:moveTo>
                  <a:lnTo>
                    <a:pt x="613765" y="0"/>
                  </a:ln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5958433" y="5402097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09" h="35560">
                  <a:moveTo>
                    <a:pt x="23583" y="11811"/>
                  </a:moveTo>
                  <a:lnTo>
                    <a:pt x="11798" y="11811"/>
                  </a:lnTo>
                  <a:lnTo>
                    <a:pt x="0" y="11811"/>
                  </a:lnTo>
                  <a:lnTo>
                    <a:pt x="0" y="23609"/>
                  </a:lnTo>
                  <a:lnTo>
                    <a:pt x="11798" y="23609"/>
                  </a:lnTo>
                  <a:lnTo>
                    <a:pt x="11798" y="35407"/>
                  </a:lnTo>
                  <a:lnTo>
                    <a:pt x="23583" y="35407"/>
                  </a:lnTo>
                  <a:lnTo>
                    <a:pt x="23583" y="23609"/>
                  </a:lnTo>
                  <a:lnTo>
                    <a:pt x="23583" y="11811"/>
                  </a:lnTo>
                  <a:close/>
                </a:path>
                <a:path w="626109" h="35560">
                  <a:moveTo>
                    <a:pt x="58991" y="11811"/>
                  </a:moveTo>
                  <a:lnTo>
                    <a:pt x="47205" y="11811"/>
                  </a:lnTo>
                  <a:lnTo>
                    <a:pt x="47205" y="23609"/>
                  </a:lnTo>
                  <a:lnTo>
                    <a:pt x="58991" y="23609"/>
                  </a:lnTo>
                  <a:lnTo>
                    <a:pt x="58991" y="11811"/>
                  </a:lnTo>
                  <a:close/>
                </a:path>
                <a:path w="626109" h="35560">
                  <a:moveTo>
                    <a:pt x="70815" y="11811"/>
                  </a:moveTo>
                  <a:lnTo>
                    <a:pt x="59016" y="11811"/>
                  </a:lnTo>
                  <a:lnTo>
                    <a:pt x="59016" y="23609"/>
                  </a:lnTo>
                  <a:lnTo>
                    <a:pt x="70815" y="23609"/>
                  </a:lnTo>
                  <a:lnTo>
                    <a:pt x="70815" y="11811"/>
                  </a:lnTo>
                  <a:close/>
                </a:path>
                <a:path w="626109" h="35560">
                  <a:moveTo>
                    <a:pt x="94411" y="11811"/>
                  </a:moveTo>
                  <a:lnTo>
                    <a:pt x="82613" y="11811"/>
                  </a:lnTo>
                  <a:lnTo>
                    <a:pt x="82613" y="23609"/>
                  </a:lnTo>
                  <a:lnTo>
                    <a:pt x="70815" y="23609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94411" y="35407"/>
                  </a:lnTo>
                  <a:lnTo>
                    <a:pt x="94411" y="23609"/>
                  </a:lnTo>
                  <a:lnTo>
                    <a:pt x="94411" y="11811"/>
                  </a:lnTo>
                  <a:close/>
                </a:path>
                <a:path w="626109" h="35560">
                  <a:moveTo>
                    <a:pt x="118008" y="11811"/>
                  </a:moveTo>
                  <a:lnTo>
                    <a:pt x="106222" y="11811"/>
                  </a:lnTo>
                  <a:lnTo>
                    <a:pt x="94424" y="11811"/>
                  </a:lnTo>
                  <a:lnTo>
                    <a:pt x="94424" y="23609"/>
                  </a:lnTo>
                  <a:lnTo>
                    <a:pt x="106222" y="23609"/>
                  </a:lnTo>
                  <a:lnTo>
                    <a:pt x="118008" y="23609"/>
                  </a:lnTo>
                  <a:lnTo>
                    <a:pt x="118008" y="11811"/>
                  </a:lnTo>
                  <a:close/>
                </a:path>
                <a:path w="626109" h="35560">
                  <a:moveTo>
                    <a:pt x="129819" y="11811"/>
                  </a:moveTo>
                  <a:lnTo>
                    <a:pt x="118021" y="11811"/>
                  </a:lnTo>
                  <a:lnTo>
                    <a:pt x="118021" y="23609"/>
                  </a:lnTo>
                  <a:lnTo>
                    <a:pt x="129819" y="23609"/>
                  </a:lnTo>
                  <a:lnTo>
                    <a:pt x="129819" y="11811"/>
                  </a:lnTo>
                  <a:close/>
                </a:path>
                <a:path w="626109" h="35560">
                  <a:moveTo>
                    <a:pt x="153416" y="23609"/>
                  </a:moveTo>
                  <a:lnTo>
                    <a:pt x="141630" y="23609"/>
                  </a:lnTo>
                  <a:lnTo>
                    <a:pt x="141630" y="35407"/>
                  </a:lnTo>
                  <a:lnTo>
                    <a:pt x="153416" y="35407"/>
                  </a:lnTo>
                  <a:lnTo>
                    <a:pt x="153416" y="23609"/>
                  </a:lnTo>
                  <a:close/>
                </a:path>
                <a:path w="626109" h="35560">
                  <a:moveTo>
                    <a:pt x="177025" y="23609"/>
                  </a:moveTo>
                  <a:lnTo>
                    <a:pt x="165239" y="23609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close/>
                </a:path>
                <a:path w="626109" h="35560">
                  <a:moveTo>
                    <a:pt x="188836" y="11811"/>
                  </a:moveTo>
                  <a:lnTo>
                    <a:pt x="177038" y="11811"/>
                  </a:ln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lnTo>
                    <a:pt x="188836" y="11811"/>
                  </a:lnTo>
                  <a:close/>
                </a:path>
                <a:path w="626109" h="35560">
                  <a:moveTo>
                    <a:pt x="212432" y="11811"/>
                  </a:moveTo>
                  <a:lnTo>
                    <a:pt x="200647" y="11811"/>
                  </a:lnTo>
                  <a:lnTo>
                    <a:pt x="188849" y="11811"/>
                  </a:ln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00647" y="23609"/>
                  </a:lnTo>
                  <a:lnTo>
                    <a:pt x="212432" y="23609"/>
                  </a:lnTo>
                  <a:lnTo>
                    <a:pt x="212432" y="11811"/>
                  </a:lnTo>
                  <a:close/>
                </a:path>
                <a:path w="626109" h="35560">
                  <a:moveTo>
                    <a:pt x="224243" y="11811"/>
                  </a:moveTo>
                  <a:lnTo>
                    <a:pt x="212458" y="11811"/>
                  </a:ln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lnTo>
                    <a:pt x="224243" y="11811"/>
                  </a:lnTo>
                  <a:close/>
                </a:path>
                <a:path w="626109" h="35560">
                  <a:moveTo>
                    <a:pt x="224243" y="0"/>
                  </a:moveTo>
                  <a:lnTo>
                    <a:pt x="212458" y="0"/>
                  </a:lnTo>
                  <a:lnTo>
                    <a:pt x="212458" y="11798"/>
                  </a:lnTo>
                  <a:lnTo>
                    <a:pt x="224243" y="11798"/>
                  </a:lnTo>
                  <a:lnTo>
                    <a:pt x="224243" y="0"/>
                  </a:lnTo>
                  <a:close/>
                </a:path>
                <a:path w="626109" h="35560">
                  <a:moveTo>
                    <a:pt x="247840" y="0"/>
                  </a:moveTo>
                  <a:lnTo>
                    <a:pt x="236054" y="0"/>
                  </a:lnTo>
                  <a:lnTo>
                    <a:pt x="224256" y="0"/>
                  </a:lnTo>
                  <a:lnTo>
                    <a:pt x="224256" y="11798"/>
                  </a:lnTo>
                  <a:lnTo>
                    <a:pt x="236054" y="11798"/>
                  </a:lnTo>
                  <a:lnTo>
                    <a:pt x="247840" y="11798"/>
                  </a:lnTo>
                  <a:lnTo>
                    <a:pt x="247840" y="0"/>
                  </a:lnTo>
                  <a:close/>
                </a:path>
                <a:path w="626109" h="35560">
                  <a:moveTo>
                    <a:pt x="271449" y="0"/>
                  </a:moveTo>
                  <a:lnTo>
                    <a:pt x="259664" y="0"/>
                  </a:lnTo>
                  <a:lnTo>
                    <a:pt x="259664" y="11798"/>
                  </a:lnTo>
                  <a:lnTo>
                    <a:pt x="271449" y="11798"/>
                  </a:lnTo>
                  <a:lnTo>
                    <a:pt x="271449" y="0"/>
                  </a:lnTo>
                  <a:close/>
                </a:path>
                <a:path w="626109" h="35560">
                  <a:moveTo>
                    <a:pt x="283260" y="11811"/>
                  </a:moveTo>
                  <a:lnTo>
                    <a:pt x="271475" y="11811"/>
                  </a:lnTo>
                  <a:lnTo>
                    <a:pt x="271475" y="23609"/>
                  </a:lnTo>
                  <a:lnTo>
                    <a:pt x="271475" y="35407"/>
                  </a:lnTo>
                  <a:lnTo>
                    <a:pt x="283260" y="35407"/>
                  </a:lnTo>
                  <a:lnTo>
                    <a:pt x="283260" y="23609"/>
                  </a:lnTo>
                  <a:lnTo>
                    <a:pt x="283260" y="11811"/>
                  </a:lnTo>
                  <a:close/>
                </a:path>
                <a:path w="626109" h="35560">
                  <a:moveTo>
                    <a:pt x="295071" y="0"/>
                  </a:moveTo>
                  <a:lnTo>
                    <a:pt x="283273" y="0"/>
                  </a:lnTo>
                  <a:lnTo>
                    <a:pt x="283273" y="11798"/>
                  </a:lnTo>
                  <a:lnTo>
                    <a:pt x="295071" y="11798"/>
                  </a:lnTo>
                  <a:lnTo>
                    <a:pt x="295071" y="0"/>
                  </a:lnTo>
                  <a:close/>
                </a:path>
                <a:path w="626109" h="35560">
                  <a:moveTo>
                    <a:pt x="306857" y="11811"/>
                  </a:moveTo>
                  <a:lnTo>
                    <a:pt x="295071" y="11811"/>
                  </a:lnTo>
                  <a:lnTo>
                    <a:pt x="283273" y="11811"/>
                  </a:lnTo>
                  <a:lnTo>
                    <a:pt x="283273" y="23609"/>
                  </a:lnTo>
                  <a:lnTo>
                    <a:pt x="295071" y="23609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lnTo>
                    <a:pt x="306857" y="11811"/>
                  </a:lnTo>
                  <a:close/>
                </a:path>
                <a:path w="626109" h="35560">
                  <a:moveTo>
                    <a:pt x="318668" y="11811"/>
                  </a:moveTo>
                  <a:lnTo>
                    <a:pt x="306882" y="11811"/>
                  </a:lnTo>
                  <a:lnTo>
                    <a:pt x="306882" y="23609"/>
                  </a:lnTo>
                  <a:lnTo>
                    <a:pt x="306882" y="35407"/>
                  </a:lnTo>
                  <a:lnTo>
                    <a:pt x="318668" y="35407"/>
                  </a:lnTo>
                  <a:lnTo>
                    <a:pt x="318668" y="23609"/>
                  </a:lnTo>
                  <a:lnTo>
                    <a:pt x="318668" y="11811"/>
                  </a:lnTo>
                  <a:close/>
                </a:path>
                <a:path w="626109" h="35560">
                  <a:moveTo>
                    <a:pt x="318668" y="0"/>
                  </a:moveTo>
                  <a:lnTo>
                    <a:pt x="306882" y="0"/>
                  </a:lnTo>
                  <a:lnTo>
                    <a:pt x="306882" y="11798"/>
                  </a:lnTo>
                  <a:lnTo>
                    <a:pt x="318668" y="11798"/>
                  </a:lnTo>
                  <a:lnTo>
                    <a:pt x="318668" y="0"/>
                  </a:lnTo>
                  <a:close/>
                </a:path>
                <a:path w="626109" h="35560">
                  <a:moveTo>
                    <a:pt x="330479" y="23609"/>
                  </a:moveTo>
                  <a:lnTo>
                    <a:pt x="318681" y="23609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close/>
                </a:path>
                <a:path w="626109" h="35560">
                  <a:moveTo>
                    <a:pt x="330479" y="0"/>
                  </a:moveTo>
                  <a:lnTo>
                    <a:pt x="318681" y="0"/>
                  </a:lnTo>
                  <a:lnTo>
                    <a:pt x="318681" y="11798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26109" h="35560">
                  <a:moveTo>
                    <a:pt x="354088" y="11811"/>
                  </a:moveTo>
                  <a:lnTo>
                    <a:pt x="342290" y="11811"/>
                  </a:lnTo>
                  <a:lnTo>
                    <a:pt x="342290" y="23609"/>
                  </a:lnTo>
                  <a:lnTo>
                    <a:pt x="354088" y="23609"/>
                  </a:lnTo>
                  <a:lnTo>
                    <a:pt x="354088" y="11811"/>
                  </a:lnTo>
                  <a:close/>
                </a:path>
                <a:path w="626109" h="35560">
                  <a:moveTo>
                    <a:pt x="365874" y="23609"/>
                  </a:moveTo>
                  <a:lnTo>
                    <a:pt x="354088" y="23609"/>
                  </a:lnTo>
                  <a:lnTo>
                    <a:pt x="354088" y="35407"/>
                  </a:lnTo>
                  <a:lnTo>
                    <a:pt x="365874" y="35407"/>
                  </a:lnTo>
                  <a:lnTo>
                    <a:pt x="365874" y="23609"/>
                  </a:lnTo>
                  <a:close/>
                </a:path>
                <a:path w="626109" h="35560">
                  <a:moveTo>
                    <a:pt x="365874" y="0"/>
                  </a:moveTo>
                  <a:lnTo>
                    <a:pt x="354088" y="0"/>
                  </a:lnTo>
                  <a:lnTo>
                    <a:pt x="354088" y="11798"/>
                  </a:lnTo>
                  <a:lnTo>
                    <a:pt x="365874" y="11798"/>
                  </a:lnTo>
                  <a:lnTo>
                    <a:pt x="365874" y="0"/>
                  </a:lnTo>
                  <a:close/>
                </a:path>
                <a:path w="626109" h="35560">
                  <a:moveTo>
                    <a:pt x="377685" y="23609"/>
                  </a:moveTo>
                  <a:lnTo>
                    <a:pt x="365899" y="23609"/>
                  </a:lnTo>
                  <a:lnTo>
                    <a:pt x="365899" y="35407"/>
                  </a:lnTo>
                  <a:lnTo>
                    <a:pt x="377685" y="35407"/>
                  </a:lnTo>
                  <a:lnTo>
                    <a:pt x="377685" y="23609"/>
                  </a:lnTo>
                  <a:close/>
                </a:path>
                <a:path w="626109" h="35560">
                  <a:moveTo>
                    <a:pt x="389496" y="11811"/>
                  </a:moveTo>
                  <a:lnTo>
                    <a:pt x="377698" y="11811"/>
                  </a:lnTo>
                  <a:lnTo>
                    <a:pt x="377698" y="23609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lnTo>
                    <a:pt x="389496" y="11811"/>
                  </a:lnTo>
                  <a:close/>
                </a:path>
                <a:path w="626109" h="35560">
                  <a:moveTo>
                    <a:pt x="413092" y="23609"/>
                  </a:moveTo>
                  <a:lnTo>
                    <a:pt x="401307" y="23609"/>
                  </a:lnTo>
                  <a:lnTo>
                    <a:pt x="401307" y="11811"/>
                  </a:lnTo>
                  <a:lnTo>
                    <a:pt x="389509" y="11811"/>
                  </a:ln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13092" y="35407"/>
                  </a:lnTo>
                  <a:lnTo>
                    <a:pt x="413092" y="23609"/>
                  </a:lnTo>
                  <a:close/>
                </a:path>
                <a:path w="626109" h="35560">
                  <a:moveTo>
                    <a:pt x="413092" y="0"/>
                  </a:moveTo>
                  <a:lnTo>
                    <a:pt x="401307" y="0"/>
                  </a:ln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13092" y="11798"/>
                  </a:lnTo>
                  <a:lnTo>
                    <a:pt x="413092" y="0"/>
                  </a:lnTo>
                  <a:close/>
                </a:path>
                <a:path w="626109" h="35560">
                  <a:moveTo>
                    <a:pt x="424903" y="0"/>
                  </a:moveTo>
                  <a:lnTo>
                    <a:pt x="413105" y="0"/>
                  </a:lnTo>
                  <a:lnTo>
                    <a:pt x="413105" y="11798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26109" h="35560">
                  <a:moveTo>
                    <a:pt x="436702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36702" y="11798"/>
                  </a:lnTo>
                  <a:lnTo>
                    <a:pt x="436702" y="0"/>
                  </a:lnTo>
                  <a:close/>
                </a:path>
                <a:path w="626109" h="35560">
                  <a:moveTo>
                    <a:pt x="460298" y="23609"/>
                  </a:moveTo>
                  <a:lnTo>
                    <a:pt x="448513" y="23609"/>
                  </a:lnTo>
                  <a:lnTo>
                    <a:pt x="448513" y="11811"/>
                  </a:lnTo>
                  <a:lnTo>
                    <a:pt x="436714" y="11811"/>
                  </a:lnTo>
                  <a:lnTo>
                    <a:pt x="436714" y="23609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60298" y="35407"/>
                  </a:lnTo>
                  <a:lnTo>
                    <a:pt x="460298" y="23609"/>
                  </a:lnTo>
                  <a:close/>
                </a:path>
                <a:path w="626109" h="35560">
                  <a:moveTo>
                    <a:pt x="460298" y="0"/>
                  </a:moveTo>
                  <a:lnTo>
                    <a:pt x="448513" y="0"/>
                  </a:lnTo>
                  <a:lnTo>
                    <a:pt x="448513" y="11798"/>
                  </a:lnTo>
                  <a:lnTo>
                    <a:pt x="460298" y="11798"/>
                  </a:lnTo>
                  <a:lnTo>
                    <a:pt x="460298" y="0"/>
                  </a:lnTo>
                  <a:close/>
                </a:path>
                <a:path w="626109" h="35560">
                  <a:moveTo>
                    <a:pt x="472109" y="23609"/>
                  </a:moveTo>
                  <a:lnTo>
                    <a:pt x="460324" y="23609"/>
                  </a:lnTo>
                  <a:lnTo>
                    <a:pt x="460324" y="35407"/>
                  </a:lnTo>
                  <a:lnTo>
                    <a:pt x="472109" y="35407"/>
                  </a:lnTo>
                  <a:lnTo>
                    <a:pt x="472109" y="23609"/>
                  </a:lnTo>
                  <a:close/>
                </a:path>
                <a:path w="626109" h="35560">
                  <a:moveTo>
                    <a:pt x="472109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72109" y="11798"/>
                  </a:lnTo>
                  <a:lnTo>
                    <a:pt x="472109" y="0"/>
                  </a:lnTo>
                  <a:close/>
                </a:path>
                <a:path w="626109" h="35560">
                  <a:moveTo>
                    <a:pt x="483920" y="11811"/>
                  </a:moveTo>
                  <a:lnTo>
                    <a:pt x="472122" y="11811"/>
                  </a:lnTo>
                  <a:lnTo>
                    <a:pt x="472122" y="23609"/>
                  </a:lnTo>
                  <a:lnTo>
                    <a:pt x="483920" y="23609"/>
                  </a:lnTo>
                  <a:lnTo>
                    <a:pt x="483920" y="11811"/>
                  </a:lnTo>
                  <a:close/>
                </a:path>
                <a:path w="626109" h="35560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09" h="35560">
                  <a:moveTo>
                    <a:pt x="495731" y="11811"/>
                  </a:moveTo>
                  <a:lnTo>
                    <a:pt x="483933" y="11811"/>
                  </a:lnTo>
                  <a:lnTo>
                    <a:pt x="483933" y="23609"/>
                  </a:lnTo>
                  <a:lnTo>
                    <a:pt x="495731" y="23609"/>
                  </a:lnTo>
                  <a:lnTo>
                    <a:pt x="495731" y="11811"/>
                  </a:lnTo>
                  <a:close/>
                </a:path>
                <a:path w="626109" h="35560">
                  <a:moveTo>
                    <a:pt x="519315" y="11811"/>
                  </a:moveTo>
                  <a:lnTo>
                    <a:pt x="507530" y="11811"/>
                  </a:lnTo>
                  <a:lnTo>
                    <a:pt x="507530" y="23609"/>
                  </a:lnTo>
                  <a:lnTo>
                    <a:pt x="519315" y="23609"/>
                  </a:lnTo>
                  <a:lnTo>
                    <a:pt x="519315" y="11811"/>
                  </a:lnTo>
                  <a:close/>
                </a:path>
                <a:path w="626109" h="35560">
                  <a:moveTo>
                    <a:pt x="519315" y="0"/>
                  </a:moveTo>
                  <a:lnTo>
                    <a:pt x="507530" y="0"/>
                  </a:lnTo>
                  <a:lnTo>
                    <a:pt x="495731" y="0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19315" y="11798"/>
                  </a:lnTo>
                  <a:lnTo>
                    <a:pt x="519315" y="0"/>
                  </a:lnTo>
                  <a:close/>
                </a:path>
                <a:path w="626109" h="35560">
                  <a:moveTo>
                    <a:pt x="531126" y="11811"/>
                  </a:moveTo>
                  <a:lnTo>
                    <a:pt x="519341" y="11811"/>
                  </a:lnTo>
                  <a:lnTo>
                    <a:pt x="519341" y="23609"/>
                  </a:lnTo>
                  <a:lnTo>
                    <a:pt x="531126" y="23609"/>
                  </a:lnTo>
                  <a:lnTo>
                    <a:pt x="531126" y="11811"/>
                  </a:lnTo>
                  <a:close/>
                </a:path>
                <a:path w="626109" h="35560">
                  <a:moveTo>
                    <a:pt x="542937" y="23609"/>
                  </a:moveTo>
                  <a:lnTo>
                    <a:pt x="531139" y="23609"/>
                  </a:lnTo>
                  <a:lnTo>
                    <a:pt x="531139" y="35407"/>
                  </a:lnTo>
                  <a:lnTo>
                    <a:pt x="542937" y="35407"/>
                  </a:lnTo>
                  <a:lnTo>
                    <a:pt x="542937" y="23609"/>
                  </a:lnTo>
                  <a:close/>
                </a:path>
                <a:path w="626109" h="35560">
                  <a:moveTo>
                    <a:pt x="542937" y="0"/>
                  </a:moveTo>
                  <a:lnTo>
                    <a:pt x="531139" y="0"/>
                  </a:lnTo>
                  <a:lnTo>
                    <a:pt x="531139" y="11798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26109" h="35560">
                  <a:moveTo>
                    <a:pt x="554748" y="0"/>
                  </a:move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54748" y="0"/>
                  </a:lnTo>
                  <a:close/>
                </a:path>
                <a:path w="626109" h="35560">
                  <a:moveTo>
                    <a:pt x="590143" y="11811"/>
                  </a:moveTo>
                  <a:lnTo>
                    <a:pt x="578345" y="11811"/>
                  </a:lnTo>
                  <a:lnTo>
                    <a:pt x="566547" y="11811"/>
                  </a:lnTo>
                  <a:lnTo>
                    <a:pt x="554748" y="11811"/>
                  </a:lnTo>
                  <a:lnTo>
                    <a:pt x="542950" y="11811"/>
                  </a:lnTo>
                  <a:lnTo>
                    <a:pt x="542950" y="23609"/>
                  </a:lnTo>
                  <a:lnTo>
                    <a:pt x="554748" y="23609"/>
                  </a:lnTo>
                  <a:lnTo>
                    <a:pt x="566547" y="23609"/>
                  </a:lnTo>
                  <a:lnTo>
                    <a:pt x="578345" y="23609"/>
                  </a:lnTo>
                  <a:lnTo>
                    <a:pt x="590143" y="23609"/>
                  </a:lnTo>
                  <a:lnTo>
                    <a:pt x="590143" y="11811"/>
                  </a:lnTo>
                  <a:close/>
                </a:path>
                <a:path w="626109" h="35560">
                  <a:moveTo>
                    <a:pt x="590143" y="0"/>
                  </a:moveTo>
                  <a:lnTo>
                    <a:pt x="578345" y="0"/>
                  </a:lnTo>
                  <a:lnTo>
                    <a:pt x="578345" y="11798"/>
                  </a:lnTo>
                  <a:lnTo>
                    <a:pt x="590143" y="11798"/>
                  </a:lnTo>
                  <a:lnTo>
                    <a:pt x="590143" y="0"/>
                  </a:lnTo>
                  <a:close/>
                </a:path>
                <a:path w="626109" h="35560">
                  <a:moveTo>
                    <a:pt x="625551" y="0"/>
                  </a:moveTo>
                  <a:lnTo>
                    <a:pt x="613765" y="0"/>
                  </a:ln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5958433" y="5425706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09" h="47625">
                  <a:moveTo>
                    <a:pt x="23583" y="11811"/>
                  </a:moveTo>
                  <a:lnTo>
                    <a:pt x="11798" y="11811"/>
                  </a:lnTo>
                  <a:lnTo>
                    <a:pt x="0" y="11811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11798" y="47205"/>
                  </a:lnTo>
                  <a:lnTo>
                    <a:pt x="23583" y="47205"/>
                  </a:lnTo>
                  <a:lnTo>
                    <a:pt x="23583" y="35407"/>
                  </a:lnTo>
                  <a:lnTo>
                    <a:pt x="23583" y="23609"/>
                  </a:lnTo>
                  <a:lnTo>
                    <a:pt x="23583" y="11811"/>
                  </a:lnTo>
                  <a:close/>
                </a:path>
                <a:path w="626109" h="47625">
                  <a:moveTo>
                    <a:pt x="35394" y="35407"/>
                  </a:moveTo>
                  <a:lnTo>
                    <a:pt x="23596" y="35407"/>
                  </a:lnTo>
                  <a:lnTo>
                    <a:pt x="23596" y="47205"/>
                  </a:lnTo>
                  <a:lnTo>
                    <a:pt x="35394" y="47205"/>
                  </a:lnTo>
                  <a:lnTo>
                    <a:pt x="35394" y="35407"/>
                  </a:lnTo>
                  <a:close/>
                </a:path>
                <a:path w="626109" h="47625">
                  <a:moveTo>
                    <a:pt x="35394" y="11811"/>
                  </a:moveTo>
                  <a:lnTo>
                    <a:pt x="23596" y="11811"/>
                  </a:lnTo>
                  <a:lnTo>
                    <a:pt x="23596" y="23609"/>
                  </a:lnTo>
                  <a:lnTo>
                    <a:pt x="35394" y="23609"/>
                  </a:lnTo>
                  <a:lnTo>
                    <a:pt x="35394" y="11811"/>
                  </a:lnTo>
                  <a:close/>
                </a:path>
                <a:path w="626109" h="47625">
                  <a:moveTo>
                    <a:pt x="58991" y="23609"/>
                  </a:moveTo>
                  <a:lnTo>
                    <a:pt x="47205" y="23609"/>
                  </a:lnTo>
                  <a:lnTo>
                    <a:pt x="47205" y="11811"/>
                  </a:lnTo>
                  <a:lnTo>
                    <a:pt x="35407" y="11811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58991" y="35407"/>
                  </a:lnTo>
                  <a:lnTo>
                    <a:pt x="58991" y="23609"/>
                  </a:lnTo>
                  <a:close/>
                </a:path>
                <a:path w="626109" h="47625">
                  <a:moveTo>
                    <a:pt x="94411" y="11811"/>
                  </a:moveTo>
                  <a:lnTo>
                    <a:pt x="82613" y="11811"/>
                  </a:lnTo>
                  <a:lnTo>
                    <a:pt x="82613" y="23609"/>
                  </a:lnTo>
                  <a:lnTo>
                    <a:pt x="70815" y="23609"/>
                  </a:lnTo>
                  <a:lnTo>
                    <a:pt x="70815" y="11811"/>
                  </a:lnTo>
                  <a:lnTo>
                    <a:pt x="59016" y="11811"/>
                  </a:ln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94411" y="35407"/>
                  </a:lnTo>
                  <a:lnTo>
                    <a:pt x="94411" y="23609"/>
                  </a:lnTo>
                  <a:lnTo>
                    <a:pt x="94411" y="11811"/>
                  </a:lnTo>
                  <a:close/>
                </a:path>
                <a:path w="626109" h="47625">
                  <a:moveTo>
                    <a:pt x="118008" y="23609"/>
                  </a:moveTo>
                  <a:lnTo>
                    <a:pt x="106222" y="23609"/>
                  </a:ln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18008" y="35407"/>
                  </a:lnTo>
                  <a:lnTo>
                    <a:pt x="118008" y="23609"/>
                  </a:lnTo>
                  <a:close/>
                </a:path>
                <a:path w="626109" h="47625">
                  <a:moveTo>
                    <a:pt x="153416" y="23609"/>
                  </a:moveTo>
                  <a:lnTo>
                    <a:pt x="141630" y="23609"/>
                  </a:lnTo>
                  <a:lnTo>
                    <a:pt x="141630" y="11811"/>
                  </a:lnTo>
                  <a:lnTo>
                    <a:pt x="129832" y="11811"/>
                  </a:lnTo>
                  <a:lnTo>
                    <a:pt x="129832" y="23609"/>
                  </a:lnTo>
                  <a:lnTo>
                    <a:pt x="129832" y="35407"/>
                  </a:lnTo>
                  <a:lnTo>
                    <a:pt x="141630" y="35407"/>
                  </a:lnTo>
                  <a:lnTo>
                    <a:pt x="153416" y="35407"/>
                  </a:lnTo>
                  <a:lnTo>
                    <a:pt x="153416" y="23609"/>
                  </a:lnTo>
                  <a:close/>
                </a:path>
                <a:path w="626109" h="47625">
                  <a:moveTo>
                    <a:pt x="177025" y="11811"/>
                  </a:moveTo>
                  <a:lnTo>
                    <a:pt x="165239" y="11811"/>
                  </a:lnTo>
                  <a:lnTo>
                    <a:pt x="165239" y="23609"/>
                  </a:lnTo>
                  <a:lnTo>
                    <a:pt x="165239" y="35407"/>
                  </a:lnTo>
                  <a:lnTo>
                    <a:pt x="153441" y="35407"/>
                  </a:lnTo>
                  <a:lnTo>
                    <a:pt x="153441" y="47205"/>
                  </a:lnTo>
                  <a:lnTo>
                    <a:pt x="165239" y="47205"/>
                  </a:lnTo>
                  <a:lnTo>
                    <a:pt x="177025" y="47205"/>
                  </a:lnTo>
                  <a:lnTo>
                    <a:pt x="177025" y="35407"/>
                  </a:lnTo>
                  <a:lnTo>
                    <a:pt x="177025" y="23609"/>
                  </a:lnTo>
                  <a:lnTo>
                    <a:pt x="177025" y="11811"/>
                  </a:lnTo>
                  <a:close/>
                </a:path>
                <a:path w="626109" h="47625">
                  <a:moveTo>
                    <a:pt x="188836" y="23609"/>
                  </a:moveTo>
                  <a:lnTo>
                    <a:pt x="177038" y="23609"/>
                  </a:lnTo>
                  <a:lnTo>
                    <a:pt x="177038" y="35407"/>
                  </a:lnTo>
                  <a:lnTo>
                    <a:pt x="177038" y="47205"/>
                  </a:lnTo>
                  <a:lnTo>
                    <a:pt x="188836" y="47205"/>
                  </a:lnTo>
                  <a:lnTo>
                    <a:pt x="188836" y="35407"/>
                  </a:lnTo>
                  <a:lnTo>
                    <a:pt x="188836" y="23609"/>
                  </a:lnTo>
                  <a:close/>
                </a:path>
                <a:path w="626109" h="47625">
                  <a:moveTo>
                    <a:pt x="200647" y="35407"/>
                  </a:moveTo>
                  <a:lnTo>
                    <a:pt x="188849" y="35407"/>
                  </a:lnTo>
                  <a:lnTo>
                    <a:pt x="188849" y="47205"/>
                  </a:lnTo>
                  <a:lnTo>
                    <a:pt x="200647" y="47205"/>
                  </a:lnTo>
                  <a:lnTo>
                    <a:pt x="200647" y="35407"/>
                  </a:lnTo>
                  <a:close/>
                </a:path>
                <a:path w="626109" h="47625">
                  <a:moveTo>
                    <a:pt x="212432" y="11811"/>
                  </a:moveTo>
                  <a:lnTo>
                    <a:pt x="200647" y="11811"/>
                  </a:lnTo>
                  <a:lnTo>
                    <a:pt x="200647" y="23609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lnTo>
                    <a:pt x="212432" y="11811"/>
                  </a:lnTo>
                  <a:close/>
                </a:path>
                <a:path w="626109" h="47625">
                  <a:moveTo>
                    <a:pt x="224243" y="35407"/>
                  </a:moveTo>
                  <a:lnTo>
                    <a:pt x="212458" y="35407"/>
                  </a:lnTo>
                  <a:lnTo>
                    <a:pt x="212458" y="47205"/>
                  </a:lnTo>
                  <a:lnTo>
                    <a:pt x="224243" y="47205"/>
                  </a:lnTo>
                  <a:lnTo>
                    <a:pt x="224243" y="35407"/>
                  </a:lnTo>
                  <a:close/>
                </a:path>
                <a:path w="626109" h="47625">
                  <a:moveTo>
                    <a:pt x="247840" y="11811"/>
                  </a:moveTo>
                  <a:lnTo>
                    <a:pt x="236054" y="11811"/>
                  </a:lnTo>
                  <a:lnTo>
                    <a:pt x="236054" y="23609"/>
                  </a:lnTo>
                  <a:lnTo>
                    <a:pt x="236054" y="35407"/>
                  </a:lnTo>
                  <a:lnTo>
                    <a:pt x="247840" y="35407"/>
                  </a:lnTo>
                  <a:lnTo>
                    <a:pt x="247840" y="23609"/>
                  </a:lnTo>
                  <a:lnTo>
                    <a:pt x="247840" y="11811"/>
                  </a:lnTo>
                  <a:close/>
                </a:path>
                <a:path w="626109" h="47625">
                  <a:moveTo>
                    <a:pt x="271449" y="11811"/>
                  </a:moveTo>
                  <a:lnTo>
                    <a:pt x="259664" y="11811"/>
                  </a:lnTo>
                  <a:lnTo>
                    <a:pt x="247865" y="11811"/>
                  </a:lnTo>
                  <a:lnTo>
                    <a:pt x="247865" y="23609"/>
                  </a:lnTo>
                  <a:lnTo>
                    <a:pt x="259664" y="23609"/>
                  </a:lnTo>
                  <a:lnTo>
                    <a:pt x="271449" y="23609"/>
                  </a:lnTo>
                  <a:lnTo>
                    <a:pt x="271449" y="11811"/>
                  </a:lnTo>
                  <a:close/>
                </a:path>
                <a:path w="626109" h="47625">
                  <a:moveTo>
                    <a:pt x="283260" y="11811"/>
                  </a:moveTo>
                  <a:lnTo>
                    <a:pt x="271475" y="11811"/>
                  </a:lnTo>
                  <a:lnTo>
                    <a:pt x="271475" y="23609"/>
                  </a:lnTo>
                  <a:lnTo>
                    <a:pt x="283260" y="23609"/>
                  </a:lnTo>
                  <a:lnTo>
                    <a:pt x="283260" y="11811"/>
                  </a:lnTo>
                  <a:close/>
                </a:path>
                <a:path w="626109" h="47625">
                  <a:moveTo>
                    <a:pt x="295071" y="23609"/>
                  </a:move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295071" y="23609"/>
                  </a:lnTo>
                  <a:close/>
                </a:path>
                <a:path w="626109" h="47625">
                  <a:moveTo>
                    <a:pt x="318668" y="11811"/>
                  </a:moveTo>
                  <a:lnTo>
                    <a:pt x="306882" y="11811"/>
                  </a:lnTo>
                  <a:lnTo>
                    <a:pt x="306882" y="23609"/>
                  </a:lnTo>
                  <a:lnTo>
                    <a:pt x="318668" y="23609"/>
                  </a:lnTo>
                  <a:lnTo>
                    <a:pt x="318668" y="11811"/>
                  </a:lnTo>
                  <a:close/>
                </a:path>
                <a:path w="626109" h="47625">
                  <a:moveTo>
                    <a:pt x="330479" y="11811"/>
                  </a:moveTo>
                  <a:lnTo>
                    <a:pt x="318681" y="11811"/>
                  </a:lnTo>
                  <a:lnTo>
                    <a:pt x="318681" y="23609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lnTo>
                    <a:pt x="330479" y="11811"/>
                  </a:lnTo>
                  <a:close/>
                </a:path>
                <a:path w="626109" h="47625">
                  <a:moveTo>
                    <a:pt x="342277" y="11811"/>
                  </a:moveTo>
                  <a:lnTo>
                    <a:pt x="330492" y="11811"/>
                  </a:lnTo>
                  <a:lnTo>
                    <a:pt x="330492" y="23609"/>
                  </a:lnTo>
                  <a:lnTo>
                    <a:pt x="330492" y="35407"/>
                  </a:lnTo>
                  <a:lnTo>
                    <a:pt x="342277" y="35407"/>
                  </a:lnTo>
                  <a:lnTo>
                    <a:pt x="342277" y="23609"/>
                  </a:lnTo>
                  <a:lnTo>
                    <a:pt x="342277" y="11811"/>
                  </a:lnTo>
                  <a:close/>
                </a:path>
                <a:path w="626109" h="47625">
                  <a:moveTo>
                    <a:pt x="354088" y="11811"/>
                  </a:moveTo>
                  <a:lnTo>
                    <a:pt x="342290" y="11811"/>
                  </a:lnTo>
                  <a:lnTo>
                    <a:pt x="342290" y="23609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54088" y="23609"/>
                  </a:lnTo>
                  <a:lnTo>
                    <a:pt x="354088" y="11811"/>
                  </a:lnTo>
                  <a:close/>
                </a:path>
                <a:path w="626109" h="47625">
                  <a:moveTo>
                    <a:pt x="377685" y="11811"/>
                  </a:moveTo>
                  <a:lnTo>
                    <a:pt x="365899" y="11811"/>
                  </a:lnTo>
                  <a:lnTo>
                    <a:pt x="365899" y="23609"/>
                  </a:lnTo>
                  <a:lnTo>
                    <a:pt x="365899" y="35407"/>
                  </a:lnTo>
                  <a:lnTo>
                    <a:pt x="377685" y="35407"/>
                  </a:lnTo>
                  <a:lnTo>
                    <a:pt x="377685" y="23609"/>
                  </a:lnTo>
                  <a:lnTo>
                    <a:pt x="377685" y="11811"/>
                  </a:lnTo>
                  <a:close/>
                </a:path>
                <a:path w="626109" h="47625">
                  <a:moveTo>
                    <a:pt x="389496" y="11811"/>
                  </a:moveTo>
                  <a:lnTo>
                    <a:pt x="377698" y="11811"/>
                  </a:lnTo>
                  <a:lnTo>
                    <a:pt x="377698" y="23609"/>
                  </a:lnTo>
                  <a:lnTo>
                    <a:pt x="389496" y="23609"/>
                  </a:lnTo>
                  <a:lnTo>
                    <a:pt x="389496" y="11811"/>
                  </a:lnTo>
                  <a:close/>
                </a:path>
                <a:path w="626109" h="47625">
                  <a:moveTo>
                    <a:pt x="413092" y="11811"/>
                  </a:moveTo>
                  <a:lnTo>
                    <a:pt x="401307" y="11811"/>
                  </a:lnTo>
                  <a:lnTo>
                    <a:pt x="389509" y="11811"/>
                  </a:ln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13092" y="35407"/>
                  </a:lnTo>
                  <a:lnTo>
                    <a:pt x="413092" y="23609"/>
                  </a:lnTo>
                  <a:lnTo>
                    <a:pt x="413092" y="11811"/>
                  </a:lnTo>
                  <a:close/>
                </a:path>
                <a:path w="626109" h="47625">
                  <a:moveTo>
                    <a:pt x="424903" y="23609"/>
                  </a:moveTo>
                  <a:lnTo>
                    <a:pt x="413105" y="23609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close/>
                </a:path>
                <a:path w="626109" h="47625">
                  <a:moveTo>
                    <a:pt x="436702" y="11811"/>
                  </a:moveTo>
                  <a:lnTo>
                    <a:pt x="424916" y="11811"/>
                  </a:lnTo>
                  <a:lnTo>
                    <a:pt x="424916" y="23609"/>
                  </a:lnTo>
                  <a:lnTo>
                    <a:pt x="424916" y="35407"/>
                  </a:lnTo>
                  <a:lnTo>
                    <a:pt x="436702" y="35407"/>
                  </a:lnTo>
                  <a:lnTo>
                    <a:pt x="436702" y="23609"/>
                  </a:lnTo>
                  <a:lnTo>
                    <a:pt x="436702" y="11811"/>
                  </a:lnTo>
                  <a:close/>
                </a:path>
                <a:path w="626109" h="47625">
                  <a:moveTo>
                    <a:pt x="460298" y="23609"/>
                  </a:moveTo>
                  <a:lnTo>
                    <a:pt x="448513" y="23609"/>
                  </a:lnTo>
                  <a:lnTo>
                    <a:pt x="448513" y="35407"/>
                  </a:lnTo>
                  <a:lnTo>
                    <a:pt x="460298" y="35407"/>
                  </a:lnTo>
                  <a:lnTo>
                    <a:pt x="460298" y="23609"/>
                  </a:lnTo>
                  <a:close/>
                </a:path>
                <a:path w="626109" h="47625">
                  <a:moveTo>
                    <a:pt x="472109" y="11811"/>
                  </a:moveTo>
                  <a:lnTo>
                    <a:pt x="460324" y="11811"/>
                  </a:lnTo>
                  <a:lnTo>
                    <a:pt x="460324" y="23609"/>
                  </a:lnTo>
                  <a:lnTo>
                    <a:pt x="460324" y="35407"/>
                  </a:lnTo>
                  <a:lnTo>
                    <a:pt x="472109" y="35407"/>
                  </a:lnTo>
                  <a:lnTo>
                    <a:pt x="472109" y="23609"/>
                  </a:lnTo>
                  <a:lnTo>
                    <a:pt x="472109" y="11811"/>
                  </a:lnTo>
                  <a:close/>
                </a:path>
                <a:path w="626109" h="47625">
                  <a:moveTo>
                    <a:pt x="507530" y="23609"/>
                  </a:moveTo>
                  <a:lnTo>
                    <a:pt x="495731" y="23609"/>
                  </a:lnTo>
                  <a:lnTo>
                    <a:pt x="495731" y="11811"/>
                  </a:lnTo>
                  <a:lnTo>
                    <a:pt x="483933" y="11811"/>
                  </a:ln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507530" y="35407"/>
                  </a:lnTo>
                  <a:lnTo>
                    <a:pt x="507530" y="23609"/>
                  </a:lnTo>
                  <a:close/>
                </a:path>
                <a:path w="626109" h="47625">
                  <a:moveTo>
                    <a:pt x="519315" y="11811"/>
                  </a:moveTo>
                  <a:lnTo>
                    <a:pt x="507530" y="11811"/>
                  </a:lnTo>
                  <a:lnTo>
                    <a:pt x="507530" y="23609"/>
                  </a:lnTo>
                  <a:lnTo>
                    <a:pt x="519315" y="23609"/>
                  </a:lnTo>
                  <a:lnTo>
                    <a:pt x="519315" y="11811"/>
                  </a:lnTo>
                  <a:close/>
                </a:path>
                <a:path w="626109" h="47625">
                  <a:moveTo>
                    <a:pt x="531126" y="11811"/>
                  </a:moveTo>
                  <a:lnTo>
                    <a:pt x="519341" y="11811"/>
                  </a:lnTo>
                  <a:lnTo>
                    <a:pt x="519341" y="23609"/>
                  </a:lnTo>
                  <a:lnTo>
                    <a:pt x="531126" y="23609"/>
                  </a:lnTo>
                  <a:lnTo>
                    <a:pt x="531126" y="11811"/>
                  </a:lnTo>
                  <a:close/>
                </a:path>
                <a:path w="626109" h="47625">
                  <a:moveTo>
                    <a:pt x="542937" y="0"/>
                  </a:moveTo>
                  <a:lnTo>
                    <a:pt x="531139" y="0"/>
                  </a:lnTo>
                  <a:lnTo>
                    <a:pt x="531139" y="11798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26109" h="47625">
                  <a:moveTo>
                    <a:pt x="578345" y="0"/>
                  </a:moveTo>
                  <a:lnTo>
                    <a:pt x="566547" y="0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26109" h="47625">
                  <a:moveTo>
                    <a:pt x="601941" y="23609"/>
                  </a:moveTo>
                  <a:lnTo>
                    <a:pt x="590143" y="23609"/>
                  </a:lnTo>
                  <a:lnTo>
                    <a:pt x="590143" y="11811"/>
                  </a:lnTo>
                  <a:lnTo>
                    <a:pt x="578345" y="11811"/>
                  </a:lnTo>
                  <a:lnTo>
                    <a:pt x="578345" y="23609"/>
                  </a:lnTo>
                  <a:lnTo>
                    <a:pt x="566547" y="23609"/>
                  </a:lnTo>
                  <a:lnTo>
                    <a:pt x="566547" y="11811"/>
                  </a:lnTo>
                  <a:lnTo>
                    <a:pt x="554748" y="11811"/>
                  </a:lnTo>
                  <a:lnTo>
                    <a:pt x="554748" y="23609"/>
                  </a:lnTo>
                  <a:lnTo>
                    <a:pt x="554748" y="35407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90143" y="35407"/>
                  </a:lnTo>
                  <a:lnTo>
                    <a:pt x="601941" y="35407"/>
                  </a:lnTo>
                  <a:lnTo>
                    <a:pt x="601941" y="23609"/>
                  </a:lnTo>
                  <a:close/>
                </a:path>
                <a:path w="626109" h="47625">
                  <a:moveTo>
                    <a:pt x="625551" y="0"/>
                  </a:moveTo>
                  <a:lnTo>
                    <a:pt x="613765" y="0"/>
                  </a:ln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5993841" y="5461114"/>
              <a:ext cx="590550" cy="35560"/>
            </a:xfrm>
            <a:custGeom>
              <a:avLst/>
              <a:gdLst/>
              <a:ahLst/>
              <a:cxnLst/>
              <a:rect l="l" t="t" r="r" b="b"/>
              <a:pathLst>
                <a:path w="590550" h="35560">
                  <a:moveTo>
                    <a:pt x="11798" y="11811"/>
                  </a:moveTo>
                  <a:lnTo>
                    <a:pt x="0" y="11811"/>
                  </a:lnTo>
                  <a:lnTo>
                    <a:pt x="0" y="23609"/>
                  </a:lnTo>
                  <a:lnTo>
                    <a:pt x="11798" y="23609"/>
                  </a:lnTo>
                  <a:lnTo>
                    <a:pt x="11798" y="11811"/>
                  </a:lnTo>
                  <a:close/>
                </a:path>
                <a:path w="590550" h="35560">
                  <a:moveTo>
                    <a:pt x="47205" y="11811"/>
                  </a:moveTo>
                  <a:lnTo>
                    <a:pt x="35407" y="11811"/>
                  </a:lnTo>
                  <a:lnTo>
                    <a:pt x="35407" y="23609"/>
                  </a:lnTo>
                  <a:lnTo>
                    <a:pt x="47205" y="23609"/>
                  </a:lnTo>
                  <a:lnTo>
                    <a:pt x="47205" y="11811"/>
                  </a:lnTo>
                  <a:close/>
                </a:path>
                <a:path w="590550" h="35560">
                  <a:moveTo>
                    <a:pt x="70815" y="23609"/>
                  </a:move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70815" y="23609"/>
                  </a:lnTo>
                  <a:close/>
                </a:path>
                <a:path w="590550" h="35560">
                  <a:moveTo>
                    <a:pt x="82600" y="11811"/>
                  </a:moveTo>
                  <a:lnTo>
                    <a:pt x="70815" y="11811"/>
                  </a:lnTo>
                  <a:lnTo>
                    <a:pt x="70815" y="23609"/>
                  </a:lnTo>
                  <a:lnTo>
                    <a:pt x="82600" y="23609"/>
                  </a:lnTo>
                  <a:lnTo>
                    <a:pt x="82600" y="11811"/>
                  </a:lnTo>
                  <a:close/>
                </a:path>
                <a:path w="590550" h="35560">
                  <a:moveTo>
                    <a:pt x="94411" y="11811"/>
                  </a:moveTo>
                  <a:lnTo>
                    <a:pt x="82613" y="11811"/>
                  </a:lnTo>
                  <a:lnTo>
                    <a:pt x="82613" y="23609"/>
                  </a:lnTo>
                  <a:lnTo>
                    <a:pt x="94411" y="23609"/>
                  </a:lnTo>
                  <a:lnTo>
                    <a:pt x="94411" y="11811"/>
                  </a:lnTo>
                  <a:close/>
                </a:path>
                <a:path w="590550" h="35560">
                  <a:moveTo>
                    <a:pt x="106222" y="11811"/>
                  </a:moveTo>
                  <a:lnTo>
                    <a:pt x="94424" y="11811"/>
                  </a:lnTo>
                  <a:lnTo>
                    <a:pt x="94424" y="23609"/>
                  </a:lnTo>
                  <a:lnTo>
                    <a:pt x="106222" y="23609"/>
                  </a:lnTo>
                  <a:lnTo>
                    <a:pt x="106222" y="11811"/>
                  </a:lnTo>
                  <a:close/>
                </a:path>
                <a:path w="590550" h="35560">
                  <a:moveTo>
                    <a:pt x="118008" y="23609"/>
                  </a:moveTo>
                  <a:lnTo>
                    <a:pt x="106222" y="23609"/>
                  </a:lnTo>
                  <a:lnTo>
                    <a:pt x="106222" y="35407"/>
                  </a:lnTo>
                  <a:lnTo>
                    <a:pt x="118008" y="35407"/>
                  </a:lnTo>
                  <a:lnTo>
                    <a:pt x="118008" y="23609"/>
                  </a:lnTo>
                  <a:close/>
                </a:path>
                <a:path w="590550" h="35560">
                  <a:moveTo>
                    <a:pt x="129832" y="23609"/>
                  </a:moveTo>
                  <a:lnTo>
                    <a:pt x="118033" y="23609"/>
                  </a:lnTo>
                  <a:lnTo>
                    <a:pt x="118033" y="35407"/>
                  </a:lnTo>
                  <a:lnTo>
                    <a:pt x="129832" y="35407"/>
                  </a:lnTo>
                  <a:lnTo>
                    <a:pt x="129832" y="23609"/>
                  </a:lnTo>
                  <a:close/>
                </a:path>
                <a:path w="590550" h="35560">
                  <a:moveTo>
                    <a:pt x="153428" y="11811"/>
                  </a:moveTo>
                  <a:lnTo>
                    <a:pt x="141630" y="11811"/>
                  </a:lnTo>
                  <a:lnTo>
                    <a:pt x="141630" y="23609"/>
                  </a:lnTo>
                  <a:lnTo>
                    <a:pt x="141630" y="35407"/>
                  </a:lnTo>
                  <a:lnTo>
                    <a:pt x="153428" y="35407"/>
                  </a:lnTo>
                  <a:lnTo>
                    <a:pt x="153428" y="23609"/>
                  </a:lnTo>
                  <a:lnTo>
                    <a:pt x="153428" y="11811"/>
                  </a:lnTo>
                  <a:close/>
                </a:path>
                <a:path w="590550" h="35560">
                  <a:moveTo>
                    <a:pt x="177025" y="11811"/>
                  </a:moveTo>
                  <a:lnTo>
                    <a:pt x="165239" y="11811"/>
                  </a:lnTo>
                  <a:lnTo>
                    <a:pt x="165239" y="23609"/>
                  </a:ln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lnTo>
                    <a:pt x="177025" y="11811"/>
                  </a:lnTo>
                  <a:close/>
                </a:path>
                <a:path w="590550" h="35560">
                  <a:moveTo>
                    <a:pt x="188836" y="0"/>
                  </a:moveTo>
                  <a:lnTo>
                    <a:pt x="177050" y="0"/>
                  </a:lnTo>
                  <a:lnTo>
                    <a:pt x="177050" y="11798"/>
                  </a:lnTo>
                  <a:lnTo>
                    <a:pt x="188836" y="11798"/>
                  </a:lnTo>
                  <a:lnTo>
                    <a:pt x="188836" y="0"/>
                  </a:lnTo>
                  <a:close/>
                </a:path>
                <a:path w="590550" h="35560">
                  <a:moveTo>
                    <a:pt x="212432" y="11811"/>
                  </a:moveTo>
                  <a:lnTo>
                    <a:pt x="200647" y="11811"/>
                  </a:lnTo>
                  <a:lnTo>
                    <a:pt x="200647" y="23609"/>
                  </a:lnTo>
                  <a:lnTo>
                    <a:pt x="212432" y="23609"/>
                  </a:lnTo>
                  <a:lnTo>
                    <a:pt x="212432" y="11811"/>
                  </a:lnTo>
                  <a:close/>
                </a:path>
                <a:path w="590550" h="35560">
                  <a:moveTo>
                    <a:pt x="236042" y="11811"/>
                  </a:moveTo>
                  <a:lnTo>
                    <a:pt x="224256" y="11811"/>
                  </a:lnTo>
                  <a:lnTo>
                    <a:pt x="212458" y="11811"/>
                  </a:lnTo>
                  <a:lnTo>
                    <a:pt x="212458" y="23609"/>
                  </a:lnTo>
                  <a:lnTo>
                    <a:pt x="212458" y="35407"/>
                  </a:lnTo>
                  <a:lnTo>
                    <a:pt x="224256" y="35407"/>
                  </a:lnTo>
                  <a:lnTo>
                    <a:pt x="236042" y="35407"/>
                  </a:lnTo>
                  <a:lnTo>
                    <a:pt x="236042" y="23609"/>
                  </a:lnTo>
                  <a:lnTo>
                    <a:pt x="236042" y="11811"/>
                  </a:lnTo>
                  <a:close/>
                </a:path>
                <a:path w="590550" h="35560">
                  <a:moveTo>
                    <a:pt x="247853" y="23609"/>
                  </a:moveTo>
                  <a:lnTo>
                    <a:pt x="236067" y="23609"/>
                  </a:lnTo>
                  <a:lnTo>
                    <a:pt x="236067" y="35407"/>
                  </a:lnTo>
                  <a:lnTo>
                    <a:pt x="247853" y="35407"/>
                  </a:lnTo>
                  <a:lnTo>
                    <a:pt x="247853" y="23609"/>
                  </a:lnTo>
                  <a:close/>
                </a:path>
                <a:path w="590550" h="35560">
                  <a:moveTo>
                    <a:pt x="247853" y="0"/>
                  </a:moveTo>
                  <a:lnTo>
                    <a:pt x="236067" y="0"/>
                  </a:lnTo>
                  <a:lnTo>
                    <a:pt x="236067" y="11798"/>
                  </a:lnTo>
                  <a:lnTo>
                    <a:pt x="247853" y="11798"/>
                  </a:lnTo>
                  <a:lnTo>
                    <a:pt x="247853" y="0"/>
                  </a:lnTo>
                  <a:close/>
                </a:path>
                <a:path w="590550" h="35560">
                  <a:moveTo>
                    <a:pt x="271449" y="11811"/>
                  </a:moveTo>
                  <a:lnTo>
                    <a:pt x="259664" y="11811"/>
                  </a:lnTo>
                  <a:lnTo>
                    <a:pt x="247865" y="11811"/>
                  </a:lnTo>
                  <a:lnTo>
                    <a:pt x="247865" y="23609"/>
                  </a:lnTo>
                  <a:lnTo>
                    <a:pt x="247865" y="35407"/>
                  </a:lnTo>
                  <a:lnTo>
                    <a:pt x="259664" y="35407"/>
                  </a:lnTo>
                  <a:lnTo>
                    <a:pt x="259664" y="23609"/>
                  </a:lnTo>
                  <a:lnTo>
                    <a:pt x="271449" y="23609"/>
                  </a:lnTo>
                  <a:lnTo>
                    <a:pt x="271449" y="11811"/>
                  </a:lnTo>
                  <a:close/>
                </a:path>
                <a:path w="590550" h="35560">
                  <a:moveTo>
                    <a:pt x="271449" y="0"/>
                  </a:moveTo>
                  <a:lnTo>
                    <a:pt x="259664" y="0"/>
                  </a:lnTo>
                  <a:lnTo>
                    <a:pt x="247865" y="0"/>
                  </a:lnTo>
                  <a:lnTo>
                    <a:pt x="247865" y="11798"/>
                  </a:lnTo>
                  <a:lnTo>
                    <a:pt x="259664" y="11798"/>
                  </a:lnTo>
                  <a:lnTo>
                    <a:pt x="271449" y="11798"/>
                  </a:lnTo>
                  <a:lnTo>
                    <a:pt x="271449" y="0"/>
                  </a:lnTo>
                  <a:close/>
                </a:path>
                <a:path w="590550" h="35560">
                  <a:moveTo>
                    <a:pt x="283260" y="11811"/>
                  </a:moveTo>
                  <a:lnTo>
                    <a:pt x="271475" y="11811"/>
                  </a:lnTo>
                  <a:lnTo>
                    <a:pt x="271475" y="23609"/>
                  </a:lnTo>
                  <a:lnTo>
                    <a:pt x="283260" y="23609"/>
                  </a:lnTo>
                  <a:lnTo>
                    <a:pt x="283260" y="11811"/>
                  </a:lnTo>
                  <a:close/>
                </a:path>
                <a:path w="590550" h="35560">
                  <a:moveTo>
                    <a:pt x="283260" y="0"/>
                  </a:moveTo>
                  <a:lnTo>
                    <a:pt x="271475" y="0"/>
                  </a:lnTo>
                  <a:lnTo>
                    <a:pt x="271475" y="11798"/>
                  </a:lnTo>
                  <a:lnTo>
                    <a:pt x="283260" y="11798"/>
                  </a:lnTo>
                  <a:lnTo>
                    <a:pt x="283260" y="0"/>
                  </a:lnTo>
                  <a:close/>
                </a:path>
                <a:path w="590550" h="35560">
                  <a:moveTo>
                    <a:pt x="295071" y="11811"/>
                  </a:moveTo>
                  <a:lnTo>
                    <a:pt x="283273" y="11811"/>
                  </a:lnTo>
                  <a:lnTo>
                    <a:pt x="283273" y="23609"/>
                  </a:lnTo>
                  <a:lnTo>
                    <a:pt x="295071" y="23609"/>
                  </a:lnTo>
                  <a:lnTo>
                    <a:pt x="295071" y="11811"/>
                  </a:lnTo>
                  <a:close/>
                </a:path>
                <a:path w="590550" h="35560">
                  <a:moveTo>
                    <a:pt x="295071" y="0"/>
                  </a:moveTo>
                  <a:lnTo>
                    <a:pt x="283273" y="0"/>
                  </a:lnTo>
                  <a:lnTo>
                    <a:pt x="283273" y="11798"/>
                  </a:lnTo>
                  <a:lnTo>
                    <a:pt x="295071" y="11798"/>
                  </a:lnTo>
                  <a:lnTo>
                    <a:pt x="295071" y="0"/>
                  </a:lnTo>
                  <a:close/>
                </a:path>
                <a:path w="590550" h="35560">
                  <a:moveTo>
                    <a:pt x="306870" y="11811"/>
                  </a:moveTo>
                  <a:lnTo>
                    <a:pt x="295084" y="11811"/>
                  </a:lnTo>
                  <a:lnTo>
                    <a:pt x="295084" y="23609"/>
                  </a:lnTo>
                  <a:lnTo>
                    <a:pt x="295084" y="35407"/>
                  </a:lnTo>
                  <a:lnTo>
                    <a:pt x="306870" y="35407"/>
                  </a:lnTo>
                  <a:lnTo>
                    <a:pt x="306870" y="23609"/>
                  </a:lnTo>
                  <a:lnTo>
                    <a:pt x="306870" y="11811"/>
                  </a:lnTo>
                  <a:close/>
                </a:path>
                <a:path w="590550" h="35560">
                  <a:moveTo>
                    <a:pt x="318681" y="0"/>
                  </a:moveTo>
                  <a:lnTo>
                    <a:pt x="306882" y="0"/>
                  </a:lnTo>
                  <a:lnTo>
                    <a:pt x="306882" y="11798"/>
                  </a:lnTo>
                  <a:lnTo>
                    <a:pt x="318681" y="11798"/>
                  </a:lnTo>
                  <a:lnTo>
                    <a:pt x="318681" y="0"/>
                  </a:lnTo>
                  <a:close/>
                </a:path>
                <a:path w="590550" h="35560">
                  <a:moveTo>
                    <a:pt x="330466" y="11811"/>
                  </a:moveTo>
                  <a:lnTo>
                    <a:pt x="318681" y="11811"/>
                  </a:lnTo>
                  <a:lnTo>
                    <a:pt x="306882" y="11811"/>
                  </a:lnTo>
                  <a:lnTo>
                    <a:pt x="306882" y="23609"/>
                  </a:lnTo>
                  <a:lnTo>
                    <a:pt x="306882" y="35407"/>
                  </a:lnTo>
                  <a:lnTo>
                    <a:pt x="318681" y="35407"/>
                  </a:lnTo>
                  <a:lnTo>
                    <a:pt x="330466" y="35407"/>
                  </a:lnTo>
                  <a:lnTo>
                    <a:pt x="330466" y="23609"/>
                  </a:lnTo>
                  <a:lnTo>
                    <a:pt x="330466" y="11811"/>
                  </a:lnTo>
                  <a:close/>
                </a:path>
                <a:path w="590550" h="35560">
                  <a:moveTo>
                    <a:pt x="342277" y="23609"/>
                  </a:moveTo>
                  <a:lnTo>
                    <a:pt x="330492" y="23609"/>
                  </a:lnTo>
                  <a:lnTo>
                    <a:pt x="330492" y="35407"/>
                  </a:lnTo>
                  <a:lnTo>
                    <a:pt x="342277" y="35407"/>
                  </a:lnTo>
                  <a:lnTo>
                    <a:pt x="342277" y="23609"/>
                  </a:lnTo>
                  <a:close/>
                </a:path>
                <a:path w="590550" h="35560">
                  <a:moveTo>
                    <a:pt x="354088" y="23609"/>
                  </a:moveTo>
                  <a:lnTo>
                    <a:pt x="342290" y="23609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54088" y="23609"/>
                  </a:lnTo>
                  <a:close/>
                </a:path>
                <a:path w="590550" h="35560">
                  <a:moveTo>
                    <a:pt x="377685" y="11811"/>
                  </a:moveTo>
                  <a:lnTo>
                    <a:pt x="365899" y="11811"/>
                  </a:lnTo>
                  <a:lnTo>
                    <a:pt x="354101" y="11811"/>
                  </a:lnTo>
                  <a:lnTo>
                    <a:pt x="354101" y="23609"/>
                  </a:lnTo>
                  <a:lnTo>
                    <a:pt x="365899" y="23609"/>
                  </a:lnTo>
                  <a:lnTo>
                    <a:pt x="377685" y="23609"/>
                  </a:lnTo>
                  <a:lnTo>
                    <a:pt x="377685" y="11811"/>
                  </a:lnTo>
                  <a:close/>
                </a:path>
                <a:path w="590550" h="35560">
                  <a:moveTo>
                    <a:pt x="377685" y="0"/>
                  </a:moveTo>
                  <a:lnTo>
                    <a:pt x="365899" y="0"/>
                  </a:lnTo>
                  <a:lnTo>
                    <a:pt x="365899" y="11798"/>
                  </a:lnTo>
                  <a:lnTo>
                    <a:pt x="377685" y="11798"/>
                  </a:lnTo>
                  <a:lnTo>
                    <a:pt x="377685" y="0"/>
                  </a:lnTo>
                  <a:close/>
                </a:path>
                <a:path w="590550" h="35560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590550" h="35560">
                  <a:moveTo>
                    <a:pt x="413105" y="11811"/>
                  </a:moveTo>
                  <a:lnTo>
                    <a:pt x="401307" y="11811"/>
                  </a:lnTo>
                  <a:lnTo>
                    <a:pt x="401307" y="23609"/>
                  </a:lnTo>
                  <a:lnTo>
                    <a:pt x="413105" y="23609"/>
                  </a:lnTo>
                  <a:lnTo>
                    <a:pt x="413105" y="11811"/>
                  </a:lnTo>
                  <a:close/>
                </a:path>
                <a:path w="590550" h="35560">
                  <a:moveTo>
                    <a:pt x="413105" y="0"/>
                  </a:moveTo>
                  <a:lnTo>
                    <a:pt x="401307" y="0"/>
                  </a:lnTo>
                  <a:lnTo>
                    <a:pt x="401307" y="11798"/>
                  </a:lnTo>
                  <a:lnTo>
                    <a:pt x="413105" y="11798"/>
                  </a:lnTo>
                  <a:lnTo>
                    <a:pt x="413105" y="0"/>
                  </a:lnTo>
                  <a:close/>
                </a:path>
                <a:path w="590550" h="35560">
                  <a:moveTo>
                    <a:pt x="436702" y="11811"/>
                  </a:moveTo>
                  <a:lnTo>
                    <a:pt x="424916" y="11811"/>
                  </a:lnTo>
                  <a:lnTo>
                    <a:pt x="424916" y="23609"/>
                  </a:lnTo>
                  <a:lnTo>
                    <a:pt x="436702" y="23609"/>
                  </a:lnTo>
                  <a:lnTo>
                    <a:pt x="436702" y="11811"/>
                  </a:lnTo>
                  <a:close/>
                </a:path>
                <a:path w="590550" h="35560">
                  <a:moveTo>
                    <a:pt x="436702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36702" y="11798"/>
                  </a:lnTo>
                  <a:lnTo>
                    <a:pt x="436702" y="0"/>
                  </a:lnTo>
                  <a:close/>
                </a:path>
                <a:path w="590550" h="35560">
                  <a:moveTo>
                    <a:pt x="448513" y="11811"/>
                  </a:moveTo>
                  <a:lnTo>
                    <a:pt x="436714" y="11811"/>
                  </a:lnTo>
                  <a:lnTo>
                    <a:pt x="436714" y="23609"/>
                  </a:lnTo>
                  <a:lnTo>
                    <a:pt x="448513" y="23609"/>
                  </a:lnTo>
                  <a:lnTo>
                    <a:pt x="448513" y="11811"/>
                  </a:lnTo>
                  <a:close/>
                </a:path>
                <a:path w="590550" h="35560">
                  <a:moveTo>
                    <a:pt x="448513" y="0"/>
                  </a:moveTo>
                  <a:lnTo>
                    <a:pt x="436714" y="0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48513" y="0"/>
                  </a:lnTo>
                  <a:close/>
                </a:path>
                <a:path w="590550" h="35560">
                  <a:moveTo>
                    <a:pt x="483908" y="11811"/>
                  </a:moveTo>
                  <a:lnTo>
                    <a:pt x="472122" y="11811"/>
                  </a:lnTo>
                  <a:lnTo>
                    <a:pt x="460324" y="11811"/>
                  </a:lnTo>
                  <a:lnTo>
                    <a:pt x="448525" y="11811"/>
                  </a:lnTo>
                  <a:lnTo>
                    <a:pt x="448525" y="23609"/>
                  </a:lnTo>
                  <a:lnTo>
                    <a:pt x="460324" y="23609"/>
                  </a:lnTo>
                  <a:lnTo>
                    <a:pt x="472122" y="23609"/>
                  </a:lnTo>
                  <a:lnTo>
                    <a:pt x="483908" y="23609"/>
                  </a:lnTo>
                  <a:lnTo>
                    <a:pt x="483908" y="11811"/>
                  </a:lnTo>
                  <a:close/>
                </a:path>
                <a:path w="590550" h="35560">
                  <a:moveTo>
                    <a:pt x="483908" y="0"/>
                  </a:moveTo>
                  <a:lnTo>
                    <a:pt x="472122" y="0"/>
                  </a:lnTo>
                  <a:lnTo>
                    <a:pt x="460324" y="0"/>
                  </a:lnTo>
                  <a:lnTo>
                    <a:pt x="448525" y="0"/>
                  </a:lnTo>
                  <a:lnTo>
                    <a:pt x="448525" y="11798"/>
                  </a:lnTo>
                  <a:lnTo>
                    <a:pt x="460324" y="11798"/>
                  </a:lnTo>
                  <a:lnTo>
                    <a:pt x="472122" y="11798"/>
                  </a:lnTo>
                  <a:lnTo>
                    <a:pt x="483908" y="11798"/>
                  </a:lnTo>
                  <a:lnTo>
                    <a:pt x="483908" y="0"/>
                  </a:lnTo>
                  <a:close/>
                </a:path>
                <a:path w="590550" h="35560">
                  <a:moveTo>
                    <a:pt x="495719" y="11811"/>
                  </a:moveTo>
                  <a:lnTo>
                    <a:pt x="483933" y="11811"/>
                  </a:lnTo>
                  <a:lnTo>
                    <a:pt x="483933" y="23609"/>
                  </a:lnTo>
                  <a:lnTo>
                    <a:pt x="495719" y="23609"/>
                  </a:lnTo>
                  <a:lnTo>
                    <a:pt x="495719" y="11811"/>
                  </a:lnTo>
                  <a:close/>
                </a:path>
                <a:path w="590550" h="35560">
                  <a:moveTo>
                    <a:pt x="495719" y="0"/>
                  </a:moveTo>
                  <a:lnTo>
                    <a:pt x="483933" y="0"/>
                  </a:lnTo>
                  <a:lnTo>
                    <a:pt x="483933" y="11798"/>
                  </a:lnTo>
                  <a:lnTo>
                    <a:pt x="495719" y="11798"/>
                  </a:lnTo>
                  <a:lnTo>
                    <a:pt x="495719" y="0"/>
                  </a:lnTo>
                  <a:close/>
                </a:path>
                <a:path w="590550" h="35560">
                  <a:moveTo>
                    <a:pt x="507530" y="11811"/>
                  </a:moveTo>
                  <a:lnTo>
                    <a:pt x="495731" y="11811"/>
                  </a:lnTo>
                  <a:lnTo>
                    <a:pt x="495731" y="23609"/>
                  </a:lnTo>
                  <a:lnTo>
                    <a:pt x="507530" y="23609"/>
                  </a:lnTo>
                  <a:lnTo>
                    <a:pt x="507530" y="11811"/>
                  </a:lnTo>
                  <a:close/>
                </a:path>
                <a:path w="590550" h="35560">
                  <a:moveTo>
                    <a:pt x="507530" y="0"/>
                  </a:moveTo>
                  <a:lnTo>
                    <a:pt x="495731" y="0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07530" y="0"/>
                  </a:lnTo>
                  <a:close/>
                </a:path>
                <a:path w="590550" h="35560">
                  <a:moveTo>
                    <a:pt x="542937" y="11811"/>
                  </a:moveTo>
                  <a:lnTo>
                    <a:pt x="531139" y="11811"/>
                  </a:lnTo>
                  <a:lnTo>
                    <a:pt x="519341" y="11811"/>
                  </a:lnTo>
                  <a:lnTo>
                    <a:pt x="507542" y="11811"/>
                  </a:lnTo>
                  <a:lnTo>
                    <a:pt x="507542" y="23609"/>
                  </a:lnTo>
                  <a:lnTo>
                    <a:pt x="519341" y="23609"/>
                  </a:lnTo>
                  <a:lnTo>
                    <a:pt x="531139" y="23609"/>
                  </a:lnTo>
                  <a:lnTo>
                    <a:pt x="542937" y="23609"/>
                  </a:lnTo>
                  <a:lnTo>
                    <a:pt x="542937" y="11811"/>
                  </a:lnTo>
                  <a:close/>
                </a:path>
                <a:path w="590550" h="35560">
                  <a:moveTo>
                    <a:pt x="566534" y="11811"/>
                  </a:moveTo>
                  <a:lnTo>
                    <a:pt x="554736" y="11811"/>
                  </a:lnTo>
                  <a:lnTo>
                    <a:pt x="554736" y="23609"/>
                  </a:lnTo>
                  <a:lnTo>
                    <a:pt x="566534" y="23609"/>
                  </a:lnTo>
                  <a:lnTo>
                    <a:pt x="566534" y="11811"/>
                  </a:lnTo>
                  <a:close/>
                </a:path>
                <a:path w="590550" h="35560">
                  <a:moveTo>
                    <a:pt x="566534" y="0"/>
                  </a:moveTo>
                  <a:lnTo>
                    <a:pt x="566534" y="0"/>
                  </a:lnTo>
                  <a:lnTo>
                    <a:pt x="507542" y="0"/>
                  </a:lnTo>
                  <a:lnTo>
                    <a:pt x="507542" y="11798"/>
                  </a:lnTo>
                  <a:lnTo>
                    <a:pt x="566534" y="11798"/>
                  </a:lnTo>
                  <a:lnTo>
                    <a:pt x="566534" y="0"/>
                  </a:lnTo>
                  <a:close/>
                </a:path>
                <a:path w="590550" h="35560">
                  <a:moveTo>
                    <a:pt x="590143" y="11811"/>
                  </a:moveTo>
                  <a:lnTo>
                    <a:pt x="578358" y="11811"/>
                  </a:lnTo>
                  <a:lnTo>
                    <a:pt x="578358" y="23609"/>
                  </a:lnTo>
                  <a:lnTo>
                    <a:pt x="590143" y="23609"/>
                  </a:lnTo>
                  <a:lnTo>
                    <a:pt x="590143" y="11811"/>
                  </a:lnTo>
                  <a:close/>
                </a:path>
                <a:path w="590550" h="35560">
                  <a:moveTo>
                    <a:pt x="590143" y="0"/>
                  </a:moveTo>
                  <a:lnTo>
                    <a:pt x="578358" y="0"/>
                  </a:lnTo>
                  <a:lnTo>
                    <a:pt x="566559" y="0"/>
                  </a:lnTo>
                  <a:lnTo>
                    <a:pt x="566559" y="11798"/>
                  </a:lnTo>
                  <a:lnTo>
                    <a:pt x="578358" y="11798"/>
                  </a:lnTo>
                  <a:lnTo>
                    <a:pt x="590143" y="11798"/>
                  </a:lnTo>
                  <a:lnTo>
                    <a:pt x="59014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5958433" y="5484723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09" h="47625">
                  <a:moveTo>
                    <a:pt x="23583" y="11811"/>
                  </a:moveTo>
                  <a:lnTo>
                    <a:pt x="11798" y="11811"/>
                  </a:lnTo>
                  <a:lnTo>
                    <a:pt x="0" y="11811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0" y="47205"/>
                  </a:lnTo>
                  <a:lnTo>
                    <a:pt x="11798" y="47205"/>
                  </a:lnTo>
                  <a:lnTo>
                    <a:pt x="11798" y="35407"/>
                  </a:lnTo>
                  <a:lnTo>
                    <a:pt x="11798" y="23609"/>
                  </a:lnTo>
                  <a:lnTo>
                    <a:pt x="23583" y="23609"/>
                  </a:lnTo>
                  <a:lnTo>
                    <a:pt x="23583" y="11811"/>
                  </a:lnTo>
                  <a:close/>
                </a:path>
                <a:path w="626109" h="47625">
                  <a:moveTo>
                    <a:pt x="35394" y="35407"/>
                  </a:moveTo>
                  <a:lnTo>
                    <a:pt x="23596" y="35407"/>
                  </a:lnTo>
                  <a:lnTo>
                    <a:pt x="23596" y="47205"/>
                  </a:lnTo>
                  <a:lnTo>
                    <a:pt x="35394" y="47205"/>
                  </a:lnTo>
                  <a:lnTo>
                    <a:pt x="35394" y="35407"/>
                  </a:lnTo>
                  <a:close/>
                </a:path>
                <a:path w="626109" h="47625">
                  <a:moveTo>
                    <a:pt x="35394" y="11811"/>
                  </a:moveTo>
                  <a:lnTo>
                    <a:pt x="23596" y="11811"/>
                  </a:lnTo>
                  <a:lnTo>
                    <a:pt x="23596" y="23609"/>
                  </a:lnTo>
                  <a:lnTo>
                    <a:pt x="35394" y="23609"/>
                  </a:lnTo>
                  <a:lnTo>
                    <a:pt x="35394" y="11811"/>
                  </a:lnTo>
                  <a:close/>
                </a:path>
                <a:path w="626109" h="47625">
                  <a:moveTo>
                    <a:pt x="58991" y="11811"/>
                  </a:moveTo>
                  <a:lnTo>
                    <a:pt x="47205" y="11811"/>
                  </a:lnTo>
                  <a:lnTo>
                    <a:pt x="35407" y="11811"/>
                  </a:lnTo>
                  <a:lnTo>
                    <a:pt x="35407" y="23609"/>
                  </a:lnTo>
                  <a:lnTo>
                    <a:pt x="47205" y="23609"/>
                  </a:lnTo>
                  <a:lnTo>
                    <a:pt x="58991" y="23609"/>
                  </a:lnTo>
                  <a:lnTo>
                    <a:pt x="58991" y="11811"/>
                  </a:lnTo>
                  <a:close/>
                </a:path>
                <a:path w="626109" h="47625">
                  <a:moveTo>
                    <a:pt x="82613" y="11811"/>
                  </a:moveTo>
                  <a:lnTo>
                    <a:pt x="70815" y="11811"/>
                  </a:lnTo>
                  <a:lnTo>
                    <a:pt x="59016" y="11811"/>
                  </a:lnTo>
                  <a:lnTo>
                    <a:pt x="59016" y="23609"/>
                  </a:lnTo>
                  <a:lnTo>
                    <a:pt x="70815" y="23609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09"/>
                  </a:lnTo>
                  <a:lnTo>
                    <a:pt x="82613" y="11811"/>
                  </a:lnTo>
                  <a:close/>
                </a:path>
                <a:path w="626109" h="47625">
                  <a:moveTo>
                    <a:pt x="118008" y="11811"/>
                  </a:moveTo>
                  <a:lnTo>
                    <a:pt x="106222" y="11811"/>
                  </a:lnTo>
                  <a:lnTo>
                    <a:pt x="94424" y="11811"/>
                  </a:ln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06222" y="23609"/>
                  </a:lnTo>
                  <a:lnTo>
                    <a:pt x="118008" y="23609"/>
                  </a:lnTo>
                  <a:lnTo>
                    <a:pt x="118008" y="11811"/>
                  </a:lnTo>
                  <a:close/>
                </a:path>
                <a:path w="626109" h="47625">
                  <a:moveTo>
                    <a:pt x="129819" y="23609"/>
                  </a:moveTo>
                  <a:lnTo>
                    <a:pt x="118021" y="23609"/>
                  </a:lnTo>
                  <a:lnTo>
                    <a:pt x="118021" y="35407"/>
                  </a:lnTo>
                  <a:lnTo>
                    <a:pt x="129819" y="35407"/>
                  </a:lnTo>
                  <a:lnTo>
                    <a:pt x="129819" y="23609"/>
                  </a:lnTo>
                  <a:close/>
                </a:path>
                <a:path w="626109" h="47625">
                  <a:moveTo>
                    <a:pt x="141630" y="11811"/>
                  </a:moveTo>
                  <a:lnTo>
                    <a:pt x="129832" y="11811"/>
                  </a:lnTo>
                  <a:lnTo>
                    <a:pt x="129832" y="23609"/>
                  </a:lnTo>
                  <a:lnTo>
                    <a:pt x="129832" y="35407"/>
                  </a:lnTo>
                  <a:lnTo>
                    <a:pt x="141630" y="35407"/>
                  </a:lnTo>
                  <a:lnTo>
                    <a:pt x="141630" y="23609"/>
                  </a:lnTo>
                  <a:lnTo>
                    <a:pt x="141630" y="11811"/>
                  </a:lnTo>
                  <a:close/>
                </a:path>
                <a:path w="626109" h="47625">
                  <a:moveTo>
                    <a:pt x="165239" y="11811"/>
                  </a:moveTo>
                  <a:lnTo>
                    <a:pt x="153441" y="11811"/>
                  </a:lnTo>
                  <a:lnTo>
                    <a:pt x="153441" y="23609"/>
                  </a:lnTo>
                  <a:lnTo>
                    <a:pt x="165239" y="23609"/>
                  </a:lnTo>
                  <a:lnTo>
                    <a:pt x="165239" y="11811"/>
                  </a:lnTo>
                  <a:close/>
                </a:path>
                <a:path w="626109" h="47625">
                  <a:moveTo>
                    <a:pt x="212432" y="11811"/>
                  </a:moveTo>
                  <a:lnTo>
                    <a:pt x="200647" y="11811"/>
                  </a:lnTo>
                  <a:lnTo>
                    <a:pt x="188849" y="11811"/>
                  </a:ln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lnTo>
                    <a:pt x="212432" y="11811"/>
                  </a:lnTo>
                  <a:close/>
                </a:path>
                <a:path w="626109" h="47625">
                  <a:moveTo>
                    <a:pt x="224243" y="23609"/>
                  </a:move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close/>
                </a:path>
                <a:path w="626109" h="47625">
                  <a:moveTo>
                    <a:pt x="247840" y="23609"/>
                  </a:moveTo>
                  <a:lnTo>
                    <a:pt x="236054" y="23609"/>
                  </a:ln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47840" y="35407"/>
                  </a:lnTo>
                  <a:lnTo>
                    <a:pt x="247840" y="23609"/>
                  </a:lnTo>
                  <a:close/>
                </a:path>
                <a:path w="626109" h="47625">
                  <a:moveTo>
                    <a:pt x="271449" y="11811"/>
                  </a:moveTo>
                  <a:lnTo>
                    <a:pt x="259664" y="11811"/>
                  </a:lnTo>
                  <a:lnTo>
                    <a:pt x="247865" y="11811"/>
                  </a:lnTo>
                  <a:lnTo>
                    <a:pt x="247865" y="23609"/>
                  </a:lnTo>
                  <a:lnTo>
                    <a:pt x="259664" y="23609"/>
                  </a:lnTo>
                  <a:lnTo>
                    <a:pt x="271449" y="23609"/>
                  </a:lnTo>
                  <a:lnTo>
                    <a:pt x="271449" y="11811"/>
                  </a:lnTo>
                  <a:close/>
                </a:path>
                <a:path w="626109" h="47625">
                  <a:moveTo>
                    <a:pt x="283260" y="11811"/>
                  </a:moveTo>
                  <a:lnTo>
                    <a:pt x="271475" y="11811"/>
                  </a:lnTo>
                  <a:lnTo>
                    <a:pt x="271475" y="23609"/>
                  </a:lnTo>
                  <a:lnTo>
                    <a:pt x="283260" y="23609"/>
                  </a:lnTo>
                  <a:lnTo>
                    <a:pt x="283260" y="11811"/>
                  </a:lnTo>
                  <a:close/>
                </a:path>
                <a:path w="626109" h="47625">
                  <a:moveTo>
                    <a:pt x="295071" y="11811"/>
                  </a:moveTo>
                  <a:lnTo>
                    <a:pt x="283273" y="11811"/>
                  </a:ln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295071" y="23609"/>
                  </a:lnTo>
                  <a:lnTo>
                    <a:pt x="295071" y="11811"/>
                  </a:lnTo>
                  <a:close/>
                </a:path>
                <a:path w="626109" h="47625">
                  <a:moveTo>
                    <a:pt x="318668" y="11811"/>
                  </a:moveTo>
                  <a:lnTo>
                    <a:pt x="306882" y="11811"/>
                  </a:lnTo>
                  <a:lnTo>
                    <a:pt x="306882" y="23609"/>
                  </a:lnTo>
                  <a:lnTo>
                    <a:pt x="318668" y="23609"/>
                  </a:lnTo>
                  <a:lnTo>
                    <a:pt x="318668" y="11811"/>
                  </a:lnTo>
                  <a:close/>
                </a:path>
                <a:path w="626109" h="47625">
                  <a:moveTo>
                    <a:pt x="342277" y="11811"/>
                  </a:moveTo>
                  <a:lnTo>
                    <a:pt x="330492" y="11811"/>
                  </a:lnTo>
                  <a:lnTo>
                    <a:pt x="330492" y="23609"/>
                  </a:lnTo>
                  <a:lnTo>
                    <a:pt x="330492" y="35407"/>
                  </a:lnTo>
                  <a:lnTo>
                    <a:pt x="342277" y="35407"/>
                  </a:lnTo>
                  <a:lnTo>
                    <a:pt x="342277" y="23609"/>
                  </a:lnTo>
                  <a:lnTo>
                    <a:pt x="342277" y="11811"/>
                  </a:lnTo>
                  <a:close/>
                </a:path>
                <a:path w="626109" h="47625">
                  <a:moveTo>
                    <a:pt x="365874" y="11811"/>
                  </a:moveTo>
                  <a:lnTo>
                    <a:pt x="354088" y="11811"/>
                  </a:lnTo>
                  <a:lnTo>
                    <a:pt x="342290" y="11811"/>
                  </a:lnTo>
                  <a:lnTo>
                    <a:pt x="342290" y="23609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54088" y="23609"/>
                  </a:lnTo>
                  <a:lnTo>
                    <a:pt x="365874" y="23609"/>
                  </a:lnTo>
                  <a:lnTo>
                    <a:pt x="365874" y="11811"/>
                  </a:lnTo>
                  <a:close/>
                </a:path>
                <a:path w="626109" h="47625">
                  <a:moveTo>
                    <a:pt x="377685" y="11811"/>
                  </a:moveTo>
                  <a:lnTo>
                    <a:pt x="365899" y="11811"/>
                  </a:lnTo>
                  <a:lnTo>
                    <a:pt x="365899" y="23609"/>
                  </a:lnTo>
                  <a:lnTo>
                    <a:pt x="365899" y="35407"/>
                  </a:lnTo>
                  <a:lnTo>
                    <a:pt x="377685" y="35407"/>
                  </a:lnTo>
                  <a:lnTo>
                    <a:pt x="377685" y="23609"/>
                  </a:lnTo>
                  <a:lnTo>
                    <a:pt x="377685" y="11811"/>
                  </a:lnTo>
                  <a:close/>
                </a:path>
                <a:path w="626109" h="47625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26109" h="47625">
                  <a:moveTo>
                    <a:pt x="413092" y="11811"/>
                  </a:moveTo>
                  <a:lnTo>
                    <a:pt x="401307" y="11811"/>
                  </a:lnTo>
                  <a:lnTo>
                    <a:pt x="389509" y="11811"/>
                  </a:ln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13092" y="35407"/>
                  </a:lnTo>
                  <a:lnTo>
                    <a:pt x="413092" y="23609"/>
                  </a:lnTo>
                  <a:lnTo>
                    <a:pt x="413092" y="11811"/>
                  </a:lnTo>
                  <a:close/>
                </a:path>
                <a:path w="626109" h="47625">
                  <a:moveTo>
                    <a:pt x="424903" y="23609"/>
                  </a:moveTo>
                  <a:lnTo>
                    <a:pt x="413105" y="23609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close/>
                </a:path>
                <a:path w="626109" h="47625">
                  <a:moveTo>
                    <a:pt x="436702" y="11811"/>
                  </a:moveTo>
                  <a:lnTo>
                    <a:pt x="424916" y="11811"/>
                  </a:lnTo>
                  <a:lnTo>
                    <a:pt x="424916" y="23609"/>
                  </a:lnTo>
                  <a:lnTo>
                    <a:pt x="436702" y="23609"/>
                  </a:lnTo>
                  <a:lnTo>
                    <a:pt x="436702" y="11811"/>
                  </a:lnTo>
                  <a:close/>
                </a:path>
                <a:path w="626109" h="47625">
                  <a:moveTo>
                    <a:pt x="436702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36702" y="11798"/>
                  </a:lnTo>
                  <a:lnTo>
                    <a:pt x="436702" y="0"/>
                  </a:lnTo>
                  <a:close/>
                </a:path>
                <a:path w="626109" h="47625">
                  <a:moveTo>
                    <a:pt x="448513" y="11811"/>
                  </a:moveTo>
                  <a:lnTo>
                    <a:pt x="436714" y="11811"/>
                  </a:lnTo>
                  <a:lnTo>
                    <a:pt x="436714" y="23609"/>
                  </a:lnTo>
                  <a:lnTo>
                    <a:pt x="448513" y="23609"/>
                  </a:lnTo>
                  <a:lnTo>
                    <a:pt x="448513" y="11811"/>
                  </a:lnTo>
                  <a:close/>
                </a:path>
                <a:path w="626109" h="47625">
                  <a:moveTo>
                    <a:pt x="448513" y="0"/>
                  </a:moveTo>
                  <a:lnTo>
                    <a:pt x="436714" y="0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48513" y="0"/>
                  </a:lnTo>
                  <a:close/>
                </a:path>
                <a:path w="626109" h="47625">
                  <a:moveTo>
                    <a:pt x="460298" y="23609"/>
                  </a:moveTo>
                  <a:lnTo>
                    <a:pt x="448513" y="23609"/>
                  </a:lnTo>
                  <a:lnTo>
                    <a:pt x="448513" y="35407"/>
                  </a:lnTo>
                  <a:lnTo>
                    <a:pt x="460298" y="35407"/>
                  </a:lnTo>
                  <a:lnTo>
                    <a:pt x="460298" y="23609"/>
                  </a:lnTo>
                  <a:close/>
                </a:path>
                <a:path w="626109" h="47625">
                  <a:moveTo>
                    <a:pt x="472109" y="11811"/>
                  </a:moveTo>
                  <a:lnTo>
                    <a:pt x="460324" y="11811"/>
                  </a:lnTo>
                  <a:lnTo>
                    <a:pt x="460324" y="23609"/>
                  </a:lnTo>
                  <a:lnTo>
                    <a:pt x="472109" y="23609"/>
                  </a:lnTo>
                  <a:lnTo>
                    <a:pt x="472109" y="11811"/>
                  </a:lnTo>
                  <a:close/>
                </a:path>
                <a:path w="626109" h="47625">
                  <a:moveTo>
                    <a:pt x="483920" y="11811"/>
                  </a:moveTo>
                  <a:lnTo>
                    <a:pt x="472122" y="11811"/>
                  </a:lnTo>
                  <a:lnTo>
                    <a:pt x="472122" y="23609"/>
                  </a:lnTo>
                  <a:lnTo>
                    <a:pt x="483920" y="23609"/>
                  </a:lnTo>
                  <a:lnTo>
                    <a:pt x="483920" y="11811"/>
                  </a:lnTo>
                  <a:close/>
                </a:path>
                <a:path w="626109" h="47625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09" h="47625">
                  <a:moveTo>
                    <a:pt x="495731" y="23609"/>
                  </a:move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495731" y="23609"/>
                  </a:lnTo>
                  <a:close/>
                </a:path>
                <a:path w="626109" h="47625">
                  <a:moveTo>
                    <a:pt x="519315" y="11811"/>
                  </a:moveTo>
                  <a:lnTo>
                    <a:pt x="507530" y="11811"/>
                  </a:lnTo>
                  <a:lnTo>
                    <a:pt x="507530" y="23609"/>
                  </a:lnTo>
                  <a:lnTo>
                    <a:pt x="519315" y="23609"/>
                  </a:lnTo>
                  <a:lnTo>
                    <a:pt x="519315" y="11811"/>
                  </a:lnTo>
                  <a:close/>
                </a:path>
                <a:path w="626109" h="47625">
                  <a:moveTo>
                    <a:pt x="519315" y="0"/>
                  </a:moveTo>
                  <a:lnTo>
                    <a:pt x="507530" y="0"/>
                  </a:ln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19315" y="11798"/>
                  </a:lnTo>
                  <a:lnTo>
                    <a:pt x="519315" y="0"/>
                  </a:lnTo>
                  <a:close/>
                </a:path>
                <a:path w="626109" h="47625">
                  <a:moveTo>
                    <a:pt x="531126" y="11811"/>
                  </a:moveTo>
                  <a:lnTo>
                    <a:pt x="519341" y="11811"/>
                  </a:lnTo>
                  <a:lnTo>
                    <a:pt x="519341" y="23609"/>
                  </a:lnTo>
                  <a:lnTo>
                    <a:pt x="519341" y="35407"/>
                  </a:lnTo>
                  <a:lnTo>
                    <a:pt x="531126" y="35407"/>
                  </a:lnTo>
                  <a:lnTo>
                    <a:pt x="531126" y="23609"/>
                  </a:lnTo>
                  <a:lnTo>
                    <a:pt x="531126" y="11811"/>
                  </a:lnTo>
                  <a:close/>
                </a:path>
                <a:path w="626109" h="47625">
                  <a:moveTo>
                    <a:pt x="531126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31126" y="11798"/>
                  </a:lnTo>
                  <a:lnTo>
                    <a:pt x="531126" y="0"/>
                  </a:lnTo>
                  <a:close/>
                </a:path>
                <a:path w="626109" h="47625">
                  <a:moveTo>
                    <a:pt x="554748" y="11811"/>
                  </a:moveTo>
                  <a:lnTo>
                    <a:pt x="542950" y="11811"/>
                  </a:lnTo>
                  <a:lnTo>
                    <a:pt x="542950" y="23609"/>
                  </a:lnTo>
                  <a:lnTo>
                    <a:pt x="554748" y="23609"/>
                  </a:lnTo>
                  <a:lnTo>
                    <a:pt x="554748" y="11811"/>
                  </a:lnTo>
                  <a:close/>
                </a:path>
                <a:path w="626109" h="47625">
                  <a:moveTo>
                    <a:pt x="578345" y="11811"/>
                  </a:moveTo>
                  <a:lnTo>
                    <a:pt x="566547" y="11811"/>
                  </a:lnTo>
                  <a:lnTo>
                    <a:pt x="566547" y="23609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78345" y="23609"/>
                  </a:lnTo>
                  <a:lnTo>
                    <a:pt x="578345" y="11811"/>
                  </a:lnTo>
                  <a:close/>
                </a:path>
                <a:path w="626109" h="47625">
                  <a:moveTo>
                    <a:pt x="590143" y="0"/>
                  </a:moveTo>
                  <a:lnTo>
                    <a:pt x="578345" y="0"/>
                  </a:lnTo>
                  <a:lnTo>
                    <a:pt x="566547" y="0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90143" y="11798"/>
                  </a:lnTo>
                  <a:lnTo>
                    <a:pt x="590143" y="0"/>
                  </a:lnTo>
                  <a:close/>
                </a:path>
                <a:path w="626109" h="47625">
                  <a:moveTo>
                    <a:pt x="601941" y="11811"/>
                  </a:moveTo>
                  <a:lnTo>
                    <a:pt x="590143" y="11811"/>
                  </a:lnTo>
                  <a:lnTo>
                    <a:pt x="590143" y="23609"/>
                  </a:lnTo>
                  <a:lnTo>
                    <a:pt x="601941" y="23609"/>
                  </a:lnTo>
                  <a:lnTo>
                    <a:pt x="601941" y="11811"/>
                  </a:lnTo>
                  <a:close/>
                </a:path>
                <a:path w="626109" h="47625">
                  <a:moveTo>
                    <a:pt x="625551" y="23609"/>
                  </a:moveTo>
                  <a:lnTo>
                    <a:pt x="613765" y="23609"/>
                  </a:lnTo>
                  <a:lnTo>
                    <a:pt x="613765" y="11811"/>
                  </a:lnTo>
                  <a:lnTo>
                    <a:pt x="601967" y="11811"/>
                  </a:lnTo>
                  <a:lnTo>
                    <a:pt x="601967" y="23609"/>
                  </a:lnTo>
                  <a:lnTo>
                    <a:pt x="601967" y="35407"/>
                  </a:lnTo>
                  <a:lnTo>
                    <a:pt x="613765" y="35407"/>
                  </a:lnTo>
                  <a:lnTo>
                    <a:pt x="625551" y="35407"/>
                  </a:lnTo>
                  <a:lnTo>
                    <a:pt x="625551" y="23609"/>
                  </a:lnTo>
                  <a:close/>
                </a:path>
                <a:path w="626109" h="47625">
                  <a:moveTo>
                    <a:pt x="625551" y="0"/>
                  </a:moveTo>
                  <a:lnTo>
                    <a:pt x="613765" y="0"/>
                  </a:ln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5958433" y="5520131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09" h="35560">
                  <a:moveTo>
                    <a:pt x="11798" y="11811"/>
                  </a:moveTo>
                  <a:lnTo>
                    <a:pt x="0" y="11811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11798" y="23622"/>
                  </a:lnTo>
                  <a:lnTo>
                    <a:pt x="11798" y="11811"/>
                  </a:lnTo>
                  <a:close/>
                </a:path>
                <a:path w="626109" h="35560">
                  <a:moveTo>
                    <a:pt x="35394" y="11811"/>
                  </a:moveTo>
                  <a:lnTo>
                    <a:pt x="23596" y="11811"/>
                  </a:lnTo>
                  <a:lnTo>
                    <a:pt x="23596" y="23609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22"/>
                  </a:lnTo>
                  <a:lnTo>
                    <a:pt x="35394" y="11811"/>
                  </a:lnTo>
                  <a:close/>
                </a:path>
                <a:path w="626109" h="35560">
                  <a:moveTo>
                    <a:pt x="35394" y="0"/>
                  </a:moveTo>
                  <a:lnTo>
                    <a:pt x="23596" y="0"/>
                  </a:lnTo>
                  <a:lnTo>
                    <a:pt x="23596" y="11798"/>
                  </a:lnTo>
                  <a:lnTo>
                    <a:pt x="35394" y="11798"/>
                  </a:lnTo>
                  <a:lnTo>
                    <a:pt x="35394" y="0"/>
                  </a:lnTo>
                  <a:close/>
                </a:path>
                <a:path w="626109" h="35560">
                  <a:moveTo>
                    <a:pt x="58991" y="11811"/>
                  </a:moveTo>
                  <a:lnTo>
                    <a:pt x="47205" y="11811"/>
                  </a:lnTo>
                  <a:lnTo>
                    <a:pt x="35407" y="11811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58991" y="35407"/>
                  </a:lnTo>
                  <a:lnTo>
                    <a:pt x="58991" y="23622"/>
                  </a:lnTo>
                  <a:lnTo>
                    <a:pt x="58991" y="11811"/>
                  </a:lnTo>
                  <a:close/>
                </a:path>
                <a:path w="626109" h="35560">
                  <a:moveTo>
                    <a:pt x="58991" y="0"/>
                  </a:moveTo>
                  <a:lnTo>
                    <a:pt x="47205" y="0"/>
                  </a:lnTo>
                  <a:lnTo>
                    <a:pt x="35407" y="0"/>
                  </a:lnTo>
                  <a:lnTo>
                    <a:pt x="35407" y="11798"/>
                  </a:lnTo>
                  <a:lnTo>
                    <a:pt x="47205" y="11798"/>
                  </a:lnTo>
                  <a:lnTo>
                    <a:pt x="58991" y="11798"/>
                  </a:lnTo>
                  <a:lnTo>
                    <a:pt x="58991" y="0"/>
                  </a:lnTo>
                  <a:close/>
                </a:path>
                <a:path w="626109" h="35560">
                  <a:moveTo>
                    <a:pt x="82613" y="11811"/>
                  </a:moveTo>
                  <a:lnTo>
                    <a:pt x="70815" y="11811"/>
                  </a:lnTo>
                  <a:lnTo>
                    <a:pt x="70815" y="23609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22"/>
                  </a:lnTo>
                  <a:lnTo>
                    <a:pt x="82613" y="11811"/>
                  </a:lnTo>
                  <a:close/>
                </a:path>
                <a:path w="626109" h="35560">
                  <a:moveTo>
                    <a:pt x="82613" y="0"/>
                  </a:moveTo>
                  <a:lnTo>
                    <a:pt x="70815" y="0"/>
                  </a:lnTo>
                  <a:lnTo>
                    <a:pt x="70815" y="11798"/>
                  </a:lnTo>
                  <a:lnTo>
                    <a:pt x="82613" y="11798"/>
                  </a:lnTo>
                  <a:lnTo>
                    <a:pt x="82613" y="0"/>
                  </a:lnTo>
                  <a:close/>
                </a:path>
                <a:path w="626109" h="35560">
                  <a:moveTo>
                    <a:pt x="118008" y="23609"/>
                  </a:moveTo>
                  <a:lnTo>
                    <a:pt x="106222" y="23609"/>
                  </a:lnTo>
                  <a:lnTo>
                    <a:pt x="106222" y="11811"/>
                  </a:lnTo>
                  <a:lnTo>
                    <a:pt x="94424" y="11811"/>
                  </a:ln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18008" y="35407"/>
                  </a:lnTo>
                  <a:lnTo>
                    <a:pt x="118008" y="23609"/>
                  </a:lnTo>
                  <a:close/>
                </a:path>
                <a:path w="626109" h="35560">
                  <a:moveTo>
                    <a:pt x="129819" y="11811"/>
                  </a:moveTo>
                  <a:lnTo>
                    <a:pt x="118021" y="11811"/>
                  </a:lnTo>
                  <a:lnTo>
                    <a:pt x="118021" y="23622"/>
                  </a:lnTo>
                  <a:lnTo>
                    <a:pt x="129819" y="23622"/>
                  </a:lnTo>
                  <a:lnTo>
                    <a:pt x="129819" y="11811"/>
                  </a:lnTo>
                  <a:close/>
                </a:path>
                <a:path w="626109" h="35560">
                  <a:moveTo>
                    <a:pt x="153416" y="11811"/>
                  </a:moveTo>
                  <a:lnTo>
                    <a:pt x="141630" y="11811"/>
                  </a:lnTo>
                  <a:lnTo>
                    <a:pt x="129832" y="11811"/>
                  </a:lnTo>
                  <a:lnTo>
                    <a:pt x="129832" y="23622"/>
                  </a:lnTo>
                  <a:lnTo>
                    <a:pt x="141630" y="23622"/>
                  </a:lnTo>
                  <a:lnTo>
                    <a:pt x="141630" y="35407"/>
                  </a:lnTo>
                  <a:lnTo>
                    <a:pt x="153416" y="35407"/>
                  </a:lnTo>
                  <a:lnTo>
                    <a:pt x="153416" y="23622"/>
                  </a:lnTo>
                  <a:lnTo>
                    <a:pt x="153416" y="11811"/>
                  </a:lnTo>
                  <a:close/>
                </a:path>
                <a:path w="626109" h="35560">
                  <a:moveTo>
                    <a:pt x="177025" y="23609"/>
                  </a:moveTo>
                  <a:lnTo>
                    <a:pt x="165239" y="23609"/>
                  </a:ln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close/>
                </a:path>
                <a:path w="626109" h="35560">
                  <a:moveTo>
                    <a:pt x="177025" y="0"/>
                  </a:moveTo>
                  <a:lnTo>
                    <a:pt x="165239" y="0"/>
                  </a:lnTo>
                  <a:lnTo>
                    <a:pt x="153441" y="0"/>
                  </a:lnTo>
                  <a:lnTo>
                    <a:pt x="153441" y="11798"/>
                  </a:lnTo>
                  <a:lnTo>
                    <a:pt x="165239" y="11798"/>
                  </a:lnTo>
                  <a:lnTo>
                    <a:pt x="177025" y="11798"/>
                  </a:lnTo>
                  <a:lnTo>
                    <a:pt x="177025" y="0"/>
                  </a:lnTo>
                  <a:close/>
                </a:path>
                <a:path w="626109" h="35560">
                  <a:moveTo>
                    <a:pt x="188836" y="11811"/>
                  </a:moveTo>
                  <a:lnTo>
                    <a:pt x="177038" y="11811"/>
                  </a:lnTo>
                  <a:lnTo>
                    <a:pt x="177038" y="23622"/>
                  </a:lnTo>
                  <a:lnTo>
                    <a:pt x="188836" y="23622"/>
                  </a:lnTo>
                  <a:lnTo>
                    <a:pt x="188836" y="11811"/>
                  </a:lnTo>
                  <a:close/>
                </a:path>
                <a:path w="626109" h="35560">
                  <a:moveTo>
                    <a:pt x="200647" y="0"/>
                  </a:moveTo>
                  <a:lnTo>
                    <a:pt x="188849" y="0"/>
                  </a:lnTo>
                  <a:lnTo>
                    <a:pt x="188849" y="11798"/>
                  </a:lnTo>
                  <a:lnTo>
                    <a:pt x="200647" y="11798"/>
                  </a:lnTo>
                  <a:lnTo>
                    <a:pt x="200647" y="0"/>
                  </a:lnTo>
                  <a:close/>
                </a:path>
                <a:path w="626109" h="35560">
                  <a:moveTo>
                    <a:pt x="224243" y="11811"/>
                  </a:moveTo>
                  <a:lnTo>
                    <a:pt x="212458" y="11811"/>
                  </a:lnTo>
                  <a:lnTo>
                    <a:pt x="212458" y="23622"/>
                  </a:lnTo>
                  <a:lnTo>
                    <a:pt x="224243" y="23622"/>
                  </a:lnTo>
                  <a:lnTo>
                    <a:pt x="224243" y="11811"/>
                  </a:lnTo>
                  <a:close/>
                </a:path>
                <a:path w="626109" h="35560">
                  <a:moveTo>
                    <a:pt x="224243" y="0"/>
                  </a:moveTo>
                  <a:lnTo>
                    <a:pt x="212458" y="0"/>
                  </a:lnTo>
                  <a:lnTo>
                    <a:pt x="212458" y="11798"/>
                  </a:lnTo>
                  <a:lnTo>
                    <a:pt x="224243" y="11798"/>
                  </a:lnTo>
                  <a:lnTo>
                    <a:pt x="224243" y="0"/>
                  </a:lnTo>
                  <a:close/>
                </a:path>
                <a:path w="626109" h="35560">
                  <a:moveTo>
                    <a:pt x="236054" y="0"/>
                  </a:moveTo>
                  <a:lnTo>
                    <a:pt x="224256" y="0"/>
                  </a:lnTo>
                  <a:lnTo>
                    <a:pt x="224256" y="11798"/>
                  </a:lnTo>
                  <a:lnTo>
                    <a:pt x="236054" y="11798"/>
                  </a:lnTo>
                  <a:lnTo>
                    <a:pt x="236054" y="0"/>
                  </a:lnTo>
                  <a:close/>
                </a:path>
                <a:path w="626109" h="35560">
                  <a:moveTo>
                    <a:pt x="247840" y="11811"/>
                  </a:moveTo>
                  <a:lnTo>
                    <a:pt x="236054" y="11811"/>
                  </a:lnTo>
                  <a:lnTo>
                    <a:pt x="224256" y="11811"/>
                  </a:lnTo>
                  <a:lnTo>
                    <a:pt x="224256" y="23622"/>
                  </a:lnTo>
                  <a:lnTo>
                    <a:pt x="236054" y="23622"/>
                  </a:lnTo>
                  <a:lnTo>
                    <a:pt x="247840" y="23622"/>
                  </a:lnTo>
                  <a:lnTo>
                    <a:pt x="247840" y="11811"/>
                  </a:lnTo>
                  <a:close/>
                </a:path>
                <a:path w="626109" h="35560">
                  <a:moveTo>
                    <a:pt x="271449" y="0"/>
                  </a:moveTo>
                  <a:lnTo>
                    <a:pt x="259664" y="0"/>
                  </a:lnTo>
                  <a:lnTo>
                    <a:pt x="259664" y="11798"/>
                  </a:lnTo>
                  <a:lnTo>
                    <a:pt x="271449" y="11798"/>
                  </a:lnTo>
                  <a:lnTo>
                    <a:pt x="271449" y="0"/>
                  </a:lnTo>
                  <a:close/>
                </a:path>
                <a:path w="626109" h="35560">
                  <a:moveTo>
                    <a:pt x="306857" y="11811"/>
                  </a:moveTo>
                  <a:lnTo>
                    <a:pt x="295071" y="11811"/>
                  </a:lnTo>
                  <a:lnTo>
                    <a:pt x="295071" y="23622"/>
                  </a:lnTo>
                  <a:lnTo>
                    <a:pt x="306857" y="23622"/>
                  </a:lnTo>
                  <a:lnTo>
                    <a:pt x="306857" y="11811"/>
                  </a:lnTo>
                  <a:close/>
                </a:path>
                <a:path w="626109" h="35560">
                  <a:moveTo>
                    <a:pt x="306857" y="0"/>
                  </a:moveTo>
                  <a:lnTo>
                    <a:pt x="295071" y="0"/>
                  </a:lnTo>
                  <a:lnTo>
                    <a:pt x="283273" y="0"/>
                  </a:lnTo>
                  <a:lnTo>
                    <a:pt x="283273" y="11798"/>
                  </a:lnTo>
                  <a:lnTo>
                    <a:pt x="295071" y="11798"/>
                  </a:lnTo>
                  <a:lnTo>
                    <a:pt x="306857" y="11798"/>
                  </a:lnTo>
                  <a:lnTo>
                    <a:pt x="306857" y="0"/>
                  </a:lnTo>
                  <a:close/>
                </a:path>
                <a:path w="626109" h="35560">
                  <a:moveTo>
                    <a:pt x="318668" y="11811"/>
                  </a:moveTo>
                  <a:lnTo>
                    <a:pt x="306882" y="11811"/>
                  </a:lnTo>
                  <a:lnTo>
                    <a:pt x="306882" y="23622"/>
                  </a:lnTo>
                  <a:lnTo>
                    <a:pt x="318668" y="23622"/>
                  </a:lnTo>
                  <a:lnTo>
                    <a:pt x="318668" y="11811"/>
                  </a:lnTo>
                  <a:close/>
                </a:path>
                <a:path w="626109" h="35560">
                  <a:moveTo>
                    <a:pt x="318668" y="0"/>
                  </a:moveTo>
                  <a:lnTo>
                    <a:pt x="306882" y="0"/>
                  </a:lnTo>
                  <a:lnTo>
                    <a:pt x="306882" y="11798"/>
                  </a:lnTo>
                  <a:lnTo>
                    <a:pt x="318668" y="11798"/>
                  </a:lnTo>
                  <a:lnTo>
                    <a:pt x="318668" y="0"/>
                  </a:lnTo>
                  <a:close/>
                </a:path>
                <a:path w="626109" h="35560">
                  <a:moveTo>
                    <a:pt x="330479" y="11811"/>
                  </a:moveTo>
                  <a:lnTo>
                    <a:pt x="318681" y="11811"/>
                  </a:lnTo>
                  <a:lnTo>
                    <a:pt x="318681" y="23622"/>
                  </a:lnTo>
                  <a:lnTo>
                    <a:pt x="330479" y="23622"/>
                  </a:lnTo>
                  <a:lnTo>
                    <a:pt x="330479" y="11811"/>
                  </a:lnTo>
                  <a:close/>
                </a:path>
                <a:path w="626109" h="35560">
                  <a:moveTo>
                    <a:pt x="330479" y="0"/>
                  </a:moveTo>
                  <a:lnTo>
                    <a:pt x="318681" y="0"/>
                  </a:lnTo>
                  <a:lnTo>
                    <a:pt x="318681" y="11798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26109" h="35560">
                  <a:moveTo>
                    <a:pt x="342277" y="11811"/>
                  </a:moveTo>
                  <a:lnTo>
                    <a:pt x="330492" y="11811"/>
                  </a:lnTo>
                  <a:lnTo>
                    <a:pt x="330492" y="23622"/>
                  </a:lnTo>
                  <a:lnTo>
                    <a:pt x="342277" y="23622"/>
                  </a:lnTo>
                  <a:lnTo>
                    <a:pt x="342277" y="11811"/>
                  </a:lnTo>
                  <a:close/>
                </a:path>
                <a:path w="626109" h="35560">
                  <a:moveTo>
                    <a:pt x="342277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42277" y="11798"/>
                  </a:lnTo>
                  <a:lnTo>
                    <a:pt x="342277" y="0"/>
                  </a:lnTo>
                  <a:close/>
                </a:path>
                <a:path w="626109" h="35560">
                  <a:moveTo>
                    <a:pt x="354088" y="11811"/>
                  </a:moveTo>
                  <a:lnTo>
                    <a:pt x="342290" y="11811"/>
                  </a:lnTo>
                  <a:lnTo>
                    <a:pt x="342290" y="23622"/>
                  </a:lnTo>
                  <a:lnTo>
                    <a:pt x="354088" y="23622"/>
                  </a:lnTo>
                  <a:lnTo>
                    <a:pt x="354088" y="11811"/>
                  </a:lnTo>
                  <a:close/>
                </a:path>
                <a:path w="626109" h="35560">
                  <a:moveTo>
                    <a:pt x="365874" y="0"/>
                  </a:moveTo>
                  <a:lnTo>
                    <a:pt x="354088" y="0"/>
                  </a:lnTo>
                  <a:lnTo>
                    <a:pt x="354088" y="11798"/>
                  </a:lnTo>
                  <a:lnTo>
                    <a:pt x="365874" y="11798"/>
                  </a:lnTo>
                  <a:lnTo>
                    <a:pt x="365874" y="0"/>
                  </a:lnTo>
                  <a:close/>
                </a:path>
                <a:path w="626109" h="35560">
                  <a:moveTo>
                    <a:pt x="377685" y="0"/>
                  </a:moveTo>
                  <a:lnTo>
                    <a:pt x="365899" y="0"/>
                  </a:lnTo>
                  <a:lnTo>
                    <a:pt x="365899" y="11798"/>
                  </a:lnTo>
                  <a:lnTo>
                    <a:pt x="377685" y="11798"/>
                  </a:lnTo>
                  <a:lnTo>
                    <a:pt x="377685" y="0"/>
                  </a:lnTo>
                  <a:close/>
                </a:path>
                <a:path w="626109" h="35560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26109" h="35560">
                  <a:moveTo>
                    <a:pt x="401307" y="11811"/>
                  </a:moveTo>
                  <a:lnTo>
                    <a:pt x="389509" y="11811"/>
                  </a:lnTo>
                  <a:lnTo>
                    <a:pt x="389509" y="23622"/>
                  </a:lnTo>
                  <a:lnTo>
                    <a:pt x="401307" y="23622"/>
                  </a:lnTo>
                  <a:lnTo>
                    <a:pt x="401307" y="11811"/>
                  </a:lnTo>
                  <a:close/>
                </a:path>
                <a:path w="626109" h="35560">
                  <a:moveTo>
                    <a:pt x="413092" y="0"/>
                  </a:moveTo>
                  <a:lnTo>
                    <a:pt x="401307" y="0"/>
                  </a:ln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13092" y="11798"/>
                  </a:lnTo>
                  <a:lnTo>
                    <a:pt x="413092" y="0"/>
                  </a:lnTo>
                  <a:close/>
                </a:path>
                <a:path w="626109" h="35560">
                  <a:moveTo>
                    <a:pt x="424903" y="0"/>
                  </a:moveTo>
                  <a:lnTo>
                    <a:pt x="413105" y="0"/>
                  </a:lnTo>
                  <a:lnTo>
                    <a:pt x="413105" y="11798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26109" h="35560">
                  <a:moveTo>
                    <a:pt x="436702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36702" y="11798"/>
                  </a:lnTo>
                  <a:lnTo>
                    <a:pt x="436702" y="0"/>
                  </a:lnTo>
                  <a:close/>
                </a:path>
                <a:path w="626109" h="35560">
                  <a:moveTo>
                    <a:pt x="460298" y="11811"/>
                  </a:moveTo>
                  <a:lnTo>
                    <a:pt x="448513" y="11811"/>
                  </a:lnTo>
                  <a:lnTo>
                    <a:pt x="436714" y="11811"/>
                  </a:lnTo>
                  <a:lnTo>
                    <a:pt x="436714" y="23622"/>
                  </a:lnTo>
                  <a:lnTo>
                    <a:pt x="448513" y="23622"/>
                  </a:lnTo>
                  <a:lnTo>
                    <a:pt x="460298" y="23622"/>
                  </a:lnTo>
                  <a:lnTo>
                    <a:pt x="460298" y="11811"/>
                  </a:lnTo>
                  <a:close/>
                </a:path>
                <a:path w="626109" h="35560">
                  <a:moveTo>
                    <a:pt x="460298" y="0"/>
                  </a:moveTo>
                  <a:lnTo>
                    <a:pt x="448513" y="0"/>
                  </a:lnTo>
                  <a:lnTo>
                    <a:pt x="436714" y="0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60298" y="11798"/>
                  </a:lnTo>
                  <a:lnTo>
                    <a:pt x="460298" y="0"/>
                  </a:lnTo>
                  <a:close/>
                </a:path>
                <a:path w="626109" h="35560">
                  <a:moveTo>
                    <a:pt x="472109" y="11811"/>
                  </a:moveTo>
                  <a:lnTo>
                    <a:pt x="460324" y="11811"/>
                  </a:lnTo>
                  <a:lnTo>
                    <a:pt x="460324" y="23622"/>
                  </a:lnTo>
                  <a:lnTo>
                    <a:pt x="472109" y="23622"/>
                  </a:lnTo>
                  <a:lnTo>
                    <a:pt x="472109" y="11811"/>
                  </a:lnTo>
                  <a:close/>
                </a:path>
                <a:path w="626109" h="35560">
                  <a:moveTo>
                    <a:pt x="519315" y="0"/>
                  </a:moveTo>
                  <a:lnTo>
                    <a:pt x="507530" y="0"/>
                  </a:ln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19315" y="11798"/>
                  </a:lnTo>
                  <a:lnTo>
                    <a:pt x="519315" y="0"/>
                  </a:lnTo>
                  <a:close/>
                </a:path>
                <a:path w="626109" h="35560">
                  <a:moveTo>
                    <a:pt x="531126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31126" y="11798"/>
                  </a:lnTo>
                  <a:lnTo>
                    <a:pt x="531126" y="0"/>
                  </a:lnTo>
                  <a:close/>
                </a:path>
                <a:path w="626109" h="35560">
                  <a:moveTo>
                    <a:pt x="542937" y="11811"/>
                  </a:moveTo>
                  <a:lnTo>
                    <a:pt x="531139" y="11811"/>
                  </a:lnTo>
                  <a:lnTo>
                    <a:pt x="531139" y="23622"/>
                  </a:lnTo>
                  <a:lnTo>
                    <a:pt x="542937" y="23622"/>
                  </a:lnTo>
                  <a:lnTo>
                    <a:pt x="542937" y="11811"/>
                  </a:lnTo>
                  <a:close/>
                </a:path>
                <a:path w="626109" h="35560">
                  <a:moveTo>
                    <a:pt x="542937" y="0"/>
                  </a:moveTo>
                  <a:lnTo>
                    <a:pt x="531139" y="0"/>
                  </a:lnTo>
                  <a:lnTo>
                    <a:pt x="531139" y="11798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26109" h="35560">
                  <a:moveTo>
                    <a:pt x="590143" y="11811"/>
                  </a:moveTo>
                  <a:lnTo>
                    <a:pt x="578345" y="11811"/>
                  </a:lnTo>
                  <a:lnTo>
                    <a:pt x="566547" y="11811"/>
                  </a:lnTo>
                  <a:lnTo>
                    <a:pt x="554748" y="11811"/>
                  </a:lnTo>
                  <a:lnTo>
                    <a:pt x="554748" y="23622"/>
                  </a:lnTo>
                  <a:lnTo>
                    <a:pt x="566547" y="23622"/>
                  </a:lnTo>
                  <a:lnTo>
                    <a:pt x="578345" y="23622"/>
                  </a:lnTo>
                  <a:lnTo>
                    <a:pt x="590143" y="23622"/>
                  </a:lnTo>
                  <a:lnTo>
                    <a:pt x="590143" y="11811"/>
                  </a:lnTo>
                  <a:close/>
                </a:path>
                <a:path w="626109" h="35560">
                  <a:moveTo>
                    <a:pt x="601941" y="0"/>
                  </a:moveTo>
                  <a:lnTo>
                    <a:pt x="601941" y="0"/>
                  </a:lnTo>
                  <a:lnTo>
                    <a:pt x="542950" y="0"/>
                  </a:lnTo>
                  <a:lnTo>
                    <a:pt x="542950" y="11798"/>
                  </a:lnTo>
                  <a:lnTo>
                    <a:pt x="601941" y="11798"/>
                  </a:lnTo>
                  <a:lnTo>
                    <a:pt x="601941" y="0"/>
                  </a:lnTo>
                  <a:close/>
                </a:path>
                <a:path w="626109" h="35560">
                  <a:moveTo>
                    <a:pt x="625551" y="11811"/>
                  </a:moveTo>
                  <a:lnTo>
                    <a:pt x="613765" y="11811"/>
                  </a:lnTo>
                  <a:lnTo>
                    <a:pt x="613765" y="23622"/>
                  </a:lnTo>
                  <a:lnTo>
                    <a:pt x="625551" y="23622"/>
                  </a:lnTo>
                  <a:lnTo>
                    <a:pt x="625551" y="118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5958433" y="5543740"/>
              <a:ext cx="614045" cy="35560"/>
            </a:xfrm>
            <a:custGeom>
              <a:avLst/>
              <a:gdLst/>
              <a:ahLst/>
              <a:cxnLst/>
              <a:rect l="l" t="t" r="r" b="b"/>
              <a:pathLst>
                <a:path w="614045" h="35560">
                  <a:moveTo>
                    <a:pt x="23583" y="23609"/>
                  </a:moveTo>
                  <a:lnTo>
                    <a:pt x="11798" y="23609"/>
                  </a:lnTo>
                  <a:lnTo>
                    <a:pt x="11798" y="11811"/>
                  </a:lnTo>
                  <a:lnTo>
                    <a:pt x="0" y="11811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23583" y="35407"/>
                  </a:lnTo>
                  <a:lnTo>
                    <a:pt x="23583" y="23609"/>
                  </a:lnTo>
                  <a:close/>
                </a:path>
                <a:path w="614045" h="35560">
                  <a:moveTo>
                    <a:pt x="35394" y="23609"/>
                  </a:moveTo>
                  <a:lnTo>
                    <a:pt x="23596" y="23609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close/>
                </a:path>
                <a:path w="614045" h="35560">
                  <a:moveTo>
                    <a:pt x="58991" y="23609"/>
                  </a:moveTo>
                  <a:lnTo>
                    <a:pt x="47205" y="23609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58991" y="35407"/>
                  </a:lnTo>
                  <a:lnTo>
                    <a:pt x="58991" y="23609"/>
                  </a:lnTo>
                  <a:close/>
                </a:path>
                <a:path w="614045" h="35560">
                  <a:moveTo>
                    <a:pt x="82613" y="11811"/>
                  </a:moveTo>
                  <a:lnTo>
                    <a:pt x="70815" y="11811"/>
                  </a:lnTo>
                  <a:lnTo>
                    <a:pt x="70815" y="23609"/>
                  </a:ln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09"/>
                  </a:lnTo>
                  <a:lnTo>
                    <a:pt x="82613" y="11811"/>
                  </a:lnTo>
                  <a:close/>
                </a:path>
                <a:path w="614045" h="35560">
                  <a:moveTo>
                    <a:pt x="106222" y="23609"/>
                  </a:move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06222" y="23609"/>
                  </a:lnTo>
                  <a:close/>
                </a:path>
                <a:path w="614045" h="35560">
                  <a:moveTo>
                    <a:pt x="129819" y="11811"/>
                  </a:moveTo>
                  <a:lnTo>
                    <a:pt x="118021" y="11811"/>
                  </a:lnTo>
                  <a:lnTo>
                    <a:pt x="118021" y="23609"/>
                  </a:lnTo>
                  <a:lnTo>
                    <a:pt x="129819" y="23609"/>
                  </a:lnTo>
                  <a:lnTo>
                    <a:pt x="129819" y="11811"/>
                  </a:lnTo>
                  <a:close/>
                </a:path>
                <a:path w="614045" h="35560">
                  <a:moveTo>
                    <a:pt x="153416" y="11811"/>
                  </a:moveTo>
                  <a:lnTo>
                    <a:pt x="141630" y="11811"/>
                  </a:lnTo>
                  <a:lnTo>
                    <a:pt x="129832" y="11811"/>
                  </a:lnTo>
                  <a:lnTo>
                    <a:pt x="129832" y="23609"/>
                  </a:lnTo>
                  <a:lnTo>
                    <a:pt x="129832" y="35407"/>
                  </a:lnTo>
                  <a:lnTo>
                    <a:pt x="141630" y="35407"/>
                  </a:lnTo>
                  <a:lnTo>
                    <a:pt x="153416" y="35407"/>
                  </a:lnTo>
                  <a:lnTo>
                    <a:pt x="153416" y="23609"/>
                  </a:lnTo>
                  <a:lnTo>
                    <a:pt x="153416" y="11811"/>
                  </a:lnTo>
                  <a:close/>
                </a:path>
                <a:path w="614045" h="35560">
                  <a:moveTo>
                    <a:pt x="165239" y="23609"/>
                  </a:move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65239" y="23609"/>
                  </a:lnTo>
                  <a:close/>
                </a:path>
                <a:path w="614045" h="35560">
                  <a:moveTo>
                    <a:pt x="177025" y="11811"/>
                  </a:moveTo>
                  <a:lnTo>
                    <a:pt x="165239" y="11811"/>
                  </a:lnTo>
                  <a:lnTo>
                    <a:pt x="165239" y="23609"/>
                  </a:lnTo>
                  <a:lnTo>
                    <a:pt x="177025" y="23609"/>
                  </a:lnTo>
                  <a:lnTo>
                    <a:pt x="177025" y="11811"/>
                  </a:lnTo>
                  <a:close/>
                </a:path>
                <a:path w="614045" h="35560">
                  <a:moveTo>
                    <a:pt x="177025" y="0"/>
                  </a:moveTo>
                  <a:lnTo>
                    <a:pt x="165239" y="0"/>
                  </a:lnTo>
                  <a:lnTo>
                    <a:pt x="165239" y="11798"/>
                  </a:lnTo>
                  <a:lnTo>
                    <a:pt x="177025" y="11798"/>
                  </a:lnTo>
                  <a:lnTo>
                    <a:pt x="177025" y="0"/>
                  </a:lnTo>
                  <a:close/>
                </a:path>
                <a:path w="614045" h="35560">
                  <a:moveTo>
                    <a:pt x="188836" y="11811"/>
                  </a:moveTo>
                  <a:lnTo>
                    <a:pt x="177038" y="11811"/>
                  </a:lnTo>
                  <a:lnTo>
                    <a:pt x="177038" y="23609"/>
                  </a:lnTo>
                  <a:lnTo>
                    <a:pt x="188836" y="23609"/>
                  </a:lnTo>
                  <a:lnTo>
                    <a:pt x="188836" y="11811"/>
                  </a:lnTo>
                  <a:close/>
                </a:path>
                <a:path w="614045" h="35560">
                  <a:moveTo>
                    <a:pt x="188836" y="0"/>
                  </a:moveTo>
                  <a:lnTo>
                    <a:pt x="177038" y="0"/>
                  </a:lnTo>
                  <a:lnTo>
                    <a:pt x="177038" y="11798"/>
                  </a:lnTo>
                  <a:lnTo>
                    <a:pt x="188836" y="11798"/>
                  </a:lnTo>
                  <a:lnTo>
                    <a:pt x="188836" y="0"/>
                  </a:lnTo>
                  <a:close/>
                </a:path>
                <a:path w="614045" h="35560">
                  <a:moveTo>
                    <a:pt x="200647" y="0"/>
                  </a:moveTo>
                  <a:lnTo>
                    <a:pt x="188849" y="0"/>
                  </a:lnTo>
                  <a:lnTo>
                    <a:pt x="188849" y="11798"/>
                  </a:lnTo>
                  <a:lnTo>
                    <a:pt x="200647" y="11798"/>
                  </a:lnTo>
                  <a:lnTo>
                    <a:pt x="200647" y="0"/>
                  </a:lnTo>
                  <a:close/>
                </a:path>
                <a:path w="614045" h="35560">
                  <a:moveTo>
                    <a:pt x="212432" y="11811"/>
                  </a:moveTo>
                  <a:lnTo>
                    <a:pt x="200647" y="11811"/>
                  </a:lnTo>
                  <a:lnTo>
                    <a:pt x="188849" y="11811"/>
                  </a:ln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00647" y="23609"/>
                  </a:lnTo>
                  <a:lnTo>
                    <a:pt x="212432" y="23609"/>
                  </a:lnTo>
                  <a:lnTo>
                    <a:pt x="212432" y="11811"/>
                  </a:lnTo>
                  <a:close/>
                </a:path>
                <a:path w="614045" h="35560">
                  <a:moveTo>
                    <a:pt x="224243" y="11811"/>
                  </a:moveTo>
                  <a:lnTo>
                    <a:pt x="212458" y="11811"/>
                  </a:lnTo>
                  <a:lnTo>
                    <a:pt x="212458" y="23609"/>
                  </a:lnTo>
                  <a:lnTo>
                    <a:pt x="224243" y="23609"/>
                  </a:lnTo>
                  <a:lnTo>
                    <a:pt x="224243" y="11811"/>
                  </a:lnTo>
                  <a:close/>
                </a:path>
                <a:path w="614045" h="35560">
                  <a:moveTo>
                    <a:pt x="224243" y="0"/>
                  </a:moveTo>
                  <a:lnTo>
                    <a:pt x="212458" y="0"/>
                  </a:lnTo>
                  <a:lnTo>
                    <a:pt x="212458" y="11798"/>
                  </a:lnTo>
                  <a:lnTo>
                    <a:pt x="224243" y="11798"/>
                  </a:lnTo>
                  <a:lnTo>
                    <a:pt x="224243" y="0"/>
                  </a:lnTo>
                  <a:close/>
                </a:path>
                <a:path w="614045" h="35560">
                  <a:moveTo>
                    <a:pt x="247840" y="23609"/>
                  </a:moveTo>
                  <a:lnTo>
                    <a:pt x="236054" y="23609"/>
                  </a:ln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47840" y="35407"/>
                  </a:lnTo>
                  <a:lnTo>
                    <a:pt x="247840" y="23609"/>
                  </a:lnTo>
                  <a:close/>
                </a:path>
                <a:path w="614045" h="35560">
                  <a:moveTo>
                    <a:pt x="271449" y="23609"/>
                  </a:moveTo>
                  <a:lnTo>
                    <a:pt x="259664" y="23609"/>
                  </a:lnTo>
                  <a:lnTo>
                    <a:pt x="259664" y="35407"/>
                  </a:lnTo>
                  <a:lnTo>
                    <a:pt x="271449" y="35407"/>
                  </a:lnTo>
                  <a:lnTo>
                    <a:pt x="271449" y="23609"/>
                  </a:lnTo>
                  <a:close/>
                </a:path>
                <a:path w="614045" h="35560">
                  <a:moveTo>
                    <a:pt x="271449" y="0"/>
                  </a:moveTo>
                  <a:lnTo>
                    <a:pt x="259664" y="0"/>
                  </a:lnTo>
                  <a:lnTo>
                    <a:pt x="247865" y="0"/>
                  </a:lnTo>
                  <a:lnTo>
                    <a:pt x="247865" y="11798"/>
                  </a:lnTo>
                  <a:lnTo>
                    <a:pt x="259664" y="11798"/>
                  </a:lnTo>
                  <a:lnTo>
                    <a:pt x="271449" y="11798"/>
                  </a:lnTo>
                  <a:lnTo>
                    <a:pt x="271449" y="0"/>
                  </a:lnTo>
                  <a:close/>
                </a:path>
                <a:path w="614045" h="35560">
                  <a:moveTo>
                    <a:pt x="295071" y="11811"/>
                  </a:moveTo>
                  <a:lnTo>
                    <a:pt x="283273" y="11811"/>
                  </a:lnTo>
                  <a:lnTo>
                    <a:pt x="283273" y="23609"/>
                  </a:lnTo>
                  <a:lnTo>
                    <a:pt x="295071" y="23609"/>
                  </a:lnTo>
                  <a:lnTo>
                    <a:pt x="295071" y="11811"/>
                  </a:lnTo>
                  <a:close/>
                </a:path>
                <a:path w="614045" h="35560">
                  <a:moveTo>
                    <a:pt x="306857" y="23609"/>
                  </a:moveTo>
                  <a:lnTo>
                    <a:pt x="295071" y="23609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close/>
                </a:path>
                <a:path w="614045" h="35560">
                  <a:moveTo>
                    <a:pt x="306857" y="0"/>
                  </a:moveTo>
                  <a:lnTo>
                    <a:pt x="295071" y="0"/>
                  </a:lnTo>
                  <a:lnTo>
                    <a:pt x="295071" y="11798"/>
                  </a:lnTo>
                  <a:lnTo>
                    <a:pt x="306857" y="11798"/>
                  </a:lnTo>
                  <a:lnTo>
                    <a:pt x="306857" y="0"/>
                  </a:lnTo>
                  <a:close/>
                </a:path>
                <a:path w="614045" h="35560">
                  <a:moveTo>
                    <a:pt x="318668" y="11811"/>
                  </a:moveTo>
                  <a:lnTo>
                    <a:pt x="306882" y="11811"/>
                  </a:lnTo>
                  <a:lnTo>
                    <a:pt x="306882" y="23609"/>
                  </a:lnTo>
                  <a:lnTo>
                    <a:pt x="318668" y="23609"/>
                  </a:lnTo>
                  <a:lnTo>
                    <a:pt x="318668" y="11811"/>
                  </a:lnTo>
                  <a:close/>
                </a:path>
                <a:path w="614045" h="35560">
                  <a:moveTo>
                    <a:pt x="318668" y="0"/>
                  </a:moveTo>
                  <a:lnTo>
                    <a:pt x="306882" y="0"/>
                  </a:lnTo>
                  <a:lnTo>
                    <a:pt x="306882" y="11798"/>
                  </a:lnTo>
                  <a:lnTo>
                    <a:pt x="318668" y="11798"/>
                  </a:lnTo>
                  <a:lnTo>
                    <a:pt x="318668" y="0"/>
                  </a:lnTo>
                  <a:close/>
                </a:path>
                <a:path w="614045" h="35560">
                  <a:moveTo>
                    <a:pt x="330479" y="0"/>
                  </a:moveTo>
                  <a:lnTo>
                    <a:pt x="318681" y="0"/>
                  </a:lnTo>
                  <a:lnTo>
                    <a:pt x="318681" y="11798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14045" h="35560">
                  <a:moveTo>
                    <a:pt x="365874" y="11811"/>
                  </a:moveTo>
                  <a:lnTo>
                    <a:pt x="354088" y="11811"/>
                  </a:lnTo>
                  <a:lnTo>
                    <a:pt x="354088" y="23609"/>
                  </a:lnTo>
                  <a:lnTo>
                    <a:pt x="365874" y="23609"/>
                  </a:lnTo>
                  <a:lnTo>
                    <a:pt x="365874" y="11811"/>
                  </a:lnTo>
                  <a:close/>
                </a:path>
                <a:path w="614045" h="35560">
                  <a:moveTo>
                    <a:pt x="365874" y="0"/>
                  </a:moveTo>
                  <a:lnTo>
                    <a:pt x="354088" y="0"/>
                  </a:lnTo>
                  <a:lnTo>
                    <a:pt x="354088" y="11798"/>
                  </a:lnTo>
                  <a:lnTo>
                    <a:pt x="365874" y="11798"/>
                  </a:lnTo>
                  <a:lnTo>
                    <a:pt x="365874" y="0"/>
                  </a:lnTo>
                  <a:close/>
                </a:path>
                <a:path w="614045" h="35560">
                  <a:moveTo>
                    <a:pt x="377685" y="23609"/>
                  </a:moveTo>
                  <a:lnTo>
                    <a:pt x="365899" y="23609"/>
                  </a:lnTo>
                  <a:lnTo>
                    <a:pt x="365899" y="35407"/>
                  </a:lnTo>
                  <a:lnTo>
                    <a:pt x="377685" y="35407"/>
                  </a:lnTo>
                  <a:lnTo>
                    <a:pt x="377685" y="23609"/>
                  </a:lnTo>
                  <a:close/>
                </a:path>
                <a:path w="614045" h="35560">
                  <a:moveTo>
                    <a:pt x="389496" y="11811"/>
                  </a:moveTo>
                  <a:lnTo>
                    <a:pt x="377698" y="11811"/>
                  </a:lnTo>
                  <a:lnTo>
                    <a:pt x="377698" y="23609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lnTo>
                    <a:pt x="389496" y="11811"/>
                  </a:lnTo>
                  <a:close/>
                </a:path>
                <a:path w="614045" h="35560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14045" h="35560">
                  <a:moveTo>
                    <a:pt x="401307" y="0"/>
                  </a:move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01307" y="0"/>
                  </a:lnTo>
                  <a:close/>
                </a:path>
                <a:path w="614045" h="35560">
                  <a:moveTo>
                    <a:pt x="413092" y="11811"/>
                  </a:moveTo>
                  <a:lnTo>
                    <a:pt x="401307" y="11811"/>
                  </a:lnTo>
                  <a:lnTo>
                    <a:pt x="401307" y="23609"/>
                  </a:lnTo>
                  <a:lnTo>
                    <a:pt x="413092" y="23609"/>
                  </a:lnTo>
                  <a:lnTo>
                    <a:pt x="413092" y="11811"/>
                  </a:lnTo>
                  <a:close/>
                </a:path>
                <a:path w="614045" h="35560">
                  <a:moveTo>
                    <a:pt x="424903" y="11811"/>
                  </a:moveTo>
                  <a:lnTo>
                    <a:pt x="413105" y="11811"/>
                  </a:lnTo>
                  <a:lnTo>
                    <a:pt x="413105" y="23609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lnTo>
                    <a:pt x="424903" y="11811"/>
                  </a:lnTo>
                  <a:close/>
                </a:path>
                <a:path w="614045" h="35560">
                  <a:moveTo>
                    <a:pt x="424903" y="0"/>
                  </a:moveTo>
                  <a:lnTo>
                    <a:pt x="413105" y="0"/>
                  </a:lnTo>
                  <a:lnTo>
                    <a:pt x="413105" y="11798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14045" h="35560">
                  <a:moveTo>
                    <a:pt x="436702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36702" y="11798"/>
                  </a:lnTo>
                  <a:lnTo>
                    <a:pt x="436702" y="0"/>
                  </a:lnTo>
                  <a:close/>
                </a:path>
                <a:path w="614045" h="35560">
                  <a:moveTo>
                    <a:pt x="460298" y="11811"/>
                  </a:moveTo>
                  <a:lnTo>
                    <a:pt x="448513" y="11811"/>
                  </a:lnTo>
                  <a:lnTo>
                    <a:pt x="436714" y="11811"/>
                  </a:lnTo>
                  <a:lnTo>
                    <a:pt x="436714" y="23609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60298" y="35407"/>
                  </a:lnTo>
                  <a:lnTo>
                    <a:pt x="460298" y="23609"/>
                  </a:lnTo>
                  <a:lnTo>
                    <a:pt x="460298" y="11811"/>
                  </a:lnTo>
                  <a:close/>
                </a:path>
                <a:path w="614045" h="35560">
                  <a:moveTo>
                    <a:pt x="460298" y="0"/>
                  </a:moveTo>
                  <a:lnTo>
                    <a:pt x="448513" y="0"/>
                  </a:lnTo>
                  <a:lnTo>
                    <a:pt x="436714" y="0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60298" y="11798"/>
                  </a:lnTo>
                  <a:lnTo>
                    <a:pt x="460298" y="0"/>
                  </a:lnTo>
                  <a:close/>
                </a:path>
                <a:path w="614045" h="35560">
                  <a:moveTo>
                    <a:pt x="472109" y="11811"/>
                  </a:moveTo>
                  <a:lnTo>
                    <a:pt x="460324" y="11811"/>
                  </a:lnTo>
                  <a:lnTo>
                    <a:pt x="460324" y="23609"/>
                  </a:lnTo>
                  <a:lnTo>
                    <a:pt x="472109" y="23609"/>
                  </a:lnTo>
                  <a:lnTo>
                    <a:pt x="472109" y="11811"/>
                  </a:lnTo>
                  <a:close/>
                </a:path>
                <a:path w="614045" h="35560">
                  <a:moveTo>
                    <a:pt x="472109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72109" y="11798"/>
                  </a:lnTo>
                  <a:lnTo>
                    <a:pt x="472109" y="0"/>
                  </a:lnTo>
                  <a:close/>
                </a:path>
                <a:path w="614045" h="35560">
                  <a:moveTo>
                    <a:pt x="483920" y="11811"/>
                  </a:moveTo>
                  <a:lnTo>
                    <a:pt x="472122" y="11811"/>
                  </a:lnTo>
                  <a:lnTo>
                    <a:pt x="472122" y="23609"/>
                  </a:lnTo>
                  <a:lnTo>
                    <a:pt x="483920" y="23609"/>
                  </a:lnTo>
                  <a:lnTo>
                    <a:pt x="483920" y="11811"/>
                  </a:lnTo>
                  <a:close/>
                </a:path>
                <a:path w="614045" h="35560">
                  <a:moveTo>
                    <a:pt x="507530" y="11811"/>
                  </a:moveTo>
                  <a:lnTo>
                    <a:pt x="495731" y="11811"/>
                  </a:lnTo>
                  <a:lnTo>
                    <a:pt x="495731" y="23609"/>
                  </a:lnTo>
                  <a:lnTo>
                    <a:pt x="507530" y="23609"/>
                  </a:lnTo>
                  <a:lnTo>
                    <a:pt x="507530" y="11811"/>
                  </a:lnTo>
                  <a:close/>
                </a:path>
                <a:path w="614045" h="35560">
                  <a:moveTo>
                    <a:pt x="519315" y="0"/>
                  </a:moveTo>
                  <a:lnTo>
                    <a:pt x="507530" y="0"/>
                  </a:ln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19315" y="11798"/>
                  </a:lnTo>
                  <a:lnTo>
                    <a:pt x="519315" y="0"/>
                  </a:lnTo>
                  <a:close/>
                </a:path>
                <a:path w="614045" h="35560">
                  <a:moveTo>
                    <a:pt x="542937" y="11811"/>
                  </a:moveTo>
                  <a:lnTo>
                    <a:pt x="531139" y="11811"/>
                  </a:lnTo>
                  <a:lnTo>
                    <a:pt x="531139" y="23609"/>
                  </a:lnTo>
                  <a:lnTo>
                    <a:pt x="542937" y="23609"/>
                  </a:lnTo>
                  <a:lnTo>
                    <a:pt x="542937" y="11811"/>
                  </a:lnTo>
                  <a:close/>
                </a:path>
                <a:path w="614045" h="35560">
                  <a:moveTo>
                    <a:pt x="542937" y="0"/>
                  </a:moveTo>
                  <a:lnTo>
                    <a:pt x="531139" y="0"/>
                  </a:lnTo>
                  <a:lnTo>
                    <a:pt x="531139" y="11798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14045" h="35560">
                  <a:moveTo>
                    <a:pt x="566547" y="0"/>
                  </a:moveTo>
                  <a:lnTo>
                    <a:pt x="554748" y="0"/>
                  </a:ln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66547" y="0"/>
                  </a:lnTo>
                  <a:close/>
                </a:path>
                <a:path w="614045" h="35560">
                  <a:moveTo>
                    <a:pt x="578345" y="11811"/>
                  </a:moveTo>
                  <a:lnTo>
                    <a:pt x="566547" y="11811"/>
                  </a:lnTo>
                  <a:lnTo>
                    <a:pt x="554748" y="11811"/>
                  </a:lnTo>
                  <a:lnTo>
                    <a:pt x="554748" y="23609"/>
                  </a:lnTo>
                  <a:lnTo>
                    <a:pt x="566547" y="23609"/>
                  </a:lnTo>
                  <a:lnTo>
                    <a:pt x="578345" y="23609"/>
                  </a:lnTo>
                  <a:lnTo>
                    <a:pt x="578345" y="11811"/>
                  </a:lnTo>
                  <a:close/>
                </a:path>
                <a:path w="614045" h="35560">
                  <a:moveTo>
                    <a:pt x="601941" y="0"/>
                  </a:moveTo>
                  <a:lnTo>
                    <a:pt x="590143" y="0"/>
                  </a:lnTo>
                  <a:lnTo>
                    <a:pt x="578345" y="0"/>
                  </a:lnTo>
                  <a:lnTo>
                    <a:pt x="578345" y="11798"/>
                  </a:lnTo>
                  <a:lnTo>
                    <a:pt x="590143" y="11798"/>
                  </a:lnTo>
                  <a:lnTo>
                    <a:pt x="601941" y="11798"/>
                  </a:lnTo>
                  <a:lnTo>
                    <a:pt x="601941" y="0"/>
                  </a:lnTo>
                  <a:close/>
                </a:path>
                <a:path w="614045" h="35560">
                  <a:moveTo>
                    <a:pt x="613765" y="11811"/>
                  </a:moveTo>
                  <a:lnTo>
                    <a:pt x="601967" y="11811"/>
                  </a:lnTo>
                  <a:lnTo>
                    <a:pt x="601967" y="23609"/>
                  </a:lnTo>
                  <a:lnTo>
                    <a:pt x="613765" y="23609"/>
                  </a:lnTo>
                  <a:lnTo>
                    <a:pt x="613765" y="118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6406947" y="5567349"/>
              <a:ext cx="165735" cy="12065"/>
            </a:xfrm>
            <a:custGeom>
              <a:avLst/>
              <a:gdLst/>
              <a:ahLst/>
              <a:cxnLst/>
              <a:rect l="l" t="t" r="r" b="b"/>
              <a:pathLst>
                <a:path w="165734" h="12064">
                  <a:moveTo>
                    <a:pt x="11785" y="0"/>
                  </a:moveTo>
                  <a:lnTo>
                    <a:pt x="0" y="0"/>
                  </a:lnTo>
                  <a:lnTo>
                    <a:pt x="0" y="11798"/>
                  </a:lnTo>
                  <a:lnTo>
                    <a:pt x="11785" y="11798"/>
                  </a:lnTo>
                  <a:lnTo>
                    <a:pt x="11785" y="0"/>
                  </a:lnTo>
                  <a:close/>
                </a:path>
                <a:path w="165734" h="12064">
                  <a:moveTo>
                    <a:pt x="70802" y="0"/>
                  </a:moveTo>
                  <a:lnTo>
                    <a:pt x="59016" y="0"/>
                  </a:lnTo>
                  <a:lnTo>
                    <a:pt x="47218" y="0"/>
                  </a:lnTo>
                  <a:lnTo>
                    <a:pt x="35420" y="0"/>
                  </a:lnTo>
                  <a:lnTo>
                    <a:pt x="35420" y="11798"/>
                  </a:lnTo>
                  <a:lnTo>
                    <a:pt x="47218" y="11798"/>
                  </a:lnTo>
                  <a:lnTo>
                    <a:pt x="59016" y="11798"/>
                  </a:lnTo>
                  <a:lnTo>
                    <a:pt x="70802" y="11798"/>
                  </a:lnTo>
                  <a:lnTo>
                    <a:pt x="70802" y="0"/>
                  </a:lnTo>
                  <a:close/>
                </a:path>
                <a:path w="165734" h="12064">
                  <a:moveTo>
                    <a:pt x="129832" y="0"/>
                  </a:moveTo>
                  <a:lnTo>
                    <a:pt x="118033" y="0"/>
                  </a:lnTo>
                  <a:lnTo>
                    <a:pt x="106235" y="0"/>
                  </a:lnTo>
                  <a:lnTo>
                    <a:pt x="94437" y="0"/>
                  </a:lnTo>
                  <a:lnTo>
                    <a:pt x="94437" y="11798"/>
                  </a:lnTo>
                  <a:lnTo>
                    <a:pt x="106235" y="11798"/>
                  </a:lnTo>
                  <a:lnTo>
                    <a:pt x="118033" y="11798"/>
                  </a:lnTo>
                  <a:lnTo>
                    <a:pt x="129832" y="11798"/>
                  </a:lnTo>
                  <a:lnTo>
                    <a:pt x="129832" y="0"/>
                  </a:lnTo>
                  <a:close/>
                </a:path>
                <a:path w="165734" h="12064">
                  <a:moveTo>
                    <a:pt x="165252" y="0"/>
                  </a:moveTo>
                  <a:lnTo>
                    <a:pt x="153454" y="0"/>
                  </a:lnTo>
                  <a:lnTo>
                    <a:pt x="153454" y="11798"/>
                  </a:lnTo>
                  <a:lnTo>
                    <a:pt x="165252" y="11798"/>
                  </a:lnTo>
                  <a:lnTo>
                    <a:pt x="16525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3" name="object 43"/>
          <p:cNvSpPr txBox="1"/>
          <p:nvPr/>
        </p:nvSpPr>
        <p:spPr>
          <a:xfrm>
            <a:off x="5898515" y="5609373"/>
            <a:ext cx="1008380" cy="4851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50" b="1" dirty="0">
                <a:latin typeface="Raleway"/>
                <a:cs typeface="Raleway"/>
              </a:rPr>
              <a:t>Product</a:t>
            </a:r>
            <a:r>
              <a:rPr sz="750" b="1" spc="-10" dirty="0">
                <a:latin typeface="Raleway"/>
                <a:cs typeface="Raleway"/>
              </a:rPr>
              <a:t> </a:t>
            </a:r>
            <a:r>
              <a:rPr sz="750" b="1" dirty="0">
                <a:latin typeface="Raleway"/>
                <a:cs typeface="Raleway"/>
              </a:rPr>
              <a:t>Height:</a:t>
            </a:r>
            <a:r>
              <a:rPr sz="750" b="1" spc="-5" dirty="0">
                <a:latin typeface="Raleway"/>
                <a:cs typeface="Raleway"/>
              </a:rPr>
              <a:t> </a:t>
            </a:r>
            <a:r>
              <a:rPr sz="750" spc="-20" dirty="0">
                <a:latin typeface="Raleway"/>
                <a:cs typeface="Raleway"/>
              </a:rPr>
              <a:t>38.58</a:t>
            </a:r>
            <a:endParaRPr sz="75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z="750" b="1" dirty="0">
                <a:latin typeface="Raleway"/>
                <a:cs typeface="Raleway"/>
              </a:rPr>
              <a:t>Product Depth: </a:t>
            </a:r>
            <a:r>
              <a:rPr sz="750" spc="-10" dirty="0">
                <a:latin typeface="Raleway"/>
                <a:cs typeface="Raleway"/>
              </a:rPr>
              <a:t>18..11</a:t>
            </a:r>
            <a:endParaRPr sz="75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z="750" b="1" dirty="0">
                <a:latin typeface="Raleway"/>
                <a:cs typeface="Raleway"/>
              </a:rPr>
              <a:t>Product</a:t>
            </a:r>
            <a:r>
              <a:rPr sz="750" b="1" spc="-10" dirty="0">
                <a:latin typeface="Raleway"/>
                <a:cs typeface="Raleway"/>
              </a:rPr>
              <a:t> </a:t>
            </a:r>
            <a:r>
              <a:rPr sz="750" b="1" dirty="0">
                <a:latin typeface="Raleway"/>
                <a:cs typeface="Raleway"/>
              </a:rPr>
              <a:t>Length: </a:t>
            </a:r>
            <a:r>
              <a:rPr sz="750" spc="-10" dirty="0">
                <a:latin typeface="Raleway"/>
                <a:cs typeface="Raleway"/>
              </a:rPr>
              <a:t>19.46</a:t>
            </a:r>
            <a:endParaRPr sz="75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z="750" b="1" dirty="0">
                <a:latin typeface="Raleway"/>
                <a:cs typeface="Raleway"/>
              </a:rPr>
              <a:t>Cubes:</a:t>
            </a:r>
            <a:r>
              <a:rPr sz="750" b="1" spc="-10" dirty="0">
                <a:latin typeface="Raleway"/>
                <a:cs typeface="Raleway"/>
              </a:rPr>
              <a:t> </a:t>
            </a:r>
            <a:r>
              <a:rPr sz="750" spc="-20" dirty="0">
                <a:latin typeface="Raleway"/>
                <a:cs typeface="Raleway"/>
              </a:rPr>
              <a:t>6.43</a:t>
            </a:r>
            <a:endParaRPr sz="750">
              <a:latin typeface="Raleway"/>
              <a:cs typeface="Raleway"/>
            </a:endParaRPr>
          </a:p>
        </p:txBody>
      </p:sp>
      <p:sp>
        <p:nvSpPr>
          <p:cNvPr id="44" name="object 44"/>
          <p:cNvSpPr txBox="1"/>
          <p:nvPr/>
        </p:nvSpPr>
        <p:spPr>
          <a:xfrm>
            <a:off x="4824476" y="7521740"/>
            <a:ext cx="409575" cy="160020"/>
          </a:xfrm>
          <a:prstGeom prst="rect">
            <a:avLst/>
          </a:prstGeom>
        </p:spPr>
        <p:txBody>
          <a:bodyPr vert="horz" wrap="square" lIns="0" tIns="571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45"/>
              </a:spcBef>
            </a:pPr>
            <a:r>
              <a:rPr sz="900" dirty="0">
                <a:solidFill>
                  <a:srgbClr val="FFFFFF"/>
                </a:solidFill>
                <a:latin typeface="Raleway"/>
                <a:cs typeface="Raleway"/>
              </a:rPr>
              <a:t>Page: </a:t>
            </a:r>
            <a:r>
              <a:rPr sz="900" spc="-60" dirty="0">
                <a:solidFill>
                  <a:srgbClr val="FFFFFF"/>
                </a:solidFill>
                <a:latin typeface="Raleway"/>
                <a:cs typeface="Raleway"/>
              </a:rPr>
              <a:t>5</a:t>
            </a:r>
            <a:endParaRPr sz="900">
              <a:latin typeface="Raleway"/>
              <a:cs typeface="Raleway"/>
            </a:endParaRPr>
          </a:p>
        </p:txBody>
      </p:sp>
      <p:graphicFrame>
        <p:nvGraphicFramePr>
          <p:cNvPr id="3" name="Object 2">
            <a:extLst>
              <a:ext uri="{FF2B5EF4-FFF2-40B4-BE49-F238E27FC236}">
                <a16:creationId xmlns:a16="http://schemas.microsoft.com/office/drawing/2014/main" id="{23E07AB5-E65D-A769-5DFF-08C6C9BF267E}"/>
              </a:ext>
            </a:extLst>
          </p:cNvPr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115573774"/>
              </p:ext>
            </p:extLst>
          </p:nvPr>
        </p:nvGraphicFramePr>
        <p:xfrm>
          <a:off x="457200" y="6386833"/>
          <a:ext cx="8039100" cy="6096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Worksheet" r:id="rId4" imgW="8039100" imgH="609600" progId="Excel.Sheet.12">
                  <p:embed/>
                </p:oleObj>
              </mc:Choice>
              <mc:Fallback>
                <p:oleObj name="Worksheet" r:id="rId4" imgW="8039100" imgH="609600" progId="Excel.Sheet.12">
                  <p:embed/>
                  <p:pic>
                    <p:nvPicPr>
                      <p:cNvPr id="3" name="Object 2">
                        <a:extLst>
                          <a:ext uri="{FF2B5EF4-FFF2-40B4-BE49-F238E27FC236}">
                            <a16:creationId xmlns:a16="http://schemas.microsoft.com/office/drawing/2014/main" id="{23E07AB5-E65D-A769-5DFF-08C6C9BF267E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457200" y="6386833"/>
                        <a:ext cx="8039100" cy="609600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4" name="Picture 3" descr="A picture containing logo&#10;&#10;Description automatically generated">
            <a:extLst>
              <a:ext uri="{FF2B5EF4-FFF2-40B4-BE49-F238E27FC236}">
                <a16:creationId xmlns:a16="http://schemas.microsoft.com/office/drawing/2014/main" id="{09244629-30A7-F327-2FB2-563C1FCCDC04}"/>
              </a:ext>
            </a:extLst>
          </p:cNvPr>
          <p:cNvPicPr>
            <a:picLocks noChangeAspect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6732"/>
          <a:stretch/>
        </p:blipFill>
        <p:spPr>
          <a:xfrm>
            <a:off x="8610600" y="6449545"/>
            <a:ext cx="1293202" cy="1232368"/>
          </a:xfrm>
          <a:prstGeom prst="rect">
            <a:avLst/>
          </a:prstGeom>
        </p:spPr>
      </p:pic>
      <p:sp>
        <p:nvSpPr>
          <p:cNvPr id="2" name="Rectangle 1">
            <a:extLst>
              <a:ext uri="{FF2B5EF4-FFF2-40B4-BE49-F238E27FC236}">
                <a16:creationId xmlns:a16="http://schemas.microsoft.com/office/drawing/2014/main" id="{02FB1DB3-0743-883E-607F-0AB89AC25034}"/>
              </a:ext>
            </a:extLst>
          </p:cNvPr>
          <p:cNvSpPr/>
          <p:nvPr/>
        </p:nvSpPr>
        <p:spPr>
          <a:xfrm>
            <a:off x="7396000" y="6248400"/>
            <a:ext cx="1100299" cy="84643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95831426"/>
      </p:ext>
    </p:extLst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object 5"/>
          <p:cNvSpPr/>
          <p:nvPr/>
        </p:nvSpPr>
        <p:spPr>
          <a:xfrm>
            <a:off x="680719" y="2254479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680719" y="2368779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680719" y="2711679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680719" y="2940279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680719" y="3054579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680719" y="3168879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680719" y="3511779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680719" y="3626079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680719" y="3740379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680719" y="3854679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680719" y="3968979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 txBox="1"/>
          <p:nvPr/>
        </p:nvSpPr>
        <p:spPr>
          <a:xfrm>
            <a:off x="402590" y="914400"/>
            <a:ext cx="3194050" cy="4003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spc="50" dirty="0">
                <a:latin typeface="Arial"/>
                <a:cs typeface="Arial"/>
              </a:rPr>
              <a:t>STELLAN</a:t>
            </a:r>
            <a:r>
              <a:rPr sz="1200" b="1" spc="120" dirty="0">
                <a:latin typeface="Arial"/>
                <a:cs typeface="Arial"/>
              </a:rPr>
              <a:t> </a:t>
            </a:r>
            <a:r>
              <a:rPr sz="1200" b="1" spc="125" dirty="0">
                <a:latin typeface="Arial"/>
                <a:cs typeface="Arial"/>
              </a:rPr>
              <a:t>30"</a:t>
            </a:r>
            <a:r>
              <a:rPr sz="1200" b="1" spc="12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BAR</a:t>
            </a:r>
            <a:r>
              <a:rPr sz="1200" b="1" spc="120" dirty="0">
                <a:latin typeface="Arial"/>
                <a:cs typeface="Arial"/>
              </a:rPr>
              <a:t> </a:t>
            </a:r>
            <a:r>
              <a:rPr sz="1200" b="1" spc="70" dirty="0">
                <a:latin typeface="Arial"/>
                <a:cs typeface="Arial"/>
              </a:rPr>
              <a:t>STOOL,</a:t>
            </a:r>
            <a:r>
              <a:rPr sz="1200" b="1" spc="120" dirty="0">
                <a:latin typeface="Arial"/>
                <a:cs typeface="Arial"/>
              </a:rPr>
              <a:t> </a:t>
            </a:r>
            <a:r>
              <a:rPr sz="1200" b="1" spc="65" dirty="0">
                <a:latin typeface="Arial"/>
                <a:cs typeface="Arial"/>
              </a:rPr>
              <a:t>SWIVEL</a:t>
            </a:r>
            <a:endParaRPr sz="1200" dirty="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790"/>
              </a:spcBef>
            </a:pPr>
            <a:r>
              <a:rPr sz="750" b="1" dirty="0">
                <a:latin typeface="Raleway"/>
                <a:cs typeface="Raleway"/>
              </a:rPr>
              <a:t>SKU:</a:t>
            </a:r>
            <a:r>
              <a:rPr sz="750" b="1" spc="10" dirty="0">
                <a:latin typeface="Raleway"/>
                <a:cs typeface="Raleway"/>
              </a:rPr>
              <a:t> </a:t>
            </a:r>
            <a:r>
              <a:rPr sz="750" spc="-10" dirty="0">
                <a:latin typeface="Raleway"/>
                <a:cs typeface="Raleway"/>
              </a:rPr>
              <a:t>STL600BS</a:t>
            </a:r>
            <a:endParaRPr sz="750" dirty="0">
              <a:latin typeface="Raleway"/>
              <a:cs typeface="Raleway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700" dirty="0">
              <a:latin typeface="Raleway"/>
              <a:cs typeface="Raleway"/>
            </a:endParaRPr>
          </a:p>
          <a:p>
            <a:pPr marL="12700" marR="5080">
              <a:lnSpc>
                <a:spcPct val="100000"/>
              </a:lnSpc>
              <a:spcBef>
                <a:spcPts val="5"/>
              </a:spcBef>
            </a:pPr>
            <a:r>
              <a:rPr sz="750" dirty="0">
                <a:latin typeface="Raleway"/>
                <a:cs typeface="Raleway"/>
              </a:rPr>
              <a:t>Comfort, style and durability in a Commercial Grade strength Bar </a:t>
            </a:r>
            <a:r>
              <a:rPr sz="750" spc="-10" dirty="0">
                <a:latin typeface="Raleway"/>
                <a:cs typeface="Raleway"/>
              </a:rPr>
              <a:t>Stool,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Stellan adds some mixed media style to any counter area. A </a:t>
            </a:r>
            <a:r>
              <a:rPr sz="750" spc="-10" dirty="0">
                <a:latin typeface="Raleway"/>
                <a:cs typeface="Raleway"/>
              </a:rPr>
              <a:t>sleek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powder-coated gunmetal finish mixes beautifully with the </a:t>
            </a:r>
            <a:r>
              <a:rPr sz="750" spc="-10" dirty="0">
                <a:latin typeface="Raleway"/>
                <a:cs typeface="Raleway"/>
              </a:rPr>
              <a:t>midnight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leatherette seat that looks great and is comfortable. The full 360 </a:t>
            </a:r>
            <a:r>
              <a:rPr sz="750" spc="-10" dirty="0">
                <a:latin typeface="Raleway"/>
                <a:cs typeface="Raleway"/>
              </a:rPr>
              <a:t>degree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swivel seat makes entrance and exit easy as well as enjoyable. This </a:t>
            </a:r>
            <a:r>
              <a:rPr sz="750" spc="-25" dirty="0">
                <a:latin typeface="Raleway"/>
                <a:cs typeface="Raleway"/>
              </a:rPr>
              <a:t>30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seat high chair works with any 42 counter including</a:t>
            </a:r>
            <a:r>
              <a:rPr sz="750" spc="19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Bar </a:t>
            </a:r>
            <a:r>
              <a:rPr sz="750" spc="-10" dirty="0">
                <a:latin typeface="Raleway"/>
                <a:cs typeface="Raleway"/>
              </a:rPr>
              <a:t>counters.</a:t>
            </a:r>
            <a:endParaRPr sz="750" dirty="0">
              <a:latin typeface="Raleway"/>
              <a:cs typeface="Raleway"/>
            </a:endParaRPr>
          </a:p>
          <a:p>
            <a:pPr marL="393700">
              <a:lnSpc>
                <a:spcPct val="100000"/>
              </a:lnSpc>
              <a:spcBef>
                <a:spcPts val="750"/>
              </a:spcBef>
            </a:pPr>
            <a:r>
              <a:rPr sz="750" dirty="0">
                <a:latin typeface="Raleway"/>
                <a:cs typeface="Raleway"/>
              </a:rPr>
              <a:t>Commercial</a:t>
            </a:r>
            <a:r>
              <a:rPr sz="750" spc="-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grade strength in a Bar </a:t>
            </a:r>
            <a:r>
              <a:rPr sz="750" spc="-10" dirty="0">
                <a:latin typeface="Raleway"/>
                <a:cs typeface="Raleway"/>
              </a:rPr>
              <a:t>Stool</a:t>
            </a:r>
            <a:endParaRPr sz="750" dirty="0">
              <a:latin typeface="Raleway"/>
              <a:cs typeface="Raleway"/>
            </a:endParaRPr>
          </a:p>
          <a:p>
            <a:pPr marL="393700" marR="173355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Heavy duty cold-rolled steel frame provides a strong </a:t>
            </a:r>
            <a:r>
              <a:rPr sz="750" spc="-10" dirty="0">
                <a:latin typeface="Raleway"/>
                <a:cs typeface="Raleway"/>
              </a:rPr>
              <a:t>frame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with a 275 lb. weight capacity that is light enough to </a:t>
            </a:r>
            <a:r>
              <a:rPr sz="750" spc="-20" dirty="0">
                <a:latin typeface="Raleway"/>
                <a:cs typeface="Raleway"/>
              </a:rPr>
              <a:t>move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spc="-10" dirty="0">
                <a:latin typeface="Raleway"/>
                <a:cs typeface="Raleway"/>
              </a:rPr>
              <a:t>easily</a:t>
            </a:r>
            <a:endParaRPr sz="750" dirty="0">
              <a:latin typeface="Raleway"/>
              <a:cs typeface="Raleway"/>
            </a:endParaRPr>
          </a:p>
          <a:p>
            <a:pPr marL="393700" marR="90805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360 degree swivel mechanism for the ultimate in comfort in </a:t>
            </a:r>
            <a:r>
              <a:rPr sz="750" spc="-50" dirty="0">
                <a:latin typeface="Raleway"/>
                <a:cs typeface="Raleway"/>
              </a:rPr>
              <a:t>a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spc="-20" dirty="0">
                <a:latin typeface="Raleway"/>
                <a:cs typeface="Raleway"/>
              </a:rPr>
              <a:t>stool</a:t>
            </a:r>
            <a:endParaRPr sz="750" dirty="0">
              <a:latin typeface="Raleway"/>
              <a:cs typeface="Raleway"/>
            </a:endParaRPr>
          </a:p>
          <a:p>
            <a:pPr marL="39370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Fire retardant foam </a:t>
            </a:r>
            <a:r>
              <a:rPr sz="750" spc="-10" dirty="0">
                <a:latin typeface="Raleway"/>
                <a:cs typeface="Raleway"/>
              </a:rPr>
              <a:t>cushion</a:t>
            </a:r>
            <a:endParaRPr sz="750" dirty="0">
              <a:latin typeface="Raleway"/>
              <a:cs typeface="Raleway"/>
            </a:endParaRPr>
          </a:p>
          <a:p>
            <a:pPr marL="39370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Scratch resistant powder-coated metal </a:t>
            </a:r>
            <a:r>
              <a:rPr sz="750" spc="-10" dirty="0">
                <a:latin typeface="Raleway"/>
                <a:cs typeface="Raleway"/>
              </a:rPr>
              <a:t>finish</a:t>
            </a:r>
            <a:endParaRPr sz="750" dirty="0">
              <a:latin typeface="Raleway"/>
              <a:cs typeface="Raleway"/>
            </a:endParaRPr>
          </a:p>
          <a:p>
            <a:pPr marL="393700" marR="74295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Fully welded metal frame with only a little assembly </a:t>
            </a:r>
            <a:r>
              <a:rPr sz="750" spc="-10" dirty="0">
                <a:latin typeface="Raleway"/>
                <a:cs typeface="Raleway"/>
              </a:rPr>
              <a:t>required.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Just unbox the chair and attach the base to the top to set-</a:t>
            </a:r>
            <a:r>
              <a:rPr sz="750" spc="-25" dirty="0">
                <a:latin typeface="Raleway"/>
                <a:cs typeface="Raleway"/>
              </a:rPr>
              <a:t>up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your </a:t>
            </a:r>
            <a:r>
              <a:rPr sz="750" spc="-10" dirty="0">
                <a:latin typeface="Raleway"/>
                <a:cs typeface="Raleway"/>
              </a:rPr>
              <a:t>space!</a:t>
            </a:r>
            <a:endParaRPr sz="750" dirty="0">
              <a:latin typeface="Raleway"/>
              <a:cs typeface="Raleway"/>
            </a:endParaRPr>
          </a:p>
          <a:p>
            <a:pPr marL="39370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Nylon floor </a:t>
            </a:r>
            <a:r>
              <a:rPr sz="750" spc="-10" dirty="0">
                <a:latin typeface="Raleway"/>
                <a:cs typeface="Raleway"/>
              </a:rPr>
              <a:t>protectors</a:t>
            </a:r>
            <a:endParaRPr sz="750" dirty="0">
              <a:latin typeface="Raleway"/>
              <a:cs typeface="Raleway"/>
            </a:endParaRPr>
          </a:p>
          <a:p>
            <a:pPr marL="393700" marR="409575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Metal footrest adds strength and comfort to the </a:t>
            </a:r>
            <a:r>
              <a:rPr sz="750" spc="-10" dirty="0">
                <a:latin typeface="Raleway"/>
                <a:cs typeface="Raleway"/>
              </a:rPr>
              <a:t>frame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Upholstered seat makes a more comfortable </a:t>
            </a:r>
            <a:r>
              <a:rPr sz="750" spc="-20" dirty="0">
                <a:latin typeface="Raleway"/>
                <a:cs typeface="Raleway"/>
              </a:rPr>
              <a:t>seat</a:t>
            </a:r>
            <a:endParaRPr sz="750" dirty="0">
              <a:latin typeface="Raleway"/>
              <a:cs typeface="Raleway"/>
            </a:endParaRPr>
          </a:p>
          <a:p>
            <a:pPr marL="39370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30 seat height Bar Stool fits 42 high counters </a:t>
            </a:r>
            <a:r>
              <a:rPr sz="750" spc="-10" dirty="0">
                <a:latin typeface="Raleway"/>
                <a:cs typeface="Raleway"/>
              </a:rPr>
              <a:t>easily</a:t>
            </a:r>
            <a:endParaRPr sz="750" dirty="0">
              <a:latin typeface="Raleway"/>
              <a:cs typeface="Raleway"/>
            </a:endParaRPr>
          </a:p>
          <a:p>
            <a:pPr marL="393700" marR="94615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Midnight leatherette cover replicates the look and feel of </a:t>
            </a:r>
            <a:r>
              <a:rPr sz="750" spc="-20" dirty="0">
                <a:latin typeface="Raleway"/>
                <a:cs typeface="Raleway"/>
              </a:rPr>
              <a:t>real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leather with a more easy-care </a:t>
            </a:r>
            <a:r>
              <a:rPr sz="750" spc="-10" dirty="0">
                <a:latin typeface="Raleway"/>
                <a:cs typeface="Raleway"/>
              </a:rPr>
              <a:t>fabric</a:t>
            </a:r>
            <a:endParaRPr sz="750" dirty="0">
              <a:latin typeface="Raleway"/>
              <a:cs typeface="Raleway"/>
            </a:endParaRPr>
          </a:p>
          <a:p>
            <a:pPr marL="12700" marR="2591435">
              <a:lnSpc>
                <a:spcPct val="100000"/>
              </a:lnSpc>
              <a:spcBef>
                <a:spcPts val="620"/>
              </a:spcBef>
            </a:pPr>
            <a:r>
              <a:rPr sz="750" u="sng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2"/>
              </a:rPr>
              <a:t>Read </a:t>
            </a:r>
            <a:r>
              <a:rPr sz="750" u="sng" spc="-20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2"/>
              </a:rPr>
              <a:t>More</a:t>
            </a:r>
            <a:r>
              <a:rPr sz="750" spc="500" dirty="0">
                <a:solidFill>
                  <a:srgbClr val="0000FF"/>
                </a:solidFill>
                <a:latin typeface="Raleway"/>
                <a:cs typeface="Raleway"/>
              </a:rPr>
              <a:t> </a:t>
            </a:r>
            <a:r>
              <a:rPr sz="750" b="1" dirty="0">
                <a:latin typeface="Raleway"/>
                <a:cs typeface="Raleway"/>
              </a:rPr>
              <a:t>Price:</a:t>
            </a:r>
            <a:r>
              <a:rPr sz="750" b="1" spc="10" dirty="0">
                <a:latin typeface="Raleway"/>
                <a:cs typeface="Raleway"/>
              </a:rPr>
              <a:t> </a:t>
            </a:r>
            <a:r>
              <a:rPr sz="750" spc="-10" dirty="0">
                <a:latin typeface="Raleway"/>
                <a:cs typeface="Raleway"/>
              </a:rPr>
              <a:t>$65.00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900" spc="-10" dirty="0">
                <a:latin typeface="Raleway"/>
                <a:cs typeface="Raleway"/>
              </a:rPr>
              <a:t>Weight</a:t>
            </a:r>
            <a:r>
              <a:rPr sz="900" dirty="0">
                <a:latin typeface="Raleway"/>
                <a:cs typeface="Raleway"/>
              </a:rPr>
              <a:t>	25</a:t>
            </a:r>
            <a:r>
              <a:rPr sz="900" spc="-10" dirty="0">
                <a:latin typeface="Raleway"/>
                <a:cs typeface="Raleway"/>
              </a:rPr>
              <a:t> </a:t>
            </a:r>
            <a:r>
              <a:rPr sz="900" spc="-25" dirty="0">
                <a:latin typeface="Raleway"/>
                <a:cs typeface="Raleway"/>
              </a:rPr>
              <a:t>lbs</a:t>
            </a:r>
            <a:endParaRPr sz="900" dirty="0">
              <a:latin typeface="Raleway"/>
              <a:cs typeface="Raleway"/>
            </a:endParaRPr>
          </a:p>
        </p:txBody>
      </p:sp>
      <p:grpSp>
        <p:nvGrpSpPr>
          <p:cNvPr id="17" name="object 17"/>
          <p:cNvGrpSpPr/>
          <p:nvPr/>
        </p:nvGrpSpPr>
        <p:grpSpPr>
          <a:xfrm>
            <a:off x="411689" y="4754988"/>
            <a:ext cx="727710" cy="727710"/>
            <a:chOff x="44024" y="4731302"/>
            <a:chExt cx="727710" cy="727710"/>
          </a:xfrm>
        </p:grpSpPr>
        <p:sp>
          <p:nvSpPr>
            <p:cNvPr id="18" name="object 18"/>
            <p:cNvSpPr/>
            <p:nvPr/>
          </p:nvSpPr>
          <p:spPr>
            <a:xfrm>
              <a:off x="47625" y="4734902"/>
              <a:ext cx="720090" cy="720090"/>
            </a:xfrm>
            <a:custGeom>
              <a:avLst/>
              <a:gdLst/>
              <a:ahLst/>
              <a:cxnLst/>
              <a:rect l="l" t="t" r="r" b="b"/>
              <a:pathLst>
                <a:path w="720090" h="720089">
                  <a:moveTo>
                    <a:pt x="0" y="0"/>
                  </a:moveTo>
                  <a:lnTo>
                    <a:pt x="720001" y="0"/>
                  </a:lnTo>
                  <a:lnTo>
                    <a:pt x="720001" y="720001"/>
                  </a:lnTo>
                  <a:lnTo>
                    <a:pt x="0" y="720001"/>
                  </a:lnTo>
                  <a:lnTo>
                    <a:pt x="0" y="0"/>
                  </a:lnTo>
                  <a:close/>
                </a:path>
              </a:pathLst>
            </a:custGeom>
            <a:ln w="72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94843" y="4782108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10" h="35560">
                  <a:moveTo>
                    <a:pt x="35394" y="23609"/>
                  </a:moveTo>
                  <a:lnTo>
                    <a:pt x="23596" y="23609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close/>
                </a:path>
                <a:path w="626110" h="35560">
                  <a:moveTo>
                    <a:pt x="35394" y="0"/>
                  </a:moveTo>
                  <a:lnTo>
                    <a:pt x="23596" y="0"/>
                  </a:lnTo>
                  <a:lnTo>
                    <a:pt x="11798" y="0"/>
                  </a:lnTo>
                  <a:lnTo>
                    <a:pt x="0" y="0"/>
                  </a:lnTo>
                  <a:lnTo>
                    <a:pt x="0" y="11798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11798" y="23609"/>
                  </a:lnTo>
                  <a:lnTo>
                    <a:pt x="11798" y="11798"/>
                  </a:lnTo>
                  <a:lnTo>
                    <a:pt x="23596" y="11798"/>
                  </a:lnTo>
                  <a:lnTo>
                    <a:pt x="35394" y="11798"/>
                  </a:lnTo>
                  <a:lnTo>
                    <a:pt x="35394" y="0"/>
                  </a:lnTo>
                  <a:close/>
                </a:path>
                <a:path w="626110" h="35560">
                  <a:moveTo>
                    <a:pt x="59004" y="23609"/>
                  </a:moveTo>
                  <a:lnTo>
                    <a:pt x="47205" y="23609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59004" y="35407"/>
                  </a:lnTo>
                  <a:lnTo>
                    <a:pt x="59004" y="23609"/>
                  </a:lnTo>
                  <a:close/>
                </a:path>
                <a:path w="626110" h="35560">
                  <a:moveTo>
                    <a:pt x="59004" y="0"/>
                  </a:moveTo>
                  <a:lnTo>
                    <a:pt x="47205" y="0"/>
                  </a:lnTo>
                  <a:lnTo>
                    <a:pt x="35407" y="0"/>
                  </a:lnTo>
                  <a:lnTo>
                    <a:pt x="35407" y="11798"/>
                  </a:lnTo>
                  <a:lnTo>
                    <a:pt x="47205" y="11798"/>
                  </a:lnTo>
                  <a:lnTo>
                    <a:pt x="59004" y="11798"/>
                  </a:lnTo>
                  <a:lnTo>
                    <a:pt x="59004" y="0"/>
                  </a:lnTo>
                  <a:close/>
                </a:path>
                <a:path w="626110" h="35560">
                  <a:moveTo>
                    <a:pt x="82613" y="0"/>
                  </a:moveTo>
                  <a:lnTo>
                    <a:pt x="70815" y="0"/>
                  </a:lnTo>
                  <a:lnTo>
                    <a:pt x="59016" y="0"/>
                  </a:lnTo>
                  <a:lnTo>
                    <a:pt x="59016" y="11798"/>
                  </a:lnTo>
                  <a:lnTo>
                    <a:pt x="70815" y="11798"/>
                  </a:lnTo>
                  <a:lnTo>
                    <a:pt x="70815" y="23609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09"/>
                  </a:lnTo>
                  <a:lnTo>
                    <a:pt x="82613" y="11798"/>
                  </a:lnTo>
                  <a:lnTo>
                    <a:pt x="82613" y="0"/>
                  </a:lnTo>
                  <a:close/>
                </a:path>
                <a:path w="626110" h="35560">
                  <a:moveTo>
                    <a:pt x="129806" y="23609"/>
                  </a:moveTo>
                  <a:lnTo>
                    <a:pt x="118021" y="23609"/>
                  </a:lnTo>
                  <a:lnTo>
                    <a:pt x="118021" y="35407"/>
                  </a:lnTo>
                  <a:lnTo>
                    <a:pt x="129806" y="35407"/>
                  </a:lnTo>
                  <a:lnTo>
                    <a:pt x="129806" y="23609"/>
                  </a:lnTo>
                  <a:close/>
                </a:path>
                <a:path w="626110" h="35560">
                  <a:moveTo>
                    <a:pt x="129806" y="0"/>
                  </a:moveTo>
                  <a:lnTo>
                    <a:pt x="118021" y="0"/>
                  </a:lnTo>
                  <a:lnTo>
                    <a:pt x="106222" y="0"/>
                  </a:lnTo>
                  <a:lnTo>
                    <a:pt x="94424" y="0"/>
                  </a:lnTo>
                  <a:lnTo>
                    <a:pt x="94424" y="11798"/>
                  </a:ln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06222" y="23609"/>
                  </a:lnTo>
                  <a:lnTo>
                    <a:pt x="106222" y="11798"/>
                  </a:lnTo>
                  <a:lnTo>
                    <a:pt x="118021" y="11798"/>
                  </a:lnTo>
                  <a:lnTo>
                    <a:pt x="129806" y="11798"/>
                  </a:lnTo>
                  <a:lnTo>
                    <a:pt x="129806" y="0"/>
                  </a:lnTo>
                  <a:close/>
                </a:path>
                <a:path w="626110" h="35560">
                  <a:moveTo>
                    <a:pt x="141617" y="0"/>
                  </a:moveTo>
                  <a:lnTo>
                    <a:pt x="129832" y="0"/>
                  </a:lnTo>
                  <a:lnTo>
                    <a:pt x="129832" y="11798"/>
                  </a:lnTo>
                  <a:lnTo>
                    <a:pt x="141617" y="11798"/>
                  </a:lnTo>
                  <a:lnTo>
                    <a:pt x="141617" y="0"/>
                  </a:lnTo>
                  <a:close/>
                </a:path>
                <a:path w="626110" h="35560">
                  <a:moveTo>
                    <a:pt x="153428" y="11798"/>
                  </a:moveTo>
                  <a:lnTo>
                    <a:pt x="141630" y="11798"/>
                  </a:lnTo>
                  <a:lnTo>
                    <a:pt x="141630" y="23609"/>
                  </a:lnTo>
                  <a:lnTo>
                    <a:pt x="153428" y="23609"/>
                  </a:lnTo>
                  <a:lnTo>
                    <a:pt x="153428" y="11798"/>
                  </a:lnTo>
                  <a:close/>
                </a:path>
                <a:path w="626110" h="35560">
                  <a:moveTo>
                    <a:pt x="177025" y="0"/>
                  </a:moveTo>
                  <a:lnTo>
                    <a:pt x="165239" y="0"/>
                  </a:lnTo>
                  <a:lnTo>
                    <a:pt x="153441" y="0"/>
                  </a:lnTo>
                  <a:lnTo>
                    <a:pt x="153441" y="11798"/>
                  </a:ln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lnTo>
                    <a:pt x="177025" y="11798"/>
                  </a:lnTo>
                  <a:lnTo>
                    <a:pt x="177025" y="0"/>
                  </a:lnTo>
                  <a:close/>
                </a:path>
                <a:path w="626110" h="35560">
                  <a:moveTo>
                    <a:pt x="188836" y="0"/>
                  </a:moveTo>
                  <a:lnTo>
                    <a:pt x="177038" y="0"/>
                  </a:lnTo>
                  <a:lnTo>
                    <a:pt x="177038" y="11798"/>
                  </a:lnTo>
                  <a:lnTo>
                    <a:pt x="177038" y="23609"/>
                  </a:lnTo>
                  <a:lnTo>
                    <a:pt x="188836" y="23609"/>
                  </a:lnTo>
                  <a:lnTo>
                    <a:pt x="188836" y="11798"/>
                  </a:lnTo>
                  <a:lnTo>
                    <a:pt x="188836" y="0"/>
                  </a:lnTo>
                  <a:close/>
                </a:path>
                <a:path w="626110" h="35560">
                  <a:moveTo>
                    <a:pt x="212432" y="0"/>
                  </a:moveTo>
                  <a:lnTo>
                    <a:pt x="200647" y="0"/>
                  </a:lnTo>
                  <a:lnTo>
                    <a:pt x="200647" y="11798"/>
                  </a:lnTo>
                  <a:lnTo>
                    <a:pt x="188849" y="11798"/>
                  </a:ln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00647" y="23609"/>
                  </a:lnTo>
                  <a:lnTo>
                    <a:pt x="212432" y="23609"/>
                  </a:lnTo>
                  <a:lnTo>
                    <a:pt x="212432" y="11798"/>
                  </a:lnTo>
                  <a:lnTo>
                    <a:pt x="212432" y="0"/>
                  </a:lnTo>
                  <a:close/>
                </a:path>
                <a:path w="626110" h="35560">
                  <a:moveTo>
                    <a:pt x="224243" y="11798"/>
                  </a:moveTo>
                  <a:lnTo>
                    <a:pt x="212458" y="11798"/>
                  </a:lnTo>
                  <a:lnTo>
                    <a:pt x="212458" y="23609"/>
                  </a:lnTo>
                  <a:lnTo>
                    <a:pt x="224243" y="23609"/>
                  </a:lnTo>
                  <a:lnTo>
                    <a:pt x="224243" y="11798"/>
                  </a:lnTo>
                  <a:close/>
                </a:path>
                <a:path w="626110" h="35560">
                  <a:moveTo>
                    <a:pt x="271462" y="0"/>
                  </a:moveTo>
                  <a:lnTo>
                    <a:pt x="259664" y="0"/>
                  </a:lnTo>
                  <a:lnTo>
                    <a:pt x="259664" y="11798"/>
                  </a:lnTo>
                  <a:lnTo>
                    <a:pt x="271462" y="11798"/>
                  </a:lnTo>
                  <a:lnTo>
                    <a:pt x="271462" y="0"/>
                  </a:lnTo>
                  <a:close/>
                </a:path>
                <a:path w="626110" h="35560">
                  <a:moveTo>
                    <a:pt x="306857" y="0"/>
                  </a:moveTo>
                  <a:lnTo>
                    <a:pt x="295071" y="0"/>
                  </a:lnTo>
                  <a:lnTo>
                    <a:pt x="283273" y="0"/>
                  </a:lnTo>
                  <a:lnTo>
                    <a:pt x="271475" y="0"/>
                  </a:lnTo>
                  <a:lnTo>
                    <a:pt x="271475" y="11798"/>
                  </a:lnTo>
                  <a:lnTo>
                    <a:pt x="271475" y="23609"/>
                  </a:lnTo>
                  <a:lnTo>
                    <a:pt x="283273" y="23609"/>
                  </a:lnTo>
                  <a:lnTo>
                    <a:pt x="295071" y="23609"/>
                  </a:lnTo>
                  <a:lnTo>
                    <a:pt x="295071" y="11798"/>
                  </a:lnTo>
                  <a:lnTo>
                    <a:pt x="306857" y="11798"/>
                  </a:lnTo>
                  <a:lnTo>
                    <a:pt x="306857" y="0"/>
                  </a:lnTo>
                  <a:close/>
                </a:path>
                <a:path w="626110" h="35560">
                  <a:moveTo>
                    <a:pt x="330479" y="11798"/>
                  </a:moveTo>
                  <a:lnTo>
                    <a:pt x="318681" y="11798"/>
                  </a:lnTo>
                  <a:lnTo>
                    <a:pt x="318681" y="0"/>
                  </a:lnTo>
                  <a:lnTo>
                    <a:pt x="306882" y="0"/>
                  </a:lnTo>
                  <a:lnTo>
                    <a:pt x="306882" y="11798"/>
                  </a:lnTo>
                  <a:lnTo>
                    <a:pt x="306882" y="23609"/>
                  </a:lnTo>
                  <a:lnTo>
                    <a:pt x="318681" y="23609"/>
                  </a:lnTo>
                  <a:lnTo>
                    <a:pt x="330479" y="23609"/>
                  </a:lnTo>
                  <a:lnTo>
                    <a:pt x="330479" y="11798"/>
                  </a:lnTo>
                  <a:close/>
                </a:path>
                <a:path w="626110" h="35560">
                  <a:moveTo>
                    <a:pt x="365887" y="0"/>
                  </a:moveTo>
                  <a:lnTo>
                    <a:pt x="354088" y="0"/>
                  </a:lnTo>
                  <a:lnTo>
                    <a:pt x="354088" y="11798"/>
                  </a:lnTo>
                  <a:lnTo>
                    <a:pt x="365887" y="11798"/>
                  </a:lnTo>
                  <a:lnTo>
                    <a:pt x="365887" y="0"/>
                  </a:lnTo>
                  <a:close/>
                </a:path>
                <a:path w="626110" h="35560">
                  <a:moveTo>
                    <a:pt x="389496" y="0"/>
                  </a:moveTo>
                  <a:lnTo>
                    <a:pt x="377698" y="0"/>
                  </a:lnTo>
                  <a:lnTo>
                    <a:pt x="365899" y="0"/>
                  </a:lnTo>
                  <a:lnTo>
                    <a:pt x="365899" y="11798"/>
                  </a:lnTo>
                  <a:lnTo>
                    <a:pt x="377698" y="11798"/>
                  </a:lnTo>
                  <a:lnTo>
                    <a:pt x="377698" y="23609"/>
                  </a:lnTo>
                  <a:lnTo>
                    <a:pt x="389496" y="23609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26110" h="35560">
                  <a:moveTo>
                    <a:pt x="424903" y="0"/>
                  </a:moveTo>
                  <a:lnTo>
                    <a:pt x="413105" y="0"/>
                  </a:lnTo>
                  <a:lnTo>
                    <a:pt x="401307" y="0"/>
                  </a:ln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01307" y="23609"/>
                  </a:lnTo>
                  <a:lnTo>
                    <a:pt x="413105" y="23609"/>
                  </a:lnTo>
                  <a:lnTo>
                    <a:pt x="413105" y="11798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26110" h="35560">
                  <a:moveTo>
                    <a:pt x="460311" y="11798"/>
                  </a:moveTo>
                  <a:lnTo>
                    <a:pt x="448513" y="11798"/>
                  </a:lnTo>
                  <a:lnTo>
                    <a:pt x="436714" y="11798"/>
                  </a:lnTo>
                  <a:lnTo>
                    <a:pt x="424916" y="11798"/>
                  </a:lnTo>
                  <a:lnTo>
                    <a:pt x="424916" y="23609"/>
                  </a:lnTo>
                  <a:lnTo>
                    <a:pt x="436714" y="23609"/>
                  </a:lnTo>
                  <a:lnTo>
                    <a:pt x="448513" y="23609"/>
                  </a:lnTo>
                  <a:lnTo>
                    <a:pt x="460311" y="23609"/>
                  </a:lnTo>
                  <a:lnTo>
                    <a:pt x="460311" y="11798"/>
                  </a:lnTo>
                  <a:close/>
                </a:path>
                <a:path w="626110" h="35560">
                  <a:moveTo>
                    <a:pt x="483920" y="11798"/>
                  </a:moveTo>
                  <a:lnTo>
                    <a:pt x="472122" y="11798"/>
                  </a:lnTo>
                  <a:lnTo>
                    <a:pt x="472122" y="0"/>
                  </a:lnTo>
                  <a:lnTo>
                    <a:pt x="460324" y="0"/>
                  </a:lnTo>
                  <a:lnTo>
                    <a:pt x="460324" y="11798"/>
                  </a:lnTo>
                  <a:lnTo>
                    <a:pt x="460324" y="23609"/>
                  </a:lnTo>
                  <a:lnTo>
                    <a:pt x="472122" y="23609"/>
                  </a:lnTo>
                  <a:lnTo>
                    <a:pt x="483920" y="23609"/>
                  </a:lnTo>
                  <a:lnTo>
                    <a:pt x="483920" y="11798"/>
                  </a:lnTo>
                  <a:close/>
                </a:path>
                <a:path w="626110" h="35560">
                  <a:moveTo>
                    <a:pt x="519328" y="11798"/>
                  </a:moveTo>
                  <a:lnTo>
                    <a:pt x="507530" y="11798"/>
                  </a:lnTo>
                  <a:lnTo>
                    <a:pt x="507530" y="0"/>
                  </a:ln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495731" y="23609"/>
                  </a:lnTo>
                  <a:lnTo>
                    <a:pt x="507530" y="23609"/>
                  </a:lnTo>
                  <a:lnTo>
                    <a:pt x="519328" y="23609"/>
                  </a:lnTo>
                  <a:lnTo>
                    <a:pt x="519328" y="11798"/>
                  </a:lnTo>
                  <a:close/>
                </a:path>
                <a:path w="626110" h="35560">
                  <a:moveTo>
                    <a:pt x="578345" y="0"/>
                  </a:moveTo>
                  <a:lnTo>
                    <a:pt x="566547" y="0"/>
                  </a:lnTo>
                  <a:lnTo>
                    <a:pt x="554748" y="0"/>
                  </a:lnTo>
                  <a:lnTo>
                    <a:pt x="542950" y="0"/>
                  </a:lnTo>
                  <a:lnTo>
                    <a:pt x="542950" y="11798"/>
                  </a:lnTo>
                  <a:lnTo>
                    <a:pt x="542950" y="23609"/>
                  </a:lnTo>
                  <a:lnTo>
                    <a:pt x="554748" y="23609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26110" h="35560">
                  <a:moveTo>
                    <a:pt x="601954" y="0"/>
                  </a:moveTo>
                  <a:lnTo>
                    <a:pt x="590156" y="0"/>
                  </a:lnTo>
                  <a:lnTo>
                    <a:pt x="578358" y="0"/>
                  </a:lnTo>
                  <a:lnTo>
                    <a:pt x="578358" y="11798"/>
                  </a:lnTo>
                  <a:lnTo>
                    <a:pt x="590156" y="11798"/>
                  </a:lnTo>
                  <a:lnTo>
                    <a:pt x="601954" y="11798"/>
                  </a:lnTo>
                  <a:lnTo>
                    <a:pt x="601954" y="0"/>
                  </a:lnTo>
                  <a:close/>
                </a:path>
                <a:path w="626110" h="35560">
                  <a:moveTo>
                    <a:pt x="625563" y="0"/>
                  </a:moveTo>
                  <a:lnTo>
                    <a:pt x="613765" y="0"/>
                  </a:ln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13765" y="23609"/>
                  </a:lnTo>
                  <a:lnTo>
                    <a:pt x="625563" y="23609"/>
                  </a:lnTo>
                  <a:lnTo>
                    <a:pt x="625563" y="11798"/>
                  </a:lnTo>
                  <a:lnTo>
                    <a:pt x="62556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94843" y="4805717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10" h="35560">
                  <a:moveTo>
                    <a:pt x="11798" y="23609"/>
                  </a:move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11798" y="23609"/>
                  </a:lnTo>
                  <a:close/>
                </a:path>
                <a:path w="626110" h="35560">
                  <a:moveTo>
                    <a:pt x="11798" y="11798"/>
                  </a:moveTo>
                  <a:lnTo>
                    <a:pt x="0" y="11798"/>
                  </a:lnTo>
                  <a:lnTo>
                    <a:pt x="0" y="23596"/>
                  </a:lnTo>
                  <a:lnTo>
                    <a:pt x="11798" y="23596"/>
                  </a:lnTo>
                  <a:lnTo>
                    <a:pt x="11798" y="11798"/>
                  </a:lnTo>
                  <a:close/>
                </a:path>
                <a:path w="626110" h="35560">
                  <a:moveTo>
                    <a:pt x="35394" y="23609"/>
                  </a:moveTo>
                  <a:lnTo>
                    <a:pt x="23596" y="23609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close/>
                </a:path>
                <a:path w="626110" h="35560">
                  <a:moveTo>
                    <a:pt x="35394" y="11798"/>
                  </a:moveTo>
                  <a:lnTo>
                    <a:pt x="23596" y="11798"/>
                  </a:lnTo>
                  <a:lnTo>
                    <a:pt x="23596" y="23596"/>
                  </a:lnTo>
                  <a:lnTo>
                    <a:pt x="35394" y="23596"/>
                  </a:lnTo>
                  <a:lnTo>
                    <a:pt x="35394" y="11798"/>
                  </a:lnTo>
                  <a:close/>
                </a:path>
                <a:path w="626110" h="35560">
                  <a:moveTo>
                    <a:pt x="59004" y="23609"/>
                  </a:moveTo>
                  <a:lnTo>
                    <a:pt x="47205" y="23609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59004" y="35407"/>
                  </a:lnTo>
                  <a:lnTo>
                    <a:pt x="59004" y="23609"/>
                  </a:lnTo>
                  <a:close/>
                </a:path>
                <a:path w="626110" h="35560">
                  <a:moveTo>
                    <a:pt x="59004" y="11798"/>
                  </a:moveTo>
                  <a:lnTo>
                    <a:pt x="47205" y="11798"/>
                  </a:lnTo>
                  <a:lnTo>
                    <a:pt x="35407" y="11798"/>
                  </a:lnTo>
                  <a:lnTo>
                    <a:pt x="35407" y="23596"/>
                  </a:lnTo>
                  <a:lnTo>
                    <a:pt x="47205" y="23596"/>
                  </a:lnTo>
                  <a:lnTo>
                    <a:pt x="59004" y="23596"/>
                  </a:lnTo>
                  <a:lnTo>
                    <a:pt x="59004" y="11798"/>
                  </a:lnTo>
                  <a:close/>
                </a:path>
                <a:path w="626110" h="35560">
                  <a:moveTo>
                    <a:pt x="82613" y="23609"/>
                  </a:moveTo>
                  <a:lnTo>
                    <a:pt x="70815" y="23609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09"/>
                  </a:lnTo>
                  <a:close/>
                </a:path>
                <a:path w="626110" h="35560">
                  <a:moveTo>
                    <a:pt x="82613" y="11798"/>
                  </a:moveTo>
                  <a:lnTo>
                    <a:pt x="70815" y="11798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82613" y="11798"/>
                  </a:lnTo>
                  <a:close/>
                </a:path>
                <a:path w="626110" h="35560">
                  <a:moveTo>
                    <a:pt x="106222" y="23609"/>
                  </a:move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06222" y="23609"/>
                  </a:lnTo>
                  <a:close/>
                </a:path>
                <a:path w="626110" h="35560">
                  <a:moveTo>
                    <a:pt x="129806" y="23609"/>
                  </a:moveTo>
                  <a:lnTo>
                    <a:pt x="118021" y="23609"/>
                  </a:lnTo>
                  <a:lnTo>
                    <a:pt x="118021" y="35407"/>
                  </a:lnTo>
                  <a:lnTo>
                    <a:pt x="129806" y="35407"/>
                  </a:lnTo>
                  <a:lnTo>
                    <a:pt x="129806" y="23609"/>
                  </a:lnTo>
                  <a:close/>
                </a:path>
                <a:path w="626110" h="35560">
                  <a:moveTo>
                    <a:pt x="153428" y="11798"/>
                  </a:moveTo>
                  <a:lnTo>
                    <a:pt x="141630" y="11798"/>
                  </a:lnTo>
                  <a:lnTo>
                    <a:pt x="141630" y="23596"/>
                  </a:lnTo>
                  <a:lnTo>
                    <a:pt x="153428" y="23596"/>
                  </a:lnTo>
                  <a:lnTo>
                    <a:pt x="153428" y="11798"/>
                  </a:lnTo>
                  <a:close/>
                </a:path>
                <a:path w="626110" h="35560">
                  <a:moveTo>
                    <a:pt x="177025" y="11798"/>
                  </a:moveTo>
                  <a:lnTo>
                    <a:pt x="165239" y="11798"/>
                  </a:lnTo>
                  <a:lnTo>
                    <a:pt x="153441" y="11798"/>
                  </a:lnTo>
                  <a:lnTo>
                    <a:pt x="153441" y="23596"/>
                  </a:lnTo>
                  <a:lnTo>
                    <a:pt x="165239" y="23596"/>
                  </a:lnTo>
                  <a:lnTo>
                    <a:pt x="177025" y="23596"/>
                  </a:lnTo>
                  <a:lnTo>
                    <a:pt x="177025" y="11798"/>
                  </a:lnTo>
                  <a:close/>
                </a:path>
                <a:path w="626110" h="35560">
                  <a:moveTo>
                    <a:pt x="188836" y="11798"/>
                  </a:moveTo>
                  <a:lnTo>
                    <a:pt x="177038" y="11798"/>
                  </a:lnTo>
                  <a:lnTo>
                    <a:pt x="177038" y="23596"/>
                  </a:lnTo>
                  <a:lnTo>
                    <a:pt x="188836" y="23596"/>
                  </a:lnTo>
                  <a:lnTo>
                    <a:pt x="188836" y="11798"/>
                  </a:lnTo>
                  <a:close/>
                </a:path>
                <a:path w="626110" h="35560">
                  <a:moveTo>
                    <a:pt x="200647" y="23609"/>
                  </a:move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00647" y="23609"/>
                  </a:lnTo>
                  <a:close/>
                </a:path>
                <a:path w="626110" h="35560">
                  <a:moveTo>
                    <a:pt x="200647" y="0"/>
                  </a:moveTo>
                  <a:lnTo>
                    <a:pt x="188849" y="0"/>
                  </a:lnTo>
                  <a:lnTo>
                    <a:pt x="188849" y="11798"/>
                  </a:lnTo>
                  <a:lnTo>
                    <a:pt x="188849" y="23596"/>
                  </a:lnTo>
                  <a:lnTo>
                    <a:pt x="200647" y="23596"/>
                  </a:lnTo>
                  <a:lnTo>
                    <a:pt x="200647" y="11798"/>
                  </a:lnTo>
                  <a:lnTo>
                    <a:pt x="200647" y="0"/>
                  </a:lnTo>
                  <a:close/>
                </a:path>
                <a:path w="626110" h="35560">
                  <a:moveTo>
                    <a:pt x="224243" y="0"/>
                  </a:moveTo>
                  <a:lnTo>
                    <a:pt x="212458" y="0"/>
                  </a:lnTo>
                  <a:lnTo>
                    <a:pt x="212458" y="11798"/>
                  </a:lnTo>
                  <a:lnTo>
                    <a:pt x="224243" y="11798"/>
                  </a:lnTo>
                  <a:lnTo>
                    <a:pt x="224243" y="0"/>
                  </a:lnTo>
                  <a:close/>
                </a:path>
                <a:path w="626110" h="35560">
                  <a:moveTo>
                    <a:pt x="247853" y="23609"/>
                  </a:moveTo>
                  <a:lnTo>
                    <a:pt x="236054" y="23609"/>
                  </a:ln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47853" y="35407"/>
                  </a:lnTo>
                  <a:lnTo>
                    <a:pt x="247853" y="23609"/>
                  </a:lnTo>
                  <a:close/>
                </a:path>
                <a:path w="626110" h="35560">
                  <a:moveTo>
                    <a:pt x="259651" y="11798"/>
                  </a:moveTo>
                  <a:lnTo>
                    <a:pt x="247865" y="11798"/>
                  </a:lnTo>
                  <a:lnTo>
                    <a:pt x="247865" y="23596"/>
                  </a:lnTo>
                  <a:lnTo>
                    <a:pt x="259651" y="23596"/>
                  </a:lnTo>
                  <a:lnTo>
                    <a:pt x="259651" y="11798"/>
                  </a:lnTo>
                  <a:close/>
                </a:path>
                <a:path w="626110" h="35560">
                  <a:moveTo>
                    <a:pt x="271462" y="23609"/>
                  </a:moveTo>
                  <a:lnTo>
                    <a:pt x="259664" y="23609"/>
                  </a:lnTo>
                  <a:lnTo>
                    <a:pt x="259664" y="35407"/>
                  </a:lnTo>
                  <a:lnTo>
                    <a:pt x="271462" y="35407"/>
                  </a:lnTo>
                  <a:lnTo>
                    <a:pt x="271462" y="23609"/>
                  </a:lnTo>
                  <a:close/>
                </a:path>
                <a:path w="626110" h="35560">
                  <a:moveTo>
                    <a:pt x="271462" y="11798"/>
                  </a:moveTo>
                  <a:lnTo>
                    <a:pt x="259664" y="11798"/>
                  </a:lnTo>
                  <a:lnTo>
                    <a:pt x="259664" y="23596"/>
                  </a:lnTo>
                  <a:lnTo>
                    <a:pt x="271462" y="23596"/>
                  </a:lnTo>
                  <a:lnTo>
                    <a:pt x="271462" y="11798"/>
                  </a:lnTo>
                  <a:close/>
                </a:path>
                <a:path w="626110" h="35560">
                  <a:moveTo>
                    <a:pt x="306857" y="23609"/>
                  </a:moveTo>
                  <a:lnTo>
                    <a:pt x="295071" y="23609"/>
                  </a:ln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close/>
                </a:path>
                <a:path w="626110" h="35560">
                  <a:moveTo>
                    <a:pt x="306857" y="0"/>
                  </a:moveTo>
                  <a:lnTo>
                    <a:pt x="295071" y="0"/>
                  </a:lnTo>
                  <a:lnTo>
                    <a:pt x="283273" y="0"/>
                  </a:lnTo>
                  <a:lnTo>
                    <a:pt x="283273" y="11798"/>
                  </a:lnTo>
                  <a:lnTo>
                    <a:pt x="295071" y="11798"/>
                  </a:lnTo>
                  <a:lnTo>
                    <a:pt x="295071" y="23596"/>
                  </a:lnTo>
                  <a:lnTo>
                    <a:pt x="306857" y="23596"/>
                  </a:lnTo>
                  <a:lnTo>
                    <a:pt x="306857" y="11798"/>
                  </a:lnTo>
                  <a:lnTo>
                    <a:pt x="306857" y="0"/>
                  </a:lnTo>
                  <a:close/>
                </a:path>
                <a:path w="626110" h="35560">
                  <a:moveTo>
                    <a:pt x="318681" y="11798"/>
                  </a:moveTo>
                  <a:lnTo>
                    <a:pt x="306882" y="11798"/>
                  </a:lnTo>
                  <a:lnTo>
                    <a:pt x="306882" y="23596"/>
                  </a:lnTo>
                  <a:lnTo>
                    <a:pt x="318681" y="23596"/>
                  </a:lnTo>
                  <a:lnTo>
                    <a:pt x="318681" y="11798"/>
                  </a:lnTo>
                  <a:close/>
                </a:path>
                <a:path w="626110" h="35560">
                  <a:moveTo>
                    <a:pt x="330479" y="23609"/>
                  </a:moveTo>
                  <a:lnTo>
                    <a:pt x="318681" y="23609"/>
                  </a:lnTo>
                  <a:lnTo>
                    <a:pt x="306882" y="23609"/>
                  </a:lnTo>
                  <a:lnTo>
                    <a:pt x="306882" y="35407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close/>
                </a:path>
                <a:path w="626110" h="35560">
                  <a:moveTo>
                    <a:pt x="342290" y="23609"/>
                  </a:moveTo>
                  <a:lnTo>
                    <a:pt x="330492" y="23609"/>
                  </a:lnTo>
                  <a:lnTo>
                    <a:pt x="330492" y="35407"/>
                  </a:lnTo>
                  <a:lnTo>
                    <a:pt x="342290" y="35407"/>
                  </a:lnTo>
                  <a:lnTo>
                    <a:pt x="342290" y="23609"/>
                  </a:lnTo>
                  <a:close/>
                </a:path>
                <a:path w="626110" h="35560">
                  <a:moveTo>
                    <a:pt x="365887" y="23609"/>
                  </a:moveTo>
                  <a:lnTo>
                    <a:pt x="354088" y="23609"/>
                  </a:lnTo>
                  <a:lnTo>
                    <a:pt x="354088" y="35407"/>
                  </a:lnTo>
                  <a:lnTo>
                    <a:pt x="365887" y="35407"/>
                  </a:lnTo>
                  <a:lnTo>
                    <a:pt x="365887" y="23609"/>
                  </a:lnTo>
                  <a:close/>
                </a:path>
                <a:path w="626110" h="35560">
                  <a:moveTo>
                    <a:pt x="365887" y="11798"/>
                  </a:moveTo>
                  <a:lnTo>
                    <a:pt x="354088" y="11798"/>
                  </a:lnTo>
                  <a:lnTo>
                    <a:pt x="354088" y="0"/>
                  </a:lnTo>
                  <a:lnTo>
                    <a:pt x="342290" y="0"/>
                  </a:lnTo>
                  <a:lnTo>
                    <a:pt x="330492" y="0"/>
                  </a:lnTo>
                  <a:lnTo>
                    <a:pt x="330492" y="11798"/>
                  </a:lnTo>
                  <a:lnTo>
                    <a:pt x="330492" y="23596"/>
                  </a:lnTo>
                  <a:lnTo>
                    <a:pt x="342290" y="23596"/>
                  </a:lnTo>
                  <a:lnTo>
                    <a:pt x="354088" y="23596"/>
                  </a:lnTo>
                  <a:lnTo>
                    <a:pt x="365887" y="23596"/>
                  </a:lnTo>
                  <a:lnTo>
                    <a:pt x="365887" y="11798"/>
                  </a:lnTo>
                  <a:close/>
                </a:path>
                <a:path w="626110" h="35560">
                  <a:moveTo>
                    <a:pt x="377698" y="23609"/>
                  </a:moveTo>
                  <a:lnTo>
                    <a:pt x="365899" y="23609"/>
                  </a:lnTo>
                  <a:lnTo>
                    <a:pt x="365899" y="35407"/>
                  </a:lnTo>
                  <a:lnTo>
                    <a:pt x="377698" y="35407"/>
                  </a:lnTo>
                  <a:lnTo>
                    <a:pt x="377698" y="23609"/>
                  </a:lnTo>
                  <a:close/>
                </a:path>
                <a:path w="626110" h="35560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65899" y="11798"/>
                  </a:lnTo>
                  <a:lnTo>
                    <a:pt x="365899" y="23596"/>
                  </a:lnTo>
                  <a:lnTo>
                    <a:pt x="377698" y="23596"/>
                  </a:lnTo>
                  <a:lnTo>
                    <a:pt x="389496" y="23596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26110" h="35560">
                  <a:moveTo>
                    <a:pt x="424903" y="0"/>
                  </a:moveTo>
                  <a:lnTo>
                    <a:pt x="413105" y="0"/>
                  </a:lnTo>
                  <a:lnTo>
                    <a:pt x="401307" y="0"/>
                  </a:lnTo>
                  <a:lnTo>
                    <a:pt x="401307" y="11798"/>
                  </a:lnTo>
                  <a:lnTo>
                    <a:pt x="389509" y="11798"/>
                  </a:lnTo>
                  <a:lnTo>
                    <a:pt x="389509" y="23596"/>
                  </a:lnTo>
                  <a:lnTo>
                    <a:pt x="401307" y="23596"/>
                  </a:lnTo>
                  <a:lnTo>
                    <a:pt x="413105" y="23596"/>
                  </a:lnTo>
                  <a:lnTo>
                    <a:pt x="413105" y="11798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26110" h="35560">
                  <a:moveTo>
                    <a:pt x="448513" y="0"/>
                  </a:moveTo>
                  <a:lnTo>
                    <a:pt x="436714" y="0"/>
                  </a:lnTo>
                  <a:lnTo>
                    <a:pt x="424916" y="0"/>
                  </a:lnTo>
                  <a:lnTo>
                    <a:pt x="424916" y="11798"/>
                  </a:lnTo>
                  <a:lnTo>
                    <a:pt x="424916" y="23596"/>
                  </a:lnTo>
                  <a:lnTo>
                    <a:pt x="436714" y="23596"/>
                  </a:lnTo>
                  <a:lnTo>
                    <a:pt x="448513" y="23596"/>
                  </a:lnTo>
                  <a:lnTo>
                    <a:pt x="448513" y="11798"/>
                  </a:lnTo>
                  <a:lnTo>
                    <a:pt x="448513" y="0"/>
                  </a:lnTo>
                  <a:close/>
                </a:path>
                <a:path w="626110" h="35560">
                  <a:moveTo>
                    <a:pt x="460311" y="23609"/>
                  </a:moveTo>
                  <a:lnTo>
                    <a:pt x="448513" y="23609"/>
                  </a:lnTo>
                  <a:lnTo>
                    <a:pt x="436714" y="23609"/>
                  </a:lnTo>
                  <a:lnTo>
                    <a:pt x="424916" y="23609"/>
                  </a:lnTo>
                  <a:lnTo>
                    <a:pt x="424916" y="35407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60311" y="35407"/>
                  </a:lnTo>
                  <a:lnTo>
                    <a:pt x="460311" y="23609"/>
                  </a:lnTo>
                  <a:close/>
                </a:path>
                <a:path w="626110" h="35560">
                  <a:moveTo>
                    <a:pt x="483920" y="23609"/>
                  </a:moveTo>
                  <a:lnTo>
                    <a:pt x="472122" y="23609"/>
                  </a:lnTo>
                  <a:lnTo>
                    <a:pt x="472122" y="35407"/>
                  </a:lnTo>
                  <a:lnTo>
                    <a:pt x="483920" y="35407"/>
                  </a:lnTo>
                  <a:lnTo>
                    <a:pt x="483920" y="23609"/>
                  </a:lnTo>
                  <a:close/>
                </a:path>
                <a:path w="626110" h="35560">
                  <a:moveTo>
                    <a:pt x="483920" y="11798"/>
                  </a:moveTo>
                  <a:lnTo>
                    <a:pt x="472122" y="11798"/>
                  </a:lnTo>
                  <a:lnTo>
                    <a:pt x="460324" y="11798"/>
                  </a:lnTo>
                  <a:lnTo>
                    <a:pt x="460324" y="23596"/>
                  </a:lnTo>
                  <a:lnTo>
                    <a:pt x="472122" y="23596"/>
                  </a:lnTo>
                  <a:lnTo>
                    <a:pt x="483920" y="23596"/>
                  </a:lnTo>
                  <a:lnTo>
                    <a:pt x="483920" y="11798"/>
                  </a:lnTo>
                  <a:close/>
                </a:path>
                <a:path w="626110" h="35560">
                  <a:moveTo>
                    <a:pt x="507530" y="11798"/>
                  </a:moveTo>
                  <a:lnTo>
                    <a:pt x="495731" y="11798"/>
                  </a:lnTo>
                  <a:lnTo>
                    <a:pt x="495731" y="23596"/>
                  </a:lnTo>
                  <a:lnTo>
                    <a:pt x="507530" y="23596"/>
                  </a:lnTo>
                  <a:lnTo>
                    <a:pt x="507530" y="11798"/>
                  </a:lnTo>
                  <a:close/>
                </a:path>
                <a:path w="626110" h="35560">
                  <a:moveTo>
                    <a:pt x="519328" y="0"/>
                  </a:moveTo>
                  <a:lnTo>
                    <a:pt x="507530" y="0"/>
                  </a:lnTo>
                  <a:lnTo>
                    <a:pt x="507530" y="11798"/>
                  </a:lnTo>
                  <a:lnTo>
                    <a:pt x="519328" y="11798"/>
                  </a:lnTo>
                  <a:lnTo>
                    <a:pt x="519328" y="0"/>
                  </a:lnTo>
                  <a:close/>
                </a:path>
                <a:path w="626110" h="35560">
                  <a:moveTo>
                    <a:pt x="531139" y="11798"/>
                  </a:moveTo>
                  <a:lnTo>
                    <a:pt x="519341" y="11798"/>
                  </a:lnTo>
                  <a:lnTo>
                    <a:pt x="519341" y="23596"/>
                  </a:lnTo>
                  <a:lnTo>
                    <a:pt x="531139" y="23596"/>
                  </a:lnTo>
                  <a:lnTo>
                    <a:pt x="531139" y="11798"/>
                  </a:lnTo>
                  <a:close/>
                </a:path>
                <a:path w="626110" h="35560">
                  <a:moveTo>
                    <a:pt x="554748" y="0"/>
                  </a:moveTo>
                  <a:lnTo>
                    <a:pt x="542950" y="0"/>
                  </a:ln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54748" y="11798"/>
                  </a:lnTo>
                  <a:lnTo>
                    <a:pt x="554748" y="0"/>
                  </a:lnTo>
                  <a:close/>
                </a:path>
                <a:path w="626110" h="35560">
                  <a:moveTo>
                    <a:pt x="578345" y="0"/>
                  </a:moveTo>
                  <a:lnTo>
                    <a:pt x="566547" y="0"/>
                  </a:lnTo>
                  <a:lnTo>
                    <a:pt x="566547" y="11798"/>
                  </a:lnTo>
                  <a:lnTo>
                    <a:pt x="566547" y="23596"/>
                  </a:lnTo>
                  <a:lnTo>
                    <a:pt x="578345" y="23596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26110" h="35560">
                  <a:moveTo>
                    <a:pt x="601954" y="0"/>
                  </a:moveTo>
                  <a:lnTo>
                    <a:pt x="590156" y="0"/>
                  </a:lnTo>
                  <a:lnTo>
                    <a:pt x="578358" y="0"/>
                  </a:lnTo>
                  <a:lnTo>
                    <a:pt x="578358" y="11798"/>
                  </a:lnTo>
                  <a:lnTo>
                    <a:pt x="578358" y="23596"/>
                  </a:lnTo>
                  <a:lnTo>
                    <a:pt x="590156" y="23596"/>
                  </a:lnTo>
                  <a:lnTo>
                    <a:pt x="601954" y="23596"/>
                  </a:lnTo>
                  <a:lnTo>
                    <a:pt x="601954" y="11798"/>
                  </a:lnTo>
                  <a:lnTo>
                    <a:pt x="601954" y="0"/>
                  </a:lnTo>
                  <a:close/>
                </a:path>
                <a:path w="626110" h="35560">
                  <a:moveTo>
                    <a:pt x="625563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13765" y="23596"/>
                  </a:lnTo>
                  <a:lnTo>
                    <a:pt x="625563" y="23596"/>
                  </a:lnTo>
                  <a:lnTo>
                    <a:pt x="625563" y="11798"/>
                  </a:lnTo>
                  <a:lnTo>
                    <a:pt x="62556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94843" y="4829327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10" h="35560">
                  <a:moveTo>
                    <a:pt x="11798" y="11798"/>
                  </a:moveTo>
                  <a:lnTo>
                    <a:pt x="0" y="11798"/>
                  </a:lnTo>
                  <a:lnTo>
                    <a:pt x="0" y="23596"/>
                  </a:lnTo>
                  <a:lnTo>
                    <a:pt x="0" y="35394"/>
                  </a:lnTo>
                  <a:lnTo>
                    <a:pt x="11798" y="35394"/>
                  </a:lnTo>
                  <a:lnTo>
                    <a:pt x="11798" y="23596"/>
                  </a:lnTo>
                  <a:lnTo>
                    <a:pt x="11798" y="11798"/>
                  </a:lnTo>
                  <a:close/>
                </a:path>
                <a:path w="626110" h="35560">
                  <a:moveTo>
                    <a:pt x="82613" y="11798"/>
                  </a:moveTo>
                  <a:lnTo>
                    <a:pt x="70815" y="11798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82613" y="11798"/>
                  </a:lnTo>
                  <a:close/>
                </a:path>
                <a:path w="626110" h="35560">
                  <a:moveTo>
                    <a:pt x="129806" y="11798"/>
                  </a:moveTo>
                  <a:lnTo>
                    <a:pt x="118021" y="11798"/>
                  </a:lnTo>
                  <a:lnTo>
                    <a:pt x="118021" y="23596"/>
                  </a:lnTo>
                  <a:lnTo>
                    <a:pt x="129806" y="23596"/>
                  </a:lnTo>
                  <a:lnTo>
                    <a:pt x="129806" y="11798"/>
                  </a:lnTo>
                  <a:close/>
                </a:path>
                <a:path w="626110" h="35560">
                  <a:moveTo>
                    <a:pt x="177025" y="11798"/>
                  </a:moveTo>
                  <a:lnTo>
                    <a:pt x="165239" y="11798"/>
                  </a:lnTo>
                  <a:lnTo>
                    <a:pt x="165239" y="23596"/>
                  </a:lnTo>
                  <a:lnTo>
                    <a:pt x="177025" y="23596"/>
                  </a:lnTo>
                  <a:lnTo>
                    <a:pt x="177025" y="11798"/>
                  </a:lnTo>
                  <a:close/>
                </a:path>
                <a:path w="626110" h="35560">
                  <a:moveTo>
                    <a:pt x="247853" y="11798"/>
                  </a:moveTo>
                  <a:lnTo>
                    <a:pt x="236054" y="11798"/>
                  </a:lnTo>
                  <a:lnTo>
                    <a:pt x="224256" y="11798"/>
                  </a:lnTo>
                  <a:lnTo>
                    <a:pt x="224256" y="23596"/>
                  </a:lnTo>
                  <a:lnTo>
                    <a:pt x="236054" y="23596"/>
                  </a:lnTo>
                  <a:lnTo>
                    <a:pt x="247853" y="23596"/>
                  </a:lnTo>
                  <a:lnTo>
                    <a:pt x="247853" y="11798"/>
                  </a:lnTo>
                  <a:close/>
                </a:path>
                <a:path w="626110" h="35560">
                  <a:moveTo>
                    <a:pt x="259651" y="11798"/>
                  </a:moveTo>
                  <a:lnTo>
                    <a:pt x="247865" y="11798"/>
                  </a:lnTo>
                  <a:lnTo>
                    <a:pt x="247865" y="23596"/>
                  </a:lnTo>
                  <a:lnTo>
                    <a:pt x="259651" y="23596"/>
                  </a:lnTo>
                  <a:lnTo>
                    <a:pt x="259651" y="11798"/>
                  </a:lnTo>
                  <a:close/>
                </a:path>
                <a:path w="626110" h="35560">
                  <a:moveTo>
                    <a:pt x="295071" y="11798"/>
                  </a:moveTo>
                  <a:lnTo>
                    <a:pt x="283273" y="11798"/>
                  </a:lnTo>
                  <a:lnTo>
                    <a:pt x="271475" y="11798"/>
                  </a:lnTo>
                  <a:lnTo>
                    <a:pt x="271475" y="23596"/>
                  </a:lnTo>
                  <a:lnTo>
                    <a:pt x="283273" y="23596"/>
                  </a:lnTo>
                  <a:lnTo>
                    <a:pt x="295071" y="23596"/>
                  </a:lnTo>
                  <a:lnTo>
                    <a:pt x="295071" y="11798"/>
                  </a:lnTo>
                  <a:close/>
                </a:path>
                <a:path w="626110" h="35560">
                  <a:moveTo>
                    <a:pt x="342290" y="11798"/>
                  </a:moveTo>
                  <a:lnTo>
                    <a:pt x="330492" y="11798"/>
                  </a:lnTo>
                  <a:lnTo>
                    <a:pt x="330492" y="23596"/>
                  </a:lnTo>
                  <a:lnTo>
                    <a:pt x="342290" y="23596"/>
                  </a:lnTo>
                  <a:lnTo>
                    <a:pt x="342290" y="11798"/>
                  </a:lnTo>
                  <a:close/>
                </a:path>
                <a:path w="626110" h="35560">
                  <a:moveTo>
                    <a:pt x="389496" y="11798"/>
                  </a:moveTo>
                  <a:lnTo>
                    <a:pt x="377698" y="11798"/>
                  </a:lnTo>
                  <a:lnTo>
                    <a:pt x="365899" y="11798"/>
                  </a:lnTo>
                  <a:lnTo>
                    <a:pt x="365899" y="23596"/>
                  </a:lnTo>
                  <a:lnTo>
                    <a:pt x="377698" y="23596"/>
                  </a:lnTo>
                  <a:lnTo>
                    <a:pt x="389496" y="23596"/>
                  </a:lnTo>
                  <a:lnTo>
                    <a:pt x="389496" y="11798"/>
                  </a:lnTo>
                  <a:close/>
                </a:path>
                <a:path w="626110" h="35560">
                  <a:moveTo>
                    <a:pt x="424903" y="11798"/>
                  </a:moveTo>
                  <a:lnTo>
                    <a:pt x="413105" y="11798"/>
                  </a:lnTo>
                  <a:lnTo>
                    <a:pt x="413105" y="23596"/>
                  </a:lnTo>
                  <a:lnTo>
                    <a:pt x="424903" y="23596"/>
                  </a:lnTo>
                  <a:lnTo>
                    <a:pt x="424903" y="11798"/>
                  </a:lnTo>
                  <a:close/>
                </a:path>
                <a:path w="626110" h="35560">
                  <a:moveTo>
                    <a:pt x="436714" y="11798"/>
                  </a:moveTo>
                  <a:lnTo>
                    <a:pt x="424916" y="11798"/>
                  </a:lnTo>
                  <a:lnTo>
                    <a:pt x="424916" y="23596"/>
                  </a:lnTo>
                  <a:lnTo>
                    <a:pt x="436714" y="23596"/>
                  </a:lnTo>
                  <a:lnTo>
                    <a:pt x="436714" y="11798"/>
                  </a:lnTo>
                  <a:close/>
                </a:path>
                <a:path w="626110" h="35560">
                  <a:moveTo>
                    <a:pt x="460311" y="11798"/>
                  </a:moveTo>
                  <a:lnTo>
                    <a:pt x="448513" y="11798"/>
                  </a:lnTo>
                  <a:lnTo>
                    <a:pt x="448513" y="23596"/>
                  </a:lnTo>
                  <a:lnTo>
                    <a:pt x="460311" y="23596"/>
                  </a:lnTo>
                  <a:lnTo>
                    <a:pt x="460311" y="11798"/>
                  </a:lnTo>
                  <a:close/>
                </a:path>
                <a:path w="626110" h="35560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72122" y="23596"/>
                  </a:lnTo>
                  <a:lnTo>
                    <a:pt x="483920" y="23596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10" h="35560">
                  <a:moveTo>
                    <a:pt x="507530" y="0"/>
                  </a:move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83933" y="23596"/>
                  </a:lnTo>
                  <a:lnTo>
                    <a:pt x="495731" y="23596"/>
                  </a:lnTo>
                  <a:lnTo>
                    <a:pt x="507530" y="23596"/>
                  </a:lnTo>
                  <a:lnTo>
                    <a:pt x="507530" y="11798"/>
                  </a:lnTo>
                  <a:lnTo>
                    <a:pt x="507530" y="0"/>
                  </a:lnTo>
                  <a:close/>
                </a:path>
                <a:path w="626110" h="35560">
                  <a:moveTo>
                    <a:pt x="554748" y="0"/>
                  </a:moveTo>
                  <a:lnTo>
                    <a:pt x="542950" y="0"/>
                  </a:ln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54748" y="11798"/>
                  </a:lnTo>
                  <a:lnTo>
                    <a:pt x="554748" y="0"/>
                  </a:lnTo>
                  <a:close/>
                </a:path>
                <a:path w="626110" h="35560">
                  <a:moveTo>
                    <a:pt x="578345" y="0"/>
                  </a:moveTo>
                  <a:lnTo>
                    <a:pt x="566547" y="0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26110" h="35560">
                  <a:moveTo>
                    <a:pt x="601954" y="0"/>
                  </a:moveTo>
                  <a:lnTo>
                    <a:pt x="590156" y="0"/>
                  </a:lnTo>
                  <a:lnTo>
                    <a:pt x="578358" y="0"/>
                  </a:lnTo>
                  <a:lnTo>
                    <a:pt x="578358" y="11798"/>
                  </a:lnTo>
                  <a:lnTo>
                    <a:pt x="590156" y="11798"/>
                  </a:lnTo>
                  <a:lnTo>
                    <a:pt x="601954" y="11798"/>
                  </a:lnTo>
                  <a:lnTo>
                    <a:pt x="601954" y="0"/>
                  </a:lnTo>
                  <a:close/>
                </a:path>
                <a:path w="626110" h="35560">
                  <a:moveTo>
                    <a:pt x="625563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13765" y="23596"/>
                  </a:lnTo>
                  <a:lnTo>
                    <a:pt x="625563" y="23596"/>
                  </a:lnTo>
                  <a:lnTo>
                    <a:pt x="625563" y="11798"/>
                  </a:lnTo>
                  <a:lnTo>
                    <a:pt x="62556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106641" y="4858822"/>
              <a:ext cx="614045" cy="0"/>
            </a:xfrm>
            <a:custGeom>
              <a:avLst/>
              <a:gdLst/>
              <a:ahLst/>
              <a:cxnLst/>
              <a:rect l="l" t="t" r="r" b="b"/>
              <a:pathLst>
                <a:path w="614045">
                  <a:moveTo>
                    <a:pt x="0" y="0"/>
                  </a:moveTo>
                  <a:lnTo>
                    <a:pt x="613765" y="0"/>
                  </a:lnTo>
                </a:path>
              </a:pathLst>
            </a:custGeom>
            <a:ln w="11798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94843" y="4864734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10" h="35560">
                  <a:moveTo>
                    <a:pt x="23596" y="23609"/>
                  </a:moveTo>
                  <a:lnTo>
                    <a:pt x="11798" y="23609"/>
                  </a:lnTo>
                  <a:lnTo>
                    <a:pt x="11798" y="11798"/>
                  </a:lnTo>
                  <a:lnTo>
                    <a:pt x="0" y="11798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23596" y="35407"/>
                  </a:lnTo>
                  <a:lnTo>
                    <a:pt x="23596" y="23609"/>
                  </a:lnTo>
                  <a:close/>
                </a:path>
                <a:path w="626110" h="35560">
                  <a:moveTo>
                    <a:pt x="59004" y="11798"/>
                  </a:moveTo>
                  <a:lnTo>
                    <a:pt x="47205" y="11798"/>
                  </a:lnTo>
                  <a:lnTo>
                    <a:pt x="35407" y="11798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47205" y="23609"/>
                  </a:lnTo>
                  <a:lnTo>
                    <a:pt x="59004" y="23609"/>
                  </a:lnTo>
                  <a:lnTo>
                    <a:pt x="59004" y="11798"/>
                  </a:lnTo>
                  <a:close/>
                </a:path>
                <a:path w="626110" h="35560">
                  <a:moveTo>
                    <a:pt x="94411" y="11798"/>
                  </a:moveTo>
                  <a:lnTo>
                    <a:pt x="82613" y="11798"/>
                  </a:lnTo>
                  <a:lnTo>
                    <a:pt x="70815" y="11798"/>
                  </a:lnTo>
                  <a:lnTo>
                    <a:pt x="59016" y="11798"/>
                  </a:ln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70815" y="23609"/>
                  </a:lnTo>
                  <a:lnTo>
                    <a:pt x="82613" y="23609"/>
                  </a:lnTo>
                  <a:lnTo>
                    <a:pt x="82613" y="35407"/>
                  </a:lnTo>
                  <a:lnTo>
                    <a:pt x="94411" y="35407"/>
                  </a:lnTo>
                  <a:lnTo>
                    <a:pt x="94411" y="23609"/>
                  </a:lnTo>
                  <a:lnTo>
                    <a:pt x="94411" y="11798"/>
                  </a:lnTo>
                  <a:close/>
                </a:path>
                <a:path w="626110" h="35560">
                  <a:moveTo>
                    <a:pt x="129806" y="0"/>
                  </a:moveTo>
                  <a:lnTo>
                    <a:pt x="118021" y="0"/>
                  </a:lnTo>
                  <a:lnTo>
                    <a:pt x="106222" y="0"/>
                  </a:lnTo>
                  <a:lnTo>
                    <a:pt x="106222" y="11798"/>
                  </a:lnTo>
                  <a:lnTo>
                    <a:pt x="94424" y="11798"/>
                  </a:lnTo>
                  <a:lnTo>
                    <a:pt x="94424" y="23609"/>
                  </a:lnTo>
                  <a:lnTo>
                    <a:pt x="106222" y="23609"/>
                  </a:lnTo>
                  <a:lnTo>
                    <a:pt x="118021" y="23609"/>
                  </a:lnTo>
                  <a:lnTo>
                    <a:pt x="129806" y="23609"/>
                  </a:lnTo>
                  <a:lnTo>
                    <a:pt x="129806" y="11798"/>
                  </a:lnTo>
                  <a:lnTo>
                    <a:pt x="129806" y="0"/>
                  </a:lnTo>
                  <a:close/>
                </a:path>
                <a:path w="626110" h="35560">
                  <a:moveTo>
                    <a:pt x="141617" y="23609"/>
                  </a:moveTo>
                  <a:lnTo>
                    <a:pt x="129832" y="23609"/>
                  </a:lnTo>
                  <a:lnTo>
                    <a:pt x="129832" y="35407"/>
                  </a:lnTo>
                  <a:lnTo>
                    <a:pt x="141617" y="35407"/>
                  </a:lnTo>
                  <a:lnTo>
                    <a:pt x="141617" y="23609"/>
                  </a:lnTo>
                  <a:close/>
                </a:path>
                <a:path w="626110" h="35560">
                  <a:moveTo>
                    <a:pt x="141617" y="0"/>
                  </a:moveTo>
                  <a:lnTo>
                    <a:pt x="129832" y="0"/>
                  </a:lnTo>
                  <a:lnTo>
                    <a:pt x="129832" y="11798"/>
                  </a:lnTo>
                  <a:lnTo>
                    <a:pt x="141617" y="11798"/>
                  </a:lnTo>
                  <a:lnTo>
                    <a:pt x="141617" y="0"/>
                  </a:lnTo>
                  <a:close/>
                </a:path>
                <a:path w="626110" h="35560">
                  <a:moveTo>
                    <a:pt x="153428" y="0"/>
                  </a:moveTo>
                  <a:lnTo>
                    <a:pt x="141630" y="0"/>
                  </a:lnTo>
                  <a:lnTo>
                    <a:pt x="141630" y="11798"/>
                  </a:lnTo>
                  <a:lnTo>
                    <a:pt x="153428" y="11798"/>
                  </a:lnTo>
                  <a:lnTo>
                    <a:pt x="153428" y="0"/>
                  </a:lnTo>
                  <a:close/>
                </a:path>
                <a:path w="626110" h="35560">
                  <a:moveTo>
                    <a:pt x="177025" y="0"/>
                  </a:moveTo>
                  <a:lnTo>
                    <a:pt x="165239" y="0"/>
                  </a:lnTo>
                  <a:lnTo>
                    <a:pt x="165239" y="11798"/>
                  </a:lnTo>
                  <a:lnTo>
                    <a:pt x="153441" y="11798"/>
                  </a:ln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lnTo>
                    <a:pt x="177025" y="11798"/>
                  </a:lnTo>
                  <a:lnTo>
                    <a:pt x="177025" y="0"/>
                  </a:lnTo>
                  <a:close/>
                </a:path>
                <a:path w="626110" h="35560">
                  <a:moveTo>
                    <a:pt x="188836" y="0"/>
                  </a:moveTo>
                  <a:lnTo>
                    <a:pt x="177038" y="0"/>
                  </a:lnTo>
                  <a:lnTo>
                    <a:pt x="177038" y="11798"/>
                  </a:lnTo>
                  <a:lnTo>
                    <a:pt x="188836" y="11798"/>
                  </a:lnTo>
                  <a:lnTo>
                    <a:pt x="188836" y="0"/>
                  </a:lnTo>
                  <a:close/>
                </a:path>
                <a:path w="626110" h="35560">
                  <a:moveTo>
                    <a:pt x="200647" y="23609"/>
                  </a:move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00647" y="23609"/>
                  </a:lnTo>
                  <a:close/>
                </a:path>
                <a:path w="626110" h="35560">
                  <a:moveTo>
                    <a:pt x="212432" y="11798"/>
                  </a:moveTo>
                  <a:lnTo>
                    <a:pt x="200647" y="11798"/>
                  </a:lnTo>
                  <a:lnTo>
                    <a:pt x="200647" y="23609"/>
                  </a:lnTo>
                  <a:lnTo>
                    <a:pt x="212432" y="23609"/>
                  </a:lnTo>
                  <a:lnTo>
                    <a:pt x="212432" y="11798"/>
                  </a:lnTo>
                  <a:close/>
                </a:path>
                <a:path w="626110" h="35560">
                  <a:moveTo>
                    <a:pt x="224243" y="23609"/>
                  </a:move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close/>
                </a:path>
                <a:path w="626110" h="35560">
                  <a:moveTo>
                    <a:pt x="224243" y="0"/>
                  </a:moveTo>
                  <a:lnTo>
                    <a:pt x="212458" y="0"/>
                  </a:lnTo>
                  <a:lnTo>
                    <a:pt x="212458" y="11798"/>
                  </a:lnTo>
                  <a:lnTo>
                    <a:pt x="224243" y="11798"/>
                  </a:lnTo>
                  <a:lnTo>
                    <a:pt x="224243" y="0"/>
                  </a:lnTo>
                  <a:close/>
                </a:path>
                <a:path w="626110" h="35560">
                  <a:moveTo>
                    <a:pt x="247853" y="0"/>
                  </a:moveTo>
                  <a:lnTo>
                    <a:pt x="236054" y="0"/>
                  </a:lnTo>
                  <a:lnTo>
                    <a:pt x="224256" y="0"/>
                  </a:lnTo>
                  <a:lnTo>
                    <a:pt x="224256" y="11798"/>
                  </a:lnTo>
                  <a:lnTo>
                    <a:pt x="236054" y="11798"/>
                  </a:lnTo>
                  <a:lnTo>
                    <a:pt x="236054" y="23609"/>
                  </a:ln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47853" y="35407"/>
                  </a:lnTo>
                  <a:lnTo>
                    <a:pt x="247853" y="23609"/>
                  </a:lnTo>
                  <a:lnTo>
                    <a:pt x="247853" y="11798"/>
                  </a:lnTo>
                  <a:lnTo>
                    <a:pt x="247853" y="0"/>
                  </a:lnTo>
                  <a:close/>
                </a:path>
                <a:path w="626110" h="35560">
                  <a:moveTo>
                    <a:pt x="259651" y="0"/>
                  </a:moveTo>
                  <a:lnTo>
                    <a:pt x="247865" y="0"/>
                  </a:lnTo>
                  <a:lnTo>
                    <a:pt x="247865" y="11798"/>
                  </a:lnTo>
                  <a:lnTo>
                    <a:pt x="259651" y="11798"/>
                  </a:lnTo>
                  <a:lnTo>
                    <a:pt x="259651" y="0"/>
                  </a:lnTo>
                  <a:close/>
                </a:path>
                <a:path w="626110" h="35560">
                  <a:moveTo>
                    <a:pt x="271462" y="11798"/>
                  </a:moveTo>
                  <a:lnTo>
                    <a:pt x="259664" y="11798"/>
                  </a:lnTo>
                  <a:lnTo>
                    <a:pt x="259664" y="23609"/>
                  </a:lnTo>
                  <a:lnTo>
                    <a:pt x="271462" y="23609"/>
                  </a:lnTo>
                  <a:lnTo>
                    <a:pt x="271462" y="11798"/>
                  </a:lnTo>
                  <a:close/>
                </a:path>
                <a:path w="626110" h="35560">
                  <a:moveTo>
                    <a:pt x="306857" y="11798"/>
                  </a:moveTo>
                  <a:lnTo>
                    <a:pt x="295071" y="11798"/>
                  </a:lnTo>
                  <a:lnTo>
                    <a:pt x="295071" y="0"/>
                  </a:lnTo>
                  <a:lnTo>
                    <a:pt x="283273" y="0"/>
                  </a:lnTo>
                  <a:lnTo>
                    <a:pt x="283273" y="11798"/>
                  </a:lnTo>
                  <a:lnTo>
                    <a:pt x="283273" y="23609"/>
                  </a:lnTo>
                  <a:lnTo>
                    <a:pt x="271475" y="23609"/>
                  </a:lnTo>
                  <a:lnTo>
                    <a:pt x="271475" y="35407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lnTo>
                    <a:pt x="306857" y="11798"/>
                  </a:lnTo>
                  <a:close/>
                </a:path>
                <a:path w="626110" h="35560">
                  <a:moveTo>
                    <a:pt x="330479" y="11798"/>
                  </a:moveTo>
                  <a:lnTo>
                    <a:pt x="318681" y="11798"/>
                  </a:lnTo>
                  <a:lnTo>
                    <a:pt x="306882" y="11798"/>
                  </a:lnTo>
                  <a:lnTo>
                    <a:pt x="306882" y="23609"/>
                  </a:lnTo>
                  <a:lnTo>
                    <a:pt x="306882" y="35407"/>
                  </a:lnTo>
                  <a:lnTo>
                    <a:pt x="318681" y="35407"/>
                  </a:lnTo>
                  <a:lnTo>
                    <a:pt x="318681" y="23609"/>
                  </a:lnTo>
                  <a:lnTo>
                    <a:pt x="330479" y="23609"/>
                  </a:lnTo>
                  <a:lnTo>
                    <a:pt x="330479" y="11798"/>
                  </a:lnTo>
                  <a:close/>
                </a:path>
                <a:path w="626110" h="35560">
                  <a:moveTo>
                    <a:pt x="342290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30492" y="23609"/>
                  </a:lnTo>
                  <a:lnTo>
                    <a:pt x="342290" y="23609"/>
                  </a:lnTo>
                  <a:lnTo>
                    <a:pt x="342290" y="11798"/>
                  </a:lnTo>
                  <a:lnTo>
                    <a:pt x="342290" y="0"/>
                  </a:lnTo>
                  <a:close/>
                </a:path>
                <a:path w="626110" h="35560">
                  <a:moveTo>
                    <a:pt x="365887" y="23609"/>
                  </a:moveTo>
                  <a:lnTo>
                    <a:pt x="354088" y="23609"/>
                  </a:lnTo>
                  <a:lnTo>
                    <a:pt x="354088" y="35407"/>
                  </a:lnTo>
                  <a:lnTo>
                    <a:pt x="365887" y="35407"/>
                  </a:lnTo>
                  <a:lnTo>
                    <a:pt x="365887" y="23609"/>
                  </a:lnTo>
                  <a:close/>
                </a:path>
                <a:path w="626110" h="35560">
                  <a:moveTo>
                    <a:pt x="365887" y="0"/>
                  </a:moveTo>
                  <a:lnTo>
                    <a:pt x="354088" y="0"/>
                  </a:lnTo>
                  <a:lnTo>
                    <a:pt x="354088" y="11798"/>
                  </a:lnTo>
                  <a:lnTo>
                    <a:pt x="365887" y="11798"/>
                  </a:lnTo>
                  <a:lnTo>
                    <a:pt x="365887" y="0"/>
                  </a:lnTo>
                  <a:close/>
                </a:path>
                <a:path w="626110" h="35560">
                  <a:moveTo>
                    <a:pt x="389496" y="0"/>
                  </a:moveTo>
                  <a:lnTo>
                    <a:pt x="377698" y="0"/>
                  </a:lnTo>
                  <a:lnTo>
                    <a:pt x="365899" y="0"/>
                  </a:lnTo>
                  <a:lnTo>
                    <a:pt x="365899" y="11798"/>
                  </a:lnTo>
                  <a:lnTo>
                    <a:pt x="377698" y="11798"/>
                  </a:lnTo>
                  <a:lnTo>
                    <a:pt x="377698" y="23609"/>
                  </a:lnTo>
                  <a:lnTo>
                    <a:pt x="389496" y="23609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26110" h="35560">
                  <a:moveTo>
                    <a:pt x="424903" y="11798"/>
                  </a:moveTo>
                  <a:lnTo>
                    <a:pt x="413105" y="11798"/>
                  </a:lnTo>
                  <a:lnTo>
                    <a:pt x="401307" y="11798"/>
                  </a:lnTo>
                  <a:lnTo>
                    <a:pt x="401307" y="0"/>
                  </a:lnTo>
                  <a:lnTo>
                    <a:pt x="389509" y="0"/>
                  </a:lnTo>
                  <a:lnTo>
                    <a:pt x="389509" y="11798"/>
                  </a:ln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lnTo>
                    <a:pt x="424903" y="11798"/>
                  </a:lnTo>
                  <a:close/>
                </a:path>
                <a:path w="626110" h="35560">
                  <a:moveTo>
                    <a:pt x="436714" y="11798"/>
                  </a:moveTo>
                  <a:lnTo>
                    <a:pt x="424916" y="11798"/>
                  </a:lnTo>
                  <a:lnTo>
                    <a:pt x="424916" y="23609"/>
                  </a:lnTo>
                  <a:lnTo>
                    <a:pt x="436714" y="23609"/>
                  </a:lnTo>
                  <a:lnTo>
                    <a:pt x="436714" y="11798"/>
                  </a:lnTo>
                  <a:close/>
                </a:path>
                <a:path w="626110" h="35560">
                  <a:moveTo>
                    <a:pt x="472122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72122" y="11798"/>
                  </a:lnTo>
                  <a:lnTo>
                    <a:pt x="472122" y="0"/>
                  </a:lnTo>
                  <a:close/>
                </a:path>
                <a:path w="626110" h="35560">
                  <a:moveTo>
                    <a:pt x="483920" y="11798"/>
                  </a:moveTo>
                  <a:lnTo>
                    <a:pt x="472122" y="11798"/>
                  </a:lnTo>
                  <a:lnTo>
                    <a:pt x="472122" y="23609"/>
                  </a:lnTo>
                  <a:lnTo>
                    <a:pt x="483920" y="23609"/>
                  </a:lnTo>
                  <a:lnTo>
                    <a:pt x="483920" y="11798"/>
                  </a:lnTo>
                  <a:close/>
                </a:path>
                <a:path w="626110" h="35560">
                  <a:moveTo>
                    <a:pt x="495731" y="11798"/>
                  </a:moveTo>
                  <a:lnTo>
                    <a:pt x="483933" y="11798"/>
                  </a:lnTo>
                  <a:lnTo>
                    <a:pt x="483933" y="23609"/>
                  </a:lnTo>
                  <a:lnTo>
                    <a:pt x="495731" y="23609"/>
                  </a:lnTo>
                  <a:lnTo>
                    <a:pt x="495731" y="11798"/>
                  </a:lnTo>
                  <a:close/>
                </a:path>
                <a:path w="626110" h="35560">
                  <a:moveTo>
                    <a:pt x="507530" y="0"/>
                  </a:moveTo>
                  <a:lnTo>
                    <a:pt x="495731" y="0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07530" y="0"/>
                  </a:lnTo>
                  <a:close/>
                </a:path>
                <a:path w="626110" h="35560">
                  <a:moveTo>
                    <a:pt x="519328" y="11798"/>
                  </a:moveTo>
                  <a:lnTo>
                    <a:pt x="507530" y="11798"/>
                  </a:lnTo>
                  <a:lnTo>
                    <a:pt x="507530" y="23609"/>
                  </a:lnTo>
                  <a:lnTo>
                    <a:pt x="519328" y="23609"/>
                  </a:lnTo>
                  <a:lnTo>
                    <a:pt x="519328" y="11798"/>
                  </a:lnTo>
                  <a:close/>
                </a:path>
                <a:path w="626110" h="35560">
                  <a:moveTo>
                    <a:pt x="542937" y="11798"/>
                  </a:moveTo>
                  <a:lnTo>
                    <a:pt x="531139" y="11798"/>
                  </a:lnTo>
                  <a:lnTo>
                    <a:pt x="519341" y="11798"/>
                  </a:lnTo>
                  <a:lnTo>
                    <a:pt x="519341" y="23609"/>
                  </a:lnTo>
                  <a:lnTo>
                    <a:pt x="531139" y="23609"/>
                  </a:lnTo>
                  <a:lnTo>
                    <a:pt x="542937" y="23609"/>
                  </a:lnTo>
                  <a:lnTo>
                    <a:pt x="542937" y="11798"/>
                  </a:lnTo>
                  <a:close/>
                </a:path>
                <a:path w="626110" h="35560">
                  <a:moveTo>
                    <a:pt x="578345" y="11798"/>
                  </a:moveTo>
                  <a:lnTo>
                    <a:pt x="566547" y="11798"/>
                  </a:lnTo>
                  <a:lnTo>
                    <a:pt x="566547" y="23609"/>
                  </a:lnTo>
                  <a:lnTo>
                    <a:pt x="578345" y="23609"/>
                  </a:lnTo>
                  <a:lnTo>
                    <a:pt x="578345" y="11798"/>
                  </a:lnTo>
                  <a:close/>
                </a:path>
                <a:path w="626110" h="35560">
                  <a:moveTo>
                    <a:pt x="601954" y="11798"/>
                  </a:moveTo>
                  <a:lnTo>
                    <a:pt x="590156" y="11798"/>
                  </a:lnTo>
                  <a:lnTo>
                    <a:pt x="590156" y="23609"/>
                  </a:lnTo>
                  <a:lnTo>
                    <a:pt x="601954" y="23609"/>
                  </a:lnTo>
                  <a:lnTo>
                    <a:pt x="601954" y="11798"/>
                  </a:lnTo>
                  <a:close/>
                </a:path>
                <a:path w="626110" h="35560">
                  <a:moveTo>
                    <a:pt x="625563" y="11798"/>
                  </a:moveTo>
                  <a:lnTo>
                    <a:pt x="613765" y="11798"/>
                  </a:lnTo>
                  <a:lnTo>
                    <a:pt x="601967" y="11798"/>
                  </a:lnTo>
                  <a:lnTo>
                    <a:pt x="601967" y="23609"/>
                  </a:lnTo>
                  <a:lnTo>
                    <a:pt x="613765" y="23609"/>
                  </a:lnTo>
                  <a:lnTo>
                    <a:pt x="625563" y="23609"/>
                  </a:lnTo>
                  <a:lnTo>
                    <a:pt x="625563" y="117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94843" y="4888344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10" h="47625">
                  <a:moveTo>
                    <a:pt x="11798" y="35407"/>
                  </a:moveTo>
                  <a:lnTo>
                    <a:pt x="0" y="35407"/>
                  </a:lnTo>
                  <a:lnTo>
                    <a:pt x="0" y="47205"/>
                  </a:lnTo>
                  <a:lnTo>
                    <a:pt x="11798" y="47205"/>
                  </a:lnTo>
                  <a:lnTo>
                    <a:pt x="11798" y="35407"/>
                  </a:lnTo>
                  <a:close/>
                </a:path>
                <a:path w="626110" h="47625">
                  <a:moveTo>
                    <a:pt x="35394" y="35407"/>
                  </a:moveTo>
                  <a:lnTo>
                    <a:pt x="23596" y="35407"/>
                  </a:lnTo>
                  <a:lnTo>
                    <a:pt x="23596" y="47205"/>
                  </a:lnTo>
                  <a:lnTo>
                    <a:pt x="35394" y="47205"/>
                  </a:lnTo>
                  <a:lnTo>
                    <a:pt x="35394" y="35407"/>
                  </a:lnTo>
                  <a:close/>
                </a:path>
                <a:path w="626110" h="47625">
                  <a:moveTo>
                    <a:pt x="35394" y="11798"/>
                  </a:moveTo>
                  <a:lnTo>
                    <a:pt x="23596" y="11798"/>
                  </a:lnTo>
                  <a:lnTo>
                    <a:pt x="11798" y="11798"/>
                  </a:lnTo>
                  <a:lnTo>
                    <a:pt x="0" y="11798"/>
                  </a:lnTo>
                  <a:lnTo>
                    <a:pt x="0" y="23596"/>
                  </a:lnTo>
                  <a:lnTo>
                    <a:pt x="0" y="35394"/>
                  </a:lnTo>
                  <a:lnTo>
                    <a:pt x="11798" y="35394"/>
                  </a:lnTo>
                  <a:lnTo>
                    <a:pt x="11798" y="23596"/>
                  </a:lnTo>
                  <a:lnTo>
                    <a:pt x="23596" y="23596"/>
                  </a:lnTo>
                  <a:lnTo>
                    <a:pt x="23596" y="35394"/>
                  </a:lnTo>
                  <a:lnTo>
                    <a:pt x="35394" y="35394"/>
                  </a:lnTo>
                  <a:lnTo>
                    <a:pt x="35394" y="23596"/>
                  </a:lnTo>
                  <a:lnTo>
                    <a:pt x="35394" y="11798"/>
                  </a:lnTo>
                  <a:close/>
                </a:path>
                <a:path w="626110" h="47625">
                  <a:moveTo>
                    <a:pt x="59004" y="23596"/>
                  </a:moveTo>
                  <a:lnTo>
                    <a:pt x="47205" y="23596"/>
                  </a:lnTo>
                  <a:lnTo>
                    <a:pt x="47205" y="35394"/>
                  </a:lnTo>
                  <a:lnTo>
                    <a:pt x="59004" y="35394"/>
                  </a:lnTo>
                  <a:lnTo>
                    <a:pt x="59004" y="23596"/>
                  </a:lnTo>
                  <a:close/>
                </a:path>
                <a:path w="626110" h="47625">
                  <a:moveTo>
                    <a:pt x="82613" y="35407"/>
                  </a:moveTo>
                  <a:lnTo>
                    <a:pt x="70815" y="35407"/>
                  </a:lnTo>
                  <a:lnTo>
                    <a:pt x="70815" y="47205"/>
                  </a:lnTo>
                  <a:lnTo>
                    <a:pt x="82613" y="47205"/>
                  </a:lnTo>
                  <a:lnTo>
                    <a:pt x="82613" y="35407"/>
                  </a:lnTo>
                  <a:close/>
                </a:path>
                <a:path w="626110" h="47625">
                  <a:moveTo>
                    <a:pt x="82613" y="11798"/>
                  </a:moveTo>
                  <a:lnTo>
                    <a:pt x="70815" y="11798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82613" y="11798"/>
                  </a:lnTo>
                  <a:close/>
                </a:path>
                <a:path w="626110" h="47625">
                  <a:moveTo>
                    <a:pt x="94411" y="23596"/>
                  </a:moveTo>
                  <a:lnTo>
                    <a:pt x="82613" y="23596"/>
                  </a:lnTo>
                  <a:lnTo>
                    <a:pt x="82613" y="35394"/>
                  </a:lnTo>
                  <a:lnTo>
                    <a:pt x="94411" y="35394"/>
                  </a:lnTo>
                  <a:lnTo>
                    <a:pt x="94411" y="23596"/>
                  </a:lnTo>
                  <a:close/>
                </a:path>
                <a:path w="626110" h="47625">
                  <a:moveTo>
                    <a:pt x="106222" y="11798"/>
                  </a:moveTo>
                  <a:lnTo>
                    <a:pt x="94424" y="11798"/>
                  </a:lnTo>
                  <a:lnTo>
                    <a:pt x="94424" y="23596"/>
                  </a:lnTo>
                  <a:lnTo>
                    <a:pt x="106222" y="23596"/>
                  </a:lnTo>
                  <a:lnTo>
                    <a:pt x="106222" y="11798"/>
                  </a:lnTo>
                  <a:close/>
                </a:path>
                <a:path w="626110" h="47625">
                  <a:moveTo>
                    <a:pt x="129806" y="23596"/>
                  </a:moveTo>
                  <a:lnTo>
                    <a:pt x="118021" y="23596"/>
                  </a:lnTo>
                  <a:lnTo>
                    <a:pt x="106222" y="23596"/>
                  </a:lnTo>
                  <a:lnTo>
                    <a:pt x="106222" y="35394"/>
                  </a:lnTo>
                  <a:lnTo>
                    <a:pt x="118021" y="35394"/>
                  </a:lnTo>
                  <a:lnTo>
                    <a:pt x="129806" y="35394"/>
                  </a:lnTo>
                  <a:lnTo>
                    <a:pt x="129806" y="23596"/>
                  </a:lnTo>
                  <a:close/>
                </a:path>
                <a:path w="626110" h="47625">
                  <a:moveTo>
                    <a:pt x="141617" y="23596"/>
                  </a:moveTo>
                  <a:lnTo>
                    <a:pt x="129832" y="23596"/>
                  </a:lnTo>
                  <a:lnTo>
                    <a:pt x="129832" y="35394"/>
                  </a:lnTo>
                  <a:lnTo>
                    <a:pt x="141617" y="35394"/>
                  </a:lnTo>
                  <a:lnTo>
                    <a:pt x="141617" y="23596"/>
                  </a:lnTo>
                  <a:close/>
                </a:path>
                <a:path w="626110" h="47625">
                  <a:moveTo>
                    <a:pt x="153428" y="23596"/>
                  </a:moveTo>
                  <a:lnTo>
                    <a:pt x="141630" y="23596"/>
                  </a:lnTo>
                  <a:lnTo>
                    <a:pt x="141630" y="35394"/>
                  </a:lnTo>
                  <a:lnTo>
                    <a:pt x="153428" y="35394"/>
                  </a:lnTo>
                  <a:lnTo>
                    <a:pt x="153428" y="23596"/>
                  </a:lnTo>
                  <a:close/>
                </a:path>
                <a:path w="626110" h="47625">
                  <a:moveTo>
                    <a:pt x="177025" y="23596"/>
                  </a:moveTo>
                  <a:lnTo>
                    <a:pt x="165239" y="23596"/>
                  </a:lnTo>
                  <a:lnTo>
                    <a:pt x="165239" y="11798"/>
                  </a:lnTo>
                  <a:lnTo>
                    <a:pt x="153441" y="11798"/>
                  </a:lnTo>
                  <a:lnTo>
                    <a:pt x="153441" y="23596"/>
                  </a:lnTo>
                  <a:lnTo>
                    <a:pt x="153441" y="35394"/>
                  </a:lnTo>
                  <a:lnTo>
                    <a:pt x="165239" y="35394"/>
                  </a:lnTo>
                  <a:lnTo>
                    <a:pt x="177025" y="35394"/>
                  </a:lnTo>
                  <a:lnTo>
                    <a:pt x="177025" y="23596"/>
                  </a:lnTo>
                  <a:close/>
                </a:path>
                <a:path w="626110" h="47625">
                  <a:moveTo>
                    <a:pt x="188836" y="11798"/>
                  </a:moveTo>
                  <a:lnTo>
                    <a:pt x="177038" y="11798"/>
                  </a:lnTo>
                  <a:lnTo>
                    <a:pt x="177038" y="23596"/>
                  </a:lnTo>
                  <a:lnTo>
                    <a:pt x="188836" y="23596"/>
                  </a:lnTo>
                  <a:lnTo>
                    <a:pt x="188836" y="11798"/>
                  </a:lnTo>
                  <a:close/>
                </a:path>
                <a:path w="626110" h="47625">
                  <a:moveTo>
                    <a:pt x="212432" y="11798"/>
                  </a:moveTo>
                  <a:lnTo>
                    <a:pt x="200647" y="11798"/>
                  </a:lnTo>
                  <a:lnTo>
                    <a:pt x="200647" y="23596"/>
                  </a:lnTo>
                  <a:lnTo>
                    <a:pt x="200647" y="35394"/>
                  </a:lnTo>
                  <a:lnTo>
                    <a:pt x="212432" y="35394"/>
                  </a:lnTo>
                  <a:lnTo>
                    <a:pt x="212432" y="23596"/>
                  </a:lnTo>
                  <a:lnTo>
                    <a:pt x="212432" y="11798"/>
                  </a:lnTo>
                  <a:close/>
                </a:path>
                <a:path w="626110" h="47625">
                  <a:moveTo>
                    <a:pt x="224243" y="11798"/>
                  </a:moveTo>
                  <a:lnTo>
                    <a:pt x="212458" y="11798"/>
                  </a:lnTo>
                  <a:lnTo>
                    <a:pt x="212458" y="23596"/>
                  </a:lnTo>
                  <a:lnTo>
                    <a:pt x="224243" y="23596"/>
                  </a:lnTo>
                  <a:lnTo>
                    <a:pt x="224243" y="11798"/>
                  </a:lnTo>
                  <a:close/>
                </a:path>
                <a:path w="626110" h="47625">
                  <a:moveTo>
                    <a:pt x="236054" y="23596"/>
                  </a:moveTo>
                  <a:lnTo>
                    <a:pt x="224256" y="23596"/>
                  </a:lnTo>
                  <a:lnTo>
                    <a:pt x="224256" y="35394"/>
                  </a:lnTo>
                  <a:lnTo>
                    <a:pt x="236054" y="35394"/>
                  </a:lnTo>
                  <a:lnTo>
                    <a:pt x="236054" y="23596"/>
                  </a:lnTo>
                  <a:close/>
                </a:path>
                <a:path w="626110" h="47625">
                  <a:moveTo>
                    <a:pt x="247853" y="11798"/>
                  </a:moveTo>
                  <a:lnTo>
                    <a:pt x="236054" y="11798"/>
                  </a:lnTo>
                  <a:lnTo>
                    <a:pt x="236054" y="23596"/>
                  </a:lnTo>
                  <a:lnTo>
                    <a:pt x="247853" y="23596"/>
                  </a:lnTo>
                  <a:lnTo>
                    <a:pt x="247853" y="11798"/>
                  </a:lnTo>
                  <a:close/>
                </a:path>
                <a:path w="626110" h="47625">
                  <a:moveTo>
                    <a:pt x="271462" y="11798"/>
                  </a:moveTo>
                  <a:lnTo>
                    <a:pt x="259664" y="11798"/>
                  </a:lnTo>
                  <a:lnTo>
                    <a:pt x="259664" y="23596"/>
                  </a:lnTo>
                  <a:lnTo>
                    <a:pt x="259664" y="35394"/>
                  </a:lnTo>
                  <a:lnTo>
                    <a:pt x="271462" y="35394"/>
                  </a:lnTo>
                  <a:lnTo>
                    <a:pt x="271462" y="23596"/>
                  </a:lnTo>
                  <a:lnTo>
                    <a:pt x="271462" y="11798"/>
                  </a:lnTo>
                  <a:close/>
                </a:path>
                <a:path w="626110" h="47625">
                  <a:moveTo>
                    <a:pt x="283273" y="11798"/>
                  </a:moveTo>
                  <a:lnTo>
                    <a:pt x="271475" y="11798"/>
                  </a:lnTo>
                  <a:lnTo>
                    <a:pt x="271475" y="23596"/>
                  </a:lnTo>
                  <a:lnTo>
                    <a:pt x="283273" y="23596"/>
                  </a:lnTo>
                  <a:lnTo>
                    <a:pt x="283273" y="11798"/>
                  </a:lnTo>
                  <a:close/>
                </a:path>
                <a:path w="626110" h="47625">
                  <a:moveTo>
                    <a:pt x="306857" y="11798"/>
                  </a:moveTo>
                  <a:lnTo>
                    <a:pt x="295071" y="11798"/>
                  </a:lnTo>
                  <a:lnTo>
                    <a:pt x="295071" y="23596"/>
                  </a:lnTo>
                  <a:lnTo>
                    <a:pt x="283273" y="23596"/>
                  </a:lnTo>
                  <a:lnTo>
                    <a:pt x="283273" y="35394"/>
                  </a:lnTo>
                  <a:lnTo>
                    <a:pt x="295071" y="35394"/>
                  </a:lnTo>
                  <a:lnTo>
                    <a:pt x="306857" y="35394"/>
                  </a:lnTo>
                  <a:lnTo>
                    <a:pt x="306857" y="23596"/>
                  </a:lnTo>
                  <a:lnTo>
                    <a:pt x="306857" y="11798"/>
                  </a:lnTo>
                  <a:close/>
                </a:path>
                <a:path w="626110" h="47625">
                  <a:moveTo>
                    <a:pt x="318681" y="11798"/>
                  </a:moveTo>
                  <a:lnTo>
                    <a:pt x="306882" y="11798"/>
                  </a:lnTo>
                  <a:lnTo>
                    <a:pt x="306882" y="23596"/>
                  </a:lnTo>
                  <a:lnTo>
                    <a:pt x="318681" y="23596"/>
                  </a:lnTo>
                  <a:lnTo>
                    <a:pt x="318681" y="11798"/>
                  </a:lnTo>
                  <a:close/>
                </a:path>
                <a:path w="626110" h="47625">
                  <a:moveTo>
                    <a:pt x="330479" y="23596"/>
                  </a:moveTo>
                  <a:lnTo>
                    <a:pt x="318681" y="23596"/>
                  </a:lnTo>
                  <a:lnTo>
                    <a:pt x="318681" y="35394"/>
                  </a:lnTo>
                  <a:lnTo>
                    <a:pt x="330479" y="35394"/>
                  </a:lnTo>
                  <a:lnTo>
                    <a:pt x="330479" y="23596"/>
                  </a:lnTo>
                  <a:close/>
                </a:path>
                <a:path w="626110" h="47625">
                  <a:moveTo>
                    <a:pt x="365887" y="23596"/>
                  </a:moveTo>
                  <a:lnTo>
                    <a:pt x="354088" y="23596"/>
                  </a:lnTo>
                  <a:lnTo>
                    <a:pt x="342290" y="23596"/>
                  </a:lnTo>
                  <a:lnTo>
                    <a:pt x="342290" y="35394"/>
                  </a:lnTo>
                  <a:lnTo>
                    <a:pt x="354088" y="35394"/>
                  </a:lnTo>
                  <a:lnTo>
                    <a:pt x="365887" y="35394"/>
                  </a:lnTo>
                  <a:lnTo>
                    <a:pt x="365887" y="23596"/>
                  </a:lnTo>
                  <a:close/>
                </a:path>
                <a:path w="626110" h="47625">
                  <a:moveTo>
                    <a:pt x="389496" y="23596"/>
                  </a:moveTo>
                  <a:lnTo>
                    <a:pt x="377698" y="23596"/>
                  </a:lnTo>
                  <a:lnTo>
                    <a:pt x="377698" y="11798"/>
                  </a:lnTo>
                  <a:lnTo>
                    <a:pt x="365899" y="11798"/>
                  </a:lnTo>
                  <a:lnTo>
                    <a:pt x="365899" y="23596"/>
                  </a:lnTo>
                  <a:lnTo>
                    <a:pt x="365899" y="35394"/>
                  </a:lnTo>
                  <a:lnTo>
                    <a:pt x="377698" y="35394"/>
                  </a:lnTo>
                  <a:lnTo>
                    <a:pt x="389496" y="35394"/>
                  </a:lnTo>
                  <a:lnTo>
                    <a:pt x="389496" y="23596"/>
                  </a:lnTo>
                  <a:close/>
                </a:path>
                <a:path w="626110" h="47625">
                  <a:moveTo>
                    <a:pt x="424903" y="0"/>
                  </a:moveTo>
                  <a:lnTo>
                    <a:pt x="413105" y="0"/>
                  </a:lnTo>
                  <a:lnTo>
                    <a:pt x="413105" y="11798"/>
                  </a:lnTo>
                  <a:lnTo>
                    <a:pt x="401307" y="11798"/>
                  </a:lnTo>
                  <a:lnTo>
                    <a:pt x="389509" y="11798"/>
                  </a:lnTo>
                  <a:lnTo>
                    <a:pt x="389509" y="23596"/>
                  </a:lnTo>
                  <a:lnTo>
                    <a:pt x="389509" y="35394"/>
                  </a:lnTo>
                  <a:lnTo>
                    <a:pt x="401307" y="35394"/>
                  </a:lnTo>
                  <a:lnTo>
                    <a:pt x="401307" y="23596"/>
                  </a:lnTo>
                  <a:lnTo>
                    <a:pt x="413105" y="23596"/>
                  </a:lnTo>
                  <a:lnTo>
                    <a:pt x="424903" y="23596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26110" h="47625">
                  <a:moveTo>
                    <a:pt x="460311" y="0"/>
                  </a:moveTo>
                  <a:lnTo>
                    <a:pt x="448513" y="0"/>
                  </a:lnTo>
                  <a:lnTo>
                    <a:pt x="436714" y="0"/>
                  </a:lnTo>
                  <a:lnTo>
                    <a:pt x="424916" y="0"/>
                  </a:lnTo>
                  <a:lnTo>
                    <a:pt x="424916" y="11798"/>
                  </a:lnTo>
                  <a:lnTo>
                    <a:pt x="424916" y="23596"/>
                  </a:lnTo>
                  <a:lnTo>
                    <a:pt x="436714" y="23596"/>
                  </a:lnTo>
                  <a:lnTo>
                    <a:pt x="448513" y="23596"/>
                  </a:lnTo>
                  <a:lnTo>
                    <a:pt x="448513" y="11798"/>
                  </a:lnTo>
                  <a:lnTo>
                    <a:pt x="460311" y="11798"/>
                  </a:lnTo>
                  <a:lnTo>
                    <a:pt x="460311" y="0"/>
                  </a:lnTo>
                  <a:close/>
                </a:path>
                <a:path w="626110" h="47625">
                  <a:moveTo>
                    <a:pt x="483920" y="0"/>
                  </a:moveTo>
                  <a:lnTo>
                    <a:pt x="472122" y="0"/>
                  </a:lnTo>
                  <a:lnTo>
                    <a:pt x="460324" y="0"/>
                  </a:lnTo>
                  <a:lnTo>
                    <a:pt x="460324" y="11798"/>
                  </a:lnTo>
                  <a:lnTo>
                    <a:pt x="472122" y="11798"/>
                  </a:lnTo>
                  <a:lnTo>
                    <a:pt x="472122" y="23596"/>
                  </a:lnTo>
                  <a:lnTo>
                    <a:pt x="483920" y="23596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10" h="47625">
                  <a:moveTo>
                    <a:pt x="519328" y="23596"/>
                  </a:moveTo>
                  <a:lnTo>
                    <a:pt x="507530" y="23596"/>
                  </a:lnTo>
                  <a:lnTo>
                    <a:pt x="495731" y="23596"/>
                  </a:lnTo>
                  <a:lnTo>
                    <a:pt x="483933" y="23596"/>
                  </a:lnTo>
                  <a:lnTo>
                    <a:pt x="483933" y="35394"/>
                  </a:lnTo>
                  <a:lnTo>
                    <a:pt x="495731" y="35394"/>
                  </a:lnTo>
                  <a:lnTo>
                    <a:pt x="507530" y="35394"/>
                  </a:lnTo>
                  <a:lnTo>
                    <a:pt x="519328" y="35394"/>
                  </a:lnTo>
                  <a:lnTo>
                    <a:pt x="519328" y="23596"/>
                  </a:lnTo>
                  <a:close/>
                </a:path>
                <a:path w="626110" h="47625">
                  <a:moveTo>
                    <a:pt x="519328" y="0"/>
                  </a:moveTo>
                  <a:lnTo>
                    <a:pt x="507530" y="0"/>
                  </a:ln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19328" y="11798"/>
                  </a:lnTo>
                  <a:lnTo>
                    <a:pt x="519328" y="0"/>
                  </a:lnTo>
                  <a:close/>
                </a:path>
                <a:path w="626110" h="47625">
                  <a:moveTo>
                    <a:pt x="531139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19341" y="23596"/>
                  </a:lnTo>
                  <a:lnTo>
                    <a:pt x="531139" y="23596"/>
                  </a:lnTo>
                  <a:lnTo>
                    <a:pt x="531139" y="11798"/>
                  </a:lnTo>
                  <a:lnTo>
                    <a:pt x="531139" y="0"/>
                  </a:lnTo>
                  <a:close/>
                </a:path>
                <a:path w="626110" h="47625">
                  <a:moveTo>
                    <a:pt x="578345" y="11798"/>
                  </a:moveTo>
                  <a:lnTo>
                    <a:pt x="566547" y="11798"/>
                  </a:lnTo>
                  <a:lnTo>
                    <a:pt x="566547" y="0"/>
                  </a:lnTo>
                  <a:lnTo>
                    <a:pt x="554748" y="0"/>
                  </a:lnTo>
                  <a:lnTo>
                    <a:pt x="542950" y="0"/>
                  </a:lnTo>
                  <a:lnTo>
                    <a:pt x="542950" y="11798"/>
                  </a:lnTo>
                  <a:lnTo>
                    <a:pt x="542950" y="23596"/>
                  </a:lnTo>
                  <a:lnTo>
                    <a:pt x="542950" y="35394"/>
                  </a:lnTo>
                  <a:lnTo>
                    <a:pt x="554748" y="35394"/>
                  </a:lnTo>
                  <a:lnTo>
                    <a:pt x="566547" y="35394"/>
                  </a:lnTo>
                  <a:lnTo>
                    <a:pt x="566547" y="23596"/>
                  </a:lnTo>
                  <a:lnTo>
                    <a:pt x="578345" y="23596"/>
                  </a:lnTo>
                  <a:lnTo>
                    <a:pt x="578345" y="11798"/>
                  </a:lnTo>
                  <a:close/>
                </a:path>
                <a:path w="626110" h="47625">
                  <a:moveTo>
                    <a:pt x="590156" y="23596"/>
                  </a:moveTo>
                  <a:lnTo>
                    <a:pt x="578358" y="23596"/>
                  </a:lnTo>
                  <a:lnTo>
                    <a:pt x="578358" y="35394"/>
                  </a:lnTo>
                  <a:lnTo>
                    <a:pt x="590156" y="35394"/>
                  </a:lnTo>
                  <a:lnTo>
                    <a:pt x="590156" y="23596"/>
                  </a:lnTo>
                  <a:close/>
                </a:path>
                <a:path w="626110" h="47625">
                  <a:moveTo>
                    <a:pt x="590156" y="0"/>
                  </a:moveTo>
                  <a:lnTo>
                    <a:pt x="578358" y="0"/>
                  </a:lnTo>
                  <a:lnTo>
                    <a:pt x="578358" y="11798"/>
                  </a:lnTo>
                  <a:lnTo>
                    <a:pt x="590156" y="11798"/>
                  </a:lnTo>
                  <a:lnTo>
                    <a:pt x="590156" y="0"/>
                  </a:lnTo>
                  <a:close/>
                </a:path>
                <a:path w="626110" h="47625">
                  <a:moveTo>
                    <a:pt x="601954" y="11798"/>
                  </a:moveTo>
                  <a:lnTo>
                    <a:pt x="590156" y="11798"/>
                  </a:lnTo>
                  <a:lnTo>
                    <a:pt x="590156" y="23596"/>
                  </a:lnTo>
                  <a:lnTo>
                    <a:pt x="601954" y="23596"/>
                  </a:lnTo>
                  <a:lnTo>
                    <a:pt x="601954" y="11798"/>
                  </a:lnTo>
                  <a:close/>
                </a:path>
                <a:path w="626110" h="47625">
                  <a:moveTo>
                    <a:pt x="613765" y="0"/>
                  </a:move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13765" y="0"/>
                  </a:lnTo>
                  <a:close/>
                </a:path>
                <a:path w="626110" h="47625">
                  <a:moveTo>
                    <a:pt x="625563" y="23596"/>
                  </a:moveTo>
                  <a:lnTo>
                    <a:pt x="613765" y="23596"/>
                  </a:lnTo>
                  <a:lnTo>
                    <a:pt x="613765" y="35394"/>
                  </a:lnTo>
                  <a:lnTo>
                    <a:pt x="625563" y="35394"/>
                  </a:lnTo>
                  <a:lnTo>
                    <a:pt x="625563" y="2359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94843" y="4923751"/>
              <a:ext cx="614045" cy="35560"/>
            </a:xfrm>
            <a:custGeom>
              <a:avLst/>
              <a:gdLst/>
              <a:ahLst/>
              <a:cxnLst/>
              <a:rect l="l" t="t" r="r" b="b"/>
              <a:pathLst>
                <a:path w="614045" h="35560">
                  <a:moveTo>
                    <a:pt x="35394" y="11798"/>
                  </a:moveTo>
                  <a:lnTo>
                    <a:pt x="23596" y="11798"/>
                  </a:lnTo>
                  <a:lnTo>
                    <a:pt x="11798" y="11798"/>
                  </a:lnTo>
                  <a:lnTo>
                    <a:pt x="0" y="11798"/>
                  </a:lnTo>
                  <a:lnTo>
                    <a:pt x="0" y="23596"/>
                  </a:lnTo>
                  <a:lnTo>
                    <a:pt x="11798" y="23596"/>
                  </a:lnTo>
                  <a:lnTo>
                    <a:pt x="23596" y="23596"/>
                  </a:lnTo>
                  <a:lnTo>
                    <a:pt x="35394" y="23596"/>
                  </a:lnTo>
                  <a:lnTo>
                    <a:pt x="35394" y="11798"/>
                  </a:lnTo>
                  <a:close/>
                </a:path>
                <a:path w="614045" h="35560">
                  <a:moveTo>
                    <a:pt x="47205" y="11798"/>
                  </a:moveTo>
                  <a:lnTo>
                    <a:pt x="35407" y="11798"/>
                  </a:lnTo>
                  <a:lnTo>
                    <a:pt x="35407" y="23596"/>
                  </a:lnTo>
                  <a:lnTo>
                    <a:pt x="47205" y="23596"/>
                  </a:lnTo>
                  <a:lnTo>
                    <a:pt x="47205" y="11798"/>
                  </a:lnTo>
                  <a:close/>
                </a:path>
                <a:path w="614045" h="35560">
                  <a:moveTo>
                    <a:pt x="59004" y="23609"/>
                  </a:moveTo>
                  <a:lnTo>
                    <a:pt x="47205" y="23609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59004" y="35407"/>
                  </a:lnTo>
                  <a:lnTo>
                    <a:pt x="59004" y="23609"/>
                  </a:lnTo>
                  <a:close/>
                </a:path>
                <a:path w="614045" h="35560">
                  <a:moveTo>
                    <a:pt x="82613" y="0"/>
                  </a:moveTo>
                  <a:lnTo>
                    <a:pt x="70815" y="0"/>
                  </a:lnTo>
                  <a:lnTo>
                    <a:pt x="70815" y="11798"/>
                  </a:lnTo>
                  <a:lnTo>
                    <a:pt x="82613" y="11798"/>
                  </a:lnTo>
                  <a:lnTo>
                    <a:pt x="82613" y="0"/>
                  </a:lnTo>
                  <a:close/>
                </a:path>
                <a:path w="614045" h="35560">
                  <a:moveTo>
                    <a:pt x="94411" y="23609"/>
                  </a:moveTo>
                  <a:lnTo>
                    <a:pt x="82613" y="23609"/>
                  </a:lnTo>
                  <a:lnTo>
                    <a:pt x="70815" y="23609"/>
                  </a:ln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94411" y="35407"/>
                  </a:lnTo>
                  <a:lnTo>
                    <a:pt x="94411" y="23609"/>
                  </a:lnTo>
                  <a:close/>
                </a:path>
                <a:path w="614045" h="35560">
                  <a:moveTo>
                    <a:pt x="94411" y="11798"/>
                  </a:moveTo>
                  <a:lnTo>
                    <a:pt x="82613" y="11798"/>
                  </a:lnTo>
                  <a:lnTo>
                    <a:pt x="82613" y="23596"/>
                  </a:lnTo>
                  <a:lnTo>
                    <a:pt x="94411" y="23596"/>
                  </a:lnTo>
                  <a:lnTo>
                    <a:pt x="94411" y="11798"/>
                  </a:lnTo>
                  <a:close/>
                </a:path>
                <a:path w="614045" h="35560">
                  <a:moveTo>
                    <a:pt x="106222" y="0"/>
                  </a:moveTo>
                  <a:lnTo>
                    <a:pt x="94424" y="0"/>
                  </a:lnTo>
                  <a:lnTo>
                    <a:pt x="94424" y="11798"/>
                  </a:lnTo>
                  <a:lnTo>
                    <a:pt x="106222" y="11798"/>
                  </a:lnTo>
                  <a:lnTo>
                    <a:pt x="106222" y="0"/>
                  </a:lnTo>
                  <a:close/>
                </a:path>
                <a:path w="614045" h="35560">
                  <a:moveTo>
                    <a:pt x="129806" y="23609"/>
                  </a:moveTo>
                  <a:lnTo>
                    <a:pt x="118021" y="23609"/>
                  </a:lnTo>
                  <a:lnTo>
                    <a:pt x="106222" y="23609"/>
                  </a:ln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18021" y="35407"/>
                  </a:lnTo>
                  <a:lnTo>
                    <a:pt x="129806" y="35407"/>
                  </a:lnTo>
                  <a:lnTo>
                    <a:pt x="129806" y="23609"/>
                  </a:lnTo>
                  <a:close/>
                </a:path>
                <a:path w="614045" h="35560">
                  <a:moveTo>
                    <a:pt x="129806" y="11798"/>
                  </a:moveTo>
                  <a:lnTo>
                    <a:pt x="118021" y="11798"/>
                  </a:lnTo>
                  <a:lnTo>
                    <a:pt x="106222" y="11798"/>
                  </a:lnTo>
                  <a:lnTo>
                    <a:pt x="106222" y="23596"/>
                  </a:lnTo>
                  <a:lnTo>
                    <a:pt x="118021" y="23596"/>
                  </a:lnTo>
                  <a:lnTo>
                    <a:pt x="129806" y="23596"/>
                  </a:lnTo>
                  <a:lnTo>
                    <a:pt x="129806" y="11798"/>
                  </a:lnTo>
                  <a:close/>
                </a:path>
                <a:path w="614045" h="35560">
                  <a:moveTo>
                    <a:pt x="141617" y="23609"/>
                  </a:moveTo>
                  <a:lnTo>
                    <a:pt x="129832" y="23609"/>
                  </a:lnTo>
                  <a:lnTo>
                    <a:pt x="129832" y="35407"/>
                  </a:lnTo>
                  <a:lnTo>
                    <a:pt x="141617" y="35407"/>
                  </a:lnTo>
                  <a:lnTo>
                    <a:pt x="141617" y="23609"/>
                  </a:lnTo>
                  <a:close/>
                </a:path>
                <a:path w="614045" h="35560">
                  <a:moveTo>
                    <a:pt x="165239" y="23609"/>
                  </a:move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65239" y="23609"/>
                  </a:lnTo>
                  <a:close/>
                </a:path>
                <a:path w="614045" h="35560">
                  <a:moveTo>
                    <a:pt x="177025" y="0"/>
                  </a:moveTo>
                  <a:lnTo>
                    <a:pt x="165239" y="0"/>
                  </a:lnTo>
                  <a:lnTo>
                    <a:pt x="153441" y="0"/>
                  </a:lnTo>
                  <a:lnTo>
                    <a:pt x="153441" y="11798"/>
                  </a:lnTo>
                  <a:lnTo>
                    <a:pt x="165239" y="11798"/>
                  </a:lnTo>
                  <a:lnTo>
                    <a:pt x="177025" y="11798"/>
                  </a:lnTo>
                  <a:lnTo>
                    <a:pt x="177025" y="0"/>
                  </a:lnTo>
                  <a:close/>
                </a:path>
                <a:path w="614045" h="35560">
                  <a:moveTo>
                    <a:pt x="188836" y="23609"/>
                  </a:move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close/>
                </a:path>
                <a:path w="614045" h="35560">
                  <a:moveTo>
                    <a:pt x="188836" y="11798"/>
                  </a:moveTo>
                  <a:lnTo>
                    <a:pt x="177038" y="11798"/>
                  </a:lnTo>
                  <a:lnTo>
                    <a:pt x="177038" y="23596"/>
                  </a:lnTo>
                  <a:lnTo>
                    <a:pt x="188836" y="23596"/>
                  </a:lnTo>
                  <a:lnTo>
                    <a:pt x="188836" y="11798"/>
                  </a:lnTo>
                  <a:close/>
                </a:path>
                <a:path w="614045" h="35560">
                  <a:moveTo>
                    <a:pt x="212432" y="23609"/>
                  </a:moveTo>
                  <a:lnTo>
                    <a:pt x="200647" y="23609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close/>
                </a:path>
                <a:path w="614045" h="35560">
                  <a:moveTo>
                    <a:pt x="212432" y="0"/>
                  </a:moveTo>
                  <a:lnTo>
                    <a:pt x="200647" y="0"/>
                  </a:lnTo>
                  <a:lnTo>
                    <a:pt x="188849" y="0"/>
                  </a:lnTo>
                  <a:lnTo>
                    <a:pt x="188849" y="11798"/>
                  </a:lnTo>
                  <a:lnTo>
                    <a:pt x="188849" y="23596"/>
                  </a:lnTo>
                  <a:lnTo>
                    <a:pt x="200647" y="23596"/>
                  </a:lnTo>
                  <a:lnTo>
                    <a:pt x="212432" y="23596"/>
                  </a:lnTo>
                  <a:lnTo>
                    <a:pt x="212432" y="11798"/>
                  </a:lnTo>
                  <a:lnTo>
                    <a:pt x="212432" y="0"/>
                  </a:lnTo>
                  <a:close/>
                </a:path>
                <a:path w="614045" h="35560">
                  <a:moveTo>
                    <a:pt x="224243" y="0"/>
                  </a:moveTo>
                  <a:lnTo>
                    <a:pt x="212458" y="0"/>
                  </a:lnTo>
                  <a:lnTo>
                    <a:pt x="212458" y="11798"/>
                  </a:lnTo>
                  <a:lnTo>
                    <a:pt x="224243" y="11798"/>
                  </a:lnTo>
                  <a:lnTo>
                    <a:pt x="224243" y="0"/>
                  </a:lnTo>
                  <a:close/>
                </a:path>
                <a:path w="614045" h="35560">
                  <a:moveTo>
                    <a:pt x="247853" y="23609"/>
                  </a:moveTo>
                  <a:lnTo>
                    <a:pt x="236054" y="23609"/>
                  </a:ln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47853" y="35407"/>
                  </a:lnTo>
                  <a:lnTo>
                    <a:pt x="247853" y="23609"/>
                  </a:lnTo>
                  <a:close/>
                </a:path>
                <a:path w="614045" h="35560">
                  <a:moveTo>
                    <a:pt x="247853" y="0"/>
                  </a:moveTo>
                  <a:lnTo>
                    <a:pt x="236054" y="0"/>
                  </a:lnTo>
                  <a:lnTo>
                    <a:pt x="236054" y="11798"/>
                  </a:lnTo>
                  <a:lnTo>
                    <a:pt x="247853" y="11798"/>
                  </a:lnTo>
                  <a:lnTo>
                    <a:pt x="247853" y="0"/>
                  </a:lnTo>
                  <a:close/>
                </a:path>
                <a:path w="614045" h="35560">
                  <a:moveTo>
                    <a:pt x="259651" y="11798"/>
                  </a:moveTo>
                  <a:lnTo>
                    <a:pt x="247865" y="11798"/>
                  </a:lnTo>
                  <a:lnTo>
                    <a:pt x="247865" y="23596"/>
                  </a:lnTo>
                  <a:lnTo>
                    <a:pt x="259651" y="23596"/>
                  </a:lnTo>
                  <a:lnTo>
                    <a:pt x="259651" y="11798"/>
                  </a:lnTo>
                  <a:close/>
                </a:path>
                <a:path w="614045" h="35560">
                  <a:moveTo>
                    <a:pt x="271462" y="0"/>
                  </a:moveTo>
                  <a:lnTo>
                    <a:pt x="259664" y="0"/>
                  </a:lnTo>
                  <a:lnTo>
                    <a:pt x="259664" y="11798"/>
                  </a:lnTo>
                  <a:lnTo>
                    <a:pt x="259664" y="23596"/>
                  </a:lnTo>
                  <a:lnTo>
                    <a:pt x="271462" y="23596"/>
                  </a:lnTo>
                  <a:lnTo>
                    <a:pt x="271462" y="11798"/>
                  </a:lnTo>
                  <a:lnTo>
                    <a:pt x="271462" y="0"/>
                  </a:lnTo>
                  <a:close/>
                </a:path>
                <a:path w="614045" h="35560">
                  <a:moveTo>
                    <a:pt x="283273" y="23609"/>
                  </a:moveTo>
                  <a:lnTo>
                    <a:pt x="271475" y="23609"/>
                  </a:lnTo>
                  <a:lnTo>
                    <a:pt x="271475" y="35407"/>
                  </a:lnTo>
                  <a:lnTo>
                    <a:pt x="283273" y="35407"/>
                  </a:lnTo>
                  <a:lnTo>
                    <a:pt x="283273" y="23609"/>
                  </a:lnTo>
                  <a:close/>
                </a:path>
                <a:path w="614045" h="35560">
                  <a:moveTo>
                    <a:pt x="306857" y="0"/>
                  </a:moveTo>
                  <a:lnTo>
                    <a:pt x="295071" y="0"/>
                  </a:lnTo>
                  <a:lnTo>
                    <a:pt x="283273" y="0"/>
                  </a:lnTo>
                  <a:lnTo>
                    <a:pt x="283273" y="11798"/>
                  </a:lnTo>
                  <a:lnTo>
                    <a:pt x="271475" y="11798"/>
                  </a:lnTo>
                  <a:lnTo>
                    <a:pt x="271475" y="23596"/>
                  </a:lnTo>
                  <a:lnTo>
                    <a:pt x="283273" y="23596"/>
                  </a:lnTo>
                  <a:lnTo>
                    <a:pt x="295071" y="23596"/>
                  </a:lnTo>
                  <a:lnTo>
                    <a:pt x="295071" y="11798"/>
                  </a:lnTo>
                  <a:lnTo>
                    <a:pt x="306857" y="11798"/>
                  </a:lnTo>
                  <a:lnTo>
                    <a:pt x="306857" y="0"/>
                  </a:lnTo>
                  <a:close/>
                </a:path>
                <a:path w="614045" h="35560">
                  <a:moveTo>
                    <a:pt x="330479" y="11798"/>
                  </a:moveTo>
                  <a:lnTo>
                    <a:pt x="318681" y="11798"/>
                  </a:lnTo>
                  <a:lnTo>
                    <a:pt x="306882" y="11798"/>
                  </a:lnTo>
                  <a:lnTo>
                    <a:pt x="306882" y="23596"/>
                  </a:lnTo>
                  <a:lnTo>
                    <a:pt x="318681" y="23596"/>
                  </a:lnTo>
                  <a:lnTo>
                    <a:pt x="330479" y="23596"/>
                  </a:lnTo>
                  <a:lnTo>
                    <a:pt x="330479" y="11798"/>
                  </a:lnTo>
                  <a:close/>
                </a:path>
                <a:path w="614045" h="35560">
                  <a:moveTo>
                    <a:pt x="342290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30492" y="23596"/>
                  </a:lnTo>
                  <a:lnTo>
                    <a:pt x="342290" y="23596"/>
                  </a:lnTo>
                  <a:lnTo>
                    <a:pt x="342290" y="11798"/>
                  </a:lnTo>
                  <a:lnTo>
                    <a:pt x="342290" y="0"/>
                  </a:lnTo>
                  <a:close/>
                </a:path>
                <a:path w="614045" h="35560">
                  <a:moveTo>
                    <a:pt x="354088" y="23609"/>
                  </a:moveTo>
                  <a:lnTo>
                    <a:pt x="342290" y="23609"/>
                  </a:lnTo>
                  <a:lnTo>
                    <a:pt x="330492" y="23609"/>
                  </a:lnTo>
                  <a:lnTo>
                    <a:pt x="330492" y="35407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54088" y="23609"/>
                  </a:lnTo>
                  <a:close/>
                </a:path>
                <a:path w="614045" h="35560">
                  <a:moveTo>
                    <a:pt x="365887" y="0"/>
                  </a:moveTo>
                  <a:lnTo>
                    <a:pt x="354088" y="0"/>
                  </a:lnTo>
                  <a:lnTo>
                    <a:pt x="354088" y="11798"/>
                  </a:lnTo>
                  <a:lnTo>
                    <a:pt x="354088" y="23596"/>
                  </a:lnTo>
                  <a:lnTo>
                    <a:pt x="365887" y="23596"/>
                  </a:lnTo>
                  <a:lnTo>
                    <a:pt x="365887" y="11798"/>
                  </a:lnTo>
                  <a:lnTo>
                    <a:pt x="365887" y="0"/>
                  </a:lnTo>
                  <a:close/>
                </a:path>
                <a:path w="614045" h="35560">
                  <a:moveTo>
                    <a:pt x="389496" y="0"/>
                  </a:moveTo>
                  <a:lnTo>
                    <a:pt x="377698" y="0"/>
                  </a:lnTo>
                  <a:lnTo>
                    <a:pt x="365899" y="0"/>
                  </a:lnTo>
                  <a:lnTo>
                    <a:pt x="365899" y="11798"/>
                  </a:lnTo>
                  <a:lnTo>
                    <a:pt x="377698" y="11798"/>
                  </a:lnTo>
                  <a:lnTo>
                    <a:pt x="377698" y="23596"/>
                  </a:lnTo>
                  <a:lnTo>
                    <a:pt x="389496" y="23596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14045" h="35560">
                  <a:moveTo>
                    <a:pt x="401307" y="0"/>
                  </a:move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01307" y="0"/>
                  </a:lnTo>
                  <a:close/>
                </a:path>
                <a:path w="614045" h="35560">
                  <a:moveTo>
                    <a:pt x="424903" y="11798"/>
                  </a:moveTo>
                  <a:lnTo>
                    <a:pt x="413105" y="11798"/>
                  </a:lnTo>
                  <a:lnTo>
                    <a:pt x="413105" y="23596"/>
                  </a:lnTo>
                  <a:lnTo>
                    <a:pt x="424903" y="23596"/>
                  </a:lnTo>
                  <a:lnTo>
                    <a:pt x="424903" y="11798"/>
                  </a:lnTo>
                  <a:close/>
                </a:path>
                <a:path w="614045" h="35560">
                  <a:moveTo>
                    <a:pt x="460311" y="0"/>
                  </a:moveTo>
                  <a:lnTo>
                    <a:pt x="448513" y="0"/>
                  </a:lnTo>
                  <a:lnTo>
                    <a:pt x="436714" y="0"/>
                  </a:lnTo>
                  <a:lnTo>
                    <a:pt x="424916" y="0"/>
                  </a:lnTo>
                  <a:lnTo>
                    <a:pt x="424916" y="11798"/>
                  </a:lnTo>
                  <a:lnTo>
                    <a:pt x="424916" y="23596"/>
                  </a:lnTo>
                  <a:lnTo>
                    <a:pt x="436714" y="23596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48513" y="23596"/>
                  </a:lnTo>
                  <a:lnTo>
                    <a:pt x="460311" y="23596"/>
                  </a:lnTo>
                  <a:lnTo>
                    <a:pt x="460311" y="11798"/>
                  </a:lnTo>
                  <a:lnTo>
                    <a:pt x="460311" y="0"/>
                  </a:lnTo>
                  <a:close/>
                </a:path>
                <a:path w="614045" h="35560">
                  <a:moveTo>
                    <a:pt x="483920" y="0"/>
                  </a:moveTo>
                  <a:lnTo>
                    <a:pt x="472122" y="0"/>
                  </a:lnTo>
                  <a:lnTo>
                    <a:pt x="460324" y="0"/>
                  </a:lnTo>
                  <a:lnTo>
                    <a:pt x="460324" y="11798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14045" h="35560">
                  <a:moveTo>
                    <a:pt x="507530" y="11798"/>
                  </a:moveTo>
                  <a:lnTo>
                    <a:pt x="495731" y="11798"/>
                  </a:lnTo>
                  <a:lnTo>
                    <a:pt x="483933" y="11798"/>
                  </a:lnTo>
                  <a:lnTo>
                    <a:pt x="483933" y="23596"/>
                  </a:lnTo>
                  <a:lnTo>
                    <a:pt x="495731" y="23596"/>
                  </a:lnTo>
                  <a:lnTo>
                    <a:pt x="507530" y="23596"/>
                  </a:lnTo>
                  <a:lnTo>
                    <a:pt x="507530" y="11798"/>
                  </a:lnTo>
                  <a:close/>
                </a:path>
                <a:path w="614045" h="35560">
                  <a:moveTo>
                    <a:pt x="519328" y="0"/>
                  </a:moveTo>
                  <a:lnTo>
                    <a:pt x="507530" y="0"/>
                  </a:lnTo>
                  <a:lnTo>
                    <a:pt x="507530" y="11798"/>
                  </a:lnTo>
                  <a:lnTo>
                    <a:pt x="519328" y="11798"/>
                  </a:lnTo>
                  <a:lnTo>
                    <a:pt x="519328" y="0"/>
                  </a:lnTo>
                  <a:close/>
                </a:path>
                <a:path w="614045" h="35560">
                  <a:moveTo>
                    <a:pt x="542937" y="0"/>
                  </a:moveTo>
                  <a:lnTo>
                    <a:pt x="531139" y="0"/>
                  </a:lnTo>
                  <a:lnTo>
                    <a:pt x="531139" y="11798"/>
                  </a:lnTo>
                  <a:lnTo>
                    <a:pt x="519341" y="11798"/>
                  </a:lnTo>
                  <a:lnTo>
                    <a:pt x="519341" y="23596"/>
                  </a:lnTo>
                  <a:lnTo>
                    <a:pt x="531139" y="23596"/>
                  </a:lnTo>
                  <a:lnTo>
                    <a:pt x="542937" y="23596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14045" h="35560">
                  <a:moveTo>
                    <a:pt x="566547" y="11798"/>
                  </a:moveTo>
                  <a:lnTo>
                    <a:pt x="554748" y="11798"/>
                  </a:lnTo>
                  <a:lnTo>
                    <a:pt x="554748" y="23596"/>
                  </a:lnTo>
                  <a:lnTo>
                    <a:pt x="566547" y="23596"/>
                  </a:lnTo>
                  <a:lnTo>
                    <a:pt x="566547" y="11798"/>
                  </a:lnTo>
                  <a:close/>
                </a:path>
                <a:path w="614045" h="35560">
                  <a:moveTo>
                    <a:pt x="578345" y="0"/>
                  </a:moveTo>
                  <a:lnTo>
                    <a:pt x="566547" y="0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14045" h="35560">
                  <a:moveTo>
                    <a:pt x="590156" y="0"/>
                  </a:moveTo>
                  <a:lnTo>
                    <a:pt x="578358" y="0"/>
                  </a:lnTo>
                  <a:lnTo>
                    <a:pt x="578358" y="11798"/>
                  </a:lnTo>
                  <a:lnTo>
                    <a:pt x="590156" y="11798"/>
                  </a:lnTo>
                  <a:lnTo>
                    <a:pt x="590156" y="0"/>
                  </a:lnTo>
                  <a:close/>
                </a:path>
                <a:path w="614045" h="35560">
                  <a:moveTo>
                    <a:pt x="601954" y="11798"/>
                  </a:moveTo>
                  <a:lnTo>
                    <a:pt x="590156" y="11798"/>
                  </a:lnTo>
                  <a:lnTo>
                    <a:pt x="590156" y="23596"/>
                  </a:lnTo>
                  <a:lnTo>
                    <a:pt x="601954" y="23596"/>
                  </a:lnTo>
                  <a:lnTo>
                    <a:pt x="601954" y="11798"/>
                  </a:lnTo>
                  <a:close/>
                </a:path>
                <a:path w="614045" h="35560">
                  <a:moveTo>
                    <a:pt x="613765" y="0"/>
                  </a:move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1376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106641" y="4947360"/>
              <a:ext cx="614045" cy="47625"/>
            </a:xfrm>
            <a:custGeom>
              <a:avLst/>
              <a:gdLst/>
              <a:ahLst/>
              <a:cxnLst/>
              <a:rect l="l" t="t" r="r" b="b"/>
              <a:pathLst>
                <a:path w="614045" h="47625">
                  <a:moveTo>
                    <a:pt x="11798" y="11798"/>
                  </a:moveTo>
                  <a:lnTo>
                    <a:pt x="0" y="11798"/>
                  </a:lnTo>
                  <a:lnTo>
                    <a:pt x="0" y="23596"/>
                  </a:lnTo>
                  <a:lnTo>
                    <a:pt x="0" y="35394"/>
                  </a:lnTo>
                  <a:lnTo>
                    <a:pt x="11798" y="35394"/>
                  </a:lnTo>
                  <a:lnTo>
                    <a:pt x="11798" y="23609"/>
                  </a:lnTo>
                  <a:lnTo>
                    <a:pt x="11798" y="11798"/>
                  </a:lnTo>
                  <a:close/>
                </a:path>
                <a:path w="614045" h="47625">
                  <a:moveTo>
                    <a:pt x="23596" y="35407"/>
                  </a:moveTo>
                  <a:lnTo>
                    <a:pt x="11798" y="35407"/>
                  </a:lnTo>
                  <a:lnTo>
                    <a:pt x="11798" y="47205"/>
                  </a:lnTo>
                  <a:lnTo>
                    <a:pt x="23596" y="47205"/>
                  </a:lnTo>
                  <a:lnTo>
                    <a:pt x="23596" y="35407"/>
                  </a:lnTo>
                  <a:close/>
                </a:path>
                <a:path w="614045" h="47625">
                  <a:moveTo>
                    <a:pt x="47205" y="35407"/>
                  </a:moveTo>
                  <a:lnTo>
                    <a:pt x="35407" y="35407"/>
                  </a:lnTo>
                  <a:lnTo>
                    <a:pt x="23609" y="35407"/>
                  </a:lnTo>
                  <a:lnTo>
                    <a:pt x="23609" y="47205"/>
                  </a:lnTo>
                  <a:lnTo>
                    <a:pt x="35407" y="47205"/>
                  </a:lnTo>
                  <a:lnTo>
                    <a:pt x="47205" y="47205"/>
                  </a:lnTo>
                  <a:lnTo>
                    <a:pt x="47205" y="35407"/>
                  </a:lnTo>
                  <a:close/>
                </a:path>
                <a:path w="614045" h="47625">
                  <a:moveTo>
                    <a:pt x="47205" y="11798"/>
                  </a:moveTo>
                  <a:lnTo>
                    <a:pt x="35407" y="11798"/>
                  </a:lnTo>
                  <a:lnTo>
                    <a:pt x="35407" y="23596"/>
                  </a:lnTo>
                  <a:lnTo>
                    <a:pt x="35407" y="35394"/>
                  </a:lnTo>
                  <a:lnTo>
                    <a:pt x="47205" y="35394"/>
                  </a:lnTo>
                  <a:lnTo>
                    <a:pt x="47205" y="23609"/>
                  </a:lnTo>
                  <a:lnTo>
                    <a:pt x="47205" y="11798"/>
                  </a:lnTo>
                  <a:close/>
                </a:path>
                <a:path w="614045" h="47625">
                  <a:moveTo>
                    <a:pt x="82613" y="11798"/>
                  </a:moveTo>
                  <a:lnTo>
                    <a:pt x="70815" y="11798"/>
                  </a:lnTo>
                  <a:lnTo>
                    <a:pt x="70815" y="23596"/>
                  </a:lnTo>
                  <a:lnTo>
                    <a:pt x="59016" y="23596"/>
                  </a:lnTo>
                  <a:lnTo>
                    <a:pt x="47218" y="23596"/>
                  </a:lnTo>
                  <a:lnTo>
                    <a:pt x="47218" y="35394"/>
                  </a:lnTo>
                  <a:lnTo>
                    <a:pt x="59016" y="35394"/>
                  </a:lnTo>
                  <a:lnTo>
                    <a:pt x="70815" y="35394"/>
                  </a:lnTo>
                  <a:lnTo>
                    <a:pt x="70815" y="23609"/>
                  </a:lnTo>
                  <a:lnTo>
                    <a:pt x="82613" y="23609"/>
                  </a:lnTo>
                  <a:lnTo>
                    <a:pt x="82613" y="11798"/>
                  </a:lnTo>
                  <a:close/>
                </a:path>
                <a:path w="614045" h="47625">
                  <a:moveTo>
                    <a:pt x="106222" y="35407"/>
                  </a:moveTo>
                  <a:lnTo>
                    <a:pt x="94424" y="35407"/>
                  </a:lnTo>
                  <a:lnTo>
                    <a:pt x="82626" y="35407"/>
                  </a:lnTo>
                  <a:lnTo>
                    <a:pt x="82626" y="47205"/>
                  </a:lnTo>
                  <a:lnTo>
                    <a:pt x="94424" y="47205"/>
                  </a:lnTo>
                  <a:lnTo>
                    <a:pt x="106222" y="47205"/>
                  </a:lnTo>
                  <a:lnTo>
                    <a:pt x="106222" y="35407"/>
                  </a:lnTo>
                  <a:close/>
                </a:path>
                <a:path w="614045" h="47625">
                  <a:moveTo>
                    <a:pt x="118008" y="11798"/>
                  </a:moveTo>
                  <a:lnTo>
                    <a:pt x="106222" y="11798"/>
                  </a:lnTo>
                  <a:lnTo>
                    <a:pt x="106222" y="23596"/>
                  </a:lnTo>
                  <a:lnTo>
                    <a:pt x="94424" y="23596"/>
                  </a:lnTo>
                  <a:lnTo>
                    <a:pt x="94424" y="11798"/>
                  </a:lnTo>
                  <a:lnTo>
                    <a:pt x="82626" y="11798"/>
                  </a:lnTo>
                  <a:lnTo>
                    <a:pt x="82626" y="23609"/>
                  </a:lnTo>
                  <a:lnTo>
                    <a:pt x="94424" y="23609"/>
                  </a:lnTo>
                  <a:lnTo>
                    <a:pt x="94424" y="35394"/>
                  </a:lnTo>
                  <a:lnTo>
                    <a:pt x="106222" y="35394"/>
                  </a:lnTo>
                  <a:lnTo>
                    <a:pt x="106222" y="23609"/>
                  </a:lnTo>
                  <a:lnTo>
                    <a:pt x="118008" y="23609"/>
                  </a:lnTo>
                  <a:lnTo>
                    <a:pt x="118008" y="11798"/>
                  </a:lnTo>
                  <a:close/>
                </a:path>
                <a:path w="614045" h="47625">
                  <a:moveTo>
                    <a:pt x="141630" y="35407"/>
                  </a:moveTo>
                  <a:lnTo>
                    <a:pt x="129832" y="35407"/>
                  </a:lnTo>
                  <a:lnTo>
                    <a:pt x="129832" y="47205"/>
                  </a:lnTo>
                  <a:lnTo>
                    <a:pt x="141630" y="47205"/>
                  </a:lnTo>
                  <a:lnTo>
                    <a:pt x="141630" y="35407"/>
                  </a:lnTo>
                  <a:close/>
                </a:path>
                <a:path w="614045" h="47625">
                  <a:moveTo>
                    <a:pt x="141630" y="11798"/>
                  </a:moveTo>
                  <a:lnTo>
                    <a:pt x="129832" y="11798"/>
                  </a:lnTo>
                  <a:lnTo>
                    <a:pt x="129832" y="23609"/>
                  </a:lnTo>
                  <a:lnTo>
                    <a:pt x="141630" y="23609"/>
                  </a:lnTo>
                  <a:lnTo>
                    <a:pt x="141630" y="11798"/>
                  </a:lnTo>
                  <a:close/>
                </a:path>
                <a:path w="614045" h="47625">
                  <a:moveTo>
                    <a:pt x="165227" y="23596"/>
                  </a:moveTo>
                  <a:lnTo>
                    <a:pt x="153441" y="23596"/>
                  </a:lnTo>
                  <a:lnTo>
                    <a:pt x="141643" y="23596"/>
                  </a:lnTo>
                  <a:lnTo>
                    <a:pt x="141643" y="35394"/>
                  </a:lnTo>
                  <a:lnTo>
                    <a:pt x="153441" y="35394"/>
                  </a:lnTo>
                  <a:lnTo>
                    <a:pt x="165227" y="35394"/>
                  </a:lnTo>
                  <a:lnTo>
                    <a:pt x="165227" y="23596"/>
                  </a:lnTo>
                  <a:close/>
                </a:path>
                <a:path w="614045" h="47625">
                  <a:moveTo>
                    <a:pt x="177038" y="35407"/>
                  </a:moveTo>
                  <a:lnTo>
                    <a:pt x="165239" y="35407"/>
                  </a:lnTo>
                  <a:lnTo>
                    <a:pt x="165239" y="47205"/>
                  </a:lnTo>
                  <a:lnTo>
                    <a:pt x="177038" y="47205"/>
                  </a:lnTo>
                  <a:lnTo>
                    <a:pt x="177038" y="35407"/>
                  </a:lnTo>
                  <a:close/>
                </a:path>
                <a:path w="614045" h="47625">
                  <a:moveTo>
                    <a:pt x="177038" y="23596"/>
                  </a:moveTo>
                  <a:lnTo>
                    <a:pt x="165239" y="23596"/>
                  </a:lnTo>
                  <a:lnTo>
                    <a:pt x="165239" y="35394"/>
                  </a:lnTo>
                  <a:lnTo>
                    <a:pt x="177038" y="35394"/>
                  </a:lnTo>
                  <a:lnTo>
                    <a:pt x="177038" y="23596"/>
                  </a:lnTo>
                  <a:close/>
                </a:path>
                <a:path w="614045" h="47625">
                  <a:moveTo>
                    <a:pt x="188849" y="11798"/>
                  </a:moveTo>
                  <a:lnTo>
                    <a:pt x="177050" y="11798"/>
                  </a:lnTo>
                  <a:lnTo>
                    <a:pt x="177050" y="23596"/>
                  </a:lnTo>
                  <a:lnTo>
                    <a:pt x="177050" y="35394"/>
                  </a:lnTo>
                  <a:lnTo>
                    <a:pt x="188849" y="35394"/>
                  </a:lnTo>
                  <a:lnTo>
                    <a:pt x="188849" y="23609"/>
                  </a:lnTo>
                  <a:lnTo>
                    <a:pt x="188849" y="11798"/>
                  </a:lnTo>
                  <a:close/>
                </a:path>
                <a:path w="614045" h="47625">
                  <a:moveTo>
                    <a:pt x="200634" y="35407"/>
                  </a:moveTo>
                  <a:lnTo>
                    <a:pt x="188849" y="35407"/>
                  </a:lnTo>
                  <a:lnTo>
                    <a:pt x="188849" y="47205"/>
                  </a:lnTo>
                  <a:lnTo>
                    <a:pt x="200634" y="47205"/>
                  </a:lnTo>
                  <a:lnTo>
                    <a:pt x="200634" y="35407"/>
                  </a:lnTo>
                  <a:close/>
                </a:path>
                <a:path w="614045" h="47625">
                  <a:moveTo>
                    <a:pt x="212445" y="35407"/>
                  </a:moveTo>
                  <a:lnTo>
                    <a:pt x="200660" y="35407"/>
                  </a:lnTo>
                  <a:lnTo>
                    <a:pt x="200660" y="47205"/>
                  </a:lnTo>
                  <a:lnTo>
                    <a:pt x="212445" y="47205"/>
                  </a:lnTo>
                  <a:lnTo>
                    <a:pt x="212445" y="35407"/>
                  </a:lnTo>
                  <a:close/>
                </a:path>
                <a:path w="614045" h="47625">
                  <a:moveTo>
                    <a:pt x="224256" y="11798"/>
                  </a:moveTo>
                  <a:lnTo>
                    <a:pt x="212458" y="11798"/>
                  </a:lnTo>
                  <a:lnTo>
                    <a:pt x="212458" y="23596"/>
                  </a:lnTo>
                  <a:lnTo>
                    <a:pt x="212458" y="35394"/>
                  </a:lnTo>
                  <a:lnTo>
                    <a:pt x="224256" y="35394"/>
                  </a:lnTo>
                  <a:lnTo>
                    <a:pt x="224256" y="23609"/>
                  </a:lnTo>
                  <a:lnTo>
                    <a:pt x="224256" y="11798"/>
                  </a:lnTo>
                  <a:close/>
                </a:path>
                <a:path w="614045" h="47625">
                  <a:moveTo>
                    <a:pt x="247853" y="11798"/>
                  </a:moveTo>
                  <a:lnTo>
                    <a:pt x="236067" y="11798"/>
                  </a:lnTo>
                  <a:lnTo>
                    <a:pt x="236067" y="23609"/>
                  </a:lnTo>
                  <a:lnTo>
                    <a:pt x="247853" y="23609"/>
                  </a:lnTo>
                  <a:lnTo>
                    <a:pt x="247853" y="11798"/>
                  </a:lnTo>
                  <a:close/>
                </a:path>
                <a:path w="614045" h="47625">
                  <a:moveTo>
                    <a:pt x="295059" y="11798"/>
                  </a:moveTo>
                  <a:lnTo>
                    <a:pt x="283273" y="11798"/>
                  </a:lnTo>
                  <a:lnTo>
                    <a:pt x="271475" y="11798"/>
                  </a:lnTo>
                  <a:lnTo>
                    <a:pt x="271475" y="23596"/>
                  </a:lnTo>
                  <a:lnTo>
                    <a:pt x="271475" y="35394"/>
                  </a:lnTo>
                  <a:lnTo>
                    <a:pt x="283273" y="35394"/>
                  </a:lnTo>
                  <a:lnTo>
                    <a:pt x="295059" y="35394"/>
                  </a:lnTo>
                  <a:lnTo>
                    <a:pt x="295059" y="23609"/>
                  </a:lnTo>
                  <a:lnTo>
                    <a:pt x="295059" y="11798"/>
                  </a:lnTo>
                  <a:close/>
                </a:path>
                <a:path w="614045" h="47625">
                  <a:moveTo>
                    <a:pt x="318681" y="11798"/>
                  </a:moveTo>
                  <a:lnTo>
                    <a:pt x="306882" y="11798"/>
                  </a:lnTo>
                  <a:lnTo>
                    <a:pt x="295084" y="11798"/>
                  </a:lnTo>
                  <a:lnTo>
                    <a:pt x="295084" y="23609"/>
                  </a:lnTo>
                  <a:lnTo>
                    <a:pt x="306882" y="23609"/>
                  </a:lnTo>
                  <a:lnTo>
                    <a:pt x="318681" y="23609"/>
                  </a:lnTo>
                  <a:lnTo>
                    <a:pt x="318681" y="11798"/>
                  </a:lnTo>
                  <a:close/>
                </a:path>
                <a:path w="614045" h="47625">
                  <a:moveTo>
                    <a:pt x="354088" y="0"/>
                  </a:moveTo>
                  <a:lnTo>
                    <a:pt x="342290" y="0"/>
                  </a:lnTo>
                  <a:lnTo>
                    <a:pt x="330492" y="0"/>
                  </a:lnTo>
                  <a:lnTo>
                    <a:pt x="330492" y="11798"/>
                  </a:lnTo>
                  <a:lnTo>
                    <a:pt x="342290" y="11798"/>
                  </a:lnTo>
                  <a:lnTo>
                    <a:pt x="342290" y="23596"/>
                  </a:lnTo>
                  <a:lnTo>
                    <a:pt x="330492" y="23596"/>
                  </a:lnTo>
                  <a:lnTo>
                    <a:pt x="318693" y="23596"/>
                  </a:lnTo>
                  <a:lnTo>
                    <a:pt x="318693" y="35394"/>
                  </a:lnTo>
                  <a:lnTo>
                    <a:pt x="330492" y="35394"/>
                  </a:lnTo>
                  <a:lnTo>
                    <a:pt x="342290" y="35394"/>
                  </a:lnTo>
                  <a:lnTo>
                    <a:pt x="354088" y="35394"/>
                  </a:lnTo>
                  <a:lnTo>
                    <a:pt x="354088" y="23609"/>
                  </a:lnTo>
                  <a:lnTo>
                    <a:pt x="354088" y="11798"/>
                  </a:lnTo>
                  <a:lnTo>
                    <a:pt x="354088" y="0"/>
                  </a:lnTo>
                  <a:close/>
                </a:path>
                <a:path w="614045" h="47625">
                  <a:moveTo>
                    <a:pt x="377698" y="23596"/>
                  </a:moveTo>
                  <a:lnTo>
                    <a:pt x="365899" y="23596"/>
                  </a:lnTo>
                  <a:lnTo>
                    <a:pt x="354101" y="23596"/>
                  </a:lnTo>
                  <a:lnTo>
                    <a:pt x="354101" y="35394"/>
                  </a:lnTo>
                  <a:lnTo>
                    <a:pt x="365899" y="35394"/>
                  </a:lnTo>
                  <a:lnTo>
                    <a:pt x="377698" y="35394"/>
                  </a:lnTo>
                  <a:lnTo>
                    <a:pt x="377698" y="23596"/>
                  </a:lnTo>
                  <a:close/>
                </a:path>
                <a:path w="614045" h="47625">
                  <a:moveTo>
                    <a:pt x="401307" y="23596"/>
                  </a:moveTo>
                  <a:lnTo>
                    <a:pt x="389509" y="23596"/>
                  </a:lnTo>
                  <a:lnTo>
                    <a:pt x="389509" y="11798"/>
                  </a:lnTo>
                  <a:lnTo>
                    <a:pt x="389509" y="0"/>
                  </a:lnTo>
                  <a:lnTo>
                    <a:pt x="377710" y="0"/>
                  </a:lnTo>
                  <a:lnTo>
                    <a:pt x="377710" y="11798"/>
                  </a:lnTo>
                  <a:lnTo>
                    <a:pt x="377710" y="23596"/>
                  </a:lnTo>
                  <a:lnTo>
                    <a:pt x="377710" y="35394"/>
                  </a:lnTo>
                  <a:lnTo>
                    <a:pt x="389509" y="35394"/>
                  </a:lnTo>
                  <a:lnTo>
                    <a:pt x="401307" y="35394"/>
                  </a:lnTo>
                  <a:lnTo>
                    <a:pt x="401307" y="23596"/>
                  </a:lnTo>
                  <a:close/>
                </a:path>
                <a:path w="614045" h="47625">
                  <a:moveTo>
                    <a:pt x="413105" y="0"/>
                  </a:moveTo>
                  <a:lnTo>
                    <a:pt x="401307" y="0"/>
                  </a:lnTo>
                  <a:lnTo>
                    <a:pt x="401307" y="11798"/>
                  </a:lnTo>
                  <a:lnTo>
                    <a:pt x="413105" y="11798"/>
                  </a:lnTo>
                  <a:lnTo>
                    <a:pt x="413105" y="0"/>
                  </a:lnTo>
                  <a:close/>
                </a:path>
                <a:path w="614045" h="47625">
                  <a:moveTo>
                    <a:pt x="448513" y="11798"/>
                  </a:moveTo>
                  <a:lnTo>
                    <a:pt x="436714" y="11798"/>
                  </a:lnTo>
                  <a:lnTo>
                    <a:pt x="436714" y="0"/>
                  </a:lnTo>
                  <a:lnTo>
                    <a:pt x="424916" y="0"/>
                  </a:lnTo>
                  <a:lnTo>
                    <a:pt x="413118" y="0"/>
                  </a:lnTo>
                  <a:lnTo>
                    <a:pt x="413118" y="11798"/>
                  </a:lnTo>
                  <a:lnTo>
                    <a:pt x="424916" y="11798"/>
                  </a:lnTo>
                  <a:lnTo>
                    <a:pt x="424916" y="23596"/>
                  </a:lnTo>
                  <a:lnTo>
                    <a:pt x="413118" y="23596"/>
                  </a:lnTo>
                  <a:lnTo>
                    <a:pt x="413118" y="35394"/>
                  </a:lnTo>
                  <a:lnTo>
                    <a:pt x="424916" y="35394"/>
                  </a:lnTo>
                  <a:lnTo>
                    <a:pt x="424916" y="23609"/>
                  </a:lnTo>
                  <a:lnTo>
                    <a:pt x="436714" y="23609"/>
                  </a:lnTo>
                  <a:lnTo>
                    <a:pt x="436714" y="35394"/>
                  </a:lnTo>
                  <a:lnTo>
                    <a:pt x="448513" y="35394"/>
                  </a:lnTo>
                  <a:lnTo>
                    <a:pt x="448513" y="23609"/>
                  </a:lnTo>
                  <a:lnTo>
                    <a:pt x="448513" y="11798"/>
                  </a:lnTo>
                  <a:close/>
                </a:path>
                <a:path w="614045" h="47625">
                  <a:moveTo>
                    <a:pt x="460324" y="11798"/>
                  </a:moveTo>
                  <a:lnTo>
                    <a:pt x="448525" y="11798"/>
                  </a:lnTo>
                  <a:lnTo>
                    <a:pt x="448525" y="23609"/>
                  </a:lnTo>
                  <a:lnTo>
                    <a:pt x="460324" y="23609"/>
                  </a:lnTo>
                  <a:lnTo>
                    <a:pt x="460324" y="11798"/>
                  </a:lnTo>
                  <a:close/>
                </a:path>
                <a:path w="614045" h="47625">
                  <a:moveTo>
                    <a:pt x="507530" y="11798"/>
                  </a:moveTo>
                  <a:lnTo>
                    <a:pt x="495731" y="11798"/>
                  </a:lnTo>
                  <a:lnTo>
                    <a:pt x="483933" y="11798"/>
                  </a:lnTo>
                  <a:lnTo>
                    <a:pt x="483933" y="0"/>
                  </a:lnTo>
                  <a:lnTo>
                    <a:pt x="472135" y="0"/>
                  </a:lnTo>
                  <a:lnTo>
                    <a:pt x="472135" y="11798"/>
                  </a:lnTo>
                  <a:lnTo>
                    <a:pt x="472135" y="23596"/>
                  </a:lnTo>
                  <a:lnTo>
                    <a:pt x="472135" y="35394"/>
                  </a:lnTo>
                  <a:lnTo>
                    <a:pt x="483933" y="35394"/>
                  </a:lnTo>
                  <a:lnTo>
                    <a:pt x="495731" y="35394"/>
                  </a:lnTo>
                  <a:lnTo>
                    <a:pt x="507530" y="35394"/>
                  </a:lnTo>
                  <a:lnTo>
                    <a:pt x="507530" y="23609"/>
                  </a:lnTo>
                  <a:lnTo>
                    <a:pt x="507530" y="11798"/>
                  </a:lnTo>
                  <a:close/>
                </a:path>
                <a:path w="614045" h="47625">
                  <a:moveTo>
                    <a:pt x="531139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07542" y="11798"/>
                  </a:lnTo>
                  <a:lnTo>
                    <a:pt x="507542" y="23609"/>
                  </a:lnTo>
                  <a:lnTo>
                    <a:pt x="519341" y="23609"/>
                  </a:lnTo>
                  <a:lnTo>
                    <a:pt x="531139" y="23609"/>
                  </a:lnTo>
                  <a:lnTo>
                    <a:pt x="531139" y="11798"/>
                  </a:lnTo>
                  <a:lnTo>
                    <a:pt x="531139" y="0"/>
                  </a:lnTo>
                  <a:close/>
                </a:path>
                <a:path w="614045" h="47625">
                  <a:moveTo>
                    <a:pt x="566547" y="0"/>
                  </a:moveTo>
                  <a:lnTo>
                    <a:pt x="554748" y="0"/>
                  </a:lnTo>
                  <a:lnTo>
                    <a:pt x="542950" y="0"/>
                  </a:lnTo>
                  <a:lnTo>
                    <a:pt x="542950" y="11798"/>
                  </a:lnTo>
                  <a:lnTo>
                    <a:pt x="542950" y="23609"/>
                  </a:lnTo>
                  <a:lnTo>
                    <a:pt x="554748" y="23609"/>
                  </a:lnTo>
                  <a:lnTo>
                    <a:pt x="554748" y="35394"/>
                  </a:lnTo>
                  <a:lnTo>
                    <a:pt x="566547" y="35394"/>
                  </a:lnTo>
                  <a:lnTo>
                    <a:pt x="566547" y="23596"/>
                  </a:lnTo>
                  <a:lnTo>
                    <a:pt x="554748" y="23596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66547" y="0"/>
                  </a:lnTo>
                  <a:close/>
                </a:path>
                <a:path w="614045" h="47625">
                  <a:moveTo>
                    <a:pt x="590156" y="11798"/>
                  </a:moveTo>
                  <a:lnTo>
                    <a:pt x="578358" y="11798"/>
                  </a:lnTo>
                  <a:lnTo>
                    <a:pt x="578358" y="23609"/>
                  </a:lnTo>
                  <a:lnTo>
                    <a:pt x="590156" y="23609"/>
                  </a:lnTo>
                  <a:lnTo>
                    <a:pt x="590156" y="11798"/>
                  </a:lnTo>
                  <a:close/>
                </a:path>
                <a:path w="614045" h="47625">
                  <a:moveTo>
                    <a:pt x="601967" y="23596"/>
                  </a:moveTo>
                  <a:lnTo>
                    <a:pt x="590169" y="23596"/>
                  </a:lnTo>
                  <a:lnTo>
                    <a:pt x="590169" y="35394"/>
                  </a:lnTo>
                  <a:lnTo>
                    <a:pt x="601967" y="35394"/>
                  </a:lnTo>
                  <a:lnTo>
                    <a:pt x="601967" y="23596"/>
                  </a:lnTo>
                  <a:close/>
                </a:path>
                <a:path w="614045" h="47625">
                  <a:moveTo>
                    <a:pt x="613765" y="0"/>
                  </a:move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1376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06641" y="4982768"/>
              <a:ext cx="614045" cy="35560"/>
            </a:xfrm>
            <a:custGeom>
              <a:avLst/>
              <a:gdLst/>
              <a:ahLst/>
              <a:cxnLst/>
              <a:rect l="l" t="t" r="r" b="b"/>
              <a:pathLst>
                <a:path w="614045" h="35560">
                  <a:moveTo>
                    <a:pt x="23596" y="23609"/>
                  </a:moveTo>
                  <a:lnTo>
                    <a:pt x="11798" y="23609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23596" y="35407"/>
                  </a:lnTo>
                  <a:lnTo>
                    <a:pt x="23596" y="23609"/>
                  </a:lnTo>
                  <a:close/>
                </a:path>
                <a:path w="614045" h="35560">
                  <a:moveTo>
                    <a:pt x="23596" y="11798"/>
                  </a:moveTo>
                  <a:lnTo>
                    <a:pt x="11798" y="11798"/>
                  </a:lnTo>
                  <a:lnTo>
                    <a:pt x="0" y="11798"/>
                  </a:lnTo>
                  <a:lnTo>
                    <a:pt x="0" y="23596"/>
                  </a:lnTo>
                  <a:lnTo>
                    <a:pt x="11798" y="23596"/>
                  </a:lnTo>
                  <a:lnTo>
                    <a:pt x="23596" y="23596"/>
                  </a:lnTo>
                  <a:lnTo>
                    <a:pt x="23596" y="11798"/>
                  </a:lnTo>
                  <a:close/>
                </a:path>
                <a:path w="614045" h="35560">
                  <a:moveTo>
                    <a:pt x="47205" y="11798"/>
                  </a:moveTo>
                  <a:lnTo>
                    <a:pt x="35407" y="11798"/>
                  </a:lnTo>
                  <a:lnTo>
                    <a:pt x="23609" y="11798"/>
                  </a:lnTo>
                  <a:lnTo>
                    <a:pt x="23609" y="23596"/>
                  </a:lnTo>
                  <a:lnTo>
                    <a:pt x="35407" y="23596"/>
                  </a:lnTo>
                  <a:lnTo>
                    <a:pt x="47205" y="23596"/>
                  </a:lnTo>
                  <a:lnTo>
                    <a:pt x="47205" y="11798"/>
                  </a:lnTo>
                  <a:close/>
                </a:path>
                <a:path w="614045" h="35560">
                  <a:moveTo>
                    <a:pt x="70815" y="11798"/>
                  </a:moveTo>
                  <a:lnTo>
                    <a:pt x="59016" y="11798"/>
                  </a:lnTo>
                  <a:lnTo>
                    <a:pt x="47218" y="11798"/>
                  </a:lnTo>
                  <a:lnTo>
                    <a:pt x="47218" y="23596"/>
                  </a:lnTo>
                  <a:lnTo>
                    <a:pt x="59016" y="23596"/>
                  </a:lnTo>
                  <a:lnTo>
                    <a:pt x="70815" y="23596"/>
                  </a:lnTo>
                  <a:lnTo>
                    <a:pt x="70815" y="11798"/>
                  </a:lnTo>
                  <a:close/>
                </a:path>
                <a:path w="614045" h="35560">
                  <a:moveTo>
                    <a:pt x="82613" y="23609"/>
                  </a:moveTo>
                  <a:lnTo>
                    <a:pt x="70815" y="23609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09"/>
                  </a:lnTo>
                  <a:close/>
                </a:path>
                <a:path w="614045" h="35560">
                  <a:moveTo>
                    <a:pt x="94424" y="11798"/>
                  </a:moveTo>
                  <a:lnTo>
                    <a:pt x="82626" y="11798"/>
                  </a:lnTo>
                  <a:lnTo>
                    <a:pt x="82626" y="23596"/>
                  </a:lnTo>
                  <a:lnTo>
                    <a:pt x="94424" y="23596"/>
                  </a:lnTo>
                  <a:lnTo>
                    <a:pt x="94424" y="11798"/>
                  </a:lnTo>
                  <a:close/>
                </a:path>
                <a:path w="614045" h="35560">
                  <a:moveTo>
                    <a:pt x="118008" y="23609"/>
                  </a:moveTo>
                  <a:lnTo>
                    <a:pt x="106222" y="23609"/>
                  </a:lnTo>
                  <a:lnTo>
                    <a:pt x="106222" y="35407"/>
                  </a:lnTo>
                  <a:lnTo>
                    <a:pt x="118008" y="35407"/>
                  </a:lnTo>
                  <a:lnTo>
                    <a:pt x="118008" y="23609"/>
                  </a:lnTo>
                  <a:close/>
                </a:path>
                <a:path w="614045" h="35560">
                  <a:moveTo>
                    <a:pt x="118008" y="11798"/>
                  </a:moveTo>
                  <a:lnTo>
                    <a:pt x="106222" y="11798"/>
                  </a:lnTo>
                  <a:lnTo>
                    <a:pt x="106222" y="23596"/>
                  </a:lnTo>
                  <a:lnTo>
                    <a:pt x="118008" y="23596"/>
                  </a:lnTo>
                  <a:lnTo>
                    <a:pt x="118008" y="11798"/>
                  </a:lnTo>
                  <a:close/>
                </a:path>
                <a:path w="614045" h="35560">
                  <a:moveTo>
                    <a:pt x="129819" y="23609"/>
                  </a:moveTo>
                  <a:lnTo>
                    <a:pt x="118033" y="23609"/>
                  </a:lnTo>
                  <a:lnTo>
                    <a:pt x="118033" y="35407"/>
                  </a:lnTo>
                  <a:lnTo>
                    <a:pt x="129819" y="35407"/>
                  </a:lnTo>
                  <a:lnTo>
                    <a:pt x="129819" y="23609"/>
                  </a:lnTo>
                  <a:close/>
                </a:path>
                <a:path w="614045" h="35560">
                  <a:moveTo>
                    <a:pt x="141630" y="23609"/>
                  </a:moveTo>
                  <a:lnTo>
                    <a:pt x="129832" y="23609"/>
                  </a:lnTo>
                  <a:lnTo>
                    <a:pt x="129832" y="35407"/>
                  </a:lnTo>
                  <a:lnTo>
                    <a:pt x="141630" y="35407"/>
                  </a:lnTo>
                  <a:lnTo>
                    <a:pt x="141630" y="23609"/>
                  </a:lnTo>
                  <a:close/>
                </a:path>
                <a:path w="614045" h="35560">
                  <a:moveTo>
                    <a:pt x="141630" y="11798"/>
                  </a:moveTo>
                  <a:lnTo>
                    <a:pt x="129832" y="11798"/>
                  </a:lnTo>
                  <a:lnTo>
                    <a:pt x="129832" y="23596"/>
                  </a:lnTo>
                  <a:lnTo>
                    <a:pt x="141630" y="23596"/>
                  </a:lnTo>
                  <a:lnTo>
                    <a:pt x="141630" y="11798"/>
                  </a:lnTo>
                  <a:close/>
                </a:path>
                <a:path w="614045" h="35560">
                  <a:moveTo>
                    <a:pt x="153441" y="23609"/>
                  </a:moveTo>
                  <a:lnTo>
                    <a:pt x="141643" y="23609"/>
                  </a:lnTo>
                  <a:lnTo>
                    <a:pt x="141643" y="35407"/>
                  </a:lnTo>
                  <a:lnTo>
                    <a:pt x="153441" y="35407"/>
                  </a:lnTo>
                  <a:lnTo>
                    <a:pt x="153441" y="23609"/>
                  </a:lnTo>
                  <a:close/>
                </a:path>
                <a:path w="614045" h="35560">
                  <a:moveTo>
                    <a:pt x="165227" y="11798"/>
                  </a:moveTo>
                  <a:lnTo>
                    <a:pt x="153441" y="11798"/>
                  </a:lnTo>
                  <a:lnTo>
                    <a:pt x="141643" y="11798"/>
                  </a:lnTo>
                  <a:lnTo>
                    <a:pt x="141643" y="23596"/>
                  </a:lnTo>
                  <a:lnTo>
                    <a:pt x="153441" y="23596"/>
                  </a:lnTo>
                  <a:lnTo>
                    <a:pt x="165227" y="23596"/>
                  </a:lnTo>
                  <a:lnTo>
                    <a:pt x="165227" y="11798"/>
                  </a:lnTo>
                  <a:close/>
                </a:path>
                <a:path w="614045" h="35560">
                  <a:moveTo>
                    <a:pt x="177038" y="23609"/>
                  </a:moveTo>
                  <a:lnTo>
                    <a:pt x="165239" y="23609"/>
                  </a:lnTo>
                  <a:lnTo>
                    <a:pt x="165239" y="35407"/>
                  </a:lnTo>
                  <a:lnTo>
                    <a:pt x="177038" y="35407"/>
                  </a:lnTo>
                  <a:lnTo>
                    <a:pt x="177038" y="23609"/>
                  </a:lnTo>
                  <a:close/>
                </a:path>
                <a:path w="614045" h="35560">
                  <a:moveTo>
                    <a:pt x="177038" y="11798"/>
                  </a:moveTo>
                  <a:lnTo>
                    <a:pt x="165239" y="11798"/>
                  </a:lnTo>
                  <a:lnTo>
                    <a:pt x="165239" y="23596"/>
                  </a:lnTo>
                  <a:lnTo>
                    <a:pt x="177038" y="23596"/>
                  </a:lnTo>
                  <a:lnTo>
                    <a:pt x="177038" y="11798"/>
                  </a:lnTo>
                  <a:close/>
                </a:path>
                <a:path w="614045" h="35560">
                  <a:moveTo>
                    <a:pt x="200634" y="23609"/>
                  </a:moveTo>
                  <a:lnTo>
                    <a:pt x="188849" y="23609"/>
                  </a:lnTo>
                  <a:lnTo>
                    <a:pt x="188849" y="35407"/>
                  </a:lnTo>
                  <a:lnTo>
                    <a:pt x="200634" y="35407"/>
                  </a:lnTo>
                  <a:lnTo>
                    <a:pt x="200634" y="23609"/>
                  </a:lnTo>
                  <a:close/>
                </a:path>
                <a:path w="614045" h="35560">
                  <a:moveTo>
                    <a:pt x="212445" y="23609"/>
                  </a:moveTo>
                  <a:lnTo>
                    <a:pt x="200660" y="23609"/>
                  </a:lnTo>
                  <a:lnTo>
                    <a:pt x="200660" y="35407"/>
                  </a:lnTo>
                  <a:lnTo>
                    <a:pt x="212445" y="35407"/>
                  </a:lnTo>
                  <a:lnTo>
                    <a:pt x="212445" y="23609"/>
                  </a:lnTo>
                  <a:close/>
                </a:path>
                <a:path w="614045" h="35560">
                  <a:moveTo>
                    <a:pt x="212445" y="0"/>
                  </a:moveTo>
                  <a:lnTo>
                    <a:pt x="200660" y="0"/>
                  </a:lnTo>
                  <a:lnTo>
                    <a:pt x="200660" y="11798"/>
                  </a:lnTo>
                  <a:lnTo>
                    <a:pt x="212445" y="11798"/>
                  </a:lnTo>
                  <a:lnTo>
                    <a:pt x="212445" y="0"/>
                  </a:lnTo>
                  <a:close/>
                </a:path>
                <a:path w="614045" h="35560">
                  <a:moveTo>
                    <a:pt x="236054" y="23609"/>
                  </a:moveTo>
                  <a:lnTo>
                    <a:pt x="224256" y="23609"/>
                  </a:lnTo>
                  <a:lnTo>
                    <a:pt x="212458" y="23609"/>
                  </a:lnTo>
                  <a:lnTo>
                    <a:pt x="212458" y="35407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36054" y="23609"/>
                  </a:lnTo>
                  <a:close/>
                </a:path>
                <a:path w="614045" h="35560">
                  <a:moveTo>
                    <a:pt x="236054" y="0"/>
                  </a:moveTo>
                  <a:lnTo>
                    <a:pt x="224256" y="0"/>
                  </a:lnTo>
                  <a:lnTo>
                    <a:pt x="212458" y="0"/>
                  </a:lnTo>
                  <a:lnTo>
                    <a:pt x="212458" y="11798"/>
                  </a:lnTo>
                  <a:lnTo>
                    <a:pt x="224256" y="11798"/>
                  </a:lnTo>
                  <a:lnTo>
                    <a:pt x="224256" y="23596"/>
                  </a:lnTo>
                  <a:lnTo>
                    <a:pt x="236054" y="23596"/>
                  </a:lnTo>
                  <a:lnTo>
                    <a:pt x="236054" y="11798"/>
                  </a:lnTo>
                  <a:lnTo>
                    <a:pt x="236054" y="0"/>
                  </a:lnTo>
                  <a:close/>
                </a:path>
                <a:path w="614045" h="35560">
                  <a:moveTo>
                    <a:pt x="259664" y="23609"/>
                  </a:moveTo>
                  <a:lnTo>
                    <a:pt x="247865" y="23609"/>
                  </a:lnTo>
                  <a:lnTo>
                    <a:pt x="247865" y="35407"/>
                  </a:lnTo>
                  <a:lnTo>
                    <a:pt x="259664" y="35407"/>
                  </a:lnTo>
                  <a:lnTo>
                    <a:pt x="259664" y="23609"/>
                  </a:lnTo>
                  <a:close/>
                </a:path>
                <a:path w="614045" h="35560">
                  <a:moveTo>
                    <a:pt x="295059" y="23609"/>
                  </a:moveTo>
                  <a:lnTo>
                    <a:pt x="283273" y="23609"/>
                  </a:lnTo>
                  <a:lnTo>
                    <a:pt x="271475" y="23609"/>
                  </a:lnTo>
                  <a:lnTo>
                    <a:pt x="259676" y="23609"/>
                  </a:lnTo>
                  <a:lnTo>
                    <a:pt x="259676" y="35407"/>
                  </a:lnTo>
                  <a:lnTo>
                    <a:pt x="271475" y="35407"/>
                  </a:lnTo>
                  <a:lnTo>
                    <a:pt x="283273" y="35407"/>
                  </a:lnTo>
                  <a:lnTo>
                    <a:pt x="295059" y="35407"/>
                  </a:lnTo>
                  <a:lnTo>
                    <a:pt x="295059" y="23609"/>
                  </a:lnTo>
                  <a:close/>
                </a:path>
                <a:path w="614045" h="35560">
                  <a:moveTo>
                    <a:pt x="295059" y="0"/>
                  </a:moveTo>
                  <a:lnTo>
                    <a:pt x="283273" y="0"/>
                  </a:lnTo>
                  <a:lnTo>
                    <a:pt x="271475" y="0"/>
                  </a:lnTo>
                  <a:lnTo>
                    <a:pt x="271475" y="11798"/>
                  </a:lnTo>
                  <a:lnTo>
                    <a:pt x="283273" y="11798"/>
                  </a:lnTo>
                  <a:lnTo>
                    <a:pt x="283273" y="23596"/>
                  </a:lnTo>
                  <a:lnTo>
                    <a:pt x="295059" y="23596"/>
                  </a:lnTo>
                  <a:lnTo>
                    <a:pt x="295059" y="11798"/>
                  </a:lnTo>
                  <a:lnTo>
                    <a:pt x="295059" y="0"/>
                  </a:lnTo>
                  <a:close/>
                </a:path>
                <a:path w="614045" h="35560">
                  <a:moveTo>
                    <a:pt x="306882" y="23609"/>
                  </a:moveTo>
                  <a:lnTo>
                    <a:pt x="295084" y="23609"/>
                  </a:lnTo>
                  <a:lnTo>
                    <a:pt x="295084" y="35407"/>
                  </a:lnTo>
                  <a:lnTo>
                    <a:pt x="306882" y="35407"/>
                  </a:lnTo>
                  <a:lnTo>
                    <a:pt x="306882" y="23609"/>
                  </a:lnTo>
                  <a:close/>
                </a:path>
                <a:path w="614045" h="35560">
                  <a:moveTo>
                    <a:pt x="318681" y="0"/>
                  </a:moveTo>
                  <a:lnTo>
                    <a:pt x="306882" y="0"/>
                  </a:lnTo>
                  <a:lnTo>
                    <a:pt x="295084" y="0"/>
                  </a:lnTo>
                  <a:lnTo>
                    <a:pt x="295084" y="11798"/>
                  </a:lnTo>
                  <a:lnTo>
                    <a:pt x="306882" y="11798"/>
                  </a:lnTo>
                  <a:lnTo>
                    <a:pt x="318681" y="11798"/>
                  </a:lnTo>
                  <a:lnTo>
                    <a:pt x="318681" y="0"/>
                  </a:lnTo>
                  <a:close/>
                </a:path>
                <a:path w="614045" h="35560">
                  <a:moveTo>
                    <a:pt x="330492" y="11798"/>
                  </a:moveTo>
                  <a:lnTo>
                    <a:pt x="318693" y="11798"/>
                  </a:lnTo>
                  <a:lnTo>
                    <a:pt x="318693" y="23596"/>
                  </a:lnTo>
                  <a:lnTo>
                    <a:pt x="330492" y="23596"/>
                  </a:lnTo>
                  <a:lnTo>
                    <a:pt x="330492" y="11798"/>
                  </a:lnTo>
                  <a:close/>
                </a:path>
                <a:path w="614045" h="35560">
                  <a:moveTo>
                    <a:pt x="342290" y="23609"/>
                  </a:moveTo>
                  <a:lnTo>
                    <a:pt x="330492" y="23609"/>
                  </a:lnTo>
                  <a:lnTo>
                    <a:pt x="330492" y="35407"/>
                  </a:lnTo>
                  <a:lnTo>
                    <a:pt x="342290" y="35407"/>
                  </a:lnTo>
                  <a:lnTo>
                    <a:pt x="342290" y="23609"/>
                  </a:lnTo>
                  <a:close/>
                </a:path>
                <a:path w="614045" h="35560">
                  <a:moveTo>
                    <a:pt x="354088" y="0"/>
                  </a:moveTo>
                  <a:lnTo>
                    <a:pt x="342290" y="0"/>
                  </a:lnTo>
                  <a:lnTo>
                    <a:pt x="342290" y="11798"/>
                  </a:lnTo>
                  <a:lnTo>
                    <a:pt x="354088" y="11798"/>
                  </a:lnTo>
                  <a:lnTo>
                    <a:pt x="354088" y="0"/>
                  </a:lnTo>
                  <a:close/>
                </a:path>
                <a:path w="614045" h="35560">
                  <a:moveTo>
                    <a:pt x="377698" y="11798"/>
                  </a:moveTo>
                  <a:lnTo>
                    <a:pt x="365899" y="11798"/>
                  </a:lnTo>
                  <a:lnTo>
                    <a:pt x="365899" y="0"/>
                  </a:lnTo>
                  <a:lnTo>
                    <a:pt x="354101" y="0"/>
                  </a:lnTo>
                  <a:lnTo>
                    <a:pt x="354101" y="11798"/>
                  </a:lnTo>
                  <a:lnTo>
                    <a:pt x="354101" y="23596"/>
                  </a:lnTo>
                  <a:lnTo>
                    <a:pt x="365899" y="23596"/>
                  </a:lnTo>
                  <a:lnTo>
                    <a:pt x="377698" y="23596"/>
                  </a:lnTo>
                  <a:lnTo>
                    <a:pt x="377698" y="11798"/>
                  </a:lnTo>
                  <a:close/>
                </a:path>
                <a:path w="614045" h="35560">
                  <a:moveTo>
                    <a:pt x="401307" y="11798"/>
                  </a:moveTo>
                  <a:lnTo>
                    <a:pt x="389509" y="11798"/>
                  </a:lnTo>
                  <a:lnTo>
                    <a:pt x="389509" y="0"/>
                  </a:lnTo>
                  <a:lnTo>
                    <a:pt x="377710" y="0"/>
                  </a:lnTo>
                  <a:lnTo>
                    <a:pt x="377710" y="11798"/>
                  </a:lnTo>
                  <a:lnTo>
                    <a:pt x="377710" y="23596"/>
                  </a:lnTo>
                  <a:lnTo>
                    <a:pt x="389509" y="23596"/>
                  </a:lnTo>
                  <a:lnTo>
                    <a:pt x="401307" y="23596"/>
                  </a:lnTo>
                  <a:lnTo>
                    <a:pt x="401307" y="11798"/>
                  </a:lnTo>
                  <a:close/>
                </a:path>
                <a:path w="614045" h="35560">
                  <a:moveTo>
                    <a:pt x="413105" y="23609"/>
                  </a:moveTo>
                  <a:lnTo>
                    <a:pt x="401307" y="23609"/>
                  </a:lnTo>
                  <a:lnTo>
                    <a:pt x="389509" y="23609"/>
                  </a:lnTo>
                  <a:lnTo>
                    <a:pt x="377710" y="23609"/>
                  </a:lnTo>
                  <a:lnTo>
                    <a:pt x="377710" y="35407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13105" y="35407"/>
                  </a:lnTo>
                  <a:lnTo>
                    <a:pt x="413105" y="23609"/>
                  </a:lnTo>
                  <a:close/>
                </a:path>
                <a:path w="614045" h="35560">
                  <a:moveTo>
                    <a:pt x="413105" y="0"/>
                  </a:moveTo>
                  <a:lnTo>
                    <a:pt x="401307" y="0"/>
                  </a:lnTo>
                  <a:lnTo>
                    <a:pt x="401307" y="11798"/>
                  </a:lnTo>
                  <a:lnTo>
                    <a:pt x="413105" y="11798"/>
                  </a:lnTo>
                  <a:lnTo>
                    <a:pt x="413105" y="0"/>
                  </a:lnTo>
                  <a:close/>
                </a:path>
                <a:path w="614045" h="35560">
                  <a:moveTo>
                    <a:pt x="436714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13118" y="11798"/>
                  </a:lnTo>
                  <a:lnTo>
                    <a:pt x="413118" y="23596"/>
                  </a:lnTo>
                  <a:lnTo>
                    <a:pt x="424916" y="23596"/>
                  </a:lnTo>
                  <a:lnTo>
                    <a:pt x="436714" y="23596"/>
                  </a:lnTo>
                  <a:lnTo>
                    <a:pt x="436714" y="11798"/>
                  </a:lnTo>
                  <a:lnTo>
                    <a:pt x="436714" y="0"/>
                  </a:lnTo>
                  <a:close/>
                </a:path>
                <a:path w="614045" h="35560">
                  <a:moveTo>
                    <a:pt x="472122" y="0"/>
                  </a:moveTo>
                  <a:lnTo>
                    <a:pt x="460324" y="0"/>
                  </a:lnTo>
                  <a:lnTo>
                    <a:pt x="448525" y="0"/>
                  </a:lnTo>
                  <a:lnTo>
                    <a:pt x="448525" y="11798"/>
                  </a:lnTo>
                  <a:lnTo>
                    <a:pt x="460324" y="11798"/>
                  </a:lnTo>
                  <a:lnTo>
                    <a:pt x="460324" y="23596"/>
                  </a:lnTo>
                  <a:lnTo>
                    <a:pt x="472122" y="23596"/>
                  </a:lnTo>
                  <a:lnTo>
                    <a:pt x="472122" y="11798"/>
                  </a:lnTo>
                  <a:lnTo>
                    <a:pt x="472122" y="0"/>
                  </a:lnTo>
                  <a:close/>
                </a:path>
                <a:path w="614045" h="35560">
                  <a:moveTo>
                    <a:pt x="483933" y="11798"/>
                  </a:moveTo>
                  <a:lnTo>
                    <a:pt x="472135" y="11798"/>
                  </a:lnTo>
                  <a:lnTo>
                    <a:pt x="472135" y="23596"/>
                  </a:lnTo>
                  <a:lnTo>
                    <a:pt x="483933" y="23596"/>
                  </a:lnTo>
                  <a:lnTo>
                    <a:pt x="483933" y="11798"/>
                  </a:lnTo>
                  <a:close/>
                </a:path>
                <a:path w="614045" h="35560">
                  <a:moveTo>
                    <a:pt x="507530" y="0"/>
                  </a:move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07530" y="0"/>
                  </a:lnTo>
                  <a:close/>
                </a:path>
                <a:path w="614045" h="35560">
                  <a:moveTo>
                    <a:pt x="519341" y="11798"/>
                  </a:moveTo>
                  <a:lnTo>
                    <a:pt x="507542" y="11798"/>
                  </a:lnTo>
                  <a:lnTo>
                    <a:pt x="507542" y="23596"/>
                  </a:lnTo>
                  <a:lnTo>
                    <a:pt x="519341" y="23596"/>
                  </a:lnTo>
                  <a:lnTo>
                    <a:pt x="519341" y="11798"/>
                  </a:lnTo>
                  <a:close/>
                </a:path>
                <a:path w="614045" h="35560">
                  <a:moveTo>
                    <a:pt x="531139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31139" y="11798"/>
                  </a:lnTo>
                  <a:lnTo>
                    <a:pt x="531139" y="0"/>
                  </a:lnTo>
                  <a:close/>
                </a:path>
                <a:path w="614045" h="35560">
                  <a:moveTo>
                    <a:pt x="542950" y="0"/>
                  </a:moveTo>
                  <a:lnTo>
                    <a:pt x="531152" y="0"/>
                  </a:lnTo>
                  <a:lnTo>
                    <a:pt x="531152" y="11798"/>
                  </a:lnTo>
                  <a:lnTo>
                    <a:pt x="531152" y="23596"/>
                  </a:lnTo>
                  <a:lnTo>
                    <a:pt x="542950" y="23596"/>
                  </a:lnTo>
                  <a:lnTo>
                    <a:pt x="542950" y="11798"/>
                  </a:lnTo>
                  <a:lnTo>
                    <a:pt x="542950" y="0"/>
                  </a:lnTo>
                  <a:close/>
                </a:path>
                <a:path w="614045" h="35560">
                  <a:moveTo>
                    <a:pt x="566547" y="0"/>
                  </a:moveTo>
                  <a:lnTo>
                    <a:pt x="554748" y="0"/>
                  </a:lnTo>
                  <a:lnTo>
                    <a:pt x="554748" y="11798"/>
                  </a:lnTo>
                  <a:lnTo>
                    <a:pt x="554748" y="23596"/>
                  </a:lnTo>
                  <a:lnTo>
                    <a:pt x="566547" y="23596"/>
                  </a:lnTo>
                  <a:lnTo>
                    <a:pt x="566547" y="11798"/>
                  </a:lnTo>
                  <a:lnTo>
                    <a:pt x="566547" y="0"/>
                  </a:lnTo>
                  <a:close/>
                </a:path>
                <a:path w="614045" h="35560">
                  <a:moveTo>
                    <a:pt x="590156" y="0"/>
                  </a:moveTo>
                  <a:lnTo>
                    <a:pt x="578358" y="0"/>
                  </a:lnTo>
                  <a:lnTo>
                    <a:pt x="566559" y="0"/>
                  </a:lnTo>
                  <a:lnTo>
                    <a:pt x="566559" y="11798"/>
                  </a:lnTo>
                  <a:lnTo>
                    <a:pt x="566559" y="23596"/>
                  </a:lnTo>
                  <a:lnTo>
                    <a:pt x="578358" y="23596"/>
                  </a:lnTo>
                  <a:lnTo>
                    <a:pt x="590156" y="23596"/>
                  </a:lnTo>
                  <a:lnTo>
                    <a:pt x="590156" y="11798"/>
                  </a:lnTo>
                  <a:lnTo>
                    <a:pt x="590156" y="0"/>
                  </a:lnTo>
                  <a:close/>
                </a:path>
                <a:path w="614045" h="35560">
                  <a:moveTo>
                    <a:pt x="613765" y="11798"/>
                  </a:moveTo>
                  <a:lnTo>
                    <a:pt x="601967" y="11798"/>
                  </a:lnTo>
                  <a:lnTo>
                    <a:pt x="601967" y="23596"/>
                  </a:lnTo>
                  <a:lnTo>
                    <a:pt x="613765" y="23596"/>
                  </a:lnTo>
                  <a:lnTo>
                    <a:pt x="613765" y="117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94843" y="5006377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10" h="35560">
                  <a:moveTo>
                    <a:pt x="35394" y="11798"/>
                  </a:moveTo>
                  <a:lnTo>
                    <a:pt x="23596" y="11798"/>
                  </a:lnTo>
                  <a:lnTo>
                    <a:pt x="11798" y="11798"/>
                  </a:lnTo>
                  <a:lnTo>
                    <a:pt x="11798" y="23596"/>
                  </a:lnTo>
                  <a:lnTo>
                    <a:pt x="0" y="23596"/>
                  </a:lnTo>
                  <a:lnTo>
                    <a:pt x="0" y="35394"/>
                  </a:lnTo>
                  <a:lnTo>
                    <a:pt x="11798" y="35394"/>
                  </a:lnTo>
                  <a:lnTo>
                    <a:pt x="23596" y="35394"/>
                  </a:lnTo>
                  <a:lnTo>
                    <a:pt x="35394" y="35394"/>
                  </a:lnTo>
                  <a:lnTo>
                    <a:pt x="35394" y="23596"/>
                  </a:lnTo>
                  <a:lnTo>
                    <a:pt x="35394" y="11798"/>
                  </a:lnTo>
                  <a:close/>
                </a:path>
                <a:path w="626110" h="35560">
                  <a:moveTo>
                    <a:pt x="59004" y="11798"/>
                  </a:moveTo>
                  <a:lnTo>
                    <a:pt x="47205" y="11798"/>
                  </a:lnTo>
                  <a:lnTo>
                    <a:pt x="35407" y="11798"/>
                  </a:lnTo>
                  <a:lnTo>
                    <a:pt x="35407" y="23596"/>
                  </a:lnTo>
                  <a:lnTo>
                    <a:pt x="35407" y="35394"/>
                  </a:lnTo>
                  <a:lnTo>
                    <a:pt x="47205" y="35394"/>
                  </a:lnTo>
                  <a:lnTo>
                    <a:pt x="59004" y="35394"/>
                  </a:lnTo>
                  <a:lnTo>
                    <a:pt x="59004" y="23596"/>
                  </a:lnTo>
                  <a:lnTo>
                    <a:pt x="59004" y="11798"/>
                  </a:lnTo>
                  <a:close/>
                </a:path>
                <a:path w="626110" h="35560">
                  <a:moveTo>
                    <a:pt x="70815" y="23596"/>
                  </a:moveTo>
                  <a:lnTo>
                    <a:pt x="59016" y="23596"/>
                  </a:lnTo>
                  <a:lnTo>
                    <a:pt x="59016" y="35394"/>
                  </a:lnTo>
                  <a:lnTo>
                    <a:pt x="70815" y="35394"/>
                  </a:lnTo>
                  <a:lnTo>
                    <a:pt x="70815" y="23596"/>
                  </a:lnTo>
                  <a:close/>
                </a:path>
                <a:path w="626110" h="35560">
                  <a:moveTo>
                    <a:pt x="94411" y="11798"/>
                  </a:moveTo>
                  <a:lnTo>
                    <a:pt x="82613" y="11798"/>
                  </a:lnTo>
                  <a:lnTo>
                    <a:pt x="70815" y="11798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94411" y="23596"/>
                  </a:lnTo>
                  <a:lnTo>
                    <a:pt x="94411" y="11798"/>
                  </a:lnTo>
                  <a:close/>
                </a:path>
                <a:path w="626110" h="35560">
                  <a:moveTo>
                    <a:pt x="118021" y="23596"/>
                  </a:moveTo>
                  <a:lnTo>
                    <a:pt x="106222" y="23596"/>
                  </a:lnTo>
                  <a:lnTo>
                    <a:pt x="94424" y="23596"/>
                  </a:lnTo>
                  <a:lnTo>
                    <a:pt x="94424" y="35394"/>
                  </a:lnTo>
                  <a:lnTo>
                    <a:pt x="106222" y="35394"/>
                  </a:lnTo>
                  <a:lnTo>
                    <a:pt x="118021" y="35394"/>
                  </a:lnTo>
                  <a:lnTo>
                    <a:pt x="118021" y="23596"/>
                  </a:lnTo>
                  <a:close/>
                </a:path>
                <a:path w="626110" h="35560">
                  <a:moveTo>
                    <a:pt x="153428" y="11798"/>
                  </a:moveTo>
                  <a:lnTo>
                    <a:pt x="141630" y="11798"/>
                  </a:lnTo>
                  <a:lnTo>
                    <a:pt x="141630" y="23596"/>
                  </a:lnTo>
                  <a:lnTo>
                    <a:pt x="141630" y="35394"/>
                  </a:lnTo>
                  <a:lnTo>
                    <a:pt x="153428" y="35394"/>
                  </a:lnTo>
                  <a:lnTo>
                    <a:pt x="153428" y="23596"/>
                  </a:lnTo>
                  <a:lnTo>
                    <a:pt x="153428" y="11798"/>
                  </a:lnTo>
                  <a:close/>
                </a:path>
                <a:path w="626110" h="35560">
                  <a:moveTo>
                    <a:pt x="165239" y="11798"/>
                  </a:moveTo>
                  <a:lnTo>
                    <a:pt x="153441" y="11798"/>
                  </a:lnTo>
                  <a:lnTo>
                    <a:pt x="153441" y="23596"/>
                  </a:lnTo>
                  <a:lnTo>
                    <a:pt x="153441" y="35394"/>
                  </a:lnTo>
                  <a:lnTo>
                    <a:pt x="165239" y="35394"/>
                  </a:lnTo>
                  <a:lnTo>
                    <a:pt x="165239" y="23596"/>
                  </a:lnTo>
                  <a:lnTo>
                    <a:pt x="165239" y="11798"/>
                  </a:lnTo>
                  <a:close/>
                </a:path>
                <a:path w="626110" h="35560">
                  <a:moveTo>
                    <a:pt x="212432" y="23596"/>
                  </a:moveTo>
                  <a:lnTo>
                    <a:pt x="200647" y="23596"/>
                  </a:lnTo>
                  <a:lnTo>
                    <a:pt x="188849" y="23596"/>
                  </a:lnTo>
                  <a:lnTo>
                    <a:pt x="188849" y="35394"/>
                  </a:lnTo>
                  <a:lnTo>
                    <a:pt x="200647" y="35394"/>
                  </a:lnTo>
                  <a:lnTo>
                    <a:pt x="212432" y="35394"/>
                  </a:lnTo>
                  <a:lnTo>
                    <a:pt x="212432" y="23596"/>
                  </a:lnTo>
                  <a:close/>
                </a:path>
                <a:path w="626110" h="35560">
                  <a:moveTo>
                    <a:pt x="224243" y="11798"/>
                  </a:moveTo>
                  <a:lnTo>
                    <a:pt x="212458" y="11798"/>
                  </a:lnTo>
                  <a:lnTo>
                    <a:pt x="212458" y="23596"/>
                  </a:lnTo>
                  <a:lnTo>
                    <a:pt x="224243" y="23596"/>
                  </a:lnTo>
                  <a:lnTo>
                    <a:pt x="224243" y="11798"/>
                  </a:lnTo>
                  <a:close/>
                </a:path>
                <a:path w="626110" h="35560">
                  <a:moveTo>
                    <a:pt x="247853" y="23596"/>
                  </a:moveTo>
                  <a:lnTo>
                    <a:pt x="236054" y="23596"/>
                  </a:lnTo>
                  <a:lnTo>
                    <a:pt x="224256" y="23596"/>
                  </a:lnTo>
                  <a:lnTo>
                    <a:pt x="224256" y="35394"/>
                  </a:lnTo>
                  <a:lnTo>
                    <a:pt x="236054" y="35394"/>
                  </a:lnTo>
                  <a:lnTo>
                    <a:pt x="247853" y="35394"/>
                  </a:lnTo>
                  <a:lnTo>
                    <a:pt x="247853" y="23596"/>
                  </a:lnTo>
                  <a:close/>
                </a:path>
                <a:path w="626110" h="35560">
                  <a:moveTo>
                    <a:pt x="271462" y="23596"/>
                  </a:moveTo>
                  <a:lnTo>
                    <a:pt x="259664" y="23596"/>
                  </a:lnTo>
                  <a:lnTo>
                    <a:pt x="259664" y="35394"/>
                  </a:lnTo>
                  <a:lnTo>
                    <a:pt x="271462" y="35394"/>
                  </a:lnTo>
                  <a:lnTo>
                    <a:pt x="271462" y="23596"/>
                  </a:lnTo>
                  <a:close/>
                </a:path>
                <a:path w="626110" h="35560">
                  <a:moveTo>
                    <a:pt x="283273" y="11798"/>
                  </a:moveTo>
                  <a:lnTo>
                    <a:pt x="271475" y="11798"/>
                  </a:lnTo>
                  <a:lnTo>
                    <a:pt x="271475" y="23596"/>
                  </a:lnTo>
                  <a:lnTo>
                    <a:pt x="271475" y="35394"/>
                  </a:lnTo>
                  <a:lnTo>
                    <a:pt x="283273" y="35394"/>
                  </a:lnTo>
                  <a:lnTo>
                    <a:pt x="283273" y="23596"/>
                  </a:lnTo>
                  <a:lnTo>
                    <a:pt x="283273" y="11798"/>
                  </a:lnTo>
                  <a:close/>
                </a:path>
                <a:path w="626110" h="35560">
                  <a:moveTo>
                    <a:pt x="318681" y="11798"/>
                  </a:moveTo>
                  <a:lnTo>
                    <a:pt x="306882" y="11798"/>
                  </a:lnTo>
                  <a:lnTo>
                    <a:pt x="306882" y="23596"/>
                  </a:lnTo>
                  <a:lnTo>
                    <a:pt x="306882" y="35394"/>
                  </a:lnTo>
                  <a:lnTo>
                    <a:pt x="318681" y="35394"/>
                  </a:lnTo>
                  <a:lnTo>
                    <a:pt x="318681" y="23596"/>
                  </a:lnTo>
                  <a:lnTo>
                    <a:pt x="318681" y="11798"/>
                  </a:lnTo>
                  <a:close/>
                </a:path>
                <a:path w="626110" h="35560">
                  <a:moveTo>
                    <a:pt x="365887" y="11798"/>
                  </a:moveTo>
                  <a:lnTo>
                    <a:pt x="354088" y="11798"/>
                  </a:lnTo>
                  <a:lnTo>
                    <a:pt x="342290" y="11798"/>
                  </a:lnTo>
                  <a:lnTo>
                    <a:pt x="330492" y="11798"/>
                  </a:lnTo>
                  <a:lnTo>
                    <a:pt x="330492" y="23596"/>
                  </a:lnTo>
                  <a:lnTo>
                    <a:pt x="330492" y="35394"/>
                  </a:lnTo>
                  <a:lnTo>
                    <a:pt x="342290" y="35394"/>
                  </a:lnTo>
                  <a:lnTo>
                    <a:pt x="354088" y="35394"/>
                  </a:lnTo>
                  <a:lnTo>
                    <a:pt x="365887" y="35394"/>
                  </a:lnTo>
                  <a:lnTo>
                    <a:pt x="365887" y="23596"/>
                  </a:lnTo>
                  <a:lnTo>
                    <a:pt x="365887" y="11798"/>
                  </a:lnTo>
                  <a:close/>
                </a:path>
                <a:path w="626110" h="35560">
                  <a:moveTo>
                    <a:pt x="389496" y="23596"/>
                  </a:moveTo>
                  <a:lnTo>
                    <a:pt x="377698" y="23596"/>
                  </a:lnTo>
                  <a:lnTo>
                    <a:pt x="365899" y="23596"/>
                  </a:lnTo>
                  <a:lnTo>
                    <a:pt x="365899" y="35394"/>
                  </a:lnTo>
                  <a:lnTo>
                    <a:pt x="377698" y="35394"/>
                  </a:lnTo>
                  <a:lnTo>
                    <a:pt x="389496" y="35394"/>
                  </a:lnTo>
                  <a:lnTo>
                    <a:pt x="389496" y="23596"/>
                  </a:lnTo>
                  <a:close/>
                </a:path>
                <a:path w="626110" h="35560">
                  <a:moveTo>
                    <a:pt x="424903" y="0"/>
                  </a:moveTo>
                  <a:lnTo>
                    <a:pt x="413105" y="0"/>
                  </a:lnTo>
                  <a:lnTo>
                    <a:pt x="413105" y="11798"/>
                  </a:lnTo>
                  <a:lnTo>
                    <a:pt x="413105" y="23596"/>
                  </a:lnTo>
                  <a:lnTo>
                    <a:pt x="401307" y="23596"/>
                  </a:lnTo>
                  <a:lnTo>
                    <a:pt x="401307" y="11798"/>
                  </a:lnTo>
                  <a:lnTo>
                    <a:pt x="389509" y="11798"/>
                  </a:lnTo>
                  <a:lnTo>
                    <a:pt x="389509" y="23596"/>
                  </a:lnTo>
                  <a:lnTo>
                    <a:pt x="389509" y="35394"/>
                  </a:lnTo>
                  <a:lnTo>
                    <a:pt x="401307" y="35394"/>
                  </a:lnTo>
                  <a:lnTo>
                    <a:pt x="413105" y="35394"/>
                  </a:lnTo>
                  <a:lnTo>
                    <a:pt x="424903" y="35394"/>
                  </a:lnTo>
                  <a:lnTo>
                    <a:pt x="424903" y="23596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26110" h="35560">
                  <a:moveTo>
                    <a:pt x="436714" y="11798"/>
                  </a:moveTo>
                  <a:lnTo>
                    <a:pt x="424916" y="11798"/>
                  </a:lnTo>
                  <a:lnTo>
                    <a:pt x="424916" y="23596"/>
                  </a:lnTo>
                  <a:lnTo>
                    <a:pt x="424916" y="35394"/>
                  </a:lnTo>
                  <a:lnTo>
                    <a:pt x="436714" y="35394"/>
                  </a:lnTo>
                  <a:lnTo>
                    <a:pt x="436714" y="23596"/>
                  </a:lnTo>
                  <a:lnTo>
                    <a:pt x="436714" y="11798"/>
                  </a:lnTo>
                  <a:close/>
                </a:path>
                <a:path w="626110" h="35560">
                  <a:moveTo>
                    <a:pt x="460311" y="23596"/>
                  </a:moveTo>
                  <a:lnTo>
                    <a:pt x="448513" y="23596"/>
                  </a:lnTo>
                  <a:lnTo>
                    <a:pt x="448513" y="35394"/>
                  </a:lnTo>
                  <a:lnTo>
                    <a:pt x="460311" y="35394"/>
                  </a:lnTo>
                  <a:lnTo>
                    <a:pt x="460311" y="23596"/>
                  </a:lnTo>
                  <a:close/>
                </a:path>
                <a:path w="626110" h="35560">
                  <a:moveTo>
                    <a:pt x="460311" y="0"/>
                  </a:moveTo>
                  <a:lnTo>
                    <a:pt x="448513" y="0"/>
                  </a:lnTo>
                  <a:lnTo>
                    <a:pt x="436714" y="0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60311" y="11798"/>
                  </a:lnTo>
                  <a:lnTo>
                    <a:pt x="460311" y="0"/>
                  </a:lnTo>
                  <a:close/>
                </a:path>
                <a:path w="626110" h="35560">
                  <a:moveTo>
                    <a:pt x="483920" y="11798"/>
                  </a:moveTo>
                  <a:lnTo>
                    <a:pt x="472122" y="11798"/>
                  </a:lnTo>
                  <a:lnTo>
                    <a:pt x="472122" y="0"/>
                  </a:lnTo>
                  <a:lnTo>
                    <a:pt x="460324" y="0"/>
                  </a:lnTo>
                  <a:lnTo>
                    <a:pt x="460324" y="11798"/>
                  </a:lnTo>
                  <a:lnTo>
                    <a:pt x="460324" y="23596"/>
                  </a:lnTo>
                  <a:lnTo>
                    <a:pt x="460324" y="35394"/>
                  </a:lnTo>
                  <a:lnTo>
                    <a:pt x="472122" y="35394"/>
                  </a:lnTo>
                  <a:lnTo>
                    <a:pt x="483920" y="35394"/>
                  </a:lnTo>
                  <a:lnTo>
                    <a:pt x="483920" y="23596"/>
                  </a:lnTo>
                  <a:lnTo>
                    <a:pt x="483920" y="11798"/>
                  </a:lnTo>
                  <a:close/>
                </a:path>
                <a:path w="626110" h="35560">
                  <a:moveTo>
                    <a:pt x="519328" y="23596"/>
                  </a:moveTo>
                  <a:lnTo>
                    <a:pt x="507530" y="23596"/>
                  </a:lnTo>
                  <a:lnTo>
                    <a:pt x="507530" y="11798"/>
                  </a:lnTo>
                  <a:lnTo>
                    <a:pt x="507530" y="0"/>
                  </a:ln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83933" y="23596"/>
                  </a:lnTo>
                  <a:lnTo>
                    <a:pt x="483933" y="35394"/>
                  </a:lnTo>
                  <a:lnTo>
                    <a:pt x="495731" y="35394"/>
                  </a:lnTo>
                  <a:lnTo>
                    <a:pt x="507530" y="35394"/>
                  </a:lnTo>
                  <a:lnTo>
                    <a:pt x="519328" y="35394"/>
                  </a:lnTo>
                  <a:lnTo>
                    <a:pt x="519328" y="23596"/>
                  </a:lnTo>
                  <a:close/>
                </a:path>
                <a:path w="626110" h="35560">
                  <a:moveTo>
                    <a:pt x="542937" y="0"/>
                  </a:moveTo>
                  <a:lnTo>
                    <a:pt x="531139" y="0"/>
                  </a:lnTo>
                  <a:lnTo>
                    <a:pt x="531139" y="11798"/>
                  </a:lnTo>
                  <a:lnTo>
                    <a:pt x="519341" y="11798"/>
                  </a:lnTo>
                  <a:lnTo>
                    <a:pt x="519341" y="23596"/>
                  </a:lnTo>
                  <a:lnTo>
                    <a:pt x="519341" y="35394"/>
                  </a:lnTo>
                  <a:lnTo>
                    <a:pt x="531139" y="35394"/>
                  </a:lnTo>
                  <a:lnTo>
                    <a:pt x="531139" y="23596"/>
                  </a:lnTo>
                  <a:lnTo>
                    <a:pt x="542937" y="23596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26110" h="35560">
                  <a:moveTo>
                    <a:pt x="578345" y="11798"/>
                  </a:moveTo>
                  <a:lnTo>
                    <a:pt x="566547" y="11798"/>
                  </a:lnTo>
                  <a:lnTo>
                    <a:pt x="554748" y="11798"/>
                  </a:ln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66547" y="23596"/>
                  </a:lnTo>
                  <a:lnTo>
                    <a:pt x="578345" y="23596"/>
                  </a:lnTo>
                  <a:lnTo>
                    <a:pt x="578345" y="11798"/>
                  </a:lnTo>
                  <a:close/>
                </a:path>
                <a:path w="626110" h="35560">
                  <a:moveTo>
                    <a:pt x="601954" y="0"/>
                  </a:moveTo>
                  <a:lnTo>
                    <a:pt x="590156" y="0"/>
                  </a:lnTo>
                  <a:lnTo>
                    <a:pt x="590156" y="11798"/>
                  </a:lnTo>
                  <a:lnTo>
                    <a:pt x="578358" y="11798"/>
                  </a:lnTo>
                  <a:lnTo>
                    <a:pt x="578358" y="23596"/>
                  </a:lnTo>
                  <a:lnTo>
                    <a:pt x="590156" y="23596"/>
                  </a:lnTo>
                  <a:lnTo>
                    <a:pt x="601954" y="23596"/>
                  </a:lnTo>
                  <a:lnTo>
                    <a:pt x="601954" y="11798"/>
                  </a:lnTo>
                  <a:lnTo>
                    <a:pt x="601954" y="0"/>
                  </a:lnTo>
                  <a:close/>
                </a:path>
                <a:path w="626110" h="35560">
                  <a:moveTo>
                    <a:pt x="625563" y="11798"/>
                  </a:moveTo>
                  <a:lnTo>
                    <a:pt x="613765" y="11798"/>
                  </a:lnTo>
                  <a:lnTo>
                    <a:pt x="601967" y="11798"/>
                  </a:lnTo>
                  <a:lnTo>
                    <a:pt x="601967" y="23596"/>
                  </a:lnTo>
                  <a:lnTo>
                    <a:pt x="613765" y="23596"/>
                  </a:lnTo>
                  <a:lnTo>
                    <a:pt x="625563" y="23596"/>
                  </a:lnTo>
                  <a:lnTo>
                    <a:pt x="625563" y="117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94843" y="5029974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10" h="47625">
                  <a:moveTo>
                    <a:pt x="11798" y="11811"/>
                  </a:moveTo>
                  <a:lnTo>
                    <a:pt x="0" y="11811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11798" y="23622"/>
                  </a:lnTo>
                  <a:lnTo>
                    <a:pt x="11798" y="11811"/>
                  </a:lnTo>
                  <a:close/>
                </a:path>
                <a:path w="626110" h="47625">
                  <a:moveTo>
                    <a:pt x="35394" y="35420"/>
                  </a:moveTo>
                  <a:lnTo>
                    <a:pt x="23596" y="35420"/>
                  </a:lnTo>
                  <a:lnTo>
                    <a:pt x="11798" y="35420"/>
                  </a:lnTo>
                  <a:lnTo>
                    <a:pt x="0" y="35420"/>
                  </a:lnTo>
                  <a:lnTo>
                    <a:pt x="0" y="47218"/>
                  </a:lnTo>
                  <a:lnTo>
                    <a:pt x="11798" y="47218"/>
                  </a:lnTo>
                  <a:lnTo>
                    <a:pt x="23596" y="47218"/>
                  </a:lnTo>
                  <a:lnTo>
                    <a:pt x="35394" y="47218"/>
                  </a:lnTo>
                  <a:lnTo>
                    <a:pt x="35394" y="35420"/>
                  </a:lnTo>
                  <a:close/>
                </a:path>
                <a:path w="626110" h="47625">
                  <a:moveTo>
                    <a:pt x="35394" y="11811"/>
                  </a:moveTo>
                  <a:lnTo>
                    <a:pt x="23596" y="11811"/>
                  </a:lnTo>
                  <a:lnTo>
                    <a:pt x="23596" y="23622"/>
                  </a:lnTo>
                  <a:lnTo>
                    <a:pt x="35394" y="23622"/>
                  </a:lnTo>
                  <a:lnTo>
                    <a:pt x="35394" y="11811"/>
                  </a:lnTo>
                  <a:close/>
                </a:path>
                <a:path w="626110" h="47625">
                  <a:moveTo>
                    <a:pt x="59004" y="35420"/>
                  </a:moveTo>
                  <a:lnTo>
                    <a:pt x="47205" y="35420"/>
                  </a:lnTo>
                  <a:lnTo>
                    <a:pt x="35407" y="35420"/>
                  </a:lnTo>
                  <a:lnTo>
                    <a:pt x="35407" y="47218"/>
                  </a:lnTo>
                  <a:lnTo>
                    <a:pt x="47205" y="47218"/>
                  </a:lnTo>
                  <a:lnTo>
                    <a:pt x="59004" y="47218"/>
                  </a:lnTo>
                  <a:lnTo>
                    <a:pt x="59004" y="35420"/>
                  </a:lnTo>
                  <a:close/>
                </a:path>
                <a:path w="626110" h="47625">
                  <a:moveTo>
                    <a:pt x="59004" y="23609"/>
                  </a:moveTo>
                  <a:lnTo>
                    <a:pt x="47205" y="23609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59004" y="35407"/>
                  </a:lnTo>
                  <a:lnTo>
                    <a:pt x="59004" y="23609"/>
                  </a:lnTo>
                  <a:close/>
                </a:path>
                <a:path w="626110" h="47625">
                  <a:moveTo>
                    <a:pt x="94411" y="35420"/>
                  </a:moveTo>
                  <a:lnTo>
                    <a:pt x="82613" y="35420"/>
                  </a:lnTo>
                  <a:lnTo>
                    <a:pt x="70815" y="35420"/>
                  </a:lnTo>
                  <a:lnTo>
                    <a:pt x="59016" y="35420"/>
                  </a:lnTo>
                  <a:lnTo>
                    <a:pt x="59016" y="47218"/>
                  </a:lnTo>
                  <a:lnTo>
                    <a:pt x="70815" y="47218"/>
                  </a:lnTo>
                  <a:lnTo>
                    <a:pt x="82613" y="47218"/>
                  </a:lnTo>
                  <a:lnTo>
                    <a:pt x="94411" y="47218"/>
                  </a:lnTo>
                  <a:lnTo>
                    <a:pt x="94411" y="35420"/>
                  </a:lnTo>
                  <a:close/>
                </a:path>
                <a:path w="626110" h="47625">
                  <a:moveTo>
                    <a:pt x="94411" y="23609"/>
                  </a:moveTo>
                  <a:lnTo>
                    <a:pt x="82613" y="23609"/>
                  </a:lnTo>
                  <a:lnTo>
                    <a:pt x="82613" y="11811"/>
                  </a:lnTo>
                  <a:lnTo>
                    <a:pt x="70815" y="11811"/>
                  </a:lnTo>
                  <a:lnTo>
                    <a:pt x="70815" y="23609"/>
                  </a:ln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70815" y="23622"/>
                  </a:lnTo>
                  <a:lnTo>
                    <a:pt x="82613" y="23622"/>
                  </a:lnTo>
                  <a:lnTo>
                    <a:pt x="82613" y="35407"/>
                  </a:lnTo>
                  <a:lnTo>
                    <a:pt x="94411" y="35407"/>
                  </a:lnTo>
                  <a:lnTo>
                    <a:pt x="94411" y="23609"/>
                  </a:lnTo>
                  <a:close/>
                </a:path>
                <a:path w="626110" h="47625">
                  <a:moveTo>
                    <a:pt x="106222" y="35420"/>
                  </a:moveTo>
                  <a:lnTo>
                    <a:pt x="94424" y="35420"/>
                  </a:lnTo>
                  <a:lnTo>
                    <a:pt x="94424" y="47218"/>
                  </a:lnTo>
                  <a:lnTo>
                    <a:pt x="106222" y="47218"/>
                  </a:lnTo>
                  <a:lnTo>
                    <a:pt x="106222" y="35420"/>
                  </a:lnTo>
                  <a:close/>
                </a:path>
                <a:path w="626110" h="47625">
                  <a:moveTo>
                    <a:pt x="129806" y="35420"/>
                  </a:moveTo>
                  <a:lnTo>
                    <a:pt x="118021" y="35420"/>
                  </a:lnTo>
                  <a:lnTo>
                    <a:pt x="118021" y="47218"/>
                  </a:lnTo>
                  <a:lnTo>
                    <a:pt x="129806" y="47218"/>
                  </a:lnTo>
                  <a:lnTo>
                    <a:pt x="129806" y="35420"/>
                  </a:lnTo>
                  <a:close/>
                </a:path>
                <a:path w="626110" h="47625">
                  <a:moveTo>
                    <a:pt x="129806" y="11811"/>
                  </a:moveTo>
                  <a:lnTo>
                    <a:pt x="118021" y="11811"/>
                  </a:lnTo>
                  <a:lnTo>
                    <a:pt x="106222" y="11811"/>
                  </a:lnTo>
                  <a:lnTo>
                    <a:pt x="106222" y="23609"/>
                  </a:ln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18021" y="35407"/>
                  </a:lnTo>
                  <a:lnTo>
                    <a:pt x="129806" y="35407"/>
                  </a:lnTo>
                  <a:lnTo>
                    <a:pt x="129806" y="23622"/>
                  </a:lnTo>
                  <a:lnTo>
                    <a:pt x="129806" y="11811"/>
                  </a:lnTo>
                  <a:close/>
                </a:path>
                <a:path w="626110" h="47625">
                  <a:moveTo>
                    <a:pt x="141617" y="23609"/>
                  </a:moveTo>
                  <a:lnTo>
                    <a:pt x="129832" y="23609"/>
                  </a:lnTo>
                  <a:lnTo>
                    <a:pt x="129832" y="35407"/>
                  </a:lnTo>
                  <a:lnTo>
                    <a:pt x="141617" y="35407"/>
                  </a:lnTo>
                  <a:lnTo>
                    <a:pt x="141617" y="23609"/>
                  </a:lnTo>
                  <a:close/>
                </a:path>
                <a:path w="626110" h="47625">
                  <a:moveTo>
                    <a:pt x="177025" y="35420"/>
                  </a:moveTo>
                  <a:lnTo>
                    <a:pt x="165239" y="35420"/>
                  </a:lnTo>
                  <a:lnTo>
                    <a:pt x="165239" y="47218"/>
                  </a:lnTo>
                  <a:lnTo>
                    <a:pt x="177025" y="47218"/>
                  </a:lnTo>
                  <a:lnTo>
                    <a:pt x="177025" y="35420"/>
                  </a:lnTo>
                  <a:close/>
                </a:path>
                <a:path w="626110" h="47625">
                  <a:moveTo>
                    <a:pt x="177025" y="11811"/>
                  </a:moveTo>
                  <a:lnTo>
                    <a:pt x="165239" y="11811"/>
                  </a:lnTo>
                  <a:lnTo>
                    <a:pt x="153441" y="11811"/>
                  </a:ln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22"/>
                  </a:lnTo>
                  <a:lnTo>
                    <a:pt x="177025" y="11811"/>
                  </a:lnTo>
                  <a:close/>
                </a:path>
                <a:path w="626110" h="47625">
                  <a:moveTo>
                    <a:pt x="188836" y="23609"/>
                  </a:move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close/>
                </a:path>
                <a:path w="626110" h="47625">
                  <a:moveTo>
                    <a:pt x="200647" y="11811"/>
                  </a:moveTo>
                  <a:lnTo>
                    <a:pt x="188849" y="11811"/>
                  </a:ln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00647" y="23622"/>
                  </a:lnTo>
                  <a:lnTo>
                    <a:pt x="200647" y="11811"/>
                  </a:lnTo>
                  <a:close/>
                </a:path>
                <a:path w="626110" h="47625">
                  <a:moveTo>
                    <a:pt x="224243" y="11811"/>
                  </a:moveTo>
                  <a:lnTo>
                    <a:pt x="212458" y="11811"/>
                  </a:lnTo>
                  <a:lnTo>
                    <a:pt x="212458" y="23622"/>
                  </a:lnTo>
                  <a:lnTo>
                    <a:pt x="224243" y="23622"/>
                  </a:lnTo>
                  <a:lnTo>
                    <a:pt x="224243" y="11811"/>
                  </a:lnTo>
                  <a:close/>
                </a:path>
                <a:path w="626110" h="47625">
                  <a:moveTo>
                    <a:pt x="247853" y="11811"/>
                  </a:moveTo>
                  <a:lnTo>
                    <a:pt x="236054" y="11811"/>
                  </a:lnTo>
                  <a:lnTo>
                    <a:pt x="236054" y="23609"/>
                  </a:lnTo>
                  <a:lnTo>
                    <a:pt x="236054" y="35407"/>
                  </a:lnTo>
                  <a:lnTo>
                    <a:pt x="247853" y="35407"/>
                  </a:lnTo>
                  <a:lnTo>
                    <a:pt x="247853" y="23622"/>
                  </a:lnTo>
                  <a:lnTo>
                    <a:pt x="247853" y="11811"/>
                  </a:lnTo>
                  <a:close/>
                </a:path>
                <a:path w="626110" h="47625">
                  <a:moveTo>
                    <a:pt x="271462" y="23609"/>
                  </a:moveTo>
                  <a:lnTo>
                    <a:pt x="259664" y="23609"/>
                  </a:lnTo>
                  <a:lnTo>
                    <a:pt x="259664" y="35407"/>
                  </a:lnTo>
                  <a:lnTo>
                    <a:pt x="271462" y="35407"/>
                  </a:lnTo>
                  <a:lnTo>
                    <a:pt x="271462" y="23609"/>
                  </a:lnTo>
                  <a:close/>
                </a:path>
                <a:path w="626110" h="47625">
                  <a:moveTo>
                    <a:pt x="295071" y="11811"/>
                  </a:moveTo>
                  <a:lnTo>
                    <a:pt x="283273" y="11811"/>
                  </a:lnTo>
                  <a:lnTo>
                    <a:pt x="271475" y="11811"/>
                  </a:lnTo>
                  <a:lnTo>
                    <a:pt x="271475" y="23622"/>
                  </a:lnTo>
                  <a:lnTo>
                    <a:pt x="283273" y="23622"/>
                  </a:lnTo>
                  <a:lnTo>
                    <a:pt x="295071" y="23622"/>
                  </a:lnTo>
                  <a:lnTo>
                    <a:pt x="295071" y="11811"/>
                  </a:lnTo>
                  <a:close/>
                </a:path>
                <a:path w="626110" h="47625">
                  <a:moveTo>
                    <a:pt x="365887" y="11811"/>
                  </a:moveTo>
                  <a:lnTo>
                    <a:pt x="354088" y="11811"/>
                  </a:lnTo>
                  <a:lnTo>
                    <a:pt x="354088" y="23609"/>
                  </a:lnTo>
                  <a:lnTo>
                    <a:pt x="342290" y="23609"/>
                  </a:lnTo>
                  <a:lnTo>
                    <a:pt x="342290" y="11811"/>
                  </a:lnTo>
                  <a:lnTo>
                    <a:pt x="330492" y="11811"/>
                  </a:lnTo>
                  <a:lnTo>
                    <a:pt x="330492" y="23622"/>
                  </a:lnTo>
                  <a:lnTo>
                    <a:pt x="342290" y="23622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65887" y="35407"/>
                  </a:lnTo>
                  <a:lnTo>
                    <a:pt x="365887" y="23622"/>
                  </a:lnTo>
                  <a:lnTo>
                    <a:pt x="365887" y="11811"/>
                  </a:lnTo>
                  <a:close/>
                </a:path>
                <a:path w="626110" h="47625">
                  <a:moveTo>
                    <a:pt x="389496" y="11811"/>
                  </a:moveTo>
                  <a:lnTo>
                    <a:pt x="377698" y="11811"/>
                  </a:lnTo>
                  <a:lnTo>
                    <a:pt x="365899" y="11811"/>
                  </a:lnTo>
                  <a:lnTo>
                    <a:pt x="365899" y="23622"/>
                  </a:lnTo>
                  <a:lnTo>
                    <a:pt x="377698" y="23622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22"/>
                  </a:lnTo>
                  <a:lnTo>
                    <a:pt x="389496" y="11811"/>
                  </a:lnTo>
                  <a:close/>
                </a:path>
                <a:path w="626110" h="47625">
                  <a:moveTo>
                    <a:pt x="424903" y="23609"/>
                  </a:moveTo>
                  <a:lnTo>
                    <a:pt x="413105" y="23609"/>
                  </a:lnTo>
                  <a:lnTo>
                    <a:pt x="413105" y="11811"/>
                  </a:lnTo>
                  <a:lnTo>
                    <a:pt x="401307" y="11811"/>
                  </a:lnTo>
                  <a:lnTo>
                    <a:pt x="389509" y="11811"/>
                  </a:ln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01307" y="23622"/>
                  </a:lnTo>
                  <a:lnTo>
                    <a:pt x="413105" y="23622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close/>
                </a:path>
                <a:path w="626110" h="47625">
                  <a:moveTo>
                    <a:pt x="460311" y="11811"/>
                  </a:moveTo>
                  <a:lnTo>
                    <a:pt x="448513" y="11811"/>
                  </a:lnTo>
                  <a:lnTo>
                    <a:pt x="436714" y="11811"/>
                  </a:lnTo>
                  <a:lnTo>
                    <a:pt x="424916" y="11811"/>
                  </a:lnTo>
                  <a:lnTo>
                    <a:pt x="424916" y="23609"/>
                  </a:lnTo>
                  <a:lnTo>
                    <a:pt x="424916" y="35407"/>
                  </a:lnTo>
                  <a:lnTo>
                    <a:pt x="436714" y="35407"/>
                  </a:lnTo>
                  <a:lnTo>
                    <a:pt x="436714" y="23622"/>
                  </a:lnTo>
                  <a:lnTo>
                    <a:pt x="448513" y="23622"/>
                  </a:lnTo>
                  <a:lnTo>
                    <a:pt x="448513" y="35407"/>
                  </a:lnTo>
                  <a:lnTo>
                    <a:pt x="460311" y="35407"/>
                  </a:lnTo>
                  <a:lnTo>
                    <a:pt x="460311" y="23622"/>
                  </a:lnTo>
                  <a:lnTo>
                    <a:pt x="460311" y="11811"/>
                  </a:lnTo>
                  <a:close/>
                </a:path>
                <a:path w="626110" h="47625">
                  <a:moveTo>
                    <a:pt x="483920" y="23609"/>
                  </a:moveTo>
                  <a:lnTo>
                    <a:pt x="472122" y="23609"/>
                  </a:lnTo>
                  <a:lnTo>
                    <a:pt x="472122" y="11811"/>
                  </a:lnTo>
                  <a:lnTo>
                    <a:pt x="460324" y="11811"/>
                  </a:lnTo>
                  <a:lnTo>
                    <a:pt x="460324" y="23609"/>
                  </a:lnTo>
                  <a:lnTo>
                    <a:pt x="460324" y="35407"/>
                  </a:lnTo>
                  <a:lnTo>
                    <a:pt x="472122" y="35407"/>
                  </a:lnTo>
                  <a:lnTo>
                    <a:pt x="483920" y="35407"/>
                  </a:lnTo>
                  <a:lnTo>
                    <a:pt x="483920" y="23609"/>
                  </a:lnTo>
                  <a:close/>
                </a:path>
                <a:path w="626110" h="47625">
                  <a:moveTo>
                    <a:pt x="519328" y="11811"/>
                  </a:moveTo>
                  <a:lnTo>
                    <a:pt x="507530" y="11811"/>
                  </a:lnTo>
                  <a:lnTo>
                    <a:pt x="507530" y="23609"/>
                  </a:lnTo>
                  <a:lnTo>
                    <a:pt x="507530" y="35407"/>
                  </a:lnTo>
                  <a:lnTo>
                    <a:pt x="519328" y="35407"/>
                  </a:lnTo>
                  <a:lnTo>
                    <a:pt x="519328" y="23622"/>
                  </a:lnTo>
                  <a:lnTo>
                    <a:pt x="519328" y="11811"/>
                  </a:lnTo>
                  <a:close/>
                </a:path>
                <a:path w="626110" h="47625">
                  <a:moveTo>
                    <a:pt x="542937" y="11811"/>
                  </a:moveTo>
                  <a:lnTo>
                    <a:pt x="531139" y="11811"/>
                  </a:lnTo>
                  <a:lnTo>
                    <a:pt x="531139" y="23609"/>
                  </a:lnTo>
                  <a:lnTo>
                    <a:pt x="519341" y="23609"/>
                  </a:lnTo>
                  <a:lnTo>
                    <a:pt x="519341" y="35407"/>
                  </a:lnTo>
                  <a:lnTo>
                    <a:pt x="531139" y="35407"/>
                  </a:lnTo>
                  <a:lnTo>
                    <a:pt x="531139" y="23622"/>
                  </a:lnTo>
                  <a:lnTo>
                    <a:pt x="542937" y="23622"/>
                  </a:lnTo>
                  <a:lnTo>
                    <a:pt x="542937" y="11811"/>
                  </a:lnTo>
                  <a:close/>
                </a:path>
                <a:path w="626110" h="47625">
                  <a:moveTo>
                    <a:pt x="542937" y="0"/>
                  </a:moveTo>
                  <a:lnTo>
                    <a:pt x="531139" y="0"/>
                  </a:lnTo>
                  <a:lnTo>
                    <a:pt x="519341" y="0"/>
                  </a:lnTo>
                  <a:lnTo>
                    <a:pt x="519341" y="11798"/>
                  </a:lnTo>
                  <a:lnTo>
                    <a:pt x="531139" y="11798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26110" h="47625">
                  <a:moveTo>
                    <a:pt x="554748" y="0"/>
                  </a:move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54748" y="0"/>
                  </a:lnTo>
                  <a:close/>
                </a:path>
                <a:path w="626110" h="47625">
                  <a:moveTo>
                    <a:pt x="578345" y="11811"/>
                  </a:moveTo>
                  <a:lnTo>
                    <a:pt x="566547" y="11811"/>
                  </a:lnTo>
                  <a:lnTo>
                    <a:pt x="566547" y="23609"/>
                  </a:lnTo>
                  <a:lnTo>
                    <a:pt x="554748" y="23609"/>
                  </a:lnTo>
                  <a:lnTo>
                    <a:pt x="554748" y="11811"/>
                  </a:lnTo>
                  <a:lnTo>
                    <a:pt x="542950" y="11811"/>
                  </a:lnTo>
                  <a:lnTo>
                    <a:pt x="542950" y="23622"/>
                  </a:lnTo>
                  <a:lnTo>
                    <a:pt x="554748" y="23622"/>
                  </a:lnTo>
                  <a:lnTo>
                    <a:pt x="554748" y="35407"/>
                  </a:lnTo>
                  <a:lnTo>
                    <a:pt x="566547" y="35407"/>
                  </a:lnTo>
                  <a:lnTo>
                    <a:pt x="566547" y="23622"/>
                  </a:lnTo>
                  <a:lnTo>
                    <a:pt x="578345" y="23622"/>
                  </a:lnTo>
                  <a:lnTo>
                    <a:pt x="578345" y="11811"/>
                  </a:lnTo>
                  <a:close/>
                </a:path>
                <a:path w="626110" h="47625">
                  <a:moveTo>
                    <a:pt x="578345" y="0"/>
                  </a:moveTo>
                  <a:lnTo>
                    <a:pt x="566547" y="0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26110" h="47625">
                  <a:moveTo>
                    <a:pt x="590156" y="11811"/>
                  </a:moveTo>
                  <a:lnTo>
                    <a:pt x="578358" y="11811"/>
                  </a:lnTo>
                  <a:lnTo>
                    <a:pt x="578358" y="23622"/>
                  </a:lnTo>
                  <a:lnTo>
                    <a:pt x="590156" y="23622"/>
                  </a:lnTo>
                  <a:lnTo>
                    <a:pt x="590156" y="11811"/>
                  </a:lnTo>
                  <a:close/>
                </a:path>
                <a:path w="626110" h="47625">
                  <a:moveTo>
                    <a:pt x="601954" y="0"/>
                  </a:moveTo>
                  <a:lnTo>
                    <a:pt x="590156" y="0"/>
                  </a:lnTo>
                  <a:lnTo>
                    <a:pt x="590156" y="11798"/>
                  </a:lnTo>
                  <a:lnTo>
                    <a:pt x="601954" y="11798"/>
                  </a:lnTo>
                  <a:lnTo>
                    <a:pt x="601954" y="0"/>
                  </a:lnTo>
                  <a:close/>
                </a:path>
                <a:path w="626110" h="47625">
                  <a:moveTo>
                    <a:pt x="625563" y="23609"/>
                  </a:moveTo>
                  <a:lnTo>
                    <a:pt x="613765" y="23609"/>
                  </a:lnTo>
                  <a:lnTo>
                    <a:pt x="613765" y="35407"/>
                  </a:lnTo>
                  <a:lnTo>
                    <a:pt x="625563" y="35407"/>
                  </a:lnTo>
                  <a:lnTo>
                    <a:pt x="625563" y="2360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106641" y="5065394"/>
              <a:ext cx="614045" cy="35560"/>
            </a:xfrm>
            <a:custGeom>
              <a:avLst/>
              <a:gdLst/>
              <a:ahLst/>
              <a:cxnLst/>
              <a:rect l="l" t="t" r="r" b="b"/>
              <a:pathLst>
                <a:path w="614045" h="35560">
                  <a:moveTo>
                    <a:pt x="11798" y="11798"/>
                  </a:moveTo>
                  <a:lnTo>
                    <a:pt x="0" y="11798"/>
                  </a:lnTo>
                  <a:lnTo>
                    <a:pt x="0" y="23596"/>
                  </a:lnTo>
                  <a:lnTo>
                    <a:pt x="11798" y="23596"/>
                  </a:lnTo>
                  <a:lnTo>
                    <a:pt x="11798" y="11798"/>
                  </a:lnTo>
                  <a:close/>
                </a:path>
                <a:path w="614045" h="35560">
                  <a:moveTo>
                    <a:pt x="23596" y="23596"/>
                  </a:moveTo>
                  <a:lnTo>
                    <a:pt x="11798" y="23596"/>
                  </a:lnTo>
                  <a:lnTo>
                    <a:pt x="11798" y="35394"/>
                  </a:lnTo>
                  <a:lnTo>
                    <a:pt x="23596" y="35394"/>
                  </a:lnTo>
                  <a:lnTo>
                    <a:pt x="23596" y="23596"/>
                  </a:lnTo>
                  <a:close/>
                </a:path>
                <a:path w="614045" h="35560">
                  <a:moveTo>
                    <a:pt x="47205" y="11798"/>
                  </a:moveTo>
                  <a:lnTo>
                    <a:pt x="35407" y="11798"/>
                  </a:lnTo>
                  <a:lnTo>
                    <a:pt x="23609" y="11798"/>
                  </a:lnTo>
                  <a:lnTo>
                    <a:pt x="23609" y="23596"/>
                  </a:lnTo>
                  <a:lnTo>
                    <a:pt x="23609" y="35394"/>
                  </a:lnTo>
                  <a:lnTo>
                    <a:pt x="35407" y="35394"/>
                  </a:lnTo>
                  <a:lnTo>
                    <a:pt x="47205" y="35394"/>
                  </a:lnTo>
                  <a:lnTo>
                    <a:pt x="47205" y="23596"/>
                  </a:lnTo>
                  <a:lnTo>
                    <a:pt x="47205" y="11798"/>
                  </a:lnTo>
                  <a:close/>
                </a:path>
                <a:path w="614045" h="35560">
                  <a:moveTo>
                    <a:pt x="70815" y="23596"/>
                  </a:moveTo>
                  <a:lnTo>
                    <a:pt x="59016" y="23596"/>
                  </a:lnTo>
                  <a:lnTo>
                    <a:pt x="59016" y="35394"/>
                  </a:lnTo>
                  <a:lnTo>
                    <a:pt x="70815" y="35394"/>
                  </a:lnTo>
                  <a:lnTo>
                    <a:pt x="70815" y="23596"/>
                  </a:lnTo>
                  <a:close/>
                </a:path>
                <a:path w="614045" h="35560">
                  <a:moveTo>
                    <a:pt x="118008" y="11798"/>
                  </a:moveTo>
                  <a:lnTo>
                    <a:pt x="106222" y="11798"/>
                  </a:lnTo>
                  <a:lnTo>
                    <a:pt x="94424" y="11798"/>
                  </a:lnTo>
                  <a:lnTo>
                    <a:pt x="82626" y="11798"/>
                  </a:lnTo>
                  <a:lnTo>
                    <a:pt x="82626" y="23596"/>
                  </a:lnTo>
                  <a:lnTo>
                    <a:pt x="82626" y="35394"/>
                  </a:lnTo>
                  <a:lnTo>
                    <a:pt x="94424" y="35394"/>
                  </a:lnTo>
                  <a:lnTo>
                    <a:pt x="94424" y="23596"/>
                  </a:lnTo>
                  <a:lnTo>
                    <a:pt x="106222" y="23596"/>
                  </a:lnTo>
                  <a:lnTo>
                    <a:pt x="118008" y="23596"/>
                  </a:lnTo>
                  <a:lnTo>
                    <a:pt x="118008" y="11798"/>
                  </a:lnTo>
                  <a:close/>
                </a:path>
                <a:path w="614045" h="35560">
                  <a:moveTo>
                    <a:pt x="129819" y="11798"/>
                  </a:moveTo>
                  <a:lnTo>
                    <a:pt x="118033" y="11798"/>
                  </a:lnTo>
                  <a:lnTo>
                    <a:pt x="118033" y="23596"/>
                  </a:lnTo>
                  <a:lnTo>
                    <a:pt x="118033" y="35394"/>
                  </a:lnTo>
                  <a:lnTo>
                    <a:pt x="129819" y="35394"/>
                  </a:lnTo>
                  <a:lnTo>
                    <a:pt x="129819" y="23596"/>
                  </a:lnTo>
                  <a:lnTo>
                    <a:pt x="129819" y="11798"/>
                  </a:lnTo>
                  <a:close/>
                </a:path>
                <a:path w="614045" h="35560">
                  <a:moveTo>
                    <a:pt x="141630" y="11798"/>
                  </a:moveTo>
                  <a:lnTo>
                    <a:pt x="129832" y="11798"/>
                  </a:lnTo>
                  <a:lnTo>
                    <a:pt x="129832" y="23596"/>
                  </a:lnTo>
                  <a:lnTo>
                    <a:pt x="129832" y="35394"/>
                  </a:lnTo>
                  <a:lnTo>
                    <a:pt x="141630" y="35394"/>
                  </a:lnTo>
                  <a:lnTo>
                    <a:pt x="141630" y="23596"/>
                  </a:lnTo>
                  <a:lnTo>
                    <a:pt x="141630" y="11798"/>
                  </a:lnTo>
                  <a:close/>
                </a:path>
                <a:path w="614045" h="35560">
                  <a:moveTo>
                    <a:pt x="165227" y="23596"/>
                  </a:moveTo>
                  <a:lnTo>
                    <a:pt x="153441" y="23596"/>
                  </a:lnTo>
                  <a:lnTo>
                    <a:pt x="141643" y="23596"/>
                  </a:lnTo>
                  <a:lnTo>
                    <a:pt x="141643" y="35394"/>
                  </a:lnTo>
                  <a:lnTo>
                    <a:pt x="153441" y="35394"/>
                  </a:lnTo>
                  <a:lnTo>
                    <a:pt x="165227" y="35394"/>
                  </a:lnTo>
                  <a:lnTo>
                    <a:pt x="165227" y="23596"/>
                  </a:lnTo>
                  <a:close/>
                </a:path>
                <a:path w="614045" h="35560">
                  <a:moveTo>
                    <a:pt x="165227" y="0"/>
                  </a:moveTo>
                  <a:lnTo>
                    <a:pt x="153441" y="0"/>
                  </a:lnTo>
                  <a:lnTo>
                    <a:pt x="153441" y="11798"/>
                  </a:lnTo>
                  <a:lnTo>
                    <a:pt x="165227" y="11798"/>
                  </a:lnTo>
                  <a:lnTo>
                    <a:pt x="165227" y="0"/>
                  </a:lnTo>
                  <a:close/>
                </a:path>
                <a:path w="614045" h="35560">
                  <a:moveTo>
                    <a:pt x="177038" y="23596"/>
                  </a:moveTo>
                  <a:lnTo>
                    <a:pt x="165239" y="23596"/>
                  </a:lnTo>
                  <a:lnTo>
                    <a:pt x="165239" y="35394"/>
                  </a:lnTo>
                  <a:lnTo>
                    <a:pt x="177038" y="35394"/>
                  </a:lnTo>
                  <a:lnTo>
                    <a:pt x="177038" y="23596"/>
                  </a:lnTo>
                  <a:close/>
                </a:path>
                <a:path w="614045" h="35560">
                  <a:moveTo>
                    <a:pt x="177038" y="0"/>
                  </a:moveTo>
                  <a:lnTo>
                    <a:pt x="165239" y="0"/>
                  </a:lnTo>
                  <a:lnTo>
                    <a:pt x="165239" y="11798"/>
                  </a:lnTo>
                  <a:lnTo>
                    <a:pt x="177038" y="11798"/>
                  </a:lnTo>
                  <a:lnTo>
                    <a:pt x="177038" y="0"/>
                  </a:lnTo>
                  <a:close/>
                </a:path>
                <a:path w="614045" h="35560">
                  <a:moveTo>
                    <a:pt x="188849" y="0"/>
                  </a:moveTo>
                  <a:lnTo>
                    <a:pt x="177050" y="0"/>
                  </a:lnTo>
                  <a:lnTo>
                    <a:pt x="177050" y="11798"/>
                  </a:lnTo>
                  <a:lnTo>
                    <a:pt x="188849" y="11798"/>
                  </a:lnTo>
                  <a:lnTo>
                    <a:pt x="188849" y="0"/>
                  </a:lnTo>
                  <a:close/>
                </a:path>
                <a:path w="614045" h="35560">
                  <a:moveTo>
                    <a:pt x="200634" y="11798"/>
                  </a:moveTo>
                  <a:lnTo>
                    <a:pt x="188849" y="11798"/>
                  </a:lnTo>
                  <a:lnTo>
                    <a:pt x="188849" y="23596"/>
                  </a:lnTo>
                  <a:lnTo>
                    <a:pt x="200634" y="23596"/>
                  </a:lnTo>
                  <a:lnTo>
                    <a:pt x="200634" y="11798"/>
                  </a:lnTo>
                  <a:close/>
                </a:path>
                <a:path w="614045" h="35560">
                  <a:moveTo>
                    <a:pt x="212445" y="0"/>
                  </a:moveTo>
                  <a:lnTo>
                    <a:pt x="200660" y="0"/>
                  </a:lnTo>
                  <a:lnTo>
                    <a:pt x="200660" y="11798"/>
                  </a:lnTo>
                  <a:lnTo>
                    <a:pt x="200660" y="23596"/>
                  </a:lnTo>
                  <a:lnTo>
                    <a:pt x="200660" y="35394"/>
                  </a:lnTo>
                  <a:lnTo>
                    <a:pt x="212445" y="35394"/>
                  </a:lnTo>
                  <a:lnTo>
                    <a:pt x="212445" y="23596"/>
                  </a:lnTo>
                  <a:lnTo>
                    <a:pt x="212445" y="11798"/>
                  </a:lnTo>
                  <a:lnTo>
                    <a:pt x="212445" y="0"/>
                  </a:lnTo>
                  <a:close/>
                </a:path>
                <a:path w="614045" h="35560">
                  <a:moveTo>
                    <a:pt x="236054" y="23596"/>
                  </a:moveTo>
                  <a:lnTo>
                    <a:pt x="224256" y="23596"/>
                  </a:lnTo>
                  <a:lnTo>
                    <a:pt x="224256" y="35394"/>
                  </a:lnTo>
                  <a:lnTo>
                    <a:pt x="236054" y="35394"/>
                  </a:lnTo>
                  <a:lnTo>
                    <a:pt x="236054" y="23596"/>
                  </a:lnTo>
                  <a:close/>
                </a:path>
                <a:path w="614045" h="35560">
                  <a:moveTo>
                    <a:pt x="236054" y="0"/>
                  </a:moveTo>
                  <a:lnTo>
                    <a:pt x="224256" y="0"/>
                  </a:lnTo>
                  <a:lnTo>
                    <a:pt x="224256" y="11798"/>
                  </a:lnTo>
                  <a:lnTo>
                    <a:pt x="236054" y="11798"/>
                  </a:lnTo>
                  <a:lnTo>
                    <a:pt x="236054" y="0"/>
                  </a:lnTo>
                  <a:close/>
                </a:path>
                <a:path w="614045" h="35560">
                  <a:moveTo>
                    <a:pt x="259664" y="0"/>
                  </a:moveTo>
                  <a:lnTo>
                    <a:pt x="247865" y="0"/>
                  </a:lnTo>
                  <a:lnTo>
                    <a:pt x="247865" y="11798"/>
                  </a:lnTo>
                  <a:lnTo>
                    <a:pt x="247865" y="23596"/>
                  </a:lnTo>
                  <a:lnTo>
                    <a:pt x="247865" y="35394"/>
                  </a:lnTo>
                  <a:lnTo>
                    <a:pt x="259664" y="35394"/>
                  </a:lnTo>
                  <a:lnTo>
                    <a:pt x="259664" y="23596"/>
                  </a:lnTo>
                  <a:lnTo>
                    <a:pt x="259664" y="11798"/>
                  </a:lnTo>
                  <a:lnTo>
                    <a:pt x="259664" y="0"/>
                  </a:lnTo>
                  <a:close/>
                </a:path>
                <a:path w="614045" h="35560">
                  <a:moveTo>
                    <a:pt x="295059" y="0"/>
                  </a:moveTo>
                  <a:lnTo>
                    <a:pt x="283273" y="0"/>
                  </a:lnTo>
                  <a:lnTo>
                    <a:pt x="271475" y="0"/>
                  </a:lnTo>
                  <a:lnTo>
                    <a:pt x="259676" y="0"/>
                  </a:lnTo>
                  <a:lnTo>
                    <a:pt x="259676" y="11798"/>
                  </a:lnTo>
                  <a:lnTo>
                    <a:pt x="259676" y="23596"/>
                  </a:lnTo>
                  <a:lnTo>
                    <a:pt x="259676" y="35394"/>
                  </a:lnTo>
                  <a:lnTo>
                    <a:pt x="271475" y="35394"/>
                  </a:lnTo>
                  <a:lnTo>
                    <a:pt x="283273" y="35394"/>
                  </a:lnTo>
                  <a:lnTo>
                    <a:pt x="283273" y="23596"/>
                  </a:lnTo>
                  <a:lnTo>
                    <a:pt x="283273" y="11798"/>
                  </a:lnTo>
                  <a:lnTo>
                    <a:pt x="295059" y="11798"/>
                  </a:lnTo>
                  <a:lnTo>
                    <a:pt x="295059" y="0"/>
                  </a:lnTo>
                  <a:close/>
                </a:path>
                <a:path w="614045" h="35560">
                  <a:moveTo>
                    <a:pt x="306882" y="23596"/>
                  </a:moveTo>
                  <a:lnTo>
                    <a:pt x="295084" y="23596"/>
                  </a:lnTo>
                  <a:lnTo>
                    <a:pt x="295084" y="35394"/>
                  </a:lnTo>
                  <a:lnTo>
                    <a:pt x="306882" y="35394"/>
                  </a:lnTo>
                  <a:lnTo>
                    <a:pt x="306882" y="23596"/>
                  </a:lnTo>
                  <a:close/>
                </a:path>
                <a:path w="614045" h="35560">
                  <a:moveTo>
                    <a:pt x="318681" y="0"/>
                  </a:moveTo>
                  <a:lnTo>
                    <a:pt x="306882" y="0"/>
                  </a:lnTo>
                  <a:lnTo>
                    <a:pt x="295084" y="0"/>
                  </a:lnTo>
                  <a:lnTo>
                    <a:pt x="295084" y="11798"/>
                  </a:lnTo>
                  <a:lnTo>
                    <a:pt x="306882" y="11798"/>
                  </a:lnTo>
                  <a:lnTo>
                    <a:pt x="318681" y="11798"/>
                  </a:lnTo>
                  <a:lnTo>
                    <a:pt x="318681" y="0"/>
                  </a:lnTo>
                  <a:close/>
                </a:path>
                <a:path w="614045" h="35560">
                  <a:moveTo>
                    <a:pt x="354088" y="0"/>
                  </a:moveTo>
                  <a:lnTo>
                    <a:pt x="342290" y="0"/>
                  </a:lnTo>
                  <a:lnTo>
                    <a:pt x="330492" y="0"/>
                  </a:lnTo>
                  <a:lnTo>
                    <a:pt x="318693" y="0"/>
                  </a:lnTo>
                  <a:lnTo>
                    <a:pt x="318693" y="11798"/>
                  </a:lnTo>
                  <a:lnTo>
                    <a:pt x="318693" y="23596"/>
                  </a:lnTo>
                  <a:lnTo>
                    <a:pt x="318693" y="35394"/>
                  </a:lnTo>
                  <a:lnTo>
                    <a:pt x="330492" y="35394"/>
                  </a:lnTo>
                  <a:lnTo>
                    <a:pt x="330492" y="23596"/>
                  </a:lnTo>
                  <a:lnTo>
                    <a:pt x="342290" y="23596"/>
                  </a:lnTo>
                  <a:lnTo>
                    <a:pt x="354088" y="23596"/>
                  </a:lnTo>
                  <a:lnTo>
                    <a:pt x="354088" y="11798"/>
                  </a:lnTo>
                  <a:lnTo>
                    <a:pt x="354088" y="0"/>
                  </a:lnTo>
                  <a:close/>
                </a:path>
                <a:path w="614045" h="35560">
                  <a:moveTo>
                    <a:pt x="377698" y="0"/>
                  </a:moveTo>
                  <a:lnTo>
                    <a:pt x="365899" y="0"/>
                  </a:lnTo>
                  <a:lnTo>
                    <a:pt x="354101" y="0"/>
                  </a:lnTo>
                  <a:lnTo>
                    <a:pt x="354101" y="11798"/>
                  </a:lnTo>
                  <a:lnTo>
                    <a:pt x="365899" y="11798"/>
                  </a:lnTo>
                  <a:lnTo>
                    <a:pt x="365899" y="23596"/>
                  </a:lnTo>
                  <a:lnTo>
                    <a:pt x="365899" y="35394"/>
                  </a:lnTo>
                  <a:lnTo>
                    <a:pt x="377698" y="35394"/>
                  </a:lnTo>
                  <a:lnTo>
                    <a:pt x="377698" y="23596"/>
                  </a:lnTo>
                  <a:lnTo>
                    <a:pt x="377698" y="11798"/>
                  </a:lnTo>
                  <a:lnTo>
                    <a:pt x="377698" y="0"/>
                  </a:lnTo>
                  <a:close/>
                </a:path>
                <a:path w="614045" h="35560">
                  <a:moveTo>
                    <a:pt x="389509" y="23596"/>
                  </a:moveTo>
                  <a:lnTo>
                    <a:pt x="377710" y="23596"/>
                  </a:lnTo>
                  <a:lnTo>
                    <a:pt x="377710" y="35394"/>
                  </a:lnTo>
                  <a:lnTo>
                    <a:pt x="389509" y="35394"/>
                  </a:lnTo>
                  <a:lnTo>
                    <a:pt x="389509" y="23596"/>
                  </a:lnTo>
                  <a:close/>
                </a:path>
                <a:path w="614045" h="35560">
                  <a:moveTo>
                    <a:pt x="401307" y="0"/>
                  </a:moveTo>
                  <a:lnTo>
                    <a:pt x="389509" y="0"/>
                  </a:lnTo>
                  <a:lnTo>
                    <a:pt x="377710" y="0"/>
                  </a:lnTo>
                  <a:lnTo>
                    <a:pt x="377710" y="11798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01307" y="0"/>
                  </a:lnTo>
                  <a:close/>
                </a:path>
                <a:path w="614045" h="35560">
                  <a:moveTo>
                    <a:pt x="448513" y="0"/>
                  </a:moveTo>
                  <a:lnTo>
                    <a:pt x="436714" y="0"/>
                  </a:lnTo>
                  <a:lnTo>
                    <a:pt x="436714" y="11798"/>
                  </a:lnTo>
                  <a:lnTo>
                    <a:pt x="436714" y="23596"/>
                  </a:lnTo>
                  <a:lnTo>
                    <a:pt x="448513" y="23596"/>
                  </a:lnTo>
                  <a:lnTo>
                    <a:pt x="448513" y="11798"/>
                  </a:lnTo>
                  <a:lnTo>
                    <a:pt x="448513" y="0"/>
                  </a:lnTo>
                  <a:close/>
                </a:path>
                <a:path w="614045" h="35560">
                  <a:moveTo>
                    <a:pt x="460324" y="11798"/>
                  </a:moveTo>
                  <a:lnTo>
                    <a:pt x="448525" y="11798"/>
                  </a:lnTo>
                  <a:lnTo>
                    <a:pt x="448525" y="23596"/>
                  </a:lnTo>
                  <a:lnTo>
                    <a:pt x="460324" y="23596"/>
                  </a:lnTo>
                  <a:lnTo>
                    <a:pt x="460324" y="11798"/>
                  </a:lnTo>
                  <a:close/>
                </a:path>
                <a:path w="614045" h="35560">
                  <a:moveTo>
                    <a:pt x="472122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72122" y="11798"/>
                  </a:lnTo>
                  <a:lnTo>
                    <a:pt x="472122" y="0"/>
                  </a:lnTo>
                  <a:close/>
                </a:path>
                <a:path w="614045" h="35560">
                  <a:moveTo>
                    <a:pt x="483933" y="0"/>
                  </a:moveTo>
                  <a:lnTo>
                    <a:pt x="472135" y="0"/>
                  </a:lnTo>
                  <a:lnTo>
                    <a:pt x="472135" y="11798"/>
                  </a:lnTo>
                  <a:lnTo>
                    <a:pt x="472135" y="23596"/>
                  </a:lnTo>
                  <a:lnTo>
                    <a:pt x="483933" y="23596"/>
                  </a:lnTo>
                  <a:lnTo>
                    <a:pt x="483933" y="11798"/>
                  </a:lnTo>
                  <a:lnTo>
                    <a:pt x="483933" y="0"/>
                  </a:lnTo>
                  <a:close/>
                </a:path>
                <a:path w="614045" h="35560">
                  <a:moveTo>
                    <a:pt x="507530" y="0"/>
                  </a:moveTo>
                  <a:lnTo>
                    <a:pt x="495731" y="0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07530" y="0"/>
                  </a:lnTo>
                  <a:close/>
                </a:path>
                <a:path w="614045" h="35560">
                  <a:moveTo>
                    <a:pt x="531139" y="0"/>
                  </a:moveTo>
                  <a:lnTo>
                    <a:pt x="519341" y="0"/>
                  </a:lnTo>
                  <a:lnTo>
                    <a:pt x="507542" y="0"/>
                  </a:lnTo>
                  <a:lnTo>
                    <a:pt x="507542" y="11798"/>
                  </a:lnTo>
                  <a:lnTo>
                    <a:pt x="507542" y="23596"/>
                  </a:lnTo>
                  <a:lnTo>
                    <a:pt x="519341" y="23596"/>
                  </a:lnTo>
                  <a:lnTo>
                    <a:pt x="519341" y="11798"/>
                  </a:lnTo>
                  <a:lnTo>
                    <a:pt x="531139" y="11798"/>
                  </a:lnTo>
                  <a:lnTo>
                    <a:pt x="531139" y="0"/>
                  </a:lnTo>
                  <a:close/>
                </a:path>
                <a:path w="614045" h="35560">
                  <a:moveTo>
                    <a:pt x="566547" y="0"/>
                  </a:moveTo>
                  <a:lnTo>
                    <a:pt x="554748" y="0"/>
                  </a:lnTo>
                  <a:lnTo>
                    <a:pt x="542950" y="0"/>
                  </a:lnTo>
                  <a:lnTo>
                    <a:pt x="531152" y="0"/>
                  </a:lnTo>
                  <a:lnTo>
                    <a:pt x="531152" y="11798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54748" y="23596"/>
                  </a:lnTo>
                  <a:lnTo>
                    <a:pt x="566547" y="23596"/>
                  </a:lnTo>
                  <a:lnTo>
                    <a:pt x="566547" y="11798"/>
                  </a:lnTo>
                  <a:lnTo>
                    <a:pt x="566547" y="0"/>
                  </a:lnTo>
                  <a:close/>
                </a:path>
                <a:path w="614045" h="35560">
                  <a:moveTo>
                    <a:pt x="578358" y="0"/>
                  </a:moveTo>
                  <a:lnTo>
                    <a:pt x="566559" y="0"/>
                  </a:lnTo>
                  <a:lnTo>
                    <a:pt x="566559" y="11798"/>
                  </a:lnTo>
                  <a:lnTo>
                    <a:pt x="578358" y="11798"/>
                  </a:lnTo>
                  <a:lnTo>
                    <a:pt x="578358" y="0"/>
                  </a:lnTo>
                  <a:close/>
                </a:path>
                <a:path w="614045" h="35560">
                  <a:moveTo>
                    <a:pt x="590156" y="11798"/>
                  </a:moveTo>
                  <a:lnTo>
                    <a:pt x="578358" y="11798"/>
                  </a:lnTo>
                  <a:lnTo>
                    <a:pt x="578358" y="23596"/>
                  </a:lnTo>
                  <a:lnTo>
                    <a:pt x="590156" y="23596"/>
                  </a:lnTo>
                  <a:lnTo>
                    <a:pt x="590156" y="11798"/>
                  </a:lnTo>
                  <a:close/>
                </a:path>
                <a:path w="614045" h="35560">
                  <a:moveTo>
                    <a:pt x="613765" y="11798"/>
                  </a:moveTo>
                  <a:lnTo>
                    <a:pt x="601967" y="11798"/>
                  </a:lnTo>
                  <a:lnTo>
                    <a:pt x="601967" y="23596"/>
                  </a:lnTo>
                  <a:lnTo>
                    <a:pt x="613765" y="23596"/>
                  </a:lnTo>
                  <a:lnTo>
                    <a:pt x="613765" y="117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106641" y="5088991"/>
              <a:ext cx="614045" cy="35560"/>
            </a:xfrm>
            <a:custGeom>
              <a:avLst/>
              <a:gdLst/>
              <a:ahLst/>
              <a:cxnLst/>
              <a:rect l="l" t="t" r="r" b="b"/>
              <a:pathLst>
                <a:path w="614045" h="35560">
                  <a:moveTo>
                    <a:pt x="23596" y="11811"/>
                  </a:moveTo>
                  <a:lnTo>
                    <a:pt x="11798" y="11811"/>
                  </a:lnTo>
                  <a:lnTo>
                    <a:pt x="0" y="11811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11798" y="23609"/>
                  </a:lnTo>
                  <a:lnTo>
                    <a:pt x="23596" y="23609"/>
                  </a:lnTo>
                  <a:lnTo>
                    <a:pt x="23596" y="11811"/>
                  </a:lnTo>
                  <a:close/>
                </a:path>
                <a:path w="614045" h="35560">
                  <a:moveTo>
                    <a:pt x="47205" y="11811"/>
                  </a:moveTo>
                  <a:lnTo>
                    <a:pt x="35407" y="11811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47205" y="23609"/>
                  </a:lnTo>
                  <a:lnTo>
                    <a:pt x="47205" y="11811"/>
                  </a:lnTo>
                  <a:close/>
                </a:path>
                <a:path w="614045" h="35560">
                  <a:moveTo>
                    <a:pt x="82613" y="23609"/>
                  </a:moveTo>
                  <a:lnTo>
                    <a:pt x="70815" y="23609"/>
                  </a:lnTo>
                  <a:lnTo>
                    <a:pt x="59016" y="23609"/>
                  </a:lnTo>
                  <a:lnTo>
                    <a:pt x="47218" y="23609"/>
                  </a:lnTo>
                  <a:lnTo>
                    <a:pt x="47218" y="35407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09"/>
                  </a:lnTo>
                  <a:close/>
                </a:path>
                <a:path w="614045" h="35560">
                  <a:moveTo>
                    <a:pt x="118008" y="11811"/>
                  </a:moveTo>
                  <a:lnTo>
                    <a:pt x="106222" y="11811"/>
                  </a:lnTo>
                  <a:lnTo>
                    <a:pt x="106222" y="23609"/>
                  </a:lnTo>
                  <a:lnTo>
                    <a:pt x="94424" y="23609"/>
                  </a:lnTo>
                  <a:lnTo>
                    <a:pt x="94424" y="11811"/>
                  </a:lnTo>
                  <a:lnTo>
                    <a:pt x="82626" y="11811"/>
                  </a:lnTo>
                  <a:lnTo>
                    <a:pt x="82626" y="23609"/>
                  </a:lnTo>
                  <a:lnTo>
                    <a:pt x="82626" y="35407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18008" y="35407"/>
                  </a:lnTo>
                  <a:lnTo>
                    <a:pt x="118008" y="23609"/>
                  </a:lnTo>
                  <a:lnTo>
                    <a:pt x="118008" y="11811"/>
                  </a:lnTo>
                  <a:close/>
                </a:path>
                <a:path w="614045" h="35560">
                  <a:moveTo>
                    <a:pt x="129819" y="23609"/>
                  </a:moveTo>
                  <a:lnTo>
                    <a:pt x="118033" y="23609"/>
                  </a:lnTo>
                  <a:lnTo>
                    <a:pt x="118033" y="35407"/>
                  </a:lnTo>
                  <a:lnTo>
                    <a:pt x="129819" y="35407"/>
                  </a:lnTo>
                  <a:lnTo>
                    <a:pt x="129819" y="23609"/>
                  </a:lnTo>
                  <a:close/>
                </a:path>
                <a:path w="614045" h="35560">
                  <a:moveTo>
                    <a:pt x="141630" y="11811"/>
                  </a:moveTo>
                  <a:lnTo>
                    <a:pt x="129832" y="11811"/>
                  </a:lnTo>
                  <a:lnTo>
                    <a:pt x="129832" y="23609"/>
                  </a:lnTo>
                  <a:lnTo>
                    <a:pt x="129832" y="35407"/>
                  </a:lnTo>
                  <a:lnTo>
                    <a:pt x="141630" y="35407"/>
                  </a:lnTo>
                  <a:lnTo>
                    <a:pt x="141630" y="23609"/>
                  </a:lnTo>
                  <a:lnTo>
                    <a:pt x="141630" y="11811"/>
                  </a:lnTo>
                  <a:close/>
                </a:path>
                <a:path w="614045" h="35560">
                  <a:moveTo>
                    <a:pt x="153441" y="11811"/>
                  </a:moveTo>
                  <a:lnTo>
                    <a:pt x="141643" y="11811"/>
                  </a:lnTo>
                  <a:lnTo>
                    <a:pt x="141643" y="23609"/>
                  </a:lnTo>
                  <a:lnTo>
                    <a:pt x="153441" y="23609"/>
                  </a:lnTo>
                  <a:lnTo>
                    <a:pt x="153441" y="11811"/>
                  </a:lnTo>
                  <a:close/>
                </a:path>
                <a:path w="614045" h="35560">
                  <a:moveTo>
                    <a:pt x="165227" y="23609"/>
                  </a:moveTo>
                  <a:lnTo>
                    <a:pt x="153441" y="23609"/>
                  </a:lnTo>
                  <a:lnTo>
                    <a:pt x="153441" y="35407"/>
                  </a:lnTo>
                  <a:lnTo>
                    <a:pt x="165227" y="35407"/>
                  </a:lnTo>
                  <a:lnTo>
                    <a:pt x="165227" y="23609"/>
                  </a:lnTo>
                  <a:close/>
                </a:path>
                <a:path w="614045" h="35560">
                  <a:moveTo>
                    <a:pt x="177038" y="11811"/>
                  </a:moveTo>
                  <a:lnTo>
                    <a:pt x="165239" y="11811"/>
                  </a:lnTo>
                  <a:lnTo>
                    <a:pt x="165239" y="23609"/>
                  </a:lnTo>
                  <a:lnTo>
                    <a:pt x="165239" y="35407"/>
                  </a:lnTo>
                  <a:lnTo>
                    <a:pt x="177038" y="35407"/>
                  </a:lnTo>
                  <a:lnTo>
                    <a:pt x="177038" y="23609"/>
                  </a:lnTo>
                  <a:lnTo>
                    <a:pt x="177038" y="11811"/>
                  </a:lnTo>
                  <a:close/>
                </a:path>
                <a:path w="614045" h="35560">
                  <a:moveTo>
                    <a:pt x="200634" y="11811"/>
                  </a:moveTo>
                  <a:lnTo>
                    <a:pt x="188849" y="11811"/>
                  </a:lnTo>
                  <a:lnTo>
                    <a:pt x="188849" y="23609"/>
                  </a:lnTo>
                  <a:lnTo>
                    <a:pt x="177050" y="23609"/>
                  </a:lnTo>
                  <a:lnTo>
                    <a:pt x="177050" y="35407"/>
                  </a:lnTo>
                  <a:lnTo>
                    <a:pt x="188849" y="35407"/>
                  </a:lnTo>
                  <a:lnTo>
                    <a:pt x="200634" y="35407"/>
                  </a:lnTo>
                  <a:lnTo>
                    <a:pt x="200634" y="23609"/>
                  </a:lnTo>
                  <a:lnTo>
                    <a:pt x="200634" y="11811"/>
                  </a:lnTo>
                  <a:close/>
                </a:path>
                <a:path w="614045" h="35560">
                  <a:moveTo>
                    <a:pt x="212445" y="11811"/>
                  </a:moveTo>
                  <a:lnTo>
                    <a:pt x="200660" y="11811"/>
                  </a:lnTo>
                  <a:lnTo>
                    <a:pt x="200660" y="23609"/>
                  </a:lnTo>
                  <a:lnTo>
                    <a:pt x="200660" y="35407"/>
                  </a:lnTo>
                  <a:lnTo>
                    <a:pt x="212445" y="35407"/>
                  </a:lnTo>
                  <a:lnTo>
                    <a:pt x="212445" y="23609"/>
                  </a:lnTo>
                  <a:lnTo>
                    <a:pt x="212445" y="11811"/>
                  </a:lnTo>
                  <a:close/>
                </a:path>
                <a:path w="614045" h="35560">
                  <a:moveTo>
                    <a:pt x="236054" y="11811"/>
                  </a:moveTo>
                  <a:lnTo>
                    <a:pt x="224256" y="11811"/>
                  </a:lnTo>
                  <a:lnTo>
                    <a:pt x="212458" y="11811"/>
                  </a:lnTo>
                  <a:lnTo>
                    <a:pt x="212458" y="23609"/>
                  </a:lnTo>
                  <a:lnTo>
                    <a:pt x="224256" y="23609"/>
                  </a:lnTo>
                  <a:lnTo>
                    <a:pt x="236054" y="23609"/>
                  </a:lnTo>
                  <a:lnTo>
                    <a:pt x="236054" y="11811"/>
                  </a:lnTo>
                  <a:close/>
                </a:path>
                <a:path w="614045" h="35560">
                  <a:moveTo>
                    <a:pt x="295059" y="23609"/>
                  </a:moveTo>
                  <a:lnTo>
                    <a:pt x="283273" y="23609"/>
                  </a:lnTo>
                  <a:lnTo>
                    <a:pt x="283273" y="11811"/>
                  </a:lnTo>
                  <a:lnTo>
                    <a:pt x="271475" y="11811"/>
                  </a:lnTo>
                  <a:lnTo>
                    <a:pt x="259676" y="11811"/>
                  </a:lnTo>
                  <a:lnTo>
                    <a:pt x="259676" y="23609"/>
                  </a:lnTo>
                  <a:lnTo>
                    <a:pt x="271475" y="23609"/>
                  </a:lnTo>
                  <a:lnTo>
                    <a:pt x="271475" y="35407"/>
                  </a:lnTo>
                  <a:lnTo>
                    <a:pt x="283273" y="35407"/>
                  </a:lnTo>
                  <a:lnTo>
                    <a:pt x="295059" y="35407"/>
                  </a:lnTo>
                  <a:lnTo>
                    <a:pt x="295059" y="23609"/>
                  </a:lnTo>
                  <a:close/>
                </a:path>
                <a:path w="614045" h="35560">
                  <a:moveTo>
                    <a:pt x="318681" y="23609"/>
                  </a:moveTo>
                  <a:lnTo>
                    <a:pt x="306882" y="23609"/>
                  </a:lnTo>
                  <a:lnTo>
                    <a:pt x="295084" y="23609"/>
                  </a:lnTo>
                  <a:lnTo>
                    <a:pt x="295084" y="35407"/>
                  </a:lnTo>
                  <a:lnTo>
                    <a:pt x="306882" y="35407"/>
                  </a:lnTo>
                  <a:lnTo>
                    <a:pt x="318681" y="35407"/>
                  </a:lnTo>
                  <a:lnTo>
                    <a:pt x="318681" y="23609"/>
                  </a:lnTo>
                  <a:close/>
                </a:path>
                <a:path w="614045" h="35560">
                  <a:moveTo>
                    <a:pt x="342290" y="23609"/>
                  </a:moveTo>
                  <a:lnTo>
                    <a:pt x="330492" y="23609"/>
                  </a:lnTo>
                  <a:lnTo>
                    <a:pt x="330492" y="11811"/>
                  </a:lnTo>
                  <a:lnTo>
                    <a:pt x="318693" y="11811"/>
                  </a:lnTo>
                  <a:lnTo>
                    <a:pt x="318693" y="23609"/>
                  </a:lnTo>
                  <a:lnTo>
                    <a:pt x="318693" y="35407"/>
                  </a:lnTo>
                  <a:lnTo>
                    <a:pt x="330492" y="35407"/>
                  </a:lnTo>
                  <a:lnTo>
                    <a:pt x="342290" y="35407"/>
                  </a:lnTo>
                  <a:lnTo>
                    <a:pt x="342290" y="23609"/>
                  </a:lnTo>
                  <a:close/>
                </a:path>
                <a:path w="614045" h="35560">
                  <a:moveTo>
                    <a:pt x="354088" y="11811"/>
                  </a:moveTo>
                  <a:lnTo>
                    <a:pt x="342290" y="11811"/>
                  </a:lnTo>
                  <a:lnTo>
                    <a:pt x="342290" y="23609"/>
                  </a:lnTo>
                  <a:lnTo>
                    <a:pt x="354088" y="23609"/>
                  </a:lnTo>
                  <a:lnTo>
                    <a:pt x="354088" y="11811"/>
                  </a:lnTo>
                  <a:close/>
                </a:path>
                <a:path w="614045" h="35560">
                  <a:moveTo>
                    <a:pt x="377698" y="11811"/>
                  </a:moveTo>
                  <a:lnTo>
                    <a:pt x="365899" y="11811"/>
                  </a:lnTo>
                  <a:lnTo>
                    <a:pt x="354101" y="11811"/>
                  </a:lnTo>
                  <a:lnTo>
                    <a:pt x="354101" y="23609"/>
                  </a:lnTo>
                  <a:lnTo>
                    <a:pt x="365899" y="23609"/>
                  </a:lnTo>
                  <a:lnTo>
                    <a:pt x="365899" y="35407"/>
                  </a:lnTo>
                  <a:lnTo>
                    <a:pt x="377698" y="35407"/>
                  </a:lnTo>
                  <a:lnTo>
                    <a:pt x="377698" y="23609"/>
                  </a:lnTo>
                  <a:lnTo>
                    <a:pt x="377698" y="11811"/>
                  </a:lnTo>
                  <a:close/>
                </a:path>
                <a:path w="614045" h="35560">
                  <a:moveTo>
                    <a:pt x="389509" y="11811"/>
                  </a:moveTo>
                  <a:lnTo>
                    <a:pt x="377710" y="11811"/>
                  </a:lnTo>
                  <a:lnTo>
                    <a:pt x="377710" y="23609"/>
                  </a:lnTo>
                  <a:lnTo>
                    <a:pt x="389509" y="23609"/>
                  </a:lnTo>
                  <a:lnTo>
                    <a:pt x="389509" y="11811"/>
                  </a:lnTo>
                  <a:close/>
                </a:path>
                <a:path w="614045" h="35560">
                  <a:moveTo>
                    <a:pt x="389509" y="0"/>
                  </a:moveTo>
                  <a:lnTo>
                    <a:pt x="377710" y="0"/>
                  </a:lnTo>
                  <a:lnTo>
                    <a:pt x="377710" y="11798"/>
                  </a:lnTo>
                  <a:lnTo>
                    <a:pt x="389509" y="11798"/>
                  </a:lnTo>
                  <a:lnTo>
                    <a:pt x="389509" y="0"/>
                  </a:lnTo>
                  <a:close/>
                </a:path>
                <a:path w="614045" h="35560">
                  <a:moveTo>
                    <a:pt x="413105" y="0"/>
                  </a:moveTo>
                  <a:lnTo>
                    <a:pt x="401307" y="0"/>
                  </a:lnTo>
                  <a:lnTo>
                    <a:pt x="401307" y="11798"/>
                  </a:lnTo>
                  <a:lnTo>
                    <a:pt x="413105" y="11798"/>
                  </a:lnTo>
                  <a:lnTo>
                    <a:pt x="413105" y="0"/>
                  </a:lnTo>
                  <a:close/>
                </a:path>
                <a:path w="614045" h="35560">
                  <a:moveTo>
                    <a:pt x="436714" y="23609"/>
                  </a:moveTo>
                  <a:lnTo>
                    <a:pt x="424916" y="23609"/>
                  </a:lnTo>
                  <a:lnTo>
                    <a:pt x="413118" y="23609"/>
                  </a:lnTo>
                  <a:lnTo>
                    <a:pt x="413118" y="35407"/>
                  </a:lnTo>
                  <a:lnTo>
                    <a:pt x="424916" y="35407"/>
                  </a:lnTo>
                  <a:lnTo>
                    <a:pt x="436714" y="35407"/>
                  </a:lnTo>
                  <a:lnTo>
                    <a:pt x="436714" y="23609"/>
                  </a:lnTo>
                  <a:close/>
                </a:path>
                <a:path w="614045" h="35560">
                  <a:moveTo>
                    <a:pt x="448513" y="11811"/>
                  </a:moveTo>
                  <a:lnTo>
                    <a:pt x="436714" y="11811"/>
                  </a:lnTo>
                  <a:lnTo>
                    <a:pt x="436714" y="23609"/>
                  </a:lnTo>
                  <a:lnTo>
                    <a:pt x="448513" y="23609"/>
                  </a:lnTo>
                  <a:lnTo>
                    <a:pt x="448513" y="11811"/>
                  </a:lnTo>
                  <a:close/>
                </a:path>
                <a:path w="614045" h="35560">
                  <a:moveTo>
                    <a:pt x="448513" y="0"/>
                  </a:moveTo>
                  <a:lnTo>
                    <a:pt x="436714" y="0"/>
                  </a:lnTo>
                  <a:lnTo>
                    <a:pt x="424916" y="0"/>
                  </a:lnTo>
                  <a:lnTo>
                    <a:pt x="424916" y="11798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48513" y="0"/>
                  </a:lnTo>
                  <a:close/>
                </a:path>
                <a:path w="614045" h="35560">
                  <a:moveTo>
                    <a:pt x="460324" y="11811"/>
                  </a:moveTo>
                  <a:lnTo>
                    <a:pt x="448525" y="11811"/>
                  </a:lnTo>
                  <a:lnTo>
                    <a:pt x="448525" y="23609"/>
                  </a:lnTo>
                  <a:lnTo>
                    <a:pt x="448525" y="35407"/>
                  </a:lnTo>
                  <a:lnTo>
                    <a:pt x="460324" y="35407"/>
                  </a:lnTo>
                  <a:lnTo>
                    <a:pt x="460324" y="23609"/>
                  </a:lnTo>
                  <a:lnTo>
                    <a:pt x="460324" y="11811"/>
                  </a:lnTo>
                  <a:close/>
                </a:path>
                <a:path w="614045" h="35560">
                  <a:moveTo>
                    <a:pt x="495731" y="0"/>
                  </a:move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495731" y="0"/>
                  </a:lnTo>
                  <a:close/>
                </a:path>
                <a:path w="614045" h="35560">
                  <a:moveTo>
                    <a:pt x="507530" y="23609"/>
                  </a:moveTo>
                  <a:lnTo>
                    <a:pt x="495731" y="23609"/>
                  </a:lnTo>
                  <a:lnTo>
                    <a:pt x="495731" y="11811"/>
                  </a:lnTo>
                  <a:lnTo>
                    <a:pt x="483933" y="11811"/>
                  </a:lnTo>
                  <a:lnTo>
                    <a:pt x="472135" y="11811"/>
                  </a:lnTo>
                  <a:lnTo>
                    <a:pt x="472135" y="23609"/>
                  </a:lnTo>
                  <a:lnTo>
                    <a:pt x="472135" y="35407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507530" y="35407"/>
                  </a:lnTo>
                  <a:lnTo>
                    <a:pt x="507530" y="23609"/>
                  </a:lnTo>
                  <a:close/>
                </a:path>
                <a:path w="614045" h="35560">
                  <a:moveTo>
                    <a:pt x="519341" y="0"/>
                  </a:moveTo>
                  <a:lnTo>
                    <a:pt x="507542" y="0"/>
                  </a:lnTo>
                  <a:lnTo>
                    <a:pt x="507542" y="11798"/>
                  </a:lnTo>
                  <a:lnTo>
                    <a:pt x="519341" y="11798"/>
                  </a:lnTo>
                  <a:lnTo>
                    <a:pt x="519341" y="0"/>
                  </a:lnTo>
                  <a:close/>
                </a:path>
                <a:path w="614045" h="35560">
                  <a:moveTo>
                    <a:pt x="531139" y="23609"/>
                  </a:moveTo>
                  <a:lnTo>
                    <a:pt x="519341" y="23609"/>
                  </a:lnTo>
                  <a:lnTo>
                    <a:pt x="519341" y="11811"/>
                  </a:lnTo>
                  <a:lnTo>
                    <a:pt x="507542" y="11811"/>
                  </a:lnTo>
                  <a:lnTo>
                    <a:pt x="507542" y="23609"/>
                  </a:lnTo>
                  <a:lnTo>
                    <a:pt x="507542" y="35407"/>
                  </a:lnTo>
                  <a:lnTo>
                    <a:pt x="519341" y="35407"/>
                  </a:lnTo>
                  <a:lnTo>
                    <a:pt x="531139" y="35407"/>
                  </a:lnTo>
                  <a:lnTo>
                    <a:pt x="531139" y="23609"/>
                  </a:lnTo>
                  <a:close/>
                </a:path>
                <a:path w="614045" h="35560">
                  <a:moveTo>
                    <a:pt x="542950" y="0"/>
                  </a:moveTo>
                  <a:lnTo>
                    <a:pt x="531152" y="0"/>
                  </a:lnTo>
                  <a:lnTo>
                    <a:pt x="531152" y="11798"/>
                  </a:lnTo>
                  <a:lnTo>
                    <a:pt x="542950" y="11798"/>
                  </a:lnTo>
                  <a:lnTo>
                    <a:pt x="542950" y="0"/>
                  </a:lnTo>
                  <a:close/>
                </a:path>
                <a:path w="614045" h="35560">
                  <a:moveTo>
                    <a:pt x="566547" y="11811"/>
                  </a:moveTo>
                  <a:lnTo>
                    <a:pt x="554748" y="11811"/>
                  </a:lnTo>
                  <a:lnTo>
                    <a:pt x="554748" y="23609"/>
                  </a:lnTo>
                  <a:lnTo>
                    <a:pt x="542950" y="23609"/>
                  </a:lnTo>
                  <a:lnTo>
                    <a:pt x="531152" y="23609"/>
                  </a:lnTo>
                  <a:lnTo>
                    <a:pt x="531152" y="35407"/>
                  </a:lnTo>
                  <a:lnTo>
                    <a:pt x="542950" y="35407"/>
                  </a:lnTo>
                  <a:lnTo>
                    <a:pt x="554748" y="35407"/>
                  </a:lnTo>
                  <a:lnTo>
                    <a:pt x="566547" y="35407"/>
                  </a:lnTo>
                  <a:lnTo>
                    <a:pt x="566547" y="23609"/>
                  </a:lnTo>
                  <a:lnTo>
                    <a:pt x="566547" y="11811"/>
                  </a:lnTo>
                  <a:close/>
                </a:path>
                <a:path w="614045" h="35560">
                  <a:moveTo>
                    <a:pt x="566547" y="0"/>
                  </a:moveTo>
                  <a:lnTo>
                    <a:pt x="554748" y="0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66547" y="0"/>
                  </a:lnTo>
                  <a:close/>
                </a:path>
                <a:path w="614045" h="35560">
                  <a:moveTo>
                    <a:pt x="578358" y="0"/>
                  </a:moveTo>
                  <a:lnTo>
                    <a:pt x="566559" y="0"/>
                  </a:lnTo>
                  <a:lnTo>
                    <a:pt x="566559" y="11798"/>
                  </a:lnTo>
                  <a:lnTo>
                    <a:pt x="578358" y="11798"/>
                  </a:lnTo>
                  <a:lnTo>
                    <a:pt x="578358" y="0"/>
                  </a:lnTo>
                  <a:close/>
                </a:path>
                <a:path w="614045" h="35560">
                  <a:moveTo>
                    <a:pt x="590156" y="11811"/>
                  </a:moveTo>
                  <a:lnTo>
                    <a:pt x="578358" y="11811"/>
                  </a:lnTo>
                  <a:lnTo>
                    <a:pt x="566559" y="11811"/>
                  </a:lnTo>
                  <a:lnTo>
                    <a:pt x="566559" y="23609"/>
                  </a:lnTo>
                  <a:lnTo>
                    <a:pt x="578358" y="23609"/>
                  </a:lnTo>
                  <a:lnTo>
                    <a:pt x="590156" y="23609"/>
                  </a:lnTo>
                  <a:lnTo>
                    <a:pt x="590156" y="11811"/>
                  </a:lnTo>
                  <a:close/>
                </a:path>
                <a:path w="614045" h="35560">
                  <a:moveTo>
                    <a:pt x="613765" y="11811"/>
                  </a:moveTo>
                  <a:lnTo>
                    <a:pt x="601967" y="11811"/>
                  </a:lnTo>
                  <a:lnTo>
                    <a:pt x="601967" y="23609"/>
                  </a:lnTo>
                  <a:lnTo>
                    <a:pt x="613765" y="23609"/>
                  </a:lnTo>
                  <a:lnTo>
                    <a:pt x="613765" y="11811"/>
                  </a:lnTo>
                  <a:close/>
                </a:path>
                <a:path w="614045" h="35560">
                  <a:moveTo>
                    <a:pt x="613765" y="0"/>
                  </a:move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1376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94843" y="5112600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10" h="47625">
                  <a:moveTo>
                    <a:pt x="23596" y="35407"/>
                  </a:moveTo>
                  <a:lnTo>
                    <a:pt x="11798" y="35407"/>
                  </a:lnTo>
                  <a:lnTo>
                    <a:pt x="11798" y="47205"/>
                  </a:lnTo>
                  <a:lnTo>
                    <a:pt x="23596" y="47205"/>
                  </a:lnTo>
                  <a:lnTo>
                    <a:pt x="23596" y="35407"/>
                  </a:lnTo>
                  <a:close/>
                </a:path>
                <a:path w="626110" h="47625">
                  <a:moveTo>
                    <a:pt x="35394" y="11798"/>
                  </a:moveTo>
                  <a:lnTo>
                    <a:pt x="23596" y="11798"/>
                  </a:lnTo>
                  <a:lnTo>
                    <a:pt x="11798" y="11798"/>
                  </a:lnTo>
                  <a:lnTo>
                    <a:pt x="0" y="11798"/>
                  </a:lnTo>
                  <a:lnTo>
                    <a:pt x="0" y="23596"/>
                  </a:lnTo>
                  <a:lnTo>
                    <a:pt x="11798" y="23596"/>
                  </a:lnTo>
                  <a:lnTo>
                    <a:pt x="23596" y="23596"/>
                  </a:lnTo>
                  <a:lnTo>
                    <a:pt x="35394" y="23596"/>
                  </a:lnTo>
                  <a:lnTo>
                    <a:pt x="35394" y="11798"/>
                  </a:lnTo>
                  <a:close/>
                </a:path>
                <a:path w="626110" h="47625">
                  <a:moveTo>
                    <a:pt x="59004" y="35407"/>
                  </a:moveTo>
                  <a:lnTo>
                    <a:pt x="47205" y="35407"/>
                  </a:lnTo>
                  <a:lnTo>
                    <a:pt x="47205" y="47205"/>
                  </a:lnTo>
                  <a:lnTo>
                    <a:pt x="59004" y="47205"/>
                  </a:lnTo>
                  <a:lnTo>
                    <a:pt x="59004" y="35407"/>
                  </a:lnTo>
                  <a:close/>
                </a:path>
                <a:path w="626110" h="47625">
                  <a:moveTo>
                    <a:pt x="59004" y="11798"/>
                  </a:moveTo>
                  <a:lnTo>
                    <a:pt x="47205" y="11798"/>
                  </a:lnTo>
                  <a:lnTo>
                    <a:pt x="47205" y="23596"/>
                  </a:lnTo>
                  <a:lnTo>
                    <a:pt x="59004" y="23596"/>
                  </a:lnTo>
                  <a:lnTo>
                    <a:pt x="59004" y="11798"/>
                  </a:lnTo>
                  <a:close/>
                </a:path>
                <a:path w="626110" h="47625">
                  <a:moveTo>
                    <a:pt x="94411" y="23609"/>
                  </a:moveTo>
                  <a:lnTo>
                    <a:pt x="82613" y="23609"/>
                  </a:lnTo>
                  <a:lnTo>
                    <a:pt x="70815" y="23609"/>
                  </a:ln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47205"/>
                  </a:lnTo>
                  <a:lnTo>
                    <a:pt x="94411" y="47205"/>
                  </a:lnTo>
                  <a:lnTo>
                    <a:pt x="94411" y="35407"/>
                  </a:lnTo>
                  <a:lnTo>
                    <a:pt x="94411" y="23609"/>
                  </a:lnTo>
                  <a:close/>
                </a:path>
                <a:path w="626110" h="47625">
                  <a:moveTo>
                    <a:pt x="106222" y="35407"/>
                  </a:moveTo>
                  <a:lnTo>
                    <a:pt x="94424" y="35407"/>
                  </a:lnTo>
                  <a:lnTo>
                    <a:pt x="94424" y="47205"/>
                  </a:lnTo>
                  <a:lnTo>
                    <a:pt x="106222" y="47205"/>
                  </a:lnTo>
                  <a:lnTo>
                    <a:pt x="106222" y="35407"/>
                  </a:lnTo>
                  <a:close/>
                </a:path>
                <a:path w="626110" h="47625">
                  <a:moveTo>
                    <a:pt x="118021" y="11798"/>
                  </a:moveTo>
                  <a:lnTo>
                    <a:pt x="106222" y="11798"/>
                  </a:lnTo>
                  <a:lnTo>
                    <a:pt x="106222" y="23596"/>
                  </a:lnTo>
                  <a:lnTo>
                    <a:pt x="118021" y="23596"/>
                  </a:lnTo>
                  <a:lnTo>
                    <a:pt x="118021" y="11798"/>
                  </a:lnTo>
                  <a:close/>
                </a:path>
                <a:path w="626110" h="47625">
                  <a:moveTo>
                    <a:pt x="141617" y="23609"/>
                  </a:moveTo>
                  <a:lnTo>
                    <a:pt x="129832" y="23609"/>
                  </a:lnTo>
                  <a:lnTo>
                    <a:pt x="129832" y="35407"/>
                  </a:lnTo>
                  <a:lnTo>
                    <a:pt x="129832" y="47205"/>
                  </a:lnTo>
                  <a:lnTo>
                    <a:pt x="141617" y="47205"/>
                  </a:lnTo>
                  <a:lnTo>
                    <a:pt x="141617" y="35407"/>
                  </a:lnTo>
                  <a:lnTo>
                    <a:pt x="141617" y="23609"/>
                  </a:lnTo>
                  <a:close/>
                </a:path>
                <a:path w="626110" h="47625">
                  <a:moveTo>
                    <a:pt x="141617" y="11798"/>
                  </a:moveTo>
                  <a:lnTo>
                    <a:pt x="129832" y="11798"/>
                  </a:lnTo>
                  <a:lnTo>
                    <a:pt x="129832" y="23596"/>
                  </a:lnTo>
                  <a:lnTo>
                    <a:pt x="141617" y="23596"/>
                  </a:lnTo>
                  <a:lnTo>
                    <a:pt x="141617" y="11798"/>
                  </a:lnTo>
                  <a:close/>
                </a:path>
                <a:path w="626110" h="47625">
                  <a:moveTo>
                    <a:pt x="153428" y="23609"/>
                  </a:moveTo>
                  <a:lnTo>
                    <a:pt x="141630" y="23609"/>
                  </a:lnTo>
                  <a:lnTo>
                    <a:pt x="141630" y="35407"/>
                  </a:lnTo>
                  <a:lnTo>
                    <a:pt x="141630" y="47205"/>
                  </a:lnTo>
                  <a:lnTo>
                    <a:pt x="153428" y="47205"/>
                  </a:lnTo>
                  <a:lnTo>
                    <a:pt x="153428" y="35407"/>
                  </a:lnTo>
                  <a:lnTo>
                    <a:pt x="153428" y="23609"/>
                  </a:lnTo>
                  <a:close/>
                </a:path>
                <a:path w="626110" h="47625">
                  <a:moveTo>
                    <a:pt x="177025" y="23609"/>
                  </a:moveTo>
                  <a:lnTo>
                    <a:pt x="165239" y="23609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close/>
                </a:path>
                <a:path w="626110" h="47625">
                  <a:moveTo>
                    <a:pt x="200647" y="23609"/>
                  </a:move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00647" y="23609"/>
                  </a:lnTo>
                  <a:close/>
                </a:path>
                <a:path w="626110" h="47625">
                  <a:moveTo>
                    <a:pt x="212432" y="11798"/>
                  </a:moveTo>
                  <a:lnTo>
                    <a:pt x="200647" y="11798"/>
                  </a:lnTo>
                  <a:lnTo>
                    <a:pt x="200647" y="23596"/>
                  </a:lnTo>
                  <a:lnTo>
                    <a:pt x="212432" y="23596"/>
                  </a:lnTo>
                  <a:lnTo>
                    <a:pt x="212432" y="11798"/>
                  </a:lnTo>
                  <a:close/>
                </a:path>
                <a:path w="626110" h="47625">
                  <a:moveTo>
                    <a:pt x="224243" y="35407"/>
                  </a:moveTo>
                  <a:lnTo>
                    <a:pt x="212458" y="35407"/>
                  </a:lnTo>
                  <a:lnTo>
                    <a:pt x="212458" y="47205"/>
                  </a:lnTo>
                  <a:lnTo>
                    <a:pt x="224243" y="47205"/>
                  </a:lnTo>
                  <a:lnTo>
                    <a:pt x="224243" y="35407"/>
                  </a:lnTo>
                  <a:close/>
                </a:path>
                <a:path w="626110" h="47625">
                  <a:moveTo>
                    <a:pt x="247853" y="35407"/>
                  </a:moveTo>
                  <a:lnTo>
                    <a:pt x="236054" y="35407"/>
                  </a:lnTo>
                  <a:lnTo>
                    <a:pt x="236054" y="47205"/>
                  </a:lnTo>
                  <a:lnTo>
                    <a:pt x="247853" y="47205"/>
                  </a:lnTo>
                  <a:lnTo>
                    <a:pt x="247853" y="35407"/>
                  </a:lnTo>
                  <a:close/>
                </a:path>
                <a:path w="626110" h="47625">
                  <a:moveTo>
                    <a:pt x="271462" y="23609"/>
                  </a:moveTo>
                  <a:lnTo>
                    <a:pt x="259664" y="23609"/>
                  </a:lnTo>
                  <a:lnTo>
                    <a:pt x="259664" y="35407"/>
                  </a:lnTo>
                  <a:lnTo>
                    <a:pt x="271462" y="35407"/>
                  </a:lnTo>
                  <a:lnTo>
                    <a:pt x="271462" y="23609"/>
                  </a:lnTo>
                  <a:close/>
                </a:path>
                <a:path w="626110" h="47625">
                  <a:moveTo>
                    <a:pt x="306857" y="35407"/>
                  </a:moveTo>
                  <a:lnTo>
                    <a:pt x="295071" y="35407"/>
                  </a:lnTo>
                  <a:lnTo>
                    <a:pt x="283273" y="35407"/>
                  </a:lnTo>
                  <a:lnTo>
                    <a:pt x="283273" y="23609"/>
                  </a:lnTo>
                  <a:lnTo>
                    <a:pt x="271475" y="23609"/>
                  </a:lnTo>
                  <a:lnTo>
                    <a:pt x="271475" y="35407"/>
                  </a:lnTo>
                  <a:lnTo>
                    <a:pt x="271475" y="47205"/>
                  </a:lnTo>
                  <a:lnTo>
                    <a:pt x="283273" y="47205"/>
                  </a:lnTo>
                  <a:lnTo>
                    <a:pt x="295071" y="47205"/>
                  </a:lnTo>
                  <a:lnTo>
                    <a:pt x="306857" y="47205"/>
                  </a:lnTo>
                  <a:lnTo>
                    <a:pt x="306857" y="35407"/>
                  </a:lnTo>
                  <a:close/>
                </a:path>
                <a:path w="626110" h="47625">
                  <a:moveTo>
                    <a:pt x="330479" y="23609"/>
                  </a:moveTo>
                  <a:lnTo>
                    <a:pt x="318681" y="23609"/>
                  </a:lnTo>
                  <a:lnTo>
                    <a:pt x="318681" y="35407"/>
                  </a:lnTo>
                  <a:lnTo>
                    <a:pt x="318681" y="47205"/>
                  </a:lnTo>
                  <a:lnTo>
                    <a:pt x="330479" y="47205"/>
                  </a:lnTo>
                  <a:lnTo>
                    <a:pt x="330479" y="35407"/>
                  </a:lnTo>
                  <a:lnTo>
                    <a:pt x="330479" y="23609"/>
                  </a:lnTo>
                  <a:close/>
                </a:path>
                <a:path w="626110" h="47625">
                  <a:moveTo>
                    <a:pt x="330479" y="11798"/>
                  </a:moveTo>
                  <a:lnTo>
                    <a:pt x="318681" y="11798"/>
                  </a:lnTo>
                  <a:lnTo>
                    <a:pt x="306882" y="11798"/>
                  </a:lnTo>
                  <a:lnTo>
                    <a:pt x="306882" y="23596"/>
                  </a:lnTo>
                  <a:lnTo>
                    <a:pt x="318681" y="23596"/>
                  </a:lnTo>
                  <a:lnTo>
                    <a:pt x="330479" y="23596"/>
                  </a:lnTo>
                  <a:lnTo>
                    <a:pt x="330479" y="11798"/>
                  </a:lnTo>
                  <a:close/>
                </a:path>
                <a:path w="626110" h="47625">
                  <a:moveTo>
                    <a:pt x="354088" y="23609"/>
                  </a:moveTo>
                  <a:lnTo>
                    <a:pt x="342290" y="23609"/>
                  </a:lnTo>
                  <a:lnTo>
                    <a:pt x="342290" y="35407"/>
                  </a:lnTo>
                  <a:lnTo>
                    <a:pt x="342290" y="47205"/>
                  </a:lnTo>
                  <a:lnTo>
                    <a:pt x="354088" y="47205"/>
                  </a:lnTo>
                  <a:lnTo>
                    <a:pt x="354088" y="35407"/>
                  </a:lnTo>
                  <a:lnTo>
                    <a:pt x="354088" y="23609"/>
                  </a:lnTo>
                  <a:close/>
                </a:path>
                <a:path w="626110" h="47625">
                  <a:moveTo>
                    <a:pt x="365887" y="11798"/>
                  </a:moveTo>
                  <a:lnTo>
                    <a:pt x="354088" y="11798"/>
                  </a:lnTo>
                  <a:lnTo>
                    <a:pt x="342290" y="11798"/>
                  </a:lnTo>
                  <a:lnTo>
                    <a:pt x="342290" y="23596"/>
                  </a:lnTo>
                  <a:lnTo>
                    <a:pt x="354088" y="23596"/>
                  </a:lnTo>
                  <a:lnTo>
                    <a:pt x="365887" y="23596"/>
                  </a:lnTo>
                  <a:lnTo>
                    <a:pt x="365887" y="11798"/>
                  </a:lnTo>
                  <a:close/>
                </a:path>
                <a:path w="626110" h="47625">
                  <a:moveTo>
                    <a:pt x="377698" y="11798"/>
                  </a:moveTo>
                  <a:lnTo>
                    <a:pt x="365899" y="11798"/>
                  </a:lnTo>
                  <a:lnTo>
                    <a:pt x="365899" y="23596"/>
                  </a:lnTo>
                  <a:lnTo>
                    <a:pt x="377698" y="23596"/>
                  </a:lnTo>
                  <a:lnTo>
                    <a:pt x="377698" y="11798"/>
                  </a:lnTo>
                  <a:close/>
                </a:path>
                <a:path w="626110" h="47625">
                  <a:moveTo>
                    <a:pt x="389496" y="23609"/>
                  </a:moveTo>
                  <a:lnTo>
                    <a:pt x="377698" y="23609"/>
                  </a:lnTo>
                  <a:lnTo>
                    <a:pt x="365899" y="23609"/>
                  </a:lnTo>
                  <a:lnTo>
                    <a:pt x="365899" y="35407"/>
                  </a:lnTo>
                  <a:lnTo>
                    <a:pt x="365899" y="47205"/>
                  </a:lnTo>
                  <a:lnTo>
                    <a:pt x="377698" y="47205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close/>
                </a:path>
                <a:path w="626110" h="47625">
                  <a:moveTo>
                    <a:pt x="424903" y="35407"/>
                  </a:moveTo>
                  <a:lnTo>
                    <a:pt x="413105" y="35407"/>
                  </a:lnTo>
                  <a:lnTo>
                    <a:pt x="413105" y="23609"/>
                  </a:lnTo>
                  <a:lnTo>
                    <a:pt x="401307" y="23609"/>
                  </a:lnTo>
                  <a:lnTo>
                    <a:pt x="401307" y="35407"/>
                  </a:lnTo>
                  <a:lnTo>
                    <a:pt x="401307" y="47205"/>
                  </a:lnTo>
                  <a:lnTo>
                    <a:pt x="413105" y="47205"/>
                  </a:lnTo>
                  <a:lnTo>
                    <a:pt x="424903" y="47205"/>
                  </a:lnTo>
                  <a:lnTo>
                    <a:pt x="424903" y="35407"/>
                  </a:lnTo>
                  <a:close/>
                </a:path>
                <a:path w="626110" h="47625">
                  <a:moveTo>
                    <a:pt x="424903" y="11798"/>
                  </a:moveTo>
                  <a:lnTo>
                    <a:pt x="413105" y="11798"/>
                  </a:lnTo>
                  <a:lnTo>
                    <a:pt x="401307" y="11798"/>
                  </a:lnTo>
                  <a:lnTo>
                    <a:pt x="389509" y="11798"/>
                  </a:lnTo>
                  <a:lnTo>
                    <a:pt x="389509" y="23596"/>
                  </a:lnTo>
                  <a:lnTo>
                    <a:pt x="401307" y="23596"/>
                  </a:lnTo>
                  <a:lnTo>
                    <a:pt x="413105" y="23596"/>
                  </a:lnTo>
                  <a:lnTo>
                    <a:pt x="424903" y="23596"/>
                  </a:lnTo>
                  <a:lnTo>
                    <a:pt x="424903" y="11798"/>
                  </a:lnTo>
                  <a:close/>
                </a:path>
                <a:path w="626110" h="47625">
                  <a:moveTo>
                    <a:pt x="448513" y="11798"/>
                  </a:moveTo>
                  <a:lnTo>
                    <a:pt x="436714" y="11798"/>
                  </a:lnTo>
                  <a:lnTo>
                    <a:pt x="424916" y="11798"/>
                  </a:lnTo>
                  <a:lnTo>
                    <a:pt x="424916" y="23596"/>
                  </a:lnTo>
                  <a:lnTo>
                    <a:pt x="436714" y="23596"/>
                  </a:lnTo>
                  <a:lnTo>
                    <a:pt x="448513" y="23596"/>
                  </a:lnTo>
                  <a:lnTo>
                    <a:pt x="448513" y="11798"/>
                  </a:lnTo>
                  <a:close/>
                </a:path>
                <a:path w="626110" h="47625">
                  <a:moveTo>
                    <a:pt x="460311" y="35407"/>
                  </a:moveTo>
                  <a:lnTo>
                    <a:pt x="448513" y="35407"/>
                  </a:lnTo>
                  <a:lnTo>
                    <a:pt x="448513" y="47205"/>
                  </a:lnTo>
                  <a:lnTo>
                    <a:pt x="460311" y="47205"/>
                  </a:lnTo>
                  <a:lnTo>
                    <a:pt x="460311" y="35407"/>
                  </a:lnTo>
                  <a:close/>
                </a:path>
                <a:path w="626110" h="47625">
                  <a:moveTo>
                    <a:pt x="483920" y="35407"/>
                  </a:moveTo>
                  <a:lnTo>
                    <a:pt x="472122" y="35407"/>
                  </a:lnTo>
                  <a:lnTo>
                    <a:pt x="472122" y="47205"/>
                  </a:lnTo>
                  <a:lnTo>
                    <a:pt x="483920" y="47205"/>
                  </a:lnTo>
                  <a:lnTo>
                    <a:pt x="483920" y="35407"/>
                  </a:lnTo>
                  <a:close/>
                </a:path>
                <a:path w="626110" h="47625">
                  <a:moveTo>
                    <a:pt x="483920" y="11798"/>
                  </a:moveTo>
                  <a:lnTo>
                    <a:pt x="472122" y="11798"/>
                  </a:lnTo>
                  <a:lnTo>
                    <a:pt x="460324" y="11798"/>
                  </a:lnTo>
                  <a:lnTo>
                    <a:pt x="460324" y="23596"/>
                  </a:lnTo>
                  <a:lnTo>
                    <a:pt x="472122" y="23596"/>
                  </a:lnTo>
                  <a:lnTo>
                    <a:pt x="483920" y="23596"/>
                  </a:lnTo>
                  <a:lnTo>
                    <a:pt x="483920" y="11798"/>
                  </a:lnTo>
                  <a:close/>
                </a:path>
                <a:path w="626110" h="47625">
                  <a:moveTo>
                    <a:pt x="507530" y="35407"/>
                  </a:moveTo>
                  <a:lnTo>
                    <a:pt x="495731" y="35407"/>
                  </a:lnTo>
                  <a:lnTo>
                    <a:pt x="495731" y="23609"/>
                  </a:lnTo>
                  <a:lnTo>
                    <a:pt x="483933" y="23609"/>
                  </a:lnTo>
                  <a:lnTo>
                    <a:pt x="483933" y="35407"/>
                  </a:lnTo>
                  <a:lnTo>
                    <a:pt x="483933" y="47205"/>
                  </a:lnTo>
                  <a:lnTo>
                    <a:pt x="495731" y="47205"/>
                  </a:lnTo>
                  <a:lnTo>
                    <a:pt x="507530" y="47205"/>
                  </a:lnTo>
                  <a:lnTo>
                    <a:pt x="507530" y="35407"/>
                  </a:lnTo>
                  <a:close/>
                </a:path>
                <a:path w="626110" h="47625">
                  <a:moveTo>
                    <a:pt x="507530" y="11798"/>
                  </a:moveTo>
                  <a:lnTo>
                    <a:pt x="495731" y="11798"/>
                  </a:lnTo>
                  <a:lnTo>
                    <a:pt x="495731" y="23596"/>
                  </a:lnTo>
                  <a:lnTo>
                    <a:pt x="507530" y="23596"/>
                  </a:lnTo>
                  <a:lnTo>
                    <a:pt x="507530" y="11798"/>
                  </a:lnTo>
                  <a:close/>
                </a:path>
                <a:path w="626110" h="47625">
                  <a:moveTo>
                    <a:pt x="519328" y="23609"/>
                  </a:moveTo>
                  <a:lnTo>
                    <a:pt x="507530" y="23609"/>
                  </a:lnTo>
                  <a:lnTo>
                    <a:pt x="507530" y="35407"/>
                  </a:lnTo>
                  <a:lnTo>
                    <a:pt x="519328" y="35407"/>
                  </a:lnTo>
                  <a:lnTo>
                    <a:pt x="519328" y="23609"/>
                  </a:lnTo>
                  <a:close/>
                </a:path>
                <a:path w="626110" h="47625">
                  <a:moveTo>
                    <a:pt x="542937" y="35407"/>
                  </a:moveTo>
                  <a:lnTo>
                    <a:pt x="531139" y="35407"/>
                  </a:lnTo>
                  <a:lnTo>
                    <a:pt x="531139" y="47205"/>
                  </a:lnTo>
                  <a:lnTo>
                    <a:pt x="542937" y="47205"/>
                  </a:lnTo>
                  <a:lnTo>
                    <a:pt x="542937" y="35407"/>
                  </a:lnTo>
                  <a:close/>
                </a:path>
                <a:path w="626110" h="47625">
                  <a:moveTo>
                    <a:pt x="542937" y="11798"/>
                  </a:moveTo>
                  <a:lnTo>
                    <a:pt x="531139" y="11798"/>
                  </a:lnTo>
                  <a:lnTo>
                    <a:pt x="519341" y="11798"/>
                  </a:lnTo>
                  <a:lnTo>
                    <a:pt x="519341" y="23596"/>
                  </a:lnTo>
                  <a:lnTo>
                    <a:pt x="531139" y="23596"/>
                  </a:lnTo>
                  <a:lnTo>
                    <a:pt x="542937" y="23596"/>
                  </a:lnTo>
                  <a:lnTo>
                    <a:pt x="542937" y="11798"/>
                  </a:lnTo>
                  <a:close/>
                </a:path>
                <a:path w="626110" h="47625">
                  <a:moveTo>
                    <a:pt x="554748" y="11798"/>
                  </a:move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54748" y="11798"/>
                  </a:lnTo>
                  <a:close/>
                </a:path>
                <a:path w="626110" h="47625">
                  <a:moveTo>
                    <a:pt x="566547" y="35407"/>
                  </a:moveTo>
                  <a:lnTo>
                    <a:pt x="554748" y="35407"/>
                  </a:lnTo>
                  <a:lnTo>
                    <a:pt x="554748" y="23609"/>
                  </a:lnTo>
                  <a:lnTo>
                    <a:pt x="542950" y="23609"/>
                  </a:lnTo>
                  <a:lnTo>
                    <a:pt x="542950" y="35407"/>
                  </a:lnTo>
                  <a:lnTo>
                    <a:pt x="542950" y="47205"/>
                  </a:lnTo>
                  <a:lnTo>
                    <a:pt x="554748" y="47205"/>
                  </a:lnTo>
                  <a:lnTo>
                    <a:pt x="566547" y="47205"/>
                  </a:lnTo>
                  <a:lnTo>
                    <a:pt x="566547" y="35407"/>
                  </a:lnTo>
                  <a:close/>
                </a:path>
                <a:path w="626110" h="47625">
                  <a:moveTo>
                    <a:pt x="578345" y="23609"/>
                  </a:moveTo>
                  <a:lnTo>
                    <a:pt x="566547" y="23609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78345" y="23609"/>
                  </a:lnTo>
                  <a:close/>
                </a:path>
                <a:path w="626110" h="47625">
                  <a:moveTo>
                    <a:pt x="578345" y="0"/>
                  </a:moveTo>
                  <a:lnTo>
                    <a:pt x="566547" y="0"/>
                  </a:lnTo>
                  <a:lnTo>
                    <a:pt x="566547" y="11798"/>
                  </a:lnTo>
                  <a:lnTo>
                    <a:pt x="566547" y="23596"/>
                  </a:lnTo>
                  <a:lnTo>
                    <a:pt x="578345" y="23596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26110" h="47625">
                  <a:moveTo>
                    <a:pt x="590156" y="0"/>
                  </a:moveTo>
                  <a:lnTo>
                    <a:pt x="578358" y="0"/>
                  </a:lnTo>
                  <a:lnTo>
                    <a:pt x="578358" y="11798"/>
                  </a:lnTo>
                  <a:lnTo>
                    <a:pt x="590156" y="11798"/>
                  </a:lnTo>
                  <a:lnTo>
                    <a:pt x="590156" y="0"/>
                  </a:lnTo>
                  <a:close/>
                </a:path>
                <a:path w="626110" h="47625">
                  <a:moveTo>
                    <a:pt x="601954" y="23609"/>
                  </a:moveTo>
                  <a:lnTo>
                    <a:pt x="590156" y="23609"/>
                  </a:lnTo>
                  <a:lnTo>
                    <a:pt x="590156" y="35407"/>
                  </a:lnTo>
                  <a:lnTo>
                    <a:pt x="590156" y="47205"/>
                  </a:lnTo>
                  <a:lnTo>
                    <a:pt x="601954" y="47205"/>
                  </a:lnTo>
                  <a:lnTo>
                    <a:pt x="601954" y="35407"/>
                  </a:lnTo>
                  <a:lnTo>
                    <a:pt x="601954" y="23609"/>
                  </a:lnTo>
                  <a:close/>
                </a:path>
                <a:path w="626110" h="47625">
                  <a:moveTo>
                    <a:pt x="625563" y="23609"/>
                  </a:moveTo>
                  <a:lnTo>
                    <a:pt x="613765" y="23609"/>
                  </a:lnTo>
                  <a:lnTo>
                    <a:pt x="613765" y="35407"/>
                  </a:lnTo>
                  <a:lnTo>
                    <a:pt x="625563" y="35407"/>
                  </a:lnTo>
                  <a:lnTo>
                    <a:pt x="625563" y="23609"/>
                  </a:lnTo>
                  <a:close/>
                </a:path>
                <a:path w="626110" h="47625">
                  <a:moveTo>
                    <a:pt x="625563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25563" y="11798"/>
                  </a:lnTo>
                  <a:lnTo>
                    <a:pt x="62556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94843" y="5148008"/>
              <a:ext cx="614045" cy="47625"/>
            </a:xfrm>
            <a:custGeom>
              <a:avLst/>
              <a:gdLst/>
              <a:ahLst/>
              <a:cxnLst/>
              <a:rect l="l" t="t" r="r" b="b"/>
              <a:pathLst>
                <a:path w="614045" h="47625">
                  <a:moveTo>
                    <a:pt x="35394" y="23609"/>
                  </a:moveTo>
                  <a:lnTo>
                    <a:pt x="23596" y="23609"/>
                  </a:lnTo>
                  <a:lnTo>
                    <a:pt x="23596" y="11811"/>
                  </a:lnTo>
                  <a:lnTo>
                    <a:pt x="11798" y="11811"/>
                  </a:lnTo>
                  <a:lnTo>
                    <a:pt x="0" y="11811"/>
                  </a:lnTo>
                  <a:lnTo>
                    <a:pt x="0" y="23609"/>
                  </a:lnTo>
                  <a:lnTo>
                    <a:pt x="11798" y="23609"/>
                  </a:lnTo>
                  <a:lnTo>
                    <a:pt x="11798" y="35407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close/>
                </a:path>
                <a:path w="614045" h="47625">
                  <a:moveTo>
                    <a:pt x="47205" y="11811"/>
                  </a:moveTo>
                  <a:lnTo>
                    <a:pt x="35407" y="11811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47205" y="23609"/>
                  </a:lnTo>
                  <a:lnTo>
                    <a:pt x="47205" y="11811"/>
                  </a:lnTo>
                  <a:close/>
                </a:path>
                <a:path w="614045" h="47625">
                  <a:moveTo>
                    <a:pt x="70815" y="23609"/>
                  </a:move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70815" y="23609"/>
                  </a:lnTo>
                  <a:close/>
                </a:path>
                <a:path w="614045" h="47625">
                  <a:moveTo>
                    <a:pt x="82613" y="35407"/>
                  </a:moveTo>
                  <a:lnTo>
                    <a:pt x="70815" y="35407"/>
                  </a:lnTo>
                  <a:lnTo>
                    <a:pt x="70815" y="47205"/>
                  </a:lnTo>
                  <a:lnTo>
                    <a:pt x="82613" y="47205"/>
                  </a:lnTo>
                  <a:lnTo>
                    <a:pt x="82613" y="35407"/>
                  </a:lnTo>
                  <a:close/>
                </a:path>
                <a:path w="614045" h="47625">
                  <a:moveTo>
                    <a:pt x="82613" y="11811"/>
                  </a:moveTo>
                  <a:lnTo>
                    <a:pt x="70815" y="11811"/>
                  </a:lnTo>
                  <a:lnTo>
                    <a:pt x="70815" y="23609"/>
                  </a:lnTo>
                  <a:lnTo>
                    <a:pt x="82613" y="23609"/>
                  </a:lnTo>
                  <a:lnTo>
                    <a:pt x="82613" y="11811"/>
                  </a:lnTo>
                  <a:close/>
                </a:path>
                <a:path w="614045" h="47625">
                  <a:moveTo>
                    <a:pt x="94411" y="23609"/>
                  </a:moveTo>
                  <a:lnTo>
                    <a:pt x="82613" y="23609"/>
                  </a:lnTo>
                  <a:lnTo>
                    <a:pt x="82613" y="35407"/>
                  </a:lnTo>
                  <a:lnTo>
                    <a:pt x="94411" y="35407"/>
                  </a:lnTo>
                  <a:lnTo>
                    <a:pt x="94411" y="23609"/>
                  </a:lnTo>
                  <a:close/>
                </a:path>
                <a:path w="614045" h="47625">
                  <a:moveTo>
                    <a:pt x="129806" y="23609"/>
                  </a:moveTo>
                  <a:lnTo>
                    <a:pt x="118021" y="23609"/>
                  </a:lnTo>
                  <a:lnTo>
                    <a:pt x="106222" y="23609"/>
                  </a:lnTo>
                  <a:lnTo>
                    <a:pt x="106222" y="11811"/>
                  </a:lnTo>
                  <a:lnTo>
                    <a:pt x="94424" y="11811"/>
                  </a:lnTo>
                  <a:lnTo>
                    <a:pt x="94424" y="23609"/>
                  </a:lnTo>
                  <a:lnTo>
                    <a:pt x="94424" y="35407"/>
                  </a:lnTo>
                  <a:lnTo>
                    <a:pt x="94424" y="47205"/>
                  </a:lnTo>
                  <a:lnTo>
                    <a:pt x="106222" y="47205"/>
                  </a:lnTo>
                  <a:lnTo>
                    <a:pt x="106222" y="35407"/>
                  </a:lnTo>
                  <a:lnTo>
                    <a:pt x="118021" y="35407"/>
                  </a:lnTo>
                  <a:lnTo>
                    <a:pt x="129806" y="35407"/>
                  </a:lnTo>
                  <a:lnTo>
                    <a:pt x="129806" y="23609"/>
                  </a:lnTo>
                  <a:close/>
                </a:path>
                <a:path w="614045" h="47625">
                  <a:moveTo>
                    <a:pt x="141617" y="23609"/>
                  </a:moveTo>
                  <a:lnTo>
                    <a:pt x="129832" y="23609"/>
                  </a:lnTo>
                  <a:lnTo>
                    <a:pt x="129832" y="35407"/>
                  </a:lnTo>
                  <a:lnTo>
                    <a:pt x="141617" y="35407"/>
                  </a:lnTo>
                  <a:lnTo>
                    <a:pt x="141617" y="23609"/>
                  </a:lnTo>
                  <a:close/>
                </a:path>
                <a:path w="614045" h="47625">
                  <a:moveTo>
                    <a:pt x="153428" y="35407"/>
                  </a:moveTo>
                  <a:lnTo>
                    <a:pt x="141630" y="35407"/>
                  </a:lnTo>
                  <a:lnTo>
                    <a:pt x="141630" y="47205"/>
                  </a:lnTo>
                  <a:lnTo>
                    <a:pt x="153428" y="47205"/>
                  </a:lnTo>
                  <a:lnTo>
                    <a:pt x="153428" y="35407"/>
                  </a:lnTo>
                  <a:close/>
                </a:path>
                <a:path w="614045" h="47625">
                  <a:moveTo>
                    <a:pt x="177025" y="23609"/>
                  </a:moveTo>
                  <a:lnTo>
                    <a:pt x="165239" y="23609"/>
                  </a:lnTo>
                  <a:lnTo>
                    <a:pt x="165239" y="11811"/>
                  </a:lnTo>
                  <a:lnTo>
                    <a:pt x="153441" y="11811"/>
                  </a:ln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close/>
                </a:path>
                <a:path w="614045" h="47625">
                  <a:moveTo>
                    <a:pt x="188836" y="11811"/>
                  </a:moveTo>
                  <a:lnTo>
                    <a:pt x="177038" y="11811"/>
                  </a:ln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lnTo>
                    <a:pt x="188836" y="11811"/>
                  </a:lnTo>
                  <a:close/>
                </a:path>
                <a:path w="614045" h="47625">
                  <a:moveTo>
                    <a:pt x="212432" y="11811"/>
                  </a:moveTo>
                  <a:lnTo>
                    <a:pt x="200647" y="11811"/>
                  </a:lnTo>
                  <a:lnTo>
                    <a:pt x="188849" y="11811"/>
                  </a:lnTo>
                  <a:lnTo>
                    <a:pt x="188849" y="23609"/>
                  </a:lnTo>
                  <a:lnTo>
                    <a:pt x="188849" y="35407"/>
                  </a:lnTo>
                  <a:lnTo>
                    <a:pt x="188849" y="47205"/>
                  </a:lnTo>
                  <a:lnTo>
                    <a:pt x="200647" y="47205"/>
                  </a:lnTo>
                  <a:lnTo>
                    <a:pt x="200647" y="35407"/>
                  </a:lnTo>
                  <a:lnTo>
                    <a:pt x="200647" y="23609"/>
                  </a:lnTo>
                  <a:lnTo>
                    <a:pt x="212432" y="23609"/>
                  </a:lnTo>
                  <a:lnTo>
                    <a:pt x="212432" y="11811"/>
                  </a:lnTo>
                  <a:close/>
                </a:path>
                <a:path w="614045" h="47625">
                  <a:moveTo>
                    <a:pt x="224243" y="11811"/>
                  </a:moveTo>
                  <a:lnTo>
                    <a:pt x="212458" y="11811"/>
                  </a:lnTo>
                  <a:lnTo>
                    <a:pt x="212458" y="23609"/>
                  </a:lnTo>
                  <a:lnTo>
                    <a:pt x="224243" y="23609"/>
                  </a:lnTo>
                  <a:lnTo>
                    <a:pt x="224243" y="11811"/>
                  </a:lnTo>
                  <a:close/>
                </a:path>
                <a:path w="614045" h="47625">
                  <a:moveTo>
                    <a:pt x="247853" y="35407"/>
                  </a:moveTo>
                  <a:lnTo>
                    <a:pt x="236054" y="35407"/>
                  </a:lnTo>
                  <a:lnTo>
                    <a:pt x="236054" y="23609"/>
                  </a:lnTo>
                  <a:lnTo>
                    <a:pt x="224256" y="23609"/>
                  </a:lnTo>
                  <a:lnTo>
                    <a:pt x="224256" y="35407"/>
                  </a:lnTo>
                  <a:lnTo>
                    <a:pt x="224256" y="47205"/>
                  </a:lnTo>
                  <a:lnTo>
                    <a:pt x="236054" y="47205"/>
                  </a:lnTo>
                  <a:lnTo>
                    <a:pt x="247853" y="47205"/>
                  </a:lnTo>
                  <a:lnTo>
                    <a:pt x="247853" y="35407"/>
                  </a:lnTo>
                  <a:close/>
                </a:path>
                <a:path w="614045" h="47625">
                  <a:moveTo>
                    <a:pt x="271462" y="35407"/>
                  </a:moveTo>
                  <a:lnTo>
                    <a:pt x="259664" y="35407"/>
                  </a:lnTo>
                  <a:lnTo>
                    <a:pt x="259664" y="47205"/>
                  </a:lnTo>
                  <a:lnTo>
                    <a:pt x="271462" y="47205"/>
                  </a:lnTo>
                  <a:lnTo>
                    <a:pt x="271462" y="35407"/>
                  </a:lnTo>
                  <a:close/>
                </a:path>
                <a:path w="614045" h="47625">
                  <a:moveTo>
                    <a:pt x="271462" y="11811"/>
                  </a:moveTo>
                  <a:lnTo>
                    <a:pt x="259664" y="11811"/>
                  </a:lnTo>
                  <a:lnTo>
                    <a:pt x="259664" y="23609"/>
                  </a:lnTo>
                  <a:lnTo>
                    <a:pt x="271462" y="23609"/>
                  </a:lnTo>
                  <a:lnTo>
                    <a:pt x="271462" y="11811"/>
                  </a:lnTo>
                  <a:close/>
                </a:path>
                <a:path w="614045" h="47625">
                  <a:moveTo>
                    <a:pt x="283273" y="23609"/>
                  </a:moveTo>
                  <a:lnTo>
                    <a:pt x="271475" y="23609"/>
                  </a:lnTo>
                  <a:lnTo>
                    <a:pt x="271475" y="35407"/>
                  </a:lnTo>
                  <a:lnTo>
                    <a:pt x="271475" y="47205"/>
                  </a:lnTo>
                  <a:lnTo>
                    <a:pt x="283273" y="47205"/>
                  </a:lnTo>
                  <a:lnTo>
                    <a:pt x="283273" y="35407"/>
                  </a:lnTo>
                  <a:lnTo>
                    <a:pt x="283273" y="23609"/>
                  </a:lnTo>
                  <a:close/>
                </a:path>
                <a:path w="614045" h="47625">
                  <a:moveTo>
                    <a:pt x="330479" y="11811"/>
                  </a:moveTo>
                  <a:lnTo>
                    <a:pt x="318681" y="11811"/>
                  </a:lnTo>
                  <a:lnTo>
                    <a:pt x="306882" y="11811"/>
                  </a:lnTo>
                  <a:lnTo>
                    <a:pt x="306882" y="23609"/>
                  </a:lnTo>
                  <a:lnTo>
                    <a:pt x="306882" y="35407"/>
                  </a:lnTo>
                  <a:lnTo>
                    <a:pt x="306882" y="47205"/>
                  </a:lnTo>
                  <a:lnTo>
                    <a:pt x="318681" y="47205"/>
                  </a:lnTo>
                  <a:lnTo>
                    <a:pt x="330479" y="47205"/>
                  </a:lnTo>
                  <a:lnTo>
                    <a:pt x="330479" y="35407"/>
                  </a:lnTo>
                  <a:lnTo>
                    <a:pt x="318681" y="35407"/>
                  </a:lnTo>
                  <a:lnTo>
                    <a:pt x="318681" y="23609"/>
                  </a:lnTo>
                  <a:lnTo>
                    <a:pt x="330479" y="23609"/>
                  </a:lnTo>
                  <a:lnTo>
                    <a:pt x="330479" y="11811"/>
                  </a:lnTo>
                  <a:close/>
                </a:path>
                <a:path w="614045" h="47625">
                  <a:moveTo>
                    <a:pt x="354088" y="23609"/>
                  </a:moveTo>
                  <a:lnTo>
                    <a:pt x="342290" y="23609"/>
                  </a:lnTo>
                  <a:lnTo>
                    <a:pt x="330492" y="23609"/>
                  </a:lnTo>
                  <a:lnTo>
                    <a:pt x="330492" y="35407"/>
                  </a:lnTo>
                  <a:lnTo>
                    <a:pt x="330492" y="47205"/>
                  </a:lnTo>
                  <a:lnTo>
                    <a:pt x="342290" y="47205"/>
                  </a:lnTo>
                  <a:lnTo>
                    <a:pt x="354088" y="47205"/>
                  </a:lnTo>
                  <a:lnTo>
                    <a:pt x="354088" y="35407"/>
                  </a:lnTo>
                  <a:lnTo>
                    <a:pt x="354088" y="23609"/>
                  </a:lnTo>
                  <a:close/>
                </a:path>
                <a:path w="614045" h="47625">
                  <a:moveTo>
                    <a:pt x="377698" y="11811"/>
                  </a:moveTo>
                  <a:lnTo>
                    <a:pt x="365899" y="11811"/>
                  </a:lnTo>
                  <a:lnTo>
                    <a:pt x="365899" y="23609"/>
                  </a:lnTo>
                  <a:lnTo>
                    <a:pt x="377698" y="23609"/>
                  </a:lnTo>
                  <a:lnTo>
                    <a:pt x="377698" y="11811"/>
                  </a:lnTo>
                  <a:close/>
                </a:path>
                <a:path w="614045" h="47625">
                  <a:moveTo>
                    <a:pt x="389496" y="23609"/>
                  </a:moveTo>
                  <a:lnTo>
                    <a:pt x="377698" y="23609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close/>
                </a:path>
                <a:path w="614045" h="47625">
                  <a:moveTo>
                    <a:pt x="413105" y="23609"/>
                  </a:moveTo>
                  <a:lnTo>
                    <a:pt x="401307" y="23609"/>
                  </a:lnTo>
                  <a:lnTo>
                    <a:pt x="401307" y="35407"/>
                  </a:lnTo>
                  <a:lnTo>
                    <a:pt x="413105" y="35407"/>
                  </a:lnTo>
                  <a:lnTo>
                    <a:pt x="413105" y="23609"/>
                  </a:lnTo>
                  <a:close/>
                </a:path>
                <a:path w="614045" h="47625">
                  <a:moveTo>
                    <a:pt x="424903" y="11811"/>
                  </a:moveTo>
                  <a:lnTo>
                    <a:pt x="413105" y="11811"/>
                  </a:lnTo>
                  <a:lnTo>
                    <a:pt x="413105" y="23609"/>
                  </a:lnTo>
                  <a:lnTo>
                    <a:pt x="424903" y="23609"/>
                  </a:lnTo>
                  <a:lnTo>
                    <a:pt x="424903" y="11811"/>
                  </a:lnTo>
                  <a:close/>
                </a:path>
                <a:path w="614045" h="47625">
                  <a:moveTo>
                    <a:pt x="460311" y="23609"/>
                  </a:moveTo>
                  <a:lnTo>
                    <a:pt x="448513" y="23609"/>
                  </a:lnTo>
                  <a:lnTo>
                    <a:pt x="448513" y="11811"/>
                  </a:lnTo>
                  <a:lnTo>
                    <a:pt x="436714" y="11811"/>
                  </a:lnTo>
                  <a:lnTo>
                    <a:pt x="424916" y="11811"/>
                  </a:lnTo>
                  <a:lnTo>
                    <a:pt x="424916" y="23609"/>
                  </a:lnTo>
                  <a:lnTo>
                    <a:pt x="436714" y="23609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60311" y="35407"/>
                  </a:lnTo>
                  <a:lnTo>
                    <a:pt x="460311" y="23609"/>
                  </a:lnTo>
                  <a:close/>
                </a:path>
                <a:path w="614045" h="47625">
                  <a:moveTo>
                    <a:pt x="472122" y="23609"/>
                  </a:moveTo>
                  <a:lnTo>
                    <a:pt x="460324" y="23609"/>
                  </a:lnTo>
                  <a:lnTo>
                    <a:pt x="460324" y="35407"/>
                  </a:lnTo>
                  <a:lnTo>
                    <a:pt x="472122" y="35407"/>
                  </a:lnTo>
                  <a:lnTo>
                    <a:pt x="472122" y="23609"/>
                  </a:lnTo>
                  <a:close/>
                </a:path>
                <a:path w="614045" h="47625">
                  <a:moveTo>
                    <a:pt x="483920" y="11811"/>
                  </a:moveTo>
                  <a:lnTo>
                    <a:pt x="472122" y="11811"/>
                  </a:lnTo>
                  <a:lnTo>
                    <a:pt x="472122" y="23609"/>
                  </a:lnTo>
                  <a:lnTo>
                    <a:pt x="483920" y="23609"/>
                  </a:lnTo>
                  <a:lnTo>
                    <a:pt x="483920" y="11811"/>
                  </a:lnTo>
                  <a:close/>
                </a:path>
                <a:path w="614045" h="47625">
                  <a:moveTo>
                    <a:pt x="519328" y="11811"/>
                  </a:moveTo>
                  <a:lnTo>
                    <a:pt x="507530" y="11811"/>
                  </a:lnTo>
                  <a:lnTo>
                    <a:pt x="495731" y="11811"/>
                  </a:lnTo>
                  <a:lnTo>
                    <a:pt x="495731" y="23609"/>
                  </a:ln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507530" y="35407"/>
                  </a:lnTo>
                  <a:lnTo>
                    <a:pt x="519328" y="35407"/>
                  </a:lnTo>
                  <a:lnTo>
                    <a:pt x="519328" y="23609"/>
                  </a:lnTo>
                  <a:lnTo>
                    <a:pt x="519328" y="11811"/>
                  </a:lnTo>
                  <a:close/>
                </a:path>
                <a:path w="614045" h="47625">
                  <a:moveTo>
                    <a:pt x="542937" y="11811"/>
                  </a:moveTo>
                  <a:lnTo>
                    <a:pt x="531139" y="11811"/>
                  </a:lnTo>
                  <a:lnTo>
                    <a:pt x="519341" y="11811"/>
                  </a:lnTo>
                  <a:lnTo>
                    <a:pt x="519341" y="23609"/>
                  </a:lnTo>
                  <a:lnTo>
                    <a:pt x="531139" y="23609"/>
                  </a:lnTo>
                  <a:lnTo>
                    <a:pt x="542937" y="23609"/>
                  </a:lnTo>
                  <a:lnTo>
                    <a:pt x="542937" y="11811"/>
                  </a:lnTo>
                  <a:close/>
                </a:path>
                <a:path w="614045" h="47625">
                  <a:moveTo>
                    <a:pt x="578345" y="23609"/>
                  </a:moveTo>
                  <a:lnTo>
                    <a:pt x="566547" y="23609"/>
                  </a:lnTo>
                  <a:lnTo>
                    <a:pt x="566547" y="11811"/>
                  </a:lnTo>
                  <a:lnTo>
                    <a:pt x="554748" y="11811"/>
                  </a:lnTo>
                  <a:lnTo>
                    <a:pt x="554748" y="23609"/>
                  </a:lnTo>
                  <a:lnTo>
                    <a:pt x="554748" y="35407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78345" y="23609"/>
                  </a:lnTo>
                  <a:close/>
                </a:path>
                <a:path w="614045" h="47625">
                  <a:moveTo>
                    <a:pt x="601954" y="11811"/>
                  </a:moveTo>
                  <a:lnTo>
                    <a:pt x="590156" y="11811"/>
                  </a:lnTo>
                  <a:lnTo>
                    <a:pt x="578358" y="11811"/>
                  </a:lnTo>
                  <a:lnTo>
                    <a:pt x="578358" y="23609"/>
                  </a:lnTo>
                  <a:lnTo>
                    <a:pt x="578358" y="35407"/>
                  </a:lnTo>
                  <a:lnTo>
                    <a:pt x="590156" y="35407"/>
                  </a:lnTo>
                  <a:lnTo>
                    <a:pt x="601954" y="35407"/>
                  </a:lnTo>
                  <a:lnTo>
                    <a:pt x="601954" y="23609"/>
                  </a:lnTo>
                  <a:lnTo>
                    <a:pt x="601954" y="11811"/>
                  </a:lnTo>
                  <a:close/>
                </a:path>
                <a:path w="614045" h="47625">
                  <a:moveTo>
                    <a:pt x="601954" y="0"/>
                  </a:moveTo>
                  <a:lnTo>
                    <a:pt x="590156" y="0"/>
                  </a:lnTo>
                  <a:lnTo>
                    <a:pt x="590156" y="11798"/>
                  </a:lnTo>
                  <a:lnTo>
                    <a:pt x="601954" y="11798"/>
                  </a:lnTo>
                  <a:lnTo>
                    <a:pt x="601954" y="0"/>
                  </a:lnTo>
                  <a:close/>
                </a:path>
                <a:path w="614045" h="47625">
                  <a:moveTo>
                    <a:pt x="613765" y="11811"/>
                  </a:moveTo>
                  <a:lnTo>
                    <a:pt x="601967" y="11811"/>
                  </a:lnTo>
                  <a:lnTo>
                    <a:pt x="601967" y="23609"/>
                  </a:lnTo>
                  <a:lnTo>
                    <a:pt x="601967" y="35407"/>
                  </a:lnTo>
                  <a:lnTo>
                    <a:pt x="613765" y="35407"/>
                  </a:lnTo>
                  <a:lnTo>
                    <a:pt x="613765" y="23609"/>
                  </a:lnTo>
                  <a:lnTo>
                    <a:pt x="613765" y="11811"/>
                  </a:lnTo>
                  <a:close/>
                </a:path>
                <a:path w="614045" h="47625">
                  <a:moveTo>
                    <a:pt x="613765" y="0"/>
                  </a:move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1376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94843" y="5183415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10" h="47625">
                  <a:moveTo>
                    <a:pt x="11798" y="35420"/>
                  </a:moveTo>
                  <a:lnTo>
                    <a:pt x="0" y="35420"/>
                  </a:lnTo>
                  <a:lnTo>
                    <a:pt x="0" y="47218"/>
                  </a:lnTo>
                  <a:lnTo>
                    <a:pt x="11798" y="47218"/>
                  </a:lnTo>
                  <a:lnTo>
                    <a:pt x="11798" y="35420"/>
                  </a:lnTo>
                  <a:close/>
                </a:path>
                <a:path w="626110" h="47625">
                  <a:moveTo>
                    <a:pt x="23596" y="23609"/>
                  </a:moveTo>
                  <a:lnTo>
                    <a:pt x="11798" y="23609"/>
                  </a:lnTo>
                  <a:lnTo>
                    <a:pt x="11798" y="35407"/>
                  </a:lnTo>
                  <a:lnTo>
                    <a:pt x="23596" y="35407"/>
                  </a:lnTo>
                  <a:lnTo>
                    <a:pt x="23596" y="23609"/>
                  </a:lnTo>
                  <a:close/>
                </a:path>
                <a:path w="626110" h="47625">
                  <a:moveTo>
                    <a:pt x="35394" y="35420"/>
                  </a:moveTo>
                  <a:lnTo>
                    <a:pt x="23596" y="35420"/>
                  </a:lnTo>
                  <a:lnTo>
                    <a:pt x="23596" y="47218"/>
                  </a:lnTo>
                  <a:lnTo>
                    <a:pt x="35394" y="47218"/>
                  </a:lnTo>
                  <a:lnTo>
                    <a:pt x="35394" y="35420"/>
                  </a:lnTo>
                  <a:close/>
                </a:path>
                <a:path w="626110" h="47625">
                  <a:moveTo>
                    <a:pt x="35394" y="11811"/>
                  </a:moveTo>
                  <a:lnTo>
                    <a:pt x="23596" y="11811"/>
                  </a:lnTo>
                  <a:lnTo>
                    <a:pt x="23596" y="23609"/>
                  </a:lnTo>
                  <a:lnTo>
                    <a:pt x="35394" y="23609"/>
                  </a:lnTo>
                  <a:lnTo>
                    <a:pt x="35394" y="11811"/>
                  </a:lnTo>
                  <a:close/>
                </a:path>
                <a:path w="626110" h="47625">
                  <a:moveTo>
                    <a:pt x="59004" y="11811"/>
                  </a:moveTo>
                  <a:lnTo>
                    <a:pt x="47205" y="11811"/>
                  </a:lnTo>
                  <a:lnTo>
                    <a:pt x="47205" y="23609"/>
                  </a:lnTo>
                  <a:lnTo>
                    <a:pt x="59004" y="23609"/>
                  </a:lnTo>
                  <a:lnTo>
                    <a:pt x="59004" y="11811"/>
                  </a:lnTo>
                  <a:close/>
                </a:path>
                <a:path w="626110" h="47625">
                  <a:moveTo>
                    <a:pt x="94411" y="23609"/>
                  </a:moveTo>
                  <a:lnTo>
                    <a:pt x="82613" y="23609"/>
                  </a:lnTo>
                  <a:lnTo>
                    <a:pt x="70815" y="23609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94411" y="35407"/>
                  </a:lnTo>
                  <a:lnTo>
                    <a:pt x="94411" y="23609"/>
                  </a:lnTo>
                  <a:close/>
                </a:path>
                <a:path w="626110" h="47625">
                  <a:moveTo>
                    <a:pt x="106222" y="23609"/>
                  </a:move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06222" y="23609"/>
                  </a:lnTo>
                  <a:close/>
                </a:path>
                <a:path w="626110" h="47625">
                  <a:moveTo>
                    <a:pt x="129806" y="35420"/>
                  </a:moveTo>
                  <a:lnTo>
                    <a:pt x="118021" y="35420"/>
                  </a:lnTo>
                  <a:lnTo>
                    <a:pt x="106222" y="35420"/>
                  </a:lnTo>
                  <a:lnTo>
                    <a:pt x="94424" y="35420"/>
                  </a:lnTo>
                  <a:lnTo>
                    <a:pt x="94424" y="47218"/>
                  </a:lnTo>
                  <a:lnTo>
                    <a:pt x="106222" y="47218"/>
                  </a:lnTo>
                  <a:lnTo>
                    <a:pt x="118021" y="47218"/>
                  </a:lnTo>
                  <a:lnTo>
                    <a:pt x="129806" y="47218"/>
                  </a:lnTo>
                  <a:lnTo>
                    <a:pt x="129806" y="35420"/>
                  </a:lnTo>
                  <a:close/>
                </a:path>
                <a:path w="626110" h="47625">
                  <a:moveTo>
                    <a:pt x="129806" y="23609"/>
                  </a:moveTo>
                  <a:lnTo>
                    <a:pt x="118021" y="23609"/>
                  </a:lnTo>
                  <a:lnTo>
                    <a:pt x="118021" y="35407"/>
                  </a:lnTo>
                  <a:lnTo>
                    <a:pt x="129806" y="35407"/>
                  </a:lnTo>
                  <a:lnTo>
                    <a:pt x="129806" y="23609"/>
                  </a:lnTo>
                  <a:close/>
                </a:path>
                <a:path w="626110" h="47625">
                  <a:moveTo>
                    <a:pt x="141617" y="35420"/>
                  </a:moveTo>
                  <a:lnTo>
                    <a:pt x="129832" y="35420"/>
                  </a:lnTo>
                  <a:lnTo>
                    <a:pt x="129832" y="47218"/>
                  </a:lnTo>
                  <a:lnTo>
                    <a:pt x="141617" y="47218"/>
                  </a:lnTo>
                  <a:lnTo>
                    <a:pt x="141617" y="35420"/>
                  </a:lnTo>
                  <a:close/>
                </a:path>
                <a:path w="626110" h="47625">
                  <a:moveTo>
                    <a:pt x="141617" y="11811"/>
                  </a:moveTo>
                  <a:lnTo>
                    <a:pt x="129832" y="11811"/>
                  </a:lnTo>
                  <a:lnTo>
                    <a:pt x="129832" y="23609"/>
                  </a:lnTo>
                  <a:lnTo>
                    <a:pt x="129832" y="35407"/>
                  </a:lnTo>
                  <a:lnTo>
                    <a:pt x="141617" y="35407"/>
                  </a:lnTo>
                  <a:lnTo>
                    <a:pt x="141617" y="23609"/>
                  </a:lnTo>
                  <a:lnTo>
                    <a:pt x="141617" y="11811"/>
                  </a:lnTo>
                  <a:close/>
                </a:path>
                <a:path w="626110" h="47625">
                  <a:moveTo>
                    <a:pt x="153428" y="23609"/>
                  </a:moveTo>
                  <a:lnTo>
                    <a:pt x="141630" y="23609"/>
                  </a:lnTo>
                  <a:lnTo>
                    <a:pt x="141630" y="35407"/>
                  </a:lnTo>
                  <a:lnTo>
                    <a:pt x="153428" y="35407"/>
                  </a:lnTo>
                  <a:lnTo>
                    <a:pt x="153428" y="23609"/>
                  </a:lnTo>
                  <a:close/>
                </a:path>
                <a:path w="626110" h="47625">
                  <a:moveTo>
                    <a:pt x="177025" y="11811"/>
                  </a:moveTo>
                  <a:lnTo>
                    <a:pt x="165239" y="11811"/>
                  </a:lnTo>
                  <a:lnTo>
                    <a:pt x="153441" y="11811"/>
                  </a:ln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lnTo>
                    <a:pt x="177025" y="11811"/>
                  </a:lnTo>
                  <a:close/>
                </a:path>
                <a:path w="626110" h="47625">
                  <a:moveTo>
                    <a:pt x="188836" y="11811"/>
                  </a:moveTo>
                  <a:lnTo>
                    <a:pt x="177038" y="11811"/>
                  </a:lnTo>
                  <a:lnTo>
                    <a:pt x="177038" y="23609"/>
                  </a:lnTo>
                  <a:lnTo>
                    <a:pt x="188836" y="23609"/>
                  </a:lnTo>
                  <a:lnTo>
                    <a:pt x="188836" y="11811"/>
                  </a:lnTo>
                  <a:close/>
                </a:path>
                <a:path w="626110" h="47625">
                  <a:moveTo>
                    <a:pt x="200647" y="11811"/>
                  </a:moveTo>
                  <a:lnTo>
                    <a:pt x="188849" y="11811"/>
                  </a:lnTo>
                  <a:lnTo>
                    <a:pt x="188849" y="23609"/>
                  </a:lnTo>
                  <a:lnTo>
                    <a:pt x="200647" y="23609"/>
                  </a:lnTo>
                  <a:lnTo>
                    <a:pt x="200647" y="11811"/>
                  </a:lnTo>
                  <a:close/>
                </a:path>
                <a:path w="626110" h="47625">
                  <a:moveTo>
                    <a:pt x="247853" y="23609"/>
                  </a:moveTo>
                  <a:lnTo>
                    <a:pt x="236054" y="23609"/>
                  </a:lnTo>
                  <a:lnTo>
                    <a:pt x="236054" y="35407"/>
                  </a:lnTo>
                  <a:lnTo>
                    <a:pt x="247853" y="35407"/>
                  </a:lnTo>
                  <a:lnTo>
                    <a:pt x="247853" y="23609"/>
                  </a:lnTo>
                  <a:close/>
                </a:path>
                <a:path w="626110" h="47625">
                  <a:moveTo>
                    <a:pt x="259651" y="11811"/>
                  </a:moveTo>
                  <a:lnTo>
                    <a:pt x="247865" y="11811"/>
                  </a:lnTo>
                  <a:lnTo>
                    <a:pt x="247865" y="23609"/>
                  </a:lnTo>
                  <a:lnTo>
                    <a:pt x="259651" y="23609"/>
                  </a:lnTo>
                  <a:lnTo>
                    <a:pt x="259651" y="11811"/>
                  </a:lnTo>
                  <a:close/>
                </a:path>
                <a:path w="626110" h="47625">
                  <a:moveTo>
                    <a:pt x="271462" y="23609"/>
                  </a:moveTo>
                  <a:lnTo>
                    <a:pt x="259664" y="23609"/>
                  </a:lnTo>
                  <a:lnTo>
                    <a:pt x="259664" y="35407"/>
                  </a:lnTo>
                  <a:lnTo>
                    <a:pt x="271462" y="35407"/>
                  </a:lnTo>
                  <a:lnTo>
                    <a:pt x="271462" y="23609"/>
                  </a:lnTo>
                  <a:close/>
                </a:path>
                <a:path w="626110" h="47625">
                  <a:moveTo>
                    <a:pt x="283273" y="11811"/>
                  </a:moveTo>
                  <a:lnTo>
                    <a:pt x="271475" y="11811"/>
                  </a:lnTo>
                  <a:lnTo>
                    <a:pt x="271475" y="23609"/>
                  </a:lnTo>
                  <a:lnTo>
                    <a:pt x="283273" y="23609"/>
                  </a:lnTo>
                  <a:lnTo>
                    <a:pt x="283273" y="11811"/>
                  </a:lnTo>
                  <a:close/>
                </a:path>
                <a:path w="626110" h="47625">
                  <a:moveTo>
                    <a:pt x="295071" y="23609"/>
                  </a:move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295071" y="23609"/>
                  </a:lnTo>
                  <a:close/>
                </a:path>
                <a:path w="626110" h="47625">
                  <a:moveTo>
                    <a:pt x="306857" y="11811"/>
                  </a:moveTo>
                  <a:lnTo>
                    <a:pt x="295071" y="11811"/>
                  </a:lnTo>
                  <a:lnTo>
                    <a:pt x="295071" y="23609"/>
                  </a:lnTo>
                  <a:lnTo>
                    <a:pt x="306857" y="23609"/>
                  </a:lnTo>
                  <a:lnTo>
                    <a:pt x="306857" y="11811"/>
                  </a:lnTo>
                  <a:close/>
                </a:path>
                <a:path w="626110" h="47625">
                  <a:moveTo>
                    <a:pt x="330479" y="11811"/>
                  </a:moveTo>
                  <a:lnTo>
                    <a:pt x="318681" y="11811"/>
                  </a:lnTo>
                  <a:lnTo>
                    <a:pt x="306882" y="11811"/>
                  </a:lnTo>
                  <a:lnTo>
                    <a:pt x="306882" y="23609"/>
                  </a:lnTo>
                  <a:lnTo>
                    <a:pt x="306882" y="35407"/>
                  </a:lnTo>
                  <a:lnTo>
                    <a:pt x="318681" y="35407"/>
                  </a:lnTo>
                  <a:lnTo>
                    <a:pt x="318681" y="23609"/>
                  </a:lnTo>
                  <a:lnTo>
                    <a:pt x="330479" y="23609"/>
                  </a:lnTo>
                  <a:lnTo>
                    <a:pt x="330479" y="11811"/>
                  </a:lnTo>
                  <a:close/>
                </a:path>
                <a:path w="626110" h="47625">
                  <a:moveTo>
                    <a:pt x="365887" y="11811"/>
                  </a:moveTo>
                  <a:lnTo>
                    <a:pt x="354088" y="11811"/>
                  </a:lnTo>
                  <a:lnTo>
                    <a:pt x="342290" y="11811"/>
                  </a:lnTo>
                  <a:lnTo>
                    <a:pt x="330492" y="11811"/>
                  </a:lnTo>
                  <a:lnTo>
                    <a:pt x="330492" y="23609"/>
                  </a:lnTo>
                  <a:lnTo>
                    <a:pt x="330492" y="35407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54088" y="23609"/>
                  </a:lnTo>
                  <a:lnTo>
                    <a:pt x="365887" y="23609"/>
                  </a:lnTo>
                  <a:lnTo>
                    <a:pt x="365887" y="11811"/>
                  </a:lnTo>
                  <a:close/>
                </a:path>
                <a:path w="626110" h="47625">
                  <a:moveTo>
                    <a:pt x="365887" y="0"/>
                  </a:moveTo>
                  <a:lnTo>
                    <a:pt x="354088" y="0"/>
                  </a:lnTo>
                  <a:lnTo>
                    <a:pt x="342290" y="0"/>
                  </a:lnTo>
                  <a:lnTo>
                    <a:pt x="342290" y="11798"/>
                  </a:lnTo>
                  <a:lnTo>
                    <a:pt x="354088" y="11798"/>
                  </a:lnTo>
                  <a:lnTo>
                    <a:pt x="365887" y="11798"/>
                  </a:lnTo>
                  <a:lnTo>
                    <a:pt x="365887" y="0"/>
                  </a:lnTo>
                  <a:close/>
                </a:path>
                <a:path w="626110" h="47625">
                  <a:moveTo>
                    <a:pt x="389496" y="11811"/>
                  </a:moveTo>
                  <a:lnTo>
                    <a:pt x="377698" y="11811"/>
                  </a:lnTo>
                  <a:lnTo>
                    <a:pt x="377698" y="23609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lnTo>
                    <a:pt x="389496" y="11811"/>
                  </a:lnTo>
                  <a:close/>
                </a:path>
                <a:path w="626110" h="47625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26110" h="47625">
                  <a:moveTo>
                    <a:pt x="413105" y="11811"/>
                  </a:moveTo>
                  <a:lnTo>
                    <a:pt x="401307" y="11811"/>
                  </a:lnTo>
                  <a:lnTo>
                    <a:pt x="401307" y="23609"/>
                  </a:lnTo>
                  <a:lnTo>
                    <a:pt x="401307" y="35407"/>
                  </a:lnTo>
                  <a:lnTo>
                    <a:pt x="413105" y="35407"/>
                  </a:lnTo>
                  <a:lnTo>
                    <a:pt x="413105" y="23609"/>
                  </a:lnTo>
                  <a:lnTo>
                    <a:pt x="413105" y="11811"/>
                  </a:lnTo>
                  <a:close/>
                </a:path>
                <a:path w="626110" h="47625">
                  <a:moveTo>
                    <a:pt x="413105" y="0"/>
                  </a:moveTo>
                  <a:lnTo>
                    <a:pt x="401307" y="0"/>
                  </a:lnTo>
                  <a:lnTo>
                    <a:pt x="401307" y="11798"/>
                  </a:lnTo>
                  <a:lnTo>
                    <a:pt x="413105" y="11798"/>
                  </a:lnTo>
                  <a:lnTo>
                    <a:pt x="413105" y="0"/>
                  </a:lnTo>
                  <a:close/>
                </a:path>
                <a:path w="626110" h="47625">
                  <a:moveTo>
                    <a:pt x="436714" y="23609"/>
                  </a:moveTo>
                  <a:lnTo>
                    <a:pt x="424916" y="23609"/>
                  </a:lnTo>
                  <a:lnTo>
                    <a:pt x="424916" y="35407"/>
                  </a:lnTo>
                  <a:lnTo>
                    <a:pt x="436714" y="35407"/>
                  </a:lnTo>
                  <a:lnTo>
                    <a:pt x="436714" y="23609"/>
                  </a:lnTo>
                  <a:close/>
                </a:path>
                <a:path w="626110" h="47625">
                  <a:moveTo>
                    <a:pt x="436714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36714" y="11798"/>
                  </a:lnTo>
                  <a:lnTo>
                    <a:pt x="436714" y="0"/>
                  </a:lnTo>
                  <a:close/>
                </a:path>
                <a:path w="626110" h="47625">
                  <a:moveTo>
                    <a:pt x="448513" y="11811"/>
                  </a:moveTo>
                  <a:lnTo>
                    <a:pt x="436714" y="11811"/>
                  </a:lnTo>
                  <a:lnTo>
                    <a:pt x="436714" y="23609"/>
                  </a:lnTo>
                  <a:lnTo>
                    <a:pt x="448513" y="23609"/>
                  </a:lnTo>
                  <a:lnTo>
                    <a:pt x="448513" y="11811"/>
                  </a:lnTo>
                  <a:close/>
                </a:path>
                <a:path w="626110" h="47625">
                  <a:moveTo>
                    <a:pt x="460311" y="23609"/>
                  </a:moveTo>
                  <a:lnTo>
                    <a:pt x="448513" y="23609"/>
                  </a:lnTo>
                  <a:lnTo>
                    <a:pt x="448513" y="35407"/>
                  </a:lnTo>
                  <a:lnTo>
                    <a:pt x="460311" y="35407"/>
                  </a:lnTo>
                  <a:lnTo>
                    <a:pt x="460311" y="23609"/>
                  </a:lnTo>
                  <a:close/>
                </a:path>
                <a:path w="626110" h="47625">
                  <a:moveTo>
                    <a:pt x="460311" y="0"/>
                  </a:moveTo>
                  <a:lnTo>
                    <a:pt x="448513" y="0"/>
                  </a:lnTo>
                  <a:lnTo>
                    <a:pt x="448513" y="11798"/>
                  </a:lnTo>
                  <a:lnTo>
                    <a:pt x="460311" y="11798"/>
                  </a:lnTo>
                  <a:lnTo>
                    <a:pt x="460311" y="0"/>
                  </a:lnTo>
                  <a:close/>
                </a:path>
                <a:path w="626110" h="47625">
                  <a:moveTo>
                    <a:pt x="483920" y="23609"/>
                  </a:moveTo>
                  <a:lnTo>
                    <a:pt x="472122" y="23609"/>
                  </a:lnTo>
                  <a:lnTo>
                    <a:pt x="472122" y="35407"/>
                  </a:lnTo>
                  <a:lnTo>
                    <a:pt x="483920" y="35407"/>
                  </a:lnTo>
                  <a:lnTo>
                    <a:pt x="483920" y="23609"/>
                  </a:lnTo>
                  <a:close/>
                </a:path>
                <a:path w="626110" h="47625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10" h="47625">
                  <a:moveTo>
                    <a:pt x="495731" y="11811"/>
                  </a:moveTo>
                  <a:lnTo>
                    <a:pt x="483933" y="11811"/>
                  </a:lnTo>
                  <a:lnTo>
                    <a:pt x="483933" y="23609"/>
                  </a:lnTo>
                  <a:lnTo>
                    <a:pt x="495731" y="23609"/>
                  </a:lnTo>
                  <a:lnTo>
                    <a:pt x="495731" y="11811"/>
                  </a:lnTo>
                  <a:close/>
                </a:path>
                <a:path w="626110" h="47625">
                  <a:moveTo>
                    <a:pt x="495731" y="0"/>
                  </a:move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495731" y="0"/>
                  </a:lnTo>
                  <a:close/>
                </a:path>
                <a:path w="626110" h="47625">
                  <a:moveTo>
                    <a:pt x="519328" y="11811"/>
                  </a:moveTo>
                  <a:lnTo>
                    <a:pt x="507530" y="11811"/>
                  </a:lnTo>
                  <a:lnTo>
                    <a:pt x="507530" y="23609"/>
                  </a:lnTo>
                  <a:lnTo>
                    <a:pt x="495731" y="23609"/>
                  </a:lnTo>
                  <a:lnTo>
                    <a:pt x="495731" y="35407"/>
                  </a:lnTo>
                  <a:lnTo>
                    <a:pt x="507530" y="35407"/>
                  </a:lnTo>
                  <a:lnTo>
                    <a:pt x="519328" y="35407"/>
                  </a:lnTo>
                  <a:lnTo>
                    <a:pt x="519328" y="23609"/>
                  </a:lnTo>
                  <a:lnTo>
                    <a:pt x="519328" y="11811"/>
                  </a:lnTo>
                  <a:close/>
                </a:path>
                <a:path w="626110" h="47625">
                  <a:moveTo>
                    <a:pt x="519328" y="0"/>
                  </a:moveTo>
                  <a:lnTo>
                    <a:pt x="507530" y="0"/>
                  </a:lnTo>
                  <a:lnTo>
                    <a:pt x="507530" y="11798"/>
                  </a:lnTo>
                  <a:lnTo>
                    <a:pt x="519328" y="11798"/>
                  </a:lnTo>
                  <a:lnTo>
                    <a:pt x="519328" y="0"/>
                  </a:lnTo>
                  <a:close/>
                </a:path>
                <a:path w="626110" h="47625">
                  <a:moveTo>
                    <a:pt x="531139" y="11811"/>
                  </a:moveTo>
                  <a:lnTo>
                    <a:pt x="519341" y="11811"/>
                  </a:lnTo>
                  <a:lnTo>
                    <a:pt x="519341" y="23609"/>
                  </a:lnTo>
                  <a:lnTo>
                    <a:pt x="531139" y="23609"/>
                  </a:lnTo>
                  <a:lnTo>
                    <a:pt x="531139" y="11811"/>
                  </a:lnTo>
                  <a:close/>
                </a:path>
                <a:path w="626110" h="47625">
                  <a:moveTo>
                    <a:pt x="542937" y="23609"/>
                  </a:moveTo>
                  <a:lnTo>
                    <a:pt x="531139" y="23609"/>
                  </a:lnTo>
                  <a:lnTo>
                    <a:pt x="531139" y="35407"/>
                  </a:lnTo>
                  <a:lnTo>
                    <a:pt x="542937" y="35407"/>
                  </a:lnTo>
                  <a:lnTo>
                    <a:pt x="542937" y="23609"/>
                  </a:lnTo>
                  <a:close/>
                </a:path>
                <a:path w="626110" h="47625">
                  <a:moveTo>
                    <a:pt x="542937" y="0"/>
                  </a:moveTo>
                  <a:lnTo>
                    <a:pt x="531139" y="0"/>
                  </a:lnTo>
                  <a:lnTo>
                    <a:pt x="519341" y="0"/>
                  </a:lnTo>
                  <a:lnTo>
                    <a:pt x="519341" y="11798"/>
                  </a:lnTo>
                  <a:lnTo>
                    <a:pt x="531139" y="11798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26110" h="47625">
                  <a:moveTo>
                    <a:pt x="554748" y="23609"/>
                  </a:moveTo>
                  <a:lnTo>
                    <a:pt x="542950" y="23609"/>
                  </a:lnTo>
                  <a:lnTo>
                    <a:pt x="542950" y="35407"/>
                  </a:lnTo>
                  <a:lnTo>
                    <a:pt x="554748" y="35407"/>
                  </a:lnTo>
                  <a:lnTo>
                    <a:pt x="554748" y="23609"/>
                  </a:lnTo>
                  <a:close/>
                </a:path>
                <a:path w="626110" h="47625">
                  <a:moveTo>
                    <a:pt x="578345" y="11811"/>
                  </a:moveTo>
                  <a:lnTo>
                    <a:pt x="566547" y="11811"/>
                  </a:lnTo>
                  <a:lnTo>
                    <a:pt x="554748" y="11811"/>
                  </a:lnTo>
                  <a:lnTo>
                    <a:pt x="554748" y="23609"/>
                  </a:lnTo>
                  <a:lnTo>
                    <a:pt x="566547" y="23609"/>
                  </a:lnTo>
                  <a:lnTo>
                    <a:pt x="578345" y="23609"/>
                  </a:lnTo>
                  <a:lnTo>
                    <a:pt x="578345" y="11811"/>
                  </a:lnTo>
                  <a:close/>
                </a:path>
                <a:path w="626110" h="47625">
                  <a:moveTo>
                    <a:pt x="578345" y="0"/>
                  </a:moveTo>
                  <a:lnTo>
                    <a:pt x="566547" y="0"/>
                  </a:lnTo>
                  <a:lnTo>
                    <a:pt x="554748" y="0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26110" h="47625">
                  <a:moveTo>
                    <a:pt x="590156" y="11811"/>
                  </a:moveTo>
                  <a:lnTo>
                    <a:pt x="578358" y="11811"/>
                  </a:lnTo>
                  <a:lnTo>
                    <a:pt x="578358" y="23609"/>
                  </a:lnTo>
                  <a:lnTo>
                    <a:pt x="590156" y="23609"/>
                  </a:lnTo>
                  <a:lnTo>
                    <a:pt x="590156" y="11811"/>
                  </a:lnTo>
                  <a:close/>
                </a:path>
                <a:path w="626110" h="47625">
                  <a:moveTo>
                    <a:pt x="613765" y="0"/>
                  </a:move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13765" y="0"/>
                  </a:lnTo>
                  <a:close/>
                </a:path>
                <a:path w="626110" h="47625">
                  <a:moveTo>
                    <a:pt x="625563" y="11811"/>
                  </a:moveTo>
                  <a:lnTo>
                    <a:pt x="613765" y="11811"/>
                  </a:lnTo>
                  <a:lnTo>
                    <a:pt x="601967" y="11811"/>
                  </a:lnTo>
                  <a:lnTo>
                    <a:pt x="601967" y="23609"/>
                  </a:lnTo>
                  <a:lnTo>
                    <a:pt x="613765" y="23609"/>
                  </a:lnTo>
                  <a:lnTo>
                    <a:pt x="613765" y="35407"/>
                  </a:lnTo>
                  <a:lnTo>
                    <a:pt x="625563" y="35407"/>
                  </a:lnTo>
                  <a:lnTo>
                    <a:pt x="625563" y="23609"/>
                  </a:lnTo>
                  <a:lnTo>
                    <a:pt x="625563" y="118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106641" y="5218836"/>
              <a:ext cx="614045" cy="35560"/>
            </a:xfrm>
            <a:custGeom>
              <a:avLst/>
              <a:gdLst/>
              <a:ahLst/>
              <a:cxnLst/>
              <a:rect l="l" t="t" r="r" b="b"/>
              <a:pathLst>
                <a:path w="614045" h="35560">
                  <a:moveTo>
                    <a:pt x="23596" y="23596"/>
                  </a:moveTo>
                  <a:lnTo>
                    <a:pt x="11798" y="23596"/>
                  </a:lnTo>
                  <a:lnTo>
                    <a:pt x="11798" y="11798"/>
                  </a:lnTo>
                  <a:lnTo>
                    <a:pt x="0" y="11798"/>
                  </a:lnTo>
                  <a:lnTo>
                    <a:pt x="0" y="23596"/>
                  </a:lnTo>
                  <a:lnTo>
                    <a:pt x="0" y="35394"/>
                  </a:lnTo>
                  <a:lnTo>
                    <a:pt x="11798" y="35394"/>
                  </a:lnTo>
                  <a:lnTo>
                    <a:pt x="23596" y="35394"/>
                  </a:lnTo>
                  <a:lnTo>
                    <a:pt x="23596" y="23596"/>
                  </a:lnTo>
                  <a:close/>
                </a:path>
                <a:path w="614045" h="35560">
                  <a:moveTo>
                    <a:pt x="47205" y="11798"/>
                  </a:moveTo>
                  <a:lnTo>
                    <a:pt x="35407" y="11798"/>
                  </a:lnTo>
                  <a:lnTo>
                    <a:pt x="35407" y="23596"/>
                  </a:lnTo>
                  <a:lnTo>
                    <a:pt x="23609" y="23596"/>
                  </a:lnTo>
                  <a:lnTo>
                    <a:pt x="23609" y="35394"/>
                  </a:lnTo>
                  <a:lnTo>
                    <a:pt x="35407" y="35394"/>
                  </a:lnTo>
                  <a:lnTo>
                    <a:pt x="47205" y="35394"/>
                  </a:lnTo>
                  <a:lnTo>
                    <a:pt x="47205" y="23596"/>
                  </a:lnTo>
                  <a:lnTo>
                    <a:pt x="47205" y="11798"/>
                  </a:lnTo>
                  <a:close/>
                </a:path>
                <a:path w="614045" h="35560">
                  <a:moveTo>
                    <a:pt x="70815" y="11798"/>
                  </a:moveTo>
                  <a:lnTo>
                    <a:pt x="59016" y="11798"/>
                  </a:lnTo>
                  <a:lnTo>
                    <a:pt x="47218" y="11798"/>
                  </a:lnTo>
                  <a:lnTo>
                    <a:pt x="47218" y="23596"/>
                  </a:lnTo>
                  <a:lnTo>
                    <a:pt x="47218" y="35394"/>
                  </a:lnTo>
                  <a:lnTo>
                    <a:pt x="59016" y="35394"/>
                  </a:lnTo>
                  <a:lnTo>
                    <a:pt x="59016" y="23596"/>
                  </a:lnTo>
                  <a:lnTo>
                    <a:pt x="70815" y="23596"/>
                  </a:lnTo>
                  <a:lnTo>
                    <a:pt x="70815" y="11798"/>
                  </a:lnTo>
                  <a:close/>
                </a:path>
                <a:path w="614045" h="35560">
                  <a:moveTo>
                    <a:pt x="82613" y="23596"/>
                  </a:moveTo>
                  <a:lnTo>
                    <a:pt x="70815" y="23596"/>
                  </a:lnTo>
                  <a:lnTo>
                    <a:pt x="70815" y="35394"/>
                  </a:lnTo>
                  <a:lnTo>
                    <a:pt x="82613" y="35394"/>
                  </a:lnTo>
                  <a:lnTo>
                    <a:pt x="82613" y="23596"/>
                  </a:lnTo>
                  <a:close/>
                </a:path>
                <a:path w="614045" h="35560">
                  <a:moveTo>
                    <a:pt x="94424" y="11798"/>
                  </a:moveTo>
                  <a:lnTo>
                    <a:pt x="82626" y="11798"/>
                  </a:lnTo>
                  <a:lnTo>
                    <a:pt x="82626" y="23596"/>
                  </a:lnTo>
                  <a:lnTo>
                    <a:pt x="94424" y="23596"/>
                  </a:lnTo>
                  <a:lnTo>
                    <a:pt x="94424" y="11798"/>
                  </a:lnTo>
                  <a:close/>
                </a:path>
                <a:path w="614045" h="35560">
                  <a:moveTo>
                    <a:pt x="129819" y="0"/>
                  </a:moveTo>
                  <a:lnTo>
                    <a:pt x="118033" y="0"/>
                  </a:lnTo>
                  <a:lnTo>
                    <a:pt x="118033" y="11798"/>
                  </a:lnTo>
                  <a:lnTo>
                    <a:pt x="118033" y="23596"/>
                  </a:lnTo>
                  <a:lnTo>
                    <a:pt x="118033" y="35394"/>
                  </a:lnTo>
                  <a:lnTo>
                    <a:pt x="129819" y="35394"/>
                  </a:lnTo>
                  <a:lnTo>
                    <a:pt x="129819" y="23596"/>
                  </a:lnTo>
                  <a:lnTo>
                    <a:pt x="129819" y="11798"/>
                  </a:lnTo>
                  <a:lnTo>
                    <a:pt x="129819" y="0"/>
                  </a:lnTo>
                  <a:close/>
                </a:path>
                <a:path w="614045" h="35560">
                  <a:moveTo>
                    <a:pt x="141630" y="23596"/>
                  </a:moveTo>
                  <a:lnTo>
                    <a:pt x="129832" y="23596"/>
                  </a:lnTo>
                  <a:lnTo>
                    <a:pt x="129832" y="35394"/>
                  </a:lnTo>
                  <a:lnTo>
                    <a:pt x="141630" y="35394"/>
                  </a:lnTo>
                  <a:lnTo>
                    <a:pt x="141630" y="23596"/>
                  </a:lnTo>
                  <a:close/>
                </a:path>
                <a:path w="614045" h="35560">
                  <a:moveTo>
                    <a:pt x="141630" y="0"/>
                  </a:moveTo>
                  <a:lnTo>
                    <a:pt x="129832" y="0"/>
                  </a:lnTo>
                  <a:lnTo>
                    <a:pt x="129832" y="11798"/>
                  </a:lnTo>
                  <a:lnTo>
                    <a:pt x="141630" y="11798"/>
                  </a:lnTo>
                  <a:lnTo>
                    <a:pt x="141630" y="0"/>
                  </a:lnTo>
                  <a:close/>
                </a:path>
                <a:path w="614045" h="35560">
                  <a:moveTo>
                    <a:pt x="165227" y="0"/>
                  </a:moveTo>
                  <a:lnTo>
                    <a:pt x="153441" y="0"/>
                  </a:lnTo>
                  <a:lnTo>
                    <a:pt x="153441" y="11798"/>
                  </a:lnTo>
                  <a:lnTo>
                    <a:pt x="153441" y="23596"/>
                  </a:lnTo>
                  <a:lnTo>
                    <a:pt x="153441" y="35394"/>
                  </a:lnTo>
                  <a:lnTo>
                    <a:pt x="165227" y="35394"/>
                  </a:lnTo>
                  <a:lnTo>
                    <a:pt x="165227" y="23596"/>
                  </a:lnTo>
                  <a:lnTo>
                    <a:pt x="165227" y="11798"/>
                  </a:lnTo>
                  <a:lnTo>
                    <a:pt x="165227" y="0"/>
                  </a:lnTo>
                  <a:close/>
                </a:path>
                <a:path w="614045" h="35560">
                  <a:moveTo>
                    <a:pt x="177038" y="0"/>
                  </a:moveTo>
                  <a:lnTo>
                    <a:pt x="165239" y="0"/>
                  </a:lnTo>
                  <a:lnTo>
                    <a:pt x="165239" y="11798"/>
                  </a:lnTo>
                  <a:lnTo>
                    <a:pt x="165239" y="23596"/>
                  </a:lnTo>
                  <a:lnTo>
                    <a:pt x="177038" y="23596"/>
                  </a:lnTo>
                  <a:lnTo>
                    <a:pt x="177038" y="11798"/>
                  </a:lnTo>
                  <a:lnTo>
                    <a:pt x="177038" y="0"/>
                  </a:lnTo>
                  <a:close/>
                </a:path>
                <a:path w="614045" h="35560">
                  <a:moveTo>
                    <a:pt x="200634" y="0"/>
                  </a:moveTo>
                  <a:lnTo>
                    <a:pt x="188849" y="0"/>
                  </a:lnTo>
                  <a:lnTo>
                    <a:pt x="177050" y="0"/>
                  </a:lnTo>
                  <a:lnTo>
                    <a:pt x="177050" y="11798"/>
                  </a:lnTo>
                  <a:lnTo>
                    <a:pt x="188849" y="11798"/>
                  </a:lnTo>
                  <a:lnTo>
                    <a:pt x="188849" y="23596"/>
                  </a:lnTo>
                  <a:lnTo>
                    <a:pt x="188849" y="35394"/>
                  </a:lnTo>
                  <a:lnTo>
                    <a:pt x="200634" y="35394"/>
                  </a:lnTo>
                  <a:lnTo>
                    <a:pt x="200634" y="23596"/>
                  </a:lnTo>
                  <a:lnTo>
                    <a:pt x="200634" y="11798"/>
                  </a:lnTo>
                  <a:lnTo>
                    <a:pt x="200634" y="0"/>
                  </a:lnTo>
                  <a:close/>
                </a:path>
                <a:path w="614045" h="35560">
                  <a:moveTo>
                    <a:pt x="212445" y="23596"/>
                  </a:moveTo>
                  <a:lnTo>
                    <a:pt x="200660" y="23596"/>
                  </a:lnTo>
                  <a:lnTo>
                    <a:pt x="200660" y="35394"/>
                  </a:lnTo>
                  <a:lnTo>
                    <a:pt x="212445" y="35394"/>
                  </a:lnTo>
                  <a:lnTo>
                    <a:pt x="212445" y="23596"/>
                  </a:lnTo>
                  <a:close/>
                </a:path>
                <a:path w="614045" h="35560">
                  <a:moveTo>
                    <a:pt x="224256" y="0"/>
                  </a:moveTo>
                  <a:lnTo>
                    <a:pt x="212458" y="0"/>
                  </a:lnTo>
                  <a:lnTo>
                    <a:pt x="212458" y="11798"/>
                  </a:lnTo>
                  <a:lnTo>
                    <a:pt x="212458" y="23596"/>
                  </a:lnTo>
                  <a:lnTo>
                    <a:pt x="224256" y="23596"/>
                  </a:lnTo>
                  <a:lnTo>
                    <a:pt x="224256" y="11798"/>
                  </a:lnTo>
                  <a:lnTo>
                    <a:pt x="224256" y="0"/>
                  </a:lnTo>
                  <a:close/>
                </a:path>
                <a:path w="614045" h="35560">
                  <a:moveTo>
                    <a:pt x="236054" y="23596"/>
                  </a:moveTo>
                  <a:lnTo>
                    <a:pt x="224256" y="23596"/>
                  </a:lnTo>
                  <a:lnTo>
                    <a:pt x="224256" y="35394"/>
                  </a:lnTo>
                  <a:lnTo>
                    <a:pt x="236054" y="35394"/>
                  </a:lnTo>
                  <a:lnTo>
                    <a:pt x="236054" y="23596"/>
                  </a:lnTo>
                  <a:close/>
                </a:path>
                <a:path w="614045" h="35560">
                  <a:moveTo>
                    <a:pt x="247853" y="11798"/>
                  </a:moveTo>
                  <a:lnTo>
                    <a:pt x="236067" y="11798"/>
                  </a:lnTo>
                  <a:lnTo>
                    <a:pt x="236067" y="23596"/>
                  </a:lnTo>
                  <a:lnTo>
                    <a:pt x="236067" y="35394"/>
                  </a:lnTo>
                  <a:lnTo>
                    <a:pt x="247853" y="35394"/>
                  </a:lnTo>
                  <a:lnTo>
                    <a:pt x="247853" y="23596"/>
                  </a:lnTo>
                  <a:lnTo>
                    <a:pt x="247853" y="11798"/>
                  </a:lnTo>
                  <a:close/>
                </a:path>
                <a:path w="614045" h="35560">
                  <a:moveTo>
                    <a:pt x="259664" y="0"/>
                  </a:moveTo>
                  <a:lnTo>
                    <a:pt x="247865" y="0"/>
                  </a:lnTo>
                  <a:lnTo>
                    <a:pt x="247865" y="11798"/>
                  </a:lnTo>
                  <a:lnTo>
                    <a:pt x="247865" y="23596"/>
                  </a:lnTo>
                  <a:lnTo>
                    <a:pt x="247865" y="35394"/>
                  </a:lnTo>
                  <a:lnTo>
                    <a:pt x="259664" y="35394"/>
                  </a:lnTo>
                  <a:lnTo>
                    <a:pt x="259664" y="23596"/>
                  </a:lnTo>
                  <a:lnTo>
                    <a:pt x="259664" y="11798"/>
                  </a:lnTo>
                  <a:lnTo>
                    <a:pt x="259664" y="0"/>
                  </a:lnTo>
                  <a:close/>
                </a:path>
                <a:path w="614045" h="35560">
                  <a:moveTo>
                    <a:pt x="271475" y="0"/>
                  </a:moveTo>
                  <a:lnTo>
                    <a:pt x="259676" y="0"/>
                  </a:lnTo>
                  <a:lnTo>
                    <a:pt x="259676" y="11798"/>
                  </a:lnTo>
                  <a:lnTo>
                    <a:pt x="271475" y="11798"/>
                  </a:lnTo>
                  <a:lnTo>
                    <a:pt x="271475" y="0"/>
                  </a:lnTo>
                  <a:close/>
                </a:path>
                <a:path w="614045" h="35560">
                  <a:moveTo>
                    <a:pt x="283273" y="23596"/>
                  </a:moveTo>
                  <a:lnTo>
                    <a:pt x="271475" y="23596"/>
                  </a:lnTo>
                  <a:lnTo>
                    <a:pt x="259676" y="23596"/>
                  </a:lnTo>
                  <a:lnTo>
                    <a:pt x="259676" y="35394"/>
                  </a:lnTo>
                  <a:lnTo>
                    <a:pt x="271475" y="35394"/>
                  </a:lnTo>
                  <a:lnTo>
                    <a:pt x="283273" y="35394"/>
                  </a:lnTo>
                  <a:lnTo>
                    <a:pt x="283273" y="23596"/>
                  </a:lnTo>
                  <a:close/>
                </a:path>
                <a:path w="614045" h="35560">
                  <a:moveTo>
                    <a:pt x="295059" y="11798"/>
                  </a:moveTo>
                  <a:lnTo>
                    <a:pt x="283273" y="11798"/>
                  </a:lnTo>
                  <a:lnTo>
                    <a:pt x="283273" y="23596"/>
                  </a:lnTo>
                  <a:lnTo>
                    <a:pt x="295059" y="23596"/>
                  </a:lnTo>
                  <a:lnTo>
                    <a:pt x="295059" y="11798"/>
                  </a:lnTo>
                  <a:close/>
                </a:path>
                <a:path w="614045" h="35560">
                  <a:moveTo>
                    <a:pt x="318681" y="11798"/>
                  </a:moveTo>
                  <a:lnTo>
                    <a:pt x="306882" y="11798"/>
                  </a:lnTo>
                  <a:lnTo>
                    <a:pt x="306882" y="23596"/>
                  </a:lnTo>
                  <a:lnTo>
                    <a:pt x="306882" y="35394"/>
                  </a:lnTo>
                  <a:lnTo>
                    <a:pt x="318681" y="35394"/>
                  </a:lnTo>
                  <a:lnTo>
                    <a:pt x="318681" y="23596"/>
                  </a:lnTo>
                  <a:lnTo>
                    <a:pt x="318681" y="11798"/>
                  </a:lnTo>
                  <a:close/>
                </a:path>
                <a:path w="614045" h="35560">
                  <a:moveTo>
                    <a:pt x="342290" y="23596"/>
                  </a:moveTo>
                  <a:lnTo>
                    <a:pt x="330492" y="23596"/>
                  </a:lnTo>
                  <a:lnTo>
                    <a:pt x="318693" y="23596"/>
                  </a:lnTo>
                  <a:lnTo>
                    <a:pt x="318693" y="35394"/>
                  </a:lnTo>
                  <a:lnTo>
                    <a:pt x="330492" y="35394"/>
                  </a:lnTo>
                  <a:lnTo>
                    <a:pt x="342290" y="35394"/>
                  </a:lnTo>
                  <a:lnTo>
                    <a:pt x="342290" y="23596"/>
                  </a:lnTo>
                  <a:close/>
                </a:path>
                <a:path w="614045" h="35560">
                  <a:moveTo>
                    <a:pt x="354088" y="0"/>
                  </a:moveTo>
                  <a:lnTo>
                    <a:pt x="342290" y="0"/>
                  </a:lnTo>
                  <a:lnTo>
                    <a:pt x="330492" y="0"/>
                  </a:lnTo>
                  <a:lnTo>
                    <a:pt x="318693" y="0"/>
                  </a:lnTo>
                  <a:lnTo>
                    <a:pt x="318693" y="11798"/>
                  </a:lnTo>
                  <a:lnTo>
                    <a:pt x="330492" y="11798"/>
                  </a:lnTo>
                  <a:lnTo>
                    <a:pt x="342290" y="11798"/>
                  </a:lnTo>
                  <a:lnTo>
                    <a:pt x="354088" y="11798"/>
                  </a:lnTo>
                  <a:lnTo>
                    <a:pt x="354088" y="0"/>
                  </a:lnTo>
                  <a:close/>
                </a:path>
                <a:path w="614045" h="35560">
                  <a:moveTo>
                    <a:pt x="365899" y="11798"/>
                  </a:moveTo>
                  <a:lnTo>
                    <a:pt x="354101" y="11798"/>
                  </a:lnTo>
                  <a:lnTo>
                    <a:pt x="354101" y="23596"/>
                  </a:lnTo>
                  <a:lnTo>
                    <a:pt x="354101" y="35394"/>
                  </a:lnTo>
                  <a:lnTo>
                    <a:pt x="365899" y="35394"/>
                  </a:lnTo>
                  <a:lnTo>
                    <a:pt x="365899" y="23596"/>
                  </a:lnTo>
                  <a:lnTo>
                    <a:pt x="365899" y="11798"/>
                  </a:lnTo>
                  <a:close/>
                </a:path>
                <a:path w="614045" h="35560">
                  <a:moveTo>
                    <a:pt x="401307" y="11798"/>
                  </a:moveTo>
                  <a:lnTo>
                    <a:pt x="389509" y="11798"/>
                  </a:lnTo>
                  <a:lnTo>
                    <a:pt x="389509" y="23596"/>
                  </a:lnTo>
                  <a:lnTo>
                    <a:pt x="389509" y="35394"/>
                  </a:lnTo>
                  <a:lnTo>
                    <a:pt x="401307" y="35394"/>
                  </a:lnTo>
                  <a:lnTo>
                    <a:pt x="401307" y="23596"/>
                  </a:lnTo>
                  <a:lnTo>
                    <a:pt x="401307" y="11798"/>
                  </a:lnTo>
                  <a:close/>
                </a:path>
                <a:path w="614045" h="35560">
                  <a:moveTo>
                    <a:pt x="413105" y="0"/>
                  </a:moveTo>
                  <a:lnTo>
                    <a:pt x="401307" y="0"/>
                  </a:lnTo>
                  <a:lnTo>
                    <a:pt x="401307" y="11798"/>
                  </a:lnTo>
                  <a:lnTo>
                    <a:pt x="413105" y="11798"/>
                  </a:lnTo>
                  <a:lnTo>
                    <a:pt x="413105" y="0"/>
                  </a:lnTo>
                  <a:close/>
                </a:path>
                <a:path w="614045" h="35560">
                  <a:moveTo>
                    <a:pt x="424916" y="0"/>
                  </a:moveTo>
                  <a:lnTo>
                    <a:pt x="413118" y="0"/>
                  </a:lnTo>
                  <a:lnTo>
                    <a:pt x="413118" y="11798"/>
                  </a:lnTo>
                  <a:lnTo>
                    <a:pt x="424916" y="11798"/>
                  </a:lnTo>
                  <a:lnTo>
                    <a:pt x="424916" y="0"/>
                  </a:lnTo>
                  <a:close/>
                </a:path>
                <a:path w="614045" h="35560">
                  <a:moveTo>
                    <a:pt x="448513" y="0"/>
                  </a:moveTo>
                  <a:lnTo>
                    <a:pt x="436714" y="0"/>
                  </a:lnTo>
                  <a:lnTo>
                    <a:pt x="436714" y="11798"/>
                  </a:lnTo>
                  <a:lnTo>
                    <a:pt x="424916" y="11798"/>
                  </a:lnTo>
                  <a:lnTo>
                    <a:pt x="424916" y="23596"/>
                  </a:lnTo>
                  <a:lnTo>
                    <a:pt x="424916" y="35394"/>
                  </a:lnTo>
                  <a:lnTo>
                    <a:pt x="436714" y="35394"/>
                  </a:lnTo>
                  <a:lnTo>
                    <a:pt x="436714" y="23596"/>
                  </a:lnTo>
                  <a:lnTo>
                    <a:pt x="448513" y="23596"/>
                  </a:lnTo>
                  <a:lnTo>
                    <a:pt x="448513" y="11798"/>
                  </a:lnTo>
                  <a:lnTo>
                    <a:pt x="448513" y="0"/>
                  </a:lnTo>
                  <a:close/>
                </a:path>
                <a:path w="614045" h="35560">
                  <a:moveTo>
                    <a:pt x="472122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60324" y="23596"/>
                  </a:lnTo>
                  <a:lnTo>
                    <a:pt x="460324" y="35394"/>
                  </a:lnTo>
                  <a:lnTo>
                    <a:pt x="472122" y="35394"/>
                  </a:lnTo>
                  <a:lnTo>
                    <a:pt x="472122" y="23596"/>
                  </a:lnTo>
                  <a:lnTo>
                    <a:pt x="472122" y="11798"/>
                  </a:lnTo>
                  <a:lnTo>
                    <a:pt x="472122" y="0"/>
                  </a:lnTo>
                  <a:close/>
                </a:path>
                <a:path w="614045" h="35560">
                  <a:moveTo>
                    <a:pt x="507530" y="0"/>
                  </a:moveTo>
                  <a:lnTo>
                    <a:pt x="495731" y="0"/>
                  </a:lnTo>
                  <a:lnTo>
                    <a:pt x="483933" y="0"/>
                  </a:lnTo>
                  <a:lnTo>
                    <a:pt x="472135" y="0"/>
                  </a:lnTo>
                  <a:lnTo>
                    <a:pt x="472135" y="11798"/>
                  </a:lnTo>
                  <a:lnTo>
                    <a:pt x="472135" y="23596"/>
                  </a:lnTo>
                  <a:lnTo>
                    <a:pt x="483933" y="23596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07530" y="0"/>
                  </a:lnTo>
                  <a:close/>
                </a:path>
                <a:path w="614045" h="35560">
                  <a:moveTo>
                    <a:pt x="531139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31139" y="11798"/>
                  </a:lnTo>
                  <a:lnTo>
                    <a:pt x="531139" y="0"/>
                  </a:lnTo>
                  <a:close/>
                </a:path>
                <a:path w="614045" h="35560">
                  <a:moveTo>
                    <a:pt x="566547" y="0"/>
                  </a:moveTo>
                  <a:lnTo>
                    <a:pt x="554748" y="0"/>
                  </a:lnTo>
                  <a:lnTo>
                    <a:pt x="542950" y="0"/>
                  </a:lnTo>
                  <a:lnTo>
                    <a:pt x="542950" y="11798"/>
                  </a:lnTo>
                  <a:lnTo>
                    <a:pt x="531152" y="11798"/>
                  </a:lnTo>
                  <a:lnTo>
                    <a:pt x="531152" y="23596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66547" y="0"/>
                  </a:lnTo>
                  <a:close/>
                </a:path>
                <a:path w="614045" h="35560">
                  <a:moveTo>
                    <a:pt x="590156" y="0"/>
                  </a:moveTo>
                  <a:lnTo>
                    <a:pt x="578358" y="0"/>
                  </a:lnTo>
                  <a:lnTo>
                    <a:pt x="578358" y="11798"/>
                  </a:lnTo>
                  <a:lnTo>
                    <a:pt x="590156" y="11798"/>
                  </a:lnTo>
                  <a:lnTo>
                    <a:pt x="590156" y="0"/>
                  </a:lnTo>
                  <a:close/>
                </a:path>
                <a:path w="614045" h="35560">
                  <a:moveTo>
                    <a:pt x="613765" y="0"/>
                  </a:moveTo>
                  <a:lnTo>
                    <a:pt x="601967" y="0"/>
                  </a:lnTo>
                  <a:lnTo>
                    <a:pt x="590169" y="0"/>
                  </a:lnTo>
                  <a:lnTo>
                    <a:pt x="590169" y="11798"/>
                  </a:lnTo>
                  <a:lnTo>
                    <a:pt x="601967" y="11798"/>
                  </a:lnTo>
                  <a:lnTo>
                    <a:pt x="601967" y="23596"/>
                  </a:lnTo>
                  <a:lnTo>
                    <a:pt x="613765" y="23596"/>
                  </a:lnTo>
                  <a:lnTo>
                    <a:pt x="613765" y="11798"/>
                  </a:lnTo>
                  <a:lnTo>
                    <a:pt x="61376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94843" y="5242432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10" h="47625">
                  <a:moveTo>
                    <a:pt x="23596" y="35420"/>
                  </a:moveTo>
                  <a:lnTo>
                    <a:pt x="11798" y="35420"/>
                  </a:lnTo>
                  <a:lnTo>
                    <a:pt x="0" y="35420"/>
                  </a:lnTo>
                  <a:lnTo>
                    <a:pt x="0" y="47218"/>
                  </a:lnTo>
                  <a:lnTo>
                    <a:pt x="11798" y="47218"/>
                  </a:lnTo>
                  <a:lnTo>
                    <a:pt x="23596" y="47218"/>
                  </a:lnTo>
                  <a:lnTo>
                    <a:pt x="23596" y="35420"/>
                  </a:lnTo>
                  <a:close/>
                </a:path>
                <a:path w="626110" h="47625">
                  <a:moveTo>
                    <a:pt x="35394" y="11811"/>
                  </a:moveTo>
                  <a:lnTo>
                    <a:pt x="23596" y="11811"/>
                  </a:lnTo>
                  <a:lnTo>
                    <a:pt x="11798" y="11811"/>
                  </a:lnTo>
                  <a:lnTo>
                    <a:pt x="0" y="11811"/>
                  </a:lnTo>
                  <a:lnTo>
                    <a:pt x="0" y="23609"/>
                  </a:lnTo>
                  <a:lnTo>
                    <a:pt x="11798" y="23609"/>
                  </a:lnTo>
                  <a:lnTo>
                    <a:pt x="11798" y="35407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lnTo>
                    <a:pt x="35394" y="11811"/>
                  </a:lnTo>
                  <a:close/>
                </a:path>
                <a:path w="626110" h="47625">
                  <a:moveTo>
                    <a:pt x="59004" y="35420"/>
                  </a:moveTo>
                  <a:lnTo>
                    <a:pt x="47205" y="35420"/>
                  </a:lnTo>
                  <a:lnTo>
                    <a:pt x="35407" y="35420"/>
                  </a:lnTo>
                  <a:lnTo>
                    <a:pt x="35407" y="47218"/>
                  </a:lnTo>
                  <a:lnTo>
                    <a:pt x="47205" y="47218"/>
                  </a:lnTo>
                  <a:lnTo>
                    <a:pt x="59004" y="47218"/>
                  </a:lnTo>
                  <a:lnTo>
                    <a:pt x="59004" y="35420"/>
                  </a:lnTo>
                  <a:close/>
                </a:path>
                <a:path w="626110" h="47625">
                  <a:moveTo>
                    <a:pt x="59004" y="23609"/>
                  </a:moveTo>
                  <a:lnTo>
                    <a:pt x="47205" y="23609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59004" y="35407"/>
                  </a:lnTo>
                  <a:lnTo>
                    <a:pt x="59004" y="23609"/>
                  </a:lnTo>
                  <a:close/>
                </a:path>
                <a:path w="626110" h="47625">
                  <a:moveTo>
                    <a:pt x="70815" y="23609"/>
                  </a:move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70815" y="23609"/>
                  </a:lnTo>
                  <a:close/>
                </a:path>
                <a:path w="626110" h="47625">
                  <a:moveTo>
                    <a:pt x="82613" y="11811"/>
                  </a:moveTo>
                  <a:lnTo>
                    <a:pt x="70815" y="11811"/>
                  </a:lnTo>
                  <a:lnTo>
                    <a:pt x="70815" y="23609"/>
                  </a:lnTo>
                  <a:lnTo>
                    <a:pt x="82613" y="23609"/>
                  </a:lnTo>
                  <a:lnTo>
                    <a:pt x="82613" y="11811"/>
                  </a:lnTo>
                  <a:close/>
                </a:path>
                <a:path w="626110" h="47625">
                  <a:moveTo>
                    <a:pt x="94411" y="35420"/>
                  </a:moveTo>
                  <a:lnTo>
                    <a:pt x="82613" y="35420"/>
                  </a:lnTo>
                  <a:lnTo>
                    <a:pt x="70815" y="35420"/>
                  </a:lnTo>
                  <a:lnTo>
                    <a:pt x="59016" y="35420"/>
                  </a:lnTo>
                  <a:lnTo>
                    <a:pt x="59016" y="47218"/>
                  </a:lnTo>
                  <a:lnTo>
                    <a:pt x="70815" y="47218"/>
                  </a:lnTo>
                  <a:lnTo>
                    <a:pt x="82613" y="47218"/>
                  </a:lnTo>
                  <a:lnTo>
                    <a:pt x="94411" y="47218"/>
                  </a:lnTo>
                  <a:lnTo>
                    <a:pt x="94411" y="35420"/>
                  </a:lnTo>
                  <a:close/>
                </a:path>
                <a:path w="626110" h="47625">
                  <a:moveTo>
                    <a:pt x="94411" y="23609"/>
                  </a:moveTo>
                  <a:lnTo>
                    <a:pt x="82613" y="23609"/>
                  </a:lnTo>
                  <a:lnTo>
                    <a:pt x="82613" y="35407"/>
                  </a:lnTo>
                  <a:lnTo>
                    <a:pt x="94411" y="35407"/>
                  </a:lnTo>
                  <a:lnTo>
                    <a:pt x="94411" y="23609"/>
                  </a:lnTo>
                  <a:close/>
                </a:path>
                <a:path w="626110" h="47625">
                  <a:moveTo>
                    <a:pt x="129806" y="11811"/>
                  </a:moveTo>
                  <a:lnTo>
                    <a:pt x="118021" y="11811"/>
                  </a:lnTo>
                  <a:lnTo>
                    <a:pt x="118021" y="23609"/>
                  </a:lnTo>
                  <a:lnTo>
                    <a:pt x="129806" y="23609"/>
                  </a:lnTo>
                  <a:lnTo>
                    <a:pt x="129806" y="11811"/>
                  </a:lnTo>
                  <a:close/>
                </a:path>
                <a:path w="626110" h="47625">
                  <a:moveTo>
                    <a:pt x="141617" y="23609"/>
                  </a:moveTo>
                  <a:lnTo>
                    <a:pt x="129832" y="23609"/>
                  </a:lnTo>
                  <a:lnTo>
                    <a:pt x="129832" y="35407"/>
                  </a:lnTo>
                  <a:lnTo>
                    <a:pt x="141617" y="35407"/>
                  </a:lnTo>
                  <a:lnTo>
                    <a:pt x="141617" y="23609"/>
                  </a:lnTo>
                  <a:close/>
                </a:path>
                <a:path w="626110" h="47625">
                  <a:moveTo>
                    <a:pt x="153428" y="23609"/>
                  </a:moveTo>
                  <a:lnTo>
                    <a:pt x="141630" y="23609"/>
                  </a:lnTo>
                  <a:lnTo>
                    <a:pt x="141630" y="35407"/>
                  </a:lnTo>
                  <a:lnTo>
                    <a:pt x="153428" y="35407"/>
                  </a:lnTo>
                  <a:lnTo>
                    <a:pt x="153428" y="23609"/>
                  </a:lnTo>
                  <a:close/>
                </a:path>
                <a:path w="626110" h="47625">
                  <a:moveTo>
                    <a:pt x="177025" y="11811"/>
                  </a:moveTo>
                  <a:lnTo>
                    <a:pt x="165239" y="11811"/>
                  </a:lnTo>
                  <a:lnTo>
                    <a:pt x="153441" y="11811"/>
                  </a:ln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65239" y="23609"/>
                  </a:lnTo>
                  <a:lnTo>
                    <a:pt x="177025" y="23609"/>
                  </a:lnTo>
                  <a:lnTo>
                    <a:pt x="177025" y="11811"/>
                  </a:lnTo>
                  <a:close/>
                </a:path>
                <a:path w="626110" h="47625">
                  <a:moveTo>
                    <a:pt x="200647" y="23609"/>
                  </a:move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00647" y="23609"/>
                  </a:lnTo>
                  <a:close/>
                </a:path>
                <a:path w="626110" h="47625">
                  <a:moveTo>
                    <a:pt x="212432" y="11811"/>
                  </a:moveTo>
                  <a:lnTo>
                    <a:pt x="200647" y="11811"/>
                  </a:lnTo>
                  <a:lnTo>
                    <a:pt x="200647" y="23609"/>
                  </a:lnTo>
                  <a:lnTo>
                    <a:pt x="212432" y="23609"/>
                  </a:lnTo>
                  <a:lnTo>
                    <a:pt x="212432" y="11811"/>
                  </a:lnTo>
                  <a:close/>
                </a:path>
                <a:path w="626110" h="47625">
                  <a:moveTo>
                    <a:pt x="224243" y="11811"/>
                  </a:moveTo>
                  <a:lnTo>
                    <a:pt x="212458" y="11811"/>
                  </a:lnTo>
                  <a:lnTo>
                    <a:pt x="212458" y="23609"/>
                  </a:lnTo>
                  <a:lnTo>
                    <a:pt x="224243" y="23609"/>
                  </a:lnTo>
                  <a:lnTo>
                    <a:pt x="224243" y="11811"/>
                  </a:lnTo>
                  <a:close/>
                </a:path>
                <a:path w="626110" h="47625">
                  <a:moveTo>
                    <a:pt x="247853" y="23609"/>
                  </a:moveTo>
                  <a:lnTo>
                    <a:pt x="236054" y="23609"/>
                  </a:ln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47853" y="35407"/>
                  </a:lnTo>
                  <a:lnTo>
                    <a:pt x="247853" y="23609"/>
                  </a:lnTo>
                  <a:close/>
                </a:path>
                <a:path w="626110" h="47625">
                  <a:moveTo>
                    <a:pt x="259651" y="11811"/>
                  </a:moveTo>
                  <a:lnTo>
                    <a:pt x="247865" y="11811"/>
                  </a:lnTo>
                  <a:lnTo>
                    <a:pt x="247865" y="23609"/>
                  </a:lnTo>
                  <a:lnTo>
                    <a:pt x="247865" y="35407"/>
                  </a:lnTo>
                  <a:lnTo>
                    <a:pt x="259651" y="35407"/>
                  </a:lnTo>
                  <a:lnTo>
                    <a:pt x="259651" y="23609"/>
                  </a:lnTo>
                  <a:lnTo>
                    <a:pt x="259651" y="11811"/>
                  </a:lnTo>
                  <a:close/>
                </a:path>
                <a:path w="626110" h="47625">
                  <a:moveTo>
                    <a:pt x="271462" y="23609"/>
                  </a:moveTo>
                  <a:lnTo>
                    <a:pt x="259664" y="23609"/>
                  </a:lnTo>
                  <a:lnTo>
                    <a:pt x="259664" y="35407"/>
                  </a:lnTo>
                  <a:lnTo>
                    <a:pt x="271462" y="35407"/>
                  </a:lnTo>
                  <a:lnTo>
                    <a:pt x="271462" y="23609"/>
                  </a:lnTo>
                  <a:close/>
                </a:path>
                <a:path w="626110" h="47625">
                  <a:moveTo>
                    <a:pt x="306857" y="11811"/>
                  </a:moveTo>
                  <a:lnTo>
                    <a:pt x="295071" y="11811"/>
                  </a:lnTo>
                  <a:lnTo>
                    <a:pt x="283273" y="11811"/>
                  </a:lnTo>
                  <a:lnTo>
                    <a:pt x="271475" y="11811"/>
                  </a:lnTo>
                  <a:lnTo>
                    <a:pt x="271475" y="23609"/>
                  </a:ln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295071" y="23609"/>
                  </a:lnTo>
                  <a:lnTo>
                    <a:pt x="306857" y="23609"/>
                  </a:lnTo>
                  <a:lnTo>
                    <a:pt x="306857" y="11811"/>
                  </a:lnTo>
                  <a:close/>
                </a:path>
                <a:path w="626110" h="47625">
                  <a:moveTo>
                    <a:pt x="318681" y="11811"/>
                  </a:moveTo>
                  <a:lnTo>
                    <a:pt x="306882" y="11811"/>
                  </a:lnTo>
                  <a:lnTo>
                    <a:pt x="306882" y="23609"/>
                  </a:lnTo>
                  <a:lnTo>
                    <a:pt x="306882" y="35407"/>
                  </a:lnTo>
                  <a:lnTo>
                    <a:pt x="318681" y="35407"/>
                  </a:lnTo>
                  <a:lnTo>
                    <a:pt x="318681" y="23609"/>
                  </a:lnTo>
                  <a:lnTo>
                    <a:pt x="318681" y="11811"/>
                  </a:lnTo>
                  <a:close/>
                </a:path>
                <a:path w="626110" h="47625">
                  <a:moveTo>
                    <a:pt x="342290" y="11811"/>
                  </a:moveTo>
                  <a:lnTo>
                    <a:pt x="330492" y="11811"/>
                  </a:lnTo>
                  <a:lnTo>
                    <a:pt x="330492" y="23609"/>
                  </a:lnTo>
                  <a:lnTo>
                    <a:pt x="330492" y="35407"/>
                  </a:lnTo>
                  <a:lnTo>
                    <a:pt x="342290" y="35407"/>
                  </a:lnTo>
                  <a:lnTo>
                    <a:pt x="342290" y="23609"/>
                  </a:lnTo>
                  <a:lnTo>
                    <a:pt x="342290" y="11811"/>
                  </a:lnTo>
                  <a:close/>
                </a:path>
                <a:path w="626110" h="47625">
                  <a:moveTo>
                    <a:pt x="365887" y="23609"/>
                  </a:moveTo>
                  <a:lnTo>
                    <a:pt x="354088" y="23609"/>
                  </a:lnTo>
                  <a:lnTo>
                    <a:pt x="354088" y="35407"/>
                  </a:lnTo>
                  <a:lnTo>
                    <a:pt x="365887" y="35407"/>
                  </a:lnTo>
                  <a:lnTo>
                    <a:pt x="365887" y="23609"/>
                  </a:lnTo>
                  <a:close/>
                </a:path>
                <a:path w="626110" h="47625">
                  <a:moveTo>
                    <a:pt x="389496" y="11811"/>
                  </a:moveTo>
                  <a:lnTo>
                    <a:pt x="377698" y="11811"/>
                  </a:lnTo>
                  <a:lnTo>
                    <a:pt x="365899" y="11811"/>
                  </a:lnTo>
                  <a:lnTo>
                    <a:pt x="365899" y="23609"/>
                  </a:lnTo>
                  <a:lnTo>
                    <a:pt x="365899" y="35407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lnTo>
                    <a:pt x="389496" y="11811"/>
                  </a:lnTo>
                  <a:close/>
                </a:path>
                <a:path w="626110" h="47625">
                  <a:moveTo>
                    <a:pt x="424903" y="23609"/>
                  </a:moveTo>
                  <a:lnTo>
                    <a:pt x="413105" y="23609"/>
                  </a:lnTo>
                  <a:lnTo>
                    <a:pt x="413105" y="11811"/>
                  </a:lnTo>
                  <a:lnTo>
                    <a:pt x="401307" y="11811"/>
                  </a:lnTo>
                  <a:lnTo>
                    <a:pt x="401307" y="23609"/>
                  </a:ln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close/>
                </a:path>
                <a:path w="626110" h="47625">
                  <a:moveTo>
                    <a:pt x="436714" y="11811"/>
                  </a:moveTo>
                  <a:lnTo>
                    <a:pt x="424916" y="11811"/>
                  </a:lnTo>
                  <a:lnTo>
                    <a:pt x="424916" y="23609"/>
                  </a:lnTo>
                  <a:lnTo>
                    <a:pt x="436714" y="23609"/>
                  </a:lnTo>
                  <a:lnTo>
                    <a:pt x="436714" y="11811"/>
                  </a:lnTo>
                  <a:close/>
                </a:path>
                <a:path w="626110" h="47625">
                  <a:moveTo>
                    <a:pt x="460311" y="23609"/>
                  </a:moveTo>
                  <a:lnTo>
                    <a:pt x="448513" y="23609"/>
                  </a:lnTo>
                  <a:lnTo>
                    <a:pt x="436714" y="23609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60311" y="35407"/>
                  </a:lnTo>
                  <a:lnTo>
                    <a:pt x="460311" y="23609"/>
                  </a:lnTo>
                  <a:close/>
                </a:path>
                <a:path w="626110" h="47625">
                  <a:moveTo>
                    <a:pt x="483920" y="11811"/>
                  </a:moveTo>
                  <a:lnTo>
                    <a:pt x="472122" y="11811"/>
                  </a:lnTo>
                  <a:lnTo>
                    <a:pt x="472122" y="23609"/>
                  </a:lnTo>
                  <a:lnTo>
                    <a:pt x="483920" y="23609"/>
                  </a:lnTo>
                  <a:lnTo>
                    <a:pt x="483920" y="11811"/>
                  </a:lnTo>
                  <a:close/>
                </a:path>
                <a:path w="626110" h="47625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10" h="47625">
                  <a:moveTo>
                    <a:pt x="495731" y="11811"/>
                  </a:moveTo>
                  <a:lnTo>
                    <a:pt x="483933" y="11811"/>
                  </a:lnTo>
                  <a:lnTo>
                    <a:pt x="483933" y="23609"/>
                  </a:lnTo>
                  <a:lnTo>
                    <a:pt x="495731" y="23609"/>
                  </a:lnTo>
                  <a:lnTo>
                    <a:pt x="495731" y="11811"/>
                  </a:lnTo>
                  <a:close/>
                </a:path>
                <a:path w="626110" h="47625">
                  <a:moveTo>
                    <a:pt x="519328" y="23609"/>
                  </a:moveTo>
                  <a:lnTo>
                    <a:pt x="507530" y="23609"/>
                  </a:lnTo>
                  <a:lnTo>
                    <a:pt x="495731" y="23609"/>
                  </a:lnTo>
                  <a:lnTo>
                    <a:pt x="495731" y="35407"/>
                  </a:lnTo>
                  <a:lnTo>
                    <a:pt x="507530" y="35407"/>
                  </a:lnTo>
                  <a:lnTo>
                    <a:pt x="519328" y="35407"/>
                  </a:lnTo>
                  <a:lnTo>
                    <a:pt x="519328" y="23609"/>
                  </a:lnTo>
                  <a:close/>
                </a:path>
                <a:path w="626110" h="47625">
                  <a:moveTo>
                    <a:pt x="519328" y="0"/>
                  </a:moveTo>
                  <a:lnTo>
                    <a:pt x="507530" y="0"/>
                  </a:lnTo>
                  <a:lnTo>
                    <a:pt x="495731" y="0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19328" y="11798"/>
                  </a:lnTo>
                  <a:lnTo>
                    <a:pt x="519328" y="0"/>
                  </a:lnTo>
                  <a:close/>
                </a:path>
                <a:path w="626110" h="47625">
                  <a:moveTo>
                    <a:pt x="531139" y="11811"/>
                  </a:moveTo>
                  <a:lnTo>
                    <a:pt x="519341" y="11811"/>
                  </a:lnTo>
                  <a:lnTo>
                    <a:pt x="519341" y="23609"/>
                  </a:lnTo>
                  <a:lnTo>
                    <a:pt x="531139" y="23609"/>
                  </a:lnTo>
                  <a:lnTo>
                    <a:pt x="531139" y="11811"/>
                  </a:lnTo>
                  <a:close/>
                </a:path>
                <a:path w="626110" h="47625">
                  <a:moveTo>
                    <a:pt x="542937" y="23609"/>
                  </a:moveTo>
                  <a:lnTo>
                    <a:pt x="531139" y="23609"/>
                  </a:lnTo>
                  <a:lnTo>
                    <a:pt x="531139" y="35407"/>
                  </a:lnTo>
                  <a:lnTo>
                    <a:pt x="542937" y="35407"/>
                  </a:lnTo>
                  <a:lnTo>
                    <a:pt x="542937" y="23609"/>
                  </a:lnTo>
                  <a:close/>
                </a:path>
                <a:path w="626110" h="47625">
                  <a:moveTo>
                    <a:pt x="542937" y="0"/>
                  </a:moveTo>
                  <a:lnTo>
                    <a:pt x="531139" y="0"/>
                  </a:lnTo>
                  <a:lnTo>
                    <a:pt x="519341" y="0"/>
                  </a:lnTo>
                  <a:lnTo>
                    <a:pt x="519341" y="11798"/>
                  </a:lnTo>
                  <a:lnTo>
                    <a:pt x="531139" y="11798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26110" h="47625">
                  <a:moveTo>
                    <a:pt x="554748" y="11811"/>
                  </a:moveTo>
                  <a:lnTo>
                    <a:pt x="542950" y="11811"/>
                  </a:lnTo>
                  <a:lnTo>
                    <a:pt x="542950" y="23609"/>
                  </a:lnTo>
                  <a:lnTo>
                    <a:pt x="554748" y="23609"/>
                  </a:lnTo>
                  <a:lnTo>
                    <a:pt x="554748" y="11811"/>
                  </a:lnTo>
                  <a:close/>
                </a:path>
                <a:path w="626110" h="47625">
                  <a:moveTo>
                    <a:pt x="578345" y="23609"/>
                  </a:moveTo>
                  <a:lnTo>
                    <a:pt x="566547" y="23609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78345" y="23609"/>
                  </a:lnTo>
                  <a:close/>
                </a:path>
                <a:path w="626110" h="47625">
                  <a:moveTo>
                    <a:pt x="578345" y="0"/>
                  </a:moveTo>
                  <a:lnTo>
                    <a:pt x="566547" y="0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26110" h="47625">
                  <a:moveTo>
                    <a:pt x="601954" y="23609"/>
                  </a:moveTo>
                  <a:lnTo>
                    <a:pt x="590156" y="23609"/>
                  </a:lnTo>
                  <a:lnTo>
                    <a:pt x="590156" y="35407"/>
                  </a:lnTo>
                  <a:lnTo>
                    <a:pt x="601954" y="35407"/>
                  </a:lnTo>
                  <a:lnTo>
                    <a:pt x="601954" y="23609"/>
                  </a:lnTo>
                  <a:close/>
                </a:path>
                <a:path w="626110" h="47625">
                  <a:moveTo>
                    <a:pt x="601954" y="0"/>
                  </a:moveTo>
                  <a:lnTo>
                    <a:pt x="590156" y="0"/>
                  </a:lnTo>
                  <a:lnTo>
                    <a:pt x="590156" y="11798"/>
                  </a:lnTo>
                  <a:lnTo>
                    <a:pt x="601954" y="11798"/>
                  </a:lnTo>
                  <a:lnTo>
                    <a:pt x="601954" y="0"/>
                  </a:lnTo>
                  <a:close/>
                </a:path>
                <a:path w="626110" h="47625">
                  <a:moveTo>
                    <a:pt x="625563" y="11811"/>
                  </a:moveTo>
                  <a:lnTo>
                    <a:pt x="613765" y="11811"/>
                  </a:lnTo>
                  <a:lnTo>
                    <a:pt x="601967" y="11811"/>
                  </a:lnTo>
                  <a:lnTo>
                    <a:pt x="601967" y="23609"/>
                  </a:lnTo>
                  <a:lnTo>
                    <a:pt x="613765" y="23609"/>
                  </a:lnTo>
                  <a:lnTo>
                    <a:pt x="625563" y="23609"/>
                  </a:lnTo>
                  <a:lnTo>
                    <a:pt x="625563" y="11811"/>
                  </a:lnTo>
                  <a:close/>
                </a:path>
                <a:path w="626110" h="47625">
                  <a:moveTo>
                    <a:pt x="625563" y="0"/>
                  </a:moveTo>
                  <a:lnTo>
                    <a:pt x="613765" y="0"/>
                  </a:ln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25563" y="11798"/>
                  </a:lnTo>
                  <a:lnTo>
                    <a:pt x="62556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106641" y="5277853"/>
              <a:ext cx="614045" cy="35560"/>
            </a:xfrm>
            <a:custGeom>
              <a:avLst/>
              <a:gdLst/>
              <a:ahLst/>
              <a:cxnLst/>
              <a:rect l="l" t="t" r="r" b="b"/>
              <a:pathLst>
                <a:path w="614045" h="35560">
                  <a:moveTo>
                    <a:pt x="23596" y="11798"/>
                  </a:moveTo>
                  <a:lnTo>
                    <a:pt x="11798" y="11798"/>
                  </a:lnTo>
                  <a:lnTo>
                    <a:pt x="0" y="11798"/>
                  </a:lnTo>
                  <a:lnTo>
                    <a:pt x="0" y="23596"/>
                  </a:lnTo>
                  <a:lnTo>
                    <a:pt x="11798" y="23596"/>
                  </a:lnTo>
                  <a:lnTo>
                    <a:pt x="23596" y="23596"/>
                  </a:lnTo>
                  <a:lnTo>
                    <a:pt x="23596" y="11798"/>
                  </a:lnTo>
                  <a:close/>
                </a:path>
                <a:path w="614045" h="35560">
                  <a:moveTo>
                    <a:pt x="35407" y="23596"/>
                  </a:moveTo>
                  <a:lnTo>
                    <a:pt x="23609" y="23596"/>
                  </a:lnTo>
                  <a:lnTo>
                    <a:pt x="23609" y="35394"/>
                  </a:lnTo>
                  <a:lnTo>
                    <a:pt x="35407" y="35394"/>
                  </a:lnTo>
                  <a:lnTo>
                    <a:pt x="35407" y="23596"/>
                  </a:lnTo>
                  <a:close/>
                </a:path>
                <a:path w="614045" h="35560">
                  <a:moveTo>
                    <a:pt x="82613" y="23596"/>
                  </a:moveTo>
                  <a:lnTo>
                    <a:pt x="70815" y="23596"/>
                  </a:lnTo>
                  <a:lnTo>
                    <a:pt x="59016" y="23596"/>
                  </a:lnTo>
                  <a:lnTo>
                    <a:pt x="59016" y="35394"/>
                  </a:lnTo>
                  <a:lnTo>
                    <a:pt x="70815" y="35394"/>
                  </a:lnTo>
                  <a:lnTo>
                    <a:pt x="82613" y="35394"/>
                  </a:lnTo>
                  <a:lnTo>
                    <a:pt x="82613" y="23596"/>
                  </a:lnTo>
                  <a:close/>
                </a:path>
                <a:path w="614045" h="35560">
                  <a:moveTo>
                    <a:pt x="82613" y="0"/>
                  </a:moveTo>
                  <a:lnTo>
                    <a:pt x="70815" y="0"/>
                  </a:lnTo>
                  <a:lnTo>
                    <a:pt x="70815" y="11798"/>
                  </a:lnTo>
                  <a:lnTo>
                    <a:pt x="82613" y="11798"/>
                  </a:lnTo>
                  <a:lnTo>
                    <a:pt x="82613" y="0"/>
                  </a:lnTo>
                  <a:close/>
                </a:path>
                <a:path w="614045" h="35560">
                  <a:moveTo>
                    <a:pt x="118008" y="23596"/>
                  </a:moveTo>
                  <a:lnTo>
                    <a:pt x="106222" y="23596"/>
                  </a:lnTo>
                  <a:lnTo>
                    <a:pt x="94424" y="23596"/>
                  </a:lnTo>
                  <a:lnTo>
                    <a:pt x="94424" y="35394"/>
                  </a:lnTo>
                  <a:lnTo>
                    <a:pt x="106222" y="35394"/>
                  </a:lnTo>
                  <a:lnTo>
                    <a:pt x="118008" y="35394"/>
                  </a:lnTo>
                  <a:lnTo>
                    <a:pt x="118008" y="23596"/>
                  </a:lnTo>
                  <a:close/>
                </a:path>
                <a:path w="614045" h="35560">
                  <a:moveTo>
                    <a:pt x="118008" y="0"/>
                  </a:moveTo>
                  <a:lnTo>
                    <a:pt x="106222" y="0"/>
                  </a:lnTo>
                  <a:lnTo>
                    <a:pt x="94424" y="0"/>
                  </a:lnTo>
                  <a:lnTo>
                    <a:pt x="82626" y="0"/>
                  </a:lnTo>
                  <a:lnTo>
                    <a:pt x="82626" y="11798"/>
                  </a:lnTo>
                  <a:lnTo>
                    <a:pt x="94424" y="11798"/>
                  </a:lnTo>
                  <a:lnTo>
                    <a:pt x="106222" y="11798"/>
                  </a:lnTo>
                  <a:lnTo>
                    <a:pt x="118008" y="11798"/>
                  </a:lnTo>
                  <a:lnTo>
                    <a:pt x="118008" y="0"/>
                  </a:lnTo>
                  <a:close/>
                </a:path>
                <a:path w="614045" h="35560">
                  <a:moveTo>
                    <a:pt x="129819" y="23596"/>
                  </a:moveTo>
                  <a:lnTo>
                    <a:pt x="118033" y="23596"/>
                  </a:lnTo>
                  <a:lnTo>
                    <a:pt x="118033" y="35394"/>
                  </a:lnTo>
                  <a:lnTo>
                    <a:pt x="129819" y="35394"/>
                  </a:lnTo>
                  <a:lnTo>
                    <a:pt x="129819" y="23596"/>
                  </a:lnTo>
                  <a:close/>
                </a:path>
                <a:path w="614045" h="35560">
                  <a:moveTo>
                    <a:pt x="129819" y="0"/>
                  </a:moveTo>
                  <a:lnTo>
                    <a:pt x="118033" y="0"/>
                  </a:lnTo>
                  <a:lnTo>
                    <a:pt x="118033" y="11798"/>
                  </a:lnTo>
                  <a:lnTo>
                    <a:pt x="129819" y="11798"/>
                  </a:lnTo>
                  <a:lnTo>
                    <a:pt x="129819" y="0"/>
                  </a:lnTo>
                  <a:close/>
                </a:path>
                <a:path w="614045" h="35560">
                  <a:moveTo>
                    <a:pt x="141630" y="0"/>
                  </a:moveTo>
                  <a:lnTo>
                    <a:pt x="129832" y="0"/>
                  </a:lnTo>
                  <a:lnTo>
                    <a:pt x="129832" y="11798"/>
                  </a:lnTo>
                  <a:lnTo>
                    <a:pt x="141630" y="11798"/>
                  </a:lnTo>
                  <a:lnTo>
                    <a:pt x="141630" y="0"/>
                  </a:lnTo>
                  <a:close/>
                </a:path>
                <a:path w="614045" h="35560">
                  <a:moveTo>
                    <a:pt x="177038" y="11798"/>
                  </a:moveTo>
                  <a:lnTo>
                    <a:pt x="165239" y="11798"/>
                  </a:lnTo>
                  <a:lnTo>
                    <a:pt x="165239" y="23596"/>
                  </a:lnTo>
                  <a:lnTo>
                    <a:pt x="165239" y="35394"/>
                  </a:lnTo>
                  <a:lnTo>
                    <a:pt x="177038" y="35394"/>
                  </a:lnTo>
                  <a:lnTo>
                    <a:pt x="177038" y="23596"/>
                  </a:lnTo>
                  <a:lnTo>
                    <a:pt x="177038" y="11798"/>
                  </a:lnTo>
                  <a:close/>
                </a:path>
                <a:path w="614045" h="35560">
                  <a:moveTo>
                    <a:pt x="200634" y="11798"/>
                  </a:moveTo>
                  <a:lnTo>
                    <a:pt x="188849" y="11798"/>
                  </a:lnTo>
                  <a:lnTo>
                    <a:pt x="188849" y="0"/>
                  </a:lnTo>
                  <a:lnTo>
                    <a:pt x="177050" y="0"/>
                  </a:lnTo>
                  <a:lnTo>
                    <a:pt x="177050" y="11798"/>
                  </a:lnTo>
                  <a:lnTo>
                    <a:pt x="177050" y="23596"/>
                  </a:lnTo>
                  <a:lnTo>
                    <a:pt x="177050" y="35394"/>
                  </a:lnTo>
                  <a:lnTo>
                    <a:pt x="188849" y="35394"/>
                  </a:lnTo>
                  <a:lnTo>
                    <a:pt x="200634" y="35394"/>
                  </a:lnTo>
                  <a:lnTo>
                    <a:pt x="200634" y="23596"/>
                  </a:lnTo>
                  <a:lnTo>
                    <a:pt x="200634" y="11798"/>
                  </a:lnTo>
                  <a:close/>
                </a:path>
                <a:path w="614045" h="35560">
                  <a:moveTo>
                    <a:pt x="212445" y="0"/>
                  </a:moveTo>
                  <a:lnTo>
                    <a:pt x="200660" y="0"/>
                  </a:lnTo>
                  <a:lnTo>
                    <a:pt x="200660" y="11798"/>
                  </a:lnTo>
                  <a:lnTo>
                    <a:pt x="212445" y="11798"/>
                  </a:lnTo>
                  <a:lnTo>
                    <a:pt x="212445" y="0"/>
                  </a:lnTo>
                  <a:close/>
                </a:path>
                <a:path w="614045" h="35560">
                  <a:moveTo>
                    <a:pt x="224256" y="23596"/>
                  </a:moveTo>
                  <a:lnTo>
                    <a:pt x="212458" y="23596"/>
                  </a:lnTo>
                  <a:lnTo>
                    <a:pt x="212458" y="35394"/>
                  </a:lnTo>
                  <a:lnTo>
                    <a:pt x="224256" y="35394"/>
                  </a:lnTo>
                  <a:lnTo>
                    <a:pt x="224256" y="23596"/>
                  </a:lnTo>
                  <a:close/>
                </a:path>
                <a:path w="614045" h="35560">
                  <a:moveTo>
                    <a:pt x="236054" y="0"/>
                  </a:moveTo>
                  <a:lnTo>
                    <a:pt x="224256" y="0"/>
                  </a:lnTo>
                  <a:lnTo>
                    <a:pt x="224256" y="11798"/>
                  </a:lnTo>
                  <a:lnTo>
                    <a:pt x="224256" y="23596"/>
                  </a:lnTo>
                  <a:lnTo>
                    <a:pt x="236054" y="23596"/>
                  </a:lnTo>
                  <a:lnTo>
                    <a:pt x="236054" y="11798"/>
                  </a:lnTo>
                  <a:lnTo>
                    <a:pt x="236054" y="0"/>
                  </a:lnTo>
                  <a:close/>
                </a:path>
                <a:path w="614045" h="35560">
                  <a:moveTo>
                    <a:pt x="247853" y="23596"/>
                  </a:moveTo>
                  <a:lnTo>
                    <a:pt x="236067" y="23596"/>
                  </a:lnTo>
                  <a:lnTo>
                    <a:pt x="236067" y="35394"/>
                  </a:lnTo>
                  <a:lnTo>
                    <a:pt x="247853" y="35394"/>
                  </a:lnTo>
                  <a:lnTo>
                    <a:pt x="247853" y="23596"/>
                  </a:lnTo>
                  <a:close/>
                </a:path>
                <a:path w="614045" h="35560">
                  <a:moveTo>
                    <a:pt x="259664" y="23596"/>
                  </a:moveTo>
                  <a:lnTo>
                    <a:pt x="247865" y="23596"/>
                  </a:lnTo>
                  <a:lnTo>
                    <a:pt x="247865" y="35394"/>
                  </a:lnTo>
                  <a:lnTo>
                    <a:pt x="259664" y="35394"/>
                  </a:lnTo>
                  <a:lnTo>
                    <a:pt x="259664" y="23596"/>
                  </a:lnTo>
                  <a:close/>
                </a:path>
                <a:path w="614045" h="35560">
                  <a:moveTo>
                    <a:pt x="283273" y="0"/>
                  </a:moveTo>
                  <a:lnTo>
                    <a:pt x="271475" y="0"/>
                  </a:lnTo>
                  <a:lnTo>
                    <a:pt x="259676" y="0"/>
                  </a:lnTo>
                  <a:lnTo>
                    <a:pt x="259676" y="11798"/>
                  </a:lnTo>
                  <a:lnTo>
                    <a:pt x="271475" y="11798"/>
                  </a:lnTo>
                  <a:lnTo>
                    <a:pt x="283273" y="11798"/>
                  </a:lnTo>
                  <a:lnTo>
                    <a:pt x="283273" y="0"/>
                  </a:lnTo>
                  <a:close/>
                </a:path>
                <a:path w="614045" h="35560">
                  <a:moveTo>
                    <a:pt x="295059" y="23596"/>
                  </a:moveTo>
                  <a:lnTo>
                    <a:pt x="283273" y="23596"/>
                  </a:lnTo>
                  <a:lnTo>
                    <a:pt x="271475" y="23596"/>
                  </a:lnTo>
                  <a:lnTo>
                    <a:pt x="271475" y="35394"/>
                  </a:lnTo>
                  <a:lnTo>
                    <a:pt x="283273" y="35394"/>
                  </a:lnTo>
                  <a:lnTo>
                    <a:pt x="295059" y="35394"/>
                  </a:lnTo>
                  <a:lnTo>
                    <a:pt x="295059" y="23596"/>
                  </a:lnTo>
                  <a:close/>
                </a:path>
                <a:path w="614045" h="35560">
                  <a:moveTo>
                    <a:pt x="318681" y="0"/>
                  </a:moveTo>
                  <a:lnTo>
                    <a:pt x="306882" y="0"/>
                  </a:lnTo>
                  <a:lnTo>
                    <a:pt x="306882" y="11798"/>
                  </a:lnTo>
                  <a:lnTo>
                    <a:pt x="295084" y="11798"/>
                  </a:lnTo>
                  <a:lnTo>
                    <a:pt x="295084" y="23596"/>
                  </a:lnTo>
                  <a:lnTo>
                    <a:pt x="295084" y="35394"/>
                  </a:lnTo>
                  <a:lnTo>
                    <a:pt x="306882" y="35394"/>
                  </a:lnTo>
                  <a:lnTo>
                    <a:pt x="318681" y="35394"/>
                  </a:lnTo>
                  <a:lnTo>
                    <a:pt x="318681" y="23596"/>
                  </a:lnTo>
                  <a:lnTo>
                    <a:pt x="318681" y="11798"/>
                  </a:lnTo>
                  <a:lnTo>
                    <a:pt x="318681" y="0"/>
                  </a:lnTo>
                  <a:close/>
                </a:path>
                <a:path w="614045" h="35560">
                  <a:moveTo>
                    <a:pt x="354088" y="11798"/>
                  </a:moveTo>
                  <a:lnTo>
                    <a:pt x="342290" y="11798"/>
                  </a:lnTo>
                  <a:lnTo>
                    <a:pt x="342290" y="23596"/>
                  </a:lnTo>
                  <a:lnTo>
                    <a:pt x="330492" y="23596"/>
                  </a:lnTo>
                  <a:lnTo>
                    <a:pt x="318693" y="23596"/>
                  </a:lnTo>
                  <a:lnTo>
                    <a:pt x="318693" y="35394"/>
                  </a:lnTo>
                  <a:lnTo>
                    <a:pt x="330492" y="35394"/>
                  </a:lnTo>
                  <a:lnTo>
                    <a:pt x="342290" y="35394"/>
                  </a:lnTo>
                  <a:lnTo>
                    <a:pt x="354088" y="35394"/>
                  </a:lnTo>
                  <a:lnTo>
                    <a:pt x="354088" y="23596"/>
                  </a:lnTo>
                  <a:lnTo>
                    <a:pt x="354088" y="11798"/>
                  </a:lnTo>
                  <a:close/>
                </a:path>
                <a:path w="614045" h="35560">
                  <a:moveTo>
                    <a:pt x="365899" y="11798"/>
                  </a:moveTo>
                  <a:lnTo>
                    <a:pt x="354101" y="11798"/>
                  </a:lnTo>
                  <a:lnTo>
                    <a:pt x="354101" y="23596"/>
                  </a:lnTo>
                  <a:lnTo>
                    <a:pt x="365899" y="23596"/>
                  </a:lnTo>
                  <a:lnTo>
                    <a:pt x="365899" y="11798"/>
                  </a:lnTo>
                  <a:close/>
                </a:path>
                <a:path w="614045" h="35560">
                  <a:moveTo>
                    <a:pt x="413105" y="11798"/>
                  </a:moveTo>
                  <a:lnTo>
                    <a:pt x="401307" y="11798"/>
                  </a:lnTo>
                  <a:lnTo>
                    <a:pt x="389509" y="11798"/>
                  </a:lnTo>
                  <a:lnTo>
                    <a:pt x="389509" y="0"/>
                  </a:lnTo>
                  <a:lnTo>
                    <a:pt x="377710" y="0"/>
                  </a:lnTo>
                  <a:lnTo>
                    <a:pt x="377710" y="11798"/>
                  </a:lnTo>
                  <a:lnTo>
                    <a:pt x="377710" y="23596"/>
                  </a:lnTo>
                  <a:lnTo>
                    <a:pt x="389509" y="23596"/>
                  </a:lnTo>
                  <a:lnTo>
                    <a:pt x="401307" y="23596"/>
                  </a:lnTo>
                  <a:lnTo>
                    <a:pt x="413105" y="23596"/>
                  </a:lnTo>
                  <a:lnTo>
                    <a:pt x="413105" y="11798"/>
                  </a:lnTo>
                  <a:close/>
                </a:path>
                <a:path w="614045" h="35560">
                  <a:moveTo>
                    <a:pt x="448513" y="0"/>
                  </a:moveTo>
                  <a:lnTo>
                    <a:pt x="436714" y="0"/>
                  </a:lnTo>
                  <a:lnTo>
                    <a:pt x="424916" y="0"/>
                  </a:lnTo>
                  <a:lnTo>
                    <a:pt x="413118" y="0"/>
                  </a:lnTo>
                  <a:lnTo>
                    <a:pt x="413118" y="11798"/>
                  </a:lnTo>
                  <a:lnTo>
                    <a:pt x="413118" y="23596"/>
                  </a:lnTo>
                  <a:lnTo>
                    <a:pt x="413118" y="35394"/>
                  </a:lnTo>
                  <a:lnTo>
                    <a:pt x="424916" y="35394"/>
                  </a:lnTo>
                  <a:lnTo>
                    <a:pt x="436714" y="35394"/>
                  </a:lnTo>
                  <a:lnTo>
                    <a:pt x="436714" y="23596"/>
                  </a:lnTo>
                  <a:lnTo>
                    <a:pt x="424916" y="23596"/>
                  </a:lnTo>
                  <a:lnTo>
                    <a:pt x="424916" y="11798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48513" y="0"/>
                  </a:lnTo>
                  <a:close/>
                </a:path>
                <a:path w="614045" h="35560">
                  <a:moveTo>
                    <a:pt x="472122" y="11798"/>
                  </a:moveTo>
                  <a:lnTo>
                    <a:pt x="460324" y="11798"/>
                  </a:lnTo>
                  <a:lnTo>
                    <a:pt x="448525" y="11798"/>
                  </a:lnTo>
                  <a:lnTo>
                    <a:pt x="448525" y="23596"/>
                  </a:lnTo>
                  <a:lnTo>
                    <a:pt x="448525" y="35394"/>
                  </a:lnTo>
                  <a:lnTo>
                    <a:pt x="460324" y="35394"/>
                  </a:lnTo>
                  <a:lnTo>
                    <a:pt x="472122" y="35394"/>
                  </a:lnTo>
                  <a:lnTo>
                    <a:pt x="472122" y="23596"/>
                  </a:lnTo>
                  <a:lnTo>
                    <a:pt x="472122" y="11798"/>
                  </a:lnTo>
                  <a:close/>
                </a:path>
                <a:path w="614045" h="35560">
                  <a:moveTo>
                    <a:pt x="483933" y="0"/>
                  </a:moveTo>
                  <a:lnTo>
                    <a:pt x="472135" y="0"/>
                  </a:lnTo>
                  <a:lnTo>
                    <a:pt x="472135" y="11798"/>
                  </a:lnTo>
                  <a:lnTo>
                    <a:pt x="483933" y="11798"/>
                  </a:lnTo>
                  <a:lnTo>
                    <a:pt x="483933" y="0"/>
                  </a:lnTo>
                  <a:close/>
                </a:path>
                <a:path w="614045" h="35560">
                  <a:moveTo>
                    <a:pt x="507530" y="23596"/>
                  </a:moveTo>
                  <a:lnTo>
                    <a:pt x="495731" y="23596"/>
                  </a:lnTo>
                  <a:lnTo>
                    <a:pt x="495731" y="11798"/>
                  </a:lnTo>
                  <a:lnTo>
                    <a:pt x="483933" y="11798"/>
                  </a:lnTo>
                  <a:lnTo>
                    <a:pt x="483933" y="23596"/>
                  </a:lnTo>
                  <a:lnTo>
                    <a:pt x="472135" y="23596"/>
                  </a:lnTo>
                  <a:lnTo>
                    <a:pt x="472135" y="35394"/>
                  </a:lnTo>
                  <a:lnTo>
                    <a:pt x="483933" y="35394"/>
                  </a:lnTo>
                  <a:lnTo>
                    <a:pt x="495731" y="35394"/>
                  </a:lnTo>
                  <a:lnTo>
                    <a:pt x="507530" y="35394"/>
                  </a:lnTo>
                  <a:lnTo>
                    <a:pt x="507530" y="23596"/>
                  </a:lnTo>
                  <a:close/>
                </a:path>
                <a:path w="614045" h="35560">
                  <a:moveTo>
                    <a:pt x="507530" y="0"/>
                  </a:moveTo>
                  <a:lnTo>
                    <a:pt x="495731" y="0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07530" y="0"/>
                  </a:lnTo>
                  <a:close/>
                </a:path>
                <a:path w="614045" h="35560">
                  <a:moveTo>
                    <a:pt x="519341" y="0"/>
                  </a:moveTo>
                  <a:lnTo>
                    <a:pt x="507542" y="0"/>
                  </a:lnTo>
                  <a:lnTo>
                    <a:pt x="507542" y="11798"/>
                  </a:lnTo>
                  <a:lnTo>
                    <a:pt x="507542" y="23596"/>
                  </a:lnTo>
                  <a:lnTo>
                    <a:pt x="519341" y="23596"/>
                  </a:lnTo>
                  <a:lnTo>
                    <a:pt x="519341" y="11798"/>
                  </a:lnTo>
                  <a:lnTo>
                    <a:pt x="519341" y="0"/>
                  </a:lnTo>
                  <a:close/>
                </a:path>
                <a:path w="614045" h="35560">
                  <a:moveTo>
                    <a:pt x="566547" y="11798"/>
                  </a:moveTo>
                  <a:lnTo>
                    <a:pt x="554748" y="11798"/>
                  </a:lnTo>
                  <a:lnTo>
                    <a:pt x="554748" y="0"/>
                  </a:lnTo>
                  <a:lnTo>
                    <a:pt x="542950" y="0"/>
                  </a:lnTo>
                  <a:lnTo>
                    <a:pt x="531152" y="0"/>
                  </a:lnTo>
                  <a:lnTo>
                    <a:pt x="531152" y="11798"/>
                  </a:lnTo>
                  <a:lnTo>
                    <a:pt x="531152" y="23596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66547" y="23596"/>
                  </a:lnTo>
                  <a:lnTo>
                    <a:pt x="566547" y="11798"/>
                  </a:lnTo>
                  <a:close/>
                </a:path>
                <a:path w="614045" h="35560">
                  <a:moveTo>
                    <a:pt x="590156" y="11798"/>
                  </a:moveTo>
                  <a:lnTo>
                    <a:pt x="578358" y="11798"/>
                  </a:lnTo>
                  <a:lnTo>
                    <a:pt x="578358" y="23596"/>
                  </a:lnTo>
                  <a:lnTo>
                    <a:pt x="590156" y="23596"/>
                  </a:lnTo>
                  <a:lnTo>
                    <a:pt x="590156" y="11798"/>
                  </a:lnTo>
                  <a:close/>
                </a:path>
                <a:path w="614045" h="35560">
                  <a:moveTo>
                    <a:pt x="601967" y="11798"/>
                  </a:moveTo>
                  <a:lnTo>
                    <a:pt x="590169" y="11798"/>
                  </a:lnTo>
                  <a:lnTo>
                    <a:pt x="590169" y="23596"/>
                  </a:lnTo>
                  <a:lnTo>
                    <a:pt x="601967" y="23596"/>
                  </a:lnTo>
                  <a:lnTo>
                    <a:pt x="601967" y="11798"/>
                  </a:lnTo>
                  <a:close/>
                </a:path>
                <a:path w="614045" h="35560">
                  <a:moveTo>
                    <a:pt x="613765" y="0"/>
                  </a:move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1376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94843" y="5301449"/>
              <a:ext cx="614045" cy="47625"/>
            </a:xfrm>
            <a:custGeom>
              <a:avLst/>
              <a:gdLst/>
              <a:ahLst/>
              <a:cxnLst/>
              <a:rect l="l" t="t" r="r" b="b"/>
              <a:pathLst>
                <a:path w="614045" h="47625">
                  <a:moveTo>
                    <a:pt x="11798" y="35420"/>
                  </a:moveTo>
                  <a:lnTo>
                    <a:pt x="0" y="35420"/>
                  </a:lnTo>
                  <a:lnTo>
                    <a:pt x="0" y="47218"/>
                  </a:lnTo>
                  <a:lnTo>
                    <a:pt x="11798" y="47218"/>
                  </a:lnTo>
                  <a:lnTo>
                    <a:pt x="11798" y="35420"/>
                  </a:lnTo>
                  <a:close/>
                </a:path>
                <a:path w="614045" h="47625">
                  <a:moveTo>
                    <a:pt x="35394" y="23609"/>
                  </a:moveTo>
                  <a:lnTo>
                    <a:pt x="23596" y="23609"/>
                  </a:lnTo>
                  <a:lnTo>
                    <a:pt x="11798" y="23609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close/>
                </a:path>
                <a:path w="614045" h="47625">
                  <a:moveTo>
                    <a:pt x="59004" y="23609"/>
                  </a:moveTo>
                  <a:lnTo>
                    <a:pt x="47205" y="23609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59004" y="35407"/>
                  </a:lnTo>
                  <a:lnTo>
                    <a:pt x="59004" y="23609"/>
                  </a:lnTo>
                  <a:close/>
                </a:path>
                <a:path w="614045" h="47625">
                  <a:moveTo>
                    <a:pt x="82613" y="35420"/>
                  </a:moveTo>
                  <a:lnTo>
                    <a:pt x="70815" y="35420"/>
                  </a:lnTo>
                  <a:lnTo>
                    <a:pt x="70815" y="47218"/>
                  </a:lnTo>
                  <a:lnTo>
                    <a:pt x="82613" y="47218"/>
                  </a:lnTo>
                  <a:lnTo>
                    <a:pt x="82613" y="35420"/>
                  </a:lnTo>
                  <a:close/>
                </a:path>
                <a:path w="614045" h="47625">
                  <a:moveTo>
                    <a:pt x="82613" y="23609"/>
                  </a:moveTo>
                  <a:lnTo>
                    <a:pt x="70815" y="23609"/>
                  </a:ln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09"/>
                  </a:lnTo>
                  <a:close/>
                </a:path>
                <a:path w="614045" h="47625">
                  <a:moveTo>
                    <a:pt x="106222" y="35420"/>
                  </a:moveTo>
                  <a:lnTo>
                    <a:pt x="94424" y="35420"/>
                  </a:lnTo>
                  <a:lnTo>
                    <a:pt x="94424" y="47218"/>
                  </a:lnTo>
                  <a:lnTo>
                    <a:pt x="106222" y="47218"/>
                  </a:lnTo>
                  <a:lnTo>
                    <a:pt x="106222" y="35420"/>
                  </a:lnTo>
                  <a:close/>
                </a:path>
                <a:path w="614045" h="47625">
                  <a:moveTo>
                    <a:pt x="106222" y="11811"/>
                  </a:moveTo>
                  <a:lnTo>
                    <a:pt x="94424" y="11811"/>
                  </a:ln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06222" y="23609"/>
                  </a:lnTo>
                  <a:lnTo>
                    <a:pt x="106222" y="11811"/>
                  </a:lnTo>
                  <a:close/>
                </a:path>
                <a:path w="614045" h="47625">
                  <a:moveTo>
                    <a:pt x="129806" y="23609"/>
                  </a:moveTo>
                  <a:lnTo>
                    <a:pt x="118021" y="23609"/>
                  </a:lnTo>
                  <a:lnTo>
                    <a:pt x="118021" y="35407"/>
                  </a:lnTo>
                  <a:lnTo>
                    <a:pt x="129806" y="35407"/>
                  </a:lnTo>
                  <a:lnTo>
                    <a:pt x="129806" y="23609"/>
                  </a:lnTo>
                  <a:close/>
                </a:path>
                <a:path w="614045" h="47625">
                  <a:moveTo>
                    <a:pt x="141617" y="35420"/>
                  </a:moveTo>
                  <a:lnTo>
                    <a:pt x="129832" y="35420"/>
                  </a:lnTo>
                  <a:lnTo>
                    <a:pt x="129832" y="47218"/>
                  </a:lnTo>
                  <a:lnTo>
                    <a:pt x="141617" y="47218"/>
                  </a:lnTo>
                  <a:lnTo>
                    <a:pt x="141617" y="35420"/>
                  </a:lnTo>
                  <a:close/>
                </a:path>
                <a:path w="614045" h="47625">
                  <a:moveTo>
                    <a:pt x="141617" y="11811"/>
                  </a:moveTo>
                  <a:lnTo>
                    <a:pt x="129832" y="11811"/>
                  </a:lnTo>
                  <a:lnTo>
                    <a:pt x="129832" y="23609"/>
                  </a:lnTo>
                  <a:lnTo>
                    <a:pt x="129832" y="35407"/>
                  </a:lnTo>
                  <a:lnTo>
                    <a:pt x="141617" y="35407"/>
                  </a:lnTo>
                  <a:lnTo>
                    <a:pt x="141617" y="23609"/>
                  </a:lnTo>
                  <a:lnTo>
                    <a:pt x="141617" y="11811"/>
                  </a:lnTo>
                  <a:close/>
                </a:path>
                <a:path w="614045" h="47625">
                  <a:moveTo>
                    <a:pt x="153428" y="11811"/>
                  </a:moveTo>
                  <a:lnTo>
                    <a:pt x="141630" y="11811"/>
                  </a:lnTo>
                  <a:lnTo>
                    <a:pt x="141630" y="23609"/>
                  </a:lnTo>
                  <a:lnTo>
                    <a:pt x="141630" y="35407"/>
                  </a:lnTo>
                  <a:lnTo>
                    <a:pt x="153428" y="35407"/>
                  </a:lnTo>
                  <a:lnTo>
                    <a:pt x="153428" y="23609"/>
                  </a:lnTo>
                  <a:lnTo>
                    <a:pt x="153428" y="11811"/>
                  </a:lnTo>
                  <a:close/>
                </a:path>
                <a:path w="614045" h="47625">
                  <a:moveTo>
                    <a:pt x="177025" y="35420"/>
                  </a:moveTo>
                  <a:lnTo>
                    <a:pt x="165239" y="35420"/>
                  </a:lnTo>
                  <a:lnTo>
                    <a:pt x="153441" y="35420"/>
                  </a:lnTo>
                  <a:lnTo>
                    <a:pt x="153441" y="47218"/>
                  </a:lnTo>
                  <a:lnTo>
                    <a:pt x="165239" y="47218"/>
                  </a:lnTo>
                  <a:lnTo>
                    <a:pt x="177025" y="47218"/>
                  </a:lnTo>
                  <a:lnTo>
                    <a:pt x="177025" y="35420"/>
                  </a:lnTo>
                  <a:close/>
                </a:path>
                <a:path w="614045" h="47625">
                  <a:moveTo>
                    <a:pt x="177025" y="11811"/>
                  </a:moveTo>
                  <a:lnTo>
                    <a:pt x="165239" y="11811"/>
                  </a:lnTo>
                  <a:lnTo>
                    <a:pt x="153441" y="11811"/>
                  </a:lnTo>
                  <a:lnTo>
                    <a:pt x="153441" y="23609"/>
                  </a:lnTo>
                  <a:lnTo>
                    <a:pt x="165239" y="23609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lnTo>
                    <a:pt x="177025" y="11811"/>
                  </a:lnTo>
                  <a:close/>
                </a:path>
                <a:path w="614045" h="47625">
                  <a:moveTo>
                    <a:pt x="212432" y="11811"/>
                  </a:moveTo>
                  <a:lnTo>
                    <a:pt x="200647" y="11811"/>
                  </a:lnTo>
                  <a:lnTo>
                    <a:pt x="200647" y="23609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lnTo>
                    <a:pt x="212432" y="11811"/>
                  </a:lnTo>
                  <a:close/>
                </a:path>
                <a:path w="614045" h="47625">
                  <a:moveTo>
                    <a:pt x="247853" y="11811"/>
                  </a:moveTo>
                  <a:lnTo>
                    <a:pt x="236054" y="11811"/>
                  </a:lnTo>
                  <a:lnTo>
                    <a:pt x="224256" y="11811"/>
                  </a:lnTo>
                  <a:lnTo>
                    <a:pt x="224256" y="23609"/>
                  </a:lnTo>
                  <a:lnTo>
                    <a:pt x="236054" y="23609"/>
                  </a:lnTo>
                  <a:lnTo>
                    <a:pt x="247853" y="23609"/>
                  </a:lnTo>
                  <a:lnTo>
                    <a:pt x="247853" y="11811"/>
                  </a:lnTo>
                  <a:close/>
                </a:path>
                <a:path w="614045" h="47625">
                  <a:moveTo>
                    <a:pt x="271462" y="23609"/>
                  </a:moveTo>
                  <a:lnTo>
                    <a:pt x="259664" y="23609"/>
                  </a:lnTo>
                  <a:lnTo>
                    <a:pt x="259664" y="35407"/>
                  </a:lnTo>
                  <a:lnTo>
                    <a:pt x="271462" y="35407"/>
                  </a:lnTo>
                  <a:lnTo>
                    <a:pt x="271462" y="23609"/>
                  </a:lnTo>
                  <a:close/>
                </a:path>
                <a:path w="614045" h="47625">
                  <a:moveTo>
                    <a:pt x="295071" y="11811"/>
                  </a:moveTo>
                  <a:lnTo>
                    <a:pt x="283273" y="11811"/>
                  </a:lnTo>
                  <a:lnTo>
                    <a:pt x="271475" y="11811"/>
                  </a:lnTo>
                  <a:lnTo>
                    <a:pt x="271475" y="23609"/>
                  </a:lnTo>
                  <a:lnTo>
                    <a:pt x="271475" y="35407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295071" y="23609"/>
                  </a:lnTo>
                  <a:lnTo>
                    <a:pt x="295071" y="11811"/>
                  </a:lnTo>
                  <a:close/>
                </a:path>
                <a:path w="614045" h="47625">
                  <a:moveTo>
                    <a:pt x="318681" y="23609"/>
                  </a:moveTo>
                  <a:lnTo>
                    <a:pt x="306882" y="23609"/>
                  </a:lnTo>
                  <a:lnTo>
                    <a:pt x="306882" y="35407"/>
                  </a:lnTo>
                  <a:lnTo>
                    <a:pt x="318681" y="35407"/>
                  </a:lnTo>
                  <a:lnTo>
                    <a:pt x="318681" y="23609"/>
                  </a:lnTo>
                  <a:close/>
                </a:path>
                <a:path w="614045" h="47625">
                  <a:moveTo>
                    <a:pt x="365887" y="11811"/>
                  </a:moveTo>
                  <a:lnTo>
                    <a:pt x="354088" y="11811"/>
                  </a:lnTo>
                  <a:lnTo>
                    <a:pt x="342290" y="11811"/>
                  </a:lnTo>
                  <a:lnTo>
                    <a:pt x="330492" y="11811"/>
                  </a:lnTo>
                  <a:lnTo>
                    <a:pt x="330492" y="23609"/>
                  </a:lnTo>
                  <a:lnTo>
                    <a:pt x="330492" y="35407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54088" y="23609"/>
                  </a:lnTo>
                  <a:lnTo>
                    <a:pt x="365887" y="23609"/>
                  </a:lnTo>
                  <a:lnTo>
                    <a:pt x="365887" y="11811"/>
                  </a:lnTo>
                  <a:close/>
                </a:path>
                <a:path w="614045" h="47625">
                  <a:moveTo>
                    <a:pt x="377698" y="11811"/>
                  </a:moveTo>
                  <a:lnTo>
                    <a:pt x="365899" y="11811"/>
                  </a:lnTo>
                  <a:lnTo>
                    <a:pt x="365899" y="23609"/>
                  </a:lnTo>
                  <a:lnTo>
                    <a:pt x="365899" y="35407"/>
                  </a:lnTo>
                  <a:lnTo>
                    <a:pt x="377698" y="35407"/>
                  </a:lnTo>
                  <a:lnTo>
                    <a:pt x="377698" y="23609"/>
                  </a:lnTo>
                  <a:lnTo>
                    <a:pt x="377698" y="11811"/>
                  </a:lnTo>
                  <a:close/>
                </a:path>
                <a:path w="614045" h="47625">
                  <a:moveTo>
                    <a:pt x="424903" y="11811"/>
                  </a:moveTo>
                  <a:lnTo>
                    <a:pt x="413105" y="11811"/>
                  </a:lnTo>
                  <a:lnTo>
                    <a:pt x="401307" y="11811"/>
                  </a:lnTo>
                  <a:lnTo>
                    <a:pt x="401307" y="23609"/>
                  </a:lnTo>
                  <a:lnTo>
                    <a:pt x="401307" y="35407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lnTo>
                    <a:pt x="424903" y="11811"/>
                  </a:lnTo>
                  <a:close/>
                </a:path>
                <a:path w="614045" h="47625">
                  <a:moveTo>
                    <a:pt x="460311" y="11811"/>
                  </a:moveTo>
                  <a:lnTo>
                    <a:pt x="448513" y="11811"/>
                  </a:lnTo>
                  <a:lnTo>
                    <a:pt x="436714" y="11811"/>
                  </a:lnTo>
                  <a:lnTo>
                    <a:pt x="424916" y="11811"/>
                  </a:lnTo>
                  <a:lnTo>
                    <a:pt x="424916" y="23609"/>
                  </a:lnTo>
                  <a:lnTo>
                    <a:pt x="424916" y="35407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48513" y="23609"/>
                  </a:lnTo>
                  <a:lnTo>
                    <a:pt x="460311" y="23609"/>
                  </a:lnTo>
                  <a:lnTo>
                    <a:pt x="460311" y="11811"/>
                  </a:lnTo>
                  <a:close/>
                </a:path>
                <a:path w="614045" h="47625">
                  <a:moveTo>
                    <a:pt x="483920" y="11811"/>
                  </a:moveTo>
                  <a:lnTo>
                    <a:pt x="472122" y="11811"/>
                  </a:lnTo>
                  <a:lnTo>
                    <a:pt x="460324" y="11811"/>
                  </a:lnTo>
                  <a:lnTo>
                    <a:pt x="460324" y="23609"/>
                  </a:lnTo>
                  <a:lnTo>
                    <a:pt x="472122" y="23609"/>
                  </a:lnTo>
                  <a:lnTo>
                    <a:pt x="472122" y="35407"/>
                  </a:lnTo>
                  <a:lnTo>
                    <a:pt x="483920" y="35407"/>
                  </a:lnTo>
                  <a:lnTo>
                    <a:pt x="483920" y="23609"/>
                  </a:lnTo>
                  <a:lnTo>
                    <a:pt x="483920" y="11811"/>
                  </a:lnTo>
                  <a:close/>
                </a:path>
                <a:path w="614045" h="47625">
                  <a:moveTo>
                    <a:pt x="519328" y="11811"/>
                  </a:moveTo>
                  <a:lnTo>
                    <a:pt x="507530" y="11811"/>
                  </a:lnTo>
                  <a:lnTo>
                    <a:pt x="495731" y="11811"/>
                  </a:lnTo>
                  <a:lnTo>
                    <a:pt x="495731" y="23609"/>
                  </a:lnTo>
                  <a:lnTo>
                    <a:pt x="495731" y="35407"/>
                  </a:lnTo>
                  <a:lnTo>
                    <a:pt x="507530" y="35407"/>
                  </a:lnTo>
                  <a:lnTo>
                    <a:pt x="519328" y="35407"/>
                  </a:lnTo>
                  <a:lnTo>
                    <a:pt x="519328" y="23609"/>
                  </a:lnTo>
                  <a:lnTo>
                    <a:pt x="519328" y="11811"/>
                  </a:lnTo>
                  <a:close/>
                </a:path>
                <a:path w="614045" h="47625">
                  <a:moveTo>
                    <a:pt x="519328" y="0"/>
                  </a:moveTo>
                  <a:lnTo>
                    <a:pt x="507530" y="0"/>
                  </a:lnTo>
                  <a:lnTo>
                    <a:pt x="507530" y="11798"/>
                  </a:lnTo>
                  <a:lnTo>
                    <a:pt x="519328" y="11798"/>
                  </a:lnTo>
                  <a:lnTo>
                    <a:pt x="519328" y="0"/>
                  </a:lnTo>
                  <a:close/>
                </a:path>
                <a:path w="614045" h="47625">
                  <a:moveTo>
                    <a:pt x="531139" y="11811"/>
                  </a:moveTo>
                  <a:lnTo>
                    <a:pt x="519341" y="11811"/>
                  </a:lnTo>
                  <a:lnTo>
                    <a:pt x="519341" y="23609"/>
                  </a:lnTo>
                  <a:lnTo>
                    <a:pt x="519341" y="35407"/>
                  </a:lnTo>
                  <a:lnTo>
                    <a:pt x="531139" y="35407"/>
                  </a:lnTo>
                  <a:lnTo>
                    <a:pt x="531139" y="23609"/>
                  </a:lnTo>
                  <a:lnTo>
                    <a:pt x="531139" y="11811"/>
                  </a:lnTo>
                  <a:close/>
                </a:path>
                <a:path w="614045" h="47625">
                  <a:moveTo>
                    <a:pt x="542937" y="0"/>
                  </a:moveTo>
                  <a:lnTo>
                    <a:pt x="531139" y="0"/>
                  </a:lnTo>
                  <a:lnTo>
                    <a:pt x="519341" y="0"/>
                  </a:lnTo>
                  <a:lnTo>
                    <a:pt x="519341" y="11798"/>
                  </a:lnTo>
                  <a:lnTo>
                    <a:pt x="531139" y="11798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14045" h="47625">
                  <a:moveTo>
                    <a:pt x="554748" y="23609"/>
                  </a:moveTo>
                  <a:lnTo>
                    <a:pt x="542950" y="23609"/>
                  </a:lnTo>
                  <a:lnTo>
                    <a:pt x="542950" y="35407"/>
                  </a:lnTo>
                  <a:lnTo>
                    <a:pt x="554748" y="35407"/>
                  </a:lnTo>
                  <a:lnTo>
                    <a:pt x="554748" y="23609"/>
                  </a:lnTo>
                  <a:close/>
                </a:path>
                <a:path w="614045" h="47625">
                  <a:moveTo>
                    <a:pt x="578345" y="11811"/>
                  </a:moveTo>
                  <a:lnTo>
                    <a:pt x="566547" y="11811"/>
                  </a:lnTo>
                  <a:lnTo>
                    <a:pt x="566547" y="23609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78345" y="23609"/>
                  </a:lnTo>
                  <a:lnTo>
                    <a:pt x="578345" y="11811"/>
                  </a:lnTo>
                  <a:close/>
                </a:path>
                <a:path w="614045" h="47625">
                  <a:moveTo>
                    <a:pt x="578345" y="0"/>
                  </a:moveTo>
                  <a:lnTo>
                    <a:pt x="566547" y="0"/>
                  </a:lnTo>
                  <a:lnTo>
                    <a:pt x="554748" y="0"/>
                  </a:ln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14045" h="47625">
                  <a:moveTo>
                    <a:pt x="601954" y="11811"/>
                  </a:moveTo>
                  <a:lnTo>
                    <a:pt x="590156" y="11811"/>
                  </a:lnTo>
                  <a:lnTo>
                    <a:pt x="578358" y="11811"/>
                  </a:lnTo>
                  <a:lnTo>
                    <a:pt x="578358" y="23609"/>
                  </a:lnTo>
                  <a:lnTo>
                    <a:pt x="590156" y="23609"/>
                  </a:lnTo>
                  <a:lnTo>
                    <a:pt x="590156" y="35407"/>
                  </a:lnTo>
                  <a:lnTo>
                    <a:pt x="601954" y="35407"/>
                  </a:lnTo>
                  <a:lnTo>
                    <a:pt x="601954" y="23609"/>
                  </a:lnTo>
                  <a:lnTo>
                    <a:pt x="601954" y="11811"/>
                  </a:lnTo>
                  <a:close/>
                </a:path>
                <a:path w="614045" h="47625">
                  <a:moveTo>
                    <a:pt x="613765" y="0"/>
                  </a:move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1376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94843" y="5336869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10" h="35560">
                  <a:moveTo>
                    <a:pt x="11798" y="11798"/>
                  </a:moveTo>
                  <a:lnTo>
                    <a:pt x="0" y="11798"/>
                  </a:lnTo>
                  <a:lnTo>
                    <a:pt x="0" y="23596"/>
                  </a:lnTo>
                  <a:lnTo>
                    <a:pt x="0" y="35394"/>
                  </a:lnTo>
                  <a:lnTo>
                    <a:pt x="11798" y="35394"/>
                  </a:lnTo>
                  <a:lnTo>
                    <a:pt x="11798" y="23596"/>
                  </a:lnTo>
                  <a:lnTo>
                    <a:pt x="11798" y="11798"/>
                  </a:lnTo>
                  <a:close/>
                </a:path>
                <a:path w="626110" h="35560">
                  <a:moveTo>
                    <a:pt x="35394" y="11798"/>
                  </a:moveTo>
                  <a:lnTo>
                    <a:pt x="23596" y="11798"/>
                  </a:lnTo>
                  <a:lnTo>
                    <a:pt x="23596" y="23596"/>
                  </a:lnTo>
                  <a:lnTo>
                    <a:pt x="23596" y="35394"/>
                  </a:lnTo>
                  <a:lnTo>
                    <a:pt x="35394" y="35394"/>
                  </a:lnTo>
                  <a:lnTo>
                    <a:pt x="35394" y="23596"/>
                  </a:lnTo>
                  <a:lnTo>
                    <a:pt x="35394" y="11798"/>
                  </a:lnTo>
                  <a:close/>
                </a:path>
                <a:path w="626110" h="35560">
                  <a:moveTo>
                    <a:pt x="59004" y="11798"/>
                  </a:moveTo>
                  <a:lnTo>
                    <a:pt x="47205" y="11798"/>
                  </a:lnTo>
                  <a:lnTo>
                    <a:pt x="35407" y="11798"/>
                  </a:lnTo>
                  <a:lnTo>
                    <a:pt x="35407" y="23596"/>
                  </a:lnTo>
                  <a:lnTo>
                    <a:pt x="35407" y="35394"/>
                  </a:lnTo>
                  <a:lnTo>
                    <a:pt x="47205" y="35394"/>
                  </a:lnTo>
                  <a:lnTo>
                    <a:pt x="59004" y="35394"/>
                  </a:lnTo>
                  <a:lnTo>
                    <a:pt x="59004" y="23596"/>
                  </a:lnTo>
                  <a:lnTo>
                    <a:pt x="59004" y="11798"/>
                  </a:lnTo>
                  <a:close/>
                </a:path>
                <a:path w="626110" h="35560">
                  <a:moveTo>
                    <a:pt x="82613" y="11798"/>
                  </a:moveTo>
                  <a:lnTo>
                    <a:pt x="70815" y="11798"/>
                  </a:lnTo>
                  <a:lnTo>
                    <a:pt x="70815" y="23596"/>
                  </a:lnTo>
                  <a:lnTo>
                    <a:pt x="70815" y="35394"/>
                  </a:lnTo>
                  <a:lnTo>
                    <a:pt x="82613" y="35394"/>
                  </a:lnTo>
                  <a:lnTo>
                    <a:pt x="82613" y="23596"/>
                  </a:lnTo>
                  <a:lnTo>
                    <a:pt x="82613" y="11798"/>
                  </a:lnTo>
                  <a:close/>
                </a:path>
                <a:path w="626110" h="35560">
                  <a:moveTo>
                    <a:pt x="106222" y="11798"/>
                  </a:moveTo>
                  <a:lnTo>
                    <a:pt x="94424" y="11798"/>
                  </a:lnTo>
                  <a:lnTo>
                    <a:pt x="94424" y="23596"/>
                  </a:lnTo>
                  <a:lnTo>
                    <a:pt x="94424" y="35394"/>
                  </a:lnTo>
                  <a:lnTo>
                    <a:pt x="106222" y="35394"/>
                  </a:lnTo>
                  <a:lnTo>
                    <a:pt x="106222" y="23596"/>
                  </a:lnTo>
                  <a:lnTo>
                    <a:pt x="106222" y="11798"/>
                  </a:lnTo>
                  <a:close/>
                </a:path>
                <a:path w="626110" h="35560">
                  <a:moveTo>
                    <a:pt x="129806" y="11798"/>
                  </a:moveTo>
                  <a:lnTo>
                    <a:pt x="118021" y="11798"/>
                  </a:lnTo>
                  <a:lnTo>
                    <a:pt x="118021" y="23596"/>
                  </a:lnTo>
                  <a:lnTo>
                    <a:pt x="129806" y="23596"/>
                  </a:lnTo>
                  <a:lnTo>
                    <a:pt x="129806" y="11798"/>
                  </a:lnTo>
                  <a:close/>
                </a:path>
                <a:path w="626110" h="35560">
                  <a:moveTo>
                    <a:pt x="141617" y="23596"/>
                  </a:moveTo>
                  <a:lnTo>
                    <a:pt x="129832" y="23596"/>
                  </a:lnTo>
                  <a:lnTo>
                    <a:pt x="129832" y="35394"/>
                  </a:lnTo>
                  <a:lnTo>
                    <a:pt x="141617" y="35394"/>
                  </a:lnTo>
                  <a:lnTo>
                    <a:pt x="141617" y="23596"/>
                  </a:lnTo>
                  <a:close/>
                </a:path>
                <a:path w="626110" h="35560">
                  <a:moveTo>
                    <a:pt x="153428" y="11798"/>
                  </a:moveTo>
                  <a:lnTo>
                    <a:pt x="141630" y="11798"/>
                  </a:lnTo>
                  <a:lnTo>
                    <a:pt x="141630" y="23596"/>
                  </a:lnTo>
                  <a:lnTo>
                    <a:pt x="141630" y="35394"/>
                  </a:lnTo>
                  <a:lnTo>
                    <a:pt x="153428" y="35394"/>
                  </a:lnTo>
                  <a:lnTo>
                    <a:pt x="153428" y="23596"/>
                  </a:lnTo>
                  <a:lnTo>
                    <a:pt x="153428" y="11798"/>
                  </a:lnTo>
                  <a:close/>
                </a:path>
                <a:path w="626110" h="35560">
                  <a:moveTo>
                    <a:pt x="177025" y="23596"/>
                  </a:moveTo>
                  <a:lnTo>
                    <a:pt x="165239" y="23596"/>
                  </a:lnTo>
                  <a:lnTo>
                    <a:pt x="153441" y="23596"/>
                  </a:lnTo>
                  <a:lnTo>
                    <a:pt x="153441" y="35394"/>
                  </a:lnTo>
                  <a:lnTo>
                    <a:pt x="165239" y="35394"/>
                  </a:lnTo>
                  <a:lnTo>
                    <a:pt x="177025" y="35394"/>
                  </a:lnTo>
                  <a:lnTo>
                    <a:pt x="177025" y="23596"/>
                  </a:lnTo>
                  <a:close/>
                </a:path>
                <a:path w="626110" h="35560">
                  <a:moveTo>
                    <a:pt x="177025" y="0"/>
                  </a:moveTo>
                  <a:lnTo>
                    <a:pt x="165239" y="0"/>
                  </a:lnTo>
                  <a:lnTo>
                    <a:pt x="165239" y="11798"/>
                  </a:lnTo>
                  <a:lnTo>
                    <a:pt x="177025" y="11798"/>
                  </a:lnTo>
                  <a:lnTo>
                    <a:pt x="177025" y="0"/>
                  </a:lnTo>
                  <a:close/>
                </a:path>
                <a:path w="626110" h="35560">
                  <a:moveTo>
                    <a:pt x="212432" y="0"/>
                  </a:moveTo>
                  <a:lnTo>
                    <a:pt x="200647" y="0"/>
                  </a:lnTo>
                  <a:lnTo>
                    <a:pt x="188849" y="0"/>
                  </a:lnTo>
                  <a:lnTo>
                    <a:pt x="188849" y="11798"/>
                  </a:lnTo>
                  <a:lnTo>
                    <a:pt x="188849" y="23596"/>
                  </a:lnTo>
                  <a:lnTo>
                    <a:pt x="200647" y="23596"/>
                  </a:lnTo>
                  <a:lnTo>
                    <a:pt x="200647" y="11798"/>
                  </a:lnTo>
                  <a:lnTo>
                    <a:pt x="212432" y="11798"/>
                  </a:lnTo>
                  <a:lnTo>
                    <a:pt x="212432" y="0"/>
                  </a:lnTo>
                  <a:close/>
                </a:path>
                <a:path w="626110" h="35560">
                  <a:moveTo>
                    <a:pt x="224243" y="23596"/>
                  </a:moveTo>
                  <a:lnTo>
                    <a:pt x="212458" y="23596"/>
                  </a:lnTo>
                  <a:lnTo>
                    <a:pt x="212458" y="35394"/>
                  </a:lnTo>
                  <a:lnTo>
                    <a:pt x="224243" y="35394"/>
                  </a:lnTo>
                  <a:lnTo>
                    <a:pt x="224243" y="23596"/>
                  </a:lnTo>
                  <a:close/>
                </a:path>
                <a:path w="626110" h="35560">
                  <a:moveTo>
                    <a:pt x="224243" y="0"/>
                  </a:moveTo>
                  <a:lnTo>
                    <a:pt x="212458" y="0"/>
                  </a:lnTo>
                  <a:lnTo>
                    <a:pt x="212458" y="11798"/>
                  </a:lnTo>
                  <a:lnTo>
                    <a:pt x="224243" y="11798"/>
                  </a:lnTo>
                  <a:lnTo>
                    <a:pt x="224243" y="0"/>
                  </a:lnTo>
                  <a:close/>
                </a:path>
                <a:path w="626110" h="35560">
                  <a:moveTo>
                    <a:pt x="247853" y="11798"/>
                  </a:moveTo>
                  <a:lnTo>
                    <a:pt x="236054" y="11798"/>
                  </a:lnTo>
                  <a:lnTo>
                    <a:pt x="224256" y="11798"/>
                  </a:lnTo>
                  <a:lnTo>
                    <a:pt x="224256" y="23596"/>
                  </a:lnTo>
                  <a:lnTo>
                    <a:pt x="236054" y="23596"/>
                  </a:lnTo>
                  <a:lnTo>
                    <a:pt x="247853" y="23596"/>
                  </a:lnTo>
                  <a:lnTo>
                    <a:pt x="247853" y="11798"/>
                  </a:lnTo>
                  <a:close/>
                </a:path>
                <a:path w="626110" h="35560">
                  <a:moveTo>
                    <a:pt x="306857" y="11798"/>
                  </a:moveTo>
                  <a:lnTo>
                    <a:pt x="295071" y="11798"/>
                  </a:lnTo>
                  <a:lnTo>
                    <a:pt x="295071" y="0"/>
                  </a:lnTo>
                  <a:lnTo>
                    <a:pt x="283273" y="0"/>
                  </a:lnTo>
                  <a:lnTo>
                    <a:pt x="271475" y="0"/>
                  </a:lnTo>
                  <a:lnTo>
                    <a:pt x="271475" y="11798"/>
                  </a:lnTo>
                  <a:lnTo>
                    <a:pt x="271475" y="23596"/>
                  </a:lnTo>
                  <a:lnTo>
                    <a:pt x="271475" y="35394"/>
                  </a:lnTo>
                  <a:lnTo>
                    <a:pt x="283273" y="35394"/>
                  </a:lnTo>
                  <a:lnTo>
                    <a:pt x="295071" y="35394"/>
                  </a:lnTo>
                  <a:lnTo>
                    <a:pt x="295071" y="23596"/>
                  </a:lnTo>
                  <a:lnTo>
                    <a:pt x="306857" y="23596"/>
                  </a:lnTo>
                  <a:lnTo>
                    <a:pt x="306857" y="11798"/>
                  </a:lnTo>
                  <a:close/>
                </a:path>
                <a:path w="626110" h="35560">
                  <a:moveTo>
                    <a:pt x="330479" y="11798"/>
                  </a:moveTo>
                  <a:lnTo>
                    <a:pt x="318681" y="11798"/>
                  </a:lnTo>
                  <a:lnTo>
                    <a:pt x="306882" y="11798"/>
                  </a:lnTo>
                  <a:lnTo>
                    <a:pt x="306882" y="23596"/>
                  </a:lnTo>
                  <a:lnTo>
                    <a:pt x="306882" y="35394"/>
                  </a:lnTo>
                  <a:lnTo>
                    <a:pt x="318681" y="35394"/>
                  </a:lnTo>
                  <a:lnTo>
                    <a:pt x="330479" y="35394"/>
                  </a:lnTo>
                  <a:lnTo>
                    <a:pt x="330479" y="23596"/>
                  </a:lnTo>
                  <a:lnTo>
                    <a:pt x="330479" y="11798"/>
                  </a:lnTo>
                  <a:close/>
                </a:path>
                <a:path w="626110" h="35560">
                  <a:moveTo>
                    <a:pt x="365887" y="23596"/>
                  </a:moveTo>
                  <a:lnTo>
                    <a:pt x="354088" y="23596"/>
                  </a:lnTo>
                  <a:lnTo>
                    <a:pt x="342290" y="23596"/>
                  </a:lnTo>
                  <a:lnTo>
                    <a:pt x="342290" y="11798"/>
                  </a:lnTo>
                  <a:lnTo>
                    <a:pt x="354088" y="11798"/>
                  </a:lnTo>
                  <a:lnTo>
                    <a:pt x="354088" y="0"/>
                  </a:lnTo>
                  <a:lnTo>
                    <a:pt x="342290" y="0"/>
                  </a:lnTo>
                  <a:lnTo>
                    <a:pt x="330492" y="0"/>
                  </a:lnTo>
                  <a:lnTo>
                    <a:pt x="330492" y="11798"/>
                  </a:lnTo>
                  <a:lnTo>
                    <a:pt x="330492" y="23596"/>
                  </a:lnTo>
                  <a:lnTo>
                    <a:pt x="330492" y="35394"/>
                  </a:lnTo>
                  <a:lnTo>
                    <a:pt x="342290" y="35394"/>
                  </a:lnTo>
                  <a:lnTo>
                    <a:pt x="354088" y="35394"/>
                  </a:lnTo>
                  <a:lnTo>
                    <a:pt x="365887" y="35394"/>
                  </a:lnTo>
                  <a:lnTo>
                    <a:pt x="365887" y="23596"/>
                  </a:lnTo>
                  <a:close/>
                </a:path>
                <a:path w="626110" h="35560">
                  <a:moveTo>
                    <a:pt x="377698" y="23596"/>
                  </a:moveTo>
                  <a:lnTo>
                    <a:pt x="365899" y="23596"/>
                  </a:lnTo>
                  <a:lnTo>
                    <a:pt x="365899" y="35394"/>
                  </a:lnTo>
                  <a:lnTo>
                    <a:pt x="377698" y="35394"/>
                  </a:lnTo>
                  <a:lnTo>
                    <a:pt x="377698" y="23596"/>
                  </a:lnTo>
                  <a:close/>
                </a:path>
                <a:path w="626110" h="35560">
                  <a:moveTo>
                    <a:pt x="401307" y="23596"/>
                  </a:moveTo>
                  <a:lnTo>
                    <a:pt x="389509" y="23596"/>
                  </a:lnTo>
                  <a:lnTo>
                    <a:pt x="389509" y="35394"/>
                  </a:lnTo>
                  <a:lnTo>
                    <a:pt x="401307" y="35394"/>
                  </a:lnTo>
                  <a:lnTo>
                    <a:pt x="401307" y="23596"/>
                  </a:lnTo>
                  <a:close/>
                </a:path>
                <a:path w="626110" h="35560">
                  <a:moveTo>
                    <a:pt x="401307" y="0"/>
                  </a:move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01307" y="0"/>
                  </a:lnTo>
                  <a:close/>
                </a:path>
                <a:path w="626110" h="35560">
                  <a:moveTo>
                    <a:pt x="424903" y="0"/>
                  </a:moveTo>
                  <a:lnTo>
                    <a:pt x="413105" y="0"/>
                  </a:lnTo>
                  <a:lnTo>
                    <a:pt x="413105" y="11798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26110" h="35560">
                  <a:moveTo>
                    <a:pt x="436714" y="11798"/>
                  </a:moveTo>
                  <a:lnTo>
                    <a:pt x="424916" y="11798"/>
                  </a:lnTo>
                  <a:lnTo>
                    <a:pt x="424916" y="23596"/>
                  </a:lnTo>
                  <a:lnTo>
                    <a:pt x="424916" y="35394"/>
                  </a:lnTo>
                  <a:lnTo>
                    <a:pt x="436714" y="35394"/>
                  </a:lnTo>
                  <a:lnTo>
                    <a:pt x="436714" y="23596"/>
                  </a:lnTo>
                  <a:lnTo>
                    <a:pt x="436714" y="11798"/>
                  </a:lnTo>
                  <a:close/>
                </a:path>
                <a:path w="626110" h="35560">
                  <a:moveTo>
                    <a:pt x="448513" y="0"/>
                  </a:moveTo>
                  <a:lnTo>
                    <a:pt x="436714" y="0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48513" y="0"/>
                  </a:lnTo>
                  <a:close/>
                </a:path>
                <a:path w="626110" h="35560">
                  <a:moveTo>
                    <a:pt x="460311" y="23596"/>
                  </a:moveTo>
                  <a:lnTo>
                    <a:pt x="448513" y="23596"/>
                  </a:lnTo>
                  <a:lnTo>
                    <a:pt x="448513" y="35394"/>
                  </a:lnTo>
                  <a:lnTo>
                    <a:pt x="460311" y="35394"/>
                  </a:lnTo>
                  <a:lnTo>
                    <a:pt x="460311" y="23596"/>
                  </a:lnTo>
                  <a:close/>
                </a:path>
                <a:path w="626110" h="35560">
                  <a:moveTo>
                    <a:pt x="472122" y="23596"/>
                  </a:moveTo>
                  <a:lnTo>
                    <a:pt x="460324" y="23596"/>
                  </a:lnTo>
                  <a:lnTo>
                    <a:pt x="460324" y="35394"/>
                  </a:lnTo>
                  <a:lnTo>
                    <a:pt x="472122" y="35394"/>
                  </a:lnTo>
                  <a:lnTo>
                    <a:pt x="472122" y="23596"/>
                  </a:lnTo>
                  <a:close/>
                </a:path>
                <a:path w="626110" h="35560">
                  <a:moveTo>
                    <a:pt x="483920" y="11798"/>
                  </a:moveTo>
                  <a:lnTo>
                    <a:pt x="472122" y="11798"/>
                  </a:lnTo>
                  <a:lnTo>
                    <a:pt x="472122" y="23596"/>
                  </a:lnTo>
                  <a:lnTo>
                    <a:pt x="483920" y="23596"/>
                  </a:lnTo>
                  <a:lnTo>
                    <a:pt x="483920" y="11798"/>
                  </a:lnTo>
                  <a:close/>
                </a:path>
                <a:path w="626110" h="35560">
                  <a:moveTo>
                    <a:pt x="519328" y="0"/>
                  </a:moveTo>
                  <a:lnTo>
                    <a:pt x="507530" y="0"/>
                  </a:lnTo>
                  <a:lnTo>
                    <a:pt x="495731" y="0"/>
                  </a:lnTo>
                  <a:lnTo>
                    <a:pt x="495731" y="11798"/>
                  </a:lnTo>
                  <a:lnTo>
                    <a:pt x="495731" y="23596"/>
                  </a:lnTo>
                  <a:lnTo>
                    <a:pt x="483933" y="23596"/>
                  </a:lnTo>
                  <a:lnTo>
                    <a:pt x="483933" y="35394"/>
                  </a:lnTo>
                  <a:lnTo>
                    <a:pt x="495731" y="35394"/>
                  </a:lnTo>
                  <a:lnTo>
                    <a:pt x="507530" y="35394"/>
                  </a:lnTo>
                  <a:lnTo>
                    <a:pt x="519328" y="35394"/>
                  </a:lnTo>
                  <a:lnTo>
                    <a:pt x="519328" y="23596"/>
                  </a:lnTo>
                  <a:lnTo>
                    <a:pt x="507530" y="23596"/>
                  </a:lnTo>
                  <a:lnTo>
                    <a:pt x="507530" y="11798"/>
                  </a:lnTo>
                  <a:lnTo>
                    <a:pt x="519328" y="11798"/>
                  </a:lnTo>
                  <a:lnTo>
                    <a:pt x="519328" y="0"/>
                  </a:lnTo>
                  <a:close/>
                </a:path>
                <a:path w="626110" h="35560">
                  <a:moveTo>
                    <a:pt x="542937" y="11798"/>
                  </a:moveTo>
                  <a:lnTo>
                    <a:pt x="531139" y="11798"/>
                  </a:lnTo>
                  <a:lnTo>
                    <a:pt x="531139" y="0"/>
                  </a:lnTo>
                  <a:lnTo>
                    <a:pt x="519341" y="0"/>
                  </a:lnTo>
                  <a:lnTo>
                    <a:pt x="519341" y="11798"/>
                  </a:lnTo>
                  <a:lnTo>
                    <a:pt x="519341" y="23596"/>
                  </a:lnTo>
                  <a:lnTo>
                    <a:pt x="531139" y="23596"/>
                  </a:lnTo>
                  <a:lnTo>
                    <a:pt x="531139" y="35394"/>
                  </a:lnTo>
                  <a:lnTo>
                    <a:pt x="542937" y="35394"/>
                  </a:lnTo>
                  <a:lnTo>
                    <a:pt x="542937" y="23596"/>
                  </a:lnTo>
                  <a:lnTo>
                    <a:pt x="542937" y="11798"/>
                  </a:lnTo>
                  <a:close/>
                </a:path>
                <a:path w="626110" h="35560">
                  <a:moveTo>
                    <a:pt x="578345" y="0"/>
                  </a:moveTo>
                  <a:lnTo>
                    <a:pt x="566547" y="0"/>
                  </a:lnTo>
                  <a:lnTo>
                    <a:pt x="566547" y="11798"/>
                  </a:lnTo>
                  <a:lnTo>
                    <a:pt x="554748" y="11798"/>
                  </a:ln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66547" y="23596"/>
                  </a:lnTo>
                  <a:lnTo>
                    <a:pt x="578345" y="23596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26110" h="35560">
                  <a:moveTo>
                    <a:pt x="590156" y="0"/>
                  </a:moveTo>
                  <a:lnTo>
                    <a:pt x="578358" y="0"/>
                  </a:lnTo>
                  <a:lnTo>
                    <a:pt x="578358" y="11798"/>
                  </a:lnTo>
                  <a:lnTo>
                    <a:pt x="590156" y="11798"/>
                  </a:lnTo>
                  <a:lnTo>
                    <a:pt x="590156" y="0"/>
                  </a:lnTo>
                  <a:close/>
                </a:path>
                <a:path w="626110" h="35560">
                  <a:moveTo>
                    <a:pt x="625563" y="0"/>
                  </a:moveTo>
                  <a:lnTo>
                    <a:pt x="613765" y="0"/>
                  </a:ln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13765" y="23596"/>
                  </a:lnTo>
                  <a:lnTo>
                    <a:pt x="625563" y="23596"/>
                  </a:lnTo>
                  <a:lnTo>
                    <a:pt x="625563" y="11798"/>
                  </a:lnTo>
                  <a:lnTo>
                    <a:pt x="62556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94843" y="5360466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10" h="47625">
                  <a:moveTo>
                    <a:pt x="35394" y="35407"/>
                  </a:moveTo>
                  <a:lnTo>
                    <a:pt x="23596" y="35407"/>
                  </a:lnTo>
                  <a:lnTo>
                    <a:pt x="11798" y="35407"/>
                  </a:lnTo>
                  <a:lnTo>
                    <a:pt x="11798" y="23609"/>
                  </a:lnTo>
                  <a:lnTo>
                    <a:pt x="11798" y="11811"/>
                  </a:lnTo>
                  <a:lnTo>
                    <a:pt x="0" y="11811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0" y="47218"/>
                  </a:lnTo>
                  <a:lnTo>
                    <a:pt x="11798" y="47218"/>
                  </a:lnTo>
                  <a:lnTo>
                    <a:pt x="23596" y="47218"/>
                  </a:lnTo>
                  <a:lnTo>
                    <a:pt x="35394" y="47218"/>
                  </a:lnTo>
                  <a:lnTo>
                    <a:pt x="35394" y="35407"/>
                  </a:lnTo>
                  <a:close/>
                </a:path>
                <a:path w="626110" h="47625">
                  <a:moveTo>
                    <a:pt x="35394" y="11811"/>
                  </a:moveTo>
                  <a:lnTo>
                    <a:pt x="23596" y="11811"/>
                  </a:lnTo>
                  <a:lnTo>
                    <a:pt x="23596" y="23609"/>
                  </a:lnTo>
                  <a:lnTo>
                    <a:pt x="35394" y="23609"/>
                  </a:lnTo>
                  <a:lnTo>
                    <a:pt x="35394" y="11811"/>
                  </a:lnTo>
                  <a:close/>
                </a:path>
                <a:path w="626110" h="47625">
                  <a:moveTo>
                    <a:pt x="59004" y="35407"/>
                  </a:moveTo>
                  <a:lnTo>
                    <a:pt x="47205" y="35407"/>
                  </a:lnTo>
                  <a:lnTo>
                    <a:pt x="35407" y="35407"/>
                  </a:lnTo>
                  <a:lnTo>
                    <a:pt x="35407" y="47218"/>
                  </a:lnTo>
                  <a:lnTo>
                    <a:pt x="47205" y="47218"/>
                  </a:lnTo>
                  <a:lnTo>
                    <a:pt x="59004" y="47218"/>
                  </a:lnTo>
                  <a:lnTo>
                    <a:pt x="59004" y="35407"/>
                  </a:lnTo>
                  <a:close/>
                </a:path>
                <a:path w="626110" h="47625">
                  <a:moveTo>
                    <a:pt x="59004" y="11811"/>
                  </a:moveTo>
                  <a:lnTo>
                    <a:pt x="47205" y="11811"/>
                  </a:lnTo>
                  <a:lnTo>
                    <a:pt x="35407" y="11811"/>
                  </a:lnTo>
                  <a:lnTo>
                    <a:pt x="35407" y="23609"/>
                  </a:lnTo>
                  <a:lnTo>
                    <a:pt x="47205" y="23609"/>
                  </a:lnTo>
                  <a:lnTo>
                    <a:pt x="59004" y="23609"/>
                  </a:lnTo>
                  <a:lnTo>
                    <a:pt x="59004" y="11811"/>
                  </a:lnTo>
                  <a:close/>
                </a:path>
                <a:path w="626110" h="47625">
                  <a:moveTo>
                    <a:pt x="82613" y="11811"/>
                  </a:moveTo>
                  <a:lnTo>
                    <a:pt x="70815" y="11811"/>
                  </a:lnTo>
                  <a:lnTo>
                    <a:pt x="70815" y="23609"/>
                  </a:lnTo>
                  <a:lnTo>
                    <a:pt x="70815" y="35407"/>
                  </a:lnTo>
                  <a:lnTo>
                    <a:pt x="59016" y="35407"/>
                  </a:lnTo>
                  <a:lnTo>
                    <a:pt x="59016" y="47218"/>
                  </a:lnTo>
                  <a:lnTo>
                    <a:pt x="70815" y="47218"/>
                  </a:lnTo>
                  <a:lnTo>
                    <a:pt x="82613" y="47218"/>
                  </a:lnTo>
                  <a:lnTo>
                    <a:pt x="82613" y="35407"/>
                  </a:lnTo>
                  <a:lnTo>
                    <a:pt x="82613" y="23609"/>
                  </a:lnTo>
                  <a:lnTo>
                    <a:pt x="82613" y="11811"/>
                  </a:lnTo>
                  <a:close/>
                </a:path>
                <a:path w="626110" h="47625">
                  <a:moveTo>
                    <a:pt x="118021" y="35407"/>
                  </a:moveTo>
                  <a:lnTo>
                    <a:pt x="106222" y="35407"/>
                  </a:lnTo>
                  <a:lnTo>
                    <a:pt x="94424" y="35407"/>
                  </a:lnTo>
                  <a:lnTo>
                    <a:pt x="94424" y="47218"/>
                  </a:lnTo>
                  <a:lnTo>
                    <a:pt x="106222" y="47218"/>
                  </a:lnTo>
                  <a:lnTo>
                    <a:pt x="118021" y="47218"/>
                  </a:lnTo>
                  <a:lnTo>
                    <a:pt x="118021" y="35407"/>
                  </a:lnTo>
                  <a:close/>
                </a:path>
                <a:path w="626110" h="47625">
                  <a:moveTo>
                    <a:pt x="129806" y="11811"/>
                  </a:moveTo>
                  <a:lnTo>
                    <a:pt x="118021" y="11811"/>
                  </a:lnTo>
                  <a:lnTo>
                    <a:pt x="106222" y="11811"/>
                  </a:lnTo>
                  <a:lnTo>
                    <a:pt x="106222" y="23609"/>
                  </a:lnTo>
                  <a:lnTo>
                    <a:pt x="118021" y="23609"/>
                  </a:lnTo>
                  <a:lnTo>
                    <a:pt x="129806" y="23609"/>
                  </a:lnTo>
                  <a:lnTo>
                    <a:pt x="129806" y="11811"/>
                  </a:lnTo>
                  <a:close/>
                </a:path>
                <a:path w="626110" h="47625">
                  <a:moveTo>
                    <a:pt x="141617" y="11811"/>
                  </a:moveTo>
                  <a:lnTo>
                    <a:pt x="129832" y="11811"/>
                  </a:lnTo>
                  <a:lnTo>
                    <a:pt x="129832" y="23609"/>
                  </a:lnTo>
                  <a:lnTo>
                    <a:pt x="141617" y="23609"/>
                  </a:lnTo>
                  <a:lnTo>
                    <a:pt x="141617" y="11811"/>
                  </a:lnTo>
                  <a:close/>
                </a:path>
                <a:path w="626110" h="47625">
                  <a:moveTo>
                    <a:pt x="153428" y="35407"/>
                  </a:moveTo>
                  <a:lnTo>
                    <a:pt x="141630" y="35407"/>
                  </a:lnTo>
                  <a:lnTo>
                    <a:pt x="141630" y="47218"/>
                  </a:lnTo>
                  <a:lnTo>
                    <a:pt x="153428" y="47218"/>
                  </a:lnTo>
                  <a:lnTo>
                    <a:pt x="153428" y="35407"/>
                  </a:lnTo>
                  <a:close/>
                </a:path>
                <a:path w="626110" h="47625">
                  <a:moveTo>
                    <a:pt x="177025" y="11811"/>
                  </a:moveTo>
                  <a:lnTo>
                    <a:pt x="165239" y="11811"/>
                  </a:lnTo>
                  <a:lnTo>
                    <a:pt x="165239" y="23609"/>
                  </a:ln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lnTo>
                    <a:pt x="177025" y="11811"/>
                  </a:lnTo>
                  <a:close/>
                </a:path>
                <a:path w="626110" h="47625">
                  <a:moveTo>
                    <a:pt x="188836" y="11811"/>
                  </a:moveTo>
                  <a:lnTo>
                    <a:pt x="177038" y="11811"/>
                  </a:lnTo>
                  <a:lnTo>
                    <a:pt x="177038" y="23609"/>
                  </a:lnTo>
                  <a:lnTo>
                    <a:pt x="188836" y="23609"/>
                  </a:lnTo>
                  <a:lnTo>
                    <a:pt x="188836" y="11811"/>
                  </a:lnTo>
                  <a:close/>
                </a:path>
                <a:path w="626110" h="47625">
                  <a:moveTo>
                    <a:pt x="212432" y="11811"/>
                  </a:moveTo>
                  <a:lnTo>
                    <a:pt x="200647" y="11811"/>
                  </a:lnTo>
                  <a:lnTo>
                    <a:pt x="188849" y="11811"/>
                  </a:ln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lnTo>
                    <a:pt x="212432" y="11811"/>
                  </a:lnTo>
                  <a:close/>
                </a:path>
                <a:path w="626110" h="47625">
                  <a:moveTo>
                    <a:pt x="224243" y="23609"/>
                  </a:move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close/>
                </a:path>
                <a:path w="626110" h="47625">
                  <a:moveTo>
                    <a:pt x="247853" y="11811"/>
                  </a:moveTo>
                  <a:lnTo>
                    <a:pt x="236054" y="11811"/>
                  </a:lnTo>
                  <a:lnTo>
                    <a:pt x="224256" y="11811"/>
                  </a:ln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36054" y="23609"/>
                  </a:lnTo>
                  <a:lnTo>
                    <a:pt x="247853" y="23609"/>
                  </a:lnTo>
                  <a:lnTo>
                    <a:pt x="247853" y="11811"/>
                  </a:lnTo>
                  <a:close/>
                </a:path>
                <a:path w="626110" h="47625">
                  <a:moveTo>
                    <a:pt x="259651" y="11811"/>
                  </a:moveTo>
                  <a:lnTo>
                    <a:pt x="247865" y="11811"/>
                  </a:lnTo>
                  <a:lnTo>
                    <a:pt x="247865" y="23609"/>
                  </a:lnTo>
                  <a:lnTo>
                    <a:pt x="259651" y="23609"/>
                  </a:lnTo>
                  <a:lnTo>
                    <a:pt x="259651" y="11811"/>
                  </a:lnTo>
                  <a:close/>
                </a:path>
                <a:path w="626110" h="47625">
                  <a:moveTo>
                    <a:pt x="271462" y="11811"/>
                  </a:moveTo>
                  <a:lnTo>
                    <a:pt x="259664" y="11811"/>
                  </a:lnTo>
                  <a:lnTo>
                    <a:pt x="259664" y="23609"/>
                  </a:lnTo>
                  <a:lnTo>
                    <a:pt x="271462" y="23609"/>
                  </a:lnTo>
                  <a:lnTo>
                    <a:pt x="271462" y="11811"/>
                  </a:lnTo>
                  <a:close/>
                </a:path>
                <a:path w="626110" h="47625">
                  <a:moveTo>
                    <a:pt x="306857" y="11811"/>
                  </a:moveTo>
                  <a:lnTo>
                    <a:pt x="295071" y="11811"/>
                  </a:lnTo>
                  <a:lnTo>
                    <a:pt x="283273" y="11811"/>
                  </a:lnTo>
                  <a:lnTo>
                    <a:pt x="283273" y="23609"/>
                  </a:lnTo>
                  <a:lnTo>
                    <a:pt x="271475" y="23609"/>
                  </a:lnTo>
                  <a:lnTo>
                    <a:pt x="271475" y="35407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295071" y="23609"/>
                  </a:lnTo>
                  <a:lnTo>
                    <a:pt x="306857" y="23609"/>
                  </a:lnTo>
                  <a:lnTo>
                    <a:pt x="306857" y="11811"/>
                  </a:lnTo>
                  <a:close/>
                </a:path>
                <a:path w="626110" h="47625">
                  <a:moveTo>
                    <a:pt x="318681" y="11811"/>
                  </a:moveTo>
                  <a:lnTo>
                    <a:pt x="306882" y="11811"/>
                  </a:lnTo>
                  <a:lnTo>
                    <a:pt x="306882" y="23609"/>
                  </a:lnTo>
                  <a:lnTo>
                    <a:pt x="318681" y="23609"/>
                  </a:lnTo>
                  <a:lnTo>
                    <a:pt x="318681" y="11811"/>
                  </a:lnTo>
                  <a:close/>
                </a:path>
                <a:path w="626110" h="47625">
                  <a:moveTo>
                    <a:pt x="330479" y="23609"/>
                  </a:moveTo>
                  <a:lnTo>
                    <a:pt x="318681" y="23609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close/>
                </a:path>
                <a:path w="626110" h="47625">
                  <a:moveTo>
                    <a:pt x="342290" y="23609"/>
                  </a:moveTo>
                  <a:lnTo>
                    <a:pt x="330492" y="23609"/>
                  </a:lnTo>
                  <a:lnTo>
                    <a:pt x="330492" y="35407"/>
                  </a:lnTo>
                  <a:lnTo>
                    <a:pt x="342290" y="35407"/>
                  </a:lnTo>
                  <a:lnTo>
                    <a:pt x="342290" y="23609"/>
                  </a:lnTo>
                  <a:close/>
                </a:path>
                <a:path w="626110" h="47625">
                  <a:moveTo>
                    <a:pt x="365887" y="11811"/>
                  </a:moveTo>
                  <a:lnTo>
                    <a:pt x="354088" y="11811"/>
                  </a:lnTo>
                  <a:lnTo>
                    <a:pt x="354088" y="23609"/>
                  </a:lnTo>
                  <a:lnTo>
                    <a:pt x="354088" y="35407"/>
                  </a:lnTo>
                  <a:lnTo>
                    <a:pt x="365887" y="35407"/>
                  </a:lnTo>
                  <a:lnTo>
                    <a:pt x="365887" y="23609"/>
                  </a:lnTo>
                  <a:lnTo>
                    <a:pt x="365887" y="11811"/>
                  </a:lnTo>
                  <a:close/>
                </a:path>
                <a:path w="626110" h="47625">
                  <a:moveTo>
                    <a:pt x="377698" y="23609"/>
                  </a:moveTo>
                  <a:lnTo>
                    <a:pt x="365899" y="23609"/>
                  </a:lnTo>
                  <a:lnTo>
                    <a:pt x="365899" y="35407"/>
                  </a:lnTo>
                  <a:lnTo>
                    <a:pt x="377698" y="35407"/>
                  </a:lnTo>
                  <a:lnTo>
                    <a:pt x="377698" y="23609"/>
                  </a:lnTo>
                  <a:close/>
                </a:path>
                <a:path w="626110" h="47625">
                  <a:moveTo>
                    <a:pt x="389496" y="11811"/>
                  </a:moveTo>
                  <a:lnTo>
                    <a:pt x="377698" y="11811"/>
                  </a:lnTo>
                  <a:lnTo>
                    <a:pt x="377698" y="23609"/>
                  </a:lnTo>
                  <a:lnTo>
                    <a:pt x="389496" y="23609"/>
                  </a:lnTo>
                  <a:lnTo>
                    <a:pt x="389496" y="11811"/>
                  </a:lnTo>
                  <a:close/>
                </a:path>
                <a:path w="626110" h="47625">
                  <a:moveTo>
                    <a:pt x="401307" y="11811"/>
                  </a:moveTo>
                  <a:lnTo>
                    <a:pt x="389509" y="11811"/>
                  </a:lnTo>
                  <a:lnTo>
                    <a:pt x="389509" y="23609"/>
                  </a:lnTo>
                  <a:lnTo>
                    <a:pt x="401307" y="23609"/>
                  </a:lnTo>
                  <a:lnTo>
                    <a:pt x="401307" y="11811"/>
                  </a:lnTo>
                  <a:close/>
                </a:path>
                <a:path w="626110" h="47625">
                  <a:moveTo>
                    <a:pt x="413105" y="23609"/>
                  </a:moveTo>
                  <a:lnTo>
                    <a:pt x="401307" y="23609"/>
                  </a:lnTo>
                  <a:lnTo>
                    <a:pt x="401307" y="35407"/>
                  </a:lnTo>
                  <a:lnTo>
                    <a:pt x="413105" y="35407"/>
                  </a:lnTo>
                  <a:lnTo>
                    <a:pt x="413105" y="23609"/>
                  </a:lnTo>
                  <a:close/>
                </a:path>
                <a:path w="626110" h="47625">
                  <a:moveTo>
                    <a:pt x="424903" y="11811"/>
                  </a:moveTo>
                  <a:lnTo>
                    <a:pt x="413105" y="11811"/>
                  </a:lnTo>
                  <a:lnTo>
                    <a:pt x="413105" y="23609"/>
                  </a:lnTo>
                  <a:lnTo>
                    <a:pt x="424903" y="23609"/>
                  </a:lnTo>
                  <a:lnTo>
                    <a:pt x="424903" y="11811"/>
                  </a:lnTo>
                  <a:close/>
                </a:path>
                <a:path w="626110" h="47625">
                  <a:moveTo>
                    <a:pt x="460311" y="11811"/>
                  </a:moveTo>
                  <a:lnTo>
                    <a:pt x="448513" y="11811"/>
                  </a:lnTo>
                  <a:lnTo>
                    <a:pt x="436714" y="11811"/>
                  </a:lnTo>
                  <a:lnTo>
                    <a:pt x="436714" y="23609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60311" y="35407"/>
                  </a:lnTo>
                  <a:lnTo>
                    <a:pt x="460311" y="23609"/>
                  </a:lnTo>
                  <a:lnTo>
                    <a:pt x="460311" y="11811"/>
                  </a:lnTo>
                  <a:close/>
                </a:path>
                <a:path w="626110" h="47625">
                  <a:moveTo>
                    <a:pt x="483920" y="11811"/>
                  </a:moveTo>
                  <a:lnTo>
                    <a:pt x="472122" y="11811"/>
                  </a:lnTo>
                  <a:lnTo>
                    <a:pt x="472122" y="23609"/>
                  </a:lnTo>
                  <a:lnTo>
                    <a:pt x="483920" y="23609"/>
                  </a:lnTo>
                  <a:lnTo>
                    <a:pt x="483920" y="11811"/>
                  </a:lnTo>
                  <a:close/>
                </a:path>
                <a:path w="626110" h="47625">
                  <a:moveTo>
                    <a:pt x="495731" y="11811"/>
                  </a:moveTo>
                  <a:lnTo>
                    <a:pt x="483933" y="11811"/>
                  </a:ln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495731" y="23609"/>
                  </a:lnTo>
                  <a:lnTo>
                    <a:pt x="495731" y="11811"/>
                  </a:lnTo>
                  <a:close/>
                </a:path>
                <a:path w="626110" h="47625">
                  <a:moveTo>
                    <a:pt x="542937" y="23609"/>
                  </a:moveTo>
                  <a:lnTo>
                    <a:pt x="531139" y="23609"/>
                  </a:lnTo>
                  <a:lnTo>
                    <a:pt x="531139" y="35407"/>
                  </a:lnTo>
                  <a:lnTo>
                    <a:pt x="542937" y="35407"/>
                  </a:lnTo>
                  <a:lnTo>
                    <a:pt x="542937" y="23609"/>
                  </a:lnTo>
                  <a:close/>
                </a:path>
                <a:path w="626110" h="47625">
                  <a:moveTo>
                    <a:pt x="542937" y="0"/>
                  </a:moveTo>
                  <a:lnTo>
                    <a:pt x="531139" y="0"/>
                  </a:lnTo>
                  <a:lnTo>
                    <a:pt x="531139" y="11798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26110" h="47625">
                  <a:moveTo>
                    <a:pt x="566547" y="0"/>
                  </a:moveTo>
                  <a:lnTo>
                    <a:pt x="554748" y="0"/>
                  </a:ln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66547" y="0"/>
                  </a:lnTo>
                  <a:close/>
                </a:path>
                <a:path w="626110" h="47625">
                  <a:moveTo>
                    <a:pt x="578345" y="11811"/>
                  </a:moveTo>
                  <a:lnTo>
                    <a:pt x="566547" y="11811"/>
                  </a:lnTo>
                  <a:lnTo>
                    <a:pt x="554748" y="11811"/>
                  </a:lnTo>
                  <a:lnTo>
                    <a:pt x="542950" y="11811"/>
                  </a:lnTo>
                  <a:lnTo>
                    <a:pt x="542950" y="23609"/>
                  </a:lnTo>
                  <a:lnTo>
                    <a:pt x="542950" y="35407"/>
                  </a:lnTo>
                  <a:lnTo>
                    <a:pt x="554748" y="35407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78345" y="23609"/>
                  </a:lnTo>
                  <a:lnTo>
                    <a:pt x="578345" y="11811"/>
                  </a:lnTo>
                  <a:close/>
                </a:path>
                <a:path w="626110" h="47625">
                  <a:moveTo>
                    <a:pt x="601954" y="11811"/>
                  </a:moveTo>
                  <a:lnTo>
                    <a:pt x="590156" y="11811"/>
                  </a:lnTo>
                  <a:lnTo>
                    <a:pt x="578358" y="11811"/>
                  </a:lnTo>
                  <a:lnTo>
                    <a:pt x="578358" y="23609"/>
                  </a:lnTo>
                  <a:lnTo>
                    <a:pt x="590156" y="23609"/>
                  </a:lnTo>
                  <a:lnTo>
                    <a:pt x="590156" y="35407"/>
                  </a:lnTo>
                  <a:lnTo>
                    <a:pt x="601954" y="35407"/>
                  </a:lnTo>
                  <a:lnTo>
                    <a:pt x="601954" y="23609"/>
                  </a:lnTo>
                  <a:lnTo>
                    <a:pt x="601954" y="11811"/>
                  </a:lnTo>
                  <a:close/>
                </a:path>
                <a:path w="626110" h="47625">
                  <a:moveTo>
                    <a:pt x="613765" y="11811"/>
                  </a:moveTo>
                  <a:lnTo>
                    <a:pt x="601967" y="11811"/>
                  </a:lnTo>
                  <a:lnTo>
                    <a:pt x="601967" y="23609"/>
                  </a:lnTo>
                  <a:lnTo>
                    <a:pt x="613765" y="23609"/>
                  </a:lnTo>
                  <a:lnTo>
                    <a:pt x="613765" y="11811"/>
                  </a:lnTo>
                  <a:close/>
                </a:path>
                <a:path w="626110" h="47625">
                  <a:moveTo>
                    <a:pt x="613765" y="0"/>
                  </a:move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13765" y="0"/>
                  </a:lnTo>
                  <a:close/>
                </a:path>
                <a:path w="626110" h="47625">
                  <a:moveTo>
                    <a:pt x="625563" y="23609"/>
                  </a:moveTo>
                  <a:lnTo>
                    <a:pt x="613765" y="23609"/>
                  </a:lnTo>
                  <a:lnTo>
                    <a:pt x="613765" y="35407"/>
                  </a:lnTo>
                  <a:lnTo>
                    <a:pt x="625563" y="35407"/>
                  </a:lnTo>
                  <a:lnTo>
                    <a:pt x="625563" y="2360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236474" y="5395874"/>
              <a:ext cx="436880" cy="12065"/>
            </a:xfrm>
            <a:custGeom>
              <a:avLst/>
              <a:gdLst/>
              <a:ahLst/>
              <a:cxnLst/>
              <a:rect l="l" t="t" r="r" b="b"/>
              <a:pathLst>
                <a:path w="436880" h="12064">
                  <a:moveTo>
                    <a:pt x="11798" y="0"/>
                  </a:moveTo>
                  <a:lnTo>
                    <a:pt x="0" y="0"/>
                  </a:lnTo>
                  <a:lnTo>
                    <a:pt x="0" y="11811"/>
                  </a:lnTo>
                  <a:lnTo>
                    <a:pt x="11798" y="11811"/>
                  </a:lnTo>
                  <a:lnTo>
                    <a:pt x="11798" y="0"/>
                  </a:lnTo>
                  <a:close/>
                </a:path>
                <a:path w="436880" h="12064">
                  <a:moveTo>
                    <a:pt x="35394" y="0"/>
                  </a:moveTo>
                  <a:lnTo>
                    <a:pt x="23609" y="0"/>
                  </a:lnTo>
                  <a:lnTo>
                    <a:pt x="23609" y="11811"/>
                  </a:lnTo>
                  <a:lnTo>
                    <a:pt x="35394" y="11811"/>
                  </a:lnTo>
                  <a:lnTo>
                    <a:pt x="35394" y="0"/>
                  </a:lnTo>
                  <a:close/>
                </a:path>
                <a:path w="436880" h="12064">
                  <a:moveTo>
                    <a:pt x="70802" y="0"/>
                  </a:moveTo>
                  <a:lnTo>
                    <a:pt x="59016" y="0"/>
                  </a:lnTo>
                  <a:lnTo>
                    <a:pt x="47218" y="0"/>
                  </a:lnTo>
                  <a:lnTo>
                    <a:pt x="47218" y="11811"/>
                  </a:lnTo>
                  <a:lnTo>
                    <a:pt x="59016" y="11811"/>
                  </a:lnTo>
                  <a:lnTo>
                    <a:pt x="70802" y="11811"/>
                  </a:lnTo>
                  <a:lnTo>
                    <a:pt x="70802" y="0"/>
                  </a:lnTo>
                  <a:close/>
                </a:path>
                <a:path w="436880" h="12064">
                  <a:moveTo>
                    <a:pt x="106222" y="0"/>
                  </a:moveTo>
                  <a:lnTo>
                    <a:pt x="94424" y="0"/>
                  </a:lnTo>
                  <a:lnTo>
                    <a:pt x="94424" y="11811"/>
                  </a:lnTo>
                  <a:lnTo>
                    <a:pt x="106222" y="11811"/>
                  </a:lnTo>
                  <a:lnTo>
                    <a:pt x="106222" y="0"/>
                  </a:lnTo>
                  <a:close/>
                </a:path>
                <a:path w="436880" h="12064">
                  <a:moveTo>
                    <a:pt x="165227" y="0"/>
                  </a:moveTo>
                  <a:lnTo>
                    <a:pt x="153441" y="0"/>
                  </a:lnTo>
                  <a:lnTo>
                    <a:pt x="141643" y="0"/>
                  </a:lnTo>
                  <a:lnTo>
                    <a:pt x="141643" y="11811"/>
                  </a:lnTo>
                  <a:lnTo>
                    <a:pt x="153441" y="11811"/>
                  </a:lnTo>
                  <a:lnTo>
                    <a:pt x="165227" y="11811"/>
                  </a:lnTo>
                  <a:lnTo>
                    <a:pt x="165227" y="0"/>
                  </a:lnTo>
                  <a:close/>
                </a:path>
                <a:path w="436880" h="12064">
                  <a:moveTo>
                    <a:pt x="188849" y="0"/>
                  </a:moveTo>
                  <a:lnTo>
                    <a:pt x="177050" y="0"/>
                  </a:lnTo>
                  <a:lnTo>
                    <a:pt x="177050" y="11811"/>
                  </a:lnTo>
                  <a:lnTo>
                    <a:pt x="188849" y="11811"/>
                  </a:lnTo>
                  <a:lnTo>
                    <a:pt x="188849" y="0"/>
                  </a:lnTo>
                  <a:close/>
                </a:path>
                <a:path w="436880" h="12064">
                  <a:moveTo>
                    <a:pt x="224256" y="0"/>
                  </a:moveTo>
                  <a:lnTo>
                    <a:pt x="212458" y="0"/>
                  </a:lnTo>
                  <a:lnTo>
                    <a:pt x="212458" y="11811"/>
                  </a:lnTo>
                  <a:lnTo>
                    <a:pt x="224256" y="11811"/>
                  </a:lnTo>
                  <a:lnTo>
                    <a:pt x="224256" y="0"/>
                  </a:lnTo>
                  <a:close/>
                </a:path>
                <a:path w="436880" h="12064">
                  <a:moveTo>
                    <a:pt x="247865" y="0"/>
                  </a:moveTo>
                  <a:lnTo>
                    <a:pt x="236067" y="0"/>
                  </a:lnTo>
                  <a:lnTo>
                    <a:pt x="236067" y="11811"/>
                  </a:lnTo>
                  <a:lnTo>
                    <a:pt x="247865" y="11811"/>
                  </a:lnTo>
                  <a:lnTo>
                    <a:pt x="247865" y="0"/>
                  </a:lnTo>
                  <a:close/>
                </a:path>
                <a:path w="436880" h="12064">
                  <a:moveTo>
                    <a:pt x="283273" y="0"/>
                  </a:moveTo>
                  <a:lnTo>
                    <a:pt x="271475" y="0"/>
                  </a:lnTo>
                  <a:lnTo>
                    <a:pt x="259676" y="0"/>
                  </a:lnTo>
                  <a:lnTo>
                    <a:pt x="259676" y="11811"/>
                  </a:lnTo>
                  <a:lnTo>
                    <a:pt x="271475" y="11811"/>
                  </a:lnTo>
                  <a:lnTo>
                    <a:pt x="283273" y="11811"/>
                  </a:lnTo>
                  <a:lnTo>
                    <a:pt x="283273" y="0"/>
                  </a:lnTo>
                  <a:close/>
                </a:path>
                <a:path w="436880" h="12064">
                  <a:moveTo>
                    <a:pt x="295084" y="0"/>
                  </a:moveTo>
                  <a:lnTo>
                    <a:pt x="283286" y="0"/>
                  </a:lnTo>
                  <a:lnTo>
                    <a:pt x="283286" y="11811"/>
                  </a:lnTo>
                  <a:lnTo>
                    <a:pt x="295084" y="11811"/>
                  </a:lnTo>
                  <a:lnTo>
                    <a:pt x="295084" y="0"/>
                  </a:lnTo>
                  <a:close/>
                </a:path>
                <a:path w="436880" h="12064">
                  <a:moveTo>
                    <a:pt x="377698" y="0"/>
                  </a:moveTo>
                  <a:lnTo>
                    <a:pt x="365899" y="0"/>
                  </a:lnTo>
                  <a:lnTo>
                    <a:pt x="365899" y="11811"/>
                  </a:lnTo>
                  <a:lnTo>
                    <a:pt x="377698" y="11811"/>
                  </a:lnTo>
                  <a:lnTo>
                    <a:pt x="377698" y="0"/>
                  </a:lnTo>
                  <a:close/>
                </a:path>
                <a:path w="436880" h="12064">
                  <a:moveTo>
                    <a:pt x="389509" y="0"/>
                  </a:moveTo>
                  <a:lnTo>
                    <a:pt x="377710" y="0"/>
                  </a:lnTo>
                  <a:lnTo>
                    <a:pt x="377710" y="11811"/>
                  </a:lnTo>
                  <a:lnTo>
                    <a:pt x="389509" y="11811"/>
                  </a:lnTo>
                  <a:lnTo>
                    <a:pt x="389509" y="0"/>
                  </a:lnTo>
                  <a:close/>
                </a:path>
                <a:path w="436880" h="12064">
                  <a:moveTo>
                    <a:pt x="436714" y="0"/>
                  </a:moveTo>
                  <a:lnTo>
                    <a:pt x="424916" y="0"/>
                  </a:lnTo>
                  <a:lnTo>
                    <a:pt x="424916" y="11811"/>
                  </a:lnTo>
                  <a:lnTo>
                    <a:pt x="436714" y="11811"/>
                  </a:lnTo>
                  <a:lnTo>
                    <a:pt x="43671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2" name="object 42"/>
          <p:cNvSpPr txBox="1"/>
          <p:nvPr/>
        </p:nvSpPr>
        <p:spPr>
          <a:xfrm>
            <a:off x="402590" y="5461597"/>
            <a:ext cx="1007110" cy="4851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50" b="1" dirty="0">
                <a:latin typeface="Raleway"/>
                <a:cs typeface="Raleway"/>
              </a:rPr>
              <a:t>Product</a:t>
            </a:r>
            <a:r>
              <a:rPr sz="750" b="1" spc="-10" dirty="0">
                <a:latin typeface="Raleway"/>
                <a:cs typeface="Raleway"/>
              </a:rPr>
              <a:t> </a:t>
            </a:r>
            <a:r>
              <a:rPr sz="750" b="1" dirty="0">
                <a:latin typeface="Raleway"/>
                <a:cs typeface="Raleway"/>
              </a:rPr>
              <a:t>Height:</a:t>
            </a:r>
            <a:r>
              <a:rPr sz="750" b="1" spc="-5" dirty="0">
                <a:latin typeface="Raleway"/>
                <a:cs typeface="Raleway"/>
              </a:rPr>
              <a:t> </a:t>
            </a:r>
            <a:r>
              <a:rPr sz="750" spc="-10" dirty="0">
                <a:latin typeface="Raleway"/>
                <a:cs typeface="Raleway"/>
              </a:rPr>
              <a:t>44.48</a:t>
            </a:r>
            <a:endParaRPr sz="75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z="750" b="1" dirty="0">
                <a:latin typeface="Raleway"/>
                <a:cs typeface="Raleway"/>
              </a:rPr>
              <a:t>Product Depth: </a:t>
            </a:r>
            <a:r>
              <a:rPr sz="750" spc="-10" dirty="0">
                <a:latin typeface="Raleway"/>
                <a:cs typeface="Raleway"/>
              </a:rPr>
              <a:t>18.11</a:t>
            </a:r>
            <a:endParaRPr sz="75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z="750" b="1" dirty="0">
                <a:latin typeface="Raleway"/>
                <a:cs typeface="Raleway"/>
              </a:rPr>
              <a:t>Product Length: </a:t>
            </a:r>
            <a:r>
              <a:rPr sz="750" spc="-10" dirty="0">
                <a:latin typeface="Raleway"/>
                <a:cs typeface="Raleway"/>
              </a:rPr>
              <a:t>19.48</a:t>
            </a:r>
            <a:endParaRPr sz="75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z="750" b="1" dirty="0">
                <a:latin typeface="Raleway"/>
                <a:cs typeface="Raleway"/>
              </a:rPr>
              <a:t>Cubes:</a:t>
            </a:r>
            <a:r>
              <a:rPr sz="750" b="1" spc="-5" dirty="0">
                <a:latin typeface="Raleway"/>
                <a:cs typeface="Raleway"/>
              </a:rPr>
              <a:t> </a:t>
            </a:r>
            <a:r>
              <a:rPr sz="750" spc="-20" dirty="0">
                <a:latin typeface="Raleway"/>
                <a:cs typeface="Raleway"/>
              </a:rPr>
              <a:t>8.01</a:t>
            </a:r>
            <a:endParaRPr sz="750">
              <a:latin typeface="Raleway"/>
              <a:cs typeface="Raleway"/>
            </a:endParaRPr>
          </a:p>
        </p:txBody>
      </p:sp>
      <p:pic>
        <p:nvPicPr>
          <p:cNvPr id="43" name="object 43">
            <a:hlinkClick r:id="rId2"/>
          </p:cNvPr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5205412" y="767626"/>
            <a:ext cx="3977640" cy="4423410"/>
          </a:xfrm>
          <a:prstGeom prst="rect">
            <a:avLst/>
          </a:prstGeom>
        </p:spPr>
      </p:pic>
      <p:sp>
        <p:nvSpPr>
          <p:cNvPr id="44" name="object 44"/>
          <p:cNvSpPr txBox="1"/>
          <p:nvPr/>
        </p:nvSpPr>
        <p:spPr>
          <a:xfrm>
            <a:off x="4794529" y="7521740"/>
            <a:ext cx="469900" cy="160020"/>
          </a:xfrm>
          <a:prstGeom prst="rect">
            <a:avLst/>
          </a:prstGeom>
        </p:spPr>
        <p:txBody>
          <a:bodyPr vert="horz" wrap="square" lIns="0" tIns="571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45"/>
              </a:spcBef>
            </a:pPr>
            <a:r>
              <a:rPr sz="900" dirty="0">
                <a:solidFill>
                  <a:srgbClr val="FFFFFF"/>
                </a:solidFill>
                <a:latin typeface="Raleway"/>
                <a:cs typeface="Raleway"/>
              </a:rPr>
              <a:t>Page: </a:t>
            </a:r>
            <a:r>
              <a:rPr sz="900" spc="-25" dirty="0">
                <a:solidFill>
                  <a:srgbClr val="FFFFFF"/>
                </a:solidFill>
                <a:latin typeface="Raleway"/>
                <a:cs typeface="Raleway"/>
              </a:rPr>
              <a:t>37</a:t>
            </a:r>
            <a:endParaRPr sz="900">
              <a:latin typeface="Raleway"/>
              <a:cs typeface="Raleway"/>
            </a:endParaRPr>
          </a:p>
        </p:txBody>
      </p:sp>
      <p:graphicFrame>
        <p:nvGraphicFramePr>
          <p:cNvPr id="2" name="Object 1">
            <a:extLst>
              <a:ext uri="{FF2B5EF4-FFF2-40B4-BE49-F238E27FC236}">
                <a16:creationId xmlns:a16="http://schemas.microsoft.com/office/drawing/2014/main" id="{2E91B8C3-75F4-84D5-2E9A-DD6DD48DABE6}"/>
              </a:ext>
            </a:extLst>
          </p:cNvPr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2608238258"/>
              </p:ext>
            </p:extLst>
          </p:nvPr>
        </p:nvGraphicFramePr>
        <p:xfrm>
          <a:off x="1631950" y="5457051"/>
          <a:ext cx="8039100" cy="6096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Worksheet" r:id="rId4" imgW="8039100" imgH="609600" progId="Excel.Sheet.12">
                  <p:embed/>
                </p:oleObj>
              </mc:Choice>
              <mc:Fallback>
                <p:oleObj name="Worksheet" r:id="rId4" imgW="8039100" imgH="609600" progId="Excel.Sheet.12">
                  <p:embed/>
                  <p:pic>
                    <p:nvPicPr>
                      <p:cNvPr id="2" name="Object 1">
                        <a:extLst>
                          <a:ext uri="{FF2B5EF4-FFF2-40B4-BE49-F238E27FC236}">
                            <a16:creationId xmlns:a16="http://schemas.microsoft.com/office/drawing/2014/main" id="{2E91B8C3-75F4-84D5-2E9A-DD6DD48DABE6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631950" y="5457051"/>
                        <a:ext cx="8039100" cy="609600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3" name="Picture 2" descr="A picture containing logo&#10;&#10;Description automatically generated">
            <a:extLst>
              <a:ext uri="{FF2B5EF4-FFF2-40B4-BE49-F238E27FC236}">
                <a16:creationId xmlns:a16="http://schemas.microsoft.com/office/drawing/2014/main" id="{66C729BE-3211-6C0B-6253-E9C8B2DB067C}"/>
              </a:ext>
            </a:extLst>
          </p:cNvPr>
          <p:cNvPicPr>
            <a:picLocks noChangeAspect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6732"/>
          <a:stretch/>
        </p:blipFill>
        <p:spPr>
          <a:xfrm>
            <a:off x="8610600" y="6449545"/>
            <a:ext cx="1293202" cy="1232368"/>
          </a:xfrm>
          <a:prstGeom prst="rect">
            <a:avLst/>
          </a:prstGeom>
        </p:spPr>
      </p:pic>
      <p:sp>
        <p:nvSpPr>
          <p:cNvPr id="4" name="Rectangle 3">
            <a:extLst>
              <a:ext uri="{FF2B5EF4-FFF2-40B4-BE49-F238E27FC236}">
                <a16:creationId xmlns:a16="http://schemas.microsoft.com/office/drawing/2014/main" id="{01EDEFF4-646C-9E93-BBD9-131B55B760AE}"/>
              </a:ext>
            </a:extLst>
          </p:cNvPr>
          <p:cNvSpPr/>
          <p:nvPr/>
        </p:nvSpPr>
        <p:spPr>
          <a:xfrm>
            <a:off x="8563490" y="4982996"/>
            <a:ext cx="1293202" cy="1136449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67499695"/>
      </p:ext>
    </p:extLst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object 5"/>
          <p:cNvSpPr/>
          <p:nvPr/>
        </p:nvSpPr>
        <p:spPr>
          <a:xfrm>
            <a:off x="940027" y="2158556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940027" y="2501456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940027" y="2844356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940027" y="2958656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940027" y="3187256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940027" y="3530156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940027" y="3644456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940027" y="3873056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940027" y="3987356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940027" y="4101656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 txBox="1"/>
          <p:nvPr/>
        </p:nvSpPr>
        <p:spPr>
          <a:xfrm>
            <a:off x="661898" y="854081"/>
            <a:ext cx="3206750" cy="3980815"/>
          </a:xfrm>
          <a:prstGeom prst="rect">
            <a:avLst/>
          </a:prstGeom>
        </p:spPr>
        <p:txBody>
          <a:bodyPr vert="horz" wrap="square" lIns="0" tIns="27940" rIns="0" bIns="0" rtlCol="0">
            <a:spAutoFit/>
          </a:bodyPr>
          <a:lstStyle/>
          <a:p>
            <a:pPr marL="12700" marR="644525">
              <a:lnSpc>
                <a:spcPts val="1350"/>
              </a:lnSpc>
              <a:spcBef>
                <a:spcPts val="220"/>
              </a:spcBef>
            </a:pPr>
            <a:r>
              <a:rPr sz="1200" b="1" spc="55" dirty="0">
                <a:latin typeface="Arial"/>
                <a:cs typeface="Arial"/>
              </a:rPr>
              <a:t>BALI</a:t>
            </a:r>
            <a:r>
              <a:rPr sz="1200" b="1" spc="185" dirty="0">
                <a:latin typeface="Arial"/>
                <a:cs typeface="Arial"/>
              </a:rPr>
              <a:t> </a:t>
            </a:r>
            <a:r>
              <a:rPr sz="1200" b="1" spc="125" dirty="0">
                <a:latin typeface="Arial"/>
                <a:cs typeface="Arial"/>
              </a:rPr>
              <a:t>24"</a:t>
            </a:r>
            <a:r>
              <a:rPr sz="1200" b="1" spc="18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BACKLESS</a:t>
            </a:r>
            <a:r>
              <a:rPr sz="1200" b="1" spc="185" dirty="0">
                <a:latin typeface="Arial"/>
                <a:cs typeface="Arial"/>
              </a:rPr>
              <a:t> </a:t>
            </a:r>
            <a:r>
              <a:rPr sz="1200" b="1" spc="55" dirty="0">
                <a:latin typeface="Arial"/>
                <a:cs typeface="Arial"/>
              </a:rPr>
              <a:t>COUNTER </a:t>
            </a:r>
            <a:r>
              <a:rPr sz="1200" b="1" spc="70" dirty="0">
                <a:latin typeface="Arial"/>
                <a:cs typeface="Arial"/>
              </a:rPr>
              <a:t>STOOL,</a:t>
            </a:r>
            <a:r>
              <a:rPr sz="1200" b="1" spc="80" dirty="0">
                <a:latin typeface="Arial"/>
                <a:cs typeface="Arial"/>
              </a:rPr>
              <a:t> </a:t>
            </a:r>
            <a:r>
              <a:rPr sz="1200" b="1" spc="65" dirty="0">
                <a:latin typeface="Arial"/>
                <a:cs typeface="Arial"/>
              </a:rPr>
              <a:t>SWIVEL</a:t>
            </a:r>
            <a:endParaRPr sz="1200" dirty="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760"/>
              </a:spcBef>
            </a:pPr>
            <a:r>
              <a:rPr sz="750" b="1" dirty="0">
                <a:latin typeface="Raleway"/>
                <a:cs typeface="Raleway"/>
              </a:rPr>
              <a:t>SKU:</a:t>
            </a:r>
            <a:r>
              <a:rPr sz="750" b="1" spc="10" dirty="0">
                <a:latin typeface="Raleway"/>
                <a:cs typeface="Raleway"/>
              </a:rPr>
              <a:t> </a:t>
            </a:r>
            <a:r>
              <a:rPr sz="750" spc="-10" dirty="0">
                <a:latin typeface="Raleway"/>
                <a:cs typeface="Raleway"/>
              </a:rPr>
              <a:t>BL500SCC</a:t>
            </a:r>
            <a:endParaRPr sz="750" dirty="0">
              <a:latin typeface="Raleway"/>
              <a:cs typeface="Raleway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700" dirty="0">
              <a:latin typeface="Raleway"/>
              <a:cs typeface="Raleway"/>
            </a:endParaRPr>
          </a:p>
          <a:p>
            <a:pPr marL="12700" marR="55244">
              <a:lnSpc>
                <a:spcPct val="100000"/>
              </a:lnSpc>
              <a:spcBef>
                <a:spcPts val="5"/>
              </a:spcBef>
            </a:pPr>
            <a:r>
              <a:rPr sz="750" dirty="0">
                <a:latin typeface="Raleway"/>
                <a:cs typeface="Raleway"/>
              </a:rPr>
              <a:t>Enjoy casual comfort with the Steve Silver Bali Backless Swivel Bar </a:t>
            </a:r>
            <a:r>
              <a:rPr sz="750" spc="-25" dirty="0">
                <a:latin typeface="Raleway"/>
                <a:cs typeface="Raleway"/>
              </a:rPr>
              <a:t>and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Counter Stools. Upholstered in brown bonded leather, the seats </a:t>
            </a:r>
            <a:r>
              <a:rPr sz="750" spc="-25" dirty="0">
                <a:latin typeface="Raleway"/>
                <a:cs typeface="Raleway"/>
              </a:rPr>
              <a:t>are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padded for comfort and studded with nail head trim for a </a:t>
            </a:r>
            <a:r>
              <a:rPr sz="750" spc="-10" dirty="0">
                <a:latin typeface="Raleway"/>
                <a:cs typeface="Raleway"/>
              </a:rPr>
              <a:t>rugged,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relaxed look. A great option for bar or brunch </a:t>
            </a:r>
            <a:r>
              <a:rPr sz="750" spc="-10" dirty="0">
                <a:latin typeface="Raleway"/>
                <a:cs typeface="Raleway"/>
              </a:rPr>
              <a:t>area.</a:t>
            </a:r>
            <a:endParaRPr sz="750" dirty="0">
              <a:latin typeface="Raleway"/>
              <a:cs typeface="Raleway"/>
            </a:endParaRPr>
          </a:p>
          <a:p>
            <a:pPr marL="393700" marR="186055">
              <a:lnSpc>
                <a:spcPct val="100000"/>
              </a:lnSpc>
              <a:spcBef>
                <a:spcPts val="750"/>
              </a:spcBef>
            </a:pPr>
            <a:r>
              <a:rPr sz="750" dirty="0">
                <a:latin typeface="Raleway"/>
                <a:cs typeface="Raleway"/>
              </a:rPr>
              <a:t>Heavy duty cold-rolled steel frame provides a strong </a:t>
            </a:r>
            <a:r>
              <a:rPr sz="750" spc="-10" dirty="0">
                <a:latin typeface="Raleway"/>
                <a:cs typeface="Raleway"/>
              </a:rPr>
              <a:t>frame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with a 300 lb. weight capacity that is light enough to </a:t>
            </a:r>
            <a:r>
              <a:rPr sz="750" spc="-20" dirty="0">
                <a:latin typeface="Raleway"/>
                <a:cs typeface="Raleway"/>
              </a:rPr>
              <a:t>move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spc="-10" dirty="0">
                <a:latin typeface="Raleway"/>
                <a:cs typeface="Raleway"/>
              </a:rPr>
              <a:t>easily</a:t>
            </a:r>
            <a:endParaRPr sz="750" dirty="0">
              <a:latin typeface="Raleway"/>
              <a:cs typeface="Raleway"/>
            </a:endParaRPr>
          </a:p>
          <a:p>
            <a:pPr marL="393700" marR="508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360-degree swivel mechanism provides greater </a:t>
            </a:r>
            <a:r>
              <a:rPr sz="750" spc="-10" dirty="0">
                <a:latin typeface="Raleway"/>
                <a:cs typeface="Raleway"/>
              </a:rPr>
              <a:t>mobility,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reduces strain on the body, and adds an element of </a:t>
            </a:r>
            <a:r>
              <a:rPr sz="750" spc="-10" dirty="0">
                <a:latin typeface="Raleway"/>
                <a:cs typeface="Raleway"/>
              </a:rPr>
              <a:t>playfulness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to your </a:t>
            </a:r>
            <a:r>
              <a:rPr sz="750" spc="-10" dirty="0">
                <a:latin typeface="Raleway"/>
                <a:cs typeface="Raleway"/>
              </a:rPr>
              <a:t>decor.</a:t>
            </a:r>
            <a:endParaRPr sz="750" dirty="0">
              <a:latin typeface="Raleway"/>
              <a:cs typeface="Raleway"/>
            </a:endParaRPr>
          </a:p>
          <a:p>
            <a:pPr marL="39370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Fire retardant foam </a:t>
            </a:r>
            <a:r>
              <a:rPr sz="750" spc="-10" dirty="0">
                <a:latin typeface="Raleway"/>
                <a:cs typeface="Raleway"/>
              </a:rPr>
              <a:t>cushion</a:t>
            </a:r>
            <a:endParaRPr sz="750" dirty="0">
              <a:latin typeface="Raleway"/>
              <a:cs typeface="Raleway"/>
            </a:endParaRPr>
          </a:p>
          <a:p>
            <a:pPr marL="393700" marR="135255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Powder-coated metal finish is hard, durable and long-</a:t>
            </a:r>
            <a:r>
              <a:rPr sz="750" spc="-10" dirty="0">
                <a:latin typeface="Raleway"/>
                <a:cs typeface="Raleway"/>
              </a:rPr>
              <a:t>lasting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with resistance to chipping, scratching, and </a:t>
            </a:r>
            <a:r>
              <a:rPr sz="750" spc="-10" dirty="0">
                <a:latin typeface="Raleway"/>
                <a:cs typeface="Raleway"/>
              </a:rPr>
              <a:t>fading</a:t>
            </a:r>
            <a:endParaRPr sz="750" dirty="0">
              <a:latin typeface="Raleway"/>
              <a:cs typeface="Raleway"/>
            </a:endParaRPr>
          </a:p>
          <a:p>
            <a:pPr marL="393700" marR="86995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Fully welded metal frame with only a little assembly </a:t>
            </a:r>
            <a:r>
              <a:rPr sz="750" spc="-10" dirty="0">
                <a:latin typeface="Raleway"/>
                <a:cs typeface="Raleway"/>
              </a:rPr>
              <a:t>required.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Just unbox the chair and attach the base to the top to set-</a:t>
            </a:r>
            <a:r>
              <a:rPr sz="750" spc="-25" dirty="0">
                <a:latin typeface="Raleway"/>
                <a:cs typeface="Raleway"/>
              </a:rPr>
              <a:t>up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your </a:t>
            </a:r>
            <a:r>
              <a:rPr sz="750" spc="-10" dirty="0">
                <a:latin typeface="Raleway"/>
                <a:cs typeface="Raleway"/>
              </a:rPr>
              <a:t>space!</a:t>
            </a:r>
            <a:endParaRPr sz="750" dirty="0">
              <a:latin typeface="Raleway"/>
              <a:cs typeface="Raleway"/>
            </a:endParaRPr>
          </a:p>
          <a:p>
            <a:pPr marL="393700" marR="4826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Nylon floor protectors help prevent mars or scratches to </a:t>
            </a:r>
            <a:r>
              <a:rPr sz="750" spc="-10" dirty="0">
                <a:latin typeface="Raleway"/>
                <a:cs typeface="Raleway"/>
              </a:rPr>
              <a:t>floors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Metal footrest provides added comfort and support </a:t>
            </a:r>
            <a:r>
              <a:rPr sz="750" spc="-10" dirty="0">
                <a:latin typeface="Raleway"/>
                <a:cs typeface="Raleway"/>
              </a:rPr>
              <a:t>while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spc="-10" dirty="0">
                <a:latin typeface="Raleway"/>
                <a:cs typeface="Raleway"/>
              </a:rPr>
              <a:t>seated</a:t>
            </a:r>
            <a:endParaRPr sz="750" dirty="0">
              <a:latin typeface="Raleway"/>
              <a:cs typeface="Raleway"/>
            </a:endParaRPr>
          </a:p>
          <a:p>
            <a:pPr marL="393700" marR="36449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Upholstered seat makes for a more comfortable </a:t>
            </a:r>
            <a:r>
              <a:rPr sz="750" spc="-20" dirty="0">
                <a:latin typeface="Raleway"/>
                <a:cs typeface="Raleway"/>
              </a:rPr>
              <a:t>seat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24 seat height Counter Stool fits 36 high counters </a:t>
            </a:r>
            <a:r>
              <a:rPr sz="750" spc="-10" dirty="0">
                <a:latin typeface="Raleway"/>
                <a:cs typeface="Raleway"/>
              </a:rPr>
              <a:t>easily</a:t>
            </a:r>
            <a:endParaRPr sz="750" dirty="0">
              <a:latin typeface="Raleway"/>
              <a:cs typeface="Raleway"/>
            </a:endParaRPr>
          </a:p>
          <a:p>
            <a:pPr marL="393700" marR="20701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Brown leatherette cover replicates the look and feel of </a:t>
            </a:r>
            <a:r>
              <a:rPr sz="750" spc="-20" dirty="0">
                <a:latin typeface="Raleway"/>
                <a:cs typeface="Raleway"/>
              </a:rPr>
              <a:t>real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leather with a more easy-care polyurethane </a:t>
            </a:r>
            <a:r>
              <a:rPr sz="750" spc="-10" dirty="0">
                <a:latin typeface="Raleway"/>
                <a:cs typeface="Raleway"/>
              </a:rPr>
              <a:t>fabric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  <a:spcBef>
                <a:spcPts val="620"/>
              </a:spcBef>
            </a:pPr>
            <a:r>
              <a:rPr sz="750" u="sng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2"/>
              </a:rPr>
              <a:t>Read </a:t>
            </a:r>
            <a:r>
              <a:rPr sz="750" u="sng" spc="-20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2"/>
              </a:rPr>
              <a:t>More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</a:pPr>
            <a:r>
              <a:rPr sz="750" b="1" dirty="0">
                <a:latin typeface="Raleway"/>
                <a:cs typeface="Raleway"/>
              </a:rPr>
              <a:t>Price:</a:t>
            </a:r>
            <a:r>
              <a:rPr sz="750" b="1" spc="10" dirty="0">
                <a:latin typeface="Raleway"/>
                <a:cs typeface="Raleway"/>
              </a:rPr>
              <a:t> </a:t>
            </a:r>
            <a:r>
              <a:rPr sz="750" spc="-10" dirty="0">
                <a:latin typeface="Raleway"/>
                <a:cs typeface="Raleway"/>
              </a:rPr>
              <a:t>$65.00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ts val="1060"/>
              </a:lnSpc>
              <a:tabLst>
                <a:tab pos="1587500" algn="l"/>
              </a:tabLst>
            </a:pPr>
            <a:r>
              <a:rPr sz="900" spc="-10" dirty="0">
                <a:latin typeface="Raleway"/>
                <a:cs typeface="Raleway"/>
              </a:rPr>
              <a:t>Weight</a:t>
            </a:r>
            <a:r>
              <a:rPr sz="900" dirty="0">
                <a:latin typeface="Raleway"/>
                <a:cs typeface="Raleway"/>
              </a:rPr>
              <a:t>	21 </a:t>
            </a:r>
            <a:r>
              <a:rPr sz="900" spc="-25" dirty="0">
                <a:latin typeface="Raleway"/>
                <a:cs typeface="Raleway"/>
              </a:rPr>
              <a:t>lbs</a:t>
            </a:r>
            <a:endParaRPr sz="900" dirty="0">
              <a:latin typeface="Raleway"/>
              <a:cs typeface="Raleway"/>
            </a:endParaRPr>
          </a:p>
        </p:txBody>
      </p:sp>
      <p:grpSp>
        <p:nvGrpSpPr>
          <p:cNvPr id="16" name="object 16"/>
          <p:cNvGrpSpPr/>
          <p:nvPr/>
        </p:nvGrpSpPr>
        <p:grpSpPr>
          <a:xfrm>
            <a:off x="2895600" y="4654080"/>
            <a:ext cx="727710" cy="727710"/>
            <a:chOff x="44024" y="4902765"/>
            <a:chExt cx="727710" cy="727710"/>
          </a:xfrm>
        </p:grpSpPr>
        <p:sp>
          <p:nvSpPr>
            <p:cNvPr id="17" name="object 17"/>
            <p:cNvSpPr/>
            <p:nvPr/>
          </p:nvSpPr>
          <p:spPr>
            <a:xfrm>
              <a:off x="47625" y="4906365"/>
              <a:ext cx="720090" cy="720090"/>
            </a:xfrm>
            <a:custGeom>
              <a:avLst/>
              <a:gdLst/>
              <a:ahLst/>
              <a:cxnLst/>
              <a:rect l="l" t="t" r="r" b="b"/>
              <a:pathLst>
                <a:path w="720090" h="720089">
                  <a:moveTo>
                    <a:pt x="0" y="0"/>
                  </a:moveTo>
                  <a:lnTo>
                    <a:pt x="720001" y="0"/>
                  </a:lnTo>
                  <a:lnTo>
                    <a:pt x="720001" y="720001"/>
                  </a:lnTo>
                  <a:lnTo>
                    <a:pt x="0" y="720001"/>
                  </a:lnTo>
                  <a:lnTo>
                    <a:pt x="0" y="0"/>
                  </a:lnTo>
                  <a:close/>
                </a:path>
              </a:pathLst>
            </a:custGeom>
            <a:ln w="72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94843" y="4953584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10" h="35560">
                  <a:moveTo>
                    <a:pt x="35394" y="23596"/>
                  </a:moveTo>
                  <a:lnTo>
                    <a:pt x="23596" y="23596"/>
                  </a:lnTo>
                  <a:lnTo>
                    <a:pt x="23596" y="35394"/>
                  </a:lnTo>
                  <a:lnTo>
                    <a:pt x="35394" y="35394"/>
                  </a:lnTo>
                  <a:lnTo>
                    <a:pt x="35394" y="23596"/>
                  </a:lnTo>
                  <a:close/>
                </a:path>
                <a:path w="626110" h="35560">
                  <a:moveTo>
                    <a:pt x="35394" y="0"/>
                  </a:moveTo>
                  <a:lnTo>
                    <a:pt x="23596" y="0"/>
                  </a:lnTo>
                  <a:lnTo>
                    <a:pt x="11798" y="0"/>
                  </a:lnTo>
                  <a:lnTo>
                    <a:pt x="0" y="0"/>
                  </a:lnTo>
                  <a:lnTo>
                    <a:pt x="0" y="11798"/>
                  </a:lnTo>
                  <a:lnTo>
                    <a:pt x="0" y="23596"/>
                  </a:lnTo>
                  <a:lnTo>
                    <a:pt x="0" y="35394"/>
                  </a:lnTo>
                  <a:lnTo>
                    <a:pt x="11798" y="35394"/>
                  </a:lnTo>
                  <a:lnTo>
                    <a:pt x="11798" y="23596"/>
                  </a:lnTo>
                  <a:lnTo>
                    <a:pt x="11798" y="11798"/>
                  </a:lnTo>
                  <a:lnTo>
                    <a:pt x="23596" y="11798"/>
                  </a:lnTo>
                  <a:lnTo>
                    <a:pt x="35394" y="11798"/>
                  </a:lnTo>
                  <a:lnTo>
                    <a:pt x="35394" y="0"/>
                  </a:lnTo>
                  <a:close/>
                </a:path>
                <a:path w="626110" h="35560">
                  <a:moveTo>
                    <a:pt x="59004" y="23596"/>
                  </a:moveTo>
                  <a:lnTo>
                    <a:pt x="47205" y="23596"/>
                  </a:lnTo>
                  <a:lnTo>
                    <a:pt x="35407" y="23596"/>
                  </a:lnTo>
                  <a:lnTo>
                    <a:pt x="35407" y="35394"/>
                  </a:lnTo>
                  <a:lnTo>
                    <a:pt x="47205" y="35394"/>
                  </a:lnTo>
                  <a:lnTo>
                    <a:pt x="59004" y="35394"/>
                  </a:lnTo>
                  <a:lnTo>
                    <a:pt x="59004" y="23596"/>
                  </a:lnTo>
                  <a:close/>
                </a:path>
                <a:path w="626110" h="35560">
                  <a:moveTo>
                    <a:pt x="59004" y="0"/>
                  </a:moveTo>
                  <a:lnTo>
                    <a:pt x="47205" y="0"/>
                  </a:lnTo>
                  <a:lnTo>
                    <a:pt x="35407" y="0"/>
                  </a:lnTo>
                  <a:lnTo>
                    <a:pt x="35407" y="11798"/>
                  </a:lnTo>
                  <a:lnTo>
                    <a:pt x="47205" y="11798"/>
                  </a:lnTo>
                  <a:lnTo>
                    <a:pt x="59004" y="11798"/>
                  </a:lnTo>
                  <a:lnTo>
                    <a:pt x="59004" y="0"/>
                  </a:lnTo>
                  <a:close/>
                </a:path>
                <a:path w="626110" h="35560">
                  <a:moveTo>
                    <a:pt x="82613" y="0"/>
                  </a:moveTo>
                  <a:lnTo>
                    <a:pt x="70815" y="0"/>
                  </a:lnTo>
                  <a:lnTo>
                    <a:pt x="59016" y="0"/>
                  </a:lnTo>
                  <a:lnTo>
                    <a:pt x="59016" y="11798"/>
                  </a:lnTo>
                  <a:lnTo>
                    <a:pt x="70815" y="11798"/>
                  </a:lnTo>
                  <a:lnTo>
                    <a:pt x="70815" y="23596"/>
                  </a:lnTo>
                  <a:lnTo>
                    <a:pt x="70815" y="35394"/>
                  </a:lnTo>
                  <a:lnTo>
                    <a:pt x="82613" y="35394"/>
                  </a:lnTo>
                  <a:lnTo>
                    <a:pt x="82613" y="23596"/>
                  </a:lnTo>
                  <a:lnTo>
                    <a:pt x="82613" y="11798"/>
                  </a:lnTo>
                  <a:lnTo>
                    <a:pt x="82613" y="0"/>
                  </a:lnTo>
                  <a:close/>
                </a:path>
                <a:path w="626110" h="35560">
                  <a:moveTo>
                    <a:pt x="118021" y="0"/>
                  </a:moveTo>
                  <a:lnTo>
                    <a:pt x="106222" y="0"/>
                  </a:lnTo>
                  <a:lnTo>
                    <a:pt x="106222" y="11798"/>
                  </a:lnTo>
                  <a:lnTo>
                    <a:pt x="118021" y="11798"/>
                  </a:lnTo>
                  <a:lnTo>
                    <a:pt x="118021" y="0"/>
                  </a:lnTo>
                  <a:close/>
                </a:path>
                <a:path w="626110" h="35560">
                  <a:moveTo>
                    <a:pt x="153428" y="0"/>
                  </a:moveTo>
                  <a:lnTo>
                    <a:pt x="141630" y="0"/>
                  </a:lnTo>
                  <a:lnTo>
                    <a:pt x="141630" y="11798"/>
                  </a:lnTo>
                  <a:lnTo>
                    <a:pt x="141630" y="23596"/>
                  </a:lnTo>
                  <a:lnTo>
                    <a:pt x="153428" y="23596"/>
                  </a:lnTo>
                  <a:lnTo>
                    <a:pt x="153428" y="11798"/>
                  </a:lnTo>
                  <a:lnTo>
                    <a:pt x="153428" y="0"/>
                  </a:lnTo>
                  <a:close/>
                </a:path>
                <a:path w="626110" h="35560">
                  <a:moveTo>
                    <a:pt x="177025" y="23596"/>
                  </a:moveTo>
                  <a:lnTo>
                    <a:pt x="165239" y="23596"/>
                  </a:lnTo>
                  <a:lnTo>
                    <a:pt x="165239" y="35394"/>
                  </a:lnTo>
                  <a:lnTo>
                    <a:pt x="177025" y="35394"/>
                  </a:lnTo>
                  <a:lnTo>
                    <a:pt x="177025" y="23596"/>
                  </a:lnTo>
                  <a:close/>
                </a:path>
                <a:path w="626110" h="35560">
                  <a:moveTo>
                    <a:pt x="177025" y="0"/>
                  </a:moveTo>
                  <a:lnTo>
                    <a:pt x="165239" y="0"/>
                  </a:lnTo>
                  <a:lnTo>
                    <a:pt x="165239" y="11798"/>
                  </a:lnTo>
                  <a:lnTo>
                    <a:pt x="177025" y="11798"/>
                  </a:lnTo>
                  <a:lnTo>
                    <a:pt x="177025" y="0"/>
                  </a:lnTo>
                  <a:close/>
                </a:path>
                <a:path w="626110" h="35560">
                  <a:moveTo>
                    <a:pt x="188836" y="23596"/>
                  </a:moveTo>
                  <a:lnTo>
                    <a:pt x="177038" y="23596"/>
                  </a:lnTo>
                  <a:lnTo>
                    <a:pt x="177038" y="35394"/>
                  </a:lnTo>
                  <a:lnTo>
                    <a:pt x="188836" y="35394"/>
                  </a:lnTo>
                  <a:lnTo>
                    <a:pt x="188836" y="23596"/>
                  </a:lnTo>
                  <a:close/>
                </a:path>
                <a:path w="626110" h="35560">
                  <a:moveTo>
                    <a:pt x="200647" y="0"/>
                  </a:moveTo>
                  <a:lnTo>
                    <a:pt x="188849" y="0"/>
                  </a:lnTo>
                  <a:lnTo>
                    <a:pt x="188849" y="11798"/>
                  </a:lnTo>
                  <a:lnTo>
                    <a:pt x="200647" y="11798"/>
                  </a:lnTo>
                  <a:lnTo>
                    <a:pt x="200647" y="0"/>
                  </a:lnTo>
                  <a:close/>
                </a:path>
                <a:path w="626110" h="35560">
                  <a:moveTo>
                    <a:pt x="212432" y="11798"/>
                  </a:moveTo>
                  <a:lnTo>
                    <a:pt x="200647" y="11798"/>
                  </a:lnTo>
                  <a:lnTo>
                    <a:pt x="200647" y="23596"/>
                  </a:lnTo>
                  <a:lnTo>
                    <a:pt x="188849" y="23596"/>
                  </a:lnTo>
                  <a:lnTo>
                    <a:pt x="188849" y="35394"/>
                  </a:lnTo>
                  <a:lnTo>
                    <a:pt x="200647" y="35394"/>
                  </a:lnTo>
                  <a:lnTo>
                    <a:pt x="212432" y="35394"/>
                  </a:lnTo>
                  <a:lnTo>
                    <a:pt x="212432" y="23596"/>
                  </a:lnTo>
                  <a:lnTo>
                    <a:pt x="212432" y="11798"/>
                  </a:lnTo>
                  <a:close/>
                </a:path>
                <a:path w="626110" h="35560">
                  <a:moveTo>
                    <a:pt x="224243" y="11798"/>
                  </a:moveTo>
                  <a:lnTo>
                    <a:pt x="212458" y="11798"/>
                  </a:lnTo>
                  <a:lnTo>
                    <a:pt x="212458" y="23596"/>
                  </a:lnTo>
                  <a:lnTo>
                    <a:pt x="224243" y="23596"/>
                  </a:lnTo>
                  <a:lnTo>
                    <a:pt x="224243" y="11798"/>
                  </a:lnTo>
                  <a:close/>
                </a:path>
                <a:path w="626110" h="35560">
                  <a:moveTo>
                    <a:pt x="236054" y="23596"/>
                  </a:moveTo>
                  <a:lnTo>
                    <a:pt x="224256" y="23596"/>
                  </a:lnTo>
                  <a:lnTo>
                    <a:pt x="224256" y="35394"/>
                  </a:lnTo>
                  <a:lnTo>
                    <a:pt x="236054" y="35394"/>
                  </a:lnTo>
                  <a:lnTo>
                    <a:pt x="236054" y="23596"/>
                  </a:lnTo>
                  <a:close/>
                </a:path>
                <a:path w="626110" h="35560">
                  <a:moveTo>
                    <a:pt x="236054" y="0"/>
                  </a:moveTo>
                  <a:lnTo>
                    <a:pt x="224256" y="0"/>
                  </a:lnTo>
                  <a:lnTo>
                    <a:pt x="224256" y="11798"/>
                  </a:lnTo>
                  <a:lnTo>
                    <a:pt x="236054" y="11798"/>
                  </a:lnTo>
                  <a:lnTo>
                    <a:pt x="236054" y="0"/>
                  </a:lnTo>
                  <a:close/>
                </a:path>
                <a:path w="626110" h="35560">
                  <a:moveTo>
                    <a:pt x="247853" y="11798"/>
                  </a:moveTo>
                  <a:lnTo>
                    <a:pt x="236054" y="11798"/>
                  </a:lnTo>
                  <a:lnTo>
                    <a:pt x="236054" y="23596"/>
                  </a:lnTo>
                  <a:lnTo>
                    <a:pt x="247853" y="23596"/>
                  </a:lnTo>
                  <a:lnTo>
                    <a:pt x="247853" y="11798"/>
                  </a:lnTo>
                  <a:close/>
                </a:path>
                <a:path w="626110" h="35560">
                  <a:moveTo>
                    <a:pt x="259651" y="11798"/>
                  </a:moveTo>
                  <a:lnTo>
                    <a:pt x="247865" y="11798"/>
                  </a:lnTo>
                  <a:lnTo>
                    <a:pt x="247865" y="23596"/>
                  </a:lnTo>
                  <a:lnTo>
                    <a:pt x="259651" y="23596"/>
                  </a:lnTo>
                  <a:lnTo>
                    <a:pt x="259651" y="11798"/>
                  </a:lnTo>
                  <a:close/>
                </a:path>
                <a:path w="626110" h="35560">
                  <a:moveTo>
                    <a:pt x="271462" y="0"/>
                  </a:moveTo>
                  <a:lnTo>
                    <a:pt x="259664" y="0"/>
                  </a:lnTo>
                  <a:lnTo>
                    <a:pt x="259664" y="11798"/>
                  </a:lnTo>
                  <a:lnTo>
                    <a:pt x="259664" y="23596"/>
                  </a:lnTo>
                  <a:lnTo>
                    <a:pt x="271462" y="23596"/>
                  </a:lnTo>
                  <a:lnTo>
                    <a:pt x="271462" y="11798"/>
                  </a:lnTo>
                  <a:lnTo>
                    <a:pt x="271462" y="0"/>
                  </a:lnTo>
                  <a:close/>
                </a:path>
                <a:path w="626110" h="35560">
                  <a:moveTo>
                    <a:pt x="295071" y="11798"/>
                  </a:moveTo>
                  <a:lnTo>
                    <a:pt x="283273" y="11798"/>
                  </a:lnTo>
                  <a:lnTo>
                    <a:pt x="283273" y="0"/>
                  </a:lnTo>
                  <a:lnTo>
                    <a:pt x="271475" y="0"/>
                  </a:lnTo>
                  <a:lnTo>
                    <a:pt x="271475" y="11798"/>
                  </a:lnTo>
                  <a:lnTo>
                    <a:pt x="271475" y="23596"/>
                  </a:lnTo>
                  <a:lnTo>
                    <a:pt x="283273" y="23596"/>
                  </a:lnTo>
                  <a:lnTo>
                    <a:pt x="295071" y="23596"/>
                  </a:lnTo>
                  <a:lnTo>
                    <a:pt x="295071" y="11798"/>
                  </a:lnTo>
                  <a:close/>
                </a:path>
                <a:path w="626110" h="35560">
                  <a:moveTo>
                    <a:pt x="306857" y="23596"/>
                  </a:moveTo>
                  <a:lnTo>
                    <a:pt x="295071" y="23596"/>
                  </a:lnTo>
                  <a:lnTo>
                    <a:pt x="295071" y="35394"/>
                  </a:lnTo>
                  <a:lnTo>
                    <a:pt x="306857" y="35394"/>
                  </a:lnTo>
                  <a:lnTo>
                    <a:pt x="306857" y="23596"/>
                  </a:lnTo>
                  <a:close/>
                </a:path>
                <a:path w="626110" h="35560">
                  <a:moveTo>
                    <a:pt x="306857" y="0"/>
                  </a:moveTo>
                  <a:lnTo>
                    <a:pt x="295071" y="0"/>
                  </a:lnTo>
                  <a:lnTo>
                    <a:pt x="295071" y="11798"/>
                  </a:lnTo>
                  <a:lnTo>
                    <a:pt x="306857" y="11798"/>
                  </a:lnTo>
                  <a:lnTo>
                    <a:pt x="306857" y="0"/>
                  </a:lnTo>
                  <a:close/>
                </a:path>
                <a:path w="626110" h="35560">
                  <a:moveTo>
                    <a:pt x="330479" y="11798"/>
                  </a:moveTo>
                  <a:lnTo>
                    <a:pt x="318681" y="11798"/>
                  </a:lnTo>
                  <a:lnTo>
                    <a:pt x="306882" y="11798"/>
                  </a:lnTo>
                  <a:lnTo>
                    <a:pt x="306882" y="23596"/>
                  </a:lnTo>
                  <a:lnTo>
                    <a:pt x="306882" y="35394"/>
                  </a:lnTo>
                  <a:lnTo>
                    <a:pt x="318681" y="35394"/>
                  </a:lnTo>
                  <a:lnTo>
                    <a:pt x="318681" y="23596"/>
                  </a:lnTo>
                  <a:lnTo>
                    <a:pt x="330479" y="23596"/>
                  </a:lnTo>
                  <a:lnTo>
                    <a:pt x="330479" y="11798"/>
                  </a:lnTo>
                  <a:close/>
                </a:path>
                <a:path w="626110" h="35560">
                  <a:moveTo>
                    <a:pt x="365887" y="0"/>
                  </a:moveTo>
                  <a:lnTo>
                    <a:pt x="354088" y="0"/>
                  </a:lnTo>
                  <a:lnTo>
                    <a:pt x="342290" y="0"/>
                  </a:lnTo>
                  <a:lnTo>
                    <a:pt x="342290" y="11798"/>
                  </a:lnTo>
                  <a:lnTo>
                    <a:pt x="330492" y="11798"/>
                  </a:lnTo>
                  <a:lnTo>
                    <a:pt x="330492" y="23596"/>
                  </a:lnTo>
                  <a:lnTo>
                    <a:pt x="330492" y="35394"/>
                  </a:lnTo>
                  <a:lnTo>
                    <a:pt x="342290" y="35394"/>
                  </a:lnTo>
                  <a:lnTo>
                    <a:pt x="342290" y="23596"/>
                  </a:lnTo>
                  <a:lnTo>
                    <a:pt x="354088" y="23596"/>
                  </a:lnTo>
                  <a:lnTo>
                    <a:pt x="354088" y="35394"/>
                  </a:lnTo>
                  <a:lnTo>
                    <a:pt x="365887" y="35394"/>
                  </a:lnTo>
                  <a:lnTo>
                    <a:pt x="365887" y="23596"/>
                  </a:lnTo>
                  <a:lnTo>
                    <a:pt x="365887" y="11798"/>
                  </a:lnTo>
                  <a:lnTo>
                    <a:pt x="365887" y="0"/>
                  </a:lnTo>
                  <a:close/>
                </a:path>
                <a:path w="626110" h="35560">
                  <a:moveTo>
                    <a:pt x="377698" y="23596"/>
                  </a:moveTo>
                  <a:lnTo>
                    <a:pt x="365899" y="23596"/>
                  </a:lnTo>
                  <a:lnTo>
                    <a:pt x="365899" y="35394"/>
                  </a:lnTo>
                  <a:lnTo>
                    <a:pt x="377698" y="35394"/>
                  </a:lnTo>
                  <a:lnTo>
                    <a:pt x="377698" y="23596"/>
                  </a:lnTo>
                  <a:close/>
                </a:path>
                <a:path w="626110" h="35560">
                  <a:moveTo>
                    <a:pt x="401307" y="11798"/>
                  </a:moveTo>
                  <a:lnTo>
                    <a:pt x="389509" y="11798"/>
                  </a:lnTo>
                  <a:lnTo>
                    <a:pt x="389509" y="23596"/>
                  </a:lnTo>
                  <a:lnTo>
                    <a:pt x="401307" y="23596"/>
                  </a:lnTo>
                  <a:lnTo>
                    <a:pt x="401307" y="11798"/>
                  </a:lnTo>
                  <a:close/>
                </a:path>
                <a:path w="626110" h="35560">
                  <a:moveTo>
                    <a:pt x="413105" y="0"/>
                  </a:moveTo>
                  <a:lnTo>
                    <a:pt x="401307" y="0"/>
                  </a:lnTo>
                  <a:lnTo>
                    <a:pt x="401307" y="11798"/>
                  </a:lnTo>
                  <a:lnTo>
                    <a:pt x="413105" y="11798"/>
                  </a:lnTo>
                  <a:lnTo>
                    <a:pt x="413105" y="0"/>
                  </a:lnTo>
                  <a:close/>
                </a:path>
                <a:path w="626110" h="35560">
                  <a:moveTo>
                    <a:pt x="424903" y="11798"/>
                  </a:moveTo>
                  <a:lnTo>
                    <a:pt x="413105" y="11798"/>
                  </a:lnTo>
                  <a:lnTo>
                    <a:pt x="413105" y="23596"/>
                  </a:lnTo>
                  <a:lnTo>
                    <a:pt x="424903" y="23596"/>
                  </a:lnTo>
                  <a:lnTo>
                    <a:pt x="424903" y="11798"/>
                  </a:lnTo>
                  <a:close/>
                </a:path>
                <a:path w="626110" h="35560">
                  <a:moveTo>
                    <a:pt x="460311" y="0"/>
                  </a:moveTo>
                  <a:lnTo>
                    <a:pt x="448513" y="0"/>
                  </a:lnTo>
                  <a:lnTo>
                    <a:pt x="436714" y="0"/>
                  </a:lnTo>
                  <a:lnTo>
                    <a:pt x="436714" y="11798"/>
                  </a:lnTo>
                  <a:lnTo>
                    <a:pt x="436714" y="23596"/>
                  </a:lnTo>
                  <a:lnTo>
                    <a:pt x="448513" y="23596"/>
                  </a:lnTo>
                  <a:lnTo>
                    <a:pt x="460311" y="23596"/>
                  </a:lnTo>
                  <a:lnTo>
                    <a:pt x="460311" y="11798"/>
                  </a:lnTo>
                  <a:lnTo>
                    <a:pt x="460311" y="0"/>
                  </a:lnTo>
                  <a:close/>
                </a:path>
                <a:path w="626110" h="35560">
                  <a:moveTo>
                    <a:pt x="483920" y="11798"/>
                  </a:moveTo>
                  <a:lnTo>
                    <a:pt x="472122" y="11798"/>
                  </a:lnTo>
                  <a:lnTo>
                    <a:pt x="472122" y="0"/>
                  </a:lnTo>
                  <a:lnTo>
                    <a:pt x="460324" y="0"/>
                  </a:lnTo>
                  <a:lnTo>
                    <a:pt x="460324" y="11798"/>
                  </a:lnTo>
                  <a:lnTo>
                    <a:pt x="460324" y="23596"/>
                  </a:lnTo>
                  <a:lnTo>
                    <a:pt x="472122" y="23596"/>
                  </a:lnTo>
                  <a:lnTo>
                    <a:pt x="483920" y="23596"/>
                  </a:lnTo>
                  <a:lnTo>
                    <a:pt x="483920" y="11798"/>
                  </a:lnTo>
                  <a:close/>
                </a:path>
                <a:path w="626110" h="35560">
                  <a:moveTo>
                    <a:pt x="519328" y="11798"/>
                  </a:moveTo>
                  <a:lnTo>
                    <a:pt x="507530" y="11798"/>
                  </a:lnTo>
                  <a:lnTo>
                    <a:pt x="507530" y="0"/>
                  </a:ln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83933" y="23596"/>
                  </a:lnTo>
                  <a:lnTo>
                    <a:pt x="495731" y="23596"/>
                  </a:lnTo>
                  <a:lnTo>
                    <a:pt x="507530" y="23596"/>
                  </a:lnTo>
                  <a:lnTo>
                    <a:pt x="519328" y="23596"/>
                  </a:lnTo>
                  <a:lnTo>
                    <a:pt x="519328" y="11798"/>
                  </a:lnTo>
                  <a:close/>
                </a:path>
                <a:path w="626110" h="35560">
                  <a:moveTo>
                    <a:pt x="578345" y="0"/>
                  </a:moveTo>
                  <a:lnTo>
                    <a:pt x="566547" y="0"/>
                  </a:lnTo>
                  <a:lnTo>
                    <a:pt x="554748" y="0"/>
                  </a:lnTo>
                  <a:lnTo>
                    <a:pt x="542950" y="0"/>
                  </a:ln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26110" h="35560">
                  <a:moveTo>
                    <a:pt x="601954" y="0"/>
                  </a:moveTo>
                  <a:lnTo>
                    <a:pt x="590156" y="0"/>
                  </a:lnTo>
                  <a:lnTo>
                    <a:pt x="578358" y="0"/>
                  </a:lnTo>
                  <a:lnTo>
                    <a:pt x="578358" y="11798"/>
                  </a:lnTo>
                  <a:lnTo>
                    <a:pt x="590156" y="11798"/>
                  </a:lnTo>
                  <a:lnTo>
                    <a:pt x="601954" y="11798"/>
                  </a:lnTo>
                  <a:lnTo>
                    <a:pt x="601954" y="0"/>
                  </a:lnTo>
                  <a:close/>
                </a:path>
                <a:path w="626110" h="35560">
                  <a:moveTo>
                    <a:pt x="625563" y="0"/>
                  </a:moveTo>
                  <a:lnTo>
                    <a:pt x="613765" y="0"/>
                  </a:ln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13765" y="23596"/>
                  </a:lnTo>
                  <a:lnTo>
                    <a:pt x="625563" y="23596"/>
                  </a:lnTo>
                  <a:lnTo>
                    <a:pt x="625563" y="11798"/>
                  </a:lnTo>
                  <a:lnTo>
                    <a:pt x="62556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94843" y="4977180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10" h="47625">
                  <a:moveTo>
                    <a:pt x="11798" y="11811"/>
                  </a:moveTo>
                  <a:lnTo>
                    <a:pt x="0" y="11811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0" y="47205"/>
                  </a:lnTo>
                  <a:lnTo>
                    <a:pt x="11798" y="47205"/>
                  </a:lnTo>
                  <a:lnTo>
                    <a:pt x="11798" y="35407"/>
                  </a:lnTo>
                  <a:lnTo>
                    <a:pt x="11798" y="23609"/>
                  </a:lnTo>
                  <a:lnTo>
                    <a:pt x="11798" y="11811"/>
                  </a:lnTo>
                  <a:close/>
                </a:path>
                <a:path w="626110" h="47625">
                  <a:moveTo>
                    <a:pt x="35394" y="11811"/>
                  </a:moveTo>
                  <a:lnTo>
                    <a:pt x="23596" y="11811"/>
                  </a:lnTo>
                  <a:lnTo>
                    <a:pt x="23596" y="23609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lnTo>
                    <a:pt x="35394" y="11811"/>
                  </a:lnTo>
                  <a:close/>
                </a:path>
                <a:path w="626110" h="47625">
                  <a:moveTo>
                    <a:pt x="59004" y="11811"/>
                  </a:moveTo>
                  <a:lnTo>
                    <a:pt x="47205" y="11811"/>
                  </a:lnTo>
                  <a:lnTo>
                    <a:pt x="35407" y="11811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59004" y="35407"/>
                  </a:lnTo>
                  <a:lnTo>
                    <a:pt x="59004" y="23609"/>
                  </a:lnTo>
                  <a:lnTo>
                    <a:pt x="59004" y="11811"/>
                  </a:lnTo>
                  <a:close/>
                </a:path>
                <a:path w="626110" h="47625">
                  <a:moveTo>
                    <a:pt x="82613" y="11811"/>
                  </a:moveTo>
                  <a:lnTo>
                    <a:pt x="70815" y="11811"/>
                  </a:lnTo>
                  <a:lnTo>
                    <a:pt x="70815" y="23609"/>
                  </a:lnTo>
                  <a:lnTo>
                    <a:pt x="70815" y="35407"/>
                  </a:lnTo>
                  <a:lnTo>
                    <a:pt x="70815" y="47205"/>
                  </a:lnTo>
                  <a:lnTo>
                    <a:pt x="82613" y="47205"/>
                  </a:lnTo>
                  <a:lnTo>
                    <a:pt x="82613" y="35407"/>
                  </a:lnTo>
                  <a:lnTo>
                    <a:pt x="82613" y="23609"/>
                  </a:lnTo>
                  <a:lnTo>
                    <a:pt x="82613" y="11811"/>
                  </a:lnTo>
                  <a:close/>
                </a:path>
                <a:path w="626110" h="47625">
                  <a:moveTo>
                    <a:pt x="118021" y="35407"/>
                  </a:moveTo>
                  <a:lnTo>
                    <a:pt x="106222" y="35407"/>
                  </a:lnTo>
                  <a:lnTo>
                    <a:pt x="94424" y="35407"/>
                  </a:lnTo>
                  <a:lnTo>
                    <a:pt x="94424" y="47205"/>
                  </a:lnTo>
                  <a:lnTo>
                    <a:pt x="106222" y="47205"/>
                  </a:lnTo>
                  <a:lnTo>
                    <a:pt x="118021" y="47205"/>
                  </a:lnTo>
                  <a:lnTo>
                    <a:pt x="118021" y="35407"/>
                  </a:lnTo>
                  <a:close/>
                </a:path>
                <a:path w="626110" h="47625">
                  <a:moveTo>
                    <a:pt x="129806" y="23609"/>
                  </a:moveTo>
                  <a:lnTo>
                    <a:pt x="118021" y="23609"/>
                  </a:lnTo>
                  <a:lnTo>
                    <a:pt x="118021" y="35407"/>
                  </a:lnTo>
                  <a:lnTo>
                    <a:pt x="129806" y="35407"/>
                  </a:lnTo>
                  <a:lnTo>
                    <a:pt x="129806" y="23609"/>
                  </a:lnTo>
                  <a:close/>
                </a:path>
                <a:path w="626110" h="47625">
                  <a:moveTo>
                    <a:pt x="177025" y="23609"/>
                  </a:moveTo>
                  <a:lnTo>
                    <a:pt x="165239" y="23609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close/>
                </a:path>
                <a:path w="626110" h="47625">
                  <a:moveTo>
                    <a:pt x="188836" y="11811"/>
                  </a:moveTo>
                  <a:lnTo>
                    <a:pt x="177038" y="11811"/>
                  </a:lnTo>
                  <a:lnTo>
                    <a:pt x="177038" y="23609"/>
                  </a:lnTo>
                  <a:lnTo>
                    <a:pt x="188836" y="23609"/>
                  </a:lnTo>
                  <a:lnTo>
                    <a:pt x="188836" y="11811"/>
                  </a:lnTo>
                  <a:close/>
                </a:path>
                <a:path w="626110" h="47625">
                  <a:moveTo>
                    <a:pt x="212432" y="11811"/>
                  </a:moveTo>
                  <a:lnTo>
                    <a:pt x="200647" y="11811"/>
                  </a:lnTo>
                  <a:lnTo>
                    <a:pt x="200647" y="23609"/>
                  </a:ln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00647" y="47205"/>
                  </a:lnTo>
                  <a:lnTo>
                    <a:pt x="212432" y="47205"/>
                  </a:lnTo>
                  <a:lnTo>
                    <a:pt x="212432" y="35407"/>
                  </a:lnTo>
                  <a:lnTo>
                    <a:pt x="212432" y="23609"/>
                  </a:lnTo>
                  <a:lnTo>
                    <a:pt x="212432" y="11811"/>
                  </a:lnTo>
                  <a:close/>
                </a:path>
                <a:path w="626110" h="47625">
                  <a:moveTo>
                    <a:pt x="224243" y="35407"/>
                  </a:moveTo>
                  <a:lnTo>
                    <a:pt x="212458" y="35407"/>
                  </a:lnTo>
                  <a:lnTo>
                    <a:pt x="212458" y="47205"/>
                  </a:lnTo>
                  <a:lnTo>
                    <a:pt x="224243" y="47205"/>
                  </a:lnTo>
                  <a:lnTo>
                    <a:pt x="224243" y="35407"/>
                  </a:lnTo>
                  <a:close/>
                </a:path>
                <a:path w="626110" h="47625">
                  <a:moveTo>
                    <a:pt x="236054" y="35407"/>
                  </a:moveTo>
                  <a:lnTo>
                    <a:pt x="224256" y="35407"/>
                  </a:lnTo>
                  <a:lnTo>
                    <a:pt x="224256" y="47205"/>
                  </a:lnTo>
                  <a:lnTo>
                    <a:pt x="236054" y="47205"/>
                  </a:lnTo>
                  <a:lnTo>
                    <a:pt x="236054" y="35407"/>
                  </a:lnTo>
                  <a:close/>
                </a:path>
                <a:path w="626110" h="47625">
                  <a:moveTo>
                    <a:pt x="247853" y="11811"/>
                  </a:moveTo>
                  <a:lnTo>
                    <a:pt x="236054" y="11811"/>
                  </a:lnTo>
                  <a:lnTo>
                    <a:pt x="224256" y="11811"/>
                  </a:lnTo>
                  <a:lnTo>
                    <a:pt x="224256" y="23609"/>
                  </a:lnTo>
                  <a:lnTo>
                    <a:pt x="236054" y="23609"/>
                  </a:lnTo>
                  <a:lnTo>
                    <a:pt x="247853" y="23609"/>
                  </a:lnTo>
                  <a:lnTo>
                    <a:pt x="247853" y="11811"/>
                  </a:lnTo>
                  <a:close/>
                </a:path>
                <a:path w="626110" h="47625">
                  <a:moveTo>
                    <a:pt x="271462" y="23609"/>
                  </a:moveTo>
                  <a:lnTo>
                    <a:pt x="259664" y="23609"/>
                  </a:lnTo>
                  <a:lnTo>
                    <a:pt x="259664" y="35407"/>
                  </a:lnTo>
                  <a:lnTo>
                    <a:pt x="271462" y="35407"/>
                  </a:lnTo>
                  <a:lnTo>
                    <a:pt x="271462" y="23609"/>
                  </a:lnTo>
                  <a:close/>
                </a:path>
                <a:path w="626110" h="47625">
                  <a:moveTo>
                    <a:pt x="306857" y="11811"/>
                  </a:moveTo>
                  <a:lnTo>
                    <a:pt x="295071" y="11811"/>
                  </a:lnTo>
                  <a:lnTo>
                    <a:pt x="295071" y="23609"/>
                  </a:lnTo>
                  <a:lnTo>
                    <a:pt x="283273" y="23609"/>
                  </a:lnTo>
                  <a:lnTo>
                    <a:pt x="283273" y="11811"/>
                  </a:lnTo>
                  <a:lnTo>
                    <a:pt x="271475" y="11811"/>
                  </a:lnTo>
                  <a:lnTo>
                    <a:pt x="271475" y="23609"/>
                  </a:lnTo>
                  <a:lnTo>
                    <a:pt x="271475" y="35407"/>
                  </a:lnTo>
                  <a:lnTo>
                    <a:pt x="283273" y="35407"/>
                  </a:lnTo>
                  <a:lnTo>
                    <a:pt x="283273" y="47205"/>
                  </a:lnTo>
                  <a:lnTo>
                    <a:pt x="295071" y="47205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lnTo>
                    <a:pt x="306857" y="11811"/>
                  </a:lnTo>
                  <a:close/>
                </a:path>
                <a:path w="626110" h="47625">
                  <a:moveTo>
                    <a:pt x="330479" y="23609"/>
                  </a:moveTo>
                  <a:lnTo>
                    <a:pt x="318681" y="23609"/>
                  </a:lnTo>
                  <a:lnTo>
                    <a:pt x="306882" y="23609"/>
                  </a:lnTo>
                  <a:lnTo>
                    <a:pt x="306882" y="35407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close/>
                </a:path>
                <a:path w="626110" h="47625">
                  <a:moveTo>
                    <a:pt x="365887" y="23609"/>
                  </a:moveTo>
                  <a:lnTo>
                    <a:pt x="354088" y="23609"/>
                  </a:lnTo>
                  <a:lnTo>
                    <a:pt x="354088" y="11811"/>
                  </a:lnTo>
                  <a:lnTo>
                    <a:pt x="342290" y="11811"/>
                  </a:lnTo>
                  <a:lnTo>
                    <a:pt x="342290" y="23609"/>
                  </a:lnTo>
                  <a:lnTo>
                    <a:pt x="330492" y="23609"/>
                  </a:lnTo>
                  <a:lnTo>
                    <a:pt x="330492" y="35407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65887" y="35407"/>
                  </a:lnTo>
                  <a:lnTo>
                    <a:pt x="365887" y="23609"/>
                  </a:lnTo>
                  <a:close/>
                </a:path>
                <a:path w="626110" h="47625">
                  <a:moveTo>
                    <a:pt x="389496" y="0"/>
                  </a:moveTo>
                  <a:lnTo>
                    <a:pt x="377698" y="0"/>
                  </a:lnTo>
                  <a:lnTo>
                    <a:pt x="365899" y="0"/>
                  </a:lnTo>
                  <a:lnTo>
                    <a:pt x="365899" y="11798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26110" h="47625">
                  <a:moveTo>
                    <a:pt x="401307" y="23609"/>
                  </a:move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01307" y="23609"/>
                  </a:lnTo>
                  <a:close/>
                </a:path>
                <a:path w="626110" h="47625">
                  <a:moveTo>
                    <a:pt x="401307" y="0"/>
                  </a:move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01307" y="0"/>
                  </a:lnTo>
                  <a:close/>
                </a:path>
                <a:path w="626110" h="47625">
                  <a:moveTo>
                    <a:pt x="424903" y="11811"/>
                  </a:moveTo>
                  <a:lnTo>
                    <a:pt x="413105" y="11811"/>
                  </a:lnTo>
                  <a:lnTo>
                    <a:pt x="401307" y="11811"/>
                  </a:lnTo>
                  <a:lnTo>
                    <a:pt x="401307" y="23609"/>
                  </a:lnTo>
                  <a:lnTo>
                    <a:pt x="413105" y="23609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lnTo>
                    <a:pt x="424903" y="11811"/>
                  </a:lnTo>
                  <a:close/>
                </a:path>
                <a:path w="626110" h="47625">
                  <a:moveTo>
                    <a:pt x="436714" y="23609"/>
                  </a:moveTo>
                  <a:lnTo>
                    <a:pt x="424916" y="23609"/>
                  </a:lnTo>
                  <a:lnTo>
                    <a:pt x="424916" y="35407"/>
                  </a:lnTo>
                  <a:lnTo>
                    <a:pt x="436714" y="35407"/>
                  </a:lnTo>
                  <a:lnTo>
                    <a:pt x="436714" y="23609"/>
                  </a:lnTo>
                  <a:close/>
                </a:path>
                <a:path w="626110" h="47625">
                  <a:moveTo>
                    <a:pt x="460311" y="11811"/>
                  </a:moveTo>
                  <a:lnTo>
                    <a:pt x="448513" y="11811"/>
                  </a:lnTo>
                  <a:lnTo>
                    <a:pt x="448513" y="23609"/>
                  </a:lnTo>
                  <a:lnTo>
                    <a:pt x="448513" y="35407"/>
                  </a:lnTo>
                  <a:lnTo>
                    <a:pt x="460311" y="35407"/>
                  </a:lnTo>
                  <a:lnTo>
                    <a:pt x="460311" y="23609"/>
                  </a:lnTo>
                  <a:lnTo>
                    <a:pt x="460311" y="11811"/>
                  </a:lnTo>
                  <a:close/>
                </a:path>
                <a:path w="626110" h="47625">
                  <a:moveTo>
                    <a:pt x="472122" y="23609"/>
                  </a:moveTo>
                  <a:lnTo>
                    <a:pt x="460324" y="23609"/>
                  </a:lnTo>
                  <a:lnTo>
                    <a:pt x="460324" y="35407"/>
                  </a:lnTo>
                  <a:lnTo>
                    <a:pt x="472122" y="35407"/>
                  </a:lnTo>
                  <a:lnTo>
                    <a:pt x="472122" y="23609"/>
                  </a:lnTo>
                  <a:close/>
                </a:path>
                <a:path w="626110" h="47625">
                  <a:moveTo>
                    <a:pt x="472122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72122" y="11798"/>
                  </a:lnTo>
                  <a:lnTo>
                    <a:pt x="472122" y="0"/>
                  </a:lnTo>
                  <a:close/>
                </a:path>
                <a:path w="626110" h="47625">
                  <a:moveTo>
                    <a:pt x="495731" y="0"/>
                  </a:move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495731" y="0"/>
                  </a:lnTo>
                  <a:close/>
                </a:path>
                <a:path w="626110" h="47625">
                  <a:moveTo>
                    <a:pt x="507530" y="11811"/>
                  </a:moveTo>
                  <a:lnTo>
                    <a:pt x="495731" y="11811"/>
                  </a:lnTo>
                  <a:lnTo>
                    <a:pt x="495731" y="23609"/>
                  </a:ln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507530" y="35407"/>
                  </a:lnTo>
                  <a:lnTo>
                    <a:pt x="507530" y="23609"/>
                  </a:lnTo>
                  <a:lnTo>
                    <a:pt x="507530" y="11811"/>
                  </a:lnTo>
                  <a:close/>
                </a:path>
                <a:path w="626110" h="47625">
                  <a:moveTo>
                    <a:pt x="519328" y="0"/>
                  </a:moveTo>
                  <a:lnTo>
                    <a:pt x="507530" y="0"/>
                  </a:lnTo>
                  <a:lnTo>
                    <a:pt x="507530" y="11798"/>
                  </a:lnTo>
                  <a:lnTo>
                    <a:pt x="519328" y="11798"/>
                  </a:lnTo>
                  <a:lnTo>
                    <a:pt x="519328" y="0"/>
                  </a:lnTo>
                  <a:close/>
                </a:path>
                <a:path w="626110" h="47625">
                  <a:moveTo>
                    <a:pt x="531139" y="11811"/>
                  </a:moveTo>
                  <a:lnTo>
                    <a:pt x="519341" y="11811"/>
                  </a:lnTo>
                  <a:lnTo>
                    <a:pt x="519341" y="23609"/>
                  </a:lnTo>
                  <a:lnTo>
                    <a:pt x="531139" y="23609"/>
                  </a:lnTo>
                  <a:lnTo>
                    <a:pt x="531139" y="11811"/>
                  </a:lnTo>
                  <a:close/>
                </a:path>
                <a:path w="626110" h="47625">
                  <a:moveTo>
                    <a:pt x="554748" y="11811"/>
                  </a:moveTo>
                  <a:lnTo>
                    <a:pt x="542950" y="11811"/>
                  </a:lnTo>
                  <a:lnTo>
                    <a:pt x="542950" y="23609"/>
                  </a:lnTo>
                  <a:lnTo>
                    <a:pt x="542950" y="35407"/>
                  </a:lnTo>
                  <a:lnTo>
                    <a:pt x="554748" y="35407"/>
                  </a:lnTo>
                  <a:lnTo>
                    <a:pt x="554748" y="23609"/>
                  </a:lnTo>
                  <a:lnTo>
                    <a:pt x="554748" y="11811"/>
                  </a:lnTo>
                  <a:close/>
                </a:path>
                <a:path w="626110" h="47625">
                  <a:moveTo>
                    <a:pt x="554748" y="0"/>
                  </a:move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54748" y="0"/>
                  </a:lnTo>
                  <a:close/>
                </a:path>
                <a:path w="626110" h="47625">
                  <a:moveTo>
                    <a:pt x="578345" y="11811"/>
                  </a:moveTo>
                  <a:lnTo>
                    <a:pt x="566547" y="11811"/>
                  </a:lnTo>
                  <a:lnTo>
                    <a:pt x="566547" y="23609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78345" y="23609"/>
                  </a:lnTo>
                  <a:lnTo>
                    <a:pt x="578345" y="11811"/>
                  </a:lnTo>
                  <a:close/>
                </a:path>
                <a:path w="626110" h="47625">
                  <a:moveTo>
                    <a:pt x="578345" y="0"/>
                  </a:moveTo>
                  <a:lnTo>
                    <a:pt x="566547" y="0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26110" h="47625">
                  <a:moveTo>
                    <a:pt x="601954" y="11811"/>
                  </a:moveTo>
                  <a:lnTo>
                    <a:pt x="590156" y="11811"/>
                  </a:lnTo>
                  <a:lnTo>
                    <a:pt x="578358" y="11811"/>
                  </a:lnTo>
                  <a:lnTo>
                    <a:pt x="578358" y="23609"/>
                  </a:lnTo>
                  <a:lnTo>
                    <a:pt x="578358" y="35407"/>
                  </a:lnTo>
                  <a:lnTo>
                    <a:pt x="590156" y="35407"/>
                  </a:lnTo>
                  <a:lnTo>
                    <a:pt x="601954" y="35407"/>
                  </a:lnTo>
                  <a:lnTo>
                    <a:pt x="601954" y="23609"/>
                  </a:lnTo>
                  <a:lnTo>
                    <a:pt x="601954" y="11811"/>
                  </a:lnTo>
                  <a:close/>
                </a:path>
                <a:path w="626110" h="47625">
                  <a:moveTo>
                    <a:pt x="601954" y="0"/>
                  </a:moveTo>
                  <a:lnTo>
                    <a:pt x="590156" y="0"/>
                  </a:lnTo>
                  <a:lnTo>
                    <a:pt x="578358" y="0"/>
                  </a:lnTo>
                  <a:lnTo>
                    <a:pt x="578358" y="11798"/>
                  </a:lnTo>
                  <a:lnTo>
                    <a:pt x="590156" y="11798"/>
                  </a:lnTo>
                  <a:lnTo>
                    <a:pt x="601954" y="11798"/>
                  </a:lnTo>
                  <a:lnTo>
                    <a:pt x="601954" y="0"/>
                  </a:lnTo>
                  <a:close/>
                </a:path>
                <a:path w="626110" h="47625">
                  <a:moveTo>
                    <a:pt x="625563" y="11811"/>
                  </a:moveTo>
                  <a:lnTo>
                    <a:pt x="613765" y="11811"/>
                  </a:lnTo>
                  <a:lnTo>
                    <a:pt x="613765" y="23609"/>
                  </a:lnTo>
                  <a:lnTo>
                    <a:pt x="613765" y="35407"/>
                  </a:lnTo>
                  <a:lnTo>
                    <a:pt x="625563" y="35407"/>
                  </a:lnTo>
                  <a:lnTo>
                    <a:pt x="625563" y="23609"/>
                  </a:lnTo>
                  <a:lnTo>
                    <a:pt x="625563" y="11811"/>
                  </a:lnTo>
                  <a:close/>
                </a:path>
                <a:path w="626110" h="47625">
                  <a:moveTo>
                    <a:pt x="625563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25563" y="11798"/>
                  </a:lnTo>
                  <a:lnTo>
                    <a:pt x="62556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378117" y="5012588"/>
              <a:ext cx="342900" cy="12065"/>
            </a:xfrm>
            <a:custGeom>
              <a:avLst/>
              <a:gdLst/>
              <a:ahLst/>
              <a:cxnLst/>
              <a:rect l="l" t="t" r="r" b="b"/>
              <a:pathLst>
                <a:path w="342900" h="12064">
                  <a:moveTo>
                    <a:pt x="11798" y="0"/>
                  </a:moveTo>
                  <a:lnTo>
                    <a:pt x="0" y="0"/>
                  </a:lnTo>
                  <a:lnTo>
                    <a:pt x="0" y="11798"/>
                  </a:lnTo>
                  <a:lnTo>
                    <a:pt x="11798" y="11798"/>
                  </a:lnTo>
                  <a:lnTo>
                    <a:pt x="11798" y="0"/>
                  </a:lnTo>
                  <a:close/>
                </a:path>
                <a:path w="342900" h="12064">
                  <a:moveTo>
                    <a:pt x="59016" y="0"/>
                  </a:moveTo>
                  <a:lnTo>
                    <a:pt x="47218" y="0"/>
                  </a:lnTo>
                  <a:lnTo>
                    <a:pt x="47218" y="11798"/>
                  </a:lnTo>
                  <a:lnTo>
                    <a:pt x="59016" y="11798"/>
                  </a:lnTo>
                  <a:lnTo>
                    <a:pt x="59016" y="0"/>
                  </a:lnTo>
                  <a:close/>
                </a:path>
                <a:path w="342900" h="12064">
                  <a:moveTo>
                    <a:pt x="141630" y="0"/>
                  </a:moveTo>
                  <a:lnTo>
                    <a:pt x="129832" y="0"/>
                  </a:lnTo>
                  <a:lnTo>
                    <a:pt x="118033" y="0"/>
                  </a:lnTo>
                  <a:lnTo>
                    <a:pt x="118033" y="11798"/>
                  </a:lnTo>
                  <a:lnTo>
                    <a:pt x="129832" y="11798"/>
                  </a:lnTo>
                  <a:lnTo>
                    <a:pt x="141630" y="11798"/>
                  </a:lnTo>
                  <a:lnTo>
                    <a:pt x="141630" y="0"/>
                  </a:lnTo>
                  <a:close/>
                </a:path>
                <a:path w="342900" h="12064">
                  <a:moveTo>
                    <a:pt x="165239" y="0"/>
                  </a:moveTo>
                  <a:lnTo>
                    <a:pt x="153441" y="0"/>
                  </a:lnTo>
                  <a:lnTo>
                    <a:pt x="153441" y="11798"/>
                  </a:lnTo>
                  <a:lnTo>
                    <a:pt x="165239" y="11798"/>
                  </a:lnTo>
                  <a:lnTo>
                    <a:pt x="165239" y="0"/>
                  </a:lnTo>
                  <a:close/>
                </a:path>
                <a:path w="342900" h="12064">
                  <a:moveTo>
                    <a:pt x="224256" y="0"/>
                  </a:moveTo>
                  <a:lnTo>
                    <a:pt x="212458" y="0"/>
                  </a:lnTo>
                  <a:lnTo>
                    <a:pt x="200660" y="0"/>
                  </a:lnTo>
                  <a:lnTo>
                    <a:pt x="200660" y="11798"/>
                  </a:lnTo>
                  <a:lnTo>
                    <a:pt x="212458" y="11798"/>
                  </a:lnTo>
                  <a:lnTo>
                    <a:pt x="224256" y="11798"/>
                  </a:lnTo>
                  <a:lnTo>
                    <a:pt x="224256" y="0"/>
                  </a:lnTo>
                  <a:close/>
                </a:path>
                <a:path w="342900" h="12064">
                  <a:moveTo>
                    <a:pt x="271475" y="0"/>
                  </a:moveTo>
                  <a:lnTo>
                    <a:pt x="259676" y="0"/>
                  </a:lnTo>
                  <a:lnTo>
                    <a:pt x="259676" y="11798"/>
                  </a:lnTo>
                  <a:lnTo>
                    <a:pt x="271475" y="11798"/>
                  </a:lnTo>
                  <a:lnTo>
                    <a:pt x="271475" y="0"/>
                  </a:lnTo>
                  <a:close/>
                </a:path>
                <a:path w="342900" h="12064">
                  <a:moveTo>
                    <a:pt x="342290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42290" y="11798"/>
                  </a:lnTo>
                  <a:lnTo>
                    <a:pt x="34229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94843" y="5030298"/>
              <a:ext cx="626110" cy="0"/>
            </a:xfrm>
            <a:custGeom>
              <a:avLst/>
              <a:gdLst/>
              <a:ahLst/>
              <a:cxnLst/>
              <a:rect l="l" t="t" r="r" b="b"/>
              <a:pathLst>
                <a:path w="626110">
                  <a:moveTo>
                    <a:pt x="0" y="0"/>
                  </a:moveTo>
                  <a:lnTo>
                    <a:pt x="625563" y="0"/>
                  </a:lnTo>
                </a:path>
              </a:pathLst>
            </a:custGeom>
            <a:ln w="11798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94843" y="5036197"/>
              <a:ext cx="567055" cy="35560"/>
            </a:xfrm>
            <a:custGeom>
              <a:avLst/>
              <a:gdLst/>
              <a:ahLst/>
              <a:cxnLst/>
              <a:rect l="l" t="t" r="r" b="b"/>
              <a:pathLst>
                <a:path w="567055" h="35560">
                  <a:moveTo>
                    <a:pt x="11798" y="11811"/>
                  </a:moveTo>
                  <a:lnTo>
                    <a:pt x="0" y="11811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11798" y="23609"/>
                  </a:lnTo>
                  <a:lnTo>
                    <a:pt x="11798" y="11811"/>
                  </a:lnTo>
                  <a:close/>
                </a:path>
                <a:path w="567055" h="35560">
                  <a:moveTo>
                    <a:pt x="35394" y="23609"/>
                  </a:moveTo>
                  <a:lnTo>
                    <a:pt x="23596" y="23609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close/>
                </a:path>
                <a:path w="567055" h="35560">
                  <a:moveTo>
                    <a:pt x="59004" y="23609"/>
                  </a:moveTo>
                  <a:lnTo>
                    <a:pt x="47205" y="23609"/>
                  </a:lnTo>
                  <a:lnTo>
                    <a:pt x="47205" y="11811"/>
                  </a:lnTo>
                  <a:lnTo>
                    <a:pt x="35407" y="11811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59004" y="35407"/>
                  </a:lnTo>
                  <a:lnTo>
                    <a:pt x="59004" y="23609"/>
                  </a:lnTo>
                  <a:close/>
                </a:path>
                <a:path w="567055" h="35560">
                  <a:moveTo>
                    <a:pt x="82613" y="11811"/>
                  </a:moveTo>
                  <a:lnTo>
                    <a:pt x="70815" y="11811"/>
                  </a:lnTo>
                  <a:lnTo>
                    <a:pt x="59016" y="11811"/>
                  </a:ln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70815" y="23609"/>
                  </a:lnTo>
                  <a:lnTo>
                    <a:pt x="82613" y="23609"/>
                  </a:lnTo>
                  <a:lnTo>
                    <a:pt x="82613" y="11811"/>
                  </a:lnTo>
                  <a:close/>
                </a:path>
                <a:path w="567055" h="35560">
                  <a:moveTo>
                    <a:pt x="94411" y="23609"/>
                  </a:moveTo>
                  <a:lnTo>
                    <a:pt x="82613" y="23609"/>
                  </a:lnTo>
                  <a:lnTo>
                    <a:pt x="82613" y="35407"/>
                  </a:lnTo>
                  <a:lnTo>
                    <a:pt x="94411" y="35407"/>
                  </a:lnTo>
                  <a:lnTo>
                    <a:pt x="94411" y="23609"/>
                  </a:lnTo>
                  <a:close/>
                </a:path>
                <a:path w="567055" h="35560">
                  <a:moveTo>
                    <a:pt x="118021" y="23609"/>
                  </a:moveTo>
                  <a:lnTo>
                    <a:pt x="106222" y="23609"/>
                  </a:lnTo>
                  <a:lnTo>
                    <a:pt x="106222" y="11811"/>
                  </a:lnTo>
                  <a:lnTo>
                    <a:pt x="94424" y="11811"/>
                  </a:ln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18021" y="35407"/>
                  </a:lnTo>
                  <a:lnTo>
                    <a:pt x="118021" y="23609"/>
                  </a:lnTo>
                  <a:close/>
                </a:path>
                <a:path w="567055" h="35560">
                  <a:moveTo>
                    <a:pt x="129806" y="0"/>
                  </a:moveTo>
                  <a:lnTo>
                    <a:pt x="118021" y="0"/>
                  </a:lnTo>
                  <a:lnTo>
                    <a:pt x="106222" y="0"/>
                  </a:lnTo>
                  <a:lnTo>
                    <a:pt x="106222" y="11798"/>
                  </a:lnTo>
                  <a:lnTo>
                    <a:pt x="118021" y="11798"/>
                  </a:lnTo>
                  <a:lnTo>
                    <a:pt x="129806" y="11798"/>
                  </a:lnTo>
                  <a:lnTo>
                    <a:pt x="129806" y="0"/>
                  </a:lnTo>
                  <a:close/>
                </a:path>
                <a:path w="567055" h="35560">
                  <a:moveTo>
                    <a:pt x="141617" y="11811"/>
                  </a:moveTo>
                  <a:lnTo>
                    <a:pt x="129832" y="11811"/>
                  </a:lnTo>
                  <a:lnTo>
                    <a:pt x="129832" y="23609"/>
                  </a:lnTo>
                  <a:lnTo>
                    <a:pt x="129832" y="35407"/>
                  </a:lnTo>
                  <a:lnTo>
                    <a:pt x="141617" y="35407"/>
                  </a:lnTo>
                  <a:lnTo>
                    <a:pt x="141617" y="23609"/>
                  </a:lnTo>
                  <a:lnTo>
                    <a:pt x="141617" y="11811"/>
                  </a:lnTo>
                  <a:close/>
                </a:path>
                <a:path w="567055" h="35560">
                  <a:moveTo>
                    <a:pt x="153428" y="11811"/>
                  </a:moveTo>
                  <a:lnTo>
                    <a:pt x="141630" y="11811"/>
                  </a:lnTo>
                  <a:lnTo>
                    <a:pt x="141630" y="23609"/>
                  </a:lnTo>
                  <a:lnTo>
                    <a:pt x="141630" y="35407"/>
                  </a:lnTo>
                  <a:lnTo>
                    <a:pt x="153428" y="35407"/>
                  </a:lnTo>
                  <a:lnTo>
                    <a:pt x="153428" y="23609"/>
                  </a:lnTo>
                  <a:lnTo>
                    <a:pt x="153428" y="11811"/>
                  </a:lnTo>
                  <a:close/>
                </a:path>
                <a:path w="567055" h="35560">
                  <a:moveTo>
                    <a:pt x="177025" y="23609"/>
                  </a:moveTo>
                  <a:lnTo>
                    <a:pt x="165239" y="23609"/>
                  </a:lnTo>
                  <a:lnTo>
                    <a:pt x="165239" y="11811"/>
                  </a:lnTo>
                  <a:lnTo>
                    <a:pt x="153441" y="11811"/>
                  </a:ln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close/>
                </a:path>
                <a:path w="567055" h="35560">
                  <a:moveTo>
                    <a:pt x="177025" y="0"/>
                  </a:moveTo>
                  <a:lnTo>
                    <a:pt x="165239" y="0"/>
                  </a:lnTo>
                  <a:lnTo>
                    <a:pt x="165239" y="11798"/>
                  </a:lnTo>
                  <a:lnTo>
                    <a:pt x="177025" y="11798"/>
                  </a:lnTo>
                  <a:lnTo>
                    <a:pt x="177025" y="0"/>
                  </a:lnTo>
                  <a:close/>
                </a:path>
                <a:path w="567055" h="35560">
                  <a:moveTo>
                    <a:pt x="200647" y="23609"/>
                  </a:move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00647" y="23609"/>
                  </a:lnTo>
                  <a:close/>
                </a:path>
                <a:path w="567055" h="35560">
                  <a:moveTo>
                    <a:pt x="212432" y="11811"/>
                  </a:moveTo>
                  <a:lnTo>
                    <a:pt x="200647" y="11811"/>
                  </a:lnTo>
                  <a:lnTo>
                    <a:pt x="200647" y="23609"/>
                  </a:lnTo>
                  <a:lnTo>
                    <a:pt x="212432" y="23609"/>
                  </a:lnTo>
                  <a:lnTo>
                    <a:pt x="212432" y="11811"/>
                  </a:lnTo>
                  <a:close/>
                </a:path>
                <a:path w="567055" h="35560">
                  <a:moveTo>
                    <a:pt x="212432" y="0"/>
                  </a:moveTo>
                  <a:lnTo>
                    <a:pt x="200647" y="0"/>
                  </a:lnTo>
                  <a:lnTo>
                    <a:pt x="188849" y="0"/>
                  </a:lnTo>
                  <a:lnTo>
                    <a:pt x="188849" y="11798"/>
                  </a:lnTo>
                  <a:lnTo>
                    <a:pt x="200647" y="11798"/>
                  </a:lnTo>
                  <a:lnTo>
                    <a:pt x="212432" y="11798"/>
                  </a:lnTo>
                  <a:lnTo>
                    <a:pt x="212432" y="0"/>
                  </a:lnTo>
                  <a:close/>
                </a:path>
                <a:path w="567055" h="35560">
                  <a:moveTo>
                    <a:pt x="224243" y="11811"/>
                  </a:moveTo>
                  <a:lnTo>
                    <a:pt x="212458" y="11811"/>
                  </a:lnTo>
                  <a:lnTo>
                    <a:pt x="212458" y="23609"/>
                  </a:lnTo>
                  <a:lnTo>
                    <a:pt x="224243" y="23609"/>
                  </a:lnTo>
                  <a:lnTo>
                    <a:pt x="224243" y="11811"/>
                  </a:lnTo>
                  <a:close/>
                </a:path>
                <a:path w="567055" h="35560">
                  <a:moveTo>
                    <a:pt x="224243" y="0"/>
                  </a:moveTo>
                  <a:lnTo>
                    <a:pt x="212458" y="0"/>
                  </a:lnTo>
                  <a:lnTo>
                    <a:pt x="212458" y="11798"/>
                  </a:lnTo>
                  <a:lnTo>
                    <a:pt x="224243" y="11798"/>
                  </a:lnTo>
                  <a:lnTo>
                    <a:pt x="224243" y="0"/>
                  </a:lnTo>
                  <a:close/>
                </a:path>
                <a:path w="567055" h="35560">
                  <a:moveTo>
                    <a:pt x="247853" y="11811"/>
                  </a:moveTo>
                  <a:lnTo>
                    <a:pt x="236054" y="11811"/>
                  </a:lnTo>
                  <a:lnTo>
                    <a:pt x="224256" y="11811"/>
                  </a:ln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36054" y="23609"/>
                  </a:lnTo>
                  <a:lnTo>
                    <a:pt x="247853" y="23609"/>
                  </a:lnTo>
                  <a:lnTo>
                    <a:pt x="247853" y="11811"/>
                  </a:lnTo>
                  <a:close/>
                </a:path>
                <a:path w="567055" h="35560">
                  <a:moveTo>
                    <a:pt x="247853" y="0"/>
                  </a:moveTo>
                  <a:lnTo>
                    <a:pt x="236054" y="0"/>
                  </a:lnTo>
                  <a:lnTo>
                    <a:pt x="236054" y="11798"/>
                  </a:lnTo>
                  <a:lnTo>
                    <a:pt x="247853" y="11798"/>
                  </a:lnTo>
                  <a:lnTo>
                    <a:pt x="247853" y="0"/>
                  </a:lnTo>
                  <a:close/>
                </a:path>
                <a:path w="567055" h="35560">
                  <a:moveTo>
                    <a:pt x="259651" y="11811"/>
                  </a:moveTo>
                  <a:lnTo>
                    <a:pt x="247865" y="11811"/>
                  </a:lnTo>
                  <a:lnTo>
                    <a:pt x="247865" y="23609"/>
                  </a:lnTo>
                  <a:lnTo>
                    <a:pt x="247865" y="35407"/>
                  </a:lnTo>
                  <a:lnTo>
                    <a:pt x="259651" y="35407"/>
                  </a:lnTo>
                  <a:lnTo>
                    <a:pt x="259651" y="23609"/>
                  </a:lnTo>
                  <a:lnTo>
                    <a:pt x="259651" y="11811"/>
                  </a:lnTo>
                  <a:close/>
                </a:path>
                <a:path w="567055" h="35560">
                  <a:moveTo>
                    <a:pt x="259651" y="0"/>
                  </a:moveTo>
                  <a:lnTo>
                    <a:pt x="247865" y="0"/>
                  </a:lnTo>
                  <a:lnTo>
                    <a:pt x="247865" y="11798"/>
                  </a:lnTo>
                  <a:lnTo>
                    <a:pt x="259651" y="11798"/>
                  </a:lnTo>
                  <a:lnTo>
                    <a:pt x="259651" y="0"/>
                  </a:lnTo>
                  <a:close/>
                </a:path>
                <a:path w="567055" h="35560">
                  <a:moveTo>
                    <a:pt x="271462" y="11811"/>
                  </a:moveTo>
                  <a:lnTo>
                    <a:pt x="259664" y="11811"/>
                  </a:lnTo>
                  <a:lnTo>
                    <a:pt x="259664" y="23609"/>
                  </a:lnTo>
                  <a:lnTo>
                    <a:pt x="259664" y="35407"/>
                  </a:lnTo>
                  <a:lnTo>
                    <a:pt x="271462" y="35407"/>
                  </a:lnTo>
                  <a:lnTo>
                    <a:pt x="271462" y="23609"/>
                  </a:lnTo>
                  <a:lnTo>
                    <a:pt x="271462" y="11811"/>
                  </a:lnTo>
                  <a:close/>
                </a:path>
                <a:path w="567055" h="35560">
                  <a:moveTo>
                    <a:pt x="271462" y="0"/>
                  </a:moveTo>
                  <a:lnTo>
                    <a:pt x="259664" y="0"/>
                  </a:lnTo>
                  <a:lnTo>
                    <a:pt x="259664" y="11798"/>
                  </a:lnTo>
                  <a:lnTo>
                    <a:pt x="271462" y="11798"/>
                  </a:lnTo>
                  <a:lnTo>
                    <a:pt x="271462" y="0"/>
                  </a:lnTo>
                  <a:close/>
                </a:path>
                <a:path w="567055" h="35560">
                  <a:moveTo>
                    <a:pt x="295071" y="0"/>
                  </a:moveTo>
                  <a:lnTo>
                    <a:pt x="283273" y="0"/>
                  </a:lnTo>
                  <a:lnTo>
                    <a:pt x="283273" y="11798"/>
                  </a:lnTo>
                  <a:lnTo>
                    <a:pt x="295071" y="11798"/>
                  </a:lnTo>
                  <a:lnTo>
                    <a:pt x="295071" y="0"/>
                  </a:lnTo>
                  <a:close/>
                </a:path>
                <a:path w="567055" h="35560">
                  <a:moveTo>
                    <a:pt x="306857" y="11811"/>
                  </a:moveTo>
                  <a:lnTo>
                    <a:pt x="295071" y="11811"/>
                  </a:lnTo>
                  <a:lnTo>
                    <a:pt x="283273" y="11811"/>
                  </a:lnTo>
                  <a:lnTo>
                    <a:pt x="283273" y="23609"/>
                  </a:lnTo>
                  <a:lnTo>
                    <a:pt x="271475" y="23609"/>
                  </a:lnTo>
                  <a:lnTo>
                    <a:pt x="271475" y="35407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295071" y="23609"/>
                  </a:lnTo>
                  <a:lnTo>
                    <a:pt x="306857" y="23609"/>
                  </a:lnTo>
                  <a:lnTo>
                    <a:pt x="306857" y="11811"/>
                  </a:lnTo>
                  <a:close/>
                </a:path>
                <a:path w="567055" h="35560">
                  <a:moveTo>
                    <a:pt x="330479" y="11811"/>
                  </a:moveTo>
                  <a:lnTo>
                    <a:pt x="318681" y="11811"/>
                  </a:lnTo>
                  <a:lnTo>
                    <a:pt x="306882" y="11811"/>
                  </a:lnTo>
                  <a:lnTo>
                    <a:pt x="306882" y="23609"/>
                  </a:lnTo>
                  <a:lnTo>
                    <a:pt x="318681" y="23609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lnTo>
                    <a:pt x="330479" y="11811"/>
                  </a:lnTo>
                  <a:close/>
                </a:path>
                <a:path w="567055" h="35560">
                  <a:moveTo>
                    <a:pt x="342290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42290" y="11798"/>
                  </a:lnTo>
                  <a:lnTo>
                    <a:pt x="342290" y="0"/>
                  </a:lnTo>
                  <a:close/>
                </a:path>
                <a:path w="567055" h="35560">
                  <a:moveTo>
                    <a:pt x="365887" y="11811"/>
                  </a:moveTo>
                  <a:lnTo>
                    <a:pt x="354088" y="11811"/>
                  </a:lnTo>
                  <a:lnTo>
                    <a:pt x="342290" y="11811"/>
                  </a:lnTo>
                  <a:lnTo>
                    <a:pt x="330492" y="11811"/>
                  </a:lnTo>
                  <a:lnTo>
                    <a:pt x="330492" y="23609"/>
                  </a:lnTo>
                  <a:lnTo>
                    <a:pt x="342290" y="23609"/>
                  </a:lnTo>
                  <a:lnTo>
                    <a:pt x="354088" y="23609"/>
                  </a:lnTo>
                  <a:lnTo>
                    <a:pt x="365887" y="23609"/>
                  </a:lnTo>
                  <a:lnTo>
                    <a:pt x="365887" y="11811"/>
                  </a:lnTo>
                  <a:close/>
                </a:path>
                <a:path w="567055" h="35560">
                  <a:moveTo>
                    <a:pt x="365887" y="0"/>
                  </a:moveTo>
                  <a:lnTo>
                    <a:pt x="354088" y="0"/>
                  </a:lnTo>
                  <a:lnTo>
                    <a:pt x="354088" y="11798"/>
                  </a:lnTo>
                  <a:lnTo>
                    <a:pt x="365887" y="11798"/>
                  </a:lnTo>
                  <a:lnTo>
                    <a:pt x="365887" y="0"/>
                  </a:lnTo>
                  <a:close/>
                </a:path>
                <a:path w="567055" h="35560">
                  <a:moveTo>
                    <a:pt x="377698" y="11811"/>
                  </a:moveTo>
                  <a:lnTo>
                    <a:pt x="365899" y="11811"/>
                  </a:lnTo>
                  <a:lnTo>
                    <a:pt x="365899" y="23609"/>
                  </a:lnTo>
                  <a:lnTo>
                    <a:pt x="377698" y="23609"/>
                  </a:lnTo>
                  <a:lnTo>
                    <a:pt x="377698" y="11811"/>
                  </a:lnTo>
                  <a:close/>
                </a:path>
                <a:path w="567055" h="35560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567055" h="35560">
                  <a:moveTo>
                    <a:pt x="401307" y="0"/>
                  </a:move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01307" y="0"/>
                  </a:lnTo>
                  <a:close/>
                </a:path>
                <a:path w="567055" h="35560">
                  <a:moveTo>
                    <a:pt x="413105" y="11811"/>
                  </a:moveTo>
                  <a:lnTo>
                    <a:pt x="401307" y="11811"/>
                  </a:lnTo>
                  <a:lnTo>
                    <a:pt x="389509" y="11811"/>
                  </a:lnTo>
                  <a:lnTo>
                    <a:pt x="389509" y="23609"/>
                  </a:lnTo>
                  <a:lnTo>
                    <a:pt x="401307" y="23609"/>
                  </a:lnTo>
                  <a:lnTo>
                    <a:pt x="413105" y="23609"/>
                  </a:lnTo>
                  <a:lnTo>
                    <a:pt x="413105" y="11811"/>
                  </a:lnTo>
                  <a:close/>
                </a:path>
                <a:path w="567055" h="35560">
                  <a:moveTo>
                    <a:pt x="436714" y="11811"/>
                  </a:moveTo>
                  <a:lnTo>
                    <a:pt x="424916" y="11811"/>
                  </a:lnTo>
                  <a:lnTo>
                    <a:pt x="424916" y="23609"/>
                  </a:lnTo>
                  <a:lnTo>
                    <a:pt x="436714" y="23609"/>
                  </a:lnTo>
                  <a:lnTo>
                    <a:pt x="436714" y="11811"/>
                  </a:lnTo>
                  <a:close/>
                </a:path>
                <a:path w="567055" h="35560">
                  <a:moveTo>
                    <a:pt x="448513" y="0"/>
                  </a:moveTo>
                  <a:lnTo>
                    <a:pt x="436714" y="0"/>
                  </a:lnTo>
                  <a:lnTo>
                    <a:pt x="424916" y="0"/>
                  </a:lnTo>
                  <a:lnTo>
                    <a:pt x="424916" y="11798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48513" y="0"/>
                  </a:lnTo>
                  <a:close/>
                </a:path>
                <a:path w="567055" h="35560">
                  <a:moveTo>
                    <a:pt x="460311" y="11811"/>
                  </a:moveTo>
                  <a:lnTo>
                    <a:pt x="448513" y="11811"/>
                  </a:lnTo>
                  <a:lnTo>
                    <a:pt x="448513" y="23609"/>
                  </a:lnTo>
                  <a:lnTo>
                    <a:pt x="460311" y="23609"/>
                  </a:lnTo>
                  <a:lnTo>
                    <a:pt x="460311" y="11811"/>
                  </a:lnTo>
                  <a:close/>
                </a:path>
                <a:path w="567055" h="35560">
                  <a:moveTo>
                    <a:pt x="472122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72122" y="11798"/>
                  </a:lnTo>
                  <a:lnTo>
                    <a:pt x="472122" y="0"/>
                  </a:lnTo>
                  <a:close/>
                </a:path>
                <a:path w="567055" h="35560">
                  <a:moveTo>
                    <a:pt x="483920" y="11811"/>
                  </a:moveTo>
                  <a:lnTo>
                    <a:pt x="472122" y="11811"/>
                  </a:lnTo>
                  <a:lnTo>
                    <a:pt x="460324" y="11811"/>
                  </a:lnTo>
                  <a:lnTo>
                    <a:pt x="460324" y="23609"/>
                  </a:lnTo>
                  <a:lnTo>
                    <a:pt x="472122" y="23609"/>
                  </a:lnTo>
                  <a:lnTo>
                    <a:pt x="483920" y="23609"/>
                  </a:lnTo>
                  <a:lnTo>
                    <a:pt x="483920" y="11811"/>
                  </a:lnTo>
                  <a:close/>
                </a:path>
                <a:path w="567055" h="35560">
                  <a:moveTo>
                    <a:pt x="495731" y="0"/>
                  </a:move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495731" y="0"/>
                  </a:lnTo>
                  <a:close/>
                </a:path>
                <a:path w="567055" h="35560">
                  <a:moveTo>
                    <a:pt x="519328" y="11811"/>
                  </a:moveTo>
                  <a:lnTo>
                    <a:pt x="507530" y="11811"/>
                  </a:lnTo>
                  <a:lnTo>
                    <a:pt x="507530" y="23609"/>
                  </a:lnTo>
                  <a:lnTo>
                    <a:pt x="519328" y="23609"/>
                  </a:lnTo>
                  <a:lnTo>
                    <a:pt x="519328" y="11811"/>
                  </a:lnTo>
                  <a:close/>
                </a:path>
                <a:path w="567055" h="35560">
                  <a:moveTo>
                    <a:pt x="519328" y="0"/>
                  </a:moveTo>
                  <a:lnTo>
                    <a:pt x="507530" y="0"/>
                  </a:lnTo>
                  <a:lnTo>
                    <a:pt x="507530" y="11798"/>
                  </a:lnTo>
                  <a:lnTo>
                    <a:pt x="519328" y="11798"/>
                  </a:lnTo>
                  <a:lnTo>
                    <a:pt x="519328" y="0"/>
                  </a:lnTo>
                  <a:close/>
                </a:path>
                <a:path w="567055" h="35560">
                  <a:moveTo>
                    <a:pt x="531139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31139" y="11798"/>
                  </a:lnTo>
                  <a:lnTo>
                    <a:pt x="531139" y="0"/>
                  </a:lnTo>
                  <a:close/>
                </a:path>
                <a:path w="567055" h="35560">
                  <a:moveTo>
                    <a:pt x="542937" y="11811"/>
                  </a:moveTo>
                  <a:lnTo>
                    <a:pt x="531139" y="11811"/>
                  </a:lnTo>
                  <a:lnTo>
                    <a:pt x="519341" y="11811"/>
                  </a:lnTo>
                  <a:lnTo>
                    <a:pt x="519341" y="23609"/>
                  </a:lnTo>
                  <a:lnTo>
                    <a:pt x="531139" y="23609"/>
                  </a:lnTo>
                  <a:lnTo>
                    <a:pt x="542937" y="23609"/>
                  </a:lnTo>
                  <a:lnTo>
                    <a:pt x="542937" y="11811"/>
                  </a:lnTo>
                  <a:close/>
                </a:path>
                <a:path w="567055" h="35560">
                  <a:moveTo>
                    <a:pt x="566547" y="11811"/>
                  </a:moveTo>
                  <a:lnTo>
                    <a:pt x="554748" y="11811"/>
                  </a:lnTo>
                  <a:lnTo>
                    <a:pt x="554748" y="23609"/>
                  </a:lnTo>
                  <a:lnTo>
                    <a:pt x="566547" y="23609"/>
                  </a:lnTo>
                  <a:lnTo>
                    <a:pt x="566547" y="118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94843" y="5059806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10" h="47625">
                  <a:moveTo>
                    <a:pt x="11798" y="35407"/>
                  </a:moveTo>
                  <a:lnTo>
                    <a:pt x="0" y="35407"/>
                  </a:lnTo>
                  <a:lnTo>
                    <a:pt x="0" y="47205"/>
                  </a:lnTo>
                  <a:lnTo>
                    <a:pt x="11798" y="47205"/>
                  </a:lnTo>
                  <a:lnTo>
                    <a:pt x="11798" y="35407"/>
                  </a:lnTo>
                  <a:close/>
                </a:path>
                <a:path w="626110" h="47625">
                  <a:moveTo>
                    <a:pt x="35394" y="23609"/>
                  </a:moveTo>
                  <a:lnTo>
                    <a:pt x="23596" y="23609"/>
                  </a:lnTo>
                  <a:lnTo>
                    <a:pt x="11798" y="23609"/>
                  </a:lnTo>
                  <a:lnTo>
                    <a:pt x="11798" y="35407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close/>
                </a:path>
                <a:path w="626110" h="47625">
                  <a:moveTo>
                    <a:pt x="35394" y="11798"/>
                  </a:moveTo>
                  <a:lnTo>
                    <a:pt x="23596" y="11798"/>
                  </a:lnTo>
                  <a:lnTo>
                    <a:pt x="11798" y="11798"/>
                  </a:lnTo>
                  <a:lnTo>
                    <a:pt x="0" y="11798"/>
                  </a:lnTo>
                  <a:lnTo>
                    <a:pt x="0" y="23596"/>
                  </a:lnTo>
                  <a:lnTo>
                    <a:pt x="11798" y="23596"/>
                  </a:lnTo>
                  <a:lnTo>
                    <a:pt x="23596" y="23596"/>
                  </a:lnTo>
                  <a:lnTo>
                    <a:pt x="35394" y="23596"/>
                  </a:lnTo>
                  <a:lnTo>
                    <a:pt x="35394" y="11798"/>
                  </a:lnTo>
                  <a:close/>
                </a:path>
                <a:path w="626110" h="47625">
                  <a:moveTo>
                    <a:pt x="47205" y="35407"/>
                  </a:moveTo>
                  <a:lnTo>
                    <a:pt x="35407" y="35407"/>
                  </a:lnTo>
                  <a:lnTo>
                    <a:pt x="35407" y="47205"/>
                  </a:lnTo>
                  <a:lnTo>
                    <a:pt x="47205" y="47205"/>
                  </a:lnTo>
                  <a:lnTo>
                    <a:pt x="47205" y="35407"/>
                  </a:lnTo>
                  <a:close/>
                </a:path>
                <a:path w="626110" h="47625">
                  <a:moveTo>
                    <a:pt x="59004" y="23609"/>
                  </a:moveTo>
                  <a:lnTo>
                    <a:pt x="47205" y="23609"/>
                  </a:lnTo>
                  <a:lnTo>
                    <a:pt x="47205" y="35407"/>
                  </a:lnTo>
                  <a:lnTo>
                    <a:pt x="59004" y="35407"/>
                  </a:lnTo>
                  <a:lnTo>
                    <a:pt x="59004" y="23609"/>
                  </a:lnTo>
                  <a:close/>
                </a:path>
                <a:path w="626110" h="47625">
                  <a:moveTo>
                    <a:pt x="59004" y="11798"/>
                  </a:moveTo>
                  <a:lnTo>
                    <a:pt x="47205" y="11798"/>
                  </a:lnTo>
                  <a:lnTo>
                    <a:pt x="47205" y="23596"/>
                  </a:lnTo>
                  <a:lnTo>
                    <a:pt x="59004" y="23596"/>
                  </a:lnTo>
                  <a:lnTo>
                    <a:pt x="59004" y="11798"/>
                  </a:lnTo>
                  <a:close/>
                </a:path>
                <a:path w="626110" h="47625">
                  <a:moveTo>
                    <a:pt x="82613" y="35407"/>
                  </a:moveTo>
                  <a:lnTo>
                    <a:pt x="70815" y="35407"/>
                  </a:lnTo>
                  <a:lnTo>
                    <a:pt x="70815" y="47205"/>
                  </a:lnTo>
                  <a:lnTo>
                    <a:pt x="82613" y="47205"/>
                  </a:lnTo>
                  <a:lnTo>
                    <a:pt x="82613" y="35407"/>
                  </a:lnTo>
                  <a:close/>
                </a:path>
                <a:path w="626110" h="47625">
                  <a:moveTo>
                    <a:pt x="82613" y="11798"/>
                  </a:moveTo>
                  <a:lnTo>
                    <a:pt x="70815" y="11798"/>
                  </a:lnTo>
                  <a:lnTo>
                    <a:pt x="59016" y="11798"/>
                  </a:lnTo>
                  <a:lnTo>
                    <a:pt x="59016" y="23596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82613" y="11798"/>
                  </a:lnTo>
                  <a:close/>
                </a:path>
                <a:path w="626110" h="47625">
                  <a:moveTo>
                    <a:pt x="118021" y="35407"/>
                  </a:moveTo>
                  <a:lnTo>
                    <a:pt x="106222" y="35407"/>
                  </a:lnTo>
                  <a:lnTo>
                    <a:pt x="94424" y="35407"/>
                  </a:lnTo>
                  <a:lnTo>
                    <a:pt x="94424" y="47205"/>
                  </a:lnTo>
                  <a:lnTo>
                    <a:pt x="106222" y="47205"/>
                  </a:lnTo>
                  <a:lnTo>
                    <a:pt x="118021" y="47205"/>
                  </a:lnTo>
                  <a:lnTo>
                    <a:pt x="118021" y="35407"/>
                  </a:lnTo>
                  <a:close/>
                </a:path>
                <a:path w="626110" h="47625">
                  <a:moveTo>
                    <a:pt x="129806" y="11798"/>
                  </a:moveTo>
                  <a:lnTo>
                    <a:pt x="118021" y="11798"/>
                  </a:lnTo>
                  <a:lnTo>
                    <a:pt x="118021" y="23596"/>
                  </a:lnTo>
                  <a:lnTo>
                    <a:pt x="129806" y="23596"/>
                  </a:lnTo>
                  <a:lnTo>
                    <a:pt x="129806" y="11798"/>
                  </a:lnTo>
                  <a:close/>
                </a:path>
                <a:path w="626110" h="47625">
                  <a:moveTo>
                    <a:pt x="141617" y="35407"/>
                  </a:moveTo>
                  <a:lnTo>
                    <a:pt x="129832" y="35407"/>
                  </a:lnTo>
                  <a:lnTo>
                    <a:pt x="129832" y="47205"/>
                  </a:lnTo>
                  <a:lnTo>
                    <a:pt x="141617" y="47205"/>
                  </a:lnTo>
                  <a:lnTo>
                    <a:pt x="141617" y="35407"/>
                  </a:lnTo>
                  <a:close/>
                </a:path>
                <a:path w="626110" h="47625">
                  <a:moveTo>
                    <a:pt x="153428" y="35407"/>
                  </a:moveTo>
                  <a:lnTo>
                    <a:pt x="141630" y="35407"/>
                  </a:lnTo>
                  <a:lnTo>
                    <a:pt x="141630" y="47205"/>
                  </a:lnTo>
                  <a:lnTo>
                    <a:pt x="153428" y="47205"/>
                  </a:lnTo>
                  <a:lnTo>
                    <a:pt x="153428" y="35407"/>
                  </a:lnTo>
                  <a:close/>
                </a:path>
                <a:path w="626110" h="47625">
                  <a:moveTo>
                    <a:pt x="177025" y="23609"/>
                  </a:moveTo>
                  <a:lnTo>
                    <a:pt x="165239" y="23609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close/>
                </a:path>
                <a:path w="626110" h="47625">
                  <a:moveTo>
                    <a:pt x="177025" y="11798"/>
                  </a:moveTo>
                  <a:lnTo>
                    <a:pt x="165239" y="11798"/>
                  </a:lnTo>
                  <a:lnTo>
                    <a:pt x="165239" y="23596"/>
                  </a:lnTo>
                  <a:lnTo>
                    <a:pt x="177025" y="23596"/>
                  </a:lnTo>
                  <a:lnTo>
                    <a:pt x="177025" y="11798"/>
                  </a:lnTo>
                  <a:close/>
                </a:path>
                <a:path w="626110" h="47625">
                  <a:moveTo>
                    <a:pt x="188836" y="23609"/>
                  </a:moveTo>
                  <a:lnTo>
                    <a:pt x="177038" y="23609"/>
                  </a:lnTo>
                  <a:lnTo>
                    <a:pt x="177038" y="35407"/>
                  </a:lnTo>
                  <a:lnTo>
                    <a:pt x="177038" y="47205"/>
                  </a:lnTo>
                  <a:lnTo>
                    <a:pt x="188836" y="47205"/>
                  </a:lnTo>
                  <a:lnTo>
                    <a:pt x="188836" y="35407"/>
                  </a:lnTo>
                  <a:lnTo>
                    <a:pt x="188836" y="23609"/>
                  </a:lnTo>
                  <a:close/>
                </a:path>
                <a:path w="626110" h="47625">
                  <a:moveTo>
                    <a:pt x="200647" y="23609"/>
                  </a:move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00647" y="23609"/>
                  </a:lnTo>
                  <a:close/>
                </a:path>
                <a:path w="626110" h="47625">
                  <a:moveTo>
                    <a:pt x="212432" y="35407"/>
                  </a:moveTo>
                  <a:lnTo>
                    <a:pt x="200647" y="35407"/>
                  </a:lnTo>
                  <a:lnTo>
                    <a:pt x="200647" y="47205"/>
                  </a:lnTo>
                  <a:lnTo>
                    <a:pt x="212432" y="47205"/>
                  </a:lnTo>
                  <a:lnTo>
                    <a:pt x="212432" y="35407"/>
                  </a:lnTo>
                  <a:close/>
                </a:path>
                <a:path w="626110" h="47625">
                  <a:moveTo>
                    <a:pt x="236054" y="23609"/>
                  </a:move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36054" y="23609"/>
                  </a:lnTo>
                  <a:close/>
                </a:path>
                <a:path w="626110" h="47625">
                  <a:moveTo>
                    <a:pt x="247853" y="11798"/>
                  </a:moveTo>
                  <a:lnTo>
                    <a:pt x="236054" y="11798"/>
                  </a:lnTo>
                  <a:lnTo>
                    <a:pt x="224256" y="11798"/>
                  </a:lnTo>
                  <a:lnTo>
                    <a:pt x="224256" y="23596"/>
                  </a:lnTo>
                  <a:lnTo>
                    <a:pt x="236054" y="23596"/>
                  </a:lnTo>
                  <a:lnTo>
                    <a:pt x="247853" y="23596"/>
                  </a:lnTo>
                  <a:lnTo>
                    <a:pt x="247853" y="11798"/>
                  </a:lnTo>
                  <a:close/>
                </a:path>
                <a:path w="626110" h="47625">
                  <a:moveTo>
                    <a:pt x="259651" y="35407"/>
                  </a:moveTo>
                  <a:lnTo>
                    <a:pt x="247865" y="35407"/>
                  </a:lnTo>
                  <a:lnTo>
                    <a:pt x="247865" y="47205"/>
                  </a:lnTo>
                  <a:lnTo>
                    <a:pt x="259651" y="47205"/>
                  </a:lnTo>
                  <a:lnTo>
                    <a:pt x="259651" y="35407"/>
                  </a:lnTo>
                  <a:close/>
                </a:path>
                <a:path w="626110" h="47625">
                  <a:moveTo>
                    <a:pt x="259651" y="11798"/>
                  </a:moveTo>
                  <a:lnTo>
                    <a:pt x="247865" y="11798"/>
                  </a:lnTo>
                  <a:lnTo>
                    <a:pt x="247865" y="23596"/>
                  </a:lnTo>
                  <a:lnTo>
                    <a:pt x="259651" y="23596"/>
                  </a:lnTo>
                  <a:lnTo>
                    <a:pt x="259651" y="11798"/>
                  </a:lnTo>
                  <a:close/>
                </a:path>
                <a:path w="626110" h="47625">
                  <a:moveTo>
                    <a:pt x="271462" y="35407"/>
                  </a:moveTo>
                  <a:lnTo>
                    <a:pt x="259664" y="35407"/>
                  </a:lnTo>
                  <a:lnTo>
                    <a:pt x="259664" y="47205"/>
                  </a:lnTo>
                  <a:lnTo>
                    <a:pt x="271462" y="47205"/>
                  </a:lnTo>
                  <a:lnTo>
                    <a:pt x="271462" y="35407"/>
                  </a:lnTo>
                  <a:close/>
                </a:path>
                <a:path w="626110" h="47625">
                  <a:moveTo>
                    <a:pt x="271462" y="11798"/>
                  </a:moveTo>
                  <a:lnTo>
                    <a:pt x="259664" y="11798"/>
                  </a:lnTo>
                  <a:lnTo>
                    <a:pt x="259664" y="23596"/>
                  </a:lnTo>
                  <a:lnTo>
                    <a:pt x="271462" y="23596"/>
                  </a:lnTo>
                  <a:lnTo>
                    <a:pt x="271462" y="11798"/>
                  </a:lnTo>
                  <a:close/>
                </a:path>
                <a:path w="626110" h="47625">
                  <a:moveTo>
                    <a:pt x="295071" y="35407"/>
                  </a:moveTo>
                  <a:lnTo>
                    <a:pt x="283273" y="35407"/>
                  </a:lnTo>
                  <a:lnTo>
                    <a:pt x="283273" y="23609"/>
                  </a:lnTo>
                  <a:lnTo>
                    <a:pt x="271475" y="23609"/>
                  </a:lnTo>
                  <a:lnTo>
                    <a:pt x="271475" y="35407"/>
                  </a:lnTo>
                  <a:lnTo>
                    <a:pt x="271475" y="47205"/>
                  </a:lnTo>
                  <a:lnTo>
                    <a:pt x="283273" y="47205"/>
                  </a:lnTo>
                  <a:lnTo>
                    <a:pt x="295071" y="47205"/>
                  </a:lnTo>
                  <a:lnTo>
                    <a:pt x="295071" y="35407"/>
                  </a:lnTo>
                  <a:close/>
                </a:path>
                <a:path w="626110" h="47625">
                  <a:moveTo>
                    <a:pt x="330479" y="23609"/>
                  </a:moveTo>
                  <a:lnTo>
                    <a:pt x="318681" y="23609"/>
                  </a:lnTo>
                  <a:lnTo>
                    <a:pt x="306882" y="23609"/>
                  </a:lnTo>
                  <a:lnTo>
                    <a:pt x="306882" y="35407"/>
                  </a:lnTo>
                  <a:lnTo>
                    <a:pt x="318681" y="35407"/>
                  </a:lnTo>
                  <a:lnTo>
                    <a:pt x="318681" y="47205"/>
                  </a:lnTo>
                  <a:lnTo>
                    <a:pt x="330479" y="47205"/>
                  </a:lnTo>
                  <a:lnTo>
                    <a:pt x="330479" y="35407"/>
                  </a:lnTo>
                  <a:lnTo>
                    <a:pt x="330479" y="23609"/>
                  </a:lnTo>
                  <a:close/>
                </a:path>
                <a:path w="626110" h="47625">
                  <a:moveTo>
                    <a:pt x="330479" y="0"/>
                  </a:moveTo>
                  <a:lnTo>
                    <a:pt x="318681" y="0"/>
                  </a:lnTo>
                  <a:lnTo>
                    <a:pt x="318681" y="11798"/>
                  </a:lnTo>
                  <a:lnTo>
                    <a:pt x="306882" y="11798"/>
                  </a:lnTo>
                  <a:lnTo>
                    <a:pt x="306882" y="23596"/>
                  </a:lnTo>
                  <a:lnTo>
                    <a:pt x="318681" y="23596"/>
                  </a:lnTo>
                  <a:lnTo>
                    <a:pt x="330479" y="23596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26110" h="47625">
                  <a:moveTo>
                    <a:pt x="342290" y="35407"/>
                  </a:moveTo>
                  <a:lnTo>
                    <a:pt x="330492" y="35407"/>
                  </a:lnTo>
                  <a:lnTo>
                    <a:pt x="330492" y="47205"/>
                  </a:lnTo>
                  <a:lnTo>
                    <a:pt x="342290" y="47205"/>
                  </a:lnTo>
                  <a:lnTo>
                    <a:pt x="342290" y="35407"/>
                  </a:lnTo>
                  <a:close/>
                </a:path>
                <a:path w="626110" h="47625">
                  <a:moveTo>
                    <a:pt x="342290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42290" y="11798"/>
                  </a:lnTo>
                  <a:lnTo>
                    <a:pt x="342290" y="0"/>
                  </a:lnTo>
                  <a:close/>
                </a:path>
                <a:path w="626110" h="47625">
                  <a:moveTo>
                    <a:pt x="365887" y="23609"/>
                  </a:moveTo>
                  <a:lnTo>
                    <a:pt x="354088" y="23609"/>
                  </a:lnTo>
                  <a:lnTo>
                    <a:pt x="354088" y="35407"/>
                  </a:lnTo>
                  <a:lnTo>
                    <a:pt x="365887" y="35407"/>
                  </a:lnTo>
                  <a:lnTo>
                    <a:pt x="365887" y="23609"/>
                  </a:lnTo>
                  <a:close/>
                </a:path>
                <a:path w="626110" h="47625">
                  <a:moveTo>
                    <a:pt x="377698" y="23609"/>
                  </a:moveTo>
                  <a:lnTo>
                    <a:pt x="365899" y="23609"/>
                  </a:lnTo>
                  <a:lnTo>
                    <a:pt x="365899" y="35407"/>
                  </a:lnTo>
                  <a:lnTo>
                    <a:pt x="377698" y="35407"/>
                  </a:lnTo>
                  <a:lnTo>
                    <a:pt x="377698" y="23609"/>
                  </a:lnTo>
                  <a:close/>
                </a:path>
                <a:path w="626110" h="47625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77698" y="23596"/>
                  </a:lnTo>
                  <a:lnTo>
                    <a:pt x="389496" y="23596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26110" h="47625">
                  <a:moveTo>
                    <a:pt x="401307" y="23609"/>
                  </a:move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01307" y="23609"/>
                  </a:lnTo>
                  <a:close/>
                </a:path>
                <a:path w="626110" h="47625">
                  <a:moveTo>
                    <a:pt x="424903" y="11798"/>
                  </a:moveTo>
                  <a:lnTo>
                    <a:pt x="413105" y="11798"/>
                  </a:lnTo>
                  <a:lnTo>
                    <a:pt x="401307" y="11798"/>
                  </a:lnTo>
                  <a:lnTo>
                    <a:pt x="389509" y="11798"/>
                  </a:lnTo>
                  <a:lnTo>
                    <a:pt x="389509" y="23596"/>
                  </a:lnTo>
                  <a:lnTo>
                    <a:pt x="401307" y="23596"/>
                  </a:lnTo>
                  <a:lnTo>
                    <a:pt x="413105" y="23596"/>
                  </a:lnTo>
                  <a:lnTo>
                    <a:pt x="424903" y="23596"/>
                  </a:lnTo>
                  <a:lnTo>
                    <a:pt x="424903" y="11798"/>
                  </a:lnTo>
                  <a:close/>
                </a:path>
                <a:path w="626110" h="47625">
                  <a:moveTo>
                    <a:pt x="436714" y="23609"/>
                  </a:moveTo>
                  <a:lnTo>
                    <a:pt x="424916" y="23609"/>
                  </a:lnTo>
                  <a:lnTo>
                    <a:pt x="424916" y="35407"/>
                  </a:lnTo>
                  <a:lnTo>
                    <a:pt x="436714" y="35407"/>
                  </a:lnTo>
                  <a:lnTo>
                    <a:pt x="436714" y="23609"/>
                  </a:lnTo>
                  <a:close/>
                </a:path>
                <a:path w="626110" h="47625">
                  <a:moveTo>
                    <a:pt x="448513" y="11798"/>
                  </a:moveTo>
                  <a:lnTo>
                    <a:pt x="436714" y="11798"/>
                  </a:lnTo>
                  <a:lnTo>
                    <a:pt x="424916" y="11798"/>
                  </a:lnTo>
                  <a:lnTo>
                    <a:pt x="424916" y="23596"/>
                  </a:lnTo>
                  <a:lnTo>
                    <a:pt x="436714" y="23596"/>
                  </a:lnTo>
                  <a:lnTo>
                    <a:pt x="448513" y="23596"/>
                  </a:lnTo>
                  <a:lnTo>
                    <a:pt x="448513" y="11798"/>
                  </a:lnTo>
                  <a:close/>
                </a:path>
                <a:path w="626110" h="47625">
                  <a:moveTo>
                    <a:pt x="472122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60324" y="23596"/>
                  </a:lnTo>
                  <a:lnTo>
                    <a:pt x="472122" y="23596"/>
                  </a:lnTo>
                  <a:lnTo>
                    <a:pt x="472122" y="11798"/>
                  </a:lnTo>
                  <a:lnTo>
                    <a:pt x="472122" y="0"/>
                  </a:lnTo>
                  <a:close/>
                </a:path>
                <a:path w="626110" h="47625">
                  <a:moveTo>
                    <a:pt x="483920" y="23609"/>
                  </a:moveTo>
                  <a:lnTo>
                    <a:pt x="472122" y="23609"/>
                  </a:lnTo>
                  <a:lnTo>
                    <a:pt x="472122" y="35407"/>
                  </a:lnTo>
                  <a:lnTo>
                    <a:pt x="483920" y="35407"/>
                  </a:lnTo>
                  <a:lnTo>
                    <a:pt x="483920" y="23609"/>
                  </a:lnTo>
                  <a:close/>
                </a:path>
                <a:path w="626110" h="47625">
                  <a:moveTo>
                    <a:pt x="495731" y="11798"/>
                  </a:moveTo>
                  <a:lnTo>
                    <a:pt x="483933" y="11798"/>
                  </a:lnTo>
                  <a:lnTo>
                    <a:pt x="483933" y="23596"/>
                  </a:lnTo>
                  <a:lnTo>
                    <a:pt x="495731" y="23596"/>
                  </a:lnTo>
                  <a:lnTo>
                    <a:pt x="495731" y="11798"/>
                  </a:lnTo>
                  <a:close/>
                </a:path>
                <a:path w="626110" h="47625">
                  <a:moveTo>
                    <a:pt x="519328" y="23609"/>
                  </a:moveTo>
                  <a:lnTo>
                    <a:pt x="507530" y="23609"/>
                  </a:lnTo>
                  <a:lnTo>
                    <a:pt x="507530" y="35407"/>
                  </a:lnTo>
                  <a:lnTo>
                    <a:pt x="519328" y="35407"/>
                  </a:lnTo>
                  <a:lnTo>
                    <a:pt x="519328" y="23609"/>
                  </a:lnTo>
                  <a:close/>
                </a:path>
                <a:path w="626110" h="47625">
                  <a:moveTo>
                    <a:pt x="542937" y="23609"/>
                  </a:moveTo>
                  <a:lnTo>
                    <a:pt x="531139" y="23609"/>
                  </a:lnTo>
                  <a:lnTo>
                    <a:pt x="531139" y="35407"/>
                  </a:lnTo>
                  <a:lnTo>
                    <a:pt x="542937" y="35407"/>
                  </a:lnTo>
                  <a:lnTo>
                    <a:pt x="542937" y="23609"/>
                  </a:lnTo>
                  <a:close/>
                </a:path>
                <a:path w="626110" h="47625">
                  <a:moveTo>
                    <a:pt x="542937" y="0"/>
                  </a:moveTo>
                  <a:lnTo>
                    <a:pt x="531139" y="0"/>
                  </a:lnTo>
                  <a:lnTo>
                    <a:pt x="531139" y="11798"/>
                  </a:lnTo>
                  <a:lnTo>
                    <a:pt x="519341" y="11798"/>
                  </a:lnTo>
                  <a:lnTo>
                    <a:pt x="519341" y="23596"/>
                  </a:lnTo>
                  <a:lnTo>
                    <a:pt x="531139" y="23596"/>
                  </a:lnTo>
                  <a:lnTo>
                    <a:pt x="542937" y="23596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26110" h="47625">
                  <a:moveTo>
                    <a:pt x="554748" y="23609"/>
                  </a:moveTo>
                  <a:lnTo>
                    <a:pt x="542950" y="23609"/>
                  </a:lnTo>
                  <a:lnTo>
                    <a:pt x="542950" y="35407"/>
                  </a:lnTo>
                  <a:lnTo>
                    <a:pt x="554748" y="35407"/>
                  </a:lnTo>
                  <a:lnTo>
                    <a:pt x="554748" y="23609"/>
                  </a:lnTo>
                  <a:close/>
                </a:path>
                <a:path w="626110" h="47625">
                  <a:moveTo>
                    <a:pt x="554748" y="11798"/>
                  </a:move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54748" y="11798"/>
                  </a:lnTo>
                  <a:close/>
                </a:path>
                <a:path w="626110" h="47625">
                  <a:moveTo>
                    <a:pt x="578345" y="0"/>
                  </a:moveTo>
                  <a:lnTo>
                    <a:pt x="566547" y="0"/>
                  </a:lnTo>
                  <a:lnTo>
                    <a:pt x="566547" y="11798"/>
                  </a:lnTo>
                  <a:lnTo>
                    <a:pt x="566547" y="23596"/>
                  </a:lnTo>
                  <a:lnTo>
                    <a:pt x="578345" y="23596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26110" h="47625">
                  <a:moveTo>
                    <a:pt x="601954" y="23609"/>
                  </a:moveTo>
                  <a:lnTo>
                    <a:pt x="590156" y="23609"/>
                  </a:lnTo>
                  <a:lnTo>
                    <a:pt x="590156" y="35407"/>
                  </a:lnTo>
                  <a:lnTo>
                    <a:pt x="601954" y="35407"/>
                  </a:lnTo>
                  <a:lnTo>
                    <a:pt x="601954" y="23609"/>
                  </a:lnTo>
                  <a:close/>
                </a:path>
                <a:path w="626110" h="47625">
                  <a:moveTo>
                    <a:pt x="601954" y="0"/>
                  </a:moveTo>
                  <a:lnTo>
                    <a:pt x="590156" y="0"/>
                  </a:lnTo>
                  <a:lnTo>
                    <a:pt x="590156" y="11798"/>
                  </a:lnTo>
                  <a:lnTo>
                    <a:pt x="590156" y="23596"/>
                  </a:lnTo>
                  <a:lnTo>
                    <a:pt x="601954" y="23596"/>
                  </a:lnTo>
                  <a:lnTo>
                    <a:pt x="601954" y="11798"/>
                  </a:lnTo>
                  <a:lnTo>
                    <a:pt x="601954" y="0"/>
                  </a:lnTo>
                  <a:close/>
                </a:path>
                <a:path w="626110" h="47625">
                  <a:moveTo>
                    <a:pt x="613765" y="23609"/>
                  </a:moveTo>
                  <a:lnTo>
                    <a:pt x="601967" y="23609"/>
                  </a:lnTo>
                  <a:lnTo>
                    <a:pt x="601967" y="35407"/>
                  </a:lnTo>
                  <a:lnTo>
                    <a:pt x="613765" y="35407"/>
                  </a:lnTo>
                  <a:lnTo>
                    <a:pt x="613765" y="23609"/>
                  </a:lnTo>
                  <a:close/>
                </a:path>
                <a:path w="626110" h="47625">
                  <a:moveTo>
                    <a:pt x="613765" y="11798"/>
                  </a:moveTo>
                  <a:lnTo>
                    <a:pt x="601967" y="11798"/>
                  </a:lnTo>
                  <a:lnTo>
                    <a:pt x="601967" y="23596"/>
                  </a:lnTo>
                  <a:lnTo>
                    <a:pt x="613765" y="23596"/>
                  </a:lnTo>
                  <a:lnTo>
                    <a:pt x="613765" y="11798"/>
                  </a:lnTo>
                  <a:close/>
                </a:path>
                <a:path w="626110" h="47625">
                  <a:moveTo>
                    <a:pt x="625563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25563" y="11798"/>
                  </a:lnTo>
                  <a:lnTo>
                    <a:pt x="62556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94843" y="5095214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10" h="47625">
                  <a:moveTo>
                    <a:pt x="35394" y="23609"/>
                  </a:moveTo>
                  <a:lnTo>
                    <a:pt x="23596" y="23609"/>
                  </a:lnTo>
                  <a:lnTo>
                    <a:pt x="23596" y="11811"/>
                  </a:lnTo>
                  <a:lnTo>
                    <a:pt x="11798" y="11811"/>
                  </a:lnTo>
                  <a:lnTo>
                    <a:pt x="0" y="11811"/>
                  </a:lnTo>
                  <a:lnTo>
                    <a:pt x="0" y="23609"/>
                  </a:lnTo>
                  <a:lnTo>
                    <a:pt x="11798" y="23609"/>
                  </a:lnTo>
                  <a:lnTo>
                    <a:pt x="11798" y="35407"/>
                  </a:lnTo>
                  <a:lnTo>
                    <a:pt x="23596" y="35407"/>
                  </a:lnTo>
                  <a:lnTo>
                    <a:pt x="23596" y="47205"/>
                  </a:lnTo>
                  <a:lnTo>
                    <a:pt x="35394" y="47205"/>
                  </a:lnTo>
                  <a:lnTo>
                    <a:pt x="35394" y="35407"/>
                  </a:lnTo>
                  <a:lnTo>
                    <a:pt x="35394" y="23609"/>
                  </a:lnTo>
                  <a:close/>
                </a:path>
                <a:path w="626110" h="47625">
                  <a:moveTo>
                    <a:pt x="59004" y="11811"/>
                  </a:moveTo>
                  <a:lnTo>
                    <a:pt x="47205" y="11811"/>
                  </a:lnTo>
                  <a:lnTo>
                    <a:pt x="35407" y="11811"/>
                  </a:lnTo>
                  <a:lnTo>
                    <a:pt x="35407" y="23609"/>
                  </a:lnTo>
                  <a:lnTo>
                    <a:pt x="47205" y="23609"/>
                  </a:lnTo>
                  <a:lnTo>
                    <a:pt x="47205" y="35407"/>
                  </a:lnTo>
                  <a:lnTo>
                    <a:pt x="47205" y="47205"/>
                  </a:lnTo>
                  <a:lnTo>
                    <a:pt x="59004" y="47205"/>
                  </a:lnTo>
                  <a:lnTo>
                    <a:pt x="59004" y="35407"/>
                  </a:lnTo>
                  <a:lnTo>
                    <a:pt x="59004" y="23609"/>
                  </a:lnTo>
                  <a:lnTo>
                    <a:pt x="59004" y="11811"/>
                  </a:lnTo>
                  <a:close/>
                </a:path>
                <a:path w="626110" h="47625">
                  <a:moveTo>
                    <a:pt x="70815" y="35407"/>
                  </a:moveTo>
                  <a:lnTo>
                    <a:pt x="59016" y="35407"/>
                  </a:lnTo>
                  <a:lnTo>
                    <a:pt x="59016" y="47205"/>
                  </a:lnTo>
                  <a:lnTo>
                    <a:pt x="70815" y="47205"/>
                  </a:lnTo>
                  <a:lnTo>
                    <a:pt x="70815" y="35407"/>
                  </a:lnTo>
                  <a:close/>
                </a:path>
                <a:path w="626110" h="47625">
                  <a:moveTo>
                    <a:pt x="94411" y="23609"/>
                  </a:moveTo>
                  <a:lnTo>
                    <a:pt x="82613" y="23609"/>
                  </a:lnTo>
                  <a:lnTo>
                    <a:pt x="70815" y="23609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47205"/>
                  </a:lnTo>
                  <a:lnTo>
                    <a:pt x="94411" y="47205"/>
                  </a:lnTo>
                  <a:lnTo>
                    <a:pt x="94411" y="35407"/>
                  </a:lnTo>
                  <a:lnTo>
                    <a:pt x="94411" y="23609"/>
                  </a:lnTo>
                  <a:close/>
                </a:path>
                <a:path w="626110" h="47625">
                  <a:moveTo>
                    <a:pt x="129806" y="11811"/>
                  </a:moveTo>
                  <a:lnTo>
                    <a:pt x="118021" y="11811"/>
                  </a:lnTo>
                  <a:lnTo>
                    <a:pt x="106222" y="11811"/>
                  </a:lnTo>
                  <a:lnTo>
                    <a:pt x="106222" y="23609"/>
                  </a:lnTo>
                  <a:lnTo>
                    <a:pt x="94424" y="23609"/>
                  </a:lnTo>
                  <a:lnTo>
                    <a:pt x="94424" y="35407"/>
                  </a:lnTo>
                  <a:lnTo>
                    <a:pt x="94424" y="47205"/>
                  </a:lnTo>
                  <a:lnTo>
                    <a:pt x="106222" y="47205"/>
                  </a:lnTo>
                  <a:lnTo>
                    <a:pt x="118021" y="47205"/>
                  </a:lnTo>
                  <a:lnTo>
                    <a:pt x="118021" y="35407"/>
                  </a:lnTo>
                  <a:lnTo>
                    <a:pt x="118021" y="23609"/>
                  </a:lnTo>
                  <a:lnTo>
                    <a:pt x="129806" y="23609"/>
                  </a:lnTo>
                  <a:lnTo>
                    <a:pt x="129806" y="11811"/>
                  </a:lnTo>
                  <a:close/>
                </a:path>
                <a:path w="626110" h="47625">
                  <a:moveTo>
                    <a:pt x="141617" y="11811"/>
                  </a:moveTo>
                  <a:lnTo>
                    <a:pt x="129832" y="11811"/>
                  </a:lnTo>
                  <a:lnTo>
                    <a:pt x="129832" y="23609"/>
                  </a:lnTo>
                  <a:lnTo>
                    <a:pt x="129832" y="35407"/>
                  </a:lnTo>
                  <a:lnTo>
                    <a:pt x="141617" y="35407"/>
                  </a:lnTo>
                  <a:lnTo>
                    <a:pt x="141617" y="23609"/>
                  </a:lnTo>
                  <a:lnTo>
                    <a:pt x="141617" y="11811"/>
                  </a:lnTo>
                  <a:close/>
                </a:path>
                <a:path w="626110" h="47625">
                  <a:moveTo>
                    <a:pt x="153428" y="23609"/>
                  </a:moveTo>
                  <a:lnTo>
                    <a:pt x="141630" y="23609"/>
                  </a:lnTo>
                  <a:lnTo>
                    <a:pt x="141630" y="35407"/>
                  </a:lnTo>
                  <a:lnTo>
                    <a:pt x="141630" y="47205"/>
                  </a:lnTo>
                  <a:lnTo>
                    <a:pt x="153428" y="47205"/>
                  </a:lnTo>
                  <a:lnTo>
                    <a:pt x="153428" y="35407"/>
                  </a:lnTo>
                  <a:lnTo>
                    <a:pt x="153428" y="23609"/>
                  </a:lnTo>
                  <a:close/>
                </a:path>
                <a:path w="626110" h="47625">
                  <a:moveTo>
                    <a:pt x="165239" y="11811"/>
                  </a:moveTo>
                  <a:lnTo>
                    <a:pt x="153441" y="11811"/>
                  </a:ln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65239" y="23609"/>
                  </a:lnTo>
                  <a:lnTo>
                    <a:pt x="165239" y="11811"/>
                  </a:lnTo>
                  <a:close/>
                </a:path>
                <a:path w="626110" h="47625">
                  <a:moveTo>
                    <a:pt x="188836" y="11811"/>
                  </a:moveTo>
                  <a:lnTo>
                    <a:pt x="177038" y="11811"/>
                  </a:lnTo>
                  <a:lnTo>
                    <a:pt x="177038" y="23609"/>
                  </a:lnTo>
                  <a:lnTo>
                    <a:pt x="188836" y="23609"/>
                  </a:lnTo>
                  <a:lnTo>
                    <a:pt x="188836" y="11811"/>
                  </a:lnTo>
                  <a:close/>
                </a:path>
                <a:path w="626110" h="47625">
                  <a:moveTo>
                    <a:pt x="200647" y="23609"/>
                  </a:move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00647" y="23609"/>
                  </a:lnTo>
                  <a:close/>
                </a:path>
                <a:path w="626110" h="47625">
                  <a:moveTo>
                    <a:pt x="212432" y="35407"/>
                  </a:moveTo>
                  <a:lnTo>
                    <a:pt x="200647" y="35407"/>
                  </a:lnTo>
                  <a:lnTo>
                    <a:pt x="200647" y="47205"/>
                  </a:lnTo>
                  <a:lnTo>
                    <a:pt x="212432" y="47205"/>
                  </a:lnTo>
                  <a:lnTo>
                    <a:pt x="212432" y="35407"/>
                  </a:lnTo>
                  <a:close/>
                </a:path>
                <a:path w="626110" h="47625">
                  <a:moveTo>
                    <a:pt x="224243" y="11811"/>
                  </a:moveTo>
                  <a:lnTo>
                    <a:pt x="212458" y="11811"/>
                  </a:lnTo>
                  <a:lnTo>
                    <a:pt x="212458" y="23609"/>
                  </a:lnTo>
                  <a:lnTo>
                    <a:pt x="224243" y="23609"/>
                  </a:lnTo>
                  <a:lnTo>
                    <a:pt x="224243" y="11811"/>
                  </a:lnTo>
                  <a:close/>
                </a:path>
                <a:path w="626110" h="47625">
                  <a:moveTo>
                    <a:pt x="247853" y="11811"/>
                  </a:moveTo>
                  <a:lnTo>
                    <a:pt x="236054" y="11811"/>
                  </a:lnTo>
                  <a:lnTo>
                    <a:pt x="236054" y="23609"/>
                  </a:lnTo>
                  <a:lnTo>
                    <a:pt x="247853" y="23609"/>
                  </a:lnTo>
                  <a:lnTo>
                    <a:pt x="247853" y="11811"/>
                  </a:lnTo>
                  <a:close/>
                </a:path>
                <a:path w="626110" h="47625">
                  <a:moveTo>
                    <a:pt x="271462" y="23609"/>
                  </a:moveTo>
                  <a:lnTo>
                    <a:pt x="259664" y="23609"/>
                  </a:lnTo>
                  <a:lnTo>
                    <a:pt x="259664" y="35407"/>
                  </a:lnTo>
                  <a:lnTo>
                    <a:pt x="271462" y="35407"/>
                  </a:lnTo>
                  <a:lnTo>
                    <a:pt x="271462" y="23609"/>
                  </a:lnTo>
                  <a:close/>
                </a:path>
                <a:path w="626110" h="47625">
                  <a:moveTo>
                    <a:pt x="283273" y="11811"/>
                  </a:moveTo>
                  <a:lnTo>
                    <a:pt x="271475" y="11811"/>
                  </a:lnTo>
                  <a:lnTo>
                    <a:pt x="271475" y="23609"/>
                  </a:lnTo>
                  <a:lnTo>
                    <a:pt x="283273" y="23609"/>
                  </a:lnTo>
                  <a:lnTo>
                    <a:pt x="283273" y="11811"/>
                  </a:lnTo>
                  <a:close/>
                </a:path>
                <a:path w="626110" h="47625">
                  <a:moveTo>
                    <a:pt x="330479" y="23609"/>
                  </a:moveTo>
                  <a:lnTo>
                    <a:pt x="318681" y="23609"/>
                  </a:lnTo>
                  <a:lnTo>
                    <a:pt x="306882" y="23609"/>
                  </a:lnTo>
                  <a:lnTo>
                    <a:pt x="306882" y="35407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close/>
                </a:path>
                <a:path w="626110" h="47625">
                  <a:moveTo>
                    <a:pt x="342290" y="23609"/>
                  </a:moveTo>
                  <a:lnTo>
                    <a:pt x="330492" y="23609"/>
                  </a:lnTo>
                  <a:lnTo>
                    <a:pt x="330492" y="35407"/>
                  </a:lnTo>
                  <a:lnTo>
                    <a:pt x="342290" y="35407"/>
                  </a:lnTo>
                  <a:lnTo>
                    <a:pt x="342290" y="23609"/>
                  </a:lnTo>
                  <a:close/>
                </a:path>
                <a:path w="626110" h="47625">
                  <a:moveTo>
                    <a:pt x="365887" y="0"/>
                  </a:moveTo>
                  <a:lnTo>
                    <a:pt x="354088" y="0"/>
                  </a:lnTo>
                  <a:lnTo>
                    <a:pt x="342290" y="0"/>
                  </a:lnTo>
                  <a:lnTo>
                    <a:pt x="330492" y="0"/>
                  </a:lnTo>
                  <a:lnTo>
                    <a:pt x="330492" y="11798"/>
                  </a:lnTo>
                  <a:lnTo>
                    <a:pt x="342290" y="11798"/>
                  </a:lnTo>
                  <a:lnTo>
                    <a:pt x="354088" y="11798"/>
                  </a:lnTo>
                  <a:lnTo>
                    <a:pt x="365887" y="11798"/>
                  </a:lnTo>
                  <a:lnTo>
                    <a:pt x="365887" y="0"/>
                  </a:lnTo>
                  <a:close/>
                </a:path>
                <a:path w="626110" h="47625">
                  <a:moveTo>
                    <a:pt x="377698" y="11811"/>
                  </a:moveTo>
                  <a:lnTo>
                    <a:pt x="365899" y="11811"/>
                  </a:lnTo>
                  <a:lnTo>
                    <a:pt x="365899" y="23609"/>
                  </a:lnTo>
                  <a:lnTo>
                    <a:pt x="377698" y="23609"/>
                  </a:lnTo>
                  <a:lnTo>
                    <a:pt x="377698" y="11811"/>
                  </a:lnTo>
                  <a:close/>
                </a:path>
                <a:path w="626110" h="47625">
                  <a:moveTo>
                    <a:pt x="389496" y="0"/>
                  </a:moveTo>
                  <a:lnTo>
                    <a:pt x="377698" y="0"/>
                  </a:lnTo>
                  <a:lnTo>
                    <a:pt x="365899" y="0"/>
                  </a:lnTo>
                  <a:lnTo>
                    <a:pt x="365899" y="11798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26110" h="47625">
                  <a:moveTo>
                    <a:pt x="424903" y="11811"/>
                  </a:moveTo>
                  <a:lnTo>
                    <a:pt x="413105" y="11811"/>
                  </a:lnTo>
                  <a:lnTo>
                    <a:pt x="401307" y="11811"/>
                  </a:lnTo>
                  <a:lnTo>
                    <a:pt x="401307" y="23609"/>
                  </a:lnTo>
                  <a:lnTo>
                    <a:pt x="413105" y="23609"/>
                  </a:lnTo>
                  <a:lnTo>
                    <a:pt x="424903" y="23609"/>
                  </a:lnTo>
                  <a:lnTo>
                    <a:pt x="424903" y="11811"/>
                  </a:lnTo>
                  <a:close/>
                </a:path>
                <a:path w="626110" h="47625">
                  <a:moveTo>
                    <a:pt x="424903" y="0"/>
                  </a:moveTo>
                  <a:lnTo>
                    <a:pt x="413105" y="0"/>
                  </a:lnTo>
                  <a:lnTo>
                    <a:pt x="413105" y="11798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26110" h="47625">
                  <a:moveTo>
                    <a:pt x="448513" y="11811"/>
                  </a:moveTo>
                  <a:lnTo>
                    <a:pt x="436714" y="11811"/>
                  </a:lnTo>
                  <a:lnTo>
                    <a:pt x="436714" y="23609"/>
                  </a:lnTo>
                  <a:lnTo>
                    <a:pt x="424916" y="23609"/>
                  </a:lnTo>
                  <a:lnTo>
                    <a:pt x="424916" y="35407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48513" y="23609"/>
                  </a:lnTo>
                  <a:lnTo>
                    <a:pt x="448513" y="11811"/>
                  </a:lnTo>
                  <a:close/>
                </a:path>
                <a:path w="626110" h="47625">
                  <a:moveTo>
                    <a:pt x="460311" y="0"/>
                  </a:moveTo>
                  <a:lnTo>
                    <a:pt x="448513" y="0"/>
                  </a:lnTo>
                  <a:lnTo>
                    <a:pt x="436714" y="0"/>
                  </a:lnTo>
                  <a:lnTo>
                    <a:pt x="424916" y="0"/>
                  </a:lnTo>
                  <a:lnTo>
                    <a:pt x="424916" y="11798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60311" y="11798"/>
                  </a:lnTo>
                  <a:lnTo>
                    <a:pt x="460311" y="0"/>
                  </a:lnTo>
                  <a:close/>
                </a:path>
                <a:path w="626110" h="47625">
                  <a:moveTo>
                    <a:pt x="483920" y="11811"/>
                  </a:moveTo>
                  <a:lnTo>
                    <a:pt x="472122" y="11811"/>
                  </a:lnTo>
                  <a:lnTo>
                    <a:pt x="472122" y="23609"/>
                  </a:lnTo>
                  <a:lnTo>
                    <a:pt x="483920" y="23609"/>
                  </a:lnTo>
                  <a:lnTo>
                    <a:pt x="483920" y="11811"/>
                  </a:lnTo>
                  <a:close/>
                </a:path>
                <a:path w="626110" h="47625">
                  <a:moveTo>
                    <a:pt x="483920" y="0"/>
                  </a:moveTo>
                  <a:lnTo>
                    <a:pt x="472122" y="0"/>
                  </a:lnTo>
                  <a:lnTo>
                    <a:pt x="460324" y="0"/>
                  </a:lnTo>
                  <a:lnTo>
                    <a:pt x="460324" y="11798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10" h="47625">
                  <a:moveTo>
                    <a:pt x="495731" y="11811"/>
                  </a:moveTo>
                  <a:lnTo>
                    <a:pt x="483933" y="11811"/>
                  </a:ln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495731" y="23609"/>
                  </a:lnTo>
                  <a:lnTo>
                    <a:pt x="495731" y="11811"/>
                  </a:lnTo>
                  <a:close/>
                </a:path>
                <a:path w="626110" h="47625">
                  <a:moveTo>
                    <a:pt x="495731" y="0"/>
                  </a:move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495731" y="0"/>
                  </a:lnTo>
                  <a:close/>
                </a:path>
                <a:path w="626110" h="47625">
                  <a:moveTo>
                    <a:pt x="519328" y="11811"/>
                  </a:moveTo>
                  <a:lnTo>
                    <a:pt x="507530" y="11811"/>
                  </a:lnTo>
                  <a:lnTo>
                    <a:pt x="507530" y="23609"/>
                  </a:lnTo>
                  <a:lnTo>
                    <a:pt x="507530" y="35407"/>
                  </a:lnTo>
                  <a:lnTo>
                    <a:pt x="519328" y="35407"/>
                  </a:lnTo>
                  <a:lnTo>
                    <a:pt x="519328" y="23609"/>
                  </a:lnTo>
                  <a:lnTo>
                    <a:pt x="519328" y="11811"/>
                  </a:lnTo>
                  <a:close/>
                </a:path>
                <a:path w="626110" h="47625">
                  <a:moveTo>
                    <a:pt x="542937" y="0"/>
                  </a:moveTo>
                  <a:lnTo>
                    <a:pt x="531139" y="0"/>
                  </a:lnTo>
                  <a:lnTo>
                    <a:pt x="531139" y="11798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26110" h="47625">
                  <a:moveTo>
                    <a:pt x="554748" y="11811"/>
                  </a:moveTo>
                  <a:lnTo>
                    <a:pt x="542950" y="11811"/>
                  </a:lnTo>
                  <a:lnTo>
                    <a:pt x="542950" y="23609"/>
                  </a:lnTo>
                  <a:lnTo>
                    <a:pt x="554748" y="23609"/>
                  </a:lnTo>
                  <a:lnTo>
                    <a:pt x="554748" y="11811"/>
                  </a:lnTo>
                  <a:close/>
                </a:path>
                <a:path w="626110" h="47625">
                  <a:moveTo>
                    <a:pt x="566547" y="23609"/>
                  </a:moveTo>
                  <a:lnTo>
                    <a:pt x="554748" y="23609"/>
                  </a:lnTo>
                  <a:lnTo>
                    <a:pt x="554748" y="35407"/>
                  </a:lnTo>
                  <a:lnTo>
                    <a:pt x="566547" y="35407"/>
                  </a:lnTo>
                  <a:lnTo>
                    <a:pt x="566547" y="23609"/>
                  </a:lnTo>
                  <a:close/>
                </a:path>
                <a:path w="626110" h="47625">
                  <a:moveTo>
                    <a:pt x="578345" y="11811"/>
                  </a:moveTo>
                  <a:lnTo>
                    <a:pt x="566547" y="11811"/>
                  </a:lnTo>
                  <a:lnTo>
                    <a:pt x="566547" y="23609"/>
                  </a:lnTo>
                  <a:lnTo>
                    <a:pt x="578345" y="23609"/>
                  </a:lnTo>
                  <a:lnTo>
                    <a:pt x="578345" y="11811"/>
                  </a:lnTo>
                  <a:close/>
                </a:path>
                <a:path w="626110" h="47625">
                  <a:moveTo>
                    <a:pt x="578345" y="0"/>
                  </a:moveTo>
                  <a:lnTo>
                    <a:pt x="566547" y="0"/>
                  </a:lnTo>
                  <a:lnTo>
                    <a:pt x="554748" y="0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26110" h="47625">
                  <a:moveTo>
                    <a:pt x="601954" y="11811"/>
                  </a:moveTo>
                  <a:lnTo>
                    <a:pt x="590156" y="11811"/>
                  </a:lnTo>
                  <a:lnTo>
                    <a:pt x="578358" y="11811"/>
                  </a:lnTo>
                  <a:lnTo>
                    <a:pt x="578358" y="23609"/>
                  </a:lnTo>
                  <a:lnTo>
                    <a:pt x="578358" y="35407"/>
                  </a:lnTo>
                  <a:lnTo>
                    <a:pt x="590156" y="35407"/>
                  </a:lnTo>
                  <a:lnTo>
                    <a:pt x="601954" y="35407"/>
                  </a:lnTo>
                  <a:lnTo>
                    <a:pt x="601954" y="23609"/>
                  </a:lnTo>
                  <a:lnTo>
                    <a:pt x="601954" y="11811"/>
                  </a:lnTo>
                  <a:close/>
                </a:path>
                <a:path w="626110" h="47625">
                  <a:moveTo>
                    <a:pt x="625563" y="23609"/>
                  </a:moveTo>
                  <a:lnTo>
                    <a:pt x="613765" y="23609"/>
                  </a:lnTo>
                  <a:lnTo>
                    <a:pt x="613765" y="11811"/>
                  </a:lnTo>
                  <a:lnTo>
                    <a:pt x="601967" y="11811"/>
                  </a:lnTo>
                  <a:lnTo>
                    <a:pt x="601967" y="23609"/>
                  </a:lnTo>
                  <a:lnTo>
                    <a:pt x="601967" y="35407"/>
                  </a:lnTo>
                  <a:lnTo>
                    <a:pt x="613765" y="35407"/>
                  </a:lnTo>
                  <a:lnTo>
                    <a:pt x="625563" y="35407"/>
                  </a:lnTo>
                  <a:lnTo>
                    <a:pt x="625563" y="2360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94843" y="5130622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10" h="35560">
                  <a:moveTo>
                    <a:pt x="23596" y="23609"/>
                  </a:moveTo>
                  <a:lnTo>
                    <a:pt x="11798" y="23609"/>
                  </a:lnTo>
                  <a:lnTo>
                    <a:pt x="11798" y="11811"/>
                  </a:lnTo>
                  <a:lnTo>
                    <a:pt x="0" y="11811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23596" y="35407"/>
                  </a:lnTo>
                  <a:lnTo>
                    <a:pt x="23596" y="23609"/>
                  </a:lnTo>
                  <a:close/>
                </a:path>
                <a:path w="626110" h="35560">
                  <a:moveTo>
                    <a:pt x="35394" y="11811"/>
                  </a:moveTo>
                  <a:lnTo>
                    <a:pt x="23596" y="11811"/>
                  </a:lnTo>
                  <a:lnTo>
                    <a:pt x="23596" y="23609"/>
                  </a:lnTo>
                  <a:lnTo>
                    <a:pt x="35394" y="23609"/>
                  </a:lnTo>
                  <a:lnTo>
                    <a:pt x="35394" y="11811"/>
                  </a:lnTo>
                  <a:close/>
                </a:path>
                <a:path w="626110" h="35560">
                  <a:moveTo>
                    <a:pt x="47205" y="23609"/>
                  </a:move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47205" y="23609"/>
                  </a:lnTo>
                  <a:close/>
                </a:path>
                <a:path w="626110" h="35560">
                  <a:moveTo>
                    <a:pt x="59004" y="11811"/>
                  </a:moveTo>
                  <a:lnTo>
                    <a:pt x="47205" y="11811"/>
                  </a:lnTo>
                  <a:lnTo>
                    <a:pt x="47205" y="23609"/>
                  </a:lnTo>
                  <a:lnTo>
                    <a:pt x="59004" y="23609"/>
                  </a:lnTo>
                  <a:lnTo>
                    <a:pt x="59004" y="11811"/>
                  </a:lnTo>
                  <a:close/>
                </a:path>
                <a:path w="626110" h="35560">
                  <a:moveTo>
                    <a:pt x="70815" y="23609"/>
                  </a:move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70815" y="23609"/>
                  </a:lnTo>
                  <a:close/>
                </a:path>
                <a:path w="626110" h="35560">
                  <a:moveTo>
                    <a:pt x="82613" y="11811"/>
                  </a:moveTo>
                  <a:lnTo>
                    <a:pt x="70815" y="11811"/>
                  </a:lnTo>
                  <a:lnTo>
                    <a:pt x="70815" y="23609"/>
                  </a:lnTo>
                  <a:lnTo>
                    <a:pt x="82613" y="23609"/>
                  </a:lnTo>
                  <a:lnTo>
                    <a:pt x="82613" y="11811"/>
                  </a:lnTo>
                  <a:close/>
                </a:path>
                <a:path w="626110" h="35560">
                  <a:moveTo>
                    <a:pt x="94411" y="23609"/>
                  </a:moveTo>
                  <a:lnTo>
                    <a:pt x="82613" y="23609"/>
                  </a:lnTo>
                  <a:lnTo>
                    <a:pt x="82613" y="35407"/>
                  </a:lnTo>
                  <a:lnTo>
                    <a:pt x="94411" y="35407"/>
                  </a:lnTo>
                  <a:lnTo>
                    <a:pt x="94411" y="23609"/>
                  </a:lnTo>
                  <a:close/>
                </a:path>
                <a:path w="626110" h="35560">
                  <a:moveTo>
                    <a:pt x="118021" y="11811"/>
                  </a:moveTo>
                  <a:lnTo>
                    <a:pt x="106222" y="11811"/>
                  </a:lnTo>
                  <a:lnTo>
                    <a:pt x="94424" y="11811"/>
                  </a:ln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06222" y="23609"/>
                  </a:lnTo>
                  <a:lnTo>
                    <a:pt x="118021" y="23609"/>
                  </a:lnTo>
                  <a:lnTo>
                    <a:pt x="118021" y="11811"/>
                  </a:lnTo>
                  <a:close/>
                </a:path>
                <a:path w="626110" h="35560">
                  <a:moveTo>
                    <a:pt x="129806" y="23609"/>
                  </a:moveTo>
                  <a:lnTo>
                    <a:pt x="118021" y="23609"/>
                  </a:lnTo>
                  <a:lnTo>
                    <a:pt x="118021" y="35407"/>
                  </a:lnTo>
                  <a:lnTo>
                    <a:pt x="129806" y="35407"/>
                  </a:lnTo>
                  <a:lnTo>
                    <a:pt x="129806" y="23609"/>
                  </a:lnTo>
                  <a:close/>
                </a:path>
                <a:path w="626110" h="35560">
                  <a:moveTo>
                    <a:pt x="141617" y="23609"/>
                  </a:moveTo>
                  <a:lnTo>
                    <a:pt x="129832" y="23609"/>
                  </a:lnTo>
                  <a:lnTo>
                    <a:pt x="129832" y="35407"/>
                  </a:lnTo>
                  <a:lnTo>
                    <a:pt x="141617" y="35407"/>
                  </a:lnTo>
                  <a:lnTo>
                    <a:pt x="141617" y="23609"/>
                  </a:lnTo>
                  <a:close/>
                </a:path>
                <a:path w="626110" h="35560">
                  <a:moveTo>
                    <a:pt x="153428" y="23609"/>
                  </a:moveTo>
                  <a:lnTo>
                    <a:pt x="141630" y="23609"/>
                  </a:lnTo>
                  <a:lnTo>
                    <a:pt x="141630" y="35407"/>
                  </a:lnTo>
                  <a:lnTo>
                    <a:pt x="153428" y="35407"/>
                  </a:lnTo>
                  <a:lnTo>
                    <a:pt x="153428" y="23609"/>
                  </a:lnTo>
                  <a:close/>
                </a:path>
                <a:path w="626110" h="35560">
                  <a:moveTo>
                    <a:pt x="165239" y="11811"/>
                  </a:moveTo>
                  <a:lnTo>
                    <a:pt x="153441" y="11811"/>
                  </a:lnTo>
                  <a:lnTo>
                    <a:pt x="153441" y="23609"/>
                  </a:lnTo>
                  <a:lnTo>
                    <a:pt x="165239" y="23609"/>
                  </a:lnTo>
                  <a:lnTo>
                    <a:pt x="165239" y="11811"/>
                  </a:lnTo>
                  <a:close/>
                </a:path>
                <a:path w="626110" h="35560">
                  <a:moveTo>
                    <a:pt x="177025" y="23609"/>
                  </a:moveTo>
                  <a:lnTo>
                    <a:pt x="165239" y="23609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close/>
                </a:path>
                <a:path w="626110" h="35560">
                  <a:moveTo>
                    <a:pt x="212432" y="11811"/>
                  </a:moveTo>
                  <a:lnTo>
                    <a:pt x="200647" y="11811"/>
                  </a:lnTo>
                  <a:lnTo>
                    <a:pt x="188849" y="11811"/>
                  </a:ln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00647" y="23609"/>
                  </a:lnTo>
                  <a:lnTo>
                    <a:pt x="212432" y="23609"/>
                  </a:lnTo>
                  <a:lnTo>
                    <a:pt x="212432" y="11811"/>
                  </a:lnTo>
                  <a:close/>
                </a:path>
                <a:path w="626110" h="35560">
                  <a:moveTo>
                    <a:pt x="212432" y="0"/>
                  </a:moveTo>
                  <a:lnTo>
                    <a:pt x="200647" y="0"/>
                  </a:lnTo>
                  <a:lnTo>
                    <a:pt x="200647" y="11798"/>
                  </a:lnTo>
                  <a:lnTo>
                    <a:pt x="212432" y="11798"/>
                  </a:lnTo>
                  <a:lnTo>
                    <a:pt x="212432" y="0"/>
                  </a:lnTo>
                  <a:close/>
                </a:path>
                <a:path w="626110" h="35560">
                  <a:moveTo>
                    <a:pt x="224243" y="23609"/>
                  </a:move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close/>
                </a:path>
                <a:path w="626110" h="35560">
                  <a:moveTo>
                    <a:pt x="236054" y="0"/>
                  </a:moveTo>
                  <a:lnTo>
                    <a:pt x="224256" y="0"/>
                  </a:lnTo>
                  <a:lnTo>
                    <a:pt x="224256" y="11798"/>
                  </a:lnTo>
                  <a:lnTo>
                    <a:pt x="236054" y="11798"/>
                  </a:lnTo>
                  <a:lnTo>
                    <a:pt x="236054" y="0"/>
                  </a:lnTo>
                  <a:close/>
                </a:path>
                <a:path w="626110" h="35560">
                  <a:moveTo>
                    <a:pt x="247853" y="23609"/>
                  </a:moveTo>
                  <a:lnTo>
                    <a:pt x="236054" y="23609"/>
                  </a:lnTo>
                  <a:lnTo>
                    <a:pt x="236054" y="35407"/>
                  </a:lnTo>
                  <a:lnTo>
                    <a:pt x="247853" y="35407"/>
                  </a:lnTo>
                  <a:lnTo>
                    <a:pt x="247853" y="23609"/>
                  </a:lnTo>
                  <a:close/>
                </a:path>
                <a:path w="626110" h="35560">
                  <a:moveTo>
                    <a:pt x="259651" y="11811"/>
                  </a:moveTo>
                  <a:lnTo>
                    <a:pt x="247865" y="11811"/>
                  </a:lnTo>
                  <a:lnTo>
                    <a:pt x="247865" y="23609"/>
                  </a:lnTo>
                  <a:lnTo>
                    <a:pt x="247865" y="35407"/>
                  </a:lnTo>
                  <a:lnTo>
                    <a:pt x="259651" y="35407"/>
                  </a:lnTo>
                  <a:lnTo>
                    <a:pt x="259651" y="23609"/>
                  </a:lnTo>
                  <a:lnTo>
                    <a:pt x="259651" y="11811"/>
                  </a:lnTo>
                  <a:close/>
                </a:path>
                <a:path w="626110" h="35560">
                  <a:moveTo>
                    <a:pt x="259651" y="0"/>
                  </a:moveTo>
                  <a:lnTo>
                    <a:pt x="247865" y="0"/>
                  </a:lnTo>
                  <a:lnTo>
                    <a:pt x="247865" y="11798"/>
                  </a:lnTo>
                  <a:lnTo>
                    <a:pt x="259651" y="11798"/>
                  </a:lnTo>
                  <a:lnTo>
                    <a:pt x="259651" y="0"/>
                  </a:lnTo>
                  <a:close/>
                </a:path>
                <a:path w="626110" h="35560">
                  <a:moveTo>
                    <a:pt x="271462" y="23609"/>
                  </a:moveTo>
                  <a:lnTo>
                    <a:pt x="259664" y="23609"/>
                  </a:lnTo>
                  <a:lnTo>
                    <a:pt x="259664" y="35407"/>
                  </a:lnTo>
                  <a:lnTo>
                    <a:pt x="271462" y="35407"/>
                  </a:lnTo>
                  <a:lnTo>
                    <a:pt x="271462" y="23609"/>
                  </a:lnTo>
                  <a:close/>
                </a:path>
                <a:path w="626110" h="35560">
                  <a:moveTo>
                    <a:pt x="271462" y="0"/>
                  </a:moveTo>
                  <a:lnTo>
                    <a:pt x="259664" y="0"/>
                  </a:lnTo>
                  <a:lnTo>
                    <a:pt x="259664" y="11798"/>
                  </a:lnTo>
                  <a:lnTo>
                    <a:pt x="271462" y="11798"/>
                  </a:lnTo>
                  <a:lnTo>
                    <a:pt x="271462" y="0"/>
                  </a:lnTo>
                  <a:close/>
                </a:path>
                <a:path w="626110" h="35560">
                  <a:moveTo>
                    <a:pt x="306857" y="11811"/>
                  </a:moveTo>
                  <a:lnTo>
                    <a:pt x="295071" y="11811"/>
                  </a:lnTo>
                  <a:lnTo>
                    <a:pt x="283273" y="11811"/>
                  </a:lnTo>
                  <a:lnTo>
                    <a:pt x="271475" y="11811"/>
                  </a:lnTo>
                  <a:lnTo>
                    <a:pt x="271475" y="23609"/>
                  </a:lnTo>
                  <a:lnTo>
                    <a:pt x="271475" y="35407"/>
                  </a:lnTo>
                  <a:lnTo>
                    <a:pt x="283273" y="35407"/>
                  </a:lnTo>
                  <a:lnTo>
                    <a:pt x="283273" y="23609"/>
                  </a:lnTo>
                  <a:lnTo>
                    <a:pt x="295071" y="23609"/>
                  </a:lnTo>
                  <a:lnTo>
                    <a:pt x="306857" y="23609"/>
                  </a:lnTo>
                  <a:lnTo>
                    <a:pt x="306857" y="11811"/>
                  </a:lnTo>
                  <a:close/>
                </a:path>
                <a:path w="626110" h="35560">
                  <a:moveTo>
                    <a:pt x="306857" y="0"/>
                  </a:moveTo>
                  <a:lnTo>
                    <a:pt x="295071" y="0"/>
                  </a:lnTo>
                  <a:lnTo>
                    <a:pt x="295071" y="11798"/>
                  </a:lnTo>
                  <a:lnTo>
                    <a:pt x="306857" y="11798"/>
                  </a:lnTo>
                  <a:lnTo>
                    <a:pt x="306857" y="0"/>
                  </a:lnTo>
                  <a:close/>
                </a:path>
                <a:path w="626110" h="35560">
                  <a:moveTo>
                    <a:pt x="354088" y="23609"/>
                  </a:moveTo>
                  <a:lnTo>
                    <a:pt x="342290" y="23609"/>
                  </a:lnTo>
                  <a:lnTo>
                    <a:pt x="342290" y="11811"/>
                  </a:lnTo>
                  <a:lnTo>
                    <a:pt x="330492" y="11811"/>
                  </a:lnTo>
                  <a:lnTo>
                    <a:pt x="330492" y="23609"/>
                  </a:lnTo>
                  <a:lnTo>
                    <a:pt x="330492" y="35407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54088" y="23609"/>
                  </a:lnTo>
                  <a:close/>
                </a:path>
                <a:path w="626110" h="35560">
                  <a:moveTo>
                    <a:pt x="354088" y="0"/>
                  </a:moveTo>
                  <a:lnTo>
                    <a:pt x="342290" y="0"/>
                  </a:lnTo>
                  <a:lnTo>
                    <a:pt x="342290" y="11798"/>
                  </a:lnTo>
                  <a:lnTo>
                    <a:pt x="354088" y="11798"/>
                  </a:lnTo>
                  <a:lnTo>
                    <a:pt x="354088" y="0"/>
                  </a:lnTo>
                  <a:close/>
                </a:path>
                <a:path w="626110" h="35560">
                  <a:moveTo>
                    <a:pt x="365887" y="11811"/>
                  </a:moveTo>
                  <a:lnTo>
                    <a:pt x="354088" y="11811"/>
                  </a:lnTo>
                  <a:lnTo>
                    <a:pt x="354088" y="23609"/>
                  </a:lnTo>
                  <a:lnTo>
                    <a:pt x="365887" y="23609"/>
                  </a:lnTo>
                  <a:lnTo>
                    <a:pt x="365887" y="11811"/>
                  </a:lnTo>
                  <a:close/>
                </a:path>
                <a:path w="626110" h="35560">
                  <a:moveTo>
                    <a:pt x="377698" y="0"/>
                  </a:moveTo>
                  <a:lnTo>
                    <a:pt x="365899" y="0"/>
                  </a:lnTo>
                  <a:lnTo>
                    <a:pt x="365899" y="11798"/>
                  </a:lnTo>
                  <a:lnTo>
                    <a:pt x="377698" y="11798"/>
                  </a:lnTo>
                  <a:lnTo>
                    <a:pt x="377698" y="0"/>
                  </a:lnTo>
                  <a:close/>
                </a:path>
                <a:path w="626110" h="35560">
                  <a:moveTo>
                    <a:pt x="389496" y="11811"/>
                  </a:moveTo>
                  <a:lnTo>
                    <a:pt x="377698" y="11811"/>
                  </a:lnTo>
                  <a:lnTo>
                    <a:pt x="377698" y="23609"/>
                  </a:lnTo>
                  <a:lnTo>
                    <a:pt x="365899" y="23609"/>
                  </a:lnTo>
                  <a:lnTo>
                    <a:pt x="365899" y="35407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lnTo>
                    <a:pt x="389496" y="11811"/>
                  </a:lnTo>
                  <a:close/>
                </a:path>
                <a:path w="626110" h="35560">
                  <a:moveTo>
                    <a:pt x="401307" y="0"/>
                  </a:move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01307" y="0"/>
                  </a:lnTo>
                  <a:close/>
                </a:path>
                <a:path w="626110" h="35560">
                  <a:moveTo>
                    <a:pt x="424903" y="11811"/>
                  </a:moveTo>
                  <a:lnTo>
                    <a:pt x="413105" y="11811"/>
                  </a:lnTo>
                  <a:lnTo>
                    <a:pt x="401307" y="11811"/>
                  </a:lnTo>
                  <a:lnTo>
                    <a:pt x="401307" y="23609"/>
                  </a:lnTo>
                  <a:lnTo>
                    <a:pt x="413105" y="23609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lnTo>
                    <a:pt x="424903" y="11811"/>
                  </a:lnTo>
                  <a:close/>
                </a:path>
                <a:path w="626110" h="35560">
                  <a:moveTo>
                    <a:pt x="424903" y="0"/>
                  </a:moveTo>
                  <a:lnTo>
                    <a:pt x="413105" y="0"/>
                  </a:lnTo>
                  <a:lnTo>
                    <a:pt x="413105" y="11798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26110" h="35560">
                  <a:moveTo>
                    <a:pt x="436714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36714" y="11798"/>
                  </a:lnTo>
                  <a:lnTo>
                    <a:pt x="436714" y="0"/>
                  </a:lnTo>
                  <a:close/>
                </a:path>
                <a:path w="626110" h="35560">
                  <a:moveTo>
                    <a:pt x="460311" y="11811"/>
                  </a:moveTo>
                  <a:lnTo>
                    <a:pt x="448513" y="11811"/>
                  </a:lnTo>
                  <a:lnTo>
                    <a:pt x="436714" y="11811"/>
                  </a:lnTo>
                  <a:lnTo>
                    <a:pt x="424916" y="11811"/>
                  </a:lnTo>
                  <a:lnTo>
                    <a:pt x="424916" y="23609"/>
                  </a:lnTo>
                  <a:lnTo>
                    <a:pt x="424916" y="35407"/>
                  </a:lnTo>
                  <a:lnTo>
                    <a:pt x="436714" y="35407"/>
                  </a:lnTo>
                  <a:lnTo>
                    <a:pt x="436714" y="23609"/>
                  </a:lnTo>
                  <a:lnTo>
                    <a:pt x="448513" y="23609"/>
                  </a:lnTo>
                  <a:lnTo>
                    <a:pt x="448513" y="35407"/>
                  </a:lnTo>
                  <a:lnTo>
                    <a:pt x="460311" y="35407"/>
                  </a:lnTo>
                  <a:lnTo>
                    <a:pt x="460311" y="23609"/>
                  </a:lnTo>
                  <a:lnTo>
                    <a:pt x="460311" y="11811"/>
                  </a:lnTo>
                  <a:close/>
                </a:path>
                <a:path w="626110" h="35560">
                  <a:moveTo>
                    <a:pt x="472122" y="11811"/>
                  </a:moveTo>
                  <a:lnTo>
                    <a:pt x="460324" y="11811"/>
                  </a:lnTo>
                  <a:lnTo>
                    <a:pt x="460324" y="23609"/>
                  </a:lnTo>
                  <a:lnTo>
                    <a:pt x="472122" y="23609"/>
                  </a:lnTo>
                  <a:lnTo>
                    <a:pt x="472122" y="11811"/>
                  </a:lnTo>
                  <a:close/>
                </a:path>
                <a:path w="626110" h="35560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10" h="35560">
                  <a:moveTo>
                    <a:pt x="495731" y="23609"/>
                  </a:move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495731" y="23609"/>
                  </a:lnTo>
                  <a:close/>
                </a:path>
                <a:path w="626110" h="35560">
                  <a:moveTo>
                    <a:pt x="507530" y="11811"/>
                  </a:moveTo>
                  <a:lnTo>
                    <a:pt x="495731" y="11811"/>
                  </a:lnTo>
                  <a:lnTo>
                    <a:pt x="495731" y="23609"/>
                  </a:lnTo>
                  <a:lnTo>
                    <a:pt x="507530" y="23609"/>
                  </a:lnTo>
                  <a:lnTo>
                    <a:pt x="507530" y="11811"/>
                  </a:lnTo>
                  <a:close/>
                </a:path>
                <a:path w="626110" h="35560">
                  <a:moveTo>
                    <a:pt x="519328" y="0"/>
                  </a:moveTo>
                  <a:lnTo>
                    <a:pt x="507530" y="0"/>
                  </a:lnTo>
                  <a:lnTo>
                    <a:pt x="495731" y="0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19328" y="11798"/>
                  </a:lnTo>
                  <a:lnTo>
                    <a:pt x="519328" y="0"/>
                  </a:lnTo>
                  <a:close/>
                </a:path>
                <a:path w="626110" h="35560">
                  <a:moveTo>
                    <a:pt x="531139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31139" y="11798"/>
                  </a:lnTo>
                  <a:lnTo>
                    <a:pt x="531139" y="0"/>
                  </a:lnTo>
                  <a:close/>
                </a:path>
                <a:path w="626110" h="35560">
                  <a:moveTo>
                    <a:pt x="542937" y="11811"/>
                  </a:moveTo>
                  <a:lnTo>
                    <a:pt x="531139" y="11811"/>
                  </a:lnTo>
                  <a:lnTo>
                    <a:pt x="531139" y="23609"/>
                  </a:lnTo>
                  <a:lnTo>
                    <a:pt x="519341" y="23609"/>
                  </a:lnTo>
                  <a:lnTo>
                    <a:pt x="519341" y="35407"/>
                  </a:lnTo>
                  <a:lnTo>
                    <a:pt x="531139" y="35407"/>
                  </a:lnTo>
                  <a:lnTo>
                    <a:pt x="542937" y="35407"/>
                  </a:lnTo>
                  <a:lnTo>
                    <a:pt x="542937" y="23609"/>
                  </a:lnTo>
                  <a:lnTo>
                    <a:pt x="542937" y="11811"/>
                  </a:lnTo>
                  <a:close/>
                </a:path>
                <a:path w="626110" h="35560">
                  <a:moveTo>
                    <a:pt x="578345" y="11811"/>
                  </a:moveTo>
                  <a:lnTo>
                    <a:pt x="566547" y="11811"/>
                  </a:lnTo>
                  <a:lnTo>
                    <a:pt x="554748" y="11811"/>
                  </a:lnTo>
                  <a:lnTo>
                    <a:pt x="554748" y="23609"/>
                  </a:lnTo>
                  <a:lnTo>
                    <a:pt x="554748" y="35407"/>
                  </a:lnTo>
                  <a:lnTo>
                    <a:pt x="566547" y="35407"/>
                  </a:lnTo>
                  <a:lnTo>
                    <a:pt x="566547" y="23609"/>
                  </a:lnTo>
                  <a:lnTo>
                    <a:pt x="578345" y="23609"/>
                  </a:lnTo>
                  <a:lnTo>
                    <a:pt x="578345" y="11811"/>
                  </a:lnTo>
                  <a:close/>
                </a:path>
                <a:path w="626110" h="35560">
                  <a:moveTo>
                    <a:pt x="578345" y="0"/>
                  </a:moveTo>
                  <a:lnTo>
                    <a:pt x="566547" y="0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26110" h="35560">
                  <a:moveTo>
                    <a:pt x="613765" y="0"/>
                  </a:move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13765" y="0"/>
                  </a:lnTo>
                  <a:close/>
                </a:path>
                <a:path w="626110" h="35560">
                  <a:moveTo>
                    <a:pt x="625563" y="11811"/>
                  </a:moveTo>
                  <a:lnTo>
                    <a:pt x="613765" y="11811"/>
                  </a:lnTo>
                  <a:lnTo>
                    <a:pt x="601967" y="11811"/>
                  </a:lnTo>
                  <a:lnTo>
                    <a:pt x="601967" y="23609"/>
                  </a:lnTo>
                  <a:lnTo>
                    <a:pt x="613765" y="23609"/>
                  </a:lnTo>
                  <a:lnTo>
                    <a:pt x="625563" y="23609"/>
                  </a:lnTo>
                  <a:lnTo>
                    <a:pt x="625563" y="118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94843" y="5154231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10" h="47625">
                  <a:moveTo>
                    <a:pt x="23596" y="11811"/>
                  </a:moveTo>
                  <a:lnTo>
                    <a:pt x="11798" y="11811"/>
                  </a:lnTo>
                  <a:lnTo>
                    <a:pt x="11798" y="23609"/>
                  </a:lnTo>
                  <a:lnTo>
                    <a:pt x="23596" y="23609"/>
                  </a:lnTo>
                  <a:lnTo>
                    <a:pt x="23596" y="11811"/>
                  </a:lnTo>
                  <a:close/>
                </a:path>
                <a:path w="626110" h="47625">
                  <a:moveTo>
                    <a:pt x="35394" y="23609"/>
                  </a:moveTo>
                  <a:lnTo>
                    <a:pt x="23596" y="23609"/>
                  </a:lnTo>
                  <a:lnTo>
                    <a:pt x="23596" y="35407"/>
                  </a:lnTo>
                  <a:lnTo>
                    <a:pt x="11798" y="35407"/>
                  </a:lnTo>
                  <a:lnTo>
                    <a:pt x="0" y="35407"/>
                  </a:lnTo>
                  <a:lnTo>
                    <a:pt x="0" y="47205"/>
                  </a:lnTo>
                  <a:lnTo>
                    <a:pt x="11798" y="47205"/>
                  </a:lnTo>
                  <a:lnTo>
                    <a:pt x="23596" y="47205"/>
                  </a:lnTo>
                  <a:lnTo>
                    <a:pt x="35394" y="47205"/>
                  </a:lnTo>
                  <a:lnTo>
                    <a:pt x="35394" y="35407"/>
                  </a:lnTo>
                  <a:lnTo>
                    <a:pt x="35394" y="23609"/>
                  </a:lnTo>
                  <a:close/>
                </a:path>
                <a:path w="626110" h="47625">
                  <a:moveTo>
                    <a:pt x="59004" y="11811"/>
                  </a:moveTo>
                  <a:lnTo>
                    <a:pt x="47205" y="11811"/>
                  </a:lnTo>
                  <a:lnTo>
                    <a:pt x="47205" y="23609"/>
                  </a:lnTo>
                  <a:lnTo>
                    <a:pt x="47205" y="35407"/>
                  </a:lnTo>
                  <a:lnTo>
                    <a:pt x="35407" y="35407"/>
                  </a:lnTo>
                  <a:lnTo>
                    <a:pt x="35407" y="47205"/>
                  </a:lnTo>
                  <a:lnTo>
                    <a:pt x="47205" y="47205"/>
                  </a:lnTo>
                  <a:lnTo>
                    <a:pt x="59004" y="47205"/>
                  </a:lnTo>
                  <a:lnTo>
                    <a:pt x="59004" y="35407"/>
                  </a:lnTo>
                  <a:lnTo>
                    <a:pt x="59004" y="23609"/>
                  </a:lnTo>
                  <a:lnTo>
                    <a:pt x="59004" y="11811"/>
                  </a:lnTo>
                  <a:close/>
                </a:path>
                <a:path w="626110" h="47625">
                  <a:moveTo>
                    <a:pt x="70815" y="23609"/>
                  </a:move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70815" y="23609"/>
                  </a:lnTo>
                  <a:close/>
                </a:path>
                <a:path w="626110" h="47625">
                  <a:moveTo>
                    <a:pt x="82613" y="11811"/>
                  </a:moveTo>
                  <a:lnTo>
                    <a:pt x="70815" y="11811"/>
                  </a:lnTo>
                  <a:lnTo>
                    <a:pt x="70815" y="23609"/>
                  </a:lnTo>
                  <a:lnTo>
                    <a:pt x="82613" y="23609"/>
                  </a:lnTo>
                  <a:lnTo>
                    <a:pt x="82613" y="11811"/>
                  </a:lnTo>
                  <a:close/>
                </a:path>
                <a:path w="626110" h="47625">
                  <a:moveTo>
                    <a:pt x="94411" y="35407"/>
                  </a:moveTo>
                  <a:lnTo>
                    <a:pt x="82613" y="35407"/>
                  </a:lnTo>
                  <a:lnTo>
                    <a:pt x="70815" y="35407"/>
                  </a:lnTo>
                  <a:lnTo>
                    <a:pt x="70815" y="47205"/>
                  </a:lnTo>
                  <a:lnTo>
                    <a:pt x="82613" y="47205"/>
                  </a:lnTo>
                  <a:lnTo>
                    <a:pt x="94411" y="47205"/>
                  </a:lnTo>
                  <a:lnTo>
                    <a:pt x="94411" y="35407"/>
                  </a:lnTo>
                  <a:close/>
                </a:path>
                <a:path w="626110" h="47625">
                  <a:moveTo>
                    <a:pt x="118021" y="23609"/>
                  </a:moveTo>
                  <a:lnTo>
                    <a:pt x="106222" y="23609"/>
                  </a:lnTo>
                  <a:lnTo>
                    <a:pt x="94424" y="23609"/>
                  </a:lnTo>
                  <a:lnTo>
                    <a:pt x="94424" y="35407"/>
                  </a:lnTo>
                  <a:lnTo>
                    <a:pt x="94424" y="47205"/>
                  </a:lnTo>
                  <a:lnTo>
                    <a:pt x="106222" y="47205"/>
                  </a:lnTo>
                  <a:lnTo>
                    <a:pt x="106222" y="35407"/>
                  </a:lnTo>
                  <a:lnTo>
                    <a:pt x="118021" y="35407"/>
                  </a:lnTo>
                  <a:lnTo>
                    <a:pt x="118021" y="23609"/>
                  </a:lnTo>
                  <a:close/>
                </a:path>
                <a:path w="626110" h="47625">
                  <a:moveTo>
                    <a:pt x="129806" y="11811"/>
                  </a:moveTo>
                  <a:lnTo>
                    <a:pt x="118021" y="11811"/>
                  </a:lnTo>
                  <a:lnTo>
                    <a:pt x="118021" y="23609"/>
                  </a:lnTo>
                  <a:lnTo>
                    <a:pt x="129806" y="23609"/>
                  </a:lnTo>
                  <a:lnTo>
                    <a:pt x="129806" y="11811"/>
                  </a:lnTo>
                  <a:close/>
                </a:path>
                <a:path w="626110" h="47625">
                  <a:moveTo>
                    <a:pt x="141617" y="11811"/>
                  </a:moveTo>
                  <a:lnTo>
                    <a:pt x="129832" y="11811"/>
                  </a:lnTo>
                  <a:lnTo>
                    <a:pt x="129832" y="23609"/>
                  </a:lnTo>
                  <a:lnTo>
                    <a:pt x="129832" y="35407"/>
                  </a:lnTo>
                  <a:lnTo>
                    <a:pt x="129832" y="47205"/>
                  </a:lnTo>
                  <a:lnTo>
                    <a:pt x="141617" y="47205"/>
                  </a:lnTo>
                  <a:lnTo>
                    <a:pt x="141617" y="35407"/>
                  </a:lnTo>
                  <a:lnTo>
                    <a:pt x="141617" y="23609"/>
                  </a:lnTo>
                  <a:lnTo>
                    <a:pt x="141617" y="11811"/>
                  </a:lnTo>
                  <a:close/>
                </a:path>
                <a:path w="626110" h="47625">
                  <a:moveTo>
                    <a:pt x="153428" y="11811"/>
                  </a:moveTo>
                  <a:lnTo>
                    <a:pt x="141630" y="11811"/>
                  </a:lnTo>
                  <a:lnTo>
                    <a:pt x="141630" y="23609"/>
                  </a:lnTo>
                  <a:lnTo>
                    <a:pt x="141630" y="35407"/>
                  </a:lnTo>
                  <a:lnTo>
                    <a:pt x="141630" y="47205"/>
                  </a:lnTo>
                  <a:lnTo>
                    <a:pt x="153428" y="47205"/>
                  </a:lnTo>
                  <a:lnTo>
                    <a:pt x="153428" y="35407"/>
                  </a:lnTo>
                  <a:lnTo>
                    <a:pt x="153428" y="23609"/>
                  </a:lnTo>
                  <a:lnTo>
                    <a:pt x="153428" y="11811"/>
                  </a:lnTo>
                  <a:close/>
                </a:path>
                <a:path w="626110" h="47625">
                  <a:moveTo>
                    <a:pt x="177025" y="23609"/>
                  </a:moveTo>
                  <a:lnTo>
                    <a:pt x="165239" y="23609"/>
                  </a:lnTo>
                  <a:lnTo>
                    <a:pt x="153441" y="23609"/>
                  </a:lnTo>
                  <a:lnTo>
                    <a:pt x="153441" y="35407"/>
                  </a:lnTo>
                  <a:lnTo>
                    <a:pt x="153441" y="47205"/>
                  </a:lnTo>
                  <a:lnTo>
                    <a:pt x="165239" y="47205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close/>
                </a:path>
                <a:path w="626110" h="47625">
                  <a:moveTo>
                    <a:pt x="188836" y="35407"/>
                  </a:moveTo>
                  <a:lnTo>
                    <a:pt x="177038" y="35407"/>
                  </a:lnTo>
                  <a:lnTo>
                    <a:pt x="177038" y="47205"/>
                  </a:lnTo>
                  <a:lnTo>
                    <a:pt x="188836" y="47205"/>
                  </a:lnTo>
                  <a:lnTo>
                    <a:pt x="188836" y="35407"/>
                  </a:lnTo>
                  <a:close/>
                </a:path>
                <a:path w="626110" h="47625">
                  <a:moveTo>
                    <a:pt x="188836" y="11811"/>
                  </a:moveTo>
                  <a:lnTo>
                    <a:pt x="177038" y="11811"/>
                  </a:lnTo>
                  <a:lnTo>
                    <a:pt x="177038" y="23609"/>
                  </a:lnTo>
                  <a:lnTo>
                    <a:pt x="188836" y="23609"/>
                  </a:lnTo>
                  <a:lnTo>
                    <a:pt x="188836" y="11811"/>
                  </a:lnTo>
                  <a:close/>
                </a:path>
                <a:path w="626110" h="47625">
                  <a:moveTo>
                    <a:pt x="200647" y="11811"/>
                  </a:moveTo>
                  <a:lnTo>
                    <a:pt x="188849" y="11811"/>
                  </a:lnTo>
                  <a:lnTo>
                    <a:pt x="188849" y="23609"/>
                  </a:lnTo>
                  <a:lnTo>
                    <a:pt x="200647" y="23609"/>
                  </a:lnTo>
                  <a:lnTo>
                    <a:pt x="200647" y="11811"/>
                  </a:lnTo>
                  <a:close/>
                </a:path>
                <a:path w="626110" h="47625">
                  <a:moveTo>
                    <a:pt x="212432" y="23609"/>
                  </a:moveTo>
                  <a:lnTo>
                    <a:pt x="200647" y="23609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close/>
                </a:path>
                <a:path w="626110" h="47625">
                  <a:moveTo>
                    <a:pt x="224243" y="35407"/>
                  </a:moveTo>
                  <a:lnTo>
                    <a:pt x="212458" y="35407"/>
                  </a:lnTo>
                  <a:lnTo>
                    <a:pt x="212458" y="47205"/>
                  </a:lnTo>
                  <a:lnTo>
                    <a:pt x="224243" y="47205"/>
                  </a:lnTo>
                  <a:lnTo>
                    <a:pt x="224243" y="35407"/>
                  </a:lnTo>
                  <a:close/>
                </a:path>
                <a:path w="626110" h="47625">
                  <a:moveTo>
                    <a:pt x="224243" y="11811"/>
                  </a:moveTo>
                  <a:lnTo>
                    <a:pt x="212458" y="11811"/>
                  </a:lnTo>
                  <a:lnTo>
                    <a:pt x="212458" y="23609"/>
                  </a:lnTo>
                  <a:lnTo>
                    <a:pt x="224243" y="23609"/>
                  </a:lnTo>
                  <a:lnTo>
                    <a:pt x="224243" y="11811"/>
                  </a:lnTo>
                  <a:close/>
                </a:path>
                <a:path w="626110" h="47625">
                  <a:moveTo>
                    <a:pt x="236054" y="11811"/>
                  </a:moveTo>
                  <a:lnTo>
                    <a:pt x="224256" y="11811"/>
                  </a:ln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36054" y="23609"/>
                  </a:lnTo>
                  <a:lnTo>
                    <a:pt x="236054" y="11811"/>
                  </a:lnTo>
                  <a:close/>
                </a:path>
                <a:path w="626110" h="47625">
                  <a:moveTo>
                    <a:pt x="271462" y="11811"/>
                  </a:moveTo>
                  <a:lnTo>
                    <a:pt x="259664" y="11811"/>
                  </a:lnTo>
                  <a:lnTo>
                    <a:pt x="259664" y="23609"/>
                  </a:lnTo>
                  <a:lnTo>
                    <a:pt x="259664" y="35407"/>
                  </a:lnTo>
                  <a:lnTo>
                    <a:pt x="271462" y="35407"/>
                  </a:lnTo>
                  <a:lnTo>
                    <a:pt x="271462" y="23609"/>
                  </a:lnTo>
                  <a:lnTo>
                    <a:pt x="271462" y="11811"/>
                  </a:lnTo>
                  <a:close/>
                </a:path>
                <a:path w="626110" h="47625">
                  <a:moveTo>
                    <a:pt x="306857" y="11811"/>
                  </a:moveTo>
                  <a:lnTo>
                    <a:pt x="295071" y="11811"/>
                  </a:lnTo>
                  <a:lnTo>
                    <a:pt x="295071" y="23609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lnTo>
                    <a:pt x="306857" y="11811"/>
                  </a:lnTo>
                  <a:close/>
                </a:path>
                <a:path w="626110" h="47625">
                  <a:moveTo>
                    <a:pt x="330479" y="11811"/>
                  </a:moveTo>
                  <a:lnTo>
                    <a:pt x="318681" y="11811"/>
                  </a:lnTo>
                  <a:lnTo>
                    <a:pt x="306882" y="11811"/>
                  </a:lnTo>
                  <a:lnTo>
                    <a:pt x="306882" y="23609"/>
                  </a:lnTo>
                  <a:lnTo>
                    <a:pt x="318681" y="23609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lnTo>
                    <a:pt x="330479" y="11811"/>
                  </a:lnTo>
                  <a:close/>
                </a:path>
                <a:path w="626110" h="47625">
                  <a:moveTo>
                    <a:pt x="354088" y="11811"/>
                  </a:moveTo>
                  <a:lnTo>
                    <a:pt x="342290" y="11811"/>
                  </a:lnTo>
                  <a:lnTo>
                    <a:pt x="330492" y="11811"/>
                  </a:lnTo>
                  <a:lnTo>
                    <a:pt x="330492" y="23609"/>
                  </a:lnTo>
                  <a:lnTo>
                    <a:pt x="330492" y="35407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54088" y="23609"/>
                  </a:lnTo>
                  <a:lnTo>
                    <a:pt x="354088" y="11811"/>
                  </a:lnTo>
                  <a:close/>
                </a:path>
                <a:path w="626110" h="47625">
                  <a:moveTo>
                    <a:pt x="389496" y="11811"/>
                  </a:moveTo>
                  <a:lnTo>
                    <a:pt x="377698" y="11811"/>
                  </a:lnTo>
                  <a:lnTo>
                    <a:pt x="377698" y="23609"/>
                  </a:lnTo>
                  <a:lnTo>
                    <a:pt x="365899" y="23609"/>
                  </a:lnTo>
                  <a:lnTo>
                    <a:pt x="365899" y="35407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lnTo>
                    <a:pt x="389496" y="11811"/>
                  </a:lnTo>
                  <a:close/>
                </a:path>
                <a:path w="626110" h="47625">
                  <a:moveTo>
                    <a:pt x="413105" y="11811"/>
                  </a:moveTo>
                  <a:lnTo>
                    <a:pt x="401307" y="11811"/>
                  </a:lnTo>
                  <a:lnTo>
                    <a:pt x="401307" y="23609"/>
                  </a:lnTo>
                  <a:lnTo>
                    <a:pt x="413105" y="23609"/>
                  </a:lnTo>
                  <a:lnTo>
                    <a:pt x="413105" y="11811"/>
                  </a:lnTo>
                  <a:close/>
                </a:path>
                <a:path w="626110" h="47625">
                  <a:moveTo>
                    <a:pt x="448513" y="23609"/>
                  </a:moveTo>
                  <a:lnTo>
                    <a:pt x="436714" y="23609"/>
                  </a:lnTo>
                  <a:lnTo>
                    <a:pt x="436714" y="11811"/>
                  </a:lnTo>
                  <a:lnTo>
                    <a:pt x="424916" y="11811"/>
                  </a:lnTo>
                  <a:lnTo>
                    <a:pt x="424916" y="23609"/>
                  </a:lnTo>
                  <a:lnTo>
                    <a:pt x="424916" y="35407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48513" y="23609"/>
                  </a:lnTo>
                  <a:close/>
                </a:path>
                <a:path w="626110" h="47625">
                  <a:moveTo>
                    <a:pt x="483920" y="11811"/>
                  </a:moveTo>
                  <a:lnTo>
                    <a:pt x="472122" y="11811"/>
                  </a:lnTo>
                  <a:lnTo>
                    <a:pt x="460324" y="11811"/>
                  </a:lnTo>
                  <a:lnTo>
                    <a:pt x="460324" y="23609"/>
                  </a:lnTo>
                  <a:lnTo>
                    <a:pt x="472122" y="23609"/>
                  </a:lnTo>
                  <a:lnTo>
                    <a:pt x="472122" y="35407"/>
                  </a:lnTo>
                  <a:lnTo>
                    <a:pt x="483920" y="35407"/>
                  </a:lnTo>
                  <a:lnTo>
                    <a:pt x="483920" y="23609"/>
                  </a:lnTo>
                  <a:lnTo>
                    <a:pt x="483920" y="11811"/>
                  </a:lnTo>
                  <a:close/>
                </a:path>
                <a:path w="626110" h="47625">
                  <a:moveTo>
                    <a:pt x="495731" y="23609"/>
                  </a:move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495731" y="23609"/>
                  </a:lnTo>
                  <a:close/>
                </a:path>
                <a:path w="626110" h="47625">
                  <a:moveTo>
                    <a:pt x="519328" y="11811"/>
                  </a:moveTo>
                  <a:lnTo>
                    <a:pt x="507530" y="11811"/>
                  </a:lnTo>
                  <a:lnTo>
                    <a:pt x="507530" y="23609"/>
                  </a:lnTo>
                  <a:lnTo>
                    <a:pt x="519328" y="23609"/>
                  </a:lnTo>
                  <a:lnTo>
                    <a:pt x="519328" y="11811"/>
                  </a:lnTo>
                  <a:close/>
                </a:path>
                <a:path w="626110" h="47625">
                  <a:moveTo>
                    <a:pt x="542937" y="11811"/>
                  </a:moveTo>
                  <a:lnTo>
                    <a:pt x="531139" y="11811"/>
                  </a:lnTo>
                  <a:lnTo>
                    <a:pt x="531139" y="23609"/>
                  </a:lnTo>
                  <a:lnTo>
                    <a:pt x="542937" y="23609"/>
                  </a:lnTo>
                  <a:lnTo>
                    <a:pt x="542937" y="11811"/>
                  </a:lnTo>
                  <a:close/>
                </a:path>
                <a:path w="626110" h="47625">
                  <a:moveTo>
                    <a:pt x="566547" y="0"/>
                  </a:moveTo>
                  <a:lnTo>
                    <a:pt x="554748" y="0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66547" y="0"/>
                  </a:lnTo>
                  <a:close/>
                </a:path>
                <a:path w="626110" h="47625">
                  <a:moveTo>
                    <a:pt x="578345" y="23609"/>
                  </a:moveTo>
                  <a:lnTo>
                    <a:pt x="566547" y="23609"/>
                  </a:lnTo>
                  <a:lnTo>
                    <a:pt x="566547" y="11811"/>
                  </a:lnTo>
                  <a:lnTo>
                    <a:pt x="554748" y="11811"/>
                  </a:lnTo>
                  <a:lnTo>
                    <a:pt x="554748" y="23609"/>
                  </a:lnTo>
                  <a:lnTo>
                    <a:pt x="542950" y="23609"/>
                  </a:lnTo>
                  <a:lnTo>
                    <a:pt x="542950" y="35407"/>
                  </a:lnTo>
                  <a:lnTo>
                    <a:pt x="554748" y="35407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78345" y="23609"/>
                  </a:lnTo>
                  <a:close/>
                </a:path>
                <a:path w="626110" h="47625">
                  <a:moveTo>
                    <a:pt x="590156" y="11811"/>
                  </a:moveTo>
                  <a:lnTo>
                    <a:pt x="578358" y="11811"/>
                  </a:lnTo>
                  <a:lnTo>
                    <a:pt x="578358" y="23609"/>
                  </a:lnTo>
                  <a:lnTo>
                    <a:pt x="578358" y="35407"/>
                  </a:lnTo>
                  <a:lnTo>
                    <a:pt x="590156" y="35407"/>
                  </a:lnTo>
                  <a:lnTo>
                    <a:pt x="590156" y="23609"/>
                  </a:lnTo>
                  <a:lnTo>
                    <a:pt x="590156" y="11811"/>
                  </a:lnTo>
                  <a:close/>
                </a:path>
                <a:path w="626110" h="47625">
                  <a:moveTo>
                    <a:pt x="601954" y="0"/>
                  </a:moveTo>
                  <a:lnTo>
                    <a:pt x="590156" y="0"/>
                  </a:lnTo>
                  <a:lnTo>
                    <a:pt x="590156" y="11798"/>
                  </a:lnTo>
                  <a:lnTo>
                    <a:pt x="601954" y="11798"/>
                  </a:lnTo>
                  <a:lnTo>
                    <a:pt x="601954" y="0"/>
                  </a:lnTo>
                  <a:close/>
                </a:path>
                <a:path w="626110" h="47625">
                  <a:moveTo>
                    <a:pt x="625563" y="11811"/>
                  </a:moveTo>
                  <a:lnTo>
                    <a:pt x="613765" y="11811"/>
                  </a:lnTo>
                  <a:lnTo>
                    <a:pt x="601967" y="11811"/>
                  </a:lnTo>
                  <a:lnTo>
                    <a:pt x="601967" y="23609"/>
                  </a:lnTo>
                  <a:lnTo>
                    <a:pt x="613765" y="23609"/>
                  </a:lnTo>
                  <a:lnTo>
                    <a:pt x="613765" y="35407"/>
                  </a:lnTo>
                  <a:lnTo>
                    <a:pt x="625563" y="35407"/>
                  </a:lnTo>
                  <a:lnTo>
                    <a:pt x="625563" y="23609"/>
                  </a:lnTo>
                  <a:lnTo>
                    <a:pt x="625563" y="11811"/>
                  </a:lnTo>
                  <a:close/>
                </a:path>
                <a:path w="626110" h="47625">
                  <a:moveTo>
                    <a:pt x="625563" y="0"/>
                  </a:moveTo>
                  <a:lnTo>
                    <a:pt x="613765" y="0"/>
                  </a:ln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25563" y="11798"/>
                  </a:lnTo>
                  <a:lnTo>
                    <a:pt x="62556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94843" y="5189638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10" h="47625">
                  <a:moveTo>
                    <a:pt x="11798" y="11811"/>
                  </a:moveTo>
                  <a:lnTo>
                    <a:pt x="0" y="11811"/>
                  </a:lnTo>
                  <a:lnTo>
                    <a:pt x="0" y="23609"/>
                  </a:lnTo>
                  <a:lnTo>
                    <a:pt x="11798" y="23609"/>
                  </a:lnTo>
                  <a:lnTo>
                    <a:pt x="11798" y="11811"/>
                  </a:lnTo>
                  <a:close/>
                </a:path>
                <a:path w="626110" h="47625">
                  <a:moveTo>
                    <a:pt x="35394" y="35420"/>
                  </a:moveTo>
                  <a:lnTo>
                    <a:pt x="23596" y="35420"/>
                  </a:lnTo>
                  <a:lnTo>
                    <a:pt x="23596" y="47218"/>
                  </a:lnTo>
                  <a:lnTo>
                    <a:pt x="35394" y="47218"/>
                  </a:lnTo>
                  <a:lnTo>
                    <a:pt x="35394" y="35420"/>
                  </a:lnTo>
                  <a:close/>
                </a:path>
                <a:path w="626110" h="47625">
                  <a:moveTo>
                    <a:pt x="35394" y="11811"/>
                  </a:moveTo>
                  <a:lnTo>
                    <a:pt x="23596" y="11811"/>
                  </a:lnTo>
                  <a:lnTo>
                    <a:pt x="23596" y="23609"/>
                  </a:lnTo>
                  <a:lnTo>
                    <a:pt x="11798" y="23609"/>
                  </a:lnTo>
                  <a:lnTo>
                    <a:pt x="11798" y="35407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lnTo>
                    <a:pt x="35394" y="11811"/>
                  </a:lnTo>
                  <a:close/>
                </a:path>
                <a:path w="626110" h="47625">
                  <a:moveTo>
                    <a:pt x="59004" y="11811"/>
                  </a:moveTo>
                  <a:lnTo>
                    <a:pt x="47205" y="11811"/>
                  </a:lnTo>
                  <a:lnTo>
                    <a:pt x="35407" y="11811"/>
                  </a:lnTo>
                  <a:lnTo>
                    <a:pt x="35407" y="23609"/>
                  </a:lnTo>
                  <a:lnTo>
                    <a:pt x="47205" y="23609"/>
                  </a:lnTo>
                  <a:lnTo>
                    <a:pt x="59004" y="23609"/>
                  </a:lnTo>
                  <a:lnTo>
                    <a:pt x="59004" y="11811"/>
                  </a:lnTo>
                  <a:close/>
                </a:path>
                <a:path w="626110" h="47625">
                  <a:moveTo>
                    <a:pt x="70815" y="11811"/>
                  </a:moveTo>
                  <a:lnTo>
                    <a:pt x="59016" y="11811"/>
                  </a:lnTo>
                  <a:lnTo>
                    <a:pt x="59016" y="23609"/>
                  </a:lnTo>
                  <a:lnTo>
                    <a:pt x="70815" y="23609"/>
                  </a:lnTo>
                  <a:lnTo>
                    <a:pt x="70815" y="11811"/>
                  </a:lnTo>
                  <a:close/>
                </a:path>
                <a:path w="626110" h="47625">
                  <a:moveTo>
                    <a:pt x="94411" y="23609"/>
                  </a:moveTo>
                  <a:lnTo>
                    <a:pt x="82613" y="23609"/>
                  </a:lnTo>
                  <a:lnTo>
                    <a:pt x="70815" y="23609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94411" y="35407"/>
                  </a:lnTo>
                  <a:lnTo>
                    <a:pt x="94411" y="23609"/>
                  </a:lnTo>
                  <a:close/>
                </a:path>
                <a:path w="626110" h="47625">
                  <a:moveTo>
                    <a:pt x="106222" y="35420"/>
                  </a:moveTo>
                  <a:lnTo>
                    <a:pt x="94424" y="35420"/>
                  </a:lnTo>
                  <a:lnTo>
                    <a:pt x="94424" y="47218"/>
                  </a:lnTo>
                  <a:lnTo>
                    <a:pt x="106222" y="47218"/>
                  </a:lnTo>
                  <a:lnTo>
                    <a:pt x="106222" y="35420"/>
                  </a:lnTo>
                  <a:close/>
                </a:path>
                <a:path w="626110" h="47625">
                  <a:moveTo>
                    <a:pt x="118021" y="11811"/>
                  </a:moveTo>
                  <a:lnTo>
                    <a:pt x="106222" y="11811"/>
                  </a:lnTo>
                  <a:lnTo>
                    <a:pt x="94424" y="11811"/>
                  </a:ln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18021" y="35407"/>
                  </a:lnTo>
                  <a:lnTo>
                    <a:pt x="118021" y="23609"/>
                  </a:lnTo>
                  <a:lnTo>
                    <a:pt x="118021" y="11811"/>
                  </a:lnTo>
                  <a:close/>
                </a:path>
                <a:path w="626110" h="47625">
                  <a:moveTo>
                    <a:pt x="141617" y="11811"/>
                  </a:moveTo>
                  <a:lnTo>
                    <a:pt x="129832" y="11811"/>
                  </a:lnTo>
                  <a:lnTo>
                    <a:pt x="129832" y="23609"/>
                  </a:lnTo>
                  <a:lnTo>
                    <a:pt x="129832" y="35407"/>
                  </a:lnTo>
                  <a:lnTo>
                    <a:pt x="141617" y="35407"/>
                  </a:lnTo>
                  <a:lnTo>
                    <a:pt x="141617" y="23609"/>
                  </a:lnTo>
                  <a:lnTo>
                    <a:pt x="141617" y="11811"/>
                  </a:lnTo>
                  <a:close/>
                </a:path>
                <a:path w="626110" h="47625">
                  <a:moveTo>
                    <a:pt x="153428" y="35420"/>
                  </a:moveTo>
                  <a:lnTo>
                    <a:pt x="141630" y="35420"/>
                  </a:lnTo>
                  <a:lnTo>
                    <a:pt x="141630" y="47218"/>
                  </a:lnTo>
                  <a:lnTo>
                    <a:pt x="153428" y="47218"/>
                  </a:lnTo>
                  <a:lnTo>
                    <a:pt x="153428" y="35420"/>
                  </a:lnTo>
                  <a:close/>
                </a:path>
                <a:path w="626110" h="47625">
                  <a:moveTo>
                    <a:pt x="153428" y="23609"/>
                  </a:moveTo>
                  <a:lnTo>
                    <a:pt x="141630" y="23609"/>
                  </a:lnTo>
                  <a:lnTo>
                    <a:pt x="141630" y="35407"/>
                  </a:lnTo>
                  <a:lnTo>
                    <a:pt x="153428" y="35407"/>
                  </a:lnTo>
                  <a:lnTo>
                    <a:pt x="153428" y="23609"/>
                  </a:lnTo>
                  <a:close/>
                </a:path>
                <a:path w="626110" h="47625">
                  <a:moveTo>
                    <a:pt x="177025" y="35420"/>
                  </a:moveTo>
                  <a:lnTo>
                    <a:pt x="165239" y="35420"/>
                  </a:lnTo>
                  <a:lnTo>
                    <a:pt x="165239" y="47218"/>
                  </a:lnTo>
                  <a:lnTo>
                    <a:pt x="177025" y="47218"/>
                  </a:lnTo>
                  <a:lnTo>
                    <a:pt x="177025" y="35420"/>
                  </a:lnTo>
                  <a:close/>
                </a:path>
                <a:path w="626110" h="47625">
                  <a:moveTo>
                    <a:pt x="177025" y="11811"/>
                  </a:moveTo>
                  <a:lnTo>
                    <a:pt x="165239" y="11811"/>
                  </a:lnTo>
                  <a:lnTo>
                    <a:pt x="153441" y="11811"/>
                  </a:lnTo>
                  <a:lnTo>
                    <a:pt x="153441" y="23609"/>
                  </a:lnTo>
                  <a:lnTo>
                    <a:pt x="165239" y="23609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lnTo>
                    <a:pt x="177025" y="11811"/>
                  </a:lnTo>
                  <a:close/>
                </a:path>
                <a:path w="626110" h="47625">
                  <a:moveTo>
                    <a:pt x="200647" y="23609"/>
                  </a:move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00647" y="23609"/>
                  </a:lnTo>
                  <a:close/>
                </a:path>
                <a:path w="626110" h="47625">
                  <a:moveTo>
                    <a:pt x="212432" y="35420"/>
                  </a:moveTo>
                  <a:lnTo>
                    <a:pt x="200647" y="35420"/>
                  </a:lnTo>
                  <a:lnTo>
                    <a:pt x="200647" y="47218"/>
                  </a:lnTo>
                  <a:lnTo>
                    <a:pt x="212432" y="47218"/>
                  </a:lnTo>
                  <a:lnTo>
                    <a:pt x="212432" y="35420"/>
                  </a:lnTo>
                  <a:close/>
                </a:path>
                <a:path w="626110" h="47625">
                  <a:moveTo>
                    <a:pt x="212432" y="11811"/>
                  </a:moveTo>
                  <a:lnTo>
                    <a:pt x="200647" y="11811"/>
                  </a:lnTo>
                  <a:lnTo>
                    <a:pt x="200647" y="23609"/>
                  </a:lnTo>
                  <a:lnTo>
                    <a:pt x="212432" y="23609"/>
                  </a:lnTo>
                  <a:lnTo>
                    <a:pt x="212432" y="11811"/>
                  </a:lnTo>
                  <a:close/>
                </a:path>
                <a:path w="626110" h="47625">
                  <a:moveTo>
                    <a:pt x="224243" y="35420"/>
                  </a:moveTo>
                  <a:lnTo>
                    <a:pt x="212458" y="35420"/>
                  </a:lnTo>
                  <a:lnTo>
                    <a:pt x="212458" y="47218"/>
                  </a:lnTo>
                  <a:lnTo>
                    <a:pt x="224243" y="47218"/>
                  </a:lnTo>
                  <a:lnTo>
                    <a:pt x="224243" y="35420"/>
                  </a:lnTo>
                  <a:close/>
                </a:path>
                <a:path w="626110" h="47625">
                  <a:moveTo>
                    <a:pt x="224243" y="23609"/>
                  </a:move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close/>
                </a:path>
                <a:path w="626110" h="47625">
                  <a:moveTo>
                    <a:pt x="224243" y="0"/>
                  </a:moveTo>
                  <a:lnTo>
                    <a:pt x="212458" y="0"/>
                  </a:lnTo>
                  <a:lnTo>
                    <a:pt x="212458" y="11798"/>
                  </a:lnTo>
                  <a:lnTo>
                    <a:pt x="224243" y="11798"/>
                  </a:lnTo>
                  <a:lnTo>
                    <a:pt x="224243" y="0"/>
                  </a:lnTo>
                  <a:close/>
                </a:path>
                <a:path w="626110" h="47625">
                  <a:moveTo>
                    <a:pt x="247853" y="11811"/>
                  </a:moveTo>
                  <a:lnTo>
                    <a:pt x="236054" y="11811"/>
                  </a:lnTo>
                  <a:lnTo>
                    <a:pt x="224256" y="11811"/>
                  </a:ln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47853" y="35407"/>
                  </a:lnTo>
                  <a:lnTo>
                    <a:pt x="247853" y="23609"/>
                  </a:lnTo>
                  <a:lnTo>
                    <a:pt x="247853" y="11811"/>
                  </a:lnTo>
                  <a:close/>
                </a:path>
                <a:path w="626110" h="47625">
                  <a:moveTo>
                    <a:pt x="247853" y="0"/>
                  </a:moveTo>
                  <a:lnTo>
                    <a:pt x="236054" y="0"/>
                  </a:lnTo>
                  <a:lnTo>
                    <a:pt x="224256" y="0"/>
                  </a:lnTo>
                  <a:lnTo>
                    <a:pt x="224256" y="11798"/>
                  </a:lnTo>
                  <a:lnTo>
                    <a:pt x="236054" y="11798"/>
                  </a:lnTo>
                  <a:lnTo>
                    <a:pt x="247853" y="11798"/>
                  </a:lnTo>
                  <a:lnTo>
                    <a:pt x="247853" y="0"/>
                  </a:lnTo>
                  <a:close/>
                </a:path>
                <a:path w="626110" h="47625">
                  <a:moveTo>
                    <a:pt x="271462" y="0"/>
                  </a:moveTo>
                  <a:lnTo>
                    <a:pt x="259664" y="0"/>
                  </a:lnTo>
                  <a:lnTo>
                    <a:pt x="259664" y="11798"/>
                  </a:lnTo>
                  <a:lnTo>
                    <a:pt x="271462" y="11798"/>
                  </a:lnTo>
                  <a:lnTo>
                    <a:pt x="271462" y="0"/>
                  </a:lnTo>
                  <a:close/>
                </a:path>
                <a:path w="626110" h="47625">
                  <a:moveTo>
                    <a:pt x="295071" y="11811"/>
                  </a:moveTo>
                  <a:lnTo>
                    <a:pt x="283273" y="11811"/>
                  </a:lnTo>
                  <a:lnTo>
                    <a:pt x="283273" y="23609"/>
                  </a:lnTo>
                  <a:lnTo>
                    <a:pt x="271475" y="23609"/>
                  </a:lnTo>
                  <a:lnTo>
                    <a:pt x="271475" y="35407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295071" y="23609"/>
                  </a:lnTo>
                  <a:lnTo>
                    <a:pt x="295071" y="11811"/>
                  </a:lnTo>
                  <a:close/>
                </a:path>
                <a:path w="626110" h="47625">
                  <a:moveTo>
                    <a:pt x="306857" y="35420"/>
                  </a:moveTo>
                  <a:lnTo>
                    <a:pt x="295071" y="35420"/>
                  </a:lnTo>
                  <a:lnTo>
                    <a:pt x="295071" y="47218"/>
                  </a:lnTo>
                  <a:lnTo>
                    <a:pt x="306857" y="47218"/>
                  </a:lnTo>
                  <a:lnTo>
                    <a:pt x="306857" y="35420"/>
                  </a:lnTo>
                  <a:close/>
                </a:path>
                <a:path w="626110" h="47625">
                  <a:moveTo>
                    <a:pt x="306857" y="0"/>
                  </a:moveTo>
                  <a:lnTo>
                    <a:pt x="295071" y="0"/>
                  </a:lnTo>
                  <a:lnTo>
                    <a:pt x="295071" y="11798"/>
                  </a:lnTo>
                  <a:lnTo>
                    <a:pt x="306857" y="11798"/>
                  </a:lnTo>
                  <a:lnTo>
                    <a:pt x="306857" y="0"/>
                  </a:lnTo>
                  <a:close/>
                </a:path>
                <a:path w="626110" h="47625">
                  <a:moveTo>
                    <a:pt x="318681" y="23609"/>
                  </a:moveTo>
                  <a:lnTo>
                    <a:pt x="306882" y="23609"/>
                  </a:lnTo>
                  <a:lnTo>
                    <a:pt x="306882" y="35407"/>
                  </a:lnTo>
                  <a:lnTo>
                    <a:pt x="318681" y="35407"/>
                  </a:lnTo>
                  <a:lnTo>
                    <a:pt x="318681" y="23609"/>
                  </a:lnTo>
                  <a:close/>
                </a:path>
                <a:path w="626110" h="47625">
                  <a:moveTo>
                    <a:pt x="330479" y="11811"/>
                  </a:moveTo>
                  <a:lnTo>
                    <a:pt x="318681" y="11811"/>
                  </a:lnTo>
                  <a:lnTo>
                    <a:pt x="318681" y="23609"/>
                  </a:lnTo>
                  <a:lnTo>
                    <a:pt x="330479" y="23609"/>
                  </a:lnTo>
                  <a:lnTo>
                    <a:pt x="330479" y="11811"/>
                  </a:lnTo>
                  <a:close/>
                </a:path>
                <a:path w="626110" h="47625">
                  <a:moveTo>
                    <a:pt x="330479" y="0"/>
                  </a:moveTo>
                  <a:lnTo>
                    <a:pt x="318681" y="0"/>
                  </a:lnTo>
                  <a:lnTo>
                    <a:pt x="318681" y="11798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26110" h="47625">
                  <a:moveTo>
                    <a:pt x="342290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42290" y="11798"/>
                  </a:lnTo>
                  <a:lnTo>
                    <a:pt x="342290" y="0"/>
                  </a:lnTo>
                  <a:close/>
                </a:path>
                <a:path w="626110" h="47625">
                  <a:moveTo>
                    <a:pt x="377698" y="0"/>
                  </a:moveTo>
                  <a:lnTo>
                    <a:pt x="365899" y="0"/>
                  </a:lnTo>
                  <a:lnTo>
                    <a:pt x="365899" y="11798"/>
                  </a:lnTo>
                  <a:lnTo>
                    <a:pt x="377698" y="11798"/>
                  </a:lnTo>
                  <a:lnTo>
                    <a:pt x="377698" y="0"/>
                  </a:lnTo>
                  <a:close/>
                </a:path>
                <a:path w="626110" h="47625">
                  <a:moveTo>
                    <a:pt x="389496" y="23609"/>
                  </a:moveTo>
                  <a:lnTo>
                    <a:pt x="377698" y="23609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close/>
                </a:path>
                <a:path w="626110" h="47625">
                  <a:moveTo>
                    <a:pt x="424903" y="23609"/>
                  </a:moveTo>
                  <a:lnTo>
                    <a:pt x="413105" y="23609"/>
                  </a:lnTo>
                  <a:lnTo>
                    <a:pt x="401307" y="23609"/>
                  </a:lnTo>
                  <a:lnTo>
                    <a:pt x="401307" y="35407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close/>
                </a:path>
                <a:path w="626110" h="47625">
                  <a:moveTo>
                    <a:pt x="436714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36714" y="11798"/>
                  </a:lnTo>
                  <a:lnTo>
                    <a:pt x="436714" y="0"/>
                  </a:lnTo>
                  <a:close/>
                </a:path>
                <a:path w="626110" h="47625">
                  <a:moveTo>
                    <a:pt x="448513" y="23609"/>
                  </a:moveTo>
                  <a:lnTo>
                    <a:pt x="436714" y="23609"/>
                  </a:lnTo>
                  <a:lnTo>
                    <a:pt x="424916" y="23609"/>
                  </a:lnTo>
                  <a:lnTo>
                    <a:pt x="424916" y="35407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48513" y="23609"/>
                  </a:lnTo>
                  <a:close/>
                </a:path>
                <a:path w="626110" h="47625">
                  <a:moveTo>
                    <a:pt x="483920" y="11811"/>
                  </a:moveTo>
                  <a:lnTo>
                    <a:pt x="472122" y="11811"/>
                  </a:lnTo>
                  <a:lnTo>
                    <a:pt x="472122" y="23609"/>
                  </a:lnTo>
                  <a:lnTo>
                    <a:pt x="472122" y="35407"/>
                  </a:lnTo>
                  <a:lnTo>
                    <a:pt x="483920" y="35407"/>
                  </a:lnTo>
                  <a:lnTo>
                    <a:pt x="483920" y="23609"/>
                  </a:lnTo>
                  <a:lnTo>
                    <a:pt x="483920" y="11811"/>
                  </a:lnTo>
                  <a:close/>
                </a:path>
                <a:path w="626110" h="47625">
                  <a:moveTo>
                    <a:pt x="483920" y="0"/>
                  </a:moveTo>
                  <a:lnTo>
                    <a:pt x="472122" y="0"/>
                  </a:lnTo>
                  <a:lnTo>
                    <a:pt x="460324" y="0"/>
                  </a:lnTo>
                  <a:lnTo>
                    <a:pt x="460324" y="11798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10" h="47625">
                  <a:moveTo>
                    <a:pt x="519328" y="0"/>
                  </a:moveTo>
                  <a:lnTo>
                    <a:pt x="507530" y="0"/>
                  </a:ln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19328" y="11798"/>
                  </a:lnTo>
                  <a:lnTo>
                    <a:pt x="519328" y="0"/>
                  </a:lnTo>
                  <a:close/>
                </a:path>
                <a:path w="626110" h="47625">
                  <a:moveTo>
                    <a:pt x="542937" y="0"/>
                  </a:moveTo>
                  <a:lnTo>
                    <a:pt x="531139" y="0"/>
                  </a:lnTo>
                  <a:lnTo>
                    <a:pt x="519341" y="0"/>
                  </a:lnTo>
                  <a:lnTo>
                    <a:pt x="519341" y="11798"/>
                  </a:lnTo>
                  <a:lnTo>
                    <a:pt x="531139" y="11798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26110" h="47625">
                  <a:moveTo>
                    <a:pt x="554748" y="23609"/>
                  </a:moveTo>
                  <a:lnTo>
                    <a:pt x="542950" y="23609"/>
                  </a:lnTo>
                  <a:lnTo>
                    <a:pt x="542950" y="35407"/>
                  </a:lnTo>
                  <a:lnTo>
                    <a:pt x="554748" y="35407"/>
                  </a:lnTo>
                  <a:lnTo>
                    <a:pt x="554748" y="23609"/>
                  </a:lnTo>
                  <a:close/>
                </a:path>
                <a:path w="626110" h="47625">
                  <a:moveTo>
                    <a:pt x="554748" y="0"/>
                  </a:move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54748" y="0"/>
                  </a:lnTo>
                  <a:close/>
                </a:path>
                <a:path w="626110" h="47625">
                  <a:moveTo>
                    <a:pt x="578345" y="11811"/>
                  </a:moveTo>
                  <a:lnTo>
                    <a:pt x="566547" y="11811"/>
                  </a:lnTo>
                  <a:lnTo>
                    <a:pt x="566547" y="23609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78345" y="23609"/>
                  </a:lnTo>
                  <a:lnTo>
                    <a:pt x="578345" y="11811"/>
                  </a:lnTo>
                  <a:close/>
                </a:path>
                <a:path w="626110" h="47625">
                  <a:moveTo>
                    <a:pt x="578345" y="0"/>
                  </a:moveTo>
                  <a:lnTo>
                    <a:pt x="566547" y="0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26110" h="47625">
                  <a:moveTo>
                    <a:pt x="601954" y="23609"/>
                  </a:moveTo>
                  <a:lnTo>
                    <a:pt x="590156" y="23609"/>
                  </a:lnTo>
                  <a:lnTo>
                    <a:pt x="590156" y="35407"/>
                  </a:lnTo>
                  <a:lnTo>
                    <a:pt x="601954" y="35407"/>
                  </a:lnTo>
                  <a:lnTo>
                    <a:pt x="601954" y="23609"/>
                  </a:lnTo>
                  <a:close/>
                </a:path>
                <a:path w="626110" h="47625">
                  <a:moveTo>
                    <a:pt x="601954" y="0"/>
                  </a:moveTo>
                  <a:lnTo>
                    <a:pt x="590156" y="0"/>
                  </a:lnTo>
                  <a:lnTo>
                    <a:pt x="590156" y="11798"/>
                  </a:lnTo>
                  <a:lnTo>
                    <a:pt x="601954" y="11798"/>
                  </a:lnTo>
                  <a:lnTo>
                    <a:pt x="601954" y="0"/>
                  </a:lnTo>
                  <a:close/>
                </a:path>
                <a:path w="626110" h="47625">
                  <a:moveTo>
                    <a:pt x="625563" y="11811"/>
                  </a:moveTo>
                  <a:lnTo>
                    <a:pt x="613765" y="11811"/>
                  </a:lnTo>
                  <a:lnTo>
                    <a:pt x="601967" y="11811"/>
                  </a:lnTo>
                  <a:lnTo>
                    <a:pt x="601967" y="23609"/>
                  </a:lnTo>
                  <a:lnTo>
                    <a:pt x="601967" y="35407"/>
                  </a:lnTo>
                  <a:lnTo>
                    <a:pt x="613765" y="35407"/>
                  </a:lnTo>
                  <a:lnTo>
                    <a:pt x="613765" y="23609"/>
                  </a:lnTo>
                  <a:lnTo>
                    <a:pt x="625563" y="23609"/>
                  </a:lnTo>
                  <a:lnTo>
                    <a:pt x="625563" y="118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94843" y="5225059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10" h="47625">
                  <a:moveTo>
                    <a:pt x="11798" y="11798"/>
                  </a:moveTo>
                  <a:lnTo>
                    <a:pt x="0" y="11798"/>
                  </a:lnTo>
                  <a:lnTo>
                    <a:pt x="0" y="23596"/>
                  </a:lnTo>
                  <a:lnTo>
                    <a:pt x="11798" y="23596"/>
                  </a:lnTo>
                  <a:lnTo>
                    <a:pt x="11798" y="11798"/>
                  </a:lnTo>
                  <a:close/>
                </a:path>
                <a:path w="626110" h="47625">
                  <a:moveTo>
                    <a:pt x="23596" y="35407"/>
                  </a:moveTo>
                  <a:lnTo>
                    <a:pt x="11798" y="35407"/>
                  </a:lnTo>
                  <a:lnTo>
                    <a:pt x="0" y="35407"/>
                  </a:lnTo>
                  <a:lnTo>
                    <a:pt x="0" y="47205"/>
                  </a:lnTo>
                  <a:lnTo>
                    <a:pt x="11798" y="47205"/>
                  </a:lnTo>
                  <a:lnTo>
                    <a:pt x="23596" y="47205"/>
                  </a:lnTo>
                  <a:lnTo>
                    <a:pt x="23596" y="35407"/>
                  </a:lnTo>
                  <a:close/>
                </a:path>
                <a:path w="626110" h="47625">
                  <a:moveTo>
                    <a:pt x="23596" y="23596"/>
                  </a:moveTo>
                  <a:lnTo>
                    <a:pt x="11798" y="23596"/>
                  </a:lnTo>
                  <a:lnTo>
                    <a:pt x="11798" y="35394"/>
                  </a:lnTo>
                  <a:lnTo>
                    <a:pt x="23596" y="35394"/>
                  </a:lnTo>
                  <a:lnTo>
                    <a:pt x="23596" y="23596"/>
                  </a:lnTo>
                  <a:close/>
                </a:path>
                <a:path w="626110" h="47625">
                  <a:moveTo>
                    <a:pt x="59004" y="11798"/>
                  </a:moveTo>
                  <a:lnTo>
                    <a:pt x="47205" y="11798"/>
                  </a:lnTo>
                  <a:lnTo>
                    <a:pt x="35407" y="11798"/>
                  </a:lnTo>
                  <a:lnTo>
                    <a:pt x="35407" y="23596"/>
                  </a:lnTo>
                  <a:lnTo>
                    <a:pt x="47205" y="23596"/>
                  </a:lnTo>
                  <a:lnTo>
                    <a:pt x="47205" y="35394"/>
                  </a:lnTo>
                  <a:lnTo>
                    <a:pt x="59004" y="35394"/>
                  </a:lnTo>
                  <a:lnTo>
                    <a:pt x="59004" y="23596"/>
                  </a:lnTo>
                  <a:lnTo>
                    <a:pt x="59004" y="11798"/>
                  </a:lnTo>
                  <a:close/>
                </a:path>
                <a:path w="626110" h="47625">
                  <a:moveTo>
                    <a:pt x="94411" y="11798"/>
                  </a:moveTo>
                  <a:lnTo>
                    <a:pt x="82613" y="11798"/>
                  </a:lnTo>
                  <a:lnTo>
                    <a:pt x="70815" y="11798"/>
                  </a:lnTo>
                  <a:lnTo>
                    <a:pt x="59016" y="11798"/>
                  </a:lnTo>
                  <a:lnTo>
                    <a:pt x="59016" y="23596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94411" y="23596"/>
                  </a:lnTo>
                  <a:lnTo>
                    <a:pt x="94411" y="11798"/>
                  </a:lnTo>
                  <a:close/>
                </a:path>
                <a:path w="626110" h="47625">
                  <a:moveTo>
                    <a:pt x="118021" y="11798"/>
                  </a:moveTo>
                  <a:lnTo>
                    <a:pt x="106222" y="11798"/>
                  </a:lnTo>
                  <a:lnTo>
                    <a:pt x="94424" y="11798"/>
                  </a:lnTo>
                  <a:lnTo>
                    <a:pt x="94424" y="23596"/>
                  </a:lnTo>
                  <a:lnTo>
                    <a:pt x="94424" y="35394"/>
                  </a:lnTo>
                  <a:lnTo>
                    <a:pt x="106222" y="35394"/>
                  </a:lnTo>
                  <a:lnTo>
                    <a:pt x="118021" y="35394"/>
                  </a:lnTo>
                  <a:lnTo>
                    <a:pt x="118021" y="23596"/>
                  </a:lnTo>
                  <a:lnTo>
                    <a:pt x="118021" y="11798"/>
                  </a:lnTo>
                  <a:close/>
                </a:path>
                <a:path w="626110" h="47625">
                  <a:moveTo>
                    <a:pt x="141617" y="23596"/>
                  </a:moveTo>
                  <a:lnTo>
                    <a:pt x="129832" y="23596"/>
                  </a:lnTo>
                  <a:lnTo>
                    <a:pt x="129832" y="35394"/>
                  </a:lnTo>
                  <a:lnTo>
                    <a:pt x="141617" y="35394"/>
                  </a:lnTo>
                  <a:lnTo>
                    <a:pt x="141617" y="23596"/>
                  </a:lnTo>
                  <a:close/>
                </a:path>
                <a:path w="626110" h="47625">
                  <a:moveTo>
                    <a:pt x="212432" y="23596"/>
                  </a:moveTo>
                  <a:lnTo>
                    <a:pt x="200647" y="23596"/>
                  </a:lnTo>
                  <a:lnTo>
                    <a:pt x="200647" y="35394"/>
                  </a:lnTo>
                  <a:lnTo>
                    <a:pt x="212432" y="35394"/>
                  </a:lnTo>
                  <a:lnTo>
                    <a:pt x="212432" y="23596"/>
                  </a:lnTo>
                  <a:close/>
                </a:path>
                <a:path w="626110" h="47625">
                  <a:moveTo>
                    <a:pt x="247853" y="23596"/>
                  </a:moveTo>
                  <a:lnTo>
                    <a:pt x="236054" y="23596"/>
                  </a:lnTo>
                  <a:lnTo>
                    <a:pt x="236054" y="11798"/>
                  </a:lnTo>
                  <a:lnTo>
                    <a:pt x="224256" y="11798"/>
                  </a:lnTo>
                  <a:lnTo>
                    <a:pt x="224256" y="23596"/>
                  </a:lnTo>
                  <a:lnTo>
                    <a:pt x="224256" y="35394"/>
                  </a:lnTo>
                  <a:lnTo>
                    <a:pt x="236054" y="35394"/>
                  </a:lnTo>
                  <a:lnTo>
                    <a:pt x="247853" y="35394"/>
                  </a:lnTo>
                  <a:lnTo>
                    <a:pt x="247853" y="23596"/>
                  </a:lnTo>
                  <a:close/>
                </a:path>
                <a:path w="626110" h="47625">
                  <a:moveTo>
                    <a:pt x="259651" y="11798"/>
                  </a:moveTo>
                  <a:lnTo>
                    <a:pt x="247865" y="11798"/>
                  </a:lnTo>
                  <a:lnTo>
                    <a:pt x="247865" y="23596"/>
                  </a:lnTo>
                  <a:lnTo>
                    <a:pt x="247865" y="35394"/>
                  </a:lnTo>
                  <a:lnTo>
                    <a:pt x="259651" y="35394"/>
                  </a:lnTo>
                  <a:lnTo>
                    <a:pt x="259651" y="23596"/>
                  </a:lnTo>
                  <a:lnTo>
                    <a:pt x="259651" y="11798"/>
                  </a:lnTo>
                  <a:close/>
                </a:path>
                <a:path w="626110" h="47625">
                  <a:moveTo>
                    <a:pt x="271462" y="11798"/>
                  </a:moveTo>
                  <a:lnTo>
                    <a:pt x="259664" y="11798"/>
                  </a:lnTo>
                  <a:lnTo>
                    <a:pt x="259664" y="23596"/>
                  </a:lnTo>
                  <a:lnTo>
                    <a:pt x="271462" y="23596"/>
                  </a:lnTo>
                  <a:lnTo>
                    <a:pt x="271462" y="11798"/>
                  </a:lnTo>
                  <a:close/>
                </a:path>
                <a:path w="626110" h="47625">
                  <a:moveTo>
                    <a:pt x="306857" y="0"/>
                  </a:moveTo>
                  <a:lnTo>
                    <a:pt x="295071" y="0"/>
                  </a:lnTo>
                  <a:lnTo>
                    <a:pt x="295071" y="11798"/>
                  </a:lnTo>
                  <a:lnTo>
                    <a:pt x="283273" y="11798"/>
                  </a:lnTo>
                  <a:lnTo>
                    <a:pt x="271475" y="11798"/>
                  </a:lnTo>
                  <a:lnTo>
                    <a:pt x="271475" y="23596"/>
                  </a:lnTo>
                  <a:lnTo>
                    <a:pt x="271475" y="35394"/>
                  </a:lnTo>
                  <a:lnTo>
                    <a:pt x="283273" y="35394"/>
                  </a:lnTo>
                  <a:lnTo>
                    <a:pt x="295071" y="35394"/>
                  </a:lnTo>
                  <a:lnTo>
                    <a:pt x="295071" y="23596"/>
                  </a:lnTo>
                  <a:lnTo>
                    <a:pt x="306857" y="23596"/>
                  </a:lnTo>
                  <a:lnTo>
                    <a:pt x="306857" y="11798"/>
                  </a:lnTo>
                  <a:lnTo>
                    <a:pt x="306857" y="0"/>
                  </a:lnTo>
                  <a:close/>
                </a:path>
                <a:path w="626110" h="47625">
                  <a:moveTo>
                    <a:pt x="330479" y="0"/>
                  </a:moveTo>
                  <a:lnTo>
                    <a:pt x="318681" y="0"/>
                  </a:lnTo>
                  <a:lnTo>
                    <a:pt x="306882" y="0"/>
                  </a:lnTo>
                  <a:lnTo>
                    <a:pt x="306882" y="11798"/>
                  </a:lnTo>
                  <a:lnTo>
                    <a:pt x="306882" y="23596"/>
                  </a:lnTo>
                  <a:lnTo>
                    <a:pt x="318681" y="23596"/>
                  </a:lnTo>
                  <a:lnTo>
                    <a:pt x="330479" y="23596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26110" h="47625">
                  <a:moveTo>
                    <a:pt x="354088" y="23596"/>
                  </a:moveTo>
                  <a:lnTo>
                    <a:pt x="342290" y="23596"/>
                  </a:lnTo>
                  <a:lnTo>
                    <a:pt x="342290" y="11798"/>
                  </a:lnTo>
                  <a:lnTo>
                    <a:pt x="330492" y="11798"/>
                  </a:lnTo>
                  <a:lnTo>
                    <a:pt x="330492" y="23596"/>
                  </a:lnTo>
                  <a:lnTo>
                    <a:pt x="330492" y="35394"/>
                  </a:lnTo>
                  <a:lnTo>
                    <a:pt x="342290" y="35394"/>
                  </a:lnTo>
                  <a:lnTo>
                    <a:pt x="354088" y="35394"/>
                  </a:lnTo>
                  <a:lnTo>
                    <a:pt x="354088" y="23596"/>
                  </a:lnTo>
                  <a:close/>
                </a:path>
                <a:path w="626110" h="47625">
                  <a:moveTo>
                    <a:pt x="354088" y="0"/>
                  </a:moveTo>
                  <a:lnTo>
                    <a:pt x="342290" y="0"/>
                  </a:lnTo>
                  <a:lnTo>
                    <a:pt x="342290" y="11798"/>
                  </a:lnTo>
                  <a:lnTo>
                    <a:pt x="354088" y="11798"/>
                  </a:lnTo>
                  <a:lnTo>
                    <a:pt x="354088" y="0"/>
                  </a:lnTo>
                  <a:close/>
                </a:path>
                <a:path w="626110" h="47625">
                  <a:moveTo>
                    <a:pt x="377698" y="23596"/>
                  </a:moveTo>
                  <a:lnTo>
                    <a:pt x="365899" y="23596"/>
                  </a:lnTo>
                  <a:lnTo>
                    <a:pt x="365899" y="35394"/>
                  </a:lnTo>
                  <a:lnTo>
                    <a:pt x="377698" y="35394"/>
                  </a:lnTo>
                  <a:lnTo>
                    <a:pt x="377698" y="23596"/>
                  </a:lnTo>
                  <a:close/>
                </a:path>
                <a:path w="626110" h="47625">
                  <a:moveTo>
                    <a:pt x="377698" y="0"/>
                  </a:moveTo>
                  <a:lnTo>
                    <a:pt x="365899" y="0"/>
                  </a:lnTo>
                  <a:lnTo>
                    <a:pt x="365899" y="11798"/>
                  </a:lnTo>
                  <a:lnTo>
                    <a:pt x="377698" y="11798"/>
                  </a:lnTo>
                  <a:lnTo>
                    <a:pt x="377698" y="0"/>
                  </a:lnTo>
                  <a:close/>
                </a:path>
                <a:path w="626110" h="47625">
                  <a:moveTo>
                    <a:pt x="389496" y="11798"/>
                  </a:moveTo>
                  <a:lnTo>
                    <a:pt x="377698" y="11798"/>
                  </a:lnTo>
                  <a:lnTo>
                    <a:pt x="377698" y="23596"/>
                  </a:lnTo>
                  <a:lnTo>
                    <a:pt x="389496" y="23596"/>
                  </a:lnTo>
                  <a:lnTo>
                    <a:pt x="389496" y="11798"/>
                  </a:lnTo>
                  <a:close/>
                </a:path>
                <a:path w="626110" h="47625">
                  <a:moveTo>
                    <a:pt x="424903" y="23596"/>
                  </a:moveTo>
                  <a:lnTo>
                    <a:pt x="413105" y="23596"/>
                  </a:lnTo>
                  <a:lnTo>
                    <a:pt x="413105" y="11798"/>
                  </a:lnTo>
                  <a:lnTo>
                    <a:pt x="401307" y="11798"/>
                  </a:lnTo>
                  <a:lnTo>
                    <a:pt x="389509" y="11798"/>
                  </a:lnTo>
                  <a:lnTo>
                    <a:pt x="389509" y="23596"/>
                  </a:lnTo>
                  <a:lnTo>
                    <a:pt x="401307" y="23596"/>
                  </a:lnTo>
                  <a:lnTo>
                    <a:pt x="401307" y="35394"/>
                  </a:lnTo>
                  <a:lnTo>
                    <a:pt x="413105" y="35394"/>
                  </a:lnTo>
                  <a:lnTo>
                    <a:pt x="424903" y="35394"/>
                  </a:lnTo>
                  <a:lnTo>
                    <a:pt x="424903" y="23596"/>
                  </a:lnTo>
                  <a:close/>
                </a:path>
                <a:path w="626110" h="47625">
                  <a:moveTo>
                    <a:pt x="460311" y="11798"/>
                  </a:moveTo>
                  <a:lnTo>
                    <a:pt x="448513" y="11798"/>
                  </a:lnTo>
                  <a:lnTo>
                    <a:pt x="448513" y="0"/>
                  </a:lnTo>
                  <a:lnTo>
                    <a:pt x="436714" y="0"/>
                  </a:lnTo>
                  <a:lnTo>
                    <a:pt x="424916" y="0"/>
                  </a:lnTo>
                  <a:lnTo>
                    <a:pt x="424916" y="11798"/>
                  </a:lnTo>
                  <a:lnTo>
                    <a:pt x="424916" y="23596"/>
                  </a:lnTo>
                  <a:lnTo>
                    <a:pt x="436714" y="23596"/>
                  </a:lnTo>
                  <a:lnTo>
                    <a:pt x="436714" y="35394"/>
                  </a:lnTo>
                  <a:lnTo>
                    <a:pt x="448513" y="35394"/>
                  </a:lnTo>
                  <a:lnTo>
                    <a:pt x="448513" y="23596"/>
                  </a:lnTo>
                  <a:lnTo>
                    <a:pt x="460311" y="23596"/>
                  </a:lnTo>
                  <a:lnTo>
                    <a:pt x="460311" y="11798"/>
                  </a:lnTo>
                  <a:close/>
                </a:path>
                <a:path w="626110" h="47625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60324" y="11798"/>
                  </a:lnTo>
                  <a:lnTo>
                    <a:pt x="460324" y="23596"/>
                  </a:lnTo>
                  <a:lnTo>
                    <a:pt x="460324" y="35394"/>
                  </a:lnTo>
                  <a:lnTo>
                    <a:pt x="472122" y="35394"/>
                  </a:lnTo>
                  <a:lnTo>
                    <a:pt x="472122" y="23596"/>
                  </a:lnTo>
                  <a:lnTo>
                    <a:pt x="483920" y="23596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10" h="47625">
                  <a:moveTo>
                    <a:pt x="495731" y="0"/>
                  </a:move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495731" y="0"/>
                  </a:lnTo>
                  <a:close/>
                </a:path>
                <a:path w="626110" h="47625">
                  <a:moveTo>
                    <a:pt x="507530" y="11798"/>
                  </a:moveTo>
                  <a:lnTo>
                    <a:pt x="495731" y="11798"/>
                  </a:lnTo>
                  <a:lnTo>
                    <a:pt x="495731" y="23596"/>
                  </a:lnTo>
                  <a:lnTo>
                    <a:pt x="507530" y="23596"/>
                  </a:lnTo>
                  <a:lnTo>
                    <a:pt x="507530" y="11798"/>
                  </a:lnTo>
                  <a:close/>
                </a:path>
                <a:path w="626110" h="47625">
                  <a:moveTo>
                    <a:pt x="519328" y="23596"/>
                  </a:moveTo>
                  <a:lnTo>
                    <a:pt x="507530" y="23596"/>
                  </a:lnTo>
                  <a:lnTo>
                    <a:pt x="507530" y="35394"/>
                  </a:lnTo>
                  <a:lnTo>
                    <a:pt x="519328" y="35394"/>
                  </a:lnTo>
                  <a:lnTo>
                    <a:pt x="519328" y="23596"/>
                  </a:lnTo>
                  <a:close/>
                </a:path>
                <a:path w="626110" h="47625">
                  <a:moveTo>
                    <a:pt x="542937" y="0"/>
                  </a:moveTo>
                  <a:lnTo>
                    <a:pt x="531139" y="0"/>
                  </a:lnTo>
                  <a:lnTo>
                    <a:pt x="531139" y="11798"/>
                  </a:lnTo>
                  <a:lnTo>
                    <a:pt x="519341" y="11798"/>
                  </a:lnTo>
                  <a:lnTo>
                    <a:pt x="519341" y="23596"/>
                  </a:lnTo>
                  <a:lnTo>
                    <a:pt x="519341" y="35394"/>
                  </a:lnTo>
                  <a:lnTo>
                    <a:pt x="531139" y="35394"/>
                  </a:lnTo>
                  <a:lnTo>
                    <a:pt x="531139" y="23596"/>
                  </a:lnTo>
                  <a:lnTo>
                    <a:pt x="542937" y="23596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26110" h="47625">
                  <a:moveTo>
                    <a:pt x="578345" y="0"/>
                  </a:moveTo>
                  <a:lnTo>
                    <a:pt x="566547" y="0"/>
                  </a:lnTo>
                  <a:lnTo>
                    <a:pt x="566547" y="11798"/>
                  </a:lnTo>
                  <a:lnTo>
                    <a:pt x="554748" y="11798"/>
                  </a:ln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66547" y="23596"/>
                  </a:lnTo>
                  <a:lnTo>
                    <a:pt x="566547" y="35394"/>
                  </a:lnTo>
                  <a:lnTo>
                    <a:pt x="578345" y="35394"/>
                  </a:lnTo>
                  <a:lnTo>
                    <a:pt x="578345" y="23596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26110" h="47625">
                  <a:moveTo>
                    <a:pt x="590156" y="11798"/>
                  </a:moveTo>
                  <a:lnTo>
                    <a:pt x="578358" y="11798"/>
                  </a:lnTo>
                  <a:lnTo>
                    <a:pt x="578358" y="23596"/>
                  </a:lnTo>
                  <a:lnTo>
                    <a:pt x="578358" y="35394"/>
                  </a:lnTo>
                  <a:lnTo>
                    <a:pt x="590156" y="35394"/>
                  </a:lnTo>
                  <a:lnTo>
                    <a:pt x="590156" y="23596"/>
                  </a:lnTo>
                  <a:lnTo>
                    <a:pt x="590156" y="11798"/>
                  </a:lnTo>
                  <a:close/>
                </a:path>
                <a:path w="626110" h="47625">
                  <a:moveTo>
                    <a:pt x="601954" y="0"/>
                  </a:moveTo>
                  <a:lnTo>
                    <a:pt x="590156" y="0"/>
                  </a:lnTo>
                  <a:lnTo>
                    <a:pt x="590156" y="11798"/>
                  </a:lnTo>
                  <a:lnTo>
                    <a:pt x="601954" y="11798"/>
                  </a:lnTo>
                  <a:lnTo>
                    <a:pt x="601954" y="0"/>
                  </a:lnTo>
                  <a:close/>
                </a:path>
                <a:path w="626110" h="47625">
                  <a:moveTo>
                    <a:pt x="613765" y="23596"/>
                  </a:moveTo>
                  <a:lnTo>
                    <a:pt x="601967" y="23596"/>
                  </a:lnTo>
                  <a:lnTo>
                    <a:pt x="601967" y="35394"/>
                  </a:lnTo>
                  <a:lnTo>
                    <a:pt x="613765" y="35394"/>
                  </a:lnTo>
                  <a:lnTo>
                    <a:pt x="613765" y="23596"/>
                  </a:lnTo>
                  <a:close/>
                </a:path>
                <a:path w="626110" h="47625">
                  <a:moveTo>
                    <a:pt x="625563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13765" y="23596"/>
                  </a:lnTo>
                  <a:lnTo>
                    <a:pt x="625563" y="23596"/>
                  </a:lnTo>
                  <a:lnTo>
                    <a:pt x="625563" y="11798"/>
                  </a:lnTo>
                  <a:lnTo>
                    <a:pt x="62556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94843" y="5260466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10" h="35560">
                  <a:moveTo>
                    <a:pt x="35394" y="0"/>
                  </a:moveTo>
                  <a:lnTo>
                    <a:pt x="23596" y="0"/>
                  </a:lnTo>
                  <a:lnTo>
                    <a:pt x="11798" y="0"/>
                  </a:lnTo>
                  <a:lnTo>
                    <a:pt x="11798" y="11798"/>
                  </a:lnTo>
                  <a:lnTo>
                    <a:pt x="11798" y="23596"/>
                  </a:lnTo>
                  <a:lnTo>
                    <a:pt x="0" y="23596"/>
                  </a:lnTo>
                  <a:lnTo>
                    <a:pt x="0" y="35394"/>
                  </a:lnTo>
                  <a:lnTo>
                    <a:pt x="11798" y="35394"/>
                  </a:lnTo>
                  <a:lnTo>
                    <a:pt x="23596" y="35394"/>
                  </a:lnTo>
                  <a:lnTo>
                    <a:pt x="35394" y="35394"/>
                  </a:lnTo>
                  <a:lnTo>
                    <a:pt x="35394" y="23596"/>
                  </a:lnTo>
                  <a:lnTo>
                    <a:pt x="35394" y="11798"/>
                  </a:lnTo>
                  <a:lnTo>
                    <a:pt x="35394" y="0"/>
                  </a:lnTo>
                  <a:close/>
                </a:path>
                <a:path w="626110" h="35560">
                  <a:moveTo>
                    <a:pt x="59004" y="0"/>
                  </a:moveTo>
                  <a:lnTo>
                    <a:pt x="47205" y="0"/>
                  </a:lnTo>
                  <a:lnTo>
                    <a:pt x="47205" y="11798"/>
                  </a:lnTo>
                  <a:lnTo>
                    <a:pt x="35407" y="11798"/>
                  </a:lnTo>
                  <a:lnTo>
                    <a:pt x="35407" y="23596"/>
                  </a:lnTo>
                  <a:lnTo>
                    <a:pt x="35407" y="35394"/>
                  </a:lnTo>
                  <a:lnTo>
                    <a:pt x="47205" y="35394"/>
                  </a:lnTo>
                  <a:lnTo>
                    <a:pt x="59004" y="35394"/>
                  </a:lnTo>
                  <a:lnTo>
                    <a:pt x="59004" y="23596"/>
                  </a:lnTo>
                  <a:lnTo>
                    <a:pt x="59004" y="11798"/>
                  </a:lnTo>
                  <a:lnTo>
                    <a:pt x="59004" y="0"/>
                  </a:lnTo>
                  <a:close/>
                </a:path>
                <a:path w="626110" h="35560">
                  <a:moveTo>
                    <a:pt x="82613" y="0"/>
                  </a:moveTo>
                  <a:lnTo>
                    <a:pt x="70815" y="0"/>
                  </a:lnTo>
                  <a:lnTo>
                    <a:pt x="70815" y="11798"/>
                  </a:lnTo>
                  <a:lnTo>
                    <a:pt x="82613" y="11798"/>
                  </a:lnTo>
                  <a:lnTo>
                    <a:pt x="82613" y="0"/>
                  </a:lnTo>
                  <a:close/>
                </a:path>
                <a:path w="626110" h="35560">
                  <a:moveTo>
                    <a:pt x="94411" y="23596"/>
                  </a:moveTo>
                  <a:lnTo>
                    <a:pt x="82613" y="23596"/>
                  </a:lnTo>
                  <a:lnTo>
                    <a:pt x="70815" y="23596"/>
                  </a:lnTo>
                  <a:lnTo>
                    <a:pt x="59016" y="23596"/>
                  </a:lnTo>
                  <a:lnTo>
                    <a:pt x="59016" y="35394"/>
                  </a:lnTo>
                  <a:lnTo>
                    <a:pt x="70815" y="35394"/>
                  </a:lnTo>
                  <a:lnTo>
                    <a:pt x="82613" y="35394"/>
                  </a:lnTo>
                  <a:lnTo>
                    <a:pt x="94411" y="35394"/>
                  </a:lnTo>
                  <a:lnTo>
                    <a:pt x="94411" y="23596"/>
                  </a:lnTo>
                  <a:close/>
                </a:path>
                <a:path w="626110" h="35560">
                  <a:moveTo>
                    <a:pt x="129806" y="0"/>
                  </a:moveTo>
                  <a:lnTo>
                    <a:pt x="118021" y="0"/>
                  </a:lnTo>
                  <a:lnTo>
                    <a:pt x="118021" y="11798"/>
                  </a:lnTo>
                  <a:lnTo>
                    <a:pt x="106222" y="11798"/>
                  </a:lnTo>
                  <a:lnTo>
                    <a:pt x="106222" y="0"/>
                  </a:lnTo>
                  <a:lnTo>
                    <a:pt x="94424" y="0"/>
                  </a:lnTo>
                  <a:lnTo>
                    <a:pt x="94424" y="11798"/>
                  </a:lnTo>
                  <a:lnTo>
                    <a:pt x="94424" y="23596"/>
                  </a:lnTo>
                  <a:lnTo>
                    <a:pt x="94424" y="35394"/>
                  </a:lnTo>
                  <a:lnTo>
                    <a:pt x="106222" y="35394"/>
                  </a:lnTo>
                  <a:lnTo>
                    <a:pt x="118021" y="35394"/>
                  </a:lnTo>
                  <a:lnTo>
                    <a:pt x="129806" y="35394"/>
                  </a:lnTo>
                  <a:lnTo>
                    <a:pt x="129806" y="23596"/>
                  </a:lnTo>
                  <a:lnTo>
                    <a:pt x="129806" y="11798"/>
                  </a:lnTo>
                  <a:lnTo>
                    <a:pt x="129806" y="0"/>
                  </a:lnTo>
                  <a:close/>
                </a:path>
                <a:path w="626110" h="35560">
                  <a:moveTo>
                    <a:pt x="141617" y="0"/>
                  </a:moveTo>
                  <a:lnTo>
                    <a:pt x="129832" y="0"/>
                  </a:lnTo>
                  <a:lnTo>
                    <a:pt x="129832" y="11798"/>
                  </a:lnTo>
                  <a:lnTo>
                    <a:pt x="129832" y="23596"/>
                  </a:lnTo>
                  <a:lnTo>
                    <a:pt x="129832" y="35394"/>
                  </a:lnTo>
                  <a:lnTo>
                    <a:pt x="141617" y="35394"/>
                  </a:lnTo>
                  <a:lnTo>
                    <a:pt x="141617" y="23596"/>
                  </a:lnTo>
                  <a:lnTo>
                    <a:pt x="141617" y="11798"/>
                  </a:lnTo>
                  <a:lnTo>
                    <a:pt x="141617" y="0"/>
                  </a:lnTo>
                  <a:close/>
                </a:path>
                <a:path w="626110" h="35560">
                  <a:moveTo>
                    <a:pt x="153428" y="11798"/>
                  </a:moveTo>
                  <a:lnTo>
                    <a:pt x="141630" y="11798"/>
                  </a:lnTo>
                  <a:lnTo>
                    <a:pt x="141630" y="23596"/>
                  </a:lnTo>
                  <a:lnTo>
                    <a:pt x="153428" y="23596"/>
                  </a:lnTo>
                  <a:lnTo>
                    <a:pt x="153428" y="11798"/>
                  </a:lnTo>
                  <a:close/>
                </a:path>
                <a:path w="626110" h="35560">
                  <a:moveTo>
                    <a:pt x="165239" y="23596"/>
                  </a:moveTo>
                  <a:lnTo>
                    <a:pt x="153441" y="23596"/>
                  </a:lnTo>
                  <a:lnTo>
                    <a:pt x="153441" y="35394"/>
                  </a:lnTo>
                  <a:lnTo>
                    <a:pt x="165239" y="35394"/>
                  </a:lnTo>
                  <a:lnTo>
                    <a:pt x="165239" y="23596"/>
                  </a:lnTo>
                  <a:close/>
                </a:path>
                <a:path w="626110" h="35560">
                  <a:moveTo>
                    <a:pt x="177025" y="0"/>
                  </a:moveTo>
                  <a:lnTo>
                    <a:pt x="165239" y="0"/>
                  </a:lnTo>
                  <a:lnTo>
                    <a:pt x="153441" y="0"/>
                  </a:lnTo>
                  <a:lnTo>
                    <a:pt x="153441" y="11798"/>
                  </a:lnTo>
                  <a:lnTo>
                    <a:pt x="165239" y="11798"/>
                  </a:lnTo>
                  <a:lnTo>
                    <a:pt x="177025" y="11798"/>
                  </a:lnTo>
                  <a:lnTo>
                    <a:pt x="177025" y="0"/>
                  </a:lnTo>
                  <a:close/>
                </a:path>
                <a:path w="626110" h="35560">
                  <a:moveTo>
                    <a:pt x="188836" y="11798"/>
                  </a:moveTo>
                  <a:lnTo>
                    <a:pt x="177038" y="11798"/>
                  </a:lnTo>
                  <a:lnTo>
                    <a:pt x="177038" y="23596"/>
                  </a:lnTo>
                  <a:lnTo>
                    <a:pt x="188836" y="23596"/>
                  </a:lnTo>
                  <a:lnTo>
                    <a:pt x="188836" y="11798"/>
                  </a:lnTo>
                  <a:close/>
                </a:path>
                <a:path w="626110" h="35560">
                  <a:moveTo>
                    <a:pt x="212432" y="0"/>
                  </a:moveTo>
                  <a:lnTo>
                    <a:pt x="200647" y="0"/>
                  </a:lnTo>
                  <a:lnTo>
                    <a:pt x="188849" y="0"/>
                  </a:lnTo>
                  <a:lnTo>
                    <a:pt x="188849" y="11798"/>
                  </a:lnTo>
                  <a:lnTo>
                    <a:pt x="200647" y="11798"/>
                  </a:lnTo>
                  <a:lnTo>
                    <a:pt x="200647" y="23596"/>
                  </a:lnTo>
                  <a:lnTo>
                    <a:pt x="212432" y="23596"/>
                  </a:lnTo>
                  <a:lnTo>
                    <a:pt x="212432" y="11798"/>
                  </a:lnTo>
                  <a:lnTo>
                    <a:pt x="212432" y="0"/>
                  </a:lnTo>
                  <a:close/>
                </a:path>
                <a:path w="626110" h="35560">
                  <a:moveTo>
                    <a:pt x="247853" y="0"/>
                  </a:moveTo>
                  <a:lnTo>
                    <a:pt x="236054" y="0"/>
                  </a:lnTo>
                  <a:lnTo>
                    <a:pt x="224256" y="0"/>
                  </a:lnTo>
                  <a:lnTo>
                    <a:pt x="224256" y="11798"/>
                  </a:lnTo>
                  <a:lnTo>
                    <a:pt x="224256" y="23596"/>
                  </a:lnTo>
                  <a:lnTo>
                    <a:pt x="224256" y="35394"/>
                  </a:lnTo>
                  <a:lnTo>
                    <a:pt x="236054" y="35394"/>
                  </a:lnTo>
                  <a:lnTo>
                    <a:pt x="247853" y="35394"/>
                  </a:lnTo>
                  <a:lnTo>
                    <a:pt x="247853" y="23596"/>
                  </a:lnTo>
                  <a:lnTo>
                    <a:pt x="236054" y="23596"/>
                  </a:lnTo>
                  <a:lnTo>
                    <a:pt x="236054" y="11798"/>
                  </a:lnTo>
                  <a:lnTo>
                    <a:pt x="247853" y="11798"/>
                  </a:lnTo>
                  <a:lnTo>
                    <a:pt x="247853" y="0"/>
                  </a:lnTo>
                  <a:close/>
                </a:path>
                <a:path w="626110" h="35560">
                  <a:moveTo>
                    <a:pt x="259651" y="23596"/>
                  </a:moveTo>
                  <a:lnTo>
                    <a:pt x="247865" y="23596"/>
                  </a:lnTo>
                  <a:lnTo>
                    <a:pt x="247865" y="35394"/>
                  </a:lnTo>
                  <a:lnTo>
                    <a:pt x="259651" y="35394"/>
                  </a:lnTo>
                  <a:lnTo>
                    <a:pt x="259651" y="23596"/>
                  </a:lnTo>
                  <a:close/>
                </a:path>
                <a:path w="626110" h="35560">
                  <a:moveTo>
                    <a:pt x="259651" y="0"/>
                  </a:moveTo>
                  <a:lnTo>
                    <a:pt x="247865" y="0"/>
                  </a:lnTo>
                  <a:lnTo>
                    <a:pt x="247865" y="11798"/>
                  </a:lnTo>
                  <a:lnTo>
                    <a:pt x="259651" y="11798"/>
                  </a:lnTo>
                  <a:lnTo>
                    <a:pt x="259651" y="0"/>
                  </a:lnTo>
                  <a:close/>
                </a:path>
                <a:path w="626110" h="35560">
                  <a:moveTo>
                    <a:pt x="295071" y="0"/>
                  </a:moveTo>
                  <a:lnTo>
                    <a:pt x="283273" y="0"/>
                  </a:lnTo>
                  <a:lnTo>
                    <a:pt x="271475" y="0"/>
                  </a:lnTo>
                  <a:lnTo>
                    <a:pt x="271475" y="11798"/>
                  </a:lnTo>
                  <a:lnTo>
                    <a:pt x="271475" y="23596"/>
                  </a:lnTo>
                  <a:lnTo>
                    <a:pt x="283273" y="23596"/>
                  </a:lnTo>
                  <a:lnTo>
                    <a:pt x="283273" y="35394"/>
                  </a:lnTo>
                  <a:lnTo>
                    <a:pt x="295071" y="35394"/>
                  </a:lnTo>
                  <a:lnTo>
                    <a:pt x="295071" y="23596"/>
                  </a:lnTo>
                  <a:lnTo>
                    <a:pt x="295071" y="11798"/>
                  </a:lnTo>
                  <a:lnTo>
                    <a:pt x="295071" y="0"/>
                  </a:lnTo>
                  <a:close/>
                </a:path>
                <a:path w="626110" h="35560">
                  <a:moveTo>
                    <a:pt x="318681" y="0"/>
                  </a:moveTo>
                  <a:lnTo>
                    <a:pt x="306882" y="0"/>
                  </a:lnTo>
                  <a:lnTo>
                    <a:pt x="306882" y="11798"/>
                  </a:lnTo>
                  <a:lnTo>
                    <a:pt x="318681" y="11798"/>
                  </a:lnTo>
                  <a:lnTo>
                    <a:pt x="318681" y="0"/>
                  </a:lnTo>
                  <a:close/>
                </a:path>
                <a:path w="626110" h="35560">
                  <a:moveTo>
                    <a:pt x="365887" y="11798"/>
                  </a:moveTo>
                  <a:lnTo>
                    <a:pt x="354088" y="11798"/>
                  </a:lnTo>
                  <a:lnTo>
                    <a:pt x="354088" y="0"/>
                  </a:lnTo>
                  <a:lnTo>
                    <a:pt x="342290" y="0"/>
                  </a:lnTo>
                  <a:lnTo>
                    <a:pt x="330492" y="0"/>
                  </a:lnTo>
                  <a:lnTo>
                    <a:pt x="330492" y="11798"/>
                  </a:lnTo>
                  <a:lnTo>
                    <a:pt x="330492" y="23596"/>
                  </a:lnTo>
                  <a:lnTo>
                    <a:pt x="342290" y="23596"/>
                  </a:lnTo>
                  <a:lnTo>
                    <a:pt x="354088" y="23596"/>
                  </a:lnTo>
                  <a:lnTo>
                    <a:pt x="365887" y="23596"/>
                  </a:lnTo>
                  <a:lnTo>
                    <a:pt x="365887" y="11798"/>
                  </a:lnTo>
                  <a:close/>
                </a:path>
                <a:path w="626110" h="35560">
                  <a:moveTo>
                    <a:pt x="389496" y="0"/>
                  </a:moveTo>
                  <a:lnTo>
                    <a:pt x="377698" y="0"/>
                  </a:lnTo>
                  <a:lnTo>
                    <a:pt x="365899" y="0"/>
                  </a:lnTo>
                  <a:lnTo>
                    <a:pt x="365899" y="11798"/>
                  </a:lnTo>
                  <a:lnTo>
                    <a:pt x="377698" y="11798"/>
                  </a:lnTo>
                  <a:lnTo>
                    <a:pt x="377698" y="23596"/>
                  </a:lnTo>
                  <a:lnTo>
                    <a:pt x="389496" y="23596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26110" h="35560">
                  <a:moveTo>
                    <a:pt x="424903" y="11798"/>
                  </a:moveTo>
                  <a:lnTo>
                    <a:pt x="413105" y="11798"/>
                  </a:lnTo>
                  <a:lnTo>
                    <a:pt x="413105" y="23596"/>
                  </a:lnTo>
                  <a:lnTo>
                    <a:pt x="424903" y="23596"/>
                  </a:lnTo>
                  <a:lnTo>
                    <a:pt x="424903" y="11798"/>
                  </a:lnTo>
                  <a:close/>
                </a:path>
                <a:path w="626110" h="35560">
                  <a:moveTo>
                    <a:pt x="436714" y="11798"/>
                  </a:moveTo>
                  <a:lnTo>
                    <a:pt x="424916" y="11798"/>
                  </a:lnTo>
                  <a:lnTo>
                    <a:pt x="424916" y="23596"/>
                  </a:lnTo>
                  <a:lnTo>
                    <a:pt x="436714" y="23596"/>
                  </a:lnTo>
                  <a:lnTo>
                    <a:pt x="436714" y="11798"/>
                  </a:lnTo>
                  <a:close/>
                </a:path>
                <a:path w="626110" h="35560">
                  <a:moveTo>
                    <a:pt x="460311" y="0"/>
                  </a:moveTo>
                  <a:lnTo>
                    <a:pt x="448513" y="0"/>
                  </a:lnTo>
                  <a:lnTo>
                    <a:pt x="448513" y="11798"/>
                  </a:lnTo>
                  <a:lnTo>
                    <a:pt x="460311" y="11798"/>
                  </a:lnTo>
                  <a:lnTo>
                    <a:pt x="460311" y="0"/>
                  </a:lnTo>
                  <a:close/>
                </a:path>
                <a:path w="626110" h="35560">
                  <a:moveTo>
                    <a:pt x="483920" y="0"/>
                  </a:moveTo>
                  <a:lnTo>
                    <a:pt x="472122" y="0"/>
                  </a:lnTo>
                  <a:lnTo>
                    <a:pt x="460324" y="0"/>
                  </a:lnTo>
                  <a:lnTo>
                    <a:pt x="460324" y="11798"/>
                  </a:lnTo>
                  <a:lnTo>
                    <a:pt x="472122" y="11798"/>
                  </a:lnTo>
                  <a:lnTo>
                    <a:pt x="472122" y="23596"/>
                  </a:lnTo>
                  <a:lnTo>
                    <a:pt x="483920" y="23596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10" h="35560">
                  <a:moveTo>
                    <a:pt x="495731" y="0"/>
                  </a:move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495731" y="0"/>
                  </a:lnTo>
                  <a:close/>
                </a:path>
                <a:path w="626110" h="35560">
                  <a:moveTo>
                    <a:pt x="519328" y="0"/>
                  </a:moveTo>
                  <a:lnTo>
                    <a:pt x="507530" y="0"/>
                  </a:lnTo>
                  <a:lnTo>
                    <a:pt x="507530" y="11798"/>
                  </a:lnTo>
                  <a:lnTo>
                    <a:pt x="507530" y="23596"/>
                  </a:lnTo>
                  <a:lnTo>
                    <a:pt x="519328" y="23596"/>
                  </a:lnTo>
                  <a:lnTo>
                    <a:pt x="519328" y="11798"/>
                  </a:lnTo>
                  <a:lnTo>
                    <a:pt x="519328" y="0"/>
                  </a:lnTo>
                  <a:close/>
                </a:path>
                <a:path w="626110" h="35560">
                  <a:moveTo>
                    <a:pt x="531139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19341" y="23596"/>
                  </a:lnTo>
                  <a:lnTo>
                    <a:pt x="531139" y="23596"/>
                  </a:lnTo>
                  <a:lnTo>
                    <a:pt x="531139" y="11798"/>
                  </a:lnTo>
                  <a:lnTo>
                    <a:pt x="531139" y="0"/>
                  </a:lnTo>
                  <a:close/>
                </a:path>
                <a:path w="626110" h="35560">
                  <a:moveTo>
                    <a:pt x="554748" y="0"/>
                  </a:move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54748" y="0"/>
                  </a:lnTo>
                  <a:close/>
                </a:path>
                <a:path w="626110" h="35560">
                  <a:moveTo>
                    <a:pt x="578345" y="0"/>
                  </a:moveTo>
                  <a:lnTo>
                    <a:pt x="566547" y="0"/>
                  </a:lnTo>
                  <a:lnTo>
                    <a:pt x="566547" y="11798"/>
                  </a:lnTo>
                  <a:lnTo>
                    <a:pt x="566547" y="23596"/>
                  </a:lnTo>
                  <a:lnTo>
                    <a:pt x="578345" y="23596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26110" h="35560">
                  <a:moveTo>
                    <a:pt x="625563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25563" y="11798"/>
                  </a:lnTo>
                  <a:lnTo>
                    <a:pt x="62556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94843" y="5284063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10" h="47625">
                  <a:moveTo>
                    <a:pt x="11798" y="35420"/>
                  </a:moveTo>
                  <a:lnTo>
                    <a:pt x="0" y="35420"/>
                  </a:lnTo>
                  <a:lnTo>
                    <a:pt x="0" y="47218"/>
                  </a:lnTo>
                  <a:lnTo>
                    <a:pt x="11798" y="47218"/>
                  </a:lnTo>
                  <a:lnTo>
                    <a:pt x="11798" y="35420"/>
                  </a:lnTo>
                  <a:close/>
                </a:path>
                <a:path w="626110" h="47625">
                  <a:moveTo>
                    <a:pt x="11798" y="23609"/>
                  </a:move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11798" y="23609"/>
                  </a:lnTo>
                  <a:close/>
                </a:path>
                <a:path w="626110" h="47625">
                  <a:moveTo>
                    <a:pt x="23596" y="11811"/>
                  </a:moveTo>
                  <a:lnTo>
                    <a:pt x="11798" y="11811"/>
                  </a:lnTo>
                  <a:lnTo>
                    <a:pt x="11798" y="23609"/>
                  </a:lnTo>
                  <a:lnTo>
                    <a:pt x="23596" y="23609"/>
                  </a:lnTo>
                  <a:lnTo>
                    <a:pt x="23596" y="11811"/>
                  </a:lnTo>
                  <a:close/>
                </a:path>
                <a:path w="626110" h="47625">
                  <a:moveTo>
                    <a:pt x="59004" y="11811"/>
                  </a:moveTo>
                  <a:lnTo>
                    <a:pt x="47205" y="11811"/>
                  </a:lnTo>
                  <a:lnTo>
                    <a:pt x="35407" y="11811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47205" y="23609"/>
                  </a:lnTo>
                  <a:lnTo>
                    <a:pt x="59004" y="23609"/>
                  </a:lnTo>
                  <a:lnTo>
                    <a:pt x="59004" y="11811"/>
                  </a:lnTo>
                  <a:close/>
                </a:path>
                <a:path w="626110" h="47625">
                  <a:moveTo>
                    <a:pt x="94411" y="11811"/>
                  </a:moveTo>
                  <a:lnTo>
                    <a:pt x="82613" y="11811"/>
                  </a:lnTo>
                  <a:lnTo>
                    <a:pt x="82613" y="23609"/>
                  </a:lnTo>
                  <a:lnTo>
                    <a:pt x="70815" y="23609"/>
                  </a:ln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94411" y="35407"/>
                  </a:lnTo>
                  <a:lnTo>
                    <a:pt x="94411" y="23609"/>
                  </a:lnTo>
                  <a:lnTo>
                    <a:pt x="94411" y="11811"/>
                  </a:lnTo>
                  <a:close/>
                </a:path>
                <a:path w="626110" h="47625">
                  <a:moveTo>
                    <a:pt x="129806" y="11811"/>
                  </a:moveTo>
                  <a:lnTo>
                    <a:pt x="118021" y="11811"/>
                  </a:lnTo>
                  <a:lnTo>
                    <a:pt x="106222" y="11811"/>
                  </a:lnTo>
                  <a:lnTo>
                    <a:pt x="106222" y="23609"/>
                  </a:lnTo>
                  <a:lnTo>
                    <a:pt x="118021" y="23609"/>
                  </a:lnTo>
                  <a:lnTo>
                    <a:pt x="118021" y="35407"/>
                  </a:lnTo>
                  <a:lnTo>
                    <a:pt x="129806" y="35407"/>
                  </a:lnTo>
                  <a:lnTo>
                    <a:pt x="129806" y="23609"/>
                  </a:lnTo>
                  <a:lnTo>
                    <a:pt x="129806" y="11811"/>
                  </a:lnTo>
                  <a:close/>
                </a:path>
                <a:path w="626110" h="47625">
                  <a:moveTo>
                    <a:pt x="153428" y="11811"/>
                  </a:moveTo>
                  <a:lnTo>
                    <a:pt x="141630" y="11811"/>
                  </a:lnTo>
                  <a:lnTo>
                    <a:pt x="141630" y="23609"/>
                  </a:lnTo>
                  <a:lnTo>
                    <a:pt x="141630" y="35407"/>
                  </a:lnTo>
                  <a:lnTo>
                    <a:pt x="153428" y="35407"/>
                  </a:lnTo>
                  <a:lnTo>
                    <a:pt x="153428" y="23609"/>
                  </a:lnTo>
                  <a:lnTo>
                    <a:pt x="153428" y="11811"/>
                  </a:lnTo>
                  <a:close/>
                </a:path>
                <a:path w="626110" h="47625">
                  <a:moveTo>
                    <a:pt x="177025" y="23609"/>
                  </a:moveTo>
                  <a:lnTo>
                    <a:pt x="165239" y="23609"/>
                  </a:ln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close/>
                </a:path>
                <a:path w="626110" h="47625">
                  <a:moveTo>
                    <a:pt x="188836" y="11811"/>
                  </a:moveTo>
                  <a:lnTo>
                    <a:pt x="177038" y="11811"/>
                  </a:ln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lnTo>
                    <a:pt x="188836" y="11811"/>
                  </a:lnTo>
                  <a:close/>
                </a:path>
                <a:path w="626110" h="47625">
                  <a:moveTo>
                    <a:pt x="200647" y="11811"/>
                  </a:moveTo>
                  <a:lnTo>
                    <a:pt x="188849" y="11811"/>
                  </a:ln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00647" y="23609"/>
                  </a:lnTo>
                  <a:lnTo>
                    <a:pt x="200647" y="11811"/>
                  </a:lnTo>
                  <a:close/>
                </a:path>
                <a:path w="626110" h="47625">
                  <a:moveTo>
                    <a:pt x="224243" y="23609"/>
                  </a:move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close/>
                </a:path>
                <a:path w="626110" h="47625">
                  <a:moveTo>
                    <a:pt x="247853" y="11811"/>
                  </a:moveTo>
                  <a:lnTo>
                    <a:pt x="236054" y="11811"/>
                  </a:lnTo>
                  <a:lnTo>
                    <a:pt x="236054" y="23609"/>
                  </a:ln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47853" y="35407"/>
                  </a:lnTo>
                  <a:lnTo>
                    <a:pt x="247853" y="23609"/>
                  </a:lnTo>
                  <a:lnTo>
                    <a:pt x="247853" y="11811"/>
                  </a:lnTo>
                  <a:close/>
                </a:path>
                <a:path w="626110" h="47625">
                  <a:moveTo>
                    <a:pt x="271462" y="23609"/>
                  </a:moveTo>
                  <a:lnTo>
                    <a:pt x="259664" y="23609"/>
                  </a:lnTo>
                  <a:lnTo>
                    <a:pt x="259664" y="35407"/>
                  </a:lnTo>
                  <a:lnTo>
                    <a:pt x="271462" y="35407"/>
                  </a:lnTo>
                  <a:lnTo>
                    <a:pt x="271462" y="23609"/>
                  </a:lnTo>
                  <a:close/>
                </a:path>
                <a:path w="626110" h="47625">
                  <a:moveTo>
                    <a:pt x="283273" y="11811"/>
                  </a:moveTo>
                  <a:lnTo>
                    <a:pt x="271475" y="11811"/>
                  </a:lnTo>
                  <a:lnTo>
                    <a:pt x="271475" y="23609"/>
                  </a:lnTo>
                  <a:lnTo>
                    <a:pt x="283273" y="23609"/>
                  </a:lnTo>
                  <a:lnTo>
                    <a:pt x="283273" y="11811"/>
                  </a:lnTo>
                  <a:close/>
                </a:path>
                <a:path w="626110" h="47625">
                  <a:moveTo>
                    <a:pt x="295071" y="23609"/>
                  </a:move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295071" y="23609"/>
                  </a:lnTo>
                  <a:close/>
                </a:path>
                <a:path w="626110" h="47625">
                  <a:moveTo>
                    <a:pt x="306857" y="0"/>
                  </a:moveTo>
                  <a:lnTo>
                    <a:pt x="295071" y="0"/>
                  </a:lnTo>
                  <a:lnTo>
                    <a:pt x="283273" y="0"/>
                  </a:lnTo>
                  <a:lnTo>
                    <a:pt x="283273" y="11798"/>
                  </a:lnTo>
                  <a:lnTo>
                    <a:pt x="295071" y="11798"/>
                  </a:lnTo>
                  <a:lnTo>
                    <a:pt x="306857" y="11798"/>
                  </a:lnTo>
                  <a:lnTo>
                    <a:pt x="306857" y="0"/>
                  </a:lnTo>
                  <a:close/>
                </a:path>
                <a:path w="626110" h="47625">
                  <a:moveTo>
                    <a:pt x="330479" y="23609"/>
                  </a:moveTo>
                  <a:lnTo>
                    <a:pt x="318681" y="23609"/>
                  </a:lnTo>
                  <a:lnTo>
                    <a:pt x="306882" y="23609"/>
                  </a:lnTo>
                  <a:lnTo>
                    <a:pt x="306882" y="35407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close/>
                </a:path>
                <a:path w="626110" h="47625">
                  <a:moveTo>
                    <a:pt x="330479" y="0"/>
                  </a:moveTo>
                  <a:lnTo>
                    <a:pt x="318681" y="0"/>
                  </a:lnTo>
                  <a:lnTo>
                    <a:pt x="306882" y="0"/>
                  </a:lnTo>
                  <a:lnTo>
                    <a:pt x="306882" y="11798"/>
                  </a:lnTo>
                  <a:lnTo>
                    <a:pt x="318681" y="11798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26110" h="47625">
                  <a:moveTo>
                    <a:pt x="342290" y="11811"/>
                  </a:moveTo>
                  <a:lnTo>
                    <a:pt x="330492" y="11811"/>
                  </a:lnTo>
                  <a:lnTo>
                    <a:pt x="330492" y="23609"/>
                  </a:lnTo>
                  <a:lnTo>
                    <a:pt x="342290" y="23609"/>
                  </a:lnTo>
                  <a:lnTo>
                    <a:pt x="342290" y="11811"/>
                  </a:lnTo>
                  <a:close/>
                </a:path>
                <a:path w="626110" h="47625">
                  <a:moveTo>
                    <a:pt x="365887" y="0"/>
                  </a:moveTo>
                  <a:lnTo>
                    <a:pt x="354088" y="0"/>
                  </a:lnTo>
                  <a:lnTo>
                    <a:pt x="342290" y="0"/>
                  </a:lnTo>
                  <a:lnTo>
                    <a:pt x="330492" y="0"/>
                  </a:lnTo>
                  <a:lnTo>
                    <a:pt x="330492" y="11798"/>
                  </a:lnTo>
                  <a:lnTo>
                    <a:pt x="342290" y="11798"/>
                  </a:lnTo>
                  <a:lnTo>
                    <a:pt x="354088" y="11798"/>
                  </a:lnTo>
                  <a:lnTo>
                    <a:pt x="365887" y="11798"/>
                  </a:lnTo>
                  <a:lnTo>
                    <a:pt x="365887" y="0"/>
                  </a:lnTo>
                  <a:close/>
                </a:path>
                <a:path w="626110" h="47625">
                  <a:moveTo>
                    <a:pt x="389496" y="23609"/>
                  </a:moveTo>
                  <a:lnTo>
                    <a:pt x="377698" y="23609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close/>
                </a:path>
                <a:path w="626110" h="47625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26110" h="47625">
                  <a:moveTo>
                    <a:pt x="401307" y="0"/>
                  </a:move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01307" y="0"/>
                  </a:lnTo>
                  <a:close/>
                </a:path>
                <a:path w="626110" h="47625">
                  <a:moveTo>
                    <a:pt x="424903" y="23609"/>
                  </a:moveTo>
                  <a:lnTo>
                    <a:pt x="413105" y="23609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close/>
                </a:path>
                <a:path w="626110" h="47625">
                  <a:moveTo>
                    <a:pt x="424903" y="0"/>
                  </a:moveTo>
                  <a:lnTo>
                    <a:pt x="413105" y="0"/>
                  </a:lnTo>
                  <a:lnTo>
                    <a:pt x="413105" y="11798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26110" h="47625">
                  <a:moveTo>
                    <a:pt x="436714" y="23609"/>
                  </a:moveTo>
                  <a:lnTo>
                    <a:pt x="424916" y="23609"/>
                  </a:lnTo>
                  <a:lnTo>
                    <a:pt x="424916" y="35407"/>
                  </a:lnTo>
                  <a:lnTo>
                    <a:pt x="436714" y="35407"/>
                  </a:lnTo>
                  <a:lnTo>
                    <a:pt x="436714" y="23609"/>
                  </a:lnTo>
                  <a:close/>
                </a:path>
                <a:path w="626110" h="47625">
                  <a:moveTo>
                    <a:pt x="436714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36714" y="11798"/>
                  </a:lnTo>
                  <a:lnTo>
                    <a:pt x="436714" y="0"/>
                  </a:lnTo>
                  <a:close/>
                </a:path>
                <a:path w="626110" h="47625">
                  <a:moveTo>
                    <a:pt x="460311" y="11811"/>
                  </a:moveTo>
                  <a:lnTo>
                    <a:pt x="448513" y="11811"/>
                  </a:lnTo>
                  <a:lnTo>
                    <a:pt x="448513" y="23609"/>
                  </a:lnTo>
                  <a:lnTo>
                    <a:pt x="460311" y="23609"/>
                  </a:lnTo>
                  <a:lnTo>
                    <a:pt x="460311" y="11811"/>
                  </a:lnTo>
                  <a:close/>
                </a:path>
                <a:path w="626110" h="47625">
                  <a:moveTo>
                    <a:pt x="460311" y="0"/>
                  </a:moveTo>
                  <a:lnTo>
                    <a:pt x="448513" y="0"/>
                  </a:lnTo>
                  <a:lnTo>
                    <a:pt x="448513" y="11798"/>
                  </a:lnTo>
                  <a:lnTo>
                    <a:pt x="460311" y="11798"/>
                  </a:lnTo>
                  <a:lnTo>
                    <a:pt x="460311" y="0"/>
                  </a:lnTo>
                  <a:close/>
                </a:path>
                <a:path w="626110" h="47625">
                  <a:moveTo>
                    <a:pt x="472122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72122" y="11798"/>
                  </a:lnTo>
                  <a:lnTo>
                    <a:pt x="472122" y="0"/>
                  </a:lnTo>
                  <a:close/>
                </a:path>
                <a:path w="626110" h="47625">
                  <a:moveTo>
                    <a:pt x="483920" y="23609"/>
                  </a:moveTo>
                  <a:lnTo>
                    <a:pt x="472122" y="23609"/>
                  </a:lnTo>
                  <a:lnTo>
                    <a:pt x="460324" y="23609"/>
                  </a:lnTo>
                  <a:lnTo>
                    <a:pt x="460324" y="35407"/>
                  </a:lnTo>
                  <a:lnTo>
                    <a:pt x="472122" y="35407"/>
                  </a:lnTo>
                  <a:lnTo>
                    <a:pt x="483920" y="35407"/>
                  </a:lnTo>
                  <a:lnTo>
                    <a:pt x="483920" y="23609"/>
                  </a:lnTo>
                  <a:close/>
                </a:path>
                <a:path w="626110" h="47625">
                  <a:moveTo>
                    <a:pt x="495731" y="11811"/>
                  </a:moveTo>
                  <a:lnTo>
                    <a:pt x="483933" y="11811"/>
                  </a:lnTo>
                  <a:lnTo>
                    <a:pt x="483933" y="23609"/>
                  </a:lnTo>
                  <a:lnTo>
                    <a:pt x="495731" y="23609"/>
                  </a:lnTo>
                  <a:lnTo>
                    <a:pt x="495731" y="11811"/>
                  </a:lnTo>
                  <a:close/>
                </a:path>
                <a:path w="626110" h="47625">
                  <a:moveTo>
                    <a:pt x="507530" y="0"/>
                  </a:moveTo>
                  <a:lnTo>
                    <a:pt x="495731" y="0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07530" y="0"/>
                  </a:lnTo>
                  <a:close/>
                </a:path>
                <a:path w="626110" h="47625">
                  <a:moveTo>
                    <a:pt x="519328" y="11811"/>
                  </a:moveTo>
                  <a:lnTo>
                    <a:pt x="507530" y="11811"/>
                  </a:lnTo>
                  <a:lnTo>
                    <a:pt x="507530" y="23609"/>
                  </a:lnTo>
                  <a:lnTo>
                    <a:pt x="519328" y="23609"/>
                  </a:lnTo>
                  <a:lnTo>
                    <a:pt x="519328" y="11811"/>
                  </a:lnTo>
                  <a:close/>
                </a:path>
                <a:path w="626110" h="47625">
                  <a:moveTo>
                    <a:pt x="542937" y="23609"/>
                  </a:moveTo>
                  <a:lnTo>
                    <a:pt x="531139" y="23609"/>
                  </a:lnTo>
                  <a:lnTo>
                    <a:pt x="519341" y="23609"/>
                  </a:lnTo>
                  <a:lnTo>
                    <a:pt x="519341" y="35407"/>
                  </a:lnTo>
                  <a:lnTo>
                    <a:pt x="531139" y="35407"/>
                  </a:lnTo>
                  <a:lnTo>
                    <a:pt x="542937" y="35407"/>
                  </a:lnTo>
                  <a:lnTo>
                    <a:pt x="542937" y="23609"/>
                  </a:lnTo>
                  <a:close/>
                </a:path>
                <a:path w="626110" h="47625">
                  <a:moveTo>
                    <a:pt x="542937" y="0"/>
                  </a:moveTo>
                  <a:lnTo>
                    <a:pt x="531139" y="0"/>
                  </a:lnTo>
                  <a:lnTo>
                    <a:pt x="519341" y="0"/>
                  </a:lnTo>
                  <a:lnTo>
                    <a:pt x="519341" y="11798"/>
                  </a:lnTo>
                  <a:lnTo>
                    <a:pt x="531139" y="11798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26110" h="47625">
                  <a:moveTo>
                    <a:pt x="566547" y="11811"/>
                  </a:moveTo>
                  <a:lnTo>
                    <a:pt x="554748" y="11811"/>
                  </a:lnTo>
                  <a:lnTo>
                    <a:pt x="542950" y="11811"/>
                  </a:lnTo>
                  <a:lnTo>
                    <a:pt x="542950" y="23609"/>
                  </a:lnTo>
                  <a:lnTo>
                    <a:pt x="542950" y="35407"/>
                  </a:lnTo>
                  <a:lnTo>
                    <a:pt x="554748" y="35407"/>
                  </a:lnTo>
                  <a:lnTo>
                    <a:pt x="566547" y="35407"/>
                  </a:lnTo>
                  <a:lnTo>
                    <a:pt x="566547" y="23609"/>
                  </a:lnTo>
                  <a:lnTo>
                    <a:pt x="566547" y="11811"/>
                  </a:lnTo>
                  <a:close/>
                </a:path>
                <a:path w="626110" h="47625">
                  <a:moveTo>
                    <a:pt x="578345" y="0"/>
                  </a:moveTo>
                  <a:lnTo>
                    <a:pt x="566547" y="0"/>
                  </a:lnTo>
                  <a:lnTo>
                    <a:pt x="554748" y="0"/>
                  </a:ln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26110" h="47625">
                  <a:moveTo>
                    <a:pt x="601954" y="11811"/>
                  </a:moveTo>
                  <a:lnTo>
                    <a:pt x="590156" y="11811"/>
                  </a:lnTo>
                  <a:lnTo>
                    <a:pt x="578358" y="11811"/>
                  </a:lnTo>
                  <a:lnTo>
                    <a:pt x="578358" y="23609"/>
                  </a:lnTo>
                  <a:lnTo>
                    <a:pt x="590156" y="23609"/>
                  </a:lnTo>
                  <a:lnTo>
                    <a:pt x="601954" y="23609"/>
                  </a:lnTo>
                  <a:lnTo>
                    <a:pt x="601954" y="11811"/>
                  </a:lnTo>
                  <a:close/>
                </a:path>
                <a:path w="626110" h="47625">
                  <a:moveTo>
                    <a:pt x="625563" y="11811"/>
                  </a:moveTo>
                  <a:lnTo>
                    <a:pt x="613765" y="11811"/>
                  </a:lnTo>
                  <a:lnTo>
                    <a:pt x="601967" y="11811"/>
                  </a:lnTo>
                  <a:lnTo>
                    <a:pt x="601967" y="23609"/>
                  </a:lnTo>
                  <a:lnTo>
                    <a:pt x="601967" y="35407"/>
                  </a:lnTo>
                  <a:lnTo>
                    <a:pt x="613765" y="35407"/>
                  </a:lnTo>
                  <a:lnTo>
                    <a:pt x="625563" y="35407"/>
                  </a:lnTo>
                  <a:lnTo>
                    <a:pt x="625563" y="23609"/>
                  </a:lnTo>
                  <a:lnTo>
                    <a:pt x="625563" y="11811"/>
                  </a:lnTo>
                  <a:close/>
                </a:path>
                <a:path w="626110" h="47625">
                  <a:moveTo>
                    <a:pt x="625563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25563" y="11798"/>
                  </a:lnTo>
                  <a:lnTo>
                    <a:pt x="62556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94843" y="5319483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10" h="35560">
                  <a:moveTo>
                    <a:pt x="11798" y="0"/>
                  </a:moveTo>
                  <a:lnTo>
                    <a:pt x="0" y="0"/>
                  </a:lnTo>
                  <a:lnTo>
                    <a:pt x="0" y="11798"/>
                  </a:lnTo>
                  <a:lnTo>
                    <a:pt x="0" y="23596"/>
                  </a:lnTo>
                  <a:lnTo>
                    <a:pt x="11798" y="23596"/>
                  </a:lnTo>
                  <a:lnTo>
                    <a:pt x="11798" y="11798"/>
                  </a:lnTo>
                  <a:lnTo>
                    <a:pt x="11798" y="0"/>
                  </a:lnTo>
                  <a:close/>
                </a:path>
                <a:path w="626110" h="35560">
                  <a:moveTo>
                    <a:pt x="35394" y="23596"/>
                  </a:moveTo>
                  <a:lnTo>
                    <a:pt x="23596" y="23596"/>
                  </a:lnTo>
                  <a:lnTo>
                    <a:pt x="11798" y="23596"/>
                  </a:lnTo>
                  <a:lnTo>
                    <a:pt x="11798" y="35394"/>
                  </a:lnTo>
                  <a:lnTo>
                    <a:pt x="23596" y="35394"/>
                  </a:lnTo>
                  <a:lnTo>
                    <a:pt x="35394" y="35394"/>
                  </a:lnTo>
                  <a:lnTo>
                    <a:pt x="35394" y="23596"/>
                  </a:lnTo>
                  <a:close/>
                </a:path>
                <a:path w="626110" h="35560">
                  <a:moveTo>
                    <a:pt x="47205" y="11798"/>
                  </a:moveTo>
                  <a:lnTo>
                    <a:pt x="35407" y="11798"/>
                  </a:lnTo>
                  <a:lnTo>
                    <a:pt x="35407" y="23596"/>
                  </a:lnTo>
                  <a:lnTo>
                    <a:pt x="47205" y="23596"/>
                  </a:lnTo>
                  <a:lnTo>
                    <a:pt x="47205" y="11798"/>
                  </a:lnTo>
                  <a:close/>
                </a:path>
                <a:path w="626110" h="35560">
                  <a:moveTo>
                    <a:pt x="59004" y="0"/>
                  </a:moveTo>
                  <a:lnTo>
                    <a:pt x="47205" y="0"/>
                  </a:lnTo>
                  <a:lnTo>
                    <a:pt x="47205" y="11798"/>
                  </a:lnTo>
                  <a:lnTo>
                    <a:pt x="59004" y="11798"/>
                  </a:lnTo>
                  <a:lnTo>
                    <a:pt x="59004" y="0"/>
                  </a:lnTo>
                  <a:close/>
                </a:path>
                <a:path w="626110" h="35560">
                  <a:moveTo>
                    <a:pt x="70815" y="23596"/>
                  </a:moveTo>
                  <a:lnTo>
                    <a:pt x="59016" y="23596"/>
                  </a:lnTo>
                  <a:lnTo>
                    <a:pt x="59016" y="35394"/>
                  </a:lnTo>
                  <a:lnTo>
                    <a:pt x="70815" y="35394"/>
                  </a:lnTo>
                  <a:lnTo>
                    <a:pt x="70815" y="23596"/>
                  </a:lnTo>
                  <a:close/>
                </a:path>
                <a:path w="626110" h="35560">
                  <a:moveTo>
                    <a:pt x="70815" y="0"/>
                  </a:moveTo>
                  <a:lnTo>
                    <a:pt x="59016" y="0"/>
                  </a:lnTo>
                  <a:lnTo>
                    <a:pt x="59016" y="11798"/>
                  </a:lnTo>
                  <a:lnTo>
                    <a:pt x="70815" y="11798"/>
                  </a:lnTo>
                  <a:lnTo>
                    <a:pt x="70815" y="0"/>
                  </a:lnTo>
                  <a:close/>
                </a:path>
                <a:path w="626110" h="35560">
                  <a:moveTo>
                    <a:pt x="94411" y="11798"/>
                  </a:moveTo>
                  <a:lnTo>
                    <a:pt x="82613" y="11798"/>
                  </a:lnTo>
                  <a:lnTo>
                    <a:pt x="70815" y="11798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94411" y="23596"/>
                  </a:lnTo>
                  <a:lnTo>
                    <a:pt x="94411" y="11798"/>
                  </a:lnTo>
                  <a:close/>
                </a:path>
                <a:path w="626110" h="35560">
                  <a:moveTo>
                    <a:pt x="129806" y="23596"/>
                  </a:moveTo>
                  <a:lnTo>
                    <a:pt x="118021" y="23596"/>
                  </a:lnTo>
                  <a:lnTo>
                    <a:pt x="118021" y="11798"/>
                  </a:lnTo>
                  <a:lnTo>
                    <a:pt x="106222" y="11798"/>
                  </a:lnTo>
                  <a:lnTo>
                    <a:pt x="106222" y="23596"/>
                  </a:lnTo>
                  <a:lnTo>
                    <a:pt x="94424" y="23596"/>
                  </a:lnTo>
                  <a:lnTo>
                    <a:pt x="94424" y="35394"/>
                  </a:lnTo>
                  <a:lnTo>
                    <a:pt x="106222" y="35394"/>
                  </a:lnTo>
                  <a:lnTo>
                    <a:pt x="118021" y="35394"/>
                  </a:lnTo>
                  <a:lnTo>
                    <a:pt x="129806" y="35394"/>
                  </a:lnTo>
                  <a:lnTo>
                    <a:pt x="129806" y="23596"/>
                  </a:lnTo>
                  <a:close/>
                </a:path>
                <a:path w="626110" h="35560">
                  <a:moveTo>
                    <a:pt x="129806" y="0"/>
                  </a:moveTo>
                  <a:lnTo>
                    <a:pt x="118021" y="0"/>
                  </a:lnTo>
                  <a:lnTo>
                    <a:pt x="118021" y="11798"/>
                  </a:lnTo>
                  <a:lnTo>
                    <a:pt x="129806" y="11798"/>
                  </a:lnTo>
                  <a:lnTo>
                    <a:pt x="129806" y="0"/>
                  </a:lnTo>
                  <a:close/>
                </a:path>
                <a:path w="626110" h="35560">
                  <a:moveTo>
                    <a:pt x="141617" y="0"/>
                  </a:moveTo>
                  <a:lnTo>
                    <a:pt x="129832" y="0"/>
                  </a:lnTo>
                  <a:lnTo>
                    <a:pt x="129832" y="11798"/>
                  </a:lnTo>
                  <a:lnTo>
                    <a:pt x="141617" y="11798"/>
                  </a:lnTo>
                  <a:lnTo>
                    <a:pt x="141617" y="0"/>
                  </a:lnTo>
                  <a:close/>
                </a:path>
                <a:path w="626110" h="35560">
                  <a:moveTo>
                    <a:pt x="153428" y="0"/>
                  </a:moveTo>
                  <a:lnTo>
                    <a:pt x="141630" y="0"/>
                  </a:lnTo>
                  <a:lnTo>
                    <a:pt x="141630" y="11798"/>
                  </a:lnTo>
                  <a:lnTo>
                    <a:pt x="153428" y="11798"/>
                  </a:lnTo>
                  <a:lnTo>
                    <a:pt x="153428" y="0"/>
                  </a:lnTo>
                  <a:close/>
                </a:path>
                <a:path w="626110" h="35560">
                  <a:moveTo>
                    <a:pt x="177025" y="11798"/>
                  </a:moveTo>
                  <a:lnTo>
                    <a:pt x="165239" y="11798"/>
                  </a:lnTo>
                  <a:lnTo>
                    <a:pt x="165239" y="0"/>
                  </a:lnTo>
                  <a:lnTo>
                    <a:pt x="153441" y="0"/>
                  </a:lnTo>
                  <a:lnTo>
                    <a:pt x="153441" y="11798"/>
                  </a:lnTo>
                  <a:lnTo>
                    <a:pt x="153441" y="23596"/>
                  </a:lnTo>
                  <a:lnTo>
                    <a:pt x="165239" y="23596"/>
                  </a:lnTo>
                  <a:lnTo>
                    <a:pt x="165239" y="35394"/>
                  </a:lnTo>
                  <a:lnTo>
                    <a:pt x="177025" y="35394"/>
                  </a:lnTo>
                  <a:lnTo>
                    <a:pt x="177025" y="23596"/>
                  </a:lnTo>
                  <a:lnTo>
                    <a:pt x="177025" y="11798"/>
                  </a:lnTo>
                  <a:close/>
                </a:path>
                <a:path w="626110" h="35560">
                  <a:moveTo>
                    <a:pt x="188836" y="11798"/>
                  </a:moveTo>
                  <a:lnTo>
                    <a:pt x="177038" y="11798"/>
                  </a:lnTo>
                  <a:lnTo>
                    <a:pt x="177038" y="23596"/>
                  </a:lnTo>
                  <a:lnTo>
                    <a:pt x="188836" y="23596"/>
                  </a:lnTo>
                  <a:lnTo>
                    <a:pt x="188836" y="11798"/>
                  </a:lnTo>
                  <a:close/>
                </a:path>
                <a:path w="626110" h="35560">
                  <a:moveTo>
                    <a:pt x="200647" y="23596"/>
                  </a:moveTo>
                  <a:lnTo>
                    <a:pt x="188849" y="23596"/>
                  </a:lnTo>
                  <a:lnTo>
                    <a:pt x="188849" y="35394"/>
                  </a:lnTo>
                  <a:lnTo>
                    <a:pt x="200647" y="35394"/>
                  </a:lnTo>
                  <a:lnTo>
                    <a:pt x="200647" y="23596"/>
                  </a:lnTo>
                  <a:close/>
                </a:path>
                <a:path w="626110" h="35560">
                  <a:moveTo>
                    <a:pt x="200647" y="0"/>
                  </a:moveTo>
                  <a:lnTo>
                    <a:pt x="188849" y="0"/>
                  </a:lnTo>
                  <a:lnTo>
                    <a:pt x="188849" y="11798"/>
                  </a:lnTo>
                  <a:lnTo>
                    <a:pt x="200647" y="11798"/>
                  </a:lnTo>
                  <a:lnTo>
                    <a:pt x="200647" y="0"/>
                  </a:lnTo>
                  <a:close/>
                </a:path>
                <a:path w="626110" h="35560">
                  <a:moveTo>
                    <a:pt x="212432" y="11798"/>
                  </a:moveTo>
                  <a:lnTo>
                    <a:pt x="200647" y="11798"/>
                  </a:lnTo>
                  <a:lnTo>
                    <a:pt x="200647" y="23596"/>
                  </a:lnTo>
                  <a:lnTo>
                    <a:pt x="212432" y="23596"/>
                  </a:lnTo>
                  <a:lnTo>
                    <a:pt x="212432" y="11798"/>
                  </a:lnTo>
                  <a:close/>
                </a:path>
                <a:path w="626110" h="35560">
                  <a:moveTo>
                    <a:pt x="247853" y="23596"/>
                  </a:moveTo>
                  <a:lnTo>
                    <a:pt x="236054" y="23596"/>
                  </a:lnTo>
                  <a:lnTo>
                    <a:pt x="236054" y="35394"/>
                  </a:lnTo>
                  <a:lnTo>
                    <a:pt x="247853" y="35394"/>
                  </a:lnTo>
                  <a:lnTo>
                    <a:pt x="247853" y="23596"/>
                  </a:lnTo>
                  <a:close/>
                </a:path>
                <a:path w="626110" h="35560">
                  <a:moveTo>
                    <a:pt x="259651" y="0"/>
                  </a:moveTo>
                  <a:lnTo>
                    <a:pt x="247865" y="0"/>
                  </a:lnTo>
                  <a:lnTo>
                    <a:pt x="247865" y="11798"/>
                  </a:lnTo>
                  <a:lnTo>
                    <a:pt x="247865" y="23596"/>
                  </a:lnTo>
                  <a:lnTo>
                    <a:pt x="247865" y="35394"/>
                  </a:lnTo>
                  <a:lnTo>
                    <a:pt x="259651" y="35394"/>
                  </a:lnTo>
                  <a:lnTo>
                    <a:pt x="259651" y="23596"/>
                  </a:lnTo>
                  <a:lnTo>
                    <a:pt x="259651" y="11798"/>
                  </a:lnTo>
                  <a:lnTo>
                    <a:pt x="259651" y="0"/>
                  </a:lnTo>
                  <a:close/>
                </a:path>
                <a:path w="626110" h="35560">
                  <a:moveTo>
                    <a:pt x="271462" y="0"/>
                  </a:moveTo>
                  <a:lnTo>
                    <a:pt x="259664" y="0"/>
                  </a:lnTo>
                  <a:lnTo>
                    <a:pt x="259664" y="11798"/>
                  </a:lnTo>
                  <a:lnTo>
                    <a:pt x="259664" y="23596"/>
                  </a:lnTo>
                  <a:lnTo>
                    <a:pt x="259664" y="35394"/>
                  </a:lnTo>
                  <a:lnTo>
                    <a:pt x="271462" y="35394"/>
                  </a:lnTo>
                  <a:lnTo>
                    <a:pt x="271462" y="23596"/>
                  </a:lnTo>
                  <a:lnTo>
                    <a:pt x="271462" y="11798"/>
                  </a:lnTo>
                  <a:lnTo>
                    <a:pt x="271462" y="0"/>
                  </a:lnTo>
                  <a:close/>
                </a:path>
                <a:path w="626110" h="35560">
                  <a:moveTo>
                    <a:pt x="295071" y="11798"/>
                  </a:moveTo>
                  <a:lnTo>
                    <a:pt x="283273" y="11798"/>
                  </a:lnTo>
                  <a:lnTo>
                    <a:pt x="271475" y="11798"/>
                  </a:lnTo>
                  <a:lnTo>
                    <a:pt x="271475" y="23596"/>
                  </a:lnTo>
                  <a:lnTo>
                    <a:pt x="283273" y="23596"/>
                  </a:lnTo>
                  <a:lnTo>
                    <a:pt x="283273" y="35394"/>
                  </a:lnTo>
                  <a:lnTo>
                    <a:pt x="295071" y="35394"/>
                  </a:lnTo>
                  <a:lnTo>
                    <a:pt x="295071" y="23596"/>
                  </a:lnTo>
                  <a:lnTo>
                    <a:pt x="295071" y="11798"/>
                  </a:lnTo>
                  <a:close/>
                </a:path>
                <a:path w="626110" h="35560">
                  <a:moveTo>
                    <a:pt x="306857" y="0"/>
                  </a:moveTo>
                  <a:lnTo>
                    <a:pt x="295071" y="0"/>
                  </a:lnTo>
                  <a:lnTo>
                    <a:pt x="295071" y="11798"/>
                  </a:lnTo>
                  <a:lnTo>
                    <a:pt x="306857" y="11798"/>
                  </a:lnTo>
                  <a:lnTo>
                    <a:pt x="306857" y="0"/>
                  </a:lnTo>
                  <a:close/>
                </a:path>
                <a:path w="626110" h="35560">
                  <a:moveTo>
                    <a:pt x="330479" y="23596"/>
                  </a:moveTo>
                  <a:lnTo>
                    <a:pt x="318681" y="23596"/>
                  </a:lnTo>
                  <a:lnTo>
                    <a:pt x="318681" y="35394"/>
                  </a:lnTo>
                  <a:lnTo>
                    <a:pt x="330479" y="35394"/>
                  </a:lnTo>
                  <a:lnTo>
                    <a:pt x="330479" y="23596"/>
                  </a:lnTo>
                  <a:close/>
                </a:path>
                <a:path w="626110" h="35560">
                  <a:moveTo>
                    <a:pt x="330479" y="0"/>
                  </a:moveTo>
                  <a:lnTo>
                    <a:pt x="318681" y="0"/>
                  </a:lnTo>
                  <a:lnTo>
                    <a:pt x="318681" y="11798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26110" h="35560">
                  <a:moveTo>
                    <a:pt x="342290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42290" y="11798"/>
                  </a:lnTo>
                  <a:lnTo>
                    <a:pt x="342290" y="0"/>
                  </a:lnTo>
                  <a:close/>
                </a:path>
                <a:path w="626110" h="35560">
                  <a:moveTo>
                    <a:pt x="354088" y="11798"/>
                  </a:moveTo>
                  <a:lnTo>
                    <a:pt x="342290" y="11798"/>
                  </a:lnTo>
                  <a:lnTo>
                    <a:pt x="342290" y="23596"/>
                  </a:lnTo>
                  <a:lnTo>
                    <a:pt x="354088" y="23596"/>
                  </a:lnTo>
                  <a:lnTo>
                    <a:pt x="354088" y="11798"/>
                  </a:lnTo>
                  <a:close/>
                </a:path>
                <a:path w="626110" h="35560">
                  <a:moveTo>
                    <a:pt x="389496" y="23596"/>
                  </a:moveTo>
                  <a:lnTo>
                    <a:pt x="377698" y="23596"/>
                  </a:lnTo>
                  <a:lnTo>
                    <a:pt x="377698" y="11798"/>
                  </a:lnTo>
                  <a:lnTo>
                    <a:pt x="365899" y="11798"/>
                  </a:lnTo>
                  <a:lnTo>
                    <a:pt x="365899" y="23596"/>
                  </a:lnTo>
                  <a:lnTo>
                    <a:pt x="365899" y="35394"/>
                  </a:lnTo>
                  <a:lnTo>
                    <a:pt x="377698" y="35394"/>
                  </a:lnTo>
                  <a:lnTo>
                    <a:pt x="389496" y="35394"/>
                  </a:lnTo>
                  <a:lnTo>
                    <a:pt x="389496" y="23596"/>
                  </a:lnTo>
                  <a:close/>
                </a:path>
                <a:path w="626110" h="35560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26110" h="35560">
                  <a:moveTo>
                    <a:pt x="413105" y="11798"/>
                  </a:moveTo>
                  <a:lnTo>
                    <a:pt x="401307" y="11798"/>
                  </a:lnTo>
                  <a:lnTo>
                    <a:pt x="389509" y="11798"/>
                  </a:lnTo>
                  <a:lnTo>
                    <a:pt x="389509" y="23596"/>
                  </a:lnTo>
                  <a:lnTo>
                    <a:pt x="389509" y="35394"/>
                  </a:lnTo>
                  <a:lnTo>
                    <a:pt x="401307" y="35394"/>
                  </a:lnTo>
                  <a:lnTo>
                    <a:pt x="401307" y="23596"/>
                  </a:lnTo>
                  <a:lnTo>
                    <a:pt x="413105" y="23596"/>
                  </a:lnTo>
                  <a:lnTo>
                    <a:pt x="413105" y="11798"/>
                  </a:lnTo>
                  <a:close/>
                </a:path>
                <a:path w="626110" h="35560">
                  <a:moveTo>
                    <a:pt x="424903" y="0"/>
                  </a:moveTo>
                  <a:lnTo>
                    <a:pt x="413105" y="0"/>
                  </a:lnTo>
                  <a:lnTo>
                    <a:pt x="413105" y="11798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26110" h="35560">
                  <a:moveTo>
                    <a:pt x="460311" y="0"/>
                  </a:moveTo>
                  <a:lnTo>
                    <a:pt x="448513" y="0"/>
                  </a:lnTo>
                  <a:lnTo>
                    <a:pt x="436714" y="0"/>
                  </a:lnTo>
                  <a:lnTo>
                    <a:pt x="424916" y="0"/>
                  </a:lnTo>
                  <a:lnTo>
                    <a:pt x="424916" y="11798"/>
                  </a:lnTo>
                  <a:lnTo>
                    <a:pt x="424916" y="23596"/>
                  </a:lnTo>
                  <a:lnTo>
                    <a:pt x="436714" y="23596"/>
                  </a:lnTo>
                  <a:lnTo>
                    <a:pt x="448513" y="23596"/>
                  </a:lnTo>
                  <a:lnTo>
                    <a:pt x="460311" y="23596"/>
                  </a:lnTo>
                  <a:lnTo>
                    <a:pt x="460311" y="11798"/>
                  </a:lnTo>
                  <a:lnTo>
                    <a:pt x="460311" y="0"/>
                  </a:lnTo>
                  <a:close/>
                </a:path>
                <a:path w="626110" h="35560">
                  <a:moveTo>
                    <a:pt x="483920" y="11798"/>
                  </a:moveTo>
                  <a:lnTo>
                    <a:pt x="472122" y="11798"/>
                  </a:lnTo>
                  <a:lnTo>
                    <a:pt x="472122" y="0"/>
                  </a:lnTo>
                  <a:lnTo>
                    <a:pt x="460324" y="0"/>
                  </a:lnTo>
                  <a:lnTo>
                    <a:pt x="460324" y="11798"/>
                  </a:lnTo>
                  <a:lnTo>
                    <a:pt x="460324" y="23596"/>
                  </a:lnTo>
                  <a:lnTo>
                    <a:pt x="472122" y="23596"/>
                  </a:lnTo>
                  <a:lnTo>
                    <a:pt x="472122" y="35394"/>
                  </a:lnTo>
                  <a:lnTo>
                    <a:pt x="483920" y="35394"/>
                  </a:lnTo>
                  <a:lnTo>
                    <a:pt x="483920" y="23596"/>
                  </a:lnTo>
                  <a:lnTo>
                    <a:pt x="483920" y="11798"/>
                  </a:lnTo>
                  <a:close/>
                </a:path>
                <a:path w="626110" h="35560">
                  <a:moveTo>
                    <a:pt x="519328" y="23596"/>
                  </a:moveTo>
                  <a:lnTo>
                    <a:pt x="507530" y="23596"/>
                  </a:lnTo>
                  <a:lnTo>
                    <a:pt x="507530" y="35394"/>
                  </a:lnTo>
                  <a:lnTo>
                    <a:pt x="519328" y="35394"/>
                  </a:lnTo>
                  <a:lnTo>
                    <a:pt x="519328" y="23596"/>
                  </a:lnTo>
                  <a:close/>
                </a:path>
                <a:path w="626110" h="35560">
                  <a:moveTo>
                    <a:pt x="519328" y="0"/>
                  </a:moveTo>
                  <a:lnTo>
                    <a:pt x="507530" y="0"/>
                  </a:lnTo>
                  <a:lnTo>
                    <a:pt x="495731" y="0"/>
                  </a:lnTo>
                  <a:lnTo>
                    <a:pt x="495731" y="11798"/>
                  </a:lnTo>
                  <a:lnTo>
                    <a:pt x="495731" y="23596"/>
                  </a:lnTo>
                  <a:lnTo>
                    <a:pt x="507530" y="23596"/>
                  </a:lnTo>
                  <a:lnTo>
                    <a:pt x="507530" y="11798"/>
                  </a:lnTo>
                  <a:lnTo>
                    <a:pt x="519328" y="11798"/>
                  </a:lnTo>
                  <a:lnTo>
                    <a:pt x="519328" y="0"/>
                  </a:lnTo>
                  <a:close/>
                </a:path>
                <a:path w="626110" h="35560">
                  <a:moveTo>
                    <a:pt x="531139" y="23596"/>
                  </a:moveTo>
                  <a:lnTo>
                    <a:pt x="519341" y="23596"/>
                  </a:lnTo>
                  <a:lnTo>
                    <a:pt x="519341" y="35394"/>
                  </a:lnTo>
                  <a:lnTo>
                    <a:pt x="531139" y="35394"/>
                  </a:lnTo>
                  <a:lnTo>
                    <a:pt x="531139" y="23596"/>
                  </a:lnTo>
                  <a:close/>
                </a:path>
                <a:path w="626110" h="35560">
                  <a:moveTo>
                    <a:pt x="542937" y="0"/>
                  </a:moveTo>
                  <a:lnTo>
                    <a:pt x="531139" y="0"/>
                  </a:lnTo>
                  <a:lnTo>
                    <a:pt x="519341" y="0"/>
                  </a:lnTo>
                  <a:lnTo>
                    <a:pt x="519341" y="11798"/>
                  </a:lnTo>
                  <a:lnTo>
                    <a:pt x="531139" y="11798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26110" h="35560">
                  <a:moveTo>
                    <a:pt x="566547" y="0"/>
                  </a:moveTo>
                  <a:lnTo>
                    <a:pt x="554748" y="0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66547" y="0"/>
                  </a:lnTo>
                  <a:close/>
                </a:path>
                <a:path w="626110" h="35560">
                  <a:moveTo>
                    <a:pt x="590156" y="0"/>
                  </a:moveTo>
                  <a:lnTo>
                    <a:pt x="578358" y="0"/>
                  </a:lnTo>
                  <a:lnTo>
                    <a:pt x="578358" y="11798"/>
                  </a:lnTo>
                  <a:lnTo>
                    <a:pt x="590156" y="11798"/>
                  </a:lnTo>
                  <a:lnTo>
                    <a:pt x="590156" y="0"/>
                  </a:lnTo>
                  <a:close/>
                </a:path>
                <a:path w="626110" h="35560">
                  <a:moveTo>
                    <a:pt x="601954" y="11798"/>
                  </a:moveTo>
                  <a:lnTo>
                    <a:pt x="590156" y="11798"/>
                  </a:lnTo>
                  <a:lnTo>
                    <a:pt x="590156" y="23596"/>
                  </a:lnTo>
                  <a:lnTo>
                    <a:pt x="601954" y="23596"/>
                  </a:lnTo>
                  <a:lnTo>
                    <a:pt x="601954" y="11798"/>
                  </a:lnTo>
                  <a:close/>
                </a:path>
                <a:path w="626110" h="35560">
                  <a:moveTo>
                    <a:pt x="625563" y="0"/>
                  </a:moveTo>
                  <a:lnTo>
                    <a:pt x="613765" y="0"/>
                  </a:lnTo>
                  <a:lnTo>
                    <a:pt x="601967" y="0"/>
                  </a:lnTo>
                  <a:lnTo>
                    <a:pt x="601967" y="11798"/>
                  </a:lnTo>
                  <a:lnTo>
                    <a:pt x="601967" y="23596"/>
                  </a:lnTo>
                  <a:lnTo>
                    <a:pt x="613765" y="23596"/>
                  </a:lnTo>
                  <a:lnTo>
                    <a:pt x="613765" y="11798"/>
                  </a:lnTo>
                  <a:lnTo>
                    <a:pt x="625563" y="11798"/>
                  </a:lnTo>
                  <a:lnTo>
                    <a:pt x="62556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94843" y="5343080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10" h="47625">
                  <a:moveTo>
                    <a:pt x="11798" y="11811"/>
                  </a:moveTo>
                  <a:lnTo>
                    <a:pt x="0" y="11811"/>
                  </a:lnTo>
                  <a:lnTo>
                    <a:pt x="0" y="23609"/>
                  </a:lnTo>
                  <a:lnTo>
                    <a:pt x="11798" y="23609"/>
                  </a:lnTo>
                  <a:lnTo>
                    <a:pt x="11798" y="11811"/>
                  </a:lnTo>
                  <a:close/>
                </a:path>
                <a:path w="626110" h="47625">
                  <a:moveTo>
                    <a:pt x="35394" y="35420"/>
                  </a:moveTo>
                  <a:lnTo>
                    <a:pt x="23596" y="35420"/>
                  </a:lnTo>
                  <a:lnTo>
                    <a:pt x="11798" y="35420"/>
                  </a:lnTo>
                  <a:lnTo>
                    <a:pt x="0" y="35420"/>
                  </a:lnTo>
                  <a:lnTo>
                    <a:pt x="0" y="47218"/>
                  </a:lnTo>
                  <a:lnTo>
                    <a:pt x="11798" y="47218"/>
                  </a:lnTo>
                  <a:lnTo>
                    <a:pt x="23596" y="47218"/>
                  </a:lnTo>
                  <a:lnTo>
                    <a:pt x="35394" y="47218"/>
                  </a:lnTo>
                  <a:lnTo>
                    <a:pt x="35394" y="35420"/>
                  </a:lnTo>
                  <a:close/>
                </a:path>
                <a:path w="626110" h="47625">
                  <a:moveTo>
                    <a:pt x="35394" y="23609"/>
                  </a:moveTo>
                  <a:lnTo>
                    <a:pt x="23596" y="23609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close/>
                </a:path>
                <a:path w="626110" h="47625">
                  <a:moveTo>
                    <a:pt x="47205" y="35420"/>
                  </a:moveTo>
                  <a:lnTo>
                    <a:pt x="35407" y="35420"/>
                  </a:lnTo>
                  <a:lnTo>
                    <a:pt x="35407" y="47218"/>
                  </a:lnTo>
                  <a:lnTo>
                    <a:pt x="47205" y="47218"/>
                  </a:lnTo>
                  <a:lnTo>
                    <a:pt x="47205" y="35420"/>
                  </a:lnTo>
                  <a:close/>
                </a:path>
                <a:path w="626110" h="47625">
                  <a:moveTo>
                    <a:pt x="47205" y="11811"/>
                  </a:moveTo>
                  <a:lnTo>
                    <a:pt x="35407" y="11811"/>
                  </a:lnTo>
                  <a:lnTo>
                    <a:pt x="35407" y="23609"/>
                  </a:lnTo>
                  <a:lnTo>
                    <a:pt x="47205" y="23609"/>
                  </a:lnTo>
                  <a:lnTo>
                    <a:pt x="47205" y="11811"/>
                  </a:lnTo>
                  <a:close/>
                </a:path>
                <a:path w="626110" h="47625">
                  <a:moveTo>
                    <a:pt x="82613" y="35420"/>
                  </a:moveTo>
                  <a:lnTo>
                    <a:pt x="70815" y="35420"/>
                  </a:lnTo>
                  <a:lnTo>
                    <a:pt x="59016" y="35420"/>
                  </a:lnTo>
                  <a:lnTo>
                    <a:pt x="59016" y="47218"/>
                  </a:lnTo>
                  <a:lnTo>
                    <a:pt x="70815" y="47218"/>
                  </a:lnTo>
                  <a:lnTo>
                    <a:pt x="82613" y="47218"/>
                  </a:lnTo>
                  <a:lnTo>
                    <a:pt x="82613" y="35420"/>
                  </a:lnTo>
                  <a:close/>
                </a:path>
                <a:path w="626110" h="47625">
                  <a:moveTo>
                    <a:pt x="82613" y="11811"/>
                  </a:moveTo>
                  <a:lnTo>
                    <a:pt x="70815" y="11811"/>
                  </a:lnTo>
                  <a:lnTo>
                    <a:pt x="59016" y="11811"/>
                  </a:lnTo>
                  <a:lnTo>
                    <a:pt x="59016" y="23609"/>
                  </a:lnTo>
                  <a:lnTo>
                    <a:pt x="70815" y="23609"/>
                  </a:lnTo>
                  <a:lnTo>
                    <a:pt x="82613" y="23609"/>
                  </a:lnTo>
                  <a:lnTo>
                    <a:pt x="82613" y="11811"/>
                  </a:lnTo>
                  <a:close/>
                </a:path>
                <a:path w="626110" h="47625">
                  <a:moveTo>
                    <a:pt x="129806" y="11811"/>
                  </a:moveTo>
                  <a:lnTo>
                    <a:pt x="118021" y="11811"/>
                  </a:lnTo>
                  <a:lnTo>
                    <a:pt x="106222" y="11811"/>
                  </a:lnTo>
                  <a:lnTo>
                    <a:pt x="94424" y="11811"/>
                  </a:lnTo>
                  <a:lnTo>
                    <a:pt x="94424" y="23609"/>
                  </a:lnTo>
                  <a:lnTo>
                    <a:pt x="106222" y="23609"/>
                  </a:lnTo>
                  <a:lnTo>
                    <a:pt x="118021" y="23609"/>
                  </a:lnTo>
                  <a:lnTo>
                    <a:pt x="129806" y="23609"/>
                  </a:lnTo>
                  <a:lnTo>
                    <a:pt x="129806" y="11811"/>
                  </a:lnTo>
                  <a:close/>
                </a:path>
                <a:path w="626110" h="47625">
                  <a:moveTo>
                    <a:pt x="141617" y="11811"/>
                  </a:moveTo>
                  <a:lnTo>
                    <a:pt x="129832" y="11811"/>
                  </a:lnTo>
                  <a:lnTo>
                    <a:pt x="129832" y="23609"/>
                  </a:lnTo>
                  <a:lnTo>
                    <a:pt x="141617" y="23609"/>
                  </a:lnTo>
                  <a:lnTo>
                    <a:pt x="141617" y="11811"/>
                  </a:lnTo>
                  <a:close/>
                </a:path>
                <a:path w="626110" h="47625">
                  <a:moveTo>
                    <a:pt x="153428" y="11811"/>
                  </a:moveTo>
                  <a:lnTo>
                    <a:pt x="141630" y="11811"/>
                  </a:lnTo>
                  <a:lnTo>
                    <a:pt x="141630" y="23609"/>
                  </a:lnTo>
                  <a:lnTo>
                    <a:pt x="153428" y="23609"/>
                  </a:lnTo>
                  <a:lnTo>
                    <a:pt x="153428" y="11811"/>
                  </a:lnTo>
                  <a:close/>
                </a:path>
                <a:path w="626110" h="47625">
                  <a:moveTo>
                    <a:pt x="165239" y="35420"/>
                  </a:moveTo>
                  <a:lnTo>
                    <a:pt x="153441" y="35420"/>
                  </a:lnTo>
                  <a:lnTo>
                    <a:pt x="153441" y="47218"/>
                  </a:lnTo>
                  <a:lnTo>
                    <a:pt x="165239" y="47218"/>
                  </a:lnTo>
                  <a:lnTo>
                    <a:pt x="165239" y="35420"/>
                  </a:lnTo>
                  <a:close/>
                </a:path>
                <a:path w="626110" h="47625">
                  <a:moveTo>
                    <a:pt x="177025" y="11811"/>
                  </a:moveTo>
                  <a:lnTo>
                    <a:pt x="165239" y="11811"/>
                  </a:lnTo>
                  <a:lnTo>
                    <a:pt x="153441" y="11811"/>
                  </a:ln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lnTo>
                    <a:pt x="177025" y="11811"/>
                  </a:lnTo>
                  <a:close/>
                </a:path>
                <a:path w="626110" h="47625">
                  <a:moveTo>
                    <a:pt x="188836" y="35420"/>
                  </a:moveTo>
                  <a:lnTo>
                    <a:pt x="177038" y="35420"/>
                  </a:lnTo>
                  <a:lnTo>
                    <a:pt x="177038" y="47218"/>
                  </a:lnTo>
                  <a:lnTo>
                    <a:pt x="188836" y="47218"/>
                  </a:lnTo>
                  <a:lnTo>
                    <a:pt x="188836" y="35420"/>
                  </a:lnTo>
                  <a:close/>
                </a:path>
                <a:path w="626110" h="47625">
                  <a:moveTo>
                    <a:pt x="188836" y="23609"/>
                  </a:move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close/>
                </a:path>
                <a:path w="626110" h="47625">
                  <a:moveTo>
                    <a:pt x="212432" y="35420"/>
                  </a:moveTo>
                  <a:lnTo>
                    <a:pt x="200647" y="35420"/>
                  </a:lnTo>
                  <a:lnTo>
                    <a:pt x="200647" y="47218"/>
                  </a:lnTo>
                  <a:lnTo>
                    <a:pt x="212432" y="47218"/>
                  </a:lnTo>
                  <a:lnTo>
                    <a:pt x="212432" y="35420"/>
                  </a:lnTo>
                  <a:close/>
                </a:path>
                <a:path w="626110" h="47625">
                  <a:moveTo>
                    <a:pt x="212432" y="11811"/>
                  </a:moveTo>
                  <a:lnTo>
                    <a:pt x="200647" y="11811"/>
                  </a:lnTo>
                  <a:lnTo>
                    <a:pt x="188849" y="11811"/>
                  </a:ln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00647" y="23609"/>
                  </a:lnTo>
                  <a:lnTo>
                    <a:pt x="212432" y="23609"/>
                  </a:lnTo>
                  <a:lnTo>
                    <a:pt x="212432" y="11811"/>
                  </a:lnTo>
                  <a:close/>
                </a:path>
                <a:path w="626110" h="47625">
                  <a:moveTo>
                    <a:pt x="224243" y="35420"/>
                  </a:moveTo>
                  <a:lnTo>
                    <a:pt x="212458" y="35420"/>
                  </a:lnTo>
                  <a:lnTo>
                    <a:pt x="212458" y="47218"/>
                  </a:lnTo>
                  <a:lnTo>
                    <a:pt x="224243" y="47218"/>
                  </a:lnTo>
                  <a:lnTo>
                    <a:pt x="224243" y="35420"/>
                  </a:lnTo>
                  <a:close/>
                </a:path>
                <a:path w="626110" h="47625">
                  <a:moveTo>
                    <a:pt x="224243" y="11811"/>
                  </a:moveTo>
                  <a:lnTo>
                    <a:pt x="212458" y="11811"/>
                  </a:lnTo>
                  <a:lnTo>
                    <a:pt x="212458" y="23609"/>
                  </a:lnTo>
                  <a:lnTo>
                    <a:pt x="224243" y="23609"/>
                  </a:lnTo>
                  <a:lnTo>
                    <a:pt x="224243" y="11811"/>
                  </a:lnTo>
                  <a:close/>
                </a:path>
                <a:path w="626110" h="47625">
                  <a:moveTo>
                    <a:pt x="236054" y="35420"/>
                  </a:moveTo>
                  <a:lnTo>
                    <a:pt x="224256" y="35420"/>
                  </a:lnTo>
                  <a:lnTo>
                    <a:pt x="224256" y="47218"/>
                  </a:lnTo>
                  <a:lnTo>
                    <a:pt x="236054" y="47218"/>
                  </a:lnTo>
                  <a:lnTo>
                    <a:pt x="236054" y="35420"/>
                  </a:lnTo>
                  <a:close/>
                </a:path>
                <a:path w="626110" h="47625">
                  <a:moveTo>
                    <a:pt x="236054" y="23609"/>
                  </a:move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36054" y="23609"/>
                  </a:lnTo>
                  <a:close/>
                </a:path>
                <a:path w="626110" h="47625">
                  <a:moveTo>
                    <a:pt x="247853" y="11811"/>
                  </a:moveTo>
                  <a:lnTo>
                    <a:pt x="236054" y="11811"/>
                  </a:lnTo>
                  <a:lnTo>
                    <a:pt x="236054" y="23609"/>
                  </a:lnTo>
                  <a:lnTo>
                    <a:pt x="247853" y="23609"/>
                  </a:lnTo>
                  <a:lnTo>
                    <a:pt x="247853" y="11811"/>
                  </a:lnTo>
                  <a:close/>
                </a:path>
                <a:path w="626110" h="47625">
                  <a:moveTo>
                    <a:pt x="259651" y="35420"/>
                  </a:moveTo>
                  <a:lnTo>
                    <a:pt x="247865" y="35420"/>
                  </a:lnTo>
                  <a:lnTo>
                    <a:pt x="247865" y="47218"/>
                  </a:lnTo>
                  <a:lnTo>
                    <a:pt x="259651" y="47218"/>
                  </a:lnTo>
                  <a:lnTo>
                    <a:pt x="259651" y="35420"/>
                  </a:lnTo>
                  <a:close/>
                </a:path>
                <a:path w="626110" h="47625">
                  <a:moveTo>
                    <a:pt x="271462" y="35420"/>
                  </a:moveTo>
                  <a:lnTo>
                    <a:pt x="259664" y="35420"/>
                  </a:lnTo>
                  <a:lnTo>
                    <a:pt x="259664" y="47218"/>
                  </a:lnTo>
                  <a:lnTo>
                    <a:pt x="271462" y="47218"/>
                  </a:lnTo>
                  <a:lnTo>
                    <a:pt x="271462" y="35420"/>
                  </a:lnTo>
                  <a:close/>
                </a:path>
                <a:path w="626110" h="47625">
                  <a:moveTo>
                    <a:pt x="283273" y="23609"/>
                  </a:moveTo>
                  <a:lnTo>
                    <a:pt x="271475" y="23609"/>
                  </a:lnTo>
                  <a:lnTo>
                    <a:pt x="271475" y="35407"/>
                  </a:lnTo>
                  <a:lnTo>
                    <a:pt x="283273" y="35407"/>
                  </a:lnTo>
                  <a:lnTo>
                    <a:pt x="283273" y="23609"/>
                  </a:lnTo>
                  <a:close/>
                </a:path>
                <a:path w="626110" h="47625">
                  <a:moveTo>
                    <a:pt x="306857" y="35420"/>
                  </a:moveTo>
                  <a:lnTo>
                    <a:pt x="295071" y="35420"/>
                  </a:lnTo>
                  <a:lnTo>
                    <a:pt x="295071" y="47218"/>
                  </a:lnTo>
                  <a:lnTo>
                    <a:pt x="306857" y="47218"/>
                  </a:lnTo>
                  <a:lnTo>
                    <a:pt x="306857" y="35420"/>
                  </a:lnTo>
                  <a:close/>
                </a:path>
                <a:path w="626110" h="47625">
                  <a:moveTo>
                    <a:pt x="306857" y="11811"/>
                  </a:moveTo>
                  <a:lnTo>
                    <a:pt x="295071" y="11811"/>
                  </a:lnTo>
                  <a:lnTo>
                    <a:pt x="295071" y="23609"/>
                  </a:lnTo>
                  <a:lnTo>
                    <a:pt x="306857" y="23609"/>
                  </a:lnTo>
                  <a:lnTo>
                    <a:pt x="306857" y="11811"/>
                  </a:lnTo>
                  <a:close/>
                </a:path>
                <a:path w="626110" h="47625">
                  <a:moveTo>
                    <a:pt x="330479" y="35420"/>
                  </a:moveTo>
                  <a:lnTo>
                    <a:pt x="318681" y="35420"/>
                  </a:lnTo>
                  <a:lnTo>
                    <a:pt x="306882" y="35420"/>
                  </a:lnTo>
                  <a:lnTo>
                    <a:pt x="306882" y="47218"/>
                  </a:lnTo>
                  <a:lnTo>
                    <a:pt x="318681" y="47218"/>
                  </a:lnTo>
                  <a:lnTo>
                    <a:pt x="330479" y="47218"/>
                  </a:lnTo>
                  <a:lnTo>
                    <a:pt x="330479" y="35420"/>
                  </a:lnTo>
                  <a:close/>
                </a:path>
                <a:path w="626110" h="47625">
                  <a:moveTo>
                    <a:pt x="330479" y="11811"/>
                  </a:moveTo>
                  <a:lnTo>
                    <a:pt x="318681" y="11811"/>
                  </a:lnTo>
                  <a:lnTo>
                    <a:pt x="306882" y="11811"/>
                  </a:lnTo>
                  <a:lnTo>
                    <a:pt x="306882" y="23609"/>
                  </a:lnTo>
                  <a:lnTo>
                    <a:pt x="318681" y="23609"/>
                  </a:lnTo>
                  <a:lnTo>
                    <a:pt x="330479" y="23609"/>
                  </a:lnTo>
                  <a:lnTo>
                    <a:pt x="330479" y="11811"/>
                  </a:lnTo>
                  <a:close/>
                </a:path>
                <a:path w="626110" h="47625">
                  <a:moveTo>
                    <a:pt x="342290" y="11811"/>
                  </a:moveTo>
                  <a:lnTo>
                    <a:pt x="330492" y="11811"/>
                  </a:lnTo>
                  <a:lnTo>
                    <a:pt x="330492" y="23609"/>
                  </a:lnTo>
                  <a:lnTo>
                    <a:pt x="342290" y="23609"/>
                  </a:lnTo>
                  <a:lnTo>
                    <a:pt x="342290" y="11811"/>
                  </a:lnTo>
                  <a:close/>
                </a:path>
                <a:path w="626110" h="47625">
                  <a:moveTo>
                    <a:pt x="389496" y="11811"/>
                  </a:moveTo>
                  <a:lnTo>
                    <a:pt x="377698" y="11811"/>
                  </a:lnTo>
                  <a:lnTo>
                    <a:pt x="365899" y="11811"/>
                  </a:lnTo>
                  <a:lnTo>
                    <a:pt x="365899" y="23609"/>
                  </a:lnTo>
                  <a:lnTo>
                    <a:pt x="377698" y="23609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lnTo>
                    <a:pt x="389496" y="11811"/>
                  </a:lnTo>
                  <a:close/>
                </a:path>
                <a:path w="626110" h="47625">
                  <a:moveTo>
                    <a:pt x="424903" y="11811"/>
                  </a:moveTo>
                  <a:lnTo>
                    <a:pt x="413105" y="11811"/>
                  </a:lnTo>
                  <a:lnTo>
                    <a:pt x="401307" y="11811"/>
                  </a:lnTo>
                  <a:lnTo>
                    <a:pt x="389509" y="11811"/>
                  </a:ln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01307" y="23609"/>
                  </a:lnTo>
                  <a:lnTo>
                    <a:pt x="413105" y="23609"/>
                  </a:lnTo>
                  <a:lnTo>
                    <a:pt x="424903" y="23609"/>
                  </a:lnTo>
                  <a:lnTo>
                    <a:pt x="424903" y="11811"/>
                  </a:lnTo>
                  <a:close/>
                </a:path>
                <a:path w="626110" h="47625">
                  <a:moveTo>
                    <a:pt x="448513" y="11811"/>
                  </a:moveTo>
                  <a:lnTo>
                    <a:pt x="436714" y="11811"/>
                  </a:lnTo>
                  <a:lnTo>
                    <a:pt x="424916" y="11811"/>
                  </a:lnTo>
                  <a:lnTo>
                    <a:pt x="424916" y="23609"/>
                  </a:lnTo>
                  <a:lnTo>
                    <a:pt x="424916" y="35407"/>
                  </a:lnTo>
                  <a:lnTo>
                    <a:pt x="436714" y="35407"/>
                  </a:lnTo>
                  <a:lnTo>
                    <a:pt x="436714" y="23609"/>
                  </a:lnTo>
                  <a:lnTo>
                    <a:pt x="448513" y="23609"/>
                  </a:lnTo>
                  <a:lnTo>
                    <a:pt x="448513" y="11811"/>
                  </a:lnTo>
                  <a:close/>
                </a:path>
                <a:path w="626110" h="47625">
                  <a:moveTo>
                    <a:pt x="483920" y="23609"/>
                  </a:moveTo>
                  <a:lnTo>
                    <a:pt x="472122" y="23609"/>
                  </a:lnTo>
                  <a:lnTo>
                    <a:pt x="472122" y="11811"/>
                  </a:lnTo>
                  <a:lnTo>
                    <a:pt x="460324" y="11811"/>
                  </a:lnTo>
                  <a:lnTo>
                    <a:pt x="460324" y="23609"/>
                  </a:lnTo>
                  <a:lnTo>
                    <a:pt x="460324" y="35407"/>
                  </a:lnTo>
                  <a:lnTo>
                    <a:pt x="472122" y="35407"/>
                  </a:lnTo>
                  <a:lnTo>
                    <a:pt x="483920" y="35407"/>
                  </a:lnTo>
                  <a:lnTo>
                    <a:pt x="483920" y="23609"/>
                  </a:lnTo>
                  <a:close/>
                </a:path>
                <a:path w="626110" h="47625">
                  <a:moveTo>
                    <a:pt x="495731" y="11811"/>
                  </a:moveTo>
                  <a:lnTo>
                    <a:pt x="483933" y="11811"/>
                  </a:ln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495731" y="23609"/>
                  </a:lnTo>
                  <a:lnTo>
                    <a:pt x="495731" y="11811"/>
                  </a:lnTo>
                  <a:close/>
                </a:path>
                <a:path w="626110" h="47625">
                  <a:moveTo>
                    <a:pt x="519328" y="11811"/>
                  </a:moveTo>
                  <a:lnTo>
                    <a:pt x="507530" y="11811"/>
                  </a:lnTo>
                  <a:lnTo>
                    <a:pt x="507530" y="23609"/>
                  </a:lnTo>
                  <a:lnTo>
                    <a:pt x="519328" y="23609"/>
                  </a:lnTo>
                  <a:lnTo>
                    <a:pt x="519328" y="11811"/>
                  </a:lnTo>
                  <a:close/>
                </a:path>
                <a:path w="626110" h="47625">
                  <a:moveTo>
                    <a:pt x="531139" y="11811"/>
                  </a:moveTo>
                  <a:lnTo>
                    <a:pt x="519341" y="11811"/>
                  </a:lnTo>
                  <a:lnTo>
                    <a:pt x="519341" y="23609"/>
                  </a:lnTo>
                  <a:lnTo>
                    <a:pt x="531139" y="23609"/>
                  </a:lnTo>
                  <a:lnTo>
                    <a:pt x="531139" y="11811"/>
                  </a:lnTo>
                  <a:close/>
                </a:path>
                <a:path w="626110" h="47625">
                  <a:moveTo>
                    <a:pt x="542937" y="23609"/>
                  </a:moveTo>
                  <a:lnTo>
                    <a:pt x="531139" y="23609"/>
                  </a:lnTo>
                  <a:lnTo>
                    <a:pt x="531139" y="35407"/>
                  </a:lnTo>
                  <a:lnTo>
                    <a:pt x="542937" y="35407"/>
                  </a:lnTo>
                  <a:lnTo>
                    <a:pt x="542937" y="23609"/>
                  </a:lnTo>
                  <a:close/>
                </a:path>
                <a:path w="626110" h="47625">
                  <a:moveTo>
                    <a:pt x="542937" y="0"/>
                  </a:moveTo>
                  <a:lnTo>
                    <a:pt x="531139" y="0"/>
                  </a:lnTo>
                  <a:lnTo>
                    <a:pt x="519341" y="0"/>
                  </a:lnTo>
                  <a:lnTo>
                    <a:pt x="519341" y="11798"/>
                  </a:lnTo>
                  <a:lnTo>
                    <a:pt x="531139" y="11798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26110" h="47625">
                  <a:moveTo>
                    <a:pt x="554748" y="23609"/>
                  </a:moveTo>
                  <a:lnTo>
                    <a:pt x="542950" y="23609"/>
                  </a:lnTo>
                  <a:lnTo>
                    <a:pt x="542950" y="35407"/>
                  </a:lnTo>
                  <a:lnTo>
                    <a:pt x="554748" y="35407"/>
                  </a:lnTo>
                  <a:lnTo>
                    <a:pt x="554748" y="23609"/>
                  </a:lnTo>
                  <a:close/>
                </a:path>
                <a:path w="626110" h="47625">
                  <a:moveTo>
                    <a:pt x="554748" y="0"/>
                  </a:move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54748" y="0"/>
                  </a:lnTo>
                  <a:close/>
                </a:path>
                <a:path w="626110" h="47625">
                  <a:moveTo>
                    <a:pt x="578345" y="11811"/>
                  </a:moveTo>
                  <a:lnTo>
                    <a:pt x="566547" y="11811"/>
                  </a:lnTo>
                  <a:lnTo>
                    <a:pt x="566547" y="23609"/>
                  </a:lnTo>
                  <a:lnTo>
                    <a:pt x="578345" y="23609"/>
                  </a:lnTo>
                  <a:lnTo>
                    <a:pt x="578345" y="11811"/>
                  </a:lnTo>
                  <a:close/>
                </a:path>
                <a:path w="626110" h="47625">
                  <a:moveTo>
                    <a:pt x="601954" y="11811"/>
                  </a:moveTo>
                  <a:lnTo>
                    <a:pt x="590156" y="11811"/>
                  </a:lnTo>
                  <a:lnTo>
                    <a:pt x="590156" y="23609"/>
                  </a:lnTo>
                  <a:lnTo>
                    <a:pt x="590156" y="35407"/>
                  </a:lnTo>
                  <a:lnTo>
                    <a:pt x="601954" y="35407"/>
                  </a:lnTo>
                  <a:lnTo>
                    <a:pt x="601954" y="23609"/>
                  </a:lnTo>
                  <a:lnTo>
                    <a:pt x="601954" y="11811"/>
                  </a:lnTo>
                  <a:close/>
                </a:path>
                <a:path w="626110" h="47625">
                  <a:moveTo>
                    <a:pt x="613765" y="11811"/>
                  </a:moveTo>
                  <a:lnTo>
                    <a:pt x="601967" y="11811"/>
                  </a:lnTo>
                  <a:lnTo>
                    <a:pt x="601967" y="23609"/>
                  </a:lnTo>
                  <a:lnTo>
                    <a:pt x="613765" y="23609"/>
                  </a:lnTo>
                  <a:lnTo>
                    <a:pt x="613765" y="11811"/>
                  </a:lnTo>
                  <a:close/>
                </a:path>
                <a:path w="626110" h="47625">
                  <a:moveTo>
                    <a:pt x="625563" y="23609"/>
                  </a:moveTo>
                  <a:lnTo>
                    <a:pt x="613765" y="23609"/>
                  </a:lnTo>
                  <a:lnTo>
                    <a:pt x="613765" y="35407"/>
                  </a:lnTo>
                  <a:lnTo>
                    <a:pt x="625563" y="35407"/>
                  </a:lnTo>
                  <a:lnTo>
                    <a:pt x="625563" y="23609"/>
                  </a:lnTo>
                  <a:close/>
                </a:path>
                <a:path w="626110" h="47625">
                  <a:moveTo>
                    <a:pt x="625563" y="0"/>
                  </a:moveTo>
                  <a:lnTo>
                    <a:pt x="613765" y="0"/>
                  </a:ln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25563" y="11798"/>
                  </a:lnTo>
                  <a:lnTo>
                    <a:pt x="62556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94843" y="5378500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10" h="47625">
                  <a:moveTo>
                    <a:pt x="23596" y="23596"/>
                  </a:moveTo>
                  <a:lnTo>
                    <a:pt x="11798" y="23596"/>
                  </a:lnTo>
                  <a:lnTo>
                    <a:pt x="0" y="23596"/>
                  </a:lnTo>
                  <a:lnTo>
                    <a:pt x="0" y="35394"/>
                  </a:lnTo>
                  <a:lnTo>
                    <a:pt x="11798" y="35394"/>
                  </a:lnTo>
                  <a:lnTo>
                    <a:pt x="23596" y="35394"/>
                  </a:lnTo>
                  <a:lnTo>
                    <a:pt x="23596" y="23596"/>
                  </a:lnTo>
                  <a:close/>
                </a:path>
                <a:path w="626110" h="47625">
                  <a:moveTo>
                    <a:pt x="35394" y="35407"/>
                  </a:moveTo>
                  <a:lnTo>
                    <a:pt x="23596" y="35407"/>
                  </a:lnTo>
                  <a:lnTo>
                    <a:pt x="11798" y="35407"/>
                  </a:lnTo>
                  <a:lnTo>
                    <a:pt x="11798" y="47205"/>
                  </a:lnTo>
                  <a:lnTo>
                    <a:pt x="23596" y="47205"/>
                  </a:lnTo>
                  <a:lnTo>
                    <a:pt x="35394" y="47205"/>
                  </a:lnTo>
                  <a:lnTo>
                    <a:pt x="35394" y="35407"/>
                  </a:lnTo>
                  <a:close/>
                </a:path>
                <a:path w="626110" h="47625">
                  <a:moveTo>
                    <a:pt x="59004" y="23596"/>
                  </a:moveTo>
                  <a:lnTo>
                    <a:pt x="47205" y="23596"/>
                  </a:lnTo>
                  <a:lnTo>
                    <a:pt x="47205" y="35394"/>
                  </a:lnTo>
                  <a:lnTo>
                    <a:pt x="59004" y="35394"/>
                  </a:lnTo>
                  <a:lnTo>
                    <a:pt x="59004" y="23596"/>
                  </a:lnTo>
                  <a:close/>
                </a:path>
                <a:path w="626110" h="47625">
                  <a:moveTo>
                    <a:pt x="94411" y="23596"/>
                  </a:moveTo>
                  <a:lnTo>
                    <a:pt x="82613" y="23596"/>
                  </a:lnTo>
                  <a:lnTo>
                    <a:pt x="70815" y="23596"/>
                  </a:lnTo>
                  <a:lnTo>
                    <a:pt x="70815" y="11798"/>
                  </a:lnTo>
                  <a:lnTo>
                    <a:pt x="59016" y="11798"/>
                  </a:lnTo>
                  <a:lnTo>
                    <a:pt x="59016" y="23596"/>
                  </a:lnTo>
                  <a:lnTo>
                    <a:pt x="59016" y="35394"/>
                  </a:lnTo>
                  <a:lnTo>
                    <a:pt x="70815" y="35394"/>
                  </a:lnTo>
                  <a:lnTo>
                    <a:pt x="82613" y="35394"/>
                  </a:lnTo>
                  <a:lnTo>
                    <a:pt x="94411" y="35394"/>
                  </a:lnTo>
                  <a:lnTo>
                    <a:pt x="94411" y="23596"/>
                  </a:lnTo>
                  <a:close/>
                </a:path>
                <a:path w="626110" h="47625">
                  <a:moveTo>
                    <a:pt x="106222" y="23596"/>
                  </a:moveTo>
                  <a:lnTo>
                    <a:pt x="94424" y="23596"/>
                  </a:lnTo>
                  <a:lnTo>
                    <a:pt x="94424" y="35394"/>
                  </a:lnTo>
                  <a:lnTo>
                    <a:pt x="106222" y="35394"/>
                  </a:lnTo>
                  <a:lnTo>
                    <a:pt x="106222" y="23596"/>
                  </a:lnTo>
                  <a:close/>
                </a:path>
                <a:path w="626110" h="47625">
                  <a:moveTo>
                    <a:pt x="129806" y="11798"/>
                  </a:moveTo>
                  <a:lnTo>
                    <a:pt x="118021" y="11798"/>
                  </a:lnTo>
                  <a:lnTo>
                    <a:pt x="106222" y="11798"/>
                  </a:lnTo>
                  <a:lnTo>
                    <a:pt x="106222" y="23596"/>
                  </a:lnTo>
                  <a:lnTo>
                    <a:pt x="118021" y="23596"/>
                  </a:lnTo>
                  <a:lnTo>
                    <a:pt x="118021" y="35394"/>
                  </a:lnTo>
                  <a:lnTo>
                    <a:pt x="129806" y="35394"/>
                  </a:lnTo>
                  <a:lnTo>
                    <a:pt x="129806" y="23596"/>
                  </a:lnTo>
                  <a:lnTo>
                    <a:pt x="129806" y="11798"/>
                  </a:lnTo>
                  <a:close/>
                </a:path>
                <a:path w="626110" h="47625">
                  <a:moveTo>
                    <a:pt x="141617" y="11798"/>
                  </a:moveTo>
                  <a:lnTo>
                    <a:pt x="129832" y="11798"/>
                  </a:lnTo>
                  <a:lnTo>
                    <a:pt x="129832" y="23596"/>
                  </a:lnTo>
                  <a:lnTo>
                    <a:pt x="141617" y="23596"/>
                  </a:lnTo>
                  <a:lnTo>
                    <a:pt x="141617" y="11798"/>
                  </a:lnTo>
                  <a:close/>
                </a:path>
                <a:path w="626110" h="47625">
                  <a:moveTo>
                    <a:pt x="153428" y="11798"/>
                  </a:moveTo>
                  <a:lnTo>
                    <a:pt x="141630" y="11798"/>
                  </a:lnTo>
                  <a:lnTo>
                    <a:pt x="141630" y="23596"/>
                  </a:lnTo>
                  <a:lnTo>
                    <a:pt x="153428" y="23596"/>
                  </a:lnTo>
                  <a:lnTo>
                    <a:pt x="153428" y="11798"/>
                  </a:lnTo>
                  <a:close/>
                </a:path>
                <a:path w="626110" h="47625">
                  <a:moveTo>
                    <a:pt x="224243" y="11798"/>
                  </a:moveTo>
                  <a:lnTo>
                    <a:pt x="212458" y="11798"/>
                  </a:lnTo>
                  <a:lnTo>
                    <a:pt x="212458" y="23596"/>
                  </a:lnTo>
                  <a:lnTo>
                    <a:pt x="224243" y="23596"/>
                  </a:lnTo>
                  <a:lnTo>
                    <a:pt x="224243" y="11798"/>
                  </a:lnTo>
                  <a:close/>
                </a:path>
                <a:path w="626110" h="47625">
                  <a:moveTo>
                    <a:pt x="247853" y="23596"/>
                  </a:moveTo>
                  <a:lnTo>
                    <a:pt x="236054" y="23596"/>
                  </a:lnTo>
                  <a:lnTo>
                    <a:pt x="236054" y="11798"/>
                  </a:lnTo>
                  <a:lnTo>
                    <a:pt x="224256" y="11798"/>
                  </a:lnTo>
                  <a:lnTo>
                    <a:pt x="224256" y="23596"/>
                  </a:lnTo>
                  <a:lnTo>
                    <a:pt x="224256" y="35394"/>
                  </a:lnTo>
                  <a:lnTo>
                    <a:pt x="236054" y="35394"/>
                  </a:lnTo>
                  <a:lnTo>
                    <a:pt x="247853" y="35394"/>
                  </a:lnTo>
                  <a:lnTo>
                    <a:pt x="247853" y="23596"/>
                  </a:lnTo>
                  <a:close/>
                </a:path>
                <a:path w="626110" h="47625">
                  <a:moveTo>
                    <a:pt x="259651" y="11798"/>
                  </a:moveTo>
                  <a:lnTo>
                    <a:pt x="247865" y="11798"/>
                  </a:lnTo>
                  <a:lnTo>
                    <a:pt x="247865" y="23596"/>
                  </a:lnTo>
                  <a:lnTo>
                    <a:pt x="247865" y="35394"/>
                  </a:lnTo>
                  <a:lnTo>
                    <a:pt x="259651" y="35394"/>
                  </a:lnTo>
                  <a:lnTo>
                    <a:pt x="259651" y="23596"/>
                  </a:lnTo>
                  <a:lnTo>
                    <a:pt x="259651" y="11798"/>
                  </a:lnTo>
                  <a:close/>
                </a:path>
                <a:path w="626110" h="47625">
                  <a:moveTo>
                    <a:pt x="283273" y="23596"/>
                  </a:moveTo>
                  <a:lnTo>
                    <a:pt x="271475" y="23596"/>
                  </a:lnTo>
                  <a:lnTo>
                    <a:pt x="271475" y="35394"/>
                  </a:lnTo>
                  <a:lnTo>
                    <a:pt x="283273" y="35394"/>
                  </a:lnTo>
                  <a:lnTo>
                    <a:pt x="283273" y="23596"/>
                  </a:lnTo>
                  <a:close/>
                </a:path>
                <a:path w="626110" h="47625">
                  <a:moveTo>
                    <a:pt x="306857" y="11798"/>
                  </a:moveTo>
                  <a:lnTo>
                    <a:pt x="295071" y="11798"/>
                  </a:lnTo>
                  <a:lnTo>
                    <a:pt x="283273" y="11798"/>
                  </a:lnTo>
                  <a:lnTo>
                    <a:pt x="283273" y="23596"/>
                  </a:lnTo>
                  <a:lnTo>
                    <a:pt x="295071" y="23596"/>
                  </a:lnTo>
                  <a:lnTo>
                    <a:pt x="295071" y="35394"/>
                  </a:lnTo>
                  <a:lnTo>
                    <a:pt x="306857" y="35394"/>
                  </a:lnTo>
                  <a:lnTo>
                    <a:pt x="306857" y="23596"/>
                  </a:lnTo>
                  <a:lnTo>
                    <a:pt x="306857" y="11798"/>
                  </a:lnTo>
                  <a:close/>
                </a:path>
                <a:path w="626110" h="47625">
                  <a:moveTo>
                    <a:pt x="318681" y="11798"/>
                  </a:moveTo>
                  <a:lnTo>
                    <a:pt x="306882" y="11798"/>
                  </a:lnTo>
                  <a:lnTo>
                    <a:pt x="306882" y="23596"/>
                  </a:lnTo>
                  <a:lnTo>
                    <a:pt x="306882" y="35394"/>
                  </a:lnTo>
                  <a:lnTo>
                    <a:pt x="318681" y="35394"/>
                  </a:lnTo>
                  <a:lnTo>
                    <a:pt x="318681" y="23596"/>
                  </a:lnTo>
                  <a:lnTo>
                    <a:pt x="318681" y="11798"/>
                  </a:lnTo>
                  <a:close/>
                </a:path>
                <a:path w="626110" h="47625">
                  <a:moveTo>
                    <a:pt x="330479" y="0"/>
                  </a:moveTo>
                  <a:lnTo>
                    <a:pt x="318681" y="0"/>
                  </a:lnTo>
                  <a:lnTo>
                    <a:pt x="318681" y="11798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26110" h="47625">
                  <a:moveTo>
                    <a:pt x="342290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30492" y="23596"/>
                  </a:lnTo>
                  <a:lnTo>
                    <a:pt x="342290" y="23596"/>
                  </a:lnTo>
                  <a:lnTo>
                    <a:pt x="342290" y="11798"/>
                  </a:lnTo>
                  <a:lnTo>
                    <a:pt x="342290" y="0"/>
                  </a:lnTo>
                  <a:close/>
                </a:path>
                <a:path w="626110" h="47625">
                  <a:moveTo>
                    <a:pt x="354088" y="23596"/>
                  </a:moveTo>
                  <a:lnTo>
                    <a:pt x="342290" y="23596"/>
                  </a:lnTo>
                  <a:lnTo>
                    <a:pt x="342290" y="35394"/>
                  </a:lnTo>
                  <a:lnTo>
                    <a:pt x="354088" y="35394"/>
                  </a:lnTo>
                  <a:lnTo>
                    <a:pt x="354088" y="23596"/>
                  </a:lnTo>
                  <a:close/>
                </a:path>
                <a:path w="626110" h="47625">
                  <a:moveTo>
                    <a:pt x="389496" y="0"/>
                  </a:moveTo>
                  <a:lnTo>
                    <a:pt x="377698" y="0"/>
                  </a:lnTo>
                  <a:lnTo>
                    <a:pt x="365899" y="0"/>
                  </a:lnTo>
                  <a:lnTo>
                    <a:pt x="365899" y="11798"/>
                  </a:lnTo>
                  <a:lnTo>
                    <a:pt x="365899" y="23596"/>
                  </a:lnTo>
                  <a:lnTo>
                    <a:pt x="365899" y="35394"/>
                  </a:lnTo>
                  <a:lnTo>
                    <a:pt x="377698" y="35394"/>
                  </a:lnTo>
                  <a:lnTo>
                    <a:pt x="389496" y="35394"/>
                  </a:lnTo>
                  <a:lnTo>
                    <a:pt x="389496" y="23596"/>
                  </a:lnTo>
                  <a:lnTo>
                    <a:pt x="377698" y="23596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26110" h="47625">
                  <a:moveTo>
                    <a:pt x="413105" y="11798"/>
                  </a:moveTo>
                  <a:lnTo>
                    <a:pt x="401307" y="11798"/>
                  </a:lnTo>
                  <a:lnTo>
                    <a:pt x="401307" y="0"/>
                  </a:lnTo>
                  <a:lnTo>
                    <a:pt x="389509" y="0"/>
                  </a:lnTo>
                  <a:lnTo>
                    <a:pt x="389509" y="11798"/>
                  </a:lnTo>
                  <a:lnTo>
                    <a:pt x="389509" y="23596"/>
                  </a:lnTo>
                  <a:lnTo>
                    <a:pt x="401307" y="23596"/>
                  </a:lnTo>
                  <a:lnTo>
                    <a:pt x="413105" y="23596"/>
                  </a:lnTo>
                  <a:lnTo>
                    <a:pt x="413105" y="11798"/>
                  </a:lnTo>
                  <a:close/>
                </a:path>
                <a:path w="626110" h="47625">
                  <a:moveTo>
                    <a:pt x="424903" y="0"/>
                  </a:moveTo>
                  <a:lnTo>
                    <a:pt x="413105" y="0"/>
                  </a:lnTo>
                  <a:lnTo>
                    <a:pt x="413105" y="11798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26110" h="47625">
                  <a:moveTo>
                    <a:pt x="460311" y="0"/>
                  </a:moveTo>
                  <a:lnTo>
                    <a:pt x="448513" y="0"/>
                  </a:lnTo>
                  <a:lnTo>
                    <a:pt x="436714" y="0"/>
                  </a:lnTo>
                  <a:lnTo>
                    <a:pt x="424916" y="0"/>
                  </a:lnTo>
                  <a:lnTo>
                    <a:pt x="424916" y="11798"/>
                  </a:lnTo>
                  <a:lnTo>
                    <a:pt x="436714" y="11798"/>
                  </a:lnTo>
                  <a:lnTo>
                    <a:pt x="436714" y="23596"/>
                  </a:lnTo>
                  <a:lnTo>
                    <a:pt x="436714" y="35394"/>
                  </a:lnTo>
                  <a:lnTo>
                    <a:pt x="448513" y="35394"/>
                  </a:lnTo>
                  <a:lnTo>
                    <a:pt x="448513" y="23596"/>
                  </a:lnTo>
                  <a:lnTo>
                    <a:pt x="448513" y="11798"/>
                  </a:lnTo>
                  <a:lnTo>
                    <a:pt x="460311" y="11798"/>
                  </a:lnTo>
                  <a:lnTo>
                    <a:pt x="460311" y="0"/>
                  </a:lnTo>
                  <a:close/>
                </a:path>
                <a:path w="626110" h="47625">
                  <a:moveTo>
                    <a:pt x="483920" y="0"/>
                  </a:moveTo>
                  <a:lnTo>
                    <a:pt x="472122" y="0"/>
                  </a:lnTo>
                  <a:lnTo>
                    <a:pt x="460324" y="0"/>
                  </a:lnTo>
                  <a:lnTo>
                    <a:pt x="460324" y="11798"/>
                  </a:lnTo>
                  <a:lnTo>
                    <a:pt x="460324" y="23596"/>
                  </a:lnTo>
                  <a:lnTo>
                    <a:pt x="460324" y="35394"/>
                  </a:lnTo>
                  <a:lnTo>
                    <a:pt x="472122" y="35394"/>
                  </a:lnTo>
                  <a:lnTo>
                    <a:pt x="483920" y="35394"/>
                  </a:lnTo>
                  <a:lnTo>
                    <a:pt x="483920" y="23596"/>
                  </a:lnTo>
                  <a:lnTo>
                    <a:pt x="472122" y="23596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10" h="47625">
                  <a:moveTo>
                    <a:pt x="507530" y="0"/>
                  </a:move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83933" y="23596"/>
                  </a:lnTo>
                  <a:lnTo>
                    <a:pt x="483933" y="35394"/>
                  </a:lnTo>
                  <a:lnTo>
                    <a:pt x="495731" y="35394"/>
                  </a:lnTo>
                  <a:lnTo>
                    <a:pt x="495731" y="23596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07530" y="0"/>
                  </a:lnTo>
                  <a:close/>
                </a:path>
                <a:path w="626110" h="47625">
                  <a:moveTo>
                    <a:pt x="519328" y="11798"/>
                  </a:moveTo>
                  <a:lnTo>
                    <a:pt x="507530" y="11798"/>
                  </a:lnTo>
                  <a:lnTo>
                    <a:pt x="507530" y="23596"/>
                  </a:lnTo>
                  <a:lnTo>
                    <a:pt x="519328" y="23596"/>
                  </a:lnTo>
                  <a:lnTo>
                    <a:pt x="519328" y="11798"/>
                  </a:lnTo>
                  <a:close/>
                </a:path>
                <a:path w="626110" h="47625">
                  <a:moveTo>
                    <a:pt x="542937" y="0"/>
                  </a:moveTo>
                  <a:lnTo>
                    <a:pt x="531139" y="0"/>
                  </a:lnTo>
                  <a:lnTo>
                    <a:pt x="519341" y="0"/>
                  </a:lnTo>
                  <a:lnTo>
                    <a:pt x="519341" y="11798"/>
                  </a:lnTo>
                  <a:lnTo>
                    <a:pt x="519341" y="23596"/>
                  </a:lnTo>
                  <a:lnTo>
                    <a:pt x="519341" y="35394"/>
                  </a:lnTo>
                  <a:lnTo>
                    <a:pt x="531139" y="35394"/>
                  </a:lnTo>
                  <a:lnTo>
                    <a:pt x="542937" y="35394"/>
                  </a:lnTo>
                  <a:lnTo>
                    <a:pt x="542937" y="23596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26110" h="47625">
                  <a:moveTo>
                    <a:pt x="566547" y="11798"/>
                  </a:moveTo>
                  <a:lnTo>
                    <a:pt x="554748" y="11798"/>
                  </a:lnTo>
                  <a:lnTo>
                    <a:pt x="542950" y="11798"/>
                  </a:lnTo>
                  <a:lnTo>
                    <a:pt x="542950" y="23596"/>
                  </a:lnTo>
                  <a:lnTo>
                    <a:pt x="542950" y="35394"/>
                  </a:lnTo>
                  <a:lnTo>
                    <a:pt x="554748" y="35394"/>
                  </a:lnTo>
                  <a:lnTo>
                    <a:pt x="554748" y="23596"/>
                  </a:lnTo>
                  <a:lnTo>
                    <a:pt x="566547" y="23596"/>
                  </a:lnTo>
                  <a:lnTo>
                    <a:pt x="566547" y="11798"/>
                  </a:lnTo>
                  <a:close/>
                </a:path>
                <a:path w="626110" h="47625">
                  <a:moveTo>
                    <a:pt x="601954" y="11798"/>
                  </a:moveTo>
                  <a:lnTo>
                    <a:pt x="590156" y="11798"/>
                  </a:lnTo>
                  <a:lnTo>
                    <a:pt x="590156" y="0"/>
                  </a:lnTo>
                  <a:lnTo>
                    <a:pt x="578358" y="0"/>
                  </a:lnTo>
                  <a:lnTo>
                    <a:pt x="578358" y="11798"/>
                  </a:lnTo>
                  <a:lnTo>
                    <a:pt x="578358" y="23596"/>
                  </a:lnTo>
                  <a:lnTo>
                    <a:pt x="590156" y="23596"/>
                  </a:lnTo>
                  <a:lnTo>
                    <a:pt x="590156" y="35394"/>
                  </a:lnTo>
                  <a:lnTo>
                    <a:pt x="601954" y="35394"/>
                  </a:lnTo>
                  <a:lnTo>
                    <a:pt x="601954" y="23596"/>
                  </a:lnTo>
                  <a:lnTo>
                    <a:pt x="601954" y="11798"/>
                  </a:lnTo>
                  <a:close/>
                </a:path>
                <a:path w="626110" h="47625">
                  <a:moveTo>
                    <a:pt x="625563" y="23596"/>
                  </a:moveTo>
                  <a:lnTo>
                    <a:pt x="613765" y="23596"/>
                  </a:lnTo>
                  <a:lnTo>
                    <a:pt x="613765" y="11798"/>
                  </a:lnTo>
                  <a:lnTo>
                    <a:pt x="601967" y="11798"/>
                  </a:lnTo>
                  <a:lnTo>
                    <a:pt x="601967" y="23596"/>
                  </a:lnTo>
                  <a:lnTo>
                    <a:pt x="601967" y="35394"/>
                  </a:lnTo>
                  <a:lnTo>
                    <a:pt x="613765" y="35394"/>
                  </a:lnTo>
                  <a:lnTo>
                    <a:pt x="625563" y="35394"/>
                  </a:lnTo>
                  <a:lnTo>
                    <a:pt x="625563" y="2359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94843" y="5413908"/>
              <a:ext cx="590550" cy="35560"/>
            </a:xfrm>
            <a:custGeom>
              <a:avLst/>
              <a:gdLst/>
              <a:ahLst/>
              <a:cxnLst/>
              <a:rect l="l" t="t" r="r" b="b"/>
              <a:pathLst>
                <a:path w="590550" h="35560">
                  <a:moveTo>
                    <a:pt x="11798" y="11798"/>
                  </a:moveTo>
                  <a:lnTo>
                    <a:pt x="0" y="11798"/>
                  </a:lnTo>
                  <a:lnTo>
                    <a:pt x="0" y="23596"/>
                  </a:lnTo>
                  <a:lnTo>
                    <a:pt x="11798" y="23596"/>
                  </a:lnTo>
                  <a:lnTo>
                    <a:pt x="11798" y="11798"/>
                  </a:lnTo>
                  <a:close/>
                </a:path>
                <a:path w="590550" h="35560">
                  <a:moveTo>
                    <a:pt x="35394" y="23609"/>
                  </a:moveTo>
                  <a:lnTo>
                    <a:pt x="23596" y="23609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close/>
                </a:path>
                <a:path w="590550" h="35560">
                  <a:moveTo>
                    <a:pt x="35394" y="0"/>
                  </a:moveTo>
                  <a:lnTo>
                    <a:pt x="23596" y="0"/>
                  </a:lnTo>
                  <a:lnTo>
                    <a:pt x="23596" y="11798"/>
                  </a:lnTo>
                  <a:lnTo>
                    <a:pt x="23596" y="23596"/>
                  </a:lnTo>
                  <a:lnTo>
                    <a:pt x="35394" y="23596"/>
                  </a:lnTo>
                  <a:lnTo>
                    <a:pt x="35394" y="11798"/>
                  </a:lnTo>
                  <a:lnTo>
                    <a:pt x="35394" y="0"/>
                  </a:lnTo>
                  <a:close/>
                </a:path>
                <a:path w="590550" h="35560">
                  <a:moveTo>
                    <a:pt x="47205" y="0"/>
                  </a:moveTo>
                  <a:lnTo>
                    <a:pt x="35407" y="0"/>
                  </a:lnTo>
                  <a:lnTo>
                    <a:pt x="35407" y="11798"/>
                  </a:lnTo>
                  <a:lnTo>
                    <a:pt x="35407" y="23596"/>
                  </a:lnTo>
                  <a:lnTo>
                    <a:pt x="47205" y="23596"/>
                  </a:lnTo>
                  <a:lnTo>
                    <a:pt x="47205" y="11798"/>
                  </a:lnTo>
                  <a:lnTo>
                    <a:pt x="47205" y="0"/>
                  </a:lnTo>
                  <a:close/>
                </a:path>
                <a:path w="590550" h="35560">
                  <a:moveTo>
                    <a:pt x="70815" y="23609"/>
                  </a:move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70815" y="23609"/>
                  </a:lnTo>
                  <a:close/>
                </a:path>
                <a:path w="590550" h="35560">
                  <a:moveTo>
                    <a:pt x="94411" y="23609"/>
                  </a:moveTo>
                  <a:lnTo>
                    <a:pt x="82613" y="23609"/>
                  </a:lnTo>
                  <a:lnTo>
                    <a:pt x="82613" y="35407"/>
                  </a:lnTo>
                  <a:lnTo>
                    <a:pt x="94411" y="35407"/>
                  </a:lnTo>
                  <a:lnTo>
                    <a:pt x="94411" y="23609"/>
                  </a:lnTo>
                  <a:close/>
                </a:path>
                <a:path w="590550" h="35560">
                  <a:moveTo>
                    <a:pt x="94411" y="0"/>
                  </a:moveTo>
                  <a:lnTo>
                    <a:pt x="82613" y="0"/>
                  </a:lnTo>
                  <a:lnTo>
                    <a:pt x="82613" y="11798"/>
                  </a:lnTo>
                  <a:lnTo>
                    <a:pt x="70815" y="11798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94411" y="23596"/>
                  </a:lnTo>
                  <a:lnTo>
                    <a:pt x="94411" y="11798"/>
                  </a:lnTo>
                  <a:lnTo>
                    <a:pt x="94411" y="0"/>
                  </a:lnTo>
                  <a:close/>
                </a:path>
                <a:path w="590550" h="35560">
                  <a:moveTo>
                    <a:pt x="118021" y="23609"/>
                  </a:moveTo>
                  <a:lnTo>
                    <a:pt x="106222" y="23609"/>
                  </a:lnTo>
                  <a:lnTo>
                    <a:pt x="106222" y="35407"/>
                  </a:lnTo>
                  <a:lnTo>
                    <a:pt x="118021" y="35407"/>
                  </a:lnTo>
                  <a:lnTo>
                    <a:pt x="118021" y="23609"/>
                  </a:lnTo>
                  <a:close/>
                </a:path>
                <a:path w="590550" h="35560">
                  <a:moveTo>
                    <a:pt x="129806" y="0"/>
                  </a:moveTo>
                  <a:lnTo>
                    <a:pt x="118021" y="0"/>
                  </a:lnTo>
                  <a:lnTo>
                    <a:pt x="118021" y="11798"/>
                  </a:lnTo>
                  <a:lnTo>
                    <a:pt x="106222" y="11798"/>
                  </a:lnTo>
                  <a:lnTo>
                    <a:pt x="106222" y="23596"/>
                  </a:lnTo>
                  <a:lnTo>
                    <a:pt x="118021" y="23596"/>
                  </a:lnTo>
                  <a:lnTo>
                    <a:pt x="129806" y="23596"/>
                  </a:lnTo>
                  <a:lnTo>
                    <a:pt x="129806" y="11798"/>
                  </a:lnTo>
                  <a:lnTo>
                    <a:pt x="129806" y="0"/>
                  </a:lnTo>
                  <a:close/>
                </a:path>
                <a:path w="590550" h="35560">
                  <a:moveTo>
                    <a:pt x="141617" y="23609"/>
                  </a:moveTo>
                  <a:lnTo>
                    <a:pt x="129832" y="23609"/>
                  </a:lnTo>
                  <a:lnTo>
                    <a:pt x="129832" y="35407"/>
                  </a:lnTo>
                  <a:lnTo>
                    <a:pt x="141617" y="35407"/>
                  </a:lnTo>
                  <a:lnTo>
                    <a:pt x="141617" y="23609"/>
                  </a:lnTo>
                  <a:close/>
                </a:path>
                <a:path w="590550" h="35560">
                  <a:moveTo>
                    <a:pt x="153428" y="23609"/>
                  </a:moveTo>
                  <a:lnTo>
                    <a:pt x="141630" y="23609"/>
                  </a:lnTo>
                  <a:lnTo>
                    <a:pt x="141630" y="35407"/>
                  </a:lnTo>
                  <a:lnTo>
                    <a:pt x="153428" y="35407"/>
                  </a:lnTo>
                  <a:lnTo>
                    <a:pt x="153428" y="23609"/>
                  </a:lnTo>
                  <a:close/>
                </a:path>
                <a:path w="590550" h="35560">
                  <a:moveTo>
                    <a:pt x="177025" y="23609"/>
                  </a:moveTo>
                  <a:lnTo>
                    <a:pt x="165239" y="23609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close/>
                </a:path>
                <a:path w="590550" h="35560">
                  <a:moveTo>
                    <a:pt x="177025" y="0"/>
                  </a:moveTo>
                  <a:lnTo>
                    <a:pt x="165239" y="0"/>
                  </a:lnTo>
                  <a:lnTo>
                    <a:pt x="165239" y="11798"/>
                  </a:lnTo>
                  <a:lnTo>
                    <a:pt x="177025" y="11798"/>
                  </a:lnTo>
                  <a:lnTo>
                    <a:pt x="177025" y="0"/>
                  </a:lnTo>
                  <a:close/>
                </a:path>
                <a:path w="590550" h="35560">
                  <a:moveTo>
                    <a:pt x="188836" y="0"/>
                  </a:moveTo>
                  <a:lnTo>
                    <a:pt x="177038" y="0"/>
                  </a:lnTo>
                  <a:lnTo>
                    <a:pt x="177038" y="11798"/>
                  </a:lnTo>
                  <a:lnTo>
                    <a:pt x="188836" y="11798"/>
                  </a:lnTo>
                  <a:lnTo>
                    <a:pt x="188836" y="0"/>
                  </a:lnTo>
                  <a:close/>
                </a:path>
                <a:path w="590550" h="35560">
                  <a:moveTo>
                    <a:pt x="212432" y="11798"/>
                  </a:moveTo>
                  <a:lnTo>
                    <a:pt x="200647" y="11798"/>
                  </a:lnTo>
                  <a:lnTo>
                    <a:pt x="200647" y="0"/>
                  </a:lnTo>
                  <a:lnTo>
                    <a:pt x="188849" y="0"/>
                  </a:lnTo>
                  <a:lnTo>
                    <a:pt x="188849" y="11798"/>
                  </a:lnTo>
                  <a:lnTo>
                    <a:pt x="188849" y="23596"/>
                  </a:lnTo>
                  <a:lnTo>
                    <a:pt x="200647" y="23596"/>
                  </a:lnTo>
                  <a:lnTo>
                    <a:pt x="212432" y="23596"/>
                  </a:lnTo>
                  <a:lnTo>
                    <a:pt x="212432" y="11798"/>
                  </a:lnTo>
                  <a:close/>
                </a:path>
                <a:path w="590550" h="35560">
                  <a:moveTo>
                    <a:pt x="224243" y="23609"/>
                  </a:move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close/>
                </a:path>
                <a:path w="590550" h="35560">
                  <a:moveTo>
                    <a:pt x="224243" y="0"/>
                  </a:moveTo>
                  <a:lnTo>
                    <a:pt x="212458" y="0"/>
                  </a:lnTo>
                  <a:lnTo>
                    <a:pt x="212458" y="11798"/>
                  </a:lnTo>
                  <a:lnTo>
                    <a:pt x="212458" y="23596"/>
                  </a:lnTo>
                  <a:lnTo>
                    <a:pt x="224243" y="23596"/>
                  </a:lnTo>
                  <a:lnTo>
                    <a:pt x="224243" y="11798"/>
                  </a:lnTo>
                  <a:lnTo>
                    <a:pt x="224243" y="0"/>
                  </a:lnTo>
                  <a:close/>
                </a:path>
                <a:path w="590550" h="35560">
                  <a:moveTo>
                    <a:pt x="247853" y="0"/>
                  </a:moveTo>
                  <a:lnTo>
                    <a:pt x="236054" y="0"/>
                  </a:lnTo>
                  <a:lnTo>
                    <a:pt x="224256" y="0"/>
                  </a:lnTo>
                  <a:lnTo>
                    <a:pt x="224256" y="11798"/>
                  </a:lnTo>
                  <a:lnTo>
                    <a:pt x="236054" y="11798"/>
                  </a:lnTo>
                  <a:lnTo>
                    <a:pt x="247853" y="11798"/>
                  </a:lnTo>
                  <a:lnTo>
                    <a:pt x="247853" y="0"/>
                  </a:lnTo>
                  <a:close/>
                </a:path>
                <a:path w="590550" h="35560">
                  <a:moveTo>
                    <a:pt x="259651" y="23609"/>
                  </a:moveTo>
                  <a:lnTo>
                    <a:pt x="247865" y="23609"/>
                  </a:lnTo>
                  <a:lnTo>
                    <a:pt x="247865" y="35407"/>
                  </a:lnTo>
                  <a:lnTo>
                    <a:pt x="259651" y="35407"/>
                  </a:lnTo>
                  <a:lnTo>
                    <a:pt x="259651" y="23609"/>
                  </a:lnTo>
                  <a:close/>
                </a:path>
                <a:path w="590550" h="35560">
                  <a:moveTo>
                    <a:pt x="259651" y="0"/>
                  </a:moveTo>
                  <a:lnTo>
                    <a:pt x="247865" y="0"/>
                  </a:lnTo>
                  <a:lnTo>
                    <a:pt x="247865" y="11798"/>
                  </a:lnTo>
                  <a:lnTo>
                    <a:pt x="247865" y="23596"/>
                  </a:lnTo>
                  <a:lnTo>
                    <a:pt x="259651" y="23596"/>
                  </a:lnTo>
                  <a:lnTo>
                    <a:pt x="259651" y="11798"/>
                  </a:lnTo>
                  <a:lnTo>
                    <a:pt x="259651" y="0"/>
                  </a:lnTo>
                  <a:close/>
                </a:path>
                <a:path w="590550" h="35560">
                  <a:moveTo>
                    <a:pt x="271462" y="0"/>
                  </a:moveTo>
                  <a:lnTo>
                    <a:pt x="259664" y="0"/>
                  </a:lnTo>
                  <a:lnTo>
                    <a:pt x="259664" y="11798"/>
                  </a:lnTo>
                  <a:lnTo>
                    <a:pt x="259664" y="23596"/>
                  </a:lnTo>
                  <a:lnTo>
                    <a:pt x="271462" y="23596"/>
                  </a:lnTo>
                  <a:lnTo>
                    <a:pt x="271462" y="11798"/>
                  </a:lnTo>
                  <a:lnTo>
                    <a:pt x="271462" y="0"/>
                  </a:lnTo>
                  <a:close/>
                </a:path>
                <a:path w="590550" h="35560">
                  <a:moveTo>
                    <a:pt x="283273" y="23609"/>
                  </a:moveTo>
                  <a:lnTo>
                    <a:pt x="271475" y="23609"/>
                  </a:lnTo>
                  <a:lnTo>
                    <a:pt x="271475" y="35407"/>
                  </a:lnTo>
                  <a:lnTo>
                    <a:pt x="283273" y="35407"/>
                  </a:lnTo>
                  <a:lnTo>
                    <a:pt x="283273" y="23609"/>
                  </a:lnTo>
                  <a:close/>
                </a:path>
                <a:path w="590550" h="35560">
                  <a:moveTo>
                    <a:pt x="306857" y="11798"/>
                  </a:moveTo>
                  <a:lnTo>
                    <a:pt x="295071" y="11798"/>
                  </a:lnTo>
                  <a:lnTo>
                    <a:pt x="295071" y="0"/>
                  </a:lnTo>
                  <a:lnTo>
                    <a:pt x="283273" y="0"/>
                  </a:lnTo>
                  <a:lnTo>
                    <a:pt x="283273" y="11798"/>
                  </a:lnTo>
                  <a:lnTo>
                    <a:pt x="271475" y="11798"/>
                  </a:lnTo>
                  <a:lnTo>
                    <a:pt x="271475" y="23596"/>
                  </a:lnTo>
                  <a:lnTo>
                    <a:pt x="283273" y="23596"/>
                  </a:lnTo>
                  <a:lnTo>
                    <a:pt x="295071" y="23596"/>
                  </a:lnTo>
                  <a:lnTo>
                    <a:pt x="306857" y="23596"/>
                  </a:lnTo>
                  <a:lnTo>
                    <a:pt x="306857" y="11798"/>
                  </a:lnTo>
                  <a:close/>
                </a:path>
                <a:path w="590550" h="35560">
                  <a:moveTo>
                    <a:pt x="330479" y="23609"/>
                  </a:moveTo>
                  <a:lnTo>
                    <a:pt x="318681" y="23609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close/>
                </a:path>
                <a:path w="590550" h="35560">
                  <a:moveTo>
                    <a:pt x="330479" y="11798"/>
                  </a:moveTo>
                  <a:lnTo>
                    <a:pt x="318681" y="11798"/>
                  </a:lnTo>
                  <a:lnTo>
                    <a:pt x="318681" y="0"/>
                  </a:lnTo>
                  <a:lnTo>
                    <a:pt x="306882" y="0"/>
                  </a:lnTo>
                  <a:lnTo>
                    <a:pt x="306882" y="11798"/>
                  </a:lnTo>
                  <a:lnTo>
                    <a:pt x="306882" y="23596"/>
                  </a:lnTo>
                  <a:lnTo>
                    <a:pt x="318681" y="23596"/>
                  </a:lnTo>
                  <a:lnTo>
                    <a:pt x="330479" y="23596"/>
                  </a:lnTo>
                  <a:lnTo>
                    <a:pt x="330479" y="11798"/>
                  </a:lnTo>
                  <a:close/>
                </a:path>
                <a:path w="590550" h="35560">
                  <a:moveTo>
                    <a:pt x="354088" y="23609"/>
                  </a:moveTo>
                  <a:lnTo>
                    <a:pt x="342290" y="23609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54088" y="23609"/>
                  </a:lnTo>
                  <a:close/>
                </a:path>
                <a:path w="590550" h="35560">
                  <a:moveTo>
                    <a:pt x="365887" y="0"/>
                  </a:moveTo>
                  <a:lnTo>
                    <a:pt x="354088" y="0"/>
                  </a:lnTo>
                  <a:lnTo>
                    <a:pt x="342290" y="0"/>
                  </a:lnTo>
                  <a:lnTo>
                    <a:pt x="342290" y="11798"/>
                  </a:lnTo>
                  <a:lnTo>
                    <a:pt x="354088" y="11798"/>
                  </a:lnTo>
                  <a:lnTo>
                    <a:pt x="354088" y="23596"/>
                  </a:lnTo>
                  <a:lnTo>
                    <a:pt x="365887" y="23596"/>
                  </a:lnTo>
                  <a:lnTo>
                    <a:pt x="365887" y="11798"/>
                  </a:lnTo>
                  <a:lnTo>
                    <a:pt x="365887" y="0"/>
                  </a:lnTo>
                  <a:close/>
                </a:path>
                <a:path w="590550" h="35560">
                  <a:moveTo>
                    <a:pt x="389496" y="23609"/>
                  </a:moveTo>
                  <a:lnTo>
                    <a:pt x="377698" y="23609"/>
                  </a:lnTo>
                  <a:lnTo>
                    <a:pt x="365899" y="23609"/>
                  </a:lnTo>
                  <a:lnTo>
                    <a:pt x="365899" y="35407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close/>
                </a:path>
                <a:path w="590550" h="35560">
                  <a:moveTo>
                    <a:pt x="389496" y="0"/>
                  </a:moveTo>
                  <a:lnTo>
                    <a:pt x="377698" y="0"/>
                  </a:lnTo>
                  <a:lnTo>
                    <a:pt x="365899" y="0"/>
                  </a:lnTo>
                  <a:lnTo>
                    <a:pt x="365899" y="11798"/>
                  </a:lnTo>
                  <a:lnTo>
                    <a:pt x="377698" y="11798"/>
                  </a:lnTo>
                  <a:lnTo>
                    <a:pt x="377698" y="23596"/>
                  </a:lnTo>
                  <a:lnTo>
                    <a:pt x="389496" y="23596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590550" h="35560">
                  <a:moveTo>
                    <a:pt x="424903" y="0"/>
                  </a:moveTo>
                  <a:lnTo>
                    <a:pt x="413105" y="0"/>
                  </a:lnTo>
                  <a:lnTo>
                    <a:pt x="413105" y="11798"/>
                  </a:lnTo>
                  <a:lnTo>
                    <a:pt x="401307" y="11798"/>
                  </a:lnTo>
                  <a:lnTo>
                    <a:pt x="401307" y="0"/>
                  </a:lnTo>
                  <a:lnTo>
                    <a:pt x="389509" y="0"/>
                  </a:lnTo>
                  <a:lnTo>
                    <a:pt x="389509" y="11798"/>
                  </a:lnTo>
                  <a:lnTo>
                    <a:pt x="389509" y="23596"/>
                  </a:lnTo>
                  <a:lnTo>
                    <a:pt x="401307" y="23596"/>
                  </a:lnTo>
                  <a:lnTo>
                    <a:pt x="413105" y="23596"/>
                  </a:lnTo>
                  <a:lnTo>
                    <a:pt x="424903" y="23596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590550" h="35560">
                  <a:moveTo>
                    <a:pt x="436714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24916" y="23596"/>
                  </a:lnTo>
                  <a:lnTo>
                    <a:pt x="436714" y="23596"/>
                  </a:lnTo>
                  <a:lnTo>
                    <a:pt x="436714" y="11798"/>
                  </a:lnTo>
                  <a:lnTo>
                    <a:pt x="436714" y="0"/>
                  </a:lnTo>
                  <a:close/>
                </a:path>
                <a:path w="590550" h="35560">
                  <a:moveTo>
                    <a:pt x="460311" y="0"/>
                  </a:moveTo>
                  <a:lnTo>
                    <a:pt x="448513" y="0"/>
                  </a:lnTo>
                  <a:lnTo>
                    <a:pt x="448513" y="11798"/>
                  </a:lnTo>
                  <a:lnTo>
                    <a:pt x="460311" y="11798"/>
                  </a:lnTo>
                  <a:lnTo>
                    <a:pt x="460311" y="0"/>
                  </a:lnTo>
                  <a:close/>
                </a:path>
                <a:path w="590550" h="35560">
                  <a:moveTo>
                    <a:pt x="483920" y="0"/>
                  </a:moveTo>
                  <a:lnTo>
                    <a:pt x="472122" y="0"/>
                  </a:lnTo>
                  <a:lnTo>
                    <a:pt x="460324" y="0"/>
                  </a:lnTo>
                  <a:lnTo>
                    <a:pt x="460324" y="11798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590550" h="35560">
                  <a:moveTo>
                    <a:pt x="519328" y="11798"/>
                  </a:moveTo>
                  <a:lnTo>
                    <a:pt x="507530" y="11798"/>
                  </a:lnTo>
                  <a:lnTo>
                    <a:pt x="507530" y="0"/>
                  </a:lnTo>
                  <a:lnTo>
                    <a:pt x="495731" y="0"/>
                  </a:lnTo>
                  <a:lnTo>
                    <a:pt x="495731" y="11798"/>
                  </a:lnTo>
                  <a:lnTo>
                    <a:pt x="495731" y="23596"/>
                  </a:lnTo>
                  <a:lnTo>
                    <a:pt x="507530" y="23596"/>
                  </a:lnTo>
                  <a:lnTo>
                    <a:pt x="519328" y="23596"/>
                  </a:lnTo>
                  <a:lnTo>
                    <a:pt x="519328" y="11798"/>
                  </a:lnTo>
                  <a:close/>
                </a:path>
                <a:path w="590550" h="35560">
                  <a:moveTo>
                    <a:pt x="542937" y="0"/>
                  </a:moveTo>
                  <a:lnTo>
                    <a:pt x="531139" y="0"/>
                  </a:lnTo>
                  <a:lnTo>
                    <a:pt x="519341" y="0"/>
                  </a:lnTo>
                  <a:lnTo>
                    <a:pt x="519341" y="11798"/>
                  </a:lnTo>
                  <a:lnTo>
                    <a:pt x="531139" y="11798"/>
                  </a:lnTo>
                  <a:lnTo>
                    <a:pt x="531139" y="23596"/>
                  </a:lnTo>
                  <a:lnTo>
                    <a:pt x="542937" y="23596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590550" h="35560">
                  <a:moveTo>
                    <a:pt x="566547" y="0"/>
                  </a:moveTo>
                  <a:lnTo>
                    <a:pt x="554748" y="0"/>
                  </a:lnTo>
                  <a:lnTo>
                    <a:pt x="542950" y="0"/>
                  </a:ln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66547" y="0"/>
                  </a:lnTo>
                  <a:close/>
                </a:path>
                <a:path w="590550" h="35560">
                  <a:moveTo>
                    <a:pt x="590156" y="0"/>
                  </a:moveTo>
                  <a:lnTo>
                    <a:pt x="578358" y="0"/>
                  </a:lnTo>
                  <a:lnTo>
                    <a:pt x="578358" y="11798"/>
                  </a:lnTo>
                  <a:lnTo>
                    <a:pt x="590156" y="11798"/>
                  </a:lnTo>
                  <a:lnTo>
                    <a:pt x="59015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94843" y="5437517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10" h="47625">
                  <a:moveTo>
                    <a:pt x="35394" y="23596"/>
                  </a:moveTo>
                  <a:lnTo>
                    <a:pt x="23596" y="23596"/>
                  </a:lnTo>
                  <a:lnTo>
                    <a:pt x="23596" y="11798"/>
                  </a:lnTo>
                  <a:lnTo>
                    <a:pt x="11798" y="11798"/>
                  </a:lnTo>
                  <a:lnTo>
                    <a:pt x="0" y="11798"/>
                  </a:lnTo>
                  <a:lnTo>
                    <a:pt x="0" y="23596"/>
                  </a:lnTo>
                  <a:lnTo>
                    <a:pt x="11798" y="23596"/>
                  </a:lnTo>
                  <a:lnTo>
                    <a:pt x="11798" y="35394"/>
                  </a:lnTo>
                  <a:lnTo>
                    <a:pt x="23596" y="35394"/>
                  </a:lnTo>
                  <a:lnTo>
                    <a:pt x="35394" y="35394"/>
                  </a:lnTo>
                  <a:lnTo>
                    <a:pt x="35394" y="23596"/>
                  </a:lnTo>
                  <a:close/>
                </a:path>
                <a:path w="626110" h="47625">
                  <a:moveTo>
                    <a:pt x="47205" y="35407"/>
                  </a:moveTo>
                  <a:lnTo>
                    <a:pt x="35407" y="35407"/>
                  </a:lnTo>
                  <a:lnTo>
                    <a:pt x="35407" y="47205"/>
                  </a:lnTo>
                  <a:lnTo>
                    <a:pt x="47205" y="47205"/>
                  </a:lnTo>
                  <a:lnTo>
                    <a:pt x="47205" y="35407"/>
                  </a:lnTo>
                  <a:close/>
                </a:path>
                <a:path w="626110" h="47625">
                  <a:moveTo>
                    <a:pt x="59004" y="11798"/>
                  </a:moveTo>
                  <a:lnTo>
                    <a:pt x="47205" y="11798"/>
                  </a:lnTo>
                  <a:lnTo>
                    <a:pt x="35407" y="11798"/>
                  </a:lnTo>
                  <a:lnTo>
                    <a:pt x="35407" y="23596"/>
                  </a:lnTo>
                  <a:lnTo>
                    <a:pt x="47205" y="23596"/>
                  </a:lnTo>
                  <a:lnTo>
                    <a:pt x="59004" y="23596"/>
                  </a:lnTo>
                  <a:lnTo>
                    <a:pt x="59004" y="11798"/>
                  </a:lnTo>
                  <a:close/>
                </a:path>
                <a:path w="626110" h="47625">
                  <a:moveTo>
                    <a:pt x="82613" y="11798"/>
                  </a:moveTo>
                  <a:lnTo>
                    <a:pt x="70815" y="11798"/>
                  </a:lnTo>
                  <a:lnTo>
                    <a:pt x="59016" y="11798"/>
                  </a:lnTo>
                  <a:lnTo>
                    <a:pt x="59016" y="23596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82613" y="11798"/>
                  </a:lnTo>
                  <a:close/>
                </a:path>
                <a:path w="626110" h="47625">
                  <a:moveTo>
                    <a:pt x="94411" y="35407"/>
                  </a:moveTo>
                  <a:lnTo>
                    <a:pt x="82613" y="35407"/>
                  </a:lnTo>
                  <a:lnTo>
                    <a:pt x="70815" y="35407"/>
                  </a:lnTo>
                  <a:lnTo>
                    <a:pt x="70815" y="47205"/>
                  </a:lnTo>
                  <a:lnTo>
                    <a:pt x="82613" y="47205"/>
                  </a:lnTo>
                  <a:lnTo>
                    <a:pt x="94411" y="47205"/>
                  </a:lnTo>
                  <a:lnTo>
                    <a:pt x="94411" y="35407"/>
                  </a:lnTo>
                  <a:close/>
                </a:path>
                <a:path w="626110" h="47625">
                  <a:moveTo>
                    <a:pt x="94411" y="23596"/>
                  </a:moveTo>
                  <a:lnTo>
                    <a:pt x="82613" y="23596"/>
                  </a:lnTo>
                  <a:lnTo>
                    <a:pt x="82613" y="35394"/>
                  </a:lnTo>
                  <a:lnTo>
                    <a:pt x="94411" y="35394"/>
                  </a:lnTo>
                  <a:lnTo>
                    <a:pt x="94411" y="23596"/>
                  </a:lnTo>
                  <a:close/>
                </a:path>
                <a:path w="626110" h="47625">
                  <a:moveTo>
                    <a:pt x="106222" y="11798"/>
                  </a:moveTo>
                  <a:lnTo>
                    <a:pt x="94424" y="11798"/>
                  </a:lnTo>
                  <a:lnTo>
                    <a:pt x="94424" y="23596"/>
                  </a:lnTo>
                  <a:lnTo>
                    <a:pt x="106222" y="23596"/>
                  </a:lnTo>
                  <a:lnTo>
                    <a:pt x="106222" y="11798"/>
                  </a:lnTo>
                  <a:close/>
                </a:path>
                <a:path w="626110" h="47625">
                  <a:moveTo>
                    <a:pt x="118021" y="35407"/>
                  </a:moveTo>
                  <a:lnTo>
                    <a:pt x="106222" y="35407"/>
                  </a:lnTo>
                  <a:lnTo>
                    <a:pt x="106222" y="47205"/>
                  </a:lnTo>
                  <a:lnTo>
                    <a:pt x="118021" y="47205"/>
                  </a:lnTo>
                  <a:lnTo>
                    <a:pt x="118021" y="35407"/>
                  </a:lnTo>
                  <a:close/>
                </a:path>
                <a:path w="626110" h="47625">
                  <a:moveTo>
                    <a:pt x="118021" y="23596"/>
                  </a:moveTo>
                  <a:lnTo>
                    <a:pt x="106222" y="23596"/>
                  </a:lnTo>
                  <a:lnTo>
                    <a:pt x="106222" y="35394"/>
                  </a:lnTo>
                  <a:lnTo>
                    <a:pt x="118021" y="35394"/>
                  </a:lnTo>
                  <a:lnTo>
                    <a:pt x="118021" y="23596"/>
                  </a:lnTo>
                  <a:close/>
                </a:path>
                <a:path w="626110" h="47625">
                  <a:moveTo>
                    <a:pt x="129806" y="11798"/>
                  </a:moveTo>
                  <a:lnTo>
                    <a:pt x="118021" y="11798"/>
                  </a:lnTo>
                  <a:lnTo>
                    <a:pt x="118021" y="23596"/>
                  </a:lnTo>
                  <a:lnTo>
                    <a:pt x="129806" y="23596"/>
                  </a:lnTo>
                  <a:lnTo>
                    <a:pt x="129806" y="11798"/>
                  </a:lnTo>
                  <a:close/>
                </a:path>
                <a:path w="626110" h="47625">
                  <a:moveTo>
                    <a:pt x="141617" y="35407"/>
                  </a:moveTo>
                  <a:lnTo>
                    <a:pt x="129832" y="35407"/>
                  </a:lnTo>
                  <a:lnTo>
                    <a:pt x="129832" y="47205"/>
                  </a:lnTo>
                  <a:lnTo>
                    <a:pt x="141617" y="47205"/>
                  </a:lnTo>
                  <a:lnTo>
                    <a:pt x="141617" y="35407"/>
                  </a:lnTo>
                  <a:close/>
                </a:path>
                <a:path w="626110" h="47625">
                  <a:moveTo>
                    <a:pt x="141617" y="11798"/>
                  </a:moveTo>
                  <a:lnTo>
                    <a:pt x="129832" y="11798"/>
                  </a:lnTo>
                  <a:lnTo>
                    <a:pt x="129832" y="23596"/>
                  </a:lnTo>
                  <a:lnTo>
                    <a:pt x="129832" y="35394"/>
                  </a:lnTo>
                  <a:lnTo>
                    <a:pt x="141617" y="35394"/>
                  </a:lnTo>
                  <a:lnTo>
                    <a:pt x="141617" y="23596"/>
                  </a:lnTo>
                  <a:lnTo>
                    <a:pt x="141617" y="11798"/>
                  </a:lnTo>
                  <a:close/>
                </a:path>
                <a:path w="626110" h="47625">
                  <a:moveTo>
                    <a:pt x="153428" y="11798"/>
                  </a:moveTo>
                  <a:lnTo>
                    <a:pt x="141630" y="11798"/>
                  </a:lnTo>
                  <a:lnTo>
                    <a:pt x="141630" y="23596"/>
                  </a:lnTo>
                  <a:lnTo>
                    <a:pt x="153428" y="23596"/>
                  </a:lnTo>
                  <a:lnTo>
                    <a:pt x="153428" y="11798"/>
                  </a:lnTo>
                  <a:close/>
                </a:path>
                <a:path w="626110" h="47625">
                  <a:moveTo>
                    <a:pt x="177025" y="23596"/>
                  </a:moveTo>
                  <a:lnTo>
                    <a:pt x="165239" y="23596"/>
                  </a:lnTo>
                  <a:lnTo>
                    <a:pt x="165239" y="35394"/>
                  </a:lnTo>
                  <a:lnTo>
                    <a:pt x="177025" y="35394"/>
                  </a:lnTo>
                  <a:lnTo>
                    <a:pt x="177025" y="23596"/>
                  </a:lnTo>
                  <a:close/>
                </a:path>
                <a:path w="626110" h="47625">
                  <a:moveTo>
                    <a:pt x="200647" y="35407"/>
                  </a:moveTo>
                  <a:lnTo>
                    <a:pt x="188849" y="35407"/>
                  </a:lnTo>
                  <a:lnTo>
                    <a:pt x="188849" y="47205"/>
                  </a:lnTo>
                  <a:lnTo>
                    <a:pt x="200647" y="47205"/>
                  </a:lnTo>
                  <a:lnTo>
                    <a:pt x="200647" y="35407"/>
                  </a:lnTo>
                  <a:close/>
                </a:path>
                <a:path w="626110" h="47625">
                  <a:moveTo>
                    <a:pt x="200647" y="23596"/>
                  </a:moveTo>
                  <a:lnTo>
                    <a:pt x="188849" y="23596"/>
                  </a:lnTo>
                  <a:lnTo>
                    <a:pt x="188849" y="35394"/>
                  </a:lnTo>
                  <a:lnTo>
                    <a:pt x="200647" y="35394"/>
                  </a:lnTo>
                  <a:lnTo>
                    <a:pt x="200647" y="23596"/>
                  </a:lnTo>
                  <a:close/>
                </a:path>
                <a:path w="626110" h="47625">
                  <a:moveTo>
                    <a:pt x="212432" y="11798"/>
                  </a:moveTo>
                  <a:lnTo>
                    <a:pt x="200647" y="11798"/>
                  </a:lnTo>
                  <a:lnTo>
                    <a:pt x="200647" y="23596"/>
                  </a:lnTo>
                  <a:lnTo>
                    <a:pt x="212432" y="23596"/>
                  </a:lnTo>
                  <a:lnTo>
                    <a:pt x="212432" y="11798"/>
                  </a:lnTo>
                  <a:close/>
                </a:path>
                <a:path w="626110" h="47625">
                  <a:moveTo>
                    <a:pt x="224243" y="23596"/>
                  </a:moveTo>
                  <a:lnTo>
                    <a:pt x="212458" y="23596"/>
                  </a:lnTo>
                  <a:lnTo>
                    <a:pt x="212458" y="35394"/>
                  </a:lnTo>
                  <a:lnTo>
                    <a:pt x="224243" y="35394"/>
                  </a:lnTo>
                  <a:lnTo>
                    <a:pt x="224243" y="23596"/>
                  </a:lnTo>
                  <a:close/>
                </a:path>
                <a:path w="626110" h="47625">
                  <a:moveTo>
                    <a:pt x="247853" y="11798"/>
                  </a:moveTo>
                  <a:lnTo>
                    <a:pt x="236054" y="11798"/>
                  </a:lnTo>
                  <a:lnTo>
                    <a:pt x="224256" y="11798"/>
                  </a:lnTo>
                  <a:lnTo>
                    <a:pt x="224256" y="23596"/>
                  </a:lnTo>
                  <a:lnTo>
                    <a:pt x="236054" y="23596"/>
                  </a:lnTo>
                  <a:lnTo>
                    <a:pt x="236054" y="35394"/>
                  </a:lnTo>
                  <a:lnTo>
                    <a:pt x="247853" y="35394"/>
                  </a:lnTo>
                  <a:lnTo>
                    <a:pt x="247853" y="23596"/>
                  </a:lnTo>
                  <a:lnTo>
                    <a:pt x="247853" y="11798"/>
                  </a:lnTo>
                  <a:close/>
                </a:path>
                <a:path w="626110" h="47625">
                  <a:moveTo>
                    <a:pt x="259651" y="35407"/>
                  </a:moveTo>
                  <a:lnTo>
                    <a:pt x="247865" y="35407"/>
                  </a:lnTo>
                  <a:lnTo>
                    <a:pt x="247865" y="47205"/>
                  </a:lnTo>
                  <a:lnTo>
                    <a:pt x="259651" y="47205"/>
                  </a:lnTo>
                  <a:lnTo>
                    <a:pt x="259651" y="35407"/>
                  </a:lnTo>
                  <a:close/>
                </a:path>
                <a:path w="626110" h="47625">
                  <a:moveTo>
                    <a:pt x="271462" y="11798"/>
                  </a:moveTo>
                  <a:lnTo>
                    <a:pt x="259664" y="11798"/>
                  </a:lnTo>
                  <a:lnTo>
                    <a:pt x="259664" y="23596"/>
                  </a:lnTo>
                  <a:lnTo>
                    <a:pt x="271462" y="23596"/>
                  </a:lnTo>
                  <a:lnTo>
                    <a:pt x="271462" y="11798"/>
                  </a:lnTo>
                  <a:close/>
                </a:path>
                <a:path w="626110" h="47625">
                  <a:moveTo>
                    <a:pt x="306857" y="11798"/>
                  </a:moveTo>
                  <a:lnTo>
                    <a:pt x="295071" y="11798"/>
                  </a:lnTo>
                  <a:lnTo>
                    <a:pt x="283273" y="11798"/>
                  </a:lnTo>
                  <a:lnTo>
                    <a:pt x="283273" y="23596"/>
                  </a:lnTo>
                  <a:lnTo>
                    <a:pt x="271475" y="23596"/>
                  </a:lnTo>
                  <a:lnTo>
                    <a:pt x="271475" y="35394"/>
                  </a:lnTo>
                  <a:lnTo>
                    <a:pt x="283273" y="35394"/>
                  </a:lnTo>
                  <a:lnTo>
                    <a:pt x="295071" y="35394"/>
                  </a:lnTo>
                  <a:lnTo>
                    <a:pt x="306857" y="35394"/>
                  </a:lnTo>
                  <a:lnTo>
                    <a:pt x="306857" y="23596"/>
                  </a:lnTo>
                  <a:lnTo>
                    <a:pt x="306857" y="11798"/>
                  </a:lnTo>
                  <a:close/>
                </a:path>
                <a:path w="626110" h="47625">
                  <a:moveTo>
                    <a:pt x="318681" y="23596"/>
                  </a:moveTo>
                  <a:lnTo>
                    <a:pt x="306882" y="23596"/>
                  </a:lnTo>
                  <a:lnTo>
                    <a:pt x="306882" y="35394"/>
                  </a:lnTo>
                  <a:lnTo>
                    <a:pt x="318681" y="35394"/>
                  </a:lnTo>
                  <a:lnTo>
                    <a:pt x="318681" y="23596"/>
                  </a:lnTo>
                  <a:close/>
                </a:path>
                <a:path w="626110" h="47625">
                  <a:moveTo>
                    <a:pt x="342290" y="23596"/>
                  </a:moveTo>
                  <a:lnTo>
                    <a:pt x="330492" y="23596"/>
                  </a:lnTo>
                  <a:lnTo>
                    <a:pt x="330492" y="35394"/>
                  </a:lnTo>
                  <a:lnTo>
                    <a:pt x="342290" y="35394"/>
                  </a:lnTo>
                  <a:lnTo>
                    <a:pt x="342290" y="23596"/>
                  </a:lnTo>
                  <a:close/>
                </a:path>
                <a:path w="626110" h="47625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65899" y="11798"/>
                  </a:lnTo>
                  <a:lnTo>
                    <a:pt x="365899" y="23596"/>
                  </a:lnTo>
                  <a:lnTo>
                    <a:pt x="377698" y="23596"/>
                  </a:lnTo>
                  <a:lnTo>
                    <a:pt x="377698" y="35394"/>
                  </a:lnTo>
                  <a:lnTo>
                    <a:pt x="389496" y="35394"/>
                  </a:lnTo>
                  <a:lnTo>
                    <a:pt x="389496" y="23596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26110" h="47625">
                  <a:moveTo>
                    <a:pt x="424903" y="11798"/>
                  </a:moveTo>
                  <a:lnTo>
                    <a:pt x="413105" y="11798"/>
                  </a:lnTo>
                  <a:lnTo>
                    <a:pt x="413105" y="23596"/>
                  </a:lnTo>
                  <a:lnTo>
                    <a:pt x="413105" y="35394"/>
                  </a:lnTo>
                  <a:lnTo>
                    <a:pt x="424903" y="35394"/>
                  </a:lnTo>
                  <a:lnTo>
                    <a:pt x="424903" y="23596"/>
                  </a:lnTo>
                  <a:lnTo>
                    <a:pt x="424903" y="11798"/>
                  </a:lnTo>
                  <a:close/>
                </a:path>
                <a:path w="626110" h="47625">
                  <a:moveTo>
                    <a:pt x="460311" y="23596"/>
                  </a:moveTo>
                  <a:lnTo>
                    <a:pt x="448513" y="23596"/>
                  </a:lnTo>
                  <a:lnTo>
                    <a:pt x="436714" y="23596"/>
                  </a:lnTo>
                  <a:lnTo>
                    <a:pt x="436714" y="11798"/>
                  </a:lnTo>
                  <a:lnTo>
                    <a:pt x="436714" y="0"/>
                  </a:lnTo>
                  <a:lnTo>
                    <a:pt x="424916" y="0"/>
                  </a:lnTo>
                  <a:lnTo>
                    <a:pt x="424916" y="11798"/>
                  </a:lnTo>
                  <a:lnTo>
                    <a:pt x="424916" y="23596"/>
                  </a:lnTo>
                  <a:lnTo>
                    <a:pt x="424916" y="35394"/>
                  </a:lnTo>
                  <a:lnTo>
                    <a:pt x="436714" y="35394"/>
                  </a:lnTo>
                  <a:lnTo>
                    <a:pt x="448513" y="35394"/>
                  </a:lnTo>
                  <a:lnTo>
                    <a:pt x="460311" y="35394"/>
                  </a:lnTo>
                  <a:lnTo>
                    <a:pt x="460311" y="23596"/>
                  </a:lnTo>
                  <a:close/>
                </a:path>
                <a:path w="626110" h="47625">
                  <a:moveTo>
                    <a:pt x="460311" y="0"/>
                  </a:moveTo>
                  <a:lnTo>
                    <a:pt x="448513" y="0"/>
                  </a:lnTo>
                  <a:lnTo>
                    <a:pt x="448513" y="11798"/>
                  </a:lnTo>
                  <a:lnTo>
                    <a:pt x="460311" y="11798"/>
                  </a:lnTo>
                  <a:lnTo>
                    <a:pt x="460311" y="0"/>
                  </a:lnTo>
                  <a:close/>
                </a:path>
                <a:path w="626110" h="47625">
                  <a:moveTo>
                    <a:pt x="472122" y="23596"/>
                  </a:moveTo>
                  <a:lnTo>
                    <a:pt x="460324" y="23596"/>
                  </a:lnTo>
                  <a:lnTo>
                    <a:pt x="460324" y="35394"/>
                  </a:lnTo>
                  <a:lnTo>
                    <a:pt x="472122" y="35394"/>
                  </a:lnTo>
                  <a:lnTo>
                    <a:pt x="472122" y="23596"/>
                  </a:lnTo>
                  <a:close/>
                </a:path>
                <a:path w="626110" h="47625">
                  <a:moveTo>
                    <a:pt x="483920" y="0"/>
                  </a:moveTo>
                  <a:lnTo>
                    <a:pt x="472122" y="0"/>
                  </a:lnTo>
                  <a:lnTo>
                    <a:pt x="460324" y="0"/>
                  </a:lnTo>
                  <a:lnTo>
                    <a:pt x="460324" y="11798"/>
                  </a:lnTo>
                  <a:lnTo>
                    <a:pt x="472122" y="11798"/>
                  </a:lnTo>
                  <a:lnTo>
                    <a:pt x="472122" y="23596"/>
                  </a:lnTo>
                  <a:lnTo>
                    <a:pt x="483920" y="23596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10" h="47625">
                  <a:moveTo>
                    <a:pt x="495731" y="0"/>
                  </a:move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495731" y="0"/>
                  </a:lnTo>
                  <a:close/>
                </a:path>
                <a:path w="626110" h="47625">
                  <a:moveTo>
                    <a:pt x="519328" y="23596"/>
                  </a:moveTo>
                  <a:lnTo>
                    <a:pt x="507530" y="23596"/>
                  </a:lnTo>
                  <a:lnTo>
                    <a:pt x="507530" y="35394"/>
                  </a:lnTo>
                  <a:lnTo>
                    <a:pt x="519328" y="35394"/>
                  </a:lnTo>
                  <a:lnTo>
                    <a:pt x="519328" y="23596"/>
                  </a:lnTo>
                  <a:close/>
                </a:path>
                <a:path w="626110" h="47625">
                  <a:moveTo>
                    <a:pt x="519328" y="0"/>
                  </a:moveTo>
                  <a:lnTo>
                    <a:pt x="507530" y="0"/>
                  </a:lnTo>
                  <a:lnTo>
                    <a:pt x="507530" y="11798"/>
                  </a:lnTo>
                  <a:lnTo>
                    <a:pt x="519328" y="11798"/>
                  </a:lnTo>
                  <a:lnTo>
                    <a:pt x="519328" y="0"/>
                  </a:lnTo>
                  <a:close/>
                </a:path>
                <a:path w="626110" h="47625">
                  <a:moveTo>
                    <a:pt x="542937" y="11798"/>
                  </a:moveTo>
                  <a:lnTo>
                    <a:pt x="531139" y="11798"/>
                  </a:lnTo>
                  <a:lnTo>
                    <a:pt x="519341" y="11798"/>
                  </a:lnTo>
                  <a:lnTo>
                    <a:pt x="519341" y="23596"/>
                  </a:lnTo>
                  <a:lnTo>
                    <a:pt x="531139" y="23596"/>
                  </a:lnTo>
                  <a:lnTo>
                    <a:pt x="531139" y="35394"/>
                  </a:lnTo>
                  <a:lnTo>
                    <a:pt x="542937" y="35394"/>
                  </a:lnTo>
                  <a:lnTo>
                    <a:pt x="542937" y="23596"/>
                  </a:lnTo>
                  <a:lnTo>
                    <a:pt x="542937" y="11798"/>
                  </a:lnTo>
                  <a:close/>
                </a:path>
                <a:path w="626110" h="47625">
                  <a:moveTo>
                    <a:pt x="578345" y="11798"/>
                  </a:moveTo>
                  <a:lnTo>
                    <a:pt x="566547" y="11798"/>
                  </a:lnTo>
                  <a:lnTo>
                    <a:pt x="566547" y="0"/>
                  </a:lnTo>
                  <a:lnTo>
                    <a:pt x="554748" y="0"/>
                  </a:lnTo>
                  <a:lnTo>
                    <a:pt x="554748" y="11798"/>
                  </a:ln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66547" y="23596"/>
                  </a:lnTo>
                  <a:lnTo>
                    <a:pt x="566547" y="35394"/>
                  </a:lnTo>
                  <a:lnTo>
                    <a:pt x="578345" y="35394"/>
                  </a:lnTo>
                  <a:lnTo>
                    <a:pt x="578345" y="23596"/>
                  </a:lnTo>
                  <a:lnTo>
                    <a:pt x="578345" y="11798"/>
                  </a:lnTo>
                  <a:close/>
                </a:path>
                <a:path w="626110" h="47625">
                  <a:moveTo>
                    <a:pt x="601954" y="0"/>
                  </a:moveTo>
                  <a:lnTo>
                    <a:pt x="590156" y="0"/>
                  </a:lnTo>
                  <a:lnTo>
                    <a:pt x="578358" y="0"/>
                  </a:lnTo>
                  <a:lnTo>
                    <a:pt x="578358" y="11798"/>
                  </a:lnTo>
                  <a:lnTo>
                    <a:pt x="578358" y="23596"/>
                  </a:lnTo>
                  <a:lnTo>
                    <a:pt x="578358" y="35394"/>
                  </a:lnTo>
                  <a:lnTo>
                    <a:pt x="590156" y="35394"/>
                  </a:lnTo>
                  <a:lnTo>
                    <a:pt x="590156" y="23596"/>
                  </a:lnTo>
                  <a:lnTo>
                    <a:pt x="590156" y="11798"/>
                  </a:lnTo>
                  <a:lnTo>
                    <a:pt x="601954" y="11798"/>
                  </a:lnTo>
                  <a:lnTo>
                    <a:pt x="601954" y="0"/>
                  </a:lnTo>
                  <a:close/>
                </a:path>
                <a:path w="626110" h="47625">
                  <a:moveTo>
                    <a:pt x="625563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01967" y="11798"/>
                  </a:lnTo>
                  <a:lnTo>
                    <a:pt x="601967" y="23596"/>
                  </a:lnTo>
                  <a:lnTo>
                    <a:pt x="613765" y="23596"/>
                  </a:lnTo>
                  <a:lnTo>
                    <a:pt x="625563" y="23596"/>
                  </a:lnTo>
                  <a:lnTo>
                    <a:pt x="625563" y="11798"/>
                  </a:lnTo>
                  <a:lnTo>
                    <a:pt x="62556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94843" y="5472925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10" h="47625">
                  <a:moveTo>
                    <a:pt x="35394" y="23609"/>
                  </a:moveTo>
                  <a:lnTo>
                    <a:pt x="23596" y="23609"/>
                  </a:lnTo>
                  <a:lnTo>
                    <a:pt x="11798" y="23609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0" y="47205"/>
                  </a:lnTo>
                  <a:lnTo>
                    <a:pt x="11798" y="47205"/>
                  </a:lnTo>
                  <a:lnTo>
                    <a:pt x="11798" y="35407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close/>
                </a:path>
                <a:path w="626110" h="47625">
                  <a:moveTo>
                    <a:pt x="59004" y="23609"/>
                  </a:moveTo>
                  <a:lnTo>
                    <a:pt x="47205" y="23609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59004" y="35407"/>
                  </a:lnTo>
                  <a:lnTo>
                    <a:pt x="59004" y="23609"/>
                  </a:lnTo>
                  <a:close/>
                </a:path>
                <a:path w="626110" h="47625">
                  <a:moveTo>
                    <a:pt x="82613" y="23609"/>
                  </a:moveTo>
                  <a:lnTo>
                    <a:pt x="70815" y="23609"/>
                  </a:ln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70815" y="47205"/>
                  </a:lnTo>
                  <a:lnTo>
                    <a:pt x="82613" y="47205"/>
                  </a:lnTo>
                  <a:lnTo>
                    <a:pt x="82613" y="35407"/>
                  </a:lnTo>
                  <a:lnTo>
                    <a:pt x="82613" y="23609"/>
                  </a:lnTo>
                  <a:close/>
                </a:path>
                <a:path w="626110" h="47625">
                  <a:moveTo>
                    <a:pt x="106222" y="35407"/>
                  </a:moveTo>
                  <a:lnTo>
                    <a:pt x="94424" y="35407"/>
                  </a:lnTo>
                  <a:lnTo>
                    <a:pt x="94424" y="47205"/>
                  </a:lnTo>
                  <a:lnTo>
                    <a:pt x="106222" y="47205"/>
                  </a:lnTo>
                  <a:lnTo>
                    <a:pt x="106222" y="35407"/>
                  </a:lnTo>
                  <a:close/>
                </a:path>
                <a:path w="626110" h="47625">
                  <a:moveTo>
                    <a:pt x="118021" y="11798"/>
                  </a:moveTo>
                  <a:lnTo>
                    <a:pt x="106222" y="11798"/>
                  </a:lnTo>
                  <a:lnTo>
                    <a:pt x="94424" y="11798"/>
                  </a:lnTo>
                  <a:lnTo>
                    <a:pt x="94424" y="23596"/>
                  </a:lnTo>
                  <a:lnTo>
                    <a:pt x="106222" y="23596"/>
                  </a:lnTo>
                  <a:lnTo>
                    <a:pt x="118021" y="23596"/>
                  </a:lnTo>
                  <a:lnTo>
                    <a:pt x="118021" y="11798"/>
                  </a:lnTo>
                  <a:close/>
                </a:path>
                <a:path w="626110" h="47625">
                  <a:moveTo>
                    <a:pt x="141617" y="23609"/>
                  </a:moveTo>
                  <a:lnTo>
                    <a:pt x="129832" y="23609"/>
                  </a:lnTo>
                  <a:lnTo>
                    <a:pt x="129832" y="35407"/>
                  </a:lnTo>
                  <a:lnTo>
                    <a:pt x="141617" y="35407"/>
                  </a:lnTo>
                  <a:lnTo>
                    <a:pt x="141617" y="23609"/>
                  </a:lnTo>
                  <a:close/>
                </a:path>
                <a:path w="626110" h="47625">
                  <a:moveTo>
                    <a:pt x="141617" y="11798"/>
                  </a:moveTo>
                  <a:lnTo>
                    <a:pt x="129832" y="11798"/>
                  </a:lnTo>
                  <a:lnTo>
                    <a:pt x="129832" y="23596"/>
                  </a:lnTo>
                  <a:lnTo>
                    <a:pt x="141617" y="23596"/>
                  </a:lnTo>
                  <a:lnTo>
                    <a:pt x="141617" y="11798"/>
                  </a:lnTo>
                  <a:close/>
                </a:path>
                <a:path w="626110" h="47625">
                  <a:moveTo>
                    <a:pt x="153428" y="23609"/>
                  </a:moveTo>
                  <a:lnTo>
                    <a:pt x="141630" y="23609"/>
                  </a:lnTo>
                  <a:lnTo>
                    <a:pt x="141630" y="35407"/>
                  </a:lnTo>
                  <a:lnTo>
                    <a:pt x="153428" y="35407"/>
                  </a:lnTo>
                  <a:lnTo>
                    <a:pt x="153428" y="23609"/>
                  </a:lnTo>
                  <a:close/>
                </a:path>
                <a:path w="626110" h="47625">
                  <a:moveTo>
                    <a:pt x="153428" y="11798"/>
                  </a:moveTo>
                  <a:lnTo>
                    <a:pt x="141630" y="11798"/>
                  </a:lnTo>
                  <a:lnTo>
                    <a:pt x="141630" y="23596"/>
                  </a:lnTo>
                  <a:lnTo>
                    <a:pt x="153428" y="23596"/>
                  </a:lnTo>
                  <a:lnTo>
                    <a:pt x="153428" y="11798"/>
                  </a:lnTo>
                  <a:close/>
                </a:path>
                <a:path w="626110" h="47625">
                  <a:moveTo>
                    <a:pt x="165239" y="23609"/>
                  </a:move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65239" y="23609"/>
                  </a:lnTo>
                  <a:close/>
                </a:path>
                <a:path w="626110" h="47625">
                  <a:moveTo>
                    <a:pt x="177025" y="11798"/>
                  </a:moveTo>
                  <a:lnTo>
                    <a:pt x="165239" y="11798"/>
                  </a:lnTo>
                  <a:lnTo>
                    <a:pt x="165239" y="23596"/>
                  </a:lnTo>
                  <a:lnTo>
                    <a:pt x="177025" y="23596"/>
                  </a:lnTo>
                  <a:lnTo>
                    <a:pt x="177025" y="11798"/>
                  </a:lnTo>
                  <a:close/>
                </a:path>
                <a:path w="626110" h="47625">
                  <a:moveTo>
                    <a:pt x="188836" y="23609"/>
                  </a:move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close/>
                </a:path>
                <a:path w="626110" h="47625">
                  <a:moveTo>
                    <a:pt x="200647" y="23609"/>
                  </a:move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00647" y="23609"/>
                  </a:lnTo>
                  <a:close/>
                </a:path>
                <a:path w="626110" h="47625">
                  <a:moveTo>
                    <a:pt x="200647" y="11798"/>
                  </a:moveTo>
                  <a:lnTo>
                    <a:pt x="188849" y="11798"/>
                  </a:lnTo>
                  <a:lnTo>
                    <a:pt x="188849" y="23596"/>
                  </a:lnTo>
                  <a:lnTo>
                    <a:pt x="200647" y="23596"/>
                  </a:lnTo>
                  <a:lnTo>
                    <a:pt x="200647" y="11798"/>
                  </a:lnTo>
                  <a:close/>
                </a:path>
                <a:path w="626110" h="47625">
                  <a:moveTo>
                    <a:pt x="236054" y="23609"/>
                  </a:move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36054" y="23609"/>
                  </a:lnTo>
                  <a:close/>
                </a:path>
                <a:path w="626110" h="47625">
                  <a:moveTo>
                    <a:pt x="247853" y="11798"/>
                  </a:moveTo>
                  <a:lnTo>
                    <a:pt x="236054" y="11798"/>
                  </a:lnTo>
                  <a:lnTo>
                    <a:pt x="224256" y="11798"/>
                  </a:lnTo>
                  <a:lnTo>
                    <a:pt x="224256" y="23596"/>
                  </a:lnTo>
                  <a:lnTo>
                    <a:pt x="236054" y="23596"/>
                  </a:lnTo>
                  <a:lnTo>
                    <a:pt x="247853" y="23596"/>
                  </a:lnTo>
                  <a:lnTo>
                    <a:pt x="247853" y="11798"/>
                  </a:lnTo>
                  <a:close/>
                </a:path>
                <a:path w="626110" h="47625">
                  <a:moveTo>
                    <a:pt x="259651" y="0"/>
                  </a:moveTo>
                  <a:lnTo>
                    <a:pt x="247865" y="0"/>
                  </a:lnTo>
                  <a:lnTo>
                    <a:pt x="247865" y="11798"/>
                  </a:lnTo>
                  <a:lnTo>
                    <a:pt x="247865" y="23596"/>
                  </a:lnTo>
                  <a:lnTo>
                    <a:pt x="259651" y="23596"/>
                  </a:lnTo>
                  <a:lnTo>
                    <a:pt x="259651" y="11798"/>
                  </a:lnTo>
                  <a:lnTo>
                    <a:pt x="259651" y="0"/>
                  </a:lnTo>
                  <a:close/>
                </a:path>
                <a:path w="626110" h="47625">
                  <a:moveTo>
                    <a:pt x="271462" y="0"/>
                  </a:moveTo>
                  <a:lnTo>
                    <a:pt x="259664" y="0"/>
                  </a:lnTo>
                  <a:lnTo>
                    <a:pt x="259664" y="11798"/>
                  </a:lnTo>
                  <a:lnTo>
                    <a:pt x="259664" y="23596"/>
                  </a:lnTo>
                  <a:lnTo>
                    <a:pt x="271462" y="23596"/>
                  </a:lnTo>
                  <a:lnTo>
                    <a:pt x="271462" y="11798"/>
                  </a:lnTo>
                  <a:lnTo>
                    <a:pt x="271462" y="0"/>
                  </a:lnTo>
                  <a:close/>
                </a:path>
                <a:path w="626110" h="47625">
                  <a:moveTo>
                    <a:pt x="295071" y="23609"/>
                  </a:move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295071" y="23609"/>
                  </a:lnTo>
                  <a:close/>
                </a:path>
                <a:path w="626110" h="47625">
                  <a:moveTo>
                    <a:pt x="306857" y="0"/>
                  </a:moveTo>
                  <a:lnTo>
                    <a:pt x="295071" y="0"/>
                  </a:lnTo>
                  <a:lnTo>
                    <a:pt x="283273" y="0"/>
                  </a:lnTo>
                  <a:lnTo>
                    <a:pt x="271475" y="0"/>
                  </a:lnTo>
                  <a:lnTo>
                    <a:pt x="271475" y="11798"/>
                  </a:lnTo>
                  <a:lnTo>
                    <a:pt x="271475" y="23596"/>
                  </a:lnTo>
                  <a:lnTo>
                    <a:pt x="283273" y="23596"/>
                  </a:lnTo>
                  <a:lnTo>
                    <a:pt x="295071" y="23596"/>
                  </a:lnTo>
                  <a:lnTo>
                    <a:pt x="295071" y="11798"/>
                  </a:lnTo>
                  <a:lnTo>
                    <a:pt x="306857" y="11798"/>
                  </a:lnTo>
                  <a:lnTo>
                    <a:pt x="306857" y="0"/>
                  </a:lnTo>
                  <a:close/>
                </a:path>
                <a:path w="626110" h="47625">
                  <a:moveTo>
                    <a:pt x="318681" y="23609"/>
                  </a:moveTo>
                  <a:lnTo>
                    <a:pt x="306882" y="23609"/>
                  </a:lnTo>
                  <a:lnTo>
                    <a:pt x="306882" y="35407"/>
                  </a:lnTo>
                  <a:lnTo>
                    <a:pt x="318681" y="35407"/>
                  </a:lnTo>
                  <a:lnTo>
                    <a:pt x="318681" y="23609"/>
                  </a:lnTo>
                  <a:close/>
                </a:path>
                <a:path w="626110" h="47625">
                  <a:moveTo>
                    <a:pt x="330479" y="0"/>
                  </a:moveTo>
                  <a:lnTo>
                    <a:pt x="318681" y="0"/>
                  </a:lnTo>
                  <a:lnTo>
                    <a:pt x="306882" y="0"/>
                  </a:lnTo>
                  <a:lnTo>
                    <a:pt x="306882" y="11798"/>
                  </a:lnTo>
                  <a:lnTo>
                    <a:pt x="318681" y="11798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26110" h="47625">
                  <a:moveTo>
                    <a:pt x="354088" y="23609"/>
                  </a:moveTo>
                  <a:lnTo>
                    <a:pt x="342290" y="23609"/>
                  </a:lnTo>
                  <a:lnTo>
                    <a:pt x="330492" y="23609"/>
                  </a:lnTo>
                  <a:lnTo>
                    <a:pt x="330492" y="35407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54088" y="23609"/>
                  </a:lnTo>
                  <a:close/>
                </a:path>
                <a:path w="626110" h="47625">
                  <a:moveTo>
                    <a:pt x="354088" y="0"/>
                  </a:moveTo>
                  <a:lnTo>
                    <a:pt x="342290" y="0"/>
                  </a:lnTo>
                  <a:lnTo>
                    <a:pt x="330492" y="0"/>
                  </a:lnTo>
                  <a:lnTo>
                    <a:pt x="330492" y="11798"/>
                  </a:lnTo>
                  <a:lnTo>
                    <a:pt x="330492" y="23596"/>
                  </a:lnTo>
                  <a:lnTo>
                    <a:pt x="342290" y="23596"/>
                  </a:lnTo>
                  <a:lnTo>
                    <a:pt x="342290" y="11798"/>
                  </a:lnTo>
                  <a:lnTo>
                    <a:pt x="354088" y="11798"/>
                  </a:lnTo>
                  <a:lnTo>
                    <a:pt x="354088" y="0"/>
                  </a:lnTo>
                  <a:close/>
                </a:path>
                <a:path w="626110" h="47625">
                  <a:moveTo>
                    <a:pt x="377698" y="0"/>
                  </a:moveTo>
                  <a:lnTo>
                    <a:pt x="365899" y="0"/>
                  </a:lnTo>
                  <a:lnTo>
                    <a:pt x="365899" y="11798"/>
                  </a:lnTo>
                  <a:lnTo>
                    <a:pt x="377698" y="11798"/>
                  </a:lnTo>
                  <a:lnTo>
                    <a:pt x="377698" y="0"/>
                  </a:lnTo>
                  <a:close/>
                </a:path>
                <a:path w="626110" h="47625">
                  <a:moveTo>
                    <a:pt x="389496" y="11798"/>
                  </a:moveTo>
                  <a:lnTo>
                    <a:pt x="377698" y="11798"/>
                  </a:lnTo>
                  <a:lnTo>
                    <a:pt x="377698" y="23596"/>
                  </a:lnTo>
                  <a:lnTo>
                    <a:pt x="389496" y="23596"/>
                  </a:lnTo>
                  <a:lnTo>
                    <a:pt x="389496" y="11798"/>
                  </a:lnTo>
                  <a:close/>
                </a:path>
                <a:path w="626110" h="47625">
                  <a:moveTo>
                    <a:pt x="424903" y="23609"/>
                  </a:moveTo>
                  <a:lnTo>
                    <a:pt x="413105" y="23609"/>
                  </a:lnTo>
                  <a:lnTo>
                    <a:pt x="401307" y="23609"/>
                  </a:ln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close/>
                </a:path>
                <a:path w="626110" h="47625">
                  <a:moveTo>
                    <a:pt x="436714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24916" y="23596"/>
                  </a:lnTo>
                  <a:lnTo>
                    <a:pt x="436714" y="23596"/>
                  </a:lnTo>
                  <a:lnTo>
                    <a:pt x="436714" y="11798"/>
                  </a:lnTo>
                  <a:lnTo>
                    <a:pt x="436714" y="0"/>
                  </a:lnTo>
                  <a:close/>
                </a:path>
                <a:path w="626110" h="47625">
                  <a:moveTo>
                    <a:pt x="472122" y="23609"/>
                  </a:moveTo>
                  <a:lnTo>
                    <a:pt x="460324" y="23609"/>
                  </a:lnTo>
                  <a:lnTo>
                    <a:pt x="460324" y="35407"/>
                  </a:lnTo>
                  <a:lnTo>
                    <a:pt x="472122" y="35407"/>
                  </a:lnTo>
                  <a:lnTo>
                    <a:pt x="472122" y="23609"/>
                  </a:lnTo>
                  <a:close/>
                </a:path>
                <a:path w="626110" h="47625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10" h="47625">
                  <a:moveTo>
                    <a:pt x="495731" y="23609"/>
                  </a:move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495731" y="23609"/>
                  </a:lnTo>
                  <a:close/>
                </a:path>
                <a:path w="626110" h="47625">
                  <a:moveTo>
                    <a:pt x="507530" y="0"/>
                  </a:moveTo>
                  <a:lnTo>
                    <a:pt x="495731" y="0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07530" y="0"/>
                  </a:lnTo>
                  <a:close/>
                </a:path>
                <a:path w="626110" h="47625">
                  <a:moveTo>
                    <a:pt x="531139" y="23609"/>
                  </a:moveTo>
                  <a:lnTo>
                    <a:pt x="519341" y="23609"/>
                  </a:lnTo>
                  <a:lnTo>
                    <a:pt x="519341" y="35407"/>
                  </a:lnTo>
                  <a:lnTo>
                    <a:pt x="531139" y="35407"/>
                  </a:lnTo>
                  <a:lnTo>
                    <a:pt x="531139" y="23609"/>
                  </a:lnTo>
                  <a:close/>
                </a:path>
                <a:path w="626110" h="47625">
                  <a:moveTo>
                    <a:pt x="542937" y="0"/>
                  </a:moveTo>
                  <a:lnTo>
                    <a:pt x="531139" y="0"/>
                  </a:lnTo>
                  <a:lnTo>
                    <a:pt x="519341" y="0"/>
                  </a:lnTo>
                  <a:lnTo>
                    <a:pt x="519341" y="11798"/>
                  </a:lnTo>
                  <a:lnTo>
                    <a:pt x="519341" y="23596"/>
                  </a:lnTo>
                  <a:lnTo>
                    <a:pt x="531139" y="23596"/>
                  </a:lnTo>
                  <a:lnTo>
                    <a:pt x="531139" y="11798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26110" h="47625">
                  <a:moveTo>
                    <a:pt x="554748" y="23609"/>
                  </a:moveTo>
                  <a:lnTo>
                    <a:pt x="542950" y="23609"/>
                  </a:lnTo>
                  <a:lnTo>
                    <a:pt x="542950" y="35407"/>
                  </a:lnTo>
                  <a:lnTo>
                    <a:pt x="554748" y="35407"/>
                  </a:lnTo>
                  <a:lnTo>
                    <a:pt x="554748" y="23609"/>
                  </a:lnTo>
                  <a:close/>
                </a:path>
                <a:path w="626110" h="47625">
                  <a:moveTo>
                    <a:pt x="578345" y="23609"/>
                  </a:moveTo>
                  <a:lnTo>
                    <a:pt x="566547" y="23609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78345" y="23609"/>
                  </a:lnTo>
                  <a:close/>
                </a:path>
                <a:path w="626110" h="47625">
                  <a:moveTo>
                    <a:pt x="578345" y="0"/>
                  </a:moveTo>
                  <a:lnTo>
                    <a:pt x="566547" y="0"/>
                  </a:lnTo>
                  <a:lnTo>
                    <a:pt x="554748" y="0"/>
                  </a:ln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66547" y="23596"/>
                  </a:lnTo>
                  <a:lnTo>
                    <a:pt x="578345" y="23596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26110" h="47625">
                  <a:moveTo>
                    <a:pt x="601954" y="23609"/>
                  </a:moveTo>
                  <a:lnTo>
                    <a:pt x="590156" y="23609"/>
                  </a:lnTo>
                  <a:lnTo>
                    <a:pt x="578358" y="23609"/>
                  </a:lnTo>
                  <a:lnTo>
                    <a:pt x="578358" y="35407"/>
                  </a:lnTo>
                  <a:lnTo>
                    <a:pt x="590156" y="35407"/>
                  </a:lnTo>
                  <a:lnTo>
                    <a:pt x="601954" y="35407"/>
                  </a:lnTo>
                  <a:lnTo>
                    <a:pt x="601954" y="23609"/>
                  </a:lnTo>
                  <a:close/>
                </a:path>
                <a:path w="626110" h="47625">
                  <a:moveTo>
                    <a:pt x="601954" y="0"/>
                  </a:moveTo>
                  <a:lnTo>
                    <a:pt x="590156" y="0"/>
                  </a:lnTo>
                  <a:lnTo>
                    <a:pt x="578358" y="0"/>
                  </a:lnTo>
                  <a:lnTo>
                    <a:pt x="578358" y="11798"/>
                  </a:lnTo>
                  <a:lnTo>
                    <a:pt x="590156" y="11798"/>
                  </a:lnTo>
                  <a:lnTo>
                    <a:pt x="601954" y="11798"/>
                  </a:lnTo>
                  <a:lnTo>
                    <a:pt x="601954" y="0"/>
                  </a:lnTo>
                  <a:close/>
                </a:path>
                <a:path w="626110" h="47625">
                  <a:moveTo>
                    <a:pt x="613765" y="23609"/>
                  </a:moveTo>
                  <a:lnTo>
                    <a:pt x="601967" y="23609"/>
                  </a:lnTo>
                  <a:lnTo>
                    <a:pt x="601967" y="35407"/>
                  </a:lnTo>
                  <a:lnTo>
                    <a:pt x="613765" y="35407"/>
                  </a:lnTo>
                  <a:lnTo>
                    <a:pt x="613765" y="23609"/>
                  </a:lnTo>
                  <a:close/>
                </a:path>
                <a:path w="626110" h="47625">
                  <a:moveTo>
                    <a:pt x="625563" y="11798"/>
                  </a:moveTo>
                  <a:lnTo>
                    <a:pt x="613765" y="11798"/>
                  </a:lnTo>
                  <a:lnTo>
                    <a:pt x="613765" y="0"/>
                  </a:lnTo>
                  <a:lnTo>
                    <a:pt x="601967" y="0"/>
                  </a:lnTo>
                  <a:lnTo>
                    <a:pt x="601967" y="11798"/>
                  </a:lnTo>
                  <a:lnTo>
                    <a:pt x="601967" y="23596"/>
                  </a:lnTo>
                  <a:lnTo>
                    <a:pt x="613765" y="23596"/>
                  </a:lnTo>
                  <a:lnTo>
                    <a:pt x="625563" y="23596"/>
                  </a:lnTo>
                  <a:lnTo>
                    <a:pt x="625563" y="117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94843" y="5508332"/>
              <a:ext cx="614045" cy="35560"/>
            </a:xfrm>
            <a:custGeom>
              <a:avLst/>
              <a:gdLst/>
              <a:ahLst/>
              <a:cxnLst/>
              <a:rect l="l" t="t" r="r" b="b"/>
              <a:pathLst>
                <a:path w="614045" h="35560">
                  <a:moveTo>
                    <a:pt x="11798" y="23609"/>
                  </a:moveTo>
                  <a:lnTo>
                    <a:pt x="0" y="23609"/>
                  </a:lnTo>
                  <a:lnTo>
                    <a:pt x="0" y="35420"/>
                  </a:lnTo>
                  <a:lnTo>
                    <a:pt x="11798" y="35420"/>
                  </a:lnTo>
                  <a:lnTo>
                    <a:pt x="11798" y="23609"/>
                  </a:lnTo>
                  <a:close/>
                </a:path>
                <a:path w="614045" h="35560">
                  <a:moveTo>
                    <a:pt x="11798" y="11798"/>
                  </a:moveTo>
                  <a:lnTo>
                    <a:pt x="0" y="11798"/>
                  </a:lnTo>
                  <a:lnTo>
                    <a:pt x="0" y="23596"/>
                  </a:lnTo>
                  <a:lnTo>
                    <a:pt x="11798" y="23596"/>
                  </a:lnTo>
                  <a:lnTo>
                    <a:pt x="11798" y="11798"/>
                  </a:lnTo>
                  <a:close/>
                </a:path>
                <a:path w="614045" h="35560">
                  <a:moveTo>
                    <a:pt x="35394" y="23609"/>
                  </a:moveTo>
                  <a:lnTo>
                    <a:pt x="23596" y="23609"/>
                  </a:lnTo>
                  <a:lnTo>
                    <a:pt x="23596" y="35420"/>
                  </a:lnTo>
                  <a:lnTo>
                    <a:pt x="35394" y="35420"/>
                  </a:lnTo>
                  <a:lnTo>
                    <a:pt x="35394" y="23609"/>
                  </a:lnTo>
                  <a:close/>
                </a:path>
                <a:path w="614045" h="35560">
                  <a:moveTo>
                    <a:pt x="35394" y="11798"/>
                  </a:moveTo>
                  <a:lnTo>
                    <a:pt x="23596" y="11798"/>
                  </a:lnTo>
                  <a:lnTo>
                    <a:pt x="23596" y="23596"/>
                  </a:lnTo>
                  <a:lnTo>
                    <a:pt x="35394" y="23596"/>
                  </a:lnTo>
                  <a:lnTo>
                    <a:pt x="35394" y="11798"/>
                  </a:lnTo>
                  <a:close/>
                </a:path>
                <a:path w="614045" h="35560">
                  <a:moveTo>
                    <a:pt x="59004" y="23609"/>
                  </a:moveTo>
                  <a:lnTo>
                    <a:pt x="47205" y="23609"/>
                  </a:lnTo>
                  <a:lnTo>
                    <a:pt x="35407" y="23609"/>
                  </a:lnTo>
                  <a:lnTo>
                    <a:pt x="35407" y="35420"/>
                  </a:lnTo>
                  <a:lnTo>
                    <a:pt x="47205" y="35420"/>
                  </a:lnTo>
                  <a:lnTo>
                    <a:pt x="59004" y="35420"/>
                  </a:lnTo>
                  <a:lnTo>
                    <a:pt x="59004" y="23609"/>
                  </a:lnTo>
                  <a:close/>
                </a:path>
                <a:path w="614045" h="35560">
                  <a:moveTo>
                    <a:pt x="59004" y="11798"/>
                  </a:moveTo>
                  <a:lnTo>
                    <a:pt x="47205" y="11798"/>
                  </a:lnTo>
                  <a:lnTo>
                    <a:pt x="35407" y="11798"/>
                  </a:lnTo>
                  <a:lnTo>
                    <a:pt x="35407" y="23596"/>
                  </a:lnTo>
                  <a:lnTo>
                    <a:pt x="47205" y="23596"/>
                  </a:lnTo>
                  <a:lnTo>
                    <a:pt x="59004" y="23596"/>
                  </a:lnTo>
                  <a:lnTo>
                    <a:pt x="59004" y="11798"/>
                  </a:lnTo>
                  <a:close/>
                </a:path>
                <a:path w="614045" h="35560">
                  <a:moveTo>
                    <a:pt x="82613" y="23609"/>
                  </a:moveTo>
                  <a:lnTo>
                    <a:pt x="70815" y="23609"/>
                  </a:lnTo>
                  <a:lnTo>
                    <a:pt x="70815" y="35420"/>
                  </a:lnTo>
                  <a:lnTo>
                    <a:pt x="82613" y="35420"/>
                  </a:lnTo>
                  <a:lnTo>
                    <a:pt x="82613" y="23609"/>
                  </a:lnTo>
                  <a:close/>
                </a:path>
                <a:path w="614045" h="35560">
                  <a:moveTo>
                    <a:pt x="82613" y="11798"/>
                  </a:moveTo>
                  <a:lnTo>
                    <a:pt x="70815" y="11798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82613" y="11798"/>
                  </a:lnTo>
                  <a:close/>
                </a:path>
                <a:path w="614045" h="35560">
                  <a:moveTo>
                    <a:pt x="106222" y="23609"/>
                  </a:moveTo>
                  <a:lnTo>
                    <a:pt x="94424" y="23609"/>
                  </a:lnTo>
                  <a:lnTo>
                    <a:pt x="94424" y="35420"/>
                  </a:lnTo>
                  <a:lnTo>
                    <a:pt x="106222" y="35420"/>
                  </a:lnTo>
                  <a:lnTo>
                    <a:pt x="106222" y="23609"/>
                  </a:lnTo>
                  <a:close/>
                </a:path>
                <a:path w="614045" h="35560">
                  <a:moveTo>
                    <a:pt x="106222" y="0"/>
                  </a:moveTo>
                  <a:lnTo>
                    <a:pt x="94424" y="0"/>
                  </a:lnTo>
                  <a:lnTo>
                    <a:pt x="94424" y="11798"/>
                  </a:lnTo>
                  <a:lnTo>
                    <a:pt x="106222" y="11798"/>
                  </a:lnTo>
                  <a:lnTo>
                    <a:pt x="106222" y="0"/>
                  </a:lnTo>
                  <a:close/>
                </a:path>
                <a:path w="614045" h="35560">
                  <a:moveTo>
                    <a:pt x="129806" y="11798"/>
                  </a:moveTo>
                  <a:lnTo>
                    <a:pt x="118021" y="11798"/>
                  </a:lnTo>
                  <a:lnTo>
                    <a:pt x="106222" y="11798"/>
                  </a:lnTo>
                  <a:lnTo>
                    <a:pt x="106222" y="23596"/>
                  </a:lnTo>
                  <a:lnTo>
                    <a:pt x="118021" y="23596"/>
                  </a:lnTo>
                  <a:lnTo>
                    <a:pt x="129806" y="23596"/>
                  </a:lnTo>
                  <a:lnTo>
                    <a:pt x="129806" y="11798"/>
                  </a:lnTo>
                  <a:close/>
                </a:path>
                <a:path w="614045" h="35560">
                  <a:moveTo>
                    <a:pt x="141617" y="11798"/>
                  </a:moveTo>
                  <a:lnTo>
                    <a:pt x="129832" y="11798"/>
                  </a:lnTo>
                  <a:lnTo>
                    <a:pt x="129832" y="23596"/>
                  </a:lnTo>
                  <a:lnTo>
                    <a:pt x="141617" y="23596"/>
                  </a:lnTo>
                  <a:lnTo>
                    <a:pt x="141617" y="11798"/>
                  </a:lnTo>
                  <a:close/>
                </a:path>
                <a:path w="614045" h="35560">
                  <a:moveTo>
                    <a:pt x="153428" y="23609"/>
                  </a:moveTo>
                  <a:lnTo>
                    <a:pt x="141630" y="23609"/>
                  </a:lnTo>
                  <a:lnTo>
                    <a:pt x="141630" y="35420"/>
                  </a:lnTo>
                  <a:lnTo>
                    <a:pt x="153428" y="35420"/>
                  </a:lnTo>
                  <a:lnTo>
                    <a:pt x="153428" y="23609"/>
                  </a:lnTo>
                  <a:close/>
                </a:path>
                <a:path w="614045" h="35560">
                  <a:moveTo>
                    <a:pt x="153428" y="0"/>
                  </a:moveTo>
                  <a:lnTo>
                    <a:pt x="141630" y="0"/>
                  </a:lnTo>
                  <a:lnTo>
                    <a:pt x="141630" y="11798"/>
                  </a:lnTo>
                  <a:lnTo>
                    <a:pt x="141630" y="23596"/>
                  </a:lnTo>
                  <a:lnTo>
                    <a:pt x="153428" y="23596"/>
                  </a:lnTo>
                  <a:lnTo>
                    <a:pt x="153428" y="11798"/>
                  </a:lnTo>
                  <a:lnTo>
                    <a:pt x="153428" y="0"/>
                  </a:lnTo>
                  <a:close/>
                </a:path>
                <a:path w="614045" h="35560">
                  <a:moveTo>
                    <a:pt x="165239" y="23609"/>
                  </a:moveTo>
                  <a:lnTo>
                    <a:pt x="153441" y="23609"/>
                  </a:lnTo>
                  <a:lnTo>
                    <a:pt x="153441" y="35420"/>
                  </a:lnTo>
                  <a:lnTo>
                    <a:pt x="165239" y="35420"/>
                  </a:lnTo>
                  <a:lnTo>
                    <a:pt x="165239" y="23609"/>
                  </a:lnTo>
                  <a:close/>
                </a:path>
                <a:path w="614045" h="35560">
                  <a:moveTo>
                    <a:pt x="165239" y="0"/>
                  </a:moveTo>
                  <a:lnTo>
                    <a:pt x="153441" y="0"/>
                  </a:lnTo>
                  <a:lnTo>
                    <a:pt x="153441" y="11798"/>
                  </a:lnTo>
                  <a:lnTo>
                    <a:pt x="153441" y="23596"/>
                  </a:lnTo>
                  <a:lnTo>
                    <a:pt x="165239" y="23596"/>
                  </a:lnTo>
                  <a:lnTo>
                    <a:pt x="165239" y="11798"/>
                  </a:lnTo>
                  <a:lnTo>
                    <a:pt x="165239" y="0"/>
                  </a:lnTo>
                  <a:close/>
                </a:path>
                <a:path w="614045" h="35560">
                  <a:moveTo>
                    <a:pt x="188836" y="0"/>
                  </a:moveTo>
                  <a:lnTo>
                    <a:pt x="177038" y="0"/>
                  </a:lnTo>
                  <a:lnTo>
                    <a:pt x="177038" y="11798"/>
                  </a:lnTo>
                  <a:lnTo>
                    <a:pt x="177038" y="23596"/>
                  </a:lnTo>
                  <a:lnTo>
                    <a:pt x="188836" y="23596"/>
                  </a:lnTo>
                  <a:lnTo>
                    <a:pt x="188836" y="11798"/>
                  </a:lnTo>
                  <a:lnTo>
                    <a:pt x="188836" y="0"/>
                  </a:lnTo>
                  <a:close/>
                </a:path>
                <a:path w="614045" h="35560">
                  <a:moveTo>
                    <a:pt x="212432" y="23609"/>
                  </a:moveTo>
                  <a:lnTo>
                    <a:pt x="200647" y="23609"/>
                  </a:lnTo>
                  <a:lnTo>
                    <a:pt x="188849" y="23609"/>
                  </a:lnTo>
                  <a:lnTo>
                    <a:pt x="188849" y="35420"/>
                  </a:lnTo>
                  <a:lnTo>
                    <a:pt x="200647" y="35420"/>
                  </a:lnTo>
                  <a:lnTo>
                    <a:pt x="212432" y="35420"/>
                  </a:lnTo>
                  <a:lnTo>
                    <a:pt x="212432" y="23609"/>
                  </a:lnTo>
                  <a:close/>
                </a:path>
                <a:path w="614045" h="35560">
                  <a:moveTo>
                    <a:pt x="212432" y="0"/>
                  </a:moveTo>
                  <a:lnTo>
                    <a:pt x="200647" y="0"/>
                  </a:lnTo>
                  <a:lnTo>
                    <a:pt x="200647" y="11798"/>
                  </a:lnTo>
                  <a:lnTo>
                    <a:pt x="212432" y="11798"/>
                  </a:lnTo>
                  <a:lnTo>
                    <a:pt x="212432" y="0"/>
                  </a:lnTo>
                  <a:close/>
                </a:path>
                <a:path w="614045" h="35560">
                  <a:moveTo>
                    <a:pt x="224243" y="23609"/>
                  </a:moveTo>
                  <a:lnTo>
                    <a:pt x="212458" y="23609"/>
                  </a:lnTo>
                  <a:lnTo>
                    <a:pt x="212458" y="35420"/>
                  </a:lnTo>
                  <a:lnTo>
                    <a:pt x="224243" y="35420"/>
                  </a:lnTo>
                  <a:lnTo>
                    <a:pt x="224243" y="23609"/>
                  </a:lnTo>
                  <a:close/>
                </a:path>
                <a:path w="614045" h="35560">
                  <a:moveTo>
                    <a:pt x="224243" y="11798"/>
                  </a:moveTo>
                  <a:lnTo>
                    <a:pt x="212458" y="11798"/>
                  </a:lnTo>
                  <a:lnTo>
                    <a:pt x="212458" y="23596"/>
                  </a:lnTo>
                  <a:lnTo>
                    <a:pt x="224243" y="23596"/>
                  </a:lnTo>
                  <a:lnTo>
                    <a:pt x="224243" y="11798"/>
                  </a:lnTo>
                  <a:close/>
                </a:path>
                <a:path w="614045" h="35560">
                  <a:moveTo>
                    <a:pt x="236054" y="0"/>
                  </a:moveTo>
                  <a:lnTo>
                    <a:pt x="224256" y="0"/>
                  </a:lnTo>
                  <a:lnTo>
                    <a:pt x="224256" y="11798"/>
                  </a:lnTo>
                  <a:lnTo>
                    <a:pt x="224256" y="23596"/>
                  </a:lnTo>
                  <a:lnTo>
                    <a:pt x="236054" y="23596"/>
                  </a:lnTo>
                  <a:lnTo>
                    <a:pt x="236054" y="11798"/>
                  </a:lnTo>
                  <a:lnTo>
                    <a:pt x="236054" y="0"/>
                  </a:lnTo>
                  <a:close/>
                </a:path>
                <a:path w="614045" h="35560">
                  <a:moveTo>
                    <a:pt x="271462" y="11798"/>
                  </a:moveTo>
                  <a:lnTo>
                    <a:pt x="259664" y="11798"/>
                  </a:lnTo>
                  <a:lnTo>
                    <a:pt x="259664" y="23596"/>
                  </a:lnTo>
                  <a:lnTo>
                    <a:pt x="271462" y="23596"/>
                  </a:lnTo>
                  <a:lnTo>
                    <a:pt x="271462" y="11798"/>
                  </a:lnTo>
                  <a:close/>
                </a:path>
                <a:path w="614045" h="35560">
                  <a:moveTo>
                    <a:pt x="306857" y="11798"/>
                  </a:moveTo>
                  <a:lnTo>
                    <a:pt x="295071" y="11798"/>
                  </a:lnTo>
                  <a:lnTo>
                    <a:pt x="295071" y="0"/>
                  </a:lnTo>
                  <a:lnTo>
                    <a:pt x="283273" y="0"/>
                  </a:lnTo>
                  <a:lnTo>
                    <a:pt x="271475" y="0"/>
                  </a:lnTo>
                  <a:lnTo>
                    <a:pt x="271475" y="11798"/>
                  </a:lnTo>
                  <a:lnTo>
                    <a:pt x="271475" y="23596"/>
                  </a:lnTo>
                  <a:lnTo>
                    <a:pt x="283273" y="23596"/>
                  </a:lnTo>
                  <a:lnTo>
                    <a:pt x="295071" y="23596"/>
                  </a:lnTo>
                  <a:lnTo>
                    <a:pt x="306857" y="23596"/>
                  </a:lnTo>
                  <a:lnTo>
                    <a:pt x="306857" y="11798"/>
                  </a:lnTo>
                  <a:close/>
                </a:path>
                <a:path w="614045" h="35560">
                  <a:moveTo>
                    <a:pt x="330479" y="11798"/>
                  </a:moveTo>
                  <a:lnTo>
                    <a:pt x="318681" y="11798"/>
                  </a:lnTo>
                  <a:lnTo>
                    <a:pt x="306882" y="11798"/>
                  </a:lnTo>
                  <a:lnTo>
                    <a:pt x="306882" y="23596"/>
                  </a:lnTo>
                  <a:lnTo>
                    <a:pt x="318681" y="23596"/>
                  </a:lnTo>
                  <a:lnTo>
                    <a:pt x="330479" y="23596"/>
                  </a:lnTo>
                  <a:lnTo>
                    <a:pt x="330479" y="11798"/>
                  </a:lnTo>
                  <a:close/>
                </a:path>
                <a:path w="614045" h="35560">
                  <a:moveTo>
                    <a:pt x="354088" y="11798"/>
                  </a:moveTo>
                  <a:lnTo>
                    <a:pt x="342290" y="11798"/>
                  </a:lnTo>
                  <a:lnTo>
                    <a:pt x="342290" y="0"/>
                  </a:lnTo>
                  <a:lnTo>
                    <a:pt x="330492" y="0"/>
                  </a:lnTo>
                  <a:lnTo>
                    <a:pt x="330492" y="11798"/>
                  </a:lnTo>
                  <a:lnTo>
                    <a:pt x="330492" y="23596"/>
                  </a:lnTo>
                  <a:lnTo>
                    <a:pt x="342290" y="23596"/>
                  </a:lnTo>
                  <a:lnTo>
                    <a:pt x="354088" y="23596"/>
                  </a:lnTo>
                  <a:lnTo>
                    <a:pt x="354088" y="11798"/>
                  </a:lnTo>
                  <a:close/>
                </a:path>
                <a:path w="614045" h="35560">
                  <a:moveTo>
                    <a:pt x="365887" y="0"/>
                  </a:moveTo>
                  <a:lnTo>
                    <a:pt x="354088" y="0"/>
                  </a:lnTo>
                  <a:lnTo>
                    <a:pt x="354088" y="11798"/>
                  </a:lnTo>
                  <a:lnTo>
                    <a:pt x="365887" y="11798"/>
                  </a:lnTo>
                  <a:lnTo>
                    <a:pt x="365887" y="0"/>
                  </a:lnTo>
                  <a:close/>
                </a:path>
                <a:path w="614045" h="35560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65899" y="11798"/>
                  </a:lnTo>
                  <a:lnTo>
                    <a:pt x="365899" y="23596"/>
                  </a:lnTo>
                  <a:lnTo>
                    <a:pt x="377698" y="23596"/>
                  </a:lnTo>
                  <a:lnTo>
                    <a:pt x="389496" y="23596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14045" h="35560">
                  <a:moveTo>
                    <a:pt x="424903" y="0"/>
                  </a:moveTo>
                  <a:lnTo>
                    <a:pt x="413105" y="0"/>
                  </a:lnTo>
                  <a:lnTo>
                    <a:pt x="401307" y="0"/>
                  </a:lnTo>
                  <a:lnTo>
                    <a:pt x="401307" y="11798"/>
                  </a:lnTo>
                  <a:lnTo>
                    <a:pt x="389509" y="11798"/>
                  </a:lnTo>
                  <a:lnTo>
                    <a:pt x="389509" y="23596"/>
                  </a:lnTo>
                  <a:lnTo>
                    <a:pt x="401307" y="23596"/>
                  </a:lnTo>
                  <a:lnTo>
                    <a:pt x="413105" y="23596"/>
                  </a:lnTo>
                  <a:lnTo>
                    <a:pt x="424903" y="23596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14045" h="35560">
                  <a:moveTo>
                    <a:pt x="436714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24916" y="23596"/>
                  </a:lnTo>
                  <a:lnTo>
                    <a:pt x="436714" y="23596"/>
                  </a:lnTo>
                  <a:lnTo>
                    <a:pt x="436714" y="11798"/>
                  </a:lnTo>
                  <a:lnTo>
                    <a:pt x="436714" y="0"/>
                  </a:lnTo>
                  <a:close/>
                </a:path>
                <a:path w="614045" h="35560">
                  <a:moveTo>
                    <a:pt x="460311" y="11798"/>
                  </a:moveTo>
                  <a:lnTo>
                    <a:pt x="448513" y="11798"/>
                  </a:lnTo>
                  <a:lnTo>
                    <a:pt x="448513" y="23596"/>
                  </a:lnTo>
                  <a:lnTo>
                    <a:pt x="460311" y="23596"/>
                  </a:lnTo>
                  <a:lnTo>
                    <a:pt x="460311" y="11798"/>
                  </a:lnTo>
                  <a:close/>
                </a:path>
                <a:path w="614045" h="35560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60324" y="11798"/>
                  </a:lnTo>
                  <a:lnTo>
                    <a:pt x="460324" y="23596"/>
                  </a:lnTo>
                  <a:lnTo>
                    <a:pt x="472122" y="23596"/>
                  </a:lnTo>
                  <a:lnTo>
                    <a:pt x="483920" y="23596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14045" h="35560">
                  <a:moveTo>
                    <a:pt x="519328" y="11798"/>
                  </a:moveTo>
                  <a:lnTo>
                    <a:pt x="507530" y="11798"/>
                  </a:lnTo>
                  <a:lnTo>
                    <a:pt x="495731" y="11798"/>
                  </a:ln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83933" y="23596"/>
                  </a:lnTo>
                  <a:lnTo>
                    <a:pt x="495731" y="23596"/>
                  </a:lnTo>
                  <a:lnTo>
                    <a:pt x="507530" y="23596"/>
                  </a:lnTo>
                  <a:lnTo>
                    <a:pt x="519328" y="23596"/>
                  </a:lnTo>
                  <a:lnTo>
                    <a:pt x="519328" y="11798"/>
                  </a:lnTo>
                  <a:close/>
                </a:path>
                <a:path w="614045" h="35560">
                  <a:moveTo>
                    <a:pt x="542937" y="11798"/>
                  </a:moveTo>
                  <a:lnTo>
                    <a:pt x="531139" y="11798"/>
                  </a:lnTo>
                  <a:lnTo>
                    <a:pt x="531139" y="0"/>
                  </a:lnTo>
                  <a:lnTo>
                    <a:pt x="519341" y="0"/>
                  </a:lnTo>
                  <a:lnTo>
                    <a:pt x="519341" y="11798"/>
                  </a:lnTo>
                  <a:lnTo>
                    <a:pt x="519341" y="23596"/>
                  </a:lnTo>
                  <a:lnTo>
                    <a:pt x="531139" y="23596"/>
                  </a:lnTo>
                  <a:lnTo>
                    <a:pt x="542937" y="23596"/>
                  </a:lnTo>
                  <a:lnTo>
                    <a:pt x="542937" y="11798"/>
                  </a:lnTo>
                  <a:close/>
                </a:path>
                <a:path w="614045" h="35560">
                  <a:moveTo>
                    <a:pt x="578345" y="0"/>
                  </a:moveTo>
                  <a:lnTo>
                    <a:pt x="566547" y="0"/>
                  </a:lnTo>
                  <a:lnTo>
                    <a:pt x="566547" y="11798"/>
                  </a:lnTo>
                  <a:lnTo>
                    <a:pt x="554748" y="11798"/>
                  </a:ln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66547" y="23596"/>
                  </a:lnTo>
                  <a:lnTo>
                    <a:pt x="578345" y="23596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14045" h="35560">
                  <a:moveTo>
                    <a:pt x="590156" y="11798"/>
                  </a:moveTo>
                  <a:lnTo>
                    <a:pt x="578358" y="11798"/>
                  </a:lnTo>
                  <a:lnTo>
                    <a:pt x="578358" y="23596"/>
                  </a:lnTo>
                  <a:lnTo>
                    <a:pt x="590156" y="23596"/>
                  </a:lnTo>
                  <a:lnTo>
                    <a:pt x="590156" y="11798"/>
                  </a:lnTo>
                  <a:close/>
                </a:path>
                <a:path w="614045" h="35560">
                  <a:moveTo>
                    <a:pt x="601954" y="0"/>
                  </a:moveTo>
                  <a:lnTo>
                    <a:pt x="590156" y="0"/>
                  </a:lnTo>
                  <a:lnTo>
                    <a:pt x="590156" y="11798"/>
                  </a:lnTo>
                  <a:lnTo>
                    <a:pt x="601954" y="11798"/>
                  </a:lnTo>
                  <a:lnTo>
                    <a:pt x="601954" y="0"/>
                  </a:lnTo>
                  <a:close/>
                </a:path>
                <a:path w="614045" h="35560">
                  <a:moveTo>
                    <a:pt x="613765" y="0"/>
                  </a:moveTo>
                  <a:lnTo>
                    <a:pt x="601967" y="0"/>
                  </a:lnTo>
                  <a:lnTo>
                    <a:pt x="601967" y="11798"/>
                  </a:lnTo>
                  <a:lnTo>
                    <a:pt x="601967" y="23596"/>
                  </a:lnTo>
                  <a:lnTo>
                    <a:pt x="613765" y="23596"/>
                  </a:lnTo>
                  <a:lnTo>
                    <a:pt x="613765" y="11798"/>
                  </a:lnTo>
                  <a:lnTo>
                    <a:pt x="61376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94843" y="5531942"/>
              <a:ext cx="614045" cy="47625"/>
            </a:xfrm>
            <a:custGeom>
              <a:avLst/>
              <a:gdLst/>
              <a:ahLst/>
              <a:cxnLst/>
              <a:rect l="l" t="t" r="r" b="b"/>
              <a:pathLst>
                <a:path w="614045" h="47625">
                  <a:moveTo>
                    <a:pt x="11798" y="11798"/>
                  </a:moveTo>
                  <a:lnTo>
                    <a:pt x="0" y="11798"/>
                  </a:lnTo>
                  <a:lnTo>
                    <a:pt x="0" y="23596"/>
                  </a:lnTo>
                  <a:lnTo>
                    <a:pt x="11798" y="23596"/>
                  </a:lnTo>
                  <a:lnTo>
                    <a:pt x="11798" y="11798"/>
                  </a:lnTo>
                  <a:close/>
                </a:path>
                <a:path w="614045" h="47625">
                  <a:moveTo>
                    <a:pt x="35394" y="35407"/>
                  </a:moveTo>
                  <a:lnTo>
                    <a:pt x="23596" y="35407"/>
                  </a:lnTo>
                  <a:lnTo>
                    <a:pt x="11798" y="35407"/>
                  </a:lnTo>
                  <a:lnTo>
                    <a:pt x="11798" y="23609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0" y="47205"/>
                  </a:lnTo>
                  <a:lnTo>
                    <a:pt x="11798" y="47205"/>
                  </a:lnTo>
                  <a:lnTo>
                    <a:pt x="23596" y="47205"/>
                  </a:lnTo>
                  <a:lnTo>
                    <a:pt x="35394" y="47205"/>
                  </a:lnTo>
                  <a:lnTo>
                    <a:pt x="35394" y="35407"/>
                  </a:lnTo>
                  <a:close/>
                </a:path>
                <a:path w="614045" h="47625">
                  <a:moveTo>
                    <a:pt x="35394" y="11798"/>
                  </a:moveTo>
                  <a:lnTo>
                    <a:pt x="23596" y="11798"/>
                  </a:lnTo>
                  <a:lnTo>
                    <a:pt x="23596" y="23596"/>
                  </a:lnTo>
                  <a:lnTo>
                    <a:pt x="35394" y="23596"/>
                  </a:lnTo>
                  <a:lnTo>
                    <a:pt x="35394" y="11798"/>
                  </a:lnTo>
                  <a:close/>
                </a:path>
                <a:path w="614045" h="47625">
                  <a:moveTo>
                    <a:pt x="59004" y="35407"/>
                  </a:moveTo>
                  <a:lnTo>
                    <a:pt x="47205" y="35407"/>
                  </a:lnTo>
                  <a:lnTo>
                    <a:pt x="35407" y="35407"/>
                  </a:lnTo>
                  <a:lnTo>
                    <a:pt x="35407" y="47205"/>
                  </a:lnTo>
                  <a:lnTo>
                    <a:pt x="47205" y="47205"/>
                  </a:lnTo>
                  <a:lnTo>
                    <a:pt x="59004" y="47205"/>
                  </a:lnTo>
                  <a:lnTo>
                    <a:pt x="59004" y="35407"/>
                  </a:lnTo>
                  <a:close/>
                </a:path>
                <a:path w="614045" h="47625">
                  <a:moveTo>
                    <a:pt x="59004" y="11798"/>
                  </a:moveTo>
                  <a:lnTo>
                    <a:pt x="47205" y="11798"/>
                  </a:lnTo>
                  <a:lnTo>
                    <a:pt x="35407" y="11798"/>
                  </a:lnTo>
                  <a:lnTo>
                    <a:pt x="35407" y="23596"/>
                  </a:lnTo>
                  <a:lnTo>
                    <a:pt x="47205" y="23596"/>
                  </a:lnTo>
                  <a:lnTo>
                    <a:pt x="59004" y="23596"/>
                  </a:lnTo>
                  <a:lnTo>
                    <a:pt x="59004" y="11798"/>
                  </a:lnTo>
                  <a:close/>
                </a:path>
                <a:path w="614045" h="47625">
                  <a:moveTo>
                    <a:pt x="82613" y="23609"/>
                  </a:moveTo>
                  <a:lnTo>
                    <a:pt x="70815" y="23609"/>
                  </a:lnTo>
                  <a:lnTo>
                    <a:pt x="70815" y="35407"/>
                  </a:lnTo>
                  <a:lnTo>
                    <a:pt x="59016" y="35407"/>
                  </a:lnTo>
                  <a:lnTo>
                    <a:pt x="59016" y="47205"/>
                  </a:lnTo>
                  <a:lnTo>
                    <a:pt x="70815" y="47205"/>
                  </a:lnTo>
                  <a:lnTo>
                    <a:pt x="82613" y="47205"/>
                  </a:lnTo>
                  <a:lnTo>
                    <a:pt x="82613" y="35407"/>
                  </a:lnTo>
                  <a:lnTo>
                    <a:pt x="82613" y="23609"/>
                  </a:lnTo>
                  <a:close/>
                </a:path>
                <a:path w="614045" h="47625">
                  <a:moveTo>
                    <a:pt x="82613" y="11798"/>
                  </a:moveTo>
                  <a:lnTo>
                    <a:pt x="70815" y="11798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82613" y="11798"/>
                  </a:lnTo>
                  <a:close/>
                </a:path>
                <a:path w="614045" h="47625">
                  <a:moveTo>
                    <a:pt x="118021" y="35407"/>
                  </a:moveTo>
                  <a:lnTo>
                    <a:pt x="106222" y="35407"/>
                  </a:lnTo>
                  <a:lnTo>
                    <a:pt x="94424" y="35407"/>
                  </a:lnTo>
                  <a:lnTo>
                    <a:pt x="94424" y="47205"/>
                  </a:lnTo>
                  <a:lnTo>
                    <a:pt x="106222" y="47205"/>
                  </a:lnTo>
                  <a:lnTo>
                    <a:pt x="118021" y="47205"/>
                  </a:lnTo>
                  <a:lnTo>
                    <a:pt x="118021" y="35407"/>
                  </a:lnTo>
                  <a:close/>
                </a:path>
                <a:path w="614045" h="47625">
                  <a:moveTo>
                    <a:pt x="129806" y="11798"/>
                  </a:moveTo>
                  <a:lnTo>
                    <a:pt x="118021" y="11798"/>
                  </a:lnTo>
                  <a:lnTo>
                    <a:pt x="106222" y="11798"/>
                  </a:lnTo>
                  <a:lnTo>
                    <a:pt x="106222" y="23596"/>
                  </a:lnTo>
                  <a:lnTo>
                    <a:pt x="118021" y="23596"/>
                  </a:lnTo>
                  <a:lnTo>
                    <a:pt x="129806" y="23596"/>
                  </a:lnTo>
                  <a:lnTo>
                    <a:pt x="129806" y="11798"/>
                  </a:lnTo>
                  <a:close/>
                </a:path>
                <a:path w="614045" h="47625">
                  <a:moveTo>
                    <a:pt x="153428" y="23609"/>
                  </a:moveTo>
                  <a:lnTo>
                    <a:pt x="141630" y="23609"/>
                  </a:lnTo>
                  <a:lnTo>
                    <a:pt x="141630" y="35407"/>
                  </a:lnTo>
                  <a:lnTo>
                    <a:pt x="153428" y="35407"/>
                  </a:lnTo>
                  <a:lnTo>
                    <a:pt x="153428" y="23609"/>
                  </a:lnTo>
                  <a:close/>
                </a:path>
                <a:path w="614045" h="47625">
                  <a:moveTo>
                    <a:pt x="165239" y="11798"/>
                  </a:moveTo>
                  <a:lnTo>
                    <a:pt x="153441" y="11798"/>
                  </a:lnTo>
                  <a:lnTo>
                    <a:pt x="153441" y="23596"/>
                  </a:lnTo>
                  <a:lnTo>
                    <a:pt x="165239" y="23596"/>
                  </a:lnTo>
                  <a:lnTo>
                    <a:pt x="165239" y="11798"/>
                  </a:lnTo>
                  <a:close/>
                </a:path>
                <a:path w="614045" h="47625">
                  <a:moveTo>
                    <a:pt x="177025" y="23609"/>
                  </a:moveTo>
                  <a:lnTo>
                    <a:pt x="165239" y="23609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close/>
                </a:path>
                <a:path w="614045" h="47625">
                  <a:moveTo>
                    <a:pt x="212432" y="11798"/>
                  </a:moveTo>
                  <a:lnTo>
                    <a:pt x="200647" y="11798"/>
                  </a:lnTo>
                  <a:lnTo>
                    <a:pt x="188849" y="11798"/>
                  </a:lnTo>
                  <a:lnTo>
                    <a:pt x="188849" y="23596"/>
                  </a:lnTo>
                  <a:lnTo>
                    <a:pt x="200647" y="23596"/>
                  </a:lnTo>
                  <a:lnTo>
                    <a:pt x="212432" y="23596"/>
                  </a:lnTo>
                  <a:lnTo>
                    <a:pt x="212432" y="11798"/>
                  </a:lnTo>
                  <a:close/>
                </a:path>
                <a:path w="614045" h="47625">
                  <a:moveTo>
                    <a:pt x="224243" y="23609"/>
                  </a:move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close/>
                </a:path>
                <a:path w="614045" h="47625">
                  <a:moveTo>
                    <a:pt x="224243" y="0"/>
                  </a:moveTo>
                  <a:lnTo>
                    <a:pt x="212458" y="0"/>
                  </a:lnTo>
                  <a:lnTo>
                    <a:pt x="212458" y="11811"/>
                  </a:lnTo>
                  <a:lnTo>
                    <a:pt x="224243" y="11811"/>
                  </a:lnTo>
                  <a:lnTo>
                    <a:pt x="224243" y="0"/>
                  </a:lnTo>
                  <a:close/>
                </a:path>
                <a:path w="614045" h="47625">
                  <a:moveTo>
                    <a:pt x="247853" y="23609"/>
                  </a:moveTo>
                  <a:lnTo>
                    <a:pt x="236054" y="23609"/>
                  </a:lnTo>
                  <a:lnTo>
                    <a:pt x="236054" y="35407"/>
                  </a:lnTo>
                  <a:lnTo>
                    <a:pt x="247853" y="35407"/>
                  </a:lnTo>
                  <a:lnTo>
                    <a:pt x="247853" y="23609"/>
                  </a:lnTo>
                  <a:close/>
                </a:path>
                <a:path w="614045" h="47625">
                  <a:moveTo>
                    <a:pt x="247853" y="11798"/>
                  </a:moveTo>
                  <a:lnTo>
                    <a:pt x="236054" y="11798"/>
                  </a:lnTo>
                  <a:lnTo>
                    <a:pt x="236054" y="23596"/>
                  </a:lnTo>
                  <a:lnTo>
                    <a:pt x="247853" y="23596"/>
                  </a:lnTo>
                  <a:lnTo>
                    <a:pt x="247853" y="11798"/>
                  </a:lnTo>
                  <a:close/>
                </a:path>
                <a:path w="614045" h="47625">
                  <a:moveTo>
                    <a:pt x="259651" y="23609"/>
                  </a:moveTo>
                  <a:lnTo>
                    <a:pt x="247865" y="23609"/>
                  </a:lnTo>
                  <a:lnTo>
                    <a:pt x="247865" y="35407"/>
                  </a:lnTo>
                  <a:lnTo>
                    <a:pt x="259651" y="35407"/>
                  </a:lnTo>
                  <a:lnTo>
                    <a:pt x="259651" y="23609"/>
                  </a:lnTo>
                  <a:close/>
                </a:path>
                <a:path w="614045" h="47625">
                  <a:moveTo>
                    <a:pt x="259651" y="11798"/>
                  </a:moveTo>
                  <a:lnTo>
                    <a:pt x="247865" y="11798"/>
                  </a:lnTo>
                  <a:lnTo>
                    <a:pt x="247865" y="23596"/>
                  </a:lnTo>
                  <a:lnTo>
                    <a:pt x="259651" y="23596"/>
                  </a:lnTo>
                  <a:lnTo>
                    <a:pt x="259651" y="11798"/>
                  </a:lnTo>
                  <a:close/>
                </a:path>
                <a:path w="614045" h="47625">
                  <a:moveTo>
                    <a:pt x="271462" y="0"/>
                  </a:moveTo>
                  <a:lnTo>
                    <a:pt x="259664" y="0"/>
                  </a:lnTo>
                  <a:lnTo>
                    <a:pt x="259664" y="11811"/>
                  </a:lnTo>
                  <a:lnTo>
                    <a:pt x="271462" y="11811"/>
                  </a:lnTo>
                  <a:lnTo>
                    <a:pt x="271462" y="0"/>
                  </a:lnTo>
                  <a:close/>
                </a:path>
                <a:path w="614045" h="47625">
                  <a:moveTo>
                    <a:pt x="306857" y="23609"/>
                  </a:moveTo>
                  <a:lnTo>
                    <a:pt x="295071" y="23609"/>
                  </a:ln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close/>
                </a:path>
                <a:path w="614045" h="47625">
                  <a:moveTo>
                    <a:pt x="306857" y="0"/>
                  </a:moveTo>
                  <a:lnTo>
                    <a:pt x="295071" y="0"/>
                  </a:lnTo>
                  <a:lnTo>
                    <a:pt x="283273" y="0"/>
                  </a:lnTo>
                  <a:lnTo>
                    <a:pt x="271475" y="0"/>
                  </a:lnTo>
                  <a:lnTo>
                    <a:pt x="271475" y="11811"/>
                  </a:lnTo>
                  <a:lnTo>
                    <a:pt x="283273" y="11811"/>
                  </a:lnTo>
                  <a:lnTo>
                    <a:pt x="295071" y="11811"/>
                  </a:lnTo>
                  <a:lnTo>
                    <a:pt x="306857" y="11811"/>
                  </a:lnTo>
                  <a:lnTo>
                    <a:pt x="306857" y="0"/>
                  </a:lnTo>
                  <a:close/>
                </a:path>
                <a:path w="614045" h="47625">
                  <a:moveTo>
                    <a:pt x="330479" y="23609"/>
                  </a:moveTo>
                  <a:lnTo>
                    <a:pt x="318681" y="23609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close/>
                </a:path>
                <a:path w="614045" h="47625">
                  <a:moveTo>
                    <a:pt x="330479" y="11798"/>
                  </a:moveTo>
                  <a:lnTo>
                    <a:pt x="318681" y="11798"/>
                  </a:lnTo>
                  <a:lnTo>
                    <a:pt x="306882" y="11798"/>
                  </a:lnTo>
                  <a:lnTo>
                    <a:pt x="306882" y="23596"/>
                  </a:lnTo>
                  <a:lnTo>
                    <a:pt x="318681" y="23596"/>
                  </a:lnTo>
                  <a:lnTo>
                    <a:pt x="330479" y="23596"/>
                  </a:lnTo>
                  <a:lnTo>
                    <a:pt x="330479" y="11798"/>
                  </a:lnTo>
                  <a:close/>
                </a:path>
                <a:path w="614045" h="47625">
                  <a:moveTo>
                    <a:pt x="342290" y="23609"/>
                  </a:moveTo>
                  <a:lnTo>
                    <a:pt x="330492" y="23609"/>
                  </a:lnTo>
                  <a:lnTo>
                    <a:pt x="330492" y="35407"/>
                  </a:lnTo>
                  <a:lnTo>
                    <a:pt x="342290" y="35407"/>
                  </a:lnTo>
                  <a:lnTo>
                    <a:pt x="342290" y="23609"/>
                  </a:lnTo>
                  <a:close/>
                </a:path>
                <a:path w="614045" h="47625">
                  <a:moveTo>
                    <a:pt x="354088" y="0"/>
                  </a:moveTo>
                  <a:lnTo>
                    <a:pt x="342290" y="0"/>
                  </a:lnTo>
                  <a:lnTo>
                    <a:pt x="342290" y="11811"/>
                  </a:lnTo>
                  <a:lnTo>
                    <a:pt x="354088" y="11811"/>
                  </a:lnTo>
                  <a:lnTo>
                    <a:pt x="354088" y="0"/>
                  </a:lnTo>
                  <a:close/>
                </a:path>
                <a:path w="614045" h="47625">
                  <a:moveTo>
                    <a:pt x="377698" y="23609"/>
                  </a:moveTo>
                  <a:lnTo>
                    <a:pt x="365899" y="23609"/>
                  </a:lnTo>
                  <a:lnTo>
                    <a:pt x="365899" y="35407"/>
                  </a:lnTo>
                  <a:lnTo>
                    <a:pt x="377698" y="35407"/>
                  </a:lnTo>
                  <a:lnTo>
                    <a:pt x="377698" y="23609"/>
                  </a:lnTo>
                  <a:close/>
                </a:path>
                <a:path w="614045" h="47625">
                  <a:moveTo>
                    <a:pt x="389496" y="0"/>
                  </a:moveTo>
                  <a:lnTo>
                    <a:pt x="377698" y="0"/>
                  </a:lnTo>
                  <a:lnTo>
                    <a:pt x="365899" y="0"/>
                  </a:lnTo>
                  <a:lnTo>
                    <a:pt x="365899" y="11811"/>
                  </a:lnTo>
                  <a:lnTo>
                    <a:pt x="377698" y="11811"/>
                  </a:lnTo>
                  <a:lnTo>
                    <a:pt x="377698" y="23596"/>
                  </a:lnTo>
                  <a:lnTo>
                    <a:pt x="389496" y="23596"/>
                  </a:lnTo>
                  <a:lnTo>
                    <a:pt x="389496" y="11811"/>
                  </a:lnTo>
                  <a:lnTo>
                    <a:pt x="389496" y="0"/>
                  </a:lnTo>
                  <a:close/>
                </a:path>
                <a:path w="614045" h="47625">
                  <a:moveTo>
                    <a:pt x="413105" y="0"/>
                  </a:moveTo>
                  <a:lnTo>
                    <a:pt x="401307" y="0"/>
                  </a:lnTo>
                  <a:lnTo>
                    <a:pt x="389509" y="0"/>
                  </a:lnTo>
                  <a:lnTo>
                    <a:pt x="389509" y="11798"/>
                  </a:lnTo>
                  <a:lnTo>
                    <a:pt x="389509" y="23596"/>
                  </a:lnTo>
                  <a:lnTo>
                    <a:pt x="401307" y="23596"/>
                  </a:lnTo>
                  <a:lnTo>
                    <a:pt x="401307" y="11811"/>
                  </a:lnTo>
                  <a:lnTo>
                    <a:pt x="413105" y="11811"/>
                  </a:lnTo>
                  <a:lnTo>
                    <a:pt x="413105" y="0"/>
                  </a:lnTo>
                  <a:close/>
                </a:path>
                <a:path w="614045" h="47625">
                  <a:moveTo>
                    <a:pt x="424903" y="23609"/>
                  </a:moveTo>
                  <a:lnTo>
                    <a:pt x="413105" y="23609"/>
                  </a:lnTo>
                  <a:lnTo>
                    <a:pt x="401307" y="23609"/>
                  </a:lnTo>
                  <a:lnTo>
                    <a:pt x="401307" y="35407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close/>
                </a:path>
                <a:path w="614045" h="47625">
                  <a:moveTo>
                    <a:pt x="436714" y="23609"/>
                  </a:moveTo>
                  <a:lnTo>
                    <a:pt x="424916" y="23609"/>
                  </a:lnTo>
                  <a:lnTo>
                    <a:pt x="424916" y="35407"/>
                  </a:lnTo>
                  <a:lnTo>
                    <a:pt x="436714" y="35407"/>
                  </a:lnTo>
                  <a:lnTo>
                    <a:pt x="436714" y="23609"/>
                  </a:lnTo>
                  <a:close/>
                </a:path>
                <a:path w="614045" h="47625">
                  <a:moveTo>
                    <a:pt x="436714" y="0"/>
                  </a:moveTo>
                  <a:lnTo>
                    <a:pt x="424916" y="0"/>
                  </a:lnTo>
                  <a:lnTo>
                    <a:pt x="424916" y="11811"/>
                  </a:lnTo>
                  <a:lnTo>
                    <a:pt x="436714" y="11811"/>
                  </a:lnTo>
                  <a:lnTo>
                    <a:pt x="436714" y="0"/>
                  </a:lnTo>
                  <a:close/>
                </a:path>
                <a:path w="614045" h="47625">
                  <a:moveTo>
                    <a:pt x="460311" y="23609"/>
                  </a:moveTo>
                  <a:lnTo>
                    <a:pt x="448513" y="23609"/>
                  </a:lnTo>
                  <a:lnTo>
                    <a:pt x="448513" y="35407"/>
                  </a:lnTo>
                  <a:lnTo>
                    <a:pt x="460311" y="35407"/>
                  </a:lnTo>
                  <a:lnTo>
                    <a:pt x="460311" y="23609"/>
                  </a:lnTo>
                  <a:close/>
                </a:path>
                <a:path w="614045" h="47625">
                  <a:moveTo>
                    <a:pt x="460311" y="11798"/>
                  </a:moveTo>
                  <a:lnTo>
                    <a:pt x="448513" y="11798"/>
                  </a:lnTo>
                  <a:lnTo>
                    <a:pt x="448513" y="23596"/>
                  </a:lnTo>
                  <a:lnTo>
                    <a:pt x="460311" y="23596"/>
                  </a:lnTo>
                  <a:lnTo>
                    <a:pt x="460311" y="11798"/>
                  </a:lnTo>
                  <a:close/>
                </a:path>
                <a:path w="614045" h="47625">
                  <a:moveTo>
                    <a:pt x="483920" y="23609"/>
                  </a:moveTo>
                  <a:lnTo>
                    <a:pt x="472122" y="23609"/>
                  </a:lnTo>
                  <a:lnTo>
                    <a:pt x="472122" y="35407"/>
                  </a:lnTo>
                  <a:lnTo>
                    <a:pt x="483920" y="35407"/>
                  </a:lnTo>
                  <a:lnTo>
                    <a:pt x="483920" y="23609"/>
                  </a:lnTo>
                  <a:close/>
                </a:path>
                <a:path w="614045" h="47625">
                  <a:moveTo>
                    <a:pt x="483920" y="11798"/>
                  </a:moveTo>
                  <a:lnTo>
                    <a:pt x="472122" y="11798"/>
                  </a:lnTo>
                  <a:lnTo>
                    <a:pt x="472122" y="0"/>
                  </a:lnTo>
                  <a:lnTo>
                    <a:pt x="460324" y="0"/>
                  </a:lnTo>
                  <a:lnTo>
                    <a:pt x="460324" y="11798"/>
                  </a:lnTo>
                  <a:lnTo>
                    <a:pt x="460324" y="23596"/>
                  </a:lnTo>
                  <a:lnTo>
                    <a:pt x="472122" y="23596"/>
                  </a:lnTo>
                  <a:lnTo>
                    <a:pt x="483920" y="23596"/>
                  </a:lnTo>
                  <a:lnTo>
                    <a:pt x="483920" y="11798"/>
                  </a:lnTo>
                  <a:close/>
                </a:path>
                <a:path w="614045" h="47625">
                  <a:moveTo>
                    <a:pt x="495731" y="23609"/>
                  </a:move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495731" y="23609"/>
                  </a:lnTo>
                  <a:close/>
                </a:path>
                <a:path w="614045" h="47625">
                  <a:moveTo>
                    <a:pt x="519328" y="0"/>
                  </a:moveTo>
                  <a:lnTo>
                    <a:pt x="507530" y="0"/>
                  </a:lnTo>
                  <a:lnTo>
                    <a:pt x="507530" y="11798"/>
                  </a:lnTo>
                  <a:lnTo>
                    <a:pt x="507530" y="23596"/>
                  </a:lnTo>
                  <a:lnTo>
                    <a:pt x="519328" y="23596"/>
                  </a:lnTo>
                  <a:lnTo>
                    <a:pt x="519328" y="11811"/>
                  </a:lnTo>
                  <a:lnTo>
                    <a:pt x="519328" y="0"/>
                  </a:lnTo>
                  <a:close/>
                </a:path>
                <a:path w="614045" h="47625">
                  <a:moveTo>
                    <a:pt x="531139" y="23609"/>
                  </a:moveTo>
                  <a:lnTo>
                    <a:pt x="519341" y="23609"/>
                  </a:lnTo>
                  <a:lnTo>
                    <a:pt x="519341" y="35407"/>
                  </a:lnTo>
                  <a:lnTo>
                    <a:pt x="531139" y="35407"/>
                  </a:lnTo>
                  <a:lnTo>
                    <a:pt x="531139" y="23609"/>
                  </a:lnTo>
                  <a:close/>
                </a:path>
                <a:path w="614045" h="47625">
                  <a:moveTo>
                    <a:pt x="531139" y="0"/>
                  </a:moveTo>
                  <a:lnTo>
                    <a:pt x="519341" y="0"/>
                  </a:lnTo>
                  <a:lnTo>
                    <a:pt x="519341" y="11811"/>
                  </a:lnTo>
                  <a:lnTo>
                    <a:pt x="531139" y="11811"/>
                  </a:lnTo>
                  <a:lnTo>
                    <a:pt x="531139" y="0"/>
                  </a:lnTo>
                  <a:close/>
                </a:path>
                <a:path w="614045" h="47625">
                  <a:moveTo>
                    <a:pt x="578345" y="23609"/>
                  </a:moveTo>
                  <a:lnTo>
                    <a:pt x="566547" y="23609"/>
                  </a:lnTo>
                  <a:lnTo>
                    <a:pt x="554748" y="23609"/>
                  </a:lnTo>
                  <a:lnTo>
                    <a:pt x="554748" y="35407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78345" y="23609"/>
                  </a:lnTo>
                  <a:close/>
                </a:path>
                <a:path w="614045" h="47625">
                  <a:moveTo>
                    <a:pt x="578345" y="0"/>
                  </a:moveTo>
                  <a:lnTo>
                    <a:pt x="566547" y="0"/>
                  </a:lnTo>
                  <a:lnTo>
                    <a:pt x="554748" y="0"/>
                  </a:lnTo>
                  <a:lnTo>
                    <a:pt x="554748" y="11798"/>
                  </a:ln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54748" y="11811"/>
                  </a:lnTo>
                  <a:lnTo>
                    <a:pt x="566547" y="11811"/>
                  </a:lnTo>
                  <a:lnTo>
                    <a:pt x="566547" y="23596"/>
                  </a:lnTo>
                  <a:lnTo>
                    <a:pt x="578345" y="23596"/>
                  </a:lnTo>
                  <a:lnTo>
                    <a:pt x="578345" y="11811"/>
                  </a:lnTo>
                  <a:lnTo>
                    <a:pt x="578345" y="0"/>
                  </a:lnTo>
                  <a:close/>
                </a:path>
                <a:path w="614045" h="47625">
                  <a:moveTo>
                    <a:pt x="590156" y="11798"/>
                  </a:moveTo>
                  <a:lnTo>
                    <a:pt x="578358" y="11798"/>
                  </a:lnTo>
                  <a:lnTo>
                    <a:pt x="578358" y="23596"/>
                  </a:lnTo>
                  <a:lnTo>
                    <a:pt x="590156" y="23596"/>
                  </a:lnTo>
                  <a:lnTo>
                    <a:pt x="590156" y="11798"/>
                  </a:lnTo>
                  <a:close/>
                </a:path>
                <a:path w="614045" h="47625">
                  <a:moveTo>
                    <a:pt x="613765" y="23609"/>
                  </a:moveTo>
                  <a:lnTo>
                    <a:pt x="601967" y="23609"/>
                  </a:lnTo>
                  <a:lnTo>
                    <a:pt x="601967" y="35407"/>
                  </a:lnTo>
                  <a:lnTo>
                    <a:pt x="613765" y="35407"/>
                  </a:lnTo>
                  <a:lnTo>
                    <a:pt x="613765" y="23609"/>
                  </a:lnTo>
                  <a:close/>
                </a:path>
                <a:path w="614045" h="47625">
                  <a:moveTo>
                    <a:pt x="613765" y="0"/>
                  </a:moveTo>
                  <a:lnTo>
                    <a:pt x="601967" y="0"/>
                  </a:lnTo>
                  <a:lnTo>
                    <a:pt x="601967" y="11811"/>
                  </a:lnTo>
                  <a:lnTo>
                    <a:pt x="613765" y="11811"/>
                  </a:lnTo>
                  <a:lnTo>
                    <a:pt x="61376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201066" y="5567349"/>
              <a:ext cx="508000" cy="12065"/>
            </a:xfrm>
            <a:custGeom>
              <a:avLst/>
              <a:gdLst/>
              <a:ahLst/>
              <a:cxnLst/>
              <a:rect l="l" t="t" r="r" b="b"/>
              <a:pathLst>
                <a:path w="508000" h="12064">
                  <a:moveTo>
                    <a:pt x="11798" y="0"/>
                  </a:moveTo>
                  <a:lnTo>
                    <a:pt x="0" y="0"/>
                  </a:lnTo>
                  <a:lnTo>
                    <a:pt x="0" y="11798"/>
                  </a:lnTo>
                  <a:lnTo>
                    <a:pt x="11798" y="11798"/>
                  </a:lnTo>
                  <a:lnTo>
                    <a:pt x="11798" y="0"/>
                  </a:lnTo>
                  <a:close/>
                </a:path>
                <a:path w="508000" h="12064">
                  <a:moveTo>
                    <a:pt x="35394" y="0"/>
                  </a:moveTo>
                  <a:lnTo>
                    <a:pt x="23609" y="0"/>
                  </a:lnTo>
                  <a:lnTo>
                    <a:pt x="23609" y="11798"/>
                  </a:lnTo>
                  <a:lnTo>
                    <a:pt x="35394" y="11798"/>
                  </a:lnTo>
                  <a:lnTo>
                    <a:pt x="35394" y="0"/>
                  </a:lnTo>
                  <a:close/>
                </a:path>
                <a:path w="508000" h="12064">
                  <a:moveTo>
                    <a:pt x="59016" y="0"/>
                  </a:moveTo>
                  <a:lnTo>
                    <a:pt x="47218" y="0"/>
                  </a:lnTo>
                  <a:lnTo>
                    <a:pt x="47218" y="11798"/>
                  </a:lnTo>
                  <a:lnTo>
                    <a:pt x="59016" y="11798"/>
                  </a:lnTo>
                  <a:lnTo>
                    <a:pt x="59016" y="0"/>
                  </a:lnTo>
                  <a:close/>
                </a:path>
                <a:path w="508000" h="12064">
                  <a:moveTo>
                    <a:pt x="94424" y="0"/>
                  </a:moveTo>
                  <a:lnTo>
                    <a:pt x="82626" y="0"/>
                  </a:lnTo>
                  <a:lnTo>
                    <a:pt x="82626" y="11798"/>
                  </a:lnTo>
                  <a:lnTo>
                    <a:pt x="94424" y="11798"/>
                  </a:lnTo>
                  <a:lnTo>
                    <a:pt x="94424" y="0"/>
                  </a:lnTo>
                  <a:close/>
                </a:path>
                <a:path w="508000" h="12064">
                  <a:moveTo>
                    <a:pt x="118021" y="0"/>
                  </a:moveTo>
                  <a:lnTo>
                    <a:pt x="106235" y="0"/>
                  </a:lnTo>
                  <a:lnTo>
                    <a:pt x="106235" y="11798"/>
                  </a:lnTo>
                  <a:lnTo>
                    <a:pt x="118021" y="11798"/>
                  </a:lnTo>
                  <a:lnTo>
                    <a:pt x="118021" y="0"/>
                  </a:lnTo>
                  <a:close/>
                </a:path>
                <a:path w="508000" h="12064">
                  <a:moveTo>
                    <a:pt x="141630" y="0"/>
                  </a:moveTo>
                  <a:lnTo>
                    <a:pt x="129832" y="0"/>
                  </a:lnTo>
                  <a:lnTo>
                    <a:pt x="118033" y="0"/>
                  </a:lnTo>
                  <a:lnTo>
                    <a:pt x="118033" y="11798"/>
                  </a:lnTo>
                  <a:lnTo>
                    <a:pt x="129832" y="11798"/>
                  </a:lnTo>
                  <a:lnTo>
                    <a:pt x="141630" y="11798"/>
                  </a:lnTo>
                  <a:lnTo>
                    <a:pt x="141630" y="0"/>
                  </a:lnTo>
                  <a:close/>
                </a:path>
                <a:path w="508000" h="12064">
                  <a:moveTo>
                    <a:pt x="153428" y="0"/>
                  </a:moveTo>
                  <a:lnTo>
                    <a:pt x="141643" y="0"/>
                  </a:lnTo>
                  <a:lnTo>
                    <a:pt x="141643" y="11798"/>
                  </a:lnTo>
                  <a:lnTo>
                    <a:pt x="153428" y="11798"/>
                  </a:lnTo>
                  <a:lnTo>
                    <a:pt x="153428" y="0"/>
                  </a:lnTo>
                  <a:close/>
                </a:path>
                <a:path w="508000" h="12064">
                  <a:moveTo>
                    <a:pt x="200634" y="0"/>
                  </a:moveTo>
                  <a:lnTo>
                    <a:pt x="188849" y="0"/>
                  </a:lnTo>
                  <a:lnTo>
                    <a:pt x="177050" y="0"/>
                  </a:lnTo>
                  <a:lnTo>
                    <a:pt x="177050" y="11798"/>
                  </a:lnTo>
                  <a:lnTo>
                    <a:pt x="188849" y="11798"/>
                  </a:lnTo>
                  <a:lnTo>
                    <a:pt x="200634" y="11798"/>
                  </a:lnTo>
                  <a:lnTo>
                    <a:pt x="200634" y="0"/>
                  </a:lnTo>
                  <a:close/>
                </a:path>
                <a:path w="508000" h="12064">
                  <a:moveTo>
                    <a:pt x="224256" y="0"/>
                  </a:moveTo>
                  <a:lnTo>
                    <a:pt x="212458" y="0"/>
                  </a:lnTo>
                  <a:lnTo>
                    <a:pt x="212458" y="11798"/>
                  </a:lnTo>
                  <a:lnTo>
                    <a:pt x="224256" y="11798"/>
                  </a:lnTo>
                  <a:lnTo>
                    <a:pt x="224256" y="0"/>
                  </a:lnTo>
                  <a:close/>
                </a:path>
                <a:path w="508000" h="12064">
                  <a:moveTo>
                    <a:pt x="259664" y="0"/>
                  </a:moveTo>
                  <a:lnTo>
                    <a:pt x="247865" y="0"/>
                  </a:lnTo>
                  <a:lnTo>
                    <a:pt x="236067" y="0"/>
                  </a:lnTo>
                  <a:lnTo>
                    <a:pt x="236067" y="11798"/>
                  </a:lnTo>
                  <a:lnTo>
                    <a:pt x="247865" y="11798"/>
                  </a:lnTo>
                  <a:lnTo>
                    <a:pt x="259664" y="11798"/>
                  </a:lnTo>
                  <a:lnTo>
                    <a:pt x="259664" y="0"/>
                  </a:lnTo>
                  <a:close/>
                </a:path>
                <a:path w="508000" h="12064">
                  <a:moveTo>
                    <a:pt x="283273" y="0"/>
                  </a:moveTo>
                  <a:lnTo>
                    <a:pt x="271475" y="0"/>
                  </a:lnTo>
                  <a:lnTo>
                    <a:pt x="271475" y="11798"/>
                  </a:lnTo>
                  <a:lnTo>
                    <a:pt x="283273" y="11798"/>
                  </a:lnTo>
                  <a:lnTo>
                    <a:pt x="283273" y="0"/>
                  </a:lnTo>
                  <a:close/>
                </a:path>
                <a:path w="508000" h="12064">
                  <a:moveTo>
                    <a:pt x="295084" y="0"/>
                  </a:moveTo>
                  <a:lnTo>
                    <a:pt x="283286" y="0"/>
                  </a:lnTo>
                  <a:lnTo>
                    <a:pt x="283286" y="11798"/>
                  </a:lnTo>
                  <a:lnTo>
                    <a:pt x="295084" y="11798"/>
                  </a:lnTo>
                  <a:lnTo>
                    <a:pt x="295084" y="0"/>
                  </a:lnTo>
                  <a:close/>
                </a:path>
                <a:path w="508000" h="12064">
                  <a:moveTo>
                    <a:pt x="318681" y="0"/>
                  </a:moveTo>
                  <a:lnTo>
                    <a:pt x="306882" y="0"/>
                  </a:lnTo>
                  <a:lnTo>
                    <a:pt x="306882" y="11798"/>
                  </a:lnTo>
                  <a:lnTo>
                    <a:pt x="318681" y="11798"/>
                  </a:lnTo>
                  <a:lnTo>
                    <a:pt x="318681" y="0"/>
                  </a:lnTo>
                  <a:close/>
                </a:path>
                <a:path w="508000" h="12064">
                  <a:moveTo>
                    <a:pt x="330492" y="0"/>
                  </a:moveTo>
                  <a:lnTo>
                    <a:pt x="318693" y="0"/>
                  </a:lnTo>
                  <a:lnTo>
                    <a:pt x="318693" y="11798"/>
                  </a:lnTo>
                  <a:lnTo>
                    <a:pt x="330492" y="11798"/>
                  </a:lnTo>
                  <a:lnTo>
                    <a:pt x="330492" y="0"/>
                  </a:lnTo>
                  <a:close/>
                </a:path>
                <a:path w="508000" h="12064">
                  <a:moveTo>
                    <a:pt x="354088" y="0"/>
                  </a:moveTo>
                  <a:lnTo>
                    <a:pt x="342290" y="0"/>
                  </a:lnTo>
                  <a:lnTo>
                    <a:pt x="342290" y="11798"/>
                  </a:lnTo>
                  <a:lnTo>
                    <a:pt x="354088" y="11798"/>
                  </a:lnTo>
                  <a:lnTo>
                    <a:pt x="354088" y="0"/>
                  </a:lnTo>
                  <a:close/>
                </a:path>
                <a:path w="508000" h="12064">
                  <a:moveTo>
                    <a:pt x="365899" y="0"/>
                  </a:moveTo>
                  <a:lnTo>
                    <a:pt x="354101" y="0"/>
                  </a:lnTo>
                  <a:lnTo>
                    <a:pt x="354101" y="11798"/>
                  </a:lnTo>
                  <a:lnTo>
                    <a:pt x="365899" y="11798"/>
                  </a:lnTo>
                  <a:lnTo>
                    <a:pt x="365899" y="0"/>
                  </a:lnTo>
                  <a:close/>
                </a:path>
                <a:path w="508000" h="12064">
                  <a:moveTo>
                    <a:pt x="389509" y="0"/>
                  </a:moveTo>
                  <a:lnTo>
                    <a:pt x="377710" y="0"/>
                  </a:lnTo>
                  <a:lnTo>
                    <a:pt x="377710" y="11798"/>
                  </a:lnTo>
                  <a:lnTo>
                    <a:pt x="389509" y="11798"/>
                  </a:lnTo>
                  <a:lnTo>
                    <a:pt x="389509" y="0"/>
                  </a:lnTo>
                  <a:close/>
                </a:path>
                <a:path w="508000" h="12064">
                  <a:moveTo>
                    <a:pt x="436714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36714" y="11798"/>
                  </a:lnTo>
                  <a:lnTo>
                    <a:pt x="436714" y="0"/>
                  </a:lnTo>
                  <a:close/>
                </a:path>
                <a:path w="508000" h="12064">
                  <a:moveTo>
                    <a:pt x="448525" y="0"/>
                  </a:moveTo>
                  <a:lnTo>
                    <a:pt x="436727" y="0"/>
                  </a:lnTo>
                  <a:lnTo>
                    <a:pt x="436727" y="11798"/>
                  </a:lnTo>
                  <a:lnTo>
                    <a:pt x="448525" y="11798"/>
                  </a:lnTo>
                  <a:lnTo>
                    <a:pt x="448525" y="0"/>
                  </a:lnTo>
                  <a:close/>
                </a:path>
                <a:path w="508000" h="12064">
                  <a:moveTo>
                    <a:pt x="472122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72122" y="11798"/>
                  </a:lnTo>
                  <a:lnTo>
                    <a:pt x="472122" y="0"/>
                  </a:lnTo>
                  <a:close/>
                </a:path>
                <a:path w="508000" h="12064">
                  <a:moveTo>
                    <a:pt x="483933" y="0"/>
                  </a:moveTo>
                  <a:lnTo>
                    <a:pt x="472135" y="0"/>
                  </a:lnTo>
                  <a:lnTo>
                    <a:pt x="472135" y="11798"/>
                  </a:lnTo>
                  <a:lnTo>
                    <a:pt x="483933" y="11798"/>
                  </a:lnTo>
                  <a:lnTo>
                    <a:pt x="483933" y="0"/>
                  </a:lnTo>
                  <a:close/>
                </a:path>
                <a:path w="508000" h="12064">
                  <a:moveTo>
                    <a:pt x="507542" y="0"/>
                  </a:moveTo>
                  <a:lnTo>
                    <a:pt x="495744" y="0"/>
                  </a:lnTo>
                  <a:lnTo>
                    <a:pt x="495744" y="11798"/>
                  </a:lnTo>
                  <a:lnTo>
                    <a:pt x="507542" y="11798"/>
                  </a:lnTo>
                  <a:lnTo>
                    <a:pt x="50754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0" name="object 40"/>
          <p:cNvSpPr txBox="1"/>
          <p:nvPr/>
        </p:nvSpPr>
        <p:spPr>
          <a:xfrm>
            <a:off x="661898" y="4805809"/>
            <a:ext cx="881380" cy="4851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50" b="1" dirty="0">
                <a:latin typeface="Raleway"/>
                <a:cs typeface="Raleway"/>
              </a:rPr>
              <a:t>Product Height:</a:t>
            </a:r>
            <a:r>
              <a:rPr sz="750" b="1" spc="-5" dirty="0">
                <a:latin typeface="Raleway"/>
                <a:cs typeface="Raleway"/>
              </a:rPr>
              <a:t> </a:t>
            </a:r>
            <a:r>
              <a:rPr sz="750" spc="-35" dirty="0">
                <a:latin typeface="Raleway"/>
                <a:cs typeface="Raleway"/>
              </a:rPr>
              <a:t>24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z="750" b="1" dirty="0">
                <a:latin typeface="Raleway"/>
                <a:cs typeface="Raleway"/>
              </a:rPr>
              <a:t>Product Depth: </a:t>
            </a:r>
            <a:r>
              <a:rPr sz="750" spc="-25" dirty="0">
                <a:latin typeface="Raleway"/>
                <a:cs typeface="Raleway"/>
              </a:rPr>
              <a:t>18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z="750" b="1" dirty="0">
                <a:latin typeface="Raleway"/>
                <a:cs typeface="Raleway"/>
              </a:rPr>
              <a:t>Product Length: </a:t>
            </a:r>
            <a:r>
              <a:rPr sz="750" spc="-25" dirty="0">
                <a:latin typeface="Raleway"/>
                <a:cs typeface="Raleway"/>
              </a:rPr>
              <a:t>18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z="750" b="1" dirty="0">
                <a:latin typeface="Raleway"/>
                <a:cs typeface="Raleway"/>
              </a:rPr>
              <a:t>Cubes:</a:t>
            </a:r>
            <a:r>
              <a:rPr sz="750" b="1" spc="-5" dirty="0">
                <a:latin typeface="Raleway"/>
                <a:cs typeface="Raleway"/>
              </a:rPr>
              <a:t> </a:t>
            </a:r>
            <a:r>
              <a:rPr sz="750" spc="-20" dirty="0">
                <a:latin typeface="Raleway"/>
                <a:cs typeface="Raleway"/>
              </a:rPr>
              <a:t>5.33</a:t>
            </a:r>
            <a:endParaRPr sz="750" dirty="0">
              <a:latin typeface="Raleway"/>
              <a:cs typeface="Raleway"/>
            </a:endParaRPr>
          </a:p>
        </p:txBody>
      </p:sp>
      <p:pic>
        <p:nvPicPr>
          <p:cNvPr id="41" name="object 41">
            <a:hlinkClick r:id="rId2"/>
          </p:cNvPr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4748212" y="767626"/>
            <a:ext cx="4434840" cy="4206240"/>
          </a:xfrm>
          <a:prstGeom prst="rect">
            <a:avLst/>
          </a:prstGeom>
        </p:spPr>
      </p:pic>
      <p:sp>
        <p:nvSpPr>
          <p:cNvPr id="42" name="object 42"/>
          <p:cNvSpPr txBox="1"/>
          <p:nvPr/>
        </p:nvSpPr>
        <p:spPr>
          <a:xfrm>
            <a:off x="4796193" y="7521740"/>
            <a:ext cx="466090" cy="160020"/>
          </a:xfrm>
          <a:prstGeom prst="rect">
            <a:avLst/>
          </a:prstGeom>
        </p:spPr>
        <p:txBody>
          <a:bodyPr vert="horz" wrap="square" lIns="0" tIns="571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45"/>
              </a:spcBef>
            </a:pPr>
            <a:r>
              <a:rPr sz="900" dirty="0">
                <a:solidFill>
                  <a:srgbClr val="FFFFFF"/>
                </a:solidFill>
                <a:latin typeface="Raleway"/>
                <a:cs typeface="Raleway"/>
              </a:rPr>
              <a:t>Page: </a:t>
            </a:r>
            <a:r>
              <a:rPr sz="900" spc="-35" dirty="0">
                <a:solidFill>
                  <a:srgbClr val="FFFFFF"/>
                </a:solidFill>
                <a:latin typeface="Raleway"/>
                <a:cs typeface="Raleway"/>
              </a:rPr>
              <a:t>10</a:t>
            </a:r>
            <a:endParaRPr sz="900">
              <a:latin typeface="Raleway"/>
              <a:cs typeface="Raleway"/>
            </a:endParaRPr>
          </a:p>
        </p:txBody>
      </p:sp>
      <p:graphicFrame>
        <p:nvGraphicFramePr>
          <p:cNvPr id="2" name="Object 1">
            <a:extLst>
              <a:ext uri="{FF2B5EF4-FFF2-40B4-BE49-F238E27FC236}">
                <a16:creationId xmlns:a16="http://schemas.microsoft.com/office/drawing/2014/main" id="{2EF5C687-4324-6498-484F-38745E7BB0B8}"/>
              </a:ext>
            </a:extLst>
          </p:cNvPr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2674508630"/>
              </p:ext>
            </p:extLst>
          </p:nvPr>
        </p:nvGraphicFramePr>
        <p:xfrm>
          <a:off x="776643" y="5755867"/>
          <a:ext cx="8039100" cy="6096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Worksheet" r:id="rId4" imgW="8039100" imgH="609600" progId="Excel.Sheet.12">
                  <p:embed/>
                </p:oleObj>
              </mc:Choice>
              <mc:Fallback>
                <p:oleObj name="Worksheet" r:id="rId4" imgW="8039100" imgH="609600" progId="Excel.Sheet.12">
                  <p:embed/>
                  <p:pic>
                    <p:nvPicPr>
                      <p:cNvPr id="2" name="Object 1">
                        <a:extLst>
                          <a:ext uri="{FF2B5EF4-FFF2-40B4-BE49-F238E27FC236}">
                            <a16:creationId xmlns:a16="http://schemas.microsoft.com/office/drawing/2014/main" id="{2EF5C687-4324-6498-484F-38745E7BB0B8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776643" y="5755867"/>
                        <a:ext cx="8039100" cy="609600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3" name="Picture 2" descr="A picture containing logo&#10;&#10;Description automatically generated">
            <a:extLst>
              <a:ext uri="{FF2B5EF4-FFF2-40B4-BE49-F238E27FC236}">
                <a16:creationId xmlns:a16="http://schemas.microsoft.com/office/drawing/2014/main" id="{3D7AE1AB-EE58-E721-C76C-0EDFEC9A1799}"/>
              </a:ext>
            </a:extLst>
          </p:cNvPr>
          <p:cNvPicPr>
            <a:picLocks noChangeAspect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6732"/>
          <a:stretch/>
        </p:blipFill>
        <p:spPr>
          <a:xfrm>
            <a:off x="8610600" y="6449545"/>
            <a:ext cx="1293202" cy="1232368"/>
          </a:xfrm>
          <a:prstGeom prst="rect">
            <a:avLst/>
          </a:prstGeom>
        </p:spPr>
      </p:pic>
      <p:sp>
        <p:nvSpPr>
          <p:cNvPr id="4" name="Rectangle 3">
            <a:extLst>
              <a:ext uri="{FF2B5EF4-FFF2-40B4-BE49-F238E27FC236}">
                <a16:creationId xmlns:a16="http://schemas.microsoft.com/office/drawing/2014/main" id="{6E0F02EB-D256-6DD5-F28B-A17FA5D9AD36}"/>
              </a:ext>
            </a:extLst>
          </p:cNvPr>
          <p:cNvSpPr/>
          <p:nvPr/>
        </p:nvSpPr>
        <p:spPr>
          <a:xfrm>
            <a:off x="7723423" y="5638800"/>
            <a:ext cx="1092320" cy="734632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45672398"/>
      </p:ext>
    </p:extLst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object 15"/>
          <p:cNvSpPr txBox="1"/>
          <p:nvPr/>
        </p:nvSpPr>
        <p:spPr>
          <a:xfrm>
            <a:off x="639272" y="883879"/>
            <a:ext cx="3206750" cy="4323715"/>
          </a:xfrm>
          <a:prstGeom prst="rect">
            <a:avLst/>
          </a:prstGeom>
        </p:spPr>
        <p:txBody>
          <a:bodyPr vert="horz" wrap="square" lIns="0" tIns="27940" rIns="0" bIns="0" rtlCol="0">
            <a:spAutoFit/>
          </a:bodyPr>
          <a:lstStyle/>
          <a:p>
            <a:pPr marL="12700" marR="431165">
              <a:lnSpc>
                <a:spcPts val="1350"/>
              </a:lnSpc>
              <a:spcBef>
                <a:spcPts val="220"/>
              </a:spcBef>
            </a:pPr>
            <a:r>
              <a:rPr sz="1200" b="1" spc="55" dirty="0">
                <a:latin typeface="Arial"/>
                <a:cs typeface="Arial"/>
              </a:rPr>
              <a:t>BALI</a:t>
            </a:r>
            <a:r>
              <a:rPr sz="1200" b="1" spc="195" dirty="0">
                <a:latin typeface="Arial"/>
                <a:cs typeface="Arial"/>
              </a:rPr>
              <a:t> </a:t>
            </a:r>
            <a:r>
              <a:rPr sz="1200" b="1" spc="125" dirty="0">
                <a:latin typeface="Arial"/>
                <a:cs typeface="Arial"/>
              </a:rPr>
              <a:t>30"</a:t>
            </a:r>
            <a:r>
              <a:rPr sz="1200" b="1" spc="19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BACKLESS</a:t>
            </a:r>
            <a:r>
              <a:rPr sz="1200" b="1" spc="19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BAR</a:t>
            </a:r>
            <a:r>
              <a:rPr sz="1200" b="1" spc="195" dirty="0">
                <a:latin typeface="Arial"/>
                <a:cs typeface="Arial"/>
              </a:rPr>
              <a:t> </a:t>
            </a:r>
            <a:r>
              <a:rPr sz="1200" b="1" spc="55" dirty="0">
                <a:latin typeface="Arial"/>
                <a:cs typeface="Arial"/>
              </a:rPr>
              <a:t>STOOL, </a:t>
            </a:r>
            <a:r>
              <a:rPr sz="1200" b="1" spc="65" dirty="0">
                <a:latin typeface="Arial"/>
                <a:cs typeface="Arial"/>
              </a:rPr>
              <a:t>SWIVEL</a:t>
            </a:r>
            <a:endParaRPr sz="1200" dirty="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760"/>
              </a:spcBef>
            </a:pPr>
            <a:r>
              <a:rPr sz="750" b="1" dirty="0">
                <a:latin typeface="Raleway"/>
                <a:cs typeface="Raleway"/>
              </a:rPr>
              <a:t>SKU:</a:t>
            </a:r>
            <a:r>
              <a:rPr sz="750" b="1" spc="10" dirty="0">
                <a:latin typeface="Raleway"/>
                <a:cs typeface="Raleway"/>
              </a:rPr>
              <a:t> </a:t>
            </a:r>
            <a:r>
              <a:rPr sz="750" spc="-10" dirty="0">
                <a:latin typeface="Raleway"/>
                <a:cs typeface="Raleway"/>
              </a:rPr>
              <a:t>BL500SBC</a:t>
            </a:r>
            <a:endParaRPr sz="750" dirty="0">
              <a:latin typeface="Raleway"/>
              <a:cs typeface="Raleway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700" dirty="0">
              <a:latin typeface="Raleway"/>
              <a:cs typeface="Raleway"/>
            </a:endParaRPr>
          </a:p>
          <a:p>
            <a:pPr marL="12700" marR="29845">
              <a:lnSpc>
                <a:spcPct val="100000"/>
              </a:lnSpc>
              <a:spcBef>
                <a:spcPts val="5"/>
              </a:spcBef>
            </a:pPr>
            <a:r>
              <a:rPr sz="750" dirty="0">
                <a:latin typeface="Raleway"/>
                <a:cs typeface="Raleway"/>
              </a:rPr>
              <a:t>Our Commercial Grade stools offer a heavy duty 360 degree </a:t>
            </a:r>
            <a:r>
              <a:rPr sz="750" spc="-10" dirty="0">
                <a:latin typeface="Raleway"/>
                <a:cs typeface="Raleway"/>
              </a:rPr>
              <a:t>swivel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mechanism and are fully welded for added stability. The seat </a:t>
            </a:r>
            <a:r>
              <a:rPr sz="750" spc="-10" dirty="0">
                <a:latin typeface="Raleway"/>
                <a:cs typeface="Raleway"/>
              </a:rPr>
              <a:t>features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luxurious bonded leather over a fire retardant foam cushion with </a:t>
            </a:r>
            <a:r>
              <a:rPr sz="750" spc="-20" dirty="0">
                <a:latin typeface="Raleway"/>
                <a:cs typeface="Raleway"/>
              </a:rPr>
              <a:t>nail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head trim. The electrostatic metal finish provides scratch resistance </a:t>
            </a:r>
            <a:r>
              <a:rPr sz="750" spc="-25" dirty="0">
                <a:latin typeface="Raleway"/>
                <a:cs typeface="Raleway"/>
              </a:rPr>
              <a:t>and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nylon floor protectors keep your floors safe . No assembly required, </a:t>
            </a:r>
            <a:r>
              <a:rPr sz="750" spc="-20" dirty="0">
                <a:latin typeface="Raleway"/>
                <a:cs typeface="Raleway"/>
              </a:rPr>
              <a:t>just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unpack and enjoy! The perfect accompaniment to your bar or </a:t>
            </a:r>
            <a:r>
              <a:rPr sz="750" spc="-10" dirty="0">
                <a:latin typeface="Raleway"/>
                <a:cs typeface="Raleway"/>
              </a:rPr>
              <a:t>dining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spc="-10" dirty="0">
                <a:latin typeface="Raleway"/>
                <a:cs typeface="Raleway"/>
              </a:rPr>
              <a:t>space.</a:t>
            </a:r>
            <a:endParaRPr sz="750" dirty="0">
              <a:latin typeface="Raleway"/>
              <a:cs typeface="Raleway"/>
            </a:endParaRPr>
          </a:p>
          <a:p>
            <a:pPr marL="393700" marR="186055">
              <a:lnSpc>
                <a:spcPct val="100000"/>
              </a:lnSpc>
              <a:spcBef>
                <a:spcPts val="750"/>
              </a:spcBef>
            </a:pPr>
            <a:r>
              <a:rPr sz="750" dirty="0">
                <a:latin typeface="Raleway"/>
                <a:cs typeface="Raleway"/>
              </a:rPr>
              <a:t>Heavy duty cold-rolled steel frame provides a strong </a:t>
            </a:r>
            <a:r>
              <a:rPr sz="750" spc="-10" dirty="0">
                <a:latin typeface="Raleway"/>
                <a:cs typeface="Raleway"/>
              </a:rPr>
              <a:t>frame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with a 300 lb. weight capacity that is light enough to </a:t>
            </a:r>
            <a:r>
              <a:rPr sz="750" spc="-20" dirty="0">
                <a:latin typeface="Raleway"/>
                <a:cs typeface="Raleway"/>
              </a:rPr>
              <a:t>move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spc="-10" dirty="0">
                <a:latin typeface="Raleway"/>
                <a:cs typeface="Raleway"/>
              </a:rPr>
              <a:t>easily</a:t>
            </a:r>
            <a:endParaRPr sz="750" dirty="0">
              <a:latin typeface="Raleway"/>
              <a:cs typeface="Raleway"/>
            </a:endParaRPr>
          </a:p>
          <a:p>
            <a:pPr marL="393700" marR="508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360-degree swivel mechanism provides greater </a:t>
            </a:r>
            <a:r>
              <a:rPr sz="750" spc="-10" dirty="0">
                <a:latin typeface="Raleway"/>
                <a:cs typeface="Raleway"/>
              </a:rPr>
              <a:t>mobility,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reduces strain on the body, and adds an element of </a:t>
            </a:r>
            <a:r>
              <a:rPr sz="750" spc="-10" dirty="0">
                <a:latin typeface="Raleway"/>
                <a:cs typeface="Raleway"/>
              </a:rPr>
              <a:t>playfulness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to your </a:t>
            </a:r>
            <a:r>
              <a:rPr sz="750" spc="-10" dirty="0">
                <a:latin typeface="Raleway"/>
                <a:cs typeface="Raleway"/>
              </a:rPr>
              <a:t>decor.</a:t>
            </a:r>
            <a:endParaRPr sz="750" dirty="0">
              <a:latin typeface="Raleway"/>
              <a:cs typeface="Raleway"/>
            </a:endParaRPr>
          </a:p>
          <a:p>
            <a:pPr marL="39370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Fire retardant foam </a:t>
            </a:r>
            <a:r>
              <a:rPr sz="750" spc="-10" dirty="0">
                <a:latin typeface="Raleway"/>
                <a:cs typeface="Raleway"/>
              </a:rPr>
              <a:t>cushion</a:t>
            </a:r>
            <a:endParaRPr sz="750" dirty="0">
              <a:latin typeface="Raleway"/>
              <a:cs typeface="Raleway"/>
            </a:endParaRPr>
          </a:p>
          <a:p>
            <a:pPr marL="393700" marR="135255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Powder-coated metal finish is hard, durable and long-</a:t>
            </a:r>
            <a:r>
              <a:rPr sz="750" spc="-10" dirty="0">
                <a:latin typeface="Raleway"/>
                <a:cs typeface="Raleway"/>
              </a:rPr>
              <a:t>lasting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with resistance to chipping, scratching, and </a:t>
            </a:r>
            <a:r>
              <a:rPr sz="750" spc="-10" dirty="0">
                <a:latin typeface="Raleway"/>
                <a:cs typeface="Raleway"/>
              </a:rPr>
              <a:t>fading</a:t>
            </a:r>
            <a:endParaRPr sz="750" dirty="0">
              <a:latin typeface="Raleway"/>
              <a:cs typeface="Raleway"/>
            </a:endParaRPr>
          </a:p>
          <a:p>
            <a:pPr marL="393700" marR="86995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Fully welded metal frame with only a little assembly </a:t>
            </a:r>
            <a:r>
              <a:rPr sz="750" spc="-10" dirty="0">
                <a:latin typeface="Raleway"/>
                <a:cs typeface="Raleway"/>
              </a:rPr>
              <a:t>required.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Just unbox the chair and attach the base to the top to set-</a:t>
            </a:r>
            <a:r>
              <a:rPr sz="750" spc="-25" dirty="0">
                <a:latin typeface="Raleway"/>
                <a:cs typeface="Raleway"/>
              </a:rPr>
              <a:t>up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your </a:t>
            </a:r>
            <a:r>
              <a:rPr sz="750" spc="-10" dirty="0">
                <a:latin typeface="Raleway"/>
                <a:cs typeface="Raleway"/>
              </a:rPr>
              <a:t>space!</a:t>
            </a:r>
            <a:endParaRPr sz="750" dirty="0">
              <a:latin typeface="Raleway"/>
              <a:cs typeface="Raleway"/>
            </a:endParaRPr>
          </a:p>
          <a:p>
            <a:pPr marL="393700" marR="4826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Nylon floor protectors help prevent mars or scratches to </a:t>
            </a:r>
            <a:r>
              <a:rPr sz="750" spc="-10" dirty="0">
                <a:latin typeface="Raleway"/>
                <a:cs typeface="Raleway"/>
              </a:rPr>
              <a:t>floors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Metal footrest provides added comfort and support </a:t>
            </a:r>
            <a:r>
              <a:rPr sz="750" spc="-10" dirty="0">
                <a:latin typeface="Raleway"/>
                <a:cs typeface="Raleway"/>
              </a:rPr>
              <a:t>while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spc="-10" dirty="0">
                <a:latin typeface="Raleway"/>
                <a:cs typeface="Raleway"/>
              </a:rPr>
              <a:t>seated</a:t>
            </a:r>
            <a:endParaRPr sz="750" dirty="0">
              <a:latin typeface="Raleway"/>
              <a:cs typeface="Raleway"/>
            </a:endParaRPr>
          </a:p>
          <a:p>
            <a:pPr marL="393700" marR="363855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Upholstered seat makes for a more comfortable </a:t>
            </a:r>
            <a:r>
              <a:rPr sz="750" spc="-20" dirty="0">
                <a:latin typeface="Raleway"/>
                <a:cs typeface="Raleway"/>
              </a:rPr>
              <a:t>seat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30 seat height Counter Stool fits 42 high counters </a:t>
            </a:r>
            <a:r>
              <a:rPr sz="750" spc="-10" dirty="0">
                <a:latin typeface="Raleway"/>
                <a:cs typeface="Raleway"/>
              </a:rPr>
              <a:t>easily</a:t>
            </a:r>
            <a:endParaRPr sz="750" dirty="0">
              <a:latin typeface="Raleway"/>
              <a:cs typeface="Raleway"/>
            </a:endParaRPr>
          </a:p>
          <a:p>
            <a:pPr marL="393700" marR="20701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Brown leatherette cover replicates the look and feel of </a:t>
            </a:r>
            <a:r>
              <a:rPr sz="750" spc="-20" dirty="0">
                <a:latin typeface="Raleway"/>
                <a:cs typeface="Raleway"/>
              </a:rPr>
              <a:t>real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leather with a more easy-care polyurethane </a:t>
            </a:r>
            <a:r>
              <a:rPr sz="750" spc="-10" dirty="0">
                <a:latin typeface="Raleway"/>
                <a:cs typeface="Raleway"/>
              </a:rPr>
              <a:t>fabric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  <a:spcBef>
                <a:spcPts val="620"/>
              </a:spcBef>
            </a:pPr>
            <a:r>
              <a:rPr sz="750" u="sng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2"/>
              </a:rPr>
              <a:t>Read </a:t>
            </a:r>
            <a:r>
              <a:rPr sz="750" u="sng" spc="-20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2"/>
              </a:rPr>
              <a:t>More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</a:pPr>
            <a:r>
              <a:rPr sz="750" b="1" dirty="0">
                <a:latin typeface="Raleway"/>
                <a:cs typeface="Raleway"/>
              </a:rPr>
              <a:t>Price:</a:t>
            </a:r>
            <a:r>
              <a:rPr sz="750" b="1" spc="10" dirty="0">
                <a:latin typeface="Raleway"/>
                <a:cs typeface="Raleway"/>
              </a:rPr>
              <a:t> </a:t>
            </a:r>
            <a:r>
              <a:rPr sz="750" spc="-10" dirty="0">
                <a:latin typeface="Raleway"/>
                <a:cs typeface="Raleway"/>
              </a:rPr>
              <a:t>$65.00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ts val="1060"/>
              </a:lnSpc>
              <a:tabLst>
                <a:tab pos="1587500" algn="l"/>
              </a:tabLst>
            </a:pPr>
            <a:r>
              <a:rPr sz="900" spc="-10" dirty="0">
                <a:latin typeface="Raleway"/>
                <a:cs typeface="Raleway"/>
              </a:rPr>
              <a:t>Weight</a:t>
            </a:r>
            <a:r>
              <a:rPr sz="900" dirty="0">
                <a:latin typeface="Raleway"/>
                <a:cs typeface="Raleway"/>
              </a:rPr>
              <a:t>	23.5 </a:t>
            </a:r>
            <a:r>
              <a:rPr sz="900" spc="-25" dirty="0">
                <a:latin typeface="Raleway"/>
                <a:cs typeface="Raleway"/>
              </a:rPr>
              <a:t>lbs</a:t>
            </a:r>
            <a:endParaRPr sz="900" dirty="0">
              <a:latin typeface="Raleway"/>
              <a:cs typeface="Raleway"/>
            </a:endParaRPr>
          </a:p>
        </p:txBody>
      </p:sp>
      <p:grpSp>
        <p:nvGrpSpPr>
          <p:cNvPr id="16" name="object 16"/>
          <p:cNvGrpSpPr/>
          <p:nvPr/>
        </p:nvGrpSpPr>
        <p:grpSpPr>
          <a:xfrm>
            <a:off x="2895600" y="4692321"/>
            <a:ext cx="727710" cy="727710"/>
            <a:chOff x="44024" y="5245665"/>
            <a:chExt cx="727710" cy="727710"/>
          </a:xfrm>
        </p:grpSpPr>
        <p:sp>
          <p:nvSpPr>
            <p:cNvPr id="17" name="object 17"/>
            <p:cNvSpPr/>
            <p:nvPr/>
          </p:nvSpPr>
          <p:spPr>
            <a:xfrm>
              <a:off x="47625" y="5249265"/>
              <a:ext cx="720090" cy="720090"/>
            </a:xfrm>
            <a:custGeom>
              <a:avLst/>
              <a:gdLst/>
              <a:ahLst/>
              <a:cxnLst/>
              <a:rect l="l" t="t" r="r" b="b"/>
              <a:pathLst>
                <a:path w="720090" h="720089">
                  <a:moveTo>
                    <a:pt x="0" y="0"/>
                  </a:moveTo>
                  <a:lnTo>
                    <a:pt x="720001" y="0"/>
                  </a:lnTo>
                  <a:lnTo>
                    <a:pt x="720001" y="720001"/>
                  </a:lnTo>
                  <a:lnTo>
                    <a:pt x="0" y="720001"/>
                  </a:lnTo>
                  <a:lnTo>
                    <a:pt x="0" y="0"/>
                  </a:lnTo>
                  <a:close/>
                </a:path>
              </a:pathLst>
            </a:custGeom>
            <a:ln w="72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94843" y="5296484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10" h="35560">
                  <a:moveTo>
                    <a:pt x="35394" y="23596"/>
                  </a:moveTo>
                  <a:lnTo>
                    <a:pt x="23596" y="23596"/>
                  </a:lnTo>
                  <a:lnTo>
                    <a:pt x="23596" y="35394"/>
                  </a:lnTo>
                  <a:lnTo>
                    <a:pt x="35394" y="35394"/>
                  </a:lnTo>
                  <a:lnTo>
                    <a:pt x="35394" y="23596"/>
                  </a:lnTo>
                  <a:close/>
                </a:path>
                <a:path w="626110" h="35560">
                  <a:moveTo>
                    <a:pt x="35394" y="0"/>
                  </a:moveTo>
                  <a:lnTo>
                    <a:pt x="23596" y="0"/>
                  </a:lnTo>
                  <a:lnTo>
                    <a:pt x="11798" y="0"/>
                  </a:lnTo>
                  <a:lnTo>
                    <a:pt x="0" y="0"/>
                  </a:lnTo>
                  <a:lnTo>
                    <a:pt x="0" y="11798"/>
                  </a:lnTo>
                  <a:lnTo>
                    <a:pt x="0" y="23596"/>
                  </a:lnTo>
                  <a:lnTo>
                    <a:pt x="0" y="35394"/>
                  </a:lnTo>
                  <a:lnTo>
                    <a:pt x="11798" y="35394"/>
                  </a:lnTo>
                  <a:lnTo>
                    <a:pt x="11798" y="23596"/>
                  </a:lnTo>
                  <a:lnTo>
                    <a:pt x="11798" y="11798"/>
                  </a:lnTo>
                  <a:lnTo>
                    <a:pt x="23596" y="11798"/>
                  </a:lnTo>
                  <a:lnTo>
                    <a:pt x="35394" y="11798"/>
                  </a:lnTo>
                  <a:lnTo>
                    <a:pt x="35394" y="0"/>
                  </a:lnTo>
                  <a:close/>
                </a:path>
                <a:path w="626110" h="35560">
                  <a:moveTo>
                    <a:pt x="59004" y="23596"/>
                  </a:moveTo>
                  <a:lnTo>
                    <a:pt x="47205" y="23596"/>
                  </a:lnTo>
                  <a:lnTo>
                    <a:pt x="35407" y="23596"/>
                  </a:lnTo>
                  <a:lnTo>
                    <a:pt x="35407" y="35394"/>
                  </a:lnTo>
                  <a:lnTo>
                    <a:pt x="47205" y="35394"/>
                  </a:lnTo>
                  <a:lnTo>
                    <a:pt x="59004" y="35394"/>
                  </a:lnTo>
                  <a:lnTo>
                    <a:pt x="59004" y="23596"/>
                  </a:lnTo>
                  <a:close/>
                </a:path>
                <a:path w="626110" h="35560">
                  <a:moveTo>
                    <a:pt x="59004" y="0"/>
                  </a:moveTo>
                  <a:lnTo>
                    <a:pt x="47205" y="0"/>
                  </a:lnTo>
                  <a:lnTo>
                    <a:pt x="35407" y="0"/>
                  </a:lnTo>
                  <a:lnTo>
                    <a:pt x="35407" y="11798"/>
                  </a:lnTo>
                  <a:lnTo>
                    <a:pt x="47205" y="11798"/>
                  </a:lnTo>
                  <a:lnTo>
                    <a:pt x="59004" y="11798"/>
                  </a:lnTo>
                  <a:lnTo>
                    <a:pt x="59004" y="0"/>
                  </a:lnTo>
                  <a:close/>
                </a:path>
                <a:path w="626110" h="35560">
                  <a:moveTo>
                    <a:pt x="82613" y="0"/>
                  </a:moveTo>
                  <a:lnTo>
                    <a:pt x="70815" y="0"/>
                  </a:lnTo>
                  <a:lnTo>
                    <a:pt x="59016" y="0"/>
                  </a:lnTo>
                  <a:lnTo>
                    <a:pt x="59016" y="11798"/>
                  </a:lnTo>
                  <a:lnTo>
                    <a:pt x="70815" y="11798"/>
                  </a:lnTo>
                  <a:lnTo>
                    <a:pt x="70815" y="23596"/>
                  </a:lnTo>
                  <a:lnTo>
                    <a:pt x="70815" y="35394"/>
                  </a:lnTo>
                  <a:lnTo>
                    <a:pt x="82613" y="35394"/>
                  </a:lnTo>
                  <a:lnTo>
                    <a:pt x="82613" y="23596"/>
                  </a:lnTo>
                  <a:lnTo>
                    <a:pt x="82613" y="11798"/>
                  </a:lnTo>
                  <a:lnTo>
                    <a:pt x="82613" y="0"/>
                  </a:lnTo>
                  <a:close/>
                </a:path>
                <a:path w="626110" h="35560">
                  <a:moveTo>
                    <a:pt x="118021" y="23596"/>
                  </a:moveTo>
                  <a:lnTo>
                    <a:pt x="106222" y="23596"/>
                  </a:lnTo>
                  <a:lnTo>
                    <a:pt x="106222" y="35394"/>
                  </a:lnTo>
                  <a:lnTo>
                    <a:pt x="118021" y="35394"/>
                  </a:lnTo>
                  <a:lnTo>
                    <a:pt x="118021" y="23596"/>
                  </a:lnTo>
                  <a:close/>
                </a:path>
                <a:path w="626110" h="35560">
                  <a:moveTo>
                    <a:pt x="118021" y="0"/>
                  </a:moveTo>
                  <a:lnTo>
                    <a:pt x="106222" y="0"/>
                  </a:lnTo>
                  <a:lnTo>
                    <a:pt x="94424" y="0"/>
                  </a:lnTo>
                  <a:lnTo>
                    <a:pt x="94424" y="11798"/>
                  </a:lnTo>
                  <a:lnTo>
                    <a:pt x="94424" y="23596"/>
                  </a:lnTo>
                  <a:lnTo>
                    <a:pt x="106222" y="23596"/>
                  </a:lnTo>
                  <a:lnTo>
                    <a:pt x="106222" y="11798"/>
                  </a:lnTo>
                  <a:lnTo>
                    <a:pt x="118021" y="11798"/>
                  </a:lnTo>
                  <a:lnTo>
                    <a:pt x="118021" y="0"/>
                  </a:lnTo>
                  <a:close/>
                </a:path>
                <a:path w="626110" h="35560">
                  <a:moveTo>
                    <a:pt x="141617" y="11798"/>
                  </a:moveTo>
                  <a:lnTo>
                    <a:pt x="129832" y="11798"/>
                  </a:lnTo>
                  <a:lnTo>
                    <a:pt x="129832" y="23596"/>
                  </a:lnTo>
                  <a:lnTo>
                    <a:pt x="141617" y="23596"/>
                  </a:lnTo>
                  <a:lnTo>
                    <a:pt x="141617" y="11798"/>
                  </a:lnTo>
                  <a:close/>
                </a:path>
                <a:path w="626110" h="35560">
                  <a:moveTo>
                    <a:pt x="153428" y="11798"/>
                  </a:moveTo>
                  <a:lnTo>
                    <a:pt x="141630" y="11798"/>
                  </a:lnTo>
                  <a:lnTo>
                    <a:pt x="141630" y="23596"/>
                  </a:lnTo>
                  <a:lnTo>
                    <a:pt x="141630" y="35394"/>
                  </a:lnTo>
                  <a:lnTo>
                    <a:pt x="153428" y="35394"/>
                  </a:lnTo>
                  <a:lnTo>
                    <a:pt x="153428" y="23596"/>
                  </a:lnTo>
                  <a:lnTo>
                    <a:pt x="153428" y="11798"/>
                  </a:lnTo>
                  <a:close/>
                </a:path>
                <a:path w="626110" h="35560">
                  <a:moveTo>
                    <a:pt x="165239" y="0"/>
                  </a:moveTo>
                  <a:lnTo>
                    <a:pt x="153441" y="0"/>
                  </a:lnTo>
                  <a:lnTo>
                    <a:pt x="153441" y="11798"/>
                  </a:lnTo>
                  <a:lnTo>
                    <a:pt x="153441" y="23596"/>
                  </a:lnTo>
                  <a:lnTo>
                    <a:pt x="153441" y="35394"/>
                  </a:lnTo>
                  <a:lnTo>
                    <a:pt x="165239" y="35394"/>
                  </a:lnTo>
                  <a:lnTo>
                    <a:pt x="165239" y="23596"/>
                  </a:lnTo>
                  <a:lnTo>
                    <a:pt x="165239" y="11798"/>
                  </a:lnTo>
                  <a:lnTo>
                    <a:pt x="165239" y="0"/>
                  </a:lnTo>
                  <a:close/>
                </a:path>
                <a:path w="626110" h="35560">
                  <a:moveTo>
                    <a:pt x="200647" y="11798"/>
                  </a:moveTo>
                  <a:lnTo>
                    <a:pt x="188849" y="11798"/>
                  </a:lnTo>
                  <a:lnTo>
                    <a:pt x="188849" y="23596"/>
                  </a:lnTo>
                  <a:lnTo>
                    <a:pt x="200647" y="23596"/>
                  </a:lnTo>
                  <a:lnTo>
                    <a:pt x="200647" y="11798"/>
                  </a:lnTo>
                  <a:close/>
                </a:path>
                <a:path w="626110" h="35560">
                  <a:moveTo>
                    <a:pt x="212432" y="23596"/>
                  </a:moveTo>
                  <a:lnTo>
                    <a:pt x="200647" y="23596"/>
                  </a:lnTo>
                  <a:lnTo>
                    <a:pt x="200647" y="35394"/>
                  </a:lnTo>
                  <a:lnTo>
                    <a:pt x="212432" y="35394"/>
                  </a:lnTo>
                  <a:lnTo>
                    <a:pt x="212432" y="23596"/>
                  </a:lnTo>
                  <a:close/>
                </a:path>
                <a:path w="626110" h="35560">
                  <a:moveTo>
                    <a:pt x="224243" y="11798"/>
                  </a:moveTo>
                  <a:lnTo>
                    <a:pt x="212458" y="11798"/>
                  </a:lnTo>
                  <a:lnTo>
                    <a:pt x="212458" y="23596"/>
                  </a:lnTo>
                  <a:lnTo>
                    <a:pt x="212458" y="35394"/>
                  </a:lnTo>
                  <a:lnTo>
                    <a:pt x="224243" y="35394"/>
                  </a:lnTo>
                  <a:lnTo>
                    <a:pt x="224243" y="23596"/>
                  </a:lnTo>
                  <a:lnTo>
                    <a:pt x="224243" y="11798"/>
                  </a:lnTo>
                  <a:close/>
                </a:path>
                <a:path w="626110" h="35560">
                  <a:moveTo>
                    <a:pt x="247853" y="0"/>
                  </a:moveTo>
                  <a:lnTo>
                    <a:pt x="236054" y="0"/>
                  </a:lnTo>
                  <a:lnTo>
                    <a:pt x="236054" y="11798"/>
                  </a:lnTo>
                  <a:lnTo>
                    <a:pt x="224256" y="11798"/>
                  </a:lnTo>
                  <a:lnTo>
                    <a:pt x="224256" y="23596"/>
                  </a:lnTo>
                  <a:lnTo>
                    <a:pt x="224256" y="35394"/>
                  </a:lnTo>
                  <a:lnTo>
                    <a:pt x="236054" y="35394"/>
                  </a:lnTo>
                  <a:lnTo>
                    <a:pt x="247853" y="35394"/>
                  </a:lnTo>
                  <a:lnTo>
                    <a:pt x="247853" y="23596"/>
                  </a:lnTo>
                  <a:lnTo>
                    <a:pt x="247853" y="11798"/>
                  </a:lnTo>
                  <a:lnTo>
                    <a:pt x="247853" y="0"/>
                  </a:lnTo>
                  <a:close/>
                </a:path>
                <a:path w="626110" h="35560">
                  <a:moveTo>
                    <a:pt x="295071" y="0"/>
                  </a:moveTo>
                  <a:lnTo>
                    <a:pt x="283273" y="0"/>
                  </a:lnTo>
                  <a:lnTo>
                    <a:pt x="283273" y="11798"/>
                  </a:lnTo>
                  <a:lnTo>
                    <a:pt x="295071" y="11798"/>
                  </a:lnTo>
                  <a:lnTo>
                    <a:pt x="295071" y="0"/>
                  </a:lnTo>
                  <a:close/>
                </a:path>
                <a:path w="626110" h="35560">
                  <a:moveTo>
                    <a:pt x="306857" y="11798"/>
                  </a:moveTo>
                  <a:lnTo>
                    <a:pt x="295071" y="11798"/>
                  </a:lnTo>
                  <a:lnTo>
                    <a:pt x="295071" y="23596"/>
                  </a:lnTo>
                  <a:lnTo>
                    <a:pt x="295071" y="35394"/>
                  </a:lnTo>
                  <a:lnTo>
                    <a:pt x="306857" y="35394"/>
                  </a:lnTo>
                  <a:lnTo>
                    <a:pt x="306857" y="23596"/>
                  </a:lnTo>
                  <a:lnTo>
                    <a:pt x="306857" y="11798"/>
                  </a:lnTo>
                  <a:close/>
                </a:path>
                <a:path w="626110" h="35560">
                  <a:moveTo>
                    <a:pt x="318681" y="11798"/>
                  </a:moveTo>
                  <a:lnTo>
                    <a:pt x="306882" y="11798"/>
                  </a:lnTo>
                  <a:lnTo>
                    <a:pt x="306882" y="23596"/>
                  </a:lnTo>
                  <a:lnTo>
                    <a:pt x="318681" y="23596"/>
                  </a:lnTo>
                  <a:lnTo>
                    <a:pt x="318681" y="11798"/>
                  </a:lnTo>
                  <a:close/>
                </a:path>
                <a:path w="626110" h="35560">
                  <a:moveTo>
                    <a:pt x="330479" y="0"/>
                  </a:moveTo>
                  <a:lnTo>
                    <a:pt x="318681" y="0"/>
                  </a:lnTo>
                  <a:lnTo>
                    <a:pt x="318681" y="11798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26110" h="35560">
                  <a:moveTo>
                    <a:pt x="365887" y="0"/>
                  </a:moveTo>
                  <a:lnTo>
                    <a:pt x="354088" y="0"/>
                  </a:lnTo>
                  <a:lnTo>
                    <a:pt x="342290" y="0"/>
                  </a:lnTo>
                  <a:lnTo>
                    <a:pt x="330492" y="0"/>
                  </a:lnTo>
                  <a:lnTo>
                    <a:pt x="330492" y="11798"/>
                  </a:lnTo>
                  <a:lnTo>
                    <a:pt x="342290" y="11798"/>
                  </a:lnTo>
                  <a:lnTo>
                    <a:pt x="342290" y="23596"/>
                  </a:lnTo>
                  <a:lnTo>
                    <a:pt x="342290" y="35394"/>
                  </a:lnTo>
                  <a:lnTo>
                    <a:pt x="354088" y="35394"/>
                  </a:lnTo>
                  <a:lnTo>
                    <a:pt x="354088" y="23596"/>
                  </a:lnTo>
                  <a:lnTo>
                    <a:pt x="365887" y="23596"/>
                  </a:lnTo>
                  <a:lnTo>
                    <a:pt x="365887" y="11798"/>
                  </a:lnTo>
                  <a:lnTo>
                    <a:pt x="365887" y="0"/>
                  </a:lnTo>
                  <a:close/>
                </a:path>
                <a:path w="626110" h="35560">
                  <a:moveTo>
                    <a:pt x="377698" y="0"/>
                  </a:moveTo>
                  <a:lnTo>
                    <a:pt x="365899" y="0"/>
                  </a:lnTo>
                  <a:lnTo>
                    <a:pt x="365899" y="11798"/>
                  </a:lnTo>
                  <a:lnTo>
                    <a:pt x="377698" y="11798"/>
                  </a:lnTo>
                  <a:lnTo>
                    <a:pt x="377698" y="0"/>
                  </a:lnTo>
                  <a:close/>
                </a:path>
                <a:path w="626110" h="35560">
                  <a:moveTo>
                    <a:pt x="389496" y="11798"/>
                  </a:moveTo>
                  <a:lnTo>
                    <a:pt x="377698" y="11798"/>
                  </a:lnTo>
                  <a:lnTo>
                    <a:pt x="377698" y="23596"/>
                  </a:lnTo>
                  <a:lnTo>
                    <a:pt x="377698" y="35394"/>
                  </a:lnTo>
                  <a:lnTo>
                    <a:pt x="389496" y="35394"/>
                  </a:lnTo>
                  <a:lnTo>
                    <a:pt x="389496" y="23596"/>
                  </a:lnTo>
                  <a:lnTo>
                    <a:pt x="389496" y="11798"/>
                  </a:lnTo>
                  <a:close/>
                </a:path>
                <a:path w="626110" h="35560">
                  <a:moveTo>
                    <a:pt x="401307" y="0"/>
                  </a:move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01307" y="0"/>
                  </a:lnTo>
                  <a:close/>
                </a:path>
                <a:path w="626110" h="35560">
                  <a:moveTo>
                    <a:pt x="424903" y="11798"/>
                  </a:moveTo>
                  <a:lnTo>
                    <a:pt x="413105" y="11798"/>
                  </a:lnTo>
                  <a:lnTo>
                    <a:pt x="401307" y="11798"/>
                  </a:lnTo>
                  <a:lnTo>
                    <a:pt x="401307" y="23596"/>
                  </a:lnTo>
                  <a:lnTo>
                    <a:pt x="401307" y="35394"/>
                  </a:lnTo>
                  <a:lnTo>
                    <a:pt x="413105" y="35394"/>
                  </a:lnTo>
                  <a:lnTo>
                    <a:pt x="413105" y="23596"/>
                  </a:lnTo>
                  <a:lnTo>
                    <a:pt x="424903" y="23596"/>
                  </a:lnTo>
                  <a:lnTo>
                    <a:pt x="424903" y="11798"/>
                  </a:lnTo>
                  <a:close/>
                </a:path>
                <a:path w="626110" h="35560">
                  <a:moveTo>
                    <a:pt x="448513" y="23596"/>
                  </a:moveTo>
                  <a:lnTo>
                    <a:pt x="436714" y="23596"/>
                  </a:lnTo>
                  <a:lnTo>
                    <a:pt x="424916" y="23596"/>
                  </a:lnTo>
                  <a:lnTo>
                    <a:pt x="424916" y="35394"/>
                  </a:lnTo>
                  <a:lnTo>
                    <a:pt x="436714" y="35394"/>
                  </a:lnTo>
                  <a:lnTo>
                    <a:pt x="448513" y="35394"/>
                  </a:lnTo>
                  <a:lnTo>
                    <a:pt x="448513" y="23596"/>
                  </a:lnTo>
                  <a:close/>
                </a:path>
                <a:path w="626110" h="35560">
                  <a:moveTo>
                    <a:pt x="472122" y="23596"/>
                  </a:moveTo>
                  <a:lnTo>
                    <a:pt x="460324" y="23596"/>
                  </a:lnTo>
                  <a:lnTo>
                    <a:pt x="460324" y="35394"/>
                  </a:lnTo>
                  <a:lnTo>
                    <a:pt x="472122" y="35394"/>
                  </a:lnTo>
                  <a:lnTo>
                    <a:pt x="472122" y="23596"/>
                  </a:lnTo>
                  <a:close/>
                </a:path>
                <a:path w="626110" h="35560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10" h="35560">
                  <a:moveTo>
                    <a:pt x="519328" y="11798"/>
                  </a:moveTo>
                  <a:lnTo>
                    <a:pt x="507530" y="11798"/>
                  </a:lnTo>
                  <a:lnTo>
                    <a:pt x="507530" y="0"/>
                  </a:ln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495731" y="23596"/>
                  </a:lnTo>
                  <a:lnTo>
                    <a:pt x="507530" y="23596"/>
                  </a:lnTo>
                  <a:lnTo>
                    <a:pt x="507530" y="35394"/>
                  </a:lnTo>
                  <a:lnTo>
                    <a:pt x="519328" y="35394"/>
                  </a:lnTo>
                  <a:lnTo>
                    <a:pt x="519328" y="23596"/>
                  </a:lnTo>
                  <a:lnTo>
                    <a:pt x="519328" y="11798"/>
                  </a:lnTo>
                  <a:close/>
                </a:path>
                <a:path w="626110" h="35560">
                  <a:moveTo>
                    <a:pt x="578345" y="23596"/>
                  </a:moveTo>
                  <a:lnTo>
                    <a:pt x="566547" y="23596"/>
                  </a:lnTo>
                  <a:lnTo>
                    <a:pt x="566547" y="35394"/>
                  </a:lnTo>
                  <a:lnTo>
                    <a:pt x="578345" y="35394"/>
                  </a:lnTo>
                  <a:lnTo>
                    <a:pt x="578345" y="23596"/>
                  </a:lnTo>
                  <a:close/>
                </a:path>
                <a:path w="626110" h="35560">
                  <a:moveTo>
                    <a:pt x="578345" y="0"/>
                  </a:moveTo>
                  <a:lnTo>
                    <a:pt x="566547" y="0"/>
                  </a:lnTo>
                  <a:lnTo>
                    <a:pt x="554748" y="0"/>
                  </a:lnTo>
                  <a:lnTo>
                    <a:pt x="542950" y="0"/>
                  </a:lnTo>
                  <a:lnTo>
                    <a:pt x="542950" y="11798"/>
                  </a:lnTo>
                  <a:lnTo>
                    <a:pt x="542950" y="23596"/>
                  </a:lnTo>
                  <a:lnTo>
                    <a:pt x="542950" y="35394"/>
                  </a:lnTo>
                  <a:lnTo>
                    <a:pt x="554748" y="35394"/>
                  </a:lnTo>
                  <a:lnTo>
                    <a:pt x="554748" y="23596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26110" h="35560">
                  <a:moveTo>
                    <a:pt x="601954" y="0"/>
                  </a:moveTo>
                  <a:lnTo>
                    <a:pt x="590156" y="0"/>
                  </a:lnTo>
                  <a:lnTo>
                    <a:pt x="578358" y="0"/>
                  </a:lnTo>
                  <a:lnTo>
                    <a:pt x="578358" y="11798"/>
                  </a:lnTo>
                  <a:lnTo>
                    <a:pt x="590156" y="11798"/>
                  </a:lnTo>
                  <a:lnTo>
                    <a:pt x="601954" y="11798"/>
                  </a:lnTo>
                  <a:lnTo>
                    <a:pt x="601954" y="0"/>
                  </a:lnTo>
                  <a:close/>
                </a:path>
                <a:path w="626110" h="35560">
                  <a:moveTo>
                    <a:pt x="625563" y="0"/>
                  </a:moveTo>
                  <a:lnTo>
                    <a:pt x="613765" y="0"/>
                  </a:ln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13765" y="23596"/>
                  </a:lnTo>
                  <a:lnTo>
                    <a:pt x="625563" y="23596"/>
                  </a:lnTo>
                  <a:lnTo>
                    <a:pt x="625563" y="11798"/>
                  </a:lnTo>
                  <a:lnTo>
                    <a:pt x="62556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94843" y="5320080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10" h="47625">
                  <a:moveTo>
                    <a:pt x="11798" y="11811"/>
                  </a:moveTo>
                  <a:lnTo>
                    <a:pt x="0" y="11811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0" y="47205"/>
                  </a:lnTo>
                  <a:lnTo>
                    <a:pt x="11798" y="47205"/>
                  </a:lnTo>
                  <a:lnTo>
                    <a:pt x="11798" y="35407"/>
                  </a:lnTo>
                  <a:lnTo>
                    <a:pt x="11798" y="23609"/>
                  </a:lnTo>
                  <a:lnTo>
                    <a:pt x="11798" y="11811"/>
                  </a:lnTo>
                  <a:close/>
                </a:path>
                <a:path w="626110" h="47625">
                  <a:moveTo>
                    <a:pt x="35394" y="11811"/>
                  </a:moveTo>
                  <a:lnTo>
                    <a:pt x="23596" y="11811"/>
                  </a:lnTo>
                  <a:lnTo>
                    <a:pt x="23596" y="23609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lnTo>
                    <a:pt x="35394" y="11811"/>
                  </a:lnTo>
                  <a:close/>
                </a:path>
                <a:path w="626110" h="47625">
                  <a:moveTo>
                    <a:pt x="59004" y="11811"/>
                  </a:moveTo>
                  <a:lnTo>
                    <a:pt x="47205" y="11811"/>
                  </a:lnTo>
                  <a:lnTo>
                    <a:pt x="35407" y="11811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59004" y="35407"/>
                  </a:lnTo>
                  <a:lnTo>
                    <a:pt x="59004" y="23609"/>
                  </a:lnTo>
                  <a:lnTo>
                    <a:pt x="59004" y="11811"/>
                  </a:lnTo>
                  <a:close/>
                </a:path>
                <a:path w="626110" h="47625">
                  <a:moveTo>
                    <a:pt x="82613" y="11811"/>
                  </a:moveTo>
                  <a:lnTo>
                    <a:pt x="70815" y="11811"/>
                  </a:lnTo>
                  <a:lnTo>
                    <a:pt x="70815" y="23609"/>
                  </a:lnTo>
                  <a:lnTo>
                    <a:pt x="70815" y="35407"/>
                  </a:lnTo>
                  <a:lnTo>
                    <a:pt x="70815" y="47205"/>
                  </a:lnTo>
                  <a:lnTo>
                    <a:pt x="82613" y="47205"/>
                  </a:lnTo>
                  <a:lnTo>
                    <a:pt x="82613" y="35407"/>
                  </a:lnTo>
                  <a:lnTo>
                    <a:pt x="82613" y="23609"/>
                  </a:lnTo>
                  <a:lnTo>
                    <a:pt x="82613" y="11811"/>
                  </a:lnTo>
                  <a:close/>
                </a:path>
                <a:path w="626110" h="47625">
                  <a:moveTo>
                    <a:pt x="106222" y="11811"/>
                  </a:moveTo>
                  <a:lnTo>
                    <a:pt x="94424" y="11811"/>
                  </a:lnTo>
                  <a:lnTo>
                    <a:pt x="94424" y="23609"/>
                  </a:lnTo>
                  <a:lnTo>
                    <a:pt x="106222" y="23609"/>
                  </a:lnTo>
                  <a:lnTo>
                    <a:pt x="106222" y="11811"/>
                  </a:lnTo>
                  <a:close/>
                </a:path>
                <a:path w="626110" h="47625">
                  <a:moveTo>
                    <a:pt x="129806" y="35407"/>
                  </a:moveTo>
                  <a:lnTo>
                    <a:pt x="118021" y="35407"/>
                  </a:lnTo>
                  <a:lnTo>
                    <a:pt x="118021" y="47205"/>
                  </a:lnTo>
                  <a:lnTo>
                    <a:pt x="129806" y="47205"/>
                  </a:lnTo>
                  <a:lnTo>
                    <a:pt x="129806" y="35407"/>
                  </a:lnTo>
                  <a:close/>
                </a:path>
                <a:path w="626110" h="47625">
                  <a:moveTo>
                    <a:pt x="129806" y="11811"/>
                  </a:moveTo>
                  <a:lnTo>
                    <a:pt x="118021" y="11811"/>
                  </a:lnTo>
                  <a:lnTo>
                    <a:pt x="118021" y="23609"/>
                  </a:lnTo>
                  <a:lnTo>
                    <a:pt x="129806" y="23609"/>
                  </a:lnTo>
                  <a:lnTo>
                    <a:pt x="129806" y="11811"/>
                  </a:lnTo>
                  <a:close/>
                </a:path>
                <a:path w="626110" h="47625">
                  <a:moveTo>
                    <a:pt x="141617" y="23609"/>
                  </a:moveTo>
                  <a:lnTo>
                    <a:pt x="129832" y="23609"/>
                  </a:lnTo>
                  <a:lnTo>
                    <a:pt x="129832" y="35407"/>
                  </a:lnTo>
                  <a:lnTo>
                    <a:pt x="141617" y="35407"/>
                  </a:lnTo>
                  <a:lnTo>
                    <a:pt x="141617" y="23609"/>
                  </a:lnTo>
                  <a:close/>
                </a:path>
                <a:path w="626110" h="47625">
                  <a:moveTo>
                    <a:pt x="153428" y="35407"/>
                  </a:moveTo>
                  <a:lnTo>
                    <a:pt x="141630" y="35407"/>
                  </a:lnTo>
                  <a:lnTo>
                    <a:pt x="141630" y="47205"/>
                  </a:lnTo>
                  <a:lnTo>
                    <a:pt x="153428" y="47205"/>
                  </a:lnTo>
                  <a:lnTo>
                    <a:pt x="153428" y="35407"/>
                  </a:lnTo>
                  <a:close/>
                </a:path>
                <a:path w="626110" h="47625">
                  <a:moveTo>
                    <a:pt x="153428" y="11811"/>
                  </a:moveTo>
                  <a:lnTo>
                    <a:pt x="141630" y="11811"/>
                  </a:lnTo>
                  <a:lnTo>
                    <a:pt x="141630" y="23609"/>
                  </a:lnTo>
                  <a:lnTo>
                    <a:pt x="153428" y="23609"/>
                  </a:lnTo>
                  <a:lnTo>
                    <a:pt x="153428" y="11811"/>
                  </a:lnTo>
                  <a:close/>
                </a:path>
                <a:path w="626110" h="47625">
                  <a:moveTo>
                    <a:pt x="177025" y="23609"/>
                  </a:moveTo>
                  <a:lnTo>
                    <a:pt x="165239" y="23609"/>
                  </a:lnTo>
                  <a:lnTo>
                    <a:pt x="165239" y="35407"/>
                  </a:lnTo>
                  <a:lnTo>
                    <a:pt x="165239" y="47205"/>
                  </a:lnTo>
                  <a:lnTo>
                    <a:pt x="177025" y="47205"/>
                  </a:lnTo>
                  <a:lnTo>
                    <a:pt x="177025" y="35407"/>
                  </a:lnTo>
                  <a:lnTo>
                    <a:pt x="177025" y="23609"/>
                  </a:lnTo>
                  <a:close/>
                </a:path>
                <a:path w="626110" h="47625">
                  <a:moveTo>
                    <a:pt x="188836" y="23609"/>
                  </a:moveTo>
                  <a:lnTo>
                    <a:pt x="177038" y="23609"/>
                  </a:lnTo>
                  <a:lnTo>
                    <a:pt x="177038" y="35407"/>
                  </a:lnTo>
                  <a:lnTo>
                    <a:pt x="177038" y="47205"/>
                  </a:lnTo>
                  <a:lnTo>
                    <a:pt x="188836" y="47205"/>
                  </a:lnTo>
                  <a:lnTo>
                    <a:pt x="188836" y="35407"/>
                  </a:lnTo>
                  <a:lnTo>
                    <a:pt x="188836" y="23609"/>
                  </a:lnTo>
                  <a:close/>
                </a:path>
                <a:path w="626110" h="47625">
                  <a:moveTo>
                    <a:pt x="200647" y="35407"/>
                  </a:moveTo>
                  <a:lnTo>
                    <a:pt x="188849" y="35407"/>
                  </a:lnTo>
                  <a:lnTo>
                    <a:pt x="188849" y="47205"/>
                  </a:lnTo>
                  <a:lnTo>
                    <a:pt x="200647" y="47205"/>
                  </a:lnTo>
                  <a:lnTo>
                    <a:pt x="200647" y="35407"/>
                  </a:lnTo>
                  <a:close/>
                </a:path>
                <a:path w="626110" h="47625">
                  <a:moveTo>
                    <a:pt x="212432" y="23609"/>
                  </a:moveTo>
                  <a:lnTo>
                    <a:pt x="200647" y="23609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close/>
                </a:path>
                <a:path w="626110" h="47625">
                  <a:moveTo>
                    <a:pt x="224243" y="35407"/>
                  </a:moveTo>
                  <a:lnTo>
                    <a:pt x="212458" y="35407"/>
                  </a:lnTo>
                  <a:lnTo>
                    <a:pt x="212458" y="47205"/>
                  </a:lnTo>
                  <a:lnTo>
                    <a:pt x="224243" y="47205"/>
                  </a:lnTo>
                  <a:lnTo>
                    <a:pt x="224243" y="35407"/>
                  </a:lnTo>
                  <a:close/>
                </a:path>
                <a:path w="626110" h="47625">
                  <a:moveTo>
                    <a:pt x="236054" y="23609"/>
                  </a:moveTo>
                  <a:lnTo>
                    <a:pt x="224256" y="23609"/>
                  </a:lnTo>
                  <a:lnTo>
                    <a:pt x="224256" y="35407"/>
                  </a:lnTo>
                  <a:lnTo>
                    <a:pt x="224256" y="47205"/>
                  </a:lnTo>
                  <a:lnTo>
                    <a:pt x="236054" y="47205"/>
                  </a:lnTo>
                  <a:lnTo>
                    <a:pt x="236054" y="35407"/>
                  </a:lnTo>
                  <a:lnTo>
                    <a:pt x="236054" y="23609"/>
                  </a:lnTo>
                  <a:close/>
                </a:path>
                <a:path w="626110" h="47625">
                  <a:moveTo>
                    <a:pt x="247853" y="11811"/>
                  </a:moveTo>
                  <a:lnTo>
                    <a:pt x="236054" y="11811"/>
                  </a:lnTo>
                  <a:lnTo>
                    <a:pt x="236054" y="23609"/>
                  </a:lnTo>
                  <a:lnTo>
                    <a:pt x="247853" y="23609"/>
                  </a:lnTo>
                  <a:lnTo>
                    <a:pt x="247853" y="11811"/>
                  </a:lnTo>
                  <a:close/>
                </a:path>
                <a:path w="626110" h="47625">
                  <a:moveTo>
                    <a:pt x="271462" y="23609"/>
                  </a:moveTo>
                  <a:lnTo>
                    <a:pt x="259664" y="23609"/>
                  </a:lnTo>
                  <a:lnTo>
                    <a:pt x="259664" y="35407"/>
                  </a:lnTo>
                  <a:lnTo>
                    <a:pt x="259664" y="47205"/>
                  </a:lnTo>
                  <a:lnTo>
                    <a:pt x="271462" y="47205"/>
                  </a:lnTo>
                  <a:lnTo>
                    <a:pt x="271462" y="35407"/>
                  </a:lnTo>
                  <a:lnTo>
                    <a:pt x="271462" y="23609"/>
                  </a:lnTo>
                  <a:close/>
                </a:path>
                <a:path w="626110" h="47625">
                  <a:moveTo>
                    <a:pt x="306857" y="11811"/>
                  </a:moveTo>
                  <a:lnTo>
                    <a:pt x="295071" y="11811"/>
                  </a:lnTo>
                  <a:lnTo>
                    <a:pt x="295071" y="23609"/>
                  </a:lnTo>
                  <a:lnTo>
                    <a:pt x="283273" y="23609"/>
                  </a:lnTo>
                  <a:lnTo>
                    <a:pt x="283273" y="35407"/>
                  </a:lnTo>
                  <a:lnTo>
                    <a:pt x="283273" y="47205"/>
                  </a:lnTo>
                  <a:lnTo>
                    <a:pt x="295071" y="47205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lnTo>
                    <a:pt x="306857" y="11811"/>
                  </a:lnTo>
                  <a:close/>
                </a:path>
                <a:path w="626110" h="47625">
                  <a:moveTo>
                    <a:pt x="330479" y="11811"/>
                  </a:moveTo>
                  <a:lnTo>
                    <a:pt x="318681" y="11811"/>
                  </a:lnTo>
                  <a:lnTo>
                    <a:pt x="318681" y="23609"/>
                  </a:lnTo>
                  <a:lnTo>
                    <a:pt x="306882" y="23609"/>
                  </a:lnTo>
                  <a:lnTo>
                    <a:pt x="306882" y="35407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lnTo>
                    <a:pt x="330479" y="11811"/>
                  </a:lnTo>
                  <a:close/>
                </a:path>
                <a:path w="626110" h="47625">
                  <a:moveTo>
                    <a:pt x="342290" y="23609"/>
                  </a:moveTo>
                  <a:lnTo>
                    <a:pt x="330492" y="23609"/>
                  </a:lnTo>
                  <a:lnTo>
                    <a:pt x="330492" y="35407"/>
                  </a:lnTo>
                  <a:lnTo>
                    <a:pt x="342290" y="35407"/>
                  </a:lnTo>
                  <a:lnTo>
                    <a:pt x="342290" y="23609"/>
                  </a:lnTo>
                  <a:close/>
                </a:path>
                <a:path w="626110" h="47625">
                  <a:moveTo>
                    <a:pt x="365887" y="11811"/>
                  </a:moveTo>
                  <a:lnTo>
                    <a:pt x="354088" y="11811"/>
                  </a:lnTo>
                  <a:lnTo>
                    <a:pt x="342290" y="11811"/>
                  </a:lnTo>
                  <a:lnTo>
                    <a:pt x="342290" y="23609"/>
                  </a:lnTo>
                  <a:lnTo>
                    <a:pt x="354088" y="23609"/>
                  </a:lnTo>
                  <a:lnTo>
                    <a:pt x="365887" y="23609"/>
                  </a:lnTo>
                  <a:lnTo>
                    <a:pt x="365887" y="11811"/>
                  </a:lnTo>
                  <a:close/>
                </a:path>
                <a:path w="626110" h="47625">
                  <a:moveTo>
                    <a:pt x="377698" y="11811"/>
                  </a:moveTo>
                  <a:lnTo>
                    <a:pt x="365899" y="11811"/>
                  </a:lnTo>
                  <a:lnTo>
                    <a:pt x="365899" y="23609"/>
                  </a:lnTo>
                  <a:lnTo>
                    <a:pt x="365899" y="35407"/>
                  </a:lnTo>
                  <a:lnTo>
                    <a:pt x="377698" y="35407"/>
                  </a:lnTo>
                  <a:lnTo>
                    <a:pt x="377698" y="23609"/>
                  </a:lnTo>
                  <a:lnTo>
                    <a:pt x="377698" y="11811"/>
                  </a:lnTo>
                  <a:close/>
                </a:path>
                <a:path w="626110" h="47625">
                  <a:moveTo>
                    <a:pt x="401307" y="23609"/>
                  </a:move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01307" y="23609"/>
                  </a:lnTo>
                  <a:close/>
                </a:path>
                <a:path w="626110" h="47625">
                  <a:moveTo>
                    <a:pt x="424903" y="11811"/>
                  </a:moveTo>
                  <a:lnTo>
                    <a:pt x="413105" y="11811"/>
                  </a:lnTo>
                  <a:lnTo>
                    <a:pt x="413105" y="23609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lnTo>
                    <a:pt x="424903" y="11811"/>
                  </a:lnTo>
                  <a:close/>
                </a:path>
                <a:path w="626110" h="47625">
                  <a:moveTo>
                    <a:pt x="460311" y="11811"/>
                  </a:moveTo>
                  <a:lnTo>
                    <a:pt x="448513" y="11811"/>
                  </a:lnTo>
                  <a:lnTo>
                    <a:pt x="436714" y="11811"/>
                  </a:lnTo>
                  <a:lnTo>
                    <a:pt x="424916" y="11811"/>
                  </a:lnTo>
                  <a:lnTo>
                    <a:pt x="424916" y="23609"/>
                  </a:lnTo>
                  <a:lnTo>
                    <a:pt x="424916" y="35407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60311" y="35407"/>
                  </a:lnTo>
                  <a:lnTo>
                    <a:pt x="460311" y="23609"/>
                  </a:lnTo>
                  <a:lnTo>
                    <a:pt x="460311" y="11811"/>
                  </a:lnTo>
                  <a:close/>
                </a:path>
                <a:path w="626110" h="47625">
                  <a:moveTo>
                    <a:pt x="483920" y="23609"/>
                  </a:moveTo>
                  <a:lnTo>
                    <a:pt x="472122" y="23609"/>
                  </a:lnTo>
                  <a:lnTo>
                    <a:pt x="460324" y="23609"/>
                  </a:lnTo>
                  <a:lnTo>
                    <a:pt x="460324" y="35407"/>
                  </a:lnTo>
                  <a:lnTo>
                    <a:pt x="472122" y="35407"/>
                  </a:lnTo>
                  <a:lnTo>
                    <a:pt x="483920" y="35407"/>
                  </a:lnTo>
                  <a:lnTo>
                    <a:pt x="483920" y="23609"/>
                  </a:lnTo>
                  <a:close/>
                </a:path>
                <a:path w="626110" h="47625">
                  <a:moveTo>
                    <a:pt x="507530" y="11811"/>
                  </a:moveTo>
                  <a:lnTo>
                    <a:pt x="495731" y="11811"/>
                  </a:lnTo>
                  <a:lnTo>
                    <a:pt x="483933" y="11811"/>
                  </a:lnTo>
                  <a:lnTo>
                    <a:pt x="483933" y="23609"/>
                  </a:lnTo>
                  <a:lnTo>
                    <a:pt x="495731" y="23609"/>
                  </a:lnTo>
                  <a:lnTo>
                    <a:pt x="495731" y="35407"/>
                  </a:lnTo>
                  <a:lnTo>
                    <a:pt x="507530" y="35407"/>
                  </a:lnTo>
                  <a:lnTo>
                    <a:pt x="507530" y="23609"/>
                  </a:lnTo>
                  <a:lnTo>
                    <a:pt x="507530" y="11811"/>
                  </a:lnTo>
                  <a:close/>
                </a:path>
                <a:path w="626110" h="47625">
                  <a:moveTo>
                    <a:pt x="531139" y="11811"/>
                  </a:moveTo>
                  <a:lnTo>
                    <a:pt x="519341" y="11811"/>
                  </a:lnTo>
                  <a:lnTo>
                    <a:pt x="519341" y="23609"/>
                  </a:lnTo>
                  <a:lnTo>
                    <a:pt x="531139" y="23609"/>
                  </a:lnTo>
                  <a:lnTo>
                    <a:pt x="531139" y="11811"/>
                  </a:lnTo>
                  <a:close/>
                </a:path>
                <a:path w="626110" h="47625">
                  <a:moveTo>
                    <a:pt x="554748" y="11811"/>
                  </a:moveTo>
                  <a:lnTo>
                    <a:pt x="542950" y="11811"/>
                  </a:lnTo>
                  <a:lnTo>
                    <a:pt x="542950" y="23609"/>
                  </a:lnTo>
                  <a:lnTo>
                    <a:pt x="542950" y="35407"/>
                  </a:lnTo>
                  <a:lnTo>
                    <a:pt x="554748" y="35407"/>
                  </a:lnTo>
                  <a:lnTo>
                    <a:pt x="554748" y="23609"/>
                  </a:lnTo>
                  <a:lnTo>
                    <a:pt x="554748" y="11811"/>
                  </a:lnTo>
                  <a:close/>
                </a:path>
                <a:path w="626110" h="47625">
                  <a:moveTo>
                    <a:pt x="578345" y="11811"/>
                  </a:moveTo>
                  <a:lnTo>
                    <a:pt x="566547" y="11811"/>
                  </a:lnTo>
                  <a:lnTo>
                    <a:pt x="566547" y="23609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78345" y="23609"/>
                  </a:lnTo>
                  <a:lnTo>
                    <a:pt x="578345" y="11811"/>
                  </a:lnTo>
                  <a:close/>
                </a:path>
                <a:path w="626110" h="47625">
                  <a:moveTo>
                    <a:pt x="578345" y="0"/>
                  </a:moveTo>
                  <a:lnTo>
                    <a:pt x="566547" y="0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26110" h="47625">
                  <a:moveTo>
                    <a:pt x="601954" y="11811"/>
                  </a:moveTo>
                  <a:lnTo>
                    <a:pt x="590156" y="11811"/>
                  </a:lnTo>
                  <a:lnTo>
                    <a:pt x="578358" y="11811"/>
                  </a:lnTo>
                  <a:lnTo>
                    <a:pt x="578358" y="23609"/>
                  </a:lnTo>
                  <a:lnTo>
                    <a:pt x="578358" y="35407"/>
                  </a:lnTo>
                  <a:lnTo>
                    <a:pt x="590156" y="35407"/>
                  </a:lnTo>
                  <a:lnTo>
                    <a:pt x="601954" y="35407"/>
                  </a:lnTo>
                  <a:lnTo>
                    <a:pt x="601954" y="23609"/>
                  </a:lnTo>
                  <a:lnTo>
                    <a:pt x="601954" y="11811"/>
                  </a:lnTo>
                  <a:close/>
                </a:path>
                <a:path w="626110" h="47625">
                  <a:moveTo>
                    <a:pt x="601954" y="0"/>
                  </a:moveTo>
                  <a:lnTo>
                    <a:pt x="590156" y="0"/>
                  </a:lnTo>
                  <a:lnTo>
                    <a:pt x="578358" y="0"/>
                  </a:lnTo>
                  <a:lnTo>
                    <a:pt x="578358" y="11798"/>
                  </a:lnTo>
                  <a:lnTo>
                    <a:pt x="590156" y="11798"/>
                  </a:lnTo>
                  <a:lnTo>
                    <a:pt x="601954" y="11798"/>
                  </a:lnTo>
                  <a:lnTo>
                    <a:pt x="601954" y="0"/>
                  </a:lnTo>
                  <a:close/>
                </a:path>
                <a:path w="626110" h="47625">
                  <a:moveTo>
                    <a:pt x="625563" y="11811"/>
                  </a:moveTo>
                  <a:lnTo>
                    <a:pt x="613765" y="11811"/>
                  </a:lnTo>
                  <a:lnTo>
                    <a:pt x="613765" y="23609"/>
                  </a:lnTo>
                  <a:lnTo>
                    <a:pt x="613765" y="35407"/>
                  </a:lnTo>
                  <a:lnTo>
                    <a:pt x="625563" y="35407"/>
                  </a:lnTo>
                  <a:lnTo>
                    <a:pt x="625563" y="23609"/>
                  </a:lnTo>
                  <a:lnTo>
                    <a:pt x="625563" y="11811"/>
                  </a:lnTo>
                  <a:close/>
                </a:path>
                <a:path w="626110" h="47625">
                  <a:moveTo>
                    <a:pt x="625563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25563" y="11798"/>
                  </a:lnTo>
                  <a:lnTo>
                    <a:pt x="62556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94843" y="5355488"/>
              <a:ext cx="626110" cy="24130"/>
            </a:xfrm>
            <a:custGeom>
              <a:avLst/>
              <a:gdLst/>
              <a:ahLst/>
              <a:cxnLst/>
              <a:rect l="l" t="t" r="r" b="b"/>
              <a:pathLst>
                <a:path w="626110" h="24129">
                  <a:moveTo>
                    <a:pt x="11798" y="11811"/>
                  </a:moveTo>
                  <a:lnTo>
                    <a:pt x="0" y="11811"/>
                  </a:lnTo>
                  <a:lnTo>
                    <a:pt x="0" y="23622"/>
                  </a:lnTo>
                  <a:lnTo>
                    <a:pt x="11798" y="23622"/>
                  </a:lnTo>
                  <a:lnTo>
                    <a:pt x="11798" y="11811"/>
                  </a:lnTo>
                  <a:close/>
                </a:path>
                <a:path w="626110" h="24129">
                  <a:moveTo>
                    <a:pt x="295071" y="0"/>
                  </a:moveTo>
                  <a:lnTo>
                    <a:pt x="283273" y="0"/>
                  </a:lnTo>
                  <a:lnTo>
                    <a:pt x="283273" y="11798"/>
                  </a:lnTo>
                  <a:lnTo>
                    <a:pt x="295071" y="11798"/>
                  </a:lnTo>
                  <a:lnTo>
                    <a:pt x="295071" y="0"/>
                  </a:lnTo>
                  <a:close/>
                </a:path>
                <a:path w="626110" h="24129">
                  <a:moveTo>
                    <a:pt x="365887" y="0"/>
                  </a:moveTo>
                  <a:lnTo>
                    <a:pt x="354088" y="0"/>
                  </a:lnTo>
                  <a:lnTo>
                    <a:pt x="342290" y="0"/>
                  </a:lnTo>
                  <a:lnTo>
                    <a:pt x="330492" y="0"/>
                  </a:lnTo>
                  <a:lnTo>
                    <a:pt x="330492" y="11798"/>
                  </a:lnTo>
                  <a:lnTo>
                    <a:pt x="342290" y="11798"/>
                  </a:lnTo>
                  <a:lnTo>
                    <a:pt x="354088" y="11798"/>
                  </a:lnTo>
                  <a:lnTo>
                    <a:pt x="365887" y="11798"/>
                  </a:lnTo>
                  <a:lnTo>
                    <a:pt x="365887" y="0"/>
                  </a:lnTo>
                  <a:close/>
                </a:path>
                <a:path w="626110" h="24129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26110" h="24129">
                  <a:moveTo>
                    <a:pt x="401307" y="0"/>
                  </a:move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01307" y="0"/>
                  </a:lnTo>
                  <a:close/>
                </a:path>
                <a:path w="626110" h="24129">
                  <a:moveTo>
                    <a:pt x="424903" y="0"/>
                  </a:moveTo>
                  <a:lnTo>
                    <a:pt x="413105" y="0"/>
                  </a:lnTo>
                  <a:lnTo>
                    <a:pt x="413105" y="11798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26110" h="24129">
                  <a:moveTo>
                    <a:pt x="460311" y="0"/>
                  </a:moveTo>
                  <a:lnTo>
                    <a:pt x="448513" y="0"/>
                  </a:lnTo>
                  <a:lnTo>
                    <a:pt x="436714" y="0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60311" y="11798"/>
                  </a:lnTo>
                  <a:lnTo>
                    <a:pt x="460311" y="0"/>
                  </a:lnTo>
                  <a:close/>
                </a:path>
                <a:path w="626110" h="24129">
                  <a:moveTo>
                    <a:pt x="472122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72122" y="11798"/>
                  </a:lnTo>
                  <a:lnTo>
                    <a:pt x="472122" y="0"/>
                  </a:lnTo>
                  <a:close/>
                </a:path>
                <a:path w="626110" h="24129">
                  <a:moveTo>
                    <a:pt x="507530" y="0"/>
                  </a:moveTo>
                  <a:lnTo>
                    <a:pt x="495731" y="0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07530" y="0"/>
                  </a:lnTo>
                  <a:close/>
                </a:path>
                <a:path w="626110" h="24129">
                  <a:moveTo>
                    <a:pt x="554748" y="0"/>
                  </a:move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54748" y="0"/>
                  </a:lnTo>
                  <a:close/>
                </a:path>
                <a:path w="626110" h="24129">
                  <a:moveTo>
                    <a:pt x="625563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25563" y="11798"/>
                  </a:lnTo>
                  <a:lnTo>
                    <a:pt x="62556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106641" y="5373198"/>
              <a:ext cx="614045" cy="0"/>
            </a:xfrm>
            <a:custGeom>
              <a:avLst/>
              <a:gdLst/>
              <a:ahLst/>
              <a:cxnLst/>
              <a:rect l="l" t="t" r="r" b="b"/>
              <a:pathLst>
                <a:path w="614045">
                  <a:moveTo>
                    <a:pt x="0" y="0"/>
                  </a:moveTo>
                  <a:lnTo>
                    <a:pt x="613765" y="0"/>
                  </a:lnTo>
                </a:path>
              </a:pathLst>
            </a:custGeom>
            <a:ln w="11798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94843" y="5379097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10" h="35560">
                  <a:moveTo>
                    <a:pt x="11798" y="11811"/>
                  </a:moveTo>
                  <a:lnTo>
                    <a:pt x="0" y="11811"/>
                  </a:lnTo>
                  <a:lnTo>
                    <a:pt x="0" y="23609"/>
                  </a:lnTo>
                  <a:lnTo>
                    <a:pt x="11798" y="23609"/>
                  </a:lnTo>
                  <a:lnTo>
                    <a:pt x="11798" y="11811"/>
                  </a:lnTo>
                  <a:close/>
                </a:path>
                <a:path w="626110" h="35560">
                  <a:moveTo>
                    <a:pt x="35394" y="11811"/>
                  </a:moveTo>
                  <a:lnTo>
                    <a:pt x="23596" y="11811"/>
                  </a:lnTo>
                  <a:lnTo>
                    <a:pt x="23596" y="23609"/>
                  </a:lnTo>
                  <a:lnTo>
                    <a:pt x="11798" y="23609"/>
                  </a:lnTo>
                  <a:lnTo>
                    <a:pt x="11798" y="35407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lnTo>
                    <a:pt x="35394" y="11811"/>
                  </a:lnTo>
                  <a:close/>
                </a:path>
                <a:path w="626110" h="35560">
                  <a:moveTo>
                    <a:pt x="47205" y="11811"/>
                  </a:moveTo>
                  <a:lnTo>
                    <a:pt x="35407" y="11811"/>
                  </a:lnTo>
                  <a:lnTo>
                    <a:pt x="35407" y="23609"/>
                  </a:lnTo>
                  <a:lnTo>
                    <a:pt x="47205" y="23609"/>
                  </a:lnTo>
                  <a:lnTo>
                    <a:pt x="47205" y="11811"/>
                  </a:lnTo>
                  <a:close/>
                </a:path>
                <a:path w="626110" h="35560">
                  <a:moveTo>
                    <a:pt x="94411" y="11811"/>
                  </a:moveTo>
                  <a:lnTo>
                    <a:pt x="82613" y="11811"/>
                  </a:lnTo>
                  <a:lnTo>
                    <a:pt x="70815" y="11811"/>
                  </a:lnTo>
                  <a:lnTo>
                    <a:pt x="59016" y="11811"/>
                  </a:ln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70815" y="23609"/>
                  </a:lnTo>
                  <a:lnTo>
                    <a:pt x="82613" y="23609"/>
                  </a:lnTo>
                  <a:lnTo>
                    <a:pt x="94411" y="23609"/>
                  </a:lnTo>
                  <a:lnTo>
                    <a:pt x="94411" y="11811"/>
                  </a:lnTo>
                  <a:close/>
                </a:path>
                <a:path w="626110" h="35560">
                  <a:moveTo>
                    <a:pt x="129806" y="11811"/>
                  </a:moveTo>
                  <a:lnTo>
                    <a:pt x="118021" y="11811"/>
                  </a:lnTo>
                  <a:lnTo>
                    <a:pt x="106222" y="11811"/>
                  </a:lnTo>
                  <a:lnTo>
                    <a:pt x="106222" y="23609"/>
                  </a:lnTo>
                  <a:lnTo>
                    <a:pt x="106222" y="35407"/>
                  </a:lnTo>
                  <a:lnTo>
                    <a:pt x="118021" y="35407"/>
                  </a:lnTo>
                  <a:lnTo>
                    <a:pt x="129806" y="35407"/>
                  </a:lnTo>
                  <a:lnTo>
                    <a:pt x="129806" y="23609"/>
                  </a:lnTo>
                  <a:lnTo>
                    <a:pt x="129806" y="11811"/>
                  </a:lnTo>
                  <a:close/>
                </a:path>
                <a:path w="626110" h="35560">
                  <a:moveTo>
                    <a:pt x="129806" y="0"/>
                  </a:moveTo>
                  <a:lnTo>
                    <a:pt x="118021" y="0"/>
                  </a:lnTo>
                  <a:lnTo>
                    <a:pt x="106222" y="0"/>
                  </a:lnTo>
                  <a:lnTo>
                    <a:pt x="94424" y="0"/>
                  </a:lnTo>
                  <a:lnTo>
                    <a:pt x="94424" y="11798"/>
                  </a:lnTo>
                  <a:lnTo>
                    <a:pt x="106222" y="11798"/>
                  </a:lnTo>
                  <a:lnTo>
                    <a:pt x="118021" y="11798"/>
                  </a:lnTo>
                  <a:lnTo>
                    <a:pt x="129806" y="11798"/>
                  </a:lnTo>
                  <a:lnTo>
                    <a:pt x="129806" y="0"/>
                  </a:lnTo>
                  <a:close/>
                </a:path>
                <a:path w="626110" h="35560">
                  <a:moveTo>
                    <a:pt x="153428" y="0"/>
                  </a:moveTo>
                  <a:lnTo>
                    <a:pt x="141630" y="0"/>
                  </a:lnTo>
                  <a:lnTo>
                    <a:pt x="141630" y="11798"/>
                  </a:lnTo>
                  <a:lnTo>
                    <a:pt x="153428" y="11798"/>
                  </a:lnTo>
                  <a:lnTo>
                    <a:pt x="153428" y="0"/>
                  </a:lnTo>
                  <a:close/>
                </a:path>
                <a:path w="626110" h="35560">
                  <a:moveTo>
                    <a:pt x="177025" y="23609"/>
                  </a:moveTo>
                  <a:lnTo>
                    <a:pt x="165239" y="23609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close/>
                </a:path>
                <a:path w="626110" h="35560">
                  <a:moveTo>
                    <a:pt x="177025" y="0"/>
                  </a:moveTo>
                  <a:lnTo>
                    <a:pt x="165239" y="0"/>
                  </a:lnTo>
                  <a:lnTo>
                    <a:pt x="165239" y="11798"/>
                  </a:lnTo>
                  <a:lnTo>
                    <a:pt x="177025" y="11798"/>
                  </a:lnTo>
                  <a:lnTo>
                    <a:pt x="177025" y="0"/>
                  </a:lnTo>
                  <a:close/>
                </a:path>
                <a:path w="626110" h="35560">
                  <a:moveTo>
                    <a:pt x="188836" y="23609"/>
                  </a:move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close/>
                </a:path>
                <a:path w="626110" h="35560">
                  <a:moveTo>
                    <a:pt x="188836" y="0"/>
                  </a:moveTo>
                  <a:lnTo>
                    <a:pt x="177038" y="0"/>
                  </a:lnTo>
                  <a:lnTo>
                    <a:pt x="177038" y="11798"/>
                  </a:lnTo>
                  <a:lnTo>
                    <a:pt x="188836" y="11798"/>
                  </a:lnTo>
                  <a:lnTo>
                    <a:pt x="188836" y="0"/>
                  </a:lnTo>
                  <a:close/>
                </a:path>
                <a:path w="626110" h="35560">
                  <a:moveTo>
                    <a:pt x="212432" y="23609"/>
                  </a:moveTo>
                  <a:lnTo>
                    <a:pt x="200647" y="23609"/>
                  </a:ln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close/>
                </a:path>
                <a:path w="626110" h="35560">
                  <a:moveTo>
                    <a:pt x="212432" y="0"/>
                  </a:moveTo>
                  <a:lnTo>
                    <a:pt x="200647" y="0"/>
                  </a:lnTo>
                  <a:lnTo>
                    <a:pt x="200647" y="11798"/>
                  </a:lnTo>
                  <a:lnTo>
                    <a:pt x="212432" y="11798"/>
                  </a:lnTo>
                  <a:lnTo>
                    <a:pt x="212432" y="0"/>
                  </a:lnTo>
                  <a:close/>
                </a:path>
                <a:path w="626110" h="35560">
                  <a:moveTo>
                    <a:pt x="224243" y="11811"/>
                  </a:moveTo>
                  <a:lnTo>
                    <a:pt x="212458" y="11811"/>
                  </a:ln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lnTo>
                    <a:pt x="224243" y="11811"/>
                  </a:lnTo>
                  <a:close/>
                </a:path>
                <a:path w="626110" h="35560">
                  <a:moveTo>
                    <a:pt x="247853" y="23609"/>
                  </a:moveTo>
                  <a:lnTo>
                    <a:pt x="236054" y="23609"/>
                  </a:ln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47853" y="35407"/>
                  </a:lnTo>
                  <a:lnTo>
                    <a:pt x="247853" y="23609"/>
                  </a:lnTo>
                  <a:close/>
                </a:path>
                <a:path w="626110" h="35560">
                  <a:moveTo>
                    <a:pt x="247853" y="0"/>
                  </a:moveTo>
                  <a:lnTo>
                    <a:pt x="236054" y="0"/>
                  </a:lnTo>
                  <a:lnTo>
                    <a:pt x="224256" y="0"/>
                  </a:lnTo>
                  <a:lnTo>
                    <a:pt x="224256" y="11798"/>
                  </a:lnTo>
                  <a:lnTo>
                    <a:pt x="236054" y="11798"/>
                  </a:lnTo>
                  <a:lnTo>
                    <a:pt x="247853" y="11798"/>
                  </a:lnTo>
                  <a:lnTo>
                    <a:pt x="247853" y="0"/>
                  </a:lnTo>
                  <a:close/>
                </a:path>
                <a:path w="626110" h="35560">
                  <a:moveTo>
                    <a:pt x="259651" y="11811"/>
                  </a:moveTo>
                  <a:lnTo>
                    <a:pt x="247865" y="11811"/>
                  </a:lnTo>
                  <a:lnTo>
                    <a:pt x="247865" y="23609"/>
                  </a:lnTo>
                  <a:lnTo>
                    <a:pt x="247865" y="35407"/>
                  </a:lnTo>
                  <a:lnTo>
                    <a:pt x="259651" y="35407"/>
                  </a:lnTo>
                  <a:lnTo>
                    <a:pt x="259651" y="23609"/>
                  </a:lnTo>
                  <a:lnTo>
                    <a:pt x="259651" y="11811"/>
                  </a:lnTo>
                  <a:close/>
                </a:path>
                <a:path w="626110" h="35560">
                  <a:moveTo>
                    <a:pt x="259651" y="0"/>
                  </a:moveTo>
                  <a:lnTo>
                    <a:pt x="247865" y="0"/>
                  </a:lnTo>
                  <a:lnTo>
                    <a:pt x="247865" y="11798"/>
                  </a:lnTo>
                  <a:lnTo>
                    <a:pt x="259651" y="11798"/>
                  </a:lnTo>
                  <a:lnTo>
                    <a:pt x="259651" y="0"/>
                  </a:lnTo>
                  <a:close/>
                </a:path>
                <a:path w="626110" h="35560">
                  <a:moveTo>
                    <a:pt x="271462" y="11811"/>
                  </a:moveTo>
                  <a:lnTo>
                    <a:pt x="259664" y="11811"/>
                  </a:lnTo>
                  <a:lnTo>
                    <a:pt x="259664" y="23609"/>
                  </a:lnTo>
                  <a:lnTo>
                    <a:pt x="271462" y="23609"/>
                  </a:lnTo>
                  <a:lnTo>
                    <a:pt x="271462" y="11811"/>
                  </a:lnTo>
                  <a:close/>
                </a:path>
                <a:path w="626110" h="35560">
                  <a:moveTo>
                    <a:pt x="271462" y="0"/>
                  </a:moveTo>
                  <a:lnTo>
                    <a:pt x="259664" y="0"/>
                  </a:lnTo>
                  <a:lnTo>
                    <a:pt x="259664" y="11798"/>
                  </a:lnTo>
                  <a:lnTo>
                    <a:pt x="271462" y="11798"/>
                  </a:lnTo>
                  <a:lnTo>
                    <a:pt x="271462" y="0"/>
                  </a:lnTo>
                  <a:close/>
                </a:path>
                <a:path w="626110" h="35560">
                  <a:moveTo>
                    <a:pt x="295071" y="0"/>
                  </a:moveTo>
                  <a:lnTo>
                    <a:pt x="283273" y="0"/>
                  </a:lnTo>
                  <a:lnTo>
                    <a:pt x="283273" y="11798"/>
                  </a:lnTo>
                  <a:lnTo>
                    <a:pt x="295071" y="11798"/>
                  </a:lnTo>
                  <a:lnTo>
                    <a:pt x="295071" y="0"/>
                  </a:lnTo>
                  <a:close/>
                </a:path>
                <a:path w="626110" h="35560">
                  <a:moveTo>
                    <a:pt x="306857" y="11811"/>
                  </a:moveTo>
                  <a:lnTo>
                    <a:pt x="295071" y="11811"/>
                  </a:lnTo>
                  <a:lnTo>
                    <a:pt x="283273" y="11811"/>
                  </a:lnTo>
                  <a:lnTo>
                    <a:pt x="271475" y="11811"/>
                  </a:lnTo>
                  <a:lnTo>
                    <a:pt x="271475" y="23609"/>
                  </a:lnTo>
                  <a:lnTo>
                    <a:pt x="283273" y="23609"/>
                  </a:lnTo>
                  <a:lnTo>
                    <a:pt x="295071" y="23609"/>
                  </a:lnTo>
                  <a:lnTo>
                    <a:pt x="306857" y="23609"/>
                  </a:lnTo>
                  <a:lnTo>
                    <a:pt x="306857" y="11811"/>
                  </a:lnTo>
                  <a:close/>
                </a:path>
                <a:path w="626110" h="35560">
                  <a:moveTo>
                    <a:pt x="330479" y="11811"/>
                  </a:moveTo>
                  <a:lnTo>
                    <a:pt x="318681" y="11811"/>
                  </a:lnTo>
                  <a:lnTo>
                    <a:pt x="306882" y="11811"/>
                  </a:lnTo>
                  <a:lnTo>
                    <a:pt x="306882" y="23609"/>
                  </a:lnTo>
                  <a:lnTo>
                    <a:pt x="318681" y="23609"/>
                  </a:lnTo>
                  <a:lnTo>
                    <a:pt x="330479" y="23609"/>
                  </a:lnTo>
                  <a:lnTo>
                    <a:pt x="330479" y="11811"/>
                  </a:lnTo>
                  <a:close/>
                </a:path>
                <a:path w="626110" h="35560">
                  <a:moveTo>
                    <a:pt x="354088" y="0"/>
                  </a:moveTo>
                  <a:lnTo>
                    <a:pt x="342290" y="0"/>
                  </a:lnTo>
                  <a:lnTo>
                    <a:pt x="330492" y="0"/>
                  </a:lnTo>
                  <a:lnTo>
                    <a:pt x="330492" y="11798"/>
                  </a:lnTo>
                  <a:lnTo>
                    <a:pt x="342290" y="11798"/>
                  </a:lnTo>
                  <a:lnTo>
                    <a:pt x="354088" y="11798"/>
                  </a:lnTo>
                  <a:lnTo>
                    <a:pt x="354088" y="0"/>
                  </a:lnTo>
                  <a:close/>
                </a:path>
                <a:path w="626110" h="35560">
                  <a:moveTo>
                    <a:pt x="365887" y="11811"/>
                  </a:moveTo>
                  <a:lnTo>
                    <a:pt x="354088" y="11811"/>
                  </a:lnTo>
                  <a:lnTo>
                    <a:pt x="342290" y="11811"/>
                  </a:lnTo>
                  <a:lnTo>
                    <a:pt x="330492" y="11811"/>
                  </a:lnTo>
                  <a:lnTo>
                    <a:pt x="330492" y="23609"/>
                  </a:lnTo>
                  <a:lnTo>
                    <a:pt x="342290" y="23609"/>
                  </a:lnTo>
                  <a:lnTo>
                    <a:pt x="354088" y="23609"/>
                  </a:lnTo>
                  <a:lnTo>
                    <a:pt x="365887" y="23609"/>
                  </a:lnTo>
                  <a:lnTo>
                    <a:pt x="365887" y="11811"/>
                  </a:lnTo>
                  <a:close/>
                </a:path>
                <a:path w="626110" h="35560">
                  <a:moveTo>
                    <a:pt x="389496" y="11811"/>
                  </a:moveTo>
                  <a:lnTo>
                    <a:pt x="377698" y="11811"/>
                  </a:lnTo>
                  <a:lnTo>
                    <a:pt x="377698" y="23609"/>
                  </a:lnTo>
                  <a:lnTo>
                    <a:pt x="389496" y="23609"/>
                  </a:lnTo>
                  <a:lnTo>
                    <a:pt x="389496" y="11811"/>
                  </a:lnTo>
                  <a:close/>
                </a:path>
                <a:path w="626110" h="35560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26110" h="35560">
                  <a:moveTo>
                    <a:pt x="424903" y="11811"/>
                  </a:moveTo>
                  <a:lnTo>
                    <a:pt x="413105" y="11811"/>
                  </a:lnTo>
                  <a:lnTo>
                    <a:pt x="401307" y="11811"/>
                  </a:lnTo>
                  <a:lnTo>
                    <a:pt x="389509" y="11811"/>
                  </a:lnTo>
                  <a:lnTo>
                    <a:pt x="389509" y="23609"/>
                  </a:lnTo>
                  <a:lnTo>
                    <a:pt x="401307" y="23609"/>
                  </a:lnTo>
                  <a:lnTo>
                    <a:pt x="413105" y="23609"/>
                  </a:lnTo>
                  <a:lnTo>
                    <a:pt x="424903" y="23609"/>
                  </a:lnTo>
                  <a:lnTo>
                    <a:pt x="424903" y="11811"/>
                  </a:lnTo>
                  <a:close/>
                </a:path>
                <a:path w="626110" h="35560">
                  <a:moveTo>
                    <a:pt x="424903" y="0"/>
                  </a:moveTo>
                  <a:lnTo>
                    <a:pt x="413105" y="0"/>
                  </a:lnTo>
                  <a:lnTo>
                    <a:pt x="401307" y="0"/>
                  </a:ln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13105" y="11798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26110" h="35560">
                  <a:moveTo>
                    <a:pt x="460311" y="11811"/>
                  </a:moveTo>
                  <a:lnTo>
                    <a:pt x="448513" y="11811"/>
                  </a:lnTo>
                  <a:lnTo>
                    <a:pt x="436714" y="11811"/>
                  </a:lnTo>
                  <a:lnTo>
                    <a:pt x="436714" y="23609"/>
                  </a:lnTo>
                  <a:lnTo>
                    <a:pt x="448513" y="23609"/>
                  </a:lnTo>
                  <a:lnTo>
                    <a:pt x="460311" y="23609"/>
                  </a:lnTo>
                  <a:lnTo>
                    <a:pt x="460311" y="11811"/>
                  </a:lnTo>
                  <a:close/>
                </a:path>
                <a:path w="626110" h="35560">
                  <a:moveTo>
                    <a:pt x="460311" y="0"/>
                  </a:moveTo>
                  <a:lnTo>
                    <a:pt x="448513" y="0"/>
                  </a:lnTo>
                  <a:lnTo>
                    <a:pt x="436714" y="0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60311" y="11798"/>
                  </a:lnTo>
                  <a:lnTo>
                    <a:pt x="460311" y="0"/>
                  </a:lnTo>
                  <a:close/>
                </a:path>
                <a:path w="626110" h="35560">
                  <a:moveTo>
                    <a:pt x="483920" y="11811"/>
                  </a:moveTo>
                  <a:lnTo>
                    <a:pt x="472122" y="11811"/>
                  </a:lnTo>
                  <a:lnTo>
                    <a:pt x="460324" y="11811"/>
                  </a:lnTo>
                  <a:lnTo>
                    <a:pt x="460324" y="23609"/>
                  </a:lnTo>
                  <a:lnTo>
                    <a:pt x="472122" y="23609"/>
                  </a:lnTo>
                  <a:lnTo>
                    <a:pt x="483920" y="23609"/>
                  </a:lnTo>
                  <a:lnTo>
                    <a:pt x="483920" y="11811"/>
                  </a:lnTo>
                  <a:close/>
                </a:path>
                <a:path w="626110" h="35560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10" h="35560">
                  <a:moveTo>
                    <a:pt x="495731" y="0"/>
                  </a:move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495731" y="0"/>
                  </a:lnTo>
                  <a:close/>
                </a:path>
                <a:path w="626110" h="35560">
                  <a:moveTo>
                    <a:pt x="519328" y="11811"/>
                  </a:moveTo>
                  <a:lnTo>
                    <a:pt x="507530" y="11811"/>
                  </a:lnTo>
                  <a:lnTo>
                    <a:pt x="495731" y="11811"/>
                  </a:lnTo>
                  <a:lnTo>
                    <a:pt x="483933" y="11811"/>
                  </a:lnTo>
                  <a:lnTo>
                    <a:pt x="483933" y="23609"/>
                  </a:lnTo>
                  <a:lnTo>
                    <a:pt x="495731" y="23609"/>
                  </a:lnTo>
                  <a:lnTo>
                    <a:pt x="507530" y="23609"/>
                  </a:lnTo>
                  <a:lnTo>
                    <a:pt x="519328" y="23609"/>
                  </a:lnTo>
                  <a:lnTo>
                    <a:pt x="519328" y="11811"/>
                  </a:lnTo>
                  <a:close/>
                </a:path>
                <a:path w="626110" h="35560">
                  <a:moveTo>
                    <a:pt x="519328" y="0"/>
                  </a:moveTo>
                  <a:lnTo>
                    <a:pt x="507530" y="0"/>
                  </a:lnTo>
                  <a:lnTo>
                    <a:pt x="507530" y="11798"/>
                  </a:lnTo>
                  <a:lnTo>
                    <a:pt x="519328" y="11798"/>
                  </a:lnTo>
                  <a:lnTo>
                    <a:pt x="519328" y="0"/>
                  </a:lnTo>
                  <a:close/>
                </a:path>
                <a:path w="626110" h="35560">
                  <a:moveTo>
                    <a:pt x="531139" y="11811"/>
                  </a:moveTo>
                  <a:lnTo>
                    <a:pt x="519341" y="11811"/>
                  </a:lnTo>
                  <a:lnTo>
                    <a:pt x="519341" y="23609"/>
                  </a:lnTo>
                  <a:lnTo>
                    <a:pt x="531139" y="23609"/>
                  </a:lnTo>
                  <a:lnTo>
                    <a:pt x="531139" y="11811"/>
                  </a:lnTo>
                  <a:close/>
                </a:path>
                <a:path w="626110" h="35560">
                  <a:moveTo>
                    <a:pt x="554748" y="11811"/>
                  </a:moveTo>
                  <a:lnTo>
                    <a:pt x="542950" y="11811"/>
                  </a:lnTo>
                  <a:lnTo>
                    <a:pt x="542950" y="23609"/>
                  </a:lnTo>
                  <a:lnTo>
                    <a:pt x="554748" y="23609"/>
                  </a:lnTo>
                  <a:lnTo>
                    <a:pt x="554748" y="11811"/>
                  </a:lnTo>
                  <a:close/>
                </a:path>
                <a:path w="626110" h="35560">
                  <a:moveTo>
                    <a:pt x="590156" y="11811"/>
                  </a:moveTo>
                  <a:lnTo>
                    <a:pt x="578358" y="11811"/>
                  </a:lnTo>
                  <a:lnTo>
                    <a:pt x="578358" y="23609"/>
                  </a:lnTo>
                  <a:lnTo>
                    <a:pt x="590156" y="23609"/>
                  </a:lnTo>
                  <a:lnTo>
                    <a:pt x="590156" y="11811"/>
                  </a:lnTo>
                  <a:close/>
                </a:path>
                <a:path w="626110" h="35560">
                  <a:moveTo>
                    <a:pt x="625563" y="11811"/>
                  </a:moveTo>
                  <a:lnTo>
                    <a:pt x="613765" y="11811"/>
                  </a:lnTo>
                  <a:lnTo>
                    <a:pt x="601967" y="11811"/>
                  </a:lnTo>
                  <a:lnTo>
                    <a:pt x="601967" y="23609"/>
                  </a:lnTo>
                  <a:lnTo>
                    <a:pt x="613765" y="23609"/>
                  </a:lnTo>
                  <a:lnTo>
                    <a:pt x="625563" y="23609"/>
                  </a:lnTo>
                  <a:lnTo>
                    <a:pt x="625563" y="118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94843" y="5402706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10" h="35560">
                  <a:moveTo>
                    <a:pt x="11798" y="23609"/>
                  </a:move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11798" y="23609"/>
                  </a:lnTo>
                  <a:close/>
                </a:path>
                <a:path w="626110" h="35560">
                  <a:moveTo>
                    <a:pt x="35394" y="11798"/>
                  </a:moveTo>
                  <a:lnTo>
                    <a:pt x="23596" y="11798"/>
                  </a:lnTo>
                  <a:lnTo>
                    <a:pt x="11798" y="11798"/>
                  </a:lnTo>
                  <a:lnTo>
                    <a:pt x="11798" y="23596"/>
                  </a:lnTo>
                  <a:lnTo>
                    <a:pt x="23596" y="23596"/>
                  </a:lnTo>
                  <a:lnTo>
                    <a:pt x="35394" y="23596"/>
                  </a:lnTo>
                  <a:lnTo>
                    <a:pt x="35394" y="11798"/>
                  </a:lnTo>
                  <a:close/>
                </a:path>
                <a:path w="626110" h="35560">
                  <a:moveTo>
                    <a:pt x="47205" y="23609"/>
                  </a:move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47205" y="23609"/>
                  </a:lnTo>
                  <a:close/>
                </a:path>
                <a:path w="626110" h="35560">
                  <a:moveTo>
                    <a:pt x="47205" y="11798"/>
                  </a:moveTo>
                  <a:lnTo>
                    <a:pt x="35407" y="11798"/>
                  </a:lnTo>
                  <a:lnTo>
                    <a:pt x="35407" y="23596"/>
                  </a:lnTo>
                  <a:lnTo>
                    <a:pt x="47205" y="23596"/>
                  </a:lnTo>
                  <a:lnTo>
                    <a:pt x="47205" y="11798"/>
                  </a:lnTo>
                  <a:close/>
                </a:path>
                <a:path w="626110" h="35560">
                  <a:moveTo>
                    <a:pt x="70815" y="23609"/>
                  </a:move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70815" y="23609"/>
                  </a:lnTo>
                  <a:close/>
                </a:path>
                <a:path w="626110" h="35560">
                  <a:moveTo>
                    <a:pt x="94411" y="11798"/>
                  </a:moveTo>
                  <a:lnTo>
                    <a:pt x="82613" y="11798"/>
                  </a:lnTo>
                  <a:lnTo>
                    <a:pt x="70815" y="11798"/>
                  </a:lnTo>
                  <a:lnTo>
                    <a:pt x="59016" y="11798"/>
                  </a:lnTo>
                  <a:lnTo>
                    <a:pt x="59016" y="23596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94411" y="23596"/>
                  </a:lnTo>
                  <a:lnTo>
                    <a:pt x="94411" y="11798"/>
                  </a:lnTo>
                  <a:close/>
                </a:path>
                <a:path w="626110" h="35560">
                  <a:moveTo>
                    <a:pt x="129806" y="23609"/>
                  </a:moveTo>
                  <a:lnTo>
                    <a:pt x="118021" y="23609"/>
                  </a:lnTo>
                  <a:lnTo>
                    <a:pt x="106222" y="23609"/>
                  </a:lnTo>
                  <a:lnTo>
                    <a:pt x="106222" y="35407"/>
                  </a:lnTo>
                  <a:lnTo>
                    <a:pt x="118021" y="35407"/>
                  </a:lnTo>
                  <a:lnTo>
                    <a:pt x="129806" y="35407"/>
                  </a:lnTo>
                  <a:lnTo>
                    <a:pt x="129806" y="23609"/>
                  </a:lnTo>
                  <a:close/>
                </a:path>
                <a:path w="626110" h="35560">
                  <a:moveTo>
                    <a:pt x="129806" y="11798"/>
                  </a:moveTo>
                  <a:lnTo>
                    <a:pt x="118021" y="11798"/>
                  </a:lnTo>
                  <a:lnTo>
                    <a:pt x="106222" y="11798"/>
                  </a:lnTo>
                  <a:lnTo>
                    <a:pt x="94424" y="11798"/>
                  </a:lnTo>
                  <a:lnTo>
                    <a:pt x="94424" y="23596"/>
                  </a:lnTo>
                  <a:lnTo>
                    <a:pt x="106222" y="23596"/>
                  </a:lnTo>
                  <a:lnTo>
                    <a:pt x="118021" y="23596"/>
                  </a:lnTo>
                  <a:lnTo>
                    <a:pt x="129806" y="23596"/>
                  </a:lnTo>
                  <a:lnTo>
                    <a:pt x="129806" y="11798"/>
                  </a:lnTo>
                  <a:close/>
                </a:path>
                <a:path w="626110" h="35560">
                  <a:moveTo>
                    <a:pt x="141617" y="23609"/>
                  </a:moveTo>
                  <a:lnTo>
                    <a:pt x="129832" y="23609"/>
                  </a:lnTo>
                  <a:lnTo>
                    <a:pt x="129832" y="35407"/>
                  </a:lnTo>
                  <a:lnTo>
                    <a:pt x="141617" y="35407"/>
                  </a:lnTo>
                  <a:lnTo>
                    <a:pt x="141617" y="23609"/>
                  </a:lnTo>
                  <a:close/>
                </a:path>
                <a:path w="626110" h="35560">
                  <a:moveTo>
                    <a:pt x="153428" y="11798"/>
                  </a:moveTo>
                  <a:lnTo>
                    <a:pt x="141630" y="11798"/>
                  </a:lnTo>
                  <a:lnTo>
                    <a:pt x="141630" y="23596"/>
                  </a:lnTo>
                  <a:lnTo>
                    <a:pt x="153428" y="23596"/>
                  </a:lnTo>
                  <a:lnTo>
                    <a:pt x="153428" y="11798"/>
                  </a:lnTo>
                  <a:close/>
                </a:path>
                <a:path w="626110" h="35560">
                  <a:moveTo>
                    <a:pt x="165239" y="11798"/>
                  </a:moveTo>
                  <a:lnTo>
                    <a:pt x="153441" y="11798"/>
                  </a:lnTo>
                  <a:lnTo>
                    <a:pt x="153441" y="23596"/>
                  </a:lnTo>
                  <a:lnTo>
                    <a:pt x="165239" y="23596"/>
                  </a:lnTo>
                  <a:lnTo>
                    <a:pt x="165239" y="11798"/>
                  </a:lnTo>
                  <a:close/>
                </a:path>
                <a:path w="626110" h="35560">
                  <a:moveTo>
                    <a:pt x="177025" y="23609"/>
                  </a:moveTo>
                  <a:lnTo>
                    <a:pt x="165239" y="23609"/>
                  </a:ln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close/>
                </a:path>
                <a:path w="626110" h="35560">
                  <a:moveTo>
                    <a:pt x="188836" y="23609"/>
                  </a:move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close/>
                </a:path>
                <a:path w="626110" h="35560">
                  <a:moveTo>
                    <a:pt x="200647" y="11798"/>
                  </a:moveTo>
                  <a:lnTo>
                    <a:pt x="188849" y="11798"/>
                  </a:lnTo>
                  <a:lnTo>
                    <a:pt x="188849" y="23596"/>
                  </a:lnTo>
                  <a:lnTo>
                    <a:pt x="200647" y="23596"/>
                  </a:lnTo>
                  <a:lnTo>
                    <a:pt x="200647" y="11798"/>
                  </a:lnTo>
                  <a:close/>
                </a:path>
                <a:path w="626110" h="35560">
                  <a:moveTo>
                    <a:pt x="212432" y="23609"/>
                  </a:moveTo>
                  <a:lnTo>
                    <a:pt x="200647" y="23609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close/>
                </a:path>
                <a:path w="626110" h="35560">
                  <a:moveTo>
                    <a:pt x="224243" y="11798"/>
                  </a:moveTo>
                  <a:lnTo>
                    <a:pt x="212458" y="11798"/>
                  </a:lnTo>
                  <a:lnTo>
                    <a:pt x="212458" y="23596"/>
                  </a:lnTo>
                  <a:lnTo>
                    <a:pt x="224243" y="23596"/>
                  </a:lnTo>
                  <a:lnTo>
                    <a:pt x="224243" y="11798"/>
                  </a:lnTo>
                  <a:close/>
                </a:path>
                <a:path w="626110" h="35560">
                  <a:moveTo>
                    <a:pt x="259651" y="23609"/>
                  </a:moveTo>
                  <a:lnTo>
                    <a:pt x="247865" y="23609"/>
                  </a:lnTo>
                  <a:lnTo>
                    <a:pt x="247865" y="35407"/>
                  </a:lnTo>
                  <a:lnTo>
                    <a:pt x="259651" y="35407"/>
                  </a:lnTo>
                  <a:lnTo>
                    <a:pt x="259651" y="23609"/>
                  </a:lnTo>
                  <a:close/>
                </a:path>
                <a:path w="626110" h="35560">
                  <a:moveTo>
                    <a:pt x="259651" y="0"/>
                  </a:moveTo>
                  <a:lnTo>
                    <a:pt x="247865" y="0"/>
                  </a:lnTo>
                  <a:lnTo>
                    <a:pt x="247865" y="11798"/>
                  </a:lnTo>
                  <a:lnTo>
                    <a:pt x="259651" y="11798"/>
                  </a:lnTo>
                  <a:lnTo>
                    <a:pt x="259651" y="0"/>
                  </a:lnTo>
                  <a:close/>
                </a:path>
                <a:path w="626110" h="35560">
                  <a:moveTo>
                    <a:pt x="271462" y="23609"/>
                  </a:moveTo>
                  <a:lnTo>
                    <a:pt x="259664" y="23609"/>
                  </a:lnTo>
                  <a:lnTo>
                    <a:pt x="259664" y="35407"/>
                  </a:lnTo>
                  <a:lnTo>
                    <a:pt x="271462" y="35407"/>
                  </a:lnTo>
                  <a:lnTo>
                    <a:pt x="271462" y="23609"/>
                  </a:lnTo>
                  <a:close/>
                </a:path>
                <a:path w="626110" h="35560">
                  <a:moveTo>
                    <a:pt x="271462" y="0"/>
                  </a:moveTo>
                  <a:lnTo>
                    <a:pt x="259664" y="0"/>
                  </a:lnTo>
                  <a:lnTo>
                    <a:pt x="259664" y="11798"/>
                  </a:lnTo>
                  <a:lnTo>
                    <a:pt x="259664" y="23596"/>
                  </a:lnTo>
                  <a:lnTo>
                    <a:pt x="271462" y="23596"/>
                  </a:lnTo>
                  <a:lnTo>
                    <a:pt x="271462" y="11798"/>
                  </a:lnTo>
                  <a:lnTo>
                    <a:pt x="271462" y="0"/>
                  </a:lnTo>
                  <a:close/>
                </a:path>
                <a:path w="626110" h="35560">
                  <a:moveTo>
                    <a:pt x="283273" y="23609"/>
                  </a:moveTo>
                  <a:lnTo>
                    <a:pt x="271475" y="23609"/>
                  </a:lnTo>
                  <a:lnTo>
                    <a:pt x="271475" y="35407"/>
                  </a:lnTo>
                  <a:lnTo>
                    <a:pt x="283273" y="35407"/>
                  </a:lnTo>
                  <a:lnTo>
                    <a:pt x="283273" y="23609"/>
                  </a:lnTo>
                  <a:close/>
                </a:path>
                <a:path w="626110" h="35560">
                  <a:moveTo>
                    <a:pt x="306857" y="0"/>
                  </a:moveTo>
                  <a:lnTo>
                    <a:pt x="295071" y="0"/>
                  </a:lnTo>
                  <a:lnTo>
                    <a:pt x="283273" y="0"/>
                  </a:lnTo>
                  <a:lnTo>
                    <a:pt x="283273" y="11798"/>
                  </a:lnTo>
                  <a:lnTo>
                    <a:pt x="271475" y="11798"/>
                  </a:lnTo>
                  <a:lnTo>
                    <a:pt x="271475" y="23596"/>
                  </a:lnTo>
                  <a:lnTo>
                    <a:pt x="283273" y="23596"/>
                  </a:lnTo>
                  <a:lnTo>
                    <a:pt x="295071" y="23596"/>
                  </a:lnTo>
                  <a:lnTo>
                    <a:pt x="306857" y="23596"/>
                  </a:lnTo>
                  <a:lnTo>
                    <a:pt x="306857" y="11798"/>
                  </a:lnTo>
                  <a:lnTo>
                    <a:pt x="306857" y="0"/>
                  </a:lnTo>
                  <a:close/>
                </a:path>
                <a:path w="626110" h="35560">
                  <a:moveTo>
                    <a:pt x="330479" y="23609"/>
                  </a:moveTo>
                  <a:lnTo>
                    <a:pt x="318681" y="23609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close/>
                </a:path>
                <a:path w="626110" h="35560">
                  <a:moveTo>
                    <a:pt x="330479" y="0"/>
                  </a:moveTo>
                  <a:lnTo>
                    <a:pt x="318681" y="0"/>
                  </a:lnTo>
                  <a:lnTo>
                    <a:pt x="318681" y="11798"/>
                  </a:lnTo>
                  <a:lnTo>
                    <a:pt x="306882" y="11798"/>
                  </a:lnTo>
                  <a:lnTo>
                    <a:pt x="306882" y="23596"/>
                  </a:lnTo>
                  <a:lnTo>
                    <a:pt x="318681" y="23596"/>
                  </a:lnTo>
                  <a:lnTo>
                    <a:pt x="330479" y="23596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26110" h="35560">
                  <a:moveTo>
                    <a:pt x="342290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42290" y="11798"/>
                  </a:lnTo>
                  <a:lnTo>
                    <a:pt x="342290" y="0"/>
                  </a:lnTo>
                  <a:close/>
                </a:path>
                <a:path w="626110" h="35560">
                  <a:moveTo>
                    <a:pt x="365887" y="0"/>
                  </a:moveTo>
                  <a:lnTo>
                    <a:pt x="354088" y="0"/>
                  </a:lnTo>
                  <a:lnTo>
                    <a:pt x="354088" y="11798"/>
                  </a:lnTo>
                  <a:lnTo>
                    <a:pt x="354088" y="23596"/>
                  </a:lnTo>
                  <a:lnTo>
                    <a:pt x="365887" y="23596"/>
                  </a:lnTo>
                  <a:lnTo>
                    <a:pt x="365887" y="11798"/>
                  </a:lnTo>
                  <a:lnTo>
                    <a:pt x="365887" y="0"/>
                  </a:lnTo>
                  <a:close/>
                </a:path>
                <a:path w="626110" h="35560">
                  <a:moveTo>
                    <a:pt x="377698" y="11798"/>
                  </a:moveTo>
                  <a:lnTo>
                    <a:pt x="365899" y="11798"/>
                  </a:lnTo>
                  <a:lnTo>
                    <a:pt x="365899" y="23596"/>
                  </a:lnTo>
                  <a:lnTo>
                    <a:pt x="377698" y="23596"/>
                  </a:lnTo>
                  <a:lnTo>
                    <a:pt x="377698" y="11798"/>
                  </a:lnTo>
                  <a:close/>
                </a:path>
                <a:path w="626110" h="35560">
                  <a:moveTo>
                    <a:pt x="389496" y="23609"/>
                  </a:moveTo>
                  <a:lnTo>
                    <a:pt x="377698" y="23609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close/>
                </a:path>
                <a:path w="626110" h="35560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26110" h="35560">
                  <a:moveTo>
                    <a:pt x="401307" y="11798"/>
                  </a:moveTo>
                  <a:lnTo>
                    <a:pt x="389509" y="11798"/>
                  </a:lnTo>
                  <a:lnTo>
                    <a:pt x="389509" y="23596"/>
                  </a:lnTo>
                  <a:lnTo>
                    <a:pt x="401307" y="23596"/>
                  </a:lnTo>
                  <a:lnTo>
                    <a:pt x="401307" y="11798"/>
                  </a:lnTo>
                  <a:close/>
                </a:path>
                <a:path w="626110" h="35560">
                  <a:moveTo>
                    <a:pt x="424903" y="23609"/>
                  </a:moveTo>
                  <a:lnTo>
                    <a:pt x="413105" y="23609"/>
                  </a:lnTo>
                  <a:lnTo>
                    <a:pt x="401307" y="23609"/>
                  </a:lnTo>
                  <a:lnTo>
                    <a:pt x="401307" y="35407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close/>
                </a:path>
                <a:path w="626110" h="35560">
                  <a:moveTo>
                    <a:pt x="424903" y="0"/>
                  </a:moveTo>
                  <a:lnTo>
                    <a:pt x="413105" y="0"/>
                  </a:lnTo>
                  <a:lnTo>
                    <a:pt x="413105" y="11798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26110" h="35560">
                  <a:moveTo>
                    <a:pt x="436714" y="23609"/>
                  </a:moveTo>
                  <a:lnTo>
                    <a:pt x="424916" y="23609"/>
                  </a:lnTo>
                  <a:lnTo>
                    <a:pt x="424916" y="35407"/>
                  </a:lnTo>
                  <a:lnTo>
                    <a:pt x="436714" y="35407"/>
                  </a:lnTo>
                  <a:lnTo>
                    <a:pt x="436714" y="23609"/>
                  </a:lnTo>
                  <a:close/>
                </a:path>
                <a:path w="626110" h="35560">
                  <a:moveTo>
                    <a:pt x="448513" y="0"/>
                  </a:moveTo>
                  <a:lnTo>
                    <a:pt x="436714" y="0"/>
                  </a:lnTo>
                  <a:lnTo>
                    <a:pt x="424916" y="0"/>
                  </a:lnTo>
                  <a:lnTo>
                    <a:pt x="424916" y="11798"/>
                  </a:lnTo>
                  <a:lnTo>
                    <a:pt x="424916" y="23596"/>
                  </a:lnTo>
                  <a:lnTo>
                    <a:pt x="436714" y="23596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48513" y="0"/>
                  </a:lnTo>
                  <a:close/>
                </a:path>
                <a:path w="626110" h="35560">
                  <a:moveTo>
                    <a:pt x="472122" y="23609"/>
                  </a:moveTo>
                  <a:lnTo>
                    <a:pt x="460324" y="23609"/>
                  </a:lnTo>
                  <a:lnTo>
                    <a:pt x="460324" y="35407"/>
                  </a:lnTo>
                  <a:lnTo>
                    <a:pt x="472122" y="35407"/>
                  </a:lnTo>
                  <a:lnTo>
                    <a:pt x="472122" y="23609"/>
                  </a:lnTo>
                  <a:close/>
                </a:path>
                <a:path w="626110" h="35560">
                  <a:moveTo>
                    <a:pt x="483920" y="11798"/>
                  </a:moveTo>
                  <a:lnTo>
                    <a:pt x="472122" y="11798"/>
                  </a:lnTo>
                  <a:lnTo>
                    <a:pt x="460324" y="11798"/>
                  </a:lnTo>
                  <a:lnTo>
                    <a:pt x="460324" y="23596"/>
                  </a:lnTo>
                  <a:lnTo>
                    <a:pt x="472122" y="23596"/>
                  </a:lnTo>
                  <a:lnTo>
                    <a:pt x="483920" y="23596"/>
                  </a:lnTo>
                  <a:lnTo>
                    <a:pt x="483920" y="11798"/>
                  </a:lnTo>
                  <a:close/>
                </a:path>
                <a:path w="626110" h="35560">
                  <a:moveTo>
                    <a:pt x="519328" y="11798"/>
                  </a:moveTo>
                  <a:lnTo>
                    <a:pt x="507530" y="11798"/>
                  </a:lnTo>
                  <a:lnTo>
                    <a:pt x="507530" y="0"/>
                  </a:ln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495731" y="23596"/>
                  </a:lnTo>
                  <a:lnTo>
                    <a:pt x="507530" y="23596"/>
                  </a:lnTo>
                  <a:lnTo>
                    <a:pt x="519328" y="23596"/>
                  </a:lnTo>
                  <a:lnTo>
                    <a:pt x="519328" y="11798"/>
                  </a:lnTo>
                  <a:close/>
                </a:path>
                <a:path w="626110" h="35560">
                  <a:moveTo>
                    <a:pt x="542937" y="0"/>
                  </a:moveTo>
                  <a:lnTo>
                    <a:pt x="531139" y="0"/>
                  </a:lnTo>
                  <a:lnTo>
                    <a:pt x="531139" y="11798"/>
                  </a:lnTo>
                  <a:lnTo>
                    <a:pt x="519341" y="11798"/>
                  </a:lnTo>
                  <a:lnTo>
                    <a:pt x="519341" y="23596"/>
                  </a:lnTo>
                  <a:lnTo>
                    <a:pt x="531139" y="23596"/>
                  </a:lnTo>
                  <a:lnTo>
                    <a:pt x="542937" y="23596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26110" h="35560">
                  <a:moveTo>
                    <a:pt x="566547" y="0"/>
                  </a:moveTo>
                  <a:lnTo>
                    <a:pt x="554748" y="0"/>
                  </a:lnTo>
                  <a:lnTo>
                    <a:pt x="554748" y="11798"/>
                  </a:ln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66547" y="23596"/>
                  </a:lnTo>
                  <a:lnTo>
                    <a:pt x="566547" y="11798"/>
                  </a:lnTo>
                  <a:lnTo>
                    <a:pt x="566547" y="0"/>
                  </a:lnTo>
                  <a:close/>
                </a:path>
                <a:path w="626110" h="35560">
                  <a:moveTo>
                    <a:pt x="601954" y="0"/>
                  </a:moveTo>
                  <a:lnTo>
                    <a:pt x="590156" y="0"/>
                  </a:lnTo>
                  <a:lnTo>
                    <a:pt x="578358" y="0"/>
                  </a:lnTo>
                  <a:lnTo>
                    <a:pt x="578358" y="11798"/>
                  </a:lnTo>
                  <a:lnTo>
                    <a:pt x="578358" y="23596"/>
                  </a:lnTo>
                  <a:lnTo>
                    <a:pt x="590156" y="23596"/>
                  </a:lnTo>
                  <a:lnTo>
                    <a:pt x="601954" y="23596"/>
                  </a:lnTo>
                  <a:lnTo>
                    <a:pt x="601954" y="11798"/>
                  </a:lnTo>
                  <a:lnTo>
                    <a:pt x="601954" y="0"/>
                  </a:lnTo>
                  <a:close/>
                </a:path>
                <a:path w="626110" h="35560">
                  <a:moveTo>
                    <a:pt x="613765" y="11798"/>
                  </a:moveTo>
                  <a:lnTo>
                    <a:pt x="601967" y="11798"/>
                  </a:lnTo>
                  <a:lnTo>
                    <a:pt x="601967" y="23596"/>
                  </a:lnTo>
                  <a:lnTo>
                    <a:pt x="613765" y="23596"/>
                  </a:lnTo>
                  <a:lnTo>
                    <a:pt x="613765" y="11798"/>
                  </a:lnTo>
                  <a:close/>
                </a:path>
                <a:path w="626110" h="35560">
                  <a:moveTo>
                    <a:pt x="625563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25563" y="11798"/>
                  </a:lnTo>
                  <a:lnTo>
                    <a:pt x="62556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106641" y="5426316"/>
              <a:ext cx="614045" cy="47625"/>
            </a:xfrm>
            <a:custGeom>
              <a:avLst/>
              <a:gdLst/>
              <a:ahLst/>
              <a:cxnLst/>
              <a:rect l="l" t="t" r="r" b="b"/>
              <a:pathLst>
                <a:path w="614045" h="47625">
                  <a:moveTo>
                    <a:pt x="11798" y="11798"/>
                  </a:moveTo>
                  <a:lnTo>
                    <a:pt x="0" y="11798"/>
                  </a:lnTo>
                  <a:lnTo>
                    <a:pt x="0" y="23596"/>
                  </a:lnTo>
                  <a:lnTo>
                    <a:pt x="11798" y="23596"/>
                  </a:lnTo>
                  <a:lnTo>
                    <a:pt x="11798" y="11798"/>
                  </a:lnTo>
                  <a:close/>
                </a:path>
                <a:path w="614045" h="47625">
                  <a:moveTo>
                    <a:pt x="23596" y="35407"/>
                  </a:moveTo>
                  <a:lnTo>
                    <a:pt x="11798" y="35407"/>
                  </a:lnTo>
                  <a:lnTo>
                    <a:pt x="0" y="35407"/>
                  </a:lnTo>
                  <a:lnTo>
                    <a:pt x="0" y="47205"/>
                  </a:lnTo>
                  <a:lnTo>
                    <a:pt x="11798" y="47205"/>
                  </a:lnTo>
                  <a:lnTo>
                    <a:pt x="23596" y="47205"/>
                  </a:lnTo>
                  <a:lnTo>
                    <a:pt x="23596" y="35407"/>
                  </a:lnTo>
                  <a:close/>
                </a:path>
                <a:path w="614045" h="47625">
                  <a:moveTo>
                    <a:pt x="35407" y="23609"/>
                  </a:moveTo>
                  <a:lnTo>
                    <a:pt x="23609" y="23609"/>
                  </a:lnTo>
                  <a:lnTo>
                    <a:pt x="23609" y="35407"/>
                  </a:lnTo>
                  <a:lnTo>
                    <a:pt x="23609" y="47205"/>
                  </a:lnTo>
                  <a:lnTo>
                    <a:pt x="35407" y="47205"/>
                  </a:lnTo>
                  <a:lnTo>
                    <a:pt x="35407" y="35407"/>
                  </a:lnTo>
                  <a:lnTo>
                    <a:pt x="35407" y="23609"/>
                  </a:lnTo>
                  <a:close/>
                </a:path>
                <a:path w="614045" h="47625">
                  <a:moveTo>
                    <a:pt x="47205" y="11798"/>
                  </a:moveTo>
                  <a:lnTo>
                    <a:pt x="35407" y="11798"/>
                  </a:lnTo>
                  <a:lnTo>
                    <a:pt x="23609" y="11798"/>
                  </a:lnTo>
                  <a:lnTo>
                    <a:pt x="23609" y="23596"/>
                  </a:lnTo>
                  <a:lnTo>
                    <a:pt x="35407" y="23596"/>
                  </a:lnTo>
                  <a:lnTo>
                    <a:pt x="47205" y="23596"/>
                  </a:lnTo>
                  <a:lnTo>
                    <a:pt x="47205" y="11798"/>
                  </a:lnTo>
                  <a:close/>
                </a:path>
                <a:path w="614045" h="47625">
                  <a:moveTo>
                    <a:pt x="59016" y="23609"/>
                  </a:moveTo>
                  <a:lnTo>
                    <a:pt x="47218" y="23609"/>
                  </a:lnTo>
                  <a:lnTo>
                    <a:pt x="47218" y="35407"/>
                  </a:lnTo>
                  <a:lnTo>
                    <a:pt x="59016" y="35407"/>
                  </a:lnTo>
                  <a:lnTo>
                    <a:pt x="59016" y="23609"/>
                  </a:lnTo>
                  <a:close/>
                </a:path>
                <a:path w="614045" h="47625">
                  <a:moveTo>
                    <a:pt x="70815" y="11798"/>
                  </a:moveTo>
                  <a:lnTo>
                    <a:pt x="59016" y="11798"/>
                  </a:lnTo>
                  <a:lnTo>
                    <a:pt x="47218" y="11798"/>
                  </a:lnTo>
                  <a:lnTo>
                    <a:pt x="47218" y="23596"/>
                  </a:lnTo>
                  <a:lnTo>
                    <a:pt x="59016" y="23596"/>
                  </a:lnTo>
                  <a:lnTo>
                    <a:pt x="70815" y="23596"/>
                  </a:lnTo>
                  <a:lnTo>
                    <a:pt x="70815" y="11798"/>
                  </a:lnTo>
                  <a:close/>
                </a:path>
                <a:path w="614045" h="47625">
                  <a:moveTo>
                    <a:pt x="82613" y="35407"/>
                  </a:moveTo>
                  <a:lnTo>
                    <a:pt x="70815" y="35407"/>
                  </a:lnTo>
                  <a:lnTo>
                    <a:pt x="59016" y="35407"/>
                  </a:lnTo>
                  <a:lnTo>
                    <a:pt x="59016" y="47205"/>
                  </a:lnTo>
                  <a:lnTo>
                    <a:pt x="70815" y="47205"/>
                  </a:lnTo>
                  <a:lnTo>
                    <a:pt x="82613" y="47205"/>
                  </a:lnTo>
                  <a:lnTo>
                    <a:pt x="82613" y="35407"/>
                  </a:lnTo>
                  <a:close/>
                </a:path>
                <a:path w="614045" h="47625">
                  <a:moveTo>
                    <a:pt x="94424" y="35407"/>
                  </a:moveTo>
                  <a:lnTo>
                    <a:pt x="82626" y="35407"/>
                  </a:lnTo>
                  <a:lnTo>
                    <a:pt x="82626" y="47205"/>
                  </a:lnTo>
                  <a:lnTo>
                    <a:pt x="94424" y="47205"/>
                  </a:lnTo>
                  <a:lnTo>
                    <a:pt x="94424" y="35407"/>
                  </a:lnTo>
                  <a:close/>
                </a:path>
                <a:path w="614045" h="47625">
                  <a:moveTo>
                    <a:pt x="118008" y="11798"/>
                  </a:moveTo>
                  <a:lnTo>
                    <a:pt x="106222" y="11798"/>
                  </a:lnTo>
                  <a:lnTo>
                    <a:pt x="94424" y="11798"/>
                  </a:lnTo>
                  <a:lnTo>
                    <a:pt x="94424" y="23596"/>
                  </a:lnTo>
                  <a:lnTo>
                    <a:pt x="106222" y="23596"/>
                  </a:lnTo>
                  <a:lnTo>
                    <a:pt x="118008" y="23596"/>
                  </a:lnTo>
                  <a:lnTo>
                    <a:pt x="118008" y="11798"/>
                  </a:lnTo>
                  <a:close/>
                </a:path>
                <a:path w="614045" h="47625">
                  <a:moveTo>
                    <a:pt x="129819" y="11798"/>
                  </a:moveTo>
                  <a:lnTo>
                    <a:pt x="118033" y="11798"/>
                  </a:lnTo>
                  <a:lnTo>
                    <a:pt x="118033" y="23596"/>
                  </a:lnTo>
                  <a:lnTo>
                    <a:pt x="129819" y="23596"/>
                  </a:lnTo>
                  <a:lnTo>
                    <a:pt x="129819" y="11798"/>
                  </a:lnTo>
                  <a:close/>
                </a:path>
                <a:path w="614045" h="47625">
                  <a:moveTo>
                    <a:pt x="153441" y="11798"/>
                  </a:moveTo>
                  <a:lnTo>
                    <a:pt x="141643" y="11798"/>
                  </a:lnTo>
                  <a:lnTo>
                    <a:pt x="141643" y="23596"/>
                  </a:lnTo>
                  <a:lnTo>
                    <a:pt x="153441" y="23596"/>
                  </a:lnTo>
                  <a:lnTo>
                    <a:pt x="153441" y="11798"/>
                  </a:lnTo>
                  <a:close/>
                </a:path>
                <a:path w="614045" h="47625">
                  <a:moveTo>
                    <a:pt x="165227" y="23609"/>
                  </a:moveTo>
                  <a:lnTo>
                    <a:pt x="153441" y="23609"/>
                  </a:lnTo>
                  <a:lnTo>
                    <a:pt x="153441" y="35407"/>
                  </a:lnTo>
                  <a:lnTo>
                    <a:pt x="153441" y="47205"/>
                  </a:lnTo>
                  <a:lnTo>
                    <a:pt x="165227" y="47205"/>
                  </a:lnTo>
                  <a:lnTo>
                    <a:pt x="165227" y="35407"/>
                  </a:lnTo>
                  <a:lnTo>
                    <a:pt x="165227" y="23609"/>
                  </a:lnTo>
                  <a:close/>
                </a:path>
                <a:path w="614045" h="47625">
                  <a:moveTo>
                    <a:pt x="200634" y="35407"/>
                  </a:moveTo>
                  <a:lnTo>
                    <a:pt x="188849" y="35407"/>
                  </a:lnTo>
                  <a:lnTo>
                    <a:pt x="177050" y="35407"/>
                  </a:lnTo>
                  <a:lnTo>
                    <a:pt x="177050" y="47205"/>
                  </a:lnTo>
                  <a:lnTo>
                    <a:pt x="188849" y="47205"/>
                  </a:lnTo>
                  <a:lnTo>
                    <a:pt x="200634" y="47205"/>
                  </a:lnTo>
                  <a:lnTo>
                    <a:pt x="200634" y="35407"/>
                  </a:lnTo>
                  <a:close/>
                </a:path>
                <a:path w="614045" h="47625">
                  <a:moveTo>
                    <a:pt x="212445" y="35407"/>
                  </a:moveTo>
                  <a:lnTo>
                    <a:pt x="200660" y="35407"/>
                  </a:lnTo>
                  <a:lnTo>
                    <a:pt x="200660" y="47205"/>
                  </a:lnTo>
                  <a:lnTo>
                    <a:pt x="212445" y="47205"/>
                  </a:lnTo>
                  <a:lnTo>
                    <a:pt x="212445" y="35407"/>
                  </a:lnTo>
                  <a:close/>
                </a:path>
                <a:path w="614045" h="47625">
                  <a:moveTo>
                    <a:pt x="212445" y="11798"/>
                  </a:moveTo>
                  <a:lnTo>
                    <a:pt x="200660" y="11798"/>
                  </a:lnTo>
                  <a:lnTo>
                    <a:pt x="200660" y="23596"/>
                  </a:lnTo>
                  <a:lnTo>
                    <a:pt x="212445" y="23596"/>
                  </a:lnTo>
                  <a:lnTo>
                    <a:pt x="212445" y="11798"/>
                  </a:lnTo>
                  <a:close/>
                </a:path>
                <a:path w="614045" h="47625">
                  <a:moveTo>
                    <a:pt x="236054" y="23609"/>
                  </a:moveTo>
                  <a:lnTo>
                    <a:pt x="224256" y="23609"/>
                  </a:lnTo>
                  <a:lnTo>
                    <a:pt x="212458" y="23609"/>
                  </a:lnTo>
                  <a:lnTo>
                    <a:pt x="212458" y="35407"/>
                  </a:lnTo>
                  <a:lnTo>
                    <a:pt x="212458" y="47205"/>
                  </a:lnTo>
                  <a:lnTo>
                    <a:pt x="224256" y="47205"/>
                  </a:lnTo>
                  <a:lnTo>
                    <a:pt x="236054" y="47205"/>
                  </a:lnTo>
                  <a:lnTo>
                    <a:pt x="236054" y="35407"/>
                  </a:lnTo>
                  <a:lnTo>
                    <a:pt x="236054" y="23609"/>
                  </a:lnTo>
                  <a:close/>
                </a:path>
                <a:path w="614045" h="47625">
                  <a:moveTo>
                    <a:pt x="236054" y="11798"/>
                  </a:moveTo>
                  <a:lnTo>
                    <a:pt x="224256" y="11798"/>
                  </a:lnTo>
                  <a:lnTo>
                    <a:pt x="224256" y="23596"/>
                  </a:lnTo>
                  <a:lnTo>
                    <a:pt x="236054" y="23596"/>
                  </a:lnTo>
                  <a:lnTo>
                    <a:pt x="236054" y="11798"/>
                  </a:lnTo>
                  <a:close/>
                </a:path>
                <a:path w="614045" h="47625">
                  <a:moveTo>
                    <a:pt x="259664" y="23609"/>
                  </a:moveTo>
                  <a:lnTo>
                    <a:pt x="247865" y="23609"/>
                  </a:lnTo>
                  <a:lnTo>
                    <a:pt x="247865" y="35407"/>
                  </a:lnTo>
                  <a:lnTo>
                    <a:pt x="259664" y="35407"/>
                  </a:lnTo>
                  <a:lnTo>
                    <a:pt x="259664" y="23609"/>
                  </a:lnTo>
                  <a:close/>
                </a:path>
                <a:path w="614045" h="47625">
                  <a:moveTo>
                    <a:pt x="283273" y="35407"/>
                  </a:moveTo>
                  <a:lnTo>
                    <a:pt x="271475" y="35407"/>
                  </a:lnTo>
                  <a:lnTo>
                    <a:pt x="271475" y="23609"/>
                  </a:lnTo>
                  <a:lnTo>
                    <a:pt x="259676" y="23609"/>
                  </a:lnTo>
                  <a:lnTo>
                    <a:pt x="259676" y="35407"/>
                  </a:lnTo>
                  <a:lnTo>
                    <a:pt x="259676" y="47205"/>
                  </a:lnTo>
                  <a:lnTo>
                    <a:pt x="271475" y="47205"/>
                  </a:lnTo>
                  <a:lnTo>
                    <a:pt x="283273" y="47205"/>
                  </a:lnTo>
                  <a:lnTo>
                    <a:pt x="283273" y="35407"/>
                  </a:lnTo>
                  <a:close/>
                </a:path>
                <a:path w="614045" h="47625">
                  <a:moveTo>
                    <a:pt x="283273" y="11798"/>
                  </a:moveTo>
                  <a:lnTo>
                    <a:pt x="271475" y="11798"/>
                  </a:lnTo>
                  <a:lnTo>
                    <a:pt x="259676" y="11798"/>
                  </a:lnTo>
                  <a:lnTo>
                    <a:pt x="259676" y="23596"/>
                  </a:lnTo>
                  <a:lnTo>
                    <a:pt x="271475" y="23596"/>
                  </a:lnTo>
                  <a:lnTo>
                    <a:pt x="283273" y="23596"/>
                  </a:lnTo>
                  <a:lnTo>
                    <a:pt x="283273" y="11798"/>
                  </a:lnTo>
                  <a:close/>
                </a:path>
                <a:path w="614045" h="47625">
                  <a:moveTo>
                    <a:pt x="295059" y="23609"/>
                  </a:moveTo>
                  <a:lnTo>
                    <a:pt x="283273" y="23609"/>
                  </a:lnTo>
                  <a:lnTo>
                    <a:pt x="283273" y="35407"/>
                  </a:lnTo>
                  <a:lnTo>
                    <a:pt x="295059" y="35407"/>
                  </a:lnTo>
                  <a:lnTo>
                    <a:pt x="295059" y="23609"/>
                  </a:lnTo>
                  <a:close/>
                </a:path>
                <a:path w="614045" h="47625">
                  <a:moveTo>
                    <a:pt x="318681" y="23609"/>
                  </a:moveTo>
                  <a:lnTo>
                    <a:pt x="306882" y="23609"/>
                  </a:lnTo>
                  <a:lnTo>
                    <a:pt x="295084" y="23609"/>
                  </a:lnTo>
                  <a:lnTo>
                    <a:pt x="295084" y="35407"/>
                  </a:lnTo>
                  <a:lnTo>
                    <a:pt x="306882" y="35407"/>
                  </a:lnTo>
                  <a:lnTo>
                    <a:pt x="318681" y="35407"/>
                  </a:lnTo>
                  <a:lnTo>
                    <a:pt x="318681" y="23609"/>
                  </a:lnTo>
                  <a:close/>
                </a:path>
                <a:path w="614045" h="47625">
                  <a:moveTo>
                    <a:pt x="318681" y="11798"/>
                  </a:moveTo>
                  <a:lnTo>
                    <a:pt x="306882" y="11798"/>
                  </a:lnTo>
                  <a:lnTo>
                    <a:pt x="295084" y="11798"/>
                  </a:lnTo>
                  <a:lnTo>
                    <a:pt x="295084" y="23596"/>
                  </a:lnTo>
                  <a:lnTo>
                    <a:pt x="306882" y="23596"/>
                  </a:lnTo>
                  <a:lnTo>
                    <a:pt x="318681" y="23596"/>
                  </a:lnTo>
                  <a:lnTo>
                    <a:pt x="318681" y="11798"/>
                  </a:lnTo>
                  <a:close/>
                </a:path>
                <a:path w="614045" h="47625">
                  <a:moveTo>
                    <a:pt x="342290" y="23609"/>
                  </a:moveTo>
                  <a:lnTo>
                    <a:pt x="330492" y="23609"/>
                  </a:lnTo>
                  <a:lnTo>
                    <a:pt x="318693" y="23609"/>
                  </a:lnTo>
                  <a:lnTo>
                    <a:pt x="318693" y="35407"/>
                  </a:lnTo>
                  <a:lnTo>
                    <a:pt x="330492" y="35407"/>
                  </a:lnTo>
                  <a:lnTo>
                    <a:pt x="342290" y="35407"/>
                  </a:lnTo>
                  <a:lnTo>
                    <a:pt x="342290" y="23609"/>
                  </a:lnTo>
                  <a:close/>
                </a:path>
                <a:path w="614045" h="47625">
                  <a:moveTo>
                    <a:pt x="354088" y="11798"/>
                  </a:moveTo>
                  <a:lnTo>
                    <a:pt x="342290" y="11798"/>
                  </a:lnTo>
                  <a:lnTo>
                    <a:pt x="330492" y="11798"/>
                  </a:lnTo>
                  <a:lnTo>
                    <a:pt x="330492" y="23596"/>
                  </a:lnTo>
                  <a:lnTo>
                    <a:pt x="342290" y="23596"/>
                  </a:lnTo>
                  <a:lnTo>
                    <a:pt x="354088" y="23596"/>
                  </a:lnTo>
                  <a:lnTo>
                    <a:pt x="354088" y="11798"/>
                  </a:lnTo>
                  <a:close/>
                </a:path>
                <a:path w="614045" h="47625">
                  <a:moveTo>
                    <a:pt x="365899" y="23609"/>
                  </a:moveTo>
                  <a:lnTo>
                    <a:pt x="354101" y="23609"/>
                  </a:lnTo>
                  <a:lnTo>
                    <a:pt x="354101" y="35407"/>
                  </a:lnTo>
                  <a:lnTo>
                    <a:pt x="365899" y="35407"/>
                  </a:lnTo>
                  <a:lnTo>
                    <a:pt x="365899" y="23609"/>
                  </a:lnTo>
                  <a:close/>
                </a:path>
                <a:path w="614045" h="47625">
                  <a:moveTo>
                    <a:pt x="389509" y="23609"/>
                  </a:moveTo>
                  <a:lnTo>
                    <a:pt x="377710" y="23609"/>
                  </a:lnTo>
                  <a:lnTo>
                    <a:pt x="377710" y="35407"/>
                  </a:lnTo>
                  <a:lnTo>
                    <a:pt x="389509" y="35407"/>
                  </a:lnTo>
                  <a:lnTo>
                    <a:pt x="389509" y="23609"/>
                  </a:lnTo>
                  <a:close/>
                </a:path>
                <a:path w="614045" h="47625">
                  <a:moveTo>
                    <a:pt x="401307" y="11798"/>
                  </a:moveTo>
                  <a:lnTo>
                    <a:pt x="389509" y="11798"/>
                  </a:lnTo>
                  <a:lnTo>
                    <a:pt x="377710" y="11798"/>
                  </a:lnTo>
                  <a:lnTo>
                    <a:pt x="377710" y="23596"/>
                  </a:lnTo>
                  <a:lnTo>
                    <a:pt x="389509" y="23596"/>
                  </a:lnTo>
                  <a:lnTo>
                    <a:pt x="401307" y="23596"/>
                  </a:lnTo>
                  <a:lnTo>
                    <a:pt x="401307" y="11798"/>
                  </a:lnTo>
                  <a:close/>
                </a:path>
                <a:path w="614045" h="47625">
                  <a:moveTo>
                    <a:pt x="436714" y="11798"/>
                  </a:moveTo>
                  <a:lnTo>
                    <a:pt x="424916" y="11798"/>
                  </a:lnTo>
                  <a:lnTo>
                    <a:pt x="413118" y="11798"/>
                  </a:lnTo>
                  <a:lnTo>
                    <a:pt x="413118" y="23596"/>
                  </a:lnTo>
                  <a:lnTo>
                    <a:pt x="424916" y="23596"/>
                  </a:lnTo>
                  <a:lnTo>
                    <a:pt x="436714" y="23596"/>
                  </a:lnTo>
                  <a:lnTo>
                    <a:pt x="436714" y="11798"/>
                  </a:lnTo>
                  <a:close/>
                </a:path>
                <a:path w="614045" h="47625">
                  <a:moveTo>
                    <a:pt x="448513" y="23609"/>
                  </a:moveTo>
                  <a:lnTo>
                    <a:pt x="436714" y="23609"/>
                  </a:lnTo>
                  <a:lnTo>
                    <a:pt x="424916" y="23609"/>
                  </a:lnTo>
                  <a:lnTo>
                    <a:pt x="424916" y="35407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48513" y="23609"/>
                  </a:lnTo>
                  <a:close/>
                </a:path>
                <a:path w="614045" h="47625">
                  <a:moveTo>
                    <a:pt x="460324" y="23609"/>
                  </a:moveTo>
                  <a:lnTo>
                    <a:pt x="448525" y="23609"/>
                  </a:lnTo>
                  <a:lnTo>
                    <a:pt x="448525" y="35407"/>
                  </a:lnTo>
                  <a:lnTo>
                    <a:pt x="460324" y="35407"/>
                  </a:lnTo>
                  <a:lnTo>
                    <a:pt x="460324" y="23609"/>
                  </a:lnTo>
                  <a:close/>
                </a:path>
                <a:path w="614045" h="47625">
                  <a:moveTo>
                    <a:pt x="460324" y="0"/>
                  </a:moveTo>
                  <a:lnTo>
                    <a:pt x="448525" y="0"/>
                  </a:lnTo>
                  <a:lnTo>
                    <a:pt x="448525" y="11798"/>
                  </a:lnTo>
                  <a:lnTo>
                    <a:pt x="460324" y="11798"/>
                  </a:lnTo>
                  <a:lnTo>
                    <a:pt x="460324" y="0"/>
                  </a:lnTo>
                  <a:close/>
                </a:path>
                <a:path w="614045" h="47625">
                  <a:moveTo>
                    <a:pt x="483933" y="23609"/>
                  </a:moveTo>
                  <a:lnTo>
                    <a:pt x="472135" y="23609"/>
                  </a:lnTo>
                  <a:lnTo>
                    <a:pt x="472135" y="35407"/>
                  </a:lnTo>
                  <a:lnTo>
                    <a:pt x="483933" y="35407"/>
                  </a:lnTo>
                  <a:lnTo>
                    <a:pt x="483933" y="23609"/>
                  </a:lnTo>
                  <a:close/>
                </a:path>
                <a:path w="614045" h="47625">
                  <a:moveTo>
                    <a:pt x="483933" y="11798"/>
                  </a:moveTo>
                  <a:lnTo>
                    <a:pt x="472135" y="11798"/>
                  </a:lnTo>
                  <a:lnTo>
                    <a:pt x="472135" y="23596"/>
                  </a:lnTo>
                  <a:lnTo>
                    <a:pt x="483933" y="23596"/>
                  </a:lnTo>
                  <a:lnTo>
                    <a:pt x="483933" y="11798"/>
                  </a:lnTo>
                  <a:close/>
                </a:path>
                <a:path w="614045" h="47625">
                  <a:moveTo>
                    <a:pt x="507530" y="23609"/>
                  </a:moveTo>
                  <a:lnTo>
                    <a:pt x="495731" y="23609"/>
                  </a:lnTo>
                  <a:lnTo>
                    <a:pt x="495731" y="35407"/>
                  </a:lnTo>
                  <a:lnTo>
                    <a:pt x="507530" y="35407"/>
                  </a:lnTo>
                  <a:lnTo>
                    <a:pt x="507530" y="23609"/>
                  </a:lnTo>
                  <a:close/>
                </a:path>
                <a:path w="614045" h="47625">
                  <a:moveTo>
                    <a:pt x="507530" y="11798"/>
                  </a:moveTo>
                  <a:lnTo>
                    <a:pt x="495731" y="11798"/>
                  </a:lnTo>
                  <a:lnTo>
                    <a:pt x="495731" y="23596"/>
                  </a:lnTo>
                  <a:lnTo>
                    <a:pt x="507530" y="23596"/>
                  </a:lnTo>
                  <a:lnTo>
                    <a:pt x="507530" y="11798"/>
                  </a:lnTo>
                  <a:close/>
                </a:path>
                <a:path w="614045" h="47625">
                  <a:moveTo>
                    <a:pt x="519341" y="11798"/>
                  </a:moveTo>
                  <a:lnTo>
                    <a:pt x="507542" y="11798"/>
                  </a:lnTo>
                  <a:lnTo>
                    <a:pt x="507542" y="23596"/>
                  </a:lnTo>
                  <a:lnTo>
                    <a:pt x="519341" y="23596"/>
                  </a:lnTo>
                  <a:lnTo>
                    <a:pt x="519341" y="11798"/>
                  </a:lnTo>
                  <a:close/>
                </a:path>
                <a:path w="614045" h="47625">
                  <a:moveTo>
                    <a:pt x="531139" y="23609"/>
                  </a:moveTo>
                  <a:lnTo>
                    <a:pt x="519341" y="23609"/>
                  </a:lnTo>
                  <a:lnTo>
                    <a:pt x="507542" y="23609"/>
                  </a:lnTo>
                  <a:lnTo>
                    <a:pt x="507542" y="35407"/>
                  </a:lnTo>
                  <a:lnTo>
                    <a:pt x="519341" y="35407"/>
                  </a:lnTo>
                  <a:lnTo>
                    <a:pt x="531139" y="35407"/>
                  </a:lnTo>
                  <a:lnTo>
                    <a:pt x="531139" y="23609"/>
                  </a:lnTo>
                  <a:close/>
                </a:path>
                <a:path w="614045" h="47625">
                  <a:moveTo>
                    <a:pt x="542950" y="11798"/>
                  </a:moveTo>
                  <a:lnTo>
                    <a:pt x="531152" y="11798"/>
                  </a:lnTo>
                  <a:lnTo>
                    <a:pt x="531152" y="23596"/>
                  </a:lnTo>
                  <a:lnTo>
                    <a:pt x="542950" y="23596"/>
                  </a:lnTo>
                  <a:lnTo>
                    <a:pt x="542950" y="11798"/>
                  </a:lnTo>
                  <a:close/>
                </a:path>
                <a:path w="614045" h="47625">
                  <a:moveTo>
                    <a:pt x="566547" y="23609"/>
                  </a:moveTo>
                  <a:lnTo>
                    <a:pt x="554748" y="23609"/>
                  </a:lnTo>
                  <a:lnTo>
                    <a:pt x="542950" y="23609"/>
                  </a:lnTo>
                  <a:lnTo>
                    <a:pt x="542950" y="35407"/>
                  </a:lnTo>
                  <a:lnTo>
                    <a:pt x="554748" y="35407"/>
                  </a:lnTo>
                  <a:lnTo>
                    <a:pt x="566547" y="35407"/>
                  </a:lnTo>
                  <a:lnTo>
                    <a:pt x="566547" y="23609"/>
                  </a:lnTo>
                  <a:close/>
                </a:path>
                <a:path w="614045" h="47625">
                  <a:moveTo>
                    <a:pt x="566547" y="0"/>
                  </a:moveTo>
                  <a:lnTo>
                    <a:pt x="554748" y="0"/>
                  </a:lnTo>
                  <a:lnTo>
                    <a:pt x="554748" y="11798"/>
                  </a:lnTo>
                  <a:lnTo>
                    <a:pt x="554748" y="23596"/>
                  </a:lnTo>
                  <a:lnTo>
                    <a:pt x="566547" y="23596"/>
                  </a:lnTo>
                  <a:lnTo>
                    <a:pt x="566547" y="11798"/>
                  </a:lnTo>
                  <a:lnTo>
                    <a:pt x="566547" y="0"/>
                  </a:lnTo>
                  <a:close/>
                </a:path>
                <a:path w="614045" h="47625">
                  <a:moveTo>
                    <a:pt x="590156" y="23609"/>
                  </a:moveTo>
                  <a:lnTo>
                    <a:pt x="578358" y="23609"/>
                  </a:lnTo>
                  <a:lnTo>
                    <a:pt x="578358" y="35407"/>
                  </a:lnTo>
                  <a:lnTo>
                    <a:pt x="590156" y="35407"/>
                  </a:lnTo>
                  <a:lnTo>
                    <a:pt x="590156" y="23609"/>
                  </a:lnTo>
                  <a:close/>
                </a:path>
                <a:path w="614045" h="47625">
                  <a:moveTo>
                    <a:pt x="590156" y="11798"/>
                  </a:moveTo>
                  <a:lnTo>
                    <a:pt x="578358" y="11798"/>
                  </a:lnTo>
                  <a:lnTo>
                    <a:pt x="578358" y="23596"/>
                  </a:lnTo>
                  <a:lnTo>
                    <a:pt x="590156" y="23596"/>
                  </a:lnTo>
                  <a:lnTo>
                    <a:pt x="590156" y="11798"/>
                  </a:lnTo>
                  <a:close/>
                </a:path>
                <a:path w="614045" h="47625">
                  <a:moveTo>
                    <a:pt x="613765" y="23609"/>
                  </a:moveTo>
                  <a:lnTo>
                    <a:pt x="601967" y="23609"/>
                  </a:lnTo>
                  <a:lnTo>
                    <a:pt x="601967" y="35407"/>
                  </a:lnTo>
                  <a:lnTo>
                    <a:pt x="613765" y="35407"/>
                  </a:lnTo>
                  <a:lnTo>
                    <a:pt x="613765" y="23609"/>
                  </a:lnTo>
                  <a:close/>
                </a:path>
                <a:path w="614045" h="47625">
                  <a:moveTo>
                    <a:pt x="613765" y="0"/>
                  </a:moveTo>
                  <a:lnTo>
                    <a:pt x="601967" y="0"/>
                  </a:lnTo>
                  <a:lnTo>
                    <a:pt x="601967" y="11798"/>
                  </a:lnTo>
                  <a:lnTo>
                    <a:pt x="590169" y="11798"/>
                  </a:lnTo>
                  <a:lnTo>
                    <a:pt x="590169" y="23596"/>
                  </a:lnTo>
                  <a:lnTo>
                    <a:pt x="601967" y="23596"/>
                  </a:lnTo>
                  <a:lnTo>
                    <a:pt x="613765" y="23596"/>
                  </a:lnTo>
                  <a:lnTo>
                    <a:pt x="613765" y="11798"/>
                  </a:lnTo>
                  <a:lnTo>
                    <a:pt x="61376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94843" y="5461723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10" h="47625">
                  <a:moveTo>
                    <a:pt x="11798" y="11798"/>
                  </a:moveTo>
                  <a:lnTo>
                    <a:pt x="0" y="11798"/>
                  </a:lnTo>
                  <a:lnTo>
                    <a:pt x="0" y="23596"/>
                  </a:lnTo>
                  <a:lnTo>
                    <a:pt x="11798" y="23596"/>
                  </a:lnTo>
                  <a:lnTo>
                    <a:pt x="11798" y="11798"/>
                  </a:lnTo>
                  <a:close/>
                </a:path>
                <a:path w="626110" h="47625">
                  <a:moveTo>
                    <a:pt x="35394" y="23609"/>
                  </a:moveTo>
                  <a:lnTo>
                    <a:pt x="23596" y="23609"/>
                  </a:lnTo>
                  <a:lnTo>
                    <a:pt x="11798" y="23609"/>
                  </a:lnTo>
                  <a:lnTo>
                    <a:pt x="11798" y="35407"/>
                  </a:lnTo>
                  <a:lnTo>
                    <a:pt x="23596" y="35407"/>
                  </a:lnTo>
                  <a:lnTo>
                    <a:pt x="23596" y="47205"/>
                  </a:lnTo>
                  <a:lnTo>
                    <a:pt x="35394" y="47205"/>
                  </a:lnTo>
                  <a:lnTo>
                    <a:pt x="35394" y="35407"/>
                  </a:lnTo>
                  <a:lnTo>
                    <a:pt x="35394" y="23609"/>
                  </a:lnTo>
                  <a:close/>
                </a:path>
                <a:path w="626110" h="47625">
                  <a:moveTo>
                    <a:pt x="59004" y="23609"/>
                  </a:moveTo>
                  <a:lnTo>
                    <a:pt x="47205" y="23609"/>
                  </a:lnTo>
                  <a:lnTo>
                    <a:pt x="47205" y="35407"/>
                  </a:lnTo>
                  <a:lnTo>
                    <a:pt x="35407" y="35407"/>
                  </a:lnTo>
                  <a:lnTo>
                    <a:pt x="35407" y="47205"/>
                  </a:lnTo>
                  <a:lnTo>
                    <a:pt x="47205" y="47205"/>
                  </a:lnTo>
                  <a:lnTo>
                    <a:pt x="59004" y="47205"/>
                  </a:lnTo>
                  <a:lnTo>
                    <a:pt x="59004" y="35407"/>
                  </a:lnTo>
                  <a:lnTo>
                    <a:pt x="59004" y="23609"/>
                  </a:lnTo>
                  <a:close/>
                </a:path>
                <a:path w="626110" h="47625">
                  <a:moveTo>
                    <a:pt x="82613" y="23609"/>
                  </a:moveTo>
                  <a:lnTo>
                    <a:pt x="70815" y="23609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09"/>
                  </a:lnTo>
                  <a:close/>
                </a:path>
                <a:path w="626110" h="47625">
                  <a:moveTo>
                    <a:pt x="94411" y="35407"/>
                  </a:moveTo>
                  <a:lnTo>
                    <a:pt x="82613" y="35407"/>
                  </a:lnTo>
                  <a:lnTo>
                    <a:pt x="82613" y="47205"/>
                  </a:lnTo>
                  <a:lnTo>
                    <a:pt x="94411" y="47205"/>
                  </a:lnTo>
                  <a:lnTo>
                    <a:pt x="94411" y="35407"/>
                  </a:lnTo>
                  <a:close/>
                </a:path>
                <a:path w="626110" h="47625">
                  <a:moveTo>
                    <a:pt x="94411" y="11798"/>
                  </a:moveTo>
                  <a:lnTo>
                    <a:pt x="82613" y="11798"/>
                  </a:lnTo>
                  <a:lnTo>
                    <a:pt x="82613" y="23596"/>
                  </a:lnTo>
                  <a:lnTo>
                    <a:pt x="94411" y="23596"/>
                  </a:lnTo>
                  <a:lnTo>
                    <a:pt x="94411" y="11798"/>
                  </a:lnTo>
                  <a:close/>
                </a:path>
                <a:path w="626110" h="47625">
                  <a:moveTo>
                    <a:pt x="106222" y="23609"/>
                  </a:move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06222" y="23609"/>
                  </a:lnTo>
                  <a:close/>
                </a:path>
                <a:path w="626110" h="47625">
                  <a:moveTo>
                    <a:pt x="129806" y="35407"/>
                  </a:moveTo>
                  <a:lnTo>
                    <a:pt x="118021" y="35407"/>
                  </a:lnTo>
                  <a:lnTo>
                    <a:pt x="118021" y="47205"/>
                  </a:lnTo>
                  <a:lnTo>
                    <a:pt x="129806" y="47205"/>
                  </a:lnTo>
                  <a:lnTo>
                    <a:pt x="129806" y="35407"/>
                  </a:lnTo>
                  <a:close/>
                </a:path>
                <a:path w="626110" h="47625">
                  <a:moveTo>
                    <a:pt x="129806" y="11798"/>
                  </a:moveTo>
                  <a:lnTo>
                    <a:pt x="118021" y="11798"/>
                  </a:lnTo>
                  <a:lnTo>
                    <a:pt x="106222" y="11798"/>
                  </a:lnTo>
                  <a:lnTo>
                    <a:pt x="106222" y="23596"/>
                  </a:lnTo>
                  <a:lnTo>
                    <a:pt x="118021" y="23596"/>
                  </a:lnTo>
                  <a:lnTo>
                    <a:pt x="129806" y="23596"/>
                  </a:lnTo>
                  <a:lnTo>
                    <a:pt x="129806" y="11798"/>
                  </a:lnTo>
                  <a:close/>
                </a:path>
                <a:path w="626110" h="47625">
                  <a:moveTo>
                    <a:pt x="141617" y="23609"/>
                  </a:moveTo>
                  <a:lnTo>
                    <a:pt x="129832" y="23609"/>
                  </a:lnTo>
                  <a:lnTo>
                    <a:pt x="129832" y="35407"/>
                  </a:lnTo>
                  <a:lnTo>
                    <a:pt x="141617" y="35407"/>
                  </a:lnTo>
                  <a:lnTo>
                    <a:pt x="141617" y="23609"/>
                  </a:lnTo>
                  <a:close/>
                </a:path>
                <a:path w="626110" h="47625">
                  <a:moveTo>
                    <a:pt x="141617" y="11798"/>
                  </a:moveTo>
                  <a:lnTo>
                    <a:pt x="129832" y="11798"/>
                  </a:lnTo>
                  <a:lnTo>
                    <a:pt x="129832" y="23596"/>
                  </a:lnTo>
                  <a:lnTo>
                    <a:pt x="141617" y="23596"/>
                  </a:lnTo>
                  <a:lnTo>
                    <a:pt x="141617" y="11798"/>
                  </a:lnTo>
                  <a:close/>
                </a:path>
                <a:path w="626110" h="47625">
                  <a:moveTo>
                    <a:pt x="153428" y="23609"/>
                  </a:moveTo>
                  <a:lnTo>
                    <a:pt x="141630" y="23609"/>
                  </a:lnTo>
                  <a:lnTo>
                    <a:pt x="141630" y="35407"/>
                  </a:lnTo>
                  <a:lnTo>
                    <a:pt x="153428" y="35407"/>
                  </a:lnTo>
                  <a:lnTo>
                    <a:pt x="153428" y="23609"/>
                  </a:lnTo>
                  <a:close/>
                </a:path>
                <a:path w="626110" h="47625">
                  <a:moveTo>
                    <a:pt x="165239" y="11798"/>
                  </a:moveTo>
                  <a:lnTo>
                    <a:pt x="153441" y="11798"/>
                  </a:lnTo>
                  <a:lnTo>
                    <a:pt x="153441" y="23596"/>
                  </a:lnTo>
                  <a:lnTo>
                    <a:pt x="165239" y="23596"/>
                  </a:lnTo>
                  <a:lnTo>
                    <a:pt x="165239" y="11798"/>
                  </a:lnTo>
                  <a:close/>
                </a:path>
                <a:path w="626110" h="47625">
                  <a:moveTo>
                    <a:pt x="177025" y="23609"/>
                  </a:moveTo>
                  <a:lnTo>
                    <a:pt x="165239" y="23609"/>
                  </a:lnTo>
                  <a:lnTo>
                    <a:pt x="165239" y="35407"/>
                  </a:lnTo>
                  <a:lnTo>
                    <a:pt x="165239" y="47205"/>
                  </a:lnTo>
                  <a:lnTo>
                    <a:pt x="177025" y="47205"/>
                  </a:lnTo>
                  <a:lnTo>
                    <a:pt x="177025" y="35407"/>
                  </a:lnTo>
                  <a:lnTo>
                    <a:pt x="177025" y="23609"/>
                  </a:lnTo>
                  <a:close/>
                </a:path>
                <a:path w="626110" h="47625">
                  <a:moveTo>
                    <a:pt x="188836" y="23609"/>
                  </a:moveTo>
                  <a:lnTo>
                    <a:pt x="177038" y="23609"/>
                  </a:lnTo>
                  <a:lnTo>
                    <a:pt x="177038" y="35407"/>
                  </a:lnTo>
                  <a:lnTo>
                    <a:pt x="177038" y="47205"/>
                  </a:lnTo>
                  <a:lnTo>
                    <a:pt x="188836" y="47205"/>
                  </a:lnTo>
                  <a:lnTo>
                    <a:pt x="188836" y="35407"/>
                  </a:lnTo>
                  <a:lnTo>
                    <a:pt x="188836" y="23609"/>
                  </a:lnTo>
                  <a:close/>
                </a:path>
                <a:path w="626110" h="47625">
                  <a:moveTo>
                    <a:pt x="212432" y="23609"/>
                  </a:moveTo>
                  <a:lnTo>
                    <a:pt x="200647" y="23609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close/>
                </a:path>
                <a:path w="626110" h="47625">
                  <a:moveTo>
                    <a:pt x="224243" y="11798"/>
                  </a:moveTo>
                  <a:lnTo>
                    <a:pt x="212458" y="11798"/>
                  </a:lnTo>
                  <a:lnTo>
                    <a:pt x="212458" y="23596"/>
                  </a:lnTo>
                  <a:lnTo>
                    <a:pt x="224243" y="23596"/>
                  </a:lnTo>
                  <a:lnTo>
                    <a:pt x="224243" y="11798"/>
                  </a:lnTo>
                  <a:close/>
                </a:path>
                <a:path w="626110" h="47625">
                  <a:moveTo>
                    <a:pt x="247853" y="23609"/>
                  </a:moveTo>
                  <a:lnTo>
                    <a:pt x="236054" y="23609"/>
                  </a:ln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47853" y="35407"/>
                  </a:lnTo>
                  <a:lnTo>
                    <a:pt x="247853" y="23609"/>
                  </a:lnTo>
                  <a:close/>
                </a:path>
                <a:path w="626110" h="47625">
                  <a:moveTo>
                    <a:pt x="259651" y="23609"/>
                  </a:moveTo>
                  <a:lnTo>
                    <a:pt x="247865" y="23609"/>
                  </a:lnTo>
                  <a:lnTo>
                    <a:pt x="247865" y="35407"/>
                  </a:lnTo>
                  <a:lnTo>
                    <a:pt x="259651" y="35407"/>
                  </a:lnTo>
                  <a:lnTo>
                    <a:pt x="259651" y="23609"/>
                  </a:lnTo>
                  <a:close/>
                </a:path>
                <a:path w="626110" h="47625">
                  <a:moveTo>
                    <a:pt x="271462" y="11798"/>
                  </a:moveTo>
                  <a:lnTo>
                    <a:pt x="259664" y="11798"/>
                  </a:lnTo>
                  <a:lnTo>
                    <a:pt x="259664" y="23596"/>
                  </a:lnTo>
                  <a:lnTo>
                    <a:pt x="271462" y="23596"/>
                  </a:lnTo>
                  <a:lnTo>
                    <a:pt x="271462" y="11798"/>
                  </a:lnTo>
                  <a:close/>
                </a:path>
                <a:path w="626110" h="47625">
                  <a:moveTo>
                    <a:pt x="306857" y="23609"/>
                  </a:moveTo>
                  <a:lnTo>
                    <a:pt x="295071" y="23609"/>
                  </a:ln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close/>
                </a:path>
                <a:path w="626110" h="47625">
                  <a:moveTo>
                    <a:pt x="306857" y="11798"/>
                  </a:moveTo>
                  <a:lnTo>
                    <a:pt x="295071" y="11798"/>
                  </a:lnTo>
                  <a:lnTo>
                    <a:pt x="295071" y="0"/>
                  </a:lnTo>
                  <a:lnTo>
                    <a:pt x="283273" y="0"/>
                  </a:lnTo>
                  <a:lnTo>
                    <a:pt x="283273" y="11798"/>
                  </a:lnTo>
                  <a:lnTo>
                    <a:pt x="271475" y="11798"/>
                  </a:lnTo>
                  <a:lnTo>
                    <a:pt x="271475" y="23596"/>
                  </a:lnTo>
                  <a:lnTo>
                    <a:pt x="283273" y="23596"/>
                  </a:lnTo>
                  <a:lnTo>
                    <a:pt x="295071" y="23596"/>
                  </a:lnTo>
                  <a:lnTo>
                    <a:pt x="306857" y="23596"/>
                  </a:lnTo>
                  <a:lnTo>
                    <a:pt x="306857" y="11798"/>
                  </a:lnTo>
                  <a:close/>
                </a:path>
                <a:path w="626110" h="47625">
                  <a:moveTo>
                    <a:pt x="330479" y="23609"/>
                  </a:moveTo>
                  <a:lnTo>
                    <a:pt x="318681" y="23609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close/>
                </a:path>
                <a:path w="626110" h="47625">
                  <a:moveTo>
                    <a:pt x="330479" y="0"/>
                  </a:moveTo>
                  <a:lnTo>
                    <a:pt x="318681" y="0"/>
                  </a:lnTo>
                  <a:lnTo>
                    <a:pt x="318681" y="11798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26110" h="47625">
                  <a:moveTo>
                    <a:pt x="354088" y="23609"/>
                  </a:moveTo>
                  <a:lnTo>
                    <a:pt x="342290" y="23609"/>
                  </a:lnTo>
                  <a:lnTo>
                    <a:pt x="330492" y="23609"/>
                  </a:lnTo>
                  <a:lnTo>
                    <a:pt x="330492" y="35407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54088" y="23609"/>
                  </a:lnTo>
                  <a:close/>
                </a:path>
                <a:path w="626110" h="47625">
                  <a:moveTo>
                    <a:pt x="354088" y="0"/>
                  </a:moveTo>
                  <a:lnTo>
                    <a:pt x="342290" y="0"/>
                  </a:lnTo>
                  <a:lnTo>
                    <a:pt x="330492" y="0"/>
                  </a:lnTo>
                  <a:lnTo>
                    <a:pt x="330492" y="11798"/>
                  </a:lnTo>
                  <a:lnTo>
                    <a:pt x="330492" y="23596"/>
                  </a:lnTo>
                  <a:lnTo>
                    <a:pt x="342290" y="23596"/>
                  </a:lnTo>
                  <a:lnTo>
                    <a:pt x="342290" y="11798"/>
                  </a:lnTo>
                  <a:lnTo>
                    <a:pt x="354088" y="11798"/>
                  </a:lnTo>
                  <a:lnTo>
                    <a:pt x="354088" y="0"/>
                  </a:lnTo>
                  <a:close/>
                </a:path>
                <a:path w="626110" h="47625">
                  <a:moveTo>
                    <a:pt x="365887" y="11798"/>
                  </a:moveTo>
                  <a:lnTo>
                    <a:pt x="354088" y="11798"/>
                  </a:lnTo>
                  <a:lnTo>
                    <a:pt x="354088" y="23596"/>
                  </a:lnTo>
                  <a:lnTo>
                    <a:pt x="365887" y="23596"/>
                  </a:lnTo>
                  <a:lnTo>
                    <a:pt x="365887" y="11798"/>
                  </a:lnTo>
                  <a:close/>
                </a:path>
                <a:path w="626110" h="47625">
                  <a:moveTo>
                    <a:pt x="389496" y="23609"/>
                  </a:moveTo>
                  <a:lnTo>
                    <a:pt x="377698" y="23609"/>
                  </a:lnTo>
                  <a:lnTo>
                    <a:pt x="365899" y="23609"/>
                  </a:lnTo>
                  <a:lnTo>
                    <a:pt x="365899" y="35407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close/>
                </a:path>
                <a:path w="626110" h="47625">
                  <a:moveTo>
                    <a:pt x="389496" y="0"/>
                  </a:moveTo>
                  <a:lnTo>
                    <a:pt x="377698" y="0"/>
                  </a:lnTo>
                  <a:lnTo>
                    <a:pt x="365899" y="0"/>
                  </a:lnTo>
                  <a:lnTo>
                    <a:pt x="365899" y="11798"/>
                  </a:lnTo>
                  <a:lnTo>
                    <a:pt x="365899" y="23596"/>
                  </a:lnTo>
                  <a:lnTo>
                    <a:pt x="377698" y="23596"/>
                  </a:lnTo>
                  <a:lnTo>
                    <a:pt x="389496" y="23596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26110" h="47625">
                  <a:moveTo>
                    <a:pt x="401307" y="23609"/>
                  </a:move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01307" y="23609"/>
                  </a:lnTo>
                  <a:close/>
                </a:path>
                <a:path w="626110" h="47625">
                  <a:moveTo>
                    <a:pt x="424903" y="0"/>
                  </a:moveTo>
                  <a:lnTo>
                    <a:pt x="413105" y="0"/>
                  </a:lnTo>
                  <a:lnTo>
                    <a:pt x="413105" y="11798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26110" h="47625">
                  <a:moveTo>
                    <a:pt x="460311" y="23609"/>
                  </a:moveTo>
                  <a:lnTo>
                    <a:pt x="448513" y="23609"/>
                  </a:lnTo>
                  <a:lnTo>
                    <a:pt x="448513" y="35407"/>
                  </a:lnTo>
                  <a:lnTo>
                    <a:pt x="460311" y="35407"/>
                  </a:lnTo>
                  <a:lnTo>
                    <a:pt x="460311" y="23609"/>
                  </a:lnTo>
                  <a:close/>
                </a:path>
                <a:path w="626110" h="47625">
                  <a:moveTo>
                    <a:pt x="460311" y="0"/>
                  </a:moveTo>
                  <a:lnTo>
                    <a:pt x="448513" y="0"/>
                  </a:lnTo>
                  <a:lnTo>
                    <a:pt x="436714" y="0"/>
                  </a:lnTo>
                  <a:lnTo>
                    <a:pt x="424916" y="0"/>
                  </a:lnTo>
                  <a:lnTo>
                    <a:pt x="424916" y="11798"/>
                  </a:lnTo>
                  <a:lnTo>
                    <a:pt x="436714" y="11798"/>
                  </a:lnTo>
                  <a:lnTo>
                    <a:pt x="436714" y="23596"/>
                  </a:lnTo>
                  <a:lnTo>
                    <a:pt x="448513" y="23596"/>
                  </a:lnTo>
                  <a:lnTo>
                    <a:pt x="448513" y="11798"/>
                  </a:lnTo>
                  <a:lnTo>
                    <a:pt x="460311" y="11798"/>
                  </a:lnTo>
                  <a:lnTo>
                    <a:pt x="460311" y="0"/>
                  </a:lnTo>
                  <a:close/>
                </a:path>
                <a:path w="626110" h="47625">
                  <a:moveTo>
                    <a:pt x="472122" y="23609"/>
                  </a:moveTo>
                  <a:lnTo>
                    <a:pt x="460324" y="23609"/>
                  </a:lnTo>
                  <a:lnTo>
                    <a:pt x="460324" y="35407"/>
                  </a:lnTo>
                  <a:lnTo>
                    <a:pt x="472122" y="35407"/>
                  </a:lnTo>
                  <a:lnTo>
                    <a:pt x="472122" y="23609"/>
                  </a:lnTo>
                  <a:close/>
                </a:path>
                <a:path w="626110" h="47625">
                  <a:moveTo>
                    <a:pt x="483920" y="11798"/>
                  </a:moveTo>
                  <a:lnTo>
                    <a:pt x="472122" y="11798"/>
                  </a:lnTo>
                  <a:lnTo>
                    <a:pt x="472122" y="23596"/>
                  </a:lnTo>
                  <a:lnTo>
                    <a:pt x="483920" y="23596"/>
                  </a:lnTo>
                  <a:lnTo>
                    <a:pt x="483920" y="11798"/>
                  </a:lnTo>
                  <a:close/>
                </a:path>
                <a:path w="626110" h="47625">
                  <a:moveTo>
                    <a:pt x="519328" y="23609"/>
                  </a:moveTo>
                  <a:lnTo>
                    <a:pt x="507530" y="23609"/>
                  </a:lnTo>
                  <a:lnTo>
                    <a:pt x="507530" y="35407"/>
                  </a:lnTo>
                  <a:lnTo>
                    <a:pt x="519328" y="35407"/>
                  </a:lnTo>
                  <a:lnTo>
                    <a:pt x="519328" y="23609"/>
                  </a:lnTo>
                  <a:close/>
                </a:path>
                <a:path w="626110" h="47625">
                  <a:moveTo>
                    <a:pt x="519328" y="0"/>
                  </a:moveTo>
                  <a:lnTo>
                    <a:pt x="507530" y="0"/>
                  </a:lnTo>
                  <a:lnTo>
                    <a:pt x="495731" y="0"/>
                  </a:lnTo>
                  <a:lnTo>
                    <a:pt x="495731" y="11798"/>
                  </a:lnTo>
                  <a:lnTo>
                    <a:pt x="483933" y="11798"/>
                  </a:lnTo>
                  <a:lnTo>
                    <a:pt x="483933" y="23596"/>
                  </a:lnTo>
                  <a:lnTo>
                    <a:pt x="495731" y="23596"/>
                  </a:lnTo>
                  <a:lnTo>
                    <a:pt x="507530" y="23596"/>
                  </a:lnTo>
                  <a:lnTo>
                    <a:pt x="519328" y="23596"/>
                  </a:lnTo>
                  <a:lnTo>
                    <a:pt x="519328" y="11798"/>
                  </a:lnTo>
                  <a:lnTo>
                    <a:pt x="519328" y="0"/>
                  </a:lnTo>
                  <a:close/>
                </a:path>
                <a:path w="626110" h="47625">
                  <a:moveTo>
                    <a:pt x="531139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31139" y="11798"/>
                  </a:lnTo>
                  <a:lnTo>
                    <a:pt x="531139" y="0"/>
                  </a:lnTo>
                  <a:close/>
                </a:path>
                <a:path w="626110" h="47625">
                  <a:moveTo>
                    <a:pt x="542937" y="23609"/>
                  </a:moveTo>
                  <a:lnTo>
                    <a:pt x="531139" y="23609"/>
                  </a:lnTo>
                  <a:lnTo>
                    <a:pt x="531139" y="35407"/>
                  </a:lnTo>
                  <a:lnTo>
                    <a:pt x="542937" y="35407"/>
                  </a:lnTo>
                  <a:lnTo>
                    <a:pt x="542937" y="23609"/>
                  </a:lnTo>
                  <a:close/>
                </a:path>
                <a:path w="626110" h="47625">
                  <a:moveTo>
                    <a:pt x="542937" y="11798"/>
                  </a:moveTo>
                  <a:lnTo>
                    <a:pt x="531139" y="11798"/>
                  </a:lnTo>
                  <a:lnTo>
                    <a:pt x="531139" y="23596"/>
                  </a:lnTo>
                  <a:lnTo>
                    <a:pt x="542937" y="23596"/>
                  </a:lnTo>
                  <a:lnTo>
                    <a:pt x="542937" y="11798"/>
                  </a:lnTo>
                  <a:close/>
                </a:path>
                <a:path w="626110" h="47625">
                  <a:moveTo>
                    <a:pt x="554748" y="11798"/>
                  </a:move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54748" y="11798"/>
                  </a:lnTo>
                  <a:close/>
                </a:path>
                <a:path w="626110" h="47625">
                  <a:moveTo>
                    <a:pt x="590156" y="11798"/>
                  </a:moveTo>
                  <a:lnTo>
                    <a:pt x="578358" y="11798"/>
                  </a:lnTo>
                  <a:lnTo>
                    <a:pt x="578358" y="23596"/>
                  </a:lnTo>
                  <a:lnTo>
                    <a:pt x="590156" y="23596"/>
                  </a:lnTo>
                  <a:lnTo>
                    <a:pt x="590156" y="11798"/>
                  </a:lnTo>
                  <a:close/>
                </a:path>
                <a:path w="626110" h="47625">
                  <a:moveTo>
                    <a:pt x="601954" y="0"/>
                  </a:moveTo>
                  <a:lnTo>
                    <a:pt x="590156" y="0"/>
                  </a:lnTo>
                  <a:lnTo>
                    <a:pt x="590156" y="11798"/>
                  </a:lnTo>
                  <a:lnTo>
                    <a:pt x="601954" y="11798"/>
                  </a:lnTo>
                  <a:lnTo>
                    <a:pt x="601954" y="0"/>
                  </a:lnTo>
                  <a:close/>
                </a:path>
                <a:path w="626110" h="47625">
                  <a:moveTo>
                    <a:pt x="625563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13765" y="23596"/>
                  </a:lnTo>
                  <a:lnTo>
                    <a:pt x="625563" y="23596"/>
                  </a:lnTo>
                  <a:lnTo>
                    <a:pt x="625563" y="11798"/>
                  </a:lnTo>
                  <a:lnTo>
                    <a:pt x="62556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94843" y="5497131"/>
              <a:ext cx="614045" cy="47625"/>
            </a:xfrm>
            <a:custGeom>
              <a:avLst/>
              <a:gdLst/>
              <a:ahLst/>
              <a:cxnLst/>
              <a:rect l="l" t="t" r="r" b="b"/>
              <a:pathLst>
                <a:path w="614045" h="47625">
                  <a:moveTo>
                    <a:pt x="23596" y="35407"/>
                  </a:moveTo>
                  <a:lnTo>
                    <a:pt x="11798" y="35407"/>
                  </a:lnTo>
                  <a:lnTo>
                    <a:pt x="11798" y="47205"/>
                  </a:lnTo>
                  <a:lnTo>
                    <a:pt x="23596" y="47205"/>
                  </a:lnTo>
                  <a:lnTo>
                    <a:pt x="23596" y="35407"/>
                  </a:lnTo>
                  <a:close/>
                </a:path>
                <a:path w="614045" h="47625">
                  <a:moveTo>
                    <a:pt x="23596" y="11811"/>
                  </a:moveTo>
                  <a:lnTo>
                    <a:pt x="11798" y="11811"/>
                  </a:lnTo>
                  <a:lnTo>
                    <a:pt x="0" y="11811"/>
                  </a:lnTo>
                  <a:lnTo>
                    <a:pt x="0" y="23609"/>
                  </a:lnTo>
                  <a:lnTo>
                    <a:pt x="11798" y="23609"/>
                  </a:lnTo>
                  <a:lnTo>
                    <a:pt x="23596" y="23609"/>
                  </a:lnTo>
                  <a:lnTo>
                    <a:pt x="23596" y="11811"/>
                  </a:lnTo>
                  <a:close/>
                </a:path>
                <a:path w="614045" h="47625">
                  <a:moveTo>
                    <a:pt x="47205" y="11811"/>
                  </a:moveTo>
                  <a:lnTo>
                    <a:pt x="35407" y="11811"/>
                  </a:lnTo>
                  <a:lnTo>
                    <a:pt x="35407" y="23609"/>
                  </a:lnTo>
                  <a:lnTo>
                    <a:pt x="47205" y="23609"/>
                  </a:lnTo>
                  <a:lnTo>
                    <a:pt x="47205" y="11811"/>
                  </a:lnTo>
                  <a:close/>
                </a:path>
                <a:path w="614045" h="47625">
                  <a:moveTo>
                    <a:pt x="59004" y="23609"/>
                  </a:moveTo>
                  <a:lnTo>
                    <a:pt x="47205" y="23609"/>
                  </a:lnTo>
                  <a:lnTo>
                    <a:pt x="47205" y="35407"/>
                  </a:lnTo>
                  <a:lnTo>
                    <a:pt x="59004" y="35407"/>
                  </a:lnTo>
                  <a:lnTo>
                    <a:pt x="59004" y="23609"/>
                  </a:lnTo>
                  <a:close/>
                </a:path>
                <a:path w="614045" h="47625">
                  <a:moveTo>
                    <a:pt x="94411" y="11811"/>
                  </a:moveTo>
                  <a:lnTo>
                    <a:pt x="82613" y="11811"/>
                  </a:lnTo>
                  <a:lnTo>
                    <a:pt x="70815" y="11811"/>
                  </a:lnTo>
                  <a:lnTo>
                    <a:pt x="59016" y="11811"/>
                  </a:lnTo>
                  <a:lnTo>
                    <a:pt x="59016" y="23609"/>
                  </a:lnTo>
                  <a:lnTo>
                    <a:pt x="70815" y="23609"/>
                  </a:lnTo>
                  <a:lnTo>
                    <a:pt x="82613" y="23609"/>
                  </a:lnTo>
                  <a:lnTo>
                    <a:pt x="94411" y="23609"/>
                  </a:lnTo>
                  <a:lnTo>
                    <a:pt x="94411" y="11811"/>
                  </a:lnTo>
                  <a:close/>
                </a:path>
                <a:path w="614045" h="47625">
                  <a:moveTo>
                    <a:pt x="118021" y="11811"/>
                  </a:moveTo>
                  <a:lnTo>
                    <a:pt x="106222" y="11811"/>
                  </a:lnTo>
                  <a:lnTo>
                    <a:pt x="106222" y="23609"/>
                  </a:lnTo>
                  <a:lnTo>
                    <a:pt x="118021" y="23609"/>
                  </a:lnTo>
                  <a:lnTo>
                    <a:pt x="118021" y="11811"/>
                  </a:lnTo>
                  <a:close/>
                </a:path>
                <a:path w="614045" h="47625">
                  <a:moveTo>
                    <a:pt x="153428" y="11811"/>
                  </a:moveTo>
                  <a:lnTo>
                    <a:pt x="141630" y="11811"/>
                  </a:lnTo>
                  <a:lnTo>
                    <a:pt x="141630" y="23609"/>
                  </a:lnTo>
                  <a:lnTo>
                    <a:pt x="153428" y="23609"/>
                  </a:lnTo>
                  <a:lnTo>
                    <a:pt x="153428" y="11811"/>
                  </a:lnTo>
                  <a:close/>
                </a:path>
                <a:path w="614045" h="47625">
                  <a:moveTo>
                    <a:pt x="177025" y="11811"/>
                  </a:moveTo>
                  <a:lnTo>
                    <a:pt x="165239" y="11811"/>
                  </a:lnTo>
                  <a:lnTo>
                    <a:pt x="165239" y="23609"/>
                  </a:ln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lnTo>
                    <a:pt x="177025" y="11811"/>
                  </a:lnTo>
                  <a:close/>
                </a:path>
                <a:path w="614045" h="47625">
                  <a:moveTo>
                    <a:pt x="188836" y="23609"/>
                  </a:move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close/>
                </a:path>
                <a:path w="614045" h="47625">
                  <a:moveTo>
                    <a:pt x="188836" y="0"/>
                  </a:moveTo>
                  <a:lnTo>
                    <a:pt x="177038" y="0"/>
                  </a:lnTo>
                  <a:lnTo>
                    <a:pt x="177038" y="11798"/>
                  </a:lnTo>
                  <a:lnTo>
                    <a:pt x="188836" y="11798"/>
                  </a:lnTo>
                  <a:lnTo>
                    <a:pt x="188836" y="0"/>
                  </a:lnTo>
                  <a:close/>
                </a:path>
                <a:path w="614045" h="47625">
                  <a:moveTo>
                    <a:pt x="200647" y="0"/>
                  </a:moveTo>
                  <a:lnTo>
                    <a:pt x="188849" y="0"/>
                  </a:lnTo>
                  <a:lnTo>
                    <a:pt x="188849" y="11798"/>
                  </a:lnTo>
                  <a:lnTo>
                    <a:pt x="200647" y="11798"/>
                  </a:lnTo>
                  <a:lnTo>
                    <a:pt x="200647" y="0"/>
                  </a:lnTo>
                  <a:close/>
                </a:path>
                <a:path w="614045" h="47625">
                  <a:moveTo>
                    <a:pt x="212432" y="23609"/>
                  </a:moveTo>
                  <a:lnTo>
                    <a:pt x="200647" y="23609"/>
                  </a:ln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close/>
                </a:path>
                <a:path w="614045" h="47625">
                  <a:moveTo>
                    <a:pt x="224243" y="11811"/>
                  </a:moveTo>
                  <a:lnTo>
                    <a:pt x="212458" y="11811"/>
                  </a:lnTo>
                  <a:lnTo>
                    <a:pt x="212458" y="23609"/>
                  </a:lnTo>
                  <a:lnTo>
                    <a:pt x="224243" y="23609"/>
                  </a:lnTo>
                  <a:lnTo>
                    <a:pt x="224243" y="11811"/>
                  </a:lnTo>
                  <a:close/>
                </a:path>
                <a:path w="614045" h="47625">
                  <a:moveTo>
                    <a:pt x="224243" y="0"/>
                  </a:moveTo>
                  <a:lnTo>
                    <a:pt x="212458" y="0"/>
                  </a:lnTo>
                  <a:lnTo>
                    <a:pt x="212458" y="11798"/>
                  </a:lnTo>
                  <a:lnTo>
                    <a:pt x="224243" y="11798"/>
                  </a:lnTo>
                  <a:lnTo>
                    <a:pt x="224243" y="0"/>
                  </a:lnTo>
                  <a:close/>
                </a:path>
                <a:path w="614045" h="47625">
                  <a:moveTo>
                    <a:pt x="247853" y="11811"/>
                  </a:moveTo>
                  <a:lnTo>
                    <a:pt x="236054" y="11811"/>
                  </a:lnTo>
                  <a:lnTo>
                    <a:pt x="224256" y="11811"/>
                  </a:lnTo>
                  <a:lnTo>
                    <a:pt x="224256" y="23609"/>
                  </a:lnTo>
                  <a:lnTo>
                    <a:pt x="236054" y="23609"/>
                  </a:lnTo>
                  <a:lnTo>
                    <a:pt x="247853" y="23609"/>
                  </a:lnTo>
                  <a:lnTo>
                    <a:pt x="247853" y="11811"/>
                  </a:lnTo>
                  <a:close/>
                </a:path>
                <a:path w="614045" h="47625">
                  <a:moveTo>
                    <a:pt x="247853" y="0"/>
                  </a:moveTo>
                  <a:lnTo>
                    <a:pt x="236054" y="0"/>
                  </a:lnTo>
                  <a:lnTo>
                    <a:pt x="224256" y="0"/>
                  </a:lnTo>
                  <a:lnTo>
                    <a:pt x="224256" y="11798"/>
                  </a:lnTo>
                  <a:lnTo>
                    <a:pt x="236054" y="11798"/>
                  </a:lnTo>
                  <a:lnTo>
                    <a:pt x="247853" y="11798"/>
                  </a:lnTo>
                  <a:lnTo>
                    <a:pt x="247853" y="0"/>
                  </a:lnTo>
                  <a:close/>
                </a:path>
                <a:path w="614045" h="47625">
                  <a:moveTo>
                    <a:pt x="271462" y="11811"/>
                  </a:moveTo>
                  <a:lnTo>
                    <a:pt x="259664" y="11811"/>
                  </a:lnTo>
                  <a:lnTo>
                    <a:pt x="259664" y="23609"/>
                  </a:lnTo>
                  <a:lnTo>
                    <a:pt x="259664" y="35407"/>
                  </a:lnTo>
                  <a:lnTo>
                    <a:pt x="271462" y="35407"/>
                  </a:lnTo>
                  <a:lnTo>
                    <a:pt x="271462" y="23609"/>
                  </a:lnTo>
                  <a:lnTo>
                    <a:pt x="271462" y="11811"/>
                  </a:lnTo>
                  <a:close/>
                </a:path>
                <a:path w="614045" h="47625">
                  <a:moveTo>
                    <a:pt x="306857" y="11811"/>
                  </a:moveTo>
                  <a:lnTo>
                    <a:pt x="295071" y="11811"/>
                  </a:lnTo>
                  <a:lnTo>
                    <a:pt x="295071" y="23609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lnTo>
                    <a:pt x="306857" y="11811"/>
                  </a:lnTo>
                  <a:close/>
                </a:path>
                <a:path w="614045" h="47625">
                  <a:moveTo>
                    <a:pt x="306857" y="0"/>
                  </a:moveTo>
                  <a:lnTo>
                    <a:pt x="295071" y="0"/>
                  </a:lnTo>
                  <a:lnTo>
                    <a:pt x="283273" y="0"/>
                  </a:lnTo>
                  <a:lnTo>
                    <a:pt x="271475" y="0"/>
                  </a:lnTo>
                  <a:lnTo>
                    <a:pt x="271475" y="11798"/>
                  </a:lnTo>
                  <a:lnTo>
                    <a:pt x="283273" y="11798"/>
                  </a:lnTo>
                  <a:lnTo>
                    <a:pt x="295071" y="11798"/>
                  </a:lnTo>
                  <a:lnTo>
                    <a:pt x="306857" y="11798"/>
                  </a:lnTo>
                  <a:lnTo>
                    <a:pt x="306857" y="0"/>
                  </a:lnTo>
                  <a:close/>
                </a:path>
                <a:path w="614045" h="47625">
                  <a:moveTo>
                    <a:pt x="318681" y="23609"/>
                  </a:moveTo>
                  <a:lnTo>
                    <a:pt x="306882" y="23609"/>
                  </a:lnTo>
                  <a:lnTo>
                    <a:pt x="306882" y="35407"/>
                  </a:lnTo>
                  <a:lnTo>
                    <a:pt x="318681" y="35407"/>
                  </a:lnTo>
                  <a:lnTo>
                    <a:pt x="318681" y="23609"/>
                  </a:lnTo>
                  <a:close/>
                </a:path>
                <a:path w="614045" h="47625">
                  <a:moveTo>
                    <a:pt x="330479" y="0"/>
                  </a:moveTo>
                  <a:lnTo>
                    <a:pt x="318681" y="0"/>
                  </a:lnTo>
                  <a:lnTo>
                    <a:pt x="318681" y="11798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14045" h="47625">
                  <a:moveTo>
                    <a:pt x="354088" y="0"/>
                  </a:moveTo>
                  <a:lnTo>
                    <a:pt x="342290" y="0"/>
                  </a:lnTo>
                  <a:lnTo>
                    <a:pt x="342290" y="11798"/>
                  </a:lnTo>
                  <a:lnTo>
                    <a:pt x="354088" y="11798"/>
                  </a:lnTo>
                  <a:lnTo>
                    <a:pt x="354088" y="0"/>
                  </a:lnTo>
                  <a:close/>
                </a:path>
                <a:path w="614045" h="47625">
                  <a:moveTo>
                    <a:pt x="365887" y="23609"/>
                  </a:moveTo>
                  <a:lnTo>
                    <a:pt x="354088" y="23609"/>
                  </a:lnTo>
                  <a:lnTo>
                    <a:pt x="354088" y="11811"/>
                  </a:lnTo>
                  <a:lnTo>
                    <a:pt x="342290" y="11811"/>
                  </a:lnTo>
                  <a:lnTo>
                    <a:pt x="342290" y="23609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65887" y="35407"/>
                  </a:lnTo>
                  <a:lnTo>
                    <a:pt x="365887" y="23609"/>
                  </a:lnTo>
                  <a:close/>
                </a:path>
                <a:path w="614045" h="47625">
                  <a:moveTo>
                    <a:pt x="377698" y="11811"/>
                  </a:moveTo>
                  <a:lnTo>
                    <a:pt x="365899" y="11811"/>
                  </a:lnTo>
                  <a:lnTo>
                    <a:pt x="365899" y="23609"/>
                  </a:lnTo>
                  <a:lnTo>
                    <a:pt x="377698" y="23609"/>
                  </a:lnTo>
                  <a:lnTo>
                    <a:pt x="377698" y="11811"/>
                  </a:lnTo>
                  <a:close/>
                </a:path>
                <a:path w="614045" h="47625">
                  <a:moveTo>
                    <a:pt x="389496" y="0"/>
                  </a:moveTo>
                  <a:lnTo>
                    <a:pt x="377698" y="0"/>
                  </a:lnTo>
                  <a:lnTo>
                    <a:pt x="365899" y="0"/>
                  </a:lnTo>
                  <a:lnTo>
                    <a:pt x="365899" y="11798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14045" h="47625">
                  <a:moveTo>
                    <a:pt x="413105" y="11811"/>
                  </a:moveTo>
                  <a:lnTo>
                    <a:pt x="401307" y="11811"/>
                  </a:lnTo>
                  <a:lnTo>
                    <a:pt x="389509" y="11811"/>
                  </a:ln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13105" y="35407"/>
                  </a:lnTo>
                  <a:lnTo>
                    <a:pt x="413105" y="23609"/>
                  </a:lnTo>
                  <a:lnTo>
                    <a:pt x="413105" y="11811"/>
                  </a:lnTo>
                  <a:close/>
                </a:path>
                <a:path w="614045" h="47625">
                  <a:moveTo>
                    <a:pt x="413105" y="0"/>
                  </a:moveTo>
                  <a:lnTo>
                    <a:pt x="401307" y="0"/>
                  </a:ln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13105" y="11798"/>
                  </a:lnTo>
                  <a:lnTo>
                    <a:pt x="413105" y="0"/>
                  </a:lnTo>
                  <a:close/>
                </a:path>
                <a:path w="614045" h="47625">
                  <a:moveTo>
                    <a:pt x="436714" y="11811"/>
                  </a:moveTo>
                  <a:lnTo>
                    <a:pt x="424916" y="11811"/>
                  </a:lnTo>
                  <a:lnTo>
                    <a:pt x="424916" y="23609"/>
                  </a:lnTo>
                  <a:lnTo>
                    <a:pt x="424916" y="35407"/>
                  </a:lnTo>
                  <a:lnTo>
                    <a:pt x="436714" y="35407"/>
                  </a:lnTo>
                  <a:lnTo>
                    <a:pt x="436714" y="23609"/>
                  </a:lnTo>
                  <a:lnTo>
                    <a:pt x="436714" y="11811"/>
                  </a:lnTo>
                  <a:close/>
                </a:path>
                <a:path w="614045" h="47625">
                  <a:moveTo>
                    <a:pt x="436714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36714" y="11798"/>
                  </a:lnTo>
                  <a:lnTo>
                    <a:pt x="436714" y="0"/>
                  </a:lnTo>
                  <a:close/>
                </a:path>
                <a:path w="614045" h="47625">
                  <a:moveTo>
                    <a:pt x="460311" y="11811"/>
                  </a:moveTo>
                  <a:lnTo>
                    <a:pt x="448513" y="11811"/>
                  </a:lnTo>
                  <a:lnTo>
                    <a:pt x="448513" y="23609"/>
                  </a:lnTo>
                  <a:lnTo>
                    <a:pt x="460311" y="23609"/>
                  </a:lnTo>
                  <a:lnTo>
                    <a:pt x="460311" y="11811"/>
                  </a:lnTo>
                  <a:close/>
                </a:path>
                <a:path w="614045" h="47625">
                  <a:moveTo>
                    <a:pt x="483920" y="0"/>
                  </a:moveTo>
                  <a:lnTo>
                    <a:pt x="472122" y="0"/>
                  </a:lnTo>
                  <a:lnTo>
                    <a:pt x="460324" y="0"/>
                  </a:lnTo>
                  <a:lnTo>
                    <a:pt x="460324" y="11798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14045" h="47625">
                  <a:moveTo>
                    <a:pt x="495731" y="11811"/>
                  </a:moveTo>
                  <a:lnTo>
                    <a:pt x="483933" y="11811"/>
                  </a:lnTo>
                  <a:lnTo>
                    <a:pt x="483933" y="23609"/>
                  </a:lnTo>
                  <a:lnTo>
                    <a:pt x="495731" y="23609"/>
                  </a:lnTo>
                  <a:lnTo>
                    <a:pt x="495731" y="11811"/>
                  </a:lnTo>
                  <a:close/>
                </a:path>
                <a:path w="614045" h="47625">
                  <a:moveTo>
                    <a:pt x="495731" y="0"/>
                  </a:move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495731" y="0"/>
                  </a:lnTo>
                  <a:close/>
                </a:path>
                <a:path w="614045" h="47625">
                  <a:moveTo>
                    <a:pt x="519328" y="11811"/>
                  </a:moveTo>
                  <a:lnTo>
                    <a:pt x="507530" y="11811"/>
                  </a:lnTo>
                  <a:lnTo>
                    <a:pt x="507530" y="23609"/>
                  </a:lnTo>
                  <a:lnTo>
                    <a:pt x="519328" y="23609"/>
                  </a:lnTo>
                  <a:lnTo>
                    <a:pt x="519328" y="11811"/>
                  </a:lnTo>
                  <a:close/>
                </a:path>
                <a:path w="614045" h="47625">
                  <a:moveTo>
                    <a:pt x="542937" y="11811"/>
                  </a:moveTo>
                  <a:lnTo>
                    <a:pt x="531139" y="11811"/>
                  </a:lnTo>
                  <a:lnTo>
                    <a:pt x="519341" y="11811"/>
                  </a:lnTo>
                  <a:lnTo>
                    <a:pt x="519341" y="23609"/>
                  </a:lnTo>
                  <a:lnTo>
                    <a:pt x="519341" y="35407"/>
                  </a:lnTo>
                  <a:lnTo>
                    <a:pt x="531139" y="35407"/>
                  </a:lnTo>
                  <a:lnTo>
                    <a:pt x="531139" y="23609"/>
                  </a:lnTo>
                  <a:lnTo>
                    <a:pt x="542937" y="23609"/>
                  </a:lnTo>
                  <a:lnTo>
                    <a:pt x="542937" y="11811"/>
                  </a:lnTo>
                  <a:close/>
                </a:path>
                <a:path w="614045" h="47625">
                  <a:moveTo>
                    <a:pt x="542937" y="0"/>
                  </a:moveTo>
                  <a:lnTo>
                    <a:pt x="531139" y="0"/>
                  </a:lnTo>
                  <a:lnTo>
                    <a:pt x="531139" y="11798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14045" h="47625">
                  <a:moveTo>
                    <a:pt x="554748" y="0"/>
                  </a:move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54748" y="0"/>
                  </a:lnTo>
                  <a:close/>
                </a:path>
                <a:path w="614045" h="47625">
                  <a:moveTo>
                    <a:pt x="578345" y="11811"/>
                  </a:moveTo>
                  <a:lnTo>
                    <a:pt x="566547" y="11811"/>
                  </a:lnTo>
                  <a:lnTo>
                    <a:pt x="554748" y="11811"/>
                  </a:lnTo>
                  <a:lnTo>
                    <a:pt x="542950" y="11811"/>
                  </a:lnTo>
                  <a:lnTo>
                    <a:pt x="542950" y="23609"/>
                  </a:lnTo>
                  <a:lnTo>
                    <a:pt x="542950" y="35407"/>
                  </a:lnTo>
                  <a:lnTo>
                    <a:pt x="554748" y="35407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78345" y="23609"/>
                  </a:lnTo>
                  <a:lnTo>
                    <a:pt x="578345" y="11811"/>
                  </a:lnTo>
                  <a:close/>
                </a:path>
                <a:path w="614045" h="47625">
                  <a:moveTo>
                    <a:pt x="601954" y="23609"/>
                  </a:moveTo>
                  <a:lnTo>
                    <a:pt x="590156" y="23609"/>
                  </a:lnTo>
                  <a:lnTo>
                    <a:pt x="590156" y="11811"/>
                  </a:lnTo>
                  <a:lnTo>
                    <a:pt x="578358" y="11811"/>
                  </a:lnTo>
                  <a:lnTo>
                    <a:pt x="578358" y="23609"/>
                  </a:lnTo>
                  <a:lnTo>
                    <a:pt x="578358" y="35407"/>
                  </a:lnTo>
                  <a:lnTo>
                    <a:pt x="590156" y="35407"/>
                  </a:lnTo>
                  <a:lnTo>
                    <a:pt x="601954" y="35407"/>
                  </a:lnTo>
                  <a:lnTo>
                    <a:pt x="601954" y="23609"/>
                  </a:lnTo>
                  <a:close/>
                </a:path>
                <a:path w="614045" h="47625">
                  <a:moveTo>
                    <a:pt x="601954" y="0"/>
                  </a:moveTo>
                  <a:lnTo>
                    <a:pt x="590156" y="0"/>
                  </a:lnTo>
                  <a:lnTo>
                    <a:pt x="590156" y="11798"/>
                  </a:lnTo>
                  <a:lnTo>
                    <a:pt x="601954" y="11798"/>
                  </a:lnTo>
                  <a:lnTo>
                    <a:pt x="601954" y="0"/>
                  </a:lnTo>
                  <a:close/>
                </a:path>
                <a:path w="614045" h="47625">
                  <a:moveTo>
                    <a:pt x="613765" y="23609"/>
                  </a:moveTo>
                  <a:lnTo>
                    <a:pt x="601967" y="23609"/>
                  </a:lnTo>
                  <a:lnTo>
                    <a:pt x="601967" y="35407"/>
                  </a:lnTo>
                  <a:lnTo>
                    <a:pt x="613765" y="35407"/>
                  </a:lnTo>
                  <a:lnTo>
                    <a:pt x="613765" y="2360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94843" y="5532538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10" h="35560">
                  <a:moveTo>
                    <a:pt x="11798" y="23609"/>
                  </a:move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11798" y="23609"/>
                  </a:lnTo>
                  <a:close/>
                </a:path>
                <a:path w="626110" h="35560">
                  <a:moveTo>
                    <a:pt x="35394" y="23609"/>
                  </a:moveTo>
                  <a:lnTo>
                    <a:pt x="23596" y="23609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close/>
                </a:path>
                <a:path w="626110" h="35560">
                  <a:moveTo>
                    <a:pt x="35394" y="0"/>
                  </a:moveTo>
                  <a:lnTo>
                    <a:pt x="23596" y="0"/>
                  </a:lnTo>
                  <a:lnTo>
                    <a:pt x="11798" y="0"/>
                  </a:lnTo>
                  <a:lnTo>
                    <a:pt x="11798" y="11798"/>
                  </a:lnTo>
                  <a:lnTo>
                    <a:pt x="23596" y="11798"/>
                  </a:lnTo>
                  <a:lnTo>
                    <a:pt x="35394" y="11798"/>
                  </a:lnTo>
                  <a:lnTo>
                    <a:pt x="35394" y="0"/>
                  </a:lnTo>
                  <a:close/>
                </a:path>
                <a:path w="626110" h="35560">
                  <a:moveTo>
                    <a:pt x="47205" y="0"/>
                  </a:moveTo>
                  <a:lnTo>
                    <a:pt x="35407" y="0"/>
                  </a:lnTo>
                  <a:lnTo>
                    <a:pt x="35407" y="11798"/>
                  </a:lnTo>
                  <a:lnTo>
                    <a:pt x="47205" y="11798"/>
                  </a:lnTo>
                  <a:lnTo>
                    <a:pt x="47205" y="0"/>
                  </a:lnTo>
                  <a:close/>
                </a:path>
                <a:path w="626110" h="35560">
                  <a:moveTo>
                    <a:pt x="59004" y="23609"/>
                  </a:moveTo>
                  <a:lnTo>
                    <a:pt x="47205" y="23609"/>
                  </a:lnTo>
                  <a:lnTo>
                    <a:pt x="47205" y="35407"/>
                  </a:lnTo>
                  <a:lnTo>
                    <a:pt x="59004" y="35407"/>
                  </a:lnTo>
                  <a:lnTo>
                    <a:pt x="59004" y="23609"/>
                  </a:lnTo>
                  <a:close/>
                </a:path>
                <a:path w="626110" h="35560">
                  <a:moveTo>
                    <a:pt x="82613" y="23609"/>
                  </a:moveTo>
                  <a:lnTo>
                    <a:pt x="70815" y="23609"/>
                  </a:lnTo>
                  <a:lnTo>
                    <a:pt x="70815" y="11811"/>
                  </a:lnTo>
                  <a:lnTo>
                    <a:pt x="59016" y="11811"/>
                  </a:ln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09"/>
                  </a:lnTo>
                  <a:close/>
                </a:path>
                <a:path w="626110" h="35560">
                  <a:moveTo>
                    <a:pt x="82613" y="0"/>
                  </a:moveTo>
                  <a:lnTo>
                    <a:pt x="70815" y="0"/>
                  </a:lnTo>
                  <a:lnTo>
                    <a:pt x="70815" y="11798"/>
                  </a:lnTo>
                  <a:lnTo>
                    <a:pt x="82613" y="11798"/>
                  </a:lnTo>
                  <a:lnTo>
                    <a:pt x="82613" y="0"/>
                  </a:lnTo>
                  <a:close/>
                </a:path>
                <a:path w="626110" h="35560">
                  <a:moveTo>
                    <a:pt x="94411" y="11811"/>
                  </a:moveTo>
                  <a:lnTo>
                    <a:pt x="82613" y="11811"/>
                  </a:lnTo>
                  <a:lnTo>
                    <a:pt x="82613" y="23609"/>
                  </a:lnTo>
                  <a:lnTo>
                    <a:pt x="94411" y="23609"/>
                  </a:lnTo>
                  <a:lnTo>
                    <a:pt x="94411" y="11811"/>
                  </a:lnTo>
                  <a:close/>
                </a:path>
                <a:path w="626110" h="35560">
                  <a:moveTo>
                    <a:pt x="106222" y="11811"/>
                  </a:moveTo>
                  <a:lnTo>
                    <a:pt x="94424" y="11811"/>
                  </a:ln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06222" y="23609"/>
                  </a:lnTo>
                  <a:lnTo>
                    <a:pt x="106222" y="11811"/>
                  </a:lnTo>
                  <a:close/>
                </a:path>
                <a:path w="626110" h="35560">
                  <a:moveTo>
                    <a:pt x="129806" y="23609"/>
                  </a:moveTo>
                  <a:lnTo>
                    <a:pt x="118021" y="23609"/>
                  </a:lnTo>
                  <a:lnTo>
                    <a:pt x="118021" y="35407"/>
                  </a:lnTo>
                  <a:lnTo>
                    <a:pt x="129806" y="35407"/>
                  </a:lnTo>
                  <a:lnTo>
                    <a:pt x="129806" y="23609"/>
                  </a:lnTo>
                  <a:close/>
                </a:path>
                <a:path w="626110" h="35560">
                  <a:moveTo>
                    <a:pt x="141617" y="23609"/>
                  </a:moveTo>
                  <a:lnTo>
                    <a:pt x="129832" y="23609"/>
                  </a:lnTo>
                  <a:lnTo>
                    <a:pt x="129832" y="35407"/>
                  </a:lnTo>
                  <a:lnTo>
                    <a:pt x="141617" y="35407"/>
                  </a:lnTo>
                  <a:lnTo>
                    <a:pt x="141617" y="23609"/>
                  </a:lnTo>
                  <a:close/>
                </a:path>
                <a:path w="626110" h="35560">
                  <a:moveTo>
                    <a:pt x="141617" y="0"/>
                  </a:moveTo>
                  <a:lnTo>
                    <a:pt x="129832" y="0"/>
                  </a:lnTo>
                  <a:lnTo>
                    <a:pt x="129832" y="11798"/>
                  </a:lnTo>
                  <a:lnTo>
                    <a:pt x="141617" y="11798"/>
                  </a:lnTo>
                  <a:lnTo>
                    <a:pt x="141617" y="0"/>
                  </a:lnTo>
                  <a:close/>
                </a:path>
                <a:path w="626110" h="35560">
                  <a:moveTo>
                    <a:pt x="165239" y="23609"/>
                  </a:move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65239" y="23609"/>
                  </a:lnTo>
                  <a:close/>
                </a:path>
                <a:path w="626110" h="35560">
                  <a:moveTo>
                    <a:pt x="177025" y="0"/>
                  </a:moveTo>
                  <a:lnTo>
                    <a:pt x="165239" y="0"/>
                  </a:lnTo>
                  <a:lnTo>
                    <a:pt x="153441" y="0"/>
                  </a:lnTo>
                  <a:lnTo>
                    <a:pt x="153441" y="11798"/>
                  </a:lnTo>
                  <a:lnTo>
                    <a:pt x="165239" y="11798"/>
                  </a:lnTo>
                  <a:lnTo>
                    <a:pt x="177025" y="11798"/>
                  </a:lnTo>
                  <a:lnTo>
                    <a:pt x="177025" y="0"/>
                  </a:lnTo>
                  <a:close/>
                </a:path>
                <a:path w="626110" h="35560">
                  <a:moveTo>
                    <a:pt x="188836" y="23609"/>
                  </a:move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close/>
                </a:path>
                <a:path w="626110" h="35560">
                  <a:moveTo>
                    <a:pt x="200647" y="0"/>
                  </a:moveTo>
                  <a:lnTo>
                    <a:pt x="188849" y="0"/>
                  </a:lnTo>
                  <a:lnTo>
                    <a:pt x="188849" y="11798"/>
                  </a:lnTo>
                  <a:lnTo>
                    <a:pt x="200647" y="11798"/>
                  </a:lnTo>
                  <a:lnTo>
                    <a:pt x="200647" y="0"/>
                  </a:lnTo>
                  <a:close/>
                </a:path>
                <a:path w="626110" h="35560">
                  <a:moveTo>
                    <a:pt x="212432" y="11811"/>
                  </a:moveTo>
                  <a:lnTo>
                    <a:pt x="200647" y="11811"/>
                  </a:lnTo>
                  <a:lnTo>
                    <a:pt x="200647" y="23609"/>
                  </a:ln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lnTo>
                    <a:pt x="212432" y="11811"/>
                  </a:lnTo>
                  <a:close/>
                </a:path>
                <a:path w="626110" h="35560">
                  <a:moveTo>
                    <a:pt x="247853" y="23609"/>
                  </a:moveTo>
                  <a:lnTo>
                    <a:pt x="236054" y="23609"/>
                  </a:lnTo>
                  <a:lnTo>
                    <a:pt x="236054" y="11811"/>
                  </a:lnTo>
                  <a:lnTo>
                    <a:pt x="224256" y="11811"/>
                  </a:ln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47853" y="35407"/>
                  </a:lnTo>
                  <a:lnTo>
                    <a:pt x="247853" y="23609"/>
                  </a:lnTo>
                  <a:close/>
                </a:path>
                <a:path w="626110" h="35560">
                  <a:moveTo>
                    <a:pt x="247853" y="0"/>
                  </a:moveTo>
                  <a:lnTo>
                    <a:pt x="236054" y="0"/>
                  </a:lnTo>
                  <a:lnTo>
                    <a:pt x="236054" y="11798"/>
                  </a:lnTo>
                  <a:lnTo>
                    <a:pt x="247853" y="11798"/>
                  </a:lnTo>
                  <a:lnTo>
                    <a:pt x="247853" y="0"/>
                  </a:lnTo>
                  <a:close/>
                </a:path>
                <a:path w="626110" h="35560">
                  <a:moveTo>
                    <a:pt x="259651" y="11811"/>
                  </a:moveTo>
                  <a:lnTo>
                    <a:pt x="247865" y="11811"/>
                  </a:lnTo>
                  <a:lnTo>
                    <a:pt x="247865" y="23609"/>
                  </a:lnTo>
                  <a:lnTo>
                    <a:pt x="259651" y="23609"/>
                  </a:lnTo>
                  <a:lnTo>
                    <a:pt x="259651" y="11811"/>
                  </a:lnTo>
                  <a:close/>
                </a:path>
                <a:path w="626110" h="35560">
                  <a:moveTo>
                    <a:pt x="259651" y="0"/>
                  </a:moveTo>
                  <a:lnTo>
                    <a:pt x="247865" y="0"/>
                  </a:lnTo>
                  <a:lnTo>
                    <a:pt x="247865" y="11798"/>
                  </a:lnTo>
                  <a:lnTo>
                    <a:pt x="259651" y="11798"/>
                  </a:lnTo>
                  <a:lnTo>
                    <a:pt x="259651" y="0"/>
                  </a:lnTo>
                  <a:close/>
                </a:path>
                <a:path w="626110" h="35560">
                  <a:moveTo>
                    <a:pt x="283273" y="11811"/>
                  </a:moveTo>
                  <a:lnTo>
                    <a:pt x="271475" y="11811"/>
                  </a:lnTo>
                  <a:lnTo>
                    <a:pt x="271475" y="23609"/>
                  </a:lnTo>
                  <a:lnTo>
                    <a:pt x="271475" y="35407"/>
                  </a:lnTo>
                  <a:lnTo>
                    <a:pt x="283273" y="35407"/>
                  </a:lnTo>
                  <a:lnTo>
                    <a:pt x="283273" y="23609"/>
                  </a:lnTo>
                  <a:lnTo>
                    <a:pt x="283273" y="11811"/>
                  </a:lnTo>
                  <a:close/>
                </a:path>
                <a:path w="626110" h="35560">
                  <a:moveTo>
                    <a:pt x="306857" y="23609"/>
                  </a:moveTo>
                  <a:lnTo>
                    <a:pt x="295071" y="23609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close/>
                </a:path>
                <a:path w="626110" h="35560">
                  <a:moveTo>
                    <a:pt x="306857" y="0"/>
                  </a:moveTo>
                  <a:lnTo>
                    <a:pt x="295071" y="0"/>
                  </a:lnTo>
                  <a:lnTo>
                    <a:pt x="283273" y="0"/>
                  </a:lnTo>
                  <a:lnTo>
                    <a:pt x="271475" y="0"/>
                  </a:lnTo>
                  <a:lnTo>
                    <a:pt x="271475" y="11798"/>
                  </a:lnTo>
                  <a:lnTo>
                    <a:pt x="283273" y="11798"/>
                  </a:lnTo>
                  <a:lnTo>
                    <a:pt x="295071" y="11798"/>
                  </a:lnTo>
                  <a:lnTo>
                    <a:pt x="306857" y="11798"/>
                  </a:lnTo>
                  <a:lnTo>
                    <a:pt x="306857" y="0"/>
                  </a:lnTo>
                  <a:close/>
                </a:path>
                <a:path w="626110" h="35560">
                  <a:moveTo>
                    <a:pt x="330479" y="11811"/>
                  </a:moveTo>
                  <a:lnTo>
                    <a:pt x="318681" y="11811"/>
                  </a:lnTo>
                  <a:lnTo>
                    <a:pt x="306882" y="11811"/>
                  </a:lnTo>
                  <a:lnTo>
                    <a:pt x="306882" y="23609"/>
                  </a:lnTo>
                  <a:lnTo>
                    <a:pt x="318681" y="23609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lnTo>
                    <a:pt x="330479" y="11811"/>
                  </a:lnTo>
                  <a:close/>
                </a:path>
                <a:path w="626110" h="35560">
                  <a:moveTo>
                    <a:pt x="330479" y="0"/>
                  </a:moveTo>
                  <a:lnTo>
                    <a:pt x="318681" y="0"/>
                  </a:lnTo>
                  <a:lnTo>
                    <a:pt x="306882" y="0"/>
                  </a:lnTo>
                  <a:lnTo>
                    <a:pt x="306882" y="11798"/>
                  </a:lnTo>
                  <a:lnTo>
                    <a:pt x="318681" y="11798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26110" h="35560">
                  <a:moveTo>
                    <a:pt x="342290" y="23609"/>
                  </a:moveTo>
                  <a:lnTo>
                    <a:pt x="330492" y="23609"/>
                  </a:lnTo>
                  <a:lnTo>
                    <a:pt x="330492" y="35407"/>
                  </a:lnTo>
                  <a:lnTo>
                    <a:pt x="342290" y="35407"/>
                  </a:lnTo>
                  <a:lnTo>
                    <a:pt x="342290" y="23609"/>
                  </a:lnTo>
                  <a:close/>
                </a:path>
                <a:path w="626110" h="35560">
                  <a:moveTo>
                    <a:pt x="354088" y="0"/>
                  </a:moveTo>
                  <a:lnTo>
                    <a:pt x="342290" y="0"/>
                  </a:lnTo>
                  <a:lnTo>
                    <a:pt x="330492" y="0"/>
                  </a:lnTo>
                  <a:lnTo>
                    <a:pt x="330492" y="11798"/>
                  </a:lnTo>
                  <a:lnTo>
                    <a:pt x="342290" y="11798"/>
                  </a:lnTo>
                  <a:lnTo>
                    <a:pt x="354088" y="11798"/>
                  </a:lnTo>
                  <a:lnTo>
                    <a:pt x="354088" y="0"/>
                  </a:lnTo>
                  <a:close/>
                </a:path>
                <a:path w="626110" h="35560">
                  <a:moveTo>
                    <a:pt x="365887" y="11811"/>
                  </a:moveTo>
                  <a:lnTo>
                    <a:pt x="354088" y="11811"/>
                  </a:lnTo>
                  <a:lnTo>
                    <a:pt x="342290" y="11811"/>
                  </a:lnTo>
                  <a:lnTo>
                    <a:pt x="342290" y="23609"/>
                  </a:lnTo>
                  <a:lnTo>
                    <a:pt x="354088" y="23609"/>
                  </a:lnTo>
                  <a:lnTo>
                    <a:pt x="354088" y="35407"/>
                  </a:lnTo>
                  <a:lnTo>
                    <a:pt x="365887" y="35407"/>
                  </a:lnTo>
                  <a:lnTo>
                    <a:pt x="365887" y="23609"/>
                  </a:lnTo>
                  <a:lnTo>
                    <a:pt x="365887" y="11811"/>
                  </a:lnTo>
                  <a:close/>
                </a:path>
                <a:path w="626110" h="35560">
                  <a:moveTo>
                    <a:pt x="413105" y="23609"/>
                  </a:moveTo>
                  <a:lnTo>
                    <a:pt x="401307" y="23609"/>
                  </a:lnTo>
                  <a:lnTo>
                    <a:pt x="401307" y="35407"/>
                  </a:lnTo>
                  <a:lnTo>
                    <a:pt x="413105" y="35407"/>
                  </a:lnTo>
                  <a:lnTo>
                    <a:pt x="413105" y="23609"/>
                  </a:lnTo>
                  <a:close/>
                </a:path>
                <a:path w="626110" h="35560">
                  <a:moveTo>
                    <a:pt x="424903" y="11811"/>
                  </a:moveTo>
                  <a:lnTo>
                    <a:pt x="413105" y="11811"/>
                  </a:lnTo>
                  <a:lnTo>
                    <a:pt x="413105" y="23609"/>
                  </a:lnTo>
                  <a:lnTo>
                    <a:pt x="424903" y="23609"/>
                  </a:lnTo>
                  <a:lnTo>
                    <a:pt x="424903" y="11811"/>
                  </a:lnTo>
                  <a:close/>
                </a:path>
                <a:path w="626110" h="35560">
                  <a:moveTo>
                    <a:pt x="424903" y="0"/>
                  </a:moveTo>
                  <a:lnTo>
                    <a:pt x="413105" y="0"/>
                  </a:lnTo>
                  <a:lnTo>
                    <a:pt x="413105" y="11798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26110" h="35560">
                  <a:moveTo>
                    <a:pt x="448513" y="11811"/>
                  </a:moveTo>
                  <a:lnTo>
                    <a:pt x="436714" y="11811"/>
                  </a:lnTo>
                  <a:lnTo>
                    <a:pt x="424916" y="11811"/>
                  </a:lnTo>
                  <a:lnTo>
                    <a:pt x="424916" y="23609"/>
                  </a:lnTo>
                  <a:lnTo>
                    <a:pt x="436714" y="23609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48513" y="23609"/>
                  </a:lnTo>
                  <a:lnTo>
                    <a:pt x="448513" y="11811"/>
                  </a:lnTo>
                  <a:close/>
                </a:path>
                <a:path w="626110" h="35560">
                  <a:moveTo>
                    <a:pt x="460311" y="0"/>
                  </a:moveTo>
                  <a:lnTo>
                    <a:pt x="448513" y="0"/>
                  </a:lnTo>
                  <a:lnTo>
                    <a:pt x="448513" y="11798"/>
                  </a:lnTo>
                  <a:lnTo>
                    <a:pt x="460311" y="11798"/>
                  </a:lnTo>
                  <a:lnTo>
                    <a:pt x="460311" y="0"/>
                  </a:lnTo>
                  <a:close/>
                </a:path>
                <a:path w="626110" h="35560">
                  <a:moveTo>
                    <a:pt x="483920" y="11811"/>
                  </a:moveTo>
                  <a:lnTo>
                    <a:pt x="472122" y="11811"/>
                  </a:lnTo>
                  <a:lnTo>
                    <a:pt x="460324" y="11811"/>
                  </a:lnTo>
                  <a:lnTo>
                    <a:pt x="460324" y="23609"/>
                  </a:lnTo>
                  <a:lnTo>
                    <a:pt x="472122" y="23609"/>
                  </a:lnTo>
                  <a:lnTo>
                    <a:pt x="483920" y="23609"/>
                  </a:lnTo>
                  <a:lnTo>
                    <a:pt x="483920" y="11811"/>
                  </a:lnTo>
                  <a:close/>
                </a:path>
                <a:path w="626110" h="35560">
                  <a:moveTo>
                    <a:pt x="483920" y="0"/>
                  </a:moveTo>
                  <a:lnTo>
                    <a:pt x="472122" y="0"/>
                  </a:lnTo>
                  <a:lnTo>
                    <a:pt x="460324" y="0"/>
                  </a:lnTo>
                  <a:lnTo>
                    <a:pt x="460324" y="11798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10" h="35560">
                  <a:moveTo>
                    <a:pt x="507530" y="0"/>
                  </a:moveTo>
                  <a:lnTo>
                    <a:pt x="495731" y="0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07530" y="0"/>
                  </a:lnTo>
                  <a:close/>
                </a:path>
                <a:path w="626110" h="35560">
                  <a:moveTo>
                    <a:pt x="519328" y="11811"/>
                  </a:moveTo>
                  <a:lnTo>
                    <a:pt x="507530" y="11811"/>
                  </a:lnTo>
                  <a:lnTo>
                    <a:pt x="495731" y="11811"/>
                  </a:lnTo>
                  <a:lnTo>
                    <a:pt x="483933" y="11811"/>
                  </a:lnTo>
                  <a:lnTo>
                    <a:pt x="483933" y="23609"/>
                  </a:lnTo>
                  <a:lnTo>
                    <a:pt x="495731" y="23609"/>
                  </a:lnTo>
                  <a:lnTo>
                    <a:pt x="507530" y="23609"/>
                  </a:lnTo>
                  <a:lnTo>
                    <a:pt x="519328" y="23609"/>
                  </a:lnTo>
                  <a:lnTo>
                    <a:pt x="519328" y="11811"/>
                  </a:lnTo>
                  <a:close/>
                </a:path>
                <a:path w="626110" h="35560">
                  <a:moveTo>
                    <a:pt x="542937" y="0"/>
                  </a:moveTo>
                  <a:lnTo>
                    <a:pt x="531139" y="0"/>
                  </a:lnTo>
                  <a:lnTo>
                    <a:pt x="519341" y="0"/>
                  </a:lnTo>
                  <a:lnTo>
                    <a:pt x="519341" y="11798"/>
                  </a:lnTo>
                  <a:lnTo>
                    <a:pt x="531139" y="11798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26110" h="35560">
                  <a:moveTo>
                    <a:pt x="566547" y="0"/>
                  </a:moveTo>
                  <a:lnTo>
                    <a:pt x="554748" y="0"/>
                  </a:ln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66547" y="0"/>
                  </a:lnTo>
                  <a:close/>
                </a:path>
                <a:path w="626110" h="35560">
                  <a:moveTo>
                    <a:pt x="601954" y="11811"/>
                  </a:moveTo>
                  <a:lnTo>
                    <a:pt x="590156" y="11811"/>
                  </a:lnTo>
                  <a:lnTo>
                    <a:pt x="590156" y="23609"/>
                  </a:lnTo>
                  <a:lnTo>
                    <a:pt x="601954" y="23609"/>
                  </a:lnTo>
                  <a:lnTo>
                    <a:pt x="601954" y="11811"/>
                  </a:lnTo>
                  <a:close/>
                </a:path>
                <a:path w="626110" h="35560">
                  <a:moveTo>
                    <a:pt x="601954" y="0"/>
                  </a:moveTo>
                  <a:lnTo>
                    <a:pt x="590156" y="0"/>
                  </a:lnTo>
                  <a:lnTo>
                    <a:pt x="590156" y="11798"/>
                  </a:lnTo>
                  <a:lnTo>
                    <a:pt x="601954" y="11798"/>
                  </a:lnTo>
                  <a:lnTo>
                    <a:pt x="601954" y="0"/>
                  </a:lnTo>
                  <a:close/>
                </a:path>
                <a:path w="626110" h="35560">
                  <a:moveTo>
                    <a:pt x="613765" y="0"/>
                  </a:move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13765" y="0"/>
                  </a:lnTo>
                  <a:close/>
                </a:path>
                <a:path w="626110" h="35560">
                  <a:moveTo>
                    <a:pt x="625563" y="11811"/>
                  </a:moveTo>
                  <a:lnTo>
                    <a:pt x="613765" y="11811"/>
                  </a:lnTo>
                  <a:lnTo>
                    <a:pt x="601967" y="11811"/>
                  </a:lnTo>
                  <a:lnTo>
                    <a:pt x="601967" y="23609"/>
                  </a:lnTo>
                  <a:lnTo>
                    <a:pt x="613765" y="23609"/>
                  </a:lnTo>
                  <a:lnTo>
                    <a:pt x="625563" y="23609"/>
                  </a:lnTo>
                  <a:lnTo>
                    <a:pt x="625563" y="118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94843" y="5556148"/>
              <a:ext cx="614045" cy="35560"/>
            </a:xfrm>
            <a:custGeom>
              <a:avLst/>
              <a:gdLst/>
              <a:ahLst/>
              <a:cxnLst/>
              <a:rect l="l" t="t" r="r" b="b"/>
              <a:pathLst>
                <a:path w="614045" h="35560">
                  <a:moveTo>
                    <a:pt x="35394" y="11811"/>
                  </a:moveTo>
                  <a:lnTo>
                    <a:pt x="23596" y="11811"/>
                  </a:lnTo>
                  <a:lnTo>
                    <a:pt x="11798" y="11811"/>
                  </a:lnTo>
                  <a:lnTo>
                    <a:pt x="0" y="11811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11798" y="23609"/>
                  </a:lnTo>
                  <a:lnTo>
                    <a:pt x="23596" y="23609"/>
                  </a:lnTo>
                  <a:lnTo>
                    <a:pt x="35394" y="23609"/>
                  </a:lnTo>
                  <a:lnTo>
                    <a:pt x="35394" y="11811"/>
                  </a:lnTo>
                  <a:close/>
                </a:path>
                <a:path w="614045" h="35560">
                  <a:moveTo>
                    <a:pt x="47205" y="11811"/>
                  </a:moveTo>
                  <a:lnTo>
                    <a:pt x="35407" y="11811"/>
                  </a:lnTo>
                  <a:lnTo>
                    <a:pt x="35407" y="23609"/>
                  </a:lnTo>
                  <a:lnTo>
                    <a:pt x="47205" y="23609"/>
                  </a:lnTo>
                  <a:lnTo>
                    <a:pt x="47205" y="11811"/>
                  </a:lnTo>
                  <a:close/>
                </a:path>
                <a:path w="614045" h="35560">
                  <a:moveTo>
                    <a:pt x="59004" y="23609"/>
                  </a:moveTo>
                  <a:lnTo>
                    <a:pt x="47205" y="23609"/>
                  </a:lnTo>
                  <a:lnTo>
                    <a:pt x="47205" y="35407"/>
                  </a:lnTo>
                  <a:lnTo>
                    <a:pt x="59004" y="35407"/>
                  </a:lnTo>
                  <a:lnTo>
                    <a:pt x="59004" y="23609"/>
                  </a:lnTo>
                  <a:close/>
                </a:path>
                <a:path w="614045" h="35560">
                  <a:moveTo>
                    <a:pt x="94411" y="11811"/>
                  </a:moveTo>
                  <a:lnTo>
                    <a:pt x="82613" y="11811"/>
                  </a:lnTo>
                  <a:lnTo>
                    <a:pt x="82613" y="23609"/>
                  </a:lnTo>
                  <a:lnTo>
                    <a:pt x="70815" y="23609"/>
                  </a:ln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94411" y="35407"/>
                  </a:lnTo>
                  <a:lnTo>
                    <a:pt x="94411" y="23609"/>
                  </a:lnTo>
                  <a:lnTo>
                    <a:pt x="94411" y="11811"/>
                  </a:lnTo>
                  <a:close/>
                </a:path>
                <a:path w="614045" h="35560">
                  <a:moveTo>
                    <a:pt x="106222" y="11811"/>
                  </a:moveTo>
                  <a:lnTo>
                    <a:pt x="94424" y="11811"/>
                  </a:ln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06222" y="23609"/>
                  </a:lnTo>
                  <a:lnTo>
                    <a:pt x="106222" y="11811"/>
                  </a:lnTo>
                  <a:close/>
                </a:path>
                <a:path w="614045" h="35560">
                  <a:moveTo>
                    <a:pt x="129806" y="23609"/>
                  </a:moveTo>
                  <a:lnTo>
                    <a:pt x="118021" y="23609"/>
                  </a:lnTo>
                  <a:lnTo>
                    <a:pt x="118021" y="35407"/>
                  </a:lnTo>
                  <a:lnTo>
                    <a:pt x="129806" y="35407"/>
                  </a:lnTo>
                  <a:lnTo>
                    <a:pt x="129806" y="23609"/>
                  </a:lnTo>
                  <a:close/>
                </a:path>
                <a:path w="614045" h="35560">
                  <a:moveTo>
                    <a:pt x="141617" y="11811"/>
                  </a:moveTo>
                  <a:lnTo>
                    <a:pt x="129832" y="11811"/>
                  </a:lnTo>
                  <a:lnTo>
                    <a:pt x="129832" y="23609"/>
                  </a:lnTo>
                  <a:lnTo>
                    <a:pt x="129832" y="35407"/>
                  </a:lnTo>
                  <a:lnTo>
                    <a:pt x="141617" y="35407"/>
                  </a:lnTo>
                  <a:lnTo>
                    <a:pt x="141617" y="23609"/>
                  </a:lnTo>
                  <a:lnTo>
                    <a:pt x="141617" y="11811"/>
                  </a:lnTo>
                  <a:close/>
                </a:path>
                <a:path w="614045" h="35560">
                  <a:moveTo>
                    <a:pt x="153428" y="11811"/>
                  </a:moveTo>
                  <a:lnTo>
                    <a:pt x="141630" y="11811"/>
                  </a:lnTo>
                  <a:lnTo>
                    <a:pt x="141630" y="23609"/>
                  </a:lnTo>
                  <a:lnTo>
                    <a:pt x="141630" y="35407"/>
                  </a:lnTo>
                  <a:lnTo>
                    <a:pt x="153428" y="35407"/>
                  </a:lnTo>
                  <a:lnTo>
                    <a:pt x="153428" y="23609"/>
                  </a:lnTo>
                  <a:lnTo>
                    <a:pt x="153428" y="11811"/>
                  </a:lnTo>
                  <a:close/>
                </a:path>
                <a:path w="614045" h="35560">
                  <a:moveTo>
                    <a:pt x="177025" y="11811"/>
                  </a:moveTo>
                  <a:lnTo>
                    <a:pt x="165239" y="11811"/>
                  </a:lnTo>
                  <a:lnTo>
                    <a:pt x="165239" y="23609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lnTo>
                    <a:pt x="177025" y="11811"/>
                  </a:lnTo>
                  <a:close/>
                </a:path>
                <a:path w="614045" h="35560">
                  <a:moveTo>
                    <a:pt x="188836" y="11811"/>
                  </a:moveTo>
                  <a:lnTo>
                    <a:pt x="177038" y="11811"/>
                  </a:ln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lnTo>
                    <a:pt x="188836" y="11811"/>
                  </a:lnTo>
                  <a:close/>
                </a:path>
                <a:path w="614045" h="35560">
                  <a:moveTo>
                    <a:pt x="212432" y="11811"/>
                  </a:moveTo>
                  <a:lnTo>
                    <a:pt x="200647" y="11811"/>
                  </a:lnTo>
                  <a:lnTo>
                    <a:pt x="188849" y="11811"/>
                  </a:ln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lnTo>
                    <a:pt x="212432" y="11811"/>
                  </a:lnTo>
                  <a:close/>
                </a:path>
                <a:path w="614045" h="35560">
                  <a:moveTo>
                    <a:pt x="224243" y="23609"/>
                  </a:move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close/>
                </a:path>
                <a:path w="614045" h="35560">
                  <a:moveTo>
                    <a:pt x="236054" y="23609"/>
                  </a:move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36054" y="23609"/>
                  </a:lnTo>
                  <a:close/>
                </a:path>
                <a:path w="614045" h="35560">
                  <a:moveTo>
                    <a:pt x="259651" y="11811"/>
                  </a:moveTo>
                  <a:lnTo>
                    <a:pt x="247865" y="11811"/>
                  </a:lnTo>
                  <a:lnTo>
                    <a:pt x="247865" y="23609"/>
                  </a:lnTo>
                  <a:lnTo>
                    <a:pt x="259651" y="23609"/>
                  </a:lnTo>
                  <a:lnTo>
                    <a:pt x="259651" y="11811"/>
                  </a:lnTo>
                  <a:close/>
                </a:path>
                <a:path w="614045" h="35560">
                  <a:moveTo>
                    <a:pt x="271462" y="11811"/>
                  </a:moveTo>
                  <a:lnTo>
                    <a:pt x="259664" y="11811"/>
                  </a:lnTo>
                  <a:lnTo>
                    <a:pt x="259664" y="23609"/>
                  </a:lnTo>
                  <a:lnTo>
                    <a:pt x="271462" y="23609"/>
                  </a:lnTo>
                  <a:lnTo>
                    <a:pt x="271462" y="11811"/>
                  </a:lnTo>
                  <a:close/>
                </a:path>
                <a:path w="614045" h="35560">
                  <a:moveTo>
                    <a:pt x="306857" y="23609"/>
                  </a:moveTo>
                  <a:lnTo>
                    <a:pt x="295071" y="23609"/>
                  </a:lnTo>
                  <a:lnTo>
                    <a:pt x="295071" y="11811"/>
                  </a:lnTo>
                  <a:lnTo>
                    <a:pt x="283273" y="11811"/>
                  </a:lnTo>
                  <a:lnTo>
                    <a:pt x="271475" y="11811"/>
                  </a:lnTo>
                  <a:lnTo>
                    <a:pt x="271475" y="23609"/>
                  </a:ln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close/>
                </a:path>
                <a:path w="614045" h="35560">
                  <a:moveTo>
                    <a:pt x="330479" y="23609"/>
                  </a:moveTo>
                  <a:lnTo>
                    <a:pt x="318681" y="23609"/>
                  </a:lnTo>
                  <a:lnTo>
                    <a:pt x="306882" y="23609"/>
                  </a:lnTo>
                  <a:lnTo>
                    <a:pt x="306882" y="35407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close/>
                </a:path>
                <a:path w="614045" h="35560">
                  <a:moveTo>
                    <a:pt x="342290" y="23609"/>
                  </a:moveTo>
                  <a:lnTo>
                    <a:pt x="330492" y="23609"/>
                  </a:lnTo>
                  <a:lnTo>
                    <a:pt x="330492" y="35407"/>
                  </a:lnTo>
                  <a:lnTo>
                    <a:pt x="342290" y="35407"/>
                  </a:lnTo>
                  <a:lnTo>
                    <a:pt x="342290" y="23609"/>
                  </a:lnTo>
                  <a:close/>
                </a:path>
                <a:path w="614045" h="35560">
                  <a:moveTo>
                    <a:pt x="354088" y="11811"/>
                  </a:moveTo>
                  <a:lnTo>
                    <a:pt x="342290" y="11811"/>
                  </a:lnTo>
                  <a:lnTo>
                    <a:pt x="342290" y="23609"/>
                  </a:lnTo>
                  <a:lnTo>
                    <a:pt x="354088" y="23609"/>
                  </a:lnTo>
                  <a:lnTo>
                    <a:pt x="354088" y="11811"/>
                  </a:lnTo>
                  <a:close/>
                </a:path>
                <a:path w="614045" h="35560">
                  <a:moveTo>
                    <a:pt x="365887" y="23609"/>
                  </a:moveTo>
                  <a:lnTo>
                    <a:pt x="354088" y="23609"/>
                  </a:lnTo>
                  <a:lnTo>
                    <a:pt x="354088" y="35407"/>
                  </a:lnTo>
                  <a:lnTo>
                    <a:pt x="365887" y="35407"/>
                  </a:lnTo>
                  <a:lnTo>
                    <a:pt x="365887" y="23609"/>
                  </a:lnTo>
                  <a:close/>
                </a:path>
                <a:path w="614045" h="35560">
                  <a:moveTo>
                    <a:pt x="389496" y="11811"/>
                  </a:moveTo>
                  <a:lnTo>
                    <a:pt x="377698" y="11811"/>
                  </a:lnTo>
                  <a:lnTo>
                    <a:pt x="365899" y="11811"/>
                  </a:lnTo>
                  <a:lnTo>
                    <a:pt x="365899" y="23609"/>
                  </a:lnTo>
                  <a:lnTo>
                    <a:pt x="377698" y="23609"/>
                  </a:lnTo>
                  <a:lnTo>
                    <a:pt x="389496" y="23609"/>
                  </a:lnTo>
                  <a:lnTo>
                    <a:pt x="389496" y="11811"/>
                  </a:lnTo>
                  <a:close/>
                </a:path>
                <a:path w="614045" h="35560">
                  <a:moveTo>
                    <a:pt x="424903" y="11811"/>
                  </a:moveTo>
                  <a:lnTo>
                    <a:pt x="413105" y="11811"/>
                  </a:lnTo>
                  <a:lnTo>
                    <a:pt x="401307" y="11811"/>
                  </a:lnTo>
                  <a:lnTo>
                    <a:pt x="401307" y="23609"/>
                  </a:ln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lnTo>
                    <a:pt x="424903" y="11811"/>
                  </a:lnTo>
                  <a:close/>
                </a:path>
                <a:path w="614045" h="35560">
                  <a:moveTo>
                    <a:pt x="460311" y="11811"/>
                  </a:moveTo>
                  <a:lnTo>
                    <a:pt x="448513" y="11811"/>
                  </a:lnTo>
                  <a:lnTo>
                    <a:pt x="436714" y="11811"/>
                  </a:lnTo>
                  <a:lnTo>
                    <a:pt x="424916" y="11811"/>
                  </a:lnTo>
                  <a:lnTo>
                    <a:pt x="424916" y="23609"/>
                  </a:lnTo>
                  <a:lnTo>
                    <a:pt x="424916" y="35407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48513" y="23609"/>
                  </a:lnTo>
                  <a:lnTo>
                    <a:pt x="460311" y="23609"/>
                  </a:lnTo>
                  <a:lnTo>
                    <a:pt x="460311" y="11811"/>
                  </a:lnTo>
                  <a:close/>
                </a:path>
                <a:path w="614045" h="35560">
                  <a:moveTo>
                    <a:pt x="460311" y="0"/>
                  </a:moveTo>
                  <a:lnTo>
                    <a:pt x="448513" y="0"/>
                  </a:lnTo>
                  <a:lnTo>
                    <a:pt x="436714" y="0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60311" y="11798"/>
                  </a:lnTo>
                  <a:lnTo>
                    <a:pt x="460311" y="0"/>
                  </a:lnTo>
                  <a:close/>
                </a:path>
                <a:path w="614045" h="35560">
                  <a:moveTo>
                    <a:pt x="483920" y="11811"/>
                  </a:moveTo>
                  <a:lnTo>
                    <a:pt x="472122" y="11811"/>
                  </a:lnTo>
                  <a:lnTo>
                    <a:pt x="460324" y="11811"/>
                  </a:lnTo>
                  <a:lnTo>
                    <a:pt x="460324" y="23609"/>
                  </a:lnTo>
                  <a:lnTo>
                    <a:pt x="472122" y="23609"/>
                  </a:lnTo>
                  <a:lnTo>
                    <a:pt x="483920" y="23609"/>
                  </a:lnTo>
                  <a:lnTo>
                    <a:pt x="483920" y="11811"/>
                  </a:lnTo>
                  <a:close/>
                </a:path>
                <a:path w="614045" h="35560">
                  <a:moveTo>
                    <a:pt x="507530" y="11811"/>
                  </a:moveTo>
                  <a:lnTo>
                    <a:pt x="495731" y="11811"/>
                  </a:lnTo>
                  <a:lnTo>
                    <a:pt x="483933" y="11811"/>
                  </a:ln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495731" y="23609"/>
                  </a:lnTo>
                  <a:lnTo>
                    <a:pt x="507530" y="23609"/>
                  </a:lnTo>
                  <a:lnTo>
                    <a:pt x="507530" y="11811"/>
                  </a:lnTo>
                  <a:close/>
                </a:path>
                <a:path w="614045" h="35560">
                  <a:moveTo>
                    <a:pt x="519328" y="0"/>
                  </a:moveTo>
                  <a:lnTo>
                    <a:pt x="507530" y="0"/>
                  </a:lnTo>
                  <a:lnTo>
                    <a:pt x="495731" y="0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19328" y="11798"/>
                  </a:lnTo>
                  <a:lnTo>
                    <a:pt x="519328" y="0"/>
                  </a:lnTo>
                  <a:close/>
                </a:path>
                <a:path w="614045" h="35560">
                  <a:moveTo>
                    <a:pt x="542937" y="23609"/>
                  </a:moveTo>
                  <a:lnTo>
                    <a:pt x="531139" y="23609"/>
                  </a:lnTo>
                  <a:lnTo>
                    <a:pt x="531139" y="11811"/>
                  </a:lnTo>
                  <a:lnTo>
                    <a:pt x="519341" y="11811"/>
                  </a:lnTo>
                  <a:lnTo>
                    <a:pt x="519341" y="23609"/>
                  </a:lnTo>
                  <a:lnTo>
                    <a:pt x="519341" y="35407"/>
                  </a:lnTo>
                  <a:lnTo>
                    <a:pt x="531139" y="35407"/>
                  </a:lnTo>
                  <a:lnTo>
                    <a:pt x="542937" y="35407"/>
                  </a:lnTo>
                  <a:lnTo>
                    <a:pt x="542937" y="23609"/>
                  </a:lnTo>
                  <a:close/>
                </a:path>
                <a:path w="614045" h="35560">
                  <a:moveTo>
                    <a:pt x="542937" y="0"/>
                  </a:moveTo>
                  <a:lnTo>
                    <a:pt x="531139" y="0"/>
                  </a:lnTo>
                  <a:lnTo>
                    <a:pt x="531139" y="11798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14045" h="35560">
                  <a:moveTo>
                    <a:pt x="554748" y="0"/>
                  </a:move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54748" y="0"/>
                  </a:lnTo>
                  <a:close/>
                </a:path>
                <a:path w="614045" h="35560">
                  <a:moveTo>
                    <a:pt x="578345" y="11811"/>
                  </a:moveTo>
                  <a:lnTo>
                    <a:pt x="566547" y="11811"/>
                  </a:lnTo>
                  <a:lnTo>
                    <a:pt x="566547" y="23609"/>
                  </a:lnTo>
                  <a:lnTo>
                    <a:pt x="554748" y="23609"/>
                  </a:lnTo>
                  <a:lnTo>
                    <a:pt x="542950" y="23609"/>
                  </a:lnTo>
                  <a:lnTo>
                    <a:pt x="542950" y="35407"/>
                  </a:lnTo>
                  <a:lnTo>
                    <a:pt x="554748" y="35407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78345" y="23609"/>
                  </a:lnTo>
                  <a:lnTo>
                    <a:pt x="578345" y="11811"/>
                  </a:lnTo>
                  <a:close/>
                </a:path>
                <a:path w="614045" h="35560">
                  <a:moveTo>
                    <a:pt x="590156" y="0"/>
                  </a:moveTo>
                  <a:lnTo>
                    <a:pt x="578358" y="0"/>
                  </a:lnTo>
                  <a:lnTo>
                    <a:pt x="578358" y="11798"/>
                  </a:lnTo>
                  <a:lnTo>
                    <a:pt x="590156" y="11798"/>
                  </a:lnTo>
                  <a:lnTo>
                    <a:pt x="590156" y="0"/>
                  </a:lnTo>
                  <a:close/>
                </a:path>
                <a:path w="614045" h="35560">
                  <a:moveTo>
                    <a:pt x="613765" y="23609"/>
                  </a:moveTo>
                  <a:lnTo>
                    <a:pt x="601967" y="23609"/>
                  </a:lnTo>
                  <a:lnTo>
                    <a:pt x="601967" y="35407"/>
                  </a:lnTo>
                  <a:lnTo>
                    <a:pt x="613765" y="35407"/>
                  </a:lnTo>
                  <a:lnTo>
                    <a:pt x="613765" y="23609"/>
                  </a:lnTo>
                  <a:close/>
                </a:path>
                <a:path w="614045" h="35560">
                  <a:moveTo>
                    <a:pt x="613765" y="0"/>
                  </a:move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1376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94843" y="5579757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10" h="47625">
                  <a:moveTo>
                    <a:pt x="23596" y="11798"/>
                  </a:moveTo>
                  <a:lnTo>
                    <a:pt x="11798" y="11798"/>
                  </a:lnTo>
                  <a:lnTo>
                    <a:pt x="11798" y="23596"/>
                  </a:lnTo>
                  <a:lnTo>
                    <a:pt x="23596" y="23596"/>
                  </a:lnTo>
                  <a:lnTo>
                    <a:pt x="23596" y="11798"/>
                  </a:lnTo>
                  <a:close/>
                </a:path>
                <a:path w="626110" h="47625">
                  <a:moveTo>
                    <a:pt x="35394" y="23609"/>
                  </a:moveTo>
                  <a:lnTo>
                    <a:pt x="23596" y="23609"/>
                  </a:lnTo>
                  <a:lnTo>
                    <a:pt x="11798" y="23609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11798" y="47205"/>
                  </a:lnTo>
                  <a:lnTo>
                    <a:pt x="23596" y="47205"/>
                  </a:lnTo>
                  <a:lnTo>
                    <a:pt x="35394" y="47205"/>
                  </a:lnTo>
                  <a:lnTo>
                    <a:pt x="35394" y="35407"/>
                  </a:lnTo>
                  <a:lnTo>
                    <a:pt x="35394" y="23609"/>
                  </a:lnTo>
                  <a:close/>
                </a:path>
                <a:path w="626110" h="47625">
                  <a:moveTo>
                    <a:pt x="59004" y="23609"/>
                  </a:moveTo>
                  <a:lnTo>
                    <a:pt x="47205" y="23609"/>
                  </a:lnTo>
                  <a:lnTo>
                    <a:pt x="47205" y="35407"/>
                  </a:lnTo>
                  <a:lnTo>
                    <a:pt x="47205" y="47205"/>
                  </a:lnTo>
                  <a:lnTo>
                    <a:pt x="59004" y="47205"/>
                  </a:lnTo>
                  <a:lnTo>
                    <a:pt x="59004" y="35407"/>
                  </a:lnTo>
                  <a:lnTo>
                    <a:pt x="59004" y="23609"/>
                  </a:lnTo>
                  <a:close/>
                </a:path>
                <a:path w="626110" h="47625">
                  <a:moveTo>
                    <a:pt x="59004" y="11798"/>
                  </a:moveTo>
                  <a:lnTo>
                    <a:pt x="47205" y="11798"/>
                  </a:lnTo>
                  <a:lnTo>
                    <a:pt x="35407" y="11798"/>
                  </a:lnTo>
                  <a:lnTo>
                    <a:pt x="35407" y="23596"/>
                  </a:lnTo>
                  <a:lnTo>
                    <a:pt x="47205" y="23596"/>
                  </a:lnTo>
                  <a:lnTo>
                    <a:pt x="59004" y="23596"/>
                  </a:lnTo>
                  <a:lnTo>
                    <a:pt x="59004" y="11798"/>
                  </a:lnTo>
                  <a:close/>
                </a:path>
                <a:path w="626110" h="47625">
                  <a:moveTo>
                    <a:pt x="82613" y="23609"/>
                  </a:moveTo>
                  <a:lnTo>
                    <a:pt x="70815" y="23609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09"/>
                  </a:lnTo>
                  <a:close/>
                </a:path>
                <a:path w="626110" h="47625">
                  <a:moveTo>
                    <a:pt x="118021" y="35407"/>
                  </a:moveTo>
                  <a:lnTo>
                    <a:pt x="106222" y="35407"/>
                  </a:lnTo>
                  <a:lnTo>
                    <a:pt x="106222" y="23609"/>
                  </a:lnTo>
                  <a:lnTo>
                    <a:pt x="94424" y="23609"/>
                  </a:lnTo>
                  <a:lnTo>
                    <a:pt x="94424" y="35407"/>
                  </a:lnTo>
                  <a:lnTo>
                    <a:pt x="94424" y="47205"/>
                  </a:lnTo>
                  <a:lnTo>
                    <a:pt x="106222" y="47205"/>
                  </a:lnTo>
                  <a:lnTo>
                    <a:pt x="118021" y="47205"/>
                  </a:lnTo>
                  <a:lnTo>
                    <a:pt x="118021" y="35407"/>
                  </a:lnTo>
                  <a:close/>
                </a:path>
                <a:path w="626110" h="47625">
                  <a:moveTo>
                    <a:pt x="129806" y="23609"/>
                  </a:moveTo>
                  <a:lnTo>
                    <a:pt x="118021" y="23609"/>
                  </a:lnTo>
                  <a:lnTo>
                    <a:pt x="118021" y="35407"/>
                  </a:lnTo>
                  <a:lnTo>
                    <a:pt x="129806" y="35407"/>
                  </a:lnTo>
                  <a:lnTo>
                    <a:pt x="129806" y="23609"/>
                  </a:lnTo>
                  <a:close/>
                </a:path>
                <a:path w="626110" h="47625">
                  <a:moveTo>
                    <a:pt x="129806" y="11798"/>
                  </a:moveTo>
                  <a:lnTo>
                    <a:pt x="118021" y="11798"/>
                  </a:lnTo>
                  <a:lnTo>
                    <a:pt x="106222" y="11798"/>
                  </a:lnTo>
                  <a:lnTo>
                    <a:pt x="94424" y="11798"/>
                  </a:lnTo>
                  <a:lnTo>
                    <a:pt x="94424" y="23596"/>
                  </a:lnTo>
                  <a:lnTo>
                    <a:pt x="106222" y="23596"/>
                  </a:lnTo>
                  <a:lnTo>
                    <a:pt x="118021" y="23596"/>
                  </a:lnTo>
                  <a:lnTo>
                    <a:pt x="129806" y="23596"/>
                  </a:lnTo>
                  <a:lnTo>
                    <a:pt x="129806" y="11798"/>
                  </a:lnTo>
                  <a:close/>
                </a:path>
                <a:path w="626110" h="47625">
                  <a:moveTo>
                    <a:pt x="141617" y="23609"/>
                  </a:moveTo>
                  <a:lnTo>
                    <a:pt x="129832" y="23609"/>
                  </a:lnTo>
                  <a:lnTo>
                    <a:pt x="129832" y="35407"/>
                  </a:lnTo>
                  <a:lnTo>
                    <a:pt x="141617" y="35407"/>
                  </a:lnTo>
                  <a:lnTo>
                    <a:pt x="141617" y="23609"/>
                  </a:lnTo>
                  <a:close/>
                </a:path>
                <a:path w="626110" h="47625">
                  <a:moveTo>
                    <a:pt x="141617" y="11798"/>
                  </a:moveTo>
                  <a:lnTo>
                    <a:pt x="129832" y="11798"/>
                  </a:lnTo>
                  <a:lnTo>
                    <a:pt x="129832" y="23596"/>
                  </a:lnTo>
                  <a:lnTo>
                    <a:pt x="141617" y="23596"/>
                  </a:lnTo>
                  <a:lnTo>
                    <a:pt x="141617" y="11798"/>
                  </a:lnTo>
                  <a:close/>
                </a:path>
                <a:path w="626110" h="47625">
                  <a:moveTo>
                    <a:pt x="153428" y="35407"/>
                  </a:moveTo>
                  <a:lnTo>
                    <a:pt x="141630" y="35407"/>
                  </a:lnTo>
                  <a:lnTo>
                    <a:pt x="141630" y="47205"/>
                  </a:lnTo>
                  <a:lnTo>
                    <a:pt x="153428" y="47205"/>
                  </a:lnTo>
                  <a:lnTo>
                    <a:pt x="153428" y="35407"/>
                  </a:lnTo>
                  <a:close/>
                </a:path>
                <a:path w="626110" h="47625">
                  <a:moveTo>
                    <a:pt x="177025" y="11798"/>
                  </a:moveTo>
                  <a:lnTo>
                    <a:pt x="165239" y="11798"/>
                  </a:lnTo>
                  <a:lnTo>
                    <a:pt x="153441" y="11798"/>
                  </a:lnTo>
                  <a:lnTo>
                    <a:pt x="153441" y="23596"/>
                  </a:lnTo>
                  <a:lnTo>
                    <a:pt x="165239" y="23596"/>
                  </a:lnTo>
                  <a:lnTo>
                    <a:pt x="177025" y="23596"/>
                  </a:lnTo>
                  <a:lnTo>
                    <a:pt x="177025" y="11798"/>
                  </a:lnTo>
                  <a:close/>
                </a:path>
                <a:path w="626110" h="47625">
                  <a:moveTo>
                    <a:pt x="188836" y="23609"/>
                  </a:moveTo>
                  <a:lnTo>
                    <a:pt x="177038" y="23609"/>
                  </a:lnTo>
                  <a:lnTo>
                    <a:pt x="177038" y="35407"/>
                  </a:lnTo>
                  <a:lnTo>
                    <a:pt x="177038" y="47205"/>
                  </a:lnTo>
                  <a:lnTo>
                    <a:pt x="188836" y="47205"/>
                  </a:lnTo>
                  <a:lnTo>
                    <a:pt x="188836" y="35407"/>
                  </a:lnTo>
                  <a:lnTo>
                    <a:pt x="188836" y="23609"/>
                  </a:lnTo>
                  <a:close/>
                </a:path>
                <a:path w="626110" h="47625">
                  <a:moveTo>
                    <a:pt x="188836" y="11798"/>
                  </a:moveTo>
                  <a:lnTo>
                    <a:pt x="177038" y="11798"/>
                  </a:lnTo>
                  <a:lnTo>
                    <a:pt x="177038" y="23596"/>
                  </a:lnTo>
                  <a:lnTo>
                    <a:pt x="188836" y="23596"/>
                  </a:lnTo>
                  <a:lnTo>
                    <a:pt x="188836" y="11798"/>
                  </a:lnTo>
                  <a:close/>
                </a:path>
                <a:path w="626110" h="47625">
                  <a:moveTo>
                    <a:pt x="212432" y="11798"/>
                  </a:moveTo>
                  <a:lnTo>
                    <a:pt x="200647" y="11798"/>
                  </a:lnTo>
                  <a:lnTo>
                    <a:pt x="200647" y="23596"/>
                  </a:lnTo>
                  <a:lnTo>
                    <a:pt x="212432" y="23596"/>
                  </a:lnTo>
                  <a:lnTo>
                    <a:pt x="212432" y="11798"/>
                  </a:lnTo>
                  <a:close/>
                </a:path>
                <a:path w="626110" h="47625">
                  <a:moveTo>
                    <a:pt x="224243" y="35407"/>
                  </a:moveTo>
                  <a:lnTo>
                    <a:pt x="212458" y="35407"/>
                  </a:lnTo>
                  <a:lnTo>
                    <a:pt x="212458" y="47205"/>
                  </a:lnTo>
                  <a:lnTo>
                    <a:pt x="224243" y="47205"/>
                  </a:lnTo>
                  <a:lnTo>
                    <a:pt x="224243" y="35407"/>
                  </a:lnTo>
                  <a:close/>
                </a:path>
                <a:path w="626110" h="47625">
                  <a:moveTo>
                    <a:pt x="236054" y="23609"/>
                  </a:move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36054" y="23609"/>
                  </a:lnTo>
                  <a:close/>
                </a:path>
                <a:path w="626110" h="47625">
                  <a:moveTo>
                    <a:pt x="247853" y="11798"/>
                  </a:moveTo>
                  <a:lnTo>
                    <a:pt x="236054" y="11798"/>
                  </a:lnTo>
                  <a:lnTo>
                    <a:pt x="236054" y="23596"/>
                  </a:lnTo>
                  <a:lnTo>
                    <a:pt x="247853" y="23596"/>
                  </a:lnTo>
                  <a:lnTo>
                    <a:pt x="247853" y="11798"/>
                  </a:lnTo>
                  <a:close/>
                </a:path>
                <a:path w="626110" h="47625">
                  <a:moveTo>
                    <a:pt x="259651" y="23609"/>
                  </a:moveTo>
                  <a:lnTo>
                    <a:pt x="247865" y="23609"/>
                  </a:lnTo>
                  <a:lnTo>
                    <a:pt x="247865" y="35407"/>
                  </a:lnTo>
                  <a:lnTo>
                    <a:pt x="259651" y="35407"/>
                  </a:lnTo>
                  <a:lnTo>
                    <a:pt x="259651" y="23609"/>
                  </a:lnTo>
                  <a:close/>
                </a:path>
                <a:path w="626110" h="47625">
                  <a:moveTo>
                    <a:pt x="271462" y="35407"/>
                  </a:moveTo>
                  <a:lnTo>
                    <a:pt x="259664" y="35407"/>
                  </a:lnTo>
                  <a:lnTo>
                    <a:pt x="259664" y="47205"/>
                  </a:lnTo>
                  <a:lnTo>
                    <a:pt x="271462" y="47205"/>
                  </a:lnTo>
                  <a:lnTo>
                    <a:pt x="271462" y="35407"/>
                  </a:lnTo>
                  <a:close/>
                </a:path>
                <a:path w="626110" h="47625">
                  <a:moveTo>
                    <a:pt x="271462" y="11798"/>
                  </a:moveTo>
                  <a:lnTo>
                    <a:pt x="259664" y="11798"/>
                  </a:lnTo>
                  <a:lnTo>
                    <a:pt x="259664" y="23596"/>
                  </a:lnTo>
                  <a:lnTo>
                    <a:pt x="271462" y="23596"/>
                  </a:lnTo>
                  <a:lnTo>
                    <a:pt x="271462" y="11798"/>
                  </a:lnTo>
                  <a:close/>
                </a:path>
                <a:path w="626110" h="47625">
                  <a:moveTo>
                    <a:pt x="295071" y="23609"/>
                  </a:moveTo>
                  <a:lnTo>
                    <a:pt x="283273" y="23609"/>
                  </a:lnTo>
                  <a:lnTo>
                    <a:pt x="271475" y="23609"/>
                  </a:lnTo>
                  <a:lnTo>
                    <a:pt x="271475" y="35407"/>
                  </a:lnTo>
                  <a:lnTo>
                    <a:pt x="271475" y="47205"/>
                  </a:lnTo>
                  <a:lnTo>
                    <a:pt x="283273" y="47205"/>
                  </a:lnTo>
                  <a:lnTo>
                    <a:pt x="295071" y="47205"/>
                  </a:lnTo>
                  <a:lnTo>
                    <a:pt x="295071" y="35407"/>
                  </a:lnTo>
                  <a:lnTo>
                    <a:pt x="295071" y="23609"/>
                  </a:lnTo>
                  <a:close/>
                </a:path>
                <a:path w="626110" h="47625">
                  <a:moveTo>
                    <a:pt x="295071" y="11798"/>
                  </a:moveTo>
                  <a:lnTo>
                    <a:pt x="283273" y="11798"/>
                  </a:lnTo>
                  <a:lnTo>
                    <a:pt x="283273" y="23596"/>
                  </a:lnTo>
                  <a:lnTo>
                    <a:pt x="295071" y="23596"/>
                  </a:lnTo>
                  <a:lnTo>
                    <a:pt x="295071" y="11798"/>
                  </a:lnTo>
                  <a:close/>
                </a:path>
                <a:path w="626110" h="47625">
                  <a:moveTo>
                    <a:pt x="318681" y="23609"/>
                  </a:moveTo>
                  <a:lnTo>
                    <a:pt x="306882" y="23609"/>
                  </a:lnTo>
                  <a:lnTo>
                    <a:pt x="306882" y="35407"/>
                  </a:lnTo>
                  <a:lnTo>
                    <a:pt x="318681" y="35407"/>
                  </a:lnTo>
                  <a:lnTo>
                    <a:pt x="318681" y="23609"/>
                  </a:lnTo>
                  <a:close/>
                </a:path>
                <a:path w="626110" h="47625">
                  <a:moveTo>
                    <a:pt x="342290" y="23609"/>
                  </a:moveTo>
                  <a:lnTo>
                    <a:pt x="330492" y="23609"/>
                  </a:lnTo>
                  <a:lnTo>
                    <a:pt x="330492" y="35407"/>
                  </a:lnTo>
                  <a:lnTo>
                    <a:pt x="330492" y="47205"/>
                  </a:lnTo>
                  <a:lnTo>
                    <a:pt x="342290" y="47205"/>
                  </a:lnTo>
                  <a:lnTo>
                    <a:pt x="342290" y="35407"/>
                  </a:lnTo>
                  <a:lnTo>
                    <a:pt x="342290" y="23609"/>
                  </a:lnTo>
                  <a:close/>
                </a:path>
                <a:path w="626110" h="47625">
                  <a:moveTo>
                    <a:pt x="342290" y="11798"/>
                  </a:moveTo>
                  <a:lnTo>
                    <a:pt x="330492" y="11798"/>
                  </a:lnTo>
                  <a:lnTo>
                    <a:pt x="330492" y="23596"/>
                  </a:lnTo>
                  <a:lnTo>
                    <a:pt x="342290" y="23596"/>
                  </a:lnTo>
                  <a:lnTo>
                    <a:pt x="342290" y="11798"/>
                  </a:lnTo>
                  <a:close/>
                </a:path>
                <a:path w="626110" h="47625">
                  <a:moveTo>
                    <a:pt x="365887" y="23609"/>
                  </a:moveTo>
                  <a:lnTo>
                    <a:pt x="354088" y="23609"/>
                  </a:lnTo>
                  <a:lnTo>
                    <a:pt x="354088" y="35407"/>
                  </a:lnTo>
                  <a:lnTo>
                    <a:pt x="354088" y="47205"/>
                  </a:lnTo>
                  <a:lnTo>
                    <a:pt x="365887" y="47205"/>
                  </a:lnTo>
                  <a:lnTo>
                    <a:pt x="365887" y="35407"/>
                  </a:lnTo>
                  <a:lnTo>
                    <a:pt x="365887" y="23609"/>
                  </a:lnTo>
                  <a:close/>
                </a:path>
                <a:path w="626110" h="47625">
                  <a:moveTo>
                    <a:pt x="377698" y="35407"/>
                  </a:moveTo>
                  <a:lnTo>
                    <a:pt x="365899" y="35407"/>
                  </a:lnTo>
                  <a:lnTo>
                    <a:pt x="365899" y="47205"/>
                  </a:lnTo>
                  <a:lnTo>
                    <a:pt x="377698" y="47205"/>
                  </a:lnTo>
                  <a:lnTo>
                    <a:pt x="377698" y="35407"/>
                  </a:lnTo>
                  <a:close/>
                </a:path>
                <a:path w="626110" h="47625">
                  <a:moveTo>
                    <a:pt x="389496" y="23609"/>
                  </a:moveTo>
                  <a:lnTo>
                    <a:pt x="377698" y="23609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close/>
                </a:path>
                <a:path w="626110" h="47625">
                  <a:moveTo>
                    <a:pt x="389496" y="11798"/>
                  </a:moveTo>
                  <a:lnTo>
                    <a:pt x="377698" y="11798"/>
                  </a:lnTo>
                  <a:lnTo>
                    <a:pt x="365899" y="11798"/>
                  </a:lnTo>
                  <a:lnTo>
                    <a:pt x="365899" y="23596"/>
                  </a:lnTo>
                  <a:lnTo>
                    <a:pt x="377698" y="23596"/>
                  </a:lnTo>
                  <a:lnTo>
                    <a:pt x="389496" y="23596"/>
                  </a:lnTo>
                  <a:lnTo>
                    <a:pt x="389496" y="11798"/>
                  </a:lnTo>
                  <a:close/>
                </a:path>
                <a:path w="626110" h="47625">
                  <a:moveTo>
                    <a:pt x="401307" y="35407"/>
                  </a:moveTo>
                  <a:lnTo>
                    <a:pt x="389509" y="35407"/>
                  </a:lnTo>
                  <a:lnTo>
                    <a:pt x="389509" y="47205"/>
                  </a:lnTo>
                  <a:lnTo>
                    <a:pt x="401307" y="47205"/>
                  </a:lnTo>
                  <a:lnTo>
                    <a:pt x="401307" y="35407"/>
                  </a:lnTo>
                  <a:close/>
                </a:path>
                <a:path w="626110" h="47625">
                  <a:moveTo>
                    <a:pt x="424903" y="35407"/>
                  </a:moveTo>
                  <a:lnTo>
                    <a:pt x="413105" y="35407"/>
                  </a:lnTo>
                  <a:lnTo>
                    <a:pt x="413105" y="47205"/>
                  </a:lnTo>
                  <a:lnTo>
                    <a:pt x="424903" y="47205"/>
                  </a:lnTo>
                  <a:lnTo>
                    <a:pt x="424903" y="35407"/>
                  </a:lnTo>
                  <a:close/>
                </a:path>
                <a:path w="626110" h="47625">
                  <a:moveTo>
                    <a:pt x="460311" y="23609"/>
                  </a:moveTo>
                  <a:lnTo>
                    <a:pt x="448513" y="23609"/>
                  </a:lnTo>
                  <a:lnTo>
                    <a:pt x="436714" y="23609"/>
                  </a:lnTo>
                  <a:lnTo>
                    <a:pt x="424916" y="23609"/>
                  </a:lnTo>
                  <a:lnTo>
                    <a:pt x="424916" y="35407"/>
                  </a:lnTo>
                  <a:lnTo>
                    <a:pt x="436714" y="35407"/>
                  </a:lnTo>
                  <a:lnTo>
                    <a:pt x="436714" y="47205"/>
                  </a:lnTo>
                  <a:lnTo>
                    <a:pt x="448513" y="47205"/>
                  </a:lnTo>
                  <a:lnTo>
                    <a:pt x="448513" y="35407"/>
                  </a:lnTo>
                  <a:lnTo>
                    <a:pt x="460311" y="35407"/>
                  </a:lnTo>
                  <a:lnTo>
                    <a:pt x="460311" y="23609"/>
                  </a:lnTo>
                  <a:close/>
                </a:path>
                <a:path w="626110" h="47625">
                  <a:moveTo>
                    <a:pt x="460311" y="11798"/>
                  </a:moveTo>
                  <a:lnTo>
                    <a:pt x="448513" y="11798"/>
                  </a:lnTo>
                  <a:lnTo>
                    <a:pt x="436714" y="11798"/>
                  </a:lnTo>
                  <a:lnTo>
                    <a:pt x="436714" y="23596"/>
                  </a:lnTo>
                  <a:lnTo>
                    <a:pt x="448513" y="23596"/>
                  </a:lnTo>
                  <a:lnTo>
                    <a:pt x="460311" y="23596"/>
                  </a:lnTo>
                  <a:lnTo>
                    <a:pt x="460311" y="11798"/>
                  </a:lnTo>
                  <a:close/>
                </a:path>
                <a:path w="626110" h="47625">
                  <a:moveTo>
                    <a:pt x="472122" y="23609"/>
                  </a:moveTo>
                  <a:lnTo>
                    <a:pt x="460324" y="23609"/>
                  </a:lnTo>
                  <a:lnTo>
                    <a:pt x="460324" y="35407"/>
                  </a:lnTo>
                  <a:lnTo>
                    <a:pt x="472122" y="35407"/>
                  </a:lnTo>
                  <a:lnTo>
                    <a:pt x="472122" y="23609"/>
                  </a:lnTo>
                  <a:close/>
                </a:path>
                <a:path w="626110" h="47625">
                  <a:moveTo>
                    <a:pt x="472122" y="11798"/>
                  </a:moveTo>
                  <a:lnTo>
                    <a:pt x="460324" y="11798"/>
                  </a:lnTo>
                  <a:lnTo>
                    <a:pt x="460324" y="23596"/>
                  </a:lnTo>
                  <a:lnTo>
                    <a:pt x="472122" y="23596"/>
                  </a:lnTo>
                  <a:lnTo>
                    <a:pt x="472122" y="11798"/>
                  </a:lnTo>
                  <a:close/>
                </a:path>
                <a:path w="626110" h="47625">
                  <a:moveTo>
                    <a:pt x="507530" y="23609"/>
                  </a:moveTo>
                  <a:lnTo>
                    <a:pt x="495731" y="23609"/>
                  </a:lnTo>
                  <a:lnTo>
                    <a:pt x="495731" y="35407"/>
                  </a:lnTo>
                  <a:lnTo>
                    <a:pt x="507530" y="35407"/>
                  </a:lnTo>
                  <a:lnTo>
                    <a:pt x="507530" y="23609"/>
                  </a:lnTo>
                  <a:close/>
                </a:path>
                <a:path w="626110" h="47625">
                  <a:moveTo>
                    <a:pt x="519328" y="11798"/>
                  </a:moveTo>
                  <a:lnTo>
                    <a:pt x="507530" y="11798"/>
                  </a:lnTo>
                  <a:lnTo>
                    <a:pt x="507530" y="23596"/>
                  </a:lnTo>
                  <a:lnTo>
                    <a:pt x="519328" y="23596"/>
                  </a:lnTo>
                  <a:lnTo>
                    <a:pt x="519328" y="11798"/>
                  </a:lnTo>
                  <a:close/>
                </a:path>
                <a:path w="626110" h="47625">
                  <a:moveTo>
                    <a:pt x="531139" y="23609"/>
                  </a:moveTo>
                  <a:lnTo>
                    <a:pt x="519341" y="23609"/>
                  </a:lnTo>
                  <a:lnTo>
                    <a:pt x="519341" y="35407"/>
                  </a:lnTo>
                  <a:lnTo>
                    <a:pt x="531139" y="35407"/>
                  </a:lnTo>
                  <a:lnTo>
                    <a:pt x="531139" y="23609"/>
                  </a:lnTo>
                  <a:close/>
                </a:path>
                <a:path w="626110" h="47625">
                  <a:moveTo>
                    <a:pt x="531139" y="11798"/>
                  </a:moveTo>
                  <a:lnTo>
                    <a:pt x="519341" y="11798"/>
                  </a:lnTo>
                  <a:lnTo>
                    <a:pt x="519341" y="23596"/>
                  </a:lnTo>
                  <a:lnTo>
                    <a:pt x="531139" y="23596"/>
                  </a:lnTo>
                  <a:lnTo>
                    <a:pt x="531139" y="11798"/>
                  </a:lnTo>
                  <a:close/>
                </a:path>
                <a:path w="626110" h="47625">
                  <a:moveTo>
                    <a:pt x="554748" y="23609"/>
                  </a:moveTo>
                  <a:lnTo>
                    <a:pt x="542950" y="23609"/>
                  </a:lnTo>
                  <a:lnTo>
                    <a:pt x="542950" y="35407"/>
                  </a:lnTo>
                  <a:lnTo>
                    <a:pt x="554748" y="35407"/>
                  </a:lnTo>
                  <a:lnTo>
                    <a:pt x="554748" y="23609"/>
                  </a:lnTo>
                  <a:close/>
                </a:path>
                <a:path w="626110" h="47625">
                  <a:moveTo>
                    <a:pt x="578345" y="23609"/>
                  </a:moveTo>
                  <a:lnTo>
                    <a:pt x="566547" y="23609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78345" y="23609"/>
                  </a:lnTo>
                  <a:close/>
                </a:path>
                <a:path w="626110" h="47625">
                  <a:moveTo>
                    <a:pt x="578345" y="11798"/>
                  </a:moveTo>
                  <a:lnTo>
                    <a:pt x="566547" y="11798"/>
                  </a:lnTo>
                  <a:lnTo>
                    <a:pt x="566547" y="23596"/>
                  </a:lnTo>
                  <a:lnTo>
                    <a:pt x="578345" y="23596"/>
                  </a:lnTo>
                  <a:lnTo>
                    <a:pt x="578345" y="11798"/>
                  </a:lnTo>
                  <a:close/>
                </a:path>
                <a:path w="626110" h="47625">
                  <a:moveTo>
                    <a:pt x="590156" y="23609"/>
                  </a:moveTo>
                  <a:lnTo>
                    <a:pt x="578358" y="23609"/>
                  </a:lnTo>
                  <a:lnTo>
                    <a:pt x="578358" y="35407"/>
                  </a:lnTo>
                  <a:lnTo>
                    <a:pt x="590156" y="35407"/>
                  </a:lnTo>
                  <a:lnTo>
                    <a:pt x="590156" y="23609"/>
                  </a:lnTo>
                  <a:close/>
                </a:path>
                <a:path w="626110" h="47625">
                  <a:moveTo>
                    <a:pt x="601954" y="11798"/>
                  </a:moveTo>
                  <a:lnTo>
                    <a:pt x="590156" y="11798"/>
                  </a:lnTo>
                  <a:lnTo>
                    <a:pt x="578358" y="11798"/>
                  </a:lnTo>
                  <a:lnTo>
                    <a:pt x="578358" y="23596"/>
                  </a:lnTo>
                  <a:lnTo>
                    <a:pt x="590156" y="23596"/>
                  </a:lnTo>
                  <a:lnTo>
                    <a:pt x="601954" y="23596"/>
                  </a:lnTo>
                  <a:lnTo>
                    <a:pt x="601954" y="11798"/>
                  </a:lnTo>
                  <a:close/>
                </a:path>
                <a:path w="626110" h="47625">
                  <a:moveTo>
                    <a:pt x="613765" y="0"/>
                  </a:move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13765" y="0"/>
                  </a:lnTo>
                  <a:close/>
                </a:path>
                <a:path w="626110" h="47625">
                  <a:moveTo>
                    <a:pt x="625563" y="23609"/>
                  </a:moveTo>
                  <a:lnTo>
                    <a:pt x="613765" y="23609"/>
                  </a:lnTo>
                  <a:lnTo>
                    <a:pt x="613765" y="35407"/>
                  </a:lnTo>
                  <a:lnTo>
                    <a:pt x="625563" y="35407"/>
                  </a:lnTo>
                  <a:lnTo>
                    <a:pt x="625563" y="23609"/>
                  </a:lnTo>
                  <a:close/>
                </a:path>
                <a:path w="626110" h="47625">
                  <a:moveTo>
                    <a:pt x="625563" y="11798"/>
                  </a:moveTo>
                  <a:lnTo>
                    <a:pt x="613765" y="11798"/>
                  </a:lnTo>
                  <a:lnTo>
                    <a:pt x="613765" y="23596"/>
                  </a:lnTo>
                  <a:lnTo>
                    <a:pt x="625563" y="23596"/>
                  </a:lnTo>
                  <a:lnTo>
                    <a:pt x="625563" y="117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94843" y="5615165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10" h="35560">
                  <a:moveTo>
                    <a:pt x="11798" y="23609"/>
                  </a:move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11798" y="23609"/>
                  </a:lnTo>
                  <a:close/>
                </a:path>
                <a:path w="626110" h="35560">
                  <a:moveTo>
                    <a:pt x="11798" y="11798"/>
                  </a:moveTo>
                  <a:lnTo>
                    <a:pt x="0" y="11798"/>
                  </a:lnTo>
                  <a:lnTo>
                    <a:pt x="0" y="23596"/>
                  </a:lnTo>
                  <a:lnTo>
                    <a:pt x="11798" y="23596"/>
                  </a:lnTo>
                  <a:lnTo>
                    <a:pt x="11798" y="11798"/>
                  </a:lnTo>
                  <a:close/>
                </a:path>
                <a:path w="626110" h="35560">
                  <a:moveTo>
                    <a:pt x="35394" y="23609"/>
                  </a:moveTo>
                  <a:lnTo>
                    <a:pt x="23596" y="23609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close/>
                </a:path>
                <a:path w="626110" h="35560">
                  <a:moveTo>
                    <a:pt x="35394" y="11798"/>
                  </a:moveTo>
                  <a:lnTo>
                    <a:pt x="23596" y="11798"/>
                  </a:lnTo>
                  <a:lnTo>
                    <a:pt x="23596" y="23596"/>
                  </a:lnTo>
                  <a:lnTo>
                    <a:pt x="35394" y="23596"/>
                  </a:lnTo>
                  <a:lnTo>
                    <a:pt x="35394" y="11798"/>
                  </a:lnTo>
                  <a:close/>
                </a:path>
                <a:path w="626110" h="35560">
                  <a:moveTo>
                    <a:pt x="59004" y="23609"/>
                  </a:moveTo>
                  <a:lnTo>
                    <a:pt x="47205" y="23609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59004" y="35407"/>
                  </a:lnTo>
                  <a:lnTo>
                    <a:pt x="59004" y="23609"/>
                  </a:lnTo>
                  <a:close/>
                </a:path>
                <a:path w="626110" h="35560">
                  <a:moveTo>
                    <a:pt x="59004" y="11798"/>
                  </a:moveTo>
                  <a:lnTo>
                    <a:pt x="47205" y="11798"/>
                  </a:lnTo>
                  <a:lnTo>
                    <a:pt x="35407" y="11798"/>
                  </a:lnTo>
                  <a:lnTo>
                    <a:pt x="35407" y="23596"/>
                  </a:lnTo>
                  <a:lnTo>
                    <a:pt x="47205" y="23596"/>
                  </a:lnTo>
                  <a:lnTo>
                    <a:pt x="59004" y="23596"/>
                  </a:lnTo>
                  <a:lnTo>
                    <a:pt x="59004" y="11798"/>
                  </a:lnTo>
                  <a:close/>
                </a:path>
                <a:path w="626110" h="35560">
                  <a:moveTo>
                    <a:pt x="94411" y="11798"/>
                  </a:moveTo>
                  <a:lnTo>
                    <a:pt x="82613" y="11798"/>
                  </a:lnTo>
                  <a:lnTo>
                    <a:pt x="70815" y="11798"/>
                  </a:lnTo>
                  <a:lnTo>
                    <a:pt x="59016" y="11798"/>
                  </a:lnTo>
                  <a:lnTo>
                    <a:pt x="59016" y="23596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94411" y="23596"/>
                  </a:lnTo>
                  <a:lnTo>
                    <a:pt x="94411" y="11798"/>
                  </a:lnTo>
                  <a:close/>
                </a:path>
                <a:path w="626110" h="35560">
                  <a:moveTo>
                    <a:pt x="118021" y="11798"/>
                  </a:moveTo>
                  <a:lnTo>
                    <a:pt x="106222" y="11798"/>
                  </a:lnTo>
                  <a:lnTo>
                    <a:pt x="94424" y="11798"/>
                  </a:lnTo>
                  <a:lnTo>
                    <a:pt x="94424" y="23596"/>
                  </a:lnTo>
                  <a:lnTo>
                    <a:pt x="106222" y="23596"/>
                  </a:lnTo>
                  <a:lnTo>
                    <a:pt x="118021" y="23596"/>
                  </a:lnTo>
                  <a:lnTo>
                    <a:pt x="118021" y="11798"/>
                  </a:lnTo>
                  <a:close/>
                </a:path>
                <a:path w="626110" h="35560">
                  <a:moveTo>
                    <a:pt x="129806" y="23609"/>
                  </a:moveTo>
                  <a:lnTo>
                    <a:pt x="118021" y="23609"/>
                  </a:lnTo>
                  <a:lnTo>
                    <a:pt x="106222" y="23609"/>
                  </a:lnTo>
                  <a:lnTo>
                    <a:pt x="106222" y="35407"/>
                  </a:lnTo>
                  <a:lnTo>
                    <a:pt x="118021" y="35407"/>
                  </a:lnTo>
                  <a:lnTo>
                    <a:pt x="129806" y="35407"/>
                  </a:lnTo>
                  <a:lnTo>
                    <a:pt x="129806" y="23609"/>
                  </a:lnTo>
                  <a:close/>
                </a:path>
                <a:path w="626110" h="35560">
                  <a:moveTo>
                    <a:pt x="141617" y="23609"/>
                  </a:moveTo>
                  <a:lnTo>
                    <a:pt x="129832" y="23609"/>
                  </a:lnTo>
                  <a:lnTo>
                    <a:pt x="129832" y="35407"/>
                  </a:lnTo>
                  <a:lnTo>
                    <a:pt x="141617" y="35407"/>
                  </a:lnTo>
                  <a:lnTo>
                    <a:pt x="141617" y="23609"/>
                  </a:lnTo>
                  <a:close/>
                </a:path>
                <a:path w="626110" h="35560">
                  <a:moveTo>
                    <a:pt x="153428" y="23609"/>
                  </a:moveTo>
                  <a:lnTo>
                    <a:pt x="141630" y="23609"/>
                  </a:lnTo>
                  <a:lnTo>
                    <a:pt x="141630" y="35407"/>
                  </a:lnTo>
                  <a:lnTo>
                    <a:pt x="153428" y="35407"/>
                  </a:lnTo>
                  <a:lnTo>
                    <a:pt x="153428" y="23609"/>
                  </a:lnTo>
                  <a:close/>
                </a:path>
                <a:path w="626110" h="35560">
                  <a:moveTo>
                    <a:pt x="177025" y="11798"/>
                  </a:moveTo>
                  <a:lnTo>
                    <a:pt x="165239" y="11798"/>
                  </a:lnTo>
                  <a:lnTo>
                    <a:pt x="153441" y="11798"/>
                  </a:lnTo>
                  <a:lnTo>
                    <a:pt x="153441" y="23596"/>
                  </a:lnTo>
                  <a:lnTo>
                    <a:pt x="165239" y="23596"/>
                  </a:lnTo>
                  <a:lnTo>
                    <a:pt x="177025" y="23596"/>
                  </a:lnTo>
                  <a:lnTo>
                    <a:pt x="177025" y="11798"/>
                  </a:lnTo>
                  <a:close/>
                </a:path>
                <a:path w="626110" h="35560">
                  <a:moveTo>
                    <a:pt x="188836" y="23609"/>
                  </a:move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close/>
                </a:path>
                <a:path w="626110" h="35560">
                  <a:moveTo>
                    <a:pt x="188836" y="11798"/>
                  </a:moveTo>
                  <a:lnTo>
                    <a:pt x="177038" y="11798"/>
                  </a:lnTo>
                  <a:lnTo>
                    <a:pt x="177038" y="23596"/>
                  </a:lnTo>
                  <a:lnTo>
                    <a:pt x="188836" y="23596"/>
                  </a:lnTo>
                  <a:lnTo>
                    <a:pt x="188836" y="11798"/>
                  </a:lnTo>
                  <a:close/>
                </a:path>
                <a:path w="626110" h="35560">
                  <a:moveTo>
                    <a:pt x="212432" y="23609"/>
                  </a:moveTo>
                  <a:lnTo>
                    <a:pt x="200647" y="23609"/>
                  </a:ln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close/>
                </a:path>
                <a:path w="626110" h="35560">
                  <a:moveTo>
                    <a:pt x="212432" y="11798"/>
                  </a:moveTo>
                  <a:lnTo>
                    <a:pt x="200647" y="11798"/>
                  </a:lnTo>
                  <a:lnTo>
                    <a:pt x="188849" y="11798"/>
                  </a:lnTo>
                  <a:lnTo>
                    <a:pt x="188849" y="23596"/>
                  </a:lnTo>
                  <a:lnTo>
                    <a:pt x="200647" y="23596"/>
                  </a:lnTo>
                  <a:lnTo>
                    <a:pt x="212432" y="23596"/>
                  </a:lnTo>
                  <a:lnTo>
                    <a:pt x="212432" y="11798"/>
                  </a:lnTo>
                  <a:close/>
                </a:path>
                <a:path w="626110" h="35560">
                  <a:moveTo>
                    <a:pt x="247853" y="23609"/>
                  </a:moveTo>
                  <a:lnTo>
                    <a:pt x="236054" y="23609"/>
                  </a:lnTo>
                  <a:lnTo>
                    <a:pt x="236054" y="35407"/>
                  </a:lnTo>
                  <a:lnTo>
                    <a:pt x="247853" y="35407"/>
                  </a:lnTo>
                  <a:lnTo>
                    <a:pt x="247853" y="23609"/>
                  </a:lnTo>
                  <a:close/>
                </a:path>
                <a:path w="626110" h="35560">
                  <a:moveTo>
                    <a:pt x="247853" y="11798"/>
                  </a:moveTo>
                  <a:lnTo>
                    <a:pt x="236054" y="11798"/>
                  </a:lnTo>
                  <a:lnTo>
                    <a:pt x="224256" y="11798"/>
                  </a:lnTo>
                  <a:lnTo>
                    <a:pt x="224256" y="23596"/>
                  </a:lnTo>
                  <a:lnTo>
                    <a:pt x="236054" y="23596"/>
                  </a:lnTo>
                  <a:lnTo>
                    <a:pt x="247853" y="23596"/>
                  </a:lnTo>
                  <a:lnTo>
                    <a:pt x="247853" y="11798"/>
                  </a:lnTo>
                  <a:close/>
                </a:path>
                <a:path w="626110" h="35560">
                  <a:moveTo>
                    <a:pt x="259651" y="23609"/>
                  </a:moveTo>
                  <a:lnTo>
                    <a:pt x="247865" y="23609"/>
                  </a:lnTo>
                  <a:lnTo>
                    <a:pt x="247865" y="35407"/>
                  </a:lnTo>
                  <a:lnTo>
                    <a:pt x="259651" y="35407"/>
                  </a:lnTo>
                  <a:lnTo>
                    <a:pt x="259651" y="23609"/>
                  </a:lnTo>
                  <a:close/>
                </a:path>
                <a:path w="626110" h="35560">
                  <a:moveTo>
                    <a:pt x="259651" y="11798"/>
                  </a:moveTo>
                  <a:lnTo>
                    <a:pt x="247865" y="11798"/>
                  </a:lnTo>
                  <a:lnTo>
                    <a:pt x="247865" y="23596"/>
                  </a:lnTo>
                  <a:lnTo>
                    <a:pt x="259651" y="23596"/>
                  </a:lnTo>
                  <a:lnTo>
                    <a:pt x="259651" y="11798"/>
                  </a:lnTo>
                  <a:close/>
                </a:path>
                <a:path w="626110" h="35560">
                  <a:moveTo>
                    <a:pt x="306857" y="23609"/>
                  </a:moveTo>
                  <a:lnTo>
                    <a:pt x="295071" y="23609"/>
                  </a:lnTo>
                  <a:lnTo>
                    <a:pt x="283273" y="23609"/>
                  </a:lnTo>
                  <a:lnTo>
                    <a:pt x="271475" y="23609"/>
                  </a:lnTo>
                  <a:lnTo>
                    <a:pt x="271475" y="35407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close/>
                </a:path>
                <a:path w="626110" h="35560">
                  <a:moveTo>
                    <a:pt x="306857" y="11798"/>
                  </a:moveTo>
                  <a:lnTo>
                    <a:pt x="295071" y="11798"/>
                  </a:lnTo>
                  <a:lnTo>
                    <a:pt x="283273" y="11798"/>
                  </a:lnTo>
                  <a:lnTo>
                    <a:pt x="271475" y="11798"/>
                  </a:lnTo>
                  <a:lnTo>
                    <a:pt x="271475" y="23596"/>
                  </a:lnTo>
                  <a:lnTo>
                    <a:pt x="283273" y="23596"/>
                  </a:lnTo>
                  <a:lnTo>
                    <a:pt x="295071" y="23596"/>
                  </a:lnTo>
                  <a:lnTo>
                    <a:pt x="306857" y="23596"/>
                  </a:lnTo>
                  <a:lnTo>
                    <a:pt x="306857" y="11798"/>
                  </a:lnTo>
                  <a:close/>
                </a:path>
                <a:path w="626110" h="35560">
                  <a:moveTo>
                    <a:pt x="330479" y="23609"/>
                  </a:moveTo>
                  <a:lnTo>
                    <a:pt x="318681" y="23609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close/>
                </a:path>
                <a:path w="626110" h="35560">
                  <a:moveTo>
                    <a:pt x="330479" y="11798"/>
                  </a:moveTo>
                  <a:lnTo>
                    <a:pt x="318681" y="11798"/>
                  </a:lnTo>
                  <a:lnTo>
                    <a:pt x="306882" y="11798"/>
                  </a:lnTo>
                  <a:lnTo>
                    <a:pt x="306882" y="23596"/>
                  </a:lnTo>
                  <a:lnTo>
                    <a:pt x="318681" y="23596"/>
                  </a:lnTo>
                  <a:lnTo>
                    <a:pt x="330479" y="23596"/>
                  </a:lnTo>
                  <a:lnTo>
                    <a:pt x="330479" y="11798"/>
                  </a:lnTo>
                  <a:close/>
                </a:path>
                <a:path w="626110" h="35560">
                  <a:moveTo>
                    <a:pt x="354088" y="11798"/>
                  </a:moveTo>
                  <a:lnTo>
                    <a:pt x="342290" y="11798"/>
                  </a:lnTo>
                  <a:lnTo>
                    <a:pt x="330492" y="11798"/>
                  </a:lnTo>
                  <a:lnTo>
                    <a:pt x="330492" y="23596"/>
                  </a:lnTo>
                  <a:lnTo>
                    <a:pt x="342290" y="23596"/>
                  </a:lnTo>
                  <a:lnTo>
                    <a:pt x="354088" y="23596"/>
                  </a:lnTo>
                  <a:lnTo>
                    <a:pt x="354088" y="11798"/>
                  </a:lnTo>
                  <a:close/>
                </a:path>
                <a:path w="626110" h="35560">
                  <a:moveTo>
                    <a:pt x="389496" y="11798"/>
                  </a:moveTo>
                  <a:lnTo>
                    <a:pt x="377698" y="11798"/>
                  </a:lnTo>
                  <a:lnTo>
                    <a:pt x="377698" y="23596"/>
                  </a:lnTo>
                  <a:lnTo>
                    <a:pt x="389496" y="23596"/>
                  </a:lnTo>
                  <a:lnTo>
                    <a:pt x="389496" y="11798"/>
                  </a:lnTo>
                  <a:close/>
                </a:path>
                <a:path w="626110" h="35560">
                  <a:moveTo>
                    <a:pt x="424903" y="23609"/>
                  </a:moveTo>
                  <a:lnTo>
                    <a:pt x="413105" y="23609"/>
                  </a:lnTo>
                  <a:lnTo>
                    <a:pt x="401307" y="23609"/>
                  </a:ln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close/>
                </a:path>
                <a:path w="626110" h="35560">
                  <a:moveTo>
                    <a:pt x="424903" y="11798"/>
                  </a:moveTo>
                  <a:lnTo>
                    <a:pt x="413105" y="11798"/>
                  </a:lnTo>
                  <a:lnTo>
                    <a:pt x="413105" y="23596"/>
                  </a:lnTo>
                  <a:lnTo>
                    <a:pt x="424903" y="23596"/>
                  </a:lnTo>
                  <a:lnTo>
                    <a:pt x="424903" y="11798"/>
                  </a:lnTo>
                  <a:close/>
                </a:path>
                <a:path w="626110" h="35560">
                  <a:moveTo>
                    <a:pt x="460311" y="11798"/>
                  </a:moveTo>
                  <a:lnTo>
                    <a:pt x="448513" y="11798"/>
                  </a:lnTo>
                  <a:lnTo>
                    <a:pt x="448513" y="0"/>
                  </a:lnTo>
                  <a:lnTo>
                    <a:pt x="436714" y="0"/>
                  </a:lnTo>
                  <a:lnTo>
                    <a:pt x="436714" y="11798"/>
                  </a:lnTo>
                  <a:lnTo>
                    <a:pt x="436714" y="23596"/>
                  </a:lnTo>
                  <a:lnTo>
                    <a:pt x="448513" y="23596"/>
                  </a:lnTo>
                  <a:lnTo>
                    <a:pt x="460311" y="23596"/>
                  </a:lnTo>
                  <a:lnTo>
                    <a:pt x="460311" y="11798"/>
                  </a:lnTo>
                  <a:close/>
                </a:path>
                <a:path w="626110" h="35560">
                  <a:moveTo>
                    <a:pt x="472122" y="23609"/>
                  </a:moveTo>
                  <a:lnTo>
                    <a:pt x="460324" y="23609"/>
                  </a:lnTo>
                  <a:lnTo>
                    <a:pt x="460324" y="35407"/>
                  </a:lnTo>
                  <a:lnTo>
                    <a:pt x="472122" y="35407"/>
                  </a:lnTo>
                  <a:lnTo>
                    <a:pt x="472122" y="23609"/>
                  </a:lnTo>
                  <a:close/>
                </a:path>
                <a:path w="626110" h="35560">
                  <a:moveTo>
                    <a:pt x="483920" y="0"/>
                  </a:moveTo>
                  <a:lnTo>
                    <a:pt x="472122" y="0"/>
                  </a:lnTo>
                  <a:lnTo>
                    <a:pt x="460324" y="0"/>
                  </a:lnTo>
                  <a:lnTo>
                    <a:pt x="460324" y="11798"/>
                  </a:lnTo>
                  <a:lnTo>
                    <a:pt x="460324" y="23596"/>
                  </a:lnTo>
                  <a:lnTo>
                    <a:pt x="472122" y="23596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10" h="35560">
                  <a:moveTo>
                    <a:pt x="495731" y="23609"/>
                  </a:move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495731" y="23609"/>
                  </a:lnTo>
                  <a:close/>
                </a:path>
                <a:path w="626110" h="35560">
                  <a:moveTo>
                    <a:pt x="507530" y="0"/>
                  </a:move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83933" y="23596"/>
                  </a:lnTo>
                  <a:lnTo>
                    <a:pt x="495731" y="23596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07530" y="0"/>
                  </a:lnTo>
                  <a:close/>
                </a:path>
                <a:path w="626110" h="35560">
                  <a:moveTo>
                    <a:pt x="519328" y="23609"/>
                  </a:moveTo>
                  <a:lnTo>
                    <a:pt x="507530" y="23609"/>
                  </a:lnTo>
                  <a:lnTo>
                    <a:pt x="507530" y="35407"/>
                  </a:lnTo>
                  <a:lnTo>
                    <a:pt x="519328" y="35407"/>
                  </a:lnTo>
                  <a:lnTo>
                    <a:pt x="519328" y="23609"/>
                  </a:lnTo>
                  <a:close/>
                </a:path>
                <a:path w="626110" h="35560">
                  <a:moveTo>
                    <a:pt x="542937" y="23609"/>
                  </a:moveTo>
                  <a:lnTo>
                    <a:pt x="531139" y="23609"/>
                  </a:lnTo>
                  <a:lnTo>
                    <a:pt x="519341" y="23609"/>
                  </a:lnTo>
                  <a:lnTo>
                    <a:pt x="519341" y="35407"/>
                  </a:lnTo>
                  <a:lnTo>
                    <a:pt x="531139" y="35407"/>
                  </a:lnTo>
                  <a:lnTo>
                    <a:pt x="542937" y="35407"/>
                  </a:lnTo>
                  <a:lnTo>
                    <a:pt x="542937" y="23609"/>
                  </a:lnTo>
                  <a:close/>
                </a:path>
                <a:path w="626110" h="35560">
                  <a:moveTo>
                    <a:pt x="542937" y="11798"/>
                  </a:moveTo>
                  <a:lnTo>
                    <a:pt x="531139" y="11798"/>
                  </a:lnTo>
                  <a:lnTo>
                    <a:pt x="531139" y="0"/>
                  </a:lnTo>
                  <a:lnTo>
                    <a:pt x="519341" y="0"/>
                  </a:lnTo>
                  <a:lnTo>
                    <a:pt x="519341" y="11798"/>
                  </a:lnTo>
                  <a:lnTo>
                    <a:pt x="519341" y="23596"/>
                  </a:lnTo>
                  <a:lnTo>
                    <a:pt x="531139" y="23596"/>
                  </a:lnTo>
                  <a:lnTo>
                    <a:pt x="542937" y="23596"/>
                  </a:lnTo>
                  <a:lnTo>
                    <a:pt x="542937" y="11798"/>
                  </a:lnTo>
                  <a:close/>
                </a:path>
                <a:path w="626110" h="35560">
                  <a:moveTo>
                    <a:pt x="566547" y="23609"/>
                  </a:moveTo>
                  <a:lnTo>
                    <a:pt x="554748" y="23609"/>
                  </a:lnTo>
                  <a:lnTo>
                    <a:pt x="554748" y="35407"/>
                  </a:lnTo>
                  <a:lnTo>
                    <a:pt x="566547" y="35407"/>
                  </a:lnTo>
                  <a:lnTo>
                    <a:pt x="566547" y="23609"/>
                  </a:lnTo>
                  <a:close/>
                </a:path>
                <a:path w="626110" h="35560">
                  <a:moveTo>
                    <a:pt x="578345" y="0"/>
                  </a:moveTo>
                  <a:lnTo>
                    <a:pt x="566547" y="0"/>
                  </a:lnTo>
                  <a:lnTo>
                    <a:pt x="566547" y="11798"/>
                  </a:lnTo>
                  <a:lnTo>
                    <a:pt x="554748" y="11798"/>
                  </a:ln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66547" y="23596"/>
                  </a:lnTo>
                  <a:lnTo>
                    <a:pt x="578345" y="23596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26110" h="35560">
                  <a:moveTo>
                    <a:pt x="590156" y="0"/>
                  </a:moveTo>
                  <a:lnTo>
                    <a:pt x="578358" y="0"/>
                  </a:lnTo>
                  <a:lnTo>
                    <a:pt x="578358" y="11798"/>
                  </a:lnTo>
                  <a:lnTo>
                    <a:pt x="578358" y="23596"/>
                  </a:lnTo>
                  <a:lnTo>
                    <a:pt x="590156" y="23596"/>
                  </a:lnTo>
                  <a:lnTo>
                    <a:pt x="590156" y="11798"/>
                  </a:lnTo>
                  <a:lnTo>
                    <a:pt x="590156" y="0"/>
                  </a:lnTo>
                  <a:close/>
                </a:path>
                <a:path w="626110" h="35560">
                  <a:moveTo>
                    <a:pt x="625563" y="11798"/>
                  </a:moveTo>
                  <a:lnTo>
                    <a:pt x="613765" y="11798"/>
                  </a:lnTo>
                  <a:lnTo>
                    <a:pt x="613765" y="23596"/>
                  </a:lnTo>
                  <a:lnTo>
                    <a:pt x="625563" y="23596"/>
                  </a:lnTo>
                  <a:lnTo>
                    <a:pt x="625563" y="117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94843" y="5638774"/>
              <a:ext cx="614045" cy="47625"/>
            </a:xfrm>
            <a:custGeom>
              <a:avLst/>
              <a:gdLst/>
              <a:ahLst/>
              <a:cxnLst/>
              <a:rect l="l" t="t" r="r" b="b"/>
              <a:pathLst>
                <a:path w="614045" h="47625">
                  <a:moveTo>
                    <a:pt x="11798" y="11798"/>
                  </a:moveTo>
                  <a:lnTo>
                    <a:pt x="0" y="11798"/>
                  </a:lnTo>
                  <a:lnTo>
                    <a:pt x="0" y="23596"/>
                  </a:lnTo>
                  <a:lnTo>
                    <a:pt x="11798" y="23596"/>
                  </a:lnTo>
                  <a:lnTo>
                    <a:pt x="11798" y="11798"/>
                  </a:lnTo>
                  <a:close/>
                </a:path>
                <a:path w="614045" h="47625">
                  <a:moveTo>
                    <a:pt x="23596" y="23609"/>
                  </a:moveTo>
                  <a:lnTo>
                    <a:pt x="11798" y="23609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11798" y="47205"/>
                  </a:lnTo>
                  <a:lnTo>
                    <a:pt x="23596" y="47205"/>
                  </a:lnTo>
                  <a:lnTo>
                    <a:pt x="23596" y="35407"/>
                  </a:lnTo>
                  <a:lnTo>
                    <a:pt x="23596" y="23609"/>
                  </a:lnTo>
                  <a:close/>
                </a:path>
                <a:path w="614045" h="47625">
                  <a:moveTo>
                    <a:pt x="35394" y="11798"/>
                  </a:moveTo>
                  <a:lnTo>
                    <a:pt x="23596" y="11798"/>
                  </a:lnTo>
                  <a:lnTo>
                    <a:pt x="23596" y="23596"/>
                  </a:lnTo>
                  <a:lnTo>
                    <a:pt x="35394" y="23596"/>
                  </a:lnTo>
                  <a:lnTo>
                    <a:pt x="35394" y="11798"/>
                  </a:lnTo>
                  <a:close/>
                </a:path>
                <a:path w="614045" h="47625">
                  <a:moveTo>
                    <a:pt x="59004" y="35407"/>
                  </a:moveTo>
                  <a:lnTo>
                    <a:pt x="47205" y="35407"/>
                  </a:lnTo>
                  <a:lnTo>
                    <a:pt x="47205" y="23609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35407" y="47205"/>
                  </a:lnTo>
                  <a:lnTo>
                    <a:pt x="47205" y="47205"/>
                  </a:lnTo>
                  <a:lnTo>
                    <a:pt x="59004" y="47205"/>
                  </a:lnTo>
                  <a:lnTo>
                    <a:pt x="59004" y="35407"/>
                  </a:lnTo>
                  <a:close/>
                </a:path>
                <a:path w="614045" h="47625">
                  <a:moveTo>
                    <a:pt x="59004" y="11798"/>
                  </a:moveTo>
                  <a:lnTo>
                    <a:pt x="47205" y="11798"/>
                  </a:lnTo>
                  <a:lnTo>
                    <a:pt x="35407" y="11798"/>
                  </a:lnTo>
                  <a:lnTo>
                    <a:pt x="35407" y="23596"/>
                  </a:lnTo>
                  <a:lnTo>
                    <a:pt x="47205" y="23596"/>
                  </a:lnTo>
                  <a:lnTo>
                    <a:pt x="59004" y="23596"/>
                  </a:lnTo>
                  <a:lnTo>
                    <a:pt x="59004" y="11798"/>
                  </a:lnTo>
                  <a:close/>
                </a:path>
                <a:path w="614045" h="47625">
                  <a:moveTo>
                    <a:pt x="70815" y="23609"/>
                  </a:move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70815" y="23609"/>
                  </a:lnTo>
                  <a:close/>
                </a:path>
                <a:path w="614045" h="47625">
                  <a:moveTo>
                    <a:pt x="82613" y="11798"/>
                  </a:moveTo>
                  <a:lnTo>
                    <a:pt x="70815" y="11798"/>
                  </a:lnTo>
                  <a:lnTo>
                    <a:pt x="59016" y="11798"/>
                  </a:lnTo>
                  <a:lnTo>
                    <a:pt x="59016" y="23596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82613" y="11798"/>
                  </a:lnTo>
                  <a:close/>
                </a:path>
                <a:path w="614045" h="47625">
                  <a:moveTo>
                    <a:pt x="94411" y="23609"/>
                  </a:moveTo>
                  <a:lnTo>
                    <a:pt x="82613" y="23609"/>
                  </a:lnTo>
                  <a:lnTo>
                    <a:pt x="82613" y="35407"/>
                  </a:lnTo>
                  <a:lnTo>
                    <a:pt x="70815" y="35407"/>
                  </a:lnTo>
                  <a:lnTo>
                    <a:pt x="70815" y="47205"/>
                  </a:lnTo>
                  <a:lnTo>
                    <a:pt x="82613" y="47205"/>
                  </a:lnTo>
                  <a:lnTo>
                    <a:pt x="94411" y="47205"/>
                  </a:lnTo>
                  <a:lnTo>
                    <a:pt x="94411" y="35407"/>
                  </a:lnTo>
                  <a:lnTo>
                    <a:pt x="94411" y="23609"/>
                  </a:lnTo>
                  <a:close/>
                </a:path>
                <a:path w="614045" h="47625">
                  <a:moveTo>
                    <a:pt x="129806" y="23609"/>
                  </a:moveTo>
                  <a:lnTo>
                    <a:pt x="118021" y="23609"/>
                  </a:lnTo>
                  <a:lnTo>
                    <a:pt x="106222" y="23609"/>
                  </a:lnTo>
                  <a:lnTo>
                    <a:pt x="94424" y="23609"/>
                  </a:lnTo>
                  <a:lnTo>
                    <a:pt x="94424" y="35407"/>
                  </a:lnTo>
                  <a:lnTo>
                    <a:pt x="94424" y="47205"/>
                  </a:lnTo>
                  <a:lnTo>
                    <a:pt x="106222" y="47205"/>
                  </a:lnTo>
                  <a:lnTo>
                    <a:pt x="118021" y="47205"/>
                  </a:lnTo>
                  <a:lnTo>
                    <a:pt x="129806" y="47205"/>
                  </a:lnTo>
                  <a:lnTo>
                    <a:pt x="129806" y="35407"/>
                  </a:lnTo>
                  <a:lnTo>
                    <a:pt x="129806" y="23609"/>
                  </a:lnTo>
                  <a:close/>
                </a:path>
                <a:path w="614045" h="47625">
                  <a:moveTo>
                    <a:pt x="129806" y="11798"/>
                  </a:moveTo>
                  <a:lnTo>
                    <a:pt x="118021" y="11798"/>
                  </a:lnTo>
                  <a:lnTo>
                    <a:pt x="106222" y="11798"/>
                  </a:lnTo>
                  <a:lnTo>
                    <a:pt x="106222" y="23596"/>
                  </a:lnTo>
                  <a:lnTo>
                    <a:pt x="118021" y="23596"/>
                  </a:lnTo>
                  <a:lnTo>
                    <a:pt x="129806" y="23596"/>
                  </a:lnTo>
                  <a:lnTo>
                    <a:pt x="129806" y="11798"/>
                  </a:lnTo>
                  <a:close/>
                </a:path>
                <a:path w="614045" h="47625">
                  <a:moveTo>
                    <a:pt x="141617" y="23609"/>
                  </a:moveTo>
                  <a:lnTo>
                    <a:pt x="129832" y="23609"/>
                  </a:lnTo>
                  <a:lnTo>
                    <a:pt x="129832" y="35407"/>
                  </a:lnTo>
                  <a:lnTo>
                    <a:pt x="129832" y="47205"/>
                  </a:lnTo>
                  <a:lnTo>
                    <a:pt x="141617" y="47205"/>
                  </a:lnTo>
                  <a:lnTo>
                    <a:pt x="141617" y="35407"/>
                  </a:lnTo>
                  <a:lnTo>
                    <a:pt x="141617" y="23609"/>
                  </a:lnTo>
                  <a:close/>
                </a:path>
                <a:path w="614045" h="47625">
                  <a:moveTo>
                    <a:pt x="153428" y="23609"/>
                  </a:moveTo>
                  <a:lnTo>
                    <a:pt x="141630" y="23609"/>
                  </a:lnTo>
                  <a:lnTo>
                    <a:pt x="141630" y="35407"/>
                  </a:lnTo>
                  <a:lnTo>
                    <a:pt x="153428" y="35407"/>
                  </a:lnTo>
                  <a:lnTo>
                    <a:pt x="153428" y="23609"/>
                  </a:lnTo>
                  <a:close/>
                </a:path>
                <a:path w="614045" h="47625">
                  <a:moveTo>
                    <a:pt x="177025" y="23609"/>
                  </a:moveTo>
                  <a:lnTo>
                    <a:pt x="165239" y="23609"/>
                  </a:ln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65239" y="47205"/>
                  </a:lnTo>
                  <a:lnTo>
                    <a:pt x="177025" y="47205"/>
                  </a:lnTo>
                  <a:lnTo>
                    <a:pt x="177025" y="35407"/>
                  </a:lnTo>
                  <a:lnTo>
                    <a:pt x="177025" y="23609"/>
                  </a:lnTo>
                  <a:close/>
                </a:path>
                <a:path w="614045" h="47625">
                  <a:moveTo>
                    <a:pt x="188836" y="23609"/>
                  </a:moveTo>
                  <a:lnTo>
                    <a:pt x="177038" y="23609"/>
                  </a:lnTo>
                  <a:lnTo>
                    <a:pt x="177038" y="35407"/>
                  </a:lnTo>
                  <a:lnTo>
                    <a:pt x="177038" y="47205"/>
                  </a:lnTo>
                  <a:lnTo>
                    <a:pt x="188836" y="47205"/>
                  </a:lnTo>
                  <a:lnTo>
                    <a:pt x="188836" y="35407"/>
                  </a:lnTo>
                  <a:lnTo>
                    <a:pt x="188836" y="23609"/>
                  </a:lnTo>
                  <a:close/>
                </a:path>
                <a:path w="614045" h="47625">
                  <a:moveTo>
                    <a:pt x="212432" y="11798"/>
                  </a:moveTo>
                  <a:lnTo>
                    <a:pt x="200647" y="11798"/>
                  </a:lnTo>
                  <a:lnTo>
                    <a:pt x="188849" y="11798"/>
                  </a:lnTo>
                  <a:lnTo>
                    <a:pt x="188849" y="23596"/>
                  </a:lnTo>
                  <a:lnTo>
                    <a:pt x="200647" y="23596"/>
                  </a:lnTo>
                  <a:lnTo>
                    <a:pt x="212432" y="23596"/>
                  </a:lnTo>
                  <a:lnTo>
                    <a:pt x="212432" y="11798"/>
                  </a:lnTo>
                  <a:close/>
                </a:path>
                <a:path w="614045" h="47625">
                  <a:moveTo>
                    <a:pt x="224243" y="23609"/>
                  </a:moveTo>
                  <a:lnTo>
                    <a:pt x="212458" y="23609"/>
                  </a:lnTo>
                  <a:lnTo>
                    <a:pt x="212458" y="35407"/>
                  </a:lnTo>
                  <a:lnTo>
                    <a:pt x="212458" y="47205"/>
                  </a:lnTo>
                  <a:lnTo>
                    <a:pt x="224243" y="47205"/>
                  </a:lnTo>
                  <a:lnTo>
                    <a:pt x="224243" y="35407"/>
                  </a:lnTo>
                  <a:lnTo>
                    <a:pt x="224243" y="23609"/>
                  </a:lnTo>
                  <a:close/>
                </a:path>
                <a:path w="614045" h="47625">
                  <a:moveTo>
                    <a:pt x="224243" y="11798"/>
                  </a:moveTo>
                  <a:lnTo>
                    <a:pt x="212458" y="11798"/>
                  </a:lnTo>
                  <a:lnTo>
                    <a:pt x="212458" y="23596"/>
                  </a:lnTo>
                  <a:lnTo>
                    <a:pt x="224243" y="23596"/>
                  </a:lnTo>
                  <a:lnTo>
                    <a:pt x="224243" y="11798"/>
                  </a:lnTo>
                  <a:close/>
                </a:path>
                <a:path w="614045" h="47625">
                  <a:moveTo>
                    <a:pt x="236054" y="23609"/>
                  </a:moveTo>
                  <a:lnTo>
                    <a:pt x="224256" y="23609"/>
                  </a:lnTo>
                  <a:lnTo>
                    <a:pt x="224256" y="35407"/>
                  </a:lnTo>
                  <a:lnTo>
                    <a:pt x="224256" y="47205"/>
                  </a:lnTo>
                  <a:lnTo>
                    <a:pt x="236054" y="47205"/>
                  </a:lnTo>
                  <a:lnTo>
                    <a:pt x="236054" y="35407"/>
                  </a:lnTo>
                  <a:lnTo>
                    <a:pt x="236054" y="23609"/>
                  </a:lnTo>
                  <a:close/>
                </a:path>
                <a:path w="614045" h="47625">
                  <a:moveTo>
                    <a:pt x="247853" y="11798"/>
                  </a:moveTo>
                  <a:lnTo>
                    <a:pt x="236054" y="11798"/>
                  </a:lnTo>
                  <a:lnTo>
                    <a:pt x="236054" y="23596"/>
                  </a:lnTo>
                  <a:lnTo>
                    <a:pt x="247853" y="23596"/>
                  </a:lnTo>
                  <a:lnTo>
                    <a:pt x="247853" y="11798"/>
                  </a:lnTo>
                  <a:close/>
                </a:path>
                <a:path w="614045" h="47625">
                  <a:moveTo>
                    <a:pt x="259651" y="23609"/>
                  </a:moveTo>
                  <a:lnTo>
                    <a:pt x="247865" y="23609"/>
                  </a:lnTo>
                  <a:lnTo>
                    <a:pt x="247865" y="35407"/>
                  </a:lnTo>
                  <a:lnTo>
                    <a:pt x="247865" y="47205"/>
                  </a:lnTo>
                  <a:lnTo>
                    <a:pt x="259651" y="47205"/>
                  </a:lnTo>
                  <a:lnTo>
                    <a:pt x="259651" y="35407"/>
                  </a:lnTo>
                  <a:lnTo>
                    <a:pt x="259651" y="23609"/>
                  </a:lnTo>
                  <a:close/>
                </a:path>
                <a:path w="614045" h="47625">
                  <a:moveTo>
                    <a:pt x="271462" y="23609"/>
                  </a:moveTo>
                  <a:lnTo>
                    <a:pt x="259664" y="23609"/>
                  </a:lnTo>
                  <a:lnTo>
                    <a:pt x="259664" y="35407"/>
                  </a:lnTo>
                  <a:lnTo>
                    <a:pt x="259664" y="47205"/>
                  </a:lnTo>
                  <a:lnTo>
                    <a:pt x="271462" y="47205"/>
                  </a:lnTo>
                  <a:lnTo>
                    <a:pt x="271462" y="35407"/>
                  </a:lnTo>
                  <a:lnTo>
                    <a:pt x="271462" y="23609"/>
                  </a:lnTo>
                  <a:close/>
                </a:path>
                <a:path w="614045" h="47625">
                  <a:moveTo>
                    <a:pt x="283273" y="23609"/>
                  </a:moveTo>
                  <a:lnTo>
                    <a:pt x="271475" y="23609"/>
                  </a:lnTo>
                  <a:lnTo>
                    <a:pt x="271475" y="35407"/>
                  </a:lnTo>
                  <a:lnTo>
                    <a:pt x="283273" y="35407"/>
                  </a:lnTo>
                  <a:lnTo>
                    <a:pt x="283273" y="23609"/>
                  </a:lnTo>
                  <a:close/>
                </a:path>
                <a:path w="614045" h="47625">
                  <a:moveTo>
                    <a:pt x="306857" y="11798"/>
                  </a:moveTo>
                  <a:lnTo>
                    <a:pt x="295071" y="11798"/>
                  </a:lnTo>
                  <a:lnTo>
                    <a:pt x="295071" y="23596"/>
                  </a:lnTo>
                  <a:lnTo>
                    <a:pt x="306857" y="23596"/>
                  </a:lnTo>
                  <a:lnTo>
                    <a:pt x="306857" y="11798"/>
                  </a:lnTo>
                  <a:close/>
                </a:path>
                <a:path w="614045" h="47625">
                  <a:moveTo>
                    <a:pt x="318681" y="35407"/>
                  </a:moveTo>
                  <a:lnTo>
                    <a:pt x="306882" y="35407"/>
                  </a:lnTo>
                  <a:lnTo>
                    <a:pt x="306882" y="47205"/>
                  </a:lnTo>
                  <a:lnTo>
                    <a:pt x="318681" y="47205"/>
                  </a:lnTo>
                  <a:lnTo>
                    <a:pt x="318681" y="35407"/>
                  </a:lnTo>
                  <a:close/>
                </a:path>
                <a:path w="614045" h="47625">
                  <a:moveTo>
                    <a:pt x="318681" y="11798"/>
                  </a:moveTo>
                  <a:lnTo>
                    <a:pt x="306882" y="11798"/>
                  </a:lnTo>
                  <a:lnTo>
                    <a:pt x="306882" y="23596"/>
                  </a:lnTo>
                  <a:lnTo>
                    <a:pt x="318681" y="23596"/>
                  </a:lnTo>
                  <a:lnTo>
                    <a:pt x="318681" y="11798"/>
                  </a:lnTo>
                  <a:close/>
                </a:path>
                <a:path w="614045" h="47625">
                  <a:moveTo>
                    <a:pt x="342290" y="11798"/>
                  </a:moveTo>
                  <a:lnTo>
                    <a:pt x="330492" y="11798"/>
                  </a:lnTo>
                  <a:lnTo>
                    <a:pt x="330492" y="23596"/>
                  </a:lnTo>
                  <a:lnTo>
                    <a:pt x="342290" y="23596"/>
                  </a:lnTo>
                  <a:lnTo>
                    <a:pt x="342290" y="11798"/>
                  </a:lnTo>
                  <a:close/>
                </a:path>
                <a:path w="614045" h="47625">
                  <a:moveTo>
                    <a:pt x="365887" y="23609"/>
                  </a:moveTo>
                  <a:lnTo>
                    <a:pt x="354088" y="23609"/>
                  </a:lnTo>
                  <a:lnTo>
                    <a:pt x="354088" y="35407"/>
                  </a:lnTo>
                  <a:lnTo>
                    <a:pt x="354088" y="47205"/>
                  </a:lnTo>
                  <a:lnTo>
                    <a:pt x="365887" y="47205"/>
                  </a:lnTo>
                  <a:lnTo>
                    <a:pt x="365887" y="35407"/>
                  </a:lnTo>
                  <a:lnTo>
                    <a:pt x="365887" y="23609"/>
                  </a:lnTo>
                  <a:close/>
                </a:path>
                <a:path w="614045" h="47625">
                  <a:moveTo>
                    <a:pt x="401307" y="11798"/>
                  </a:moveTo>
                  <a:lnTo>
                    <a:pt x="389509" y="11798"/>
                  </a:lnTo>
                  <a:lnTo>
                    <a:pt x="389509" y="23596"/>
                  </a:lnTo>
                  <a:lnTo>
                    <a:pt x="401307" y="23596"/>
                  </a:lnTo>
                  <a:lnTo>
                    <a:pt x="401307" y="11798"/>
                  </a:lnTo>
                  <a:close/>
                </a:path>
                <a:path w="614045" h="47625">
                  <a:moveTo>
                    <a:pt x="424903" y="23609"/>
                  </a:moveTo>
                  <a:lnTo>
                    <a:pt x="413105" y="23609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close/>
                </a:path>
                <a:path w="614045" h="47625">
                  <a:moveTo>
                    <a:pt x="424903" y="11798"/>
                  </a:moveTo>
                  <a:lnTo>
                    <a:pt x="413105" y="11798"/>
                  </a:lnTo>
                  <a:lnTo>
                    <a:pt x="413105" y="23596"/>
                  </a:lnTo>
                  <a:lnTo>
                    <a:pt x="424903" y="23596"/>
                  </a:lnTo>
                  <a:lnTo>
                    <a:pt x="424903" y="11798"/>
                  </a:lnTo>
                  <a:close/>
                </a:path>
                <a:path w="614045" h="47625">
                  <a:moveTo>
                    <a:pt x="460311" y="23609"/>
                  </a:moveTo>
                  <a:lnTo>
                    <a:pt x="448513" y="23609"/>
                  </a:lnTo>
                  <a:lnTo>
                    <a:pt x="436714" y="23609"/>
                  </a:lnTo>
                  <a:lnTo>
                    <a:pt x="424916" y="23609"/>
                  </a:lnTo>
                  <a:lnTo>
                    <a:pt x="424916" y="35407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60311" y="35407"/>
                  </a:lnTo>
                  <a:lnTo>
                    <a:pt x="460311" y="23609"/>
                  </a:lnTo>
                  <a:close/>
                </a:path>
                <a:path w="614045" h="47625">
                  <a:moveTo>
                    <a:pt x="460311" y="11798"/>
                  </a:moveTo>
                  <a:lnTo>
                    <a:pt x="448513" y="11798"/>
                  </a:lnTo>
                  <a:lnTo>
                    <a:pt x="448513" y="23596"/>
                  </a:lnTo>
                  <a:lnTo>
                    <a:pt x="460311" y="23596"/>
                  </a:lnTo>
                  <a:lnTo>
                    <a:pt x="460311" y="11798"/>
                  </a:lnTo>
                  <a:close/>
                </a:path>
                <a:path w="614045" h="47625">
                  <a:moveTo>
                    <a:pt x="483920" y="23609"/>
                  </a:moveTo>
                  <a:lnTo>
                    <a:pt x="472122" y="23609"/>
                  </a:lnTo>
                  <a:lnTo>
                    <a:pt x="472122" y="35407"/>
                  </a:lnTo>
                  <a:lnTo>
                    <a:pt x="483920" y="35407"/>
                  </a:lnTo>
                  <a:lnTo>
                    <a:pt x="483920" y="23609"/>
                  </a:lnTo>
                  <a:close/>
                </a:path>
                <a:path w="614045" h="47625">
                  <a:moveTo>
                    <a:pt x="483920" y="11798"/>
                  </a:moveTo>
                  <a:lnTo>
                    <a:pt x="472122" y="11798"/>
                  </a:lnTo>
                  <a:lnTo>
                    <a:pt x="472122" y="23596"/>
                  </a:lnTo>
                  <a:lnTo>
                    <a:pt x="483920" y="23596"/>
                  </a:lnTo>
                  <a:lnTo>
                    <a:pt x="483920" y="11798"/>
                  </a:lnTo>
                  <a:close/>
                </a:path>
                <a:path w="614045" h="47625">
                  <a:moveTo>
                    <a:pt x="519328" y="23609"/>
                  </a:moveTo>
                  <a:lnTo>
                    <a:pt x="507530" y="23609"/>
                  </a:lnTo>
                  <a:lnTo>
                    <a:pt x="495731" y="23609"/>
                  </a:lnTo>
                  <a:lnTo>
                    <a:pt x="495731" y="35407"/>
                  </a:lnTo>
                  <a:lnTo>
                    <a:pt x="507530" y="35407"/>
                  </a:lnTo>
                  <a:lnTo>
                    <a:pt x="519328" y="35407"/>
                  </a:lnTo>
                  <a:lnTo>
                    <a:pt x="519328" y="23609"/>
                  </a:lnTo>
                  <a:close/>
                </a:path>
                <a:path w="614045" h="47625">
                  <a:moveTo>
                    <a:pt x="542937" y="23609"/>
                  </a:moveTo>
                  <a:lnTo>
                    <a:pt x="531139" y="23609"/>
                  </a:lnTo>
                  <a:lnTo>
                    <a:pt x="531139" y="35407"/>
                  </a:lnTo>
                  <a:lnTo>
                    <a:pt x="542937" y="35407"/>
                  </a:lnTo>
                  <a:lnTo>
                    <a:pt x="542937" y="23609"/>
                  </a:lnTo>
                  <a:close/>
                </a:path>
                <a:path w="614045" h="47625">
                  <a:moveTo>
                    <a:pt x="566547" y="23609"/>
                  </a:moveTo>
                  <a:lnTo>
                    <a:pt x="554748" y="23609"/>
                  </a:lnTo>
                  <a:lnTo>
                    <a:pt x="554748" y="35407"/>
                  </a:lnTo>
                  <a:lnTo>
                    <a:pt x="566547" y="35407"/>
                  </a:lnTo>
                  <a:lnTo>
                    <a:pt x="566547" y="23609"/>
                  </a:lnTo>
                  <a:close/>
                </a:path>
                <a:path w="614045" h="47625">
                  <a:moveTo>
                    <a:pt x="566547" y="0"/>
                  </a:moveTo>
                  <a:lnTo>
                    <a:pt x="554748" y="0"/>
                  </a:lnTo>
                  <a:lnTo>
                    <a:pt x="554748" y="11798"/>
                  </a:lnTo>
                  <a:lnTo>
                    <a:pt x="554748" y="23596"/>
                  </a:lnTo>
                  <a:lnTo>
                    <a:pt x="566547" y="23596"/>
                  </a:lnTo>
                  <a:lnTo>
                    <a:pt x="566547" y="11798"/>
                  </a:lnTo>
                  <a:lnTo>
                    <a:pt x="566547" y="0"/>
                  </a:lnTo>
                  <a:close/>
                </a:path>
                <a:path w="614045" h="47625">
                  <a:moveTo>
                    <a:pt x="590156" y="0"/>
                  </a:moveTo>
                  <a:lnTo>
                    <a:pt x="578358" y="0"/>
                  </a:lnTo>
                  <a:lnTo>
                    <a:pt x="578358" y="11798"/>
                  </a:lnTo>
                  <a:lnTo>
                    <a:pt x="590156" y="11798"/>
                  </a:lnTo>
                  <a:lnTo>
                    <a:pt x="590156" y="0"/>
                  </a:lnTo>
                  <a:close/>
                </a:path>
                <a:path w="614045" h="47625">
                  <a:moveTo>
                    <a:pt x="601954" y="23609"/>
                  </a:moveTo>
                  <a:lnTo>
                    <a:pt x="590156" y="23609"/>
                  </a:lnTo>
                  <a:lnTo>
                    <a:pt x="578358" y="23609"/>
                  </a:lnTo>
                  <a:lnTo>
                    <a:pt x="578358" y="35407"/>
                  </a:lnTo>
                  <a:lnTo>
                    <a:pt x="590156" y="35407"/>
                  </a:lnTo>
                  <a:lnTo>
                    <a:pt x="601954" y="35407"/>
                  </a:lnTo>
                  <a:lnTo>
                    <a:pt x="601954" y="23609"/>
                  </a:lnTo>
                  <a:close/>
                </a:path>
                <a:path w="614045" h="47625">
                  <a:moveTo>
                    <a:pt x="601954" y="11798"/>
                  </a:moveTo>
                  <a:lnTo>
                    <a:pt x="590156" y="11798"/>
                  </a:lnTo>
                  <a:lnTo>
                    <a:pt x="590156" y="23596"/>
                  </a:lnTo>
                  <a:lnTo>
                    <a:pt x="601954" y="23596"/>
                  </a:lnTo>
                  <a:lnTo>
                    <a:pt x="601954" y="11798"/>
                  </a:lnTo>
                  <a:close/>
                </a:path>
                <a:path w="614045" h="47625">
                  <a:moveTo>
                    <a:pt x="613765" y="23609"/>
                  </a:moveTo>
                  <a:lnTo>
                    <a:pt x="601967" y="23609"/>
                  </a:lnTo>
                  <a:lnTo>
                    <a:pt x="601967" y="35407"/>
                  </a:lnTo>
                  <a:lnTo>
                    <a:pt x="613765" y="35407"/>
                  </a:lnTo>
                  <a:lnTo>
                    <a:pt x="613765" y="2360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94843" y="5674182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10" h="35560">
                  <a:moveTo>
                    <a:pt x="11798" y="11798"/>
                  </a:moveTo>
                  <a:lnTo>
                    <a:pt x="0" y="11798"/>
                  </a:lnTo>
                  <a:lnTo>
                    <a:pt x="0" y="23596"/>
                  </a:lnTo>
                  <a:lnTo>
                    <a:pt x="11798" y="23596"/>
                  </a:lnTo>
                  <a:lnTo>
                    <a:pt x="11798" y="11798"/>
                  </a:lnTo>
                  <a:close/>
                </a:path>
                <a:path w="626110" h="35560">
                  <a:moveTo>
                    <a:pt x="35394" y="23609"/>
                  </a:moveTo>
                  <a:lnTo>
                    <a:pt x="23596" y="23609"/>
                  </a:lnTo>
                  <a:lnTo>
                    <a:pt x="11798" y="23609"/>
                  </a:lnTo>
                  <a:lnTo>
                    <a:pt x="11798" y="35407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close/>
                </a:path>
                <a:path w="626110" h="35560">
                  <a:moveTo>
                    <a:pt x="59004" y="23609"/>
                  </a:moveTo>
                  <a:lnTo>
                    <a:pt x="47205" y="23609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59004" y="35407"/>
                  </a:lnTo>
                  <a:lnTo>
                    <a:pt x="59004" y="23609"/>
                  </a:lnTo>
                  <a:close/>
                </a:path>
                <a:path w="626110" h="35560">
                  <a:moveTo>
                    <a:pt x="59004" y="11798"/>
                  </a:moveTo>
                  <a:lnTo>
                    <a:pt x="47205" y="11798"/>
                  </a:lnTo>
                  <a:lnTo>
                    <a:pt x="47205" y="23596"/>
                  </a:lnTo>
                  <a:lnTo>
                    <a:pt x="59004" y="23596"/>
                  </a:lnTo>
                  <a:lnTo>
                    <a:pt x="59004" y="11798"/>
                  </a:lnTo>
                  <a:close/>
                </a:path>
                <a:path w="626110" h="35560">
                  <a:moveTo>
                    <a:pt x="70815" y="11798"/>
                  </a:moveTo>
                  <a:lnTo>
                    <a:pt x="59016" y="11798"/>
                  </a:lnTo>
                  <a:lnTo>
                    <a:pt x="59016" y="23596"/>
                  </a:lnTo>
                  <a:lnTo>
                    <a:pt x="70815" y="23596"/>
                  </a:lnTo>
                  <a:lnTo>
                    <a:pt x="70815" y="11798"/>
                  </a:lnTo>
                  <a:close/>
                </a:path>
                <a:path w="626110" h="35560">
                  <a:moveTo>
                    <a:pt x="94411" y="23609"/>
                  </a:moveTo>
                  <a:lnTo>
                    <a:pt x="82613" y="23609"/>
                  </a:lnTo>
                  <a:lnTo>
                    <a:pt x="70815" y="23609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94411" y="35407"/>
                  </a:lnTo>
                  <a:lnTo>
                    <a:pt x="94411" y="23609"/>
                  </a:lnTo>
                  <a:close/>
                </a:path>
                <a:path w="626110" h="35560">
                  <a:moveTo>
                    <a:pt x="94411" y="11798"/>
                  </a:moveTo>
                  <a:lnTo>
                    <a:pt x="82613" y="11798"/>
                  </a:lnTo>
                  <a:lnTo>
                    <a:pt x="82613" y="23596"/>
                  </a:lnTo>
                  <a:lnTo>
                    <a:pt x="94411" y="23596"/>
                  </a:lnTo>
                  <a:lnTo>
                    <a:pt x="94411" y="11798"/>
                  </a:lnTo>
                  <a:close/>
                </a:path>
                <a:path w="626110" h="35560">
                  <a:moveTo>
                    <a:pt x="129806" y="23609"/>
                  </a:moveTo>
                  <a:lnTo>
                    <a:pt x="118021" y="23609"/>
                  </a:lnTo>
                  <a:lnTo>
                    <a:pt x="118021" y="35407"/>
                  </a:lnTo>
                  <a:lnTo>
                    <a:pt x="129806" y="35407"/>
                  </a:lnTo>
                  <a:lnTo>
                    <a:pt x="129806" y="23609"/>
                  </a:lnTo>
                  <a:close/>
                </a:path>
                <a:path w="626110" h="35560">
                  <a:moveTo>
                    <a:pt x="141617" y="23609"/>
                  </a:moveTo>
                  <a:lnTo>
                    <a:pt x="129832" y="23609"/>
                  </a:lnTo>
                  <a:lnTo>
                    <a:pt x="129832" y="35407"/>
                  </a:lnTo>
                  <a:lnTo>
                    <a:pt x="141617" y="35407"/>
                  </a:lnTo>
                  <a:lnTo>
                    <a:pt x="141617" y="23609"/>
                  </a:lnTo>
                  <a:close/>
                </a:path>
                <a:path w="626110" h="35560">
                  <a:moveTo>
                    <a:pt x="153428" y="23609"/>
                  </a:moveTo>
                  <a:lnTo>
                    <a:pt x="141630" y="23609"/>
                  </a:lnTo>
                  <a:lnTo>
                    <a:pt x="141630" y="35407"/>
                  </a:lnTo>
                  <a:lnTo>
                    <a:pt x="153428" y="35407"/>
                  </a:lnTo>
                  <a:lnTo>
                    <a:pt x="153428" y="23609"/>
                  </a:lnTo>
                  <a:close/>
                </a:path>
                <a:path w="626110" h="35560">
                  <a:moveTo>
                    <a:pt x="153428" y="11798"/>
                  </a:moveTo>
                  <a:lnTo>
                    <a:pt x="141630" y="11798"/>
                  </a:lnTo>
                  <a:lnTo>
                    <a:pt x="141630" y="23596"/>
                  </a:lnTo>
                  <a:lnTo>
                    <a:pt x="153428" y="23596"/>
                  </a:lnTo>
                  <a:lnTo>
                    <a:pt x="153428" y="11798"/>
                  </a:lnTo>
                  <a:close/>
                </a:path>
                <a:path w="626110" h="35560">
                  <a:moveTo>
                    <a:pt x="177025" y="23609"/>
                  </a:moveTo>
                  <a:lnTo>
                    <a:pt x="165239" y="23609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close/>
                </a:path>
                <a:path w="626110" h="35560">
                  <a:moveTo>
                    <a:pt x="177025" y="11798"/>
                  </a:moveTo>
                  <a:lnTo>
                    <a:pt x="165239" y="11798"/>
                  </a:lnTo>
                  <a:lnTo>
                    <a:pt x="153441" y="11798"/>
                  </a:lnTo>
                  <a:lnTo>
                    <a:pt x="153441" y="23596"/>
                  </a:lnTo>
                  <a:lnTo>
                    <a:pt x="165239" y="23596"/>
                  </a:lnTo>
                  <a:lnTo>
                    <a:pt x="177025" y="23596"/>
                  </a:lnTo>
                  <a:lnTo>
                    <a:pt x="177025" y="11798"/>
                  </a:lnTo>
                  <a:close/>
                </a:path>
                <a:path w="626110" h="35560">
                  <a:moveTo>
                    <a:pt x="212432" y="23609"/>
                  </a:moveTo>
                  <a:lnTo>
                    <a:pt x="200647" y="23609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close/>
                </a:path>
                <a:path w="626110" h="35560">
                  <a:moveTo>
                    <a:pt x="212432" y="11798"/>
                  </a:moveTo>
                  <a:lnTo>
                    <a:pt x="200647" y="11798"/>
                  </a:lnTo>
                  <a:lnTo>
                    <a:pt x="188849" y="11798"/>
                  </a:lnTo>
                  <a:lnTo>
                    <a:pt x="188849" y="23596"/>
                  </a:lnTo>
                  <a:lnTo>
                    <a:pt x="200647" y="23596"/>
                  </a:lnTo>
                  <a:lnTo>
                    <a:pt x="212432" y="23596"/>
                  </a:lnTo>
                  <a:lnTo>
                    <a:pt x="212432" y="11798"/>
                  </a:lnTo>
                  <a:close/>
                </a:path>
                <a:path w="626110" h="35560">
                  <a:moveTo>
                    <a:pt x="224243" y="11798"/>
                  </a:moveTo>
                  <a:lnTo>
                    <a:pt x="212458" y="11798"/>
                  </a:lnTo>
                  <a:lnTo>
                    <a:pt x="212458" y="23596"/>
                  </a:lnTo>
                  <a:lnTo>
                    <a:pt x="224243" y="23596"/>
                  </a:lnTo>
                  <a:lnTo>
                    <a:pt x="224243" y="11798"/>
                  </a:lnTo>
                  <a:close/>
                </a:path>
                <a:path w="626110" h="35560">
                  <a:moveTo>
                    <a:pt x="247853" y="23609"/>
                  </a:moveTo>
                  <a:lnTo>
                    <a:pt x="236054" y="23609"/>
                  </a:lnTo>
                  <a:lnTo>
                    <a:pt x="236054" y="35407"/>
                  </a:lnTo>
                  <a:lnTo>
                    <a:pt x="247853" y="35407"/>
                  </a:lnTo>
                  <a:lnTo>
                    <a:pt x="247853" y="23609"/>
                  </a:lnTo>
                  <a:close/>
                </a:path>
                <a:path w="626110" h="35560">
                  <a:moveTo>
                    <a:pt x="259651" y="23609"/>
                  </a:moveTo>
                  <a:lnTo>
                    <a:pt x="247865" y="23609"/>
                  </a:lnTo>
                  <a:lnTo>
                    <a:pt x="247865" y="35407"/>
                  </a:lnTo>
                  <a:lnTo>
                    <a:pt x="259651" y="35407"/>
                  </a:lnTo>
                  <a:lnTo>
                    <a:pt x="259651" y="23609"/>
                  </a:lnTo>
                  <a:close/>
                </a:path>
                <a:path w="626110" h="35560">
                  <a:moveTo>
                    <a:pt x="259651" y="11798"/>
                  </a:moveTo>
                  <a:lnTo>
                    <a:pt x="247865" y="11798"/>
                  </a:lnTo>
                  <a:lnTo>
                    <a:pt x="247865" y="23596"/>
                  </a:lnTo>
                  <a:lnTo>
                    <a:pt x="259651" y="23596"/>
                  </a:lnTo>
                  <a:lnTo>
                    <a:pt x="259651" y="11798"/>
                  </a:lnTo>
                  <a:close/>
                </a:path>
                <a:path w="626110" h="35560">
                  <a:moveTo>
                    <a:pt x="271462" y="23609"/>
                  </a:moveTo>
                  <a:lnTo>
                    <a:pt x="259664" y="23609"/>
                  </a:lnTo>
                  <a:lnTo>
                    <a:pt x="259664" y="35407"/>
                  </a:lnTo>
                  <a:lnTo>
                    <a:pt x="271462" y="35407"/>
                  </a:lnTo>
                  <a:lnTo>
                    <a:pt x="271462" y="23609"/>
                  </a:lnTo>
                  <a:close/>
                </a:path>
                <a:path w="626110" h="35560">
                  <a:moveTo>
                    <a:pt x="271462" y="11798"/>
                  </a:moveTo>
                  <a:lnTo>
                    <a:pt x="259664" y="11798"/>
                  </a:lnTo>
                  <a:lnTo>
                    <a:pt x="259664" y="23596"/>
                  </a:lnTo>
                  <a:lnTo>
                    <a:pt x="271462" y="23596"/>
                  </a:lnTo>
                  <a:lnTo>
                    <a:pt x="271462" y="11798"/>
                  </a:lnTo>
                  <a:close/>
                </a:path>
                <a:path w="626110" h="35560">
                  <a:moveTo>
                    <a:pt x="283273" y="23609"/>
                  </a:moveTo>
                  <a:lnTo>
                    <a:pt x="271475" y="23609"/>
                  </a:lnTo>
                  <a:lnTo>
                    <a:pt x="271475" y="35407"/>
                  </a:lnTo>
                  <a:lnTo>
                    <a:pt x="283273" y="35407"/>
                  </a:lnTo>
                  <a:lnTo>
                    <a:pt x="283273" y="23609"/>
                  </a:lnTo>
                  <a:close/>
                </a:path>
                <a:path w="626110" h="35560">
                  <a:moveTo>
                    <a:pt x="283273" y="11798"/>
                  </a:moveTo>
                  <a:lnTo>
                    <a:pt x="271475" y="11798"/>
                  </a:lnTo>
                  <a:lnTo>
                    <a:pt x="271475" y="23596"/>
                  </a:lnTo>
                  <a:lnTo>
                    <a:pt x="283273" y="23596"/>
                  </a:lnTo>
                  <a:lnTo>
                    <a:pt x="283273" y="11798"/>
                  </a:lnTo>
                  <a:close/>
                </a:path>
                <a:path w="626110" h="35560">
                  <a:moveTo>
                    <a:pt x="318681" y="23609"/>
                  </a:moveTo>
                  <a:lnTo>
                    <a:pt x="306882" y="23609"/>
                  </a:lnTo>
                  <a:lnTo>
                    <a:pt x="306882" y="35407"/>
                  </a:lnTo>
                  <a:lnTo>
                    <a:pt x="318681" y="35407"/>
                  </a:lnTo>
                  <a:lnTo>
                    <a:pt x="318681" y="23609"/>
                  </a:lnTo>
                  <a:close/>
                </a:path>
                <a:path w="626110" h="35560">
                  <a:moveTo>
                    <a:pt x="330479" y="11798"/>
                  </a:moveTo>
                  <a:lnTo>
                    <a:pt x="318681" y="11798"/>
                  </a:lnTo>
                  <a:lnTo>
                    <a:pt x="318681" y="23596"/>
                  </a:lnTo>
                  <a:lnTo>
                    <a:pt x="330479" y="23596"/>
                  </a:lnTo>
                  <a:lnTo>
                    <a:pt x="330479" y="11798"/>
                  </a:lnTo>
                  <a:close/>
                </a:path>
                <a:path w="626110" h="35560">
                  <a:moveTo>
                    <a:pt x="354088" y="23609"/>
                  </a:moveTo>
                  <a:lnTo>
                    <a:pt x="342290" y="23609"/>
                  </a:lnTo>
                  <a:lnTo>
                    <a:pt x="330492" y="23609"/>
                  </a:lnTo>
                  <a:lnTo>
                    <a:pt x="330492" y="35407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54088" y="23609"/>
                  </a:lnTo>
                  <a:close/>
                </a:path>
                <a:path w="626110" h="35560">
                  <a:moveTo>
                    <a:pt x="354088" y="11798"/>
                  </a:moveTo>
                  <a:lnTo>
                    <a:pt x="342290" y="11798"/>
                  </a:lnTo>
                  <a:lnTo>
                    <a:pt x="342290" y="23596"/>
                  </a:lnTo>
                  <a:lnTo>
                    <a:pt x="354088" y="23596"/>
                  </a:lnTo>
                  <a:lnTo>
                    <a:pt x="354088" y="11798"/>
                  </a:lnTo>
                  <a:close/>
                </a:path>
                <a:path w="626110" h="35560">
                  <a:moveTo>
                    <a:pt x="365887" y="0"/>
                  </a:moveTo>
                  <a:lnTo>
                    <a:pt x="354088" y="0"/>
                  </a:lnTo>
                  <a:lnTo>
                    <a:pt x="354088" y="11798"/>
                  </a:lnTo>
                  <a:lnTo>
                    <a:pt x="365887" y="11798"/>
                  </a:lnTo>
                  <a:lnTo>
                    <a:pt x="365887" y="0"/>
                  </a:lnTo>
                  <a:close/>
                </a:path>
                <a:path w="626110" h="35560">
                  <a:moveTo>
                    <a:pt x="377698" y="0"/>
                  </a:moveTo>
                  <a:lnTo>
                    <a:pt x="365899" y="0"/>
                  </a:lnTo>
                  <a:lnTo>
                    <a:pt x="365899" y="11798"/>
                  </a:lnTo>
                  <a:lnTo>
                    <a:pt x="365899" y="23596"/>
                  </a:lnTo>
                  <a:lnTo>
                    <a:pt x="377698" y="23596"/>
                  </a:lnTo>
                  <a:lnTo>
                    <a:pt x="377698" y="11798"/>
                  </a:lnTo>
                  <a:lnTo>
                    <a:pt x="377698" y="0"/>
                  </a:lnTo>
                  <a:close/>
                </a:path>
                <a:path w="626110" h="35560">
                  <a:moveTo>
                    <a:pt x="413105" y="23609"/>
                  </a:moveTo>
                  <a:lnTo>
                    <a:pt x="401307" y="23609"/>
                  </a:lnTo>
                  <a:lnTo>
                    <a:pt x="401307" y="35407"/>
                  </a:lnTo>
                  <a:lnTo>
                    <a:pt x="413105" y="35407"/>
                  </a:lnTo>
                  <a:lnTo>
                    <a:pt x="413105" y="23609"/>
                  </a:lnTo>
                  <a:close/>
                </a:path>
                <a:path w="626110" h="35560">
                  <a:moveTo>
                    <a:pt x="424903" y="0"/>
                  </a:moveTo>
                  <a:lnTo>
                    <a:pt x="413105" y="0"/>
                  </a:lnTo>
                  <a:lnTo>
                    <a:pt x="401307" y="0"/>
                  </a:ln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13105" y="11798"/>
                  </a:lnTo>
                  <a:lnTo>
                    <a:pt x="413105" y="23596"/>
                  </a:lnTo>
                  <a:lnTo>
                    <a:pt x="424903" y="23596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26110" h="35560">
                  <a:moveTo>
                    <a:pt x="448513" y="0"/>
                  </a:moveTo>
                  <a:lnTo>
                    <a:pt x="436714" y="0"/>
                  </a:lnTo>
                  <a:lnTo>
                    <a:pt x="436714" y="11798"/>
                  </a:lnTo>
                  <a:lnTo>
                    <a:pt x="424916" y="11798"/>
                  </a:lnTo>
                  <a:lnTo>
                    <a:pt x="424916" y="23596"/>
                  </a:lnTo>
                  <a:lnTo>
                    <a:pt x="436714" y="23596"/>
                  </a:lnTo>
                  <a:lnTo>
                    <a:pt x="448513" y="23596"/>
                  </a:lnTo>
                  <a:lnTo>
                    <a:pt x="448513" y="11798"/>
                  </a:lnTo>
                  <a:lnTo>
                    <a:pt x="448513" y="0"/>
                  </a:lnTo>
                  <a:close/>
                </a:path>
                <a:path w="626110" h="35560">
                  <a:moveTo>
                    <a:pt x="472122" y="23609"/>
                  </a:moveTo>
                  <a:lnTo>
                    <a:pt x="460324" y="23609"/>
                  </a:lnTo>
                  <a:lnTo>
                    <a:pt x="460324" y="35407"/>
                  </a:lnTo>
                  <a:lnTo>
                    <a:pt x="472122" y="35407"/>
                  </a:lnTo>
                  <a:lnTo>
                    <a:pt x="472122" y="23609"/>
                  </a:lnTo>
                  <a:close/>
                </a:path>
                <a:path w="626110" h="35560">
                  <a:moveTo>
                    <a:pt x="483920" y="0"/>
                  </a:moveTo>
                  <a:lnTo>
                    <a:pt x="472122" y="0"/>
                  </a:lnTo>
                  <a:lnTo>
                    <a:pt x="460324" y="0"/>
                  </a:lnTo>
                  <a:lnTo>
                    <a:pt x="460324" y="11798"/>
                  </a:lnTo>
                  <a:lnTo>
                    <a:pt x="472122" y="11798"/>
                  </a:lnTo>
                  <a:lnTo>
                    <a:pt x="472122" y="23596"/>
                  </a:lnTo>
                  <a:lnTo>
                    <a:pt x="483920" y="23596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10" h="35560">
                  <a:moveTo>
                    <a:pt x="507530" y="11798"/>
                  </a:moveTo>
                  <a:lnTo>
                    <a:pt x="495731" y="11798"/>
                  </a:ln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83933" y="23596"/>
                  </a:lnTo>
                  <a:lnTo>
                    <a:pt x="495731" y="23596"/>
                  </a:lnTo>
                  <a:lnTo>
                    <a:pt x="507530" y="23596"/>
                  </a:lnTo>
                  <a:lnTo>
                    <a:pt x="507530" y="11798"/>
                  </a:lnTo>
                  <a:close/>
                </a:path>
                <a:path w="626110" h="35560">
                  <a:moveTo>
                    <a:pt x="519328" y="23609"/>
                  </a:moveTo>
                  <a:lnTo>
                    <a:pt x="507530" y="23609"/>
                  </a:lnTo>
                  <a:lnTo>
                    <a:pt x="495731" y="23609"/>
                  </a:lnTo>
                  <a:lnTo>
                    <a:pt x="495731" y="35407"/>
                  </a:lnTo>
                  <a:lnTo>
                    <a:pt x="507530" y="35407"/>
                  </a:lnTo>
                  <a:lnTo>
                    <a:pt x="519328" y="35407"/>
                  </a:lnTo>
                  <a:lnTo>
                    <a:pt x="519328" y="23609"/>
                  </a:lnTo>
                  <a:close/>
                </a:path>
                <a:path w="626110" h="35560">
                  <a:moveTo>
                    <a:pt x="519328" y="0"/>
                  </a:moveTo>
                  <a:lnTo>
                    <a:pt x="507530" y="0"/>
                  </a:lnTo>
                  <a:lnTo>
                    <a:pt x="507530" y="11798"/>
                  </a:lnTo>
                  <a:lnTo>
                    <a:pt x="519328" y="11798"/>
                  </a:lnTo>
                  <a:lnTo>
                    <a:pt x="519328" y="0"/>
                  </a:lnTo>
                  <a:close/>
                </a:path>
                <a:path w="626110" h="35560">
                  <a:moveTo>
                    <a:pt x="531139" y="23609"/>
                  </a:moveTo>
                  <a:lnTo>
                    <a:pt x="519341" y="23609"/>
                  </a:lnTo>
                  <a:lnTo>
                    <a:pt x="519341" y="35407"/>
                  </a:lnTo>
                  <a:lnTo>
                    <a:pt x="531139" y="35407"/>
                  </a:lnTo>
                  <a:lnTo>
                    <a:pt x="531139" y="23609"/>
                  </a:lnTo>
                  <a:close/>
                </a:path>
                <a:path w="626110" h="35560">
                  <a:moveTo>
                    <a:pt x="542937" y="11798"/>
                  </a:moveTo>
                  <a:lnTo>
                    <a:pt x="531139" y="11798"/>
                  </a:lnTo>
                  <a:lnTo>
                    <a:pt x="519341" y="11798"/>
                  </a:lnTo>
                  <a:lnTo>
                    <a:pt x="519341" y="23596"/>
                  </a:lnTo>
                  <a:lnTo>
                    <a:pt x="531139" y="23596"/>
                  </a:lnTo>
                  <a:lnTo>
                    <a:pt x="542937" y="23596"/>
                  </a:lnTo>
                  <a:lnTo>
                    <a:pt x="542937" y="11798"/>
                  </a:lnTo>
                  <a:close/>
                </a:path>
                <a:path w="626110" h="35560">
                  <a:moveTo>
                    <a:pt x="566547" y="23609"/>
                  </a:moveTo>
                  <a:lnTo>
                    <a:pt x="554748" y="23609"/>
                  </a:lnTo>
                  <a:lnTo>
                    <a:pt x="554748" y="35407"/>
                  </a:lnTo>
                  <a:lnTo>
                    <a:pt x="566547" y="35407"/>
                  </a:lnTo>
                  <a:lnTo>
                    <a:pt x="566547" y="23609"/>
                  </a:lnTo>
                  <a:close/>
                </a:path>
                <a:path w="626110" h="35560">
                  <a:moveTo>
                    <a:pt x="578345" y="0"/>
                  </a:moveTo>
                  <a:lnTo>
                    <a:pt x="566547" y="0"/>
                  </a:lnTo>
                  <a:lnTo>
                    <a:pt x="554748" y="0"/>
                  </a:lnTo>
                  <a:lnTo>
                    <a:pt x="554748" y="11798"/>
                  </a:ln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66547" y="23596"/>
                  </a:lnTo>
                  <a:lnTo>
                    <a:pt x="578345" y="23596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26110" h="35560">
                  <a:moveTo>
                    <a:pt x="601954" y="23609"/>
                  </a:moveTo>
                  <a:lnTo>
                    <a:pt x="590156" y="23609"/>
                  </a:lnTo>
                  <a:lnTo>
                    <a:pt x="578358" y="23609"/>
                  </a:lnTo>
                  <a:lnTo>
                    <a:pt x="578358" y="35407"/>
                  </a:lnTo>
                  <a:lnTo>
                    <a:pt x="590156" y="35407"/>
                  </a:lnTo>
                  <a:lnTo>
                    <a:pt x="601954" y="35407"/>
                  </a:lnTo>
                  <a:lnTo>
                    <a:pt x="601954" y="23609"/>
                  </a:lnTo>
                  <a:close/>
                </a:path>
                <a:path w="626110" h="35560">
                  <a:moveTo>
                    <a:pt x="601954" y="0"/>
                  </a:moveTo>
                  <a:lnTo>
                    <a:pt x="590156" y="0"/>
                  </a:lnTo>
                  <a:lnTo>
                    <a:pt x="578358" y="0"/>
                  </a:lnTo>
                  <a:lnTo>
                    <a:pt x="578358" y="11798"/>
                  </a:lnTo>
                  <a:lnTo>
                    <a:pt x="578358" y="23596"/>
                  </a:lnTo>
                  <a:lnTo>
                    <a:pt x="590156" y="23596"/>
                  </a:lnTo>
                  <a:lnTo>
                    <a:pt x="590156" y="11798"/>
                  </a:lnTo>
                  <a:lnTo>
                    <a:pt x="601954" y="11798"/>
                  </a:lnTo>
                  <a:lnTo>
                    <a:pt x="601954" y="0"/>
                  </a:lnTo>
                  <a:close/>
                </a:path>
                <a:path w="626110" h="35560">
                  <a:moveTo>
                    <a:pt x="625563" y="0"/>
                  </a:moveTo>
                  <a:lnTo>
                    <a:pt x="613765" y="0"/>
                  </a:ln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13765" y="23596"/>
                  </a:lnTo>
                  <a:lnTo>
                    <a:pt x="625563" y="23596"/>
                  </a:lnTo>
                  <a:lnTo>
                    <a:pt x="625563" y="11798"/>
                  </a:lnTo>
                  <a:lnTo>
                    <a:pt x="62556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94843" y="5697791"/>
              <a:ext cx="626110" cy="59055"/>
            </a:xfrm>
            <a:custGeom>
              <a:avLst/>
              <a:gdLst/>
              <a:ahLst/>
              <a:cxnLst/>
              <a:rect l="l" t="t" r="r" b="b"/>
              <a:pathLst>
                <a:path w="626110" h="59054">
                  <a:moveTo>
                    <a:pt x="11798" y="11798"/>
                  </a:moveTo>
                  <a:lnTo>
                    <a:pt x="0" y="11798"/>
                  </a:lnTo>
                  <a:lnTo>
                    <a:pt x="0" y="23596"/>
                  </a:lnTo>
                  <a:lnTo>
                    <a:pt x="11798" y="23596"/>
                  </a:lnTo>
                  <a:lnTo>
                    <a:pt x="11798" y="11798"/>
                  </a:lnTo>
                  <a:close/>
                </a:path>
                <a:path w="626110" h="59054">
                  <a:moveTo>
                    <a:pt x="35394" y="23609"/>
                  </a:moveTo>
                  <a:lnTo>
                    <a:pt x="23596" y="23609"/>
                  </a:lnTo>
                  <a:lnTo>
                    <a:pt x="11798" y="23609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11798" y="47205"/>
                  </a:lnTo>
                  <a:lnTo>
                    <a:pt x="11798" y="59004"/>
                  </a:lnTo>
                  <a:lnTo>
                    <a:pt x="23596" y="59004"/>
                  </a:lnTo>
                  <a:lnTo>
                    <a:pt x="23596" y="47205"/>
                  </a:lnTo>
                  <a:lnTo>
                    <a:pt x="35394" y="47205"/>
                  </a:lnTo>
                  <a:lnTo>
                    <a:pt x="35394" y="35407"/>
                  </a:lnTo>
                  <a:lnTo>
                    <a:pt x="35394" y="23609"/>
                  </a:lnTo>
                  <a:close/>
                </a:path>
                <a:path w="626110" h="59054">
                  <a:moveTo>
                    <a:pt x="35394" y="11798"/>
                  </a:moveTo>
                  <a:lnTo>
                    <a:pt x="23596" y="11798"/>
                  </a:lnTo>
                  <a:lnTo>
                    <a:pt x="23596" y="23596"/>
                  </a:lnTo>
                  <a:lnTo>
                    <a:pt x="35394" y="23596"/>
                  </a:lnTo>
                  <a:lnTo>
                    <a:pt x="35394" y="11798"/>
                  </a:lnTo>
                  <a:close/>
                </a:path>
                <a:path w="626110" h="59054">
                  <a:moveTo>
                    <a:pt x="47205" y="23609"/>
                  </a:move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47205" y="23609"/>
                  </a:lnTo>
                  <a:close/>
                </a:path>
                <a:path w="626110" h="59054">
                  <a:moveTo>
                    <a:pt x="47205" y="11798"/>
                  </a:moveTo>
                  <a:lnTo>
                    <a:pt x="35407" y="11798"/>
                  </a:lnTo>
                  <a:lnTo>
                    <a:pt x="35407" y="23596"/>
                  </a:lnTo>
                  <a:lnTo>
                    <a:pt x="47205" y="23596"/>
                  </a:lnTo>
                  <a:lnTo>
                    <a:pt x="47205" y="11798"/>
                  </a:lnTo>
                  <a:close/>
                </a:path>
                <a:path w="626110" h="59054">
                  <a:moveTo>
                    <a:pt x="59004" y="47205"/>
                  </a:moveTo>
                  <a:lnTo>
                    <a:pt x="47205" y="47205"/>
                  </a:lnTo>
                  <a:lnTo>
                    <a:pt x="35407" y="47205"/>
                  </a:lnTo>
                  <a:lnTo>
                    <a:pt x="35407" y="59004"/>
                  </a:lnTo>
                  <a:lnTo>
                    <a:pt x="47205" y="59004"/>
                  </a:lnTo>
                  <a:lnTo>
                    <a:pt x="59004" y="59004"/>
                  </a:lnTo>
                  <a:lnTo>
                    <a:pt x="59004" y="47205"/>
                  </a:lnTo>
                  <a:close/>
                </a:path>
                <a:path w="626110" h="59054">
                  <a:moveTo>
                    <a:pt x="94411" y="23609"/>
                  </a:moveTo>
                  <a:lnTo>
                    <a:pt x="82613" y="23609"/>
                  </a:lnTo>
                  <a:lnTo>
                    <a:pt x="70815" y="23609"/>
                  </a:ln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47205"/>
                  </a:lnTo>
                  <a:lnTo>
                    <a:pt x="94411" y="47205"/>
                  </a:lnTo>
                  <a:lnTo>
                    <a:pt x="94411" y="35407"/>
                  </a:lnTo>
                  <a:lnTo>
                    <a:pt x="94411" y="23609"/>
                  </a:lnTo>
                  <a:close/>
                </a:path>
                <a:path w="626110" h="59054">
                  <a:moveTo>
                    <a:pt x="106222" y="35407"/>
                  </a:moveTo>
                  <a:lnTo>
                    <a:pt x="94424" y="35407"/>
                  </a:lnTo>
                  <a:lnTo>
                    <a:pt x="94424" y="47205"/>
                  </a:lnTo>
                  <a:lnTo>
                    <a:pt x="106222" y="47205"/>
                  </a:lnTo>
                  <a:lnTo>
                    <a:pt x="106222" y="35407"/>
                  </a:lnTo>
                  <a:close/>
                </a:path>
                <a:path w="626110" h="59054">
                  <a:moveTo>
                    <a:pt x="129806" y="23609"/>
                  </a:moveTo>
                  <a:lnTo>
                    <a:pt x="118021" y="23609"/>
                  </a:lnTo>
                  <a:lnTo>
                    <a:pt x="118021" y="35407"/>
                  </a:lnTo>
                  <a:lnTo>
                    <a:pt x="118021" y="47205"/>
                  </a:lnTo>
                  <a:lnTo>
                    <a:pt x="129806" y="47205"/>
                  </a:lnTo>
                  <a:lnTo>
                    <a:pt x="129806" y="35407"/>
                  </a:lnTo>
                  <a:lnTo>
                    <a:pt x="129806" y="23609"/>
                  </a:lnTo>
                  <a:close/>
                </a:path>
                <a:path w="626110" h="59054">
                  <a:moveTo>
                    <a:pt x="129806" y="11798"/>
                  </a:moveTo>
                  <a:lnTo>
                    <a:pt x="118021" y="11798"/>
                  </a:lnTo>
                  <a:lnTo>
                    <a:pt x="118021" y="23596"/>
                  </a:lnTo>
                  <a:lnTo>
                    <a:pt x="129806" y="23596"/>
                  </a:lnTo>
                  <a:lnTo>
                    <a:pt x="129806" y="11798"/>
                  </a:lnTo>
                  <a:close/>
                </a:path>
                <a:path w="626110" h="59054">
                  <a:moveTo>
                    <a:pt x="141617" y="11798"/>
                  </a:moveTo>
                  <a:lnTo>
                    <a:pt x="129832" y="11798"/>
                  </a:lnTo>
                  <a:lnTo>
                    <a:pt x="129832" y="23596"/>
                  </a:lnTo>
                  <a:lnTo>
                    <a:pt x="141617" y="23596"/>
                  </a:lnTo>
                  <a:lnTo>
                    <a:pt x="141617" y="11798"/>
                  </a:lnTo>
                  <a:close/>
                </a:path>
                <a:path w="626110" h="59054">
                  <a:moveTo>
                    <a:pt x="153428" y="23609"/>
                  </a:moveTo>
                  <a:lnTo>
                    <a:pt x="141630" y="23609"/>
                  </a:lnTo>
                  <a:lnTo>
                    <a:pt x="141630" y="35407"/>
                  </a:lnTo>
                  <a:lnTo>
                    <a:pt x="153428" y="35407"/>
                  </a:lnTo>
                  <a:lnTo>
                    <a:pt x="153428" y="23609"/>
                  </a:lnTo>
                  <a:close/>
                </a:path>
                <a:path w="626110" h="59054">
                  <a:moveTo>
                    <a:pt x="165239" y="23609"/>
                  </a:move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65239" y="23609"/>
                  </a:lnTo>
                  <a:close/>
                </a:path>
                <a:path w="626110" h="59054">
                  <a:moveTo>
                    <a:pt x="212432" y="23609"/>
                  </a:moveTo>
                  <a:lnTo>
                    <a:pt x="200647" y="23609"/>
                  </a:lnTo>
                  <a:lnTo>
                    <a:pt x="200647" y="35407"/>
                  </a:lnTo>
                  <a:lnTo>
                    <a:pt x="188849" y="35407"/>
                  </a:lnTo>
                  <a:lnTo>
                    <a:pt x="188849" y="47205"/>
                  </a:lnTo>
                  <a:lnTo>
                    <a:pt x="200647" y="47205"/>
                  </a:lnTo>
                  <a:lnTo>
                    <a:pt x="212432" y="47205"/>
                  </a:lnTo>
                  <a:lnTo>
                    <a:pt x="212432" y="35407"/>
                  </a:lnTo>
                  <a:lnTo>
                    <a:pt x="212432" y="23609"/>
                  </a:lnTo>
                  <a:close/>
                </a:path>
                <a:path w="626110" h="59054">
                  <a:moveTo>
                    <a:pt x="224243" y="23609"/>
                  </a:moveTo>
                  <a:lnTo>
                    <a:pt x="212458" y="23609"/>
                  </a:lnTo>
                  <a:lnTo>
                    <a:pt x="212458" y="35407"/>
                  </a:lnTo>
                  <a:lnTo>
                    <a:pt x="212458" y="47205"/>
                  </a:lnTo>
                  <a:lnTo>
                    <a:pt x="224243" y="47205"/>
                  </a:lnTo>
                  <a:lnTo>
                    <a:pt x="224243" y="35407"/>
                  </a:lnTo>
                  <a:lnTo>
                    <a:pt x="224243" y="23609"/>
                  </a:lnTo>
                  <a:close/>
                </a:path>
                <a:path w="626110" h="59054">
                  <a:moveTo>
                    <a:pt x="224243" y="11798"/>
                  </a:moveTo>
                  <a:lnTo>
                    <a:pt x="212458" y="11798"/>
                  </a:lnTo>
                  <a:lnTo>
                    <a:pt x="212458" y="23596"/>
                  </a:lnTo>
                  <a:lnTo>
                    <a:pt x="224243" y="23596"/>
                  </a:lnTo>
                  <a:lnTo>
                    <a:pt x="224243" y="11798"/>
                  </a:lnTo>
                  <a:close/>
                </a:path>
                <a:path w="626110" h="59054">
                  <a:moveTo>
                    <a:pt x="236054" y="35407"/>
                  </a:moveTo>
                  <a:lnTo>
                    <a:pt x="224256" y="35407"/>
                  </a:lnTo>
                  <a:lnTo>
                    <a:pt x="224256" y="47205"/>
                  </a:lnTo>
                  <a:lnTo>
                    <a:pt x="236054" y="47205"/>
                  </a:lnTo>
                  <a:lnTo>
                    <a:pt x="236054" y="35407"/>
                  </a:lnTo>
                  <a:close/>
                </a:path>
                <a:path w="626110" h="59054">
                  <a:moveTo>
                    <a:pt x="247853" y="11798"/>
                  </a:moveTo>
                  <a:lnTo>
                    <a:pt x="236054" y="11798"/>
                  </a:lnTo>
                  <a:lnTo>
                    <a:pt x="224256" y="11798"/>
                  </a:lnTo>
                  <a:lnTo>
                    <a:pt x="224256" y="23596"/>
                  </a:lnTo>
                  <a:lnTo>
                    <a:pt x="236054" y="23596"/>
                  </a:lnTo>
                  <a:lnTo>
                    <a:pt x="247853" y="23596"/>
                  </a:lnTo>
                  <a:lnTo>
                    <a:pt x="247853" y="11798"/>
                  </a:lnTo>
                  <a:close/>
                </a:path>
                <a:path w="626110" h="59054">
                  <a:moveTo>
                    <a:pt x="271462" y="35407"/>
                  </a:moveTo>
                  <a:lnTo>
                    <a:pt x="259664" y="35407"/>
                  </a:lnTo>
                  <a:lnTo>
                    <a:pt x="259664" y="47205"/>
                  </a:lnTo>
                  <a:lnTo>
                    <a:pt x="271462" y="47205"/>
                  </a:lnTo>
                  <a:lnTo>
                    <a:pt x="271462" y="35407"/>
                  </a:lnTo>
                  <a:close/>
                </a:path>
                <a:path w="626110" h="59054">
                  <a:moveTo>
                    <a:pt x="271462" y="11798"/>
                  </a:moveTo>
                  <a:lnTo>
                    <a:pt x="259664" y="11798"/>
                  </a:lnTo>
                  <a:lnTo>
                    <a:pt x="259664" y="23596"/>
                  </a:lnTo>
                  <a:lnTo>
                    <a:pt x="271462" y="23596"/>
                  </a:lnTo>
                  <a:lnTo>
                    <a:pt x="271462" y="11798"/>
                  </a:lnTo>
                  <a:close/>
                </a:path>
                <a:path w="626110" h="59054">
                  <a:moveTo>
                    <a:pt x="306857" y="23609"/>
                  </a:moveTo>
                  <a:lnTo>
                    <a:pt x="295071" y="23609"/>
                  </a:lnTo>
                  <a:lnTo>
                    <a:pt x="295071" y="35407"/>
                  </a:lnTo>
                  <a:lnTo>
                    <a:pt x="283273" y="35407"/>
                  </a:lnTo>
                  <a:lnTo>
                    <a:pt x="271475" y="35407"/>
                  </a:lnTo>
                  <a:lnTo>
                    <a:pt x="271475" y="47205"/>
                  </a:lnTo>
                  <a:lnTo>
                    <a:pt x="283273" y="47205"/>
                  </a:lnTo>
                  <a:lnTo>
                    <a:pt x="295071" y="47205"/>
                  </a:lnTo>
                  <a:lnTo>
                    <a:pt x="306857" y="47205"/>
                  </a:lnTo>
                  <a:lnTo>
                    <a:pt x="306857" y="35407"/>
                  </a:lnTo>
                  <a:lnTo>
                    <a:pt x="306857" y="23609"/>
                  </a:lnTo>
                  <a:close/>
                </a:path>
                <a:path w="626110" h="59054">
                  <a:moveTo>
                    <a:pt x="330479" y="35407"/>
                  </a:moveTo>
                  <a:lnTo>
                    <a:pt x="318681" y="35407"/>
                  </a:lnTo>
                  <a:lnTo>
                    <a:pt x="318681" y="47205"/>
                  </a:lnTo>
                  <a:lnTo>
                    <a:pt x="330479" y="47205"/>
                  </a:lnTo>
                  <a:lnTo>
                    <a:pt x="330479" y="35407"/>
                  </a:lnTo>
                  <a:close/>
                </a:path>
                <a:path w="626110" h="59054">
                  <a:moveTo>
                    <a:pt x="330479" y="11798"/>
                  </a:moveTo>
                  <a:lnTo>
                    <a:pt x="318681" y="11798"/>
                  </a:lnTo>
                  <a:lnTo>
                    <a:pt x="306882" y="11798"/>
                  </a:lnTo>
                  <a:lnTo>
                    <a:pt x="306882" y="23596"/>
                  </a:lnTo>
                  <a:lnTo>
                    <a:pt x="318681" y="23596"/>
                  </a:lnTo>
                  <a:lnTo>
                    <a:pt x="330479" y="23596"/>
                  </a:lnTo>
                  <a:lnTo>
                    <a:pt x="330479" y="11798"/>
                  </a:lnTo>
                  <a:close/>
                </a:path>
                <a:path w="626110" h="59054">
                  <a:moveTo>
                    <a:pt x="342290" y="23609"/>
                  </a:moveTo>
                  <a:lnTo>
                    <a:pt x="330492" y="23609"/>
                  </a:lnTo>
                  <a:lnTo>
                    <a:pt x="330492" y="35407"/>
                  </a:lnTo>
                  <a:lnTo>
                    <a:pt x="330492" y="47205"/>
                  </a:lnTo>
                  <a:lnTo>
                    <a:pt x="342290" y="47205"/>
                  </a:lnTo>
                  <a:lnTo>
                    <a:pt x="342290" y="35407"/>
                  </a:lnTo>
                  <a:lnTo>
                    <a:pt x="342290" y="23609"/>
                  </a:lnTo>
                  <a:close/>
                </a:path>
                <a:path w="626110" h="59054">
                  <a:moveTo>
                    <a:pt x="342290" y="11798"/>
                  </a:moveTo>
                  <a:lnTo>
                    <a:pt x="330492" y="11798"/>
                  </a:lnTo>
                  <a:lnTo>
                    <a:pt x="330492" y="23596"/>
                  </a:lnTo>
                  <a:lnTo>
                    <a:pt x="342290" y="23596"/>
                  </a:lnTo>
                  <a:lnTo>
                    <a:pt x="342290" y="11798"/>
                  </a:lnTo>
                  <a:close/>
                </a:path>
                <a:path w="626110" h="59054">
                  <a:moveTo>
                    <a:pt x="389496" y="11798"/>
                  </a:moveTo>
                  <a:lnTo>
                    <a:pt x="377698" y="11798"/>
                  </a:lnTo>
                  <a:lnTo>
                    <a:pt x="365899" y="11798"/>
                  </a:lnTo>
                  <a:lnTo>
                    <a:pt x="365899" y="23596"/>
                  </a:lnTo>
                  <a:lnTo>
                    <a:pt x="377698" y="23596"/>
                  </a:lnTo>
                  <a:lnTo>
                    <a:pt x="389496" y="23596"/>
                  </a:lnTo>
                  <a:lnTo>
                    <a:pt x="389496" y="11798"/>
                  </a:lnTo>
                  <a:close/>
                </a:path>
                <a:path w="626110" h="59054">
                  <a:moveTo>
                    <a:pt x="401307" y="23609"/>
                  </a:move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01307" y="23609"/>
                  </a:lnTo>
                  <a:close/>
                </a:path>
                <a:path w="626110" h="59054">
                  <a:moveTo>
                    <a:pt x="401307" y="11798"/>
                  </a:moveTo>
                  <a:lnTo>
                    <a:pt x="389509" y="11798"/>
                  </a:lnTo>
                  <a:lnTo>
                    <a:pt x="389509" y="23596"/>
                  </a:lnTo>
                  <a:lnTo>
                    <a:pt x="401307" y="23596"/>
                  </a:lnTo>
                  <a:lnTo>
                    <a:pt x="401307" y="11798"/>
                  </a:lnTo>
                  <a:close/>
                </a:path>
                <a:path w="626110" h="59054">
                  <a:moveTo>
                    <a:pt x="424903" y="23609"/>
                  </a:moveTo>
                  <a:lnTo>
                    <a:pt x="413105" y="23609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close/>
                </a:path>
                <a:path w="626110" h="59054">
                  <a:moveTo>
                    <a:pt x="436714" y="11798"/>
                  </a:moveTo>
                  <a:lnTo>
                    <a:pt x="424916" y="11798"/>
                  </a:lnTo>
                  <a:lnTo>
                    <a:pt x="424916" y="23596"/>
                  </a:lnTo>
                  <a:lnTo>
                    <a:pt x="436714" y="23596"/>
                  </a:lnTo>
                  <a:lnTo>
                    <a:pt x="436714" y="11798"/>
                  </a:lnTo>
                  <a:close/>
                </a:path>
                <a:path w="626110" h="59054">
                  <a:moveTo>
                    <a:pt x="460311" y="35407"/>
                  </a:moveTo>
                  <a:lnTo>
                    <a:pt x="448513" y="35407"/>
                  </a:lnTo>
                  <a:lnTo>
                    <a:pt x="448513" y="23609"/>
                  </a:lnTo>
                  <a:lnTo>
                    <a:pt x="436714" y="23609"/>
                  </a:lnTo>
                  <a:lnTo>
                    <a:pt x="424916" y="23609"/>
                  </a:lnTo>
                  <a:lnTo>
                    <a:pt x="424916" y="35407"/>
                  </a:lnTo>
                  <a:lnTo>
                    <a:pt x="436714" y="35407"/>
                  </a:lnTo>
                  <a:lnTo>
                    <a:pt x="436714" y="47205"/>
                  </a:lnTo>
                  <a:lnTo>
                    <a:pt x="448513" y="47205"/>
                  </a:lnTo>
                  <a:lnTo>
                    <a:pt x="460311" y="47205"/>
                  </a:lnTo>
                  <a:lnTo>
                    <a:pt x="460311" y="35407"/>
                  </a:lnTo>
                  <a:close/>
                </a:path>
                <a:path w="626110" h="59054">
                  <a:moveTo>
                    <a:pt x="483920" y="35407"/>
                  </a:moveTo>
                  <a:lnTo>
                    <a:pt x="472122" y="35407"/>
                  </a:lnTo>
                  <a:lnTo>
                    <a:pt x="472122" y="47205"/>
                  </a:lnTo>
                  <a:lnTo>
                    <a:pt x="483920" y="47205"/>
                  </a:lnTo>
                  <a:lnTo>
                    <a:pt x="483920" y="35407"/>
                  </a:lnTo>
                  <a:close/>
                </a:path>
                <a:path w="626110" h="59054">
                  <a:moveTo>
                    <a:pt x="495731" y="11798"/>
                  </a:moveTo>
                  <a:lnTo>
                    <a:pt x="483933" y="11798"/>
                  </a:lnTo>
                  <a:lnTo>
                    <a:pt x="483933" y="23596"/>
                  </a:lnTo>
                  <a:lnTo>
                    <a:pt x="495731" y="23596"/>
                  </a:lnTo>
                  <a:lnTo>
                    <a:pt x="495731" y="11798"/>
                  </a:lnTo>
                  <a:close/>
                </a:path>
                <a:path w="626110" h="59054">
                  <a:moveTo>
                    <a:pt x="507530" y="23609"/>
                  </a:moveTo>
                  <a:lnTo>
                    <a:pt x="495731" y="23609"/>
                  </a:lnTo>
                  <a:lnTo>
                    <a:pt x="495731" y="35407"/>
                  </a:lnTo>
                  <a:lnTo>
                    <a:pt x="507530" y="35407"/>
                  </a:lnTo>
                  <a:lnTo>
                    <a:pt x="507530" y="23609"/>
                  </a:lnTo>
                  <a:close/>
                </a:path>
                <a:path w="626110" h="59054">
                  <a:moveTo>
                    <a:pt x="531139" y="23609"/>
                  </a:moveTo>
                  <a:lnTo>
                    <a:pt x="519341" y="23609"/>
                  </a:lnTo>
                  <a:lnTo>
                    <a:pt x="519341" y="35407"/>
                  </a:lnTo>
                  <a:lnTo>
                    <a:pt x="531139" y="35407"/>
                  </a:lnTo>
                  <a:lnTo>
                    <a:pt x="531139" y="23609"/>
                  </a:lnTo>
                  <a:close/>
                </a:path>
                <a:path w="626110" h="59054">
                  <a:moveTo>
                    <a:pt x="566547" y="23609"/>
                  </a:moveTo>
                  <a:lnTo>
                    <a:pt x="554748" y="23609"/>
                  </a:lnTo>
                  <a:lnTo>
                    <a:pt x="542950" y="23609"/>
                  </a:lnTo>
                  <a:lnTo>
                    <a:pt x="542950" y="35407"/>
                  </a:lnTo>
                  <a:lnTo>
                    <a:pt x="554748" y="35407"/>
                  </a:lnTo>
                  <a:lnTo>
                    <a:pt x="566547" y="35407"/>
                  </a:lnTo>
                  <a:lnTo>
                    <a:pt x="566547" y="23609"/>
                  </a:lnTo>
                  <a:close/>
                </a:path>
                <a:path w="626110" h="59054">
                  <a:moveTo>
                    <a:pt x="590156" y="11798"/>
                  </a:moveTo>
                  <a:lnTo>
                    <a:pt x="578358" y="11798"/>
                  </a:lnTo>
                  <a:lnTo>
                    <a:pt x="578358" y="23596"/>
                  </a:lnTo>
                  <a:lnTo>
                    <a:pt x="590156" y="23596"/>
                  </a:lnTo>
                  <a:lnTo>
                    <a:pt x="590156" y="11798"/>
                  </a:lnTo>
                  <a:close/>
                </a:path>
                <a:path w="626110" h="59054">
                  <a:moveTo>
                    <a:pt x="601954" y="23609"/>
                  </a:moveTo>
                  <a:lnTo>
                    <a:pt x="590156" y="23609"/>
                  </a:lnTo>
                  <a:lnTo>
                    <a:pt x="578358" y="23609"/>
                  </a:lnTo>
                  <a:lnTo>
                    <a:pt x="578358" y="35407"/>
                  </a:lnTo>
                  <a:lnTo>
                    <a:pt x="578358" y="47205"/>
                  </a:lnTo>
                  <a:lnTo>
                    <a:pt x="590156" y="47205"/>
                  </a:lnTo>
                  <a:lnTo>
                    <a:pt x="601954" y="47205"/>
                  </a:lnTo>
                  <a:lnTo>
                    <a:pt x="601954" y="35407"/>
                  </a:lnTo>
                  <a:lnTo>
                    <a:pt x="601954" y="23609"/>
                  </a:lnTo>
                  <a:close/>
                </a:path>
                <a:path w="626110" h="59054">
                  <a:moveTo>
                    <a:pt x="601954" y="0"/>
                  </a:moveTo>
                  <a:lnTo>
                    <a:pt x="590156" y="0"/>
                  </a:lnTo>
                  <a:lnTo>
                    <a:pt x="590156" y="11798"/>
                  </a:lnTo>
                  <a:lnTo>
                    <a:pt x="601954" y="11798"/>
                  </a:lnTo>
                  <a:lnTo>
                    <a:pt x="601954" y="0"/>
                  </a:lnTo>
                  <a:close/>
                </a:path>
                <a:path w="626110" h="59054">
                  <a:moveTo>
                    <a:pt x="613765" y="0"/>
                  </a:moveTo>
                  <a:lnTo>
                    <a:pt x="601967" y="0"/>
                  </a:lnTo>
                  <a:lnTo>
                    <a:pt x="601967" y="11798"/>
                  </a:lnTo>
                  <a:lnTo>
                    <a:pt x="601967" y="23596"/>
                  </a:lnTo>
                  <a:lnTo>
                    <a:pt x="613765" y="23596"/>
                  </a:lnTo>
                  <a:lnTo>
                    <a:pt x="613765" y="11798"/>
                  </a:lnTo>
                  <a:lnTo>
                    <a:pt x="613765" y="0"/>
                  </a:lnTo>
                  <a:close/>
                </a:path>
                <a:path w="626110" h="59054">
                  <a:moveTo>
                    <a:pt x="625563" y="35407"/>
                  </a:moveTo>
                  <a:lnTo>
                    <a:pt x="613765" y="35407"/>
                  </a:lnTo>
                  <a:lnTo>
                    <a:pt x="613765" y="23609"/>
                  </a:lnTo>
                  <a:lnTo>
                    <a:pt x="601967" y="23609"/>
                  </a:lnTo>
                  <a:lnTo>
                    <a:pt x="601967" y="35407"/>
                  </a:lnTo>
                  <a:lnTo>
                    <a:pt x="601967" y="47205"/>
                  </a:lnTo>
                  <a:lnTo>
                    <a:pt x="613765" y="47205"/>
                  </a:lnTo>
                  <a:lnTo>
                    <a:pt x="625563" y="47205"/>
                  </a:lnTo>
                  <a:lnTo>
                    <a:pt x="625563" y="3540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94843" y="5744997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10" h="35560">
                  <a:moveTo>
                    <a:pt x="35394" y="11811"/>
                  </a:moveTo>
                  <a:lnTo>
                    <a:pt x="23596" y="11811"/>
                  </a:lnTo>
                  <a:lnTo>
                    <a:pt x="11798" y="11811"/>
                  </a:lnTo>
                  <a:lnTo>
                    <a:pt x="11798" y="23609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lnTo>
                    <a:pt x="35394" y="11811"/>
                  </a:lnTo>
                  <a:close/>
                </a:path>
                <a:path w="626110" h="35560">
                  <a:moveTo>
                    <a:pt x="47205" y="11811"/>
                  </a:moveTo>
                  <a:lnTo>
                    <a:pt x="35407" y="11811"/>
                  </a:lnTo>
                  <a:lnTo>
                    <a:pt x="35407" y="23609"/>
                  </a:lnTo>
                  <a:lnTo>
                    <a:pt x="47205" y="23609"/>
                  </a:lnTo>
                  <a:lnTo>
                    <a:pt x="47205" y="11811"/>
                  </a:lnTo>
                  <a:close/>
                </a:path>
                <a:path w="626110" h="35560">
                  <a:moveTo>
                    <a:pt x="59004" y="0"/>
                  </a:moveTo>
                  <a:lnTo>
                    <a:pt x="47205" y="0"/>
                  </a:lnTo>
                  <a:lnTo>
                    <a:pt x="47205" y="11798"/>
                  </a:lnTo>
                  <a:lnTo>
                    <a:pt x="59004" y="11798"/>
                  </a:lnTo>
                  <a:lnTo>
                    <a:pt x="59004" y="0"/>
                  </a:lnTo>
                  <a:close/>
                </a:path>
                <a:path w="626110" h="35560">
                  <a:moveTo>
                    <a:pt x="82613" y="23609"/>
                  </a:moveTo>
                  <a:lnTo>
                    <a:pt x="70815" y="23609"/>
                  </a:lnTo>
                  <a:lnTo>
                    <a:pt x="70815" y="11811"/>
                  </a:lnTo>
                  <a:lnTo>
                    <a:pt x="59016" y="11811"/>
                  </a:ln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09"/>
                  </a:lnTo>
                  <a:close/>
                </a:path>
                <a:path w="626110" h="35560">
                  <a:moveTo>
                    <a:pt x="82613" y="0"/>
                  </a:moveTo>
                  <a:lnTo>
                    <a:pt x="70815" y="0"/>
                  </a:lnTo>
                  <a:lnTo>
                    <a:pt x="59016" y="0"/>
                  </a:lnTo>
                  <a:lnTo>
                    <a:pt x="59016" y="11798"/>
                  </a:lnTo>
                  <a:lnTo>
                    <a:pt x="70815" y="11798"/>
                  </a:lnTo>
                  <a:lnTo>
                    <a:pt x="82613" y="11798"/>
                  </a:lnTo>
                  <a:lnTo>
                    <a:pt x="82613" y="0"/>
                  </a:lnTo>
                  <a:close/>
                </a:path>
                <a:path w="626110" h="35560">
                  <a:moveTo>
                    <a:pt x="94411" y="11811"/>
                  </a:moveTo>
                  <a:lnTo>
                    <a:pt x="82613" y="11811"/>
                  </a:lnTo>
                  <a:lnTo>
                    <a:pt x="82613" y="23609"/>
                  </a:lnTo>
                  <a:lnTo>
                    <a:pt x="94411" y="23609"/>
                  </a:lnTo>
                  <a:lnTo>
                    <a:pt x="94411" y="11811"/>
                  </a:lnTo>
                  <a:close/>
                </a:path>
                <a:path w="626110" h="35560">
                  <a:moveTo>
                    <a:pt x="118021" y="11811"/>
                  </a:moveTo>
                  <a:lnTo>
                    <a:pt x="106222" y="11811"/>
                  </a:lnTo>
                  <a:lnTo>
                    <a:pt x="106222" y="23609"/>
                  </a:lnTo>
                  <a:lnTo>
                    <a:pt x="106222" y="35407"/>
                  </a:lnTo>
                  <a:lnTo>
                    <a:pt x="118021" y="35407"/>
                  </a:lnTo>
                  <a:lnTo>
                    <a:pt x="118021" y="23609"/>
                  </a:lnTo>
                  <a:lnTo>
                    <a:pt x="118021" y="11811"/>
                  </a:lnTo>
                  <a:close/>
                </a:path>
                <a:path w="626110" h="35560">
                  <a:moveTo>
                    <a:pt x="129806" y="0"/>
                  </a:moveTo>
                  <a:lnTo>
                    <a:pt x="118021" y="0"/>
                  </a:lnTo>
                  <a:lnTo>
                    <a:pt x="106222" y="0"/>
                  </a:lnTo>
                  <a:lnTo>
                    <a:pt x="94424" y="0"/>
                  </a:lnTo>
                  <a:lnTo>
                    <a:pt x="94424" y="11798"/>
                  </a:lnTo>
                  <a:lnTo>
                    <a:pt x="106222" y="11798"/>
                  </a:lnTo>
                  <a:lnTo>
                    <a:pt x="118021" y="11798"/>
                  </a:lnTo>
                  <a:lnTo>
                    <a:pt x="129806" y="11798"/>
                  </a:lnTo>
                  <a:lnTo>
                    <a:pt x="129806" y="0"/>
                  </a:lnTo>
                  <a:close/>
                </a:path>
                <a:path w="626110" h="35560">
                  <a:moveTo>
                    <a:pt x="141617" y="0"/>
                  </a:moveTo>
                  <a:lnTo>
                    <a:pt x="129832" y="0"/>
                  </a:lnTo>
                  <a:lnTo>
                    <a:pt x="129832" y="11798"/>
                  </a:lnTo>
                  <a:lnTo>
                    <a:pt x="141617" y="11798"/>
                  </a:lnTo>
                  <a:lnTo>
                    <a:pt x="141617" y="0"/>
                  </a:lnTo>
                  <a:close/>
                </a:path>
                <a:path w="626110" h="35560">
                  <a:moveTo>
                    <a:pt x="153428" y="0"/>
                  </a:moveTo>
                  <a:lnTo>
                    <a:pt x="141630" y="0"/>
                  </a:lnTo>
                  <a:lnTo>
                    <a:pt x="141630" y="11798"/>
                  </a:lnTo>
                  <a:lnTo>
                    <a:pt x="153428" y="11798"/>
                  </a:lnTo>
                  <a:lnTo>
                    <a:pt x="153428" y="0"/>
                  </a:lnTo>
                  <a:close/>
                </a:path>
                <a:path w="626110" h="35560">
                  <a:moveTo>
                    <a:pt x="165239" y="0"/>
                  </a:moveTo>
                  <a:lnTo>
                    <a:pt x="153441" y="0"/>
                  </a:lnTo>
                  <a:lnTo>
                    <a:pt x="153441" y="11798"/>
                  </a:lnTo>
                  <a:lnTo>
                    <a:pt x="165239" y="11798"/>
                  </a:lnTo>
                  <a:lnTo>
                    <a:pt x="165239" y="0"/>
                  </a:lnTo>
                  <a:close/>
                </a:path>
                <a:path w="626110" h="35560">
                  <a:moveTo>
                    <a:pt x="177025" y="11811"/>
                  </a:moveTo>
                  <a:lnTo>
                    <a:pt x="165239" y="11811"/>
                  </a:lnTo>
                  <a:lnTo>
                    <a:pt x="153441" y="11811"/>
                  </a:ln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lnTo>
                    <a:pt x="177025" y="11811"/>
                  </a:lnTo>
                  <a:close/>
                </a:path>
                <a:path w="626110" h="35560">
                  <a:moveTo>
                    <a:pt x="188836" y="0"/>
                  </a:moveTo>
                  <a:lnTo>
                    <a:pt x="177038" y="0"/>
                  </a:lnTo>
                  <a:lnTo>
                    <a:pt x="177038" y="11798"/>
                  </a:lnTo>
                  <a:lnTo>
                    <a:pt x="188836" y="11798"/>
                  </a:lnTo>
                  <a:lnTo>
                    <a:pt x="188836" y="0"/>
                  </a:lnTo>
                  <a:close/>
                </a:path>
                <a:path w="626110" h="35560">
                  <a:moveTo>
                    <a:pt x="200647" y="23609"/>
                  </a:move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00647" y="23609"/>
                  </a:lnTo>
                  <a:close/>
                </a:path>
                <a:path w="626110" h="35560">
                  <a:moveTo>
                    <a:pt x="212432" y="0"/>
                  </a:moveTo>
                  <a:lnTo>
                    <a:pt x="200647" y="0"/>
                  </a:lnTo>
                  <a:lnTo>
                    <a:pt x="188849" y="0"/>
                  </a:lnTo>
                  <a:lnTo>
                    <a:pt x="188849" y="11798"/>
                  </a:lnTo>
                  <a:lnTo>
                    <a:pt x="200647" y="11798"/>
                  </a:lnTo>
                  <a:lnTo>
                    <a:pt x="212432" y="11798"/>
                  </a:lnTo>
                  <a:lnTo>
                    <a:pt x="212432" y="0"/>
                  </a:lnTo>
                  <a:close/>
                </a:path>
                <a:path w="626110" h="35560">
                  <a:moveTo>
                    <a:pt x="224243" y="11811"/>
                  </a:moveTo>
                  <a:lnTo>
                    <a:pt x="212458" y="11811"/>
                  </a:lnTo>
                  <a:lnTo>
                    <a:pt x="212458" y="23609"/>
                  </a:lnTo>
                  <a:lnTo>
                    <a:pt x="224243" y="23609"/>
                  </a:lnTo>
                  <a:lnTo>
                    <a:pt x="224243" y="11811"/>
                  </a:lnTo>
                  <a:close/>
                </a:path>
                <a:path w="626110" h="35560">
                  <a:moveTo>
                    <a:pt x="236054" y="23609"/>
                  </a:move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36054" y="23609"/>
                  </a:lnTo>
                  <a:close/>
                </a:path>
                <a:path w="626110" h="35560">
                  <a:moveTo>
                    <a:pt x="247853" y="11811"/>
                  </a:moveTo>
                  <a:lnTo>
                    <a:pt x="236054" y="11811"/>
                  </a:lnTo>
                  <a:lnTo>
                    <a:pt x="236054" y="23609"/>
                  </a:lnTo>
                  <a:lnTo>
                    <a:pt x="247853" y="23609"/>
                  </a:lnTo>
                  <a:lnTo>
                    <a:pt x="247853" y="11811"/>
                  </a:lnTo>
                  <a:close/>
                </a:path>
                <a:path w="626110" h="35560">
                  <a:moveTo>
                    <a:pt x="247853" y="0"/>
                  </a:moveTo>
                  <a:lnTo>
                    <a:pt x="236054" y="0"/>
                  </a:lnTo>
                  <a:lnTo>
                    <a:pt x="224256" y="0"/>
                  </a:lnTo>
                  <a:lnTo>
                    <a:pt x="224256" y="11798"/>
                  </a:lnTo>
                  <a:lnTo>
                    <a:pt x="236054" y="11798"/>
                  </a:lnTo>
                  <a:lnTo>
                    <a:pt x="247853" y="11798"/>
                  </a:lnTo>
                  <a:lnTo>
                    <a:pt x="247853" y="0"/>
                  </a:lnTo>
                  <a:close/>
                </a:path>
                <a:path w="626110" h="35560">
                  <a:moveTo>
                    <a:pt x="271462" y="0"/>
                  </a:moveTo>
                  <a:lnTo>
                    <a:pt x="259664" y="0"/>
                  </a:lnTo>
                  <a:lnTo>
                    <a:pt x="259664" y="11798"/>
                  </a:lnTo>
                  <a:lnTo>
                    <a:pt x="271462" y="11798"/>
                  </a:lnTo>
                  <a:lnTo>
                    <a:pt x="271462" y="0"/>
                  </a:lnTo>
                  <a:close/>
                </a:path>
                <a:path w="626110" h="35560">
                  <a:moveTo>
                    <a:pt x="295071" y="0"/>
                  </a:moveTo>
                  <a:lnTo>
                    <a:pt x="283273" y="0"/>
                  </a:lnTo>
                  <a:lnTo>
                    <a:pt x="283273" y="11798"/>
                  </a:lnTo>
                  <a:lnTo>
                    <a:pt x="295071" y="11798"/>
                  </a:lnTo>
                  <a:lnTo>
                    <a:pt x="295071" y="0"/>
                  </a:lnTo>
                  <a:close/>
                </a:path>
                <a:path w="626110" h="35560">
                  <a:moveTo>
                    <a:pt x="306857" y="23609"/>
                  </a:moveTo>
                  <a:lnTo>
                    <a:pt x="295071" y="23609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close/>
                </a:path>
                <a:path w="626110" h="35560">
                  <a:moveTo>
                    <a:pt x="330479" y="11811"/>
                  </a:moveTo>
                  <a:lnTo>
                    <a:pt x="318681" y="11811"/>
                  </a:lnTo>
                  <a:lnTo>
                    <a:pt x="318681" y="23609"/>
                  </a:lnTo>
                  <a:lnTo>
                    <a:pt x="306882" y="23609"/>
                  </a:lnTo>
                  <a:lnTo>
                    <a:pt x="306882" y="35407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lnTo>
                    <a:pt x="330479" y="11811"/>
                  </a:lnTo>
                  <a:close/>
                </a:path>
                <a:path w="626110" h="35560">
                  <a:moveTo>
                    <a:pt x="330479" y="0"/>
                  </a:moveTo>
                  <a:lnTo>
                    <a:pt x="318681" y="0"/>
                  </a:lnTo>
                  <a:lnTo>
                    <a:pt x="318681" y="11798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26110" h="35560">
                  <a:moveTo>
                    <a:pt x="354088" y="23609"/>
                  </a:moveTo>
                  <a:lnTo>
                    <a:pt x="342290" y="23609"/>
                  </a:lnTo>
                  <a:lnTo>
                    <a:pt x="330492" y="23609"/>
                  </a:lnTo>
                  <a:lnTo>
                    <a:pt x="330492" y="35407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54088" y="23609"/>
                  </a:lnTo>
                  <a:close/>
                </a:path>
                <a:path w="626110" h="35560">
                  <a:moveTo>
                    <a:pt x="365887" y="11811"/>
                  </a:moveTo>
                  <a:lnTo>
                    <a:pt x="354088" y="11811"/>
                  </a:lnTo>
                  <a:lnTo>
                    <a:pt x="354088" y="23609"/>
                  </a:lnTo>
                  <a:lnTo>
                    <a:pt x="365887" y="23609"/>
                  </a:lnTo>
                  <a:lnTo>
                    <a:pt x="365887" y="11811"/>
                  </a:lnTo>
                  <a:close/>
                </a:path>
                <a:path w="626110" h="35560">
                  <a:moveTo>
                    <a:pt x="365887" y="0"/>
                  </a:moveTo>
                  <a:lnTo>
                    <a:pt x="354088" y="0"/>
                  </a:lnTo>
                  <a:lnTo>
                    <a:pt x="354088" y="11798"/>
                  </a:lnTo>
                  <a:lnTo>
                    <a:pt x="365887" y="11798"/>
                  </a:lnTo>
                  <a:lnTo>
                    <a:pt x="365887" y="0"/>
                  </a:lnTo>
                  <a:close/>
                </a:path>
                <a:path w="626110" h="35560">
                  <a:moveTo>
                    <a:pt x="389496" y="11811"/>
                  </a:moveTo>
                  <a:lnTo>
                    <a:pt x="377698" y="11811"/>
                  </a:lnTo>
                  <a:lnTo>
                    <a:pt x="377698" y="23609"/>
                  </a:lnTo>
                  <a:lnTo>
                    <a:pt x="389496" y="23609"/>
                  </a:lnTo>
                  <a:lnTo>
                    <a:pt x="389496" y="11811"/>
                  </a:lnTo>
                  <a:close/>
                </a:path>
                <a:path w="626110" h="35560">
                  <a:moveTo>
                    <a:pt x="401307" y="11811"/>
                  </a:moveTo>
                  <a:lnTo>
                    <a:pt x="389509" y="11811"/>
                  </a:lnTo>
                  <a:lnTo>
                    <a:pt x="389509" y="23609"/>
                  </a:lnTo>
                  <a:lnTo>
                    <a:pt x="401307" y="23609"/>
                  </a:lnTo>
                  <a:lnTo>
                    <a:pt x="401307" y="11811"/>
                  </a:lnTo>
                  <a:close/>
                </a:path>
                <a:path w="626110" h="35560">
                  <a:moveTo>
                    <a:pt x="424903" y="0"/>
                  </a:moveTo>
                  <a:lnTo>
                    <a:pt x="413105" y="0"/>
                  </a:lnTo>
                  <a:lnTo>
                    <a:pt x="401307" y="0"/>
                  </a:lnTo>
                  <a:lnTo>
                    <a:pt x="401307" y="11798"/>
                  </a:lnTo>
                  <a:lnTo>
                    <a:pt x="413105" y="11798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26110" h="35560">
                  <a:moveTo>
                    <a:pt x="436714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36714" y="11798"/>
                  </a:lnTo>
                  <a:lnTo>
                    <a:pt x="436714" y="0"/>
                  </a:lnTo>
                  <a:close/>
                </a:path>
                <a:path w="626110" h="35560">
                  <a:moveTo>
                    <a:pt x="460311" y="0"/>
                  </a:moveTo>
                  <a:lnTo>
                    <a:pt x="448513" y="0"/>
                  </a:lnTo>
                  <a:lnTo>
                    <a:pt x="448513" y="11798"/>
                  </a:lnTo>
                  <a:lnTo>
                    <a:pt x="460311" y="11798"/>
                  </a:lnTo>
                  <a:lnTo>
                    <a:pt x="460311" y="0"/>
                  </a:lnTo>
                  <a:close/>
                </a:path>
                <a:path w="626110" h="35560">
                  <a:moveTo>
                    <a:pt x="483920" y="11811"/>
                  </a:moveTo>
                  <a:lnTo>
                    <a:pt x="472122" y="11811"/>
                  </a:lnTo>
                  <a:lnTo>
                    <a:pt x="472122" y="23609"/>
                  </a:lnTo>
                  <a:lnTo>
                    <a:pt x="483920" y="23609"/>
                  </a:lnTo>
                  <a:lnTo>
                    <a:pt x="483920" y="11811"/>
                  </a:lnTo>
                  <a:close/>
                </a:path>
                <a:path w="626110" h="35560">
                  <a:moveTo>
                    <a:pt x="483920" y="0"/>
                  </a:moveTo>
                  <a:lnTo>
                    <a:pt x="472122" y="0"/>
                  </a:lnTo>
                  <a:lnTo>
                    <a:pt x="460324" y="0"/>
                  </a:lnTo>
                  <a:lnTo>
                    <a:pt x="460324" y="11798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10" h="35560">
                  <a:moveTo>
                    <a:pt x="519328" y="11811"/>
                  </a:moveTo>
                  <a:lnTo>
                    <a:pt x="507530" y="11811"/>
                  </a:lnTo>
                  <a:lnTo>
                    <a:pt x="495731" y="11811"/>
                  </a:lnTo>
                  <a:lnTo>
                    <a:pt x="483933" y="11811"/>
                  </a:lnTo>
                  <a:lnTo>
                    <a:pt x="483933" y="23609"/>
                  </a:lnTo>
                  <a:lnTo>
                    <a:pt x="495731" y="23609"/>
                  </a:lnTo>
                  <a:lnTo>
                    <a:pt x="507530" y="23609"/>
                  </a:lnTo>
                  <a:lnTo>
                    <a:pt x="519328" y="23609"/>
                  </a:lnTo>
                  <a:lnTo>
                    <a:pt x="519328" y="11811"/>
                  </a:lnTo>
                  <a:close/>
                </a:path>
                <a:path w="626110" h="35560">
                  <a:moveTo>
                    <a:pt x="519328" y="0"/>
                  </a:moveTo>
                  <a:lnTo>
                    <a:pt x="507530" y="0"/>
                  </a:lnTo>
                  <a:lnTo>
                    <a:pt x="495731" y="0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19328" y="11798"/>
                  </a:lnTo>
                  <a:lnTo>
                    <a:pt x="519328" y="0"/>
                  </a:lnTo>
                  <a:close/>
                </a:path>
                <a:path w="626110" h="35560">
                  <a:moveTo>
                    <a:pt x="542937" y="11811"/>
                  </a:moveTo>
                  <a:lnTo>
                    <a:pt x="531139" y="11811"/>
                  </a:lnTo>
                  <a:lnTo>
                    <a:pt x="519341" y="11811"/>
                  </a:lnTo>
                  <a:lnTo>
                    <a:pt x="519341" y="23609"/>
                  </a:lnTo>
                  <a:lnTo>
                    <a:pt x="531139" y="23609"/>
                  </a:lnTo>
                  <a:lnTo>
                    <a:pt x="542937" y="23609"/>
                  </a:lnTo>
                  <a:lnTo>
                    <a:pt x="542937" y="11811"/>
                  </a:lnTo>
                  <a:close/>
                </a:path>
                <a:path w="626110" h="35560">
                  <a:moveTo>
                    <a:pt x="542937" y="0"/>
                  </a:moveTo>
                  <a:lnTo>
                    <a:pt x="531139" y="0"/>
                  </a:lnTo>
                  <a:lnTo>
                    <a:pt x="519341" y="0"/>
                  </a:lnTo>
                  <a:lnTo>
                    <a:pt x="519341" y="11798"/>
                  </a:lnTo>
                  <a:lnTo>
                    <a:pt x="531139" y="11798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26110" h="35560">
                  <a:moveTo>
                    <a:pt x="554748" y="11811"/>
                  </a:moveTo>
                  <a:lnTo>
                    <a:pt x="542950" y="11811"/>
                  </a:lnTo>
                  <a:lnTo>
                    <a:pt x="542950" y="23609"/>
                  </a:lnTo>
                  <a:lnTo>
                    <a:pt x="554748" y="23609"/>
                  </a:lnTo>
                  <a:lnTo>
                    <a:pt x="554748" y="11811"/>
                  </a:lnTo>
                  <a:close/>
                </a:path>
                <a:path w="626110" h="35560">
                  <a:moveTo>
                    <a:pt x="566547" y="0"/>
                  </a:moveTo>
                  <a:lnTo>
                    <a:pt x="554748" y="0"/>
                  </a:ln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66547" y="0"/>
                  </a:lnTo>
                  <a:close/>
                </a:path>
                <a:path w="626110" h="35560">
                  <a:moveTo>
                    <a:pt x="578345" y="11811"/>
                  </a:moveTo>
                  <a:lnTo>
                    <a:pt x="566547" y="11811"/>
                  </a:lnTo>
                  <a:lnTo>
                    <a:pt x="566547" y="23609"/>
                  </a:lnTo>
                  <a:lnTo>
                    <a:pt x="578345" y="23609"/>
                  </a:lnTo>
                  <a:lnTo>
                    <a:pt x="578345" y="11811"/>
                  </a:lnTo>
                  <a:close/>
                </a:path>
                <a:path w="626110" h="35560">
                  <a:moveTo>
                    <a:pt x="590156" y="11811"/>
                  </a:moveTo>
                  <a:lnTo>
                    <a:pt x="578358" y="11811"/>
                  </a:lnTo>
                  <a:lnTo>
                    <a:pt x="578358" y="23609"/>
                  </a:lnTo>
                  <a:lnTo>
                    <a:pt x="590156" y="23609"/>
                  </a:lnTo>
                  <a:lnTo>
                    <a:pt x="590156" y="11811"/>
                  </a:lnTo>
                  <a:close/>
                </a:path>
                <a:path w="626110" h="35560">
                  <a:moveTo>
                    <a:pt x="625563" y="11811"/>
                  </a:moveTo>
                  <a:lnTo>
                    <a:pt x="613765" y="11811"/>
                  </a:lnTo>
                  <a:lnTo>
                    <a:pt x="601967" y="11811"/>
                  </a:lnTo>
                  <a:lnTo>
                    <a:pt x="601967" y="23609"/>
                  </a:lnTo>
                  <a:lnTo>
                    <a:pt x="613765" y="23609"/>
                  </a:lnTo>
                  <a:lnTo>
                    <a:pt x="625563" y="23609"/>
                  </a:lnTo>
                  <a:lnTo>
                    <a:pt x="625563" y="11811"/>
                  </a:lnTo>
                  <a:close/>
                </a:path>
                <a:path w="626110" h="35560">
                  <a:moveTo>
                    <a:pt x="625563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25563" y="11798"/>
                  </a:lnTo>
                  <a:lnTo>
                    <a:pt x="62556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94843" y="5768606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10" h="47625">
                  <a:moveTo>
                    <a:pt x="35394" y="11811"/>
                  </a:moveTo>
                  <a:lnTo>
                    <a:pt x="23596" y="11811"/>
                  </a:lnTo>
                  <a:lnTo>
                    <a:pt x="11798" y="11811"/>
                  </a:lnTo>
                  <a:lnTo>
                    <a:pt x="0" y="11811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11798" y="47205"/>
                  </a:lnTo>
                  <a:lnTo>
                    <a:pt x="23596" y="47205"/>
                  </a:lnTo>
                  <a:lnTo>
                    <a:pt x="35394" y="47205"/>
                  </a:lnTo>
                  <a:lnTo>
                    <a:pt x="35394" y="35407"/>
                  </a:lnTo>
                  <a:lnTo>
                    <a:pt x="23596" y="35407"/>
                  </a:lnTo>
                  <a:lnTo>
                    <a:pt x="23596" y="23609"/>
                  </a:lnTo>
                  <a:lnTo>
                    <a:pt x="35394" y="23609"/>
                  </a:lnTo>
                  <a:lnTo>
                    <a:pt x="35394" y="11811"/>
                  </a:lnTo>
                  <a:close/>
                </a:path>
                <a:path w="626110" h="47625">
                  <a:moveTo>
                    <a:pt x="59004" y="23609"/>
                  </a:moveTo>
                  <a:lnTo>
                    <a:pt x="47205" y="23609"/>
                  </a:lnTo>
                  <a:lnTo>
                    <a:pt x="47205" y="11811"/>
                  </a:lnTo>
                  <a:lnTo>
                    <a:pt x="35407" y="11811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59004" y="35407"/>
                  </a:lnTo>
                  <a:lnTo>
                    <a:pt x="59004" y="23609"/>
                  </a:lnTo>
                  <a:close/>
                </a:path>
                <a:path w="626110" h="47625">
                  <a:moveTo>
                    <a:pt x="82613" y="23609"/>
                  </a:moveTo>
                  <a:lnTo>
                    <a:pt x="70815" y="23609"/>
                  </a:ln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09"/>
                  </a:lnTo>
                  <a:close/>
                </a:path>
                <a:path w="626110" h="47625">
                  <a:moveTo>
                    <a:pt x="118021" y="11811"/>
                  </a:moveTo>
                  <a:lnTo>
                    <a:pt x="106222" y="11811"/>
                  </a:lnTo>
                  <a:lnTo>
                    <a:pt x="94424" y="11811"/>
                  </a:ln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06222" y="23609"/>
                  </a:lnTo>
                  <a:lnTo>
                    <a:pt x="118021" y="23609"/>
                  </a:lnTo>
                  <a:lnTo>
                    <a:pt x="118021" y="11811"/>
                  </a:lnTo>
                  <a:close/>
                </a:path>
                <a:path w="626110" h="47625">
                  <a:moveTo>
                    <a:pt x="141617" y="23609"/>
                  </a:moveTo>
                  <a:lnTo>
                    <a:pt x="129832" y="23609"/>
                  </a:lnTo>
                  <a:lnTo>
                    <a:pt x="129832" y="35407"/>
                  </a:lnTo>
                  <a:lnTo>
                    <a:pt x="129832" y="47205"/>
                  </a:lnTo>
                  <a:lnTo>
                    <a:pt x="141617" y="47205"/>
                  </a:lnTo>
                  <a:lnTo>
                    <a:pt x="141617" y="35407"/>
                  </a:lnTo>
                  <a:lnTo>
                    <a:pt x="141617" y="23609"/>
                  </a:lnTo>
                  <a:close/>
                </a:path>
                <a:path w="626110" h="47625">
                  <a:moveTo>
                    <a:pt x="153428" y="11811"/>
                  </a:moveTo>
                  <a:lnTo>
                    <a:pt x="141630" y="11811"/>
                  </a:lnTo>
                  <a:lnTo>
                    <a:pt x="141630" y="23609"/>
                  </a:lnTo>
                  <a:lnTo>
                    <a:pt x="141630" y="35407"/>
                  </a:lnTo>
                  <a:lnTo>
                    <a:pt x="141630" y="47205"/>
                  </a:lnTo>
                  <a:lnTo>
                    <a:pt x="153428" y="47205"/>
                  </a:lnTo>
                  <a:lnTo>
                    <a:pt x="153428" y="35407"/>
                  </a:lnTo>
                  <a:lnTo>
                    <a:pt x="153428" y="23609"/>
                  </a:lnTo>
                  <a:lnTo>
                    <a:pt x="153428" y="11811"/>
                  </a:lnTo>
                  <a:close/>
                </a:path>
                <a:path w="626110" h="47625">
                  <a:moveTo>
                    <a:pt x="165239" y="23609"/>
                  </a:moveTo>
                  <a:lnTo>
                    <a:pt x="153441" y="23609"/>
                  </a:lnTo>
                  <a:lnTo>
                    <a:pt x="153441" y="35407"/>
                  </a:lnTo>
                  <a:lnTo>
                    <a:pt x="153441" y="47205"/>
                  </a:lnTo>
                  <a:lnTo>
                    <a:pt x="165239" y="47205"/>
                  </a:lnTo>
                  <a:lnTo>
                    <a:pt x="165239" y="35407"/>
                  </a:lnTo>
                  <a:lnTo>
                    <a:pt x="165239" y="23609"/>
                  </a:lnTo>
                  <a:close/>
                </a:path>
                <a:path w="626110" h="47625">
                  <a:moveTo>
                    <a:pt x="177025" y="11811"/>
                  </a:moveTo>
                  <a:lnTo>
                    <a:pt x="165239" y="11811"/>
                  </a:lnTo>
                  <a:lnTo>
                    <a:pt x="165239" y="23609"/>
                  </a:lnTo>
                  <a:lnTo>
                    <a:pt x="177025" y="23609"/>
                  </a:lnTo>
                  <a:lnTo>
                    <a:pt x="177025" y="11811"/>
                  </a:lnTo>
                  <a:close/>
                </a:path>
                <a:path w="626110" h="47625">
                  <a:moveTo>
                    <a:pt x="212432" y="23609"/>
                  </a:moveTo>
                  <a:lnTo>
                    <a:pt x="200647" y="23609"/>
                  </a:ln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close/>
                </a:path>
                <a:path w="626110" h="47625">
                  <a:moveTo>
                    <a:pt x="236054" y="11811"/>
                  </a:moveTo>
                  <a:lnTo>
                    <a:pt x="224256" y="11811"/>
                  </a:lnTo>
                  <a:lnTo>
                    <a:pt x="224256" y="23609"/>
                  </a:lnTo>
                  <a:lnTo>
                    <a:pt x="236054" y="23609"/>
                  </a:lnTo>
                  <a:lnTo>
                    <a:pt x="236054" y="11811"/>
                  </a:lnTo>
                  <a:close/>
                </a:path>
                <a:path w="626110" h="47625">
                  <a:moveTo>
                    <a:pt x="259651" y="11811"/>
                  </a:moveTo>
                  <a:lnTo>
                    <a:pt x="247865" y="11811"/>
                  </a:lnTo>
                  <a:lnTo>
                    <a:pt x="247865" y="23609"/>
                  </a:lnTo>
                  <a:lnTo>
                    <a:pt x="259651" y="23609"/>
                  </a:lnTo>
                  <a:lnTo>
                    <a:pt x="259651" y="11811"/>
                  </a:lnTo>
                  <a:close/>
                </a:path>
                <a:path w="626110" h="47625">
                  <a:moveTo>
                    <a:pt x="271462" y="11811"/>
                  </a:moveTo>
                  <a:lnTo>
                    <a:pt x="259664" y="11811"/>
                  </a:lnTo>
                  <a:lnTo>
                    <a:pt x="259664" y="23609"/>
                  </a:lnTo>
                  <a:lnTo>
                    <a:pt x="271462" y="23609"/>
                  </a:lnTo>
                  <a:lnTo>
                    <a:pt x="271462" y="11811"/>
                  </a:lnTo>
                  <a:close/>
                </a:path>
                <a:path w="626110" h="47625">
                  <a:moveTo>
                    <a:pt x="283273" y="11811"/>
                  </a:moveTo>
                  <a:lnTo>
                    <a:pt x="271475" y="11811"/>
                  </a:lnTo>
                  <a:lnTo>
                    <a:pt x="271475" y="23609"/>
                  </a:lnTo>
                  <a:lnTo>
                    <a:pt x="283273" y="23609"/>
                  </a:lnTo>
                  <a:lnTo>
                    <a:pt x="283273" y="11811"/>
                  </a:lnTo>
                  <a:close/>
                </a:path>
                <a:path w="626110" h="47625">
                  <a:moveTo>
                    <a:pt x="306857" y="11811"/>
                  </a:moveTo>
                  <a:lnTo>
                    <a:pt x="295071" y="11811"/>
                  </a:lnTo>
                  <a:lnTo>
                    <a:pt x="295071" y="23609"/>
                  </a:ln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lnTo>
                    <a:pt x="306857" y="11811"/>
                  </a:lnTo>
                  <a:close/>
                </a:path>
                <a:path w="626110" h="47625">
                  <a:moveTo>
                    <a:pt x="330479" y="11811"/>
                  </a:moveTo>
                  <a:lnTo>
                    <a:pt x="318681" y="11811"/>
                  </a:lnTo>
                  <a:lnTo>
                    <a:pt x="306882" y="11811"/>
                  </a:lnTo>
                  <a:lnTo>
                    <a:pt x="306882" y="23609"/>
                  </a:lnTo>
                  <a:lnTo>
                    <a:pt x="306882" y="35407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lnTo>
                    <a:pt x="330479" y="11811"/>
                  </a:lnTo>
                  <a:close/>
                </a:path>
                <a:path w="626110" h="47625">
                  <a:moveTo>
                    <a:pt x="342290" y="23609"/>
                  </a:moveTo>
                  <a:lnTo>
                    <a:pt x="330492" y="23609"/>
                  </a:lnTo>
                  <a:lnTo>
                    <a:pt x="330492" y="35407"/>
                  </a:lnTo>
                  <a:lnTo>
                    <a:pt x="342290" y="35407"/>
                  </a:lnTo>
                  <a:lnTo>
                    <a:pt x="342290" y="23609"/>
                  </a:lnTo>
                  <a:close/>
                </a:path>
                <a:path w="626110" h="47625">
                  <a:moveTo>
                    <a:pt x="365887" y="0"/>
                  </a:moveTo>
                  <a:lnTo>
                    <a:pt x="354088" y="0"/>
                  </a:lnTo>
                  <a:lnTo>
                    <a:pt x="342290" y="0"/>
                  </a:lnTo>
                  <a:lnTo>
                    <a:pt x="342290" y="11798"/>
                  </a:lnTo>
                  <a:lnTo>
                    <a:pt x="354088" y="11798"/>
                  </a:lnTo>
                  <a:lnTo>
                    <a:pt x="365887" y="11798"/>
                  </a:lnTo>
                  <a:lnTo>
                    <a:pt x="365887" y="0"/>
                  </a:lnTo>
                  <a:close/>
                </a:path>
                <a:path w="626110" h="47625">
                  <a:moveTo>
                    <a:pt x="389496" y="11811"/>
                  </a:moveTo>
                  <a:lnTo>
                    <a:pt x="377698" y="11811"/>
                  </a:lnTo>
                  <a:lnTo>
                    <a:pt x="377698" y="23609"/>
                  </a:lnTo>
                  <a:lnTo>
                    <a:pt x="389496" y="23609"/>
                  </a:lnTo>
                  <a:lnTo>
                    <a:pt x="389496" y="11811"/>
                  </a:lnTo>
                  <a:close/>
                </a:path>
                <a:path w="626110" h="47625">
                  <a:moveTo>
                    <a:pt x="389496" y="0"/>
                  </a:moveTo>
                  <a:lnTo>
                    <a:pt x="377698" y="0"/>
                  </a:lnTo>
                  <a:lnTo>
                    <a:pt x="365899" y="0"/>
                  </a:lnTo>
                  <a:lnTo>
                    <a:pt x="365899" y="11798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26110" h="47625">
                  <a:moveTo>
                    <a:pt x="413105" y="0"/>
                  </a:moveTo>
                  <a:lnTo>
                    <a:pt x="401307" y="0"/>
                  </a:ln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13105" y="11798"/>
                  </a:lnTo>
                  <a:lnTo>
                    <a:pt x="413105" y="0"/>
                  </a:lnTo>
                  <a:close/>
                </a:path>
                <a:path w="626110" h="47625">
                  <a:moveTo>
                    <a:pt x="424903" y="23609"/>
                  </a:moveTo>
                  <a:lnTo>
                    <a:pt x="413105" y="23609"/>
                  </a:lnTo>
                  <a:lnTo>
                    <a:pt x="413105" y="11811"/>
                  </a:lnTo>
                  <a:lnTo>
                    <a:pt x="401307" y="11811"/>
                  </a:lnTo>
                  <a:lnTo>
                    <a:pt x="389509" y="11811"/>
                  </a:ln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close/>
                </a:path>
                <a:path w="626110" h="47625">
                  <a:moveTo>
                    <a:pt x="448513" y="0"/>
                  </a:moveTo>
                  <a:lnTo>
                    <a:pt x="436714" y="0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48513" y="0"/>
                  </a:lnTo>
                  <a:close/>
                </a:path>
                <a:path w="626110" h="47625">
                  <a:moveTo>
                    <a:pt x="460311" y="23609"/>
                  </a:moveTo>
                  <a:lnTo>
                    <a:pt x="448513" y="23609"/>
                  </a:lnTo>
                  <a:lnTo>
                    <a:pt x="436714" y="23609"/>
                  </a:lnTo>
                  <a:lnTo>
                    <a:pt x="436714" y="11811"/>
                  </a:lnTo>
                  <a:lnTo>
                    <a:pt x="424916" y="11811"/>
                  </a:lnTo>
                  <a:lnTo>
                    <a:pt x="424916" y="23609"/>
                  </a:lnTo>
                  <a:lnTo>
                    <a:pt x="424916" y="35407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60311" y="35407"/>
                  </a:lnTo>
                  <a:lnTo>
                    <a:pt x="460311" y="23609"/>
                  </a:lnTo>
                  <a:close/>
                </a:path>
                <a:path w="626110" h="47625">
                  <a:moveTo>
                    <a:pt x="483920" y="11811"/>
                  </a:moveTo>
                  <a:lnTo>
                    <a:pt x="472122" y="11811"/>
                  </a:lnTo>
                  <a:lnTo>
                    <a:pt x="460324" y="11811"/>
                  </a:lnTo>
                  <a:lnTo>
                    <a:pt x="460324" y="23609"/>
                  </a:lnTo>
                  <a:lnTo>
                    <a:pt x="472122" y="23609"/>
                  </a:lnTo>
                  <a:lnTo>
                    <a:pt x="483920" y="23609"/>
                  </a:lnTo>
                  <a:lnTo>
                    <a:pt x="483920" y="11811"/>
                  </a:lnTo>
                  <a:close/>
                </a:path>
                <a:path w="626110" h="47625">
                  <a:moveTo>
                    <a:pt x="495731" y="11811"/>
                  </a:moveTo>
                  <a:lnTo>
                    <a:pt x="483933" y="11811"/>
                  </a:ln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495731" y="23609"/>
                  </a:lnTo>
                  <a:lnTo>
                    <a:pt x="495731" y="11811"/>
                  </a:lnTo>
                  <a:close/>
                </a:path>
                <a:path w="626110" h="47625">
                  <a:moveTo>
                    <a:pt x="519328" y="11811"/>
                  </a:moveTo>
                  <a:lnTo>
                    <a:pt x="507530" y="11811"/>
                  </a:lnTo>
                  <a:lnTo>
                    <a:pt x="507530" y="23609"/>
                  </a:lnTo>
                  <a:lnTo>
                    <a:pt x="519328" y="23609"/>
                  </a:lnTo>
                  <a:lnTo>
                    <a:pt x="519328" y="11811"/>
                  </a:lnTo>
                  <a:close/>
                </a:path>
                <a:path w="626110" h="47625">
                  <a:moveTo>
                    <a:pt x="531139" y="11811"/>
                  </a:moveTo>
                  <a:lnTo>
                    <a:pt x="519341" y="11811"/>
                  </a:lnTo>
                  <a:lnTo>
                    <a:pt x="519341" y="23609"/>
                  </a:lnTo>
                  <a:lnTo>
                    <a:pt x="531139" y="23609"/>
                  </a:lnTo>
                  <a:lnTo>
                    <a:pt x="531139" y="11811"/>
                  </a:lnTo>
                  <a:close/>
                </a:path>
                <a:path w="626110" h="47625">
                  <a:moveTo>
                    <a:pt x="542937" y="0"/>
                  </a:moveTo>
                  <a:lnTo>
                    <a:pt x="531139" y="0"/>
                  </a:lnTo>
                  <a:lnTo>
                    <a:pt x="531139" y="11798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26110" h="47625">
                  <a:moveTo>
                    <a:pt x="554748" y="0"/>
                  </a:move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54748" y="0"/>
                  </a:lnTo>
                  <a:close/>
                </a:path>
                <a:path w="626110" h="47625">
                  <a:moveTo>
                    <a:pt x="566547" y="11811"/>
                  </a:moveTo>
                  <a:lnTo>
                    <a:pt x="554748" y="11811"/>
                  </a:lnTo>
                  <a:lnTo>
                    <a:pt x="542950" y="11811"/>
                  </a:lnTo>
                  <a:lnTo>
                    <a:pt x="542950" y="23609"/>
                  </a:lnTo>
                  <a:lnTo>
                    <a:pt x="554748" y="23609"/>
                  </a:lnTo>
                  <a:lnTo>
                    <a:pt x="566547" y="23609"/>
                  </a:lnTo>
                  <a:lnTo>
                    <a:pt x="566547" y="11811"/>
                  </a:lnTo>
                  <a:close/>
                </a:path>
                <a:path w="626110" h="47625">
                  <a:moveTo>
                    <a:pt x="578345" y="23609"/>
                  </a:moveTo>
                  <a:lnTo>
                    <a:pt x="566547" y="23609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78345" y="23609"/>
                  </a:lnTo>
                  <a:close/>
                </a:path>
                <a:path w="626110" h="47625">
                  <a:moveTo>
                    <a:pt x="578345" y="0"/>
                  </a:moveTo>
                  <a:lnTo>
                    <a:pt x="566547" y="0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26110" h="47625">
                  <a:moveTo>
                    <a:pt x="590156" y="11811"/>
                  </a:moveTo>
                  <a:lnTo>
                    <a:pt x="578358" y="11811"/>
                  </a:lnTo>
                  <a:lnTo>
                    <a:pt x="578358" y="23609"/>
                  </a:lnTo>
                  <a:lnTo>
                    <a:pt x="590156" y="23609"/>
                  </a:lnTo>
                  <a:lnTo>
                    <a:pt x="590156" y="11811"/>
                  </a:lnTo>
                  <a:close/>
                </a:path>
                <a:path w="626110" h="47625">
                  <a:moveTo>
                    <a:pt x="601954" y="23609"/>
                  </a:moveTo>
                  <a:lnTo>
                    <a:pt x="590156" y="23609"/>
                  </a:lnTo>
                  <a:lnTo>
                    <a:pt x="590156" y="35407"/>
                  </a:lnTo>
                  <a:lnTo>
                    <a:pt x="601954" y="35407"/>
                  </a:lnTo>
                  <a:lnTo>
                    <a:pt x="601954" y="23609"/>
                  </a:lnTo>
                  <a:close/>
                </a:path>
                <a:path w="626110" h="47625">
                  <a:moveTo>
                    <a:pt x="613765" y="11811"/>
                  </a:moveTo>
                  <a:lnTo>
                    <a:pt x="601967" y="11811"/>
                  </a:lnTo>
                  <a:lnTo>
                    <a:pt x="601967" y="23609"/>
                  </a:lnTo>
                  <a:lnTo>
                    <a:pt x="613765" y="23609"/>
                  </a:lnTo>
                  <a:lnTo>
                    <a:pt x="613765" y="11811"/>
                  </a:lnTo>
                  <a:close/>
                </a:path>
                <a:path w="626110" h="47625">
                  <a:moveTo>
                    <a:pt x="625563" y="0"/>
                  </a:moveTo>
                  <a:lnTo>
                    <a:pt x="613765" y="0"/>
                  </a:ln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25563" y="11798"/>
                  </a:lnTo>
                  <a:lnTo>
                    <a:pt x="62556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130251" y="5804014"/>
              <a:ext cx="590550" cy="35560"/>
            </a:xfrm>
            <a:custGeom>
              <a:avLst/>
              <a:gdLst/>
              <a:ahLst/>
              <a:cxnLst/>
              <a:rect l="l" t="t" r="r" b="b"/>
              <a:pathLst>
                <a:path w="590550" h="35560">
                  <a:moveTo>
                    <a:pt x="11798" y="11811"/>
                  </a:moveTo>
                  <a:lnTo>
                    <a:pt x="0" y="11811"/>
                  </a:lnTo>
                  <a:lnTo>
                    <a:pt x="0" y="23609"/>
                  </a:lnTo>
                  <a:lnTo>
                    <a:pt x="11798" y="23609"/>
                  </a:lnTo>
                  <a:lnTo>
                    <a:pt x="11798" y="11811"/>
                  </a:lnTo>
                  <a:close/>
                </a:path>
                <a:path w="590550" h="35560">
                  <a:moveTo>
                    <a:pt x="47205" y="11811"/>
                  </a:moveTo>
                  <a:lnTo>
                    <a:pt x="35407" y="11811"/>
                  </a:lnTo>
                  <a:lnTo>
                    <a:pt x="35407" y="23609"/>
                  </a:lnTo>
                  <a:lnTo>
                    <a:pt x="47205" y="23609"/>
                  </a:lnTo>
                  <a:lnTo>
                    <a:pt x="47205" y="11811"/>
                  </a:lnTo>
                  <a:close/>
                </a:path>
                <a:path w="590550" h="35560">
                  <a:moveTo>
                    <a:pt x="70815" y="11811"/>
                  </a:moveTo>
                  <a:lnTo>
                    <a:pt x="59016" y="11811"/>
                  </a:ln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70815" y="23609"/>
                  </a:lnTo>
                  <a:lnTo>
                    <a:pt x="70815" y="11811"/>
                  </a:lnTo>
                  <a:close/>
                </a:path>
                <a:path w="590550" h="35560">
                  <a:moveTo>
                    <a:pt x="94399" y="11811"/>
                  </a:moveTo>
                  <a:lnTo>
                    <a:pt x="82613" y="11811"/>
                  </a:lnTo>
                  <a:lnTo>
                    <a:pt x="82613" y="23609"/>
                  </a:lnTo>
                  <a:lnTo>
                    <a:pt x="94399" y="23609"/>
                  </a:lnTo>
                  <a:lnTo>
                    <a:pt x="94399" y="11811"/>
                  </a:lnTo>
                  <a:close/>
                </a:path>
                <a:path w="590550" h="35560">
                  <a:moveTo>
                    <a:pt x="118021" y="23609"/>
                  </a:moveTo>
                  <a:lnTo>
                    <a:pt x="106222" y="23609"/>
                  </a:lnTo>
                  <a:lnTo>
                    <a:pt x="106222" y="35407"/>
                  </a:lnTo>
                  <a:lnTo>
                    <a:pt x="118021" y="35407"/>
                  </a:lnTo>
                  <a:lnTo>
                    <a:pt x="118021" y="23609"/>
                  </a:lnTo>
                  <a:close/>
                </a:path>
                <a:path w="590550" h="35560">
                  <a:moveTo>
                    <a:pt x="129832" y="0"/>
                  </a:moveTo>
                  <a:lnTo>
                    <a:pt x="118033" y="0"/>
                  </a:lnTo>
                  <a:lnTo>
                    <a:pt x="118033" y="11798"/>
                  </a:lnTo>
                  <a:lnTo>
                    <a:pt x="129832" y="11798"/>
                  </a:lnTo>
                  <a:lnTo>
                    <a:pt x="129832" y="0"/>
                  </a:lnTo>
                  <a:close/>
                </a:path>
                <a:path w="590550" h="35560">
                  <a:moveTo>
                    <a:pt x="141617" y="23609"/>
                  </a:moveTo>
                  <a:lnTo>
                    <a:pt x="129832" y="23609"/>
                  </a:lnTo>
                  <a:lnTo>
                    <a:pt x="129832" y="11811"/>
                  </a:lnTo>
                  <a:lnTo>
                    <a:pt x="118033" y="11811"/>
                  </a:lnTo>
                  <a:lnTo>
                    <a:pt x="118033" y="23609"/>
                  </a:lnTo>
                  <a:lnTo>
                    <a:pt x="118033" y="35407"/>
                  </a:lnTo>
                  <a:lnTo>
                    <a:pt x="129832" y="35407"/>
                  </a:lnTo>
                  <a:lnTo>
                    <a:pt x="141617" y="35407"/>
                  </a:lnTo>
                  <a:lnTo>
                    <a:pt x="141617" y="23609"/>
                  </a:lnTo>
                  <a:close/>
                </a:path>
                <a:path w="590550" h="35560">
                  <a:moveTo>
                    <a:pt x="165239" y="23609"/>
                  </a:move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65239" y="23609"/>
                  </a:lnTo>
                  <a:close/>
                </a:path>
                <a:path w="590550" h="35560">
                  <a:moveTo>
                    <a:pt x="177025" y="11811"/>
                  </a:moveTo>
                  <a:lnTo>
                    <a:pt x="165239" y="11811"/>
                  </a:lnTo>
                  <a:lnTo>
                    <a:pt x="165239" y="23609"/>
                  </a:lnTo>
                  <a:lnTo>
                    <a:pt x="177025" y="23609"/>
                  </a:lnTo>
                  <a:lnTo>
                    <a:pt x="177025" y="11811"/>
                  </a:lnTo>
                  <a:close/>
                </a:path>
                <a:path w="590550" h="35560">
                  <a:moveTo>
                    <a:pt x="177025" y="0"/>
                  </a:moveTo>
                  <a:lnTo>
                    <a:pt x="165239" y="0"/>
                  </a:lnTo>
                  <a:lnTo>
                    <a:pt x="153441" y="0"/>
                  </a:lnTo>
                  <a:lnTo>
                    <a:pt x="153441" y="11798"/>
                  </a:lnTo>
                  <a:lnTo>
                    <a:pt x="165239" y="11798"/>
                  </a:lnTo>
                  <a:lnTo>
                    <a:pt x="177025" y="11798"/>
                  </a:lnTo>
                  <a:lnTo>
                    <a:pt x="177025" y="0"/>
                  </a:lnTo>
                  <a:close/>
                </a:path>
                <a:path w="590550" h="35560">
                  <a:moveTo>
                    <a:pt x="212445" y="11811"/>
                  </a:moveTo>
                  <a:lnTo>
                    <a:pt x="200647" y="11811"/>
                  </a:lnTo>
                  <a:lnTo>
                    <a:pt x="200647" y="23609"/>
                  </a:ln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12445" y="35407"/>
                  </a:lnTo>
                  <a:lnTo>
                    <a:pt x="212445" y="23609"/>
                  </a:lnTo>
                  <a:lnTo>
                    <a:pt x="212445" y="11811"/>
                  </a:lnTo>
                  <a:close/>
                </a:path>
                <a:path w="590550" h="35560">
                  <a:moveTo>
                    <a:pt x="212445" y="0"/>
                  </a:moveTo>
                  <a:lnTo>
                    <a:pt x="200647" y="0"/>
                  </a:lnTo>
                  <a:lnTo>
                    <a:pt x="200647" y="11798"/>
                  </a:lnTo>
                  <a:lnTo>
                    <a:pt x="212445" y="11798"/>
                  </a:lnTo>
                  <a:lnTo>
                    <a:pt x="212445" y="0"/>
                  </a:lnTo>
                  <a:close/>
                </a:path>
                <a:path w="590550" h="35560">
                  <a:moveTo>
                    <a:pt x="224243" y="11811"/>
                  </a:moveTo>
                  <a:lnTo>
                    <a:pt x="212458" y="11811"/>
                  </a:lnTo>
                  <a:lnTo>
                    <a:pt x="212458" y="23609"/>
                  </a:lnTo>
                  <a:lnTo>
                    <a:pt x="224243" y="23609"/>
                  </a:lnTo>
                  <a:lnTo>
                    <a:pt x="224243" y="11811"/>
                  </a:lnTo>
                  <a:close/>
                </a:path>
                <a:path w="590550" h="35560">
                  <a:moveTo>
                    <a:pt x="224243" y="0"/>
                  </a:moveTo>
                  <a:lnTo>
                    <a:pt x="212458" y="0"/>
                  </a:lnTo>
                  <a:lnTo>
                    <a:pt x="212458" y="11798"/>
                  </a:lnTo>
                  <a:lnTo>
                    <a:pt x="224243" y="11798"/>
                  </a:lnTo>
                  <a:lnTo>
                    <a:pt x="224243" y="0"/>
                  </a:lnTo>
                  <a:close/>
                </a:path>
                <a:path w="590550" h="35560">
                  <a:moveTo>
                    <a:pt x="236054" y="11811"/>
                  </a:moveTo>
                  <a:lnTo>
                    <a:pt x="224256" y="11811"/>
                  </a:ln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36054" y="23609"/>
                  </a:lnTo>
                  <a:lnTo>
                    <a:pt x="236054" y="11811"/>
                  </a:lnTo>
                  <a:close/>
                </a:path>
                <a:path w="590550" h="35560">
                  <a:moveTo>
                    <a:pt x="271449" y="11811"/>
                  </a:moveTo>
                  <a:lnTo>
                    <a:pt x="259664" y="11811"/>
                  </a:lnTo>
                  <a:lnTo>
                    <a:pt x="247865" y="11811"/>
                  </a:lnTo>
                  <a:lnTo>
                    <a:pt x="247865" y="23609"/>
                  </a:lnTo>
                  <a:lnTo>
                    <a:pt x="236067" y="23609"/>
                  </a:lnTo>
                  <a:lnTo>
                    <a:pt x="236067" y="35407"/>
                  </a:lnTo>
                  <a:lnTo>
                    <a:pt x="247865" y="35407"/>
                  </a:lnTo>
                  <a:lnTo>
                    <a:pt x="259664" y="35407"/>
                  </a:lnTo>
                  <a:lnTo>
                    <a:pt x="259664" y="23609"/>
                  </a:lnTo>
                  <a:lnTo>
                    <a:pt x="271449" y="23609"/>
                  </a:lnTo>
                  <a:lnTo>
                    <a:pt x="271449" y="11811"/>
                  </a:lnTo>
                  <a:close/>
                </a:path>
                <a:path w="590550" h="35560">
                  <a:moveTo>
                    <a:pt x="271449" y="0"/>
                  </a:moveTo>
                  <a:lnTo>
                    <a:pt x="259664" y="0"/>
                  </a:lnTo>
                  <a:lnTo>
                    <a:pt x="247865" y="0"/>
                  </a:lnTo>
                  <a:lnTo>
                    <a:pt x="236067" y="0"/>
                  </a:lnTo>
                  <a:lnTo>
                    <a:pt x="236067" y="11798"/>
                  </a:lnTo>
                  <a:lnTo>
                    <a:pt x="247865" y="11798"/>
                  </a:lnTo>
                  <a:lnTo>
                    <a:pt x="259664" y="11798"/>
                  </a:lnTo>
                  <a:lnTo>
                    <a:pt x="271449" y="11798"/>
                  </a:lnTo>
                  <a:lnTo>
                    <a:pt x="271449" y="0"/>
                  </a:lnTo>
                  <a:close/>
                </a:path>
                <a:path w="590550" h="35560">
                  <a:moveTo>
                    <a:pt x="295071" y="11811"/>
                  </a:moveTo>
                  <a:lnTo>
                    <a:pt x="283273" y="11811"/>
                  </a:lnTo>
                  <a:lnTo>
                    <a:pt x="271475" y="11811"/>
                  </a:lnTo>
                  <a:lnTo>
                    <a:pt x="271475" y="23609"/>
                  </a:lnTo>
                  <a:lnTo>
                    <a:pt x="283273" y="23609"/>
                  </a:lnTo>
                  <a:lnTo>
                    <a:pt x="295071" y="23609"/>
                  </a:lnTo>
                  <a:lnTo>
                    <a:pt x="295071" y="11811"/>
                  </a:lnTo>
                  <a:close/>
                </a:path>
                <a:path w="590550" h="35560">
                  <a:moveTo>
                    <a:pt x="295071" y="0"/>
                  </a:moveTo>
                  <a:lnTo>
                    <a:pt x="283273" y="0"/>
                  </a:lnTo>
                  <a:lnTo>
                    <a:pt x="271475" y="0"/>
                  </a:lnTo>
                  <a:lnTo>
                    <a:pt x="271475" y="11798"/>
                  </a:lnTo>
                  <a:lnTo>
                    <a:pt x="283273" y="11798"/>
                  </a:lnTo>
                  <a:lnTo>
                    <a:pt x="295071" y="11798"/>
                  </a:lnTo>
                  <a:lnTo>
                    <a:pt x="295071" y="0"/>
                  </a:lnTo>
                  <a:close/>
                </a:path>
                <a:path w="590550" h="35560">
                  <a:moveTo>
                    <a:pt x="330479" y="23609"/>
                  </a:moveTo>
                  <a:lnTo>
                    <a:pt x="318681" y="23609"/>
                  </a:lnTo>
                  <a:lnTo>
                    <a:pt x="318681" y="11811"/>
                  </a:lnTo>
                  <a:lnTo>
                    <a:pt x="306882" y="11811"/>
                  </a:lnTo>
                  <a:lnTo>
                    <a:pt x="295084" y="11811"/>
                  </a:lnTo>
                  <a:lnTo>
                    <a:pt x="295084" y="23609"/>
                  </a:lnTo>
                  <a:lnTo>
                    <a:pt x="295084" y="35407"/>
                  </a:lnTo>
                  <a:lnTo>
                    <a:pt x="306882" y="35407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close/>
                </a:path>
                <a:path w="590550" h="35560">
                  <a:moveTo>
                    <a:pt x="330479" y="0"/>
                  </a:moveTo>
                  <a:lnTo>
                    <a:pt x="318681" y="0"/>
                  </a:lnTo>
                  <a:lnTo>
                    <a:pt x="318681" y="11798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590550" h="35560">
                  <a:moveTo>
                    <a:pt x="354088" y="23609"/>
                  </a:moveTo>
                  <a:lnTo>
                    <a:pt x="342290" y="23609"/>
                  </a:lnTo>
                  <a:lnTo>
                    <a:pt x="330492" y="23609"/>
                  </a:lnTo>
                  <a:lnTo>
                    <a:pt x="330492" y="35407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54088" y="23609"/>
                  </a:lnTo>
                  <a:close/>
                </a:path>
                <a:path w="590550" h="35560">
                  <a:moveTo>
                    <a:pt x="389496" y="11811"/>
                  </a:moveTo>
                  <a:lnTo>
                    <a:pt x="377698" y="11811"/>
                  </a:lnTo>
                  <a:lnTo>
                    <a:pt x="365899" y="11811"/>
                  </a:lnTo>
                  <a:lnTo>
                    <a:pt x="354101" y="11811"/>
                  </a:lnTo>
                  <a:lnTo>
                    <a:pt x="354101" y="23609"/>
                  </a:lnTo>
                  <a:lnTo>
                    <a:pt x="365899" y="23609"/>
                  </a:lnTo>
                  <a:lnTo>
                    <a:pt x="377698" y="23609"/>
                  </a:lnTo>
                  <a:lnTo>
                    <a:pt x="389496" y="23609"/>
                  </a:lnTo>
                  <a:lnTo>
                    <a:pt x="389496" y="11811"/>
                  </a:lnTo>
                  <a:close/>
                </a:path>
                <a:path w="590550" h="35560">
                  <a:moveTo>
                    <a:pt x="389496" y="0"/>
                  </a:moveTo>
                  <a:lnTo>
                    <a:pt x="377698" y="0"/>
                  </a:lnTo>
                  <a:lnTo>
                    <a:pt x="365899" y="0"/>
                  </a:lnTo>
                  <a:lnTo>
                    <a:pt x="354101" y="0"/>
                  </a:lnTo>
                  <a:lnTo>
                    <a:pt x="354101" y="11798"/>
                  </a:lnTo>
                  <a:lnTo>
                    <a:pt x="365899" y="11798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590550" h="35560">
                  <a:moveTo>
                    <a:pt x="413105" y="11811"/>
                  </a:moveTo>
                  <a:lnTo>
                    <a:pt x="401307" y="11811"/>
                  </a:lnTo>
                  <a:lnTo>
                    <a:pt x="401307" y="23609"/>
                  </a:lnTo>
                  <a:lnTo>
                    <a:pt x="413105" y="23609"/>
                  </a:lnTo>
                  <a:lnTo>
                    <a:pt x="413105" y="11811"/>
                  </a:lnTo>
                  <a:close/>
                </a:path>
                <a:path w="590550" h="35560">
                  <a:moveTo>
                    <a:pt x="413105" y="0"/>
                  </a:moveTo>
                  <a:lnTo>
                    <a:pt x="401307" y="0"/>
                  </a:ln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13105" y="11798"/>
                  </a:lnTo>
                  <a:lnTo>
                    <a:pt x="413105" y="0"/>
                  </a:lnTo>
                  <a:close/>
                </a:path>
                <a:path w="590550" h="35560">
                  <a:moveTo>
                    <a:pt x="448513" y="11811"/>
                  </a:moveTo>
                  <a:lnTo>
                    <a:pt x="436714" y="11811"/>
                  </a:lnTo>
                  <a:lnTo>
                    <a:pt x="424916" y="11811"/>
                  </a:lnTo>
                  <a:lnTo>
                    <a:pt x="424916" y="23609"/>
                  </a:lnTo>
                  <a:lnTo>
                    <a:pt x="436714" y="23609"/>
                  </a:lnTo>
                  <a:lnTo>
                    <a:pt x="448513" y="23609"/>
                  </a:lnTo>
                  <a:lnTo>
                    <a:pt x="448513" y="11811"/>
                  </a:lnTo>
                  <a:close/>
                </a:path>
                <a:path w="590550" h="35560">
                  <a:moveTo>
                    <a:pt x="448513" y="0"/>
                  </a:moveTo>
                  <a:lnTo>
                    <a:pt x="436714" y="0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48513" y="0"/>
                  </a:lnTo>
                  <a:close/>
                </a:path>
                <a:path w="590550" h="35560">
                  <a:moveTo>
                    <a:pt x="483920" y="11811"/>
                  </a:moveTo>
                  <a:lnTo>
                    <a:pt x="472122" y="11811"/>
                  </a:lnTo>
                  <a:lnTo>
                    <a:pt x="472122" y="23609"/>
                  </a:lnTo>
                  <a:lnTo>
                    <a:pt x="483920" y="23609"/>
                  </a:lnTo>
                  <a:lnTo>
                    <a:pt x="483920" y="11811"/>
                  </a:lnTo>
                  <a:close/>
                </a:path>
                <a:path w="590550" h="35560">
                  <a:moveTo>
                    <a:pt x="483920" y="0"/>
                  </a:moveTo>
                  <a:lnTo>
                    <a:pt x="472122" y="0"/>
                  </a:lnTo>
                  <a:lnTo>
                    <a:pt x="460324" y="0"/>
                  </a:lnTo>
                  <a:lnTo>
                    <a:pt x="460324" y="11798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590550" h="35560">
                  <a:moveTo>
                    <a:pt x="495731" y="0"/>
                  </a:move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495731" y="0"/>
                  </a:lnTo>
                  <a:close/>
                </a:path>
                <a:path w="590550" h="35560">
                  <a:moveTo>
                    <a:pt x="507530" y="11811"/>
                  </a:moveTo>
                  <a:lnTo>
                    <a:pt x="495731" y="11811"/>
                  </a:lnTo>
                  <a:lnTo>
                    <a:pt x="483933" y="11811"/>
                  </a:lnTo>
                  <a:lnTo>
                    <a:pt x="483933" y="23609"/>
                  </a:lnTo>
                  <a:lnTo>
                    <a:pt x="495731" y="23609"/>
                  </a:lnTo>
                  <a:lnTo>
                    <a:pt x="507530" y="23609"/>
                  </a:lnTo>
                  <a:lnTo>
                    <a:pt x="507530" y="11811"/>
                  </a:lnTo>
                  <a:close/>
                </a:path>
                <a:path w="590550" h="35560">
                  <a:moveTo>
                    <a:pt x="519341" y="0"/>
                  </a:moveTo>
                  <a:lnTo>
                    <a:pt x="507542" y="0"/>
                  </a:lnTo>
                  <a:lnTo>
                    <a:pt x="507542" y="11798"/>
                  </a:lnTo>
                  <a:lnTo>
                    <a:pt x="519341" y="11798"/>
                  </a:lnTo>
                  <a:lnTo>
                    <a:pt x="519341" y="0"/>
                  </a:lnTo>
                  <a:close/>
                </a:path>
                <a:path w="590550" h="35560">
                  <a:moveTo>
                    <a:pt x="542937" y="11811"/>
                  </a:moveTo>
                  <a:lnTo>
                    <a:pt x="531139" y="11811"/>
                  </a:lnTo>
                  <a:lnTo>
                    <a:pt x="519341" y="11811"/>
                  </a:lnTo>
                  <a:lnTo>
                    <a:pt x="507542" y="11811"/>
                  </a:lnTo>
                  <a:lnTo>
                    <a:pt x="507542" y="23609"/>
                  </a:lnTo>
                  <a:lnTo>
                    <a:pt x="519341" y="23609"/>
                  </a:lnTo>
                  <a:lnTo>
                    <a:pt x="531139" y="23609"/>
                  </a:lnTo>
                  <a:lnTo>
                    <a:pt x="542937" y="23609"/>
                  </a:lnTo>
                  <a:lnTo>
                    <a:pt x="542937" y="11811"/>
                  </a:lnTo>
                  <a:close/>
                </a:path>
                <a:path w="590550" h="35560">
                  <a:moveTo>
                    <a:pt x="542937" y="0"/>
                  </a:moveTo>
                  <a:lnTo>
                    <a:pt x="531139" y="0"/>
                  </a:lnTo>
                  <a:lnTo>
                    <a:pt x="531139" y="11798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590550" h="35560">
                  <a:moveTo>
                    <a:pt x="566547" y="11811"/>
                  </a:moveTo>
                  <a:lnTo>
                    <a:pt x="554748" y="11811"/>
                  </a:lnTo>
                  <a:lnTo>
                    <a:pt x="542950" y="11811"/>
                  </a:lnTo>
                  <a:lnTo>
                    <a:pt x="542950" y="23609"/>
                  </a:lnTo>
                  <a:lnTo>
                    <a:pt x="554748" y="23609"/>
                  </a:lnTo>
                  <a:lnTo>
                    <a:pt x="566547" y="23609"/>
                  </a:lnTo>
                  <a:lnTo>
                    <a:pt x="566547" y="11811"/>
                  </a:lnTo>
                  <a:close/>
                </a:path>
                <a:path w="590550" h="35560">
                  <a:moveTo>
                    <a:pt x="566547" y="0"/>
                  </a:moveTo>
                  <a:lnTo>
                    <a:pt x="554748" y="0"/>
                  </a:ln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66547" y="0"/>
                  </a:lnTo>
                  <a:close/>
                </a:path>
                <a:path w="590550" h="35560">
                  <a:moveTo>
                    <a:pt x="578358" y="0"/>
                  </a:moveTo>
                  <a:lnTo>
                    <a:pt x="566559" y="0"/>
                  </a:lnTo>
                  <a:lnTo>
                    <a:pt x="566559" y="11798"/>
                  </a:lnTo>
                  <a:lnTo>
                    <a:pt x="578358" y="11798"/>
                  </a:lnTo>
                  <a:lnTo>
                    <a:pt x="578358" y="0"/>
                  </a:lnTo>
                  <a:close/>
                </a:path>
                <a:path w="590550" h="35560">
                  <a:moveTo>
                    <a:pt x="590156" y="11811"/>
                  </a:moveTo>
                  <a:lnTo>
                    <a:pt x="578358" y="11811"/>
                  </a:lnTo>
                  <a:lnTo>
                    <a:pt x="566559" y="11811"/>
                  </a:lnTo>
                  <a:lnTo>
                    <a:pt x="566559" y="23609"/>
                  </a:lnTo>
                  <a:lnTo>
                    <a:pt x="578358" y="23609"/>
                  </a:lnTo>
                  <a:lnTo>
                    <a:pt x="590156" y="23609"/>
                  </a:lnTo>
                  <a:lnTo>
                    <a:pt x="590156" y="118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94843" y="5827623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10" h="47625">
                  <a:moveTo>
                    <a:pt x="35394" y="35407"/>
                  </a:moveTo>
                  <a:lnTo>
                    <a:pt x="23596" y="35407"/>
                  </a:lnTo>
                  <a:lnTo>
                    <a:pt x="23596" y="47205"/>
                  </a:lnTo>
                  <a:lnTo>
                    <a:pt x="35394" y="47205"/>
                  </a:lnTo>
                  <a:lnTo>
                    <a:pt x="35394" y="35407"/>
                  </a:lnTo>
                  <a:close/>
                </a:path>
                <a:path w="626110" h="47625">
                  <a:moveTo>
                    <a:pt x="35394" y="11811"/>
                  </a:moveTo>
                  <a:lnTo>
                    <a:pt x="23596" y="11811"/>
                  </a:lnTo>
                  <a:lnTo>
                    <a:pt x="11798" y="11811"/>
                  </a:lnTo>
                  <a:lnTo>
                    <a:pt x="0" y="11811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0" y="47205"/>
                  </a:lnTo>
                  <a:lnTo>
                    <a:pt x="11798" y="47205"/>
                  </a:lnTo>
                  <a:lnTo>
                    <a:pt x="11798" y="35407"/>
                  </a:lnTo>
                  <a:lnTo>
                    <a:pt x="11798" y="23609"/>
                  </a:lnTo>
                  <a:lnTo>
                    <a:pt x="23596" y="23609"/>
                  </a:lnTo>
                  <a:lnTo>
                    <a:pt x="35394" y="23609"/>
                  </a:lnTo>
                  <a:lnTo>
                    <a:pt x="35394" y="11811"/>
                  </a:lnTo>
                  <a:close/>
                </a:path>
                <a:path w="626110" h="47625">
                  <a:moveTo>
                    <a:pt x="59004" y="35407"/>
                  </a:moveTo>
                  <a:lnTo>
                    <a:pt x="47205" y="35407"/>
                  </a:lnTo>
                  <a:lnTo>
                    <a:pt x="35407" y="35407"/>
                  </a:lnTo>
                  <a:lnTo>
                    <a:pt x="35407" y="47205"/>
                  </a:lnTo>
                  <a:lnTo>
                    <a:pt x="47205" y="47205"/>
                  </a:lnTo>
                  <a:lnTo>
                    <a:pt x="59004" y="47205"/>
                  </a:lnTo>
                  <a:lnTo>
                    <a:pt x="59004" y="35407"/>
                  </a:lnTo>
                  <a:close/>
                </a:path>
                <a:path w="626110" h="47625">
                  <a:moveTo>
                    <a:pt x="59004" y="11811"/>
                  </a:moveTo>
                  <a:lnTo>
                    <a:pt x="47205" y="11811"/>
                  </a:lnTo>
                  <a:lnTo>
                    <a:pt x="35407" y="11811"/>
                  </a:lnTo>
                  <a:lnTo>
                    <a:pt x="35407" y="23609"/>
                  </a:lnTo>
                  <a:lnTo>
                    <a:pt x="47205" y="23609"/>
                  </a:lnTo>
                  <a:lnTo>
                    <a:pt x="59004" y="23609"/>
                  </a:lnTo>
                  <a:lnTo>
                    <a:pt x="59004" y="11811"/>
                  </a:lnTo>
                  <a:close/>
                </a:path>
                <a:path w="626110" h="47625">
                  <a:moveTo>
                    <a:pt x="82613" y="11811"/>
                  </a:moveTo>
                  <a:lnTo>
                    <a:pt x="70815" y="11811"/>
                  </a:lnTo>
                  <a:lnTo>
                    <a:pt x="59016" y="11811"/>
                  </a:lnTo>
                  <a:lnTo>
                    <a:pt x="59016" y="23609"/>
                  </a:lnTo>
                  <a:lnTo>
                    <a:pt x="70815" y="23609"/>
                  </a:lnTo>
                  <a:lnTo>
                    <a:pt x="70815" y="35407"/>
                  </a:lnTo>
                  <a:lnTo>
                    <a:pt x="70815" y="47205"/>
                  </a:lnTo>
                  <a:lnTo>
                    <a:pt x="82613" y="47205"/>
                  </a:lnTo>
                  <a:lnTo>
                    <a:pt x="82613" y="35407"/>
                  </a:lnTo>
                  <a:lnTo>
                    <a:pt x="82613" y="23609"/>
                  </a:lnTo>
                  <a:lnTo>
                    <a:pt x="82613" y="11811"/>
                  </a:lnTo>
                  <a:close/>
                </a:path>
                <a:path w="626110" h="47625">
                  <a:moveTo>
                    <a:pt x="129806" y="11811"/>
                  </a:moveTo>
                  <a:lnTo>
                    <a:pt x="118021" y="11811"/>
                  </a:lnTo>
                  <a:lnTo>
                    <a:pt x="106222" y="11811"/>
                  </a:lnTo>
                  <a:lnTo>
                    <a:pt x="94424" y="11811"/>
                  </a:ln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18021" y="35407"/>
                  </a:lnTo>
                  <a:lnTo>
                    <a:pt x="118021" y="23609"/>
                  </a:lnTo>
                  <a:lnTo>
                    <a:pt x="129806" y="23609"/>
                  </a:lnTo>
                  <a:lnTo>
                    <a:pt x="129806" y="11811"/>
                  </a:lnTo>
                  <a:close/>
                </a:path>
                <a:path w="626110" h="47625">
                  <a:moveTo>
                    <a:pt x="141617" y="11811"/>
                  </a:moveTo>
                  <a:lnTo>
                    <a:pt x="129832" y="11811"/>
                  </a:lnTo>
                  <a:lnTo>
                    <a:pt x="129832" y="23609"/>
                  </a:lnTo>
                  <a:lnTo>
                    <a:pt x="129832" y="35407"/>
                  </a:lnTo>
                  <a:lnTo>
                    <a:pt x="141617" y="35407"/>
                  </a:lnTo>
                  <a:lnTo>
                    <a:pt x="141617" y="23609"/>
                  </a:lnTo>
                  <a:lnTo>
                    <a:pt x="141617" y="11811"/>
                  </a:lnTo>
                  <a:close/>
                </a:path>
                <a:path w="626110" h="47625">
                  <a:moveTo>
                    <a:pt x="153428" y="11811"/>
                  </a:moveTo>
                  <a:lnTo>
                    <a:pt x="141630" y="11811"/>
                  </a:lnTo>
                  <a:lnTo>
                    <a:pt x="141630" y="23609"/>
                  </a:lnTo>
                  <a:lnTo>
                    <a:pt x="141630" y="35407"/>
                  </a:lnTo>
                  <a:lnTo>
                    <a:pt x="153428" y="35407"/>
                  </a:lnTo>
                  <a:lnTo>
                    <a:pt x="153428" y="23609"/>
                  </a:lnTo>
                  <a:lnTo>
                    <a:pt x="153428" y="11811"/>
                  </a:lnTo>
                  <a:close/>
                </a:path>
                <a:path w="626110" h="47625">
                  <a:moveTo>
                    <a:pt x="165239" y="11811"/>
                  </a:moveTo>
                  <a:lnTo>
                    <a:pt x="153441" y="11811"/>
                  </a:lnTo>
                  <a:lnTo>
                    <a:pt x="153441" y="23609"/>
                  </a:lnTo>
                  <a:lnTo>
                    <a:pt x="165239" y="23609"/>
                  </a:lnTo>
                  <a:lnTo>
                    <a:pt x="165239" y="11811"/>
                  </a:lnTo>
                  <a:close/>
                </a:path>
                <a:path w="626110" h="47625">
                  <a:moveTo>
                    <a:pt x="177025" y="23609"/>
                  </a:moveTo>
                  <a:lnTo>
                    <a:pt x="165239" y="23609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close/>
                </a:path>
                <a:path w="626110" h="47625">
                  <a:moveTo>
                    <a:pt x="188836" y="11811"/>
                  </a:moveTo>
                  <a:lnTo>
                    <a:pt x="177038" y="11811"/>
                  </a:lnTo>
                  <a:lnTo>
                    <a:pt x="177038" y="23609"/>
                  </a:lnTo>
                  <a:lnTo>
                    <a:pt x="188836" y="23609"/>
                  </a:lnTo>
                  <a:lnTo>
                    <a:pt x="188836" y="11811"/>
                  </a:lnTo>
                  <a:close/>
                </a:path>
                <a:path w="626110" h="47625">
                  <a:moveTo>
                    <a:pt x="212432" y="23609"/>
                  </a:moveTo>
                  <a:lnTo>
                    <a:pt x="200647" y="23609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close/>
                </a:path>
                <a:path w="626110" h="47625">
                  <a:moveTo>
                    <a:pt x="236054" y="23609"/>
                  </a:move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36054" y="23609"/>
                  </a:lnTo>
                  <a:close/>
                </a:path>
                <a:path w="626110" h="47625">
                  <a:moveTo>
                    <a:pt x="259651" y="11811"/>
                  </a:moveTo>
                  <a:lnTo>
                    <a:pt x="247865" y="11811"/>
                  </a:lnTo>
                  <a:lnTo>
                    <a:pt x="247865" y="23609"/>
                  </a:lnTo>
                  <a:lnTo>
                    <a:pt x="259651" y="23609"/>
                  </a:lnTo>
                  <a:lnTo>
                    <a:pt x="259651" y="11811"/>
                  </a:lnTo>
                  <a:close/>
                </a:path>
                <a:path w="626110" h="47625">
                  <a:moveTo>
                    <a:pt x="271462" y="11811"/>
                  </a:moveTo>
                  <a:lnTo>
                    <a:pt x="259664" y="11811"/>
                  </a:lnTo>
                  <a:lnTo>
                    <a:pt x="259664" y="23609"/>
                  </a:lnTo>
                  <a:lnTo>
                    <a:pt x="271462" y="23609"/>
                  </a:lnTo>
                  <a:lnTo>
                    <a:pt x="271462" y="11811"/>
                  </a:lnTo>
                  <a:close/>
                </a:path>
                <a:path w="626110" h="47625">
                  <a:moveTo>
                    <a:pt x="295071" y="11811"/>
                  </a:moveTo>
                  <a:lnTo>
                    <a:pt x="283273" y="11811"/>
                  </a:lnTo>
                  <a:lnTo>
                    <a:pt x="271475" y="11811"/>
                  </a:lnTo>
                  <a:lnTo>
                    <a:pt x="271475" y="23609"/>
                  </a:ln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295071" y="23609"/>
                  </a:lnTo>
                  <a:lnTo>
                    <a:pt x="295071" y="11811"/>
                  </a:lnTo>
                  <a:close/>
                </a:path>
                <a:path w="626110" h="47625">
                  <a:moveTo>
                    <a:pt x="318681" y="11811"/>
                  </a:moveTo>
                  <a:lnTo>
                    <a:pt x="306882" y="11811"/>
                  </a:lnTo>
                  <a:lnTo>
                    <a:pt x="306882" y="23609"/>
                  </a:lnTo>
                  <a:lnTo>
                    <a:pt x="318681" y="23609"/>
                  </a:lnTo>
                  <a:lnTo>
                    <a:pt x="318681" y="11811"/>
                  </a:lnTo>
                  <a:close/>
                </a:path>
                <a:path w="626110" h="47625">
                  <a:moveTo>
                    <a:pt x="354088" y="23609"/>
                  </a:moveTo>
                  <a:lnTo>
                    <a:pt x="342290" y="23609"/>
                  </a:lnTo>
                  <a:lnTo>
                    <a:pt x="342290" y="11811"/>
                  </a:lnTo>
                  <a:lnTo>
                    <a:pt x="330492" y="11811"/>
                  </a:lnTo>
                  <a:lnTo>
                    <a:pt x="330492" y="23609"/>
                  </a:lnTo>
                  <a:lnTo>
                    <a:pt x="330492" y="35407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54088" y="23609"/>
                  </a:lnTo>
                  <a:close/>
                </a:path>
                <a:path w="626110" h="47625">
                  <a:moveTo>
                    <a:pt x="377698" y="11811"/>
                  </a:moveTo>
                  <a:lnTo>
                    <a:pt x="365899" y="11811"/>
                  </a:lnTo>
                  <a:lnTo>
                    <a:pt x="365899" y="23609"/>
                  </a:lnTo>
                  <a:lnTo>
                    <a:pt x="365899" y="35407"/>
                  </a:lnTo>
                  <a:lnTo>
                    <a:pt x="377698" y="35407"/>
                  </a:lnTo>
                  <a:lnTo>
                    <a:pt x="377698" y="23609"/>
                  </a:lnTo>
                  <a:lnTo>
                    <a:pt x="377698" y="11811"/>
                  </a:lnTo>
                  <a:close/>
                </a:path>
                <a:path w="626110" h="47625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26110" h="47625">
                  <a:moveTo>
                    <a:pt x="413105" y="11811"/>
                  </a:moveTo>
                  <a:lnTo>
                    <a:pt x="401307" y="11811"/>
                  </a:lnTo>
                  <a:lnTo>
                    <a:pt x="401307" y="23609"/>
                  </a:ln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13105" y="35407"/>
                  </a:lnTo>
                  <a:lnTo>
                    <a:pt x="413105" y="23609"/>
                  </a:lnTo>
                  <a:lnTo>
                    <a:pt x="413105" y="11811"/>
                  </a:lnTo>
                  <a:close/>
                </a:path>
                <a:path w="626110" h="47625">
                  <a:moveTo>
                    <a:pt x="424903" y="0"/>
                  </a:moveTo>
                  <a:lnTo>
                    <a:pt x="413105" y="0"/>
                  </a:lnTo>
                  <a:lnTo>
                    <a:pt x="413105" y="11798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26110" h="47625">
                  <a:moveTo>
                    <a:pt x="436714" y="23609"/>
                  </a:moveTo>
                  <a:lnTo>
                    <a:pt x="424916" y="23609"/>
                  </a:lnTo>
                  <a:lnTo>
                    <a:pt x="424916" y="35407"/>
                  </a:lnTo>
                  <a:lnTo>
                    <a:pt x="436714" y="35407"/>
                  </a:lnTo>
                  <a:lnTo>
                    <a:pt x="436714" y="23609"/>
                  </a:lnTo>
                  <a:close/>
                </a:path>
                <a:path w="626110" h="47625">
                  <a:moveTo>
                    <a:pt x="448513" y="11811"/>
                  </a:moveTo>
                  <a:lnTo>
                    <a:pt x="436714" y="11811"/>
                  </a:lnTo>
                  <a:lnTo>
                    <a:pt x="436714" y="23609"/>
                  </a:lnTo>
                  <a:lnTo>
                    <a:pt x="448513" y="23609"/>
                  </a:lnTo>
                  <a:lnTo>
                    <a:pt x="448513" y="11811"/>
                  </a:lnTo>
                  <a:close/>
                </a:path>
                <a:path w="626110" h="47625">
                  <a:moveTo>
                    <a:pt x="448513" y="0"/>
                  </a:moveTo>
                  <a:lnTo>
                    <a:pt x="436714" y="0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48513" y="0"/>
                  </a:lnTo>
                  <a:close/>
                </a:path>
                <a:path w="626110" h="47625">
                  <a:moveTo>
                    <a:pt x="460311" y="23609"/>
                  </a:moveTo>
                  <a:lnTo>
                    <a:pt x="448513" y="23609"/>
                  </a:lnTo>
                  <a:lnTo>
                    <a:pt x="448513" y="35407"/>
                  </a:lnTo>
                  <a:lnTo>
                    <a:pt x="460311" y="35407"/>
                  </a:lnTo>
                  <a:lnTo>
                    <a:pt x="460311" y="23609"/>
                  </a:lnTo>
                  <a:close/>
                </a:path>
                <a:path w="626110" h="47625">
                  <a:moveTo>
                    <a:pt x="472122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72122" y="11798"/>
                  </a:lnTo>
                  <a:lnTo>
                    <a:pt x="472122" y="0"/>
                  </a:lnTo>
                  <a:close/>
                </a:path>
                <a:path w="626110" h="47625">
                  <a:moveTo>
                    <a:pt x="483920" y="23609"/>
                  </a:moveTo>
                  <a:lnTo>
                    <a:pt x="472122" y="23609"/>
                  </a:lnTo>
                  <a:lnTo>
                    <a:pt x="472122" y="11811"/>
                  </a:lnTo>
                  <a:lnTo>
                    <a:pt x="460324" y="11811"/>
                  </a:lnTo>
                  <a:lnTo>
                    <a:pt x="460324" y="23609"/>
                  </a:lnTo>
                  <a:lnTo>
                    <a:pt x="460324" y="35407"/>
                  </a:lnTo>
                  <a:lnTo>
                    <a:pt x="472122" y="35407"/>
                  </a:lnTo>
                  <a:lnTo>
                    <a:pt x="483920" y="35407"/>
                  </a:lnTo>
                  <a:lnTo>
                    <a:pt x="483920" y="23609"/>
                  </a:lnTo>
                  <a:close/>
                </a:path>
                <a:path w="626110" h="47625">
                  <a:moveTo>
                    <a:pt x="519328" y="11811"/>
                  </a:moveTo>
                  <a:lnTo>
                    <a:pt x="507530" y="11811"/>
                  </a:lnTo>
                  <a:lnTo>
                    <a:pt x="495731" y="11811"/>
                  </a:lnTo>
                  <a:lnTo>
                    <a:pt x="483933" y="11811"/>
                  </a:ln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495731" y="23609"/>
                  </a:lnTo>
                  <a:lnTo>
                    <a:pt x="507530" y="23609"/>
                  </a:lnTo>
                  <a:lnTo>
                    <a:pt x="519328" y="23609"/>
                  </a:lnTo>
                  <a:lnTo>
                    <a:pt x="519328" y="11811"/>
                  </a:lnTo>
                  <a:close/>
                </a:path>
                <a:path w="626110" h="47625">
                  <a:moveTo>
                    <a:pt x="519328" y="0"/>
                  </a:moveTo>
                  <a:lnTo>
                    <a:pt x="507530" y="0"/>
                  </a:lnTo>
                  <a:lnTo>
                    <a:pt x="495731" y="0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19328" y="11798"/>
                  </a:lnTo>
                  <a:lnTo>
                    <a:pt x="519328" y="0"/>
                  </a:lnTo>
                  <a:close/>
                </a:path>
                <a:path w="626110" h="47625">
                  <a:moveTo>
                    <a:pt x="531139" y="11811"/>
                  </a:moveTo>
                  <a:lnTo>
                    <a:pt x="519341" y="11811"/>
                  </a:lnTo>
                  <a:lnTo>
                    <a:pt x="519341" y="23609"/>
                  </a:lnTo>
                  <a:lnTo>
                    <a:pt x="519341" y="35407"/>
                  </a:lnTo>
                  <a:lnTo>
                    <a:pt x="531139" y="35407"/>
                  </a:lnTo>
                  <a:lnTo>
                    <a:pt x="531139" y="23609"/>
                  </a:lnTo>
                  <a:lnTo>
                    <a:pt x="531139" y="11811"/>
                  </a:lnTo>
                  <a:close/>
                </a:path>
                <a:path w="626110" h="47625">
                  <a:moveTo>
                    <a:pt x="531139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31139" y="11798"/>
                  </a:lnTo>
                  <a:lnTo>
                    <a:pt x="531139" y="0"/>
                  </a:lnTo>
                  <a:close/>
                </a:path>
                <a:path w="626110" h="47625">
                  <a:moveTo>
                    <a:pt x="554748" y="11811"/>
                  </a:moveTo>
                  <a:lnTo>
                    <a:pt x="542950" y="11811"/>
                  </a:lnTo>
                  <a:lnTo>
                    <a:pt x="542950" y="23609"/>
                  </a:lnTo>
                  <a:lnTo>
                    <a:pt x="554748" y="23609"/>
                  </a:lnTo>
                  <a:lnTo>
                    <a:pt x="554748" y="11811"/>
                  </a:lnTo>
                  <a:close/>
                </a:path>
                <a:path w="626110" h="47625">
                  <a:moveTo>
                    <a:pt x="578345" y="11811"/>
                  </a:moveTo>
                  <a:lnTo>
                    <a:pt x="566547" y="11811"/>
                  </a:lnTo>
                  <a:lnTo>
                    <a:pt x="566547" y="23609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78345" y="23609"/>
                  </a:lnTo>
                  <a:lnTo>
                    <a:pt x="578345" y="11811"/>
                  </a:lnTo>
                  <a:close/>
                </a:path>
                <a:path w="626110" h="47625">
                  <a:moveTo>
                    <a:pt x="578345" y="0"/>
                  </a:moveTo>
                  <a:lnTo>
                    <a:pt x="566547" y="0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26110" h="47625">
                  <a:moveTo>
                    <a:pt x="590156" y="0"/>
                  </a:moveTo>
                  <a:lnTo>
                    <a:pt x="578358" y="0"/>
                  </a:lnTo>
                  <a:lnTo>
                    <a:pt x="578358" y="11798"/>
                  </a:lnTo>
                  <a:lnTo>
                    <a:pt x="590156" y="11798"/>
                  </a:lnTo>
                  <a:lnTo>
                    <a:pt x="590156" y="0"/>
                  </a:lnTo>
                  <a:close/>
                </a:path>
                <a:path w="626110" h="47625">
                  <a:moveTo>
                    <a:pt x="601954" y="11811"/>
                  </a:moveTo>
                  <a:lnTo>
                    <a:pt x="590156" y="11811"/>
                  </a:lnTo>
                  <a:lnTo>
                    <a:pt x="590156" y="23609"/>
                  </a:lnTo>
                  <a:lnTo>
                    <a:pt x="601954" y="23609"/>
                  </a:lnTo>
                  <a:lnTo>
                    <a:pt x="601954" y="11811"/>
                  </a:lnTo>
                  <a:close/>
                </a:path>
                <a:path w="626110" h="47625">
                  <a:moveTo>
                    <a:pt x="613765" y="11811"/>
                  </a:moveTo>
                  <a:lnTo>
                    <a:pt x="601967" y="11811"/>
                  </a:lnTo>
                  <a:lnTo>
                    <a:pt x="601967" y="23609"/>
                  </a:lnTo>
                  <a:lnTo>
                    <a:pt x="613765" y="23609"/>
                  </a:lnTo>
                  <a:lnTo>
                    <a:pt x="613765" y="11811"/>
                  </a:lnTo>
                  <a:close/>
                </a:path>
                <a:path w="626110" h="47625">
                  <a:moveTo>
                    <a:pt x="625563" y="23609"/>
                  </a:moveTo>
                  <a:lnTo>
                    <a:pt x="613765" y="23609"/>
                  </a:lnTo>
                  <a:lnTo>
                    <a:pt x="613765" y="35407"/>
                  </a:lnTo>
                  <a:lnTo>
                    <a:pt x="625563" y="35407"/>
                  </a:lnTo>
                  <a:lnTo>
                    <a:pt x="625563" y="23609"/>
                  </a:lnTo>
                  <a:close/>
                </a:path>
                <a:path w="626110" h="47625">
                  <a:moveTo>
                    <a:pt x="625563" y="0"/>
                  </a:moveTo>
                  <a:lnTo>
                    <a:pt x="613765" y="0"/>
                  </a:ln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25563" y="11798"/>
                  </a:lnTo>
                  <a:lnTo>
                    <a:pt x="62556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94843" y="5863031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10" h="35560">
                  <a:moveTo>
                    <a:pt x="11798" y="11811"/>
                  </a:moveTo>
                  <a:lnTo>
                    <a:pt x="0" y="11811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11798" y="23622"/>
                  </a:lnTo>
                  <a:lnTo>
                    <a:pt x="11798" y="11811"/>
                  </a:lnTo>
                  <a:close/>
                </a:path>
                <a:path w="626110" h="35560">
                  <a:moveTo>
                    <a:pt x="35394" y="11811"/>
                  </a:moveTo>
                  <a:lnTo>
                    <a:pt x="23596" y="11811"/>
                  </a:lnTo>
                  <a:lnTo>
                    <a:pt x="23596" y="23609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22"/>
                  </a:lnTo>
                  <a:lnTo>
                    <a:pt x="35394" y="11811"/>
                  </a:lnTo>
                  <a:close/>
                </a:path>
                <a:path w="626110" h="35560">
                  <a:moveTo>
                    <a:pt x="59004" y="11811"/>
                  </a:moveTo>
                  <a:lnTo>
                    <a:pt x="47205" y="11811"/>
                  </a:lnTo>
                  <a:lnTo>
                    <a:pt x="35407" y="11811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59004" y="35407"/>
                  </a:lnTo>
                  <a:lnTo>
                    <a:pt x="59004" y="23622"/>
                  </a:lnTo>
                  <a:lnTo>
                    <a:pt x="59004" y="11811"/>
                  </a:lnTo>
                  <a:close/>
                </a:path>
                <a:path w="626110" h="35560">
                  <a:moveTo>
                    <a:pt x="82613" y="11811"/>
                  </a:moveTo>
                  <a:lnTo>
                    <a:pt x="70815" y="11811"/>
                  </a:lnTo>
                  <a:lnTo>
                    <a:pt x="70815" y="23609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22"/>
                  </a:lnTo>
                  <a:lnTo>
                    <a:pt x="82613" y="11811"/>
                  </a:lnTo>
                  <a:close/>
                </a:path>
                <a:path w="626110" h="35560">
                  <a:moveTo>
                    <a:pt x="82613" y="0"/>
                  </a:moveTo>
                  <a:lnTo>
                    <a:pt x="70815" y="0"/>
                  </a:lnTo>
                  <a:lnTo>
                    <a:pt x="70815" y="11798"/>
                  </a:lnTo>
                  <a:lnTo>
                    <a:pt x="82613" y="11798"/>
                  </a:lnTo>
                  <a:lnTo>
                    <a:pt x="82613" y="0"/>
                  </a:lnTo>
                  <a:close/>
                </a:path>
                <a:path w="626110" h="35560">
                  <a:moveTo>
                    <a:pt x="106222" y="11811"/>
                  </a:moveTo>
                  <a:lnTo>
                    <a:pt x="94424" y="11811"/>
                  </a:ln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06222" y="23622"/>
                  </a:lnTo>
                  <a:lnTo>
                    <a:pt x="106222" y="11811"/>
                  </a:lnTo>
                  <a:close/>
                </a:path>
                <a:path w="626110" h="35560">
                  <a:moveTo>
                    <a:pt x="118021" y="0"/>
                  </a:moveTo>
                  <a:lnTo>
                    <a:pt x="106222" y="0"/>
                  </a:lnTo>
                  <a:lnTo>
                    <a:pt x="106222" y="11798"/>
                  </a:lnTo>
                  <a:lnTo>
                    <a:pt x="118021" y="11798"/>
                  </a:lnTo>
                  <a:lnTo>
                    <a:pt x="118021" y="0"/>
                  </a:lnTo>
                  <a:close/>
                </a:path>
                <a:path w="626110" h="35560">
                  <a:moveTo>
                    <a:pt x="129806" y="11811"/>
                  </a:moveTo>
                  <a:lnTo>
                    <a:pt x="118021" y="11811"/>
                  </a:lnTo>
                  <a:lnTo>
                    <a:pt x="118021" y="23609"/>
                  </a:lnTo>
                  <a:lnTo>
                    <a:pt x="118021" y="35407"/>
                  </a:lnTo>
                  <a:lnTo>
                    <a:pt x="129806" y="35407"/>
                  </a:lnTo>
                  <a:lnTo>
                    <a:pt x="129806" y="23622"/>
                  </a:lnTo>
                  <a:lnTo>
                    <a:pt x="129806" y="11811"/>
                  </a:lnTo>
                  <a:close/>
                </a:path>
                <a:path w="626110" h="35560">
                  <a:moveTo>
                    <a:pt x="153428" y="11811"/>
                  </a:moveTo>
                  <a:lnTo>
                    <a:pt x="141630" y="11811"/>
                  </a:lnTo>
                  <a:lnTo>
                    <a:pt x="141630" y="23609"/>
                  </a:lnTo>
                  <a:lnTo>
                    <a:pt x="141630" y="35407"/>
                  </a:lnTo>
                  <a:lnTo>
                    <a:pt x="153428" y="35407"/>
                  </a:lnTo>
                  <a:lnTo>
                    <a:pt x="153428" y="23622"/>
                  </a:lnTo>
                  <a:lnTo>
                    <a:pt x="153428" y="11811"/>
                  </a:lnTo>
                  <a:close/>
                </a:path>
                <a:path w="626110" h="35560">
                  <a:moveTo>
                    <a:pt x="153428" y="0"/>
                  </a:moveTo>
                  <a:lnTo>
                    <a:pt x="141630" y="0"/>
                  </a:lnTo>
                  <a:lnTo>
                    <a:pt x="141630" y="11798"/>
                  </a:lnTo>
                  <a:lnTo>
                    <a:pt x="153428" y="11798"/>
                  </a:lnTo>
                  <a:lnTo>
                    <a:pt x="153428" y="0"/>
                  </a:lnTo>
                  <a:close/>
                </a:path>
                <a:path w="626110" h="35560">
                  <a:moveTo>
                    <a:pt x="177025" y="11811"/>
                  </a:moveTo>
                  <a:lnTo>
                    <a:pt x="165239" y="11811"/>
                  </a:lnTo>
                  <a:lnTo>
                    <a:pt x="165239" y="23609"/>
                  </a:ln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22"/>
                  </a:lnTo>
                  <a:lnTo>
                    <a:pt x="177025" y="11811"/>
                  </a:lnTo>
                  <a:close/>
                </a:path>
                <a:path w="626110" h="35560">
                  <a:moveTo>
                    <a:pt x="177025" y="0"/>
                  </a:moveTo>
                  <a:lnTo>
                    <a:pt x="165239" y="0"/>
                  </a:lnTo>
                  <a:lnTo>
                    <a:pt x="165239" y="11798"/>
                  </a:lnTo>
                  <a:lnTo>
                    <a:pt x="177025" y="11798"/>
                  </a:lnTo>
                  <a:lnTo>
                    <a:pt x="177025" y="0"/>
                  </a:lnTo>
                  <a:close/>
                </a:path>
                <a:path w="626110" h="35560">
                  <a:moveTo>
                    <a:pt x="188836" y="0"/>
                  </a:moveTo>
                  <a:lnTo>
                    <a:pt x="177038" y="0"/>
                  </a:lnTo>
                  <a:lnTo>
                    <a:pt x="177038" y="11798"/>
                  </a:lnTo>
                  <a:lnTo>
                    <a:pt x="188836" y="11798"/>
                  </a:lnTo>
                  <a:lnTo>
                    <a:pt x="188836" y="0"/>
                  </a:lnTo>
                  <a:close/>
                </a:path>
                <a:path w="626110" h="35560">
                  <a:moveTo>
                    <a:pt x="212432" y="11811"/>
                  </a:moveTo>
                  <a:lnTo>
                    <a:pt x="200647" y="11811"/>
                  </a:lnTo>
                  <a:lnTo>
                    <a:pt x="200647" y="23609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22"/>
                  </a:lnTo>
                  <a:lnTo>
                    <a:pt x="212432" y="11811"/>
                  </a:lnTo>
                  <a:close/>
                </a:path>
                <a:path w="626110" h="35560">
                  <a:moveTo>
                    <a:pt x="224243" y="11811"/>
                  </a:moveTo>
                  <a:lnTo>
                    <a:pt x="212458" y="11811"/>
                  </a:ln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22"/>
                  </a:lnTo>
                  <a:lnTo>
                    <a:pt x="224243" y="11811"/>
                  </a:lnTo>
                  <a:close/>
                </a:path>
                <a:path w="626110" h="35560">
                  <a:moveTo>
                    <a:pt x="224243" y="0"/>
                  </a:moveTo>
                  <a:lnTo>
                    <a:pt x="212458" y="0"/>
                  </a:lnTo>
                  <a:lnTo>
                    <a:pt x="212458" y="11798"/>
                  </a:lnTo>
                  <a:lnTo>
                    <a:pt x="224243" y="11798"/>
                  </a:lnTo>
                  <a:lnTo>
                    <a:pt x="224243" y="0"/>
                  </a:lnTo>
                  <a:close/>
                </a:path>
                <a:path w="626110" h="35560">
                  <a:moveTo>
                    <a:pt x="236054" y="23609"/>
                  </a:move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36054" y="23609"/>
                  </a:lnTo>
                  <a:close/>
                </a:path>
                <a:path w="626110" h="35560">
                  <a:moveTo>
                    <a:pt x="247853" y="0"/>
                  </a:moveTo>
                  <a:lnTo>
                    <a:pt x="236054" y="0"/>
                  </a:lnTo>
                  <a:lnTo>
                    <a:pt x="236054" y="11798"/>
                  </a:lnTo>
                  <a:lnTo>
                    <a:pt x="247853" y="11798"/>
                  </a:lnTo>
                  <a:lnTo>
                    <a:pt x="247853" y="0"/>
                  </a:lnTo>
                  <a:close/>
                </a:path>
                <a:path w="626110" h="35560">
                  <a:moveTo>
                    <a:pt x="271462" y="0"/>
                  </a:moveTo>
                  <a:lnTo>
                    <a:pt x="259664" y="0"/>
                  </a:lnTo>
                  <a:lnTo>
                    <a:pt x="259664" y="11798"/>
                  </a:lnTo>
                  <a:lnTo>
                    <a:pt x="271462" y="11798"/>
                  </a:lnTo>
                  <a:lnTo>
                    <a:pt x="271462" y="0"/>
                  </a:lnTo>
                  <a:close/>
                </a:path>
                <a:path w="626110" h="35560">
                  <a:moveTo>
                    <a:pt x="306857" y="11811"/>
                  </a:moveTo>
                  <a:lnTo>
                    <a:pt x="295071" y="11811"/>
                  </a:lnTo>
                  <a:lnTo>
                    <a:pt x="295071" y="23622"/>
                  </a:lnTo>
                  <a:lnTo>
                    <a:pt x="306857" y="23622"/>
                  </a:lnTo>
                  <a:lnTo>
                    <a:pt x="306857" y="11811"/>
                  </a:lnTo>
                  <a:close/>
                </a:path>
                <a:path w="626110" h="35560">
                  <a:moveTo>
                    <a:pt x="306857" y="0"/>
                  </a:moveTo>
                  <a:lnTo>
                    <a:pt x="295071" y="0"/>
                  </a:lnTo>
                  <a:lnTo>
                    <a:pt x="283273" y="0"/>
                  </a:lnTo>
                  <a:lnTo>
                    <a:pt x="283273" y="11798"/>
                  </a:lnTo>
                  <a:lnTo>
                    <a:pt x="295071" y="11798"/>
                  </a:lnTo>
                  <a:lnTo>
                    <a:pt x="306857" y="11798"/>
                  </a:lnTo>
                  <a:lnTo>
                    <a:pt x="306857" y="0"/>
                  </a:lnTo>
                  <a:close/>
                </a:path>
                <a:path w="626110" h="35560">
                  <a:moveTo>
                    <a:pt x="330479" y="11811"/>
                  </a:moveTo>
                  <a:lnTo>
                    <a:pt x="318681" y="11811"/>
                  </a:lnTo>
                  <a:lnTo>
                    <a:pt x="306882" y="11811"/>
                  </a:lnTo>
                  <a:lnTo>
                    <a:pt x="306882" y="23609"/>
                  </a:lnTo>
                  <a:lnTo>
                    <a:pt x="306882" y="35407"/>
                  </a:lnTo>
                  <a:lnTo>
                    <a:pt x="318681" y="35407"/>
                  </a:lnTo>
                  <a:lnTo>
                    <a:pt x="318681" y="23622"/>
                  </a:lnTo>
                  <a:lnTo>
                    <a:pt x="330479" y="23622"/>
                  </a:lnTo>
                  <a:lnTo>
                    <a:pt x="330479" y="11811"/>
                  </a:lnTo>
                  <a:close/>
                </a:path>
                <a:path w="626110" h="35560">
                  <a:moveTo>
                    <a:pt x="330479" y="0"/>
                  </a:moveTo>
                  <a:lnTo>
                    <a:pt x="318681" y="0"/>
                  </a:lnTo>
                  <a:lnTo>
                    <a:pt x="306882" y="0"/>
                  </a:lnTo>
                  <a:lnTo>
                    <a:pt x="306882" y="11798"/>
                  </a:lnTo>
                  <a:lnTo>
                    <a:pt x="318681" y="11798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26110" h="35560">
                  <a:moveTo>
                    <a:pt x="354088" y="11811"/>
                  </a:moveTo>
                  <a:lnTo>
                    <a:pt x="342290" y="11811"/>
                  </a:lnTo>
                  <a:lnTo>
                    <a:pt x="330492" y="11811"/>
                  </a:lnTo>
                  <a:lnTo>
                    <a:pt x="330492" y="23622"/>
                  </a:lnTo>
                  <a:lnTo>
                    <a:pt x="342290" y="23622"/>
                  </a:lnTo>
                  <a:lnTo>
                    <a:pt x="354088" y="23622"/>
                  </a:lnTo>
                  <a:lnTo>
                    <a:pt x="354088" y="11811"/>
                  </a:lnTo>
                  <a:close/>
                </a:path>
                <a:path w="626110" h="35560">
                  <a:moveTo>
                    <a:pt x="365887" y="0"/>
                  </a:moveTo>
                  <a:lnTo>
                    <a:pt x="354088" y="0"/>
                  </a:lnTo>
                  <a:lnTo>
                    <a:pt x="342290" y="0"/>
                  </a:lnTo>
                  <a:lnTo>
                    <a:pt x="330492" y="0"/>
                  </a:lnTo>
                  <a:lnTo>
                    <a:pt x="330492" y="11798"/>
                  </a:lnTo>
                  <a:lnTo>
                    <a:pt x="342290" y="11798"/>
                  </a:lnTo>
                  <a:lnTo>
                    <a:pt x="354088" y="11798"/>
                  </a:lnTo>
                  <a:lnTo>
                    <a:pt x="365887" y="11798"/>
                  </a:lnTo>
                  <a:lnTo>
                    <a:pt x="365887" y="0"/>
                  </a:lnTo>
                  <a:close/>
                </a:path>
                <a:path w="626110" h="35560">
                  <a:moveTo>
                    <a:pt x="389496" y="0"/>
                  </a:moveTo>
                  <a:lnTo>
                    <a:pt x="377698" y="0"/>
                  </a:lnTo>
                  <a:lnTo>
                    <a:pt x="365899" y="0"/>
                  </a:lnTo>
                  <a:lnTo>
                    <a:pt x="365899" y="11798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26110" h="35560">
                  <a:moveTo>
                    <a:pt x="401307" y="11811"/>
                  </a:moveTo>
                  <a:lnTo>
                    <a:pt x="389509" y="11811"/>
                  </a:lnTo>
                  <a:lnTo>
                    <a:pt x="389509" y="23622"/>
                  </a:lnTo>
                  <a:lnTo>
                    <a:pt x="401307" y="23622"/>
                  </a:lnTo>
                  <a:lnTo>
                    <a:pt x="401307" y="11811"/>
                  </a:lnTo>
                  <a:close/>
                </a:path>
                <a:path w="626110" h="35560">
                  <a:moveTo>
                    <a:pt x="401307" y="0"/>
                  </a:move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01307" y="0"/>
                  </a:lnTo>
                  <a:close/>
                </a:path>
                <a:path w="626110" h="35560">
                  <a:moveTo>
                    <a:pt x="424903" y="11811"/>
                  </a:moveTo>
                  <a:lnTo>
                    <a:pt x="413105" y="11811"/>
                  </a:lnTo>
                  <a:lnTo>
                    <a:pt x="413105" y="23622"/>
                  </a:lnTo>
                  <a:lnTo>
                    <a:pt x="424903" y="23622"/>
                  </a:lnTo>
                  <a:lnTo>
                    <a:pt x="424903" y="11811"/>
                  </a:lnTo>
                  <a:close/>
                </a:path>
                <a:path w="626110" h="35560">
                  <a:moveTo>
                    <a:pt x="424903" y="0"/>
                  </a:moveTo>
                  <a:lnTo>
                    <a:pt x="413105" y="0"/>
                  </a:lnTo>
                  <a:lnTo>
                    <a:pt x="413105" y="11798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26110" h="35560">
                  <a:moveTo>
                    <a:pt x="436714" y="11811"/>
                  </a:moveTo>
                  <a:lnTo>
                    <a:pt x="424916" y="11811"/>
                  </a:lnTo>
                  <a:lnTo>
                    <a:pt x="424916" y="23622"/>
                  </a:lnTo>
                  <a:lnTo>
                    <a:pt x="436714" y="23622"/>
                  </a:lnTo>
                  <a:lnTo>
                    <a:pt x="436714" y="11811"/>
                  </a:lnTo>
                  <a:close/>
                </a:path>
                <a:path w="626110" h="35560">
                  <a:moveTo>
                    <a:pt x="436714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36714" y="11798"/>
                  </a:lnTo>
                  <a:lnTo>
                    <a:pt x="436714" y="0"/>
                  </a:lnTo>
                  <a:close/>
                </a:path>
                <a:path w="626110" h="35560">
                  <a:moveTo>
                    <a:pt x="460311" y="11811"/>
                  </a:moveTo>
                  <a:lnTo>
                    <a:pt x="448513" y="11811"/>
                  </a:lnTo>
                  <a:lnTo>
                    <a:pt x="448513" y="23622"/>
                  </a:lnTo>
                  <a:lnTo>
                    <a:pt x="460311" y="23622"/>
                  </a:lnTo>
                  <a:lnTo>
                    <a:pt x="460311" y="11811"/>
                  </a:lnTo>
                  <a:close/>
                </a:path>
                <a:path w="626110" h="35560">
                  <a:moveTo>
                    <a:pt x="472122" y="11811"/>
                  </a:moveTo>
                  <a:lnTo>
                    <a:pt x="460324" y="11811"/>
                  </a:lnTo>
                  <a:lnTo>
                    <a:pt x="460324" y="23622"/>
                  </a:lnTo>
                  <a:lnTo>
                    <a:pt x="472122" y="23622"/>
                  </a:lnTo>
                  <a:lnTo>
                    <a:pt x="472122" y="11811"/>
                  </a:lnTo>
                  <a:close/>
                </a:path>
                <a:path w="626110" h="35560">
                  <a:moveTo>
                    <a:pt x="519328" y="11811"/>
                  </a:moveTo>
                  <a:lnTo>
                    <a:pt x="507530" y="11811"/>
                  </a:lnTo>
                  <a:lnTo>
                    <a:pt x="507530" y="23622"/>
                  </a:lnTo>
                  <a:lnTo>
                    <a:pt x="519328" y="23622"/>
                  </a:lnTo>
                  <a:lnTo>
                    <a:pt x="519328" y="11811"/>
                  </a:lnTo>
                  <a:close/>
                </a:path>
                <a:path w="626110" h="35560">
                  <a:moveTo>
                    <a:pt x="519328" y="0"/>
                  </a:moveTo>
                  <a:lnTo>
                    <a:pt x="507530" y="0"/>
                  </a:ln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19328" y="11798"/>
                  </a:lnTo>
                  <a:lnTo>
                    <a:pt x="519328" y="0"/>
                  </a:lnTo>
                  <a:close/>
                </a:path>
                <a:path w="626110" h="35560">
                  <a:moveTo>
                    <a:pt x="542937" y="0"/>
                  </a:moveTo>
                  <a:lnTo>
                    <a:pt x="531139" y="0"/>
                  </a:lnTo>
                  <a:lnTo>
                    <a:pt x="519341" y="0"/>
                  </a:lnTo>
                  <a:lnTo>
                    <a:pt x="519341" y="11798"/>
                  </a:lnTo>
                  <a:lnTo>
                    <a:pt x="531139" y="11798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26110" h="35560">
                  <a:moveTo>
                    <a:pt x="578345" y="11811"/>
                  </a:moveTo>
                  <a:lnTo>
                    <a:pt x="566547" y="11811"/>
                  </a:lnTo>
                  <a:lnTo>
                    <a:pt x="554748" y="11811"/>
                  </a:lnTo>
                  <a:lnTo>
                    <a:pt x="554748" y="23622"/>
                  </a:lnTo>
                  <a:lnTo>
                    <a:pt x="566547" y="23622"/>
                  </a:lnTo>
                  <a:lnTo>
                    <a:pt x="578345" y="23622"/>
                  </a:lnTo>
                  <a:lnTo>
                    <a:pt x="578345" y="11811"/>
                  </a:lnTo>
                  <a:close/>
                </a:path>
                <a:path w="626110" h="35560">
                  <a:moveTo>
                    <a:pt x="578345" y="0"/>
                  </a:moveTo>
                  <a:lnTo>
                    <a:pt x="566547" y="0"/>
                  </a:lnTo>
                  <a:lnTo>
                    <a:pt x="554748" y="0"/>
                  </a:ln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26110" h="35560">
                  <a:moveTo>
                    <a:pt x="601954" y="11811"/>
                  </a:moveTo>
                  <a:lnTo>
                    <a:pt x="590156" y="11811"/>
                  </a:lnTo>
                  <a:lnTo>
                    <a:pt x="590156" y="23622"/>
                  </a:lnTo>
                  <a:lnTo>
                    <a:pt x="601954" y="23622"/>
                  </a:lnTo>
                  <a:lnTo>
                    <a:pt x="601954" y="11811"/>
                  </a:lnTo>
                  <a:close/>
                </a:path>
                <a:path w="626110" h="35560">
                  <a:moveTo>
                    <a:pt x="601954" y="0"/>
                  </a:moveTo>
                  <a:lnTo>
                    <a:pt x="590156" y="0"/>
                  </a:lnTo>
                  <a:lnTo>
                    <a:pt x="578358" y="0"/>
                  </a:lnTo>
                  <a:lnTo>
                    <a:pt x="578358" y="11798"/>
                  </a:lnTo>
                  <a:lnTo>
                    <a:pt x="590156" y="11798"/>
                  </a:lnTo>
                  <a:lnTo>
                    <a:pt x="601954" y="11798"/>
                  </a:lnTo>
                  <a:lnTo>
                    <a:pt x="601954" y="0"/>
                  </a:lnTo>
                  <a:close/>
                </a:path>
                <a:path w="626110" h="35560">
                  <a:moveTo>
                    <a:pt x="625563" y="11811"/>
                  </a:moveTo>
                  <a:lnTo>
                    <a:pt x="613765" y="11811"/>
                  </a:lnTo>
                  <a:lnTo>
                    <a:pt x="613765" y="23622"/>
                  </a:lnTo>
                  <a:lnTo>
                    <a:pt x="625563" y="23622"/>
                  </a:lnTo>
                  <a:lnTo>
                    <a:pt x="625563" y="11811"/>
                  </a:lnTo>
                  <a:close/>
                </a:path>
                <a:path w="626110" h="35560">
                  <a:moveTo>
                    <a:pt x="625563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25563" y="11798"/>
                  </a:lnTo>
                  <a:lnTo>
                    <a:pt x="62556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94843" y="5886640"/>
              <a:ext cx="614045" cy="35560"/>
            </a:xfrm>
            <a:custGeom>
              <a:avLst/>
              <a:gdLst/>
              <a:ahLst/>
              <a:cxnLst/>
              <a:rect l="l" t="t" r="r" b="b"/>
              <a:pathLst>
                <a:path w="614045" h="35560">
                  <a:moveTo>
                    <a:pt x="35394" y="23609"/>
                  </a:moveTo>
                  <a:lnTo>
                    <a:pt x="23596" y="23609"/>
                  </a:lnTo>
                  <a:lnTo>
                    <a:pt x="11798" y="23609"/>
                  </a:lnTo>
                  <a:lnTo>
                    <a:pt x="11798" y="11811"/>
                  </a:lnTo>
                  <a:lnTo>
                    <a:pt x="0" y="11811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close/>
                </a:path>
                <a:path w="614045" h="35560">
                  <a:moveTo>
                    <a:pt x="59004" y="23609"/>
                  </a:moveTo>
                  <a:lnTo>
                    <a:pt x="47205" y="23609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59004" y="35407"/>
                  </a:lnTo>
                  <a:lnTo>
                    <a:pt x="59004" y="23609"/>
                  </a:lnTo>
                  <a:close/>
                </a:path>
                <a:path w="614045" h="35560">
                  <a:moveTo>
                    <a:pt x="82613" y="11811"/>
                  </a:moveTo>
                  <a:lnTo>
                    <a:pt x="70815" y="11811"/>
                  </a:lnTo>
                  <a:lnTo>
                    <a:pt x="70815" y="23609"/>
                  </a:ln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09"/>
                  </a:lnTo>
                  <a:lnTo>
                    <a:pt x="82613" y="11811"/>
                  </a:lnTo>
                  <a:close/>
                </a:path>
                <a:path w="614045" h="35560">
                  <a:moveTo>
                    <a:pt x="106222" y="23609"/>
                  </a:move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06222" y="23609"/>
                  </a:lnTo>
                  <a:close/>
                </a:path>
                <a:path w="614045" h="35560">
                  <a:moveTo>
                    <a:pt x="129806" y="11811"/>
                  </a:moveTo>
                  <a:lnTo>
                    <a:pt x="118021" y="11811"/>
                  </a:lnTo>
                  <a:lnTo>
                    <a:pt x="118021" y="23609"/>
                  </a:lnTo>
                  <a:lnTo>
                    <a:pt x="129806" y="23609"/>
                  </a:lnTo>
                  <a:lnTo>
                    <a:pt x="129806" y="11811"/>
                  </a:lnTo>
                  <a:close/>
                </a:path>
                <a:path w="614045" h="35560">
                  <a:moveTo>
                    <a:pt x="141617" y="23609"/>
                  </a:moveTo>
                  <a:lnTo>
                    <a:pt x="129832" y="23609"/>
                  </a:lnTo>
                  <a:lnTo>
                    <a:pt x="129832" y="35407"/>
                  </a:lnTo>
                  <a:lnTo>
                    <a:pt x="141617" y="35407"/>
                  </a:lnTo>
                  <a:lnTo>
                    <a:pt x="141617" y="23609"/>
                  </a:lnTo>
                  <a:close/>
                </a:path>
                <a:path w="614045" h="35560">
                  <a:moveTo>
                    <a:pt x="153428" y="11811"/>
                  </a:moveTo>
                  <a:lnTo>
                    <a:pt x="141630" y="11811"/>
                  </a:lnTo>
                  <a:lnTo>
                    <a:pt x="141630" y="23609"/>
                  </a:lnTo>
                  <a:lnTo>
                    <a:pt x="153428" y="23609"/>
                  </a:lnTo>
                  <a:lnTo>
                    <a:pt x="153428" y="11811"/>
                  </a:lnTo>
                  <a:close/>
                </a:path>
                <a:path w="614045" h="35560">
                  <a:moveTo>
                    <a:pt x="177025" y="11811"/>
                  </a:moveTo>
                  <a:lnTo>
                    <a:pt x="165239" y="11811"/>
                  </a:lnTo>
                  <a:lnTo>
                    <a:pt x="165239" y="23609"/>
                  </a:lnTo>
                  <a:lnTo>
                    <a:pt x="177025" y="23609"/>
                  </a:lnTo>
                  <a:lnTo>
                    <a:pt x="177025" y="11811"/>
                  </a:lnTo>
                  <a:close/>
                </a:path>
                <a:path w="614045" h="35560">
                  <a:moveTo>
                    <a:pt x="188836" y="23609"/>
                  </a:move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close/>
                </a:path>
                <a:path w="614045" h="35560">
                  <a:moveTo>
                    <a:pt x="212432" y="11811"/>
                  </a:moveTo>
                  <a:lnTo>
                    <a:pt x="200647" y="11811"/>
                  </a:lnTo>
                  <a:lnTo>
                    <a:pt x="188849" y="11811"/>
                  </a:lnTo>
                  <a:lnTo>
                    <a:pt x="188849" y="23609"/>
                  </a:lnTo>
                  <a:lnTo>
                    <a:pt x="200647" y="23609"/>
                  </a:lnTo>
                  <a:lnTo>
                    <a:pt x="212432" y="23609"/>
                  </a:lnTo>
                  <a:lnTo>
                    <a:pt x="212432" y="11811"/>
                  </a:lnTo>
                  <a:close/>
                </a:path>
                <a:path w="614045" h="35560">
                  <a:moveTo>
                    <a:pt x="224243" y="11811"/>
                  </a:moveTo>
                  <a:lnTo>
                    <a:pt x="212458" y="11811"/>
                  </a:lnTo>
                  <a:lnTo>
                    <a:pt x="212458" y="23609"/>
                  </a:lnTo>
                  <a:lnTo>
                    <a:pt x="224243" y="23609"/>
                  </a:lnTo>
                  <a:lnTo>
                    <a:pt x="224243" y="11811"/>
                  </a:lnTo>
                  <a:close/>
                </a:path>
                <a:path w="614045" h="35560">
                  <a:moveTo>
                    <a:pt x="247853" y="11811"/>
                  </a:moveTo>
                  <a:lnTo>
                    <a:pt x="236054" y="11811"/>
                  </a:lnTo>
                  <a:lnTo>
                    <a:pt x="224256" y="11811"/>
                  </a:ln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47853" y="35407"/>
                  </a:lnTo>
                  <a:lnTo>
                    <a:pt x="247853" y="23609"/>
                  </a:lnTo>
                  <a:lnTo>
                    <a:pt x="247853" y="11811"/>
                  </a:lnTo>
                  <a:close/>
                </a:path>
                <a:path w="614045" h="35560">
                  <a:moveTo>
                    <a:pt x="259651" y="11811"/>
                  </a:moveTo>
                  <a:lnTo>
                    <a:pt x="247865" y="11811"/>
                  </a:lnTo>
                  <a:lnTo>
                    <a:pt x="247865" y="23609"/>
                  </a:lnTo>
                  <a:lnTo>
                    <a:pt x="247865" y="35407"/>
                  </a:lnTo>
                  <a:lnTo>
                    <a:pt x="259651" y="35407"/>
                  </a:lnTo>
                  <a:lnTo>
                    <a:pt x="259651" y="23609"/>
                  </a:lnTo>
                  <a:lnTo>
                    <a:pt x="259651" y="11811"/>
                  </a:lnTo>
                  <a:close/>
                </a:path>
                <a:path w="614045" h="35560">
                  <a:moveTo>
                    <a:pt x="271462" y="23609"/>
                  </a:moveTo>
                  <a:lnTo>
                    <a:pt x="259664" y="23609"/>
                  </a:lnTo>
                  <a:lnTo>
                    <a:pt x="259664" y="35407"/>
                  </a:lnTo>
                  <a:lnTo>
                    <a:pt x="271462" y="35407"/>
                  </a:lnTo>
                  <a:lnTo>
                    <a:pt x="271462" y="23609"/>
                  </a:lnTo>
                  <a:close/>
                </a:path>
                <a:path w="614045" h="35560">
                  <a:moveTo>
                    <a:pt x="330479" y="0"/>
                  </a:moveTo>
                  <a:lnTo>
                    <a:pt x="318681" y="0"/>
                  </a:lnTo>
                  <a:lnTo>
                    <a:pt x="306882" y="0"/>
                  </a:lnTo>
                  <a:lnTo>
                    <a:pt x="306882" y="11798"/>
                  </a:lnTo>
                  <a:lnTo>
                    <a:pt x="318681" y="11798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14045" h="35560">
                  <a:moveTo>
                    <a:pt x="365887" y="11811"/>
                  </a:moveTo>
                  <a:lnTo>
                    <a:pt x="354088" y="11811"/>
                  </a:lnTo>
                  <a:lnTo>
                    <a:pt x="354088" y="23609"/>
                  </a:lnTo>
                  <a:lnTo>
                    <a:pt x="365887" y="23609"/>
                  </a:lnTo>
                  <a:lnTo>
                    <a:pt x="365887" y="11811"/>
                  </a:lnTo>
                  <a:close/>
                </a:path>
                <a:path w="614045" h="35560">
                  <a:moveTo>
                    <a:pt x="365887" y="0"/>
                  </a:moveTo>
                  <a:lnTo>
                    <a:pt x="354088" y="0"/>
                  </a:lnTo>
                  <a:lnTo>
                    <a:pt x="342290" y="0"/>
                  </a:lnTo>
                  <a:lnTo>
                    <a:pt x="342290" y="11798"/>
                  </a:lnTo>
                  <a:lnTo>
                    <a:pt x="354088" y="11798"/>
                  </a:lnTo>
                  <a:lnTo>
                    <a:pt x="365887" y="11798"/>
                  </a:lnTo>
                  <a:lnTo>
                    <a:pt x="365887" y="0"/>
                  </a:lnTo>
                  <a:close/>
                </a:path>
                <a:path w="614045" h="35560">
                  <a:moveTo>
                    <a:pt x="389496" y="11811"/>
                  </a:moveTo>
                  <a:lnTo>
                    <a:pt x="377698" y="11811"/>
                  </a:lnTo>
                  <a:lnTo>
                    <a:pt x="377698" y="23609"/>
                  </a:lnTo>
                  <a:lnTo>
                    <a:pt x="365899" y="23609"/>
                  </a:lnTo>
                  <a:lnTo>
                    <a:pt x="365899" y="35407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lnTo>
                    <a:pt x="389496" y="11811"/>
                  </a:lnTo>
                  <a:close/>
                </a:path>
                <a:path w="614045" h="35560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14045" h="35560">
                  <a:moveTo>
                    <a:pt x="413105" y="0"/>
                  </a:moveTo>
                  <a:lnTo>
                    <a:pt x="401307" y="0"/>
                  </a:lnTo>
                  <a:lnTo>
                    <a:pt x="401307" y="11798"/>
                  </a:lnTo>
                  <a:lnTo>
                    <a:pt x="413105" y="11798"/>
                  </a:lnTo>
                  <a:lnTo>
                    <a:pt x="413105" y="0"/>
                  </a:lnTo>
                  <a:close/>
                </a:path>
                <a:path w="614045" h="35560">
                  <a:moveTo>
                    <a:pt x="424903" y="11811"/>
                  </a:moveTo>
                  <a:lnTo>
                    <a:pt x="413105" y="11811"/>
                  </a:lnTo>
                  <a:lnTo>
                    <a:pt x="401307" y="11811"/>
                  </a:lnTo>
                  <a:lnTo>
                    <a:pt x="401307" y="23609"/>
                  </a:lnTo>
                  <a:lnTo>
                    <a:pt x="413105" y="23609"/>
                  </a:lnTo>
                  <a:lnTo>
                    <a:pt x="424903" y="23609"/>
                  </a:lnTo>
                  <a:lnTo>
                    <a:pt x="424903" y="11811"/>
                  </a:lnTo>
                  <a:close/>
                </a:path>
                <a:path w="614045" h="35560">
                  <a:moveTo>
                    <a:pt x="460311" y="11811"/>
                  </a:moveTo>
                  <a:lnTo>
                    <a:pt x="448513" y="11811"/>
                  </a:lnTo>
                  <a:lnTo>
                    <a:pt x="448513" y="23609"/>
                  </a:lnTo>
                  <a:lnTo>
                    <a:pt x="436714" y="23609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60311" y="35407"/>
                  </a:lnTo>
                  <a:lnTo>
                    <a:pt x="460311" y="23609"/>
                  </a:lnTo>
                  <a:lnTo>
                    <a:pt x="460311" y="11811"/>
                  </a:lnTo>
                  <a:close/>
                </a:path>
                <a:path w="614045" h="35560">
                  <a:moveTo>
                    <a:pt x="460311" y="0"/>
                  </a:moveTo>
                  <a:lnTo>
                    <a:pt x="448513" y="0"/>
                  </a:lnTo>
                  <a:lnTo>
                    <a:pt x="436714" y="0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60311" y="11798"/>
                  </a:lnTo>
                  <a:lnTo>
                    <a:pt x="460311" y="0"/>
                  </a:lnTo>
                  <a:close/>
                </a:path>
                <a:path w="614045" h="35560">
                  <a:moveTo>
                    <a:pt x="472122" y="23609"/>
                  </a:moveTo>
                  <a:lnTo>
                    <a:pt x="460324" y="23609"/>
                  </a:lnTo>
                  <a:lnTo>
                    <a:pt x="460324" y="35407"/>
                  </a:lnTo>
                  <a:lnTo>
                    <a:pt x="472122" y="35407"/>
                  </a:lnTo>
                  <a:lnTo>
                    <a:pt x="472122" y="23609"/>
                  </a:lnTo>
                  <a:close/>
                </a:path>
                <a:path w="614045" h="35560">
                  <a:moveTo>
                    <a:pt x="472122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72122" y="11798"/>
                  </a:lnTo>
                  <a:lnTo>
                    <a:pt x="472122" y="0"/>
                  </a:lnTo>
                  <a:close/>
                </a:path>
                <a:path w="614045" h="35560">
                  <a:moveTo>
                    <a:pt x="483920" y="11811"/>
                  </a:moveTo>
                  <a:lnTo>
                    <a:pt x="472122" y="11811"/>
                  </a:lnTo>
                  <a:lnTo>
                    <a:pt x="472122" y="23609"/>
                  </a:lnTo>
                  <a:lnTo>
                    <a:pt x="483920" y="23609"/>
                  </a:lnTo>
                  <a:lnTo>
                    <a:pt x="483920" y="11811"/>
                  </a:lnTo>
                  <a:close/>
                </a:path>
                <a:path w="614045" h="35560">
                  <a:moveTo>
                    <a:pt x="507530" y="0"/>
                  </a:move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07530" y="0"/>
                  </a:lnTo>
                  <a:close/>
                </a:path>
                <a:path w="614045" h="35560">
                  <a:moveTo>
                    <a:pt x="519328" y="11811"/>
                  </a:moveTo>
                  <a:lnTo>
                    <a:pt x="507530" y="11811"/>
                  </a:lnTo>
                  <a:lnTo>
                    <a:pt x="495731" y="11811"/>
                  </a:lnTo>
                  <a:lnTo>
                    <a:pt x="495731" y="23609"/>
                  </a:lnTo>
                  <a:lnTo>
                    <a:pt x="495731" y="35407"/>
                  </a:lnTo>
                  <a:lnTo>
                    <a:pt x="507530" y="35407"/>
                  </a:lnTo>
                  <a:lnTo>
                    <a:pt x="507530" y="23609"/>
                  </a:lnTo>
                  <a:lnTo>
                    <a:pt x="519328" y="23609"/>
                  </a:lnTo>
                  <a:lnTo>
                    <a:pt x="519328" y="11811"/>
                  </a:lnTo>
                  <a:close/>
                </a:path>
                <a:path w="614045" h="35560">
                  <a:moveTo>
                    <a:pt x="531139" y="11811"/>
                  </a:moveTo>
                  <a:lnTo>
                    <a:pt x="519341" y="11811"/>
                  </a:lnTo>
                  <a:lnTo>
                    <a:pt x="519341" y="23609"/>
                  </a:lnTo>
                  <a:lnTo>
                    <a:pt x="519341" y="35407"/>
                  </a:lnTo>
                  <a:lnTo>
                    <a:pt x="531139" y="35407"/>
                  </a:lnTo>
                  <a:lnTo>
                    <a:pt x="531139" y="23609"/>
                  </a:lnTo>
                  <a:lnTo>
                    <a:pt x="531139" y="11811"/>
                  </a:lnTo>
                  <a:close/>
                </a:path>
                <a:path w="614045" h="35560">
                  <a:moveTo>
                    <a:pt x="554748" y="23609"/>
                  </a:moveTo>
                  <a:lnTo>
                    <a:pt x="542950" y="23609"/>
                  </a:lnTo>
                  <a:lnTo>
                    <a:pt x="542950" y="35407"/>
                  </a:lnTo>
                  <a:lnTo>
                    <a:pt x="554748" y="35407"/>
                  </a:lnTo>
                  <a:lnTo>
                    <a:pt x="554748" y="23609"/>
                  </a:lnTo>
                  <a:close/>
                </a:path>
                <a:path w="614045" h="35560">
                  <a:moveTo>
                    <a:pt x="566547" y="0"/>
                  </a:moveTo>
                  <a:lnTo>
                    <a:pt x="554748" y="0"/>
                  </a:ln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66547" y="0"/>
                  </a:lnTo>
                  <a:close/>
                </a:path>
                <a:path w="614045" h="35560">
                  <a:moveTo>
                    <a:pt x="578345" y="11811"/>
                  </a:moveTo>
                  <a:lnTo>
                    <a:pt x="566547" y="11811"/>
                  </a:lnTo>
                  <a:lnTo>
                    <a:pt x="554748" y="11811"/>
                  </a:lnTo>
                  <a:lnTo>
                    <a:pt x="554748" y="23609"/>
                  </a:lnTo>
                  <a:lnTo>
                    <a:pt x="566547" y="23609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78345" y="23609"/>
                  </a:lnTo>
                  <a:lnTo>
                    <a:pt x="578345" y="11811"/>
                  </a:lnTo>
                  <a:close/>
                </a:path>
                <a:path w="614045" h="35560">
                  <a:moveTo>
                    <a:pt x="590156" y="11811"/>
                  </a:moveTo>
                  <a:lnTo>
                    <a:pt x="578358" y="11811"/>
                  </a:lnTo>
                  <a:lnTo>
                    <a:pt x="578358" y="23609"/>
                  </a:lnTo>
                  <a:lnTo>
                    <a:pt x="590156" y="23609"/>
                  </a:lnTo>
                  <a:lnTo>
                    <a:pt x="590156" y="11811"/>
                  </a:lnTo>
                  <a:close/>
                </a:path>
                <a:path w="614045" h="35560">
                  <a:moveTo>
                    <a:pt x="613765" y="11811"/>
                  </a:moveTo>
                  <a:lnTo>
                    <a:pt x="601967" y="11811"/>
                  </a:lnTo>
                  <a:lnTo>
                    <a:pt x="601967" y="23609"/>
                  </a:lnTo>
                  <a:lnTo>
                    <a:pt x="601967" y="35407"/>
                  </a:lnTo>
                  <a:lnTo>
                    <a:pt x="613765" y="35407"/>
                  </a:lnTo>
                  <a:lnTo>
                    <a:pt x="613765" y="23609"/>
                  </a:lnTo>
                  <a:lnTo>
                    <a:pt x="613765" y="118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0" name="object 40"/>
          <p:cNvSpPr txBox="1"/>
          <p:nvPr/>
        </p:nvSpPr>
        <p:spPr>
          <a:xfrm>
            <a:off x="639272" y="5109242"/>
            <a:ext cx="881380" cy="4851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50" b="1" dirty="0">
                <a:latin typeface="Raleway"/>
                <a:cs typeface="Raleway"/>
              </a:rPr>
              <a:t>Product Height:</a:t>
            </a:r>
            <a:r>
              <a:rPr sz="750" b="1" spc="-5" dirty="0">
                <a:latin typeface="Raleway"/>
                <a:cs typeface="Raleway"/>
              </a:rPr>
              <a:t> </a:t>
            </a:r>
            <a:r>
              <a:rPr sz="750" spc="-35" dirty="0">
                <a:latin typeface="Raleway"/>
                <a:cs typeface="Raleway"/>
              </a:rPr>
              <a:t>30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z="750" b="1" dirty="0">
                <a:latin typeface="Raleway"/>
                <a:cs typeface="Raleway"/>
              </a:rPr>
              <a:t>Product Depth: </a:t>
            </a:r>
            <a:r>
              <a:rPr sz="750" spc="-25" dirty="0">
                <a:latin typeface="Raleway"/>
                <a:cs typeface="Raleway"/>
              </a:rPr>
              <a:t>18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z="750" b="1" dirty="0">
                <a:latin typeface="Raleway"/>
                <a:cs typeface="Raleway"/>
              </a:rPr>
              <a:t>Product Length: </a:t>
            </a:r>
            <a:r>
              <a:rPr sz="750" spc="-25" dirty="0">
                <a:latin typeface="Raleway"/>
                <a:cs typeface="Raleway"/>
              </a:rPr>
              <a:t>18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z="750" b="1" dirty="0">
                <a:latin typeface="Raleway"/>
                <a:cs typeface="Raleway"/>
              </a:rPr>
              <a:t>Cubes:</a:t>
            </a:r>
            <a:r>
              <a:rPr sz="750" b="1" spc="-5" dirty="0">
                <a:latin typeface="Raleway"/>
                <a:cs typeface="Raleway"/>
              </a:rPr>
              <a:t> </a:t>
            </a:r>
            <a:r>
              <a:rPr sz="750" spc="-20" dirty="0">
                <a:latin typeface="Raleway"/>
                <a:cs typeface="Raleway"/>
              </a:rPr>
              <a:t>6.55</a:t>
            </a:r>
            <a:endParaRPr sz="750" dirty="0">
              <a:latin typeface="Raleway"/>
              <a:cs typeface="Raleway"/>
            </a:endParaRPr>
          </a:p>
        </p:txBody>
      </p:sp>
      <p:pic>
        <p:nvPicPr>
          <p:cNvPr id="41" name="object 41">
            <a:hlinkClick r:id="rId2"/>
          </p:cNvPr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4839652" y="859066"/>
            <a:ext cx="3017520" cy="4297680"/>
          </a:xfrm>
          <a:prstGeom prst="rect">
            <a:avLst/>
          </a:prstGeom>
        </p:spPr>
      </p:pic>
      <p:sp>
        <p:nvSpPr>
          <p:cNvPr id="42" name="object 42"/>
          <p:cNvSpPr txBox="1"/>
          <p:nvPr/>
        </p:nvSpPr>
        <p:spPr>
          <a:xfrm>
            <a:off x="4797272" y="7521740"/>
            <a:ext cx="464184" cy="160020"/>
          </a:xfrm>
          <a:prstGeom prst="rect">
            <a:avLst/>
          </a:prstGeom>
        </p:spPr>
        <p:txBody>
          <a:bodyPr vert="horz" wrap="square" lIns="0" tIns="571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45"/>
              </a:spcBef>
            </a:pPr>
            <a:r>
              <a:rPr sz="900" dirty="0">
                <a:solidFill>
                  <a:srgbClr val="FFFFFF"/>
                </a:solidFill>
                <a:latin typeface="Raleway"/>
                <a:cs typeface="Raleway"/>
              </a:rPr>
              <a:t>Page: </a:t>
            </a:r>
            <a:r>
              <a:rPr sz="900" spc="-25" dirty="0">
                <a:solidFill>
                  <a:srgbClr val="FFFFFF"/>
                </a:solidFill>
                <a:latin typeface="Raleway"/>
                <a:cs typeface="Raleway"/>
              </a:rPr>
              <a:t>18</a:t>
            </a:r>
            <a:endParaRPr sz="900">
              <a:latin typeface="Raleway"/>
              <a:cs typeface="Raleway"/>
            </a:endParaRPr>
          </a:p>
        </p:txBody>
      </p:sp>
      <p:graphicFrame>
        <p:nvGraphicFramePr>
          <p:cNvPr id="2" name="Object 1">
            <a:extLst>
              <a:ext uri="{FF2B5EF4-FFF2-40B4-BE49-F238E27FC236}">
                <a16:creationId xmlns:a16="http://schemas.microsoft.com/office/drawing/2014/main" id="{CD54FA3F-A8E0-E674-5DF1-39915C96E7E4}"/>
              </a:ext>
            </a:extLst>
          </p:cNvPr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1089611136"/>
              </p:ext>
            </p:extLst>
          </p:nvPr>
        </p:nvGraphicFramePr>
        <p:xfrm>
          <a:off x="1447800" y="5592997"/>
          <a:ext cx="8039100" cy="6096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Worksheet" r:id="rId4" imgW="8039100" imgH="609600" progId="Excel.Sheet.12">
                  <p:embed/>
                </p:oleObj>
              </mc:Choice>
              <mc:Fallback>
                <p:oleObj name="Worksheet" r:id="rId4" imgW="8039100" imgH="609600" progId="Excel.Sheet.12">
                  <p:embed/>
                  <p:pic>
                    <p:nvPicPr>
                      <p:cNvPr id="2" name="Object 1">
                        <a:extLst>
                          <a:ext uri="{FF2B5EF4-FFF2-40B4-BE49-F238E27FC236}">
                            <a16:creationId xmlns:a16="http://schemas.microsoft.com/office/drawing/2014/main" id="{CD54FA3F-A8E0-E674-5DF1-39915C96E7E4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447800" y="5592997"/>
                        <a:ext cx="8039100" cy="609600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3" name="Picture 2" descr="A picture containing logo&#10;&#10;Description automatically generated">
            <a:extLst>
              <a:ext uri="{FF2B5EF4-FFF2-40B4-BE49-F238E27FC236}">
                <a16:creationId xmlns:a16="http://schemas.microsoft.com/office/drawing/2014/main" id="{9490AF6A-E955-BEFD-7A81-6A2B8E58CC4A}"/>
              </a:ext>
            </a:extLst>
          </p:cNvPr>
          <p:cNvPicPr>
            <a:picLocks noChangeAspect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6732"/>
          <a:stretch/>
        </p:blipFill>
        <p:spPr>
          <a:xfrm>
            <a:off x="8610600" y="6449545"/>
            <a:ext cx="1293202" cy="1232368"/>
          </a:xfrm>
          <a:prstGeom prst="rect">
            <a:avLst/>
          </a:prstGeom>
        </p:spPr>
      </p:pic>
      <p:sp>
        <p:nvSpPr>
          <p:cNvPr id="4" name="Rectangle 3">
            <a:extLst>
              <a:ext uri="{FF2B5EF4-FFF2-40B4-BE49-F238E27FC236}">
                <a16:creationId xmlns:a16="http://schemas.microsoft.com/office/drawing/2014/main" id="{3500F08E-2646-5AB5-8DE4-94DF3F97DCD6}"/>
              </a:ext>
            </a:extLst>
          </p:cNvPr>
          <p:cNvSpPr/>
          <p:nvPr/>
        </p:nvSpPr>
        <p:spPr>
          <a:xfrm>
            <a:off x="8393545" y="5262887"/>
            <a:ext cx="1092320" cy="98274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07177321"/>
      </p:ext>
    </p:extLst>
  </p:cSld>
  <p:clrMapOvr>
    <a:masterClrMapping/>
  </p:clrMapOvr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object 5"/>
          <p:cNvSpPr txBox="1"/>
          <p:nvPr/>
        </p:nvSpPr>
        <p:spPr>
          <a:xfrm>
            <a:off x="627900" y="875337"/>
            <a:ext cx="3178810" cy="2851150"/>
          </a:xfrm>
          <a:prstGeom prst="rect">
            <a:avLst/>
          </a:prstGeom>
        </p:spPr>
        <p:txBody>
          <a:bodyPr vert="horz" wrap="square" lIns="0" tIns="27940" rIns="0" bIns="0" rtlCol="0">
            <a:spAutoFit/>
          </a:bodyPr>
          <a:lstStyle/>
          <a:p>
            <a:pPr marL="12700" marR="616585">
              <a:lnSpc>
                <a:spcPts val="1350"/>
              </a:lnSpc>
              <a:spcBef>
                <a:spcPts val="220"/>
              </a:spcBef>
            </a:pPr>
            <a:r>
              <a:rPr sz="1200" b="1" spc="55" dirty="0">
                <a:latin typeface="Arial"/>
                <a:cs typeface="Arial"/>
              </a:rPr>
              <a:t>BALI</a:t>
            </a:r>
            <a:r>
              <a:rPr sz="1200" b="1" spc="185" dirty="0">
                <a:latin typeface="Arial"/>
                <a:cs typeface="Arial"/>
              </a:rPr>
              <a:t> </a:t>
            </a:r>
            <a:r>
              <a:rPr sz="1200" b="1" spc="125" dirty="0">
                <a:latin typeface="Arial"/>
                <a:cs typeface="Arial"/>
              </a:rPr>
              <a:t>24"</a:t>
            </a:r>
            <a:r>
              <a:rPr sz="1200" b="1" spc="18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BACKLESS</a:t>
            </a:r>
            <a:r>
              <a:rPr sz="1200" b="1" spc="185" dirty="0">
                <a:latin typeface="Arial"/>
                <a:cs typeface="Arial"/>
              </a:rPr>
              <a:t> </a:t>
            </a:r>
            <a:r>
              <a:rPr sz="1200" b="1" spc="55" dirty="0">
                <a:latin typeface="Arial"/>
                <a:cs typeface="Arial"/>
              </a:rPr>
              <a:t>COUNTER </a:t>
            </a:r>
            <a:r>
              <a:rPr sz="1200" b="1" spc="70" dirty="0">
                <a:latin typeface="Arial"/>
                <a:cs typeface="Arial"/>
              </a:rPr>
              <a:t>STOOL,</a:t>
            </a:r>
            <a:r>
              <a:rPr sz="1200" b="1" spc="85" dirty="0">
                <a:latin typeface="Arial"/>
                <a:cs typeface="Arial"/>
              </a:rPr>
              <a:t> SWIVEL,</a:t>
            </a:r>
            <a:r>
              <a:rPr sz="1200" b="1" spc="90" dirty="0">
                <a:latin typeface="Arial"/>
                <a:cs typeface="Arial"/>
              </a:rPr>
              <a:t> </a:t>
            </a:r>
            <a:r>
              <a:rPr sz="1200" b="1" spc="30" dirty="0">
                <a:latin typeface="Arial"/>
                <a:cs typeface="Arial"/>
              </a:rPr>
              <a:t>GRAY</a:t>
            </a:r>
            <a:endParaRPr sz="12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760"/>
              </a:spcBef>
            </a:pPr>
            <a:r>
              <a:rPr sz="750" b="1" dirty="0">
                <a:latin typeface="Raleway"/>
                <a:cs typeface="Raleway"/>
              </a:rPr>
              <a:t>SKU:</a:t>
            </a:r>
            <a:r>
              <a:rPr sz="750" b="1" spc="10" dirty="0">
                <a:latin typeface="Raleway"/>
                <a:cs typeface="Raleway"/>
              </a:rPr>
              <a:t> </a:t>
            </a:r>
            <a:r>
              <a:rPr sz="750" spc="-10" dirty="0">
                <a:latin typeface="Raleway"/>
                <a:cs typeface="Raleway"/>
              </a:rPr>
              <a:t>BL500SCCG</a:t>
            </a:r>
            <a:endParaRPr sz="750">
              <a:latin typeface="Raleway"/>
              <a:cs typeface="Raleway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700">
              <a:latin typeface="Raleway"/>
              <a:cs typeface="Raleway"/>
            </a:endParaRPr>
          </a:p>
          <a:p>
            <a:pPr marL="12700" marR="5080">
              <a:lnSpc>
                <a:spcPct val="100000"/>
              </a:lnSpc>
              <a:spcBef>
                <a:spcPts val="5"/>
              </a:spcBef>
            </a:pPr>
            <a:r>
              <a:rPr sz="750" dirty="0">
                <a:latin typeface="Raleway"/>
                <a:cs typeface="Raleway"/>
              </a:rPr>
              <a:t>The Bali backless 24" counter stool brings both style and comfort to </a:t>
            </a:r>
            <a:r>
              <a:rPr sz="750" spc="-25" dirty="0">
                <a:latin typeface="Raleway"/>
                <a:cs typeface="Raleway"/>
              </a:rPr>
              <a:t>any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36" counter in a compact yet sturdy package. Its fully welded </a:t>
            </a:r>
            <a:r>
              <a:rPr sz="750" spc="-10" dirty="0">
                <a:latin typeface="Raleway"/>
                <a:cs typeface="Raleway"/>
              </a:rPr>
              <a:t>metal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base and upholstered 360° swivel ensure durability and ease </a:t>
            </a:r>
            <a:r>
              <a:rPr sz="750" spc="-25" dirty="0">
                <a:latin typeface="Raleway"/>
                <a:cs typeface="Raleway"/>
              </a:rPr>
              <a:t>of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movement, making it a great addition to any </a:t>
            </a:r>
            <a:r>
              <a:rPr sz="750" spc="-10" dirty="0">
                <a:latin typeface="Raleway"/>
                <a:cs typeface="Raleway"/>
              </a:rPr>
              <a:t>space.</a:t>
            </a:r>
            <a:endParaRPr sz="750">
              <a:latin typeface="Raleway"/>
              <a:cs typeface="Raleway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700">
              <a:latin typeface="Raleway"/>
              <a:cs typeface="Raleway"/>
            </a:endParaRPr>
          </a:p>
          <a:p>
            <a:pPr marL="12700" marR="7493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Bali's stylish design boasts more finesse and details than typical </a:t>
            </a:r>
            <a:r>
              <a:rPr sz="750" spc="-10" dirty="0">
                <a:latin typeface="Raleway"/>
                <a:cs typeface="Raleway"/>
              </a:rPr>
              <a:t>metal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stools. The gently shaped metal base with flourishes at the </a:t>
            </a:r>
            <a:r>
              <a:rPr sz="750" spc="-10" dirty="0">
                <a:latin typeface="Raleway"/>
                <a:cs typeface="Raleway"/>
              </a:rPr>
              <a:t>stretcher,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and nailhead trim on the upholstered seat, adds an extra touch </a:t>
            </a:r>
            <a:r>
              <a:rPr sz="750" spc="-25" dirty="0">
                <a:latin typeface="Raleway"/>
                <a:cs typeface="Raleway"/>
              </a:rPr>
              <a:t>of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elegance</a:t>
            </a:r>
            <a:r>
              <a:rPr sz="750" spc="-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to this </a:t>
            </a:r>
            <a:r>
              <a:rPr sz="750" spc="-10" dirty="0">
                <a:latin typeface="Raleway"/>
                <a:cs typeface="Raleway"/>
              </a:rPr>
              <a:t>stool.</a:t>
            </a:r>
            <a:endParaRPr sz="750">
              <a:latin typeface="Raleway"/>
              <a:cs typeface="Raleway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700">
              <a:latin typeface="Raleway"/>
              <a:cs typeface="Raleway"/>
            </a:endParaRPr>
          </a:p>
          <a:p>
            <a:pPr marL="12700" marR="13335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Despite its smaller size, Bali is incredibly comfortable, thanks to </a:t>
            </a:r>
            <a:r>
              <a:rPr sz="750" spc="-25" dirty="0">
                <a:latin typeface="Raleway"/>
                <a:cs typeface="Raleway"/>
              </a:rPr>
              <a:t>its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plushly cushioned seat. And with its backless design, it's easy to </a:t>
            </a:r>
            <a:r>
              <a:rPr sz="750" spc="-20" dirty="0">
                <a:latin typeface="Raleway"/>
                <a:cs typeface="Raleway"/>
              </a:rPr>
              <a:t>tuck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under</a:t>
            </a:r>
            <a:r>
              <a:rPr sz="750" spc="-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counters and tables, making it a space-saving solution for </a:t>
            </a:r>
            <a:r>
              <a:rPr sz="750" spc="-25" dirty="0">
                <a:latin typeface="Raleway"/>
                <a:cs typeface="Raleway"/>
              </a:rPr>
              <a:t>any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spc="-10" dirty="0">
                <a:latin typeface="Raleway"/>
                <a:cs typeface="Raleway"/>
              </a:rPr>
              <a:t>area.</a:t>
            </a:r>
            <a:endParaRPr sz="750">
              <a:latin typeface="Raleway"/>
              <a:cs typeface="Raleway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700">
              <a:latin typeface="Raleway"/>
              <a:cs typeface="Raleway"/>
            </a:endParaRPr>
          </a:p>
          <a:p>
            <a:pPr marL="12700" marR="762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Whether you're hosting guests or just enjoying a meal with family, </a:t>
            </a:r>
            <a:r>
              <a:rPr sz="750" spc="-20" dirty="0">
                <a:latin typeface="Raleway"/>
                <a:cs typeface="Raleway"/>
              </a:rPr>
              <a:t>Bali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offers the perfect blend of style and function. So why wait? Order </a:t>
            </a:r>
            <a:r>
              <a:rPr sz="750" spc="-20" dirty="0">
                <a:latin typeface="Raleway"/>
                <a:cs typeface="Raleway"/>
              </a:rPr>
              <a:t>your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Bali backless counter stool today and elevate your space with its </a:t>
            </a:r>
            <a:r>
              <a:rPr sz="750" spc="-10" dirty="0">
                <a:latin typeface="Raleway"/>
                <a:cs typeface="Raleway"/>
              </a:rPr>
              <a:t>stylish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and comfortable </a:t>
            </a:r>
            <a:r>
              <a:rPr sz="750" spc="-10" dirty="0">
                <a:latin typeface="Raleway"/>
                <a:cs typeface="Raleway"/>
              </a:rPr>
              <a:t>design.</a:t>
            </a:r>
            <a:endParaRPr sz="750">
              <a:latin typeface="Raleway"/>
              <a:cs typeface="Raleway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655043" y="3833499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655043" y="4176399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655043" y="4519299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655043" y="4633599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655043" y="4862199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655043" y="5205099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655043" y="5319399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655043" y="5547999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655043" y="5662299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655043" y="5776599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 txBox="1"/>
          <p:nvPr/>
        </p:nvSpPr>
        <p:spPr>
          <a:xfrm>
            <a:off x="376914" y="3779422"/>
            <a:ext cx="3206750" cy="287909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93700" marR="186055">
              <a:lnSpc>
                <a:spcPct val="100000"/>
              </a:lnSpc>
              <a:spcBef>
                <a:spcPts val="100"/>
              </a:spcBef>
            </a:pPr>
            <a:r>
              <a:rPr sz="750" dirty="0">
                <a:latin typeface="Raleway"/>
                <a:cs typeface="Raleway"/>
              </a:rPr>
              <a:t>Heavy duty cold-rolled steel frame provides a strong </a:t>
            </a:r>
            <a:r>
              <a:rPr sz="750" spc="-10" dirty="0">
                <a:latin typeface="Raleway"/>
                <a:cs typeface="Raleway"/>
              </a:rPr>
              <a:t>frame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with a 300 lb. weight capacity that is light enough to </a:t>
            </a:r>
            <a:r>
              <a:rPr sz="750" spc="-20" dirty="0">
                <a:latin typeface="Raleway"/>
                <a:cs typeface="Raleway"/>
              </a:rPr>
              <a:t>move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spc="-10" dirty="0">
                <a:latin typeface="Raleway"/>
                <a:cs typeface="Raleway"/>
              </a:rPr>
              <a:t>easily</a:t>
            </a:r>
            <a:endParaRPr sz="750" dirty="0">
              <a:latin typeface="Raleway"/>
              <a:cs typeface="Raleway"/>
            </a:endParaRPr>
          </a:p>
          <a:p>
            <a:pPr marL="393700" marR="508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360-degree swivel mechanism provides greater </a:t>
            </a:r>
            <a:r>
              <a:rPr sz="750" spc="-10" dirty="0">
                <a:latin typeface="Raleway"/>
                <a:cs typeface="Raleway"/>
              </a:rPr>
              <a:t>mobility,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reduces strain on the body, and adds an element of </a:t>
            </a:r>
            <a:r>
              <a:rPr sz="750" spc="-10" dirty="0">
                <a:latin typeface="Raleway"/>
                <a:cs typeface="Raleway"/>
              </a:rPr>
              <a:t>playfulness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to your </a:t>
            </a:r>
            <a:r>
              <a:rPr sz="750" spc="-10" dirty="0">
                <a:latin typeface="Raleway"/>
                <a:cs typeface="Raleway"/>
              </a:rPr>
              <a:t>decor.</a:t>
            </a:r>
            <a:endParaRPr sz="750" dirty="0">
              <a:latin typeface="Raleway"/>
              <a:cs typeface="Raleway"/>
            </a:endParaRPr>
          </a:p>
          <a:p>
            <a:pPr marL="39370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Fire retardant foam </a:t>
            </a:r>
            <a:r>
              <a:rPr sz="750" spc="-10" dirty="0">
                <a:latin typeface="Raleway"/>
                <a:cs typeface="Raleway"/>
              </a:rPr>
              <a:t>cushion</a:t>
            </a:r>
            <a:endParaRPr sz="750" dirty="0">
              <a:latin typeface="Raleway"/>
              <a:cs typeface="Raleway"/>
            </a:endParaRPr>
          </a:p>
          <a:p>
            <a:pPr marL="393700" marR="135255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Powder-coated metal finish is hard, durable and long-</a:t>
            </a:r>
            <a:r>
              <a:rPr sz="750" spc="-10" dirty="0">
                <a:latin typeface="Raleway"/>
                <a:cs typeface="Raleway"/>
              </a:rPr>
              <a:t>lasting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with resistance to chipping, scratching, and </a:t>
            </a:r>
            <a:r>
              <a:rPr sz="750" spc="-10" dirty="0">
                <a:latin typeface="Raleway"/>
                <a:cs typeface="Raleway"/>
              </a:rPr>
              <a:t>fading</a:t>
            </a:r>
            <a:endParaRPr sz="750" dirty="0">
              <a:latin typeface="Raleway"/>
              <a:cs typeface="Raleway"/>
            </a:endParaRPr>
          </a:p>
          <a:p>
            <a:pPr marL="393700" marR="86995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Fully welded metal frame with only a little assembly </a:t>
            </a:r>
            <a:r>
              <a:rPr sz="750" spc="-10" dirty="0">
                <a:latin typeface="Raleway"/>
                <a:cs typeface="Raleway"/>
              </a:rPr>
              <a:t>required.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Just unbox the chair and attach the base to the top to set-</a:t>
            </a:r>
            <a:r>
              <a:rPr sz="750" spc="-25" dirty="0">
                <a:latin typeface="Raleway"/>
                <a:cs typeface="Raleway"/>
              </a:rPr>
              <a:t>up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your </a:t>
            </a:r>
            <a:r>
              <a:rPr sz="750" spc="-10" dirty="0">
                <a:latin typeface="Raleway"/>
                <a:cs typeface="Raleway"/>
              </a:rPr>
              <a:t>space!</a:t>
            </a:r>
            <a:endParaRPr sz="750" dirty="0">
              <a:latin typeface="Raleway"/>
              <a:cs typeface="Raleway"/>
            </a:endParaRPr>
          </a:p>
          <a:p>
            <a:pPr marL="393700" marR="4826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Nylon floor protectors help prevent mars or scratches to </a:t>
            </a:r>
            <a:r>
              <a:rPr sz="750" spc="-10" dirty="0">
                <a:latin typeface="Raleway"/>
                <a:cs typeface="Raleway"/>
              </a:rPr>
              <a:t>floors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Metal footrest provides added comfort and support </a:t>
            </a:r>
            <a:r>
              <a:rPr sz="750" spc="-10" dirty="0">
                <a:latin typeface="Raleway"/>
                <a:cs typeface="Raleway"/>
              </a:rPr>
              <a:t>while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spc="-10" dirty="0">
                <a:latin typeface="Raleway"/>
                <a:cs typeface="Raleway"/>
              </a:rPr>
              <a:t>seated</a:t>
            </a:r>
            <a:endParaRPr sz="750" dirty="0">
              <a:latin typeface="Raleway"/>
              <a:cs typeface="Raleway"/>
            </a:endParaRPr>
          </a:p>
          <a:p>
            <a:pPr marL="393700" marR="36449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Upholstered seat makes for a more comfortable </a:t>
            </a:r>
            <a:r>
              <a:rPr sz="750" spc="-20" dirty="0">
                <a:latin typeface="Raleway"/>
                <a:cs typeface="Raleway"/>
              </a:rPr>
              <a:t>seat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24 seat height Counter Stool fits 36 high counters </a:t>
            </a:r>
            <a:r>
              <a:rPr sz="750" spc="-10" dirty="0">
                <a:latin typeface="Raleway"/>
                <a:cs typeface="Raleway"/>
              </a:rPr>
              <a:t>easily</a:t>
            </a:r>
            <a:endParaRPr sz="750" dirty="0">
              <a:latin typeface="Raleway"/>
              <a:cs typeface="Raleway"/>
            </a:endParaRPr>
          </a:p>
          <a:p>
            <a:pPr marL="393700" marR="28829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Gray leatherette cover replicates the look and feel of </a:t>
            </a:r>
            <a:r>
              <a:rPr sz="750" spc="-20" dirty="0">
                <a:latin typeface="Raleway"/>
                <a:cs typeface="Raleway"/>
              </a:rPr>
              <a:t>real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leather with a more easy-care polyurethane </a:t>
            </a:r>
            <a:r>
              <a:rPr sz="750" spc="-10" dirty="0">
                <a:latin typeface="Raleway"/>
                <a:cs typeface="Raleway"/>
              </a:rPr>
              <a:t>fabric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  <a:spcBef>
                <a:spcPts val="620"/>
              </a:spcBef>
            </a:pPr>
            <a:r>
              <a:rPr sz="750" u="sng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2"/>
              </a:rPr>
              <a:t>Read </a:t>
            </a:r>
            <a:r>
              <a:rPr sz="750" u="sng" spc="-20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2"/>
              </a:rPr>
              <a:t>More</a:t>
            </a:r>
            <a:endParaRPr sz="750" dirty="0">
              <a:latin typeface="Raleway"/>
              <a:cs typeface="Raleway"/>
            </a:endParaRPr>
          </a:p>
          <a:p>
            <a:pPr marL="12700" marR="2365375">
              <a:lnSpc>
                <a:spcPct val="98200"/>
              </a:lnSpc>
              <a:spcBef>
                <a:spcPts val="15"/>
              </a:spcBef>
            </a:pPr>
            <a:r>
              <a:rPr sz="750" b="1" dirty="0">
                <a:latin typeface="Raleway"/>
                <a:cs typeface="Raleway"/>
              </a:rPr>
              <a:t>Price:</a:t>
            </a:r>
            <a:r>
              <a:rPr sz="750" b="1" spc="10" dirty="0">
                <a:latin typeface="Raleway"/>
                <a:cs typeface="Raleway"/>
              </a:rPr>
              <a:t> </a:t>
            </a:r>
            <a:r>
              <a:rPr sz="750" spc="-10" dirty="0">
                <a:latin typeface="Raleway"/>
                <a:cs typeface="Raleway"/>
              </a:rPr>
              <a:t>$65.00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900" spc="-10" dirty="0">
                <a:latin typeface="Raleway"/>
                <a:cs typeface="Raleway"/>
              </a:rPr>
              <a:t>Weight</a:t>
            </a:r>
            <a:endParaRPr sz="900" dirty="0">
              <a:latin typeface="Raleway"/>
              <a:cs typeface="Raleway"/>
            </a:endParaRPr>
          </a:p>
          <a:p>
            <a:pPr marL="12700">
              <a:lnSpc>
                <a:spcPts val="1000"/>
              </a:lnSpc>
            </a:pPr>
            <a:r>
              <a:rPr sz="900" dirty="0">
                <a:latin typeface="Raleway"/>
                <a:cs typeface="Raleway"/>
              </a:rPr>
              <a:t>Fabric Care </a:t>
            </a:r>
            <a:r>
              <a:rPr sz="900" spc="-10" dirty="0">
                <a:latin typeface="Raleway"/>
                <a:cs typeface="Raleway"/>
              </a:rPr>
              <a:t>Instructions</a:t>
            </a:r>
            <a:endParaRPr sz="900" dirty="0">
              <a:latin typeface="Raleway"/>
              <a:cs typeface="Raleway"/>
            </a:endParaRPr>
          </a:p>
        </p:txBody>
      </p:sp>
      <p:pic>
        <p:nvPicPr>
          <p:cNvPr id="17" name="object 17">
            <a:hlinkClick r:id="rId2"/>
          </p:cNvPr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4557414" y="896502"/>
            <a:ext cx="3665243" cy="4450410"/>
          </a:xfrm>
          <a:prstGeom prst="rect">
            <a:avLst/>
          </a:prstGeom>
        </p:spPr>
      </p:pic>
      <p:sp>
        <p:nvSpPr>
          <p:cNvPr id="18" name="object 18"/>
          <p:cNvSpPr txBox="1"/>
          <p:nvPr/>
        </p:nvSpPr>
        <p:spPr>
          <a:xfrm>
            <a:off x="228600" y="6859735"/>
            <a:ext cx="881380" cy="4851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50" b="1" dirty="0">
                <a:latin typeface="Raleway"/>
                <a:cs typeface="Raleway"/>
              </a:rPr>
              <a:t>Product Height: </a:t>
            </a:r>
            <a:r>
              <a:rPr sz="750" spc="-25" dirty="0">
                <a:latin typeface="Raleway"/>
                <a:cs typeface="Raleway"/>
              </a:rPr>
              <a:t>24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z="750" b="1" dirty="0">
                <a:latin typeface="Raleway"/>
                <a:cs typeface="Raleway"/>
              </a:rPr>
              <a:t>Product Depth: </a:t>
            </a:r>
            <a:r>
              <a:rPr sz="750" spc="-25" dirty="0">
                <a:latin typeface="Raleway"/>
                <a:cs typeface="Raleway"/>
              </a:rPr>
              <a:t>18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z="750" b="1" dirty="0">
                <a:latin typeface="Raleway"/>
                <a:cs typeface="Raleway"/>
              </a:rPr>
              <a:t>Product Length: </a:t>
            </a:r>
            <a:r>
              <a:rPr sz="750" spc="-25" dirty="0">
                <a:latin typeface="Raleway"/>
                <a:cs typeface="Raleway"/>
              </a:rPr>
              <a:t>18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z="750" b="1" dirty="0">
                <a:latin typeface="Raleway"/>
                <a:cs typeface="Raleway"/>
              </a:rPr>
              <a:t>Cubes: </a:t>
            </a:r>
            <a:r>
              <a:rPr sz="750" spc="-20" dirty="0">
                <a:latin typeface="Raleway"/>
                <a:cs typeface="Raleway"/>
              </a:rPr>
              <a:t>5.34</a:t>
            </a:r>
            <a:endParaRPr sz="750" dirty="0">
              <a:latin typeface="Raleway"/>
              <a:cs typeface="Raleway"/>
            </a:endParaRPr>
          </a:p>
        </p:txBody>
      </p:sp>
      <p:grpSp>
        <p:nvGrpSpPr>
          <p:cNvPr id="19" name="object 19"/>
          <p:cNvGrpSpPr/>
          <p:nvPr/>
        </p:nvGrpSpPr>
        <p:grpSpPr>
          <a:xfrm>
            <a:off x="3955415" y="4655757"/>
            <a:ext cx="727710" cy="727710"/>
            <a:chOff x="5085415" y="6028914"/>
            <a:chExt cx="727710" cy="727710"/>
          </a:xfrm>
        </p:grpSpPr>
        <p:sp>
          <p:nvSpPr>
            <p:cNvPr id="20" name="object 20"/>
            <p:cNvSpPr/>
            <p:nvPr/>
          </p:nvSpPr>
          <p:spPr>
            <a:xfrm>
              <a:off x="5089016" y="6032514"/>
              <a:ext cx="720090" cy="720090"/>
            </a:xfrm>
            <a:custGeom>
              <a:avLst/>
              <a:gdLst/>
              <a:ahLst/>
              <a:cxnLst/>
              <a:rect l="l" t="t" r="r" b="b"/>
              <a:pathLst>
                <a:path w="720089" h="720090">
                  <a:moveTo>
                    <a:pt x="0" y="0"/>
                  </a:moveTo>
                  <a:lnTo>
                    <a:pt x="720001" y="0"/>
                  </a:lnTo>
                  <a:lnTo>
                    <a:pt x="720001" y="720001"/>
                  </a:lnTo>
                  <a:lnTo>
                    <a:pt x="0" y="720001"/>
                  </a:lnTo>
                  <a:lnTo>
                    <a:pt x="0" y="0"/>
                  </a:lnTo>
                  <a:close/>
                </a:path>
              </a:pathLst>
            </a:custGeom>
            <a:ln w="72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5133314" y="6076835"/>
              <a:ext cx="631825" cy="33655"/>
            </a:xfrm>
            <a:custGeom>
              <a:avLst/>
              <a:gdLst/>
              <a:ahLst/>
              <a:cxnLst/>
              <a:rect l="l" t="t" r="r" b="b"/>
              <a:pathLst>
                <a:path w="631825" h="33654">
                  <a:moveTo>
                    <a:pt x="44297" y="22148"/>
                  </a:moveTo>
                  <a:lnTo>
                    <a:pt x="33223" y="22148"/>
                  </a:lnTo>
                  <a:lnTo>
                    <a:pt x="22148" y="22148"/>
                  </a:lnTo>
                  <a:lnTo>
                    <a:pt x="22148" y="33223"/>
                  </a:lnTo>
                  <a:lnTo>
                    <a:pt x="33223" y="33223"/>
                  </a:lnTo>
                  <a:lnTo>
                    <a:pt x="44297" y="33223"/>
                  </a:lnTo>
                  <a:lnTo>
                    <a:pt x="44297" y="22148"/>
                  </a:lnTo>
                  <a:close/>
                </a:path>
                <a:path w="631825" h="33654">
                  <a:moveTo>
                    <a:pt x="44297" y="0"/>
                  </a:moveTo>
                  <a:lnTo>
                    <a:pt x="33223" y="0"/>
                  </a:lnTo>
                  <a:lnTo>
                    <a:pt x="22148" y="0"/>
                  </a:lnTo>
                  <a:lnTo>
                    <a:pt x="11074" y="0"/>
                  </a:lnTo>
                  <a:lnTo>
                    <a:pt x="0" y="0"/>
                  </a:lnTo>
                  <a:lnTo>
                    <a:pt x="0" y="11074"/>
                  </a:lnTo>
                  <a:lnTo>
                    <a:pt x="0" y="22148"/>
                  </a:lnTo>
                  <a:lnTo>
                    <a:pt x="0" y="33223"/>
                  </a:lnTo>
                  <a:lnTo>
                    <a:pt x="11074" y="33223"/>
                  </a:lnTo>
                  <a:lnTo>
                    <a:pt x="11074" y="22148"/>
                  </a:lnTo>
                  <a:lnTo>
                    <a:pt x="11074" y="11074"/>
                  </a:lnTo>
                  <a:lnTo>
                    <a:pt x="22148" y="11074"/>
                  </a:lnTo>
                  <a:lnTo>
                    <a:pt x="33223" y="11074"/>
                  </a:lnTo>
                  <a:lnTo>
                    <a:pt x="44297" y="11074"/>
                  </a:lnTo>
                  <a:lnTo>
                    <a:pt x="44297" y="0"/>
                  </a:lnTo>
                  <a:close/>
                </a:path>
                <a:path w="631825" h="33654">
                  <a:moveTo>
                    <a:pt x="55384" y="22148"/>
                  </a:moveTo>
                  <a:lnTo>
                    <a:pt x="44310" y="22148"/>
                  </a:lnTo>
                  <a:lnTo>
                    <a:pt x="44310" y="33223"/>
                  </a:lnTo>
                  <a:lnTo>
                    <a:pt x="55384" y="33223"/>
                  </a:lnTo>
                  <a:lnTo>
                    <a:pt x="55384" y="22148"/>
                  </a:lnTo>
                  <a:close/>
                </a:path>
                <a:path w="631825" h="33654">
                  <a:moveTo>
                    <a:pt x="77533" y="0"/>
                  </a:moveTo>
                  <a:lnTo>
                    <a:pt x="66459" y="0"/>
                  </a:lnTo>
                  <a:lnTo>
                    <a:pt x="55384" y="0"/>
                  </a:lnTo>
                  <a:lnTo>
                    <a:pt x="44310" y="0"/>
                  </a:lnTo>
                  <a:lnTo>
                    <a:pt x="44310" y="11074"/>
                  </a:lnTo>
                  <a:lnTo>
                    <a:pt x="55384" y="11074"/>
                  </a:lnTo>
                  <a:lnTo>
                    <a:pt x="66459" y="11074"/>
                  </a:lnTo>
                  <a:lnTo>
                    <a:pt x="66459" y="22148"/>
                  </a:lnTo>
                  <a:lnTo>
                    <a:pt x="66459" y="33223"/>
                  </a:lnTo>
                  <a:lnTo>
                    <a:pt x="77533" y="33223"/>
                  </a:lnTo>
                  <a:lnTo>
                    <a:pt x="77533" y="22148"/>
                  </a:lnTo>
                  <a:lnTo>
                    <a:pt x="77533" y="11074"/>
                  </a:lnTo>
                  <a:lnTo>
                    <a:pt x="77533" y="0"/>
                  </a:lnTo>
                  <a:close/>
                </a:path>
                <a:path w="631825" h="33654">
                  <a:moveTo>
                    <a:pt x="99682" y="0"/>
                  </a:moveTo>
                  <a:lnTo>
                    <a:pt x="88607" y="0"/>
                  </a:lnTo>
                  <a:lnTo>
                    <a:pt x="88607" y="11074"/>
                  </a:lnTo>
                  <a:lnTo>
                    <a:pt x="88607" y="22148"/>
                  </a:lnTo>
                  <a:lnTo>
                    <a:pt x="99682" y="22148"/>
                  </a:lnTo>
                  <a:lnTo>
                    <a:pt x="99682" y="11074"/>
                  </a:lnTo>
                  <a:lnTo>
                    <a:pt x="99682" y="0"/>
                  </a:lnTo>
                  <a:close/>
                </a:path>
                <a:path w="631825" h="33654">
                  <a:moveTo>
                    <a:pt x="121843" y="0"/>
                  </a:moveTo>
                  <a:lnTo>
                    <a:pt x="110769" y="0"/>
                  </a:lnTo>
                  <a:lnTo>
                    <a:pt x="110769" y="11074"/>
                  </a:lnTo>
                  <a:lnTo>
                    <a:pt x="99695" y="11074"/>
                  </a:lnTo>
                  <a:lnTo>
                    <a:pt x="99695" y="22148"/>
                  </a:lnTo>
                  <a:lnTo>
                    <a:pt x="110769" y="22148"/>
                  </a:lnTo>
                  <a:lnTo>
                    <a:pt x="121843" y="22148"/>
                  </a:lnTo>
                  <a:lnTo>
                    <a:pt x="121843" y="11074"/>
                  </a:lnTo>
                  <a:lnTo>
                    <a:pt x="121843" y="0"/>
                  </a:lnTo>
                  <a:close/>
                </a:path>
                <a:path w="631825" h="33654">
                  <a:moveTo>
                    <a:pt x="155067" y="0"/>
                  </a:moveTo>
                  <a:lnTo>
                    <a:pt x="143992" y="0"/>
                  </a:lnTo>
                  <a:lnTo>
                    <a:pt x="143992" y="11074"/>
                  </a:lnTo>
                  <a:lnTo>
                    <a:pt x="143992" y="22148"/>
                  </a:lnTo>
                  <a:lnTo>
                    <a:pt x="155067" y="22148"/>
                  </a:lnTo>
                  <a:lnTo>
                    <a:pt x="155067" y="11074"/>
                  </a:lnTo>
                  <a:lnTo>
                    <a:pt x="155067" y="0"/>
                  </a:lnTo>
                  <a:close/>
                </a:path>
                <a:path w="631825" h="33654">
                  <a:moveTo>
                    <a:pt x="166154" y="0"/>
                  </a:moveTo>
                  <a:lnTo>
                    <a:pt x="155079" y="0"/>
                  </a:lnTo>
                  <a:lnTo>
                    <a:pt x="155079" y="11074"/>
                  </a:lnTo>
                  <a:lnTo>
                    <a:pt x="166154" y="11074"/>
                  </a:lnTo>
                  <a:lnTo>
                    <a:pt x="166154" y="0"/>
                  </a:lnTo>
                  <a:close/>
                </a:path>
                <a:path w="631825" h="33654">
                  <a:moveTo>
                    <a:pt x="177228" y="11074"/>
                  </a:moveTo>
                  <a:lnTo>
                    <a:pt x="166154" y="11074"/>
                  </a:lnTo>
                  <a:lnTo>
                    <a:pt x="166154" y="22148"/>
                  </a:lnTo>
                  <a:lnTo>
                    <a:pt x="177228" y="22148"/>
                  </a:lnTo>
                  <a:lnTo>
                    <a:pt x="177228" y="11074"/>
                  </a:lnTo>
                  <a:close/>
                </a:path>
                <a:path w="631825" h="33654">
                  <a:moveTo>
                    <a:pt x="188302" y="0"/>
                  </a:moveTo>
                  <a:lnTo>
                    <a:pt x="177228" y="0"/>
                  </a:lnTo>
                  <a:lnTo>
                    <a:pt x="177228" y="11074"/>
                  </a:lnTo>
                  <a:lnTo>
                    <a:pt x="188302" y="11074"/>
                  </a:lnTo>
                  <a:lnTo>
                    <a:pt x="188302" y="0"/>
                  </a:lnTo>
                  <a:close/>
                </a:path>
                <a:path w="631825" h="33654">
                  <a:moveTo>
                    <a:pt x="199377" y="22148"/>
                  </a:moveTo>
                  <a:lnTo>
                    <a:pt x="188302" y="22148"/>
                  </a:lnTo>
                  <a:lnTo>
                    <a:pt x="177228" y="22148"/>
                  </a:lnTo>
                  <a:lnTo>
                    <a:pt x="177228" y="33223"/>
                  </a:lnTo>
                  <a:lnTo>
                    <a:pt x="188302" y="33223"/>
                  </a:lnTo>
                  <a:lnTo>
                    <a:pt x="199377" y="33223"/>
                  </a:lnTo>
                  <a:lnTo>
                    <a:pt x="199377" y="22148"/>
                  </a:lnTo>
                  <a:close/>
                </a:path>
                <a:path w="631825" h="33654">
                  <a:moveTo>
                    <a:pt x="265836" y="0"/>
                  </a:moveTo>
                  <a:lnTo>
                    <a:pt x="254762" y="0"/>
                  </a:lnTo>
                  <a:lnTo>
                    <a:pt x="243687" y="0"/>
                  </a:lnTo>
                  <a:lnTo>
                    <a:pt x="232613" y="0"/>
                  </a:lnTo>
                  <a:lnTo>
                    <a:pt x="232613" y="11074"/>
                  </a:lnTo>
                  <a:lnTo>
                    <a:pt x="221538" y="11074"/>
                  </a:lnTo>
                  <a:lnTo>
                    <a:pt x="210464" y="11074"/>
                  </a:lnTo>
                  <a:lnTo>
                    <a:pt x="210464" y="22148"/>
                  </a:lnTo>
                  <a:lnTo>
                    <a:pt x="221538" y="22148"/>
                  </a:lnTo>
                  <a:lnTo>
                    <a:pt x="221538" y="33223"/>
                  </a:lnTo>
                  <a:lnTo>
                    <a:pt x="232613" y="33223"/>
                  </a:lnTo>
                  <a:lnTo>
                    <a:pt x="243687" y="33223"/>
                  </a:lnTo>
                  <a:lnTo>
                    <a:pt x="243687" y="22148"/>
                  </a:lnTo>
                  <a:lnTo>
                    <a:pt x="254762" y="22148"/>
                  </a:lnTo>
                  <a:lnTo>
                    <a:pt x="265836" y="22148"/>
                  </a:lnTo>
                  <a:lnTo>
                    <a:pt x="265836" y="11074"/>
                  </a:lnTo>
                  <a:lnTo>
                    <a:pt x="265836" y="0"/>
                  </a:lnTo>
                  <a:close/>
                </a:path>
                <a:path w="631825" h="33654">
                  <a:moveTo>
                    <a:pt x="287997" y="0"/>
                  </a:moveTo>
                  <a:lnTo>
                    <a:pt x="276923" y="0"/>
                  </a:lnTo>
                  <a:lnTo>
                    <a:pt x="265849" y="0"/>
                  </a:lnTo>
                  <a:lnTo>
                    <a:pt x="265849" y="11074"/>
                  </a:lnTo>
                  <a:lnTo>
                    <a:pt x="276923" y="11074"/>
                  </a:lnTo>
                  <a:lnTo>
                    <a:pt x="287997" y="11074"/>
                  </a:lnTo>
                  <a:lnTo>
                    <a:pt x="287997" y="0"/>
                  </a:lnTo>
                  <a:close/>
                </a:path>
                <a:path w="631825" h="33654">
                  <a:moveTo>
                    <a:pt x="299072" y="22148"/>
                  </a:moveTo>
                  <a:lnTo>
                    <a:pt x="287997" y="22148"/>
                  </a:lnTo>
                  <a:lnTo>
                    <a:pt x="287997" y="33223"/>
                  </a:lnTo>
                  <a:lnTo>
                    <a:pt x="299072" y="33223"/>
                  </a:lnTo>
                  <a:lnTo>
                    <a:pt x="299072" y="22148"/>
                  </a:lnTo>
                  <a:close/>
                </a:path>
                <a:path w="631825" h="33654">
                  <a:moveTo>
                    <a:pt x="310146" y="0"/>
                  </a:moveTo>
                  <a:lnTo>
                    <a:pt x="299072" y="0"/>
                  </a:lnTo>
                  <a:lnTo>
                    <a:pt x="299072" y="11074"/>
                  </a:lnTo>
                  <a:lnTo>
                    <a:pt x="299072" y="22148"/>
                  </a:lnTo>
                  <a:lnTo>
                    <a:pt x="310146" y="22148"/>
                  </a:lnTo>
                  <a:lnTo>
                    <a:pt x="310146" y="11074"/>
                  </a:lnTo>
                  <a:lnTo>
                    <a:pt x="310146" y="0"/>
                  </a:lnTo>
                  <a:close/>
                </a:path>
                <a:path w="631825" h="33654">
                  <a:moveTo>
                    <a:pt x="365531" y="11074"/>
                  </a:moveTo>
                  <a:lnTo>
                    <a:pt x="354457" y="11074"/>
                  </a:lnTo>
                  <a:lnTo>
                    <a:pt x="343382" y="11074"/>
                  </a:lnTo>
                  <a:lnTo>
                    <a:pt x="343382" y="0"/>
                  </a:lnTo>
                  <a:lnTo>
                    <a:pt x="332308" y="0"/>
                  </a:lnTo>
                  <a:lnTo>
                    <a:pt x="332308" y="11074"/>
                  </a:lnTo>
                  <a:lnTo>
                    <a:pt x="321233" y="11074"/>
                  </a:lnTo>
                  <a:lnTo>
                    <a:pt x="321233" y="22148"/>
                  </a:lnTo>
                  <a:lnTo>
                    <a:pt x="332308" y="22148"/>
                  </a:lnTo>
                  <a:lnTo>
                    <a:pt x="332308" y="33223"/>
                  </a:lnTo>
                  <a:lnTo>
                    <a:pt x="343382" y="33223"/>
                  </a:lnTo>
                  <a:lnTo>
                    <a:pt x="343382" y="22148"/>
                  </a:lnTo>
                  <a:lnTo>
                    <a:pt x="354457" y="22148"/>
                  </a:lnTo>
                  <a:lnTo>
                    <a:pt x="365531" y="22148"/>
                  </a:lnTo>
                  <a:lnTo>
                    <a:pt x="365531" y="11074"/>
                  </a:lnTo>
                  <a:close/>
                </a:path>
                <a:path w="631825" h="33654">
                  <a:moveTo>
                    <a:pt x="387692" y="11074"/>
                  </a:moveTo>
                  <a:lnTo>
                    <a:pt x="376618" y="11074"/>
                  </a:lnTo>
                  <a:lnTo>
                    <a:pt x="376618" y="22148"/>
                  </a:lnTo>
                  <a:lnTo>
                    <a:pt x="387692" y="22148"/>
                  </a:lnTo>
                  <a:lnTo>
                    <a:pt x="387692" y="11074"/>
                  </a:lnTo>
                  <a:close/>
                </a:path>
                <a:path w="631825" h="33654">
                  <a:moveTo>
                    <a:pt x="398767" y="0"/>
                  </a:moveTo>
                  <a:lnTo>
                    <a:pt x="387692" y="0"/>
                  </a:lnTo>
                  <a:lnTo>
                    <a:pt x="387692" y="11074"/>
                  </a:lnTo>
                  <a:lnTo>
                    <a:pt x="398767" y="11074"/>
                  </a:lnTo>
                  <a:lnTo>
                    <a:pt x="398767" y="0"/>
                  </a:lnTo>
                  <a:close/>
                </a:path>
                <a:path w="631825" h="33654">
                  <a:moveTo>
                    <a:pt x="431990" y="11074"/>
                  </a:moveTo>
                  <a:lnTo>
                    <a:pt x="420916" y="11074"/>
                  </a:lnTo>
                  <a:lnTo>
                    <a:pt x="409841" y="11074"/>
                  </a:lnTo>
                  <a:lnTo>
                    <a:pt x="398767" y="11074"/>
                  </a:lnTo>
                  <a:lnTo>
                    <a:pt x="398767" y="22148"/>
                  </a:lnTo>
                  <a:lnTo>
                    <a:pt x="409841" y="22148"/>
                  </a:lnTo>
                  <a:lnTo>
                    <a:pt x="420916" y="22148"/>
                  </a:lnTo>
                  <a:lnTo>
                    <a:pt x="431990" y="22148"/>
                  </a:lnTo>
                  <a:lnTo>
                    <a:pt x="431990" y="11074"/>
                  </a:lnTo>
                  <a:close/>
                </a:path>
                <a:path w="631825" h="33654">
                  <a:moveTo>
                    <a:pt x="487375" y="0"/>
                  </a:moveTo>
                  <a:lnTo>
                    <a:pt x="476300" y="0"/>
                  </a:lnTo>
                  <a:lnTo>
                    <a:pt x="465226" y="0"/>
                  </a:lnTo>
                  <a:lnTo>
                    <a:pt x="454152" y="0"/>
                  </a:lnTo>
                  <a:lnTo>
                    <a:pt x="454152" y="11074"/>
                  </a:lnTo>
                  <a:lnTo>
                    <a:pt x="465226" y="11074"/>
                  </a:lnTo>
                  <a:lnTo>
                    <a:pt x="465226" y="22148"/>
                  </a:lnTo>
                  <a:lnTo>
                    <a:pt x="476300" y="22148"/>
                  </a:lnTo>
                  <a:lnTo>
                    <a:pt x="487375" y="22148"/>
                  </a:lnTo>
                  <a:lnTo>
                    <a:pt x="487375" y="11074"/>
                  </a:lnTo>
                  <a:lnTo>
                    <a:pt x="487375" y="0"/>
                  </a:lnTo>
                  <a:close/>
                </a:path>
                <a:path w="631825" h="33654">
                  <a:moveTo>
                    <a:pt x="531685" y="0"/>
                  </a:moveTo>
                  <a:lnTo>
                    <a:pt x="520611" y="0"/>
                  </a:lnTo>
                  <a:lnTo>
                    <a:pt x="509536" y="0"/>
                  </a:lnTo>
                  <a:lnTo>
                    <a:pt x="498462" y="0"/>
                  </a:lnTo>
                  <a:lnTo>
                    <a:pt x="498462" y="11074"/>
                  </a:lnTo>
                  <a:lnTo>
                    <a:pt x="498462" y="22148"/>
                  </a:lnTo>
                  <a:lnTo>
                    <a:pt x="509536" y="22148"/>
                  </a:lnTo>
                  <a:lnTo>
                    <a:pt x="509536" y="11074"/>
                  </a:lnTo>
                  <a:lnTo>
                    <a:pt x="520611" y="11074"/>
                  </a:lnTo>
                  <a:lnTo>
                    <a:pt x="520611" y="22148"/>
                  </a:lnTo>
                  <a:lnTo>
                    <a:pt x="531685" y="22148"/>
                  </a:lnTo>
                  <a:lnTo>
                    <a:pt x="531685" y="11074"/>
                  </a:lnTo>
                  <a:lnTo>
                    <a:pt x="531685" y="0"/>
                  </a:lnTo>
                  <a:close/>
                </a:path>
                <a:path w="631825" h="33654">
                  <a:moveTo>
                    <a:pt x="598144" y="0"/>
                  </a:moveTo>
                  <a:lnTo>
                    <a:pt x="587070" y="0"/>
                  </a:lnTo>
                  <a:lnTo>
                    <a:pt x="575995" y="0"/>
                  </a:lnTo>
                  <a:lnTo>
                    <a:pt x="564921" y="0"/>
                  </a:lnTo>
                  <a:lnTo>
                    <a:pt x="553847" y="0"/>
                  </a:lnTo>
                  <a:lnTo>
                    <a:pt x="553847" y="11074"/>
                  </a:lnTo>
                  <a:lnTo>
                    <a:pt x="553847" y="22148"/>
                  </a:lnTo>
                  <a:lnTo>
                    <a:pt x="564921" y="22148"/>
                  </a:lnTo>
                  <a:lnTo>
                    <a:pt x="564921" y="11074"/>
                  </a:lnTo>
                  <a:lnTo>
                    <a:pt x="575995" y="11074"/>
                  </a:lnTo>
                  <a:lnTo>
                    <a:pt x="587070" y="11074"/>
                  </a:lnTo>
                  <a:lnTo>
                    <a:pt x="598144" y="11074"/>
                  </a:lnTo>
                  <a:lnTo>
                    <a:pt x="598144" y="0"/>
                  </a:lnTo>
                  <a:close/>
                </a:path>
                <a:path w="631825" h="33654">
                  <a:moveTo>
                    <a:pt x="631380" y="0"/>
                  </a:moveTo>
                  <a:lnTo>
                    <a:pt x="620306" y="0"/>
                  </a:lnTo>
                  <a:lnTo>
                    <a:pt x="609231" y="0"/>
                  </a:lnTo>
                  <a:lnTo>
                    <a:pt x="598157" y="0"/>
                  </a:lnTo>
                  <a:lnTo>
                    <a:pt x="598157" y="11074"/>
                  </a:lnTo>
                  <a:lnTo>
                    <a:pt x="609231" y="11074"/>
                  </a:lnTo>
                  <a:lnTo>
                    <a:pt x="620306" y="11074"/>
                  </a:lnTo>
                  <a:lnTo>
                    <a:pt x="620306" y="22148"/>
                  </a:lnTo>
                  <a:lnTo>
                    <a:pt x="631380" y="22148"/>
                  </a:lnTo>
                  <a:lnTo>
                    <a:pt x="631380" y="11074"/>
                  </a:lnTo>
                  <a:lnTo>
                    <a:pt x="6313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5133314" y="6098984"/>
              <a:ext cx="631825" cy="33655"/>
            </a:xfrm>
            <a:custGeom>
              <a:avLst/>
              <a:gdLst/>
              <a:ahLst/>
              <a:cxnLst/>
              <a:rect l="l" t="t" r="r" b="b"/>
              <a:pathLst>
                <a:path w="631825" h="33654">
                  <a:moveTo>
                    <a:pt x="11074" y="11074"/>
                  </a:moveTo>
                  <a:lnTo>
                    <a:pt x="0" y="11074"/>
                  </a:lnTo>
                  <a:lnTo>
                    <a:pt x="0" y="22148"/>
                  </a:lnTo>
                  <a:lnTo>
                    <a:pt x="0" y="33223"/>
                  </a:lnTo>
                  <a:lnTo>
                    <a:pt x="11074" y="33223"/>
                  </a:lnTo>
                  <a:lnTo>
                    <a:pt x="11074" y="22148"/>
                  </a:lnTo>
                  <a:lnTo>
                    <a:pt x="11074" y="11074"/>
                  </a:lnTo>
                  <a:close/>
                </a:path>
                <a:path w="631825" h="33654">
                  <a:moveTo>
                    <a:pt x="44297" y="11074"/>
                  </a:moveTo>
                  <a:lnTo>
                    <a:pt x="33223" y="11074"/>
                  </a:lnTo>
                  <a:lnTo>
                    <a:pt x="22148" y="11074"/>
                  </a:lnTo>
                  <a:lnTo>
                    <a:pt x="22148" y="22148"/>
                  </a:lnTo>
                  <a:lnTo>
                    <a:pt x="22148" y="33223"/>
                  </a:lnTo>
                  <a:lnTo>
                    <a:pt x="33223" y="33223"/>
                  </a:lnTo>
                  <a:lnTo>
                    <a:pt x="44297" y="33223"/>
                  </a:lnTo>
                  <a:lnTo>
                    <a:pt x="44297" y="22148"/>
                  </a:lnTo>
                  <a:lnTo>
                    <a:pt x="44297" y="11074"/>
                  </a:lnTo>
                  <a:close/>
                </a:path>
                <a:path w="631825" h="33654">
                  <a:moveTo>
                    <a:pt x="55384" y="11074"/>
                  </a:moveTo>
                  <a:lnTo>
                    <a:pt x="44310" y="11074"/>
                  </a:lnTo>
                  <a:lnTo>
                    <a:pt x="44310" y="22148"/>
                  </a:lnTo>
                  <a:lnTo>
                    <a:pt x="44310" y="33223"/>
                  </a:lnTo>
                  <a:lnTo>
                    <a:pt x="55384" y="33223"/>
                  </a:lnTo>
                  <a:lnTo>
                    <a:pt x="55384" y="22148"/>
                  </a:lnTo>
                  <a:lnTo>
                    <a:pt x="55384" y="11074"/>
                  </a:lnTo>
                  <a:close/>
                </a:path>
                <a:path w="631825" h="33654">
                  <a:moveTo>
                    <a:pt x="77533" y="11074"/>
                  </a:moveTo>
                  <a:lnTo>
                    <a:pt x="66459" y="11074"/>
                  </a:lnTo>
                  <a:lnTo>
                    <a:pt x="66459" y="22148"/>
                  </a:lnTo>
                  <a:lnTo>
                    <a:pt x="66459" y="33223"/>
                  </a:lnTo>
                  <a:lnTo>
                    <a:pt x="77533" y="33223"/>
                  </a:lnTo>
                  <a:lnTo>
                    <a:pt x="77533" y="22148"/>
                  </a:lnTo>
                  <a:lnTo>
                    <a:pt x="77533" y="11074"/>
                  </a:lnTo>
                  <a:close/>
                </a:path>
                <a:path w="631825" h="33654">
                  <a:moveTo>
                    <a:pt x="99682" y="11074"/>
                  </a:moveTo>
                  <a:lnTo>
                    <a:pt x="88607" y="11074"/>
                  </a:lnTo>
                  <a:lnTo>
                    <a:pt x="88607" y="22148"/>
                  </a:lnTo>
                  <a:lnTo>
                    <a:pt x="99682" y="22148"/>
                  </a:lnTo>
                  <a:lnTo>
                    <a:pt x="99682" y="11074"/>
                  </a:lnTo>
                  <a:close/>
                </a:path>
                <a:path w="631825" h="33654">
                  <a:moveTo>
                    <a:pt x="143992" y="11074"/>
                  </a:moveTo>
                  <a:lnTo>
                    <a:pt x="132918" y="11074"/>
                  </a:lnTo>
                  <a:lnTo>
                    <a:pt x="121843" y="11074"/>
                  </a:lnTo>
                  <a:lnTo>
                    <a:pt x="110769" y="11074"/>
                  </a:lnTo>
                  <a:lnTo>
                    <a:pt x="99695" y="11074"/>
                  </a:lnTo>
                  <a:lnTo>
                    <a:pt x="99695" y="22148"/>
                  </a:lnTo>
                  <a:lnTo>
                    <a:pt x="110769" y="22148"/>
                  </a:lnTo>
                  <a:lnTo>
                    <a:pt x="110769" y="33223"/>
                  </a:lnTo>
                  <a:lnTo>
                    <a:pt x="121843" y="33223"/>
                  </a:lnTo>
                  <a:lnTo>
                    <a:pt x="121843" y="22148"/>
                  </a:lnTo>
                  <a:lnTo>
                    <a:pt x="132918" y="22148"/>
                  </a:lnTo>
                  <a:lnTo>
                    <a:pt x="143992" y="22148"/>
                  </a:lnTo>
                  <a:lnTo>
                    <a:pt x="143992" y="11074"/>
                  </a:lnTo>
                  <a:close/>
                </a:path>
                <a:path w="631825" h="33654">
                  <a:moveTo>
                    <a:pt x="155067" y="22148"/>
                  </a:moveTo>
                  <a:lnTo>
                    <a:pt x="143992" y="22148"/>
                  </a:lnTo>
                  <a:lnTo>
                    <a:pt x="143992" y="33223"/>
                  </a:lnTo>
                  <a:lnTo>
                    <a:pt x="155067" y="33223"/>
                  </a:lnTo>
                  <a:lnTo>
                    <a:pt x="155067" y="22148"/>
                  </a:lnTo>
                  <a:close/>
                </a:path>
                <a:path w="631825" h="33654">
                  <a:moveTo>
                    <a:pt x="166154" y="11074"/>
                  </a:moveTo>
                  <a:lnTo>
                    <a:pt x="155079" y="11074"/>
                  </a:lnTo>
                  <a:lnTo>
                    <a:pt x="155079" y="22148"/>
                  </a:lnTo>
                  <a:lnTo>
                    <a:pt x="166154" y="22148"/>
                  </a:lnTo>
                  <a:lnTo>
                    <a:pt x="166154" y="11074"/>
                  </a:lnTo>
                  <a:close/>
                </a:path>
                <a:path w="631825" h="33654">
                  <a:moveTo>
                    <a:pt x="177228" y="22148"/>
                  </a:moveTo>
                  <a:lnTo>
                    <a:pt x="166154" y="22148"/>
                  </a:lnTo>
                  <a:lnTo>
                    <a:pt x="166154" y="33223"/>
                  </a:lnTo>
                  <a:lnTo>
                    <a:pt x="177228" y="33223"/>
                  </a:lnTo>
                  <a:lnTo>
                    <a:pt x="177228" y="22148"/>
                  </a:lnTo>
                  <a:close/>
                </a:path>
                <a:path w="631825" h="33654">
                  <a:moveTo>
                    <a:pt x="210451" y="22148"/>
                  </a:moveTo>
                  <a:lnTo>
                    <a:pt x="199377" y="22148"/>
                  </a:lnTo>
                  <a:lnTo>
                    <a:pt x="188302" y="22148"/>
                  </a:lnTo>
                  <a:lnTo>
                    <a:pt x="188302" y="33223"/>
                  </a:lnTo>
                  <a:lnTo>
                    <a:pt x="199377" y="33223"/>
                  </a:lnTo>
                  <a:lnTo>
                    <a:pt x="210451" y="33223"/>
                  </a:lnTo>
                  <a:lnTo>
                    <a:pt x="210451" y="22148"/>
                  </a:lnTo>
                  <a:close/>
                </a:path>
                <a:path w="631825" h="33654">
                  <a:moveTo>
                    <a:pt x="232613" y="11074"/>
                  </a:moveTo>
                  <a:lnTo>
                    <a:pt x="221538" y="11074"/>
                  </a:lnTo>
                  <a:lnTo>
                    <a:pt x="210464" y="11074"/>
                  </a:lnTo>
                  <a:lnTo>
                    <a:pt x="210464" y="22148"/>
                  </a:lnTo>
                  <a:lnTo>
                    <a:pt x="210464" y="33223"/>
                  </a:lnTo>
                  <a:lnTo>
                    <a:pt x="221538" y="33223"/>
                  </a:lnTo>
                  <a:lnTo>
                    <a:pt x="232613" y="33223"/>
                  </a:lnTo>
                  <a:lnTo>
                    <a:pt x="232613" y="22148"/>
                  </a:lnTo>
                  <a:lnTo>
                    <a:pt x="232613" y="11074"/>
                  </a:lnTo>
                  <a:close/>
                </a:path>
                <a:path w="631825" h="33654">
                  <a:moveTo>
                    <a:pt x="254762" y="22148"/>
                  </a:moveTo>
                  <a:lnTo>
                    <a:pt x="243687" y="22148"/>
                  </a:lnTo>
                  <a:lnTo>
                    <a:pt x="243687" y="33223"/>
                  </a:lnTo>
                  <a:lnTo>
                    <a:pt x="254762" y="33223"/>
                  </a:lnTo>
                  <a:lnTo>
                    <a:pt x="254762" y="22148"/>
                  </a:lnTo>
                  <a:close/>
                </a:path>
                <a:path w="631825" h="33654">
                  <a:moveTo>
                    <a:pt x="265836" y="11074"/>
                  </a:moveTo>
                  <a:lnTo>
                    <a:pt x="254762" y="11074"/>
                  </a:lnTo>
                  <a:lnTo>
                    <a:pt x="254762" y="22148"/>
                  </a:lnTo>
                  <a:lnTo>
                    <a:pt x="265836" y="22148"/>
                  </a:lnTo>
                  <a:lnTo>
                    <a:pt x="265836" y="11074"/>
                  </a:lnTo>
                  <a:close/>
                </a:path>
                <a:path w="631825" h="33654">
                  <a:moveTo>
                    <a:pt x="287997" y="11074"/>
                  </a:moveTo>
                  <a:lnTo>
                    <a:pt x="276923" y="11074"/>
                  </a:lnTo>
                  <a:lnTo>
                    <a:pt x="276923" y="22148"/>
                  </a:lnTo>
                  <a:lnTo>
                    <a:pt x="287997" y="22148"/>
                  </a:lnTo>
                  <a:lnTo>
                    <a:pt x="287997" y="11074"/>
                  </a:lnTo>
                  <a:close/>
                </a:path>
                <a:path w="631825" h="33654">
                  <a:moveTo>
                    <a:pt x="321221" y="22148"/>
                  </a:moveTo>
                  <a:lnTo>
                    <a:pt x="310146" y="22148"/>
                  </a:lnTo>
                  <a:lnTo>
                    <a:pt x="299072" y="22148"/>
                  </a:lnTo>
                  <a:lnTo>
                    <a:pt x="287997" y="22148"/>
                  </a:lnTo>
                  <a:lnTo>
                    <a:pt x="287997" y="33223"/>
                  </a:lnTo>
                  <a:lnTo>
                    <a:pt x="299072" y="33223"/>
                  </a:lnTo>
                  <a:lnTo>
                    <a:pt x="310146" y="33223"/>
                  </a:lnTo>
                  <a:lnTo>
                    <a:pt x="321221" y="33223"/>
                  </a:lnTo>
                  <a:lnTo>
                    <a:pt x="321221" y="22148"/>
                  </a:lnTo>
                  <a:close/>
                </a:path>
                <a:path w="631825" h="33654">
                  <a:moveTo>
                    <a:pt x="376605" y="0"/>
                  </a:moveTo>
                  <a:lnTo>
                    <a:pt x="365531" y="0"/>
                  </a:lnTo>
                  <a:lnTo>
                    <a:pt x="365531" y="11074"/>
                  </a:lnTo>
                  <a:lnTo>
                    <a:pt x="354457" y="11074"/>
                  </a:lnTo>
                  <a:lnTo>
                    <a:pt x="354457" y="0"/>
                  </a:lnTo>
                  <a:lnTo>
                    <a:pt x="343382" y="0"/>
                  </a:lnTo>
                  <a:lnTo>
                    <a:pt x="332308" y="0"/>
                  </a:lnTo>
                  <a:lnTo>
                    <a:pt x="332308" y="11074"/>
                  </a:lnTo>
                  <a:lnTo>
                    <a:pt x="321233" y="11074"/>
                  </a:lnTo>
                  <a:lnTo>
                    <a:pt x="321233" y="22148"/>
                  </a:lnTo>
                  <a:lnTo>
                    <a:pt x="321233" y="33223"/>
                  </a:lnTo>
                  <a:lnTo>
                    <a:pt x="332308" y="33223"/>
                  </a:lnTo>
                  <a:lnTo>
                    <a:pt x="343382" y="33223"/>
                  </a:lnTo>
                  <a:lnTo>
                    <a:pt x="343382" y="22148"/>
                  </a:lnTo>
                  <a:lnTo>
                    <a:pt x="354457" y="22148"/>
                  </a:lnTo>
                  <a:lnTo>
                    <a:pt x="365531" y="22148"/>
                  </a:lnTo>
                  <a:lnTo>
                    <a:pt x="365531" y="33223"/>
                  </a:lnTo>
                  <a:lnTo>
                    <a:pt x="376605" y="33223"/>
                  </a:lnTo>
                  <a:lnTo>
                    <a:pt x="376605" y="22148"/>
                  </a:lnTo>
                  <a:lnTo>
                    <a:pt x="376605" y="11074"/>
                  </a:lnTo>
                  <a:lnTo>
                    <a:pt x="376605" y="0"/>
                  </a:lnTo>
                  <a:close/>
                </a:path>
                <a:path w="631825" h="33654">
                  <a:moveTo>
                    <a:pt x="409841" y="0"/>
                  </a:moveTo>
                  <a:lnTo>
                    <a:pt x="398767" y="0"/>
                  </a:lnTo>
                  <a:lnTo>
                    <a:pt x="398767" y="11074"/>
                  </a:lnTo>
                  <a:lnTo>
                    <a:pt x="387692" y="11074"/>
                  </a:lnTo>
                  <a:lnTo>
                    <a:pt x="387692" y="22148"/>
                  </a:lnTo>
                  <a:lnTo>
                    <a:pt x="398767" y="22148"/>
                  </a:lnTo>
                  <a:lnTo>
                    <a:pt x="409841" y="22148"/>
                  </a:lnTo>
                  <a:lnTo>
                    <a:pt x="409841" y="11074"/>
                  </a:lnTo>
                  <a:lnTo>
                    <a:pt x="409841" y="0"/>
                  </a:lnTo>
                  <a:close/>
                </a:path>
                <a:path w="631825" h="33654">
                  <a:moveTo>
                    <a:pt x="431990" y="0"/>
                  </a:moveTo>
                  <a:lnTo>
                    <a:pt x="420916" y="0"/>
                  </a:lnTo>
                  <a:lnTo>
                    <a:pt x="420916" y="11074"/>
                  </a:lnTo>
                  <a:lnTo>
                    <a:pt x="420916" y="22148"/>
                  </a:lnTo>
                  <a:lnTo>
                    <a:pt x="431990" y="22148"/>
                  </a:lnTo>
                  <a:lnTo>
                    <a:pt x="431990" y="11074"/>
                  </a:lnTo>
                  <a:lnTo>
                    <a:pt x="431990" y="0"/>
                  </a:lnTo>
                  <a:close/>
                </a:path>
                <a:path w="631825" h="33654">
                  <a:moveTo>
                    <a:pt x="443077" y="11074"/>
                  </a:moveTo>
                  <a:lnTo>
                    <a:pt x="432003" y="11074"/>
                  </a:lnTo>
                  <a:lnTo>
                    <a:pt x="432003" y="22148"/>
                  </a:lnTo>
                  <a:lnTo>
                    <a:pt x="443077" y="22148"/>
                  </a:lnTo>
                  <a:lnTo>
                    <a:pt x="443077" y="11074"/>
                  </a:lnTo>
                  <a:close/>
                </a:path>
                <a:path w="631825" h="33654">
                  <a:moveTo>
                    <a:pt x="487375" y="0"/>
                  </a:moveTo>
                  <a:lnTo>
                    <a:pt x="476300" y="0"/>
                  </a:lnTo>
                  <a:lnTo>
                    <a:pt x="465226" y="0"/>
                  </a:lnTo>
                  <a:lnTo>
                    <a:pt x="465226" y="11074"/>
                  </a:lnTo>
                  <a:lnTo>
                    <a:pt x="454152" y="11074"/>
                  </a:lnTo>
                  <a:lnTo>
                    <a:pt x="454152" y="22148"/>
                  </a:lnTo>
                  <a:lnTo>
                    <a:pt x="465226" y="22148"/>
                  </a:lnTo>
                  <a:lnTo>
                    <a:pt x="476300" y="22148"/>
                  </a:lnTo>
                  <a:lnTo>
                    <a:pt x="487375" y="22148"/>
                  </a:lnTo>
                  <a:lnTo>
                    <a:pt x="487375" y="11074"/>
                  </a:lnTo>
                  <a:lnTo>
                    <a:pt x="487375" y="0"/>
                  </a:lnTo>
                  <a:close/>
                </a:path>
                <a:path w="631825" h="33654">
                  <a:moveTo>
                    <a:pt x="498462" y="0"/>
                  </a:moveTo>
                  <a:lnTo>
                    <a:pt x="487387" y="0"/>
                  </a:lnTo>
                  <a:lnTo>
                    <a:pt x="487387" y="11074"/>
                  </a:lnTo>
                  <a:lnTo>
                    <a:pt x="498462" y="11074"/>
                  </a:lnTo>
                  <a:lnTo>
                    <a:pt x="498462" y="0"/>
                  </a:lnTo>
                  <a:close/>
                </a:path>
                <a:path w="631825" h="33654">
                  <a:moveTo>
                    <a:pt x="531685" y="0"/>
                  </a:moveTo>
                  <a:lnTo>
                    <a:pt x="520611" y="0"/>
                  </a:lnTo>
                  <a:lnTo>
                    <a:pt x="509536" y="0"/>
                  </a:lnTo>
                  <a:lnTo>
                    <a:pt x="509536" y="11074"/>
                  </a:lnTo>
                  <a:lnTo>
                    <a:pt x="520611" y="11074"/>
                  </a:lnTo>
                  <a:lnTo>
                    <a:pt x="520611" y="22148"/>
                  </a:lnTo>
                  <a:lnTo>
                    <a:pt x="531685" y="22148"/>
                  </a:lnTo>
                  <a:lnTo>
                    <a:pt x="531685" y="11074"/>
                  </a:lnTo>
                  <a:lnTo>
                    <a:pt x="531685" y="0"/>
                  </a:lnTo>
                  <a:close/>
                </a:path>
                <a:path w="631825" h="33654">
                  <a:moveTo>
                    <a:pt x="564921" y="0"/>
                  </a:moveTo>
                  <a:lnTo>
                    <a:pt x="553847" y="0"/>
                  </a:lnTo>
                  <a:lnTo>
                    <a:pt x="553847" y="11074"/>
                  </a:lnTo>
                  <a:lnTo>
                    <a:pt x="553847" y="22148"/>
                  </a:lnTo>
                  <a:lnTo>
                    <a:pt x="564921" y="22148"/>
                  </a:lnTo>
                  <a:lnTo>
                    <a:pt x="564921" y="11074"/>
                  </a:lnTo>
                  <a:lnTo>
                    <a:pt x="564921" y="0"/>
                  </a:lnTo>
                  <a:close/>
                </a:path>
                <a:path w="631825" h="33654">
                  <a:moveTo>
                    <a:pt x="598144" y="0"/>
                  </a:moveTo>
                  <a:lnTo>
                    <a:pt x="587070" y="0"/>
                  </a:lnTo>
                  <a:lnTo>
                    <a:pt x="575995" y="0"/>
                  </a:lnTo>
                  <a:lnTo>
                    <a:pt x="575995" y="11074"/>
                  </a:lnTo>
                  <a:lnTo>
                    <a:pt x="575995" y="22148"/>
                  </a:lnTo>
                  <a:lnTo>
                    <a:pt x="587070" y="22148"/>
                  </a:lnTo>
                  <a:lnTo>
                    <a:pt x="598144" y="22148"/>
                  </a:lnTo>
                  <a:lnTo>
                    <a:pt x="598144" y="11074"/>
                  </a:lnTo>
                  <a:lnTo>
                    <a:pt x="598144" y="0"/>
                  </a:lnTo>
                  <a:close/>
                </a:path>
                <a:path w="631825" h="33654">
                  <a:moveTo>
                    <a:pt x="609231" y="0"/>
                  </a:moveTo>
                  <a:lnTo>
                    <a:pt x="598157" y="0"/>
                  </a:lnTo>
                  <a:lnTo>
                    <a:pt x="598157" y="11074"/>
                  </a:lnTo>
                  <a:lnTo>
                    <a:pt x="598157" y="22148"/>
                  </a:lnTo>
                  <a:lnTo>
                    <a:pt x="609231" y="22148"/>
                  </a:lnTo>
                  <a:lnTo>
                    <a:pt x="609231" y="11074"/>
                  </a:lnTo>
                  <a:lnTo>
                    <a:pt x="609231" y="0"/>
                  </a:lnTo>
                  <a:close/>
                </a:path>
                <a:path w="631825" h="33654">
                  <a:moveTo>
                    <a:pt x="631380" y="0"/>
                  </a:moveTo>
                  <a:lnTo>
                    <a:pt x="620306" y="0"/>
                  </a:lnTo>
                  <a:lnTo>
                    <a:pt x="620306" y="11074"/>
                  </a:lnTo>
                  <a:lnTo>
                    <a:pt x="620306" y="22148"/>
                  </a:lnTo>
                  <a:lnTo>
                    <a:pt x="631380" y="22148"/>
                  </a:lnTo>
                  <a:lnTo>
                    <a:pt x="631380" y="11074"/>
                  </a:lnTo>
                  <a:lnTo>
                    <a:pt x="6313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5543167" y="6126659"/>
              <a:ext cx="221615" cy="0"/>
            </a:xfrm>
            <a:custGeom>
              <a:avLst/>
              <a:gdLst/>
              <a:ahLst/>
              <a:cxnLst/>
              <a:rect l="l" t="t" r="r" b="b"/>
              <a:pathLst>
                <a:path w="221614">
                  <a:moveTo>
                    <a:pt x="0" y="0"/>
                  </a:moveTo>
                  <a:lnTo>
                    <a:pt x="221538" y="0"/>
                  </a:lnTo>
                </a:path>
              </a:pathLst>
            </a:custGeom>
            <a:ln w="11074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5133314" y="6132220"/>
              <a:ext cx="631825" cy="22225"/>
            </a:xfrm>
            <a:custGeom>
              <a:avLst/>
              <a:gdLst/>
              <a:ahLst/>
              <a:cxnLst/>
              <a:rect l="l" t="t" r="r" b="b"/>
              <a:pathLst>
                <a:path w="631825" h="22225">
                  <a:moveTo>
                    <a:pt x="11074" y="0"/>
                  </a:moveTo>
                  <a:lnTo>
                    <a:pt x="0" y="0"/>
                  </a:lnTo>
                  <a:lnTo>
                    <a:pt x="0" y="11074"/>
                  </a:lnTo>
                  <a:lnTo>
                    <a:pt x="0" y="22148"/>
                  </a:lnTo>
                  <a:lnTo>
                    <a:pt x="11074" y="22148"/>
                  </a:lnTo>
                  <a:lnTo>
                    <a:pt x="11074" y="11074"/>
                  </a:lnTo>
                  <a:lnTo>
                    <a:pt x="11074" y="0"/>
                  </a:lnTo>
                  <a:close/>
                </a:path>
                <a:path w="631825" h="22225">
                  <a:moveTo>
                    <a:pt x="77533" y="0"/>
                  </a:moveTo>
                  <a:lnTo>
                    <a:pt x="66459" y="0"/>
                  </a:lnTo>
                  <a:lnTo>
                    <a:pt x="66459" y="11074"/>
                  </a:lnTo>
                  <a:lnTo>
                    <a:pt x="77533" y="11074"/>
                  </a:lnTo>
                  <a:lnTo>
                    <a:pt x="77533" y="0"/>
                  </a:lnTo>
                  <a:close/>
                </a:path>
                <a:path w="631825" h="22225">
                  <a:moveTo>
                    <a:pt x="132918" y="0"/>
                  </a:moveTo>
                  <a:lnTo>
                    <a:pt x="121843" y="0"/>
                  </a:lnTo>
                  <a:lnTo>
                    <a:pt x="110769" y="0"/>
                  </a:lnTo>
                  <a:lnTo>
                    <a:pt x="110769" y="11074"/>
                  </a:lnTo>
                  <a:lnTo>
                    <a:pt x="121843" y="11074"/>
                  </a:lnTo>
                  <a:lnTo>
                    <a:pt x="132918" y="11074"/>
                  </a:lnTo>
                  <a:lnTo>
                    <a:pt x="132918" y="0"/>
                  </a:lnTo>
                  <a:close/>
                </a:path>
                <a:path w="631825" h="22225">
                  <a:moveTo>
                    <a:pt x="155067" y="0"/>
                  </a:moveTo>
                  <a:lnTo>
                    <a:pt x="143992" y="0"/>
                  </a:lnTo>
                  <a:lnTo>
                    <a:pt x="143992" y="11074"/>
                  </a:lnTo>
                  <a:lnTo>
                    <a:pt x="155067" y="11074"/>
                  </a:lnTo>
                  <a:lnTo>
                    <a:pt x="155067" y="0"/>
                  </a:lnTo>
                  <a:close/>
                </a:path>
                <a:path w="631825" h="22225">
                  <a:moveTo>
                    <a:pt x="188302" y="0"/>
                  </a:moveTo>
                  <a:lnTo>
                    <a:pt x="177228" y="0"/>
                  </a:lnTo>
                  <a:lnTo>
                    <a:pt x="166154" y="0"/>
                  </a:lnTo>
                  <a:lnTo>
                    <a:pt x="155079" y="0"/>
                  </a:lnTo>
                  <a:lnTo>
                    <a:pt x="155079" y="11074"/>
                  </a:lnTo>
                  <a:lnTo>
                    <a:pt x="166154" y="11074"/>
                  </a:lnTo>
                  <a:lnTo>
                    <a:pt x="177228" y="11074"/>
                  </a:lnTo>
                  <a:lnTo>
                    <a:pt x="188302" y="11074"/>
                  </a:lnTo>
                  <a:lnTo>
                    <a:pt x="188302" y="0"/>
                  </a:lnTo>
                  <a:close/>
                </a:path>
                <a:path w="631825" h="22225">
                  <a:moveTo>
                    <a:pt x="243687" y="0"/>
                  </a:moveTo>
                  <a:lnTo>
                    <a:pt x="232613" y="0"/>
                  </a:lnTo>
                  <a:lnTo>
                    <a:pt x="232613" y="11074"/>
                  </a:lnTo>
                  <a:lnTo>
                    <a:pt x="243687" y="11074"/>
                  </a:lnTo>
                  <a:lnTo>
                    <a:pt x="243687" y="0"/>
                  </a:lnTo>
                  <a:close/>
                </a:path>
                <a:path w="631825" h="22225">
                  <a:moveTo>
                    <a:pt x="265836" y="0"/>
                  </a:moveTo>
                  <a:lnTo>
                    <a:pt x="254762" y="0"/>
                  </a:lnTo>
                  <a:lnTo>
                    <a:pt x="254762" y="11074"/>
                  </a:lnTo>
                  <a:lnTo>
                    <a:pt x="265836" y="11074"/>
                  </a:lnTo>
                  <a:lnTo>
                    <a:pt x="265836" y="0"/>
                  </a:lnTo>
                  <a:close/>
                </a:path>
                <a:path w="631825" h="22225">
                  <a:moveTo>
                    <a:pt x="299072" y="0"/>
                  </a:moveTo>
                  <a:lnTo>
                    <a:pt x="287997" y="0"/>
                  </a:lnTo>
                  <a:lnTo>
                    <a:pt x="287997" y="11074"/>
                  </a:lnTo>
                  <a:lnTo>
                    <a:pt x="299072" y="11074"/>
                  </a:lnTo>
                  <a:lnTo>
                    <a:pt x="299072" y="0"/>
                  </a:lnTo>
                  <a:close/>
                </a:path>
                <a:path w="631825" h="22225">
                  <a:moveTo>
                    <a:pt x="343382" y="0"/>
                  </a:moveTo>
                  <a:lnTo>
                    <a:pt x="332308" y="0"/>
                  </a:lnTo>
                  <a:lnTo>
                    <a:pt x="332308" y="11074"/>
                  </a:lnTo>
                  <a:lnTo>
                    <a:pt x="343382" y="11074"/>
                  </a:lnTo>
                  <a:lnTo>
                    <a:pt x="343382" y="0"/>
                  </a:lnTo>
                  <a:close/>
                </a:path>
                <a:path w="631825" h="22225">
                  <a:moveTo>
                    <a:pt x="365531" y="0"/>
                  </a:moveTo>
                  <a:lnTo>
                    <a:pt x="354457" y="0"/>
                  </a:lnTo>
                  <a:lnTo>
                    <a:pt x="354457" y="11074"/>
                  </a:lnTo>
                  <a:lnTo>
                    <a:pt x="365531" y="11074"/>
                  </a:lnTo>
                  <a:lnTo>
                    <a:pt x="365531" y="0"/>
                  </a:lnTo>
                  <a:close/>
                </a:path>
                <a:path w="631825" h="22225">
                  <a:moveTo>
                    <a:pt x="398767" y="0"/>
                  </a:moveTo>
                  <a:lnTo>
                    <a:pt x="387692" y="0"/>
                  </a:lnTo>
                  <a:lnTo>
                    <a:pt x="387692" y="11074"/>
                  </a:lnTo>
                  <a:lnTo>
                    <a:pt x="398767" y="11074"/>
                  </a:lnTo>
                  <a:lnTo>
                    <a:pt x="398767" y="0"/>
                  </a:lnTo>
                  <a:close/>
                </a:path>
                <a:path w="631825" h="22225">
                  <a:moveTo>
                    <a:pt x="431990" y="0"/>
                  </a:moveTo>
                  <a:lnTo>
                    <a:pt x="420916" y="0"/>
                  </a:lnTo>
                  <a:lnTo>
                    <a:pt x="409841" y="0"/>
                  </a:lnTo>
                  <a:lnTo>
                    <a:pt x="409841" y="11074"/>
                  </a:lnTo>
                  <a:lnTo>
                    <a:pt x="420916" y="11074"/>
                  </a:lnTo>
                  <a:lnTo>
                    <a:pt x="431990" y="11074"/>
                  </a:lnTo>
                  <a:lnTo>
                    <a:pt x="431990" y="0"/>
                  </a:lnTo>
                  <a:close/>
                </a:path>
                <a:path w="631825" h="22225">
                  <a:moveTo>
                    <a:pt x="487375" y="0"/>
                  </a:moveTo>
                  <a:lnTo>
                    <a:pt x="476300" y="0"/>
                  </a:lnTo>
                  <a:lnTo>
                    <a:pt x="465226" y="0"/>
                  </a:lnTo>
                  <a:lnTo>
                    <a:pt x="454152" y="0"/>
                  </a:lnTo>
                  <a:lnTo>
                    <a:pt x="443077" y="0"/>
                  </a:lnTo>
                  <a:lnTo>
                    <a:pt x="443077" y="11074"/>
                  </a:lnTo>
                  <a:lnTo>
                    <a:pt x="454152" y="11074"/>
                  </a:lnTo>
                  <a:lnTo>
                    <a:pt x="465226" y="11074"/>
                  </a:lnTo>
                  <a:lnTo>
                    <a:pt x="476300" y="11074"/>
                  </a:lnTo>
                  <a:lnTo>
                    <a:pt x="487375" y="11074"/>
                  </a:lnTo>
                  <a:lnTo>
                    <a:pt x="487375" y="0"/>
                  </a:lnTo>
                  <a:close/>
                </a:path>
                <a:path w="631825" h="22225">
                  <a:moveTo>
                    <a:pt x="520611" y="0"/>
                  </a:moveTo>
                  <a:lnTo>
                    <a:pt x="509536" y="0"/>
                  </a:lnTo>
                  <a:lnTo>
                    <a:pt x="509536" y="11074"/>
                  </a:lnTo>
                  <a:lnTo>
                    <a:pt x="520611" y="11074"/>
                  </a:lnTo>
                  <a:lnTo>
                    <a:pt x="520611" y="0"/>
                  </a:lnTo>
                  <a:close/>
                </a:path>
                <a:path w="631825" h="22225">
                  <a:moveTo>
                    <a:pt x="564921" y="0"/>
                  </a:moveTo>
                  <a:lnTo>
                    <a:pt x="553847" y="0"/>
                  </a:lnTo>
                  <a:lnTo>
                    <a:pt x="553847" y="11074"/>
                  </a:lnTo>
                  <a:lnTo>
                    <a:pt x="564921" y="11074"/>
                  </a:lnTo>
                  <a:lnTo>
                    <a:pt x="564921" y="0"/>
                  </a:lnTo>
                  <a:close/>
                </a:path>
                <a:path w="631825" h="22225">
                  <a:moveTo>
                    <a:pt x="631380" y="0"/>
                  </a:moveTo>
                  <a:lnTo>
                    <a:pt x="620306" y="0"/>
                  </a:lnTo>
                  <a:lnTo>
                    <a:pt x="620306" y="11074"/>
                  </a:lnTo>
                  <a:lnTo>
                    <a:pt x="631380" y="11074"/>
                  </a:lnTo>
                  <a:lnTo>
                    <a:pt x="6313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5144400" y="6148821"/>
              <a:ext cx="620395" cy="0"/>
            </a:xfrm>
            <a:custGeom>
              <a:avLst/>
              <a:gdLst/>
              <a:ahLst/>
              <a:cxnLst/>
              <a:rect l="l" t="t" r="r" b="b"/>
              <a:pathLst>
                <a:path w="620395">
                  <a:moveTo>
                    <a:pt x="0" y="0"/>
                  </a:moveTo>
                  <a:lnTo>
                    <a:pt x="620306" y="0"/>
                  </a:lnTo>
                </a:path>
              </a:pathLst>
            </a:custGeom>
            <a:ln w="11074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5133314" y="6154369"/>
              <a:ext cx="631825" cy="33655"/>
            </a:xfrm>
            <a:custGeom>
              <a:avLst/>
              <a:gdLst/>
              <a:ahLst/>
              <a:cxnLst/>
              <a:rect l="l" t="t" r="r" b="b"/>
              <a:pathLst>
                <a:path w="631825" h="33654">
                  <a:moveTo>
                    <a:pt x="22148" y="22148"/>
                  </a:moveTo>
                  <a:lnTo>
                    <a:pt x="11074" y="22148"/>
                  </a:lnTo>
                  <a:lnTo>
                    <a:pt x="11074" y="11074"/>
                  </a:lnTo>
                  <a:lnTo>
                    <a:pt x="0" y="11074"/>
                  </a:lnTo>
                  <a:lnTo>
                    <a:pt x="0" y="22148"/>
                  </a:lnTo>
                  <a:lnTo>
                    <a:pt x="0" y="33223"/>
                  </a:lnTo>
                  <a:lnTo>
                    <a:pt x="11074" y="33223"/>
                  </a:lnTo>
                  <a:lnTo>
                    <a:pt x="22148" y="33223"/>
                  </a:lnTo>
                  <a:lnTo>
                    <a:pt x="22148" y="22148"/>
                  </a:lnTo>
                  <a:close/>
                </a:path>
                <a:path w="631825" h="33654">
                  <a:moveTo>
                    <a:pt x="44297" y="11074"/>
                  </a:moveTo>
                  <a:lnTo>
                    <a:pt x="33223" y="11074"/>
                  </a:lnTo>
                  <a:lnTo>
                    <a:pt x="22148" y="11074"/>
                  </a:lnTo>
                  <a:lnTo>
                    <a:pt x="22148" y="22148"/>
                  </a:lnTo>
                  <a:lnTo>
                    <a:pt x="33223" y="22148"/>
                  </a:lnTo>
                  <a:lnTo>
                    <a:pt x="33223" y="33223"/>
                  </a:lnTo>
                  <a:lnTo>
                    <a:pt x="44297" y="33223"/>
                  </a:lnTo>
                  <a:lnTo>
                    <a:pt x="44297" y="22148"/>
                  </a:lnTo>
                  <a:lnTo>
                    <a:pt x="44297" y="11074"/>
                  </a:lnTo>
                  <a:close/>
                </a:path>
                <a:path w="631825" h="33654">
                  <a:moveTo>
                    <a:pt x="88607" y="11074"/>
                  </a:moveTo>
                  <a:lnTo>
                    <a:pt x="77533" y="11074"/>
                  </a:lnTo>
                  <a:lnTo>
                    <a:pt x="66459" y="11074"/>
                  </a:lnTo>
                  <a:lnTo>
                    <a:pt x="55384" y="11074"/>
                  </a:lnTo>
                  <a:lnTo>
                    <a:pt x="55384" y="22148"/>
                  </a:lnTo>
                  <a:lnTo>
                    <a:pt x="55384" y="33223"/>
                  </a:lnTo>
                  <a:lnTo>
                    <a:pt x="66459" y="33223"/>
                  </a:lnTo>
                  <a:lnTo>
                    <a:pt x="66459" y="22148"/>
                  </a:lnTo>
                  <a:lnTo>
                    <a:pt x="77533" y="22148"/>
                  </a:lnTo>
                  <a:lnTo>
                    <a:pt x="88607" y="22148"/>
                  </a:lnTo>
                  <a:lnTo>
                    <a:pt x="88607" y="11074"/>
                  </a:lnTo>
                  <a:close/>
                </a:path>
                <a:path w="631825" h="33654">
                  <a:moveTo>
                    <a:pt x="99682" y="0"/>
                  </a:moveTo>
                  <a:lnTo>
                    <a:pt x="88607" y="0"/>
                  </a:lnTo>
                  <a:lnTo>
                    <a:pt x="88607" y="11074"/>
                  </a:lnTo>
                  <a:lnTo>
                    <a:pt x="99682" y="11074"/>
                  </a:lnTo>
                  <a:lnTo>
                    <a:pt x="99682" y="0"/>
                  </a:lnTo>
                  <a:close/>
                </a:path>
                <a:path w="631825" h="33654">
                  <a:moveTo>
                    <a:pt x="121843" y="22148"/>
                  </a:moveTo>
                  <a:lnTo>
                    <a:pt x="110769" y="22148"/>
                  </a:lnTo>
                  <a:lnTo>
                    <a:pt x="110769" y="33223"/>
                  </a:lnTo>
                  <a:lnTo>
                    <a:pt x="121843" y="33223"/>
                  </a:lnTo>
                  <a:lnTo>
                    <a:pt x="121843" y="22148"/>
                  </a:lnTo>
                  <a:close/>
                </a:path>
                <a:path w="631825" h="33654">
                  <a:moveTo>
                    <a:pt x="132918" y="0"/>
                  </a:moveTo>
                  <a:lnTo>
                    <a:pt x="121843" y="0"/>
                  </a:lnTo>
                  <a:lnTo>
                    <a:pt x="121843" y="11074"/>
                  </a:lnTo>
                  <a:lnTo>
                    <a:pt x="132918" y="11074"/>
                  </a:lnTo>
                  <a:lnTo>
                    <a:pt x="132918" y="0"/>
                  </a:lnTo>
                  <a:close/>
                </a:path>
                <a:path w="631825" h="33654">
                  <a:moveTo>
                    <a:pt x="155067" y="11074"/>
                  </a:moveTo>
                  <a:lnTo>
                    <a:pt x="143992" y="11074"/>
                  </a:lnTo>
                  <a:lnTo>
                    <a:pt x="132918" y="11074"/>
                  </a:lnTo>
                  <a:lnTo>
                    <a:pt x="132918" y="22148"/>
                  </a:lnTo>
                  <a:lnTo>
                    <a:pt x="143992" y="22148"/>
                  </a:lnTo>
                  <a:lnTo>
                    <a:pt x="155067" y="22148"/>
                  </a:lnTo>
                  <a:lnTo>
                    <a:pt x="155067" y="11074"/>
                  </a:lnTo>
                  <a:close/>
                </a:path>
                <a:path w="631825" h="33654">
                  <a:moveTo>
                    <a:pt x="177228" y="11074"/>
                  </a:moveTo>
                  <a:lnTo>
                    <a:pt x="166154" y="11074"/>
                  </a:lnTo>
                  <a:lnTo>
                    <a:pt x="166154" y="22148"/>
                  </a:lnTo>
                  <a:lnTo>
                    <a:pt x="166154" y="33223"/>
                  </a:lnTo>
                  <a:lnTo>
                    <a:pt x="177228" y="33223"/>
                  </a:lnTo>
                  <a:lnTo>
                    <a:pt x="177228" y="22148"/>
                  </a:lnTo>
                  <a:lnTo>
                    <a:pt x="177228" y="11074"/>
                  </a:lnTo>
                  <a:close/>
                </a:path>
                <a:path w="631825" h="33654">
                  <a:moveTo>
                    <a:pt x="210451" y="0"/>
                  </a:moveTo>
                  <a:lnTo>
                    <a:pt x="199377" y="0"/>
                  </a:lnTo>
                  <a:lnTo>
                    <a:pt x="188302" y="0"/>
                  </a:lnTo>
                  <a:lnTo>
                    <a:pt x="177228" y="0"/>
                  </a:lnTo>
                  <a:lnTo>
                    <a:pt x="177228" y="11074"/>
                  </a:lnTo>
                  <a:lnTo>
                    <a:pt x="188302" y="11074"/>
                  </a:lnTo>
                  <a:lnTo>
                    <a:pt x="199377" y="11074"/>
                  </a:lnTo>
                  <a:lnTo>
                    <a:pt x="210451" y="11074"/>
                  </a:lnTo>
                  <a:lnTo>
                    <a:pt x="210451" y="0"/>
                  </a:lnTo>
                  <a:close/>
                </a:path>
                <a:path w="631825" h="33654">
                  <a:moveTo>
                    <a:pt x="221538" y="22148"/>
                  </a:moveTo>
                  <a:lnTo>
                    <a:pt x="210464" y="22148"/>
                  </a:lnTo>
                  <a:lnTo>
                    <a:pt x="210464" y="33223"/>
                  </a:lnTo>
                  <a:lnTo>
                    <a:pt x="221538" y="33223"/>
                  </a:lnTo>
                  <a:lnTo>
                    <a:pt x="221538" y="22148"/>
                  </a:lnTo>
                  <a:close/>
                </a:path>
                <a:path w="631825" h="33654">
                  <a:moveTo>
                    <a:pt x="221538" y="0"/>
                  </a:moveTo>
                  <a:lnTo>
                    <a:pt x="210464" y="0"/>
                  </a:lnTo>
                  <a:lnTo>
                    <a:pt x="210464" y="11074"/>
                  </a:lnTo>
                  <a:lnTo>
                    <a:pt x="221538" y="11074"/>
                  </a:lnTo>
                  <a:lnTo>
                    <a:pt x="221538" y="0"/>
                  </a:lnTo>
                  <a:close/>
                </a:path>
                <a:path w="631825" h="33654">
                  <a:moveTo>
                    <a:pt x="243687" y="11074"/>
                  </a:moveTo>
                  <a:lnTo>
                    <a:pt x="232613" y="11074"/>
                  </a:lnTo>
                  <a:lnTo>
                    <a:pt x="221538" y="11074"/>
                  </a:lnTo>
                  <a:lnTo>
                    <a:pt x="221538" y="22148"/>
                  </a:lnTo>
                  <a:lnTo>
                    <a:pt x="232613" y="22148"/>
                  </a:lnTo>
                  <a:lnTo>
                    <a:pt x="232613" y="33223"/>
                  </a:lnTo>
                  <a:lnTo>
                    <a:pt x="243687" y="33223"/>
                  </a:lnTo>
                  <a:lnTo>
                    <a:pt x="243687" y="22148"/>
                  </a:lnTo>
                  <a:lnTo>
                    <a:pt x="243687" y="11074"/>
                  </a:lnTo>
                  <a:close/>
                </a:path>
                <a:path w="631825" h="33654">
                  <a:moveTo>
                    <a:pt x="254762" y="0"/>
                  </a:moveTo>
                  <a:lnTo>
                    <a:pt x="243687" y="0"/>
                  </a:lnTo>
                  <a:lnTo>
                    <a:pt x="243687" y="11074"/>
                  </a:lnTo>
                  <a:lnTo>
                    <a:pt x="254762" y="11074"/>
                  </a:lnTo>
                  <a:lnTo>
                    <a:pt x="254762" y="0"/>
                  </a:lnTo>
                  <a:close/>
                </a:path>
                <a:path w="631825" h="33654">
                  <a:moveTo>
                    <a:pt x="265836" y="22148"/>
                  </a:moveTo>
                  <a:lnTo>
                    <a:pt x="254762" y="22148"/>
                  </a:lnTo>
                  <a:lnTo>
                    <a:pt x="254762" y="33223"/>
                  </a:lnTo>
                  <a:lnTo>
                    <a:pt x="265836" y="33223"/>
                  </a:lnTo>
                  <a:lnTo>
                    <a:pt x="265836" y="22148"/>
                  </a:lnTo>
                  <a:close/>
                </a:path>
                <a:path w="631825" h="33654">
                  <a:moveTo>
                    <a:pt x="287997" y="22148"/>
                  </a:moveTo>
                  <a:lnTo>
                    <a:pt x="276923" y="22148"/>
                  </a:lnTo>
                  <a:lnTo>
                    <a:pt x="276923" y="11074"/>
                  </a:lnTo>
                  <a:lnTo>
                    <a:pt x="265849" y="11074"/>
                  </a:lnTo>
                  <a:lnTo>
                    <a:pt x="265849" y="22148"/>
                  </a:lnTo>
                  <a:lnTo>
                    <a:pt x="265849" y="33223"/>
                  </a:lnTo>
                  <a:lnTo>
                    <a:pt x="276923" y="33223"/>
                  </a:lnTo>
                  <a:lnTo>
                    <a:pt x="287997" y="33223"/>
                  </a:lnTo>
                  <a:lnTo>
                    <a:pt x="287997" y="22148"/>
                  </a:lnTo>
                  <a:close/>
                </a:path>
                <a:path w="631825" h="33654">
                  <a:moveTo>
                    <a:pt x="321221" y="11074"/>
                  </a:moveTo>
                  <a:lnTo>
                    <a:pt x="310146" y="11074"/>
                  </a:lnTo>
                  <a:lnTo>
                    <a:pt x="299072" y="11074"/>
                  </a:lnTo>
                  <a:lnTo>
                    <a:pt x="299072" y="0"/>
                  </a:lnTo>
                  <a:lnTo>
                    <a:pt x="287997" y="0"/>
                  </a:lnTo>
                  <a:lnTo>
                    <a:pt x="276923" y="0"/>
                  </a:lnTo>
                  <a:lnTo>
                    <a:pt x="276923" y="11074"/>
                  </a:lnTo>
                  <a:lnTo>
                    <a:pt x="287997" y="11074"/>
                  </a:lnTo>
                  <a:lnTo>
                    <a:pt x="287997" y="22148"/>
                  </a:lnTo>
                  <a:lnTo>
                    <a:pt x="299072" y="22148"/>
                  </a:lnTo>
                  <a:lnTo>
                    <a:pt x="299072" y="33223"/>
                  </a:lnTo>
                  <a:lnTo>
                    <a:pt x="310146" y="33223"/>
                  </a:lnTo>
                  <a:lnTo>
                    <a:pt x="310146" y="22148"/>
                  </a:lnTo>
                  <a:lnTo>
                    <a:pt x="321221" y="22148"/>
                  </a:lnTo>
                  <a:lnTo>
                    <a:pt x="321221" y="11074"/>
                  </a:lnTo>
                  <a:close/>
                </a:path>
                <a:path w="631825" h="33654">
                  <a:moveTo>
                    <a:pt x="376605" y="11074"/>
                  </a:moveTo>
                  <a:lnTo>
                    <a:pt x="365531" y="11074"/>
                  </a:lnTo>
                  <a:lnTo>
                    <a:pt x="365531" y="22148"/>
                  </a:lnTo>
                  <a:lnTo>
                    <a:pt x="354457" y="22148"/>
                  </a:lnTo>
                  <a:lnTo>
                    <a:pt x="343382" y="22148"/>
                  </a:lnTo>
                  <a:lnTo>
                    <a:pt x="343382" y="11074"/>
                  </a:lnTo>
                  <a:lnTo>
                    <a:pt x="343382" y="0"/>
                  </a:lnTo>
                  <a:lnTo>
                    <a:pt x="332308" y="0"/>
                  </a:lnTo>
                  <a:lnTo>
                    <a:pt x="332308" y="11074"/>
                  </a:lnTo>
                  <a:lnTo>
                    <a:pt x="321233" y="11074"/>
                  </a:lnTo>
                  <a:lnTo>
                    <a:pt x="321233" y="22148"/>
                  </a:lnTo>
                  <a:lnTo>
                    <a:pt x="332308" y="22148"/>
                  </a:lnTo>
                  <a:lnTo>
                    <a:pt x="332308" y="33223"/>
                  </a:lnTo>
                  <a:lnTo>
                    <a:pt x="343382" y="33223"/>
                  </a:lnTo>
                  <a:lnTo>
                    <a:pt x="354457" y="33223"/>
                  </a:lnTo>
                  <a:lnTo>
                    <a:pt x="365531" y="33223"/>
                  </a:lnTo>
                  <a:lnTo>
                    <a:pt x="376605" y="33223"/>
                  </a:lnTo>
                  <a:lnTo>
                    <a:pt x="376605" y="22148"/>
                  </a:lnTo>
                  <a:lnTo>
                    <a:pt x="376605" y="11074"/>
                  </a:lnTo>
                  <a:close/>
                </a:path>
                <a:path w="631825" h="33654">
                  <a:moveTo>
                    <a:pt x="398767" y="11074"/>
                  </a:moveTo>
                  <a:lnTo>
                    <a:pt x="387692" y="11074"/>
                  </a:lnTo>
                  <a:lnTo>
                    <a:pt x="376618" y="11074"/>
                  </a:lnTo>
                  <a:lnTo>
                    <a:pt x="376618" y="22148"/>
                  </a:lnTo>
                  <a:lnTo>
                    <a:pt x="387692" y="22148"/>
                  </a:lnTo>
                  <a:lnTo>
                    <a:pt x="398767" y="22148"/>
                  </a:lnTo>
                  <a:lnTo>
                    <a:pt x="398767" y="11074"/>
                  </a:lnTo>
                  <a:close/>
                </a:path>
                <a:path w="631825" h="33654">
                  <a:moveTo>
                    <a:pt x="420916" y="22148"/>
                  </a:moveTo>
                  <a:lnTo>
                    <a:pt x="409841" y="22148"/>
                  </a:lnTo>
                  <a:lnTo>
                    <a:pt x="398767" y="22148"/>
                  </a:lnTo>
                  <a:lnTo>
                    <a:pt x="398767" y="33223"/>
                  </a:lnTo>
                  <a:lnTo>
                    <a:pt x="409841" y="33223"/>
                  </a:lnTo>
                  <a:lnTo>
                    <a:pt x="420916" y="33223"/>
                  </a:lnTo>
                  <a:lnTo>
                    <a:pt x="420916" y="22148"/>
                  </a:lnTo>
                  <a:close/>
                </a:path>
                <a:path w="631825" h="33654">
                  <a:moveTo>
                    <a:pt x="420916" y="0"/>
                  </a:moveTo>
                  <a:lnTo>
                    <a:pt x="409841" y="0"/>
                  </a:lnTo>
                  <a:lnTo>
                    <a:pt x="398767" y="0"/>
                  </a:lnTo>
                  <a:lnTo>
                    <a:pt x="398767" y="11074"/>
                  </a:lnTo>
                  <a:lnTo>
                    <a:pt x="409841" y="11074"/>
                  </a:lnTo>
                  <a:lnTo>
                    <a:pt x="420916" y="11074"/>
                  </a:lnTo>
                  <a:lnTo>
                    <a:pt x="420916" y="0"/>
                  </a:lnTo>
                  <a:close/>
                </a:path>
                <a:path w="631825" h="33654">
                  <a:moveTo>
                    <a:pt x="487375" y="22148"/>
                  </a:moveTo>
                  <a:lnTo>
                    <a:pt x="476300" y="22148"/>
                  </a:lnTo>
                  <a:lnTo>
                    <a:pt x="476300" y="11074"/>
                  </a:lnTo>
                  <a:lnTo>
                    <a:pt x="476300" y="0"/>
                  </a:lnTo>
                  <a:lnTo>
                    <a:pt x="465226" y="0"/>
                  </a:lnTo>
                  <a:lnTo>
                    <a:pt x="454152" y="0"/>
                  </a:lnTo>
                  <a:lnTo>
                    <a:pt x="454152" y="11074"/>
                  </a:lnTo>
                  <a:lnTo>
                    <a:pt x="443077" y="11074"/>
                  </a:lnTo>
                  <a:lnTo>
                    <a:pt x="432003" y="11074"/>
                  </a:lnTo>
                  <a:lnTo>
                    <a:pt x="432003" y="22148"/>
                  </a:lnTo>
                  <a:lnTo>
                    <a:pt x="432003" y="33223"/>
                  </a:lnTo>
                  <a:lnTo>
                    <a:pt x="443077" y="33223"/>
                  </a:lnTo>
                  <a:lnTo>
                    <a:pt x="443077" y="22148"/>
                  </a:lnTo>
                  <a:lnTo>
                    <a:pt x="454152" y="22148"/>
                  </a:lnTo>
                  <a:lnTo>
                    <a:pt x="465226" y="22148"/>
                  </a:lnTo>
                  <a:lnTo>
                    <a:pt x="465226" y="33223"/>
                  </a:lnTo>
                  <a:lnTo>
                    <a:pt x="476300" y="33223"/>
                  </a:lnTo>
                  <a:lnTo>
                    <a:pt x="487375" y="33223"/>
                  </a:lnTo>
                  <a:lnTo>
                    <a:pt x="487375" y="22148"/>
                  </a:lnTo>
                  <a:close/>
                </a:path>
                <a:path w="631825" h="33654">
                  <a:moveTo>
                    <a:pt x="498462" y="22148"/>
                  </a:moveTo>
                  <a:lnTo>
                    <a:pt x="487387" y="22148"/>
                  </a:lnTo>
                  <a:lnTo>
                    <a:pt x="487387" y="33223"/>
                  </a:lnTo>
                  <a:lnTo>
                    <a:pt x="498462" y="33223"/>
                  </a:lnTo>
                  <a:lnTo>
                    <a:pt x="498462" y="22148"/>
                  </a:lnTo>
                  <a:close/>
                </a:path>
                <a:path w="631825" h="33654">
                  <a:moveTo>
                    <a:pt x="498462" y="0"/>
                  </a:moveTo>
                  <a:lnTo>
                    <a:pt x="487387" y="0"/>
                  </a:lnTo>
                  <a:lnTo>
                    <a:pt x="487387" y="11074"/>
                  </a:lnTo>
                  <a:lnTo>
                    <a:pt x="498462" y="11074"/>
                  </a:lnTo>
                  <a:lnTo>
                    <a:pt x="498462" y="0"/>
                  </a:lnTo>
                  <a:close/>
                </a:path>
                <a:path w="631825" h="33654">
                  <a:moveTo>
                    <a:pt x="509536" y="11074"/>
                  </a:moveTo>
                  <a:lnTo>
                    <a:pt x="498462" y="11074"/>
                  </a:lnTo>
                  <a:lnTo>
                    <a:pt x="498462" y="22148"/>
                  </a:lnTo>
                  <a:lnTo>
                    <a:pt x="509536" y="22148"/>
                  </a:lnTo>
                  <a:lnTo>
                    <a:pt x="509536" y="11074"/>
                  </a:lnTo>
                  <a:close/>
                </a:path>
                <a:path w="631825" h="33654">
                  <a:moveTo>
                    <a:pt x="542759" y="11074"/>
                  </a:moveTo>
                  <a:lnTo>
                    <a:pt x="531685" y="11074"/>
                  </a:lnTo>
                  <a:lnTo>
                    <a:pt x="520611" y="11074"/>
                  </a:lnTo>
                  <a:lnTo>
                    <a:pt x="520611" y="22148"/>
                  </a:lnTo>
                  <a:lnTo>
                    <a:pt x="531685" y="22148"/>
                  </a:lnTo>
                  <a:lnTo>
                    <a:pt x="531685" y="33223"/>
                  </a:lnTo>
                  <a:lnTo>
                    <a:pt x="542759" y="33223"/>
                  </a:lnTo>
                  <a:lnTo>
                    <a:pt x="542759" y="22148"/>
                  </a:lnTo>
                  <a:lnTo>
                    <a:pt x="542759" y="11074"/>
                  </a:lnTo>
                  <a:close/>
                </a:path>
                <a:path w="631825" h="33654">
                  <a:moveTo>
                    <a:pt x="553847" y="22148"/>
                  </a:moveTo>
                  <a:lnTo>
                    <a:pt x="542772" y="22148"/>
                  </a:lnTo>
                  <a:lnTo>
                    <a:pt x="542772" y="33223"/>
                  </a:lnTo>
                  <a:lnTo>
                    <a:pt x="553847" y="33223"/>
                  </a:lnTo>
                  <a:lnTo>
                    <a:pt x="553847" y="22148"/>
                  </a:lnTo>
                  <a:close/>
                </a:path>
                <a:path w="631825" h="33654">
                  <a:moveTo>
                    <a:pt x="564921" y="11074"/>
                  </a:moveTo>
                  <a:lnTo>
                    <a:pt x="553847" y="11074"/>
                  </a:lnTo>
                  <a:lnTo>
                    <a:pt x="553847" y="22148"/>
                  </a:lnTo>
                  <a:lnTo>
                    <a:pt x="564921" y="22148"/>
                  </a:lnTo>
                  <a:lnTo>
                    <a:pt x="564921" y="11074"/>
                  </a:lnTo>
                  <a:close/>
                </a:path>
                <a:path w="631825" h="33654">
                  <a:moveTo>
                    <a:pt x="587070" y="22148"/>
                  </a:moveTo>
                  <a:lnTo>
                    <a:pt x="575995" y="22148"/>
                  </a:lnTo>
                  <a:lnTo>
                    <a:pt x="575995" y="33223"/>
                  </a:lnTo>
                  <a:lnTo>
                    <a:pt x="587070" y="33223"/>
                  </a:lnTo>
                  <a:lnTo>
                    <a:pt x="587070" y="22148"/>
                  </a:lnTo>
                  <a:close/>
                </a:path>
                <a:path w="631825" h="33654">
                  <a:moveTo>
                    <a:pt x="598144" y="11074"/>
                  </a:moveTo>
                  <a:lnTo>
                    <a:pt x="587070" y="11074"/>
                  </a:lnTo>
                  <a:lnTo>
                    <a:pt x="587070" y="22148"/>
                  </a:lnTo>
                  <a:lnTo>
                    <a:pt x="598144" y="22148"/>
                  </a:lnTo>
                  <a:lnTo>
                    <a:pt x="598144" y="11074"/>
                  </a:lnTo>
                  <a:close/>
                </a:path>
                <a:path w="631825" h="33654">
                  <a:moveTo>
                    <a:pt x="631380" y="11074"/>
                  </a:moveTo>
                  <a:lnTo>
                    <a:pt x="620306" y="11074"/>
                  </a:lnTo>
                  <a:lnTo>
                    <a:pt x="609231" y="11074"/>
                  </a:lnTo>
                  <a:lnTo>
                    <a:pt x="609231" y="22148"/>
                  </a:lnTo>
                  <a:lnTo>
                    <a:pt x="620306" y="22148"/>
                  </a:lnTo>
                  <a:lnTo>
                    <a:pt x="631380" y="22148"/>
                  </a:lnTo>
                  <a:lnTo>
                    <a:pt x="631380" y="1107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5133314" y="6176517"/>
              <a:ext cx="631825" cy="44450"/>
            </a:xfrm>
            <a:custGeom>
              <a:avLst/>
              <a:gdLst/>
              <a:ahLst/>
              <a:cxnLst/>
              <a:rect l="l" t="t" r="r" b="b"/>
              <a:pathLst>
                <a:path w="631825" h="44450">
                  <a:moveTo>
                    <a:pt x="11074" y="11087"/>
                  </a:moveTo>
                  <a:lnTo>
                    <a:pt x="0" y="11087"/>
                  </a:lnTo>
                  <a:lnTo>
                    <a:pt x="0" y="22161"/>
                  </a:lnTo>
                  <a:lnTo>
                    <a:pt x="11074" y="22161"/>
                  </a:lnTo>
                  <a:lnTo>
                    <a:pt x="11074" y="11087"/>
                  </a:lnTo>
                  <a:close/>
                </a:path>
                <a:path w="631825" h="44450">
                  <a:moveTo>
                    <a:pt x="22148" y="33235"/>
                  </a:moveTo>
                  <a:lnTo>
                    <a:pt x="11074" y="33235"/>
                  </a:lnTo>
                  <a:lnTo>
                    <a:pt x="0" y="33235"/>
                  </a:lnTo>
                  <a:lnTo>
                    <a:pt x="0" y="44310"/>
                  </a:lnTo>
                  <a:lnTo>
                    <a:pt x="11074" y="44310"/>
                  </a:lnTo>
                  <a:lnTo>
                    <a:pt x="22148" y="44310"/>
                  </a:lnTo>
                  <a:lnTo>
                    <a:pt x="22148" y="33235"/>
                  </a:lnTo>
                  <a:close/>
                </a:path>
                <a:path w="631825" h="44450">
                  <a:moveTo>
                    <a:pt x="44297" y="33235"/>
                  </a:moveTo>
                  <a:lnTo>
                    <a:pt x="33223" y="33235"/>
                  </a:lnTo>
                  <a:lnTo>
                    <a:pt x="33223" y="44310"/>
                  </a:lnTo>
                  <a:lnTo>
                    <a:pt x="44297" y="44310"/>
                  </a:lnTo>
                  <a:lnTo>
                    <a:pt x="44297" y="33235"/>
                  </a:lnTo>
                  <a:close/>
                </a:path>
                <a:path w="631825" h="44450">
                  <a:moveTo>
                    <a:pt x="77533" y="33235"/>
                  </a:moveTo>
                  <a:lnTo>
                    <a:pt x="66459" y="33235"/>
                  </a:lnTo>
                  <a:lnTo>
                    <a:pt x="66459" y="44310"/>
                  </a:lnTo>
                  <a:lnTo>
                    <a:pt x="77533" y="44310"/>
                  </a:lnTo>
                  <a:lnTo>
                    <a:pt x="77533" y="33235"/>
                  </a:lnTo>
                  <a:close/>
                </a:path>
                <a:path w="631825" h="44450">
                  <a:moveTo>
                    <a:pt x="88607" y="11087"/>
                  </a:moveTo>
                  <a:lnTo>
                    <a:pt x="77533" y="11087"/>
                  </a:lnTo>
                  <a:lnTo>
                    <a:pt x="66459" y="11087"/>
                  </a:lnTo>
                  <a:lnTo>
                    <a:pt x="55384" y="11087"/>
                  </a:lnTo>
                  <a:lnTo>
                    <a:pt x="55384" y="22161"/>
                  </a:lnTo>
                  <a:lnTo>
                    <a:pt x="55384" y="33235"/>
                  </a:lnTo>
                  <a:lnTo>
                    <a:pt x="66459" y="33235"/>
                  </a:lnTo>
                  <a:lnTo>
                    <a:pt x="66459" y="22161"/>
                  </a:lnTo>
                  <a:lnTo>
                    <a:pt x="77533" y="22161"/>
                  </a:lnTo>
                  <a:lnTo>
                    <a:pt x="77533" y="33235"/>
                  </a:lnTo>
                  <a:lnTo>
                    <a:pt x="88607" y="33235"/>
                  </a:lnTo>
                  <a:lnTo>
                    <a:pt x="88607" y="22161"/>
                  </a:lnTo>
                  <a:lnTo>
                    <a:pt x="88607" y="11087"/>
                  </a:lnTo>
                  <a:close/>
                </a:path>
                <a:path w="631825" h="44450">
                  <a:moveTo>
                    <a:pt x="121843" y="33235"/>
                  </a:moveTo>
                  <a:lnTo>
                    <a:pt x="110769" y="33235"/>
                  </a:lnTo>
                  <a:lnTo>
                    <a:pt x="110769" y="22161"/>
                  </a:lnTo>
                  <a:lnTo>
                    <a:pt x="110769" y="11087"/>
                  </a:lnTo>
                  <a:lnTo>
                    <a:pt x="99695" y="11087"/>
                  </a:lnTo>
                  <a:lnTo>
                    <a:pt x="99695" y="22161"/>
                  </a:lnTo>
                  <a:lnTo>
                    <a:pt x="99695" y="33235"/>
                  </a:lnTo>
                  <a:lnTo>
                    <a:pt x="99695" y="44310"/>
                  </a:lnTo>
                  <a:lnTo>
                    <a:pt x="110769" y="44310"/>
                  </a:lnTo>
                  <a:lnTo>
                    <a:pt x="121843" y="44310"/>
                  </a:lnTo>
                  <a:lnTo>
                    <a:pt x="121843" y="33235"/>
                  </a:lnTo>
                  <a:close/>
                </a:path>
                <a:path w="631825" h="44450">
                  <a:moveTo>
                    <a:pt x="132918" y="22161"/>
                  </a:moveTo>
                  <a:lnTo>
                    <a:pt x="121843" y="22161"/>
                  </a:lnTo>
                  <a:lnTo>
                    <a:pt x="121843" y="33235"/>
                  </a:lnTo>
                  <a:lnTo>
                    <a:pt x="132918" y="33235"/>
                  </a:lnTo>
                  <a:lnTo>
                    <a:pt x="132918" y="22161"/>
                  </a:lnTo>
                  <a:close/>
                </a:path>
                <a:path w="631825" h="44450">
                  <a:moveTo>
                    <a:pt x="155067" y="11087"/>
                  </a:moveTo>
                  <a:lnTo>
                    <a:pt x="143992" y="11087"/>
                  </a:lnTo>
                  <a:lnTo>
                    <a:pt x="143992" y="22161"/>
                  </a:lnTo>
                  <a:lnTo>
                    <a:pt x="143992" y="33235"/>
                  </a:lnTo>
                  <a:lnTo>
                    <a:pt x="143992" y="44310"/>
                  </a:lnTo>
                  <a:lnTo>
                    <a:pt x="155067" y="44310"/>
                  </a:lnTo>
                  <a:lnTo>
                    <a:pt x="155067" y="33235"/>
                  </a:lnTo>
                  <a:lnTo>
                    <a:pt x="155067" y="22161"/>
                  </a:lnTo>
                  <a:lnTo>
                    <a:pt x="155067" y="11087"/>
                  </a:lnTo>
                  <a:close/>
                </a:path>
                <a:path w="631825" h="44450">
                  <a:moveTo>
                    <a:pt x="166154" y="33235"/>
                  </a:moveTo>
                  <a:lnTo>
                    <a:pt x="155079" y="33235"/>
                  </a:lnTo>
                  <a:lnTo>
                    <a:pt x="155079" y="44310"/>
                  </a:lnTo>
                  <a:lnTo>
                    <a:pt x="166154" y="44310"/>
                  </a:lnTo>
                  <a:lnTo>
                    <a:pt x="166154" y="33235"/>
                  </a:lnTo>
                  <a:close/>
                </a:path>
                <a:path w="631825" h="44450">
                  <a:moveTo>
                    <a:pt x="166154" y="11087"/>
                  </a:moveTo>
                  <a:lnTo>
                    <a:pt x="155079" y="11087"/>
                  </a:lnTo>
                  <a:lnTo>
                    <a:pt x="155079" y="22161"/>
                  </a:lnTo>
                  <a:lnTo>
                    <a:pt x="166154" y="22161"/>
                  </a:lnTo>
                  <a:lnTo>
                    <a:pt x="166154" y="11087"/>
                  </a:lnTo>
                  <a:close/>
                </a:path>
                <a:path w="631825" h="44450">
                  <a:moveTo>
                    <a:pt x="210451" y="22161"/>
                  </a:moveTo>
                  <a:lnTo>
                    <a:pt x="199377" y="22161"/>
                  </a:lnTo>
                  <a:lnTo>
                    <a:pt x="188302" y="22161"/>
                  </a:lnTo>
                  <a:lnTo>
                    <a:pt x="188302" y="11087"/>
                  </a:lnTo>
                  <a:lnTo>
                    <a:pt x="177228" y="11087"/>
                  </a:lnTo>
                  <a:lnTo>
                    <a:pt x="177228" y="22161"/>
                  </a:lnTo>
                  <a:lnTo>
                    <a:pt x="177228" y="33235"/>
                  </a:lnTo>
                  <a:lnTo>
                    <a:pt x="188302" y="33235"/>
                  </a:lnTo>
                  <a:lnTo>
                    <a:pt x="188302" y="44310"/>
                  </a:lnTo>
                  <a:lnTo>
                    <a:pt x="199377" y="44310"/>
                  </a:lnTo>
                  <a:lnTo>
                    <a:pt x="199377" y="33235"/>
                  </a:lnTo>
                  <a:lnTo>
                    <a:pt x="210451" y="33235"/>
                  </a:lnTo>
                  <a:lnTo>
                    <a:pt x="210451" y="22161"/>
                  </a:lnTo>
                  <a:close/>
                </a:path>
                <a:path w="631825" h="44450">
                  <a:moveTo>
                    <a:pt x="221538" y="22161"/>
                  </a:moveTo>
                  <a:lnTo>
                    <a:pt x="210464" y="22161"/>
                  </a:lnTo>
                  <a:lnTo>
                    <a:pt x="210464" y="33235"/>
                  </a:lnTo>
                  <a:lnTo>
                    <a:pt x="221538" y="33235"/>
                  </a:lnTo>
                  <a:lnTo>
                    <a:pt x="221538" y="22161"/>
                  </a:lnTo>
                  <a:close/>
                </a:path>
                <a:path w="631825" h="44450">
                  <a:moveTo>
                    <a:pt x="265836" y="22161"/>
                  </a:moveTo>
                  <a:lnTo>
                    <a:pt x="254762" y="22161"/>
                  </a:lnTo>
                  <a:lnTo>
                    <a:pt x="243687" y="22161"/>
                  </a:lnTo>
                  <a:lnTo>
                    <a:pt x="232613" y="22161"/>
                  </a:lnTo>
                  <a:lnTo>
                    <a:pt x="232613" y="33235"/>
                  </a:lnTo>
                  <a:lnTo>
                    <a:pt x="221538" y="33235"/>
                  </a:lnTo>
                  <a:lnTo>
                    <a:pt x="221538" y="44310"/>
                  </a:lnTo>
                  <a:lnTo>
                    <a:pt x="232613" y="44310"/>
                  </a:lnTo>
                  <a:lnTo>
                    <a:pt x="243687" y="44310"/>
                  </a:lnTo>
                  <a:lnTo>
                    <a:pt x="243687" y="33235"/>
                  </a:lnTo>
                  <a:lnTo>
                    <a:pt x="254762" y="33235"/>
                  </a:lnTo>
                  <a:lnTo>
                    <a:pt x="254762" y="44310"/>
                  </a:lnTo>
                  <a:lnTo>
                    <a:pt x="265836" y="44310"/>
                  </a:lnTo>
                  <a:lnTo>
                    <a:pt x="265836" y="33235"/>
                  </a:lnTo>
                  <a:lnTo>
                    <a:pt x="265836" y="22161"/>
                  </a:lnTo>
                  <a:close/>
                </a:path>
                <a:path w="631825" h="44450">
                  <a:moveTo>
                    <a:pt x="276923" y="22161"/>
                  </a:moveTo>
                  <a:lnTo>
                    <a:pt x="265849" y="22161"/>
                  </a:lnTo>
                  <a:lnTo>
                    <a:pt x="265849" y="33235"/>
                  </a:lnTo>
                  <a:lnTo>
                    <a:pt x="265849" y="44310"/>
                  </a:lnTo>
                  <a:lnTo>
                    <a:pt x="276923" y="44310"/>
                  </a:lnTo>
                  <a:lnTo>
                    <a:pt x="276923" y="33235"/>
                  </a:lnTo>
                  <a:lnTo>
                    <a:pt x="276923" y="22161"/>
                  </a:lnTo>
                  <a:close/>
                </a:path>
                <a:path w="631825" h="44450">
                  <a:moveTo>
                    <a:pt x="321221" y="11087"/>
                  </a:moveTo>
                  <a:lnTo>
                    <a:pt x="310146" y="11087"/>
                  </a:lnTo>
                  <a:lnTo>
                    <a:pt x="299072" y="11087"/>
                  </a:lnTo>
                  <a:lnTo>
                    <a:pt x="287997" y="11087"/>
                  </a:lnTo>
                  <a:lnTo>
                    <a:pt x="276923" y="11087"/>
                  </a:lnTo>
                  <a:lnTo>
                    <a:pt x="276923" y="22161"/>
                  </a:lnTo>
                  <a:lnTo>
                    <a:pt x="287997" y="22161"/>
                  </a:lnTo>
                  <a:lnTo>
                    <a:pt x="299072" y="22161"/>
                  </a:lnTo>
                  <a:lnTo>
                    <a:pt x="310146" y="22161"/>
                  </a:lnTo>
                  <a:lnTo>
                    <a:pt x="310146" y="33235"/>
                  </a:lnTo>
                  <a:lnTo>
                    <a:pt x="321221" y="33235"/>
                  </a:lnTo>
                  <a:lnTo>
                    <a:pt x="321221" y="22161"/>
                  </a:lnTo>
                  <a:lnTo>
                    <a:pt x="321221" y="11087"/>
                  </a:lnTo>
                  <a:close/>
                </a:path>
                <a:path w="631825" h="44450">
                  <a:moveTo>
                    <a:pt x="376605" y="11087"/>
                  </a:moveTo>
                  <a:lnTo>
                    <a:pt x="365531" y="11087"/>
                  </a:lnTo>
                  <a:lnTo>
                    <a:pt x="354457" y="11087"/>
                  </a:lnTo>
                  <a:lnTo>
                    <a:pt x="354457" y="22161"/>
                  </a:lnTo>
                  <a:lnTo>
                    <a:pt x="343382" y="22161"/>
                  </a:lnTo>
                  <a:lnTo>
                    <a:pt x="343382" y="11087"/>
                  </a:lnTo>
                  <a:lnTo>
                    <a:pt x="332308" y="11087"/>
                  </a:lnTo>
                  <a:lnTo>
                    <a:pt x="321233" y="11087"/>
                  </a:lnTo>
                  <a:lnTo>
                    <a:pt x="321233" y="22161"/>
                  </a:lnTo>
                  <a:lnTo>
                    <a:pt x="332308" y="22161"/>
                  </a:lnTo>
                  <a:lnTo>
                    <a:pt x="332308" y="33235"/>
                  </a:lnTo>
                  <a:lnTo>
                    <a:pt x="343382" y="33235"/>
                  </a:lnTo>
                  <a:lnTo>
                    <a:pt x="354457" y="33235"/>
                  </a:lnTo>
                  <a:lnTo>
                    <a:pt x="365531" y="33235"/>
                  </a:lnTo>
                  <a:lnTo>
                    <a:pt x="365531" y="22161"/>
                  </a:lnTo>
                  <a:lnTo>
                    <a:pt x="376605" y="22161"/>
                  </a:lnTo>
                  <a:lnTo>
                    <a:pt x="376605" y="11087"/>
                  </a:lnTo>
                  <a:close/>
                </a:path>
                <a:path w="631825" h="44450">
                  <a:moveTo>
                    <a:pt x="387692" y="22161"/>
                  </a:moveTo>
                  <a:lnTo>
                    <a:pt x="376618" y="22161"/>
                  </a:lnTo>
                  <a:lnTo>
                    <a:pt x="376618" y="33235"/>
                  </a:lnTo>
                  <a:lnTo>
                    <a:pt x="387692" y="33235"/>
                  </a:lnTo>
                  <a:lnTo>
                    <a:pt x="387692" y="22161"/>
                  </a:lnTo>
                  <a:close/>
                </a:path>
                <a:path w="631825" h="44450">
                  <a:moveTo>
                    <a:pt x="398767" y="11087"/>
                  </a:moveTo>
                  <a:lnTo>
                    <a:pt x="387692" y="11087"/>
                  </a:lnTo>
                  <a:lnTo>
                    <a:pt x="387692" y="22161"/>
                  </a:lnTo>
                  <a:lnTo>
                    <a:pt x="398767" y="22161"/>
                  </a:lnTo>
                  <a:lnTo>
                    <a:pt x="398767" y="11087"/>
                  </a:lnTo>
                  <a:close/>
                </a:path>
                <a:path w="631825" h="44450">
                  <a:moveTo>
                    <a:pt x="420916" y="11087"/>
                  </a:moveTo>
                  <a:lnTo>
                    <a:pt x="409841" y="11087"/>
                  </a:lnTo>
                  <a:lnTo>
                    <a:pt x="409841" y="22161"/>
                  </a:lnTo>
                  <a:lnTo>
                    <a:pt x="420916" y="22161"/>
                  </a:lnTo>
                  <a:lnTo>
                    <a:pt x="420916" y="11087"/>
                  </a:lnTo>
                  <a:close/>
                </a:path>
                <a:path w="631825" h="44450">
                  <a:moveTo>
                    <a:pt x="443077" y="11087"/>
                  </a:moveTo>
                  <a:lnTo>
                    <a:pt x="432003" y="11087"/>
                  </a:lnTo>
                  <a:lnTo>
                    <a:pt x="432003" y="22161"/>
                  </a:lnTo>
                  <a:lnTo>
                    <a:pt x="443077" y="22161"/>
                  </a:lnTo>
                  <a:lnTo>
                    <a:pt x="443077" y="11087"/>
                  </a:lnTo>
                  <a:close/>
                </a:path>
                <a:path w="631825" h="44450">
                  <a:moveTo>
                    <a:pt x="465226" y="22161"/>
                  </a:moveTo>
                  <a:lnTo>
                    <a:pt x="454152" y="22161"/>
                  </a:lnTo>
                  <a:lnTo>
                    <a:pt x="454152" y="33235"/>
                  </a:lnTo>
                  <a:lnTo>
                    <a:pt x="465226" y="33235"/>
                  </a:lnTo>
                  <a:lnTo>
                    <a:pt x="465226" y="22161"/>
                  </a:lnTo>
                  <a:close/>
                </a:path>
                <a:path w="631825" h="44450">
                  <a:moveTo>
                    <a:pt x="476300" y="11087"/>
                  </a:moveTo>
                  <a:lnTo>
                    <a:pt x="465226" y="11087"/>
                  </a:lnTo>
                  <a:lnTo>
                    <a:pt x="465226" y="22161"/>
                  </a:lnTo>
                  <a:lnTo>
                    <a:pt x="476300" y="22161"/>
                  </a:lnTo>
                  <a:lnTo>
                    <a:pt x="476300" y="11087"/>
                  </a:lnTo>
                  <a:close/>
                </a:path>
                <a:path w="631825" h="44450">
                  <a:moveTo>
                    <a:pt x="487375" y="22161"/>
                  </a:moveTo>
                  <a:lnTo>
                    <a:pt x="476300" y="22161"/>
                  </a:lnTo>
                  <a:lnTo>
                    <a:pt x="476300" y="33235"/>
                  </a:lnTo>
                  <a:lnTo>
                    <a:pt x="487375" y="33235"/>
                  </a:lnTo>
                  <a:lnTo>
                    <a:pt x="487375" y="22161"/>
                  </a:lnTo>
                  <a:close/>
                </a:path>
                <a:path w="631825" h="44450">
                  <a:moveTo>
                    <a:pt x="542759" y="22161"/>
                  </a:moveTo>
                  <a:lnTo>
                    <a:pt x="531685" y="22161"/>
                  </a:lnTo>
                  <a:lnTo>
                    <a:pt x="520611" y="22161"/>
                  </a:lnTo>
                  <a:lnTo>
                    <a:pt x="520611" y="11087"/>
                  </a:lnTo>
                  <a:lnTo>
                    <a:pt x="509536" y="11087"/>
                  </a:lnTo>
                  <a:lnTo>
                    <a:pt x="498462" y="11087"/>
                  </a:lnTo>
                  <a:lnTo>
                    <a:pt x="498462" y="22161"/>
                  </a:lnTo>
                  <a:lnTo>
                    <a:pt x="487387" y="22161"/>
                  </a:lnTo>
                  <a:lnTo>
                    <a:pt x="487387" y="33235"/>
                  </a:lnTo>
                  <a:lnTo>
                    <a:pt x="498462" y="33235"/>
                  </a:lnTo>
                  <a:lnTo>
                    <a:pt x="509536" y="33235"/>
                  </a:lnTo>
                  <a:lnTo>
                    <a:pt x="520611" y="33235"/>
                  </a:lnTo>
                  <a:lnTo>
                    <a:pt x="531685" y="33235"/>
                  </a:lnTo>
                  <a:lnTo>
                    <a:pt x="542759" y="33235"/>
                  </a:lnTo>
                  <a:lnTo>
                    <a:pt x="542759" y="22161"/>
                  </a:lnTo>
                  <a:close/>
                </a:path>
                <a:path w="631825" h="44450">
                  <a:moveTo>
                    <a:pt x="553847" y="11087"/>
                  </a:moveTo>
                  <a:lnTo>
                    <a:pt x="542772" y="11087"/>
                  </a:lnTo>
                  <a:lnTo>
                    <a:pt x="542772" y="22161"/>
                  </a:lnTo>
                  <a:lnTo>
                    <a:pt x="542772" y="33235"/>
                  </a:lnTo>
                  <a:lnTo>
                    <a:pt x="553847" y="33235"/>
                  </a:lnTo>
                  <a:lnTo>
                    <a:pt x="553847" y="22161"/>
                  </a:lnTo>
                  <a:lnTo>
                    <a:pt x="553847" y="11087"/>
                  </a:lnTo>
                  <a:close/>
                </a:path>
                <a:path w="631825" h="44450">
                  <a:moveTo>
                    <a:pt x="587070" y="11087"/>
                  </a:moveTo>
                  <a:lnTo>
                    <a:pt x="575995" y="11087"/>
                  </a:lnTo>
                  <a:lnTo>
                    <a:pt x="564921" y="11087"/>
                  </a:lnTo>
                  <a:lnTo>
                    <a:pt x="564921" y="22161"/>
                  </a:lnTo>
                  <a:lnTo>
                    <a:pt x="575995" y="22161"/>
                  </a:lnTo>
                  <a:lnTo>
                    <a:pt x="587070" y="22161"/>
                  </a:lnTo>
                  <a:lnTo>
                    <a:pt x="587070" y="11087"/>
                  </a:lnTo>
                  <a:close/>
                </a:path>
                <a:path w="631825" h="44450">
                  <a:moveTo>
                    <a:pt x="598144" y="0"/>
                  </a:moveTo>
                  <a:lnTo>
                    <a:pt x="587070" y="0"/>
                  </a:lnTo>
                  <a:lnTo>
                    <a:pt x="575995" y="0"/>
                  </a:lnTo>
                  <a:lnTo>
                    <a:pt x="575995" y="11074"/>
                  </a:lnTo>
                  <a:lnTo>
                    <a:pt x="587070" y="11074"/>
                  </a:lnTo>
                  <a:lnTo>
                    <a:pt x="598144" y="11074"/>
                  </a:lnTo>
                  <a:lnTo>
                    <a:pt x="598144" y="0"/>
                  </a:lnTo>
                  <a:close/>
                </a:path>
                <a:path w="631825" h="44450">
                  <a:moveTo>
                    <a:pt x="609231" y="0"/>
                  </a:moveTo>
                  <a:lnTo>
                    <a:pt x="598157" y="0"/>
                  </a:lnTo>
                  <a:lnTo>
                    <a:pt x="598157" y="11074"/>
                  </a:lnTo>
                  <a:lnTo>
                    <a:pt x="609231" y="11074"/>
                  </a:lnTo>
                  <a:lnTo>
                    <a:pt x="609231" y="0"/>
                  </a:lnTo>
                  <a:close/>
                </a:path>
                <a:path w="631825" h="44450">
                  <a:moveTo>
                    <a:pt x="631380" y="11087"/>
                  </a:moveTo>
                  <a:lnTo>
                    <a:pt x="620306" y="11087"/>
                  </a:lnTo>
                  <a:lnTo>
                    <a:pt x="609231" y="11087"/>
                  </a:lnTo>
                  <a:lnTo>
                    <a:pt x="609231" y="22161"/>
                  </a:lnTo>
                  <a:lnTo>
                    <a:pt x="620306" y="22161"/>
                  </a:lnTo>
                  <a:lnTo>
                    <a:pt x="620306" y="33235"/>
                  </a:lnTo>
                  <a:lnTo>
                    <a:pt x="631380" y="33235"/>
                  </a:lnTo>
                  <a:lnTo>
                    <a:pt x="631380" y="22161"/>
                  </a:lnTo>
                  <a:lnTo>
                    <a:pt x="631380" y="11087"/>
                  </a:lnTo>
                  <a:close/>
                </a:path>
                <a:path w="631825" h="44450">
                  <a:moveTo>
                    <a:pt x="631380" y="0"/>
                  </a:moveTo>
                  <a:lnTo>
                    <a:pt x="620306" y="0"/>
                  </a:lnTo>
                  <a:lnTo>
                    <a:pt x="620306" y="11074"/>
                  </a:lnTo>
                  <a:lnTo>
                    <a:pt x="631380" y="11074"/>
                  </a:lnTo>
                  <a:lnTo>
                    <a:pt x="6313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5133314" y="6209753"/>
              <a:ext cx="598170" cy="33655"/>
            </a:xfrm>
            <a:custGeom>
              <a:avLst/>
              <a:gdLst/>
              <a:ahLst/>
              <a:cxnLst/>
              <a:rect l="l" t="t" r="r" b="b"/>
              <a:pathLst>
                <a:path w="598170" h="33654">
                  <a:moveTo>
                    <a:pt x="11074" y="11074"/>
                  </a:moveTo>
                  <a:lnTo>
                    <a:pt x="0" y="11074"/>
                  </a:lnTo>
                  <a:lnTo>
                    <a:pt x="0" y="22148"/>
                  </a:lnTo>
                  <a:lnTo>
                    <a:pt x="11074" y="22148"/>
                  </a:lnTo>
                  <a:lnTo>
                    <a:pt x="11074" y="11074"/>
                  </a:lnTo>
                  <a:close/>
                </a:path>
                <a:path w="598170" h="33654">
                  <a:moveTo>
                    <a:pt x="22148" y="22148"/>
                  </a:moveTo>
                  <a:lnTo>
                    <a:pt x="11074" y="22148"/>
                  </a:lnTo>
                  <a:lnTo>
                    <a:pt x="11074" y="33223"/>
                  </a:lnTo>
                  <a:lnTo>
                    <a:pt x="22148" y="33223"/>
                  </a:lnTo>
                  <a:lnTo>
                    <a:pt x="22148" y="22148"/>
                  </a:lnTo>
                  <a:close/>
                </a:path>
                <a:path w="598170" h="33654">
                  <a:moveTo>
                    <a:pt x="33223" y="11074"/>
                  </a:moveTo>
                  <a:lnTo>
                    <a:pt x="22148" y="11074"/>
                  </a:lnTo>
                  <a:lnTo>
                    <a:pt x="22148" y="22148"/>
                  </a:lnTo>
                  <a:lnTo>
                    <a:pt x="33223" y="22148"/>
                  </a:lnTo>
                  <a:lnTo>
                    <a:pt x="33223" y="11074"/>
                  </a:lnTo>
                  <a:close/>
                </a:path>
                <a:path w="598170" h="33654">
                  <a:moveTo>
                    <a:pt x="66459" y="11074"/>
                  </a:moveTo>
                  <a:lnTo>
                    <a:pt x="55384" y="11074"/>
                  </a:lnTo>
                  <a:lnTo>
                    <a:pt x="44310" y="11074"/>
                  </a:lnTo>
                  <a:lnTo>
                    <a:pt x="44310" y="22148"/>
                  </a:lnTo>
                  <a:lnTo>
                    <a:pt x="55384" y="22148"/>
                  </a:lnTo>
                  <a:lnTo>
                    <a:pt x="66459" y="22148"/>
                  </a:lnTo>
                  <a:lnTo>
                    <a:pt x="66459" y="11074"/>
                  </a:lnTo>
                  <a:close/>
                </a:path>
                <a:path w="598170" h="33654">
                  <a:moveTo>
                    <a:pt x="88607" y="11074"/>
                  </a:moveTo>
                  <a:lnTo>
                    <a:pt x="77533" y="11074"/>
                  </a:lnTo>
                  <a:lnTo>
                    <a:pt x="77533" y="22148"/>
                  </a:lnTo>
                  <a:lnTo>
                    <a:pt x="88607" y="22148"/>
                  </a:lnTo>
                  <a:lnTo>
                    <a:pt x="88607" y="11074"/>
                  </a:lnTo>
                  <a:close/>
                </a:path>
                <a:path w="598170" h="33654">
                  <a:moveTo>
                    <a:pt x="110769" y="11074"/>
                  </a:moveTo>
                  <a:lnTo>
                    <a:pt x="99695" y="11074"/>
                  </a:lnTo>
                  <a:lnTo>
                    <a:pt x="99695" y="22148"/>
                  </a:lnTo>
                  <a:lnTo>
                    <a:pt x="110769" y="22148"/>
                  </a:lnTo>
                  <a:lnTo>
                    <a:pt x="110769" y="11074"/>
                  </a:lnTo>
                  <a:close/>
                </a:path>
                <a:path w="598170" h="33654">
                  <a:moveTo>
                    <a:pt x="132918" y="11074"/>
                  </a:moveTo>
                  <a:lnTo>
                    <a:pt x="121843" y="11074"/>
                  </a:lnTo>
                  <a:lnTo>
                    <a:pt x="121843" y="22148"/>
                  </a:lnTo>
                  <a:lnTo>
                    <a:pt x="132918" y="22148"/>
                  </a:lnTo>
                  <a:lnTo>
                    <a:pt x="132918" y="11074"/>
                  </a:lnTo>
                  <a:close/>
                </a:path>
                <a:path w="598170" h="33654">
                  <a:moveTo>
                    <a:pt x="188302" y="11074"/>
                  </a:moveTo>
                  <a:lnTo>
                    <a:pt x="177228" y="11074"/>
                  </a:lnTo>
                  <a:lnTo>
                    <a:pt x="166154" y="11074"/>
                  </a:lnTo>
                  <a:lnTo>
                    <a:pt x="155079" y="11074"/>
                  </a:lnTo>
                  <a:lnTo>
                    <a:pt x="155079" y="22148"/>
                  </a:lnTo>
                  <a:lnTo>
                    <a:pt x="166154" y="22148"/>
                  </a:lnTo>
                  <a:lnTo>
                    <a:pt x="177228" y="22148"/>
                  </a:lnTo>
                  <a:lnTo>
                    <a:pt x="188302" y="22148"/>
                  </a:lnTo>
                  <a:lnTo>
                    <a:pt x="188302" y="11074"/>
                  </a:lnTo>
                  <a:close/>
                </a:path>
                <a:path w="598170" h="33654">
                  <a:moveTo>
                    <a:pt x="243687" y="11074"/>
                  </a:moveTo>
                  <a:lnTo>
                    <a:pt x="232613" y="11074"/>
                  </a:lnTo>
                  <a:lnTo>
                    <a:pt x="232613" y="22148"/>
                  </a:lnTo>
                  <a:lnTo>
                    <a:pt x="243687" y="22148"/>
                  </a:lnTo>
                  <a:lnTo>
                    <a:pt x="243687" y="11074"/>
                  </a:lnTo>
                  <a:close/>
                </a:path>
                <a:path w="598170" h="33654">
                  <a:moveTo>
                    <a:pt x="265836" y="11074"/>
                  </a:moveTo>
                  <a:lnTo>
                    <a:pt x="254762" y="11074"/>
                  </a:lnTo>
                  <a:lnTo>
                    <a:pt x="254762" y="22148"/>
                  </a:lnTo>
                  <a:lnTo>
                    <a:pt x="265836" y="22148"/>
                  </a:lnTo>
                  <a:lnTo>
                    <a:pt x="265836" y="11074"/>
                  </a:lnTo>
                  <a:close/>
                </a:path>
                <a:path w="598170" h="33654">
                  <a:moveTo>
                    <a:pt x="299072" y="0"/>
                  </a:moveTo>
                  <a:lnTo>
                    <a:pt x="287997" y="0"/>
                  </a:lnTo>
                  <a:lnTo>
                    <a:pt x="276923" y="0"/>
                  </a:lnTo>
                  <a:lnTo>
                    <a:pt x="265849" y="0"/>
                  </a:lnTo>
                  <a:lnTo>
                    <a:pt x="265849" y="11074"/>
                  </a:lnTo>
                  <a:lnTo>
                    <a:pt x="276923" y="11074"/>
                  </a:lnTo>
                  <a:lnTo>
                    <a:pt x="287997" y="11074"/>
                  </a:lnTo>
                  <a:lnTo>
                    <a:pt x="287997" y="22148"/>
                  </a:lnTo>
                  <a:lnTo>
                    <a:pt x="299072" y="22148"/>
                  </a:lnTo>
                  <a:lnTo>
                    <a:pt x="299072" y="11074"/>
                  </a:lnTo>
                  <a:lnTo>
                    <a:pt x="299072" y="0"/>
                  </a:lnTo>
                  <a:close/>
                </a:path>
                <a:path w="598170" h="33654">
                  <a:moveTo>
                    <a:pt x="321221" y="0"/>
                  </a:moveTo>
                  <a:lnTo>
                    <a:pt x="310146" y="0"/>
                  </a:lnTo>
                  <a:lnTo>
                    <a:pt x="310146" y="11074"/>
                  </a:lnTo>
                  <a:lnTo>
                    <a:pt x="310146" y="22148"/>
                  </a:lnTo>
                  <a:lnTo>
                    <a:pt x="321221" y="22148"/>
                  </a:lnTo>
                  <a:lnTo>
                    <a:pt x="321221" y="11074"/>
                  </a:lnTo>
                  <a:lnTo>
                    <a:pt x="321221" y="0"/>
                  </a:lnTo>
                  <a:close/>
                </a:path>
                <a:path w="598170" h="33654">
                  <a:moveTo>
                    <a:pt x="376605" y="0"/>
                  </a:moveTo>
                  <a:lnTo>
                    <a:pt x="365531" y="0"/>
                  </a:lnTo>
                  <a:lnTo>
                    <a:pt x="365531" y="11074"/>
                  </a:lnTo>
                  <a:lnTo>
                    <a:pt x="354457" y="11074"/>
                  </a:lnTo>
                  <a:lnTo>
                    <a:pt x="354457" y="0"/>
                  </a:lnTo>
                  <a:lnTo>
                    <a:pt x="343382" y="0"/>
                  </a:lnTo>
                  <a:lnTo>
                    <a:pt x="332308" y="0"/>
                  </a:lnTo>
                  <a:lnTo>
                    <a:pt x="321233" y="0"/>
                  </a:lnTo>
                  <a:lnTo>
                    <a:pt x="321233" y="11074"/>
                  </a:lnTo>
                  <a:lnTo>
                    <a:pt x="332308" y="11074"/>
                  </a:lnTo>
                  <a:lnTo>
                    <a:pt x="343382" y="11074"/>
                  </a:lnTo>
                  <a:lnTo>
                    <a:pt x="343382" y="22148"/>
                  </a:lnTo>
                  <a:lnTo>
                    <a:pt x="354457" y="22148"/>
                  </a:lnTo>
                  <a:lnTo>
                    <a:pt x="365531" y="22148"/>
                  </a:lnTo>
                  <a:lnTo>
                    <a:pt x="376605" y="22148"/>
                  </a:lnTo>
                  <a:lnTo>
                    <a:pt x="376605" y="11074"/>
                  </a:lnTo>
                  <a:lnTo>
                    <a:pt x="376605" y="0"/>
                  </a:lnTo>
                  <a:close/>
                </a:path>
                <a:path w="598170" h="33654">
                  <a:moveTo>
                    <a:pt x="409841" y="11074"/>
                  </a:moveTo>
                  <a:lnTo>
                    <a:pt x="398767" y="11074"/>
                  </a:lnTo>
                  <a:lnTo>
                    <a:pt x="398767" y="0"/>
                  </a:lnTo>
                  <a:lnTo>
                    <a:pt x="387692" y="0"/>
                  </a:lnTo>
                  <a:lnTo>
                    <a:pt x="376618" y="0"/>
                  </a:lnTo>
                  <a:lnTo>
                    <a:pt x="376618" y="11074"/>
                  </a:lnTo>
                  <a:lnTo>
                    <a:pt x="387692" y="11074"/>
                  </a:lnTo>
                  <a:lnTo>
                    <a:pt x="387692" y="22148"/>
                  </a:lnTo>
                  <a:lnTo>
                    <a:pt x="398767" y="22148"/>
                  </a:lnTo>
                  <a:lnTo>
                    <a:pt x="409841" y="22148"/>
                  </a:lnTo>
                  <a:lnTo>
                    <a:pt x="409841" y="11074"/>
                  </a:lnTo>
                  <a:close/>
                </a:path>
                <a:path w="598170" h="33654">
                  <a:moveTo>
                    <a:pt x="431990" y="0"/>
                  </a:moveTo>
                  <a:lnTo>
                    <a:pt x="420916" y="0"/>
                  </a:lnTo>
                  <a:lnTo>
                    <a:pt x="420916" y="11074"/>
                  </a:lnTo>
                  <a:lnTo>
                    <a:pt x="420916" y="22148"/>
                  </a:lnTo>
                  <a:lnTo>
                    <a:pt x="431990" y="22148"/>
                  </a:lnTo>
                  <a:lnTo>
                    <a:pt x="431990" y="11074"/>
                  </a:lnTo>
                  <a:lnTo>
                    <a:pt x="431990" y="0"/>
                  </a:lnTo>
                  <a:close/>
                </a:path>
                <a:path w="598170" h="33654">
                  <a:moveTo>
                    <a:pt x="443077" y="0"/>
                  </a:moveTo>
                  <a:lnTo>
                    <a:pt x="432003" y="0"/>
                  </a:lnTo>
                  <a:lnTo>
                    <a:pt x="432003" y="11074"/>
                  </a:lnTo>
                  <a:lnTo>
                    <a:pt x="443077" y="11074"/>
                  </a:lnTo>
                  <a:lnTo>
                    <a:pt x="443077" y="0"/>
                  </a:lnTo>
                  <a:close/>
                </a:path>
                <a:path w="598170" h="33654">
                  <a:moveTo>
                    <a:pt x="465226" y="0"/>
                  </a:moveTo>
                  <a:lnTo>
                    <a:pt x="454152" y="0"/>
                  </a:lnTo>
                  <a:lnTo>
                    <a:pt x="454152" y="11074"/>
                  </a:lnTo>
                  <a:lnTo>
                    <a:pt x="465226" y="11074"/>
                  </a:lnTo>
                  <a:lnTo>
                    <a:pt x="465226" y="0"/>
                  </a:lnTo>
                  <a:close/>
                </a:path>
                <a:path w="598170" h="33654">
                  <a:moveTo>
                    <a:pt x="487375" y="11074"/>
                  </a:moveTo>
                  <a:lnTo>
                    <a:pt x="476300" y="11074"/>
                  </a:lnTo>
                  <a:lnTo>
                    <a:pt x="476300" y="22148"/>
                  </a:lnTo>
                  <a:lnTo>
                    <a:pt x="487375" y="22148"/>
                  </a:lnTo>
                  <a:lnTo>
                    <a:pt x="487375" y="11074"/>
                  </a:lnTo>
                  <a:close/>
                </a:path>
                <a:path w="598170" h="33654">
                  <a:moveTo>
                    <a:pt x="509536" y="11074"/>
                  </a:moveTo>
                  <a:lnTo>
                    <a:pt x="498462" y="11074"/>
                  </a:lnTo>
                  <a:lnTo>
                    <a:pt x="487387" y="11074"/>
                  </a:lnTo>
                  <a:lnTo>
                    <a:pt x="487387" y="22148"/>
                  </a:lnTo>
                  <a:lnTo>
                    <a:pt x="498462" y="22148"/>
                  </a:lnTo>
                  <a:lnTo>
                    <a:pt x="509536" y="22148"/>
                  </a:lnTo>
                  <a:lnTo>
                    <a:pt x="509536" y="11074"/>
                  </a:lnTo>
                  <a:close/>
                </a:path>
                <a:path w="598170" h="33654">
                  <a:moveTo>
                    <a:pt x="564921" y="0"/>
                  </a:moveTo>
                  <a:lnTo>
                    <a:pt x="553847" y="0"/>
                  </a:lnTo>
                  <a:lnTo>
                    <a:pt x="542772" y="0"/>
                  </a:lnTo>
                  <a:lnTo>
                    <a:pt x="542772" y="11074"/>
                  </a:lnTo>
                  <a:lnTo>
                    <a:pt x="542772" y="22148"/>
                  </a:lnTo>
                  <a:lnTo>
                    <a:pt x="553847" y="22148"/>
                  </a:lnTo>
                  <a:lnTo>
                    <a:pt x="564921" y="22148"/>
                  </a:lnTo>
                  <a:lnTo>
                    <a:pt x="564921" y="11074"/>
                  </a:lnTo>
                  <a:lnTo>
                    <a:pt x="564921" y="0"/>
                  </a:lnTo>
                  <a:close/>
                </a:path>
                <a:path w="598170" h="33654">
                  <a:moveTo>
                    <a:pt x="598144" y="0"/>
                  </a:moveTo>
                  <a:lnTo>
                    <a:pt x="587070" y="0"/>
                  </a:lnTo>
                  <a:lnTo>
                    <a:pt x="587070" y="11074"/>
                  </a:lnTo>
                  <a:lnTo>
                    <a:pt x="598144" y="11074"/>
                  </a:lnTo>
                  <a:lnTo>
                    <a:pt x="59814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5166549" y="6237429"/>
              <a:ext cx="233045" cy="0"/>
            </a:xfrm>
            <a:custGeom>
              <a:avLst/>
              <a:gdLst/>
              <a:ahLst/>
              <a:cxnLst/>
              <a:rect l="l" t="t" r="r" b="b"/>
              <a:pathLst>
                <a:path w="233045">
                  <a:moveTo>
                    <a:pt x="0" y="0"/>
                  </a:moveTo>
                  <a:lnTo>
                    <a:pt x="232613" y="0"/>
                  </a:lnTo>
                </a:path>
              </a:pathLst>
            </a:custGeom>
            <a:ln w="11074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5133314" y="6231902"/>
              <a:ext cx="620395" cy="33655"/>
            </a:xfrm>
            <a:custGeom>
              <a:avLst/>
              <a:gdLst/>
              <a:ahLst/>
              <a:cxnLst/>
              <a:rect l="l" t="t" r="r" b="b"/>
              <a:pathLst>
                <a:path w="620395" h="33654">
                  <a:moveTo>
                    <a:pt x="44297" y="22161"/>
                  </a:moveTo>
                  <a:lnTo>
                    <a:pt x="33223" y="22161"/>
                  </a:lnTo>
                  <a:lnTo>
                    <a:pt x="22148" y="22161"/>
                  </a:lnTo>
                  <a:lnTo>
                    <a:pt x="22148" y="11087"/>
                  </a:lnTo>
                  <a:lnTo>
                    <a:pt x="11074" y="11087"/>
                  </a:lnTo>
                  <a:lnTo>
                    <a:pt x="0" y="11087"/>
                  </a:lnTo>
                  <a:lnTo>
                    <a:pt x="0" y="22161"/>
                  </a:lnTo>
                  <a:lnTo>
                    <a:pt x="0" y="33235"/>
                  </a:lnTo>
                  <a:lnTo>
                    <a:pt x="11074" y="33235"/>
                  </a:lnTo>
                  <a:lnTo>
                    <a:pt x="22148" y="33235"/>
                  </a:lnTo>
                  <a:lnTo>
                    <a:pt x="33223" y="33235"/>
                  </a:lnTo>
                  <a:lnTo>
                    <a:pt x="44297" y="33235"/>
                  </a:lnTo>
                  <a:lnTo>
                    <a:pt x="44297" y="22161"/>
                  </a:lnTo>
                  <a:close/>
                </a:path>
                <a:path w="620395" h="33654">
                  <a:moveTo>
                    <a:pt x="99682" y="22161"/>
                  </a:moveTo>
                  <a:lnTo>
                    <a:pt x="88607" y="22161"/>
                  </a:lnTo>
                  <a:lnTo>
                    <a:pt x="77533" y="22161"/>
                  </a:lnTo>
                  <a:lnTo>
                    <a:pt x="66459" y="22161"/>
                  </a:lnTo>
                  <a:lnTo>
                    <a:pt x="66459" y="11087"/>
                  </a:lnTo>
                  <a:lnTo>
                    <a:pt x="55384" y="11087"/>
                  </a:lnTo>
                  <a:lnTo>
                    <a:pt x="44310" y="11087"/>
                  </a:lnTo>
                  <a:lnTo>
                    <a:pt x="44310" y="22161"/>
                  </a:lnTo>
                  <a:lnTo>
                    <a:pt x="55384" y="22161"/>
                  </a:lnTo>
                  <a:lnTo>
                    <a:pt x="55384" y="33235"/>
                  </a:lnTo>
                  <a:lnTo>
                    <a:pt x="66459" y="33235"/>
                  </a:lnTo>
                  <a:lnTo>
                    <a:pt x="77533" y="33235"/>
                  </a:lnTo>
                  <a:lnTo>
                    <a:pt x="88607" y="33235"/>
                  </a:lnTo>
                  <a:lnTo>
                    <a:pt x="99682" y="33235"/>
                  </a:lnTo>
                  <a:lnTo>
                    <a:pt x="99682" y="22161"/>
                  </a:lnTo>
                  <a:close/>
                </a:path>
                <a:path w="620395" h="33654">
                  <a:moveTo>
                    <a:pt x="121843" y="11087"/>
                  </a:moveTo>
                  <a:lnTo>
                    <a:pt x="110769" y="11087"/>
                  </a:lnTo>
                  <a:lnTo>
                    <a:pt x="99695" y="11087"/>
                  </a:lnTo>
                  <a:lnTo>
                    <a:pt x="99695" y="22161"/>
                  </a:lnTo>
                  <a:lnTo>
                    <a:pt x="99695" y="33235"/>
                  </a:lnTo>
                  <a:lnTo>
                    <a:pt x="110769" y="33235"/>
                  </a:lnTo>
                  <a:lnTo>
                    <a:pt x="110769" y="22161"/>
                  </a:lnTo>
                  <a:lnTo>
                    <a:pt x="121843" y="22161"/>
                  </a:lnTo>
                  <a:lnTo>
                    <a:pt x="121843" y="11087"/>
                  </a:lnTo>
                  <a:close/>
                </a:path>
                <a:path w="620395" h="33654">
                  <a:moveTo>
                    <a:pt x="132918" y="22161"/>
                  </a:moveTo>
                  <a:lnTo>
                    <a:pt x="121843" y="22161"/>
                  </a:lnTo>
                  <a:lnTo>
                    <a:pt x="121843" y="33235"/>
                  </a:lnTo>
                  <a:lnTo>
                    <a:pt x="132918" y="33235"/>
                  </a:lnTo>
                  <a:lnTo>
                    <a:pt x="132918" y="22161"/>
                  </a:lnTo>
                  <a:close/>
                </a:path>
                <a:path w="620395" h="33654">
                  <a:moveTo>
                    <a:pt x="155067" y="11087"/>
                  </a:moveTo>
                  <a:lnTo>
                    <a:pt x="143992" y="11087"/>
                  </a:lnTo>
                  <a:lnTo>
                    <a:pt x="132918" y="11087"/>
                  </a:lnTo>
                  <a:lnTo>
                    <a:pt x="132918" y="22161"/>
                  </a:lnTo>
                  <a:lnTo>
                    <a:pt x="143992" y="22161"/>
                  </a:lnTo>
                  <a:lnTo>
                    <a:pt x="155067" y="22161"/>
                  </a:lnTo>
                  <a:lnTo>
                    <a:pt x="155067" y="11087"/>
                  </a:lnTo>
                  <a:close/>
                </a:path>
                <a:path w="620395" h="33654">
                  <a:moveTo>
                    <a:pt x="177228" y="11087"/>
                  </a:moveTo>
                  <a:lnTo>
                    <a:pt x="166154" y="11087"/>
                  </a:lnTo>
                  <a:lnTo>
                    <a:pt x="166154" y="22161"/>
                  </a:lnTo>
                  <a:lnTo>
                    <a:pt x="166154" y="33235"/>
                  </a:lnTo>
                  <a:lnTo>
                    <a:pt x="177228" y="33235"/>
                  </a:lnTo>
                  <a:lnTo>
                    <a:pt x="177228" y="22161"/>
                  </a:lnTo>
                  <a:lnTo>
                    <a:pt x="177228" y="11087"/>
                  </a:lnTo>
                  <a:close/>
                </a:path>
                <a:path w="620395" h="33654">
                  <a:moveTo>
                    <a:pt x="210451" y="11087"/>
                  </a:moveTo>
                  <a:lnTo>
                    <a:pt x="199377" y="11087"/>
                  </a:lnTo>
                  <a:lnTo>
                    <a:pt x="199377" y="22161"/>
                  </a:lnTo>
                  <a:lnTo>
                    <a:pt x="199377" y="33235"/>
                  </a:lnTo>
                  <a:lnTo>
                    <a:pt x="210451" y="33235"/>
                  </a:lnTo>
                  <a:lnTo>
                    <a:pt x="210451" y="22161"/>
                  </a:lnTo>
                  <a:lnTo>
                    <a:pt x="210451" y="11087"/>
                  </a:lnTo>
                  <a:close/>
                </a:path>
                <a:path w="620395" h="33654">
                  <a:moveTo>
                    <a:pt x="232613" y="22161"/>
                  </a:moveTo>
                  <a:lnTo>
                    <a:pt x="221538" y="22161"/>
                  </a:lnTo>
                  <a:lnTo>
                    <a:pt x="221538" y="33235"/>
                  </a:lnTo>
                  <a:lnTo>
                    <a:pt x="232613" y="33235"/>
                  </a:lnTo>
                  <a:lnTo>
                    <a:pt x="232613" y="22161"/>
                  </a:lnTo>
                  <a:close/>
                </a:path>
                <a:path w="620395" h="33654">
                  <a:moveTo>
                    <a:pt x="254762" y="11087"/>
                  </a:moveTo>
                  <a:lnTo>
                    <a:pt x="243687" y="11087"/>
                  </a:lnTo>
                  <a:lnTo>
                    <a:pt x="243687" y="22161"/>
                  </a:lnTo>
                  <a:lnTo>
                    <a:pt x="254762" y="22161"/>
                  </a:lnTo>
                  <a:lnTo>
                    <a:pt x="254762" y="11087"/>
                  </a:lnTo>
                  <a:close/>
                </a:path>
                <a:path w="620395" h="33654">
                  <a:moveTo>
                    <a:pt x="265836" y="22161"/>
                  </a:moveTo>
                  <a:lnTo>
                    <a:pt x="254762" y="22161"/>
                  </a:lnTo>
                  <a:lnTo>
                    <a:pt x="254762" y="33235"/>
                  </a:lnTo>
                  <a:lnTo>
                    <a:pt x="265836" y="33235"/>
                  </a:lnTo>
                  <a:lnTo>
                    <a:pt x="265836" y="22161"/>
                  </a:lnTo>
                  <a:close/>
                </a:path>
                <a:path w="620395" h="33654">
                  <a:moveTo>
                    <a:pt x="310146" y="0"/>
                  </a:moveTo>
                  <a:lnTo>
                    <a:pt x="299072" y="0"/>
                  </a:lnTo>
                  <a:lnTo>
                    <a:pt x="299072" y="11074"/>
                  </a:lnTo>
                  <a:lnTo>
                    <a:pt x="310146" y="11074"/>
                  </a:lnTo>
                  <a:lnTo>
                    <a:pt x="310146" y="0"/>
                  </a:lnTo>
                  <a:close/>
                </a:path>
                <a:path w="620395" h="33654">
                  <a:moveTo>
                    <a:pt x="321221" y="11087"/>
                  </a:moveTo>
                  <a:lnTo>
                    <a:pt x="310146" y="11087"/>
                  </a:lnTo>
                  <a:lnTo>
                    <a:pt x="299072" y="11087"/>
                  </a:lnTo>
                  <a:lnTo>
                    <a:pt x="299072" y="22161"/>
                  </a:lnTo>
                  <a:lnTo>
                    <a:pt x="287997" y="22161"/>
                  </a:lnTo>
                  <a:lnTo>
                    <a:pt x="276923" y="22161"/>
                  </a:lnTo>
                  <a:lnTo>
                    <a:pt x="276923" y="11087"/>
                  </a:lnTo>
                  <a:lnTo>
                    <a:pt x="265849" y="11087"/>
                  </a:lnTo>
                  <a:lnTo>
                    <a:pt x="265849" y="22161"/>
                  </a:lnTo>
                  <a:lnTo>
                    <a:pt x="265849" y="33235"/>
                  </a:lnTo>
                  <a:lnTo>
                    <a:pt x="276923" y="33235"/>
                  </a:lnTo>
                  <a:lnTo>
                    <a:pt x="287997" y="33235"/>
                  </a:lnTo>
                  <a:lnTo>
                    <a:pt x="299072" y="33235"/>
                  </a:lnTo>
                  <a:lnTo>
                    <a:pt x="310146" y="33235"/>
                  </a:lnTo>
                  <a:lnTo>
                    <a:pt x="310146" y="22161"/>
                  </a:lnTo>
                  <a:lnTo>
                    <a:pt x="321221" y="22161"/>
                  </a:lnTo>
                  <a:lnTo>
                    <a:pt x="321221" y="11087"/>
                  </a:lnTo>
                  <a:close/>
                </a:path>
                <a:path w="620395" h="33654">
                  <a:moveTo>
                    <a:pt x="332308" y="11087"/>
                  </a:moveTo>
                  <a:lnTo>
                    <a:pt x="321233" y="11087"/>
                  </a:lnTo>
                  <a:lnTo>
                    <a:pt x="321233" y="22161"/>
                  </a:lnTo>
                  <a:lnTo>
                    <a:pt x="332308" y="22161"/>
                  </a:lnTo>
                  <a:lnTo>
                    <a:pt x="332308" y="11087"/>
                  </a:lnTo>
                  <a:close/>
                </a:path>
                <a:path w="620395" h="33654">
                  <a:moveTo>
                    <a:pt x="354457" y="0"/>
                  </a:moveTo>
                  <a:lnTo>
                    <a:pt x="343382" y="0"/>
                  </a:lnTo>
                  <a:lnTo>
                    <a:pt x="332308" y="0"/>
                  </a:lnTo>
                  <a:lnTo>
                    <a:pt x="332308" y="11074"/>
                  </a:lnTo>
                  <a:lnTo>
                    <a:pt x="343382" y="11074"/>
                  </a:lnTo>
                  <a:lnTo>
                    <a:pt x="354457" y="11074"/>
                  </a:lnTo>
                  <a:lnTo>
                    <a:pt x="354457" y="0"/>
                  </a:lnTo>
                  <a:close/>
                </a:path>
                <a:path w="620395" h="33654">
                  <a:moveTo>
                    <a:pt x="365531" y="11087"/>
                  </a:moveTo>
                  <a:lnTo>
                    <a:pt x="354457" y="11087"/>
                  </a:lnTo>
                  <a:lnTo>
                    <a:pt x="343382" y="11087"/>
                  </a:lnTo>
                  <a:lnTo>
                    <a:pt x="343382" y="22161"/>
                  </a:lnTo>
                  <a:lnTo>
                    <a:pt x="332308" y="22161"/>
                  </a:lnTo>
                  <a:lnTo>
                    <a:pt x="332308" y="33235"/>
                  </a:lnTo>
                  <a:lnTo>
                    <a:pt x="343382" y="33235"/>
                  </a:lnTo>
                  <a:lnTo>
                    <a:pt x="354457" y="33235"/>
                  </a:lnTo>
                  <a:lnTo>
                    <a:pt x="365531" y="33235"/>
                  </a:lnTo>
                  <a:lnTo>
                    <a:pt x="365531" y="22161"/>
                  </a:lnTo>
                  <a:lnTo>
                    <a:pt x="365531" y="11087"/>
                  </a:lnTo>
                  <a:close/>
                </a:path>
                <a:path w="620395" h="33654">
                  <a:moveTo>
                    <a:pt x="387692" y="11087"/>
                  </a:moveTo>
                  <a:lnTo>
                    <a:pt x="376618" y="11087"/>
                  </a:lnTo>
                  <a:lnTo>
                    <a:pt x="376618" y="22161"/>
                  </a:lnTo>
                  <a:lnTo>
                    <a:pt x="387692" y="22161"/>
                  </a:lnTo>
                  <a:lnTo>
                    <a:pt x="387692" y="11087"/>
                  </a:lnTo>
                  <a:close/>
                </a:path>
                <a:path w="620395" h="33654">
                  <a:moveTo>
                    <a:pt x="420916" y="22161"/>
                  </a:moveTo>
                  <a:lnTo>
                    <a:pt x="409841" y="22161"/>
                  </a:lnTo>
                  <a:lnTo>
                    <a:pt x="409841" y="33235"/>
                  </a:lnTo>
                  <a:lnTo>
                    <a:pt x="420916" y="33235"/>
                  </a:lnTo>
                  <a:lnTo>
                    <a:pt x="420916" y="22161"/>
                  </a:lnTo>
                  <a:close/>
                </a:path>
                <a:path w="620395" h="33654">
                  <a:moveTo>
                    <a:pt x="431990" y="11087"/>
                  </a:moveTo>
                  <a:lnTo>
                    <a:pt x="420916" y="11087"/>
                  </a:lnTo>
                  <a:lnTo>
                    <a:pt x="420916" y="22161"/>
                  </a:lnTo>
                  <a:lnTo>
                    <a:pt x="431990" y="22161"/>
                  </a:lnTo>
                  <a:lnTo>
                    <a:pt x="431990" y="11087"/>
                  </a:lnTo>
                  <a:close/>
                </a:path>
                <a:path w="620395" h="33654">
                  <a:moveTo>
                    <a:pt x="431990" y="0"/>
                  </a:moveTo>
                  <a:lnTo>
                    <a:pt x="420916" y="0"/>
                  </a:lnTo>
                  <a:lnTo>
                    <a:pt x="409841" y="0"/>
                  </a:lnTo>
                  <a:lnTo>
                    <a:pt x="398767" y="0"/>
                  </a:lnTo>
                  <a:lnTo>
                    <a:pt x="387692" y="0"/>
                  </a:lnTo>
                  <a:lnTo>
                    <a:pt x="387692" y="11074"/>
                  </a:lnTo>
                  <a:lnTo>
                    <a:pt x="398767" y="11074"/>
                  </a:lnTo>
                  <a:lnTo>
                    <a:pt x="409841" y="11074"/>
                  </a:lnTo>
                  <a:lnTo>
                    <a:pt x="420916" y="11074"/>
                  </a:lnTo>
                  <a:lnTo>
                    <a:pt x="431990" y="11074"/>
                  </a:lnTo>
                  <a:lnTo>
                    <a:pt x="431990" y="0"/>
                  </a:lnTo>
                  <a:close/>
                </a:path>
                <a:path w="620395" h="33654">
                  <a:moveTo>
                    <a:pt x="443077" y="0"/>
                  </a:moveTo>
                  <a:lnTo>
                    <a:pt x="432003" y="0"/>
                  </a:lnTo>
                  <a:lnTo>
                    <a:pt x="432003" y="11074"/>
                  </a:lnTo>
                  <a:lnTo>
                    <a:pt x="443077" y="11074"/>
                  </a:lnTo>
                  <a:lnTo>
                    <a:pt x="443077" y="0"/>
                  </a:lnTo>
                  <a:close/>
                </a:path>
                <a:path w="620395" h="33654">
                  <a:moveTo>
                    <a:pt x="454152" y="11087"/>
                  </a:moveTo>
                  <a:lnTo>
                    <a:pt x="443077" y="11087"/>
                  </a:lnTo>
                  <a:lnTo>
                    <a:pt x="432003" y="11087"/>
                  </a:lnTo>
                  <a:lnTo>
                    <a:pt x="432003" y="22161"/>
                  </a:lnTo>
                  <a:lnTo>
                    <a:pt x="443077" y="22161"/>
                  </a:lnTo>
                  <a:lnTo>
                    <a:pt x="454152" y="22161"/>
                  </a:lnTo>
                  <a:lnTo>
                    <a:pt x="454152" y="11087"/>
                  </a:lnTo>
                  <a:close/>
                </a:path>
                <a:path w="620395" h="33654">
                  <a:moveTo>
                    <a:pt x="487375" y="22161"/>
                  </a:moveTo>
                  <a:lnTo>
                    <a:pt x="476300" y="22161"/>
                  </a:lnTo>
                  <a:lnTo>
                    <a:pt x="476300" y="33235"/>
                  </a:lnTo>
                  <a:lnTo>
                    <a:pt x="487375" y="33235"/>
                  </a:lnTo>
                  <a:lnTo>
                    <a:pt x="487375" y="22161"/>
                  </a:lnTo>
                  <a:close/>
                </a:path>
                <a:path w="620395" h="33654">
                  <a:moveTo>
                    <a:pt x="487375" y="0"/>
                  </a:moveTo>
                  <a:lnTo>
                    <a:pt x="476300" y="0"/>
                  </a:lnTo>
                  <a:lnTo>
                    <a:pt x="465226" y="0"/>
                  </a:lnTo>
                  <a:lnTo>
                    <a:pt x="454152" y="0"/>
                  </a:lnTo>
                  <a:lnTo>
                    <a:pt x="454152" y="11074"/>
                  </a:lnTo>
                  <a:lnTo>
                    <a:pt x="465226" y="11074"/>
                  </a:lnTo>
                  <a:lnTo>
                    <a:pt x="476300" y="11074"/>
                  </a:lnTo>
                  <a:lnTo>
                    <a:pt x="487375" y="11074"/>
                  </a:lnTo>
                  <a:lnTo>
                    <a:pt x="487375" y="0"/>
                  </a:lnTo>
                  <a:close/>
                </a:path>
                <a:path w="620395" h="33654">
                  <a:moveTo>
                    <a:pt x="498462" y="0"/>
                  </a:moveTo>
                  <a:lnTo>
                    <a:pt x="487387" y="0"/>
                  </a:lnTo>
                  <a:lnTo>
                    <a:pt x="487387" y="11074"/>
                  </a:lnTo>
                  <a:lnTo>
                    <a:pt x="498462" y="11074"/>
                  </a:lnTo>
                  <a:lnTo>
                    <a:pt x="498462" y="0"/>
                  </a:lnTo>
                  <a:close/>
                </a:path>
                <a:path w="620395" h="33654">
                  <a:moveTo>
                    <a:pt x="509536" y="22161"/>
                  </a:moveTo>
                  <a:lnTo>
                    <a:pt x="498462" y="22161"/>
                  </a:lnTo>
                  <a:lnTo>
                    <a:pt x="498462" y="11087"/>
                  </a:lnTo>
                  <a:lnTo>
                    <a:pt x="487387" y="11087"/>
                  </a:lnTo>
                  <a:lnTo>
                    <a:pt x="487387" y="22161"/>
                  </a:lnTo>
                  <a:lnTo>
                    <a:pt x="487387" y="33235"/>
                  </a:lnTo>
                  <a:lnTo>
                    <a:pt x="498462" y="33235"/>
                  </a:lnTo>
                  <a:lnTo>
                    <a:pt x="509536" y="33235"/>
                  </a:lnTo>
                  <a:lnTo>
                    <a:pt x="509536" y="22161"/>
                  </a:lnTo>
                  <a:close/>
                </a:path>
                <a:path w="620395" h="33654">
                  <a:moveTo>
                    <a:pt x="542759" y="11087"/>
                  </a:moveTo>
                  <a:lnTo>
                    <a:pt x="531685" y="11087"/>
                  </a:lnTo>
                  <a:lnTo>
                    <a:pt x="520611" y="11087"/>
                  </a:lnTo>
                  <a:lnTo>
                    <a:pt x="509536" y="11087"/>
                  </a:lnTo>
                  <a:lnTo>
                    <a:pt x="509536" y="22161"/>
                  </a:lnTo>
                  <a:lnTo>
                    <a:pt x="520611" y="22161"/>
                  </a:lnTo>
                  <a:lnTo>
                    <a:pt x="531685" y="22161"/>
                  </a:lnTo>
                  <a:lnTo>
                    <a:pt x="531685" y="33235"/>
                  </a:lnTo>
                  <a:lnTo>
                    <a:pt x="542759" y="33235"/>
                  </a:lnTo>
                  <a:lnTo>
                    <a:pt x="542759" y="22161"/>
                  </a:lnTo>
                  <a:lnTo>
                    <a:pt x="542759" y="11087"/>
                  </a:lnTo>
                  <a:close/>
                </a:path>
                <a:path w="620395" h="33654">
                  <a:moveTo>
                    <a:pt x="553847" y="22161"/>
                  </a:moveTo>
                  <a:lnTo>
                    <a:pt x="542772" y="22161"/>
                  </a:lnTo>
                  <a:lnTo>
                    <a:pt x="542772" y="33235"/>
                  </a:lnTo>
                  <a:lnTo>
                    <a:pt x="553847" y="33235"/>
                  </a:lnTo>
                  <a:lnTo>
                    <a:pt x="553847" y="22161"/>
                  </a:lnTo>
                  <a:close/>
                </a:path>
                <a:path w="620395" h="33654">
                  <a:moveTo>
                    <a:pt x="575995" y="0"/>
                  </a:moveTo>
                  <a:lnTo>
                    <a:pt x="564921" y="0"/>
                  </a:lnTo>
                  <a:lnTo>
                    <a:pt x="553847" y="0"/>
                  </a:lnTo>
                  <a:lnTo>
                    <a:pt x="553847" y="11074"/>
                  </a:lnTo>
                  <a:lnTo>
                    <a:pt x="564921" y="11074"/>
                  </a:lnTo>
                  <a:lnTo>
                    <a:pt x="575995" y="11074"/>
                  </a:lnTo>
                  <a:lnTo>
                    <a:pt x="575995" y="0"/>
                  </a:lnTo>
                  <a:close/>
                </a:path>
                <a:path w="620395" h="33654">
                  <a:moveTo>
                    <a:pt x="598144" y="11087"/>
                  </a:moveTo>
                  <a:lnTo>
                    <a:pt x="587070" y="11087"/>
                  </a:lnTo>
                  <a:lnTo>
                    <a:pt x="575995" y="11087"/>
                  </a:lnTo>
                  <a:lnTo>
                    <a:pt x="575995" y="22161"/>
                  </a:lnTo>
                  <a:lnTo>
                    <a:pt x="587070" y="22161"/>
                  </a:lnTo>
                  <a:lnTo>
                    <a:pt x="598144" y="22161"/>
                  </a:lnTo>
                  <a:lnTo>
                    <a:pt x="598144" y="11087"/>
                  </a:lnTo>
                  <a:close/>
                </a:path>
                <a:path w="620395" h="33654">
                  <a:moveTo>
                    <a:pt x="609231" y="0"/>
                  </a:moveTo>
                  <a:lnTo>
                    <a:pt x="598157" y="0"/>
                  </a:lnTo>
                  <a:lnTo>
                    <a:pt x="598157" y="11074"/>
                  </a:lnTo>
                  <a:lnTo>
                    <a:pt x="609231" y="11074"/>
                  </a:lnTo>
                  <a:lnTo>
                    <a:pt x="609231" y="0"/>
                  </a:lnTo>
                  <a:close/>
                </a:path>
                <a:path w="620395" h="33654">
                  <a:moveTo>
                    <a:pt x="620306" y="11087"/>
                  </a:moveTo>
                  <a:lnTo>
                    <a:pt x="609231" y="11087"/>
                  </a:lnTo>
                  <a:lnTo>
                    <a:pt x="598157" y="11087"/>
                  </a:lnTo>
                  <a:lnTo>
                    <a:pt x="598157" y="22161"/>
                  </a:lnTo>
                  <a:lnTo>
                    <a:pt x="609231" y="22161"/>
                  </a:lnTo>
                  <a:lnTo>
                    <a:pt x="620306" y="22161"/>
                  </a:lnTo>
                  <a:lnTo>
                    <a:pt x="620306" y="1108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5133314" y="6254064"/>
              <a:ext cx="620395" cy="22225"/>
            </a:xfrm>
            <a:custGeom>
              <a:avLst/>
              <a:gdLst/>
              <a:ahLst/>
              <a:cxnLst/>
              <a:rect l="l" t="t" r="r" b="b"/>
              <a:pathLst>
                <a:path w="620395" h="22225">
                  <a:moveTo>
                    <a:pt x="44297" y="11074"/>
                  </a:moveTo>
                  <a:lnTo>
                    <a:pt x="33223" y="11074"/>
                  </a:lnTo>
                  <a:lnTo>
                    <a:pt x="22148" y="11074"/>
                  </a:lnTo>
                  <a:lnTo>
                    <a:pt x="11074" y="11074"/>
                  </a:lnTo>
                  <a:lnTo>
                    <a:pt x="0" y="11074"/>
                  </a:lnTo>
                  <a:lnTo>
                    <a:pt x="0" y="22148"/>
                  </a:lnTo>
                  <a:lnTo>
                    <a:pt x="11074" y="22148"/>
                  </a:lnTo>
                  <a:lnTo>
                    <a:pt x="22148" y="22148"/>
                  </a:lnTo>
                  <a:lnTo>
                    <a:pt x="33223" y="22148"/>
                  </a:lnTo>
                  <a:lnTo>
                    <a:pt x="44297" y="22148"/>
                  </a:lnTo>
                  <a:lnTo>
                    <a:pt x="44297" y="11074"/>
                  </a:lnTo>
                  <a:close/>
                </a:path>
                <a:path w="620395" h="22225">
                  <a:moveTo>
                    <a:pt x="55384" y="11074"/>
                  </a:moveTo>
                  <a:lnTo>
                    <a:pt x="44310" y="11074"/>
                  </a:lnTo>
                  <a:lnTo>
                    <a:pt x="44310" y="22148"/>
                  </a:lnTo>
                  <a:lnTo>
                    <a:pt x="55384" y="22148"/>
                  </a:lnTo>
                  <a:lnTo>
                    <a:pt x="55384" y="11074"/>
                  </a:lnTo>
                  <a:close/>
                </a:path>
                <a:path w="620395" h="22225">
                  <a:moveTo>
                    <a:pt x="88607" y="11074"/>
                  </a:moveTo>
                  <a:lnTo>
                    <a:pt x="77533" y="11074"/>
                  </a:lnTo>
                  <a:lnTo>
                    <a:pt x="77533" y="22148"/>
                  </a:lnTo>
                  <a:lnTo>
                    <a:pt x="88607" y="22148"/>
                  </a:lnTo>
                  <a:lnTo>
                    <a:pt x="88607" y="11074"/>
                  </a:lnTo>
                  <a:close/>
                </a:path>
                <a:path w="620395" h="22225">
                  <a:moveTo>
                    <a:pt x="143992" y="11074"/>
                  </a:moveTo>
                  <a:lnTo>
                    <a:pt x="132918" y="11074"/>
                  </a:lnTo>
                  <a:lnTo>
                    <a:pt x="121843" y="11074"/>
                  </a:lnTo>
                  <a:lnTo>
                    <a:pt x="110769" y="11074"/>
                  </a:lnTo>
                  <a:lnTo>
                    <a:pt x="99695" y="11074"/>
                  </a:lnTo>
                  <a:lnTo>
                    <a:pt x="99695" y="22148"/>
                  </a:lnTo>
                  <a:lnTo>
                    <a:pt x="110769" y="22148"/>
                  </a:lnTo>
                  <a:lnTo>
                    <a:pt x="121843" y="22148"/>
                  </a:lnTo>
                  <a:lnTo>
                    <a:pt x="132918" y="22148"/>
                  </a:lnTo>
                  <a:lnTo>
                    <a:pt x="143992" y="22148"/>
                  </a:lnTo>
                  <a:lnTo>
                    <a:pt x="143992" y="11074"/>
                  </a:lnTo>
                  <a:close/>
                </a:path>
                <a:path w="620395" h="22225">
                  <a:moveTo>
                    <a:pt x="166154" y="11074"/>
                  </a:moveTo>
                  <a:lnTo>
                    <a:pt x="155079" y="11074"/>
                  </a:lnTo>
                  <a:lnTo>
                    <a:pt x="155079" y="22148"/>
                  </a:lnTo>
                  <a:lnTo>
                    <a:pt x="166154" y="22148"/>
                  </a:lnTo>
                  <a:lnTo>
                    <a:pt x="166154" y="11074"/>
                  </a:lnTo>
                  <a:close/>
                </a:path>
                <a:path w="620395" h="22225">
                  <a:moveTo>
                    <a:pt x="243687" y="11074"/>
                  </a:moveTo>
                  <a:lnTo>
                    <a:pt x="232613" y="11074"/>
                  </a:lnTo>
                  <a:lnTo>
                    <a:pt x="221538" y="11074"/>
                  </a:lnTo>
                  <a:lnTo>
                    <a:pt x="221538" y="22148"/>
                  </a:lnTo>
                  <a:lnTo>
                    <a:pt x="232613" y="22148"/>
                  </a:lnTo>
                  <a:lnTo>
                    <a:pt x="243687" y="22148"/>
                  </a:lnTo>
                  <a:lnTo>
                    <a:pt x="243687" y="11074"/>
                  </a:lnTo>
                  <a:close/>
                </a:path>
                <a:path w="620395" h="22225">
                  <a:moveTo>
                    <a:pt x="265836" y="11074"/>
                  </a:moveTo>
                  <a:lnTo>
                    <a:pt x="254762" y="11074"/>
                  </a:lnTo>
                  <a:lnTo>
                    <a:pt x="254762" y="22148"/>
                  </a:lnTo>
                  <a:lnTo>
                    <a:pt x="265836" y="22148"/>
                  </a:lnTo>
                  <a:lnTo>
                    <a:pt x="265836" y="11074"/>
                  </a:lnTo>
                  <a:close/>
                </a:path>
                <a:path w="620395" h="22225">
                  <a:moveTo>
                    <a:pt x="299072" y="11074"/>
                  </a:moveTo>
                  <a:lnTo>
                    <a:pt x="287997" y="11074"/>
                  </a:lnTo>
                  <a:lnTo>
                    <a:pt x="276923" y="11074"/>
                  </a:lnTo>
                  <a:lnTo>
                    <a:pt x="276923" y="22148"/>
                  </a:lnTo>
                  <a:lnTo>
                    <a:pt x="287997" y="22148"/>
                  </a:lnTo>
                  <a:lnTo>
                    <a:pt x="299072" y="22148"/>
                  </a:lnTo>
                  <a:lnTo>
                    <a:pt x="299072" y="11074"/>
                  </a:lnTo>
                  <a:close/>
                </a:path>
                <a:path w="620395" h="22225">
                  <a:moveTo>
                    <a:pt x="321221" y="11074"/>
                  </a:moveTo>
                  <a:lnTo>
                    <a:pt x="310146" y="11074"/>
                  </a:lnTo>
                  <a:lnTo>
                    <a:pt x="310146" y="22148"/>
                  </a:lnTo>
                  <a:lnTo>
                    <a:pt x="321221" y="22148"/>
                  </a:lnTo>
                  <a:lnTo>
                    <a:pt x="321221" y="11074"/>
                  </a:lnTo>
                  <a:close/>
                </a:path>
                <a:path w="620395" h="22225">
                  <a:moveTo>
                    <a:pt x="332308" y="11074"/>
                  </a:moveTo>
                  <a:lnTo>
                    <a:pt x="321233" y="11074"/>
                  </a:lnTo>
                  <a:lnTo>
                    <a:pt x="321233" y="22148"/>
                  </a:lnTo>
                  <a:lnTo>
                    <a:pt x="332308" y="22148"/>
                  </a:lnTo>
                  <a:lnTo>
                    <a:pt x="332308" y="11074"/>
                  </a:lnTo>
                  <a:close/>
                </a:path>
                <a:path w="620395" h="22225">
                  <a:moveTo>
                    <a:pt x="409841" y="11074"/>
                  </a:moveTo>
                  <a:lnTo>
                    <a:pt x="398767" y="11074"/>
                  </a:lnTo>
                  <a:lnTo>
                    <a:pt x="387692" y="11074"/>
                  </a:lnTo>
                  <a:lnTo>
                    <a:pt x="376618" y="11074"/>
                  </a:lnTo>
                  <a:lnTo>
                    <a:pt x="376618" y="22148"/>
                  </a:lnTo>
                  <a:lnTo>
                    <a:pt x="387692" y="22148"/>
                  </a:lnTo>
                  <a:lnTo>
                    <a:pt x="398767" y="22148"/>
                  </a:lnTo>
                  <a:lnTo>
                    <a:pt x="409841" y="22148"/>
                  </a:lnTo>
                  <a:lnTo>
                    <a:pt x="409841" y="11074"/>
                  </a:lnTo>
                  <a:close/>
                </a:path>
                <a:path w="620395" h="22225">
                  <a:moveTo>
                    <a:pt x="465226" y="11074"/>
                  </a:moveTo>
                  <a:lnTo>
                    <a:pt x="454152" y="11074"/>
                  </a:lnTo>
                  <a:lnTo>
                    <a:pt x="454152" y="22148"/>
                  </a:lnTo>
                  <a:lnTo>
                    <a:pt x="465226" y="22148"/>
                  </a:lnTo>
                  <a:lnTo>
                    <a:pt x="465226" y="11074"/>
                  </a:lnTo>
                  <a:close/>
                </a:path>
                <a:path w="620395" h="22225">
                  <a:moveTo>
                    <a:pt x="553847" y="0"/>
                  </a:moveTo>
                  <a:lnTo>
                    <a:pt x="542772" y="0"/>
                  </a:lnTo>
                  <a:lnTo>
                    <a:pt x="542772" y="11074"/>
                  </a:lnTo>
                  <a:lnTo>
                    <a:pt x="553847" y="11074"/>
                  </a:lnTo>
                  <a:lnTo>
                    <a:pt x="553847" y="0"/>
                  </a:lnTo>
                  <a:close/>
                </a:path>
                <a:path w="620395" h="22225">
                  <a:moveTo>
                    <a:pt x="575995" y="0"/>
                  </a:moveTo>
                  <a:lnTo>
                    <a:pt x="564921" y="0"/>
                  </a:lnTo>
                  <a:lnTo>
                    <a:pt x="564921" y="11074"/>
                  </a:lnTo>
                  <a:lnTo>
                    <a:pt x="575995" y="11074"/>
                  </a:lnTo>
                  <a:lnTo>
                    <a:pt x="575995" y="0"/>
                  </a:lnTo>
                  <a:close/>
                </a:path>
                <a:path w="620395" h="22225">
                  <a:moveTo>
                    <a:pt x="620306" y="0"/>
                  </a:moveTo>
                  <a:lnTo>
                    <a:pt x="609231" y="0"/>
                  </a:lnTo>
                  <a:lnTo>
                    <a:pt x="598157" y="0"/>
                  </a:lnTo>
                  <a:lnTo>
                    <a:pt x="598157" y="11074"/>
                  </a:lnTo>
                  <a:lnTo>
                    <a:pt x="609231" y="11074"/>
                  </a:lnTo>
                  <a:lnTo>
                    <a:pt x="620306" y="11074"/>
                  </a:lnTo>
                  <a:lnTo>
                    <a:pt x="62030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5609627" y="6270665"/>
              <a:ext cx="155575" cy="0"/>
            </a:xfrm>
            <a:custGeom>
              <a:avLst/>
              <a:gdLst/>
              <a:ahLst/>
              <a:cxnLst/>
              <a:rect l="l" t="t" r="r" b="b"/>
              <a:pathLst>
                <a:path w="155575">
                  <a:moveTo>
                    <a:pt x="0" y="0"/>
                  </a:moveTo>
                  <a:lnTo>
                    <a:pt x="155079" y="0"/>
                  </a:lnTo>
                </a:path>
              </a:pathLst>
            </a:custGeom>
            <a:ln w="11074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5133314" y="6276212"/>
              <a:ext cx="631825" cy="33655"/>
            </a:xfrm>
            <a:custGeom>
              <a:avLst/>
              <a:gdLst/>
              <a:ahLst/>
              <a:cxnLst/>
              <a:rect l="l" t="t" r="r" b="b"/>
              <a:pathLst>
                <a:path w="631825" h="33654">
                  <a:moveTo>
                    <a:pt x="11074" y="22161"/>
                  </a:moveTo>
                  <a:lnTo>
                    <a:pt x="0" y="22161"/>
                  </a:lnTo>
                  <a:lnTo>
                    <a:pt x="0" y="33235"/>
                  </a:lnTo>
                  <a:lnTo>
                    <a:pt x="11074" y="33235"/>
                  </a:lnTo>
                  <a:lnTo>
                    <a:pt x="11074" y="22161"/>
                  </a:lnTo>
                  <a:close/>
                </a:path>
                <a:path w="631825" h="33654">
                  <a:moveTo>
                    <a:pt x="22148" y="0"/>
                  </a:moveTo>
                  <a:lnTo>
                    <a:pt x="11074" y="0"/>
                  </a:lnTo>
                  <a:lnTo>
                    <a:pt x="11074" y="11074"/>
                  </a:lnTo>
                  <a:lnTo>
                    <a:pt x="11074" y="22148"/>
                  </a:lnTo>
                  <a:lnTo>
                    <a:pt x="22148" y="22148"/>
                  </a:lnTo>
                  <a:lnTo>
                    <a:pt x="22148" y="11074"/>
                  </a:lnTo>
                  <a:lnTo>
                    <a:pt x="22148" y="0"/>
                  </a:lnTo>
                  <a:close/>
                </a:path>
                <a:path w="631825" h="33654">
                  <a:moveTo>
                    <a:pt x="44297" y="22161"/>
                  </a:moveTo>
                  <a:lnTo>
                    <a:pt x="33223" y="22161"/>
                  </a:lnTo>
                  <a:lnTo>
                    <a:pt x="22148" y="22161"/>
                  </a:lnTo>
                  <a:lnTo>
                    <a:pt x="22148" y="33235"/>
                  </a:lnTo>
                  <a:lnTo>
                    <a:pt x="33223" y="33235"/>
                  </a:lnTo>
                  <a:lnTo>
                    <a:pt x="44297" y="33235"/>
                  </a:lnTo>
                  <a:lnTo>
                    <a:pt x="44297" y="22161"/>
                  </a:lnTo>
                  <a:close/>
                </a:path>
                <a:path w="631825" h="33654">
                  <a:moveTo>
                    <a:pt x="44297" y="0"/>
                  </a:moveTo>
                  <a:lnTo>
                    <a:pt x="33223" y="0"/>
                  </a:lnTo>
                  <a:lnTo>
                    <a:pt x="33223" y="11074"/>
                  </a:lnTo>
                  <a:lnTo>
                    <a:pt x="33223" y="22148"/>
                  </a:lnTo>
                  <a:lnTo>
                    <a:pt x="44297" y="22148"/>
                  </a:lnTo>
                  <a:lnTo>
                    <a:pt x="44297" y="11074"/>
                  </a:lnTo>
                  <a:lnTo>
                    <a:pt x="44297" y="0"/>
                  </a:lnTo>
                  <a:close/>
                </a:path>
                <a:path w="631825" h="33654">
                  <a:moveTo>
                    <a:pt x="77533" y="22161"/>
                  </a:moveTo>
                  <a:lnTo>
                    <a:pt x="66459" y="22161"/>
                  </a:lnTo>
                  <a:lnTo>
                    <a:pt x="55384" y="22161"/>
                  </a:lnTo>
                  <a:lnTo>
                    <a:pt x="44310" y="22161"/>
                  </a:lnTo>
                  <a:lnTo>
                    <a:pt x="44310" y="33235"/>
                  </a:lnTo>
                  <a:lnTo>
                    <a:pt x="55384" y="33235"/>
                  </a:lnTo>
                  <a:lnTo>
                    <a:pt x="66459" y="33235"/>
                  </a:lnTo>
                  <a:lnTo>
                    <a:pt x="77533" y="33235"/>
                  </a:lnTo>
                  <a:lnTo>
                    <a:pt x="77533" y="22161"/>
                  </a:lnTo>
                  <a:close/>
                </a:path>
                <a:path w="631825" h="33654">
                  <a:moveTo>
                    <a:pt x="99682" y="22161"/>
                  </a:moveTo>
                  <a:lnTo>
                    <a:pt x="88607" y="22161"/>
                  </a:lnTo>
                  <a:lnTo>
                    <a:pt x="88607" y="33235"/>
                  </a:lnTo>
                  <a:lnTo>
                    <a:pt x="99682" y="33235"/>
                  </a:lnTo>
                  <a:lnTo>
                    <a:pt x="99682" y="22161"/>
                  </a:lnTo>
                  <a:close/>
                </a:path>
                <a:path w="631825" h="33654">
                  <a:moveTo>
                    <a:pt x="99682" y="0"/>
                  </a:moveTo>
                  <a:lnTo>
                    <a:pt x="99682" y="0"/>
                  </a:lnTo>
                  <a:lnTo>
                    <a:pt x="44310" y="0"/>
                  </a:lnTo>
                  <a:lnTo>
                    <a:pt x="44310" y="11074"/>
                  </a:lnTo>
                  <a:lnTo>
                    <a:pt x="55384" y="11074"/>
                  </a:lnTo>
                  <a:lnTo>
                    <a:pt x="66459" y="11074"/>
                  </a:lnTo>
                  <a:lnTo>
                    <a:pt x="77533" y="11074"/>
                  </a:lnTo>
                  <a:lnTo>
                    <a:pt x="77533" y="22148"/>
                  </a:lnTo>
                  <a:lnTo>
                    <a:pt x="88607" y="22148"/>
                  </a:lnTo>
                  <a:lnTo>
                    <a:pt x="88607" y="11074"/>
                  </a:lnTo>
                  <a:lnTo>
                    <a:pt x="99682" y="11074"/>
                  </a:lnTo>
                  <a:lnTo>
                    <a:pt x="99682" y="0"/>
                  </a:lnTo>
                  <a:close/>
                </a:path>
                <a:path w="631825" h="33654">
                  <a:moveTo>
                    <a:pt x="110769" y="22161"/>
                  </a:moveTo>
                  <a:lnTo>
                    <a:pt x="99695" y="22161"/>
                  </a:lnTo>
                  <a:lnTo>
                    <a:pt x="99695" y="33235"/>
                  </a:lnTo>
                  <a:lnTo>
                    <a:pt x="110769" y="33235"/>
                  </a:lnTo>
                  <a:lnTo>
                    <a:pt x="110769" y="22161"/>
                  </a:lnTo>
                  <a:close/>
                </a:path>
                <a:path w="631825" h="33654">
                  <a:moveTo>
                    <a:pt x="110769" y="0"/>
                  </a:moveTo>
                  <a:lnTo>
                    <a:pt x="99695" y="0"/>
                  </a:lnTo>
                  <a:lnTo>
                    <a:pt x="99695" y="11074"/>
                  </a:lnTo>
                  <a:lnTo>
                    <a:pt x="99695" y="22148"/>
                  </a:lnTo>
                  <a:lnTo>
                    <a:pt x="110769" y="22148"/>
                  </a:lnTo>
                  <a:lnTo>
                    <a:pt x="110769" y="11074"/>
                  </a:lnTo>
                  <a:lnTo>
                    <a:pt x="110769" y="0"/>
                  </a:lnTo>
                  <a:close/>
                </a:path>
                <a:path w="631825" h="33654">
                  <a:moveTo>
                    <a:pt x="155067" y="22161"/>
                  </a:moveTo>
                  <a:lnTo>
                    <a:pt x="143992" y="22161"/>
                  </a:lnTo>
                  <a:lnTo>
                    <a:pt x="132918" y="22161"/>
                  </a:lnTo>
                  <a:lnTo>
                    <a:pt x="132918" y="33235"/>
                  </a:lnTo>
                  <a:lnTo>
                    <a:pt x="143992" y="33235"/>
                  </a:lnTo>
                  <a:lnTo>
                    <a:pt x="155067" y="33235"/>
                  </a:lnTo>
                  <a:lnTo>
                    <a:pt x="155067" y="22161"/>
                  </a:lnTo>
                  <a:close/>
                </a:path>
                <a:path w="631825" h="33654">
                  <a:moveTo>
                    <a:pt x="155067" y="0"/>
                  </a:moveTo>
                  <a:lnTo>
                    <a:pt x="143992" y="0"/>
                  </a:lnTo>
                  <a:lnTo>
                    <a:pt x="132918" y="0"/>
                  </a:lnTo>
                  <a:lnTo>
                    <a:pt x="132918" y="11074"/>
                  </a:lnTo>
                  <a:lnTo>
                    <a:pt x="132918" y="22148"/>
                  </a:lnTo>
                  <a:lnTo>
                    <a:pt x="143992" y="22148"/>
                  </a:lnTo>
                  <a:lnTo>
                    <a:pt x="155067" y="22148"/>
                  </a:lnTo>
                  <a:lnTo>
                    <a:pt x="155067" y="11074"/>
                  </a:lnTo>
                  <a:lnTo>
                    <a:pt x="155067" y="0"/>
                  </a:lnTo>
                  <a:close/>
                </a:path>
                <a:path w="631825" h="33654">
                  <a:moveTo>
                    <a:pt x="166154" y="22161"/>
                  </a:moveTo>
                  <a:lnTo>
                    <a:pt x="155079" y="22161"/>
                  </a:lnTo>
                  <a:lnTo>
                    <a:pt x="155079" y="33235"/>
                  </a:lnTo>
                  <a:lnTo>
                    <a:pt x="166154" y="33235"/>
                  </a:lnTo>
                  <a:lnTo>
                    <a:pt x="166154" y="22161"/>
                  </a:lnTo>
                  <a:close/>
                </a:path>
                <a:path w="631825" h="33654">
                  <a:moveTo>
                    <a:pt x="177228" y="11074"/>
                  </a:moveTo>
                  <a:lnTo>
                    <a:pt x="166154" y="11074"/>
                  </a:lnTo>
                  <a:lnTo>
                    <a:pt x="155079" y="11074"/>
                  </a:lnTo>
                  <a:lnTo>
                    <a:pt x="155079" y="22148"/>
                  </a:lnTo>
                  <a:lnTo>
                    <a:pt x="166154" y="22148"/>
                  </a:lnTo>
                  <a:lnTo>
                    <a:pt x="177228" y="22148"/>
                  </a:lnTo>
                  <a:lnTo>
                    <a:pt x="177228" y="11074"/>
                  </a:lnTo>
                  <a:close/>
                </a:path>
                <a:path w="631825" h="33654">
                  <a:moveTo>
                    <a:pt x="199377" y="22161"/>
                  </a:moveTo>
                  <a:lnTo>
                    <a:pt x="188302" y="22161"/>
                  </a:lnTo>
                  <a:lnTo>
                    <a:pt x="177228" y="22161"/>
                  </a:lnTo>
                  <a:lnTo>
                    <a:pt x="177228" y="33235"/>
                  </a:lnTo>
                  <a:lnTo>
                    <a:pt x="188302" y="33235"/>
                  </a:lnTo>
                  <a:lnTo>
                    <a:pt x="199377" y="33235"/>
                  </a:lnTo>
                  <a:lnTo>
                    <a:pt x="199377" y="22161"/>
                  </a:lnTo>
                  <a:close/>
                </a:path>
                <a:path w="631825" h="33654">
                  <a:moveTo>
                    <a:pt x="210451" y="0"/>
                  </a:moveTo>
                  <a:lnTo>
                    <a:pt x="199377" y="0"/>
                  </a:lnTo>
                  <a:lnTo>
                    <a:pt x="188302" y="0"/>
                  </a:lnTo>
                  <a:lnTo>
                    <a:pt x="188302" y="11074"/>
                  </a:lnTo>
                  <a:lnTo>
                    <a:pt x="188302" y="22148"/>
                  </a:lnTo>
                  <a:lnTo>
                    <a:pt x="199377" y="22148"/>
                  </a:lnTo>
                  <a:lnTo>
                    <a:pt x="210451" y="22148"/>
                  </a:lnTo>
                  <a:lnTo>
                    <a:pt x="210451" y="11074"/>
                  </a:lnTo>
                  <a:lnTo>
                    <a:pt x="210451" y="0"/>
                  </a:lnTo>
                  <a:close/>
                </a:path>
                <a:path w="631825" h="33654">
                  <a:moveTo>
                    <a:pt x="221538" y="22161"/>
                  </a:moveTo>
                  <a:lnTo>
                    <a:pt x="210464" y="22161"/>
                  </a:lnTo>
                  <a:lnTo>
                    <a:pt x="210464" y="33235"/>
                  </a:lnTo>
                  <a:lnTo>
                    <a:pt x="221538" y="33235"/>
                  </a:lnTo>
                  <a:lnTo>
                    <a:pt x="221538" y="22161"/>
                  </a:lnTo>
                  <a:close/>
                </a:path>
                <a:path w="631825" h="33654">
                  <a:moveTo>
                    <a:pt x="221538" y="11074"/>
                  </a:moveTo>
                  <a:lnTo>
                    <a:pt x="210464" y="11074"/>
                  </a:lnTo>
                  <a:lnTo>
                    <a:pt x="210464" y="22148"/>
                  </a:lnTo>
                  <a:lnTo>
                    <a:pt x="221538" y="22148"/>
                  </a:lnTo>
                  <a:lnTo>
                    <a:pt x="221538" y="11074"/>
                  </a:lnTo>
                  <a:close/>
                </a:path>
                <a:path w="631825" h="33654">
                  <a:moveTo>
                    <a:pt x="243687" y="0"/>
                  </a:moveTo>
                  <a:lnTo>
                    <a:pt x="232613" y="0"/>
                  </a:lnTo>
                  <a:lnTo>
                    <a:pt x="221538" y="0"/>
                  </a:lnTo>
                  <a:lnTo>
                    <a:pt x="221538" y="11074"/>
                  </a:lnTo>
                  <a:lnTo>
                    <a:pt x="232613" y="11074"/>
                  </a:lnTo>
                  <a:lnTo>
                    <a:pt x="243687" y="11074"/>
                  </a:lnTo>
                  <a:lnTo>
                    <a:pt x="243687" y="0"/>
                  </a:lnTo>
                  <a:close/>
                </a:path>
                <a:path w="631825" h="33654">
                  <a:moveTo>
                    <a:pt x="254762" y="11074"/>
                  </a:moveTo>
                  <a:lnTo>
                    <a:pt x="243687" y="11074"/>
                  </a:lnTo>
                  <a:lnTo>
                    <a:pt x="243687" y="22148"/>
                  </a:lnTo>
                  <a:lnTo>
                    <a:pt x="254762" y="22148"/>
                  </a:lnTo>
                  <a:lnTo>
                    <a:pt x="254762" y="11074"/>
                  </a:lnTo>
                  <a:close/>
                </a:path>
                <a:path w="631825" h="33654">
                  <a:moveTo>
                    <a:pt x="265836" y="22161"/>
                  </a:moveTo>
                  <a:lnTo>
                    <a:pt x="254762" y="22161"/>
                  </a:lnTo>
                  <a:lnTo>
                    <a:pt x="243687" y="22161"/>
                  </a:lnTo>
                  <a:lnTo>
                    <a:pt x="232613" y="22161"/>
                  </a:lnTo>
                  <a:lnTo>
                    <a:pt x="232613" y="33235"/>
                  </a:lnTo>
                  <a:lnTo>
                    <a:pt x="243687" y="33235"/>
                  </a:lnTo>
                  <a:lnTo>
                    <a:pt x="254762" y="33235"/>
                  </a:lnTo>
                  <a:lnTo>
                    <a:pt x="265836" y="33235"/>
                  </a:lnTo>
                  <a:lnTo>
                    <a:pt x="265836" y="22161"/>
                  </a:lnTo>
                  <a:close/>
                </a:path>
                <a:path w="631825" h="33654">
                  <a:moveTo>
                    <a:pt x="276923" y="22161"/>
                  </a:moveTo>
                  <a:lnTo>
                    <a:pt x="265849" y="22161"/>
                  </a:lnTo>
                  <a:lnTo>
                    <a:pt x="265849" y="33235"/>
                  </a:lnTo>
                  <a:lnTo>
                    <a:pt x="276923" y="33235"/>
                  </a:lnTo>
                  <a:lnTo>
                    <a:pt x="276923" y="22161"/>
                  </a:lnTo>
                  <a:close/>
                </a:path>
                <a:path w="631825" h="33654">
                  <a:moveTo>
                    <a:pt x="287997" y="0"/>
                  </a:moveTo>
                  <a:lnTo>
                    <a:pt x="276923" y="0"/>
                  </a:lnTo>
                  <a:lnTo>
                    <a:pt x="265849" y="0"/>
                  </a:lnTo>
                  <a:lnTo>
                    <a:pt x="265849" y="11074"/>
                  </a:lnTo>
                  <a:lnTo>
                    <a:pt x="276923" y="11074"/>
                  </a:lnTo>
                  <a:lnTo>
                    <a:pt x="287997" y="11074"/>
                  </a:lnTo>
                  <a:lnTo>
                    <a:pt x="287997" y="0"/>
                  </a:lnTo>
                  <a:close/>
                </a:path>
                <a:path w="631825" h="33654">
                  <a:moveTo>
                    <a:pt x="299072" y="11074"/>
                  </a:moveTo>
                  <a:lnTo>
                    <a:pt x="287997" y="11074"/>
                  </a:lnTo>
                  <a:lnTo>
                    <a:pt x="287997" y="22148"/>
                  </a:lnTo>
                  <a:lnTo>
                    <a:pt x="299072" y="22148"/>
                  </a:lnTo>
                  <a:lnTo>
                    <a:pt x="299072" y="11074"/>
                  </a:lnTo>
                  <a:close/>
                </a:path>
                <a:path w="631825" h="33654">
                  <a:moveTo>
                    <a:pt x="321221" y="11074"/>
                  </a:moveTo>
                  <a:lnTo>
                    <a:pt x="310146" y="11074"/>
                  </a:lnTo>
                  <a:lnTo>
                    <a:pt x="310146" y="22148"/>
                  </a:lnTo>
                  <a:lnTo>
                    <a:pt x="321221" y="22148"/>
                  </a:lnTo>
                  <a:lnTo>
                    <a:pt x="321221" y="11074"/>
                  </a:lnTo>
                  <a:close/>
                </a:path>
                <a:path w="631825" h="33654">
                  <a:moveTo>
                    <a:pt x="332308" y="0"/>
                  </a:moveTo>
                  <a:lnTo>
                    <a:pt x="321233" y="0"/>
                  </a:lnTo>
                  <a:lnTo>
                    <a:pt x="321233" y="11074"/>
                  </a:lnTo>
                  <a:lnTo>
                    <a:pt x="321233" y="22148"/>
                  </a:lnTo>
                  <a:lnTo>
                    <a:pt x="332308" y="22148"/>
                  </a:lnTo>
                  <a:lnTo>
                    <a:pt x="332308" y="11074"/>
                  </a:lnTo>
                  <a:lnTo>
                    <a:pt x="332308" y="0"/>
                  </a:lnTo>
                  <a:close/>
                </a:path>
                <a:path w="631825" h="33654">
                  <a:moveTo>
                    <a:pt x="354457" y="11074"/>
                  </a:moveTo>
                  <a:lnTo>
                    <a:pt x="343382" y="11074"/>
                  </a:lnTo>
                  <a:lnTo>
                    <a:pt x="343382" y="22148"/>
                  </a:lnTo>
                  <a:lnTo>
                    <a:pt x="354457" y="22148"/>
                  </a:lnTo>
                  <a:lnTo>
                    <a:pt x="354457" y="11074"/>
                  </a:lnTo>
                  <a:close/>
                </a:path>
                <a:path w="631825" h="33654">
                  <a:moveTo>
                    <a:pt x="376605" y="0"/>
                  </a:moveTo>
                  <a:lnTo>
                    <a:pt x="365531" y="0"/>
                  </a:lnTo>
                  <a:lnTo>
                    <a:pt x="365531" y="11074"/>
                  </a:lnTo>
                  <a:lnTo>
                    <a:pt x="376605" y="11074"/>
                  </a:lnTo>
                  <a:lnTo>
                    <a:pt x="376605" y="0"/>
                  </a:lnTo>
                  <a:close/>
                </a:path>
                <a:path w="631825" h="33654">
                  <a:moveTo>
                    <a:pt x="387692" y="0"/>
                  </a:moveTo>
                  <a:lnTo>
                    <a:pt x="376618" y="0"/>
                  </a:lnTo>
                  <a:lnTo>
                    <a:pt x="376618" y="11074"/>
                  </a:lnTo>
                  <a:lnTo>
                    <a:pt x="387692" y="11074"/>
                  </a:lnTo>
                  <a:lnTo>
                    <a:pt x="387692" y="0"/>
                  </a:lnTo>
                  <a:close/>
                </a:path>
                <a:path w="631825" h="33654">
                  <a:moveTo>
                    <a:pt x="420916" y="11074"/>
                  </a:moveTo>
                  <a:lnTo>
                    <a:pt x="409841" y="11074"/>
                  </a:lnTo>
                  <a:lnTo>
                    <a:pt x="409841" y="22148"/>
                  </a:lnTo>
                  <a:lnTo>
                    <a:pt x="420916" y="22148"/>
                  </a:lnTo>
                  <a:lnTo>
                    <a:pt x="420916" y="11074"/>
                  </a:lnTo>
                  <a:close/>
                </a:path>
                <a:path w="631825" h="33654">
                  <a:moveTo>
                    <a:pt x="443077" y="0"/>
                  </a:moveTo>
                  <a:lnTo>
                    <a:pt x="432003" y="0"/>
                  </a:lnTo>
                  <a:lnTo>
                    <a:pt x="432003" y="11074"/>
                  </a:lnTo>
                  <a:lnTo>
                    <a:pt x="443077" y="11074"/>
                  </a:lnTo>
                  <a:lnTo>
                    <a:pt x="443077" y="0"/>
                  </a:lnTo>
                  <a:close/>
                </a:path>
                <a:path w="631825" h="33654">
                  <a:moveTo>
                    <a:pt x="465226" y="11074"/>
                  </a:moveTo>
                  <a:lnTo>
                    <a:pt x="454152" y="11074"/>
                  </a:lnTo>
                  <a:lnTo>
                    <a:pt x="454152" y="22148"/>
                  </a:lnTo>
                  <a:lnTo>
                    <a:pt x="465226" y="22148"/>
                  </a:lnTo>
                  <a:lnTo>
                    <a:pt x="465226" y="11074"/>
                  </a:lnTo>
                  <a:close/>
                </a:path>
                <a:path w="631825" h="33654">
                  <a:moveTo>
                    <a:pt x="487375" y="0"/>
                  </a:moveTo>
                  <a:lnTo>
                    <a:pt x="476300" y="0"/>
                  </a:lnTo>
                  <a:lnTo>
                    <a:pt x="476300" y="11074"/>
                  </a:lnTo>
                  <a:lnTo>
                    <a:pt x="487375" y="11074"/>
                  </a:lnTo>
                  <a:lnTo>
                    <a:pt x="487375" y="0"/>
                  </a:lnTo>
                  <a:close/>
                </a:path>
                <a:path w="631825" h="33654">
                  <a:moveTo>
                    <a:pt x="520611" y="11074"/>
                  </a:moveTo>
                  <a:lnTo>
                    <a:pt x="509536" y="11074"/>
                  </a:lnTo>
                  <a:lnTo>
                    <a:pt x="498462" y="11074"/>
                  </a:lnTo>
                  <a:lnTo>
                    <a:pt x="498462" y="22148"/>
                  </a:lnTo>
                  <a:lnTo>
                    <a:pt x="509536" y="22148"/>
                  </a:lnTo>
                  <a:lnTo>
                    <a:pt x="520611" y="22148"/>
                  </a:lnTo>
                  <a:lnTo>
                    <a:pt x="520611" y="11074"/>
                  </a:lnTo>
                  <a:close/>
                </a:path>
                <a:path w="631825" h="33654">
                  <a:moveTo>
                    <a:pt x="531685" y="0"/>
                  </a:moveTo>
                  <a:lnTo>
                    <a:pt x="520611" y="0"/>
                  </a:lnTo>
                  <a:lnTo>
                    <a:pt x="520611" y="11074"/>
                  </a:lnTo>
                  <a:lnTo>
                    <a:pt x="531685" y="11074"/>
                  </a:lnTo>
                  <a:lnTo>
                    <a:pt x="531685" y="0"/>
                  </a:lnTo>
                  <a:close/>
                </a:path>
                <a:path w="631825" h="33654">
                  <a:moveTo>
                    <a:pt x="542759" y="11074"/>
                  </a:moveTo>
                  <a:lnTo>
                    <a:pt x="531685" y="11074"/>
                  </a:lnTo>
                  <a:lnTo>
                    <a:pt x="531685" y="22148"/>
                  </a:lnTo>
                  <a:lnTo>
                    <a:pt x="542759" y="22148"/>
                  </a:lnTo>
                  <a:lnTo>
                    <a:pt x="542759" y="11074"/>
                  </a:lnTo>
                  <a:close/>
                </a:path>
                <a:path w="631825" h="33654">
                  <a:moveTo>
                    <a:pt x="598144" y="0"/>
                  </a:moveTo>
                  <a:lnTo>
                    <a:pt x="587070" y="0"/>
                  </a:lnTo>
                  <a:lnTo>
                    <a:pt x="587070" y="11074"/>
                  </a:lnTo>
                  <a:lnTo>
                    <a:pt x="575995" y="11074"/>
                  </a:lnTo>
                  <a:lnTo>
                    <a:pt x="575995" y="0"/>
                  </a:lnTo>
                  <a:lnTo>
                    <a:pt x="564921" y="0"/>
                  </a:lnTo>
                  <a:lnTo>
                    <a:pt x="553847" y="0"/>
                  </a:lnTo>
                  <a:lnTo>
                    <a:pt x="542772" y="0"/>
                  </a:lnTo>
                  <a:lnTo>
                    <a:pt x="542772" y="11074"/>
                  </a:lnTo>
                  <a:lnTo>
                    <a:pt x="553847" y="11074"/>
                  </a:lnTo>
                  <a:lnTo>
                    <a:pt x="553847" y="22148"/>
                  </a:lnTo>
                  <a:lnTo>
                    <a:pt x="564921" y="22148"/>
                  </a:lnTo>
                  <a:lnTo>
                    <a:pt x="575995" y="22148"/>
                  </a:lnTo>
                  <a:lnTo>
                    <a:pt x="587070" y="22148"/>
                  </a:lnTo>
                  <a:lnTo>
                    <a:pt x="598144" y="22148"/>
                  </a:lnTo>
                  <a:lnTo>
                    <a:pt x="598144" y="11074"/>
                  </a:lnTo>
                  <a:lnTo>
                    <a:pt x="598144" y="0"/>
                  </a:lnTo>
                  <a:close/>
                </a:path>
                <a:path w="631825" h="33654">
                  <a:moveTo>
                    <a:pt x="609231" y="0"/>
                  </a:moveTo>
                  <a:lnTo>
                    <a:pt x="598157" y="0"/>
                  </a:lnTo>
                  <a:lnTo>
                    <a:pt x="598157" y="11074"/>
                  </a:lnTo>
                  <a:lnTo>
                    <a:pt x="609231" y="11074"/>
                  </a:lnTo>
                  <a:lnTo>
                    <a:pt x="609231" y="0"/>
                  </a:lnTo>
                  <a:close/>
                </a:path>
                <a:path w="631825" h="33654">
                  <a:moveTo>
                    <a:pt x="631380" y="11074"/>
                  </a:moveTo>
                  <a:lnTo>
                    <a:pt x="620306" y="11074"/>
                  </a:lnTo>
                  <a:lnTo>
                    <a:pt x="620306" y="22148"/>
                  </a:lnTo>
                  <a:lnTo>
                    <a:pt x="631380" y="22148"/>
                  </a:lnTo>
                  <a:lnTo>
                    <a:pt x="631380" y="1107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5133314" y="6298374"/>
              <a:ext cx="631825" cy="33655"/>
            </a:xfrm>
            <a:custGeom>
              <a:avLst/>
              <a:gdLst/>
              <a:ahLst/>
              <a:cxnLst/>
              <a:rect l="l" t="t" r="r" b="b"/>
              <a:pathLst>
                <a:path w="631825" h="33654">
                  <a:moveTo>
                    <a:pt x="11074" y="22148"/>
                  </a:moveTo>
                  <a:lnTo>
                    <a:pt x="0" y="22148"/>
                  </a:lnTo>
                  <a:lnTo>
                    <a:pt x="0" y="33223"/>
                  </a:lnTo>
                  <a:lnTo>
                    <a:pt x="11074" y="33223"/>
                  </a:lnTo>
                  <a:lnTo>
                    <a:pt x="11074" y="22148"/>
                  </a:lnTo>
                  <a:close/>
                </a:path>
                <a:path w="631825" h="33654">
                  <a:moveTo>
                    <a:pt x="44297" y="22148"/>
                  </a:moveTo>
                  <a:lnTo>
                    <a:pt x="33223" y="22148"/>
                  </a:lnTo>
                  <a:lnTo>
                    <a:pt x="33223" y="33223"/>
                  </a:lnTo>
                  <a:lnTo>
                    <a:pt x="44297" y="33223"/>
                  </a:lnTo>
                  <a:lnTo>
                    <a:pt x="44297" y="22148"/>
                  </a:lnTo>
                  <a:close/>
                </a:path>
                <a:path w="631825" h="33654">
                  <a:moveTo>
                    <a:pt x="99682" y="11074"/>
                  </a:moveTo>
                  <a:lnTo>
                    <a:pt x="88607" y="11074"/>
                  </a:lnTo>
                  <a:lnTo>
                    <a:pt x="77533" y="11074"/>
                  </a:lnTo>
                  <a:lnTo>
                    <a:pt x="77533" y="22148"/>
                  </a:lnTo>
                  <a:lnTo>
                    <a:pt x="66459" y="22148"/>
                  </a:lnTo>
                  <a:lnTo>
                    <a:pt x="55384" y="22148"/>
                  </a:lnTo>
                  <a:lnTo>
                    <a:pt x="55384" y="33223"/>
                  </a:lnTo>
                  <a:lnTo>
                    <a:pt x="66459" y="33223"/>
                  </a:lnTo>
                  <a:lnTo>
                    <a:pt x="77533" y="33223"/>
                  </a:lnTo>
                  <a:lnTo>
                    <a:pt x="88607" y="33223"/>
                  </a:lnTo>
                  <a:lnTo>
                    <a:pt x="99682" y="33223"/>
                  </a:lnTo>
                  <a:lnTo>
                    <a:pt x="99682" y="22148"/>
                  </a:lnTo>
                  <a:lnTo>
                    <a:pt x="99682" y="11074"/>
                  </a:lnTo>
                  <a:close/>
                </a:path>
                <a:path w="631825" h="33654">
                  <a:moveTo>
                    <a:pt x="132918" y="11074"/>
                  </a:moveTo>
                  <a:lnTo>
                    <a:pt x="121843" y="11074"/>
                  </a:lnTo>
                  <a:lnTo>
                    <a:pt x="110769" y="11074"/>
                  </a:lnTo>
                  <a:lnTo>
                    <a:pt x="110769" y="22148"/>
                  </a:lnTo>
                  <a:lnTo>
                    <a:pt x="121843" y="22148"/>
                  </a:lnTo>
                  <a:lnTo>
                    <a:pt x="132918" y="22148"/>
                  </a:lnTo>
                  <a:lnTo>
                    <a:pt x="132918" y="11074"/>
                  </a:lnTo>
                  <a:close/>
                </a:path>
                <a:path w="631825" h="33654">
                  <a:moveTo>
                    <a:pt x="155067" y="11074"/>
                  </a:moveTo>
                  <a:lnTo>
                    <a:pt x="143992" y="11074"/>
                  </a:lnTo>
                  <a:lnTo>
                    <a:pt x="143992" y="22148"/>
                  </a:lnTo>
                  <a:lnTo>
                    <a:pt x="132918" y="22148"/>
                  </a:lnTo>
                  <a:lnTo>
                    <a:pt x="132918" y="33223"/>
                  </a:lnTo>
                  <a:lnTo>
                    <a:pt x="143992" y="33223"/>
                  </a:lnTo>
                  <a:lnTo>
                    <a:pt x="155067" y="33223"/>
                  </a:lnTo>
                  <a:lnTo>
                    <a:pt x="155067" y="22148"/>
                  </a:lnTo>
                  <a:lnTo>
                    <a:pt x="155067" y="11074"/>
                  </a:lnTo>
                  <a:close/>
                </a:path>
                <a:path w="631825" h="33654">
                  <a:moveTo>
                    <a:pt x="166154" y="11074"/>
                  </a:moveTo>
                  <a:lnTo>
                    <a:pt x="155079" y="11074"/>
                  </a:lnTo>
                  <a:lnTo>
                    <a:pt x="155079" y="22148"/>
                  </a:lnTo>
                  <a:lnTo>
                    <a:pt x="166154" y="22148"/>
                  </a:lnTo>
                  <a:lnTo>
                    <a:pt x="166154" y="11074"/>
                  </a:lnTo>
                  <a:close/>
                </a:path>
                <a:path w="631825" h="33654">
                  <a:moveTo>
                    <a:pt x="188302" y="22148"/>
                  </a:moveTo>
                  <a:lnTo>
                    <a:pt x="177228" y="22148"/>
                  </a:lnTo>
                  <a:lnTo>
                    <a:pt x="166154" y="22148"/>
                  </a:lnTo>
                  <a:lnTo>
                    <a:pt x="166154" y="33223"/>
                  </a:lnTo>
                  <a:lnTo>
                    <a:pt x="177228" y="33223"/>
                  </a:lnTo>
                  <a:lnTo>
                    <a:pt x="188302" y="33223"/>
                  </a:lnTo>
                  <a:lnTo>
                    <a:pt x="188302" y="22148"/>
                  </a:lnTo>
                  <a:close/>
                </a:path>
                <a:path w="631825" h="33654">
                  <a:moveTo>
                    <a:pt x="210451" y="11074"/>
                  </a:moveTo>
                  <a:lnTo>
                    <a:pt x="199377" y="11074"/>
                  </a:lnTo>
                  <a:lnTo>
                    <a:pt x="199377" y="22148"/>
                  </a:lnTo>
                  <a:lnTo>
                    <a:pt x="199377" y="33223"/>
                  </a:lnTo>
                  <a:lnTo>
                    <a:pt x="210451" y="33223"/>
                  </a:lnTo>
                  <a:lnTo>
                    <a:pt x="210451" y="22148"/>
                  </a:lnTo>
                  <a:lnTo>
                    <a:pt x="210451" y="11074"/>
                  </a:lnTo>
                  <a:close/>
                </a:path>
                <a:path w="631825" h="33654">
                  <a:moveTo>
                    <a:pt x="221538" y="11074"/>
                  </a:moveTo>
                  <a:lnTo>
                    <a:pt x="210464" y="11074"/>
                  </a:lnTo>
                  <a:lnTo>
                    <a:pt x="210464" y="22148"/>
                  </a:lnTo>
                  <a:lnTo>
                    <a:pt x="221538" y="22148"/>
                  </a:lnTo>
                  <a:lnTo>
                    <a:pt x="221538" y="11074"/>
                  </a:lnTo>
                  <a:close/>
                </a:path>
                <a:path w="631825" h="33654">
                  <a:moveTo>
                    <a:pt x="265836" y="11074"/>
                  </a:moveTo>
                  <a:lnTo>
                    <a:pt x="254762" y="11074"/>
                  </a:lnTo>
                  <a:lnTo>
                    <a:pt x="243687" y="11074"/>
                  </a:lnTo>
                  <a:lnTo>
                    <a:pt x="243687" y="22148"/>
                  </a:lnTo>
                  <a:lnTo>
                    <a:pt x="243687" y="33223"/>
                  </a:lnTo>
                  <a:lnTo>
                    <a:pt x="254762" y="33223"/>
                  </a:lnTo>
                  <a:lnTo>
                    <a:pt x="254762" y="22148"/>
                  </a:lnTo>
                  <a:lnTo>
                    <a:pt x="265836" y="22148"/>
                  </a:lnTo>
                  <a:lnTo>
                    <a:pt x="265836" y="11074"/>
                  </a:lnTo>
                  <a:close/>
                </a:path>
                <a:path w="631825" h="33654">
                  <a:moveTo>
                    <a:pt x="321221" y="0"/>
                  </a:moveTo>
                  <a:lnTo>
                    <a:pt x="321221" y="0"/>
                  </a:lnTo>
                  <a:lnTo>
                    <a:pt x="265849" y="0"/>
                  </a:lnTo>
                  <a:lnTo>
                    <a:pt x="265849" y="11074"/>
                  </a:lnTo>
                  <a:lnTo>
                    <a:pt x="265849" y="22148"/>
                  </a:lnTo>
                  <a:lnTo>
                    <a:pt x="276923" y="22148"/>
                  </a:lnTo>
                  <a:lnTo>
                    <a:pt x="276923" y="33223"/>
                  </a:lnTo>
                  <a:lnTo>
                    <a:pt x="287997" y="33223"/>
                  </a:lnTo>
                  <a:lnTo>
                    <a:pt x="299072" y="33223"/>
                  </a:lnTo>
                  <a:lnTo>
                    <a:pt x="310146" y="33223"/>
                  </a:lnTo>
                  <a:lnTo>
                    <a:pt x="321221" y="33223"/>
                  </a:lnTo>
                  <a:lnTo>
                    <a:pt x="321221" y="22148"/>
                  </a:lnTo>
                  <a:lnTo>
                    <a:pt x="310146" y="22148"/>
                  </a:lnTo>
                  <a:lnTo>
                    <a:pt x="299072" y="22148"/>
                  </a:lnTo>
                  <a:lnTo>
                    <a:pt x="299072" y="11074"/>
                  </a:lnTo>
                  <a:lnTo>
                    <a:pt x="310146" y="11074"/>
                  </a:lnTo>
                  <a:lnTo>
                    <a:pt x="321221" y="11074"/>
                  </a:lnTo>
                  <a:lnTo>
                    <a:pt x="321221" y="0"/>
                  </a:lnTo>
                  <a:close/>
                </a:path>
                <a:path w="631825" h="33654">
                  <a:moveTo>
                    <a:pt x="332308" y="0"/>
                  </a:moveTo>
                  <a:lnTo>
                    <a:pt x="321233" y="0"/>
                  </a:lnTo>
                  <a:lnTo>
                    <a:pt x="321233" y="11074"/>
                  </a:lnTo>
                  <a:lnTo>
                    <a:pt x="332308" y="11074"/>
                  </a:lnTo>
                  <a:lnTo>
                    <a:pt x="332308" y="0"/>
                  </a:lnTo>
                  <a:close/>
                </a:path>
                <a:path w="631825" h="33654">
                  <a:moveTo>
                    <a:pt x="365531" y="11074"/>
                  </a:moveTo>
                  <a:lnTo>
                    <a:pt x="354457" y="11074"/>
                  </a:lnTo>
                  <a:lnTo>
                    <a:pt x="343382" y="11074"/>
                  </a:lnTo>
                  <a:lnTo>
                    <a:pt x="332308" y="11074"/>
                  </a:lnTo>
                  <a:lnTo>
                    <a:pt x="332308" y="22148"/>
                  </a:lnTo>
                  <a:lnTo>
                    <a:pt x="343382" y="22148"/>
                  </a:lnTo>
                  <a:lnTo>
                    <a:pt x="354457" y="22148"/>
                  </a:lnTo>
                  <a:lnTo>
                    <a:pt x="365531" y="22148"/>
                  </a:lnTo>
                  <a:lnTo>
                    <a:pt x="365531" y="11074"/>
                  </a:lnTo>
                  <a:close/>
                </a:path>
                <a:path w="631825" h="33654">
                  <a:moveTo>
                    <a:pt x="376605" y="0"/>
                  </a:moveTo>
                  <a:lnTo>
                    <a:pt x="365531" y="0"/>
                  </a:lnTo>
                  <a:lnTo>
                    <a:pt x="365531" y="11074"/>
                  </a:lnTo>
                  <a:lnTo>
                    <a:pt x="376605" y="11074"/>
                  </a:lnTo>
                  <a:lnTo>
                    <a:pt x="376605" y="0"/>
                  </a:lnTo>
                  <a:close/>
                </a:path>
                <a:path w="631825" h="33654">
                  <a:moveTo>
                    <a:pt x="431990" y="0"/>
                  </a:moveTo>
                  <a:lnTo>
                    <a:pt x="420916" y="0"/>
                  </a:lnTo>
                  <a:lnTo>
                    <a:pt x="409841" y="0"/>
                  </a:lnTo>
                  <a:lnTo>
                    <a:pt x="409841" y="11074"/>
                  </a:lnTo>
                  <a:lnTo>
                    <a:pt x="398767" y="11074"/>
                  </a:lnTo>
                  <a:lnTo>
                    <a:pt x="398767" y="0"/>
                  </a:lnTo>
                  <a:lnTo>
                    <a:pt x="387692" y="0"/>
                  </a:lnTo>
                  <a:lnTo>
                    <a:pt x="387692" y="11074"/>
                  </a:lnTo>
                  <a:lnTo>
                    <a:pt x="387692" y="22148"/>
                  </a:lnTo>
                  <a:lnTo>
                    <a:pt x="398767" y="22148"/>
                  </a:lnTo>
                  <a:lnTo>
                    <a:pt x="409841" y="22148"/>
                  </a:lnTo>
                  <a:lnTo>
                    <a:pt x="420916" y="22148"/>
                  </a:lnTo>
                  <a:lnTo>
                    <a:pt x="431990" y="22148"/>
                  </a:lnTo>
                  <a:lnTo>
                    <a:pt x="431990" y="11074"/>
                  </a:lnTo>
                  <a:lnTo>
                    <a:pt x="431990" y="0"/>
                  </a:lnTo>
                  <a:close/>
                </a:path>
                <a:path w="631825" h="33654">
                  <a:moveTo>
                    <a:pt x="487375" y="0"/>
                  </a:moveTo>
                  <a:lnTo>
                    <a:pt x="476300" y="0"/>
                  </a:lnTo>
                  <a:lnTo>
                    <a:pt x="465226" y="0"/>
                  </a:lnTo>
                  <a:lnTo>
                    <a:pt x="454152" y="0"/>
                  </a:lnTo>
                  <a:lnTo>
                    <a:pt x="454152" y="11074"/>
                  </a:lnTo>
                  <a:lnTo>
                    <a:pt x="443077" y="11074"/>
                  </a:lnTo>
                  <a:lnTo>
                    <a:pt x="443077" y="0"/>
                  </a:lnTo>
                  <a:lnTo>
                    <a:pt x="432003" y="0"/>
                  </a:lnTo>
                  <a:lnTo>
                    <a:pt x="432003" y="11074"/>
                  </a:lnTo>
                  <a:lnTo>
                    <a:pt x="432003" y="22148"/>
                  </a:lnTo>
                  <a:lnTo>
                    <a:pt x="443077" y="22148"/>
                  </a:lnTo>
                  <a:lnTo>
                    <a:pt x="454152" y="22148"/>
                  </a:lnTo>
                  <a:lnTo>
                    <a:pt x="465226" y="22148"/>
                  </a:lnTo>
                  <a:lnTo>
                    <a:pt x="476300" y="22148"/>
                  </a:lnTo>
                  <a:lnTo>
                    <a:pt x="476300" y="11074"/>
                  </a:lnTo>
                  <a:lnTo>
                    <a:pt x="487375" y="11074"/>
                  </a:lnTo>
                  <a:lnTo>
                    <a:pt x="487375" y="0"/>
                  </a:lnTo>
                  <a:close/>
                </a:path>
                <a:path w="631825" h="33654">
                  <a:moveTo>
                    <a:pt x="498462" y="11074"/>
                  </a:moveTo>
                  <a:lnTo>
                    <a:pt x="487387" y="11074"/>
                  </a:lnTo>
                  <a:lnTo>
                    <a:pt x="487387" y="22148"/>
                  </a:lnTo>
                  <a:lnTo>
                    <a:pt x="498462" y="22148"/>
                  </a:lnTo>
                  <a:lnTo>
                    <a:pt x="498462" y="11074"/>
                  </a:lnTo>
                  <a:close/>
                </a:path>
                <a:path w="631825" h="33654">
                  <a:moveTo>
                    <a:pt x="542759" y="0"/>
                  </a:moveTo>
                  <a:lnTo>
                    <a:pt x="531685" y="0"/>
                  </a:lnTo>
                  <a:lnTo>
                    <a:pt x="520611" y="0"/>
                  </a:lnTo>
                  <a:lnTo>
                    <a:pt x="509536" y="0"/>
                  </a:lnTo>
                  <a:lnTo>
                    <a:pt x="498462" y="0"/>
                  </a:lnTo>
                  <a:lnTo>
                    <a:pt x="498462" y="11074"/>
                  </a:lnTo>
                  <a:lnTo>
                    <a:pt x="509536" y="11074"/>
                  </a:lnTo>
                  <a:lnTo>
                    <a:pt x="520611" y="11074"/>
                  </a:lnTo>
                  <a:lnTo>
                    <a:pt x="520611" y="22148"/>
                  </a:lnTo>
                  <a:lnTo>
                    <a:pt x="531685" y="22148"/>
                  </a:lnTo>
                  <a:lnTo>
                    <a:pt x="542759" y="22148"/>
                  </a:lnTo>
                  <a:lnTo>
                    <a:pt x="542759" y="11074"/>
                  </a:lnTo>
                  <a:lnTo>
                    <a:pt x="542759" y="0"/>
                  </a:lnTo>
                  <a:close/>
                </a:path>
                <a:path w="631825" h="33654">
                  <a:moveTo>
                    <a:pt x="598144" y="0"/>
                  </a:moveTo>
                  <a:lnTo>
                    <a:pt x="587070" y="0"/>
                  </a:lnTo>
                  <a:lnTo>
                    <a:pt x="575995" y="0"/>
                  </a:lnTo>
                  <a:lnTo>
                    <a:pt x="564921" y="0"/>
                  </a:lnTo>
                  <a:lnTo>
                    <a:pt x="553847" y="0"/>
                  </a:lnTo>
                  <a:lnTo>
                    <a:pt x="553847" y="11074"/>
                  </a:lnTo>
                  <a:lnTo>
                    <a:pt x="564921" y="11074"/>
                  </a:lnTo>
                  <a:lnTo>
                    <a:pt x="564921" y="22148"/>
                  </a:lnTo>
                  <a:lnTo>
                    <a:pt x="575995" y="22148"/>
                  </a:lnTo>
                  <a:lnTo>
                    <a:pt x="575995" y="11074"/>
                  </a:lnTo>
                  <a:lnTo>
                    <a:pt x="587070" y="11074"/>
                  </a:lnTo>
                  <a:lnTo>
                    <a:pt x="598144" y="11074"/>
                  </a:lnTo>
                  <a:lnTo>
                    <a:pt x="598144" y="0"/>
                  </a:lnTo>
                  <a:close/>
                </a:path>
                <a:path w="631825" h="33654">
                  <a:moveTo>
                    <a:pt x="609231" y="0"/>
                  </a:moveTo>
                  <a:lnTo>
                    <a:pt x="598157" y="0"/>
                  </a:lnTo>
                  <a:lnTo>
                    <a:pt x="598157" y="11074"/>
                  </a:lnTo>
                  <a:lnTo>
                    <a:pt x="609231" y="11074"/>
                  </a:lnTo>
                  <a:lnTo>
                    <a:pt x="609231" y="0"/>
                  </a:lnTo>
                  <a:close/>
                </a:path>
                <a:path w="631825" h="33654">
                  <a:moveTo>
                    <a:pt x="631380" y="0"/>
                  </a:moveTo>
                  <a:lnTo>
                    <a:pt x="620306" y="0"/>
                  </a:lnTo>
                  <a:lnTo>
                    <a:pt x="620306" y="11074"/>
                  </a:lnTo>
                  <a:lnTo>
                    <a:pt x="620306" y="22148"/>
                  </a:lnTo>
                  <a:lnTo>
                    <a:pt x="631380" y="22148"/>
                  </a:lnTo>
                  <a:lnTo>
                    <a:pt x="631380" y="11074"/>
                  </a:lnTo>
                  <a:lnTo>
                    <a:pt x="6313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5487783" y="6326049"/>
              <a:ext cx="144145" cy="0"/>
            </a:xfrm>
            <a:custGeom>
              <a:avLst/>
              <a:gdLst/>
              <a:ahLst/>
              <a:cxnLst/>
              <a:rect l="l" t="t" r="r" b="b"/>
              <a:pathLst>
                <a:path w="144145">
                  <a:moveTo>
                    <a:pt x="0" y="0"/>
                  </a:moveTo>
                  <a:lnTo>
                    <a:pt x="144005" y="0"/>
                  </a:lnTo>
                </a:path>
              </a:pathLst>
            </a:custGeom>
            <a:ln w="11074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5133314" y="6320523"/>
              <a:ext cx="631825" cy="44450"/>
            </a:xfrm>
            <a:custGeom>
              <a:avLst/>
              <a:gdLst/>
              <a:ahLst/>
              <a:cxnLst/>
              <a:rect l="l" t="t" r="r" b="b"/>
              <a:pathLst>
                <a:path w="631825" h="44450">
                  <a:moveTo>
                    <a:pt x="22148" y="11074"/>
                  </a:moveTo>
                  <a:lnTo>
                    <a:pt x="11074" y="11074"/>
                  </a:lnTo>
                  <a:lnTo>
                    <a:pt x="0" y="11074"/>
                  </a:lnTo>
                  <a:lnTo>
                    <a:pt x="0" y="22148"/>
                  </a:lnTo>
                  <a:lnTo>
                    <a:pt x="11074" y="22148"/>
                  </a:lnTo>
                  <a:lnTo>
                    <a:pt x="11074" y="33223"/>
                  </a:lnTo>
                  <a:lnTo>
                    <a:pt x="22148" y="33223"/>
                  </a:lnTo>
                  <a:lnTo>
                    <a:pt x="22148" y="22148"/>
                  </a:lnTo>
                  <a:lnTo>
                    <a:pt x="22148" y="11074"/>
                  </a:lnTo>
                  <a:close/>
                </a:path>
                <a:path w="631825" h="44450">
                  <a:moveTo>
                    <a:pt x="33223" y="33235"/>
                  </a:moveTo>
                  <a:lnTo>
                    <a:pt x="22148" y="33235"/>
                  </a:lnTo>
                  <a:lnTo>
                    <a:pt x="22148" y="44310"/>
                  </a:lnTo>
                  <a:lnTo>
                    <a:pt x="33223" y="44310"/>
                  </a:lnTo>
                  <a:lnTo>
                    <a:pt x="33223" y="33235"/>
                  </a:lnTo>
                  <a:close/>
                </a:path>
                <a:path w="631825" h="44450">
                  <a:moveTo>
                    <a:pt x="44297" y="11074"/>
                  </a:moveTo>
                  <a:lnTo>
                    <a:pt x="33223" y="11074"/>
                  </a:lnTo>
                  <a:lnTo>
                    <a:pt x="33223" y="22148"/>
                  </a:lnTo>
                  <a:lnTo>
                    <a:pt x="44297" y="22148"/>
                  </a:lnTo>
                  <a:lnTo>
                    <a:pt x="44297" y="11074"/>
                  </a:lnTo>
                  <a:close/>
                </a:path>
                <a:path w="631825" h="44450">
                  <a:moveTo>
                    <a:pt x="55384" y="33235"/>
                  </a:moveTo>
                  <a:lnTo>
                    <a:pt x="44310" y="33235"/>
                  </a:lnTo>
                  <a:lnTo>
                    <a:pt x="44310" y="44310"/>
                  </a:lnTo>
                  <a:lnTo>
                    <a:pt x="55384" y="44310"/>
                  </a:lnTo>
                  <a:lnTo>
                    <a:pt x="55384" y="33235"/>
                  </a:lnTo>
                  <a:close/>
                </a:path>
                <a:path w="631825" h="44450">
                  <a:moveTo>
                    <a:pt x="55384" y="22148"/>
                  </a:moveTo>
                  <a:lnTo>
                    <a:pt x="44310" y="22148"/>
                  </a:lnTo>
                  <a:lnTo>
                    <a:pt x="44310" y="33223"/>
                  </a:lnTo>
                  <a:lnTo>
                    <a:pt x="55384" y="33223"/>
                  </a:lnTo>
                  <a:lnTo>
                    <a:pt x="55384" y="22148"/>
                  </a:lnTo>
                  <a:close/>
                </a:path>
                <a:path w="631825" h="44450">
                  <a:moveTo>
                    <a:pt x="66459" y="11074"/>
                  </a:moveTo>
                  <a:lnTo>
                    <a:pt x="55384" y="11074"/>
                  </a:lnTo>
                  <a:lnTo>
                    <a:pt x="55384" y="22148"/>
                  </a:lnTo>
                  <a:lnTo>
                    <a:pt x="66459" y="22148"/>
                  </a:lnTo>
                  <a:lnTo>
                    <a:pt x="66459" y="11074"/>
                  </a:lnTo>
                  <a:close/>
                </a:path>
                <a:path w="631825" h="44450">
                  <a:moveTo>
                    <a:pt x="77533" y="22148"/>
                  </a:moveTo>
                  <a:lnTo>
                    <a:pt x="66459" y="22148"/>
                  </a:lnTo>
                  <a:lnTo>
                    <a:pt x="66459" y="33223"/>
                  </a:lnTo>
                  <a:lnTo>
                    <a:pt x="77533" y="33223"/>
                  </a:lnTo>
                  <a:lnTo>
                    <a:pt x="77533" y="22148"/>
                  </a:lnTo>
                  <a:close/>
                </a:path>
                <a:path w="631825" h="44450">
                  <a:moveTo>
                    <a:pt x="99682" y="11074"/>
                  </a:moveTo>
                  <a:lnTo>
                    <a:pt x="88607" y="11074"/>
                  </a:lnTo>
                  <a:lnTo>
                    <a:pt x="88607" y="22148"/>
                  </a:lnTo>
                  <a:lnTo>
                    <a:pt x="88607" y="33223"/>
                  </a:lnTo>
                  <a:lnTo>
                    <a:pt x="99682" y="33223"/>
                  </a:lnTo>
                  <a:lnTo>
                    <a:pt x="99682" y="22148"/>
                  </a:lnTo>
                  <a:lnTo>
                    <a:pt x="99682" y="11074"/>
                  </a:lnTo>
                  <a:close/>
                </a:path>
                <a:path w="631825" h="44450">
                  <a:moveTo>
                    <a:pt x="121843" y="11074"/>
                  </a:moveTo>
                  <a:lnTo>
                    <a:pt x="110769" y="11074"/>
                  </a:lnTo>
                  <a:lnTo>
                    <a:pt x="110769" y="22148"/>
                  </a:lnTo>
                  <a:lnTo>
                    <a:pt x="121843" y="22148"/>
                  </a:lnTo>
                  <a:lnTo>
                    <a:pt x="121843" y="11074"/>
                  </a:lnTo>
                  <a:close/>
                </a:path>
                <a:path w="631825" h="44450">
                  <a:moveTo>
                    <a:pt x="132918" y="33235"/>
                  </a:moveTo>
                  <a:lnTo>
                    <a:pt x="121843" y="33235"/>
                  </a:lnTo>
                  <a:lnTo>
                    <a:pt x="121843" y="44310"/>
                  </a:lnTo>
                  <a:lnTo>
                    <a:pt x="132918" y="44310"/>
                  </a:lnTo>
                  <a:lnTo>
                    <a:pt x="132918" y="33235"/>
                  </a:lnTo>
                  <a:close/>
                </a:path>
                <a:path w="631825" h="44450">
                  <a:moveTo>
                    <a:pt x="155067" y="11074"/>
                  </a:moveTo>
                  <a:lnTo>
                    <a:pt x="143992" y="11074"/>
                  </a:lnTo>
                  <a:lnTo>
                    <a:pt x="132918" y="11074"/>
                  </a:lnTo>
                  <a:lnTo>
                    <a:pt x="132918" y="22148"/>
                  </a:lnTo>
                  <a:lnTo>
                    <a:pt x="121843" y="22148"/>
                  </a:lnTo>
                  <a:lnTo>
                    <a:pt x="121843" y="33223"/>
                  </a:lnTo>
                  <a:lnTo>
                    <a:pt x="132918" y="33223"/>
                  </a:lnTo>
                  <a:lnTo>
                    <a:pt x="143992" y="33223"/>
                  </a:lnTo>
                  <a:lnTo>
                    <a:pt x="143992" y="22148"/>
                  </a:lnTo>
                  <a:lnTo>
                    <a:pt x="155067" y="22148"/>
                  </a:lnTo>
                  <a:lnTo>
                    <a:pt x="155067" y="11074"/>
                  </a:lnTo>
                  <a:close/>
                </a:path>
                <a:path w="631825" h="44450">
                  <a:moveTo>
                    <a:pt x="166154" y="33235"/>
                  </a:moveTo>
                  <a:lnTo>
                    <a:pt x="155079" y="33235"/>
                  </a:lnTo>
                  <a:lnTo>
                    <a:pt x="155079" y="44310"/>
                  </a:lnTo>
                  <a:lnTo>
                    <a:pt x="166154" y="44310"/>
                  </a:lnTo>
                  <a:lnTo>
                    <a:pt x="166154" y="33235"/>
                  </a:lnTo>
                  <a:close/>
                </a:path>
                <a:path w="631825" h="44450">
                  <a:moveTo>
                    <a:pt x="177228" y="11074"/>
                  </a:moveTo>
                  <a:lnTo>
                    <a:pt x="166154" y="11074"/>
                  </a:lnTo>
                  <a:lnTo>
                    <a:pt x="166154" y="22148"/>
                  </a:lnTo>
                  <a:lnTo>
                    <a:pt x="177228" y="22148"/>
                  </a:lnTo>
                  <a:lnTo>
                    <a:pt x="177228" y="11074"/>
                  </a:lnTo>
                  <a:close/>
                </a:path>
                <a:path w="631825" h="44450">
                  <a:moveTo>
                    <a:pt x="210451" y="33235"/>
                  </a:moveTo>
                  <a:lnTo>
                    <a:pt x="199377" y="33235"/>
                  </a:lnTo>
                  <a:lnTo>
                    <a:pt x="199377" y="44310"/>
                  </a:lnTo>
                  <a:lnTo>
                    <a:pt x="210451" y="44310"/>
                  </a:lnTo>
                  <a:lnTo>
                    <a:pt x="210451" y="33235"/>
                  </a:lnTo>
                  <a:close/>
                </a:path>
                <a:path w="631825" h="44450">
                  <a:moveTo>
                    <a:pt x="210451" y="11074"/>
                  </a:moveTo>
                  <a:lnTo>
                    <a:pt x="199377" y="11074"/>
                  </a:lnTo>
                  <a:lnTo>
                    <a:pt x="188302" y="11074"/>
                  </a:lnTo>
                  <a:lnTo>
                    <a:pt x="188302" y="22148"/>
                  </a:lnTo>
                  <a:lnTo>
                    <a:pt x="188302" y="33223"/>
                  </a:lnTo>
                  <a:lnTo>
                    <a:pt x="199377" y="33223"/>
                  </a:lnTo>
                  <a:lnTo>
                    <a:pt x="210451" y="33223"/>
                  </a:lnTo>
                  <a:lnTo>
                    <a:pt x="210451" y="22148"/>
                  </a:lnTo>
                  <a:lnTo>
                    <a:pt x="210451" y="11074"/>
                  </a:lnTo>
                  <a:close/>
                </a:path>
                <a:path w="631825" h="44450">
                  <a:moveTo>
                    <a:pt x="221538" y="33235"/>
                  </a:moveTo>
                  <a:lnTo>
                    <a:pt x="210464" y="33235"/>
                  </a:lnTo>
                  <a:lnTo>
                    <a:pt x="210464" y="44310"/>
                  </a:lnTo>
                  <a:lnTo>
                    <a:pt x="221538" y="44310"/>
                  </a:lnTo>
                  <a:lnTo>
                    <a:pt x="221538" y="33235"/>
                  </a:lnTo>
                  <a:close/>
                </a:path>
                <a:path w="631825" h="44450">
                  <a:moveTo>
                    <a:pt x="221538" y="11074"/>
                  </a:moveTo>
                  <a:lnTo>
                    <a:pt x="210464" y="11074"/>
                  </a:lnTo>
                  <a:lnTo>
                    <a:pt x="210464" y="22148"/>
                  </a:lnTo>
                  <a:lnTo>
                    <a:pt x="221538" y="22148"/>
                  </a:lnTo>
                  <a:lnTo>
                    <a:pt x="221538" y="11074"/>
                  </a:lnTo>
                  <a:close/>
                </a:path>
                <a:path w="631825" h="44450">
                  <a:moveTo>
                    <a:pt x="243687" y="33235"/>
                  </a:moveTo>
                  <a:lnTo>
                    <a:pt x="232613" y="33235"/>
                  </a:lnTo>
                  <a:lnTo>
                    <a:pt x="232613" y="44310"/>
                  </a:lnTo>
                  <a:lnTo>
                    <a:pt x="243687" y="44310"/>
                  </a:lnTo>
                  <a:lnTo>
                    <a:pt x="243687" y="33235"/>
                  </a:lnTo>
                  <a:close/>
                </a:path>
                <a:path w="631825" h="44450">
                  <a:moveTo>
                    <a:pt x="265836" y="22148"/>
                  </a:moveTo>
                  <a:lnTo>
                    <a:pt x="254762" y="22148"/>
                  </a:lnTo>
                  <a:lnTo>
                    <a:pt x="254762" y="11074"/>
                  </a:lnTo>
                  <a:lnTo>
                    <a:pt x="243687" y="11074"/>
                  </a:lnTo>
                  <a:lnTo>
                    <a:pt x="232613" y="11074"/>
                  </a:lnTo>
                  <a:lnTo>
                    <a:pt x="232613" y="22148"/>
                  </a:lnTo>
                  <a:lnTo>
                    <a:pt x="243687" y="22148"/>
                  </a:lnTo>
                  <a:lnTo>
                    <a:pt x="243687" y="33223"/>
                  </a:lnTo>
                  <a:lnTo>
                    <a:pt x="254762" y="33223"/>
                  </a:lnTo>
                  <a:lnTo>
                    <a:pt x="265836" y="33223"/>
                  </a:lnTo>
                  <a:lnTo>
                    <a:pt x="265836" y="22148"/>
                  </a:lnTo>
                  <a:close/>
                </a:path>
                <a:path w="631825" h="44450">
                  <a:moveTo>
                    <a:pt x="276923" y="11074"/>
                  </a:moveTo>
                  <a:lnTo>
                    <a:pt x="265849" y="11074"/>
                  </a:lnTo>
                  <a:lnTo>
                    <a:pt x="265849" y="22148"/>
                  </a:lnTo>
                  <a:lnTo>
                    <a:pt x="276923" y="22148"/>
                  </a:lnTo>
                  <a:lnTo>
                    <a:pt x="276923" y="11074"/>
                  </a:lnTo>
                  <a:close/>
                </a:path>
                <a:path w="631825" h="44450">
                  <a:moveTo>
                    <a:pt x="287997" y="22148"/>
                  </a:moveTo>
                  <a:lnTo>
                    <a:pt x="276923" y="22148"/>
                  </a:lnTo>
                  <a:lnTo>
                    <a:pt x="276923" y="33223"/>
                  </a:lnTo>
                  <a:lnTo>
                    <a:pt x="287997" y="33223"/>
                  </a:lnTo>
                  <a:lnTo>
                    <a:pt x="287997" y="22148"/>
                  </a:lnTo>
                  <a:close/>
                </a:path>
                <a:path w="631825" h="44450">
                  <a:moveTo>
                    <a:pt x="310146" y="33235"/>
                  </a:moveTo>
                  <a:lnTo>
                    <a:pt x="299072" y="33235"/>
                  </a:lnTo>
                  <a:lnTo>
                    <a:pt x="287997" y="33235"/>
                  </a:lnTo>
                  <a:lnTo>
                    <a:pt x="276923" y="33235"/>
                  </a:lnTo>
                  <a:lnTo>
                    <a:pt x="276923" y="44310"/>
                  </a:lnTo>
                  <a:lnTo>
                    <a:pt x="287997" y="44310"/>
                  </a:lnTo>
                  <a:lnTo>
                    <a:pt x="299072" y="44310"/>
                  </a:lnTo>
                  <a:lnTo>
                    <a:pt x="310146" y="44310"/>
                  </a:lnTo>
                  <a:lnTo>
                    <a:pt x="310146" y="33235"/>
                  </a:lnTo>
                  <a:close/>
                </a:path>
                <a:path w="631825" h="44450">
                  <a:moveTo>
                    <a:pt x="310146" y="11074"/>
                  </a:moveTo>
                  <a:lnTo>
                    <a:pt x="299072" y="11074"/>
                  </a:lnTo>
                  <a:lnTo>
                    <a:pt x="299072" y="22148"/>
                  </a:lnTo>
                  <a:lnTo>
                    <a:pt x="310146" y="22148"/>
                  </a:lnTo>
                  <a:lnTo>
                    <a:pt x="310146" y="11074"/>
                  </a:lnTo>
                  <a:close/>
                </a:path>
                <a:path w="631825" h="44450">
                  <a:moveTo>
                    <a:pt x="343382" y="11074"/>
                  </a:moveTo>
                  <a:lnTo>
                    <a:pt x="332308" y="11074"/>
                  </a:lnTo>
                  <a:lnTo>
                    <a:pt x="321233" y="11074"/>
                  </a:lnTo>
                  <a:lnTo>
                    <a:pt x="321233" y="22148"/>
                  </a:lnTo>
                  <a:lnTo>
                    <a:pt x="321233" y="33223"/>
                  </a:lnTo>
                  <a:lnTo>
                    <a:pt x="332308" y="33223"/>
                  </a:lnTo>
                  <a:lnTo>
                    <a:pt x="332308" y="22148"/>
                  </a:lnTo>
                  <a:lnTo>
                    <a:pt x="343382" y="22148"/>
                  </a:lnTo>
                  <a:lnTo>
                    <a:pt x="343382" y="11074"/>
                  </a:lnTo>
                  <a:close/>
                </a:path>
                <a:path w="631825" h="44450">
                  <a:moveTo>
                    <a:pt x="376605" y="33235"/>
                  </a:moveTo>
                  <a:lnTo>
                    <a:pt x="365531" y="33235"/>
                  </a:lnTo>
                  <a:lnTo>
                    <a:pt x="354457" y="33235"/>
                  </a:lnTo>
                  <a:lnTo>
                    <a:pt x="343382" y="33235"/>
                  </a:lnTo>
                  <a:lnTo>
                    <a:pt x="343382" y="44310"/>
                  </a:lnTo>
                  <a:lnTo>
                    <a:pt x="354457" y="44310"/>
                  </a:lnTo>
                  <a:lnTo>
                    <a:pt x="365531" y="44310"/>
                  </a:lnTo>
                  <a:lnTo>
                    <a:pt x="376605" y="44310"/>
                  </a:lnTo>
                  <a:lnTo>
                    <a:pt x="376605" y="33235"/>
                  </a:lnTo>
                  <a:close/>
                </a:path>
                <a:path w="631825" h="44450">
                  <a:moveTo>
                    <a:pt x="376605" y="11074"/>
                  </a:moveTo>
                  <a:lnTo>
                    <a:pt x="365531" y="11074"/>
                  </a:lnTo>
                  <a:lnTo>
                    <a:pt x="365531" y="22148"/>
                  </a:lnTo>
                  <a:lnTo>
                    <a:pt x="376605" y="22148"/>
                  </a:lnTo>
                  <a:lnTo>
                    <a:pt x="376605" y="11074"/>
                  </a:lnTo>
                  <a:close/>
                </a:path>
                <a:path w="631825" h="44450">
                  <a:moveTo>
                    <a:pt x="387692" y="11074"/>
                  </a:moveTo>
                  <a:lnTo>
                    <a:pt x="376618" y="11074"/>
                  </a:lnTo>
                  <a:lnTo>
                    <a:pt x="376618" y="22148"/>
                  </a:lnTo>
                  <a:lnTo>
                    <a:pt x="387692" y="22148"/>
                  </a:lnTo>
                  <a:lnTo>
                    <a:pt x="387692" y="11074"/>
                  </a:lnTo>
                  <a:close/>
                </a:path>
                <a:path w="631825" h="44450">
                  <a:moveTo>
                    <a:pt x="431990" y="22148"/>
                  </a:moveTo>
                  <a:lnTo>
                    <a:pt x="420916" y="22148"/>
                  </a:lnTo>
                  <a:lnTo>
                    <a:pt x="420916" y="11074"/>
                  </a:lnTo>
                  <a:lnTo>
                    <a:pt x="409841" y="11074"/>
                  </a:lnTo>
                  <a:lnTo>
                    <a:pt x="398767" y="11074"/>
                  </a:lnTo>
                  <a:lnTo>
                    <a:pt x="398767" y="22148"/>
                  </a:lnTo>
                  <a:lnTo>
                    <a:pt x="387692" y="22148"/>
                  </a:lnTo>
                  <a:lnTo>
                    <a:pt x="387692" y="33223"/>
                  </a:lnTo>
                  <a:lnTo>
                    <a:pt x="398767" y="33223"/>
                  </a:lnTo>
                  <a:lnTo>
                    <a:pt x="409841" y="33223"/>
                  </a:lnTo>
                  <a:lnTo>
                    <a:pt x="420916" y="33223"/>
                  </a:lnTo>
                  <a:lnTo>
                    <a:pt x="431990" y="33223"/>
                  </a:lnTo>
                  <a:lnTo>
                    <a:pt x="431990" y="22148"/>
                  </a:lnTo>
                  <a:close/>
                </a:path>
                <a:path w="631825" h="44450">
                  <a:moveTo>
                    <a:pt x="443077" y="11074"/>
                  </a:moveTo>
                  <a:lnTo>
                    <a:pt x="432003" y="11074"/>
                  </a:lnTo>
                  <a:lnTo>
                    <a:pt x="432003" y="22148"/>
                  </a:lnTo>
                  <a:lnTo>
                    <a:pt x="432003" y="33223"/>
                  </a:lnTo>
                  <a:lnTo>
                    <a:pt x="443077" y="33223"/>
                  </a:lnTo>
                  <a:lnTo>
                    <a:pt x="443077" y="22148"/>
                  </a:lnTo>
                  <a:lnTo>
                    <a:pt x="443077" y="11074"/>
                  </a:lnTo>
                  <a:close/>
                </a:path>
                <a:path w="631825" h="44450">
                  <a:moveTo>
                    <a:pt x="487375" y="22148"/>
                  </a:moveTo>
                  <a:lnTo>
                    <a:pt x="476300" y="22148"/>
                  </a:lnTo>
                  <a:lnTo>
                    <a:pt x="465226" y="22148"/>
                  </a:lnTo>
                  <a:lnTo>
                    <a:pt x="465226" y="11074"/>
                  </a:lnTo>
                  <a:lnTo>
                    <a:pt x="454152" y="11074"/>
                  </a:lnTo>
                  <a:lnTo>
                    <a:pt x="454152" y="22148"/>
                  </a:lnTo>
                  <a:lnTo>
                    <a:pt x="454152" y="33223"/>
                  </a:lnTo>
                  <a:lnTo>
                    <a:pt x="465226" y="33223"/>
                  </a:lnTo>
                  <a:lnTo>
                    <a:pt x="476300" y="33223"/>
                  </a:lnTo>
                  <a:lnTo>
                    <a:pt x="487375" y="33223"/>
                  </a:lnTo>
                  <a:lnTo>
                    <a:pt x="487375" y="22148"/>
                  </a:lnTo>
                  <a:close/>
                </a:path>
                <a:path w="631825" h="44450">
                  <a:moveTo>
                    <a:pt x="509536" y="11074"/>
                  </a:moveTo>
                  <a:lnTo>
                    <a:pt x="498462" y="11074"/>
                  </a:lnTo>
                  <a:lnTo>
                    <a:pt x="487387" y="11074"/>
                  </a:lnTo>
                  <a:lnTo>
                    <a:pt x="487387" y="22148"/>
                  </a:lnTo>
                  <a:lnTo>
                    <a:pt x="498462" y="22148"/>
                  </a:lnTo>
                  <a:lnTo>
                    <a:pt x="498462" y="33223"/>
                  </a:lnTo>
                  <a:lnTo>
                    <a:pt x="509536" y="33223"/>
                  </a:lnTo>
                  <a:lnTo>
                    <a:pt x="509536" y="22148"/>
                  </a:lnTo>
                  <a:lnTo>
                    <a:pt x="509536" y="11074"/>
                  </a:lnTo>
                  <a:close/>
                </a:path>
                <a:path w="631825" h="44450">
                  <a:moveTo>
                    <a:pt x="542759" y="0"/>
                  </a:moveTo>
                  <a:lnTo>
                    <a:pt x="531685" y="0"/>
                  </a:lnTo>
                  <a:lnTo>
                    <a:pt x="531685" y="11074"/>
                  </a:lnTo>
                  <a:lnTo>
                    <a:pt x="520611" y="11074"/>
                  </a:lnTo>
                  <a:lnTo>
                    <a:pt x="520611" y="22148"/>
                  </a:lnTo>
                  <a:lnTo>
                    <a:pt x="531685" y="22148"/>
                  </a:lnTo>
                  <a:lnTo>
                    <a:pt x="542759" y="22148"/>
                  </a:lnTo>
                  <a:lnTo>
                    <a:pt x="542759" y="11074"/>
                  </a:lnTo>
                  <a:lnTo>
                    <a:pt x="542759" y="0"/>
                  </a:lnTo>
                  <a:close/>
                </a:path>
                <a:path w="631825" h="44450">
                  <a:moveTo>
                    <a:pt x="553847" y="22148"/>
                  </a:moveTo>
                  <a:lnTo>
                    <a:pt x="542772" y="22148"/>
                  </a:lnTo>
                  <a:lnTo>
                    <a:pt x="542772" y="33223"/>
                  </a:lnTo>
                  <a:lnTo>
                    <a:pt x="553847" y="33223"/>
                  </a:lnTo>
                  <a:lnTo>
                    <a:pt x="553847" y="22148"/>
                  </a:lnTo>
                  <a:close/>
                </a:path>
                <a:path w="631825" h="44450">
                  <a:moveTo>
                    <a:pt x="598144" y="0"/>
                  </a:moveTo>
                  <a:lnTo>
                    <a:pt x="587070" y="0"/>
                  </a:lnTo>
                  <a:lnTo>
                    <a:pt x="587070" y="11074"/>
                  </a:lnTo>
                  <a:lnTo>
                    <a:pt x="575995" y="11074"/>
                  </a:lnTo>
                  <a:lnTo>
                    <a:pt x="564921" y="11074"/>
                  </a:lnTo>
                  <a:lnTo>
                    <a:pt x="564921" y="22148"/>
                  </a:lnTo>
                  <a:lnTo>
                    <a:pt x="575995" y="22148"/>
                  </a:lnTo>
                  <a:lnTo>
                    <a:pt x="587070" y="22148"/>
                  </a:lnTo>
                  <a:lnTo>
                    <a:pt x="587070" y="33223"/>
                  </a:lnTo>
                  <a:lnTo>
                    <a:pt x="598144" y="33223"/>
                  </a:lnTo>
                  <a:lnTo>
                    <a:pt x="598144" y="22148"/>
                  </a:lnTo>
                  <a:lnTo>
                    <a:pt x="598144" y="11074"/>
                  </a:lnTo>
                  <a:lnTo>
                    <a:pt x="598144" y="0"/>
                  </a:lnTo>
                  <a:close/>
                </a:path>
                <a:path w="631825" h="44450">
                  <a:moveTo>
                    <a:pt x="620306" y="22148"/>
                  </a:moveTo>
                  <a:lnTo>
                    <a:pt x="609231" y="22148"/>
                  </a:lnTo>
                  <a:lnTo>
                    <a:pt x="609231" y="33223"/>
                  </a:lnTo>
                  <a:lnTo>
                    <a:pt x="620306" y="33223"/>
                  </a:lnTo>
                  <a:lnTo>
                    <a:pt x="620306" y="22148"/>
                  </a:lnTo>
                  <a:close/>
                </a:path>
                <a:path w="631825" h="44450">
                  <a:moveTo>
                    <a:pt x="631380" y="0"/>
                  </a:moveTo>
                  <a:lnTo>
                    <a:pt x="620306" y="0"/>
                  </a:lnTo>
                  <a:lnTo>
                    <a:pt x="620306" y="11074"/>
                  </a:lnTo>
                  <a:lnTo>
                    <a:pt x="631380" y="11074"/>
                  </a:lnTo>
                  <a:lnTo>
                    <a:pt x="6313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5133314" y="6353759"/>
              <a:ext cx="609600" cy="33655"/>
            </a:xfrm>
            <a:custGeom>
              <a:avLst/>
              <a:gdLst/>
              <a:ahLst/>
              <a:cxnLst/>
              <a:rect l="l" t="t" r="r" b="b"/>
              <a:pathLst>
                <a:path w="609600" h="33654">
                  <a:moveTo>
                    <a:pt x="11074" y="11074"/>
                  </a:moveTo>
                  <a:lnTo>
                    <a:pt x="0" y="11074"/>
                  </a:lnTo>
                  <a:lnTo>
                    <a:pt x="0" y="22148"/>
                  </a:lnTo>
                  <a:lnTo>
                    <a:pt x="11074" y="22148"/>
                  </a:lnTo>
                  <a:lnTo>
                    <a:pt x="11074" y="11074"/>
                  </a:lnTo>
                  <a:close/>
                </a:path>
                <a:path w="609600" h="33654">
                  <a:moveTo>
                    <a:pt x="44297" y="11074"/>
                  </a:moveTo>
                  <a:lnTo>
                    <a:pt x="33223" y="11074"/>
                  </a:lnTo>
                  <a:lnTo>
                    <a:pt x="22148" y="11074"/>
                  </a:lnTo>
                  <a:lnTo>
                    <a:pt x="22148" y="22148"/>
                  </a:lnTo>
                  <a:lnTo>
                    <a:pt x="33223" y="22148"/>
                  </a:lnTo>
                  <a:lnTo>
                    <a:pt x="44297" y="22148"/>
                  </a:lnTo>
                  <a:lnTo>
                    <a:pt x="44297" y="11074"/>
                  </a:lnTo>
                  <a:close/>
                </a:path>
                <a:path w="609600" h="33654">
                  <a:moveTo>
                    <a:pt x="99682" y="11074"/>
                  </a:moveTo>
                  <a:lnTo>
                    <a:pt x="99682" y="11074"/>
                  </a:lnTo>
                  <a:lnTo>
                    <a:pt x="44310" y="11074"/>
                  </a:lnTo>
                  <a:lnTo>
                    <a:pt x="44310" y="22148"/>
                  </a:lnTo>
                  <a:lnTo>
                    <a:pt x="44310" y="33223"/>
                  </a:lnTo>
                  <a:lnTo>
                    <a:pt x="55384" y="33223"/>
                  </a:lnTo>
                  <a:lnTo>
                    <a:pt x="55384" y="22148"/>
                  </a:lnTo>
                  <a:lnTo>
                    <a:pt x="66459" y="22148"/>
                  </a:lnTo>
                  <a:lnTo>
                    <a:pt x="77533" y="22148"/>
                  </a:lnTo>
                  <a:lnTo>
                    <a:pt x="88607" y="22148"/>
                  </a:lnTo>
                  <a:lnTo>
                    <a:pt x="88607" y="33223"/>
                  </a:lnTo>
                  <a:lnTo>
                    <a:pt x="99682" y="33223"/>
                  </a:lnTo>
                  <a:lnTo>
                    <a:pt x="99682" y="22148"/>
                  </a:lnTo>
                  <a:lnTo>
                    <a:pt x="99682" y="11074"/>
                  </a:lnTo>
                  <a:close/>
                </a:path>
                <a:path w="609600" h="33654">
                  <a:moveTo>
                    <a:pt x="110769" y="11074"/>
                  </a:moveTo>
                  <a:lnTo>
                    <a:pt x="99695" y="11074"/>
                  </a:lnTo>
                  <a:lnTo>
                    <a:pt x="99695" y="22148"/>
                  </a:lnTo>
                  <a:lnTo>
                    <a:pt x="110769" y="22148"/>
                  </a:lnTo>
                  <a:lnTo>
                    <a:pt x="110769" y="11074"/>
                  </a:lnTo>
                  <a:close/>
                </a:path>
                <a:path w="609600" h="33654">
                  <a:moveTo>
                    <a:pt x="121843" y="22148"/>
                  </a:moveTo>
                  <a:lnTo>
                    <a:pt x="110769" y="22148"/>
                  </a:lnTo>
                  <a:lnTo>
                    <a:pt x="110769" y="33223"/>
                  </a:lnTo>
                  <a:lnTo>
                    <a:pt x="121843" y="33223"/>
                  </a:lnTo>
                  <a:lnTo>
                    <a:pt x="121843" y="22148"/>
                  </a:lnTo>
                  <a:close/>
                </a:path>
                <a:path w="609600" h="33654">
                  <a:moveTo>
                    <a:pt x="132918" y="11074"/>
                  </a:moveTo>
                  <a:lnTo>
                    <a:pt x="121843" y="11074"/>
                  </a:lnTo>
                  <a:lnTo>
                    <a:pt x="121843" y="22148"/>
                  </a:lnTo>
                  <a:lnTo>
                    <a:pt x="132918" y="22148"/>
                  </a:lnTo>
                  <a:lnTo>
                    <a:pt x="132918" y="11074"/>
                  </a:lnTo>
                  <a:close/>
                </a:path>
                <a:path w="609600" h="33654">
                  <a:moveTo>
                    <a:pt x="155067" y="11074"/>
                  </a:moveTo>
                  <a:lnTo>
                    <a:pt x="143992" y="11074"/>
                  </a:lnTo>
                  <a:lnTo>
                    <a:pt x="143992" y="22148"/>
                  </a:lnTo>
                  <a:lnTo>
                    <a:pt x="143992" y="33223"/>
                  </a:lnTo>
                  <a:lnTo>
                    <a:pt x="155067" y="33223"/>
                  </a:lnTo>
                  <a:lnTo>
                    <a:pt x="155067" y="22148"/>
                  </a:lnTo>
                  <a:lnTo>
                    <a:pt x="155067" y="11074"/>
                  </a:lnTo>
                  <a:close/>
                </a:path>
                <a:path w="609600" h="33654">
                  <a:moveTo>
                    <a:pt x="166154" y="22148"/>
                  </a:moveTo>
                  <a:lnTo>
                    <a:pt x="155079" y="22148"/>
                  </a:lnTo>
                  <a:lnTo>
                    <a:pt x="155079" y="33223"/>
                  </a:lnTo>
                  <a:lnTo>
                    <a:pt x="166154" y="33223"/>
                  </a:lnTo>
                  <a:lnTo>
                    <a:pt x="166154" y="22148"/>
                  </a:lnTo>
                  <a:close/>
                </a:path>
                <a:path w="609600" h="33654">
                  <a:moveTo>
                    <a:pt x="177228" y="11074"/>
                  </a:moveTo>
                  <a:lnTo>
                    <a:pt x="166154" y="11074"/>
                  </a:lnTo>
                  <a:lnTo>
                    <a:pt x="166154" y="22148"/>
                  </a:lnTo>
                  <a:lnTo>
                    <a:pt x="177228" y="22148"/>
                  </a:lnTo>
                  <a:lnTo>
                    <a:pt x="177228" y="11074"/>
                  </a:lnTo>
                  <a:close/>
                </a:path>
                <a:path w="609600" h="33654">
                  <a:moveTo>
                    <a:pt x="210451" y="22148"/>
                  </a:moveTo>
                  <a:lnTo>
                    <a:pt x="199377" y="22148"/>
                  </a:lnTo>
                  <a:lnTo>
                    <a:pt x="199377" y="11074"/>
                  </a:lnTo>
                  <a:lnTo>
                    <a:pt x="188302" y="11074"/>
                  </a:lnTo>
                  <a:lnTo>
                    <a:pt x="188302" y="22148"/>
                  </a:lnTo>
                  <a:lnTo>
                    <a:pt x="177228" y="22148"/>
                  </a:lnTo>
                  <a:lnTo>
                    <a:pt x="177228" y="33223"/>
                  </a:lnTo>
                  <a:lnTo>
                    <a:pt x="188302" y="33223"/>
                  </a:lnTo>
                  <a:lnTo>
                    <a:pt x="199377" y="33223"/>
                  </a:lnTo>
                  <a:lnTo>
                    <a:pt x="210451" y="33223"/>
                  </a:lnTo>
                  <a:lnTo>
                    <a:pt x="210451" y="22148"/>
                  </a:lnTo>
                  <a:close/>
                </a:path>
                <a:path w="609600" h="33654">
                  <a:moveTo>
                    <a:pt x="221538" y="11074"/>
                  </a:moveTo>
                  <a:lnTo>
                    <a:pt x="210464" y="11074"/>
                  </a:lnTo>
                  <a:lnTo>
                    <a:pt x="210464" y="22148"/>
                  </a:lnTo>
                  <a:lnTo>
                    <a:pt x="221538" y="22148"/>
                  </a:lnTo>
                  <a:lnTo>
                    <a:pt x="221538" y="11074"/>
                  </a:lnTo>
                  <a:close/>
                </a:path>
                <a:path w="609600" h="33654">
                  <a:moveTo>
                    <a:pt x="265836" y="11074"/>
                  </a:moveTo>
                  <a:lnTo>
                    <a:pt x="254762" y="11074"/>
                  </a:lnTo>
                  <a:lnTo>
                    <a:pt x="243687" y="11074"/>
                  </a:lnTo>
                  <a:lnTo>
                    <a:pt x="243687" y="22148"/>
                  </a:lnTo>
                  <a:lnTo>
                    <a:pt x="254762" y="22148"/>
                  </a:lnTo>
                  <a:lnTo>
                    <a:pt x="254762" y="33223"/>
                  </a:lnTo>
                  <a:lnTo>
                    <a:pt x="265836" y="33223"/>
                  </a:lnTo>
                  <a:lnTo>
                    <a:pt x="265836" y="22148"/>
                  </a:lnTo>
                  <a:lnTo>
                    <a:pt x="265836" y="11074"/>
                  </a:lnTo>
                  <a:close/>
                </a:path>
                <a:path w="609600" h="33654">
                  <a:moveTo>
                    <a:pt x="321221" y="11074"/>
                  </a:moveTo>
                  <a:lnTo>
                    <a:pt x="321221" y="11074"/>
                  </a:lnTo>
                  <a:lnTo>
                    <a:pt x="265849" y="11074"/>
                  </a:lnTo>
                  <a:lnTo>
                    <a:pt x="265849" y="22148"/>
                  </a:lnTo>
                  <a:lnTo>
                    <a:pt x="276923" y="22148"/>
                  </a:lnTo>
                  <a:lnTo>
                    <a:pt x="276923" y="33223"/>
                  </a:lnTo>
                  <a:lnTo>
                    <a:pt x="287997" y="33223"/>
                  </a:lnTo>
                  <a:lnTo>
                    <a:pt x="299072" y="33223"/>
                  </a:lnTo>
                  <a:lnTo>
                    <a:pt x="299072" y="22148"/>
                  </a:lnTo>
                  <a:lnTo>
                    <a:pt x="310146" y="22148"/>
                  </a:lnTo>
                  <a:lnTo>
                    <a:pt x="321221" y="22148"/>
                  </a:lnTo>
                  <a:lnTo>
                    <a:pt x="321221" y="11074"/>
                  </a:lnTo>
                  <a:close/>
                </a:path>
                <a:path w="609600" h="33654">
                  <a:moveTo>
                    <a:pt x="354457" y="11074"/>
                  </a:moveTo>
                  <a:lnTo>
                    <a:pt x="343382" y="11074"/>
                  </a:lnTo>
                  <a:lnTo>
                    <a:pt x="332308" y="11074"/>
                  </a:lnTo>
                  <a:lnTo>
                    <a:pt x="321233" y="11074"/>
                  </a:lnTo>
                  <a:lnTo>
                    <a:pt x="321233" y="22148"/>
                  </a:lnTo>
                  <a:lnTo>
                    <a:pt x="332308" y="22148"/>
                  </a:lnTo>
                  <a:lnTo>
                    <a:pt x="332308" y="33223"/>
                  </a:lnTo>
                  <a:lnTo>
                    <a:pt x="343382" y="33223"/>
                  </a:lnTo>
                  <a:lnTo>
                    <a:pt x="343382" y="22148"/>
                  </a:lnTo>
                  <a:lnTo>
                    <a:pt x="354457" y="22148"/>
                  </a:lnTo>
                  <a:lnTo>
                    <a:pt x="354457" y="11074"/>
                  </a:lnTo>
                  <a:close/>
                </a:path>
                <a:path w="609600" h="33654">
                  <a:moveTo>
                    <a:pt x="376605" y="0"/>
                  </a:moveTo>
                  <a:lnTo>
                    <a:pt x="365531" y="0"/>
                  </a:lnTo>
                  <a:lnTo>
                    <a:pt x="365531" y="11074"/>
                  </a:lnTo>
                  <a:lnTo>
                    <a:pt x="365531" y="22148"/>
                  </a:lnTo>
                  <a:lnTo>
                    <a:pt x="376605" y="22148"/>
                  </a:lnTo>
                  <a:lnTo>
                    <a:pt x="376605" y="11074"/>
                  </a:lnTo>
                  <a:lnTo>
                    <a:pt x="376605" y="0"/>
                  </a:lnTo>
                  <a:close/>
                </a:path>
                <a:path w="609600" h="33654">
                  <a:moveTo>
                    <a:pt x="431990" y="0"/>
                  </a:moveTo>
                  <a:lnTo>
                    <a:pt x="420916" y="0"/>
                  </a:lnTo>
                  <a:lnTo>
                    <a:pt x="409841" y="0"/>
                  </a:lnTo>
                  <a:lnTo>
                    <a:pt x="398767" y="0"/>
                  </a:lnTo>
                  <a:lnTo>
                    <a:pt x="387692" y="0"/>
                  </a:lnTo>
                  <a:lnTo>
                    <a:pt x="387692" y="11074"/>
                  </a:lnTo>
                  <a:lnTo>
                    <a:pt x="387692" y="22148"/>
                  </a:lnTo>
                  <a:lnTo>
                    <a:pt x="376618" y="22148"/>
                  </a:lnTo>
                  <a:lnTo>
                    <a:pt x="376618" y="33223"/>
                  </a:lnTo>
                  <a:lnTo>
                    <a:pt x="387692" y="33223"/>
                  </a:lnTo>
                  <a:lnTo>
                    <a:pt x="398767" y="33223"/>
                  </a:lnTo>
                  <a:lnTo>
                    <a:pt x="398767" y="22148"/>
                  </a:lnTo>
                  <a:lnTo>
                    <a:pt x="398767" y="11074"/>
                  </a:lnTo>
                  <a:lnTo>
                    <a:pt x="409841" y="11074"/>
                  </a:lnTo>
                  <a:lnTo>
                    <a:pt x="409841" y="22148"/>
                  </a:lnTo>
                  <a:lnTo>
                    <a:pt x="420916" y="22148"/>
                  </a:lnTo>
                  <a:lnTo>
                    <a:pt x="431990" y="22148"/>
                  </a:lnTo>
                  <a:lnTo>
                    <a:pt x="431990" y="11074"/>
                  </a:lnTo>
                  <a:lnTo>
                    <a:pt x="431990" y="0"/>
                  </a:lnTo>
                  <a:close/>
                </a:path>
                <a:path w="609600" h="33654">
                  <a:moveTo>
                    <a:pt x="443077" y="22148"/>
                  </a:moveTo>
                  <a:lnTo>
                    <a:pt x="432003" y="22148"/>
                  </a:lnTo>
                  <a:lnTo>
                    <a:pt x="432003" y="33223"/>
                  </a:lnTo>
                  <a:lnTo>
                    <a:pt x="443077" y="33223"/>
                  </a:lnTo>
                  <a:lnTo>
                    <a:pt x="443077" y="22148"/>
                  </a:lnTo>
                  <a:close/>
                </a:path>
                <a:path w="609600" h="33654">
                  <a:moveTo>
                    <a:pt x="454152" y="0"/>
                  </a:moveTo>
                  <a:lnTo>
                    <a:pt x="443077" y="0"/>
                  </a:lnTo>
                  <a:lnTo>
                    <a:pt x="443077" y="11074"/>
                  </a:lnTo>
                  <a:lnTo>
                    <a:pt x="443077" y="22148"/>
                  </a:lnTo>
                  <a:lnTo>
                    <a:pt x="454152" y="22148"/>
                  </a:lnTo>
                  <a:lnTo>
                    <a:pt x="454152" y="11074"/>
                  </a:lnTo>
                  <a:lnTo>
                    <a:pt x="454152" y="0"/>
                  </a:lnTo>
                  <a:close/>
                </a:path>
                <a:path w="609600" h="33654">
                  <a:moveTo>
                    <a:pt x="476300" y="11074"/>
                  </a:moveTo>
                  <a:lnTo>
                    <a:pt x="465226" y="11074"/>
                  </a:lnTo>
                  <a:lnTo>
                    <a:pt x="465226" y="22148"/>
                  </a:lnTo>
                  <a:lnTo>
                    <a:pt x="465226" y="33223"/>
                  </a:lnTo>
                  <a:lnTo>
                    <a:pt x="476300" y="33223"/>
                  </a:lnTo>
                  <a:lnTo>
                    <a:pt x="476300" y="22148"/>
                  </a:lnTo>
                  <a:lnTo>
                    <a:pt x="476300" y="11074"/>
                  </a:lnTo>
                  <a:close/>
                </a:path>
                <a:path w="609600" h="33654">
                  <a:moveTo>
                    <a:pt x="487375" y="0"/>
                  </a:moveTo>
                  <a:lnTo>
                    <a:pt x="476300" y="0"/>
                  </a:lnTo>
                  <a:lnTo>
                    <a:pt x="476300" y="11074"/>
                  </a:lnTo>
                  <a:lnTo>
                    <a:pt x="487375" y="11074"/>
                  </a:lnTo>
                  <a:lnTo>
                    <a:pt x="487375" y="0"/>
                  </a:lnTo>
                  <a:close/>
                </a:path>
                <a:path w="609600" h="33654">
                  <a:moveTo>
                    <a:pt x="498462" y="22148"/>
                  </a:moveTo>
                  <a:lnTo>
                    <a:pt x="487387" y="22148"/>
                  </a:lnTo>
                  <a:lnTo>
                    <a:pt x="487387" y="33223"/>
                  </a:lnTo>
                  <a:lnTo>
                    <a:pt x="498462" y="33223"/>
                  </a:lnTo>
                  <a:lnTo>
                    <a:pt x="498462" y="22148"/>
                  </a:lnTo>
                  <a:close/>
                </a:path>
                <a:path w="609600" h="33654">
                  <a:moveTo>
                    <a:pt x="498462" y="0"/>
                  </a:moveTo>
                  <a:lnTo>
                    <a:pt x="487387" y="0"/>
                  </a:lnTo>
                  <a:lnTo>
                    <a:pt x="487387" y="11074"/>
                  </a:lnTo>
                  <a:lnTo>
                    <a:pt x="498462" y="11074"/>
                  </a:lnTo>
                  <a:lnTo>
                    <a:pt x="498462" y="0"/>
                  </a:lnTo>
                  <a:close/>
                </a:path>
                <a:path w="609600" h="33654">
                  <a:moveTo>
                    <a:pt x="542759" y="11074"/>
                  </a:moveTo>
                  <a:lnTo>
                    <a:pt x="531685" y="11074"/>
                  </a:lnTo>
                  <a:lnTo>
                    <a:pt x="531685" y="22148"/>
                  </a:lnTo>
                  <a:lnTo>
                    <a:pt x="520611" y="22148"/>
                  </a:lnTo>
                  <a:lnTo>
                    <a:pt x="520611" y="33223"/>
                  </a:lnTo>
                  <a:lnTo>
                    <a:pt x="531685" y="33223"/>
                  </a:lnTo>
                  <a:lnTo>
                    <a:pt x="542759" y="33223"/>
                  </a:lnTo>
                  <a:lnTo>
                    <a:pt x="542759" y="22148"/>
                  </a:lnTo>
                  <a:lnTo>
                    <a:pt x="542759" y="11074"/>
                  </a:lnTo>
                  <a:close/>
                </a:path>
                <a:path w="609600" h="33654">
                  <a:moveTo>
                    <a:pt x="598144" y="0"/>
                  </a:moveTo>
                  <a:lnTo>
                    <a:pt x="587070" y="0"/>
                  </a:lnTo>
                  <a:lnTo>
                    <a:pt x="575995" y="0"/>
                  </a:lnTo>
                  <a:lnTo>
                    <a:pt x="564921" y="0"/>
                  </a:lnTo>
                  <a:lnTo>
                    <a:pt x="553847" y="0"/>
                  </a:lnTo>
                  <a:lnTo>
                    <a:pt x="553847" y="11074"/>
                  </a:lnTo>
                  <a:lnTo>
                    <a:pt x="542772" y="11074"/>
                  </a:lnTo>
                  <a:lnTo>
                    <a:pt x="542772" y="22148"/>
                  </a:lnTo>
                  <a:lnTo>
                    <a:pt x="553847" y="22148"/>
                  </a:lnTo>
                  <a:lnTo>
                    <a:pt x="564921" y="22148"/>
                  </a:lnTo>
                  <a:lnTo>
                    <a:pt x="575995" y="22148"/>
                  </a:lnTo>
                  <a:lnTo>
                    <a:pt x="575995" y="33223"/>
                  </a:lnTo>
                  <a:lnTo>
                    <a:pt x="587070" y="33223"/>
                  </a:lnTo>
                  <a:lnTo>
                    <a:pt x="598144" y="33223"/>
                  </a:lnTo>
                  <a:lnTo>
                    <a:pt x="598144" y="22148"/>
                  </a:lnTo>
                  <a:lnTo>
                    <a:pt x="598144" y="11074"/>
                  </a:lnTo>
                  <a:lnTo>
                    <a:pt x="598144" y="0"/>
                  </a:lnTo>
                  <a:close/>
                </a:path>
                <a:path w="609600" h="33654">
                  <a:moveTo>
                    <a:pt x="609231" y="0"/>
                  </a:moveTo>
                  <a:lnTo>
                    <a:pt x="598157" y="0"/>
                  </a:lnTo>
                  <a:lnTo>
                    <a:pt x="598157" y="11074"/>
                  </a:lnTo>
                  <a:lnTo>
                    <a:pt x="598157" y="22148"/>
                  </a:lnTo>
                  <a:lnTo>
                    <a:pt x="609231" y="22148"/>
                  </a:lnTo>
                  <a:lnTo>
                    <a:pt x="609231" y="11074"/>
                  </a:lnTo>
                  <a:lnTo>
                    <a:pt x="60923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5720385" y="6375907"/>
              <a:ext cx="44450" cy="11430"/>
            </a:xfrm>
            <a:custGeom>
              <a:avLst/>
              <a:gdLst/>
              <a:ahLst/>
              <a:cxnLst/>
              <a:rect l="l" t="t" r="r" b="b"/>
              <a:pathLst>
                <a:path w="44450" h="11429">
                  <a:moveTo>
                    <a:pt x="11074" y="0"/>
                  </a:moveTo>
                  <a:lnTo>
                    <a:pt x="0" y="0"/>
                  </a:lnTo>
                  <a:lnTo>
                    <a:pt x="0" y="11074"/>
                  </a:lnTo>
                  <a:lnTo>
                    <a:pt x="11074" y="11074"/>
                  </a:lnTo>
                  <a:lnTo>
                    <a:pt x="11074" y="0"/>
                  </a:lnTo>
                  <a:close/>
                </a:path>
                <a:path w="44450" h="11429">
                  <a:moveTo>
                    <a:pt x="44310" y="0"/>
                  </a:moveTo>
                  <a:lnTo>
                    <a:pt x="33235" y="0"/>
                  </a:lnTo>
                  <a:lnTo>
                    <a:pt x="22161" y="0"/>
                  </a:lnTo>
                  <a:lnTo>
                    <a:pt x="11087" y="0"/>
                  </a:lnTo>
                  <a:lnTo>
                    <a:pt x="11087" y="11074"/>
                  </a:lnTo>
                  <a:lnTo>
                    <a:pt x="22161" y="11074"/>
                  </a:lnTo>
                  <a:lnTo>
                    <a:pt x="33235" y="11074"/>
                  </a:lnTo>
                  <a:lnTo>
                    <a:pt x="44310" y="11074"/>
                  </a:lnTo>
                  <a:lnTo>
                    <a:pt x="4431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5144400" y="6392508"/>
              <a:ext cx="487680" cy="0"/>
            </a:xfrm>
            <a:custGeom>
              <a:avLst/>
              <a:gdLst/>
              <a:ahLst/>
              <a:cxnLst/>
              <a:rect l="l" t="t" r="r" b="b"/>
              <a:pathLst>
                <a:path w="487679">
                  <a:moveTo>
                    <a:pt x="0" y="0"/>
                  </a:moveTo>
                  <a:lnTo>
                    <a:pt x="487387" y="0"/>
                  </a:lnTo>
                </a:path>
              </a:pathLst>
            </a:custGeom>
            <a:ln w="11074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5133314" y="6386982"/>
              <a:ext cx="631825" cy="33655"/>
            </a:xfrm>
            <a:custGeom>
              <a:avLst/>
              <a:gdLst/>
              <a:ahLst/>
              <a:cxnLst/>
              <a:rect l="l" t="t" r="r" b="b"/>
              <a:pathLst>
                <a:path w="631825" h="33654">
                  <a:moveTo>
                    <a:pt x="11074" y="11074"/>
                  </a:moveTo>
                  <a:lnTo>
                    <a:pt x="0" y="11074"/>
                  </a:lnTo>
                  <a:lnTo>
                    <a:pt x="0" y="22148"/>
                  </a:lnTo>
                  <a:lnTo>
                    <a:pt x="11074" y="22148"/>
                  </a:lnTo>
                  <a:lnTo>
                    <a:pt x="11074" y="11074"/>
                  </a:lnTo>
                  <a:close/>
                </a:path>
                <a:path w="631825" h="33654">
                  <a:moveTo>
                    <a:pt x="33223" y="22161"/>
                  </a:moveTo>
                  <a:lnTo>
                    <a:pt x="22148" y="22161"/>
                  </a:lnTo>
                  <a:lnTo>
                    <a:pt x="11074" y="22161"/>
                  </a:lnTo>
                  <a:lnTo>
                    <a:pt x="11074" y="33235"/>
                  </a:lnTo>
                  <a:lnTo>
                    <a:pt x="22148" y="33235"/>
                  </a:lnTo>
                  <a:lnTo>
                    <a:pt x="33223" y="33235"/>
                  </a:lnTo>
                  <a:lnTo>
                    <a:pt x="33223" y="22161"/>
                  </a:lnTo>
                  <a:close/>
                </a:path>
                <a:path w="631825" h="33654">
                  <a:moveTo>
                    <a:pt x="55384" y="11074"/>
                  </a:moveTo>
                  <a:lnTo>
                    <a:pt x="44310" y="11074"/>
                  </a:lnTo>
                  <a:lnTo>
                    <a:pt x="44310" y="22148"/>
                  </a:lnTo>
                  <a:lnTo>
                    <a:pt x="55384" y="22148"/>
                  </a:lnTo>
                  <a:lnTo>
                    <a:pt x="55384" y="11074"/>
                  </a:lnTo>
                  <a:close/>
                </a:path>
                <a:path w="631825" h="33654">
                  <a:moveTo>
                    <a:pt x="99682" y="22161"/>
                  </a:moveTo>
                  <a:lnTo>
                    <a:pt x="99682" y="22161"/>
                  </a:lnTo>
                  <a:lnTo>
                    <a:pt x="44310" y="22161"/>
                  </a:lnTo>
                  <a:lnTo>
                    <a:pt x="44310" y="33235"/>
                  </a:lnTo>
                  <a:lnTo>
                    <a:pt x="99682" y="33235"/>
                  </a:lnTo>
                  <a:lnTo>
                    <a:pt x="99682" y="22161"/>
                  </a:lnTo>
                  <a:close/>
                </a:path>
                <a:path w="631825" h="33654">
                  <a:moveTo>
                    <a:pt x="99682" y="11074"/>
                  </a:moveTo>
                  <a:lnTo>
                    <a:pt x="88607" y="11074"/>
                  </a:lnTo>
                  <a:lnTo>
                    <a:pt x="88607" y="22148"/>
                  </a:lnTo>
                  <a:lnTo>
                    <a:pt x="99682" y="22148"/>
                  </a:lnTo>
                  <a:lnTo>
                    <a:pt x="99682" y="11074"/>
                  </a:lnTo>
                  <a:close/>
                </a:path>
                <a:path w="631825" h="33654">
                  <a:moveTo>
                    <a:pt x="110769" y="11074"/>
                  </a:moveTo>
                  <a:lnTo>
                    <a:pt x="99695" y="11074"/>
                  </a:lnTo>
                  <a:lnTo>
                    <a:pt x="99695" y="22148"/>
                  </a:lnTo>
                  <a:lnTo>
                    <a:pt x="110769" y="22148"/>
                  </a:lnTo>
                  <a:lnTo>
                    <a:pt x="110769" y="11074"/>
                  </a:lnTo>
                  <a:close/>
                </a:path>
                <a:path w="631825" h="33654">
                  <a:moveTo>
                    <a:pt x="121843" y="22161"/>
                  </a:moveTo>
                  <a:lnTo>
                    <a:pt x="110769" y="22161"/>
                  </a:lnTo>
                  <a:lnTo>
                    <a:pt x="110769" y="33235"/>
                  </a:lnTo>
                  <a:lnTo>
                    <a:pt x="121843" y="33235"/>
                  </a:lnTo>
                  <a:lnTo>
                    <a:pt x="121843" y="22161"/>
                  </a:lnTo>
                  <a:close/>
                </a:path>
                <a:path w="631825" h="33654">
                  <a:moveTo>
                    <a:pt x="132918" y="11074"/>
                  </a:moveTo>
                  <a:lnTo>
                    <a:pt x="121843" y="11074"/>
                  </a:lnTo>
                  <a:lnTo>
                    <a:pt x="121843" y="22148"/>
                  </a:lnTo>
                  <a:lnTo>
                    <a:pt x="132918" y="22148"/>
                  </a:lnTo>
                  <a:lnTo>
                    <a:pt x="132918" y="11074"/>
                  </a:lnTo>
                  <a:close/>
                </a:path>
                <a:path w="631825" h="33654">
                  <a:moveTo>
                    <a:pt x="143992" y="22161"/>
                  </a:moveTo>
                  <a:lnTo>
                    <a:pt x="132918" y="22161"/>
                  </a:lnTo>
                  <a:lnTo>
                    <a:pt x="132918" y="33235"/>
                  </a:lnTo>
                  <a:lnTo>
                    <a:pt x="143992" y="33235"/>
                  </a:lnTo>
                  <a:lnTo>
                    <a:pt x="143992" y="22161"/>
                  </a:lnTo>
                  <a:close/>
                </a:path>
                <a:path w="631825" h="33654">
                  <a:moveTo>
                    <a:pt x="155067" y="11074"/>
                  </a:moveTo>
                  <a:lnTo>
                    <a:pt x="143992" y="11074"/>
                  </a:lnTo>
                  <a:lnTo>
                    <a:pt x="143992" y="22148"/>
                  </a:lnTo>
                  <a:lnTo>
                    <a:pt x="155067" y="22148"/>
                  </a:lnTo>
                  <a:lnTo>
                    <a:pt x="155067" y="11074"/>
                  </a:lnTo>
                  <a:close/>
                </a:path>
                <a:path w="631825" h="33654">
                  <a:moveTo>
                    <a:pt x="166154" y="22161"/>
                  </a:moveTo>
                  <a:lnTo>
                    <a:pt x="155079" y="22161"/>
                  </a:lnTo>
                  <a:lnTo>
                    <a:pt x="155079" y="33235"/>
                  </a:lnTo>
                  <a:lnTo>
                    <a:pt x="166154" y="33235"/>
                  </a:lnTo>
                  <a:lnTo>
                    <a:pt x="166154" y="22161"/>
                  </a:lnTo>
                  <a:close/>
                </a:path>
                <a:path w="631825" h="33654">
                  <a:moveTo>
                    <a:pt x="199377" y="22161"/>
                  </a:moveTo>
                  <a:lnTo>
                    <a:pt x="188302" y="22161"/>
                  </a:lnTo>
                  <a:lnTo>
                    <a:pt x="188302" y="33235"/>
                  </a:lnTo>
                  <a:lnTo>
                    <a:pt x="199377" y="33235"/>
                  </a:lnTo>
                  <a:lnTo>
                    <a:pt x="199377" y="22161"/>
                  </a:lnTo>
                  <a:close/>
                </a:path>
                <a:path w="631825" h="33654">
                  <a:moveTo>
                    <a:pt x="199377" y="11074"/>
                  </a:moveTo>
                  <a:lnTo>
                    <a:pt x="188302" y="11074"/>
                  </a:lnTo>
                  <a:lnTo>
                    <a:pt x="177228" y="11074"/>
                  </a:lnTo>
                  <a:lnTo>
                    <a:pt x="166154" y="11074"/>
                  </a:lnTo>
                  <a:lnTo>
                    <a:pt x="155079" y="11074"/>
                  </a:lnTo>
                  <a:lnTo>
                    <a:pt x="155079" y="22148"/>
                  </a:lnTo>
                  <a:lnTo>
                    <a:pt x="166154" y="22148"/>
                  </a:lnTo>
                  <a:lnTo>
                    <a:pt x="177228" y="22148"/>
                  </a:lnTo>
                  <a:lnTo>
                    <a:pt x="188302" y="22148"/>
                  </a:lnTo>
                  <a:lnTo>
                    <a:pt x="199377" y="22148"/>
                  </a:lnTo>
                  <a:lnTo>
                    <a:pt x="199377" y="11074"/>
                  </a:lnTo>
                  <a:close/>
                </a:path>
                <a:path w="631825" h="33654">
                  <a:moveTo>
                    <a:pt x="254762" y="22161"/>
                  </a:moveTo>
                  <a:lnTo>
                    <a:pt x="243687" y="22161"/>
                  </a:lnTo>
                  <a:lnTo>
                    <a:pt x="232613" y="22161"/>
                  </a:lnTo>
                  <a:lnTo>
                    <a:pt x="221538" y="22161"/>
                  </a:lnTo>
                  <a:lnTo>
                    <a:pt x="210464" y="22161"/>
                  </a:lnTo>
                  <a:lnTo>
                    <a:pt x="210464" y="33235"/>
                  </a:lnTo>
                  <a:lnTo>
                    <a:pt x="221538" y="33235"/>
                  </a:lnTo>
                  <a:lnTo>
                    <a:pt x="232613" y="33235"/>
                  </a:lnTo>
                  <a:lnTo>
                    <a:pt x="243687" y="33235"/>
                  </a:lnTo>
                  <a:lnTo>
                    <a:pt x="254762" y="33235"/>
                  </a:lnTo>
                  <a:lnTo>
                    <a:pt x="254762" y="22161"/>
                  </a:lnTo>
                  <a:close/>
                </a:path>
                <a:path w="631825" h="33654">
                  <a:moveTo>
                    <a:pt x="299072" y="11074"/>
                  </a:moveTo>
                  <a:lnTo>
                    <a:pt x="287997" y="11074"/>
                  </a:lnTo>
                  <a:lnTo>
                    <a:pt x="287997" y="22148"/>
                  </a:lnTo>
                  <a:lnTo>
                    <a:pt x="299072" y="22148"/>
                  </a:lnTo>
                  <a:lnTo>
                    <a:pt x="299072" y="11074"/>
                  </a:lnTo>
                  <a:close/>
                </a:path>
                <a:path w="631825" h="33654">
                  <a:moveTo>
                    <a:pt x="321221" y="22161"/>
                  </a:moveTo>
                  <a:lnTo>
                    <a:pt x="321221" y="22161"/>
                  </a:lnTo>
                  <a:lnTo>
                    <a:pt x="265849" y="22161"/>
                  </a:lnTo>
                  <a:lnTo>
                    <a:pt x="265849" y="33235"/>
                  </a:lnTo>
                  <a:lnTo>
                    <a:pt x="321221" y="33235"/>
                  </a:lnTo>
                  <a:lnTo>
                    <a:pt x="321221" y="22161"/>
                  </a:lnTo>
                  <a:close/>
                </a:path>
                <a:path w="631825" h="33654">
                  <a:moveTo>
                    <a:pt x="343382" y="22161"/>
                  </a:moveTo>
                  <a:lnTo>
                    <a:pt x="332308" y="22161"/>
                  </a:lnTo>
                  <a:lnTo>
                    <a:pt x="321233" y="22161"/>
                  </a:lnTo>
                  <a:lnTo>
                    <a:pt x="321233" y="33235"/>
                  </a:lnTo>
                  <a:lnTo>
                    <a:pt x="332308" y="33235"/>
                  </a:lnTo>
                  <a:lnTo>
                    <a:pt x="343382" y="33235"/>
                  </a:lnTo>
                  <a:lnTo>
                    <a:pt x="343382" y="22161"/>
                  </a:lnTo>
                  <a:close/>
                </a:path>
                <a:path w="631825" h="33654">
                  <a:moveTo>
                    <a:pt x="343382" y="11074"/>
                  </a:moveTo>
                  <a:lnTo>
                    <a:pt x="332308" y="11074"/>
                  </a:lnTo>
                  <a:lnTo>
                    <a:pt x="332308" y="22148"/>
                  </a:lnTo>
                  <a:lnTo>
                    <a:pt x="343382" y="22148"/>
                  </a:lnTo>
                  <a:lnTo>
                    <a:pt x="343382" y="11074"/>
                  </a:lnTo>
                  <a:close/>
                </a:path>
                <a:path w="631825" h="33654">
                  <a:moveTo>
                    <a:pt x="376605" y="22161"/>
                  </a:moveTo>
                  <a:lnTo>
                    <a:pt x="365531" y="22161"/>
                  </a:lnTo>
                  <a:lnTo>
                    <a:pt x="354457" y="22161"/>
                  </a:lnTo>
                  <a:lnTo>
                    <a:pt x="354457" y="33235"/>
                  </a:lnTo>
                  <a:lnTo>
                    <a:pt x="365531" y="33235"/>
                  </a:lnTo>
                  <a:lnTo>
                    <a:pt x="376605" y="33235"/>
                  </a:lnTo>
                  <a:lnTo>
                    <a:pt x="376605" y="22161"/>
                  </a:lnTo>
                  <a:close/>
                </a:path>
                <a:path w="631825" h="33654">
                  <a:moveTo>
                    <a:pt x="376605" y="11074"/>
                  </a:moveTo>
                  <a:lnTo>
                    <a:pt x="365531" y="11074"/>
                  </a:lnTo>
                  <a:lnTo>
                    <a:pt x="354457" y="11074"/>
                  </a:lnTo>
                  <a:lnTo>
                    <a:pt x="354457" y="22148"/>
                  </a:lnTo>
                  <a:lnTo>
                    <a:pt x="365531" y="22148"/>
                  </a:lnTo>
                  <a:lnTo>
                    <a:pt x="376605" y="22148"/>
                  </a:lnTo>
                  <a:lnTo>
                    <a:pt x="376605" y="11074"/>
                  </a:lnTo>
                  <a:close/>
                </a:path>
                <a:path w="631825" h="33654">
                  <a:moveTo>
                    <a:pt x="398767" y="22161"/>
                  </a:moveTo>
                  <a:lnTo>
                    <a:pt x="387692" y="22161"/>
                  </a:lnTo>
                  <a:lnTo>
                    <a:pt x="387692" y="33235"/>
                  </a:lnTo>
                  <a:lnTo>
                    <a:pt x="398767" y="33235"/>
                  </a:lnTo>
                  <a:lnTo>
                    <a:pt x="398767" y="22161"/>
                  </a:lnTo>
                  <a:close/>
                </a:path>
                <a:path w="631825" h="33654">
                  <a:moveTo>
                    <a:pt x="409841" y="11074"/>
                  </a:moveTo>
                  <a:lnTo>
                    <a:pt x="398767" y="11074"/>
                  </a:lnTo>
                  <a:lnTo>
                    <a:pt x="387692" y="11074"/>
                  </a:lnTo>
                  <a:lnTo>
                    <a:pt x="387692" y="22148"/>
                  </a:lnTo>
                  <a:lnTo>
                    <a:pt x="398767" y="22148"/>
                  </a:lnTo>
                  <a:lnTo>
                    <a:pt x="409841" y="22148"/>
                  </a:lnTo>
                  <a:lnTo>
                    <a:pt x="409841" y="11074"/>
                  </a:lnTo>
                  <a:close/>
                </a:path>
                <a:path w="631825" h="33654">
                  <a:moveTo>
                    <a:pt x="431990" y="22161"/>
                  </a:moveTo>
                  <a:lnTo>
                    <a:pt x="420916" y="22161"/>
                  </a:lnTo>
                  <a:lnTo>
                    <a:pt x="409841" y="22161"/>
                  </a:lnTo>
                  <a:lnTo>
                    <a:pt x="409841" y="33235"/>
                  </a:lnTo>
                  <a:lnTo>
                    <a:pt x="420916" y="33235"/>
                  </a:lnTo>
                  <a:lnTo>
                    <a:pt x="431990" y="33235"/>
                  </a:lnTo>
                  <a:lnTo>
                    <a:pt x="431990" y="22161"/>
                  </a:lnTo>
                  <a:close/>
                </a:path>
                <a:path w="631825" h="33654">
                  <a:moveTo>
                    <a:pt x="443077" y="22161"/>
                  </a:moveTo>
                  <a:lnTo>
                    <a:pt x="432003" y="22161"/>
                  </a:lnTo>
                  <a:lnTo>
                    <a:pt x="432003" y="33235"/>
                  </a:lnTo>
                  <a:lnTo>
                    <a:pt x="443077" y="33235"/>
                  </a:lnTo>
                  <a:lnTo>
                    <a:pt x="443077" y="22161"/>
                  </a:lnTo>
                  <a:close/>
                </a:path>
                <a:path w="631825" h="33654">
                  <a:moveTo>
                    <a:pt x="454152" y="11074"/>
                  </a:moveTo>
                  <a:lnTo>
                    <a:pt x="443077" y="11074"/>
                  </a:lnTo>
                  <a:lnTo>
                    <a:pt x="443077" y="22148"/>
                  </a:lnTo>
                  <a:lnTo>
                    <a:pt x="454152" y="22148"/>
                  </a:lnTo>
                  <a:lnTo>
                    <a:pt x="454152" y="11074"/>
                  </a:lnTo>
                  <a:close/>
                </a:path>
                <a:path w="631825" h="33654">
                  <a:moveTo>
                    <a:pt x="465226" y="22161"/>
                  </a:moveTo>
                  <a:lnTo>
                    <a:pt x="454152" y="22161"/>
                  </a:lnTo>
                  <a:lnTo>
                    <a:pt x="454152" y="33235"/>
                  </a:lnTo>
                  <a:lnTo>
                    <a:pt x="465226" y="33235"/>
                  </a:lnTo>
                  <a:lnTo>
                    <a:pt x="465226" y="22161"/>
                  </a:lnTo>
                  <a:close/>
                </a:path>
                <a:path w="631825" h="33654">
                  <a:moveTo>
                    <a:pt x="520611" y="22161"/>
                  </a:moveTo>
                  <a:lnTo>
                    <a:pt x="509536" y="22161"/>
                  </a:lnTo>
                  <a:lnTo>
                    <a:pt x="498462" y="22161"/>
                  </a:lnTo>
                  <a:lnTo>
                    <a:pt x="498462" y="33235"/>
                  </a:lnTo>
                  <a:lnTo>
                    <a:pt x="509536" y="33235"/>
                  </a:lnTo>
                  <a:lnTo>
                    <a:pt x="520611" y="33235"/>
                  </a:lnTo>
                  <a:lnTo>
                    <a:pt x="520611" y="22161"/>
                  </a:lnTo>
                  <a:close/>
                </a:path>
                <a:path w="631825" h="33654">
                  <a:moveTo>
                    <a:pt x="520611" y="11074"/>
                  </a:moveTo>
                  <a:lnTo>
                    <a:pt x="509536" y="11074"/>
                  </a:lnTo>
                  <a:lnTo>
                    <a:pt x="498462" y="11074"/>
                  </a:lnTo>
                  <a:lnTo>
                    <a:pt x="487387" y="11074"/>
                  </a:lnTo>
                  <a:lnTo>
                    <a:pt x="487387" y="22148"/>
                  </a:lnTo>
                  <a:lnTo>
                    <a:pt x="498462" y="22148"/>
                  </a:lnTo>
                  <a:lnTo>
                    <a:pt x="509536" y="22148"/>
                  </a:lnTo>
                  <a:lnTo>
                    <a:pt x="520611" y="22148"/>
                  </a:lnTo>
                  <a:lnTo>
                    <a:pt x="520611" y="11074"/>
                  </a:lnTo>
                  <a:close/>
                </a:path>
                <a:path w="631825" h="33654">
                  <a:moveTo>
                    <a:pt x="542759" y="22161"/>
                  </a:moveTo>
                  <a:lnTo>
                    <a:pt x="531685" y="22161"/>
                  </a:lnTo>
                  <a:lnTo>
                    <a:pt x="531685" y="33235"/>
                  </a:lnTo>
                  <a:lnTo>
                    <a:pt x="542759" y="33235"/>
                  </a:lnTo>
                  <a:lnTo>
                    <a:pt x="542759" y="22161"/>
                  </a:lnTo>
                  <a:close/>
                </a:path>
                <a:path w="631825" h="33654">
                  <a:moveTo>
                    <a:pt x="542759" y="0"/>
                  </a:moveTo>
                  <a:lnTo>
                    <a:pt x="531685" y="0"/>
                  </a:lnTo>
                  <a:lnTo>
                    <a:pt x="531685" y="11074"/>
                  </a:lnTo>
                  <a:lnTo>
                    <a:pt x="531685" y="22148"/>
                  </a:lnTo>
                  <a:lnTo>
                    <a:pt x="542759" y="22148"/>
                  </a:lnTo>
                  <a:lnTo>
                    <a:pt x="542759" y="11074"/>
                  </a:lnTo>
                  <a:lnTo>
                    <a:pt x="542759" y="0"/>
                  </a:lnTo>
                  <a:close/>
                </a:path>
                <a:path w="631825" h="33654">
                  <a:moveTo>
                    <a:pt x="564921" y="0"/>
                  </a:moveTo>
                  <a:lnTo>
                    <a:pt x="553847" y="0"/>
                  </a:lnTo>
                  <a:lnTo>
                    <a:pt x="553847" y="11074"/>
                  </a:lnTo>
                  <a:lnTo>
                    <a:pt x="564921" y="11074"/>
                  </a:lnTo>
                  <a:lnTo>
                    <a:pt x="564921" y="0"/>
                  </a:lnTo>
                  <a:close/>
                </a:path>
                <a:path w="631825" h="33654">
                  <a:moveTo>
                    <a:pt x="598144" y="22161"/>
                  </a:moveTo>
                  <a:lnTo>
                    <a:pt x="598144" y="22161"/>
                  </a:lnTo>
                  <a:lnTo>
                    <a:pt x="542772" y="22161"/>
                  </a:lnTo>
                  <a:lnTo>
                    <a:pt x="542772" y="33235"/>
                  </a:lnTo>
                  <a:lnTo>
                    <a:pt x="598144" y="33235"/>
                  </a:lnTo>
                  <a:lnTo>
                    <a:pt x="598144" y="22161"/>
                  </a:lnTo>
                  <a:close/>
                </a:path>
                <a:path w="631825" h="33654">
                  <a:moveTo>
                    <a:pt x="598144" y="0"/>
                  </a:moveTo>
                  <a:lnTo>
                    <a:pt x="587070" y="0"/>
                  </a:lnTo>
                  <a:lnTo>
                    <a:pt x="575995" y="0"/>
                  </a:lnTo>
                  <a:lnTo>
                    <a:pt x="575995" y="11074"/>
                  </a:lnTo>
                  <a:lnTo>
                    <a:pt x="575995" y="22148"/>
                  </a:lnTo>
                  <a:lnTo>
                    <a:pt x="587070" y="22148"/>
                  </a:lnTo>
                  <a:lnTo>
                    <a:pt x="598144" y="22148"/>
                  </a:lnTo>
                  <a:lnTo>
                    <a:pt x="598144" y="11074"/>
                  </a:lnTo>
                  <a:lnTo>
                    <a:pt x="598144" y="0"/>
                  </a:lnTo>
                  <a:close/>
                </a:path>
                <a:path w="631825" h="33654">
                  <a:moveTo>
                    <a:pt x="620306" y="22161"/>
                  </a:moveTo>
                  <a:lnTo>
                    <a:pt x="609231" y="22161"/>
                  </a:lnTo>
                  <a:lnTo>
                    <a:pt x="598157" y="22161"/>
                  </a:lnTo>
                  <a:lnTo>
                    <a:pt x="598157" y="33235"/>
                  </a:lnTo>
                  <a:lnTo>
                    <a:pt x="609231" y="33235"/>
                  </a:lnTo>
                  <a:lnTo>
                    <a:pt x="620306" y="33235"/>
                  </a:lnTo>
                  <a:lnTo>
                    <a:pt x="620306" y="22161"/>
                  </a:lnTo>
                  <a:close/>
                </a:path>
                <a:path w="631825" h="33654">
                  <a:moveTo>
                    <a:pt x="631380" y="0"/>
                  </a:moveTo>
                  <a:lnTo>
                    <a:pt x="620306" y="0"/>
                  </a:lnTo>
                  <a:lnTo>
                    <a:pt x="620306" y="11074"/>
                  </a:lnTo>
                  <a:lnTo>
                    <a:pt x="609231" y="11074"/>
                  </a:lnTo>
                  <a:lnTo>
                    <a:pt x="609231" y="0"/>
                  </a:lnTo>
                  <a:lnTo>
                    <a:pt x="598157" y="0"/>
                  </a:lnTo>
                  <a:lnTo>
                    <a:pt x="598157" y="11074"/>
                  </a:lnTo>
                  <a:lnTo>
                    <a:pt x="598157" y="22148"/>
                  </a:lnTo>
                  <a:lnTo>
                    <a:pt x="609231" y="22148"/>
                  </a:lnTo>
                  <a:lnTo>
                    <a:pt x="620306" y="22148"/>
                  </a:lnTo>
                  <a:lnTo>
                    <a:pt x="631380" y="22148"/>
                  </a:lnTo>
                  <a:lnTo>
                    <a:pt x="631380" y="11074"/>
                  </a:lnTo>
                  <a:lnTo>
                    <a:pt x="6313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5133314" y="6409143"/>
              <a:ext cx="620395" cy="22225"/>
            </a:xfrm>
            <a:custGeom>
              <a:avLst/>
              <a:gdLst/>
              <a:ahLst/>
              <a:cxnLst/>
              <a:rect l="l" t="t" r="r" b="b"/>
              <a:pathLst>
                <a:path w="620395" h="22225">
                  <a:moveTo>
                    <a:pt x="33223" y="11074"/>
                  </a:moveTo>
                  <a:lnTo>
                    <a:pt x="22148" y="11074"/>
                  </a:lnTo>
                  <a:lnTo>
                    <a:pt x="11074" y="11074"/>
                  </a:lnTo>
                  <a:lnTo>
                    <a:pt x="0" y="11074"/>
                  </a:lnTo>
                  <a:lnTo>
                    <a:pt x="0" y="22148"/>
                  </a:lnTo>
                  <a:lnTo>
                    <a:pt x="11074" y="22148"/>
                  </a:lnTo>
                  <a:lnTo>
                    <a:pt x="22148" y="22148"/>
                  </a:lnTo>
                  <a:lnTo>
                    <a:pt x="33223" y="22148"/>
                  </a:lnTo>
                  <a:lnTo>
                    <a:pt x="33223" y="11074"/>
                  </a:lnTo>
                  <a:close/>
                </a:path>
                <a:path w="620395" h="22225">
                  <a:moveTo>
                    <a:pt x="55384" y="11074"/>
                  </a:moveTo>
                  <a:lnTo>
                    <a:pt x="44310" y="11074"/>
                  </a:lnTo>
                  <a:lnTo>
                    <a:pt x="44310" y="22148"/>
                  </a:lnTo>
                  <a:lnTo>
                    <a:pt x="55384" y="22148"/>
                  </a:lnTo>
                  <a:lnTo>
                    <a:pt x="55384" y="11074"/>
                  </a:lnTo>
                  <a:close/>
                </a:path>
                <a:path w="620395" h="22225">
                  <a:moveTo>
                    <a:pt x="88607" y="11074"/>
                  </a:moveTo>
                  <a:lnTo>
                    <a:pt x="77533" y="11074"/>
                  </a:lnTo>
                  <a:lnTo>
                    <a:pt x="77533" y="22148"/>
                  </a:lnTo>
                  <a:lnTo>
                    <a:pt x="88607" y="22148"/>
                  </a:lnTo>
                  <a:lnTo>
                    <a:pt x="88607" y="11074"/>
                  </a:lnTo>
                  <a:close/>
                </a:path>
                <a:path w="620395" h="22225">
                  <a:moveTo>
                    <a:pt x="620306" y="0"/>
                  </a:moveTo>
                  <a:lnTo>
                    <a:pt x="609231" y="0"/>
                  </a:lnTo>
                  <a:lnTo>
                    <a:pt x="609231" y="11074"/>
                  </a:lnTo>
                  <a:lnTo>
                    <a:pt x="620306" y="11074"/>
                  </a:lnTo>
                  <a:lnTo>
                    <a:pt x="62030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5255170" y="6425744"/>
              <a:ext cx="121920" cy="0"/>
            </a:xfrm>
            <a:custGeom>
              <a:avLst/>
              <a:gdLst/>
              <a:ahLst/>
              <a:cxnLst/>
              <a:rect l="l" t="t" r="r" b="b"/>
              <a:pathLst>
                <a:path w="121920">
                  <a:moveTo>
                    <a:pt x="0" y="0"/>
                  </a:moveTo>
                  <a:lnTo>
                    <a:pt x="121843" y="0"/>
                  </a:lnTo>
                </a:path>
              </a:pathLst>
            </a:custGeom>
            <a:ln w="11074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5133314" y="6420218"/>
              <a:ext cx="631825" cy="44450"/>
            </a:xfrm>
            <a:custGeom>
              <a:avLst/>
              <a:gdLst/>
              <a:ahLst/>
              <a:cxnLst/>
              <a:rect l="l" t="t" r="r" b="b"/>
              <a:pathLst>
                <a:path w="631825" h="44450">
                  <a:moveTo>
                    <a:pt x="11074" y="11074"/>
                  </a:moveTo>
                  <a:lnTo>
                    <a:pt x="0" y="11074"/>
                  </a:lnTo>
                  <a:lnTo>
                    <a:pt x="0" y="22148"/>
                  </a:lnTo>
                  <a:lnTo>
                    <a:pt x="11074" y="22148"/>
                  </a:lnTo>
                  <a:lnTo>
                    <a:pt x="11074" y="11074"/>
                  </a:lnTo>
                  <a:close/>
                </a:path>
                <a:path w="631825" h="44450">
                  <a:moveTo>
                    <a:pt x="44297" y="33223"/>
                  </a:moveTo>
                  <a:lnTo>
                    <a:pt x="33223" y="33223"/>
                  </a:lnTo>
                  <a:lnTo>
                    <a:pt x="33223" y="22148"/>
                  </a:lnTo>
                  <a:lnTo>
                    <a:pt x="22148" y="22148"/>
                  </a:lnTo>
                  <a:lnTo>
                    <a:pt x="22148" y="33223"/>
                  </a:lnTo>
                  <a:lnTo>
                    <a:pt x="22148" y="44297"/>
                  </a:lnTo>
                  <a:lnTo>
                    <a:pt x="33223" y="44297"/>
                  </a:lnTo>
                  <a:lnTo>
                    <a:pt x="44297" y="44297"/>
                  </a:lnTo>
                  <a:lnTo>
                    <a:pt x="44297" y="33223"/>
                  </a:lnTo>
                  <a:close/>
                </a:path>
                <a:path w="631825" h="44450">
                  <a:moveTo>
                    <a:pt x="44297" y="11074"/>
                  </a:moveTo>
                  <a:lnTo>
                    <a:pt x="33223" y="11074"/>
                  </a:lnTo>
                  <a:lnTo>
                    <a:pt x="33223" y="22148"/>
                  </a:lnTo>
                  <a:lnTo>
                    <a:pt x="44297" y="22148"/>
                  </a:lnTo>
                  <a:lnTo>
                    <a:pt x="44297" y="11074"/>
                  </a:lnTo>
                  <a:close/>
                </a:path>
                <a:path w="631825" h="44450">
                  <a:moveTo>
                    <a:pt x="55384" y="11074"/>
                  </a:moveTo>
                  <a:lnTo>
                    <a:pt x="44310" y="11074"/>
                  </a:lnTo>
                  <a:lnTo>
                    <a:pt x="44310" y="22148"/>
                  </a:lnTo>
                  <a:lnTo>
                    <a:pt x="55384" y="22148"/>
                  </a:lnTo>
                  <a:lnTo>
                    <a:pt x="55384" y="11074"/>
                  </a:lnTo>
                  <a:close/>
                </a:path>
                <a:path w="631825" h="44450">
                  <a:moveTo>
                    <a:pt x="66459" y="22148"/>
                  </a:moveTo>
                  <a:lnTo>
                    <a:pt x="55384" y="22148"/>
                  </a:lnTo>
                  <a:lnTo>
                    <a:pt x="55384" y="33223"/>
                  </a:lnTo>
                  <a:lnTo>
                    <a:pt x="66459" y="33223"/>
                  </a:lnTo>
                  <a:lnTo>
                    <a:pt x="66459" y="22148"/>
                  </a:lnTo>
                  <a:close/>
                </a:path>
                <a:path w="631825" h="44450">
                  <a:moveTo>
                    <a:pt x="77533" y="33223"/>
                  </a:moveTo>
                  <a:lnTo>
                    <a:pt x="66459" y="33223"/>
                  </a:lnTo>
                  <a:lnTo>
                    <a:pt x="66459" y="44297"/>
                  </a:lnTo>
                  <a:lnTo>
                    <a:pt x="77533" y="44297"/>
                  </a:lnTo>
                  <a:lnTo>
                    <a:pt x="77533" y="33223"/>
                  </a:lnTo>
                  <a:close/>
                </a:path>
                <a:path w="631825" h="44450">
                  <a:moveTo>
                    <a:pt x="99682" y="33223"/>
                  </a:moveTo>
                  <a:lnTo>
                    <a:pt x="88607" y="33223"/>
                  </a:lnTo>
                  <a:lnTo>
                    <a:pt x="88607" y="44297"/>
                  </a:lnTo>
                  <a:lnTo>
                    <a:pt x="99682" y="44297"/>
                  </a:lnTo>
                  <a:lnTo>
                    <a:pt x="99682" y="33223"/>
                  </a:lnTo>
                  <a:close/>
                </a:path>
                <a:path w="631825" h="44450">
                  <a:moveTo>
                    <a:pt x="99682" y="11074"/>
                  </a:moveTo>
                  <a:lnTo>
                    <a:pt x="88607" y="11074"/>
                  </a:lnTo>
                  <a:lnTo>
                    <a:pt x="77533" y="11074"/>
                  </a:lnTo>
                  <a:lnTo>
                    <a:pt x="66459" y="11074"/>
                  </a:lnTo>
                  <a:lnTo>
                    <a:pt x="66459" y="22148"/>
                  </a:lnTo>
                  <a:lnTo>
                    <a:pt x="77533" y="22148"/>
                  </a:lnTo>
                  <a:lnTo>
                    <a:pt x="77533" y="33223"/>
                  </a:lnTo>
                  <a:lnTo>
                    <a:pt x="88607" y="33223"/>
                  </a:lnTo>
                  <a:lnTo>
                    <a:pt x="88607" y="22148"/>
                  </a:lnTo>
                  <a:lnTo>
                    <a:pt x="99682" y="22148"/>
                  </a:lnTo>
                  <a:lnTo>
                    <a:pt x="99682" y="11074"/>
                  </a:lnTo>
                  <a:close/>
                </a:path>
                <a:path w="631825" h="44450">
                  <a:moveTo>
                    <a:pt x="143992" y="11074"/>
                  </a:moveTo>
                  <a:lnTo>
                    <a:pt x="132918" y="11074"/>
                  </a:lnTo>
                  <a:lnTo>
                    <a:pt x="121843" y="11074"/>
                  </a:lnTo>
                  <a:lnTo>
                    <a:pt x="110769" y="11074"/>
                  </a:lnTo>
                  <a:lnTo>
                    <a:pt x="99695" y="11074"/>
                  </a:lnTo>
                  <a:lnTo>
                    <a:pt x="99695" y="22148"/>
                  </a:lnTo>
                  <a:lnTo>
                    <a:pt x="99695" y="33223"/>
                  </a:lnTo>
                  <a:lnTo>
                    <a:pt x="110769" y="33223"/>
                  </a:lnTo>
                  <a:lnTo>
                    <a:pt x="110769" y="22148"/>
                  </a:lnTo>
                  <a:lnTo>
                    <a:pt x="121843" y="22148"/>
                  </a:lnTo>
                  <a:lnTo>
                    <a:pt x="121843" y="33223"/>
                  </a:lnTo>
                  <a:lnTo>
                    <a:pt x="132918" y="33223"/>
                  </a:lnTo>
                  <a:lnTo>
                    <a:pt x="132918" y="22148"/>
                  </a:lnTo>
                  <a:lnTo>
                    <a:pt x="143992" y="22148"/>
                  </a:lnTo>
                  <a:lnTo>
                    <a:pt x="143992" y="11074"/>
                  </a:lnTo>
                  <a:close/>
                </a:path>
                <a:path w="631825" h="44450">
                  <a:moveTo>
                    <a:pt x="166154" y="22148"/>
                  </a:moveTo>
                  <a:lnTo>
                    <a:pt x="155079" y="22148"/>
                  </a:lnTo>
                  <a:lnTo>
                    <a:pt x="155079" y="33223"/>
                  </a:lnTo>
                  <a:lnTo>
                    <a:pt x="166154" y="33223"/>
                  </a:lnTo>
                  <a:lnTo>
                    <a:pt x="166154" y="22148"/>
                  </a:lnTo>
                  <a:close/>
                </a:path>
                <a:path w="631825" h="44450">
                  <a:moveTo>
                    <a:pt x="177228" y="11074"/>
                  </a:moveTo>
                  <a:lnTo>
                    <a:pt x="166154" y="11074"/>
                  </a:lnTo>
                  <a:lnTo>
                    <a:pt x="166154" y="22148"/>
                  </a:lnTo>
                  <a:lnTo>
                    <a:pt x="177228" y="22148"/>
                  </a:lnTo>
                  <a:lnTo>
                    <a:pt x="177228" y="11074"/>
                  </a:lnTo>
                  <a:close/>
                </a:path>
                <a:path w="631825" h="44450">
                  <a:moveTo>
                    <a:pt x="210451" y="11074"/>
                  </a:moveTo>
                  <a:lnTo>
                    <a:pt x="199377" y="11074"/>
                  </a:lnTo>
                  <a:lnTo>
                    <a:pt x="188302" y="11074"/>
                  </a:lnTo>
                  <a:lnTo>
                    <a:pt x="188302" y="22148"/>
                  </a:lnTo>
                  <a:lnTo>
                    <a:pt x="177228" y="22148"/>
                  </a:lnTo>
                  <a:lnTo>
                    <a:pt x="177228" y="33223"/>
                  </a:lnTo>
                  <a:lnTo>
                    <a:pt x="188302" y="33223"/>
                  </a:lnTo>
                  <a:lnTo>
                    <a:pt x="199377" y="33223"/>
                  </a:lnTo>
                  <a:lnTo>
                    <a:pt x="199377" y="22148"/>
                  </a:lnTo>
                  <a:lnTo>
                    <a:pt x="210451" y="22148"/>
                  </a:lnTo>
                  <a:lnTo>
                    <a:pt x="210451" y="11074"/>
                  </a:lnTo>
                  <a:close/>
                </a:path>
                <a:path w="631825" h="44450">
                  <a:moveTo>
                    <a:pt x="243687" y="22148"/>
                  </a:moveTo>
                  <a:lnTo>
                    <a:pt x="232613" y="22148"/>
                  </a:lnTo>
                  <a:lnTo>
                    <a:pt x="232613" y="11074"/>
                  </a:lnTo>
                  <a:lnTo>
                    <a:pt x="221538" y="11074"/>
                  </a:lnTo>
                  <a:lnTo>
                    <a:pt x="210464" y="11074"/>
                  </a:lnTo>
                  <a:lnTo>
                    <a:pt x="210464" y="22148"/>
                  </a:lnTo>
                  <a:lnTo>
                    <a:pt x="221538" y="22148"/>
                  </a:lnTo>
                  <a:lnTo>
                    <a:pt x="221538" y="33223"/>
                  </a:lnTo>
                  <a:lnTo>
                    <a:pt x="232613" y="33223"/>
                  </a:lnTo>
                  <a:lnTo>
                    <a:pt x="243687" y="33223"/>
                  </a:lnTo>
                  <a:lnTo>
                    <a:pt x="243687" y="22148"/>
                  </a:lnTo>
                  <a:close/>
                </a:path>
                <a:path w="631825" h="44450">
                  <a:moveTo>
                    <a:pt x="265836" y="22148"/>
                  </a:moveTo>
                  <a:lnTo>
                    <a:pt x="254762" y="22148"/>
                  </a:lnTo>
                  <a:lnTo>
                    <a:pt x="254762" y="33223"/>
                  </a:lnTo>
                  <a:lnTo>
                    <a:pt x="265836" y="33223"/>
                  </a:lnTo>
                  <a:lnTo>
                    <a:pt x="265836" y="22148"/>
                  </a:lnTo>
                  <a:close/>
                </a:path>
                <a:path w="631825" h="44450">
                  <a:moveTo>
                    <a:pt x="310146" y="0"/>
                  </a:moveTo>
                  <a:lnTo>
                    <a:pt x="299072" y="0"/>
                  </a:lnTo>
                  <a:lnTo>
                    <a:pt x="287997" y="0"/>
                  </a:lnTo>
                  <a:lnTo>
                    <a:pt x="287997" y="11074"/>
                  </a:lnTo>
                  <a:lnTo>
                    <a:pt x="299072" y="11074"/>
                  </a:lnTo>
                  <a:lnTo>
                    <a:pt x="310146" y="11074"/>
                  </a:lnTo>
                  <a:lnTo>
                    <a:pt x="310146" y="0"/>
                  </a:lnTo>
                  <a:close/>
                </a:path>
                <a:path w="631825" h="44450">
                  <a:moveTo>
                    <a:pt x="343382" y="0"/>
                  </a:moveTo>
                  <a:lnTo>
                    <a:pt x="332308" y="0"/>
                  </a:lnTo>
                  <a:lnTo>
                    <a:pt x="321233" y="0"/>
                  </a:lnTo>
                  <a:lnTo>
                    <a:pt x="321233" y="11074"/>
                  </a:lnTo>
                  <a:lnTo>
                    <a:pt x="321233" y="22148"/>
                  </a:lnTo>
                  <a:lnTo>
                    <a:pt x="321233" y="33223"/>
                  </a:lnTo>
                  <a:lnTo>
                    <a:pt x="332308" y="33223"/>
                  </a:lnTo>
                  <a:lnTo>
                    <a:pt x="332308" y="22148"/>
                  </a:lnTo>
                  <a:lnTo>
                    <a:pt x="343382" y="22148"/>
                  </a:lnTo>
                  <a:lnTo>
                    <a:pt x="343382" y="11074"/>
                  </a:lnTo>
                  <a:lnTo>
                    <a:pt x="343382" y="0"/>
                  </a:lnTo>
                  <a:close/>
                </a:path>
                <a:path w="631825" h="44450">
                  <a:moveTo>
                    <a:pt x="376605" y="0"/>
                  </a:moveTo>
                  <a:lnTo>
                    <a:pt x="365531" y="0"/>
                  </a:lnTo>
                  <a:lnTo>
                    <a:pt x="365531" y="11074"/>
                  </a:lnTo>
                  <a:lnTo>
                    <a:pt x="365531" y="22148"/>
                  </a:lnTo>
                  <a:lnTo>
                    <a:pt x="376605" y="22148"/>
                  </a:lnTo>
                  <a:lnTo>
                    <a:pt x="376605" y="11074"/>
                  </a:lnTo>
                  <a:lnTo>
                    <a:pt x="376605" y="0"/>
                  </a:lnTo>
                  <a:close/>
                </a:path>
                <a:path w="631825" h="44450">
                  <a:moveTo>
                    <a:pt x="387692" y="0"/>
                  </a:moveTo>
                  <a:lnTo>
                    <a:pt x="376618" y="0"/>
                  </a:lnTo>
                  <a:lnTo>
                    <a:pt x="376618" y="11074"/>
                  </a:lnTo>
                  <a:lnTo>
                    <a:pt x="387692" y="11074"/>
                  </a:lnTo>
                  <a:lnTo>
                    <a:pt x="387692" y="0"/>
                  </a:lnTo>
                  <a:close/>
                </a:path>
                <a:path w="631825" h="44450">
                  <a:moveTo>
                    <a:pt x="431990" y="0"/>
                  </a:moveTo>
                  <a:lnTo>
                    <a:pt x="420916" y="0"/>
                  </a:lnTo>
                  <a:lnTo>
                    <a:pt x="409841" y="0"/>
                  </a:lnTo>
                  <a:lnTo>
                    <a:pt x="409841" y="11074"/>
                  </a:lnTo>
                  <a:lnTo>
                    <a:pt x="409841" y="22148"/>
                  </a:lnTo>
                  <a:lnTo>
                    <a:pt x="398767" y="22148"/>
                  </a:lnTo>
                  <a:lnTo>
                    <a:pt x="387692" y="22148"/>
                  </a:lnTo>
                  <a:lnTo>
                    <a:pt x="387692" y="33223"/>
                  </a:lnTo>
                  <a:lnTo>
                    <a:pt x="398767" y="33223"/>
                  </a:lnTo>
                  <a:lnTo>
                    <a:pt x="409841" y="33223"/>
                  </a:lnTo>
                  <a:lnTo>
                    <a:pt x="420916" y="33223"/>
                  </a:lnTo>
                  <a:lnTo>
                    <a:pt x="420916" y="22148"/>
                  </a:lnTo>
                  <a:lnTo>
                    <a:pt x="431990" y="22148"/>
                  </a:lnTo>
                  <a:lnTo>
                    <a:pt x="431990" y="11074"/>
                  </a:lnTo>
                  <a:lnTo>
                    <a:pt x="431990" y="0"/>
                  </a:lnTo>
                  <a:close/>
                </a:path>
                <a:path w="631825" h="44450">
                  <a:moveTo>
                    <a:pt x="476300" y="11074"/>
                  </a:moveTo>
                  <a:lnTo>
                    <a:pt x="465226" y="11074"/>
                  </a:lnTo>
                  <a:lnTo>
                    <a:pt x="465226" y="22148"/>
                  </a:lnTo>
                  <a:lnTo>
                    <a:pt x="454152" y="22148"/>
                  </a:lnTo>
                  <a:lnTo>
                    <a:pt x="454152" y="11074"/>
                  </a:lnTo>
                  <a:lnTo>
                    <a:pt x="465226" y="11074"/>
                  </a:lnTo>
                  <a:lnTo>
                    <a:pt x="465226" y="0"/>
                  </a:lnTo>
                  <a:lnTo>
                    <a:pt x="454152" y="0"/>
                  </a:lnTo>
                  <a:lnTo>
                    <a:pt x="443077" y="0"/>
                  </a:lnTo>
                  <a:lnTo>
                    <a:pt x="443077" y="11074"/>
                  </a:lnTo>
                  <a:lnTo>
                    <a:pt x="432003" y="11074"/>
                  </a:lnTo>
                  <a:lnTo>
                    <a:pt x="432003" y="22148"/>
                  </a:lnTo>
                  <a:lnTo>
                    <a:pt x="443077" y="22148"/>
                  </a:lnTo>
                  <a:lnTo>
                    <a:pt x="443077" y="33223"/>
                  </a:lnTo>
                  <a:lnTo>
                    <a:pt x="454152" y="33223"/>
                  </a:lnTo>
                  <a:lnTo>
                    <a:pt x="465226" y="33223"/>
                  </a:lnTo>
                  <a:lnTo>
                    <a:pt x="476300" y="33223"/>
                  </a:lnTo>
                  <a:lnTo>
                    <a:pt x="476300" y="22148"/>
                  </a:lnTo>
                  <a:lnTo>
                    <a:pt x="476300" y="11074"/>
                  </a:lnTo>
                  <a:close/>
                </a:path>
                <a:path w="631825" h="44450">
                  <a:moveTo>
                    <a:pt x="520611" y="0"/>
                  </a:moveTo>
                  <a:lnTo>
                    <a:pt x="509536" y="0"/>
                  </a:lnTo>
                  <a:lnTo>
                    <a:pt x="498462" y="0"/>
                  </a:lnTo>
                  <a:lnTo>
                    <a:pt x="498462" y="11074"/>
                  </a:lnTo>
                  <a:lnTo>
                    <a:pt x="509536" y="11074"/>
                  </a:lnTo>
                  <a:lnTo>
                    <a:pt x="520611" y="11074"/>
                  </a:lnTo>
                  <a:lnTo>
                    <a:pt x="520611" y="0"/>
                  </a:lnTo>
                  <a:close/>
                </a:path>
                <a:path w="631825" h="44450">
                  <a:moveTo>
                    <a:pt x="542759" y="22148"/>
                  </a:moveTo>
                  <a:lnTo>
                    <a:pt x="531685" y="22148"/>
                  </a:lnTo>
                  <a:lnTo>
                    <a:pt x="520611" y="22148"/>
                  </a:lnTo>
                  <a:lnTo>
                    <a:pt x="520611" y="33223"/>
                  </a:lnTo>
                  <a:lnTo>
                    <a:pt x="531685" y="33223"/>
                  </a:lnTo>
                  <a:lnTo>
                    <a:pt x="542759" y="33223"/>
                  </a:lnTo>
                  <a:lnTo>
                    <a:pt x="542759" y="22148"/>
                  </a:lnTo>
                  <a:close/>
                </a:path>
                <a:path w="631825" h="44450">
                  <a:moveTo>
                    <a:pt x="542759" y="0"/>
                  </a:moveTo>
                  <a:lnTo>
                    <a:pt x="531685" y="0"/>
                  </a:lnTo>
                  <a:lnTo>
                    <a:pt x="531685" y="11074"/>
                  </a:lnTo>
                  <a:lnTo>
                    <a:pt x="542759" y="11074"/>
                  </a:lnTo>
                  <a:lnTo>
                    <a:pt x="542759" y="0"/>
                  </a:lnTo>
                  <a:close/>
                </a:path>
                <a:path w="631825" h="44450">
                  <a:moveTo>
                    <a:pt x="587070" y="0"/>
                  </a:moveTo>
                  <a:lnTo>
                    <a:pt x="575995" y="0"/>
                  </a:lnTo>
                  <a:lnTo>
                    <a:pt x="575995" y="11074"/>
                  </a:lnTo>
                  <a:lnTo>
                    <a:pt x="564921" y="11074"/>
                  </a:lnTo>
                  <a:lnTo>
                    <a:pt x="564921" y="22148"/>
                  </a:lnTo>
                  <a:lnTo>
                    <a:pt x="575995" y="22148"/>
                  </a:lnTo>
                  <a:lnTo>
                    <a:pt x="587070" y="22148"/>
                  </a:lnTo>
                  <a:lnTo>
                    <a:pt x="587070" y="11074"/>
                  </a:lnTo>
                  <a:lnTo>
                    <a:pt x="587070" y="0"/>
                  </a:lnTo>
                  <a:close/>
                </a:path>
                <a:path w="631825" h="44450">
                  <a:moveTo>
                    <a:pt x="598144" y="22148"/>
                  </a:moveTo>
                  <a:lnTo>
                    <a:pt x="587070" y="22148"/>
                  </a:lnTo>
                  <a:lnTo>
                    <a:pt x="587070" y="33223"/>
                  </a:lnTo>
                  <a:lnTo>
                    <a:pt x="598144" y="33223"/>
                  </a:lnTo>
                  <a:lnTo>
                    <a:pt x="598144" y="22148"/>
                  </a:lnTo>
                  <a:close/>
                </a:path>
                <a:path w="631825" h="44450">
                  <a:moveTo>
                    <a:pt x="631380" y="0"/>
                  </a:moveTo>
                  <a:lnTo>
                    <a:pt x="620306" y="0"/>
                  </a:lnTo>
                  <a:lnTo>
                    <a:pt x="609231" y="0"/>
                  </a:lnTo>
                  <a:lnTo>
                    <a:pt x="609231" y="11074"/>
                  </a:lnTo>
                  <a:lnTo>
                    <a:pt x="598157" y="11074"/>
                  </a:lnTo>
                  <a:lnTo>
                    <a:pt x="598157" y="22148"/>
                  </a:lnTo>
                  <a:lnTo>
                    <a:pt x="598157" y="33223"/>
                  </a:lnTo>
                  <a:lnTo>
                    <a:pt x="609231" y="33223"/>
                  </a:lnTo>
                  <a:lnTo>
                    <a:pt x="620306" y="33223"/>
                  </a:lnTo>
                  <a:lnTo>
                    <a:pt x="631380" y="33223"/>
                  </a:lnTo>
                  <a:lnTo>
                    <a:pt x="631380" y="22148"/>
                  </a:lnTo>
                  <a:lnTo>
                    <a:pt x="620306" y="22148"/>
                  </a:lnTo>
                  <a:lnTo>
                    <a:pt x="620306" y="11074"/>
                  </a:lnTo>
                  <a:lnTo>
                    <a:pt x="631380" y="11074"/>
                  </a:lnTo>
                  <a:lnTo>
                    <a:pt x="6313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5133314" y="6453441"/>
              <a:ext cx="620395" cy="33655"/>
            </a:xfrm>
            <a:custGeom>
              <a:avLst/>
              <a:gdLst/>
              <a:ahLst/>
              <a:cxnLst/>
              <a:rect l="l" t="t" r="r" b="b"/>
              <a:pathLst>
                <a:path w="620395" h="33654">
                  <a:moveTo>
                    <a:pt x="44297" y="11087"/>
                  </a:moveTo>
                  <a:lnTo>
                    <a:pt x="33223" y="11087"/>
                  </a:lnTo>
                  <a:lnTo>
                    <a:pt x="22148" y="11087"/>
                  </a:lnTo>
                  <a:lnTo>
                    <a:pt x="11074" y="11087"/>
                  </a:lnTo>
                  <a:lnTo>
                    <a:pt x="0" y="11087"/>
                  </a:lnTo>
                  <a:lnTo>
                    <a:pt x="0" y="22161"/>
                  </a:lnTo>
                  <a:lnTo>
                    <a:pt x="0" y="33235"/>
                  </a:lnTo>
                  <a:lnTo>
                    <a:pt x="11074" y="33235"/>
                  </a:lnTo>
                  <a:lnTo>
                    <a:pt x="22148" y="33235"/>
                  </a:lnTo>
                  <a:lnTo>
                    <a:pt x="22148" y="22161"/>
                  </a:lnTo>
                  <a:lnTo>
                    <a:pt x="33223" y="22161"/>
                  </a:lnTo>
                  <a:lnTo>
                    <a:pt x="33223" y="33235"/>
                  </a:lnTo>
                  <a:lnTo>
                    <a:pt x="44297" y="33235"/>
                  </a:lnTo>
                  <a:lnTo>
                    <a:pt x="44297" y="22161"/>
                  </a:lnTo>
                  <a:lnTo>
                    <a:pt x="44297" y="11087"/>
                  </a:lnTo>
                  <a:close/>
                </a:path>
                <a:path w="620395" h="33654">
                  <a:moveTo>
                    <a:pt x="77533" y="22161"/>
                  </a:moveTo>
                  <a:lnTo>
                    <a:pt x="66459" y="22161"/>
                  </a:lnTo>
                  <a:lnTo>
                    <a:pt x="66459" y="33235"/>
                  </a:lnTo>
                  <a:lnTo>
                    <a:pt x="77533" y="33235"/>
                  </a:lnTo>
                  <a:lnTo>
                    <a:pt x="77533" y="22161"/>
                  </a:lnTo>
                  <a:close/>
                </a:path>
                <a:path w="620395" h="33654">
                  <a:moveTo>
                    <a:pt x="99682" y="22161"/>
                  </a:moveTo>
                  <a:lnTo>
                    <a:pt x="88607" y="22161"/>
                  </a:lnTo>
                  <a:lnTo>
                    <a:pt x="88607" y="33235"/>
                  </a:lnTo>
                  <a:lnTo>
                    <a:pt x="99682" y="33235"/>
                  </a:lnTo>
                  <a:lnTo>
                    <a:pt x="99682" y="22161"/>
                  </a:lnTo>
                  <a:close/>
                </a:path>
                <a:path w="620395" h="33654">
                  <a:moveTo>
                    <a:pt x="99682" y="0"/>
                  </a:moveTo>
                  <a:lnTo>
                    <a:pt x="88607" y="0"/>
                  </a:lnTo>
                  <a:lnTo>
                    <a:pt x="88607" y="11074"/>
                  </a:lnTo>
                  <a:lnTo>
                    <a:pt x="99682" y="11074"/>
                  </a:lnTo>
                  <a:lnTo>
                    <a:pt x="99682" y="0"/>
                  </a:lnTo>
                  <a:close/>
                </a:path>
                <a:path w="620395" h="33654">
                  <a:moveTo>
                    <a:pt x="110769" y="0"/>
                  </a:moveTo>
                  <a:lnTo>
                    <a:pt x="99695" y="0"/>
                  </a:lnTo>
                  <a:lnTo>
                    <a:pt x="99695" y="11074"/>
                  </a:lnTo>
                  <a:lnTo>
                    <a:pt x="110769" y="11074"/>
                  </a:lnTo>
                  <a:lnTo>
                    <a:pt x="110769" y="0"/>
                  </a:lnTo>
                  <a:close/>
                </a:path>
                <a:path w="620395" h="33654">
                  <a:moveTo>
                    <a:pt x="155067" y="11087"/>
                  </a:moveTo>
                  <a:lnTo>
                    <a:pt x="143992" y="11087"/>
                  </a:lnTo>
                  <a:lnTo>
                    <a:pt x="132918" y="11087"/>
                  </a:lnTo>
                  <a:lnTo>
                    <a:pt x="121843" y="11087"/>
                  </a:lnTo>
                  <a:lnTo>
                    <a:pt x="121843" y="22161"/>
                  </a:lnTo>
                  <a:lnTo>
                    <a:pt x="132918" y="22161"/>
                  </a:lnTo>
                  <a:lnTo>
                    <a:pt x="143992" y="22161"/>
                  </a:lnTo>
                  <a:lnTo>
                    <a:pt x="155067" y="22161"/>
                  </a:lnTo>
                  <a:lnTo>
                    <a:pt x="155067" y="11087"/>
                  </a:lnTo>
                  <a:close/>
                </a:path>
                <a:path w="620395" h="33654">
                  <a:moveTo>
                    <a:pt x="155067" y="0"/>
                  </a:moveTo>
                  <a:lnTo>
                    <a:pt x="143992" y="0"/>
                  </a:lnTo>
                  <a:lnTo>
                    <a:pt x="143992" y="11074"/>
                  </a:lnTo>
                  <a:lnTo>
                    <a:pt x="155067" y="11074"/>
                  </a:lnTo>
                  <a:lnTo>
                    <a:pt x="155067" y="0"/>
                  </a:lnTo>
                  <a:close/>
                </a:path>
                <a:path w="620395" h="33654">
                  <a:moveTo>
                    <a:pt x="166154" y="11087"/>
                  </a:moveTo>
                  <a:lnTo>
                    <a:pt x="155079" y="11087"/>
                  </a:lnTo>
                  <a:lnTo>
                    <a:pt x="155079" y="22161"/>
                  </a:lnTo>
                  <a:lnTo>
                    <a:pt x="166154" y="22161"/>
                  </a:lnTo>
                  <a:lnTo>
                    <a:pt x="166154" y="11087"/>
                  </a:lnTo>
                  <a:close/>
                </a:path>
                <a:path w="620395" h="33654">
                  <a:moveTo>
                    <a:pt x="177228" y="22161"/>
                  </a:moveTo>
                  <a:lnTo>
                    <a:pt x="166154" y="22161"/>
                  </a:lnTo>
                  <a:lnTo>
                    <a:pt x="166154" y="33235"/>
                  </a:lnTo>
                  <a:lnTo>
                    <a:pt x="177228" y="33235"/>
                  </a:lnTo>
                  <a:lnTo>
                    <a:pt x="177228" y="22161"/>
                  </a:lnTo>
                  <a:close/>
                </a:path>
                <a:path w="620395" h="33654">
                  <a:moveTo>
                    <a:pt x="199377" y="0"/>
                  </a:moveTo>
                  <a:lnTo>
                    <a:pt x="188302" y="0"/>
                  </a:lnTo>
                  <a:lnTo>
                    <a:pt x="177228" y="0"/>
                  </a:lnTo>
                  <a:lnTo>
                    <a:pt x="166154" y="0"/>
                  </a:lnTo>
                  <a:lnTo>
                    <a:pt x="155079" y="0"/>
                  </a:lnTo>
                  <a:lnTo>
                    <a:pt x="155079" y="11074"/>
                  </a:lnTo>
                  <a:lnTo>
                    <a:pt x="166154" y="11074"/>
                  </a:lnTo>
                  <a:lnTo>
                    <a:pt x="177228" y="11074"/>
                  </a:lnTo>
                  <a:lnTo>
                    <a:pt x="188302" y="11074"/>
                  </a:lnTo>
                  <a:lnTo>
                    <a:pt x="199377" y="11074"/>
                  </a:lnTo>
                  <a:lnTo>
                    <a:pt x="199377" y="0"/>
                  </a:lnTo>
                  <a:close/>
                </a:path>
                <a:path w="620395" h="33654">
                  <a:moveTo>
                    <a:pt x="210451" y="11087"/>
                  </a:moveTo>
                  <a:lnTo>
                    <a:pt x="199377" y="11087"/>
                  </a:lnTo>
                  <a:lnTo>
                    <a:pt x="188302" y="11087"/>
                  </a:lnTo>
                  <a:lnTo>
                    <a:pt x="188302" y="22161"/>
                  </a:lnTo>
                  <a:lnTo>
                    <a:pt x="199377" y="22161"/>
                  </a:lnTo>
                  <a:lnTo>
                    <a:pt x="210451" y="22161"/>
                  </a:lnTo>
                  <a:lnTo>
                    <a:pt x="210451" y="11087"/>
                  </a:lnTo>
                  <a:close/>
                </a:path>
                <a:path w="620395" h="33654">
                  <a:moveTo>
                    <a:pt x="232613" y="0"/>
                  </a:moveTo>
                  <a:lnTo>
                    <a:pt x="221538" y="0"/>
                  </a:lnTo>
                  <a:lnTo>
                    <a:pt x="221538" y="11074"/>
                  </a:lnTo>
                  <a:lnTo>
                    <a:pt x="232613" y="11074"/>
                  </a:lnTo>
                  <a:lnTo>
                    <a:pt x="232613" y="0"/>
                  </a:lnTo>
                  <a:close/>
                </a:path>
                <a:path w="620395" h="33654">
                  <a:moveTo>
                    <a:pt x="243687" y="11087"/>
                  </a:moveTo>
                  <a:lnTo>
                    <a:pt x="232613" y="11087"/>
                  </a:lnTo>
                  <a:lnTo>
                    <a:pt x="232613" y="22161"/>
                  </a:lnTo>
                  <a:lnTo>
                    <a:pt x="243687" y="22161"/>
                  </a:lnTo>
                  <a:lnTo>
                    <a:pt x="243687" y="11087"/>
                  </a:lnTo>
                  <a:close/>
                </a:path>
                <a:path w="620395" h="33654">
                  <a:moveTo>
                    <a:pt x="265836" y="11087"/>
                  </a:moveTo>
                  <a:lnTo>
                    <a:pt x="254762" y="11087"/>
                  </a:lnTo>
                  <a:lnTo>
                    <a:pt x="254762" y="22161"/>
                  </a:lnTo>
                  <a:lnTo>
                    <a:pt x="265836" y="22161"/>
                  </a:lnTo>
                  <a:lnTo>
                    <a:pt x="265836" y="11087"/>
                  </a:lnTo>
                  <a:close/>
                </a:path>
                <a:path w="620395" h="33654">
                  <a:moveTo>
                    <a:pt x="265836" y="0"/>
                  </a:moveTo>
                  <a:lnTo>
                    <a:pt x="254762" y="0"/>
                  </a:lnTo>
                  <a:lnTo>
                    <a:pt x="243687" y="0"/>
                  </a:lnTo>
                  <a:lnTo>
                    <a:pt x="243687" y="11074"/>
                  </a:lnTo>
                  <a:lnTo>
                    <a:pt x="254762" y="11074"/>
                  </a:lnTo>
                  <a:lnTo>
                    <a:pt x="265836" y="11074"/>
                  </a:lnTo>
                  <a:lnTo>
                    <a:pt x="265836" y="0"/>
                  </a:lnTo>
                  <a:close/>
                </a:path>
                <a:path w="620395" h="33654">
                  <a:moveTo>
                    <a:pt x="276923" y="11087"/>
                  </a:moveTo>
                  <a:lnTo>
                    <a:pt x="265849" y="11087"/>
                  </a:lnTo>
                  <a:lnTo>
                    <a:pt x="265849" y="22161"/>
                  </a:lnTo>
                  <a:lnTo>
                    <a:pt x="276923" y="22161"/>
                  </a:lnTo>
                  <a:lnTo>
                    <a:pt x="276923" y="11087"/>
                  </a:lnTo>
                  <a:close/>
                </a:path>
                <a:path w="620395" h="33654">
                  <a:moveTo>
                    <a:pt x="310146" y="0"/>
                  </a:moveTo>
                  <a:lnTo>
                    <a:pt x="299072" y="0"/>
                  </a:lnTo>
                  <a:lnTo>
                    <a:pt x="287997" y="0"/>
                  </a:lnTo>
                  <a:lnTo>
                    <a:pt x="276923" y="0"/>
                  </a:lnTo>
                  <a:lnTo>
                    <a:pt x="265849" y="0"/>
                  </a:lnTo>
                  <a:lnTo>
                    <a:pt x="265849" y="11074"/>
                  </a:lnTo>
                  <a:lnTo>
                    <a:pt x="276923" y="11074"/>
                  </a:lnTo>
                  <a:lnTo>
                    <a:pt x="287997" y="11074"/>
                  </a:lnTo>
                  <a:lnTo>
                    <a:pt x="299072" y="11074"/>
                  </a:lnTo>
                  <a:lnTo>
                    <a:pt x="310146" y="11074"/>
                  </a:lnTo>
                  <a:lnTo>
                    <a:pt x="310146" y="0"/>
                  </a:lnTo>
                  <a:close/>
                </a:path>
                <a:path w="620395" h="33654">
                  <a:moveTo>
                    <a:pt x="321221" y="11087"/>
                  </a:moveTo>
                  <a:lnTo>
                    <a:pt x="310146" y="11087"/>
                  </a:lnTo>
                  <a:lnTo>
                    <a:pt x="310146" y="22161"/>
                  </a:lnTo>
                  <a:lnTo>
                    <a:pt x="321221" y="22161"/>
                  </a:lnTo>
                  <a:lnTo>
                    <a:pt x="321221" y="11087"/>
                  </a:lnTo>
                  <a:close/>
                </a:path>
                <a:path w="620395" h="33654">
                  <a:moveTo>
                    <a:pt x="332308" y="0"/>
                  </a:moveTo>
                  <a:lnTo>
                    <a:pt x="321233" y="0"/>
                  </a:lnTo>
                  <a:lnTo>
                    <a:pt x="321233" y="11074"/>
                  </a:lnTo>
                  <a:lnTo>
                    <a:pt x="332308" y="11074"/>
                  </a:lnTo>
                  <a:lnTo>
                    <a:pt x="332308" y="0"/>
                  </a:lnTo>
                  <a:close/>
                </a:path>
                <a:path w="620395" h="33654">
                  <a:moveTo>
                    <a:pt x="365531" y="0"/>
                  </a:moveTo>
                  <a:lnTo>
                    <a:pt x="354457" y="0"/>
                  </a:lnTo>
                  <a:lnTo>
                    <a:pt x="354457" y="11074"/>
                  </a:lnTo>
                  <a:lnTo>
                    <a:pt x="365531" y="11074"/>
                  </a:lnTo>
                  <a:lnTo>
                    <a:pt x="365531" y="0"/>
                  </a:lnTo>
                  <a:close/>
                </a:path>
                <a:path w="620395" h="33654">
                  <a:moveTo>
                    <a:pt x="376605" y="11087"/>
                  </a:moveTo>
                  <a:lnTo>
                    <a:pt x="376605" y="11087"/>
                  </a:lnTo>
                  <a:lnTo>
                    <a:pt x="321233" y="11087"/>
                  </a:lnTo>
                  <a:lnTo>
                    <a:pt x="321233" y="22161"/>
                  </a:lnTo>
                  <a:lnTo>
                    <a:pt x="376605" y="22161"/>
                  </a:lnTo>
                  <a:lnTo>
                    <a:pt x="376605" y="11087"/>
                  </a:lnTo>
                  <a:close/>
                </a:path>
                <a:path w="620395" h="33654">
                  <a:moveTo>
                    <a:pt x="398767" y="0"/>
                  </a:moveTo>
                  <a:lnTo>
                    <a:pt x="387692" y="0"/>
                  </a:lnTo>
                  <a:lnTo>
                    <a:pt x="376618" y="0"/>
                  </a:lnTo>
                  <a:lnTo>
                    <a:pt x="376618" y="11074"/>
                  </a:lnTo>
                  <a:lnTo>
                    <a:pt x="387692" y="11074"/>
                  </a:lnTo>
                  <a:lnTo>
                    <a:pt x="398767" y="11074"/>
                  </a:lnTo>
                  <a:lnTo>
                    <a:pt x="398767" y="0"/>
                  </a:lnTo>
                  <a:close/>
                </a:path>
                <a:path w="620395" h="33654">
                  <a:moveTo>
                    <a:pt x="420916" y="11087"/>
                  </a:moveTo>
                  <a:lnTo>
                    <a:pt x="409841" y="11087"/>
                  </a:lnTo>
                  <a:lnTo>
                    <a:pt x="398767" y="11087"/>
                  </a:lnTo>
                  <a:lnTo>
                    <a:pt x="398767" y="22161"/>
                  </a:lnTo>
                  <a:lnTo>
                    <a:pt x="409841" y="22161"/>
                  </a:lnTo>
                  <a:lnTo>
                    <a:pt x="420916" y="22161"/>
                  </a:lnTo>
                  <a:lnTo>
                    <a:pt x="420916" y="11087"/>
                  </a:lnTo>
                  <a:close/>
                </a:path>
                <a:path w="620395" h="33654">
                  <a:moveTo>
                    <a:pt x="420916" y="0"/>
                  </a:moveTo>
                  <a:lnTo>
                    <a:pt x="409841" y="0"/>
                  </a:lnTo>
                  <a:lnTo>
                    <a:pt x="409841" y="11074"/>
                  </a:lnTo>
                  <a:lnTo>
                    <a:pt x="420916" y="11074"/>
                  </a:lnTo>
                  <a:lnTo>
                    <a:pt x="420916" y="0"/>
                  </a:lnTo>
                  <a:close/>
                </a:path>
                <a:path w="620395" h="33654">
                  <a:moveTo>
                    <a:pt x="443077" y="11087"/>
                  </a:moveTo>
                  <a:lnTo>
                    <a:pt x="432003" y="11087"/>
                  </a:lnTo>
                  <a:lnTo>
                    <a:pt x="432003" y="22161"/>
                  </a:lnTo>
                  <a:lnTo>
                    <a:pt x="443077" y="22161"/>
                  </a:lnTo>
                  <a:lnTo>
                    <a:pt x="443077" y="11087"/>
                  </a:lnTo>
                  <a:close/>
                </a:path>
                <a:path w="620395" h="33654">
                  <a:moveTo>
                    <a:pt x="487375" y="11087"/>
                  </a:moveTo>
                  <a:lnTo>
                    <a:pt x="476300" y="11087"/>
                  </a:lnTo>
                  <a:lnTo>
                    <a:pt x="465226" y="11087"/>
                  </a:lnTo>
                  <a:lnTo>
                    <a:pt x="454152" y="11087"/>
                  </a:lnTo>
                  <a:lnTo>
                    <a:pt x="454152" y="22161"/>
                  </a:lnTo>
                  <a:lnTo>
                    <a:pt x="465226" y="22161"/>
                  </a:lnTo>
                  <a:lnTo>
                    <a:pt x="476300" y="22161"/>
                  </a:lnTo>
                  <a:lnTo>
                    <a:pt x="487375" y="22161"/>
                  </a:lnTo>
                  <a:lnTo>
                    <a:pt x="487375" y="11087"/>
                  </a:lnTo>
                  <a:close/>
                </a:path>
                <a:path w="620395" h="33654">
                  <a:moveTo>
                    <a:pt x="487375" y="0"/>
                  </a:moveTo>
                  <a:lnTo>
                    <a:pt x="487375" y="0"/>
                  </a:lnTo>
                  <a:lnTo>
                    <a:pt x="432003" y="0"/>
                  </a:lnTo>
                  <a:lnTo>
                    <a:pt x="432003" y="11074"/>
                  </a:lnTo>
                  <a:lnTo>
                    <a:pt x="487375" y="11074"/>
                  </a:lnTo>
                  <a:lnTo>
                    <a:pt x="487375" y="0"/>
                  </a:lnTo>
                  <a:close/>
                </a:path>
                <a:path w="620395" h="33654">
                  <a:moveTo>
                    <a:pt x="509536" y="11087"/>
                  </a:moveTo>
                  <a:lnTo>
                    <a:pt x="498462" y="11087"/>
                  </a:lnTo>
                  <a:lnTo>
                    <a:pt x="487387" y="11087"/>
                  </a:lnTo>
                  <a:lnTo>
                    <a:pt x="487387" y="22161"/>
                  </a:lnTo>
                  <a:lnTo>
                    <a:pt x="498462" y="22161"/>
                  </a:lnTo>
                  <a:lnTo>
                    <a:pt x="509536" y="22161"/>
                  </a:lnTo>
                  <a:lnTo>
                    <a:pt x="509536" y="11087"/>
                  </a:lnTo>
                  <a:close/>
                </a:path>
                <a:path w="620395" h="33654">
                  <a:moveTo>
                    <a:pt x="542759" y="11087"/>
                  </a:moveTo>
                  <a:lnTo>
                    <a:pt x="531685" y="11087"/>
                  </a:lnTo>
                  <a:lnTo>
                    <a:pt x="520611" y="11087"/>
                  </a:lnTo>
                  <a:lnTo>
                    <a:pt x="520611" y="22161"/>
                  </a:lnTo>
                  <a:lnTo>
                    <a:pt x="531685" y="22161"/>
                  </a:lnTo>
                  <a:lnTo>
                    <a:pt x="542759" y="22161"/>
                  </a:lnTo>
                  <a:lnTo>
                    <a:pt x="542759" y="11087"/>
                  </a:lnTo>
                  <a:close/>
                </a:path>
                <a:path w="620395" h="33654">
                  <a:moveTo>
                    <a:pt x="542759" y="0"/>
                  </a:moveTo>
                  <a:lnTo>
                    <a:pt x="531685" y="0"/>
                  </a:lnTo>
                  <a:lnTo>
                    <a:pt x="520611" y="0"/>
                  </a:lnTo>
                  <a:lnTo>
                    <a:pt x="509536" y="0"/>
                  </a:lnTo>
                  <a:lnTo>
                    <a:pt x="498462" y="0"/>
                  </a:lnTo>
                  <a:lnTo>
                    <a:pt x="498462" y="11074"/>
                  </a:lnTo>
                  <a:lnTo>
                    <a:pt x="509536" y="11074"/>
                  </a:lnTo>
                  <a:lnTo>
                    <a:pt x="520611" y="11074"/>
                  </a:lnTo>
                  <a:lnTo>
                    <a:pt x="531685" y="11074"/>
                  </a:lnTo>
                  <a:lnTo>
                    <a:pt x="542759" y="11074"/>
                  </a:lnTo>
                  <a:lnTo>
                    <a:pt x="542759" y="0"/>
                  </a:lnTo>
                  <a:close/>
                </a:path>
                <a:path w="620395" h="33654">
                  <a:moveTo>
                    <a:pt x="575995" y="11087"/>
                  </a:moveTo>
                  <a:lnTo>
                    <a:pt x="564921" y="11087"/>
                  </a:lnTo>
                  <a:lnTo>
                    <a:pt x="553847" y="11087"/>
                  </a:lnTo>
                  <a:lnTo>
                    <a:pt x="542772" y="11087"/>
                  </a:lnTo>
                  <a:lnTo>
                    <a:pt x="542772" y="22161"/>
                  </a:lnTo>
                  <a:lnTo>
                    <a:pt x="553847" y="22161"/>
                  </a:lnTo>
                  <a:lnTo>
                    <a:pt x="564921" y="22161"/>
                  </a:lnTo>
                  <a:lnTo>
                    <a:pt x="575995" y="22161"/>
                  </a:lnTo>
                  <a:lnTo>
                    <a:pt x="575995" y="11087"/>
                  </a:lnTo>
                  <a:close/>
                </a:path>
                <a:path w="620395" h="33654">
                  <a:moveTo>
                    <a:pt x="575995" y="0"/>
                  </a:moveTo>
                  <a:lnTo>
                    <a:pt x="564921" y="0"/>
                  </a:lnTo>
                  <a:lnTo>
                    <a:pt x="553847" y="0"/>
                  </a:lnTo>
                  <a:lnTo>
                    <a:pt x="542772" y="0"/>
                  </a:lnTo>
                  <a:lnTo>
                    <a:pt x="542772" y="11074"/>
                  </a:lnTo>
                  <a:lnTo>
                    <a:pt x="553847" y="11074"/>
                  </a:lnTo>
                  <a:lnTo>
                    <a:pt x="564921" y="11074"/>
                  </a:lnTo>
                  <a:lnTo>
                    <a:pt x="575995" y="11074"/>
                  </a:lnTo>
                  <a:lnTo>
                    <a:pt x="575995" y="0"/>
                  </a:lnTo>
                  <a:close/>
                </a:path>
                <a:path w="620395" h="33654">
                  <a:moveTo>
                    <a:pt x="598144" y="11087"/>
                  </a:moveTo>
                  <a:lnTo>
                    <a:pt x="587070" y="11087"/>
                  </a:lnTo>
                  <a:lnTo>
                    <a:pt x="587070" y="22161"/>
                  </a:lnTo>
                  <a:lnTo>
                    <a:pt x="598144" y="22161"/>
                  </a:lnTo>
                  <a:lnTo>
                    <a:pt x="598144" y="11087"/>
                  </a:lnTo>
                  <a:close/>
                </a:path>
                <a:path w="620395" h="33654">
                  <a:moveTo>
                    <a:pt x="620306" y="11087"/>
                  </a:moveTo>
                  <a:lnTo>
                    <a:pt x="609231" y="11087"/>
                  </a:lnTo>
                  <a:lnTo>
                    <a:pt x="609231" y="22161"/>
                  </a:lnTo>
                  <a:lnTo>
                    <a:pt x="620306" y="22161"/>
                  </a:lnTo>
                  <a:lnTo>
                    <a:pt x="620306" y="1108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/>
            <p:cNvSpPr/>
            <p:nvPr/>
          </p:nvSpPr>
          <p:spPr>
            <a:xfrm>
              <a:off x="5144389" y="6475602"/>
              <a:ext cx="587375" cy="33655"/>
            </a:xfrm>
            <a:custGeom>
              <a:avLst/>
              <a:gdLst/>
              <a:ahLst/>
              <a:cxnLst/>
              <a:rect l="l" t="t" r="r" b="b"/>
              <a:pathLst>
                <a:path w="587375" h="33654">
                  <a:moveTo>
                    <a:pt x="11074" y="22148"/>
                  </a:moveTo>
                  <a:lnTo>
                    <a:pt x="0" y="22148"/>
                  </a:lnTo>
                  <a:lnTo>
                    <a:pt x="0" y="33223"/>
                  </a:lnTo>
                  <a:lnTo>
                    <a:pt x="11074" y="33223"/>
                  </a:lnTo>
                  <a:lnTo>
                    <a:pt x="11074" y="22148"/>
                  </a:lnTo>
                  <a:close/>
                </a:path>
                <a:path w="587375" h="33654">
                  <a:moveTo>
                    <a:pt x="33223" y="11074"/>
                  </a:moveTo>
                  <a:lnTo>
                    <a:pt x="22148" y="11074"/>
                  </a:lnTo>
                  <a:lnTo>
                    <a:pt x="11074" y="11074"/>
                  </a:lnTo>
                  <a:lnTo>
                    <a:pt x="11074" y="22148"/>
                  </a:lnTo>
                  <a:lnTo>
                    <a:pt x="22148" y="22148"/>
                  </a:lnTo>
                  <a:lnTo>
                    <a:pt x="33223" y="22148"/>
                  </a:lnTo>
                  <a:lnTo>
                    <a:pt x="33223" y="11074"/>
                  </a:lnTo>
                  <a:close/>
                </a:path>
                <a:path w="587375" h="33654">
                  <a:moveTo>
                    <a:pt x="88607" y="11074"/>
                  </a:moveTo>
                  <a:lnTo>
                    <a:pt x="77533" y="11074"/>
                  </a:lnTo>
                  <a:lnTo>
                    <a:pt x="66459" y="11074"/>
                  </a:lnTo>
                  <a:lnTo>
                    <a:pt x="66459" y="22148"/>
                  </a:lnTo>
                  <a:lnTo>
                    <a:pt x="55384" y="22148"/>
                  </a:lnTo>
                  <a:lnTo>
                    <a:pt x="44310" y="22148"/>
                  </a:lnTo>
                  <a:lnTo>
                    <a:pt x="33235" y="22148"/>
                  </a:lnTo>
                  <a:lnTo>
                    <a:pt x="33235" y="33223"/>
                  </a:lnTo>
                  <a:lnTo>
                    <a:pt x="44310" y="33223"/>
                  </a:lnTo>
                  <a:lnTo>
                    <a:pt x="55384" y="33223"/>
                  </a:lnTo>
                  <a:lnTo>
                    <a:pt x="66459" y="33223"/>
                  </a:lnTo>
                  <a:lnTo>
                    <a:pt x="77533" y="33223"/>
                  </a:lnTo>
                  <a:lnTo>
                    <a:pt x="77533" y="22148"/>
                  </a:lnTo>
                  <a:lnTo>
                    <a:pt x="88607" y="22148"/>
                  </a:lnTo>
                  <a:lnTo>
                    <a:pt x="88607" y="11074"/>
                  </a:lnTo>
                  <a:close/>
                </a:path>
                <a:path w="587375" h="33654">
                  <a:moveTo>
                    <a:pt x="99695" y="11074"/>
                  </a:moveTo>
                  <a:lnTo>
                    <a:pt x="88620" y="11074"/>
                  </a:lnTo>
                  <a:lnTo>
                    <a:pt x="88620" y="22148"/>
                  </a:lnTo>
                  <a:lnTo>
                    <a:pt x="99695" y="22148"/>
                  </a:lnTo>
                  <a:lnTo>
                    <a:pt x="99695" y="11074"/>
                  </a:lnTo>
                  <a:close/>
                </a:path>
                <a:path w="587375" h="33654">
                  <a:moveTo>
                    <a:pt x="110769" y="22148"/>
                  </a:moveTo>
                  <a:lnTo>
                    <a:pt x="99695" y="22148"/>
                  </a:lnTo>
                  <a:lnTo>
                    <a:pt x="99695" y="33223"/>
                  </a:lnTo>
                  <a:lnTo>
                    <a:pt x="110769" y="33223"/>
                  </a:lnTo>
                  <a:lnTo>
                    <a:pt x="110769" y="22148"/>
                  </a:lnTo>
                  <a:close/>
                </a:path>
                <a:path w="587375" h="33654">
                  <a:moveTo>
                    <a:pt x="121843" y="11074"/>
                  </a:moveTo>
                  <a:lnTo>
                    <a:pt x="110769" y="11074"/>
                  </a:lnTo>
                  <a:lnTo>
                    <a:pt x="110769" y="22148"/>
                  </a:lnTo>
                  <a:lnTo>
                    <a:pt x="121843" y="22148"/>
                  </a:lnTo>
                  <a:lnTo>
                    <a:pt x="121843" y="11074"/>
                  </a:lnTo>
                  <a:close/>
                </a:path>
                <a:path w="587375" h="33654">
                  <a:moveTo>
                    <a:pt x="143992" y="11074"/>
                  </a:moveTo>
                  <a:lnTo>
                    <a:pt x="132918" y="11074"/>
                  </a:lnTo>
                  <a:lnTo>
                    <a:pt x="132918" y="22148"/>
                  </a:lnTo>
                  <a:lnTo>
                    <a:pt x="132918" y="33223"/>
                  </a:lnTo>
                  <a:lnTo>
                    <a:pt x="143992" y="33223"/>
                  </a:lnTo>
                  <a:lnTo>
                    <a:pt x="143992" y="22148"/>
                  </a:lnTo>
                  <a:lnTo>
                    <a:pt x="143992" y="11074"/>
                  </a:lnTo>
                  <a:close/>
                </a:path>
                <a:path w="587375" h="33654">
                  <a:moveTo>
                    <a:pt x="177228" y="0"/>
                  </a:moveTo>
                  <a:lnTo>
                    <a:pt x="166154" y="0"/>
                  </a:lnTo>
                  <a:lnTo>
                    <a:pt x="155079" y="0"/>
                  </a:lnTo>
                  <a:lnTo>
                    <a:pt x="155079" y="11074"/>
                  </a:lnTo>
                  <a:lnTo>
                    <a:pt x="166154" y="11074"/>
                  </a:lnTo>
                  <a:lnTo>
                    <a:pt x="166154" y="22148"/>
                  </a:lnTo>
                  <a:lnTo>
                    <a:pt x="166154" y="33223"/>
                  </a:lnTo>
                  <a:lnTo>
                    <a:pt x="177228" y="33223"/>
                  </a:lnTo>
                  <a:lnTo>
                    <a:pt x="177228" y="22148"/>
                  </a:lnTo>
                  <a:lnTo>
                    <a:pt x="177228" y="11074"/>
                  </a:lnTo>
                  <a:lnTo>
                    <a:pt x="177228" y="0"/>
                  </a:lnTo>
                  <a:close/>
                </a:path>
                <a:path w="587375" h="33654">
                  <a:moveTo>
                    <a:pt x="199377" y="11074"/>
                  </a:moveTo>
                  <a:lnTo>
                    <a:pt x="188302" y="11074"/>
                  </a:lnTo>
                  <a:lnTo>
                    <a:pt x="188302" y="22148"/>
                  </a:lnTo>
                  <a:lnTo>
                    <a:pt x="199377" y="22148"/>
                  </a:lnTo>
                  <a:lnTo>
                    <a:pt x="199377" y="11074"/>
                  </a:lnTo>
                  <a:close/>
                </a:path>
                <a:path w="587375" h="33654">
                  <a:moveTo>
                    <a:pt x="221538" y="11074"/>
                  </a:moveTo>
                  <a:lnTo>
                    <a:pt x="210464" y="11074"/>
                  </a:lnTo>
                  <a:lnTo>
                    <a:pt x="199390" y="11074"/>
                  </a:lnTo>
                  <a:lnTo>
                    <a:pt x="199390" y="22148"/>
                  </a:lnTo>
                  <a:lnTo>
                    <a:pt x="210464" y="22148"/>
                  </a:lnTo>
                  <a:lnTo>
                    <a:pt x="210464" y="33223"/>
                  </a:lnTo>
                  <a:lnTo>
                    <a:pt x="221538" y="33223"/>
                  </a:lnTo>
                  <a:lnTo>
                    <a:pt x="221538" y="22148"/>
                  </a:lnTo>
                  <a:lnTo>
                    <a:pt x="221538" y="11074"/>
                  </a:lnTo>
                  <a:close/>
                </a:path>
                <a:path w="587375" h="33654">
                  <a:moveTo>
                    <a:pt x="254762" y="22148"/>
                  </a:moveTo>
                  <a:lnTo>
                    <a:pt x="243687" y="22148"/>
                  </a:lnTo>
                  <a:lnTo>
                    <a:pt x="243687" y="33223"/>
                  </a:lnTo>
                  <a:lnTo>
                    <a:pt x="254762" y="33223"/>
                  </a:lnTo>
                  <a:lnTo>
                    <a:pt x="254762" y="22148"/>
                  </a:lnTo>
                  <a:close/>
                </a:path>
                <a:path w="587375" h="33654">
                  <a:moveTo>
                    <a:pt x="254762" y="0"/>
                  </a:moveTo>
                  <a:lnTo>
                    <a:pt x="243687" y="0"/>
                  </a:lnTo>
                  <a:lnTo>
                    <a:pt x="232613" y="0"/>
                  </a:lnTo>
                  <a:lnTo>
                    <a:pt x="221538" y="0"/>
                  </a:lnTo>
                  <a:lnTo>
                    <a:pt x="221538" y="11074"/>
                  </a:lnTo>
                  <a:lnTo>
                    <a:pt x="232613" y="11074"/>
                  </a:lnTo>
                  <a:lnTo>
                    <a:pt x="243687" y="11074"/>
                  </a:lnTo>
                  <a:lnTo>
                    <a:pt x="254762" y="11074"/>
                  </a:lnTo>
                  <a:lnTo>
                    <a:pt x="254762" y="0"/>
                  </a:lnTo>
                  <a:close/>
                </a:path>
                <a:path w="587375" h="33654">
                  <a:moveTo>
                    <a:pt x="310146" y="22148"/>
                  </a:moveTo>
                  <a:lnTo>
                    <a:pt x="299072" y="22148"/>
                  </a:lnTo>
                  <a:lnTo>
                    <a:pt x="287997" y="22148"/>
                  </a:lnTo>
                  <a:lnTo>
                    <a:pt x="287997" y="11074"/>
                  </a:lnTo>
                  <a:lnTo>
                    <a:pt x="287997" y="0"/>
                  </a:lnTo>
                  <a:lnTo>
                    <a:pt x="276923" y="0"/>
                  </a:lnTo>
                  <a:lnTo>
                    <a:pt x="265849" y="0"/>
                  </a:lnTo>
                  <a:lnTo>
                    <a:pt x="265849" y="11074"/>
                  </a:lnTo>
                  <a:lnTo>
                    <a:pt x="265849" y="22148"/>
                  </a:lnTo>
                  <a:lnTo>
                    <a:pt x="254774" y="22148"/>
                  </a:lnTo>
                  <a:lnTo>
                    <a:pt x="254774" y="33223"/>
                  </a:lnTo>
                  <a:lnTo>
                    <a:pt x="265849" y="33223"/>
                  </a:lnTo>
                  <a:lnTo>
                    <a:pt x="276923" y="33223"/>
                  </a:lnTo>
                  <a:lnTo>
                    <a:pt x="287997" y="33223"/>
                  </a:lnTo>
                  <a:lnTo>
                    <a:pt x="299072" y="33223"/>
                  </a:lnTo>
                  <a:lnTo>
                    <a:pt x="310146" y="33223"/>
                  </a:lnTo>
                  <a:lnTo>
                    <a:pt x="310146" y="22148"/>
                  </a:lnTo>
                  <a:close/>
                </a:path>
                <a:path w="587375" h="33654">
                  <a:moveTo>
                    <a:pt x="321233" y="22148"/>
                  </a:moveTo>
                  <a:lnTo>
                    <a:pt x="310159" y="22148"/>
                  </a:lnTo>
                  <a:lnTo>
                    <a:pt x="310159" y="33223"/>
                  </a:lnTo>
                  <a:lnTo>
                    <a:pt x="321233" y="33223"/>
                  </a:lnTo>
                  <a:lnTo>
                    <a:pt x="321233" y="22148"/>
                  </a:lnTo>
                  <a:close/>
                </a:path>
                <a:path w="587375" h="33654">
                  <a:moveTo>
                    <a:pt x="343382" y="22148"/>
                  </a:moveTo>
                  <a:lnTo>
                    <a:pt x="332308" y="22148"/>
                  </a:lnTo>
                  <a:lnTo>
                    <a:pt x="332308" y="33223"/>
                  </a:lnTo>
                  <a:lnTo>
                    <a:pt x="343382" y="33223"/>
                  </a:lnTo>
                  <a:lnTo>
                    <a:pt x="343382" y="22148"/>
                  </a:lnTo>
                  <a:close/>
                </a:path>
                <a:path w="587375" h="33654">
                  <a:moveTo>
                    <a:pt x="343382" y="0"/>
                  </a:moveTo>
                  <a:lnTo>
                    <a:pt x="332308" y="0"/>
                  </a:lnTo>
                  <a:lnTo>
                    <a:pt x="321233" y="0"/>
                  </a:lnTo>
                  <a:lnTo>
                    <a:pt x="310159" y="0"/>
                  </a:lnTo>
                  <a:lnTo>
                    <a:pt x="310159" y="11074"/>
                  </a:lnTo>
                  <a:lnTo>
                    <a:pt x="321233" y="11074"/>
                  </a:lnTo>
                  <a:lnTo>
                    <a:pt x="321233" y="22148"/>
                  </a:lnTo>
                  <a:lnTo>
                    <a:pt x="332308" y="22148"/>
                  </a:lnTo>
                  <a:lnTo>
                    <a:pt x="332308" y="11074"/>
                  </a:lnTo>
                  <a:lnTo>
                    <a:pt x="343382" y="11074"/>
                  </a:lnTo>
                  <a:lnTo>
                    <a:pt x="343382" y="0"/>
                  </a:lnTo>
                  <a:close/>
                </a:path>
                <a:path w="587375" h="33654">
                  <a:moveTo>
                    <a:pt x="365531" y="11074"/>
                  </a:moveTo>
                  <a:lnTo>
                    <a:pt x="354457" y="11074"/>
                  </a:lnTo>
                  <a:lnTo>
                    <a:pt x="354457" y="22148"/>
                  </a:lnTo>
                  <a:lnTo>
                    <a:pt x="365531" y="22148"/>
                  </a:lnTo>
                  <a:lnTo>
                    <a:pt x="365531" y="11074"/>
                  </a:lnTo>
                  <a:close/>
                </a:path>
                <a:path w="587375" h="33654">
                  <a:moveTo>
                    <a:pt x="420916" y="0"/>
                  </a:moveTo>
                  <a:lnTo>
                    <a:pt x="409841" y="0"/>
                  </a:lnTo>
                  <a:lnTo>
                    <a:pt x="409841" y="11074"/>
                  </a:lnTo>
                  <a:lnTo>
                    <a:pt x="398767" y="11074"/>
                  </a:lnTo>
                  <a:lnTo>
                    <a:pt x="398767" y="0"/>
                  </a:lnTo>
                  <a:lnTo>
                    <a:pt x="387692" y="0"/>
                  </a:lnTo>
                  <a:lnTo>
                    <a:pt x="376618" y="0"/>
                  </a:lnTo>
                  <a:lnTo>
                    <a:pt x="376618" y="11074"/>
                  </a:lnTo>
                  <a:lnTo>
                    <a:pt x="387692" y="11074"/>
                  </a:lnTo>
                  <a:lnTo>
                    <a:pt x="387692" y="22148"/>
                  </a:lnTo>
                  <a:lnTo>
                    <a:pt x="398767" y="22148"/>
                  </a:lnTo>
                  <a:lnTo>
                    <a:pt x="398767" y="33223"/>
                  </a:lnTo>
                  <a:lnTo>
                    <a:pt x="409841" y="33223"/>
                  </a:lnTo>
                  <a:lnTo>
                    <a:pt x="420916" y="33223"/>
                  </a:lnTo>
                  <a:lnTo>
                    <a:pt x="420916" y="22148"/>
                  </a:lnTo>
                  <a:lnTo>
                    <a:pt x="420916" y="11074"/>
                  </a:lnTo>
                  <a:lnTo>
                    <a:pt x="420916" y="0"/>
                  </a:lnTo>
                  <a:close/>
                </a:path>
                <a:path w="587375" h="33654">
                  <a:moveTo>
                    <a:pt x="465226" y="22148"/>
                  </a:moveTo>
                  <a:lnTo>
                    <a:pt x="454152" y="22148"/>
                  </a:lnTo>
                  <a:lnTo>
                    <a:pt x="443077" y="22148"/>
                  </a:lnTo>
                  <a:lnTo>
                    <a:pt x="432003" y="22148"/>
                  </a:lnTo>
                  <a:lnTo>
                    <a:pt x="432003" y="11074"/>
                  </a:lnTo>
                  <a:lnTo>
                    <a:pt x="420928" y="11074"/>
                  </a:lnTo>
                  <a:lnTo>
                    <a:pt x="420928" y="22148"/>
                  </a:lnTo>
                  <a:lnTo>
                    <a:pt x="420928" y="33223"/>
                  </a:lnTo>
                  <a:lnTo>
                    <a:pt x="432003" y="33223"/>
                  </a:lnTo>
                  <a:lnTo>
                    <a:pt x="443077" y="33223"/>
                  </a:lnTo>
                  <a:lnTo>
                    <a:pt x="454152" y="33223"/>
                  </a:lnTo>
                  <a:lnTo>
                    <a:pt x="465226" y="33223"/>
                  </a:lnTo>
                  <a:lnTo>
                    <a:pt x="465226" y="22148"/>
                  </a:lnTo>
                  <a:close/>
                </a:path>
                <a:path w="587375" h="33654">
                  <a:moveTo>
                    <a:pt x="476300" y="0"/>
                  </a:moveTo>
                  <a:lnTo>
                    <a:pt x="465226" y="0"/>
                  </a:lnTo>
                  <a:lnTo>
                    <a:pt x="454152" y="0"/>
                  </a:lnTo>
                  <a:lnTo>
                    <a:pt x="454152" y="11074"/>
                  </a:lnTo>
                  <a:lnTo>
                    <a:pt x="465226" y="11074"/>
                  </a:lnTo>
                  <a:lnTo>
                    <a:pt x="465226" y="22148"/>
                  </a:lnTo>
                  <a:lnTo>
                    <a:pt x="476300" y="22148"/>
                  </a:lnTo>
                  <a:lnTo>
                    <a:pt x="476300" y="11074"/>
                  </a:lnTo>
                  <a:lnTo>
                    <a:pt x="476300" y="0"/>
                  </a:lnTo>
                  <a:close/>
                </a:path>
                <a:path w="587375" h="33654">
                  <a:moveTo>
                    <a:pt x="498462" y="11074"/>
                  </a:moveTo>
                  <a:lnTo>
                    <a:pt x="487387" y="11074"/>
                  </a:lnTo>
                  <a:lnTo>
                    <a:pt x="476313" y="11074"/>
                  </a:lnTo>
                  <a:lnTo>
                    <a:pt x="476313" y="22148"/>
                  </a:lnTo>
                  <a:lnTo>
                    <a:pt x="487387" y="22148"/>
                  </a:lnTo>
                  <a:lnTo>
                    <a:pt x="498462" y="22148"/>
                  </a:lnTo>
                  <a:lnTo>
                    <a:pt x="498462" y="11074"/>
                  </a:lnTo>
                  <a:close/>
                </a:path>
                <a:path w="587375" h="33654">
                  <a:moveTo>
                    <a:pt x="509536" y="0"/>
                  </a:moveTo>
                  <a:lnTo>
                    <a:pt x="498462" y="0"/>
                  </a:lnTo>
                  <a:lnTo>
                    <a:pt x="498462" y="11074"/>
                  </a:lnTo>
                  <a:lnTo>
                    <a:pt x="509536" y="11074"/>
                  </a:lnTo>
                  <a:lnTo>
                    <a:pt x="509536" y="0"/>
                  </a:lnTo>
                  <a:close/>
                </a:path>
                <a:path w="587375" h="33654">
                  <a:moveTo>
                    <a:pt x="531685" y="11074"/>
                  </a:moveTo>
                  <a:lnTo>
                    <a:pt x="520611" y="11074"/>
                  </a:lnTo>
                  <a:lnTo>
                    <a:pt x="509536" y="11074"/>
                  </a:lnTo>
                  <a:lnTo>
                    <a:pt x="509536" y="22148"/>
                  </a:lnTo>
                  <a:lnTo>
                    <a:pt x="520611" y="22148"/>
                  </a:lnTo>
                  <a:lnTo>
                    <a:pt x="531685" y="22148"/>
                  </a:lnTo>
                  <a:lnTo>
                    <a:pt x="531685" y="11074"/>
                  </a:lnTo>
                  <a:close/>
                </a:path>
                <a:path w="587375" h="33654">
                  <a:moveTo>
                    <a:pt x="542772" y="0"/>
                  </a:moveTo>
                  <a:lnTo>
                    <a:pt x="531698" y="0"/>
                  </a:lnTo>
                  <a:lnTo>
                    <a:pt x="531698" y="11074"/>
                  </a:lnTo>
                  <a:lnTo>
                    <a:pt x="531698" y="22148"/>
                  </a:lnTo>
                  <a:lnTo>
                    <a:pt x="542772" y="22148"/>
                  </a:lnTo>
                  <a:lnTo>
                    <a:pt x="542772" y="11074"/>
                  </a:lnTo>
                  <a:lnTo>
                    <a:pt x="542772" y="0"/>
                  </a:lnTo>
                  <a:close/>
                </a:path>
                <a:path w="587375" h="33654">
                  <a:moveTo>
                    <a:pt x="587070" y="0"/>
                  </a:moveTo>
                  <a:lnTo>
                    <a:pt x="575995" y="0"/>
                  </a:lnTo>
                  <a:lnTo>
                    <a:pt x="564921" y="0"/>
                  </a:lnTo>
                  <a:lnTo>
                    <a:pt x="553847" y="0"/>
                  </a:lnTo>
                  <a:lnTo>
                    <a:pt x="553847" y="11074"/>
                  </a:lnTo>
                  <a:lnTo>
                    <a:pt x="553847" y="22148"/>
                  </a:lnTo>
                  <a:lnTo>
                    <a:pt x="553847" y="33223"/>
                  </a:lnTo>
                  <a:lnTo>
                    <a:pt x="564921" y="33223"/>
                  </a:lnTo>
                  <a:lnTo>
                    <a:pt x="564921" y="22148"/>
                  </a:lnTo>
                  <a:lnTo>
                    <a:pt x="564921" y="11074"/>
                  </a:lnTo>
                  <a:lnTo>
                    <a:pt x="575995" y="11074"/>
                  </a:lnTo>
                  <a:lnTo>
                    <a:pt x="575995" y="22148"/>
                  </a:lnTo>
                  <a:lnTo>
                    <a:pt x="587070" y="22148"/>
                  </a:lnTo>
                  <a:lnTo>
                    <a:pt x="587070" y="11074"/>
                  </a:lnTo>
                  <a:lnTo>
                    <a:pt x="58707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/>
            <p:cNvSpPr/>
            <p:nvPr/>
          </p:nvSpPr>
          <p:spPr>
            <a:xfrm>
              <a:off x="5166538" y="6497751"/>
              <a:ext cx="576580" cy="22225"/>
            </a:xfrm>
            <a:custGeom>
              <a:avLst/>
              <a:gdLst/>
              <a:ahLst/>
              <a:cxnLst/>
              <a:rect l="l" t="t" r="r" b="b"/>
              <a:pathLst>
                <a:path w="576579" h="22225">
                  <a:moveTo>
                    <a:pt x="11074" y="11074"/>
                  </a:moveTo>
                  <a:lnTo>
                    <a:pt x="0" y="11074"/>
                  </a:lnTo>
                  <a:lnTo>
                    <a:pt x="0" y="22148"/>
                  </a:lnTo>
                  <a:lnTo>
                    <a:pt x="11074" y="22148"/>
                  </a:lnTo>
                  <a:lnTo>
                    <a:pt x="11074" y="11074"/>
                  </a:lnTo>
                  <a:close/>
                </a:path>
                <a:path w="576579" h="22225">
                  <a:moveTo>
                    <a:pt x="553847" y="0"/>
                  </a:moveTo>
                  <a:lnTo>
                    <a:pt x="542772" y="0"/>
                  </a:lnTo>
                  <a:lnTo>
                    <a:pt x="531698" y="0"/>
                  </a:lnTo>
                  <a:lnTo>
                    <a:pt x="531698" y="11074"/>
                  </a:lnTo>
                  <a:lnTo>
                    <a:pt x="542772" y="11074"/>
                  </a:lnTo>
                  <a:lnTo>
                    <a:pt x="553847" y="11074"/>
                  </a:lnTo>
                  <a:lnTo>
                    <a:pt x="553847" y="0"/>
                  </a:lnTo>
                  <a:close/>
                </a:path>
                <a:path w="576579" h="22225">
                  <a:moveTo>
                    <a:pt x="576008" y="0"/>
                  </a:moveTo>
                  <a:lnTo>
                    <a:pt x="564934" y="0"/>
                  </a:lnTo>
                  <a:lnTo>
                    <a:pt x="564934" y="11074"/>
                  </a:lnTo>
                  <a:lnTo>
                    <a:pt x="576008" y="11074"/>
                  </a:lnTo>
                  <a:lnTo>
                    <a:pt x="57600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5177636" y="6514352"/>
              <a:ext cx="266065" cy="0"/>
            </a:xfrm>
            <a:custGeom>
              <a:avLst/>
              <a:gdLst/>
              <a:ahLst/>
              <a:cxnLst/>
              <a:rect l="l" t="t" r="r" b="b"/>
              <a:pathLst>
                <a:path w="266064">
                  <a:moveTo>
                    <a:pt x="0" y="0"/>
                  </a:moveTo>
                  <a:lnTo>
                    <a:pt x="265836" y="0"/>
                  </a:lnTo>
                </a:path>
              </a:pathLst>
            </a:custGeom>
            <a:ln w="11074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5133314" y="6508826"/>
              <a:ext cx="631825" cy="33655"/>
            </a:xfrm>
            <a:custGeom>
              <a:avLst/>
              <a:gdLst/>
              <a:ahLst/>
              <a:cxnLst/>
              <a:rect l="l" t="t" r="r" b="b"/>
              <a:pathLst>
                <a:path w="631825" h="33654">
                  <a:moveTo>
                    <a:pt x="33223" y="22161"/>
                  </a:moveTo>
                  <a:lnTo>
                    <a:pt x="22148" y="22161"/>
                  </a:lnTo>
                  <a:lnTo>
                    <a:pt x="11074" y="22161"/>
                  </a:lnTo>
                  <a:lnTo>
                    <a:pt x="11074" y="11087"/>
                  </a:lnTo>
                  <a:lnTo>
                    <a:pt x="0" y="11087"/>
                  </a:lnTo>
                  <a:lnTo>
                    <a:pt x="0" y="22161"/>
                  </a:lnTo>
                  <a:lnTo>
                    <a:pt x="0" y="33235"/>
                  </a:lnTo>
                  <a:lnTo>
                    <a:pt x="11074" y="33235"/>
                  </a:lnTo>
                  <a:lnTo>
                    <a:pt x="22148" y="33235"/>
                  </a:lnTo>
                  <a:lnTo>
                    <a:pt x="33223" y="33235"/>
                  </a:lnTo>
                  <a:lnTo>
                    <a:pt x="33223" y="22161"/>
                  </a:lnTo>
                  <a:close/>
                </a:path>
                <a:path w="631825" h="33654">
                  <a:moveTo>
                    <a:pt x="44297" y="11087"/>
                  </a:moveTo>
                  <a:lnTo>
                    <a:pt x="33223" y="11087"/>
                  </a:lnTo>
                  <a:lnTo>
                    <a:pt x="33223" y="22161"/>
                  </a:lnTo>
                  <a:lnTo>
                    <a:pt x="44297" y="22161"/>
                  </a:lnTo>
                  <a:lnTo>
                    <a:pt x="44297" y="11087"/>
                  </a:lnTo>
                  <a:close/>
                </a:path>
                <a:path w="631825" h="33654">
                  <a:moveTo>
                    <a:pt x="99682" y="11087"/>
                  </a:moveTo>
                  <a:lnTo>
                    <a:pt x="99682" y="11087"/>
                  </a:lnTo>
                  <a:lnTo>
                    <a:pt x="44310" y="11087"/>
                  </a:lnTo>
                  <a:lnTo>
                    <a:pt x="44310" y="22161"/>
                  </a:lnTo>
                  <a:lnTo>
                    <a:pt x="44310" y="33235"/>
                  </a:lnTo>
                  <a:lnTo>
                    <a:pt x="55384" y="33235"/>
                  </a:lnTo>
                  <a:lnTo>
                    <a:pt x="55384" y="22161"/>
                  </a:lnTo>
                  <a:lnTo>
                    <a:pt x="66459" y="22161"/>
                  </a:lnTo>
                  <a:lnTo>
                    <a:pt x="77533" y="22161"/>
                  </a:lnTo>
                  <a:lnTo>
                    <a:pt x="77533" y="33235"/>
                  </a:lnTo>
                  <a:lnTo>
                    <a:pt x="88607" y="33235"/>
                  </a:lnTo>
                  <a:lnTo>
                    <a:pt x="99682" y="33235"/>
                  </a:lnTo>
                  <a:lnTo>
                    <a:pt x="99682" y="22161"/>
                  </a:lnTo>
                  <a:lnTo>
                    <a:pt x="99682" y="11087"/>
                  </a:lnTo>
                  <a:close/>
                </a:path>
                <a:path w="631825" h="33654">
                  <a:moveTo>
                    <a:pt x="110769" y="22161"/>
                  </a:moveTo>
                  <a:lnTo>
                    <a:pt x="99695" y="22161"/>
                  </a:lnTo>
                  <a:lnTo>
                    <a:pt x="99695" y="33235"/>
                  </a:lnTo>
                  <a:lnTo>
                    <a:pt x="110769" y="33235"/>
                  </a:lnTo>
                  <a:lnTo>
                    <a:pt x="110769" y="22161"/>
                  </a:lnTo>
                  <a:close/>
                </a:path>
                <a:path w="631825" h="33654">
                  <a:moveTo>
                    <a:pt x="143992" y="22161"/>
                  </a:moveTo>
                  <a:lnTo>
                    <a:pt x="132918" y="22161"/>
                  </a:lnTo>
                  <a:lnTo>
                    <a:pt x="132918" y="33235"/>
                  </a:lnTo>
                  <a:lnTo>
                    <a:pt x="143992" y="33235"/>
                  </a:lnTo>
                  <a:lnTo>
                    <a:pt x="143992" y="22161"/>
                  </a:lnTo>
                  <a:close/>
                </a:path>
                <a:path w="631825" h="33654">
                  <a:moveTo>
                    <a:pt x="166154" y="22161"/>
                  </a:moveTo>
                  <a:lnTo>
                    <a:pt x="155079" y="22161"/>
                  </a:lnTo>
                  <a:lnTo>
                    <a:pt x="155079" y="33235"/>
                  </a:lnTo>
                  <a:lnTo>
                    <a:pt x="166154" y="33235"/>
                  </a:lnTo>
                  <a:lnTo>
                    <a:pt x="166154" y="22161"/>
                  </a:lnTo>
                  <a:close/>
                </a:path>
                <a:path w="631825" h="33654">
                  <a:moveTo>
                    <a:pt x="210451" y="11087"/>
                  </a:moveTo>
                  <a:lnTo>
                    <a:pt x="199377" y="11087"/>
                  </a:lnTo>
                  <a:lnTo>
                    <a:pt x="188302" y="11087"/>
                  </a:lnTo>
                  <a:lnTo>
                    <a:pt x="177228" y="11087"/>
                  </a:lnTo>
                  <a:lnTo>
                    <a:pt x="177228" y="22161"/>
                  </a:lnTo>
                  <a:lnTo>
                    <a:pt x="177228" y="33235"/>
                  </a:lnTo>
                  <a:lnTo>
                    <a:pt x="188302" y="33235"/>
                  </a:lnTo>
                  <a:lnTo>
                    <a:pt x="199377" y="33235"/>
                  </a:lnTo>
                  <a:lnTo>
                    <a:pt x="210451" y="33235"/>
                  </a:lnTo>
                  <a:lnTo>
                    <a:pt x="210451" y="22161"/>
                  </a:lnTo>
                  <a:lnTo>
                    <a:pt x="210451" y="11087"/>
                  </a:lnTo>
                  <a:close/>
                </a:path>
                <a:path w="631825" h="33654">
                  <a:moveTo>
                    <a:pt x="265836" y="11087"/>
                  </a:moveTo>
                  <a:lnTo>
                    <a:pt x="254762" y="11087"/>
                  </a:lnTo>
                  <a:lnTo>
                    <a:pt x="243687" y="11087"/>
                  </a:lnTo>
                  <a:lnTo>
                    <a:pt x="232613" y="11087"/>
                  </a:lnTo>
                  <a:lnTo>
                    <a:pt x="232613" y="22161"/>
                  </a:lnTo>
                  <a:lnTo>
                    <a:pt x="221538" y="22161"/>
                  </a:lnTo>
                  <a:lnTo>
                    <a:pt x="221538" y="11087"/>
                  </a:lnTo>
                  <a:lnTo>
                    <a:pt x="210464" y="11087"/>
                  </a:lnTo>
                  <a:lnTo>
                    <a:pt x="210464" y="22161"/>
                  </a:lnTo>
                  <a:lnTo>
                    <a:pt x="210464" y="33235"/>
                  </a:lnTo>
                  <a:lnTo>
                    <a:pt x="221538" y="33235"/>
                  </a:lnTo>
                  <a:lnTo>
                    <a:pt x="232613" y="33235"/>
                  </a:lnTo>
                  <a:lnTo>
                    <a:pt x="243687" y="33235"/>
                  </a:lnTo>
                  <a:lnTo>
                    <a:pt x="254762" y="33235"/>
                  </a:lnTo>
                  <a:lnTo>
                    <a:pt x="265836" y="33235"/>
                  </a:lnTo>
                  <a:lnTo>
                    <a:pt x="265836" y="22161"/>
                  </a:lnTo>
                  <a:lnTo>
                    <a:pt x="265836" y="11087"/>
                  </a:lnTo>
                  <a:close/>
                </a:path>
                <a:path w="631825" h="33654">
                  <a:moveTo>
                    <a:pt x="276923" y="11087"/>
                  </a:moveTo>
                  <a:lnTo>
                    <a:pt x="265849" y="11087"/>
                  </a:lnTo>
                  <a:lnTo>
                    <a:pt x="265849" y="22161"/>
                  </a:lnTo>
                  <a:lnTo>
                    <a:pt x="276923" y="22161"/>
                  </a:lnTo>
                  <a:lnTo>
                    <a:pt x="276923" y="11087"/>
                  </a:lnTo>
                  <a:close/>
                </a:path>
                <a:path w="631825" h="33654">
                  <a:moveTo>
                    <a:pt x="321221" y="11087"/>
                  </a:moveTo>
                  <a:lnTo>
                    <a:pt x="310146" y="11087"/>
                  </a:lnTo>
                  <a:lnTo>
                    <a:pt x="299072" y="11087"/>
                  </a:lnTo>
                  <a:lnTo>
                    <a:pt x="299072" y="22161"/>
                  </a:lnTo>
                  <a:lnTo>
                    <a:pt x="287997" y="22161"/>
                  </a:lnTo>
                  <a:lnTo>
                    <a:pt x="276923" y="22161"/>
                  </a:lnTo>
                  <a:lnTo>
                    <a:pt x="276923" y="33235"/>
                  </a:lnTo>
                  <a:lnTo>
                    <a:pt x="287997" y="33235"/>
                  </a:lnTo>
                  <a:lnTo>
                    <a:pt x="299072" y="33235"/>
                  </a:lnTo>
                  <a:lnTo>
                    <a:pt x="310146" y="33235"/>
                  </a:lnTo>
                  <a:lnTo>
                    <a:pt x="321221" y="33235"/>
                  </a:lnTo>
                  <a:lnTo>
                    <a:pt x="321221" y="22161"/>
                  </a:lnTo>
                  <a:lnTo>
                    <a:pt x="321221" y="11087"/>
                  </a:lnTo>
                  <a:close/>
                </a:path>
                <a:path w="631825" h="33654">
                  <a:moveTo>
                    <a:pt x="332308" y="22161"/>
                  </a:moveTo>
                  <a:lnTo>
                    <a:pt x="321233" y="22161"/>
                  </a:lnTo>
                  <a:lnTo>
                    <a:pt x="321233" y="33235"/>
                  </a:lnTo>
                  <a:lnTo>
                    <a:pt x="332308" y="33235"/>
                  </a:lnTo>
                  <a:lnTo>
                    <a:pt x="332308" y="22161"/>
                  </a:lnTo>
                  <a:close/>
                </a:path>
                <a:path w="631825" h="33654">
                  <a:moveTo>
                    <a:pt x="376605" y="11087"/>
                  </a:moveTo>
                  <a:lnTo>
                    <a:pt x="365531" y="11087"/>
                  </a:lnTo>
                  <a:lnTo>
                    <a:pt x="354457" y="11087"/>
                  </a:lnTo>
                  <a:lnTo>
                    <a:pt x="343382" y="11087"/>
                  </a:lnTo>
                  <a:lnTo>
                    <a:pt x="343382" y="22161"/>
                  </a:lnTo>
                  <a:lnTo>
                    <a:pt x="354457" y="22161"/>
                  </a:lnTo>
                  <a:lnTo>
                    <a:pt x="365531" y="22161"/>
                  </a:lnTo>
                  <a:lnTo>
                    <a:pt x="365531" y="33235"/>
                  </a:lnTo>
                  <a:lnTo>
                    <a:pt x="376605" y="33235"/>
                  </a:lnTo>
                  <a:lnTo>
                    <a:pt x="376605" y="22161"/>
                  </a:lnTo>
                  <a:lnTo>
                    <a:pt x="376605" y="11087"/>
                  </a:lnTo>
                  <a:close/>
                </a:path>
                <a:path w="631825" h="33654">
                  <a:moveTo>
                    <a:pt x="376605" y="0"/>
                  </a:moveTo>
                  <a:lnTo>
                    <a:pt x="365531" y="0"/>
                  </a:lnTo>
                  <a:lnTo>
                    <a:pt x="354457" y="0"/>
                  </a:lnTo>
                  <a:lnTo>
                    <a:pt x="354457" y="11074"/>
                  </a:lnTo>
                  <a:lnTo>
                    <a:pt x="365531" y="11074"/>
                  </a:lnTo>
                  <a:lnTo>
                    <a:pt x="376605" y="11074"/>
                  </a:lnTo>
                  <a:lnTo>
                    <a:pt x="376605" y="0"/>
                  </a:lnTo>
                  <a:close/>
                </a:path>
                <a:path w="631825" h="33654">
                  <a:moveTo>
                    <a:pt x="431990" y="11087"/>
                  </a:moveTo>
                  <a:lnTo>
                    <a:pt x="420916" y="11087"/>
                  </a:lnTo>
                  <a:lnTo>
                    <a:pt x="409841" y="11087"/>
                  </a:lnTo>
                  <a:lnTo>
                    <a:pt x="409841" y="22161"/>
                  </a:lnTo>
                  <a:lnTo>
                    <a:pt x="420916" y="22161"/>
                  </a:lnTo>
                  <a:lnTo>
                    <a:pt x="431990" y="22161"/>
                  </a:lnTo>
                  <a:lnTo>
                    <a:pt x="431990" y="11087"/>
                  </a:lnTo>
                  <a:close/>
                </a:path>
                <a:path w="631825" h="33654">
                  <a:moveTo>
                    <a:pt x="443077" y="0"/>
                  </a:moveTo>
                  <a:lnTo>
                    <a:pt x="432003" y="0"/>
                  </a:lnTo>
                  <a:lnTo>
                    <a:pt x="432003" y="11074"/>
                  </a:lnTo>
                  <a:lnTo>
                    <a:pt x="443077" y="11074"/>
                  </a:lnTo>
                  <a:lnTo>
                    <a:pt x="443077" y="0"/>
                  </a:lnTo>
                  <a:close/>
                </a:path>
                <a:path w="631825" h="33654">
                  <a:moveTo>
                    <a:pt x="465226" y="11087"/>
                  </a:moveTo>
                  <a:lnTo>
                    <a:pt x="454152" y="11087"/>
                  </a:lnTo>
                  <a:lnTo>
                    <a:pt x="454152" y="22161"/>
                  </a:lnTo>
                  <a:lnTo>
                    <a:pt x="465226" y="22161"/>
                  </a:lnTo>
                  <a:lnTo>
                    <a:pt x="465226" y="11087"/>
                  </a:lnTo>
                  <a:close/>
                </a:path>
                <a:path w="631825" h="33654">
                  <a:moveTo>
                    <a:pt x="487375" y="11087"/>
                  </a:moveTo>
                  <a:lnTo>
                    <a:pt x="476300" y="11087"/>
                  </a:lnTo>
                  <a:lnTo>
                    <a:pt x="476300" y="22161"/>
                  </a:lnTo>
                  <a:lnTo>
                    <a:pt x="487375" y="22161"/>
                  </a:lnTo>
                  <a:lnTo>
                    <a:pt x="487375" y="11087"/>
                  </a:lnTo>
                  <a:close/>
                </a:path>
                <a:path w="631825" h="33654">
                  <a:moveTo>
                    <a:pt x="487375" y="0"/>
                  </a:moveTo>
                  <a:lnTo>
                    <a:pt x="476300" y="0"/>
                  </a:lnTo>
                  <a:lnTo>
                    <a:pt x="465226" y="0"/>
                  </a:lnTo>
                  <a:lnTo>
                    <a:pt x="454152" y="0"/>
                  </a:lnTo>
                  <a:lnTo>
                    <a:pt x="454152" y="11074"/>
                  </a:lnTo>
                  <a:lnTo>
                    <a:pt x="465226" y="11074"/>
                  </a:lnTo>
                  <a:lnTo>
                    <a:pt x="476300" y="11074"/>
                  </a:lnTo>
                  <a:lnTo>
                    <a:pt x="487375" y="11074"/>
                  </a:lnTo>
                  <a:lnTo>
                    <a:pt x="487375" y="0"/>
                  </a:lnTo>
                  <a:close/>
                </a:path>
                <a:path w="631825" h="33654">
                  <a:moveTo>
                    <a:pt x="498462" y="11087"/>
                  </a:moveTo>
                  <a:lnTo>
                    <a:pt x="487387" y="11087"/>
                  </a:lnTo>
                  <a:lnTo>
                    <a:pt x="487387" y="22161"/>
                  </a:lnTo>
                  <a:lnTo>
                    <a:pt x="498462" y="22161"/>
                  </a:lnTo>
                  <a:lnTo>
                    <a:pt x="498462" y="11087"/>
                  </a:lnTo>
                  <a:close/>
                </a:path>
                <a:path w="631825" h="33654">
                  <a:moveTo>
                    <a:pt x="509536" y="0"/>
                  </a:moveTo>
                  <a:lnTo>
                    <a:pt x="498462" y="0"/>
                  </a:lnTo>
                  <a:lnTo>
                    <a:pt x="487387" y="0"/>
                  </a:lnTo>
                  <a:lnTo>
                    <a:pt x="487387" y="11074"/>
                  </a:lnTo>
                  <a:lnTo>
                    <a:pt x="498462" y="11074"/>
                  </a:lnTo>
                  <a:lnTo>
                    <a:pt x="509536" y="11074"/>
                  </a:lnTo>
                  <a:lnTo>
                    <a:pt x="509536" y="0"/>
                  </a:lnTo>
                  <a:close/>
                </a:path>
                <a:path w="631825" h="33654">
                  <a:moveTo>
                    <a:pt x="531685" y="0"/>
                  </a:moveTo>
                  <a:lnTo>
                    <a:pt x="520611" y="0"/>
                  </a:lnTo>
                  <a:lnTo>
                    <a:pt x="520611" y="11074"/>
                  </a:lnTo>
                  <a:lnTo>
                    <a:pt x="531685" y="11074"/>
                  </a:lnTo>
                  <a:lnTo>
                    <a:pt x="531685" y="0"/>
                  </a:lnTo>
                  <a:close/>
                </a:path>
                <a:path w="631825" h="33654">
                  <a:moveTo>
                    <a:pt x="542759" y="11087"/>
                  </a:moveTo>
                  <a:lnTo>
                    <a:pt x="531685" y="11087"/>
                  </a:lnTo>
                  <a:lnTo>
                    <a:pt x="520611" y="11087"/>
                  </a:lnTo>
                  <a:lnTo>
                    <a:pt x="509536" y="11087"/>
                  </a:lnTo>
                  <a:lnTo>
                    <a:pt x="509536" y="22161"/>
                  </a:lnTo>
                  <a:lnTo>
                    <a:pt x="520611" y="22161"/>
                  </a:lnTo>
                  <a:lnTo>
                    <a:pt x="531685" y="22161"/>
                  </a:lnTo>
                  <a:lnTo>
                    <a:pt x="542759" y="22161"/>
                  </a:lnTo>
                  <a:lnTo>
                    <a:pt x="542759" y="11087"/>
                  </a:lnTo>
                  <a:close/>
                </a:path>
                <a:path w="631825" h="33654">
                  <a:moveTo>
                    <a:pt x="598144" y="11087"/>
                  </a:moveTo>
                  <a:lnTo>
                    <a:pt x="587070" y="11087"/>
                  </a:lnTo>
                  <a:lnTo>
                    <a:pt x="575995" y="11087"/>
                  </a:lnTo>
                  <a:lnTo>
                    <a:pt x="564921" y="11087"/>
                  </a:lnTo>
                  <a:lnTo>
                    <a:pt x="564921" y="22161"/>
                  </a:lnTo>
                  <a:lnTo>
                    <a:pt x="575995" y="22161"/>
                  </a:lnTo>
                  <a:lnTo>
                    <a:pt x="587070" y="22161"/>
                  </a:lnTo>
                  <a:lnTo>
                    <a:pt x="598144" y="22161"/>
                  </a:lnTo>
                  <a:lnTo>
                    <a:pt x="598144" y="11087"/>
                  </a:lnTo>
                  <a:close/>
                </a:path>
                <a:path w="631825" h="33654">
                  <a:moveTo>
                    <a:pt x="598144" y="0"/>
                  </a:moveTo>
                  <a:lnTo>
                    <a:pt x="587070" y="0"/>
                  </a:lnTo>
                  <a:lnTo>
                    <a:pt x="575995" y="0"/>
                  </a:lnTo>
                  <a:lnTo>
                    <a:pt x="564921" y="0"/>
                  </a:lnTo>
                  <a:lnTo>
                    <a:pt x="553847" y="0"/>
                  </a:lnTo>
                  <a:lnTo>
                    <a:pt x="553847" y="11074"/>
                  </a:lnTo>
                  <a:lnTo>
                    <a:pt x="564921" y="11074"/>
                  </a:lnTo>
                  <a:lnTo>
                    <a:pt x="575995" y="11074"/>
                  </a:lnTo>
                  <a:lnTo>
                    <a:pt x="587070" y="11074"/>
                  </a:lnTo>
                  <a:lnTo>
                    <a:pt x="598144" y="11074"/>
                  </a:lnTo>
                  <a:lnTo>
                    <a:pt x="598144" y="0"/>
                  </a:lnTo>
                  <a:close/>
                </a:path>
                <a:path w="631825" h="33654">
                  <a:moveTo>
                    <a:pt x="620306" y="11087"/>
                  </a:moveTo>
                  <a:lnTo>
                    <a:pt x="609231" y="11087"/>
                  </a:lnTo>
                  <a:lnTo>
                    <a:pt x="609231" y="22161"/>
                  </a:lnTo>
                  <a:lnTo>
                    <a:pt x="620306" y="22161"/>
                  </a:lnTo>
                  <a:lnTo>
                    <a:pt x="620306" y="11087"/>
                  </a:lnTo>
                  <a:close/>
                </a:path>
                <a:path w="631825" h="33654">
                  <a:moveTo>
                    <a:pt x="631380" y="0"/>
                  </a:moveTo>
                  <a:lnTo>
                    <a:pt x="620306" y="0"/>
                  </a:lnTo>
                  <a:lnTo>
                    <a:pt x="609231" y="0"/>
                  </a:lnTo>
                  <a:lnTo>
                    <a:pt x="598157" y="0"/>
                  </a:lnTo>
                  <a:lnTo>
                    <a:pt x="598157" y="11074"/>
                  </a:lnTo>
                  <a:lnTo>
                    <a:pt x="609231" y="11074"/>
                  </a:lnTo>
                  <a:lnTo>
                    <a:pt x="620306" y="11074"/>
                  </a:lnTo>
                  <a:lnTo>
                    <a:pt x="631380" y="11074"/>
                  </a:lnTo>
                  <a:lnTo>
                    <a:pt x="6313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5133314" y="6530987"/>
              <a:ext cx="631825" cy="44450"/>
            </a:xfrm>
            <a:custGeom>
              <a:avLst/>
              <a:gdLst/>
              <a:ahLst/>
              <a:cxnLst/>
              <a:rect l="l" t="t" r="r" b="b"/>
              <a:pathLst>
                <a:path w="631825" h="44450">
                  <a:moveTo>
                    <a:pt x="11074" y="11074"/>
                  </a:moveTo>
                  <a:lnTo>
                    <a:pt x="0" y="11074"/>
                  </a:lnTo>
                  <a:lnTo>
                    <a:pt x="0" y="22148"/>
                  </a:lnTo>
                  <a:lnTo>
                    <a:pt x="11074" y="22148"/>
                  </a:lnTo>
                  <a:lnTo>
                    <a:pt x="11074" y="11074"/>
                  </a:lnTo>
                  <a:close/>
                </a:path>
                <a:path w="631825" h="44450">
                  <a:moveTo>
                    <a:pt x="22148" y="33223"/>
                  </a:moveTo>
                  <a:lnTo>
                    <a:pt x="11074" y="33223"/>
                  </a:lnTo>
                  <a:lnTo>
                    <a:pt x="11074" y="44297"/>
                  </a:lnTo>
                  <a:lnTo>
                    <a:pt x="22148" y="44297"/>
                  </a:lnTo>
                  <a:lnTo>
                    <a:pt x="22148" y="33223"/>
                  </a:lnTo>
                  <a:close/>
                </a:path>
                <a:path w="631825" h="44450">
                  <a:moveTo>
                    <a:pt x="33223" y="22148"/>
                  </a:moveTo>
                  <a:lnTo>
                    <a:pt x="22148" y="22148"/>
                  </a:lnTo>
                  <a:lnTo>
                    <a:pt x="22148" y="33223"/>
                  </a:lnTo>
                  <a:lnTo>
                    <a:pt x="33223" y="33223"/>
                  </a:lnTo>
                  <a:lnTo>
                    <a:pt x="33223" y="22148"/>
                  </a:lnTo>
                  <a:close/>
                </a:path>
                <a:path w="631825" h="44450">
                  <a:moveTo>
                    <a:pt x="44297" y="33223"/>
                  </a:moveTo>
                  <a:lnTo>
                    <a:pt x="33223" y="33223"/>
                  </a:lnTo>
                  <a:lnTo>
                    <a:pt x="33223" y="44297"/>
                  </a:lnTo>
                  <a:lnTo>
                    <a:pt x="44297" y="44297"/>
                  </a:lnTo>
                  <a:lnTo>
                    <a:pt x="44297" y="33223"/>
                  </a:lnTo>
                  <a:close/>
                </a:path>
                <a:path w="631825" h="44450">
                  <a:moveTo>
                    <a:pt x="77533" y="11074"/>
                  </a:moveTo>
                  <a:lnTo>
                    <a:pt x="66459" y="11074"/>
                  </a:lnTo>
                  <a:lnTo>
                    <a:pt x="55384" y="11074"/>
                  </a:lnTo>
                  <a:lnTo>
                    <a:pt x="44310" y="11074"/>
                  </a:lnTo>
                  <a:lnTo>
                    <a:pt x="44310" y="22148"/>
                  </a:lnTo>
                  <a:lnTo>
                    <a:pt x="44310" y="33223"/>
                  </a:lnTo>
                  <a:lnTo>
                    <a:pt x="44310" y="44297"/>
                  </a:lnTo>
                  <a:lnTo>
                    <a:pt x="55384" y="44297"/>
                  </a:lnTo>
                  <a:lnTo>
                    <a:pt x="66459" y="44297"/>
                  </a:lnTo>
                  <a:lnTo>
                    <a:pt x="77533" y="44297"/>
                  </a:lnTo>
                  <a:lnTo>
                    <a:pt x="77533" y="33223"/>
                  </a:lnTo>
                  <a:lnTo>
                    <a:pt x="66459" y="33223"/>
                  </a:lnTo>
                  <a:lnTo>
                    <a:pt x="66459" y="22148"/>
                  </a:lnTo>
                  <a:lnTo>
                    <a:pt x="77533" y="22148"/>
                  </a:lnTo>
                  <a:lnTo>
                    <a:pt x="77533" y="11074"/>
                  </a:lnTo>
                  <a:close/>
                </a:path>
                <a:path w="631825" h="44450">
                  <a:moveTo>
                    <a:pt x="99682" y="22148"/>
                  </a:moveTo>
                  <a:lnTo>
                    <a:pt x="88607" y="22148"/>
                  </a:lnTo>
                  <a:lnTo>
                    <a:pt x="88607" y="33223"/>
                  </a:lnTo>
                  <a:lnTo>
                    <a:pt x="88607" y="44297"/>
                  </a:lnTo>
                  <a:lnTo>
                    <a:pt x="99682" y="44297"/>
                  </a:lnTo>
                  <a:lnTo>
                    <a:pt x="99682" y="33223"/>
                  </a:lnTo>
                  <a:lnTo>
                    <a:pt x="99682" y="22148"/>
                  </a:lnTo>
                  <a:close/>
                </a:path>
                <a:path w="631825" h="44450">
                  <a:moveTo>
                    <a:pt x="132918" y="11074"/>
                  </a:moveTo>
                  <a:lnTo>
                    <a:pt x="121843" y="11074"/>
                  </a:lnTo>
                  <a:lnTo>
                    <a:pt x="121843" y="22148"/>
                  </a:lnTo>
                  <a:lnTo>
                    <a:pt x="132918" y="22148"/>
                  </a:lnTo>
                  <a:lnTo>
                    <a:pt x="132918" y="11074"/>
                  </a:lnTo>
                  <a:close/>
                </a:path>
                <a:path w="631825" h="44450">
                  <a:moveTo>
                    <a:pt x="155067" y="22148"/>
                  </a:moveTo>
                  <a:lnTo>
                    <a:pt x="143992" y="22148"/>
                  </a:lnTo>
                  <a:lnTo>
                    <a:pt x="132918" y="22148"/>
                  </a:lnTo>
                  <a:lnTo>
                    <a:pt x="132918" y="33223"/>
                  </a:lnTo>
                  <a:lnTo>
                    <a:pt x="143992" y="33223"/>
                  </a:lnTo>
                  <a:lnTo>
                    <a:pt x="155067" y="33223"/>
                  </a:lnTo>
                  <a:lnTo>
                    <a:pt x="155067" y="22148"/>
                  </a:lnTo>
                  <a:close/>
                </a:path>
                <a:path w="631825" h="44450">
                  <a:moveTo>
                    <a:pt x="210451" y="22148"/>
                  </a:moveTo>
                  <a:lnTo>
                    <a:pt x="199377" y="22148"/>
                  </a:lnTo>
                  <a:lnTo>
                    <a:pt x="188302" y="22148"/>
                  </a:lnTo>
                  <a:lnTo>
                    <a:pt x="188302" y="33223"/>
                  </a:lnTo>
                  <a:lnTo>
                    <a:pt x="199377" y="33223"/>
                  </a:lnTo>
                  <a:lnTo>
                    <a:pt x="210451" y="33223"/>
                  </a:lnTo>
                  <a:lnTo>
                    <a:pt x="210451" y="22148"/>
                  </a:lnTo>
                  <a:close/>
                </a:path>
                <a:path w="631825" h="44450">
                  <a:moveTo>
                    <a:pt x="254762" y="11074"/>
                  </a:moveTo>
                  <a:lnTo>
                    <a:pt x="243687" y="11074"/>
                  </a:lnTo>
                  <a:lnTo>
                    <a:pt x="243687" y="22148"/>
                  </a:lnTo>
                  <a:lnTo>
                    <a:pt x="243687" y="33223"/>
                  </a:lnTo>
                  <a:lnTo>
                    <a:pt x="254762" y="33223"/>
                  </a:lnTo>
                  <a:lnTo>
                    <a:pt x="254762" y="22148"/>
                  </a:lnTo>
                  <a:lnTo>
                    <a:pt x="254762" y="11074"/>
                  </a:lnTo>
                  <a:close/>
                </a:path>
                <a:path w="631825" h="44450">
                  <a:moveTo>
                    <a:pt x="287997" y="11074"/>
                  </a:moveTo>
                  <a:lnTo>
                    <a:pt x="276923" y="11074"/>
                  </a:lnTo>
                  <a:lnTo>
                    <a:pt x="265849" y="11074"/>
                  </a:lnTo>
                  <a:lnTo>
                    <a:pt x="265849" y="22148"/>
                  </a:lnTo>
                  <a:lnTo>
                    <a:pt x="276923" y="22148"/>
                  </a:lnTo>
                  <a:lnTo>
                    <a:pt x="276923" y="33223"/>
                  </a:lnTo>
                  <a:lnTo>
                    <a:pt x="287997" y="33223"/>
                  </a:lnTo>
                  <a:lnTo>
                    <a:pt x="287997" y="22148"/>
                  </a:lnTo>
                  <a:lnTo>
                    <a:pt x="287997" y="11074"/>
                  </a:lnTo>
                  <a:close/>
                </a:path>
                <a:path w="631825" h="44450">
                  <a:moveTo>
                    <a:pt x="321221" y="11074"/>
                  </a:moveTo>
                  <a:lnTo>
                    <a:pt x="310146" y="11074"/>
                  </a:lnTo>
                  <a:lnTo>
                    <a:pt x="299072" y="11074"/>
                  </a:lnTo>
                  <a:lnTo>
                    <a:pt x="299072" y="22148"/>
                  </a:lnTo>
                  <a:lnTo>
                    <a:pt x="299072" y="33223"/>
                  </a:lnTo>
                  <a:lnTo>
                    <a:pt x="310146" y="33223"/>
                  </a:lnTo>
                  <a:lnTo>
                    <a:pt x="321221" y="33223"/>
                  </a:lnTo>
                  <a:lnTo>
                    <a:pt x="321221" y="22148"/>
                  </a:lnTo>
                  <a:lnTo>
                    <a:pt x="321221" y="11074"/>
                  </a:lnTo>
                  <a:close/>
                </a:path>
                <a:path w="631825" h="44450">
                  <a:moveTo>
                    <a:pt x="354457" y="11074"/>
                  </a:moveTo>
                  <a:lnTo>
                    <a:pt x="343382" y="11074"/>
                  </a:lnTo>
                  <a:lnTo>
                    <a:pt x="332308" y="11074"/>
                  </a:lnTo>
                  <a:lnTo>
                    <a:pt x="321233" y="11074"/>
                  </a:lnTo>
                  <a:lnTo>
                    <a:pt x="321233" y="22148"/>
                  </a:lnTo>
                  <a:lnTo>
                    <a:pt x="321233" y="33223"/>
                  </a:lnTo>
                  <a:lnTo>
                    <a:pt x="332308" y="33223"/>
                  </a:lnTo>
                  <a:lnTo>
                    <a:pt x="343382" y="33223"/>
                  </a:lnTo>
                  <a:lnTo>
                    <a:pt x="343382" y="22148"/>
                  </a:lnTo>
                  <a:lnTo>
                    <a:pt x="354457" y="22148"/>
                  </a:lnTo>
                  <a:lnTo>
                    <a:pt x="354457" y="11074"/>
                  </a:lnTo>
                  <a:close/>
                </a:path>
                <a:path w="631825" h="44450">
                  <a:moveTo>
                    <a:pt x="365531" y="22148"/>
                  </a:moveTo>
                  <a:lnTo>
                    <a:pt x="354457" y="22148"/>
                  </a:lnTo>
                  <a:lnTo>
                    <a:pt x="354457" y="33223"/>
                  </a:lnTo>
                  <a:lnTo>
                    <a:pt x="365531" y="33223"/>
                  </a:lnTo>
                  <a:lnTo>
                    <a:pt x="365531" y="22148"/>
                  </a:lnTo>
                  <a:close/>
                </a:path>
                <a:path w="631825" h="44450">
                  <a:moveTo>
                    <a:pt x="376605" y="0"/>
                  </a:moveTo>
                  <a:lnTo>
                    <a:pt x="365531" y="0"/>
                  </a:lnTo>
                  <a:lnTo>
                    <a:pt x="365531" y="11074"/>
                  </a:lnTo>
                  <a:lnTo>
                    <a:pt x="365531" y="22148"/>
                  </a:lnTo>
                  <a:lnTo>
                    <a:pt x="376605" y="22148"/>
                  </a:lnTo>
                  <a:lnTo>
                    <a:pt x="376605" y="11074"/>
                  </a:lnTo>
                  <a:lnTo>
                    <a:pt x="376605" y="0"/>
                  </a:lnTo>
                  <a:close/>
                </a:path>
                <a:path w="631825" h="44450">
                  <a:moveTo>
                    <a:pt x="420916" y="0"/>
                  </a:moveTo>
                  <a:lnTo>
                    <a:pt x="409841" y="0"/>
                  </a:lnTo>
                  <a:lnTo>
                    <a:pt x="409841" y="11074"/>
                  </a:lnTo>
                  <a:lnTo>
                    <a:pt x="398767" y="11074"/>
                  </a:lnTo>
                  <a:lnTo>
                    <a:pt x="387692" y="11074"/>
                  </a:lnTo>
                  <a:lnTo>
                    <a:pt x="387692" y="0"/>
                  </a:lnTo>
                  <a:lnTo>
                    <a:pt x="376618" y="0"/>
                  </a:lnTo>
                  <a:lnTo>
                    <a:pt x="376618" y="11074"/>
                  </a:lnTo>
                  <a:lnTo>
                    <a:pt x="376618" y="22148"/>
                  </a:lnTo>
                  <a:lnTo>
                    <a:pt x="387692" y="22148"/>
                  </a:lnTo>
                  <a:lnTo>
                    <a:pt x="398767" y="22148"/>
                  </a:lnTo>
                  <a:lnTo>
                    <a:pt x="398767" y="33223"/>
                  </a:lnTo>
                  <a:lnTo>
                    <a:pt x="409841" y="33223"/>
                  </a:lnTo>
                  <a:lnTo>
                    <a:pt x="420916" y="33223"/>
                  </a:lnTo>
                  <a:lnTo>
                    <a:pt x="420916" y="22148"/>
                  </a:lnTo>
                  <a:lnTo>
                    <a:pt x="420916" y="11074"/>
                  </a:lnTo>
                  <a:lnTo>
                    <a:pt x="420916" y="0"/>
                  </a:lnTo>
                  <a:close/>
                </a:path>
                <a:path w="631825" h="44450">
                  <a:moveTo>
                    <a:pt x="465226" y="0"/>
                  </a:moveTo>
                  <a:lnTo>
                    <a:pt x="454152" y="0"/>
                  </a:lnTo>
                  <a:lnTo>
                    <a:pt x="443077" y="0"/>
                  </a:lnTo>
                  <a:lnTo>
                    <a:pt x="432003" y="0"/>
                  </a:lnTo>
                  <a:lnTo>
                    <a:pt x="432003" y="11074"/>
                  </a:lnTo>
                  <a:lnTo>
                    <a:pt x="432003" y="22148"/>
                  </a:lnTo>
                  <a:lnTo>
                    <a:pt x="432003" y="33223"/>
                  </a:lnTo>
                  <a:lnTo>
                    <a:pt x="443077" y="33223"/>
                  </a:lnTo>
                  <a:lnTo>
                    <a:pt x="454152" y="33223"/>
                  </a:lnTo>
                  <a:lnTo>
                    <a:pt x="454152" y="22148"/>
                  </a:lnTo>
                  <a:lnTo>
                    <a:pt x="454152" y="11074"/>
                  </a:lnTo>
                  <a:lnTo>
                    <a:pt x="465226" y="11074"/>
                  </a:lnTo>
                  <a:lnTo>
                    <a:pt x="465226" y="0"/>
                  </a:lnTo>
                  <a:close/>
                </a:path>
                <a:path w="631825" h="44450">
                  <a:moveTo>
                    <a:pt x="476300" y="22148"/>
                  </a:moveTo>
                  <a:lnTo>
                    <a:pt x="465226" y="22148"/>
                  </a:lnTo>
                  <a:lnTo>
                    <a:pt x="465226" y="33223"/>
                  </a:lnTo>
                  <a:lnTo>
                    <a:pt x="476300" y="33223"/>
                  </a:lnTo>
                  <a:lnTo>
                    <a:pt x="476300" y="22148"/>
                  </a:lnTo>
                  <a:close/>
                </a:path>
                <a:path w="631825" h="44450">
                  <a:moveTo>
                    <a:pt x="487375" y="11074"/>
                  </a:moveTo>
                  <a:lnTo>
                    <a:pt x="476300" y="11074"/>
                  </a:lnTo>
                  <a:lnTo>
                    <a:pt x="476300" y="22148"/>
                  </a:lnTo>
                  <a:lnTo>
                    <a:pt x="487375" y="22148"/>
                  </a:lnTo>
                  <a:lnTo>
                    <a:pt x="487375" y="11074"/>
                  </a:lnTo>
                  <a:close/>
                </a:path>
                <a:path w="631825" h="44450">
                  <a:moveTo>
                    <a:pt x="531685" y="0"/>
                  </a:moveTo>
                  <a:lnTo>
                    <a:pt x="520611" y="0"/>
                  </a:lnTo>
                  <a:lnTo>
                    <a:pt x="509536" y="0"/>
                  </a:lnTo>
                  <a:lnTo>
                    <a:pt x="498462" y="0"/>
                  </a:lnTo>
                  <a:lnTo>
                    <a:pt x="498462" y="11074"/>
                  </a:lnTo>
                  <a:lnTo>
                    <a:pt x="498462" y="22148"/>
                  </a:lnTo>
                  <a:lnTo>
                    <a:pt x="498462" y="33223"/>
                  </a:lnTo>
                  <a:lnTo>
                    <a:pt x="509536" y="33223"/>
                  </a:lnTo>
                  <a:lnTo>
                    <a:pt x="509536" y="22148"/>
                  </a:lnTo>
                  <a:lnTo>
                    <a:pt x="520611" y="22148"/>
                  </a:lnTo>
                  <a:lnTo>
                    <a:pt x="520611" y="11074"/>
                  </a:lnTo>
                  <a:lnTo>
                    <a:pt x="531685" y="11074"/>
                  </a:lnTo>
                  <a:lnTo>
                    <a:pt x="531685" y="0"/>
                  </a:lnTo>
                  <a:close/>
                </a:path>
                <a:path w="631825" h="44450">
                  <a:moveTo>
                    <a:pt x="542759" y="11074"/>
                  </a:moveTo>
                  <a:lnTo>
                    <a:pt x="531685" y="11074"/>
                  </a:lnTo>
                  <a:lnTo>
                    <a:pt x="531685" y="22148"/>
                  </a:lnTo>
                  <a:lnTo>
                    <a:pt x="542759" y="22148"/>
                  </a:lnTo>
                  <a:lnTo>
                    <a:pt x="542759" y="11074"/>
                  </a:lnTo>
                  <a:close/>
                </a:path>
                <a:path w="631825" h="44450">
                  <a:moveTo>
                    <a:pt x="575995" y="22148"/>
                  </a:moveTo>
                  <a:lnTo>
                    <a:pt x="564921" y="22148"/>
                  </a:lnTo>
                  <a:lnTo>
                    <a:pt x="564921" y="33223"/>
                  </a:lnTo>
                  <a:lnTo>
                    <a:pt x="575995" y="33223"/>
                  </a:lnTo>
                  <a:lnTo>
                    <a:pt x="575995" y="22148"/>
                  </a:lnTo>
                  <a:close/>
                </a:path>
                <a:path w="631825" h="44450">
                  <a:moveTo>
                    <a:pt x="598144" y="0"/>
                  </a:moveTo>
                  <a:lnTo>
                    <a:pt x="598144" y="0"/>
                  </a:lnTo>
                  <a:lnTo>
                    <a:pt x="542772" y="0"/>
                  </a:lnTo>
                  <a:lnTo>
                    <a:pt x="542772" y="11074"/>
                  </a:lnTo>
                  <a:lnTo>
                    <a:pt x="598144" y="11074"/>
                  </a:lnTo>
                  <a:lnTo>
                    <a:pt x="598144" y="0"/>
                  </a:lnTo>
                  <a:close/>
                </a:path>
                <a:path w="631825" h="44450">
                  <a:moveTo>
                    <a:pt x="631380" y="22148"/>
                  </a:moveTo>
                  <a:lnTo>
                    <a:pt x="620306" y="22148"/>
                  </a:lnTo>
                  <a:lnTo>
                    <a:pt x="620306" y="33223"/>
                  </a:lnTo>
                  <a:lnTo>
                    <a:pt x="631380" y="33223"/>
                  </a:lnTo>
                  <a:lnTo>
                    <a:pt x="631380" y="22148"/>
                  </a:lnTo>
                  <a:close/>
                </a:path>
                <a:path w="631825" h="44450">
                  <a:moveTo>
                    <a:pt x="631380" y="0"/>
                  </a:moveTo>
                  <a:lnTo>
                    <a:pt x="620306" y="0"/>
                  </a:lnTo>
                  <a:lnTo>
                    <a:pt x="609231" y="0"/>
                  </a:lnTo>
                  <a:lnTo>
                    <a:pt x="609231" y="11074"/>
                  </a:lnTo>
                  <a:lnTo>
                    <a:pt x="598157" y="11074"/>
                  </a:lnTo>
                  <a:lnTo>
                    <a:pt x="598157" y="22148"/>
                  </a:lnTo>
                  <a:lnTo>
                    <a:pt x="609231" y="22148"/>
                  </a:lnTo>
                  <a:lnTo>
                    <a:pt x="620306" y="22148"/>
                  </a:lnTo>
                  <a:lnTo>
                    <a:pt x="620306" y="11074"/>
                  </a:lnTo>
                  <a:lnTo>
                    <a:pt x="631380" y="11074"/>
                  </a:lnTo>
                  <a:lnTo>
                    <a:pt x="6313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5221922" y="6564210"/>
              <a:ext cx="111125" cy="11430"/>
            </a:xfrm>
            <a:custGeom>
              <a:avLst/>
              <a:gdLst/>
              <a:ahLst/>
              <a:cxnLst/>
              <a:rect l="l" t="t" r="r" b="b"/>
              <a:pathLst>
                <a:path w="111125" h="11429">
                  <a:moveTo>
                    <a:pt x="11074" y="0"/>
                  </a:moveTo>
                  <a:lnTo>
                    <a:pt x="0" y="0"/>
                  </a:lnTo>
                  <a:lnTo>
                    <a:pt x="0" y="11074"/>
                  </a:lnTo>
                  <a:lnTo>
                    <a:pt x="11074" y="11074"/>
                  </a:lnTo>
                  <a:lnTo>
                    <a:pt x="11074" y="0"/>
                  </a:lnTo>
                  <a:close/>
                </a:path>
                <a:path w="111125" h="11429">
                  <a:moveTo>
                    <a:pt x="22161" y="0"/>
                  </a:moveTo>
                  <a:lnTo>
                    <a:pt x="11087" y="0"/>
                  </a:lnTo>
                  <a:lnTo>
                    <a:pt x="11087" y="11074"/>
                  </a:lnTo>
                  <a:lnTo>
                    <a:pt x="22161" y="11074"/>
                  </a:lnTo>
                  <a:lnTo>
                    <a:pt x="22161" y="0"/>
                  </a:lnTo>
                  <a:close/>
                </a:path>
                <a:path w="111125" h="11429">
                  <a:moveTo>
                    <a:pt x="66459" y="0"/>
                  </a:moveTo>
                  <a:lnTo>
                    <a:pt x="55384" y="0"/>
                  </a:lnTo>
                  <a:lnTo>
                    <a:pt x="44310" y="0"/>
                  </a:lnTo>
                  <a:lnTo>
                    <a:pt x="44310" y="11074"/>
                  </a:lnTo>
                  <a:lnTo>
                    <a:pt x="55384" y="11074"/>
                  </a:lnTo>
                  <a:lnTo>
                    <a:pt x="66459" y="11074"/>
                  </a:lnTo>
                  <a:lnTo>
                    <a:pt x="66459" y="0"/>
                  </a:lnTo>
                  <a:close/>
                </a:path>
                <a:path w="111125" h="11429">
                  <a:moveTo>
                    <a:pt x="110769" y="0"/>
                  </a:moveTo>
                  <a:lnTo>
                    <a:pt x="99695" y="0"/>
                  </a:lnTo>
                  <a:lnTo>
                    <a:pt x="88620" y="0"/>
                  </a:lnTo>
                  <a:lnTo>
                    <a:pt x="88620" y="11074"/>
                  </a:lnTo>
                  <a:lnTo>
                    <a:pt x="99695" y="11074"/>
                  </a:lnTo>
                  <a:lnTo>
                    <a:pt x="110769" y="11074"/>
                  </a:lnTo>
                  <a:lnTo>
                    <a:pt x="11076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5365939" y="6569737"/>
              <a:ext cx="398780" cy="0"/>
            </a:xfrm>
            <a:custGeom>
              <a:avLst/>
              <a:gdLst/>
              <a:ahLst/>
              <a:cxnLst/>
              <a:rect l="l" t="t" r="r" b="b"/>
              <a:pathLst>
                <a:path w="398779">
                  <a:moveTo>
                    <a:pt x="0" y="0"/>
                  </a:moveTo>
                  <a:lnTo>
                    <a:pt x="232613" y="0"/>
                  </a:lnTo>
                </a:path>
                <a:path w="398779">
                  <a:moveTo>
                    <a:pt x="265849" y="0"/>
                  </a:moveTo>
                  <a:lnTo>
                    <a:pt x="398767" y="0"/>
                  </a:lnTo>
                </a:path>
              </a:pathLst>
            </a:custGeom>
            <a:ln w="11074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5133314" y="6575297"/>
              <a:ext cx="631825" cy="33655"/>
            </a:xfrm>
            <a:custGeom>
              <a:avLst/>
              <a:gdLst/>
              <a:ahLst/>
              <a:cxnLst/>
              <a:rect l="l" t="t" r="r" b="b"/>
              <a:pathLst>
                <a:path w="631825" h="33654">
                  <a:moveTo>
                    <a:pt x="44297" y="0"/>
                  </a:moveTo>
                  <a:lnTo>
                    <a:pt x="33223" y="0"/>
                  </a:lnTo>
                  <a:lnTo>
                    <a:pt x="22148" y="0"/>
                  </a:lnTo>
                  <a:lnTo>
                    <a:pt x="11074" y="0"/>
                  </a:lnTo>
                  <a:lnTo>
                    <a:pt x="11074" y="11074"/>
                  </a:lnTo>
                  <a:lnTo>
                    <a:pt x="22148" y="11074"/>
                  </a:lnTo>
                  <a:lnTo>
                    <a:pt x="22148" y="22148"/>
                  </a:lnTo>
                  <a:lnTo>
                    <a:pt x="11074" y="22148"/>
                  </a:lnTo>
                  <a:lnTo>
                    <a:pt x="11074" y="11074"/>
                  </a:lnTo>
                  <a:lnTo>
                    <a:pt x="0" y="11074"/>
                  </a:lnTo>
                  <a:lnTo>
                    <a:pt x="0" y="22148"/>
                  </a:lnTo>
                  <a:lnTo>
                    <a:pt x="0" y="33223"/>
                  </a:lnTo>
                  <a:lnTo>
                    <a:pt x="11074" y="33223"/>
                  </a:lnTo>
                  <a:lnTo>
                    <a:pt x="22148" y="33223"/>
                  </a:lnTo>
                  <a:lnTo>
                    <a:pt x="33223" y="33223"/>
                  </a:lnTo>
                  <a:lnTo>
                    <a:pt x="44297" y="33223"/>
                  </a:lnTo>
                  <a:lnTo>
                    <a:pt x="44297" y="22148"/>
                  </a:lnTo>
                  <a:lnTo>
                    <a:pt x="33223" y="22148"/>
                  </a:lnTo>
                  <a:lnTo>
                    <a:pt x="33223" y="11074"/>
                  </a:lnTo>
                  <a:lnTo>
                    <a:pt x="44297" y="11074"/>
                  </a:lnTo>
                  <a:lnTo>
                    <a:pt x="44297" y="0"/>
                  </a:lnTo>
                  <a:close/>
                </a:path>
                <a:path w="631825" h="33654">
                  <a:moveTo>
                    <a:pt x="55384" y="22148"/>
                  </a:moveTo>
                  <a:lnTo>
                    <a:pt x="44310" y="22148"/>
                  </a:lnTo>
                  <a:lnTo>
                    <a:pt x="44310" y="33223"/>
                  </a:lnTo>
                  <a:lnTo>
                    <a:pt x="55384" y="33223"/>
                  </a:lnTo>
                  <a:lnTo>
                    <a:pt x="55384" y="22148"/>
                  </a:lnTo>
                  <a:close/>
                </a:path>
                <a:path w="631825" h="33654">
                  <a:moveTo>
                    <a:pt x="77533" y="11074"/>
                  </a:moveTo>
                  <a:lnTo>
                    <a:pt x="66459" y="11074"/>
                  </a:lnTo>
                  <a:lnTo>
                    <a:pt x="66459" y="0"/>
                  </a:lnTo>
                  <a:lnTo>
                    <a:pt x="55384" y="0"/>
                  </a:lnTo>
                  <a:lnTo>
                    <a:pt x="44310" y="0"/>
                  </a:lnTo>
                  <a:lnTo>
                    <a:pt x="44310" y="11074"/>
                  </a:lnTo>
                  <a:lnTo>
                    <a:pt x="55384" y="11074"/>
                  </a:lnTo>
                  <a:lnTo>
                    <a:pt x="55384" y="22148"/>
                  </a:lnTo>
                  <a:lnTo>
                    <a:pt x="66459" y="22148"/>
                  </a:lnTo>
                  <a:lnTo>
                    <a:pt x="77533" y="22148"/>
                  </a:lnTo>
                  <a:lnTo>
                    <a:pt x="77533" y="11074"/>
                  </a:lnTo>
                  <a:close/>
                </a:path>
                <a:path w="631825" h="33654">
                  <a:moveTo>
                    <a:pt x="88607" y="0"/>
                  </a:moveTo>
                  <a:lnTo>
                    <a:pt x="77533" y="0"/>
                  </a:lnTo>
                  <a:lnTo>
                    <a:pt x="77533" y="11074"/>
                  </a:lnTo>
                  <a:lnTo>
                    <a:pt x="88607" y="11074"/>
                  </a:lnTo>
                  <a:lnTo>
                    <a:pt x="88607" y="0"/>
                  </a:lnTo>
                  <a:close/>
                </a:path>
                <a:path w="631825" h="33654">
                  <a:moveTo>
                    <a:pt x="99682" y="11074"/>
                  </a:moveTo>
                  <a:lnTo>
                    <a:pt x="88607" y="11074"/>
                  </a:lnTo>
                  <a:lnTo>
                    <a:pt x="88607" y="22148"/>
                  </a:lnTo>
                  <a:lnTo>
                    <a:pt x="77533" y="22148"/>
                  </a:lnTo>
                  <a:lnTo>
                    <a:pt x="77533" y="33223"/>
                  </a:lnTo>
                  <a:lnTo>
                    <a:pt x="88607" y="33223"/>
                  </a:lnTo>
                  <a:lnTo>
                    <a:pt x="99682" y="33223"/>
                  </a:lnTo>
                  <a:lnTo>
                    <a:pt x="99682" y="22148"/>
                  </a:lnTo>
                  <a:lnTo>
                    <a:pt x="99682" y="11074"/>
                  </a:lnTo>
                  <a:close/>
                </a:path>
                <a:path w="631825" h="33654">
                  <a:moveTo>
                    <a:pt x="132918" y="22148"/>
                  </a:moveTo>
                  <a:lnTo>
                    <a:pt x="121843" y="22148"/>
                  </a:lnTo>
                  <a:lnTo>
                    <a:pt x="121843" y="11074"/>
                  </a:lnTo>
                  <a:lnTo>
                    <a:pt x="110769" y="11074"/>
                  </a:lnTo>
                  <a:lnTo>
                    <a:pt x="99695" y="11074"/>
                  </a:lnTo>
                  <a:lnTo>
                    <a:pt x="99695" y="22148"/>
                  </a:lnTo>
                  <a:lnTo>
                    <a:pt x="99695" y="33223"/>
                  </a:lnTo>
                  <a:lnTo>
                    <a:pt x="110769" y="33223"/>
                  </a:lnTo>
                  <a:lnTo>
                    <a:pt x="121843" y="33223"/>
                  </a:lnTo>
                  <a:lnTo>
                    <a:pt x="132918" y="33223"/>
                  </a:lnTo>
                  <a:lnTo>
                    <a:pt x="132918" y="22148"/>
                  </a:lnTo>
                  <a:close/>
                </a:path>
                <a:path w="631825" h="33654">
                  <a:moveTo>
                    <a:pt x="143992" y="0"/>
                  </a:moveTo>
                  <a:lnTo>
                    <a:pt x="132918" y="0"/>
                  </a:lnTo>
                  <a:lnTo>
                    <a:pt x="121843" y="0"/>
                  </a:lnTo>
                  <a:lnTo>
                    <a:pt x="121843" y="11074"/>
                  </a:lnTo>
                  <a:lnTo>
                    <a:pt x="132918" y="11074"/>
                  </a:lnTo>
                  <a:lnTo>
                    <a:pt x="132918" y="22148"/>
                  </a:lnTo>
                  <a:lnTo>
                    <a:pt x="143992" y="22148"/>
                  </a:lnTo>
                  <a:lnTo>
                    <a:pt x="143992" y="11074"/>
                  </a:lnTo>
                  <a:lnTo>
                    <a:pt x="143992" y="0"/>
                  </a:lnTo>
                  <a:close/>
                </a:path>
                <a:path w="631825" h="33654">
                  <a:moveTo>
                    <a:pt x="155067" y="22148"/>
                  </a:moveTo>
                  <a:lnTo>
                    <a:pt x="143992" y="22148"/>
                  </a:lnTo>
                  <a:lnTo>
                    <a:pt x="143992" y="33223"/>
                  </a:lnTo>
                  <a:lnTo>
                    <a:pt x="155067" y="33223"/>
                  </a:lnTo>
                  <a:lnTo>
                    <a:pt x="155067" y="22148"/>
                  </a:lnTo>
                  <a:close/>
                </a:path>
                <a:path w="631825" h="33654">
                  <a:moveTo>
                    <a:pt x="166154" y="11074"/>
                  </a:moveTo>
                  <a:lnTo>
                    <a:pt x="155079" y="11074"/>
                  </a:lnTo>
                  <a:lnTo>
                    <a:pt x="155079" y="22148"/>
                  </a:lnTo>
                  <a:lnTo>
                    <a:pt x="155079" y="33223"/>
                  </a:lnTo>
                  <a:lnTo>
                    <a:pt x="166154" y="33223"/>
                  </a:lnTo>
                  <a:lnTo>
                    <a:pt x="166154" y="22148"/>
                  </a:lnTo>
                  <a:lnTo>
                    <a:pt x="166154" y="11074"/>
                  </a:lnTo>
                  <a:close/>
                </a:path>
                <a:path w="631825" h="33654">
                  <a:moveTo>
                    <a:pt x="188302" y="0"/>
                  </a:moveTo>
                  <a:lnTo>
                    <a:pt x="177228" y="0"/>
                  </a:lnTo>
                  <a:lnTo>
                    <a:pt x="177228" y="11074"/>
                  </a:lnTo>
                  <a:lnTo>
                    <a:pt x="188302" y="11074"/>
                  </a:lnTo>
                  <a:lnTo>
                    <a:pt x="188302" y="0"/>
                  </a:lnTo>
                  <a:close/>
                </a:path>
                <a:path w="631825" h="33654">
                  <a:moveTo>
                    <a:pt x="210451" y="11074"/>
                  </a:moveTo>
                  <a:lnTo>
                    <a:pt x="199377" y="11074"/>
                  </a:lnTo>
                  <a:lnTo>
                    <a:pt x="199377" y="22148"/>
                  </a:lnTo>
                  <a:lnTo>
                    <a:pt x="199377" y="33223"/>
                  </a:lnTo>
                  <a:lnTo>
                    <a:pt x="210451" y="33223"/>
                  </a:lnTo>
                  <a:lnTo>
                    <a:pt x="210451" y="22148"/>
                  </a:lnTo>
                  <a:lnTo>
                    <a:pt x="210451" y="11074"/>
                  </a:lnTo>
                  <a:close/>
                </a:path>
                <a:path w="631825" h="33654">
                  <a:moveTo>
                    <a:pt x="221538" y="0"/>
                  </a:moveTo>
                  <a:lnTo>
                    <a:pt x="210464" y="0"/>
                  </a:lnTo>
                  <a:lnTo>
                    <a:pt x="210464" y="11074"/>
                  </a:lnTo>
                  <a:lnTo>
                    <a:pt x="221538" y="11074"/>
                  </a:lnTo>
                  <a:lnTo>
                    <a:pt x="221538" y="0"/>
                  </a:lnTo>
                  <a:close/>
                </a:path>
                <a:path w="631825" h="33654">
                  <a:moveTo>
                    <a:pt x="243687" y="0"/>
                  </a:moveTo>
                  <a:lnTo>
                    <a:pt x="232613" y="0"/>
                  </a:lnTo>
                  <a:lnTo>
                    <a:pt x="232613" y="11074"/>
                  </a:lnTo>
                  <a:lnTo>
                    <a:pt x="243687" y="11074"/>
                  </a:lnTo>
                  <a:lnTo>
                    <a:pt x="243687" y="0"/>
                  </a:lnTo>
                  <a:close/>
                </a:path>
                <a:path w="631825" h="33654">
                  <a:moveTo>
                    <a:pt x="254762" y="11074"/>
                  </a:moveTo>
                  <a:lnTo>
                    <a:pt x="243687" y="11074"/>
                  </a:lnTo>
                  <a:lnTo>
                    <a:pt x="243687" y="22148"/>
                  </a:lnTo>
                  <a:lnTo>
                    <a:pt x="254762" y="22148"/>
                  </a:lnTo>
                  <a:lnTo>
                    <a:pt x="254762" y="11074"/>
                  </a:lnTo>
                  <a:close/>
                </a:path>
                <a:path w="631825" h="33654">
                  <a:moveTo>
                    <a:pt x="265836" y="0"/>
                  </a:moveTo>
                  <a:lnTo>
                    <a:pt x="254762" y="0"/>
                  </a:lnTo>
                  <a:lnTo>
                    <a:pt x="254762" y="11074"/>
                  </a:lnTo>
                  <a:lnTo>
                    <a:pt x="265836" y="11074"/>
                  </a:lnTo>
                  <a:lnTo>
                    <a:pt x="265836" y="0"/>
                  </a:lnTo>
                  <a:close/>
                </a:path>
                <a:path w="631825" h="33654">
                  <a:moveTo>
                    <a:pt x="287997" y="11074"/>
                  </a:moveTo>
                  <a:lnTo>
                    <a:pt x="276923" y="11074"/>
                  </a:lnTo>
                  <a:lnTo>
                    <a:pt x="276923" y="0"/>
                  </a:lnTo>
                  <a:lnTo>
                    <a:pt x="265849" y="0"/>
                  </a:lnTo>
                  <a:lnTo>
                    <a:pt x="265849" y="11074"/>
                  </a:lnTo>
                  <a:lnTo>
                    <a:pt x="265849" y="22148"/>
                  </a:lnTo>
                  <a:lnTo>
                    <a:pt x="276923" y="22148"/>
                  </a:lnTo>
                  <a:lnTo>
                    <a:pt x="287997" y="22148"/>
                  </a:lnTo>
                  <a:lnTo>
                    <a:pt x="287997" y="11074"/>
                  </a:lnTo>
                  <a:close/>
                </a:path>
                <a:path w="631825" h="33654">
                  <a:moveTo>
                    <a:pt x="310146" y="0"/>
                  </a:moveTo>
                  <a:lnTo>
                    <a:pt x="299072" y="0"/>
                  </a:lnTo>
                  <a:lnTo>
                    <a:pt x="287997" y="0"/>
                  </a:lnTo>
                  <a:lnTo>
                    <a:pt x="287997" y="11074"/>
                  </a:lnTo>
                  <a:lnTo>
                    <a:pt x="299072" y="11074"/>
                  </a:lnTo>
                  <a:lnTo>
                    <a:pt x="310146" y="11074"/>
                  </a:lnTo>
                  <a:lnTo>
                    <a:pt x="310146" y="0"/>
                  </a:lnTo>
                  <a:close/>
                </a:path>
                <a:path w="631825" h="33654">
                  <a:moveTo>
                    <a:pt x="321221" y="11074"/>
                  </a:moveTo>
                  <a:lnTo>
                    <a:pt x="310146" y="11074"/>
                  </a:lnTo>
                  <a:lnTo>
                    <a:pt x="310146" y="22148"/>
                  </a:lnTo>
                  <a:lnTo>
                    <a:pt x="321221" y="22148"/>
                  </a:lnTo>
                  <a:lnTo>
                    <a:pt x="321221" y="11074"/>
                  </a:lnTo>
                  <a:close/>
                </a:path>
                <a:path w="631825" h="33654">
                  <a:moveTo>
                    <a:pt x="354457" y="11074"/>
                  </a:moveTo>
                  <a:lnTo>
                    <a:pt x="343382" y="11074"/>
                  </a:lnTo>
                  <a:lnTo>
                    <a:pt x="332308" y="11074"/>
                  </a:lnTo>
                  <a:lnTo>
                    <a:pt x="332308" y="22148"/>
                  </a:lnTo>
                  <a:lnTo>
                    <a:pt x="343382" y="22148"/>
                  </a:lnTo>
                  <a:lnTo>
                    <a:pt x="354457" y="22148"/>
                  </a:lnTo>
                  <a:lnTo>
                    <a:pt x="354457" y="11074"/>
                  </a:lnTo>
                  <a:close/>
                </a:path>
                <a:path w="631825" h="33654">
                  <a:moveTo>
                    <a:pt x="365531" y="0"/>
                  </a:moveTo>
                  <a:lnTo>
                    <a:pt x="354457" y="0"/>
                  </a:lnTo>
                  <a:lnTo>
                    <a:pt x="354457" y="11074"/>
                  </a:lnTo>
                  <a:lnTo>
                    <a:pt x="365531" y="11074"/>
                  </a:lnTo>
                  <a:lnTo>
                    <a:pt x="365531" y="0"/>
                  </a:lnTo>
                  <a:close/>
                </a:path>
                <a:path w="631825" h="33654">
                  <a:moveTo>
                    <a:pt x="376605" y="11074"/>
                  </a:moveTo>
                  <a:lnTo>
                    <a:pt x="365531" y="11074"/>
                  </a:lnTo>
                  <a:lnTo>
                    <a:pt x="365531" y="22148"/>
                  </a:lnTo>
                  <a:lnTo>
                    <a:pt x="376605" y="22148"/>
                  </a:lnTo>
                  <a:lnTo>
                    <a:pt x="376605" y="11074"/>
                  </a:lnTo>
                  <a:close/>
                </a:path>
                <a:path w="631825" h="33654">
                  <a:moveTo>
                    <a:pt x="420916" y="0"/>
                  </a:moveTo>
                  <a:lnTo>
                    <a:pt x="409841" y="0"/>
                  </a:lnTo>
                  <a:lnTo>
                    <a:pt x="398767" y="0"/>
                  </a:lnTo>
                  <a:lnTo>
                    <a:pt x="387692" y="0"/>
                  </a:lnTo>
                  <a:lnTo>
                    <a:pt x="387692" y="11074"/>
                  </a:lnTo>
                  <a:lnTo>
                    <a:pt x="376618" y="11074"/>
                  </a:lnTo>
                  <a:lnTo>
                    <a:pt x="376618" y="22148"/>
                  </a:lnTo>
                  <a:lnTo>
                    <a:pt x="387692" y="22148"/>
                  </a:lnTo>
                  <a:lnTo>
                    <a:pt x="398767" y="22148"/>
                  </a:lnTo>
                  <a:lnTo>
                    <a:pt x="409841" y="22148"/>
                  </a:lnTo>
                  <a:lnTo>
                    <a:pt x="409841" y="11074"/>
                  </a:lnTo>
                  <a:lnTo>
                    <a:pt x="420916" y="11074"/>
                  </a:lnTo>
                  <a:lnTo>
                    <a:pt x="420916" y="0"/>
                  </a:lnTo>
                  <a:close/>
                </a:path>
                <a:path w="631825" h="33654">
                  <a:moveTo>
                    <a:pt x="443077" y="11074"/>
                  </a:moveTo>
                  <a:lnTo>
                    <a:pt x="432003" y="11074"/>
                  </a:lnTo>
                  <a:lnTo>
                    <a:pt x="432003" y="22148"/>
                  </a:lnTo>
                  <a:lnTo>
                    <a:pt x="443077" y="22148"/>
                  </a:lnTo>
                  <a:lnTo>
                    <a:pt x="443077" y="11074"/>
                  </a:lnTo>
                  <a:close/>
                </a:path>
                <a:path w="631825" h="33654">
                  <a:moveTo>
                    <a:pt x="487375" y="11074"/>
                  </a:moveTo>
                  <a:lnTo>
                    <a:pt x="476300" y="11074"/>
                  </a:lnTo>
                  <a:lnTo>
                    <a:pt x="476300" y="0"/>
                  </a:lnTo>
                  <a:lnTo>
                    <a:pt x="465226" y="0"/>
                  </a:lnTo>
                  <a:lnTo>
                    <a:pt x="465226" y="11074"/>
                  </a:lnTo>
                  <a:lnTo>
                    <a:pt x="465226" y="22148"/>
                  </a:lnTo>
                  <a:lnTo>
                    <a:pt x="476300" y="22148"/>
                  </a:lnTo>
                  <a:lnTo>
                    <a:pt x="487375" y="22148"/>
                  </a:lnTo>
                  <a:lnTo>
                    <a:pt x="487375" y="11074"/>
                  </a:lnTo>
                  <a:close/>
                </a:path>
                <a:path w="631825" h="33654">
                  <a:moveTo>
                    <a:pt x="520611" y="11074"/>
                  </a:moveTo>
                  <a:lnTo>
                    <a:pt x="509536" y="11074"/>
                  </a:lnTo>
                  <a:lnTo>
                    <a:pt x="509536" y="0"/>
                  </a:lnTo>
                  <a:lnTo>
                    <a:pt x="498462" y="0"/>
                  </a:lnTo>
                  <a:lnTo>
                    <a:pt x="487387" y="0"/>
                  </a:lnTo>
                  <a:lnTo>
                    <a:pt x="487387" y="11074"/>
                  </a:lnTo>
                  <a:lnTo>
                    <a:pt x="487387" y="22148"/>
                  </a:lnTo>
                  <a:lnTo>
                    <a:pt x="498462" y="22148"/>
                  </a:lnTo>
                  <a:lnTo>
                    <a:pt x="509536" y="22148"/>
                  </a:lnTo>
                  <a:lnTo>
                    <a:pt x="520611" y="22148"/>
                  </a:lnTo>
                  <a:lnTo>
                    <a:pt x="520611" y="11074"/>
                  </a:lnTo>
                  <a:close/>
                </a:path>
                <a:path w="631825" h="33654">
                  <a:moveTo>
                    <a:pt x="531685" y="0"/>
                  </a:moveTo>
                  <a:lnTo>
                    <a:pt x="520611" y="0"/>
                  </a:lnTo>
                  <a:lnTo>
                    <a:pt x="520611" y="11074"/>
                  </a:lnTo>
                  <a:lnTo>
                    <a:pt x="531685" y="11074"/>
                  </a:lnTo>
                  <a:lnTo>
                    <a:pt x="531685" y="0"/>
                  </a:lnTo>
                  <a:close/>
                </a:path>
                <a:path w="631825" h="33654">
                  <a:moveTo>
                    <a:pt x="542759" y="11074"/>
                  </a:moveTo>
                  <a:lnTo>
                    <a:pt x="531685" y="11074"/>
                  </a:lnTo>
                  <a:lnTo>
                    <a:pt x="531685" y="22148"/>
                  </a:lnTo>
                  <a:lnTo>
                    <a:pt x="542759" y="22148"/>
                  </a:lnTo>
                  <a:lnTo>
                    <a:pt x="542759" y="11074"/>
                  </a:lnTo>
                  <a:close/>
                </a:path>
                <a:path w="631825" h="33654">
                  <a:moveTo>
                    <a:pt x="564921" y="11074"/>
                  </a:moveTo>
                  <a:lnTo>
                    <a:pt x="553847" y="11074"/>
                  </a:lnTo>
                  <a:lnTo>
                    <a:pt x="553847" y="0"/>
                  </a:lnTo>
                  <a:lnTo>
                    <a:pt x="542772" y="0"/>
                  </a:lnTo>
                  <a:lnTo>
                    <a:pt x="542772" y="11074"/>
                  </a:lnTo>
                  <a:lnTo>
                    <a:pt x="542772" y="22148"/>
                  </a:lnTo>
                  <a:lnTo>
                    <a:pt x="553847" y="22148"/>
                  </a:lnTo>
                  <a:lnTo>
                    <a:pt x="564921" y="22148"/>
                  </a:lnTo>
                  <a:lnTo>
                    <a:pt x="564921" y="11074"/>
                  </a:lnTo>
                  <a:close/>
                </a:path>
                <a:path w="631825" h="33654">
                  <a:moveTo>
                    <a:pt x="598144" y="0"/>
                  </a:moveTo>
                  <a:lnTo>
                    <a:pt x="587070" y="0"/>
                  </a:lnTo>
                  <a:lnTo>
                    <a:pt x="587070" y="11074"/>
                  </a:lnTo>
                  <a:lnTo>
                    <a:pt x="587070" y="22148"/>
                  </a:lnTo>
                  <a:lnTo>
                    <a:pt x="598144" y="22148"/>
                  </a:lnTo>
                  <a:lnTo>
                    <a:pt x="598144" y="11074"/>
                  </a:lnTo>
                  <a:lnTo>
                    <a:pt x="598144" y="0"/>
                  </a:lnTo>
                  <a:close/>
                </a:path>
                <a:path w="631825" h="33654">
                  <a:moveTo>
                    <a:pt x="631380" y="0"/>
                  </a:moveTo>
                  <a:lnTo>
                    <a:pt x="620306" y="0"/>
                  </a:lnTo>
                  <a:lnTo>
                    <a:pt x="620306" y="11074"/>
                  </a:lnTo>
                  <a:lnTo>
                    <a:pt x="609231" y="11074"/>
                  </a:lnTo>
                  <a:lnTo>
                    <a:pt x="609231" y="22148"/>
                  </a:lnTo>
                  <a:lnTo>
                    <a:pt x="620306" y="22148"/>
                  </a:lnTo>
                  <a:lnTo>
                    <a:pt x="631380" y="22148"/>
                  </a:lnTo>
                  <a:lnTo>
                    <a:pt x="631380" y="11074"/>
                  </a:lnTo>
                  <a:lnTo>
                    <a:pt x="6313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5133314" y="6597446"/>
              <a:ext cx="631825" cy="44450"/>
            </a:xfrm>
            <a:custGeom>
              <a:avLst/>
              <a:gdLst/>
              <a:ahLst/>
              <a:cxnLst/>
              <a:rect l="l" t="t" r="r" b="b"/>
              <a:pathLst>
                <a:path w="631825" h="44450">
                  <a:moveTo>
                    <a:pt x="44297" y="33235"/>
                  </a:moveTo>
                  <a:lnTo>
                    <a:pt x="33223" y="33235"/>
                  </a:lnTo>
                  <a:lnTo>
                    <a:pt x="22148" y="33235"/>
                  </a:lnTo>
                  <a:lnTo>
                    <a:pt x="11074" y="33235"/>
                  </a:lnTo>
                  <a:lnTo>
                    <a:pt x="0" y="33235"/>
                  </a:lnTo>
                  <a:lnTo>
                    <a:pt x="0" y="44310"/>
                  </a:lnTo>
                  <a:lnTo>
                    <a:pt x="11074" y="44310"/>
                  </a:lnTo>
                  <a:lnTo>
                    <a:pt x="22148" y="44310"/>
                  </a:lnTo>
                  <a:lnTo>
                    <a:pt x="33223" y="44310"/>
                  </a:lnTo>
                  <a:lnTo>
                    <a:pt x="44297" y="44310"/>
                  </a:lnTo>
                  <a:lnTo>
                    <a:pt x="44297" y="33235"/>
                  </a:lnTo>
                  <a:close/>
                </a:path>
                <a:path w="631825" h="44450">
                  <a:moveTo>
                    <a:pt x="66459" y="33235"/>
                  </a:moveTo>
                  <a:lnTo>
                    <a:pt x="55384" y="33235"/>
                  </a:lnTo>
                  <a:lnTo>
                    <a:pt x="44310" y="33235"/>
                  </a:lnTo>
                  <a:lnTo>
                    <a:pt x="44310" y="44310"/>
                  </a:lnTo>
                  <a:lnTo>
                    <a:pt x="55384" y="44310"/>
                  </a:lnTo>
                  <a:lnTo>
                    <a:pt x="66459" y="44310"/>
                  </a:lnTo>
                  <a:lnTo>
                    <a:pt x="66459" y="33235"/>
                  </a:lnTo>
                  <a:close/>
                </a:path>
                <a:path w="631825" h="44450">
                  <a:moveTo>
                    <a:pt x="99682" y="11074"/>
                  </a:moveTo>
                  <a:lnTo>
                    <a:pt x="88607" y="11074"/>
                  </a:lnTo>
                  <a:lnTo>
                    <a:pt x="77533" y="11074"/>
                  </a:lnTo>
                  <a:lnTo>
                    <a:pt x="66459" y="11074"/>
                  </a:lnTo>
                  <a:lnTo>
                    <a:pt x="66459" y="22148"/>
                  </a:lnTo>
                  <a:lnTo>
                    <a:pt x="77533" y="22148"/>
                  </a:lnTo>
                  <a:lnTo>
                    <a:pt x="88607" y="22148"/>
                  </a:lnTo>
                  <a:lnTo>
                    <a:pt x="88607" y="33223"/>
                  </a:lnTo>
                  <a:lnTo>
                    <a:pt x="99682" y="33223"/>
                  </a:lnTo>
                  <a:lnTo>
                    <a:pt x="99682" y="22148"/>
                  </a:lnTo>
                  <a:lnTo>
                    <a:pt x="99682" y="11074"/>
                  </a:lnTo>
                  <a:close/>
                </a:path>
                <a:path w="631825" h="44450">
                  <a:moveTo>
                    <a:pt x="110769" y="11074"/>
                  </a:moveTo>
                  <a:lnTo>
                    <a:pt x="99695" y="11074"/>
                  </a:lnTo>
                  <a:lnTo>
                    <a:pt x="99695" y="22148"/>
                  </a:lnTo>
                  <a:lnTo>
                    <a:pt x="110769" y="22148"/>
                  </a:lnTo>
                  <a:lnTo>
                    <a:pt x="110769" y="11074"/>
                  </a:lnTo>
                  <a:close/>
                </a:path>
                <a:path w="631825" h="44450">
                  <a:moveTo>
                    <a:pt x="132918" y="11074"/>
                  </a:moveTo>
                  <a:lnTo>
                    <a:pt x="121843" y="11074"/>
                  </a:lnTo>
                  <a:lnTo>
                    <a:pt x="121843" y="22148"/>
                  </a:lnTo>
                  <a:lnTo>
                    <a:pt x="121843" y="33223"/>
                  </a:lnTo>
                  <a:lnTo>
                    <a:pt x="132918" y="33223"/>
                  </a:lnTo>
                  <a:lnTo>
                    <a:pt x="132918" y="22148"/>
                  </a:lnTo>
                  <a:lnTo>
                    <a:pt x="132918" y="11074"/>
                  </a:lnTo>
                  <a:close/>
                </a:path>
                <a:path w="631825" h="44450">
                  <a:moveTo>
                    <a:pt x="155067" y="11074"/>
                  </a:moveTo>
                  <a:lnTo>
                    <a:pt x="143992" y="11074"/>
                  </a:lnTo>
                  <a:lnTo>
                    <a:pt x="143992" y="22148"/>
                  </a:lnTo>
                  <a:lnTo>
                    <a:pt x="143992" y="33223"/>
                  </a:lnTo>
                  <a:lnTo>
                    <a:pt x="155067" y="33223"/>
                  </a:lnTo>
                  <a:lnTo>
                    <a:pt x="155067" y="22148"/>
                  </a:lnTo>
                  <a:lnTo>
                    <a:pt x="155067" y="11074"/>
                  </a:lnTo>
                  <a:close/>
                </a:path>
                <a:path w="631825" h="44450">
                  <a:moveTo>
                    <a:pt x="166154" y="11074"/>
                  </a:moveTo>
                  <a:lnTo>
                    <a:pt x="155079" y="11074"/>
                  </a:lnTo>
                  <a:lnTo>
                    <a:pt x="155079" y="22148"/>
                  </a:lnTo>
                  <a:lnTo>
                    <a:pt x="155079" y="33223"/>
                  </a:lnTo>
                  <a:lnTo>
                    <a:pt x="166154" y="33223"/>
                  </a:lnTo>
                  <a:lnTo>
                    <a:pt x="166154" y="22148"/>
                  </a:lnTo>
                  <a:lnTo>
                    <a:pt x="166154" y="11074"/>
                  </a:lnTo>
                  <a:close/>
                </a:path>
                <a:path w="631825" h="44450">
                  <a:moveTo>
                    <a:pt x="199377" y="11074"/>
                  </a:moveTo>
                  <a:lnTo>
                    <a:pt x="188302" y="11074"/>
                  </a:lnTo>
                  <a:lnTo>
                    <a:pt x="177228" y="11074"/>
                  </a:lnTo>
                  <a:lnTo>
                    <a:pt x="177228" y="22148"/>
                  </a:lnTo>
                  <a:lnTo>
                    <a:pt x="177228" y="33223"/>
                  </a:lnTo>
                  <a:lnTo>
                    <a:pt x="188302" y="33223"/>
                  </a:lnTo>
                  <a:lnTo>
                    <a:pt x="188302" y="22148"/>
                  </a:lnTo>
                  <a:lnTo>
                    <a:pt x="199377" y="22148"/>
                  </a:lnTo>
                  <a:lnTo>
                    <a:pt x="199377" y="11074"/>
                  </a:lnTo>
                  <a:close/>
                </a:path>
                <a:path w="631825" h="44450">
                  <a:moveTo>
                    <a:pt x="210451" y="0"/>
                  </a:moveTo>
                  <a:lnTo>
                    <a:pt x="199377" y="0"/>
                  </a:lnTo>
                  <a:lnTo>
                    <a:pt x="199377" y="11074"/>
                  </a:lnTo>
                  <a:lnTo>
                    <a:pt x="210451" y="11074"/>
                  </a:lnTo>
                  <a:lnTo>
                    <a:pt x="210451" y="0"/>
                  </a:lnTo>
                  <a:close/>
                </a:path>
                <a:path w="631825" h="44450">
                  <a:moveTo>
                    <a:pt x="232613" y="22148"/>
                  </a:moveTo>
                  <a:lnTo>
                    <a:pt x="221538" y="22148"/>
                  </a:lnTo>
                  <a:lnTo>
                    <a:pt x="221538" y="33223"/>
                  </a:lnTo>
                  <a:lnTo>
                    <a:pt x="232613" y="33223"/>
                  </a:lnTo>
                  <a:lnTo>
                    <a:pt x="232613" y="22148"/>
                  </a:lnTo>
                  <a:close/>
                </a:path>
                <a:path w="631825" h="44450">
                  <a:moveTo>
                    <a:pt x="265836" y="11074"/>
                  </a:moveTo>
                  <a:lnTo>
                    <a:pt x="254762" y="11074"/>
                  </a:lnTo>
                  <a:lnTo>
                    <a:pt x="254762" y="22148"/>
                  </a:lnTo>
                  <a:lnTo>
                    <a:pt x="254762" y="33223"/>
                  </a:lnTo>
                  <a:lnTo>
                    <a:pt x="265836" y="33223"/>
                  </a:lnTo>
                  <a:lnTo>
                    <a:pt x="265836" y="22148"/>
                  </a:lnTo>
                  <a:lnTo>
                    <a:pt x="265836" y="11074"/>
                  </a:lnTo>
                  <a:close/>
                </a:path>
                <a:path w="631825" h="44450">
                  <a:moveTo>
                    <a:pt x="321221" y="11074"/>
                  </a:moveTo>
                  <a:lnTo>
                    <a:pt x="310146" y="11074"/>
                  </a:lnTo>
                  <a:lnTo>
                    <a:pt x="310146" y="0"/>
                  </a:lnTo>
                  <a:lnTo>
                    <a:pt x="299072" y="0"/>
                  </a:lnTo>
                  <a:lnTo>
                    <a:pt x="287997" y="0"/>
                  </a:lnTo>
                  <a:lnTo>
                    <a:pt x="287997" y="11074"/>
                  </a:lnTo>
                  <a:lnTo>
                    <a:pt x="276923" y="11074"/>
                  </a:lnTo>
                  <a:lnTo>
                    <a:pt x="276923" y="22148"/>
                  </a:lnTo>
                  <a:lnTo>
                    <a:pt x="287997" y="22148"/>
                  </a:lnTo>
                  <a:lnTo>
                    <a:pt x="287997" y="33223"/>
                  </a:lnTo>
                  <a:lnTo>
                    <a:pt x="299072" y="33223"/>
                  </a:lnTo>
                  <a:lnTo>
                    <a:pt x="299072" y="22148"/>
                  </a:lnTo>
                  <a:lnTo>
                    <a:pt x="310146" y="22148"/>
                  </a:lnTo>
                  <a:lnTo>
                    <a:pt x="321221" y="22148"/>
                  </a:lnTo>
                  <a:lnTo>
                    <a:pt x="321221" y="11074"/>
                  </a:lnTo>
                  <a:close/>
                </a:path>
                <a:path w="631825" h="44450">
                  <a:moveTo>
                    <a:pt x="354457" y="22148"/>
                  </a:moveTo>
                  <a:lnTo>
                    <a:pt x="343382" y="22148"/>
                  </a:lnTo>
                  <a:lnTo>
                    <a:pt x="343382" y="11074"/>
                  </a:lnTo>
                  <a:lnTo>
                    <a:pt x="332308" y="11074"/>
                  </a:lnTo>
                  <a:lnTo>
                    <a:pt x="321233" y="11074"/>
                  </a:lnTo>
                  <a:lnTo>
                    <a:pt x="321233" y="22148"/>
                  </a:lnTo>
                  <a:lnTo>
                    <a:pt x="332308" y="22148"/>
                  </a:lnTo>
                  <a:lnTo>
                    <a:pt x="332308" y="33223"/>
                  </a:lnTo>
                  <a:lnTo>
                    <a:pt x="343382" y="33223"/>
                  </a:lnTo>
                  <a:lnTo>
                    <a:pt x="354457" y="33223"/>
                  </a:lnTo>
                  <a:lnTo>
                    <a:pt x="354457" y="22148"/>
                  </a:lnTo>
                  <a:close/>
                </a:path>
                <a:path w="631825" h="44450">
                  <a:moveTo>
                    <a:pt x="365531" y="0"/>
                  </a:moveTo>
                  <a:lnTo>
                    <a:pt x="354457" y="0"/>
                  </a:lnTo>
                  <a:lnTo>
                    <a:pt x="343382" y="0"/>
                  </a:lnTo>
                  <a:lnTo>
                    <a:pt x="343382" y="11074"/>
                  </a:lnTo>
                  <a:lnTo>
                    <a:pt x="354457" y="11074"/>
                  </a:lnTo>
                  <a:lnTo>
                    <a:pt x="365531" y="11074"/>
                  </a:lnTo>
                  <a:lnTo>
                    <a:pt x="365531" y="0"/>
                  </a:lnTo>
                  <a:close/>
                </a:path>
                <a:path w="631825" h="44450">
                  <a:moveTo>
                    <a:pt x="387692" y="0"/>
                  </a:moveTo>
                  <a:lnTo>
                    <a:pt x="376618" y="0"/>
                  </a:lnTo>
                  <a:lnTo>
                    <a:pt x="376618" y="11074"/>
                  </a:lnTo>
                  <a:lnTo>
                    <a:pt x="387692" y="11074"/>
                  </a:lnTo>
                  <a:lnTo>
                    <a:pt x="387692" y="0"/>
                  </a:lnTo>
                  <a:close/>
                </a:path>
                <a:path w="631825" h="44450">
                  <a:moveTo>
                    <a:pt x="431990" y="11074"/>
                  </a:moveTo>
                  <a:lnTo>
                    <a:pt x="420916" y="11074"/>
                  </a:lnTo>
                  <a:lnTo>
                    <a:pt x="409841" y="11074"/>
                  </a:lnTo>
                  <a:lnTo>
                    <a:pt x="409841" y="0"/>
                  </a:lnTo>
                  <a:lnTo>
                    <a:pt x="398767" y="0"/>
                  </a:lnTo>
                  <a:lnTo>
                    <a:pt x="398767" y="11074"/>
                  </a:lnTo>
                  <a:lnTo>
                    <a:pt x="398767" y="22148"/>
                  </a:lnTo>
                  <a:lnTo>
                    <a:pt x="409841" y="22148"/>
                  </a:lnTo>
                  <a:lnTo>
                    <a:pt x="409841" y="33223"/>
                  </a:lnTo>
                  <a:lnTo>
                    <a:pt x="420916" y="33223"/>
                  </a:lnTo>
                  <a:lnTo>
                    <a:pt x="431990" y="33223"/>
                  </a:lnTo>
                  <a:lnTo>
                    <a:pt x="431990" y="22148"/>
                  </a:lnTo>
                  <a:lnTo>
                    <a:pt x="431990" y="11074"/>
                  </a:lnTo>
                  <a:close/>
                </a:path>
                <a:path w="631825" h="44450">
                  <a:moveTo>
                    <a:pt x="443077" y="22148"/>
                  </a:moveTo>
                  <a:lnTo>
                    <a:pt x="432003" y="22148"/>
                  </a:lnTo>
                  <a:lnTo>
                    <a:pt x="432003" y="33223"/>
                  </a:lnTo>
                  <a:lnTo>
                    <a:pt x="443077" y="33223"/>
                  </a:lnTo>
                  <a:lnTo>
                    <a:pt x="443077" y="22148"/>
                  </a:lnTo>
                  <a:close/>
                </a:path>
                <a:path w="631825" h="44450">
                  <a:moveTo>
                    <a:pt x="465226" y="22148"/>
                  </a:moveTo>
                  <a:lnTo>
                    <a:pt x="454152" y="22148"/>
                  </a:lnTo>
                  <a:lnTo>
                    <a:pt x="454152" y="33223"/>
                  </a:lnTo>
                  <a:lnTo>
                    <a:pt x="465226" y="33223"/>
                  </a:lnTo>
                  <a:lnTo>
                    <a:pt x="465226" y="22148"/>
                  </a:lnTo>
                  <a:close/>
                </a:path>
                <a:path w="631825" h="44450">
                  <a:moveTo>
                    <a:pt x="465226" y="0"/>
                  </a:moveTo>
                  <a:lnTo>
                    <a:pt x="454152" y="0"/>
                  </a:lnTo>
                  <a:lnTo>
                    <a:pt x="443077" y="0"/>
                  </a:lnTo>
                  <a:lnTo>
                    <a:pt x="432003" y="0"/>
                  </a:lnTo>
                  <a:lnTo>
                    <a:pt x="432003" y="11074"/>
                  </a:lnTo>
                  <a:lnTo>
                    <a:pt x="443077" y="11074"/>
                  </a:lnTo>
                  <a:lnTo>
                    <a:pt x="454152" y="11074"/>
                  </a:lnTo>
                  <a:lnTo>
                    <a:pt x="465226" y="11074"/>
                  </a:lnTo>
                  <a:lnTo>
                    <a:pt x="465226" y="0"/>
                  </a:lnTo>
                  <a:close/>
                </a:path>
                <a:path w="631825" h="44450">
                  <a:moveTo>
                    <a:pt x="487375" y="0"/>
                  </a:moveTo>
                  <a:lnTo>
                    <a:pt x="476300" y="0"/>
                  </a:lnTo>
                  <a:lnTo>
                    <a:pt x="476300" y="11074"/>
                  </a:lnTo>
                  <a:lnTo>
                    <a:pt x="465226" y="11074"/>
                  </a:lnTo>
                  <a:lnTo>
                    <a:pt x="465226" y="22148"/>
                  </a:lnTo>
                  <a:lnTo>
                    <a:pt x="476300" y="22148"/>
                  </a:lnTo>
                  <a:lnTo>
                    <a:pt x="487375" y="22148"/>
                  </a:lnTo>
                  <a:lnTo>
                    <a:pt x="487375" y="11074"/>
                  </a:lnTo>
                  <a:lnTo>
                    <a:pt x="487375" y="0"/>
                  </a:lnTo>
                  <a:close/>
                </a:path>
                <a:path w="631825" h="44450">
                  <a:moveTo>
                    <a:pt x="509536" y="22148"/>
                  </a:moveTo>
                  <a:lnTo>
                    <a:pt x="498462" y="22148"/>
                  </a:lnTo>
                  <a:lnTo>
                    <a:pt x="498462" y="33223"/>
                  </a:lnTo>
                  <a:lnTo>
                    <a:pt x="509536" y="33223"/>
                  </a:lnTo>
                  <a:lnTo>
                    <a:pt x="509536" y="22148"/>
                  </a:lnTo>
                  <a:close/>
                </a:path>
                <a:path w="631825" h="44450">
                  <a:moveTo>
                    <a:pt x="542759" y="0"/>
                  </a:moveTo>
                  <a:lnTo>
                    <a:pt x="531685" y="0"/>
                  </a:lnTo>
                  <a:lnTo>
                    <a:pt x="520611" y="0"/>
                  </a:lnTo>
                  <a:lnTo>
                    <a:pt x="509536" y="0"/>
                  </a:lnTo>
                  <a:lnTo>
                    <a:pt x="498462" y="0"/>
                  </a:lnTo>
                  <a:lnTo>
                    <a:pt x="498462" y="11074"/>
                  </a:lnTo>
                  <a:lnTo>
                    <a:pt x="509536" y="11074"/>
                  </a:lnTo>
                  <a:lnTo>
                    <a:pt x="520611" y="11074"/>
                  </a:lnTo>
                  <a:lnTo>
                    <a:pt x="531685" y="11074"/>
                  </a:lnTo>
                  <a:lnTo>
                    <a:pt x="531685" y="22148"/>
                  </a:lnTo>
                  <a:lnTo>
                    <a:pt x="531685" y="33223"/>
                  </a:lnTo>
                  <a:lnTo>
                    <a:pt x="542759" y="33223"/>
                  </a:lnTo>
                  <a:lnTo>
                    <a:pt x="542759" y="22148"/>
                  </a:lnTo>
                  <a:lnTo>
                    <a:pt x="542759" y="11074"/>
                  </a:lnTo>
                  <a:lnTo>
                    <a:pt x="542759" y="0"/>
                  </a:lnTo>
                  <a:close/>
                </a:path>
                <a:path w="631825" h="44450">
                  <a:moveTo>
                    <a:pt x="598144" y="0"/>
                  </a:moveTo>
                  <a:lnTo>
                    <a:pt x="598144" y="0"/>
                  </a:lnTo>
                  <a:lnTo>
                    <a:pt x="542772" y="0"/>
                  </a:lnTo>
                  <a:lnTo>
                    <a:pt x="542772" y="11074"/>
                  </a:lnTo>
                  <a:lnTo>
                    <a:pt x="542772" y="22148"/>
                  </a:lnTo>
                  <a:lnTo>
                    <a:pt x="553847" y="22148"/>
                  </a:lnTo>
                  <a:lnTo>
                    <a:pt x="564921" y="22148"/>
                  </a:lnTo>
                  <a:lnTo>
                    <a:pt x="575995" y="22148"/>
                  </a:lnTo>
                  <a:lnTo>
                    <a:pt x="575995" y="33223"/>
                  </a:lnTo>
                  <a:lnTo>
                    <a:pt x="587070" y="33223"/>
                  </a:lnTo>
                  <a:lnTo>
                    <a:pt x="587070" y="22148"/>
                  </a:lnTo>
                  <a:lnTo>
                    <a:pt x="587070" y="11074"/>
                  </a:lnTo>
                  <a:lnTo>
                    <a:pt x="598144" y="11074"/>
                  </a:lnTo>
                  <a:lnTo>
                    <a:pt x="598144" y="0"/>
                  </a:lnTo>
                  <a:close/>
                </a:path>
                <a:path w="631825" h="44450">
                  <a:moveTo>
                    <a:pt x="631380" y="0"/>
                  </a:moveTo>
                  <a:lnTo>
                    <a:pt x="620306" y="0"/>
                  </a:lnTo>
                  <a:lnTo>
                    <a:pt x="609231" y="0"/>
                  </a:lnTo>
                  <a:lnTo>
                    <a:pt x="609231" y="11074"/>
                  </a:lnTo>
                  <a:lnTo>
                    <a:pt x="620306" y="11074"/>
                  </a:lnTo>
                  <a:lnTo>
                    <a:pt x="631380" y="11074"/>
                  </a:lnTo>
                  <a:lnTo>
                    <a:pt x="6313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/>
            <p:cNvSpPr/>
            <p:nvPr/>
          </p:nvSpPr>
          <p:spPr>
            <a:xfrm>
              <a:off x="5133314" y="6630682"/>
              <a:ext cx="631825" cy="33655"/>
            </a:xfrm>
            <a:custGeom>
              <a:avLst/>
              <a:gdLst/>
              <a:ahLst/>
              <a:cxnLst/>
              <a:rect l="l" t="t" r="r" b="b"/>
              <a:pathLst>
                <a:path w="631825" h="33654">
                  <a:moveTo>
                    <a:pt x="11074" y="11074"/>
                  </a:moveTo>
                  <a:lnTo>
                    <a:pt x="0" y="11074"/>
                  </a:lnTo>
                  <a:lnTo>
                    <a:pt x="0" y="22148"/>
                  </a:lnTo>
                  <a:lnTo>
                    <a:pt x="0" y="33223"/>
                  </a:lnTo>
                  <a:lnTo>
                    <a:pt x="11074" y="33223"/>
                  </a:lnTo>
                  <a:lnTo>
                    <a:pt x="11074" y="22148"/>
                  </a:lnTo>
                  <a:lnTo>
                    <a:pt x="11074" y="11074"/>
                  </a:lnTo>
                  <a:close/>
                </a:path>
                <a:path w="631825" h="33654">
                  <a:moveTo>
                    <a:pt x="44297" y="22148"/>
                  </a:moveTo>
                  <a:lnTo>
                    <a:pt x="33223" y="22148"/>
                  </a:lnTo>
                  <a:lnTo>
                    <a:pt x="22148" y="22148"/>
                  </a:lnTo>
                  <a:lnTo>
                    <a:pt x="22148" y="33223"/>
                  </a:lnTo>
                  <a:lnTo>
                    <a:pt x="33223" y="33223"/>
                  </a:lnTo>
                  <a:lnTo>
                    <a:pt x="44297" y="33223"/>
                  </a:lnTo>
                  <a:lnTo>
                    <a:pt x="44297" y="22148"/>
                  </a:lnTo>
                  <a:close/>
                </a:path>
                <a:path w="631825" h="33654">
                  <a:moveTo>
                    <a:pt x="55384" y="22148"/>
                  </a:moveTo>
                  <a:lnTo>
                    <a:pt x="44310" y="22148"/>
                  </a:lnTo>
                  <a:lnTo>
                    <a:pt x="44310" y="33223"/>
                  </a:lnTo>
                  <a:lnTo>
                    <a:pt x="55384" y="33223"/>
                  </a:lnTo>
                  <a:lnTo>
                    <a:pt x="55384" y="22148"/>
                  </a:lnTo>
                  <a:close/>
                </a:path>
                <a:path w="631825" h="33654">
                  <a:moveTo>
                    <a:pt x="77533" y="0"/>
                  </a:moveTo>
                  <a:lnTo>
                    <a:pt x="66459" y="0"/>
                  </a:lnTo>
                  <a:lnTo>
                    <a:pt x="55384" y="0"/>
                  </a:lnTo>
                  <a:lnTo>
                    <a:pt x="55384" y="11074"/>
                  </a:lnTo>
                  <a:lnTo>
                    <a:pt x="66459" y="11074"/>
                  </a:lnTo>
                  <a:lnTo>
                    <a:pt x="66459" y="22148"/>
                  </a:lnTo>
                  <a:lnTo>
                    <a:pt x="66459" y="33223"/>
                  </a:lnTo>
                  <a:lnTo>
                    <a:pt x="77533" y="33223"/>
                  </a:lnTo>
                  <a:lnTo>
                    <a:pt x="77533" y="22148"/>
                  </a:lnTo>
                  <a:lnTo>
                    <a:pt x="77533" y="11074"/>
                  </a:lnTo>
                  <a:lnTo>
                    <a:pt x="77533" y="0"/>
                  </a:lnTo>
                  <a:close/>
                </a:path>
                <a:path w="631825" h="33654">
                  <a:moveTo>
                    <a:pt x="99682" y="0"/>
                  </a:moveTo>
                  <a:lnTo>
                    <a:pt x="88607" y="0"/>
                  </a:lnTo>
                  <a:lnTo>
                    <a:pt x="88607" y="11074"/>
                  </a:lnTo>
                  <a:lnTo>
                    <a:pt x="88607" y="22148"/>
                  </a:lnTo>
                  <a:lnTo>
                    <a:pt x="99682" y="22148"/>
                  </a:lnTo>
                  <a:lnTo>
                    <a:pt x="99682" y="11074"/>
                  </a:lnTo>
                  <a:lnTo>
                    <a:pt x="99682" y="0"/>
                  </a:lnTo>
                  <a:close/>
                </a:path>
                <a:path w="631825" h="33654">
                  <a:moveTo>
                    <a:pt x="121843" y="22148"/>
                  </a:moveTo>
                  <a:lnTo>
                    <a:pt x="110769" y="22148"/>
                  </a:lnTo>
                  <a:lnTo>
                    <a:pt x="99695" y="22148"/>
                  </a:lnTo>
                  <a:lnTo>
                    <a:pt x="99695" y="33223"/>
                  </a:lnTo>
                  <a:lnTo>
                    <a:pt x="110769" y="33223"/>
                  </a:lnTo>
                  <a:lnTo>
                    <a:pt x="121843" y="33223"/>
                  </a:lnTo>
                  <a:lnTo>
                    <a:pt x="121843" y="22148"/>
                  </a:lnTo>
                  <a:close/>
                </a:path>
                <a:path w="631825" h="33654">
                  <a:moveTo>
                    <a:pt x="155067" y="22148"/>
                  </a:moveTo>
                  <a:lnTo>
                    <a:pt x="143992" y="22148"/>
                  </a:lnTo>
                  <a:lnTo>
                    <a:pt x="143992" y="33223"/>
                  </a:lnTo>
                  <a:lnTo>
                    <a:pt x="155067" y="33223"/>
                  </a:lnTo>
                  <a:lnTo>
                    <a:pt x="155067" y="22148"/>
                  </a:lnTo>
                  <a:close/>
                </a:path>
                <a:path w="631825" h="33654">
                  <a:moveTo>
                    <a:pt x="155067" y="0"/>
                  </a:moveTo>
                  <a:lnTo>
                    <a:pt x="143992" y="0"/>
                  </a:lnTo>
                  <a:lnTo>
                    <a:pt x="132918" y="0"/>
                  </a:lnTo>
                  <a:lnTo>
                    <a:pt x="121843" y="0"/>
                  </a:lnTo>
                  <a:lnTo>
                    <a:pt x="121843" y="11074"/>
                  </a:lnTo>
                  <a:lnTo>
                    <a:pt x="121843" y="22148"/>
                  </a:lnTo>
                  <a:lnTo>
                    <a:pt x="132918" y="22148"/>
                  </a:lnTo>
                  <a:lnTo>
                    <a:pt x="143992" y="22148"/>
                  </a:lnTo>
                  <a:lnTo>
                    <a:pt x="143992" y="11074"/>
                  </a:lnTo>
                  <a:lnTo>
                    <a:pt x="155067" y="11074"/>
                  </a:lnTo>
                  <a:lnTo>
                    <a:pt x="155067" y="0"/>
                  </a:lnTo>
                  <a:close/>
                </a:path>
                <a:path w="631825" h="33654">
                  <a:moveTo>
                    <a:pt x="177228" y="0"/>
                  </a:moveTo>
                  <a:lnTo>
                    <a:pt x="166154" y="0"/>
                  </a:lnTo>
                  <a:lnTo>
                    <a:pt x="155079" y="0"/>
                  </a:lnTo>
                  <a:lnTo>
                    <a:pt x="155079" y="11074"/>
                  </a:lnTo>
                  <a:lnTo>
                    <a:pt x="166154" y="11074"/>
                  </a:lnTo>
                  <a:lnTo>
                    <a:pt x="166154" y="22148"/>
                  </a:lnTo>
                  <a:lnTo>
                    <a:pt x="155079" y="22148"/>
                  </a:lnTo>
                  <a:lnTo>
                    <a:pt x="155079" y="33223"/>
                  </a:lnTo>
                  <a:lnTo>
                    <a:pt x="166154" y="33223"/>
                  </a:lnTo>
                  <a:lnTo>
                    <a:pt x="177228" y="33223"/>
                  </a:lnTo>
                  <a:lnTo>
                    <a:pt x="177228" y="22148"/>
                  </a:lnTo>
                  <a:lnTo>
                    <a:pt x="177228" y="11074"/>
                  </a:lnTo>
                  <a:lnTo>
                    <a:pt x="177228" y="0"/>
                  </a:lnTo>
                  <a:close/>
                </a:path>
                <a:path w="631825" h="33654">
                  <a:moveTo>
                    <a:pt x="210451" y="0"/>
                  </a:moveTo>
                  <a:lnTo>
                    <a:pt x="199377" y="0"/>
                  </a:lnTo>
                  <a:lnTo>
                    <a:pt x="188302" y="0"/>
                  </a:lnTo>
                  <a:lnTo>
                    <a:pt x="188302" y="11074"/>
                  </a:lnTo>
                  <a:lnTo>
                    <a:pt x="188302" y="22148"/>
                  </a:lnTo>
                  <a:lnTo>
                    <a:pt x="188302" y="33223"/>
                  </a:lnTo>
                  <a:lnTo>
                    <a:pt x="199377" y="33223"/>
                  </a:lnTo>
                  <a:lnTo>
                    <a:pt x="210451" y="33223"/>
                  </a:lnTo>
                  <a:lnTo>
                    <a:pt x="210451" y="22148"/>
                  </a:lnTo>
                  <a:lnTo>
                    <a:pt x="199377" y="22148"/>
                  </a:lnTo>
                  <a:lnTo>
                    <a:pt x="199377" y="11074"/>
                  </a:lnTo>
                  <a:lnTo>
                    <a:pt x="210451" y="11074"/>
                  </a:lnTo>
                  <a:lnTo>
                    <a:pt x="210451" y="0"/>
                  </a:lnTo>
                  <a:close/>
                </a:path>
                <a:path w="631825" h="33654">
                  <a:moveTo>
                    <a:pt x="254762" y="11074"/>
                  </a:moveTo>
                  <a:lnTo>
                    <a:pt x="243687" y="11074"/>
                  </a:lnTo>
                  <a:lnTo>
                    <a:pt x="243687" y="0"/>
                  </a:lnTo>
                  <a:lnTo>
                    <a:pt x="232613" y="0"/>
                  </a:lnTo>
                  <a:lnTo>
                    <a:pt x="221538" y="0"/>
                  </a:lnTo>
                  <a:lnTo>
                    <a:pt x="210464" y="0"/>
                  </a:lnTo>
                  <a:lnTo>
                    <a:pt x="210464" y="11074"/>
                  </a:lnTo>
                  <a:lnTo>
                    <a:pt x="221538" y="11074"/>
                  </a:lnTo>
                  <a:lnTo>
                    <a:pt x="221538" y="22148"/>
                  </a:lnTo>
                  <a:lnTo>
                    <a:pt x="232613" y="22148"/>
                  </a:lnTo>
                  <a:lnTo>
                    <a:pt x="243687" y="22148"/>
                  </a:lnTo>
                  <a:lnTo>
                    <a:pt x="254762" y="22148"/>
                  </a:lnTo>
                  <a:lnTo>
                    <a:pt x="254762" y="11074"/>
                  </a:lnTo>
                  <a:close/>
                </a:path>
                <a:path w="631825" h="33654">
                  <a:moveTo>
                    <a:pt x="299072" y="0"/>
                  </a:moveTo>
                  <a:lnTo>
                    <a:pt x="287997" y="0"/>
                  </a:lnTo>
                  <a:lnTo>
                    <a:pt x="276923" y="0"/>
                  </a:lnTo>
                  <a:lnTo>
                    <a:pt x="265849" y="0"/>
                  </a:lnTo>
                  <a:lnTo>
                    <a:pt x="265849" y="11074"/>
                  </a:lnTo>
                  <a:lnTo>
                    <a:pt x="265849" y="22148"/>
                  </a:lnTo>
                  <a:lnTo>
                    <a:pt x="276923" y="22148"/>
                  </a:lnTo>
                  <a:lnTo>
                    <a:pt x="276923" y="11074"/>
                  </a:lnTo>
                  <a:lnTo>
                    <a:pt x="287997" y="11074"/>
                  </a:lnTo>
                  <a:lnTo>
                    <a:pt x="287997" y="22148"/>
                  </a:lnTo>
                  <a:lnTo>
                    <a:pt x="299072" y="22148"/>
                  </a:lnTo>
                  <a:lnTo>
                    <a:pt x="299072" y="11074"/>
                  </a:lnTo>
                  <a:lnTo>
                    <a:pt x="299072" y="0"/>
                  </a:lnTo>
                  <a:close/>
                </a:path>
                <a:path w="631825" h="33654">
                  <a:moveTo>
                    <a:pt x="321221" y="0"/>
                  </a:moveTo>
                  <a:lnTo>
                    <a:pt x="310146" y="0"/>
                  </a:lnTo>
                  <a:lnTo>
                    <a:pt x="310146" y="11074"/>
                  </a:lnTo>
                  <a:lnTo>
                    <a:pt x="321221" y="11074"/>
                  </a:lnTo>
                  <a:lnTo>
                    <a:pt x="321221" y="0"/>
                  </a:lnTo>
                  <a:close/>
                </a:path>
                <a:path w="631825" h="33654">
                  <a:moveTo>
                    <a:pt x="365531" y="11074"/>
                  </a:moveTo>
                  <a:lnTo>
                    <a:pt x="354457" y="11074"/>
                  </a:lnTo>
                  <a:lnTo>
                    <a:pt x="354457" y="0"/>
                  </a:lnTo>
                  <a:lnTo>
                    <a:pt x="343382" y="0"/>
                  </a:lnTo>
                  <a:lnTo>
                    <a:pt x="332308" y="0"/>
                  </a:lnTo>
                  <a:lnTo>
                    <a:pt x="332308" y="11074"/>
                  </a:lnTo>
                  <a:lnTo>
                    <a:pt x="332308" y="22148"/>
                  </a:lnTo>
                  <a:lnTo>
                    <a:pt x="343382" y="22148"/>
                  </a:lnTo>
                  <a:lnTo>
                    <a:pt x="354457" y="22148"/>
                  </a:lnTo>
                  <a:lnTo>
                    <a:pt x="365531" y="22148"/>
                  </a:lnTo>
                  <a:lnTo>
                    <a:pt x="365531" y="11074"/>
                  </a:lnTo>
                  <a:close/>
                </a:path>
                <a:path w="631825" h="33654">
                  <a:moveTo>
                    <a:pt x="376605" y="0"/>
                  </a:moveTo>
                  <a:lnTo>
                    <a:pt x="365531" y="0"/>
                  </a:lnTo>
                  <a:lnTo>
                    <a:pt x="365531" y="11074"/>
                  </a:lnTo>
                  <a:lnTo>
                    <a:pt x="376605" y="11074"/>
                  </a:lnTo>
                  <a:lnTo>
                    <a:pt x="376605" y="0"/>
                  </a:lnTo>
                  <a:close/>
                </a:path>
                <a:path w="631825" h="33654">
                  <a:moveTo>
                    <a:pt x="431990" y="0"/>
                  </a:moveTo>
                  <a:lnTo>
                    <a:pt x="431990" y="0"/>
                  </a:lnTo>
                  <a:lnTo>
                    <a:pt x="376618" y="0"/>
                  </a:lnTo>
                  <a:lnTo>
                    <a:pt x="376618" y="11074"/>
                  </a:lnTo>
                  <a:lnTo>
                    <a:pt x="387692" y="11074"/>
                  </a:lnTo>
                  <a:lnTo>
                    <a:pt x="398767" y="11074"/>
                  </a:lnTo>
                  <a:lnTo>
                    <a:pt x="398767" y="22148"/>
                  </a:lnTo>
                  <a:lnTo>
                    <a:pt x="409841" y="22148"/>
                  </a:lnTo>
                  <a:lnTo>
                    <a:pt x="420916" y="22148"/>
                  </a:lnTo>
                  <a:lnTo>
                    <a:pt x="420916" y="11074"/>
                  </a:lnTo>
                  <a:lnTo>
                    <a:pt x="431990" y="11074"/>
                  </a:lnTo>
                  <a:lnTo>
                    <a:pt x="431990" y="0"/>
                  </a:lnTo>
                  <a:close/>
                </a:path>
                <a:path w="631825" h="33654">
                  <a:moveTo>
                    <a:pt x="454152" y="11074"/>
                  </a:moveTo>
                  <a:lnTo>
                    <a:pt x="443077" y="11074"/>
                  </a:lnTo>
                  <a:lnTo>
                    <a:pt x="443077" y="0"/>
                  </a:lnTo>
                  <a:lnTo>
                    <a:pt x="432003" y="0"/>
                  </a:lnTo>
                  <a:lnTo>
                    <a:pt x="432003" y="11074"/>
                  </a:lnTo>
                  <a:lnTo>
                    <a:pt x="432003" y="22148"/>
                  </a:lnTo>
                  <a:lnTo>
                    <a:pt x="443077" y="22148"/>
                  </a:lnTo>
                  <a:lnTo>
                    <a:pt x="454152" y="22148"/>
                  </a:lnTo>
                  <a:lnTo>
                    <a:pt x="454152" y="11074"/>
                  </a:lnTo>
                  <a:close/>
                </a:path>
                <a:path w="631825" h="33654">
                  <a:moveTo>
                    <a:pt x="487375" y="0"/>
                  </a:moveTo>
                  <a:lnTo>
                    <a:pt x="476300" y="0"/>
                  </a:lnTo>
                  <a:lnTo>
                    <a:pt x="465226" y="0"/>
                  </a:lnTo>
                  <a:lnTo>
                    <a:pt x="465226" y="11074"/>
                  </a:lnTo>
                  <a:lnTo>
                    <a:pt x="465226" y="22148"/>
                  </a:lnTo>
                  <a:lnTo>
                    <a:pt x="476300" y="22148"/>
                  </a:lnTo>
                  <a:lnTo>
                    <a:pt x="476300" y="11074"/>
                  </a:lnTo>
                  <a:lnTo>
                    <a:pt x="487375" y="11074"/>
                  </a:lnTo>
                  <a:lnTo>
                    <a:pt x="487375" y="0"/>
                  </a:lnTo>
                  <a:close/>
                </a:path>
                <a:path w="631825" h="33654">
                  <a:moveTo>
                    <a:pt x="498462" y="11074"/>
                  </a:moveTo>
                  <a:lnTo>
                    <a:pt x="487387" y="11074"/>
                  </a:lnTo>
                  <a:lnTo>
                    <a:pt x="487387" y="22148"/>
                  </a:lnTo>
                  <a:lnTo>
                    <a:pt x="498462" y="22148"/>
                  </a:lnTo>
                  <a:lnTo>
                    <a:pt x="498462" y="11074"/>
                  </a:lnTo>
                  <a:close/>
                </a:path>
                <a:path w="631825" h="33654">
                  <a:moveTo>
                    <a:pt x="509536" y="0"/>
                  </a:moveTo>
                  <a:lnTo>
                    <a:pt x="498462" y="0"/>
                  </a:lnTo>
                  <a:lnTo>
                    <a:pt x="498462" y="11074"/>
                  </a:lnTo>
                  <a:lnTo>
                    <a:pt x="509536" y="11074"/>
                  </a:lnTo>
                  <a:lnTo>
                    <a:pt x="509536" y="0"/>
                  </a:lnTo>
                  <a:close/>
                </a:path>
                <a:path w="631825" h="33654">
                  <a:moveTo>
                    <a:pt x="542759" y="0"/>
                  </a:moveTo>
                  <a:lnTo>
                    <a:pt x="531685" y="0"/>
                  </a:lnTo>
                  <a:lnTo>
                    <a:pt x="531685" y="11074"/>
                  </a:lnTo>
                  <a:lnTo>
                    <a:pt x="531685" y="22148"/>
                  </a:lnTo>
                  <a:lnTo>
                    <a:pt x="542759" y="22148"/>
                  </a:lnTo>
                  <a:lnTo>
                    <a:pt x="542759" y="11074"/>
                  </a:lnTo>
                  <a:lnTo>
                    <a:pt x="542759" y="0"/>
                  </a:lnTo>
                  <a:close/>
                </a:path>
                <a:path w="631825" h="33654">
                  <a:moveTo>
                    <a:pt x="564921" y="0"/>
                  </a:moveTo>
                  <a:lnTo>
                    <a:pt x="553847" y="0"/>
                  </a:lnTo>
                  <a:lnTo>
                    <a:pt x="553847" y="11074"/>
                  </a:lnTo>
                  <a:lnTo>
                    <a:pt x="564921" y="11074"/>
                  </a:lnTo>
                  <a:lnTo>
                    <a:pt x="564921" y="0"/>
                  </a:lnTo>
                  <a:close/>
                </a:path>
                <a:path w="631825" h="33654">
                  <a:moveTo>
                    <a:pt x="598144" y="11074"/>
                  </a:moveTo>
                  <a:lnTo>
                    <a:pt x="587070" y="11074"/>
                  </a:lnTo>
                  <a:lnTo>
                    <a:pt x="587070" y="0"/>
                  </a:lnTo>
                  <a:lnTo>
                    <a:pt x="575995" y="0"/>
                  </a:lnTo>
                  <a:lnTo>
                    <a:pt x="575995" y="11074"/>
                  </a:lnTo>
                  <a:lnTo>
                    <a:pt x="575995" y="22148"/>
                  </a:lnTo>
                  <a:lnTo>
                    <a:pt x="587070" y="22148"/>
                  </a:lnTo>
                  <a:lnTo>
                    <a:pt x="598144" y="22148"/>
                  </a:lnTo>
                  <a:lnTo>
                    <a:pt x="598144" y="11074"/>
                  </a:lnTo>
                  <a:close/>
                </a:path>
                <a:path w="631825" h="33654">
                  <a:moveTo>
                    <a:pt x="609231" y="0"/>
                  </a:moveTo>
                  <a:lnTo>
                    <a:pt x="598157" y="0"/>
                  </a:lnTo>
                  <a:lnTo>
                    <a:pt x="598157" y="11074"/>
                  </a:lnTo>
                  <a:lnTo>
                    <a:pt x="598157" y="22148"/>
                  </a:lnTo>
                  <a:lnTo>
                    <a:pt x="609231" y="22148"/>
                  </a:lnTo>
                  <a:lnTo>
                    <a:pt x="609231" y="11074"/>
                  </a:lnTo>
                  <a:lnTo>
                    <a:pt x="609231" y="0"/>
                  </a:lnTo>
                  <a:close/>
                </a:path>
                <a:path w="631825" h="33654">
                  <a:moveTo>
                    <a:pt x="631380" y="11074"/>
                  </a:moveTo>
                  <a:lnTo>
                    <a:pt x="620306" y="11074"/>
                  </a:lnTo>
                  <a:lnTo>
                    <a:pt x="620306" y="22148"/>
                  </a:lnTo>
                  <a:lnTo>
                    <a:pt x="631380" y="22148"/>
                  </a:lnTo>
                  <a:lnTo>
                    <a:pt x="631380" y="1107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5133314" y="6652831"/>
              <a:ext cx="631825" cy="33655"/>
            </a:xfrm>
            <a:custGeom>
              <a:avLst/>
              <a:gdLst/>
              <a:ahLst/>
              <a:cxnLst/>
              <a:rect l="l" t="t" r="r" b="b"/>
              <a:pathLst>
                <a:path w="631825" h="33654">
                  <a:moveTo>
                    <a:pt x="11074" y="11074"/>
                  </a:moveTo>
                  <a:lnTo>
                    <a:pt x="0" y="11074"/>
                  </a:lnTo>
                  <a:lnTo>
                    <a:pt x="0" y="22148"/>
                  </a:lnTo>
                  <a:lnTo>
                    <a:pt x="0" y="33223"/>
                  </a:lnTo>
                  <a:lnTo>
                    <a:pt x="11074" y="33223"/>
                  </a:lnTo>
                  <a:lnTo>
                    <a:pt x="11074" y="22148"/>
                  </a:lnTo>
                  <a:lnTo>
                    <a:pt x="11074" y="11074"/>
                  </a:lnTo>
                  <a:close/>
                </a:path>
                <a:path w="631825" h="33654">
                  <a:moveTo>
                    <a:pt x="44297" y="11074"/>
                  </a:moveTo>
                  <a:lnTo>
                    <a:pt x="33223" y="11074"/>
                  </a:lnTo>
                  <a:lnTo>
                    <a:pt x="22148" y="11074"/>
                  </a:lnTo>
                  <a:lnTo>
                    <a:pt x="22148" y="22148"/>
                  </a:lnTo>
                  <a:lnTo>
                    <a:pt x="22148" y="33223"/>
                  </a:lnTo>
                  <a:lnTo>
                    <a:pt x="33223" y="33223"/>
                  </a:lnTo>
                  <a:lnTo>
                    <a:pt x="44297" y="33223"/>
                  </a:lnTo>
                  <a:lnTo>
                    <a:pt x="44297" y="22148"/>
                  </a:lnTo>
                  <a:lnTo>
                    <a:pt x="44297" y="11074"/>
                  </a:lnTo>
                  <a:close/>
                </a:path>
                <a:path w="631825" h="33654">
                  <a:moveTo>
                    <a:pt x="55384" y="11074"/>
                  </a:moveTo>
                  <a:lnTo>
                    <a:pt x="44310" y="11074"/>
                  </a:lnTo>
                  <a:lnTo>
                    <a:pt x="44310" y="22148"/>
                  </a:lnTo>
                  <a:lnTo>
                    <a:pt x="44310" y="33223"/>
                  </a:lnTo>
                  <a:lnTo>
                    <a:pt x="55384" y="33223"/>
                  </a:lnTo>
                  <a:lnTo>
                    <a:pt x="55384" y="22148"/>
                  </a:lnTo>
                  <a:lnTo>
                    <a:pt x="55384" y="11074"/>
                  </a:lnTo>
                  <a:close/>
                </a:path>
                <a:path w="631825" h="33654">
                  <a:moveTo>
                    <a:pt x="77533" y="11074"/>
                  </a:moveTo>
                  <a:lnTo>
                    <a:pt x="66459" y="11074"/>
                  </a:lnTo>
                  <a:lnTo>
                    <a:pt x="66459" y="22148"/>
                  </a:lnTo>
                  <a:lnTo>
                    <a:pt x="66459" y="33223"/>
                  </a:lnTo>
                  <a:lnTo>
                    <a:pt x="77533" y="33223"/>
                  </a:lnTo>
                  <a:lnTo>
                    <a:pt x="77533" y="22148"/>
                  </a:lnTo>
                  <a:lnTo>
                    <a:pt x="77533" y="11074"/>
                  </a:lnTo>
                  <a:close/>
                </a:path>
                <a:path w="631825" h="33654">
                  <a:moveTo>
                    <a:pt x="99682" y="11074"/>
                  </a:moveTo>
                  <a:lnTo>
                    <a:pt x="88607" y="11074"/>
                  </a:lnTo>
                  <a:lnTo>
                    <a:pt x="88607" y="22148"/>
                  </a:lnTo>
                  <a:lnTo>
                    <a:pt x="88607" y="33223"/>
                  </a:lnTo>
                  <a:lnTo>
                    <a:pt x="99682" y="33223"/>
                  </a:lnTo>
                  <a:lnTo>
                    <a:pt x="99682" y="22148"/>
                  </a:lnTo>
                  <a:lnTo>
                    <a:pt x="99682" y="11074"/>
                  </a:lnTo>
                  <a:close/>
                </a:path>
                <a:path w="631825" h="33654">
                  <a:moveTo>
                    <a:pt x="110769" y="11074"/>
                  </a:moveTo>
                  <a:lnTo>
                    <a:pt x="99695" y="11074"/>
                  </a:lnTo>
                  <a:lnTo>
                    <a:pt x="99695" y="22148"/>
                  </a:lnTo>
                  <a:lnTo>
                    <a:pt x="99695" y="33223"/>
                  </a:lnTo>
                  <a:lnTo>
                    <a:pt x="110769" y="33223"/>
                  </a:lnTo>
                  <a:lnTo>
                    <a:pt x="110769" y="22148"/>
                  </a:lnTo>
                  <a:lnTo>
                    <a:pt x="110769" y="11074"/>
                  </a:lnTo>
                  <a:close/>
                </a:path>
                <a:path w="631825" h="33654">
                  <a:moveTo>
                    <a:pt x="143992" y="11074"/>
                  </a:moveTo>
                  <a:lnTo>
                    <a:pt x="132918" y="11074"/>
                  </a:lnTo>
                  <a:lnTo>
                    <a:pt x="132918" y="22148"/>
                  </a:lnTo>
                  <a:lnTo>
                    <a:pt x="121843" y="22148"/>
                  </a:lnTo>
                  <a:lnTo>
                    <a:pt x="121843" y="33223"/>
                  </a:lnTo>
                  <a:lnTo>
                    <a:pt x="132918" y="33223"/>
                  </a:lnTo>
                  <a:lnTo>
                    <a:pt x="143992" y="33223"/>
                  </a:lnTo>
                  <a:lnTo>
                    <a:pt x="143992" y="22148"/>
                  </a:lnTo>
                  <a:lnTo>
                    <a:pt x="143992" y="11074"/>
                  </a:lnTo>
                  <a:close/>
                </a:path>
                <a:path w="631825" h="33654">
                  <a:moveTo>
                    <a:pt x="188302" y="22148"/>
                  </a:moveTo>
                  <a:lnTo>
                    <a:pt x="177228" y="22148"/>
                  </a:lnTo>
                  <a:lnTo>
                    <a:pt x="177228" y="11074"/>
                  </a:lnTo>
                  <a:lnTo>
                    <a:pt x="166154" y="11074"/>
                  </a:lnTo>
                  <a:lnTo>
                    <a:pt x="155079" y="11074"/>
                  </a:lnTo>
                  <a:lnTo>
                    <a:pt x="155079" y="22148"/>
                  </a:lnTo>
                  <a:lnTo>
                    <a:pt x="155079" y="33223"/>
                  </a:lnTo>
                  <a:lnTo>
                    <a:pt x="166154" y="33223"/>
                  </a:lnTo>
                  <a:lnTo>
                    <a:pt x="177228" y="33223"/>
                  </a:lnTo>
                  <a:lnTo>
                    <a:pt x="188302" y="33223"/>
                  </a:lnTo>
                  <a:lnTo>
                    <a:pt x="188302" y="22148"/>
                  </a:lnTo>
                  <a:close/>
                </a:path>
                <a:path w="631825" h="33654">
                  <a:moveTo>
                    <a:pt x="210451" y="0"/>
                  </a:moveTo>
                  <a:lnTo>
                    <a:pt x="199377" y="0"/>
                  </a:lnTo>
                  <a:lnTo>
                    <a:pt x="199377" y="11074"/>
                  </a:lnTo>
                  <a:lnTo>
                    <a:pt x="199377" y="22148"/>
                  </a:lnTo>
                  <a:lnTo>
                    <a:pt x="199377" y="33223"/>
                  </a:lnTo>
                  <a:lnTo>
                    <a:pt x="210451" y="33223"/>
                  </a:lnTo>
                  <a:lnTo>
                    <a:pt x="210451" y="22148"/>
                  </a:lnTo>
                  <a:lnTo>
                    <a:pt x="210451" y="11074"/>
                  </a:lnTo>
                  <a:lnTo>
                    <a:pt x="210451" y="0"/>
                  </a:lnTo>
                  <a:close/>
                </a:path>
                <a:path w="631825" h="33654">
                  <a:moveTo>
                    <a:pt x="243687" y="11074"/>
                  </a:moveTo>
                  <a:lnTo>
                    <a:pt x="232613" y="11074"/>
                  </a:lnTo>
                  <a:lnTo>
                    <a:pt x="221538" y="11074"/>
                  </a:lnTo>
                  <a:lnTo>
                    <a:pt x="210464" y="11074"/>
                  </a:lnTo>
                  <a:lnTo>
                    <a:pt x="210464" y="22148"/>
                  </a:lnTo>
                  <a:lnTo>
                    <a:pt x="210464" y="33223"/>
                  </a:lnTo>
                  <a:lnTo>
                    <a:pt x="221538" y="33223"/>
                  </a:lnTo>
                  <a:lnTo>
                    <a:pt x="221538" y="22148"/>
                  </a:lnTo>
                  <a:lnTo>
                    <a:pt x="232613" y="22148"/>
                  </a:lnTo>
                  <a:lnTo>
                    <a:pt x="243687" y="22148"/>
                  </a:lnTo>
                  <a:lnTo>
                    <a:pt x="243687" y="11074"/>
                  </a:lnTo>
                  <a:close/>
                </a:path>
                <a:path w="631825" h="33654">
                  <a:moveTo>
                    <a:pt x="265836" y="22148"/>
                  </a:moveTo>
                  <a:lnTo>
                    <a:pt x="254762" y="22148"/>
                  </a:lnTo>
                  <a:lnTo>
                    <a:pt x="254762" y="33223"/>
                  </a:lnTo>
                  <a:lnTo>
                    <a:pt x="265836" y="33223"/>
                  </a:lnTo>
                  <a:lnTo>
                    <a:pt x="265836" y="22148"/>
                  </a:lnTo>
                  <a:close/>
                </a:path>
                <a:path w="631825" h="33654">
                  <a:moveTo>
                    <a:pt x="276923" y="22148"/>
                  </a:moveTo>
                  <a:lnTo>
                    <a:pt x="265849" y="22148"/>
                  </a:lnTo>
                  <a:lnTo>
                    <a:pt x="265849" y="33223"/>
                  </a:lnTo>
                  <a:lnTo>
                    <a:pt x="276923" y="33223"/>
                  </a:lnTo>
                  <a:lnTo>
                    <a:pt x="276923" y="22148"/>
                  </a:lnTo>
                  <a:close/>
                </a:path>
                <a:path w="631825" h="33654">
                  <a:moveTo>
                    <a:pt x="321221" y="0"/>
                  </a:moveTo>
                  <a:lnTo>
                    <a:pt x="310146" y="0"/>
                  </a:lnTo>
                  <a:lnTo>
                    <a:pt x="299072" y="0"/>
                  </a:lnTo>
                  <a:lnTo>
                    <a:pt x="287997" y="0"/>
                  </a:lnTo>
                  <a:lnTo>
                    <a:pt x="276923" y="0"/>
                  </a:lnTo>
                  <a:lnTo>
                    <a:pt x="276923" y="11074"/>
                  </a:lnTo>
                  <a:lnTo>
                    <a:pt x="287997" y="11074"/>
                  </a:lnTo>
                  <a:lnTo>
                    <a:pt x="287997" y="22148"/>
                  </a:lnTo>
                  <a:lnTo>
                    <a:pt x="287997" y="33223"/>
                  </a:lnTo>
                  <a:lnTo>
                    <a:pt x="299072" y="33223"/>
                  </a:lnTo>
                  <a:lnTo>
                    <a:pt x="299072" y="22148"/>
                  </a:lnTo>
                  <a:lnTo>
                    <a:pt x="310146" y="22148"/>
                  </a:lnTo>
                  <a:lnTo>
                    <a:pt x="310146" y="11074"/>
                  </a:lnTo>
                  <a:lnTo>
                    <a:pt x="321221" y="11074"/>
                  </a:lnTo>
                  <a:lnTo>
                    <a:pt x="321221" y="0"/>
                  </a:lnTo>
                  <a:close/>
                </a:path>
                <a:path w="631825" h="33654">
                  <a:moveTo>
                    <a:pt x="365531" y="22148"/>
                  </a:moveTo>
                  <a:lnTo>
                    <a:pt x="354457" y="22148"/>
                  </a:lnTo>
                  <a:lnTo>
                    <a:pt x="343382" y="22148"/>
                  </a:lnTo>
                  <a:lnTo>
                    <a:pt x="343382" y="33223"/>
                  </a:lnTo>
                  <a:lnTo>
                    <a:pt x="354457" y="33223"/>
                  </a:lnTo>
                  <a:lnTo>
                    <a:pt x="365531" y="33223"/>
                  </a:lnTo>
                  <a:lnTo>
                    <a:pt x="365531" y="22148"/>
                  </a:lnTo>
                  <a:close/>
                </a:path>
                <a:path w="631825" h="33654">
                  <a:moveTo>
                    <a:pt x="365531" y="0"/>
                  </a:moveTo>
                  <a:lnTo>
                    <a:pt x="354457" y="0"/>
                  </a:lnTo>
                  <a:lnTo>
                    <a:pt x="343382" y="0"/>
                  </a:lnTo>
                  <a:lnTo>
                    <a:pt x="332308" y="0"/>
                  </a:lnTo>
                  <a:lnTo>
                    <a:pt x="321233" y="0"/>
                  </a:lnTo>
                  <a:lnTo>
                    <a:pt x="321233" y="11074"/>
                  </a:lnTo>
                  <a:lnTo>
                    <a:pt x="332308" y="11074"/>
                  </a:lnTo>
                  <a:lnTo>
                    <a:pt x="343382" y="11074"/>
                  </a:lnTo>
                  <a:lnTo>
                    <a:pt x="354457" y="11074"/>
                  </a:lnTo>
                  <a:lnTo>
                    <a:pt x="365531" y="11074"/>
                  </a:lnTo>
                  <a:lnTo>
                    <a:pt x="365531" y="0"/>
                  </a:lnTo>
                  <a:close/>
                </a:path>
                <a:path w="631825" h="33654">
                  <a:moveTo>
                    <a:pt x="376605" y="11074"/>
                  </a:moveTo>
                  <a:lnTo>
                    <a:pt x="365531" y="11074"/>
                  </a:lnTo>
                  <a:lnTo>
                    <a:pt x="365531" y="22148"/>
                  </a:lnTo>
                  <a:lnTo>
                    <a:pt x="376605" y="22148"/>
                  </a:lnTo>
                  <a:lnTo>
                    <a:pt x="376605" y="11074"/>
                  </a:lnTo>
                  <a:close/>
                </a:path>
                <a:path w="631825" h="33654">
                  <a:moveTo>
                    <a:pt x="398767" y="22148"/>
                  </a:moveTo>
                  <a:lnTo>
                    <a:pt x="387692" y="22148"/>
                  </a:lnTo>
                  <a:lnTo>
                    <a:pt x="387692" y="11074"/>
                  </a:lnTo>
                  <a:lnTo>
                    <a:pt x="376618" y="11074"/>
                  </a:lnTo>
                  <a:lnTo>
                    <a:pt x="376618" y="22148"/>
                  </a:lnTo>
                  <a:lnTo>
                    <a:pt x="376618" y="33223"/>
                  </a:lnTo>
                  <a:lnTo>
                    <a:pt x="387692" y="33223"/>
                  </a:lnTo>
                  <a:lnTo>
                    <a:pt x="398767" y="33223"/>
                  </a:lnTo>
                  <a:lnTo>
                    <a:pt x="398767" y="22148"/>
                  </a:lnTo>
                  <a:close/>
                </a:path>
                <a:path w="631825" h="33654">
                  <a:moveTo>
                    <a:pt x="431990" y="0"/>
                  </a:moveTo>
                  <a:lnTo>
                    <a:pt x="420916" y="0"/>
                  </a:lnTo>
                  <a:lnTo>
                    <a:pt x="409841" y="0"/>
                  </a:lnTo>
                  <a:lnTo>
                    <a:pt x="398767" y="0"/>
                  </a:lnTo>
                  <a:lnTo>
                    <a:pt x="398767" y="11074"/>
                  </a:lnTo>
                  <a:lnTo>
                    <a:pt x="398767" y="22148"/>
                  </a:lnTo>
                  <a:lnTo>
                    <a:pt x="409841" y="22148"/>
                  </a:lnTo>
                  <a:lnTo>
                    <a:pt x="409841" y="11074"/>
                  </a:lnTo>
                  <a:lnTo>
                    <a:pt x="420916" y="11074"/>
                  </a:lnTo>
                  <a:lnTo>
                    <a:pt x="431990" y="11074"/>
                  </a:lnTo>
                  <a:lnTo>
                    <a:pt x="431990" y="0"/>
                  </a:lnTo>
                  <a:close/>
                </a:path>
                <a:path w="631825" h="33654">
                  <a:moveTo>
                    <a:pt x="443077" y="0"/>
                  </a:moveTo>
                  <a:lnTo>
                    <a:pt x="432003" y="0"/>
                  </a:lnTo>
                  <a:lnTo>
                    <a:pt x="432003" y="11074"/>
                  </a:lnTo>
                  <a:lnTo>
                    <a:pt x="432003" y="22148"/>
                  </a:lnTo>
                  <a:lnTo>
                    <a:pt x="443077" y="22148"/>
                  </a:lnTo>
                  <a:lnTo>
                    <a:pt x="443077" y="11074"/>
                  </a:lnTo>
                  <a:lnTo>
                    <a:pt x="443077" y="0"/>
                  </a:lnTo>
                  <a:close/>
                </a:path>
                <a:path w="631825" h="33654">
                  <a:moveTo>
                    <a:pt x="465226" y="11074"/>
                  </a:moveTo>
                  <a:lnTo>
                    <a:pt x="454152" y="11074"/>
                  </a:lnTo>
                  <a:lnTo>
                    <a:pt x="454152" y="22148"/>
                  </a:lnTo>
                  <a:lnTo>
                    <a:pt x="465226" y="22148"/>
                  </a:lnTo>
                  <a:lnTo>
                    <a:pt x="465226" y="11074"/>
                  </a:lnTo>
                  <a:close/>
                </a:path>
                <a:path w="631825" h="33654">
                  <a:moveTo>
                    <a:pt x="487375" y="0"/>
                  </a:moveTo>
                  <a:lnTo>
                    <a:pt x="476300" y="0"/>
                  </a:lnTo>
                  <a:lnTo>
                    <a:pt x="476300" y="11074"/>
                  </a:lnTo>
                  <a:lnTo>
                    <a:pt x="487375" y="11074"/>
                  </a:lnTo>
                  <a:lnTo>
                    <a:pt x="487375" y="0"/>
                  </a:lnTo>
                  <a:close/>
                </a:path>
                <a:path w="631825" h="33654">
                  <a:moveTo>
                    <a:pt x="498462" y="0"/>
                  </a:moveTo>
                  <a:lnTo>
                    <a:pt x="487387" y="0"/>
                  </a:lnTo>
                  <a:lnTo>
                    <a:pt x="487387" y="11074"/>
                  </a:lnTo>
                  <a:lnTo>
                    <a:pt x="498462" y="11074"/>
                  </a:lnTo>
                  <a:lnTo>
                    <a:pt x="498462" y="0"/>
                  </a:lnTo>
                  <a:close/>
                </a:path>
                <a:path w="631825" h="33654">
                  <a:moveTo>
                    <a:pt x="542759" y="0"/>
                  </a:moveTo>
                  <a:lnTo>
                    <a:pt x="531685" y="0"/>
                  </a:lnTo>
                  <a:lnTo>
                    <a:pt x="531685" y="11074"/>
                  </a:lnTo>
                  <a:lnTo>
                    <a:pt x="520611" y="11074"/>
                  </a:lnTo>
                  <a:lnTo>
                    <a:pt x="509536" y="11074"/>
                  </a:lnTo>
                  <a:lnTo>
                    <a:pt x="498462" y="11074"/>
                  </a:lnTo>
                  <a:lnTo>
                    <a:pt x="498462" y="22148"/>
                  </a:lnTo>
                  <a:lnTo>
                    <a:pt x="509536" y="22148"/>
                  </a:lnTo>
                  <a:lnTo>
                    <a:pt x="520611" y="22148"/>
                  </a:lnTo>
                  <a:lnTo>
                    <a:pt x="531685" y="22148"/>
                  </a:lnTo>
                  <a:lnTo>
                    <a:pt x="542759" y="22148"/>
                  </a:lnTo>
                  <a:lnTo>
                    <a:pt x="542759" y="11074"/>
                  </a:lnTo>
                  <a:lnTo>
                    <a:pt x="542759" y="0"/>
                  </a:lnTo>
                  <a:close/>
                </a:path>
                <a:path w="631825" h="33654">
                  <a:moveTo>
                    <a:pt x="598144" y="0"/>
                  </a:moveTo>
                  <a:lnTo>
                    <a:pt x="598144" y="0"/>
                  </a:lnTo>
                  <a:lnTo>
                    <a:pt x="542772" y="0"/>
                  </a:lnTo>
                  <a:lnTo>
                    <a:pt x="542772" y="11074"/>
                  </a:lnTo>
                  <a:lnTo>
                    <a:pt x="553847" y="11074"/>
                  </a:lnTo>
                  <a:lnTo>
                    <a:pt x="564921" y="11074"/>
                  </a:lnTo>
                  <a:lnTo>
                    <a:pt x="575995" y="11074"/>
                  </a:lnTo>
                  <a:lnTo>
                    <a:pt x="587070" y="11074"/>
                  </a:lnTo>
                  <a:lnTo>
                    <a:pt x="587070" y="22148"/>
                  </a:lnTo>
                  <a:lnTo>
                    <a:pt x="598144" y="22148"/>
                  </a:lnTo>
                  <a:lnTo>
                    <a:pt x="598144" y="11074"/>
                  </a:lnTo>
                  <a:lnTo>
                    <a:pt x="598144" y="0"/>
                  </a:lnTo>
                  <a:close/>
                </a:path>
                <a:path w="631825" h="33654">
                  <a:moveTo>
                    <a:pt x="609231" y="0"/>
                  </a:moveTo>
                  <a:lnTo>
                    <a:pt x="598157" y="0"/>
                  </a:lnTo>
                  <a:lnTo>
                    <a:pt x="598157" y="11074"/>
                  </a:lnTo>
                  <a:lnTo>
                    <a:pt x="609231" y="11074"/>
                  </a:lnTo>
                  <a:lnTo>
                    <a:pt x="609231" y="0"/>
                  </a:lnTo>
                  <a:close/>
                </a:path>
                <a:path w="631825" h="33654">
                  <a:moveTo>
                    <a:pt x="620306" y="11074"/>
                  </a:moveTo>
                  <a:lnTo>
                    <a:pt x="609231" y="11074"/>
                  </a:lnTo>
                  <a:lnTo>
                    <a:pt x="609231" y="22148"/>
                  </a:lnTo>
                  <a:lnTo>
                    <a:pt x="620306" y="22148"/>
                  </a:lnTo>
                  <a:lnTo>
                    <a:pt x="620306" y="11074"/>
                  </a:lnTo>
                  <a:close/>
                </a:path>
                <a:path w="631825" h="33654">
                  <a:moveTo>
                    <a:pt x="631380" y="0"/>
                  </a:moveTo>
                  <a:lnTo>
                    <a:pt x="620306" y="0"/>
                  </a:lnTo>
                  <a:lnTo>
                    <a:pt x="620306" y="11074"/>
                  </a:lnTo>
                  <a:lnTo>
                    <a:pt x="631380" y="11074"/>
                  </a:lnTo>
                  <a:lnTo>
                    <a:pt x="6313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5133314" y="6674980"/>
              <a:ext cx="631825" cy="33655"/>
            </a:xfrm>
            <a:custGeom>
              <a:avLst/>
              <a:gdLst/>
              <a:ahLst/>
              <a:cxnLst/>
              <a:rect l="l" t="t" r="r" b="b"/>
              <a:pathLst>
                <a:path w="631825" h="33654">
                  <a:moveTo>
                    <a:pt x="44297" y="22161"/>
                  </a:moveTo>
                  <a:lnTo>
                    <a:pt x="33223" y="22161"/>
                  </a:lnTo>
                  <a:lnTo>
                    <a:pt x="22148" y="22161"/>
                  </a:lnTo>
                  <a:lnTo>
                    <a:pt x="11074" y="22161"/>
                  </a:lnTo>
                  <a:lnTo>
                    <a:pt x="11074" y="11087"/>
                  </a:lnTo>
                  <a:lnTo>
                    <a:pt x="0" y="11087"/>
                  </a:lnTo>
                  <a:lnTo>
                    <a:pt x="0" y="22161"/>
                  </a:lnTo>
                  <a:lnTo>
                    <a:pt x="0" y="33235"/>
                  </a:lnTo>
                  <a:lnTo>
                    <a:pt x="11074" y="33235"/>
                  </a:lnTo>
                  <a:lnTo>
                    <a:pt x="22148" y="33235"/>
                  </a:lnTo>
                  <a:lnTo>
                    <a:pt x="33223" y="33235"/>
                  </a:lnTo>
                  <a:lnTo>
                    <a:pt x="44297" y="33235"/>
                  </a:lnTo>
                  <a:lnTo>
                    <a:pt x="44297" y="22161"/>
                  </a:lnTo>
                  <a:close/>
                </a:path>
                <a:path w="631825" h="33654">
                  <a:moveTo>
                    <a:pt x="77533" y="11087"/>
                  </a:moveTo>
                  <a:lnTo>
                    <a:pt x="66459" y="11087"/>
                  </a:lnTo>
                  <a:lnTo>
                    <a:pt x="66459" y="22161"/>
                  </a:lnTo>
                  <a:lnTo>
                    <a:pt x="55384" y="22161"/>
                  </a:lnTo>
                  <a:lnTo>
                    <a:pt x="44310" y="22161"/>
                  </a:lnTo>
                  <a:lnTo>
                    <a:pt x="44310" y="33235"/>
                  </a:lnTo>
                  <a:lnTo>
                    <a:pt x="55384" y="33235"/>
                  </a:lnTo>
                  <a:lnTo>
                    <a:pt x="66459" y="33235"/>
                  </a:lnTo>
                  <a:lnTo>
                    <a:pt x="77533" y="33235"/>
                  </a:lnTo>
                  <a:lnTo>
                    <a:pt x="77533" y="22161"/>
                  </a:lnTo>
                  <a:lnTo>
                    <a:pt x="77533" y="11087"/>
                  </a:lnTo>
                  <a:close/>
                </a:path>
                <a:path w="631825" h="33654">
                  <a:moveTo>
                    <a:pt x="99682" y="22161"/>
                  </a:moveTo>
                  <a:lnTo>
                    <a:pt x="88607" y="22161"/>
                  </a:lnTo>
                  <a:lnTo>
                    <a:pt x="88607" y="33235"/>
                  </a:lnTo>
                  <a:lnTo>
                    <a:pt x="99682" y="33235"/>
                  </a:lnTo>
                  <a:lnTo>
                    <a:pt x="99682" y="22161"/>
                  </a:lnTo>
                  <a:close/>
                </a:path>
                <a:path w="631825" h="33654">
                  <a:moveTo>
                    <a:pt x="110769" y="11087"/>
                  </a:moveTo>
                  <a:lnTo>
                    <a:pt x="99695" y="11087"/>
                  </a:lnTo>
                  <a:lnTo>
                    <a:pt x="99695" y="22161"/>
                  </a:lnTo>
                  <a:lnTo>
                    <a:pt x="110769" y="22161"/>
                  </a:lnTo>
                  <a:lnTo>
                    <a:pt x="110769" y="11087"/>
                  </a:lnTo>
                  <a:close/>
                </a:path>
                <a:path w="631825" h="33654">
                  <a:moveTo>
                    <a:pt x="143992" y="11087"/>
                  </a:moveTo>
                  <a:lnTo>
                    <a:pt x="132918" y="11087"/>
                  </a:lnTo>
                  <a:lnTo>
                    <a:pt x="132918" y="22161"/>
                  </a:lnTo>
                  <a:lnTo>
                    <a:pt x="121843" y="22161"/>
                  </a:lnTo>
                  <a:lnTo>
                    <a:pt x="110769" y="22161"/>
                  </a:lnTo>
                  <a:lnTo>
                    <a:pt x="110769" y="33235"/>
                  </a:lnTo>
                  <a:lnTo>
                    <a:pt x="121843" y="33235"/>
                  </a:lnTo>
                  <a:lnTo>
                    <a:pt x="132918" y="33235"/>
                  </a:lnTo>
                  <a:lnTo>
                    <a:pt x="143992" y="33235"/>
                  </a:lnTo>
                  <a:lnTo>
                    <a:pt x="143992" y="22161"/>
                  </a:lnTo>
                  <a:lnTo>
                    <a:pt x="143992" y="11087"/>
                  </a:lnTo>
                  <a:close/>
                </a:path>
                <a:path w="631825" h="33654">
                  <a:moveTo>
                    <a:pt x="188302" y="11087"/>
                  </a:moveTo>
                  <a:lnTo>
                    <a:pt x="177228" y="11087"/>
                  </a:lnTo>
                  <a:lnTo>
                    <a:pt x="166154" y="11087"/>
                  </a:lnTo>
                  <a:lnTo>
                    <a:pt x="166154" y="22161"/>
                  </a:lnTo>
                  <a:lnTo>
                    <a:pt x="166154" y="33235"/>
                  </a:lnTo>
                  <a:lnTo>
                    <a:pt x="177228" y="33235"/>
                  </a:lnTo>
                  <a:lnTo>
                    <a:pt x="177228" y="22161"/>
                  </a:lnTo>
                  <a:lnTo>
                    <a:pt x="188302" y="22161"/>
                  </a:lnTo>
                  <a:lnTo>
                    <a:pt x="188302" y="11087"/>
                  </a:lnTo>
                  <a:close/>
                </a:path>
                <a:path w="631825" h="33654">
                  <a:moveTo>
                    <a:pt x="199377" y="22161"/>
                  </a:moveTo>
                  <a:lnTo>
                    <a:pt x="188302" y="22161"/>
                  </a:lnTo>
                  <a:lnTo>
                    <a:pt x="188302" y="33235"/>
                  </a:lnTo>
                  <a:lnTo>
                    <a:pt x="199377" y="33235"/>
                  </a:lnTo>
                  <a:lnTo>
                    <a:pt x="199377" y="22161"/>
                  </a:lnTo>
                  <a:close/>
                </a:path>
                <a:path w="631825" h="33654">
                  <a:moveTo>
                    <a:pt x="232613" y="11087"/>
                  </a:moveTo>
                  <a:lnTo>
                    <a:pt x="221538" y="11087"/>
                  </a:lnTo>
                  <a:lnTo>
                    <a:pt x="210464" y="11087"/>
                  </a:lnTo>
                  <a:lnTo>
                    <a:pt x="210464" y="22161"/>
                  </a:lnTo>
                  <a:lnTo>
                    <a:pt x="210464" y="33235"/>
                  </a:lnTo>
                  <a:lnTo>
                    <a:pt x="221538" y="33235"/>
                  </a:lnTo>
                  <a:lnTo>
                    <a:pt x="232613" y="33235"/>
                  </a:lnTo>
                  <a:lnTo>
                    <a:pt x="232613" y="22161"/>
                  </a:lnTo>
                  <a:lnTo>
                    <a:pt x="232613" y="11087"/>
                  </a:lnTo>
                  <a:close/>
                </a:path>
                <a:path w="631825" h="33654">
                  <a:moveTo>
                    <a:pt x="265836" y="11087"/>
                  </a:moveTo>
                  <a:lnTo>
                    <a:pt x="254762" y="11087"/>
                  </a:lnTo>
                  <a:lnTo>
                    <a:pt x="254762" y="22161"/>
                  </a:lnTo>
                  <a:lnTo>
                    <a:pt x="254762" y="33235"/>
                  </a:lnTo>
                  <a:lnTo>
                    <a:pt x="265836" y="33235"/>
                  </a:lnTo>
                  <a:lnTo>
                    <a:pt x="265836" y="22161"/>
                  </a:lnTo>
                  <a:lnTo>
                    <a:pt x="265836" y="11087"/>
                  </a:lnTo>
                  <a:close/>
                </a:path>
                <a:path w="631825" h="33654">
                  <a:moveTo>
                    <a:pt x="287997" y="11087"/>
                  </a:moveTo>
                  <a:lnTo>
                    <a:pt x="276923" y="11087"/>
                  </a:lnTo>
                  <a:lnTo>
                    <a:pt x="276923" y="22161"/>
                  </a:lnTo>
                  <a:lnTo>
                    <a:pt x="287997" y="22161"/>
                  </a:lnTo>
                  <a:lnTo>
                    <a:pt x="287997" y="11087"/>
                  </a:lnTo>
                  <a:close/>
                </a:path>
                <a:path w="631825" h="33654">
                  <a:moveTo>
                    <a:pt x="321221" y="11087"/>
                  </a:moveTo>
                  <a:lnTo>
                    <a:pt x="310146" y="11087"/>
                  </a:lnTo>
                  <a:lnTo>
                    <a:pt x="299072" y="11087"/>
                  </a:lnTo>
                  <a:lnTo>
                    <a:pt x="299072" y="22161"/>
                  </a:lnTo>
                  <a:lnTo>
                    <a:pt x="299072" y="33235"/>
                  </a:lnTo>
                  <a:lnTo>
                    <a:pt x="310146" y="33235"/>
                  </a:lnTo>
                  <a:lnTo>
                    <a:pt x="310146" y="22161"/>
                  </a:lnTo>
                  <a:lnTo>
                    <a:pt x="321221" y="22161"/>
                  </a:lnTo>
                  <a:lnTo>
                    <a:pt x="321221" y="11087"/>
                  </a:lnTo>
                  <a:close/>
                </a:path>
                <a:path w="631825" h="33654">
                  <a:moveTo>
                    <a:pt x="343382" y="22161"/>
                  </a:moveTo>
                  <a:lnTo>
                    <a:pt x="332308" y="22161"/>
                  </a:lnTo>
                  <a:lnTo>
                    <a:pt x="332308" y="33235"/>
                  </a:lnTo>
                  <a:lnTo>
                    <a:pt x="343382" y="33235"/>
                  </a:lnTo>
                  <a:lnTo>
                    <a:pt x="343382" y="22161"/>
                  </a:lnTo>
                  <a:close/>
                </a:path>
                <a:path w="631825" h="33654">
                  <a:moveTo>
                    <a:pt x="354457" y="11087"/>
                  </a:moveTo>
                  <a:lnTo>
                    <a:pt x="343382" y="11087"/>
                  </a:lnTo>
                  <a:lnTo>
                    <a:pt x="343382" y="22161"/>
                  </a:lnTo>
                  <a:lnTo>
                    <a:pt x="354457" y="22161"/>
                  </a:lnTo>
                  <a:lnTo>
                    <a:pt x="354457" y="11087"/>
                  </a:lnTo>
                  <a:close/>
                </a:path>
                <a:path w="631825" h="33654">
                  <a:moveTo>
                    <a:pt x="376605" y="11087"/>
                  </a:moveTo>
                  <a:lnTo>
                    <a:pt x="365531" y="11087"/>
                  </a:lnTo>
                  <a:lnTo>
                    <a:pt x="365531" y="22161"/>
                  </a:lnTo>
                  <a:lnTo>
                    <a:pt x="365531" y="33235"/>
                  </a:lnTo>
                  <a:lnTo>
                    <a:pt x="376605" y="33235"/>
                  </a:lnTo>
                  <a:lnTo>
                    <a:pt x="376605" y="22161"/>
                  </a:lnTo>
                  <a:lnTo>
                    <a:pt x="376605" y="11087"/>
                  </a:lnTo>
                  <a:close/>
                </a:path>
                <a:path w="631825" h="33654">
                  <a:moveTo>
                    <a:pt x="398767" y="0"/>
                  </a:moveTo>
                  <a:lnTo>
                    <a:pt x="387692" y="0"/>
                  </a:lnTo>
                  <a:lnTo>
                    <a:pt x="387692" y="11074"/>
                  </a:lnTo>
                  <a:lnTo>
                    <a:pt x="398767" y="11074"/>
                  </a:lnTo>
                  <a:lnTo>
                    <a:pt x="398767" y="0"/>
                  </a:lnTo>
                  <a:close/>
                </a:path>
                <a:path w="631825" h="33654">
                  <a:moveTo>
                    <a:pt x="409841" y="11087"/>
                  </a:moveTo>
                  <a:lnTo>
                    <a:pt x="398767" y="11087"/>
                  </a:lnTo>
                  <a:lnTo>
                    <a:pt x="387692" y="11087"/>
                  </a:lnTo>
                  <a:lnTo>
                    <a:pt x="387692" y="22161"/>
                  </a:lnTo>
                  <a:lnTo>
                    <a:pt x="387692" y="33235"/>
                  </a:lnTo>
                  <a:lnTo>
                    <a:pt x="398767" y="33235"/>
                  </a:lnTo>
                  <a:lnTo>
                    <a:pt x="398767" y="22161"/>
                  </a:lnTo>
                  <a:lnTo>
                    <a:pt x="409841" y="22161"/>
                  </a:lnTo>
                  <a:lnTo>
                    <a:pt x="409841" y="11087"/>
                  </a:lnTo>
                  <a:close/>
                </a:path>
                <a:path w="631825" h="33654">
                  <a:moveTo>
                    <a:pt x="431990" y="11087"/>
                  </a:moveTo>
                  <a:lnTo>
                    <a:pt x="420916" y="11087"/>
                  </a:lnTo>
                  <a:lnTo>
                    <a:pt x="420916" y="22161"/>
                  </a:lnTo>
                  <a:lnTo>
                    <a:pt x="431990" y="22161"/>
                  </a:lnTo>
                  <a:lnTo>
                    <a:pt x="431990" y="11087"/>
                  </a:lnTo>
                  <a:close/>
                </a:path>
                <a:path w="631825" h="33654">
                  <a:moveTo>
                    <a:pt x="431990" y="0"/>
                  </a:moveTo>
                  <a:lnTo>
                    <a:pt x="420916" y="0"/>
                  </a:lnTo>
                  <a:lnTo>
                    <a:pt x="409841" y="0"/>
                  </a:lnTo>
                  <a:lnTo>
                    <a:pt x="409841" y="11074"/>
                  </a:lnTo>
                  <a:lnTo>
                    <a:pt x="420916" y="11074"/>
                  </a:lnTo>
                  <a:lnTo>
                    <a:pt x="431990" y="11074"/>
                  </a:lnTo>
                  <a:lnTo>
                    <a:pt x="431990" y="0"/>
                  </a:lnTo>
                  <a:close/>
                </a:path>
                <a:path w="631825" h="33654">
                  <a:moveTo>
                    <a:pt x="454152" y="11087"/>
                  </a:moveTo>
                  <a:lnTo>
                    <a:pt x="443077" y="11087"/>
                  </a:lnTo>
                  <a:lnTo>
                    <a:pt x="443077" y="22161"/>
                  </a:lnTo>
                  <a:lnTo>
                    <a:pt x="432003" y="22161"/>
                  </a:lnTo>
                  <a:lnTo>
                    <a:pt x="432003" y="33235"/>
                  </a:lnTo>
                  <a:lnTo>
                    <a:pt x="443077" y="33235"/>
                  </a:lnTo>
                  <a:lnTo>
                    <a:pt x="454152" y="33235"/>
                  </a:lnTo>
                  <a:lnTo>
                    <a:pt x="454152" y="22161"/>
                  </a:lnTo>
                  <a:lnTo>
                    <a:pt x="454152" y="11087"/>
                  </a:lnTo>
                  <a:close/>
                </a:path>
                <a:path w="631825" h="33654">
                  <a:moveTo>
                    <a:pt x="465226" y="0"/>
                  </a:moveTo>
                  <a:lnTo>
                    <a:pt x="454152" y="0"/>
                  </a:lnTo>
                  <a:lnTo>
                    <a:pt x="443077" y="0"/>
                  </a:lnTo>
                  <a:lnTo>
                    <a:pt x="443077" y="11074"/>
                  </a:lnTo>
                  <a:lnTo>
                    <a:pt x="454152" y="11074"/>
                  </a:lnTo>
                  <a:lnTo>
                    <a:pt x="465226" y="11074"/>
                  </a:lnTo>
                  <a:lnTo>
                    <a:pt x="465226" y="0"/>
                  </a:lnTo>
                  <a:close/>
                </a:path>
                <a:path w="631825" h="33654">
                  <a:moveTo>
                    <a:pt x="476300" y="22161"/>
                  </a:moveTo>
                  <a:lnTo>
                    <a:pt x="465226" y="22161"/>
                  </a:lnTo>
                  <a:lnTo>
                    <a:pt x="465226" y="33235"/>
                  </a:lnTo>
                  <a:lnTo>
                    <a:pt x="476300" y="33235"/>
                  </a:lnTo>
                  <a:lnTo>
                    <a:pt x="476300" y="22161"/>
                  </a:lnTo>
                  <a:close/>
                </a:path>
                <a:path w="631825" h="33654">
                  <a:moveTo>
                    <a:pt x="531685" y="22161"/>
                  </a:moveTo>
                  <a:lnTo>
                    <a:pt x="520611" y="22161"/>
                  </a:lnTo>
                  <a:lnTo>
                    <a:pt x="520611" y="11087"/>
                  </a:lnTo>
                  <a:lnTo>
                    <a:pt x="509536" y="11087"/>
                  </a:lnTo>
                  <a:lnTo>
                    <a:pt x="498462" y="11087"/>
                  </a:lnTo>
                  <a:lnTo>
                    <a:pt x="498462" y="22161"/>
                  </a:lnTo>
                  <a:lnTo>
                    <a:pt x="498462" y="33235"/>
                  </a:lnTo>
                  <a:lnTo>
                    <a:pt x="509536" y="33235"/>
                  </a:lnTo>
                  <a:lnTo>
                    <a:pt x="520611" y="33235"/>
                  </a:lnTo>
                  <a:lnTo>
                    <a:pt x="531685" y="33235"/>
                  </a:lnTo>
                  <a:lnTo>
                    <a:pt x="531685" y="22161"/>
                  </a:lnTo>
                  <a:close/>
                </a:path>
                <a:path w="631825" h="33654">
                  <a:moveTo>
                    <a:pt x="542759" y="0"/>
                  </a:moveTo>
                  <a:lnTo>
                    <a:pt x="531685" y="0"/>
                  </a:lnTo>
                  <a:lnTo>
                    <a:pt x="520611" y="0"/>
                  </a:lnTo>
                  <a:lnTo>
                    <a:pt x="509536" y="0"/>
                  </a:lnTo>
                  <a:lnTo>
                    <a:pt x="498462" y="0"/>
                  </a:lnTo>
                  <a:lnTo>
                    <a:pt x="498462" y="11074"/>
                  </a:lnTo>
                  <a:lnTo>
                    <a:pt x="509536" y="11074"/>
                  </a:lnTo>
                  <a:lnTo>
                    <a:pt x="520611" y="11074"/>
                  </a:lnTo>
                  <a:lnTo>
                    <a:pt x="531685" y="11074"/>
                  </a:lnTo>
                  <a:lnTo>
                    <a:pt x="542759" y="11074"/>
                  </a:lnTo>
                  <a:lnTo>
                    <a:pt x="542759" y="0"/>
                  </a:lnTo>
                  <a:close/>
                </a:path>
                <a:path w="631825" h="33654">
                  <a:moveTo>
                    <a:pt x="575995" y="0"/>
                  </a:moveTo>
                  <a:lnTo>
                    <a:pt x="564921" y="0"/>
                  </a:lnTo>
                  <a:lnTo>
                    <a:pt x="553847" y="0"/>
                  </a:lnTo>
                  <a:lnTo>
                    <a:pt x="553847" y="11074"/>
                  </a:lnTo>
                  <a:lnTo>
                    <a:pt x="564921" y="11074"/>
                  </a:lnTo>
                  <a:lnTo>
                    <a:pt x="575995" y="11074"/>
                  </a:lnTo>
                  <a:lnTo>
                    <a:pt x="575995" y="0"/>
                  </a:lnTo>
                  <a:close/>
                </a:path>
                <a:path w="631825" h="33654">
                  <a:moveTo>
                    <a:pt x="587070" y="11087"/>
                  </a:moveTo>
                  <a:lnTo>
                    <a:pt x="575995" y="11087"/>
                  </a:lnTo>
                  <a:lnTo>
                    <a:pt x="564921" y="11087"/>
                  </a:lnTo>
                  <a:lnTo>
                    <a:pt x="553847" y="11087"/>
                  </a:lnTo>
                  <a:lnTo>
                    <a:pt x="542772" y="11087"/>
                  </a:lnTo>
                  <a:lnTo>
                    <a:pt x="542772" y="22161"/>
                  </a:lnTo>
                  <a:lnTo>
                    <a:pt x="553847" y="22161"/>
                  </a:lnTo>
                  <a:lnTo>
                    <a:pt x="553847" y="33235"/>
                  </a:lnTo>
                  <a:lnTo>
                    <a:pt x="564921" y="33235"/>
                  </a:lnTo>
                  <a:lnTo>
                    <a:pt x="564921" y="22161"/>
                  </a:lnTo>
                  <a:lnTo>
                    <a:pt x="575995" y="22161"/>
                  </a:lnTo>
                  <a:lnTo>
                    <a:pt x="575995" y="33235"/>
                  </a:lnTo>
                  <a:lnTo>
                    <a:pt x="587070" y="33235"/>
                  </a:lnTo>
                  <a:lnTo>
                    <a:pt x="587070" y="22161"/>
                  </a:lnTo>
                  <a:lnTo>
                    <a:pt x="587070" y="11087"/>
                  </a:lnTo>
                  <a:close/>
                </a:path>
                <a:path w="631825" h="33654">
                  <a:moveTo>
                    <a:pt x="609231" y="22161"/>
                  </a:moveTo>
                  <a:lnTo>
                    <a:pt x="598157" y="22161"/>
                  </a:lnTo>
                  <a:lnTo>
                    <a:pt x="598157" y="33235"/>
                  </a:lnTo>
                  <a:lnTo>
                    <a:pt x="609231" y="33235"/>
                  </a:lnTo>
                  <a:lnTo>
                    <a:pt x="609231" y="22161"/>
                  </a:lnTo>
                  <a:close/>
                </a:path>
                <a:path w="631825" h="33654">
                  <a:moveTo>
                    <a:pt x="609231" y="0"/>
                  </a:moveTo>
                  <a:lnTo>
                    <a:pt x="598157" y="0"/>
                  </a:lnTo>
                  <a:lnTo>
                    <a:pt x="598157" y="11074"/>
                  </a:lnTo>
                  <a:lnTo>
                    <a:pt x="609231" y="11074"/>
                  </a:lnTo>
                  <a:lnTo>
                    <a:pt x="609231" y="0"/>
                  </a:lnTo>
                  <a:close/>
                </a:path>
                <a:path w="631825" h="33654">
                  <a:moveTo>
                    <a:pt x="631380" y="11087"/>
                  </a:moveTo>
                  <a:lnTo>
                    <a:pt x="620306" y="11087"/>
                  </a:lnTo>
                  <a:lnTo>
                    <a:pt x="620306" y="22161"/>
                  </a:lnTo>
                  <a:lnTo>
                    <a:pt x="631380" y="22161"/>
                  </a:lnTo>
                  <a:lnTo>
                    <a:pt x="631380" y="1108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7" name="object 57"/>
          <p:cNvSpPr txBox="1"/>
          <p:nvPr/>
        </p:nvSpPr>
        <p:spPr>
          <a:xfrm>
            <a:off x="4801387" y="7521740"/>
            <a:ext cx="455930" cy="160020"/>
          </a:xfrm>
          <a:prstGeom prst="rect">
            <a:avLst/>
          </a:prstGeom>
        </p:spPr>
        <p:txBody>
          <a:bodyPr vert="horz" wrap="square" lIns="0" tIns="571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45"/>
              </a:spcBef>
            </a:pPr>
            <a:r>
              <a:rPr sz="900" dirty="0">
                <a:solidFill>
                  <a:srgbClr val="FFFFFF"/>
                </a:solidFill>
                <a:latin typeface="Raleway"/>
                <a:cs typeface="Raleway"/>
              </a:rPr>
              <a:t>Page: </a:t>
            </a:r>
            <a:r>
              <a:rPr sz="900" spc="-25" dirty="0">
                <a:solidFill>
                  <a:srgbClr val="FFFFFF"/>
                </a:solidFill>
                <a:latin typeface="Raleway"/>
                <a:cs typeface="Raleway"/>
              </a:rPr>
              <a:t>12</a:t>
            </a:r>
            <a:endParaRPr sz="900">
              <a:latin typeface="Raleway"/>
              <a:cs typeface="Raleway"/>
            </a:endParaRPr>
          </a:p>
        </p:txBody>
      </p:sp>
      <p:graphicFrame>
        <p:nvGraphicFramePr>
          <p:cNvPr id="2" name="Object 1">
            <a:extLst>
              <a:ext uri="{FF2B5EF4-FFF2-40B4-BE49-F238E27FC236}">
                <a16:creationId xmlns:a16="http://schemas.microsoft.com/office/drawing/2014/main" id="{EF7B78E1-A54D-EF3F-850C-F90306B4C002}"/>
              </a:ext>
            </a:extLst>
          </p:cNvPr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3147291500"/>
              </p:ext>
            </p:extLst>
          </p:nvPr>
        </p:nvGraphicFramePr>
        <p:xfrm>
          <a:off x="1371600" y="6600818"/>
          <a:ext cx="7196814" cy="68216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Worksheet" r:id="rId4" imgW="8039100" imgH="762000" progId="Excel.Sheet.12">
                  <p:embed/>
                </p:oleObj>
              </mc:Choice>
              <mc:Fallback>
                <p:oleObj name="Worksheet" r:id="rId4" imgW="8039100" imgH="762000" progId="Excel.Sheet.12">
                  <p:embed/>
                  <p:pic>
                    <p:nvPicPr>
                      <p:cNvPr id="2" name="Object 1">
                        <a:extLst>
                          <a:ext uri="{FF2B5EF4-FFF2-40B4-BE49-F238E27FC236}">
                            <a16:creationId xmlns:a16="http://schemas.microsoft.com/office/drawing/2014/main" id="{EF7B78E1-A54D-EF3F-850C-F90306B4C002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371600" y="6600818"/>
                        <a:ext cx="7196814" cy="682162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3" name="Picture 2" descr="A picture containing logo&#10;&#10;Description automatically generated">
            <a:extLst>
              <a:ext uri="{FF2B5EF4-FFF2-40B4-BE49-F238E27FC236}">
                <a16:creationId xmlns:a16="http://schemas.microsoft.com/office/drawing/2014/main" id="{050078A4-BA8E-212C-5D0F-E2E54E7A471A}"/>
              </a:ext>
            </a:extLst>
          </p:cNvPr>
          <p:cNvPicPr>
            <a:picLocks noChangeAspect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6732"/>
          <a:stretch/>
        </p:blipFill>
        <p:spPr>
          <a:xfrm>
            <a:off x="8610600" y="6449545"/>
            <a:ext cx="1293202" cy="1232368"/>
          </a:xfrm>
          <a:prstGeom prst="rect">
            <a:avLst/>
          </a:prstGeom>
        </p:spPr>
      </p:pic>
      <p:sp>
        <p:nvSpPr>
          <p:cNvPr id="4" name="Rectangle 3">
            <a:extLst>
              <a:ext uri="{FF2B5EF4-FFF2-40B4-BE49-F238E27FC236}">
                <a16:creationId xmlns:a16="http://schemas.microsoft.com/office/drawing/2014/main" id="{A2415F90-D80C-FEA2-BBB6-43A650B3CF5A}"/>
              </a:ext>
            </a:extLst>
          </p:cNvPr>
          <p:cNvSpPr/>
          <p:nvPr/>
        </p:nvSpPr>
        <p:spPr>
          <a:xfrm>
            <a:off x="7594480" y="6359130"/>
            <a:ext cx="1092320" cy="98274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3125959"/>
      </p:ext>
    </p:extLst>
  </p:cSld>
  <p:clrMapOvr>
    <a:masterClrMapping/>
  </p:clrMapOvr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object 3"/>
          <p:cNvSpPr txBox="1"/>
          <p:nvPr/>
        </p:nvSpPr>
        <p:spPr>
          <a:xfrm>
            <a:off x="9320771" y="85026"/>
            <a:ext cx="463550" cy="1625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900" dirty="0">
                <a:solidFill>
                  <a:srgbClr val="FFFFFF"/>
                </a:solidFill>
                <a:latin typeface="Raleway"/>
                <a:cs typeface="Raleway"/>
              </a:rPr>
              <a:t>Page: </a:t>
            </a:r>
            <a:r>
              <a:rPr sz="900" spc="-25" dirty="0">
                <a:solidFill>
                  <a:srgbClr val="FFFFFF"/>
                </a:solidFill>
                <a:latin typeface="Raleway"/>
                <a:cs typeface="Raleway"/>
              </a:rPr>
              <a:t>19</a:t>
            </a:r>
            <a:endParaRPr sz="900" dirty="0">
              <a:latin typeface="Raleway"/>
              <a:cs typeface="Raleway"/>
            </a:endParaRPr>
          </a:p>
        </p:txBody>
      </p:sp>
      <p:pic>
        <p:nvPicPr>
          <p:cNvPr id="5" name="object 5">
            <a:hlinkClick r:id="rId2"/>
          </p:cNvPr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1069029" y="767613"/>
            <a:ext cx="3665243" cy="4450410"/>
          </a:xfrm>
          <a:prstGeom prst="rect">
            <a:avLst/>
          </a:prstGeom>
        </p:spPr>
      </p:pic>
      <p:sp>
        <p:nvSpPr>
          <p:cNvPr id="6" name="object 6"/>
          <p:cNvSpPr txBox="1"/>
          <p:nvPr/>
        </p:nvSpPr>
        <p:spPr>
          <a:xfrm>
            <a:off x="5898515" y="890714"/>
            <a:ext cx="3186430" cy="1951989"/>
          </a:xfrm>
          <a:prstGeom prst="rect">
            <a:avLst/>
          </a:prstGeom>
        </p:spPr>
        <p:txBody>
          <a:bodyPr vert="horz" wrap="square" lIns="0" tIns="27940" rIns="0" bIns="0" rtlCol="0">
            <a:spAutoFit/>
          </a:bodyPr>
          <a:lstStyle/>
          <a:p>
            <a:pPr marL="12700" marR="410845">
              <a:lnSpc>
                <a:spcPts val="1350"/>
              </a:lnSpc>
              <a:spcBef>
                <a:spcPts val="220"/>
              </a:spcBef>
            </a:pPr>
            <a:r>
              <a:rPr sz="1200" b="1" spc="55" dirty="0">
                <a:latin typeface="Arial"/>
                <a:cs typeface="Arial"/>
              </a:rPr>
              <a:t>BALI</a:t>
            </a:r>
            <a:r>
              <a:rPr sz="1200" b="1" spc="195" dirty="0">
                <a:latin typeface="Arial"/>
                <a:cs typeface="Arial"/>
              </a:rPr>
              <a:t> </a:t>
            </a:r>
            <a:r>
              <a:rPr sz="1200" b="1" spc="125" dirty="0">
                <a:latin typeface="Arial"/>
                <a:cs typeface="Arial"/>
              </a:rPr>
              <a:t>30"</a:t>
            </a:r>
            <a:r>
              <a:rPr sz="1200" b="1" spc="19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BACKLESS</a:t>
            </a:r>
            <a:r>
              <a:rPr sz="1200" b="1" spc="19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BAR</a:t>
            </a:r>
            <a:r>
              <a:rPr sz="1200" b="1" spc="195" dirty="0">
                <a:latin typeface="Arial"/>
                <a:cs typeface="Arial"/>
              </a:rPr>
              <a:t> </a:t>
            </a:r>
            <a:r>
              <a:rPr sz="1200" b="1" spc="55" dirty="0">
                <a:latin typeface="Arial"/>
                <a:cs typeface="Arial"/>
              </a:rPr>
              <a:t>STOOL, </a:t>
            </a:r>
            <a:r>
              <a:rPr sz="1200" b="1" spc="85" dirty="0">
                <a:latin typeface="Arial"/>
                <a:cs typeface="Arial"/>
              </a:rPr>
              <a:t>SWIVEL,</a:t>
            </a:r>
            <a:r>
              <a:rPr sz="1200" b="1" spc="95" dirty="0">
                <a:latin typeface="Arial"/>
                <a:cs typeface="Arial"/>
              </a:rPr>
              <a:t> </a:t>
            </a:r>
            <a:r>
              <a:rPr sz="1200" b="1" spc="30" dirty="0">
                <a:latin typeface="Arial"/>
                <a:cs typeface="Arial"/>
              </a:rPr>
              <a:t>GRAY</a:t>
            </a:r>
            <a:endParaRPr sz="12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760"/>
              </a:spcBef>
            </a:pPr>
            <a:r>
              <a:rPr sz="750" b="1" dirty="0">
                <a:latin typeface="Raleway"/>
                <a:cs typeface="Raleway"/>
              </a:rPr>
              <a:t>SKU:</a:t>
            </a:r>
            <a:r>
              <a:rPr sz="750" b="1" spc="10" dirty="0">
                <a:latin typeface="Raleway"/>
                <a:cs typeface="Raleway"/>
              </a:rPr>
              <a:t> </a:t>
            </a:r>
            <a:r>
              <a:rPr sz="750" spc="-10" dirty="0">
                <a:latin typeface="Raleway"/>
                <a:cs typeface="Raleway"/>
              </a:rPr>
              <a:t>BL500SBCG</a:t>
            </a:r>
            <a:endParaRPr sz="750">
              <a:latin typeface="Raleway"/>
              <a:cs typeface="Raleway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700">
              <a:latin typeface="Raleway"/>
              <a:cs typeface="Raleway"/>
            </a:endParaRPr>
          </a:p>
          <a:p>
            <a:pPr marL="12700" marR="5080">
              <a:lnSpc>
                <a:spcPct val="100000"/>
              </a:lnSpc>
              <a:spcBef>
                <a:spcPts val="5"/>
              </a:spcBef>
            </a:pPr>
            <a:r>
              <a:rPr sz="750" dirty="0">
                <a:latin typeface="Raleway"/>
                <a:cs typeface="Raleway"/>
              </a:rPr>
              <a:t>The Bali backless 30" counter stool brings both style and comfort to </a:t>
            </a:r>
            <a:r>
              <a:rPr sz="750" spc="-25" dirty="0">
                <a:latin typeface="Raleway"/>
                <a:cs typeface="Raleway"/>
              </a:rPr>
              <a:t>any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42" counter in a compact yet sturdy package. Its fully welded </a:t>
            </a:r>
            <a:r>
              <a:rPr sz="750" spc="-10" dirty="0">
                <a:latin typeface="Raleway"/>
                <a:cs typeface="Raleway"/>
              </a:rPr>
              <a:t>metal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base and upholstered 360° swivel ensure durability and ease </a:t>
            </a:r>
            <a:r>
              <a:rPr sz="750" spc="-25" dirty="0">
                <a:latin typeface="Raleway"/>
                <a:cs typeface="Raleway"/>
              </a:rPr>
              <a:t>of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movement, making it a great addition to any </a:t>
            </a:r>
            <a:r>
              <a:rPr sz="750" spc="-10" dirty="0">
                <a:latin typeface="Raleway"/>
                <a:cs typeface="Raleway"/>
              </a:rPr>
              <a:t>space.</a:t>
            </a:r>
            <a:endParaRPr sz="750">
              <a:latin typeface="Raleway"/>
              <a:cs typeface="Raleway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700">
              <a:latin typeface="Raleway"/>
              <a:cs typeface="Raleway"/>
            </a:endParaRPr>
          </a:p>
          <a:p>
            <a:pPr marL="12700" marR="1270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A gently shaped metal base with flourishes at the stretcher, </a:t>
            </a:r>
            <a:r>
              <a:rPr sz="750" spc="-25" dirty="0">
                <a:latin typeface="Raleway"/>
                <a:cs typeface="Raleway"/>
              </a:rPr>
              <a:t>and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nailhead trim on the upholstered seat, add extra touches of elegance </a:t>
            </a:r>
            <a:r>
              <a:rPr sz="750" spc="-25" dirty="0">
                <a:latin typeface="Raleway"/>
                <a:cs typeface="Raleway"/>
              </a:rPr>
              <a:t>to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this stool. Perfect for maintaining sight lines or where space is </a:t>
            </a:r>
            <a:r>
              <a:rPr sz="750" spc="-50" dirty="0">
                <a:latin typeface="Raleway"/>
                <a:cs typeface="Raleway"/>
              </a:rPr>
              <a:t>a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premium, the backless stool has a small footprint but is </a:t>
            </a:r>
            <a:r>
              <a:rPr sz="750" spc="-10" dirty="0">
                <a:latin typeface="Raleway"/>
                <a:cs typeface="Raleway"/>
              </a:rPr>
              <a:t>incredibly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comfortable, thanks to its plushly cushioned seat. Easy to tuck </a:t>
            </a:r>
            <a:r>
              <a:rPr sz="750" spc="-10" dirty="0">
                <a:latin typeface="Raleway"/>
                <a:cs typeface="Raleway"/>
              </a:rPr>
              <a:t>under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counters and tables, making it a space-saving solution for any </a:t>
            </a:r>
            <a:r>
              <a:rPr sz="750" spc="-10" dirty="0">
                <a:latin typeface="Raleway"/>
                <a:cs typeface="Raleway"/>
              </a:rPr>
              <a:t>area.</a:t>
            </a:r>
            <a:endParaRPr sz="750">
              <a:latin typeface="Raleway"/>
              <a:cs typeface="Raleway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6176645" y="341570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6176645" y="375860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6176645" y="410150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6176645" y="421580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6176645" y="444440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6176645" y="478730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6176645" y="490160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6176645" y="513020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6176645" y="524450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6176645" y="535880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 txBox="1"/>
          <p:nvPr/>
        </p:nvSpPr>
        <p:spPr>
          <a:xfrm>
            <a:off x="5898515" y="2923476"/>
            <a:ext cx="3206750" cy="3058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101600" algn="just">
              <a:lnSpc>
                <a:spcPct val="100000"/>
              </a:lnSpc>
              <a:spcBef>
                <a:spcPts val="100"/>
              </a:spcBef>
            </a:pPr>
            <a:r>
              <a:rPr sz="750" dirty="0">
                <a:latin typeface="Raleway"/>
                <a:cs typeface="Raleway"/>
              </a:rPr>
              <a:t>Whether you're hosting guests or just enjoying a meal with family, </a:t>
            </a:r>
            <a:r>
              <a:rPr sz="750" spc="-20" dirty="0">
                <a:latin typeface="Raleway"/>
                <a:cs typeface="Raleway"/>
              </a:rPr>
              <a:t>Bali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offers the perfect blend of style and function. Elevate your space </a:t>
            </a:r>
            <a:r>
              <a:rPr sz="750" spc="-20" dirty="0">
                <a:latin typeface="Raleway"/>
                <a:cs typeface="Raleway"/>
              </a:rPr>
              <a:t>with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Bali's stylish and comfortable </a:t>
            </a:r>
            <a:r>
              <a:rPr sz="750" spc="-10" dirty="0">
                <a:latin typeface="Raleway"/>
                <a:cs typeface="Raleway"/>
              </a:rPr>
              <a:t>design.</a:t>
            </a:r>
            <a:endParaRPr sz="750" dirty="0">
              <a:latin typeface="Raleway"/>
              <a:cs typeface="Raleway"/>
            </a:endParaRPr>
          </a:p>
          <a:p>
            <a:pPr marL="393700" marR="186055">
              <a:lnSpc>
                <a:spcPct val="100000"/>
              </a:lnSpc>
              <a:spcBef>
                <a:spcPts val="750"/>
              </a:spcBef>
            </a:pPr>
            <a:r>
              <a:rPr sz="750" dirty="0">
                <a:latin typeface="Raleway"/>
                <a:cs typeface="Raleway"/>
              </a:rPr>
              <a:t>Heavy duty cold-rolled steel frame provides a strong </a:t>
            </a:r>
            <a:r>
              <a:rPr sz="750" spc="-10" dirty="0">
                <a:latin typeface="Raleway"/>
                <a:cs typeface="Raleway"/>
              </a:rPr>
              <a:t>frame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with a 300 lb. weight capacity that is light enough to </a:t>
            </a:r>
            <a:r>
              <a:rPr sz="750" spc="-20" dirty="0">
                <a:latin typeface="Raleway"/>
                <a:cs typeface="Raleway"/>
              </a:rPr>
              <a:t>move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spc="-10" dirty="0">
                <a:latin typeface="Raleway"/>
                <a:cs typeface="Raleway"/>
              </a:rPr>
              <a:t>easily</a:t>
            </a:r>
            <a:endParaRPr sz="750" dirty="0">
              <a:latin typeface="Raleway"/>
              <a:cs typeface="Raleway"/>
            </a:endParaRPr>
          </a:p>
          <a:p>
            <a:pPr marL="393700" marR="508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360-degree swivel mechanism provides greater </a:t>
            </a:r>
            <a:r>
              <a:rPr sz="750" spc="-10" dirty="0">
                <a:latin typeface="Raleway"/>
                <a:cs typeface="Raleway"/>
              </a:rPr>
              <a:t>mobility,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reduces strain on the body, and adds an element of </a:t>
            </a:r>
            <a:r>
              <a:rPr sz="750" spc="-10" dirty="0">
                <a:latin typeface="Raleway"/>
                <a:cs typeface="Raleway"/>
              </a:rPr>
              <a:t>playfulness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to your </a:t>
            </a:r>
            <a:r>
              <a:rPr sz="750" spc="-10" dirty="0">
                <a:latin typeface="Raleway"/>
                <a:cs typeface="Raleway"/>
              </a:rPr>
              <a:t>decor.</a:t>
            </a:r>
            <a:endParaRPr sz="750" dirty="0">
              <a:latin typeface="Raleway"/>
              <a:cs typeface="Raleway"/>
            </a:endParaRPr>
          </a:p>
          <a:p>
            <a:pPr marL="39370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Fire retardant foam </a:t>
            </a:r>
            <a:r>
              <a:rPr sz="750" spc="-10" dirty="0">
                <a:latin typeface="Raleway"/>
                <a:cs typeface="Raleway"/>
              </a:rPr>
              <a:t>cushion</a:t>
            </a:r>
            <a:endParaRPr sz="750" dirty="0">
              <a:latin typeface="Raleway"/>
              <a:cs typeface="Raleway"/>
            </a:endParaRPr>
          </a:p>
          <a:p>
            <a:pPr marL="393700" marR="135255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Powder-coated metal finish is hard, durable and long-</a:t>
            </a:r>
            <a:r>
              <a:rPr sz="750" spc="-10" dirty="0">
                <a:latin typeface="Raleway"/>
                <a:cs typeface="Raleway"/>
              </a:rPr>
              <a:t>lasting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with resistance to chipping, scratching, and </a:t>
            </a:r>
            <a:r>
              <a:rPr sz="750" spc="-10" dirty="0">
                <a:latin typeface="Raleway"/>
                <a:cs typeface="Raleway"/>
              </a:rPr>
              <a:t>fading</a:t>
            </a:r>
            <a:endParaRPr sz="750" dirty="0">
              <a:latin typeface="Raleway"/>
              <a:cs typeface="Raleway"/>
            </a:endParaRPr>
          </a:p>
          <a:p>
            <a:pPr marL="393700" marR="86995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Fully welded metal frame with only a little assembly </a:t>
            </a:r>
            <a:r>
              <a:rPr sz="750" spc="-10" dirty="0">
                <a:latin typeface="Raleway"/>
                <a:cs typeface="Raleway"/>
              </a:rPr>
              <a:t>required.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Just unbox the chair and attach the base to the top to set-</a:t>
            </a:r>
            <a:r>
              <a:rPr sz="750" spc="-25" dirty="0">
                <a:latin typeface="Raleway"/>
                <a:cs typeface="Raleway"/>
              </a:rPr>
              <a:t>up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your </a:t>
            </a:r>
            <a:r>
              <a:rPr sz="750" spc="-10" dirty="0">
                <a:latin typeface="Raleway"/>
                <a:cs typeface="Raleway"/>
              </a:rPr>
              <a:t>space!</a:t>
            </a:r>
            <a:endParaRPr sz="750" dirty="0">
              <a:latin typeface="Raleway"/>
              <a:cs typeface="Raleway"/>
            </a:endParaRPr>
          </a:p>
          <a:p>
            <a:pPr marL="393700" marR="4826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Nylon floor protectors help prevent mars or scratches to </a:t>
            </a:r>
            <a:r>
              <a:rPr sz="750" spc="-10" dirty="0">
                <a:latin typeface="Raleway"/>
                <a:cs typeface="Raleway"/>
              </a:rPr>
              <a:t>floors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Metal footrest provides added comfort and support </a:t>
            </a:r>
            <a:r>
              <a:rPr sz="750" spc="-10" dirty="0">
                <a:latin typeface="Raleway"/>
                <a:cs typeface="Raleway"/>
              </a:rPr>
              <a:t>while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spc="-10" dirty="0">
                <a:latin typeface="Raleway"/>
                <a:cs typeface="Raleway"/>
              </a:rPr>
              <a:t>seated</a:t>
            </a:r>
            <a:endParaRPr sz="750" dirty="0">
              <a:latin typeface="Raleway"/>
              <a:cs typeface="Raleway"/>
            </a:endParaRPr>
          </a:p>
          <a:p>
            <a:pPr marL="393700" marR="363855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Upholstered seat makes for a more comfortable </a:t>
            </a:r>
            <a:r>
              <a:rPr sz="750" spc="-20" dirty="0">
                <a:latin typeface="Raleway"/>
                <a:cs typeface="Raleway"/>
              </a:rPr>
              <a:t>seat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30 seat height Counter Stool fits 42 high counters </a:t>
            </a:r>
            <a:r>
              <a:rPr sz="750" spc="-10" dirty="0">
                <a:latin typeface="Raleway"/>
                <a:cs typeface="Raleway"/>
              </a:rPr>
              <a:t>easily</a:t>
            </a:r>
            <a:endParaRPr sz="750" dirty="0">
              <a:latin typeface="Raleway"/>
              <a:cs typeface="Raleway"/>
            </a:endParaRPr>
          </a:p>
          <a:p>
            <a:pPr marL="393700" marR="28829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Gray leatherette cover replicates the look and feel of </a:t>
            </a:r>
            <a:r>
              <a:rPr sz="750" spc="-20" dirty="0">
                <a:latin typeface="Raleway"/>
                <a:cs typeface="Raleway"/>
              </a:rPr>
              <a:t>real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leather with a more easy-care polyurethane </a:t>
            </a:r>
            <a:r>
              <a:rPr sz="750" spc="-10" dirty="0">
                <a:latin typeface="Raleway"/>
                <a:cs typeface="Raleway"/>
              </a:rPr>
              <a:t>fabric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  <a:spcBef>
                <a:spcPts val="620"/>
              </a:spcBef>
            </a:pPr>
            <a:r>
              <a:rPr sz="750" u="sng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2"/>
              </a:rPr>
              <a:t>Read </a:t>
            </a:r>
            <a:r>
              <a:rPr sz="750" u="sng" spc="-20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2"/>
              </a:rPr>
              <a:t>More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</a:pPr>
            <a:r>
              <a:rPr sz="750" b="1" dirty="0">
                <a:latin typeface="Raleway"/>
                <a:cs typeface="Raleway"/>
              </a:rPr>
              <a:t>Price:</a:t>
            </a:r>
            <a:r>
              <a:rPr sz="750" b="1" spc="10" dirty="0">
                <a:latin typeface="Raleway"/>
                <a:cs typeface="Raleway"/>
              </a:rPr>
              <a:t> </a:t>
            </a:r>
            <a:r>
              <a:rPr sz="750" spc="-10" dirty="0">
                <a:latin typeface="Raleway"/>
                <a:cs typeface="Raleway"/>
              </a:rPr>
              <a:t>$65.00</a:t>
            </a:r>
            <a:endParaRPr sz="750" dirty="0">
              <a:latin typeface="Raleway"/>
              <a:cs typeface="Raleway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7904545" y="5696391"/>
            <a:ext cx="881380" cy="4851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50" b="1" dirty="0">
                <a:latin typeface="Raleway"/>
                <a:cs typeface="Raleway"/>
              </a:rPr>
              <a:t>Product Height: </a:t>
            </a:r>
            <a:r>
              <a:rPr sz="750" spc="-25" dirty="0">
                <a:latin typeface="Raleway"/>
                <a:cs typeface="Raleway"/>
              </a:rPr>
              <a:t>30</a:t>
            </a:r>
            <a:endParaRPr sz="75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z="750" b="1" dirty="0">
                <a:latin typeface="Raleway"/>
                <a:cs typeface="Raleway"/>
              </a:rPr>
              <a:t>Product Depth:</a:t>
            </a:r>
            <a:r>
              <a:rPr sz="750" b="1" spc="-5" dirty="0">
                <a:latin typeface="Raleway"/>
                <a:cs typeface="Raleway"/>
              </a:rPr>
              <a:t> </a:t>
            </a:r>
            <a:r>
              <a:rPr sz="750" spc="-25" dirty="0">
                <a:latin typeface="Raleway"/>
                <a:cs typeface="Raleway"/>
              </a:rPr>
              <a:t>18</a:t>
            </a:r>
            <a:endParaRPr sz="75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z="750" b="1" dirty="0">
                <a:latin typeface="Raleway"/>
                <a:cs typeface="Raleway"/>
              </a:rPr>
              <a:t>Product Length: </a:t>
            </a:r>
            <a:r>
              <a:rPr sz="750" spc="-25" dirty="0">
                <a:latin typeface="Raleway"/>
                <a:cs typeface="Raleway"/>
              </a:rPr>
              <a:t>18</a:t>
            </a:r>
            <a:endParaRPr sz="75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z="750" b="1" dirty="0">
                <a:latin typeface="Raleway"/>
                <a:cs typeface="Raleway"/>
              </a:rPr>
              <a:t>Cubes:</a:t>
            </a:r>
            <a:r>
              <a:rPr sz="750" b="1" spc="-15" dirty="0">
                <a:latin typeface="Raleway"/>
                <a:cs typeface="Raleway"/>
              </a:rPr>
              <a:t> </a:t>
            </a:r>
            <a:r>
              <a:rPr sz="750" spc="-20" dirty="0">
                <a:latin typeface="Raleway"/>
                <a:cs typeface="Raleway"/>
              </a:rPr>
              <a:t>6.56</a:t>
            </a:r>
            <a:endParaRPr sz="750">
              <a:latin typeface="Raleway"/>
              <a:cs typeface="Raleway"/>
            </a:endParaRPr>
          </a:p>
        </p:txBody>
      </p:sp>
      <p:grpSp>
        <p:nvGrpSpPr>
          <p:cNvPr id="21" name="object 21"/>
          <p:cNvGrpSpPr/>
          <p:nvPr/>
        </p:nvGrpSpPr>
        <p:grpSpPr>
          <a:xfrm>
            <a:off x="4897373" y="5038467"/>
            <a:ext cx="727710" cy="727710"/>
            <a:chOff x="6023993" y="6471191"/>
            <a:chExt cx="727710" cy="727710"/>
          </a:xfrm>
        </p:grpSpPr>
        <p:sp>
          <p:nvSpPr>
            <p:cNvPr id="22" name="object 22"/>
            <p:cNvSpPr/>
            <p:nvPr/>
          </p:nvSpPr>
          <p:spPr>
            <a:xfrm>
              <a:off x="6027593" y="6474791"/>
              <a:ext cx="720090" cy="720090"/>
            </a:xfrm>
            <a:custGeom>
              <a:avLst/>
              <a:gdLst/>
              <a:ahLst/>
              <a:cxnLst/>
              <a:rect l="l" t="t" r="r" b="b"/>
              <a:pathLst>
                <a:path w="720090" h="720090">
                  <a:moveTo>
                    <a:pt x="0" y="0"/>
                  </a:moveTo>
                  <a:lnTo>
                    <a:pt x="720001" y="0"/>
                  </a:lnTo>
                  <a:lnTo>
                    <a:pt x="720001" y="720001"/>
                  </a:lnTo>
                  <a:lnTo>
                    <a:pt x="0" y="720001"/>
                  </a:lnTo>
                  <a:lnTo>
                    <a:pt x="0" y="0"/>
                  </a:lnTo>
                  <a:close/>
                </a:path>
              </a:pathLst>
            </a:custGeom>
            <a:ln w="72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6071895" y="6519113"/>
              <a:ext cx="631825" cy="33655"/>
            </a:xfrm>
            <a:custGeom>
              <a:avLst/>
              <a:gdLst/>
              <a:ahLst/>
              <a:cxnLst/>
              <a:rect l="l" t="t" r="r" b="b"/>
              <a:pathLst>
                <a:path w="631825" h="33654">
                  <a:moveTo>
                    <a:pt x="44297" y="22148"/>
                  </a:moveTo>
                  <a:lnTo>
                    <a:pt x="33223" y="22148"/>
                  </a:lnTo>
                  <a:lnTo>
                    <a:pt x="22148" y="22148"/>
                  </a:lnTo>
                  <a:lnTo>
                    <a:pt x="22148" y="33223"/>
                  </a:lnTo>
                  <a:lnTo>
                    <a:pt x="33223" y="33223"/>
                  </a:lnTo>
                  <a:lnTo>
                    <a:pt x="44297" y="33223"/>
                  </a:lnTo>
                  <a:lnTo>
                    <a:pt x="44297" y="22148"/>
                  </a:lnTo>
                  <a:close/>
                </a:path>
                <a:path w="631825" h="33654">
                  <a:moveTo>
                    <a:pt x="44297" y="0"/>
                  </a:moveTo>
                  <a:lnTo>
                    <a:pt x="33223" y="0"/>
                  </a:lnTo>
                  <a:lnTo>
                    <a:pt x="22148" y="0"/>
                  </a:lnTo>
                  <a:lnTo>
                    <a:pt x="11074" y="0"/>
                  </a:lnTo>
                  <a:lnTo>
                    <a:pt x="0" y="0"/>
                  </a:lnTo>
                  <a:lnTo>
                    <a:pt x="0" y="11074"/>
                  </a:lnTo>
                  <a:lnTo>
                    <a:pt x="0" y="22148"/>
                  </a:lnTo>
                  <a:lnTo>
                    <a:pt x="0" y="33223"/>
                  </a:lnTo>
                  <a:lnTo>
                    <a:pt x="11074" y="33223"/>
                  </a:lnTo>
                  <a:lnTo>
                    <a:pt x="11074" y="22148"/>
                  </a:lnTo>
                  <a:lnTo>
                    <a:pt x="11074" y="11074"/>
                  </a:lnTo>
                  <a:lnTo>
                    <a:pt x="22148" y="11074"/>
                  </a:lnTo>
                  <a:lnTo>
                    <a:pt x="33223" y="11074"/>
                  </a:lnTo>
                  <a:lnTo>
                    <a:pt x="44297" y="11074"/>
                  </a:lnTo>
                  <a:lnTo>
                    <a:pt x="44297" y="0"/>
                  </a:lnTo>
                  <a:close/>
                </a:path>
                <a:path w="631825" h="33654">
                  <a:moveTo>
                    <a:pt x="55384" y="22148"/>
                  </a:moveTo>
                  <a:lnTo>
                    <a:pt x="44310" y="22148"/>
                  </a:lnTo>
                  <a:lnTo>
                    <a:pt x="44310" y="33223"/>
                  </a:lnTo>
                  <a:lnTo>
                    <a:pt x="55384" y="33223"/>
                  </a:lnTo>
                  <a:lnTo>
                    <a:pt x="55384" y="22148"/>
                  </a:lnTo>
                  <a:close/>
                </a:path>
                <a:path w="631825" h="33654">
                  <a:moveTo>
                    <a:pt x="77533" y="0"/>
                  </a:moveTo>
                  <a:lnTo>
                    <a:pt x="66459" y="0"/>
                  </a:lnTo>
                  <a:lnTo>
                    <a:pt x="55384" y="0"/>
                  </a:lnTo>
                  <a:lnTo>
                    <a:pt x="44310" y="0"/>
                  </a:lnTo>
                  <a:lnTo>
                    <a:pt x="44310" y="11074"/>
                  </a:lnTo>
                  <a:lnTo>
                    <a:pt x="55384" y="11074"/>
                  </a:lnTo>
                  <a:lnTo>
                    <a:pt x="66459" y="11074"/>
                  </a:lnTo>
                  <a:lnTo>
                    <a:pt x="66459" y="22148"/>
                  </a:lnTo>
                  <a:lnTo>
                    <a:pt x="66459" y="33223"/>
                  </a:lnTo>
                  <a:lnTo>
                    <a:pt x="77533" y="33223"/>
                  </a:lnTo>
                  <a:lnTo>
                    <a:pt x="77533" y="22148"/>
                  </a:lnTo>
                  <a:lnTo>
                    <a:pt x="77533" y="11074"/>
                  </a:lnTo>
                  <a:lnTo>
                    <a:pt x="77533" y="0"/>
                  </a:lnTo>
                  <a:close/>
                </a:path>
                <a:path w="631825" h="33654">
                  <a:moveTo>
                    <a:pt x="99682" y="0"/>
                  </a:moveTo>
                  <a:lnTo>
                    <a:pt x="88607" y="0"/>
                  </a:lnTo>
                  <a:lnTo>
                    <a:pt x="88607" y="11074"/>
                  </a:lnTo>
                  <a:lnTo>
                    <a:pt x="88607" y="22148"/>
                  </a:lnTo>
                  <a:lnTo>
                    <a:pt x="88607" y="33223"/>
                  </a:lnTo>
                  <a:lnTo>
                    <a:pt x="99682" y="33223"/>
                  </a:lnTo>
                  <a:lnTo>
                    <a:pt x="99682" y="22148"/>
                  </a:lnTo>
                  <a:lnTo>
                    <a:pt x="99682" y="11074"/>
                  </a:lnTo>
                  <a:lnTo>
                    <a:pt x="99682" y="0"/>
                  </a:lnTo>
                  <a:close/>
                </a:path>
                <a:path w="631825" h="33654">
                  <a:moveTo>
                    <a:pt x="110769" y="0"/>
                  </a:moveTo>
                  <a:lnTo>
                    <a:pt x="99695" y="0"/>
                  </a:lnTo>
                  <a:lnTo>
                    <a:pt x="99695" y="11074"/>
                  </a:lnTo>
                  <a:lnTo>
                    <a:pt x="110769" y="11074"/>
                  </a:lnTo>
                  <a:lnTo>
                    <a:pt x="110769" y="0"/>
                  </a:lnTo>
                  <a:close/>
                </a:path>
                <a:path w="631825" h="33654">
                  <a:moveTo>
                    <a:pt x="121843" y="22148"/>
                  </a:moveTo>
                  <a:lnTo>
                    <a:pt x="110769" y="22148"/>
                  </a:lnTo>
                  <a:lnTo>
                    <a:pt x="99695" y="22148"/>
                  </a:lnTo>
                  <a:lnTo>
                    <a:pt x="99695" y="33223"/>
                  </a:lnTo>
                  <a:lnTo>
                    <a:pt x="110769" y="33223"/>
                  </a:lnTo>
                  <a:lnTo>
                    <a:pt x="121843" y="33223"/>
                  </a:lnTo>
                  <a:lnTo>
                    <a:pt x="121843" y="22148"/>
                  </a:lnTo>
                  <a:close/>
                </a:path>
                <a:path w="631825" h="33654">
                  <a:moveTo>
                    <a:pt x="155067" y="11074"/>
                  </a:moveTo>
                  <a:lnTo>
                    <a:pt x="143992" y="11074"/>
                  </a:lnTo>
                  <a:lnTo>
                    <a:pt x="143992" y="22148"/>
                  </a:lnTo>
                  <a:lnTo>
                    <a:pt x="143992" y="33223"/>
                  </a:lnTo>
                  <a:lnTo>
                    <a:pt x="155067" y="33223"/>
                  </a:lnTo>
                  <a:lnTo>
                    <a:pt x="155067" y="22148"/>
                  </a:lnTo>
                  <a:lnTo>
                    <a:pt x="155067" y="11074"/>
                  </a:lnTo>
                  <a:close/>
                </a:path>
                <a:path w="631825" h="33654">
                  <a:moveTo>
                    <a:pt x="210451" y="22148"/>
                  </a:moveTo>
                  <a:lnTo>
                    <a:pt x="199377" y="22148"/>
                  </a:lnTo>
                  <a:lnTo>
                    <a:pt x="199377" y="11074"/>
                  </a:lnTo>
                  <a:lnTo>
                    <a:pt x="188302" y="11074"/>
                  </a:lnTo>
                  <a:lnTo>
                    <a:pt x="188302" y="0"/>
                  </a:lnTo>
                  <a:lnTo>
                    <a:pt x="177228" y="0"/>
                  </a:lnTo>
                  <a:lnTo>
                    <a:pt x="166154" y="0"/>
                  </a:lnTo>
                  <a:lnTo>
                    <a:pt x="155079" y="0"/>
                  </a:lnTo>
                  <a:lnTo>
                    <a:pt x="155079" y="11074"/>
                  </a:lnTo>
                  <a:lnTo>
                    <a:pt x="155079" y="22148"/>
                  </a:lnTo>
                  <a:lnTo>
                    <a:pt x="155079" y="33223"/>
                  </a:lnTo>
                  <a:lnTo>
                    <a:pt x="166154" y="33223"/>
                  </a:lnTo>
                  <a:lnTo>
                    <a:pt x="177228" y="33223"/>
                  </a:lnTo>
                  <a:lnTo>
                    <a:pt x="177228" y="22148"/>
                  </a:lnTo>
                  <a:lnTo>
                    <a:pt x="166154" y="22148"/>
                  </a:lnTo>
                  <a:lnTo>
                    <a:pt x="166154" y="11074"/>
                  </a:lnTo>
                  <a:lnTo>
                    <a:pt x="177228" y="11074"/>
                  </a:lnTo>
                  <a:lnTo>
                    <a:pt x="177228" y="22148"/>
                  </a:lnTo>
                  <a:lnTo>
                    <a:pt x="188302" y="22148"/>
                  </a:lnTo>
                  <a:lnTo>
                    <a:pt x="188302" y="33223"/>
                  </a:lnTo>
                  <a:lnTo>
                    <a:pt x="199377" y="33223"/>
                  </a:lnTo>
                  <a:lnTo>
                    <a:pt x="210451" y="33223"/>
                  </a:lnTo>
                  <a:lnTo>
                    <a:pt x="210451" y="22148"/>
                  </a:lnTo>
                  <a:close/>
                </a:path>
                <a:path w="631825" h="33654">
                  <a:moveTo>
                    <a:pt x="221538" y="0"/>
                  </a:moveTo>
                  <a:lnTo>
                    <a:pt x="210464" y="0"/>
                  </a:lnTo>
                  <a:lnTo>
                    <a:pt x="210464" y="11074"/>
                  </a:lnTo>
                  <a:lnTo>
                    <a:pt x="210464" y="22148"/>
                  </a:lnTo>
                  <a:lnTo>
                    <a:pt x="210464" y="33223"/>
                  </a:lnTo>
                  <a:lnTo>
                    <a:pt x="221538" y="33223"/>
                  </a:lnTo>
                  <a:lnTo>
                    <a:pt x="221538" y="22148"/>
                  </a:lnTo>
                  <a:lnTo>
                    <a:pt x="221538" y="11074"/>
                  </a:lnTo>
                  <a:lnTo>
                    <a:pt x="221538" y="0"/>
                  </a:lnTo>
                  <a:close/>
                </a:path>
                <a:path w="631825" h="33654">
                  <a:moveTo>
                    <a:pt x="243687" y="11074"/>
                  </a:moveTo>
                  <a:lnTo>
                    <a:pt x="232613" y="11074"/>
                  </a:lnTo>
                  <a:lnTo>
                    <a:pt x="232613" y="22148"/>
                  </a:lnTo>
                  <a:lnTo>
                    <a:pt x="243687" y="22148"/>
                  </a:lnTo>
                  <a:lnTo>
                    <a:pt x="243687" y="11074"/>
                  </a:lnTo>
                  <a:close/>
                </a:path>
                <a:path w="631825" h="33654">
                  <a:moveTo>
                    <a:pt x="265836" y="11074"/>
                  </a:moveTo>
                  <a:lnTo>
                    <a:pt x="254762" y="11074"/>
                  </a:lnTo>
                  <a:lnTo>
                    <a:pt x="254762" y="22148"/>
                  </a:lnTo>
                  <a:lnTo>
                    <a:pt x="265836" y="22148"/>
                  </a:lnTo>
                  <a:lnTo>
                    <a:pt x="265836" y="11074"/>
                  </a:lnTo>
                  <a:close/>
                </a:path>
                <a:path w="631825" h="33654">
                  <a:moveTo>
                    <a:pt x="276923" y="0"/>
                  </a:moveTo>
                  <a:lnTo>
                    <a:pt x="265849" y="0"/>
                  </a:lnTo>
                  <a:lnTo>
                    <a:pt x="265849" y="11074"/>
                  </a:lnTo>
                  <a:lnTo>
                    <a:pt x="265849" y="22148"/>
                  </a:lnTo>
                  <a:lnTo>
                    <a:pt x="276923" y="22148"/>
                  </a:lnTo>
                  <a:lnTo>
                    <a:pt x="276923" y="11074"/>
                  </a:lnTo>
                  <a:lnTo>
                    <a:pt x="276923" y="0"/>
                  </a:lnTo>
                  <a:close/>
                </a:path>
                <a:path w="631825" h="33654">
                  <a:moveTo>
                    <a:pt x="299072" y="0"/>
                  </a:moveTo>
                  <a:lnTo>
                    <a:pt x="287997" y="0"/>
                  </a:lnTo>
                  <a:lnTo>
                    <a:pt x="287997" y="11074"/>
                  </a:lnTo>
                  <a:lnTo>
                    <a:pt x="299072" y="11074"/>
                  </a:lnTo>
                  <a:lnTo>
                    <a:pt x="299072" y="0"/>
                  </a:lnTo>
                  <a:close/>
                </a:path>
                <a:path w="631825" h="33654">
                  <a:moveTo>
                    <a:pt x="321221" y="11074"/>
                  </a:moveTo>
                  <a:lnTo>
                    <a:pt x="310146" y="11074"/>
                  </a:lnTo>
                  <a:lnTo>
                    <a:pt x="299072" y="11074"/>
                  </a:lnTo>
                  <a:lnTo>
                    <a:pt x="299072" y="22148"/>
                  </a:lnTo>
                  <a:lnTo>
                    <a:pt x="310146" y="22148"/>
                  </a:lnTo>
                  <a:lnTo>
                    <a:pt x="321221" y="22148"/>
                  </a:lnTo>
                  <a:lnTo>
                    <a:pt x="321221" y="11074"/>
                  </a:lnTo>
                  <a:close/>
                </a:path>
                <a:path w="631825" h="33654">
                  <a:moveTo>
                    <a:pt x="365531" y="0"/>
                  </a:moveTo>
                  <a:lnTo>
                    <a:pt x="354457" y="0"/>
                  </a:lnTo>
                  <a:lnTo>
                    <a:pt x="343382" y="0"/>
                  </a:lnTo>
                  <a:lnTo>
                    <a:pt x="332308" y="0"/>
                  </a:lnTo>
                  <a:lnTo>
                    <a:pt x="321233" y="0"/>
                  </a:lnTo>
                  <a:lnTo>
                    <a:pt x="321233" y="11074"/>
                  </a:lnTo>
                  <a:lnTo>
                    <a:pt x="332308" y="11074"/>
                  </a:lnTo>
                  <a:lnTo>
                    <a:pt x="343382" y="11074"/>
                  </a:lnTo>
                  <a:lnTo>
                    <a:pt x="354457" y="11074"/>
                  </a:lnTo>
                  <a:lnTo>
                    <a:pt x="354457" y="22148"/>
                  </a:lnTo>
                  <a:lnTo>
                    <a:pt x="365531" y="22148"/>
                  </a:lnTo>
                  <a:lnTo>
                    <a:pt x="365531" y="11074"/>
                  </a:lnTo>
                  <a:lnTo>
                    <a:pt x="365531" y="0"/>
                  </a:lnTo>
                  <a:close/>
                </a:path>
                <a:path w="631825" h="33654">
                  <a:moveTo>
                    <a:pt x="431990" y="0"/>
                  </a:moveTo>
                  <a:lnTo>
                    <a:pt x="431990" y="0"/>
                  </a:lnTo>
                  <a:lnTo>
                    <a:pt x="376618" y="0"/>
                  </a:lnTo>
                  <a:lnTo>
                    <a:pt x="376618" y="11074"/>
                  </a:lnTo>
                  <a:lnTo>
                    <a:pt x="376618" y="22148"/>
                  </a:lnTo>
                  <a:lnTo>
                    <a:pt x="387692" y="22148"/>
                  </a:lnTo>
                  <a:lnTo>
                    <a:pt x="387692" y="11074"/>
                  </a:lnTo>
                  <a:lnTo>
                    <a:pt x="398767" y="11074"/>
                  </a:lnTo>
                  <a:lnTo>
                    <a:pt x="398767" y="22148"/>
                  </a:lnTo>
                  <a:lnTo>
                    <a:pt x="409841" y="22148"/>
                  </a:lnTo>
                  <a:lnTo>
                    <a:pt x="409841" y="11074"/>
                  </a:lnTo>
                  <a:lnTo>
                    <a:pt x="420916" y="11074"/>
                  </a:lnTo>
                  <a:lnTo>
                    <a:pt x="420916" y="22148"/>
                  </a:lnTo>
                  <a:lnTo>
                    <a:pt x="431990" y="22148"/>
                  </a:lnTo>
                  <a:lnTo>
                    <a:pt x="431990" y="11074"/>
                  </a:lnTo>
                  <a:lnTo>
                    <a:pt x="431990" y="0"/>
                  </a:lnTo>
                  <a:close/>
                </a:path>
                <a:path w="631825" h="33654">
                  <a:moveTo>
                    <a:pt x="454152" y="0"/>
                  </a:moveTo>
                  <a:lnTo>
                    <a:pt x="443077" y="0"/>
                  </a:lnTo>
                  <a:lnTo>
                    <a:pt x="443077" y="11074"/>
                  </a:lnTo>
                  <a:lnTo>
                    <a:pt x="454152" y="11074"/>
                  </a:lnTo>
                  <a:lnTo>
                    <a:pt x="454152" y="0"/>
                  </a:lnTo>
                  <a:close/>
                </a:path>
                <a:path w="631825" h="33654">
                  <a:moveTo>
                    <a:pt x="476300" y="0"/>
                  </a:moveTo>
                  <a:lnTo>
                    <a:pt x="465226" y="0"/>
                  </a:lnTo>
                  <a:lnTo>
                    <a:pt x="465226" y="11074"/>
                  </a:lnTo>
                  <a:lnTo>
                    <a:pt x="476300" y="11074"/>
                  </a:lnTo>
                  <a:lnTo>
                    <a:pt x="476300" y="0"/>
                  </a:lnTo>
                  <a:close/>
                </a:path>
                <a:path w="631825" h="33654">
                  <a:moveTo>
                    <a:pt x="531685" y="0"/>
                  </a:moveTo>
                  <a:lnTo>
                    <a:pt x="520611" y="0"/>
                  </a:lnTo>
                  <a:lnTo>
                    <a:pt x="509536" y="0"/>
                  </a:lnTo>
                  <a:lnTo>
                    <a:pt x="498462" y="0"/>
                  </a:lnTo>
                  <a:lnTo>
                    <a:pt x="498462" y="11074"/>
                  </a:lnTo>
                  <a:lnTo>
                    <a:pt x="498462" y="22148"/>
                  </a:lnTo>
                  <a:lnTo>
                    <a:pt x="509536" y="22148"/>
                  </a:lnTo>
                  <a:lnTo>
                    <a:pt x="509536" y="11074"/>
                  </a:lnTo>
                  <a:lnTo>
                    <a:pt x="520611" y="11074"/>
                  </a:lnTo>
                  <a:lnTo>
                    <a:pt x="520611" y="22148"/>
                  </a:lnTo>
                  <a:lnTo>
                    <a:pt x="531685" y="22148"/>
                  </a:lnTo>
                  <a:lnTo>
                    <a:pt x="531685" y="11074"/>
                  </a:lnTo>
                  <a:lnTo>
                    <a:pt x="531685" y="0"/>
                  </a:lnTo>
                  <a:close/>
                </a:path>
                <a:path w="631825" h="33654">
                  <a:moveTo>
                    <a:pt x="598144" y="0"/>
                  </a:moveTo>
                  <a:lnTo>
                    <a:pt x="587070" y="0"/>
                  </a:lnTo>
                  <a:lnTo>
                    <a:pt x="575995" y="0"/>
                  </a:lnTo>
                  <a:lnTo>
                    <a:pt x="564921" y="0"/>
                  </a:lnTo>
                  <a:lnTo>
                    <a:pt x="553847" y="0"/>
                  </a:lnTo>
                  <a:lnTo>
                    <a:pt x="553847" y="11074"/>
                  </a:lnTo>
                  <a:lnTo>
                    <a:pt x="553847" y="22148"/>
                  </a:lnTo>
                  <a:lnTo>
                    <a:pt x="564921" y="22148"/>
                  </a:lnTo>
                  <a:lnTo>
                    <a:pt x="564921" y="11074"/>
                  </a:lnTo>
                  <a:lnTo>
                    <a:pt x="575995" y="11074"/>
                  </a:lnTo>
                  <a:lnTo>
                    <a:pt x="587070" y="11074"/>
                  </a:lnTo>
                  <a:lnTo>
                    <a:pt x="598144" y="11074"/>
                  </a:lnTo>
                  <a:lnTo>
                    <a:pt x="598144" y="0"/>
                  </a:lnTo>
                  <a:close/>
                </a:path>
                <a:path w="631825" h="33654">
                  <a:moveTo>
                    <a:pt x="631380" y="0"/>
                  </a:moveTo>
                  <a:lnTo>
                    <a:pt x="620306" y="0"/>
                  </a:lnTo>
                  <a:lnTo>
                    <a:pt x="609231" y="0"/>
                  </a:lnTo>
                  <a:lnTo>
                    <a:pt x="598157" y="0"/>
                  </a:lnTo>
                  <a:lnTo>
                    <a:pt x="598157" y="11074"/>
                  </a:lnTo>
                  <a:lnTo>
                    <a:pt x="609231" y="11074"/>
                  </a:lnTo>
                  <a:lnTo>
                    <a:pt x="620306" y="11074"/>
                  </a:lnTo>
                  <a:lnTo>
                    <a:pt x="620306" y="22148"/>
                  </a:lnTo>
                  <a:lnTo>
                    <a:pt x="631380" y="22148"/>
                  </a:lnTo>
                  <a:lnTo>
                    <a:pt x="631380" y="11074"/>
                  </a:lnTo>
                  <a:lnTo>
                    <a:pt x="6313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6071895" y="6541261"/>
              <a:ext cx="631825" cy="33655"/>
            </a:xfrm>
            <a:custGeom>
              <a:avLst/>
              <a:gdLst/>
              <a:ahLst/>
              <a:cxnLst/>
              <a:rect l="l" t="t" r="r" b="b"/>
              <a:pathLst>
                <a:path w="631825" h="33654">
                  <a:moveTo>
                    <a:pt x="11074" y="11087"/>
                  </a:moveTo>
                  <a:lnTo>
                    <a:pt x="0" y="11087"/>
                  </a:lnTo>
                  <a:lnTo>
                    <a:pt x="0" y="22161"/>
                  </a:lnTo>
                  <a:lnTo>
                    <a:pt x="0" y="33235"/>
                  </a:lnTo>
                  <a:lnTo>
                    <a:pt x="11074" y="33235"/>
                  </a:lnTo>
                  <a:lnTo>
                    <a:pt x="11074" y="22161"/>
                  </a:lnTo>
                  <a:lnTo>
                    <a:pt x="11074" y="11087"/>
                  </a:lnTo>
                  <a:close/>
                </a:path>
                <a:path w="631825" h="33654">
                  <a:moveTo>
                    <a:pt x="44297" y="11087"/>
                  </a:moveTo>
                  <a:lnTo>
                    <a:pt x="33223" y="11087"/>
                  </a:lnTo>
                  <a:lnTo>
                    <a:pt x="22148" y="11087"/>
                  </a:lnTo>
                  <a:lnTo>
                    <a:pt x="22148" y="22161"/>
                  </a:lnTo>
                  <a:lnTo>
                    <a:pt x="22148" y="33235"/>
                  </a:lnTo>
                  <a:lnTo>
                    <a:pt x="33223" y="33235"/>
                  </a:lnTo>
                  <a:lnTo>
                    <a:pt x="44297" y="33235"/>
                  </a:lnTo>
                  <a:lnTo>
                    <a:pt x="44297" y="22161"/>
                  </a:lnTo>
                  <a:lnTo>
                    <a:pt x="44297" y="11087"/>
                  </a:lnTo>
                  <a:close/>
                </a:path>
                <a:path w="631825" h="33654">
                  <a:moveTo>
                    <a:pt x="55384" y="11087"/>
                  </a:moveTo>
                  <a:lnTo>
                    <a:pt x="44310" y="11087"/>
                  </a:lnTo>
                  <a:lnTo>
                    <a:pt x="44310" y="22161"/>
                  </a:lnTo>
                  <a:lnTo>
                    <a:pt x="44310" y="33235"/>
                  </a:lnTo>
                  <a:lnTo>
                    <a:pt x="55384" y="33235"/>
                  </a:lnTo>
                  <a:lnTo>
                    <a:pt x="55384" y="22161"/>
                  </a:lnTo>
                  <a:lnTo>
                    <a:pt x="55384" y="11087"/>
                  </a:lnTo>
                  <a:close/>
                </a:path>
                <a:path w="631825" h="33654">
                  <a:moveTo>
                    <a:pt x="77533" y="11087"/>
                  </a:moveTo>
                  <a:lnTo>
                    <a:pt x="66459" y="11087"/>
                  </a:lnTo>
                  <a:lnTo>
                    <a:pt x="66459" y="22161"/>
                  </a:lnTo>
                  <a:lnTo>
                    <a:pt x="66459" y="33235"/>
                  </a:lnTo>
                  <a:lnTo>
                    <a:pt x="77533" y="33235"/>
                  </a:lnTo>
                  <a:lnTo>
                    <a:pt x="77533" y="22161"/>
                  </a:lnTo>
                  <a:lnTo>
                    <a:pt x="77533" y="11087"/>
                  </a:lnTo>
                  <a:close/>
                </a:path>
                <a:path w="631825" h="33654">
                  <a:moveTo>
                    <a:pt x="99682" y="22161"/>
                  </a:moveTo>
                  <a:lnTo>
                    <a:pt x="88607" y="22161"/>
                  </a:lnTo>
                  <a:lnTo>
                    <a:pt x="88607" y="33235"/>
                  </a:lnTo>
                  <a:lnTo>
                    <a:pt x="99682" y="33235"/>
                  </a:lnTo>
                  <a:lnTo>
                    <a:pt x="99682" y="22161"/>
                  </a:lnTo>
                  <a:close/>
                </a:path>
                <a:path w="631825" h="33654">
                  <a:moveTo>
                    <a:pt x="155067" y="11087"/>
                  </a:moveTo>
                  <a:lnTo>
                    <a:pt x="143992" y="11087"/>
                  </a:lnTo>
                  <a:lnTo>
                    <a:pt x="143992" y="22161"/>
                  </a:lnTo>
                  <a:lnTo>
                    <a:pt x="132918" y="22161"/>
                  </a:lnTo>
                  <a:lnTo>
                    <a:pt x="132918" y="11087"/>
                  </a:lnTo>
                  <a:lnTo>
                    <a:pt x="121843" y="11087"/>
                  </a:lnTo>
                  <a:lnTo>
                    <a:pt x="121843" y="22161"/>
                  </a:lnTo>
                  <a:lnTo>
                    <a:pt x="110769" y="22161"/>
                  </a:lnTo>
                  <a:lnTo>
                    <a:pt x="110769" y="33235"/>
                  </a:lnTo>
                  <a:lnTo>
                    <a:pt x="121843" y="33235"/>
                  </a:lnTo>
                  <a:lnTo>
                    <a:pt x="132918" y="33235"/>
                  </a:lnTo>
                  <a:lnTo>
                    <a:pt x="143992" y="33235"/>
                  </a:lnTo>
                  <a:lnTo>
                    <a:pt x="155067" y="33235"/>
                  </a:lnTo>
                  <a:lnTo>
                    <a:pt x="155067" y="22161"/>
                  </a:lnTo>
                  <a:lnTo>
                    <a:pt x="155067" y="11087"/>
                  </a:lnTo>
                  <a:close/>
                </a:path>
                <a:path w="631825" h="33654">
                  <a:moveTo>
                    <a:pt x="210451" y="11087"/>
                  </a:moveTo>
                  <a:lnTo>
                    <a:pt x="210451" y="11087"/>
                  </a:lnTo>
                  <a:lnTo>
                    <a:pt x="155079" y="11087"/>
                  </a:lnTo>
                  <a:lnTo>
                    <a:pt x="155079" y="22161"/>
                  </a:lnTo>
                  <a:lnTo>
                    <a:pt x="155079" y="33235"/>
                  </a:lnTo>
                  <a:lnTo>
                    <a:pt x="166154" y="33235"/>
                  </a:lnTo>
                  <a:lnTo>
                    <a:pt x="166154" y="22161"/>
                  </a:lnTo>
                  <a:lnTo>
                    <a:pt x="177228" y="22161"/>
                  </a:lnTo>
                  <a:lnTo>
                    <a:pt x="188302" y="22161"/>
                  </a:lnTo>
                  <a:lnTo>
                    <a:pt x="188302" y="33235"/>
                  </a:lnTo>
                  <a:lnTo>
                    <a:pt x="199377" y="33235"/>
                  </a:lnTo>
                  <a:lnTo>
                    <a:pt x="199377" y="22161"/>
                  </a:lnTo>
                  <a:lnTo>
                    <a:pt x="210451" y="22161"/>
                  </a:lnTo>
                  <a:lnTo>
                    <a:pt x="210451" y="11087"/>
                  </a:lnTo>
                  <a:close/>
                </a:path>
                <a:path w="631825" h="33654">
                  <a:moveTo>
                    <a:pt x="221538" y="11087"/>
                  </a:moveTo>
                  <a:lnTo>
                    <a:pt x="210464" y="11087"/>
                  </a:lnTo>
                  <a:lnTo>
                    <a:pt x="210464" y="22161"/>
                  </a:lnTo>
                  <a:lnTo>
                    <a:pt x="221538" y="22161"/>
                  </a:lnTo>
                  <a:lnTo>
                    <a:pt x="221538" y="11087"/>
                  </a:lnTo>
                  <a:close/>
                </a:path>
                <a:path w="631825" h="33654">
                  <a:moveTo>
                    <a:pt x="221538" y="0"/>
                  </a:moveTo>
                  <a:lnTo>
                    <a:pt x="210464" y="0"/>
                  </a:lnTo>
                  <a:lnTo>
                    <a:pt x="210464" y="11074"/>
                  </a:lnTo>
                  <a:lnTo>
                    <a:pt x="221538" y="11074"/>
                  </a:lnTo>
                  <a:lnTo>
                    <a:pt x="221538" y="0"/>
                  </a:lnTo>
                  <a:close/>
                </a:path>
                <a:path w="631825" h="33654">
                  <a:moveTo>
                    <a:pt x="254762" y="11087"/>
                  </a:moveTo>
                  <a:lnTo>
                    <a:pt x="243687" y="11087"/>
                  </a:lnTo>
                  <a:lnTo>
                    <a:pt x="232613" y="11087"/>
                  </a:lnTo>
                  <a:lnTo>
                    <a:pt x="232613" y="22161"/>
                  </a:lnTo>
                  <a:lnTo>
                    <a:pt x="243687" y="22161"/>
                  </a:lnTo>
                  <a:lnTo>
                    <a:pt x="254762" y="22161"/>
                  </a:lnTo>
                  <a:lnTo>
                    <a:pt x="254762" y="11087"/>
                  </a:lnTo>
                  <a:close/>
                </a:path>
                <a:path w="631825" h="33654">
                  <a:moveTo>
                    <a:pt x="265836" y="0"/>
                  </a:moveTo>
                  <a:lnTo>
                    <a:pt x="254762" y="0"/>
                  </a:lnTo>
                  <a:lnTo>
                    <a:pt x="254762" y="11074"/>
                  </a:lnTo>
                  <a:lnTo>
                    <a:pt x="265836" y="11074"/>
                  </a:lnTo>
                  <a:lnTo>
                    <a:pt x="265836" y="0"/>
                  </a:lnTo>
                  <a:close/>
                </a:path>
                <a:path w="631825" h="33654">
                  <a:moveTo>
                    <a:pt x="310146" y="0"/>
                  </a:moveTo>
                  <a:lnTo>
                    <a:pt x="299072" y="0"/>
                  </a:lnTo>
                  <a:lnTo>
                    <a:pt x="287997" y="0"/>
                  </a:lnTo>
                  <a:lnTo>
                    <a:pt x="276923" y="0"/>
                  </a:lnTo>
                  <a:lnTo>
                    <a:pt x="265849" y="0"/>
                  </a:lnTo>
                  <a:lnTo>
                    <a:pt x="265849" y="11074"/>
                  </a:lnTo>
                  <a:lnTo>
                    <a:pt x="276923" y="11074"/>
                  </a:lnTo>
                  <a:lnTo>
                    <a:pt x="287997" y="11074"/>
                  </a:lnTo>
                  <a:lnTo>
                    <a:pt x="299072" y="11074"/>
                  </a:lnTo>
                  <a:lnTo>
                    <a:pt x="310146" y="11074"/>
                  </a:lnTo>
                  <a:lnTo>
                    <a:pt x="310146" y="0"/>
                  </a:lnTo>
                  <a:close/>
                </a:path>
                <a:path w="631825" h="33654">
                  <a:moveTo>
                    <a:pt x="321221" y="11087"/>
                  </a:moveTo>
                  <a:lnTo>
                    <a:pt x="310146" y="11087"/>
                  </a:lnTo>
                  <a:lnTo>
                    <a:pt x="299072" y="11087"/>
                  </a:lnTo>
                  <a:lnTo>
                    <a:pt x="287997" y="11087"/>
                  </a:lnTo>
                  <a:lnTo>
                    <a:pt x="276923" y="11087"/>
                  </a:lnTo>
                  <a:lnTo>
                    <a:pt x="276923" y="22161"/>
                  </a:lnTo>
                  <a:lnTo>
                    <a:pt x="287997" y="22161"/>
                  </a:lnTo>
                  <a:lnTo>
                    <a:pt x="299072" y="22161"/>
                  </a:lnTo>
                  <a:lnTo>
                    <a:pt x="310146" y="22161"/>
                  </a:lnTo>
                  <a:lnTo>
                    <a:pt x="321221" y="22161"/>
                  </a:lnTo>
                  <a:lnTo>
                    <a:pt x="321221" y="11087"/>
                  </a:lnTo>
                  <a:close/>
                </a:path>
                <a:path w="631825" h="33654">
                  <a:moveTo>
                    <a:pt x="354457" y="11087"/>
                  </a:moveTo>
                  <a:lnTo>
                    <a:pt x="343382" y="11087"/>
                  </a:lnTo>
                  <a:lnTo>
                    <a:pt x="332308" y="11087"/>
                  </a:lnTo>
                  <a:lnTo>
                    <a:pt x="332308" y="22161"/>
                  </a:lnTo>
                  <a:lnTo>
                    <a:pt x="343382" y="22161"/>
                  </a:lnTo>
                  <a:lnTo>
                    <a:pt x="354457" y="22161"/>
                  </a:lnTo>
                  <a:lnTo>
                    <a:pt x="354457" y="11087"/>
                  </a:lnTo>
                  <a:close/>
                </a:path>
                <a:path w="631825" h="33654">
                  <a:moveTo>
                    <a:pt x="354457" y="0"/>
                  </a:moveTo>
                  <a:lnTo>
                    <a:pt x="343382" y="0"/>
                  </a:lnTo>
                  <a:lnTo>
                    <a:pt x="332308" y="0"/>
                  </a:lnTo>
                  <a:lnTo>
                    <a:pt x="321233" y="0"/>
                  </a:lnTo>
                  <a:lnTo>
                    <a:pt x="321233" y="11074"/>
                  </a:lnTo>
                  <a:lnTo>
                    <a:pt x="332308" y="11074"/>
                  </a:lnTo>
                  <a:lnTo>
                    <a:pt x="343382" y="11074"/>
                  </a:lnTo>
                  <a:lnTo>
                    <a:pt x="354457" y="11074"/>
                  </a:lnTo>
                  <a:lnTo>
                    <a:pt x="354457" y="0"/>
                  </a:lnTo>
                  <a:close/>
                </a:path>
                <a:path w="631825" h="33654">
                  <a:moveTo>
                    <a:pt x="376605" y="11087"/>
                  </a:moveTo>
                  <a:lnTo>
                    <a:pt x="365531" y="11087"/>
                  </a:lnTo>
                  <a:lnTo>
                    <a:pt x="365531" y="22161"/>
                  </a:lnTo>
                  <a:lnTo>
                    <a:pt x="376605" y="22161"/>
                  </a:lnTo>
                  <a:lnTo>
                    <a:pt x="376605" y="11087"/>
                  </a:lnTo>
                  <a:close/>
                </a:path>
                <a:path w="631825" h="33654">
                  <a:moveTo>
                    <a:pt x="376605" y="0"/>
                  </a:moveTo>
                  <a:lnTo>
                    <a:pt x="365531" y="0"/>
                  </a:lnTo>
                  <a:lnTo>
                    <a:pt x="365531" y="11074"/>
                  </a:lnTo>
                  <a:lnTo>
                    <a:pt x="376605" y="11074"/>
                  </a:lnTo>
                  <a:lnTo>
                    <a:pt x="376605" y="0"/>
                  </a:lnTo>
                  <a:close/>
                </a:path>
                <a:path w="631825" h="33654">
                  <a:moveTo>
                    <a:pt x="409841" y="11087"/>
                  </a:moveTo>
                  <a:lnTo>
                    <a:pt x="398767" y="11087"/>
                  </a:lnTo>
                  <a:lnTo>
                    <a:pt x="387692" y="11087"/>
                  </a:lnTo>
                  <a:lnTo>
                    <a:pt x="387692" y="22161"/>
                  </a:lnTo>
                  <a:lnTo>
                    <a:pt x="398767" y="22161"/>
                  </a:lnTo>
                  <a:lnTo>
                    <a:pt x="409841" y="22161"/>
                  </a:lnTo>
                  <a:lnTo>
                    <a:pt x="409841" y="11087"/>
                  </a:lnTo>
                  <a:close/>
                </a:path>
                <a:path w="631825" h="33654">
                  <a:moveTo>
                    <a:pt x="431990" y="0"/>
                  </a:moveTo>
                  <a:lnTo>
                    <a:pt x="420916" y="0"/>
                  </a:lnTo>
                  <a:lnTo>
                    <a:pt x="420916" y="11074"/>
                  </a:lnTo>
                  <a:lnTo>
                    <a:pt x="431990" y="11074"/>
                  </a:lnTo>
                  <a:lnTo>
                    <a:pt x="431990" y="0"/>
                  </a:lnTo>
                  <a:close/>
                </a:path>
                <a:path w="631825" h="33654">
                  <a:moveTo>
                    <a:pt x="443077" y="0"/>
                  </a:moveTo>
                  <a:lnTo>
                    <a:pt x="432003" y="0"/>
                  </a:lnTo>
                  <a:lnTo>
                    <a:pt x="432003" y="11074"/>
                  </a:lnTo>
                  <a:lnTo>
                    <a:pt x="443077" y="11074"/>
                  </a:lnTo>
                  <a:lnTo>
                    <a:pt x="443077" y="0"/>
                  </a:lnTo>
                  <a:close/>
                </a:path>
                <a:path w="631825" h="33654">
                  <a:moveTo>
                    <a:pt x="454152" y="11087"/>
                  </a:moveTo>
                  <a:lnTo>
                    <a:pt x="443077" y="11087"/>
                  </a:lnTo>
                  <a:lnTo>
                    <a:pt x="432003" y="11087"/>
                  </a:lnTo>
                  <a:lnTo>
                    <a:pt x="432003" y="22161"/>
                  </a:lnTo>
                  <a:lnTo>
                    <a:pt x="443077" y="22161"/>
                  </a:lnTo>
                  <a:lnTo>
                    <a:pt x="454152" y="22161"/>
                  </a:lnTo>
                  <a:lnTo>
                    <a:pt x="454152" y="11087"/>
                  </a:lnTo>
                  <a:close/>
                </a:path>
                <a:path w="631825" h="33654">
                  <a:moveTo>
                    <a:pt x="487375" y="11087"/>
                  </a:moveTo>
                  <a:lnTo>
                    <a:pt x="476300" y="11087"/>
                  </a:lnTo>
                  <a:lnTo>
                    <a:pt x="465226" y="11087"/>
                  </a:lnTo>
                  <a:lnTo>
                    <a:pt x="465226" y="22161"/>
                  </a:lnTo>
                  <a:lnTo>
                    <a:pt x="476300" y="22161"/>
                  </a:lnTo>
                  <a:lnTo>
                    <a:pt x="487375" y="22161"/>
                  </a:lnTo>
                  <a:lnTo>
                    <a:pt x="487375" y="11087"/>
                  </a:lnTo>
                  <a:close/>
                </a:path>
                <a:path w="631825" h="33654">
                  <a:moveTo>
                    <a:pt x="487375" y="0"/>
                  </a:moveTo>
                  <a:lnTo>
                    <a:pt x="476300" y="0"/>
                  </a:lnTo>
                  <a:lnTo>
                    <a:pt x="465226" y="0"/>
                  </a:lnTo>
                  <a:lnTo>
                    <a:pt x="465226" y="11074"/>
                  </a:lnTo>
                  <a:lnTo>
                    <a:pt x="476300" y="11074"/>
                  </a:lnTo>
                  <a:lnTo>
                    <a:pt x="487375" y="11074"/>
                  </a:lnTo>
                  <a:lnTo>
                    <a:pt x="487375" y="0"/>
                  </a:lnTo>
                  <a:close/>
                </a:path>
                <a:path w="631825" h="33654">
                  <a:moveTo>
                    <a:pt x="509536" y="11087"/>
                  </a:moveTo>
                  <a:lnTo>
                    <a:pt x="498462" y="11087"/>
                  </a:lnTo>
                  <a:lnTo>
                    <a:pt x="487387" y="11087"/>
                  </a:lnTo>
                  <a:lnTo>
                    <a:pt x="487387" y="22161"/>
                  </a:lnTo>
                  <a:lnTo>
                    <a:pt x="498462" y="22161"/>
                  </a:lnTo>
                  <a:lnTo>
                    <a:pt x="509536" y="22161"/>
                  </a:lnTo>
                  <a:lnTo>
                    <a:pt x="509536" y="11087"/>
                  </a:lnTo>
                  <a:close/>
                </a:path>
                <a:path w="631825" h="33654">
                  <a:moveTo>
                    <a:pt x="531685" y="11087"/>
                  </a:moveTo>
                  <a:lnTo>
                    <a:pt x="520611" y="11087"/>
                  </a:lnTo>
                  <a:lnTo>
                    <a:pt x="520611" y="22161"/>
                  </a:lnTo>
                  <a:lnTo>
                    <a:pt x="531685" y="22161"/>
                  </a:lnTo>
                  <a:lnTo>
                    <a:pt x="531685" y="11087"/>
                  </a:lnTo>
                  <a:close/>
                </a:path>
                <a:path w="631825" h="33654">
                  <a:moveTo>
                    <a:pt x="531685" y="0"/>
                  </a:moveTo>
                  <a:lnTo>
                    <a:pt x="520611" y="0"/>
                  </a:lnTo>
                  <a:lnTo>
                    <a:pt x="509536" y="0"/>
                  </a:lnTo>
                  <a:lnTo>
                    <a:pt x="498462" y="0"/>
                  </a:lnTo>
                  <a:lnTo>
                    <a:pt x="487387" y="0"/>
                  </a:lnTo>
                  <a:lnTo>
                    <a:pt x="487387" y="11074"/>
                  </a:lnTo>
                  <a:lnTo>
                    <a:pt x="498462" y="11074"/>
                  </a:lnTo>
                  <a:lnTo>
                    <a:pt x="509536" y="11074"/>
                  </a:lnTo>
                  <a:lnTo>
                    <a:pt x="520611" y="11074"/>
                  </a:lnTo>
                  <a:lnTo>
                    <a:pt x="531685" y="11074"/>
                  </a:lnTo>
                  <a:lnTo>
                    <a:pt x="531685" y="0"/>
                  </a:lnTo>
                  <a:close/>
                </a:path>
                <a:path w="631825" h="33654">
                  <a:moveTo>
                    <a:pt x="564921" y="11087"/>
                  </a:moveTo>
                  <a:lnTo>
                    <a:pt x="553847" y="11087"/>
                  </a:lnTo>
                  <a:lnTo>
                    <a:pt x="553847" y="22161"/>
                  </a:lnTo>
                  <a:lnTo>
                    <a:pt x="564921" y="22161"/>
                  </a:lnTo>
                  <a:lnTo>
                    <a:pt x="564921" y="11087"/>
                  </a:lnTo>
                  <a:close/>
                </a:path>
                <a:path w="631825" h="33654">
                  <a:moveTo>
                    <a:pt x="564921" y="0"/>
                  </a:moveTo>
                  <a:lnTo>
                    <a:pt x="553847" y="0"/>
                  </a:lnTo>
                  <a:lnTo>
                    <a:pt x="553847" y="11074"/>
                  </a:lnTo>
                  <a:lnTo>
                    <a:pt x="564921" y="11074"/>
                  </a:lnTo>
                  <a:lnTo>
                    <a:pt x="564921" y="0"/>
                  </a:lnTo>
                  <a:close/>
                </a:path>
                <a:path w="631825" h="33654">
                  <a:moveTo>
                    <a:pt x="598144" y="11087"/>
                  </a:moveTo>
                  <a:lnTo>
                    <a:pt x="587070" y="11087"/>
                  </a:lnTo>
                  <a:lnTo>
                    <a:pt x="575995" y="11087"/>
                  </a:lnTo>
                  <a:lnTo>
                    <a:pt x="575995" y="22161"/>
                  </a:lnTo>
                  <a:lnTo>
                    <a:pt x="587070" y="22161"/>
                  </a:lnTo>
                  <a:lnTo>
                    <a:pt x="598144" y="22161"/>
                  </a:lnTo>
                  <a:lnTo>
                    <a:pt x="598144" y="11087"/>
                  </a:lnTo>
                  <a:close/>
                </a:path>
                <a:path w="631825" h="33654">
                  <a:moveTo>
                    <a:pt x="598144" y="0"/>
                  </a:moveTo>
                  <a:lnTo>
                    <a:pt x="587070" y="0"/>
                  </a:lnTo>
                  <a:lnTo>
                    <a:pt x="575995" y="0"/>
                  </a:lnTo>
                  <a:lnTo>
                    <a:pt x="575995" y="11074"/>
                  </a:lnTo>
                  <a:lnTo>
                    <a:pt x="587070" y="11074"/>
                  </a:lnTo>
                  <a:lnTo>
                    <a:pt x="598144" y="11074"/>
                  </a:lnTo>
                  <a:lnTo>
                    <a:pt x="598144" y="0"/>
                  </a:lnTo>
                  <a:close/>
                </a:path>
                <a:path w="631825" h="33654">
                  <a:moveTo>
                    <a:pt x="609231" y="11087"/>
                  </a:moveTo>
                  <a:lnTo>
                    <a:pt x="598157" y="11087"/>
                  </a:lnTo>
                  <a:lnTo>
                    <a:pt x="598157" y="22161"/>
                  </a:lnTo>
                  <a:lnTo>
                    <a:pt x="609231" y="22161"/>
                  </a:lnTo>
                  <a:lnTo>
                    <a:pt x="609231" y="11087"/>
                  </a:lnTo>
                  <a:close/>
                </a:path>
                <a:path w="631825" h="33654">
                  <a:moveTo>
                    <a:pt x="609231" y="0"/>
                  </a:moveTo>
                  <a:lnTo>
                    <a:pt x="598157" y="0"/>
                  </a:lnTo>
                  <a:lnTo>
                    <a:pt x="598157" y="11074"/>
                  </a:lnTo>
                  <a:lnTo>
                    <a:pt x="609231" y="11074"/>
                  </a:lnTo>
                  <a:lnTo>
                    <a:pt x="609231" y="0"/>
                  </a:lnTo>
                  <a:close/>
                </a:path>
                <a:path w="631825" h="33654">
                  <a:moveTo>
                    <a:pt x="631380" y="11087"/>
                  </a:moveTo>
                  <a:lnTo>
                    <a:pt x="620306" y="11087"/>
                  </a:lnTo>
                  <a:lnTo>
                    <a:pt x="620306" y="22161"/>
                  </a:lnTo>
                  <a:lnTo>
                    <a:pt x="631380" y="22161"/>
                  </a:lnTo>
                  <a:lnTo>
                    <a:pt x="631380" y="11087"/>
                  </a:lnTo>
                  <a:close/>
                </a:path>
                <a:path w="631825" h="33654">
                  <a:moveTo>
                    <a:pt x="631380" y="0"/>
                  </a:moveTo>
                  <a:lnTo>
                    <a:pt x="620306" y="0"/>
                  </a:lnTo>
                  <a:lnTo>
                    <a:pt x="620306" y="11074"/>
                  </a:lnTo>
                  <a:lnTo>
                    <a:pt x="631380" y="11074"/>
                  </a:lnTo>
                  <a:lnTo>
                    <a:pt x="6313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6071895" y="6563423"/>
              <a:ext cx="631825" cy="33655"/>
            </a:xfrm>
            <a:custGeom>
              <a:avLst/>
              <a:gdLst/>
              <a:ahLst/>
              <a:cxnLst/>
              <a:rect l="l" t="t" r="r" b="b"/>
              <a:pathLst>
                <a:path w="631825" h="33654">
                  <a:moveTo>
                    <a:pt x="11074" y="11074"/>
                  </a:moveTo>
                  <a:lnTo>
                    <a:pt x="0" y="11074"/>
                  </a:lnTo>
                  <a:lnTo>
                    <a:pt x="0" y="22148"/>
                  </a:lnTo>
                  <a:lnTo>
                    <a:pt x="0" y="33223"/>
                  </a:lnTo>
                  <a:lnTo>
                    <a:pt x="11074" y="33223"/>
                  </a:lnTo>
                  <a:lnTo>
                    <a:pt x="11074" y="22148"/>
                  </a:lnTo>
                  <a:lnTo>
                    <a:pt x="11074" y="11074"/>
                  </a:lnTo>
                  <a:close/>
                </a:path>
                <a:path w="631825" h="33654">
                  <a:moveTo>
                    <a:pt x="77533" y="11074"/>
                  </a:moveTo>
                  <a:lnTo>
                    <a:pt x="66459" y="11074"/>
                  </a:lnTo>
                  <a:lnTo>
                    <a:pt x="66459" y="22148"/>
                  </a:lnTo>
                  <a:lnTo>
                    <a:pt x="77533" y="22148"/>
                  </a:lnTo>
                  <a:lnTo>
                    <a:pt x="77533" y="11074"/>
                  </a:lnTo>
                  <a:close/>
                </a:path>
                <a:path w="631825" h="33654">
                  <a:moveTo>
                    <a:pt x="110769" y="11074"/>
                  </a:moveTo>
                  <a:lnTo>
                    <a:pt x="99695" y="11074"/>
                  </a:lnTo>
                  <a:lnTo>
                    <a:pt x="99695" y="22148"/>
                  </a:lnTo>
                  <a:lnTo>
                    <a:pt x="110769" y="22148"/>
                  </a:lnTo>
                  <a:lnTo>
                    <a:pt x="110769" y="11074"/>
                  </a:lnTo>
                  <a:close/>
                </a:path>
                <a:path w="631825" h="33654">
                  <a:moveTo>
                    <a:pt x="188302" y="11074"/>
                  </a:moveTo>
                  <a:lnTo>
                    <a:pt x="177228" y="11074"/>
                  </a:lnTo>
                  <a:lnTo>
                    <a:pt x="166154" y="11074"/>
                  </a:lnTo>
                  <a:lnTo>
                    <a:pt x="155079" y="11074"/>
                  </a:lnTo>
                  <a:lnTo>
                    <a:pt x="155079" y="22148"/>
                  </a:lnTo>
                  <a:lnTo>
                    <a:pt x="166154" y="22148"/>
                  </a:lnTo>
                  <a:lnTo>
                    <a:pt x="177228" y="22148"/>
                  </a:lnTo>
                  <a:lnTo>
                    <a:pt x="188302" y="22148"/>
                  </a:lnTo>
                  <a:lnTo>
                    <a:pt x="188302" y="11074"/>
                  </a:lnTo>
                  <a:close/>
                </a:path>
                <a:path w="631825" h="33654">
                  <a:moveTo>
                    <a:pt x="199377" y="0"/>
                  </a:moveTo>
                  <a:lnTo>
                    <a:pt x="188302" y="0"/>
                  </a:lnTo>
                  <a:lnTo>
                    <a:pt x="188302" y="11074"/>
                  </a:lnTo>
                  <a:lnTo>
                    <a:pt x="199377" y="11074"/>
                  </a:lnTo>
                  <a:lnTo>
                    <a:pt x="199377" y="0"/>
                  </a:lnTo>
                  <a:close/>
                </a:path>
                <a:path w="631825" h="33654">
                  <a:moveTo>
                    <a:pt x="210451" y="11074"/>
                  </a:moveTo>
                  <a:lnTo>
                    <a:pt x="199377" y="11074"/>
                  </a:lnTo>
                  <a:lnTo>
                    <a:pt x="199377" y="22148"/>
                  </a:lnTo>
                  <a:lnTo>
                    <a:pt x="210451" y="22148"/>
                  </a:lnTo>
                  <a:lnTo>
                    <a:pt x="210451" y="11074"/>
                  </a:lnTo>
                  <a:close/>
                </a:path>
                <a:path w="631825" h="33654">
                  <a:moveTo>
                    <a:pt x="254762" y="0"/>
                  </a:moveTo>
                  <a:lnTo>
                    <a:pt x="243687" y="0"/>
                  </a:lnTo>
                  <a:lnTo>
                    <a:pt x="232613" y="0"/>
                  </a:lnTo>
                  <a:lnTo>
                    <a:pt x="232613" y="11074"/>
                  </a:lnTo>
                  <a:lnTo>
                    <a:pt x="221538" y="11074"/>
                  </a:lnTo>
                  <a:lnTo>
                    <a:pt x="210464" y="11074"/>
                  </a:lnTo>
                  <a:lnTo>
                    <a:pt x="210464" y="22148"/>
                  </a:lnTo>
                  <a:lnTo>
                    <a:pt x="221538" y="22148"/>
                  </a:lnTo>
                  <a:lnTo>
                    <a:pt x="232613" y="22148"/>
                  </a:lnTo>
                  <a:lnTo>
                    <a:pt x="243687" y="22148"/>
                  </a:lnTo>
                  <a:lnTo>
                    <a:pt x="243687" y="11074"/>
                  </a:lnTo>
                  <a:lnTo>
                    <a:pt x="254762" y="11074"/>
                  </a:lnTo>
                  <a:lnTo>
                    <a:pt x="254762" y="0"/>
                  </a:lnTo>
                  <a:close/>
                </a:path>
                <a:path w="631825" h="33654">
                  <a:moveTo>
                    <a:pt x="321221" y="0"/>
                  </a:moveTo>
                  <a:lnTo>
                    <a:pt x="310146" y="0"/>
                  </a:lnTo>
                  <a:lnTo>
                    <a:pt x="299072" y="0"/>
                  </a:lnTo>
                  <a:lnTo>
                    <a:pt x="287997" y="0"/>
                  </a:lnTo>
                  <a:lnTo>
                    <a:pt x="287997" y="11074"/>
                  </a:lnTo>
                  <a:lnTo>
                    <a:pt x="276923" y="11074"/>
                  </a:lnTo>
                  <a:lnTo>
                    <a:pt x="276923" y="0"/>
                  </a:lnTo>
                  <a:lnTo>
                    <a:pt x="265849" y="0"/>
                  </a:lnTo>
                  <a:lnTo>
                    <a:pt x="265849" y="11074"/>
                  </a:lnTo>
                  <a:lnTo>
                    <a:pt x="265849" y="22148"/>
                  </a:lnTo>
                  <a:lnTo>
                    <a:pt x="276923" y="22148"/>
                  </a:lnTo>
                  <a:lnTo>
                    <a:pt x="287997" y="22148"/>
                  </a:lnTo>
                  <a:lnTo>
                    <a:pt x="299072" y="22148"/>
                  </a:lnTo>
                  <a:lnTo>
                    <a:pt x="299072" y="11074"/>
                  </a:lnTo>
                  <a:lnTo>
                    <a:pt x="310146" y="11074"/>
                  </a:lnTo>
                  <a:lnTo>
                    <a:pt x="321221" y="11074"/>
                  </a:lnTo>
                  <a:lnTo>
                    <a:pt x="321221" y="0"/>
                  </a:lnTo>
                  <a:close/>
                </a:path>
                <a:path w="631825" h="33654">
                  <a:moveTo>
                    <a:pt x="365531" y="11074"/>
                  </a:moveTo>
                  <a:lnTo>
                    <a:pt x="354457" y="11074"/>
                  </a:lnTo>
                  <a:lnTo>
                    <a:pt x="343382" y="11074"/>
                  </a:lnTo>
                  <a:lnTo>
                    <a:pt x="343382" y="0"/>
                  </a:lnTo>
                  <a:lnTo>
                    <a:pt x="332308" y="0"/>
                  </a:lnTo>
                  <a:lnTo>
                    <a:pt x="321233" y="0"/>
                  </a:lnTo>
                  <a:lnTo>
                    <a:pt x="321233" y="11074"/>
                  </a:lnTo>
                  <a:lnTo>
                    <a:pt x="332308" y="11074"/>
                  </a:lnTo>
                  <a:lnTo>
                    <a:pt x="332308" y="22148"/>
                  </a:lnTo>
                  <a:lnTo>
                    <a:pt x="343382" y="22148"/>
                  </a:lnTo>
                  <a:lnTo>
                    <a:pt x="354457" y="22148"/>
                  </a:lnTo>
                  <a:lnTo>
                    <a:pt x="365531" y="22148"/>
                  </a:lnTo>
                  <a:lnTo>
                    <a:pt x="365531" y="11074"/>
                  </a:lnTo>
                  <a:close/>
                </a:path>
                <a:path w="631825" h="33654">
                  <a:moveTo>
                    <a:pt x="409841" y="11074"/>
                  </a:moveTo>
                  <a:lnTo>
                    <a:pt x="398767" y="11074"/>
                  </a:lnTo>
                  <a:lnTo>
                    <a:pt x="398767" y="0"/>
                  </a:lnTo>
                  <a:lnTo>
                    <a:pt x="387692" y="0"/>
                  </a:lnTo>
                  <a:lnTo>
                    <a:pt x="387692" y="11074"/>
                  </a:lnTo>
                  <a:lnTo>
                    <a:pt x="376618" y="11074"/>
                  </a:lnTo>
                  <a:lnTo>
                    <a:pt x="376618" y="22148"/>
                  </a:lnTo>
                  <a:lnTo>
                    <a:pt x="387692" y="22148"/>
                  </a:lnTo>
                  <a:lnTo>
                    <a:pt x="398767" y="22148"/>
                  </a:lnTo>
                  <a:lnTo>
                    <a:pt x="409841" y="22148"/>
                  </a:lnTo>
                  <a:lnTo>
                    <a:pt x="409841" y="11074"/>
                  </a:lnTo>
                  <a:close/>
                </a:path>
                <a:path w="631825" h="33654">
                  <a:moveTo>
                    <a:pt x="431990" y="0"/>
                  </a:moveTo>
                  <a:lnTo>
                    <a:pt x="420916" y="0"/>
                  </a:lnTo>
                  <a:lnTo>
                    <a:pt x="409841" y="0"/>
                  </a:lnTo>
                  <a:lnTo>
                    <a:pt x="409841" y="11074"/>
                  </a:lnTo>
                  <a:lnTo>
                    <a:pt x="420916" y="11074"/>
                  </a:lnTo>
                  <a:lnTo>
                    <a:pt x="420916" y="22148"/>
                  </a:lnTo>
                  <a:lnTo>
                    <a:pt x="431990" y="22148"/>
                  </a:lnTo>
                  <a:lnTo>
                    <a:pt x="431990" y="11074"/>
                  </a:lnTo>
                  <a:lnTo>
                    <a:pt x="431990" y="0"/>
                  </a:lnTo>
                  <a:close/>
                </a:path>
                <a:path w="631825" h="33654">
                  <a:moveTo>
                    <a:pt x="487375" y="0"/>
                  </a:moveTo>
                  <a:lnTo>
                    <a:pt x="476300" y="0"/>
                  </a:lnTo>
                  <a:lnTo>
                    <a:pt x="465226" y="0"/>
                  </a:lnTo>
                  <a:lnTo>
                    <a:pt x="465226" y="11074"/>
                  </a:lnTo>
                  <a:lnTo>
                    <a:pt x="454152" y="11074"/>
                  </a:lnTo>
                  <a:lnTo>
                    <a:pt x="454152" y="0"/>
                  </a:lnTo>
                  <a:lnTo>
                    <a:pt x="443077" y="0"/>
                  </a:lnTo>
                  <a:lnTo>
                    <a:pt x="443077" y="11074"/>
                  </a:lnTo>
                  <a:lnTo>
                    <a:pt x="443077" y="22148"/>
                  </a:lnTo>
                  <a:lnTo>
                    <a:pt x="454152" y="22148"/>
                  </a:lnTo>
                  <a:lnTo>
                    <a:pt x="465226" y="22148"/>
                  </a:lnTo>
                  <a:lnTo>
                    <a:pt x="476300" y="22148"/>
                  </a:lnTo>
                  <a:lnTo>
                    <a:pt x="476300" y="11074"/>
                  </a:lnTo>
                  <a:lnTo>
                    <a:pt x="487375" y="11074"/>
                  </a:lnTo>
                  <a:lnTo>
                    <a:pt x="487375" y="0"/>
                  </a:lnTo>
                  <a:close/>
                </a:path>
                <a:path w="631825" h="33654">
                  <a:moveTo>
                    <a:pt x="520611" y="11074"/>
                  </a:moveTo>
                  <a:lnTo>
                    <a:pt x="509536" y="11074"/>
                  </a:lnTo>
                  <a:lnTo>
                    <a:pt x="498462" y="11074"/>
                  </a:lnTo>
                  <a:lnTo>
                    <a:pt x="498462" y="22148"/>
                  </a:lnTo>
                  <a:lnTo>
                    <a:pt x="509536" y="22148"/>
                  </a:lnTo>
                  <a:lnTo>
                    <a:pt x="520611" y="22148"/>
                  </a:lnTo>
                  <a:lnTo>
                    <a:pt x="520611" y="11074"/>
                  </a:lnTo>
                  <a:close/>
                </a:path>
                <a:path w="631825" h="33654">
                  <a:moveTo>
                    <a:pt x="531685" y="0"/>
                  </a:moveTo>
                  <a:lnTo>
                    <a:pt x="520611" y="0"/>
                  </a:lnTo>
                  <a:lnTo>
                    <a:pt x="520611" y="11074"/>
                  </a:lnTo>
                  <a:lnTo>
                    <a:pt x="531685" y="11074"/>
                  </a:lnTo>
                  <a:lnTo>
                    <a:pt x="531685" y="0"/>
                  </a:lnTo>
                  <a:close/>
                </a:path>
                <a:path w="631825" h="33654">
                  <a:moveTo>
                    <a:pt x="564921" y="0"/>
                  </a:moveTo>
                  <a:lnTo>
                    <a:pt x="553847" y="0"/>
                  </a:lnTo>
                  <a:lnTo>
                    <a:pt x="553847" y="11074"/>
                  </a:lnTo>
                  <a:lnTo>
                    <a:pt x="553847" y="22148"/>
                  </a:lnTo>
                  <a:lnTo>
                    <a:pt x="564921" y="22148"/>
                  </a:lnTo>
                  <a:lnTo>
                    <a:pt x="564921" y="11074"/>
                  </a:lnTo>
                  <a:lnTo>
                    <a:pt x="564921" y="0"/>
                  </a:lnTo>
                  <a:close/>
                </a:path>
                <a:path w="631825" h="33654">
                  <a:moveTo>
                    <a:pt x="598144" y="0"/>
                  </a:moveTo>
                  <a:lnTo>
                    <a:pt x="587070" y="0"/>
                  </a:lnTo>
                  <a:lnTo>
                    <a:pt x="575995" y="0"/>
                  </a:lnTo>
                  <a:lnTo>
                    <a:pt x="575995" y="11074"/>
                  </a:lnTo>
                  <a:lnTo>
                    <a:pt x="587070" y="11074"/>
                  </a:lnTo>
                  <a:lnTo>
                    <a:pt x="598144" y="11074"/>
                  </a:lnTo>
                  <a:lnTo>
                    <a:pt x="598144" y="0"/>
                  </a:lnTo>
                  <a:close/>
                </a:path>
                <a:path w="631825" h="33654">
                  <a:moveTo>
                    <a:pt x="609231" y="0"/>
                  </a:moveTo>
                  <a:lnTo>
                    <a:pt x="598157" y="0"/>
                  </a:lnTo>
                  <a:lnTo>
                    <a:pt x="598157" y="11074"/>
                  </a:lnTo>
                  <a:lnTo>
                    <a:pt x="609231" y="11074"/>
                  </a:lnTo>
                  <a:lnTo>
                    <a:pt x="609231" y="0"/>
                  </a:lnTo>
                  <a:close/>
                </a:path>
                <a:path w="631825" h="33654">
                  <a:moveTo>
                    <a:pt x="631380" y="0"/>
                  </a:moveTo>
                  <a:lnTo>
                    <a:pt x="620306" y="0"/>
                  </a:lnTo>
                  <a:lnTo>
                    <a:pt x="620306" y="11074"/>
                  </a:lnTo>
                  <a:lnTo>
                    <a:pt x="620306" y="22148"/>
                  </a:lnTo>
                  <a:lnTo>
                    <a:pt x="631380" y="22148"/>
                  </a:lnTo>
                  <a:lnTo>
                    <a:pt x="631380" y="11074"/>
                  </a:lnTo>
                  <a:lnTo>
                    <a:pt x="6313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6082978" y="6591098"/>
              <a:ext cx="620395" cy="0"/>
            </a:xfrm>
            <a:custGeom>
              <a:avLst/>
              <a:gdLst/>
              <a:ahLst/>
              <a:cxnLst/>
              <a:rect l="l" t="t" r="r" b="b"/>
              <a:pathLst>
                <a:path w="620395">
                  <a:moveTo>
                    <a:pt x="0" y="0"/>
                  </a:moveTo>
                  <a:lnTo>
                    <a:pt x="620306" y="0"/>
                  </a:lnTo>
                </a:path>
              </a:pathLst>
            </a:custGeom>
            <a:ln w="11074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6071895" y="6596646"/>
              <a:ext cx="631825" cy="33655"/>
            </a:xfrm>
            <a:custGeom>
              <a:avLst/>
              <a:gdLst/>
              <a:ahLst/>
              <a:cxnLst/>
              <a:rect l="l" t="t" r="r" b="b"/>
              <a:pathLst>
                <a:path w="631825" h="33654">
                  <a:moveTo>
                    <a:pt x="22148" y="22161"/>
                  </a:moveTo>
                  <a:lnTo>
                    <a:pt x="11074" y="22161"/>
                  </a:lnTo>
                  <a:lnTo>
                    <a:pt x="11074" y="11087"/>
                  </a:lnTo>
                  <a:lnTo>
                    <a:pt x="0" y="11087"/>
                  </a:lnTo>
                  <a:lnTo>
                    <a:pt x="0" y="22161"/>
                  </a:lnTo>
                  <a:lnTo>
                    <a:pt x="0" y="33235"/>
                  </a:lnTo>
                  <a:lnTo>
                    <a:pt x="11074" y="33235"/>
                  </a:lnTo>
                  <a:lnTo>
                    <a:pt x="22148" y="33235"/>
                  </a:lnTo>
                  <a:lnTo>
                    <a:pt x="22148" y="22161"/>
                  </a:lnTo>
                  <a:close/>
                </a:path>
                <a:path w="631825" h="33654">
                  <a:moveTo>
                    <a:pt x="44297" y="11087"/>
                  </a:moveTo>
                  <a:lnTo>
                    <a:pt x="33223" y="11087"/>
                  </a:lnTo>
                  <a:lnTo>
                    <a:pt x="33223" y="22161"/>
                  </a:lnTo>
                  <a:lnTo>
                    <a:pt x="44297" y="22161"/>
                  </a:lnTo>
                  <a:lnTo>
                    <a:pt x="44297" y="11087"/>
                  </a:lnTo>
                  <a:close/>
                </a:path>
                <a:path w="631825" h="33654">
                  <a:moveTo>
                    <a:pt x="99682" y="11087"/>
                  </a:moveTo>
                  <a:lnTo>
                    <a:pt x="99682" y="11087"/>
                  </a:lnTo>
                  <a:lnTo>
                    <a:pt x="44310" y="11087"/>
                  </a:lnTo>
                  <a:lnTo>
                    <a:pt x="44310" y="22161"/>
                  </a:lnTo>
                  <a:lnTo>
                    <a:pt x="44310" y="33235"/>
                  </a:lnTo>
                  <a:lnTo>
                    <a:pt x="55384" y="33235"/>
                  </a:lnTo>
                  <a:lnTo>
                    <a:pt x="66459" y="33235"/>
                  </a:lnTo>
                  <a:lnTo>
                    <a:pt x="66459" y="22161"/>
                  </a:lnTo>
                  <a:lnTo>
                    <a:pt x="77533" y="22161"/>
                  </a:lnTo>
                  <a:lnTo>
                    <a:pt x="88607" y="22161"/>
                  </a:lnTo>
                  <a:lnTo>
                    <a:pt x="88607" y="33235"/>
                  </a:lnTo>
                  <a:lnTo>
                    <a:pt x="99682" y="33235"/>
                  </a:lnTo>
                  <a:lnTo>
                    <a:pt x="99682" y="22161"/>
                  </a:lnTo>
                  <a:lnTo>
                    <a:pt x="99682" y="11087"/>
                  </a:lnTo>
                  <a:close/>
                </a:path>
                <a:path w="631825" h="33654">
                  <a:moveTo>
                    <a:pt x="110769" y="11087"/>
                  </a:moveTo>
                  <a:lnTo>
                    <a:pt x="99695" y="11087"/>
                  </a:lnTo>
                  <a:lnTo>
                    <a:pt x="99695" y="22161"/>
                  </a:lnTo>
                  <a:lnTo>
                    <a:pt x="110769" y="22161"/>
                  </a:lnTo>
                  <a:lnTo>
                    <a:pt x="110769" y="11087"/>
                  </a:lnTo>
                  <a:close/>
                </a:path>
                <a:path w="631825" h="33654">
                  <a:moveTo>
                    <a:pt x="121843" y="22161"/>
                  </a:moveTo>
                  <a:lnTo>
                    <a:pt x="110769" y="22161"/>
                  </a:lnTo>
                  <a:lnTo>
                    <a:pt x="110769" y="33235"/>
                  </a:lnTo>
                  <a:lnTo>
                    <a:pt x="121843" y="33235"/>
                  </a:lnTo>
                  <a:lnTo>
                    <a:pt x="121843" y="22161"/>
                  </a:lnTo>
                  <a:close/>
                </a:path>
                <a:path w="631825" h="33654">
                  <a:moveTo>
                    <a:pt x="143992" y="11087"/>
                  </a:moveTo>
                  <a:lnTo>
                    <a:pt x="132918" y="11087"/>
                  </a:lnTo>
                  <a:lnTo>
                    <a:pt x="121843" y="11087"/>
                  </a:lnTo>
                  <a:lnTo>
                    <a:pt x="121843" y="22161"/>
                  </a:lnTo>
                  <a:lnTo>
                    <a:pt x="132918" y="22161"/>
                  </a:lnTo>
                  <a:lnTo>
                    <a:pt x="143992" y="22161"/>
                  </a:lnTo>
                  <a:lnTo>
                    <a:pt x="143992" y="11087"/>
                  </a:lnTo>
                  <a:close/>
                </a:path>
                <a:path w="631825" h="33654">
                  <a:moveTo>
                    <a:pt x="143992" y="0"/>
                  </a:moveTo>
                  <a:lnTo>
                    <a:pt x="132918" y="0"/>
                  </a:lnTo>
                  <a:lnTo>
                    <a:pt x="121843" y="0"/>
                  </a:lnTo>
                  <a:lnTo>
                    <a:pt x="110769" y="0"/>
                  </a:lnTo>
                  <a:lnTo>
                    <a:pt x="110769" y="11074"/>
                  </a:lnTo>
                  <a:lnTo>
                    <a:pt x="121843" y="11074"/>
                  </a:lnTo>
                  <a:lnTo>
                    <a:pt x="132918" y="11074"/>
                  </a:lnTo>
                  <a:lnTo>
                    <a:pt x="143992" y="11074"/>
                  </a:lnTo>
                  <a:lnTo>
                    <a:pt x="143992" y="0"/>
                  </a:lnTo>
                  <a:close/>
                </a:path>
                <a:path w="631825" h="33654">
                  <a:moveTo>
                    <a:pt x="155067" y="22161"/>
                  </a:moveTo>
                  <a:lnTo>
                    <a:pt x="143992" y="22161"/>
                  </a:lnTo>
                  <a:lnTo>
                    <a:pt x="143992" y="33235"/>
                  </a:lnTo>
                  <a:lnTo>
                    <a:pt x="155067" y="33235"/>
                  </a:lnTo>
                  <a:lnTo>
                    <a:pt x="155067" y="22161"/>
                  </a:lnTo>
                  <a:close/>
                </a:path>
                <a:path w="631825" h="33654">
                  <a:moveTo>
                    <a:pt x="166154" y="22161"/>
                  </a:moveTo>
                  <a:lnTo>
                    <a:pt x="155079" y="22161"/>
                  </a:lnTo>
                  <a:lnTo>
                    <a:pt x="155079" y="33235"/>
                  </a:lnTo>
                  <a:lnTo>
                    <a:pt x="166154" y="33235"/>
                  </a:lnTo>
                  <a:lnTo>
                    <a:pt x="166154" y="22161"/>
                  </a:lnTo>
                  <a:close/>
                </a:path>
                <a:path w="631825" h="33654">
                  <a:moveTo>
                    <a:pt x="199377" y="11087"/>
                  </a:moveTo>
                  <a:lnTo>
                    <a:pt x="188302" y="11087"/>
                  </a:lnTo>
                  <a:lnTo>
                    <a:pt x="177228" y="11087"/>
                  </a:lnTo>
                  <a:lnTo>
                    <a:pt x="177228" y="22161"/>
                  </a:lnTo>
                  <a:lnTo>
                    <a:pt x="188302" y="22161"/>
                  </a:lnTo>
                  <a:lnTo>
                    <a:pt x="199377" y="22161"/>
                  </a:lnTo>
                  <a:lnTo>
                    <a:pt x="199377" y="11087"/>
                  </a:lnTo>
                  <a:close/>
                </a:path>
                <a:path w="631825" h="33654">
                  <a:moveTo>
                    <a:pt x="210451" y="0"/>
                  </a:moveTo>
                  <a:lnTo>
                    <a:pt x="210451" y="0"/>
                  </a:lnTo>
                  <a:lnTo>
                    <a:pt x="155079" y="0"/>
                  </a:lnTo>
                  <a:lnTo>
                    <a:pt x="155079" y="11074"/>
                  </a:lnTo>
                  <a:lnTo>
                    <a:pt x="210451" y="11074"/>
                  </a:lnTo>
                  <a:lnTo>
                    <a:pt x="210451" y="0"/>
                  </a:lnTo>
                  <a:close/>
                </a:path>
                <a:path w="631825" h="33654">
                  <a:moveTo>
                    <a:pt x="221538" y="0"/>
                  </a:moveTo>
                  <a:lnTo>
                    <a:pt x="210464" y="0"/>
                  </a:lnTo>
                  <a:lnTo>
                    <a:pt x="210464" y="11074"/>
                  </a:lnTo>
                  <a:lnTo>
                    <a:pt x="221538" y="11074"/>
                  </a:lnTo>
                  <a:lnTo>
                    <a:pt x="221538" y="0"/>
                  </a:lnTo>
                  <a:close/>
                </a:path>
                <a:path w="631825" h="33654">
                  <a:moveTo>
                    <a:pt x="232613" y="11087"/>
                  </a:moveTo>
                  <a:lnTo>
                    <a:pt x="221538" y="11087"/>
                  </a:lnTo>
                  <a:lnTo>
                    <a:pt x="210464" y="11087"/>
                  </a:lnTo>
                  <a:lnTo>
                    <a:pt x="210464" y="22161"/>
                  </a:lnTo>
                  <a:lnTo>
                    <a:pt x="210464" y="33235"/>
                  </a:lnTo>
                  <a:lnTo>
                    <a:pt x="221538" y="33235"/>
                  </a:lnTo>
                  <a:lnTo>
                    <a:pt x="221538" y="22161"/>
                  </a:lnTo>
                  <a:lnTo>
                    <a:pt x="232613" y="22161"/>
                  </a:lnTo>
                  <a:lnTo>
                    <a:pt x="232613" y="11087"/>
                  </a:lnTo>
                  <a:close/>
                </a:path>
                <a:path w="631825" h="33654">
                  <a:moveTo>
                    <a:pt x="265836" y="22161"/>
                  </a:moveTo>
                  <a:lnTo>
                    <a:pt x="254762" y="22161"/>
                  </a:lnTo>
                  <a:lnTo>
                    <a:pt x="243687" y="22161"/>
                  </a:lnTo>
                  <a:lnTo>
                    <a:pt x="243687" y="33235"/>
                  </a:lnTo>
                  <a:lnTo>
                    <a:pt x="254762" y="33235"/>
                  </a:lnTo>
                  <a:lnTo>
                    <a:pt x="265836" y="33235"/>
                  </a:lnTo>
                  <a:lnTo>
                    <a:pt x="265836" y="22161"/>
                  </a:lnTo>
                  <a:close/>
                </a:path>
                <a:path w="631825" h="33654">
                  <a:moveTo>
                    <a:pt x="265836" y="0"/>
                  </a:moveTo>
                  <a:lnTo>
                    <a:pt x="254762" y="0"/>
                  </a:lnTo>
                  <a:lnTo>
                    <a:pt x="243687" y="0"/>
                  </a:lnTo>
                  <a:lnTo>
                    <a:pt x="243687" y="11074"/>
                  </a:lnTo>
                  <a:lnTo>
                    <a:pt x="254762" y="11074"/>
                  </a:lnTo>
                  <a:lnTo>
                    <a:pt x="265836" y="11074"/>
                  </a:lnTo>
                  <a:lnTo>
                    <a:pt x="265836" y="0"/>
                  </a:lnTo>
                  <a:close/>
                </a:path>
                <a:path w="631825" h="33654">
                  <a:moveTo>
                    <a:pt x="299072" y="0"/>
                  </a:moveTo>
                  <a:lnTo>
                    <a:pt x="287997" y="0"/>
                  </a:lnTo>
                  <a:lnTo>
                    <a:pt x="287997" y="11074"/>
                  </a:lnTo>
                  <a:lnTo>
                    <a:pt x="299072" y="11074"/>
                  </a:lnTo>
                  <a:lnTo>
                    <a:pt x="299072" y="0"/>
                  </a:lnTo>
                  <a:close/>
                </a:path>
                <a:path w="631825" h="33654">
                  <a:moveTo>
                    <a:pt x="321221" y="11087"/>
                  </a:moveTo>
                  <a:lnTo>
                    <a:pt x="310146" y="11087"/>
                  </a:lnTo>
                  <a:lnTo>
                    <a:pt x="299072" y="11087"/>
                  </a:lnTo>
                  <a:lnTo>
                    <a:pt x="287997" y="11087"/>
                  </a:lnTo>
                  <a:lnTo>
                    <a:pt x="287997" y="22161"/>
                  </a:lnTo>
                  <a:lnTo>
                    <a:pt x="276923" y="22161"/>
                  </a:lnTo>
                  <a:lnTo>
                    <a:pt x="265849" y="22161"/>
                  </a:lnTo>
                  <a:lnTo>
                    <a:pt x="265849" y="33235"/>
                  </a:lnTo>
                  <a:lnTo>
                    <a:pt x="276923" y="33235"/>
                  </a:lnTo>
                  <a:lnTo>
                    <a:pt x="287997" y="33235"/>
                  </a:lnTo>
                  <a:lnTo>
                    <a:pt x="299072" y="33235"/>
                  </a:lnTo>
                  <a:lnTo>
                    <a:pt x="299072" y="22161"/>
                  </a:lnTo>
                  <a:lnTo>
                    <a:pt x="310146" y="22161"/>
                  </a:lnTo>
                  <a:lnTo>
                    <a:pt x="310146" y="33235"/>
                  </a:lnTo>
                  <a:lnTo>
                    <a:pt x="321221" y="33235"/>
                  </a:lnTo>
                  <a:lnTo>
                    <a:pt x="321221" y="22161"/>
                  </a:lnTo>
                  <a:lnTo>
                    <a:pt x="321221" y="11087"/>
                  </a:lnTo>
                  <a:close/>
                </a:path>
                <a:path w="631825" h="33654">
                  <a:moveTo>
                    <a:pt x="343382" y="0"/>
                  </a:moveTo>
                  <a:lnTo>
                    <a:pt x="332308" y="0"/>
                  </a:lnTo>
                  <a:lnTo>
                    <a:pt x="332308" y="11074"/>
                  </a:lnTo>
                  <a:lnTo>
                    <a:pt x="343382" y="11074"/>
                  </a:lnTo>
                  <a:lnTo>
                    <a:pt x="343382" y="0"/>
                  </a:lnTo>
                  <a:close/>
                </a:path>
                <a:path w="631825" h="33654">
                  <a:moveTo>
                    <a:pt x="354457" y="22161"/>
                  </a:moveTo>
                  <a:lnTo>
                    <a:pt x="343382" y="22161"/>
                  </a:lnTo>
                  <a:lnTo>
                    <a:pt x="343382" y="11087"/>
                  </a:lnTo>
                  <a:lnTo>
                    <a:pt x="332308" y="11087"/>
                  </a:lnTo>
                  <a:lnTo>
                    <a:pt x="321233" y="11087"/>
                  </a:lnTo>
                  <a:lnTo>
                    <a:pt x="321233" y="22161"/>
                  </a:lnTo>
                  <a:lnTo>
                    <a:pt x="321233" y="33235"/>
                  </a:lnTo>
                  <a:lnTo>
                    <a:pt x="332308" y="33235"/>
                  </a:lnTo>
                  <a:lnTo>
                    <a:pt x="343382" y="33235"/>
                  </a:lnTo>
                  <a:lnTo>
                    <a:pt x="354457" y="33235"/>
                  </a:lnTo>
                  <a:lnTo>
                    <a:pt x="354457" y="22161"/>
                  </a:lnTo>
                  <a:close/>
                </a:path>
                <a:path w="631825" h="33654">
                  <a:moveTo>
                    <a:pt x="398767" y="0"/>
                  </a:moveTo>
                  <a:lnTo>
                    <a:pt x="387692" y="0"/>
                  </a:lnTo>
                  <a:lnTo>
                    <a:pt x="387692" y="11074"/>
                  </a:lnTo>
                  <a:lnTo>
                    <a:pt x="398767" y="11074"/>
                  </a:lnTo>
                  <a:lnTo>
                    <a:pt x="398767" y="0"/>
                  </a:lnTo>
                  <a:close/>
                </a:path>
                <a:path w="631825" h="33654">
                  <a:moveTo>
                    <a:pt x="431990" y="11087"/>
                  </a:moveTo>
                  <a:lnTo>
                    <a:pt x="431990" y="11087"/>
                  </a:lnTo>
                  <a:lnTo>
                    <a:pt x="376618" y="11087"/>
                  </a:lnTo>
                  <a:lnTo>
                    <a:pt x="376618" y="22161"/>
                  </a:lnTo>
                  <a:lnTo>
                    <a:pt x="376618" y="33235"/>
                  </a:lnTo>
                  <a:lnTo>
                    <a:pt x="387692" y="33235"/>
                  </a:lnTo>
                  <a:lnTo>
                    <a:pt x="387692" y="22161"/>
                  </a:lnTo>
                  <a:lnTo>
                    <a:pt x="398767" y="22161"/>
                  </a:lnTo>
                  <a:lnTo>
                    <a:pt x="398767" y="33235"/>
                  </a:lnTo>
                  <a:lnTo>
                    <a:pt x="409841" y="33235"/>
                  </a:lnTo>
                  <a:lnTo>
                    <a:pt x="420916" y="33235"/>
                  </a:lnTo>
                  <a:lnTo>
                    <a:pt x="420916" y="22161"/>
                  </a:lnTo>
                  <a:lnTo>
                    <a:pt x="431990" y="22161"/>
                  </a:lnTo>
                  <a:lnTo>
                    <a:pt x="431990" y="11087"/>
                  </a:lnTo>
                  <a:close/>
                </a:path>
                <a:path w="631825" h="33654">
                  <a:moveTo>
                    <a:pt x="431990" y="0"/>
                  </a:moveTo>
                  <a:lnTo>
                    <a:pt x="420916" y="0"/>
                  </a:lnTo>
                  <a:lnTo>
                    <a:pt x="420916" y="11074"/>
                  </a:lnTo>
                  <a:lnTo>
                    <a:pt x="431990" y="11074"/>
                  </a:lnTo>
                  <a:lnTo>
                    <a:pt x="431990" y="0"/>
                  </a:lnTo>
                  <a:close/>
                </a:path>
                <a:path w="631825" h="33654">
                  <a:moveTo>
                    <a:pt x="454152" y="11087"/>
                  </a:moveTo>
                  <a:lnTo>
                    <a:pt x="443077" y="11087"/>
                  </a:lnTo>
                  <a:lnTo>
                    <a:pt x="443077" y="22161"/>
                  </a:lnTo>
                  <a:lnTo>
                    <a:pt x="454152" y="22161"/>
                  </a:lnTo>
                  <a:lnTo>
                    <a:pt x="454152" y="11087"/>
                  </a:lnTo>
                  <a:close/>
                </a:path>
                <a:path w="631825" h="33654">
                  <a:moveTo>
                    <a:pt x="454152" y="0"/>
                  </a:moveTo>
                  <a:lnTo>
                    <a:pt x="443077" y="0"/>
                  </a:lnTo>
                  <a:lnTo>
                    <a:pt x="443077" y="11074"/>
                  </a:lnTo>
                  <a:lnTo>
                    <a:pt x="454152" y="11074"/>
                  </a:lnTo>
                  <a:lnTo>
                    <a:pt x="454152" y="0"/>
                  </a:lnTo>
                  <a:close/>
                </a:path>
                <a:path w="631825" h="33654">
                  <a:moveTo>
                    <a:pt x="476300" y="0"/>
                  </a:moveTo>
                  <a:lnTo>
                    <a:pt x="465226" y="0"/>
                  </a:lnTo>
                  <a:lnTo>
                    <a:pt x="465226" y="11074"/>
                  </a:lnTo>
                  <a:lnTo>
                    <a:pt x="476300" y="11074"/>
                  </a:lnTo>
                  <a:lnTo>
                    <a:pt x="476300" y="0"/>
                  </a:lnTo>
                  <a:close/>
                </a:path>
                <a:path w="631825" h="33654">
                  <a:moveTo>
                    <a:pt x="487375" y="11087"/>
                  </a:moveTo>
                  <a:lnTo>
                    <a:pt x="476300" y="11087"/>
                  </a:lnTo>
                  <a:lnTo>
                    <a:pt x="476300" y="22161"/>
                  </a:lnTo>
                  <a:lnTo>
                    <a:pt x="487375" y="22161"/>
                  </a:lnTo>
                  <a:lnTo>
                    <a:pt x="487375" y="11087"/>
                  </a:lnTo>
                  <a:close/>
                </a:path>
                <a:path w="631825" h="33654">
                  <a:moveTo>
                    <a:pt x="498462" y="0"/>
                  </a:moveTo>
                  <a:lnTo>
                    <a:pt x="487387" y="0"/>
                  </a:lnTo>
                  <a:lnTo>
                    <a:pt x="487387" y="11074"/>
                  </a:lnTo>
                  <a:lnTo>
                    <a:pt x="498462" y="11074"/>
                  </a:lnTo>
                  <a:lnTo>
                    <a:pt x="498462" y="0"/>
                  </a:lnTo>
                  <a:close/>
                </a:path>
                <a:path w="631825" h="33654">
                  <a:moveTo>
                    <a:pt x="542759" y="0"/>
                  </a:moveTo>
                  <a:lnTo>
                    <a:pt x="531685" y="0"/>
                  </a:lnTo>
                  <a:lnTo>
                    <a:pt x="531685" y="11074"/>
                  </a:lnTo>
                  <a:lnTo>
                    <a:pt x="542759" y="11074"/>
                  </a:lnTo>
                  <a:lnTo>
                    <a:pt x="542759" y="0"/>
                  </a:lnTo>
                  <a:close/>
                </a:path>
                <a:path w="631825" h="33654">
                  <a:moveTo>
                    <a:pt x="553847" y="11087"/>
                  </a:moveTo>
                  <a:lnTo>
                    <a:pt x="542772" y="11087"/>
                  </a:lnTo>
                  <a:lnTo>
                    <a:pt x="542772" y="22161"/>
                  </a:lnTo>
                  <a:lnTo>
                    <a:pt x="553847" y="22161"/>
                  </a:lnTo>
                  <a:lnTo>
                    <a:pt x="553847" y="11087"/>
                  </a:lnTo>
                  <a:close/>
                </a:path>
                <a:path w="631825" h="33654">
                  <a:moveTo>
                    <a:pt x="587070" y="11087"/>
                  </a:moveTo>
                  <a:lnTo>
                    <a:pt x="575995" y="11087"/>
                  </a:lnTo>
                  <a:lnTo>
                    <a:pt x="575995" y="22161"/>
                  </a:lnTo>
                  <a:lnTo>
                    <a:pt x="587070" y="22161"/>
                  </a:lnTo>
                  <a:lnTo>
                    <a:pt x="587070" y="11087"/>
                  </a:lnTo>
                  <a:close/>
                </a:path>
                <a:path w="631825" h="33654">
                  <a:moveTo>
                    <a:pt x="631380" y="11087"/>
                  </a:moveTo>
                  <a:lnTo>
                    <a:pt x="620306" y="11087"/>
                  </a:lnTo>
                  <a:lnTo>
                    <a:pt x="609231" y="11087"/>
                  </a:lnTo>
                  <a:lnTo>
                    <a:pt x="598157" y="11087"/>
                  </a:lnTo>
                  <a:lnTo>
                    <a:pt x="598157" y="22161"/>
                  </a:lnTo>
                  <a:lnTo>
                    <a:pt x="609231" y="22161"/>
                  </a:lnTo>
                  <a:lnTo>
                    <a:pt x="620306" y="22161"/>
                  </a:lnTo>
                  <a:lnTo>
                    <a:pt x="631380" y="22161"/>
                  </a:lnTo>
                  <a:lnTo>
                    <a:pt x="631380" y="1108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6071895" y="6618808"/>
              <a:ext cx="631825" cy="44450"/>
            </a:xfrm>
            <a:custGeom>
              <a:avLst/>
              <a:gdLst/>
              <a:ahLst/>
              <a:cxnLst/>
              <a:rect l="l" t="t" r="r" b="b"/>
              <a:pathLst>
                <a:path w="631825" h="44450">
                  <a:moveTo>
                    <a:pt x="11074" y="22148"/>
                  </a:moveTo>
                  <a:lnTo>
                    <a:pt x="0" y="22148"/>
                  </a:lnTo>
                  <a:lnTo>
                    <a:pt x="0" y="33223"/>
                  </a:lnTo>
                  <a:lnTo>
                    <a:pt x="0" y="44297"/>
                  </a:lnTo>
                  <a:lnTo>
                    <a:pt x="11074" y="44297"/>
                  </a:lnTo>
                  <a:lnTo>
                    <a:pt x="11074" y="33223"/>
                  </a:lnTo>
                  <a:lnTo>
                    <a:pt x="11074" y="22148"/>
                  </a:lnTo>
                  <a:close/>
                </a:path>
                <a:path w="631825" h="44450">
                  <a:moveTo>
                    <a:pt x="22148" y="11074"/>
                  </a:moveTo>
                  <a:lnTo>
                    <a:pt x="11074" y="11074"/>
                  </a:lnTo>
                  <a:lnTo>
                    <a:pt x="11074" y="22148"/>
                  </a:lnTo>
                  <a:lnTo>
                    <a:pt x="22148" y="22148"/>
                  </a:lnTo>
                  <a:lnTo>
                    <a:pt x="22148" y="11074"/>
                  </a:lnTo>
                  <a:close/>
                </a:path>
                <a:path w="631825" h="44450">
                  <a:moveTo>
                    <a:pt x="33223" y="22148"/>
                  </a:moveTo>
                  <a:lnTo>
                    <a:pt x="22148" y="22148"/>
                  </a:lnTo>
                  <a:lnTo>
                    <a:pt x="22148" y="33223"/>
                  </a:lnTo>
                  <a:lnTo>
                    <a:pt x="33223" y="33223"/>
                  </a:lnTo>
                  <a:lnTo>
                    <a:pt x="33223" y="22148"/>
                  </a:lnTo>
                  <a:close/>
                </a:path>
                <a:path w="631825" h="44450">
                  <a:moveTo>
                    <a:pt x="44297" y="33223"/>
                  </a:moveTo>
                  <a:lnTo>
                    <a:pt x="33223" y="33223"/>
                  </a:lnTo>
                  <a:lnTo>
                    <a:pt x="33223" y="44297"/>
                  </a:lnTo>
                  <a:lnTo>
                    <a:pt x="44297" y="44297"/>
                  </a:lnTo>
                  <a:lnTo>
                    <a:pt x="44297" y="33223"/>
                  </a:lnTo>
                  <a:close/>
                </a:path>
                <a:path w="631825" h="44450">
                  <a:moveTo>
                    <a:pt x="77533" y="33223"/>
                  </a:moveTo>
                  <a:lnTo>
                    <a:pt x="66459" y="33223"/>
                  </a:lnTo>
                  <a:lnTo>
                    <a:pt x="55384" y="33223"/>
                  </a:lnTo>
                  <a:lnTo>
                    <a:pt x="55384" y="44297"/>
                  </a:lnTo>
                  <a:lnTo>
                    <a:pt x="66459" y="44297"/>
                  </a:lnTo>
                  <a:lnTo>
                    <a:pt x="77533" y="44297"/>
                  </a:lnTo>
                  <a:lnTo>
                    <a:pt x="77533" y="33223"/>
                  </a:lnTo>
                  <a:close/>
                </a:path>
                <a:path w="631825" h="44450">
                  <a:moveTo>
                    <a:pt x="77533" y="11074"/>
                  </a:moveTo>
                  <a:lnTo>
                    <a:pt x="66459" y="11074"/>
                  </a:lnTo>
                  <a:lnTo>
                    <a:pt x="55384" y="11074"/>
                  </a:lnTo>
                  <a:lnTo>
                    <a:pt x="44310" y="11074"/>
                  </a:lnTo>
                  <a:lnTo>
                    <a:pt x="44310" y="22148"/>
                  </a:lnTo>
                  <a:lnTo>
                    <a:pt x="55384" y="22148"/>
                  </a:lnTo>
                  <a:lnTo>
                    <a:pt x="66459" y="22148"/>
                  </a:lnTo>
                  <a:lnTo>
                    <a:pt x="77533" y="22148"/>
                  </a:lnTo>
                  <a:lnTo>
                    <a:pt x="77533" y="11074"/>
                  </a:lnTo>
                  <a:close/>
                </a:path>
                <a:path w="631825" h="44450">
                  <a:moveTo>
                    <a:pt x="132918" y="11074"/>
                  </a:moveTo>
                  <a:lnTo>
                    <a:pt x="121843" y="11074"/>
                  </a:lnTo>
                  <a:lnTo>
                    <a:pt x="121843" y="22148"/>
                  </a:lnTo>
                  <a:lnTo>
                    <a:pt x="110769" y="22148"/>
                  </a:lnTo>
                  <a:lnTo>
                    <a:pt x="110769" y="11074"/>
                  </a:lnTo>
                  <a:lnTo>
                    <a:pt x="99695" y="11074"/>
                  </a:lnTo>
                  <a:lnTo>
                    <a:pt x="99695" y="22148"/>
                  </a:lnTo>
                  <a:lnTo>
                    <a:pt x="99695" y="33223"/>
                  </a:lnTo>
                  <a:lnTo>
                    <a:pt x="110769" y="33223"/>
                  </a:lnTo>
                  <a:lnTo>
                    <a:pt x="110769" y="44297"/>
                  </a:lnTo>
                  <a:lnTo>
                    <a:pt x="121843" y="44297"/>
                  </a:lnTo>
                  <a:lnTo>
                    <a:pt x="121843" y="33223"/>
                  </a:lnTo>
                  <a:lnTo>
                    <a:pt x="132918" y="33223"/>
                  </a:lnTo>
                  <a:lnTo>
                    <a:pt x="132918" y="22148"/>
                  </a:lnTo>
                  <a:lnTo>
                    <a:pt x="132918" y="11074"/>
                  </a:lnTo>
                  <a:close/>
                </a:path>
                <a:path w="631825" h="44450">
                  <a:moveTo>
                    <a:pt x="155067" y="22148"/>
                  </a:moveTo>
                  <a:lnTo>
                    <a:pt x="143992" y="22148"/>
                  </a:lnTo>
                  <a:lnTo>
                    <a:pt x="143992" y="33223"/>
                  </a:lnTo>
                  <a:lnTo>
                    <a:pt x="143992" y="44297"/>
                  </a:lnTo>
                  <a:lnTo>
                    <a:pt x="155067" y="44297"/>
                  </a:lnTo>
                  <a:lnTo>
                    <a:pt x="155067" y="33223"/>
                  </a:lnTo>
                  <a:lnTo>
                    <a:pt x="155067" y="22148"/>
                  </a:lnTo>
                  <a:close/>
                </a:path>
                <a:path w="631825" h="44450">
                  <a:moveTo>
                    <a:pt x="166154" y="11074"/>
                  </a:moveTo>
                  <a:lnTo>
                    <a:pt x="155079" y="11074"/>
                  </a:lnTo>
                  <a:lnTo>
                    <a:pt x="155079" y="22148"/>
                  </a:lnTo>
                  <a:lnTo>
                    <a:pt x="166154" y="22148"/>
                  </a:lnTo>
                  <a:lnTo>
                    <a:pt x="166154" y="11074"/>
                  </a:lnTo>
                  <a:close/>
                </a:path>
                <a:path w="631825" h="44450">
                  <a:moveTo>
                    <a:pt x="199377" y="22148"/>
                  </a:moveTo>
                  <a:lnTo>
                    <a:pt x="188302" y="22148"/>
                  </a:lnTo>
                  <a:lnTo>
                    <a:pt x="188302" y="33223"/>
                  </a:lnTo>
                  <a:lnTo>
                    <a:pt x="199377" y="33223"/>
                  </a:lnTo>
                  <a:lnTo>
                    <a:pt x="199377" y="22148"/>
                  </a:lnTo>
                  <a:close/>
                </a:path>
                <a:path w="631825" h="44450">
                  <a:moveTo>
                    <a:pt x="221538" y="11074"/>
                  </a:moveTo>
                  <a:lnTo>
                    <a:pt x="210464" y="11074"/>
                  </a:lnTo>
                  <a:lnTo>
                    <a:pt x="210464" y="22148"/>
                  </a:lnTo>
                  <a:lnTo>
                    <a:pt x="210464" y="33223"/>
                  </a:lnTo>
                  <a:lnTo>
                    <a:pt x="221538" y="33223"/>
                  </a:lnTo>
                  <a:lnTo>
                    <a:pt x="221538" y="22148"/>
                  </a:lnTo>
                  <a:lnTo>
                    <a:pt x="221538" y="11074"/>
                  </a:lnTo>
                  <a:close/>
                </a:path>
                <a:path w="631825" h="44450">
                  <a:moveTo>
                    <a:pt x="254762" y="22148"/>
                  </a:moveTo>
                  <a:lnTo>
                    <a:pt x="243687" y="22148"/>
                  </a:lnTo>
                  <a:lnTo>
                    <a:pt x="243687" y="11074"/>
                  </a:lnTo>
                  <a:lnTo>
                    <a:pt x="232613" y="11074"/>
                  </a:lnTo>
                  <a:lnTo>
                    <a:pt x="232613" y="22148"/>
                  </a:lnTo>
                  <a:lnTo>
                    <a:pt x="232613" y="33223"/>
                  </a:lnTo>
                  <a:lnTo>
                    <a:pt x="243687" y="33223"/>
                  </a:lnTo>
                  <a:lnTo>
                    <a:pt x="254762" y="33223"/>
                  </a:lnTo>
                  <a:lnTo>
                    <a:pt x="254762" y="22148"/>
                  </a:lnTo>
                  <a:close/>
                </a:path>
                <a:path w="631825" h="44450">
                  <a:moveTo>
                    <a:pt x="299072" y="11074"/>
                  </a:moveTo>
                  <a:lnTo>
                    <a:pt x="287997" y="11074"/>
                  </a:lnTo>
                  <a:lnTo>
                    <a:pt x="276923" y="11074"/>
                  </a:lnTo>
                  <a:lnTo>
                    <a:pt x="265849" y="11074"/>
                  </a:lnTo>
                  <a:lnTo>
                    <a:pt x="265849" y="22148"/>
                  </a:lnTo>
                  <a:lnTo>
                    <a:pt x="276923" y="22148"/>
                  </a:lnTo>
                  <a:lnTo>
                    <a:pt x="287997" y="22148"/>
                  </a:lnTo>
                  <a:lnTo>
                    <a:pt x="299072" y="22148"/>
                  </a:lnTo>
                  <a:lnTo>
                    <a:pt x="299072" y="11074"/>
                  </a:lnTo>
                  <a:close/>
                </a:path>
                <a:path w="631825" h="44450">
                  <a:moveTo>
                    <a:pt x="321221" y="11074"/>
                  </a:moveTo>
                  <a:lnTo>
                    <a:pt x="310146" y="11074"/>
                  </a:lnTo>
                  <a:lnTo>
                    <a:pt x="310146" y="22148"/>
                  </a:lnTo>
                  <a:lnTo>
                    <a:pt x="310146" y="33223"/>
                  </a:lnTo>
                  <a:lnTo>
                    <a:pt x="321221" y="33223"/>
                  </a:lnTo>
                  <a:lnTo>
                    <a:pt x="321221" y="22148"/>
                  </a:lnTo>
                  <a:lnTo>
                    <a:pt x="321221" y="11074"/>
                  </a:lnTo>
                  <a:close/>
                </a:path>
                <a:path w="631825" h="44450">
                  <a:moveTo>
                    <a:pt x="332308" y="11074"/>
                  </a:moveTo>
                  <a:lnTo>
                    <a:pt x="321233" y="11074"/>
                  </a:lnTo>
                  <a:lnTo>
                    <a:pt x="321233" y="22148"/>
                  </a:lnTo>
                  <a:lnTo>
                    <a:pt x="332308" y="22148"/>
                  </a:lnTo>
                  <a:lnTo>
                    <a:pt x="332308" y="11074"/>
                  </a:lnTo>
                  <a:close/>
                </a:path>
                <a:path w="631825" h="44450">
                  <a:moveTo>
                    <a:pt x="365531" y="11074"/>
                  </a:moveTo>
                  <a:lnTo>
                    <a:pt x="354457" y="11074"/>
                  </a:lnTo>
                  <a:lnTo>
                    <a:pt x="354457" y="22148"/>
                  </a:lnTo>
                  <a:lnTo>
                    <a:pt x="354457" y="33223"/>
                  </a:lnTo>
                  <a:lnTo>
                    <a:pt x="365531" y="33223"/>
                  </a:lnTo>
                  <a:lnTo>
                    <a:pt x="365531" y="22148"/>
                  </a:lnTo>
                  <a:lnTo>
                    <a:pt x="365531" y="11074"/>
                  </a:lnTo>
                  <a:close/>
                </a:path>
                <a:path w="631825" h="44450">
                  <a:moveTo>
                    <a:pt x="431990" y="22148"/>
                  </a:moveTo>
                  <a:lnTo>
                    <a:pt x="420916" y="22148"/>
                  </a:lnTo>
                  <a:lnTo>
                    <a:pt x="409841" y="22148"/>
                  </a:lnTo>
                  <a:lnTo>
                    <a:pt x="409841" y="11074"/>
                  </a:lnTo>
                  <a:lnTo>
                    <a:pt x="398767" y="11074"/>
                  </a:lnTo>
                  <a:lnTo>
                    <a:pt x="387692" y="11074"/>
                  </a:lnTo>
                  <a:lnTo>
                    <a:pt x="387692" y="22148"/>
                  </a:lnTo>
                  <a:lnTo>
                    <a:pt x="376618" y="22148"/>
                  </a:lnTo>
                  <a:lnTo>
                    <a:pt x="376618" y="33223"/>
                  </a:lnTo>
                  <a:lnTo>
                    <a:pt x="387692" y="33223"/>
                  </a:lnTo>
                  <a:lnTo>
                    <a:pt x="398767" y="33223"/>
                  </a:lnTo>
                  <a:lnTo>
                    <a:pt x="409841" y="33223"/>
                  </a:lnTo>
                  <a:lnTo>
                    <a:pt x="420916" y="33223"/>
                  </a:lnTo>
                  <a:lnTo>
                    <a:pt x="431990" y="33223"/>
                  </a:lnTo>
                  <a:lnTo>
                    <a:pt x="431990" y="22148"/>
                  </a:lnTo>
                  <a:close/>
                </a:path>
                <a:path w="631825" h="44450">
                  <a:moveTo>
                    <a:pt x="431990" y="0"/>
                  </a:moveTo>
                  <a:lnTo>
                    <a:pt x="420916" y="0"/>
                  </a:lnTo>
                  <a:lnTo>
                    <a:pt x="409841" y="0"/>
                  </a:lnTo>
                  <a:lnTo>
                    <a:pt x="409841" y="11074"/>
                  </a:lnTo>
                  <a:lnTo>
                    <a:pt x="420916" y="11074"/>
                  </a:lnTo>
                  <a:lnTo>
                    <a:pt x="431990" y="11074"/>
                  </a:lnTo>
                  <a:lnTo>
                    <a:pt x="431990" y="0"/>
                  </a:lnTo>
                  <a:close/>
                </a:path>
                <a:path w="631825" h="44450">
                  <a:moveTo>
                    <a:pt x="443077" y="22148"/>
                  </a:moveTo>
                  <a:lnTo>
                    <a:pt x="432003" y="22148"/>
                  </a:lnTo>
                  <a:lnTo>
                    <a:pt x="432003" y="33223"/>
                  </a:lnTo>
                  <a:lnTo>
                    <a:pt x="443077" y="33223"/>
                  </a:lnTo>
                  <a:lnTo>
                    <a:pt x="443077" y="22148"/>
                  </a:lnTo>
                  <a:close/>
                </a:path>
                <a:path w="631825" h="44450">
                  <a:moveTo>
                    <a:pt x="454152" y="0"/>
                  </a:moveTo>
                  <a:lnTo>
                    <a:pt x="443077" y="0"/>
                  </a:lnTo>
                  <a:lnTo>
                    <a:pt x="443077" y="11074"/>
                  </a:lnTo>
                  <a:lnTo>
                    <a:pt x="454152" y="11074"/>
                  </a:lnTo>
                  <a:lnTo>
                    <a:pt x="454152" y="0"/>
                  </a:lnTo>
                  <a:close/>
                </a:path>
                <a:path w="631825" h="44450">
                  <a:moveTo>
                    <a:pt x="487375" y="22148"/>
                  </a:moveTo>
                  <a:lnTo>
                    <a:pt x="476300" y="22148"/>
                  </a:lnTo>
                  <a:lnTo>
                    <a:pt x="476300" y="33223"/>
                  </a:lnTo>
                  <a:lnTo>
                    <a:pt x="487375" y="33223"/>
                  </a:lnTo>
                  <a:lnTo>
                    <a:pt x="487375" y="22148"/>
                  </a:lnTo>
                  <a:close/>
                </a:path>
                <a:path w="631825" h="44450">
                  <a:moveTo>
                    <a:pt x="487375" y="0"/>
                  </a:moveTo>
                  <a:lnTo>
                    <a:pt x="476300" y="0"/>
                  </a:lnTo>
                  <a:lnTo>
                    <a:pt x="465226" y="0"/>
                  </a:lnTo>
                  <a:lnTo>
                    <a:pt x="465226" y="11074"/>
                  </a:lnTo>
                  <a:lnTo>
                    <a:pt x="476300" y="11074"/>
                  </a:lnTo>
                  <a:lnTo>
                    <a:pt x="487375" y="11074"/>
                  </a:lnTo>
                  <a:lnTo>
                    <a:pt x="487375" y="0"/>
                  </a:lnTo>
                  <a:close/>
                </a:path>
                <a:path w="631825" h="44450">
                  <a:moveTo>
                    <a:pt x="542759" y="0"/>
                  </a:moveTo>
                  <a:lnTo>
                    <a:pt x="542759" y="0"/>
                  </a:lnTo>
                  <a:lnTo>
                    <a:pt x="487387" y="0"/>
                  </a:lnTo>
                  <a:lnTo>
                    <a:pt x="487387" y="11074"/>
                  </a:lnTo>
                  <a:lnTo>
                    <a:pt x="487387" y="22148"/>
                  </a:lnTo>
                  <a:lnTo>
                    <a:pt x="487387" y="33223"/>
                  </a:lnTo>
                  <a:lnTo>
                    <a:pt x="498462" y="33223"/>
                  </a:lnTo>
                  <a:lnTo>
                    <a:pt x="498462" y="22148"/>
                  </a:lnTo>
                  <a:lnTo>
                    <a:pt x="498462" y="11074"/>
                  </a:lnTo>
                  <a:lnTo>
                    <a:pt x="509536" y="11074"/>
                  </a:lnTo>
                  <a:lnTo>
                    <a:pt x="509536" y="22148"/>
                  </a:lnTo>
                  <a:lnTo>
                    <a:pt x="509536" y="33223"/>
                  </a:lnTo>
                  <a:lnTo>
                    <a:pt x="520611" y="33223"/>
                  </a:lnTo>
                  <a:lnTo>
                    <a:pt x="520611" y="22148"/>
                  </a:lnTo>
                  <a:lnTo>
                    <a:pt x="531685" y="22148"/>
                  </a:lnTo>
                  <a:lnTo>
                    <a:pt x="542759" y="22148"/>
                  </a:lnTo>
                  <a:lnTo>
                    <a:pt x="542759" y="11074"/>
                  </a:lnTo>
                  <a:lnTo>
                    <a:pt x="542759" y="0"/>
                  </a:lnTo>
                  <a:close/>
                </a:path>
                <a:path w="631825" h="44450">
                  <a:moveTo>
                    <a:pt x="553847" y="11074"/>
                  </a:moveTo>
                  <a:lnTo>
                    <a:pt x="542772" y="11074"/>
                  </a:lnTo>
                  <a:lnTo>
                    <a:pt x="542772" y="22148"/>
                  </a:lnTo>
                  <a:lnTo>
                    <a:pt x="553847" y="22148"/>
                  </a:lnTo>
                  <a:lnTo>
                    <a:pt x="553847" y="11074"/>
                  </a:lnTo>
                  <a:close/>
                </a:path>
                <a:path w="631825" h="44450">
                  <a:moveTo>
                    <a:pt x="598144" y="0"/>
                  </a:moveTo>
                  <a:lnTo>
                    <a:pt x="587070" y="0"/>
                  </a:lnTo>
                  <a:lnTo>
                    <a:pt x="575995" y="0"/>
                  </a:lnTo>
                  <a:lnTo>
                    <a:pt x="564921" y="0"/>
                  </a:lnTo>
                  <a:lnTo>
                    <a:pt x="553847" y="0"/>
                  </a:lnTo>
                  <a:lnTo>
                    <a:pt x="553847" y="11074"/>
                  </a:lnTo>
                  <a:lnTo>
                    <a:pt x="564921" y="11074"/>
                  </a:lnTo>
                  <a:lnTo>
                    <a:pt x="575995" y="11074"/>
                  </a:lnTo>
                  <a:lnTo>
                    <a:pt x="575995" y="22148"/>
                  </a:lnTo>
                  <a:lnTo>
                    <a:pt x="587070" y="22148"/>
                  </a:lnTo>
                  <a:lnTo>
                    <a:pt x="598144" y="22148"/>
                  </a:lnTo>
                  <a:lnTo>
                    <a:pt x="598144" y="11074"/>
                  </a:lnTo>
                  <a:lnTo>
                    <a:pt x="598144" y="0"/>
                  </a:lnTo>
                  <a:close/>
                </a:path>
                <a:path w="631825" h="44450">
                  <a:moveTo>
                    <a:pt x="631380" y="11074"/>
                  </a:moveTo>
                  <a:lnTo>
                    <a:pt x="620306" y="11074"/>
                  </a:lnTo>
                  <a:lnTo>
                    <a:pt x="609231" y="11074"/>
                  </a:lnTo>
                  <a:lnTo>
                    <a:pt x="598157" y="11074"/>
                  </a:lnTo>
                  <a:lnTo>
                    <a:pt x="598157" y="22148"/>
                  </a:lnTo>
                  <a:lnTo>
                    <a:pt x="598157" y="33223"/>
                  </a:lnTo>
                  <a:lnTo>
                    <a:pt x="609231" y="33223"/>
                  </a:lnTo>
                  <a:lnTo>
                    <a:pt x="620306" y="33223"/>
                  </a:lnTo>
                  <a:lnTo>
                    <a:pt x="631380" y="33223"/>
                  </a:lnTo>
                  <a:lnTo>
                    <a:pt x="631380" y="22148"/>
                  </a:lnTo>
                  <a:lnTo>
                    <a:pt x="631380" y="1107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6071895" y="6652031"/>
              <a:ext cx="631825" cy="33655"/>
            </a:xfrm>
            <a:custGeom>
              <a:avLst/>
              <a:gdLst/>
              <a:ahLst/>
              <a:cxnLst/>
              <a:rect l="l" t="t" r="r" b="b"/>
              <a:pathLst>
                <a:path w="631825" h="33654">
                  <a:moveTo>
                    <a:pt x="11074" y="22161"/>
                  </a:moveTo>
                  <a:lnTo>
                    <a:pt x="0" y="22161"/>
                  </a:lnTo>
                  <a:lnTo>
                    <a:pt x="0" y="33235"/>
                  </a:lnTo>
                  <a:lnTo>
                    <a:pt x="11074" y="33235"/>
                  </a:lnTo>
                  <a:lnTo>
                    <a:pt x="11074" y="22161"/>
                  </a:lnTo>
                  <a:close/>
                </a:path>
                <a:path w="631825" h="33654">
                  <a:moveTo>
                    <a:pt x="44297" y="22161"/>
                  </a:moveTo>
                  <a:lnTo>
                    <a:pt x="33223" y="22161"/>
                  </a:lnTo>
                  <a:lnTo>
                    <a:pt x="33223" y="33235"/>
                  </a:lnTo>
                  <a:lnTo>
                    <a:pt x="44297" y="33235"/>
                  </a:lnTo>
                  <a:lnTo>
                    <a:pt x="44297" y="22161"/>
                  </a:lnTo>
                  <a:close/>
                </a:path>
                <a:path w="631825" h="33654">
                  <a:moveTo>
                    <a:pt x="55384" y="11087"/>
                  </a:moveTo>
                  <a:lnTo>
                    <a:pt x="44310" y="11087"/>
                  </a:lnTo>
                  <a:lnTo>
                    <a:pt x="44310" y="22161"/>
                  </a:lnTo>
                  <a:lnTo>
                    <a:pt x="44310" y="33235"/>
                  </a:lnTo>
                  <a:lnTo>
                    <a:pt x="55384" y="33235"/>
                  </a:lnTo>
                  <a:lnTo>
                    <a:pt x="55384" y="22161"/>
                  </a:lnTo>
                  <a:lnTo>
                    <a:pt x="55384" y="11087"/>
                  </a:lnTo>
                  <a:close/>
                </a:path>
                <a:path w="631825" h="33654">
                  <a:moveTo>
                    <a:pt x="77533" y="22161"/>
                  </a:moveTo>
                  <a:lnTo>
                    <a:pt x="66459" y="22161"/>
                  </a:lnTo>
                  <a:lnTo>
                    <a:pt x="66459" y="33235"/>
                  </a:lnTo>
                  <a:lnTo>
                    <a:pt x="77533" y="33235"/>
                  </a:lnTo>
                  <a:lnTo>
                    <a:pt x="77533" y="22161"/>
                  </a:lnTo>
                  <a:close/>
                </a:path>
                <a:path w="631825" h="33654">
                  <a:moveTo>
                    <a:pt x="99682" y="11087"/>
                  </a:moveTo>
                  <a:lnTo>
                    <a:pt x="88607" y="11087"/>
                  </a:lnTo>
                  <a:lnTo>
                    <a:pt x="77533" y="11087"/>
                  </a:lnTo>
                  <a:lnTo>
                    <a:pt x="77533" y="22161"/>
                  </a:lnTo>
                  <a:lnTo>
                    <a:pt x="88607" y="22161"/>
                  </a:lnTo>
                  <a:lnTo>
                    <a:pt x="88607" y="33235"/>
                  </a:lnTo>
                  <a:lnTo>
                    <a:pt x="99682" y="33235"/>
                  </a:lnTo>
                  <a:lnTo>
                    <a:pt x="99682" y="22161"/>
                  </a:lnTo>
                  <a:lnTo>
                    <a:pt x="99682" y="11087"/>
                  </a:lnTo>
                  <a:close/>
                </a:path>
                <a:path w="631825" h="33654">
                  <a:moveTo>
                    <a:pt x="155067" y="22161"/>
                  </a:moveTo>
                  <a:lnTo>
                    <a:pt x="143992" y="22161"/>
                  </a:lnTo>
                  <a:lnTo>
                    <a:pt x="143992" y="11087"/>
                  </a:lnTo>
                  <a:lnTo>
                    <a:pt x="132918" y="11087"/>
                  </a:lnTo>
                  <a:lnTo>
                    <a:pt x="121843" y="11087"/>
                  </a:lnTo>
                  <a:lnTo>
                    <a:pt x="121843" y="22161"/>
                  </a:lnTo>
                  <a:lnTo>
                    <a:pt x="121843" y="33235"/>
                  </a:lnTo>
                  <a:lnTo>
                    <a:pt x="132918" y="33235"/>
                  </a:lnTo>
                  <a:lnTo>
                    <a:pt x="143992" y="33235"/>
                  </a:lnTo>
                  <a:lnTo>
                    <a:pt x="155067" y="33235"/>
                  </a:lnTo>
                  <a:lnTo>
                    <a:pt x="155067" y="22161"/>
                  </a:lnTo>
                  <a:close/>
                </a:path>
                <a:path w="631825" h="33654">
                  <a:moveTo>
                    <a:pt x="155067" y="0"/>
                  </a:moveTo>
                  <a:lnTo>
                    <a:pt x="143992" y="0"/>
                  </a:lnTo>
                  <a:lnTo>
                    <a:pt x="143992" y="11074"/>
                  </a:lnTo>
                  <a:lnTo>
                    <a:pt x="155067" y="11074"/>
                  </a:lnTo>
                  <a:lnTo>
                    <a:pt x="155067" y="0"/>
                  </a:lnTo>
                  <a:close/>
                </a:path>
                <a:path w="631825" h="33654">
                  <a:moveTo>
                    <a:pt x="199377" y="0"/>
                  </a:moveTo>
                  <a:lnTo>
                    <a:pt x="188302" y="0"/>
                  </a:lnTo>
                  <a:lnTo>
                    <a:pt x="177228" y="0"/>
                  </a:lnTo>
                  <a:lnTo>
                    <a:pt x="166154" y="0"/>
                  </a:lnTo>
                  <a:lnTo>
                    <a:pt x="155079" y="0"/>
                  </a:lnTo>
                  <a:lnTo>
                    <a:pt x="155079" y="11074"/>
                  </a:lnTo>
                  <a:lnTo>
                    <a:pt x="166154" y="11074"/>
                  </a:lnTo>
                  <a:lnTo>
                    <a:pt x="177228" y="11074"/>
                  </a:lnTo>
                  <a:lnTo>
                    <a:pt x="188302" y="11074"/>
                  </a:lnTo>
                  <a:lnTo>
                    <a:pt x="199377" y="11074"/>
                  </a:lnTo>
                  <a:lnTo>
                    <a:pt x="199377" y="0"/>
                  </a:lnTo>
                  <a:close/>
                </a:path>
                <a:path w="631825" h="33654">
                  <a:moveTo>
                    <a:pt x="210451" y="11087"/>
                  </a:moveTo>
                  <a:lnTo>
                    <a:pt x="199377" y="11087"/>
                  </a:lnTo>
                  <a:lnTo>
                    <a:pt x="188302" y="11087"/>
                  </a:lnTo>
                  <a:lnTo>
                    <a:pt x="188302" y="22161"/>
                  </a:lnTo>
                  <a:lnTo>
                    <a:pt x="177228" y="22161"/>
                  </a:lnTo>
                  <a:lnTo>
                    <a:pt x="166154" y="22161"/>
                  </a:lnTo>
                  <a:lnTo>
                    <a:pt x="166154" y="33235"/>
                  </a:lnTo>
                  <a:lnTo>
                    <a:pt x="177228" y="33235"/>
                  </a:lnTo>
                  <a:lnTo>
                    <a:pt x="188302" y="33235"/>
                  </a:lnTo>
                  <a:lnTo>
                    <a:pt x="199377" y="33235"/>
                  </a:lnTo>
                  <a:lnTo>
                    <a:pt x="199377" y="22161"/>
                  </a:lnTo>
                  <a:lnTo>
                    <a:pt x="210451" y="22161"/>
                  </a:lnTo>
                  <a:lnTo>
                    <a:pt x="210451" y="11087"/>
                  </a:lnTo>
                  <a:close/>
                </a:path>
                <a:path w="631825" h="33654">
                  <a:moveTo>
                    <a:pt x="243687" y="11087"/>
                  </a:moveTo>
                  <a:lnTo>
                    <a:pt x="232613" y="11087"/>
                  </a:lnTo>
                  <a:lnTo>
                    <a:pt x="232613" y="22161"/>
                  </a:lnTo>
                  <a:lnTo>
                    <a:pt x="232613" y="33235"/>
                  </a:lnTo>
                  <a:lnTo>
                    <a:pt x="243687" y="33235"/>
                  </a:lnTo>
                  <a:lnTo>
                    <a:pt x="243687" y="22161"/>
                  </a:lnTo>
                  <a:lnTo>
                    <a:pt x="243687" y="11087"/>
                  </a:lnTo>
                  <a:close/>
                </a:path>
                <a:path w="631825" h="33654">
                  <a:moveTo>
                    <a:pt x="254762" y="0"/>
                  </a:moveTo>
                  <a:lnTo>
                    <a:pt x="243687" y="0"/>
                  </a:lnTo>
                  <a:lnTo>
                    <a:pt x="232613" y="0"/>
                  </a:lnTo>
                  <a:lnTo>
                    <a:pt x="221538" y="0"/>
                  </a:lnTo>
                  <a:lnTo>
                    <a:pt x="221538" y="11074"/>
                  </a:lnTo>
                  <a:lnTo>
                    <a:pt x="232613" y="11074"/>
                  </a:lnTo>
                  <a:lnTo>
                    <a:pt x="243687" y="11074"/>
                  </a:lnTo>
                  <a:lnTo>
                    <a:pt x="254762" y="11074"/>
                  </a:lnTo>
                  <a:lnTo>
                    <a:pt x="254762" y="0"/>
                  </a:lnTo>
                  <a:close/>
                </a:path>
                <a:path w="631825" h="33654">
                  <a:moveTo>
                    <a:pt x="265836" y="22161"/>
                  </a:moveTo>
                  <a:lnTo>
                    <a:pt x="254762" y="22161"/>
                  </a:lnTo>
                  <a:lnTo>
                    <a:pt x="254762" y="33235"/>
                  </a:lnTo>
                  <a:lnTo>
                    <a:pt x="265836" y="33235"/>
                  </a:lnTo>
                  <a:lnTo>
                    <a:pt x="265836" y="22161"/>
                  </a:lnTo>
                  <a:close/>
                </a:path>
                <a:path w="631825" h="33654">
                  <a:moveTo>
                    <a:pt x="276923" y="0"/>
                  </a:moveTo>
                  <a:lnTo>
                    <a:pt x="265849" y="0"/>
                  </a:lnTo>
                  <a:lnTo>
                    <a:pt x="265849" y="11074"/>
                  </a:lnTo>
                  <a:lnTo>
                    <a:pt x="276923" y="11074"/>
                  </a:lnTo>
                  <a:lnTo>
                    <a:pt x="276923" y="0"/>
                  </a:lnTo>
                  <a:close/>
                </a:path>
                <a:path w="631825" h="33654">
                  <a:moveTo>
                    <a:pt x="299072" y="11087"/>
                  </a:moveTo>
                  <a:lnTo>
                    <a:pt x="287997" y="11087"/>
                  </a:lnTo>
                  <a:lnTo>
                    <a:pt x="276923" y="11087"/>
                  </a:lnTo>
                  <a:lnTo>
                    <a:pt x="265849" y="11087"/>
                  </a:lnTo>
                  <a:lnTo>
                    <a:pt x="265849" y="22161"/>
                  </a:lnTo>
                  <a:lnTo>
                    <a:pt x="265849" y="33235"/>
                  </a:lnTo>
                  <a:lnTo>
                    <a:pt x="276923" y="33235"/>
                  </a:lnTo>
                  <a:lnTo>
                    <a:pt x="276923" y="22161"/>
                  </a:lnTo>
                  <a:lnTo>
                    <a:pt x="287997" y="22161"/>
                  </a:lnTo>
                  <a:lnTo>
                    <a:pt x="299072" y="22161"/>
                  </a:lnTo>
                  <a:lnTo>
                    <a:pt x="299072" y="11087"/>
                  </a:lnTo>
                  <a:close/>
                </a:path>
                <a:path w="631825" h="33654">
                  <a:moveTo>
                    <a:pt x="321221" y="11087"/>
                  </a:moveTo>
                  <a:lnTo>
                    <a:pt x="310146" y="11087"/>
                  </a:lnTo>
                  <a:lnTo>
                    <a:pt x="310146" y="22161"/>
                  </a:lnTo>
                  <a:lnTo>
                    <a:pt x="321221" y="22161"/>
                  </a:lnTo>
                  <a:lnTo>
                    <a:pt x="321221" y="11087"/>
                  </a:lnTo>
                  <a:close/>
                </a:path>
                <a:path w="631825" h="33654">
                  <a:moveTo>
                    <a:pt x="343382" y="11087"/>
                  </a:moveTo>
                  <a:lnTo>
                    <a:pt x="332308" y="11087"/>
                  </a:lnTo>
                  <a:lnTo>
                    <a:pt x="321233" y="11087"/>
                  </a:lnTo>
                  <a:lnTo>
                    <a:pt x="321233" y="22161"/>
                  </a:lnTo>
                  <a:lnTo>
                    <a:pt x="321233" y="33235"/>
                  </a:lnTo>
                  <a:lnTo>
                    <a:pt x="332308" y="33235"/>
                  </a:lnTo>
                  <a:lnTo>
                    <a:pt x="332308" y="22161"/>
                  </a:lnTo>
                  <a:lnTo>
                    <a:pt x="343382" y="22161"/>
                  </a:lnTo>
                  <a:lnTo>
                    <a:pt x="343382" y="11087"/>
                  </a:lnTo>
                  <a:close/>
                </a:path>
                <a:path w="631825" h="33654">
                  <a:moveTo>
                    <a:pt x="343382" y="0"/>
                  </a:moveTo>
                  <a:lnTo>
                    <a:pt x="332308" y="0"/>
                  </a:lnTo>
                  <a:lnTo>
                    <a:pt x="332308" y="11074"/>
                  </a:lnTo>
                  <a:lnTo>
                    <a:pt x="343382" y="11074"/>
                  </a:lnTo>
                  <a:lnTo>
                    <a:pt x="343382" y="0"/>
                  </a:lnTo>
                  <a:close/>
                </a:path>
                <a:path w="631825" h="33654">
                  <a:moveTo>
                    <a:pt x="376605" y="11087"/>
                  </a:moveTo>
                  <a:lnTo>
                    <a:pt x="365531" y="11087"/>
                  </a:lnTo>
                  <a:lnTo>
                    <a:pt x="354457" y="11087"/>
                  </a:lnTo>
                  <a:lnTo>
                    <a:pt x="354457" y="22161"/>
                  </a:lnTo>
                  <a:lnTo>
                    <a:pt x="354457" y="33235"/>
                  </a:lnTo>
                  <a:lnTo>
                    <a:pt x="365531" y="33235"/>
                  </a:lnTo>
                  <a:lnTo>
                    <a:pt x="376605" y="33235"/>
                  </a:lnTo>
                  <a:lnTo>
                    <a:pt x="376605" y="22161"/>
                  </a:lnTo>
                  <a:lnTo>
                    <a:pt x="376605" y="11087"/>
                  </a:lnTo>
                  <a:close/>
                </a:path>
                <a:path w="631825" h="33654">
                  <a:moveTo>
                    <a:pt x="376605" y="0"/>
                  </a:moveTo>
                  <a:lnTo>
                    <a:pt x="365531" y="0"/>
                  </a:lnTo>
                  <a:lnTo>
                    <a:pt x="354457" y="0"/>
                  </a:lnTo>
                  <a:lnTo>
                    <a:pt x="354457" y="11074"/>
                  </a:lnTo>
                  <a:lnTo>
                    <a:pt x="365531" y="11074"/>
                  </a:lnTo>
                  <a:lnTo>
                    <a:pt x="376605" y="11074"/>
                  </a:lnTo>
                  <a:lnTo>
                    <a:pt x="376605" y="0"/>
                  </a:lnTo>
                  <a:close/>
                </a:path>
                <a:path w="631825" h="33654">
                  <a:moveTo>
                    <a:pt x="398767" y="22161"/>
                  </a:moveTo>
                  <a:lnTo>
                    <a:pt x="387692" y="22161"/>
                  </a:lnTo>
                  <a:lnTo>
                    <a:pt x="387692" y="33235"/>
                  </a:lnTo>
                  <a:lnTo>
                    <a:pt x="398767" y="33235"/>
                  </a:lnTo>
                  <a:lnTo>
                    <a:pt x="398767" y="22161"/>
                  </a:lnTo>
                  <a:close/>
                </a:path>
                <a:path w="631825" h="33654">
                  <a:moveTo>
                    <a:pt x="431990" y="11087"/>
                  </a:moveTo>
                  <a:lnTo>
                    <a:pt x="420916" y="11087"/>
                  </a:lnTo>
                  <a:lnTo>
                    <a:pt x="420916" y="22161"/>
                  </a:lnTo>
                  <a:lnTo>
                    <a:pt x="431990" y="22161"/>
                  </a:lnTo>
                  <a:lnTo>
                    <a:pt x="431990" y="11087"/>
                  </a:lnTo>
                  <a:close/>
                </a:path>
                <a:path w="631825" h="33654">
                  <a:moveTo>
                    <a:pt x="431990" y="0"/>
                  </a:moveTo>
                  <a:lnTo>
                    <a:pt x="420916" y="0"/>
                  </a:lnTo>
                  <a:lnTo>
                    <a:pt x="420916" y="11074"/>
                  </a:lnTo>
                  <a:lnTo>
                    <a:pt x="431990" y="11074"/>
                  </a:lnTo>
                  <a:lnTo>
                    <a:pt x="431990" y="0"/>
                  </a:lnTo>
                  <a:close/>
                </a:path>
                <a:path w="631825" h="33654">
                  <a:moveTo>
                    <a:pt x="443077" y="11087"/>
                  </a:moveTo>
                  <a:lnTo>
                    <a:pt x="432003" y="11087"/>
                  </a:lnTo>
                  <a:lnTo>
                    <a:pt x="432003" y="22161"/>
                  </a:lnTo>
                  <a:lnTo>
                    <a:pt x="432003" y="33235"/>
                  </a:lnTo>
                  <a:lnTo>
                    <a:pt x="443077" y="33235"/>
                  </a:lnTo>
                  <a:lnTo>
                    <a:pt x="443077" y="22161"/>
                  </a:lnTo>
                  <a:lnTo>
                    <a:pt x="443077" y="11087"/>
                  </a:lnTo>
                  <a:close/>
                </a:path>
                <a:path w="631825" h="33654">
                  <a:moveTo>
                    <a:pt x="465226" y="11087"/>
                  </a:moveTo>
                  <a:lnTo>
                    <a:pt x="454152" y="11087"/>
                  </a:lnTo>
                  <a:lnTo>
                    <a:pt x="454152" y="22161"/>
                  </a:lnTo>
                  <a:lnTo>
                    <a:pt x="465226" y="22161"/>
                  </a:lnTo>
                  <a:lnTo>
                    <a:pt x="465226" y="11087"/>
                  </a:lnTo>
                  <a:close/>
                </a:path>
                <a:path w="631825" h="33654">
                  <a:moveTo>
                    <a:pt x="465226" y="0"/>
                  </a:moveTo>
                  <a:lnTo>
                    <a:pt x="454152" y="0"/>
                  </a:lnTo>
                  <a:lnTo>
                    <a:pt x="443077" y="0"/>
                  </a:lnTo>
                  <a:lnTo>
                    <a:pt x="443077" y="11074"/>
                  </a:lnTo>
                  <a:lnTo>
                    <a:pt x="454152" y="11074"/>
                  </a:lnTo>
                  <a:lnTo>
                    <a:pt x="465226" y="11074"/>
                  </a:lnTo>
                  <a:lnTo>
                    <a:pt x="465226" y="0"/>
                  </a:lnTo>
                  <a:close/>
                </a:path>
                <a:path w="631825" h="33654">
                  <a:moveTo>
                    <a:pt x="476300" y="22161"/>
                  </a:moveTo>
                  <a:lnTo>
                    <a:pt x="465226" y="22161"/>
                  </a:lnTo>
                  <a:lnTo>
                    <a:pt x="465226" y="33235"/>
                  </a:lnTo>
                  <a:lnTo>
                    <a:pt x="476300" y="33235"/>
                  </a:lnTo>
                  <a:lnTo>
                    <a:pt x="476300" y="22161"/>
                  </a:lnTo>
                  <a:close/>
                </a:path>
                <a:path w="631825" h="33654">
                  <a:moveTo>
                    <a:pt x="487375" y="0"/>
                  </a:moveTo>
                  <a:lnTo>
                    <a:pt x="476300" y="0"/>
                  </a:lnTo>
                  <a:lnTo>
                    <a:pt x="476300" y="11074"/>
                  </a:lnTo>
                  <a:lnTo>
                    <a:pt x="487375" y="11074"/>
                  </a:lnTo>
                  <a:lnTo>
                    <a:pt x="487375" y="0"/>
                  </a:lnTo>
                  <a:close/>
                </a:path>
                <a:path w="631825" h="33654">
                  <a:moveTo>
                    <a:pt x="498462" y="11087"/>
                  </a:moveTo>
                  <a:lnTo>
                    <a:pt x="487387" y="11087"/>
                  </a:lnTo>
                  <a:lnTo>
                    <a:pt x="487387" y="22161"/>
                  </a:lnTo>
                  <a:lnTo>
                    <a:pt x="498462" y="22161"/>
                  </a:lnTo>
                  <a:lnTo>
                    <a:pt x="498462" y="11087"/>
                  </a:lnTo>
                  <a:close/>
                </a:path>
                <a:path w="631825" h="33654">
                  <a:moveTo>
                    <a:pt x="509536" y="22161"/>
                  </a:moveTo>
                  <a:lnTo>
                    <a:pt x="498462" y="22161"/>
                  </a:lnTo>
                  <a:lnTo>
                    <a:pt x="498462" y="33235"/>
                  </a:lnTo>
                  <a:lnTo>
                    <a:pt x="509536" y="33235"/>
                  </a:lnTo>
                  <a:lnTo>
                    <a:pt x="509536" y="22161"/>
                  </a:lnTo>
                  <a:close/>
                </a:path>
                <a:path w="631825" h="33654">
                  <a:moveTo>
                    <a:pt x="509536" y="0"/>
                  </a:moveTo>
                  <a:lnTo>
                    <a:pt x="498462" y="0"/>
                  </a:lnTo>
                  <a:lnTo>
                    <a:pt x="487387" y="0"/>
                  </a:lnTo>
                  <a:lnTo>
                    <a:pt x="487387" y="11074"/>
                  </a:lnTo>
                  <a:lnTo>
                    <a:pt x="498462" y="11074"/>
                  </a:lnTo>
                  <a:lnTo>
                    <a:pt x="509536" y="11074"/>
                  </a:lnTo>
                  <a:lnTo>
                    <a:pt x="509536" y="0"/>
                  </a:lnTo>
                  <a:close/>
                </a:path>
                <a:path w="631825" h="33654">
                  <a:moveTo>
                    <a:pt x="531685" y="0"/>
                  </a:moveTo>
                  <a:lnTo>
                    <a:pt x="520611" y="0"/>
                  </a:lnTo>
                  <a:lnTo>
                    <a:pt x="520611" y="11074"/>
                  </a:lnTo>
                  <a:lnTo>
                    <a:pt x="531685" y="11074"/>
                  </a:lnTo>
                  <a:lnTo>
                    <a:pt x="531685" y="0"/>
                  </a:lnTo>
                  <a:close/>
                </a:path>
                <a:path w="631825" h="33654">
                  <a:moveTo>
                    <a:pt x="542759" y="11087"/>
                  </a:moveTo>
                  <a:lnTo>
                    <a:pt x="531685" y="11087"/>
                  </a:lnTo>
                  <a:lnTo>
                    <a:pt x="520611" y="11087"/>
                  </a:lnTo>
                  <a:lnTo>
                    <a:pt x="520611" y="22161"/>
                  </a:lnTo>
                  <a:lnTo>
                    <a:pt x="520611" y="33235"/>
                  </a:lnTo>
                  <a:lnTo>
                    <a:pt x="531685" y="33235"/>
                  </a:lnTo>
                  <a:lnTo>
                    <a:pt x="531685" y="22161"/>
                  </a:lnTo>
                  <a:lnTo>
                    <a:pt x="542759" y="22161"/>
                  </a:lnTo>
                  <a:lnTo>
                    <a:pt x="542759" y="11087"/>
                  </a:lnTo>
                  <a:close/>
                </a:path>
                <a:path w="631825" h="33654">
                  <a:moveTo>
                    <a:pt x="564921" y="11087"/>
                  </a:moveTo>
                  <a:lnTo>
                    <a:pt x="553847" y="11087"/>
                  </a:lnTo>
                  <a:lnTo>
                    <a:pt x="542772" y="11087"/>
                  </a:lnTo>
                  <a:lnTo>
                    <a:pt x="542772" y="22161"/>
                  </a:lnTo>
                  <a:lnTo>
                    <a:pt x="553847" y="22161"/>
                  </a:lnTo>
                  <a:lnTo>
                    <a:pt x="564921" y="22161"/>
                  </a:lnTo>
                  <a:lnTo>
                    <a:pt x="564921" y="11087"/>
                  </a:lnTo>
                  <a:close/>
                </a:path>
                <a:path w="631825" h="33654">
                  <a:moveTo>
                    <a:pt x="598144" y="11087"/>
                  </a:moveTo>
                  <a:lnTo>
                    <a:pt x="587070" y="11087"/>
                  </a:lnTo>
                  <a:lnTo>
                    <a:pt x="587070" y="22161"/>
                  </a:lnTo>
                  <a:lnTo>
                    <a:pt x="598144" y="22161"/>
                  </a:lnTo>
                  <a:lnTo>
                    <a:pt x="598144" y="11087"/>
                  </a:lnTo>
                  <a:close/>
                </a:path>
                <a:path w="631825" h="33654">
                  <a:moveTo>
                    <a:pt x="598144" y="0"/>
                  </a:moveTo>
                  <a:lnTo>
                    <a:pt x="587070" y="0"/>
                  </a:lnTo>
                  <a:lnTo>
                    <a:pt x="575995" y="0"/>
                  </a:lnTo>
                  <a:lnTo>
                    <a:pt x="575995" y="11074"/>
                  </a:lnTo>
                  <a:lnTo>
                    <a:pt x="587070" y="11074"/>
                  </a:lnTo>
                  <a:lnTo>
                    <a:pt x="598144" y="11074"/>
                  </a:lnTo>
                  <a:lnTo>
                    <a:pt x="598144" y="0"/>
                  </a:lnTo>
                  <a:close/>
                </a:path>
                <a:path w="631825" h="33654">
                  <a:moveTo>
                    <a:pt x="620306" y="11087"/>
                  </a:moveTo>
                  <a:lnTo>
                    <a:pt x="609231" y="11087"/>
                  </a:lnTo>
                  <a:lnTo>
                    <a:pt x="609231" y="22161"/>
                  </a:lnTo>
                  <a:lnTo>
                    <a:pt x="620306" y="22161"/>
                  </a:lnTo>
                  <a:lnTo>
                    <a:pt x="620306" y="11087"/>
                  </a:lnTo>
                  <a:close/>
                </a:path>
                <a:path w="631825" h="33654">
                  <a:moveTo>
                    <a:pt x="631380" y="0"/>
                  </a:moveTo>
                  <a:lnTo>
                    <a:pt x="620306" y="0"/>
                  </a:lnTo>
                  <a:lnTo>
                    <a:pt x="609231" y="0"/>
                  </a:lnTo>
                  <a:lnTo>
                    <a:pt x="609231" y="11074"/>
                  </a:lnTo>
                  <a:lnTo>
                    <a:pt x="620306" y="11074"/>
                  </a:lnTo>
                  <a:lnTo>
                    <a:pt x="631380" y="11074"/>
                  </a:lnTo>
                  <a:lnTo>
                    <a:pt x="6313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6071895" y="6674192"/>
              <a:ext cx="631825" cy="44450"/>
            </a:xfrm>
            <a:custGeom>
              <a:avLst/>
              <a:gdLst/>
              <a:ahLst/>
              <a:cxnLst/>
              <a:rect l="l" t="t" r="r" b="b"/>
              <a:pathLst>
                <a:path w="631825" h="44450">
                  <a:moveTo>
                    <a:pt x="11074" y="22148"/>
                  </a:moveTo>
                  <a:lnTo>
                    <a:pt x="0" y="22148"/>
                  </a:lnTo>
                  <a:lnTo>
                    <a:pt x="0" y="33223"/>
                  </a:lnTo>
                  <a:lnTo>
                    <a:pt x="11074" y="33223"/>
                  </a:lnTo>
                  <a:lnTo>
                    <a:pt x="11074" y="22148"/>
                  </a:lnTo>
                  <a:close/>
                </a:path>
                <a:path w="631825" h="44450">
                  <a:moveTo>
                    <a:pt x="44297" y="22148"/>
                  </a:moveTo>
                  <a:lnTo>
                    <a:pt x="33223" y="22148"/>
                  </a:lnTo>
                  <a:lnTo>
                    <a:pt x="33223" y="11074"/>
                  </a:lnTo>
                  <a:lnTo>
                    <a:pt x="22148" y="11074"/>
                  </a:lnTo>
                  <a:lnTo>
                    <a:pt x="22148" y="22148"/>
                  </a:lnTo>
                  <a:lnTo>
                    <a:pt x="22148" y="33223"/>
                  </a:lnTo>
                  <a:lnTo>
                    <a:pt x="33223" y="33223"/>
                  </a:lnTo>
                  <a:lnTo>
                    <a:pt x="44297" y="33223"/>
                  </a:lnTo>
                  <a:lnTo>
                    <a:pt x="44297" y="22148"/>
                  </a:lnTo>
                  <a:close/>
                </a:path>
                <a:path w="631825" h="44450">
                  <a:moveTo>
                    <a:pt x="55384" y="22148"/>
                  </a:moveTo>
                  <a:lnTo>
                    <a:pt x="44310" y="22148"/>
                  </a:lnTo>
                  <a:lnTo>
                    <a:pt x="44310" y="33223"/>
                  </a:lnTo>
                  <a:lnTo>
                    <a:pt x="55384" y="33223"/>
                  </a:lnTo>
                  <a:lnTo>
                    <a:pt x="55384" y="22148"/>
                  </a:lnTo>
                  <a:close/>
                </a:path>
                <a:path w="631825" h="44450">
                  <a:moveTo>
                    <a:pt x="66459" y="33223"/>
                  </a:moveTo>
                  <a:lnTo>
                    <a:pt x="55384" y="33223"/>
                  </a:lnTo>
                  <a:lnTo>
                    <a:pt x="55384" y="44297"/>
                  </a:lnTo>
                  <a:lnTo>
                    <a:pt x="66459" y="44297"/>
                  </a:lnTo>
                  <a:lnTo>
                    <a:pt x="66459" y="33223"/>
                  </a:lnTo>
                  <a:close/>
                </a:path>
                <a:path w="631825" h="44450">
                  <a:moveTo>
                    <a:pt x="66459" y="11074"/>
                  </a:moveTo>
                  <a:lnTo>
                    <a:pt x="55384" y="11074"/>
                  </a:lnTo>
                  <a:lnTo>
                    <a:pt x="55384" y="22148"/>
                  </a:lnTo>
                  <a:lnTo>
                    <a:pt x="66459" y="22148"/>
                  </a:lnTo>
                  <a:lnTo>
                    <a:pt x="66459" y="11074"/>
                  </a:lnTo>
                  <a:close/>
                </a:path>
                <a:path w="631825" h="44450">
                  <a:moveTo>
                    <a:pt x="77533" y="22148"/>
                  </a:moveTo>
                  <a:lnTo>
                    <a:pt x="66459" y="22148"/>
                  </a:lnTo>
                  <a:lnTo>
                    <a:pt x="66459" y="33223"/>
                  </a:lnTo>
                  <a:lnTo>
                    <a:pt x="77533" y="33223"/>
                  </a:lnTo>
                  <a:lnTo>
                    <a:pt x="77533" y="22148"/>
                  </a:lnTo>
                  <a:close/>
                </a:path>
                <a:path w="631825" h="44450">
                  <a:moveTo>
                    <a:pt x="88607" y="11074"/>
                  </a:moveTo>
                  <a:lnTo>
                    <a:pt x="77533" y="11074"/>
                  </a:lnTo>
                  <a:lnTo>
                    <a:pt x="77533" y="22148"/>
                  </a:lnTo>
                  <a:lnTo>
                    <a:pt x="88607" y="22148"/>
                  </a:lnTo>
                  <a:lnTo>
                    <a:pt x="88607" y="11074"/>
                  </a:lnTo>
                  <a:close/>
                </a:path>
                <a:path w="631825" h="44450">
                  <a:moveTo>
                    <a:pt x="99682" y="33223"/>
                  </a:moveTo>
                  <a:lnTo>
                    <a:pt x="88607" y="33223"/>
                  </a:lnTo>
                  <a:lnTo>
                    <a:pt x="77533" y="33223"/>
                  </a:lnTo>
                  <a:lnTo>
                    <a:pt x="77533" y="44297"/>
                  </a:lnTo>
                  <a:lnTo>
                    <a:pt x="88607" y="44297"/>
                  </a:lnTo>
                  <a:lnTo>
                    <a:pt x="99682" y="44297"/>
                  </a:lnTo>
                  <a:lnTo>
                    <a:pt x="99682" y="33223"/>
                  </a:lnTo>
                  <a:close/>
                </a:path>
                <a:path w="631825" h="44450">
                  <a:moveTo>
                    <a:pt x="110769" y="11074"/>
                  </a:moveTo>
                  <a:lnTo>
                    <a:pt x="99695" y="11074"/>
                  </a:lnTo>
                  <a:lnTo>
                    <a:pt x="99695" y="22148"/>
                  </a:lnTo>
                  <a:lnTo>
                    <a:pt x="99695" y="33223"/>
                  </a:lnTo>
                  <a:lnTo>
                    <a:pt x="99695" y="44297"/>
                  </a:lnTo>
                  <a:lnTo>
                    <a:pt x="110769" y="44297"/>
                  </a:lnTo>
                  <a:lnTo>
                    <a:pt x="110769" y="33223"/>
                  </a:lnTo>
                  <a:lnTo>
                    <a:pt x="110769" y="22148"/>
                  </a:lnTo>
                  <a:lnTo>
                    <a:pt x="110769" y="11074"/>
                  </a:lnTo>
                  <a:close/>
                </a:path>
                <a:path w="631825" h="44450">
                  <a:moveTo>
                    <a:pt x="143992" y="33223"/>
                  </a:moveTo>
                  <a:lnTo>
                    <a:pt x="132918" y="33223"/>
                  </a:lnTo>
                  <a:lnTo>
                    <a:pt x="121843" y="33223"/>
                  </a:lnTo>
                  <a:lnTo>
                    <a:pt x="121843" y="44297"/>
                  </a:lnTo>
                  <a:lnTo>
                    <a:pt x="132918" y="44297"/>
                  </a:lnTo>
                  <a:lnTo>
                    <a:pt x="143992" y="44297"/>
                  </a:lnTo>
                  <a:lnTo>
                    <a:pt x="143992" y="33223"/>
                  </a:lnTo>
                  <a:close/>
                </a:path>
                <a:path w="631825" h="44450">
                  <a:moveTo>
                    <a:pt x="155067" y="11074"/>
                  </a:moveTo>
                  <a:lnTo>
                    <a:pt x="143992" y="11074"/>
                  </a:lnTo>
                  <a:lnTo>
                    <a:pt x="143992" y="22148"/>
                  </a:lnTo>
                  <a:lnTo>
                    <a:pt x="155067" y="22148"/>
                  </a:lnTo>
                  <a:lnTo>
                    <a:pt x="155067" y="11074"/>
                  </a:lnTo>
                  <a:close/>
                </a:path>
                <a:path w="631825" h="44450">
                  <a:moveTo>
                    <a:pt x="177228" y="22148"/>
                  </a:moveTo>
                  <a:lnTo>
                    <a:pt x="166154" y="22148"/>
                  </a:lnTo>
                  <a:lnTo>
                    <a:pt x="166154" y="11074"/>
                  </a:lnTo>
                  <a:lnTo>
                    <a:pt x="155079" y="11074"/>
                  </a:lnTo>
                  <a:lnTo>
                    <a:pt x="155079" y="22148"/>
                  </a:lnTo>
                  <a:lnTo>
                    <a:pt x="155079" y="33223"/>
                  </a:lnTo>
                  <a:lnTo>
                    <a:pt x="155079" y="44297"/>
                  </a:lnTo>
                  <a:lnTo>
                    <a:pt x="166154" y="44297"/>
                  </a:lnTo>
                  <a:lnTo>
                    <a:pt x="166154" y="33223"/>
                  </a:lnTo>
                  <a:lnTo>
                    <a:pt x="177228" y="33223"/>
                  </a:lnTo>
                  <a:lnTo>
                    <a:pt x="177228" y="22148"/>
                  </a:lnTo>
                  <a:close/>
                </a:path>
                <a:path w="631825" h="44450">
                  <a:moveTo>
                    <a:pt x="188302" y="11074"/>
                  </a:moveTo>
                  <a:lnTo>
                    <a:pt x="177228" y="11074"/>
                  </a:lnTo>
                  <a:lnTo>
                    <a:pt x="177228" y="22148"/>
                  </a:lnTo>
                  <a:lnTo>
                    <a:pt x="188302" y="22148"/>
                  </a:lnTo>
                  <a:lnTo>
                    <a:pt x="188302" y="11074"/>
                  </a:lnTo>
                  <a:close/>
                </a:path>
                <a:path w="631825" h="44450">
                  <a:moveTo>
                    <a:pt x="210451" y="22148"/>
                  </a:moveTo>
                  <a:lnTo>
                    <a:pt x="199377" y="22148"/>
                  </a:lnTo>
                  <a:lnTo>
                    <a:pt x="188302" y="22148"/>
                  </a:lnTo>
                  <a:lnTo>
                    <a:pt x="188302" y="33223"/>
                  </a:lnTo>
                  <a:lnTo>
                    <a:pt x="199377" y="33223"/>
                  </a:lnTo>
                  <a:lnTo>
                    <a:pt x="199377" y="44297"/>
                  </a:lnTo>
                  <a:lnTo>
                    <a:pt x="210451" y="44297"/>
                  </a:lnTo>
                  <a:lnTo>
                    <a:pt x="210451" y="33223"/>
                  </a:lnTo>
                  <a:lnTo>
                    <a:pt x="210451" y="22148"/>
                  </a:lnTo>
                  <a:close/>
                </a:path>
                <a:path w="631825" h="44450">
                  <a:moveTo>
                    <a:pt x="221538" y="33223"/>
                  </a:moveTo>
                  <a:lnTo>
                    <a:pt x="210464" y="33223"/>
                  </a:lnTo>
                  <a:lnTo>
                    <a:pt x="210464" y="44297"/>
                  </a:lnTo>
                  <a:lnTo>
                    <a:pt x="221538" y="44297"/>
                  </a:lnTo>
                  <a:lnTo>
                    <a:pt x="221538" y="33223"/>
                  </a:lnTo>
                  <a:close/>
                </a:path>
                <a:path w="631825" h="44450">
                  <a:moveTo>
                    <a:pt x="243687" y="11074"/>
                  </a:moveTo>
                  <a:lnTo>
                    <a:pt x="232613" y="11074"/>
                  </a:lnTo>
                  <a:lnTo>
                    <a:pt x="232613" y="22148"/>
                  </a:lnTo>
                  <a:lnTo>
                    <a:pt x="221538" y="22148"/>
                  </a:lnTo>
                  <a:lnTo>
                    <a:pt x="221538" y="33223"/>
                  </a:lnTo>
                  <a:lnTo>
                    <a:pt x="232613" y="33223"/>
                  </a:lnTo>
                  <a:lnTo>
                    <a:pt x="243687" y="33223"/>
                  </a:lnTo>
                  <a:lnTo>
                    <a:pt x="243687" y="22148"/>
                  </a:lnTo>
                  <a:lnTo>
                    <a:pt x="243687" y="11074"/>
                  </a:lnTo>
                  <a:close/>
                </a:path>
                <a:path w="631825" h="44450">
                  <a:moveTo>
                    <a:pt x="276923" y="11074"/>
                  </a:moveTo>
                  <a:lnTo>
                    <a:pt x="265849" y="11074"/>
                  </a:lnTo>
                  <a:lnTo>
                    <a:pt x="265849" y="22148"/>
                  </a:lnTo>
                  <a:lnTo>
                    <a:pt x="276923" y="22148"/>
                  </a:lnTo>
                  <a:lnTo>
                    <a:pt x="276923" y="11074"/>
                  </a:lnTo>
                  <a:close/>
                </a:path>
                <a:path w="631825" h="44450">
                  <a:moveTo>
                    <a:pt x="310146" y="22148"/>
                  </a:moveTo>
                  <a:lnTo>
                    <a:pt x="299072" y="22148"/>
                  </a:lnTo>
                  <a:lnTo>
                    <a:pt x="299072" y="11074"/>
                  </a:lnTo>
                  <a:lnTo>
                    <a:pt x="287997" y="11074"/>
                  </a:lnTo>
                  <a:lnTo>
                    <a:pt x="287997" y="22148"/>
                  </a:lnTo>
                  <a:lnTo>
                    <a:pt x="276923" y="22148"/>
                  </a:lnTo>
                  <a:lnTo>
                    <a:pt x="276923" y="33223"/>
                  </a:lnTo>
                  <a:lnTo>
                    <a:pt x="287997" y="33223"/>
                  </a:lnTo>
                  <a:lnTo>
                    <a:pt x="299072" y="33223"/>
                  </a:lnTo>
                  <a:lnTo>
                    <a:pt x="310146" y="33223"/>
                  </a:lnTo>
                  <a:lnTo>
                    <a:pt x="310146" y="22148"/>
                  </a:lnTo>
                  <a:close/>
                </a:path>
                <a:path w="631825" h="44450">
                  <a:moveTo>
                    <a:pt x="365531" y="22148"/>
                  </a:moveTo>
                  <a:lnTo>
                    <a:pt x="354457" y="22148"/>
                  </a:lnTo>
                  <a:lnTo>
                    <a:pt x="354457" y="11074"/>
                  </a:lnTo>
                  <a:lnTo>
                    <a:pt x="343382" y="11074"/>
                  </a:lnTo>
                  <a:lnTo>
                    <a:pt x="332308" y="11074"/>
                  </a:lnTo>
                  <a:lnTo>
                    <a:pt x="321233" y="11074"/>
                  </a:lnTo>
                  <a:lnTo>
                    <a:pt x="321233" y="22148"/>
                  </a:lnTo>
                  <a:lnTo>
                    <a:pt x="321233" y="33223"/>
                  </a:lnTo>
                  <a:lnTo>
                    <a:pt x="332308" y="33223"/>
                  </a:lnTo>
                  <a:lnTo>
                    <a:pt x="343382" y="33223"/>
                  </a:lnTo>
                  <a:lnTo>
                    <a:pt x="354457" y="33223"/>
                  </a:lnTo>
                  <a:lnTo>
                    <a:pt x="365531" y="33223"/>
                  </a:lnTo>
                  <a:lnTo>
                    <a:pt x="365531" y="22148"/>
                  </a:lnTo>
                  <a:close/>
                </a:path>
                <a:path w="631825" h="44450">
                  <a:moveTo>
                    <a:pt x="387692" y="11074"/>
                  </a:moveTo>
                  <a:lnTo>
                    <a:pt x="376618" y="11074"/>
                  </a:lnTo>
                  <a:lnTo>
                    <a:pt x="376618" y="22148"/>
                  </a:lnTo>
                  <a:lnTo>
                    <a:pt x="387692" y="22148"/>
                  </a:lnTo>
                  <a:lnTo>
                    <a:pt x="387692" y="11074"/>
                  </a:lnTo>
                  <a:close/>
                </a:path>
                <a:path w="631825" h="44450">
                  <a:moveTo>
                    <a:pt x="420916" y="22148"/>
                  </a:moveTo>
                  <a:lnTo>
                    <a:pt x="409841" y="22148"/>
                  </a:lnTo>
                  <a:lnTo>
                    <a:pt x="398767" y="22148"/>
                  </a:lnTo>
                  <a:lnTo>
                    <a:pt x="387692" y="22148"/>
                  </a:lnTo>
                  <a:lnTo>
                    <a:pt x="387692" y="33223"/>
                  </a:lnTo>
                  <a:lnTo>
                    <a:pt x="398767" y="33223"/>
                  </a:lnTo>
                  <a:lnTo>
                    <a:pt x="409841" y="33223"/>
                  </a:lnTo>
                  <a:lnTo>
                    <a:pt x="420916" y="33223"/>
                  </a:lnTo>
                  <a:lnTo>
                    <a:pt x="420916" y="22148"/>
                  </a:lnTo>
                  <a:close/>
                </a:path>
                <a:path w="631825" h="44450">
                  <a:moveTo>
                    <a:pt x="443077" y="22148"/>
                  </a:moveTo>
                  <a:lnTo>
                    <a:pt x="432003" y="22148"/>
                  </a:lnTo>
                  <a:lnTo>
                    <a:pt x="432003" y="33223"/>
                  </a:lnTo>
                  <a:lnTo>
                    <a:pt x="443077" y="33223"/>
                  </a:lnTo>
                  <a:lnTo>
                    <a:pt x="443077" y="22148"/>
                  </a:lnTo>
                  <a:close/>
                </a:path>
                <a:path w="631825" h="44450">
                  <a:moveTo>
                    <a:pt x="487375" y="11074"/>
                  </a:moveTo>
                  <a:lnTo>
                    <a:pt x="476300" y="11074"/>
                  </a:lnTo>
                  <a:lnTo>
                    <a:pt x="476300" y="22148"/>
                  </a:lnTo>
                  <a:lnTo>
                    <a:pt x="465226" y="22148"/>
                  </a:lnTo>
                  <a:lnTo>
                    <a:pt x="465226" y="33223"/>
                  </a:lnTo>
                  <a:lnTo>
                    <a:pt x="476300" y="33223"/>
                  </a:lnTo>
                  <a:lnTo>
                    <a:pt x="487375" y="33223"/>
                  </a:lnTo>
                  <a:lnTo>
                    <a:pt x="487375" y="22148"/>
                  </a:lnTo>
                  <a:lnTo>
                    <a:pt x="487375" y="11074"/>
                  </a:lnTo>
                  <a:close/>
                </a:path>
                <a:path w="631825" h="44450">
                  <a:moveTo>
                    <a:pt x="542759" y="0"/>
                  </a:moveTo>
                  <a:lnTo>
                    <a:pt x="531685" y="0"/>
                  </a:lnTo>
                  <a:lnTo>
                    <a:pt x="520611" y="0"/>
                  </a:lnTo>
                  <a:lnTo>
                    <a:pt x="520611" y="11074"/>
                  </a:lnTo>
                  <a:lnTo>
                    <a:pt x="509536" y="11074"/>
                  </a:lnTo>
                  <a:lnTo>
                    <a:pt x="498462" y="11074"/>
                  </a:lnTo>
                  <a:lnTo>
                    <a:pt x="487387" y="11074"/>
                  </a:lnTo>
                  <a:lnTo>
                    <a:pt x="487387" y="22148"/>
                  </a:lnTo>
                  <a:lnTo>
                    <a:pt x="487387" y="33223"/>
                  </a:lnTo>
                  <a:lnTo>
                    <a:pt x="498462" y="33223"/>
                  </a:lnTo>
                  <a:lnTo>
                    <a:pt x="509536" y="33223"/>
                  </a:lnTo>
                  <a:lnTo>
                    <a:pt x="509536" y="22148"/>
                  </a:lnTo>
                  <a:lnTo>
                    <a:pt x="520611" y="22148"/>
                  </a:lnTo>
                  <a:lnTo>
                    <a:pt x="531685" y="22148"/>
                  </a:lnTo>
                  <a:lnTo>
                    <a:pt x="542759" y="22148"/>
                  </a:lnTo>
                  <a:lnTo>
                    <a:pt x="542759" y="11074"/>
                  </a:lnTo>
                  <a:lnTo>
                    <a:pt x="542759" y="0"/>
                  </a:lnTo>
                  <a:close/>
                </a:path>
                <a:path w="631825" h="44450">
                  <a:moveTo>
                    <a:pt x="553847" y="22148"/>
                  </a:moveTo>
                  <a:lnTo>
                    <a:pt x="542772" y="22148"/>
                  </a:lnTo>
                  <a:lnTo>
                    <a:pt x="542772" y="33223"/>
                  </a:lnTo>
                  <a:lnTo>
                    <a:pt x="553847" y="33223"/>
                  </a:lnTo>
                  <a:lnTo>
                    <a:pt x="553847" y="22148"/>
                  </a:lnTo>
                  <a:close/>
                </a:path>
                <a:path w="631825" h="44450">
                  <a:moveTo>
                    <a:pt x="575995" y="11074"/>
                  </a:moveTo>
                  <a:lnTo>
                    <a:pt x="564921" y="11074"/>
                  </a:lnTo>
                  <a:lnTo>
                    <a:pt x="564921" y="0"/>
                  </a:lnTo>
                  <a:lnTo>
                    <a:pt x="553847" y="0"/>
                  </a:lnTo>
                  <a:lnTo>
                    <a:pt x="542772" y="0"/>
                  </a:lnTo>
                  <a:lnTo>
                    <a:pt x="542772" y="11074"/>
                  </a:lnTo>
                  <a:lnTo>
                    <a:pt x="553847" y="11074"/>
                  </a:lnTo>
                  <a:lnTo>
                    <a:pt x="553847" y="22148"/>
                  </a:lnTo>
                  <a:lnTo>
                    <a:pt x="564921" y="22148"/>
                  </a:lnTo>
                  <a:lnTo>
                    <a:pt x="575995" y="22148"/>
                  </a:lnTo>
                  <a:lnTo>
                    <a:pt x="575995" y="11074"/>
                  </a:lnTo>
                  <a:close/>
                </a:path>
                <a:path w="631825" h="44450">
                  <a:moveTo>
                    <a:pt x="598144" y="0"/>
                  </a:moveTo>
                  <a:lnTo>
                    <a:pt x="587070" y="0"/>
                  </a:lnTo>
                  <a:lnTo>
                    <a:pt x="575995" y="0"/>
                  </a:lnTo>
                  <a:lnTo>
                    <a:pt x="575995" y="11074"/>
                  </a:lnTo>
                  <a:lnTo>
                    <a:pt x="587070" y="11074"/>
                  </a:lnTo>
                  <a:lnTo>
                    <a:pt x="587070" y="22148"/>
                  </a:lnTo>
                  <a:lnTo>
                    <a:pt x="598144" y="22148"/>
                  </a:lnTo>
                  <a:lnTo>
                    <a:pt x="598144" y="11074"/>
                  </a:lnTo>
                  <a:lnTo>
                    <a:pt x="598144" y="0"/>
                  </a:lnTo>
                  <a:close/>
                </a:path>
                <a:path w="631825" h="44450">
                  <a:moveTo>
                    <a:pt x="631380" y="11074"/>
                  </a:moveTo>
                  <a:lnTo>
                    <a:pt x="620306" y="11074"/>
                  </a:lnTo>
                  <a:lnTo>
                    <a:pt x="609231" y="11074"/>
                  </a:lnTo>
                  <a:lnTo>
                    <a:pt x="598157" y="11074"/>
                  </a:lnTo>
                  <a:lnTo>
                    <a:pt x="598157" y="22148"/>
                  </a:lnTo>
                  <a:lnTo>
                    <a:pt x="609231" y="22148"/>
                  </a:lnTo>
                  <a:lnTo>
                    <a:pt x="609231" y="33223"/>
                  </a:lnTo>
                  <a:lnTo>
                    <a:pt x="620306" y="33223"/>
                  </a:lnTo>
                  <a:lnTo>
                    <a:pt x="631380" y="33223"/>
                  </a:lnTo>
                  <a:lnTo>
                    <a:pt x="631380" y="22148"/>
                  </a:lnTo>
                  <a:lnTo>
                    <a:pt x="631380" y="1107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6282360" y="6707415"/>
              <a:ext cx="421005" cy="11430"/>
            </a:xfrm>
            <a:custGeom>
              <a:avLst/>
              <a:gdLst/>
              <a:ahLst/>
              <a:cxnLst/>
              <a:rect l="l" t="t" r="r" b="b"/>
              <a:pathLst>
                <a:path w="421004" h="11429">
                  <a:moveTo>
                    <a:pt x="11074" y="0"/>
                  </a:moveTo>
                  <a:lnTo>
                    <a:pt x="0" y="0"/>
                  </a:lnTo>
                  <a:lnTo>
                    <a:pt x="0" y="11074"/>
                  </a:lnTo>
                  <a:lnTo>
                    <a:pt x="11074" y="11074"/>
                  </a:lnTo>
                  <a:lnTo>
                    <a:pt x="11074" y="0"/>
                  </a:lnTo>
                  <a:close/>
                </a:path>
                <a:path w="421004" h="11429">
                  <a:moveTo>
                    <a:pt x="66459" y="0"/>
                  </a:moveTo>
                  <a:lnTo>
                    <a:pt x="55384" y="0"/>
                  </a:lnTo>
                  <a:lnTo>
                    <a:pt x="55384" y="11074"/>
                  </a:lnTo>
                  <a:lnTo>
                    <a:pt x="66459" y="11074"/>
                  </a:lnTo>
                  <a:lnTo>
                    <a:pt x="66459" y="0"/>
                  </a:lnTo>
                  <a:close/>
                </a:path>
                <a:path w="421004" h="11429">
                  <a:moveTo>
                    <a:pt x="88607" y="0"/>
                  </a:moveTo>
                  <a:lnTo>
                    <a:pt x="77533" y="0"/>
                  </a:lnTo>
                  <a:lnTo>
                    <a:pt x="77533" y="11074"/>
                  </a:lnTo>
                  <a:lnTo>
                    <a:pt x="88607" y="11074"/>
                  </a:lnTo>
                  <a:lnTo>
                    <a:pt x="88607" y="0"/>
                  </a:lnTo>
                  <a:close/>
                </a:path>
                <a:path w="421004" h="11429">
                  <a:moveTo>
                    <a:pt x="110756" y="0"/>
                  </a:moveTo>
                  <a:lnTo>
                    <a:pt x="99682" y="0"/>
                  </a:lnTo>
                  <a:lnTo>
                    <a:pt x="99682" y="11074"/>
                  </a:lnTo>
                  <a:lnTo>
                    <a:pt x="110756" y="11074"/>
                  </a:lnTo>
                  <a:lnTo>
                    <a:pt x="110756" y="0"/>
                  </a:lnTo>
                  <a:close/>
                </a:path>
                <a:path w="421004" h="11429">
                  <a:moveTo>
                    <a:pt x="143992" y="0"/>
                  </a:moveTo>
                  <a:lnTo>
                    <a:pt x="132918" y="0"/>
                  </a:lnTo>
                  <a:lnTo>
                    <a:pt x="121843" y="0"/>
                  </a:lnTo>
                  <a:lnTo>
                    <a:pt x="121843" y="11074"/>
                  </a:lnTo>
                  <a:lnTo>
                    <a:pt x="132918" y="11074"/>
                  </a:lnTo>
                  <a:lnTo>
                    <a:pt x="143992" y="11074"/>
                  </a:lnTo>
                  <a:lnTo>
                    <a:pt x="143992" y="0"/>
                  </a:lnTo>
                  <a:close/>
                </a:path>
                <a:path w="421004" h="11429">
                  <a:moveTo>
                    <a:pt x="166141" y="0"/>
                  </a:moveTo>
                  <a:lnTo>
                    <a:pt x="155067" y="0"/>
                  </a:lnTo>
                  <a:lnTo>
                    <a:pt x="155067" y="11074"/>
                  </a:lnTo>
                  <a:lnTo>
                    <a:pt x="166141" y="11074"/>
                  </a:lnTo>
                  <a:lnTo>
                    <a:pt x="166141" y="0"/>
                  </a:lnTo>
                  <a:close/>
                </a:path>
                <a:path w="421004" h="11429">
                  <a:moveTo>
                    <a:pt x="177228" y="0"/>
                  </a:moveTo>
                  <a:lnTo>
                    <a:pt x="166154" y="0"/>
                  </a:lnTo>
                  <a:lnTo>
                    <a:pt x="166154" y="11074"/>
                  </a:lnTo>
                  <a:lnTo>
                    <a:pt x="177228" y="11074"/>
                  </a:lnTo>
                  <a:lnTo>
                    <a:pt x="177228" y="0"/>
                  </a:lnTo>
                  <a:close/>
                </a:path>
                <a:path w="421004" h="11429">
                  <a:moveTo>
                    <a:pt x="210451" y="0"/>
                  </a:moveTo>
                  <a:lnTo>
                    <a:pt x="199377" y="0"/>
                  </a:lnTo>
                  <a:lnTo>
                    <a:pt x="199377" y="11074"/>
                  </a:lnTo>
                  <a:lnTo>
                    <a:pt x="210451" y="11074"/>
                  </a:lnTo>
                  <a:lnTo>
                    <a:pt x="210451" y="0"/>
                  </a:lnTo>
                  <a:close/>
                </a:path>
                <a:path w="421004" h="11429">
                  <a:moveTo>
                    <a:pt x="276910" y="0"/>
                  </a:moveTo>
                  <a:lnTo>
                    <a:pt x="265836" y="0"/>
                  </a:lnTo>
                  <a:lnTo>
                    <a:pt x="254762" y="0"/>
                  </a:lnTo>
                  <a:lnTo>
                    <a:pt x="254762" y="11074"/>
                  </a:lnTo>
                  <a:lnTo>
                    <a:pt x="265836" y="11074"/>
                  </a:lnTo>
                  <a:lnTo>
                    <a:pt x="276910" y="11074"/>
                  </a:lnTo>
                  <a:lnTo>
                    <a:pt x="276910" y="0"/>
                  </a:lnTo>
                  <a:close/>
                </a:path>
                <a:path w="421004" h="11429">
                  <a:moveTo>
                    <a:pt x="310146" y="0"/>
                  </a:moveTo>
                  <a:lnTo>
                    <a:pt x="299072" y="0"/>
                  </a:lnTo>
                  <a:lnTo>
                    <a:pt x="287997" y="0"/>
                  </a:lnTo>
                  <a:lnTo>
                    <a:pt x="287997" y="11074"/>
                  </a:lnTo>
                  <a:lnTo>
                    <a:pt x="299072" y="11074"/>
                  </a:lnTo>
                  <a:lnTo>
                    <a:pt x="310146" y="11074"/>
                  </a:lnTo>
                  <a:lnTo>
                    <a:pt x="310146" y="0"/>
                  </a:lnTo>
                  <a:close/>
                </a:path>
                <a:path w="421004" h="11429">
                  <a:moveTo>
                    <a:pt x="332295" y="0"/>
                  </a:moveTo>
                  <a:lnTo>
                    <a:pt x="321221" y="0"/>
                  </a:lnTo>
                  <a:lnTo>
                    <a:pt x="321221" y="11074"/>
                  </a:lnTo>
                  <a:lnTo>
                    <a:pt x="332295" y="11074"/>
                  </a:lnTo>
                  <a:lnTo>
                    <a:pt x="332295" y="0"/>
                  </a:lnTo>
                  <a:close/>
                </a:path>
                <a:path w="421004" h="11429">
                  <a:moveTo>
                    <a:pt x="365531" y="0"/>
                  </a:moveTo>
                  <a:lnTo>
                    <a:pt x="354457" y="0"/>
                  </a:lnTo>
                  <a:lnTo>
                    <a:pt x="354457" y="11074"/>
                  </a:lnTo>
                  <a:lnTo>
                    <a:pt x="365531" y="11074"/>
                  </a:lnTo>
                  <a:lnTo>
                    <a:pt x="365531" y="0"/>
                  </a:lnTo>
                  <a:close/>
                </a:path>
                <a:path w="421004" h="11429">
                  <a:moveTo>
                    <a:pt x="398767" y="0"/>
                  </a:moveTo>
                  <a:lnTo>
                    <a:pt x="387692" y="0"/>
                  </a:lnTo>
                  <a:lnTo>
                    <a:pt x="387692" y="11074"/>
                  </a:lnTo>
                  <a:lnTo>
                    <a:pt x="398767" y="11074"/>
                  </a:lnTo>
                  <a:lnTo>
                    <a:pt x="398767" y="0"/>
                  </a:lnTo>
                  <a:close/>
                </a:path>
                <a:path w="421004" h="11429">
                  <a:moveTo>
                    <a:pt x="420916" y="0"/>
                  </a:moveTo>
                  <a:lnTo>
                    <a:pt x="409841" y="0"/>
                  </a:lnTo>
                  <a:lnTo>
                    <a:pt x="409841" y="11074"/>
                  </a:lnTo>
                  <a:lnTo>
                    <a:pt x="420916" y="11074"/>
                  </a:lnTo>
                  <a:lnTo>
                    <a:pt x="42091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6071903" y="6724029"/>
              <a:ext cx="221615" cy="0"/>
            </a:xfrm>
            <a:custGeom>
              <a:avLst/>
              <a:gdLst/>
              <a:ahLst/>
              <a:cxnLst/>
              <a:rect l="l" t="t" r="r" b="b"/>
              <a:pathLst>
                <a:path w="221614">
                  <a:moveTo>
                    <a:pt x="0" y="0"/>
                  </a:moveTo>
                  <a:lnTo>
                    <a:pt x="221538" y="0"/>
                  </a:lnTo>
                </a:path>
              </a:pathLst>
            </a:custGeom>
            <a:ln w="11074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6071895" y="6718503"/>
              <a:ext cx="631825" cy="33655"/>
            </a:xfrm>
            <a:custGeom>
              <a:avLst/>
              <a:gdLst/>
              <a:ahLst/>
              <a:cxnLst/>
              <a:rect l="l" t="t" r="r" b="b"/>
              <a:pathLst>
                <a:path w="631825" h="33654">
                  <a:moveTo>
                    <a:pt x="44297" y="22148"/>
                  </a:moveTo>
                  <a:lnTo>
                    <a:pt x="33223" y="22148"/>
                  </a:lnTo>
                  <a:lnTo>
                    <a:pt x="33223" y="11074"/>
                  </a:lnTo>
                  <a:lnTo>
                    <a:pt x="22148" y="11074"/>
                  </a:lnTo>
                  <a:lnTo>
                    <a:pt x="11074" y="11074"/>
                  </a:lnTo>
                  <a:lnTo>
                    <a:pt x="0" y="11074"/>
                  </a:lnTo>
                  <a:lnTo>
                    <a:pt x="0" y="22148"/>
                  </a:lnTo>
                  <a:lnTo>
                    <a:pt x="0" y="33223"/>
                  </a:lnTo>
                  <a:lnTo>
                    <a:pt x="11074" y="33223"/>
                  </a:lnTo>
                  <a:lnTo>
                    <a:pt x="22148" y="33223"/>
                  </a:lnTo>
                  <a:lnTo>
                    <a:pt x="33223" y="33223"/>
                  </a:lnTo>
                  <a:lnTo>
                    <a:pt x="44297" y="33223"/>
                  </a:lnTo>
                  <a:lnTo>
                    <a:pt x="44297" y="22148"/>
                  </a:lnTo>
                  <a:close/>
                </a:path>
                <a:path w="631825" h="33654">
                  <a:moveTo>
                    <a:pt x="55384" y="11074"/>
                  </a:moveTo>
                  <a:lnTo>
                    <a:pt x="44310" y="11074"/>
                  </a:lnTo>
                  <a:lnTo>
                    <a:pt x="44310" y="22148"/>
                  </a:lnTo>
                  <a:lnTo>
                    <a:pt x="44310" y="33223"/>
                  </a:lnTo>
                  <a:lnTo>
                    <a:pt x="55384" y="33223"/>
                  </a:lnTo>
                  <a:lnTo>
                    <a:pt x="55384" y="22148"/>
                  </a:lnTo>
                  <a:lnTo>
                    <a:pt x="55384" y="11074"/>
                  </a:lnTo>
                  <a:close/>
                </a:path>
                <a:path w="631825" h="33654">
                  <a:moveTo>
                    <a:pt x="88607" y="22148"/>
                  </a:moveTo>
                  <a:lnTo>
                    <a:pt x="77533" y="22148"/>
                  </a:lnTo>
                  <a:lnTo>
                    <a:pt x="66459" y="22148"/>
                  </a:lnTo>
                  <a:lnTo>
                    <a:pt x="66459" y="33223"/>
                  </a:lnTo>
                  <a:lnTo>
                    <a:pt x="77533" y="33223"/>
                  </a:lnTo>
                  <a:lnTo>
                    <a:pt x="88607" y="33223"/>
                  </a:lnTo>
                  <a:lnTo>
                    <a:pt x="88607" y="22148"/>
                  </a:lnTo>
                  <a:close/>
                </a:path>
                <a:path w="631825" h="33654">
                  <a:moveTo>
                    <a:pt x="99682" y="11074"/>
                  </a:moveTo>
                  <a:lnTo>
                    <a:pt x="88607" y="11074"/>
                  </a:lnTo>
                  <a:lnTo>
                    <a:pt x="88607" y="22148"/>
                  </a:lnTo>
                  <a:lnTo>
                    <a:pt x="99682" y="22148"/>
                  </a:lnTo>
                  <a:lnTo>
                    <a:pt x="99682" y="11074"/>
                  </a:lnTo>
                  <a:close/>
                </a:path>
                <a:path w="631825" h="33654">
                  <a:moveTo>
                    <a:pt x="155067" y="11074"/>
                  </a:moveTo>
                  <a:lnTo>
                    <a:pt x="143992" y="11074"/>
                  </a:lnTo>
                  <a:lnTo>
                    <a:pt x="143992" y="22148"/>
                  </a:lnTo>
                  <a:lnTo>
                    <a:pt x="132918" y="22148"/>
                  </a:lnTo>
                  <a:lnTo>
                    <a:pt x="132918" y="11074"/>
                  </a:lnTo>
                  <a:lnTo>
                    <a:pt x="121843" y="11074"/>
                  </a:lnTo>
                  <a:lnTo>
                    <a:pt x="110769" y="11074"/>
                  </a:lnTo>
                  <a:lnTo>
                    <a:pt x="110769" y="22148"/>
                  </a:lnTo>
                  <a:lnTo>
                    <a:pt x="121843" y="22148"/>
                  </a:lnTo>
                  <a:lnTo>
                    <a:pt x="121843" y="33223"/>
                  </a:lnTo>
                  <a:lnTo>
                    <a:pt x="132918" y="33223"/>
                  </a:lnTo>
                  <a:lnTo>
                    <a:pt x="143992" y="33223"/>
                  </a:lnTo>
                  <a:lnTo>
                    <a:pt x="155067" y="33223"/>
                  </a:lnTo>
                  <a:lnTo>
                    <a:pt x="155067" y="22148"/>
                  </a:lnTo>
                  <a:lnTo>
                    <a:pt x="155067" y="11074"/>
                  </a:lnTo>
                  <a:close/>
                </a:path>
                <a:path w="631825" h="33654">
                  <a:moveTo>
                    <a:pt x="166154" y="22148"/>
                  </a:moveTo>
                  <a:lnTo>
                    <a:pt x="155079" y="22148"/>
                  </a:lnTo>
                  <a:lnTo>
                    <a:pt x="155079" y="33223"/>
                  </a:lnTo>
                  <a:lnTo>
                    <a:pt x="166154" y="33223"/>
                  </a:lnTo>
                  <a:lnTo>
                    <a:pt x="166154" y="22148"/>
                  </a:lnTo>
                  <a:close/>
                </a:path>
                <a:path w="631825" h="33654">
                  <a:moveTo>
                    <a:pt x="188302" y="11074"/>
                  </a:moveTo>
                  <a:lnTo>
                    <a:pt x="177228" y="11074"/>
                  </a:lnTo>
                  <a:lnTo>
                    <a:pt x="177228" y="22148"/>
                  </a:lnTo>
                  <a:lnTo>
                    <a:pt x="177228" y="33223"/>
                  </a:lnTo>
                  <a:lnTo>
                    <a:pt x="188302" y="33223"/>
                  </a:lnTo>
                  <a:lnTo>
                    <a:pt x="188302" y="22148"/>
                  </a:lnTo>
                  <a:lnTo>
                    <a:pt x="188302" y="11074"/>
                  </a:lnTo>
                  <a:close/>
                </a:path>
                <a:path w="631825" h="33654">
                  <a:moveTo>
                    <a:pt x="210451" y="11074"/>
                  </a:moveTo>
                  <a:lnTo>
                    <a:pt x="199377" y="11074"/>
                  </a:lnTo>
                  <a:lnTo>
                    <a:pt x="199377" y="22148"/>
                  </a:lnTo>
                  <a:lnTo>
                    <a:pt x="199377" y="33223"/>
                  </a:lnTo>
                  <a:lnTo>
                    <a:pt x="210451" y="33223"/>
                  </a:lnTo>
                  <a:lnTo>
                    <a:pt x="210451" y="22148"/>
                  </a:lnTo>
                  <a:lnTo>
                    <a:pt x="210451" y="11074"/>
                  </a:lnTo>
                  <a:close/>
                </a:path>
                <a:path w="631825" h="33654">
                  <a:moveTo>
                    <a:pt x="243687" y="11074"/>
                  </a:moveTo>
                  <a:lnTo>
                    <a:pt x="232613" y="11074"/>
                  </a:lnTo>
                  <a:lnTo>
                    <a:pt x="232613" y="22148"/>
                  </a:lnTo>
                  <a:lnTo>
                    <a:pt x="221538" y="22148"/>
                  </a:lnTo>
                  <a:lnTo>
                    <a:pt x="221538" y="33223"/>
                  </a:lnTo>
                  <a:lnTo>
                    <a:pt x="232613" y="33223"/>
                  </a:lnTo>
                  <a:lnTo>
                    <a:pt x="243687" y="33223"/>
                  </a:lnTo>
                  <a:lnTo>
                    <a:pt x="243687" y="22148"/>
                  </a:lnTo>
                  <a:lnTo>
                    <a:pt x="243687" y="11074"/>
                  </a:lnTo>
                  <a:close/>
                </a:path>
                <a:path w="631825" h="33654">
                  <a:moveTo>
                    <a:pt x="265836" y="22148"/>
                  </a:moveTo>
                  <a:lnTo>
                    <a:pt x="254762" y="22148"/>
                  </a:lnTo>
                  <a:lnTo>
                    <a:pt x="254762" y="33223"/>
                  </a:lnTo>
                  <a:lnTo>
                    <a:pt x="265836" y="33223"/>
                  </a:lnTo>
                  <a:lnTo>
                    <a:pt x="265836" y="22148"/>
                  </a:lnTo>
                  <a:close/>
                </a:path>
                <a:path w="631825" h="33654">
                  <a:moveTo>
                    <a:pt x="299072" y="0"/>
                  </a:moveTo>
                  <a:lnTo>
                    <a:pt x="287997" y="0"/>
                  </a:lnTo>
                  <a:lnTo>
                    <a:pt x="287997" y="11074"/>
                  </a:lnTo>
                  <a:lnTo>
                    <a:pt x="276923" y="11074"/>
                  </a:lnTo>
                  <a:lnTo>
                    <a:pt x="265849" y="11074"/>
                  </a:lnTo>
                  <a:lnTo>
                    <a:pt x="265849" y="22148"/>
                  </a:lnTo>
                  <a:lnTo>
                    <a:pt x="276923" y="22148"/>
                  </a:lnTo>
                  <a:lnTo>
                    <a:pt x="276923" y="33223"/>
                  </a:lnTo>
                  <a:lnTo>
                    <a:pt x="287997" y="33223"/>
                  </a:lnTo>
                  <a:lnTo>
                    <a:pt x="299072" y="33223"/>
                  </a:lnTo>
                  <a:lnTo>
                    <a:pt x="299072" y="22148"/>
                  </a:lnTo>
                  <a:lnTo>
                    <a:pt x="299072" y="11074"/>
                  </a:lnTo>
                  <a:lnTo>
                    <a:pt x="299072" y="0"/>
                  </a:lnTo>
                  <a:close/>
                </a:path>
                <a:path w="631825" h="33654">
                  <a:moveTo>
                    <a:pt x="321221" y="11074"/>
                  </a:moveTo>
                  <a:lnTo>
                    <a:pt x="310146" y="11074"/>
                  </a:lnTo>
                  <a:lnTo>
                    <a:pt x="310146" y="22148"/>
                  </a:lnTo>
                  <a:lnTo>
                    <a:pt x="310146" y="33223"/>
                  </a:lnTo>
                  <a:lnTo>
                    <a:pt x="321221" y="33223"/>
                  </a:lnTo>
                  <a:lnTo>
                    <a:pt x="321221" y="22148"/>
                  </a:lnTo>
                  <a:lnTo>
                    <a:pt x="321221" y="11074"/>
                  </a:lnTo>
                  <a:close/>
                </a:path>
                <a:path w="631825" h="33654">
                  <a:moveTo>
                    <a:pt x="332308" y="0"/>
                  </a:moveTo>
                  <a:lnTo>
                    <a:pt x="321233" y="0"/>
                  </a:lnTo>
                  <a:lnTo>
                    <a:pt x="321233" y="11074"/>
                  </a:lnTo>
                  <a:lnTo>
                    <a:pt x="332308" y="11074"/>
                  </a:lnTo>
                  <a:lnTo>
                    <a:pt x="332308" y="0"/>
                  </a:lnTo>
                  <a:close/>
                </a:path>
                <a:path w="631825" h="33654">
                  <a:moveTo>
                    <a:pt x="343382" y="11074"/>
                  </a:moveTo>
                  <a:lnTo>
                    <a:pt x="332308" y="11074"/>
                  </a:lnTo>
                  <a:lnTo>
                    <a:pt x="332308" y="22148"/>
                  </a:lnTo>
                  <a:lnTo>
                    <a:pt x="321233" y="22148"/>
                  </a:lnTo>
                  <a:lnTo>
                    <a:pt x="321233" y="33223"/>
                  </a:lnTo>
                  <a:lnTo>
                    <a:pt x="332308" y="33223"/>
                  </a:lnTo>
                  <a:lnTo>
                    <a:pt x="343382" y="33223"/>
                  </a:lnTo>
                  <a:lnTo>
                    <a:pt x="343382" y="22148"/>
                  </a:lnTo>
                  <a:lnTo>
                    <a:pt x="343382" y="11074"/>
                  </a:lnTo>
                  <a:close/>
                </a:path>
                <a:path w="631825" h="33654">
                  <a:moveTo>
                    <a:pt x="365531" y="0"/>
                  </a:moveTo>
                  <a:lnTo>
                    <a:pt x="354457" y="0"/>
                  </a:lnTo>
                  <a:lnTo>
                    <a:pt x="354457" y="11074"/>
                  </a:lnTo>
                  <a:lnTo>
                    <a:pt x="365531" y="11074"/>
                  </a:lnTo>
                  <a:lnTo>
                    <a:pt x="365531" y="0"/>
                  </a:lnTo>
                  <a:close/>
                </a:path>
                <a:path w="631825" h="33654">
                  <a:moveTo>
                    <a:pt x="431990" y="22148"/>
                  </a:moveTo>
                  <a:lnTo>
                    <a:pt x="420916" y="22148"/>
                  </a:lnTo>
                  <a:lnTo>
                    <a:pt x="409841" y="22148"/>
                  </a:lnTo>
                  <a:lnTo>
                    <a:pt x="398767" y="22148"/>
                  </a:lnTo>
                  <a:lnTo>
                    <a:pt x="398767" y="11074"/>
                  </a:lnTo>
                  <a:lnTo>
                    <a:pt x="409841" y="11074"/>
                  </a:lnTo>
                  <a:lnTo>
                    <a:pt x="420916" y="11074"/>
                  </a:lnTo>
                  <a:lnTo>
                    <a:pt x="420916" y="0"/>
                  </a:lnTo>
                  <a:lnTo>
                    <a:pt x="409841" y="0"/>
                  </a:lnTo>
                  <a:lnTo>
                    <a:pt x="398767" y="0"/>
                  </a:lnTo>
                  <a:lnTo>
                    <a:pt x="387692" y="0"/>
                  </a:lnTo>
                  <a:lnTo>
                    <a:pt x="387692" y="11074"/>
                  </a:lnTo>
                  <a:lnTo>
                    <a:pt x="387692" y="22148"/>
                  </a:lnTo>
                  <a:lnTo>
                    <a:pt x="376618" y="22148"/>
                  </a:lnTo>
                  <a:lnTo>
                    <a:pt x="376618" y="33223"/>
                  </a:lnTo>
                  <a:lnTo>
                    <a:pt x="431990" y="33223"/>
                  </a:lnTo>
                  <a:lnTo>
                    <a:pt x="431990" y="22148"/>
                  </a:lnTo>
                  <a:close/>
                </a:path>
                <a:path w="631825" h="33654">
                  <a:moveTo>
                    <a:pt x="465226" y="0"/>
                  </a:moveTo>
                  <a:lnTo>
                    <a:pt x="454152" y="0"/>
                  </a:lnTo>
                  <a:lnTo>
                    <a:pt x="443077" y="0"/>
                  </a:lnTo>
                  <a:lnTo>
                    <a:pt x="432003" y="0"/>
                  </a:lnTo>
                  <a:lnTo>
                    <a:pt x="432003" y="11074"/>
                  </a:lnTo>
                  <a:lnTo>
                    <a:pt x="443077" y="11074"/>
                  </a:lnTo>
                  <a:lnTo>
                    <a:pt x="454152" y="11074"/>
                  </a:lnTo>
                  <a:lnTo>
                    <a:pt x="454152" y="22148"/>
                  </a:lnTo>
                  <a:lnTo>
                    <a:pt x="465226" y="22148"/>
                  </a:lnTo>
                  <a:lnTo>
                    <a:pt x="465226" y="11074"/>
                  </a:lnTo>
                  <a:lnTo>
                    <a:pt x="465226" y="0"/>
                  </a:lnTo>
                  <a:close/>
                </a:path>
                <a:path w="631825" h="33654">
                  <a:moveTo>
                    <a:pt x="476300" y="22148"/>
                  </a:moveTo>
                  <a:lnTo>
                    <a:pt x="465226" y="22148"/>
                  </a:lnTo>
                  <a:lnTo>
                    <a:pt x="465226" y="33223"/>
                  </a:lnTo>
                  <a:lnTo>
                    <a:pt x="476300" y="33223"/>
                  </a:lnTo>
                  <a:lnTo>
                    <a:pt x="476300" y="22148"/>
                  </a:lnTo>
                  <a:close/>
                </a:path>
                <a:path w="631825" h="33654">
                  <a:moveTo>
                    <a:pt x="487375" y="11074"/>
                  </a:moveTo>
                  <a:lnTo>
                    <a:pt x="476300" y="11074"/>
                  </a:lnTo>
                  <a:lnTo>
                    <a:pt x="476300" y="22148"/>
                  </a:lnTo>
                  <a:lnTo>
                    <a:pt x="487375" y="22148"/>
                  </a:lnTo>
                  <a:lnTo>
                    <a:pt x="487375" y="11074"/>
                  </a:lnTo>
                  <a:close/>
                </a:path>
                <a:path w="631825" h="33654">
                  <a:moveTo>
                    <a:pt x="509536" y="0"/>
                  </a:moveTo>
                  <a:lnTo>
                    <a:pt x="498462" y="0"/>
                  </a:lnTo>
                  <a:lnTo>
                    <a:pt x="498462" y="11074"/>
                  </a:lnTo>
                  <a:lnTo>
                    <a:pt x="509536" y="11074"/>
                  </a:lnTo>
                  <a:lnTo>
                    <a:pt x="509536" y="0"/>
                  </a:lnTo>
                  <a:close/>
                </a:path>
                <a:path w="631825" h="33654">
                  <a:moveTo>
                    <a:pt x="520611" y="11074"/>
                  </a:moveTo>
                  <a:lnTo>
                    <a:pt x="509536" y="11074"/>
                  </a:lnTo>
                  <a:lnTo>
                    <a:pt x="509536" y="22148"/>
                  </a:lnTo>
                  <a:lnTo>
                    <a:pt x="509536" y="33223"/>
                  </a:lnTo>
                  <a:lnTo>
                    <a:pt x="520611" y="33223"/>
                  </a:lnTo>
                  <a:lnTo>
                    <a:pt x="520611" y="22148"/>
                  </a:lnTo>
                  <a:lnTo>
                    <a:pt x="520611" y="11074"/>
                  </a:lnTo>
                  <a:close/>
                </a:path>
                <a:path w="631825" h="33654">
                  <a:moveTo>
                    <a:pt x="542759" y="0"/>
                  </a:moveTo>
                  <a:lnTo>
                    <a:pt x="531685" y="0"/>
                  </a:lnTo>
                  <a:lnTo>
                    <a:pt x="531685" y="11074"/>
                  </a:lnTo>
                  <a:lnTo>
                    <a:pt x="531685" y="22148"/>
                  </a:lnTo>
                  <a:lnTo>
                    <a:pt x="542759" y="22148"/>
                  </a:lnTo>
                  <a:lnTo>
                    <a:pt x="542759" y="11074"/>
                  </a:lnTo>
                  <a:lnTo>
                    <a:pt x="542759" y="0"/>
                  </a:lnTo>
                  <a:close/>
                </a:path>
                <a:path w="631825" h="33654">
                  <a:moveTo>
                    <a:pt x="598144" y="11074"/>
                  </a:moveTo>
                  <a:lnTo>
                    <a:pt x="587070" y="11074"/>
                  </a:lnTo>
                  <a:lnTo>
                    <a:pt x="587070" y="0"/>
                  </a:lnTo>
                  <a:lnTo>
                    <a:pt x="575995" y="0"/>
                  </a:lnTo>
                  <a:lnTo>
                    <a:pt x="564921" y="0"/>
                  </a:lnTo>
                  <a:lnTo>
                    <a:pt x="564921" y="11074"/>
                  </a:lnTo>
                  <a:lnTo>
                    <a:pt x="553847" y="11074"/>
                  </a:lnTo>
                  <a:lnTo>
                    <a:pt x="542772" y="11074"/>
                  </a:lnTo>
                  <a:lnTo>
                    <a:pt x="542772" y="22148"/>
                  </a:lnTo>
                  <a:lnTo>
                    <a:pt x="553847" y="22148"/>
                  </a:lnTo>
                  <a:lnTo>
                    <a:pt x="564921" y="22148"/>
                  </a:lnTo>
                  <a:lnTo>
                    <a:pt x="575995" y="22148"/>
                  </a:lnTo>
                  <a:lnTo>
                    <a:pt x="587070" y="22148"/>
                  </a:lnTo>
                  <a:lnTo>
                    <a:pt x="598144" y="22148"/>
                  </a:lnTo>
                  <a:lnTo>
                    <a:pt x="598144" y="11074"/>
                  </a:lnTo>
                  <a:close/>
                </a:path>
                <a:path w="631825" h="33654">
                  <a:moveTo>
                    <a:pt x="620306" y="11074"/>
                  </a:moveTo>
                  <a:lnTo>
                    <a:pt x="609231" y="11074"/>
                  </a:lnTo>
                  <a:lnTo>
                    <a:pt x="609231" y="0"/>
                  </a:lnTo>
                  <a:lnTo>
                    <a:pt x="598157" y="0"/>
                  </a:lnTo>
                  <a:lnTo>
                    <a:pt x="598157" y="11074"/>
                  </a:lnTo>
                  <a:lnTo>
                    <a:pt x="598157" y="22148"/>
                  </a:lnTo>
                  <a:lnTo>
                    <a:pt x="609231" y="22148"/>
                  </a:lnTo>
                  <a:lnTo>
                    <a:pt x="620306" y="22148"/>
                  </a:lnTo>
                  <a:lnTo>
                    <a:pt x="620306" y="11074"/>
                  </a:lnTo>
                  <a:close/>
                </a:path>
                <a:path w="631825" h="33654">
                  <a:moveTo>
                    <a:pt x="631380" y="0"/>
                  </a:moveTo>
                  <a:lnTo>
                    <a:pt x="620306" y="0"/>
                  </a:lnTo>
                  <a:lnTo>
                    <a:pt x="620306" y="11074"/>
                  </a:lnTo>
                  <a:lnTo>
                    <a:pt x="631380" y="11074"/>
                  </a:lnTo>
                  <a:lnTo>
                    <a:pt x="6313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6071895" y="6740651"/>
              <a:ext cx="631825" cy="44450"/>
            </a:xfrm>
            <a:custGeom>
              <a:avLst/>
              <a:gdLst/>
              <a:ahLst/>
              <a:cxnLst/>
              <a:rect l="l" t="t" r="r" b="b"/>
              <a:pathLst>
                <a:path w="631825" h="44450">
                  <a:moveTo>
                    <a:pt x="11074" y="33235"/>
                  </a:moveTo>
                  <a:lnTo>
                    <a:pt x="0" y="33235"/>
                  </a:lnTo>
                  <a:lnTo>
                    <a:pt x="0" y="44310"/>
                  </a:lnTo>
                  <a:lnTo>
                    <a:pt x="11074" y="44310"/>
                  </a:lnTo>
                  <a:lnTo>
                    <a:pt x="11074" y="33235"/>
                  </a:lnTo>
                  <a:close/>
                </a:path>
                <a:path w="631825" h="44450">
                  <a:moveTo>
                    <a:pt x="44297" y="33235"/>
                  </a:moveTo>
                  <a:lnTo>
                    <a:pt x="33223" y="33235"/>
                  </a:lnTo>
                  <a:lnTo>
                    <a:pt x="33223" y="44310"/>
                  </a:lnTo>
                  <a:lnTo>
                    <a:pt x="44297" y="44310"/>
                  </a:lnTo>
                  <a:lnTo>
                    <a:pt x="44297" y="33235"/>
                  </a:lnTo>
                  <a:close/>
                </a:path>
                <a:path w="631825" h="44450">
                  <a:moveTo>
                    <a:pt x="44297" y="11074"/>
                  </a:moveTo>
                  <a:lnTo>
                    <a:pt x="33223" y="11074"/>
                  </a:lnTo>
                  <a:lnTo>
                    <a:pt x="22148" y="11074"/>
                  </a:lnTo>
                  <a:lnTo>
                    <a:pt x="11074" y="11074"/>
                  </a:lnTo>
                  <a:lnTo>
                    <a:pt x="0" y="11074"/>
                  </a:lnTo>
                  <a:lnTo>
                    <a:pt x="0" y="22148"/>
                  </a:lnTo>
                  <a:lnTo>
                    <a:pt x="11074" y="22148"/>
                  </a:lnTo>
                  <a:lnTo>
                    <a:pt x="11074" y="33223"/>
                  </a:lnTo>
                  <a:lnTo>
                    <a:pt x="22148" y="33223"/>
                  </a:lnTo>
                  <a:lnTo>
                    <a:pt x="22148" y="22148"/>
                  </a:lnTo>
                  <a:lnTo>
                    <a:pt x="33223" y="22148"/>
                  </a:lnTo>
                  <a:lnTo>
                    <a:pt x="44297" y="22148"/>
                  </a:lnTo>
                  <a:lnTo>
                    <a:pt x="44297" y="11074"/>
                  </a:lnTo>
                  <a:close/>
                </a:path>
                <a:path w="631825" h="44450">
                  <a:moveTo>
                    <a:pt x="66459" y="33235"/>
                  </a:moveTo>
                  <a:lnTo>
                    <a:pt x="55384" y="33235"/>
                  </a:lnTo>
                  <a:lnTo>
                    <a:pt x="44310" y="33235"/>
                  </a:lnTo>
                  <a:lnTo>
                    <a:pt x="44310" y="44310"/>
                  </a:lnTo>
                  <a:lnTo>
                    <a:pt x="55384" y="44310"/>
                  </a:lnTo>
                  <a:lnTo>
                    <a:pt x="66459" y="44310"/>
                  </a:lnTo>
                  <a:lnTo>
                    <a:pt x="66459" y="33235"/>
                  </a:lnTo>
                  <a:close/>
                </a:path>
                <a:path w="631825" h="44450">
                  <a:moveTo>
                    <a:pt x="77533" y="22148"/>
                  </a:moveTo>
                  <a:lnTo>
                    <a:pt x="66459" y="22148"/>
                  </a:lnTo>
                  <a:lnTo>
                    <a:pt x="66459" y="11074"/>
                  </a:lnTo>
                  <a:lnTo>
                    <a:pt x="55384" y="11074"/>
                  </a:lnTo>
                  <a:lnTo>
                    <a:pt x="55384" y="22148"/>
                  </a:lnTo>
                  <a:lnTo>
                    <a:pt x="55384" y="33223"/>
                  </a:lnTo>
                  <a:lnTo>
                    <a:pt x="66459" y="33223"/>
                  </a:lnTo>
                  <a:lnTo>
                    <a:pt x="77533" y="33223"/>
                  </a:lnTo>
                  <a:lnTo>
                    <a:pt x="77533" y="22148"/>
                  </a:lnTo>
                  <a:close/>
                </a:path>
                <a:path w="631825" h="44450">
                  <a:moveTo>
                    <a:pt x="88607" y="33235"/>
                  </a:moveTo>
                  <a:lnTo>
                    <a:pt x="77533" y="33235"/>
                  </a:lnTo>
                  <a:lnTo>
                    <a:pt x="77533" y="44310"/>
                  </a:lnTo>
                  <a:lnTo>
                    <a:pt x="88607" y="44310"/>
                  </a:lnTo>
                  <a:lnTo>
                    <a:pt x="88607" y="33235"/>
                  </a:lnTo>
                  <a:close/>
                </a:path>
                <a:path w="631825" h="44450">
                  <a:moveTo>
                    <a:pt x="99682" y="11074"/>
                  </a:moveTo>
                  <a:lnTo>
                    <a:pt x="88607" y="11074"/>
                  </a:lnTo>
                  <a:lnTo>
                    <a:pt x="77533" y="11074"/>
                  </a:lnTo>
                  <a:lnTo>
                    <a:pt x="77533" y="22148"/>
                  </a:lnTo>
                  <a:lnTo>
                    <a:pt x="88607" y="22148"/>
                  </a:lnTo>
                  <a:lnTo>
                    <a:pt x="99682" y="22148"/>
                  </a:lnTo>
                  <a:lnTo>
                    <a:pt x="99682" y="11074"/>
                  </a:lnTo>
                  <a:close/>
                </a:path>
                <a:path w="631825" h="44450">
                  <a:moveTo>
                    <a:pt x="110769" y="33235"/>
                  </a:moveTo>
                  <a:lnTo>
                    <a:pt x="99695" y="33235"/>
                  </a:lnTo>
                  <a:lnTo>
                    <a:pt x="99695" y="44310"/>
                  </a:lnTo>
                  <a:lnTo>
                    <a:pt x="110769" y="44310"/>
                  </a:lnTo>
                  <a:lnTo>
                    <a:pt x="110769" y="33235"/>
                  </a:lnTo>
                  <a:close/>
                </a:path>
                <a:path w="631825" h="44450">
                  <a:moveTo>
                    <a:pt x="121843" y="11074"/>
                  </a:moveTo>
                  <a:lnTo>
                    <a:pt x="110769" y="11074"/>
                  </a:lnTo>
                  <a:lnTo>
                    <a:pt x="99695" y="11074"/>
                  </a:lnTo>
                  <a:lnTo>
                    <a:pt x="99695" y="22148"/>
                  </a:lnTo>
                  <a:lnTo>
                    <a:pt x="99695" y="33223"/>
                  </a:lnTo>
                  <a:lnTo>
                    <a:pt x="110769" y="33223"/>
                  </a:lnTo>
                  <a:lnTo>
                    <a:pt x="110769" y="22148"/>
                  </a:lnTo>
                  <a:lnTo>
                    <a:pt x="121843" y="22148"/>
                  </a:lnTo>
                  <a:lnTo>
                    <a:pt x="121843" y="11074"/>
                  </a:lnTo>
                  <a:close/>
                </a:path>
                <a:path w="631825" h="44450">
                  <a:moveTo>
                    <a:pt x="155067" y="33235"/>
                  </a:moveTo>
                  <a:lnTo>
                    <a:pt x="143992" y="33235"/>
                  </a:lnTo>
                  <a:lnTo>
                    <a:pt x="143992" y="44310"/>
                  </a:lnTo>
                  <a:lnTo>
                    <a:pt x="155067" y="44310"/>
                  </a:lnTo>
                  <a:lnTo>
                    <a:pt x="155067" y="33235"/>
                  </a:lnTo>
                  <a:close/>
                </a:path>
                <a:path w="631825" h="44450">
                  <a:moveTo>
                    <a:pt x="155067" y="11074"/>
                  </a:moveTo>
                  <a:lnTo>
                    <a:pt x="143992" y="11074"/>
                  </a:lnTo>
                  <a:lnTo>
                    <a:pt x="132918" y="11074"/>
                  </a:lnTo>
                  <a:lnTo>
                    <a:pt x="132918" y="22148"/>
                  </a:lnTo>
                  <a:lnTo>
                    <a:pt x="143992" y="22148"/>
                  </a:lnTo>
                  <a:lnTo>
                    <a:pt x="155067" y="22148"/>
                  </a:lnTo>
                  <a:lnTo>
                    <a:pt x="155067" y="11074"/>
                  </a:lnTo>
                  <a:close/>
                </a:path>
                <a:path w="631825" h="44450">
                  <a:moveTo>
                    <a:pt x="177228" y="11074"/>
                  </a:moveTo>
                  <a:lnTo>
                    <a:pt x="166154" y="11074"/>
                  </a:lnTo>
                  <a:lnTo>
                    <a:pt x="155079" y="11074"/>
                  </a:lnTo>
                  <a:lnTo>
                    <a:pt x="155079" y="22148"/>
                  </a:lnTo>
                  <a:lnTo>
                    <a:pt x="155079" y="33223"/>
                  </a:lnTo>
                  <a:lnTo>
                    <a:pt x="166154" y="33223"/>
                  </a:lnTo>
                  <a:lnTo>
                    <a:pt x="166154" y="22148"/>
                  </a:lnTo>
                  <a:lnTo>
                    <a:pt x="177228" y="22148"/>
                  </a:lnTo>
                  <a:lnTo>
                    <a:pt x="177228" y="11074"/>
                  </a:lnTo>
                  <a:close/>
                </a:path>
                <a:path w="631825" h="44450">
                  <a:moveTo>
                    <a:pt x="210451" y="11074"/>
                  </a:moveTo>
                  <a:lnTo>
                    <a:pt x="199377" y="11074"/>
                  </a:lnTo>
                  <a:lnTo>
                    <a:pt x="188302" y="11074"/>
                  </a:lnTo>
                  <a:lnTo>
                    <a:pt x="188302" y="22148"/>
                  </a:lnTo>
                  <a:lnTo>
                    <a:pt x="188302" y="33223"/>
                  </a:lnTo>
                  <a:lnTo>
                    <a:pt x="199377" y="33223"/>
                  </a:lnTo>
                  <a:lnTo>
                    <a:pt x="199377" y="22148"/>
                  </a:lnTo>
                  <a:lnTo>
                    <a:pt x="210451" y="22148"/>
                  </a:lnTo>
                  <a:lnTo>
                    <a:pt x="210451" y="11074"/>
                  </a:lnTo>
                  <a:close/>
                </a:path>
                <a:path w="631825" h="44450">
                  <a:moveTo>
                    <a:pt x="265836" y="11074"/>
                  </a:moveTo>
                  <a:lnTo>
                    <a:pt x="254762" y="11074"/>
                  </a:lnTo>
                  <a:lnTo>
                    <a:pt x="254762" y="22148"/>
                  </a:lnTo>
                  <a:lnTo>
                    <a:pt x="254762" y="33223"/>
                  </a:lnTo>
                  <a:lnTo>
                    <a:pt x="265836" y="33223"/>
                  </a:lnTo>
                  <a:lnTo>
                    <a:pt x="265836" y="22148"/>
                  </a:lnTo>
                  <a:lnTo>
                    <a:pt x="265836" y="11074"/>
                  </a:lnTo>
                  <a:close/>
                </a:path>
                <a:path w="631825" h="44450">
                  <a:moveTo>
                    <a:pt x="299072" y="11074"/>
                  </a:moveTo>
                  <a:lnTo>
                    <a:pt x="287997" y="11074"/>
                  </a:lnTo>
                  <a:lnTo>
                    <a:pt x="276923" y="11074"/>
                  </a:lnTo>
                  <a:lnTo>
                    <a:pt x="265849" y="11074"/>
                  </a:lnTo>
                  <a:lnTo>
                    <a:pt x="265849" y="22148"/>
                  </a:lnTo>
                  <a:lnTo>
                    <a:pt x="276923" y="22148"/>
                  </a:lnTo>
                  <a:lnTo>
                    <a:pt x="276923" y="33223"/>
                  </a:lnTo>
                  <a:lnTo>
                    <a:pt x="287997" y="33223"/>
                  </a:lnTo>
                  <a:lnTo>
                    <a:pt x="299072" y="33223"/>
                  </a:lnTo>
                  <a:lnTo>
                    <a:pt x="299072" y="22148"/>
                  </a:lnTo>
                  <a:lnTo>
                    <a:pt x="299072" y="11074"/>
                  </a:lnTo>
                  <a:close/>
                </a:path>
                <a:path w="631825" h="44450">
                  <a:moveTo>
                    <a:pt x="321221" y="11074"/>
                  </a:moveTo>
                  <a:lnTo>
                    <a:pt x="310146" y="11074"/>
                  </a:lnTo>
                  <a:lnTo>
                    <a:pt x="310146" y="22148"/>
                  </a:lnTo>
                  <a:lnTo>
                    <a:pt x="321221" y="22148"/>
                  </a:lnTo>
                  <a:lnTo>
                    <a:pt x="321221" y="11074"/>
                  </a:lnTo>
                  <a:close/>
                </a:path>
                <a:path w="631825" h="44450">
                  <a:moveTo>
                    <a:pt x="354457" y="11074"/>
                  </a:moveTo>
                  <a:lnTo>
                    <a:pt x="343382" y="11074"/>
                  </a:lnTo>
                  <a:lnTo>
                    <a:pt x="332308" y="11074"/>
                  </a:lnTo>
                  <a:lnTo>
                    <a:pt x="332308" y="22148"/>
                  </a:lnTo>
                  <a:lnTo>
                    <a:pt x="332308" y="33223"/>
                  </a:lnTo>
                  <a:lnTo>
                    <a:pt x="343382" y="33223"/>
                  </a:lnTo>
                  <a:lnTo>
                    <a:pt x="343382" y="22148"/>
                  </a:lnTo>
                  <a:lnTo>
                    <a:pt x="354457" y="22148"/>
                  </a:lnTo>
                  <a:lnTo>
                    <a:pt x="354457" y="11074"/>
                  </a:lnTo>
                  <a:close/>
                </a:path>
                <a:path w="631825" h="44450">
                  <a:moveTo>
                    <a:pt x="376605" y="11074"/>
                  </a:moveTo>
                  <a:lnTo>
                    <a:pt x="365531" y="11074"/>
                  </a:lnTo>
                  <a:lnTo>
                    <a:pt x="365531" y="22148"/>
                  </a:lnTo>
                  <a:lnTo>
                    <a:pt x="354457" y="22148"/>
                  </a:lnTo>
                  <a:lnTo>
                    <a:pt x="354457" y="33223"/>
                  </a:lnTo>
                  <a:lnTo>
                    <a:pt x="365531" y="33223"/>
                  </a:lnTo>
                  <a:lnTo>
                    <a:pt x="376605" y="33223"/>
                  </a:lnTo>
                  <a:lnTo>
                    <a:pt x="376605" y="22148"/>
                  </a:lnTo>
                  <a:lnTo>
                    <a:pt x="376605" y="11074"/>
                  </a:lnTo>
                  <a:close/>
                </a:path>
                <a:path w="631825" h="44450">
                  <a:moveTo>
                    <a:pt x="420916" y="11074"/>
                  </a:moveTo>
                  <a:lnTo>
                    <a:pt x="409841" y="11074"/>
                  </a:lnTo>
                  <a:lnTo>
                    <a:pt x="398767" y="11074"/>
                  </a:lnTo>
                  <a:lnTo>
                    <a:pt x="387692" y="11074"/>
                  </a:lnTo>
                  <a:lnTo>
                    <a:pt x="376618" y="11074"/>
                  </a:lnTo>
                  <a:lnTo>
                    <a:pt x="376618" y="22148"/>
                  </a:lnTo>
                  <a:lnTo>
                    <a:pt x="376618" y="33223"/>
                  </a:lnTo>
                  <a:lnTo>
                    <a:pt x="387692" y="33223"/>
                  </a:lnTo>
                  <a:lnTo>
                    <a:pt x="387692" y="22148"/>
                  </a:lnTo>
                  <a:lnTo>
                    <a:pt x="398767" y="22148"/>
                  </a:lnTo>
                  <a:lnTo>
                    <a:pt x="409841" y="22148"/>
                  </a:lnTo>
                  <a:lnTo>
                    <a:pt x="420916" y="22148"/>
                  </a:lnTo>
                  <a:lnTo>
                    <a:pt x="420916" y="11074"/>
                  </a:lnTo>
                  <a:close/>
                </a:path>
                <a:path w="631825" h="44450">
                  <a:moveTo>
                    <a:pt x="431990" y="22148"/>
                  </a:moveTo>
                  <a:lnTo>
                    <a:pt x="420916" y="22148"/>
                  </a:lnTo>
                  <a:lnTo>
                    <a:pt x="420916" y="33223"/>
                  </a:lnTo>
                  <a:lnTo>
                    <a:pt x="431990" y="33223"/>
                  </a:lnTo>
                  <a:lnTo>
                    <a:pt x="431990" y="22148"/>
                  </a:lnTo>
                  <a:close/>
                </a:path>
                <a:path w="631825" h="44450">
                  <a:moveTo>
                    <a:pt x="465226" y="22148"/>
                  </a:moveTo>
                  <a:lnTo>
                    <a:pt x="454152" y="22148"/>
                  </a:lnTo>
                  <a:lnTo>
                    <a:pt x="443077" y="22148"/>
                  </a:lnTo>
                  <a:lnTo>
                    <a:pt x="443077" y="33223"/>
                  </a:lnTo>
                  <a:lnTo>
                    <a:pt x="454152" y="33223"/>
                  </a:lnTo>
                  <a:lnTo>
                    <a:pt x="465226" y="33223"/>
                  </a:lnTo>
                  <a:lnTo>
                    <a:pt x="465226" y="22148"/>
                  </a:lnTo>
                  <a:close/>
                </a:path>
                <a:path w="631825" h="44450">
                  <a:moveTo>
                    <a:pt x="487375" y="11074"/>
                  </a:moveTo>
                  <a:lnTo>
                    <a:pt x="476300" y="11074"/>
                  </a:lnTo>
                  <a:lnTo>
                    <a:pt x="465226" y="11074"/>
                  </a:lnTo>
                  <a:lnTo>
                    <a:pt x="465226" y="22148"/>
                  </a:lnTo>
                  <a:lnTo>
                    <a:pt x="476300" y="22148"/>
                  </a:lnTo>
                  <a:lnTo>
                    <a:pt x="476300" y="33223"/>
                  </a:lnTo>
                  <a:lnTo>
                    <a:pt x="487375" y="33223"/>
                  </a:lnTo>
                  <a:lnTo>
                    <a:pt x="487375" y="22148"/>
                  </a:lnTo>
                  <a:lnTo>
                    <a:pt x="487375" y="11074"/>
                  </a:lnTo>
                  <a:close/>
                </a:path>
                <a:path w="631825" h="44450">
                  <a:moveTo>
                    <a:pt x="542759" y="11074"/>
                  </a:moveTo>
                  <a:lnTo>
                    <a:pt x="531685" y="11074"/>
                  </a:lnTo>
                  <a:lnTo>
                    <a:pt x="531685" y="0"/>
                  </a:lnTo>
                  <a:lnTo>
                    <a:pt x="520611" y="0"/>
                  </a:lnTo>
                  <a:lnTo>
                    <a:pt x="509536" y="0"/>
                  </a:lnTo>
                  <a:lnTo>
                    <a:pt x="509536" y="11074"/>
                  </a:lnTo>
                  <a:lnTo>
                    <a:pt x="509536" y="22148"/>
                  </a:lnTo>
                  <a:lnTo>
                    <a:pt x="498462" y="22148"/>
                  </a:lnTo>
                  <a:lnTo>
                    <a:pt x="498462" y="33223"/>
                  </a:lnTo>
                  <a:lnTo>
                    <a:pt x="509536" y="33223"/>
                  </a:lnTo>
                  <a:lnTo>
                    <a:pt x="520611" y="33223"/>
                  </a:lnTo>
                  <a:lnTo>
                    <a:pt x="520611" y="22148"/>
                  </a:lnTo>
                  <a:lnTo>
                    <a:pt x="531685" y="22148"/>
                  </a:lnTo>
                  <a:lnTo>
                    <a:pt x="542759" y="22148"/>
                  </a:lnTo>
                  <a:lnTo>
                    <a:pt x="542759" y="11074"/>
                  </a:lnTo>
                  <a:close/>
                </a:path>
                <a:path w="631825" h="44450">
                  <a:moveTo>
                    <a:pt x="564921" y="0"/>
                  </a:moveTo>
                  <a:lnTo>
                    <a:pt x="553847" y="0"/>
                  </a:lnTo>
                  <a:lnTo>
                    <a:pt x="553847" y="11074"/>
                  </a:lnTo>
                  <a:lnTo>
                    <a:pt x="553847" y="22148"/>
                  </a:lnTo>
                  <a:lnTo>
                    <a:pt x="564921" y="22148"/>
                  </a:lnTo>
                  <a:lnTo>
                    <a:pt x="564921" y="11074"/>
                  </a:lnTo>
                  <a:lnTo>
                    <a:pt x="564921" y="0"/>
                  </a:lnTo>
                  <a:close/>
                </a:path>
                <a:path w="631825" h="44450">
                  <a:moveTo>
                    <a:pt x="575995" y="22148"/>
                  </a:moveTo>
                  <a:lnTo>
                    <a:pt x="564921" y="22148"/>
                  </a:lnTo>
                  <a:lnTo>
                    <a:pt x="564921" y="33223"/>
                  </a:lnTo>
                  <a:lnTo>
                    <a:pt x="575995" y="33223"/>
                  </a:lnTo>
                  <a:lnTo>
                    <a:pt x="575995" y="22148"/>
                  </a:lnTo>
                  <a:close/>
                </a:path>
                <a:path w="631825" h="44450">
                  <a:moveTo>
                    <a:pt x="587070" y="0"/>
                  </a:moveTo>
                  <a:lnTo>
                    <a:pt x="575995" y="0"/>
                  </a:lnTo>
                  <a:lnTo>
                    <a:pt x="575995" y="11074"/>
                  </a:lnTo>
                  <a:lnTo>
                    <a:pt x="575995" y="22148"/>
                  </a:lnTo>
                  <a:lnTo>
                    <a:pt x="587070" y="22148"/>
                  </a:lnTo>
                  <a:lnTo>
                    <a:pt x="587070" y="11074"/>
                  </a:lnTo>
                  <a:lnTo>
                    <a:pt x="587070" y="0"/>
                  </a:lnTo>
                  <a:close/>
                </a:path>
                <a:path w="631825" h="44450">
                  <a:moveTo>
                    <a:pt x="598144" y="22148"/>
                  </a:moveTo>
                  <a:lnTo>
                    <a:pt x="587070" y="22148"/>
                  </a:lnTo>
                  <a:lnTo>
                    <a:pt x="587070" y="33223"/>
                  </a:lnTo>
                  <a:lnTo>
                    <a:pt x="598144" y="33223"/>
                  </a:lnTo>
                  <a:lnTo>
                    <a:pt x="598144" y="22148"/>
                  </a:lnTo>
                  <a:close/>
                </a:path>
                <a:path w="631825" h="44450">
                  <a:moveTo>
                    <a:pt x="631380" y="11074"/>
                  </a:moveTo>
                  <a:lnTo>
                    <a:pt x="620306" y="11074"/>
                  </a:lnTo>
                  <a:lnTo>
                    <a:pt x="609231" y="11074"/>
                  </a:lnTo>
                  <a:lnTo>
                    <a:pt x="609231" y="22148"/>
                  </a:lnTo>
                  <a:lnTo>
                    <a:pt x="598157" y="22148"/>
                  </a:lnTo>
                  <a:lnTo>
                    <a:pt x="598157" y="33223"/>
                  </a:lnTo>
                  <a:lnTo>
                    <a:pt x="609231" y="33223"/>
                  </a:lnTo>
                  <a:lnTo>
                    <a:pt x="620306" y="33223"/>
                  </a:lnTo>
                  <a:lnTo>
                    <a:pt x="631380" y="33223"/>
                  </a:lnTo>
                  <a:lnTo>
                    <a:pt x="631380" y="22148"/>
                  </a:lnTo>
                  <a:lnTo>
                    <a:pt x="631380" y="1107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6071895" y="6773887"/>
              <a:ext cx="620395" cy="33655"/>
            </a:xfrm>
            <a:custGeom>
              <a:avLst/>
              <a:gdLst/>
              <a:ahLst/>
              <a:cxnLst/>
              <a:rect l="l" t="t" r="r" b="b"/>
              <a:pathLst>
                <a:path w="620395" h="33654">
                  <a:moveTo>
                    <a:pt x="11074" y="22148"/>
                  </a:moveTo>
                  <a:lnTo>
                    <a:pt x="0" y="22148"/>
                  </a:lnTo>
                  <a:lnTo>
                    <a:pt x="0" y="33223"/>
                  </a:lnTo>
                  <a:lnTo>
                    <a:pt x="11074" y="33223"/>
                  </a:lnTo>
                  <a:lnTo>
                    <a:pt x="11074" y="22148"/>
                  </a:lnTo>
                  <a:close/>
                </a:path>
                <a:path w="620395" h="33654">
                  <a:moveTo>
                    <a:pt x="44297" y="11074"/>
                  </a:moveTo>
                  <a:lnTo>
                    <a:pt x="33223" y="11074"/>
                  </a:lnTo>
                  <a:lnTo>
                    <a:pt x="22148" y="11074"/>
                  </a:lnTo>
                  <a:lnTo>
                    <a:pt x="11074" y="11074"/>
                  </a:lnTo>
                  <a:lnTo>
                    <a:pt x="11074" y="22148"/>
                  </a:lnTo>
                  <a:lnTo>
                    <a:pt x="22148" y="22148"/>
                  </a:lnTo>
                  <a:lnTo>
                    <a:pt x="33223" y="22148"/>
                  </a:lnTo>
                  <a:lnTo>
                    <a:pt x="44297" y="22148"/>
                  </a:lnTo>
                  <a:lnTo>
                    <a:pt x="44297" y="11074"/>
                  </a:lnTo>
                  <a:close/>
                </a:path>
                <a:path w="620395" h="33654">
                  <a:moveTo>
                    <a:pt x="99682" y="11074"/>
                  </a:moveTo>
                  <a:lnTo>
                    <a:pt x="88607" y="11074"/>
                  </a:lnTo>
                  <a:lnTo>
                    <a:pt x="77533" y="11074"/>
                  </a:lnTo>
                  <a:lnTo>
                    <a:pt x="66459" y="11074"/>
                  </a:lnTo>
                  <a:lnTo>
                    <a:pt x="66459" y="22148"/>
                  </a:lnTo>
                  <a:lnTo>
                    <a:pt x="77533" y="22148"/>
                  </a:lnTo>
                  <a:lnTo>
                    <a:pt x="77533" y="33223"/>
                  </a:lnTo>
                  <a:lnTo>
                    <a:pt x="88607" y="33223"/>
                  </a:lnTo>
                  <a:lnTo>
                    <a:pt x="99682" y="33223"/>
                  </a:lnTo>
                  <a:lnTo>
                    <a:pt x="99682" y="22148"/>
                  </a:lnTo>
                  <a:lnTo>
                    <a:pt x="99682" y="11074"/>
                  </a:lnTo>
                  <a:close/>
                </a:path>
                <a:path w="620395" h="33654">
                  <a:moveTo>
                    <a:pt x="155067" y="0"/>
                  </a:moveTo>
                  <a:lnTo>
                    <a:pt x="143992" y="0"/>
                  </a:lnTo>
                  <a:lnTo>
                    <a:pt x="143992" y="11074"/>
                  </a:lnTo>
                  <a:lnTo>
                    <a:pt x="132918" y="11074"/>
                  </a:lnTo>
                  <a:lnTo>
                    <a:pt x="121843" y="11074"/>
                  </a:lnTo>
                  <a:lnTo>
                    <a:pt x="121843" y="22148"/>
                  </a:lnTo>
                  <a:lnTo>
                    <a:pt x="110769" y="22148"/>
                  </a:lnTo>
                  <a:lnTo>
                    <a:pt x="99695" y="22148"/>
                  </a:lnTo>
                  <a:lnTo>
                    <a:pt x="99695" y="33223"/>
                  </a:lnTo>
                  <a:lnTo>
                    <a:pt x="110769" y="33223"/>
                  </a:lnTo>
                  <a:lnTo>
                    <a:pt x="121843" y="33223"/>
                  </a:lnTo>
                  <a:lnTo>
                    <a:pt x="132918" y="33223"/>
                  </a:lnTo>
                  <a:lnTo>
                    <a:pt x="143992" y="33223"/>
                  </a:lnTo>
                  <a:lnTo>
                    <a:pt x="155067" y="33223"/>
                  </a:lnTo>
                  <a:lnTo>
                    <a:pt x="155067" y="22148"/>
                  </a:lnTo>
                  <a:lnTo>
                    <a:pt x="155067" y="11074"/>
                  </a:lnTo>
                  <a:lnTo>
                    <a:pt x="155067" y="0"/>
                  </a:lnTo>
                  <a:close/>
                </a:path>
                <a:path w="620395" h="33654">
                  <a:moveTo>
                    <a:pt x="166154" y="22148"/>
                  </a:moveTo>
                  <a:lnTo>
                    <a:pt x="155079" y="22148"/>
                  </a:lnTo>
                  <a:lnTo>
                    <a:pt x="155079" y="33223"/>
                  </a:lnTo>
                  <a:lnTo>
                    <a:pt x="166154" y="33223"/>
                  </a:lnTo>
                  <a:lnTo>
                    <a:pt x="166154" y="22148"/>
                  </a:lnTo>
                  <a:close/>
                </a:path>
                <a:path w="620395" h="33654">
                  <a:moveTo>
                    <a:pt x="166154" y="0"/>
                  </a:moveTo>
                  <a:lnTo>
                    <a:pt x="155079" y="0"/>
                  </a:lnTo>
                  <a:lnTo>
                    <a:pt x="155079" y="11074"/>
                  </a:lnTo>
                  <a:lnTo>
                    <a:pt x="166154" y="11074"/>
                  </a:lnTo>
                  <a:lnTo>
                    <a:pt x="166154" y="0"/>
                  </a:lnTo>
                  <a:close/>
                </a:path>
                <a:path w="620395" h="33654">
                  <a:moveTo>
                    <a:pt x="210451" y="22148"/>
                  </a:moveTo>
                  <a:lnTo>
                    <a:pt x="199377" y="22148"/>
                  </a:lnTo>
                  <a:lnTo>
                    <a:pt x="188302" y="22148"/>
                  </a:lnTo>
                  <a:lnTo>
                    <a:pt x="188302" y="11074"/>
                  </a:lnTo>
                  <a:lnTo>
                    <a:pt x="188302" y="0"/>
                  </a:lnTo>
                  <a:lnTo>
                    <a:pt x="177228" y="0"/>
                  </a:lnTo>
                  <a:lnTo>
                    <a:pt x="177228" y="11074"/>
                  </a:lnTo>
                  <a:lnTo>
                    <a:pt x="166154" y="11074"/>
                  </a:lnTo>
                  <a:lnTo>
                    <a:pt x="166154" y="22148"/>
                  </a:lnTo>
                  <a:lnTo>
                    <a:pt x="177228" y="22148"/>
                  </a:lnTo>
                  <a:lnTo>
                    <a:pt x="177228" y="33223"/>
                  </a:lnTo>
                  <a:lnTo>
                    <a:pt x="188302" y="33223"/>
                  </a:lnTo>
                  <a:lnTo>
                    <a:pt x="199377" y="33223"/>
                  </a:lnTo>
                  <a:lnTo>
                    <a:pt x="210451" y="33223"/>
                  </a:lnTo>
                  <a:lnTo>
                    <a:pt x="210451" y="22148"/>
                  </a:lnTo>
                  <a:close/>
                </a:path>
                <a:path w="620395" h="33654">
                  <a:moveTo>
                    <a:pt x="254762" y="11074"/>
                  </a:moveTo>
                  <a:lnTo>
                    <a:pt x="243687" y="11074"/>
                  </a:lnTo>
                  <a:lnTo>
                    <a:pt x="243687" y="22148"/>
                  </a:lnTo>
                  <a:lnTo>
                    <a:pt x="232613" y="22148"/>
                  </a:lnTo>
                  <a:lnTo>
                    <a:pt x="221538" y="22148"/>
                  </a:lnTo>
                  <a:lnTo>
                    <a:pt x="210464" y="22148"/>
                  </a:lnTo>
                  <a:lnTo>
                    <a:pt x="210464" y="33223"/>
                  </a:lnTo>
                  <a:lnTo>
                    <a:pt x="221538" y="33223"/>
                  </a:lnTo>
                  <a:lnTo>
                    <a:pt x="232613" y="33223"/>
                  </a:lnTo>
                  <a:lnTo>
                    <a:pt x="243687" y="33223"/>
                  </a:lnTo>
                  <a:lnTo>
                    <a:pt x="254762" y="33223"/>
                  </a:lnTo>
                  <a:lnTo>
                    <a:pt x="254762" y="22148"/>
                  </a:lnTo>
                  <a:lnTo>
                    <a:pt x="254762" y="11074"/>
                  </a:lnTo>
                  <a:close/>
                </a:path>
                <a:path w="620395" h="33654">
                  <a:moveTo>
                    <a:pt x="287997" y="0"/>
                  </a:moveTo>
                  <a:lnTo>
                    <a:pt x="276923" y="0"/>
                  </a:lnTo>
                  <a:lnTo>
                    <a:pt x="265849" y="0"/>
                  </a:lnTo>
                  <a:lnTo>
                    <a:pt x="265849" y="11074"/>
                  </a:lnTo>
                  <a:lnTo>
                    <a:pt x="276923" y="11074"/>
                  </a:lnTo>
                  <a:lnTo>
                    <a:pt x="287997" y="11074"/>
                  </a:lnTo>
                  <a:lnTo>
                    <a:pt x="287997" y="0"/>
                  </a:lnTo>
                  <a:close/>
                </a:path>
                <a:path w="620395" h="33654">
                  <a:moveTo>
                    <a:pt x="321221" y="11074"/>
                  </a:moveTo>
                  <a:lnTo>
                    <a:pt x="310146" y="11074"/>
                  </a:lnTo>
                  <a:lnTo>
                    <a:pt x="310146" y="22148"/>
                  </a:lnTo>
                  <a:lnTo>
                    <a:pt x="299072" y="22148"/>
                  </a:lnTo>
                  <a:lnTo>
                    <a:pt x="287997" y="22148"/>
                  </a:lnTo>
                  <a:lnTo>
                    <a:pt x="276923" y="22148"/>
                  </a:lnTo>
                  <a:lnTo>
                    <a:pt x="265849" y="22148"/>
                  </a:lnTo>
                  <a:lnTo>
                    <a:pt x="265849" y="33223"/>
                  </a:lnTo>
                  <a:lnTo>
                    <a:pt x="321221" y="33223"/>
                  </a:lnTo>
                  <a:lnTo>
                    <a:pt x="321221" y="22148"/>
                  </a:lnTo>
                  <a:lnTo>
                    <a:pt x="321221" y="11074"/>
                  </a:lnTo>
                  <a:close/>
                </a:path>
                <a:path w="620395" h="33654">
                  <a:moveTo>
                    <a:pt x="343382" y="22148"/>
                  </a:moveTo>
                  <a:lnTo>
                    <a:pt x="332308" y="22148"/>
                  </a:lnTo>
                  <a:lnTo>
                    <a:pt x="321233" y="22148"/>
                  </a:lnTo>
                  <a:lnTo>
                    <a:pt x="321233" y="33223"/>
                  </a:lnTo>
                  <a:lnTo>
                    <a:pt x="332308" y="33223"/>
                  </a:lnTo>
                  <a:lnTo>
                    <a:pt x="343382" y="33223"/>
                  </a:lnTo>
                  <a:lnTo>
                    <a:pt x="343382" y="22148"/>
                  </a:lnTo>
                  <a:close/>
                </a:path>
                <a:path w="620395" h="33654">
                  <a:moveTo>
                    <a:pt x="376605" y="11074"/>
                  </a:moveTo>
                  <a:lnTo>
                    <a:pt x="365531" y="11074"/>
                  </a:lnTo>
                  <a:lnTo>
                    <a:pt x="354457" y="11074"/>
                  </a:lnTo>
                  <a:lnTo>
                    <a:pt x="354457" y="0"/>
                  </a:lnTo>
                  <a:lnTo>
                    <a:pt x="343382" y="0"/>
                  </a:lnTo>
                  <a:lnTo>
                    <a:pt x="343382" y="11074"/>
                  </a:lnTo>
                  <a:lnTo>
                    <a:pt x="343382" y="22148"/>
                  </a:lnTo>
                  <a:lnTo>
                    <a:pt x="354457" y="22148"/>
                  </a:lnTo>
                  <a:lnTo>
                    <a:pt x="354457" y="33223"/>
                  </a:lnTo>
                  <a:lnTo>
                    <a:pt x="365531" y="33223"/>
                  </a:lnTo>
                  <a:lnTo>
                    <a:pt x="376605" y="33223"/>
                  </a:lnTo>
                  <a:lnTo>
                    <a:pt x="376605" y="22148"/>
                  </a:lnTo>
                  <a:lnTo>
                    <a:pt x="376605" y="11074"/>
                  </a:lnTo>
                  <a:close/>
                </a:path>
                <a:path w="620395" h="33654">
                  <a:moveTo>
                    <a:pt x="387692" y="0"/>
                  </a:moveTo>
                  <a:lnTo>
                    <a:pt x="376618" y="0"/>
                  </a:lnTo>
                  <a:lnTo>
                    <a:pt x="376618" y="11074"/>
                  </a:lnTo>
                  <a:lnTo>
                    <a:pt x="387692" y="11074"/>
                  </a:lnTo>
                  <a:lnTo>
                    <a:pt x="387692" y="0"/>
                  </a:lnTo>
                  <a:close/>
                </a:path>
                <a:path w="620395" h="33654">
                  <a:moveTo>
                    <a:pt x="398767" y="22148"/>
                  </a:moveTo>
                  <a:lnTo>
                    <a:pt x="387692" y="22148"/>
                  </a:lnTo>
                  <a:lnTo>
                    <a:pt x="387692" y="33223"/>
                  </a:lnTo>
                  <a:lnTo>
                    <a:pt x="398767" y="33223"/>
                  </a:lnTo>
                  <a:lnTo>
                    <a:pt x="398767" y="22148"/>
                  </a:lnTo>
                  <a:close/>
                </a:path>
                <a:path w="620395" h="33654">
                  <a:moveTo>
                    <a:pt x="409841" y="11074"/>
                  </a:moveTo>
                  <a:lnTo>
                    <a:pt x="398767" y="11074"/>
                  </a:lnTo>
                  <a:lnTo>
                    <a:pt x="398767" y="22148"/>
                  </a:lnTo>
                  <a:lnTo>
                    <a:pt x="409841" y="22148"/>
                  </a:lnTo>
                  <a:lnTo>
                    <a:pt x="409841" y="11074"/>
                  </a:lnTo>
                  <a:close/>
                </a:path>
                <a:path w="620395" h="33654">
                  <a:moveTo>
                    <a:pt x="431990" y="22148"/>
                  </a:moveTo>
                  <a:lnTo>
                    <a:pt x="420916" y="22148"/>
                  </a:lnTo>
                  <a:lnTo>
                    <a:pt x="420916" y="33223"/>
                  </a:lnTo>
                  <a:lnTo>
                    <a:pt x="431990" y="33223"/>
                  </a:lnTo>
                  <a:lnTo>
                    <a:pt x="431990" y="22148"/>
                  </a:lnTo>
                  <a:close/>
                </a:path>
                <a:path w="620395" h="33654">
                  <a:moveTo>
                    <a:pt x="443077" y="22148"/>
                  </a:moveTo>
                  <a:lnTo>
                    <a:pt x="432003" y="22148"/>
                  </a:lnTo>
                  <a:lnTo>
                    <a:pt x="432003" y="33223"/>
                  </a:lnTo>
                  <a:lnTo>
                    <a:pt x="443077" y="33223"/>
                  </a:lnTo>
                  <a:lnTo>
                    <a:pt x="443077" y="22148"/>
                  </a:lnTo>
                  <a:close/>
                </a:path>
                <a:path w="620395" h="33654">
                  <a:moveTo>
                    <a:pt x="487375" y="0"/>
                  </a:moveTo>
                  <a:lnTo>
                    <a:pt x="476300" y="0"/>
                  </a:lnTo>
                  <a:lnTo>
                    <a:pt x="465226" y="0"/>
                  </a:lnTo>
                  <a:lnTo>
                    <a:pt x="465226" y="11074"/>
                  </a:lnTo>
                  <a:lnTo>
                    <a:pt x="454152" y="11074"/>
                  </a:lnTo>
                  <a:lnTo>
                    <a:pt x="443077" y="11074"/>
                  </a:lnTo>
                  <a:lnTo>
                    <a:pt x="443077" y="22148"/>
                  </a:lnTo>
                  <a:lnTo>
                    <a:pt x="454152" y="22148"/>
                  </a:lnTo>
                  <a:lnTo>
                    <a:pt x="454152" y="33223"/>
                  </a:lnTo>
                  <a:lnTo>
                    <a:pt x="465226" y="33223"/>
                  </a:lnTo>
                  <a:lnTo>
                    <a:pt x="476300" y="33223"/>
                  </a:lnTo>
                  <a:lnTo>
                    <a:pt x="476300" y="22148"/>
                  </a:lnTo>
                  <a:lnTo>
                    <a:pt x="476300" y="11074"/>
                  </a:lnTo>
                  <a:lnTo>
                    <a:pt x="487375" y="11074"/>
                  </a:lnTo>
                  <a:lnTo>
                    <a:pt x="487375" y="0"/>
                  </a:lnTo>
                  <a:close/>
                </a:path>
                <a:path w="620395" h="33654">
                  <a:moveTo>
                    <a:pt x="498462" y="0"/>
                  </a:moveTo>
                  <a:lnTo>
                    <a:pt x="487387" y="0"/>
                  </a:lnTo>
                  <a:lnTo>
                    <a:pt x="487387" y="11074"/>
                  </a:lnTo>
                  <a:lnTo>
                    <a:pt x="487387" y="22148"/>
                  </a:lnTo>
                  <a:lnTo>
                    <a:pt x="487387" y="33223"/>
                  </a:lnTo>
                  <a:lnTo>
                    <a:pt x="498462" y="33223"/>
                  </a:lnTo>
                  <a:lnTo>
                    <a:pt x="498462" y="22148"/>
                  </a:lnTo>
                  <a:lnTo>
                    <a:pt x="498462" y="11074"/>
                  </a:lnTo>
                  <a:lnTo>
                    <a:pt x="498462" y="0"/>
                  </a:lnTo>
                  <a:close/>
                </a:path>
                <a:path w="620395" h="33654">
                  <a:moveTo>
                    <a:pt x="531685" y="11074"/>
                  </a:moveTo>
                  <a:lnTo>
                    <a:pt x="520611" y="11074"/>
                  </a:lnTo>
                  <a:lnTo>
                    <a:pt x="509536" y="11074"/>
                  </a:lnTo>
                  <a:lnTo>
                    <a:pt x="509536" y="22148"/>
                  </a:lnTo>
                  <a:lnTo>
                    <a:pt x="520611" y="22148"/>
                  </a:lnTo>
                  <a:lnTo>
                    <a:pt x="531685" y="22148"/>
                  </a:lnTo>
                  <a:lnTo>
                    <a:pt x="531685" y="11074"/>
                  </a:lnTo>
                  <a:close/>
                </a:path>
                <a:path w="620395" h="33654">
                  <a:moveTo>
                    <a:pt x="564921" y="0"/>
                  </a:moveTo>
                  <a:lnTo>
                    <a:pt x="553847" y="0"/>
                  </a:lnTo>
                  <a:lnTo>
                    <a:pt x="542772" y="0"/>
                  </a:lnTo>
                  <a:lnTo>
                    <a:pt x="542772" y="11074"/>
                  </a:lnTo>
                  <a:lnTo>
                    <a:pt x="553847" y="11074"/>
                  </a:lnTo>
                  <a:lnTo>
                    <a:pt x="553847" y="22148"/>
                  </a:lnTo>
                  <a:lnTo>
                    <a:pt x="564921" y="22148"/>
                  </a:lnTo>
                  <a:lnTo>
                    <a:pt x="564921" y="11074"/>
                  </a:lnTo>
                  <a:lnTo>
                    <a:pt x="564921" y="0"/>
                  </a:lnTo>
                  <a:close/>
                </a:path>
                <a:path w="620395" h="33654">
                  <a:moveTo>
                    <a:pt x="587070" y="0"/>
                  </a:moveTo>
                  <a:lnTo>
                    <a:pt x="575995" y="0"/>
                  </a:lnTo>
                  <a:lnTo>
                    <a:pt x="575995" y="11074"/>
                  </a:lnTo>
                  <a:lnTo>
                    <a:pt x="575995" y="22148"/>
                  </a:lnTo>
                  <a:lnTo>
                    <a:pt x="587070" y="22148"/>
                  </a:lnTo>
                  <a:lnTo>
                    <a:pt x="587070" y="11074"/>
                  </a:lnTo>
                  <a:lnTo>
                    <a:pt x="587070" y="0"/>
                  </a:lnTo>
                  <a:close/>
                </a:path>
                <a:path w="620395" h="33654">
                  <a:moveTo>
                    <a:pt x="620306" y="0"/>
                  </a:moveTo>
                  <a:lnTo>
                    <a:pt x="609231" y="0"/>
                  </a:lnTo>
                  <a:lnTo>
                    <a:pt x="598157" y="0"/>
                  </a:lnTo>
                  <a:lnTo>
                    <a:pt x="598157" y="11074"/>
                  </a:lnTo>
                  <a:lnTo>
                    <a:pt x="609231" y="11074"/>
                  </a:lnTo>
                  <a:lnTo>
                    <a:pt x="620306" y="11074"/>
                  </a:lnTo>
                  <a:lnTo>
                    <a:pt x="62030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6082970" y="6796036"/>
              <a:ext cx="609600" cy="33655"/>
            </a:xfrm>
            <a:custGeom>
              <a:avLst/>
              <a:gdLst/>
              <a:ahLst/>
              <a:cxnLst/>
              <a:rect l="l" t="t" r="r" b="b"/>
              <a:pathLst>
                <a:path w="609600" h="33654">
                  <a:moveTo>
                    <a:pt x="11074" y="11074"/>
                  </a:moveTo>
                  <a:lnTo>
                    <a:pt x="0" y="11074"/>
                  </a:lnTo>
                  <a:lnTo>
                    <a:pt x="0" y="22148"/>
                  </a:lnTo>
                  <a:lnTo>
                    <a:pt x="11074" y="22148"/>
                  </a:lnTo>
                  <a:lnTo>
                    <a:pt x="11074" y="11074"/>
                  </a:lnTo>
                  <a:close/>
                </a:path>
                <a:path w="609600" h="33654">
                  <a:moveTo>
                    <a:pt x="22148" y="22148"/>
                  </a:moveTo>
                  <a:lnTo>
                    <a:pt x="11074" y="22148"/>
                  </a:lnTo>
                  <a:lnTo>
                    <a:pt x="11074" y="33223"/>
                  </a:lnTo>
                  <a:lnTo>
                    <a:pt x="22148" y="33223"/>
                  </a:lnTo>
                  <a:lnTo>
                    <a:pt x="22148" y="22148"/>
                  </a:lnTo>
                  <a:close/>
                </a:path>
                <a:path w="609600" h="33654">
                  <a:moveTo>
                    <a:pt x="88607" y="11074"/>
                  </a:moveTo>
                  <a:lnTo>
                    <a:pt x="88607" y="11074"/>
                  </a:lnTo>
                  <a:lnTo>
                    <a:pt x="33235" y="11074"/>
                  </a:lnTo>
                  <a:lnTo>
                    <a:pt x="33235" y="22148"/>
                  </a:lnTo>
                  <a:lnTo>
                    <a:pt x="33235" y="33223"/>
                  </a:lnTo>
                  <a:lnTo>
                    <a:pt x="44310" y="33223"/>
                  </a:lnTo>
                  <a:lnTo>
                    <a:pt x="44310" y="22148"/>
                  </a:lnTo>
                  <a:lnTo>
                    <a:pt x="55384" y="22148"/>
                  </a:lnTo>
                  <a:lnTo>
                    <a:pt x="66459" y="22148"/>
                  </a:lnTo>
                  <a:lnTo>
                    <a:pt x="77533" y="22148"/>
                  </a:lnTo>
                  <a:lnTo>
                    <a:pt x="77533" y="33223"/>
                  </a:lnTo>
                  <a:lnTo>
                    <a:pt x="88607" y="33223"/>
                  </a:lnTo>
                  <a:lnTo>
                    <a:pt x="88607" y="22148"/>
                  </a:lnTo>
                  <a:lnTo>
                    <a:pt x="88607" y="11074"/>
                  </a:lnTo>
                  <a:close/>
                </a:path>
                <a:path w="609600" h="33654">
                  <a:moveTo>
                    <a:pt x="143992" y="11074"/>
                  </a:moveTo>
                  <a:lnTo>
                    <a:pt x="143992" y="11074"/>
                  </a:lnTo>
                  <a:lnTo>
                    <a:pt x="88620" y="11074"/>
                  </a:lnTo>
                  <a:lnTo>
                    <a:pt x="88620" y="22148"/>
                  </a:lnTo>
                  <a:lnTo>
                    <a:pt x="88620" y="33223"/>
                  </a:lnTo>
                  <a:lnTo>
                    <a:pt x="99695" y="33223"/>
                  </a:lnTo>
                  <a:lnTo>
                    <a:pt x="110769" y="33223"/>
                  </a:lnTo>
                  <a:lnTo>
                    <a:pt x="110769" y="22148"/>
                  </a:lnTo>
                  <a:lnTo>
                    <a:pt x="121843" y="22148"/>
                  </a:lnTo>
                  <a:lnTo>
                    <a:pt x="132918" y="22148"/>
                  </a:lnTo>
                  <a:lnTo>
                    <a:pt x="132918" y="33223"/>
                  </a:lnTo>
                  <a:lnTo>
                    <a:pt x="143992" y="33223"/>
                  </a:lnTo>
                  <a:lnTo>
                    <a:pt x="143992" y="22148"/>
                  </a:lnTo>
                  <a:lnTo>
                    <a:pt x="143992" y="11074"/>
                  </a:lnTo>
                  <a:close/>
                </a:path>
                <a:path w="609600" h="33654">
                  <a:moveTo>
                    <a:pt x="166154" y="11074"/>
                  </a:moveTo>
                  <a:lnTo>
                    <a:pt x="155079" y="11074"/>
                  </a:lnTo>
                  <a:lnTo>
                    <a:pt x="155079" y="22148"/>
                  </a:lnTo>
                  <a:lnTo>
                    <a:pt x="166154" y="22148"/>
                  </a:lnTo>
                  <a:lnTo>
                    <a:pt x="166154" y="11074"/>
                  </a:lnTo>
                  <a:close/>
                </a:path>
                <a:path w="609600" h="33654">
                  <a:moveTo>
                    <a:pt x="188302" y="22148"/>
                  </a:moveTo>
                  <a:lnTo>
                    <a:pt x="177228" y="22148"/>
                  </a:lnTo>
                  <a:lnTo>
                    <a:pt x="177228" y="33223"/>
                  </a:lnTo>
                  <a:lnTo>
                    <a:pt x="188302" y="33223"/>
                  </a:lnTo>
                  <a:lnTo>
                    <a:pt x="188302" y="22148"/>
                  </a:lnTo>
                  <a:close/>
                </a:path>
                <a:path w="609600" h="33654">
                  <a:moveTo>
                    <a:pt x="199377" y="11074"/>
                  </a:moveTo>
                  <a:lnTo>
                    <a:pt x="188302" y="11074"/>
                  </a:lnTo>
                  <a:lnTo>
                    <a:pt x="188302" y="22148"/>
                  </a:lnTo>
                  <a:lnTo>
                    <a:pt x="199377" y="22148"/>
                  </a:lnTo>
                  <a:lnTo>
                    <a:pt x="199377" y="11074"/>
                  </a:lnTo>
                  <a:close/>
                </a:path>
                <a:path w="609600" h="33654">
                  <a:moveTo>
                    <a:pt x="221538" y="11074"/>
                  </a:moveTo>
                  <a:lnTo>
                    <a:pt x="210464" y="11074"/>
                  </a:lnTo>
                  <a:lnTo>
                    <a:pt x="199390" y="11074"/>
                  </a:lnTo>
                  <a:lnTo>
                    <a:pt x="199390" y="22148"/>
                  </a:lnTo>
                  <a:lnTo>
                    <a:pt x="199390" y="33223"/>
                  </a:lnTo>
                  <a:lnTo>
                    <a:pt x="210464" y="33223"/>
                  </a:lnTo>
                  <a:lnTo>
                    <a:pt x="210464" y="22148"/>
                  </a:lnTo>
                  <a:lnTo>
                    <a:pt x="221538" y="22148"/>
                  </a:lnTo>
                  <a:lnTo>
                    <a:pt x="221538" y="11074"/>
                  </a:lnTo>
                  <a:close/>
                </a:path>
                <a:path w="609600" h="33654">
                  <a:moveTo>
                    <a:pt x="254762" y="11074"/>
                  </a:moveTo>
                  <a:lnTo>
                    <a:pt x="243687" y="11074"/>
                  </a:lnTo>
                  <a:lnTo>
                    <a:pt x="243687" y="22148"/>
                  </a:lnTo>
                  <a:lnTo>
                    <a:pt x="232613" y="22148"/>
                  </a:lnTo>
                  <a:lnTo>
                    <a:pt x="232613" y="33223"/>
                  </a:lnTo>
                  <a:lnTo>
                    <a:pt x="243687" y="33223"/>
                  </a:lnTo>
                  <a:lnTo>
                    <a:pt x="254762" y="33223"/>
                  </a:lnTo>
                  <a:lnTo>
                    <a:pt x="254762" y="22148"/>
                  </a:lnTo>
                  <a:lnTo>
                    <a:pt x="254762" y="11074"/>
                  </a:lnTo>
                  <a:close/>
                </a:path>
                <a:path w="609600" h="33654">
                  <a:moveTo>
                    <a:pt x="310146" y="11074"/>
                  </a:moveTo>
                  <a:lnTo>
                    <a:pt x="310146" y="11074"/>
                  </a:lnTo>
                  <a:lnTo>
                    <a:pt x="254774" y="11074"/>
                  </a:lnTo>
                  <a:lnTo>
                    <a:pt x="254774" y="22148"/>
                  </a:lnTo>
                  <a:lnTo>
                    <a:pt x="254774" y="33223"/>
                  </a:lnTo>
                  <a:lnTo>
                    <a:pt x="265849" y="33223"/>
                  </a:lnTo>
                  <a:lnTo>
                    <a:pt x="265849" y="22148"/>
                  </a:lnTo>
                  <a:lnTo>
                    <a:pt x="276923" y="22148"/>
                  </a:lnTo>
                  <a:lnTo>
                    <a:pt x="276923" y="33223"/>
                  </a:lnTo>
                  <a:lnTo>
                    <a:pt x="287997" y="33223"/>
                  </a:lnTo>
                  <a:lnTo>
                    <a:pt x="287997" y="22148"/>
                  </a:lnTo>
                  <a:lnTo>
                    <a:pt x="299072" y="22148"/>
                  </a:lnTo>
                  <a:lnTo>
                    <a:pt x="310146" y="22148"/>
                  </a:lnTo>
                  <a:lnTo>
                    <a:pt x="310146" y="11074"/>
                  </a:lnTo>
                  <a:close/>
                </a:path>
                <a:path w="609600" h="33654">
                  <a:moveTo>
                    <a:pt x="365531" y="11074"/>
                  </a:moveTo>
                  <a:lnTo>
                    <a:pt x="354457" y="11074"/>
                  </a:lnTo>
                  <a:lnTo>
                    <a:pt x="354457" y="22148"/>
                  </a:lnTo>
                  <a:lnTo>
                    <a:pt x="343382" y="22148"/>
                  </a:lnTo>
                  <a:lnTo>
                    <a:pt x="343382" y="11074"/>
                  </a:lnTo>
                  <a:lnTo>
                    <a:pt x="332308" y="11074"/>
                  </a:lnTo>
                  <a:lnTo>
                    <a:pt x="321233" y="11074"/>
                  </a:lnTo>
                  <a:lnTo>
                    <a:pt x="310159" y="11074"/>
                  </a:lnTo>
                  <a:lnTo>
                    <a:pt x="310159" y="22148"/>
                  </a:lnTo>
                  <a:lnTo>
                    <a:pt x="321233" y="22148"/>
                  </a:lnTo>
                  <a:lnTo>
                    <a:pt x="321233" y="33223"/>
                  </a:lnTo>
                  <a:lnTo>
                    <a:pt x="332308" y="33223"/>
                  </a:lnTo>
                  <a:lnTo>
                    <a:pt x="343382" y="33223"/>
                  </a:lnTo>
                  <a:lnTo>
                    <a:pt x="354457" y="33223"/>
                  </a:lnTo>
                  <a:lnTo>
                    <a:pt x="365531" y="33223"/>
                  </a:lnTo>
                  <a:lnTo>
                    <a:pt x="365531" y="22148"/>
                  </a:lnTo>
                  <a:lnTo>
                    <a:pt x="365531" y="11074"/>
                  </a:lnTo>
                  <a:close/>
                </a:path>
                <a:path w="609600" h="33654">
                  <a:moveTo>
                    <a:pt x="420916" y="11074"/>
                  </a:moveTo>
                  <a:lnTo>
                    <a:pt x="409841" y="11074"/>
                  </a:lnTo>
                  <a:lnTo>
                    <a:pt x="398767" y="11074"/>
                  </a:lnTo>
                  <a:lnTo>
                    <a:pt x="387692" y="11074"/>
                  </a:lnTo>
                  <a:lnTo>
                    <a:pt x="376618" y="11074"/>
                  </a:lnTo>
                  <a:lnTo>
                    <a:pt x="376618" y="22148"/>
                  </a:lnTo>
                  <a:lnTo>
                    <a:pt x="376618" y="33223"/>
                  </a:lnTo>
                  <a:lnTo>
                    <a:pt x="387692" y="33223"/>
                  </a:lnTo>
                  <a:lnTo>
                    <a:pt x="387692" y="22148"/>
                  </a:lnTo>
                  <a:lnTo>
                    <a:pt x="398767" y="22148"/>
                  </a:lnTo>
                  <a:lnTo>
                    <a:pt x="398767" y="33223"/>
                  </a:lnTo>
                  <a:lnTo>
                    <a:pt x="409841" y="33223"/>
                  </a:lnTo>
                  <a:lnTo>
                    <a:pt x="420916" y="33223"/>
                  </a:lnTo>
                  <a:lnTo>
                    <a:pt x="420916" y="22148"/>
                  </a:lnTo>
                  <a:lnTo>
                    <a:pt x="420916" y="11074"/>
                  </a:lnTo>
                  <a:close/>
                </a:path>
                <a:path w="609600" h="33654">
                  <a:moveTo>
                    <a:pt x="443077" y="11074"/>
                  </a:moveTo>
                  <a:lnTo>
                    <a:pt x="432003" y="11074"/>
                  </a:lnTo>
                  <a:lnTo>
                    <a:pt x="420928" y="11074"/>
                  </a:lnTo>
                  <a:lnTo>
                    <a:pt x="420928" y="22148"/>
                  </a:lnTo>
                  <a:lnTo>
                    <a:pt x="420928" y="33223"/>
                  </a:lnTo>
                  <a:lnTo>
                    <a:pt x="432003" y="33223"/>
                  </a:lnTo>
                  <a:lnTo>
                    <a:pt x="432003" y="22148"/>
                  </a:lnTo>
                  <a:lnTo>
                    <a:pt x="443077" y="22148"/>
                  </a:lnTo>
                  <a:lnTo>
                    <a:pt x="443077" y="11074"/>
                  </a:lnTo>
                  <a:close/>
                </a:path>
                <a:path w="609600" h="33654">
                  <a:moveTo>
                    <a:pt x="465226" y="11074"/>
                  </a:moveTo>
                  <a:lnTo>
                    <a:pt x="454152" y="11074"/>
                  </a:lnTo>
                  <a:lnTo>
                    <a:pt x="454152" y="22148"/>
                  </a:lnTo>
                  <a:lnTo>
                    <a:pt x="454152" y="33223"/>
                  </a:lnTo>
                  <a:lnTo>
                    <a:pt x="465226" y="33223"/>
                  </a:lnTo>
                  <a:lnTo>
                    <a:pt x="465226" y="22148"/>
                  </a:lnTo>
                  <a:lnTo>
                    <a:pt x="465226" y="11074"/>
                  </a:lnTo>
                  <a:close/>
                </a:path>
                <a:path w="609600" h="33654">
                  <a:moveTo>
                    <a:pt x="487387" y="0"/>
                  </a:moveTo>
                  <a:lnTo>
                    <a:pt x="476313" y="0"/>
                  </a:lnTo>
                  <a:lnTo>
                    <a:pt x="476313" y="11074"/>
                  </a:lnTo>
                  <a:lnTo>
                    <a:pt x="487387" y="11074"/>
                  </a:lnTo>
                  <a:lnTo>
                    <a:pt x="487387" y="0"/>
                  </a:lnTo>
                  <a:close/>
                </a:path>
                <a:path w="609600" h="33654">
                  <a:moveTo>
                    <a:pt x="520611" y="22148"/>
                  </a:moveTo>
                  <a:lnTo>
                    <a:pt x="509536" y="22148"/>
                  </a:lnTo>
                  <a:lnTo>
                    <a:pt x="509536" y="11074"/>
                  </a:lnTo>
                  <a:lnTo>
                    <a:pt x="498462" y="11074"/>
                  </a:lnTo>
                  <a:lnTo>
                    <a:pt x="487387" y="11074"/>
                  </a:lnTo>
                  <a:lnTo>
                    <a:pt x="487387" y="22148"/>
                  </a:lnTo>
                  <a:lnTo>
                    <a:pt x="476313" y="22148"/>
                  </a:lnTo>
                  <a:lnTo>
                    <a:pt x="476313" y="33223"/>
                  </a:lnTo>
                  <a:lnTo>
                    <a:pt x="487387" y="33223"/>
                  </a:lnTo>
                  <a:lnTo>
                    <a:pt x="498462" y="33223"/>
                  </a:lnTo>
                  <a:lnTo>
                    <a:pt x="509536" y="33223"/>
                  </a:lnTo>
                  <a:lnTo>
                    <a:pt x="520611" y="33223"/>
                  </a:lnTo>
                  <a:lnTo>
                    <a:pt x="520611" y="22148"/>
                  </a:lnTo>
                  <a:close/>
                </a:path>
                <a:path w="609600" h="33654">
                  <a:moveTo>
                    <a:pt x="531685" y="0"/>
                  </a:moveTo>
                  <a:lnTo>
                    <a:pt x="520611" y="0"/>
                  </a:lnTo>
                  <a:lnTo>
                    <a:pt x="509536" y="0"/>
                  </a:lnTo>
                  <a:lnTo>
                    <a:pt x="509536" y="11074"/>
                  </a:lnTo>
                  <a:lnTo>
                    <a:pt x="520611" y="11074"/>
                  </a:lnTo>
                  <a:lnTo>
                    <a:pt x="520611" y="22148"/>
                  </a:lnTo>
                  <a:lnTo>
                    <a:pt x="531685" y="22148"/>
                  </a:lnTo>
                  <a:lnTo>
                    <a:pt x="531685" y="11074"/>
                  </a:lnTo>
                  <a:lnTo>
                    <a:pt x="531685" y="0"/>
                  </a:lnTo>
                  <a:close/>
                </a:path>
                <a:path w="609600" h="33654">
                  <a:moveTo>
                    <a:pt x="587070" y="11074"/>
                  </a:moveTo>
                  <a:lnTo>
                    <a:pt x="575995" y="11074"/>
                  </a:lnTo>
                  <a:lnTo>
                    <a:pt x="575995" y="0"/>
                  </a:lnTo>
                  <a:lnTo>
                    <a:pt x="564921" y="0"/>
                  </a:lnTo>
                  <a:lnTo>
                    <a:pt x="564921" y="11074"/>
                  </a:lnTo>
                  <a:lnTo>
                    <a:pt x="553847" y="11074"/>
                  </a:lnTo>
                  <a:lnTo>
                    <a:pt x="553847" y="0"/>
                  </a:lnTo>
                  <a:lnTo>
                    <a:pt x="542772" y="0"/>
                  </a:lnTo>
                  <a:lnTo>
                    <a:pt x="542772" y="11074"/>
                  </a:lnTo>
                  <a:lnTo>
                    <a:pt x="531698" y="11074"/>
                  </a:lnTo>
                  <a:lnTo>
                    <a:pt x="531698" y="22148"/>
                  </a:lnTo>
                  <a:lnTo>
                    <a:pt x="587070" y="22148"/>
                  </a:lnTo>
                  <a:lnTo>
                    <a:pt x="587070" y="11074"/>
                  </a:lnTo>
                  <a:close/>
                </a:path>
                <a:path w="609600" h="33654">
                  <a:moveTo>
                    <a:pt x="609231" y="0"/>
                  </a:moveTo>
                  <a:lnTo>
                    <a:pt x="598157" y="0"/>
                  </a:lnTo>
                  <a:lnTo>
                    <a:pt x="598157" y="11074"/>
                  </a:lnTo>
                  <a:lnTo>
                    <a:pt x="609231" y="11074"/>
                  </a:lnTo>
                  <a:lnTo>
                    <a:pt x="60923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6071895" y="6818185"/>
              <a:ext cx="631825" cy="33655"/>
            </a:xfrm>
            <a:custGeom>
              <a:avLst/>
              <a:gdLst/>
              <a:ahLst/>
              <a:cxnLst/>
              <a:rect l="l" t="t" r="r" b="b"/>
              <a:pathLst>
                <a:path w="631825" h="33654">
                  <a:moveTo>
                    <a:pt x="11074" y="22161"/>
                  </a:moveTo>
                  <a:lnTo>
                    <a:pt x="0" y="22161"/>
                  </a:lnTo>
                  <a:lnTo>
                    <a:pt x="0" y="33235"/>
                  </a:lnTo>
                  <a:lnTo>
                    <a:pt x="11074" y="33235"/>
                  </a:lnTo>
                  <a:lnTo>
                    <a:pt x="11074" y="22161"/>
                  </a:lnTo>
                  <a:close/>
                </a:path>
                <a:path w="631825" h="33654">
                  <a:moveTo>
                    <a:pt x="44297" y="11087"/>
                  </a:moveTo>
                  <a:lnTo>
                    <a:pt x="33223" y="11087"/>
                  </a:lnTo>
                  <a:lnTo>
                    <a:pt x="33223" y="22161"/>
                  </a:lnTo>
                  <a:lnTo>
                    <a:pt x="44297" y="22161"/>
                  </a:lnTo>
                  <a:lnTo>
                    <a:pt x="44297" y="11087"/>
                  </a:lnTo>
                  <a:close/>
                </a:path>
                <a:path w="631825" h="33654">
                  <a:moveTo>
                    <a:pt x="55384" y="11087"/>
                  </a:moveTo>
                  <a:lnTo>
                    <a:pt x="44310" y="11087"/>
                  </a:lnTo>
                  <a:lnTo>
                    <a:pt x="44310" y="22161"/>
                  </a:lnTo>
                  <a:lnTo>
                    <a:pt x="44310" y="33235"/>
                  </a:lnTo>
                  <a:lnTo>
                    <a:pt x="55384" y="33235"/>
                  </a:lnTo>
                  <a:lnTo>
                    <a:pt x="55384" y="22161"/>
                  </a:lnTo>
                  <a:lnTo>
                    <a:pt x="55384" y="11087"/>
                  </a:lnTo>
                  <a:close/>
                </a:path>
                <a:path w="631825" h="33654">
                  <a:moveTo>
                    <a:pt x="77533" y="11087"/>
                  </a:moveTo>
                  <a:lnTo>
                    <a:pt x="66459" y="11087"/>
                  </a:lnTo>
                  <a:lnTo>
                    <a:pt x="66459" y="22161"/>
                  </a:lnTo>
                  <a:lnTo>
                    <a:pt x="77533" y="22161"/>
                  </a:lnTo>
                  <a:lnTo>
                    <a:pt x="77533" y="11087"/>
                  </a:lnTo>
                  <a:close/>
                </a:path>
                <a:path w="631825" h="33654">
                  <a:moveTo>
                    <a:pt x="99682" y="11087"/>
                  </a:moveTo>
                  <a:lnTo>
                    <a:pt x="88607" y="11087"/>
                  </a:lnTo>
                  <a:lnTo>
                    <a:pt x="88607" y="22161"/>
                  </a:lnTo>
                  <a:lnTo>
                    <a:pt x="88607" y="33235"/>
                  </a:lnTo>
                  <a:lnTo>
                    <a:pt x="99682" y="33235"/>
                  </a:lnTo>
                  <a:lnTo>
                    <a:pt x="99682" y="22161"/>
                  </a:lnTo>
                  <a:lnTo>
                    <a:pt x="99682" y="11087"/>
                  </a:lnTo>
                  <a:close/>
                </a:path>
                <a:path w="631825" h="33654">
                  <a:moveTo>
                    <a:pt x="110769" y="11087"/>
                  </a:moveTo>
                  <a:lnTo>
                    <a:pt x="99695" y="11087"/>
                  </a:lnTo>
                  <a:lnTo>
                    <a:pt x="99695" y="22161"/>
                  </a:lnTo>
                  <a:lnTo>
                    <a:pt x="110769" y="22161"/>
                  </a:lnTo>
                  <a:lnTo>
                    <a:pt x="110769" y="11087"/>
                  </a:lnTo>
                  <a:close/>
                </a:path>
                <a:path w="631825" h="33654">
                  <a:moveTo>
                    <a:pt x="155067" y="11087"/>
                  </a:moveTo>
                  <a:lnTo>
                    <a:pt x="143992" y="11087"/>
                  </a:lnTo>
                  <a:lnTo>
                    <a:pt x="132918" y="11087"/>
                  </a:lnTo>
                  <a:lnTo>
                    <a:pt x="132918" y="22161"/>
                  </a:lnTo>
                  <a:lnTo>
                    <a:pt x="121843" y="22161"/>
                  </a:lnTo>
                  <a:lnTo>
                    <a:pt x="110769" y="22161"/>
                  </a:lnTo>
                  <a:lnTo>
                    <a:pt x="110769" y="33235"/>
                  </a:lnTo>
                  <a:lnTo>
                    <a:pt x="121843" y="33235"/>
                  </a:lnTo>
                  <a:lnTo>
                    <a:pt x="132918" y="33235"/>
                  </a:lnTo>
                  <a:lnTo>
                    <a:pt x="143992" y="33235"/>
                  </a:lnTo>
                  <a:lnTo>
                    <a:pt x="155067" y="33235"/>
                  </a:lnTo>
                  <a:lnTo>
                    <a:pt x="155067" y="22161"/>
                  </a:lnTo>
                  <a:lnTo>
                    <a:pt x="155067" y="11087"/>
                  </a:lnTo>
                  <a:close/>
                </a:path>
                <a:path w="631825" h="33654">
                  <a:moveTo>
                    <a:pt x="166154" y="11087"/>
                  </a:moveTo>
                  <a:lnTo>
                    <a:pt x="155079" y="11087"/>
                  </a:lnTo>
                  <a:lnTo>
                    <a:pt x="155079" y="22161"/>
                  </a:lnTo>
                  <a:lnTo>
                    <a:pt x="166154" y="22161"/>
                  </a:lnTo>
                  <a:lnTo>
                    <a:pt x="166154" y="11087"/>
                  </a:lnTo>
                  <a:close/>
                </a:path>
                <a:path w="631825" h="33654">
                  <a:moveTo>
                    <a:pt x="210451" y="11087"/>
                  </a:moveTo>
                  <a:lnTo>
                    <a:pt x="199377" y="11087"/>
                  </a:lnTo>
                  <a:lnTo>
                    <a:pt x="188302" y="11087"/>
                  </a:lnTo>
                  <a:lnTo>
                    <a:pt x="188302" y="22161"/>
                  </a:lnTo>
                  <a:lnTo>
                    <a:pt x="177228" y="22161"/>
                  </a:lnTo>
                  <a:lnTo>
                    <a:pt x="166154" y="22161"/>
                  </a:lnTo>
                  <a:lnTo>
                    <a:pt x="166154" y="33235"/>
                  </a:lnTo>
                  <a:lnTo>
                    <a:pt x="177228" y="33235"/>
                  </a:lnTo>
                  <a:lnTo>
                    <a:pt x="188302" y="33235"/>
                  </a:lnTo>
                  <a:lnTo>
                    <a:pt x="199377" y="33235"/>
                  </a:lnTo>
                  <a:lnTo>
                    <a:pt x="199377" y="22161"/>
                  </a:lnTo>
                  <a:lnTo>
                    <a:pt x="210451" y="22161"/>
                  </a:lnTo>
                  <a:lnTo>
                    <a:pt x="210451" y="11087"/>
                  </a:lnTo>
                  <a:close/>
                </a:path>
                <a:path w="631825" h="33654">
                  <a:moveTo>
                    <a:pt x="265836" y="11087"/>
                  </a:moveTo>
                  <a:lnTo>
                    <a:pt x="265836" y="11087"/>
                  </a:lnTo>
                  <a:lnTo>
                    <a:pt x="210464" y="11087"/>
                  </a:lnTo>
                  <a:lnTo>
                    <a:pt x="210464" y="22161"/>
                  </a:lnTo>
                  <a:lnTo>
                    <a:pt x="210464" y="33235"/>
                  </a:lnTo>
                  <a:lnTo>
                    <a:pt x="221538" y="33235"/>
                  </a:lnTo>
                  <a:lnTo>
                    <a:pt x="221538" y="22161"/>
                  </a:lnTo>
                  <a:lnTo>
                    <a:pt x="232613" y="22161"/>
                  </a:lnTo>
                  <a:lnTo>
                    <a:pt x="232613" y="33235"/>
                  </a:lnTo>
                  <a:lnTo>
                    <a:pt x="243687" y="33235"/>
                  </a:lnTo>
                  <a:lnTo>
                    <a:pt x="254762" y="33235"/>
                  </a:lnTo>
                  <a:lnTo>
                    <a:pt x="265836" y="33235"/>
                  </a:lnTo>
                  <a:lnTo>
                    <a:pt x="265836" y="22161"/>
                  </a:lnTo>
                  <a:lnTo>
                    <a:pt x="265836" y="11087"/>
                  </a:lnTo>
                  <a:close/>
                </a:path>
                <a:path w="631825" h="33654">
                  <a:moveTo>
                    <a:pt x="299072" y="11087"/>
                  </a:moveTo>
                  <a:lnTo>
                    <a:pt x="287997" y="11087"/>
                  </a:lnTo>
                  <a:lnTo>
                    <a:pt x="287997" y="22161"/>
                  </a:lnTo>
                  <a:lnTo>
                    <a:pt x="276923" y="22161"/>
                  </a:lnTo>
                  <a:lnTo>
                    <a:pt x="265849" y="22161"/>
                  </a:lnTo>
                  <a:lnTo>
                    <a:pt x="265849" y="33235"/>
                  </a:lnTo>
                  <a:lnTo>
                    <a:pt x="276923" y="33235"/>
                  </a:lnTo>
                  <a:lnTo>
                    <a:pt x="287997" y="33235"/>
                  </a:lnTo>
                  <a:lnTo>
                    <a:pt x="299072" y="33235"/>
                  </a:lnTo>
                  <a:lnTo>
                    <a:pt x="299072" y="22161"/>
                  </a:lnTo>
                  <a:lnTo>
                    <a:pt x="299072" y="11087"/>
                  </a:lnTo>
                  <a:close/>
                </a:path>
                <a:path w="631825" h="33654">
                  <a:moveTo>
                    <a:pt x="321221" y="11087"/>
                  </a:moveTo>
                  <a:lnTo>
                    <a:pt x="310146" y="11087"/>
                  </a:lnTo>
                  <a:lnTo>
                    <a:pt x="310146" y="22161"/>
                  </a:lnTo>
                  <a:lnTo>
                    <a:pt x="321221" y="22161"/>
                  </a:lnTo>
                  <a:lnTo>
                    <a:pt x="321221" y="11087"/>
                  </a:lnTo>
                  <a:close/>
                </a:path>
                <a:path w="631825" h="33654">
                  <a:moveTo>
                    <a:pt x="376605" y="11087"/>
                  </a:moveTo>
                  <a:lnTo>
                    <a:pt x="365531" y="11087"/>
                  </a:lnTo>
                  <a:lnTo>
                    <a:pt x="354457" y="11087"/>
                  </a:lnTo>
                  <a:lnTo>
                    <a:pt x="343382" y="11087"/>
                  </a:lnTo>
                  <a:lnTo>
                    <a:pt x="332308" y="11087"/>
                  </a:lnTo>
                  <a:lnTo>
                    <a:pt x="332308" y="22161"/>
                  </a:lnTo>
                  <a:lnTo>
                    <a:pt x="332308" y="33235"/>
                  </a:lnTo>
                  <a:lnTo>
                    <a:pt x="343382" y="33235"/>
                  </a:lnTo>
                  <a:lnTo>
                    <a:pt x="354457" y="33235"/>
                  </a:lnTo>
                  <a:lnTo>
                    <a:pt x="365531" y="33235"/>
                  </a:lnTo>
                  <a:lnTo>
                    <a:pt x="376605" y="33235"/>
                  </a:lnTo>
                  <a:lnTo>
                    <a:pt x="376605" y="22161"/>
                  </a:lnTo>
                  <a:lnTo>
                    <a:pt x="376605" y="11087"/>
                  </a:lnTo>
                  <a:close/>
                </a:path>
                <a:path w="631825" h="33654">
                  <a:moveTo>
                    <a:pt x="387692" y="11087"/>
                  </a:moveTo>
                  <a:lnTo>
                    <a:pt x="376618" y="11087"/>
                  </a:lnTo>
                  <a:lnTo>
                    <a:pt x="376618" y="22161"/>
                  </a:lnTo>
                  <a:lnTo>
                    <a:pt x="387692" y="22161"/>
                  </a:lnTo>
                  <a:lnTo>
                    <a:pt x="387692" y="11087"/>
                  </a:lnTo>
                  <a:close/>
                </a:path>
                <a:path w="631825" h="33654">
                  <a:moveTo>
                    <a:pt x="431990" y="11087"/>
                  </a:moveTo>
                  <a:lnTo>
                    <a:pt x="420916" y="11087"/>
                  </a:lnTo>
                  <a:lnTo>
                    <a:pt x="409841" y="11087"/>
                  </a:lnTo>
                  <a:lnTo>
                    <a:pt x="398767" y="11087"/>
                  </a:lnTo>
                  <a:lnTo>
                    <a:pt x="398767" y="22161"/>
                  </a:lnTo>
                  <a:lnTo>
                    <a:pt x="409841" y="22161"/>
                  </a:lnTo>
                  <a:lnTo>
                    <a:pt x="409841" y="33235"/>
                  </a:lnTo>
                  <a:lnTo>
                    <a:pt x="420916" y="33235"/>
                  </a:lnTo>
                  <a:lnTo>
                    <a:pt x="420916" y="22161"/>
                  </a:lnTo>
                  <a:lnTo>
                    <a:pt x="431990" y="22161"/>
                  </a:lnTo>
                  <a:lnTo>
                    <a:pt x="431990" y="11087"/>
                  </a:lnTo>
                  <a:close/>
                </a:path>
                <a:path w="631825" h="33654">
                  <a:moveTo>
                    <a:pt x="476300" y="22161"/>
                  </a:moveTo>
                  <a:lnTo>
                    <a:pt x="465226" y="22161"/>
                  </a:lnTo>
                  <a:lnTo>
                    <a:pt x="465226" y="11087"/>
                  </a:lnTo>
                  <a:lnTo>
                    <a:pt x="454152" y="11087"/>
                  </a:lnTo>
                  <a:lnTo>
                    <a:pt x="454152" y="22161"/>
                  </a:lnTo>
                  <a:lnTo>
                    <a:pt x="443077" y="22161"/>
                  </a:lnTo>
                  <a:lnTo>
                    <a:pt x="432003" y="22161"/>
                  </a:lnTo>
                  <a:lnTo>
                    <a:pt x="432003" y="33235"/>
                  </a:lnTo>
                  <a:lnTo>
                    <a:pt x="443077" y="33235"/>
                  </a:lnTo>
                  <a:lnTo>
                    <a:pt x="454152" y="33235"/>
                  </a:lnTo>
                  <a:lnTo>
                    <a:pt x="465226" y="33235"/>
                  </a:lnTo>
                  <a:lnTo>
                    <a:pt x="476300" y="33235"/>
                  </a:lnTo>
                  <a:lnTo>
                    <a:pt x="476300" y="22161"/>
                  </a:lnTo>
                  <a:close/>
                </a:path>
                <a:path w="631825" h="33654">
                  <a:moveTo>
                    <a:pt x="487375" y="11087"/>
                  </a:moveTo>
                  <a:lnTo>
                    <a:pt x="476300" y="11087"/>
                  </a:lnTo>
                  <a:lnTo>
                    <a:pt x="476300" y="22161"/>
                  </a:lnTo>
                  <a:lnTo>
                    <a:pt x="487375" y="22161"/>
                  </a:lnTo>
                  <a:lnTo>
                    <a:pt x="487375" y="11087"/>
                  </a:lnTo>
                  <a:close/>
                </a:path>
                <a:path w="631825" h="33654">
                  <a:moveTo>
                    <a:pt x="542759" y="11087"/>
                  </a:moveTo>
                  <a:lnTo>
                    <a:pt x="531685" y="11087"/>
                  </a:lnTo>
                  <a:lnTo>
                    <a:pt x="520611" y="11087"/>
                  </a:lnTo>
                  <a:lnTo>
                    <a:pt x="520611" y="22161"/>
                  </a:lnTo>
                  <a:lnTo>
                    <a:pt x="509536" y="22161"/>
                  </a:lnTo>
                  <a:lnTo>
                    <a:pt x="509536" y="11087"/>
                  </a:lnTo>
                  <a:lnTo>
                    <a:pt x="498462" y="11087"/>
                  </a:lnTo>
                  <a:lnTo>
                    <a:pt x="498462" y="22161"/>
                  </a:lnTo>
                  <a:lnTo>
                    <a:pt x="487387" y="22161"/>
                  </a:lnTo>
                  <a:lnTo>
                    <a:pt x="487387" y="33235"/>
                  </a:lnTo>
                  <a:lnTo>
                    <a:pt x="542759" y="33235"/>
                  </a:lnTo>
                  <a:lnTo>
                    <a:pt x="542759" y="22161"/>
                  </a:lnTo>
                  <a:lnTo>
                    <a:pt x="542759" y="11087"/>
                  </a:lnTo>
                  <a:close/>
                </a:path>
                <a:path w="631825" h="33654">
                  <a:moveTo>
                    <a:pt x="542759" y="0"/>
                  </a:moveTo>
                  <a:lnTo>
                    <a:pt x="531685" y="0"/>
                  </a:lnTo>
                  <a:lnTo>
                    <a:pt x="520611" y="0"/>
                  </a:lnTo>
                  <a:lnTo>
                    <a:pt x="520611" y="11074"/>
                  </a:lnTo>
                  <a:lnTo>
                    <a:pt x="531685" y="11074"/>
                  </a:lnTo>
                  <a:lnTo>
                    <a:pt x="542759" y="11074"/>
                  </a:lnTo>
                  <a:lnTo>
                    <a:pt x="542759" y="0"/>
                  </a:lnTo>
                  <a:close/>
                </a:path>
                <a:path w="631825" h="33654">
                  <a:moveTo>
                    <a:pt x="564921" y="11087"/>
                  </a:moveTo>
                  <a:lnTo>
                    <a:pt x="553847" y="11087"/>
                  </a:lnTo>
                  <a:lnTo>
                    <a:pt x="553847" y="22161"/>
                  </a:lnTo>
                  <a:lnTo>
                    <a:pt x="564921" y="22161"/>
                  </a:lnTo>
                  <a:lnTo>
                    <a:pt x="564921" y="11087"/>
                  </a:lnTo>
                  <a:close/>
                </a:path>
                <a:path w="631825" h="33654">
                  <a:moveTo>
                    <a:pt x="598144" y="11087"/>
                  </a:moveTo>
                  <a:lnTo>
                    <a:pt x="587070" y="11087"/>
                  </a:lnTo>
                  <a:lnTo>
                    <a:pt x="575995" y="11087"/>
                  </a:lnTo>
                  <a:lnTo>
                    <a:pt x="575995" y="22161"/>
                  </a:lnTo>
                  <a:lnTo>
                    <a:pt x="587070" y="22161"/>
                  </a:lnTo>
                  <a:lnTo>
                    <a:pt x="598144" y="22161"/>
                  </a:lnTo>
                  <a:lnTo>
                    <a:pt x="598144" y="11087"/>
                  </a:lnTo>
                  <a:close/>
                </a:path>
                <a:path w="631825" h="33654">
                  <a:moveTo>
                    <a:pt x="598144" y="0"/>
                  </a:moveTo>
                  <a:lnTo>
                    <a:pt x="587070" y="0"/>
                  </a:lnTo>
                  <a:lnTo>
                    <a:pt x="575995" y="0"/>
                  </a:lnTo>
                  <a:lnTo>
                    <a:pt x="575995" y="11074"/>
                  </a:lnTo>
                  <a:lnTo>
                    <a:pt x="587070" y="11074"/>
                  </a:lnTo>
                  <a:lnTo>
                    <a:pt x="598144" y="11074"/>
                  </a:lnTo>
                  <a:lnTo>
                    <a:pt x="598144" y="0"/>
                  </a:lnTo>
                  <a:close/>
                </a:path>
                <a:path w="631825" h="33654">
                  <a:moveTo>
                    <a:pt x="631380" y="0"/>
                  </a:moveTo>
                  <a:lnTo>
                    <a:pt x="620306" y="0"/>
                  </a:lnTo>
                  <a:lnTo>
                    <a:pt x="609231" y="0"/>
                  </a:lnTo>
                  <a:lnTo>
                    <a:pt x="598157" y="0"/>
                  </a:lnTo>
                  <a:lnTo>
                    <a:pt x="598157" y="11074"/>
                  </a:lnTo>
                  <a:lnTo>
                    <a:pt x="609231" y="11074"/>
                  </a:lnTo>
                  <a:lnTo>
                    <a:pt x="620306" y="11074"/>
                  </a:lnTo>
                  <a:lnTo>
                    <a:pt x="631380" y="11074"/>
                  </a:lnTo>
                  <a:lnTo>
                    <a:pt x="6313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6071895" y="6840346"/>
              <a:ext cx="631825" cy="44450"/>
            </a:xfrm>
            <a:custGeom>
              <a:avLst/>
              <a:gdLst/>
              <a:ahLst/>
              <a:cxnLst/>
              <a:rect l="l" t="t" r="r" b="b"/>
              <a:pathLst>
                <a:path w="631825" h="44450">
                  <a:moveTo>
                    <a:pt x="44297" y="11074"/>
                  </a:moveTo>
                  <a:lnTo>
                    <a:pt x="33223" y="11074"/>
                  </a:lnTo>
                  <a:lnTo>
                    <a:pt x="22148" y="11074"/>
                  </a:lnTo>
                  <a:lnTo>
                    <a:pt x="11074" y="11074"/>
                  </a:lnTo>
                  <a:lnTo>
                    <a:pt x="11074" y="22148"/>
                  </a:lnTo>
                  <a:lnTo>
                    <a:pt x="0" y="22148"/>
                  </a:lnTo>
                  <a:lnTo>
                    <a:pt x="0" y="33223"/>
                  </a:lnTo>
                  <a:lnTo>
                    <a:pt x="11074" y="33223"/>
                  </a:lnTo>
                  <a:lnTo>
                    <a:pt x="11074" y="44297"/>
                  </a:lnTo>
                  <a:lnTo>
                    <a:pt x="22148" y="44297"/>
                  </a:lnTo>
                  <a:lnTo>
                    <a:pt x="22148" y="33223"/>
                  </a:lnTo>
                  <a:lnTo>
                    <a:pt x="22148" y="22148"/>
                  </a:lnTo>
                  <a:lnTo>
                    <a:pt x="33223" y="22148"/>
                  </a:lnTo>
                  <a:lnTo>
                    <a:pt x="44297" y="22148"/>
                  </a:lnTo>
                  <a:lnTo>
                    <a:pt x="44297" y="11074"/>
                  </a:lnTo>
                  <a:close/>
                </a:path>
                <a:path w="631825" h="44450">
                  <a:moveTo>
                    <a:pt x="99682" y="11074"/>
                  </a:moveTo>
                  <a:lnTo>
                    <a:pt x="99682" y="11074"/>
                  </a:lnTo>
                  <a:lnTo>
                    <a:pt x="44310" y="11074"/>
                  </a:lnTo>
                  <a:lnTo>
                    <a:pt x="44310" y="22148"/>
                  </a:lnTo>
                  <a:lnTo>
                    <a:pt x="55384" y="22148"/>
                  </a:lnTo>
                  <a:lnTo>
                    <a:pt x="55384" y="33223"/>
                  </a:lnTo>
                  <a:lnTo>
                    <a:pt x="66459" y="33223"/>
                  </a:lnTo>
                  <a:lnTo>
                    <a:pt x="66459" y="22148"/>
                  </a:lnTo>
                  <a:lnTo>
                    <a:pt x="77533" y="22148"/>
                  </a:lnTo>
                  <a:lnTo>
                    <a:pt x="77533" y="33223"/>
                  </a:lnTo>
                  <a:lnTo>
                    <a:pt x="88607" y="33223"/>
                  </a:lnTo>
                  <a:lnTo>
                    <a:pt x="99682" y="33223"/>
                  </a:lnTo>
                  <a:lnTo>
                    <a:pt x="99682" y="22148"/>
                  </a:lnTo>
                  <a:lnTo>
                    <a:pt x="99682" y="11074"/>
                  </a:lnTo>
                  <a:close/>
                </a:path>
                <a:path w="631825" h="44450">
                  <a:moveTo>
                    <a:pt x="121843" y="22148"/>
                  </a:moveTo>
                  <a:lnTo>
                    <a:pt x="110769" y="22148"/>
                  </a:lnTo>
                  <a:lnTo>
                    <a:pt x="110769" y="33223"/>
                  </a:lnTo>
                  <a:lnTo>
                    <a:pt x="121843" y="33223"/>
                  </a:lnTo>
                  <a:lnTo>
                    <a:pt x="121843" y="22148"/>
                  </a:lnTo>
                  <a:close/>
                </a:path>
                <a:path w="631825" h="44450">
                  <a:moveTo>
                    <a:pt x="143992" y="11074"/>
                  </a:moveTo>
                  <a:lnTo>
                    <a:pt x="132918" y="11074"/>
                  </a:lnTo>
                  <a:lnTo>
                    <a:pt x="132918" y="22148"/>
                  </a:lnTo>
                  <a:lnTo>
                    <a:pt x="143992" y="22148"/>
                  </a:lnTo>
                  <a:lnTo>
                    <a:pt x="143992" y="11074"/>
                  </a:lnTo>
                  <a:close/>
                </a:path>
                <a:path w="631825" h="44450">
                  <a:moveTo>
                    <a:pt x="210451" y="11074"/>
                  </a:moveTo>
                  <a:lnTo>
                    <a:pt x="210451" y="11074"/>
                  </a:lnTo>
                  <a:lnTo>
                    <a:pt x="155079" y="11074"/>
                  </a:lnTo>
                  <a:lnTo>
                    <a:pt x="155079" y="22148"/>
                  </a:lnTo>
                  <a:lnTo>
                    <a:pt x="155079" y="33223"/>
                  </a:lnTo>
                  <a:lnTo>
                    <a:pt x="166154" y="33223"/>
                  </a:lnTo>
                  <a:lnTo>
                    <a:pt x="177228" y="33223"/>
                  </a:lnTo>
                  <a:lnTo>
                    <a:pt x="188302" y="33223"/>
                  </a:lnTo>
                  <a:lnTo>
                    <a:pt x="188302" y="22148"/>
                  </a:lnTo>
                  <a:lnTo>
                    <a:pt x="199377" y="22148"/>
                  </a:lnTo>
                  <a:lnTo>
                    <a:pt x="199377" y="33223"/>
                  </a:lnTo>
                  <a:lnTo>
                    <a:pt x="210451" y="33223"/>
                  </a:lnTo>
                  <a:lnTo>
                    <a:pt x="210451" y="22148"/>
                  </a:lnTo>
                  <a:lnTo>
                    <a:pt x="210451" y="11074"/>
                  </a:lnTo>
                  <a:close/>
                </a:path>
                <a:path w="631825" h="44450">
                  <a:moveTo>
                    <a:pt x="221538" y="22148"/>
                  </a:moveTo>
                  <a:lnTo>
                    <a:pt x="210464" y="22148"/>
                  </a:lnTo>
                  <a:lnTo>
                    <a:pt x="210464" y="33223"/>
                  </a:lnTo>
                  <a:lnTo>
                    <a:pt x="221538" y="33223"/>
                  </a:lnTo>
                  <a:lnTo>
                    <a:pt x="221538" y="22148"/>
                  </a:lnTo>
                  <a:close/>
                </a:path>
                <a:path w="631825" h="44450">
                  <a:moveTo>
                    <a:pt x="243687" y="11074"/>
                  </a:moveTo>
                  <a:lnTo>
                    <a:pt x="232613" y="11074"/>
                  </a:lnTo>
                  <a:lnTo>
                    <a:pt x="221538" y="11074"/>
                  </a:lnTo>
                  <a:lnTo>
                    <a:pt x="221538" y="22148"/>
                  </a:lnTo>
                  <a:lnTo>
                    <a:pt x="232613" y="22148"/>
                  </a:lnTo>
                  <a:lnTo>
                    <a:pt x="232613" y="33223"/>
                  </a:lnTo>
                  <a:lnTo>
                    <a:pt x="243687" y="33223"/>
                  </a:lnTo>
                  <a:lnTo>
                    <a:pt x="243687" y="22148"/>
                  </a:lnTo>
                  <a:lnTo>
                    <a:pt x="243687" y="11074"/>
                  </a:lnTo>
                  <a:close/>
                </a:path>
                <a:path w="631825" h="44450">
                  <a:moveTo>
                    <a:pt x="265836" y="11074"/>
                  </a:moveTo>
                  <a:lnTo>
                    <a:pt x="254762" y="11074"/>
                  </a:lnTo>
                  <a:lnTo>
                    <a:pt x="254762" y="22148"/>
                  </a:lnTo>
                  <a:lnTo>
                    <a:pt x="265836" y="22148"/>
                  </a:lnTo>
                  <a:lnTo>
                    <a:pt x="265836" y="11074"/>
                  </a:lnTo>
                  <a:close/>
                </a:path>
                <a:path w="631825" h="44450">
                  <a:moveTo>
                    <a:pt x="321221" y="11074"/>
                  </a:moveTo>
                  <a:lnTo>
                    <a:pt x="310146" y="11074"/>
                  </a:lnTo>
                  <a:lnTo>
                    <a:pt x="299072" y="11074"/>
                  </a:lnTo>
                  <a:lnTo>
                    <a:pt x="287997" y="11074"/>
                  </a:lnTo>
                  <a:lnTo>
                    <a:pt x="287997" y="22148"/>
                  </a:lnTo>
                  <a:lnTo>
                    <a:pt x="276923" y="22148"/>
                  </a:lnTo>
                  <a:lnTo>
                    <a:pt x="276923" y="11074"/>
                  </a:lnTo>
                  <a:lnTo>
                    <a:pt x="265849" y="11074"/>
                  </a:lnTo>
                  <a:lnTo>
                    <a:pt x="265849" y="22148"/>
                  </a:lnTo>
                  <a:lnTo>
                    <a:pt x="265849" y="33223"/>
                  </a:lnTo>
                  <a:lnTo>
                    <a:pt x="276923" y="33223"/>
                  </a:lnTo>
                  <a:lnTo>
                    <a:pt x="287997" y="33223"/>
                  </a:lnTo>
                  <a:lnTo>
                    <a:pt x="299072" y="33223"/>
                  </a:lnTo>
                  <a:lnTo>
                    <a:pt x="299072" y="22148"/>
                  </a:lnTo>
                  <a:lnTo>
                    <a:pt x="310146" y="22148"/>
                  </a:lnTo>
                  <a:lnTo>
                    <a:pt x="321221" y="22148"/>
                  </a:lnTo>
                  <a:lnTo>
                    <a:pt x="321221" y="11074"/>
                  </a:lnTo>
                  <a:close/>
                </a:path>
                <a:path w="631825" h="44450">
                  <a:moveTo>
                    <a:pt x="354457" y="11074"/>
                  </a:moveTo>
                  <a:lnTo>
                    <a:pt x="343382" y="11074"/>
                  </a:lnTo>
                  <a:lnTo>
                    <a:pt x="332308" y="11074"/>
                  </a:lnTo>
                  <a:lnTo>
                    <a:pt x="321233" y="11074"/>
                  </a:lnTo>
                  <a:lnTo>
                    <a:pt x="321233" y="22148"/>
                  </a:lnTo>
                  <a:lnTo>
                    <a:pt x="332308" y="22148"/>
                  </a:lnTo>
                  <a:lnTo>
                    <a:pt x="343382" y="22148"/>
                  </a:lnTo>
                  <a:lnTo>
                    <a:pt x="354457" y="22148"/>
                  </a:lnTo>
                  <a:lnTo>
                    <a:pt x="354457" y="11074"/>
                  </a:lnTo>
                  <a:close/>
                </a:path>
                <a:path w="631825" h="44450">
                  <a:moveTo>
                    <a:pt x="376605" y="11074"/>
                  </a:moveTo>
                  <a:lnTo>
                    <a:pt x="365531" y="11074"/>
                  </a:lnTo>
                  <a:lnTo>
                    <a:pt x="365531" y="22148"/>
                  </a:lnTo>
                  <a:lnTo>
                    <a:pt x="365531" y="33223"/>
                  </a:lnTo>
                  <a:lnTo>
                    <a:pt x="376605" y="33223"/>
                  </a:lnTo>
                  <a:lnTo>
                    <a:pt x="376605" y="22148"/>
                  </a:lnTo>
                  <a:lnTo>
                    <a:pt x="376605" y="11074"/>
                  </a:lnTo>
                  <a:close/>
                </a:path>
                <a:path w="631825" h="44450">
                  <a:moveTo>
                    <a:pt x="409841" y="22148"/>
                  </a:moveTo>
                  <a:lnTo>
                    <a:pt x="398767" y="22148"/>
                  </a:lnTo>
                  <a:lnTo>
                    <a:pt x="387692" y="22148"/>
                  </a:lnTo>
                  <a:lnTo>
                    <a:pt x="387692" y="11074"/>
                  </a:lnTo>
                  <a:lnTo>
                    <a:pt x="376618" y="11074"/>
                  </a:lnTo>
                  <a:lnTo>
                    <a:pt x="376618" y="22148"/>
                  </a:lnTo>
                  <a:lnTo>
                    <a:pt x="376618" y="33223"/>
                  </a:lnTo>
                  <a:lnTo>
                    <a:pt x="387692" y="33223"/>
                  </a:lnTo>
                  <a:lnTo>
                    <a:pt x="398767" y="33223"/>
                  </a:lnTo>
                  <a:lnTo>
                    <a:pt x="409841" y="33223"/>
                  </a:lnTo>
                  <a:lnTo>
                    <a:pt x="409841" y="22148"/>
                  </a:lnTo>
                  <a:close/>
                </a:path>
                <a:path w="631825" h="44450">
                  <a:moveTo>
                    <a:pt x="420916" y="11074"/>
                  </a:moveTo>
                  <a:lnTo>
                    <a:pt x="409841" y="11074"/>
                  </a:lnTo>
                  <a:lnTo>
                    <a:pt x="409841" y="22148"/>
                  </a:lnTo>
                  <a:lnTo>
                    <a:pt x="420916" y="22148"/>
                  </a:lnTo>
                  <a:lnTo>
                    <a:pt x="420916" y="11074"/>
                  </a:lnTo>
                  <a:close/>
                </a:path>
                <a:path w="631825" h="44450">
                  <a:moveTo>
                    <a:pt x="465226" y="11074"/>
                  </a:moveTo>
                  <a:lnTo>
                    <a:pt x="454152" y="11074"/>
                  </a:lnTo>
                  <a:lnTo>
                    <a:pt x="443077" y="11074"/>
                  </a:lnTo>
                  <a:lnTo>
                    <a:pt x="443077" y="22148"/>
                  </a:lnTo>
                  <a:lnTo>
                    <a:pt x="443077" y="33223"/>
                  </a:lnTo>
                  <a:lnTo>
                    <a:pt x="454152" y="33223"/>
                  </a:lnTo>
                  <a:lnTo>
                    <a:pt x="454152" y="22148"/>
                  </a:lnTo>
                  <a:lnTo>
                    <a:pt x="465226" y="22148"/>
                  </a:lnTo>
                  <a:lnTo>
                    <a:pt x="465226" y="11074"/>
                  </a:lnTo>
                  <a:close/>
                </a:path>
                <a:path w="631825" h="44450">
                  <a:moveTo>
                    <a:pt x="487375" y="22148"/>
                  </a:moveTo>
                  <a:lnTo>
                    <a:pt x="476300" y="22148"/>
                  </a:lnTo>
                  <a:lnTo>
                    <a:pt x="465226" y="22148"/>
                  </a:lnTo>
                  <a:lnTo>
                    <a:pt x="465226" y="33223"/>
                  </a:lnTo>
                  <a:lnTo>
                    <a:pt x="476300" y="33223"/>
                  </a:lnTo>
                  <a:lnTo>
                    <a:pt x="487375" y="33223"/>
                  </a:lnTo>
                  <a:lnTo>
                    <a:pt x="487375" y="22148"/>
                  </a:lnTo>
                  <a:close/>
                </a:path>
                <a:path w="631825" h="44450">
                  <a:moveTo>
                    <a:pt x="542759" y="0"/>
                  </a:moveTo>
                  <a:lnTo>
                    <a:pt x="531685" y="0"/>
                  </a:lnTo>
                  <a:lnTo>
                    <a:pt x="531685" y="11074"/>
                  </a:lnTo>
                  <a:lnTo>
                    <a:pt x="520611" y="11074"/>
                  </a:lnTo>
                  <a:lnTo>
                    <a:pt x="520611" y="22148"/>
                  </a:lnTo>
                  <a:lnTo>
                    <a:pt x="509536" y="22148"/>
                  </a:lnTo>
                  <a:lnTo>
                    <a:pt x="509536" y="11074"/>
                  </a:lnTo>
                  <a:lnTo>
                    <a:pt x="498462" y="11074"/>
                  </a:lnTo>
                  <a:lnTo>
                    <a:pt x="498462" y="22148"/>
                  </a:lnTo>
                  <a:lnTo>
                    <a:pt x="498462" y="33223"/>
                  </a:lnTo>
                  <a:lnTo>
                    <a:pt x="509536" y="33223"/>
                  </a:lnTo>
                  <a:lnTo>
                    <a:pt x="520611" y="33223"/>
                  </a:lnTo>
                  <a:lnTo>
                    <a:pt x="531685" y="33223"/>
                  </a:lnTo>
                  <a:lnTo>
                    <a:pt x="531685" y="22148"/>
                  </a:lnTo>
                  <a:lnTo>
                    <a:pt x="542759" y="22148"/>
                  </a:lnTo>
                  <a:lnTo>
                    <a:pt x="542759" y="11074"/>
                  </a:lnTo>
                  <a:lnTo>
                    <a:pt x="542759" y="0"/>
                  </a:lnTo>
                  <a:close/>
                </a:path>
                <a:path w="631825" h="44450">
                  <a:moveTo>
                    <a:pt x="587070" y="0"/>
                  </a:moveTo>
                  <a:lnTo>
                    <a:pt x="575995" y="0"/>
                  </a:lnTo>
                  <a:lnTo>
                    <a:pt x="575995" y="11074"/>
                  </a:lnTo>
                  <a:lnTo>
                    <a:pt x="564921" y="11074"/>
                  </a:lnTo>
                  <a:lnTo>
                    <a:pt x="553847" y="11074"/>
                  </a:lnTo>
                  <a:lnTo>
                    <a:pt x="542772" y="11074"/>
                  </a:lnTo>
                  <a:lnTo>
                    <a:pt x="542772" y="22148"/>
                  </a:lnTo>
                  <a:lnTo>
                    <a:pt x="553847" y="22148"/>
                  </a:lnTo>
                  <a:lnTo>
                    <a:pt x="553847" y="33223"/>
                  </a:lnTo>
                  <a:lnTo>
                    <a:pt x="564921" y="33223"/>
                  </a:lnTo>
                  <a:lnTo>
                    <a:pt x="564921" y="22148"/>
                  </a:lnTo>
                  <a:lnTo>
                    <a:pt x="575995" y="22148"/>
                  </a:lnTo>
                  <a:lnTo>
                    <a:pt x="587070" y="22148"/>
                  </a:lnTo>
                  <a:lnTo>
                    <a:pt x="587070" y="11074"/>
                  </a:lnTo>
                  <a:lnTo>
                    <a:pt x="587070" y="0"/>
                  </a:lnTo>
                  <a:close/>
                </a:path>
                <a:path w="631825" h="44450">
                  <a:moveTo>
                    <a:pt x="609231" y="0"/>
                  </a:moveTo>
                  <a:lnTo>
                    <a:pt x="598157" y="0"/>
                  </a:lnTo>
                  <a:lnTo>
                    <a:pt x="598157" y="11074"/>
                  </a:lnTo>
                  <a:lnTo>
                    <a:pt x="598157" y="22148"/>
                  </a:lnTo>
                  <a:lnTo>
                    <a:pt x="598157" y="33223"/>
                  </a:lnTo>
                  <a:lnTo>
                    <a:pt x="609231" y="33223"/>
                  </a:lnTo>
                  <a:lnTo>
                    <a:pt x="609231" y="22148"/>
                  </a:lnTo>
                  <a:lnTo>
                    <a:pt x="609231" y="11074"/>
                  </a:lnTo>
                  <a:lnTo>
                    <a:pt x="609231" y="0"/>
                  </a:lnTo>
                  <a:close/>
                </a:path>
                <a:path w="631825" h="44450">
                  <a:moveTo>
                    <a:pt x="631380" y="0"/>
                  </a:moveTo>
                  <a:lnTo>
                    <a:pt x="620306" y="0"/>
                  </a:lnTo>
                  <a:lnTo>
                    <a:pt x="620306" y="11074"/>
                  </a:lnTo>
                  <a:lnTo>
                    <a:pt x="620306" y="22148"/>
                  </a:lnTo>
                  <a:lnTo>
                    <a:pt x="620306" y="33223"/>
                  </a:lnTo>
                  <a:lnTo>
                    <a:pt x="631380" y="33223"/>
                  </a:lnTo>
                  <a:lnTo>
                    <a:pt x="631380" y="22148"/>
                  </a:lnTo>
                  <a:lnTo>
                    <a:pt x="631380" y="11074"/>
                  </a:lnTo>
                  <a:lnTo>
                    <a:pt x="6313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6082970" y="6873570"/>
              <a:ext cx="609600" cy="33655"/>
            </a:xfrm>
            <a:custGeom>
              <a:avLst/>
              <a:gdLst/>
              <a:ahLst/>
              <a:cxnLst/>
              <a:rect l="l" t="t" r="r" b="b"/>
              <a:pathLst>
                <a:path w="609600" h="33654">
                  <a:moveTo>
                    <a:pt x="11074" y="0"/>
                  </a:moveTo>
                  <a:lnTo>
                    <a:pt x="0" y="0"/>
                  </a:lnTo>
                  <a:lnTo>
                    <a:pt x="0" y="11074"/>
                  </a:lnTo>
                  <a:lnTo>
                    <a:pt x="11074" y="11074"/>
                  </a:lnTo>
                  <a:lnTo>
                    <a:pt x="11074" y="0"/>
                  </a:lnTo>
                  <a:close/>
                </a:path>
                <a:path w="609600" h="33654">
                  <a:moveTo>
                    <a:pt x="22148" y="11087"/>
                  </a:moveTo>
                  <a:lnTo>
                    <a:pt x="11074" y="11087"/>
                  </a:lnTo>
                  <a:lnTo>
                    <a:pt x="11074" y="22161"/>
                  </a:lnTo>
                  <a:lnTo>
                    <a:pt x="22148" y="22161"/>
                  </a:lnTo>
                  <a:lnTo>
                    <a:pt x="22148" y="11087"/>
                  </a:lnTo>
                  <a:close/>
                </a:path>
                <a:path w="609600" h="33654">
                  <a:moveTo>
                    <a:pt x="33223" y="22161"/>
                  </a:moveTo>
                  <a:lnTo>
                    <a:pt x="22148" y="22161"/>
                  </a:lnTo>
                  <a:lnTo>
                    <a:pt x="22148" y="33235"/>
                  </a:lnTo>
                  <a:lnTo>
                    <a:pt x="33223" y="33235"/>
                  </a:lnTo>
                  <a:lnTo>
                    <a:pt x="33223" y="22161"/>
                  </a:lnTo>
                  <a:close/>
                </a:path>
                <a:path w="609600" h="33654">
                  <a:moveTo>
                    <a:pt x="44310" y="11087"/>
                  </a:moveTo>
                  <a:lnTo>
                    <a:pt x="33235" y="11087"/>
                  </a:lnTo>
                  <a:lnTo>
                    <a:pt x="33235" y="22161"/>
                  </a:lnTo>
                  <a:lnTo>
                    <a:pt x="44310" y="22161"/>
                  </a:lnTo>
                  <a:lnTo>
                    <a:pt x="44310" y="11087"/>
                  </a:lnTo>
                  <a:close/>
                </a:path>
                <a:path w="609600" h="33654">
                  <a:moveTo>
                    <a:pt x="66459" y="22161"/>
                  </a:moveTo>
                  <a:lnTo>
                    <a:pt x="55384" y="22161"/>
                  </a:lnTo>
                  <a:lnTo>
                    <a:pt x="44310" y="22161"/>
                  </a:lnTo>
                  <a:lnTo>
                    <a:pt x="44310" y="33235"/>
                  </a:lnTo>
                  <a:lnTo>
                    <a:pt x="55384" y="33235"/>
                  </a:lnTo>
                  <a:lnTo>
                    <a:pt x="66459" y="33235"/>
                  </a:lnTo>
                  <a:lnTo>
                    <a:pt x="66459" y="22161"/>
                  </a:lnTo>
                  <a:close/>
                </a:path>
                <a:path w="609600" h="33654">
                  <a:moveTo>
                    <a:pt x="77533" y="0"/>
                  </a:moveTo>
                  <a:lnTo>
                    <a:pt x="66459" y="0"/>
                  </a:lnTo>
                  <a:lnTo>
                    <a:pt x="55384" y="0"/>
                  </a:lnTo>
                  <a:lnTo>
                    <a:pt x="44310" y="0"/>
                  </a:lnTo>
                  <a:lnTo>
                    <a:pt x="33235" y="0"/>
                  </a:lnTo>
                  <a:lnTo>
                    <a:pt x="33235" y="11074"/>
                  </a:lnTo>
                  <a:lnTo>
                    <a:pt x="44310" y="11074"/>
                  </a:lnTo>
                  <a:lnTo>
                    <a:pt x="55384" y="11074"/>
                  </a:lnTo>
                  <a:lnTo>
                    <a:pt x="66459" y="11074"/>
                  </a:lnTo>
                  <a:lnTo>
                    <a:pt x="77533" y="11074"/>
                  </a:lnTo>
                  <a:lnTo>
                    <a:pt x="77533" y="0"/>
                  </a:lnTo>
                  <a:close/>
                </a:path>
                <a:path w="609600" h="33654">
                  <a:moveTo>
                    <a:pt x="99695" y="0"/>
                  </a:moveTo>
                  <a:lnTo>
                    <a:pt x="88620" y="0"/>
                  </a:lnTo>
                  <a:lnTo>
                    <a:pt x="88620" y="11074"/>
                  </a:lnTo>
                  <a:lnTo>
                    <a:pt x="99695" y="11074"/>
                  </a:lnTo>
                  <a:lnTo>
                    <a:pt x="99695" y="0"/>
                  </a:lnTo>
                  <a:close/>
                </a:path>
                <a:path w="609600" h="33654">
                  <a:moveTo>
                    <a:pt x="143992" y="11087"/>
                  </a:moveTo>
                  <a:lnTo>
                    <a:pt x="143992" y="11087"/>
                  </a:lnTo>
                  <a:lnTo>
                    <a:pt x="88620" y="11087"/>
                  </a:lnTo>
                  <a:lnTo>
                    <a:pt x="88620" y="22161"/>
                  </a:lnTo>
                  <a:lnTo>
                    <a:pt x="88620" y="33235"/>
                  </a:lnTo>
                  <a:lnTo>
                    <a:pt x="99695" y="33235"/>
                  </a:lnTo>
                  <a:lnTo>
                    <a:pt x="110769" y="33235"/>
                  </a:lnTo>
                  <a:lnTo>
                    <a:pt x="121843" y="33235"/>
                  </a:lnTo>
                  <a:lnTo>
                    <a:pt x="121843" y="22161"/>
                  </a:lnTo>
                  <a:lnTo>
                    <a:pt x="132918" y="22161"/>
                  </a:lnTo>
                  <a:lnTo>
                    <a:pt x="143992" y="22161"/>
                  </a:lnTo>
                  <a:lnTo>
                    <a:pt x="143992" y="11087"/>
                  </a:lnTo>
                  <a:close/>
                </a:path>
                <a:path w="609600" h="33654">
                  <a:moveTo>
                    <a:pt x="143992" y="0"/>
                  </a:moveTo>
                  <a:lnTo>
                    <a:pt x="132918" y="0"/>
                  </a:lnTo>
                  <a:lnTo>
                    <a:pt x="132918" y="11074"/>
                  </a:lnTo>
                  <a:lnTo>
                    <a:pt x="143992" y="11074"/>
                  </a:lnTo>
                  <a:lnTo>
                    <a:pt x="143992" y="0"/>
                  </a:lnTo>
                  <a:close/>
                </a:path>
                <a:path w="609600" h="33654">
                  <a:moveTo>
                    <a:pt x="166154" y="11087"/>
                  </a:moveTo>
                  <a:lnTo>
                    <a:pt x="155079" y="11087"/>
                  </a:lnTo>
                  <a:lnTo>
                    <a:pt x="144005" y="11087"/>
                  </a:lnTo>
                  <a:lnTo>
                    <a:pt x="144005" y="22161"/>
                  </a:lnTo>
                  <a:lnTo>
                    <a:pt x="144005" y="33235"/>
                  </a:lnTo>
                  <a:lnTo>
                    <a:pt x="155079" y="33235"/>
                  </a:lnTo>
                  <a:lnTo>
                    <a:pt x="155079" y="22161"/>
                  </a:lnTo>
                  <a:lnTo>
                    <a:pt x="166154" y="22161"/>
                  </a:lnTo>
                  <a:lnTo>
                    <a:pt x="166154" y="11087"/>
                  </a:lnTo>
                  <a:close/>
                </a:path>
                <a:path w="609600" h="33654">
                  <a:moveTo>
                    <a:pt x="166154" y="0"/>
                  </a:moveTo>
                  <a:lnTo>
                    <a:pt x="155079" y="0"/>
                  </a:lnTo>
                  <a:lnTo>
                    <a:pt x="155079" y="11074"/>
                  </a:lnTo>
                  <a:lnTo>
                    <a:pt x="166154" y="11074"/>
                  </a:lnTo>
                  <a:lnTo>
                    <a:pt x="166154" y="0"/>
                  </a:lnTo>
                  <a:close/>
                </a:path>
                <a:path w="609600" h="33654">
                  <a:moveTo>
                    <a:pt x="177228" y="22161"/>
                  </a:moveTo>
                  <a:lnTo>
                    <a:pt x="166154" y="22161"/>
                  </a:lnTo>
                  <a:lnTo>
                    <a:pt x="166154" y="33235"/>
                  </a:lnTo>
                  <a:lnTo>
                    <a:pt x="177228" y="33235"/>
                  </a:lnTo>
                  <a:lnTo>
                    <a:pt x="177228" y="22161"/>
                  </a:lnTo>
                  <a:close/>
                </a:path>
                <a:path w="609600" h="33654">
                  <a:moveTo>
                    <a:pt x="221538" y="11087"/>
                  </a:moveTo>
                  <a:lnTo>
                    <a:pt x="210464" y="11087"/>
                  </a:lnTo>
                  <a:lnTo>
                    <a:pt x="210464" y="22161"/>
                  </a:lnTo>
                  <a:lnTo>
                    <a:pt x="221538" y="22161"/>
                  </a:lnTo>
                  <a:lnTo>
                    <a:pt x="221538" y="11087"/>
                  </a:lnTo>
                  <a:close/>
                </a:path>
                <a:path w="609600" h="33654">
                  <a:moveTo>
                    <a:pt x="254762" y="11087"/>
                  </a:moveTo>
                  <a:lnTo>
                    <a:pt x="243687" y="11087"/>
                  </a:lnTo>
                  <a:lnTo>
                    <a:pt x="232613" y="11087"/>
                  </a:lnTo>
                  <a:lnTo>
                    <a:pt x="232613" y="22161"/>
                  </a:lnTo>
                  <a:lnTo>
                    <a:pt x="221538" y="22161"/>
                  </a:lnTo>
                  <a:lnTo>
                    <a:pt x="221538" y="33235"/>
                  </a:lnTo>
                  <a:lnTo>
                    <a:pt x="232613" y="33235"/>
                  </a:lnTo>
                  <a:lnTo>
                    <a:pt x="243687" y="33235"/>
                  </a:lnTo>
                  <a:lnTo>
                    <a:pt x="254762" y="33235"/>
                  </a:lnTo>
                  <a:lnTo>
                    <a:pt x="254762" y="22161"/>
                  </a:lnTo>
                  <a:lnTo>
                    <a:pt x="254762" y="11087"/>
                  </a:lnTo>
                  <a:close/>
                </a:path>
                <a:path w="609600" h="33654">
                  <a:moveTo>
                    <a:pt x="265849" y="0"/>
                  </a:moveTo>
                  <a:lnTo>
                    <a:pt x="254774" y="0"/>
                  </a:lnTo>
                  <a:lnTo>
                    <a:pt x="254774" y="11074"/>
                  </a:lnTo>
                  <a:lnTo>
                    <a:pt x="265849" y="11074"/>
                  </a:lnTo>
                  <a:lnTo>
                    <a:pt x="265849" y="0"/>
                  </a:lnTo>
                  <a:close/>
                </a:path>
                <a:path w="609600" h="33654">
                  <a:moveTo>
                    <a:pt x="299072" y="0"/>
                  </a:moveTo>
                  <a:lnTo>
                    <a:pt x="287997" y="0"/>
                  </a:lnTo>
                  <a:lnTo>
                    <a:pt x="287997" y="11074"/>
                  </a:lnTo>
                  <a:lnTo>
                    <a:pt x="299072" y="11074"/>
                  </a:lnTo>
                  <a:lnTo>
                    <a:pt x="299072" y="0"/>
                  </a:lnTo>
                  <a:close/>
                </a:path>
                <a:path w="609600" h="33654">
                  <a:moveTo>
                    <a:pt x="310146" y="11087"/>
                  </a:moveTo>
                  <a:lnTo>
                    <a:pt x="299072" y="11087"/>
                  </a:lnTo>
                  <a:lnTo>
                    <a:pt x="287997" y="11087"/>
                  </a:lnTo>
                  <a:lnTo>
                    <a:pt x="276923" y="11087"/>
                  </a:lnTo>
                  <a:lnTo>
                    <a:pt x="276923" y="22161"/>
                  </a:lnTo>
                  <a:lnTo>
                    <a:pt x="287997" y="22161"/>
                  </a:lnTo>
                  <a:lnTo>
                    <a:pt x="299072" y="22161"/>
                  </a:lnTo>
                  <a:lnTo>
                    <a:pt x="310146" y="22161"/>
                  </a:lnTo>
                  <a:lnTo>
                    <a:pt x="310146" y="11087"/>
                  </a:lnTo>
                  <a:close/>
                </a:path>
                <a:path w="609600" h="33654">
                  <a:moveTo>
                    <a:pt x="321233" y="0"/>
                  </a:moveTo>
                  <a:lnTo>
                    <a:pt x="310159" y="0"/>
                  </a:lnTo>
                  <a:lnTo>
                    <a:pt x="310159" y="11074"/>
                  </a:lnTo>
                  <a:lnTo>
                    <a:pt x="321233" y="11074"/>
                  </a:lnTo>
                  <a:lnTo>
                    <a:pt x="321233" y="0"/>
                  </a:lnTo>
                  <a:close/>
                </a:path>
                <a:path w="609600" h="33654">
                  <a:moveTo>
                    <a:pt x="343382" y="22161"/>
                  </a:moveTo>
                  <a:lnTo>
                    <a:pt x="332308" y="22161"/>
                  </a:lnTo>
                  <a:lnTo>
                    <a:pt x="332308" y="11087"/>
                  </a:lnTo>
                  <a:lnTo>
                    <a:pt x="321233" y="11087"/>
                  </a:lnTo>
                  <a:lnTo>
                    <a:pt x="310159" y="11087"/>
                  </a:lnTo>
                  <a:lnTo>
                    <a:pt x="310159" y="22161"/>
                  </a:lnTo>
                  <a:lnTo>
                    <a:pt x="321233" y="22161"/>
                  </a:lnTo>
                  <a:lnTo>
                    <a:pt x="321233" y="33235"/>
                  </a:lnTo>
                  <a:lnTo>
                    <a:pt x="332308" y="33235"/>
                  </a:lnTo>
                  <a:lnTo>
                    <a:pt x="343382" y="33235"/>
                  </a:lnTo>
                  <a:lnTo>
                    <a:pt x="343382" y="22161"/>
                  </a:lnTo>
                  <a:close/>
                </a:path>
                <a:path w="609600" h="33654">
                  <a:moveTo>
                    <a:pt x="343382" y="0"/>
                  </a:moveTo>
                  <a:lnTo>
                    <a:pt x="332308" y="0"/>
                  </a:lnTo>
                  <a:lnTo>
                    <a:pt x="332308" y="11074"/>
                  </a:lnTo>
                  <a:lnTo>
                    <a:pt x="343382" y="11074"/>
                  </a:lnTo>
                  <a:lnTo>
                    <a:pt x="343382" y="0"/>
                  </a:lnTo>
                  <a:close/>
                </a:path>
                <a:path w="609600" h="33654">
                  <a:moveTo>
                    <a:pt x="365531" y="11087"/>
                  </a:moveTo>
                  <a:lnTo>
                    <a:pt x="354457" y="11087"/>
                  </a:lnTo>
                  <a:lnTo>
                    <a:pt x="354457" y="22161"/>
                  </a:lnTo>
                  <a:lnTo>
                    <a:pt x="365531" y="22161"/>
                  </a:lnTo>
                  <a:lnTo>
                    <a:pt x="365531" y="11087"/>
                  </a:lnTo>
                  <a:close/>
                </a:path>
                <a:path w="609600" h="33654">
                  <a:moveTo>
                    <a:pt x="398767" y="0"/>
                  </a:moveTo>
                  <a:lnTo>
                    <a:pt x="387692" y="0"/>
                  </a:lnTo>
                  <a:lnTo>
                    <a:pt x="387692" y="11074"/>
                  </a:lnTo>
                  <a:lnTo>
                    <a:pt x="398767" y="11074"/>
                  </a:lnTo>
                  <a:lnTo>
                    <a:pt x="398767" y="0"/>
                  </a:lnTo>
                  <a:close/>
                </a:path>
                <a:path w="609600" h="33654">
                  <a:moveTo>
                    <a:pt x="420916" y="11087"/>
                  </a:moveTo>
                  <a:lnTo>
                    <a:pt x="420916" y="11087"/>
                  </a:lnTo>
                  <a:lnTo>
                    <a:pt x="365544" y="11087"/>
                  </a:lnTo>
                  <a:lnTo>
                    <a:pt x="365544" y="22161"/>
                  </a:lnTo>
                  <a:lnTo>
                    <a:pt x="420916" y="22161"/>
                  </a:lnTo>
                  <a:lnTo>
                    <a:pt x="420916" y="11087"/>
                  </a:lnTo>
                  <a:close/>
                </a:path>
                <a:path w="609600" h="33654">
                  <a:moveTo>
                    <a:pt x="420916" y="0"/>
                  </a:moveTo>
                  <a:lnTo>
                    <a:pt x="409841" y="0"/>
                  </a:lnTo>
                  <a:lnTo>
                    <a:pt x="409841" y="11074"/>
                  </a:lnTo>
                  <a:lnTo>
                    <a:pt x="420916" y="11074"/>
                  </a:lnTo>
                  <a:lnTo>
                    <a:pt x="420916" y="0"/>
                  </a:lnTo>
                  <a:close/>
                </a:path>
                <a:path w="609600" h="33654">
                  <a:moveTo>
                    <a:pt x="432003" y="11087"/>
                  </a:moveTo>
                  <a:lnTo>
                    <a:pt x="420928" y="11087"/>
                  </a:lnTo>
                  <a:lnTo>
                    <a:pt x="420928" y="22161"/>
                  </a:lnTo>
                  <a:lnTo>
                    <a:pt x="432003" y="22161"/>
                  </a:lnTo>
                  <a:lnTo>
                    <a:pt x="432003" y="11087"/>
                  </a:lnTo>
                  <a:close/>
                </a:path>
                <a:path w="609600" h="33654">
                  <a:moveTo>
                    <a:pt x="465226" y="11087"/>
                  </a:moveTo>
                  <a:lnTo>
                    <a:pt x="454152" y="11087"/>
                  </a:lnTo>
                  <a:lnTo>
                    <a:pt x="454152" y="22161"/>
                  </a:lnTo>
                  <a:lnTo>
                    <a:pt x="465226" y="22161"/>
                  </a:lnTo>
                  <a:lnTo>
                    <a:pt x="465226" y="11087"/>
                  </a:lnTo>
                  <a:close/>
                </a:path>
                <a:path w="609600" h="33654">
                  <a:moveTo>
                    <a:pt x="476300" y="0"/>
                  </a:moveTo>
                  <a:lnTo>
                    <a:pt x="465226" y="0"/>
                  </a:lnTo>
                  <a:lnTo>
                    <a:pt x="454152" y="0"/>
                  </a:lnTo>
                  <a:lnTo>
                    <a:pt x="443077" y="0"/>
                  </a:lnTo>
                  <a:lnTo>
                    <a:pt x="432003" y="0"/>
                  </a:lnTo>
                  <a:lnTo>
                    <a:pt x="432003" y="11074"/>
                  </a:lnTo>
                  <a:lnTo>
                    <a:pt x="443077" y="11074"/>
                  </a:lnTo>
                  <a:lnTo>
                    <a:pt x="454152" y="11074"/>
                  </a:lnTo>
                  <a:lnTo>
                    <a:pt x="465226" y="11074"/>
                  </a:lnTo>
                  <a:lnTo>
                    <a:pt x="476300" y="11074"/>
                  </a:lnTo>
                  <a:lnTo>
                    <a:pt x="476300" y="0"/>
                  </a:lnTo>
                  <a:close/>
                </a:path>
                <a:path w="609600" h="33654">
                  <a:moveTo>
                    <a:pt x="509536" y="11087"/>
                  </a:moveTo>
                  <a:lnTo>
                    <a:pt x="498462" y="11087"/>
                  </a:lnTo>
                  <a:lnTo>
                    <a:pt x="487387" y="11087"/>
                  </a:lnTo>
                  <a:lnTo>
                    <a:pt x="476313" y="11087"/>
                  </a:lnTo>
                  <a:lnTo>
                    <a:pt x="476313" y="22161"/>
                  </a:lnTo>
                  <a:lnTo>
                    <a:pt x="487387" y="22161"/>
                  </a:lnTo>
                  <a:lnTo>
                    <a:pt x="498462" y="22161"/>
                  </a:lnTo>
                  <a:lnTo>
                    <a:pt x="509536" y="22161"/>
                  </a:lnTo>
                  <a:lnTo>
                    <a:pt x="509536" y="11087"/>
                  </a:lnTo>
                  <a:close/>
                </a:path>
                <a:path w="609600" h="33654">
                  <a:moveTo>
                    <a:pt x="509536" y="0"/>
                  </a:moveTo>
                  <a:lnTo>
                    <a:pt x="498462" y="0"/>
                  </a:lnTo>
                  <a:lnTo>
                    <a:pt x="498462" y="11074"/>
                  </a:lnTo>
                  <a:lnTo>
                    <a:pt x="509536" y="11074"/>
                  </a:lnTo>
                  <a:lnTo>
                    <a:pt x="509536" y="0"/>
                  </a:lnTo>
                  <a:close/>
                </a:path>
                <a:path w="609600" h="33654">
                  <a:moveTo>
                    <a:pt x="531685" y="11087"/>
                  </a:moveTo>
                  <a:lnTo>
                    <a:pt x="520611" y="11087"/>
                  </a:lnTo>
                  <a:lnTo>
                    <a:pt x="520611" y="22161"/>
                  </a:lnTo>
                  <a:lnTo>
                    <a:pt x="531685" y="22161"/>
                  </a:lnTo>
                  <a:lnTo>
                    <a:pt x="531685" y="11087"/>
                  </a:lnTo>
                  <a:close/>
                </a:path>
                <a:path w="609600" h="33654">
                  <a:moveTo>
                    <a:pt x="564921" y="0"/>
                  </a:moveTo>
                  <a:lnTo>
                    <a:pt x="553847" y="0"/>
                  </a:lnTo>
                  <a:lnTo>
                    <a:pt x="542772" y="0"/>
                  </a:lnTo>
                  <a:lnTo>
                    <a:pt x="542772" y="11074"/>
                  </a:lnTo>
                  <a:lnTo>
                    <a:pt x="553847" y="11074"/>
                  </a:lnTo>
                  <a:lnTo>
                    <a:pt x="564921" y="11074"/>
                  </a:lnTo>
                  <a:lnTo>
                    <a:pt x="564921" y="0"/>
                  </a:lnTo>
                  <a:close/>
                </a:path>
                <a:path w="609600" h="33654">
                  <a:moveTo>
                    <a:pt x="587070" y="11087"/>
                  </a:moveTo>
                  <a:lnTo>
                    <a:pt x="587070" y="11087"/>
                  </a:lnTo>
                  <a:lnTo>
                    <a:pt x="531698" y="11087"/>
                  </a:lnTo>
                  <a:lnTo>
                    <a:pt x="531698" y="22161"/>
                  </a:lnTo>
                  <a:lnTo>
                    <a:pt x="587070" y="22161"/>
                  </a:lnTo>
                  <a:lnTo>
                    <a:pt x="587070" y="11087"/>
                  </a:lnTo>
                  <a:close/>
                </a:path>
                <a:path w="609600" h="33654">
                  <a:moveTo>
                    <a:pt x="609231" y="11087"/>
                  </a:moveTo>
                  <a:lnTo>
                    <a:pt x="598157" y="11087"/>
                  </a:lnTo>
                  <a:lnTo>
                    <a:pt x="587082" y="11087"/>
                  </a:lnTo>
                  <a:lnTo>
                    <a:pt x="587082" y="22161"/>
                  </a:lnTo>
                  <a:lnTo>
                    <a:pt x="598157" y="22161"/>
                  </a:lnTo>
                  <a:lnTo>
                    <a:pt x="609231" y="22161"/>
                  </a:lnTo>
                  <a:lnTo>
                    <a:pt x="609231" y="11087"/>
                  </a:lnTo>
                  <a:close/>
                </a:path>
                <a:path w="609600" h="33654">
                  <a:moveTo>
                    <a:pt x="609231" y="0"/>
                  </a:moveTo>
                  <a:lnTo>
                    <a:pt x="598157" y="0"/>
                  </a:lnTo>
                  <a:lnTo>
                    <a:pt x="598157" y="11074"/>
                  </a:lnTo>
                  <a:lnTo>
                    <a:pt x="609231" y="11074"/>
                  </a:lnTo>
                  <a:lnTo>
                    <a:pt x="60923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6071895" y="6895731"/>
              <a:ext cx="620395" cy="33655"/>
            </a:xfrm>
            <a:custGeom>
              <a:avLst/>
              <a:gdLst/>
              <a:ahLst/>
              <a:cxnLst/>
              <a:rect l="l" t="t" r="r" b="b"/>
              <a:pathLst>
                <a:path w="620395" h="33654">
                  <a:moveTo>
                    <a:pt x="44297" y="22148"/>
                  </a:moveTo>
                  <a:lnTo>
                    <a:pt x="33223" y="22148"/>
                  </a:lnTo>
                  <a:lnTo>
                    <a:pt x="33223" y="11074"/>
                  </a:lnTo>
                  <a:lnTo>
                    <a:pt x="22148" y="11074"/>
                  </a:lnTo>
                  <a:lnTo>
                    <a:pt x="22148" y="22148"/>
                  </a:lnTo>
                  <a:lnTo>
                    <a:pt x="11074" y="22148"/>
                  </a:lnTo>
                  <a:lnTo>
                    <a:pt x="0" y="22148"/>
                  </a:lnTo>
                  <a:lnTo>
                    <a:pt x="0" y="33223"/>
                  </a:lnTo>
                  <a:lnTo>
                    <a:pt x="11074" y="33223"/>
                  </a:lnTo>
                  <a:lnTo>
                    <a:pt x="22148" y="33223"/>
                  </a:lnTo>
                  <a:lnTo>
                    <a:pt x="33223" y="33223"/>
                  </a:lnTo>
                  <a:lnTo>
                    <a:pt x="44297" y="33223"/>
                  </a:lnTo>
                  <a:lnTo>
                    <a:pt x="44297" y="22148"/>
                  </a:lnTo>
                  <a:close/>
                </a:path>
                <a:path w="620395" h="33654">
                  <a:moveTo>
                    <a:pt x="99682" y="11074"/>
                  </a:moveTo>
                  <a:lnTo>
                    <a:pt x="88607" y="11074"/>
                  </a:lnTo>
                  <a:lnTo>
                    <a:pt x="88607" y="22148"/>
                  </a:lnTo>
                  <a:lnTo>
                    <a:pt x="77533" y="22148"/>
                  </a:lnTo>
                  <a:lnTo>
                    <a:pt x="66459" y="22148"/>
                  </a:lnTo>
                  <a:lnTo>
                    <a:pt x="55384" y="22148"/>
                  </a:lnTo>
                  <a:lnTo>
                    <a:pt x="44310" y="22148"/>
                  </a:lnTo>
                  <a:lnTo>
                    <a:pt x="44310" y="33223"/>
                  </a:lnTo>
                  <a:lnTo>
                    <a:pt x="99682" y="33223"/>
                  </a:lnTo>
                  <a:lnTo>
                    <a:pt x="99682" y="22148"/>
                  </a:lnTo>
                  <a:lnTo>
                    <a:pt x="99682" y="11074"/>
                  </a:lnTo>
                  <a:close/>
                </a:path>
                <a:path w="620395" h="33654">
                  <a:moveTo>
                    <a:pt x="155067" y="11074"/>
                  </a:moveTo>
                  <a:lnTo>
                    <a:pt x="155067" y="11074"/>
                  </a:lnTo>
                  <a:lnTo>
                    <a:pt x="99695" y="11074"/>
                  </a:lnTo>
                  <a:lnTo>
                    <a:pt x="99695" y="22148"/>
                  </a:lnTo>
                  <a:lnTo>
                    <a:pt x="110769" y="22148"/>
                  </a:lnTo>
                  <a:lnTo>
                    <a:pt x="121843" y="22148"/>
                  </a:lnTo>
                  <a:lnTo>
                    <a:pt x="121843" y="33223"/>
                  </a:lnTo>
                  <a:lnTo>
                    <a:pt x="132918" y="33223"/>
                  </a:lnTo>
                  <a:lnTo>
                    <a:pt x="132918" y="22148"/>
                  </a:lnTo>
                  <a:lnTo>
                    <a:pt x="143992" y="22148"/>
                  </a:lnTo>
                  <a:lnTo>
                    <a:pt x="143992" y="33223"/>
                  </a:lnTo>
                  <a:lnTo>
                    <a:pt x="155067" y="33223"/>
                  </a:lnTo>
                  <a:lnTo>
                    <a:pt x="155067" y="22148"/>
                  </a:lnTo>
                  <a:lnTo>
                    <a:pt x="155067" y="11074"/>
                  </a:lnTo>
                  <a:close/>
                </a:path>
                <a:path w="620395" h="33654">
                  <a:moveTo>
                    <a:pt x="166154" y="11074"/>
                  </a:moveTo>
                  <a:lnTo>
                    <a:pt x="155079" y="11074"/>
                  </a:lnTo>
                  <a:lnTo>
                    <a:pt x="155079" y="22148"/>
                  </a:lnTo>
                  <a:lnTo>
                    <a:pt x="166154" y="22148"/>
                  </a:lnTo>
                  <a:lnTo>
                    <a:pt x="166154" y="11074"/>
                  </a:lnTo>
                  <a:close/>
                </a:path>
                <a:path w="620395" h="33654">
                  <a:moveTo>
                    <a:pt x="188302" y="11074"/>
                  </a:moveTo>
                  <a:lnTo>
                    <a:pt x="177228" y="11074"/>
                  </a:lnTo>
                  <a:lnTo>
                    <a:pt x="177228" y="22148"/>
                  </a:lnTo>
                  <a:lnTo>
                    <a:pt x="188302" y="22148"/>
                  </a:lnTo>
                  <a:lnTo>
                    <a:pt x="188302" y="11074"/>
                  </a:lnTo>
                  <a:close/>
                </a:path>
                <a:path w="620395" h="33654">
                  <a:moveTo>
                    <a:pt x="199377" y="22148"/>
                  </a:moveTo>
                  <a:lnTo>
                    <a:pt x="188302" y="22148"/>
                  </a:lnTo>
                  <a:lnTo>
                    <a:pt x="188302" y="33223"/>
                  </a:lnTo>
                  <a:lnTo>
                    <a:pt x="199377" y="33223"/>
                  </a:lnTo>
                  <a:lnTo>
                    <a:pt x="199377" y="22148"/>
                  </a:lnTo>
                  <a:close/>
                </a:path>
                <a:path w="620395" h="33654">
                  <a:moveTo>
                    <a:pt x="254762" y="22148"/>
                  </a:moveTo>
                  <a:lnTo>
                    <a:pt x="243687" y="22148"/>
                  </a:lnTo>
                  <a:lnTo>
                    <a:pt x="243687" y="11074"/>
                  </a:lnTo>
                  <a:lnTo>
                    <a:pt x="232613" y="11074"/>
                  </a:lnTo>
                  <a:lnTo>
                    <a:pt x="221538" y="11074"/>
                  </a:lnTo>
                  <a:lnTo>
                    <a:pt x="221538" y="22148"/>
                  </a:lnTo>
                  <a:lnTo>
                    <a:pt x="232613" y="22148"/>
                  </a:lnTo>
                  <a:lnTo>
                    <a:pt x="232613" y="33223"/>
                  </a:lnTo>
                  <a:lnTo>
                    <a:pt x="243687" y="33223"/>
                  </a:lnTo>
                  <a:lnTo>
                    <a:pt x="254762" y="33223"/>
                  </a:lnTo>
                  <a:lnTo>
                    <a:pt x="254762" y="22148"/>
                  </a:lnTo>
                  <a:close/>
                </a:path>
                <a:path w="620395" h="33654">
                  <a:moveTo>
                    <a:pt x="276923" y="22148"/>
                  </a:moveTo>
                  <a:lnTo>
                    <a:pt x="265849" y="22148"/>
                  </a:lnTo>
                  <a:lnTo>
                    <a:pt x="265849" y="33223"/>
                  </a:lnTo>
                  <a:lnTo>
                    <a:pt x="276923" y="33223"/>
                  </a:lnTo>
                  <a:lnTo>
                    <a:pt x="276923" y="22148"/>
                  </a:lnTo>
                  <a:close/>
                </a:path>
                <a:path w="620395" h="33654">
                  <a:moveTo>
                    <a:pt x="287997" y="11074"/>
                  </a:moveTo>
                  <a:lnTo>
                    <a:pt x="276923" y="11074"/>
                  </a:lnTo>
                  <a:lnTo>
                    <a:pt x="276923" y="22148"/>
                  </a:lnTo>
                  <a:lnTo>
                    <a:pt x="287997" y="22148"/>
                  </a:lnTo>
                  <a:lnTo>
                    <a:pt x="287997" y="11074"/>
                  </a:lnTo>
                  <a:close/>
                </a:path>
                <a:path w="620395" h="33654">
                  <a:moveTo>
                    <a:pt x="321221" y="11074"/>
                  </a:moveTo>
                  <a:lnTo>
                    <a:pt x="310146" y="11074"/>
                  </a:lnTo>
                  <a:lnTo>
                    <a:pt x="310146" y="22148"/>
                  </a:lnTo>
                  <a:lnTo>
                    <a:pt x="310146" y="33223"/>
                  </a:lnTo>
                  <a:lnTo>
                    <a:pt x="321221" y="33223"/>
                  </a:lnTo>
                  <a:lnTo>
                    <a:pt x="321221" y="22148"/>
                  </a:lnTo>
                  <a:lnTo>
                    <a:pt x="321221" y="11074"/>
                  </a:lnTo>
                  <a:close/>
                </a:path>
                <a:path w="620395" h="33654">
                  <a:moveTo>
                    <a:pt x="365531" y="11074"/>
                  </a:moveTo>
                  <a:lnTo>
                    <a:pt x="354457" y="11074"/>
                  </a:lnTo>
                  <a:lnTo>
                    <a:pt x="354457" y="0"/>
                  </a:lnTo>
                  <a:lnTo>
                    <a:pt x="343382" y="0"/>
                  </a:lnTo>
                  <a:lnTo>
                    <a:pt x="343382" y="11074"/>
                  </a:lnTo>
                  <a:lnTo>
                    <a:pt x="332308" y="11074"/>
                  </a:lnTo>
                  <a:lnTo>
                    <a:pt x="332308" y="22148"/>
                  </a:lnTo>
                  <a:lnTo>
                    <a:pt x="332308" y="33223"/>
                  </a:lnTo>
                  <a:lnTo>
                    <a:pt x="343382" y="33223"/>
                  </a:lnTo>
                  <a:lnTo>
                    <a:pt x="343382" y="22148"/>
                  </a:lnTo>
                  <a:lnTo>
                    <a:pt x="354457" y="22148"/>
                  </a:lnTo>
                  <a:lnTo>
                    <a:pt x="354457" y="33223"/>
                  </a:lnTo>
                  <a:lnTo>
                    <a:pt x="365531" y="33223"/>
                  </a:lnTo>
                  <a:lnTo>
                    <a:pt x="365531" y="22148"/>
                  </a:lnTo>
                  <a:lnTo>
                    <a:pt x="365531" y="11074"/>
                  </a:lnTo>
                  <a:close/>
                </a:path>
                <a:path w="620395" h="33654">
                  <a:moveTo>
                    <a:pt x="376605" y="0"/>
                  </a:moveTo>
                  <a:lnTo>
                    <a:pt x="365531" y="0"/>
                  </a:lnTo>
                  <a:lnTo>
                    <a:pt x="365531" y="11074"/>
                  </a:lnTo>
                  <a:lnTo>
                    <a:pt x="376605" y="11074"/>
                  </a:lnTo>
                  <a:lnTo>
                    <a:pt x="376605" y="0"/>
                  </a:lnTo>
                  <a:close/>
                </a:path>
                <a:path w="620395" h="33654">
                  <a:moveTo>
                    <a:pt x="387692" y="22148"/>
                  </a:moveTo>
                  <a:lnTo>
                    <a:pt x="376618" y="22148"/>
                  </a:lnTo>
                  <a:lnTo>
                    <a:pt x="376618" y="33223"/>
                  </a:lnTo>
                  <a:lnTo>
                    <a:pt x="387692" y="33223"/>
                  </a:lnTo>
                  <a:lnTo>
                    <a:pt x="387692" y="22148"/>
                  </a:lnTo>
                  <a:close/>
                </a:path>
                <a:path w="620395" h="33654">
                  <a:moveTo>
                    <a:pt x="409841" y="0"/>
                  </a:moveTo>
                  <a:lnTo>
                    <a:pt x="398767" y="0"/>
                  </a:lnTo>
                  <a:lnTo>
                    <a:pt x="387692" y="0"/>
                  </a:lnTo>
                  <a:lnTo>
                    <a:pt x="376618" y="0"/>
                  </a:lnTo>
                  <a:lnTo>
                    <a:pt x="376618" y="11074"/>
                  </a:lnTo>
                  <a:lnTo>
                    <a:pt x="387692" y="11074"/>
                  </a:lnTo>
                  <a:lnTo>
                    <a:pt x="398767" y="11074"/>
                  </a:lnTo>
                  <a:lnTo>
                    <a:pt x="409841" y="11074"/>
                  </a:lnTo>
                  <a:lnTo>
                    <a:pt x="409841" y="0"/>
                  </a:lnTo>
                  <a:close/>
                </a:path>
                <a:path w="620395" h="33654">
                  <a:moveTo>
                    <a:pt x="431990" y="11074"/>
                  </a:moveTo>
                  <a:lnTo>
                    <a:pt x="420916" y="11074"/>
                  </a:lnTo>
                  <a:lnTo>
                    <a:pt x="409841" y="11074"/>
                  </a:lnTo>
                  <a:lnTo>
                    <a:pt x="409841" y="22148"/>
                  </a:lnTo>
                  <a:lnTo>
                    <a:pt x="398767" y="22148"/>
                  </a:lnTo>
                  <a:lnTo>
                    <a:pt x="398767" y="33223"/>
                  </a:lnTo>
                  <a:lnTo>
                    <a:pt x="409841" y="33223"/>
                  </a:lnTo>
                  <a:lnTo>
                    <a:pt x="420916" y="33223"/>
                  </a:lnTo>
                  <a:lnTo>
                    <a:pt x="431990" y="33223"/>
                  </a:lnTo>
                  <a:lnTo>
                    <a:pt x="431990" y="22148"/>
                  </a:lnTo>
                  <a:lnTo>
                    <a:pt x="431990" y="11074"/>
                  </a:lnTo>
                  <a:close/>
                </a:path>
                <a:path w="620395" h="33654">
                  <a:moveTo>
                    <a:pt x="443077" y="11074"/>
                  </a:moveTo>
                  <a:lnTo>
                    <a:pt x="432003" y="11074"/>
                  </a:lnTo>
                  <a:lnTo>
                    <a:pt x="432003" y="22148"/>
                  </a:lnTo>
                  <a:lnTo>
                    <a:pt x="443077" y="22148"/>
                  </a:lnTo>
                  <a:lnTo>
                    <a:pt x="443077" y="11074"/>
                  </a:lnTo>
                  <a:close/>
                </a:path>
                <a:path w="620395" h="33654">
                  <a:moveTo>
                    <a:pt x="476300" y="0"/>
                  </a:moveTo>
                  <a:lnTo>
                    <a:pt x="465226" y="0"/>
                  </a:lnTo>
                  <a:lnTo>
                    <a:pt x="465226" y="11074"/>
                  </a:lnTo>
                  <a:lnTo>
                    <a:pt x="476300" y="11074"/>
                  </a:lnTo>
                  <a:lnTo>
                    <a:pt x="476300" y="0"/>
                  </a:lnTo>
                  <a:close/>
                </a:path>
                <a:path w="620395" h="33654">
                  <a:moveTo>
                    <a:pt x="487375" y="11074"/>
                  </a:moveTo>
                  <a:lnTo>
                    <a:pt x="476300" y="11074"/>
                  </a:lnTo>
                  <a:lnTo>
                    <a:pt x="476300" y="22148"/>
                  </a:lnTo>
                  <a:lnTo>
                    <a:pt x="465226" y="22148"/>
                  </a:lnTo>
                  <a:lnTo>
                    <a:pt x="454152" y="22148"/>
                  </a:lnTo>
                  <a:lnTo>
                    <a:pt x="443077" y="22148"/>
                  </a:lnTo>
                  <a:lnTo>
                    <a:pt x="443077" y="33223"/>
                  </a:lnTo>
                  <a:lnTo>
                    <a:pt x="454152" y="33223"/>
                  </a:lnTo>
                  <a:lnTo>
                    <a:pt x="465226" y="33223"/>
                  </a:lnTo>
                  <a:lnTo>
                    <a:pt x="476300" y="33223"/>
                  </a:lnTo>
                  <a:lnTo>
                    <a:pt x="487375" y="33223"/>
                  </a:lnTo>
                  <a:lnTo>
                    <a:pt x="487375" y="22148"/>
                  </a:lnTo>
                  <a:lnTo>
                    <a:pt x="487375" y="11074"/>
                  </a:lnTo>
                  <a:close/>
                </a:path>
                <a:path w="620395" h="33654">
                  <a:moveTo>
                    <a:pt x="498462" y="0"/>
                  </a:moveTo>
                  <a:lnTo>
                    <a:pt x="487387" y="0"/>
                  </a:lnTo>
                  <a:lnTo>
                    <a:pt x="487387" y="11074"/>
                  </a:lnTo>
                  <a:lnTo>
                    <a:pt x="487387" y="22148"/>
                  </a:lnTo>
                  <a:lnTo>
                    <a:pt x="487387" y="33223"/>
                  </a:lnTo>
                  <a:lnTo>
                    <a:pt x="498462" y="33223"/>
                  </a:lnTo>
                  <a:lnTo>
                    <a:pt x="498462" y="22148"/>
                  </a:lnTo>
                  <a:lnTo>
                    <a:pt x="498462" y="11074"/>
                  </a:lnTo>
                  <a:lnTo>
                    <a:pt x="498462" y="0"/>
                  </a:lnTo>
                  <a:close/>
                </a:path>
                <a:path w="620395" h="33654">
                  <a:moveTo>
                    <a:pt x="531685" y="22148"/>
                  </a:moveTo>
                  <a:lnTo>
                    <a:pt x="520611" y="22148"/>
                  </a:lnTo>
                  <a:lnTo>
                    <a:pt x="509536" y="22148"/>
                  </a:lnTo>
                  <a:lnTo>
                    <a:pt x="509536" y="33223"/>
                  </a:lnTo>
                  <a:lnTo>
                    <a:pt x="520611" y="33223"/>
                  </a:lnTo>
                  <a:lnTo>
                    <a:pt x="531685" y="33223"/>
                  </a:lnTo>
                  <a:lnTo>
                    <a:pt x="531685" y="22148"/>
                  </a:lnTo>
                  <a:close/>
                </a:path>
                <a:path w="620395" h="33654">
                  <a:moveTo>
                    <a:pt x="542759" y="0"/>
                  </a:moveTo>
                  <a:lnTo>
                    <a:pt x="531685" y="0"/>
                  </a:lnTo>
                  <a:lnTo>
                    <a:pt x="520611" y="0"/>
                  </a:lnTo>
                  <a:lnTo>
                    <a:pt x="509536" y="0"/>
                  </a:lnTo>
                  <a:lnTo>
                    <a:pt x="509536" y="11074"/>
                  </a:lnTo>
                  <a:lnTo>
                    <a:pt x="520611" y="11074"/>
                  </a:lnTo>
                  <a:lnTo>
                    <a:pt x="531685" y="11074"/>
                  </a:lnTo>
                  <a:lnTo>
                    <a:pt x="542759" y="11074"/>
                  </a:lnTo>
                  <a:lnTo>
                    <a:pt x="542759" y="0"/>
                  </a:lnTo>
                  <a:close/>
                </a:path>
                <a:path w="620395" h="33654">
                  <a:moveTo>
                    <a:pt x="553847" y="22148"/>
                  </a:moveTo>
                  <a:lnTo>
                    <a:pt x="542772" y="22148"/>
                  </a:lnTo>
                  <a:lnTo>
                    <a:pt x="542772" y="33223"/>
                  </a:lnTo>
                  <a:lnTo>
                    <a:pt x="553847" y="33223"/>
                  </a:lnTo>
                  <a:lnTo>
                    <a:pt x="553847" y="22148"/>
                  </a:lnTo>
                  <a:close/>
                </a:path>
                <a:path w="620395" h="33654">
                  <a:moveTo>
                    <a:pt x="598144" y="22148"/>
                  </a:moveTo>
                  <a:lnTo>
                    <a:pt x="587070" y="22148"/>
                  </a:lnTo>
                  <a:lnTo>
                    <a:pt x="587070" y="33223"/>
                  </a:lnTo>
                  <a:lnTo>
                    <a:pt x="598144" y="33223"/>
                  </a:lnTo>
                  <a:lnTo>
                    <a:pt x="598144" y="22148"/>
                  </a:lnTo>
                  <a:close/>
                </a:path>
                <a:path w="620395" h="33654">
                  <a:moveTo>
                    <a:pt x="598144" y="0"/>
                  </a:moveTo>
                  <a:lnTo>
                    <a:pt x="598144" y="0"/>
                  </a:lnTo>
                  <a:lnTo>
                    <a:pt x="542772" y="0"/>
                  </a:lnTo>
                  <a:lnTo>
                    <a:pt x="542772" y="11074"/>
                  </a:lnTo>
                  <a:lnTo>
                    <a:pt x="553847" y="11074"/>
                  </a:lnTo>
                  <a:lnTo>
                    <a:pt x="564921" y="11074"/>
                  </a:lnTo>
                  <a:lnTo>
                    <a:pt x="575995" y="11074"/>
                  </a:lnTo>
                  <a:lnTo>
                    <a:pt x="575995" y="22148"/>
                  </a:lnTo>
                  <a:lnTo>
                    <a:pt x="587070" y="22148"/>
                  </a:lnTo>
                  <a:lnTo>
                    <a:pt x="587070" y="11074"/>
                  </a:lnTo>
                  <a:lnTo>
                    <a:pt x="598144" y="11074"/>
                  </a:lnTo>
                  <a:lnTo>
                    <a:pt x="598144" y="0"/>
                  </a:lnTo>
                  <a:close/>
                </a:path>
                <a:path w="620395" h="33654">
                  <a:moveTo>
                    <a:pt x="609231" y="0"/>
                  </a:moveTo>
                  <a:lnTo>
                    <a:pt x="598157" y="0"/>
                  </a:lnTo>
                  <a:lnTo>
                    <a:pt x="598157" y="11074"/>
                  </a:lnTo>
                  <a:lnTo>
                    <a:pt x="598157" y="22148"/>
                  </a:lnTo>
                  <a:lnTo>
                    <a:pt x="609231" y="22148"/>
                  </a:lnTo>
                  <a:lnTo>
                    <a:pt x="609231" y="11074"/>
                  </a:lnTo>
                  <a:lnTo>
                    <a:pt x="609231" y="0"/>
                  </a:lnTo>
                  <a:close/>
                </a:path>
                <a:path w="620395" h="33654">
                  <a:moveTo>
                    <a:pt x="620306" y="22148"/>
                  </a:moveTo>
                  <a:lnTo>
                    <a:pt x="609231" y="22148"/>
                  </a:lnTo>
                  <a:lnTo>
                    <a:pt x="609231" y="33223"/>
                  </a:lnTo>
                  <a:lnTo>
                    <a:pt x="620306" y="33223"/>
                  </a:lnTo>
                  <a:lnTo>
                    <a:pt x="620306" y="2214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6071895" y="6917880"/>
              <a:ext cx="631825" cy="44450"/>
            </a:xfrm>
            <a:custGeom>
              <a:avLst/>
              <a:gdLst/>
              <a:ahLst/>
              <a:cxnLst/>
              <a:rect l="l" t="t" r="r" b="b"/>
              <a:pathLst>
                <a:path w="631825" h="44450">
                  <a:moveTo>
                    <a:pt x="11074" y="33235"/>
                  </a:moveTo>
                  <a:lnTo>
                    <a:pt x="0" y="33235"/>
                  </a:lnTo>
                  <a:lnTo>
                    <a:pt x="0" y="44310"/>
                  </a:lnTo>
                  <a:lnTo>
                    <a:pt x="11074" y="44310"/>
                  </a:lnTo>
                  <a:lnTo>
                    <a:pt x="11074" y="33235"/>
                  </a:lnTo>
                  <a:close/>
                </a:path>
                <a:path w="631825" h="44450">
                  <a:moveTo>
                    <a:pt x="33223" y="11074"/>
                  </a:moveTo>
                  <a:lnTo>
                    <a:pt x="22148" y="11074"/>
                  </a:lnTo>
                  <a:lnTo>
                    <a:pt x="11074" y="11074"/>
                  </a:lnTo>
                  <a:lnTo>
                    <a:pt x="11074" y="22148"/>
                  </a:lnTo>
                  <a:lnTo>
                    <a:pt x="22148" y="22148"/>
                  </a:lnTo>
                  <a:lnTo>
                    <a:pt x="33223" y="22148"/>
                  </a:lnTo>
                  <a:lnTo>
                    <a:pt x="33223" y="11074"/>
                  </a:lnTo>
                  <a:close/>
                </a:path>
                <a:path w="631825" h="44450">
                  <a:moveTo>
                    <a:pt x="44297" y="22161"/>
                  </a:moveTo>
                  <a:lnTo>
                    <a:pt x="33223" y="22161"/>
                  </a:lnTo>
                  <a:lnTo>
                    <a:pt x="22148" y="22161"/>
                  </a:lnTo>
                  <a:lnTo>
                    <a:pt x="11074" y="22161"/>
                  </a:lnTo>
                  <a:lnTo>
                    <a:pt x="11074" y="33235"/>
                  </a:lnTo>
                  <a:lnTo>
                    <a:pt x="22148" y="33235"/>
                  </a:lnTo>
                  <a:lnTo>
                    <a:pt x="33223" y="33235"/>
                  </a:lnTo>
                  <a:lnTo>
                    <a:pt x="44297" y="33235"/>
                  </a:lnTo>
                  <a:lnTo>
                    <a:pt x="44297" y="22161"/>
                  </a:lnTo>
                  <a:close/>
                </a:path>
                <a:path w="631825" h="44450">
                  <a:moveTo>
                    <a:pt x="55384" y="33235"/>
                  </a:moveTo>
                  <a:lnTo>
                    <a:pt x="44310" y="33235"/>
                  </a:lnTo>
                  <a:lnTo>
                    <a:pt x="44310" y="44310"/>
                  </a:lnTo>
                  <a:lnTo>
                    <a:pt x="55384" y="44310"/>
                  </a:lnTo>
                  <a:lnTo>
                    <a:pt x="55384" y="33235"/>
                  </a:lnTo>
                  <a:close/>
                </a:path>
                <a:path w="631825" h="44450">
                  <a:moveTo>
                    <a:pt x="66459" y="11074"/>
                  </a:moveTo>
                  <a:lnTo>
                    <a:pt x="55384" y="11074"/>
                  </a:lnTo>
                  <a:lnTo>
                    <a:pt x="55384" y="22148"/>
                  </a:lnTo>
                  <a:lnTo>
                    <a:pt x="66459" y="22148"/>
                  </a:lnTo>
                  <a:lnTo>
                    <a:pt x="66459" y="11074"/>
                  </a:lnTo>
                  <a:close/>
                </a:path>
                <a:path w="631825" h="44450">
                  <a:moveTo>
                    <a:pt x="99682" y="22161"/>
                  </a:moveTo>
                  <a:lnTo>
                    <a:pt x="88607" y="22161"/>
                  </a:lnTo>
                  <a:lnTo>
                    <a:pt x="77533" y="22161"/>
                  </a:lnTo>
                  <a:lnTo>
                    <a:pt x="66459" y="22161"/>
                  </a:lnTo>
                  <a:lnTo>
                    <a:pt x="66459" y="33235"/>
                  </a:lnTo>
                  <a:lnTo>
                    <a:pt x="77533" y="33235"/>
                  </a:lnTo>
                  <a:lnTo>
                    <a:pt x="88607" y="33235"/>
                  </a:lnTo>
                  <a:lnTo>
                    <a:pt x="88607" y="44310"/>
                  </a:lnTo>
                  <a:lnTo>
                    <a:pt x="99682" y="44310"/>
                  </a:lnTo>
                  <a:lnTo>
                    <a:pt x="99682" y="33235"/>
                  </a:lnTo>
                  <a:lnTo>
                    <a:pt x="99682" y="22161"/>
                  </a:lnTo>
                  <a:close/>
                </a:path>
                <a:path w="631825" h="44450">
                  <a:moveTo>
                    <a:pt x="99682" y="11074"/>
                  </a:moveTo>
                  <a:lnTo>
                    <a:pt x="88607" y="11074"/>
                  </a:lnTo>
                  <a:lnTo>
                    <a:pt x="77533" y="11074"/>
                  </a:lnTo>
                  <a:lnTo>
                    <a:pt x="77533" y="22148"/>
                  </a:lnTo>
                  <a:lnTo>
                    <a:pt x="88607" y="22148"/>
                  </a:lnTo>
                  <a:lnTo>
                    <a:pt x="99682" y="22148"/>
                  </a:lnTo>
                  <a:lnTo>
                    <a:pt x="99682" y="11074"/>
                  </a:lnTo>
                  <a:close/>
                </a:path>
                <a:path w="631825" h="44450">
                  <a:moveTo>
                    <a:pt x="110769" y="11074"/>
                  </a:moveTo>
                  <a:lnTo>
                    <a:pt x="99695" y="11074"/>
                  </a:lnTo>
                  <a:lnTo>
                    <a:pt x="99695" y="22148"/>
                  </a:lnTo>
                  <a:lnTo>
                    <a:pt x="110769" y="22148"/>
                  </a:lnTo>
                  <a:lnTo>
                    <a:pt x="110769" y="11074"/>
                  </a:lnTo>
                  <a:close/>
                </a:path>
                <a:path w="631825" h="44450">
                  <a:moveTo>
                    <a:pt x="121843" y="33235"/>
                  </a:moveTo>
                  <a:lnTo>
                    <a:pt x="110769" y="33235"/>
                  </a:lnTo>
                  <a:lnTo>
                    <a:pt x="110769" y="22161"/>
                  </a:lnTo>
                  <a:lnTo>
                    <a:pt x="99695" y="22161"/>
                  </a:lnTo>
                  <a:lnTo>
                    <a:pt x="99695" y="33235"/>
                  </a:lnTo>
                  <a:lnTo>
                    <a:pt x="99695" y="44310"/>
                  </a:lnTo>
                  <a:lnTo>
                    <a:pt x="110769" y="44310"/>
                  </a:lnTo>
                  <a:lnTo>
                    <a:pt x="121843" y="44310"/>
                  </a:lnTo>
                  <a:lnTo>
                    <a:pt x="121843" y="33235"/>
                  </a:lnTo>
                  <a:close/>
                </a:path>
                <a:path w="631825" h="44450">
                  <a:moveTo>
                    <a:pt x="132918" y="11074"/>
                  </a:moveTo>
                  <a:lnTo>
                    <a:pt x="121843" y="11074"/>
                  </a:lnTo>
                  <a:lnTo>
                    <a:pt x="121843" y="22148"/>
                  </a:lnTo>
                  <a:lnTo>
                    <a:pt x="132918" y="22148"/>
                  </a:lnTo>
                  <a:lnTo>
                    <a:pt x="132918" y="11074"/>
                  </a:lnTo>
                  <a:close/>
                </a:path>
                <a:path w="631825" h="44450">
                  <a:moveTo>
                    <a:pt x="155067" y="22161"/>
                  </a:moveTo>
                  <a:lnTo>
                    <a:pt x="143992" y="22161"/>
                  </a:lnTo>
                  <a:lnTo>
                    <a:pt x="132918" y="22161"/>
                  </a:lnTo>
                  <a:lnTo>
                    <a:pt x="132918" y="33235"/>
                  </a:lnTo>
                  <a:lnTo>
                    <a:pt x="143992" y="33235"/>
                  </a:lnTo>
                  <a:lnTo>
                    <a:pt x="155067" y="33235"/>
                  </a:lnTo>
                  <a:lnTo>
                    <a:pt x="155067" y="22161"/>
                  </a:lnTo>
                  <a:close/>
                </a:path>
                <a:path w="631825" h="44450">
                  <a:moveTo>
                    <a:pt x="155067" y="11074"/>
                  </a:moveTo>
                  <a:lnTo>
                    <a:pt x="143992" y="11074"/>
                  </a:lnTo>
                  <a:lnTo>
                    <a:pt x="143992" y="22148"/>
                  </a:lnTo>
                  <a:lnTo>
                    <a:pt x="155067" y="22148"/>
                  </a:lnTo>
                  <a:lnTo>
                    <a:pt x="155067" y="11074"/>
                  </a:lnTo>
                  <a:close/>
                </a:path>
                <a:path w="631825" h="44450">
                  <a:moveTo>
                    <a:pt x="177228" y="11074"/>
                  </a:moveTo>
                  <a:lnTo>
                    <a:pt x="166154" y="11074"/>
                  </a:lnTo>
                  <a:lnTo>
                    <a:pt x="155079" y="11074"/>
                  </a:lnTo>
                  <a:lnTo>
                    <a:pt x="155079" y="22148"/>
                  </a:lnTo>
                  <a:lnTo>
                    <a:pt x="166154" y="22148"/>
                  </a:lnTo>
                  <a:lnTo>
                    <a:pt x="177228" y="22148"/>
                  </a:lnTo>
                  <a:lnTo>
                    <a:pt x="177228" y="11074"/>
                  </a:lnTo>
                  <a:close/>
                </a:path>
                <a:path w="631825" h="44450">
                  <a:moveTo>
                    <a:pt x="188302" y="22161"/>
                  </a:moveTo>
                  <a:lnTo>
                    <a:pt x="177228" y="22161"/>
                  </a:lnTo>
                  <a:lnTo>
                    <a:pt x="177228" y="33235"/>
                  </a:lnTo>
                  <a:lnTo>
                    <a:pt x="177228" y="44310"/>
                  </a:lnTo>
                  <a:lnTo>
                    <a:pt x="188302" y="44310"/>
                  </a:lnTo>
                  <a:lnTo>
                    <a:pt x="188302" y="33235"/>
                  </a:lnTo>
                  <a:lnTo>
                    <a:pt x="188302" y="22161"/>
                  </a:lnTo>
                  <a:close/>
                </a:path>
                <a:path w="631825" h="44450">
                  <a:moveTo>
                    <a:pt x="199377" y="11074"/>
                  </a:moveTo>
                  <a:lnTo>
                    <a:pt x="188302" y="11074"/>
                  </a:lnTo>
                  <a:lnTo>
                    <a:pt x="188302" y="22148"/>
                  </a:lnTo>
                  <a:lnTo>
                    <a:pt x="199377" y="22148"/>
                  </a:lnTo>
                  <a:lnTo>
                    <a:pt x="199377" y="11074"/>
                  </a:lnTo>
                  <a:close/>
                </a:path>
                <a:path w="631825" h="44450">
                  <a:moveTo>
                    <a:pt x="243687" y="22161"/>
                  </a:moveTo>
                  <a:lnTo>
                    <a:pt x="232613" y="22161"/>
                  </a:lnTo>
                  <a:lnTo>
                    <a:pt x="232613" y="33235"/>
                  </a:lnTo>
                  <a:lnTo>
                    <a:pt x="232613" y="44310"/>
                  </a:lnTo>
                  <a:lnTo>
                    <a:pt x="243687" y="44310"/>
                  </a:lnTo>
                  <a:lnTo>
                    <a:pt x="243687" y="33235"/>
                  </a:lnTo>
                  <a:lnTo>
                    <a:pt x="243687" y="22161"/>
                  </a:lnTo>
                  <a:close/>
                </a:path>
                <a:path w="631825" h="44450">
                  <a:moveTo>
                    <a:pt x="243687" y="11074"/>
                  </a:moveTo>
                  <a:lnTo>
                    <a:pt x="232613" y="11074"/>
                  </a:lnTo>
                  <a:lnTo>
                    <a:pt x="221538" y="11074"/>
                  </a:lnTo>
                  <a:lnTo>
                    <a:pt x="221538" y="22148"/>
                  </a:lnTo>
                  <a:lnTo>
                    <a:pt x="232613" y="22148"/>
                  </a:lnTo>
                  <a:lnTo>
                    <a:pt x="243687" y="22148"/>
                  </a:lnTo>
                  <a:lnTo>
                    <a:pt x="243687" y="11074"/>
                  </a:lnTo>
                  <a:close/>
                </a:path>
                <a:path w="631825" h="44450">
                  <a:moveTo>
                    <a:pt x="265836" y="22161"/>
                  </a:moveTo>
                  <a:lnTo>
                    <a:pt x="254762" y="22161"/>
                  </a:lnTo>
                  <a:lnTo>
                    <a:pt x="254762" y="33235"/>
                  </a:lnTo>
                  <a:lnTo>
                    <a:pt x="265836" y="33235"/>
                  </a:lnTo>
                  <a:lnTo>
                    <a:pt x="265836" y="22161"/>
                  </a:lnTo>
                  <a:close/>
                </a:path>
                <a:path w="631825" h="44450">
                  <a:moveTo>
                    <a:pt x="265836" y="11074"/>
                  </a:moveTo>
                  <a:lnTo>
                    <a:pt x="254762" y="11074"/>
                  </a:lnTo>
                  <a:lnTo>
                    <a:pt x="254762" y="22148"/>
                  </a:lnTo>
                  <a:lnTo>
                    <a:pt x="265836" y="22148"/>
                  </a:lnTo>
                  <a:lnTo>
                    <a:pt x="265836" y="11074"/>
                  </a:lnTo>
                  <a:close/>
                </a:path>
                <a:path w="631825" h="44450">
                  <a:moveTo>
                    <a:pt x="276923" y="11074"/>
                  </a:moveTo>
                  <a:lnTo>
                    <a:pt x="265849" y="11074"/>
                  </a:lnTo>
                  <a:lnTo>
                    <a:pt x="265849" y="22148"/>
                  </a:lnTo>
                  <a:lnTo>
                    <a:pt x="276923" y="22148"/>
                  </a:lnTo>
                  <a:lnTo>
                    <a:pt x="276923" y="11074"/>
                  </a:lnTo>
                  <a:close/>
                </a:path>
                <a:path w="631825" h="44450">
                  <a:moveTo>
                    <a:pt x="299072" y="22161"/>
                  </a:moveTo>
                  <a:lnTo>
                    <a:pt x="287997" y="22161"/>
                  </a:lnTo>
                  <a:lnTo>
                    <a:pt x="276923" y="22161"/>
                  </a:lnTo>
                  <a:lnTo>
                    <a:pt x="276923" y="33235"/>
                  </a:lnTo>
                  <a:lnTo>
                    <a:pt x="276923" y="44310"/>
                  </a:lnTo>
                  <a:lnTo>
                    <a:pt x="287997" y="44310"/>
                  </a:lnTo>
                  <a:lnTo>
                    <a:pt x="299072" y="44310"/>
                  </a:lnTo>
                  <a:lnTo>
                    <a:pt x="299072" y="33235"/>
                  </a:lnTo>
                  <a:lnTo>
                    <a:pt x="299072" y="22161"/>
                  </a:lnTo>
                  <a:close/>
                </a:path>
                <a:path w="631825" h="44450">
                  <a:moveTo>
                    <a:pt x="299072" y="11074"/>
                  </a:moveTo>
                  <a:lnTo>
                    <a:pt x="287997" y="11074"/>
                  </a:lnTo>
                  <a:lnTo>
                    <a:pt x="287997" y="22148"/>
                  </a:lnTo>
                  <a:lnTo>
                    <a:pt x="299072" y="22148"/>
                  </a:lnTo>
                  <a:lnTo>
                    <a:pt x="299072" y="11074"/>
                  </a:lnTo>
                  <a:close/>
                </a:path>
                <a:path w="631825" h="44450">
                  <a:moveTo>
                    <a:pt x="321221" y="22161"/>
                  </a:moveTo>
                  <a:lnTo>
                    <a:pt x="310146" y="22161"/>
                  </a:lnTo>
                  <a:lnTo>
                    <a:pt x="310146" y="33235"/>
                  </a:lnTo>
                  <a:lnTo>
                    <a:pt x="310146" y="44310"/>
                  </a:lnTo>
                  <a:lnTo>
                    <a:pt x="321221" y="44310"/>
                  </a:lnTo>
                  <a:lnTo>
                    <a:pt x="321221" y="33235"/>
                  </a:lnTo>
                  <a:lnTo>
                    <a:pt x="321221" y="22161"/>
                  </a:lnTo>
                  <a:close/>
                </a:path>
                <a:path w="631825" h="44450">
                  <a:moveTo>
                    <a:pt x="343382" y="22161"/>
                  </a:moveTo>
                  <a:lnTo>
                    <a:pt x="332308" y="22161"/>
                  </a:lnTo>
                  <a:lnTo>
                    <a:pt x="321233" y="22161"/>
                  </a:lnTo>
                  <a:lnTo>
                    <a:pt x="321233" y="33235"/>
                  </a:lnTo>
                  <a:lnTo>
                    <a:pt x="332308" y="33235"/>
                  </a:lnTo>
                  <a:lnTo>
                    <a:pt x="343382" y="33235"/>
                  </a:lnTo>
                  <a:lnTo>
                    <a:pt x="343382" y="22161"/>
                  </a:lnTo>
                  <a:close/>
                </a:path>
                <a:path w="631825" h="44450">
                  <a:moveTo>
                    <a:pt x="343382" y="11074"/>
                  </a:moveTo>
                  <a:lnTo>
                    <a:pt x="332308" y="11074"/>
                  </a:lnTo>
                  <a:lnTo>
                    <a:pt x="321233" y="11074"/>
                  </a:lnTo>
                  <a:lnTo>
                    <a:pt x="321233" y="22148"/>
                  </a:lnTo>
                  <a:lnTo>
                    <a:pt x="332308" y="22148"/>
                  </a:lnTo>
                  <a:lnTo>
                    <a:pt x="343382" y="22148"/>
                  </a:lnTo>
                  <a:lnTo>
                    <a:pt x="343382" y="11074"/>
                  </a:lnTo>
                  <a:close/>
                </a:path>
                <a:path w="631825" h="44450">
                  <a:moveTo>
                    <a:pt x="376605" y="22161"/>
                  </a:moveTo>
                  <a:lnTo>
                    <a:pt x="365531" y="22161"/>
                  </a:lnTo>
                  <a:lnTo>
                    <a:pt x="354457" y="22161"/>
                  </a:lnTo>
                  <a:lnTo>
                    <a:pt x="354457" y="33235"/>
                  </a:lnTo>
                  <a:lnTo>
                    <a:pt x="365531" y="33235"/>
                  </a:lnTo>
                  <a:lnTo>
                    <a:pt x="376605" y="33235"/>
                  </a:lnTo>
                  <a:lnTo>
                    <a:pt x="376605" y="22161"/>
                  </a:lnTo>
                  <a:close/>
                </a:path>
                <a:path w="631825" h="44450">
                  <a:moveTo>
                    <a:pt x="398767" y="11074"/>
                  </a:moveTo>
                  <a:lnTo>
                    <a:pt x="387692" y="11074"/>
                  </a:lnTo>
                  <a:lnTo>
                    <a:pt x="387692" y="22148"/>
                  </a:lnTo>
                  <a:lnTo>
                    <a:pt x="398767" y="22148"/>
                  </a:lnTo>
                  <a:lnTo>
                    <a:pt x="398767" y="11074"/>
                  </a:lnTo>
                  <a:close/>
                </a:path>
                <a:path w="631825" h="44450">
                  <a:moveTo>
                    <a:pt x="431990" y="22161"/>
                  </a:moveTo>
                  <a:lnTo>
                    <a:pt x="420916" y="22161"/>
                  </a:lnTo>
                  <a:lnTo>
                    <a:pt x="409841" y="22161"/>
                  </a:lnTo>
                  <a:lnTo>
                    <a:pt x="398767" y="22161"/>
                  </a:lnTo>
                  <a:lnTo>
                    <a:pt x="398767" y="33235"/>
                  </a:lnTo>
                  <a:lnTo>
                    <a:pt x="409841" y="33235"/>
                  </a:lnTo>
                  <a:lnTo>
                    <a:pt x="420916" y="33235"/>
                  </a:lnTo>
                  <a:lnTo>
                    <a:pt x="420916" y="44310"/>
                  </a:lnTo>
                  <a:lnTo>
                    <a:pt x="431990" y="44310"/>
                  </a:lnTo>
                  <a:lnTo>
                    <a:pt x="431990" y="33235"/>
                  </a:lnTo>
                  <a:lnTo>
                    <a:pt x="431990" y="22161"/>
                  </a:lnTo>
                  <a:close/>
                </a:path>
                <a:path w="631825" h="44450">
                  <a:moveTo>
                    <a:pt x="431990" y="11074"/>
                  </a:moveTo>
                  <a:lnTo>
                    <a:pt x="420916" y="11074"/>
                  </a:lnTo>
                  <a:lnTo>
                    <a:pt x="420916" y="22148"/>
                  </a:lnTo>
                  <a:lnTo>
                    <a:pt x="431990" y="22148"/>
                  </a:lnTo>
                  <a:lnTo>
                    <a:pt x="431990" y="11074"/>
                  </a:lnTo>
                  <a:close/>
                </a:path>
                <a:path w="631825" h="44450">
                  <a:moveTo>
                    <a:pt x="443077" y="11074"/>
                  </a:moveTo>
                  <a:lnTo>
                    <a:pt x="432003" y="11074"/>
                  </a:lnTo>
                  <a:lnTo>
                    <a:pt x="432003" y="22148"/>
                  </a:lnTo>
                  <a:lnTo>
                    <a:pt x="443077" y="22148"/>
                  </a:lnTo>
                  <a:lnTo>
                    <a:pt x="443077" y="11074"/>
                  </a:lnTo>
                  <a:close/>
                </a:path>
                <a:path w="631825" h="44450">
                  <a:moveTo>
                    <a:pt x="465226" y="22161"/>
                  </a:moveTo>
                  <a:lnTo>
                    <a:pt x="454152" y="22161"/>
                  </a:lnTo>
                  <a:lnTo>
                    <a:pt x="443077" y="22161"/>
                  </a:lnTo>
                  <a:lnTo>
                    <a:pt x="443077" y="33235"/>
                  </a:lnTo>
                  <a:lnTo>
                    <a:pt x="432003" y="33235"/>
                  </a:lnTo>
                  <a:lnTo>
                    <a:pt x="432003" y="44310"/>
                  </a:lnTo>
                  <a:lnTo>
                    <a:pt x="443077" y="44310"/>
                  </a:lnTo>
                  <a:lnTo>
                    <a:pt x="454152" y="44310"/>
                  </a:lnTo>
                  <a:lnTo>
                    <a:pt x="454152" y="33235"/>
                  </a:lnTo>
                  <a:lnTo>
                    <a:pt x="465226" y="33235"/>
                  </a:lnTo>
                  <a:lnTo>
                    <a:pt x="465226" y="22161"/>
                  </a:lnTo>
                  <a:close/>
                </a:path>
                <a:path w="631825" h="44450">
                  <a:moveTo>
                    <a:pt x="476300" y="11074"/>
                  </a:moveTo>
                  <a:lnTo>
                    <a:pt x="465226" y="11074"/>
                  </a:lnTo>
                  <a:lnTo>
                    <a:pt x="454152" y="11074"/>
                  </a:lnTo>
                  <a:lnTo>
                    <a:pt x="454152" y="22148"/>
                  </a:lnTo>
                  <a:lnTo>
                    <a:pt x="465226" y="22148"/>
                  </a:lnTo>
                  <a:lnTo>
                    <a:pt x="476300" y="22148"/>
                  </a:lnTo>
                  <a:lnTo>
                    <a:pt x="476300" y="11074"/>
                  </a:lnTo>
                  <a:close/>
                </a:path>
                <a:path w="631825" h="44450">
                  <a:moveTo>
                    <a:pt x="498462" y="22161"/>
                  </a:moveTo>
                  <a:lnTo>
                    <a:pt x="487387" y="22161"/>
                  </a:lnTo>
                  <a:lnTo>
                    <a:pt x="487387" y="33235"/>
                  </a:lnTo>
                  <a:lnTo>
                    <a:pt x="498462" y="33235"/>
                  </a:lnTo>
                  <a:lnTo>
                    <a:pt x="498462" y="22161"/>
                  </a:lnTo>
                  <a:close/>
                </a:path>
                <a:path w="631825" h="44450">
                  <a:moveTo>
                    <a:pt x="509536" y="11074"/>
                  </a:moveTo>
                  <a:lnTo>
                    <a:pt x="498462" y="11074"/>
                  </a:lnTo>
                  <a:lnTo>
                    <a:pt x="487387" y="11074"/>
                  </a:lnTo>
                  <a:lnTo>
                    <a:pt x="487387" y="22148"/>
                  </a:lnTo>
                  <a:lnTo>
                    <a:pt x="498462" y="22148"/>
                  </a:lnTo>
                  <a:lnTo>
                    <a:pt x="509536" y="22148"/>
                  </a:lnTo>
                  <a:lnTo>
                    <a:pt x="509536" y="11074"/>
                  </a:lnTo>
                  <a:close/>
                </a:path>
                <a:path w="631825" h="44450">
                  <a:moveTo>
                    <a:pt x="542759" y="22161"/>
                  </a:moveTo>
                  <a:lnTo>
                    <a:pt x="531685" y="22161"/>
                  </a:lnTo>
                  <a:lnTo>
                    <a:pt x="520611" y="22161"/>
                  </a:lnTo>
                  <a:lnTo>
                    <a:pt x="520611" y="33235"/>
                  </a:lnTo>
                  <a:lnTo>
                    <a:pt x="531685" y="33235"/>
                  </a:lnTo>
                  <a:lnTo>
                    <a:pt x="542759" y="33235"/>
                  </a:lnTo>
                  <a:lnTo>
                    <a:pt x="542759" y="22161"/>
                  </a:lnTo>
                  <a:close/>
                </a:path>
                <a:path w="631825" h="44450">
                  <a:moveTo>
                    <a:pt x="575995" y="11074"/>
                  </a:moveTo>
                  <a:lnTo>
                    <a:pt x="564921" y="11074"/>
                  </a:lnTo>
                  <a:lnTo>
                    <a:pt x="564921" y="22148"/>
                  </a:lnTo>
                  <a:lnTo>
                    <a:pt x="575995" y="22148"/>
                  </a:lnTo>
                  <a:lnTo>
                    <a:pt x="575995" y="11074"/>
                  </a:lnTo>
                  <a:close/>
                </a:path>
                <a:path w="631825" h="44450">
                  <a:moveTo>
                    <a:pt x="587070" y="22161"/>
                  </a:moveTo>
                  <a:lnTo>
                    <a:pt x="575995" y="22161"/>
                  </a:lnTo>
                  <a:lnTo>
                    <a:pt x="575995" y="33235"/>
                  </a:lnTo>
                  <a:lnTo>
                    <a:pt x="587070" y="33235"/>
                  </a:lnTo>
                  <a:lnTo>
                    <a:pt x="587070" y="22161"/>
                  </a:lnTo>
                  <a:close/>
                </a:path>
                <a:path w="631825" h="44450">
                  <a:moveTo>
                    <a:pt x="598144" y="11074"/>
                  </a:moveTo>
                  <a:lnTo>
                    <a:pt x="587070" y="11074"/>
                  </a:lnTo>
                  <a:lnTo>
                    <a:pt x="587070" y="22148"/>
                  </a:lnTo>
                  <a:lnTo>
                    <a:pt x="598144" y="22148"/>
                  </a:lnTo>
                  <a:lnTo>
                    <a:pt x="598144" y="11074"/>
                  </a:lnTo>
                  <a:close/>
                </a:path>
                <a:path w="631825" h="44450">
                  <a:moveTo>
                    <a:pt x="609231" y="22161"/>
                  </a:moveTo>
                  <a:lnTo>
                    <a:pt x="598157" y="22161"/>
                  </a:lnTo>
                  <a:lnTo>
                    <a:pt x="598157" y="33235"/>
                  </a:lnTo>
                  <a:lnTo>
                    <a:pt x="609231" y="33235"/>
                  </a:lnTo>
                  <a:lnTo>
                    <a:pt x="609231" y="22161"/>
                  </a:lnTo>
                  <a:close/>
                </a:path>
                <a:path w="631825" h="44450">
                  <a:moveTo>
                    <a:pt x="631380" y="0"/>
                  </a:moveTo>
                  <a:lnTo>
                    <a:pt x="620306" y="0"/>
                  </a:lnTo>
                  <a:lnTo>
                    <a:pt x="609231" y="0"/>
                  </a:lnTo>
                  <a:lnTo>
                    <a:pt x="609231" y="11074"/>
                  </a:lnTo>
                  <a:lnTo>
                    <a:pt x="620306" y="11074"/>
                  </a:lnTo>
                  <a:lnTo>
                    <a:pt x="631380" y="11074"/>
                  </a:lnTo>
                  <a:lnTo>
                    <a:pt x="6313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6071895" y="6951116"/>
              <a:ext cx="631825" cy="33655"/>
            </a:xfrm>
            <a:custGeom>
              <a:avLst/>
              <a:gdLst/>
              <a:ahLst/>
              <a:cxnLst/>
              <a:rect l="l" t="t" r="r" b="b"/>
              <a:pathLst>
                <a:path w="631825" h="33654">
                  <a:moveTo>
                    <a:pt x="33223" y="11074"/>
                  </a:moveTo>
                  <a:lnTo>
                    <a:pt x="22148" y="11074"/>
                  </a:lnTo>
                  <a:lnTo>
                    <a:pt x="11074" y="11074"/>
                  </a:lnTo>
                  <a:lnTo>
                    <a:pt x="11074" y="22148"/>
                  </a:lnTo>
                  <a:lnTo>
                    <a:pt x="0" y="22148"/>
                  </a:lnTo>
                  <a:lnTo>
                    <a:pt x="0" y="33223"/>
                  </a:lnTo>
                  <a:lnTo>
                    <a:pt x="11074" y="33223"/>
                  </a:lnTo>
                  <a:lnTo>
                    <a:pt x="22148" y="33223"/>
                  </a:lnTo>
                  <a:lnTo>
                    <a:pt x="33223" y="33223"/>
                  </a:lnTo>
                  <a:lnTo>
                    <a:pt x="33223" y="22148"/>
                  </a:lnTo>
                  <a:lnTo>
                    <a:pt x="33223" y="11074"/>
                  </a:lnTo>
                  <a:close/>
                </a:path>
                <a:path w="631825" h="33654">
                  <a:moveTo>
                    <a:pt x="88607" y="11074"/>
                  </a:moveTo>
                  <a:lnTo>
                    <a:pt x="77533" y="11074"/>
                  </a:lnTo>
                  <a:lnTo>
                    <a:pt x="66459" y="11074"/>
                  </a:lnTo>
                  <a:lnTo>
                    <a:pt x="55384" y="11074"/>
                  </a:lnTo>
                  <a:lnTo>
                    <a:pt x="55384" y="22148"/>
                  </a:lnTo>
                  <a:lnTo>
                    <a:pt x="66459" y="22148"/>
                  </a:lnTo>
                  <a:lnTo>
                    <a:pt x="77533" y="22148"/>
                  </a:lnTo>
                  <a:lnTo>
                    <a:pt x="77533" y="33223"/>
                  </a:lnTo>
                  <a:lnTo>
                    <a:pt x="88607" y="33223"/>
                  </a:lnTo>
                  <a:lnTo>
                    <a:pt x="88607" y="22148"/>
                  </a:lnTo>
                  <a:lnTo>
                    <a:pt x="88607" y="11074"/>
                  </a:lnTo>
                  <a:close/>
                </a:path>
                <a:path w="631825" h="33654">
                  <a:moveTo>
                    <a:pt x="110769" y="11074"/>
                  </a:moveTo>
                  <a:lnTo>
                    <a:pt x="99695" y="11074"/>
                  </a:lnTo>
                  <a:lnTo>
                    <a:pt x="99695" y="22148"/>
                  </a:lnTo>
                  <a:lnTo>
                    <a:pt x="110769" y="22148"/>
                  </a:lnTo>
                  <a:lnTo>
                    <a:pt x="110769" y="11074"/>
                  </a:lnTo>
                  <a:close/>
                </a:path>
                <a:path w="631825" h="33654">
                  <a:moveTo>
                    <a:pt x="121843" y="22148"/>
                  </a:moveTo>
                  <a:lnTo>
                    <a:pt x="110769" y="22148"/>
                  </a:lnTo>
                  <a:lnTo>
                    <a:pt x="110769" y="33223"/>
                  </a:lnTo>
                  <a:lnTo>
                    <a:pt x="121843" y="33223"/>
                  </a:lnTo>
                  <a:lnTo>
                    <a:pt x="121843" y="22148"/>
                  </a:lnTo>
                  <a:close/>
                </a:path>
                <a:path w="631825" h="33654">
                  <a:moveTo>
                    <a:pt x="155067" y="11074"/>
                  </a:moveTo>
                  <a:lnTo>
                    <a:pt x="143992" y="11074"/>
                  </a:lnTo>
                  <a:lnTo>
                    <a:pt x="143992" y="22148"/>
                  </a:lnTo>
                  <a:lnTo>
                    <a:pt x="143992" y="33223"/>
                  </a:lnTo>
                  <a:lnTo>
                    <a:pt x="155067" y="33223"/>
                  </a:lnTo>
                  <a:lnTo>
                    <a:pt x="155067" y="22148"/>
                  </a:lnTo>
                  <a:lnTo>
                    <a:pt x="155067" y="11074"/>
                  </a:lnTo>
                  <a:close/>
                </a:path>
                <a:path w="631825" h="33654">
                  <a:moveTo>
                    <a:pt x="166154" y="11074"/>
                  </a:moveTo>
                  <a:lnTo>
                    <a:pt x="155079" y="11074"/>
                  </a:lnTo>
                  <a:lnTo>
                    <a:pt x="155079" y="22148"/>
                  </a:lnTo>
                  <a:lnTo>
                    <a:pt x="155079" y="33223"/>
                  </a:lnTo>
                  <a:lnTo>
                    <a:pt x="166154" y="33223"/>
                  </a:lnTo>
                  <a:lnTo>
                    <a:pt x="166154" y="22148"/>
                  </a:lnTo>
                  <a:lnTo>
                    <a:pt x="166154" y="11074"/>
                  </a:lnTo>
                  <a:close/>
                </a:path>
                <a:path w="631825" h="33654">
                  <a:moveTo>
                    <a:pt x="199377" y="11074"/>
                  </a:moveTo>
                  <a:lnTo>
                    <a:pt x="188302" y="11074"/>
                  </a:lnTo>
                  <a:lnTo>
                    <a:pt x="177228" y="11074"/>
                  </a:lnTo>
                  <a:lnTo>
                    <a:pt x="177228" y="22148"/>
                  </a:lnTo>
                  <a:lnTo>
                    <a:pt x="188302" y="22148"/>
                  </a:lnTo>
                  <a:lnTo>
                    <a:pt x="188302" y="33223"/>
                  </a:lnTo>
                  <a:lnTo>
                    <a:pt x="199377" y="33223"/>
                  </a:lnTo>
                  <a:lnTo>
                    <a:pt x="199377" y="22148"/>
                  </a:lnTo>
                  <a:lnTo>
                    <a:pt x="199377" y="11074"/>
                  </a:lnTo>
                  <a:close/>
                </a:path>
                <a:path w="631825" h="33654">
                  <a:moveTo>
                    <a:pt x="232613" y="11074"/>
                  </a:moveTo>
                  <a:lnTo>
                    <a:pt x="221538" y="11074"/>
                  </a:lnTo>
                  <a:lnTo>
                    <a:pt x="210464" y="11074"/>
                  </a:lnTo>
                  <a:lnTo>
                    <a:pt x="210464" y="22148"/>
                  </a:lnTo>
                  <a:lnTo>
                    <a:pt x="210464" y="33223"/>
                  </a:lnTo>
                  <a:lnTo>
                    <a:pt x="221538" y="33223"/>
                  </a:lnTo>
                  <a:lnTo>
                    <a:pt x="221538" y="22148"/>
                  </a:lnTo>
                  <a:lnTo>
                    <a:pt x="232613" y="22148"/>
                  </a:lnTo>
                  <a:lnTo>
                    <a:pt x="232613" y="11074"/>
                  </a:lnTo>
                  <a:close/>
                </a:path>
                <a:path w="631825" h="33654">
                  <a:moveTo>
                    <a:pt x="243687" y="22148"/>
                  </a:moveTo>
                  <a:lnTo>
                    <a:pt x="232613" y="22148"/>
                  </a:lnTo>
                  <a:lnTo>
                    <a:pt x="232613" y="33223"/>
                  </a:lnTo>
                  <a:lnTo>
                    <a:pt x="243687" y="33223"/>
                  </a:lnTo>
                  <a:lnTo>
                    <a:pt x="243687" y="22148"/>
                  </a:lnTo>
                  <a:close/>
                </a:path>
                <a:path w="631825" h="33654">
                  <a:moveTo>
                    <a:pt x="265836" y="11074"/>
                  </a:moveTo>
                  <a:lnTo>
                    <a:pt x="254762" y="11074"/>
                  </a:lnTo>
                  <a:lnTo>
                    <a:pt x="254762" y="22148"/>
                  </a:lnTo>
                  <a:lnTo>
                    <a:pt x="254762" y="33223"/>
                  </a:lnTo>
                  <a:lnTo>
                    <a:pt x="265836" y="33223"/>
                  </a:lnTo>
                  <a:lnTo>
                    <a:pt x="265836" y="22148"/>
                  </a:lnTo>
                  <a:lnTo>
                    <a:pt x="265836" y="11074"/>
                  </a:lnTo>
                  <a:close/>
                </a:path>
                <a:path w="631825" h="33654">
                  <a:moveTo>
                    <a:pt x="276923" y="22148"/>
                  </a:moveTo>
                  <a:lnTo>
                    <a:pt x="265849" y="22148"/>
                  </a:lnTo>
                  <a:lnTo>
                    <a:pt x="265849" y="33223"/>
                  </a:lnTo>
                  <a:lnTo>
                    <a:pt x="276923" y="33223"/>
                  </a:lnTo>
                  <a:lnTo>
                    <a:pt x="276923" y="22148"/>
                  </a:lnTo>
                  <a:close/>
                </a:path>
                <a:path w="631825" h="33654">
                  <a:moveTo>
                    <a:pt x="321221" y="11074"/>
                  </a:moveTo>
                  <a:lnTo>
                    <a:pt x="310146" y="11074"/>
                  </a:lnTo>
                  <a:lnTo>
                    <a:pt x="299072" y="11074"/>
                  </a:lnTo>
                  <a:lnTo>
                    <a:pt x="299072" y="22148"/>
                  </a:lnTo>
                  <a:lnTo>
                    <a:pt x="287997" y="22148"/>
                  </a:lnTo>
                  <a:lnTo>
                    <a:pt x="287997" y="33223"/>
                  </a:lnTo>
                  <a:lnTo>
                    <a:pt x="299072" y="33223"/>
                  </a:lnTo>
                  <a:lnTo>
                    <a:pt x="310146" y="33223"/>
                  </a:lnTo>
                  <a:lnTo>
                    <a:pt x="321221" y="33223"/>
                  </a:lnTo>
                  <a:lnTo>
                    <a:pt x="321221" y="22148"/>
                  </a:lnTo>
                  <a:lnTo>
                    <a:pt x="321221" y="11074"/>
                  </a:lnTo>
                  <a:close/>
                </a:path>
                <a:path w="631825" h="33654">
                  <a:moveTo>
                    <a:pt x="365531" y="11074"/>
                  </a:moveTo>
                  <a:lnTo>
                    <a:pt x="354457" y="11074"/>
                  </a:lnTo>
                  <a:lnTo>
                    <a:pt x="343382" y="11074"/>
                  </a:lnTo>
                  <a:lnTo>
                    <a:pt x="343382" y="22148"/>
                  </a:lnTo>
                  <a:lnTo>
                    <a:pt x="343382" y="33223"/>
                  </a:lnTo>
                  <a:lnTo>
                    <a:pt x="354457" y="33223"/>
                  </a:lnTo>
                  <a:lnTo>
                    <a:pt x="354457" y="22148"/>
                  </a:lnTo>
                  <a:lnTo>
                    <a:pt x="365531" y="22148"/>
                  </a:lnTo>
                  <a:lnTo>
                    <a:pt x="365531" y="11074"/>
                  </a:lnTo>
                  <a:close/>
                </a:path>
                <a:path w="631825" h="33654">
                  <a:moveTo>
                    <a:pt x="376605" y="22148"/>
                  </a:moveTo>
                  <a:lnTo>
                    <a:pt x="365531" y="22148"/>
                  </a:lnTo>
                  <a:lnTo>
                    <a:pt x="365531" y="33223"/>
                  </a:lnTo>
                  <a:lnTo>
                    <a:pt x="376605" y="33223"/>
                  </a:lnTo>
                  <a:lnTo>
                    <a:pt x="376605" y="22148"/>
                  </a:lnTo>
                  <a:close/>
                </a:path>
                <a:path w="631825" h="33654">
                  <a:moveTo>
                    <a:pt x="387692" y="22148"/>
                  </a:moveTo>
                  <a:lnTo>
                    <a:pt x="376618" y="22148"/>
                  </a:lnTo>
                  <a:lnTo>
                    <a:pt x="376618" y="33223"/>
                  </a:lnTo>
                  <a:lnTo>
                    <a:pt x="387692" y="33223"/>
                  </a:lnTo>
                  <a:lnTo>
                    <a:pt x="387692" y="22148"/>
                  </a:lnTo>
                  <a:close/>
                </a:path>
                <a:path w="631825" h="33654">
                  <a:moveTo>
                    <a:pt x="431990" y="11074"/>
                  </a:moveTo>
                  <a:lnTo>
                    <a:pt x="420916" y="11074"/>
                  </a:lnTo>
                  <a:lnTo>
                    <a:pt x="409841" y="11074"/>
                  </a:lnTo>
                  <a:lnTo>
                    <a:pt x="398767" y="11074"/>
                  </a:lnTo>
                  <a:lnTo>
                    <a:pt x="398767" y="22148"/>
                  </a:lnTo>
                  <a:lnTo>
                    <a:pt x="398767" y="33223"/>
                  </a:lnTo>
                  <a:lnTo>
                    <a:pt x="409841" y="33223"/>
                  </a:lnTo>
                  <a:lnTo>
                    <a:pt x="409841" y="22148"/>
                  </a:lnTo>
                  <a:lnTo>
                    <a:pt x="420916" y="22148"/>
                  </a:lnTo>
                  <a:lnTo>
                    <a:pt x="431990" y="22148"/>
                  </a:lnTo>
                  <a:lnTo>
                    <a:pt x="431990" y="11074"/>
                  </a:lnTo>
                  <a:close/>
                </a:path>
                <a:path w="631825" h="33654">
                  <a:moveTo>
                    <a:pt x="454152" y="22148"/>
                  </a:moveTo>
                  <a:lnTo>
                    <a:pt x="443077" y="22148"/>
                  </a:lnTo>
                  <a:lnTo>
                    <a:pt x="443077" y="11074"/>
                  </a:lnTo>
                  <a:lnTo>
                    <a:pt x="432003" y="11074"/>
                  </a:lnTo>
                  <a:lnTo>
                    <a:pt x="432003" y="22148"/>
                  </a:lnTo>
                  <a:lnTo>
                    <a:pt x="432003" y="33223"/>
                  </a:lnTo>
                  <a:lnTo>
                    <a:pt x="443077" y="33223"/>
                  </a:lnTo>
                  <a:lnTo>
                    <a:pt x="454152" y="33223"/>
                  </a:lnTo>
                  <a:lnTo>
                    <a:pt x="454152" y="22148"/>
                  </a:lnTo>
                  <a:close/>
                </a:path>
                <a:path w="631825" h="33654">
                  <a:moveTo>
                    <a:pt x="465226" y="0"/>
                  </a:moveTo>
                  <a:lnTo>
                    <a:pt x="454152" y="0"/>
                  </a:lnTo>
                  <a:lnTo>
                    <a:pt x="443077" y="0"/>
                  </a:lnTo>
                  <a:lnTo>
                    <a:pt x="443077" y="11074"/>
                  </a:lnTo>
                  <a:lnTo>
                    <a:pt x="454152" y="11074"/>
                  </a:lnTo>
                  <a:lnTo>
                    <a:pt x="465226" y="11074"/>
                  </a:lnTo>
                  <a:lnTo>
                    <a:pt x="465226" y="0"/>
                  </a:lnTo>
                  <a:close/>
                </a:path>
                <a:path w="631825" h="33654">
                  <a:moveTo>
                    <a:pt x="487375" y="11074"/>
                  </a:moveTo>
                  <a:lnTo>
                    <a:pt x="476300" y="11074"/>
                  </a:lnTo>
                  <a:lnTo>
                    <a:pt x="465226" y="11074"/>
                  </a:lnTo>
                  <a:lnTo>
                    <a:pt x="465226" y="22148"/>
                  </a:lnTo>
                  <a:lnTo>
                    <a:pt x="465226" y="33223"/>
                  </a:lnTo>
                  <a:lnTo>
                    <a:pt x="476300" y="33223"/>
                  </a:lnTo>
                  <a:lnTo>
                    <a:pt x="476300" y="22148"/>
                  </a:lnTo>
                  <a:lnTo>
                    <a:pt x="487375" y="22148"/>
                  </a:lnTo>
                  <a:lnTo>
                    <a:pt x="487375" y="11074"/>
                  </a:lnTo>
                  <a:close/>
                </a:path>
                <a:path w="631825" h="33654">
                  <a:moveTo>
                    <a:pt x="498462" y="11074"/>
                  </a:moveTo>
                  <a:lnTo>
                    <a:pt x="487387" y="11074"/>
                  </a:lnTo>
                  <a:lnTo>
                    <a:pt x="487387" y="22148"/>
                  </a:lnTo>
                  <a:lnTo>
                    <a:pt x="498462" y="22148"/>
                  </a:lnTo>
                  <a:lnTo>
                    <a:pt x="498462" y="11074"/>
                  </a:lnTo>
                  <a:close/>
                </a:path>
                <a:path w="631825" h="33654">
                  <a:moveTo>
                    <a:pt x="542759" y="11074"/>
                  </a:moveTo>
                  <a:lnTo>
                    <a:pt x="531685" y="11074"/>
                  </a:lnTo>
                  <a:lnTo>
                    <a:pt x="531685" y="0"/>
                  </a:lnTo>
                  <a:lnTo>
                    <a:pt x="520611" y="0"/>
                  </a:lnTo>
                  <a:lnTo>
                    <a:pt x="520611" y="11074"/>
                  </a:lnTo>
                  <a:lnTo>
                    <a:pt x="509536" y="11074"/>
                  </a:lnTo>
                  <a:lnTo>
                    <a:pt x="509536" y="22148"/>
                  </a:lnTo>
                  <a:lnTo>
                    <a:pt x="520611" y="22148"/>
                  </a:lnTo>
                  <a:lnTo>
                    <a:pt x="531685" y="22148"/>
                  </a:lnTo>
                  <a:lnTo>
                    <a:pt x="542759" y="22148"/>
                  </a:lnTo>
                  <a:lnTo>
                    <a:pt x="542759" y="11074"/>
                  </a:lnTo>
                  <a:close/>
                </a:path>
                <a:path w="631825" h="33654">
                  <a:moveTo>
                    <a:pt x="598144" y="11074"/>
                  </a:moveTo>
                  <a:lnTo>
                    <a:pt x="587070" y="11074"/>
                  </a:lnTo>
                  <a:lnTo>
                    <a:pt x="587070" y="0"/>
                  </a:lnTo>
                  <a:lnTo>
                    <a:pt x="575995" y="0"/>
                  </a:lnTo>
                  <a:lnTo>
                    <a:pt x="564921" y="0"/>
                  </a:lnTo>
                  <a:lnTo>
                    <a:pt x="553847" y="0"/>
                  </a:lnTo>
                  <a:lnTo>
                    <a:pt x="553847" y="11074"/>
                  </a:lnTo>
                  <a:lnTo>
                    <a:pt x="564921" y="11074"/>
                  </a:lnTo>
                  <a:lnTo>
                    <a:pt x="575995" y="11074"/>
                  </a:lnTo>
                  <a:lnTo>
                    <a:pt x="575995" y="22148"/>
                  </a:lnTo>
                  <a:lnTo>
                    <a:pt x="587070" y="22148"/>
                  </a:lnTo>
                  <a:lnTo>
                    <a:pt x="598144" y="22148"/>
                  </a:lnTo>
                  <a:lnTo>
                    <a:pt x="598144" y="11074"/>
                  </a:lnTo>
                  <a:close/>
                </a:path>
                <a:path w="631825" h="33654">
                  <a:moveTo>
                    <a:pt x="631380" y="0"/>
                  </a:moveTo>
                  <a:lnTo>
                    <a:pt x="620306" y="0"/>
                  </a:lnTo>
                  <a:lnTo>
                    <a:pt x="609231" y="0"/>
                  </a:lnTo>
                  <a:lnTo>
                    <a:pt x="598157" y="0"/>
                  </a:lnTo>
                  <a:lnTo>
                    <a:pt x="598157" y="11074"/>
                  </a:lnTo>
                  <a:lnTo>
                    <a:pt x="609231" y="11074"/>
                  </a:lnTo>
                  <a:lnTo>
                    <a:pt x="620306" y="11074"/>
                  </a:lnTo>
                  <a:lnTo>
                    <a:pt x="631380" y="11074"/>
                  </a:lnTo>
                  <a:lnTo>
                    <a:pt x="6313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6581440" y="6978790"/>
              <a:ext cx="121920" cy="0"/>
            </a:xfrm>
            <a:custGeom>
              <a:avLst/>
              <a:gdLst/>
              <a:ahLst/>
              <a:cxnLst/>
              <a:rect l="l" t="t" r="r" b="b"/>
              <a:pathLst>
                <a:path w="121920">
                  <a:moveTo>
                    <a:pt x="0" y="0"/>
                  </a:moveTo>
                  <a:lnTo>
                    <a:pt x="121843" y="0"/>
                  </a:lnTo>
                </a:path>
              </a:pathLst>
            </a:custGeom>
            <a:ln w="11074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6071895" y="6984339"/>
              <a:ext cx="631825" cy="33655"/>
            </a:xfrm>
            <a:custGeom>
              <a:avLst/>
              <a:gdLst/>
              <a:ahLst/>
              <a:cxnLst/>
              <a:rect l="l" t="t" r="r" b="b"/>
              <a:pathLst>
                <a:path w="631825" h="33654">
                  <a:moveTo>
                    <a:pt x="22148" y="0"/>
                  </a:moveTo>
                  <a:lnTo>
                    <a:pt x="11074" y="0"/>
                  </a:lnTo>
                  <a:lnTo>
                    <a:pt x="0" y="0"/>
                  </a:lnTo>
                  <a:lnTo>
                    <a:pt x="0" y="11074"/>
                  </a:lnTo>
                  <a:lnTo>
                    <a:pt x="11074" y="11074"/>
                  </a:lnTo>
                  <a:lnTo>
                    <a:pt x="22148" y="11074"/>
                  </a:lnTo>
                  <a:lnTo>
                    <a:pt x="22148" y="0"/>
                  </a:lnTo>
                  <a:close/>
                </a:path>
                <a:path w="631825" h="33654">
                  <a:moveTo>
                    <a:pt x="44297" y="11087"/>
                  </a:moveTo>
                  <a:lnTo>
                    <a:pt x="33223" y="11087"/>
                  </a:lnTo>
                  <a:lnTo>
                    <a:pt x="22148" y="11087"/>
                  </a:lnTo>
                  <a:lnTo>
                    <a:pt x="11074" y="11087"/>
                  </a:lnTo>
                  <a:lnTo>
                    <a:pt x="11074" y="22161"/>
                  </a:lnTo>
                  <a:lnTo>
                    <a:pt x="11074" y="33235"/>
                  </a:lnTo>
                  <a:lnTo>
                    <a:pt x="22148" y="33235"/>
                  </a:lnTo>
                  <a:lnTo>
                    <a:pt x="33223" y="33235"/>
                  </a:lnTo>
                  <a:lnTo>
                    <a:pt x="44297" y="33235"/>
                  </a:lnTo>
                  <a:lnTo>
                    <a:pt x="44297" y="22161"/>
                  </a:lnTo>
                  <a:lnTo>
                    <a:pt x="44297" y="11087"/>
                  </a:lnTo>
                  <a:close/>
                </a:path>
                <a:path w="631825" h="33654">
                  <a:moveTo>
                    <a:pt x="44297" y="0"/>
                  </a:moveTo>
                  <a:lnTo>
                    <a:pt x="33223" y="0"/>
                  </a:lnTo>
                  <a:lnTo>
                    <a:pt x="33223" y="11074"/>
                  </a:lnTo>
                  <a:lnTo>
                    <a:pt x="44297" y="11074"/>
                  </a:lnTo>
                  <a:lnTo>
                    <a:pt x="44297" y="0"/>
                  </a:lnTo>
                  <a:close/>
                </a:path>
                <a:path w="631825" h="33654">
                  <a:moveTo>
                    <a:pt x="55384" y="22161"/>
                  </a:moveTo>
                  <a:lnTo>
                    <a:pt x="44310" y="22161"/>
                  </a:lnTo>
                  <a:lnTo>
                    <a:pt x="44310" y="33235"/>
                  </a:lnTo>
                  <a:lnTo>
                    <a:pt x="55384" y="33235"/>
                  </a:lnTo>
                  <a:lnTo>
                    <a:pt x="55384" y="22161"/>
                  </a:lnTo>
                  <a:close/>
                </a:path>
                <a:path w="631825" h="33654">
                  <a:moveTo>
                    <a:pt x="55384" y="0"/>
                  </a:moveTo>
                  <a:lnTo>
                    <a:pt x="44310" y="0"/>
                  </a:lnTo>
                  <a:lnTo>
                    <a:pt x="44310" y="11074"/>
                  </a:lnTo>
                  <a:lnTo>
                    <a:pt x="55384" y="11074"/>
                  </a:lnTo>
                  <a:lnTo>
                    <a:pt x="55384" y="0"/>
                  </a:lnTo>
                  <a:close/>
                </a:path>
                <a:path w="631825" h="33654">
                  <a:moveTo>
                    <a:pt x="77533" y="0"/>
                  </a:moveTo>
                  <a:lnTo>
                    <a:pt x="66459" y="0"/>
                  </a:lnTo>
                  <a:lnTo>
                    <a:pt x="66459" y="11074"/>
                  </a:lnTo>
                  <a:lnTo>
                    <a:pt x="77533" y="11074"/>
                  </a:lnTo>
                  <a:lnTo>
                    <a:pt x="77533" y="0"/>
                  </a:lnTo>
                  <a:close/>
                </a:path>
                <a:path w="631825" h="33654">
                  <a:moveTo>
                    <a:pt x="99682" y="11087"/>
                  </a:moveTo>
                  <a:lnTo>
                    <a:pt x="88607" y="11087"/>
                  </a:lnTo>
                  <a:lnTo>
                    <a:pt x="77533" y="11087"/>
                  </a:lnTo>
                  <a:lnTo>
                    <a:pt x="77533" y="22161"/>
                  </a:lnTo>
                  <a:lnTo>
                    <a:pt x="66459" y="22161"/>
                  </a:lnTo>
                  <a:lnTo>
                    <a:pt x="66459" y="33235"/>
                  </a:lnTo>
                  <a:lnTo>
                    <a:pt x="77533" y="33235"/>
                  </a:lnTo>
                  <a:lnTo>
                    <a:pt x="88607" y="33235"/>
                  </a:lnTo>
                  <a:lnTo>
                    <a:pt x="99682" y="33235"/>
                  </a:lnTo>
                  <a:lnTo>
                    <a:pt x="99682" y="22161"/>
                  </a:lnTo>
                  <a:lnTo>
                    <a:pt x="99682" y="11087"/>
                  </a:lnTo>
                  <a:close/>
                </a:path>
                <a:path w="631825" h="33654">
                  <a:moveTo>
                    <a:pt x="99682" y="0"/>
                  </a:moveTo>
                  <a:lnTo>
                    <a:pt x="88607" y="0"/>
                  </a:lnTo>
                  <a:lnTo>
                    <a:pt x="88607" y="11074"/>
                  </a:lnTo>
                  <a:lnTo>
                    <a:pt x="99682" y="11074"/>
                  </a:lnTo>
                  <a:lnTo>
                    <a:pt x="99682" y="0"/>
                  </a:lnTo>
                  <a:close/>
                </a:path>
                <a:path w="631825" h="33654">
                  <a:moveTo>
                    <a:pt x="110769" y="11087"/>
                  </a:moveTo>
                  <a:lnTo>
                    <a:pt x="99695" y="11087"/>
                  </a:lnTo>
                  <a:lnTo>
                    <a:pt x="99695" y="22161"/>
                  </a:lnTo>
                  <a:lnTo>
                    <a:pt x="110769" y="22161"/>
                  </a:lnTo>
                  <a:lnTo>
                    <a:pt x="110769" y="11087"/>
                  </a:lnTo>
                  <a:close/>
                </a:path>
                <a:path w="631825" h="33654">
                  <a:moveTo>
                    <a:pt x="132918" y="11087"/>
                  </a:moveTo>
                  <a:lnTo>
                    <a:pt x="121843" y="11087"/>
                  </a:lnTo>
                  <a:lnTo>
                    <a:pt x="121843" y="22161"/>
                  </a:lnTo>
                  <a:lnTo>
                    <a:pt x="132918" y="22161"/>
                  </a:lnTo>
                  <a:lnTo>
                    <a:pt x="132918" y="11087"/>
                  </a:lnTo>
                  <a:close/>
                </a:path>
                <a:path w="631825" h="33654">
                  <a:moveTo>
                    <a:pt x="132918" y="0"/>
                  </a:moveTo>
                  <a:lnTo>
                    <a:pt x="121843" y="0"/>
                  </a:lnTo>
                  <a:lnTo>
                    <a:pt x="110769" y="0"/>
                  </a:lnTo>
                  <a:lnTo>
                    <a:pt x="110769" y="11074"/>
                  </a:lnTo>
                  <a:lnTo>
                    <a:pt x="121843" y="11074"/>
                  </a:lnTo>
                  <a:lnTo>
                    <a:pt x="132918" y="11074"/>
                  </a:lnTo>
                  <a:lnTo>
                    <a:pt x="132918" y="0"/>
                  </a:lnTo>
                  <a:close/>
                </a:path>
                <a:path w="631825" h="33654">
                  <a:moveTo>
                    <a:pt x="166154" y="22161"/>
                  </a:moveTo>
                  <a:lnTo>
                    <a:pt x="155079" y="22161"/>
                  </a:lnTo>
                  <a:lnTo>
                    <a:pt x="155079" y="33235"/>
                  </a:lnTo>
                  <a:lnTo>
                    <a:pt x="166154" y="33235"/>
                  </a:lnTo>
                  <a:lnTo>
                    <a:pt x="166154" y="22161"/>
                  </a:lnTo>
                  <a:close/>
                </a:path>
                <a:path w="631825" h="33654">
                  <a:moveTo>
                    <a:pt x="177228" y="0"/>
                  </a:moveTo>
                  <a:lnTo>
                    <a:pt x="166154" y="0"/>
                  </a:lnTo>
                  <a:lnTo>
                    <a:pt x="155079" y="0"/>
                  </a:lnTo>
                  <a:lnTo>
                    <a:pt x="155079" y="11074"/>
                  </a:lnTo>
                  <a:lnTo>
                    <a:pt x="166154" y="11074"/>
                  </a:lnTo>
                  <a:lnTo>
                    <a:pt x="177228" y="11074"/>
                  </a:lnTo>
                  <a:lnTo>
                    <a:pt x="177228" y="0"/>
                  </a:lnTo>
                  <a:close/>
                </a:path>
                <a:path w="631825" h="33654">
                  <a:moveTo>
                    <a:pt x="188302" y="11087"/>
                  </a:moveTo>
                  <a:lnTo>
                    <a:pt x="177228" y="11087"/>
                  </a:lnTo>
                  <a:lnTo>
                    <a:pt x="177228" y="22161"/>
                  </a:lnTo>
                  <a:lnTo>
                    <a:pt x="177228" y="33235"/>
                  </a:lnTo>
                  <a:lnTo>
                    <a:pt x="188302" y="33235"/>
                  </a:lnTo>
                  <a:lnTo>
                    <a:pt x="188302" y="22161"/>
                  </a:lnTo>
                  <a:lnTo>
                    <a:pt x="188302" y="11087"/>
                  </a:lnTo>
                  <a:close/>
                </a:path>
                <a:path w="631825" h="33654">
                  <a:moveTo>
                    <a:pt x="210451" y="0"/>
                  </a:moveTo>
                  <a:lnTo>
                    <a:pt x="199377" y="0"/>
                  </a:lnTo>
                  <a:lnTo>
                    <a:pt x="199377" y="11074"/>
                  </a:lnTo>
                  <a:lnTo>
                    <a:pt x="210451" y="11074"/>
                  </a:lnTo>
                  <a:lnTo>
                    <a:pt x="210451" y="0"/>
                  </a:lnTo>
                  <a:close/>
                </a:path>
                <a:path w="631825" h="33654">
                  <a:moveTo>
                    <a:pt x="221538" y="0"/>
                  </a:moveTo>
                  <a:lnTo>
                    <a:pt x="210464" y="0"/>
                  </a:lnTo>
                  <a:lnTo>
                    <a:pt x="210464" y="11074"/>
                  </a:lnTo>
                  <a:lnTo>
                    <a:pt x="221538" y="11074"/>
                  </a:lnTo>
                  <a:lnTo>
                    <a:pt x="221538" y="0"/>
                  </a:lnTo>
                  <a:close/>
                </a:path>
                <a:path w="631825" h="33654">
                  <a:moveTo>
                    <a:pt x="254762" y="0"/>
                  </a:moveTo>
                  <a:lnTo>
                    <a:pt x="243687" y="0"/>
                  </a:lnTo>
                  <a:lnTo>
                    <a:pt x="232613" y="0"/>
                  </a:lnTo>
                  <a:lnTo>
                    <a:pt x="232613" y="11074"/>
                  </a:lnTo>
                  <a:lnTo>
                    <a:pt x="243687" y="11074"/>
                  </a:lnTo>
                  <a:lnTo>
                    <a:pt x="254762" y="11074"/>
                  </a:lnTo>
                  <a:lnTo>
                    <a:pt x="254762" y="0"/>
                  </a:lnTo>
                  <a:close/>
                </a:path>
                <a:path w="631825" h="33654">
                  <a:moveTo>
                    <a:pt x="265836" y="11087"/>
                  </a:moveTo>
                  <a:lnTo>
                    <a:pt x="254762" y="11087"/>
                  </a:lnTo>
                  <a:lnTo>
                    <a:pt x="254762" y="22161"/>
                  </a:lnTo>
                  <a:lnTo>
                    <a:pt x="265836" y="22161"/>
                  </a:lnTo>
                  <a:lnTo>
                    <a:pt x="265836" y="11087"/>
                  </a:lnTo>
                  <a:close/>
                </a:path>
                <a:path w="631825" h="33654">
                  <a:moveTo>
                    <a:pt x="276923" y="0"/>
                  </a:moveTo>
                  <a:lnTo>
                    <a:pt x="265849" y="0"/>
                  </a:lnTo>
                  <a:lnTo>
                    <a:pt x="265849" y="11074"/>
                  </a:lnTo>
                  <a:lnTo>
                    <a:pt x="276923" y="11074"/>
                  </a:lnTo>
                  <a:lnTo>
                    <a:pt x="276923" y="0"/>
                  </a:lnTo>
                  <a:close/>
                </a:path>
                <a:path w="631825" h="33654">
                  <a:moveTo>
                    <a:pt x="287997" y="11087"/>
                  </a:moveTo>
                  <a:lnTo>
                    <a:pt x="276923" y="11087"/>
                  </a:lnTo>
                  <a:lnTo>
                    <a:pt x="265849" y="11087"/>
                  </a:lnTo>
                  <a:lnTo>
                    <a:pt x="265849" y="22161"/>
                  </a:lnTo>
                  <a:lnTo>
                    <a:pt x="276923" y="22161"/>
                  </a:lnTo>
                  <a:lnTo>
                    <a:pt x="287997" y="22161"/>
                  </a:lnTo>
                  <a:lnTo>
                    <a:pt x="287997" y="11087"/>
                  </a:lnTo>
                  <a:close/>
                </a:path>
                <a:path w="631825" h="33654">
                  <a:moveTo>
                    <a:pt x="299072" y="0"/>
                  </a:moveTo>
                  <a:lnTo>
                    <a:pt x="287997" y="0"/>
                  </a:lnTo>
                  <a:lnTo>
                    <a:pt x="287997" y="11074"/>
                  </a:lnTo>
                  <a:lnTo>
                    <a:pt x="299072" y="11074"/>
                  </a:lnTo>
                  <a:lnTo>
                    <a:pt x="299072" y="0"/>
                  </a:lnTo>
                  <a:close/>
                </a:path>
                <a:path w="631825" h="33654">
                  <a:moveTo>
                    <a:pt x="321221" y="11087"/>
                  </a:moveTo>
                  <a:lnTo>
                    <a:pt x="310146" y="11087"/>
                  </a:lnTo>
                  <a:lnTo>
                    <a:pt x="299072" y="11087"/>
                  </a:lnTo>
                  <a:lnTo>
                    <a:pt x="299072" y="22161"/>
                  </a:lnTo>
                  <a:lnTo>
                    <a:pt x="310146" y="22161"/>
                  </a:lnTo>
                  <a:lnTo>
                    <a:pt x="321221" y="22161"/>
                  </a:lnTo>
                  <a:lnTo>
                    <a:pt x="321221" y="11087"/>
                  </a:lnTo>
                  <a:close/>
                </a:path>
                <a:path w="631825" h="33654">
                  <a:moveTo>
                    <a:pt x="343382" y="0"/>
                  </a:moveTo>
                  <a:lnTo>
                    <a:pt x="332308" y="0"/>
                  </a:lnTo>
                  <a:lnTo>
                    <a:pt x="332308" y="11074"/>
                  </a:lnTo>
                  <a:lnTo>
                    <a:pt x="343382" y="11074"/>
                  </a:lnTo>
                  <a:lnTo>
                    <a:pt x="343382" y="0"/>
                  </a:lnTo>
                  <a:close/>
                </a:path>
                <a:path w="631825" h="33654">
                  <a:moveTo>
                    <a:pt x="365531" y="11087"/>
                  </a:moveTo>
                  <a:lnTo>
                    <a:pt x="354457" y="11087"/>
                  </a:lnTo>
                  <a:lnTo>
                    <a:pt x="343382" y="11087"/>
                  </a:lnTo>
                  <a:lnTo>
                    <a:pt x="343382" y="22161"/>
                  </a:lnTo>
                  <a:lnTo>
                    <a:pt x="354457" y="22161"/>
                  </a:lnTo>
                  <a:lnTo>
                    <a:pt x="365531" y="22161"/>
                  </a:lnTo>
                  <a:lnTo>
                    <a:pt x="365531" y="11087"/>
                  </a:lnTo>
                  <a:close/>
                </a:path>
                <a:path w="631825" h="33654">
                  <a:moveTo>
                    <a:pt x="376605" y="0"/>
                  </a:moveTo>
                  <a:lnTo>
                    <a:pt x="365531" y="0"/>
                  </a:lnTo>
                  <a:lnTo>
                    <a:pt x="354457" y="0"/>
                  </a:lnTo>
                  <a:lnTo>
                    <a:pt x="354457" y="11074"/>
                  </a:lnTo>
                  <a:lnTo>
                    <a:pt x="365531" y="11074"/>
                  </a:lnTo>
                  <a:lnTo>
                    <a:pt x="376605" y="11074"/>
                  </a:lnTo>
                  <a:lnTo>
                    <a:pt x="376605" y="0"/>
                  </a:lnTo>
                  <a:close/>
                </a:path>
                <a:path w="631825" h="33654">
                  <a:moveTo>
                    <a:pt x="409841" y="0"/>
                  </a:moveTo>
                  <a:lnTo>
                    <a:pt x="398767" y="0"/>
                  </a:lnTo>
                  <a:lnTo>
                    <a:pt x="387692" y="0"/>
                  </a:lnTo>
                  <a:lnTo>
                    <a:pt x="387692" y="11074"/>
                  </a:lnTo>
                  <a:lnTo>
                    <a:pt x="398767" y="11074"/>
                  </a:lnTo>
                  <a:lnTo>
                    <a:pt x="409841" y="11074"/>
                  </a:lnTo>
                  <a:lnTo>
                    <a:pt x="409841" y="0"/>
                  </a:lnTo>
                  <a:close/>
                </a:path>
                <a:path w="631825" h="33654">
                  <a:moveTo>
                    <a:pt x="431990" y="0"/>
                  </a:moveTo>
                  <a:lnTo>
                    <a:pt x="420916" y="0"/>
                  </a:lnTo>
                  <a:lnTo>
                    <a:pt x="420916" y="11074"/>
                  </a:lnTo>
                  <a:lnTo>
                    <a:pt x="431990" y="11074"/>
                  </a:lnTo>
                  <a:lnTo>
                    <a:pt x="431990" y="0"/>
                  </a:lnTo>
                  <a:close/>
                </a:path>
                <a:path w="631825" h="33654">
                  <a:moveTo>
                    <a:pt x="454152" y="0"/>
                  </a:moveTo>
                  <a:lnTo>
                    <a:pt x="443077" y="0"/>
                  </a:lnTo>
                  <a:lnTo>
                    <a:pt x="432003" y="0"/>
                  </a:lnTo>
                  <a:lnTo>
                    <a:pt x="432003" y="11074"/>
                  </a:lnTo>
                  <a:lnTo>
                    <a:pt x="443077" y="11074"/>
                  </a:lnTo>
                  <a:lnTo>
                    <a:pt x="454152" y="11074"/>
                  </a:lnTo>
                  <a:lnTo>
                    <a:pt x="454152" y="0"/>
                  </a:lnTo>
                  <a:close/>
                </a:path>
                <a:path w="631825" h="33654">
                  <a:moveTo>
                    <a:pt x="487375" y="11087"/>
                  </a:moveTo>
                  <a:lnTo>
                    <a:pt x="476300" y="11087"/>
                  </a:lnTo>
                  <a:lnTo>
                    <a:pt x="465226" y="11087"/>
                  </a:lnTo>
                  <a:lnTo>
                    <a:pt x="454152" y="11087"/>
                  </a:lnTo>
                  <a:lnTo>
                    <a:pt x="443077" y="11087"/>
                  </a:lnTo>
                  <a:lnTo>
                    <a:pt x="443077" y="22161"/>
                  </a:lnTo>
                  <a:lnTo>
                    <a:pt x="454152" y="22161"/>
                  </a:lnTo>
                  <a:lnTo>
                    <a:pt x="465226" y="22161"/>
                  </a:lnTo>
                  <a:lnTo>
                    <a:pt x="476300" y="22161"/>
                  </a:lnTo>
                  <a:lnTo>
                    <a:pt x="487375" y="22161"/>
                  </a:lnTo>
                  <a:lnTo>
                    <a:pt x="487375" y="11087"/>
                  </a:lnTo>
                  <a:close/>
                </a:path>
                <a:path w="631825" h="33654">
                  <a:moveTo>
                    <a:pt x="498462" y="0"/>
                  </a:moveTo>
                  <a:lnTo>
                    <a:pt x="487387" y="0"/>
                  </a:lnTo>
                  <a:lnTo>
                    <a:pt x="487387" y="11074"/>
                  </a:lnTo>
                  <a:lnTo>
                    <a:pt x="498462" y="11074"/>
                  </a:lnTo>
                  <a:lnTo>
                    <a:pt x="498462" y="0"/>
                  </a:lnTo>
                  <a:close/>
                </a:path>
                <a:path w="631825" h="33654">
                  <a:moveTo>
                    <a:pt x="542759" y="11087"/>
                  </a:moveTo>
                  <a:lnTo>
                    <a:pt x="531685" y="11087"/>
                  </a:lnTo>
                  <a:lnTo>
                    <a:pt x="520611" y="11087"/>
                  </a:lnTo>
                  <a:lnTo>
                    <a:pt x="509536" y="11087"/>
                  </a:lnTo>
                  <a:lnTo>
                    <a:pt x="498462" y="11087"/>
                  </a:lnTo>
                  <a:lnTo>
                    <a:pt x="498462" y="22161"/>
                  </a:lnTo>
                  <a:lnTo>
                    <a:pt x="509536" y="22161"/>
                  </a:lnTo>
                  <a:lnTo>
                    <a:pt x="520611" y="22161"/>
                  </a:lnTo>
                  <a:lnTo>
                    <a:pt x="531685" y="22161"/>
                  </a:lnTo>
                  <a:lnTo>
                    <a:pt x="542759" y="22161"/>
                  </a:lnTo>
                  <a:lnTo>
                    <a:pt x="542759" y="11087"/>
                  </a:lnTo>
                  <a:close/>
                </a:path>
                <a:path w="631825" h="33654">
                  <a:moveTo>
                    <a:pt x="542759" y="0"/>
                  </a:moveTo>
                  <a:lnTo>
                    <a:pt x="531685" y="0"/>
                  </a:lnTo>
                  <a:lnTo>
                    <a:pt x="520611" y="0"/>
                  </a:lnTo>
                  <a:lnTo>
                    <a:pt x="520611" y="11074"/>
                  </a:lnTo>
                  <a:lnTo>
                    <a:pt x="531685" y="11074"/>
                  </a:lnTo>
                  <a:lnTo>
                    <a:pt x="542759" y="11074"/>
                  </a:lnTo>
                  <a:lnTo>
                    <a:pt x="542759" y="0"/>
                  </a:lnTo>
                  <a:close/>
                </a:path>
                <a:path w="631825" h="33654">
                  <a:moveTo>
                    <a:pt x="553847" y="11087"/>
                  </a:moveTo>
                  <a:lnTo>
                    <a:pt x="542772" y="11087"/>
                  </a:lnTo>
                  <a:lnTo>
                    <a:pt x="542772" y="22161"/>
                  </a:lnTo>
                  <a:lnTo>
                    <a:pt x="553847" y="22161"/>
                  </a:lnTo>
                  <a:lnTo>
                    <a:pt x="553847" y="11087"/>
                  </a:lnTo>
                  <a:close/>
                </a:path>
                <a:path w="631825" h="33654">
                  <a:moveTo>
                    <a:pt x="564921" y="0"/>
                  </a:moveTo>
                  <a:lnTo>
                    <a:pt x="553847" y="0"/>
                  </a:lnTo>
                  <a:lnTo>
                    <a:pt x="542772" y="0"/>
                  </a:lnTo>
                  <a:lnTo>
                    <a:pt x="542772" y="11074"/>
                  </a:lnTo>
                  <a:lnTo>
                    <a:pt x="553847" y="11074"/>
                  </a:lnTo>
                  <a:lnTo>
                    <a:pt x="564921" y="11074"/>
                  </a:lnTo>
                  <a:lnTo>
                    <a:pt x="564921" y="0"/>
                  </a:lnTo>
                  <a:close/>
                </a:path>
                <a:path w="631825" h="33654">
                  <a:moveTo>
                    <a:pt x="575995" y="11087"/>
                  </a:moveTo>
                  <a:lnTo>
                    <a:pt x="564921" y="11087"/>
                  </a:lnTo>
                  <a:lnTo>
                    <a:pt x="564921" y="22161"/>
                  </a:lnTo>
                  <a:lnTo>
                    <a:pt x="575995" y="22161"/>
                  </a:lnTo>
                  <a:lnTo>
                    <a:pt x="575995" y="11087"/>
                  </a:lnTo>
                  <a:close/>
                </a:path>
                <a:path w="631825" h="33654">
                  <a:moveTo>
                    <a:pt x="598144" y="11087"/>
                  </a:moveTo>
                  <a:lnTo>
                    <a:pt x="587070" y="11087"/>
                  </a:lnTo>
                  <a:lnTo>
                    <a:pt x="587070" y="22161"/>
                  </a:lnTo>
                  <a:lnTo>
                    <a:pt x="598144" y="22161"/>
                  </a:lnTo>
                  <a:lnTo>
                    <a:pt x="598144" y="11087"/>
                  </a:lnTo>
                  <a:close/>
                </a:path>
                <a:path w="631825" h="33654">
                  <a:moveTo>
                    <a:pt x="598144" y="0"/>
                  </a:moveTo>
                  <a:lnTo>
                    <a:pt x="587070" y="0"/>
                  </a:lnTo>
                  <a:lnTo>
                    <a:pt x="575995" y="0"/>
                  </a:lnTo>
                  <a:lnTo>
                    <a:pt x="575995" y="11074"/>
                  </a:lnTo>
                  <a:lnTo>
                    <a:pt x="587070" y="11074"/>
                  </a:lnTo>
                  <a:lnTo>
                    <a:pt x="598144" y="11074"/>
                  </a:lnTo>
                  <a:lnTo>
                    <a:pt x="598144" y="0"/>
                  </a:lnTo>
                  <a:close/>
                </a:path>
                <a:path w="631825" h="33654">
                  <a:moveTo>
                    <a:pt x="609231" y="0"/>
                  </a:moveTo>
                  <a:lnTo>
                    <a:pt x="598157" y="0"/>
                  </a:lnTo>
                  <a:lnTo>
                    <a:pt x="598157" y="11074"/>
                  </a:lnTo>
                  <a:lnTo>
                    <a:pt x="609231" y="11074"/>
                  </a:lnTo>
                  <a:lnTo>
                    <a:pt x="609231" y="0"/>
                  </a:lnTo>
                  <a:close/>
                </a:path>
                <a:path w="631825" h="33654">
                  <a:moveTo>
                    <a:pt x="631380" y="11087"/>
                  </a:moveTo>
                  <a:lnTo>
                    <a:pt x="620306" y="11087"/>
                  </a:lnTo>
                  <a:lnTo>
                    <a:pt x="609231" y="11087"/>
                  </a:lnTo>
                  <a:lnTo>
                    <a:pt x="598157" y="11087"/>
                  </a:lnTo>
                  <a:lnTo>
                    <a:pt x="598157" y="22161"/>
                  </a:lnTo>
                  <a:lnTo>
                    <a:pt x="609231" y="22161"/>
                  </a:lnTo>
                  <a:lnTo>
                    <a:pt x="620306" y="22161"/>
                  </a:lnTo>
                  <a:lnTo>
                    <a:pt x="631380" y="22161"/>
                  </a:lnTo>
                  <a:lnTo>
                    <a:pt x="631380" y="11087"/>
                  </a:lnTo>
                  <a:close/>
                </a:path>
                <a:path w="631825" h="33654">
                  <a:moveTo>
                    <a:pt x="631380" y="0"/>
                  </a:moveTo>
                  <a:lnTo>
                    <a:pt x="620306" y="0"/>
                  </a:lnTo>
                  <a:lnTo>
                    <a:pt x="620306" y="11074"/>
                  </a:lnTo>
                  <a:lnTo>
                    <a:pt x="631380" y="11074"/>
                  </a:lnTo>
                  <a:lnTo>
                    <a:pt x="6313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/>
            <p:cNvSpPr/>
            <p:nvPr/>
          </p:nvSpPr>
          <p:spPr>
            <a:xfrm>
              <a:off x="6249124" y="7006500"/>
              <a:ext cx="78105" cy="11430"/>
            </a:xfrm>
            <a:custGeom>
              <a:avLst/>
              <a:gdLst/>
              <a:ahLst/>
              <a:cxnLst/>
              <a:rect l="l" t="t" r="r" b="b"/>
              <a:pathLst>
                <a:path w="78104" h="11429">
                  <a:moveTo>
                    <a:pt x="11074" y="0"/>
                  </a:moveTo>
                  <a:lnTo>
                    <a:pt x="0" y="0"/>
                  </a:lnTo>
                  <a:lnTo>
                    <a:pt x="0" y="11074"/>
                  </a:lnTo>
                  <a:lnTo>
                    <a:pt x="11074" y="11074"/>
                  </a:lnTo>
                  <a:lnTo>
                    <a:pt x="11074" y="0"/>
                  </a:lnTo>
                  <a:close/>
                </a:path>
                <a:path w="78104" h="11429">
                  <a:moveTo>
                    <a:pt x="33223" y="0"/>
                  </a:moveTo>
                  <a:lnTo>
                    <a:pt x="22148" y="0"/>
                  </a:lnTo>
                  <a:lnTo>
                    <a:pt x="22148" y="11074"/>
                  </a:lnTo>
                  <a:lnTo>
                    <a:pt x="33223" y="11074"/>
                  </a:lnTo>
                  <a:lnTo>
                    <a:pt x="33223" y="0"/>
                  </a:lnTo>
                  <a:close/>
                </a:path>
                <a:path w="78104" h="11429">
                  <a:moveTo>
                    <a:pt x="55384" y="0"/>
                  </a:moveTo>
                  <a:lnTo>
                    <a:pt x="44310" y="0"/>
                  </a:lnTo>
                  <a:lnTo>
                    <a:pt x="44310" y="11074"/>
                  </a:lnTo>
                  <a:lnTo>
                    <a:pt x="55384" y="11074"/>
                  </a:lnTo>
                  <a:lnTo>
                    <a:pt x="55384" y="0"/>
                  </a:lnTo>
                  <a:close/>
                </a:path>
                <a:path w="78104" h="11429">
                  <a:moveTo>
                    <a:pt x="77533" y="0"/>
                  </a:moveTo>
                  <a:lnTo>
                    <a:pt x="66459" y="0"/>
                  </a:lnTo>
                  <a:lnTo>
                    <a:pt x="66459" y="11074"/>
                  </a:lnTo>
                  <a:lnTo>
                    <a:pt x="77533" y="11074"/>
                  </a:lnTo>
                  <a:lnTo>
                    <a:pt x="7753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/>
            <p:cNvSpPr/>
            <p:nvPr/>
          </p:nvSpPr>
          <p:spPr>
            <a:xfrm>
              <a:off x="6393137" y="7012026"/>
              <a:ext cx="133350" cy="0"/>
            </a:xfrm>
            <a:custGeom>
              <a:avLst/>
              <a:gdLst/>
              <a:ahLst/>
              <a:cxnLst/>
              <a:rect l="l" t="t" r="r" b="b"/>
              <a:pathLst>
                <a:path w="133350">
                  <a:moveTo>
                    <a:pt x="0" y="0"/>
                  </a:moveTo>
                  <a:lnTo>
                    <a:pt x="132918" y="0"/>
                  </a:lnTo>
                </a:path>
              </a:pathLst>
            </a:custGeom>
            <a:ln w="11074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6071895" y="7006500"/>
              <a:ext cx="631825" cy="44450"/>
            </a:xfrm>
            <a:custGeom>
              <a:avLst/>
              <a:gdLst/>
              <a:ahLst/>
              <a:cxnLst/>
              <a:rect l="l" t="t" r="r" b="b"/>
              <a:pathLst>
                <a:path w="631825" h="44450">
                  <a:moveTo>
                    <a:pt x="44297" y="33223"/>
                  </a:moveTo>
                  <a:lnTo>
                    <a:pt x="33223" y="33223"/>
                  </a:lnTo>
                  <a:lnTo>
                    <a:pt x="33223" y="22148"/>
                  </a:lnTo>
                  <a:lnTo>
                    <a:pt x="33223" y="11074"/>
                  </a:lnTo>
                  <a:lnTo>
                    <a:pt x="22148" y="11074"/>
                  </a:lnTo>
                  <a:lnTo>
                    <a:pt x="22148" y="22148"/>
                  </a:lnTo>
                  <a:lnTo>
                    <a:pt x="22148" y="33223"/>
                  </a:lnTo>
                  <a:lnTo>
                    <a:pt x="11074" y="33223"/>
                  </a:lnTo>
                  <a:lnTo>
                    <a:pt x="11074" y="22148"/>
                  </a:lnTo>
                  <a:lnTo>
                    <a:pt x="11074" y="11074"/>
                  </a:lnTo>
                  <a:lnTo>
                    <a:pt x="0" y="11074"/>
                  </a:lnTo>
                  <a:lnTo>
                    <a:pt x="0" y="22148"/>
                  </a:lnTo>
                  <a:lnTo>
                    <a:pt x="0" y="33223"/>
                  </a:lnTo>
                  <a:lnTo>
                    <a:pt x="0" y="44297"/>
                  </a:lnTo>
                  <a:lnTo>
                    <a:pt x="11074" y="44297"/>
                  </a:lnTo>
                  <a:lnTo>
                    <a:pt x="22148" y="44297"/>
                  </a:lnTo>
                  <a:lnTo>
                    <a:pt x="33223" y="44297"/>
                  </a:lnTo>
                  <a:lnTo>
                    <a:pt x="44297" y="44297"/>
                  </a:lnTo>
                  <a:lnTo>
                    <a:pt x="44297" y="33223"/>
                  </a:lnTo>
                  <a:close/>
                </a:path>
                <a:path w="631825" h="44450">
                  <a:moveTo>
                    <a:pt x="55384" y="33223"/>
                  </a:moveTo>
                  <a:lnTo>
                    <a:pt x="44310" y="33223"/>
                  </a:lnTo>
                  <a:lnTo>
                    <a:pt x="44310" y="44297"/>
                  </a:lnTo>
                  <a:lnTo>
                    <a:pt x="55384" y="44297"/>
                  </a:lnTo>
                  <a:lnTo>
                    <a:pt x="55384" y="33223"/>
                  </a:lnTo>
                  <a:close/>
                </a:path>
                <a:path w="631825" h="44450">
                  <a:moveTo>
                    <a:pt x="99682" y="11074"/>
                  </a:moveTo>
                  <a:lnTo>
                    <a:pt x="88607" y="11074"/>
                  </a:lnTo>
                  <a:lnTo>
                    <a:pt x="77533" y="11074"/>
                  </a:lnTo>
                  <a:lnTo>
                    <a:pt x="77533" y="22148"/>
                  </a:lnTo>
                  <a:lnTo>
                    <a:pt x="66459" y="22148"/>
                  </a:lnTo>
                  <a:lnTo>
                    <a:pt x="66459" y="11074"/>
                  </a:lnTo>
                  <a:lnTo>
                    <a:pt x="55384" y="11074"/>
                  </a:lnTo>
                  <a:lnTo>
                    <a:pt x="44310" y="11074"/>
                  </a:lnTo>
                  <a:lnTo>
                    <a:pt x="44310" y="22148"/>
                  </a:lnTo>
                  <a:lnTo>
                    <a:pt x="55384" y="22148"/>
                  </a:lnTo>
                  <a:lnTo>
                    <a:pt x="55384" y="33223"/>
                  </a:lnTo>
                  <a:lnTo>
                    <a:pt x="66459" y="33223"/>
                  </a:lnTo>
                  <a:lnTo>
                    <a:pt x="77533" y="33223"/>
                  </a:lnTo>
                  <a:lnTo>
                    <a:pt x="88607" y="33223"/>
                  </a:lnTo>
                  <a:lnTo>
                    <a:pt x="88607" y="44297"/>
                  </a:lnTo>
                  <a:lnTo>
                    <a:pt x="99682" y="44297"/>
                  </a:lnTo>
                  <a:lnTo>
                    <a:pt x="99682" y="33223"/>
                  </a:lnTo>
                  <a:lnTo>
                    <a:pt x="99682" y="22148"/>
                  </a:lnTo>
                  <a:lnTo>
                    <a:pt x="99682" y="11074"/>
                  </a:lnTo>
                  <a:close/>
                </a:path>
                <a:path w="631825" h="44450">
                  <a:moveTo>
                    <a:pt x="110769" y="22148"/>
                  </a:moveTo>
                  <a:lnTo>
                    <a:pt x="99695" y="22148"/>
                  </a:lnTo>
                  <a:lnTo>
                    <a:pt x="99695" y="33223"/>
                  </a:lnTo>
                  <a:lnTo>
                    <a:pt x="99695" y="44297"/>
                  </a:lnTo>
                  <a:lnTo>
                    <a:pt x="110769" y="44297"/>
                  </a:lnTo>
                  <a:lnTo>
                    <a:pt x="110769" y="33223"/>
                  </a:lnTo>
                  <a:lnTo>
                    <a:pt x="110769" y="22148"/>
                  </a:lnTo>
                  <a:close/>
                </a:path>
                <a:path w="631825" h="44450">
                  <a:moveTo>
                    <a:pt x="155067" y="11074"/>
                  </a:moveTo>
                  <a:lnTo>
                    <a:pt x="143992" y="11074"/>
                  </a:lnTo>
                  <a:lnTo>
                    <a:pt x="132918" y="11074"/>
                  </a:lnTo>
                  <a:lnTo>
                    <a:pt x="132918" y="22148"/>
                  </a:lnTo>
                  <a:lnTo>
                    <a:pt x="132918" y="33223"/>
                  </a:lnTo>
                  <a:lnTo>
                    <a:pt x="143992" y="33223"/>
                  </a:lnTo>
                  <a:lnTo>
                    <a:pt x="143992" y="22148"/>
                  </a:lnTo>
                  <a:lnTo>
                    <a:pt x="155067" y="22148"/>
                  </a:lnTo>
                  <a:lnTo>
                    <a:pt x="155067" y="11074"/>
                  </a:lnTo>
                  <a:close/>
                </a:path>
                <a:path w="631825" h="44450">
                  <a:moveTo>
                    <a:pt x="166154" y="22148"/>
                  </a:moveTo>
                  <a:lnTo>
                    <a:pt x="155079" y="22148"/>
                  </a:lnTo>
                  <a:lnTo>
                    <a:pt x="155079" y="33223"/>
                  </a:lnTo>
                  <a:lnTo>
                    <a:pt x="166154" y="33223"/>
                  </a:lnTo>
                  <a:lnTo>
                    <a:pt x="166154" y="22148"/>
                  </a:lnTo>
                  <a:close/>
                </a:path>
                <a:path w="631825" h="44450">
                  <a:moveTo>
                    <a:pt x="177228" y="33223"/>
                  </a:moveTo>
                  <a:lnTo>
                    <a:pt x="166154" y="33223"/>
                  </a:lnTo>
                  <a:lnTo>
                    <a:pt x="166154" y="44297"/>
                  </a:lnTo>
                  <a:lnTo>
                    <a:pt x="177228" y="44297"/>
                  </a:lnTo>
                  <a:lnTo>
                    <a:pt x="177228" y="33223"/>
                  </a:lnTo>
                  <a:close/>
                </a:path>
                <a:path w="631825" h="44450">
                  <a:moveTo>
                    <a:pt x="188302" y="11074"/>
                  </a:moveTo>
                  <a:lnTo>
                    <a:pt x="177228" y="11074"/>
                  </a:lnTo>
                  <a:lnTo>
                    <a:pt x="177228" y="22148"/>
                  </a:lnTo>
                  <a:lnTo>
                    <a:pt x="188302" y="22148"/>
                  </a:lnTo>
                  <a:lnTo>
                    <a:pt x="188302" y="11074"/>
                  </a:lnTo>
                  <a:close/>
                </a:path>
                <a:path w="631825" h="44450">
                  <a:moveTo>
                    <a:pt x="210451" y="22148"/>
                  </a:moveTo>
                  <a:lnTo>
                    <a:pt x="199377" y="22148"/>
                  </a:lnTo>
                  <a:lnTo>
                    <a:pt x="188302" y="22148"/>
                  </a:lnTo>
                  <a:lnTo>
                    <a:pt x="188302" y="33223"/>
                  </a:lnTo>
                  <a:lnTo>
                    <a:pt x="199377" y="33223"/>
                  </a:lnTo>
                  <a:lnTo>
                    <a:pt x="210451" y="33223"/>
                  </a:lnTo>
                  <a:lnTo>
                    <a:pt x="210451" y="22148"/>
                  </a:lnTo>
                  <a:close/>
                </a:path>
                <a:path w="631825" h="44450">
                  <a:moveTo>
                    <a:pt x="265836" y="11074"/>
                  </a:moveTo>
                  <a:lnTo>
                    <a:pt x="254762" y="11074"/>
                  </a:lnTo>
                  <a:lnTo>
                    <a:pt x="243687" y="11074"/>
                  </a:lnTo>
                  <a:lnTo>
                    <a:pt x="232613" y="11074"/>
                  </a:lnTo>
                  <a:lnTo>
                    <a:pt x="221538" y="11074"/>
                  </a:lnTo>
                  <a:lnTo>
                    <a:pt x="221538" y="22148"/>
                  </a:lnTo>
                  <a:lnTo>
                    <a:pt x="210464" y="22148"/>
                  </a:lnTo>
                  <a:lnTo>
                    <a:pt x="210464" y="33223"/>
                  </a:lnTo>
                  <a:lnTo>
                    <a:pt x="221538" y="33223"/>
                  </a:lnTo>
                  <a:lnTo>
                    <a:pt x="232613" y="33223"/>
                  </a:lnTo>
                  <a:lnTo>
                    <a:pt x="232613" y="22148"/>
                  </a:lnTo>
                  <a:lnTo>
                    <a:pt x="243687" y="22148"/>
                  </a:lnTo>
                  <a:lnTo>
                    <a:pt x="254762" y="22148"/>
                  </a:lnTo>
                  <a:lnTo>
                    <a:pt x="265836" y="22148"/>
                  </a:lnTo>
                  <a:lnTo>
                    <a:pt x="265836" y="11074"/>
                  </a:lnTo>
                  <a:close/>
                </a:path>
                <a:path w="631825" h="44450">
                  <a:moveTo>
                    <a:pt x="276923" y="11074"/>
                  </a:moveTo>
                  <a:lnTo>
                    <a:pt x="265849" y="11074"/>
                  </a:lnTo>
                  <a:lnTo>
                    <a:pt x="265849" y="22148"/>
                  </a:lnTo>
                  <a:lnTo>
                    <a:pt x="276923" y="22148"/>
                  </a:lnTo>
                  <a:lnTo>
                    <a:pt x="276923" y="11074"/>
                  </a:lnTo>
                  <a:close/>
                </a:path>
                <a:path w="631825" h="44450">
                  <a:moveTo>
                    <a:pt x="287997" y="22148"/>
                  </a:moveTo>
                  <a:lnTo>
                    <a:pt x="276923" y="22148"/>
                  </a:lnTo>
                  <a:lnTo>
                    <a:pt x="276923" y="33223"/>
                  </a:lnTo>
                  <a:lnTo>
                    <a:pt x="287997" y="33223"/>
                  </a:lnTo>
                  <a:lnTo>
                    <a:pt x="287997" y="22148"/>
                  </a:lnTo>
                  <a:close/>
                </a:path>
                <a:path w="631825" h="44450">
                  <a:moveTo>
                    <a:pt x="321221" y="11074"/>
                  </a:moveTo>
                  <a:lnTo>
                    <a:pt x="310146" y="11074"/>
                  </a:lnTo>
                  <a:lnTo>
                    <a:pt x="299072" y="11074"/>
                  </a:lnTo>
                  <a:lnTo>
                    <a:pt x="287997" y="11074"/>
                  </a:lnTo>
                  <a:lnTo>
                    <a:pt x="287997" y="22148"/>
                  </a:lnTo>
                  <a:lnTo>
                    <a:pt x="299072" y="22148"/>
                  </a:lnTo>
                  <a:lnTo>
                    <a:pt x="299072" y="33223"/>
                  </a:lnTo>
                  <a:lnTo>
                    <a:pt x="310146" y="33223"/>
                  </a:lnTo>
                  <a:lnTo>
                    <a:pt x="310146" y="22148"/>
                  </a:lnTo>
                  <a:lnTo>
                    <a:pt x="321221" y="22148"/>
                  </a:lnTo>
                  <a:lnTo>
                    <a:pt x="321221" y="11074"/>
                  </a:lnTo>
                  <a:close/>
                </a:path>
                <a:path w="631825" h="44450">
                  <a:moveTo>
                    <a:pt x="354457" y="22148"/>
                  </a:moveTo>
                  <a:lnTo>
                    <a:pt x="343382" y="22148"/>
                  </a:lnTo>
                  <a:lnTo>
                    <a:pt x="343382" y="33223"/>
                  </a:lnTo>
                  <a:lnTo>
                    <a:pt x="354457" y="33223"/>
                  </a:lnTo>
                  <a:lnTo>
                    <a:pt x="354457" y="22148"/>
                  </a:lnTo>
                  <a:close/>
                </a:path>
                <a:path w="631825" h="44450">
                  <a:moveTo>
                    <a:pt x="376605" y="11074"/>
                  </a:moveTo>
                  <a:lnTo>
                    <a:pt x="365531" y="11074"/>
                  </a:lnTo>
                  <a:lnTo>
                    <a:pt x="365531" y="22148"/>
                  </a:lnTo>
                  <a:lnTo>
                    <a:pt x="376605" y="22148"/>
                  </a:lnTo>
                  <a:lnTo>
                    <a:pt x="376605" y="11074"/>
                  </a:lnTo>
                  <a:close/>
                </a:path>
                <a:path w="631825" h="44450">
                  <a:moveTo>
                    <a:pt x="431990" y="11074"/>
                  </a:moveTo>
                  <a:lnTo>
                    <a:pt x="431990" y="11074"/>
                  </a:lnTo>
                  <a:lnTo>
                    <a:pt x="376618" y="11074"/>
                  </a:lnTo>
                  <a:lnTo>
                    <a:pt x="376618" y="22148"/>
                  </a:lnTo>
                  <a:lnTo>
                    <a:pt x="376618" y="33223"/>
                  </a:lnTo>
                  <a:lnTo>
                    <a:pt x="387692" y="33223"/>
                  </a:lnTo>
                  <a:lnTo>
                    <a:pt x="387692" y="22148"/>
                  </a:lnTo>
                  <a:lnTo>
                    <a:pt x="398767" y="22148"/>
                  </a:lnTo>
                  <a:lnTo>
                    <a:pt x="409841" y="22148"/>
                  </a:lnTo>
                  <a:lnTo>
                    <a:pt x="420916" y="22148"/>
                  </a:lnTo>
                  <a:lnTo>
                    <a:pt x="431990" y="22148"/>
                  </a:lnTo>
                  <a:lnTo>
                    <a:pt x="431990" y="11074"/>
                  </a:lnTo>
                  <a:close/>
                </a:path>
                <a:path w="631825" h="44450">
                  <a:moveTo>
                    <a:pt x="443077" y="22148"/>
                  </a:moveTo>
                  <a:lnTo>
                    <a:pt x="432003" y="22148"/>
                  </a:lnTo>
                  <a:lnTo>
                    <a:pt x="432003" y="33223"/>
                  </a:lnTo>
                  <a:lnTo>
                    <a:pt x="443077" y="33223"/>
                  </a:lnTo>
                  <a:lnTo>
                    <a:pt x="443077" y="22148"/>
                  </a:lnTo>
                  <a:close/>
                </a:path>
                <a:path w="631825" h="44450">
                  <a:moveTo>
                    <a:pt x="465226" y="22148"/>
                  </a:moveTo>
                  <a:lnTo>
                    <a:pt x="454152" y="22148"/>
                  </a:lnTo>
                  <a:lnTo>
                    <a:pt x="454152" y="33223"/>
                  </a:lnTo>
                  <a:lnTo>
                    <a:pt x="465226" y="33223"/>
                  </a:lnTo>
                  <a:lnTo>
                    <a:pt x="465226" y="22148"/>
                  </a:lnTo>
                  <a:close/>
                </a:path>
                <a:path w="631825" h="44450">
                  <a:moveTo>
                    <a:pt x="476300" y="11074"/>
                  </a:moveTo>
                  <a:lnTo>
                    <a:pt x="465226" y="11074"/>
                  </a:lnTo>
                  <a:lnTo>
                    <a:pt x="465226" y="22148"/>
                  </a:lnTo>
                  <a:lnTo>
                    <a:pt x="476300" y="22148"/>
                  </a:lnTo>
                  <a:lnTo>
                    <a:pt x="476300" y="11074"/>
                  </a:lnTo>
                  <a:close/>
                </a:path>
                <a:path w="631825" h="44450">
                  <a:moveTo>
                    <a:pt x="487375" y="22148"/>
                  </a:moveTo>
                  <a:lnTo>
                    <a:pt x="476300" y="22148"/>
                  </a:lnTo>
                  <a:lnTo>
                    <a:pt x="476300" y="33223"/>
                  </a:lnTo>
                  <a:lnTo>
                    <a:pt x="487375" y="33223"/>
                  </a:lnTo>
                  <a:lnTo>
                    <a:pt x="487375" y="22148"/>
                  </a:lnTo>
                  <a:close/>
                </a:path>
                <a:path w="631825" h="44450">
                  <a:moveTo>
                    <a:pt x="509536" y="0"/>
                  </a:moveTo>
                  <a:lnTo>
                    <a:pt x="498462" y="0"/>
                  </a:lnTo>
                  <a:lnTo>
                    <a:pt x="498462" y="11074"/>
                  </a:lnTo>
                  <a:lnTo>
                    <a:pt x="498462" y="22148"/>
                  </a:lnTo>
                  <a:lnTo>
                    <a:pt x="487387" y="22148"/>
                  </a:lnTo>
                  <a:lnTo>
                    <a:pt x="487387" y="33223"/>
                  </a:lnTo>
                  <a:lnTo>
                    <a:pt x="498462" y="33223"/>
                  </a:lnTo>
                  <a:lnTo>
                    <a:pt x="509536" y="33223"/>
                  </a:lnTo>
                  <a:lnTo>
                    <a:pt x="509536" y="22148"/>
                  </a:lnTo>
                  <a:lnTo>
                    <a:pt x="509536" y="11074"/>
                  </a:lnTo>
                  <a:lnTo>
                    <a:pt x="509536" y="0"/>
                  </a:lnTo>
                  <a:close/>
                </a:path>
                <a:path w="631825" h="44450">
                  <a:moveTo>
                    <a:pt x="531685" y="11074"/>
                  </a:moveTo>
                  <a:lnTo>
                    <a:pt x="520611" y="11074"/>
                  </a:lnTo>
                  <a:lnTo>
                    <a:pt x="520611" y="22148"/>
                  </a:lnTo>
                  <a:lnTo>
                    <a:pt x="531685" y="22148"/>
                  </a:lnTo>
                  <a:lnTo>
                    <a:pt x="531685" y="11074"/>
                  </a:lnTo>
                  <a:close/>
                </a:path>
                <a:path w="631825" h="44450">
                  <a:moveTo>
                    <a:pt x="598144" y="0"/>
                  </a:moveTo>
                  <a:lnTo>
                    <a:pt x="587070" y="0"/>
                  </a:lnTo>
                  <a:lnTo>
                    <a:pt x="587070" y="11074"/>
                  </a:lnTo>
                  <a:lnTo>
                    <a:pt x="575995" y="11074"/>
                  </a:lnTo>
                  <a:lnTo>
                    <a:pt x="564921" y="11074"/>
                  </a:lnTo>
                  <a:lnTo>
                    <a:pt x="564921" y="0"/>
                  </a:lnTo>
                  <a:lnTo>
                    <a:pt x="553847" y="0"/>
                  </a:lnTo>
                  <a:lnTo>
                    <a:pt x="553847" y="11074"/>
                  </a:lnTo>
                  <a:lnTo>
                    <a:pt x="542772" y="11074"/>
                  </a:lnTo>
                  <a:lnTo>
                    <a:pt x="542772" y="22148"/>
                  </a:lnTo>
                  <a:lnTo>
                    <a:pt x="542772" y="33223"/>
                  </a:lnTo>
                  <a:lnTo>
                    <a:pt x="553847" y="33223"/>
                  </a:lnTo>
                  <a:lnTo>
                    <a:pt x="564921" y="33223"/>
                  </a:lnTo>
                  <a:lnTo>
                    <a:pt x="575995" y="33223"/>
                  </a:lnTo>
                  <a:lnTo>
                    <a:pt x="575995" y="22148"/>
                  </a:lnTo>
                  <a:lnTo>
                    <a:pt x="587070" y="22148"/>
                  </a:lnTo>
                  <a:lnTo>
                    <a:pt x="587070" y="33223"/>
                  </a:lnTo>
                  <a:lnTo>
                    <a:pt x="598144" y="33223"/>
                  </a:lnTo>
                  <a:lnTo>
                    <a:pt x="598144" y="22148"/>
                  </a:lnTo>
                  <a:lnTo>
                    <a:pt x="598144" y="11074"/>
                  </a:lnTo>
                  <a:lnTo>
                    <a:pt x="598144" y="0"/>
                  </a:lnTo>
                  <a:close/>
                </a:path>
                <a:path w="631825" h="44450">
                  <a:moveTo>
                    <a:pt x="631380" y="22148"/>
                  </a:moveTo>
                  <a:lnTo>
                    <a:pt x="620306" y="22148"/>
                  </a:lnTo>
                  <a:lnTo>
                    <a:pt x="609231" y="22148"/>
                  </a:lnTo>
                  <a:lnTo>
                    <a:pt x="598157" y="22148"/>
                  </a:lnTo>
                  <a:lnTo>
                    <a:pt x="598157" y="33223"/>
                  </a:lnTo>
                  <a:lnTo>
                    <a:pt x="609231" y="33223"/>
                  </a:lnTo>
                  <a:lnTo>
                    <a:pt x="620306" y="33223"/>
                  </a:lnTo>
                  <a:lnTo>
                    <a:pt x="631380" y="33223"/>
                  </a:lnTo>
                  <a:lnTo>
                    <a:pt x="631380" y="2214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6238049" y="7039724"/>
              <a:ext cx="55880" cy="11430"/>
            </a:xfrm>
            <a:custGeom>
              <a:avLst/>
              <a:gdLst/>
              <a:ahLst/>
              <a:cxnLst/>
              <a:rect l="l" t="t" r="r" b="b"/>
              <a:pathLst>
                <a:path w="55879" h="11429">
                  <a:moveTo>
                    <a:pt x="11074" y="0"/>
                  </a:moveTo>
                  <a:lnTo>
                    <a:pt x="0" y="0"/>
                  </a:lnTo>
                  <a:lnTo>
                    <a:pt x="0" y="11074"/>
                  </a:lnTo>
                  <a:lnTo>
                    <a:pt x="11074" y="11074"/>
                  </a:lnTo>
                  <a:lnTo>
                    <a:pt x="11074" y="0"/>
                  </a:lnTo>
                  <a:close/>
                </a:path>
                <a:path w="55879" h="11429">
                  <a:moveTo>
                    <a:pt x="55384" y="0"/>
                  </a:moveTo>
                  <a:lnTo>
                    <a:pt x="44310" y="0"/>
                  </a:lnTo>
                  <a:lnTo>
                    <a:pt x="44310" y="11074"/>
                  </a:lnTo>
                  <a:lnTo>
                    <a:pt x="55384" y="11074"/>
                  </a:lnTo>
                  <a:lnTo>
                    <a:pt x="5538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6326665" y="7045250"/>
              <a:ext cx="266065" cy="0"/>
            </a:xfrm>
            <a:custGeom>
              <a:avLst/>
              <a:gdLst/>
              <a:ahLst/>
              <a:cxnLst/>
              <a:rect l="l" t="t" r="r" b="b"/>
              <a:pathLst>
                <a:path w="266065">
                  <a:moveTo>
                    <a:pt x="0" y="0"/>
                  </a:moveTo>
                  <a:lnTo>
                    <a:pt x="265849" y="0"/>
                  </a:lnTo>
                </a:path>
              </a:pathLst>
            </a:custGeom>
            <a:ln w="11074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6071895" y="7039724"/>
              <a:ext cx="631825" cy="44450"/>
            </a:xfrm>
            <a:custGeom>
              <a:avLst/>
              <a:gdLst/>
              <a:ahLst/>
              <a:cxnLst/>
              <a:rect l="l" t="t" r="r" b="b"/>
              <a:pathLst>
                <a:path w="631825" h="44450">
                  <a:moveTo>
                    <a:pt x="33223" y="33235"/>
                  </a:moveTo>
                  <a:lnTo>
                    <a:pt x="22148" y="33235"/>
                  </a:lnTo>
                  <a:lnTo>
                    <a:pt x="11074" y="33235"/>
                  </a:lnTo>
                  <a:lnTo>
                    <a:pt x="0" y="33235"/>
                  </a:lnTo>
                  <a:lnTo>
                    <a:pt x="0" y="44310"/>
                  </a:lnTo>
                  <a:lnTo>
                    <a:pt x="11074" y="44310"/>
                  </a:lnTo>
                  <a:lnTo>
                    <a:pt x="22148" y="44310"/>
                  </a:lnTo>
                  <a:lnTo>
                    <a:pt x="33223" y="44310"/>
                  </a:lnTo>
                  <a:lnTo>
                    <a:pt x="33223" y="33235"/>
                  </a:lnTo>
                  <a:close/>
                </a:path>
                <a:path w="631825" h="44450">
                  <a:moveTo>
                    <a:pt x="88607" y="11087"/>
                  </a:moveTo>
                  <a:lnTo>
                    <a:pt x="77533" y="11087"/>
                  </a:lnTo>
                  <a:lnTo>
                    <a:pt x="66459" y="11087"/>
                  </a:lnTo>
                  <a:lnTo>
                    <a:pt x="66459" y="22161"/>
                  </a:lnTo>
                  <a:lnTo>
                    <a:pt x="77533" y="22161"/>
                  </a:lnTo>
                  <a:lnTo>
                    <a:pt x="88607" y="22161"/>
                  </a:lnTo>
                  <a:lnTo>
                    <a:pt x="88607" y="11087"/>
                  </a:lnTo>
                  <a:close/>
                </a:path>
                <a:path w="631825" h="44450">
                  <a:moveTo>
                    <a:pt x="99682" y="22161"/>
                  </a:moveTo>
                  <a:lnTo>
                    <a:pt x="88607" y="22161"/>
                  </a:lnTo>
                  <a:lnTo>
                    <a:pt x="88607" y="33235"/>
                  </a:lnTo>
                  <a:lnTo>
                    <a:pt x="99682" y="33235"/>
                  </a:lnTo>
                  <a:lnTo>
                    <a:pt x="99682" y="22161"/>
                  </a:lnTo>
                  <a:close/>
                </a:path>
                <a:path w="631825" h="44450">
                  <a:moveTo>
                    <a:pt x="121843" y="11087"/>
                  </a:moveTo>
                  <a:lnTo>
                    <a:pt x="110769" y="11087"/>
                  </a:lnTo>
                  <a:lnTo>
                    <a:pt x="99695" y="11087"/>
                  </a:lnTo>
                  <a:lnTo>
                    <a:pt x="99695" y="22161"/>
                  </a:lnTo>
                  <a:lnTo>
                    <a:pt x="99695" y="33235"/>
                  </a:lnTo>
                  <a:lnTo>
                    <a:pt x="110769" y="33235"/>
                  </a:lnTo>
                  <a:lnTo>
                    <a:pt x="121843" y="33235"/>
                  </a:lnTo>
                  <a:lnTo>
                    <a:pt x="121843" y="22161"/>
                  </a:lnTo>
                  <a:lnTo>
                    <a:pt x="121843" y="11087"/>
                  </a:lnTo>
                  <a:close/>
                </a:path>
                <a:path w="631825" h="44450">
                  <a:moveTo>
                    <a:pt x="143992" y="22161"/>
                  </a:moveTo>
                  <a:lnTo>
                    <a:pt x="132918" y="22161"/>
                  </a:lnTo>
                  <a:lnTo>
                    <a:pt x="132918" y="33235"/>
                  </a:lnTo>
                  <a:lnTo>
                    <a:pt x="143992" y="33235"/>
                  </a:lnTo>
                  <a:lnTo>
                    <a:pt x="143992" y="22161"/>
                  </a:lnTo>
                  <a:close/>
                </a:path>
                <a:path w="631825" h="44450">
                  <a:moveTo>
                    <a:pt x="188302" y="11087"/>
                  </a:moveTo>
                  <a:lnTo>
                    <a:pt x="177228" y="11087"/>
                  </a:lnTo>
                  <a:lnTo>
                    <a:pt x="166154" y="11087"/>
                  </a:lnTo>
                  <a:lnTo>
                    <a:pt x="166154" y="22161"/>
                  </a:lnTo>
                  <a:lnTo>
                    <a:pt x="155079" y="22161"/>
                  </a:lnTo>
                  <a:lnTo>
                    <a:pt x="155079" y="33235"/>
                  </a:lnTo>
                  <a:lnTo>
                    <a:pt x="166154" y="33235"/>
                  </a:lnTo>
                  <a:lnTo>
                    <a:pt x="177228" y="33235"/>
                  </a:lnTo>
                  <a:lnTo>
                    <a:pt x="188302" y="33235"/>
                  </a:lnTo>
                  <a:lnTo>
                    <a:pt x="188302" y="22161"/>
                  </a:lnTo>
                  <a:lnTo>
                    <a:pt x="188302" y="11087"/>
                  </a:lnTo>
                  <a:close/>
                </a:path>
                <a:path w="631825" h="44450">
                  <a:moveTo>
                    <a:pt x="210451" y="11087"/>
                  </a:moveTo>
                  <a:lnTo>
                    <a:pt x="199377" y="11087"/>
                  </a:lnTo>
                  <a:lnTo>
                    <a:pt x="199377" y="22161"/>
                  </a:lnTo>
                  <a:lnTo>
                    <a:pt x="210451" y="22161"/>
                  </a:lnTo>
                  <a:lnTo>
                    <a:pt x="210451" y="11087"/>
                  </a:lnTo>
                  <a:close/>
                </a:path>
                <a:path w="631825" h="44450">
                  <a:moveTo>
                    <a:pt x="221538" y="11087"/>
                  </a:moveTo>
                  <a:lnTo>
                    <a:pt x="210464" y="11087"/>
                  </a:lnTo>
                  <a:lnTo>
                    <a:pt x="210464" y="22161"/>
                  </a:lnTo>
                  <a:lnTo>
                    <a:pt x="210464" y="33235"/>
                  </a:lnTo>
                  <a:lnTo>
                    <a:pt x="221538" y="33235"/>
                  </a:lnTo>
                  <a:lnTo>
                    <a:pt x="221538" y="22161"/>
                  </a:lnTo>
                  <a:lnTo>
                    <a:pt x="221538" y="11087"/>
                  </a:lnTo>
                  <a:close/>
                </a:path>
                <a:path w="631825" h="44450">
                  <a:moveTo>
                    <a:pt x="254762" y="11087"/>
                  </a:moveTo>
                  <a:lnTo>
                    <a:pt x="243687" y="11087"/>
                  </a:lnTo>
                  <a:lnTo>
                    <a:pt x="232613" y="11087"/>
                  </a:lnTo>
                  <a:lnTo>
                    <a:pt x="232613" y="22161"/>
                  </a:lnTo>
                  <a:lnTo>
                    <a:pt x="243687" y="22161"/>
                  </a:lnTo>
                  <a:lnTo>
                    <a:pt x="243687" y="33235"/>
                  </a:lnTo>
                  <a:lnTo>
                    <a:pt x="254762" y="33235"/>
                  </a:lnTo>
                  <a:lnTo>
                    <a:pt x="254762" y="22161"/>
                  </a:lnTo>
                  <a:lnTo>
                    <a:pt x="254762" y="11087"/>
                  </a:lnTo>
                  <a:close/>
                </a:path>
                <a:path w="631825" h="44450">
                  <a:moveTo>
                    <a:pt x="321221" y="11087"/>
                  </a:moveTo>
                  <a:lnTo>
                    <a:pt x="310146" y="11087"/>
                  </a:lnTo>
                  <a:lnTo>
                    <a:pt x="299072" y="11087"/>
                  </a:lnTo>
                  <a:lnTo>
                    <a:pt x="287997" y="11087"/>
                  </a:lnTo>
                  <a:lnTo>
                    <a:pt x="287997" y="22161"/>
                  </a:lnTo>
                  <a:lnTo>
                    <a:pt x="276923" y="22161"/>
                  </a:lnTo>
                  <a:lnTo>
                    <a:pt x="265849" y="22161"/>
                  </a:lnTo>
                  <a:lnTo>
                    <a:pt x="265849" y="33235"/>
                  </a:lnTo>
                  <a:lnTo>
                    <a:pt x="276923" y="33235"/>
                  </a:lnTo>
                  <a:lnTo>
                    <a:pt x="287997" y="33235"/>
                  </a:lnTo>
                  <a:lnTo>
                    <a:pt x="299072" y="33235"/>
                  </a:lnTo>
                  <a:lnTo>
                    <a:pt x="299072" y="22161"/>
                  </a:lnTo>
                  <a:lnTo>
                    <a:pt x="310146" y="22161"/>
                  </a:lnTo>
                  <a:lnTo>
                    <a:pt x="321221" y="22161"/>
                  </a:lnTo>
                  <a:lnTo>
                    <a:pt x="321221" y="11087"/>
                  </a:lnTo>
                  <a:close/>
                </a:path>
                <a:path w="631825" h="44450">
                  <a:moveTo>
                    <a:pt x="365531" y="11087"/>
                  </a:moveTo>
                  <a:lnTo>
                    <a:pt x="354457" y="11087"/>
                  </a:lnTo>
                  <a:lnTo>
                    <a:pt x="343382" y="11087"/>
                  </a:lnTo>
                  <a:lnTo>
                    <a:pt x="332308" y="11087"/>
                  </a:lnTo>
                  <a:lnTo>
                    <a:pt x="321233" y="11087"/>
                  </a:lnTo>
                  <a:lnTo>
                    <a:pt x="321233" y="22161"/>
                  </a:lnTo>
                  <a:lnTo>
                    <a:pt x="332308" y="22161"/>
                  </a:lnTo>
                  <a:lnTo>
                    <a:pt x="332308" y="33235"/>
                  </a:lnTo>
                  <a:lnTo>
                    <a:pt x="343382" y="33235"/>
                  </a:lnTo>
                  <a:lnTo>
                    <a:pt x="354457" y="33235"/>
                  </a:lnTo>
                  <a:lnTo>
                    <a:pt x="354457" y="22161"/>
                  </a:lnTo>
                  <a:lnTo>
                    <a:pt x="365531" y="22161"/>
                  </a:lnTo>
                  <a:lnTo>
                    <a:pt x="365531" y="11087"/>
                  </a:lnTo>
                  <a:close/>
                </a:path>
                <a:path w="631825" h="44450">
                  <a:moveTo>
                    <a:pt x="431990" y="11087"/>
                  </a:moveTo>
                  <a:lnTo>
                    <a:pt x="431990" y="11087"/>
                  </a:lnTo>
                  <a:lnTo>
                    <a:pt x="376618" y="11087"/>
                  </a:lnTo>
                  <a:lnTo>
                    <a:pt x="376618" y="22161"/>
                  </a:lnTo>
                  <a:lnTo>
                    <a:pt x="387692" y="22161"/>
                  </a:lnTo>
                  <a:lnTo>
                    <a:pt x="387692" y="33235"/>
                  </a:lnTo>
                  <a:lnTo>
                    <a:pt x="398767" y="33235"/>
                  </a:lnTo>
                  <a:lnTo>
                    <a:pt x="409841" y="33235"/>
                  </a:lnTo>
                  <a:lnTo>
                    <a:pt x="420916" y="33235"/>
                  </a:lnTo>
                  <a:lnTo>
                    <a:pt x="431990" y="33235"/>
                  </a:lnTo>
                  <a:lnTo>
                    <a:pt x="431990" y="22161"/>
                  </a:lnTo>
                  <a:lnTo>
                    <a:pt x="431990" y="11087"/>
                  </a:lnTo>
                  <a:close/>
                </a:path>
                <a:path w="631825" h="44450">
                  <a:moveTo>
                    <a:pt x="476300" y="22161"/>
                  </a:moveTo>
                  <a:lnTo>
                    <a:pt x="465226" y="22161"/>
                  </a:lnTo>
                  <a:lnTo>
                    <a:pt x="454152" y="22161"/>
                  </a:lnTo>
                  <a:lnTo>
                    <a:pt x="454152" y="11087"/>
                  </a:lnTo>
                  <a:lnTo>
                    <a:pt x="443077" y="11087"/>
                  </a:lnTo>
                  <a:lnTo>
                    <a:pt x="443077" y="22161"/>
                  </a:lnTo>
                  <a:lnTo>
                    <a:pt x="443077" y="33235"/>
                  </a:lnTo>
                  <a:lnTo>
                    <a:pt x="454152" y="33235"/>
                  </a:lnTo>
                  <a:lnTo>
                    <a:pt x="465226" y="33235"/>
                  </a:lnTo>
                  <a:lnTo>
                    <a:pt x="476300" y="33235"/>
                  </a:lnTo>
                  <a:lnTo>
                    <a:pt x="476300" y="22161"/>
                  </a:lnTo>
                  <a:close/>
                </a:path>
                <a:path w="631825" h="44450">
                  <a:moveTo>
                    <a:pt x="487375" y="11087"/>
                  </a:moveTo>
                  <a:lnTo>
                    <a:pt x="476300" y="11087"/>
                  </a:lnTo>
                  <a:lnTo>
                    <a:pt x="476300" y="22161"/>
                  </a:lnTo>
                  <a:lnTo>
                    <a:pt x="487375" y="22161"/>
                  </a:lnTo>
                  <a:lnTo>
                    <a:pt x="487375" y="11087"/>
                  </a:lnTo>
                  <a:close/>
                </a:path>
                <a:path w="631825" h="44450">
                  <a:moveTo>
                    <a:pt x="509536" y="22161"/>
                  </a:moveTo>
                  <a:lnTo>
                    <a:pt x="498462" y="22161"/>
                  </a:lnTo>
                  <a:lnTo>
                    <a:pt x="498462" y="11087"/>
                  </a:lnTo>
                  <a:lnTo>
                    <a:pt x="487387" y="11087"/>
                  </a:lnTo>
                  <a:lnTo>
                    <a:pt x="487387" y="22161"/>
                  </a:lnTo>
                  <a:lnTo>
                    <a:pt x="487387" y="33235"/>
                  </a:lnTo>
                  <a:lnTo>
                    <a:pt x="498462" y="33235"/>
                  </a:lnTo>
                  <a:lnTo>
                    <a:pt x="509536" y="33235"/>
                  </a:lnTo>
                  <a:lnTo>
                    <a:pt x="509536" y="22161"/>
                  </a:lnTo>
                  <a:close/>
                </a:path>
                <a:path w="631825" h="44450">
                  <a:moveTo>
                    <a:pt x="542759" y="11087"/>
                  </a:moveTo>
                  <a:lnTo>
                    <a:pt x="531685" y="11087"/>
                  </a:lnTo>
                  <a:lnTo>
                    <a:pt x="520611" y="11087"/>
                  </a:lnTo>
                  <a:lnTo>
                    <a:pt x="509536" y="11087"/>
                  </a:lnTo>
                  <a:lnTo>
                    <a:pt x="509536" y="22161"/>
                  </a:lnTo>
                  <a:lnTo>
                    <a:pt x="520611" y="22161"/>
                  </a:lnTo>
                  <a:lnTo>
                    <a:pt x="520611" y="33235"/>
                  </a:lnTo>
                  <a:lnTo>
                    <a:pt x="531685" y="33235"/>
                  </a:lnTo>
                  <a:lnTo>
                    <a:pt x="542759" y="33235"/>
                  </a:lnTo>
                  <a:lnTo>
                    <a:pt x="542759" y="22161"/>
                  </a:lnTo>
                  <a:lnTo>
                    <a:pt x="542759" y="11087"/>
                  </a:lnTo>
                  <a:close/>
                </a:path>
                <a:path w="631825" h="44450">
                  <a:moveTo>
                    <a:pt x="587070" y="0"/>
                  </a:moveTo>
                  <a:lnTo>
                    <a:pt x="575995" y="0"/>
                  </a:lnTo>
                  <a:lnTo>
                    <a:pt x="564921" y="0"/>
                  </a:lnTo>
                  <a:lnTo>
                    <a:pt x="553847" y="0"/>
                  </a:lnTo>
                  <a:lnTo>
                    <a:pt x="553847" y="11074"/>
                  </a:lnTo>
                  <a:lnTo>
                    <a:pt x="564921" y="11074"/>
                  </a:lnTo>
                  <a:lnTo>
                    <a:pt x="575995" y="11074"/>
                  </a:lnTo>
                  <a:lnTo>
                    <a:pt x="587070" y="11074"/>
                  </a:lnTo>
                  <a:lnTo>
                    <a:pt x="587070" y="0"/>
                  </a:lnTo>
                  <a:close/>
                </a:path>
                <a:path w="631825" h="44450">
                  <a:moveTo>
                    <a:pt x="598144" y="11087"/>
                  </a:moveTo>
                  <a:lnTo>
                    <a:pt x="598144" y="11087"/>
                  </a:lnTo>
                  <a:lnTo>
                    <a:pt x="542772" y="11087"/>
                  </a:lnTo>
                  <a:lnTo>
                    <a:pt x="542772" y="22161"/>
                  </a:lnTo>
                  <a:lnTo>
                    <a:pt x="553847" y="22161"/>
                  </a:lnTo>
                  <a:lnTo>
                    <a:pt x="564921" y="22161"/>
                  </a:lnTo>
                  <a:lnTo>
                    <a:pt x="575995" y="22161"/>
                  </a:lnTo>
                  <a:lnTo>
                    <a:pt x="575995" y="33235"/>
                  </a:lnTo>
                  <a:lnTo>
                    <a:pt x="587070" y="33235"/>
                  </a:lnTo>
                  <a:lnTo>
                    <a:pt x="598144" y="33235"/>
                  </a:lnTo>
                  <a:lnTo>
                    <a:pt x="598144" y="22161"/>
                  </a:lnTo>
                  <a:lnTo>
                    <a:pt x="598144" y="11087"/>
                  </a:lnTo>
                  <a:close/>
                </a:path>
                <a:path w="631825" h="44450">
                  <a:moveTo>
                    <a:pt x="609231" y="0"/>
                  </a:moveTo>
                  <a:lnTo>
                    <a:pt x="598157" y="0"/>
                  </a:lnTo>
                  <a:lnTo>
                    <a:pt x="598157" y="11074"/>
                  </a:lnTo>
                  <a:lnTo>
                    <a:pt x="609231" y="11074"/>
                  </a:lnTo>
                  <a:lnTo>
                    <a:pt x="609231" y="0"/>
                  </a:lnTo>
                  <a:close/>
                </a:path>
                <a:path w="631825" h="44450">
                  <a:moveTo>
                    <a:pt x="620306" y="22161"/>
                  </a:moveTo>
                  <a:lnTo>
                    <a:pt x="609231" y="22161"/>
                  </a:lnTo>
                  <a:lnTo>
                    <a:pt x="598157" y="22161"/>
                  </a:lnTo>
                  <a:lnTo>
                    <a:pt x="598157" y="33235"/>
                  </a:lnTo>
                  <a:lnTo>
                    <a:pt x="609231" y="33235"/>
                  </a:lnTo>
                  <a:lnTo>
                    <a:pt x="620306" y="33235"/>
                  </a:lnTo>
                  <a:lnTo>
                    <a:pt x="620306" y="22161"/>
                  </a:lnTo>
                  <a:close/>
                </a:path>
                <a:path w="631825" h="44450">
                  <a:moveTo>
                    <a:pt x="631380" y="11087"/>
                  </a:moveTo>
                  <a:lnTo>
                    <a:pt x="620306" y="11087"/>
                  </a:lnTo>
                  <a:lnTo>
                    <a:pt x="620306" y="22161"/>
                  </a:lnTo>
                  <a:lnTo>
                    <a:pt x="631380" y="22161"/>
                  </a:lnTo>
                  <a:lnTo>
                    <a:pt x="631380" y="11087"/>
                  </a:lnTo>
                  <a:close/>
                </a:path>
                <a:path w="631825" h="44450">
                  <a:moveTo>
                    <a:pt x="631380" y="0"/>
                  </a:moveTo>
                  <a:lnTo>
                    <a:pt x="620306" y="0"/>
                  </a:lnTo>
                  <a:lnTo>
                    <a:pt x="620306" y="11074"/>
                  </a:lnTo>
                  <a:lnTo>
                    <a:pt x="631380" y="11074"/>
                  </a:lnTo>
                  <a:lnTo>
                    <a:pt x="6313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6071895" y="7072960"/>
              <a:ext cx="609600" cy="33655"/>
            </a:xfrm>
            <a:custGeom>
              <a:avLst/>
              <a:gdLst/>
              <a:ahLst/>
              <a:cxnLst/>
              <a:rect l="l" t="t" r="r" b="b"/>
              <a:pathLst>
                <a:path w="609600" h="33654">
                  <a:moveTo>
                    <a:pt x="11074" y="11074"/>
                  </a:moveTo>
                  <a:lnTo>
                    <a:pt x="0" y="11074"/>
                  </a:lnTo>
                  <a:lnTo>
                    <a:pt x="0" y="22148"/>
                  </a:lnTo>
                  <a:lnTo>
                    <a:pt x="0" y="33223"/>
                  </a:lnTo>
                  <a:lnTo>
                    <a:pt x="11074" y="33223"/>
                  </a:lnTo>
                  <a:lnTo>
                    <a:pt x="11074" y="22148"/>
                  </a:lnTo>
                  <a:lnTo>
                    <a:pt x="11074" y="11074"/>
                  </a:lnTo>
                  <a:close/>
                </a:path>
                <a:path w="609600" h="33654">
                  <a:moveTo>
                    <a:pt x="44297" y="22148"/>
                  </a:moveTo>
                  <a:lnTo>
                    <a:pt x="33223" y="22148"/>
                  </a:lnTo>
                  <a:lnTo>
                    <a:pt x="22148" y="22148"/>
                  </a:lnTo>
                  <a:lnTo>
                    <a:pt x="22148" y="33223"/>
                  </a:lnTo>
                  <a:lnTo>
                    <a:pt x="33223" y="33223"/>
                  </a:lnTo>
                  <a:lnTo>
                    <a:pt x="44297" y="33223"/>
                  </a:lnTo>
                  <a:lnTo>
                    <a:pt x="44297" y="22148"/>
                  </a:lnTo>
                  <a:close/>
                </a:path>
                <a:path w="609600" h="33654">
                  <a:moveTo>
                    <a:pt x="44297" y="0"/>
                  </a:moveTo>
                  <a:lnTo>
                    <a:pt x="33223" y="0"/>
                  </a:lnTo>
                  <a:lnTo>
                    <a:pt x="22148" y="0"/>
                  </a:lnTo>
                  <a:lnTo>
                    <a:pt x="22148" y="11074"/>
                  </a:lnTo>
                  <a:lnTo>
                    <a:pt x="33223" y="11074"/>
                  </a:lnTo>
                  <a:lnTo>
                    <a:pt x="44297" y="11074"/>
                  </a:lnTo>
                  <a:lnTo>
                    <a:pt x="44297" y="0"/>
                  </a:lnTo>
                  <a:close/>
                </a:path>
                <a:path w="609600" h="33654">
                  <a:moveTo>
                    <a:pt x="55384" y="22148"/>
                  </a:moveTo>
                  <a:lnTo>
                    <a:pt x="44310" y="22148"/>
                  </a:lnTo>
                  <a:lnTo>
                    <a:pt x="44310" y="33223"/>
                  </a:lnTo>
                  <a:lnTo>
                    <a:pt x="55384" y="33223"/>
                  </a:lnTo>
                  <a:lnTo>
                    <a:pt x="55384" y="22148"/>
                  </a:lnTo>
                  <a:close/>
                </a:path>
                <a:path w="609600" h="33654">
                  <a:moveTo>
                    <a:pt x="77533" y="0"/>
                  </a:moveTo>
                  <a:lnTo>
                    <a:pt x="66459" y="0"/>
                  </a:lnTo>
                  <a:lnTo>
                    <a:pt x="55384" y="0"/>
                  </a:lnTo>
                  <a:lnTo>
                    <a:pt x="44310" y="0"/>
                  </a:lnTo>
                  <a:lnTo>
                    <a:pt x="44310" y="11074"/>
                  </a:lnTo>
                  <a:lnTo>
                    <a:pt x="55384" y="11074"/>
                  </a:lnTo>
                  <a:lnTo>
                    <a:pt x="66459" y="11074"/>
                  </a:lnTo>
                  <a:lnTo>
                    <a:pt x="66459" y="22148"/>
                  </a:lnTo>
                  <a:lnTo>
                    <a:pt x="66459" y="33223"/>
                  </a:lnTo>
                  <a:lnTo>
                    <a:pt x="77533" y="33223"/>
                  </a:lnTo>
                  <a:lnTo>
                    <a:pt x="77533" y="22148"/>
                  </a:lnTo>
                  <a:lnTo>
                    <a:pt x="77533" y="11074"/>
                  </a:lnTo>
                  <a:lnTo>
                    <a:pt x="77533" y="0"/>
                  </a:lnTo>
                  <a:close/>
                </a:path>
                <a:path w="609600" h="33654">
                  <a:moveTo>
                    <a:pt x="99682" y="0"/>
                  </a:moveTo>
                  <a:lnTo>
                    <a:pt x="88607" y="0"/>
                  </a:lnTo>
                  <a:lnTo>
                    <a:pt x="88607" y="11074"/>
                  </a:lnTo>
                  <a:lnTo>
                    <a:pt x="88607" y="22148"/>
                  </a:lnTo>
                  <a:lnTo>
                    <a:pt x="88607" y="33223"/>
                  </a:lnTo>
                  <a:lnTo>
                    <a:pt x="99682" y="33223"/>
                  </a:lnTo>
                  <a:lnTo>
                    <a:pt x="99682" y="22148"/>
                  </a:lnTo>
                  <a:lnTo>
                    <a:pt x="99682" y="11074"/>
                  </a:lnTo>
                  <a:lnTo>
                    <a:pt x="99682" y="0"/>
                  </a:lnTo>
                  <a:close/>
                </a:path>
                <a:path w="609600" h="33654">
                  <a:moveTo>
                    <a:pt x="110769" y="22148"/>
                  </a:moveTo>
                  <a:lnTo>
                    <a:pt x="99695" y="22148"/>
                  </a:lnTo>
                  <a:lnTo>
                    <a:pt x="99695" y="33223"/>
                  </a:lnTo>
                  <a:lnTo>
                    <a:pt x="110769" y="33223"/>
                  </a:lnTo>
                  <a:lnTo>
                    <a:pt x="110769" y="22148"/>
                  </a:lnTo>
                  <a:close/>
                </a:path>
                <a:path w="609600" h="33654">
                  <a:moveTo>
                    <a:pt x="110769" y="0"/>
                  </a:moveTo>
                  <a:lnTo>
                    <a:pt x="99695" y="0"/>
                  </a:lnTo>
                  <a:lnTo>
                    <a:pt x="99695" y="11074"/>
                  </a:lnTo>
                  <a:lnTo>
                    <a:pt x="110769" y="11074"/>
                  </a:lnTo>
                  <a:lnTo>
                    <a:pt x="110769" y="0"/>
                  </a:lnTo>
                  <a:close/>
                </a:path>
                <a:path w="609600" h="33654">
                  <a:moveTo>
                    <a:pt x="155067" y="22148"/>
                  </a:moveTo>
                  <a:lnTo>
                    <a:pt x="143992" y="22148"/>
                  </a:lnTo>
                  <a:lnTo>
                    <a:pt x="132918" y="22148"/>
                  </a:lnTo>
                  <a:lnTo>
                    <a:pt x="132918" y="11074"/>
                  </a:lnTo>
                  <a:lnTo>
                    <a:pt x="121843" y="11074"/>
                  </a:lnTo>
                  <a:lnTo>
                    <a:pt x="110769" y="11074"/>
                  </a:lnTo>
                  <a:lnTo>
                    <a:pt x="110769" y="22148"/>
                  </a:lnTo>
                  <a:lnTo>
                    <a:pt x="121843" y="22148"/>
                  </a:lnTo>
                  <a:lnTo>
                    <a:pt x="121843" y="33223"/>
                  </a:lnTo>
                  <a:lnTo>
                    <a:pt x="132918" y="33223"/>
                  </a:lnTo>
                  <a:lnTo>
                    <a:pt x="143992" y="33223"/>
                  </a:lnTo>
                  <a:lnTo>
                    <a:pt x="155067" y="33223"/>
                  </a:lnTo>
                  <a:lnTo>
                    <a:pt x="155067" y="22148"/>
                  </a:lnTo>
                  <a:close/>
                </a:path>
                <a:path w="609600" h="33654">
                  <a:moveTo>
                    <a:pt x="155067" y="0"/>
                  </a:moveTo>
                  <a:lnTo>
                    <a:pt x="143992" y="0"/>
                  </a:lnTo>
                  <a:lnTo>
                    <a:pt x="143992" y="11074"/>
                  </a:lnTo>
                  <a:lnTo>
                    <a:pt x="155067" y="11074"/>
                  </a:lnTo>
                  <a:lnTo>
                    <a:pt x="155067" y="0"/>
                  </a:lnTo>
                  <a:close/>
                </a:path>
                <a:path w="609600" h="33654">
                  <a:moveTo>
                    <a:pt x="166154" y="22148"/>
                  </a:moveTo>
                  <a:lnTo>
                    <a:pt x="155079" y="22148"/>
                  </a:lnTo>
                  <a:lnTo>
                    <a:pt x="155079" y="33223"/>
                  </a:lnTo>
                  <a:lnTo>
                    <a:pt x="166154" y="33223"/>
                  </a:lnTo>
                  <a:lnTo>
                    <a:pt x="166154" y="22148"/>
                  </a:lnTo>
                  <a:close/>
                </a:path>
                <a:path w="609600" h="33654">
                  <a:moveTo>
                    <a:pt x="210451" y="22148"/>
                  </a:moveTo>
                  <a:lnTo>
                    <a:pt x="199377" y="22148"/>
                  </a:lnTo>
                  <a:lnTo>
                    <a:pt x="199377" y="33223"/>
                  </a:lnTo>
                  <a:lnTo>
                    <a:pt x="210451" y="33223"/>
                  </a:lnTo>
                  <a:lnTo>
                    <a:pt x="210451" y="22148"/>
                  </a:lnTo>
                  <a:close/>
                </a:path>
                <a:path w="609600" h="33654">
                  <a:moveTo>
                    <a:pt x="210451" y="0"/>
                  </a:moveTo>
                  <a:lnTo>
                    <a:pt x="199377" y="0"/>
                  </a:lnTo>
                  <a:lnTo>
                    <a:pt x="188302" y="0"/>
                  </a:lnTo>
                  <a:lnTo>
                    <a:pt x="188302" y="11074"/>
                  </a:lnTo>
                  <a:lnTo>
                    <a:pt x="177228" y="11074"/>
                  </a:lnTo>
                  <a:lnTo>
                    <a:pt x="177228" y="0"/>
                  </a:lnTo>
                  <a:lnTo>
                    <a:pt x="166154" y="0"/>
                  </a:lnTo>
                  <a:lnTo>
                    <a:pt x="155079" y="0"/>
                  </a:lnTo>
                  <a:lnTo>
                    <a:pt x="155079" y="11074"/>
                  </a:lnTo>
                  <a:lnTo>
                    <a:pt x="166154" y="11074"/>
                  </a:lnTo>
                  <a:lnTo>
                    <a:pt x="166154" y="22148"/>
                  </a:lnTo>
                  <a:lnTo>
                    <a:pt x="177228" y="22148"/>
                  </a:lnTo>
                  <a:lnTo>
                    <a:pt x="177228" y="33223"/>
                  </a:lnTo>
                  <a:lnTo>
                    <a:pt x="188302" y="33223"/>
                  </a:lnTo>
                  <a:lnTo>
                    <a:pt x="188302" y="22148"/>
                  </a:lnTo>
                  <a:lnTo>
                    <a:pt x="199377" y="22148"/>
                  </a:lnTo>
                  <a:lnTo>
                    <a:pt x="199377" y="11074"/>
                  </a:lnTo>
                  <a:lnTo>
                    <a:pt x="210451" y="11074"/>
                  </a:lnTo>
                  <a:lnTo>
                    <a:pt x="210451" y="0"/>
                  </a:lnTo>
                  <a:close/>
                </a:path>
                <a:path w="609600" h="33654">
                  <a:moveTo>
                    <a:pt x="265836" y="0"/>
                  </a:moveTo>
                  <a:lnTo>
                    <a:pt x="254762" y="0"/>
                  </a:lnTo>
                  <a:lnTo>
                    <a:pt x="243687" y="0"/>
                  </a:lnTo>
                  <a:lnTo>
                    <a:pt x="232613" y="0"/>
                  </a:lnTo>
                  <a:lnTo>
                    <a:pt x="232613" y="11074"/>
                  </a:lnTo>
                  <a:lnTo>
                    <a:pt x="221538" y="11074"/>
                  </a:lnTo>
                  <a:lnTo>
                    <a:pt x="210464" y="11074"/>
                  </a:lnTo>
                  <a:lnTo>
                    <a:pt x="210464" y="22148"/>
                  </a:lnTo>
                  <a:lnTo>
                    <a:pt x="221538" y="22148"/>
                  </a:lnTo>
                  <a:lnTo>
                    <a:pt x="232613" y="22148"/>
                  </a:lnTo>
                  <a:lnTo>
                    <a:pt x="243687" y="22148"/>
                  </a:lnTo>
                  <a:lnTo>
                    <a:pt x="243687" y="11074"/>
                  </a:lnTo>
                  <a:lnTo>
                    <a:pt x="254762" y="11074"/>
                  </a:lnTo>
                  <a:lnTo>
                    <a:pt x="265836" y="11074"/>
                  </a:lnTo>
                  <a:lnTo>
                    <a:pt x="265836" y="0"/>
                  </a:lnTo>
                  <a:close/>
                </a:path>
                <a:path w="609600" h="33654">
                  <a:moveTo>
                    <a:pt x="276923" y="11074"/>
                  </a:moveTo>
                  <a:lnTo>
                    <a:pt x="265849" y="11074"/>
                  </a:lnTo>
                  <a:lnTo>
                    <a:pt x="265849" y="22148"/>
                  </a:lnTo>
                  <a:lnTo>
                    <a:pt x="276923" y="22148"/>
                  </a:lnTo>
                  <a:lnTo>
                    <a:pt x="276923" y="11074"/>
                  </a:lnTo>
                  <a:close/>
                </a:path>
                <a:path w="609600" h="33654">
                  <a:moveTo>
                    <a:pt x="299072" y="0"/>
                  </a:moveTo>
                  <a:lnTo>
                    <a:pt x="287997" y="0"/>
                  </a:lnTo>
                  <a:lnTo>
                    <a:pt x="276923" y="0"/>
                  </a:lnTo>
                  <a:lnTo>
                    <a:pt x="276923" y="11074"/>
                  </a:lnTo>
                  <a:lnTo>
                    <a:pt x="287997" y="11074"/>
                  </a:lnTo>
                  <a:lnTo>
                    <a:pt x="287997" y="22148"/>
                  </a:lnTo>
                  <a:lnTo>
                    <a:pt x="299072" y="22148"/>
                  </a:lnTo>
                  <a:lnTo>
                    <a:pt x="299072" y="11074"/>
                  </a:lnTo>
                  <a:lnTo>
                    <a:pt x="299072" y="0"/>
                  </a:lnTo>
                  <a:close/>
                </a:path>
                <a:path w="609600" h="33654">
                  <a:moveTo>
                    <a:pt x="321221" y="0"/>
                  </a:moveTo>
                  <a:lnTo>
                    <a:pt x="310146" y="0"/>
                  </a:lnTo>
                  <a:lnTo>
                    <a:pt x="310146" y="11074"/>
                  </a:lnTo>
                  <a:lnTo>
                    <a:pt x="321221" y="11074"/>
                  </a:lnTo>
                  <a:lnTo>
                    <a:pt x="321221" y="0"/>
                  </a:lnTo>
                  <a:close/>
                </a:path>
                <a:path w="609600" h="33654">
                  <a:moveTo>
                    <a:pt x="354457" y="0"/>
                  </a:moveTo>
                  <a:lnTo>
                    <a:pt x="343382" y="0"/>
                  </a:lnTo>
                  <a:lnTo>
                    <a:pt x="332308" y="0"/>
                  </a:lnTo>
                  <a:lnTo>
                    <a:pt x="332308" y="11074"/>
                  </a:lnTo>
                  <a:lnTo>
                    <a:pt x="332308" y="22148"/>
                  </a:lnTo>
                  <a:lnTo>
                    <a:pt x="343382" y="22148"/>
                  </a:lnTo>
                  <a:lnTo>
                    <a:pt x="343382" y="11074"/>
                  </a:lnTo>
                  <a:lnTo>
                    <a:pt x="354457" y="11074"/>
                  </a:lnTo>
                  <a:lnTo>
                    <a:pt x="354457" y="0"/>
                  </a:lnTo>
                  <a:close/>
                </a:path>
                <a:path w="609600" h="33654">
                  <a:moveTo>
                    <a:pt x="376605" y="11074"/>
                  </a:moveTo>
                  <a:lnTo>
                    <a:pt x="365531" y="11074"/>
                  </a:lnTo>
                  <a:lnTo>
                    <a:pt x="365531" y="22148"/>
                  </a:lnTo>
                  <a:lnTo>
                    <a:pt x="376605" y="22148"/>
                  </a:lnTo>
                  <a:lnTo>
                    <a:pt x="376605" y="11074"/>
                  </a:lnTo>
                  <a:close/>
                </a:path>
                <a:path w="609600" h="33654">
                  <a:moveTo>
                    <a:pt x="398767" y="0"/>
                  </a:moveTo>
                  <a:lnTo>
                    <a:pt x="387692" y="0"/>
                  </a:lnTo>
                  <a:lnTo>
                    <a:pt x="376618" y="0"/>
                  </a:lnTo>
                  <a:lnTo>
                    <a:pt x="376618" y="11074"/>
                  </a:lnTo>
                  <a:lnTo>
                    <a:pt x="376618" y="22148"/>
                  </a:lnTo>
                  <a:lnTo>
                    <a:pt x="387692" y="22148"/>
                  </a:lnTo>
                  <a:lnTo>
                    <a:pt x="387692" y="11074"/>
                  </a:lnTo>
                  <a:lnTo>
                    <a:pt x="398767" y="11074"/>
                  </a:lnTo>
                  <a:lnTo>
                    <a:pt x="398767" y="0"/>
                  </a:lnTo>
                  <a:close/>
                </a:path>
                <a:path w="609600" h="33654">
                  <a:moveTo>
                    <a:pt x="409841" y="11074"/>
                  </a:moveTo>
                  <a:lnTo>
                    <a:pt x="398767" y="11074"/>
                  </a:lnTo>
                  <a:lnTo>
                    <a:pt x="398767" y="22148"/>
                  </a:lnTo>
                  <a:lnTo>
                    <a:pt x="409841" y="22148"/>
                  </a:lnTo>
                  <a:lnTo>
                    <a:pt x="409841" y="11074"/>
                  </a:lnTo>
                  <a:close/>
                </a:path>
                <a:path w="609600" h="33654">
                  <a:moveTo>
                    <a:pt x="431990" y="0"/>
                  </a:moveTo>
                  <a:lnTo>
                    <a:pt x="420916" y="0"/>
                  </a:lnTo>
                  <a:lnTo>
                    <a:pt x="409841" y="0"/>
                  </a:lnTo>
                  <a:lnTo>
                    <a:pt x="409841" y="11074"/>
                  </a:lnTo>
                  <a:lnTo>
                    <a:pt x="420916" y="11074"/>
                  </a:lnTo>
                  <a:lnTo>
                    <a:pt x="420916" y="22148"/>
                  </a:lnTo>
                  <a:lnTo>
                    <a:pt x="431990" y="22148"/>
                  </a:lnTo>
                  <a:lnTo>
                    <a:pt x="431990" y="11074"/>
                  </a:lnTo>
                  <a:lnTo>
                    <a:pt x="431990" y="0"/>
                  </a:lnTo>
                  <a:close/>
                </a:path>
                <a:path w="609600" h="33654">
                  <a:moveTo>
                    <a:pt x="443077" y="11074"/>
                  </a:moveTo>
                  <a:lnTo>
                    <a:pt x="432003" y="11074"/>
                  </a:lnTo>
                  <a:lnTo>
                    <a:pt x="432003" y="22148"/>
                  </a:lnTo>
                  <a:lnTo>
                    <a:pt x="443077" y="22148"/>
                  </a:lnTo>
                  <a:lnTo>
                    <a:pt x="443077" y="11074"/>
                  </a:lnTo>
                  <a:close/>
                </a:path>
                <a:path w="609600" h="33654">
                  <a:moveTo>
                    <a:pt x="454152" y="0"/>
                  </a:moveTo>
                  <a:lnTo>
                    <a:pt x="443077" y="0"/>
                  </a:lnTo>
                  <a:lnTo>
                    <a:pt x="443077" y="11074"/>
                  </a:lnTo>
                  <a:lnTo>
                    <a:pt x="454152" y="11074"/>
                  </a:lnTo>
                  <a:lnTo>
                    <a:pt x="454152" y="0"/>
                  </a:lnTo>
                  <a:close/>
                </a:path>
                <a:path w="609600" h="33654">
                  <a:moveTo>
                    <a:pt x="465226" y="11074"/>
                  </a:moveTo>
                  <a:lnTo>
                    <a:pt x="454152" y="11074"/>
                  </a:lnTo>
                  <a:lnTo>
                    <a:pt x="454152" y="22148"/>
                  </a:lnTo>
                  <a:lnTo>
                    <a:pt x="465226" y="22148"/>
                  </a:lnTo>
                  <a:lnTo>
                    <a:pt x="465226" y="11074"/>
                  </a:lnTo>
                  <a:close/>
                </a:path>
                <a:path w="609600" h="33654">
                  <a:moveTo>
                    <a:pt x="487375" y="0"/>
                  </a:moveTo>
                  <a:lnTo>
                    <a:pt x="476300" y="0"/>
                  </a:lnTo>
                  <a:lnTo>
                    <a:pt x="465226" y="0"/>
                  </a:lnTo>
                  <a:lnTo>
                    <a:pt x="465226" y="11074"/>
                  </a:lnTo>
                  <a:lnTo>
                    <a:pt x="476300" y="11074"/>
                  </a:lnTo>
                  <a:lnTo>
                    <a:pt x="476300" y="22148"/>
                  </a:lnTo>
                  <a:lnTo>
                    <a:pt x="487375" y="22148"/>
                  </a:lnTo>
                  <a:lnTo>
                    <a:pt x="487375" y="11074"/>
                  </a:lnTo>
                  <a:lnTo>
                    <a:pt x="487375" y="0"/>
                  </a:lnTo>
                  <a:close/>
                </a:path>
                <a:path w="609600" h="33654">
                  <a:moveTo>
                    <a:pt x="542759" y="0"/>
                  </a:moveTo>
                  <a:lnTo>
                    <a:pt x="531685" y="0"/>
                  </a:lnTo>
                  <a:lnTo>
                    <a:pt x="520611" y="0"/>
                  </a:lnTo>
                  <a:lnTo>
                    <a:pt x="520611" y="11074"/>
                  </a:lnTo>
                  <a:lnTo>
                    <a:pt x="509536" y="11074"/>
                  </a:lnTo>
                  <a:lnTo>
                    <a:pt x="509536" y="22148"/>
                  </a:lnTo>
                  <a:lnTo>
                    <a:pt x="520611" y="22148"/>
                  </a:lnTo>
                  <a:lnTo>
                    <a:pt x="531685" y="22148"/>
                  </a:lnTo>
                  <a:lnTo>
                    <a:pt x="542759" y="22148"/>
                  </a:lnTo>
                  <a:lnTo>
                    <a:pt x="542759" y="11074"/>
                  </a:lnTo>
                  <a:lnTo>
                    <a:pt x="542759" y="0"/>
                  </a:lnTo>
                  <a:close/>
                </a:path>
                <a:path w="609600" h="33654">
                  <a:moveTo>
                    <a:pt x="564921" y="0"/>
                  </a:moveTo>
                  <a:lnTo>
                    <a:pt x="553847" y="0"/>
                  </a:lnTo>
                  <a:lnTo>
                    <a:pt x="553847" y="11074"/>
                  </a:lnTo>
                  <a:lnTo>
                    <a:pt x="564921" y="11074"/>
                  </a:lnTo>
                  <a:lnTo>
                    <a:pt x="564921" y="0"/>
                  </a:lnTo>
                  <a:close/>
                </a:path>
                <a:path w="609600" h="33654">
                  <a:moveTo>
                    <a:pt x="598144" y="11074"/>
                  </a:moveTo>
                  <a:lnTo>
                    <a:pt x="587070" y="11074"/>
                  </a:lnTo>
                  <a:lnTo>
                    <a:pt x="587070" y="0"/>
                  </a:lnTo>
                  <a:lnTo>
                    <a:pt x="575995" y="0"/>
                  </a:lnTo>
                  <a:lnTo>
                    <a:pt x="575995" y="11074"/>
                  </a:lnTo>
                  <a:lnTo>
                    <a:pt x="575995" y="22148"/>
                  </a:lnTo>
                  <a:lnTo>
                    <a:pt x="587070" y="22148"/>
                  </a:lnTo>
                  <a:lnTo>
                    <a:pt x="598144" y="22148"/>
                  </a:lnTo>
                  <a:lnTo>
                    <a:pt x="598144" y="11074"/>
                  </a:lnTo>
                  <a:close/>
                </a:path>
                <a:path w="609600" h="33654">
                  <a:moveTo>
                    <a:pt x="609231" y="11074"/>
                  </a:moveTo>
                  <a:lnTo>
                    <a:pt x="598157" y="11074"/>
                  </a:lnTo>
                  <a:lnTo>
                    <a:pt x="598157" y="22148"/>
                  </a:lnTo>
                  <a:lnTo>
                    <a:pt x="609231" y="22148"/>
                  </a:lnTo>
                  <a:lnTo>
                    <a:pt x="609231" y="1107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6071895" y="7095108"/>
              <a:ext cx="631825" cy="33655"/>
            </a:xfrm>
            <a:custGeom>
              <a:avLst/>
              <a:gdLst/>
              <a:ahLst/>
              <a:cxnLst/>
              <a:rect l="l" t="t" r="r" b="b"/>
              <a:pathLst>
                <a:path w="631825" h="33654">
                  <a:moveTo>
                    <a:pt x="11074" y="22161"/>
                  </a:moveTo>
                  <a:lnTo>
                    <a:pt x="0" y="22161"/>
                  </a:lnTo>
                  <a:lnTo>
                    <a:pt x="0" y="33235"/>
                  </a:lnTo>
                  <a:lnTo>
                    <a:pt x="11074" y="33235"/>
                  </a:lnTo>
                  <a:lnTo>
                    <a:pt x="11074" y="22161"/>
                  </a:lnTo>
                  <a:close/>
                </a:path>
                <a:path w="631825" h="33654">
                  <a:moveTo>
                    <a:pt x="11074" y="11074"/>
                  </a:moveTo>
                  <a:lnTo>
                    <a:pt x="0" y="11074"/>
                  </a:lnTo>
                  <a:lnTo>
                    <a:pt x="0" y="22148"/>
                  </a:lnTo>
                  <a:lnTo>
                    <a:pt x="11074" y="22148"/>
                  </a:lnTo>
                  <a:lnTo>
                    <a:pt x="11074" y="11074"/>
                  </a:lnTo>
                  <a:close/>
                </a:path>
                <a:path w="631825" h="33654">
                  <a:moveTo>
                    <a:pt x="44297" y="22161"/>
                  </a:moveTo>
                  <a:lnTo>
                    <a:pt x="33223" y="22161"/>
                  </a:lnTo>
                  <a:lnTo>
                    <a:pt x="22148" y="22161"/>
                  </a:lnTo>
                  <a:lnTo>
                    <a:pt x="22148" y="33235"/>
                  </a:lnTo>
                  <a:lnTo>
                    <a:pt x="33223" y="33235"/>
                  </a:lnTo>
                  <a:lnTo>
                    <a:pt x="44297" y="33235"/>
                  </a:lnTo>
                  <a:lnTo>
                    <a:pt x="44297" y="22161"/>
                  </a:lnTo>
                  <a:close/>
                </a:path>
                <a:path w="631825" h="33654">
                  <a:moveTo>
                    <a:pt x="44297" y="11074"/>
                  </a:moveTo>
                  <a:lnTo>
                    <a:pt x="33223" y="11074"/>
                  </a:lnTo>
                  <a:lnTo>
                    <a:pt x="22148" y="11074"/>
                  </a:lnTo>
                  <a:lnTo>
                    <a:pt x="22148" y="22148"/>
                  </a:lnTo>
                  <a:lnTo>
                    <a:pt x="33223" y="22148"/>
                  </a:lnTo>
                  <a:lnTo>
                    <a:pt x="44297" y="22148"/>
                  </a:lnTo>
                  <a:lnTo>
                    <a:pt x="44297" y="11074"/>
                  </a:lnTo>
                  <a:close/>
                </a:path>
                <a:path w="631825" h="33654">
                  <a:moveTo>
                    <a:pt x="55384" y="22161"/>
                  </a:moveTo>
                  <a:lnTo>
                    <a:pt x="44310" y="22161"/>
                  </a:lnTo>
                  <a:lnTo>
                    <a:pt x="44310" y="33235"/>
                  </a:lnTo>
                  <a:lnTo>
                    <a:pt x="55384" y="33235"/>
                  </a:lnTo>
                  <a:lnTo>
                    <a:pt x="55384" y="22161"/>
                  </a:lnTo>
                  <a:close/>
                </a:path>
                <a:path w="631825" h="33654">
                  <a:moveTo>
                    <a:pt x="55384" y="11074"/>
                  </a:moveTo>
                  <a:lnTo>
                    <a:pt x="44310" y="11074"/>
                  </a:lnTo>
                  <a:lnTo>
                    <a:pt x="44310" y="22148"/>
                  </a:lnTo>
                  <a:lnTo>
                    <a:pt x="55384" y="22148"/>
                  </a:lnTo>
                  <a:lnTo>
                    <a:pt x="55384" y="11074"/>
                  </a:lnTo>
                  <a:close/>
                </a:path>
                <a:path w="631825" h="33654">
                  <a:moveTo>
                    <a:pt x="77533" y="22161"/>
                  </a:moveTo>
                  <a:lnTo>
                    <a:pt x="66459" y="22161"/>
                  </a:lnTo>
                  <a:lnTo>
                    <a:pt x="66459" y="33235"/>
                  </a:lnTo>
                  <a:lnTo>
                    <a:pt x="77533" y="33235"/>
                  </a:lnTo>
                  <a:lnTo>
                    <a:pt x="77533" y="22161"/>
                  </a:lnTo>
                  <a:close/>
                </a:path>
                <a:path w="631825" h="33654">
                  <a:moveTo>
                    <a:pt x="77533" y="11074"/>
                  </a:moveTo>
                  <a:lnTo>
                    <a:pt x="66459" y="11074"/>
                  </a:lnTo>
                  <a:lnTo>
                    <a:pt x="66459" y="22148"/>
                  </a:lnTo>
                  <a:lnTo>
                    <a:pt x="77533" y="22148"/>
                  </a:lnTo>
                  <a:lnTo>
                    <a:pt x="77533" y="11074"/>
                  </a:lnTo>
                  <a:close/>
                </a:path>
                <a:path w="631825" h="33654">
                  <a:moveTo>
                    <a:pt x="99682" y="11074"/>
                  </a:moveTo>
                  <a:lnTo>
                    <a:pt x="88607" y="11074"/>
                  </a:lnTo>
                  <a:lnTo>
                    <a:pt x="88607" y="22148"/>
                  </a:lnTo>
                  <a:lnTo>
                    <a:pt x="99682" y="22148"/>
                  </a:lnTo>
                  <a:lnTo>
                    <a:pt x="99682" y="11074"/>
                  </a:lnTo>
                  <a:close/>
                </a:path>
                <a:path w="631825" h="33654">
                  <a:moveTo>
                    <a:pt x="121843" y="22161"/>
                  </a:moveTo>
                  <a:lnTo>
                    <a:pt x="110769" y="22161"/>
                  </a:lnTo>
                  <a:lnTo>
                    <a:pt x="110769" y="33235"/>
                  </a:lnTo>
                  <a:lnTo>
                    <a:pt x="121843" y="33235"/>
                  </a:lnTo>
                  <a:lnTo>
                    <a:pt x="121843" y="22161"/>
                  </a:lnTo>
                  <a:close/>
                </a:path>
                <a:path w="631825" h="33654">
                  <a:moveTo>
                    <a:pt x="143992" y="22161"/>
                  </a:moveTo>
                  <a:lnTo>
                    <a:pt x="132918" y="22161"/>
                  </a:lnTo>
                  <a:lnTo>
                    <a:pt x="132918" y="33235"/>
                  </a:lnTo>
                  <a:lnTo>
                    <a:pt x="143992" y="33235"/>
                  </a:lnTo>
                  <a:lnTo>
                    <a:pt x="143992" y="22161"/>
                  </a:lnTo>
                  <a:close/>
                </a:path>
                <a:path w="631825" h="33654">
                  <a:moveTo>
                    <a:pt x="143992" y="11074"/>
                  </a:moveTo>
                  <a:lnTo>
                    <a:pt x="132918" y="11074"/>
                  </a:lnTo>
                  <a:lnTo>
                    <a:pt x="132918" y="22148"/>
                  </a:lnTo>
                  <a:lnTo>
                    <a:pt x="143992" y="22148"/>
                  </a:lnTo>
                  <a:lnTo>
                    <a:pt x="143992" y="11074"/>
                  </a:lnTo>
                  <a:close/>
                </a:path>
                <a:path w="631825" h="33654">
                  <a:moveTo>
                    <a:pt x="166154" y="22161"/>
                  </a:moveTo>
                  <a:lnTo>
                    <a:pt x="155079" y="22161"/>
                  </a:lnTo>
                  <a:lnTo>
                    <a:pt x="155079" y="33235"/>
                  </a:lnTo>
                  <a:lnTo>
                    <a:pt x="166154" y="33235"/>
                  </a:lnTo>
                  <a:lnTo>
                    <a:pt x="166154" y="22161"/>
                  </a:lnTo>
                  <a:close/>
                </a:path>
                <a:path w="631825" h="33654">
                  <a:moveTo>
                    <a:pt x="199377" y="22161"/>
                  </a:moveTo>
                  <a:lnTo>
                    <a:pt x="188302" y="22161"/>
                  </a:lnTo>
                  <a:lnTo>
                    <a:pt x="188302" y="33235"/>
                  </a:lnTo>
                  <a:lnTo>
                    <a:pt x="199377" y="33235"/>
                  </a:lnTo>
                  <a:lnTo>
                    <a:pt x="199377" y="22161"/>
                  </a:lnTo>
                  <a:close/>
                </a:path>
                <a:path w="631825" h="33654">
                  <a:moveTo>
                    <a:pt x="199377" y="11074"/>
                  </a:moveTo>
                  <a:lnTo>
                    <a:pt x="188302" y="11074"/>
                  </a:lnTo>
                  <a:lnTo>
                    <a:pt x="177228" y="11074"/>
                  </a:lnTo>
                  <a:lnTo>
                    <a:pt x="166154" y="11074"/>
                  </a:lnTo>
                  <a:lnTo>
                    <a:pt x="166154" y="22148"/>
                  </a:lnTo>
                  <a:lnTo>
                    <a:pt x="177228" y="22148"/>
                  </a:lnTo>
                  <a:lnTo>
                    <a:pt x="188302" y="22148"/>
                  </a:lnTo>
                  <a:lnTo>
                    <a:pt x="199377" y="22148"/>
                  </a:lnTo>
                  <a:lnTo>
                    <a:pt x="199377" y="11074"/>
                  </a:lnTo>
                  <a:close/>
                </a:path>
                <a:path w="631825" h="33654">
                  <a:moveTo>
                    <a:pt x="210451" y="0"/>
                  </a:moveTo>
                  <a:lnTo>
                    <a:pt x="199377" y="0"/>
                  </a:lnTo>
                  <a:lnTo>
                    <a:pt x="199377" y="11074"/>
                  </a:lnTo>
                  <a:lnTo>
                    <a:pt x="210451" y="11074"/>
                  </a:lnTo>
                  <a:lnTo>
                    <a:pt x="210451" y="0"/>
                  </a:lnTo>
                  <a:close/>
                </a:path>
                <a:path w="631825" h="33654">
                  <a:moveTo>
                    <a:pt x="243687" y="22161"/>
                  </a:moveTo>
                  <a:lnTo>
                    <a:pt x="232613" y="22161"/>
                  </a:lnTo>
                  <a:lnTo>
                    <a:pt x="221538" y="22161"/>
                  </a:lnTo>
                  <a:lnTo>
                    <a:pt x="221538" y="33235"/>
                  </a:lnTo>
                  <a:lnTo>
                    <a:pt x="232613" y="33235"/>
                  </a:lnTo>
                  <a:lnTo>
                    <a:pt x="243687" y="33235"/>
                  </a:lnTo>
                  <a:lnTo>
                    <a:pt x="243687" y="22161"/>
                  </a:lnTo>
                  <a:close/>
                </a:path>
                <a:path w="631825" h="33654">
                  <a:moveTo>
                    <a:pt x="265836" y="11074"/>
                  </a:moveTo>
                  <a:lnTo>
                    <a:pt x="254762" y="11074"/>
                  </a:lnTo>
                  <a:lnTo>
                    <a:pt x="243687" y="11074"/>
                  </a:lnTo>
                  <a:lnTo>
                    <a:pt x="243687" y="0"/>
                  </a:lnTo>
                  <a:lnTo>
                    <a:pt x="232613" y="0"/>
                  </a:lnTo>
                  <a:lnTo>
                    <a:pt x="221538" y="0"/>
                  </a:lnTo>
                  <a:lnTo>
                    <a:pt x="210464" y="0"/>
                  </a:lnTo>
                  <a:lnTo>
                    <a:pt x="210464" y="11074"/>
                  </a:lnTo>
                  <a:lnTo>
                    <a:pt x="221538" y="11074"/>
                  </a:lnTo>
                  <a:lnTo>
                    <a:pt x="221538" y="22148"/>
                  </a:lnTo>
                  <a:lnTo>
                    <a:pt x="232613" y="22148"/>
                  </a:lnTo>
                  <a:lnTo>
                    <a:pt x="243687" y="22148"/>
                  </a:lnTo>
                  <a:lnTo>
                    <a:pt x="254762" y="22148"/>
                  </a:lnTo>
                  <a:lnTo>
                    <a:pt x="265836" y="22148"/>
                  </a:lnTo>
                  <a:lnTo>
                    <a:pt x="265836" y="11074"/>
                  </a:lnTo>
                  <a:close/>
                </a:path>
                <a:path w="631825" h="33654">
                  <a:moveTo>
                    <a:pt x="321221" y="0"/>
                  </a:moveTo>
                  <a:lnTo>
                    <a:pt x="321221" y="0"/>
                  </a:lnTo>
                  <a:lnTo>
                    <a:pt x="265849" y="0"/>
                  </a:lnTo>
                  <a:lnTo>
                    <a:pt x="265849" y="11074"/>
                  </a:lnTo>
                  <a:lnTo>
                    <a:pt x="265849" y="22148"/>
                  </a:lnTo>
                  <a:lnTo>
                    <a:pt x="276923" y="22148"/>
                  </a:lnTo>
                  <a:lnTo>
                    <a:pt x="276923" y="11074"/>
                  </a:lnTo>
                  <a:lnTo>
                    <a:pt x="287997" y="11074"/>
                  </a:lnTo>
                  <a:lnTo>
                    <a:pt x="287997" y="22148"/>
                  </a:lnTo>
                  <a:lnTo>
                    <a:pt x="299072" y="22148"/>
                  </a:lnTo>
                  <a:lnTo>
                    <a:pt x="310146" y="22148"/>
                  </a:lnTo>
                  <a:lnTo>
                    <a:pt x="310146" y="11074"/>
                  </a:lnTo>
                  <a:lnTo>
                    <a:pt x="321221" y="11074"/>
                  </a:lnTo>
                  <a:lnTo>
                    <a:pt x="321221" y="0"/>
                  </a:lnTo>
                  <a:close/>
                </a:path>
                <a:path w="631825" h="33654">
                  <a:moveTo>
                    <a:pt x="376605" y="0"/>
                  </a:moveTo>
                  <a:lnTo>
                    <a:pt x="376605" y="0"/>
                  </a:lnTo>
                  <a:lnTo>
                    <a:pt x="321233" y="0"/>
                  </a:lnTo>
                  <a:lnTo>
                    <a:pt x="321233" y="11074"/>
                  </a:lnTo>
                  <a:lnTo>
                    <a:pt x="321233" y="22148"/>
                  </a:lnTo>
                  <a:lnTo>
                    <a:pt x="332308" y="22148"/>
                  </a:lnTo>
                  <a:lnTo>
                    <a:pt x="343382" y="22148"/>
                  </a:lnTo>
                  <a:lnTo>
                    <a:pt x="354457" y="22148"/>
                  </a:lnTo>
                  <a:lnTo>
                    <a:pt x="365531" y="22148"/>
                  </a:lnTo>
                  <a:lnTo>
                    <a:pt x="376605" y="22148"/>
                  </a:lnTo>
                  <a:lnTo>
                    <a:pt x="376605" y="11074"/>
                  </a:lnTo>
                  <a:lnTo>
                    <a:pt x="376605" y="0"/>
                  </a:lnTo>
                  <a:close/>
                </a:path>
                <a:path w="631825" h="33654">
                  <a:moveTo>
                    <a:pt x="398767" y="11074"/>
                  </a:moveTo>
                  <a:lnTo>
                    <a:pt x="387692" y="11074"/>
                  </a:lnTo>
                  <a:lnTo>
                    <a:pt x="376618" y="11074"/>
                  </a:lnTo>
                  <a:lnTo>
                    <a:pt x="376618" y="22148"/>
                  </a:lnTo>
                  <a:lnTo>
                    <a:pt x="387692" y="22148"/>
                  </a:lnTo>
                  <a:lnTo>
                    <a:pt x="398767" y="22148"/>
                  </a:lnTo>
                  <a:lnTo>
                    <a:pt x="398767" y="11074"/>
                  </a:lnTo>
                  <a:close/>
                </a:path>
                <a:path w="631825" h="33654">
                  <a:moveTo>
                    <a:pt x="420916" y="0"/>
                  </a:moveTo>
                  <a:lnTo>
                    <a:pt x="409841" y="0"/>
                  </a:lnTo>
                  <a:lnTo>
                    <a:pt x="409841" y="11074"/>
                  </a:lnTo>
                  <a:lnTo>
                    <a:pt x="409841" y="22148"/>
                  </a:lnTo>
                  <a:lnTo>
                    <a:pt x="420916" y="22148"/>
                  </a:lnTo>
                  <a:lnTo>
                    <a:pt x="420916" y="11074"/>
                  </a:lnTo>
                  <a:lnTo>
                    <a:pt x="420916" y="0"/>
                  </a:lnTo>
                  <a:close/>
                </a:path>
                <a:path w="631825" h="33654">
                  <a:moveTo>
                    <a:pt x="443077" y="11074"/>
                  </a:moveTo>
                  <a:lnTo>
                    <a:pt x="432003" y="11074"/>
                  </a:lnTo>
                  <a:lnTo>
                    <a:pt x="432003" y="22148"/>
                  </a:lnTo>
                  <a:lnTo>
                    <a:pt x="443077" y="22148"/>
                  </a:lnTo>
                  <a:lnTo>
                    <a:pt x="443077" y="11074"/>
                  </a:lnTo>
                  <a:close/>
                </a:path>
                <a:path w="631825" h="33654">
                  <a:moveTo>
                    <a:pt x="465226" y="0"/>
                  </a:moveTo>
                  <a:lnTo>
                    <a:pt x="454152" y="0"/>
                  </a:lnTo>
                  <a:lnTo>
                    <a:pt x="454152" y="11074"/>
                  </a:lnTo>
                  <a:lnTo>
                    <a:pt x="465226" y="11074"/>
                  </a:lnTo>
                  <a:lnTo>
                    <a:pt x="465226" y="0"/>
                  </a:lnTo>
                  <a:close/>
                </a:path>
                <a:path w="631825" h="33654">
                  <a:moveTo>
                    <a:pt x="487375" y="11074"/>
                  </a:moveTo>
                  <a:lnTo>
                    <a:pt x="476300" y="11074"/>
                  </a:lnTo>
                  <a:lnTo>
                    <a:pt x="476300" y="22148"/>
                  </a:lnTo>
                  <a:lnTo>
                    <a:pt x="487375" y="22148"/>
                  </a:lnTo>
                  <a:lnTo>
                    <a:pt x="487375" y="11074"/>
                  </a:lnTo>
                  <a:close/>
                </a:path>
                <a:path w="631825" h="33654">
                  <a:moveTo>
                    <a:pt x="542759" y="0"/>
                  </a:moveTo>
                  <a:lnTo>
                    <a:pt x="531685" y="0"/>
                  </a:lnTo>
                  <a:lnTo>
                    <a:pt x="520611" y="0"/>
                  </a:lnTo>
                  <a:lnTo>
                    <a:pt x="509536" y="0"/>
                  </a:lnTo>
                  <a:lnTo>
                    <a:pt x="509536" y="11074"/>
                  </a:lnTo>
                  <a:lnTo>
                    <a:pt x="498462" y="11074"/>
                  </a:lnTo>
                  <a:lnTo>
                    <a:pt x="498462" y="0"/>
                  </a:lnTo>
                  <a:lnTo>
                    <a:pt x="487387" y="0"/>
                  </a:lnTo>
                  <a:lnTo>
                    <a:pt x="487387" y="11074"/>
                  </a:lnTo>
                  <a:lnTo>
                    <a:pt x="487387" y="22148"/>
                  </a:lnTo>
                  <a:lnTo>
                    <a:pt x="498462" y="22148"/>
                  </a:lnTo>
                  <a:lnTo>
                    <a:pt x="509536" y="22148"/>
                  </a:lnTo>
                  <a:lnTo>
                    <a:pt x="520611" y="22148"/>
                  </a:lnTo>
                  <a:lnTo>
                    <a:pt x="531685" y="22148"/>
                  </a:lnTo>
                  <a:lnTo>
                    <a:pt x="531685" y="11074"/>
                  </a:lnTo>
                  <a:lnTo>
                    <a:pt x="542759" y="11074"/>
                  </a:lnTo>
                  <a:lnTo>
                    <a:pt x="542759" y="0"/>
                  </a:lnTo>
                  <a:close/>
                </a:path>
                <a:path w="631825" h="33654">
                  <a:moveTo>
                    <a:pt x="587070" y="0"/>
                  </a:moveTo>
                  <a:lnTo>
                    <a:pt x="575995" y="0"/>
                  </a:lnTo>
                  <a:lnTo>
                    <a:pt x="564921" y="0"/>
                  </a:lnTo>
                  <a:lnTo>
                    <a:pt x="553847" y="0"/>
                  </a:lnTo>
                  <a:lnTo>
                    <a:pt x="542772" y="0"/>
                  </a:lnTo>
                  <a:lnTo>
                    <a:pt x="542772" y="11074"/>
                  </a:lnTo>
                  <a:lnTo>
                    <a:pt x="542772" y="22148"/>
                  </a:lnTo>
                  <a:lnTo>
                    <a:pt x="553847" y="22148"/>
                  </a:lnTo>
                  <a:lnTo>
                    <a:pt x="564921" y="22148"/>
                  </a:lnTo>
                  <a:lnTo>
                    <a:pt x="575995" y="22148"/>
                  </a:lnTo>
                  <a:lnTo>
                    <a:pt x="575995" y="11074"/>
                  </a:lnTo>
                  <a:lnTo>
                    <a:pt x="587070" y="11074"/>
                  </a:lnTo>
                  <a:lnTo>
                    <a:pt x="587070" y="0"/>
                  </a:lnTo>
                  <a:close/>
                </a:path>
                <a:path w="631825" h="33654">
                  <a:moveTo>
                    <a:pt x="609231" y="11074"/>
                  </a:moveTo>
                  <a:lnTo>
                    <a:pt x="598157" y="11074"/>
                  </a:lnTo>
                  <a:lnTo>
                    <a:pt x="598157" y="22148"/>
                  </a:lnTo>
                  <a:lnTo>
                    <a:pt x="609231" y="22148"/>
                  </a:lnTo>
                  <a:lnTo>
                    <a:pt x="609231" y="11074"/>
                  </a:lnTo>
                  <a:close/>
                </a:path>
                <a:path w="631825" h="33654">
                  <a:moveTo>
                    <a:pt x="631380" y="0"/>
                  </a:moveTo>
                  <a:lnTo>
                    <a:pt x="620306" y="0"/>
                  </a:lnTo>
                  <a:lnTo>
                    <a:pt x="620306" y="11074"/>
                  </a:lnTo>
                  <a:lnTo>
                    <a:pt x="631380" y="11074"/>
                  </a:lnTo>
                  <a:lnTo>
                    <a:pt x="6313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6071895" y="7117270"/>
              <a:ext cx="631825" cy="33655"/>
            </a:xfrm>
            <a:custGeom>
              <a:avLst/>
              <a:gdLst/>
              <a:ahLst/>
              <a:cxnLst/>
              <a:rect l="l" t="t" r="r" b="b"/>
              <a:pathLst>
                <a:path w="631825" h="33654">
                  <a:moveTo>
                    <a:pt x="44297" y="22148"/>
                  </a:moveTo>
                  <a:lnTo>
                    <a:pt x="33223" y="22148"/>
                  </a:lnTo>
                  <a:lnTo>
                    <a:pt x="22148" y="22148"/>
                  </a:lnTo>
                  <a:lnTo>
                    <a:pt x="11074" y="22148"/>
                  </a:lnTo>
                  <a:lnTo>
                    <a:pt x="11074" y="11074"/>
                  </a:lnTo>
                  <a:lnTo>
                    <a:pt x="0" y="11074"/>
                  </a:lnTo>
                  <a:lnTo>
                    <a:pt x="0" y="22148"/>
                  </a:lnTo>
                  <a:lnTo>
                    <a:pt x="0" y="33223"/>
                  </a:lnTo>
                  <a:lnTo>
                    <a:pt x="11074" y="33223"/>
                  </a:lnTo>
                  <a:lnTo>
                    <a:pt x="22148" y="33223"/>
                  </a:lnTo>
                  <a:lnTo>
                    <a:pt x="33223" y="33223"/>
                  </a:lnTo>
                  <a:lnTo>
                    <a:pt x="44297" y="33223"/>
                  </a:lnTo>
                  <a:lnTo>
                    <a:pt x="44297" y="22148"/>
                  </a:lnTo>
                  <a:close/>
                </a:path>
                <a:path w="631825" h="33654">
                  <a:moveTo>
                    <a:pt x="77533" y="11074"/>
                  </a:moveTo>
                  <a:lnTo>
                    <a:pt x="66459" y="11074"/>
                  </a:lnTo>
                  <a:lnTo>
                    <a:pt x="66459" y="22148"/>
                  </a:lnTo>
                  <a:lnTo>
                    <a:pt x="55384" y="22148"/>
                  </a:lnTo>
                  <a:lnTo>
                    <a:pt x="44310" y="22148"/>
                  </a:lnTo>
                  <a:lnTo>
                    <a:pt x="44310" y="33223"/>
                  </a:lnTo>
                  <a:lnTo>
                    <a:pt x="55384" y="33223"/>
                  </a:lnTo>
                  <a:lnTo>
                    <a:pt x="66459" y="33223"/>
                  </a:lnTo>
                  <a:lnTo>
                    <a:pt x="77533" y="33223"/>
                  </a:lnTo>
                  <a:lnTo>
                    <a:pt x="77533" y="22148"/>
                  </a:lnTo>
                  <a:lnTo>
                    <a:pt x="77533" y="11074"/>
                  </a:lnTo>
                  <a:close/>
                </a:path>
                <a:path w="631825" h="33654">
                  <a:moveTo>
                    <a:pt x="99682" y="22148"/>
                  </a:moveTo>
                  <a:lnTo>
                    <a:pt x="88607" y="22148"/>
                  </a:lnTo>
                  <a:lnTo>
                    <a:pt x="88607" y="33223"/>
                  </a:lnTo>
                  <a:lnTo>
                    <a:pt x="99682" y="33223"/>
                  </a:lnTo>
                  <a:lnTo>
                    <a:pt x="99682" y="22148"/>
                  </a:lnTo>
                  <a:close/>
                </a:path>
                <a:path w="631825" h="33654">
                  <a:moveTo>
                    <a:pt x="110769" y="22148"/>
                  </a:moveTo>
                  <a:lnTo>
                    <a:pt x="99695" y="22148"/>
                  </a:lnTo>
                  <a:lnTo>
                    <a:pt x="99695" y="33223"/>
                  </a:lnTo>
                  <a:lnTo>
                    <a:pt x="110769" y="33223"/>
                  </a:lnTo>
                  <a:lnTo>
                    <a:pt x="110769" y="22148"/>
                  </a:lnTo>
                  <a:close/>
                </a:path>
                <a:path w="631825" h="33654">
                  <a:moveTo>
                    <a:pt x="121843" y="11074"/>
                  </a:moveTo>
                  <a:lnTo>
                    <a:pt x="110769" y="11074"/>
                  </a:lnTo>
                  <a:lnTo>
                    <a:pt x="110769" y="22148"/>
                  </a:lnTo>
                  <a:lnTo>
                    <a:pt x="121843" y="22148"/>
                  </a:lnTo>
                  <a:lnTo>
                    <a:pt x="121843" y="11074"/>
                  </a:lnTo>
                  <a:close/>
                </a:path>
                <a:path w="631825" h="33654">
                  <a:moveTo>
                    <a:pt x="155067" y="11074"/>
                  </a:moveTo>
                  <a:lnTo>
                    <a:pt x="143992" y="11074"/>
                  </a:lnTo>
                  <a:lnTo>
                    <a:pt x="143992" y="22148"/>
                  </a:lnTo>
                  <a:lnTo>
                    <a:pt x="132918" y="22148"/>
                  </a:lnTo>
                  <a:lnTo>
                    <a:pt x="132918" y="33223"/>
                  </a:lnTo>
                  <a:lnTo>
                    <a:pt x="143992" y="33223"/>
                  </a:lnTo>
                  <a:lnTo>
                    <a:pt x="155067" y="33223"/>
                  </a:lnTo>
                  <a:lnTo>
                    <a:pt x="155067" y="22148"/>
                  </a:lnTo>
                  <a:lnTo>
                    <a:pt x="155067" y="11074"/>
                  </a:lnTo>
                  <a:close/>
                </a:path>
                <a:path w="631825" h="33654">
                  <a:moveTo>
                    <a:pt x="210451" y="11074"/>
                  </a:moveTo>
                  <a:lnTo>
                    <a:pt x="210451" y="11074"/>
                  </a:lnTo>
                  <a:lnTo>
                    <a:pt x="155079" y="11074"/>
                  </a:lnTo>
                  <a:lnTo>
                    <a:pt x="155079" y="22148"/>
                  </a:lnTo>
                  <a:lnTo>
                    <a:pt x="155079" y="33223"/>
                  </a:lnTo>
                  <a:lnTo>
                    <a:pt x="166154" y="33223"/>
                  </a:lnTo>
                  <a:lnTo>
                    <a:pt x="166154" y="22148"/>
                  </a:lnTo>
                  <a:lnTo>
                    <a:pt x="177228" y="22148"/>
                  </a:lnTo>
                  <a:lnTo>
                    <a:pt x="177228" y="33223"/>
                  </a:lnTo>
                  <a:lnTo>
                    <a:pt x="188302" y="33223"/>
                  </a:lnTo>
                  <a:lnTo>
                    <a:pt x="199377" y="33223"/>
                  </a:lnTo>
                  <a:lnTo>
                    <a:pt x="199377" y="22148"/>
                  </a:lnTo>
                  <a:lnTo>
                    <a:pt x="210451" y="22148"/>
                  </a:lnTo>
                  <a:lnTo>
                    <a:pt x="210451" y="11074"/>
                  </a:lnTo>
                  <a:close/>
                </a:path>
                <a:path w="631825" h="33654">
                  <a:moveTo>
                    <a:pt x="254762" y="0"/>
                  </a:moveTo>
                  <a:lnTo>
                    <a:pt x="243687" y="0"/>
                  </a:lnTo>
                  <a:lnTo>
                    <a:pt x="232613" y="0"/>
                  </a:lnTo>
                  <a:lnTo>
                    <a:pt x="232613" y="11074"/>
                  </a:lnTo>
                  <a:lnTo>
                    <a:pt x="221538" y="11074"/>
                  </a:lnTo>
                  <a:lnTo>
                    <a:pt x="210464" y="11074"/>
                  </a:lnTo>
                  <a:lnTo>
                    <a:pt x="210464" y="22148"/>
                  </a:lnTo>
                  <a:lnTo>
                    <a:pt x="221538" y="22148"/>
                  </a:lnTo>
                  <a:lnTo>
                    <a:pt x="221538" y="33223"/>
                  </a:lnTo>
                  <a:lnTo>
                    <a:pt x="232613" y="33223"/>
                  </a:lnTo>
                  <a:lnTo>
                    <a:pt x="232613" y="22148"/>
                  </a:lnTo>
                  <a:lnTo>
                    <a:pt x="243687" y="22148"/>
                  </a:lnTo>
                  <a:lnTo>
                    <a:pt x="243687" y="33223"/>
                  </a:lnTo>
                  <a:lnTo>
                    <a:pt x="254762" y="33223"/>
                  </a:lnTo>
                  <a:lnTo>
                    <a:pt x="254762" y="22148"/>
                  </a:lnTo>
                  <a:lnTo>
                    <a:pt x="254762" y="11074"/>
                  </a:lnTo>
                  <a:lnTo>
                    <a:pt x="254762" y="0"/>
                  </a:lnTo>
                  <a:close/>
                </a:path>
                <a:path w="631825" h="33654">
                  <a:moveTo>
                    <a:pt x="287997" y="22148"/>
                  </a:moveTo>
                  <a:lnTo>
                    <a:pt x="276923" y="22148"/>
                  </a:lnTo>
                  <a:lnTo>
                    <a:pt x="276923" y="33223"/>
                  </a:lnTo>
                  <a:lnTo>
                    <a:pt x="287997" y="33223"/>
                  </a:lnTo>
                  <a:lnTo>
                    <a:pt x="287997" y="22148"/>
                  </a:lnTo>
                  <a:close/>
                </a:path>
                <a:path w="631825" h="33654">
                  <a:moveTo>
                    <a:pt x="299072" y="0"/>
                  </a:moveTo>
                  <a:lnTo>
                    <a:pt x="287997" y="0"/>
                  </a:lnTo>
                  <a:lnTo>
                    <a:pt x="276923" y="0"/>
                  </a:lnTo>
                  <a:lnTo>
                    <a:pt x="265849" y="0"/>
                  </a:lnTo>
                  <a:lnTo>
                    <a:pt x="265849" y="11074"/>
                  </a:lnTo>
                  <a:lnTo>
                    <a:pt x="265849" y="22148"/>
                  </a:lnTo>
                  <a:lnTo>
                    <a:pt x="276923" y="22148"/>
                  </a:lnTo>
                  <a:lnTo>
                    <a:pt x="276923" y="11074"/>
                  </a:lnTo>
                  <a:lnTo>
                    <a:pt x="287997" y="11074"/>
                  </a:lnTo>
                  <a:lnTo>
                    <a:pt x="299072" y="11074"/>
                  </a:lnTo>
                  <a:lnTo>
                    <a:pt x="299072" y="0"/>
                  </a:lnTo>
                  <a:close/>
                </a:path>
                <a:path w="631825" h="33654">
                  <a:moveTo>
                    <a:pt x="321221" y="0"/>
                  </a:moveTo>
                  <a:lnTo>
                    <a:pt x="310146" y="0"/>
                  </a:lnTo>
                  <a:lnTo>
                    <a:pt x="310146" y="11074"/>
                  </a:lnTo>
                  <a:lnTo>
                    <a:pt x="299072" y="11074"/>
                  </a:lnTo>
                  <a:lnTo>
                    <a:pt x="299072" y="22148"/>
                  </a:lnTo>
                  <a:lnTo>
                    <a:pt x="310146" y="22148"/>
                  </a:lnTo>
                  <a:lnTo>
                    <a:pt x="321221" y="22148"/>
                  </a:lnTo>
                  <a:lnTo>
                    <a:pt x="321221" y="11074"/>
                  </a:lnTo>
                  <a:lnTo>
                    <a:pt x="321221" y="0"/>
                  </a:lnTo>
                  <a:close/>
                </a:path>
                <a:path w="631825" h="33654">
                  <a:moveTo>
                    <a:pt x="343382" y="11074"/>
                  </a:moveTo>
                  <a:lnTo>
                    <a:pt x="332308" y="11074"/>
                  </a:lnTo>
                  <a:lnTo>
                    <a:pt x="332308" y="0"/>
                  </a:lnTo>
                  <a:lnTo>
                    <a:pt x="321233" y="0"/>
                  </a:lnTo>
                  <a:lnTo>
                    <a:pt x="321233" y="11074"/>
                  </a:lnTo>
                  <a:lnTo>
                    <a:pt x="321233" y="22148"/>
                  </a:lnTo>
                  <a:lnTo>
                    <a:pt x="332308" y="22148"/>
                  </a:lnTo>
                  <a:lnTo>
                    <a:pt x="343382" y="22148"/>
                  </a:lnTo>
                  <a:lnTo>
                    <a:pt x="343382" y="11074"/>
                  </a:lnTo>
                  <a:close/>
                </a:path>
                <a:path w="631825" h="33654">
                  <a:moveTo>
                    <a:pt x="365531" y="0"/>
                  </a:moveTo>
                  <a:lnTo>
                    <a:pt x="354457" y="0"/>
                  </a:lnTo>
                  <a:lnTo>
                    <a:pt x="354457" y="11074"/>
                  </a:lnTo>
                  <a:lnTo>
                    <a:pt x="365531" y="11074"/>
                  </a:lnTo>
                  <a:lnTo>
                    <a:pt x="365531" y="0"/>
                  </a:lnTo>
                  <a:close/>
                </a:path>
                <a:path w="631825" h="33654">
                  <a:moveTo>
                    <a:pt x="376605" y="11074"/>
                  </a:moveTo>
                  <a:lnTo>
                    <a:pt x="365531" y="11074"/>
                  </a:lnTo>
                  <a:lnTo>
                    <a:pt x="365531" y="22148"/>
                  </a:lnTo>
                  <a:lnTo>
                    <a:pt x="376605" y="22148"/>
                  </a:lnTo>
                  <a:lnTo>
                    <a:pt x="376605" y="11074"/>
                  </a:lnTo>
                  <a:close/>
                </a:path>
                <a:path w="631825" h="33654">
                  <a:moveTo>
                    <a:pt x="398767" y="11074"/>
                  </a:moveTo>
                  <a:lnTo>
                    <a:pt x="387692" y="11074"/>
                  </a:lnTo>
                  <a:lnTo>
                    <a:pt x="376618" y="11074"/>
                  </a:lnTo>
                  <a:lnTo>
                    <a:pt x="376618" y="22148"/>
                  </a:lnTo>
                  <a:lnTo>
                    <a:pt x="387692" y="22148"/>
                  </a:lnTo>
                  <a:lnTo>
                    <a:pt x="398767" y="22148"/>
                  </a:lnTo>
                  <a:lnTo>
                    <a:pt x="398767" y="11074"/>
                  </a:lnTo>
                  <a:close/>
                </a:path>
                <a:path w="631825" h="33654">
                  <a:moveTo>
                    <a:pt x="420916" y="0"/>
                  </a:moveTo>
                  <a:lnTo>
                    <a:pt x="409841" y="0"/>
                  </a:lnTo>
                  <a:lnTo>
                    <a:pt x="409841" y="11074"/>
                  </a:lnTo>
                  <a:lnTo>
                    <a:pt x="420916" y="11074"/>
                  </a:lnTo>
                  <a:lnTo>
                    <a:pt x="420916" y="0"/>
                  </a:lnTo>
                  <a:close/>
                </a:path>
                <a:path w="631825" h="33654">
                  <a:moveTo>
                    <a:pt x="431990" y="11074"/>
                  </a:moveTo>
                  <a:lnTo>
                    <a:pt x="420916" y="11074"/>
                  </a:lnTo>
                  <a:lnTo>
                    <a:pt x="420916" y="22148"/>
                  </a:lnTo>
                  <a:lnTo>
                    <a:pt x="431990" y="22148"/>
                  </a:lnTo>
                  <a:lnTo>
                    <a:pt x="431990" y="11074"/>
                  </a:lnTo>
                  <a:close/>
                </a:path>
                <a:path w="631825" h="33654">
                  <a:moveTo>
                    <a:pt x="487375" y="0"/>
                  </a:moveTo>
                  <a:lnTo>
                    <a:pt x="487375" y="0"/>
                  </a:lnTo>
                  <a:lnTo>
                    <a:pt x="432003" y="0"/>
                  </a:lnTo>
                  <a:lnTo>
                    <a:pt x="432003" y="11074"/>
                  </a:lnTo>
                  <a:lnTo>
                    <a:pt x="443077" y="11074"/>
                  </a:lnTo>
                  <a:lnTo>
                    <a:pt x="443077" y="22148"/>
                  </a:lnTo>
                  <a:lnTo>
                    <a:pt x="454152" y="22148"/>
                  </a:lnTo>
                  <a:lnTo>
                    <a:pt x="465226" y="22148"/>
                  </a:lnTo>
                  <a:lnTo>
                    <a:pt x="476300" y="22148"/>
                  </a:lnTo>
                  <a:lnTo>
                    <a:pt x="487375" y="22148"/>
                  </a:lnTo>
                  <a:lnTo>
                    <a:pt x="487375" y="11074"/>
                  </a:lnTo>
                  <a:lnTo>
                    <a:pt x="487375" y="0"/>
                  </a:lnTo>
                  <a:close/>
                </a:path>
                <a:path w="631825" h="33654">
                  <a:moveTo>
                    <a:pt x="498462" y="0"/>
                  </a:moveTo>
                  <a:lnTo>
                    <a:pt x="487387" y="0"/>
                  </a:lnTo>
                  <a:lnTo>
                    <a:pt x="487387" y="11074"/>
                  </a:lnTo>
                  <a:lnTo>
                    <a:pt x="498462" y="11074"/>
                  </a:lnTo>
                  <a:lnTo>
                    <a:pt x="498462" y="0"/>
                  </a:lnTo>
                  <a:close/>
                </a:path>
                <a:path w="631825" h="33654">
                  <a:moveTo>
                    <a:pt x="509536" y="11074"/>
                  </a:moveTo>
                  <a:lnTo>
                    <a:pt x="498462" y="11074"/>
                  </a:lnTo>
                  <a:lnTo>
                    <a:pt x="498462" y="22148"/>
                  </a:lnTo>
                  <a:lnTo>
                    <a:pt x="509536" y="22148"/>
                  </a:lnTo>
                  <a:lnTo>
                    <a:pt x="509536" y="11074"/>
                  </a:lnTo>
                  <a:close/>
                </a:path>
                <a:path w="631825" h="33654">
                  <a:moveTo>
                    <a:pt x="542759" y="0"/>
                  </a:moveTo>
                  <a:lnTo>
                    <a:pt x="531685" y="0"/>
                  </a:lnTo>
                  <a:lnTo>
                    <a:pt x="531685" y="11074"/>
                  </a:lnTo>
                  <a:lnTo>
                    <a:pt x="542759" y="11074"/>
                  </a:lnTo>
                  <a:lnTo>
                    <a:pt x="542759" y="0"/>
                  </a:lnTo>
                  <a:close/>
                </a:path>
                <a:path w="631825" h="33654">
                  <a:moveTo>
                    <a:pt x="587070" y="0"/>
                  </a:moveTo>
                  <a:lnTo>
                    <a:pt x="575995" y="0"/>
                  </a:lnTo>
                  <a:lnTo>
                    <a:pt x="564921" y="0"/>
                  </a:lnTo>
                  <a:lnTo>
                    <a:pt x="564921" y="11074"/>
                  </a:lnTo>
                  <a:lnTo>
                    <a:pt x="553847" y="11074"/>
                  </a:lnTo>
                  <a:lnTo>
                    <a:pt x="553847" y="22148"/>
                  </a:lnTo>
                  <a:lnTo>
                    <a:pt x="564921" y="22148"/>
                  </a:lnTo>
                  <a:lnTo>
                    <a:pt x="575995" y="22148"/>
                  </a:lnTo>
                  <a:lnTo>
                    <a:pt x="575995" y="11074"/>
                  </a:lnTo>
                  <a:lnTo>
                    <a:pt x="587070" y="11074"/>
                  </a:lnTo>
                  <a:lnTo>
                    <a:pt x="587070" y="0"/>
                  </a:lnTo>
                  <a:close/>
                </a:path>
                <a:path w="631825" h="33654">
                  <a:moveTo>
                    <a:pt x="598144" y="11074"/>
                  </a:moveTo>
                  <a:lnTo>
                    <a:pt x="587070" y="11074"/>
                  </a:lnTo>
                  <a:lnTo>
                    <a:pt x="587070" y="22148"/>
                  </a:lnTo>
                  <a:lnTo>
                    <a:pt x="598144" y="22148"/>
                  </a:lnTo>
                  <a:lnTo>
                    <a:pt x="598144" y="11074"/>
                  </a:lnTo>
                  <a:close/>
                </a:path>
                <a:path w="631825" h="33654">
                  <a:moveTo>
                    <a:pt x="631380" y="0"/>
                  </a:moveTo>
                  <a:lnTo>
                    <a:pt x="620306" y="0"/>
                  </a:lnTo>
                  <a:lnTo>
                    <a:pt x="609231" y="0"/>
                  </a:lnTo>
                  <a:lnTo>
                    <a:pt x="598157" y="0"/>
                  </a:lnTo>
                  <a:lnTo>
                    <a:pt x="598157" y="11074"/>
                  </a:lnTo>
                  <a:lnTo>
                    <a:pt x="598157" y="22148"/>
                  </a:lnTo>
                  <a:lnTo>
                    <a:pt x="609231" y="22148"/>
                  </a:lnTo>
                  <a:lnTo>
                    <a:pt x="620306" y="22148"/>
                  </a:lnTo>
                  <a:lnTo>
                    <a:pt x="631380" y="22148"/>
                  </a:lnTo>
                  <a:lnTo>
                    <a:pt x="631380" y="11074"/>
                  </a:lnTo>
                  <a:lnTo>
                    <a:pt x="6313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/>
            <p:cNvSpPr/>
            <p:nvPr/>
          </p:nvSpPr>
          <p:spPr>
            <a:xfrm>
              <a:off x="6348819" y="7139419"/>
              <a:ext cx="321310" cy="11430"/>
            </a:xfrm>
            <a:custGeom>
              <a:avLst/>
              <a:gdLst/>
              <a:ahLst/>
              <a:cxnLst/>
              <a:rect l="l" t="t" r="r" b="b"/>
              <a:pathLst>
                <a:path w="321309" h="11429">
                  <a:moveTo>
                    <a:pt x="11074" y="0"/>
                  </a:moveTo>
                  <a:lnTo>
                    <a:pt x="0" y="0"/>
                  </a:lnTo>
                  <a:lnTo>
                    <a:pt x="0" y="11074"/>
                  </a:lnTo>
                  <a:lnTo>
                    <a:pt x="11074" y="11074"/>
                  </a:lnTo>
                  <a:lnTo>
                    <a:pt x="11074" y="0"/>
                  </a:lnTo>
                  <a:close/>
                </a:path>
                <a:path w="321309" h="11429">
                  <a:moveTo>
                    <a:pt x="77533" y="0"/>
                  </a:moveTo>
                  <a:lnTo>
                    <a:pt x="66459" y="0"/>
                  </a:lnTo>
                  <a:lnTo>
                    <a:pt x="66459" y="11074"/>
                  </a:lnTo>
                  <a:lnTo>
                    <a:pt x="77533" y="11074"/>
                  </a:lnTo>
                  <a:lnTo>
                    <a:pt x="77533" y="0"/>
                  </a:lnTo>
                  <a:close/>
                </a:path>
                <a:path w="321309" h="11429">
                  <a:moveTo>
                    <a:pt x="132918" y="0"/>
                  </a:moveTo>
                  <a:lnTo>
                    <a:pt x="121843" y="0"/>
                  </a:lnTo>
                  <a:lnTo>
                    <a:pt x="110769" y="0"/>
                  </a:lnTo>
                  <a:lnTo>
                    <a:pt x="110769" y="11074"/>
                  </a:lnTo>
                  <a:lnTo>
                    <a:pt x="121843" y="11074"/>
                  </a:lnTo>
                  <a:lnTo>
                    <a:pt x="132918" y="11074"/>
                  </a:lnTo>
                  <a:lnTo>
                    <a:pt x="132918" y="0"/>
                  </a:lnTo>
                  <a:close/>
                </a:path>
                <a:path w="321309" h="11429">
                  <a:moveTo>
                    <a:pt x="177228" y="0"/>
                  </a:moveTo>
                  <a:lnTo>
                    <a:pt x="166154" y="0"/>
                  </a:lnTo>
                  <a:lnTo>
                    <a:pt x="166154" y="11074"/>
                  </a:lnTo>
                  <a:lnTo>
                    <a:pt x="177228" y="11074"/>
                  </a:lnTo>
                  <a:lnTo>
                    <a:pt x="177228" y="0"/>
                  </a:lnTo>
                  <a:close/>
                </a:path>
                <a:path w="321309" h="11429">
                  <a:moveTo>
                    <a:pt x="243687" y="0"/>
                  </a:moveTo>
                  <a:lnTo>
                    <a:pt x="232613" y="0"/>
                  </a:lnTo>
                  <a:lnTo>
                    <a:pt x="232613" y="11074"/>
                  </a:lnTo>
                  <a:lnTo>
                    <a:pt x="243687" y="11074"/>
                  </a:lnTo>
                  <a:lnTo>
                    <a:pt x="243687" y="0"/>
                  </a:lnTo>
                  <a:close/>
                </a:path>
                <a:path w="321309" h="11429">
                  <a:moveTo>
                    <a:pt x="265836" y="0"/>
                  </a:moveTo>
                  <a:lnTo>
                    <a:pt x="254762" y="0"/>
                  </a:lnTo>
                  <a:lnTo>
                    <a:pt x="254762" y="11074"/>
                  </a:lnTo>
                  <a:lnTo>
                    <a:pt x="265836" y="11074"/>
                  </a:lnTo>
                  <a:lnTo>
                    <a:pt x="265836" y="0"/>
                  </a:lnTo>
                  <a:close/>
                </a:path>
                <a:path w="321309" h="11429">
                  <a:moveTo>
                    <a:pt x="287997" y="0"/>
                  </a:moveTo>
                  <a:lnTo>
                    <a:pt x="276923" y="0"/>
                  </a:lnTo>
                  <a:lnTo>
                    <a:pt x="265849" y="0"/>
                  </a:lnTo>
                  <a:lnTo>
                    <a:pt x="265849" y="11074"/>
                  </a:lnTo>
                  <a:lnTo>
                    <a:pt x="276923" y="11074"/>
                  </a:lnTo>
                  <a:lnTo>
                    <a:pt x="287997" y="11074"/>
                  </a:lnTo>
                  <a:lnTo>
                    <a:pt x="287997" y="0"/>
                  </a:lnTo>
                  <a:close/>
                </a:path>
                <a:path w="321309" h="11429">
                  <a:moveTo>
                    <a:pt x="321221" y="0"/>
                  </a:moveTo>
                  <a:lnTo>
                    <a:pt x="310146" y="0"/>
                  </a:lnTo>
                  <a:lnTo>
                    <a:pt x="299072" y="0"/>
                  </a:lnTo>
                  <a:lnTo>
                    <a:pt x="299072" y="11074"/>
                  </a:lnTo>
                  <a:lnTo>
                    <a:pt x="310146" y="11074"/>
                  </a:lnTo>
                  <a:lnTo>
                    <a:pt x="321221" y="11074"/>
                  </a:lnTo>
                  <a:lnTo>
                    <a:pt x="32122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5" name="object 55"/>
          <p:cNvSpPr txBox="1"/>
          <p:nvPr/>
        </p:nvSpPr>
        <p:spPr>
          <a:xfrm>
            <a:off x="4797678" y="7521740"/>
            <a:ext cx="463550" cy="160020"/>
          </a:xfrm>
          <a:prstGeom prst="rect">
            <a:avLst/>
          </a:prstGeom>
        </p:spPr>
        <p:txBody>
          <a:bodyPr vert="horz" wrap="square" lIns="0" tIns="571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45"/>
              </a:spcBef>
            </a:pPr>
            <a:r>
              <a:rPr sz="900" dirty="0">
                <a:solidFill>
                  <a:srgbClr val="FFFFFF"/>
                </a:solidFill>
                <a:latin typeface="Raleway"/>
                <a:cs typeface="Raleway"/>
              </a:rPr>
              <a:t>Page: </a:t>
            </a:r>
            <a:r>
              <a:rPr sz="900" spc="-25" dirty="0">
                <a:solidFill>
                  <a:srgbClr val="FFFFFF"/>
                </a:solidFill>
                <a:latin typeface="Raleway"/>
                <a:cs typeface="Raleway"/>
              </a:rPr>
              <a:t>19</a:t>
            </a:r>
            <a:endParaRPr sz="900">
              <a:latin typeface="Raleway"/>
              <a:cs typeface="Raleway"/>
            </a:endParaRPr>
          </a:p>
        </p:txBody>
      </p:sp>
      <p:graphicFrame>
        <p:nvGraphicFramePr>
          <p:cNvPr id="2" name="Object 1">
            <a:extLst>
              <a:ext uri="{FF2B5EF4-FFF2-40B4-BE49-F238E27FC236}">
                <a16:creationId xmlns:a16="http://schemas.microsoft.com/office/drawing/2014/main" id="{79F7EFA5-57A1-8315-693B-F07B680FA71B}"/>
              </a:ext>
            </a:extLst>
          </p:cNvPr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3969695958"/>
              </p:ext>
            </p:extLst>
          </p:nvPr>
        </p:nvGraphicFramePr>
        <p:xfrm>
          <a:off x="228600" y="6314331"/>
          <a:ext cx="8039100" cy="8001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Worksheet" r:id="rId4" imgW="8039100" imgH="800100" progId="Excel.Sheet.12">
                  <p:embed/>
                </p:oleObj>
              </mc:Choice>
              <mc:Fallback>
                <p:oleObj name="Worksheet" r:id="rId4" imgW="8039100" imgH="800100" progId="Excel.Sheet.12">
                  <p:embed/>
                  <p:pic>
                    <p:nvPicPr>
                      <p:cNvPr id="2" name="Object 1">
                        <a:extLst>
                          <a:ext uri="{FF2B5EF4-FFF2-40B4-BE49-F238E27FC236}">
                            <a16:creationId xmlns:a16="http://schemas.microsoft.com/office/drawing/2014/main" id="{79F7EFA5-57A1-8315-693B-F07B680FA71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228600" y="6314331"/>
                        <a:ext cx="8039100" cy="800100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4" name="Picture 3" descr="A picture containing logo&#10;&#10;Description automatically generated">
            <a:extLst>
              <a:ext uri="{FF2B5EF4-FFF2-40B4-BE49-F238E27FC236}">
                <a16:creationId xmlns:a16="http://schemas.microsoft.com/office/drawing/2014/main" id="{165FBCD8-6550-971D-BBD3-1C46B35A7799}"/>
              </a:ext>
            </a:extLst>
          </p:cNvPr>
          <p:cNvPicPr>
            <a:picLocks noChangeAspect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6732"/>
          <a:stretch/>
        </p:blipFill>
        <p:spPr>
          <a:xfrm>
            <a:off x="8610600" y="6449545"/>
            <a:ext cx="1293202" cy="1232368"/>
          </a:xfrm>
          <a:prstGeom prst="rect">
            <a:avLst/>
          </a:prstGeom>
        </p:spPr>
      </p:pic>
      <p:sp>
        <p:nvSpPr>
          <p:cNvPr id="18" name="Rectangle 17">
            <a:extLst>
              <a:ext uri="{FF2B5EF4-FFF2-40B4-BE49-F238E27FC236}">
                <a16:creationId xmlns:a16="http://schemas.microsoft.com/office/drawing/2014/main" id="{773F4BBD-BFF6-D46D-4438-29B723D0275F}"/>
              </a:ext>
            </a:extLst>
          </p:cNvPr>
          <p:cNvSpPr/>
          <p:nvPr/>
        </p:nvSpPr>
        <p:spPr>
          <a:xfrm>
            <a:off x="7175380" y="6223011"/>
            <a:ext cx="1092320" cy="98274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75053650"/>
      </p:ext>
    </p:extLst>
  </p:cSld>
  <p:clrMapOvr>
    <a:masterClrMapping/>
  </p:clrMapOvr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object 5">
            <a:hlinkClick r:id="rId2"/>
          </p:cNvPr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1687430" y="1017765"/>
            <a:ext cx="2584778" cy="4002237"/>
          </a:xfrm>
          <a:prstGeom prst="rect">
            <a:avLst/>
          </a:prstGeom>
        </p:spPr>
      </p:pic>
      <p:sp>
        <p:nvSpPr>
          <p:cNvPr id="6" name="object 6"/>
          <p:cNvSpPr/>
          <p:nvPr/>
        </p:nvSpPr>
        <p:spPr>
          <a:xfrm>
            <a:off x="6176645" y="234509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6176645" y="268799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6176645" y="303089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6176645" y="314519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6176645" y="337379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6176645" y="371669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6176645" y="383099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6176645" y="405959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6176645" y="417389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6176645" y="428819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6176645" y="440249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 txBox="1"/>
          <p:nvPr/>
        </p:nvSpPr>
        <p:spPr>
          <a:xfrm>
            <a:off x="5898515" y="890714"/>
            <a:ext cx="3206750" cy="426656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spc="50" dirty="0">
                <a:latin typeface="Arial"/>
                <a:cs typeface="Arial"/>
              </a:rPr>
              <a:t>GENE</a:t>
            </a:r>
            <a:r>
              <a:rPr sz="1200" b="1" spc="85" dirty="0">
                <a:latin typeface="Arial"/>
                <a:cs typeface="Arial"/>
              </a:rPr>
              <a:t> </a:t>
            </a:r>
            <a:r>
              <a:rPr sz="1200" b="1" spc="125" dirty="0">
                <a:latin typeface="Arial"/>
                <a:cs typeface="Arial"/>
              </a:rPr>
              <a:t>24"</a:t>
            </a:r>
            <a:r>
              <a:rPr sz="1200" b="1" spc="90" dirty="0">
                <a:latin typeface="Arial"/>
                <a:cs typeface="Arial"/>
              </a:rPr>
              <a:t> </a:t>
            </a:r>
            <a:r>
              <a:rPr sz="1200" b="1" spc="65" dirty="0">
                <a:latin typeface="Arial"/>
                <a:cs typeface="Arial"/>
              </a:rPr>
              <a:t>COUNTER</a:t>
            </a:r>
            <a:r>
              <a:rPr sz="1200" b="1" spc="90" dirty="0">
                <a:latin typeface="Arial"/>
                <a:cs typeface="Arial"/>
              </a:rPr>
              <a:t> </a:t>
            </a:r>
            <a:r>
              <a:rPr sz="1200" b="1" spc="50" dirty="0">
                <a:latin typeface="Arial"/>
                <a:cs typeface="Arial"/>
              </a:rPr>
              <a:t>STOOL</a:t>
            </a:r>
            <a:endParaRPr sz="1200" dirty="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790"/>
              </a:spcBef>
            </a:pPr>
            <a:r>
              <a:rPr sz="750" b="1" dirty="0">
                <a:latin typeface="Raleway"/>
                <a:cs typeface="Raleway"/>
              </a:rPr>
              <a:t>SKU:</a:t>
            </a:r>
            <a:r>
              <a:rPr sz="750" b="1" spc="10" dirty="0">
                <a:latin typeface="Raleway"/>
                <a:cs typeface="Raleway"/>
              </a:rPr>
              <a:t> </a:t>
            </a:r>
            <a:r>
              <a:rPr sz="750" spc="-10" dirty="0">
                <a:latin typeface="Raleway"/>
                <a:cs typeface="Raleway"/>
              </a:rPr>
              <a:t>GEN600CS</a:t>
            </a:r>
            <a:endParaRPr sz="750" dirty="0">
              <a:latin typeface="Raleway"/>
              <a:cs typeface="Raleway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700" dirty="0">
              <a:latin typeface="Raleway"/>
              <a:cs typeface="Raleway"/>
            </a:endParaRPr>
          </a:p>
          <a:p>
            <a:pPr marL="12700" marR="49530">
              <a:lnSpc>
                <a:spcPct val="100000"/>
              </a:lnSpc>
              <a:spcBef>
                <a:spcPts val="5"/>
              </a:spcBef>
            </a:pPr>
            <a:r>
              <a:rPr sz="750" dirty="0">
                <a:latin typeface="Raleway"/>
                <a:cs typeface="Raleway"/>
              </a:rPr>
              <a:t>A contemporary stool that is ultra comfortable is a valuable find </a:t>
            </a:r>
            <a:r>
              <a:rPr sz="750" spc="-25" dirty="0">
                <a:latin typeface="Raleway"/>
                <a:cs typeface="Raleway"/>
              </a:rPr>
              <a:t>and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Gene checks off both boxes.</a:t>
            </a:r>
            <a:r>
              <a:rPr sz="750" spc="19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A Khaki faux-leather cover is </a:t>
            </a:r>
            <a:r>
              <a:rPr sz="750" spc="-10" dirty="0">
                <a:latin typeface="Raleway"/>
                <a:cs typeface="Raleway"/>
              </a:rPr>
              <a:t>upholstered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on the seat and back for an incredibly soft seat hat swivels 360 </a:t>
            </a:r>
            <a:r>
              <a:rPr sz="750" spc="-10" dirty="0">
                <a:latin typeface="Raleway"/>
                <a:cs typeface="Raleway"/>
              </a:rPr>
              <a:t>degree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for a stool you won’t want to leave. The half back offers lower </a:t>
            </a:r>
            <a:r>
              <a:rPr sz="750" spc="-20" dirty="0">
                <a:latin typeface="Raleway"/>
                <a:cs typeface="Raleway"/>
              </a:rPr>
              <a:t>back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support and a low profile look that adds to the modern presentation </a:t>
            </a:r>
            <a:r>
              <a:rPr sz="750" spc="-25" dirty="0">
                <a:latin typeface="Raleway"/>
                <a:cs typeface="Raleway"/>
              </a:rPr>
              <a:t>of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the stool. Available in 24 and 30 inch seat height versions for Counter </a:t>
            </a:r>
            <a:r>
              <a:rPr sz="750" spc="-25" dirty="0">
                <a:latin typeface="Raleway"/>
                <a:cs typeface="Raleway"/>
              </a:rPr>
              <a:t>or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Bar </a:t>
            </a:r>
            <a:r>
              <a:rPr sz="750" spc="-10" dirty="0">
                <a:latin typeface="Raleway"/>
                <a:cs typeface="Raleway"/>
              </a:rPr>
              <a:t>areas.</a:t>
            </a:r>
            <a:endParaRPr sz="750" dirty="0">
              <a:latin typeface="Raleway"/>
              <a:cs typeface="Raleway"/>
            </a:endParaRPr>
          </a:p>
          <a:p>
            <a:pPr marL="393700" marR="186055">
              <a:lnSpc>
                <a:spcPct val="100000"/>
              </a:lnSpc>
              <a:spcBef>
                <a:spcPts val="750"/>
              </a:spcBef>
            </a:pPr>
            <a:r>
              <a:rPr sz="750" dirty="0">
                <a:latin typeface="Raleway"/>
                <a:cs typeface="Raleway"/>
              </a:rPr>
              <a:t>Heavy duty cold-rolled steel frame provides a strong </a:t>
            </a:r>
            <a:r>
              <a:rPr sz="750" spc="-10" dirty="0">
                <a:latin typeface="Raleway"/>
                <a:cs typeface="Raleway"/>
              </a:rPr>
              <a:t>frame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with a 300 lb. weight capacity that is light enough to </a:t>
            </a:r>
            <a:r>
              <a:rPr sz="750" spc="-20" dirty="0">
                <a:latin typeface="Raleway"/>
                <a:cs typeface="Raleway"/>
              </a:rPr>
              <a:t>move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spc="-10" dirty="0">
                <a:latin typeface="Raleway"/>
                <a:cs typeface="Raleway"/>
              </a:rPr>
              <a:t>easily</a:t>
            </a:r>
            <a:endParaRPr sz="750" dirty="0">
              <a:latin typeface="Raleway"/>
              <a:cs typeface="Raleway"/>
            </a:endParaRPr>
          </a:p>
          <a:p>
            <a:pPr marL="393700" marR="508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360-degree swivel mechanism provides greater </a:t>
            </a:r>
            <a:r>
              <a:rPr sz="750" spc="-10" dirty="0">
                <a:latin typeface="Raleway"/>
                <a:cs typeface="Raleway"/>
              </a:rPr>
              <a:t>mobility,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reduces strain on the body, and adds an element of </a:t>
            </a:r>
            <a:r>
              <a:rPr sz="750" spc="-10" dirty="0">
                <a:latin typeface="Raleway"/>
                <a:cs typeface="Raleway"/>
              </a:rPr>
              <a:t>playfulness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to your </a:t>
            </a:r>
            <a:r>
              <a:rPr sz="750" spc="-10" dirty="0">
                <a:latin typeface="Raleway"/>
                <a:cs typeface="Raleway"/>
              </a:rPr>
              <a:t>decor.</a:t>
            </a:r>
            <a:endParaRPr sz="750" dirty="0">
              <a:latin typeface="Raleway"/>
              <a:cs typeface="Raleway"/>
            </a:endParaRPr>
          </a:p>
          <a:p>
            <a:pPr marL="39370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Fire retardant foam </a:t>
            </a:r>
            <a:r>
              <a:rPr sz="750" spc="-10" dirty="0">
                <a:latin typeface="Raleway"/>
                <a:cs typeface="Raleway"/>
              </a:rPr>
              <a:t>cushion</a:t>
            </a:r>
            <a:endParaRPr sz="750" dirty="0">
              <a:latin typeface="Raleway"/>
              <a:cs typeface="Raleway"/>
            </a:endParaRPr>
          </a:p>
          <a:p>
            <a:pPr marL="393700" marR="135255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Powder-coated metal finish is hard, durable and long-</a:t>
            </a:r>
            <a:r>
              <a:rPr sz="750" spc="-10" dirty="0">
                <a:latin typeface="Raleway"/>
                <a:cs typeface="Raleway"/>
              </a:rPr>
              <a:t>lasting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with resistance to chipping, scratching, and </a:t>
            </a:r>
            <a:r>
              <a:rPr sz="750" spc="-10" dirty="0">
                <a:latin typeface="Raleway"/>
                <a:cs typeface="Raleway"/>
              </a:rPr>
              <a:t>fading</a:t>
            </a:r>
            <a:endParaRPr sz="750" dirty="0">
              <a:latin typeface="Raleway"/>
              <a:cs typeface="Raleway"/>
            </a:endParaRPr>
          </a:p>
          <a:p>
            <a:pPr marL="393700" marR="86995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Fully welded metal frame with only a little assembly </a:t>
            </a:r>
            <a:r>
              <a:rPr sz="750" spc="-10" dirty="0">
                <a:latin typeface="Raleway"/>
                <a:cs typeface="Raleway"/>
              </a:rPr>
              <a:t>required.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Just unbox the chair and attach the base to the top to set-</a:t>
            </a:r>
            <a:r>
              <a:rPr sz="750" spc="-25" dirty="0">
                <a:latin typeface="Raleway"/>
                <a:cs typeface="Raleway"/>
              </a:rPr>
              <a:t>up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your </a:t>
            </a:r>
            <a:r>
              <a:rPr sz="750" spc="-10" dirty="0">
                <a:latin typeface="Raleway"/>
                <a:cs typeface="Raleway"/>
              </a:rPr>
              <a:t>space!</a:t>
            </a:r>
            <a:endParaRPr sz="750" dirty="0">
              <a:latin typeface="Raleway"/>
              <a:cs typeface="Raleway"/>
            </a:endParaRPr>
          </a:p>
          <a:p>
            <a:pPr marL="393700" marR="4826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Nylon floor protectors help prevent mars or scratches to </a:t>
            </a:r>
            <a:r>
              <a:rPr sz="750" spc="-10" dirty="0">
                <a:latin typeface="Raleway"/>
                <a:cs typeface="Raleway"/>
              </a:rPr>
              <a:t>floors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Metal footrest provides added comfort and support </a:t>
            </a:r>
            <a:r>
              <a:rPr sz="750" spc="-10" dirty="0">
                <a:latin typeface="Raleway"/>
                <a:cs typeface="Raleway"/>
              </a:rPr>
              <a:t>while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spc="-10" dirty="0">
                <a:latin typeface="Raleway"/>
                <a:cs typeface="Raleway"/>
              </a:rPr>
              <a:t>seated</a:t>
            </a:r>
            <a:endParaRPr sz="750" dirty="0">
              <a:latin typeface="Raleway"/>
              <a:cs typeface="Raleway"/>
            </a:endParaRPr>
          </a:p>
          <a:p>
            <a:pPr marL="393700" marR="36449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Upholstered seat makes for a more comfortable </a:t>
            </a:r>
            <a:r>
              <a:rPr sz="750" spc="-20" dirty="0">
                <a:latin typeface="Raleway"/>
                <a:cs typeface="Raleway"/>
              </a:rPr>
              <a:t>seat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24 seat height Counter Stool fits 36 high counters </a:t>
            </a:r>
            <a:r>
              <a:rPr sz="750" spc="-10" dirty="0">
                <a:latin typeface="Raleway"/>
                <a:cs typeface="Raleway"/>
              </a:rPr>
              <a:t>easily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Constructed to support up to 300 pounds. in </a:t>
            </a:r>
            <a:r>
              <a:rPr sz="750" spc="-10" dirty="0">
                <a:latin typeface="Raleway"/>
                <a:cs typeface="Raleway"/>
              </a:rPr>
              <a:t>weight</a:t>
            </a:r>
            <a:endParaRPr sz="750" dirty="0">
              <a:latin typeface="Raleway"/>
              <a:cs typeface="Raleway"/>
            </a:endParaRPr>
          </a:p>
          <a:p>
            <a:pPr marL="393700" marR="28829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Gray leatherette cover replicates the look and feel of </a:t>
            </a:r>
            <a:r>
              <a:rPr sz="750" spc="-20" dirty="0">
                <a:latin typeface="Raleway"/>
                <a:cs typeface="Raleway"/>
              </a:rPr>
              <a:t>real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leather in a more easy-care polyurethane </a:t>
            </a:r>
            <a:r>
              <a:rPr sz="750" spc="-10" dirty="0">
                <a:latin typeface="Raleway"/>
                <a:cs typeface="Raleway"/>
              </a:rPr>
              <a:t>cover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  <a:spcBef>
                <a:spcPts val="620"/>
              </a:spcBef>
            </a:pPr>
            <a:r>
              <a:rPr sz="750" u="sng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2"/>
              </a:rPr>
              <a:t>Read </a:t>
            </a:r>
            <a:r>
              <a:rPr sz="750" u="sng" spc="-20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2"/>
              </a:rPr>
              <a:t>More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</a:pPr>
            <a:r>
              <a:rPr sz="750" b="1" dirty="0">
                <a:latin typeface="Raleway"/>
                <a:cs typeface="Raleway"/>
              </a:rPr>
              <a:t>Price:</a:t>
            </a:r>
            <a:r>
              <a:rPr sz="750" b="1" spc="10" dirty="0">
                <a:latin typeface="Raleway"/>
                <a:cs typeface="Raleway"/>
              </a:rPr>
              <a:t> </a:t>
            </a:r>
            <a:r>
              <a:rPr sz="750" spc="-10" dirty="0">
                <a:latin typeface="Raleway"/>
                <a:cs typeface="Raleway"/>
              </a:rPr>
              <a:t>$79.00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ts val="1060"/>
              </a:lnSpc>
              <a:tabLst>
                <a:tab pos="1587500" algn="l"/>
              </a:tabLst>
            </a:pPr>
            <a:r>
              <a:rPr sz="900" spc="-10" dirty="0">
                <a:latin typeface="Raleway"/>
                <a:cs typeface="Raleway"/>
              </a:rPr>
              <a:t>Weight</a:t>
            </a:r>
            <a:r>
              <a:rPr sz="900" dirty="0">
                <a:latin typeface="Raleway"/>
                <a:cs typeface="Raleway"/>
              </a:rPr>
              <a:t>	23.5 </a:t>
            </a:r>
            <a:r>
              <a:rPr sz="900" spc="-25" dirty="0">
                <a:latin typeface="Raleway"/>
                <a:cs typeface="Raleway"/>
              </a:rPr>
              <a:t>lbs</a:t>
            </a:r>
            <a:endParaRPr sz="900" dirty="0">
              <a:latin typeface="Raleway"/>
              <a:cs typeface="Raleway"/>
            </a:endParaRPr>
          </a:p>
        </p:txBody>
      </p:sp>
      <p:grpSp>
        <p:nvGrpSpPr>
          <p:cNvPr id="18" name="object 18"/>
          <p:cNvGrpSpPr/>
          <p:nvPr/>
        </p:nvGrpSpPr>
        <p:grpSpPr>
          <a:xfrm>
            <a:off x="8458200" y="4793424"/>
            <a:ext cx="727710" cy="727710"/>
            <a:chOff x="5907614" y="5188502"/>
            <a:chExt cx="727710" cy="727710"/>
          </a:xfrm>
        </p:grpSpPr>
        <p:sp>
          <p:nvSpPr>
            <p:cNvPr id="19" name="object 19"/>
            <p:cNvSpPr/>
            <p:nvPr/>
          </p:nvSpPr>
          <p:spPr>
            <a:xfrm>
              <a:off x="5911215" y="5192102"/>
              <a:ext cx="720090" cy="720090"/>
            </a:xfrm>
            <a:custGeom>
              <a:avLst/>
              <a:gdLst/>
              <a:ahLst/>
              <a:cxnLst/>
              <a:rect l="l" t="t" r="r" b="b"/>
              <a:pathLst>
                <a:path w="720090" h="720089">
                  <a:moveTo>
                    <a:pt x="0" y="0"/>
                  </a:moveTo>
                  <a:lnTo>
                    <a:pt x="720001" y="0"/>
                  </a:lnTo>
                  <a:lnTo>
                    <a:pt x="720001" y="720001"/>
                  </a:lnTo>
                  <a:lnTo>
                    <a:pt x="0" y="720001"/>
                  </a:lnTo>
                  <a:lnTo>
                    <a:pt x="0" y="0"/>
                  </a:lnTo>
                  <a:close/>
                </a:path>
              </a:pathLst>
            </a:custGeom>
            <a:ln w="72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5961735" y="5242623"/>
              <a:ext cx="619125" cy="38100"/>
            </a:xfrm>
            <a:custGeom>
              <a:avLst/>
              <a:gdLst/>
              <a:ahLst/>
              <a:cxnLst/>
              <a:rect l="l" t="t" r="r" b="b"/>
              <a:pathLst>
                <a:path w="619125" h="38100">
                  <a:moveTo>
                    <a:pt x="63169" y="25260"/>
                  </a:moveTo>
                  <a:lnTo>
                    <a:pt x="50533" y="25260"/>
                  </a:lnTo>
                  <a:lnTo>
                    <a:pt x="37909" y="25260"/>
                  </a:lnTo>
                  <a:lnTo>
                    <a:pt x="25273" y="25260"/>
                  </a:lnTo>
                  <a:lnTo>
                    <a:pt x="25273" y="37909"/>
                  </a:lnTo>
                  <a:lnTo>
                    <a:pt x="37896" y="37909"/>
                  </a:lnTo>
                  <a:lnTo>
                    <a:pt x="50533" y="37909"/>
                  </a:lnTo>
                  <a:lnTo>
                    <a:pt x="63169" y="37909"/>
                  </a:lnTo>
                  <a:lnTo>
                    <a:pt x="63169" y="25260"/>
                  </a:lnTo>
                  <a:close/>
                </a:path>
                <a:path w="619125" h="38100">
                  <a:moveTo>
                    <a:pt x="88430" y="0"/>
                  </a:moveTo>
                  <a:lnTo>
                    <a:pt x="88430" y="0"/>
                  </a:lnTo>
                  <a:lnTo>
                    <a:pt x="0" y="0"/>
                  </a:lnTo>
                  <a:lnTo>
                    <a:pt x="0" y="12636"/>
                  </a:lnTo>
                  <a:lnTo>
                    <a:pt x="0" y="25260"/>
                  </a:lnTo>
                  <a:lnTo>
                    <a:pt x="0" y="37909"/>
                  </a:lnTo>
                  <a:lnTo>
                    <a:pt x="12636" y="37909"/>
                  </a:lnTo>
                  <a:lnTo>
                    <a:pt x="12636" y="25285"/>
                  </a:lnTo>
                  <a:lnTo>
                    <a:pt x="12636" y="12636"/>
                  </a:lnTo>
                  <a:lnTo>
                    <a:pt x="25273" y="12636"/>
                  </a:lnTo>
                  <a:lnTo>
                    <a:pt x="75793" y="12636"/>
                  </a:lnTo>
                  <a:lnTo>
                    <a:pt x="75793" y="25260"/>
                  </a:lnTo>
                  <a:lnTo>
                    <a:pt x="75793" y="37909"/>
                  </a:lnTo>
                  <a:lnTo>
                    <a:pt x="88430" y="37909"/>
                  </a:lnTo>
                  <a:lnTo>
                    <a:pt x="88430" y="25285"/>
                  </a:lnTo>
                  <a:lnTo>
                    <a:pt x="88430" y="12636"/>
                  </a:lnTo>
                  <a:lnTo>
                    <a:pt x="88430" y="0"/>
                  </a:lnTo>
                  <a:close/>
                </a:path>
                <a:path w="619125" h="38100">
                  <a:moveTo>
                    <a:pt x="164223" y="0"/>
                  </a:moveTo>
                  <a:lnTo>
                    <a:pt x="151587" y="0"/>
                  </a:lnTo>
                  <a:lnTo>
                    <a:pt x="151587" y="12636"/>
                  </a:lnTo>
                  <a:lnTo>
                    <a:pt x="151587" y="25260"/>
                  </a:lnTo>
                  <a:lnTo>
                    <a:pt x="138963" y="25260"/>
                  </a:lnTo>
                  <a:lnTo>
                    <a:pt x="138963" y="12636"/>
                  </a:lnTo>
                  <a:lnTo>
                    <a:pt x="138963" y="0"/>
                  </a:lnTo>
                  <a:lnTo>
                    <a:pt x="126326" y="0"/>
                  </a:lnTo>
                  <a:lnTo>
                    <a:pt x="126326" y="12636"/>
                  </a:lnTo>
                  <a:lnTo>
                    <a:pt x="113690" y="12636"/>
                  </a:lnTo>
                  <a:lnTo>
                    <a:pt x="113690" y="0"/>
                  </a:lnTo>
                  <a:lnTo>
                    <a:pt x="101053" y="0"/>
                  </a:lnTo>
                  <a:lnTo>
                    <a:pt x="101053" y="12636"/>
                  </a:lnTo>
                  <a:lnTo>
                    <a:pt x="101053" y="25285"/>
                  </a:lnTo>
                  <a:lnTo>
                    <a:pt x="113690" y="25285"/>
                  </a:lnTo>
                  <a:lnTo>
                    <a:pt x="126326" y="25285"/>
                  </a:lnTo>
                  <a:lnTo>
                    <a:pt x="138950" y="25285"/>
                  </a:lnTo>
                  <a:lnTo>
                    <a:pt x="138950" y="37909"/>
                  </a:lnTo>
                  <a:lnTo>
                    <a:pt x="151587" y="37909"/>
                  </a:lnTo>
                  <a:lnTo>
                    <a:pt x="164223" y="37909"/>
                  </a:lnTo>
                  <a:lnTo>
                    <a:pt x="164223" y="25285"/>
                  </a:lnTo>
                  <a:lnTo>
                    <a:pt x="164223" y="12636"/>
                  </a:lnTo>
                  <a:lnTo>
                    <a:pt x="164223" y="0"/>
                  </a:lnTo>
                  <a:close/>
                </a:path>
                <a:path w="619125" h="38100">
                  <a:moveTo>
                    <a:pt x="202120" y="25260"/>
                  </a:moveTo>
                  <a:lnTo>
                    <a:pt x="189484" y="25260"/>
                  </a:lnTo>
                  <a:lnTo>
                    <a:pt x="176847" y="25260"/>
                  </a:lnTo>
                  <a:lnTo>
                    <a:pt x="176847" y="37909"/>
                  </a:lnTo>
                  <a:lnTo>
                    <a:pt x="189484" y="37909"/>
                  </a:lnTo>
                  <a:lnTo>
                    <a:pt x="202120" y="37909"/>
                  </a:lnTo>
                  <a:lnTo>
                    <a:pt x="202120" y="25260"/>
                  </a:lnTo>
                  <a:close/>
                </a:path>
                <a:path w="619125" h="38100">
                  <a:moveTo>
                    <a:pt x="214744" y="0"/>
                  </a:moveTo>
                  <a:lnTo>
                    <a:pt x="202120" y="0"/>
                  </a:lnTo>
                  <a:lnTo>
                    <a:pt x="189484" y="0"/>
                  </a:lnTo>
                  <a:lnTo>
                    <a:pt x="176847" y="0"/>
                  </a:lnTo>
                  <a:lnTo>
                    <a:pt x="176847" y="12636"/>
                  </a:lnTo>
                  <a:lnTo>
                    <a:pt x="189484" y="12636"/>
                  </a:lnTo>
                  <a:lnTo>
                    <a:pt x="202107" y="12636"/>
                  </a:lnTo>
                  <a:lnTo>
                    <a:pt x="214744" y="12636"/>
                  </a:lnTo>
                  <a:lnTo>
                    <a:pt x="214744" y="0"/>
                  </a:lnTo>
                  <a:close/>
                </a:path>
                <a:path w="619125" h="38100">
                  <a:moveTo>
                    <a:pt x="252641" y="0"/>
                  </a:moveTo>
                  <a:lnTo>
                    <a:pt x="240004" y="0"/>
                  </a:lnTo>
                  <a:lnTo>
                    <a:pt x="227368" y="0"/>
                  </a:lnTo>
                  <a:lnTo>
                    <a:pt x="227368" y="12636"/>
                  </a:lnTo>
                  <a:lnTo>
                    <a:pt x="214744" y="12636"/>
                  </a:lnTo>
                  <a:lnTo>
                    <a:pt x="214744" y="25285"/>
                  </a:lnTo>
                  <a:lnTo>
                    <a:pt x="227368" y="25285"/>
                  </a:lnTo>
                  <a:lnTo>
                    <a:pt x="227368" y="37909"/>
                  </a:lnTo>
                  <a:lnTo>
                    <a:pt x="240004" y="37909"/>
                  </a:lnTo>
                  <a:lnTo>
                    <a:pt x="240004" y="25260"/>
                  </a:lnTo>
                  <a:lnTo>
                    <a:pt x="227380" y="25260"/>
                  </a:lnTo>
                  <a:lnTo>
                    <a:pt x="227380" y="12636"/>
                  </a:lnTo>
                  <a:lnTo>
                    <a:pt x="240004" y="12636"/>
                  </a:lnTo>
                  <a:lnTo>
                    <a:pt x="252641" y="12636"/>
                  </a:lnTo>
                  <a:lnTo>
                    <a:pt x="252641" y="0"/>
                  </a:lnTo>
                  <a:close/>
                </a:path>
                <a:path w="619125" h="38100">
                  <a:moveTo>
                    <a:pt x="290537" y="12636"/>
                  </a:moveTo>
                  <a:lnTo>
                    <a:pt x="277901" y="12636"/>
                  </a:lnTo>
                  <a:lnTo>
                    <a:pt x="277901" y="25260"/>
                  </a:lnTo>
                  <a:lnTo>
                    <a:pt x="265264" y="25260"/>
                  </a:lnTo>
                  <a:lnTo>
                    <a:pt x="265264" y="37909"/>
                  </a:lnTo>
                  <a:lnTo>
                    <a:pt x="277901" y="37909"/>
                  </a:lnTo>
                  <a:lnTo>
                    <a:pt x="277901" y="25285"/>
                  </a:lnTo>
                  <a:lnTo>
                    <a:pt x="290537" y="25285"/>
                  </a:lnTo>
                  <a:lnTo>
                    <a:pt x="290537" y="12636"/>
                  </a:lnTo>
                  <a:close/>
                </a:path>
                <a:path w="619125" h="38100">
                  <a:moveTo>
                    <a:pt x="315798" y="12636"/>
                  </a:moveTo>
                  <a:lnTo>
                    <a:pt x="303174" y="12636"/>
                  </a:lnTo>
                  <a:lnTo>
                    <a:pt x="303174" y="0"/>
                  </a:lnTo>
                  <a:lnTo>
                    <a:pt x="290537" y="0"/>
                  </a:lnTo>
                  <a:lnTo>
                    <a:pt x="290537" y="12636"/>
                  </a:lnTo>
                  <a:lnTo>
                    <a:pt x="303161" y="12636"/>
                  </a:lnTo>
                  <a:lnTo>
                    <a:pt x="303161" y="25285"/>
                  </a:lnTo>
                  <a:lnTo>
                    <a:pt x="315798" y="25285"/>
                  </a:lnTo>
                  <a:lnTo>
                    <a:pt x="315798" y="12636"/>
                  </a:lnTo>
                  <a:close/>
                </a:path>
                <a:path w="619125" h="38100">
                  <a:moveTo>
                    <a:pt x="328434" y="0"/>
                  </a:moveTo>
                  <a:lnTo>
                    <a:pt x="315798" y="0"/>
                  </a:lnTo>
                  <a:lnTo>
                    <a:pt x="315798" y="12636"/>
                  </a:lnTo>
                  <a:lnTo>
                    <a:pt x="328434" y="12636"/>
                  </a:lnTo>
                  <a:lnTo>
                    <a:pt x="328434" y="0"/>
                  </a:lnTo>
                  <a:close/>
                </a:path>
                <a:path w="619125" h="38100">
                  <a:moveTo>
                    <a:pt x="353695" y="0"/>
                  </a:moveTo>
                  <a:lnTo>
                    <a:pt x="341058" y="0"/>
                  </a:lnTo>
                  <a:lnTo>
                    <a:pt x="341058" y="12636"/>
                  </a:lnTo>
                  <a:lnTo>
                    <a:pt x="341058" y="25285"/>
                  </a:lnTo>
                  <a:lnTo>
                    <a:pt x="353695" y="25285"/>
                  </a:lnTo>
                  <a:lnTo>
                    <a:pt x="353695" y="12636"/>
                  </a:lnTo>
                  <a:lnTo>
                    <a:pt x="353695" y="0"/>
                  </a:lnTo>
                  <a:close/>
                </a:path>
                <a:path w="619125" h="38100">
                  <a:moveTo>
                    <a:pt x="517906" y="0"/>
                  </a:moveTo>
                  <a:lnTo>
                    <a:pt x="505269" y="0"/>
                  </a:lnTo>
                  <a:lnTo>
                    <a:pt x="505269" y="12636"/>
                  </a:lnTo>
                  <a:lnTo>
                    <a:pt x="492645" y="12636"/>
                  </a:lnTo>
                  <a:lnTo>
                    <a:pt x="480009" y="12636"/>
                  </a:lnTo>
                  <a:lnTo>
                    <a:pt x="480009" y="25260"/>
                  </a:lnTo>
                  <a:lnTo>
                    <a:pt x="467385" y="25260"/>
                  </a:lnTo>
                  <a:lnTo>
                    <a:pt x="454748" y="25260"/>
                  </a:lnTo>
                  <a:lnTo>
                    <a:pt x="454748" y="12636"/>
                  </a:lnTo>
                  <a:lnTo>
                    <a:pt x="442112" y="12636"/>
                  </a:lnTo>
                  <a:lnTo>
                    <a:pt x="429488" y="12636"/>
                  </a:lnTo>
                  <a:lnTo>
                    <a:pt x="429488" y="0"/>
                  </a:lnTo>
                  <a:lnTo>
                    <a:pt x="416852" y="0"/>
                  </a:lnTo>
                  <a:lnTo>
                    <a:pt x="404215" y="0"/>
                  </a:lnTo>
                  <a:lnTo>
                    <a:pt x="404215" y="12636"/>
                  </a:lnTo>
                  <a:lnTo>
                    <a:pt x="416852" y="12636"/>
                  </a:lnTo>
                  <a:lnTo>
                    <a:pt x="416852" y="25260"/>
                  </a:lnTo>
                  <a:lnTo>
                    <a:pt x="404215" y="25260"/>
                  </a:lnTo>
                  <a:lnTo>
                    <a:pt x="404215" y="12636"/>
                  </a:lnTo>
                  <a:lnTo>
                    <a:pt x="391591" y="12636"/>
                  </a:lnTo>
                  <a:lnTo>
                    <a:pt x="391591" y="0"/>
                  </a:lnTo>
                  <a:lnTo>
                    <a:pt x="378955" y="0"/>
                  </a:lnTo>
                  <a:lnTo>
                    <a:pt x="366318" y="0"/>
                  </a:lnTo>
                  <a:lnTo>
                    <a:pt x="366318" y="12636"/>
                  </a:lnTo>
                  <a:lnTo>
                    <a:pt x="378955" y="12636"/>
                  </a:lnTo>
                  <a:lnTo>
                    <a:pt x="378955" y="25260"/>
                  </a:lnTo>
                  <a:lnTo>
                    <a:pt x="366318" y="25260"/>
                  </a:lnTo>
                  <a:lnTo>
                    <a:pt x="366318" y="37909"/>
                  </a:lnTo>
                  <a:lnTo>
                    <a:pt x="378955" y="37909"/>
                  </a:lnTo>
                  <a:lnTo>
                    <a:pt x="391591" y="37909"/>
                  </a:lnTo>
                  <a:lnTo>
                    <a:pt x="391591" y="25285"/>
                  </a:lnTo>
                  <a:lnTo>
                    <a:pt x="404215" y="25285"/>
                  </a:lnTo>
                  <a:lnTo>
                    <a:pt x="404215" y="37909"/>
                  </a:lnTo>
                  <a:lnTo>
                    <a:pt x="416852" y="37909"/>
                  </a:lnTo>
                  <a:lnTo>
                    <a:pt x="429488" y="37909"/>
                  </a:lnTo>
                  <a:lnTo>
                    <a:pt x="429488" y="25285"/>
                  </a:lnTo>
                  <a:lnTo>
                    <a:pt x="442112" y="25285"/>
                  </a:lnTo>
                  <a:lnTo>
                    <a:pt x="442112" y="37909"/>
                  </a:lnTo>
                  <a:lnTo>
                    <a:pt x="454748" y="37909"/>
                  </a:lnTo>
                  <a:lnTo>
                    <a:pt x="467372" y="37909"/>
                  </a:lnTo>
                  <a:lnTo>
                    <a:pt x="480009" y="37909"/>
                  </a:lnTo>
                  <a:lnTo>
                    <a:pt x="480009" y="25285"/>
                  </a:lnTo>
                  <a:lnTo>
                    <a:pt x="492633" y="25285"/>
                  </a:lnTo>
                  <a:lnTo>
                    <a:pt x="492633" y="37909"/>
                  </a:lnTo>
                  <a:lnTo>
                    <a:pt x="505269" y="37909"/>
                  </a:lnTo>
                  <a:lnTo>
                    <a:pt x="517906" y="37909"/>
                  </a:lnTo>
                  <a:lnTo>
                    <a:pt x="517906" y="25285"/>
                  </a:lnTo>
                  <a:lnTo>
                    <a:pt x="517906" y="12636"/>
                  </a:lnTo>
                  <a:lnTo>
                    <a:pt x="517906" y="0"/>
                  </a:lnTo>
                  <a:close/>
                </a:path>
                <a:path w="619125" h="38100">
                  <a:moveTo>
                    <a:pt x="618947" y="0"/>
                  </a:moveTo>
                  <a:lnTo>
                    <a:pt x="618947" y="0"/>
                  </a:lnTo>
                  <a:lnTo>
                    <a:pt x="530529" y="0"/>
                  </a:lnTo>
                  <a:lnTo>
                    <a:pt x="530529" y="12636"/>
                  </a:lnTo>
                  <a:lnTo>
                    <a:pt x="530529" y="25260"/>
                  </a:lnTo>
                  <a:lnTo>
                    <a:pt x="530529" y="37909"/>
                  </a:lnTo>
                  <a:lnTo>
                    <a:pt x="543166" y="37909"/>
                  </a:lnTo>
                  <a:lnTo>
                    <a:pt x="543166" y="25285"/>
                  </a:lnTo>
                  <a:lnTo>
                    <a:pt x="543166" y="12636"/>
                  </a:lnTo>
                  <a:lnTo>
                    <a:pt x="555790" y="12636"/>
                  </a:lnTo>
                  <a:lnTo>
                    <a:pt x="606310" y="12636"/>
                  </a:lnTo>
                  <a:lnTo>
                    <a:pt x="606310" y="25285"/>
                  </a:lnTo>
                  <a:lnTo>
                    <a:pt x="618947" y="25285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5961735" y="5267883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36" y="12636"/>
                  </a:moveTo>
                  <a:lnTo>
                    <a:pt x="0" y="12636"/>
                  </a:lnTo>
                  <a:lnTo>
                    <a:pt x="0" y="25260"/>
                  </a:lnTo>
                  <a:lnTo>
                    <a:pt x="0" y="37896"/>
                  </a:lnTo>
                  <a:lnTo>
                    <a:pt x="0" y="50533"/>
                  </a:lnTo>
                  <a:lnTo>
                    <a:pt x="12636" y="50533"/>
                  </a:lnTo>
                  <a:lnTo>
                    <a:pt x="12636" y="37896"/>
                  </a:lnTo>
                  <a:lnTo>
                    <a:pt x="12636" y="25273"/>
                  </a:lnTo>
                  <a:lnTo>
                    <a:pt x="12636" y="12636"/>
                  </a:lnTo>
                  <a:close/>
                </a:path>
                <a:path w="619125" h="50800">
                  <a:moveTo>
                    <a:pt x="63169" y="12636"/>
                  </a:moveTo>
                  <a:lnTo>
                    <a:pt x="50533" y="12636"/>
                  </a:lnTo>
                  <a:lnTo>
                    <a:pt x="37909" y="12636"/>
                  </a:lnTo>
                  <a:lnTo>
                    <a:pt x="25273" y="12636"/>
                  </a:lnTo>
                  <a:lnTo>
                    <a:pt x="25273" y="25260"/>
                  </a:lnTo>
                  <a:lnTo>
                    <a:pt x="25273" y="37896"/>
                  </a:lnTo>
                  <a:lnTo>
                    <a:pt x="37896" y="37896"/>
                  </a:lnTo>
                  <a:lnTo>
                    <a:pt x="50533" y="37896"/>
                  </a:lnTo>
                  <a:lnTo>
                    <a:pt x="63169" y="37896"/>
                  </a:lnTo>
                  <a:lnTo>
                    <a:pt x="63169" y="25273"/>
                  </a:lnTo>
                  <a:lnTo>
                    <a:pt x="63169" y="12636"/>
                  </a:lnTo>
                  <a:close/>
                </a:path>
                <a:path w="619125" h="50800">
                  <a:moveTo>
                    <a:pt x="88430" y="12636"/>
                  </a:moveTo>
                  <a:lnTo>
                    <a:pt x="75793" y="12636"/>
                  </a:lnTo>
                  <a:lnTo>
                    <a:pt x="75793" y="25260"/>
                  </a:lnTo>
                  <a:lnTo>
                    <a:pt x="75793" y="37896"/>
                  </a:lnTo>
                  <a:lnTo>
                    <a:pt x="75793" y="50533"/>
                  </a:lnTo>
                  <a:lnTo>
                    <a:pt x="88430" y="50533"/>
                  </a:lnTo>
                  <a:lnTo>
                    <a:pt x="88430" y="37896"/>
                  </a:lnTo>
                  <a:lnTo>
                    <a:pt x="88430" y="25273"/>
                  </a:lnTo>
                  <a:lnTo>
                    <a:pt x="88430" y="12636"/>
                  </a:lnTo>
                  <a:close/>
                </a:path>
                <a:path w="619125" h="50800">
                  <a:moveTo>
                    <a:pt x="138963" y="12636"/>
                  </a:moveTo>
                  <a:lnTo>
                    <a:pt x="126326" y="12636"/>
                  </a:lnTo>
                  <a:lnTo>
                    <a:pt x="113690" y="12636"/>
                  </a:lnTo>
                  <a:lnTo>
                    <a:pt x="101053" y="12636"/>
                  </a:lnTo>
                  <a:lnTo>
                    <a:pt x="101053" y="25273"/>
                  </a:lnTo>
                  <a:lnTo>
                    <a:pt x="113690" y="25273"/>
                  </a:lnTo>
                  <a:lnTo>
                    <a:pt x="126326" y="25273"/>
                  </a:lnTo>
                  <a:lnTo>
                    <a:pt x="126326" y="37896"/>
                  </a:lnTo>
                  <a:lnTo>
                    <a:pt x="138963" y="37896"/>
                  </a:lnTo>
                  <a:lnTo>
                    <a:pt x="138963" y="25273"/>
                  </a:lnTo>
                  <a:lnTo>
                    <a:pt x="138963" y="12636"/>
                  </a:lnTo>
                  <a:close/>
                </a:path>
                <a:path w="619125" h="50800">
                  <a:moveTo>
                    <a:pt x="353695" y="25260"/>
                  </a:moveTo>
                  <a:lnTo>
                    <a:pt x="353695" y="25260"/>
                  </a:lnTo>
                  <a:lnTo>
                    <a:pt x="303174" y="25260"/>
                  </a:lnTo>
                  <a:lnTo>
                    <a:pt x="303174" y="12636"/>
                  </a:lnTo>
                  <a:lnTo>
                    <a:pt x="290537" y="12636"/>
                  </a:lnTo>
                  <a:lnTo>
                    <a:pt x="290537" y="25260"/>
                  </a:lnTo>
                  <a:lnTo>
                    <a:pt x="277901" y="25260"/>
                  </a:lnTo>
                  <a:lnTo>
                    <a:pt x="277901" y="37896"/>
                  </a:lnTo>
                  <a:lnTo>
                    <a:pt x="265277" y="37896"/>
                  </a:lnTo>
                  <a:lnTo>
                    <a:pt x="252641" y="37896"/>
                  </a:lnTo>
                  <a:lnTo>
                    <a:pt x="252641" y="25260"/>
                  </a:lnTo>
                  <a:lnTo>
                    <a:pt x="240004" y="25260"/>
                  </a:lnTo>
                  <a:lnTo>
                    <a:pt x="227380" y="25260"/>
                  </a:lnTo>
                  <a:lnTo>
                    <a:pt x="227380" y="12636"/>
                  </a:lnTo>
                  <a:lnTo>
                    <a:pt x="214744" y="12636"/>
                  </a:lnTo>
                  <a:lnTo>
                    <a:pt x="202120" y="12636"/>
                  </a:lnTo>
                  <a:lnTo>
                    <a:pt x="202107" y="25273"/>
                  </a:lnTo>
                  <a:lnTo>
                    <a:pt x="202107" y="37896"/>
                  </a:lnTo>
                  <a:lnTo>
                    <a:pt x="189484" y="37896"/>
                  </a:lnTo>
                  <a:lnTo>
                    <a:pt x="189484" y="25273"/>
                  </a:lnTo>
                  <a:lnTo>
                    <a:pt x="202107" y="25273"/>
                  </a:lnTo>
                  <a:lnTo>
                    <a:pt x="202107" y="12636"/>
                  </a:lnTo>
                  <a:lnTo>
                    <a:pt x="189484" y="12636"/>
                  </a:lnTo>
                  <a:lnTo>
                    <a:pt x="189484" y="25260"/>
                  </a:lnTo>
                  <a:lnTo>
                    <a:pt x="176847" y="25260"/>
                  </a:lnTo>
                  <a:lnTo>
                    <a:pt x="164211" y="25260"/>
                  </a:lnTo>
                  <a:lnTo>
                    <a:pt x="164211" y="37896"/>
                  </a:lnTo>
                  <a:lnTo>
                    <a:pt x="151587" y="37896"/>
                  </a:lnTo>
                  <a:lnTo>
                    <a:pt x="151587" y="50533"/>
                  </a:lnTo>
                  <a:lnTo>
                    <a:pt x="164211" y="50533"/>
                  </a:lnTo>
                  <a:lnTo>
                    <a:pt x="164223" y="50533"/>
                  </a:lnTo>
                  <a:lnTo>
                    <a:pt x="227380" y="50533"/>
                  </a:lnTo>
                  <a:lnTo>
                    <a:pt x="227380" y="37896"/>
                  </a:lnTo>
                  <a:lnTo>
                    <a:pt x="240004" y="37896"/>
                  </a:lnTo>
                  <a:lnTo>
                    <a:pt x="240004" y="50533"/>
                  </a:lnTo>
                  <a:lnTo>
                    <a:pt x="252641" y="50533"/>
                  </a:lnTo>
                  <a:lnTo>
                    <a:pt x="265264" y="50533"/>
                  </a:lnTo>
                  <a:lnTo>
                    <a:pt x="277901" y="50533"/>
                  </a:lnTo>
                  <a:lnTo>
                    <a:pt x="290537" y="50533"/>
                  </a:lnTo>
                  <a:lnTo>
                    <a:pt x="290537" y="37896"/>
                  </a:lnTo>
                  <a:lnTo>
                    <a:pt x="303161" y="37896"/>
                  </a:lnTo>
                  <a:lnTo>
                    <a:pt x="315798" y="37896"/>
                  </a:lnTo>
                  <a:lnTo>
                    <a:pt x="328422" y="37896"/>
                  </a:lnTo>
                  <a:lnTo>
                    <a:pt x="328422" y="50533"/>
                  </a:lnTo>
                  <a:lnTo>
                    <a:pt x="341058" y="50533"/>
                  </a:lnTo>
                  <a:lnTo>
                    <a:pt x="353695" y="50533"/>
                  </a:lnTo>
                  <a:lnTo>
                    <a:pt x="353695" y="37896"/>
                  </a:lnTo>
                  <a:lnTo>
                    <a:pt x="353695" y="25260"/>
                  </a:lnTo>
                  <a:close/>
                </a:path>
                <a:path w="619125" h="50800">
                  <a:moveTo>
                    <a:pt x="378955" y="12636"/>
                  </a:moveTo>
                  <a:lnTo>
                    <a:pt x="366318" y="12636"/>
                  </a:lnTo>
                  <a:lnTo>
                    <a:pt x="366318" y="25273"/>
                  </a:lnTo>
                  <a:lnTo>
                    <a:pt x="378955" y="25273"/>
                  </a:lnTo>
                  <a:lnTo>
                    <a:pt x="378955" y="12636"/>
                  </a:lnTo>
                  <a:close/>
                </a:path>
                <a:path w="619125" h="50800">
                  <a:moveTo>
                    <a:pt x="429488" y="12636"/>
                  </a:moveTo>
                  <a:lnTo>
                    <a:pt x="416852" y="12636"/>
                  </a:lnTo>
                  <a:lnTo>
                    <a:pt x="416852" y="25260"/>
                  </a:lnTo>
                  <a:lnTo>
                    <a:pt x="404215" y="25260"/>
                  </a:lnTo>
                  <a:lnTo>
                    <a:pt x="404215" y="12636"/>
                  </a:lnTo>
                  <a:lnTo>
                    <a:pt x="391579" y="12636"/>
                  </a:lnTo>
                  <a:lnTo>
                    <a:pt x="391579" y="25260"/>
                  </a:lnTo>
                  <a:lnTo>
                    <a:pt x="391579" y="37896"/>
                  </a:lnTo>
                  <a:lnTo>
                    <a:pt x="378955" y="37896"/>
                  </a:lnTo>
                  <a:lnTo>
                    <a:pt x="378955" y="50533"/>
                  </a:lnTo>
                  <a:lnTo>
                    <a:pt x="391591" y="50533"/>
                  </a:lnTo>
                  <a:lnTo>
                    <a:pt x="391591" y="37896"/>
                  </a:lnTo>
                  <a:lnTo>
                    <a:pt x="404215" y="37896"/>
                  </a:lnTo>
                  <a:lnTo>
                    <a:pt x="416852" y="37896"/>
                  </a:lnTo>
                  <a:lnTo>
                    <a:pt x="429488" y="37896"/>
                  </a:lnTo>
                  <a:lnTo>
                    <a:pt x="429488" y="25273"/>
                  </a:lnTo>
                  <a:lnTo>
                    <a:pt x="429488" y="12636"/>
                  </a:lnTo>
                  <a:close/>
                </a:path>
                <a:path w="619125" h="50800">
                  <a:moveTo>
                    <a:pt x="480009" y="12636"/>
                  </a:moveTo>
                  <a:lnTo>
                    <a:pt x="467385" y="12636"/>
                  </a:lnTo>
                  <a:lnTo>
                    <a:pt x="454748" y="12636"/>
                  </a:lnTo>
                  <a:lnTo>
                    <a:pt x="442112" y="12636"/>
                  </a:lnTo>
                  <a:lnTo>
                    <a:pt x="442112" y="25273"/>
                  </a:lnTo>
                  <a:lnTo>
                    <a:pt x="454748" y="25273"/>
                  </a:lnTo>
                  <a:lnTo>
                    <a:pt x="467372" y="25273"/>
                  </a:lnTo>
                  <a:lnTo>
                    <a:pt x="467372" y="37896"/>
                  </a:lnTo>
                  <a:lnTo>
                    <a:pt x="480009" y="37896"/>
                  </a:lnTo>
                  <a:lnTo>
                    <a:pt x="480009" y="25273"/>
                  </a:lnTo>
                  <a:lnTo>
                    <a:pt x="480009" y="12636"/>
                  </a:lnTo>
                  <a:close/>
                </a:path>
                <a:path w="619125" h="50800">
                  <a:moveTo>
                    <a:pt x="505269" y="12636"/>
                  </a:moveTo>
                  <a:lnTo>
                    <a:pt x="492633" y="12636"/>
                  </a:lnTo>
                  <a:lnTo>
                    <a:pt x="492633" y="25273"/>
                  </a:lnTo>
                  <a:lnTo>
                    <a:pt x="505269" y="25273"/>
                  </a:lnTo>
                  <a:lnTo>
                    <a:pt x="505269" y="12636"/>
                  </a:lnTo>
                  <a:close/>
                </a:path>
                <a:path w="619125" h="50800">
                  <a:moveTo>
                    <a:pt x="543166" y="0"/>
                  </a:moveTo>
                  <a:lnTo>
                    <a:pt x="530529" y="0"/>
                  </a:lnTo>
                  <a:lnTo>
                    <a:pt x="530529" y="12636"/>
                  </a:lnTo>
                  <a:lnTo>
                    <a:pt x="530529" y="25260"/>
                  </a:lnTo>
                  <a:lnTo>
                    <a:pt x="530529" y="37896"/>
                  </a:lnTo>
                  <a:lnTo>
                    <a:pt x="543166" y="37896"/>
                  </a:lnTo>
                  <a:lnTo>
                    <a:pt x="543166" y="25273"/>
                  </a:lnTo>
                  <a:lnTo>
                    <a:pt x="543166" y="12649"/>
                  </a:lnTo>
                  <a:lnTo>
                    <a:pt x="543166" y="0"/>
                  </a:lnTo>
                  <a:close/>
                </a:path>
                <a:path w="619125" h="50800">
                  <a:moveTo>
                    <a:pt x="593699" y="0"/>
                  </a:moveTo>
                  <a:lnTo>
                    <a:pt x="581063" y="0"/>
                  </a:lnTo>
                  <a:lnTo>
                    <a:pt x="568426" y="0"/>
                  </a:lnTo>
                  <a:lnTo>
                    <a:pt x="555790" y="0"/>
                  </a:lnTo>
                  <a:lnTo>
                    <a:pt x="555790" y="12636"/>
                  </a:lnTo>
                  <a:lnTo>
                    <a:pt x="555790" y="25260"/>
                  </a:lnTo>
                  <a:lnTo>
                    <a:pt x="555790" y="37896"/>
                  </a:lnTo>
                  <a:lnTo>
                    <a:pt x="568426" y="37896"/>
                  </a:lnTo>
                  <a:lnTo>
                    <a:pt x="581063" y="37896"/>
                  </a:lnTo>
                  <a:lnTo>
                    <a:pt x="593699" y="37896"/>
                  </a:lnTo>
                  <a:lnTo>
                    <a:pt x="593699" y="25273"/>
                  </a:lnTo>
                  <a:lnTo>
                    <a:pt x="593699" y="12649"/>
                  </a:lnTo>
                  <a:lnTo>
                    <a:pt x="593699" y="0"/>
                  </a:lnTo>
                  <a:close/>
                </a:path>
                <a:path w="619125" h="50800">
                  <a:moveTo>
                    <a:pt x="618947" y="0"/>
                  </a:moveTo>
                  <a:lnTo>
                    <a:pt x="606310" y="0"/>
                  </a:lnTo>
                  <a:lnTo>
                    <a:pt x="606310" y="12636"/>
                  </a:lnTo>
                  <a:lnTo>
                    <a:pt x="606310" y="25260"/>
                  </a:lnTo>
                  <a:lnTo>
                    <a:pt x="606310" y="37896"/>
                  </a:lnTo>
                  <a:lnTo>
                    <a:pt x="618947" y="37896"/>
                  </a:lnTo>
                  <a:lnTo>
                    <a:pt x="618947" y="25273"/>
                  </a:lnTo>
                  <a:lnTo>
                    <a:pt x="618947" y="12649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5961735" y="5305780"/>
              <a:ext cx="619125" cy="25400"/>
            </a:xfrm>
            <a:custGeom>
              <a:avLst/>
              <a:gdLst/>
              <a:ahLst/>
              <a:cxnLst/>
              <a:rect l="l" t="t" r="r" b="b"/>
              <a:pathLst>
                <a:path w="619125" h="25400">
                  <a:moveTo>
                    <a:pt x="12636" y="12636"/>
                  </a:moveTo>
                  <a:lnTo>
                    <a:pt x="0" y="12636"/>
                  </a:lnTo>
                  <a:lnTo>
                    <a:pt x="0" y="25273"/>
                  </a:lnTo>
                  <a:lnTo>
                    <a:pt x="12636" y="25273"/>
                  </a:lnTo>
                  <a:lnTo>
                    <a:pt x="12636" y="12636"/>
                  </a:lnTo>
                  <a:close/>
                </a:path>
                <a:path w="619125" h="25400">
                  <a:moveTo>
                    <a:pt x="391591" y="0"/>
                  </a:moveTo>
                  <a:lnTo>
                    <a:pt x="378955" y="0"/>
                  </a:lnTo>
                  <a:lnTo>
                    <a:pt x="378955" y="12636"/>
                  </a:lnTo>
                  <a:lnTo>
                    <a:pt x="391591" y="12636"/>
                  </a:lnTo>
                  <a:lnTo>
                    <a:pt x="391591" y="0"/>
                  </a:lnTo>
                  <a:close/>
                </a:path>
                <a:path w="619125" h="25400">
                  <a:moveTo>
                    <a:pt x="429488" y="0"/>
                  </a:moveTo>
                  <a:lnTo>
                    <a:pt x="416852" y="0"/>
                  </a:lnTo>
                  <a:lnTo>
                    <a:pt x="404215" y="0"/>
                  </a:lnTo>
                  <a:lnTo>
                    <a:pt x="404215" y="12636"/>
                  </a:lnTo>
                  <a:lnTo>
                    <a:pt x="416852" y="12636"/>
                  </a:lnTo>
                  <a:lnTo>
                    <a:pt x="429488" y="12636"/>
                  </a:lnTo>
                  <a:lnTo>
                    <a:pt x="429488" y="0"/>
                  </a:lnTo>
                  <a:close/>
                </a:path>
                <a:path w="619125" h="25400">
                  <a:moveTo>
                    <a:pt x="454748" y="0"/>
                  </a:moveTo>
                  <a:lnTo>
                    <a:pt x="442112" y="0"/>
                  </a:lnTo>
                  <a:lnTo>
                    <a:pt x="442112" y="12636"/>
                  </a:lnTo>
                  <a:lnTo>
                    <a:pt x="454748" y="12636"/>
                  </a:lnTo>
                  <a:lnTo>
                    <a:pt x="454748" y="0"/>
                  </a:lnTo>
                  <a:close/>
                </a:path>
                <a:path w="619125" h="25400">
                  <a:moveTo>
                    <a:pt x="492645" y="0"/>
                  </a:moveTo>
                  <a:lnTo>
                    <a:pt x="480009" y="0"/>
                  </a:lnTo>
                  <a:lnTo>
                    <a:pt x="467372" y="0"/>
                  </a:lnTo>
                  <a:lnTo>
                    <a:pt x="467372" y="12636"/>
                  </a:lnTo>
                  <a:lnTo>
                    <a:pt x="480009" y="12636"/>
                  </a:lnTo>
                  <a:lnTo>
                    <a:pt x="492645" y="12636"/>
                  </a:lnTo>
                  <a:lnTo>
                    <a:pt x="492645" y="0"/>
                  </a:lnTo>
                  <a:close/>
                </a:path>
                <a:path w="619125" h="25400">
                  <a:moveTo>
                    <a:pt x="543166" y="0"/>
                  </a:moveTo>
                  <a:lnTo>
                    <a:pt x="530529" y="0"/>
                  </a:lnTo>
                  <a:lnTo>
                    <a:pt x="530529" y="12636"/>
                  </a:lnTo>
                  <a:lnTo>
                    <a:pt x="543166" y="12636"/>
                  </a:lnTo>
                  <a:lnTo>
                    <a:pt x="543166" y="0"/>
                  </a:lnTo>
                  <a:close/>
                </a:path>
                <a:path w="619125" h="25400">
                  <a:moveTo>
                    <a:pt x="618947" y="0"/>
                  </a:moveTo>
                  <a:lnTo>
                    <a:pt x="606310" y="0"/>
                  </a:lnTo>
                  <a:lnTo>
                    <a:pt x="606310" y="12636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5974372" y="5324735"/>
              <a:ext cx="606425" cy="0"/>
            </a:xfrm>
            <a:custGeom>
              <a:avLst/>
              <a:gdLst/>
              <a:ahLst/>
              <a:cxnLst/>
              <a:rect l="l" t="t" r="r" b="b"/>
              <a:pathLst>
                <a:path w="606425">
                  <a:moveTo>
                    <a:pt x="0" y="0"/>
                  </a:moveTo>
                  <a:lnTo>
                    <a:pt x="606323" y="0"/>
                  </a:lnTo>
                </a:path>
              </a:pathLst>
            </a:custGeom>
            <a:ln w="12636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5961735" y="5331040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36" y="12636"/>
                  </a:moveTo>
                  <a:lnTo>
                    <a:pt x="0" y="12636"/>
                  </a:lnTo>
                  <a:lnTo>
                    <a:pt x="0" y="25273"/>
                  </a:lnTo>
                  <a:lnTo>
                    <a:pt x="12636" y="25273"/>
                  </a:lnTo>
                  <a:lnTo>
                    <a:pt x="12636" y="12636"/>
                  </a:lnTo>
                  <a:close/>
                </a:path>
                <a:path w="619125" h="50800">
                  <a:moveTo>
                    <a:pt x="50533" y="12636"/>
                  </a:moveTo>
                  <a:lnTo>
                    <a:pt x="37909" y="12636"/>
                  </a:lnTo>
                  <a:lnTo>
                    <a:pt x="25273" y="12636"/>
                  </a:lnTo>
                  <a:lnTo>
                    <a:pt x="25273" y="25260"/>
                  </a:lnTo>
                  <a:lnTo>
                    <a:pt x="25273" y="37896"/>
                  </a:lnTo>
                  <a:lnTo>
                    <a:pt x="12636" y="37896"/>
                  </a:lnTo>
                  <a:lnTo>
                    <a:pt x="0" y="37896"/>
                  </a:lnTo>
                  <a:lnTo>
                    <a:pt x="0" y="50533"/>
                  </a:lnTo>
                  <a:lnTo>
                    <a:pt x="12636" y="50533"/>
                  </a:lnTo>
                  <a:lnTo>
                    <a:pt x="25273" y="50533"/>
                  </a:lnTo>
                  <a:lnTo>
                    <a:pt x="37896" y="50533"/>
                  </a:lnTo>
                  <a:lnTo>
                    <a:pt x="50533" y="50533"/>
                  </a:lnTo>
                  <a:lnTo>
                    <a:pt x="50533" y="37896"/>
                  </a:lnTo>
                  <a:lnTo>
                    <a:pt x="50533" y="25273"/>
                  </a:lnTo>
                  <a:lnTo>
                    <a:pt x="50533" y="12636"/>
                  </a:lnTo>
                  <a:close/>
                </a:path>
                <a:path w="619125" h="50800">
                  <a:moveTo>
                    <a:pt x="113690" y="0"/>
                  </a:moveTo>
                  <a:lnTo>
                    <a:pt x="101053" y="0"/>
                  </a:lnTo>
                  <a:lnTo>
                    <a:pt x="101053" y="12636"/>
                  </a:lnTo>
                  <a:lnTo>
                    <a:pt x="88430" y="12636"/>
                  </a:lnTo>
                  <a:lnTo>
                    <a:pt x="75806" y="12636"/>
                  </a:lnTo>
                  <a:lnTo>
                    <a:pt x="63169" y="12636"/>
                  </a:lnTo>
                  <a:lnTo>
                    <a:pt x="63169" y="25273"/>
                  </a:lnTo>
                  <a:lnTo>
                    <a:pt x="75793" y="25273"/>
                  </a:lnTo>
                  <a:lnTo>
                    <a:pt x="88430" y="25273"/>
                  </a:lnTo>
                  <a:lnTo>
                    <a:pt x="88430" y="37896"/>
                  </a:lnTo>
                  <a:lnTo>
                    <a:pt x="75793" y="37896"/>
                  </a:lnTo>
                  <a:lnTo>
                    <a:pt x="75793" y="50533"/>
                  </a:lnTo>
                  <a:lnTo>
                    <a:pt x="88430" y="50533"/>
                  </a:lnTo>
                  <a:lnTo>
                    <a:pt x="101066" y="50533"/>
                  </a:lnTo>
                  <a:lnTo>
                    <a:pt x="101066" y="37896"/>
                  </a:lnTo>
                  <a:lnTo>
                    <a:pt x="101066" y="25273"/>
                  </a:lnTo>
                  <a:lnTo>
                    <a:pt x="101066" y="12636"/>
                  </a:lnTo>
                  <a:lnTo>
                    <a:pt x="113690" y="12636"/>
                  </a:lnTo>
                  <a:lnTo>
                    <a:pt x="113690" y="0"/>
                  </a:lnTo>
                  <a:close/>
                </a:path>
                <a:path w="619125" h="50800">
                  <a:moveTo>
                    <a:pt x="164223" y="12636"/>
                  </a:moveTo>
                  <a:lnTo>
                    <a:pt x="151587" y="12636"/>
                  </a:lnTo>
                  <a:lnTo>
                    <a:pt x="151587" y="0"/>
                  </a:lnTo>
                  <a:lnTo>
                    <a:pt x="138950" y="0"/>
                  </a:lnTo>
                  <a:lnTo>
                    <a:pt x="138950" y="12636"/>
                  </a:lnTo>
                  <a:lnTo>
                    <a:pt x="126326" y="12636"/>
                  </a:lnTo>
                  <a:lnTo>
                    <a:pt x="126326" y="25260"/>
                  </a:lnTo>
                  <a:lnTo>
                    <a:pt x="113690" y="25260"/>
                  </a:lnTo>
                  <a:lnTo>
                    <a:pt x="113690" y="37896"/>
                  </a:lnTo>
                  <a:lnTo>
                    <a:pt x="126326" y="37896"/>
                  </a:lnTo>
                  <a:lnTo>
                    <a:pt x="138963" y="37896"/>
                  </a:lnTo>
                  <a:lnTo>
                    <a:pt x="138963" y="25273"/>
                  </a:lnTo>
                  <a:lnTo>
                    <a:pt x="151587" y="25273"/>
                  </a:lnTo>
                  <a:lnTo>
                    <a:pt x="151587" y="37896"/>
                  </a:lnTo>
                  <a:lnTo>
                    <a:pt x="164223" y="37896"/>
                  </a:lnTo>
                  <a:lnTo>
                    <a:pt x="164223" y="25273"/>
                  </a:lnTo>
                  <a:lnTo>
                    <a:pt x="164223" y="12636"/>
                  </a:lnTo>
                  <a:close/>
                </a:path>
                <a:path w="619125" h="50800">
                  <a:moveTo>
                    <a:pt x="202120" y="25260"/>
                  </a:moveTo>
                  <a:lnTo>
                    <a:pt x="189484" y="25260"/>
                  </a:lnTo>
                  <a:lnTo>
                    <a:pt x="189484" y="12636"/>
                  </a:lnTo>
                  <a:lnTo>
                    <a:pt x="176847" y="12636"/>
                  </a:lnTo>
                  <a:lnTo>
                    <a:pt x="176847" y="25260"/>
                  </a:lnTo>
                  <a:lnTo>
                    <a:pt x="176847" y="37896"/>
                  </a:lnTo>
                  <a:lnTo>
                    <a:pt x="189484" y="37896"/>
                  </a:lnTo>
                  <a:lnTo>
                    <a:pt x="202120" y="37896"/>
                  </a:lnTo>
                  <a:lnTo>
                    <a:pt x="202120" y="25260"/>
                  </a:lnTo>
                  <a:close/>
                </a:path>
                <a:path w="619125" h="50800">
                  <a:moveTo>
                    <a:pt x="404215" y="0"/>
                  </a:moveTo>
                  <a:lnTo>
                    <a:pt x="391579" y="0"/>
                  </a:lnTo>
                  <a:lnTo>
                    <a:pt x="391579" y="12636"/>
                  </a:lnTo>
                  <a:lnTo>
                    <a:pt x="404215" y="12636"/>
                  </a:lnTo>
                  <a:lnTo>
                    <a:pt x="404215" y="0"/>
                  </a:lnTo>
                  <a:close/>
                </a:path>
                <a:path w="619125" h="50800">
                  <a:moveTo>
                    <a:pt x="416852" y="25260"/>
                  </a:moveTo>
                  <a:lnTo>
                    <a:pt x="404215" y="25260"/>
                  </a:lnTo>
                  <a:lnTo>
                    <a:pt x="391591" y="25260"/>
                  </a:lnTo>
                  <a:lnTo>
                    <a:pt x="378955" y="25260"/>
                  </a:lnTo>
                  <a:lnTo>
                    <a:pt x="378955" y="12636"/>
                  </a:lnTo>
                  <a:lnTo>
                    <a:pt x="366331" y="12636"/>
                  </a:lnTo>
                  <a:lnTo>
                    <a:pt x="366331" y="0"/>
                  </a:lnTo>
                  <a:lnTo>
                    <a:pt x="353695" y="0"/>
                  </a:lnTo>
                  <a:lnTo>
                    <a:pt x="341058" y="0"/>
                  </a:lnTo>
                  <a:lnTo>
                    <a:pt x="328422" y="0"/>
                  </a:lnTo>
                  <a:lnTo>
                    <a:pt x="328422" y="12636"/>
                  </a:lnTo>
                  <a:lnTo>
                    <a:pt x="315798" y="12636"/>
                  </a:lnTo>
                  <a:lnTo>
                    <a:pt x="303174" y="12636"/>
                  </a:lnTo>
                  <a:lnTo>
                    <a:pt x="290537" y="12636"/>
                  </a:lnTo>
                  <a:lnTo>
                    <a:pt x="290537" y="0"/>
                  </a:lnTo>
                  <a:lnTo>
                    <a:pt x="277901" y="0"/>
                  </a:lnTo>
                  <a:lnTo>
                    <a:pt x="277901" y="12636"/>
                  </a:lnTo>
                  <a:lnTo>
                    <a:pt x="277901" y="25260"/>
                  </a:lnTo>
                  <a:lnTo>
                    <a:pt x="265277" y="25260"/>
                  </a:lnTo>
                  <a:lnTo>
                    <a:pt x="265277" y="12636"/>
                  </a:lnTo>
                  <a:lnTo>
                    <a:pt x="277901" y="12636"/>
                  </a:lnTo>
                  <a:lnTo>
                    <a:pt x="277901" y="0"/>
                  </a:lnTo>
                  <a:lnTo>
                    <a:pt x="265264" y="0"/>
                  </a:lnTo>
                  <a:lnTo>
                    <a:pt x="265264" y="12636"/>
                  </a:lnTo>
                  <a:lnTo>
                    <a:pt x="252641" y="12636"/>
                  </a:lnTo>
                  <a:lnTo>
                    <a:pt x="252641" y="25260"/>
                  </a:lnTo>
                  <a:lnTo>
                    <a:pt x="240004" y="25260"/>
                  </a:lnTo>
                  <a:lnTo>
                    <a:pt x="240004" y="12636"/>
                  </a:lnTo>
                  <a:lnTo>
                    <a:pt x="252641" y="12636"/>
                  </a:lnTo>
                  <a:lnTo>
                    <a:pt x="252641" y="0"/>
                  </a:lnTo>
                  <a:lnTo>
                    <a:pt x="240004" y="0"/>
                  </a:lnTo>
                  <a:lnTo>
                    <a:pt x="227380" y="0"/>
                  </a:lnTo>
                  <a:lnTo>
                    <a:pt x="214744" y="0"/>
                  </a:lnTo>
                  <a:lnTo>
                    <a:pt x="214744" y="12636"/>
                  </a:lnTo>
                  <a:lnTo>
                    <a:pt x="214744" y="25273"/>
                  </a:lnTo>
                  <a:lnTo>
                    <a:pt x="227368" y="25273"/>
                  </a:lnTo>
                  <a:lnTo>
                    <a:pt x="240004" y="25273"/>
                  </a:lnTo>
                  <a:lnTo>
                    <a:pt x="240004" y="37896"/>
                  </a:lnTo>
                  <a:lnTo>
                    <a:pt x="252641" y="37896"/>
                  </a:lnTo>
                  <a:lnTo>
                    <a:pt x="252641" y="25273"/>
                  </a:lnTo>
                  <a:lnTo>
                    <a:pt x="265264" y="25273"/>
                  </a:lnTo>
                  <a:lnTo>
                    <a:pt x="265264" y="37896"/>
                  </a:lnTo>
                  <a:lnTo>
                    <a:pt x="277901" y="37896"/>
                  </a:lnTo>
                  <a:lnTo>
                    <a:pt x="290537" y="37896"/>
                  </a:lnTo>
                  <a:lnTo>
                    <a:pt x="290537" y="25273"/>
                  </a:lnTo>
                  <a:lnTo>
                    <a:pt x="303161" y="25273"/>
                  </a:lnTo>
                  <a:lnTo>
                    <a:pt x="315798" y="25273"/>
                  </a:lnTo>
                  <a:lnTo>
                    <a:pt x="315798" y="37896"/>
                  </a:lnTo>
                  <a:lnTo>
                    <a:pt x="328434" y="37896"/>
                  </a:lnTo>
                  <a:lnTo>
                    <a:pt x="328434" y="25273"/>
                  </a:lnTo>
                  <a:lnTo>
                    <a:pt x="341058" y="25273"/>
                  </a:lnTo>
                  <a:lnTo>
                    <a:pt x="353695" y="25273"/>
                  </a:lnTo>
                  <a:lnTo>
                    <a:pt x="353695" y="37896"/>
                  </a:lnTo>
                  <a:lnTo>
                    <a:pt x="366318" y="37896"/>
                  </a:lnTo>
                  <a:lnTo>
                    <a:pt x="416852" y="37896"/>
                  </a:lnTo>
                  <a:lnTo>
                    <a:pt x="416852" y="25260"/>
                  </a:lnTo>
                  <a:close/>
                </a:path>
                <a:path w="619125" h="50800">
                  <a:moveTo>
                    <a:pt x="454748" y="12636"/>
                  </a:moveTo>
                  <a:lnTo>
                    <a:pt x="442112" y="12636"/>
                  </a:lnTo>
                  <a:lnTo>
                    <a:pt x="429488" y="12636"/>
                  </a:lnTo>
                  <a:lnTo>
                    <a:pt x="429488" y="0"/>
                  </a:lnTo>
                  <a:lnTo>
                    <a:pt x="416852" y="0"/>
                  </a:lnTo>
                  <a:lnTo>
                    <a:pt x="416852" y="12636"/>
                  </a:lnTo>
                  <a:lnTo>
                    <a:pt x="429475" y="12636"/>
                  </a:lnTo>
                  <a:lnTo>
                    <a:pt x="429475" y="25273"/>
                  </a:lnTo>
                  <a:lnTo>
                    <a:pt x="442112" y="25273"/>
                  </a:lnTo>
                  <a:lnTo>
                    <a:pt x="442112" y="37896"/>
                  </a:lnTo>
                  <a:lnTo>
                    <a:pt x="454748" y="37896"/>
                  </a:lnTo>
                  <a:lnTo>
                    <a:pt x="454748" y="25273"/>
                  </a:lnTo>
                  <a:lnTo>
                    <a:pt x="454748" y="12636"/>
                  </a:lnTo>
                  <a:close/>
                </a:path>
                <a:path w="619125" h="50800">
                  <a:moveTo>
                    <a:pt x="505269" y="0"/>
                  </a:moveTo>
                  <a:lnTo>
                    <a:pt x="492633" y="0"/>
                  </a:lnTo>
                  <a:lnTo>
                    <a:pt x="492633" y="12636"/>
                  </a:lnTo>
                  <a:lnTo>
                    <a:pt x="480009" y="12636"/>
                  </a:lnTo>
                  <a:lnTo>
                    <a:pt x="480009" y="0"/>
                  </a:lnTo>
                  <a:lnTo>
                    <a:pt x="467385" y="0"/>
                  </a:lnTo>
                  <a:lnTo>
                    <a:pt x="454748" y="0"/>
                  </a:lnTo>
                  <a:lnTo>
                    <a:pt x="454748" y="12636"/>
                  </a:lnTo>
                  <a:lnTo>
                    <a:pt x="467372" y="12636"/>
                  </a:lnTo>
                  <a:lnTo>
                    <a:pt x="467372" y="25260"/>
                  </a:lnTo>
                  <a:lnTo>
                    <a:pt x="467372" y="37896"/>
                  </a:lnTo>
                  <a:lnTo>
                    <a:pt x="480009" y="37896"/>
                  </a:lnTo>
                  <a:lnTo>
                    <a:pt x="480009" y="25273"/>
                  </a:lnTo>
                  <a:lnTo>
                    <a:pt x="492645" y="25273"/>
                  </a:lnTo>
                  <a:lnTo>
                    <a:pt x="492645" y="12636"/>
                  </a:lnTo>
                  <a:lnTo>
                    <a:pt x="505269" y="12636"/>
                  </a:lnTo>
                  <a:lnTo>
                    <a:pt x="505269" y="0"/>
                  </a:lnTo>
                  <a:close/>
                </a:path>
                <a:path w="619125" h="50800">
                  <a:moveTo>
                    <a:pt x="555802" y="25260"/>
                  </a:moveTo>
                  <a:lnTo>
                    <a:pt x="543166" y="25260"/>
                  </a:lnTo>
                  <a:lnTo>
                    <a:pt x="543166" y="12636"/>
                  </a:lnTo>
                  <a:lnTo>
                    <a:pt x="530529" y="12636"/>
                  </a:lnTo>
                  <a:lnTo>
                    <a:pt x="530529" y="25260"/>
                  </a:lnTo>
                  <a:lnTo>
                    <a:pt x="530529" y="37896"/>
                  </a:lnTo>
                  <a:lnTo>
                    <a:pt x="543166" y="37896"/>
                  </a:lnTo>
                  <a:lnTo>
                    <a:pt x="555802" y="37896"/>
                  </a:lnTo>
                  <a:lnTo>
                    <a:pt x="555802" y="25260"/>
                  </a:lnTo>
                  <a:close/>
                </a:path>
                <a:path w="619125" h="50800">
                  <a:moveTo>
                    <a:pt x="581063" y="12636"/>
                  </a:moveTo>
                  <a:lnTo>
                    <a:pt x="568426" y="12636"/>
                  </a:lnTo>
                  <a:lnTo>
                    <a:pt x="568426" y="25273"/>
                  </a:lnTo>
                  <a:lnTo>
                    <a:pt x="581063" y="25273"/>
                  </a:lnTo>
                  <a:lnTo>
                    <a:pt x="581063" y="12636"/>
                  </a:lnTo>
                  <a:close/>
                </a:path>
                <a:path w="619125" h="50800">
                  <a:moveTo>
                    <a:pt x="618947" y="12636"/>
                  </a:moveTo>
                  <a:lnTo>
                    <a:pt x="606310" y="12636"/>
                  </a:lnTo>
                  <a:lnTo>
                    <a:pt x="593674" y="12636"/>
                  </a:lnTo>
                  <a:lnTo>
                    <a:pt x="593674" y="25273"/>
                  </a:lnTo>
                  <a:lnTo>
                    <a:pt x="606310" y="25273"/>
                  </a:lnTo>
                  <a:lnTo>
                    <a:pt x="618947" y="25273"/>
                  </a:lnTo>
                  <a:lnTo>
                    <a:pt x="618947" y="1263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5961735" y="5368937"/>
              <a:ext cx="619125" cy="38100"/>
            </a:xfrm>
            <a:custGeom>
              <a:avLst/>
              <a:gdLst/>
              <a:ahLst/>
              <a:cxnLst/>
              <a:rect l="l" t="t" r="r" b="b"/>
              <a:pathLst>
                <a:path w="619125" h="38100">
                  <a:moveTo>
                    <a:pt x="37909" y="25260"/>
                  </a:moveTo>
                  <a:lnTo>
                    <a:pt x="25273" y="25260"/>
                  </a:lnTo>
                  <a:lnTo>
                    <a:pt x="12636" y="25260"/>
                  </a:lnTo>
                  <a:lnTo>
                    <a:pt x="0" y="25260"/>
                  </a:lnTo>
                  <a:lnTo>
                    <a:pt x="0" y="37896"/>
                  </a:lnTo>
                  <a:lnTo>
                    <a:pt x="12636" y="37896"/>
                  </a:lnTo>
                  <a:lnTo>
                    <a:pt x="25273" y="37896"/>
                  </a:lnTo>
                  <a:lnTo>
                    <a:pt x="37909" y="37896"/>
                  </a:lnTo>
                  <a:lnTo>
                    <a:pt x="37909" y="25260"/>
                  </a:lnTo>
                  <a:close/>
                </a:path>
                <a:path w="619125" h="38100">
                  <a:moveTo>
                    <a:pt x="63169" y="12636"/>
                  </a:moveTo>
                  <a:lnTo>
                    <a:pt x="50533" y="12636"/>
                  </a:lnTo>
                  <a:lnTo>
                    <a:pt x="50533" y="25273"/>
                  </a:lnTo>
                  <a:lnTo>
                    <a:pt x="63169" y="25273"/>
                  </a:lnTo>
                  <a:lnTo>
                    <a:pt x="63169" y="12636"/>
                  </a:lnTo>
                  <a:close/>
                </a:path>
                <a:path w="619125" h="38100">
                  <a:moveTo>
                    <a:pt x="113690" y="0"/>
                  </a:moveTo>
                  <a:lnTo>
                    <a:pt x="101066" y="0"/>
                  </a:lnTo>
                  <a:lnTo>
                    <a:pt x="88430" y="0"/>
                  </a:lnTo>
                  <a:lnTo>
                    <a:pt x="88430" y="12636"/>
                  </a:lnTo>
                  <a:lnTo>
                    <a:pt x="101053" y="12636"/>
                  </a:lnTo>
                  <a:lnTo>
                    <a:pt x="101053" y="25260"/>
                  </a:lnTo>
                  <a:lnTo>
                    <a:pt x="88430" y="25260"/>
                  </a:lnTo>
                  <a:lnTo>
                    <a:pt x="75793" y="25260"/>
                  </a:lnTo>
                  <a:lnTo>
                    <a:pt x="75793" y="37896"/>
                  </a:lnTo>
                  <a:lnTo>
                    <a:pt x="88430" y="37896"/>
                  </a:lnTo>
                  <a:lnTo>
                    <a:pt x="101066" y="37896"/>
                  </a:lnTo>
                  <a:lnTo>
                    <a:pt x="101066" y="25273"/>
                  </a:lnTo>
                  <a:lnTo>
                    <a:pt x="113690" y="25273"/>
                  </a:lnTo>
                  <a:lnTo>
                    <a:pt x="113690" y="12636"/>
                  </a:lnTo>
                  <a:lnTo>
                    <a:pt x="113690" y="0"/>
                  </a:lnTo>
                  <a:close/>
                </a:path>
                <a:path w="619125" h="38100">
                  <a:moveTo>
                    <a:pt x="214744" y="12636"/>
                  </a:moveTo>
                  <a:lnTo>
                    <a:pt x="202120" y="12636"/>
                  </a:lnTo>
                  <a:lnTo>
                    <a:pt x="202120" y="0"/>
                  </a:lnTo>
                  <a:lnTo>
                    <a:pt x="189484" y="0"/>
                  </a:lnTo>
                  <a:lnTo>
                    <a:pt x="189484" y="12636"/>
                  </a:lnTo>
                  <a:lnTo>
                    <a:pt x="176847" y="12636"/>
                  </a:lnTo>
                  <a:lnTo>
                    <a:pt x="164211" y="12636"/>
                  </a:lnTo>
                  <a:lnTo>
                    <a:pt x="164211" y="25260"/>
                  </a:lnTo>
                  <a:lnTo>
                    <a:pt x="151587" y="25260"/>
                  </a:lnTo>
                  <a:lnTo>
                    <a:pt x="151587" y="12636"/>
                  </a:lnTo>
                  <a:lnTo>
                    <a:pt x="138963" y="12636"/>
                  </a:lnTo>
                  <a:lnTo>
                    <a:pt x="138963" y="0"/>
                  </a:lnTo>
                  <a:lnTo>
                    <a:pt x="126326" y="0"/>
                  </a:lnTo>
                  <a:lnTo>
                    <a:pt x="126326" y="12636"/>
                  </a:lnTo>
                  <a:lnTo>
                    <a:pt x="126326" y="25273"/>
                  </a:lnTo>
                  <a:lnTo>
                    <a:pt x="138950" y="25273"/>
                  </a:lnTo>
                  <a:lnTo>
                    <a:pt x="151587" y="25273"/>
                  </a:lnTo>
                  <a:lnTo>
                    <a:pt x="151587" y="37896"/>
                  </a:lnTo>
                  <a:lnTo>
                    <a:pt x="164223" y="37896"/>
                  </a:lnTo>
                  <a:lnTo>
                    <a:pt x="164223" y="25273"/>
                  </a:lnTo>
                  <a:lnTo>
                    <a:pt x="176847" y="25273"/>
                  </a:lnTo>
                  <a:lnTo>
                    <a:pt x="176847" y="37896"/>
                  </a:lnTo>
                  <a:lnTo>
                    <a:pt x="189484" y="37896"/>
                  </a:lnTo>
                  <a:lnTo>
                    <a:pt x="202107" y="37896"/>
                  </a:lnTo>
                  <a:lnTo>
                    <a:pt x="214744" y="37896"/>
                  </a:lnTo>
                  <a:lnTo>
                    <a:pt x="214744" y="25273"/>
                  </a:lnTo>
                  <a:lnTo>
                    <a:pt x="214744" y="12636"/>
                  </a:lnTo>
                  <a:close/>
                </a:path>
                <a:path w="619125" h="38100">
                  <a:moveTo>
                    <a:pt x="252641" y="25260"/>
                  </a:moveTo>
                  <a:lnTo>
                    <a:pt x="240004" y="25260"/>
                  </a:lnTo>
                  <a:lnTo>
                    <a:pt x="240004" y="12636"/>
                  </a:lnTo>
                  <a:lnTo>
                    <a:pt x="227368" y="12636"/>
                  </a:lnTo>
                  <a:lnTo>
                    <a:pt x="227368" y="25273"/>
                  </a:lnTo>
                  <a:lnTo>
                    <a:pt x="240004" y="25273"/>
                  </a:lnTo>
                  <a:lnTo>
                    <a:pt x="240004" y="37896"/>
                  </a:lnTo>
                  <a:lnTo>
                    <a:pt x="252641" y="37896"/>
                  </a:lnTo>
                  <a:lnTo>
                    <a:pt x="252641" y="25260"/>
                  </a:lnTo>
                  <a:close/>
                </a:path>
                <a:path w="619125" h="38100">
                  <a:moveTo>
                    <a:pt x="328434" y="0"/>
                  </a:moveTo>
                  <a:lnTo>
                    <a:pt x="315798" y="0"/>
                  </a:lnTo>
                  <a:lnTo>
                    <a:pt x="303161" y="0"/>
                  </a:lnTo>
                  <a:lnTo>
                    <a:pt x="303161" y="12636"/>
                  </a:lnTo>
                  <a:lnTo>
                    <a:pt x="303161" y="25260"/>
                  </a:lnTo>
                  <a:lnTo>
                    <a:pt x="290537" y="25260"/>
                  </a:lnTo>
                  <a:lnTo>
                    <a:pt x="290537" y="12636"/>
                  </a:lnTo>
                  <a:lnTo>
                    <a:pt x="277901" y="12636"/>
                  </a:lnTo>
                  <a:lnTo>
                    <a:pt x="277901" y="0"/>
                  </a:lnTo>
                  <a:lnTo>
                    <a:pt x="265277" y="0"/>
                  </a:lnTo>
                  <a:lnTo>
                    <a:pt x="252641" y="0"/>
                  </a:lnTo>
                  <a:lnTo>
                    <a:pt x="240004" y="0"/>
                  </a:lnTo>
                  <a:lnTo>
                    <a:pt x="240004" y="12636"/>
                  </a:lnTo>
                  <a:lnTo>
                    <a:pt x="252641" y="12636"/>
                  </a:lnTo>
                  <a:lnTo>
                    <a:pt x="265264" y="12636"/>
                  </a:lnTo>
                  <a:lnTo>
                    <a:pt x="265264" y="25273"/>
                  </a:lnTo>
                  <a:lnTo>
                    <a:pt x="277901" y="25273"/>
                  </a:lnTo>
                  <a:lnTo>
                    <a:pt x="277901" y="37896"/>
                  </a:lnTo>
                  <a:lnTo>
                    <a:pt x="290537" y="37896"/>
                  </a:lnTo>
                  <a:lnTo>
                    <a:pt x="303161" y="37896"/>
                  </a:lnTo>
                  <a:lnTo>
                    <a:pt x="315798" y="37896"/>
                  </a:lnTo>
                  <a:lnTo>
                    <a:pt x="328434" y="37896"/>
                  </a:lnTo>
                  <a:lnTo>
                    <a:pt x="328434" y="25260"/>
                  </a:lnTo>
                  <a:lnTo>
                    <a:pt x="315798" y="25260"/>
                  </a:lnTo>
                  <a:lnTo>
                    <a:pt x="315798" y="12636"/>
                  </a:lnTo>
                  <a:lnTo>
                    <a:pt x="328434" y="12636"/>
                  </a:lnTo>
                  <a:lnTo>
                    <a:pt x="328434" y="0"/>
                  </a:lnTo>
                  <a:close/>
                </a:path>
                <a:path w="619125" h="38100">
                  <a:moveTo>
                    <a:pt x="366331" y="0"/>
                  </a:moveTo>
                  <a:lnTo>
                    <a:pt x="353695" y="0"/>
                  </a:lnTo>
                  <a:lnTo>
                    <a:pt x="341058" y="0"/>
                  </a:lnTo>
                  <a:lnTo>
                    <a:pt x="341058" y="12636"/>
                  </a:lnTo>
                  <a:lnTo>
                    <a:pt x="353695" y="12636"/>
                  </a:lnTo>
                  <a:lnTo>
                    <a:pt x="366331" y="12636"/>
                  </a:lnTo>
                  <a:lnTo>
                    <a:pt x="366331" y="0"/>
                  </a:lnTo>
                  <a:close/>
                </a:path>
                <a:path w="619125" h="38100">
                  <a:moveTo>
                    <a:pt x="517906" y="25260"/>
                  </a:moveTo>
                  <a:lnTo>
                    <a:pt x="505269" y="25260"/>
                  </a:lnTo>
                  <a:lnTo>
                    <a:pt x="505269" y="12636"/>
                  </a:lnTo>
                  <a:lnTo>
                    <a:pt x="492645" y="12636"/>
                  </a:lnTo>
                  <a:lnTo>
                    <a:pt x="480009" y="12636"/>
                  </a:lnTo>
                  <a:lnTo>
                    <a:pt x="480009" y="25260"/>
                  </a:lnTo>
                  <a:lnTo>
                    <a:pt x="467385" y="25260"/>
                  </a:lnTo>
                  <a:lnTo>
                    <a:pt x="467385" y="12636"/>
                  </a:lnTo>
                  <a:lnTo>
                    <a:pt x="480009" y="12636"/>
                  </a:lnTo>
                  <a:lnTo>
                    <a:pt x="480009" y="0"/>
                  </a:lnTo>
                  <a:lnTo>
                    <a:pt x="467372" y="0"/>
                  </a:lnTo>
                  <a:lnTo>
                    <a:pt x="467372" y="12636"/>
                  </a:lnTo>
                  <a:lnTo>
                    <a:pt x="454748" y="12636"/>
                  </a:lnTo>
                  <a:lnTo>
                    <a:pt x="454748" y="25260"/>
                  </a:lnTo>
                  <a:lnTo>
                    <a:pt x="442112" y="25260"/>
                  </a:lnTo>
                  <a:lnTo>
                    <a:pt x="442112" y="12636"/>
                  </a:lnTo>
                  <a:lnTo>
                    <a:pt x="454748" y="12636"/>
                  </a:lnTo>
                  <a:lnTo>
                    <a:pt x="454748" y="0"/>
                  </a:lnTo>
                  <a:lnTo>
                    <a:pt x="442112" y="0"/>
                  </a:lnTo>
                  <a:lnTo>
                    <a:pt x="429475" y="0"/>
                  </a:lnTo>
                  <a:lnTo>
                    <a:pt x="429475" y="12636"/>
                  </a:lnTo>
                  <a:lnTo>
                    <a:pt x="416852" y="12636"/>
                  </a:lnTo>
                  <a:lnTo>
                    <a:pt x="404215" y="12636"/>
                  </a:lnTo>
                  <a:lnTo>
                    <a:pt x="404215" y="0"/>
                  </a:lnTo>
                  <a:lnTo>
                    <a:pt x="391591" y="0"/>
                  </a:lnTo>
                  <a:lnTo>
                    <a:pt x="378955" y="0"/>
                  </a:lnTo>
                  <a:lnTo>
                    <a:pt x="378955" y="12636"/>
                  </a:lnTo>
                  <a:lnTo>
                    <a:pt x="391579" y="12636"/>
                  </a:lnTo>
                  <a:lnTo>
                    <a:pt x="391579" y="25260"/>
                  </a:lnTo>
                  <a:lnTo>
                    <a:pt x="378955" y="25260"/>
                  </a:lnTo>
                  <a:lnTo>
                    <a:pt x="378955" y="37896"/>
                  </a:lnTo>
                  <a:lnTo>
                    <a:pt x="391579" y="37896"/>
                  </a:lnTo>
                  <a:lnTo>
                    <a:pt x="404215" y="37896"/>
                  </a:lnTo>
                  <a:lnTo>
                    <a:pt x="404215" y="25273"/>
                  </a:lnTo>
                  <a:lnTo>
                    <a:pt x="416852" y="25273"/>
                  </a:lnTo>
                  <a:lnTo>
                    <a:pt x="416852" y="37896"/>
                  </a:lnTo>
                  <a:lnTo>
                    <a:pt x="429488" y="37896"/>
                  </a:lnTo>
                  <a:lnTo>
                    <a:pt x="429488" y="25273"/>
                  </a:lnTo>
                  <a:lnTo>
                    <a:pt x="442112" y="25273"/>
                  </a:lnTo>
                  <a:lnTo>
                    <a:pt x="442112" y="37896"/>
                  </a:lnTo>
                  <a:lnTo>
                    <a:pt x="454748" y="37896"/>
                  </a:lnTo>
                  <a:lnTo>
                    <a:pt x="467372" y="37896"/>
                  </a:lnTo>
                  <a:lnTo>
                    <a:pt x="480009" y="37896"/>
                  </a:lnTo>
                  <a:lnTo>
                    <a:pt x="480009" y="25273"/>
                  </a:lnTo>
                  <a:lnTo>
                    <a:pt x="492633" y="25273"/>
                  </a:lnTo>
                  <a:lnTo>
                    <a:pt x="505269" y="25273"/>
                  </a:lnTo>
                  <a:lnTo>
                    <a:pt x="505269" y="37896"/>
                  </a:lnTo>
                  <a:lnTo>
                    <a:pt x="517906" y="37896"/>
                  </a:lnTo>
                  <a:lnTo>
                    <a:pt x="517906" y="25260"/>
                  </a:lnTo>
                  <a:close/>
                </a:path>
                <a:path w="619125" h="38100">
                  <a:moveTo>
                    <a:pt x="517906" y="0"/>
                  </a:moveTo>
                  <a:lnTo>
                    <a:pt x="505269" y="0"/>
                  </a:lnTo>
                  <a:lnTo>
                    <a:pt x="505269" y="12636"/>
                  </a:lnTo>
                  <a:lnTo>
                    <a:pt x="517906" y="12636"/>
                  </a:lnTo>
                  <a:lnTo>
                    <a:pt x="517906" y="0"/>
                  </a:lnTo>
                  <a:close/>
                </a:path>
                <a:path w="619125" h="38100">
                  <a:moveTo>
                    <a:pt x="618947" y="12636"/>
                  </a:moveTo>
                  <a:lnTo>
                    <a:pt x="618947" y="12636"/>
                  </a:lnTo>
                  <a:lnTo>
                    <a:pt x="555802" y="12636"/>
                  </a:lnTo>
                  <a:lnTo>
                    <a:pt x="555802" y="0"/>
                  </a:lnTo>
                  <a:lnTo>
                    <a:pt x="543166" y="0"/>
                  </a:lnTo>
                  <a:lnTo>
                    <a:pt x="530529" y="0"/>
                  </a:lnTo>
                  <a:lnTo>
                    <a:pt x="530529" y="12636"/>
                  </a:lnTo>
                  <a:lnTo>
                    <a:pt x="530529" y="25273"/>
                  </a:lnTo>
                  <a:lnTo>
                    <a:pt x="543166" y="25273"/>
                  </a:lnTo>
                  <a:lnTo>
                    <a:pt x="543166" y="37896"/>
                  </a:lnTo>
                  <a:lnTo>
                    <a:pt x="555802" y="37896"/>
                  </a:lnTo>
                  <a:lnTo>
                    <a:pt x="555802" y="25273"/>
                  </a:lnTo>
                  <a:lnTo>
                    <a:pt x="568426" y="25273"/>
                  </a:lnTo>
                  <a:lnTo>
                    <a:pt x="568426" y="37896"/>
                  </a:lnTo>
                  <a:lnTo>
                    <a:pt x="581063" y="37896"/>
                  </a:lnTo>
                  <a:lnTo>
                    <a:pt x="593674" y="37896"/>
                  </a:lnTo>
                  <a:lnTo>
                    <a:pt x="606310" y="37896"/>
                  </a:lnTo>
                  <a:lnTo>
                    <a:pt x="618947" y="37896"/>
                  </a:lnTo>
                  <a:lnTo>
                    <a:pt x="618947" y="25273"/>
                  </a:lnTo>
                  <a:lnTo>
                    <a:pt x="618947" y="1263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5961735" y="5394197"/>
              <a:ext cx="619125" cy="63500"/>
            </a:xfrm>
            <a:custGeom>
              <a:avLst/>
              <a:gdLst/>
              <a:ahLst/>
              <a:cxnLst/>
              <a:rect l="l" t="t" r="r" b="b"/>
              <a:pathLst>
                <a:path w="619125" h="63500">
                  <a:moveTo>
                    <a:pt x="12636" y="50533"/>
                  </a:moveTo>
                  <a:lnTo>
                    <a:pt x="0" y="50533"/>
                  </a:lnTo>
                  <a:lnTo>
                    <a:pt x="0" y="63169"/>
                  </a:lnTo>
                  <a:lnTo>
                    <a:pt x="12636" y="63169"/>
                  </a:lnTo>
                  <a:lnTo>
                    <a:pt x="12636" y="50533"/>
                  </a:lnTo>
                  <a:close/>
                </a:path>
                <a:path w="619125" h="63500">
                  <a:moveTo>
                    <a:pt x="189484" y="12636"/>
                  </a:moveTo>
                  <a:lnTo>
                    <a:pt x="176847" y="12636"/>
                  </a:lnTo>
                  <a:lnTo>
                    <a:pt x="164211" y="12636"/>
                  </a:lnTo>
                  <a:lnTo>
                    <a:pt x="164211" y="25273"/>
                  </a:lnTo>
                  <a:lnTo>
                    <a:pt x="151587" y="25273"/>
                  </a:lnTo>
                  <a:lnTo>
                    <a:pt x="138950" y="25273"/>
                  </a:lnTo>
                  <a:lnTo>
                    <a:pt x="138950" y="37896"/>
                  </a:lnTo>
                  <a:lnTo>
                    <a:pt x="126326" y="37896"/>
                  </a:lnTo>
                  <a:lnTo>
                    <a:pt x="126326" y="25273"/>
                  </a:lnTo>
                  <a:lnTo>
                    <a:pt x="113690" y="25273"/>
                  </a:lnTo>
                  <a:lnTo>
                    <a:pt x="101066" y="25273"/>
                  </a:lnTo>
                  <a:lnTo>
                    <a:pt x="101066" y="12636"/>
                  </a:lnTo>
                  <a:lnTo>
                    <a:pt x="88430" y="12636"/>
                  </a:lnTo>
                  <a:lnTo>
                    <a:pt x="88430" y="25273"/>
                  </a:lnTo>
                  <a:lnTo>
                    <a:pt x="75806" y="25273"/>
                  </a:lnTo>
                  <a:lnTo>
                    <a:pt x="75806" y="12636"/>
                  </a:lnTo>
                  <a:lnTo>
                    <a:pt x="63169" y="12636"/>
                  </a:lnTo>
                  <a:lnTo>
                    <a:pt x="50533" y="12636"/>
                  </a:lnTo>
                  <a:lnTo>
                    <a:pt x="50533" y="25285"/>
                  </a:lnTo>
                  <a:lnTo>
                    <a:pt x="63169" y="25285"/>
                  </a:lnTo>
                  <a:lnTo>
                    <a:pt x="63169" y="37896"/>
                  </a:lnTo>
                  <a:lnTo>
                    <a:pt x="50533" y="37896"/>
                  </a:lnTo>
                  <a:lnTo>
                    <a:pt x="37909" y="37896"/>
                  </a:lnTo>
                  <a:lnTo>
                    <a:pt x="37909" y="25285"/>
                  </a:lnTo>
                  <a:lnTo>
                    <a:pt x="37909" y="12636"/>
                  </a:lnTo>
                  <a:lnTo>
                    <a:pt x="25273" y="12636"/>
                  </a:lnTo>
                  <a:lnTo>
                    <a:pt x="12636" y="12636"/>
                  </a:lnTo>
                  <a:lnTo>
                    <a:pt x="12636" y="25273"/>
                  </a:lnTo>
                  <a:lnTo>
                    <a:pt x="12636" y="37896"/>
                  </a:lnTo>
                  <a:lnTo>
                    <a:pt x="12636" y="50533"/>
                  </a:lnTo>
                  <a:lnTo>
                    <a:pt x="25273" y="50533"/>
                  </a:lnTo>
                  <a:lnTo>
                    <a:pt x="25273" y="37909"/>
                  </a:lnTo>
                  <a:lnTo>
                    <a:pt x="37896" y="37909"/>
                  </a:lnTo>
                  <a:lnTo>
                    <a:pt x="37896" y="50533"/>
                  </a:lnTo>
                  <a:lnTo>
                    <a:pt x="50533" y="50533"/>
                  </a:lnTo>
                  <a:lnTo>
                    <a:pt x="63169" y="50533"/>
                  </a:lnTo>
                  <a:lnTo>
                    <a:pt x="63169" y="37909"/>
                  </a:lnTo>
                  <a:lnTo>
                    <a:pt x="75793" y="37909"/>
                  </a:lnTo>
                  <a:lnTo>
                    <a:pt x="88430" y="37909"/>
                  </a:lnTo>
                  <a:lnTo>
                    <a:pt x="88430" y="50533"/>
                  </a:lnTo>
                  <a:lnTo>
                    <a:pt x="101066" y="50533"/>
                  </a:lnTo>
                  <a:lnTo>
                    <a:pt x="101066" y="37909"/>
                  </a:lnTo>
                  <a:lnTo>
                    <a:pt x="113690" y="37909"/>
                  </a:lnTo>
                  <a:lnTo>
                    <a:pt x="126326" y="37909"/>
                  </a:lnTo>
                  <a:lnTo>
                    <a:pt x="126326" y="50533"/>
                  </a:lnTo>
                  <a:lnTo>
                    <a:pt x="138963" y="50533"/>
                  </a:lnTo>
                  <a:lnTo>
                    <a:pt x="138963" y="37909"/>
                  </a:lnTo>
                  <a:lnTo>
                    <a:pt x="151587" y="37909"/>
                  </a:lnTo>
                  <a:lnTo>
                    <a:pt x="151587" y="50533"/>
                  </a:lnTo>
                  <a:lnTo>
                    <a:pt x="164223" y="50533"/>
                  </a:lnTo>
                  <a:lnTo>
                    <a:pt x="164223" y="37909"/>
                  </a:lnTo>
                  <a:lnTo>
                    <a:pt x="164223" y="25285"/>
                  </a:lnTo>
                  <a:lnTo>
                    <a:pt x="176847" y="25285"/>
                  </a:lnTo>
                  <a:lnTo>
                    <a:pt x="176847" y="37896"/>
                  </a:lnTo>
                  <a:lnTo>
                    <a:pt x="176847" y="50533"/>
                  </a:lnTo>
                  <a:lnTo>
                    <a:pt x="189484" y="50533"/>
                  </a:lnTo>
                  <a:lnTo>
                    <a:pt x="189484" y="37909"/>
                  </a:lnTo>
                  <a:lnTo>
                    <a:pt x="189484" y="25285"/>
                  </a:lnTo>
                  <a:lnTo>
                    <a:pt x="189484" y="12636"/>
                  </a:lnTo>
                  <a:close/>
                </a:path>
                <a:path w="619125" h="63500">
                  <a:moveTo>
                    <a:pt x="214744" y="12636"/>
                  </a:moveTo>
                  <a:lnTo>
                    <a:pt x="202107" y="12636"/>
                  </a:lnTo>
                  <a:lnTo>
                    <a:pt x="202107" y="25285"/>
                  </a:lnTo>
                  <a:lnTo>
                    <a:pt x="214744" y="25285"/>
                  </a:lnTo>
                  <a:lnTo>
                    <a:pt x="214744" y="12636"/>
                  </a:lnTo>
                  <a:close/>
                </a:path>
                <a:path w="619125" h="63500">
                  <a:moveTo>
                    <a:pt x="303174" y="12636"/>
                  </a:moveTo>
                  <a:lnTo>
                    <a:pt x="290537" y="12636"/>
                  </a:lnTo>
                  <a:lnTo>
                    <a:pt x="290537" y="25273"/>
                  </a:lnTo>
                  <a:lnTo>
                    <a:pt x="277901" y="25273"/>
                  </a:lnTo>
                  <a:lnTo>
                    <a:pt x="265277" y="25273"/>
                  </a:lnTo>
                  <a:lnTo>
                    <a:pt x="265277" y="12636"/>
                  </a:lnTo>
                  <a:lnTo>
                    <a:pt x="252641" y="12636"/>
                  </a:lnTo>
                  <a:lnTo>
                    <a:pt x="252641" y="25285"/>
                  </a:lnTo>
                  <a:lnTo>
                    <a:pt x="265264" y="25285"/>
                  </a:lnTo>
                  <a:lnTo>
                    <a:pt x="265264" y="37896"/>
                  </a:lnTo>
                  <a:lnTo>
                    <a:pt x="265264" y="50533"/>
                  </a:lnTo>
                  <a:lnTo>
                    <a:pt x="277901" y="50533"/>
                  </a:lnTo>
                  <a:lnTo>
                    <a:pt x="277901" y="37909"/>
                  </a:lnTo>
                  <a:lnTo>
                    <a:pt x="290537" y="37909"/>
                  </a:lnTo>
                  <a:lnTo>
                    <a:pt x="290537" y="50533"/>
                  </a:lnTo>
                  <a:lnTo>
                    <a:pt x="303174" y="50533"/>
                  </a:lnTo>
                  <a:lnTo>
                    <a:pt x="303174" y="37909"/>
                  </a:lnTo>
                  <a:lnTo>
                    <a:pt x="303174" y="25285"/>
                  </a:lnTo>
                  <a:lnTo>
                    <a:pt x="303174" y="12636"/>
                  </a:lnTo>
                  <a:close/>
                </a:path>
                <a:path w="619125" h="63500">
                  <a:moveTo>
                    <a:pt x="429488" y="37896"/>
                  </a:moveTo>
                  <a:lnTo>
                    <a:pt x="416852" y="37896"/>
                  </a:lnTo>
                  <a:lnTo>
                    <a:pt x="404215" y="37896"/>
                  </a:lnTo>
                  <a:lnTo>
                    <a:pt x="404215" y="25285"/>
                  </a:lnTo>
                  <a:lnTo>
                    <a:pt x="404215" y="12636"/>
                  </a:lnTo>
                  <a:lnTo>
                    <a:pt x="391579" y="12636"/>
                  </a:lnTo>
                  <a:lnTo>
                    <a:pt x="391579" y="25273"/>
                  </a:lnTo>
                  <a:lnTo>
                    <a:pt x="378955" y="25273"/>
                  </a:lnTo>
                  <a:lnTo>
                    <a:pt x="378955" y="37896"/>
                  </a:lnTo>
                  <a:lnTo>
                    <a:pt x="366331" y="37896"/>
                  </a:lnTo>
                  <a:lnTo>
                    <a:pt x="353695" y="37896"/>
                  </a:lnTo>
                  <a:lnTo>
                    <a:pt x="353695" y="25285"/>
                  </a:lnTo>
                  <a:lnTo>
                    <a:pt x="366331" y="25285"/>
                  </a:lnTo>
                  <a:lnTo>
                    <a:pt x="366331" y="12636"/>
                  </a:lnTo>
                  <a:lnTo>
                    <a:pt x="353695" y="12636"/>
                  </a:lnTo>
                  <a:lnTo>
                    <a:pt x="341058" y="12636"/>
                  </a:lnTo>
                  <a:lnTo>
                    <a:pt x="328434" y="12636"/>
                  </a:lnTo>
                  <a:lnTo>
                    <a:pt x="315798" y="12636"/>
                  </a:lnTo>
                  <a:lnTo>
                    <a:pt x="315798" y="25285"/>
                  </a:lnTo>
                  <a:lnTo>
                    <a:pt x="328422" y="25285"/>
                  </a:lnTo>
                  <a:lnTo>
                    <a:pt x="328422" y="37896"/>
                  </a:lnTo>
                  <a:lnTo>
                    <a:pt x="315798" y="37896"/>
                  </a:lnTo>
                  <a:lnTo>
                    <a:pt x="315798" y="50533"/>
                  </a:lnTo>
                  <a:lnTo>
                    <a:pt x="328422" y="50533"/>
                  </a:lnTo>
                  <a:lnTo>
                    <a:pt x="341058" y="50533"/>
                  </a:lnTo>
                  <a:lnTo>
                    <a:pt x="341058" y="37909"/>
                  </a:lnTo>
                  <a:lnTo>
                    <a:pt x="353695" y="37909"/>
                  </a:lnTo>
                  <a:lnTo>
                    <a:pt x="353695" y="50533"/>
                  </a:lnTo>
                  <a:lnTo>
                    <a:pt x="366318" y="50533"/>
                  </a:lnTo>
                  <a:lnTo>
                    <a:pt x="378955" y="50533"/>
                  </a:lnTo>
                  <a:lnTo>
                    <a:pt x="391591" y="50533"/>
                  </a:lnTo>
                  <a:lnTo>
                    <a:pt x="391591" y="37909"/>
                  </a:lnTo>
                  <a:lnTo>
                    <a:pt x="404215" y="37909"/>
                  </a:lnTo>
                  <a:lnTo>
                    <a:pt x="404215" y="50533"/>
                  </a:lnTo>
                  <a:lnTo>
                    <a:pt x="416852" y="50533"/>
                  </a:lnTo>
                  <a:lnTo>
                    <a:pt x="429488" y="50533"/>
                  </a:lnTo>
                  <a:lnTo>
                    <a:pt x="429488" y="37896"/>
                  </a:lnTo>
                  <a:close/>
                </a:path>
                <a:path w="619125" h="63500">
                  <a:moveTo>
                    <a:pt x="429488" y="12636"/>
                  </a:moveTo>
                  <a:lnTo>
                    <a:pt x="416852" y="12636"/>
                  </a:lnTo>
                  <a:lnTo>
                    <a:pt x="416852" y="25285"/>
                  </a:lnTo>
                  <a:lnTo>
                    <a:pt x="429488" y="25285"/>
                  </a:lnTo>
                  <a:lnTo>
                    <a:pt x="429488" y="12636"/>
                  </a:lnTo>
                  <a:close/>
                </a:path>
                <a:path w="619125" h="63500">
                  <a:moveTo>
                    <a:pt x="618947" y="0"/>
                  </a:moveTo>
                  <a:lnTo>
                    <a:pt x="606310" y="0"/>
                  </a:lnTo>
                  <a:lnTo>
                    <a:pt x="606310" y="12636"/>
                  </a:lnTo>
                  <a:lnTo>
                    <a:pt x="606310" y="25273"/>
                  </a:lnTo>
                  <a:lnTo>
                    <a:pt x="593699" y="25273"/>
                  </a:lnTo>
                  <a:lnTo>
                    <a:pt x="593699" y="12636"/>
                  </a:lnTo>
                  <a:lnTo>
                    <a:pt x="581063" y="12636"/>
                  </a:lnTo>
                  <a:lnTo>
                    <a:pt x="568426" y="12636"/>
                  </a:lnTo>
                  <a:lnTo>
                    <a:pt x="555802" y="12636"/>
                  </a:lnTo>
                  <a:lnTo>
                    <a:pt x="543166" y="12636"/>
                  </a:lnTo>
                  <a:lnTo>
                    <a:pt x="543166" y="25273"/>
                  </a:lnTo>
                  <a:lnTo>
                    <a:pt x="530542" y="25273"/>
                  </a:lnTo>
                  <a:lnTo>
                    <a:pt x="530542" y="12636"/>
                  </a:lnTo>
                  <a:lnTo>
                    <a:pt x="530529" y="25285"/>
                  </a:lnTo>
                  <a:lnTo>
                    <a:pt x="530529" y="37896"/>
                  </a:lnTo>
                  <a:lnTo>
                    <a:pt x="517906" y="37896"/>
                  </a:lnTo>
                  <a:lnTo>
                    <a:pt x="517906" y="25285"/>
                  </a:lnTo>
                  <a:lnTo>
                    <a:pt x="530529" y="25285"/>
                  </a:lnTo>
                  <a:lnTo>
                    <a:pt x="530529" y="12636"/>
                  </a:lnTo>
                  <a:lnTo>
                    <a:pt x="517906" y="12636"/>
                  </a:lnTo>
                  <a:lnTo>
                    <a:pt x="517906" y="25273"/>
                  </a:lnTo>
                  <a:lnTo>
                    <a:pt x="505269" y="25273"/>
                  </a:lnTo>
                  <a:lnTo>
                    <a:pt x="492645" y="25273"/>
                  </a:lnTo>
                  <a:lnTo>
                    <a:pt x="492645" y="12636"/>
                  </a:lnTo>
                  <a:lnTo>
                    <a:pt x="480009" y="12636"/>
                  </a:lnTo>
                  <a:lnTo>
                    <a:pt x="467372" y="12636"/>
                  </a:lnTo>
                  <a:lnTo>
                    <a:pt x="467372" y="25273"/>
                  </a:lnTo>
                  <a:lnTo>
                    <a:pt x="454748" y="25273"/>
                  </a:lnTo>
                  <a:lnTo>
                    <a:pt x="454748" y="37896"/>
                  </a:lnTo>
                  <a:lnTo>
                    <a:pt x="442112" y="37896"/>
                  </a:lnTo>
                  <a:lnTo>
                    <a:pt x="442112" y="50533"/>
                  </a:lnTo>
                  <a:lnTo>
                    <a:pt x="454748" y="50533"/>
                  </a:lnTo>
                  <a:lnTo>
                    <a:pt x="454748" y="37909"/>
                  </a:lnTo>
                  <a:lnTo>
                    <a:pt x="467372" y="37909"/>
                  </a:lnTo>
                  <a:lnTo>
                    <a:pt x="467372" y="50533"/>
                  </a:lnTo>
                  <a:lnTo>
                    <a:pt x="480009" y="50533"/>
                  </a:lnTo>
                  <a:lnTo>
                    <a:pt x="480009" y="37896"/>
                  </a:lnTo>
                  <a:lnTo>
                    <a:pt x="467385" y="37896"/>
                  </a:lnTo>
                  <a:lnTo>
                    <a:pt x="467385" y="25285"/>
                  </a:lnTo>
                  <a:lnTo>
                    <a:pt x="480009" y="25285"/>
                  </a:lnTo>
                  <a:lnTo>
                    <a:pt x="492633" y="25285"/>
                  </a:lnTo>
                  <a:lnTo>
                    <a:pt x="492633" y="37909"/>
                  </a:lnTo>
                  <a:lnTo>
                    <a:pt x="505269" y="37909"/>
                  </a:lnTo>
                  <a:lnTo>
                    <a:pt x="505269" y="50533"/>
                  </a:lnTo>
                  <a:lnTo>
                    <a:pt x="517906" y="50533"/>
                  </a:lnTo>
                  <a:lnTo>
                    <a:pt x="530542" y="50533"/>
                  </a:lnTo>
                  <a:lnTo>
                    <a:pt x="530542" y="37909"/>
                  </a:lnTo>
                  <a:lnTo>
                    <a:pt x="543166" y="37909"/>
                  </a:lnTo>
                  <a:lnTo>
                    <a:pt x="543166" y="25285"/>
                  </a:lnTo>
                  <a:lnTo>
                    <a:pt x="555790" y="25285"/>
                  </a:lnTo>
                  <a:lnTo>
                    <a:pt x="568426" y="25285"/>
                  </a:lnTo>
                  <a:lnTo>
                    <a:pt x="568426" y="37896"/>
                  </a:lnTo>
                  <a:lnTo>
                    <a:pt x="555790" y="37896"/>
                  </a:lnTo>
                  <a:lnTo>
                    <a:pt x="555790" y="50533"/>
                  </a:lnTo>
                  <a:lnTo>
                    <a:pt x="568426" y="50533"/>
                  </a:lnTo>
                  <a:lnTo>
                    <a:pt x="568426" y="37909"/>
                  </a:lnTo>
                  <a:lnTo>
                    <a:pt x="581063" y="37909"/>
                  </a:lnTo>
                  <a:lnTo>
                    <a:pt x="581063" y="25285"/>
                  </a:lnTo>
                  <a:lnTo>
                    <a:pt x="593674" y="25285"/>
                  </a:lnTo>
                  <a:lnTo>
                    <a:pt x="593674" y="37909"/>
                  </a:lnTo>
                  <a:lnTo>
                    <a:pt x="606310" y="37909"/>
                  </a:lnTo>
                  <a:lnTo>
                    <a:pt x="606310" y="50533"/>
                  </a:lnTo>
                  <a:lnTo>
                    <a:pt x="618947" y="50533"/>
                  </a:lnTo>
                  <a:lnTo>
                    <a:pt x="618947" y="37896"/>
                  </a:lnTo>
                  <a:lnTo>
                    <a:pt x="606310" y="37896"/>
                  </a:lnTo>
                  <a:lnTo>
                    <a:pt x="606310" y="25285"/>
                  </a:lnTo>
                  <a:lnTo>
                    <a:pt x="618947" y="25285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5961735" y="5444731"/>
              <a:ext cx="619125" cy="38100"/>
            </a:xfrm>
            <a:custGeom>
              <a:avLst/>
              <a:gdLst/>
              <a:ahLst/>
              <a:cxnLst/>
              <a:rect l="l" t="t" r="r" b="b"/>
              <a:pathLst>
                <a:path w="619125" h="38100">
                  <a:moveTo>
                    <a:pt x="12636" y="0"/>
                  </a:moveTo>
                  <a:lnTo>
                    <a:pt x="0" y="0"/>
                  </a:lnTo>
                  <a:lnTo>
                    <a:pt x="0" y="12636"/>
                  </a:lnTo>
                  <a:lnTo>
                    <a:pt x="12636" y="12636"/>
                  </a:lnTo>
                  <a:lnTo>
                    <a:pt x="12636" y="0"/>
                  </a:lnTo>
                  <a:close/>
                </a:path>
                <a:path w="619125" h="38100">
                  <a:moveTo>
                    <a:pt x="63169" y="12623"/>
                  </a:moveTo>
                  <a:lnTo>
                    <a:pt x="50533" y="12623"/>
                  </a:lnTo>
                  <a:lnTo>
                    <a:pt x="37896" y="12623"/>
                  </a:lnTo>
                  <a:lnTo>
                    <a:pt x="37896" y="25260"/>
                  </a:lnTo>
                  <a:lnTo>
                    <a:pt x="25273" y="25260"/>
                  </a:lnTo>
                  <a:lnTo>
                    <a:pt x="12636" y="25260"/>
                  </a:lnTo>
                  <a:lnTo>
                    <a:pt x="12636" y="37896"/>
                  </a:lnTo>
                  <a:lnTo>
                    <a:pt x="25273" y="37896"/>
                  </a:lnTo>
                  <a:lnTo>
                    <a:pt x="37909" y="37896"/>
                  </a:lnTo>
                  <a:lnTo>
                    <a:pt x="37909" y="25260"/>
                  </a:lnTo>
                  <a:lnTo>
                    <a:pt x="50533" y="25260"/>
                  </a:lnTo>
                  <a:lnTo>
                    <a:pt x="63169" y="25260"/>
                  </a:lnTo>
                  <a:lnTo>
                    <a:pt x="63169" y="12623"/>
                  </a:lnTo>
                  <a:close/>
                </a:path>
                <a:path w="619125" h="38100">
                  <a:moveTo>
                    <a:pt x="101066" y="12623"/>
                  </a:moveTo>
                  <a:lnTo>
                    <a:pt x="88430" y="12623"/>
                  </a:lnTo>
                  <a:lnTo>
                    <a:pt x="88430" y="0"/>
                  </a:lnTo>
                  <a:lnTo>
                    <a:pt x="75793" y="0"/>
                  </a:lnTo>
                  <a:lnTo>
                    <a:pt x="75793" y="12636"/>
                  </a:lnTo>
                  <a:lnTo>
                    <a:pt x="88430" y="12636"/>
                  </a:lnTo>
                  <a:lnTo>
                    <a:pt x="88430" y="25260"/>
                  </a:lnTo>
                  <a:lnTo>
                    <a:pt x="75806" y="25260"/>
                  </a:lnTo>
                  <a:lnTo>
                    <a:pt x="63169" y="25260"/>
                  </a:lnTo>
                  <a:lnTo>
                    <a:pt x="63169" y="37896"/>
                  </a:lnTo>
                  <a:lnTo>
                    <a:pt x="75793" y="37896"/>
                  </a:lnTo>
                  <a:lnTo>
                    <a:pt x="88430" y="37896"/>
                  </a:lnTo>
                  <a:lnTo>
                    <a:pt x="101066" y="37896"/>
                  </a:lnTo>
                  <a:lnTo>
                    <a:pt x="101066" y="25260"/>
                  </a:lnTo>
                  <a:lnTo>
                    <a:pt x="101066" y="12623"/>
                  </a:lnTo>
                  <a:close/>
                </a:path>
                <a:path w="619125" h="38100">
                  <a:moveTo>
                    <a:pt x="164223" y="0"/>
                  </a:moveTo>
                  <a:lnTo>
                    <a:pt x="151587" y="0"/>
                  </a:lnTo>
                  <a:lnTo>
                    <a:pt x="138950" y="0"/>
                  </a:lnTo>
                  <a:lnTo>
                    <a:pt x="138950" y="12623"/>
                  </a:lnTo>
                  <a:lnTo>
                    <a:pt x="126326" y="12623"/>
                  </a:lnTo>
                  <a:lnTo>
                    <a:pt x="126326" y="0"/>
                  </a:lnTo>
                  <a:lnTo>
                    <a:pt x="113690" y="0"/>
                  </a:lnTo>
                  <a:lnTo>
                    <a:pt x="113690" y="12623"/>
                  </a:lnTo>
                  <a:lnTo>
                    <a:pt x="113690" y="25260"/>
                  </a:lnTo>
                  <a:lnTo>
                    <a:pt x="126326" y="25260"/>
                  </a:lnTo>
                  <a:lnTo>
                    <a:pt x="126326" y="37896"/>
                  </a:lnTo>
                  <a:lnTo>
                    <a:pt x="138963" y="37896"/>
                  </a:lnTo>
                  <a:lnTo>
                    <a:pt x="138963" y="25260"/>
                  </a:lnTo>
                  <a:lnTo>
                    <a:pt x="151587" y="25260"/>
                  </a:lnTo>
                  <a:lnTo>
                    <a:pt x="151587" y="37896"/>
                  </a:lnTo>
                  <a:lnTo>
                    <a:pt x="164223" y="37896"/>
                  </a:lnTo>
                  <a:lnTo>
                    <a:pt x="164223" y="25260"/>
                  </a:lnTo>
                  <a:lnTo>
                    <a:pt x="164223" y="12636"/>
                  </a:lnTo>
                  <a:lnTo>
                    <a:pt x="164223" y="0"/>
                  </a:lnTo>
                  <a:close/>
                </a:path>
                <a:path w="619125" h="38100">
                  <a:moveTo>
                    <a:pt x="189484" y="0"/>
                  </a:moveTo>
                  <a:lnTo>
                    <a:pt x="176847" y="0"/>
                  </a:lnTo>
                  <a:lnTo>
                    <a:pt x="176847" y="12636"/>
                  </a:lnTo>
                  <a:lnTo>
                    <a:pt x="189484" y="12636"/>
                  </a:lnTo>
                  <a:lnTo>
                    <a:pt x="189484" y="0"/>
                  </a:lnTo>
                  <a:close/>
                </a:path>
                <a:path w="619125" h="38100">
                  <a:moveTo>
                    <a:pt x="240004" y="25260"/>
                  </a:moveTo>
                  <a:lnTo>
                    <a:pt x="227380" y="25260"/>
                  </a:lnTo>
                  <a:lnTo>
                    <a:pt x="227380" y="12623"/>
                  </a:lnTo>
                  <a:lnTo>
                    <a:pt x="214744" y="12623"/>
                  </a:lnTo>
                  <a:lnTo>
                    <a:pt x="214744" y="25260"/>
                  </a:lnTo>
                  <a:lnTo>
                    <a:pt x="202120" y="25260"/>
                  </a:lnTo>
                  <a:lnTo>
                    <a:pt x="189484" y="25260"/>
                  </a:lnTo>
                  <a:lnTo>
                    <a:pt x="176847" y="25260"/>
                  </a:lnTo>
                  <a:lnTo>
                    <a:pt x="176847" y="37896"/>
                  </a:lnTo>
                  <a:lnTo>
                    <a:pt x="240004" y="37896"/>
                  </a:lnTo>
                  <a:lnTo>
                    <a:pt x="240004" y="25260"/>
                  </a:lnTo>
                  <a:close/>
                </a:path>
                <a:path w="619125" h="38100">
                  <a:moveTo>
                    <a:pt x="252641" y="0"/>
                  </a:moveTo>
                  <a:lnTo>
                    <a:pt x="240004" y="0"/>
                  </a:lnTo>
                  <a:lnTo>
                    <a:pt x="240004" y="12636"/>
                  </a:lnTo>
                  <a:lnTo>
                    <a:pt x="252641" y="12636"/>
                  </a:lnTo>
                  <a:lnTo>
                    <a:pt x="252641" y="0"/>
                  </a:lnTo>
                  <a:close/>
                </a:path>
                <a:path w="619125" h="38100">
                  <a:moveTo>
                    <a:pt x="353695" y="0"/>
                  </a:moveTo>
                  <a:lnTo>
                    <a:pt x="341058" y="0"/>
                  </a:lnTo>
                  <a:lnTo>
                    <a:pt x="328434" y="0"/>
                  </a:lnTo>
                  <a:lnTo>
                    <a:pt x="315798" y="0"/>
                  </a:lnTo>
                  <a:lnTo>
                    <a:pt x="315798" y="12636"/>
                  </a:lnTo>
                  <a:lnTo>
                    <a:pt x="328422" y="12636"/>
                  </a:lnTo>
                  <a:lnTo>
                    <a:pt x="341058" y="12636"/>
                  </a:lnTo>
                  <a:lnTo>
                    <a:pt x="341058" y="25260"/>
                  </a:lnTo>
                  <a:lnTo>
                    <a:pt x="328434" y="25260"/>
                  </a:lnTo>
                  <a:lnTo>
                    <a:pt x="315798" y="25260"/>
                  </a:lnTo>
                  <a:lnTo>
                    <a:pt x="303174" y="25260"/>
                  </a:lnTo>
                  <a:lnTo>
                    <a:pt x="303174" y="12636"/>
                  </a:lnTo>
                  <a:lnTo>
                    <a:pt x="303174" y="0"/>
                  </a:lnTo>
                  <a:lnTo>
                    <a:pt x="290537" y="0"/>
                  </a:lnTo>
                  <a:lnTo>
                    <a:pt x="290537" y="12623"/>
                  </a:lnTo>
                  <a:lnTo>
                    <a:pt x="277901" y="12623"/>
                  </a:lnTo>
                  <a:lnTo>
                    <a:pt x="277901" y="0"/>
                  </a:lnTo>
                  <a:lnTo>
                    <a:pt x="265264" y="0"/>
                  </a:lnTo>
                  <a:lnTo>
                    <a:pt x="265264" y="12623"/>
                  </a:lnTo>
                  <a:lnTo>
                    <a:pt x="265264" y="25260"/>
                  </a:lnTo>
                  <a:lnTo>
                    <a:pt x="252641" y="25260"/>
                  </a:lnTo>
                  <a:lnTo>
                    <a:pt x="252641" y="37896"/>
                  </a:lnTo>
                  <a:lnTo>
                    <a:pt x="265277" y="37896"/>
                  </a:lnTo>
                  <a:lnTo>
                    <a:pt x="265277" y="25260"/>
                  </a:lnTo>
                  <a:lnTo>
                    <a:pt x="277901" y="25260"/>
                  </a:lnTo>
                  <a:lnTo>
                    <a:pt x="277901" y="37896"/>
                  </a:lnTo>
                  <a:lnTo>
                    <a:pt x="290537" y="37896"/>
                  </a:lnTo>
                  <a:lnTo>
                    <a:pt x="303161" y="37896"/>
                  </a:lnTo>
                  <a:lnTo>
                    <a:pt x="353695" y="37896"/>
                  </a:lnTo>
                  <a:lnTo>
                    <a:pt x="353695" y="25260"/>
                  </a:lnTo>
                  <a:lnTo>
                    <a:pt x="353695" y="12636"/>
                  </a:lnTo>
                  <a:lnTo>
                    <a:pt x="353695" y="0"/>
                  </a:lnTo>
                  <a:close/>
                </a:path>
                <a:path w="619125" h="38100">
                  <a:moveTo>
                    <a:pt x="378955" y="0"/>
                  </a:moveTo>
                  <a:lnTo>
                    <a:pt x="366318" y="0"/>
                  </a:lnTo>
                  <a:lnTo>
                    <a:pt x="366318" y="12623"/>
                  </a:lnTo>
                  <a:lnTo>
                    <a:pt x="366318" y="25260"/>
                  </a:lnTo>
                  <a:lnTo>
                    <a:pt x="378955" y="25260"/>
                  </a:lnTo>
                  <a:lnTo>
                    <a:pt x="378955" y="12636"/>
                  </a:lnTo>
                  <a:lnTo>
                    <a:pt x="378955" y="0"/>
                  </a:lnTo>
                  <a:close/>
                </a:path>
                <a:path w="619125" h="38100">
                  <a:moveTo>
                    <a:pt x="404215" y="25260"/>
                  </a:moveTo>
                  <a:lnTo>
                    <a:pt x="391579" y="25260"/>
                  </a:lnTo>
                  <a:lnTo>
                    <a:pt x="391579" y="37896"/>
                  </a:lnTo>
                  <a:lnTo>
                    <a:pt x="404215" y="37896"/>
                  </a:lnTo>
                  <a:lnTo>
                    <a:pt x="404215" y="25260"/>
                  </a:lnTo>
                  <a:close/>
                </a:path>
                <a:path w="619125" h="38100">
                  <a:moveTo>
                    <a:pt x="416852" y="0"/>
                  </a:moveTo>
                  <a:lnTo>
                    <a:pt x="404215" y="0"/>
                  </a:lnTo>
                  <a:lnTo>
                    <a:pt x="391579" y="0"/>
                  </a:lnTo>
                  <a:lnTo>
                    <a:pt x="391579" y="12636"/>
                  </a:lnTo>
                  <a:lnTo>
                    <a:pt x="404215" y="12636"/>
                  </a:lnTo>
                  <a:lnTo>
                    <a:pt x="416852" y="12636"/>
                  </a:lnTo>
                  <a:lnTo>
                    <a:pt x="416852" y="0"/>
                  </a:lnTo>
                  <a:close/>
                </a:path>
                <a:path w="619125" h="38100">
                  <a:moveTo>
                    <a:pt x="454748" y="0"/>
                  </a:moveTo>
                  <a:lnTo>
                    <a:pt x="442112" y="0"/>
                  </a:lnTo>
                  <a:lnTo>
                    <a:pt x="429475" y="0"/>
                  </a:lnTo>
                  <a:lnTo>
                    <a:pt x="429475" y="12623"/>
                  </a:lnTo>
                  <a:lnTo>
                    <a:pt x="429475" y="25260"/>
                  </a:lnTo>
                  <a:lnTo>
                    <a:pt x="416852" y="25260"/>
                  </a:lnTo>
                  <a:lnTo>
                    <a:pt x="416852" y="37896"/>
                  </a:lnTo>
                  <a:lnTo>
                    <a:pt x="429475" y="37896"/>
                  </a:lnTo>
                  <a:lnTo>
                    <a:pt x="442112" y="37896"/>
                  </a:lnTo>
                  <a:lnTo>
                    <a:pt x="454748" y="37896"/>
                  </a:lnTo>
                  <a:lnTo>
                    <a:pt x="454748" y="25260"/>
                  </a:lnTo>
                  <a:lnTo>
                    <a:pt x="454748" y="12636"/>
                  </a:lnTo>
                  <a:lnTo>
                    <a:pt x="454748" y="0"/>
                  </a:lnTo>
                  <a:close/>
                </a:path>
                <a:path w="619125" h="38100">
                  <a:moveTo>
                    <a:pt x="530542" y="12623"/>
                  </a:moveTo>
                  <a:lnTo>
                    <a:pt x="517906" y="12623"/>
                  </a:lnTo>
                  <a:lnTo>
                    <a:pt x="517906" y="0"/>
                  </a:lnTo>
                  <a:lnTo>
                    <a:pt x="505269" y="0"/>
                  </a:lnTo>
                  <a:lnTo>
                    <a:pt x="505269" y="12623"/>
                  </a:lnTo>
                  <a:lnTo>
                    <a:pt x="492645" y="12623"/>
                  </a:lnTo>
                  <a:lnTo>
                    <a:pt x="492645" y="0"/>
                  </a:lnTo>
                  <a:lnTo>
                    <a:pt x="480009" y="0"/>
                  </a:lnTo>
                  <a:lnTo>
                    <a:pt x="467372" y="0"/>
                  </a:lnTo>
                  <a:lnTo>
                    <a:pt x="467372" y="12623"/>
                  </a:lnTo>
                  <a:lnTo>
                    <a:pt x="467372" y="25260"/>
                  </a:lnTo>
                  <a:lnTo>
                    <a:pt x="480009" y="25260"/>
                  </a:lnTo>
                  <a:lnTo>
                    <a:pt x="480009" y="12636"/>
                  </a:lnTo>
                  <a:lnTo>
                    <a:pt x="492633" y="12636"/>
                  </a:lnTo>
                  <a:lnTo>
                    <a:pt x="492633" y="25260"/>
                  </a:lnTo>
                  <a:lnTo>
                    <a:pt x="505269" y="25260"/>
                  </a:lnTo>
                  <a:lnTo>
                    <a:pt x="517906" y="25260"/>
                  </a:lnTo>
                  <a:lnTo>
                    <a:pt x="530542" y="25260"/>
                  </a:lnTo>
                  <a:lnTo>
                    <a:pt x="530542" y="12623"/>
                  </a:lnTo>
                  <a:close/>
                </a:path>
                <a:path w="619125" h="38100">
                  <a:moveTo>
                    <a:pt x="618947" y="0"/>
                  </a:moveTo>
                  <a:lnTo>
                    <a:pt x="618947" y="0"/>
                  </a:lnTo>
                  <a:lnTo>
                    <a:pt x="555790" y="0"/>
                  </a:lnTo>
                  <a:lnTo>
                    <a:pt x="555790" y="12623"/>
                  </a:lnTo>
                  <a:lnTo>
                    <a:pt x="543166" y="12623"/>
                  </a:lnTo>
                  <a:lnTo>
                    <a:pt x="543166" y="25260"/>
                  </a:lnTo>
                  <a:lnTo>
                    <a:pt x="555802" y="25260"/>
                  </a:lnTo>
                  <a:lnTo>
                    <a:pt x="555802" y="12636"/>
                  </a:lnTo>
                  <a:lnTo>
                    <a:pt x="568426" y="12636"/>
                  </a:lnTo>
                  <a:lnTo>
                    <a:pt x="568426" y="25260"/>
                  </a:lnTo>
                  <a:lnTo>
                    <a:pt x="581063" y="25260"/>
                  </a:lnTo>
                  <a:lnTo>
                    <a:pt x="593674" y="25260"/>
                  </a:lnTo>
                  <a:lnTo>
                    <a:pt x="606310" y="25260"/>
                  </a:lnTo>
                  <a:lnTo>
                    <a:pt x="606310" y="12636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5961735" y="5469991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36" y="37896"/>
                  </a:moveTo>
                  <a:lnTo>
                    <a:pt x="0" y="37896"/>
                  </a:lnTo>
                  <a:lnTo>
                    <a:pt x="0" y="50533"/>
                  </a:lnTo>
                  <a:lnTo>
                    <a:pt x="12636" y="50533"/>
                  </a:lnTo>
                  <a:lnTo>
                    <a:pt x="12636" y="37896"/>
                  </a:lnTo>
                  <a:close/>
                </a:path>
                <a:path w="619125" h="50800">
                  <a:moveTo>
                    <a:pt x="63169" y="25260"/>
                  </a:moveTo>
                  <a:lnTo>
                    <a:pt x="50533" y="25260"/>
                  </a:lnTo>
                  <a:lnTo>
                    <a:pt x="50533" y="12636"/>
                  </a:lnTo>
                  <a:lnTo>
                    <a:pt x="37909" y="12636"/>
                  </a:lnTo>
                  <a:lnTo>
                    <a:pt x="25273" y="12636"/>
                  </a:lnTo>
                  <a:lnTo>
                    <a:pt x="25273" y="25260"/>
                  </a:lnTo>
                  <a:lnTo>
                    <a:pt x="12636" y="25260"/>
                  </a:lnTo>
                  <a:lnTo>
                    <a:pt x="12636" y="37896"/>
                  </a:lnTo>
                  <a:lnTo>
                    <a:pt x="25273" y="37896"/>
                  </a:lnTo>
                  <a:lnTo>
                    <a:pt x="25273" y="25273"/>
                  </a:lnTo>
                  <a:lnTo>
                    <a:pt x="37896" y="25273"/>
                  </a:lnTo>
                  <a:lnTo>
                    <a:pt x="50533" y="25273"/>
                  </a:lnTo>
                  <a:lnTo>
                    <a:pt x="50533" y="37896"/>
                  </a:lnTo>
                  <a:lnTo>
                    <a:pt x="50533" y="50533"/>
                  </a:lnTo>
                  <a:lnTo>
                    <a:pt x="63169" y="50533"/>
                  </a:lnTo>
                  <a:lnTo>
                    <a:pt x="63169" y="37896"/>
                  </a:lnTo>
                  <a:lnTo>
                    <a:pt x="63169" y="25260"/>
                  </a:lnTo>
                  <a:close/>
                </a:path>
                <a:path w="619125" h="50800">
                  <a:moveTo>
                    <a:pt x="88430" y="25260"/>
                  </a:moveTo>
                  <a:lnTo>
                    <a:pt x="75793" y="25260"/>
                  </a:lnTo>
                  <a:lnTo>
                    <a:pt x="75793" y="37896"/>
                  </a:lnTo>
                  <a:lnTo>
                    <a:pt x="88430" y="37896"/>
                  </a:lnTo>
                  <a:lnTo>
                    <a:pt x="88430" y="25260"/>
                  </a:lnTo>
                  <a:close/>
                </a:path>
                <a:path w="619125" h="50800">
                  <a:moveTo>
                    <a:pt x="113690" y="12636"/>
                  </a:moveTo>
                  <a:lnTo>
                    <a:pt x="101053" y="12636"/>
                  </a:lnTo>
                  <a:lnTo>
                    <a:pt x="101053" y="25260"/>
                  </a:lnTo>
                  <a:lnTo>
                    <a:pt x="101053" y="37896"/>
                  </a:lnTo>
                  <a:lnTo>
                    <a:pt x="101053" y="50533"/>
                  </a:lnTo>
                  <a:lnTo>
                    <a:pt x="113690" y="50533"/>
                  </a:lnTo>
                  <a:lnTo>
                    <a:pt x="113690" y="37896"/>
                  </a:lnTo>
                  <a:lnTo>
                    <a:pt x="113690" y="25273"/>
                  </a:lnTo>
                  <a:lnTo>
                    <a:pt x="113690" y="12636"/>
                  </a:lnTo>
                  <a:close/>
                </a:path>
                <a:path w="619125" h="50800">
                  <a:moveTo>
                    <a:pt x="189484" y="37896"/>
                  </a:moveTo>
                  <a:lnTo>
                    <a:pt x="176847" y="37896"/>
                  </a:lnTo>
                  <a:lnTo>
                    <a:pt x="176847" y="50533"/>
                  </a:lnTo>
                  <a:lnTo>
                    <a:pt x="189484" y="50533"/>
                  </a:lnTo>
                  <a:lnTo>
                    <a:pt x="189484" y="37896"/>
                  </a:lnTo>
                  <a:close/>
                </a:path>
                <a:path w="619125" h="50800">
                  <a:moveTo>
                    <a:pt x="189484" y="12636"/>
                  </a:moveTo>
                  <a:lnTo>
                    <a:pt x="176847" y="12636"/>
                  </a:lnTo>
                  <a:lnTo>
                    <a:pt x="164211" y="12636"/>
                  </a:lnTo>
                  <a:lnTo>
                    <a:pt x="164211" y="25260"/>
                  </a:lnTo>
                  <a:lnTo>
                    <a:pt x="151587" y="25260"/>
                  </a:lnTo>
                  <a:lnTo>
                    <a:pt x="151587" y="12636"/>
                  </a:lnTo>
                  <a:lnTo>
                    <a:pt x="138950" y="12636"/>
                  </a:lnTo>
                  <a:lnTo>
                    <a:pt x="138950" y="25260"/>
                  </a:lnTo>
                  <a:lnTo>
                    <a:pt x="126326" y="25260"/>
                  </a:lnTo>
                  <a:lnTo>
                    <a:pt x="126326" y="37896"/>
                  </a:lnTo>
                  <a:lnTo>
                    <a:pt x="126326" y="50533"/>
                  </a:lnTo>
                  <a:lnTo>
                    <a:pt x="138963" y="50533"/>
                  </a:lnTo>
                  <a:lnTo>
                    <a:pt x="138963" y="37896"/>
                  </a:lnTo>
                  <a:lnTo>
                    <a:pt x="138963" y="25273"/>
                  </a:lnTo>
                  <a:lnTo>
                    <a:pt x="151587" y="25273"/>
                  </a:lnTo>
                  <a:lnTo>
                    <a:pt x="151587" y="37896"/>
                  </a:lnTo>
                  <a:lnTo>
                    <a:pt x="151587" y="50533"/>
                  </a:lnTo>
                  <a:lnTo>
                    <a:pt x="164223" y="50533"/>
                  </a:lnTo>
                  <a:lnTo>
                    <a:pt x="164223" y="37896"/>
                  </a:lnTo>
                  <a:lnTo>
                    <a:pt x="176847" y="37896"/>
                  </a:lnTo>
                  <a:lnTo>
                    <a:pt x="176847" y="25273"/>
                  </a:lnTo>
                  <a:lnTo>
                    <a:pt x="189484" y="25273"/>
                  </a:lnTo>
                  <a:lnTo>
                    <a:pt x="189484" y="12636"/>
                  </a:lnTo>
                  <a:close/>
                </a:path>
                <a:path w="619125" h="50800">
                  <a:moveTo>
                    <a:pt x="277901" y="12636"/>
                  </a:moveTo>
                  <a:lnTo>
                    <a:pt x="265277" y="12636"/>
                  </a:lnTo>
                  <a:lnTo>
                    <a:pt x="252641" y="12636"/>
                  </a:lnTo>
                  <a:lnTo>
                    <a:pt x="240004" y="12636"/>
                  </a:lnTo>
                  <a:lnTo>
                    <a:pt x="240004" y="25260"/>
                  </a:lnTo>
                  <a:lnTo>
                    <a:pt x="227380" y="25260"/>
                  </a:lnTo>
                  <a:lnTo>
                    <a:pt x="227380" y="12636"/>
                  </a:lnTo>
                  <a:lnTo>
                    <a:pt x="214744" y="12636"/>
                  </a:lnTo>
                  <a:lnTo>
                    <a:pt x="214744" y="25260"/>
                  </a:lnTo>
                  <a:lnTo>
                    <a:pt x="214744" y="37896"/>
                  </a:lnTo>
                  <a:lnTo>
                    <a:pt x="214744" y="50533"/>
                  </a:lnTo>
                  <a:lnTo>
                    <a:pt x="227380" y="50533"/>
                  </a:lnTo>
                  <a:lnTo>
                    <a:pt x="227380" y="37896"/>
                  </a:lnTo>
                  <a:lnTo>
                    <a:pt x="240004" y="37896"/>
                  </a:lnTo>
                  <a:lnTo>
                    <a:pt x="252641" y="37896"/>
                  </a:lnTo>
                  <a:lnTo>
                    <a:pt x="265277" y="37896"/>
                  </a:lnTo>
                  <a:lnTo>
                    <a:pt x="265277" y="25273"/>
                  </a:lnTo>
                  <a:lnTo>
                    <a:pt x="277901" y="25273"/>
                  </a:lnTo>
                  <a:lnTo>
                    <a:pt x="277901" y="12636"/>
                  </a:lnTo>
                  <a:close/>
                </a:path>
                <a:path w="619125" h="50800">
                  <a:moveTo>
                    <a:pt x="391591" y="12636"/>
                  </a:moveTo>
                  <a:lnTo>
                    <a:pt x="378955" y="12636"/>
                  </a:lnTo>
                  <a:lnTo>
                    <a:pt x="378955" y="25260"/>
                  </a:lnTo>
                  <a:lnTo>
                    <a:pt x="366331" y="25260"/>
                  </a:lnTo>
                  <a:lnTo>
                    <a:pt x="366331" y="12636"/>
                  </a:lnTo>
                  <a:lnTo>
                    <a:pt x="353695" y="12636"/>
                  </a:lnTo>
                  <a:lnTo>
                    <a:pt x="341058" y="12636"/>
                  </a:lnTo>
                  <a:lnTo>
                    <a:pt x="341058" y="25260"/>
                  </a:lnTo>
                  <a:lnTo>
                    <a:pt x="328434" y="25260"/>
                  </a:lnTo>
                  <a:lnTo>
                    <a:pt x="328434" y="12636"/>
                  </a:lnTo>
                  <a:lnTo>
                    <a:pt x="315798" y="12636"/>
                  </a:lnTo>
                  <a:lnTo>
                    <a:pt x="303174" y="12636"/>
                  </a:lnTo>
                  <a:lnTo>
                    <a:pt x="290537" y="12636"/>
                  </a:lnTo>
                  <a:lnTo>
                    <a:pt x="290537" y="25273"/>
                  </a:lnTo>
                  <a:lnTo>
                    <a:pt x="303161" y="25273"/>
                  </a:lnTo>
                  <a:lnTo>
                    <a:pt x="315798" y="25273"/>
                  </a:lnTo>
                  <a:lnTo>
                    <a:pt x="328422" y="25273"/>
                  </a:lnTo>
                  <a:lnTo>
                    <a:pt x="328422" y="37896"/>
                  </a:lnTo>
                  <a:lnTo>
                    <a:pt x="315798" y="37896"/>
                  </a:lnTo>
                  <a:lnTo>
                    <a:pt x="303161" y="37896"/>
                  </a:lnTo>
                  <a:lnTo>
                    <a:pt x="303161" y="50533"/>
                  </a:lnTo>
                  <a:lnTo>
                    <a:pt x="315798" y="50533"/>
                  </a:lnTo>
                  <a:lnTo>
                    <a:pt x="328434" y="50533"/>
                  </a:lnTo>
                  <a:lnTo>
                    <a:pt x="328434" y="37896"/>
                  </a:lnTo>
                  <a:lnTo>
                    <a:pt x="341058" y="37896"/>
                  </a:lnTo>
                  <a:lnTo>
                    <a:pt x="341058" y="25273"/>
                  </a:lnTo>
                  <a:lnTo>
                    <a:pt x="353695" y="25273"/>
                  </a:lnTo>
                  <a:lnTo>
                    <a:pt x="353695" y="37896"/>
                  </a:lnTo>
                  <a:lnTo>
                    <a:pt x="341058" y="37896"/>
                  </a:lnTo>
                  <a:lnTo>
                    <a:pt x="341058" y="50533"/>
                  </a:lnTo>
                  <a:lnTo>
                    <a:pt x="353695" y="50533"/>
                  </a:lnTo>
                  <a:lnTo>
                    <a:pt x="366331" y="50533"/>
                  </a:lnTo>
                  <a:lnTo>
                    <a:pt x="366331" y="37896"/>
                  </a:lnTo>
                  <a:lnTo>
                    <a:pt x="378955" y="37896"/>
                  </a:lnTo>
                  <a:lnTo>
                    <a:pt x="378955" y="25273"/>
                  </a:lnTo>
                  <a:lnTo>
                    <a:pt x="391591" y="25273"/>
                  </a:lnTo>
                  <a:lnTo>
                    <a:pt x="391591" y="12636"/>
                  </a:lnTo>
                  <a:close/>
                </a:path>
                <a:path w="619125" h="50800">
                  <a:moveTo>
                    <a:pt x="404215" y="37896"/>
                  </a:moveTo>
                  <a:lnTo>
                    <a:pt x="391591" y="37896"/>
                  </a:lnTo>
                  <a:lnTo>
                    <a:pt x="378955" y="37896"/>
                  </a:lnTo>
                  <a:lnTo>
                    <a:pt x="378955" y="50533"/>
                  </a:lnTo>
                  <a:lnTo>
                    <a:pt x="391579" y="50533"/>
                  </a:lnTo>
                  <a:lnTo>
                    <a:pt x="404215" y="50533"/>
                  </a:lnTo>
                  <a:lnTo>
                    <a:pt x="404215" y="37896"/>
                  </a:lnTo>
                  <a:close/>
                </a:path>
                <a:path w="619125" h="50800">
                  <a:moveTo>
                    <a:pt x="429488" y="12636"/>
                  </a:moveTo>
                  <a:lnTo>
                    <a:pt x="416852" y="12636"/>
                  </a:lnTo>
                  <a:lnTo>
                    <a:pt x="416852" y="25273"/>
                  </a:lnTo>
                  <a:lnTo>
                    <a:pt x="429488" y="25273"/>
                  </a:lnTo>
                  <a:lnTo>
                    <a:pt x="429488" y="12636"/>
                  </a:lnTo>
                  <a:close/>
                </a:path>
                <a:path w="619125" h="50800">
                  <a:moveTo>
                    <a:pt x="480009" y="37896"/>
                  </a:moveTo>
                  <a:lnTo>
                    <a:pt x="467372" y="37896"/>
                  </a:lnTo>
                  <a:lnTo>
                    <a:pt x="467372" y="50533"/>
                  </a:lnTo>
                  <a:lnTo>
                    <a:pt x="480009" y="50533"/>
                  </a:lnTo>
                  <a:lnTo>
                    <a:pt x="480009" y="37896"/>
                  </a:lnTo>
                  <a:close/>
                </a:path>
                <a:path w="619125" h="50800">
                  <a:moveTo>
                    <a:pt x="505269" y="12636"/>
                  </a:moveTo>
                  <a:lnTo>
                    <a:pt x="492645" y="12636"/>
                  </a:lnTo>
                  <a:lnTo>
                    <a:pt x="492645" y="0"/>
                  </a:lnTo>
                  <a:lnTo>
                    <a:pt x="480009" y="0"/>
                  </a:lnTo>
                  <a:lnTo>
                    <a:pt x="480009" y="12636"/>
                  </a:lnTo>
                  <a:lnTo>
                    <a:pt x="467385" y="12636"/>
                  </a:lnTo>
                  <a:lnTo>
                    <a:pt x="467385" y="0"/>
                  </a:lnTo>
                  <a:lnTo>
                    <a:pt x="454748" y="0"/>
                  </a:lnTo>
                  <a:lnTo>
                    <a:pt x="442112" y="0"/>
                  </a:lnTo>
                  <a:lnTo>
                    <a:pt x="442112" y="12636"/>
                  </a:lnTo>
                  <a:lnTo>
                    <a:pt x="454748" y="12636"/>
                  </a:lnTo>
                  <a:lnTo>
                    <a:pt x="454748" y="25260"/>
                  </a:lnTo>
                  <a:lnTo>
                    <a:pt x="442112" y="25260"/>
                  </a:lnTo>
                  <a:lnTo>
                    <a:pt x="442112" y="37896"/>
                  </a:lnTo>
                  <a:lnTo>
                    <a:pt x="454748" y="37896"/>
                  </a:lnTo>
                  <a:lnTo>
                    <a:pt x="454748" y="25273"/>
                  </a:lnTo>
                  <a:lnTo>
                    <a:pt x="467372" y="25273"/>
                  </a:lnTo>
                  <a:lnTo>
                    <a:pt x="480009" y="25273"/>
                  </a:lnTo>
                  <a:lnTo>
                    <a:pt x="492633" y="25273"/>
                  </a:lnTo>
                  <a:lnTo>
                    <a:pt x="492633" y="37896"/>
                  </a:lnTo>
                  <a:lnTo>
                    <a:pt x="505269" y="37896"/>
                  </a:lnTo>
                  <a:lnTo>
                    <a:pt x="505269" y="25273"/>
                  </a:lnTo>
                  <a:lnTo>
                    <a:pt x="505269" y="12636"/>
                  </a:lnTo>
                  <a:close/>
                </a:path>
                <a:path w="619125" h="50800">
                  <a:moveTo>
                    <a:pt x="618947" y="25260"/>
                  </a:moveTo>
                  <a:lnTo>
                    <a:pt x="606310" y="25260"/>
                  </a:lnTo>
                  <a:lnTo>
                    <a:pt x="593674" y="25260"/>
                  </a:lnTo>
                  <a:lnTo>
                    <a:pt x="593674" y="37896"/>
                  </a:lnTo>
                  <a:lnTo>
                    <a:pt x="581063" y="37896"/>
                  </a:lnTo>
                  <a:lnTo>
                    <a:pt x="581063" y="25273"/>
                  </a:lnTo>
                  <a:lnTo>
                    <a:pt x="581063" y="12636"/>
                  </a:lnTo>
                  <a:lnTo>
                    <a:pt x="581063" y="0"/>
                  </a:lnTo>
                  <a:lnTo>
                    <a:pt x="568426" y="0"/>
                  </a:lnTo>
                  <a:lnTo>
                    <a:pt x="568426" y="12636"/>
                  </a:lnTo>
                  <a:lnTo>
                    <a:pt x="568426" y="25260"/>
                  </a:lnTo>
                  <a:lnTo>
                    <a:pt x="568426" y="37896"/>
                  </a:lnTo>
                  <a:lnTo>
                    <a:pt x="555802" y="37896"/>
                  </a:lnTo>
                  <a:lnTo>
                    <a:pt x="555802" y="25273"/>
                  </a:lnTo>
                  <a:lnTo>
                    <a:pt x="555802" y="12636"/>
                  </a:lnTo>
                  <a:lnTo>
                    <a:pt x="568426" y="12636"/>
                  </a:lnTo>
                  <a:lnTo>
                    <a:pt x="568426" y="0"/>
                  </a:lnTo>
                  <a:lnTo>
                    <a:pt x="555802" y="0"/>
                  </a:lnTo>
                  <a:lnTo>
                    <a:pt x="543166" y="0"/>
                  </a:lnTo>
                  <a:lnTo>
                    <a:pt x="543166" y="12636"/>
                  </a:lnTo>
                  <a:lnTo>
                    <a:pt x="543166" y="25260"/>
                  </a:lnTo>
                  <a:lnTo>
                    <a:pt x="543166" y="37896"/>
                  </a:lnTo>
                  <a:lnTo>
                    <a:pt x="530542" y="37896"/>
                  </a:lnTo>
                  <a:lnTo>
                    <a:pt x="517906" y="37896"/>
                  </a:lnTo>
                  <a:lnTo>
                    <a:pt x="517906" y="50533"/>
                  </a:lnTo>
                  <a:lnTo>
                    <a:pt x="593699" y="50533"/>
                  </a:lnTo>
                  <a:lnTo>
                    <a:pt x="593699" y="37896"/>
                  </a:lnTo>
                  <a:lnTo>
                    <a:pt x="606310" y="37896"/>
                  </a:lnTo>
                  <a:lnTo>
                    <a:pt x="618947" y="37896"/>
                  </a:lnTo>
                  <a:lnTo>
                    <a:pt x="618947" y="25260"/>
                  </a:lnTo>
                  <a:close/>
                </a:path>
                <a:path w="619125" h="50800">
                  <a:moveTo>
                    <a:pt x="618947" y="0"/>
                  </a:moveTo>
                  <a:lnTo>
                    <a:pt x="606310" y="0"/>
                  </a:lnTo>
                  <a:lnTo>
                    <a:pt x="593674" y="0"/>
                  </a:lnTo>
                  <a:lnTo>
                    <a:pt x="593674" y="12636"/>
                  </a:lnTo>
                  <a:lnTo>
                    <a:pt x="606310" y="12636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5961735" y="5507888"/>
              <a:ext cx="606425" cy="50800"/>
            </a:xfrm>
            <a:custGeom>
              <a:avLst/>
              <a:gdLst/>
              <a:ahLst/>
              <a:cxnLst/>
              <a:rect l="l" t="t" r="r" b="b"/>
              <a:pathLst>
                <a:path w="606425" h="50800">
                  <a:moveTo>
                    <a:pt x="25273" y="12623"/>
                  </a:moveTo>
                  <a:lnTo>
                    <a:pt x="12636" y="12623"/>
                  </a:lnTo>
                  <a:lnTo>
                    <a:pt x="12636" y="25260"/>
                  </a:lnTo>
                  <a:lnTo>
                    <a:pt x="12636" y="37896"/>
                  </a:lnTo>
                  <a:lnTo>
                    <a:pt x="0" y="37896"/>
                  </a:lnTo>
                  <a:lnTo>
                    <a:pt x="0" y="50533"/>
                  </a:lnTo>
                  <a:lnTo>
                    <a:pt x="12636" y="50533"/>
                  </a:lnTo>
                  <a:lnTo>
                    <a:pt x="12636" y="37909"/>
                  </a:lnTo>
                  <a:lnTo>
                    <a:pt x="25273" y="37909"/>
                  </a:lnTo>
                  <a:lnTo>
                    <a:pt x="25273" y="25260"/>
                  </a:lnTo>
                  <a:lnTo>
                    <a:pt x="25273" y="12623"/>
                  </a:lnTo>
                  <a:close/>
                </a:path>
                <a:path w="606425" h="50800">
                  <a:moveTo>
                    <a:pt x="88430" y="37896"/>
                  </a:moveTo>
                  <a:lnTo>
                    <a:pt x="75793" y="37896"/>
                  </a:lnTo>
                  <a:lnTo>
                    <a:pt x="75793" y="50533"/>
                  </a:lnTo>
                  <a:lnTo>
                    <a:pt x="88430" y="50533"/>
                  </a:lnTo>
                  <a:lnTo>
                    <a:pt x="88430" y="37896"/>
                  </a:lnTo>
                  <a:close/>
                </a:path>
                <a:path w="606425" h="50800">
                  <a:moveTo>
                    <a:pt x="176847" y="12623"/>
                  </a:moveTo>
                  <a:lnTo>
                    <a:pt x="164211" y="12623"/>
                  </a:lnTo>
                  <a:lnTo>
                    <a:pt x="164211" y="25260"/>
                  </a:lnTo>
                  <a:lnTo>
                    <a:pt x="151587" y="25260"/>
                  </a:lnTo>
                  <a:lnTo>
                    <a:pt x="151587" y="12623"/>
                  </a:lnTo>
                  <a:lnTo>
                    <a:pt x="138963" y="12623"/>
                  </a:lnTo>
                  <a:lnTo>
                    <a:pt x="138950" y="12623"/>
                  </a:lnTo>
                  <a:lnTo>
                    <a:pt x="50533" y="12623"/>
                  </a:lnTo>
                  <a:lnTo>
                    <a:pt x="50533" y="25260"/>
                  </a:lnTo>
                  <a:lnTo>
                    <a:pt x="37896" y="25260"/>
                  </a:lnTo>
                  <a:lnTo>
                    <a:pt x="37896" y="37896"/>
                  </a:lnTo>
                  <a:lnTo>
                    <a:pt x="37896" y="50533"/>
                  </a:lnTo>
                  <a:lnTo>
                    <a:pt x="50533" y="50533"/>
                  </a:lnTo>
                  <a:lnTo>
                    <a:pt x="63169" y="50533"/>
                  </a:lnTo>
                  <a:lnTo>
                    <a:pt x="63169" y="37909"/>
                  </a:lnTo>
                  <a:lnTo>
                    <a:pt x="63169" y="25260"/>
                  </a:lnTo>
                  <a:lnTo>
                    <a:pt x="75793" y="25260"/>
                  </a:lnTo>
                  <a:lnTo>
                    <a:pt x="88430" y="25260"/>
                  </a:lnTo>
                  <a:lnTo>
                    <a:pt x="101053" y="25260"/>
                  </a:lnTo>
                  <a:lnTo>
                    <a:pt x="101053" y="37896"/>
                  </a:lnTo>
                  <a:lnTo>
                    <a:pt x="101053" y="50533"/>
                  </a:lnTo>
                  <a:lnTo>
                    <a:pt x="113690" y="50533"/>
                  </a:lnTo>
                  <a:lnTo>
                    <a:pt x="126326" y="50533"/>
                  </a:lnTo>
                  <a:lnTo>
                    <a:pt x="126326" y="37909"/>
                  </a:lnTo>
                  <a:lnTo>
                    <a:pt x="126326" y="25260"/>
                  </a:lnTo>
                  <a:lnTo>
                    <a:pt x="138950" y="25260"/>
                  </a:lnTo>
                  <a:lnTo>
                    <a:pt x="138950" y="37909"/>
                  </a:lnTo>
                  <a:lnTo>
                    <a:pt x="151587" y="37909"/>
                  </a:lnTo>
                  <a:lnTo>
                    <a:pt x="151587" y="50533"/>
                  </a:lnTo>
                  <a:lnTo>
                    <a:pt x="164223" y="50533"/>
                  </a:lnTo>
                  <a:lnTo>
                    <a:pt x="164223" y="37909"/>
                  </a:lnTo>
                  <a:lnTo>
                    <a:pt x="164223" y="25260"/>
                  </a:lnTo>
                  <a:lnTo>
                    <a:pt x="176847" y="25260"/>
                  </a:lnTo>
                  <a:lnTo>
                    <a:pt x="176847" y="12623"/>
                  </a:lnTo>
                  <a:close/>
                </a:path>
                <a:path w="606425" h="50800">
                  <a:moveTo>
                    <a:pt x="240004" y="37896"/>
                  </a:moveTo>
                  <a:lnTo>
                    <a:pt x="227380" y="37896"/>
                  </a:lnTo>
                  <a:lnTo>
                    <a:pt x="227380" y="25260"/>
                  </a:lnTo>
                  <a:lnTo>
                    <a:pt x="227380" y="12623"/>
                  </a:lnTo>
                  <a:lnTo>
                    <a:pt x="214744" y="12623"/>
                  </a:lnTo>
                  <a:lnTo>
                    <a:pt x="214744" y="25260"/>
                  </a:lnTo>
                  <a:lnTo>
                    <a:pt x="214744" y="37896"/>
                  </a:lnTo>
                  <a:lnTo>
                    <a:pt x="202120" y="37896"/>
                  </a:lnTo>
                  <a:lnTo>
                    <a:pt x="202120" y="25260"/>
                  </a:lnTo>
                  <a:lnTo>
                    <a:pt x="202120" y="12623"/>
                  </a:lnTo>
                  <a:lnTo>
                    <a:pt x="189484" y="12623"/>
                  </a:lnTo>
                  <a:lnTo>
                    <a:pt x="189484" y="25260"/>
                  </a:lnTo>
                  <a:lnTo>
                    <a:pt x="176847" y="25260"/>
                  </a:lnTo>
                  <a:lnTo>
                    <a:pt x="176847" y="37909"/>
                  </a:lnTo>
                  <a:lnTo>
                    <a:pt x="189484" y="37909"/>
                  </a:lnTo>
                  <a:lnTo>
                    <a:pt x="189484" y="50533"/>
                  </a:lnTo>
                  <a:lnTo>
                    <a:pt x="202107" y="50533"/>
                  </a:lnTo>
                  <a:lnTo>
                    <a:pt x="214744" y="50533"/>
                  </a:lnTo>
                  <a:lnTo>
                    <a:pt x="214744" y="37909"/>
                  </a:lnTo>
                  <a:lnTo>
                    <a:pt x="227368" y="37909"/>
                  </a:lnTo>
                  <a:lnTo>
                    <a:pt x="227368" y="50533"/>
                  </a:lnTo>
                  <a:lnTo>
                    <a:pt x="240004" y="50533"/>
                  </a:lnTo>
                  <a:lnTo>
                    <a:pt x="240004" y="37896"/>
                  </a:lnTo>
                  <a:close/>
                </a:path>
                <a:path w="606425" h="50800">
                  <a:moveTo>
                    <a:pt x="391591" y="12623"/>
                  </a:moveTo>
                  <a:lnTo>
                    <a:pt x="391591" y="12623"/>
                  </a:lnTo>
                  <a:lnTo>
                    <a:pt x="240004" y="12623"/>
                  </a:lnTo>
                  <a:lnTo>
                    <a:pt x="240004" y="25260"/>
                  </a:lnTo>
                  <a:lnTo>
                    <a:pt x="252641" y="25260"/>
                  </a:lnTo>
                  <a:lnTo>
                    <a:pt x="265264" y="25260"/>
                  </a:lnTo>
                  <a:lnTo>
                    <a:pt x="277901" y="25260"/>
                  </a:lnTo>
                  <a:lnTo>
                    <a:pt x="277901" y="37896"/>
                  </a:lnTo>
                  <a:lnTo>
                    <a:pt x="265277" y="37896"/>
                  </a:lnTo>
                  <a:lnTo>
                    <a:pt x="252641" y="37896"/>
                  </a:lnTo>
                  <a:lnTo>
                    <a:pt x="252641" y="50533"/>
                  </a:lnTo>
                  <a:lnTo>
                    <a:pt x="265264" y="50533"/>
                  </a:lnTo>
                  <a:lnTo>
                    <a:pt x="277901" y="50533"/>
                  </a:lnTo>
                  <a:lnTo>
                    <a:pt x="277901" y="37909"/>
                  </a:lnTo>
                  <a:lnTo>
                    <a:pt x="290537" y="37909"/>
                  </a:lnTo>
                  <a:lnTo>
                    <a:pt x="290537" y="25260"/>
                  </a:lnTo>
                  <a:lnTo>
                    <a:pt x="303161" y="25260"/>
                  </a:lnTo>
                  <a:lnTo>
                    <a:pt x="315798" y="25260"/>
                  </a:lnTo>
                  <a:lnTo>
                    <a:pt x="328422" y="25260"/>
                  </a:lnTo>
                  <a:lnTo>
                    <a:pt x="328422" y="37909"/>
                  </a:lnTo>
                  <a:lnTo>
                    <a:pt x="341058" y="37909"/>
                  </a:lnTo>
                  <a:lnTo>
                    <a:pt x="341058" y="25260"/>
                  </a:lnTo>
                  <a:lnTo>
                    <a:pt x="353695" y="25260"/>
                  </a:lnTo>
                  <a:lnTo>
                    <a:pt x="366318" y="25260"/>
                  </a:lnTo>
                  <a:lnTo>
                    <a:pt x="366318" y="37909"/>
                  </a:lnTo>
                  <a:lnTo>
                    <a:pt x="378955" y="37909"/>
                  </a:lnTo>
                  <a:lnTo>
                    <a:pt x="378955" y="25260"/>
                  </a:lnTo>
                  <a:lnTo>
                    <a:pt x="391591" y="25260"/>
                  </a:lnTo>
                  <a:lnTo>
                    <a:pt x="391591" y="12623"/>
                  </a:lnTo>
                  <a:close/>
                </a:path>
                <a:path w="606425" h="50800">
                  <a:moveTo>
                    <a:pt x="442112" y="12623"/>
                  </a:moveTo>
                  <a:lnTo>
                    <a:pt x="429475" y="12623"/>
                  </a:lnTo>
                  <a:lnTo>
                    <a:pt x="429475" y="25260"/>
                  </a:lnTo>
                  <a:lnTo>
                    <a:pt x="416852" y="25260"/>
                  </a:lnTo>
                  <a:lnTo>
                    <a:pt x="416852" y="12623"/>
                  </a:lnTo>
                  <a:lnTo>
                    <a:pt x="404215" y="12623"/>
                  </a:lnTo>
                  <a:lnTo>
                    <a:pt x="404215" y="25260"/>
                  </a:lnTo>
                  <a:lnTo>
                    <a:pt x="404215" y="37909"/>
                  </a:lnTo>
                  <a:lnTo>
                    <a:pt x="416852" y="37909"/>
                  </a:lnTo>
                  <a:lnTo>
                    <a:pt x="429488" y="37909"/>
                  </a:lnTo>
                  <a:lnTo>
                    <a:pt x="429488" y="25260"/>
                  </a:lnTo>
                  <a:lnTo>
                    <a:pt x="442112" y="25260"/>
                  </a:lnTo>
                  <a:lnTo>
                    <a:pt x="442112" y="12623"/>
                  </a:lnTo>
                  <a:close/>
                </a:path>
                <a:path w="606425" h="50800">
                  <a:moveTo>
                    <a:pt x="480009" y="12623"/>
                  </a:moveTo>
                  <a:lnTo>
                    <a:pt x="467372" y="12623"/>
                  </a:lnTo>
                  <a:lnTo>
                    <a:pt x="467372" y="25260"/>
                  </a:lnTo>
                  <a:lnTo>
                    <a:pt x="454748" y="25260"/>
                  </a:lnTo>
                  <a:lnTo>
                    <a:pt x="442112" y="25260"/>
                  </a:lnTo>
                  <a:lnTo>
                    <a:pt x="442112" y="37909"/>
                  </a:lnTo>
                  <a:lnTo>
                    <a:pt x="454748" y="37909"/>
                  </a:lnTo>
                  <a:lnTo>
                    <a:pt x="467385" y="37909"/>
                  </a:lnTo>
                  <a:lnTo>
                    <a:pt x="467385" y="25260"/>
                  </a:lnTo>
                  <a:lnTo>
                    <a:pt x="480009" y="25260"/>
                  </a:lnTo>
                  <a:lnTo>
                    <a:pt x="480009" y="12623"/>
                  </a:lnTo>
                  <a:close/>
                </a:path>
                <a:path w="606425" h="50800">
                  <a:moveTo>
                    <a:pt x="606310" y="0"/>
                  </a:moveTo>
                  <a:lnTo>
                    <a:pt x="593699" y="0"/>
                  </a:lnTo>
                  <a:lnTo>
                    <a:pt x="581063" y="0"/>
                  </a:lnTo>
                  <a:lnTo>
                    <a:pt x="581063" y="12623"/>
                  </a:lnTo>
                  <a:lnTo>
                    <a:pt x="492633" y="12623"/>
                  </a:lnTo>
                  <a:lnTo>
                    <a:pt x="492633" y="25260"/>
                  </a:lnTo>
                  <a:lnTo>
                    <a:pt x="492633" y="37909"/>
                  </a:lnTo>
                  <a:lnTo>
                    <a:pt x="505269" y="37909"/>
                  </a:lnTo>
                  <a:lnTo>
                    <a:pt x="517906" y="37909"/>
                  </a:lnTo>
                  <a:lnTo>
                    <a:pt x="517906" y="25260"/>
                  </a:lnTo>
                  <a:lnTo>
                    <a:pt x="530529" y="25260"/>
                  </a:lnTo>
                  <a:lnTo>
                    <a:pt x="543166" y="25260"/>
                  </a:lnTo>
                  <a:lnTo>
                    <a:pt x="555790" y="25260"/>
                  </a:lnTo>
                  <a:lnTo>
                    <a:pt x="555790" y="37909"/>
                  </a:lnTo>
                  <a:lnTo>
                    <a:pt x="606310" y="37909"/>
                  </a:lnTo>
                  <a:lnTo>
                    <a:pt x="606310" y="25260"/>
                  </a:lnTo>
                  <a:lnTo>
                    <a:pt x="593699" y="25260"/>
                  </a:lnTo>
                  <a:lnTo>
                    <a:pt x="581063" y="25260"/>
                  </a:lnTo>
                  <a:lnTo>
                    <a:pt x="581063" y="12636"/>
                  </a:lnTo>
                  <a:lnTo>
                    <a:pt x="593674" y="12636"/>
                  </a:lnTo>
                  <a:lnTo>
                    <a:pt x="606310" y="12636"/>
                  </a:lnTo>
                  <a:lnTo>
                    <a:pt x="60631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5961735" y="5545784"/>
              <a:ext cx="619125" cy="38100"/>
            </a:xfrm>
            <a:custGeom>
              <a:avLst/>
              <a:gdLst/>
              <a:ahLst/>
              <a:cxnLst/>
              <a:rect l="l" t="t" r="r" b="b"/>
              <a:pathLst>
                <a:path w="619125" h="38100">
                  <a:moveTo>
                    <a:pt x="12636" y="25260"/>
                  </a:moveTo>
                  <a:lnTo>
                    <a:pt x="0" y="25260"/>
                  </a:lnTo>
                  <a:lnTo>
                    <a:pt x="0" y="37896"/>
                  </a:lnTo>
                  <a:lnTo>
                    <a:pt x="12636" y="37896"/>
                  </a:lnTo>
                  <a:lnTo>
                    <a:pt x="12636" y="25260"/>
                  </a:lnTo>
                  <a:close/>
                </a:path>
                <a:path w="619125" h="38100">
                  <a:moveTo>
                    <a:pt x="240004" y="12623"/>
                  </a:moveTo>
                  <a:lnTo>
                    <a:pt x="240004" y="12623"/>
                  </a:lnTo>
                  <a:lnTo>
                    <a:pt x="189484" y="12623"/>
                  </a:lnTo>
                  <a:lnTo>
                    <a:pt x="189484" y="25260"/>
                  </a:lnTo>
                  <a:lnTo>
                    <a:pt x="176847" y="25260"/>
                  </a:lnTo>
                  <a:lnTo>
                    <a:pt x="164223" y="25260"/>
                  </a:lnTo>
                  <a:lnTo>
                    <a:pt x="151587" y="25260"/>
                  </a:lnTo>
                  <a:lnTo>
                    <a:pt x="151587" y="12623"/>
                  </a:lnTo>
                  <a:lnTo>
                    <a:pt x="101053" y="12623"/>
                  </a:lnTo>
                  <a:lnTo>
                    <a:pt x="101053" y="25260"/>
                  </a:lnTo>
                  <a:lnTo>
                    <a:pt x="88430" y="25260"/>
                  </a:lnTo>
                  <a:lnTo>
                    <a:pt x="75806" y="25260"/>
                  </a:lnTo>
                  <a:lnTo>
                    <a:pt x="63169" y="25260"/>
                  </a:lnTo>
                  <a:lnTo>
                    <a:pt x="63169" y="12623"/>
                  </a:lnTo>
                  <a:lnTo>
                    <a:pt x="50533" y="12623"/>
                  </a:lnTo>
                  <a:lnTo>
                    <a:pt x="50533" y="25260"/>
                  </a:lnTo>
                  <a:lnTo>
                    <a:pt x="37909" y="25260"/>
                  </a:lnTo>
                  <a:lnTo>
                    <a:pt x="37909" y="12623"/>
                  </a:lnTo>
                  <a:lnTo>
                    <a:pt x="25273" y="12623"/>
                  </a:lnTo>
                  <a:lnTo>
                    <a:pt x="25273" y="25260"/>
                  </a:lnTo>
                  <a:lnTo>
                    <a:pt x="37896" y="25260"/>
                  </a:lnTo>
                  <a:lnTo>
                    <a:pt x="37896" y="37896"/>
                  </a:lnTo>
                  <a:lnTo>
                    <a:pt x="113690" y="37896"/>
                  </a:lnTo>
                  <a:lnTo>
                    <a:pt x="113690" y="25260"/>
                  </a:lnTo>
                  <a:lnTo>
                    <a:pt x="126326" y="25260"/>
                  </a:lnTo>
                  <a:lnTo>
                    <a:pt x="138950" y="25260"/>
                  </a:lnTo>
                  <a:lnTo>
                    <a:pt x="138950" y="37896"/>
                  </a:lnTo>
                  <a:lnTo>
                    <a:pt x="202120" y="37896"/>
                  </a:lnTo>
                  <a:lnTo>
                    <a:pt x="202120" y="25260"/>
                  </a:lnTo>
                  <a:lnTo>
                    <a:pt x="214744" y="25260"/>
                  </a:lnTo>
                  <a:lnTo>
                    <a:pt x="227368" y="25260"/>
                  </a:lnTo>
                  <a:lnTo>
                    <a:pt x="240004" y="25260"/>
                  </a:lnTo>
                  <a:lnTo>
                    <a:pt x="240004" y="12623"/>
                  </a:lnTo>
                  <a:close/>
                </a:path>
                <a:path w="619125" h="38100">
                  <a:moveTo>
                    <a:pt x="315798" y="0"/>
                  </a:moveTo>
                  <a:lnTo>
                    <a:pt x="303161" y="0"/>
                  </a:lnTo>
                  <a:lnTo>
                    <a:pt x="303161" y="12636"/>
                  </a:lnTo>
                  <a:lnTo>
                    <a:pt x="315798" y="12636"/>
                  </a:lnTo>
                  <a:lnTo>
                    <a:pt x="315798" y="0"/>
                  </a:lnTo>
                  <a:close/>
                </a:path>
                <a:path w="619125" h="38100">
                  <a:moveTo>
                    <a:pt x="366331" y="12623"/>
                  </a:moveTo>
                  <a:lnTo>
                    <a:pt x="353695" y="12623"/>
                  </a:lnTo>
                  <a:lnTo>
                    <a:pt x="341058" y="12623"/>
                  </a:lnTo>
                  <a:lnTo>
                    <a:pt x="341058" y="0"/>
                  </a:lnTo>
                  <a:lnTo>
                    <a:pt x="328422" y="0"/>
                  </a:lnTo>
                  <a:lnTo>
                    <a:pt x="328422" y="12623"/>
                  </a:lnTo>
                  <a:lnTo>
                    <a:pt x="328422" y="25260"/>
                  </a:lnTo>
                  <a:lnTo>
                    <a:pt x="315798" y="25260"/>
                  </a:lnTo>
                  <a:lnTo>
                    <a:pt x="303174" y="25260"/>
                  </a:lnTo>
                  <a:lnTo>
                    <a:pt x="290537" y="25260"/>
                  </a:lnTo>
                  <a:lnTo>
                    <a:pt x="290537" y="12636"/>
                  </a:lnTo>
                  <a:lnTo>
                    <a:pt x="290537" y="0"/>
                  </a:lnTo>
                  <a:lnTo>
                    <a:pt x="277901" y="0"/>
                  </a:lnTo>
                  <a:lnTo>
                    <a:pt x="265264" y="0"/>
                  </a:lnTo>
                  <a:lnTo>
                    <a:pt x="265264" y="12623"/>
                  </a:lnTo>
                  <a:lnTo>
                    <a:pt x="252641" y="12623"/>
                  </a:lnTo>
                  <a:lnTo>
                    <a:pt x="252641" y="25260"/>
                  </a:lnTo>
                  <a:lnTo>
                    <a:pt x="265264" y="25260"/>
                  </a:lnTo>
                  <a:lnTo>
                    <a:pt x="265264" y="37896"/>
                  </a:lnTo>
                  <a:lnTo>
                    <a:pt x="341058" y="37896"/>
                  </a:lnTo>
                  <a:lnTo>
                    <a:pt x="341058" y="25260"/>
                  </a:lnTo>
                  <a:lnTo>
                    <a:pt x="353695" y="25260"/>
                  </a:lnTo>
                  <a:lnTo>
                    <a:pt x="353695" y="37896"/>
                  </a:lnTo>
                  <a:lnTo>
                    <a:pt x="366331" y="37896"/>
                  </a:lnTo>
                  <a:lnTo>
                    <a:pt x="366331" y="25260"/>
                  </a:lnTo>
                  <a:lnTo>
                    <a:pt x="366331" y="12623"/>
                  </a:lnTo>
                  <a:close/>
                </a:path>
                <a:path w="619125" h="38100">
                  <a:moveTo>
                    <a:pt x="404215" y="12623"/>
                  </a:moveTo>
                  <a:lnTo>
                    <a:pt x="391591" y="12623"/>
                  </a:lnTo>
                  <a:lnTo>
                    <a:pt x="391591" y="0"/>
                  </a:lnTo>
                  <a:lnTo>
                    <a:pt x="378955" y="0"/>
                  </a:lnTo>
                  <a:lnTo>
                    <a:pt x="378955" y="12636"/>
                  </a:lnTo>
                  <a:lnTo>
                    <a:pt x="391579" y="12636"/>
                  </a:lnTo>
                  <a:lnTo>
                    <a:pt x="391579" y="25260"/>
                  </a:lnTo>
                  <a:lnTo>
                    <a:pt x="378955" y="25260"/>
                  </a:lnTo>
                  <a:lnTo>
                    <a:pt x="378955" y="37896"/>
                  </a:lnTo>
                  <a:lnTo>
                    <a:pt x="391591" y="37896"/>
                  </a:lnTo>
                  <a:lnTo>
                    <a:pt x="391591" y="25260"/>
                  </a:lnTo>
                  <a:lnTo>
                    <a:pt x="404215" y="25260"/>
                  </a:lnTo>
                  <a:lnTo>
                    <a:pt x="404215" y="12623"/>
                  </a:lnTo>
                  <a:close/>
                </a:path>
                <a:path w="619125" h="38100">
                  <a:moveTo>
                    <a:pt x="416852" y="25260"/>
                  </a:moveTo>
                  <a:lnTo>
                    <a:pt x="404215" y="25260"/>
                  </a:lnTo>
                  <a:lnTo>
                    <a:pt x="404215" y="37896"/>
                  </a:lnTo>
                  <a:lnTo>
                    <a:pt x="416852" y="37896"/>
                  </a:lnTo>
                  <a:lnTo>
                    <a:pt x="416852" y="25260"/>
                  </a:lnTo>
                  <a:close/>
                </a:path>
                <a:path w="619125" h="38100">
                  <a:moveTo>
                    <a:pt x="543166" y="0"/>
                  </a:moveTo>
                  <a:lnTo>
                    <a:pt x="530529" y="0"/>
                  </a:lnTo>
                  <a:lnTo>
                    <a:pt x="530529" y="12636"/>
                  </a:lnTo>
                  <a:lnTo>
                    <a:pt x="543166" y="12636"/>
                  </a:lnTo>
                  <a:lnTo>
                    <a:pt x="543166" y="0"/>
                  </a:lnTo>
                  <a:close/>
                </a:path>
                <a:path w="619125" h="38100">
                  <a:moveTo>
                    <a:pt x="618947" y="0"/>
                  </a:moveTo>
                  <a:lnTo>
                    <a:pt x="606310" y="0"/>
                  </a:lnTo>
                  <a:lnTo>
                    <a:pt x="593699" y="0"/>
                  </a:lnTo>
                  <a:lnTo>
                    <a:pt x="581063" y="0"/>
                  </a:lnTo>
                  <a:lnTo>
                    <a:pt x="581063" y="12623"/>
                  </a:lnTo>
                  <a:lnTo>
                    <a:pt x="568426" y="12623"/>
                  </a:lnTo>
                  <a:lnTo>
                    <a:pt x="568426" y="0"/>
                  </a:lnTo>
                  <a:lnTo>
                    <a:pt x="555790" y="0"/>
                  </a:lnTo>
                  <a:lnTo>
                    <a:pt x="555790" y="12623"/>
                  </a:lnTo>
                  <a:lnTo>
                    <a:pt x="555790" y="25260"/>
                  </a:lnTo>
                  <a:lnTo>
                    <a:pt x="543166" y="25260"/>
                  </a:lnTo>
                  <a:lnTo>
                    <a:pt x="530542" y="25260"/>
                  </a:lnTo>
                  <a:lnTo>
                    <a:pt x="517906" y="25260"/>
                  </a:lnTo>
                  <a:lnTo>
                    <a:pt x="517906" y="12636"/>
                  </a:lnTo>
                  <a:lnTo>
                    <a:pt x="517906" y="0"/>
                  </a:lnTo>
                  <a:lnTo>
                    <a:pt x="505269" y="0"/>
                  </a:lnTo>
                  <a:lnTo>
                    <a:pt x="492633" y="0"/>
                  </a:lnTo>
                  <a:lnTo>
                    <a:pt x="492633" y="12623"/>
                  </a:lnTo>
                  <a:lnTo>
                    <a:pt x="480009" y="12623"/>
                  </a:lnTo>
                  <a:lnTo>
                    <a:pt x="467385" y="12623"/>
                  </a:lnTo>
                  <a:lnTo>
                    <a:pt x="467385" y="0"/>
                  </a:lnTo>
                  <a:lnTo>
                    <a:pt x="454748" y="0"/>
                  </a:lnTo>
                  <a:lnTo>
                    <a:pt x="442112" y="0"/>
                  </a:lnTo>
                  <a:lnTo>
                    <a:pt x="429475" y="0"/>
                  </a:lnTo>
                  <a:lnTo>
                    <a:pt x="429475" y="12623"/>
                  </a:lnTo>
                  <a:lnTo>
                    <a:pt x="416852" y="12623"/>
                  </a:lnTo>
                  <a:lnTo>
                    <a:pt x="416852" y="25260"/>
                  </a:lnTo>
                  <a:lnTo>
                    <a:pt x="429488" y="25260"/>
                  </a:lnTo>
                  <a:lnTo>
                    <a:pt x="429488" y="12636"/>
                  </a:lnTo>
                  <a:lnTo>
                    <a:pt x="442112" y="12636"/>
                  </a:lnTo>
                  <a:lnTo>
                    <a:pt x="454748" y="12636"/>
                  </a:lnTo>
                  <a:lnTo>
                    <a:pt x="467372" y="12636"/>
                  </a:lnTo>
                  <a:lnTo>
                    <a:pt x="467372" y="25260"/>
                  </a:lnTo>
                  <a:lnTo>
                    <a:pt x="454748" y="25260"/>
                  </a:lnTo>
                  <a:lnTo>
                    <a:pt x="442112" y="25260"/>
                  </a:lnTo>
                  <a:lnTo>
                    <a:pt x="442112" y="37896"/>
                  </a:lnTo>
                  <a:lnTo>
                    <a:pt x="492645" y="37896"/>
                  </a:lnTo>
                  <a:lnTo>
                    <a:pt x="492645" y="25260"/>
                  </a:lnTo>
                  <a:lnTo>
                    <a:pt x="492645" y="12636"/>
                  </a:lnTo>
                  <a:lnTo>
                    <a:pt x="505269" y="12636"/>
                  </a:lnTo>
                  <a:lnTo>
                    <a:pt x="505269" y="25260"/>
                  </a:lnTo>
                  <a:lnTo>
                    <a:pt x="505269" y="37896"/>
                  </a:lnTo>
                  <a:lnTo>
                    <a:pt x="581063" y="37896"/>
                  </a:lnTo>
                  <a:lnTo>
                    <a:pt x="581063" y="25260"/>
                  </a:lnTo>
                  <a:lnTo>
                    <a:pt x="593699" y="25260"/>
                  </a:lnTo>
                  <a:lnTo>
                    <a:pt x="593699" y="12636"/>
                  </a:lnTo>
                  <a:lnTo>
                    <a:pt x="606310" y="12636"/>
                  </a:lnTo>
                  <a:lnTo>
                    <a:pt x="606310" y="25260"/>
                  </a:lnTo>
                  <a:lnTo>
                    <a:pt x="618947" y="25260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5961735" y="5571045"/>
              <a:ext cx="619125" cy="63500"/>
            </a:xfrm>
            <a:custGeom>
              <a:avLst/>
              <a:gdLst/>
              <a:ahLst/>
              <a:cxnLst/>
              <a:rect l="l" t="t" r="r" b="b"/>
              <a:pathLst>
                <a:path w="619125" h="63500">
                  <a:moveTo>
                    <a:pt x="189484" y="12636"/>
                  </a:moveTo>
                  <a:lnTo>
                    <a:pt x="176847" y="12636"/>
                  </a:lnTo>
                  <a:lnTo>
                    <a:pt x="176847" y="25260"/>
                  </a:lnTo>
                  <a:lnTo>
                    <a:pt x="164223" y="25260"/>
                  </a:lnTo>
                  <a:lnTo>
                    <a:pt x="164223" y="12636"/>
                  </a:lnTo>
                  <a:lnTo>
                    <a:pt x="151587" y="12636"/>
                  </a:lnTo>
                  <a:lnTo>
                    <a:pt x="151587" y="25260"/>
                  </a:lnTo>
                  <a:lnTo>
                    <a:pt x="138963" y="25260"/>
                  </a:lnTo>
                  <a:lnTo>
                    <a:pt x="138963" y="12636"/>
                  </a:lnTo>
                  <a:lnTo>
                    <a:pt x="126326" y="12636"/>
                  </a:lnTo>
                  <a:lnTo>
                    <a:pt x="126326" y="25260"/>
                  </a:lnTo>
                  <a:lnTo>
                    <a:pt x="113690" y="25260"/>
                  </a:lnTo>
                  <a:lnTo>
                    <a:pt x="101066" y="25260"/>
                  </a:lnTo>
                  <a:lnTo>
                    <a:pt x="101066" y="12636"/>
                  </a:lnTo>
                  <a:lnTo>
                    <a:pt x="88430" y="12636"/>
                  </a:lnTo>
                  <a:lnTo>
                    <a:pt x="88430" y="25260"/>
                  </a:lnTo>
                  <a:lnTo>
                    <a:pt x="75806" y="25260"/>
                  </a:lnTo>
                  <a:lnTo>
                    <a:pt x="63169" y="25260"/>
                  </a:lnTo>
                  <a:lnTo>
                    <a:pt x="63169" y="12636"/>
                  </a:lnTo>
                  <a:lnTo>
                    <a:pt x="50533" y="12636"/>
                  </a:lnTo>
                  <a:lnTo>
                    <a:pt x="37896" y="12636"/>
                  </a:lnTo>
                  <a:lnTo>
                    <a:pt x="37896" y="25260"/>
                  </a:lnTo>
                  <a:lnTo>
                    <a:pt x="25273" y="25260"/>
                  </a:lnTo>
                  <a:lnTo>
                    <a:pt x="25273" y="12636"/>
                  </a:lnTo>
                  <a:lnTo>
                    <a:pt x="12636" y="12636"/>
                  </a:lnTo>
                  <a:lnTo>
                    <a:pt x="12636" y="25260"/>
                  </a:lnTo>
                  <a:lnTo>
                    <a:pt x="12636" y="37896"/>
                  </a:lnTo>
                  <a:lnTo>
                    <a:pt x="12636" y="50520"/>
                  </a:lnTo>
                  <a:lnTo>
                    <a:pt x="0" y="50520"/>
                  </a:lnTo>
                  <a:lnTo>
                    <a:pt x="0" y="63157"/>
                  </a:lnTo>
                  <a:lnTo>
                    <a:pt x="12636" y="63157"/>
                  </a:lnTo>
                  <a:lnTo>
                    <a:pt x="12636" y="50533"/>
                  </a:lnTo>
                  <a:lnTo>
                    <a:pt x="25273" y="50533"/>
                  </a:lnTo>
                  <a:lnTo>
                    <a:pt x="25273" y="37896"/>
                  </a:lnTo>
                  <a:lnTo>
                    <a:pt x="37896" y="37896"/>
                  </a:lnTo>
                  <a:lnTo>
                    <a:pt x="37896" y="50520"/>
                  </a:lnTo>
                  <a:lnTo>
                    <a:pt x="37896" y="63157"/>
                  </a:lnTo>
                  <a:lnTo>
                    <a:pt x="50533" y="63157"/>
                  </a:lnTo>
                  <a:lnTo>
                    <a:pt x="63169" y="63157"/>
                  </a:lnTo>
                  <a:lnTo>
                    <a:pt x="75806" y="63157"/>
                  </a:lnTo>
                  <a:lnTo>
                    <a:pt x="75806" y="50520"/>
                  </a:lnTo>
                  <a:lnTo>
                    <a:pt x="63169" y="50520"/>
                  </a:lnTo>
                  <a:lnTo>
                    <a:pt x="63169" y="37896"/>
                  </a:lnTo>
                  <a:lnTo>
                    <a:pt x="50533" y="37896"/>
                  </a:lnTo>
                  <a:lnTo>
                    <a:pt x="37909" y="37896"/>
                  </a:lnTo>
                  <a:lnTo>
                    <a:pt x="37909" y="25273"/>
                  </a:lnTo>
                  <a:lnTo>
                    <a:pt x="50533" y="25273"/>
                  </a:lnTo>
                  <a:lnTo>
                    <a:pt x="63169" y="25273"/>
                  </a:lnTo>
                  <a:lnTo>
                    <a:pt x="63169" y="37896"/>
                  </a:lnTo>
                  <a:lnTo>
                    <a:pt x="75793" y="37896"/>
                  </a:lnTo>
                  <a:lnTo>
                    <a:pt x="88430" y="37896"/>
                  </a:lnTo>
                  <a:lnTo>
                    <a:pt x="88430" y="25273"/>
                  </a:lnTo>
                  <a:lnTo>
                    <a:pt x="101053" y="25273"/>
                  </a:lnTo>
                  <a:lnTo>
                    <a:pt x="101053" y="37896"/>
                  </a:lnTo>
                  <a:lnTo>
                    <a:pt x="88430" y="37896"/>
                  </a:lnTo>
                  <a:lnTo>
                    <a:pt x="88430" y="50533"/>
                  </a:lnTo>
                  <a:lnTo>
                    <a:pt x="101066" y="50533"/>
                  </a:lnTo>
                  <a:lnTo>
                    <a:pt x="101066" y="37896"/>
                  </a:lnTo>
                  <a:lnTo>
                    <a:pt x="113690" y="37896"/>
                  </a:lnTo>
                  <a:lnTo>
                    <a:pt x="126326" y="37896"/>
                  </a:lnTo>
                  <a:lnTo>
                    <a:pt x="126326" y="25273"/>
                  </a:lnTo>
                  <a:lnTo>
                    <a:pt x="138950" y="25273"/>
                  </a:lnTo>
                  <a:lnTo>
                    <a:pt x="138950" y="37896"/>
                  </a:lnTo>
                  <a:lnTo>
                    <a:pt x="151587" y="37896"/>
                  </a:lnTo>
                  <a:lnTo>
                    <a:pt x="151587" y="50533"/>
                  </a:lnTo>
                  <a:lnTo>
                    <a:pt x="164211" y="50533"/>
                  </a:lnTo>
                  <a:lnTo>
                    <a:pt x="176847" y="50533"/>
                  </a:lnTo>
                  <a:lnTo>
                    <a:pt x="176847" y="37896"/>
                  </a:lnTo>
                  <a:lnTo>
                    <a:pt x="189484" y="37896"/>
                  </a:lnTo>
                  <a:lnTo>
                    <a:pt x="189484" y="25273"/>
                  </a:lnTo>
                  <a:lnTo>
                    <a:pt x="189484" y="12636"/>
                  </a:lnTo>
                  <a:close/>
                </a:path>
                <a:path w="619125" h="63500">
                  <a:moveTo>
                    <a:pt x="214744" y="25260"/>
                  </a:moveTo>
                  <a:lnTo>
                    <a:pt x="202107" y="25260"/>
                  </a:lnTo>
                  <a:lnTo>
                    <a:pt x="202107" y="37896"/>
                  </a:lnTo>
                  <a:lnTo>
                    <a:pt x="189484" y="37896"/>
                  </a:lnTo>
                  <a:lnTo>
                    <a:pt x="189484" y="50533"/>
                  </a:lnTo>
                  <a:lnTo>
                    <a:pt x="202120" y="50533"/>
                  </a:lnTo>
                  <a:lnTo>
                    <a:pt x="202120" y="37896"/>
                  </a:lnTo>
                  <a:lnTo>
                    <a:pt x="214744" y="37896"/>
                  </a:lnTo>
                  <a:lnTo>
                    <a:pt x="214744" y="25260"/>
                  </a:lnTo>
                  <a:close/>
                </a:path>
                <a:path w="619125" h="63500">
                  <a:moveTo>
                    <a:pt x="240004" y="37896"/>
                  </a:moveTo>
                  <a:lnTo>
                    <a:pt x="227368" y="37896"/>
                  </a:lnTo>
                  <a:lnTo>
                    <a:pt x="227368" y="50533"/>
                  </a:lnTo>
                  <a:lnTo>
                    <a:pt x="240004" y="50533"/>
                  </a:lnTo>
                  <a:lnTo>
                    <a:pt x="240004" y="37896"/>
                  </a:lnTo>
                  <a:close/>
                </a:path>
                <a:path w="619125" h="63500">
                  <a:moveTo>
                    <a:pt x="277901" y="12636"/>
                  </a:moveTo>
                  <a:lnTo>
                    <a:pt x="265264" y="12636"/>
                  </a:lnTo>
                  <a:lnTo>
                    <a:pt x="265264" y="25260"/>
                  </a:lnTo>
                  <a:lnTo>
                    <a:pt x="252641" y="25260"/>
                  </a:lnTo>
                  <a:lnTo>
                    <a:pt x="252641" y="12636"/>
                  </a:lnTo>
                  <a:lnTo>
                    <a:pt x="240004" y="12636"/>
                  </a:lnTo>
                  <a:lnTo>
                    <a:pt x="240004" y="25273"/>
                  </a:lnTo>
                  <a:lnTo>
                    <a:pt x="252641" y="25273"/>
                  </a:lnTo>
                  <a:lnTo>
                    <a:pt x="252641" y="37896"/>
                  </a:lnTo>
                  <a:lnTo>
                    <a:pt x="252641" y="50533"/>
                  </a:lnTo>
                  <a:lnTo>
                    <a:pt x="265277" y="50533"/>
                  </a:lnTo>
                  <a:lnTo>
                    <a:pt x="265277" y="37896"/>
                  </a:lnTo>
                  <a:lnTo>
                    <a:pt x="265277" y="25273"/>
                  </a:lnTo>
                  <a:lnTo>
                    <a:pt x="277901" y="25273"/>
                  </a:lnTo>
                  <a:lnTo>
                    <a:pt x="277901" y="12636"/>
                  </a:lnTo>
                  <a:close/>
                </a:path>
                <a:path w="619125" h="63500">
                  <a:moveTo>
                    <a:pt x="290537" y="37896"/>
                  </a:moveTo>
                  <a:lnTo>
                    <a:pt x="277901" y="37896"/>
                  </a:lnTo>
                  <a:lnTo>
                    <a:pt x="277901" y="50533"/>
                  </a:lnTo>
                  <a:lnTo>
                    <a:pt x="290537" y="50533"/>
                  </a:lnTo>
                  <a:lnTo>
                    <a:pt x="290537" y="37896"/>
                  </a:lnTo>
                  <a:close/>
                </a:path>
                <a:path w="619125" h="63500">
                  <a:moveTo>
                    <a:pt x="366331" y="12636"/>
                  </a:moveTo>
                  <a:lnTo>
                    <a:pt x="353695" y="12636"/>
                  </a:lnTo>
                  <a:lnTo>
                    <a:pt x="341058" y="12636"/>
                  </a:lnTo>
                  <a:lnTo>
                    <a:pt x="328422" y="12636"/>
                  </a:lnTo>
                  <a:lnTo>
                    <a:pt x="328422" y="25260"/>
                  </a:lnTo>
                  <a:lnTo>
                    <a:pt x="315798" y="25260"/>
                  </a:lnTo>
                  <a:lnTo>
                    <a:pt x="315798" y="12636"/>
                  </a:lnTo>
                  <a:lnTo>
                    <a:pt x="303174" y="12636"/>
                  </a:lnTo>
                  <a:lnTo>
                    <a:pt x="290537" y="12636"/>
                  </a:lnTo>
                  <a:lnTo>
                    <a:pt x="290537" y="25260"/>
                  </a:lnTo>
                  <a:lnTo>
                    <a:pt x="290537" y="37896"/>
                  </a:lnTo>
                  <a:lnTo>
                    <a:pt x="303174" y="37896"/>
                  </a:lnTo>
                  <a:lnTo>
                    <a:pt x="303174" y="25273"/>
                  </a:lnTo>
                  <a:lnTo>
                    <a:pt x="315798" y="25273"/>
                  </a:lnTo>
                  <a:lnTo>
                    <a:pt x="315798" y="37896"/>
                  </a:lnTo>
                  <a:lnTo>
                    <a:pt x="328422" y="37896"/>
                  </a:lnTo>
                  <a:lnTo>
                    <a:pt x="341058" y="37896"/>
                  </a:lnTo>
                  <a:lnTo>
                    <a:pt x="353695" y="37896"/>
                  </a:lnTo>
                  <a:lnTo>
                    <a:pt x="353695" y="25273"/>
                  </a:lnTo>
                  <a:lnTo>
                    <a:pt x="366331" y="25273"/>
                  </a:lnTo>
                  <a:lnTo>
                    <a:pt x="366331" y="12636"/>
                  </a:lnTo>
                  <a:close/>
                </a:path>
                <a:path w="619125" h="63500">
                  <a:moveTo>
                    <a:pt x="378955" y="37896"/>
                  </a:moveTo>
                  <a:lnTo>
                    <a:pt x="366318" y="37896"/>
                  </a:lnTo>
                  <a:lnTo>
                    <a:pt x="366318" y="50533"/>
                  </a:lnTo>
                  <a:lnTo>
                    <a:pt x="378955" y="50533"/>
                  </a:lnTo>
                  <a:lnTo>
                    <a:pt x="378955" y="37896"/>
                  </a:lnTo>
                  <a:close/>
                </a:path>
                <a:path w="619125" h="63500">
                  <a:moveTo>
                    <a:pt x="467385" y="37896"/>
                  </a:moveTo>
                  <a:lnTo>
                    <a:pt x="454748" y="37896"/>
                  </a:lnTo>
                  <a:lnTo>
                    <a:pt x="442112" y="37896"/>
                  </a:lnTo>
                  <a:lnTo>
                    <a:pt x="429488" y="37896"/>
                  </a:lnTo>
                  <a:lnTo>
                    <a:pt x="429488" y="25273"/>
                  </a:lnTo>
                  <a:lnTo>
                    <a:pt x="442112" y="25273"/>
                  </a:lnTo>
                  <a:lnTo>
                    <a:pt x="442112" y="12636"/>
                  </a:lnTo>
                  <a:lnTo>
                    <a:pt x="429475" y="12636"/>
                  </a:lnTo>
                  <a:lnTo>
                    <a:pt x="429475" y="25260"/>
                  </a:lnTo>
                  <a:lnTo>
                    <a:pt x="416852" y="25260"/>
                  </a:lnTo>
                  <a:lnTo>
                    <a:pt x="416852" y="12636"/>
                  </a:lnTo>
                  <a:lnTo>
                    <a:pt x="404215" y="12636"/>
                  </a:lnTo>
                  <a:lnTo>
                    <a:pt x="404215" y="25260"/>
                  </a:lnTo>
                  <a:lnTo>
                    <a:pt x="391591" y="25260"/>
                  </a:lnTo>
                  <a:lnTo>
                    <a:pt x="391591" y="12636"/>
                  </a:lnTo>
                  <a:lnTo>
                    <a:pt x="378955" y="12636"/>
                  </a:lnTo>
                  <a:lnTo>
                    <a:pt x="378955" y="25273"/>
                  </a:lnTo>
                  <a:lnTo>
                    <a:pt x="391579" y="25273"/>
                  </a:lnTo>
                  <a:lnTo>
                    <a:pt x="391579" y="37896"/>
                  </a:lnTo>
                  <a:lnTo>
                    <a:pt x="391579" y="50533"/>
                  </a:lnTo>
                  <a:lnTo>
                    <a:pt x="404215" y="50533"/>
                  </a:lnTo>
                  <a:lnTo>
                    <a:pt x="416852" y="50533"/>
                  </a:lnTo>
                  <a:lnTo>
                    <a:pt x="467385" y="50533"/>
                  </a:lnTo>
                  <a:lnTo>
                    <a:pt x="467385" y="37896"/>
                  </a:lnTo>
                  <a:close/>
                </a:path>
                <a:path w="619125" h="63500">
                  <a:moveTo>
                    <a:pt x="492645" y="25260"/>
                  </a:moveTo>
                  <a:lnTo>
                    <a:pt x="480009" y="25260"/>
                  </a:lnTo>
                  <a:lnTo>
                    <a:pt x="480009" y="37896"/>
                  </a:lnTo>
                  <a:lnTo>
                    <a:pt x="492645" y="37896"/>
                  </a:lnTo>
                  <a:lnTo>
                    <a:pt x="492645" y="25260"/>
                  </a:lnTo>
                  <a:close/>
                </a:path>
                <a:path w="619125" h="63500">
                  <a:moveTo>
                    <a:pt x="517906" y="12636"/>
                  </a:moveTo>
                  <a:lnTo>
                    <a:pt x="505269" y="12636"/>
                  </a:lnTo>
                  <a:lnTo>
                    <a:pt x="505269" y="25260"/>
                  </a:lnTo>
                  <a:lnTo>
                    <a:pt x="505269" y="37896"/>
                  </a:lnTo>
                  <a:lnTo>
                    <a:pt x="517906" y="37896"/>
                  </a:lnTo>
                  <a:lnTo>
                    <a:pt x="517906" y="25273"/>
                  </a:lnTo>
                  <a:lnTo>
                    <a:pt x="517906" y="12636"/>
                  </a:lnTo>
                  <a:close/>
                </a:path>
                <a:path w="619125" h="63500">
                  <a:moveTo>
                    <a:pt x="543166" y="25260"/>
                  </a:moveTo>
                  <a:lnTo>
                    <a:pt x="530529" y="25260"/>
                  </a:lnTo>
                  <a:lnTo>
                    <a:pt x="530529" y="37896"/>
                  </a:lnTo>
                  <a:lnTo>
                    <a:pt x="517906" y="37896"/>
                  </a:lnTo>
                  <a:lnTo>
                    <a:pt x="517906" y="50533"/>
                  </a:lnTo>
                  <a:lnTo>
                    <a:pt x="530542" y="50533"/>
                  </a:lnTo>
                  <a:lnTo>
                    <a:pt x="530542" y="37896"/>
                  </a:lnTo>
                  <a:lnTo>
                    <a:pt x="543166" y="37896"/>
                  </a:lnTo>
                  <a:lnTo>
                    <a:pt x="543166" y="25260"/>
                  </a:lnTo>
                  <a:close/>
                </a:path>
                <a:path w="619125" h="63500">
                  <a:moveTo>
                    <a:pt x="606310" y="0"/>
                  </a:moveTo>
                  <a:lnTo>
                    <a:pt x="593699" y="0"/>
                  </a:lnTo>
                  <a:lnTo>
                    <a:pt x="581063" y="0"/>
                  </a:lnTo>
                  <a:lnTo>
                    <a:pt x="568426" y="0"/>
                  </a:lnTo>
                  <a:lnTo>
                    <a:pt x="568426" y="12636"/>
                  </a:lnTo>
                  <a:lnTo>
                    <a:pt x="581063" y="12636"/>
                  </a:lnTo>
                  <a:lnTo>
                    <a:pt x="593674" y="12636"/>
                  </a:lnTo>
                  <a:lnTo>
                    <a:pt x="593674" y="25260"/>
                  </a:lnTo>
                  <a:lnTo>
                    <a:pt x="593674" y="37896"/>
                  </a:lnTo>
                  <a:lnTo>
                    <a:pt x="581063" y="37896"/>
                  </a:lnTo>
                  <a:lnTo>
                    <a:pt x="581063" y="25260"/>
                  </a:lnTo>
                  <a:lnTo>
                    <a:pt x="568426" y="25260"/>
                  </a:lnTo>
                  <a:lnTo>
                    <a:pt x="568426" y="37896"/>
                  </a:lnTo>
                  <a:lnTo>
                    <a:pt x="568426" y="50533"/>
                  </a:lnTo>
                  <a:lnTo>
                    <a:pt x="581063" y="50533"/>
                  </a:lnTo>
                  <a:lnTo>
                    <a:pt x="593699" y="50533"/>
                  </a:lnTo>
                  <a:lnTo>
                    <a:pt x="593699" y="37896"/>
                  </a:lnTo>
                  <a:lnTo>
                    <a:pt x="606310" y="37896"/>
                  </a:lnTo>
                  <a:lnTo>
                    <a:pt x="606310" y="25273"/>
                  </a:lnTo>
                  <a:lnTo>
                    <a:pt x="606310" y="12636"/>
                  </a:lnTo>
                  <a:lnTo>
                    <a:pt x="606310" y="0"/>
                  </a:lnTo>
                  <a:close/>
                </a:path>
                <a:path w="619125" h="63500">
                  <a:moveTo>
                    <a:pt x="618947" y="37896"/>
                  </a:moveTo>
                  <a:lnTo>
                    <a:pt x="606310" y="37896"/>
                  </a:lnTo>
                  <a:lnTo>
                    <a:pt x="606310" y="50533"/>
                  </a:lnTo>
                  <a:lnTo>
                    <a:pt x="618947" y="50533"/>
                  </a:lnTo>
                  <a:lnTo>
                    <a:pt x="618947" y="3789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5974372" y="5621565"/>
              <a:ext cx="606425" cy="50800"/>
            </a:xfrm>
            <a:custGeom>
              <a:avLst/>
              <a:gdLst/>
              <a:ahLst/>
              <a:cxnLst/>
              <a:rect l="l" t="t" r="r" b="b"/>
              <a:pathLst>
                <a:path w="606425" h="50800">
                  <a:moveTo>
                    <a:pt x="12636" y="12636"/>
                  </a:moveTo>
                  <a:lnTo>
                    <a:pt x="0" y="12636"/>
                  </a:lnTo>
                  <a:lnTo>
                    <a:pt x="0" y="25273"/>
                  </a:lnTo>
                  <a:lnTo>
                    <a:pt x="0" y="37896"/>
                  </a:lnTo>
                  <a:lnTo>
                    <a:pt x="0" y="50533"/>
                  </a:lnTo>
                  <a:lnTo>
                    <a:pt x="12636" y="50533"/>
                  </a:lnTo>
                  <a:lnTo>
                    <a:pt x="12636" y="37909"/>
                  </a:lnTo>
                  <a:lnTo>
                    <a:pt x="12636" y="25273"/>
                  </a:lnTo>
                  <a:lnTo>
                    <a:pt x="12636" y="12636"/>
                  </a:lnTo>
                  <a:close/>
                </a:path>
                <a:path w="606425" h="50800">
                  <a:moveTo>
                    <a:pt x="50533" y="12636"/>
                  </a:moveTo>
                  <a:lnTo>
                    <a:pt x="37896" y="12636"/>
                  </a:lnTo>
                  <a:lnTo>
                    <a:pt x="25260" y="12636"/>
                  </a:lnTo>
                  <a:lnTo>
                    <a:pt x="25260" y="25273"/>
                  </a:lnTo>
                  <a:lnTo>
                    <a:pt x="25260" y="37909"/>
                  </a:lnTo>
                  <a:lnTo>
                    <a:pt x="37896" y="37909"/>
                  </a:lnTo>
                  <a:lnTo>
                    <a:pt x="37896" y="50533"/>
                  </a:lnTo>
                  <a:lnTo>
                    <a:pt x="50533" y="50533"/>
                  </a:lnTo>
                  <a:lnTo>
                    <a:pt x="50533" y="37896"/>
                  </a:lnTo>
                  <a:lnTo>
                    <a:pt x="37896" y="37896"/>
                  </a:lnTo>
                  <a:lnTo>
                    <a:pt x="37896" y="25273"/>
                  </a:lnTo>
                  <a:lnTo>
                    <a:pt x="50533" y="25273"/>
                  </a:lnTo>
                  <a:lnTo>
                    <a:pt x="50533" y="12636"/>
                  </a:lnTo>
                  <a:close/>
                </a:path>
                <a:path w="606425" h="50800">
                  <a:moveTo>
                    <a:pt x="101053" y="25273"/>
                  </a:moveTo>
                  <a:lnTo>
                    <a:pt x="88417" y="25273"/>
                  </a:lnTo>
                  <a:lnTo>
                    <a:pt x="88417" y="37896"/>
                  </a:lnTo>
                  <a:lnTo>
                    <a:pt x="75793" y="37896"/>
                  </a:lnTo>
                  <a:lnTo>
                    <a:pt x="75793" y="25273"/>
                  </a:lnTo>
                  <a:lnTo>
                    <a:pt x="63157" y="25273"/>
                  </a:lnTo>
                  <a:lnTo>
                    <a:pt x="63157" y="37909"/>
                  </a:lnTo>
                  <a:lnTo>
                    <a:pt x="75793" y="37909"/>
                  </a:lnTo>
                  <a:lnTo>
                    <a:pt x="75793" y="50533"/>
                  </a:lnTo>
                  <a:lnTo>
                    <a:pt x="88430" y="50533"/>
                  </a:lnTo>
                  <a:lnTo>
                    <a:pt x="88430" y="37909"/>
                  </a:lnTo>
                  <a:lnTo>
                    <a:pt x="101053" y="37909"/>
                  </a:lnTo>
                  <a:lnTo>
                    <a:pt x="101053" y="25273"/>
                  </a:lnTo>
                  <a:close/>
                </a:path>
                <a:path w="606425" h="50800">
                  <a:moveTo>
                    <a:pt x="113690" y="0"/>
                  </a:moveTo>
                  <a:lnTo>
                    <a:pt x="113690" y="0"/>
                  </a:lnTo>
                  <a:lnTo>
                    <a:pt x="50533" y="0"/>
                  </a:lnTo>
                  <a:lnTo>
                    <a:pt x="50533" y="12636"/>
                  </a:lnTo>
                  <a:lnTo>
                    <a:pt x="113690" y="12636"/>
                  </a:lnTo>
                  <a:lnTo>
                    <a:pt x="113690" y="0"/>
                  </a:lnTo>
                  <a:close/>
                </a:path>
                <a:path w="606425" h="50800">
                  <a:moveTo>
                    <a:pt x="151587" y="12636"/>
                  </a:moveTo>
                  <a:lnTo>
                    <a:pt x="138950" y="12636"/>
                  </a:lnTo>
                  <a:lnTo>
                    <a:pt x="126314" y="12636"/>
                  </a:lnTo>
                  <a:lnTo>
                    <a:pt x="126314" y="25273"/>
                  </a:lnTo>
                  <a:lnTo>
                    <a:pt x="126314" y="37909"/>
                  </a:lnTo>
                  <a:lnTo>
                    <a:pt x="138950" y="37909"/>
                  </a:lnTo>
                  <a:lnTo>
                    <a:pt x="138950" y="25273"/>
                  </a:lnTo>
                  <a:lnTo>
                    <a:pt x="151587" y="25273"/>
                  </a:lnTo>
                  <a:lnTo>
                    <a:pt x="151587" y="12636"/>
                  </a:lnTo>
                  <a:close/>
                </a:path>
                <a:path w="606425" h="50800">
                  <a:moveTo>
                    <a:pt x="265264" y="12636"/>
                  </a:moveTo>
                  <a:lnTo>
                    <a:pt x="252641" y="12636"/>
                  </a:lnTo>
                  <a:lnTo>
                    <a:pt x="252641" y="0"/>
                  </a:lnTo>
                  <a:lnTo>
                    <a:pt x="240004" y="0"/>
                  </a:lnTo>
                  <a:lnTo>
                    <a:pt x="240004" y="12636"/>
                  </a:lnTo>
                  <a:lnTo>
                    <a:pt x="252628" y="12636"/>
                  </a:lnTo>
                  <a:lnTo>
                    <a:pt x="252628" y="25273"/>
                  </a:lnTo>
                  <a:lnTo>
                    <a:pt x="240004" y="25273"/>
                  </a:lnTo>
                  <a:lnTo>
                    <a:pt x="240004" y="12636"/>
                  </a:lnTo>
                  <a:lnTo>
                    <a:pt x="227368" y="12636"/>
                  </a:lnTo>
                  <a:lnTo>
                    <a:pt x="227368" y="0"/>
                  </a:lnTo>
                  <a:lnTo>
                    <a:pt x="214744" y="0"/>
                  </a:lnTo>
                  <a:lnTo>
                    <a:pt x="202107" y="0"/>
                  </a:lnTo>
                  <a:lnTo>
                    <a:pt x="189471" y="0"/>
                  </a:lnTo>
                  <a:lnTo>
                    <a:pt x="189471" y="12636"/>
                  </a:lnTo>
                  <a:lnTo>
                    <a:pt x="176847" y="12636"/>
                  </a:lnTo>
                  <a:lnTo>
                    <a:pt x="176847" y="0"/>
                  </a:lnTo>
                  <a:lnTo>
                    <a:pt x="164211" y="0"/>
                  </a:lnTo>
                  <a:lnTo>
                    <a:pt x="164211" y="12636"/>
                  </a:lnTo>
                  <a:lnTo>
                    <a:pt x="164211" y="25273"/>
                  </a:lnTo>
                  <a:lnTo>
                    <a:pt x="176847" y="25273"/>
                  </a:lnTo>
                  <a:lnTo>
                    <a:pt x="176847" y="37909"/>
                  </a:lnTo>
                  <a:lnTo>
                    <a:pt x="189471" y="37909"/>
                  </a:lnTo>
                  <a:lnTo>
                    <a:pt x="202107" y="37909"/>
                  </a:lnTo>
                  <a:lnTo>
                    <a:pt x="202107" y="25273"/>
                  </a:lnTo>
                  <a:lnTo>
                    <a:pt x="202107" y="12636"/>
                  </a:lnTo>
                  <a:lnTo>
                    <a:pt x="214731" y="12636"/>
                  </a:lnTo>
                  <a:lnTo>
                    <a:pt x="214731" y="25273"/>
                  </a:lnTo>
                  <a:lnTo>
                    <a:pt x="227368" y="25273"/>
                  </a:lnTo>
                  <a:lnTo>
                    <a:pt x="227368" y="37909"/>
                  </a:lnTo>
                  <a:lnTo>
                    <a:pt x="240004" y="37909"/>
                  </a:lnTo>
                  <a:lnTo>
                    <a:pt x="252628" y="37909"/>
                  </a:lnTo>
                  <a:lnTo>
                    <a:pt x="265264" y="37909"/>
                  </a:lnTo>
                  <a:lnTo>
                    <a:pt x="265264" y="25273"/>
                  </a:lnTo>
                  <a:lnTo>
                    <a:pt x="265264" y="12636"/>
                  </a:lnTo>
                  <a:close/>
                </a:path>
                <a:path w="606425" h="50800">
                  <a:moveTo>
                    <a:pt x="277901" y="0"/>
                  </a:moveTo>
                  <a:lnTo>
                    <a:pt x="265264" y="0"/>
                  </a:lnTo>
                  <a:lnTo>
                    <a:pt x="265264" y="12636"/>
                  </a:lnTo>
                  <a:lnTo>
                    <a:pt x="277901" y="12636"/>
                  </a:lnTo>
                  <a:lnTo>
                    <a:pt x="277901" y="0"/>
                  </a:lnTo>
                  <a:close/>
                </a:path>
                <a:path w="606425" h="50800">
                  <a:moveTo>
                    <a:pt x="315798" y="0"/>
                  </a:moveTo>
                  <a:lnTo>
                    <a:pt x="303161" y="0"/>
                  </a:lnTo>
                  <a:lnTo>
                    <a:pt x="290525" y="0"/>
                  </a:lnTo>
                  <a:lnTo>
                    <a:pt x="290525" y="12636"/>
                  </a:lnTo>
                  <a:lnTo>
                    <a:pt x="290525" y="25273"/>
                  </a:lnTo>
                  <a:lnTo>
                    <a:pt x="277901" y="25273"/>
                  </a:lnTo>
                  <a:lnTo>
                    <a:pt x="277901" y="37909"/>
                  </a:lnTo>
                  <a:lnTo>
                    <a:pt x="290525" y="37909"/>
                  </a:lnTo>
                  <a:lnTo>
                    <a:pt x="303161" y="37909"/>
                  </a:lnTo>
                  <a:lnTo>
                    <a:pt x="315798" y="37909"/>
                  </a:lnTo>
                  <a:lnTo>
                    <a:pt x="315798" y="25273"/>
                  </a:lnTo>
                  <a:lnTo>
                    <a:pt x="303161" y="25273"/>
                  </a:lnTo>
                  <a:lnTo>
                    <a:pt x="303161" y="12636"/>
                  </a:lnTo>
                  <a:lnTo>
                    <a:pt x="315798" y="12636"/>
                  </a:lnTo>
                  <a:lnTo>
                    <a:pt x="315798" y="0"/>
                  </a:lnTo>
                  <a:close/>
                </a:path>
                <a:path w="606425" h="50800">
                  <a:moveTo>
                    <a:pt x="366318" y="25273"/>
                  </a:moveTo>
                  <a:lnTo>
                    <a:pt x="353695" y="25273"/>
                  </a:lnTo>
                  <a:lnTo>
                    <a:pt x="341058" y="25273"/>
                  </a:lnTo>
                  <a:lnTo>
                    <a:pt x="341058" y="12636"/>
                  </a:lnTo>
                  <a:lnTo>
                    <a:pt x="341058" y="0"/>
                  </a:lnTo>
                  <a:lnTo>
                    <a:pt x="328422" y="0"/>
                  </a:lnTo>
                  <a:lnTo>
                    <a:pt x="328422" y="12636"/>
                  </a:lnTo>
                  <a:lnTo>
                    <a:pt x="328422" y="25273"/>
                  </a:lnTo>
                  <a:lnTo>
                    <a:pt x="328422" y="37909"/>
                  </a:lnTo>
                  <a:lnTo>
                    <a:pt x="341058" y="37909"/>
                  </a:lnTo>
                  <a:lnTo>
                    <a:pt x="353682" y="37909"/>
                  </a:lnTo>
                  <a:lnTo>
                    <a:pt x="366318" y="37909"/>
                  </a:lnTo>
                  <a:lnTo>
                    <a:pt x="366318" y="25273"/>
                  </a:lnTo>
                  <a:close/>
                </a:path>
                <a:path w="606425" h="50800">
                  <a:moveTo>
                    <a:pt x="404215" y="0"/>
                  </a:moveTo>
                  <a:lnTo>
                    <a:pt x="391579" y="0"/>
                  </a:lnTo>
                  <a:lnTo>
                    <a:pt x="378942" y="0"/>
                  </a:lnTo>
                  <a:lnTo>
                    <a:pt x="378942" y="12636"/>
                  </a:lnTo>
                  <a:lnTo>
                    <a:pt x="378942" y="25273"/>
                  </a:lnTo>
                  <a:lnTo>
                    <a:pt x="391579" y="25273"/>
                  </a:lnTo>
                  <a:lnTo>
                    <a:pt x="391579" y="12636"/>
                  </a:lnTo>
                  <a:lnTo>
                    <a:pt x="404215" y="12636"/>
                  </a:lnTo>
                  <a:lnTo>
                    <a:pt x="404215" y="0"/>
                  </a:lnTo>
                  <a:close/>
                </a:path>
                <a:path w="606425" h="50800">
                  <a:moveTo>
                    <a:pt x="454748" y="0"/>
                  </a:moveTo>
                  <a:lnTo>
                    <a:pt x="442112" y="0"/>
                  </a:lnTo>
                  <a:lnTo>
                    <a:pt x="442112" y="12636"/>
                  </a:lnTo>
                  <a:lnTo>
                    <a:pt x="429475" y="12636"/>
                  </a:lnTo>
                  <a:lnTo>
                    <a:pt x="416839" y="12636"/>
                  </a:lnTo>
                  <a:lnTo>
                    <a:pt x="416839" y="25273"/>
                  </a:lnTo>
                  <a:lnTo>
                    <a:pt x="404215" y="25273"/>
                  </a:lnTo>
                  <a:lnTo>
                    <a:pt x="404215" y="37909"/>
                  </a:lnTo>
                  <a:lnTo>
                    <a:pt x="416852" y="37909"/>
                  </a:lnTo>
                  <a:lnTo>
                    <a:pt x="416852" y="25273"/>
                  </a:lnTo>
                  <a:lnTo>
                    <a:pt x="429475" y="25273"/>
                  </a:lnTo>
                  <a:lnTo>
                    <a:pt x="442112" y="25273"/>
                  </a:lnTo>
                  <a:lnTo>
                    <a:pt x="454748" y="25273"/>
                  </a:lnTo>
                  <a:lnTo>
                    <a:pt x="454748" y="12636"/>
                  </a:lnTo>
                  <a:lnTo>
                    <a:pt x="454748" y="0"/>
                  </a:lnTo>
                  <a:close/>
                </a:path>
                <a:path w="606425" h="50800">
                  <a:moveTo>
                    <a:pt x="568426" y="0"/>
                  </a:moveTo>
                  <a:lnTo>
                    <a:pt x="555790" y="0"/>
                  </a:lnTo>
                  <a:lnTo>
                    <a:pt x="543153" y="0"/>
                  </a:lnTo>
                  <a:lnTo>
                    <a:pt x="543153" y="12636"/>
                  </a:lnTo>
                  <a:lnTo>
                    <a:pt x="543153" y="25273"/>
                  </a:lnTo>
                  <a:lnTo>
                    <a:pt x="530529" y="25273"/>
                  </a:lnTo>
                  <a:lnTo>
                    <a:pt x="517906" y="25273"/>
                  </a:lnTo>
                  <a:lnTo>
                    <a:pt x="517906" y="12636"/>
                  </a:lnTo>
                  <a:lnTo>
                    <a:pt x="530529" y="12636"/>
                  </a:lnTo>
                  <a:lnTo>
                    <a:pt x="530529" y="0"/>
                  </a:lnTo>
                  <a:lnTo>
                    <a:pt x="517906" y="0"/>
                  </a:lnTo>
                  <a:lnTo>
                    <a:pt x="505269" y="0"/>
                  </a:lnTo>
                  <a:lnTo>
                    <a:pt x="505269" y="12636"/>
                  </a:lnTo>
                  <a:lnTo>
                    <a:pt x="492633" y="12636"/>
                  </a:lnTo>
                  <a:lnTo>
                    <a:pt x="492633" y="0"/>
                  </a:lnTo>
                  <a:lnTo>
                    <a:pt x="479996" y="0"/>
                  </a:lnTo>
                  <a:lnTo>
                    <a:pt x="479996" y="12636"/>
                  </a:lnTo>
                  <a:lnTo>
                    <a:pt x="479996" y="25273"/>
                  </a:lnTo>
                  <a:lnTo>
                    <a:pt x="467372" y="25273"/>
                  </a:lnTo>
                  <a:lnTo>
                    <a:pt x="467372" y="37909"/>
                  </a:lnTo>
                  <a:lnTo>
                    <a:pt x="480009" y="37909"/>
                  </a:lnTo>
                  <a:lnTo>
                    <a:pt x="480009" y="25273"/>
                  </a:lnTo>
                  <a:lnTo>
                    <a:pt x="492633" y="25273"/>
                  </a:lnTo>
                  <a:lnTo>
                    <a:pt x="505269" y="25273"/>
                  </a:lnTo>
                  <a:lnTo>
                    <a:pt x="505269" y="37909"/>
                  </a:lnTo>
                  <a:lnTo>
                    <a:pt x="517893" y="37909"/>
                  </a:lnTo>
                  <a:lnTo>
                    <a:pt x="555790" y="37909"/>
                  </a:lnTo>
                  <a:lnTo>
                    <a:pt x="555790" y="25273"/>
                  </a:lnTo>
                  <a:lnTo>
                    <a:pt x="568426" y="25273"/>
                  </a:lnTo>
                  <a:lnTo>
                    <a:pt x="568426" y="12636"/>
                  </a:lnTo>
                  <a:lnTo>
                    <a:pt x="568426" y="0"/>
                  </a:lnTo>
                  <a:close/>
                </a:path>
                <a:path w="606425" h="50800">
                  <a:moveTo>
                    <a:pt x="606310" y="0"/>
                  </a:moveTo>
                  <a:lnTo>
                    <a:pt x="593674" y="0"/>
                  </a:lnTo>
                  <a:lnTo>
                    <a:pt x="581037" y="0"/>
                  </a:lnTo>
                  <a:lnTo>
                    <a:pt x="581037" y="12636"/>
                  </a:lnTo>
                  <a:lnTo>
                    <a:pt x="593674" y="12636"/>
                  </a:lnTo>
                  <a:lnTo>
                    <a:pt x="606310" y="12636"/>
                  </a:lnTo>
                  <a:lnTo>
                    <a:pt x="60631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5961735" y="5659462"/>
              <a:ext cx="593725" cy="50800"/>
            </a:xfrm>
            <a:custGeom>
              <a:avLst/>
              <a:gdLst/>
              <a:ahLst/>
              <a:cxnLst/>
              <a:rect l="l" t="t" r="r" b="b"/>
              <a:pathLst>
                <a:path w="593725" h="50800">
                  <a:moveTo>
                    <a:pt x="63169" y="12636"/>
                  </a:moveTo>
                  <a:lnTo>
                    <a:pt x="50533" y="12636"/>
                  </a:lnTo>
                  <a:lnTo>
                    <a:pt x="37909" y="12636"/>
                  </a:lnTo>
                  <a:lnTo>
                    <a:pt x="25273" y="12636"/>
                  </a:lnTo>
                  <a:lnTo>
                    <a:pt x="25273" y="25260"/>
                  </a:lnTo>
                  <a:lnTo>
                    <a:pt x="12636" y="25260"/>
                  </a:lnTo>
                  <a:lnTo>
                    <a:pt x="0" y="25260"/>
                  </a:lnTo>
                  <a:lnTo>
                    <a:pt x="0" y="37909"/>
                  </a:lnTo>
                  <a:lnTo>
                    <a:pt x="12636" y="37909"/>
                  </a:lnTo>
                  <a:lnTo>
                    <a:pt x="25273" y="37909"/>
                  </a:lnTo>
                  <a:lnTo>
                    <a:pt x="25273" y="50533"/>
                  </a:lnTo>
                  <a:lnTo>
                    <a:pt x="37896" y="50533"/>
                  </a:lnTo>
                  <a:lnTo>
                    <a:pt x="50533" y="50533"/>
                  </a:lnTo>
                  <a:lnTo>
                    <a:pt x="50533" y="37909"/>
                  </a:lnTo>
                  <a:lnTo>
                    <a:pt x="50533" y="25285"/>
                  </a:lnTo>
                  <a:lnTo>
                    <a:pt x="63169" y="25285"/>
                  </a:lnTo>
                  <a:lnTo>
                    <a:pt x="63169" y="12636"/>
                  </a:lnTo>
                  <a:close/>
                </a:path>
                <a:path w="593725" h="50800">
                  <a:moveTo>
                    <a:pt x="88430" y="12636"/>
                  </a:moveTo>
                  <a:lnTo>
                    <a:pt x="75793" y="12636"/>
                  </a:lnTo>
                  <a:lnTo>
                    <a:pt x="75793" y="25285"/>
                  </a:lnTo>
                  <a:lnTo>
                    <a:pt x="88430" y="25285"/>
                  </a:lnTo>
                  <a:lnTo>
                    <a:pt x="88430" y="12636"/>
                  </a:lnTo>
                  <a:close/>
                </a:path>
                <a:path w="593725" h="50800">
                  <a:moveTo>
                    <a:pt x="126326" y="0"/>
                  </a:moveTo>
                  <a:lnTo>
                    <a:pt x="113690" y="0"/>
                  </a:lnTo>
                  <a:lnTo>
                    <a:pt x="101066" y="0"/>
                  </a:lnTo>
                  <a:lnTo>
                    <a:pt x="88430" y="0"/>
                  </a:lnTo>
                  <a:lnTo>
                    <a:pt x="88430" y="12636"/>
                  </a:lnTo>
                  <a:lnTo>
                    <a:pt x="101053" y="12636"/>
                  </a:lnTo>
                  <a:lnTo>
                    <a:pt x="101053" y="25285"/>
                  </a:lnTo>
                  <a:lnTo>
                    <a:pt x="113690" y="25285"/>
                  </a:lnTo>
                  <a:lnTo>
                    <a:pt x="113690" y="37909"/>
                  </a:lnTo>
                  <a:lnTo>
                    <a:pt x="126326" y="37909"/>
                  </a:lnTo>
                  <a:lnTo>
                    <a:pt x="126326" y="25285"/>
                  </a:lnTo>
                  <a:lnTo>
                    <a:pt x="126326" y="12636"/>
                  </a:lnTo>
                  <a:lnTo>
                    <a:pt x="126326" y="0"/>
                  </a:lnTo>
                  <a:close/>
                </a:path>
                <a:path w="593725" h="50800">
                  <a:moveTo>
                    <a:pt x="151587" y="25260"/>
                  </a:moveTo>
                  <a:lnTo>
                    <a:pt x="138950" y="25260"/>
                  </a:lnTo>
                  <a:lnTo>
                    <a:pt x="138950" y="37909"/>
                  </a:lnTo>
                  <a:lnTo>
                    <a:pt x="151587" y="37909"/>
                  </a:lnTo>
                  <a:lnTo>
                    <a:pt x="151587" y="25260"/>
                  </a:lnTo>
                  <a:close/>
                </a:path>
                <a:path w="593725" h="50800">
                  <a:moveTo>
                    <a:pt x="176847" y="12636"/>
                  </a:moveTo>
                  <a:lnTo>
                    <a:pt x="164223" y="12636"/>
                  </a:lnTo>
                  <a:lnTo>
                    <a:pt x="164223" y="0"/>
                  </a:lnTo>
                  <a:lnTo>
                    <a:pt x="151587" y="0"/>
                  </a:lnTo>
                  <a:lnTo>
                    <a:pt x="138950" y="0"/>
                  </a:lnTo>
                  <a:lnTo>
                    <a:pt x="138950" y="12636"/>
                  </a:lnTo>
                  <a:lnTo>
                    <a:pt x="151587" y="12636"/>
                  </a:lnTo>
                  <a:lnTo>
                    <a:pt x="164211" y="12636"/>
                  </a:lnTo>
                  <a:lnTo>
                    <a:pt x="164211" y="25285"/>
                  </a:lnTo>
                  <a:lnTo>
                    <a:pt x="176847" y="25285"/>
                  </a:lnTo>
                  <a:lnTo>
                    <a:pt x="176847" y="12636"/>
                  </a:lnTo>
                  <a:close/>
                </a:path>
                <a:path w="593725" h="50800">
                  <a:moveTo>
                    <a:pt x="189484" y="0"/>
                  </a:moveTo>
                  <a:lnTo>
                    <a:pt x="176847" y="0"/>
                  </a:lnTo>
                  <a:lnTo>
                    <a:pt x="176847" y="12636"/>
                  </a:lnTo>
                  <a:lnTo>
                    <a:pt x="189484" y="12636"/>
                  </a:lnTo>
                  <a:lnTo>
                    <a:pt x="189484" y="0"/>
                  </a:lnTo>
                  <a:close/>
                </a:path>
                <a:path w="593725" h="50800">
                  <a:moveTo>
                    <a:pt x="227380" y="0"/>
                  </a:moveTo>
                  <a:lnTo>
                    <a:pt x="214744" y="0"/>
                  </a:lnTo>
                  <a:lnTo>
                    <a:pt x="202107" y="0"/>
                  </a:lnTo>
                  <a:lnTo>
                    <a:pt x="202107" y="12636"/>
                  </a:lnTo>
                  <a:lnTo>
                    <a:pt x="189484" y="12636"/>
                  </a:lnTo>
                  <a:lnTo>
                    <a:pt x="189484" y="25260"/>
                  </a:lnTo>
                  <a:lnTo>
                    <a:pt x="189484" y="37909"/>
                  </a:lnTo>
                  <a:lnTo>
                    <a:pt x="202120" y="37909"/>
                  </a:lnTo>
                  <a:lnTo>
                    <a:pt x="202120" y="25285"/>
                  </a:lnTo>
                  <a:lnTo>
                    <a:pt x="214744" y="25285"/>
                  </a:lnTo>
                  <a:lnTo>
                    <a:pt x="214744" y="37909"/>
                  </a:lnTo>
                  <a:lnTo>
                    <a:pt x="227380" y="37909"/>
                  </a:lnTo>
                  <a:lnTo>
                    <a:pt x="227380" y="25260"/>
                  </a:lnTo>
                  <a:lnTo>
                    <a:pt x="214744" y="25260"/>
                  </a:lnTo>
                  <a:lnTo>
                    <a:pt x="214744" y="12636"/>
                  </a:lnTo>
                  <a:lnTo>
                    <a:pt x="227380" y="12636"/>
                  </a:lnTo>
                  <a:lnTo>
                    <a:pt x="227380" y="0"/>
                  </a:lnTo>
                  <a:close/>
                </a:path>
                <a:path w="593725" h="50800">
                  <a:moveTo>
                    <a:pt x="265277" y="12636"/>
                  </a:moveTo>
                  <a:lnTo>
                    <a:pt x="252641" y="12636"/>
                  </a:lnTo>
                  <a:lnTo>
                    <a:pt x="240004" y="12636"/>
                  </a:lnTo>
                  <a:lnTo>
                    <a:pt x="240004" y="25285"/>
                  </a:lnTo>
                  <a:lnTo>
                    <a:pt x="252641" y="25285"/>
                  </a:lnTo>
                  <a:lnTo>
                    <a:pt x="265277" y="25285"/>
                  </a:lnTo>
                  <a:lnTo>
                    <a:pt x="265277" y="12636"/>
                  </a:lnTo>
                  <a:close/>
                </a:path>
                <a:path w="593725" h="50800">
                  <a:moveTo>
                    <a:pt x="341058" y="0"/>
                  </a:moveTo>
                  <a:lnTo>
                    <a:pt x="328422" y="0"/>
                  </a:lnTo>
                  <a:lnTo>
                    <a:pt x="328422" y="12636"/>
                  </a:lnTo>
                  <a:lnTo>
                    <a:pt x="315798" y="12636"/>
                  </a:lnTo>
                  <a:lnTo>
                    <a:pt x="315798" y="25260"/>
                  </a:lnTo>
                  <a:lnTo>
                    <a:pt x="303174" y="25260"/>
                  </a:lnTo>
                  <a:lnTo>
                    <a:pt x="303174" y="12636"/>
                  </a:lnTo>
                  <a:lnTo>
                    <a:pt x="315798" y="12636"/>
                  </a:lnTo>
                  <a:lnTo>
                    <a:pt x="315798" y="0"/>
                  </a:lnTo>
                  <a:lnTo>
                    <a:pt x="303174" y="0"/>
                  </a:lnTo>
                  <a:lnTo>
                    <a:pt x="290537" y="0"/>
                  </a:lnTo>
                  <a:lnTo>
                    <a:pt x="290537" y="12636"/>
                  </a:lnTo>
                  <a:lnTo>
                    <a:pt x="277901" y="12636"/>
                  </a:lnTo>
                  <a:lnTo>
                    <a:pt x="277901" y="25260"/>
                  </a:lnTo>
                  <a:lnTo>
                    <a:pt x="277901" y="37909"/>
                  </a:lnTo>
                  <a:lnTo>
                    <a:pt x="290537" y="37909"/>
                  </a:lnTo>
                  <a:lnTo>
                    <a:pt x="303161" y="37909"/>
                  </a:lnTo>
                  <a:lnTo>
                    <a:pt x="341058" y="37909"/>
                  </a:lnTo>
                  <a:lnTo>
                    <a:pt x="341058" y="25285"/>
                  </a:lnTo>
                  <a:lnTo>
                    <a:pt x="341058" y="12636"/>
                  </a:lnTo>
                  <a:lnTo>
                    <a:pt x="341058" y="0"/>
                  </a:lnTo>
                  <a:close/>
                </a:path>
                <a:path w="593725" h="50800">
                  <a:moveTo>
                    <a:pt x="442112" y="25260"/>
                  </a:moveTo>
                  <a:lnTo>
                    <a:pt x="429488" y="25260"/>
                  </a:lnTo>
                  <a:lnTo>
                    <a:pt x="416852" y="25260"/>
                  </a:lnTo>
                  <a:lnTo>
                    <a:pt x="404215" y="25260"/>
                  </a:lnTo>
                  <a:lnTo>
                    <a:pt x="404215" y="12636"/>
                  </a:lnTo>
                  <a:lnTo>
                    <a:pt x="416852" y="12636"/>
                  </a:lnTo>
                  <a:lnTo>
                    <a:pt x="416852" y="0"/>
                  </a:lnTo>
                  <a:lnTo>
                    <a:pt x="404215" y="0"/>
                  </a:lnTo>
                  <a:lnTo>
                    <a:pt x="391591" y="0"/>
                  </a:lnTo>
                  <a:lnTo>
                    <a:pt x="378955" y="0"/>
                  </a:lnTo>
                  <a:lnTo>
                    <a:pt x="378955" y="12636"/>
                  </a:lnTo>
                  <a:lnTo>
                    <a:pt x="378955" y="25260"/>
                  </a:lnTo>
                  <a:lnTo>
                    <a:pt x="366331" y="25260"/>
                  </a:lnTo>
                  <a:lnTo>
                    <a:pt x="366331" y="12636"/>
                  </a:lnTo>
                  <a:lnTo>
                    <a:pt x="378955" y="12636"/>
                  </a:lnTo>
                  <a:lnTo>
                    <a:pt x="378955" y="0"/>
                  </a:lnTo>
                  <a:lnTo>
                    <a:pt x="366331" y="0"/>
                  </a:lnTo>
                  <a:lnTo>
                    <a:pt x="353695" y="0"/>
                  </a:lnTo>
                  <a:lnTo>
                    <a:pt x="353695" y="12636"/>
                  </a:lnTo>
                  <a:lnTo>
                    <a:pt x="353695" y="25285"/>
                  </a:lnTo>
                  <a:lnTo>
                    <a:pt x="366318" y="25285"/>
                  </a:lnTo>
                  <a:lnTo>
                    <a:pt x="366318" y="37909"/>
                  </a:lnTo>
                  <a:lnTo>
                    <a:pt x="442112" y="37909"/>
                  </a:lnTo>
                  <a:lnTo>
                    <a:pt x="442112" y="25260"/>
                  </a:lnTo>
                  <a:close/>
                </a:path>
                <a:path w="593725" h="50800">
                  <a:moveTo>
                    <a:pt x="480009" y="12636"/>
                  </a:moveTo>
                  <a:lnTo>
                    <a:pt x="467385" y="12636"/>
                  </a:lnTo>
                  <a:lnTo>
                    <a:pt x="467385" y="0"/>
                  </a:lnTo>
                  <a:lnTo>
                    <a:pt x="454748" y="0"/>
                  </a:lnTo>
                  <a:lnTo>
                    <a:pt x="454748" y="12636"/>
                  </a:lnTo>
                  <a:lnTo>
                    <a:pt x="467372" y="12636"/>
                  </a:lnTo>
                  <a:lnTo>
                    <a:pt x="467372" y="25260"/>
                  </a:lnTo>
                  <a:lnTo>
                    <a:pt x="454748" y="25260"/>
                  </a:lnTo>
                  <a:lnTo>
                    <a:pt x="454748" y="37909"/>
                  </a:lnTo>
                  <a:lnTo>
                    <a:pt x="467385" y="37909"/>
                  </a:lnTo>
                  <a:lnTo>
                    <a:pt x="467385" y="25285"/>
                  </a:lnTo>
                  <a:lnTo>
                    <a:pt x="480009" y="25285"/>
                  </a:lnTo>
                  <a:lnTo>
                    <a:pt x="480009" y="12636"/>
                  </a:lnTo>
                  <a:close/>
                </a:path>
                <a:path w="593725" h="50800">
                  <a:moveTo>
                    <a:pt x="593699" y="25260"/>
                  </a:moveTo>
                  <a:lnTo>
                    <a:pt x="581063" y="25260"/>
                  </a:lnTo>
                  <a:lnTo>
                    <a:pt x="568426" y="25260"/>
                  </a:lnTo>
                  <a:lnTo>
                    <a:pt x="568426" y="12636"/>
                  </a:lnTo>
                  <a:lnTo>
                    <a:pt x="555802" y="12636"/>
                  </a:lnTo>
                  <a:lnTo>
                    <a:pt x="555802" y="0"/>
                  </a:lnTo>
                  <a:lnTo>
                    <a:pt x="543166" y="0"/>
                  </a:lnTo>
                  <a:lnTo>
                    <a:pt x="543166" y="12636"/>
                  </a:lnTo>
                  <a:lnTo>
                    <a:pt x="543166" y="25260"/>
                  </a:lnTo>
                  <a:lnTo>
                    <a:pt x="530542" y="25260"/>
                  </a:lnTo>
                  <a:lnTo>
                    <a:pt x="530542" y="12636"/>
                  </a:lnTo>
                  <a:lnTo>
                    <a:pt x="530542" y="0"/>
                  </a:lnTo>
                  <a:lnTo>
                    <a:pt x="517906" y="0"/>
                  </a:lnTo>
                  <a:lnTo>
                    <a:pt x="505269" y="0"/>
                  </a:lnTo>
                  <a:lnTo>
                    <a:pt x="492633" y="0"/>
                  </a:lnTo>
                  <a:lnTo>
                    <a:pt x="492633" y="12636"/>
                  </a:lnTo>
                  <a:lnTo>
                    <a:pt x="505269" y="12636"/>
                  </a:lnTo>
                  <a:lnTo>
                    <a:pt x="505269" y="25260"/>
                  </a:lnTo>
                  <a:lnTo>
                    <a:pt x="492633" y="25260"/>
                  </a:lnTo>
                  <a:lnTo>
                    <a:pt x="492633" y="37909"/>
                  </a:lnTo>
                  <a:lnTo>
                    <a:pt x="505269" y="37909"/>
                  </a:lnTo>
                  <a:lnTo>
                    <a:pt x="505269" y="25285"/>
                  </a:lnTo>
                  <a:lnTo>
                    <a:pt x="517906" y="25285"/>
                  </a:lnTo>
                  <a:lnTo>
                    <a:pt x="530529" y="25285"/>
                  </a:lnTo>
                  <a:lnTo>
                    <a:pt x="530529" y="37909"/>
                  </a:lnTo>
                  <a:lnTo>
                    <a:pt x="543166" y="37909"/>
                  </a:lnTo>
                  <a:lnTo>
                    <a:pt x="543166" y="25285"/>
                  </a:lnTo>
                  <a:lnTo>
                    <a:pt x="555790" y="25285"/>
                  </a:lnTo>
                  <a:lnTo>
                    <a:pt x="555790" y="37909"/>
                  </a:lnTo>
                  <a:lnTo>
                    <a:pt x="568426" y="37909"/>
                  </a:lnTo>
                  <a:lnTo>
                    <a:pt x="581063" y="37909"/>
                  </a:lnTo>
                  <a:lnTo>
                    <a:pt x="593699" y="37909"/>
                  </a:lnTo>
                  <a:lnTo>
                    <a:pt x="593699" y="2526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5961735" y="5697359"/>
              <a:ext cx="619125" cy="38100"/>
            </a:xfrm>
            <a:custGeom>
              <a:avLst/>
              <a:gdLst/>
              <a:ahLst/>
              <a:cxnLst/>
              <a:rect l="l" t="t" r="r" b="b"/>
              <a:pathLst>
                <a:path w="619125" h="38100">
                  <a:moveTo>
                    <a:pt x="88430" y="0"/>
                  </a:moveTo>
                  <a:lnTo>
                    <a:pt x="88430" y="0"/>
                  </a:lnTo>
                  <a:lnTo>
                    <a:pt x="37896" y="0"/>
                  </a:lnTo>
                  <a:lnTo>
                    <a:pt x="37896" y="12636"/>
                  </a:lnTo>
                  <a:lnTo>
                    <a:pt x="25273" y="12636"/>
                  </a:lnTo>
                  <a:lnTo>
                    <a:pt x="25273" y="25260"/>
                  </a:lnTo>
                  <a:lnTo>
                    <a:pt x="12636" y="25260"/>
                  </a:lnTo>
                  <a:lnTo>
                    <a:pt x="12636" y="12636"/>
                  </a:lnTo>
                  <a:lnTo>
                    <a:pt x="0" y="12636"/>
                  </a:lnTo>
                  <a:lnTo>
                    <a:pt x="0" y="25273"/>
                  </a:lnTo>
                  <a:lnTo>
                    <a:pt x="12636" y="25273"/>
                  </a:lnTo>
                  <a:lnTo>
                    <a:pt x="12636" y="37896"/>
                  </a:lnTo>
                  <a:lnTo>
                    <a:pt x="25273" y="37896"/>
                  </a:lnTo>
                  <a:lnTo>
                    <a:pt x="25273" y="25273"/>
                  </a:lnTo>
                  <a:lnTo>
                    <a:pt x="37896" y="25273"/>
                  </a:lnTo>
                  <a:lnTo>
                    <a:pt x="50533" y="25273"/>
                  </a:lnTo>
                  <a:lnTo>
                    <a:pt x="63169" y="25273"/>
                  </a:lnTo>
                  <a:lnTo>
                    <a:pt x="63169" y="37896"/>
                  </a:lnTo>
                  <a:lnTo>
                    <a:pt x="75793" y="37896"/>
                  </a:lnTo>
                  <a:lnTo>
                    <a:pt x="88430" y="37896"/>
                  </a:lnTo>
                  <a:lnTo>
                    <a:pt x="88430" y="25260"/>
                  </a:lnTo>
                  <a:lnTo>
                    <a:pt x="75806" y="25260"/>
                  </a:lnTo>
                  <a:lnTo>
                    <a:pt x="75806" y="12636"/>
                  </a:lnTo>
                  <a:lnTo>
                    <a:pt x="88430" y="12636"/>
                  </a:lnTo>
                  <a:lnTo>
                    <a:pt x="88430" y="0"/>
                  </a:lnTo>
                  <a:close/>
                </a:path>
                <a:path w="619125" h="38100">
                  <a:moveTo>
                    <a:pt x="138963" y="12636"/>
                  </a:moveTo>
                  <a:lnTo>
                    <a:pt x="126326" y="12636"/>
                  </a:lnTo>
                  <a:lnTo>
                    <a:pt x="126326" y="0"/>
                  </a:lnTo>
                  <a:lnTo>
                    <a:pt x="113690" y="0"/>
                  </a:lnTo>
                  <a:lnTo>
                    <a:pt x="113690" y="12636"/>
                  </a:lnTo>
                  <a:lnTo>
                    <a:pt x="113690" y="25260"/>
                  </a:lnTo>
                  <a:lnTo>
                    <a:pt x="101053" y="25260"/>
                  </a:lnTo>
                  <a:lnTo>
                    <a:pt x="101053" y="37896"/>
                  </a:lnTo>
                  <a:lnTo>
                    <a:pt x="113690" y="37896"/>
                  </a:lnTo>
                  <a:lnTo>
                    <a:pt x="126326" y="37896"/>
                  </a:lnTo>
                  <a:lnTo>
                    <a:pt x="138963" y="37896"/>
                  </a:lnTo>
                  <a:lnTo>
                    <a:pt x="138963" y="25273"/>
                  </a:lnTo>
                  <a:lnTo>
                    <a:pt x="138963" y="12636"/>
                  </a:lnTo>
                  <a:close/>
                </a:path>
                <a:path w="619125" h="38100">
                  <a:moveTo>
                    <a:pt x="214744" y="0"/>
                  </a:moveTo>
                  <a:lnTo>
                    <a:pt x="202120" y="0"/>
                  </a:lnTo>
                  <a:lnTo>
                    <a:pt x="189484" y="0"/>
                  </a:lnTo>
                  <a:lnTo>
                    <a:pt x="176847" y="0"/>
                  </a:lnTo>
                  <a:lnTo>
                    <a:pt x="176847" y="12636"/>
                  </a:lnTo>
                  <a:lnTo>
                    <a:pt x="164223" y="12636"/>
                  </a:lnTo>
                  <a:lnTo>
                    <a:pt x="164223" y="0"/>
                  </a:lnTo>
                  <a:lnTo>
                    <a:pt x="151587" y="0"/>
                  </a:lnTo>
                  <a:lnTo>
                    <a:pt x="151587" y="12636"/>
                  </a:lnTo>
                  <a:lnTo>
                    <a:pt x="151587" y="25273"/>
                  </a:lnTo>
                  <a:lnTo>
                    <a:pt x="164211" y="25273"/>
                  </a:lnTo>
                  <a:lnTo>
                    <a:pt x="164211" y="37896"/>
                  </a:lnTo>
                  <a:lnTo>
                    <a:pt x="176847" y="37896"/>
                  </a:lnTo>
                  <a:lnTo>
                    <a:pt x="189484" y="37896"/>
                  </a:lnTo>
                  <a:lnTo>
                    <a:pt x="189484" y="25273"/>
                  </a:lnTo>
                  <a:lnTo>
                    <a:pt x="189484" y="12636"/>
                  </a:lnTo>
                  <a:lnTo>
                    <a:pt x="202107" y="12636"/>
                  </a:lnTo>
                  <a:lnTo>
                    <a:pt x="214744" y="12636"/>
                  </a:lnTo>
                  <a:lnTo>
                    <a:pt x="214744" y="0"/>
                  </a:lnTo>
                  <a:close/>
                </a:path>
                <a:path w="619125" h="38100">
                  <a:moveTo>
                    <a:pt x="378955" y="0"/>
                  </a:moveTo>
                  <a:lnTo>
                    <a:pt x="366318" y="0"/>
                  </a:lnTo>
                  <a:lnTo>
                    <a:pt x="366318" y="12636"/>
                  </a:lnTo>
                  <a:lnTo>
                    <a:pt x="353695" y="12636"/>
                  </a:lnTo>
                  <a:lnTo>
                    <a:pt x="341058" y="12636"/>
                  </a:lnTo>
                  <a:lnTo>
                    <a:pt x="328434" y="12636"/>
                  </a:lnTo>
                  <a:lnTo>
                    <a:pt x="328434" y="0"/>
                  </a:lnTo>
                  <a:lnTo>
                    <a:pt x="315798" y="0"/>
                  </a:lnTo>
                  <a:lnTo>
                    <a:pt x="315798" y="12636"/>
                  </a:lnTo>
                  <a:lnTo>
                    <a:pt x="315798" y="25260"/>
                  </a:lnTo>
                  <a:lnTo>
                    <a:pt x="303174" y="25260"/>
                  </a:lnTo>
                  <a:lnTo>
                    <a:pt x="290537" y="25260"/>
                  </a:lnTo>
                  <a:lnTo>
                    <a:pt x="290537" y="12636"/>
                  </a:lnTo>
                  <a:lnTo>
                    <a:pt x="290537" y="0"/>
                  </a:lnTo>
                  <a:lnTo>
                    <a:pt x="277901" y="0"/>
                  </a:lnTo>
                  <a:lnTo>
                    <a:pt x="277901" y="12636"/>
                  </a:lnTo>
                  <a:lnTo>
                    <a:pt x="277901" y="25260"/>
                  </a:lnTo>
                  <a:lnTo>
                    <a:pt x="265277" y="25260"/>
                  </a:lnTo>
                  <a:lnTo>
                    <a:pt x="265277" y="12636"/>
                  </a:lnTo>
                  <a:lnTo>
                    <a:pt x="277901" y="12636"/>
                  </a:lnTo>
                  <a:lnTo>
                    <a:pt x="277901" y="0"/>
                  </a:lnTo>
                  <a:lnTo>
                    <a:pt x="265277" y="0"/>
                  </a:lnTo>
                  <a:lnTo>
                    <a:pt x="252641" y="0"/>
                  </a:lnTo>
                  <a:lnTo>
                    <a:pt x="252641" y="12636"/>
                  </a:lnTo>
                  <a:lnTo>
                    <a:pt x="240004" y="12636"/>
                  </a:lnTo>
                  <a:lnTo>
                    <a:pt x="227380" y="12636"/>
                  </a:lnTo>
                  <a:lnTo>
                    <a:pt x="214744" y="12636"/>
                  </a:lnTo>
                  <a:lnTo>
                    <a:pt x="214744" y="25273"/>
                  </a:lnTo>
                  <a:lnTo>
                    <a:pt x="227368" y="25273"/>
                  </a:lnTo>
                  <a:lnTo>
                    <a:pt x="227368" y="37896"/>
                  </a:lnTo>
                  <a:lnTo>
                    <a:pt x="240004" y="37896"/>
                  </a:lnTo>
                  <a:lnTo>
                    <a:pt x="252641" y="37896"/>
                  </a:lnTo>
                  <a:lnTo>
                    <a:pt x="252641" y="25273"/>
                  </a:lnTo>
                  <a:lnTo>
                    <a:pt x="265264" y="25273"/>
                  </a:lnTo>
                  <a:lnTo>
                    <a:pt x="265264" y="37896"/>
                  </a:lnTo>
                  <a:lnTo>
                    <a:pt x="277901" y="37896"/>
                  </a:lnTo>
                  <a:lnTo>
                    <a:pt x="277901" y="25273"/>
                  </a:lnTo>
                  <a:lnTo>
                    <a:pt x="290537" y="25273"/>
                  </a:lnTo>
                  <a:lnTo>
                    <a:pt x="290537" y="37896"/>
                  </a:lnTo>
                  <a:lnTo>
                    <a:pt x="303161" y="37896"/>
                  </a:lnTo>
                  <a:lnTo>
                    <a:pt x="315798" y="37896"/>
                  </a:lnTo>
                  <a:lnTo>
                    <a:pt x="315798" y="25273"/>
                  </a:lnTo>
                  <a:lnTo>
                    <a:pt x="328422" y="25273"/>
                  </a:lnTo>
                  <a:lnTo>
                    <a:pt x="341058" y="25273"/>
                  </a:lnTo>
                  <a:lnTo>
                    <a:pt x="341058" y="37896"/>
                  </a:lnTo>
                  <a:lnTo>
                    <a:pt x="353695" y="37896"/>
                  </a:lnTo>
                  <a:lnTo>
                    <a:pt x="366331" y="37896"/>
                  </a:lnTo>
                  <a:lnTo>
                    <a:pt x="366331" y="25273"/>
                  </a:lnTo>
                  <a:lnTo>
                    <a:pt x="366331" y="12636"/>
                  </a:lnTo>
                  <a:lnTo>
                    <a:pt x="378955" y="12636"/>
                  </a:lnTo>
                  <a:lnTo>
                    <a:pt x="378955" y="0"/>
                  </a:lnTo>
                  <a:close/>
                </a:path>
                <a:path w="619125" h="38100">
                  <a:moveTo>
                    <a:pt x="404215" y="0"/>
                  </a:moveTo>
                  <a:lnTo>
                    <a:pt x="391579" y="0"/>
                  </a:lnTo>
                  <a:lnTo>
                    <a:pt x="391579" y="12636"/>
                  </a:lnTo>
                  <a:lnTo>
                    <a:pt x="391579" y="25273"/>
                  </a:lnTo>
                  <a:lnTo>
                    <a:pt x="404215" y="25273"/>
                  </a:lnTo>
                  <a:lnTo>
                    <a:pt x="404215" y="12636"/>
                  </a:lnTo>
                  <a:lnTo>
                    <a:pt x="404215" y="0"/>
                  </a:lnTo>
                  <a:close/>
                </a:path>
                <a:path w="619125" h="38100">
                  <a:moveTo>
                    <a:pt x="429488" y="12636"/>
                  </a:moveTo>
                  <a:lnTo>
                    <a:pt x="416852" y="12636"/>
                  </a:lnTo>
                  <a:lnTo>
                    <a:pt x="416852" y="25273"/>
                  </a:lnTo>
                  <a:lnTo>
                    <a:pt x="429488" y="25273"/>
                  </a:lnTo>
                  <a:lnTo>
                    <a:pt x="429488" y="12636"/>
                  </a:lnTo>
                  <a:close/>
                </a:path>
                <a:path w="619125" h="38100">
                  <a:moveTo>
                    <a:pt x="517906" y="0"/>
                  </a:moveTo>
                  <a:lnTo>
                    <a:pt x="505269" y="0"/>
                  </a:lnTo>
                  <a:lnTo>
                    <a:pt x="492645" y="0"/>
                  </a:lnTo>
                  <a:lnTo>
                    <a:pt x="480009" y="0"/>
                  </a:lnTo>
                  <a:lnTo>
                    <a:pt x="480009" y="12636"/>
                  </a:lnTo>
                  <a:lnTo>
                    <a:pt x="467385" y="12636"/>
                  </a:lnTo>
                  <a:lnTo>
                    <a:pt x="467385" y="0"/>
                  </a:lnTo>
                  <a:lnTo>
                    <a:pt x="454748" y="0"/>
                  </a:lnTo>
                  <a:lnTo>
                    <a:pt x="454748" y="12636"/>
                  </a:lnTo>
                  <a:lnTo>
                    <a:pt x="442112" y="12636"/>
                  </a:lnTo>
                  <a:lnTo>
                    <a:pt x="442112" y="25273"/>
                  </a:lnTo>
                  <a:lnTo>
                    <a:pt x="517906" y="25273"/>
                  </a:lnTo>
                  <a:lnTo>
                    <a:pt x="517906" y="12636"/>
                  </a:lnTo>
                  <a:lnTo>
                    <a:pt x="517906" y="0"/>
                  </a:lnTo>
                  <a:close/>
                </a:path>
                <a:path w="619125" h="38100">
                  <a:moveTo>
                    <a:pt x="581063" y="12636"/>
                  </a:moveTo>
                  <a:lnTo>
                    <a:pt x="568426" y="12636"/>
                  </a:lnTo>
                  <a:lnTo>
                    <a:pt x="568426" y="0"/>
                  </a:lnTo>
                  <a:lnTo>
                    <a:pt x="555790" y="0"/>
                  </a:lnTo>
                  <a:lnTo>
                    <a:pt x="555790" y="12636"/>
                  </a:lnTo>
                  <a:lnTo>
                    <a:pt x="543166" y="12636"/>
                  </a:lnTo>
                  <a:lnTo>
                    <a:pt x="543166" y="0"/>
                  </a:lnTo>
                  <a:lnTo>
                    <a:pt x="530529" y="0"/>
                  </a:lnTo>
                  <a:lnTo>
                    <a:pt x="530529" y="12636"/>
                  </a:lnTo>
                  <a:lnTo>
                    <a:pt x="530529" y="25273"/>
                  </a:lnTo>
                  <a:lnTo>
                    <a:pt x="543166" y="25273"/>
                  </a:lnTo>
                  <a:lnTo>
                    <a:pt x="555790" y="25273"/>
                  </a:lnTo>
                  <a:lnTo>
                    <a:pt x="568426" y="25273"/>
                  </a:lnTo>
                  <a:lnTo>
                    <a:pt x="581063" y="25273"/>
                  </a:lnTo>
                  <a:lnTo>
                    <a:pt x="581063" y="12636"/>
                  </a:lnTo>
                  <a:close/>
                </a:path>
                <a:path w="619125" h="38100">
                  <a:moveTo>
                    <a:pt x="618947" y="0"/>
                  </a:moveTo>
                  <a:lnTo>
                    <a:pt x="606310" y="0"/>
                  </a:lnTo>
                  <a:lnTo>
                    <a:pt x="593699" y="0"/>
                  </a:lnTo>
                  <a:lnTo>
                    <a:pt x="581063" y="0"/>
                  </a:lnTo>
                  <a:lnTo>
                    <a:pt x="581063" y="12636"/>
                  </a:lnTo>
                  <a:lnTo>
                    <a:pt x="593674" y="12636"/>
                  </a:lnTo>
                  <a:lnTo>
                    <a:pt x="606310" y="12636"/>
                  </a:lnTo>
                  <a:lnTo>
                    <a:pt x="606310" y="25273"/>
                  </a:lnTo>
                  <a:lnTo>
                    <a:pt x="618947" y="25273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5961735" y="5722619"/>
              <a:ext cx="606425" cy="50800"/>
            </a:xfrm>
            <a:custGeom>
              <a:avLst/>
              <a:gdLst/>
              <a:ahLst/>
              <a:cxnLst/>
              <a:rect l="l" t="t" r="r" b="b"/>
              <a:pathLst>
                <a:path w="606425" h="50800">
                  <a:moveTo>
                    <a:pt x="50533" y="12636"/>
                  </a:moveTo>
                  <a:lnTo>
                    <a:pt x="37909" y="12636"/>
                  </a:lnTo>
                  <a:lnTo>
                    <a:pt x="25273" y="12636"/>
                  </a:lnTo>
                  <a:lnTo>
                    <a:pt x="12636" y="12636"/>
                  </a:lnTo>
                  <a:lnTo>
                    <a:pt x="12636" y="25260"/>
                  </a:lnTo>
                  <a:lnTo>
                    <a:pt x="0" y="25260"/>
                  </a:lnTo>
                  <a:lnTo>
                    <a:pt x="0" y="37896"/>
                  </a:lnTo>
                  <a:lnTo>
                    <a:pt x="12636" y="37896"/>
                  </a:lnTo>
                  <a:lnTo>
                    <a:pt x="25273" y="37896"/>
                  </a:lnTo>
                  <a:lnTo>
                    <a:pt x="37909" y="37896"/>
                  </a:lnTo>
                  <a:lnTo>
                    <a:pt x="37909" y="25273"/>
                  </a:lnTo>
                  <a:lnTo>
                    <a:pt x="50533" y="25273"/>
                  </a:lnTo>
                  <a:lnTo>
                    <a:pt x="50533" y="12636"/>
                  </a:lnTo>
                  <a:close/>
                </a:path>
                <a:path w="606425" h="50800">
                  <a:moveTo>
                    <a:pt x="151587" y="37896"/>
                  </a:moveTo>
                  <a:lnTo>
                    <a:pt x="138963" y="37896"/>
                  </a:lnTo>
                  <a:lnTo>
                    <a:pt x="138963" y="25260"/>
                  </a:lnTo>
                  <a:lnTo>
                    <a:pt x="126326" y="25260"/>
                  </a:lnTo>
                  <a:lnTo>
                    <a:pt x="126326" y="12636"/>
                  </a:lnTo>
                  <a:lnTo>
                    <a:pt x="113690" y="12636"/>
                  </a:lnTo>
                  <a:lnTo>
                    <a:pt x="101066" y="12636"/>
                  </a:lnTo>
                  <a:lnTo>
                    <a:pt x="88430" y="12636"/>
                  </a:lnTo>
                  <a:lnTo>
                    <a:pt x="88430" y="25260"/>
                  </a:lnTo>
                  <a:lnTo>
                    <a:pt x="75793" y="25260"/>
                  </a:lnTo>
                  <a:lnTo>
                    <a:pt x="75793" y="37896"/>
                  </a:lnTo>
                  <a:lnTo>
                    <a:pt x="88430" y="37896"/>
                  </a:lnTo>
                  <a:lnTo>
                    <a:pt x="88430" y="25273"/>
                  </a:lnTo>
                  <a:lnTo>
                    <a:pt x="101053" y="25273"/>
                  </a:lnTo>
                  <a:lnTo>
                    <a:pt x="101053" y="37896"/>
                  </a:lnTo>
                  <a:lnTo>
                    <a:pt x="101053" y="50533"/>
                  </a:lnTo>
                  <a:lnTo>
                    <a:pt x="113690" y="50533"/>
                  </a:lnTo>
                  <a:lnTo>
                    <a:pt x="126326" y="50533"/>
                  </a:lnTo>
                  <a:lnTo>
                    <a:pt x="138950" y="50533"/>
                  </a:lnTo>
                  <a:lnTo>
                    <a:pt x="151587" y="50533"/>
                  </a:lnTo>
                  <a:lnTo>
                    <a:pt x="151587" y="37896"/>
                  </a:lnTo>
                  <a:close/>
                </a:path>
                <a:path w="606425" h="50800">
                  <a:moveTo>
                    <a:pt x="265277" y="12636"/>
                  </a:moveTo>
                  <a:lnTo>
                    <a:pt x="252641" y="12636"/>
                  </a:lnTo>
                  <a:lnTo>
                    <a:pt x="240004" y="12636"/>
                  </a:lnTo>
                  <a:lnTo>
                    <a:pt x="227368" y="12636"/>
                  </a:lnTo>
                  <a:lnTo>
                    <a:pt x="227368" y="25260"/>
                  </a:lnTo>
                  <a:lnTo>
                    <a:pt x="214744" y="25260"/>
                  </a:lnTo>
                  <a:lnTo>
                    <a:pt x="214744" y="12636"/>
                  </a:lnTo>
                  <a:lnTo>
                    <a:pt x="202107" y="12636"/>
                  </a:lnTo>
                  <a:lnTo>
                    <a:pt x="202107" y="25260"/>
                  </a:lnTo>
                  <a:lnTo>
                    <a:pt x="189484" y="25260"/>
                  </a:lnTo>
                  <a:lnTo>
                    <a:pt x="176847" y="25260"/>
                  </a:lnTo>
                  <a:lnTo>
                    <a:pt x="176847" y="12636"/>
                  </a:lnTo>
                  <a:lnTo>
                    <a:pt x="164211" y="12636"/>
                  </a:lnTo>
                  <a:lnTo>
                    <a:pt x="164211" y="25260"/>
                  </a:lnTo>
                  <a:lnTo>
                    <a:pt x="151587" y="25260"/>
                  </a:lnTo>
                  <a:lnTo>
                    <a:pt x="151587" y="37896"/>
                  </a:lnTo>
                  <a:lnTo>
                    <a:pt x="164211" y="37896"/>
                  </a:lnTo>
                  <a:lnTo>
                    <a:pt x="164211" y="50533"/>
                  </a:lnTo>
                  <a:lnTo>
                    <a:pt x="176847" y="50533"/>
                  </a:lnTo>
                  <a:lnTo>
                    <a:pt x="189484" y="50533"/>
                  </a:lnTo>
                  <a:lnTo>
                    <a:pt x="202120" y="50533"/>
                  </a:lnTo>
                  <a:lnTo>
                    <a:pt x="202120" y="37896"/>
                  </a:lnTo>
                  <a:lnTo>
                    <a:pt x="214744" y="37896"/>
                  </a:lnTo>
                  <a:lnTo>
                    <a:pt x="227368" y="37896"/>
                  </a:lnTo>
                  <a:lnTo>
                    <a:pt x="227368" y="50533"/>
                  </a:lnTo>
                  <a:lnTo>
                    <a:pt x="240004" y="50533"/>
                  </a:lnTo>
                  <a:lnTo>
                    <a:pt x="240004" y="37896"/>
                  </a:lnTo>
                  <a:lnTo>
                    <a:pt x="227380" y="37896"/>
                  </a:lnTo>
                  <a:lnTo>
                    <a:pt x="227380" y="25273"/>
                  </a:lnTo>
                  <a:lnTo>
                    <a:pt x="240004" y="25273"/>
                  </a:lnTo>
                  <a:lnTo>
                    <a:pt x="252641" y="25273"/>
                  </a:lnTo>
                  <a:lnTo>
                    <a:pt x="265277" y="25273"/>
                  </a:lnTo>
                  <a:lnTo>
                    <a:pt x="265277" y="12636"/>
                  </a:lnTo>
                  <a:close/>
                </a:path>
                <a:path w="606425" h="50800">
                  <a:moveTo>
                    <a:pt x="404215" y="0"/>
                  </a:moveTo>
                  <a:lnTo>
                    <a:pt x="404215" y="0"/>
                  </a:lnTo>
                  <a:lnTo>
                    <a:pt x="353695" y="0"/>
                  </a:lnTo>
                  <a:lnTo>
                    <a:pt x="353695" y="12636"/>
                  </a:lnTo>
                  <a:lnTo>
                    <a:pt x="353695" y="25260"/>
                  </a:lnTo>
                  <a:lnTo>
                    <a:pt x="341058" y="25260"/>
                  </a:lnTo>
                  <a:lnTo>
                    <a:pt x="341058" y="12636"/>
                  </a:lnTo>
                  <a:lnTo>
                    <a:pt x="328422" y="12636"/>
                  </a:lnTo>
                  <a:lnTo>
                    <a:pt x="328422" y="25260"/>
                  </a:lnTo>
                  <a:lnTo>
                    <a:pt x="315798" y="25260"/>
                  </a:lnTo>
                  <a:lnTo>
                    <a:pt x="315798" y="12636"/>
                  </a:lnTo>
                  <a:lnTo>
                    <a:pt x="303161" y="12636"/>
                  </a:lnTo>
                  <a:lnTo>
                    <a:pt x="303161" y="25260"/>
                  </a:lnTo>
                  <a:lnTo>
                    <a:pt x="290537" y="25260"/>
                  </a:lnTo>
                  <a:lnTo>
                    <a:pt x="277901" y="25260"/>
                  </a:lnTo>
                  <a:lnTo>
                    <a:pt x="277901" y="37896"/>
                  </a:lnTo>
                  <a:lnTo>
                    <a:pt x="277901" y="50533"/>
                  </a:lnTo>
                  <a:lnTo>
                    <a:pt x="290537" y="50533"/>
                  </a:lnTo>
                  <a:lnTo>
                    <a:pt x="290537" y="37896"/>
                  </a:lnTo>
                  <a:lnTo>
                    <a:pt x="303161" y="37896"/>
                  </a:lnTo>
                  <a:lnTo>
                    <a:pt x="303174" y="37896"/>
                  </a:lnTo>
                  <a:lnTo>
                    <a:pt x="353695" y="37896"/>
                  </a:lnTo>
                  <a:lnTo>
                    <a:pt x="353695" y="25273"/>
                  </a:lnTo>
                  <a:lnTo>
                    <a:pt x="366318" y="25273"/>
                  </a:lnTo>
                  <a:lnTo>
                    <a:pt x="378955" y="25273"/>
                  </a:lnTo>
                  <a:lnTo>
                    <a:pt x="378955" y="12636"/>
                  </a:lnTo>
                  <a:lnTo>
                    <a:pt x="391579" y="12636"/>
                  </a:lnTo>
                  <a:lnTo>
                    <a:pt x="404215" y="12636"/>
                  </a:lnTo>
                  <a:lnTo>
                    <a:pt x="404215" y="0"/>
                  </a:lnTo>
                  <a:close/>
                </a:path>
                <a:path w="606425" h="50800">
                  <a:moveTo>
                    <a:pt x="454748" y="25260"/>
                  </a:moveTo>
                  <a:lnTo>
                    <a:pt x="442112" y="25260"/>
                  </a:lnTo>
                  <a:lnTo>
                    <a:pt x="442112" y="12636"/>
                  </a:lnTo>
                  <a:lnTo>
                    <a:pt x="429488" y="12636"/>
                  </a:lnTo>
                  <a:lnTo>
                    <a:pt x="429488" y="0"/>
                  </a:lnTo>
                  <a:lnTo>
                    <a:pt x="416852" y="0"/>
                  </a:lnTo>
                  <a:lnTo>
                    <a:pt x="416852" y="12636"/>
                  </a:lnTo>
                  <a:lnTo>
                    <a:pt x="429475" y="12636"/>
                  </a:lnTo>
                  <a:lnTo>
                    <a:pt x="429475" y="25260"/>
                  </a:lnTo>
                  <a:lnTo>
                    <a:pt x="416852" y="25260"/>
                  </a:lnTo>
                  <a:lnTo>
                    <a:pt x="416852" y="12636"/>
                  </a:lnTo>
                  <a:lnTo>
                    <a:pt x="404215" y="12636"/>
                  </a:lnTo>
                  <a:lnTo>
                    <a:pt x="404215" y="25260"/>
                  </a:lnTo>
                  <a:lnTo>
                    <a:pt x="404215" y="37896"/>
                  </a:lnTo>
                  <a:lnTo>
                    <a:pt x="416852" y="37896"/>
                  </a:lnTo>
                  <a:lnTo>
                    <a:pt x="429475" y="37896"/>
                  </a:lnTo>
                  <a:lnTo>
                    <a:pt x="442112" y="37896"/>
                  </a:lnTo>
                  <a:lnTo>
                    <a:pt x="454748" y="37896"/>
                  </a:lnTo>
                  <a:lnTo>
                    <a:pt x="454748" y="25260"/>
                  </a:lnTo>
                  <a:close/>
                </a:path>
                <a:path w="606425" h="50800">
                  <a:moveTo>
                    <a:pt x="454748" y="0"/>
                  </a:moveTo>
                  <a:lnTo>
                    <a:pt x="442112" y="0"/>
                  </a:lnTo>
                  <a:lnTo>
                    <a:pt x="442112" y="12636"/>
                  </a:lnTo>
                  <a:lnTo>
                    <a:pt x="454748" y="12636"/>
                  </a:lnTo>
                  <a:lnTo>
                    <a:pt x="454748" y="0"/>
                  </a:lnTo>
                  <a:close/>
                </a:path>
                <a:path w="606425" h="50800">
                  <a:moveTo>
                    <a:pt x="505269" y="0"/>
                  </a:moveTo>
                  <a:lnTo>
                    <a:pt x="492645" y="0"/>
                  </a:lnTo>
                  <a:lnTo>
                    <a:pt x="480009" y="0"/>
                  </a:lnTo>
                  <a:lnTo>
                    <a:pt x="467372" y="0"/>
                  </a:lnTo>
                  <a:lnTo>
                    <a:pt x="467372" y="12636"/>
                  </a:lnTo>
                  <a:lnTo>
                    <a:pt x="467372" y="25260"/>
                  </a:lnTo>
                  <a:lnTo>
                    <a:pt x="467372" y="37896"/>
                  </a:lnTo>
                  <a:lnTo>
                    <a:pt x="480009" y="37896"/>
                  </a:lnTo>
                  <a:lnTo>
                    <a:pt x="492645" y="37896"/>
                  </a:lnTo>
                  <a:lnTo>
                    <a:pt x="492645" y="25260"/>
                  </a:lnTo>
                  <a:lnTo>
                    <a:pt x="480009" y="25260"/>
                  </a:lnTo>
                  <a:lnTo>
                    <a:pt x="480009" y="12636"/>
                  </a:lnTo>
                  <a:lnTo>
                    <a:pt x="492633" y="12636"/>
                  </a:lnTo>
                  <a:lnTo>
                    <a:pt x="505269" y="12636"/>
                  </a:lnTo>
                  <a:lnTo>
                    <a:pt x="505269" y="0"/>
                  </a:lnTo>
                  <a:close/>
                </a:path>
                <a:path w="606425" h="50800">
                  <a:moveTo>
                    <a:pt x="530542" y="0"/>
                  </a:moveTo>
                  <a:lnTo>
                    <a:pt x="517906" y="0"/>
                  </a:lnTo>
                  <a:lnTo>
                    <a:pt x="517906" y="12636"/>
                  </a:lnTo>
                  <a:lnTo>
                    <a:pt x="530542" y="12636"/>
                  </a:lnTo>
                  <a:lnTo>
                    <a:pt x="530542" y="0"/>
                  </a:lnTo>
                  <a:close/>
                </a:path>
                <a:path w="606425" h="50800">
                  <a:moveTo>
                    <a:pt x="568426" y="25260"/>
                  </a:moveTo>
                  <a:lnTo>
                    <a:pt x="555802" y="25260"/>
                  </a:lnTo>
                  <a:lnTo>
                    <a:pt x="555802" y="12636"/>
                  </a:lnTo>
                  <a:lnTo>
                    <a:pt x="543166" y="12636"/>
                  </a:lnTo>
                  <a:lnTo>
                    <a:pt x="543166" y="25260"/>
                  </a:lnTo>
                  <a:lnTo>
                    <a:pt x="530542" y="25260"/>
                  </a:lnTo>
                  <a:lnTo>
                    <a:pt x="517906" y="25260"/>
                  </a:lnTo>
                  <a:lnTo>
                    <a:pt x="517906" y="12636"/>
                  </a:lnTo>
                  <a:lnTo>
                    <a:pt x="505269" y="12636"/>
                  </a:lnTo>
                  <a:lnTo>
                    <a:pt x="505269" y="25260"/>
                  </a:lnTo>
                  <a:lnTo>
                    <a:pt x="505269" y="37896"/>
                  </a:lnTo>
                  <a:lnTo>
                    <a:pt x="517906" y="37896"/>
                  </a:lnTo>
                  <a:lnTo>
                    <a:pt x="568426" y="37896"/>
                  </a:lnTo>
                  <a:lnTo>
                    <a:pt x="568426" y="25260"/>
                  </a:lnTo>
                  <a:close/>
                </a:path>
                <a:path w="606425" h="50800">
                  <a:moveTo>
                    <a:pt x="593699" y="25260"/>
                  </a:moveTo>
                  <a:lnTo>
                    <a:pt x="581063" y="25260"/>
                  </a:lnTo>
                  <a:lnTo>
                    <a:pt x="581063" y="37896"/>
                  </a:lnTo>
                  <a:lnTo>
                    <a:pt x="593699" y="37896"/>
                  </a:lnTo>
                  <a:lnTo>
                    <a:pt x="593699" y="25260"/>
                  </a:lnTo>
                  <a:close/>
                </a:path>
                <a:path w="606425" h="50800">
                  <a:moveTo>
                    <a:pt x="606310" y="0"/>
                  </a:moveTo>
                  <a:lnTo>
                    <a:pt x="593674" y="0"/>
                  </a:lnTo>
                  <a:lnTo>
                    <a:pt x="593674" y="12636"/>
                  </a:lnTo>
                  <a:lnTo>
                    <a:pt x="606310" y="12636"/>
                  </a:lnTo>
                  <a:lnTo>
                    <a:pt x="60631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5961735" y="5760516"/>
              <a:ext cx="619125" cy="38100"/>
            </a:xfrm>
            <a:custGeom>
              <a:avLst/>
              <a:gdLst/>
              <a:ahLst/>
              <a:cxnLst/>
              <a:rect l="l" t="t" r="r" b="b"/>
              <a:pathLst>
                <a:path w="619125" h="38100">
                  <a:moveTo>
                    <a:pt x="88430" y="12636"/>
                  </a:moveTo>
                  <a:lnTo>
                    <a:pt x="88430" y="12636"/>
                  </a:lnTo>
                  <a:lnTo>
                    <a:pt x="0" y="12636"/>
                  </a:lnTo>
                  <a:lnTo>
                    <a:pt x="0" y="25260"/>
                  </a:lnTo>
                  <a:lnTo>
                    <a:pt x="0" y="37896"/>
                  </a:lnTo>
                  <a:lnTo>
                    <a:pt x="12636" y="37896"/>
                  </a:lnTo>
                  <a:lnTo>
                    <a:pt x="12636" y="25273"/>
                  </a:lnTo>
                  <a:lnTo>
                    <a:pt x="25273" y="25273"/>
                  </a:lnTo>
                  <a:lnTo>
                    <a:pt x="37896" y="25273"/>
                  </a:lnTo>
                  <a:lnTo>
                    <a:pt x="50533" y="25273"/>
                  </a:lnTo>
                  <a:lnTo>
                    <a:pt x="63169" y="25273"/>
                  </a:lnTo>
                  <a:lnTo>
                    <a:pt x="75793" y="25273"/>
                  </a:lnTo>
                  <a:lnTo>
                    <a:pt x="75793" y="37896"/>
                  </a:lnTo>
                  <a:lnTo>
                    <a:pt x="88430" y="37896"/>
                  </a:lnTo>
                  <a:lnTo>
                    <a:pt x="88430" y="25273"/>
                  </a:lnTo>
                  <a:lnTo>
                    <a:pt x="88430" y="12636"/>
                  </a:lnTo>
                  <a:close/>
                </a:path>
                <a:path w="619125" h="38100">
                  <a:moveTo>
                    <a:pt x="265277" y="12636"/>
                  </a:moveTo>
                  <a:lnTo>
                    <a:pt x="252641" y="12636"/>
                  </a:lnTo>
                  <a:lnTo>
                    <a:pt x="252641" y="25260"/>
                  </a:lnTo>
                  <a:lnTo>
                    <a:pt x="240004" y="25260"/>
                  </a:lnTo>
                  <a:lnTo>
                    <a:pt x="240004" y="12636"/>
                  </a:lnTo>
                  <a:lnTo>
                    <a:pt x="227368" y="12636"/>
                  </a:lnTo>
                  <a:lnTo>
                    <a:pt x="227368" y="25260"/>
                  </a:lnTo>
                  <a:lnTo>
                    <a:pt x="214744" y="25260"/>
                  </a:lnTo>
                  <a:lnTo>
                    <a:pt x="214744" y="12636"/>
                  </a:lnTo>
                  <a:lnTo>
                    <a:pt x="202107" y="12636"/>
                  </a:lnTo>
                  <a:lnTo>
                    <a:pt x="202107" y="25260"/>
                  </a:lnTo>
                  <a:lnTo>
                    <a:pt x="189484" y="25260"/>
                  </a:lnTo>
                  <a:lnTo>
                    <a:pt x="189484" y="12636"/>
                  </a:lnTo>
                  <a:lnTo>
                    <a:pt x="176847" y="12636"/>
                  </a:lnTo>
                  <a:lnTo>
                    <a:pt x="164211" y="12636"/>
                  </a:lnTo>
                  <a:lnTo>
                    <a:pt x="164211" y="25260"/>
                  </a:lnTo>
                  <a:lnTo>
                    <a:pt x="151587" y="25260"/>
                  </a:lnTo>
                  <a:lnTo>
                    <a:pt x="138963" y="25260"/>
                  </a:lnTo>
                  <a:lnTo>
                    <a:pt x="138963" y="12636"/>
                  </a:lnTo>
                  <a:lnTo>
                    <a:pt x="126326" y="12636"/>
                  </a:lnTo>
                  <a:lnTo>
                    <a:pt x="113690" y="12636"/>
                  </a:lnTo>
                  <a:lnTo>
                    <a:pt x="101053" y="12636"/>
                  </a:lnTo>
                  <a:lnTo>
                    <a:pt x="101053" y="25260"/>
                  </a:lnTo>
                  <a:lnTo>
                    <a:pt x="101053" y="37896"/>
                  </a:lnTo>
                  <a:lnTo>
                    <a:pt x="113690" y="37896"/>
                  </a:lnTo>
                  <a:lnTo>
                    <a:pt x="113690" y="25273"/>
                  </a:lnTo>
                  <a:lnTo>
                    <a:pt x="126326" y="25273"/>
                  </a:lnTo>
                  <a:lnTo>
                    <a:pt x="126326" y="37896"/>
                  </a:lnTo>
                  <a:lnTo>
                    <a:pt x="138950" y="37896"/>
                  </a:lnTo>
                  <a:lnTo>
                    <a:pt x="138963" y="37896"/>
                  </a:lnTo>
                  <a:lnTo>
                    <a:pt x="227380" y="37896"/>
                  </a:lnTo>
                  <a:lnTo>
                    <a:pt x="227380" y="25273"/>
                  </a:lnTo>
                  <a:lnTo>
                    <a:pt x="240004" y="25273"/>
                  </a:lnTo>
                  <a:lnTo>
                    <a:pt x="240004" y="37896"/>
                  </a:lnTo>
                  <a:lnTo>
                    <a:pt x="252641" y="37896"/>
                  </a:lnTo>
                  <a:lnTo>
                    <a:pt x="252641" y="25273"/>
                  </a:lnTo>
                  <a:lnTo>
                    <a:pt x="265277" y="25273"/>
                  </a:lnTo>
                  <a:lnTo>
                    <a:pt x="265277" y="12636"/>
                  </a:lnTo>
                  <a:close/>
                </a:path>
                <a:path w="619125" h="38100">
                  <a:moveTo>
                    <a:pt x="290537" y="0"/>
                  </a:moveTo>
                  <a:lnTo>
                    <a:pt x="277901" y="0"/>
                  </a:lnTo>
                  <a:lnTo>
                    <a:pt x="277901" y="12636"/>
                  </a:lnTo>
                  <a:lnTo>
                    <a:pt x="277901" y="25260"/>
                  </a:lnTo>
                  <a:lnTo>
                    <a:pt x="277901" y="37896"/>
                  </a:lnTo>
                  <a:lnTo>
                    <a:pt x="290537" y="37896"/>
                  </a:lnTo>
                  <a:lnTo>
                    <a:pt x="290537" y="25273"/>
                  </a:lnTo>
                  <a:lnTo>
                    <a:pt x="290537" y="12636"/>
                  </a:lnTo>
                  <a:lnTo>
                    <a:pt x="290537" y="0"/>
                  </a:lnTo>
                  <a:close/>
                </a:path>
                <a:path w="619125" h="38100">
                  <a:moveTo>
                    <a:pt x="315798" y="12636"/>
                  </a:moveTo>
                  <a:lnTo>
                    <a:pt x="303161" y="12636"/>
                  </a:lnTo>
                  <a:lnTo>
                    <a:pt x="303161" y="25273"/>
                  </a:lnTo>
                  <a:lnTo>
                    <a:pt x="315798" y="25273"/>
                  </a:lnTo>
                  <a:lnTo>
                    <a:pt x="315798" y="12636"/>
                  </a:lnTo>
                  <a:close/>
                </a:path>
                <a:path w="619125" h="38100">
                  <a:moveTo>
                    <a:pt x="442112" y="0"/>
                  </a:moveTo>
                  <a:lnTo>
                    <a:pt x="429488" y="0"/>
                  </a:lnTo>
                  <a:lnTo>
                    <a:pt x="416852" y="0"/>
                  </a:lnTo>
                  <a:lnTo>
                    <a:pt x="416852" y="12636"/>
                  </a:lnTo>
                  <a:lnTo>
                    <a:pt x="404215" y="12636"/>
                  </a:lnTo>
                  <a:lnTo>
                    <a:pt x="404215" y="0"/>
                  </a:lnTo>
                  <a:lnTo>
                    <a:pt x="391579" y="0"/>
                  </a:lnTo>
                  <a:lnTo>
                    <a:pt x="391579" y="12636"/>
                  </a:lnTo>
                  <a:lnTo>
                    <a:pt x="378955" y="12636"/>
                  </a:lnTo>
                  <a:lnTo>
                    <a:pt x="378955" y="0"/>
                  </a:lnTo>
                  <a:lnTo>
                    <a:pt x="366318" y="0"/>
                  </a:lnTo>
                  <a:lnTo>
                    <a:pt x="366318" y="12636"/>
                  </a:lnTo>
                  <a:lnTo>
                    <a:pt x="353695" y="12636"/>
                  </a:lnTo>
                  <a:lnTo>
                    <a:pt x="353695" y="25260"/>
                  </a:lnTo>
                  <a:lnTo>
                    <a:pt x="341058" y="25260"/>
                  </a:lnTo>
                  <a:lnTo>
                    <a:pt x="341058" y="12636"/>
                  </a:lnTo>
                  <a:lnTo>
                    <a:pt x="353695" y="12636"/>
                  </a:lnTo>
                  <a:lnTo>
                    <a:pt x="353695" y="0"/>
                  </a:lnTo>
                  <a:lnTo>
                    <a:pt x="341058" y="0"/>
                  </a:lnTo>
                  <a:lnTo>
                    <a:pt x="328422" y="0"/>
                  </a:lnTo>
                  <a:lnTo>
                    <a:pt x="328422" y="12636"/>
                  </a:lnTo>
                  <a:lnTo>
                    <a:pt x="328422" y="25260"/>
                  </a:lnTo>
                  <a:lnTo>
                    <a:pt x="328422" y="37896"/>
                  </a:lnTo>
                  <a:lnTo>
                    <a:pt x="341058" y="37896"/>
                  </a:lnTo>
                  <a:lnTo>
                    <a:pt x="391591" y="37896"/>
                  </a:lnTo>
                  <a:lnTo>
                    <a:pt x="391591" y="25273"/>
                  </a:lnTo>
                  <a:lnTo>
                    <a:pt x="404215" y="25273"/>
                  </a:lnTo>
                  <a:lnTo>
                    <a:pt x="416852" y="25273"/>
                  </a:lnTo>
                  <a:lnTo>
                    <a:pt x="416852" y="37896"/>
                  </a:lnTo>
                  <a:lnTo>
                    <a:pt x="429475" y="37896"/>
                  </a:lnTo>
                  <a:lnTo>
                    <a:pt x="442112" y="37896"/>
                  </a:lnTo>
                  <a:lnTo>
                    <a:pt x="442112" y="25273"/>
                  </a:lnTo>
                  <a:lnTo>
                    <a:pt x="442112" y="12636"/>
                  </a:lnTo>
                  <a:lnTo>
                    <a:pt x="442112" y="0"/>
                  </a:lnTo>
                  <a:close/>
                </a:path>
                <a:path w="619125" h="38100">
                  <a:moveTo>
                    <a:pt x="517906" y="0"/>
                  </a:moveTo>
                  <a:lnTo>
                    <a:pt x="505269" y="0"/>
                  </a:lnTo>
                  <a:lnTo>
                    <a:pt x="492633" y="0"/>
                  </a:lnTo>
                  <a:lnTo>
                    <a:pt x="492633" y="12636"/>
                  </a:lnTo>
                  <a:lnTo>
                    <a:pt x="480009" y="12636"/>
                  </a:lnTo>
                  <a:lnTo>
                    <a:pt x="467385" y="12636"/>
                  </a:lnTo>
                  <a:lnTo>
                    <a:pt x="467385" y="0"/>
                  </a:lnTo>
                  <a:lnTo>
                    <a:pt x="454748" y="0"/>
                  </a:lnTo>
                  <a:lnTo>
                    <a:pt x="454748" y="12636"/>
                  </a:lnTo>
                  <a:lnTo>
                    <a:pt x="454748" y="25260"/>
                  </a:lnTo>
                  <a:lnTo>
                    <a:pt x="454748" y="37896"/>
                  </a:lnTo>
                  <a:lnTo>
                    <a:pt x="467372" y="37896"/>
                  </a:lnTo>
                  <a:lnTo>
                    <a:pt x="480009" y="37896"/>
                  </a:lnTo>
                  <a:lnTo>
                    <a:pt x="492645" y="37896"/>
                  </a:lnTo>
                  <a:lnTo>
                    <a:pt x="492645" y="25273"/>
                  </a:lnTo>
                  <a:lnTo>
                    <a:pt x="492645" y="12636"/>
                  </a:lnTo>
                  <a:lnTo>
                    <a:pt x="505269" y="12636"/>
                  </a:lnTo>
                  <a:lnTo>
                    <a:pt x="505269" y="25273"/>
                  </a:lnTo>
                  <a:lnTo>
                    <a:pt x="517906" y="25273"/>
                  </a:lnTo>
                  <a:lnTo>
                    <a:pt x="517906" y="12636"/>
                  </a:lnTo>
                  <a:lnTo>
                    <a:pt x="517906" y="0"/>
                  </a:lnTo>
                  <a:close/>
                </a:path>
                <a:path w="619125" h="38100">
                  <a:moveTo>
                    <a:pt x="543166" y="12636"/>
                  </a:moveTo>
                  <a:lnTo>
                    <a:pt x="530529" y="12636"/>
                  </a:lnTo>
                  <a:lnTo>
                    <a:pt x="530529" y="25273"/>
                  </a:lnTo>
                  <a:lnTo>
                    <a:pt x="543166" y="25273"/>
                  </a:lnTo>
                  <a:lnTo>
                    <a:pt x="543166" y="12636"/>
                  </a:lnTo>
                  <a:close/>
                </a:path>
                <a:path w="619125" h="38100">
                  <a:moveTo>
                    <a:pt x="581063" y="0"/>
                  </a:moveTo>
                  <a:lnTo>
                    <a:pt x="568426" y="0"/>
                  </a:lnTo>
                  <a:lnTo>
                    <a:pt x="555790" y="0"/>
                  </a:lnTo>
                  <a:lnTo>
                    <a:pt x="555790" y="12636"/>
                  </a:lnTo>
                  <a:lnTo>
                    <a:pt x="555790" y="25273"/>
                  </a:lnTo>
                  <a:lnTo>
                    <a:pt x="568426" y="25273"/>
                  </a:lnTo>
                  <a:lnTo>
                    <a:pt x="568426" y="12636"/>
                  </a:lnTo>
                  <a:lnTo>
                    <a:pt x="581063" y="12636"/>
                  </a:lnTo>
                  <a:lnTo>
                    <a:pt x="581063" y="0"/>
                  </a:lnTo>
                  <a:close/>
                </a:path>
                <a:path w="619125" h="38100">
                  <a:moveTo>
                    <a:pt x="618947" y="0"/>
                  </a:moveTo>
                  <a:lnTo>
                    <a:pt x="606310" y="0"/>
                  </a:lnTo>
                  <a:lnTo>
                    <a:pt x="593674" y="0"/>
                  </a:lnTo>
                  <a:lnTo>
                    <a:pt x="593674" y="12636"/>
                  </a:lnTo>
                  <a:lnTo>
                    <a:pt x="581063" y="12636"/>
                  </a:lnTo>
                  <a:lnTo>
                    <a:pt x="581063" y="25273"/>
                  </a:lnTo>
                  <a:lnTo>
                    <a:pt x="593674" y="25273"/>
                  </a:lnTo>
                  <a:lnTo>
                    <a:pt x="606310" y="25273"/>
                  </a:lnTo>
                  <a:lnTo>
                    <a:pt x="618947" y="25273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5961735" y="5785776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36" y="12636"/>
                  </a:moveTo>
                  <a:lnTo>
                    <a:pt x="0" y="12636"/>
                  </a:lnTo>
                  <a:lnTo>
                    <a:pt x="0" y="25273"/>
                  </a:lnTo>
                  <a:lnTo>
                    <a:pt x="0" y="37896"/>
                  </a:lnTo>
                  <a:lnTo>
                    <a:pt x="0" y="50533"/>
                  </a:lnTo>
                  <a:lnTo>
                    <a:pt x="12636" y="50533"/>
                  </a:lnTo>
                  <a:lnTo>
                    <a:pt x="12636" y="37909"/>
                  </a:lnTo>
                  <a:lnTo>
                    <a:pt x="12636" y="25285"/>
                  </a:lnTo>
                  <a:lnTo>
                    <a:pt x="12636" y="12636"/>
                  </a:lnTo>
                  <a:close/>
                </a:path>
                <a:path w="619125" h="50800">
                  <a:moveTo>
                    <a:pt x="63169" y="12636"/>
                  </a:moveTo>
                  <a:lnTo>
                    <a:pt x="50533" y="12636"/>
                  </a:lnTo>
                  <a:lnTo>
                    <a:pt x="37909" y="12636"/>
                  </a:lnTo>
                  <a:lnTo>
                    <a:pt x="25273" y="12636"/>
                  </a:lnTo>
                  <a:lnTo>
                    <a:pt x="25273" y="25273"/>
                  </a:lnTo>
                  <a:lnTo>
                    <a:pt x="25273" y="37896"/>
                  </a:lnTo>
                  <a:lnTo>
                    <a:pt x="25273" y="50533"/>
                  </a:lnTo>
                  <a:lnTo>
                    <a:pt x="37896" y="50533"/>
                  </a:lnTo>
                  <a:lnTo>
                    <a:pt x="50533" y="50533"/>
                  </a:lnTo>
                  <a:lnTo>
                    <a:pt x="63169" y="50533"/>
                  </a:lnTo>
                  <a:lnTo>
                    <a:pt x="63169" y="37909"/>
                  </a:lnTo>
                  <a:lnTo>
                    <a:pt x="63169" y="25285"/>
                  </a:lnTo>
                  <a:lnTo>
                    <a:pt x="63169" y="12636"/>
                  </a:lnTo>
                  <a:close/>
                </a:path>
                <a:path w="619125" h="50800">
                  <a:moveTo>
                    <a:pt x="88430" y="12636"/>
                  </a:moveTo>
                  <a:lnTo>
                    <a:pt x="75793" y="12636"/>
                  </a:lnTo>
                  <a:lnTo>
                    <a:pt x="75793" y="25273"/>
                  </a:lnTo>
                  <a:lnTo>
                    <a:pt x="75793" y="37909"/>
                  </a:lnTo>
                  <a:lnTo>
                    <a:pt x="88430" y="37909"/>
                  </a:lnTo>
                  <a:lnTo>
                    <a:pt x="88430" y="25285"/>
                  </a:lnTo>
                  <a:lnTo>
                    <a:pt x="88430" y="12636"/>
                  </a:lnTo>
                  <a:close/>
                </a:path>
                <a:path w="619125" h="50800">
                  <a:moveTo>
                    <a:pt x="138963" y="12636"/>
                  </a:moveTo>
                  <a:lnTo>
                    <a:pt x="126326" y="12636"/>
                  </a:lnTo>
                  <a:lnTo>
                    <a:pt x="126326" y="25273"/>
                  </a:lnTo>
                  <a:lnTo>
                    <a:pt x="113690" y="25273"/>
                  </a:lnTo>
                  <a:lnTo>
                    <a:pt x="101053" y="25273"/>
                  </a:lnTo>
                  <a:lnTo>
                    <a:pt x="101053" y="37909"/>
                  </a:lnTo>
                  <a:lnTo>
                    <a:pt x="113690" y="37909"/>
                  </a:lnTo>
                  <a:lnTo>
                    <a:pt x="126326" y="37909"/>
                  </a:lnTo>
                  <a:lnTo>
                    <a:pt x="126326" y="25285"/>
                  </a:lnTo>
                  <a:lnTo>
                    <a:pt x="138963" y="25285"/>
                  </a:lnTo>
                  <a:lnTo>
                    <a:pt x="138963" y="12636"/>
                  </a:lnTo>
                  <a:close/>
                </a:path>
                <a:path w="619125" h="50800">
                  <a:moveTo>
                    <a:pt x="202120" y="12636"/>
                  </a:moveTo>
                  <a:lnTo>
                    <a:pt x="189484" y="12636"/>
                  </a:lnTo>
                  <a:lnTo>
                    <a:pt x="176847" y="12636"/>
                  </a:lnTo>
                  <a:lnTo>
                    <a:pt x="164211" y="12636"/>
                  </a:lnTo>
                  <a:lnTo>
                    <a:pt x="164211" y="25273"/>
                  </a:lnTo>
                  <a:lnTo>
                    <a:pt x="151587" y="25273"/>
                  </a:lnTo>
                  <a:lnTo>
                    <a:pt x="151587" y="37909"/>
                  </a:lnTo>
                  <a:lnTo>
                    <a:pt x="164223" y="37909"/>
                  </a:lnTo>
                  <a:lnTo>
                    <a:pt x="164223" y="25285"/>
                  </a:lnTo>
                  <a:lnTo>
                    <a:pt x="176847" y="25285"/>
                  </a:lnTo>
                  <a:lnTo>
                    <a:pt x="176847" y="37909"/>
                  </a:lnTo>
                  <a:lnTo>
                    <a:pt x="189484" y="37909"/>
                  </a:lnTo>
                  <a:lnTo>
                    <a:pt x="202120" y="37909"/>
                  </a:lnTo>
                  <a:lnTo>
                    <a:pt x="202120" y="25285"/>
                  </a:lnTo>
                  <a:lnTo>
                    <a:pt x="202120" y="12636"/>
                  </a:lnTo>
                  <a:close/>
                </a:path>
                <a:path w="619125" h="50800">
                  <a:moveTo>
                    <a:pt x="240004" y="12636"/>
                  </a:moveTo>
                  <a:lnTo>
                    <a:pt x="227380" y="12636"/>
                  </a:lnTo>
                  <a:lnTo>
                    <a:pt x="214744" y="12636"/>
                  </a:lnTo>
                  <a:lnTo>
                    <a:pt x="214744" y="25273"/>
                  </a:lnTo>
                  <a:lnTo>
                    <a:pt x="214744" y="37909"/>
                  </a:lnTo>
                  <a:lnTo>
                    <a:pt x="227368" y="37909"/>
                  </a:lnTo>
                  <a:lnTo>
                    <a:pt x="240004" y="37909"/>
                  </a:lnTo>
                  <a:lnTo>
                    <a:pt x="240004" y="25285"/>
                  </a:lnTo>
                  <a:lnTo>
                    <a:pt x="240004" y="12636"/>
                  </a:lnTo>
                  <a:close/>
                </a:path>
                <a:path w="619125" h="50800">
                  <a:moveTo>
                    <a:pt x="429488" y="12636"/>
                  </a:moveTo>
                  <a:lnTo>
                    <a:pt x="416852" y="12636"/>
                  </a:lnTo>
                  <a:lnTo>
                    <a:pt x="416852" y="25273"/>
                  </a:lnTo>
                  <a:lnTo>
                    <a:pt x="404215" y="25273"/>
                  </a:lnTo>
                  <a:lnTo>
                    <a:pt x="404215" y="12636"/>
                  </a:lnTo>
                  <a:lnTo>
                    <a:pt x="391579" y="12636"/>
                  </a:lnTo>
                  <a:lnTo>
                    <a:pt x="391579" y="25273"/>
                  </a:lnTo>
                  <a:lnTo>
                    <a:pt x="378955" y="25273"/>
                  </a:lnTo>
                  <a:lnTo>
                    <a:pt x="378955" y="12636"/>
                  </a:lnTo>
                  <a:lnTo>
                    <a:pt x="366331" y="12636"/>
                  </a:lnTo>
                  <a:lnTo>
                    <a:pt x="366318" y="12636"/>
                  </a:lnTo>
                  <a:lnTo>
                    <a:pt x="265264" y="12636"/>
                  </a:lnTo>
                  <a:lnTo>
                    <a:pt x="265264" y="25273"/>
                  </a:lnTo>
                  <a:lnTo>
                    <a:pt x="265264" y="37909"/>
                  </a:lnTo>
                  <a:lnTo>
                    <a:pt x="277901" y="37909"/>
                  </a:lnTo>
                  <a:lnTo>
                    <a:pt x="290537" y="37909"/>
                  </a:lnTo>
                  <a:lnTo>
                    <a:pt x="303174" y="37909"/>
                  </a:lnTo>
                  <a:lnTo>
                    <a:pt x="303174" y="25285"/>
                  </a:lnTo>
                  <a:lnTo>
                    <a:pt x="315798" y="25285"/>
                  </a:lnTo>
                  <a:lnTo>
                    <a:pt x="315798" y="37909"/>
                  </a:lnTo>
                  <a:lnTo>
                    <a:pt x="328422" y="37909"/>
                  </a:lnTo>
                  <a:lnTo>
                    <a:pt x="341058" y="37909"/>
                  </a:lnTo>
                  <a:lnTo>
                    <a:pt x="353695" y="37909"/>
                  </a:lnTo>
                  <a:lnTo>
                    <a:pt x="353695" y="25285"/>
                  </a:lnTo>
                  <a:lnTo>
                    <a:pt x="366318" y="25285"/>
                  </a:lnTo>
                  <a:lnTo>
                    <a:pt x="366318" y="37909"/>
                  </a:lnTo>
                  <a:lnTo>
                    <a:pt x="378955" y="37909"/>
                  </a:lnTo>
                  <a:lnTo>
                    <a:pt x="391591" y="37909"/>
                  </a:lnTo>
                  <a:lnTo>
                    <a:pt x="391591" y="25285"/>
                  </a:lnTo>
                  <a:lnTo>
                    <a:pt x="404215" y="25285"/>
                  </a:lnTo>
                  <a:lnTo>
                    <a:pt x="404215" y="37909"/>
                  </a:lnTo>
                  <a:lnTo>
                    <a:pt x="416852" y="37909"/>
                  </a:lnTo>
                  <a:lnTo>
                    <a:pt x="416852" y="25285"/>
                  </a:lnTo>
                  <a:lnTo>
                    <a:pt x="429488" y="25285"/>
                  </a:lnTo>
                  <a:lnTo>
                    <a:pt x="429488" y="12636"/>
                  </a:lnTo>
                  <a:close/>
                </a:path>
                <a:path w="619125" h="50800">
                  <a:moveTo>
                    <a:pt x="480009" y="12636"/>
                  </a:moveTo>
                  <a:lnTo>
                    <a:pt x="467372" y="12636"/>
                  </a:lnTo>
                  <a:lnTo>
                    <a:pt x="467372" y="25273"/>
                  </a:lnTo>
                  <a:lnTo>
                    <a:pt x="454748" y="25273"/>
                  </a:lnTo>
                  <a:lnTo>
                    <a:pt x="454748" y="12636"/>
                  </a:lnTo>
                  <a:lnTo>
                    <a:pt x="442112" y="12636"/>
                  </a:lnTo>
                  <a:lnTo>
                    <a:pt x="442112" y="25273"/>
                  </a:lnTo>
                  <a:lnTo>
                    <a:pt x="442112" y="37909"/>
                  </a:lnTo>
                  <a:lnTo>
                    <a:pt x="454748" y="37909"/>
                  </a:lnTo>
                  <a:lnTo>
                    <a:pt x="467372" y="37909"/>
                  </a:lnTo>
                  <a:lnTo>
                    <a:pt x="480009" y="37909"/>
                  </a:lnTo>
                  <a:lnTo>
                    <a:pt x="480009" y="25285"/>
                  </a:lnTo>
                  <a:lnTo>
                    <a:pt x="480009" y="12636"/>
                  </a:lnTo>
                  <a:close/>
                </a:path>
                <a:path w="619125" h="50800">
                  <a:moveTo>
                    <a:pt x="581063" y="0"/>
                  </a:moveTo>
                  <a:lnTo>
                    <a:pt x="568426" y="0"/>
                  </a:lnTo>
                  <a:lnTo>
                    <a:pt x="555790" y="0"/>
                  </a:lnTo>
                  <a:lnTo>
                    <a:pt x="555790" y="12636"/>
                  </a:lnTo>
                  <a:lnTo>
                    <a:pt x="543166" y="12636"/>
                  </a:lnTo>
                  <a:lnTo>
                    <a:pt x="530542" y="12636"/>
                  </a:lnTo>
                  <a:lnTo>
                    <a:pt x="517906" y="12636"/>
                  </a:lnTo>
                  <a:lnTo>
                    <a:pt x="517906" y="0"/>
                  </a:lnTo>
                  <a:lnTo>
                    <a:pt x="505269" y="0"/>
                  </a:lnTo>
                  <a:lnTo>
                    <a:pt x="492645" y="0"/>
                  </a:lnTo>
                  <a:lnTo>
                    <a:pt x="480009" y="0"/>
                  </a:lnTo>
                  <a:lnTo>
                    <a:pt x="480009" y="12636"/>
                  </a:lnTo>
                  <a:lnTo>
                    <a:pt x="492633" y="12636"/>
                  </a:lnTo>
                  <a:lnTo>
                    <a:pt x="492633" y="25273"/>
                  </a:lnTo>
                  <a:lnTo>
                    <a:pt x="492633" y="37909"/>
                  </a:lnTo>
                  <a:lnTo>
                    <a:pt x="505269" y="37909"/>
                  </a:lnTo>
                  <a:lnTo>
                    <a:pt x="517906" y="37909"/>
                  </a:lnTo>
                  <a:lnTo>
                    <a:pt x="517906" y="25285"/>
                  </a:lnTo>
                  <a:lnTo>
                    <a:pt x="530529" y="25285"/>
                  </a:lnTo>
                  <a:lnTo>
                    <a:pt x="543166" y="25285"/>
                  </a:lnTo>
                  <a:lnTo>
                    <a:pt x="543166" y="37909"/>
                  </a:lnTo>
                  <a:lnTo>
                    <a:pt x="555790" y="37909"/>
                  </a:lnTo>
                  <a:lnTo>
                    <a:pt x="568426" y="37909"/>
                  </a:lnTo>
                  <a:lnTo>
                    <a:pt x="568426" y="25285"/>
                  </a:lnTo>
                  <a:lnTo>
                    <a:pt x="568426" y="12636"/>
                  </a:lnTo>
                  <a:lnTo>
                    <a:pt x="581063" y="12636"/>
                  </a:lnTo>
                  <a:lnTo>
                    <a:pt x="581063" y="0"/>
                  </a:lnTo>
                  <a:close/>
                </a:path>
                <a:path w="619125" h="50800">
                  <a:moveTo>
                    <a:pt x="618947" y="12636"/>
                  </a:moveTo>
                  <a:lnTo>
                    <a:pt x="606310" y="12636"/>
                  </a:lnTo>
                  <a:lnTo>
                    <a:pt x="593674" y="12636"/>
                  </a:lnTo>
                  <a:lnTo>
                    <a:pt x="593674" y="25273"/>
                  </a:lnTo>
                  <a:lnTo>
                    <a:pt x="593674" y="37909"/>
                  </a:lnTo>
                  <a:lnTo>
                    <a:pt x="606310" y="37909"/>
                  </a:lnTo>
                  <a:lnTo>
                    <a:pt x="618947" y="37909"/>
                  </a:lnTo>
                  <a:lnTo>
                    <a:pt x="618947" y="25285"/>
                  </a:lnTo>
                  <a:lnTo>
                    <a:pt x="618947" y="1263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5961735" y="5823673"/>
              <a:ext cx="619125" cy="38100"/>
            </a:xfrm>
            <a:custGeom>
              <a:avLst/>
              <a:gdLst/>
              <a:ahLst/>
              <a:cxnLst/>
              <a:rect l="l" t="t" r="r" b="b"/>
              <a:pathLst>
                <a:path w="619125" h="38100">
                  <a:moveTo>
                    <a:pt x="63169" y="0"/>
                  </a:moveTo>
                  <a:lnTo>
                    <a:pt x="50533" y="0"/>
                  </a:lnTo>
                  <a:lnTo>
                    <a:pt x="50533" y="12636"/>
                  </a:lnTo>
                  <a:lnTo>
                    <a:pt x="63169" y="12636"/>
                  </a:lnTo>
                  <a:lnTo>
                    <a:pt x="63169" y="0"/>
                  </a:lnTo>
                  <a:close/>
                </a:path>
                <a:path w="619125" h="38100">
                  <a:moveTo>
                    <a:pt x="88430" y="0"/>
                  </a:moveTo>
                  <a:lnTo>
                    <a:pt x="75793" y="0"/>
                  </a:lnTo>
                  <a:lnTo>
                    <a:pt x="75793" y="12636"/>
                  </a:lnTo>
                  <a:lnTo>
                    <a:pt x="75793" y="25260"/>
                  </a:lnTo>
                  <a:lnTo>
                    <a:pt x="12636" y="25260"/>
                  </a:lnTo>
                  <a:lnTo>
                    <a:pt x="12636" y="12636"/>
                  </a:lnTo>
                  <a:lnTo>
                    <a:pt x="0" y="12636"/>
                  </a:lnTo>
                  <a:lnTo>
                    <a:pt x="0" y="25260"/>
                  </a:lnTo>
                  <a:lnTo>
                    <a:pt x="0" y="37896"/>
                  </a:lnTo>
                  <a:lnTo>
                    <a:pt x="12636" y="37896"/>
                  </a:lnTo>
                  <a:lnTo>
                    <a:pt x="25273" y="37896"/>
                  </a:lnTo>
                  <a:lnTo>
                    <a:pt x="88430" y="37896"/>
                  </a:lnTo>
                  <a:lnTo>
                    <a:pt x="88430" y="25273"/>
                  </a:lnTo>
                  <a:lnTo>
                    <a:pt x="88430" y="12636"/>
                  </a:lnTo>
                  <a:lnTo>
                    <a:pt x="88430" y="0"/>
                  </a:lnTo>
                  <a:close/>
                </a:path>
                <a:path w="619125" h="38100">
                  <a:moveTo>
                    <a:pt x="113690" y="0"/>
                  </a:moveTo>
                  <a:lnTo>
                    <a:pt x="101053" y="0"/>
                  </a:lnTo>
                  <a:lnTo>
                    <a:pt x="101053" y="12636"/>
                  </a:lnTo>
                  <a:lnTo>
                    <a:pt x="113690" y="12636"/>
                  </a:lnTo>
                  <a:lnTo>
                    <a:pt x="113690" y="0"/>
                  </a:lnTo>
                  <a:close/>
                </a:path>
                <a:path w="619125" h="38100">
                  <a:moveTo>
                    <a:pt x="151587" y="0"/>
                  </a:moveTo>
                  <a:lnTo>
                    <a:pt x="138963" y="0"/>
                  </a:lnTo>
                  <a:lnTo>
                    <a:pt x="126326" y="0"/>
                  </a:lnTo>
                  <a:lnTo>
                    <a:pt x="126326" y="12636"/>
                  </a:lnTo>
                  <a:lnTo>
                    <a:pt x="113690" y="12636"/>
                  </a:lnTo>
                  <a:lnTo>
                    <a:pt x="113690" y="25260"/>
                  </a:lnTo>
                  <a:lnTo>
                    <a:pt x="101053" y="25260"/>
                  </a:lnTo>
                  <a:lnTo>
                    <a:pt x="101053" y="37896"/>
                  </a:lnTo>
                  <a:lnTo>
                    <a:pt x="113690" y="37896"/>
                  </a:lnTo>
                  <a:lnTo>
                    <a:pt x="113690" y="25273"/>
                  </a:lnTo>
                  <a:lnTo>
                    <a:pt x="126326" y="25273"/>
                  </a:lnTo>
                  <a:lnTo>
                    <a:pt x="126326" y="37896"/>
                  </a:lnTo>
                  <a:lnTo>
                    <a:pt x="138963" y="37896"/>
                  </a:lnTo>
                  <a:lnTo>
                    <a:pt x="138963" y="25273"/>
                  </a:lnTo>
                  <a:lnTo>
                    <a:pt x="138963" y="12636"/>
                  </a:lnTo>
                  <a:lnTo>
                    <a:pt x="151587" y="12636"/>
                  </a:lnTo>
                  <a:lnTo>
                    <a:pt x="151587" y="0"/>
                  </a:lnTo>
                  <a:close/>
                </a:path>
                <a:path w="619125" h="38100">
                  <a:moveTo>
                    <a:pt x="214744" y="12636"/>
                  </a:moveTo>
                  <a:lnTo>
                    <a:pt x="202120" y="12636"/>
                  </a:lnTo>
                  <a:lnTo>
                    <a:pt x="189484" y="12636"/>
                  </a:lnTo>
                  <a:lnTo>
                    <a:pt x="189484" y="0"/>
                  </a:lnTo>
                  <a:lnTo>
                    <a:pt x="176847" y="0"/>
                  </a:lnTo>
                  <a:lnTo>
                    <a:pt x="164211" y="0"/>
                  </a:lnTo>
                  <a:lnTo>
                    <a:pt x="164211" y="12636"/>
                  </a:lnTo>
                  <a:lnTo>
                    <a:pt x="164211" y="25273"/>
                  </a:lnTo>
                  <a:lnTo>
                    <a:pt x="176847" y="25273"/>
                  </a:lnTo>
                  <a:lnTo>
                    <a:pt x="176847" y="37896"/>
                  </a:lnTo>
                  <a:lnTo>
                    <a:pt x="189484" y="37896"/>
                  </a:lnTo>
                  <a:lnTo>
                    <a:pt x="202120" y="37896"/>
                  </a:lnTo>
                  <a:lnTo>
                    <a:pt x="202120" y="25273"/>
                  </a:lnTo>
                  <a:lnTo>
                    <a:pt x="214744" y="25273"/>
                  </a:lnTo>
                  <a:lnTo>
                    <a:pt x="214744" y="12636"/>
                  </a:lnTo>
                  <a:close/>
                </a:path>
                <a:path w="619125" h="38100">
                  <a:moveTo>
                    <a:pt x="315798" y="12636"/>
                  </a:moveTo>
                  <a:lnTo>
                    <a:pt x="303174" y="12636"/>
                  </a:lnTo>
                  <a:lnTo>
                    <a:pt x="290537" y="12636"/>
                  </a:lnTo>
                  <a:lnTo>
                    <a:pt x="290537" y="0"/>
                  </a:lnTo>
                  <a:lnTo>
                    <a:pt x="214744" y="0"/>
                  </a:lnTo>
                  <a:lnTo>
                    <a:pt x="214744" y="12636"/>
                  </a:lnTo>
                  <a:lnTo>
                    <a:pt x="227368" y="12636"/>
                  </a:lnTo>
                  <a:lnTo>
                    <a:pt x="227368" y="25260"/>
                  </a:lnTo>
                  <a:lnTo>
                    <a:pt x="227368" y="37896"/>
                  </a:lnTo>
                  <a:lnTo>
                    <a:pt x="240004" y="37896"/>
                  </a:lnTo>
                  <a:lnTo>
                    <a:pt x="240004" y="25273"/>
                  </a:lnTo>
                  <a:lnTo>
                    <a:pt x="252641" y="25273"/>
                  </a:lnTo>
                  <a:lnTo>
                    <a:pt x="252641" y="37896"/>
                  </a:lnTo>
                  <a:lnTo>
                    <a:pt x="265277" y="37896"/>
                  </a:lnTo>
                  <a:lnTo>
                    <a:pt x="265277" y="25260"/>
                  </a:lnTo>
                  <a:lnTo>
                    <a:pt x="252641" y="25260"/>
                  </a:lnTo>
                  <a:lnTo>
                    <a:pt x="252641" y="12636"/>
                  </a:lnTo>
                  <a:lnTo>
                    <a:pt x="265264" y="12636"/>
                  </a:lnTo>
                  <a:lnTo>
                    <a:pt x="277901" y="12636"/>
                  </a:lnTo>
                  <a:lnTo>
                    <a:pt x="277901" y="25273"/>
                  </a:lnTo>
                  <a:lnTo>
                    <a:pt x="290537" y="25273"/>
                  </a:lnTo>
                  <a:lnTo>
                    <a:pt x="303161" y="25273"/>
                  </a:lnTo>
                  <a:lnTo>
                    <a:pt x="303161" y="37896"/>
                  </a:lnTo>
                  <a:lnTo>
                    <a:pt x="315798" y="37896"/>
                  </a:lnTo>
                  <a:lnTo>
                    <a:pt x="315798" y="25273"/>
                  </a:lnTo>
                  <a:lnTo>
                    <a:pt x="315798" y="12636"/>
                  </a:lnTo>
                  <a:close/>
                </a:path>
                <a:path w="619125" h="38100">
                  <a:moveTo>
                    <a:pt x="328434" y="0"/>
                  </a:moveTo>
                  <a:lnTo>
                    <a:pt x="315798" y="0"/>
                  </a:lnTo>
                  <a:lnTo>
                    <a:pt x="315798" y="12636"/>
                  </a:lnTo>
                  <a:lnTo>
                    <a:pt x="328434" y="12636"/>
                  </a:lnTo>
                  <a:lnTo>
                    <a:pt x="328434" y="0"/>
                  </a:lnTo>
                  <a:close/>
                </a:path>
                <a:path w="619125" h="38100">
                  <a:moveTo>
                    <a:pt x="353695" y="25260"/>
                  </a:moveTo>
                  <a:lnTo>
                    <a:pt x="341058" y="25260"/>
                  </a:lnTo>
                  <a:lnTo>
                    <a:pt x="328422" y="25260"/>
                  </a:lnTo>
                  <a:lnTo>
                    <a:pt x="328422" y="37896"/>
                  </a:lnTo>
                  <a:lnTo>
                    <a:pt x="341058" y="37896"/>
                  </a:lnTo>
                  <a:lnTo>
                    <a:pt x="353695" y="37896"/>
                  </a:lnTo>
                  <a:lnTo>
                    <a:pt x="353695" y="25260"/>
                  </a:lnTo>
                  <a:close/>
                </a:path>
                <a:path w="619125" h="38100">
                  <a:moveTo>
                    <a:pt x="416852" y="0"/>
                  </a:moveTo>
                  <a:lnTo>
                    <a:pt x="404215" y="0"/>
                  </a:lnTo>
                  <a:lnTo>
                    <a:pt x="404215" y="12636"/>
                  </a:lnTo>
                  <a:lnTo>
                    <a:pt x="391591" y="12636"/>
                  </a:lnTo>
                  <a:lnTo>
                    <a:pt x="391591" y="0"/>
                  </a:lnTo>
                  <a:lnTo>
                    <a:pt x="378955" y="0"/>
                  </a:lnTo>
                  <a:lnTo>
                    <a:pt x="366318" y="0"/>
                  </a:lnTo>
                  <a:lnTo>
                    <a:pt x="366318" y="12636"/>
                  </a:lnTo>
                  <a:lnTo>
                    <a:pt x="378955" y="12636"/>
                  </a:lnTo>
                  <a:lnTo>
                    <a:pt x="391579" y="12636"/>
                  </a:lnTo>
                  <a:lnTo>
                    <a:pt x="391579" y="25260"/>
                  </a:lnTo>
                  <a:lnTo>
                    <a:pt x="391579" y="37896"/>
                  </a:lnTo>
                  <a:lnTo>
                    <a:pt x="404215" y="37896"/>
                  </a:lnTo>
                  <a:lnTo>
                    <a:pt x="404215" y="25273"/>
                  </a:lnTo>
                  <a:lnTo>
                    <a:pt x="416852" y="25273"/>
                  </a:lnTo>
                  <a:lnTo>
                    <a:pt x="416852" y="12636"/>
                  </a:lnTo>
                  <a:lnTo>
                    <a:pt x="416852" y="0"/>
                  </a:lnTo>
                  <a:close/>
                </a:path>
                <a:path w="619125" h="38100">
                  <a:moveTo>
                    <a:pt x="505269" y="0"/>
                  </a:moveTo>
                  <a:lnTo>
                    <a:pt x="492645" y="0"/>
                  </a:lnTo>
                  <a:lnTo>
                    <a:pt x="480009" y="0"/>
                  </a:lnTo>
                  <a:lnTo>
                    <a:pt x="480009" y="12636"/>
                  </a:lnTo>
                  <a:lnTo>
                    <a:pt x="492633" y="12636"/>
                  </a:lnTo>
                  <a:lnTo>
                    <a:pt x="492633" y="25260"/>
                  </a:lnTo>
                  <a:lnTo>
                    <a:pt x="480009" y="25260"/>
                  </a:lnTo>
                  <a:lnTo>
                    <a:pt x="480009" y="12636"/>
                  </a:lnTo>
                  <a:lnTo>
                    <a:pt x="467385" y="12636"/>
                  </a:lnTo>
                  <a:lnTo>
                    <a:pt x="454748" y="12636"/>
                  </a:lnTo>
                  <a:lnTo>
                    <a:pt x="442112" y="12636"/>
                  </a:lnTo>
                  <a:lnTo>
                    <a:pt x="442112" y="0"/>
                  </a:lnTo>
                  <a:lnTo>
                    <a:pt x="429475" y="0"/>
                  </a:lnTo>
                  <a:lnTo>
                    <a:pt x="429475" y="12636"/>
                  </a:lnTo>
                  <a:lnTo>
                    <a:pt x="429475" y="25260"/>
                  </a:lnTo>
                  <a:lnTo>
                    <a:pt x="429475" y="37896"/>
                  </a:lnTo>
                  <a:lnTo>
                    <a:pt x="442112" y="37896"/>
                  </a:lnTo>
                  <a:lnTo>
                    <a:pt x="442112" y="25273"/>
                  </a:lnTo>
                  <a:lnTo>
                    <a:pt x="454748" y="25273"/>
                  </a:lnTo>
                  <a:lnTo>
                    <a:pt x="454748" y="37896"/>
                  </a:lnTo>
                  <a:lnTo>
                    <a:pt x="467385" y="37896"/>
                  </a:lnTo>
                  <a:lnTo>
                    <a:pt x="467385" y="25273"/>
                  </a:lnTo>
                  <a:lnTo>
                    <a:pt x="480009" y="25273"/>
                  </a:lnTo>
                  <a:lnTo>
                    <a:pt x="480009" y="37896"/>
                  </a:lnTo>
                  <a:lnTo>
                    <a:pt x="492645" y="37896"/>
                  </a:lnTo>
                  <a:lnTo>
                    <a:pt x="492645" y="25273"/>
                  </a:lnTo>
                  <a:lnTo>
                    <a:pt x="505269" y="25273"/>
                  </a:lnTo>
                  <a:lnTo>
                    <a:pt x="505269" y="12636"/>
                  </a:lnTo>
                  <a:lnTo>
                    <a:pt x="505269" y="0"/>
                  </a:lnTo>
                  <a:close/>
                </a:path>
                <a:path w="619125" h="38100">
                  <a:moveTo>
                    <a:pt x="530542" y="12636"/>
                  </a:moveTo>
                  <a:lnTo>
                    <a:pt x="517906" y="12636"/>
                  </a:lnTo>
                  <a:lnTo>
                    <a:pt x="517906" y="25260"/>
                  </a:lnTo>
                  <a:lnTo>
                    <a:pt x="517906" y="37896"/>
                  </a:lnTo>
                  <a:lnTo>
                    <a:pt x="530542" y="37896"/>
                  </a:lnTo>
                  <a:lnTo>
                    <a:pt x="530542" y="25273"/>
                  </a:lnTo>
                  <a:lnTo>
                    <a:pt x="530542" y="12636"/>
                  </a:lnTo>
                  <a:close/>
                </a:path>
                <a:path w="619125" h="38100">
                  <a:moveTo>
                    <a:pt x="618947" y="0"/>
                  </a:moveTo>
                  <a:lnTo>
                    <a:pt x="606310" y="0"/>
                  </a:lnTo>
                  <a:lnTo>
                    <a:pt x="593674" y="0"/>
                  </a:lnTo>
                  <a:lnTo>
                    <a:pt x="593674" y="12636"/>
                  </a:lnTo>
                  <a:lnTo>
                    <a:pt x="581063" y="12636"/>
                  </a:lnTo>
                  <a:lnTo>
                    <a:pt x="581063" y="0"/>
                  </a:lnTo>
                  <a:lnTo>
                    <a:pt x="568426" y="0"/>
                  </a:lnTo>
                  <a:lnTo>
                    <a:pt x="555802" y="0"/>
                  </a:lnTo>
                  <a:lnTo>
                    <a:pt x="543166" y="0"/>
                  </a:lnTo>
                  <a:lnTo>
                    <a:pt x="543166" y="12636"/>
                  </a:lnTo>
                  <a:lnTo>
                    <a:pt x="543166" y="25273"/>
                  </a:lnTo>
                  <a:lnTo>
                    <a:pt x="555802" y="25273"/>
                  </a:lnTo>
                  <a:lnTo>
                    <a:pt x="555802" y="12636"/>
                  </a:lnTo>
                  <a:lnTo>
                    <a:pt x="568426" y="12636"/>
                  </a:lnTo>
                  <a:lnTo>
                    <a:pt x="568426" y="25273"/>
                  </a:lnTo>
                  <a:lnTo>
                    <a:pt x="581063" y="25273"/>
                  </a:lnTo>
                  <a:lnTo>
                    <a:pt x="581063" y="37896"/>
                  </a:lnTo>
                  <a:lnTo>
                    <a:pt x="593699" y="37896"/>
                  </a:lnTo>
                  <a:lnTo>
                    <a:pt x="593699" y="25273"/>
                  </a:lnTo>
                  <a:lnTo>
                    <a:pt x="593699" y="12636"/>
                  </a:lnTo>
                  <a:lnTo>
                    <a:pt x="606310" y="12636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6542799" y="5848933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37884" y="0"/>
                  </a:moveTo>
                  <a:lnTo>
                    <a:pt x="25247" y="0"/>
                  </a:lnTo>
                  <a:lnTo>
                    <a:pt x="12636" y="0"/>
                  </a:lnTo>
                  <a:lnTo>
                    <a:pt x="0" y="0"/>
                  </a:lnTo>
                  <a:lnTo>
                    <a:pt x="0" y="12636"/>
                  </a:lnTo>
                  <a:lnTo>
                    <a:pt x="12611" y="12636"/>
                  </a:lnTo>
                  <a:lnTo>
                    <a:pt x="25247" y="12636"/>
                  </a:lnTo>
                  <a:lnTo>
                    <a:pt x="37884" y="12636"/>
                  </a:lnTo>
                  <a:lnTo>
                    <a:pt x="3788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0" name="object 40"/>
          <p:cNvSpPr txBox="1"/>
          <p:nvPr/>
        </p:nvSpPr>
        <p:spPr>
          <a:xfrm>
            <a:off x="8219866" y="5685165"/>
            <a:ext cx="962025" cy="4851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50" b="1" dirty="0">
                <a:latin typeface="Raleway"/>
                <a:cs typeface="Raleway"/>
              </a:rPr>
              <a:t>Product Height:</a:t>
            </a:r>
            <a:r>
              <a:rPr sz="750" b="1" spc="-5" dirty="0">
                <a:latin typeface="Raleway"/>
                <a:cs typeface="Raleway"/>
              </a:rPr>
              <a:t> </a:t>
            </a:r>
            <a:r>
              <a:rPr sz="750" spc="-20" dirty="0">
                <a:latin typeface="Raleway"/>
                <a:cs typeface="Raleway"/>
              </a:rPr>
              <a:t>32.5</a:t>
            </a:r>
            <a:endParaRPr sz="75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z="750" b="1" dirty="0">
                <a:latin typeface="Raleway"/>
                <a:cs typeface="Raleway"/>
              </a:rPr>
              <a:t>Product Depth: </a:t>
            </a:r>
            <a:r>
              <a:rPr sz="750" spc="-20" dirty="0">
                <a:latin typeface="Raleway"/>
                <a:cs typeface="Raleway"/>
              </a:rPr>
              <a:t>20.5</a:t>
            </a:r>
            <a:endParaRPr sz="75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z="750" b="1" dirty="0">
                <a:latin typeface="Raleway"/>
                <a:cs typeface="Raleway"/>
              </a:rPr>
              <a:t>Product</a:t>
            </a:r>
            <a:r>
              <a:rPr sz="750" b="1" spc="-10" dirty="0">
                <a:latin typeface="Raleway"/>
                <a:cs typeface="Raleway"/>
              </a:rPr>
              <a:t> </a:t>
            </a:r>
            <a:r>
              <a:rPr sz="750" b="1" dirty="0">
                <a:latin typeface="Raleway"/>
                <a:cs typeface="Raleway"/>
              </a:rPr>
              <a:t>Length: </a:t>
            </a:r>
            <a:r>
              <a:rPr sz="750" spc="-20" dirty="0">
                <a:latin typeface="Raleway"/>
                <a:cs typeface="Raleway"/>
              </a:rPr>
              <a:t>20.5</a:t>
            </a:r>
            <a:endParaRPr sz="75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z="750" b="1" dirty="0">
                <a:latin typeface="Raleway"/>
                <a:cs typeface="Raleway"/>
              </a:rPr>
              <a:t>Cubes: </a:t>
            </a:r>
            <a:r>
              <a:rPr sz="750" spc="-20" dirty="0">
                <a:latin typeface="Raleway"/>
                <a:cs typeface="Raleway"/>
              </a:rPr>
              <a:t>6.77</a:t>
            </a:r>
            <a:endParaRPr sz="750">
              <a:latin typeface="Raleway"/>
              <a:cs typeface="Raleway"/>
            </a:endParaRPr>
          </a:p>
        </p:txBody>
      </p:sp>
      <p:sp>
        <p:nvSpPr>
          <p:cNvPr id="41" name="object 41"/>
          <p:cNvSpPr txBox="1"/>
          <p:nvPr/>
        </p:nvSpPr>
        <p:spPr>
          <a:xfrm>
            <a:off x="4806708" y="7521740"/>
            <a:ext cx="445134" cy="160020"/>
          </a:xfrm>
          <a:prstGeom prst="rect">
            <a:avLst/>
          </a:prstGeom>
        </p:spPr>
        <p:txBody>
          <a:bodyPr vert="horz" wrap="square" lIns="0" tIns="571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45"/>
              </a:spcBef>
            </a:pPr>
            <a:r>
              <a:rPr sz="900" dirty="0">
                <a:solidFill>
                  <a:srgbClr val="FFFFFF"/>
                </a:solidFill>
                <a:latin typeface="Raleway"/>
                <a:cs typeface="Raleway"/>
              </a:rPr>
              <a:t>Page: </a:t>
            </a:r>
            <a:r>
              <a:rPr sz="900" spc="-25" dirty="0">
                <a:solidFill>
                  <a:srgbClr val="FFFFFF"/>
                </a:solidFill>
                <a:latin typeface="Raleway"/>
                <a:cs typeface="Raleway"/>
              </a:rPr>
              <a:t>11</a:t>
            </a:r>
            <a:endParaRPr sz="900">
              <a:latin typeface="Raleway"/>
              <a:cs typeface="Raleway"/>
            </a:endParaRPr>
          </a:p>
        </p:txBody>
      </p:sp>
      <p:graphicFrame>
        <p:nvGraphicFramePr>
          <p:cNvPr id="4" name="Object 3">
            <a:extLst>
              <a:ext uri="{FF2B5EF4-FFF2-40B4-BE49-F238E27FC236}">
                <a16:creationId xmlns:a16="http://schemas.microsoft.com/office/drawing/2014/main" id="{CA0F18D3-B050-04FA-F76A-69060703AA4B}"/>
              </a:ext>
            </a:extLst>
          </p:cNvPr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2275087307"/>
              </p:ext>
            </p:extLst>
          </p:nvPr>
        </p:nvGraphicFramePr>
        <p:xfrm>
          <a:off x="421316" y="6393391"/>
          <a:ext cx="8039100" cy="6096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Worksheet" r:id="rId4" imgW="8039100" imgH="609600" progId="Excel.Sheet.12">
                  <p:embed/>
                </p:oleObj>
              </mc:Choice>
              <mc:Fallback>
                <p:oleObj name="Worksheet" r:id="rId4" imgW="8039100" imgH="609600" progId="Excel.Sheet.12">
                  <p:embed/>
                  <p:pic>
                    <p:nvPicPr>
                      <p:cNvPr id="4" name="Object 3">
                        <a:extLst>
                          <a:ext uri="{FF2B5EF4-FFF2-40B4-BE49-F238E27FC236}">
                            <a16:creationId xmlns:a16="http://schemas.microsoft.com/office/drawing/2014/main" id="{CA0F18D3-B050-04FA-F76A-69060703AA4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421316" y="6393391"/>
                        <a:ext cx="8039100" cy="609600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42" name="Picture 41" descr="A picture containing logo&#10;&#10;Description automatically generated">
            <a:extLst>
              <a:ext uri="{FF2B5EF4-FFF2-40B4-BE49-F238E27FC236}">
                <a16:creationId xmlns:a16="http://schemas.microsoft.com/office/drawing/2014/main" id="{B87B0490-1CDA-E98F-F6FA-E44353B91DD8}"/>
              </a:ext>
            </a:extLst>
          </p:cNvPr>
          <p:cNvPicPr>
            <a:picLocks noChangeAspect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6732"/>
          <a:stretch/>
        </p:blipFill>
        <p:spPr>
          <a:xfrm>
            <a:off x="8610600" y="6449545"/>
            <a:ext cx="1293202" cy="1232368"/>
          </a:xfrm>
          <a:prstGeom prst="rect">
            <a:avLst/>
          </a:prstGeom>
        </p:spPr>
      </p:pic>
      <p:sp>
        <p:nvSpPr>
          <p:cNvPr id="2" name="Rectangle 1">
            <a:extLst>
              <a:ext uri="{FF2B5EF4-FFF2-40B4-BE49-F238E27FC236}">
                <a16:creationId xmlns:a16="http://schemas.microsoft.com/office/drawing/2014/main" id="{7C2EAFDC-E796-A0A7-C39C-5D1595A189D8}"/>
              </a:ext>
            </a:extLst>
          </p:cNvPr>
          <p:cNvSpPr/>
          <p:nvPr/>
        </p:nvSpPr>
        <p:spPr>
          <a:xfrm>
            <a:off x="7368096" y="6206821"/>
            <a:ext cx="1092320" cy="98274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81362679"/>
      </p:ext>
    </p:extLst>
  </p:cSld>
  <p:clrMapOvr>
    <a:masterClrMapping/>
  </p:clrMapOvr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object 5">
            <a:hlinkClick r:id="rId2"/>
          </p:cNvPr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1819448" y="1073352"/>
            <a:ext cx="2174826" cy="3918857"/>
          </a:xfrm>
          <a:prstGeom prst="rect">
            <a:avLst/>
          </a:prstGeom>
        </p:spPr>
      </p:pic>
      <p:sp>
        <p:nvSpPr>
          <p:cNvPr id="6" name="object 6"/>
          <p:cNvSpPr/>
          <p:nvPr/>
        </p:nvSpPr>
        <p:spPr>
          <a:xfrm>
            <a:off x="6176645" y="2309850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6176645" y="2652750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6176645" y="2995650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6176645" y="3224250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6176645" y="3567150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6176645" y="3681450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6176645" y="3910050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6176645" y="4024350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 txBox="1"/>
          <p:nvPr/>
        </p:nvSpPr>
        <p:spPr>
          <a:xfrm>
            <a:off x="5898515" y="890714"/>
            <a:ext cx="3206750" cy="38887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spc="50" dirty="0">
                <a:latin typeface="Arial"/>
                <a:cs typeface="Arial"/>
              </a:rPr>
              <a:t>GENE</a:t>
            </a:r>
            <a:r>
              <a:rPr sz="1200" b="1" spc="120" dirty="0">
                <a:latin typeface="Arial"/>
                <a:cs typeface="Arial"/>
              </a:rPr>
              <a:t> </a:t>
            </a:r>
            <a:r>
              <a:rPr sz="1200" b="1" spc="95" dirty="0">
                <a:latin typeface="Arial"/>
                <a:cs typeface="Arial"/>
              </a:rPr>
              <a:t>30-</a:t>
            </a:r>
            <a:r>
              <a:rPr sz="1200" b="1" spc="120" dirty="0">
                <a:latin typeface="Arial"/>
                <a:cs typeface="Arial"/>
              </a:rPr>
              <a:t>INCH</a:t>
            </a:r>
            <a:r>
              <a:rPr sz="1200" b="1" spc="125" dirty="0">
                <a:latin typeface="Arial"/>
                <a:cs typeface="Arial"/>
              </a:rPr>
              <a:t> </a:t>
            </a:r>
            <a:r>
              <a:rPr sz="1200" b="1" spc="80" dirty="0">
                <a:latin typeface="Arial"/>
                <a:cs typeface="Arial"/>
              </a:rPr>
              <a:t>SWIVEL</a:t>
            </a:r>
            <a:r>
              <a:rPr sz="1200" b="1" spc="12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BAR</a:t>
            </a:r>
            <a:r>
              <a:rPr sz="1200" b="1" spc="125" dirty="0">
                <a:latin typeface="Arial"/>
                <a:cs typeface="Arial"/>
              </a:rPr>
              <a:t> </a:t>
            </a:r>
            <a:r>
              <a:rPr sz="1200" b="1" spc="50" dirty="0">
                <a:latin typeface="Arial"/>
                <a:cs typeface="Arial"/>
              </a:rPr>
              <a:t>STOOL</a:t>
            </a:r>
            <a:endParaRPr sz="1200" dirty="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790"/>
              </a:spcBef>
            </a:pPr>
            <a:r>
              <a:rPr sz="750" b="1" dirty="0">
                <a:latin typeface="Raleway"/>
                <a:cs typeface="Raleway"/>
              </a:rPr>
              <a:t>SKU:</a:t>
            </a:r>
            <a:r>
              <a:rPr sz="750" b="1" spc="10" dirty="0">
                <a:latin typeface="Raleway"/>
                <a:cs typeface="Raleway"/>
              </a:rPr>
              <a:t> </a:t>
            </a:r>
            <a:r>
              <a:rPr sz="750" spc="-10" dirty="0">
                <a:latin typeface="Raleway"/>
                <a:cs typeface="Raleway"/>
              </a:rPr>
              <a:t>GEN600BS</a:t>
            </a:r>
            <a:endParaRPr sz="750" dirty="0">
              <a:latin typeface="Raleway"/>
              <a:cs typeface="Raleway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700" dirty="0">
              <a:latin typeface="Raleway"/>
              <a:cs typeface="Raleway"/>
            </a:endParaRPr>
          </a:p>
          <a:p>
            <a:pPr marL="12700" marR="59055">
              <a:lnSpc>
                <a:spcPct val="100000"/>
              </a:lnSpc>
              <a:spcBef>
                <a:spcPts val="5"/>
              </a:spcBef>
            </a:pPr>
            <a:r>
              <a:rPr sz="750" dirty="0">
                <a:latin typeface="Raleway"/>
                <a:cs typeface="Raleway"/>
              </a:rPr>
              <a:t>A contemporary stool that is ultra comfortable is a valuable find </a:t>
            </a:r>
            <a:r>
              <a:rPr sz="750" spc="-25" dirty="0">
                <a:latin typeface="Raleway"/>
                <a:cs typeface="Raleway"/>
              </a:rPr>
              <a:t>and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Gene checks off both boxes.</a:t>
            </a:r>
            <a:r>
              <a:rPr sz="750" spc="19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A Khaki faux-leather cover is </a:t>
            </a:r>
            <a:r>
              <a:rPr sz="750" spc="-10" dirty="0">
                <a:latin typeface="Raleway"/>
                <a:cs typeface="Raleway"/>
              </a:rPr>
              <a:t>upholstered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on the seat and back for an incredibly soft seat hat swivels 360 </a:t>
            </a:r>
            <a:r>
              <a:rPr sz="750" spc="-10" dirty="0">
                <a:latin typeface="Raleway"/>
                <a:cs typeface="Raleway"/>
              </a:rPr>
              <a:t>degree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for a stool you won’t want to leave. The half back offers lower </a:t>
            </a:r>
            <a:r>
              <a:rPr sz="750" spc="-20" dirty="0">
                <a:latin typeface="Raleway"/>
                <a:cs typeface="Raleway"/>
              </a:rPr>
              <a:t>back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support and a low profile look that adds to the modern presentation </a:t>
            </a:r>
            <a:r>
              <a:rPr sz="750" spc="-25" dirty="0">
                <a:latin typeface="Raleway"/>
                <a:cs typeface="Raleway"/>
              </a:rPr>
              <a:t>of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the stool. The 30-inch seat height fits counters 42 inches high </a:t>
            </a:r>
            <a:r>
              <a:rPr sz="750" spc="-10" dirty="0">
                <a:latin typeface="Raleway"/>
                <a:cs typeface="Raleway"/>
              </a:rPr>
              <a:t>perfectly.</a:t>
            </a:r>
            <a:endParaRPr sz="750" dirty="0">
              <a:latin typeface="Raleway"/>
              <a:cs typeface="Raleway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150" dirty="0">
              <a:latin typeface="Raleway"/>
              <a:cs typeface="Raleway"/>
            </a:endParaRPr>
          </a:p>
          <a:p>
            <a:pPr marL="393700" marR="186055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Heavy duty cold-rolled steel frame provides a strong </a:t>
            </a:r>
            <a:r>
              <a:rPr sz="750" spc="-10" dirty="0">
                <a:latin typeface="Raleway"/>
                <a:cs typeface="Raleway"/>
              </a:rPr>
              <a:t>frame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with a 300 lb. weight capacity that is light enough to </a:t>
            </a:r>
            <a:r>
              <a:rPr sz="750" spc="-20" dirty="0">
                <a:latin typeface="Raleway"/>
                <a:cs typeface="Raleway"/>
              </a:rPr>
              <a:t>move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spc="-10" dirty="0">
                <a:latin typeface="Raleway"/>
                <a:cs typeface="Raleway"/>
              </a:rPr>
              <a:t>easily</a:t>
            </a:r>
            <a:endParaRPr sz="750" dirty="0">
              <a:latin typeface="Raleway"/>
              <a:cs typeface="Raleway"/>
            </a:endParaRPr>
          </a:p>
          <a:p>
            <a:pPr marL="393700" marR="508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360-degree swivel mechanism provides greater </a:t>
            </a:r>
            <a:r>
              <a:rPr sz="750" spc="-10" dirty="0">
                <a:latin typeface="Raleway"/>
                <a:cs typeface="Raleway"/>
              </a:rPr>
              <a:t>mobility,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reduces strain on the body, and adds an element of </a:t>
            </a:r>
            <a:r>
              <a:rPr sz="750" spc="-10" dirty="0">
                <a:latin typeface="Raleway"/>
                <a:cs typeface="Raleway"/>
              </a:rPr>
              <a:t>playfulness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to your </a:t>
            </a:r>
            <a:r>
              <a:rPr sz="750" spc="-10" dirty="0">
                <a:latin typeface="Raleway"/>
                <a:cs typeface="Raleway"/>
              </a:rPr>
              <a:t>decor.</a:t>
            </a:r>
            <a:endParaRPr sz="750" dirty="0">
              <a:latin typeface="Raleway"/>
              <a:cs typeface="Raleway"/>
            </a:endParaRPr>
          </a:p>
          <a:p>
            <a:pPr marL="393700" marR="135255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Powder-coated metal finish is hard, durable and long-</a:t>
            </a:r>
            <a:r>
              <a:rPr sz="750" spc="-10" dirty="0">
                <a:latin typeface="Raleway"/>
                <a:cs typeface="Raleway"/>
              </a:rPr>
              <a:t>lasting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with resistance to chipping, scratching, and </a:t>
            </a:r>
            <a:r>
              <a:rPr sz="750" spc="-10" dirty="0">
                <a:latin typeface="Raleway"/>
                <a:cs typeface="Raleway"/>
              </a:rPr>
              <a:t>fading</a:t>
            </a:r>
            <a:endParaRPr sz="750" dirty="0">
              <a:latin typeface="Raleway"/>
              <a:cs typeface="Raleway"/>
            </a:endParaRPr>
          </a:p>
          <a:p>
            <a:pPr marL="393700" marR="86995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Fully welded metal frame with only a little assembly </a:t>
            </a:r>
            <a:r>
              <a:rPr sz="750" spc="-10" dirty="0">
                <a:latin typeface="Raleway"/>
                <a:cs typeface="Raleway"/>
              </a:rPr>
              <a:t>required.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Just unbox the chair and attach the base to the top to set-</a:t>
            </a:r>
            <a:r>
              <a:rPr sz="750" spc="-25" dirty="0">
                <a:latin typeface="Raleway"/>
                <a:cs typeface="Raleway"/>
              </a:rPr>
              <a:t>up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your </a:t>
            </a:r>
            <a:r>
              <a:rPr sz="750" spc="-10" dirty="0">
                <a:latin typeface="Raleway"/>
                <a:cs typeface="Raleway"/>
              </a:rPr>
              <a:t>space!</a:t>
            </a:r>
            <a:endParaRPr sz="750" dirty="0">
              <a:latin typeface="Raleway"/>
              <a:cs typeface="Raleway"/>
            </a:endParaRPr>
          </a:p>
          <a:p>
            <a:pPr marL="393700" marR="4826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Nylon floor protectors help prevent mars or scratches to </a:t>
            </a:r>
            <a:r>
              <a:rPr sz="750" spc="-10" dirty="0">
                <a:latin typeface="Raleway"/>
                <a:cs typeface="Raleway"/>
              </a:rPr>
              <a:t>floors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Metal footrest provides added comfort and support </a:t>
            </a:r>
            <a:r>
              <a:rPr sz="750" spc="-10" dirty="0">
                <a:latin typeface="Raleway"/>
                <a:cs typeface="Raleway"/>
              </a:rPr>
              <a:t>while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spc="-10" dirty="0">
                <a:latin typeface="Raleway"/>
                <a:cs typeface="Raleway"/>
              </a:rPr>
              <a:t>seated</a:t>
            </a:r>
            <a:endParaRPr sz="750" dirty="0">
              <a:latin typeface="Raleway"/>
              <a:cs typeface="Raleway"/>
            </a:endParaRPr>
          </a:p>
          <a:p>
            <a:pPr marL="393700" marR="28829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30 seat height Counter Stool fits 42 high counters </a:t>
            </a:r>
            <a:r>
              <a:rPr sz="750" spc="-10" dirty="0">
                <a:latin typeface="Raleway"/>
                <a:cs typeface="Raleway"/>
              </a:rPr>
              <a:t>easily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Gray leatherette cover replicates the look and feel of </a:t>
            </a:r>
            <a:r>
              <a:rPr sz="750" spc="-20" dirty="0">
                <a:latin typeface="Raleway"/>
                <a:cs typeface="Raleway"/>
              </a:rPr>
              <a:t>real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leather with a more easy-care </a:t>
            </a:r>
            <a:r>
              <a:rPr sz="750" spc="-10" dirty="0">
                <a:latin typeface="Raleway"/>
                <a:cs typeface="Raleway"/>
              </a:rPr>
              <a:t>fabric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  <a:spcBef>
                <a:spcPts val="625"/>
              </a:spcBef>
            </a:pPr>
            <a:r>
              <a:rPr sz="750" u="sng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2"/>
              </a:rPr>
              <a:t>Read </a:t>
            </a:r>
            <a:r>
              <a:rPr sz="750" u="sng" spc="-20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2"/>
              </a:rPr>
              <a:t>More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</a:pPr>
            <a:r>
              <a:rPr sz="750" b="1" dirty="0">
                <a:latin typeface="Raleway"/>
                <a:cs typeface="Raleway"/>
              </a:rPr>
              <a:t>Price:</a:t>
            </a:r>
            <a:r>
              <a:rPr sz="750" b="1" spc="10" dirty="0">
                <a:latin typeface="Raleway"/>
                <a:cs typeface="Raleway"/>
              </a:rPr>
              <a:t> </a:t>
            </a:r>
            <a:r>
              <a:rPr sz="750" spc="-10" dirty="0">
                <a:latin typeface="Raleway"/>
                <a:cs typeface="Raleway"/>
              </a:rPr>
              <a:t>$79.00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ts val="1060"/>
              </a:lnSpc>
              <a:tabLst>
                <a:tab pos="1587500" algn="l"/>
              </a:tabLst>
            </a:pPr>
            <a:r>
              <a:rPr sz="900" spc="-10" dirty="0">
                <a:latin typeface="Raleway"/>
                <a:cs typeface="Raleway"/>
              </a:rPr>
              <a:t>Weight</a:t>
            </a:r>
            <a:r>
              <a:rPr sz="900" dirty="0">
                <a:latin typeface="Raleway"/>
                <a:cs typeface="Raleway"/>
              </a:rPr>
              <a:t>	25.0 </a:t>
            </a:r>
            <a:r>
              <a:rPr sz="900" spc="-25" dirty="0">
                <a:latin typeface="Raleway"/>
                <a:cs typeface="Raleway"/>
              </a:rPr>
              <a:t>lbs</a:t>
            </a:r>
            <a:endParaRPr sz="900" dirty="0">
              <a:latin typeface="Raleway"/>
              <a:cs typeface="Raleway"/>
            </a:endParaRPr>
          </a:p>
        </p:txBody>
      </p:sp>
      <p:grpSp>
        <p:nvGrpSpPr>
          <p:cNvPr id="15" name="object 15"/>
          <p:cNvGrpSpPr/>
          <p:nvPr/>
        </p:nvGrpSpPr>
        <p:grpSpPr>
          <a:xfrm>
            <a:off x="5907614" y="4810385"/>
            <a:ext cx="727710" cy="727710"/>
            <a:chOff x="5907614" y="4810385"/>
            <a:chExt cx="727710" cy="727710"/>
          </a:xfrm>
        </p:grpSpPr>
        <p:sp>
          <p:nvSpPr>
            <p:cNvPr id="16" name="object 16"/>
            <p:cNvSpPr/>
            <p:nvPr/>
          </p:nvSpPr>
          <p:spPr>
            <a:xfrm>
              <a:off x="5911215" y="4813985"/>
              <a:ext cx="720090" cy="720090"/>
            </a:xfrm>
            <a:custGeom>
              <a:avLst/>
              <a:gdLst/>
              <a:ahLst/>
              <a:cxnLst/>
              <a:rect l="l" t="t" r="r" b="b"/>
              <a:pathLst>
                <a:path w="720090" h="720089">
                  <a:moveTo>
                    <a:pt x="0" y="0"/>
                  </a:moveTo>
                  <a:lnTo>
                    <a:pt x="720001" y="0"/>
                  </a:lnTo>
                  <a:lnTo>
                    <a:pt x="720001" y="720001"/>
                  </a:lnTo>
                  <a:lnTo>
                    <a:pt x="0" y="720001"/>
                  </a:lnTo>
                  <a:lnTo>
                    <a:pt x="0" y="0"/>
                  </a:lnTo>
                  <a:close/>
                </a:path>
              </a:pathLst>
            </a:custGeom>
            <a:ln w="72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5961735" y="4864519"/>
              <a:ext cx="619125" cy="38100"/>
            </a:xfrm>
            <a:custGeom>
              <a:avLst/>
              <a:gdLst/>
              <a:ahLst/>
              <a:cxnLst/>
              <a:rect l="l" t="t" r="r" b="b"/>
              <a:pathLst>
                <a:path w="619125" h="38100">
                  <a:moveTo>
                    <a:pt x="63169" y="25260"/>
                  </a:moveTo>
                  <a:lnTo>
                    <a:pt x="50533" y="25260"/>
                  </a:lnTo>
                  <a:lnTo>
                    <a:pt x="37909" y="25260"/>
                  </a:lnTo>
                  <a:lnTo>
                    <a:pt x="25273" y="25260"/>
                  </a:lnTo>
                  <a:lnTo>
                    <a:pt x="25273" y="37896"/>
                  </a:lnTo>
                  <a:lnTo>
                    <a:pt x="37896" y="37896"/>
                  </a:lnTo>
                  <a:lnTo>
                    <a:pt x="50533" y="37896"/>
                  </a:lnTo>
                  <a:lnTo>
                    <a:pt x="63169" y="37896"/>
                  </a:lnTo>
                  <a:lnTo>
                    <a:pt x="63169" y="25260"/>
                  </a:lnTo>
                  <a:close/>
                </a:path>
                <a:path w="619125" h="38100">
                  <a:moveTo>
                    <a:pt x="88430" y="0"/>
                  </a:moveTo>
                  <a:lnTo>
                    <a:pt x="88430" y="0"/>
                  </a:lnTo>
                  <a:lnTo>
                    <a:pt x="0" y="0"/>
                  </a:lnTo>
                  <a:lnTo>
                    <a:pt x="0" y="12623"/>
                  </a:lnTo>
                  <a:lnTo>
                    <a:pt x="0" y="25260"/>
                  </a:lnTo>
                  <a:lnTo>
                    <a:pt x="0" y="37896"/>
                  </a:lnTo>
                  <a:lnTo>
                    <a:pt x="12636" y="37896"/>
                  </a:lnTo>
                  <a:lnTo>
                    <a:pt x="12636" y="25260"/>
                  </a:lnTo>
                  <a:lnTo>
                    <a:pt x="12636" y="12636"/>
                  </a:lnTo>
                  <a:lnTo>
                    <a:pt x="25273" y="12636"/>
                  </a:lnTo>
                  <a:lnTo>
                    <a:pt x="75793" y="12636"/>
                  </a:lnTo>
                  <a:lnTo>
                    <a:pt x="75793" y="25260"/>
                  </a:lnTo>
                  <a:lnTo>
                    <a:pt x="75793" y="37896"/>
                  </a:lnTo>
                  <a:lnTo>
                    <a:pt x="88430" y="37896"/>
                  </a:lnTo>
                  <a:lnTo>
                    <a:pt x="88430" y="25260"/>
                  </a:lnTo>
                  <a:lnTo>
                    <a:pt x="88430" y="12636"/>
                  </a:lnTo>
                  <a:lnTo>
                    <a:pt x="88430" y="0"/>
                  </a:lnTo>
                  <a:close/>
                </a:path>
                <a:path w="619125" h="38100">
                  <a:moveTo>
                    <a:pt x="176847" y="12623"/>
                  </a:moveTo>
                  <a:lnTo>
                    <a:pt x="164223" y="12623"/>
                  </a:lnTo>
                  <a:lnTo>
                    <a:pt x="151587" y="12623"/>
                  </a:lnTo>
                  <a:lnTo>
                    <a:pt x="151587" y="25260"/>
                  </a:lnTo>
                  <a:lnTo>
                    <a:pt x="138963" y="25260"/>
                  </a:lnTo>
                  <a:lnTo>
                    <a:pt x="138963" y="12636"/>
                  </a:lnTo>
                  <a:lnTo>
                    <a:pt x="151587" y="12636"/>
                  </a:lnTo>
                  <a:lnTo>
                    <a:pt x="151587" y="0"/>
                  </a:lnTo>
                  <a:lnTo>
                    <a:pt x="138963" y="0"/>
                  </a:lnTo>
                  <a:lnTo>
                    <a:pt x="126326" y="0"/>
                  </a:lnTo>
                  <a:lnTo>
                    <a:pt x="113690" y="0"/>
                  </a:lnTo>
                  <a:lnTo>
                    <a:pt x="101053" y="0"/>
                  </a:lnTo>
                  <a:lnTo>
                    <a:pt x="101053" y="12623"/>
                  </a:lnTo>
                  <a:lnTo>
                    <a:pt x="101053" y="25260"/>
                  </a:lnTo>
                  <a:lnTo>
                    <a:pt x="113690" y="25260"/>
                  </a:lnTo>
                  <a:lnTo>
                    <a:pt x="113690" y="12636"/>
                  </a:lnTo>
                  <a:lnTo>
                    <a:pt x="126326" y="12636"/>
                  </a:lnTo>
                  <a:lnTo>
                    <a:pt x="126326" y="25260"/>
                  </a:lnTo>
                  <a:lnTo>
                    <a:pt x="138950" y="25260"/>
                  </a:lnTo>
                  <a:lnTo>
                    <a:pt x="138950" y="37896"/>
                  </a:lnTo>
                  <a:lnTo>
                    <a:pt x="151587" y="37896"/>
                  </a:lnTo>
                  <a:lnTo>
                    <a:pt x="164223" y="37896"/>
                  </a:lnTo>
                  <a:lnTo>
                    <a:pt x="164223" y="25260"/>
                  </a:lnTo>
                  <a:lnTo>
                    <a:pt x="176847" y="25260"/>
                  </a:lnTo>
                  <a:lnTo>
                    <a:pt x="176847" y="12623"/>
                  </a:lnTo>
                  <a:close/>
                </a:path>
                <a:path w="619125" h="38100">
                  <a:moveTo>
                    <a:pt x="202120" y="25260"/>
                  </a:moveTo>
                  <a:lnTo>
                    <a:pt x="189484" y="25260"/>
                  </a:lnTo>
                  <a:lnTo>
                    <a:pt x="189484" y="37896"/>
                  </a:lnTo>
                  <a:lnTo>
                    <a:pt x="202120" y="37896"/>
                  </a:lnTo>
                  <a:lnTo>
                    <a:pt x="202120" y="25260"/>
                  </a:lnTo>
                  <a:close/>
                </a:path>
                <a:path w="619125" h="38100">
                  <a:moveTo>
                    <a:pt x="240004" y="0"/>
                  </a:moveTo>
                  <a:lnTo>
                    <a:pt x="227368" y="0"/>
                  </a:lnTo>
                  <a:lnTo>
                    <a:pt x="227368" y="12623"/>
                  </a:lnTo>
                  <a:lnTo>
                    <a:pt x="214744" y="12623"/>
                  </a:lnTo>
                  <a:lnTo>
                    <a:pt x="214744" y="25260"/>
                  </a:lnTo>
                  <a:lnTo>
                    <a:pt x="214744" y="37896"/>
                  </a:lnTo>
                  <a:lnTo>
                    <a:pt x="227380" y="37896"/>
                  </a:lnTo>
                  <a:lnTo>
                    <a:pt x="227380" y="25260"/>
                  </a:lnTo>
                  <a:lnTo>
                    <a:pt x="227380" y="12636"/>
                  </a:lnTo>
                  <a:lnTo>
                    <a:pt x="240004" y="12636"/>
                  </a:lnTo>
                  <a:lnTo>
                    <a:pt x="240004" y="0"/>
                  </a:lnTo>
                  <a:close/>
                </a:path>
                <a:path w="619125" h="38100">
                  <a:moveTo>
                    <a:pt x="252641" y="25260"/>
                  </a:moveTo>
                  <a:lnTo>
                    <a:pt x="240004" y="25260"/>
                  </a:lnTo>
                  <a:lnTo>
                    <a:pt x="240004" y="37896"/>
                  </a:lnTo>
                  <a:lnTo>
                    <a:pt x="252641" y="37896"/>
                  </a:lnTo>
                  <a:lnTo>
                    <a:pt x="252641" y="25260"/>
                  </a:lnTo>
                  <a:close/>
                </a:path>
                <a:path w="619125" h="38100">
                  <a:moveTo>
                    <a:pt x="328434" y="0"/>
                  </a:moveTo>
                  <a:lnTo>
                    <a:pt x="315798" y="0"/>
                  </a:lnTo>
                  <a:lnTo>
                    <a:pt x="315798" y="12623"/>
                  </a:lnTo>
                  <a:lnTo>
                    <a:pt x="303174" y="12623"/>
                  </a:lnTo>
                  <a:lnTo>
                    <a:pt x="303174" y="0"/>
                  </a:lnTo>
                  <a:lnTo>
                    <a:pt x="290537" y="0"/>
                  </a:lnTo>
                  <a:lnTo>
                    <a:pt x="290537" y="12623"/>
                  </a:lnTo>
                  <a:lnTo>
                    <a:pt x="277901" y="12623"/>
                  </a:lnTo>
                  <a:lnTo>
                    <a:pt x="277901" y="25260"/>
                  </a:lnTo>
                  <a:lnTo>
                    <a:pt x="265277" y="25260"/>
                  </a:lnTo>
                  <a:lnTo>
                    <a:pt x="265277" y="12636"/>
                  </a:lnTo>
                  <a:lnTo>
                    <a:pt x="265277" y="0"/>
                  </a:lnTo>
                  <a:lnTo>
                    <a:pt x="252641" y="0"/>
                  </a:lnTo>
                  <a:lnTo>
                    <a:pt x="252641" y="12623"/>
                  </a:lnTo>
                  <a:lnTo>
                    <a:pt x="252641" y="25260"/>
                  </a:lnTo>
                  <a:lnTo>
                    <a:pt x="265264" y="25260"/>
                  </a:lnTo>
                  <a:lnTo>
                    <a:pt x="265264" y="37896"/>
                  </a:lnTo>
                  <a:lnTo>
                    <a:pt x="277901" y="37896"/>
                  </a:lnTo>
                  <a:lnTo>
                    <a:pt x="290537" y="37896"/>
                  </a:lnTo>
                  <a:lnTo>
                    <a:pt x="290537" y="25260"/>
                  </a:lnTo>
                  <a:lnTo>
                    <a:pt x="290537" y="12636"/>
                  </a:lnTo>
                  <a:lnTo>
                    <a:pt x="303161" y="12636"/>
                  </a:lnTo>
                  <a:lnTo>
                    <a:pt x="303161" y="25260"/>
                  </a:lnTo>
                  <a:lnTo>
                    <a:pt x="315798" y="25260"/>
                  </a:lnTo>
                  <a:lnTo>
                    <a:pt x="328434" y="25260"/>
                  </a:lnTo>
                  <a:lnTo>
                    <a:pt x="328434" y="12636"/>
                  </a:lnTo>
                  <a:lnTo>
                    <a:pt x="328434" y="0"/>
                  </a:lnTo>
                  <a:close/>
                </a:path>
                <a:path w="619125" h="38100">
                  <a:moveTo>
                    <a:pt x="429488" y="12623"/>
                  </a:moveTo>
                  <a:lnTo>
                    <a:pt x="416852" y="12623"/>
                  </a:lnTo>
                  <a:lnTo>
                    <a:pt x="416852" y="25260"/>
                  </a:lnTo>
                  <a:lnTo>
                    <a:pt x="404215" y="25260"/>
                  </a:lnTo>
                  <a:lnTo>
                    <a:pt x="404215" y="12623"/>
                  </a:lnTo>
                  <a:lnTo>
                    <a:pt x="391591" y="12623"/>
                  </a:lnTo>
                  <a:lnTo>
                    <a:pt x="391591" y="0"/>
                  </a:lnTo>
                  <a:lnTo>
                    <a:pt x="378955" y="0"/>
                  </a:lnTo>
                  <a:lnTo>
                    <a:pt x="378955" y="12623"/>
                  </a:lnTo>
                  <a:lnTo>
                    <a:pt x="366331" y="12623"/>
                  </a:lnTo>
                  <a:lnTo>
                    <a:pt x="366331" y="0"/>
                  </a:lnTo>
                  <a:lnTo>
                    <a:pt x="353695" y="0"/>
                  </a:lnTo>
                  <a:lnTo>
                    <a:pt x="353695" y="12636"/>
                  </a:lnTo>
                  <a:lnTo>
                    <a:pt x="366318" y="12636"/>
                  </a:lnTo>
                  <a:lnTo>
                    <a:pt x="366318" y="25260"/>
                  </a:lnTo>
                  <a:lnTo>
                    <a:pt x="366318" y="37896"/>
                  </a:lnTo>
                  <a:lnTo>
                    <a:pt x="378955" y="37896"/>
                  </a:lnTo>
                  <a:lnTo>
                    <a:pt x="391579" y="37896"/>
                  </a:lnTo>
                  <a:lnTo>
                    <a:pt x="404215" y="37896"/>
                  </a:lnTo>
                  <a:lnTo>
                    <a:pt x="416852" y="37896"/>
                  </a:lnTo>
                  <a:lnTo>
                    <a:pt x="429488" y="37896"/>
                  </a:lnTo>
                  <a:lnTo>
                    <a:pt x="429488" y="25260"/>
                  </a:lnTo>
                  <a:lnTo>
                    <a:pt x="429488" y="12623"/>
                  </a:lnTo>
                  <a:close/>
                </a:path>
                <a:path w="619125" h="38100">
                  <a:moveTo>
                    <a:pt x="480009" y="25260"/>
                  </a:moveTo>
                  <a:lnTo>
                    <a:pt x="467385" y="25260"/>
                  </a:lnTo>
                  <a:lnTo>
                    <a:pt x="467385" y="12623"/>
                  </a:lnTo>
                  <a:lnTo>
                    <a:pt x="454748" y="12623"/>
                  </a:lnTo>
                  <a:lnTo>
                    <a:pt x="454748" y="0"/>
                  </a:lnTo>
                  <a:lnTo>
                    <a:pt x="442112" y="0"/>
                  </a:lnTo>
                  <a:lnTo>
                    <a:pt x="442112" y="12623"/>
                  </a:lnTo>
                  <a:lnTo>
                    <a:pt x="442112" y="25260"/>
                  </a:lnTo>
                  <a:lnTo>
                    <a:pt x="454748" y="25260"/>
                  </a:lnTo>
                  <a:lnTo>
                    <a:pt x="454748" y="37896"/>
                  </a:lnTo>
                  <a:lnTo>
                    <a:pt x="467372" y="37896"/>
                  </a:lnTo>
                  <a:lnTo>
                    <a:pt x="480009" y="37896"/>
                  </a:lnTo>
                  <a:lnTo>
                    <a:pt x="480009" y="25260"/>
                  </a:lnTo>
                  <a:close/>
                </a:path>
                <a:path w="619125" h="38100">
                  <a:moveTo>
                    <a:pt x="517906" y="0"/>
                  </a:moveTo>
                  <a:lnTo>
                    <a:pt x="505269" y="0"/>
                  </a:lnTo>
                  <a:lnTo>
                    <a:pt x="505269" y="12623"/>
                  </a:lnTo>
                  <a:lnTo>
                    <a:pt x="492645" y="12623"/>
                  </a:lnTo>
                  <a:lnTo>
                    <a:pt x="480009" y="12623"/>
                  </a:lnTo>
                  <a:lnTo>
                    <a:pt x="480009" y="25260"/>
                  </a:lnTo>
                  <a:lnTo>
                    <a:pt x="492633" y="25260"/>
                  </a:lnTo>
                  <a:lnTo>
                    <a:pt x="492633" y="37896"/>
                  </a:lnTo>
                  <a:lnTo>
                    <a:pt x="505269" y="37896"/>
                  </a:lnTo>
                  <a:lnTo>
                    <a:pt x="517906" y="37896"/>
                  </a:lnTo>
                  <a:lnTo>
                    <a:pt x="517906" y="25260"/>
                  </a:lnTo>
                  <a:lnTo>
                    <a:pt x="517906" y="12636"/>
                  </a:lnTo>
                  <a:lnTo>
                    <a:pt x="517906" y="0"/>
                  </a:lnTo>
                  <a:close/>
                </a:path>
                <a:path w="619125" h="38100">
                  <a:moveTo>
                    <a:pt x="568426" y="25260"/>
                  </a:moveTo>
                  <a:lnTo>
                    <a:pt x="555790" y="25260"/>
                  </a:lnTo>
                  <a:lnTo>
                    <a:pt x="555790" y="37896"/>
                  </a:lnTo>
                  <a:lnTo>
                    <a:pt x="568426" y="37896"/>
                  </a:lnTo>
                  <a:lnTo>
                    <a:pt x="568426" y="25260"/>
                  </a:lnTo>
                  <a:close/>
                </a:path>
                <a:path w="619125" h="38100">
                  <a:moveTo>
                    <a:pt x="618947" y="0"/>
                  </a:moveTo>
                  <a:lnTo>
                    <a:pt x="618947" y="0"/>
                  </a:lnTo>
                  <a:lnTo>
                    <a:pt x="530529" y="0"/>
                  </a:lnTo>
                  <a:lnTo>
                    <a:pt x="530529" y="12623"/>
                  </a:lnTo>
                  <a:lnTo>
                    <a:pt x="530529" y="25260"/>
                  </a:lnTo>
                  <a:lnTo>
                    <a:pt x="530529" y="37896"/>
                  </a:lnTo>
                  <a:lnTo>
                    <a:pt x="543166" y="37896"/>
                  </a:lnTo>
                  <a:lnTo>
                    <a:pt x="543166" y="25260"/>
                  </a:lnTo>
                  <a:lnTo>
                    <a:pt x="543166" y="12636"/>
                  </a:lnTo>
                  <a:lnTo>
                    <a:pt x="555790" y="12636"/>
                  </a:lnTo>
                  <a:lnTo>
                    <a:pt x="606310" y="12636"/>
                  </a:lnTo>
                  <a:lnTo>
                    <a:pt x="606310" y="25260"/>
                  </a:lnTo>
                  <a:lnTo>
                    <a:pt x="618947" y="25260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5961735" y="4889779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36" y="12636"/>
                  </a:moveTo>
                  <a:lnTo>
                    <a:pt x="0" y="12636"/>
                  </a:lnTo>
                  <a:lnTo>
                    <a:pt x="0" y="25260"/>
                  </a:lnTo>
                  <a:lnTo>
                    <a:pt x="0" y="37896"/>
                  </a:lnTo>
                  <a:lnTo>
                    <a:pt x="0" y="50533"/>
                  </a:lnTo>
                  <a:lnTo>
                    <a:pt x="12636" y="50533"/>
                  </a:lnTo>
                  <a:lnTo>
                    <a:pt x="12636" y="37896"/>
                  </a:lnTo>
                  <a:lnTo>
                    <a:pt x="12636" y="25273"/>
                  </a:lnTo>
                  <a:lnTo>
                    <a:pt x="12636" y="12636"/>
                  </a:lnTo>
                  <a:close/>
                </a:path>
                <a:path w="619125" h="50800">
                  <a:moveTo>
                    <a:pt x="63169" y="12636"/>
                  </a:moveTo>
                  <a:lnTo>
                    <a:pt x="50533" y="12636"/>
                  </a:lnTo>
                  <a:lnTo>
                    <a:pt x="37909" y="12636"/>
                  </a:lnTo>
                  <a:lnTo>
                    <a:pt x="25273" y="12636"/>
                  </a:lnTo>
                  <a:lnTo>
                    <a:pt x="25273" y="25260"/>
                  </a:lnTo>
                  <a:lnTo>
                    <a:pt x="25273" y="37896"/>
                  </a:lnTo>
                  <a:lnTo>
                    <a:pt x="37896" y="37896"/>
                  </a:lnTo>
                  <a:lnTo>
                    <a:pt x="50533" y="37896"/>
                  </a:lnTo>
                  <a:lnTo>
                    <a:pt x="63169" y="37896"/>
                  </a:lnTo>
                  <a:lnTo>
                    <a:pt x="63169" y="25273"/>
                  </a:lnTo>
                  <a:lnTo>
                    <a:pt x="63169" y="12636"/>
                  </a:lnTo>
                  <a:close/>
                </a:path>
                <a:path w="619125" h="50800">
                  <a:moveTo>
                    <a:pt x="88430" y="12636"/>
                  </a:moveTo>
                  <a:lnTo>
                    <a:pt x="75793" y="12636"/>
                  </a:lnTo>
                  <a:lnTo>
                    <a:pt x="75793" y="25260"/>
                  </a:lnTo>
                  <a:lnTo>
                    <a:pt x="75793" y="37896"/>
                  </a:lnTo>
                  <a:lnTo>
                    <a:pt x="75793" y="50533"/>
                  </a:lnTo>
                  <a:lnTo>
                    <a:pt x="88430" y="50533"/>
                  </a:lnTo>
                  <a:lnTo>
                    <a:pt x="88430" y="37896"/>
                  </a:lnTo>
                  <a:lnTo>
                    <a:pt x="88430" y="25273"/>
                  </a:lnTo>
                  <a:lnTo>
                    <a:pt x="88430" y="12636"/>
                  </a:lnTo>
                  <a:close/>
                </a:path>
                <a:path w="619125" h="50800">
                  <a:moveTo>
                    <a:pt x="214744" y="37896"/>
                  </a:moveTo>
                  <a:lnTo>
                    <a:pt x="202120" y="37896"/>
                  </a:lnTo>
                  <a:lnTo>
                    <a:pt x="202120" y="25273"/>
                  </a:lnTo>
                  <a:lnTo>
                    <a:pt x="202120" y="12636"/>
                  </a:lnTo>
                  <a:lnTo>
                    <a:pt x="189484" y="12636"/>
                  </a:lnTo>
                  <a:lnTo>
                    <a:pt x="189484" y="25260"/>
                  </a:lnTo>
                  <a:lnTo>
                    <a:pt x="176847" y="25260"/>
                  </a:lnTo>
                  <a:lnTo>
                    <a:pt x="164223" y="25260"/>
                  </a:lnTo>
                  <a:lnTo>
                    <a:pt x="164223" y="12636"/>
                  </a:lnTo>
                  <a:lnTo>
                    <a:pt x="151587" y="12636"/>
                  </a:lnTo>
                  <a:lnTo>
                    <a:pt x="151587" y="25260"/>
                  </a:lnTo>
                  <a:lnTo>
                    <a:pt x="138963" y="25260"/>
                  </a:lnTo>
                  <a:lnTo>
                    <a:pt x="138963" y="12636"/>
                  </a:lnTo>
                  <a:lnTo>
                    <a:pt x="126326" y="12636"/>
                  </a:lnTo>
                  <a:lnTo>
                    <a:pt x="113690" y="12636"/>
                  </a:lnTo>
                  <a:lnTo>
                    <a:pt x="101053" y="12636"/>
                  </a:lnTo>
                  <a:lnTo>
                    <a:pt x="101053" y="25273"/>
                  </a:lnTo>
                  <a:lnTo>
                    <a:pt x="113690" y="25273"/>
                  </a:lnTo>
                  <a:lnTo>
                    <a:pt x="126326" y="25273"/>
                  </a:lnTo>
                  <a:lnTo>
                    <a:pt x="126326" y="37896"/>
                  </a:lnTo>
                  <a:lnTo>
                    <a:pt x="113690" y="37896"/>
                  </a:lnTo>
                  <a:lnTo>
                    <a:pt x="113690" y="50533"/>
                  </a:lnTo>
                  <a:lnTo>
                    <a:pt x="126326" y="50533"/>
                  </a:lnTo>
                  <a:lnTo>
                    <a:pt x="138963" y="50533"/>
                  </a:lnTo>
                  <a:lnTo>
                    <a:pt x="138963" y="37896"/>
                  </a:lnTo>
                  <a:lnTo>
                    <a:pt x="151587" y="37896"/>
                  </a:lnTo>
                  <a:lnTo>
                    <a:pt x="151587" y="50533"/>
                  </a:lnTo>
                  <a:lnTo>
                    <a:pt x="164211" y="50533"/>
                  </a:lnTo>
                  <a:lnTo>
                    <a:pt x="176847" y="50533"/>
                  </a:lnTo>
                  <a:lnTo>
                    <a:pt x="189484" y="50533"/>
                  </a:lnTo>
                  <a:lnTo>
                    <a:pt x="189484" y="37896"/>
                  </a:lnTo>
                  <a:lnTo>
                    <a:pt x="202107" y="37896"/>
                  </a:lnTo>
                  <a:lnTo>
                    <a:pt x="202107" y="50533"/>
                  </a:lnTo>
                  <a:lnTo>
                    <a:pt x="214744" y="50533"/>
                  </a:lnTo>
                  <a:lnTo>
                    <a:pt x="214744" y="37896"/>
                  </a:lnTo>
                  <a:close/>
                </a:path>
                <a:path w="619125" h="50800">
                  <a:moveTo>
                    <a:pt x="265277" y="25260"/>
                  </a:moveTo>
                  <a:lnTo>
                    <a:pt x="252641" y="25260"/>
                  </a:lnTo>
                  <a:lnTo>
                    <a:pt x="252641" y="12636"/>
                  </a:lnTo>
                  <a:lnTo>
                    <a:pt x="240004" y="12636"/>
                  </a:lnTo>
                  <a:lnTo>
                    <a:pt x="227368" y="12636"/>
                  </a:lnTo>
                  <a:lnTo>
                    <a:pt x="227368" y="25260"/>
                  </a:lnTo>
                  <a:lnTo>
                    <a:pt x="214744" y="25260"/>
                  </a:lnTo>
                  <a:lnTo>
                    <a:pt x="214744" y="37896"/>
                  </a:lnTo>
                  <a:lnTo>
                    <a:pt x="227380" y="37896"/>
                  </a:lnTo>
                  <a:lnTo>
                    <a:pt x="227380" y="25273"/>
                  </a:lnTo>
                  <a:lnTo>
                    <a:pt x="240004" y="25273"/>
                  </a:lnTo>
                  <a:lnTo>
                    <a:pt x="252641" y="25273"/>
                  </a:lnTo>
                  <a:lnTo>
                    <a:pt x="252641" y="37896"/>
                  </a:lnTo>
                  <a:lnTo>
                    <a:pt x="265277" y="37896"/>
                  </a:lnTo>
                  <a:lnTo>
                    <a:pt x="265277" y="25260"/>
                  </a:lnTo>
                  <a:close/>
                </a:path>
                <a:path w="619125" h="50800">
                  <a:moveTo>
                    <a:pt x="366331" y="37896"/>
                  </a:moveTo>
                  <a:lnTo>
                    <a:pt x="353695" y="37896"/>
                  </a:lnTo>
                  <a:lnTo>
                    <a:pt x="341058" y="37896"/>
                  </a:lnTo>
                  <a:lnTo>
                    <a:pt x="341058" y="25260"/>
                  </a:lnTo>
                  <a:lnTo>
                    <a:pt x="328434" y="25260"/>
                  </a:lnTo>
                  <a:lnTo>
                    <a:pt x="315798" y="25260"/>
                  </a:lnTo>
                  <a:lnTo>
                    <a:pt x="315798" y="12636"/>
                  </a:lnTo>
                  <a:lnTo>
                    <a:pt x="303161" y="12636"/>
                  </a:lnTo>
                  <a:lnTo>
                    <a:pt x="303161" y="25260"/>
                  </a:lnTo>
                  <a:lnTo>
                    <a:pt x="290537" y="25260"/>
                  </a:lnTo>
                  <a:lnTo>
                    <a:pt x="277901" y="25260"/>
                  </a:lnTo>
                  <a:lnTo>
                    <a:pt x="277901" y="37896"/>
                  </a:lnTo>
                  <a:lnTo>
                    <a:pt x="277901" y="50533"/>
                  </a:lnTo>
                  <a:lnTo>
                    <a:pt x="290537" y="50533"/>
                  </a:lnTo>
                  <a:lnTo>
                    <a:pt x="290537" y="37896"/>
                  </a:lnTo>
                  <a:lnTo>
                    <a:pt x="303161" y="37896"/>
                  </a:lnTo>
                  <a:lnTo>
                    <a:pt x="315798" y="37896"/>
                  </a:lnTo>
                  <a:lnTo>
                    <a:pt x="328422" y="37896"/>
                  </a:lnTo>
                  <a:lnTo>
                    <a:pt x="328422" y="50533"/>
                  </a:lnTo>
                  <a:lnTo>
                    <a:pt x="341058" y="50533"/>
                  </a:lnTo>
                  <a:lnTo>
                    <a:pt x="353695" y="50533"/>
                  </a:lnTo>
                  <a:lnTo>
                    <a:pt x="366331" y="50533"/>
                  </a:lnTo>
                  <a:lnTo>
                    <a:pt x="366331" y="37896"/>
                  </a:lnTo>
                  <a:close/>
                </a:path>
                <a:path w="619125" h="50800">
                  <a:moveTo>
                    <a:pt x="378955" y="12636"/>
                  </a:moveTo>
                  <a:lnTo>
                    <a:pt x="366318" y="12636"/>
                  </a:lnTo>
                  <a:lnTo>
                    <a:pt x="366318" y="25273"/>
                  </a:lnTo>
                  <a:lnTo>
                    <a:pt x="378955" y="25273"/>
                  </a:lnTo>
                  <a:lnTo>
                    <a:pt x="378955" y="12636"/>
                  </a:lnTo>
                  <a:close/>
                </a:path>
                <a:path w="619125" h="50800">
                  <a:moveTo>
                    <a:pt x="404215" y="12636"/>
                  </a:moveTo>
                  <a:lnTo>
                    <a:pt x="391579" y="12636"/>
                  </a:lnTo>
                  <a:lnTo>
                    <a:pt x="391579" y="25260"/>
                  </a:lnTo>
                  <a:lnTo>
                    <a:pt x="391579" y="37896"/>
                  </a:lnTo>
                  <a:lnTo>
                    <a:pt x="378955" y="37896"/>
                  </a:lnTo>
                  <a:lnTo>
                    <a:pt x="378955" y="50533"/>
                  </a:lnTo>
                  <a:lnTo>
                    <a:pt x="391591" y="50533"/>
                  </a:lnTo>
                  <a:lnTo>
                    <a:pt x="391591" y="37896"/>
                  </a:lnTo>
                  <a:lnTo>
                    <a:pt x="404215" y="37896"/>
                  </a:lnTo>
                  <a:lnTo>
                    <a:pt x="404215" y="25273"/>
                  </a:lnTo>
                  <a:lnTo>
                    <a:pt x="404215" y="12636"/>
                  </a:lnTo>
                  <a:close/>
                </a:path>
                <a:path w="619125" h="50800">
                  <a:moveTo>
                    <a:pt x="429488" y="12636"/>
                  </a:moveTo>
                  <a:lnTo>
                    <a:pt x="416852" y="12636"/>
                  </a:lnTo>
                  <a:lnTo>
                    <a:pt x="416852" y="25260"/>
                  </a:lnTo>
                  <a:lnTo>
                    <a:pt x="416852" y="37896"/>
                  </a:lnTo>
                  <a:lnTo>
                    <a:pt x="416852" y="50533"/>
                  </a:lnTo>
                  <a:lnTo>
                    <a:pt x="429488" y="50533"/>
                  </a:lnTo>
                  <a:lnTo>
                    <a:pt x="429488" y="37896"/>
                  </a:lnTo>
                  <a:lnTo>
                    <a:pt x="429488" y="25273"/>
                  </a:lnTo>
                  <a:lnTo>
                    <a:pt x="429488" y="12636"/>
                  </a:lnTo>
                  <a:close/>
                </a:path>
                <a:path w="619125" h="50800">
                  <a:moveTo>
                    <a:pt x="480009" y="12636"/>
                  </a:moveTo>
                  <a:lnTo>
                    <a:pt x="467385" y="12636"/>
                  </a:lnTo>
                  <a:lnTo>
                    <a:pt x="454748" y="12636"/>
                  </a:lnTo>
                  <a:lnTo>
                    <a:pt x="442112" y="12636"/>
                  </a:lnTo>
                  <a:lnTo>
                    <a:pt x="442112" y="25273"/>
                  </a:lnTo>
                  <a:lnTo>
                    <a:pt x="454748" y="25273"/>
                  </a:lnTo>
                  <a:lnTo>
                    <a:pt x="454748" y="37896"/>
                  </a:lnTo>
                  <a:lnTo>
                    <a:pt x="467372" y="37896"/>
                  </a:lnTo>
                  <a:lnTo>
                    <a:pt x="467372" y="50533"/>
                  </a:lnTo>
                  <a:lnTo>
                    <a:pt x="480009" y="50533"/>
                  </a:lnTo>
                  <a:lnTo>
                    <a:pt x="480009" y="37896"/>
                  </a:lnTo>
                  <a:lnTo>
                    <a:pt x="480009" y="25273"/>
                  </a:lnTo>
                  <a:lnTo>
                    <a:pt x="480009" y="12636"/>
                  </a:lnTo>
                  <a:close/>
                </a:path>
                <a:path w="619125" h="50800">
                  <a:moveTo>
                    <a:pt x="505269" y="12636"/>
                  </a:moveTo>
                  <a:lnTo>
                    <a:pt x="492633" y="12636"/>
                  </a:lnTo>
                  <a:lnTo>
                    <a:pt x="492633" y="25273"/>
                  </a:lnTo>
                  <a:lnTo>
                    <a:pt x="505269" y="25273"/>
                  </a:lnTo>
                  <a:lnTo>
                    <a:pt x="505269" y="12636"/>
                  </a:lnTo>
                  <a:close/>
                </a:path>
                <a:path w="619125" h="50800">
                  <a:moveTo>
                    <a:pt x="543166" y="12636"/>
                  </a:moveTo>
                  <a:lnTo>
                    <a:pt x="530529" y="12636"/>
                  </a:lnTo>
                  <a:lnTo>
                    <a:pt x="530529" y="25260"/>
                  </a:lnTo>
                  <a:lnTo>
                    <a:pt x="530529" y="37896"/>
                  </a:lnTo>
                  <a:lnTo>
                    <a:pt x="543166" y="37896"/>
                  </a:lnTo>
                  <a:lnTo>
                    <a:pt x="543166" y="25273"/>
                  </a:lnTo>
                  <a:lnTo>
                    <a:pt x="543166" y="12636"/>
                  </a:lnTo>
                  <a:close/>
                </a:path>
                <a:path w="619125" h="50800">
                  <a:moveTo>
                    <a:pt x="593699" y="0"/>
                  </a:moveTo>
                  <a:lnTo>
                    <a:pt x="581063" y="0"/>
                  </a:lnTo>
                  <a:lnTo>
                    <a:pt x="568426" y="0"/>
                  </a:lnTo>
                  <a:lnTo>
                    <a:pt x="555790" y="0"/>
                  </a:lnTo>
                  <a:lnTo>
                    <a:pt x="555790" y="12636"/>
                  </a:lnTo>
                  <a:lnTo>
                    <a:pt x="555790" y="25260"/>
                  </a:lnTo>
                  <a:lnTo>
                    <a:pt x="555790" y="37896"/>
                  </a:lnTo>
                  <a:lnTo>
                    <a:pt x="568426" y="37896"/>
                  </a:lnTo>
                  <a:lnTo>
                    <a:pt x="581063" y="37896"/>
                  </a:lnTo>
                  <a:lnTo>
                    <a:pt x="593699" y="37896"/>
                  </a:lnTo>
                  <a:lnTo>
                    <a:pt x="593699" y="25273"/>
                  </a:lnTo>
                  <a:lnTo>
                    <a:pt x="593699" y="12636"/>
                  </a:lnTo>
                  <a:lnTo>
                    <a:pt x="593699" y="0"/>
                  </a:lnTo>
                  <a:close/>
                </a:path>
                <a:path w="619125" h="50800">
                  <a:moveTo>
                    <a:pt x="618947" y="0"/>
                  </a:moveTo>
                  <a:lnTo>
                    <a:pt x="606310" y="0"/>
                  </a:lnTo>
                  <a:lnTo>
                    <a:pt x="606310" y="12636"/>
                  </a:lnTo>
                  <a:lnTo>
                    <a:pt x="606310" y="25260"/>
                  </a:lnTo>
                  <a:lnTo>
                    <a:pt x="606310" y="37896"/>
                  </a:lnTo>
                  <a:lnTo>
                    <a:pt x="618947" y="37896"/>
                  </a:lnTo>
                  <a:lnTo>
                    <a:pt x="618947" y="25273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6429108" y="4927676"/>
              <a:ext cx="151765" cy="12700"/>
            </a:xfrm>
            <a:custGeom>
              <a:avLst/>
              <a:gdLst/>
              <a:ahLst/>
              <a:cxnLst/>
              <a:rect l="l" t="t" r="r" b="b"/>
              <a:pathLst>
                <a:path w="151765" h="12700">
                  <a:moveTo>
                    <a:pt x="25273" y="0"/>
                  </a:moveTo>
                  <a:lnTo>
                    <a:pt x="12636" y="0"/>
                  </a:lnTo>
                  <a:lnTo>
                    <a:pt x="0" y="0"/>
                  </a:lnTo>
                  <a:lnTo>
                    <a:pt x="0" y="12636"/>
                  </a:lnTo>
                  <a:lnTo>
                    <a:pt x="12636" y="12636"/>
                  </a:lnTo>
                  <a:lnTo>
                    <a:pt x="25273" y="12636"/>
                  </a:lnTo>
                  <a:lnTo>
                    <a:pt x="25273" y="0"/>
                  </a:lnTo>
                  <a:close/>
                </a:path>
                <a:path w="151765" h="12700">
                  <a:moveTo>
                    <a:pt x="75793" y="0"/>
                  </a:moveTo>
                  <a:lnTo>
                    <a:pt x="63157" y="0"/>
                  </a:lnTo>
                  <a:lnTo>
                    <a:pt x="63157" y="12636"/>
                  </a:lnTo>
                  <a:lnTo>
                    <a:pt x="75793" y="12636"/>
                  </a:lnTo>
                  <a:lnTo>
                    <a:pt x="75793" y="0"/>
                  </a:lnTo>
                  <a:close/>
                </a:path>
                <a:path w="151765" h="12700">
                  <a:moveTo>
                    <a:pt x="151574" y="0"/>
                  </a:moveTo>
                  <a:lnTo>
                    <a:pt x="138938" y="0"/>
                  </a:lnTo>
                  <a:lnTo>
                    <a:pt x="138938" y="12636"/>
                  </a:lnTo>
                  <a:lnTo>
                    <a:pt x="151574" y="12636"/>
                  </a:lnTo>
                  <a:lnTo>
                    <a:pt x="15157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5961735" y="4946618"/>
              <a:ext cx="619125" cy="0"/>
            </a:xfrm>
            <a:custGeom>
              <a:avLst/>
              <a:gdLst/>
              <a:ahLst/>
              <a:cxnLst/>
              <a:rect l="l" t="t" r="r" b="b"/>
              <a:pathLst>
                <a:path w="619125">
                  <a:moveTo>
                    <a:pt x="0" y="0"/>
                  </a:moveTo>
                  <a:lnTo>
                    <a:pt x="618959" y="0"/>
                  </a:lnTo>
                </a:path>
              </a:pathLst>
            </a:custGeom>
            <a:ln w="12636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5961735" y="4952936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36" y="37896"/>
                  </a:moveTo>
                  <a:lnTo>
                    <a:pt x="0" y="37896"/>
                  </a:lnTo>
                  <a:lnTo>
                    <a:pt x="0" y="50546"/>
                  </a:lnTo>
                  <a:lnTo>
                    <a:pt x="12636" y="50546"/>
                  </a:lnTo>
                  <a:lnTo>
                    <a:pt x="12636" y="37896"/>
                  </a:lnTo>
                  <a:close/>
                </a:path>
                <a:path w="619125" h="50800">
                  <a:moveTo>
                    <a:pt x="12636" y="12636"/>
                  </a:moveTo>
                  <a:lnTo>
                    <a:pt x="0" y="12636"/>
                  </a:lnTo>
                  <a:lnTo>
                    <a:pt x="0" y="25273"/>
                  </a:lnTo>
                  <a:lnTo>
                    <a:pt x="12636" y="25273"/>
                  </a:lnTo>
                  <a:lnTo>
                    <a:pt x="12636" y="12636"/>
                  </a:lnTo>
                  <a:close/>
                </a:path>
                <a:path w="619125" h="50800">
                  <a:moveTo>
                    <a:pt x="50533" y="12636"/>
                  </a:moveTo>
                  <a:lnTo>
                    <a:pt x="37909" y="12636"/>
                  </a:lnTo>
                  <a:lnTo>
                    <a:pt x="25273" y="12636"/>
                  </a:lnTo>
                  <a:lnTo>
                    <a:pt x="25273" y="25260"/>
                  </a:lnTo>
                  <a:lnTo>
                    <a:pt x="25273" y="37896"/>
                  </a:lnTo>
                  <a:lnTo>
                    <a:pt x="25273" y="50546"/>
                  </a:lnTo>
                  <a:lnTo>
                    <a:pt x="37896" y="50546"/>
                  </a:lnTo>
                  <a:lnTo>
                    <a:pt x="50533" y="50546"/>
                  </a:lnTo>
                  <a:lnTo>
                    <a:pt x="50533" y="37896"/>
                  </a:lnTo>
                  <a:lnTo>
                    <a:pt x="50533" y="25273"/>
                  </a:lnTo>
                  <a:lnTo>
                    <a:pt x="50533" y="12636"/>
                  </a:lnTo>
                  <a:close/>
                </a:path>
                <a:path w="619125" h="50800">
                  <a:moveTo>
                    <a:pt x="75806" y="37896"/>
                  </a:moveTo>
                  <a:lnTo>
                    <a:pt x="63169" y="37896"/>
                  </a:lnTo>
                  <a:lnTo>
                    <a:pt x="63169" y="50546"/>
                  </a:lnTo>
                  <a:lnTo>
                    <a:pt x="75806" y="50546"/>
                  </a:lnTo>
                  <a:lnTo>
                    <a:pt x="75806" y="37896"/>
                  </a:lnTo>
                  <a:close/>
                </a:path>
                <a:path w="619125" h="50800">
                  <a:moveTo>
                    <a:pt x="151587" y="0"/>
                  </a:moveTo>
                  <a:lnTo>
                    <a:pt x="138963" y="0"/>
                  </a:lnTo>
                  <a:lnTo>
                    <a:pt x="126326" y="0"/>
                  </a:lnTo>
                  <a:lnTo>
                    <a:pt x="113690" y="0"/>
                  </a:lnTo>
                  <a:lnTo>
                    <a:pt x="113690" y="12636"/>
                  </a:lnTo>
                  <a:lnTo>
                    <a:pt x="113690" y="25260"/>
                  </a:lnTo>
                  <a:lnTo>
                    <a:pt x="101066" y="25260"/>
                  </a:lnTo>
                  <a:lnTo>
                    <a:pt x="101066" y="12636"/>
                  </a:lnTo>
                  <a:lnTo>
                    <a:pt x="113690" y="12636"/>
                  </a:lnTo>
                  <a:lnTo>
                    <a:pt x="113690" y="0"/>
                  </a:lnTo>
                  <a:lnTo>
                    <a:pt x="101053" y="0"/>
                  </a:lnTo>
                  <a:lnTo>
                    <a:pt x="101053" y="12636"/>
                  </a:lnTo>
                  <a:lnTo>
                    <a:pt x="88430" y="12636"/>
                  </a:lnTo>
                  <a:lnTo>
                    <a:pt x="75806" y="12636"/>
                  </a:lnTo>
                  <a:lnTo>
                    <a:pt x="63169" y="12636"/>
                  </a:lnTo>
                  <a:lnTo>
                    <a:pt x="63169" y="25273"/>
                  </a:lnTo>
                  <a:lnTo>
                    <a:pt x="75793" y="25273"/>
                  </a:lnTo>
                  <a:lnTo>
                    <a:pt x="88430" y="25273"/>
                  </a:lnTo>
                  <a:lnTo>
                    <a:pt x="88430" y="37896"/>
                  </a:lnTo>
                  <a:lnTo>
                    <a:pt x="101053" y="37896"/>
                  </a:lnTo>
                  <a:lnTo>
                    <a:pt x="113690" y="37896"/>
                  </a:lnTo>
                  <a:lnTo>
                    <a:pt x="113690" y="25273"/>
                  </a:lnTo>
                  <a:lnTo>
                    <a:pt x="126326" y="25273"/>
                  </a:lnTo>
                  <a:lnTo>
                    <a:pt x="138950" y="25273"/>
                  </a:lnTo>
                  <a:lnTo>
                    <a:pt x="151587" y="25273"/>
                  </a:lnTo>
                  <a:lnTo>
                    <a:pt x="151587" y="12636"/>
                  </a:lnTo>
                  <a:lnTo>
                    <a:pt x="151587" y="0"/>
                  </a:lnTo>
                  <a:close/>
                </a:path>
                <a:path w="619125" h="50800">
                  <a:moveTo>
                    <a:pt x="189484" y="12636"/>
                  </a:moveTo>
                  <a:lnTo>
                    <a:pt x="176847" y="12636"/>
                  </a:lnTo>
                  <a:lnTo>
                    <a:pt x="164211" y="12636"/>
                  </a:lnTo>
                  <a:lnTo>
                    <a:pt x="164211" y="25260"/>
                  </a:lnTo>
                  <a:lnTo>
                    <a:pt x="164211" y="37896"/>
                  </a:lnTo>
                  <a:lnTo>
                    <a:pt x="176847" y="37896"/>
                  </a:lnTo>
                  <a:lnTo>
                    <a:pt x="176847" y="25273"/>
                  </a:lnTo>
                  <a:lnTo>
                    <a:pt x="189484" y="25273"/>
                  </a:lnTo>
                  <a:lnTo>
                    <a:pt x="189484" y="12636"/>
                  </a:lnTo>
                  <a:close/>
                </a:path>
                <a:path w="619125" h="50800">
                  <a:moveTo>
                    <a:pt x="202120" y="0"/>
                  </a:moveTo>
                  <a:lnTo>
                    <a:pt x="189484" y="0"/>
                  </a:lnTo>
                  <a:lnTo>
                    <a:pt x="189484" y="12636"/>
                  </a:lnTo>
                  <a:lnTo>
                    <a:pt x="202120" y="12636"/>
                  </a:lnTo>
                  <a:lnTo>
                    <a:pt x="202120" y="0"/>
                  </a:lnTo>
                  <a:close/>
                </a:path>
                <a:path w="619125" h="50800">
                  <a:moveTo>
                    <a:pt x="480009" y="25260"/>
                  </a:moveTo>
                  <a:lnTo>
                    <a:pt x="467385" y="25260"/>
                  </a:lnTo>
                  <a:lnTo>
                    <a:pt x="454748" y="25260"/>
                  </a:lnTo>
                  <a:lnTo>
                    <a:pt x="454748" y="37896"/>
                  </a:lnTo>
                  <a:lnTo>
                    <a:pt x="467372" y="37896"/>
                  </a:lnTo>
                  <a:lnTo>
                    <a:pt x="480009" y="37896"/>
                  </a:lnTo>
                  <a:lnTo>
                    <a:pt x="480009" y="25260"/>
                  </a:lnTo>
                  <a:close/>
                </a:path>
                <a:path w="619125" h="50800">
                  <a:moveTo>
                    <a:pt x="480009" y="0"/>
                  </a:moveTo>
                  <a:lnTo>
                    <a:pt x="480009" y="0"/>
                  </a:lnTo>
                  <a:lnTo>
                    <a:pt x="416852" y="0"/>
                  </a:lnTo>
                  <a:lnTo>
                    <a:pt x="416852" y="12636"/>
                  </a:lnTo>
                  <a:lnTo>
                    <a:pt x="416852" y="25260"/>
                  </a:lnTo>
                  <a:lnTo>
                    <a:pt x="404215" y="25260"/>
                  </a:lnTo>
                  <a:lnTo>
                    <a:pt x="391591" y="25260"/>
                  </a:lnTo>
                  <a:lnTo>
                    <a:pt x="391591" y="12636"/>
                  </a:lnTo>
                  <a:lnTo>
                    <a:pt x="404215" y="12636"/>
                  </a:lnTo>
                  <a:lnTo>
                    <a:pt x="404215" y="0"/>
                  </a:lnTo>
                  <a:lnTo>
                    <a:pt x="391579" y="0"/>
                  </a:lnTo>
                  <a:lnTo>
                    <a:pt x="391579" y="12636"/>
                  </a:lnTo>
                  <a:lnTo>
                    <a:pt x="378955" y="12636"/>
                  </a:lnTo>
                  <a:lnTo>
                    <a:pt x="378955" y="0"/>
                  </a:lnTo>
                  <a:lnTo>
                    <a:pt x="366331" y="0"/>
                  </a:lnTo>
                  <a:lnTo>
                    <a:pt x="353695" y="0"/>
                  </a:lnTo>
                  <a:lnTo>
                    <a:pt x="341058" y="0"/>
                  </a:lnTo>
                  <a:lnTo>
                    <a:pt x="328422" y="0"/>
                  </a:lnTo>
                  <a:lnTo>
                    <a:pt x="328422" y="12636"/>
                  </a:lnTo>
                  <a:lnTo>
                    <a:pt x="315798" y="12636"/>
                  </a:lnTo>
                  <a:lnTo>
                    <a:pt x="303174" y="12636"/>
                  </a:lnTo>
                  <a:lnTo>
                    <a:pt x="290537" y="12636"/>
                  </a:lnTo>
                  <a:lnTo>
                    <a:pt x="290537" y="0"/>
                  </a:lnTo>
                  <a:lnTo>
                    <a:pt x="277901" y="0"/>
                  </a:lnTo>
                  <a:lnTo>
                    <a:pt x="265277" y="0"/>
                  </a:lnTo>
                  <a:lnTo>
                    <a:pt x="252641" y="0"/>
                  </a:lnTo>
                  <a:lnTo>
                    <a:pt x="252641" y="12636"/>
                  </a:lnTo>
                  <a:lnTo>
                    <a:pt x="240004" y="12636"/>
                  </a:lnTo>
                  <a:lnTo>
                    <a:pt x="227380" y="12636"/>
                  </a:lnTo>
                  <a:lnTo>
                    <a:pt x="227380" y="0"/>
                  </a:lnTo>
                  <a:lnTo>
                    <a:pt x="214744" y="0"/>
                  </a:lnTo>
                  <a:lnTo>
                    <a:pt x="214744" y="12636"/>
                  </a:lnTo>
                  <a:lnTo>
                    <a:pt x="214744" y="25273"/>
                  </a:lnTo>
                  <a:lnTo>
                    <a:pt x="227368" y="25273"/>
                  </a:lnTo>
                  <a:lnTo>
                    <a:pt x="240004" y="25273"/>
                  </a:lnTo>
                  <a:lnTo>
                    <a:pt x="240004" y="37896"/>
                  </a:lnTo>
                  <a:lnTo>
                    <a:pt x="252641" y="37896"/>
                  </a:lnTo>
                  <a:lnTo>
                    <a:pt x="252641" y="25273"/>
                  </a:lnTo>
                  <a:lnTo>
                    <a:pt x="265277" y="25273"/>
                  </a:lnTo>
                  <a:lnTo>
                    <a:pt x="265277" y="12636"/>
                  </a:lnTo>
                  <a:lnTo>
                    <a:pt x="277901" y="12636"/>
                  </a:lnTo>
                  <a:lnTo>
                    <a:pt x="277901" y="25273"/>
                  </a:lnTo>
                  <a:lnTo>
                    <a:pt x="290537" y="25273"/>
                  </a:lnTo>
                  <a:lnTo>
                    <a:pt x="303161" y="25273"/>
                  </a:lnTo>
                  <a:lnTo>
                    <a:pt x="303161" y="37896"/>
                  </a:lnTo>
                  <a:lnTo>
                    <a:pt x="315798" y="37896"/>
                  </a:lnTo>
                  <a:lnTo>
                    <a:pt x="328434" y="37896"/>
                  </a:lnTo>
                  <a:lnTo>
                    <a:pt x="328434" y="25273"/>
                  </a:lnTo>
                  <a:lnTo>
                    <a:pt x="341058" y="25273"/>
                  </a:lnTo>
                  <a:lnTo>
                    <a:pt x="341058" y="12636"/>
                  </a:lnTo>
                  <a:lnTo>
                    <a:pt x="353695" y="12636"/>
                  </a:lnTo>
                  <a:lnTo>
                    <a:pt x="353695" y="25273"/>
                  </a:lnTo>
                  <a:lnTo>
                    <a:pt x="366318" y="25273"/>
                  </a:lnTo>
                  <a:lnTo>
                    <a:pt x="366318" y="37896"/>
                  </a:lnTo>
                  <a:lnTo>
                    <a:pt x="378955" y="37896"/>
                  </a:lnTo>
                  <a:lnTo>
                    <a:pt x="391579" y="37896"/>
                  </a:lnTo>
                  <a:lnTo>
                    <a:pt x="404215" y="37896"/>
                  </a:lnTo>
                  <a:lnTo>
                    <a:pt x="416852" y="37896"/>
                  </a:lnTo>
                  <a:lnTo>
                    <a:pt x="429488" y="37896"/>
                  </a:lnTo>
                  <a:lnTo>
                    <a:pt x="429488" y="25273"/>
                  </a:lnTo>
                  <a:lnTo>
                    <a:pt x="429488" y="12636"/>
                  </a:lnTo>
                  <a:lnTo>
                    <a:pt x="442112" y="12636"/>
                  </a:lnTo>
                  <a:lnTo>
                    <a:pt x="454748" y="12636"/>
                  </a:lnTo>
                  <a:lnTo>
                    <a:pt x="467372" y="12636"/>
                  </a:lnTo>
                  <a:lnTo>
                    <a:pt x="480009" y="12636"/>
                  </a:lnTo>
                  <a:lnTo>
                    <a:pt x="480009" y="0"/>
                  </a:lnTo>
                  <a:close/>
                </a:path>
                <a:path w="619125" h="50800">
                  <a:moveTo>
                    <a:pt x="505269" y="25260"/>
                  </a:moveTo>
                  <a:lnTo>
                    <a:pt x="492633" y="25260"/>
                  </a:lnTo>
                  <a:lnTo>
                    <a:pt x="492633" y="37896"/>
                  </a:lnTo>
                  <a:lnTo>
                    <a:pt x="505269" y="37896"/>
                  </a:lnTo>
                  <a:lnTo>
                    <a:pt x="505269" y="25260"/>
                  </a:lnTo>
                  <a:close/>
                </a:path>
                <a:path w="619125" h="50800">
                  <a:moveTo>
                    <a:pt x="505269" y="0"/>
                  </a:moveTo>
                  <a:lnTo>
                    <a:pt x="492633" y="0"/>
                  </a:lnTo>
                  <a:lnTo>
                    <a:pt x="492633" y="12636"/>
                  </a:lnTo>
                  <a:lnTo>
                    <a:pt x="505269" y="12636"/>
                  </a:lnTo>
                  <a:lnTo>
                    <a:pt x="505269" y="0"/>
                  </a:lnTo>
                  <a:close/>
                </a:path>
                <a:path w="619125" h="50800">
                  <a:moveTo>
                    <a:pt x="543166" y="12636"/>
                  </a:moveTo>
                  <a:lnTo>
                    <a:pt x="530529" y="12636"/>
                  </a:lnTo>
                  <a:lnTo>
                    <a:pt x="530529" y="25260"/>
                  </a:lnTo>
                  <a:lnTo>
                    <a:pt x="517906" y="25260"/>
                  </a:lnTo>
                  <a:lnTo>
                    <a:pt x="517906" y="37896"/>
                  </a:lnTo>
                  <a:lnTo>
                    <a:pt x="530529" y="37896"/>
                  </a:lnTo>
                  <a:lnTo>
                    <a:pt x="543166" y="37896"/>
                  </a:lnTo>
                  <a:lnTo>
                    <a:pt x="543166" y="25273"/>
                  </a:lnTo>
                  <a:lnTo>
                    <a:pt x="543166" y="12636"/>
                  </a:lnTo>
                  <a:close/>
                </a:path>
                <a:path w="619125" h="50800">
                  <a:moveTo>
                    <a:pt x="581063" y="12636"/>
                  </a:moveTo>
                  <a:lnTo>
                    <a:pt x="568426" y="12636"/>
                  </a:lnTo>
                  <a:lnTo>
                    <a:pt x="568426" y="25260"/>
                  </a:lnTo>
                  <a:lnTo>
                    <a:pt x="555790" y="25260"/>
                  </a:lnTo>
                  <a:lnTo>
                    <a:pt x="555790" y="37896"/>
                  </a:lnTo>
                  <a:lnTo>
                    <a:pt x="568426" y="37896"/>
                  </a:lnTo>
                  <a:lnTo>
                    <a:pt x="568426" y="25273"/>
                  </a:lnTo>
                  <a:lnTo>
                    <a:pt x="581063" y="25273"/>
                  </a:lnTo>
                  <a:lnTo>
                    <a:pt x="581063" y="12636"/>
                  </a:lnTo>
                  <a:close/>
                </a:path>
                <a:path w="619125" h="50800">
                  <a:moveTo>
                    <a:pt x="618947" y="12636"/>
                  </a:moveTo>
                  <a:lnTo>
                    <a:pt x="606310" y="12636"/>
                  </a:lnTo>
                  <a:lnTo>
                    <a:pt x="593674" y="12636"/>
                  </a:lnTo>
                  <a:lnTo>
                    <a:pt x="593674" y="25273"/>
                  </a:lnTo>
                  <a:lnTo>
                    <a:pt x="606310" y="25273"/>
                  </a:lnTo>
                  <a:lnTo>
                    <a:pt x="618947" y="25273"/>
                  </a:lnTo>
                  <a:lnTo>
                    <a:pt x="618947" y="1263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5961735" y="4990833"/>
              <a:ext cx="619125" cy="38100"/>
            </a:xfrm>
            <a:custGeom>
              <a:avLst/>
              <a:gdLst/>
              <a:ahLst/>
              <a:cxnLst/>
              <a:rect l="l" t="t" r="r" b="b"/>
              <a:pathLst>
                <a:path w="619125" h="38100">
                  <a:moveTo>
                    <a:pt x="164223" y="0"/>
                  </a:moveTo>
                  <a:lnTo>
                    <a:pt x="151587" y="0"/>
                  </a:lnTo>
                  <a:lnTo>
                    <a:pt x="138950" y="0"/>
                  </a:lnTo>
                  <a:lnTo>
                    <a:pt x="138950" y="12649"/>
                  </a:lnTo>
                  <a:lnTo>
                    <a:pt x="151587" y="12649"/>
                  </a:lnTo>
                  <a:lnTo>
                    <a:pt x="151587" y="25260"/>
                  </a:lnTo>
                  <a:lnTo>
                    <a:pt x="138963" y="25260"/>
                  </a:lnTo>
                  <a:lnTo>
                    <a:pt x="126326" y="25260"/>
                  </a:lnTo>
                  <a:lnTo>
                    <a:pt x="113690" y="25260"/>
                  </a:lnTo>
                  <a:lnTo>
                    <a:pt x="113690" y="12649"/>
                  </a:lnTo>
                  <a:lnTo>
                    <a:pt x="113690" y="0"/>
                  </a:lnTo>
                  <a:lnTo>
                    <a:pt x="101066" y="0"/>
                  </a:lnTo>
                  <a:lnTo>
                    <a:pt x="63169" y="0"/>
                  </a:lnTo>
                  <a:lnTo>
                    <a:pt x="63169" y="12623"/>
                  </a:lnTo>
                  <a:lnTo>
                    <a:pt x="12636" y="12623"/>
                  </a:lnTo>
                  <a:lnTo>
                    <a:pt x="12636" y="25260"/>
                  </a:lnTo>
                  <a:lnTo>
                    <a:pt x="0" y="25260"/>
                  </a:lnTo>
                  <a:lnTo>
                    <a:pt x="0" y="37896"/>
                  </a:lnTo>
                  <a:lnTo>
                    <a:pt x="12636" y="37896"/>
                  </a:lnTo>
                  <a:lnTo>
                    <a:pt x="12636" y="25273"/>
                  </a:lnTo>
                  <a:lnTo>
                    <a:pt x="25273" y="25273"/>
                  </a:lnTo>
                  <a:lnTo>
                    <a:pt x="25273" y="37896"/>
                  </a:lnTo>
                  <a:lnTo>
                    <a:pt x="37909" y="37896"/>
                  </a:lnTo>
                  <a:lnTo>
                    <a:pt x="37909" y="25273"/>
                  </a:lnTo>
                  <a:lnTo>
                    <a:pt x="50533" y="25273"/>
                  </a:lnTo>
                  <a:lnTo>
                    <a:pt x="50533" y="37896"/>
                  </a:lnTo>
                  <a:lnTo>
                    <a:pt x="63169" y="37896"/>
                  </a:lnTo>
                  <a:lnTo>
                    <a:pt x="63169" y="25273"/>
                  </a:lnTo>
                  <a:lnTo>
                    <a:pt x="63169" y="12649"/>
                  </a:lnTo>
                  <a:lnTo>
                    <a:pt x="75793" y="12649"/>
                  </a:lnTo>
                  <a:lnTo>
                    <a:pt x="88430" y="12649"/>
                  </a:lnTo>
                  <a:lnTo>
                    <a:pt x="88430" y="25260"/>
                  </a:lnTo>
                  <a:lnTo>
                    <a:pt x="75793" y="25260"/>
                  </a:lnTo>
                  <a:lnTo>
                    <a:pt x="75793" y="37896"/>
                  </a:lnTo>
                  <a:lnTo>
                    <a:pt x="88430" y="37896"/>
                  </a:lnTo>
                  <a:lnTo>
                    <a:pt x="88430" y="25273"/>
                  </a:lnTo>
                  <a:lnTo>
                    <a:pt x="101053" y="25273"/>
                  </a:lnTo>
                  <a:lnTo>
                    <a:pt x="101053" y="37896"/>
                  </a:lnTo>
                  <a:lnTo>
                    <a:pt x="113690" y="37896"/>
                  </a:lnTo>
                  <a:lnTo>
                    <a:pt x="126326" y="37896"/>
                  </a:lnTo>
                  <a:lnTo>
                    <a:pt x="138950" y="37896"/>
                  </a:lnTo>
                  <a:lnTo>
                    <a:pt x="151587" y="37896"/>
                  </a:lnTo>
                  <a:lnTo>
                    <a:pt x="164223" y="37896"/>
                  </a:lnTo>
                  <a:lnTo>
                    <a:pt x="164223" y="25273"/>
                  </a:lnTo>
                  <a:lnTo>
                    <a:pt x="164223" y="12649"/>
                  </a:lnTo>
                  <a:lnTo>
                    <a:pt x="164223" y="0"/>
                  </a:lnTo>
                  <a:close/>
                </a:path>
                <a:path w="619125" h="38100">
                  <a:moveTo>
                    <a:pt x="214744" y="0"/>
                  </a:moveTo>
                  <a:lnTo>
                    <a:pt x="202107" y="0"/>
                  </a:lnTo>
                  <a:lnTo>
                    <a:pt x="202107" y="12623"/>
                  </a:lnTo>
                  <a:lnTo>
                    <a:pt x="189484" y="12623"/>
                  </a:lnTo>
                  <a:lnTo>
                    <a:pt x="189484" y="0"/>
                  </a:lnTo>
                  <a:lnTo>
                    <a:pt x="176847" y="0"/>
                  </a:lnTo>
                  <a:lnTo>
                    <a:pt x="176847" y="12649"/>
                  </a:lnTo>
                  <a:lnTo>
                    <a:pt x="189484" y="12649"/>
                  </a:lnTo>
                  <a:lnTo>
                    <a:pt x="189484" y="25273"/>
                  </a:lnTo>
                  <a:lnTo>
                    <a:pt x="202107" y="25273"/>
                  </a:lnTo>
                  <a:lnTo>
                    <a:pt x="202107" y="37896"/>
                  </a:lnTo>
                  <a:lnTo>
                    <a:pt x="214744" y="37896"/>
                  </a:lnTo>
                  <a:lnTo>
                    <a:pt x="214744" y="25260"/>
                  </a:lnTo>
                  <a:lnTo>
                    <a:pt x="202120" y="25260"/>
                  </a:lnTo>
                  <a:lnTo>
                    <a:pt x="202120" y="12649"/>
                  </a:lnTo>
                  <a:lnTo>
                    <a:pt x="214744" y="12649"/>
                  </a:lnTo>
                  <a:lnTo>
                    <a:pt x="214744" y="0"/>
                  </a:lnTo>
                  <a:close/>
                </a:path>
                <a:path w="619125" h="38100">
                  <a:moveTo>
                    <a:pt x="240004" y="12623"/>
                  </a:moveTo>
                  <a:lnTo>
                    <a:pt x="227368" y="12623"/>
                  </a:lnTo>
                  <a:lnTo>
                    <a:pt x="227368" y="25260"/>
                  </a:lnTo>
                  <a:lnTo>
                    <a:pt x="227368" y="37896"/>
                  </a:lnTo>
                  <a:lnTo>
                    <a:pt x="240004" y="37896"/>
                  </a:lnTo>
                  <a:lnTo>
                    <a:pt x="240004" y="25273"/>
                  </a:lnTo>
                  <a:lnTo>
                    <a:pt x="240004" y="12623"/>
                  </a:lnTo>
                  <a:close/>
                </a:path>
                <a:path w="619125" h="38100">
                  <a:moveTo>
                    <a:pt x="290537" y="0"/>
                  </a:moveTo>
                  <a:lnTo>
                    <a:pt x="277901" y="0"/>
                  </a:lnTo>
                  <a:lnTo>
                    <a:pt x="277901" y="12623"/>
                  </a:lnTo>
                  <a:lnTo>
                    <a:pt x="265277" y="12623"/>
                  </a:lnTo>
                  <a:lnTo>
                    <a:pt x="265277" y="0"/>
                  </a:lnTo>
                  <a:lnTo>
                    <a:pt x="252641" y="0"/>
                  </a:lnTo>
                  <a:lnTo>
                    <a:pt x="252641" y="12649"/>
                  </a:lnTo>
                  <a:lnTo>
                    <a:pt x="265264" y="12649"/>
                  </a:lnTo>
                  <a:lnTo>
                    <a:pt x="265264" y="25273"/>
                  </a:lnTo>
                  <a:lnTo>
                    <a:pt x="277901" y="25273"/>
                  </a:lnTo>
                  <a:lnTo>
                    <a:pt x="277901" y="37896"/>
                  </a:lnTo>
                  <a:lnTo>
                    <a:pt x="290537" y="37896"/>
                  </a:lnTo>
                  <a:lnTo>
                    <a:pt x="290537" y="25273"/>
                  </a:lnTo>
                  <a:lnTo>
                    <a:pt x="290537" y="12649"/>
                  </a:lnTo>
                  <a:lnTo>
                    <a:pt x="290537" y="0"/>
                  </a:lnTo>
                  <a:close/>
                </a:path>
                <a:path w="619125" h="38100">
                  <a:moveTo>
                    <a:pt x="353695" y="0"/>
                  </a:moveTo>
                  <a:lnTo>
                    <a:pt x="341058" y="0"/>
                  </a:lnTo>
                  <a:lnTo>
                    <a:pt x="341058" y="12623"/>
                  </a:lnTo>
                  <a:lnTo>
                    <a:pt x="328434" y="12623"/>
                  </a:lnTo>
                  <a:lnTo>
                    <a:pt x="328434" y="0"/>
                  </a:lnTo>
                  <a:lnTo>
                    <a:pt x="328422" y="12649"/>
                  </a:lnTo>
                  <a:lnTo>
                    <a:pt x="328422" y="25260"/>
                  </a:lnTo>
                  <a:lnTo>
                    <a:pt x="315798" y="25260"/>
                  </a:lnTo>
                  <a:lnTo>
                    <a:pt x="315798" y="12649"/>
                  </a:lnTo>
                  <a:lnTo>
                    <a:pt x="328422" y="12649"/>
                  </a:lnTo>
                  <a:lnTo>
                    <a:pt x="328422" y="0"/>
                  </a:lnTo>
                  <a:lnTo>
                    <a:pt x="315798" y="0"/>
                  </a:lnTo>
                  <a:lnTo>
                    <a:pt x="303161" y="0"/>
                  </a:lnTo>
                  <a:lnTo>
                    <a:pt x="303161" y="12623"/>
                  </a:lnTo>
                  <a:lnTo>
                    <a:pt x="303161" y="25260"/>
                  </a:lnTo>
                  <a:lnTo>
                    <a:pt x="303161" y="37896"/>
                  </a:lnTo>
                  <a:lnTo>
                    <a:pt x="315798" y="37896"/>
                  </a:lnTo>
                  <a:lnTo>
                    <a:pt x="328434" y="37896"/>
                  </a:lnTo>
                  <a:lnTo>
                    <a:pt x="328434" y="25273"/>
                  </a:lnTo>
                  <a:lnTo>
                    <a:pt x="341058" y="25273"/>
                  </a:lnTo>
                  <a:lnTo>
                    <a:pt x="341058" y="12649"/>
                  </a:lnTo>
                  <a:lnTo>
                    <a:pt x="353695" y="12649"/>
                  </a:lnTo>
                  <a:lnTo>
                    <a:pt x="353695" y="0"/>
                  </a:lnTo>
                  <a:close/>
                </a:path>
                <a:path w="619125" h="38100">
                  <a:moveTo>
                    <a:pt x="480009" y="0"/>
                  </a:moveTo>
                  <a:lnTo>
                    <a:pt x="467385" y="0"/>
                  </a:lnTo>
                  <a:lnTo>
                    <a:pt x="454748" y="0"/>
                  </a:lnTo>
                  <a:lnTo>
                    <a:pt x="454748" y="12623"/>
                  </a:lnTo>
                  <a:lnTo>
                    <a:pt x="454748" y="25260"/>
                  </a:lnTo>
                  <a:lnTo>
                    <a:pt x="442112" y="25260"/>
                  </a:lnTo>
                  <a:lnTo>
                    <a:pt x="442112" y="12649"/>
                  </a:lnTo>
                  <a:lnTo>
                    <a:pt x="442112" y="0"/>
                  </a:lnTo>
                  <a:lnTo>
                    <a:pt x="429488" y="0"/>
                  </a:lnTo>
                  <a:lnTo>
                    <a:pt x="416852" y="0"/>
                  </a:lnTo>
                  <a:lnTo>
                    <a:pt x="416852" y="12623"/>
                  </a:lnTo>
                  <a:lnTo>
                    <a:pt x="404215" y="12623"/>
                  </a:lnTo>
                  <a:lnTo>
                    <a:pt x="404215" y="0"/>
                  </a:lnTo>
                  <a:lnTo>
                    <a:pt x="391591" y="0"/>
                  </a:lnTo>
                  <a:lnTo>
                    <a:pt x="378955" y="0"/>
                  </a:lnTo>
                  <a:lnTo>
                    <a:pt x="366318" y="0"/>
                  </a:lnTo>
                  <a:lnTo>
                    <a:pt x="366318" y="12623"/>
                  </a:lnTo>
                  <a:lnTo>
                    <a:pt x="366318" y="25273"/>
                  </a:lnTo>
                  <a:lnTo>
                    <a:pt x="378955" y="25273"/>
                  </a:lnTo>
                  <a:lnTo>
                    <a:pt x="391579" y="25273"/>
                  </a:lnTo>
                  <a:lnTo>
                    <a:pt x="391579" y="37896"/>
                  </a:lnTo>
                  <a:lnTo>
                    <a:pt x="404215" y="37896"/>
                  </a:lnTo>
                  <a:lnTo>
                    <a:pt x="404215" y="25273"/>
                  </a:lnTo>
                  <a:lnTo>
                    <a:pt x="416852" y="25273"/>
                  </a:lnTo>
                  <a:lnTo>
                    <a:pt x="416852" y="12649"/>
                  </a:lnTo>
                  <a:lnTo>
                    <a:pt x="429475" y="12649"/>
                  </a:lnTo>
                  <a:lnTo>
                    <a:pt x="429475" y="25273"/>
                  </a:lnTo>
                  <a:lnTo>
                    <a:pt x="442112" y="25273"/>
                  </a:lnTo>
                  <a:lnTo>
                    <a:pt x="442112" y="37896"/>
                  </a:lnTo>
                  <a:lnTo>
                    <a:pt x="454748" y="37896"/>
                  </a:lnTo>
                  <a:lnTo>
                    <a:pt x="467385" y="37896"/>
                  </a:lnTo>
                  <a:lnTo>
                    <a:pt x="467385" y="25273"/>
                  </a:lnTo>
                  <a:lnTo>
                    <a:pt x="467385" y="12649"/>
                  </a:lnTo>
                  <a:lnTo>
                    <a:pt x="480009" y="12649"/>
                  </a:lnTo>
                  <a:lnTo>
                    <a:pt x="480009" y="0"/>
                  </a:lnTo>
                  <a:close/>
                </a:path>
                <a:path w="619125" h="38100">
                  <a:moveTo>
                    <a:pt x="618947" y="12623"/>
                  </a:moveTo>
                  <a:lnTo>
                    <a:pt x="606310" y="12623"/>
                  </a:lnTo>
                  <a:lnTo>
                    <a:pt x="593699" y="12623"/>
                  </a:lnTo>
                  <a:lnTo>
                    <a:pt x="581063" y="12623"/>
                  </a:lnTo>
                  <a:lnTo>
                    <a:pt x="581063" y="0"/>
                  </a:lnTo>
                  <a:lnTo>
                    <a:pt x="568426" y="0"/>
                  </a:lnTo>
                  <a:lnTo>
                    <a:pt x="568426" y="12623"/>
                  </a:lnTo>
                  <a:lnTo>
                    <a:pt x="555802" y="12623"/>
                  </a:lnTo>
                  <a:lnTo>
                    <a:pt x="555802" y="0"/>
                  </a:lnTo>
                  <a:lnTo>
                    <a:pt x="543166" y="0"/>
                  </a:lnTo>
                  <a:lnTo>
                    <a:pt x="530542" y="0"/>
                  </a:lnTo>
                  <a:lnTo>
                    <a:pt x="517906" y="0"/>
                  </a:lnTo>
                  <a:lnTo>
                    <a:pt x="517906" y="12623"/>
                  </a:lnTo>
                  <a:lnTo>
                    <a:pt x="505269" y="12623"/>
                  </a:lnTo>
                  <a:lnTo>
                    <a:pt x="505269" y="25260"/>
                  </a:lnTo>
                  <a:lnTo>
                    <a:pt x="492645" y="25260"/>
                  </a:lnTo>
                  <a:lnTo>
                    <a:pt x="480009" y="25260"/>
                  </a:lnTo>
                  <a:lnTo>
                    <a:pt x="480009" y="37896"/>
                  </a:lnTo>
                  <a:lnTo>
                    <a:pt x="492633" y="37896"/>
                  </a:lnTo>
                  <a:lnTo>
                    <a:pt x="505269" y="37896"/>
                  </a:lnTo>
                  <a:lnTo>
                    <a:pt x="517906" y="37896"/>
                  </a:lnTo>
                  <a:lnTo>
                    <a:pt x="517906" y="25273"/>
                  </a:lnTo>
                  <a:lnTo>
                    <a:pt x="517906" y="12649"/>
                  </a:lnTo>
                  <a:lnTo>
                    <a:pt x="530529" y="12649"/>
                  </a:lnTo>
                  <a:lnTo>
                    <a:pt x="530529" y="25273"/>
                  </a:lnTo>
                  <a:lnTo>
                    <a:pt x="543166" y="25273"/>
                  </a:lnTo>
                  <a:lnTo>
                    <a:pt x="543166" y="12649"/>
                  </a:lnTo>
                  <a:lnTo>
                    <a:pt x="555790" y="12649"/>
                  </a:lnTo>
                  <a:lnTo>
                    <a:pt x="555790" y="25273"/>
                  </a:lnTo>
                  <a:lnTo>
                    <a:pt x="568426" y="25273"/>
                  </a:lnTo>
                  <a:lnTo>
                    <a:pt x="568426" y="37896"/>
                  </a:lnTo>
                  <a:lnTo>
                    <a:pt x="581063" y="37896"/>
                  </a:lnTo>
                  <a:lnTo>
                    <a:pt x="581063" y="25273"/>
                  </a:lnTo>
                  <a:lnTo>
                    <a:pt x="593674" y="25273"/>
                  </a:lnTo>
                  <a:lnTo>
                    <a:pt x="606310" y="25273"/>
                  </a:lnTo>
                  <a:lnTo>
                    <a:pt x="618947" y="25273"/>
                  </a:lnTo>
                  <a:lnTo>
                    <a:pt x="618947" y="126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5961735" y="5016093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36" y="37896"/>
                  </a:moveTo>
                  <a:lnTo>
                    <a:pt x="0" y="37896"/>
                  </a:lnTo>
                  <a:lnTo>
                    <a:pt x="0" y="50533"/>
                  </a:lnTo>
                  <a:lnTo>
                    <a:pt x="12636" y="50533"/>
                  </a:lnTo>
                  <a:lnTo>
                    <a:pt x="12636" y="37896"/>
                  </a:lnTo>
                  <a:close/>
                </a:path>
                <a:path w="619125" h="50800">
                  <a:moveTo>
                    <a:pt x="63169" y="12636"/>
                  </a:moveTo>
                  <a:lnTo>
                    <a:pt x="50533" y="12636"/>
                  </a:lnTo>
                  <a:lnTo>
                    <a:pt x="37896" y="12636"/>
                  </a:lnTo>
                  <a:lnTo>
                    <a:pt x="37896" y="25260"/>
                  </a:lnTo>
                  <a:lnTo>
                    <a:pt x="25273" y="25260"/>
                  </a:lnTo>
                  <a:lnTo>
                    <a:pt x="25273" y="12636"/>
                  </a:lnTo>
                  <a:lnTo>
                    <a:pt x="12636" y="12636"/>
                  </a:lnTo>
                  <a:lnTo>
                    <a:pt x="12636" y="25260"/>
                  </a:lnTo>
                  <a:lnTo>
                    <a:pt x="12636" y="37896"/>
                  </a:lnTo>
                  <a:lnTo>
                    <a:pt x="25273" y="37896"/>
                  </a:lnTo>
                  <a:lnTo>
                    <a:pt x="37909" y="37896"/>
                  </a:lnTo>
                  <a:lnTo>
                    <a:pt x="37909" y="25273"/>
                  </a:lnTo>
                  <a:lnTo>
                    <a:pt x="50533" y="25273"/>
                  </a:lnTo>
                  <a:lnTo>
                    <a:pt x="63169" y="25273"/>
                  </a:lnTo>
                  <a:lnTo>
                    <a:pt x="63169" y="12636"/>
                  </a:lnTo>
                  <a:close/>
                </a:path>
                <a:path w="619125" h="50800">
                  <a:moveTo>
                    <a:pt x="126326" y="37896"/>
                  </a:moveTo>
                  <a:lnTo>
                    <a:pt x="113690" y="37896"/>
                  </a:lnTo>
                  <a:lnTo>
                    <a:pt x="101066" y="37896"/>
                  </a:lnTo>
                  <a:lnTo>
                    <a:pt x="101066" y="25260"/>
                  </a:lnTo>
                  <a:lnTo>
                    <a:pt x="88430" y="25260"/>
                  </a:lnTo>
                  <a:lnTo>
                    <a:pt x="75793" y="25260"/>
                  </a:lnTo>
                  <a:lnTo>
                    <a:pt x="75793" y="37896"/>
                  </a:lnTo>
                  <a:lnTo>
                    <a:pt x="63169" y="37896"/>
                  </a:lnTo>
                  <a:lnTo>
                    <a:pt x="63169" y="50533"/>
                  </a:lnTo>
                  <a:lnTo>
                    <a:pt x="75806" y="50533"/>
                  </a:lnTo>
                  <a:lnTo>
                    <a:pt x="75806" y="37896"/>
                  </a:lnTo>
                  <a:lnTo>
                    <a:pt x="88430" y="37896"/>
                  </a:lnTo>
                  <a:lnTo>
                    <a:pt x="101053" y="37896"/>
                  </a:lnTo>
                  <a:lnTo>
                    <a:pt x="101053" y="50533"/>
                  </a:lnTo>
                  <a:lnTo>
                    <a:pt x="113690" y="50533"/>
                  </a:lnTo>
                  <a:lnTo>
                    <a:pt x="126326" y="50533"/>
                  </a:lnTo>
                  <a:lnTo>
                    <a:pt x="126326" y="37896"/>
                  </a:lnTo>
                  <a:close/>
                </a:path>
                <a:path w="619125" h="50800">
                  <a:moveTo>
                    <a:pt x="138963" y="12636"/>
                  </a:moveTo>
                  <a:lnTo>
                    <a:pt x="126326" y="12636"/>
                  </a:lnTo>
                  <a:lnTo>
                    <a:pt x="113690" y="12636"/>
                  </a:lnTo>
                  <a:lnTo>
                    <a:pt x="113690" y="25273"/>
                  </a:lnTo>
                  <a:lnTo>
                    <a:pt x="126326" y="25273"/>
                  </a:lnTo>
                  <a:lnTo>
                    <a:pt x="138963" y="25273"/>
                  </a:lnTo>
                  <a:lnTo>
                    <a:pt x="138963" y="12636"/>
                  </a:lnTo>
                  <a:close/>
                </a:path>
                <a:path w="619125" h="50800">
                  <a:moveTo>
                    <a:pt x="164223" y="37896"/>
                  </a:moveTo>
                  <a:lnTo>
                    <a:pt x="151587" y="37896"/>
                  </a:lnTo>
                  <a:lnTo>
                    <a:pt x="138950" y="37896"/>
                  </a:lnTo>
                  <a:lnTo>
                    <a:pt x="138950" y="50533"/>
                  </a:lnTo>
                  <a:lnTo>
                    <a:pt x="151587" y="50533"/>
                  </a:lnTo>
                  <a:lnTo>
                    <a:pt x="164223" y="50533"/>
                  </a:lnTo>
                  <a:lnTo>
                    <a:pt x="164223" y="37896"/>
                  </a:lnTo>
                  <a:close/>
                </a:path>
                <a:path w="619125" h="50800">
                  <a:moveTo>
                    <a:pt x="290537" y="37896"/>
                  </a:moveTo>
                  <a:lnTo>
                    <a:pt x="277901" y="37896"/>
                  </a:lnTo>
                  <a:lnTo>
                    <a:pt x="277901" y="50533"/>
                  </a:lnTo>
                  <a:lnTo>
                    <a:pt x="290537" y="50533"/>
                  </a:lnTo>
                  <a:lnTo>
                    <a:pt x="290537" y="37896"/>
                  </a:lnTo>
                  <a:close/>
                </a:path>
                <a:path w="619125" h="50800">
                  <a:moveTo>
                    <a:pt x="303174" y="25260"/>
                  </a:moveTo>
                  <a:lnTo>
                    <a:pt x="290537" y="25260"/>
                  </a:lnTo>
                  <a:lnTo>
                    <a:pt x="290537" y="12636"/>
                  </a:lnTo>
                  <a:lnTo>
                    <a:pt x="277901" y="12636"/>
                  </a:lnTo>
                  <a:lnTo>
                    <a:pt x="265264" y="12636"/>
                  </a:lnTo>
                  <a:lnTo>
                    <a:pt x="265264" y="25260"/>
                  </a:lnTo>
                  <a:lnTo>
                    <a:pt x="252641" y="25260"/>
                  </a:lnTo>
                  <a:lnTo>
                    <a:pt x="252641" y="12636"/>
                  </a:lnTo>
                  <a:lnTo>
                    <a:pt x="240004" y="12636"/>
                  </a:lnTo>
                  <a:lnTo>
                    <a:pt x="227368" y="12636"/>
                  </a:lnTo>
                  <a:lnTo>
                    <a:pt x="227368" y="25260"/>
                  </a:lnTo>
                  <a:lnTo>
                    <a:pt x="214744" y="25260"/>
                  </a:lnTo>
                  <a:lnTo>
                    <a:pt x="214744" y="12636"/>
                  </a:lnTo>
                  <a:lnTo>
                    <a:pt x="202120" y="12636"/>
                  </a:lnTo>
                  <a:lnTo>
                    <a:pt x="189484" y="12636"/>
                  </a:lnTo>
                  <a:lnTo>
                    <a:pt x="176847" y="12636"/>
                  </a:lnTo>
                  <a:lnTo>
                    <a:pt x="164211" y="12636"/>
                  </a:lnTo>
                  <a:lnTo>
                    <a:pt x="164211" y="25273"/>
                  </a:lnTo>
                  <a:lnTo>
                    <a:pt x="176847" y="25273"/>
                  </a:lnTo>
                  <a:lnTo>
                    <a:pt x="176847" y="37896"/>
                  </a:lnTo>
                  <a:lnTo>
                    <a:pt x="189484" y="37896"/>
                  </a:lnTo>
                  <a:lnTo>
                    <a:pt x="189484" y="25273"/>
                  </a:lnTo>
                  <a:lnTo>
                    <a:pt x="202107" y="25273"/>
                  </a:lnTo>
                  <a:lnTo>
                    <a:pt x="214744" y="25273"/>
                  </a:lnTo>
                  <a:lnTo>
                    <a:pt x="214744" y="37896"/>
                  </a:lnTo>
                  <a:lnTo>
                    <a:pt x="202107" y="37896"/>
                  </a:lnTo>
                  <a:lnTo>
                    <a:pt x="202107" y="50533"/>
                  </a:lnTo>
                  <a:lnTo>
                    <a:pt x="265277" y="50533"/>
                  </a:lnTo>
                  <a:lnTo>
                    <a:pt x="265277" y="37896"/>
                  </a:lnTo>
                  <a:lnTo>
                    <a:pt x="265277" y="25273"/>
                  </a:lnTo>
                  <a:lnTo>
                    <a:pt x="277901" y="25273"/>
                  </a:lnTo>
                  <a:lnTo>
                    <a:pt x="290537" y="25273"/>
                  </a:lnTo>
                  <a:lnTo>
                    <a:pt x="290537" y="37896"/>
                  </a:lnTo>
                  <a:lnTo>
                    <a:pt x="303174" y="37896"/>
                  </a:lnTo>
                  <a:lnTo>
                    <a:pt x="303174" y="25260"/>
                  </a:lnTo>
                  <a:close/>
                </a:path>
                <a:path w="619125" h="50800">
                  <a:moveTo>
                    <a:pt x="404215" y="12636"/>
                  </a:moveTo>
                  <a:lnTo>
                    <a:pt x="391579" y="12636"/>
                  </a:lnTo>
                  <a:lnTo>
                    <a:pt x="391579" y="25260"/>
                  </a:lnTo>
                  <a:lnTo>
                    <a:pt x="378955" y="25260"/>
                  </a:lnTo>
                  <a:lnTo>
                    <a:pt x="378955" y="12636"/>
                  </a:lnTo>
                  <a:lnTo>
                    <a:pt x="366331" y="12636"/>
                  </a:lnTo>
                  <a:lnTo>
                    <a:pt x="366318" y="12636"/>
                  </a:lnTo>
                  <a:lnTo>
                    <a:pt x="315798" y="12636"/>
                  </a:lnTo>
                  <a:lnTo>
                    <a:pt x="315798" y="25260"/>
                  </a:lnTo>
                  <a:lnTo>
                    <a:pt x="315798" y="37896"/>
                  </a:lnTo>
                  <a:lnTo>
                    <a:pt x="328422" y="37896"/>
                  </a:lnTo>
                  <a:lnTo>
                    <a:pt x="328422" y="50533"/>
                  </a:lnTo>
                  <a:lnTo>
                    <a:pt x="341058" y="50533"/>
                  </a:lnTo>
                  <a:lnTo>
                    <a:pt x="341058" y="37896"/>
                  </a:lnTo>
                  <a:lnTo>
                    <a:pt x="353695" y="37896"/>
                  </a:lnTo>
                  <a:lnTo>
                    <a:pt x="353695" y="25273"/>
                  </a:lnTo>
                  <a:lnTo>
                    <a:pt x="366318" y="25273"/>
                  </a:lnTo>
                  <a:lnTo>
                    <a:pt x="366318" y="37896"/>
                  </a:lnTo>
                  <a:lnTo>
                    <a:pt x="378955" y="37896"/>
                  </a:lnTo>
                  <a:lnTo>
                    <a:pt x="391579" y="37896"/>
                  </a:lnTo>
                  <a:lnTo>
                    <a:pt x="404215" y="37896"/>
                  </a:lnTo>
                  <a:lnTo>
                    <a:pt x="404215" y="25273"/>
                  </a:lnTo>
                  <a:lnTo>
                    <a:pt x="404215" y="12636"/>
                  </a:lnTo>
                  <a:close/>
                </a:path>
                <a:path w="619125" h="50800">
                  <a:moveTo>
                    <a:pt x="429488" y="37896"/>
                  </a:moveTo>
                  <a:lnTo>
                    <a:pt x="416852" y="37896"/>
                  </a:lnTo>
                  <a:lnTo>
                    <a:pt x="404215" y="37896"/>
                  </a:lnTo>
                  <a:lnTo>
                    <a:pt x="404215" y="50533"/>
                  </a:lnTo>
                  <a:lnTo>
                    <a:pt x="416852" y="50533"/>
                  </a:lnTo>
                  <a:lnTo>
                    <a:pt x="429488" y="50533"/>
                  </a:lnTo>
                  <a:lnTo>
                    <a:pt x="429488" y="37896"/>
                  </a:lnTo>
                  <a:close/>
                </a:path>
                <a:path w="619125" h="50800">
                  <a:moveTo>
                    <a:pt x="429488" y="12636"/>
                  </a:moveTo>
                  <a:lnTo>
                    <a:pt x="416852" y="12636"/>
                  </a:lnTo>
                  <a:lnTo>
                    <a:pt x="416852" y="25273"/>
                  </a:lnTo>
                  <a:lnTo>
                    <a:pt x="429488" y="25273"/>
                  </a:lnTo>
                  <a:lnTo>
                    <a:pt x="429488" y="12636"/>
                  </a:lnTo>
                  <a:close/>
                </a:path>
                <a:path w="619125" h="50800">
                  <a:moveTo>
                    <a:pt x="492645" y="12636"/>
                  </a:moveTo>
                  <a:lnTo>
                    <a:pt x="480009" y="12636"/>
                  </a:lnTo>
                  <a:lnTo>
                    <a:pt x="467372" y="12636"/>
                  </a:lnTo>
                  <a:lnTo>
                    <a:pt x="467372" y="25260"/>
                  </a:lnTo>
                  <a:lnTo>
                    <a:pt x="454748" y="25260"/>
                  </a:lnTo>
                  <a:lnTo>
                    <a:pt x="454748" y="37896"/>
                  </a:lnTo>
                  <a:lnTo>
                    <a:pt x="467372" y="37896"/>
                  </a:lnTo>
                  <a:lnTo>
                    <a:pt x="467372" y="50533"/>
                  </a:lnTo>
                  <a:lnTo>
                    <a:pt x="480009" y="50533"/>
                  </a:lnTo>
                  <a:lnTo>
                    <a:pt x="480009" y="37896"/>
                  </a:lnTo>
                  <a:lnTo>
                    <a:pt x="467385" y="37896"/>
                  </a:lnTo>
                  <a:lnTo>
                    <a:pt x="467385" y="25273"/>
                  </a:lnTo>
                  <a:lnTo>
                    <a:pt x="480009" y="25273"/>
                  </a:lnTo>
                  <a:lnTo>
                    <a:pt x="480009" y="37896"/>
                  </a:lnTo>
                  <a:lnTo>
                    <a:pt x="492645" y="37896"/>
                  </a:lnTo>
                  <a:lnTo>
                    <a:pt x="492645" y="25273"/>
                  </a:lnTo>
                  <a:lnTo>
                    <a:pt x="492645" y="12636"/>
                  </a:lnTo>
                  <a:close/>
                </a:path>
                <a:path w="619125" h="50800">
                  <a:moveTo>
                    <a:pt x="618947" y="0"/>
                  </a:moveTo>
                  <a:lnTo>
                    <a:pt x="606310" y="0"/>
                  </a:lnTo>
                  <a:lnTo>
                    <a:pt x="606310" y="12636"/>
                  </a:lnTo>
                  <a:lnTo>
                    <a:pt x="606310" y="25260"/>
                  </a:lnTo>
                  <a:lnTo>
                    <a:pt x="593699" y="25260"/>
                  </a:lnTo>
                  <a:lnTo>
                    <a:pt x="593699" y="12636"/>
                  </a:lnTo>
                  <a:lnTo>
                    <a:pt x="606310" y="12636"/>
                  </a:lnTo>
                  <a:lnTo>
                    <a:pt x="606310" y="0"/>
                  </a:lnTo>
                  <a:lnTo>
                    <a:pt x="593699" y="0"/>
                  </a:lnTo>
                  <a:lnTo>
                    <a:pt x="581063" y="0"/>
                  </a:lnTo>
                  <a:lnTo>
                    <a:pt x="568426" y="0"/>
                  </a:lnTo>
                  <a:lnTo>
                    <a:pt x="568426" y="12636"/>
                  </a:lnTo>
                  <a:lnTo>
                    <a:pt x="555802" y="12636"/>
                  </a:lnTo>
                  <a:lnTo>
                    <a:pt x="543166" y="12636"/>
                  </a:lnTo>
                  <a:lnTo>
                    <a:pt x="543166" y="25260"/>
                  </a:lnTo>
                  <a:lnTo>
                    <a:pt x="530542" y="25260"/>
                  </a:lnTo>
                  <a:lnTo>
                    <a:pt x="530542" y="12636"/>
                  </a:lnTo>
                  <a:lnTo>
                    <a:pt x="517906" y="12636"/>
                  </a:lnTo>
                  <a:lnTo>
                    <a:pt x="517906" y="25273"/>
                  </a:lnTo>
                  <a:lnTo>
                    <a:pt x="530529" y="25273"/>
                  </a:lnTo>
                  <a:lnTo>
                    <a:pt x="530529" y="37896"/>
                  </a:lnTo>
                  <a:lnTo>
                    <a:pt x="543166" y="37896"/>
                  </a:lnTo>
                  <a:lnTo>
                    <a:pt x="543166" y="25273"/>
                  </a:lnTo>
                  <a:lnTo>
                    <a:pt x="555790" y="25273"/>
                  </a:lnTo>
                  <a:lnTo>
                    <a:pt x="555790" y="37896"/>
                  </a:lnTo>
                  <a:lnTo>
                    <a:pt x="568426" y="37896"/>
                  </a:lnTo>
                  <a:lnTo>
                    <a:pt x="581063" y="37896"/>
                  </a:lnTo>
                  <a:lnTo>
                    <a:pt x="593674" y="37896"/>
                  </a:lnTo>
                  <a:lnTo>
                    <a:pt x="606310" y="37896"/>
                  </a:lnTo>
                  <a:lnTo>
                    <a:pt x="606310" y="25273"/>
                  </a:lnTo>
                  <a:lnTo>
                    <a:pt x="618947" y="25273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5961735" y="5053990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50533" y="12636"/>
                  </a:moveTo>
                  <a:lnTo>
                    <a:pt x="37909" y="12636"/>
                  </a:lnTo>
                  <a:lnTo>
                    <a:pt x="25273" y="12636"/>
                  </a:lnTo>
                  <a:lnTo>
                    <a:pt x="25273" y="25260"/>
                  </a:lnTo>
                  <a:lnTo>
                    <a:pt x="12636" y="25260"/>
                  </a:lnTo>
                  <a:lnTo>
                    <a:pt x="12636" y="12636"/>
                  </a:lnTo>
                  <a:lnTo>
                    <a:pt x="0" y="12636"/>
                  </a:lnTo>
                  <a:lnTo>
                    <a:pt x="0" y="25273"/>
                  </a:lnTo>
                  <a:lnTo>
                    <a:pt x="12636" y="25273"/>
                  </a:lnTo>
                  <a:lnTo>
                    <a:pt x="12636" y="37896"/>
                  </a:lnTo>
                  <a:lnTo>
                    <a:pt x="12636" y="50533"/>
                  </a:lnTo>
                  <a:lnTo>
                    <a:pt x="25273" y="50533"/>
                  </a:lnTo>
                  <a:lnTo>
                    <a:pt x="25273" y="37896"/>
                  </a:lnTo>
                  <a:lnTo>
                    <a:pt x="37909" y="37896"/>
                  </a:lnTo>
                  <a:lnTo>
                    <a:pt x="37909" y="25273"/>
                  </a:lnTo>
                  <a:lnTo>
                    <a:pt x="50533" y="25273"/>
                  </a:lnTo>
                  <a:lnTo>
                    <a:pt x="50533" y="12636"/>
                  </a:lnTo>
                  <a:close/>
                </a:path>
                <a:path w="619125" h="50800">
                  <a:moveTo>
                    <a:pt x="88430" y="37896"/>
                  </a:moveTo>
                  <a:lnTo>
                    <a:pt x="75793" y="37896"/>
                  </a:lnTo>
                  <a:lnTo>
                    <a:pt x="75793" y="50533"/>
                  </a:lnTo>
                  <a:lnTo>
                    <a:pt x="88430" y="50533"/>
                  </a:lnTo>
                  <a:lnTo>
                    <a:pt x="88430" y="37896"/>
                  </a:lnTo>
                  <a:close/>
                </a:path>
                <a:path w="619125" h="50800">
                  <a:moveTo>
                    <a:pt x="151587" y="12636"/>
                  </a:moveTo>
                  <a:lnTo>
                    <a:pt x="151587" y="12636"/>
                  </a:lnTo>
                  <a:lnTo>
                    <a:pt x="75793" y="12636"/>
                  </a:lnTo>
                  <a:lnTo>
                    <a:pt x="75793" y="25273"/>
                  </a:lnTo>
                  <a:lnTo>
                    <a:pt x="88430" y="25273"/>
                  </a:lnTo>
                  <a:lnTo>
                    <a:pt x="101053" y="25273"/>
                  </a:lnTo>
                  <a:lnTo>
                    <a:pt x="113690" y="25273"/>
                  </a:lnTo>
                  <a:lnTo>
                    <a:pt x="113690" y="37896"/>
                  </a:lnTo>
                  <a:lnTo>
                    <a:pt x="126326" y="37896"/>
                  </a:lnTo>
                  <a:lnTo>
                    <a:pt x="126326" y="50533"/>
                  </a:lnTo>
                  <a:lnTo>
                    <a:pt x="138963" y="50533"/>
                  </a:lnTo>
                  <a:lnTo>
                    <a:pt x="138963" y="37896"/>
                  </a:lnTo>
                  <a:lnTo>
                    <a:pt x="151587" y="37896"/>
                  </a:lnTo>
                  <a:lnTo>
                    <a:pt x="151587" y="25273"/>
                  </a:lnTo>
                  <a:lnTo>
                    <a:pt x="151587" y="12636"/>
                  </a:lnTo>
                  <a:close/>
                </a:path>
                <a:path w="619125" h="50800">
                  <a:moveTo>
                    <a:pt x="252641" y="12636"/>
                  </a:moveTo>
                  <a:lnTo>
                    <a:pt x="240004" y="12636"/>
                  </a:lnTo>
                  <a:lnTo>
                    <a:pt x="240004" y="25273"/>
                  </a:lnTo>
                  <a:lnTo>
                    <a:pt x="252641" y="25273"/>
                  </a:lnTo>
                  <a:lnTo>
                    <a:pt x="252641" y="12636"/>
                  </a:lnTo>
                  <a:close/>
                </a:path>
                <a:path w="619125" h="50800">
                  <a:moveTo>
                    <a:pt x="303174" y="37896"/>
                  </a:moveTo>
                  <a:lnTo>
                    <a:pt x="290537" y="37896"/>
                  </a:lnTo>
                  <a:lnTo>
                    <a:pt x="290537" y="25260"/>
                  </a:lnTo>
                  <a:lnTo>
                    <a:pt x="277901" y="25260"/>
                  </a:lnTo>
                  <a:lnTo>
                    <a:pt x="265264" y="25260"/>
                  </a:lnTo>
                  <a:lnTo>
                    <a:pt x="265264" y="37896"/>
                  </a:lnTo>
                  <a:lnTo>
                    <a:pt x="252641" y="37896"/>
                  </a:lnTo>
                  <a:lnTo>
                    <a:pt x="202120" y="37896"/>
                  </a:lnTo>
                  <a:lnTo>
                    <a:pt x="202120" y="25273"/>
                  </a:lnTo>
                  <a:lnTo>
                    <a:pt x="214744" y="25273"/>
                  </a:lnTo>
                  <a:lnTo>
                    <a:pt x="227380" y="25273"/>
                  </a:lnTo>
                  <a:lnTo>
                    <a:pt x="227380" y="12636"/>
                  </a:lnTo>
                  <a:lnTo>
                    <a:pt x="214744" y="12636"/>
                  </a:lnTo>
                  <a:lnTo>
                    <a:pt x="202107" y="12636"/>
                  </a:lnTo>
                  <a:lnTo>
                    <a:pt x="202107" y="25260"/>
                  </a:lnTo>
                  <a:lnTo>
                    <a:pt x="189484" y="25260"/>
                  </a:lnTo>
                  <a:lnTo>
                    <a:pt x="189484" y="12636"/>
                  </a:lnTo>
                  <a:lnTo>
                    <a:pt x="176847" y="12636"/>
                  </a:lnTo>
                  <a:lnTo>
                    <a:pt x="164211" y="12636"/>
                  </a:lnTo>
                  <a:lnTo>
                    <a:pt x="164211" y="25260"/>
                  </a:lnTo>
                  <a:lnTo>
                    <a:pt x="164211" y="37896"/>
                  </a:lnTo>
                  <a:lnTo>
                    <a:pt x="176847" y="37896"/>
                  </a:lnTo>
                  <a:lnTo>
                    <a:pt x="189484" y="37896"/>
                  </a:lnTo>
                  <a:lnTo>
                    <a:pt x="202107" y="37896"/>
                  </a:lnTo>
                  <a:lnTo>
                    <a:pt x="202107" y="50533"/>
                  </a:lnTo>
                  <a:lnTo>
                    <a:pt x="214744" y="50533"/>
                  </a:lnTo>
                  <a:lnTo>
                    <a:pt x="265277" y="50533"/>
                  </a:lnTo>
                  <a:lnTo>
                    <a:pt x="265277" y="37896"/>
                  </a:lnTo>
                  <a:lnTo>
                    <a:pt x="277901" y="37896"/>
                  </a:lnTo>
                  <a:lnTo>
                    <a:pt x="277901" y="50533"/>
                  </a:lnTo>
                  <a:lnTo>
                    <a:pt x="290537" y="50533"/>
                  </a:lnTo>
                  <a:lnTo>
                    <a:pt x="303174" y="50533"/>
                  </a:lnTo>
                  <a:lnTo>
                    <a:pt x="303174" y="37896"/>
                  </a:lnTo>
                  <a:close/>
                </a:path>
                <a:path w="619125" h="50800">
                  <a:moveTo>
                    <a:pt x="454748" y="12636"/>
                  </a:moveTo>
                  <a:lnTo>
                    <a:pt x="454748" y="12636"/>
                  </a:lnTo>
                  <a:lnTo>
                    <a:pt x="378955" y="12636"/>
                  </a:lnTo>
                  <a:lnTo>
                    <a:pt x="378955" y="25260"/>
                  </a:lnTo>
                  <a:lnTo>
                    <a:pt x="366318" y="25260"/>
                  </a:lnTo>
                  <a:lnTo>
                    <a:pt x="366318" y="37896"/>
                  </a:lnTo>
                  <a:lnTo>
                    <a:pt x="353695" y="37896"/>
                  </a:lnTo>
                  <a:lnTo>
                    <a:pt x="353695" y="25273"/>
                  </a:lnTo>
                  <a:lnTo>
                    <a:pt x="353695" y="12636"/>
                  </a:lnTo>
                  <a:lnTo>
                    <a:pt x="341058" y="12636"/>
                  </a:lnTo>
                  <a:lnTo>
                    <a:pt x="328434" y="12636"/>
                  </a:lnTo>
                  <a:lnTo>
                    <a:pt x="315798" y="12636"/>
                  </a:lnTo>
                  <a:lnTo>
                    <a:pt x="315798" y="25273"/>
                  </a:lnTo>
                  <a:lnTo>
                    <a:pt x="328422" y="25273"/>
                  </a:lnTo>
                  <a:lnTo>
                    <a:pt x="341058" y="25273"/>
                  </a:lnTo>
                  <a:lnTo>
                    <a:pt x="341058" y="37896"/>
                  </a:lnTo>
                  <a:lnTo>
                    <a:pt x="328434" y="37896"/>
                  </a:lnTo>
                  <a:lnTo>
                    <a:pt x="315798" y="37896"/>
                  </a:lnTo>
                  <a:lnTo>
                    <a:pt x="315798" y="50533"/>
                  </a:lnTo>
                  <a:lnTo>
                    <a:pt x="366331" y="50533"/>
                  </a:lnTo>
                  <a:lnTo>
                    <a:pt x="366331" y="37896"/>
                  </a:lnTo>
                  <a:lnTo>
                    <a:pt x="378955" y="37896"/>
                  </a:lnTo>
                  <a:lnTo>
                    <a:pt x="378955" y="25273"/>
                  </a:lnTo>
                  <a:lnTo>
                    <a:pt x="391579" y="25273"/>
                  </a:lnTo>
                  <a:lnTo>
                    <a:pt x="404215" y="25273"/>
                  </a:lnTo>
                  <a:lnTo>
                    <a:pt x="416852" y="25273"/>
                  </a:lnTo>
                  <a:lnTo>
                    <a:pt x="416852" y="37896"/>
                  </a:lnTo>
                  <a:lnTo>
                    <a:pt x="429475" y="37896"/>
                  </a:lnTo>
                  <a:lnTo>
                    <a:pt x="442112" y="37896"/>
                  </a:lnTo>
                  <a:lnTo>
                    <a:pt x="442112" y="25273"/>
                  </a:lnTo>
                  <a:lnTo>
                    <a:pt x="454748" y="25273"/>
                  </a:lnTo>
                  <a:lnTo>
                    <a:pt x="454748" y="12636"/>
                  </a:lnTo>
                  <a:close/>
                </a:path>
                <a:path w="619125" h="50800">
                  <a:moveTo>
                    <a:pt x="492645" y="0"/>
                  </a:moveTo>
                  <a:lnTo>
                    <a:pt x="480009" y="0"/>
                  </a:lnTo>
                  <a:lnTo>
                    <a:pt x="467372" y="0"/>
                  </a:lnTo>
                  <a:lnTo>
                    <a:pt x="467372" y="12636"/>
                  </a:lnTo>
                  <a:lnTo>
                    <a:pt x="467372" y="25273"/>
                  </a:lnTo>
                  <a:lnTo>
                    <a:pt x="480009" y="25273"/>
                  </a:lnTo>
                  <a:lnTo>
                    <a:pt x="492645" y="25273"/>
                  </a:lnTo>
                  <a:lnTo>
                    <a:pt x="492645" y="12636"/>
                  </a:lnTo>
                  <a:lnTo>
                    <a:pt x="492645" y="0"/>
                  </a:lnTo>
                  <a:close/>
                </a:path>
                <a:path w="619125" h="50800">
                  <a:moveTo>
                    <a:pt x="530542" y="25260"/>
                  </a:moveTo>
                  <a:lnTo>
                    <a:pt x="517906" y="25260"/>
                  </a:lnTo>
                  <a:lnTo>
                    <a:pt x="517906" y="12636"/>
                  </a:lnTo>
                  <a:lnTo>
                    <a:pt x="505269" y="12636"/>
                  </a:lnTo>
                  <a:lnTo>
                    <a:pt x="505269" y="25260"/>
                  </a:lnTo>
                  <a:lnTo>
                    <a:pt x="505269" y="37896"/>
                  </a:lnTo>
                  <a:lnTo>
                    <a:pt x="517906" y="37896"/>
                  </a:lnTo>
                  <a:lnTo>
                    <a:pt x="530542" y="37896"/>
                  </a:lnTo>
                  <a:lnTo>
                    <a:pt x="530542" y="25260"/>
                  </a:lnTo>
                  <a:close/>
                </a:path>
                <a:path w="619125" h="50800">
                  <a:moveTo>
                    <a:pt x="530542" y="0"/>
                  </a:moveTo>
                  <a:lnTo>
                    <a:pt x="517906" y="0"/>
                  </a:lnTo>
                  <a:lnTo>
                    <a:pt x="517906" y="12636"/>
                  </a:lnTo>
                  <a:lnTo>
                    <a:pt x="530542" y="12636"/>
                  </a:lnTo>
                  <a:lnTo>
                    <a:pt x="530542" y="0"/>
                  </a:lnTo>
                  <a:close/>
                </a:path>
                <a:path w="619125" h="50800">
                  <a:moveTo>
                    <a:pt x="618947" y="0"/>
                  </a:moveTo>
                  <a:lnTo>
                    <a:pt x="606310" y="0"/>
                  </a:lnTo>
                  <a:lnTo>
                    <a:pt x="606310" y="12636"/>
                  </a:lnTo>
                  <a:lnTo>
                    <a:pt x="593699" y="12636"/>
                  </a:lnTo>
                  <a:lnTo>
                    <a:pt x="581063" y="12636"/>
                  </a:lnTo>
                  <a:lnTo>
                    <a:pt x="581063" y="0"/>
                  </a:lnTo>
                  <a:lnTo>
                    <a:pt x="568426" y="0"/>
                  </a:lnTo>
                  <a:lnTo>
                    <a:pt x="555790" y="0"/>
                  </a:lnTo>
                  <a:lnTo>
                    <a:pt x="555790" y="12636"/>
                  </a:lnTo>
                  <a:lnTo>
                    <a:pt x="555790" y="25260"/>
                  </a:lnTo>
                  <a:lnTo>
                    <a:pt x="543166" y="25260"/>
                  </a:lnTo>
                  <a:lnTo>
                    <a:pt x="543166" y="37896"/>
                  </a:lnTo>
                  <a:lnTo>
                    <a:pt x="555802" y="37896"/>
                  </a:lnTo>
                  <a:lnTo>
                    <a:pt x="555802" y="25273"/>
                  </a:lnTo>
                  <a:lnTo>
                    <a:pt x="568426" y="25273"/>
                  </a:lnTo>
                  <a:lnTo>
                    <a:pt x="568426" y="37896"/>
                  </a:lnTo>
                  <a:lnTo>
                    <a:pt x="581063" y="37896"/>
                  </a:lnTo>
                  <a:lnTo>
                    <a:pt x="593699" y="37896"/>
                  </a:lnTo>
                  <a:lnTo>
                    <a:pt x="593699" y="25273"/>
                  </a:lnTo>
                  <a:lnTo>
                    <a:pt x="606310" y="25273"/>
                  </a:lnTo>
                  <a:lnTo>
                    <a:pt x="606310" y="37896"/>
                  </a:lnTo>
                  <a:lnTo>
                    <a:pt x="618947" y="37896"/>
                  </a:lnTo>
                  <a:lnTo>
                    <a:pt x="618947" y="25273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5961735" y="5091887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36" y="12623"/>
                  </a:moveTo>
                  <a:lnTo>
                    <a:pt x="0" y="12623"/>
                  </a:lnTo>
                  <a:lnTo>
                    <a:pt x="0" y="25260"/>
                  </a:lnTo>
                  <a:lnTo>
                    <a:pt x="12636" y="25260"/>
                  </a:lnTo>
                  <a:lnTo>
                    <a:pt x="12636" y="12623"/>
                  </a:lnTo>
                  <a:close/>
                </a:path>
                <a:path w="619125" h="50800">
                  <a:moveTo>
                    <a:pt x="25273" y="37896"/>
                  </a:moveTo>
                  <a:lnTo>
                    <a:pt x="12636" y="37896"/>
                  </a:lnTo>
                  <a:lnTo>
                    <a:pt x="0" y="37896"/>
                  </a:lnTo>
                  <a:lnTo>
                    <a:pt x="0" y="50533"/>
                  </a:lnTo>
                  <a:lnTo>
                    <a:pt x="12636" y="50533"/>
                  </a:lnTo>
                  <a:lnTo>
                    <a:pt x="25273" y="50533"/>
                  </a:lnTo>
                  <a:lnTo>
                    <a:pt x="25273" y="37896"/>
                  </a:lnTo>
                  <a:close/>
                </a:path>
                <a:path w="619125" h="50800">
                  <a:moveTo>
                    <a:pt x="63169" y="37896"/>
                  </a:moveTo>
                  <a:lnTo>
                    <a:pt x="50533" y="37896"/>
                  </a:lnTo>
                  <a:lnTo>
                    <a:pt x="37896" y="37896"/>
                  </a:lnTo>
                  <a:lnTo>
                    <a:pt x="37896" y="50533"/>
                  </a:lnTo>
                  <a:lnTo>
                    <a:pt x="50533" y="50533"/>
                  </a:lnTo>
                  <a:lnTo>
                    <a:pt x="63169" y="50533"/>
                  </a:lnTo>
                  <a:lnTo>
                    <a:pt x="63169" y="37896"/>
                  </a:lnTo>
                  <a:close/>
                </a:path>
                <a:path w="619125" h="50800">
                  <a:moveTo>
                    <a:pt x="63169" y="12623"/>
                  </a:moveTo>
                  <a:lnTo>
                    <a:pt x="50533" y="12623"/>
                  </a:lnTo>
                  <a:lnTo>
                    <a:pt x="50533" y="25260"/>
                  </a:lnTo>
                  <a:lnTo>
                    <a:pt x="63169" y="25260"/>
                  </a:lnTo>
                  <a:lnTo>
                    <a:pt x="63169" y="12623"/>
                  </a:lnTo>
                  <a:close/>
                </a:path>
                <a:path w="619125" h="50800">
                  <a:moveTo>
                    <a:pt x="214744" y="12623"/>
                  </a:moveTo>
                  <a:lnTo>
                    <a:pt x="214744" y="12623"/>
                  </a:lnTo>
                  <a:lnTo>
                    <a:pt x="164211" y="12623"/>
                  </a:lnTo>
                  <a:lnTo>
                    <a:pt x="164211" y="25260"/>
                  </a:lnTo>
                  <a:lnTo>
                    <a:pt x="151587" y="25260"/>
                  </a:lnTo>
                  <a:lnTo>
                    <a:pt x="151587" y="12623"/>
                  </a:lnTo>
                  <a:lnTo>
                    <a:pt x="138963" y="12623"/>
                  </a:lnTo>
                  <a:lnTo>
                    <a:pt x="126326" y="12623"/>
                  </a:lnTo>
                  <a:lnTo>
                    <a:pt x="126326" y="25260"/>
                  </a:lnTo>
                  <a:lnTo>
                    <a:pt x="138950" y="25260"/>
                  </a:lnTo>
                  <a:lnTo>
                    <a:pt x="138950" y="37896"/>
                  </a:lnTo>
                  <a:lnTo>
                    <a:pt x="126326" y="37896"/>
                  </a:lnTo>
                  <a:lnTo>
                    <a:pt x="113690" y="37896"/>
                  </a:lnTo>
                  <a:lnTo>
                    <a:pt x="113690" y="25260"/>
                  </a:lnTo>
                  <a:lnTo>
                    <a:pt x="113690" y="12623"/>
                  </a:lnTo>
                  <a:lnTo>
                    <a:pt x="101053" y="12623"/>
                  </a:lnTo>
                  <a:lnTo>
                    <a:pt x="101053" y="25260"/>
                  </a:lnTo>
                  <a:lnTo>
                    <a:pt x="101053" y="37896"/>
                  </a:lnTo>
                  <a:lnTo>
                    <a:pt x="88430" y="37896"/>
                  </a:lnTo>
                  <a:lnTo>
                    <a:pt x="88430" y="25260"/>
                  </a:lnTo>
                  <a:lnTo>
                    <a:pt x="75793" y="25260"/>
                  </a:lnTo>
                  <a:lnTo>
                    <a:pt x="75793" y="37909"/>
                  </a:lnTo>
                  <a:lnTo>
                    <a:pt x="88430" y="37909"/>
                  </a:lnTo>
                  <a:lnTo>
                    <a:pt x="88430" y="50533"/>
                  </a:lnTo>
                  <a:lnTo>
                    <a:pt x="101066" y="50533"/>
                  </a:lnTo>
                  <a:lnTo>
                    <a:pt x="101066" y="37909"/>
                  </a:lnTo>
                  <a:lnTo>
                    <a:pt x="113690" y="37909"/>
                  </a:lnTo>
                  <a:lnTo>
                    <a:pt x="113690" y="50533"/>
                  </a:lnTo>
                  <a:lnTo>
                    <a:pt x="126326" y="50533"/>
                  </a:lnTo>
                  <a:lnTo>
                    <a:pt x="138963" y="50533"/>
                  </a:lnTo>
                  <a:lnTo>
                    <a:pt x="138963" y="37909"/>
                  </a:lnTo>
                  <a:lnTo>
                    <a:pt x="151587" y="37909"/>
                  </a:lnTo>
                  <a:lnTo>
                    <a:pt x="151587" y="50533"/>
                  </a:lnTo>
                  <a:lnTo>
                    <a:pt x="164223" y="50533"/>
                  </a:lnTo>
                  <a:lnTo>
                    <a:pt x="164223" y="37909"/>
                  </a:lnTo>
                  <a:lnTo>
                    <a:pt x="164223" y="25260"/>
                  </a:lnTo>
                  <a:lnTo>
                    <a:pt x="176847" y="25260"/>
                  </a:lnTo>
                  <a:lnTo>
                    <a:pt x="189484" y="25260"/>
                  </a:lnTo>
                  <a:lnTo>
                    <a:pt x="202107" y="25260"/>
                  </a:lnTo>
                  <a:lnTo>
                    <a:pt x="202107" y="37896"/>
                  </a:lnTo>
                  <a:lnTo>
                    <a:pt x="189484" y="37896"/>
                  </a:lnTo>
                  <a:lnTo>
                    <a:pt x="189484" y="50533"/>
                  </a:lnTo>
                  <a:lnTo>
                    <a:pt x="202107" y="50533"/>
                  </a:lnTo>
                  <a:lnTo>
                    <a:pt x="214744" y="50533"/>
                  </a:lnTo>
                  <a:lnTo>
                    <a:pt x="214744" y="37909"/>
                  </a:lnTo>
                  <a:lnTo>
                    <a:pt x="214744" y="25260"/>
                  </a:lnTo>
                  <a:lnTo>
                    <a:pt x="214744" y="12623"/>
                  </a:lnTo>
                  <a:close/>
                </a:path>
                <a:path w="619125" h="50800">
                  <a:moveTo>
                    <a:pt x="252641" y="37896"/>
                  </a:moveTo>
                  <a:lnTo>
                    <a:pt x="240004" y="37896"/>
                  </a:lnTo>
                  <a:lnTo>
                    <a:pt x="227368" y="37896"/>
                  </a:lnTo>
                  <a:lnTo>
                    <a:pt x="227368" y="50533"/>
                  </a:lnTo>
                  <a:lnTo>
                    <a:pt x="240004" y="50533"/>
                  </a:lnTo>
                  <a:lnTo>
                    <a:pt x="252641" y="50533"/>
                  </a:lnTo>
                  <a:lnTo>
                    <a:pt x="252641" y="37896"/>
                  </a:lnTo>
                  <a:close/>
                </a:path>
                <a:path w="619125" h="50800">
                  <a:moveTo>
                    <a:pt x="252641" y="12623"/>
                  </a:moveTo>
                  <a:lnTo>
                    <a:pt x="240004" y="12623"/>
                  </a:lnTo>
                  <a:lnTo>
                    <a:pt x="240004" y="25260"/>
                  </a:lnTo>
                  <a:lnTo>
                    <a:pt x="252641" y="25260"/>
                  </a:lnTo>
                  <a:lnTo>
                    <a:pt x="252641" y="12623"/>
                  </a:lnTo>
                  <a:close/>
                </a:path>
                <a:path w="619125" h="50800">
                  <a:moveTo>
                    <a:pt x="277901" y="12623"/>
                  </a:moveTo>
                  <a:lnTo>
                    <a:pt x="265264" y="12623"/>
                  </a:lnTo>
                  <a:lnTo>
                    <a:pt x="265264" y="25260"/>
                  </a:lnTo>
                  <a:lnTo>
                    <a:pt x="277901" y="25260"/>
                  </a:lnTo>
                  <a:lnTo>
                    <a:pt x="277901" y="12623"/>
                  </a:lnTo>
                  <a:close/>
                </a:path>
                <a:path w="619125" h="50800">
                  <a:moveTo>
                    <a:pt x="404215" y="37896"/>
                  </a:moveTo>
                  <a:lnTo>
                    <a:pt x="391591" y="37896"/>
                  </a:lnTo>
                  <a:lnTo>
                    <a:pt x="378955" y="37896"/>
                  </a:lnTo>
                  <a:lnTo>
                    <a:pt x="378955" y="25260"/>
                  </a:lnTo>
                  <a:lnTo>
                    <a:pt x="366331" y="25260"/>
                  </a:lnTo>
                  <a:lnTo>
                    <a:pt x="366331" y="12636"/>
                  </a:lnTo>
                  <a:lnTo>
                    <a:pt x="366331" y="0"/>
                  </a:lnTo>
                  <a:lnTo>
                    <a:pt x="353695" y="0"/>
                  </a:lnTo>
                  <a:lnTo>
                    <a:pt x="353695" y="12623"/>
                  </a:lnTo>
                  <a:lnTo>
                    <a:pt x="341058" y="12623"/>
                  </a:lnTo>
                  <a:lnTo>
                    <a:pt x="290537" y="12623"/>
                  </a:lnTo>
                  <a:lnTo>
                    <a:pt x="290537" y="25260"/>
                  </a:lnTo>
                  <a:lnTo>
                    <a:pt x="303161" y="25260"/>
                  </a:lnTo>
                  <a:lnTo>
                    <a:pt x="315798" y="25260"/>
                  </a:lnTo>
                  <a:lnTo>
                    <a:pt x="315798" y="37896"/>
                  </a:lnTo>
                  <a:lnTo>
                    <a:pt x="303161" y="37896"/>
                  </a:lnTo>
                  <a:lnTo>
                    <a:pt x="303161" y="50533"/>
                  </a:lnTo>
                  <a:lnTo>
                    <a:pt x="315798" y="50533"/>
                  </a:lnTo>
                  <a:lnTo>
                    <a:pt x="328434" y="50533"/>
                  </a:lnTo>
                  <a:lnTo>
                    <a:pt x="328434" y="37909"/>
                  </a:lnTo>
                  <a:lnTo>
                    <a:pt x="328434" y="25260"/>
                  </a:lnTo>
                  <a:lnTo>
                    <a:pt x="341058" y="25260"/>
                  </a:lnTo>
                  <a:lnTo>
                    <a:pt x="341058" y="37896"/>
                  </a:lnTo>
                  <a:lnTo>
                    <a:pt x="341058" y="50533"/>
                  </a:lnTo>
                  <a:lnTo>
                    <a:pt x="353695" y="50533"/>
                  </a:lnTo>
                  <a:lnTo>
                    <a:pt x="353695" y="37909"/>
                  </a:lnTo>
                  <a:lnTo>
                    <a:pt x="366318" y="37909"/>
                  </a:lnTo>
                  <a:lnTo>
                    <a:pt x="378955" y="37909"/>
                  </a:lnTo>
                  <a:lnTo>
                    <a:pt x="378955" y="50533"/>
                  </a:lnTo>
                  <a:lnTo>
                    <a:pt x="391579" y="50533"/>
                  </a:lnTo>
                  <a:lnTo>
                    <a:pt x="404215" y="50533"/>
                  </a:lnTo>
                  <a:lnTo>
                    <a:pt x="404215" y="37896"/>
                  </a:lnTo>
                  <a:close/>
                </a:path>
                <a:path w="619125" h="50800">
                  <a:moveTo>
                    <a:pt x="404215" y="0"/>
                  </a:moveTo>
                  <a:lnTo>
                    <a:pt x="391591" y="0"/>
                  </a:lnTo>
                  <a:lnTo>
                    <a:pt x="378955" y="0"/>
                  </a:lnTo>
                  <a:lnTo>
                    <a:pt x="378955" y="12623"/>
                  </a:lnTo>
                  <a:lnTo>
                    <a:pt x="378955" y="25260"/>
                  </a:lnTo>
                  <a:lnTo>
                    <a:pt x="391591" y="25260"/>
                  </a:lnTo>
                  <a:lnTo>
                    <a:pt x="391591" y="12636"/>
                  </a:lnTo>
                  <a:lnTo>
                    <a:pt x="404215" y="12636"/>
                  </a:lnTo>
                  <a:lnTo>
                    <a:pt x="404215" y="0"/>
                  </a:lnTo>
                  <a:close/>
                </a:path>
                <a:path w="619125" h="50800">
                  <a:moveTo>
                    <a:pt x="517906" y="0"/>
                  </a:moveTo>
                  <a:lnTo>
                    <a:pt x="505269" y="0"/>
                  </a:lnTo>
                  <a:lnTo>
                    <a:pt x="492645" y="0"/>
                  </a:lnTo>
                  <a:lnTo>
                    <a:pt x="480009" y="0"/>
                  </a:lnTo>
                  <a:lnTo>
                    <a:pt x="480009" y="12623"/>
                  </a:lnTo>
                  <a:lnTo>
                    <a:pt x="467385" y="12623"/>
                  </a:lnTo>
                  <a:lnTo>
                    <a:pt x="454748" y="12623"/>
                  </a:lnTo>
                  <a:lnTo>
                    <a:pt x="442112" y="12623"/>
                  </a:lnTo>
                  <a:lnTo>
                    <a:pt x="442112" y="0"/>
                  </a:lnTo>
                  <a:lnTo>
                    <a:pt x="429475" y="0"/>
                  </a:lnTo>
                  <a:lnTo>
                    <a:pt x="429475" y="12623"/>
                  </a:lnTo>
                  <a:lnTo>
                    <a:pt x="416852" y="12623"/>
                  </a:lnTo>
                  <a:lnTo>
                    <a:pt x="416852" y="25260"/>
                  </a:lnTo>
                  <a:lnTo>
                    <a:pt x="429488" y="25260"/>
                  </a:lnTo>
                  <a:lnTo>
                    <a:pt x="429488" y="12636"/>
                  </a:lnTo>
                  <a:lnTo>
                    <a:pt x="442112" y="12636"/>
                  </a:lnTo>
                  <a:lnTo>
                    <a:pt x="442112" y="25260"/>
                  </a:lnTo>
                  <a:lnTo>
                    <a:pt x="442112" y="37909"/>
                  </a:lnTo>
                  <a:lnTo>
                    <a:pt x="454748" y="37909"/>
                  </a:lnTo>
                  <a:lnTo>
                    <a:pt x="454748" y="25260"/>
                  </a:lnTo>
                  <a:lnTo>
                    <a:pt x="467372" y="25260"/>
                  </a:lnTo>
                  <a:lnTo>
                    <a:pt x="480009" y="25260"/>
                  </a:lnTo>
                  <a:lnTo>
                    <a:pt x="492633" y="25260"/>
                  </a:lnTo>
                  <a:lnTo>
                    <a:pt x="492633" y="37909"/>
                  </a:lnTo>
                  <a:lnTo>
                    <a:pt x="505269" y="37909"/>
                  </a:lnTo>
                  <a:lnTo>
                    <a:pt x="505269" y="25260"/>
                  </a:lnTo>
                  <a:lnTo>
                    <a:pt x="492645" y="25260"/>
                  </a:lnTo>
                  <a:lnTo>
                    <a:pt x="492645" y="12636"/>
                  </a:lnTo>
                  <a:lnTo>
                    <a:pt x="505269" y="12636"/>
                  </a:lnTo>
                  <a:lnTo>
                    <a:pt x="517906" y="12636"/>
                  </a:lnTo>
                  <a:lnTo>
                    <a:pt x="517906" y="0"/>
                  </a:lnTo>
                  <a:close/>
                </a:path>
                <a:path w="619125" h="50800">
                  <a:moveTo>
                    <a:pt x="581063" y="0"/>
                  </a:moveTo>
                  <a:lnTo>
                    <a:pt x="568426" y="0"/>
                  </a:lnTo>
                  <a:lnTo>
                    <a:pt x="555802" y="0"/>
                  </a:lnTo>
                  <a:lnTo>
                    <a:pt x="543166" y="0"/>
                  </a:lnTo>
                  <a:lnTo>
                    <a:pt x="543166" y="12623"/>
                  </a:lnTo>
                  <a:lnTo>
                    <a:pt x="530529" y="12623"/>
                  </a:lnTo>
                  <a:lnTo>
                    <a:pt x="530529" y="25260"/>
                  </a:lnTo>
                  <a:lnTo>
                    <a:pt x="517906" y="25260"/>
                  </a:lnTo>
                  <a:lnTo>
                    <a:pt x="517906" y="37909"/>
                  </a:lnTo>
                  <a:lnTo>
                    <a:pt x="530542" y="37909"/>
                  </a:lnTo>
                  <a:lnTo>
                    <a:pt x="530542" y="25260"/>
                  </a:lnTo>
                  <a:lnTo>
                    <a:pt x="543166" y="25260"/>
                  </a:lnTo>
                  <a:lnTo>
                    <a:pt x="543166" y="37909"/>
                  </a:lnTo>
                  <a:lnTo>
                    <a:pt x="555802" y="37909"/>
                  </a:lnTo>
                  <a:lnTo>
                    <a:pt x="555802" y="25260"/>
                  </a:lnTo>
                  <a:lnTo>
                    <a:pt x="555802" y="12636"/>
                  </a:lnTo>
                  <a:lnTo>
                    <a:pt x="568426" y="12636"/>
                  </a:lnTo>
                  <a:lnTo>
                    <a:pt x="568426" y="25260"/>
                  </a:lnTo>
                  <a:lnTo>
                    <a:pt x="568426" y="37909"/>
                  </a:lnTo>
                  <a:lnTo>
                    <a:pt x="581063" y="37909"/>
                  </a:lnTo>
                  <a:lnTo>
                    <a:pt x="581063" y="25260"/>
                  </a:lnTo>
                  <a:lnTo>
                    <a:pt x="581063" y="12636"/>
                  </a:lnTo>
                  <a:lnTo>
                    <a:pt x="581063" y="0"/>
                  </a:lnTo>
                  <a:close/>
                </a:path>
                <a:path w="619125" h="50800">
                  <a:moveTo>
                    <a:pt x="618947" y="0"/>
                  </a:moveTo>
                  <a:lnTo>
                    <a:pt x="606310" y="0"/>
                  </a:lnTo>
                  <a:lnTo>
                    <a:pt x="593674" y="0"/>
                  </a:lnTo>
                  <a:lnTo>
                    <a:pt x="593674" y="12623"/>
                  </a:lnTo>
                  <a:lnTo>
                    <a:pt x="593674" y="25260"/>
                  </a:lnTo>
                  <a:lnTo>
                    <a:pt x="606310" y="25260"/>
                  </a:lnTo>
                  <a:lnTo>
                    <a:pt x="618947" y="25260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5961735" y="5129783"/>
              <a:ext cx="606425" cy="50800"/>
            </a:xfrm>
            <a:custGeom>
              <a:avLst/>
              <a:gdLst/>
              <a:ahLst/>
              <a:cxnLst/>
              <a:rect l="l" t="t" r="r" b="b"/>
              <a:pathLst>
                <a:path w="606425" h="50800">
                  <a:moveTo>
                    <a:pt x="240004" y="25260"/>
                  </a:moveTo>
                  <a:lnTo>
                    <a:pt x="227380" y="25260"/>
                  </a:lnTo>
                  <a:lnTo>
                    <a:pt x="227380" y="12623"/>
                  </a:lnTo>
                  <a:lnTo>
                    <a:pt x="214744" y="12623"/>
                  </a:lnTo>
                  <a:lnTo>
                    <a:pt x="0" y="12623"/>
                  </a:lnTo>
                  <a:lnTo>
                    <a:pt x="0" y="25260"/>
                  </a:lnTo>
                  <a:lnTo>
                    <a:pt x="0" y="37896"/>
                  </a:lnTo>
                  <a:lnTo>
                    <a:pt x="12636" y="37896"/>
                  </a:lnTo>
                  <a:lnTo>
                    <a:pt x="12636" y="25260"/>
                  </a:lnTo>
                  <a:lnTo>
                    <a:pt x="25273" y="25260"/>
                  </a:lnTo>
                  <a:lnTo>
                    <a:pt x="37896" y="25260"/>
                  </a:lnTo>
                  <a:lnTo>
                    <a:pt x="50533" y="25260"/>
                  </a:lnTo>
                  <a:lnTo>
                    <a:pt x="50533" y="37884"/>
                  </a:lnTo>
                  <a:lnTo>
                    <a:pt x="37909" y="37884"/>
                  </a:lnTo>
                  <a:lnTo>
                    <a:pt x="25273" y="37884"/>
                  </a:lnTo>
                  <a:lnTo>
                    <a:pt x="25273" y="50520"/>
                  </a:lnTo>
                  <a:lnTo>
                    <a:pt x="37896" y="50520"/>
                  </a:lnTo>
                  <a:lnTo>
                    <a:pt x="50533" y="50520"/>
                  </a:lnTo>
                  <a:lnTo>
                    <a:pt x="50533" y="37896"/>
                  </a:lnTo>
                  <a:lnTo>
                    <a:pt x="63169" y="37896"/>
                  </a:lnTo>
                  <a:lnTo>
                    <a:pt x="63169" y="25260"/>
                  </a:lnTo>
                  <a:lnTo>
                    <a:pt x="75793" y="25260"/>
                  </a:lnTo>
                  <a:lnTo>
                    <a:pt x="88430" y="25260"/>
                  </a:lnTo>
                  <a:lnTo>
                    <a:pt x="101053" y="25260"/>
                  </a:lnTo>
                  <a:lnTo>
                    <a:pt x="101053" y="37896"/>
                  </a:lnTo>
                  <a:lnTo>
                    <a:pt x="113690" y="37896"/>
                  </a:lnTo>
                  <a:lnTo>
                    <a:pt x="113690" y="25260"/>
                  </a:lnTo>
                  <a:lnTo>
                    <a:pt x="126326" y="25260"/>
                  </a:lnTo>
                  <a:lnTo>
                    <a:pt x="138950" y="25260"/>
                  </a:lnTo>
                  <a:lnTo>
                    <a:pt x="151587" y="25260"/>
                  </a:lnTo>
                  <a:lnTo>
                    <a:pt x="151587" y="37896"/>
                  </a:lnTo>
                  <a:lnTo>
                    <a:pt x="164223" y="37896"/>
                  </a:lnTo>
                  <a:lnTo>
                    <a:pt x="164223" y="25260"/>
                  </a:lnTo>
                  <a:lnTo>
                    <a:pt x="176847" y="25260"/>
                  </a:lnTo>
                  <a:lnTo>
                    <a:pt x="189484" y="25260"/>
                  </a:lnTo>
                  <a:lnTo>
                    <a:pt x="202107" y="25260"/>
                  </a:lnTo>
                  <a:lnTo>
                    <a:pt x="214744" y="25260"/>
                  </a:lnTo>
                  <a:lnTo>
                    <a:pt x="214744" y="37896"/>
                  </a:lnTo>
                  <a:lnTo>
                    <a:pt x="227368" y="37896"/>
                  </a:lnTo>
                  <a:lnTo>
                    <a:pt x="240004" y="37896"/>
                  </a:lnTo>
                  <a:lnTo>
                    <a:pt x="240004" y="25260"/>
                  </a:lnTo>
                  <a:close/>
                </a:path>
                <a:path w="606425" h="50800">
                  <a:moveTo>
                    <a:pt x="404215" y="0"/>
                  </a:moveTo>
                  <a:lnTo>
                    <a:pt x="391579" y="0"/>
                  </a:lnTo>
                  <a:lnTo>
                    <a:pt x="391579" y="12623"/>
                  </a:lnTo>
                  <a:lnTo>
                    <a:pt x="378955" y="12623"/>
                  </a:lnTo>
                  <a:lnTo>
                    <a:pt x="240004" y="12623"/>
                  </a:lnTo>
                  <a:lnTo>
                    <a:pt x="240004" y="25260"/>
                  </a:lnTo>
                  <a:lnTo>
                    <a:pt x="252641" y="25260"/>
                  </a:lnTo>
                  <a:lnTo>
                    <a:pt x="252641" y="37896"/>
                  </a:lnTo>
                  <a:lnTo>
                    <a:pt x="265277" y="37896"/>
                  </a:lnTo>
                  <a:lnTo>
                    <a:pt x="265277" y="25260"/>
                  </a:lnTo>
                  <a:lnTo>
                    <a:pt x="277901" y="25260"/>
                  </a:lnTo>
                  <a:lnTo>
                    <a:pt x="277901" y="37896"/>
                  </a:lnTo>
                  <a:lnTo>
                    <a:pt x="290537" y="37896"/>
                  </a:lnTo>
                  <a:lnTo>
                    <a:pt x="290537" y="25260"/>
                  </a:lnTo>
                  <a:lnTo>
                    <a:pt x="303161" y="25260"/>
                  </a:lnTo>
                  <a:lnTo>
                    <a:pt x="315798" y="25260"/>
                  </a:lnTo>
                  <a:lnTo>
                    <a:pt x="328422" y="25260"/>
                  </a:lnTo>
                  <a:lnTo>
                    <a:pt x="328422" y="37896"/>
                  </a:lnTo>
                  <a:lnTo>
                    <a:pt x="341058" y="37896"/>
                  </a:lnTo>
                  <a:lnTo>
                    <a:pt x="341058" y="25260"/>
                  </a:lnTo>
                  <a:lnTo>
                    <a:pt x="353695" y="25260"/>
                  </a:lnTo>
                  <a:lnTo>
                    <a:pt x="366318" y="25260"/>
                  </a:lnTo>
                  <a:lnTo>
                    <a:pt x="366318" y="37896"/>
                  </a:lnTo>
                  <a:lnTo>
                    <a:pt x="378955" y="37896"/>
                  </a:lnTo>
                  <a:lnTo>
                    <a:pt x="391591" y="37896"/>
                  </a:lnTo>
                  <a:lnTo>
                    <a:pt x="391591" y="25260"/>
                  </a:lnTo>
                  <a:lnTo>
                    <a:pt x="391591" y="12636"/>
                  </a:lnTo>
                  <a:lnTo>
                    <a:pt x="404215" y="12636"/>
                  </a:lnTo>
                  <a:lnTo>
                    <a:pt x="404215" y="0"/>
                  </a:lnTo>
                  <a:close/>
                </a:path>
                <a:path w="606425" h="50800">
                  <a:moveTo>
                    <a:pt x="480009" y="0"/>
                  </a:moveTo>
                  <a:lnTo>
                    <a:pt x="467372" y="0"/>
                  </a:lnTo>
                  <a:lnTo>
                    <a:pt x="467372" y="12623"/>
                  </a:lnTo>
                  <a:lnTo>
                    <a:pt x="454748" y="12623"/>
                  </a:lnTo>
                  <a:lnTo>
                    <a:pt x="454748" y="0"/>
                  </a:lnTo>
                  <a:lnTo>
                    <a:pt x="442112" y="0"/>
                  </a:lnTo>
                  <a:lnTo>
                    <a:pt x="442112" y="12623"/>
                  </a:lnTo>
                  <a:lnTo>
                    <a:pt x="429475" y="12623"/>
                  </a:lnTo>
                  <a:lnTo>
                    <a:pt x="429475" y="25260"/>
                  </a:lnTo>
                  <a:lnTo>
                    <a:pt x="416852" y="25260"/>
                  </a:lnTo>
                  <a:lnTo>
                    <a:pt x="416852" y="37896"/>
                  </a:lnTo>
                  <a:lnTo>
                    <a:pt x="429488" y="37896"/>
                  </a:lnTo>
                  <a:lnTo>
                    <a:pt x="429488" y="25260"/>
                  </a:lnTo>
                  <a:lnTo>
                    <a:pt x="442112" y="25260"/>
                  </a:lnTo>
                  <a:lnTo>
                    <a:pt x="442112" y="12636"/>
                  </a:lnTo>
                  <a:lnTo>
                    <a:pt x="454748" y="12636"/>
                  </a:lnTo>
                  <a:lnTo>
                    <a:pt x="454748" y="25260"/>
                  </a:lnTo>
                  <a:lnTo>
                    <a:pt x="454748" y="37896"/>
                  </a:lnTo>
                  <a:lnTo>
                    <a:pt x="467372" y="37896"/>
                  </a:lnTo>
                  <a:lnTo>
                    <a:pt x="480009" y="37896"/>
                  </a:lnTo>
                  <a:lnTo>
                    <a:pt x="480009" y="25260"/>
                  </a:lnTo>
                  <a:lnTo>
                    <a:pt x="480009" y="12636"/>
                  </a:lnTo>
                  <a:lnTo>
                    <a:pt x="480009" y="0"/>
                  </a:lnTo>
                  <a:close/>
                </a:path>
                <a:path w="606425" h="50800">
                  <a:moveTo>
                    <a:pt x="606310" y="25260"/>
                  </a:moveTo>
                  <a:lnTo>
                    <a:pt x="593699" y="25260"/>
                  </a:lnTo>
                  <a:lnTo>
                    <a:pt x="581063" y="25260"/>
                  </a:lnTo>
                  <a:lnTo>
                    <a:pt x="581063" y="12636"/>
                  </a:lnTo>
                  <a:lnTo>
                    <a:pt x="593699" y="12636"/>
                  </a:lnTo>
                  <a:lnTo>
                    <a:pt x="593699" y="0"/>
                  </a:lnTo>
                  <a:lnTo>
                    <a:pt x="581063" y="0"/>
                  </a:lnTo>
                  <a:lnTo>
                    <a:pt x="568426" y="0"/>
                  </a:lnTo>
                  <a:lnTo>
                    <a:pt x="517906" y="0"/>
                  </a:lnTo>
                  <a:lnTo>
                    <a:pt x="517906" y="12623"/>
                  </a:lnTo>
                  <a:lnTo>
                    <a:pt x="505269" y="12623"/>
                  </a:lnTo>
                  <a:lnTo>
                    <a:pt x="492633" y="12623"/>
                  </a:lnTo>
                  <a:lnTo>
                    <a:pt x="492633" y="25260"/>
                  </a:lnTo>
                  <a:lnTo>
                    <a:pt x="492633" y="37896"/>
                  </a:lnTo>
                  <a:lnTo>
                    <a:pt x="505269" y="37896"/>
                  </a:lnTo>
                  <a:lnTo>
                    <a:pt x="517906" y="37896"/>
                  </a:lnTo>
                  <a:lnTo>
                    <a:pt x="517906" y="25260"/>
                  </a:lnTo>
                  <a:lnTo>
                    <a:pt x="530529" y="25260"/>
                  </a:lnTo>
                  <a:lnTo>
                    <a:pt x="543166" y="25260"/>
                  </a:lnTo>
                  <a:lnTo>
                    <a:pt x="555790" y="25260"/>
                  </a:lnTo>
                  <a:lnTo>
                    <a:pt x="555790" y="37896"/>
                  </a:lnTo>
                  <a:lnTo>
                    <a:pt x="606310" y="37896"/>
                  </a:lnTo>
                  <a:lnTo>
                    <a:pt x="606310" y="2526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5961735" y="5167668"/>
              <a:ext cx="619125" cy="38100"/>
            </a:xfrm>
            <a:custGeom>
              <a:avLst/>
              <a:gdLst/>
              <a:ahLst/>
              <a:cxnLst/>
              <a:rect l="l" t="t" r="r" b="b"/>
              <a:pathLst>
                <a:path w="619125" h="38100">
                  <a:moveTo>
                    <a:pt x="88430" y="0"/>
                  </a:moveTo>
                  <a:lnTo>
                    <a:pt x="75793" y="0"/>
                  </a:lnTo>
                  <a:lnTo>
                    <a:pt x="75793" y="12636"/>
                  </a:lnTo>
                  <a:lnTo>
                    <a:pt x="88430" y="12636"/>
                  </a:lnTo>
                  <a:lnTo>
                    <a:pt x="88430" y="0"/>
                  </a:lnTo>
                  <a:close/>
                </a:path>
                <a:path w="619125" h="38100">
                  <a:moveTo>
                    <a:pt x="126326" y="12636"/>
                  </a:moveTo>
                  <a:lnTo>
                    <a:pt x="113690" y="12636"/>
                  </a:lnTo>
                  <a:lnTo>
                    <a:pt x="113690" y="0"/>
                  </a:lnTo>
                  <a:lnTo>
                    <a:pt x="101053" y="0"/>
                  </a:lnTo>
                  <a:lnTo>
                    <a:pt x="101053" y="12636"/>
                  </a:lnTo>
                  <a:lnTo>
                    <a:pt x="101053" y="25273"/>
                  </a:lnTo>
                  <a:lnTo>
                    <a:pt x="88430" y="25273"/>
                  </a:lnTo>
                  <a:lnTo>
                    <a:pt x="75806" y="25273"/>
                  </a:lnTo>
                  <a:lnTo>
                    <a:pt x="63169" y="25273"/>
                  </a:lnTo>
                  <a:lnTo>
                    <a:pt x="63169" y="12636"/>
                  </a:lnTo>
                  <a:lnTo>
                    <a:pt x="63169" y="0"/>
                  </a:lnTo>
                  <a:lnTo>
                    <a:pt x="50533" y="0"/>
                  </a:lnTo>
                  <a:lnTo>
                    <a:pt x="37896" y="0"/>
                  </a:lnTo>
                  <a:lnTo>
                    <a:pt x="37896" y="12636"/>
                  </a:lnTo>
                  <a:lnTo>
                    <a:pt x="25273" y="12636"/>
                  </a:lnTo>
                  <a:lnTo>
                    <a:pt x="12636" y="12636"/>
                  </a:lnTo>
                  <a:lnTo>
                    <a:pt x="0" y="12636"/>
                  </a:lnTo>
                  <a:lnTo>
                    <a:pt x="0" y="25273"/>
                  </a:lnTo>
                  <a:lnTo>
                    <a:pt x="12636" y="25273"/>
                  </a:lnTo>
                  <a:lnTo>
                    <a:pt x="25273" y="25273"/>
                  </a:lnTo>
                  <a:lnTo>
                    <a:pt x="25273" y="37909"/>
                  </a:lnTo>
                  <a:lnTo>
                    <a:pt x="37896" y="37909"/>
                  </a:lnTo>
                  <a:lnTo>
                    <a:pt x="37909" y="37909"/>
                  </a:lnTo>
                  <a:lnTo>
                    <a:pt x="126326" y="37909"/>
                  </a:lnTo>
                  <a:lnTo>
                    <a:pt x="126326" y="25273"/>
                  </a:lnTo>
                  <a:lnTo>
                    <a:pt x="126326" y="12636"/>
                  </a:lnTo>
                  <a:close/>
                </a:path>
                <a:path w="619125" h="38100">
                  <a:moveTo>
                    <a:pt x="151587" y="25273"/>
                  </a:moveTo>
                  <a:lnTo>
                    <a:pt x="138950" y="25273"/>
                  </a:lnTo>
                  <a:lnTo>
                    <a:pt x="138950" y="37909"/>
                  </a:lnTo>
                  <a:lnTo>
                    <a:pt x="151587" y="37909"/>
                  </a:lnTo>
                  <a:lnTo>
                    <a:pt x="151587" y="25273"/>
                  </a:lnTo>
                  <a:close/>
                </a:path>
                <a:path w="619125" h="38100">
                  <a:moveTo>
                    <a:pt x="151587" y="0"/>
                  </a:moveTo>
                  <a:lnTo>
                    <a:pt x="138950" y="0"/>
                  </a:lnTo>
                  <a:lnTo>
                    <a:pt x="138950" y="12636"/>
                  </a:lnTo>
                  <a:lnTo>
                    <a:pt x="151587" y="12636"/>
                  </a:lnTo>
                  <a:lnTo>
                    <a:pt x="151587" y="0"/>
                  </a:lnTo>
                  <a:close/>
                </a:path>
                <a:path w="619125" h="38100">
                  <a:moveTo>
                    <a:pt x="189484" y="0"/>
                  </a:moveTo>
                  <a:lnTo>
                    <a:pt x="176847" y="0"/>
                  </a:lnTo>
                  <a:lnTo>
                    <a:pt x="164211" y="0"/>
                  </a:lnTo>
                  <a:lnTo>
                    <a:pt x="164211" y="12636"/>
                  </a:lnTo>
                  <a:lnTo>
                    <a:pt x="151587" y="12636"/>
                  </a:lnTo>
                  <a:lnTo>
                    <a:pt x="151587" y="25273"/>
                  </a:lnTo>
                  <a:lnTo>
                    <a:pt x="164223" y="25273"/>
                  </a:lnTo>
                  <a:lnTo>
                    <a:pt x="164223" y="12636"/>
                  </a:lnTo>
                  <a:lnTo>
                    <a:pt x="176847" y="12636"/>
                  </a:lnTo>
                  <a:lnTo>
                    <a:pt x="176847" y="25273"/>
                  </a:lnTo>
                  <a:lnTo>
                    <a:pt x="176847" y="37909"/>
                  </a:lnTo>
                  <a:lnTo>
                    <a:pt x="189484" y="37909"/>
                  </a:lnTo>
                  <a:lnTo>
                    <a:pt x="189484" y="25273"/>
                  </a:lnTo>
                  <a:lnTo>
                    <a:pt x="189484" y="12636"/>
                  </a:lnTo>
                  <a:lnTo>
                    <a:pt x="189484" y="0"/>
                  </a:lnTo>
                  <a:close/>
                </a:path>
                <a:path w="619125" h="38100">
                  <a:moveTo>
                    <a:pt x="227380" y="0"/>
                  </a:moveTo>
                  <a:lnTo>
                    <a:pt x="214744" y="0"/>
                  </a:lnTo>
                  <a:lnTo>
                    <a:pt x="214744" y="12636"/>
                  </a:lnTo>
                  <a:lnTo>
                    <a:pt x="202107" y="12636"/>
                  </a:lnTo>
                  <a:lnTo>
                    <a:pt x="202107" y="25273"/>
                  </a:lnTo>
                  <a:lnTo>
                    <a:pt x="202107" y="37909"/>
                  </a:lnTo>
                  <a:lnTo>
                    <a:pt x="214744" y="37909"/>
                  </a:lnTo>
                  <a:lnTo>
                    <a:pt x="214744" y="25273"/>
                  </a:lnTo>
                  <a:lnTo>
                    <a:pt x="227380" y="25273"/>
                  </a:lnTo>
                  <a:lnTo>
                    <a:pt x="227380" y="12636"/>
                  </a:lnTo>
                  <a:lnTo>
                    <a:pt x="227380" y="0"/>
                  </a:lnTo>
                  <a:close/>
                </a:path>
                <a:path w="619125" h="38100">
                  <a:moveTo>
                    <a:pt x="315798" y="0"/>
                  </a:moveTo>
                  <a:lnTo>
                    <a:pt x="303161" y="0"/>
                  </a:lnTo>
                  <a:lnTo>
                    <a:pt x="303161" y="12636"/>
                  </a:lnTo>
                  <a:lnTo>
                    <a:pt x="315798" y="12636"/>
                  </a:lnTo>
                  <a:lnTo>
                    <a:pt x="315798" y="0"/>
                  </a:lnTo>
                  <a:close/>
                </a:path>
                <a:path w="619125" h="38100">
                  <a:moveTo>
                    <a:pt x="378955" y="0"/>
                  </a:moveTo>
                  <a:lnTo>
                    <a:pt x="366318" y="0"/>
                  </a:lnTo>
                  <a:lnTo>
                    <a:pt x="366318" y="12636"/>
                  </a:lnTo>
                  <a:lnTo>
                    <a:pt x="353695" y="12636"/>
                  </a:lnTo>
                  <a:lnTo>
                    <a:pt x="341058" y="12636"/>
                  </a:lnTo>
                  <a:lnTo>
                    <a:pt x="341058" y="0"/>
                  </a:lnTo>
                  <a:lnTo>
                    <a:pt x="328422" y="0"/>
                  </a:lnTo>
                  <a:lnTo>
                    <a:pt x="328422" y="12636"/>
                  </a:lnTo>
                  <a:lnTo>
                    <a:pt x="328422" y="25273"/>
                  </a:lnTo>
                  <a:lnTo>
                    <a:pt x="315798" y="25273"/>
                  </a:lnTo>
                  <a:lnTo>
                    <a:pt x="303174" y="25273"/>
                  </a:lnTo>
                  <a:lnTo>
                    <a:pt x="290537" y="25273"/>
                  </a:lnTo>
                  <a:lnTo>
                    <a:pt x="290537" y="12636"/>
                  </a:lnTo>
                  <a:lnTo>
                    <a:pt x="290537" y="0"/>
                  </a:lnTo>
                  <a:lnTo>
                    <a:pt x="277901" y="0"/>
                  </a:lnTo>
                  <a:lnTo>
                    <a:pt x="265277" y="0"/>
                  </a:lnTo>
                  <a:lnTo>
                    <a:pt x="252641" y="0"/>
                  </a:lnTo>
                  <a:lnTo>
                    <a:pt x="252641" y="12636"/>
                  </a:lnTo>
                  <a:lnTo>
                    <a:pt x="252641" y="25273"/>
                  </a:lnTo>
                  <a:lnTo>
                    <a:pt x="265264" y="25273"/>
                  </a:lnTo>
                  <a:lnTo>
                    <a:pt x="265264" y="37909"/>
                  </a:lnTo>
                  <a:lnTo>
                    <a:pt x="341058" y="37909"/>
                  </a:lnTo>
                  <a:lnTo>
                    <a:pt x="341058" y="25273"/>
                  </a:lnTo>
                  <a:lnTo>
                    <a:pt x="353695" y="25273"/>
                  </a:lnTo>
                  <a:lnTo>
                    <a:pt x="353695" y="37909"/>
                  </a:lnTo>
                  <a:lnTo>
                    <a:pt x="366331" y="37909"/>
                  </a:lnTo>
                  <a:lnTo>
                    <a:pt x="366331" y="25273"/>
                  </a:lnTo>
                  <a:lnTo>
                    <a:pt x="366331" y="12636"/>
                  </a:lnTo>
                  <a:lnTo>
                    <a:pt x="378955" y="12636"/>
                  </a:lnTo>
                  <a:lnTo>
                    <a:pt x="378955" y="0"/>
                  </a:lnTo>
                  <a:close/>
                </a:path>
                <a:path w="619125" h="38100">
                  <a:moveTo>
                    <a:pt x="517906" y="0"/>
                  </a:moveTo>
                  <a:lnTo>
                    <a:pt x="517906" y="0"/>
                  </a:lnTo>
                  <a:lnTo>
                    <a:pt x="429475" y="0"/>
                  </a:lnTo>
                  <a:lnTo>
                    <a:pt x="429475" y="12636"/>
                  </a:lnTo>
                  <a:lnTo>
                    <a:pt x="416852" y="12636"/>
                  </a:lnTo>
                  <a:lnTo>
                    <a:pt x="404215" y="12636"/>
                  </a:lnTo>
                  <a:lnTo>
                    <a:pt x="404215" y="0"/>
                  </a:lnTo>
                  <a:lnTo>
                    <a:pt x="391579" y="0"/>
                  </a:lnTo>
                  <a:lnTo>
                    <a:pt x="391579" y="12636"/>
                  </a:lnTo>
                  <a:lnTo>
                    <a:pt x="391579" y="25273"/>
                  </a:lnTo>
                  <a:lnTo>
                    <a:pt x="404215" y="25273"/>
                  </a:lnTo>
                  <a:lnTo>
                    <a:pt x="416852" y="25273"/>
                  </a:lnTo>
                  <a:lnTo>
                    <a:pt x="429488" y="25273"/>
                  </a:lnTo>
                  <a:lnTo>
                    <a:pt x="429488" y="12636"/>
                  </a:lnTo>
                  <a:lnTo>
                    <a:pt x="442112" y="12636"/>
                  </a:lnTo>
                  <a:lnTo>
                    <a:pt x="454748" y="12636"/>
                  </a:lnTo>
                  <a:lnTo>
                    <a:pt x="454748" y="25273"/>
                  </a:lnTo>
                  <a:lnTo>
                    <a:pt x="467372" y="25273"/>
                  </a:lnTo>
                  <a:lnTo>
                    <a:pt x="480009" y="25273"/>
                  </a:lnTo>
                  <a:lnTo>
                    <a:pt x="492645" y="25273"/>
                  </a:lnTo>
                  <a:lnTo>
                    <a:pt x="492645" y="12636"/>
                  </a:lnTo>
                  <a:lnTo>
                    <a:pt x="505269" y="12636"/>
                  </a:lnTo>
                  <a:lnTo>
                    <a:pt x="505269" y="25273"/>
                  </a:lnTo>
                  <a:lnTo>
                    <a:pt x="517906" y="25273"/>
                  </a:lnTo>
                  <a:lnTo>
                    <a:pt x="517906" y="12636"/>
                  </a:lnTo>
                  <a:lnTo>
                    <a:pt x="517906" y="0"/>
                  </a:lnTo>
                  <a:close/>
                </a:path>
                <a:path w="619125" h="38100">
                  <a:moveTo>
                    <a:pt x="543166" y="0"/>
                  </a:moveTo>
                  <a:lnTo>
                    <a:pt x="530529" y="0"/>
                  </a:lnTo>
                  <a:lnTo>
                    <a:pt x="530529" y="12636"/>
                  </a:lnTo>
                  <a:lnTo>
                    <a:pt x="543166" y="12636"/>
                  </a:lnTo>
                  <a:lnTo>
                    <a:pt x="543166" y="0"/>
                  </a:lnTo>
                  <a:close/>
                </a:path>
                <a:path w="619125" h="38100">
                  <a:moveTo>
                    <a:pt x="581063" y="12636"/>
                  </a:moveTo>
                  <a:lnTo>
                    <a:pt x="568426" y="12636"/>
                  </a:lnTo>
                  <a:lnTo>
                    <a:pt x="568426" y="0"/>
                  </a:lnTo>
                  <a:lnTo>
                    <a:pt x="555790" y="0"/>
                  </a:lnTo>
                  <a:lnTo>
                    <a:pt x="555790" y="12636"/>
                  </a:lnTo>
                  <a:lnTo>
                    <a:pt x="555790" y="25273"/>
                  </a:lnTo>
                  <a:lnTo>
                    <a:pt x="568426" y="25273"/>
                  </a:lnTo>
                  <a:lnTo>
                    <a:pt x="581063" y="25273"/>
                  </a:lnTo>
                  <a:lnTo>
                    <a:pt x="581063" y="12636"/>
                  </a:lnTo>
                  <a:close/>
                </a:path>
                <a:path w="619125" h="38100">
                  <a:moveTo>
                    <a:pt x="606310" y="0"/>
                  </a:moveTo>
                  <a:lnTo>
                    <a:pt x="593699" y="0"/>
                  </a:lnTo>
                  <a:lnTo>
                    <a:pt x="581063" y="0"/>
                  </a:lnTo>
                  <a:lnTo>
                    <a:pt x="581063" y="12636"/>
                  </a:lnTo>
                  <a:lnTo>
                    <a:pt x="593674" y="12636"/>
                  </a:lnTo>
                  <a:lnTo>
                    <a:pt x="606310" y="12636"/>
                  </a:lnTo>
                  <a:lnTo>
                    <a:pt x="606310" y="0"/>
                  </a:lnTo>
                  <a:close/>
                </a:path>
                <a:path w="619125" h="38100">
                  <a:moveTo>
                    <a:pt x="618947" y="12636"/>
                  </a:moveTo>
                  <a:lnTo>
                    <a:pt x="606310" y="12636"/>
                  </a:lnTo>
                  <a:lnTo>
                    <a:pt x="606310" y="25273"/>
                  </a:lnTo>
                  <a:lnTo>
                    <a:pt x="618947" y="25273"/>
                  </a:lnTo>
                  <a:lnTo>
                    <a:pt x="618947" y="1263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5961735" y="5192941"/>
              <a:ext cx="606425" cy="50800"/>
            </a:xfrm>
            <a:custGeom>
              <a:avLst/>
              <a:gdLst/>
              <a:ahLst/>
              <a:cxnLst/>
              <a:rect l="l" t="t" r="r" b="b"/>
              <a:pathLst>
                <a:path w="606425" h="50800">
                  <a:moveTo>
                    <a:pt x="12636" y="25260"/>
                  </a:moveTo>
                  <a:lnTo>
                    <a:pt x="0" y="25260"/>
                  </a:lnTo>
                  <a:lnTo>
                    <a:pt x="0" y="37884"/>
                  </a:lnTo>
                  <a:lnTo>
                    <a:pt x="0" y="50520"/>
                  </a:lnTo>
                  <a:lnTo>
                    <a:pt x="12636" y="50520"/>
                  </a:lnTo>
                  <a:lnTo>
                    <a:pt x="12636" y="37896"/>
                  </a:lnTo>
                  <a:lnTo>
                    <a:pt x="12636" y="25260"/>
                  </a:lnTo>
                  <a:close/>
                </a:path>
                <a:path w="606425" h="50800">
                  <a:moveTo>
                    <a:pt x="113690" y="12623"/>
                  </a:moveTo>
                  <a:lnTo>
                    <a:pt x="101053" y="12623"/>
                  </a:lnTo>
                  <a:lnTo>
                    <a:pt x="101053" y="25260"/>
                  </a:lnTo>
                  <a:lnTo>
                    <a:pt x="88430" y="25260"/>
                  </a:lnTo>
                  <a:lnTo>
                    <a:pt x="75806" y="25260"/>
                  </a:lnTo>
                  <a:lnTo>
                    <a:pt x="75806" y="12623"/>
                  </a:lnTo>
                  <a:lnTo>
                    <a:pt x="63169" y="12623"/>
                  </a:lnTo>
                  <a:lnTo>
                    <a:pt x="50533" y="12623"/>
                  </a:lnTo>
                  <a:lnTo>
                    <a:pt x="37909" y="12623"/>
                  </a:lnTo>
                  <a:lnTo>
                    <a:pt x="25273" y="12623"/>
                  </a:lnTo>
                  <a:lnTo>
                    <a:pt x="25273" y="25260"/>
                  </a:lnTo>
                  <a:lnTo>
                    <a:pt x="37896" y="25260"/>
                  </a:lnTo>
                  <a:lnTo>
                    <a:pt x="50533" y="25260"/>
                  </a:lnTo>
                  <a:lnTo>
                    <a:pt x="50533" y="37884"/>
                  </a:lnTo>
                  <a:lnTo>
                    <a:pt x="37896" y="37884"/>
                  </a:lnTo>
                  <a:lnTo>
                    <a:pt x="37896" y="50520"/>
                  </a:lnTo>
                  <a:lnTo>
                    <a:pt x="50533" y="50520"/>
                  </a:lnTo>
                  <a:lnTo>
                    <a:pt x="50533" y="37896"/>
                  </a:lnTo>
                  <a:lnTo>
                    <a:pt x="63169" y="37896"/>
                  </a:lnTo>
                  <a:lnTo>
                    <a:pt x="63169" y="50520"/>
                  </a:lnTo>
                  <a:lnTo>
                    <a:pt x="75806" y="50520"/>
                  </a:lnTo>
                  <a:lnTo>
                    <a:pt x="75806" y="37896"/>
                  </a:lnTo>
                  <a:lnTo>
                    <a:pt x="88430" y="37896"/>
                  </a:lnTo>
                  <a:lnTo>
                    <a:pt x="88430" y="50520"/>
                  </a:lnTo>
                  <a:lnTo>
                    <a:pt x="101066" y="50520"/>
                  </a:lnTo>
                  <a:lnTo>
                    <a:pt x="101066" y="37896"/>
                  </a:lnTo>
                  <a:lnTo>
                    <a:pt x="101066" y="25260"/>
                  </a:lnTo>
                  <a:lnTo>
                    <a:pt x="113690" y="25260"/>
                  </a:lnTo>
                  <a:lnTo>
                    <a:pt x="113690" y="12623"/>
                  </a:lnTo>
                  <a:close/>
                </a:path>
                <a:path w="606425" h="50800">
                  <a:moveTo>
                    <a:pt x="214744" y="25260"/>
                  </a:moveTo>
                  <a:lnTo>
                    <a:pt x="202120" y="25260"/>
                  </a:lnTo>
                  <a:lnTo>
                    <a:pt x="189484" y="25260"/>
                  </a:lnTo>
                  <a:lnTo>
                    <a:pt x="189484" y="12623"/>
                  </a:lnTo>
                  <a:lnTo>
                    <a:pt x="138950" y="12623"/>
                  </a:lnTo>
                  <a:lnTo>
                    <a:pt x="138950" y="25260"/>
                  </a:lnTo>
                  <a:lnTo>
                    <a:pt x="126326" y="25260"/>
                  </a:lnTo>
                  <a:lnTo>
                    <a:pt x="126326" y="37896"/>
                  </a:lnTo>
                  <a:lnTo>
                    <a:pt x="138963" y="37896"/>
                  </a:lnTo>
                  <a:lnTo>
                    <a:pt x="138963" y="25260"/>
                  </a:lnTo>
                  <a:lnTo>
                    <a:pt x="151587" y="25260"/>
                  </a:lnTo>
                  <a:lnTo>
                    <a:pt x="164211" y="25260"/>
                  </a:lnTo>
                  <a:lnTo>
                    <a:pt x="164211" y="37896"/>
                  </a:lnTo>
                  <a:lnTo>
                    <a:pt x="176847" y="37896"/>
                  </a:lnTo>
                  <a:lnTo>
                    <a:pt x="189484" y="37896"/>
                  </a:lnTo>
                  <a:lnTo>
                    <a:pt x="202107" y="37896"/>
                  </a:lnTo>
                  <a:lnTo>
                    <a:pt x="214744" y="37896"/>
                  </a:lnTo>
                  <a:lnTo>
                    <a:pt x="214744" y="25260"/>
                  </a:lnTo>
                  <a:close/>
                </a:path>
                <a:path w="606425" h="50800">
                  <a:moveTo>
                    <a:pt x="391591" y="0"/>
                  </a:moveTo>
                  <a:lnTo>
                    <a:pt x="378955" y="0"/>
                  </a:lnTo>
                  <a:lnTo>
                    <a:pt x="366331" y="0"/>
                  </a:lnTo>
                  <a:lnTo>
                    <a:pt x="353695" y="0"/>
                  </a:lnTo>
                  <a:lnTo>
                    <a:pt x="353695" y="12623"/>
                  </a:lnTo>
                  <a:lnTo>
                    <a:pt x="341058" y="12623"/>
                  </a:lnTo>
                  <a:lnTo>
                    <a:pt x="328422" y="12623"/>
                  </a:lnTo>
                  <a:lnTo>
                    <a:pt x="328422" y="25260"/>
                  </a:lnTo>
                  <a:lnTo>
                    <a:pt x="315798" y="25260"/>
                  </a:lnTo>
                  <a:lnTo>
                    <a:pt x="315798" y="12623"/>
                  </a:lnTo>
                  <a:lnTo>
                    <a:pt x="303174" y="12623"/>
                  </a:lnTo>
                  <a:lnTo>
                    <a:pt x="290537" y="12623"/>
                  </a:lnTo>
                  <a:lnTo>
                    <a:pt x="277901" y="12623"/>
                  </a:lnTo>
                  <a:lnTo>
                    <a:pt x="265264" y="12623"/>
                  </a:lnTo>
                  <a:lnTo>
                    <a:pt x="265264" y="25260"/>
                  </a:lnTo>
                  <a:lnTo>
                    <a:pt x="252641" y="25260"/>
                  </a:lnTo>
                  <a:lnTo>
                    <a:pt x="252641" y="12623"/>
                  </a:lnTo>
                  <a:lnTo>
                    <a:pt x="240004" y="12623"/>
                  </a:lnTo>
                  <a:lnTo>
                    <a:pt x="227368" y="12623"/>
                  </a:lnTo>
                  <a:lnTo>
                    <a:pt x="227368" y="25260"/>
                  </a:lnTo>
                  <a:lnTo>
                    <a:pt x="240004" y="25260"/>
                  </a:lnTo>
                  <a:lnTo>
                    <a:pt x="240004" y="37896"/>
                  </a:lnTo>
                  <a:lnTo>
                    <a:pt x="252641" y="37896"/>
                  </a:lnTo>
                  <a:lnTo>
                    <a:pt x="265277" y="37896"/>
                  </a:lnTo>
                  <a:lnTo>
                    <a:pt x="265277" y="25260"/>
                  </a:lnTo>
                  <a:lnTo>
                    <a:pt x="277901" y="25260"/>
                  </a:lnTo>
                  <a:lnTo>
                    <a:pt x="277901" y="37896"/>
                  </a:lnTo>
                  <a:lnTo>
                    <a:pt x="290537" y="37896"/>
                  </a:lnTo>
                  <a:lnTo>
                    <a:pt x="353695" y="37896"/>
                  </a:lnTo>
                  <a:lnTo>
                    <a:pt x="353695" y="25260"/>
                  </a:lnTo>
                  <a:lnTo>
                    <a:pt x="366318" y="25260"/>
                  </a:lnTo>
                  <a:lnTo>
                    <a:pt x="378955" y="25260"/>
                  </a:lnTo>
                  <a:lnTo>
                    <a:pt x="378955" y="12636"/>
                  </a:lnTo>
                  <a:lnTo>
                    <a:pt x="391591" y="12636"/>
                  </a:lnTo>
                  <a:lnTo>
                    <a:pt x="391591" y="0"/>
                  </a:lnTo>
                  <a:close/>
                </a:path>
                <a:path w="606425" h="50800">
                  <a:moveTo>
                    <a:pt x="517906" y="25260"/>
                  </a:moveTo>
                  <a:lnTo>
                    <a:pt x="505269" y="25260"/>
                  </a:lnTo>
                  <a:lnTo>
                    <a:pt x="505269" y="37896"/>
                  </a:lnTo>
                  <a:lnTo>
                    <a:pt x="517906" y="37896"/>
                  </a:lnTo>
                  <a:lnTo>
                    <a:pt x="517906" y="25260"/>
                  </a:lnTo>
                  <a:close/>
                </a:path>
                <a:path w="606425" h="50800">
                  <a:moveTo>
                    <a:pt x="568426" y="0"/>
                  </a:moveTo>
                  <a:lnTo>
                    <a:pt x="568426" y="0"/>
                  </a:lnTo>
                  <a:lnTo>
                    <a:pt x="480009" y="0"/>
                  </a:lnTo>
                  <a:lnTo>
                    <a:pt x="480009" y="12623"/>
                  </a:lnTo>
                  <a:lnTo>
                    <a:pt x="467385" y="12623"/>
                  </a:lnTo>
                  <a:lnTo>
                    <a:pt x="467385" y="0"/>
                  </a:lnTo>
                  <a:lnTo>
                    <a:pt x="454748" y="0"/>
                  </a:lnTo>
                  <a:lnTo>
                    <a:pt x="442112" y="0"/>
                  </a:lnTo>
                  <a:lnTo>
                    <a:pt x="442112" y="12623"/>
                  </a:lnTo>
                  <a:lnTo>
                    <a:pt x="429488" y="12623"/>
                  </a:lnTo>
                  <a:lnTo>
                    <a:pt x="429488" y="0"/>
                  </a:lnTo>
                  <a:lnTo>
                    <a:pt x="429475" y="12636"/>
                  </a:lnTo>
                  <a:lnTo>
                    <a:pt x="429475" y="25260"/>
                  </a:lnTo>
                  <a:lnTo>
                    <a:pt x="416852" y="25260"/>
                  </a:lnTo>
                  <a:lnTo>
                    <a:pt x="416852" y="12636"/>
                  </a:lnTo>
                  <a:lnTo>
                    <a:pt x="429475" y="12636"/>
                  </a:lnTo>
                  <a:lnTo>
                    <a:pt x="429475" y="0"/>
                  </a:lnTo>
                  <a:lnTo>
                    <a:pt x="416852" y="0"/>
                  </a:lnTo>
                  <a:lnTo>
                    <a:pt x="404215" y="0"/>
                  </a:lnTo>
                  <a:lnTo>
                    <a:pt x="404215" y="12623"/>
                  </a:lnTo>
                  <a:lnTo>
                    <a:pt x="404215" y="25260"/>
                  </a:lnTo>
                  <a:lnTo>
                    <a:pt x="391579" y="25260"/>
                  </a:lnTo>
                  <a:lnTo>
                    <a:pt x="391579" y="37896"/>
                  </a:lnTo>
                  <a:lnTo>
                    <a:pt x="404215" y="37896"/>
                  </a:lnTo>
                  <a:lnTo>
                    <a:pt x="416852" y="37896"/>
                  </a:lnTo>
                  <a:lnTo>
                    <a:pt x="429488" y="37896"/>
                  </a:lnTo>
                  <a:lnTo>
                    <a:pt x="429488" y="25260"/>
                  </a:lnTo>
                  <a:lnTo>
                    <a:pt x="442112" y="25260"/>
                  </a:lnTo>
                  <a:lnTo>
                    <a:pt x="442112" y="12636"/>
                  </a:lnTo>
                  <a:lnTo>
                    <a:pt x="454748" y="12636"/>
                  </a:lnTo>
                  <a:lnTo>
                    <a:pt x="467372" y="12636"/>
                  </a:lnTo>
                  <a:lnTo>
                    <a:pt x="467372" y="25260"/>
                  </a:lnTo>
                  <a:lnTo>
                    <a:pt x="467372" y="37896"/>
                  </a:lnTo>
                  <a:lnTo>
                    <a:pt x="480009" y="37896"/>
                  </a:lnTo>
                  <a:lnTo>
                    <a:pt x="492645" y="37896"/>
                  </a:lnTo>
                  <a:lnTo>
                    <a:pt x="492645" y="25260"/>
                  </a:lnTo>
                  <a:lnTo>
                    <a:pt x="480009" y="25260"/>
                  </a:lnTo>
                  <a:lnTo>
                    <a:pt x="480009" y="12636"/>
                  </a:lnTo>
                  <a:lnTo>
                    <a:pt x="492633" y="12636"/>
                  </a:lnTo>
                  <a:lnTo>
                    <a:pt x="505269" y="12636"/>
                  </a:lnTo>
                  <a:lnTo>
                    <a:pt x="517906" y="12636"/>
                  </a:lnTo>
                  <a:lnTo>
                    <a:pt x="517906" y="25260"/>
                  </a:lnTo>
                  <a:lnTo>
                    <a:pt x="530529" y="25260"/>
                  </a:lnTo>
                  <a:lnTo>
                    <a:pt x="543166" y="25260"/>
                  </a:lnTo>
                  <a:lnTo>
                    <a:pt x="543166" y="12636"/>
                  </a:lnTo>
                  <a:lnTo>
                    <a:pt x="555790" y="12636"/>
                  </a:lnTo>
                  <a:lnTo>
                    <a:pt x="568426" y="12636"/>
                  </a:lnTo>
                  <a:lnTo>
                    <a:pt x="568426" y="0"/>
                  </a:lnTo>
                  <a:close/>
                </a:path>
                <a:path w="606425" h="50800">
                  <a:moveTo>
                    <a:pt x="606310" y="0"/>
                  </a:moveTo>
                  <a:lnTo>
                    <a:pt x="593699" y="0"/>
                  </a:lnTo>
                  <a:lnTo>
                    <a:pt x="581063" y="0"/>
                  </a:lnTo>
                  <a:lnTo>
                    <a:pt x="581063" y="12636"/>
                  </a:lnTo>
                  <a:lnTo>
                    <a:pt x="593674" y="12636"/>
                  </a:lnTo>
                  <a:lnTo>
                    <a:pt x="593674" y="25260"/>
                  </a:lnTo>
                  <a:lnTo>
                    <a:pt x="581063" y="25260"/>
                  </a:lnTo>
                  <a:lnTo>
                    <a:pt x="581063" y="37896"/>
                  </a:lnTo>
                  <a:lnTo>
                    <a:pt x="593674" y="37896"/>
                  </a:lnTo>
                  <a:lnTo>
                    <a:pt x="606310" y="37896"/>
                  </a:lnTo>
                  <a:lnTo>
                    <a:pt x="606310" y="25260"/>
                  </a:lnTo>
                  <a:lnTo>
                    <a:pt x="606310" y="12636"/>
                  </a:lnTo>
                  <a:lnTo>
                    <a:pt x="60631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5961735" y="5230825"/>
              <a:ext cx="619125" cy="38100"/>
            </a:xfrm>
            <a:custGeom>
              <a:avLst/>
              <a:gdLst/>
              <a:ahLst/>
              <a:cxnLst/>
              <a:rect l="l" t="t" r="r" b="b"/>
              <a:pathLst>
                <a:path w="619125" h="38100">
                  <a:moveTo>
                    <a:pt x="50533" y="25273"/>
                  </a:moveTo>
                  <a:lnTo>
                    <a:pt x="37909" y="25273"/>
                  </a:lnTo>
                  <a:lnTo>
                    <a:pt x="37909" y="12636"/>
                  </a:lnTo>
                  <a:lnTo>
                    <a:pt x="25273" y="12636"/>
                  </a:lnTo>
                  <a:lnTo>
                    <a:pt x="12636" y="12636"/>
                  </a:lnTo>
                  <a:lnTo>
                    <a:pt x="12636" y="25273"/>
                  </a:lnTo>
                  <a:lnTo>
                    <a:pt x="0" y="25273"/>
                  </a:lnTo>
                  <a:lnTo>
                    <a:pt x="0" y="37922"/>
                  </a:lnTo>
                  <a:lnTo>
                    <a:pt x="12636" y="37922"/>
                  </a:lnTo>
                  <a:lnTo>
                    <a:pt x="25273" y="37922"/>
                  </a:lnTo>
                  <a:lnTo>
                    <a:pt x="25273" y="25273"/>
                  </a:lnTo>
                  <a:lnTo>
                    <a:pt x="37896" y="25273"/>
                  </a:lnTo>
                  <a:lnTo>
                    <a:pt x="37896" y="37922"/>
                  </a:lnTo>
                  <a:lnTo>
                    <a:pt x="50533" y="37922"/>
                  </a:lnTo>
                  <a:lnTo>
                    <a:pt x="50533" y="25273"/>
                  </a:lnTo>
                  <a:close/>
                </a:path>
                <a:path w="619125" h="38100">
                  <a:moveTo>
                    <a:pt x="88430" y="12636"/>
                  </a:moveTo>
                  <a:lnTo>
                    <a:pt x="75806" y="12636"/>
                  </a:lnTo>
                  <a:lnTo>
                    <a:pt x="63169" y="12636"/>
                  </a:lnTo>
                  <a:lnTo>
                    <a:pt x="50533" y="12636"/>
                  </a:lnTo>
                  <a:lnTo>
                    <a:pt x="50533" y="25273"/>
                  </a:lnTo>
                  <a:lnTo>
                    <a:pt x="63169" y="25273"/>
                  </a:lnTo>
                  <a:lnTo>
                    <a:pt x="63169" y="37922"/>
                  </a:lnTo>
                  <a:lnTo>
                    <a:pt x="75806" y="37922"/>
                  </a:lnTo>
                  <a:lnTo>
                    <a:pt x="75806" y="25273"/>
                  </a:lnTo>
                  <a:lnTo>
                    <a:pt x="88430" y="25273"/>
                  </a:lnTo>
                  <a:lnTo>
                    <a:pt x="88430" y="12636"/>
                  </a:lnTo>
                  <a:close/>
                </a:path>
                <a:path w="619125" h="38100">
                  <a:moveTo>
                    <a:pt x="176847" y="25273"/>
                  </a:moveTo>
                  <a:lnTo>
                    <a:pt x="164223" y="25273"/>
                  </a:lnTo>
                  <a:lnTo>
                    <a:pt x="164223" y="12636"/>
                  </a:lnTo>
                  <a:lnTo>
                    <a:pt x="151587" y="12636"/>
                  </a:lnTo>
                  <a:lnTo>
                    <a:pt x="151587" y="0"/>
                  </a:lnTo>
                  <a:lnTo>
                    <a:pt x="138950" y="0"/>
                  </a:lnTo>
                  <a:lnTo>
                    <a:pt x="138950" y="12636"/>
                  </a:lnTo>
                  <a:lnTo>
                    <a:pt x="138950" y="25273"/>
                  </a:lnTo>
                  <a:lnTo>
                    <a:pt x="126326" y="25273"/>
                  </a:lnTo>
                  <a:lnTo>
                    <a:pt x="113690" y="25273"/>
                  </a:lnTo>
                  <a:lnTo>
                    <a:pt x="113690" y="12636"/>
                  </a:lnTo>
                  <a:lnTo>
                    <a:pt x="113690" y="0"/>
                  </a:lnTo>
                  <a:lnTo>
                    <a:pt x="101066" y="0"/>
                  </a:lnTo>
                  <a:lnTo>
                    <a:pt x="88430" y="0"/>
                  </a:lnTo>
                  <a:lnTo>
                    <a:pt x="88430" y="12636"/>
                  </a:lnTo>
                  <a:lnTo>
                    <a:pt x="101053" y="12636"/>
                  </a:lnTo>
                  <a:lnTo>
                    <a:pt x="101053" y="25273"/>
                  </a:lnTo>
                  <a:lnTo>
                    <a:pt x="88430" y="25273"/>
                  </a:lnTo>
                  <a:lnTo>
                    <a:pt x="88430" y="37922"/>
                  </a:lnTo>
                  <a:lnTo>
                    <a:pt x="101053" y="37922"/>
                  </a:lnTo>
                  <a:lnTo>
                    <a:pt x="113690" y="37922"/>
                  </a:lnTo>
                  <a:lnTo>
                    <a:pt x="126326" y="37922"/>
                  </a:lnTo>
                  <a:lnTo>
                    <a:pt x="138963" y="37922"/>
                  </a:lnTo>
                  <a:lnTo>
                    <a:pt x="138963" y="25273"/>
                  </a:lnTo>
                  <a:lnTo>
                    <a:pt x="151587" y="25273"/>
                  </a:lnTo>
                  <a:lnTo>
                    <a:pt x="164211" y="25273"/>
                  </a:lnTo>
                  <a:lnTo>
                    <a:pt x="164211" y="37922"/>
                  </a:lnTo>
                  <a:lnTo>
                    <a:pt x="176847" y="37922"/>
                  </a:lnTo>
                  <a:lnTo>
                    <a:pt x="176847" y="25273"/>
                  </a:lnTo>
                  <a:close/>
                </a:path>
                <a:path w="619125" h="38100">
                  <a:moveTo>
                    <a:pt x="252641" y="0"/>
                  </a:moveTo>
                  <a:lnTo>
                    <a:pt x="252641" y="0"/>
                  </a:lnTo>
                  <a:lnTo>
                    <a:pt x="189484" y="0"/>
                  </a:lnTo>
                  <a:lnTo>
                    <a:pt x="189484" y="12636"/>
                  </a:lnTo>
                  <a:lnTo>
                    <a:pt x="176847" y="12636"/>
                  </a:lnTo>
                  <a:lnTo>
                    <a:pt x="176847" y="25273"/>
                  </a:lnTo>
                  <a:lnTo>
                    <a:pt x="189484" y="25273"/>
                  </a:lnTo>
                  <a:lnTo>
                    <a:pt x="202120" y="25273"/>
                  </a:lnTo>
                  <a:lnTo>
                    <a:pt x="202120" y="12636"/>
                  </a:lnTo>
                  <a:lnTo>
                    <a:pt x="214744" y="12636"/>
                  </a:lnTo>
                  <a:lnTo>
                    <a:pt x="227368" y="12636"/>
                  </a:lnTo>
                  <a:lnTo>
                    <a:pt x="227368" y="25273"/>
                  </a:lnTo>
                  <a:lnTo>
                    <a:pt x="227368" y="37922"/>
                  </a:lnTo>
                  <a:lnTo>
                    <a:pt x="240004" y="37922"/>
                  </a:lnTo>
                  <a:lnTo>
                    <a:pt x="240004" y="25273"/>
                  </a:lnTo>
                  <a:lnTo>
                    <a:pt x="252641" y="25273"/>
                  </a:lnTo>
                  <a:lnTo>
                    <a:pt x="252641" y="12636"/>
                  </a:lnTo>
                  <a:lnTo>
                    <a:pt x="252641" y="0"/>
                  </a:lnTo>
                  <a:close/>
                </a:path>
                <a:path w="619125" h="38100">
                  <a:moveTo>
                    <a:pt x="265277" y="25273"/>
                  </a:moveTo>
                  <a:lnTo>
                    <a:pt x="252641" y="25273"/>
                  </a:lnTo>
                  <a:lnTo>
                    <a:pt x="252641" y="37922"/>
                  </a:lnTo>
                  <a:lnTo>
                    <a:pt x="265277" y="37922"/>
                  </a:lnTo>
                  <a:lnTo>
                    <a:pt x="265277" y="25273"/>
                  </a:lnTo>
                  <a:close/>
                </a:path>
                <a:path w="619125" h="38100">
                  <a:moveTo>
                    <a:pt x="315798" y="25273"/>
                  </a:moveTo>
                  <a:lnTo>
                    <a:pt x="303174" y="25273"/>
                  </a:lnTo>
                  <a:lnTo>
                    <a:pt x="303174" y="12636"/>
                  </a:lnTo>
                  <a:lnTo>
                    <a:pt x="303174" y="0"/>
                  </a:lnTo>
                  <a:lnTo>
                    <a:pt x="290537" y="0"/>
                  </a:lnTo>
                  <a:lnTo>
                    <a:pt x="290537" y="12636"/>
                  </a:lnTo>
                  <a:lnTo>
                    <a:pt x="277901" y="12636"/>
                  </a:lnTo>
                  <a:lnTo>
                    <a:pt x="277901" y="25273"/>
                  </a:lnTo>
                  <a:lnTo>
                    <a:pt x="277901" y="37922"/>
                  </a:lnTo>
                  <a:lnTo>
                    <a:pt x="290537" y="37922"/>
                  </a:lnTo>
                  <a:lnTo>
                    <a:pt x="290537" y="25273"/>
                  </a:lnTo>
                  <a:lnTo>
                    <a:pt x="303161" y="25273"/>
                  </a:lnTo>
                  <a:lnTo>
                    <a:pt x="303161" y="37922"/>
                  </a:lnTo>
                  <a:lnTo>
                    <a:pt x="315798" y="37922"/>
                  </a:lnTo>
                  <a:lnTo>
                    <a:pt x="315798" y="25273"/>
                  </a:lnTo>
                  <a:close/>
                </a:path>
                <a:path w="619125" h="38100">
                  <a:moveTo>
                    <a:pt x="328434" y="12636"/>
                  </a:moveTo>
                  <a:lnTo>
                    <a:pt x="315798" y="12636"/>
                  </a:lnTo>
                  <a:lnTo>
                    <a:pt x="315798" y="25273"/>
                  </a:lnTo>
                  <a:lnTo>
                    <a:pt x="328434" y="25273"/>
                  </a:lnTo>
                  <a:lnTo>
                    <a:pt x="328434" y="12636"/>
                  </a:lnTo>
                  <a:close/>
                </a:path>
                <a:path w="619125" h="38100">
                  <a:moveTo>
                    <a:pt x="353695" y="12636"/>
                  </a:moveTo>
                  <a:lnTo>
                    <a:pt x="341058" y="12636"/>
                  </a:lnTo>
                  <a:lnTo>
                    <a:pt x="341058" y="25273"/>
                  </a:lnTo>
                  <a:lnTo>
                    <a:pt x="353695" y="25273"/>
                  </a:lnTo>
                  <a:lnTo>
                    <a:pt x="353695" y="12636"/>
                  </a:lnTo>
                  <a:close/>
                </a:path>
                <a:path w="619125" h="38100">
                  <a:moveTo>
                    <a:pt x="378955" y="25273"/>
                  </a:moveTo>
                  <a:lnTo>
                    <a:pt x="366331" y="25273"/>
                  </a:lnTo>
                  <a:lnTo>
                    <a:pt x="353695" y="25273"/>
                  </a:lnTo>
                  <a:lnTo>
                    <a:pt x="353695" y="37922"/>
                  </a:lnTo>
                  <a:lnTo>
                    <a:pt x="366318" y="37922"/>
                  </a:lnTo>
                  <a:lnTo>
                    <a:pt x="378955" y="37922"/>
                  </a:lnTo>
                  <a:lnTo>
                    <a:pt x="378955" y="25273"/>
                  </a:lnTo>
                  <a:close/>
                </a:path>
                <a:path w="619125" h="38100">
                  <a:moveTo>
                    <a:pt x="378955" y="0"/>
                  </a:moveTo>
                  <a:lnTo>
                    <a:pt x="366318" y="0"/>
                  </a:lnTo>
                  <a:lnTo>
                    <a:pt x="366318" y="12636"/>
                  </a:lnTo>
                  <a:lnTo>
                    <a:pt x="378955" y="12636"/>
                  </a:lnTo>
                  <a:lnTo>
                    <a:pt x="378955" y="0"/>
                  </a:lnTo>
                  <a:close/>
                </a:path>
                <a:path w="619125" h="38100">
                  <a:moveTo>
                    <a:pt x="568426" y="25273"/>
                  </a:moveTo>
                  <a:lnTo>
                    <a:pt x="555802" y="25273"/>
                  </a:lnTo>
                  <a:lnTo>
                    <a:pt x="555802" y="12636"/>
                  </a:lnTo>
                  <a:lnTo>
                    <a:pt x="543166" y="12636"/>
                  </a:lnTo>
                  <a:lnTo>
                    <a:pt x="530542" y="12636"/>
                  </a:lnTo>
                  <a:lnTo>
                    <a:pt x="530542" y="0"/>
                  </a:lnTo>
                  <a:lnTo>
                    <a:pt x="517906" y="0"/>
                  </a:lnTo>
                  <a:lnTo>
                    <a:pt x="505269" y="0"/>
                  </a:lnTo>
                  <a:lnTo>
                    <a:pt x="492633" y="0"/>
                  </a:lnTo>
                  <a:lnTo>
                    <a:pt x="492633" y="12636"/>
                  </a:lnTo>
                  <a:lnTo>
                    <a:pt x="480009" y="12636"/>
                  </a:lnTo>
                  <a:lnTo>
                    <a:pt x="467385" y="12636"/>
                  </a:lnTo>
                  <a:lnTo>
                    <a:pt x="467385" y="0"/>
                  </a:lnTo>
                  <a:lnTo>
                    <a:pt x="391579" y="0"/>
                  </a:lnTo>
                  <a:lnTo>
                    <a:pt x="391579" y="12636"/>
                  </a:lnTo>
                  <a:lnTo>
                    <a:pt x="391579" y="25273"/>
                  </a:lnTo>
                  <a:lnTo>
                    <a:pt x="404215" y="25273"/>
                  </a:lnTo>
                  <a:lnTo>
                    <a:pt x="416852" y="25273"/>
                  </a:lnTo>
                  <a:lnTo>
                    <a:pt x="416852" y="12636"/>
                  </a:lnTo>
                  <a:lnTo>
                    <a:pt x="429475" y="12636"/>
                  </a:lnTo>
                  <a:lnTo>
                    <a:pt x="429475" y="25273"/>
                  </a:lnTo>
                  <a:lnTo>
                    <a:pt x="416852" y="25273"/>
                  </a:lnTo>
                  <a:lnTo>
                    <a:pt x="416852" y="37922"/>
                  </a:lnTo>
                  <a:lnTo>
                    <a:pt x="429488" y="37922"/>
                  </a:lnTo>
                  <a:lnTo>
                    <a:pt x="429488" y="25273"/>
                  </a:lnTo>
                  <a:lnTo>
                    <a:pt x="442112" y="25273"/>
                  </a:lnTo>
                  <a:lnTo>
                    <a:pt x="442112" y="12636"/>
                  </a:lnTo>
                  <a:lnTo>
                    <a:pt x="454748" y="12636"/>
                  </a:lnTo>
                  <a:lnTo>
                    <a:pt x="454748" y="25273"/>
                  </a:lnTo>
                  <a:lnTo>
                    <a:pt x="442112" y="25273"/>
                  </a:lnTo>
                  <a:lnTo>
                    <a:pt x="442112" y="37922"/>
                  </a:lnTo>
                  <a:lnTo>
                    <a:pt x="454748" y="37922"/>
                  </a:lnTo>
                  <a:lnTo>
                    <a:pt x="467385" y="37922"/>
                  </a:lnTo>
                  <a:lnTo>
                    <a:pt x="467385" y="25273"/>
                  </a:lnTo>
                  <a:lnTo>
                    <a:pt x="480009" y="25273"/>
                  </a:lnTo>
                  <a:lnTo>
                    <a:pt x="492633" y="25273"/>
                  </a:lnTo>
                  <a:lnTo>
                    <a:pt x="505269" y="25273"/>
                  </a:lnTo>
                  <a:lnTo>
                    <a:pt x="505269" y="12636"/>
                  </a:lnTo>
                  <a:lnTo>
                    <a:pt x="517906" y="12636"/>
                  </a:lnTo>
                  <a:lnTo>
                    <a:pt x="530529" y="12636"/>
                  </a:lnTo>
                  <a:lnTo>
                    <a:pt x="530529" y="25273"/>
                  </a:lnTo>
                  <a:lnTo>
                    <a:pt x="517906" y="25273"/>
                  </a:lnTo>
                  <a:lnTo>
                    <a:pt x="505269" y="25273"/>
                  </a:lnTo>
                  <a:lnTo>
                    <a:pt x="505269" y="37922"/>
                  </a:lnTo>
                  <a:lnTo>
                    <a:pt x="568426" y="37922"/>
                  </a:lnTo>
                  <a:lnTo>
                    <a:pt x="568426" y="25273"/>
                  </a:lnTo>
                  <a:close/>
                </a:path>
                <a:path w="619125" h="38100">
                  <a:moveTo>
                    <a:pt x="581063" y="0"/>
                  </a:moveTo>
                  <a:lnTo>
                    <a:pt x="568426" y="0"/>
                  </a:lnTo>
                  <a:lnTo>
                    <a:pt x="568426" y="12636"/>
                  </a:lnTo>
                  <a:lnTo>
                    <a:pt x="581063" y="12636"/>
                  </a:lnTo>
                  <a:lnTo>
                    <a:pt x="581063" y="0"/>
                  </a:lnTo>
                  <a:close/>
                </a:path>
                <a:path w="619125" h="38100">
                  <a:moveTo>
                    <a:pt x="618947" y="0"/>
                  </a:moveTo>
                  <a:lnTo>
                    <a:pt x="606310" y="0"/>
                  </a:lnTo>
                  <a:lnTo>
                    <a:pt x="606310" y="12636"/>
                  </a:lnTo>
                  <a:lnTo>
                    <a:pt x="593674" y="12636"/>
                  </a:lnTo>
                  <a:lnTo>
                    <a:pt x="593674" y="25273"/>
                  </a:lnTo>
                  <a:lnTo>
                    <a:pt x="606310" y="25273"/>
                  </a:lnTo>
                  <a:lnTo>
                    <a:pt x="618947" y="25273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5961735" y="5256098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25273" y="12623"/>
                  </a:moveTo>
                  <a:lnTo>
                    <a:pt x="12636" y="12623"/>
                  </a:lnTo>
                  <a:lnTo>
                    <a:pt x="12636" y="25260"/>
                  </a:lnTo>
                  <a:lnTo>
                    <a:pt x="12636" y="37896"/>
                  </a:lnTo>
                  <a:lnTo>
                    <a:pt x="0" y="37896"/>
                  </a:lnTo>
                  <a:lnTo>
                    <a:pt x="0" y="50533"/>
                  </a:lnTo>
                  <a:lnTo>
                    <a:pt x="12636" y="50533"/>
                  </a:lnTo>
                  <a:lnTo>
                    <a:pt x="25273" y="50533"/>
                  </a:lnTo>
                  <a:lnTo>
                    <a:pt x="25273" y="37896"/>
                  </a:lnTo>
                  <a:lnTo>
                    <a:pt x="25273" y="25273"/>
                  </a:lnTo>
                  <a:lnTo>
                    <a:pt x="25273" y="12623"/>
                  </a:lnTo>
                  <a:close/>
                </a:path>
                <a:path w="619125" h="50800">
                  <a:moveTo>
                    <a:pt x="88430" y="37896"/>
                  </a:moveTo>
                  <a:lnTo>
                    <a:pt x="75793" y="37896"/>
                  </a:lnTo>
                  <a:lnTo>
                    <a:pt x="75793" y="50533"/>
                  </a:lnTo>
                  <a:lnTo>
                    <a:pt x="88430" y="50533"/>
                  </a:lnTo>
                  <a:lnTo>
                    <a:pt x="88430" y="37896"/>
                  </a:lnTo>
                  <a:close/>
                </a:path>
                <a:path w="619125" h="50800">
                  <a:moveTo>
                    <a:pt x="101066" y="25260"/>
                  </a:moveTo>
                  <a:lnTo>
                    <a:pt x="88430" y="25260"/>
                  </a:lnTo>
                  <a:lnTo>
                    <a:pt x="88430" y="12623"/>
                  </a:lnTo>
                  <a:lnTo>
                    <a:pt x="75806" y="12623"/>
                  </a:lnTo>
                  <a:lnTo>
                    <a:pt x="63169" y="12623"/>
                  </a:lnTo>
                  <a:lnTo>
                    <a:pt x="63169" y="25260"/>
                  </a:lnTo>
                  <a:lnTo>
                    <a:pt x="50533" y="25260"/>
                  </a:lnTo>
                  <a:lnTo>
                    <a:pt x="50533" y="12623"/>
                  </a:lnTo>
                  <a:lnTo>
                    <a:pt x="37896" y="12623"/>
                  </a:lnTo>
                  <a:lnTo>
                    <a:pt x="37896" y="25273"/>
                  </a:lnTo>
                  <a:lnTo>
                    <a:pt x="50533" y="25273"/>
                  </a:lnTo>
                  <a:lnTo>
                    <a:pt x="50533" y="37896"/>
                  </a:lnTo>
                  <a:lnTo>
                    <a:pt x="63169" y="37896"/>
                  </a:lnTo>
                  <a:lnTo>
                    <a:pt x="63169" y="25273"/>
                  </a:lnTo>
                  <a:lnTo>
                    <a:pt x="75793" y="25273"/>
                  </a:lnTo>
                  <a:lnTo>
                    <a:pt x="88430" y="25273"/>
                  </a:lnTo>
                  <a:lnTo>
                    <a:pt x="88430" y="37896"/>
                  </a:lnTo>
                  <a:lnTo>
                    <a:pt x="101066" y="37896"/>
                  </a:lnTo>
                  <a:lnTo>
                    <a:pt x="101066" y="25260"/>
                  </a:lnTo>
                  <a:close/>
                </a:path>
                <a:path w="619125" h="50800">
                  <a:moveTo>
                    <a:pt x="151587" y="12623"/>
                  </a:moveTo>
                  <a:lnTo>
                    <a:pt x="138963" y="12623"/>
                  </a:lnTo>
                  <a:lnTo>
                    <a:pt x="126326" y="12623"/>
                  </a:lnTo>
                  <a:lnTo>
                    <a:pt x="113690" y="12623"/>
                  </a:lnTo>
                  <a:lnTo>
                    <a:pt x="113690" y="25273"/>
                  </a:lnTo>
                  <a:lnTo>
                    <a:pt x="126326" y="25273"/>
                  </a:lnTo>
                  <a:lnTo>
                    <a:pt x="126326" y="37896"/>
                  </a:lnTo>
                  <a:lnTo>
                    <a:pt x="113690" y="37896"/>
                  </a:lnTo>
                  <a:lnTo>
                    <a:pt x="113690" y="50533"/>
                  </a:lnTo>
                  <a:lnTo>
                    <a:pt x="126326" y="50533"/>
                  </a:lnTo>
                  <a:lnTo>
                    <a:pt x="138950" y="50533"/>
                  </a:lnTo>
                  <a:lnTo>
                    <a:pt x="151587" y="50533"/>
                  </a:lnTo>
                  <a:lnTo>
                    <a:pt x="151587" y="37896"/>
                  </a:lnTo>
                  <a:lnTo>
                    <a:pt x="151587" y="25273"/>
                  </a:lnTo>
                  <a:lnTo>
                    <a:pt x="151587" y="12623"/>
                  </a:lnTo>
                  <a:close/>
                </a:path>
                <a:path w="619125" h="50800">
                  <a:moveTo>
                    <a:pt x="176847" y="12623"/>
                  </a:moveTo>
                  <a:lnTo>
                    <a:pt x="164211" y="12623"/>
                  </a:lnTo>
                  <a:lnTo>
                    <a:pt x="164211" y="25273"/>
                  </a:lnTo>
                  <a:lnTo>
                    <a:pt x="176847" y="25273"/>
                  </a:lnTo>
                  <a:lnTo>
                    <a:pt x="176847" y="12623"/>
                  </a:lnTo>
                  <a:close/>
                </a:path>
                <a:path w="619125" h="50800">
                  <a:moveTo>
                    <a:pt x="315798" y="12623"/>
                  </a:moveTo>
                  <a:lnTo>
                    <a:pt x="303161" y="12623"/>
                  </a:lnTo>
                  <a:lnTo>
                    <a:pt x="303161" y="25260"/>
                  </a:lnTo>
                  <a:lnTo>
                    <a:pt x="290537" y="25260"/>
                  </a:lnTo>
                  <a:lnTo>
                    <a:pt x="290537" y="12623"/>
                  </a:lnTo>
                  <a:lnTo>
                    <a:pt x="277901" y="12623"/>
                  </a:lnTo>
                  <a:lnTo>
                    <a:pt x="277901" y="25260"/>
                  </a:lnTo>
                  <a:lnTo>
                    <a:pt x="265264" y="25260"/>
                  </a:lnTo>
                  <a:lnTo>
                    <a:pt x="265264" y="37896"/>
                  </a:lnTo>
                  <a:lnTo>
                    <a:pt x="252641" y="37896"/>
                  </a:lnTo>
                  <a:lnTo>
                    <a:pt x="252641" y="25260"/>
                  </a:lnTo>
                  <a:lnTo>
                    <a:pt x="240004" y="25260"/>
                  </a:lnTo>
                  <a:lnTo>
                    <a:pt x="227380" y="25260"/>
                  </a:lnTo>
                  <a:lnTo>
                    <a:pt x="227380" y="12623"/>
                  </a:lnTo>
                  <a:lnTo>
                    <a:pt x="214744" y="12623"/>
                  </a:lnTo>
                  <a:lnTo>
                    <a:pt x="214744" y="25260"/>
                  </a:lnTo>
                  <a:lnTo>
                    <a:pt x="202120" y="25260"/>
                  </a:lnTo>
                  <a:lnTo>
                    <a:pt x="189484" y="25260"/>
                  </a:lnTo>
                  <a:lnTo>
                    <a:pt x="189484" y="37896"/>
                  </a:lnTo>
                  <a:lnTo>
                    <a:pt x="189484" y="50533"/>
                  </a:lnTo>
                  <a:lnTo>
                    <a:pt x="265277" y="50533"/>
                  </a:lnTo>
                  <a:lnTo>
                    <a:pt x="265277" y="37896"/>
                  </a:lnTo>
                  <a:lnTo>
                    <a:pt x="277901" y="37896"/>
                  </a:lnTo>
                  <a:lnTo>
                    <a:pt x="290537" y="37896"/>
                  </a:lnTo>
                  <a:lnTo>
                    <a:pt x="290537" y="50533"/>
                  </a:lnTo>
                  <a:lnTo>
                    <a:pt x="303174" y="50533"/>
                  </a:lnTo>
                  <a:lnTo>
                    <a:pt x="303174" y="37896"/>
                  </a:lnTo>
                  <a:lnTo>
                    <a:pt x="315798" y="37896"/>
                  </a:lnTo>
                  <a:lnTo>
                    <a:pt x="315798" y="25273"/>
                  </a:lnTo>
                  <a:lnTo>
                    <a:pt x="315798" y="12623"/>
                  </a:lnTo>
                  <a:close/>
                </a:path>
                <a:path w="619125" h="50800">
                  <a:moveTo>
                    <a:pt x="429488" y="12623"/>
                  </a:moveTo>
                  <a:lnTo>
                    <a:pt x="416852" y="12623"/>
                  </a:lnTo>
                  <a:lnTo>
                    <a:pt x="416852" y="25260"/>
                  </a:lnTo>
                  <a:lnTo>
                    <a:pt x="404215" y="25260"/>
                  </a:lnTo>
                  <a:lnTo>
                    <a:pt x="404215" y="37896"/>
                  </a:lnTo>
                  <a:lnTo>
                    <a:pt x="391591" y="37896"/>
                  </a:lnTo>
                  <a:lnTo>
                    <a:pt x="391591" y="25273"/>
                  </a:lnTo>
                  <a:lnTo>
                    <a:pt x="391591" y="12623"/>
                  </a:lnTo>
                  <a:lnTo>
                    <a:pt x="378955" y="12623"/>
                  </a:lnTo>
                  <a:lnTo>
                    <a:pt x="378955" y="25260"/>
                  </a:lnTo>
                  <a:lnTo>
                    <a:pt x="366331" y="25260"/>
                  </a:lnTo>
                  <a:lnTo>
                    <a:pt x="366331" y="12623"/>
                  </a:lnTo>
                  <a:lnTo>
                    <a:pt x="353695" y="12623"/>
                  </a:lnTo>
                  <a:lnTo>
                    <a:pt x="353695" y="25260"/>
                  </a:lnTo>
                  <a:lnTo>
                    <a:pt x="341058" y="25260"/>
                  </a:lnTo>
                  <a:lnTo>
                    <a:pt x="328422" y="25260"/>
                  </a:lnTo>
                  <a:lnTo>
                    <a:pt x="328422" y="37896"/>
                  </a:lnTo>
                  <a:lnTo>
                    <a:pt x="315798" y="37896"/>
                  </a:lnTo>
                  <a:lnTo>
                    <a:pt x="315798" y="50533"/>
                  </a:lnTo>
                  <a:lnTo>
                    <a:pt x="328422" y="50533"/>
                  </a:lnTo>
                  <a:lnTo>
                    <a:pt x="341058" y="50533"/>
                  </a:lnTo>
                  <a:lnTo>
                    <a:pt x="341058" y="37896"/>
                  </a:lnTo>
                  <a:lnTo>
                    <a:pt x="353695" y="37896"/>
                  </a:lnTo>
                  <a:lnTo>
                    <a:pt x="366318" y="37896"/>
                  </a:lnTo>
                  <a:lnTo>
                    <a:pt x="366318" y="50533"/>
                  </a:lnTo>
                  <a:lnTo>
                    <a:pt x="378955" y="50533"/>
                  </a:lnTo>
                  <a:lnTo>
                    <a:pt x="391579" y="50533"/>
                  </a:lnTo>
                  <a:lnTo>
                    <a:pt x="404215" y="50533"/>
                  </a:lnTo>
                  <a:lnTo>
                    <a:pt x="416852" y="50533"/>
                  </a:lnTo>
                  <a:lnTo>
                    <a:pt x="416852" y="37896"/>
                  </a:lnTo>
                  <a:lnTo>
                    <a:pt x="416852" y="25273"/>
                  </a:lnTo>
                  <a:lnTo>
                    <a:pt x="429488" y="25273"/>
                  </a:lnTo>
                  <a:lnTo>
                    <a:pt x="429488" y="12623"/>
                  </a:lnTo>
                  <a:close/>
                </a:path>
                <a:path w="619125" h="50800">
                  <a:moveTo>
                    <a:pt x="454748" y="12623"/>
                  </a:moveTo>
                  <a:lnTo>
                    <a:pt x="442112" y="12623"/>
                  </a:lnTo>
                  <a:lnTo>
                    <a:pt x="442112" y="25260"/>
                  </a:lnTo>
                  <a:lnTo>
                    <a:pt x="442112" y="37896"/>
                  </a:lnTo>
                  <a:lnTo>
                    <a:pt x="454748" y="37896"/>
                  </a:lnTo>
                  <a:lnTo>
                    <a:pt x="454748" y="25273"/>
                  </a:lnTo>
                  <a:lnTo>
                    <a:pt x="454748" y="12623"/>
                  </a:lnTo>
                  <a:close/>
                </a:path>
                <a:path w="619125" h="50800">
                  <a:moveTo>
                    <a:pt x="480009" y="25260"/>
                  </a:moveTo>
                  <a:lnTo>
                    <a:pt x="467372" y="25260"/>
                  </a:lnTo>
                  <a:lnTo>
                    <a:pt x="467372" y="37896"/>
                  </a:lnTo>
                  <a:lnTo>
                    <a:pt x="480009" y="37896"/>
                  </a:lnTo>
                  <a:lnTo>
                    <a:pt x="480009" y="25260"/>
                  </a:lnTo>
                  <a:close/>
                </a:path>
                <a:path w="619125" h="50800">
                  <a:moveTo>
                    <a:pt x="618947" y="0"/>
                  </a:moveTo>
                  <a:lnTo>
                    <a:pt x="606310" y="0"/>
                  </a:lnTo>
                  <a:lnTo>
                    <a:pt x="593674" y="0"/>
                  </a:lnTo>
                  <a:lnTo>
                    <a:pt x="593674" y="12623"/>
                  </a:lnTo>
                  <a:lnTo>
                    <a:pt x="581063" y="12623"/>
                  </a:lnTo>
                  <a:lnTo>
                    <a:pt x="581063" y="0"/>
                  </a:lnTo>
                  <a:lnTo>
                    <a:pt x="568426" y="0"/>
                  </a:lnTo>
                  <a:lnTo>
                    <a:pt x="555790" y="0"/>
                  </a:lnTo>
                  <a:lnTo>
                    <a:pt x="555790" y="12623"/>
                  </a:lnTo>
                  <a:lnTo>
                    <a:pt x="543166" y="12623"/>
                  </a:lnTo>
                  <a:lnTo>
                    <a:pt x="530542" y="12623"/>
                  </a:lnTo>
                  <a:lnTo>
                    <a:pt x="517906" y="12623"/>
                  </a:lnTo>
                  <a:lnTo>
                    <a:pt x="505269" y="12623"/>
                  </a:lnTo>
                  <a:lnTo>
                    <a:pt x="505269" y="25260"/>
                  </a:lnTo>
                  <a:lnTo>
                    <a:pt x="492633" y="25260"/>
                  </a:lnTo>
                  <a:lnTo>
                    <a:pt x="492633" y="37896"/>
                  </a:lnTo>
                  <a:lnTo>
                    <a:pt x="505269" y="37896"/>
                  </a:lnTo>
                  <a:lnTo>
                    <a:pt x="517906" y="37896"/>
                  </a:lnTo>
                  <a:lnTo>
                    <a:pt x="530542" y="37896"/>
                  </a:lnTo>
                  <a:lnTo>
                    <a:pt x="530542" y="25273"/>
                  </a:lnTo>
                  <a:lnTo>
                    <a:pt x="543166" y="25273"/>
                  </a:lnTo>
                  <a:lnTo>
                    <a:pt x="543166" y="37896"/>
                  </a:lnTo>
                  <a:lnTo>
                    <a:pt x="555802" y="37896"/>
                  </a:lnTo>
                  <a:lnTo>
                    <a:pt x="555802" y="25273"/>
                  </a:lnTo>
                  <a:lnTo>
                    <a:pt x="568426" y="25273"/>
                  </a:lnTo>
                  <a:lnTo>
                    <a:pt x="568426" y="12649"/>
                  </a:lnTo>
                  <a:lnTo>
                    <a:pt x="581063" y="12649"/>
                  </a:lnTo>
                  <a:lnTo>
                    <a:pt x="581063" y="25273"/>
                  </a:lnTo>
                  <a:lnTo>
                    <a:pt x="593674" y="25273"/>
                  </a:lnTo>
                  <a:lnTo>
                    <a:pt x="593674" y="37896"/>
                  </a:lnTo>
                  <a:lnTo>
                    <a:pt x="606310" y="37896"/>
                  </a:lnTo>
                  <a:lnTo>
                    <a:pt x="606310" y="25260"/>
                  </a:lnTo>
                  <a:lnTo>
                    <a:pt x="593699" y="25260"/>
                  </a:lnTo>
                  <a:lnTo>
                    <a:pt x="593699" y="12649"/>
                  </a:lnTo>
                  <a:lnTo>
                    <a:pt x="606310" y="12649"/>
                  </a:lnTo>
                  <a:lnTo>
                    <a:pt x="618947" y="12649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5961735" y="5293994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63169" y="12623"/>
                  </a:moveTo>
                  <a:lnTo>
                    <a:pt x="50533" y="12623"/>
                  </a:lnTo>
                  <a:lnTo>
                    <a:pt x="50533" y="25260"/>
                  </a:lnTo>
                  <a:lnTo>
                    <a:pt x="37909" y="25260"/>
                  </a:lnTo>
                  <a:lnTo>
                    <a:pt x="37909" y="12623"/>
                  </a:lnTo>
                  <a:lnTo>
                    <a:pt x="25273" y="12623"/>
                  </a:lnTo>
                  <a:lnTo>
                    <a:pt x="25273" y="25260"/>
                  </a:lnTo>
                  <a:lnTo>
                    <a:pt x="12636" y="25260"/>
                  </a:lnTo>
                  <a:lnTo>
                    <a:pt x="12636" y="12623"/>
                  </a:lnTo>
                  <a:lnTo>
                    <a:pt x="0" y="12623"/>
                  </a:lnTo>
                  <a:lnTo>
                    <a:pt x="0" y="25260"/>
                  </a:lnTo>
                  <a:lnTo>
                    <a:pt x="0" y="37896"/>
                  </a:lnTo>
                  <a:lnTo>
                    <a:pt x="12636" y="37896"/>
                  </a:lnTo>
                  <a:lnTo>
                    <a:pt x="12636" y="50520"/>
                  </a:lnTo>
                  <a:lnTo>
                    <a:pt x="25273" y="50520"/>
                  </a:lnTo>
                  <a:lnTo>
                    <a:pt x="37896" y="50520"/>
                  </a:lnTo>
                  <a:lnTo>
                    <a:pt x="50533" y="50520"/>
                  </a:lnTo>
                  <a:lnTo>
                    <a:pt x="50533" y="37896"/>
                  </a:lnTo>
                  <a:lnTo>
                    <a:pt x="63169" y="37896"/>
                  </a:lnTo>
                  <a:lnTo>
                    <a:pt x="63169" y="25260"/>
                  </a:lnTo>
                  <a:lnTo>
                    <a:pt x="63169" y="12623"/>
                  </a:lnTo>
                  <a:close/>
                </a:path>
                <a:path w="619125" h="50800">
                  <a:moveTo>
                    <a:pt x="176847" y="12623"/>
                  </a:moveTo>
                  <a:lnTo>
                    <a:pt x="164211" y="12623"/>
                  </a:lnTo>
                  <a:lnTo>
                    <a:pt x="164211" y="25260"/>
                  </a:lnTo>
                  <a:lnTo>
                    <a:pt x="151587" y="25260"/>
                  </a:lnTo>
                  <a:lnTo>
                    <a:pt x="151587" y="12623"/>
                  </a:lnTo>
                  <a:lnTo>
                    <a:pt x="138963" y="12623"/>
                  </a:lnTo>
                  <a:lnTo>
                    <a:pt x="138950" y="25260"/>
                  </a:lnTo>
                  <a:lnTo>
                    <a:pt x="138950" y="37884"/>
                  </a:lnTo>
                  <a:lnTo>
                    <a:pt x="126326" y="37884"/>
                  </a:lnTo>
                  <a:lnTo>
                    <a:pt x="126326" y="25260"/>
                  </a:lnTo>
                  <a:lnTo>
                    <a:pt x="138950" y="25260"/>
                  </a:lnTo>
                  <a:lnTo>
                    <a:pt x="138950" y="12623"/>
                  </a:lnTo>
                  <a:lnTo>
                    <a:pt x="126326" y="12623"/>
                  </a:lnTo>
                  <a:lnTo>
                    <a:pt x="113690" y="12623"/>
                  </a:lnTo>
                  <a:lnTo>
                    <a:pt x="101053" y="12623"/>
                  </a:lnTo>
                  <a:lnTo>
                    <a:pt x="101053" y="25260"/>
                  </a:lnTo>
                  <a:lnTo>
                    <a:pt x="113690" y="25260"/>
                  </a:lnTo>
                  <a:lnTo>
                    <a:pt x="113690" y="37884"/>
                  </a:lnTo>
                  <a:lnTo>
                    <a:pt x="101066" y="37884"/>
                  </a:lnTo>
                  <a:lnTo>
                    <a:pt x="88430" y="37884"/>
                  </a:lnTo>
                  <a:lnTo>
                    <a:pt x="88430" y="25260"/>
                  </a:lnTo>
                  <a:lnTo>
                    <a:pt x="75793" y="25260"/>
                  </a:lnTo>
                  <a:lnTo>
                    <a:pt x="75793" y="37896"/>
                  </a:lnTo>
                  <a:lnTo>
                    <a:pt x="88430" y="37896"/>
                  </a:lnTo>
                  <a:lnTo>
                    <a:pt x="88430" y="50520"/>
                  </a:lnTo>
                  <a:lnTo>
                    <a:pt x="101053" y="50520"/>
                  </a:lnTo>
                  <a:lnTo>
                    <a:pt x="113690" y="50520"/>
                  </a:lnTo>
                  <a:lnTo>
                    <a:pt x="113690" y="37896"/>
                  </a:lnTo>
                  <a:lnTo>
                    <a:pt x="126326" y="37896"/>
                  </a:lnTo>
                  <a:lnTo>
                    <a:pt x="126326" y="50520"/>
                  </a:lnTo>
                  <a:lnTo>
                    <a:pt x="138963" y="50520"/>
                  </a:lnTo>
                  <a:lnTo>
                    <a:pt x="138963" y="37896"/>
                  </a:lnTo>
                  <a:lnTo>
                    <a:pt x="151587" y="37896"/>
                  </a:lnTo>
                  <a:lnTo>
                    <a:pt x="164223" y="37896"/>
                  </a:lnTo>
                  <a:lnTo>
                    <a:pt x="164223" y="25260"/>
                  </a:lnTo>
                  <a:lnTo>
                    <a:pt x="176847" y="25260"/>
                  </a:lnTo>
                  <a:lnTo>
                    <a:pt x="176847" y="12623"/>
                  </a:lnTo>
                  <a:close/>
                </a:path>
                <a:path w="619125" h="50800">
                  <a:moveTo>
                    <a:pt x="214744" y="12623"/>
                  </a:moveTo>
                  <a:lnTo>
                    <a:pt x="202120" y="12623"/>
                  </a:lnTo>
                  <a:lnTo>
                    <a:pt x="189484" y="12623"/>
                  </a:lnTo>
                  <a:lnTo>
                    <a:pt x="189484" y="25260"/>
                  </a:lnTo>
                  <a:lnTo>
                    <a:pt x="176847" y="25260"/>
                  </a:lnTo>
                  <a:lnTo>
                    <a:pt x="176847" y="37884"/>
                  </a:lnTo>
                  <a:lnTo>
                    <a:pt x="176847" y="50520"/>
                  </a:lnTo>
                  <a:lnTo>
                    <a:pt x="189484" y="50520"/>
                  </a:lnTo>
                  <a:lnTo>
                    <a:pt x="202120" y="50520"/>
                  </a:lnTo>
                  <a:lnTo>
                    <a:pt x="202120" y="37896"/>
                  </a:lnTo>
                  <a:lnTo>
                    <a:pt x="202120" y="25260"/>
                  </a:lnTo>
                  <a:lnTo>
                    <a:pt x="214744" y="25260"/>
                  </a:lnTo>
                  <a:lnTo>
                    <a:pt x="214744" y="12623"/>
                  </a:lnTo>
                  <a:close/>
                </a:path>
                <a:path w="619125" h="50800">
                  <a:moveTo>
                    <a:pt x="290537" y="25260"/>
                  </a:moveTo>
                  <a:lnTo>
                    <a:pt x="277901" y="25260"/>
                  </a:lnTo>
                  <a:lnTo>
                    <a:pt x="265277" y="25260"/>
                  </a:lnTo>
                  <a:lnTo>
                    <a:pt x="265277" y="12623"/>
                  </a:lnTo>
                  <a:lnTo>
                    <a:pt x="252641" y="12623"/>
                  </a:lnTo>
                  <a:lnTo>
                    <a:pt x="252641" y="25260"/>
                  </a:lnTo>
                  <a:lnTo>
                    <a:pt x="252641" y="37884"/>
                  </a:lnTo>
                  <a:lnTo>
                    <a:pt x="240004" y="37884"/>
                  </a:lnTo>
                  <a:lnTo>
                    <a:pt x="240004" y="25260"/>
                  </a:lnTo>
                  <a:lnTo>
                    <a:pt x="227368" y="25260"/>
                  </a:lnTo>
                  <a:lnTo>
                    <a:pt x="227368" y="37884"/>
                  </a:lnTo>
                  <a:lnTo>
                    <a:pt x="227368" y="50520"/>
                  </a:lnTo>
                  <a:lnTo>
                    <a:pt x="240004" y="50520"/>
                  </a:lnTo>
                  <a:lnTo>
                    <a:pt x="252641" y="50520"/>
                  </a:lnTo>
                  <a:lnTo>
                    <a:pt x="252641" y="37896"/>
                  </a:lnTo>
                  <a:lnTo>
                    <a:pt x="265264" y="37896"/>
                  </a:lnTo>
                  <a:lnTo>
                    <a:pt x="277901" y="37896"/>
                  </a:lnTo>
                  <a:lnTo>
                    <a:pt x="290537" y="37896"/>
                  </a:lnTo>
                  <a:lnTo>
                    <a:pt x="290537" y="25260"/>
                  </a:lnTo>
                  <a:close/>
                </a:path>
                <a:path w="619125" h="50800">
                  <a:moveTo>
                    <a:pt x="341058" y="12623"/>
                  </a:moveTo>
                  <a:lnTo>
                    <a:pt x="341058" y="12623"/>
                  </a:lnTo>
                  <a:lnTo>
                    <a:pt x="290537" y="12623"/>
                  </a:lnTo>
                  <a:lnTo>
                    <a:pt x="290537" y="25260"/>
                  </a:lnTo>
                  <a:lnTo>
                    <a:pt x="341058" y="25260"/>
                  </a:lnTo>
                  <a:lnTo>
                    <a:pt x="341058" y="12623"/>
                  </a:lnTo>
                  <a:close/>
                </a:path>
                <a:path w="619125" h="50800">
                  <a:moveTo>
                    <a:pt x="467385" y="25260"/>
                  </a:moveTo>
                  <a:lnTo>
                    <a:pt x="454748" y="25260"/>
                  </a:lnTo>
                  <a:lnTo>
                    <a:pt x="454748" y="12636"/>
                  </a:lnTo>
                  <a:lnTo>
                    <a:pt x="454748" y="0"/>
                  </a:lnTo>
                  <a:lnTo>
                    <a:pt x="442112" y="0"/>
                  </a:lnTo>
                  <a:lnTo>
                    <a:pt x="429475" y="0"/>
                  </a:lnTo>
                  <a:lnTo>
                    <a:pt x="429475" y="12623"/>
                  </a:lnTo>
                  <a:lnTo>
                    <a:pt x="416852" y="12623"/>
                  </a:lnTo>
                  <a:lnTo>
                    <a:pt x="416852" y="0"/>
                  </a:lnTo>
                  <a:lnTo>
                    <a:pt x="404215" y="0"/>
                  </a:lnTo>
                  <a:lnTo>
                    <a:pt x="404215" y="12623"/>
                  </a:lnTo>
                  <a:lnTo>
                    <a:pt x="391591" y="12623"/>
                  </a:lnTo>
                  <a:lnTo>
                    <a:pt x="378955" y="12623"/>
                  </a:lnTo>
                  <a:lnTo>
                    <a:pt x="366318" y="12623"/>
                  </a:lnTo>
                  <a:lnTo>
                    <a:pt x="366318" y="25260"/>
                  </a:lnTo>
                  <a:lnTo>
                    <a:pt x="366318" y="37896"/>
                  </a:lnTo>
                  <a:lnTo>
                    <a:pt x="378955" y="37896"/>
                  </a:lnTo>
                  <a:lnTo>
                    <a:pt x="378955" y="25260"/>
                  </a:lnTo>
                  <a:lnTo>
                    <a:pt x="391579" y="25260"/>
                  </a:lnTo>
                  <a:lnTo>
                    <a:pt x="391579" y="37896"/>
                  </a:lnTo>
                  <a:lnTo>
                    <a:pt x="404215" y="37896"/>
                  </a:lnTo>
                  <a:lnTo>
                    <a:pt x="404215" y="25260"/>
                  </a:lnTo>
                  <a:lnTo>
                    <a:pt x="416852" y="25260"/>
                  </a:lnTo>
                  <a:lnTo>
                    <a:pt x="429475" y="25260"/>
                  </a:lnTo>
                  <a:lnTo>
                    <a:pt x="442112" y="25260"/>
                  </a:lnTo>
                  <a:lnTo>
                    <a:pt x="442112" y="37896"/>
                  </a:lnTo>
                  <a:lnTo>
                    <a:pt x="454748" y="37896"/>
                  </a:lnTo>
                  <a:lnTo>
                    <a:pt x="467385" y="37896"/>
                  </a:lnTo>
                  <a:lnTo>
                    <a:pt x="467385" y="25260"/>
                  </a:lnTo>
                  <a:close/>
                </a:path>
                <a:path w="619125" h="50800">
                  <a:moveTo>
                    <a:pt x="568426" y="25260"/>
                  </a:moveTo>
                  <a:lnTo>
                    <a:pt x="555790" y="25260"/>
                  </a:lnTo>
                  <a:lnTo>
                    <a:pt x="555790" y="37896"/>
                  </a:lnTo>
                  <a:lnTo>
                    <a:pt x="568426" y="37896"/>
                  </a:lnTo>
                  <a:lnTo>
                    <a:pt x="568426" y="25260"/>
                  </a:lnTo>
                  <a:close/>
                </a:path>
                <a:path w="619125" h="50800">
                  <a:moveTo>
                    <a:pt x="618947" y="25260"/>
                  </a:moveTo>
                  <a:lnTo>
                    <a:pt x="606310" y="25260"/>
                  </a:lnTo>
                  <a:lnTo>
                    <a:pt x="606310" y="12623"/>
                  </a:lnTo>
                  <a:lnTo>
                    <a:pt x="593699" y="12623"/>
                  </a:lnTo>
                  <a:lnTo>
                    <a:pt x="581063" y="12623"/>
                  </a:lnTo>
                  <a:lnTo>
                    <a:pt x="568426" y="12623"/>
                  </a:lnTo>
                  <a:lnTo>
                    <a:pt x="568426" y="0"/>
                  </a:lnTo>
                  <a:lnTo>
                    <a:pt x="555802" y="0"/>
                  </a:lnTo>
                  <a:lnTo>
                    <a:pt x="543166" y="0"/>
                  </a:lnTo>
                  <a:lnTo>
                    <a:pt x="543166" y="12623"/>
                  </a:lnTo>
                  <a:lnTo>
                    <a:pt x="530542" y="12623"/>
                  </a:lnTo>
                  <a:lnTo>
                    <a:pt x="530542" y="0"/>
                  </a:lnTo>
                  <a:lnTo>
                    <a:pt x="517906" y="0"/>
                  </a:lnTo>
                  <a:lnTo>
                    <a:pt x="505269" y="0"/>
                  </a:lnTo>
                  <a:lnTo>
                    <a:pt x="505269" y="12623"/>
                  </a:lnTo>
                  <a:lnTo>
                    <a:pt x="492633" y="12623"/>
                  </a:lnTo>
                  <a:lnTo>
                    <a:pt x="492633" y="25260"/>
                  </a:lnTo>
                  <a:lnTo>
                    <a:pt x="480009" y="25260"/>
                  </a:lnTo>
                  <a:lnTo>
                    <a:pt x="480009" y="37896"/>
                  </a:lnTo>
                  <a:lnTo>
                    <a:pt x="492633" y="37896"/>
                  </a:lnTo>
                  <a:lnTo>
                    <a:pt x="505269" y="37896"/>
                  </a:lnTo>
                  <a:lnTo>
                    <a:pt x="517906" y="37896"/>
                  </a:lnTo>
                  <a:lnTo>
                    <a:pt x="517906" y="25260"/>
                  </a:lnTo>
                  <a:lnTo>
                    <a:pt x="505269" y="25260"/>
                  </a:lnTo>
                  <a:lnTo>
                    <a:pt x="505269" y="12636"/>
                  </a:lnTo>
                  <a:lnTo>
                    <a:pt x="517906" y="12636"/>
                  </a:lnTo>
                  <a:lnTo>
                    <a:pt x="530529" y="12636"/>
                  </a:lnTo>
                  <a:lnTo>
                    <a:pt x="530529" y="25260"/>
                  </a:lnTo>
                  <a:lnTo>
                    <a:pt x="530529" y="37896"/>
                  </a:lnTo>
                  <a:lnTo>
                    <a:pt x="543166" y="37896"/>
                  </a:lnTo>
                  <a:lnTo>
                    <a:pt x="543166" y="25260"/>
                  </a:lnTo>
                  <a:lnTo>
                    <a:pt x="543166" y="12636"/>
                  </a:lnTo>
                  <a:lnTo>
                    <a:pt x="555790" y="12636"/>
                  </a:lnTo>
                  <a:lnTo>
                    <a:pt x="568426" y="12636"/>
                  </a:lnTo>
                  <a:lnTo>
                    <a:pt x="568426" y="25260"/>
                  </a:lnTo>
                  <a:lnTo>
                    <a:pt x="581063" y="25260"/>
                  </a:lnTo>
                  <a:lnTo>
                    <a:pt x="581063" y="37896"/>
                  </a:lnTo>
                  <a:lnTo>
                    <a:pt x="593674" y="37896"/>
                  </a:lnTo>
                  <a:lnTo>
                    <a:pt x="606310" y="37896"/>
                  </a:lnTo>
                  <a:lnTo>
                    <a:pt x="618947" y="37896"/>
                  </a:lnTo>
                  <a:lnTo>
                    <a:pt x="618947" y="2526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5961735" y="5331879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50533" y="25273"/>
                  </a:moveTo>
                  <a:lnTo>
                    <a:pt x="37909" y="25273"/>
                  </a:lnTo>
                  <a:lnTo>
                    <a:pt x="25273" y="25273"/>
                  </a:lnTo>
                  <a:lnTo>
                    <a:pt x="25273" y="12636"/>
                  </a:lnTo>
                  <a:lnTo>
                    <a:pt x="12636" y="12636"/>
                  </a:lnTo>
                  <a:lnTo>
                    <a:pt x="12636" y="25273"/>
                  </a:lnTo>
                  <a:lnTo>
                    <a:pt x="12636" y="37896"/>
                  </a:lnTo>
                  <a:lnTo>
                    <a:pt x="0" y="37896"/>
                  </a:lnTo>
                  <a:lnTo>
                    <a:pt x="0" y="50533"/>
                  </a:lnTo>
                  <a:lnTo>
                    <a:pt x="12636" y="50533"/>
                  </a:lnTo>
                  <a:lnTo>
                    <a:pt x="25273" y="50533"/>
                  </a:lnTo>
                  <a:lnTo>
                    <a:pt x="37909" y="50533"/>
                  </a:lnTo>
                  <a:lnTo>
                    <a:pt x="37909" y="37909"/>
                  </a:lnTo>
                  <a:lnTo>
                    <a:pt x="50533" y="37909"/>
                  </a:lnTo>
                  <a:lnTo>
                    <a:pt x="50533" y="25273"/>
                  </a:lnTo>
                  <a:close/>
                </a:path>
                <a:path w="619125" h="50800">
                  <a:moveTo>
                    <a:pt x="88430" y="12636"/>
                  </a:moveTo>
                  <a:lnTo>
                    <a:pt x="75806" y="12636"/>
                  </a:lnTo>
                  <a:lnTo>
                    <a:pt x="63169" y="12636"/>
                  </a:lnTo>
                  <a:lnTo>
                    <a:pt x="63169" y="25273"/>
                  </a:lnTo>
                  <a:lnTo>
                    <a:pt x="75793" y="25273"/>
                  </a:lnTo>
                  <a:lnTo>
                    <a:pt x="88430" y="25273"/>
                  </a:lnTo>
                  <a:lnTo>
                    <a:pt x="88430" y="12636"/>
                  </a:lnTo>
                  <a:close/>
                </a:path>
                <a:path w="619125" h="50800">
                  <a:moveTo>
                    <a:pt x="176847" y="25273"/>
                  </a:moveTo>
                  <a:lnTo>
                    <a:pt x="164223" y="25273"/>
                  </a:lnTo>
                  <a:lnTo>
                    <a:pt x="164223" y="12636"/>
                  </a:lnTo>
                  <a:lnTo>
                    <a:pt x="164211" y="25273"/>
                  </a:lnTo>
                  <a:lnTo>
                    <a:pt x="164211" y="37896"/>
                  </a:lnTo>
                  <a:lnTo>
                    <a:pt x="151587" y="37896"/>
                  </a:lnTo>
                  <a:lnTo>
                    <a:pt x="151587" y="25273"/>
                  </a:lnTo>
                  <a:lnTo>
                    <a:pt x="164211" y="25273"/>
                  </a:lnTo>
                  <a:lnTo>
                    <a:pt x="164211" y="12636"/>
                  </a:lnTo>
                  <a:lnTo>
                    <a:pt x="151587" y="12636"/>
                  </a:lnTo>
                  <a:lnTo>
                    <a:pt x="138963" y="12636"/>
                  </a:lnTo>
                  <a:lnTo>
                    <a:pt x="126326" y="12636"/>
                  </a:lnTo>
                  <a:lnTo>
                    <a:pt x="126326" y="25273"/>
                  </a:lnTo>
                  <a:lnTo>
                    <a:pt x="138950" y="25273"/>
                  </a:lnTo>
                  <a:lnTo>
                    <a:pt x="138950" y="37896"/>
                  </a:lnTo>
                  <a:lnTo>
                    <a:pt x="126326" y="37896"/>
                  </a:lnTo>
                  <a:lnTo>
                    <a:pt x="126326" y="25273"/>
                  </a:lnTo>
                  <a:lnTo>
                    <a:pt x="113690" y="25273"/>
                  </a:lnTo>
                  <a:lnTo>
                    <a:pt x="101053" y="25273"/>
                  </a:lnTo>
                  <a:lnTo>
                    <a:pt x="101053" y="37896"/>
                  </a:lnTo>
                  <a:lnTo>
                    <a:pt x="88430" y="37896"/>
                  </a:lnTo>
                  <a:lnTo>
                    <a:pt x="75793" y="37896"/>
                  </a:lnTo>
                  <a:lnTo>
                    <a:pt x="75793" y="50533"/>
                  </a:lnTo>
                  <a:lnTo>
                    <a:pt x="88430" y="50533"/>
                  </a:lnTo>
                  <a:lnTo>
                    <a:pt x="101053" y="50533"/>
                  </a:lnTo>
                  <a:lnTo>
                    <a:pt x="113690" y="50533"/>
                  </a:lnTo>
                  <a:lnTo>
                    <a:pt x="113690" y="37909"/>
                  </a:lnTo>
                  <a:lnTo>
                    <a:pt x="126326" y="37909"/>
                  </a:lnTo>
                  <a:lnTo>
                    <a:pt x="126326" y="50533"/>
                  </a:lnTo>
                  <a:lnTo>
                    <a:pt x="138950" y="50533"/>
                  </a:lnTo>
                  <a:lnTo>
                    <a:pt x="176847" y="50533"/>
                  </a:lnTo>
                  <a:lnTo>
                    <a:pt x="176847" y="37909"/>
                  </a:lnTo>
                  <a:lnTo>
                    <a:pt x="176847" y="25273"/>
                  </a:lnTo>
                  <a:close/>
                </a:path>
                <a:path w="619125" h="50800">
                  <a:moveTo>
                    <a:pt x="277901" y="12636"/>
                  </a:moveTo>
                  <a:lnTo>
                    <a:pt x="265277" y="12636"/>
                  </a:lnTo>
                  <a:lnTo>
                    <a:pt x="265277" y="0"/>
                  </a:lnTo>
                  <a:lnTo>
                    <a:pt x="252641" y="0"/>
                  </a:lnTo>
                  <a:lnTo>
                    <a:pt x="240004" y="0"/>
                  </a:lnTo>
                  <a:lnTo>
                    <a:pt x="240004" y="12636"/>
                  </a:lnTo>
                  <a:lnTo>
                    <a:pt x="227368" y="12636"/>
                  </a:lnTo>
                  <a:lnTo>
                    <a:pt x="227368" y="25273"/>
                  </a:lnTo>
                  <a:lnTo>
                    <a:pt x="214744" y="25273"/>
                  </a:lnTo>
                  <a:lnTo>
                    <a:pt x="202120" y="25273"/>
                  </a:lnTo>
                  <a:lnTo>
                    <a:pt x="202120" y="12636"/>
                  </a:lnTo>
                  <a:lnTo>
                    <a:pt x="189484" y="12636"/>
                  </a:lnTo>
                  <a:lnTo>
                    <a:pt x="189484" y="25273"/>
                  </a:lnTo>
                  <a:lnTo>
                    <a:pt x="202107" y="25273"/>
                  </a:lnTo>
                  <a:lnTo>
                    <a:pt x="202107" y="37909"/>
                  </a:lnTo>
                  <a:lnTo>
                    <a:pt x="214744" y="37909"/>
                  </a:lnTo>
                  <a:lnTo>
                    <a:pt x="227380" y="37909"/>
                  </a:lnTo>
                  <a:lnTo>
                    <a:pt x="227380" y="25273"/>
                  </a:lnTo>
                  <a:lnTo>
                    <a:pt x="240004" y="25273"/>
                  </a:lnTo>
                  <a:lnTo>
                    <a:pt x="240004" y="37909"/>
                  </a:lnTo>
                  <a:lnTo>
                    <a:pt x="252641" y="37909"/>
                  </a:lnTo>
                  <a:lnTo>
                    <a:pt x="252641" y="25273"/>
                  </a:lnTo>
                  <a:lnTo>
                    <a:pt x="252641" y="12636"/>
                  </a:lnTo>
                  <a:lnTo>
                    <a:pt x="265264" y="12636"/>
                  </a:lnTo>
                  <a:lnTo>
                    <a:pt x="265264" y="25273"/>
                  </a:lnTo>
                  <a:lnTo>
                    <a:pt x="265264" y="37909"/>
                  </a:lnTo>
                  <a:lnTo>
                    <a:pt x="277901" y="37909"/>
                  </a:lnTo>
                  <a:lnTo>
                    <a:pt x="277901" y="25273"/>
                  </a:lnTo>
                  <a:lnTo>
                    <a:pt x="277901" y="12636"/>
                  </a:lnTo>
                  <a:close/>
                </a:path>
                <a:path w="619125" h="50800">
                  <a:moveTo>
                    <a:pt x="290537" y="0"/>
                  </a:moveTo>
                  <a:lnTo>
                    <a:pt x="277901" y="0"/>
                  </a:lnTo>
                  <a:lnTo>
                    <a:pt x="277901" y="12636"/>
                  </a:lnTo>
                  <a:lnTo>
                    <a:pt x="290537" y="12636"/>
                  </a:lnTo>
                  <a:lnTo>
                    <a:pt x="290537" y="0"/>
                  </a:lnTo>
                  <a:close/>
                </a:path>
                <a:path w="619125" h="50800">
                  <a:moveTo>
                    <a:pt x="303174" y="12636"/>
                  </a:moveTo>
                  <a:lnTo>
                    <a:pt x="290537" y="12636"/>
                  </a:lnTo>
                  <a:lnTo>
                    <a:pt x="290537" y="25273"/>
                  </a:lnTo>
                  <a:lnTo>
                    <a:pt x="303174" y="25273"/>
                  </a:lnTo>
                  <a:lnTo>
                    <a:pt x="303174" y="12636"/>
                  </a:lnTo>
                  <a:close/>
                </a:path>
                <a:path w="619125" h="50800">
                  <a:moveTo>
                    <a:pt x="416852" y="25273"/>
                  </a:moveTo>
                  <a:lnTo>
                    <a:pt x="404215" y="25273"/>
                  </a:lnTo>
                  <a:lnTo>
                    <a:pt x="404215" y="37909"/>
                  </a:lnTo>
                  <a:lnTo>
                    <a:pt x="416852" y="37909"/>
                  </a:lnTo>
                  <a:lnTo>
                    <a:pt x="416852" y="25273"/>
                  </a:lnTo>
                  <a:close/>
                </a:path>
                <a:path w="619125" h="50800">
                  <a:moveTo>
                    <a:pt x="429488" y="0"/>
                  </a:moveTo>
                  <a:lnTo>
                    <a:pt x="416852" y="0"/>
                  </a:lnTo>
                  <a:lnTo>
                    <a:pt x="404215" y="0"/>
                  </a:lnTo>
                  <a:lnTo>
                    <a:pt x="391579" y="0"/>
                  </a:lnTo>
                  <a:lnTo>
                    <a:pt x="391579" y="12636"/>
                  </a:lnTo>
                  <a:lnTo>
                    <a:pt x="378955" y="12636"/>
                  </a:lnTo>
                  <a:lnTo>
                    <a:pt x="366331" y="12636"/>
                  </a:lnTo>
                  <a:lnTo>
                    <a:pt x="353695" y="12636"/>
                  </a:lnTo>
                  <a:lnTo>
                    <a:pt x="353695" y="0"/>
                  </a:lnTo>
                  <a:lnTo>
                    <a:pt x="341058" y="0"/>
                  </a:lnTo>
                  <a:lnTo>
                    <a:pt x="328422" y="0"/>
                  </a:lnTo>
                  <a:lnTo>
                    <a:pt x="328422" y="12636"/>
                  </a:lnTo>
                  <a:lnTo>
                    <a:pt x="341058" y="12636"/>
                  </a:lnTo>
                  <a:lnTo>
                    <a:pt x="341058" y="25273"/>
                  </a:lnTo>
                  <a:lnTo>
                    <a:pt x="328422" y="25273"/>
                  </a:lnTo>
                  <a:lnTo>
                    <a:pt x="328422" y="37909"/>
                  </a:lnTo>
                  <a:lnTo>
                    <a:pt x="391591" y="37909"/>
                  </a:lnTo>
                  <a:lnTo>
                    <a:pt x="391591" y="25273"/>
                  </a:lnTo>
                  <a:lnTo>
                    <a:pt x="404215" y="25273"/>
                  </a:lnTo>
                  <a:lnTo>
                    <a:pt x="404215" y="12636"/>
                  </a:lnTo>
                  <a:lnTo>
                    <a:pt x="416852" y="12636"/>
                  </a:lnTo>
                  <a:lnTo>
                    <a:pt x="416852" y="25273"/>
                  </a:lnTo>
                  <a:lnTo>
                    <a:pt x="429488" y="25273"/>
                  </a:lnTo>
                  <a:lnTo>
                    <a:pt x="429488" y="12636"/>
                  </a:lnTo>
                  <a:lnTo>
                    <a:pt x="429488" y="0"/>
                  </a:lnTo>
                  <a:close/>
                </a:path>
                <a:path w="619125" h="50800">
                  <a:moveTo>
                    <a:pt x="492645" y="0"/>
                  </a:moveTo>
                  <a:lnTo>
                    <a:pt x="480009" y="0"/>
                  </a:lnTo>
                  <a:lnTo>
                    <a:pt x="467372" y="0"/>
                  </a:lnTo>
                  <a:lnTo>
                    <a:pt x="467372" y="12636"/>
                  </a:lnTo>
                  <a:lnTo>
                    <a:pt x="454748" y="12636"/>
                  </a:lnTo>
                  <a:lnTo>
                    <a:pt x="442112" y="12636"/>
                  </a:lnTo>
                  <a:lnTo>
                    <a:pt x="442112" y="25273"/>
                  </a:lnTo>
                  <a:lnTo>
                    <a:pt x="454748" y="25273"/>
                  </a:lnTo>
                  <a:lnTo>
                    <a:pt x="467372" y="25273"/>
                  </a:lnTo>
                  <a:lnTo>
                    <a:pt x="467372" y="37909"/>
                  </a:lnTo>
                  <a:lnTo>
                    <a:pt x="480009" y="37909"/>
                  </a:lnTo>
                  <a:lnTo>
                    <a:pt x="480009" y="25273"/>
                  </a:lnTo>
                  <a:lnTo>
                    <a:pt x="492645" y="25273"/>
                  </a:lnTo>
                  <a:lnTo>
                    <a:pt x="492645" y="12636"/>
                  </a:lnTo>
                  <a:lnTo>
                    <a:pt x="492645" y="0"/>
                  </a:lnTo>
                  <a:close/>
                </a:path>
                <a:path w="619125" h="50800">
                  <a:moveTo>
                    <a:pt x="517906" y="25273"/>
                  </a:moveTo>
                  <a:lnTo>
                    <a:pt x="505269" y="25273"/>
                  </a:lnTo>
                  <a:lnTo>
                    <a:pt x="505269" y="37909"/>
                  </a:lnTo>
                  <a:lnTo>
                    <a:pt x="517906" y="37909"/>
                  </a:lnTo>
                  <a:lnTo>
                    <a:pt x="517906" y="25273"/>
                  </a:lnTo>
                  <a:close/>
                </a:path>
                <a:path w="619125" h="50800">
                  <a:moveTo>
                    <a:pt x="555802" y="25273"/>
                  </a:moveTo>
                  <a:lnTo>
                    <a:pt x="543166" y="25273"/>
                  </a:lnTo>
                  <a:lnTo>
                    <a:pt x="543166" y="37909"/>
                  </a:lnTo>
                  <a:lnTo>
                    <a:pt x="555802" y="37909"/>
                  </a:lnTo>
                  <a:lnTo>
                    <a:pt x="555802" y="25273"/>
                  </a:lnTo>
                  <a:close/>
                </a:path>
                <a:path w="619125" h="50800">
                  <a:moveTo>
                    <a:pt x="581063" y="0"/>
                  </a:moveTo>
                  <a:lnTo>
                    <a:pt x="581063" y="0"/>
                  </a:lnTo>
                  <a:lnTo>
                    <a:pt x="517906" y="0"/>
                  </a:lnTo>
                  <a:lnTo>
                    <a:pt x="517906" y="12636"/>
                  </a:lnTo>
                  <a:lnTo>
                    <a:pt x="517906" y="25273"/>
                  </a:lnTo>
                  <a:lnTo>
                    <a:pt x="530542" y="25273"/>
                  </a:lnTo>
                  <a:lnTo>
                    <a:pt x="530542" y="12636"/>
                  </a:lnTo>
                  <a:lnTo>
                    <a:pt x="543166" y="12636"/>
                  </a:lnTo>
                  <a:lnTo>
                    <a:pt x="555790" y="12636"/>
                  </a:lnTo>
                  <a:lnTo>
                    <a:pt x="568426" y="12636"/>
                  </a:lnTo>
                  <a:lnTo>
                    <a:pt x="581063" y="12636"/>
                  </a:lnTo>
                  <a:lnTo>
                    <a:pt x="581063" y="0"/>
                  </a:lnTo>
                  <a:close/>
                </a:path>
                <a:path w="619125" h="50800">
                  <a:moveTo>
                    <a:pt x="618947" y="0"/>
                  </a:moveTo>
                  <a:lnTo>
                    <a:pt x="606310" y="0"/>
                  </a:lnTo>
                  <a:lnTo>
                    <a:pt x="593674" y="0"/>
                  </a:lnTo>
                  <a:lnTo>
                    <a:pt x="593674" y="12636"/>
                  </a:lnTo>
                  <a:lnTo>
                    <a:pt x="593674" y="25273"/>
                  </a:lnTo>
                  <a:lnTo>
                    <a:pt x="593674" y="37909"/>
                  </a:lnTo>
                  <a:lnTo>
                    <a:pt x="606310" y="37909"/>
                  </a:lnTo>
                  <a:lnTo>
                    <a:pt x="606310" y="25273"/>
                  </a:lnTo>
                  <a:lnTo>
                    <a:pt x="606310" y="12636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5961735" y="5369775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88430" y="25260"/>
                  </a:moveTo>
                  <a:lnTo>
                    <a:pt x="88430" y="25260"/>
                  </a:lnTo>
                  <a:lnTo>
                    <a:pt x="0" y="25260"/>
                  </a:lnTo>
                  <a:lnTo>
                    <a:pt x="0" y="37896"/>
                  </a:lnTo>
                  <a:lnTo>
                    <a:pt x="0" y="50533"/>
                  </a:lnTo>
                  <a:lnTo>
                    <a:pt x="12636" y="50533"/>
                  </a:lnTo>
                  <a:lnTo>
                    <a:pt x="12636" y="37909"/>
                  </a:lnTo>
                  <a:lnTo>
                    <a:pt x="25273" y="37909"/>
                  </a:lnTo>
                  <a:lnTo>
                    <a:pt x="37896" y="37909"/>
                  </a:lnTo>
                  <a:lnTo>
                    <a:pt x="50533" y="37909"/>
                  </a:lnTo>
                  <a:lnTo>
                    <a:pt x="63169" y="37909"/>
                  </a:lnTo>
                  <a:lnTo>
                    <a:pt x="75793" y="37909"/>
                  </a:lnTo>
                  <a:lnTo>
                    <a:pt x="75793" y="50533"/>
                  </a:lnTo>
                  <a:lnTo>
                    <a:pt x="88430" y="50533"/>
                  </a:lnTo>
                  <a:lnTo>
                    <a:pt x="88430" y="37909"/>
                  </a:lnTo>
                  <a:lnTo>
                    <a:pt x="88430" y="25260"/>
                  </a:lnTo>
                  <a:close/>
                </a:path>
                <a:path w="619125" h="50800">
                  <a:moveTo>
                    <a:pt x="202120" y="0"/>
                  </a:moveTo>
                  <a:lnTo>
                    <a:pt x="189484" y="0"/>
                  </a:lnTo>
                  <a:lnTo>
                    <a:pt x="176847" y="0"/>
                  </a:lnTo>
                  <a:lnTo>
                    <a:pt x="164211" y="0"/>
                  </a:lnTo>
                  <a:lnTo>
                    <a:pt x="164211" y="12636"/>
                  </a:lnTo>
                  <a:lnTo>
                    <a:pt x="151587" y="12636"/>
                  </a:lnTo>
                  <a:lnTo>
                    <a:pt x="151587" y="25285"/>
                  </a:lnTo>
                  <a:lnTo>
                    <a:pt x="151587" y="37896"/>
                  </a:lnTo>
                  <a:lnTo>
                    <a:pt x="138963" y="37896"/>
                  </a:lnTo>
                  <a:lnTo>
                    <a:pt x="138963" y="25285"/>
                  </a:lnTo>
                  <a:lnTo>
                    <a:pt x="151587" y="25285"/>
                  </a:lnTo>
                  <a:lnTo>
                    <a:pt x="151587" y="12636"/>
                  </a:lnTo>
                  <a:lnTo>
                    <a:pt x="138963" y="12636"/>
                  </a:lnTo>
                  <a:lnTo>
                    <a:pt x="126326" y="12636"/>
                  </a:lnTo>
                  <a:lnTo>
                    <a:pt x="126326" y="25260"/>
                  </a:lnTo>
                  <a:lnTo>
                    <a:pt x="113690" y="25260"/>
                  </a:lnTo>
                  <a:lnTo>
                    <a:pt x="113690" y="12636"/>
                  </a:lnTo>
                  <a:lnTo>
                    <a:pt x="101053" y="12636"/>
                  </a:lnTo>
                  <a:lnTo>
                    <a:pt x="101053" y="50533"/>
                  </a:lnTo>
                  <a:lnTo>
                    <a:pt x="113690" y="50533"/>
                  </a:lnTo>
                  <a:lnTo>
                    <a:pt x="113690" y="37909"/>
                  </a:lnTo>
                  <a:lnTo>
                    <a:pt x="126326" y="37909"/>
                  </a:lnTo>
                  <a:lnTo>
                    <a:pt x="138950" y="37909"/>
                  </a:lnTo>
                  <a:lnTo>
                    <a:pt x="138950" y="50533"/>
                  </a:lnTo>
                  <a:lnTo>
                    <a:pt x="151587" y="50533"/>
                  </a:lnTo>
                  <a:lnTo>
                    <a:pt x="151587" y="37909"/>
                  </a:lnTo>
                  <a:lnTo>
                    <a:pt x="164223" y="37909"/>
                  </a:lnTo>
                  <a:lnTo>
                    <a:pt x="164223" y="25285"/>
                  </a:lnTo>
                  <a:lnTo>
                    <a:pt x="164223" y="12636"/>
                  </a:lnTo>
                  <a:lnTo>
                    <a:pt x="176847" y="12636"/>
                  </a:lnTo>
                  <a:lnTo>
                    <a:pt x="189484" y="12636"/>
                  </a:lnTo>
                  <a:lnTo>
                    <a:pt x="189484" y="25285"/>
                  </a:lnTo>
                  <a:lnTo>
                    <a:pt x="202120" y="25285"/>
                  </a:lnTo>
                  <a:lnTo>
                    <a:pt x="202120" y="12636"/>
                  </a:lnTo>
                  <a:lnTo>
                    <a:pt x="202120" y="0"/>
                  </a:lnTo>
                  <a:close/>
                </a:path>
                <a:path w="619125" h="50800">
                  <a:moveTo>
                    <a:pt x="240004" y="12636"/>
                  </a:moveTo>
                  <a:lnTo>
                    <a:pt x="227368" y="12636"/>
                  </a:lnTo>
                  <a:lnTo>
                    <a:pt x="227368" y="25260"/>
                  </a:lnTo>
                  <a:lnTo>
                    <a:pt x="227368" y="37909"/>
                  </a:lnTo>
                  <a:lnTo>
                    <a:pt x="240004" y="37909"/>
                  </a:lnTo>
                  <a:lnTo>
                    <a:pt x="240004" y="25285"/>
                  </a:lnTo>
                  <a:lnTo>
                    <a:pt x="240004" y="12636"/>
                  </a:lnTo>
                  <a:close/>
                </a:path>
                <a:path w="619125" h="50800">
                  <a:moveTo>
                    <a:pt x="265277" y="25260"/>
                  </a:moveTo>
                  <a:lnTo>
                    <a:pt x="252641" y="25260"/>
                  </a:lnTo>
                  <a:lnTo>
                    <a:pt x="252641" y="37909"/>
                  </a:lnTo>
                  <a:lnTo>
                    <a:pt x="265277" y="37909"/>
                  </a:lnTo>
                  <a:lnTo>
                    <a:pt x="265277" y="25260"/>
                  </a:lnTo>
                  <a:close/>
                </a:path>
                <a:path w="619125" h="50800">
                  <a:moveTo>
                    <a:pt x="315798" y="25260"/>
                  </a:moveTo>
                  <a:lnTo>
                    <a:pt x="303161" y="25260"/>
                  </a:lnTo>
                  <a:lnTo>
                    <a:pt x="303161" y="37909"/>
                  </a:lnTo>
                  <a:lnTo>
                    <a:pt x="315798" y="37909"/>
                  </a:lnTo>
                  <a:lnTo>
                    <a:pt x="315798" y="25260"/>
                  </a:lnTo>
                  <a:close/>
                </a:path>
                <a:path w="619125" h="50800">
                  <a:moveTo>
                    <a:pt x="353695" y="0"/>
                  </a:moveTo>
                  <a:lnTo>
                    <a:pt x="353695" y="0"/>
                  </a:lnTo>
                  <a:lnTo>
                    <a:pt x="265264" y="0"/>
                  </a:lnTo>
                  <a:lnTo>
                    <a:pt x="265264" y="12636"/>
                  </a:lnTo>
                  <a:lnTo>
                    <a:pt x="277901" y="12636"/>
                  </a:lnTo>
                  <a:lnTo>
                    <a:pt x="277901" y="25260"/>
                  </a:lnTo>
                  <a:lnTo>
                    <a:pt x="277901" y="37909"/>
                  </a:lnTo>
                  <a:lnTo>
                    <a:pt x="290537" y="37909"/>
                  </a:lnTo>
                  <a:lnTo>
                    <a:pt x="290537" y="25285"/>
                  </a:lnTo>
                  <a:lnTo>
                    <a:pt x="290537" y="12636"/>
                  </a:lnTo>
                  <a:lnTo>
                    <a:pt x="303161" y="12636"/>
                  </a:lnTo>
                  <a:lnTo>
                    <a:pt x="315798" y="12636"/>
                  </a:lnTo>
                  <a:lnTo>
                    <a:pt x="328422" y="12636"/>
                  </a:lnTo>
                  <a:lnTo>
                    <a:pt x="328422" y="25260"/>
                  </a:lnTo>
                  <a:lnTo>
                    <a:pt x="328422" y="37909"/>
                  </a:lnTo>
                  <a:lnTo>
                    <a:pt x="341058" y="37909"/>
                  </a:lnTo>
                  <a:lnTo>
                    <a:pt x="353695" y="37909"/>
                  </a:lnTo>
                  <a:lnTo>
                    <a:pt x="353695" y="25260"/>
                  </a:lnTo>
                  <a:lnTo>
                    <a:pt x="341058" y="25260"/>
                  </a:lnTo>
                  <a:lnTo>
                    <a:pt x="341058" y="12636"/>
                  </a:lnTo>
                  <a:lnTo>
                    <a:pt x="353695" y="12636"/>
                  </a:lnTo>
                  <a:lnTo>
                    <a:pt x="353695" y="0"/>
                  </a:lnTo>
                  <a:close/>
                </a:path>
                <a:path w="619125" h="50800">
                  <a:moveTo>
                    <a:pt x="378955" y="12636"/>
                  </a:moveTo>
                  <a:lnTo>
                    <a:pt x="366318" y="12636"/>
                  </a:lnTo>
                  <a:lnTo>
                    <a:pt x="366318" y="25260"/>
                  </a:lnTo>
                  <a:lnTo>
                    <a:pt x="366318" y="37909"/>
                  </a:lnTo>
                  <a:lnTo>
                    <a:pt x="378955" y="37909"/>
                  </a:lnTo>
                  <a:lnTo>
                    <a:pt x="378955" y="25285"/>
                  </a:lnTo>
                  <a:lnTo>
                    <a:pt x="378955" y="12636"/>
                  </a:lnTo>
                  <a:close/>
                </a:path>
                <a:path w="619125" h="50800">
                  <a:moveTo>
                    <a:pt x="467385" y="12636"/>
                  </a:moveTo>
                  <a:lnTo>
                    <a:pt x="454748" y="12636"/>
                  </a:lnTo>
                  <a:lnTo>
                    <a:pt x="442112" y="12636"/>
                  </a:lnTo>
                  <a:lnTo>
                    <a:pt x="429488" y="12636"/>
                  </a:lnTo>
                  <a:lnTo>
                    <a:pt x="429488" y="0"/>
                  </a:lnTo>
                  <a:lnTo>
                    <a:pt x="416852" y="0"/>
                  </a:lnTo>
                  <a:lnTo>
                    <a:pt x="404215" y="0"/>
                  </a:lnTo>
                  <a:lnTo>
                    <a:pt x="391579" y="0"/>
                  </a:lnTo>
                  <a:lnTo>
                    <a:pt x="391579" y="12636"/>
                  </a:lnTo>
                  <a:lnTo>
                    <a:pt x="391579" y="25260"/>
                  </a:lnTo>
                  <a:lnTo>
                    <a:pt x="391579" y="37909"/>
                  </a:lnTo>
                  <a:lnTo>
                    <a:pt x="404215" y="37909"/>
                  </a:lnTo>
                  <a:lnTo>
                    <a:pt x="404215" y="25285"/>
                  </a:lnTo>
                  <a:lnTo>
                    <a:pt x="404215" y="12636"/>
                  </a:lnTo>
                  <a:lnTo>
                    <a:pt x="416852" y="12636"/>
                  </a:lnTo>
                  <a:lnTo>
                    <a:pt x="416852" y="25285"/>
                  </a:lnTo>
                  <a:lnTo>
                    <a:pt x="429475" y="25285"/>
                  </a:lnTo>
                  <a:lnTo>
                    <a:pt x="429475" y="37909"/>
                  </a:lnTo>
                  <a:lnTo>
                    <a:pt x="442112" y="37909"/>
                  </a:lnTo>
                  <a:lnTo>
                    <a:pt x="454748" y="37909"/>
                  </a:lnTo>
                  <a:lnTo>
                    <a:pt x="454748" y="25285"/>
                  </a:lnTo>
                  <a:lnTo>
                    <a:pt x="467385" y="25285"/>
                  </a:lnTo>
                  <a:lnTo>
                    <a:pt x="467385" y="12636"/>
                  </a:lnTo>
                  <a:close/>
                </a:path>
                <a:path w="619125" h="50800">
                  <a:moveTo>
                    <a:pt x="543166" y="25260"/>
                  </a:moveTo>
                  <a:lnTo>
                    <a:pt x="530529" y="25260"/>
                  </a:lnTo>
                  <a:lnTo>
                    <a:pt x="530529" y="37909"/>
                  </a:lnTo>
                  <a:lnTo>
                    <a:pt x="543166" y="37909"/>
                  </a:lnTo>
                  <a:lnTo>
                    <a:pt x="543166" y="25260"/>
                  </a:lnTo>
                  <a:close/>
                </a:path>
                <a:path w="619125" h="50800">
                  <a:moveTo>
                    <a:pt x="568426" y="0"/>
                  </a:moveTo>
                  <a:lnTo>
                    <a:pt x="568426" y="0"/>
                  </a:lnTo>
                  <a:lnTo>
                    <a:pt x="505269" y="0"/>
                  </a:lnTo>
                  <a:lnTo>
                    <a:pt x="505269" y="12636"/>
                  </a:lnTo>
                  <a:lnTo>
                    <a:pt x="492645" y="12636"/>
                  </a:lnTo>
                  <a:lnTo>
                    <a:pt x="492645" y="0"/>
                  </a:lnTo>
                  <a:lnTo>
                    <a:pt x="480009" y="0"/>
                  </a:lnTo>
                  <a:lnTo>
                    <a:pt x="480009" y="12636"/>
                  </a:lnTo>
                  <a:lnTo>
                    <a:pt x="492633" y="12636"/>
                  </a:lnTo>
                  <a:lnTo>
                    <a:pt x="492633" y="25260"/>
                  </a:lnTo>
                  <a:lnTo>
                    <a:pt x="480009" y="25260"/>
                  </a:lnTo>
                  <a:lnTo>
                    <a:pt x="480009" y="37909"/>
                  </a:lnTo>
                  <a:lnTo>
                    <a:pt x="492645" y="37909"/>
                  </a:lnTo>
                  <a:lnTo>
                    <a:pt x="492645" y="25285"/>
                  </a:lnTo>
                  <a:lnTo>
                    <a:pt x="505269" y="25285"/>
                  </a:lnTo>
                  <a:lnTo>
                    <a:pt x="505269" y="37909"/>
                  </a:lnTo>
                  <a:lnTo>
                    <a:pt x="517906" y="37909"/>
                  </a:lnTo>
                  <a:lnTo>
                    <a:pt x="517906" y="25285"/>
                  </a:lnTo>
                  <a:lnTo>
                    <a:pt x="517906" y="12636"/>
                  </a:lnTo>
                  <a:lnTo>
                    <a:pt x="530529" y="12636"/>
                  </a:lnTo>
                  <a:lnTo>
                    <a:pt x="543166" y="12636"/>
                  </a:lnTo>
                  <a:lnTo>
                    <a:pt x="555790" y="12636"/>
                  </a:lnTo>
                  <a:lnTo>
                    <a:pt x="555790" y="25260"/>
                  </a:lnTo>
                  <a:lnTo>
                    <a:pt x="555790" y="37909"/>
                  </a:lnTo>
                  <a:lnTo>
                    <a:pt x="568426" y="37909"/>
                  </a:lnTo>
                  <a:lnTo>
                    <a:pt x="568426" y="25285"/>
                  </a:lnTo>
                  <a:lnTo>
                    <a:pt x="568426" y="12636"/>
                  </a:lnTo>
                  <a:lnTo>
                    <a:pt x="568426" y="0"/>
                  </a:lnTo>
                  <a:close/>
                </a:path>
                <a:path w="619125" h="50800">
                  <a:moveTo>
                    <a:pt x="618947" y="0"/>
                  </a:moveTo>
                  <a:lnTo>
                    <a:pt x="606310" y="0"/>
                  </a:lnTo>
                  <a:lnTo>
                    <a:pt x="606310" y="12636"/>
                  </a:lnTo>
                  <a:lnTo>
                    <a:pt x="593699" y="12636"/>
                  </a:lnTo>
                  <a:lnTo>
                    <a:pt x="593699" y="0"/>
                  </a:lnTo>
                  <a:lnTo>
                    <a:pt x="581063" y="0"/>
                  </a:lnTo>
                  <a:lnTo>
                    <a:pt x="581063" y="12636"/>
                  </a:lnTo>
                  <a:lnTo>
                    <a:pt x="593674" y="12636"/>
                  </a:lnTo>
                  <a:lnTo>
                    <a:pt x="593674" y="25260"/>
                  </a:lnTo>
                  <a:lnTo>
                    <a:pt x="593674" y="37909"/>
                  </a:lnTo>
                  <a:lnTo>
                    <a:pt x="606310" y="37909"/>
                  </a:lnTo>
                  <a:lnTo>
                    <a:pt x="618947" y="37909"/>
                  </a:lnTo>
                  <a:lnTo>
                    <a:pt x="618947" y="25285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5961735" y="5407672"/>
              <a:ext cx="619125" cy="38100"/>
            </a:xfrm>
            <a:custGeom>
              <a:avLst/>
              <a:gdLst/>
              <a:ahLst/>
              <a:cxnLst/>
              <a:rect l="l" t="t" r="r" b="b"/>
              <a:pathLst>
                <a:path w="619125" h="38100">
                  <a:moveTo>
                    <a:pt x="12636" y="12636"/>
                  </a:moveTo>
                  <a:lnTo>
                    <a:pt x="0" y="12636"/>
                  </a:lnTo>
                  <a:lnTo>
                    <a:pt x="0" y="25260"/>
                  </a:lnTo>
                  <a:lnTo>
                    <a:pt x="0" y="37896"/>
                  </a:lnTo>
                  <a:lnTo>
                    <a:pt x="12636" y="37896"/>
                  </a:lnTo>
                  <a:lnTo>
                    <a:pt x="12636" y="25273"/>
                  </a:lnTo>
                  <a:lnTo>
                    <a:pt x="12636" y="12636"/>
                  </a:lnTo>
                  <a:close/>
                </a:path>
                <a:path w="619125" h="38100">
                  <a:moveTo>
                    <a:pt x="63169" y="12636"/>
                  </a:moveTo>
                  <a:lnTo>
                    <a:pt x="50533" y="12636"/>
                  </a:lnTo>
                  <a:lnTo>
                    <a:pt x="37909" y="12636"/>
                  </a:lnTo>
                  <a:lnTo>
                    <a:pt x="25273" y="12636"/>
                  </a:lnTo>
                  <a:lnTo>
                    <a:pt x="25273" y="25260"/>
                  </a:lnTo>
                  <a:lnTo>
                    <a:pt x="25273" y="37896"/>
                  </a:lnTo>
                  <a:lnTo>
                    <a:pt x="37896" y="37896"/>
                  </a:lnTo>
                  <a:lnTo>
                    <a:pt x="50533" y="37896"/>
                  </a:lnTo>
                  <a:lnTo>
                    <a:pt x="63169" y="37896"/>
                  </a:lnTo>
                  <a:lnTo>
                    <a:pt x="63169" y="25273"/>
                  </a:lnTo>
                  <a:lnTo>
                    <a:pt x="63169" y="12636"/>
                  </a:lnTo>
                  <a:close/>
                </a:path>
                <a:path w="619125" h="38100">
                  <a:moveTo>
                    <a:pt x="88430" y="12636"/>
                  </a:moveTo>
                  <a:lnTo>
                    <a:pt x="75793" y="12636"/>
                  </a:lnTo>
                  <a:lnTo>
                    <a:pt x="75793" y="25260"/>
                  </a:lnTo>
                  <a:lnTo>
                    <a:pt x="75793" y="37896"/>
                  </a:lnTo>
                  <a:lnTo>
                    <a:pt x="88430" y="37896"/>
                  </a:lnTo>
                  <a:lnTo>
                    <a:pt x="88430" y="25273"/>
                  </a:lnTo>
                  <a:lnTo>
                    <a:pt x="88430" y="12636"/>
                  </a:lnTo>
                  <a:close/>
                </a:path>
                <a:path w="619125" h="38100">
                  <a:moveTo>
                    <a:pt x="164223" y="0"/>
                  </a:moveTo>
                  <a:lnTo>
                    <a:pt x="151587" y="0"/>
                  </a:lnTo>
                  <a:lnTo>
                    <a:pt x="138950" y="0"/>
                  </a:lnTo>
                  <a:lnTo>
                    <a:pt x="138950" y="12636"/>
                  </a:lnTo>
                  <a:lnTo>
                    <a:pt x="126326" y="12636"/>
                  </a:lnTo>
                  <a:lnTo>
                    <a:pt x="113690" y="12636"/>
                  </a:lnTo>
                  <a:lnTo>
                    <a:pt x="113690" y="25260"/>
                  </a:lnTo>
                  <a:lnTo>
                    <a:pt x="101053" y="25260"/>
                  </a:lnTo>
                  <a:lnTo>
                    <a:pt x="101053" y="37896"/>
                  </a:lnTo>
                  <a:lnTo>
                    <a:pt x="113690" y="37896"/>
                  </a:lnTo>
                  <a:lnTo>
                    <a:pt x="126326" y="37896"/>
                  </a:lnTo>
                  <a:lnTo>
                    <a:pt x="126326" y="25273"/>
                  </a:lnTo>
                  <a:lnTo>
                    <a:pt x="138950" y="25273"/>
                  </a:lnTo>
                  <a:lnTo>
                    <a:pt x="138950" y="37896"/>
                  </a:lnTo>
                  <a:lnTo>
                    <a:pt x="151587" y="37896"/>
                  </a:lnTo>
                  <a:lnTo>
                    <a:pt x="151587" y="25273"/>
                  </a:lnTo>
                  <a:lnTo>
                    <a:pt x="151587" y="12636"/>
                  </a:lnTo>
                  <a:lnTo>
                    <a:pt x="164223" y="12636"/>
                  </a:lnTo>
                  <a:lnTo>
                    <a:pt x="164223" y="0"/>
                  </a:lnTo>
                  <a:close/>
                </a:path>
                <a:path w="619125" h="38100">
                  <a:moveTo>
                    <a:pt x="202120" y="25260"/>
                  </a:moveTo>
                  <a:lnTo>
                    <a:pt x="189484" y="25260"/>
                  </a:lnTo>
                  <a:lnTo>
                    <a:pt x="176847" y="25260"/>
                  </a:lnTo>
                  <a:lnTo>
                    <a:pt x="164211" y="25260"/>
                  </a:lnTo>
                  <a:lnTo>
                    <a:pt x="164211" y="37896"/>
                  </a:lnTo>
                  <a:lnTo>
                    <a:pt x="176847" y="37896"/>
                  </a:lnTo>
                  <a:lnTo>
                    <a:pt x="189484" y="37896"/>
                  </a:lnTo>
                  <a:lnTo>
                    <a:pt x="202120" y="37896"/>
                  </a:lnTo>
                  <a:lnTo>
                    <a:pt x="202120" y="25260"/>
                  </a:lnTo>
                  <a:close/>
                </a:path>
                <a:path w="619125" h="38100">
                  <a:moveTo>
                    <a:pt x="416852" y="25260"/>
                  </a:moveTo>
                  <a:lnTo>
                    <a:pt x="404215" y="25260"/>
                  </a:lnTo>
                  <a:lnTo>
                    <a:pt x="404215" y="12636"/>
                  </a:lnTo>
                  <a:lnTo>
                    <a:pt x="391591" y="12636"/>
                  </a:lnTo>
                  <a:lnTo>
                    <a:pt x="391591" y="0"/>
                  </a:lnTo>
                  <a:lnTo>
                    <a:pt x="378955" y="0"/>
                  </a:lnTo>
                  <a:lnTo>
                    <a:pt x="378955" y="12636"/>
                  </a:lnTo>
                  <a:lnTo>
                    <a:pt x="391579" y="12636"/>
                  </a:lnTo>
                  <a:lnTo>
                    <a:pt x="391579" y="25260"/>
                  </a:lnTo>
                  <a:lnTo>
                    <a:pt x="378955" y="25260"/>
                  </a:lnTo>
                  <a:lnTo>
                    <a:pt x="378955" y="12636"/>
                  </a:lnTo>
                  <a:lnTo>
                    <a:pt x="366331" y="12636"/>
                  </a:lnTo>
                  <a:lnTo>
                    <a:pt x="366331" y="0"/>
                  </a:lnTo>
                  <a:lnTo>
                    <a:pt x="353695" y="0"/>
                  </a:lnTo>
                  <a:lnTo>
                    <a:pt x="341058" y="0"/>
                  </a:lnTo>
                  <a:lnTo>
                    <a:pt x="328422" y="0"/>
                  </a:lnTo>
                  <a:lnTo>
                    <a:pt x="328422" y="12636"/>
                  </a:lnTo>
                  <a:lnTo>
                    <a:pt x="315798" y="12636"/>
                  </a:lnTo>
                  <a:lnTo>
                    <a:pt x="303174" y="12636"/>
                  </a:lnTo>
                  <a:lnTo>
                    <a:pt x="290537" y="12636"/>
                  </a:lnTo>
                  <a:lnTo>
                    <a:pt x="290537" y="0"/>
                  </a:lnTo>
                  <a:lnTo>
                    <a:pt x="277901" y="0"/>
                  </a:lnTo>
                  <a:lnTo>
                    <a:pt x="277901" y="12636"/>
                  </a:lnTo>
                  <a:lnTo>
                    <a:pt x="265264" y="12636"/>
                  </a:lnTo>
                  <a:lnTo>
                    <a:pt x="265264" y="25260"/>
                  </a:lnTo>
                  <a:lnTo>
                    <a:pt x="252641" y="25260"/>
                  </a:lnTo>
                  <a:lnTo>
                    <a:pt x="252641" y="12636"/>
                  </a:lnTo>
                  <a:lnTo>
                    <a:pt x="252641" y="0"/>
                  </a:lnTo>
                  <a:lnTo>
                    <a:pt x="240004" y="0"/>
                  </a:lnTo>
                  <a:lnTo>
                    <a:pt x="227368" y="0"/>
                  </a:lnTo>
                  <a:lnTo>
                    <a:pt x="227368" y="12636"/>
                  </a:lnTo>
                  <a:lnTo>
                    <a:pt x="227368" y="25260"/>
                  </a:lnTo>
                  <a:lnTo>
                    <a:pt x="227368" y="37896"/>
                  </a:lnTo>
                  <a:lnTo>
                    <a:pt x="240004" y="37896"/>
                  </a:lnTo>
                  <a:lnTo>
                    <a:pt x="252641" y="37896"/>
                  </a:lnTo>
                  <a:lnTo>
                    <a:pt x="265277" y="37896"/>
                  </a:lnTo>
                  <a:lnTo>
                    <a:pt x="265277" y="25273"/>
                  </a:lnTo>
                  <a:lnTo>
                    <a:pt x="277901" y="25273"/>
                  </a:lnTo>
                  <a:lnTo>
                    <a:pt x="277901" y="37896"/>
                  </a:lnTo>
                  <a:lnTo>
                    <a:pt x="290537" y="37896"/>
                  </a:lnTo>
                  <a:lnTo>
                    <a:pt x="303174" y="37896"/>
                  </a:lnTo>
                  <a:lnTo>
                    <a:pt x="303174" y="25273"/>
                  </a:lnTo>
                  <a:lnTo>
                    <a:pt x="315798" y="25273"/>
                  </a:lnTo>
                  <a:lnTo>
                    <a:pt x="315798" y="37896"/>
                  </a:lnTo>
                  <a:lnTo>
                    <a:pt x="328422" y="37896"/>
                  </a:lnTo>
                  <a:lnTo>
                    <a:pt x="341058" y="37896"/>
                  </a:lnTo>
                  <a:lnTo>
                    <a:pt x="353695" y="37896"/>
                  </a:lnTo>
                  <a:lnTo>
                    <a:pt x="353695" y="25273"/>
                  </a:lnTo>
                  <a:lnTo>
                    <a:pt x="366318" y="25273"/>
                  </a:lnTo>
                  <a:lnTo>
                    <a:pt x="366318" y="37896"/>
                  </a:lnTo>
                  <a:lnTo>
                    <a:pt x="378955" y="37896"/>
                  </a:lnTo>
                  <a:lnTo>
                    <a:pt x="391591" y="37896"/>
                  </a:lnTo>
                  <a:lnTo>
                    <a:pt x="391591" y="25273"/>
                  </a:lnTo>
                  <a:lnTo>
                    <a:pt x="404215" y="25273"/>
                  </a:lnTo>
                  <a:lnTo>
                    <a:pt x="404215" y="37896"/>
                  </a:lnTo>
                  <a:lnTo>
                    <a:pt x="416852" y="37896"/>
                  </a:lnTo>
                  <a:lnTo>
                    <a:pt x="416852" y="25260"/>
                  </a:lnTo>
                  <a:close/>
                </a:path>
                <a:path w="619125" h="38100">
                  <a:moveTo>
                    <a:pt x="454748" y="12636"/>
                  </a:moveTo>
                  <a:lnTo>
                    <a:pt x="442112" y="12636"/>
                  </a:lnTo>
                  <a:lnTo>
                    <a:pt x="429475" y="12636"/>
                  </a:lnTo>
                  <a:lnTo>
                    <a:pt x="429475" y="25273"/>
                  </a:lnTo>
                  <a:lnTo>
                    <a:pt x="442112" y="25273"/>
                  </a:lnTo>
                  <a:lnTo>
                    <a:pt x="442112" y="37896"/>
                  </a:lnTo>
                  <a:lnTo>
                    <a:pt x="454748" y="37896"/>
                  </a:lnTo>
                  <a:lnTo>
                    <a:pt x="454748" y="25273"/>
                  </a:lnTo>
                  <a:lnTo>
                    <a:pt x="454748" y="12636"/>
                  </a:lnTo>
                  <a:close/>
                </a:path>
                <a:path w="619125" h="38100">
                  <a:moveTo>
                    <a:pt x="581063" y="0"/>
                  </a:moveTo>
                  <a:lnTo>
                    <a:pt x="568426" y="0"/>
                  </a:lnTo>
                  <a:lnTo>
                    <a:pt x="555790" y="0"/>
                  </a:lnTo>
                  <a:lnTo>
                    <a:pt x="555790" y="12636"/>
                  </a:lnTo>
                  <a:lnTo>
                    <a:pt x="543166" y="12636"/>
                  </a:lnTo>
                  <a:lnTo>
                    <a:pt x="530542" y="12636"/>
                  </a:lnTo>
                  <a:lnTo>
                    <a:pt x="517906" y="12636"/>
                  </a:lnTo>
                  <a:lnTo>
                    <a:pt x="517906" y="0"/>
                  </a:lnTo>
                  <a:lnTo>
                    <a:pt x="454748" y="0"/>
                  </a:lnTo>
                  <a:lnTo>
                    <a:pt x="454748" y="12636"/>
                  </a:lnTo>
                  <a:lnTo>
                    <a:pt x="467372" y="12636"/>
                  </a:lnTo>
                  <a:lnTo>
                    <a:pt x="467372" y="25273"/>
                  </a:lnTo>
                  <a:lnTo>
                    <a:pt x="480009" y="25273"/>
                  </a:lnTo>
                  <a:lnTo>
                    <a:pt x="480009" y="12636"/>
                  </a:lnTo>
                  <a:lnTo>
                    <a:pt x="492633" y="12636"/>
                  </a:lnTo>
                  <a:lnTo>
                    <a:pt x="492633" y="25273"/>
                  </a:lnTo>
                  <a:lnTo>
                    <a:pt x="505269" y="25273"/>
                  </a:lnTo>
                  <a:lnTo>
                    <a:pt x="581063" y="25273"/>
                  </a:lnTo>
                  <a:lnTo>
                    <a:pt x="581063" y="12636"/>
                  </a:lnTo>
                  <a:lnTo>
                    <a:pt x="581063" y="0"/>
                  </a:lnTo>
                  <a:close/>
                </a:path>
                <a:path w="619125" h="38100">
                  <a:moveTo>
                    <a:pt x="618947" y="12636"/>
                  </a:moveTo>
                  <a:lnTo>
                    <a:pt x="606310" y="12636"/>
                  </a:lnTo>
                  <a:lnTo>
                    <a:pt x="593674" y="12636"/>
                  </a:lnTo>
                  <a:lnTo>
                    <a:pt x="593674" y="25273"/>
                  </a:lnTo>
                  <a:lnTo>
                    <a:pt x="606310" y="25273"/>
                  </a:lnTo>
                  <a:lnTo>
                    <a:pt x="618947" y="25273"/>
                  </a:lnTo>
                  <a:lnTo>
                    <a:pt x="618947" y="1263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5961735" y="5432933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63169" y="12636"/>
                  </a:moveTo>
                  <a:lnTo>
                    <a:pt x="50533" y="12636"/>
                  </a:lnTo>
                  <a:lnTo>
                    <a:pt x="37909" y="12636"/>
                  </a:lnTo>
                  <a:lnTo>
                    <a:pt x="25273" y="12636"/>
                  </a:lnTo>
                  <a:lnTo>
                    <a:pt x="25273" y="25273"/>
                  </a:lnTo>
                  <a:lnTo>
                    <a:pt x="37896" y="25273"/>
                  </a:lnTo>
                  <a:lnTo>
                    <a:pt x="50533" y="25273"/>
                  </a:lnTo>
                  <a:lnTo>
                    <a:pt x="63169" y="25273"/>
                  </a:lnTo>
                  <a:lnTo>
                    <a:pt x="63169" y="12636"/>
                  </a:lnTo>
                  <a:close/>
                </a:path>
                <a:path w="619125" h="50800">
                  <a:moveTo>
                    <a:pt x="88430" y="12636"/>
                  </a:moveTo>
                  <a:lnTo>
                    <a:pt x="75793" y="12636"/>
                  </a:lnTo>
                  <a:lnTo>
                    <a:pt x="75793" y="25260"/>
                  </a:lnTo>
                  <a:lnTo>
                    <a:pt x="75793" y="37896"/>
                  </a:lnTo>
                  <a:lnTo>
                    <a:pt x="63169" y="37896"/>
                  </a:lnTo>
                  <a:lnTo>
                    <a:pt x="50533" y="37896"/>
                  </a:lnTo>
                  <a:lnTo>
                    <a:pt x="37909" y="37896"/>
                  </a:lnTo>
                  <a:lnTo>
                    <a:pt x="25273" y="37896"/>
                  </a:lnTo>
                  <a:lnTo>
                    <a:pt x="12636" y="37896"/>
                  </a:lnTo>
                  <a:lnTo>
                    <a:pt x="12636" y="25273"/>
                  </a:lnTo>
                  <a:lnTo>
                    <a:pt x="12636" y="12636"/>
                  </a:lnTo>
                  <a:lnTo>
                    <a:pt x="0" y="12636"/>
                  </a:lnTo>
                  <a:lnTo>
                    <a:pt x="0" y="25260"/>
                  </a:lnTo>
                  <a:lnTo>
                    <a:pt x="0" y="37896"/>
                  </a:lnTo>
                  <a:lnTo>
                    <a:pt x="0" y="50533"/>
                  </a:lnTo>
                  <a:lnTo>
                    <a:pt x="12636" y="50533"/>
                  </a:lnTo>
                  <a:lnTo>
                    <a:pt x="88430" y="50533"/>
                  </a:lnTo>
                  <a:lnTo>
                    <a:pt x="88430" y="37896"/>
                  </a:lnTo>
                  <a:lnTo>
                    <a:pt x="88430" y="25273"/>
                  </a:lnTo>
                  <a:lnTo>
                    <a:pt x="88430" y="12636"/>
                  </a:lnTo>
                  <a:close/>
                </a:path>
                <a:path w="619125" h="50800">
                  <a:moveTo>
                    <a:pt x="113690" y="37896"/>
                  </a:moveTo>
                  <a:lnTo>
                    <a:pt x="101053" y="37896"/>
                  </a:lnTo>
                  <a:lnTo>
                    <a:pt x="101053" y="50533"/>
                  </a:lnTo>
                  <a:lnTo>
                    <a:pt x="113690" y="50533"/>
                  </a:lnTo>
                  <a:lnTo>
                    <a:pt x="113690" y="37896"/>
                  </a:lnTo>
                  <a:close/>
                </a:path>
                <a:path w="619125" h="50800">
                  <a:moveTo>
                    <a:pt x="138963" y="25260"/>
                  </a:moveTo>
                  <a:lnTo>
                    <a:pt x="126326" y="25260"/>
                  </a:lnTo>
                  <a:lnTo>
                    <a:pt x="126326" y="12636"/>
                  </a:lnTo>
                  <a:lnTo>
                    <a:pt x="113690" y="12636"/>
                  </a:lnTo>
                  <a:lnTo>
                    <a:pt x="101053" y="12636"/>
                  </a:lnTo>
                  <a:lnTo>
                    <a:pt x="101053" y="25273"/>
                  </a:lnTo>
                  <a:lnTo>
                    <a:pt x="113690" y="25273"/>
                  </a:lnTo>
                  <a:lnTo>
                    <a:pt x="113690" y="37896"/>
                  </a:lnTo>
                  <a:lnTo>
                    <a:pt x="126326" y="37896"/>
                  </a:lnTo>
                  <a:lnTo>
                    <a:pt x="138963" y="37896"/>
                  </a:lnTo>
                  <a:lnTo>
                    <a:pt x="138963" y="25260"/>
                  </a:lnTo>
                  <a:close/>
                </a:path>
                <a:path w="619125" h="50800">
                  <a:moveTo>
                    <a:pt x="164223" y="12636"/>
                  </a:moveTo>
                  <a:lnTo>
                    <a:pt x="151587" y="12636"/>
                  </a:lnTo>
                  <a:lnTo>
                    <a:pt x="151587" y="25273"/>
                  </a:lnTo>
                  <a:lnTo>
                    <a:pt x="164223" y="25273"/>
                  </a:lnTo>
                  <a:lnTo>
                    <a:pt x="164223" y="12636"/>
                  </a:lnTo>
                  <a:close/>
                </a:path>
                <a:path w="619125" h="50800">
                  <a:moveTo>
                    <a:pt x="176847" y="37896"/>
                  </a:moveTo>
                  <a:lnTo>
                    <a:pt x="164211" y="37896"/>
                  </a:lnTo>
                  <a:lnTo>
                    <a:pt x="164211" y="50533"/>
                  </a:lnTo>
                  <a:lnTo>
                    <a:pt x="176847" y="50533"/>
                  </a:lnTo>
                  <a:lnTo>
                    <a:pt x="176847" y="37896"/>
                  </a:lnTo>
                  <a:close/>
                </a:path>
                <a:path w="619125" h="50800">
                  <a:moveTo>
                    <a:pt x="202120" y="25260"/>
                  </a:moveTo>
                  <a:lnTo>
                    <a:pt x="189484" y="25260"/>
                  </a:lnTo>
                  <a:lnTo>
                    <a:pt x="189484" y="12636"/>
                  </a:lnTo>
                  <a:lnTo>
                    <a:pt x="176847" y="12636"/>
                  </a:lnTo>
                  <a:lnTo>
                    <a:pt x="176847" y="25260"/>
                  </a:lnTo>
                  <a:lnTo>
                    <a:pt x="176847" y="37896"/>
                  </a:lnTo>
                  <a:lnTo>
                    <a:pt x="189484" y="37896"/>
                  </a:lnTo>
                  <a:lnTo>
                    <a:pt x="202120" y="37896"/>
                  </a:lnTo>
                  <a:lnTo>
                    <a:pt x="202120" y="25260"/>
                  </a:lnTo>
                  <a:close/>
                </a:path>
                <a:path w="619125" h="50800">
                  <a:moveTo>
                    <a:pt x="240004" y="25260"/>
                  </a:moveTo>
                  <a:lnTo>
                    <a:pt x="227380" y="25260"/>
                  </a:lnTo>
                  <a:lnTo>
                    <a:pt x="227380" y="12636"/>
                  </a:lnTo>
                  <a:lnTo>
                    <a:pt x="214744" y="12636"/>
                  </a:lnTo>
                  <a:lnTo>
                    <a:pt x="214744" y="25273"/>
                  </a:lnTo>
                  <a:lnTo>
                    <a:pt x="227368" y="25273"/>
                  </a:lnTo>
                  <a:lnTo>
                    <a:pt x="227368" y="37896"/>
                  </a:lnTo>
                  <a:lnTo>
                    <a:pt x="214744" y="37896"/>
                  </a:lnTo>
                  <a:lnTo>
                    <a:pt x="214744" y="50533"/>
                  </a:lnTo>
                  <a:lnTo>
                    <a:pt x="227380" y="50533"/>
                  </a:lnTo>
                  <a:lnTo>
                    <a:pt x="227380" y="37896"/>
                  </a:lnTo>
                  <a:lnTo>
                    <a:pt x="240004" y="37896"/>
                  </a:lnTo>
                  <a:lnTo>
                    <a:pt x="240004" y="25260"/>
                  </a:lnTo>
                  <a:close/>
                </a:path>
                <a:path w="619125" h="50800">
                  <a:moveTo>
                    <a:pt x="328434" y="12636"/>
                  </a:moveTo>
                  <a:lnTo>
                    <a:pt x="315798" y="12636"/>
                  </a:lnTo>
                  <a:lnTo>
                    <a:pt x="315798" y="25260"/>
                  </a:lnTo>
                  <a:lnTo>
                    <a:pt x="303174" y="25260"/>
                  </a:lnTo>
                  <a:lnTo>
                    <a:pt x="290537" y="25260"/>
                  </a:lnTo>
                  <a:lnTo>
                    <a:pt x="277901" y="25260"/>
                  </a:lnTo>
                  <a:lnTo>
                    <a:pt x="277901" y="12636"/>
                  </a:lnTo>
                  <a:lnTo>
                    <a:pt x="265264" y="12636"/>
                  </a:lnTo>
                  <a:lnTo>
                    <a:pt x="265264" y="25260"/>
                  </a:lnTo>
                  <a:lnTo>
                    <a:pt x="252641" y="25260"/>
                  </a:lnTo>
                  <a:lnTo>
                    <a:pt x="252641" y="37896"/>
                  </a:lnTo>
                  <a:lnTo>
                    <a:pt x="252641" y="50533"/>
                  </a:lnTo>
                  <a:lnTo>
                    <a:pt x="265277" y="50533"/>
                  </a:lnTo>
                  <a:lnTo>
                    <a:pt x="265277" y="37896"/>
                  </a:lnTo>
                  <a:lnTo>
                    <a:pt x="265277" y="25273"/>
                  </a:lnTo>
                  <a:lnTo>
                    <a:pt x="277901" y="25273"/>
                  </a:lnTo>
                  <a:lnTo>
                    <a:pt x="277901" y="37896"/>
                  </a:lnTo>
                  <a:lnTo>
                    <a:pt x="290537" y="37896"/>
                  </a:lnTo>
                  <a:lnTo>
                    <a:pt x="303161" y="37896"/>
                  </a:lnTo>
                  <a:lnTo>
                    <a:pt x="303161" y="50533"/>
                  </a:lnTo>
                  <a:lnTo>
                    <a:pt x="315798" y="50533"/>
                  </a:lnTo>
                  <a:lnTo>
                    <a:pt x="315798" y="37896"/>
                  </a:lnTo>
                  <a:lnTo>
                    <a:pt x="315798" y="25273"/>
                  </a:lnTo>
                  <a:lnTo>
                    <a:pt x="328434" y="25273"/>
                  </a:lnTo>
                  <a:lnTo>
                    <a:pt x="328434" y="12636"/>
                  </a:lnTo>
                  <a:close/>
                </a:path>
                <a:path w="619125" h="50800">
                  <a:moveTo>
                    <a:pt x="341058" y="37896"/>
                  </a:moveTo>
                  <a:lnTo>
                    <a:pt x="328422" y="37896"/>
                  </a:lnTo>
                  <a:lnTo>
                    <a:pt x="328422" y="50533"/>
                  </a:lnTo>
                  <a:lnTo>
                    <a:pt x="341058" y="50533"/>
                  </a:lnTo>
                  <a:lnTo>
                    <a:pt x="341058" y="37896"/>
                  </a:lnTo>
                  <a:close/>
                </a:path>
                <a:path w="619125" h="50800">
                  <a:moveTo>
                    <a:pt x="353695" y="25260"/>
                  </a:moveTo>
                  <a:lnTo>
                    <a:pt x="341058" y="25260"/>
                  </a:lnTo>
                  <a:lnTo>
                    <a:pt x="341058" y="37896"/>
                  </a:lnTo>
                  <a:lnTo>
                    <a:pt x="353695" y="37896"/>
                  </a:lnTo>
                  <a:lnTo>
                    <a:pt x="353695" y="25260"/>
                  </a:lnTo>
                  <a:close/>
                </a:path>
                <a:path w="619125" h="50800">
                  <a:moveTo>
                    <a:pt x="391591" y="12636"/>
                  </a:moveTo>
                  <a:lnTo>
                    <a:pt x="378955" y="12636"/>
                  </a:lnTo>
                  <a:lnTo>
                    <a:pt x="378955" y="25273"/>
                  </a:lnTo>
                  <a:lnTo>
                    <a:pt x="391591" y="25273"/>
                  </a:lnTo>
                  <a:lnTo>
                    <a:pt x="391591" y="12636"/>
                  </a:lnTo>
                  <a:close/>
                </a:path>
                <a:path w="619125" h="50800">
                  <a:moveTo>
                    <a:pt x="404215" y="37896"/>
                  </a:moveTo>
                  <a:lnTo>
                    <a:pt x="391591" y="37896"/>
                  </a:lnTo>
                  <a:lnTo>
                    <a:pt x="378955" y="37896"/>
                  </a:lnTo>
                  <a:lnTo>
                    <a:pt x="366318" y="37896"/>
                  </a:lnTo>
                  <a:lnTo>
                    <a:pt x="366318" y="50533"/>
                  </a:lnTo>
                  <a:lnTo>
                    <a:pt x="378955" y="50533"/>
                  </a:lnTo>
                  <a:lnTo>
                    <a:pt x="391579" y="50533"/>
                  </a:lnTo>
                  <a:lnTo>
                    <a:pt x="404215" y="50533"/>
                  </a:lnTo>
                  <a:lnTo>
                    <a:pt x="404215" y="37896"/>
                  </a:lnTo>
                  <a:close/>
                </a:path>
                <a:path w="619125" h="50800">
                  <a:moveTo>
                    <a:pt x="416852" y="12636"/>
                  </a:moveTo>
                  <a:lnTo>
                    <a:pt x="404215" y="12636"/>
                  </a:lnTo>
                  <a:lnTo>
                    <a:pt x="404215" y="25260"/>
                  </a:lnTo>
                  <a:lnTo>
                    <a:pt x="404215" y="37896"/>
                  </a:lnTo>
                  <a:lnTo>
                    <a:pt x="416852" y="37896"/>
                  </a:lnTo>
                  <a:lnTo>
                    <a:pt x="416852" y="25273"/>
                  </a:lnTo>
                  <a:lnTo>
                    <a:pt x="416852" y="12636"/>
                  </a:lnTo>
                  <a:close/>
                </a:path>
                <a:path w="619125" h="50800">
                  <a:moveTo>
                    <a:pt x="442112" y="12636"/>
                  </a:moveTo>
                  <a:lnTo>
                    <a:pt x="429475" y="12636"/>
                  </a:lnTo>
                  <a:lnTo>
                    <a:pt x="429475" y="25273"/>
                  </a:lnTo>
                  <a:lnTo>
                    <a:pt x="442112" y="25273"/>
                  </a:lnTo>
                  <a:lnTo>
                    <a:pt x="442112" y="12636"/>
                  </a:lnTo>
                  <a:close/>
                </a:path>
                <a:path w="619125" h="50800">
                  <a:moveTo>
                    <a:pt x="467385" y="25260"/>
                  </a:moveTo>
                  <a:lnTo>
                    <a:pt x="454748" y="25260"/>
                  </a:lnTo>
                  <a:lnTo>
                    <a:pt x="454748" y="37896"/>
                  </a:lnTo>
                  <a:lnTo>
                    <a:pt x="442112" y="37896"/>
                  </a:lnTo>
                  <a:lnTo>
                    <a:pt x="442112" y="50533"/>
                  </a:lnTo>
                  <a:lnTo>
                    <a:pt x="454748" y="50533"/>
                  </a:lnTo>
                  <a:lnTo>
                    <a:pt x="467385" y="50533"/>
                  </a:lnTo>
                  <a:lnTo>
                    <a:pt x="467385" y="37896"/>
                  </a:lnTo>
                  <a:lnTo>
                    <a:pt x="467385" y="25260"/>
                  </a:lnTo>
                  <a:close/>
                </a:path>
                <a:path w="619125" h="50800">
                  <a:moveTo>
                    <a:pt x="480009" y="0"/>
                  </a:moveTo>
                  <a:lnTo>
                    <a:pt x="467385" y="0"/>
                  </a:lnTo>
                  <a:lnTo>
                    <a:pt x="454748" y="0"/>
                  </a:lnTo>
                  <a:lnTo>
                    <a:pt x="442112" y="0"/>
                  </a:lnTo>
                  <a:lnTo>
                    <a:pt x="442112" y="12636"/>
                  </a:lnTo>
                  <a:lnTo>
                    <a:pt x="454748" y="12636"/>
                  </a:lnTo>
                  <a:lnTo>
                    <a:pt x="467372" y="12636"/>
                  </a:lnTo>
                  <a:lnTo>
                    <a:pt x="480009" y="12636"/>
                  </a:lnTo>
                  <a:lnTo>
                    <a:pt x="480009" y="0"/>
                  </a:lnTo>
                  <a:close/>
                </a:path>
                <a:path w="619125" h="50800">
                  <a:moveTo>
                    <a:pt x="505269" y="25260"/>
                  </a:moveTo>
                  <a:lnTo>
                    <a:pt x="492645" y="25260"/>
                  </a:lnTo>
                  <a:lnTo>
                    <a:pt x="480009" y="25260"/>
                  </a:lnTo>
                  <a:lnTo>
                    <a:pt x="480009" y="37896"/>
                  </a:lnTo>
                  <a:lnTo>
                    <a:pt x="480009" y="50533"/>
                  </a:lnTo>
                  <a:lnTo>
                    <a:pt x="492633" y="50533"/>
                  </a:lnTo>
                  <a:lnTo>
                    <a:pt x="505269" y="50533"/>
                  </a:lnTo>
                  <a:lnTo>
                    <a:pt x="505269" y="37896"/>
                  </a:lnTo>
                  <a:lnTo>
                    <a:pt x="505269" y="25260"/>
                  </a:lnTo>
                  <a:close/>
                </a:path>
                <a:path w="619125" h="50800">
                  <a:moveTo>
                    <a:pt x="517906" y="0"/>
                  </a:moveTo>
                  <a:lnTo>
                    <a:pt x="505269" y="0"/>
                  </a:lnTo>
                  <a:lnTo>
                    <a:pt x="505269" y="12636"/>
                  </a:lnTo>
                  <a:lnTo>
                    <a:pt x="517906" y="12636"/>
                  </a:lnTo>
                  <a:lnTo>
                    <a:pt x="517906" y="0"/>
                  </a:lnTo>
                  <a:close/>
                </a:path>
                <a:path w="619125" h="50800">
                  <a:moveTo>
                    <a:pt x="618947" y="0"/>
                  </a:moveTo>
                  <a:lnTo>
                    <a:pt x="606310" y="0"/>
                  </a:lnTo>
                  <a:lnTo>
                    <a:pt x="593674" y="0"/>
                  </a:lnTo>
                  <a:lnTo>
                    <a:pt x="593674" y="12636"/>
                  </a:lnTo>
                  <a:lnTo>
                    <a:pt x="581063" y="12636"/>
                  </a:lnTo>
                  <a:lnTo>
                    <a:pt x="568426" y="12636"/>
                  </a:lnTo>
                  <a:lnTo>
                    <a:pt x="568426" y="0"/>
                  </a:lnTo>
                  <a:lnTo>
                    <a:pt x="555802" y="0"/>
                  </a:lnTo>
                  <a:lnTo>
                    <a:pt x="543166" y="0"/>
                  </a:lnTo>
                  <a:lnTo>
                    <a:pt x="530529" y="0"/>
                  </a:lnTo>
                  <a:lnTo>
                    <a:pt x="530529" y="12636"/>
                  </a:lnTo>
                  <a:lnTo>
                    <a:pt x="517906" y="12636"/>
                  </a:lnTo>
                  <a:lnTo>
                    <a:pt x="517906" y="25260"/>
                  </a:lnTo>
                  <a:lnTo>
                    <a:pt x="517906" y="37896"/>
                  </a:lnTo>
                  <a:lnTo>
                    <a:pt x="530542" y="37896"/>
                  </a:lnTo>
                  <a:lnTo>
                    <a:pt x="530542" y="25273"/>
                  </a:lnTo>
                  <a:lnTo>
                    <a:pt x="530542" y="12636"/>
                  </a:lnTo>
                  <a:lnTo>
                    <a:pt x="543166" y="12636"/>
                  </a:lnTo>
                  <a:lnTo>
                    <a:pt x="543166" y="25260"/>
                  </a:lnTo>
                  <a:lnTo>
                    <a:pt x="543166" y="37896"/>
                  </a:lnTo>
                  <a:lnTo>
                    <a:pt x="555802" y="37896"/>
                  </a:lnTo>
                  <a:lnTo>
                    <a:pt x="555802" y="25273"/>
                  </a:lnTo>
                  <a:lnTo>
                    <a:pt x="568426" y="25273"/>
                  </a:lnTo>
                  <a:lnTo>
                    <a:pt x="568426" y="37896"/>
                  </a:lnTo>
                  <a:lnTo>
                    <a:pt x="581063" y="37896"/>
                  </a:lnTo>
                  <a:lnTo>
                    <a:pt x="593699" y="37896"/>
                  </a:lnTo>
                  <a:lnTo>
                    <a:pt x="593699" y="25273"/>
                  </a:lnTo>
                  <a:lnTo>
                    <a:pt x="606310" y="25273"/>
                  </a:lnTo>
                  <a:lnTo>
                    <a:pt x="618947" y="25273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6454368" y="5470829"/>
              <a:ext cx="126364" cy="12700"/>
            </a:xfrm>
            <a:custGeom>
              <a:avLst/>
              <a:gdLst/>
              <a:ahLst/>
              <a:cxnLst/>
              <a:rect l="l" t="t" r="r" b="b"/>
              <a:pathLst>
                <a:path w="126365" h="12700">
                  <a:moveTo>
                    <a:pt x="25273" y="0"/>
                  </a:moveTo>
                  <a:lnTo>
                    <a:pt x="12636" y="0"/>
                  </a:lnTo>
                  <a:lnTo>
                    <a:pt x="0" y="0"/>
                  </a:lnTo>
                  <a:lnTo>
                    <a:pt x="0" y="12636"/>
                  </a:lnTo>
                  <a:lnTo>
                    <a:pt x="12636" y="12636"/>
                  </a:lnTo>
                  <a:lnTo>
                    <a:pt x="25273" y="12636"/>
                  </a:lnTo>
                  <a:lnTo>
                    <a:pt x="25273" y="0"/>
                  </a:lnTo>
                  <a:close/>
                </a:path>
                <a:path w="126365" h="12700">
                  <a:moveTo>
                    <a:pt x="50533" y="0"/>
                  </a:moveTo>
                  <a:lnTo>
                    <a:pt x="37896" y="0"/>
                  </a:lnTo>
                  <a:lnTo>
                    <a:pt x="37896" y="12636"/>
                  </a:lnTo>
                  <a:lnTo>
                    <a:pt x="50533" y="12636"/>
                  </a:lnTo>
                  <a:lnTo>
                    <a:pt x="50533" y="0"/>
                  </a:lnTo>
                  <a:close/>
                </a:path>
                <a:path w="126365" h="12700">
                  <a:moveTo>
                    <a:pt x="126314" y="0"/>
                  </a:moveTo>
                  <a:lnTo>
                    <a:pt x="126314" y="0"/>
                  </a:lnTo>
                  <a:lnTo>
                    <a:pt x="75793" y="0"/>
                  </a:lnTo>
                  <a:lnTo>
                    <a:pt x="75793" y="12636"/>
                  </a:lnTo>
                  <a:lnTo>
                    <a:pt x="126314" y="12636"/>
                  </a:lnTo>
                  <a:lnTo>
                    <a:pt x="12631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7" name="object 37"/>
          <p:cNvSpPr txBox="1"/>
          <p:nvPr/>
        </p:nvSpPr>
        <p:spPr>
          <a:xfrm>
            <a:off x="5898515" y="5517007"/>
            <a:ext cx="534670" cy="1397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50" b="1" dirty="0">
                <a:latin typeface="Raleway"/>
                <a:cs typeface="Raleway"/>
              </a:rPr>
              <a:t>Cubes:</a:t>
            </a:r>
            <a:r>
              <a:rPr sz="750" b="1" spc="-10" dirty="0">
                <a:latin typeface="Raleway"/>
                <a:cs typeface="Raleway"/>
              </a:rPr>
              <a:t> </a:t>
            </a:r>
            <a:r>
              <a:rPr sz="750" spc="-20" dirty="0">
                <a:latin typeface="Raleway"/>
                <a:cs typeface="Raleway"/>
              </a:rPr>
              <a:t>8.01</a:t>
            </a:r>
            <a:endParaRPr sz="750">
              <a:latin typeface="Raleway"/>
              <a:cs typeface="Raleway"/>
            </a:endParaRPr>
          </a:p>
        </p:txBody>
      </p:sp>
      <p:sp>
        <p:nvSpPr>
          <p:cNvPr id="38" name="object 38"/>
          <p:cNvSpPr txBox="1"/>
          <p:nvPr/>
        </p:nvSpPr>
        <p:spPr>
          <a:xfrm>
            <a:off x="4794643" y="7521740"/>
            <a:ext cx="469265" cy="160020"/>
          </a:xfrm>
          <a:prstGeom prst="rect">
            <a:avLst/>
          </a:prstGeom>
        </p:spPr>
        <p:txBody>
          <a:bodyPr vert="horz" wrap="square" lIns="0" tIns="571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45"/>
              </a:spcBef>
            </a:pPr>
            <a:r>
              <a:rPr sz="900" dirty="0">
                <a:solidFill>
                  <a:srgbClr val="FFFFFF"/>
                </a:solidFill>
                <a:latin typeface="Raleway"/>
                <a:cs typeface="Raleway"/>
              </a:rPr>
              <a:t>Page: </a:t>
            </a:r>
            <a:r>
              <a:rPr sz="900" spc="-25" dirty="0">
                <a:solidFill>
                  <a:srgbClr val="FFFFFF"/>
                </a:solidFill>
                <a:latin typeface="Raleway"/>
                <a:cs typeface="Raleway"/>
              </a:rPr>
              <a:t>24</a:t>
            </a:r>
            <a:endParaRPr sz="900">
              <a:latin typeface="Raleway"/>
              <a:cs typeface="Raleway"/>
            </a:endParaRPr>
          </a:p>
        </p:txBody>
      </p:sp>
      <p:graphicFrame>
        <p:nvGraphicFramePr>
          <p:cNvPr id="39" name="Object 38">
            <a:extLst>
              <a:ext uri="{FF2B5EF4-FFF2-40B4-BE49-F238E27FC236}">
                <a16:creationId xmlns:a16="http://schemas.microsoft.com/office/drawing/2014/main" id="{B46B1F87-D6C3-3B59-EED3-D7800980556C}"/>
              </a:ext>
            </a:extLst>
          </p:cNvPr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481902351"/>
              </p:ext>
            </p:extLst>
          </p:nvPr>
        </p:nvGraphicFramePr>
        <p:xfrm>
          <a:off x="609600" y="5878525"/>
          <a:ext cx="8039100" cy="6096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Worksheet" r:id="rId4" imgW="8039100" imgH="609600" progId="Excel.Sheet.12">
                  <p:embed/>
                </p:oleObj>
              </mc:Choice>
              <mc:Fallback>
                <p:oleObj name="Worksheet" r:id="rId4" imgW="8039100" imgH="609600" progId="Excel.Sheet.12">
                  <p:embed/>
                  <p:pic>
                    <p:nvPicPr>
                      <p:cNvPr id="39" name="Object 38">
                        <a:extLst>
                          <a:ext uri="{FF2B5EF4-FFF2-40B4-BE49-F238E27FC236}">
                            <a16:creationId xmlns:a16="http://schemas.microsoft.com/office/drawing/2014/main" id="{B46B1F87-D6C3-3B59-EED3-D7800980556C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609600" y="5878525"/>
                        <a:ext cx="8039100" cy="609600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40" name="Picture 39" descr="A picture containing logo&#10;&#10;Description automatically generated">
            <a:extLst>
              <a:ext uri="{FF2B5EF4-FFF2-40B4-BE49-F238E27FC236}">
                <a16:creationId xmlns:a16="http://schemas.microsoft.com/office/drawing/2014/main" id="{AAABA2A1-D426-E257-E5C2-3213AD6A7867}"/>
              </a:ext>
            </a:extLst>
          </p:cNvPr>
          <p:cNvPicPr>
            <a:picLocks noChangeAspect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6732"/>
          <a:stretch/>
        </p:blipFill>
        <p:spPr>
          <a:xfrm>
            <a:off x="8610600" y="6449545"/>
            <a:ext cx="1293202" cy="1232368"/>
          </a:xfrm>
          <a:prstGeom prst="rect">
            <a:avLst/>
          </a:prstGeom>
        </p:spPr>
      </p:pic>
      <p:sp>
        <p:nvSpPr>
          <p:cNvPr id="2" name="Rectangle 1">
            <a:extLst>
              <a:ext uri="{FF2B5EF4-FFF2-40B4-BE49-F238E27FC236}">
                <a16:creationId xmlns:a16="http://schemas.microsoft.com/office/drawing/2014/main" id="{36EE1DB0-B640-AAA3-B508-154A2A7E5B52}"/>
              </a:ext>
            </a:extLst>
          </p:cNvPr>
          <p:cNvSpPr/>
          <p:nvPr/>
        </p:nvSpPr>
        <p:spPr>
          <a:xfrm>
            <a:off x="7556380" y="5534075"/>
            <a:ext cx="1092320" cy="98274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82221636"/>
      </p:ext>
    </p:extLst>
  </p:cSld>
  <p:clrMapOvr>
    <a:masterClrMapping/>
  </p:clrMapOvr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object 5">
            <a:hlinkClick r:id="rId3"/>
          </p:cNvPr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1909777" y="979550"/>
            <a:ext cx="3380361" cy="4120358"/>
          </a:xfrm>
          <a:prstGeom prst="rect">
            <a:avLst/>
          </a:prstGeom>
        </p:spPr>
      </p:pic>
      <p:sp>
        <p:nvSpPr>
          <p:cNvPr id="6" name="object 6"/>
          <p:cNvSpPr/>
          <p:nvPr/>
        </p:nvSpPr>
        <p:spPr>
          <a:xfrm>
            <a:off x="6176645" y="318710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6176645" y="353000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6176645" y="387290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6176645" y="398720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6176645" y="421580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6176645" y="455870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6176645" y="467300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6176645" y="490160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6176645" y="501590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6176645" y="513020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6176645" y="524450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 txBox="1"/>
          <p:nvPr/>
        </p:nvSpPr>
        <p:spPr>
          <a:xfrm>
            <a:off x="5943600" y="859496"/>
            <a:ext cx="3206750" cy="4554220"/>
          </a:xfrm>
          <a:prstGeom prst="rect">
            <a:avLst/>
          </a:prstGeom>
        </p:spPr>
        <p:txBody>
          <a:bodyPr vert="horz" wrap="square" lIns="0" tIns="27940" rIns="0" bIns="0" rtlCol="0">
            <a:spAutoFit/>
          </a:bodyPr>
          <a:lstStyle/>
          <a:p>
            <a:pPr marL="12700" marR="485140">
              <a:lnSpc>
                <a:spcPts val="1350"/>
              </a:lnSpc>
              <a:spcBef>
                <a:spcPts val="220"/>
              </a:spcBef>
            </a:pPr>
            <a:r>
              <a:rPr sz="1200" b="1" spc="95" dirty="0">
                <a:latin typeface="Arial"/>
                <a:cs typeface="Arial"/>
              </a:rPr>
              <a:t>ANAHEIM</a:t>
            </a:r>
            <a:r>
              <a:rPr sz="1200" b="1" spc="90" dirty="0">
                <a:latin typeface="Arial"/>
                <a:cs typeface="Arial"/>
              </a:rPr>
              <a:t> </a:t>
            </a:r>
            <a:r>
              <a:rPr sz="1200" b="1" spc="125" dirty="0">
                <a:latin typeface="Arial"/>
                <a:cs typeface="Arial"/>
              </a:rPr>
              <a:t>24"</a:t>
            </a:r>
            <a:r>
              <a:rPr sz="1200" b="1" spc="90" dirty="0">
                <a:latin typeface="Arial"/>
                <a:cs typeface="Arial"/>
              </a:rPr>
              <a:t> </a:t>
            </a:r>
            <a:r>
              <a:rPr sz="1200" b="1" spc="65" dirty="0">
                <a:latin typeface="Arial"/>
                <a:cs typeface="Arial"/>
              </a:rPr>
              <a:t>COUNTER</a:t>
            </a:r>
            <a:r>
              <a:rPr sz="1200" b="1" spc="90" dirty="0">
                <a:latin typeface="Arial"/>
                <a:cs typeface="Arial"/>
              </a:rPr>
              <a:t> </a:t>
            </a:r>
            <a:r>
              <a:rPr sz="1200" b="1" spc="55" dirty="0">
                <a:latin typeface="Arial"/>
                <a:cs typeface="Arial"/>
              </a:rPr>
              <a:t>STOOL, </a:t>
            </a:r>
            <a:r>
              <a:rPr sz="1200" b="1" spc="65" dirty="0">
                <a:latin typeface="Arial"/>
                <a:cs typeface="Arial"/>
              </a:rPr>
              <a:t>SWIVEL</a:t>
            </a:r>
            <a:endParaRPr sz="1200" dirty="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760"/>
              </a:spcBef>
            </a:pPr>
            <a:r>
              <a:rPr sz="750" b="1" dirty="0">
                <a:latin typeface="Raleway"/>
                <a:cs typeface="Raleway"/>
              </a:rPr>
              <a:t>SKU:</a:t>
            </a:r>
            <a:r>
              <a:rPr sz="750" b="1" spc="10" dirty="0">
                <a:latin typeface="Raleway"/>
                <a:cs typeface="Raleway"/>
              </a:rPr>
              <a:t> </a:t>
            </a:r>
            <a:r>
              <a:rPr sz="750" spc="-10" dirty="0">
                <a:latin typeface="Raleway"/>
                <a:cs typeface="Raleway"/>
              </a:rPr>
              <a:t>ANH600CS</a:t>
            </a:r>
            <a:endParaRPr sz="750" dirty="0">
              <a:latin typeface="Raleway"/>
              <a:cs typeface="Raleway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700" dirty="0">
              <a:latin typeface="Raleway"/>
              <a:cs typeface="Raleway"/>
            </a:endParaRPr>
          </a:p>
          <a:p>
            <a:pPr marL="12700" marR="50165">
              <a:lnSpc>
                <a:spcPct val="100000"/>
              </a:lnSpc>
              <a:spcBef>
                <a:spcPts val="5"/>
              </a:spcBef>
            </a:pPr>
            <a:r>
              <a:rPr sz="750" dirty="0">
                <a:latin typeface="Raleway"/>
                <a:cs typeface="Raleway"/>
              </a:rPr>
              <a:t>With its sleek design and high-quality construction, the Anaheim </a:t>
            </a:r>
            <a:r>
              <a:rPr sz="750" spc="-10" dirty="0">
                <a:latin typeface="Raleway"/>
                <a:cs typeface="Raleway"/>
              </a:rPr>
              <a:t>swivel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counter stool is the perfect addition to any kitchen or dining </a:t>
            </a:r>
            <a:r>
              <a:rPr sz="750" spc="-10" dirty="0">
                <a:latin typeface="Raleway"/>
                <a:cs typeface="Raleway"/>
              </a:rPr>
              <a:t>area.</a:t>
            </a:r>
            <a:endParaRPr sz="750" dirty="0">
              <a:latin typeface="Raleway"/>
              <a:cs typeface="Raleway"/>
            </a:endParaRPr>
          </a:p>
          <a:p>
            <a:pPr marL="12700" marR="37465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Crafted with a sturdy commercial grade metal base, The 24" seat </a:t>
            </a:r>
            <a:r>
              <a:rPr sz="750" spc="-10" dirty="0">
                <a:latin typeface="Raleway"/>
                <a:cs typeface="Raleway"/>
              </a:rPr>
              <a:t>height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is perfect for a 36 inch high counter, and comes with 360° swivel </a:t>
            </a:r>
            <a:r>
              <a:rPr sz="750" spc="-25" dirty="0">
                <a:latin typeface="Raleway"/>
                <a:cs typeface="Raleway"/>
              </a:rPr>
              <a:t>for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easy mobility and flexibility while </a:t>
            </a:r>
            <a:r>
              <a:rPr sz="750" spc="-10" dirty="0">
                <a:latin typeface="Raleway"/>
                <a:cs typeface="Raleway"/>
              </a:rPr>
              <a:t>seated.</a:t>
            </a:r>
            <a:endParaRPr sz="750" dirty="0">
              <a:latin typeface="Raleway"/>
              <a:cs typeface="Raleway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700" dirty="0">
              <a:latin typeface="Raleway"/>
              <a:cs typeface="Raleway"/>
            </a:endParaRPr>
          </a:p>
          <a:p>
            <a:pPr marL="12700" marR="3937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Designed for comfort as well as style, the Anaheim swivel counter </a:t>
            </a:r>
            <a:r>
              <a:rPr sz="750" spc="-10" dirty="0">
                <a:latin typeface="Raleway"/>
                <a:cs typeface="Raleway"/>
              </a:rPr>
              <a:t>stool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features a plush seat and backrest that cradle your body and provide </a:t>
            </a:r>
            <a:r>
              <a:rPr sz="750" spc="-50" dirty="0">
                <a:latin typeface="Raleway"/>
                <a:cs typeface="Raleway"/>
              </a:rPr>
              <a:t>a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comfortable seating experience. The gray leatherette cover is easy </a:t>
            </a:r>
            <a:r>
              <a:rPr sz="750" spc="-25" dirty="0">
                <a:latin typeface="Raleway"/>
                <a:cs typeface="Raleway"/>
              </a:rPr>
              <a:t>to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clean and maintain, making it a practical choice for everyday </a:t>
            </a:r>
            <a:r>
              <a:rPr sz="750" spc="-20" dirty="0">
                <a:latin typeface="Raleway"/>
                <a:cs typeface="Raleway"/>
              </a:rPr>
              <a:t>use.</a:t>
            </a:r>
            <a:endParaRPr sz="750" dirty="0">
              <a:latin typeface="Raleway"/>
              <a:cs typeface="Raleway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700" dirty="0">
              <a:latin typeface="Raleway"/>
              <a:cs typeface="Raleway"/>
            </a:endParaRPr>
          </a:p>
          <a:p>
            <a:pPr marL="12700" marR="24765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Whether you're enjoying a quick meal or entertaining guests, this </a:t>
            </a:r>
            <a:r>
              <a:rPr sz="750" spc="-10" dirty="0">
                <a:latin typeface="Raleway"/>
                <a:cs typeface="Raleway"/>
              </a:rPr>
              <a:t>stylish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stool</a:t>
            </a:r>
            <a:r>
              <a:rPr sz="750" spc="-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is sure to </a:t>
            </a:r>
            <a:r>
              <a:rPr sz="750" spc="-10" dirty="0">
                <a:latin typeface="Raleway"/>
                <a:cs typeface="Raleway"/>
              </a:rPr>
              <a:t>impress.</a:t>
            </a:r>
            <a:endParaRPr sz="750" dirty="0">
              <a:latin typeface="Raleway"/>
              <a:cs typeface="Raleway"/>
            </a:endParaRPr>
          </a:p>
          <a:p>
            <a:pPr marL="393700" marR="186055">
              <a:lnSpc>
                <a:spcPct val="100000"/>
              </a:lnSpc>
              <a:spcBef>
                <a:spcPts val="750"/>
              </a:spcBef>
            </a:pPr>
            <a:r>
              <a:rPr sz="750" dirty="0">
                <a:latin typeface="Raleway"/>
                <a:cs typeface="Raleway"/>
              </a:rPr>
              <a:t>Heavy duty cold-rolled steel frame provides a strong </a:t>
            </a:r>
            <a:r>
              <a:rPr sz="750" spc="-10" dirty="0">
                <a:latin typeface="Raleway"/>
                <a:cs typeface="Raleway"/>
              </a:rPr>
              <a:t>frame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with a 300 lb. weight capacity that is light enough to </a:t>
            </a:r>
            <a:r>
              <a:rPr sz="750" spc="-20" dirty="0">
                <a:latin typeface="Raleway"/>
                <a:cs typeface="Raleway"/>
              </a:rPr>
              <a:t>move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spc="-10" dirty="0">
                <a:latin typeface="Raleway"/>
                <a:cs typeface="Raleway"/>
              </a:rPr>
              <a:t>easily</a:t>
            </a:r>
            <a:endParaRPr sz="750" dirty="0">
              <a:latin typeface="Raleway"/>
              <a:cs typeface="Raleway"/>
            </a:endParaRPr>
          </a:p>
          <a:p>
            <a:pPr marL="393700" marR="508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360-degree swivel mechanism provides greater </a:t>
            </a:r>
            <a:r>
              <a:rPr sz="750" spc="-10" dirty="0">
                <a:latin typeface="Raleway"/>
                <a:cs typeface="Raleway"/>
              </a:rPr>
              <a:t>mobility,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reduces strain on the body, and adds an element of </a:t>
            </a:r>
            <a:r>
              <a:rPr sz="750" spc="-10" dirty="0">
                <a:latin typeface="Raleway"/>
                <a:cs typeface="Raleway"/>
              </a:rPr>
              <a:t>playfulness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to your </a:t>
            </a:r>
            <a:r>
              <a:rPr sz="750" spc="-10" dirty="0">
                <a:latin typeface="Raleway"/>
                <a:cs typeface="Raleway"/>
              </a:rPr>
              <a:t>decor.</a:t>
            </a:r>
            <a:endParaRPr sz="750" dirty="0">
              <a:latin typeface="Raleway"/>
              <a:cs typeface="Raleway"/>
            </a:endParaRPr>
          </a:p>
          <a:p>
            <a:pPr marL="39370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Fire retardant foam </a:t>
            </a:r>
            <a:r>
              <a:rPr sz="750" spc="-10" dirty="0">
                <a:latin typeface="Raleway"/>
                <a:cs typeface="Raleway"/>
              </a:rPr>
              <a:t>cushion</a:t>
            </a:r>
            <a:endParaRPr sz="750" dirty="0">
              <a:latin typeface="Raleway"/>
              <a:cs typeface="Raleway"/>
            </a:endParaRPr>
          </a:p>
          <a:p>
            <a:pPr marL="393700" marR="135255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Powder-coated metal finish is hard, durable and long-</a:t>
            </a:r>
            <a:r>
              <a:rPr sz="750" spc="-10" dirty="0">
                <a:latin typeface="Raleway"/>
                <a:cs typeface="Raleway"/>
              </a:rPr>
              <a:t>lasting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with resistance to chipping, scratching, and </a:t>
            </a:r>
            <a:r>
              <a:rPr sz="750" spc="-10" dirty="0">
                <a:latin typeface="Raleway"/>
                <a:cs typeface="Raleway"/>
              </a:rPr>
              <a:t>fading</a:t>
            </a:r>
            <a:endParaRPr sz="750" dirty="0">
              <a:latin typeface="Raleway"/>
              <a:cs typeface="Raleway"/>
            </a:endParaRPr>
          </a:p>
          <a:p>
            <a:pPr marL="393700" marR="86995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Fully welded metal frame with only a little assembly </a:t>
            </a:r>
            <a:r>
              <a:rPr sz="750" spc="-10" dirty="0">
                <a:latin typeface="Raleway"/>
                <a:cs typeface="Raleway"/>
              </a:rPr>
              <a:t>required.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Just unbox the chair and attach the base to the top to set-</a:t>
            </a:r>
            <a:r>
              <a:rPr sz="750" spc="-25" dirty="0">
                <a:latin typeface="Raleway"/>
                <a:cs typeface="Raleway"/>
              </a:rPr>
              <a:t>up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your </a:t>
            </a:r>
            <a:r>
              <a:rPr sz="750" spc="-10" dirty="0">
                <a:latin typeface="Raleway"/>
                <a:cs typeface="Raleway"/>
              </a:rPr>
              <a:t>space!</a:t>
            </a:r>
            <a:endParaRPr sz="750" dirty="0">
              <a:latin typeface="Raleway"/>
              <a:cs typeface="Raleway"/>
            </a:endParaRPr>
          </a:p>
          <a:p>
            <a:pPr marL="393700" marR="4826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Nylon floor protectors help prevent mars or scratches to </a:t>
            </a:r>
            <a:r>
              <a:rPr sz="750" spc="-10" dirty="0">
                <a:latin typeface="Raleway"/>
                <a:cs typeface="Raleway"/>
              </a:rPr>
              <a:t>floors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Metal footrest provides added comfort and support </a:t>
            </a:r>
            <a:r>
              <a:rPr sz="750" spc="-10" dirty="0">
                <a:latin typeface="Raleway"/>
                <a:cs typeface="Raleway"/>
              </a:rPr>
              <a:t>while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spc="-10" dirty="0">
                <a:latin typeface="Raleway"/>
                <a:cs typeface="Raleway"/>
              </a:rPr>
              <a:t>seated</a:t>
            </a:r>
            <a:endParaRPr sz="750" dirty="0">
              <a:latin typeface="Raleway"/>
              <a:cs typeface="Raleway"/>
            </a:endParaRPr>
          </a:p>
          <a:p>
            <a:pPr marL="393700" marR="36449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Upholstered seat makes for a more comfortable </a:t>
            </a:r>
            <a:r>
              <a:rPr sz="750" spc="-20" dirty="0">
                <a:latin typeface="Raleway"/>
                <a:cs typeface="Raleway"/>
              </a:rPr>
              <a:t>seat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24 seat height Counter Stool fits 36 high counters </a:t>
            </a:r>
            <a:r>
              <a:rPr sz="750" spc="-10" dirty="0">
                <a:latin typeface="Raleway"/>
                <a:cs typeface="Raleway"/>
              </a:rPr>
              <a:t>easily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Constructed to support up to 300 pounds. in </a:t>
            </a:r>
            <a:r>
              <a:rPr sz="750" spc="-10" dirty="0">
                <a:latin typeface="Raleway"/>
                <a:cs typeface="Raleway"/>
              </a:rPr>
              <a:t>weight</a:t>
            </a:r>
            <a:endParaRPr sz="750" dirty="0">
              <a:latin typeface="Raleway"/>
              <a:cs typeface="Raleway"/>
            </a:endParaRPr>
          </a:p>
          <a:p>
            <a:pPr marL="393700" marR="28829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Gray leatherette cover replicates the look and feel of </a:t>
            </a:r>
            <a:r>
              <a:rPr sz="750" spc="-20" dirty="0">
                <a:latin typeface="Raleway"/>
                <a:cs typeface="Raleway"/>
              </a:rPr>
              <a:t>real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leather in a more easy-care polyurethane </a:t>
            </a:r>
            <a:r>
              <a:rPr sz="750" spc="-10" dirty="0">
                <a:latin typeface="Raleway"/>
                <a:cs typeface="Raleway"/>
              </a:rPr>
              <a:t>cover</a:t>
            </a:r>
            <a:endParaRPr sz="750" dirty="0">
              <a:latin typeface="Raleway"/>
              <a:cs typeface="Raleway"/>
            </a:endParaRPr>
          </a:p>
        </p:txBody>
      </p:sp>
      <p:sp>
        <p:nvSpPr>
          <p:cNvPr id="18" name="object 18"/>
          <p:cNvSpPr/>
          <p:nvPr/>
        </p:nvSpPr>
        <p:spPr>
          <a:xfrm>
            <a:off x="6925371" y="5823378"/>
            <a:ext cx="483234" cy="0"/>
          </a:xfrm>
          <a:custGeom>
            <a:avLst/>
            <a:gdLst/>
            <a:ahLst/>
            <a:cxnLst/>
            <a:rect l="l" t="t" r="r" b="b"/>
            <a:pathLst>
              <a:path w="483234">
                <a:moveTo>
                  <a:pt x="0" y="0"/>
                </a:moveTo>
                <a:lnTo>
                  <a:pt x="483108" y="0"/>
                </a:lnTo>
              </a:path>
            </a:pathLst>
          </a:custGeom>
          <a:ln w="4762">
            <a:solidFill>
              <a:srgbClr val="00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 txBox="1"/>
          <p:nvPr/>
        </p:nvSpPr>
        <p:spPr>
          <a:xfrm>
            <a:off x="7848600" y="5471502"/>
            <a:ext cx="1896745" cy="1151662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993140">
              <a:lnSpc>
                <a:spcPct val="100000"/>
              </a:lnSpc>
              <a:spcBef>
                <a:spcPts val="100"/>
              </a:spcBef>
            </a:pPr>
            <a:r>
              <a:rPr sz="750" dirty="0">
                <a:solidFill>
                  <a:srgbClr val="0000FF"/>
                </a:solidFill>
                <a:latin typeface="Raleway"/>
                <a:cs typeface="Raleway"/>
                <a:hlinkClick r:id="rId3"/>
              </a:rPr>
              <a:t>Read </a:t>
            </a:r>
            <a:r>
              <a:rPr sz="750" spc="-20" dirty="0">
                <a:solidFill>
                  <a:srgbClr val="0000FF"/>
                </a:solidFill>
                <a:latin typeface="Raleway"/>
                <a:cs typeface="Raleway"/>
                <a:hlinkClick r:id="rId3"/>
              </a:rPr>
              <a:t>More</a:t>
            </a:r>
            <a:endParaRPr sz="750" dirty="0">
              <a:latin typeface="Raleway"/>
              <a:cs typeface="Raleway"/>
            </a:endParaRPr>
          </a:p>
          <a:p>
            <a:pPr marL="993140" marR="119380">
              <a:lnSpc>
                <a:spcPct val="98200"/>
              </a:lnSpc>
              <a:spcBef>
                <a:spcPts val="15"/>
              </a:spcBef>
            </a:pPr>
            <a:r>
              <a:rPr sz="750" b="1" dirty="0">
                <a:latin typeface="Raleway"/>
                <a:cs typeface="Raleway"/>
              </a:rPr>
              <a:t>Price:</a:t>
            </a:r>
            <a:r>
              <a:rPr sz="750" b="1" spc="10" dirty="0">
                <a:latin typeface="Raleway"/>
                <a:cs typeface="Raleway"/>
              </a:rPr>
              <a:t> </a:t>
            </a:r>
            <a:r>
              <a:rPr sz="750" spc="-10" dirty="0">
                <a:latin typeface="Raleway"/>
                <a:cs typeface="Raleway"/>
              </a:rPr>
              <a:t>$79.00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900" spc="-10" dirty="0">
                <a:latin typeface="Raleway"/>
                <a:cs typeface="Raleway"/>
              </a:rPr>
              <a:t>Weight</a:t>
            </a:r>
            <a:endParaRPr sz="900" dirty="0">
              <a:latin typeface="Raleway"/>
              <a:cs typeface="Raleway"/>
            </a:endParaRPr>
          </a:p>
          <a:p>
            <a:pPr marL="993140">
              <a:lnSpc>
                <a:spcPts val="1000"/>
              </a:lnSpc>
            </a:pPr>
            <a:r>
              <a:rPr sz="900" dirty="0">
                <a:latin typeface="Raleway"/>
                <a:cs typeface="Raleway"/>
              </a:rPr>
              <a:t>Care </a:t>
            </a:r>
            <a:r>
              <a:rPr sz="900" spc="-10" dirty="0">
                <a:latin typeface="Raleway"/>
                <a:cs typeface="Raleway"/>
              </a:rPr>
              <a:t>Instructions</a:t>
            </a:r>
            <a:endParaRPr sz="900" dirty="0">
              <a:latin typeface="Raleway"/>
              <a:cs typeface="Raleway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 dirty="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</a:pPr>
            <a:r>
              <a:rPr sz="750" b="1" dirty="0">
                <a:latin typeface="Raleway"/>
                <a:cs typeface="Raleway"/>
              </a:rPr>
              <a:t>Product Height: </a:t>
            </a:r>
            <a:r>
              <a:rPr sz="750" spc="-10" dirty="0">
                <a:latin typeface="Raleway"/>
                <a:cs typeface="Raleway"/>
              </a:rPr>
              <a:t>39.37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z="750" b="1" dirty="0">
                <a:latin typeface="Raleway"/>
                <a:cs typeface="Raleway"/>
              </a:rPr>
              <a:t>Product Depth: </a:t>
            </a:r>
            <a:r>
              <a:rPr sz="750" spc="-10" dirty="0">
                <a:latin typeface="Raleway"/>
                <a:cs typeface="Raleway"/>
              </a:rPr>
              <a:t>23.62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z="750" b="1" dirty="0">
                <a:latin typeface="Raleway"/>
                <a:cs typeface="Raleway"/>
              </a:rPr>
              <a:t>Product Length: </a:t>
            </a:r>
            <a:r>
              <a:rPr sz="750" spc="-10" dirty="0">
                <a:latin typeface="Raleway"/>
                <a:cs typeface="Raleway"/>
              </a:rPr>
              <a:t>23.23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z="750" b="1" dirty="0">
                <a:latin typeface="Raleway"/>
                <a:cs typeface="Raleway"/>
              </a:rPr>
              <a:t>Cubes: </a:t>
            </a:r>
            <a:r>
              <a:rPr sz="750" spc="-20" dirty="0">
                <a:latin typeface="Raleway"/>
                <a:cs typeface="Raleway"/>
              </a:rPr>
              <a:t>6.94</a:t>
            </a:r>
            <a:endParaRPr sz="750" dirty="0">
              <a:latin typeface="Raleway"/>
              <a:cs typeface="Raleway"/>
            </a:endParaRPr>
          </a:p>
        </p:txBody>
      </p:sp>
      <p:grpSp>
        <p:nvGrpSpPr>
          <p:cNvPr id="20" name="object 20"/>
          <p:cNvGrpSpPr/>
          <p:nvPr/>
        </p:nvGrpSpPr>
        <p:grpSpPr>
          <a:xfrm>
            <a:off x="6222365" y="6661281"/>
            <a:ext cx="727710" cy="727710"/>
            <a:chOff x="5907614" y="5654232"/>
            <a:chExt cx="727710" cy="727710"/>
          </a:xfrm>
        </p:grpSpPr>
        <p:sp>
          <p:nvSpPr>
            <p:cNvPr id="21" name="object 21"/>
            <p:cNvSpPr/>
            <p:nvPr/>
          </p:nvSpPr>
          <p:spPr>
            <a:xfrm>
              <a:off x="5911215" y="5657832"/>
              <a:ext cx="720090" cy="720090"/>
            </a:xfrm>
            <a:custGeom>
              <a:avLst/>
              <a:gdLst/>
              <a:ahLst/>
              <a:cxnLst/>
              <a:rect l="l" t="t" r="r" b="b"/>
              <a:pathLst>
                <a:path w="720090" h="720089">
                  <a:moveTo>
                    <a:pt x="0" y="0"/>
                  </a:moveTo>
                  <a:lnTo>
                    <a:pt x="720001" y="0"/>
                  </a:lnTo>
                  <a:lnTo>
                    <a:pt x="720001" y="720001"/>
                  </a:lnTo>
                  <a:lnTo>
                    <a:pt x="0" y="720001"/>
                  </a:lnTo>
                  <a:lnTo>
                    <a:pt x="0" y="0"/>
                  </a:lnTo>
                  <a:close/>
                </a:path>
              </a:pathLst>
            </a:custGeom>
            <a:ln w="72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5958433" y="5705043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09" h="35560">
                  <a:moveTo>
                    <a:pt x="11798" y="11811"/>
                  </a:moveTo>
                  <a:lnTo>
                    <a:pt x="0" y="11811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11798" y="23609"/>
                  </a:lnTo>
                  <a:lnTo>
                    <a:pt x="11798" y="11811"/>
                  </a:lnTo>
                  <a:close/>
                </a:path>
                <a:path w="626109" h="35560">
                  <a:moveTo>
                    <a:pt x="23583" y="0"/>
                  </a:moveTo>
                  <a:lnTo>
                    <a:pt x="11798" y="0"/>
                  </a:lnTo>
                  <a:lnTo>
                    <a:pt x="0" y="0"/>
                  </a:lnTo>
                  <a:lnTo>
                    <a:pt x="0" y="11798"/>
                  </a:lnTo>
                  <a:lnTo>
                    <a:pt x="11798" y="11798"/>
                  </a:lnTo>
                  <a:lnTo>
                    <a:pt x="23583" y="11798"/>
                  </a:lnTo>
                  <a:lnTo>
                    <a:pt x="23583" y="0"/>
                  </a:lnTo>
                  <a:close/>
                </a:path>
                <a:path w="626109" h="35560">
                  <a:moveTo>
                    <a:pt x="35394" y="23609"/>
                  </a:moveTo>
                  <a:lnTo>
                    <a:pt x="23596" y="23609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close/>
                </a:path>
                <a:path w="626109" h="35560">
                  <a:moveTo>
                    <a:pt x="35394" y="0"/>
                  </a:moveTo>
                  <a:lnTo>
                    <a:pt x="23596" y="0"/>
                  </a:lnTo>
                  <a:lnTo>
                    <a:pt x="23596" y="11798"/>
                  </a:lnTo>
                  <a:lnTo>
                    <a:pt x="35394" y="11798"/>
                  </a:lnTo>
                  <a:lnTo>
                    <a:pt x="35394" y="0"/>
                  </a:lnTo>
                  <a:close/>
                </a:path>
                <a:path w="626109" h="35560">
                  <a:moveTo>
                    <a:pt x="58991" y="23609"/>
                  </a:moveTo>
                  <a:lnTo>
                    <a:pt x="47205" y="23609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58991" y="35407"/>
                  </a:lnTo>
                  <a:lnTo>
                    <a:pt x="58991" y="23609"/>
                  </a:lnTo>
                  <a:close/>
                </a:path>
                <a:path w="626109" h="35560">
                  <a:moveTo>
                    <a:pt x="58991" y="0"/>
                  </a:moveTo>
                  <a:lnTo>
                    <a:pt x="47205" y="0"/>
                  </a:lnTo>
                  <a:lnTo>
                    <a:pt x="35407" y="0"/>
                  </a:lnTo>
                  <a:lnTo>
                    <a:pt x="35407" y="11798"/>
                  </a:lnTo>
                  <a:lnTo>
                    <a:pt x="47205" y="11798"/>
                  </a:lnTo>
                  <a:lnTo>
                    <a:pt x="58991" y="11798"/>
                  </a:lnTo>
                  <a:lnTo>
                    <a:pt x="58991" y="0"/>
                  </a:lnTo>
                  <a:close/>
                </a:path>
                <a:path w="626109" h="35560">
                  <a:moveTo>
                    <a:pt x="82613" y="11811"/>
                  </a:moveTo>
                  <a:lnTo>
                    <a:pt x="70815" y="11811"/>
                  </a:lnTo>
                  <a:lnTo>
                    <a:pt x="70815" y="23609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09"/>
                  </a:lnTo>
                  <a:lnTo>
                    <a:pt x="82613" y="11811"/>
                  </a:lnTo>
                  <a:close/>
                </a:path>
                <a:path w="626109" h="35560">
                  <a:moveTo>
                    <a:pt x="82613" y="0"/>
                  </a:moveTo>
                  <a:lnTo>
                    <a:pt x="70815" y="0"/>
                  </a:lnTo>
                  <a:lnTo>
                    <a:pt x="59016" y="0"/>
                  </a:lnTo>
                  <a:lnTo>
                    <a:pt x="59016" y="11798"/>
                  </a:lnTo>
                  <a:lnTo>
                    <a:pt x="70815" y="11798"/>
                  </a:lnTo>
                  <a:lnTo>
                    <a:pt x="82613" y="11798"/>
                  </a:lnTo>
                  <a:lnTo>
                    <a:pt x="82613" y="0"/>
                  </a:lnTo>
                  <a:close/>
                </a:path>
                <a:path w="626109" h="35560">
                  <a:moveTo>
                    <a:pt x="106222" y="0"/>
                  </a:moveTo>
                  <a:lnTo>
                    <a:pt x="94424" y="0"/>
                  </a:lnTo>
                  <a:lnTo>
                    <a:pt x="94424" y="11798"/>
                  </a:lnTo>
                  <a:lnTo>
                    <a:pt x="106222" y="11798"/>
                  </a:lnTo>
                  <a:lnTo>
                    <a:pt x="106222" y="0"/>
                  </a:lnTo>
                  <a:close/>
                </a:path>
                <a:path w="626109" h="35560">
                  <a:moveTo>
                    <a:pt x="118008" y="11811"/>
                  </a:moveTo>
                  <a:lnTo>
                    <a:pt x="106222" y="11811"/>
                  </a:lnTo>
                  <a:lnTo>
                    <a:pt x="94424" y="11811"/>
                  </a:lnTo>
                  <a:lnTo>
                    <a:pt x="94424" y="23609"/>
                  </a:lnTo>
                  <a:lnTo>
                    <a:pt x="106222" y="23609"/>
                  </a:lnTo>
                  <a:lnTo>
                    <a:pt x="106222" y="35407"/>
                  </a:lnTo>
                  <a:lnTo>
                    <a:pt x="118008" y="35407"/>
                  </a:lnTo>
                  <a:lnTo>
                    <a:pt x="118008" y="23609"/>
                  </a:lnTo>
                  <a:lnTo>
                    <a:pt x="118008" y="11811"/>
                  </a:lnTo>
                  <a:close/>
                </a:path>
                <a:path w="626109" h="35560">
                  <a:moveTo>
                    <a:pt x="129819" y="11811"/>
                  </a:moveTo>
                  <a:lnTo>
                    <a:pt x="118021" y="11811"/>
                  </a:lnTo>
                  <a:lnTo>
                    <a:pt x="118021" y="23609"/>
                  </a:lnTo>
                  <a:lnTo>
                    <a:pt x="118021" y="35407"/>
                  </a:lnTo>
                  <a:lnTo>
                    <a:pt x="129819" y="35407"/>
                  </a:lnTo>
                  <a:lnTo>
                    <a:pt x="129819" y="23609"/>
                  </a:lnTo>
                  <a:lnTo>
                    <a:pt x="129819" y="11811"/>
                  </a:lnTo>
                  <a:close/>
                </a:path>
                <a:path w="626109" h="35560">
                  <a:moveTo>
                    <a:pt x="129819" y="0"/>
                  </a:moveTo>
                  <a:lnTo>
                    <a:pt x="118021" y="0"/>
                  </a:lnTo>
                  <a:lnTo>
                    <a:pt x="118021" y="11798"/>
                  </a:lnTo>
                  <a:lnTo>
                    <a:pt x="129819" y="11798"/>
                  </a:lnTo>
                  <a:lnTo>
                    <a:pt x="129819" y="0"/>
                  </a:lnTo>
                  <a:close/>
                </a:path>
                <a:path w="626109" h="35560">
                  <a:moveTo>
                    <a:pt x="141630" y="0"/>
                  </a:moveTo>
                  <a:lnTo>
                    <a:pt x="129832" y="0"/>
                  </a:lnTo>
                  <a:lnTo>
                    <a:pt x="129832" y="11798"/>
                  </a:lnTo>
                  <a:lnTo>
                    <a:pt x="141630" y="11798"/>
                  </a:lnTo>
                  <a:lnTo>
                    <a:pt x="141630" y="0"/>
                  </a:lnTo>
                  <a:close/>
                </a:path>
                <a:path w="626109" h="35560">
                  <a:moveTo>
                    <a:pt x="153416" y="23609"/>
                  </a:moveTo>
                  <a:lnTo>
                    <a:pt x="141630" y="23609"/>
                  </a:lnTo>
                  <a:lnTo>
                    <a:pt x="141630" y="11811"/>
                  </a:lnTo>
                  <a:lnTo>
                    <a:pt x="129832" y="11811"/>
                  </a:lnTo>
                  <a:lnTo>
                    <a:pt x="129832" y="23609"/>
                  </a:lnTo>
                  <a:lnTo>
                    <a:pt x="129832" y="35407"/>
                  </a:lnTo>
                  <a:lnTo>
                    <a:pt x="141630" y="35407"/>
                  </a:lnTo>
                  <a:lnTo>
                    <a:pt x="153416" y="35407"/>
                  </a:lnTo>
                  <a:lnTo>
                    <a:pt x="153416" y="23609"/>
                  </a:lnTo>
                  <a:close/>
                </a:path>
                <a:path w="626109" h="35560">
                  <a:moveTo>
                    <a:pt x="177025" y="11811"/>
                  </a:moveTo>
                  <a:lnTo>
                    <a:pt x="165239" y="11811"/>
                  </a:lnTo>
                  <a:lnTo>
                    <a:pt x="153441" y="11811"/>
                  </a:ln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65239" y="23609"/>
                  </a:lnTo>
                  <a:lnTo>
                    <a:pt x="177025" y="23609"/>
                  </a:lnTo>
                  <a:lnTo>
                    <a:pt x="177025" y="11811"/>
                  </a:lnTo>
                  <a:close/>
                </a:path>
                <a:path w="626109" h="35560">
                  <a:moveTo>
                    <a:pt x="177025" y="0"/>
                  </a:moveTo>
                  <a:lnTo>
                    <a:pt x="165239" y="0"/>
                  </a:lnTo>
                  <a:lnTo>
                    <a:pt x="165239" y="11798"/>
                  </a:lnTo>
                  <a:lnTo>
                    <a:pt x="177025" y="11798"/>
                  </a:lnTo>
                  <a:lnTo>
                    <a:pt x="177025" y="0"/>
                  </a:lnTo>
                  <a:close/>
                </a:path>
                <a:path w="626109" h="35560">
                  <a:moveTo>
                    <a:pt x="188836" y="23609"/>
                  </a:move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close/>
                </a:path>
                <a:path w="626109" h="35560">
                  <a:moveTo>
                    <a:pt x="212432" y="11811"/>
                  </a:moveTo>
                  <a:lnTo>
                    <a:pt x="200647" y="11811"/>
                  </a:lnTo>
                  <a:lnTo>
                    <a:pt x="188849" y="11811"/>
                  </a:lnTo>
                  <a:lnTo>
                    <a:pt x="188849" y="23609"/>
                  </a:lnTo>
                  <a:lnTo>
                    <a:pt x="200647" y="23609"/>
                  </a:lnTo>
                  <a:lnTo>
                    <a:pt x="212432" y="23609"/>
                  </a:lnTo>
                  <a:lnTo>
                    <a:pt x="212432" y="11811"/>
                  </a:lnTo>
                  <a:close/>
                </a:path>
                <a:path w="626109" h="35560">
                  <a:moveTo>
                    <a:pt x="224243" y="23609"/>
                  </a:move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close/>
                </a:path>
                <a:path w="626109" h="35560">
                  <a:moveTo>
                    <a:pt x="224243" y="0"/>
                  </a:moveTo>
                  <a:lnTo>
                    <a:pt x="212458" y="0"/>
                  </a:lnTo>
                  <a:lnTo>
                    <a:pt x="212458" y="11798"/>
                  </a:lnTo>
                  <a:lnTo>
                    <a:pt x="224243" y="11798"/>
                  </a:lnTo>
                  <a:lnTo>
                    <a:pt x="224243" y="0"/>
                  </a:lnTo>
                  <a:close/>
                </a:path>
                <a:path w="626109" h="35560">
                  <a:moveTo>
                    <a:pt x="247840" y="11811"/>
                  </a:moveTo>
                  <a:lnTo>
                    <a:pt x="236054" y="11811"/>
                  </a:lnTo>
                  <a:lnTo>
                    <a:pt x="224256" y="11811"/>
                  </a:lnTo>
                  <a:lnTo>
                    <a:pt x="224256" y="23609"/>
                  </a:lnTo>
                  <a:lnTo>
                    <a:pt x="236054" y="23609"/>
                  </a:lnTo>
                  <a:lnTo>
                    <a:pt x="236054" y="35407"/>
                  </a:lnTo>
                  <a:lnTo>
                    <a:pt x="247840" y="35407"/>
                  </a:lnTo>
                  <a:lnTo>
                    <a:pt x="247840" y="23609"/>
                  </a:lnTo>
                  <a:lnTo>
                    <a:pt x="247840" y="11811"/>
                  </a:lnTo>
                  <a:close/>
                </a:path>
                <a:path w="626109" h="35560">
                  <a:moveTo>
                    <a:pt x="259664" y="0"/>
                  </a:moveTo>
                  <a:lnTo>
                    <a:pt x="247865" y="0"/>
                  </a:lnTo>
                  <a:lnTo>
                    <a:pt x="247865" y="11798"/>
                  </a:lnTo>
                  <a:lnTo>
                    <a:pt x="259664" y="11798"/>
                  </a:lnTo>
                  <a:lnTo>
                    <a:pt x="259664" y="0"/>
                  </a:lnTo>
                  <a:close/>
                </a:path>
                <a:path w="626109" h="35560">
                  <a:moveTo>
                    <a:pt x="271449" y="23609"/>
                  </a:moveTo>
                  <a:lnTo>
                    <a:pt x="259664" y="23609"/>
                  </a:lnTo>
                  <a:lnTo>
                    <a:pt x="247865" y="23609"/>
                  </a:lnTo>
                  <a:lnTo>
                    <a:pt x="247865" y="35407"/>
                  </a:lnTo>
                  <a:lnTo>
                    <a:pt x="259664" y="35407"/>
                  </a:lnTo>
                  <a:lnTo>
                    <a:pt x="271449" y="35407"/>
                  </a:lnTo>
                  <a:lnTo>
                    <a:pt x="271449" y="23609"/>
                  </a:lnTo>
                  <a:close/>
                </a:path>
                <a:path w="626109" h="35560">
                  <a:moveTo>
                    <a:pt x="283260" y="11811"/>
                  </a:moveTo>
                  <a:lnTo>
                    <a:pt x="271475" y="11811"/>
                  </a:lnTo>
                  <a:lnTo>
                    <a:pt x="271475" y="23609"/>
                  </a:lnTo>
                  <a:lnTo>
                    <a:pt x="283260" y="23609"/>
                  </a:lnTo>
                  <a:lnTo>
                    <a:pt x="283260" y="11811"/>
                  </a:lnTo>
                  <a:close/>
                </a:path>
                <a:path w="626109" h="35560">
                  <a:moveTo>
                    <a:pt x="283260" y="0"/>
                  </a:moveTo>
                  <a:lnTo>
                    <a:pt x="271475" y="0"/>
                  </a:lnTo>
                  <a:lnTo>
                    <a:pt x="271475" y="11798"/>
                  </a:lnTo>
                  <a:lnTo>
                    <a:pt x="283260" y="11798"/>
                  </a:lnTo>
                  <a:lnTo>
                    <a:pt x="283260" y="0"/>
                  </a:lnTo>
                  <a:close/>
                </a:path>
                <a:path w="626109" h="35560">
                  <a:moveTo>
                    <a:pt x="295071" y="11811"/>
                  </a:moveTo>
                  <a:lnTo>
                    <a:pt x="283273" y="11811"/>
                  </a:lnTo>
                  <a:lnTo>
                    <a:pt x="283273" y="23609"/>
                  </a:lnTo>
                  <a:lnTo>
                    <a:pt x="295071" y="23609"/>
                  </a:lnTo>
                  <a:lnTo>
                    <a:pt x="295071" y="11811"/>
                  </a:lnTo>
                  <a:close/>
                </a:path>
                <a:path w="626109" h="35560">
                  <a:moveTo>
                    <a:pt x="306857" y="0"/>
                  </a:moveTo>
                  <a:lnTo>
                    <a:pt x="295071" y="0"/>
                  </a:lnTo>
                  <a:lnTo>
                    <a:pt x="295071" y="11798"/>
                  </a:lnTo>
                  <a:lnTo>
                    <a:pt x="306857" y="11798"/>
                  </a:lnTo>
                  <a:lnTo>
                    <a:pt x="306857" y="0"/>
                  </a:lnTo>
                  <a:close/>
                </a:path>
                <a:path w="626109" h="35560">
                  <a:moveTo>
                    <a:pt x="318668" y="0"/>
                  </a:moveTo>
                  <a:lnTo>
                    <a:pt x="306882" y="0"/>
                  </a:lnTo>
                  <a:lnTo>
                    <a:pt x="306882" y="11798"/>
                  </a:lnTo>
                  <a:lnTo>
                    <a:pt x="318668" y="11798"/>
                  </a:lnTo>
                  <a:lnTo>
                    <a:pt x="318668" y="0"/>
                  </a:lnTo>
                  <a:close/>
                </a:path>
                <a:path w="626109" h="35560">
                  <a:moveTo>
                    <a:pt x="342277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42277" y="11798"/>
                  </a:lnTo>
                  <a:lnTo>
                    <a:pt x="342277" y="0"/>
                  </a:lnTo>
                  <a:close/>
                </a:path>
                <a:path w="626109" h="35560">
                  <a:moveTo>
                    <a:pt x="365874" y="11811"/>
                  </a:moveTo>
                  <a:lnTo>
                    <a:pt x="354088" y="11811"/>
                  </a:lnTo>
                  <a:lnTo>
                    <a:pt x="354088" y="23609"/>
                  </a:lnTo>
                  <a:lnTo>
                    <a:pt x="365874" y="23609"/>
                  </a:lnTo>
                  <a:lnTo>
                    <a:pt x="365874" y="11811"/>
                  </a:lnTo>
                  <a:close/>
                </a:path>
                <a:path w="626109" h="35560">
                  <a:moveTo>
                    <a:pt x="365874" y="0"/>
                  </a:moveTo>
                  <a:lnTo>
                    <a:pt x="354088" y="0"/>
                  </a:lnTo>
                  <a:lnTo>
                    <a:pt x="342290" y="0"/>
                  </a:lnTo>
                  <a:lnTo>
                    <a:pt x="342290" y="11798"/>
                  </a:lnTo>
                  <a:lnTo>
                    <a:pt x="354088" y="11798"/>
                  </a:lnTo>
                  <a:lnTo>
                    <a:pt x="365874" y="11798"/>
                  </a:lnTo>
                  <a:lnTo>
                    <a:pt x="365874" y="0"/>
                  </a:lnTo>
                  <a:close/>
                </a:path>
                <a:path w="626109" h="35560">
                  <a:moveTo>
                    <a:pt x="377685" y="0"/>
                  </a:moveTo>
                  <a:lnTo>
                    <a:pt x="365899" y="0"/>
                  </a:lnTo>
                  <a:lnTo>
                    <a:pt x="365899" y="11798"/>
                  </a:lnTo>
                  <a:lnTo>
                    <a:pt x="377685" y="11798"/>
                  </a:lnTo>
                  <a:lnTo>
                    <a:pt x="377685" y="0"/>
                  </a:lnTo>
                  <a:close/>
                </a:path>
                <a:path w="626109" h="35560">
                  <a:moveTo>
                    <a:pt x="401307" y="0"/>
                  </a:move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01307" y="0"/>
                  </a:lnTo>
                  <a:close/>
                </a:path>
                <a:path w="626109" h="35560">
                  <a:moveTo>
                    <a:pt x="413092" y="11811"/>
                  </a:moveTo>
                  <a:lnTo>
                    <a:pt x="401307" y="11811"/>
                  </a:lnTo>
                  <a:lnTo>
                    <a:pt x="401307" y="23609"/>
                  </a:lnTo>
                  <a:lnTo>
                    <a:pt x="413092" y="23609"/>
                  </a:lnTo>
                  <a:lnTo>
                    <a:pt x="413092" y="11811"/>
                  </a:lnTo>
                  <a:close/>
                </a:path>
                <a:path w="626109" h="35560">
                  <a:moveTo>
                    <a:pt x="424903" y="11811"/>
                  </a:moveTo>
                  <a:lnTo>
                    <a:pt x="413105" y="11811"/>
                  </a:lnTo>
                  <a:lnTo>
                    <a:pt x="413105" y="23609"/>
                  </a:lnTo>
                  <a:lnTo>
                    <a:pt x="424903" y="23609"/>
                  </a:lnTo>
                  <a:lnTo>
                    <a:pt x="424903" y="11811"/>
                  </a:lnTo>
                  <a:close/>
                </a:path>
                <a:path w="626109" h="35560">
                  <a:moveTo>
                    <a:pt x="448513" y="0"/>
                  </a:moveTo>
                  <a:lnTo>
                    <a:pt x="436714" y="0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48513" y="0"/>
                  </a:lnTo>
                  <a:close/>
                </a:path>
                <a:path w="626109" h="35560">
                  <a:moveTo>
                    <a:pt x="460298" y="11811"/>
                  </a:moveTo>
                  <a:lnTo>
                    <a:pt x="448513" y="11811"/>
                  </a:lnTo>
                  <a:lnTo>
                    <a:pt x="436714" y="11811"/>
                  </a:lnTo>
                  <a:lnTo>
                    <a:pt x="436714" y="23609"/>
                  </a:lnTo>
                  <a:lnTo>
                    <a:pt x="448513" y="23609"/>
                  </a:lnTo>
                  <a:lnTo>
                    <a:pt x="460298" y="23609"/>
                  </a:lnTo>
                  <a:lnTo>
                    <a:pt x="460298" y="11811"/>
                  </a:lnTo>
                  <a:close/>
                </a:path>
                <a:path w="626109" h="35560">
                  <a:moveTo>
                    <a:pt x="483920" y="11811"/>
                  </a:moveTo>
                  <a:lnTo>
                    <a:pt x="472122" y="11811"/>
                  </a:lnTo>
                  <a:lnTo>
                    <a:pt x="472122" y="23609"/>
                  </a:lnTo>
                  <a:lnTo>
                    <a:pt x="483920" y="23609"/>
                  </a:lnTo>
                  <a:lnTo>
                    <a:pt x="483920" y="11811"/>
                  </a:lnTo>
                  <a:close/>
                </a:path>
                <a:path w="626109" h="35560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09" h="35560">
                  <a:moveTo>
                    <a:pt x="507530" y="0"/>
                  </a:move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07530" y="0"/>
                  </a:lnTo>
                  <a:close/>
                </a:path>
                <a:path w="626109" h="35560">
                  <a:moveTo>
                    <a:pt x="519315" y="11811"/>
                  </a:moveTo>
                  <a:lnTo>
                    <a:pt x="507530" y="11811"/>
                  </a:lnTo>
                  <a:lnTo>
                    <a:pt x="495731" y="11811"/>
                  </a:lnTo>
                  <a:lnTo>
                    <a:pt x="495731" y="23609"/>
                  </a:lnTo>
                  <a:lnTo>
                    <a:pt x="507530" y="23609"/>
                  </a:lnTo>
                  <a:lnTo>
                    <a:pt x="519315" y="23609"/>
                  </a:lnTo>
                  <a:lnTo>
                    <a:pt x="519315" y="11811"/>
                  </a:lnTo>
                  <a:close/>
                </a:path>
                <a:path w="626109" h="35560">
                  <a:moveTo>
                    <a:pt x="554748" y="11811"/>
                  </a:moveTo>
                  <a:lnTo>
                    <a:pt x="542950" y="11811"/>
                  </a:lnTo>
                  <a:lnTo>
                    <a:pt x="542950" y="23609"/>
                  </a:lnTo>
                  <a:lnTo>
                    <a:pt x="554748" y="23609"/>
                  </a:lnTo>
                  <a:lnTo>
                    <a:pt x="554748" y="11811"/>
                  </a:lnTo>
                  <a:close/>
                </a:path>
                <a:path w="626109" h="35560">
                  <a:moveTo>
                    <a:pt x="601941" y="0"/>
                  </a:moveTo>
                  <a:lnTo>
                    <a:pt x="601941" y="0"/>
                  </a:lnTo>
                  <a:lnTo>
                    <a:pt x="542950" y="0"/>
                  </a:lnTo>
                  <a:lnTo>
                    <a:pt x="542950" y="11798"/>
                  </a:lnTo>
                  <a:lnTo>
                    <a:pt x="601941" y="11798"/>
                  </a:lnTo>
                  <a:lnTo>
                    <a:pt x="601941" y="0"/>
                  </a:lnTo>
                  <a:close/>
                </a:path>
                <a:path w="626109" h="35560">
                  <a:moveTo>
                    <a:pt x="625551" y="11811"/>
                  </a:moveTo>
                  <a:lnTo>
                    <a:pt x="613765" y="11811"/>
                  </a:lnTo>
                  <a:lnTo>
                    <a:pt x="613765" y="23609"/>
                  </a:lnTo>
                  <a:lnTo>
                    <a:pt x="625551" y="23609"/>
                  </a:lnTo>
                  <a:lnTo>
                    <a:pt x="625551" y="11811"/>
                  </a:lnTo>
                  <a:close/>
                </a:path>
                <a:path w="626109" h="35560">
                  <a:moveTo>
                    <a:pt x="625551" y="0"/>
                  </a:moveTo>
                  <a:lnTo>
                    <a:pt x="613765" y="0"/>
                  </a:ln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5958433" y="5728652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09" h="35560">
                  <a:moveTo>
                    <a:pt x="11798" y="23609"/>
                  </a:move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11798" y="23609"/>
                  </a:lnTo>
                  <a:close/>
                </a:path>
                <a:path w="626109" h="35560">
                  <a:moveTo>
                    <a:pt x="11798" y="11798"/>
                  </a:moveTo>
                  <a:lnTo>
                    <a:pt x="0" y="11798"/>
                  </a:lnTo>
                  <a:lnTo>
                    <a:pt x="0" y="23596"/>
                  </a:lnTo>
                  <a:lnTo>
                    <a:pt x="11798" y="23596"/>
                  </a:lnTo>
                  <a:lnTo>
                    <a:pt x="11798" y="11798"/>
                  </a:lnTo>
                  <a:close/>
                </a:path>
                <a:path w="626109" h="35560">
                  <a:moveTo>
                    <a:pt x="35394" y="23609"/>
                  </a:moveTo>
                  <a:lnTo>
                    <a:pt x="23596" y="23609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close/>
                </a:path>
                <a:path w="626109" h="35560">
                  <a:moveTo>
                    <a:pt x="35394" y="11798"/>
                  </a:moveTo>
                  <a:lnTo>
                    <a:pt x="23596" y="11798"/>
                  </a:lnTo>
                  <a:lnTo>
                    <a:pt x="23596" y="23596"/>
                  </a:lnTo>
                  <a:lnTo>
                    <a:pt x="35394" y="23596"/>
                  </a:lnTo>
                  <a:lnTo>
                    <a:pt x="35394" y="11798"/>
                  </a:lnTo>
                  <a:close/>
                </a:path>
                <a:path w="626109" h="35560">
                  <a:moveTo>
                    <a:pt x="58991" y="23609"/>
                  </a:moveTo>
                  <a:lnTo>
                    <a:pt x="47205" y="23609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58991" y="35407"/>
                  </a:lnTo>
                  <a:lnTo>
                    <a:pt x="58991" y="23609"/>
                  </a:lnTo>
                  <a:close/>
                </a:path>
                <a:path w="626109" h="35560">
                  <a:moveTo>
                    <a:pt x="58991" y="11798"/>
                  </a:moveTo>
                  <a:lnTo>
                    <a:pt x="47205" y="11798"/>
                  </a:lnTo>
                  <a:lnTo>
                    <a:pt x="35407" y="11798"/>
                  </a:lnTo>
                  <a:lnTo>
                    <a:pt x="35407" y="23596"/>
                  </a:lnTo>
                  <a:lnTo>
                    <a:pt x="47205" y="23596"/>
                  </a:lnTo>
                  <a:lnTo>
                    <a:pt x="58991" y="23596"/>
                  </a:lnTo>
                  <a:lnTo>
                    <a:pt x="58991" y="11798"/>
                  </a:lnTo>
                  <a:close/>
                </a:path>
                <a:path w="626109" h="35560">
                  <a:moveTo>
                    <a:pt x="82613" y="23609"/>
                  </a:moveTo>
                  <a:lnTo>
                    <a:pt x="70815" y="23609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09"/>
                  </a:lnTo>
                  <a:close/>
                </a:path>
                <a:path w="626109" h="35560">
                  <a:moveTo>
                    <a:pt x="82613" y="11798"/>
                  </a:moveTo>
                  <a:lnTo>
                    <a:pt x="70815" y="11798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82613" y="11798"/>
                  </a:lnTo>
                  <a:close/>
                </a:path>
                <a:path w="626109" h="35560">
                  <a:moveTo>
                    <a:pt x="118008" y="23609"/>
                  </a:moveTo>
                  <a:lnTo>
                    <a:pt x="106222" y="23609"/>
                  </a:lnTo>
                  <a:lnTo>
                    <a:pt x="106222" y="35407"/>
                  </a:lnTo>
                  <a:lnTo>
                    <a:pt x="118008" y="35407"/>
                  </a:lnTo>
                  <a:lnTo>
                    <a:pt x="118008" y="23609"/>
                  </a:lnTo>
                  <a:close/>
                </a:path>
                <a:path w="626109" h="35560">
                  <a:moveTo>
                    <a:pt x="118008" y="11798"/>
                  </a:moveTo>
                  <a:lnTo>
                    <a:pt x="106222" y="11798"/>
                  </a:lnTo>
                  <a:lnTo>
                    <a:pt x="94424" y="11798"/>
                  </a:lnTo>
                  <a:lnTo>
                    <a:pt x="94424" y="23596"/>
                  </a:lnTo>
                  <a:lnTo>
                    <a:pt x="106222" y="23596"/>
                  </a:lnTo>
                  <a:lnTo>
                    <a:pt x="118008" y="23596"/>
                  </a:lnTo>
                  <a:lnTo>
                    <a:pt x="118008" y="11798"/>
                  </a:lnTo>
                  <a:close/>
                </a:path>
                <a:path w="626109" h="35560">
                  <a:moveTo>
                    <a:pt x="153416" y="23609"/>
                  </a:moveTo>
                  <a:lnTo>
                    <a:pt x="141630" y="23609"/>
                  </a:lnTo>
                  <a:lnTo>
                    <a:pt x="129832" y="23609"/>
                  </a:lnTo>
                  <a:lnTo>
                    <a:pt x="129832" y="35407"/>
                  </a:lnTo>
                  <a:lnTo>
                    <a:pt x="141630" y="35407"/>
                  </a:lnTo>
                  <a:lnTo>
                    <a:pt x="153416" y="35407"/>
                  </a:lnTo>
                  <a:lnTo>
                    <a:pt x="153416" y="23609"/>
                  </a:lnTo>
                  <a:close/>
                </a:path>
                <a:path w="626109" h="35560">
                  <a:moveTo>
                    <a:pt x="153416" y="11798"/>
                  </a:moveTo>
                  <a:lnTo>
                    <a:pt x="141630" y="11798"/>
                  </a:lnTo>
                  <a:lnTo>
                    <a:pt x="141630" y="23596"/>
                  </a:lnTo>
                  <a:lnTo>
                    <a:pt x="153416" y="23596"/>
                  </a:lnTo>
                  <a:lnTo>
                    <a:pt x="153416" y="11798"/>
                  </a:lnTo>
                  <a:close/>
                </a:path>
                <a:path w="626109" h="35560">
                  <a:moveTo>
                    <a:pt x="177025" y="23609"/>
                  </a:moveTo>
                  <a:lnTo>
                    <a:pt x="165239" y="23609"/>
                  </a:ln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close/>
                </a:path>
                <a:path w="626109" h="35560">
                  <a:moveTo>
                    <a:pt x="177025" y="11798"/>
                  </a:moveTo>
                  <a:lnTo>
                    <a:pt x="165239" y="11798"/>
                  </a:lnTo>
                  <a:lnTo>
                    <a:pt x="153441" y="11798"/>
                  </a:lnTo>
                  <a:lnTo>
                    <a:pt x="153441" y="23596"/>
                  </a:lnTo>
                  <a:lnTo>
                    <a:pt x="165239" y="23596"/>
                  </a:lnTo>
                  <a:lnTo>
                    <a:pt x="177025" y="23596"/>
                  </a:lnTo>
                  <a:lnTo>
                    <a:pt x="177025" y="11798"/>
                  </a:lnTo>
                  <a:close/>
                </a:path>
                <a:path w="626109" h="35560">
                  <a:moveTo>
                    <a:pt x="188836" y="23609"/>
                  </a:move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close/>
                </a:path>
                <a:path w="626109" h="35560">
                  <a:moveTo>
                    <a:pt x="188836" y="11798"/>
                  </a:moveTo>
                  <a:lnTo>
                    <a:pt x="177038" y="11798"/>
                  </a:lnTo>
                  <a:lnTo>
                    <a:pt x="177038" y="23596"/>
                  </a:lnTo>
                  <a:lnTo>
                    <a:pt x="188836" y="23596"/>
                  </a:lnTo>
                  <a:lnTo>
                    <a:pt x="188836" y="11798"/>
                  </a:lnTo>
                  <a:close/>
                </a:path>
                <a:path w="626109" h="35560">
                  <a:moveTo>
                    <a:pt x="212432" y="23609"/>
                  </a:moveTo>
                  <a:lnTo>
                    <a:pt x="200647" y="23609"/>
                  </a:ln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close/>
                </a:path>
                <a:path w="626109" h="35560">
                  <a:moveTo>
                    <a:pt x="247840" y="23609"/>
                  </a:moveTo>
                  <a:lnTo>
                    <a:pt x="236054" y="23609"/>
                  </a:ln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47840" y="35407"/>
                  </a:lnTo>
                  <a:lnTo>
                    <a:pt x="247840" y="23609"/>
                  </a:lnTo>
                  <a:close/>
                </a:path>
                <a:path w="626109" h="35560">
                  <a:moveTo>
                    <a:pt x="247840" y="11798"/>
                  </a:moveTo>
                  <a:lnTo>
                    <a:pt x="236054" y="11798"/>
                  </a:lnTo>
                  <a:lnTo>
                    <a:pt x="236054" y="23596"/>
                  </a:lnTo>
                  <a:lnTo>
                    <a:pt x="247840" y="23596"/>
                  </a:lnTo>
                  <a:lnTo>
                    <a:pt x="247840" y="11798"/>
                  </a:lnTo>
                  <a:close/>
                </a:path>
                <a:path w="626109" h="35560">
                  <a:moveTo>
                    <a:pt x="271449" y="23609"/>
                  </a:moveTo>
                  <a:lnTo>
                    <a:pt x="259664" y="23609"/>
                  </a:lnTo>
                  <a:lnTo>
                    <a:pt x="259664" y="35407"/>
                  </a:lnTo>
                  <a:lnTo>
                    <a:pt x="271449" y="35407"/>
                  </a:lnTo>
                  <a:lnTo>
                    <a:pt x="271449" y="23609"/>
                  </a:lnTo>
                  <a:close/>
                </a:path>
                <a:path w="626109" h="35560">
                  <a:moveTo>
                    <a:pt x="271449" y="0"/>
                  </a:moveTo>
                  <a:lnTo>
                    <a:pt x="259664" y="0"/>
                  </a:lnTo>
                  <a:lnTo>
                    <a:pt x="259664" y="11798"/>
                  </a:lnTo>
                  <a:lnTo>
                    <a:pt x="271449" y="11798"/>
                  </a:lnTo>
                  <a:lnTo>
                    <a:pt x="271449" y="0"/>
                  </a:lnTo>
                  <a:close/>
                </a:path>
                <a:path w="626109" h="35560">
                  <a:moveTo>
                    <a:pt x="283260" y="23609"/>
                  </a:moveTo>
                  <a:lnTo>
                    <a:pt x="271475" y="23609"/>
                  </a:lnTo>
                  <a:lnTo>
                    <a:pt x="271475" y="35407"/>
                  </a:lnTo>
                  <a:lnTo>
                    <a:pt x="283260" y="35407"/>
                  </a:lnTo>
                  <a:lnTo>
                    <a:pt x="283260" y="23609"/>
                  </a:lnTo>
                  <a:close/>
                </a:path>
                <a:path w="626109" h="35560">
                  <a:moveTo>
                    <a:pt x="283260" y="0"/>
                  </a:moveTo>
                  <a:lnTo>
                    <a:pt x="271475" y="0"/>
                  </a:lnTo>
                  <a:lnTo>
                    <a:pt x="271475" y="11798"/>
                  </a:lnTo>
                  <a:lnTo>
                    <a:pt x="283260" y="11798"/>
                  </a:lnTo>
                  <a:lnTo>
                    <a:pt x="283260" y="0"/>
                  </a:lnTo>
                  <a:close/>
                </a:path>
                <a:path w="626109" h="35560">
                  <a:moveTo>
                    <a:pt x="295071" y="0"/>
                  </a:moveTo>
                  <a:lnTo>
                    <a:pt x="283273" y="0"/>
                  </a:lnTo>
                  <a:lnTo>
                    <a:pt x="283273" y="11798"/>
                  </a:lnTo>
                  <a:lnTo>
                    <a:pt x="295071" y="11798"/>
                  </a:lnTo>
                  <a:lnTo>
                    <a:pt x="295071" y="0"/>
                  </a:lnTo>
                  <a:close/>
                </a:path>
                <a:path w="626109" h="35560">
                  <a:moveTo>
                    <a:pt x="306857" y="23609"/>
                  </a:moveTo>
                  <a:lnTo>
                    <a:pt x="295071" y="23609"/>
                  </a:ln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close/>
                </a:path>
                <a:path w="626109" h="35560">
                  <a:moveTo>
                    <a:pt x="318668" y="23609"/>
                  </a:moveTo>
                  <a:lnTo>
                    <a:pt x="306882" y="23609"/>
                  </a:lnTo>
                  <a:lnTo>
                    <a:pt x="306882" y="35407"/>
                  </a:lnTo>
                  <a:lnTo>
                    <a:pt x="318668" y="35407"/>
                  </a:lnTo>
                  <a:lnTo>
                    <a:pt x="318668" y="23609"/>
                  </a:lnTo>
                  <a:close/>
                </a:path>
                <a:path w="626109" h="35560">
                  <a:moveTo>
                    <a:pt x="318668" y="0"/>
                  </a:moveTo>
                  <a:lnTo>
                    <a:pt x="306882" y="0"/>
                  </a:lnTo>
                  <a:lnTo>
                    <a:pt x="306882" y="11798"/>
                  </a:lnTo>
                  <a:lnTo>
                    <a:pt x="318668" y="11798"/>
                  </a:lnTo>
                  <a:lnTo>
                    <a:pt x="318668" y="0"/>
                  </a:lnTo>
                  <a:close/>
                </a:path>
                <a:path w="626109" h="35560">
                  <a:moveTo>
                    <a:pt x="330479" y="23609"/>
                  </a:moveTo>
                  <a:lnTo>
                    <a:pt x="318681" y="23609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close/>
                </a:path>
                <a:path w="626109" h="35560">
                  <a:moveTo>
                    <a:pt x="330479" y="11798"/>
                  </a:moveTo>
                  <a:lnTo>
                    <a:pt x="318681" y="11798"/>
                  </a:lnTo>
                  <a:lnTo>
                    <a:pt x="318681" y="23596"/>
                  </a:lnTo>
                  <a:lnTo>
                    <a:pt x="330479" y="23596"/>
                  </a:lnTo>
                  <a:lnTo>
                    <a:pt x="330479" y="11798"/>
                  </a:lnTo>
                  <a:close/>
                </a:path>
                <a:path w="626109" h="35560">
                  <a:moveTo>
                    <a:pt x="342277" y="23609"/>
                  </a:moveTo>
                  <a:lnTo>
                    <a:pt x="330492" y="23609"/>
                  </a:lnTo>
                  <a:lnTo>
                    <a:pt x="330492" y="35407"/>
                  </a:lnTo>
                  <a:lnTo>
                    <a:pt x="342277" y="35407"/>
                  </a:lnTo>
                  <a:lnTo>
                    <a:pt x="342277" y="23609"/>
                  </a:lnTo>
                  <a:close/>
                </a:path>
                <a:path w="626109" h="35560">
                  <a:moveTo>
                    <a:pt x="354088" y="0"/>
                  </a:moveTo>
                  <a:lnTo>
                    <a:pt x="342290" y="0"/>
                  </a:lnTo>
                  <a:lnTo>
                    <a:pt x="342290" y="11798"/>
                  </a:lnTo>
                  <a:lnTo>
                    <a:pt x="354088" y="11798"/>
                  </a:lnTo>
                  <a:lnTo>
                    <a:pt x="354088" y="0"/>
                  </a:lnTo>
                  <a:close/>
                </a:path>
                <a:path w="626109" h="35560">
                  <a:moveTo>
                    <a:pt x="377685" y="23609"/>
                  </a:moveTo>
                  <a:lnTo>
                    <a:pt x="365899" y="23609"/>
                  </a:lnTo>
                  <a:lnTo>
                    <a:pt x="365899" y="35407"/>
                  </a:lnTo>
                  <a:lnTo>
                    <a:pt x="377685" y="35407"/>
                  </a:lnTo>
                  <a:lnTo>
                    <a:pt x="377685" y="23609"/>
                  </a:lnTo>
                  <a:close/>
                </a:path>
                <a:path w="626109" h="35560">
                  <a:moveTo>
                    <a:pt x="377685" y="11798"/>
                  </a:moveTo>
                  <a:lnTo>
                    <a:pt x="365899" y="11798"/>
                  </a:lnTo>
                  <a:lnTo>
                    <a:pt x="365899" y="23596"/>
                  </a:lnTo>
                  <a:lnTo>
                    <a:pt x="377685" y="23596"/>
                  </a:lnTo>
                  <a:lnTo>
                    <a:pt x="377685" y="11798"/>
                  </a:lnTo>
                  <a:close/>
                </a:path>
                <a:path w="626109" h="35560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26109" h="35560">
                  <a:moveTo>
                    <a:pt x="401307" y="23609"/>
                  </a:move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01307" y="23609"/>
                  </a:lnTo>
                  <a:close/>
                </a:path>
                <a:path w="626109" h="35560">
                  <a:moveTo>
                    <a:pt x="401307" y="0"/>
                  </a:move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01307" y="0"/>
                  </a:lnTo>
                  <a:close/>
                </a:path>
                <a:path w="626109" h="35560">
                  <a:moveTo>
                    <a:pt x="413092" y="11798"/>
                  </a:moveTo>
                  <a:lnTo>
                    <a:pt x="401307" y="11798"/>
                  </a:lnTo>
                  <a:lnTo>
                    <a:pt x="401307" y="23596"/>
                  </a:lnTo>
                  <a:lnTo>
                    <a:pt x="413092" y="23596"/>
                  </a:lnTo>
                  <a:lnTo>
                    <a:pt x="413092" y="11798"/>
                  </a:lnTo>
                  <a:close/>
                </a:path>
                <a:path w="626109" h="35560">
                  <a:moveTo>
                    <a:pt x="424903" y="11798"/>
                  </a:moveTo>
                  <a:lnTo>
                    <a:pt x="413105" y="11798"/>
                  </a:lnTo>
                  <a:lnTo>
                    <a:pt x="413105" y="23596"/>
                  </a:lnTo>
                  <a:lnTo>
                    <a:pt x="424903" y="23596"/>
                  </a:lnTo>
                  <a:lnTo>
                    <a:pt x="424903" y="11798"/>
                  </a:lnTo>
                  <a:close/>
                </a:path>
                <a:path w="626109" h="35560">
                  <a:moveTo>
                    <a:pt x="436702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24916" y="23596"/>
                  </a:lnTo>
                  <a:lnTo>
                    <a:pt x="436702" y="23596"/>
                  </a:lnTo>
                  <a:lnTo>
                    <a:pt x="436702" y="11798"/>
                  </a:lnTo>
                  <a:lnTo>
                    <a:pt x="436702" y="0"/>
                  </a:lnTo>
                  <a:close/>
                </a:path>
                <a:path w="626109" h="35560">
                  <a:moveTo>
                    <a:pt x="460298" y="23609"/>
                  </a:moveTo>
                  <a:lnTo>
                    <a:pt x="448513" y="23609"/>
                  </a:lnTo>
                  <a:lnTo>
                    <a:pt x="436714" y="23609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60298" y="35407"/>
                  </a:lnTo>
                  <a:lnTo>
                    <a:pt x="460298" y="23609"/>
                  </a:lnTo>
                  <a:close/>
                </a:path>
                <a:path w="626109" h="35560">
                  <a:moveTo>
                    <a:pt x="460298" y="11798"/>
                  </a:moveTo>
                  <a:lnTo>
                    <a:pt x="448513" y="11798"/>
                  </a:lnTo>
                  <a:lnTo>
                    <a:pt x="448513" y="0"/>
                  </a:lnTo>
                  <a:lnTo>
                    <a:pt x="436714" y="0"/>
                  </a:lnTo>
                  <a:lnTo>
                    <a:pt x="436714" y="11798"/>
                  </a:lnTo>
                  <a:lnTo>
                    <a:pt x="436714" y="23596"/>
                  </a:lnTo>
                  <a:lnTo>
                    <a:pt x="448513" y="23596"/>
                  </a:lnTo>
                  <a:lnTo>
                    <a:pt x="460298" y="23596"/>
                  </a:lnTo>
                  <a:lnTo>
                    <a:pt x="460298" y="11798"/>
                  </a:lnTo>
                  <a:close/>
                </a:path>
                <a:path w="626109" h="35560">
                  <a:moveTo>
                    <a:pt x="472109" y="23609"/>
                  </a:moveTo>
                  <a:lnTo>
                    <a:pt x="460324" y="23609"/>
                  </a:lnTo>
                  <a:lnTo>
                    <a:pt x="460324" y="35407"/>
                  </a:lnTo>
                  <a:lnTo>
                    <a:pt x="472109" y="35407"/>
                  </a:lnTo>
                  <a:lnTo>
                    <a:pt x="472109" y="23609"/>
                  </a:lnTo>
                  <a:close/>
                </a:path>
                <a:path w="626109" h="35560">
                  <a:moveTo>
                    <a:pt x="472109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72109" y="11798"/>
                  </a:lnTo>
                  <a:lnTo>
                    <a:pt x="472109" y="0"/>
                  </a:lnTo>
                  <a:close/>
                </a:path>
                <a:path w="626109" h="35560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09" h="35560">
                  <a:moveTo>
                    <a:pt x="507530" y="11798"/>
                  </a:moveTo>
                  <a:lnTo>
                    <a:pt x="495731" y="11798"/>
                  </a:lnTo>
                  <a:lnTo>
                    <a:pt x="483933" y="11798"/>
                  </a:lnTo>
                  <a:lnTo>
                    <a:pt x="483933" y="23596"/>
                  </a:lnTo>
                  <a:lnTo>
                    <a:pt x="495731" y="23596"/>
                  </a:lnTo>
                  <a:lnTo>
                    <a:pt x="507530" y="23596"/>
                  </a:lnTo>
                  <a:lnTo>
                    <a:pt x="507530" y="11798"/>
                  </a:lnTo>
                  <a:close/>
                </a:path>
                <a:path w="626109" h="35560">
                  <a:moveTo>
                    <a:pt x="519315" y="0"/>
                  </a:moveTo>
                  <a:lnTo>
                    <a:pt x="507530" y="0"/>
                  </a:lnTo>
                  <a:lnTo>
                    <a:pt x="507530" y="11798"/>
                  </a:lnTo>
                  <a:lnTo>
                    <a:pt x="519315" y="11798"/>
                  </a:lnTo>
                  <a:lnTo>
                    <a:pt x="519315" y="0"/>
                  </a:lnTo>
                  <a:close/>
                </a:path>
                <a:path w="626109" h="35560">
                  <a:moveTo>
                    <a:pt x="531126" y="11798"/>
                  </a:moveTo>
                  <a:lnTo>
                    <a:pt x="519341" y="11798"/>
                  </a:lnTo>
                  <a:lnTo>
                    <a:pt x="519341" y="23596"/>
                  </a:lnTo>
                  <a:lnTo>
                    <a:pt x="531126" y="23596"/>
                  </a:lnTo>
                  <a:lnTo>
                    <a:pt x="531126" y="11798"/>
                  </a:lnTo>
                  <a:close/>
                </a:path>
                <a:path w="626109" h="35560">
                  <a:moveTo>
                    <a:pt x="554748" y="0"/>
                  </a:moveTo>
                  <a:lnTo>
                    <a:pt x="542950" y="0"/>
                  </a:ln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54748" y="11798"/>
                  </a:lnTo>
                  <a:lnTo>
                    <a:pt x="554748" y="0"/>
                  </a:lnTo>
                  <a:close/>
                </a:path>
                <a:path w="626109" h="35560">
                  <a:moveTo>
                    <a:pt x="601941" y="0"/>
                  </a:moveTo>
                  <a:lnTo>
                    <a:pt x="590143" y="0"/>
                  </a:lnTo>
                  <a:lnTo>
                    <a:pt x="578345" y="0"/>
                  </a:lnTo>
                  <a:lnTo>
                    <a:pt x="566547" y="0"/>
                  </a:lnTo>
                  <a:lnTo>
                    <a:pt x="566547" y="11798"/>
                  </a:lnTo>
                  <a:lnTo>
                    <a:pt x="566547" y="23596"/>
                  </a:lnTo>
                  <a:lnTo>
                    <a:pt x="578345" y="23596"/>
                  </a:lnTo>
                  <a:lnTo>
                    <a:pt x="590143" y="23596"/>
                  </a:lnTo>
                  <a:lnTo>
                    <a:pt x="601941" y="23596"/>
                  </a:lnTo>
                  <a:lnTo>
                    <a:pt x="601941" y="11798"/>
                  </a:lnTo>
                  <a:lnTo>
                    <a:pt x="601941" y="0"/>
                  </a:lnTo>
                  <a:close/>
                </a:path>
                <a:path w="626109" h="35560">
                  <a:moveTo>
                    <a:pt x="625551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13765" y="23596"/>
                  </a:lnTo>
                  <a:lnTo>
                    <a:pt x="625551" y="23596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5958433" y="5752261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09" h="35560">
                  <a:moveTo>
                    <a:pt x="11798" y="11798"/>
                  </a:moveTo>
                  <a:lnTo>
                    <a:pt x="0" y="11798"/>
                  </a:lnTo>
                  <a:lnTo>
                    <a:pt x="0" y="23596"/>
                  </a:lnTo>
                  <a:lnTo>
                    <a:pt x="0" y="35394"/>
                  </a:lnTo>
                  <a:lnTo>
                    <a:pt x="11798" y="35394"/>
                  </a:lnTo>
                  <a:lnTo>
                    <a:pt x="11798" y="23596"/>
                  </a:lnTo>
                  <a:lnTo>
                    <a:pt x="11798" y="11798"/>
                  </a:lnTo>
                  <a:close/>
                </a:path>
                <a:path w="626109" h="35560">
                  <a:moveTo>
                    <a:pt x="82613" y="11798"/>
                  </a:moveTo>
                  <a:lnTo>
                    <a:pt x="70815" y="11798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82613" y="11798"/>
                  </a:lnTo>
                  <a:close/>
                </a:path>
                <a:path w="626109" h="35560">
                  <a:moveTo>
                    <a:pt x="118008" y="11798"/>
                  </a:moveTo>
                  <a:lnTo>
                    <a:pt x="106222" y="11798"/>
                  </a:lnTo>
                  <a:lnTo>
                    <a:pt x="106222" y="23596"/>
                  </a:lnTo>
                  <a:lnTo>
                    <a:pt x="118008" y="23596"/>
                  </a:lnTo>
                  <a:lnTo>
                    <a:pt x="118008" y="11798"/>
                  </a:lnTo>
                  <a:close/>
                </a:path>
                <a:path w="626109" h="35560">
                  <a:moveTo>
                    <a:pt x="129819" y="11798"/>
                  </a:moveTo>
                  <a:lnTo>
                    <a:pt x="118021" y="11798"/>
                  </a:lnTo>
                  <a:lnTo>
                    <a:pt x="118021" y="23596"/>
                  </a:lnTo>
                  <a:lnTo>
                    <a:pt x="129819" y="23596"/>
                  </a:lnTo>
                  <a:lnTo>
                    <a:pt x="129819" y="11798"/>
                  </a:lnTo>
                  <a:close/>
                </a:path>
                <a:path w="626109" h="35560">
                  <a:moveTo>
                    <a:pt x="153416" y="11798"/>
                  </a:moveTo>
                  <a:lnTo>
                    <a:pt x="141630" y="11798"/>
                  </a:lnTo>
                  <a:lnTo>
                    <a:pt x="141630" y="23596"/>
                  </a:lnTo>
                  <a:lnTo>
                    <a:pt x="153416" y="23596"/>
                  </a:lnTo>
                  <a:lnTo>
                    <a:pt x="153416" y="11798"/>
                  </a:lnTo>
                  <a:close/>
                </a:path>
                <a:path w="626109" h="35560">
                  <a:moveTo>
                    <a:pt x="165239" y="11798"/>
                  </a:moveTo>
                  <a:lnTo>
                    <a:pt x="153441" y="11798"/>
                  </a:lnTo>
                  <a:lnTo>
                    <a:pt x="153441" y="23596"/>
                  </a:lnTo>
                  <a:lnTo>
                    <a:pt x="165239" y="23596"/>
                  </a:lnTo>
                  <a:lnTo>
                    <a:pt x="165239" y="11798"/>
                  </a:lnTo>
                  <a:close/>
                </a:path>
                <a:path w="626109" h="35560">
                  <a:moveTo>
                    <a:pt x="200647" y="11798"/>
                  </a:moveTo>
                  <a:lnTo>
                    <a:pt x="188849" y="11798"/>
                  </a:lnTo>
                  <a:lnTo>
                    <a:pt x="188849" y="23596"/>
                  </a:lnTo>
                  <a:lnTo>
                    <a:pt x="200647" y="23596"/>
                  </a:lnTo>
                  <a:lnTo>
                    <a:pt x="200647" y="11798"/>
                  </a:lnTo>
                  <a:close/>
                </a:path>
                <a:path w="626109" h="35560">
                  <a:moveTo>
                    <a:pt x="247840" y="11798"/>
                  </a:moveTo>
                  <a:lnTo>
                    <a:pt x="236054" y="11798"/>
                  </a:lnTo>
                  <a:lnTo>
                    <a:pt x="236054" y="23596"/>
                  </a:lnTo>
                  <a:lnTo>
                    <a:pt x="247840" y="23596"/>
                  </a:lnTo>
                  <a:lnTo>
                    <a:pt x="247840" y="11798"/>
                  </a:lnTo>
                  <a:close/>
                </a:path>
                <a:path w="626109" h="35560">
                  <a:moveTo>
                    <a:pt x="259664" y="11798"/>
                  </a:moveTo>
                  <a:lnTo>
                    <a:pt x="247865" y="11798"/>
                  </a:lnTo>
                  <a:lnTo>
                    <a:pt x="247865" y="23596"/>
                  </a:lnTo>
                  <a:lnTo>
                    <a:pt x="259664" y="23596"/>
                  </a:lnTo>
                  <a:lnTo>
                    <a:pt x="259664" y="11798"/>
                  </a:lnTo>
                  <a:close/>
                </a:path>
                <a:path w="626109" h="35560">
                  <a:moveTo>
                    <a:pt x="295071" y="11798"/>
                  </a:moveTo>
                  <a:lnTo>
                    <a:pt x="283273" y="11798"/>
                  </a:lnTo>
                  <a:lnTo>
                    <a:pt x="283273" y="23596"/>
                  </a:lnTo>
                  <a:lnTo>
                    <a:pt x="295071" y="23596"/>
                  </a:lnTo>
                  <a:lnTo>
                    <a:pt x="295071" y="11798"/>
                  </a:lnTo>
                  <a:close/>
                </a:path>
                <a:path w="626109" h="35560">
                  <a:moveTo>
                    <a:pt x="342277" y="11798"/>
                  </a:moveTo>
                  <a:lnTo>
                    <a:pt x="330492" y="11798"/>
                  </a:lnTo>
                  <a:lnTo>
                    <a:pt x="330492" y="23596"/>
                  </a:lnTo>
                  <a:lnTo>
                    <a:pt x="342277" y="23596"/>
                  </a:lnTo>
                  <a:lnTo>
                    <a:pt x="342277" y="11798"/>
                  </a:lnTo>
                  <a:close/>
                </a:path>
                <a:path w="626109" h="35560">
                  <a:moveTo>
                    <a:pt x="365874" y="11798"/>
                  </a:moveTo>
                  <a:lnTo>
                    <a:pt x="354088" y="11798"/>
                  </a:lnTo>
                  <a:lnTo>
                    <a:pt x="342290" y="11798"/>
                  </a:lnTo>
                  <a:lnTo>
                    <a:pt x="342290" y="23596"/>
                  </a:lnTo>
                  <a:lnTo>
                    <a:pt x="354088" y="23596"/>
                  </a:lnTo>
                  <a:lnTo>
                    <a:pt x="365874" y="23596"/>
                  </a:lnTo>
                  <a:lnTo>
                    <a:pt x="365874" y="11798"/>
                  </a:lnTo>
                  <a:close/>
                </a:path>
                <a:path w="626109" h="35560">
                  <a:moveTo>
                    <a:pt x="389496" y="11798"/>
                  </a:moveTo>
                  <a:lnTo>
                    <a:pt x="377698" y="11798"/>
                  </a:lnTo>
                  <a:lnTo>
                    <a:pt x="377698" y="23596"/>
                  </a:lnTo>
                  <a:lnTo>
                    <a:pt x="389496" y="23596"/>
                  </a:lnTo>
                  <a:lnTo>
                    <a:pt x="389496" y="11798"/>
                  </a:lnTo>
                  <a:close/>
                </a:path>
                <a:path w="626109" h="35560">
                  <a:moveTo>
                    <a:pt x="424903" y="11798"/>
                  </a:moveTo>
                  <a:lnTo>
                    <a:pt x="413105" y="11798"/>
                  </a:lnTo>
                  <a:lnTo>
                    <a:pt x="413105" y="23596"/>
                  </a:lnTo>
                  <a:lnTo>
                    <a:pt x="424903" y="23596"/>
                  </a:lnTo>
                  <a:lnTo>
                    <a:pt x="424903" y="11798"/>
                  </a:lnTo>
                  <a:close/>
                </a:path>
                <a:path w="626109" h="35560">
                  <a:moveTo>
                    <a:pt x="460298" y="11798"/>
                  </a:moveTo>
                  <a:lnTo>
                    <a:pt x="448513" y="11798"/>
                  </a:lnTo>
                  <a:lnTo>
                    <a:pt x="436714" y="11798"/>
                  </a:lnTo>
                  <a:lnTo>
                    <a:pt x="436714" y="23596"/>
                  </a:lnTo>
                  <a:lnTo>
                    <a:pt x="448513" y="23596"/>
                  </a:lnTo>
                  <a:lnTo>
                    <a:pt x="460298" y="23596"/>
                  </a:lnTo>
                  <a:lnTo>
                    <a:pt x="460298" y="11798"/>
                  </a:lnTo>
                  <a:close/>
                </a:path>
                <a:path w="626109" h="35560">
                  <a:moveTo>
                    <a:pt x="472109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60324" y="23596"/>
                  </a:lnTo>
                  <a:lnTo>
                    <a:pt x="472109" y="23596"/>
                  </a:lnTo>
                  <a:lnTo>
                    <a:pt x="472109" y="11798"/>
                  </a:lnTo>
                  <a:lnTo>
                    <a:pt x="472109" y="0"/>
                  </a:lnTo>
                  <a:close/>
                </a:path>
                <a:path w="626109" h="35560">
                  <a:moveTo>
                    <a:pt x="507530" y="0"/>
                  </a:moveTo>
                  <a:lnTo>
                    <a:pt x="495731" y="0"/>
                  </a:lnTo>
                  <a:lnTo>
                    <a:pt x="495731" y="11798"/>
                  </a:lnTo>
                  <a:lnTo>
                    <a:pt x="495731" y="23596"/>
                  </a:lnTo>
                  <a:lnTo>
                    <a:pt x="507530" y="23596"/>
                  </a:lnTo>
                  <a:lnTo>
                    <a:pt x="507530" y="11798"/>
                  </a:lnTo>
                  <a:lnTo>
                    <a:pt x="507530" y="0"/>
                  </a:lnTo>
                  <a:close/>
                </a:path>
                <a:path w="626109" h="35560">
                  <a:moveTo>
                    <a:pt x="554748" y="0"/>
                  </a:moveTo>
                  <a:lnTo>
                    <a:pt x="542950" y="0"/>
                  </a:ln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54748" y="11798"/>
                  </a:lnTo>
                  <a:lnTo>
                    <a:pt x="554748" y="0"/>
                  </a:lnTo>
                  <a:close/>
                </a:path>
                <a:path w="626109" h="35560">
                  <a:moveTo>
                    <a:pt x="601941" y="0"/>
                  </a:moveTo>
                  <a:lnTo>
                    <a:pt x="590143" y="0"/>
                  </a:lnTo>
                  <a:lnTo>
                    <a:pt x="578345" y="0"/>
                  </a:lnTo>
                  <a:lnTo>
                    <a:pt x="566547" y="0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90143" y="11798"/>
                  </a:lnTo>
                  <a:lnTo>
                    <a:pt x="601941" y="11798"/>
                  </a:lnTo>
                  <a:lnTo>
                    <a:pt x="601941" y="0"/>
                  </a:lnTo>
                  <a:close/>
                </a:path>
                <a:path w="626109" h="35560">
                  <a:moveTo>
                    <a:pt x="625551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13765" y="23596"/>
                  </a:lnTo>
                  <a:lnTo>
                    <a:pt x="625551" y="23596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5970231" y="5781752"/>
              <a:ext cx="614045" cy="0"/>
            </a:xfrm>
            <a:custGeom>
              <a:avLst/>
              <a:gdLst/>
              <a:ahLst/>
              <a:cxnLst/>
              <a:rect l="l" t="t" r="r" b="b"/>
              <a:pathLst>
                <a:path w="614045">
                  <a:moveTo>
                    <a:pt x="0" y="0"/>
                  </a:moveTo>
                  <a:lnTo>
                    <a:pt x="613765" y="0"/>
                  </a:lnTo>
                </a:path>
              </a:pathLst>
            </a:custGeom>
            <a:ln w="11798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5958433" y="5787669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09" h="35560">
                  <a:moveTo>
                    <a:pt x="11798" y="11798"/>
                  </a:moveTo>
                  <a:lnTo>
                    <a:pt x="0" y="11798"/>
                  </a:lnTo>
                  <a:lnTo>
                    <a:pt x="0" y="23596"/>
                  </a:lnTo>
                  <a:lnTo>
                    <a:pt x="11798" y="23596"/>
                  </a:lnTo>
                  <a:lnTo>
                    <a:pt x="11798" y="11798"/>
                  </a:lnTo>
                  <a:close/>
                </a:path>
                <a:path w="626109" h="35560">
                  <a:moveTo>
                    <a:pt x="23583" y="23609"/>
                  </a:moveTo>
                  <a:lnTo>
                    <a:pt x="11798" y="23609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23583" y="35407"/>
                  </a:lnTo>
                  <a:lnTo>
                    <a:pt x="23583" y="23609"/>
                  </a:lnTo>
                  <a:close/>
                </a:path>
                <a:path w="626109" h="35560">
                  <a:moveTo>
                    <a:pt x="35394" y="11798"/>
                  </a:moveTo>
                  <a:lnTo>
                    <a:pt x="23596" y="11798"/>
                  </a:lnTo>
                  <a:lnTo>
                    <a:pt x="23596" y="23596"/>
                  </a:lnTo>
                  <a:lnTo>
                    <a:pt x="35394" y="23596"/>
                  </a:lnTo>
                  <a:lnTo>
                    <a:pt x="35394" y="11798"/>
                  </a:lnTo>
                  <a:close/>
                </a:path>
                <a:path w="626109" h="35560">
                  <a:moveTo>
                    <a:pt x="47205" y="23609"/>
                  </a:move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47205" y="23609"/>
                  </a:lnTo>
                  <a:close/>
                </a:path>
                <a:path w="626109" h="35560">
                  <a:moveTo>
                    <a:pt x="47205" y="11798"/>
                  </a:moveTo>
                  <a:lnTo>
                    <a:pt x="35407" y="11798"/>
                  </a:lnTo>
                  <a:lnTo>
                    <a:pt x="35407" y="23596"/>
                  </a:lnTo>
                  <a:lnTo>
                    <a:pt x="47205" y="23596"/>
                  </a:lnTo>
                  <a:lnTo>
                    <a:pt x="47205" y="11798"/>
                  </a:lnTo>
                  <a:close/>
                </a:path>
                <a:path w="626109" h="35560">
                  <a:moveTo>
                    <a:pt x="94411" y="23609"/>
                  </a:moveTo>
                  <a:lnTo>
                    <a:pt x="82613" y="23609"/>
                  </a:lnTo>
                  <a:lnTo>
                    <a:pt x="82613" y="35407"/>
                  </a:lnTo>
                  <a:lnTo>
                    <a:pt x="94411" y="35407"/>
                  </a:lnTo>
                  <a:lnTo>
                    <a:pt x="94411" y="23609"/>
                  </a:lnTo>
                  <a:close/>
                </a:path>
                <a:path w="626109" h="35560">
                  <a:moveTo>
                    <a:pt x="94411" y="11798"/>
                  </a:moveTo>
                  <a:lnTo>
                    <a:pt x="82613" y="11798"/>
                  </a:lnTo>
                  <a:lnTo>
                    <a:pt x="70815" y="11798"/>
                  </a:lnTo>
                  <a:lnTo>
                    <a:pt x="59016" y="11798"/>
                  </a:lnTo>
                  <a:lnTo>
                    <a:pt x="59016" y="23596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94411" y="23596"/>
                  </a:lnTo>
                  <a:lnTo>
                    <a:pt x="94411" y="11798"/>
                  </a:lnTo>
                  <a:close/>
                </a:path>
                <a:path w="626109" h="35560">
                  <a:moveTo>
                    <a:pt x="118008" y="0"/>
                  </a:moveTo>
                  <a:lnTo>
                    <a:pt x="106222" y="0"/>
                  </a:lnTo>
                  <a:lnTo>
                    <a:pt x="94424" y="0"/>
                  </a:lnTo>
                  <a:lnTo>
                    <a:pt x="94424" y="11798"/>
                  </a:lnTo>
                  <a:lnTo>
                    <a:pt x="106222" y="11798"/>
                  </a:lnTo>
                  <a:lnTo>
                    <a:pt x="106222" y="23596"/>
                  </a:lnTo>
                  <a:lnTo>
                    <a:pt x="118008" y="23596"/>
                  </a:lnTo>
                  <a:lnTo>
                    <a:pt x="118008" y="11798"/>
                  </a:lnTo>
                  <a:lnTo>
                    <a:pt x="118008" y="0"/>
                  </a:lnTo>
                  <a:close/>
                </a:path>
                <a:path w="626109" h="35560">
                  <a:moveTo>
                    <a:pt x="129819" y="0"/>
                  </a:moveTo>
                  <a:lnTo>
                    <a:pt x="118021" y="0"/>
                  </a:lnTo>
                  <a:lnTo>
                    <a:pt x="118021" y="11798"/>
                  </a:lnTo>
                  <a:lnTo>
                    <a:pt x="118021" y="23596"/>
                  </a:lnTo>
                  <a:lnTo>
                    <a:pt x="129819" y="23596"/>
                  </a:lnTo>
                  <a:lnTo>
                    <a:pt x="129819" y="11798"/>
                  </a:lnTo>
                  <a:lnTo>
                    <a:pt x="129819" y="0"/>
                  </a:lnTo>
                  <a:close/>
                </a:path>
                <a:path w="626109" h="35560">
                  <a:moveTo>
                    <a:pt x="141630" y="23609"/>
                  </a:moveTo>
                  <a:lnTo>
                    <a:pt x="129832" y="23609"/>
                  </a:lnTo>
                  <a:lnTo>
                    <a:pt x="129832" y="35407"/>
                  </a:lnTo>
                  <a:lnTo>
                    <a:pt x="141630" y="35407"/>
                  </a:lnTo>
                  <a:lnTo>
                    <a:pt x="141630" y="23609"/>
                  </a:lnTo>
                  <a:close/>
                </a:path>
                <a:path w="626109" h="35560">
                  <a:moveTo>
                    <a:pt x="177025" y="23609"/>
                  </a:moveTo>
                  <a:lnTo>
                    <a:pt x="165239" y="23609"/>
                  </a:ln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close/>
                </a:path>
                <a:path w="626109" h="35560">
                  <a:moveTo>
                    <a:pt x="177025" y="0"/>
                  </a:moveTo>
                  <a:lnTo>
                    <a:pt x="165239" y="0"/>
                  </a:lnTo>
                  <a:lnTo>
                    <a:pt x="165239" y="11798"/>
                  </a:lnTo>
                  <a:lnTo>
                    <a:pt x="153441" y="11798"/>
                  </a:lnTo>
                  <a:lnTo>
                    <a:pt x="153441" y="23596"/>
                  </a:lnTo>
                  <a:lnTo>
                    <a:pt x="165239" y="23596"/>
                  </a:lnTo>
                  <a:lnTo>
                    <a:pt x="177025" y="23596"/>
                  </a:lnTo>
                  <a:lnTo>
                    <a:pt x="177025" y="11798"/>
                  </a:lnTo>
                  <a:lnTo>
                    <a:pt x="177025" y="0"/>
                  </a:lnTo>
                  <a:close/>
                </a:path>
                <a:path w="626109" h="35560">
                  <a:moveTo>
                    <a:pt x="188836" y="0"/>
                  </a:moveTo>
                  <a:lnTo>
                    <a:pt x="177038" y="0"/>
                  </a:lnTo>
                  <a:lnTo>
                    <a:pt x="177038" y="11798"/>
                  </a:lnTo>
                  <a:lnTo>
                    <a:pt x="188836" y="11798"/>
                  </a:lnTo>
                  <a:lnTo>
                    <a:pt x="188836" y="0"/>
                  </a:lnTo>
                  <a:close/>
                </a:path>
                <a:path w="626109" h="35560">
                  <a:moveTo>
                    <a:pt x="200647" y="23609"/>
                  </a:move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00647" y="23609"/>
                  </a:lnTo>
                  <a:close/>
                </a:path>
                <a:path w="626109" h="35560">
                  <a:moveTo>
                    <a:pt x="212432" y="0"/>
                  </a:moveTo>
                  <a:lnTo>
                    <a:pt x="200647" y="0"/>
                  </a:lnTo>
                  <a:lnTo>
                    <a:pt x="200647" y="11798"/>
                  </a:lnTo>
                  <a:lnTo>
                    <a:pt x="188849" y="11798"/>
                  </a:lnTo>
                  <a:lnTo>
                    <a:pt x="188849" y="23596"/>
                  </a:lnTo>
                  <a:lnTo>
                    <a:pt x="200647" y="23596"/>
                  </a:lnTo>
                  <a:lnTo>
                    <a:pt x="212432" y="23596"/>
                  </a:lnTo>
                  <a:lnTo>
                    <a:pt x="212432" y="11798"/>
                  </a:lnTo>
                  <a:lnTo>
                    <a:pt x="212432" y="0"/>
                  </a:lnTo>
                  <a:close/>
                </a:path>
                <a:path w="626109" h="35560">
                  <a:moveTo>
                    <a:pt x="224243" y="11798"/>
                  </a:moveTo>
                  <a:lnTo>
                    <a:pt x="212458" y="11798"/>
                  </a:lnTo>
                  <a:lnTo>
                    <a:pt x="212458" y="23596"/>
                  </a:lnTo>
                  <a:lnTo>
                    <a:pt x="224243" y="23596"/>
                  </a:lnTo>
                  <a:lnTo>
                    <a:pt x="224243" y="11798"/>
                  </a:lnTo>
                  <a:close/>
                </a:path>
                <a:path w="626109" h="35560">
                  <a:moveTo>
                    <a:pt x="236054" y="23609"/>
                  </a:move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36054" y="23609"/>
                  </a:lnTo>
                  <a:close/>
                </a:path>
                <a:path w="626109" h="35560">
                  <a:moveTo>
                    <a:pt x="247840" y="0"/>
                  </a:moveTo>
                  <a:lnTo>
                    <a:pt x="236054" y="0"/>
                  </a:lnTo>
                  <a:lnTo>
                    <a:pt x="236054" y="11798"/>
                  </a:lnTo>
                  <a:lnTo>
                    <a:pt x="224256" y="11798"/>
                  </a:lnTo>
                  <a:lnTo>
                    <a:pt x="224256" y="23596"/>
                  </a:lnTo>
                  <a:lnTo>
                    <a:pt x="236054" y="23596"/>
                  </a:lnTo>
                  <a:lnTo>
                    <a:pt x="247840" y="23596"/>
                  </a:lnTo>
                  <a:lnTo>
                    <a:pt x="247840" y="11798"/>
                  </a:lnTo>
                  <a:lnTo>
                    <a:pt x="247840" y="0"/>
                  </a:lnTo>
                  <a:close/>
                </a:path>
                <a:path w="626109" h="35560">
                  <a:moveTo>
                    <a:pt x="271449" y="23609"/>
                  </a:moveTo>
                  <a:lnTo>
                    <a:pt x="259664" y="23609"/>
                  </a:lnTo>
                  <a:lnTo>
                    <a:pt x="259664" y="35407"/>
                  </a:lnTo>
                  <a:lnTo>
                    <a:pt x="271449" y="35407"/>
                  </a:lnTo>
                  <a:lnTo>
                    <a:pt x="271449" y="23609"/>
                  </a:lnTo>
                  <a:close/>
                </a:path>
                <a:path w="626109" h="35560">
                  <a:moveTo>
                    <a:pt x="271449" y="0"/>
                  </a:moveTo>
                  <a:lnTo>
                    <a:pt x="259664" y="0"/>
                  </a:lnTo>
                  <a:lnTo>
                    <a:pt x="247865" y="0"/>
                  </a:lnTo>
                  <a:lnTo>
                    <a:pt x="247865" y="11798"/>
                  </a:lnTo>
                  <a:lnTo>
                    <a:pt x="247865" y="23596"/>
                  </a:lnTo>
                  <a:lnTo>
                    <a:pt x="259664" y="23596"/>
                  </a:lnTo>
                  <a:lnTo>
                    <a:pt x="271449" y="23596"/>
                  </a:lnTo>
                  <a:lnTo>
                    <a:pt x="271449" y="11798"/>
                  </a:lnTo>
                  <a:lnTo>
                    <a:pt x="271449" y="0"/>
                  </a:lnTo>
                  <a:close/>
                </a:path>
                <a:path w="626109" h="35560">
                  <a:moveTo>
                    <a:pt x="283260" y="0"/>
                  </a:moveTo>
                  <a:lnTo>
                    <a:pt x="271475" y="0"/>
                  </a:lnTo>
                  <a:lnTo>
                    <a:pt x="271475" y="11798"/>
                  </a:lnTo>
                  <a:lnTo>
                    <a:pt x="271475" y="23596"/>
                  </a:lnTo>
                  <a:lnTo>
                    <a:pt x="283260" y="23596"/>
                  </a:lnTo>
                  <a:lnTo>
                    <a:pt x="283260" y="11798"/>
                  </a:lnTo>
                  <a:lnTo>
                    <a:pt x="283260" y="0"/>
                  </a:lnTo>
                  <a:close/>
                </a:path>
                <a:path w="626109" h="35560">
                  <a:moveTo>
                    <a:pt x="295071" y="23609"/>
                  </a:move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295071" y="23609"/>
                  </a:lnTo>
                  <a:close/>
                </a:path>
                <a:path w="626109" h="35560">
                  <a:moveTo>
                    <a:pt x="306857" y="11798"/>
                  </a:moveTo>
                  <a:lnTo>
                    <a:pt x="295071" y="11798"/>
                  </a:lnTo>
                  <a:lnTo>
                    <a:pt x="295071" y="0"/>
                  </a:lnTo>
                  <a:lnTo>
                    <a:pt x="283273" y="0"/>
                  </a:lnTo>
                  <a:lnTo>
                    <a:pt x="283273" y="11798"/>
                  </a:lnTo>
                  <a:lnTo>
                    <a:pt x="283273" y="23596"/>
                  </a:lnTo>
                  <a:lnTo>
                    <a:pt x="295071" y="23596"/>
                  </a:lnTo>
                  <a:lnTo>
                    <a:pt x="306857" y="23596"/>
                  </a:lnTo>
                  <a:lnTo>
                    <a:pt x="306857" y="11798"/>
                  </a:lnTo>
                  <a:close/>
                </a:path>
                <a:path w="626109" h="35560">
                  <a:moveTo>
                    <a:pt x="318668" y="11798"/>
                  </a:moveTo>
                  <a:lnTo>
                    <a:pt x="306882" y="11798"/>
                  </a:lnTo>
                  <a:lnTo>
                    <a:pt x="306882" y="23596"/>
                  </a:lnTo>
                  <a:lnTo>
                    <a:pt x="318668" y="23596"/>
                  </a:lnTo>
                  <a:lnTo>
                    <a:pt x="318668" y="11798"/>
                  </a:lnTo>
                  <a:close/>
                </a:path>
                <a:path w="626109" h="35560">
                  <a:moveTo>
                    <a:pt x="330479" y="11798"/>
                  </a:moveTo>
                  <a:lnTo>
                    <a:pt x="318681" y="11798"/>
                  </a:lnTo>
                  <a:lnTo>
                    <a:pt x="318681" y="23596"/>
                  </a:lnTo>
                  <a:lnTo>
                    <a:pt x="330479" y="23596"/>
                  </a:lnTo>
                  <a:lnTo>
                    <a:pt x="330479" y="11798"/>
                  </a:lnTo>
                  <a:close/>
                </a:path>
                <a:path w="626109" h="35560">
                  <a:moveTo>
                    <a:pt x="342277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30492" y="23596"/>
                  </a:lnTo>
                  <a:lnTo>
                    <a:pt x="342277" y="23596"/>
                  </a:lnTo>
                  <a:lnTo>
                    <a:pt x="342277" y="11798"/>
                  </a:lnTo>
                  <a:lnTo>
                    <a:pt x="342277" y="0"/>
                  </a:lnTo>
                  <a:close/>
                </a:path>
                <a:path w="626109" h="35560">
                  <a:moveTo>
                    <a:pt x="354088" y="11798"/>
                  </a:moveTo>
                  <a:lnTo>
                    <a:pt x="342290" y="11798"/>
                  </a:lnTo>
                  <a:lnTo>
                    <a:pt x="342290" y="23596"/>
                  </a:lnTo>
                  <a:lnTo>
                    <a:pt x="354088" y="23596"/>
                  </a:lnTo>
                  <a:lnTo>
                    <a:pt x="354088" y="11798"/>
                  </a:lnTo>
                  <a:close/>
                </a:path>
                <a:path w="626109" h="35560">
                  <a:moveTo>
                    <a:pt x="377685" y="0"/>
                  </a:moveTo>
                  <a:lnTo>
                    <a:pt x="365899" y="0"/>
                  </a:lnTo>
                  <a:lnTo>
                    <a:pt x="365899" y="11798"/>
                  </a:lnTo>
                  <a:lnTo>
                    <a:pt x="365899" y="23596"/>
                  </a:lnTo>
                  <a:lnTo>
                    <a:pt x="377685" y="23596"/>
                  </a:lnTo>
                  <a:lnTo>
                    <a:pt x="377685" y="11798"/>
                  </a:lnTo>
                  <a:lnTo>
                    <a:pt x="377685" y="0"/>
                  </a:lnTo>
                  <a:close/>
                </a:path>
                <a:path w="626109" h="35560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26109" h="35560">
                  <a:moveTo>
                    <a:pt x="413092" y="0"/>
                  </a:moveTo>
                  <a:lnTo>
                    <a:pt x="401307" y="0"/>
                  </a:lnTo>
                  <a:lnTo>
                    <a:pt x="389509" y="0"/>
                  </a:lnTo>
                  <a:lnTo>
                    <a:pt x="389509" y="11798"/>
                  </a:lnTo>
                  <a:lnTo>
                    <a:pt x="389509" y="23596"/>
                  </a:lnTo>
                  <a:lnTo>
                    <a:pt x="401307" y="23596"/>
                  </a:lnTo>
                  <a:lnTo>
                    <a:pt x="413092" y="23596"/>
                  </a:lnTo>
                  <a:lnTo>
                    <a:pt x="413092" y="11798"/>
                  </a:lnTo>
                  <a:lnTo>
                    <a:pt x="413092" y="0"/>
                  </a:lnTo>
                  <a:close/>
                </a:path>
                <a:path w="626109" h="35560">
                  <a:moveTo>
                    <a:pt x="436702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36702" y="11798"/>
                  </a:lnTo>
                  <a:lnTo>
                    <a:pt x="436702" y="0"/>
                  </a:lnTo>
                  <a:close/>
                </a:path>
                <a:path w="626109" h="35560">
                  <a:moveTo>
                    <a:pt x="460298" y="0"/>
                  </a:moveTo>
                  <a:lnTo>
                    <a:pt x="448513" y="0"/>
                  </a:lnTo>
                  <a:lnTo>
                    <a:pt x="448513" y="11798"/>
                  </a:lnTo>
                  <a:lnTo>
                    <a:pt x="436714" y="11798"/>
                  </a:lnTo>
                  <a:lnTo>
                    <a:pt x="436714" y="23596"/>
                  </a:lnTo>
                  <a:lnTo>
                    <a:pt x="448513" y="23596"/>
                  </a:lnTo>
                  <a:lnTo>
                    <a:pt x="460298" y="23596"/>
                  </a:lnTo>
                  <a:lnTo>
                    <a:pt x="460298" y="11798"/>
                  </a:lnTo>
                  <a:lnTo>
                    <a:pt x="460298" y="0"/>
                  </a:lnTo>
                  <a:close/>
                </a:path>
                <a:path w="626109" h="35560">
                  <a:moveTo>
                    <a:pt x="472109" y="11798"/>
                  </a:moveTo>
                  <a:lnTo>
                    <a:pt x="460324" y="11798"/>
                  </a:lnTo>
                  <a:lnTo>
                    <a:pt x="460324" y="23596"/>
                  </a:lnTo>
                  <a:lnTo>
                    <a:pt x="472109" y="23596"/>
                  </a:lnTo>
                  <a:lnTo>
                    <a:pt x="472109" y="11798"/>
                  </a:lnTo>
                  <a:close/>
                </a:path>
                <a:path w="626109" h="35560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72122" y="23596"/>
                  </a:lnTo>
                  <a:lnTo>
                    <a:pt x="483920" y="23596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09" h="35560">
                  <a:moveTo>
                    <a:pt x="519315" y="0"/>
                  </a:moveTo>
                  <a:lnTo>
                    <a:pt x="507530" y="0"/>
                  </a:lnTo>
                  <a:lnTo>
                    <a:pt x="507530" y="11798"/>
                  </a:lnTo>
                  <a:lnTo>
                    <a:pt x="495731" y="11798"/>
                  </a:ln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83933" y="23596"/>
                  </a:lnTo>
                  <a:lnTo>
                    <a:pt x="495731" y="23596"/>
                  </a:lnTo>
                  <a:lnTo>
                    <a:pt x="507530" y="23596"/>
                  </a:lnTo>
                  <a:lnTo>
                    <a:pt x="519315" y="23596"/>
                  </a:lnTo>
                  <a:lnTo>
                    <a:pt x="519315" y="11798"/>
                  </a:lnTo>
                  <a:lnTo>
                    <a:pt x="519315" y="0"/>
                  </a:lnTo>
                  <a:close/>
                </a:path>
                <a:path w="626109" h="35560">
                  <a:moveTo>
                    <a:pt x="531126" y="11798"/>
                  </a:moveTo>
                  <a:lnTo>
                    <a:pt x="519341" y="11798"/>
                  </a:lnTo>
                  <a:lnTo>
                    <a:pt x="519341" y="23596"/>
                  </a:lnTo>
                  <a:lnTo>
                    <a:pt x="531126" y="23596"/>
                  </a:lnTo>
                  <a:lnTo>
                    <a:pt x="531126" y="11798"/>
                  </a:lnTo>
                  <a:close/>
                </a:path>
                <a:path w="626109" h="35560">
                  <a:moveTo>
                    <a:pt x="554748" y="11798"/>
                  </a:move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54748" y="11798"/>
                  </a:lnTo>
                  <a:close/>
                </a:path>
                <a:path w="626109" h="35560">
                  <a:moveTo>
                    <a:pt x="590143" y="11798"/>
                  </a:moveTo>
                  <a:lnTo>
                    <a:pt x="578345" y="11798"/>
                  </a:lnTo>
                  <a:lnTo>
                    <a:pt x="578345" y="23596"/>
                  </a:lnTo>
                  <a:lnTo>
                    <a:pt x="590143" y="23596"/>
                  </a:lnTo>
                  <a:lnTo>
                    <a:pt x="590143" y="11798"/>
                  </a:lnTo>
                  <a:close/>
                </a:path>
                <a:path w="626109" h="35560">
                  <a:moveTo>
                    <a:pt x="625551" y="11798"/>
                  </a:moveTo>
                  <a:lnTo>
                    <a:pt x="613765" y="11798"/>
                  </a:lnTo>
                  <a:lnTo>
                    <a:pt x="601967" y="11798"/>
                  </a:lnTo>
                  <a:lnTo>
                    <a:pt x="601967" y="23596"/>
                  </a:lnTo>
                  <a:lnTo>
                    <a:pt x="613765" y="23596"/>
                  </a:lnTo>
                  <a:lnTo>
                    <a:pt x="625551" y="23596"/>
                  </a:lnTo>
                  <a:lnTo>
                    <a:pt x="625551" y="117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5958433" y="5811278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09" h="35560">
                  <a:moveTo>
                    <a:pt x="23583" y="11798"/>
                  </a:moveTo>
                  <a:lnTo>
                    <a:pt x="11798" y="11798"/>
                  </a:lnTo>
                  <a:lnTo>
                    <a:pt x="0" y="11798"/>
                  </a:lnTo>
                  <a:lnTo>
                    <a:pt x="0" y="23596"/>
                  </a:lnTo>
                  <a:lnTo>
                    <a:pt x="11798" y="23596"/>
                  </a:lnTo>
                  <a:lnTo>
                    <a:pt x="23583" y="23596"/>
                  </a:lnTo>
                  <a:lnTo>
                    <a:pt x="23583" y="11798"/>
                  </a:lnTo>
                  <a:close/>
                </a:path>
                <a:path w="626109" h="35560">
                  <a:moveTo>
                    <a:pt x="35394" y="23596"/>
                  </a:moveTo>
                  <a:lnTo>
                    <a:pt x="23596" y="23596"/>
                  </a:lnTo>
                  <a:lnTo>
                    <a:pt x="23596" y="35394"/>
                  </a:lnTo>
                  <a:lnTo>
                    <a:pt x="35394" y="35394"/>
                  </a:lnTo>
                  <a:lnTo>
                    <a:pt x="35394" y="23596"/>
                  </a:lnTo>
                  <a:close/>
                </a:path>
                <a:path w="626109" h="35560">
                  <a:moveTo>
                    <a:pt x="58991" y="11798"/>
                  </a:moveTo>
                  <a:lnTo>
                    <a:pt x="47205" y="11798"/>
                  </a:lnTo>
                  <a:lnTo>
                    <a:pt x="47205" y="23596"/>
                  </a:lnTo>
                  <a:lnTo>
                    <a:pt x="47205" y="35394"/>
                  </a:lnTo>
                  <a:lnTo>
                    <a:pt x="58991" y="35394"/>
                  </a:lnTo>
                  <a:lnTo>
                    <a:pt x="58991" y="23596"/>
                  </a:lnTo>
                  <a:lnTo>
                    <a:pt x="58991" y="11798"/>
                  </a:lnTo>
                  <a:close/>
                </a:path>
                <a:path w="626109" h="35560">
                  <a:moveTo>
                    <a:pt x="82613" y="11798"/>
                  </a:moveTo>
                  <a:lnTo>
                    <a:pt x="70815" y="11798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82613" y="11798"/>
                  </a:lnTo>
                  <a:close/>
                </a:path>
                <a:path w="626109" h="35560">
                  <a:moveTo>
                    <a:pt x="94411" y="23596"/>
                  </a:moveTo>
                  <a:lnTo>
                    <a:pt x="82613" y="23596"/>
                  </a:lnTo>
                  <a:lnTo>
                    <a:pt x="82613" y="35394"/>
                  </a:lnTo>
                  <a:lnTo>
                    <a:pt x="94411" y="35394"/>
                  </a:lnTo>
                  <a:lnTo>
                    <a:pt x="94411" y="23596"/>
                  </a:lnTo>
                  <a:close/>
                </a:path>
                <a:path w="626109" h="35560">
                  <a:moveTo>
                    <a:pt x="118008" y="23596"/>
                  </a:moveTo>
                  <a:lnTo>
                    <a:pt x="106222" y="23596"/>
                  </a:lnTo>
                  <a:lnTo>
                    <a:pt x="94424" y="23596"/>
                  </a:lnTo>
                  <a:lnTo>
                    <a:pt x="94424" y="35394"/>
                  </a:lnTo>
                  <a:lnTo>
                    <a:pt x="106222" y="35394"/>
                  </a:lnTo>
                  <a:lnTo>
                    <a:pt x="118008" y="35394"/>
                  </a:lnTo>
                  <a:lnTo>
                    <a:pt x="118008" y="23596"/>
                  </a:lnTo>
                  <a:close/>
                </a:path>
                <a:path w="626109" h="35560">
                  <a:moveTo>
                    <a:pt x="129819" y="23596"/>
                  </a:moveTo>
                  <a:lnTo>
                    <a:pt x="118021" y="23596"/>
                  </a:lnTo>
                  <a:lnTo>
                    <a:pt x="118021" y="35394"/>
                  </a:lnTo>
                  <a:lnTo>
                    <a:pt x="129819" y="35394"/>
                  </a:lnTo>
                  <a:lnTo>
                    <a:pt x="129819" y="23596"/>
                  </a:lnTo>
                  <a:close/>
                </a:path>
                <a:path w="626109" h="35560">
                  <a:moveTo>
                    <a:pt x="153416" y="23596"/>
                  </a:moveTo>
                  <a:lnTo>
                    <a:pt x="141630" y="23596"/>
                  </a:lnTo>
                  <a:lnTo>
                    <a:pt x="141630" y="11798"/>
                  </a:lnTo>
                  <a:lnTo>
                    <a:pt x="129832" y="11798"/>
                  </a:lnTo>
                  <a:lnTo>
                    <a:pt x="129832" y="23596"/>
                  </a:lnTo>
                  <a:lnTo>
                    <a:pt x="129832" y="35394"/>
                  </a:lnTo>
                  <a:lnTo>
                    <a:pt x="141630" y="35394"/>
                  </a:lnTo>
                  <a:lnTo>
                    <a:pt x="153416" y="35394"/>
                  </a:lnTo>
                  <a:lnTo>
                    <a:pt x="153416" y="23596"/>
                  </a:lnTo>
                  <a:close/>
                </a:path>
                <a:path w="626109" h="35560">
                  <a:moveTo>
                    <a:pt x="165239" y="23596"/>
                  </a:moveTo>
                  <a:lnTo>
                    <a:pt x="153441" y="23596"/>
                  </a:lnTo>
                  <a:lnTo>
                    <a:pt x="153441" y="35394"/>
                  </a:lnTo>
                  <a:lnTo>
                    <a:pt x="165239" y="35394"/>
                  </a:lnTo>
                  <a:lnTo>
                    <a:pt x="165239" y="23596"/>
                  </a:lnTo>
                  <a:close/>
                </a:path>
                <a:path w="626109" h="35560">
                  <a:moveTo>
                    <a:pt x="177025" y="11798"/>
                  </a:moveTo>
                  <a:lnTo>
                    <a:pt x="165239" y="11798"/>
                  </a:lnTo>
                  <a:lnTo>
                    <a:pt x="165239" y="23596"/>
                  </a:lnTo>
                  <a:lnTo>
                    <a:pt x="177025" y="23596"/>
                  </a:lnTo>
                  <a:lnTo>
                    <a:pt x="177025" y="11798"/>
                  </a:lnTo>
                  <a:close/>
                </a:path>
                <a:path w="626109" h="35560">
                  <a:moveTo>
                    <a:pt x="212432" y="11798"/>
                  </a:moveTo>
                  <a:lnTo>
                    <a:pt x="200647" y="11798"/>
                  </a:lnTo>
                  <a:lnTo>
                    <a:pt x="188849" y="11798"/>
                  </a:lnTo>
                  <a:lnTo>
                    <a:pt x="188849" y="23596"/>
                  </a:lnTo>
                  <a:lnTo>
                    <a:pt x="200647" y="23596"/>
                  </a:lnTo>
                  <a:lnTo>
                    <a:pt x="212432" y="23596"/>
                  </a:lnTo>
                  <a:lnTo>
                    <a:pt x="212432" y="11798"/>
                  </a:lnTo>
                  <a:close/>
                </a:path>
                <a:path w="626109" h="35560">
                  <a:moveTo>
                    <a:pt x="224243" y="11798"/>
                  </a:moveTo>
                  <a:lnTo>
                    <a:pt x="212458" y="11798"/>
                  </a:lnTo>
                  <a:lnTo>
                    <a:pt x="212458" y="23596"/>
                  </a:lnTo>
                  <a:lnTo>
                    <a:pt x="212458" y="35394"/>
                  </a:lnTo>
                  <a:lnTo>
                    <a:pt x="224243" y="35394"/>
                  </a:lnTo>
                  <a:lnTo>
                    <a:pt x="224243" y="23596"/>
                  </a:lnTo>
                  <a:lnTo>
                    <a:pt x="224243" y="11798"/>
                  </a:lnTo>
                  <a:close/>
                </a:path>
                <a:path w="626109" h="35560">
                  <a:moveTo>
                    <a:pt x="247840" y="23596"/>
                  </a:moveTo>
                  <a:lnTo>
                    <a:pt x="236054" y="23596"/>
                  </a:lnTo>
                  <a:lnTo>
                    <a:pt x="236054" y="11798"/>
                  </a:lnTo>
                  <a:lnTo>
                    <a:pt x="224256" y="11798"/>
                  </a:lnTo>
                  <a:lnTo>
                    <a:pt x="224256" y="23596"/>
                  </a:lnTo>
                  <a:lnTo>
                    <a:pt x="224256" y="35394"/>
                  </a:lnTo>
                  <a:lnTo>
                    <a:pt x="236054" y="35394"/>
                  </a:lnTo>
                  <a:lnTo>
                    <a:pt x="247840" y="35394"/>
                  </a:lnTo>
                  <a:lnTo>
                    <a:pt x="247840" y="23596"/>
                  </a:lnTo>
                  <a:close/>
                </a:path>
                <a:path w="626109" h="35560">
                  <a:moveTo>
                    <a:pt x="271449" y="23596"/>
                  </a:moveTo>
                  <a:lnTo>
                    <a:pt x="259664" y="23596"/>
                  </a:lnTo>
                  <a:lnTo>
                    <a:pt x="247865" y="23596"/>
                  </a:lnTo>
                  <a:lnTo>
                    <a:pt x="247865" y="35394"/>
                  </a:lnTo>
                  <a:lnTo>
                    <a:pt x="259664" y="35394"/>
                  </a:lnTo>
                  <a:lnTo>
                    <a:pt x="271449" y="35394"/>
                  </a:lnTo>
                  <a:lnTo>
                    <a:pt x="271449" y="23596"/>
                  </a:lnTo>
                  <a:close/>
                </a:path>
                <a:path w="626109" h="35560">
                  <a:moveTo>
                    <a:pt x="283260" y="11798"/>
                  </a:moveTo>
                  <a:lnTo>
                    <a:pt x="271475" y="11798"/>
                  </a:lnTo>
                  <a:lnTo>
                    <a:pt x="271475" y="23596"/>
                  </a:lnTo>
                  <a:lnTo>
                    <a:pt x="271475" y="35394"/>
                  </a:lnTo>
                  <a:lnTo>
                    <a:pt x="283260" y="35394"/>
                  </a:lnTo>
                  <a:lnTo>
                    <a:pt x="283260" y="23596"/>
                  </a:lnTo>
                  <a:lnTo>
                    <a:pt x="283260" y="11798"/>
                  </a:lnTo>
                  <a:close/>
                </a:path>
                <a:path w="626109" h="35560">
                  <a:moveTo>
                    <a:pt x="306857" y="0"/>
                  </a:moveTo>
                  <a:lnTo>
                    <a:pt x="295071" y="0"/>
                  </a:lnTo>
                  <a:lnTo>
                    <a:pt x="283273" y="0"/>
                  </a:lnTo>
                  <a:lnTo>
                    <a:pt x="283273" y="11798"/>
                  </a:lnTo>
                  <a:lnTo>
                    <a:pt x="283273" y="23596"/>
                  </a:lnTo>
                  <a:lnTo>
                    <a:pt x="295071" y="23596"/>
                  </a:lnTo>
                  <a:lnTo>
                    <a:pt x="306857" y="23596"/>
                  </a:lnTo>
                  <a:lnTo>
                    <a:pt x="306857" y="11798"/>
                  </a:lnTo>
                  <a:lnTo>
                    <a:pt x="306857" y="0"/>
                  </a:lnTo>
                  <a:close/>
                </a:path>
                <a:path w="626109" h="35560">
                  <a:moveTo>
                    <a:pt x="318668" y="11798"/>
                  </a:moveTo>
                  <a:lnTo>
                    <a:pt x="306882" y="11798"/>
                  </a:lnTo>
                  <a:lnTo>
                    <a:pt x="306882" y="23596"/>
                  </a:lnTo>
                  <a:lnTo>
                    <a:pt x="318668" y="23596"/>
                  </a:lnTo>
                  <a:lnTo>
                    <a:pt x="318668" y="11798"/>
                  </a:lnTo>
                  <a:close/>
                </a:path>
                <a:path w="626109" h="35560">
                  <a:moveTo>
                    <a:pt x="330479" y="0"/>
                  </a:moveTo>
                  <a:lnTo>
                    <a:pt x="318681" y="0"/>
                  </a:lnTo>
                  <a:lnTo>
                    <a:pt x="318681" y="11798"/>
                  </a:lnTo>
                  <a:lnTo>
                    <a:pt x="318681" y="23596"/>
                  </a:lnTo>
                  <a:lnTo>
                    <a:pt x="318681" y="35394"/>
                  </a:lnTo>
                  <a:lnTo>
                    <a:pt x="330479" y="35394"/>
                  </a:lnTo>
                  <a:lnTo>
                    <a:pt x="330479" y="23596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26109" h="35560">
                  <a:moveTo>
                    <a:pt x="342277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42277" y="11798"/>
                  </a:lnTo>
                  <a:lnTo>
                    <a:pt x="342277" y="0"/>
                  </a:lnTo>
                  <a:close/>
                </a:path>
                <a:path w="626109" h="35560">
                  <a:moveTo>
                    <a:pt x="365874" y="0"/>
                  </a:moveTo>
                  <a:lnTo>
                    <a:pt x="354088" y="0"/>
                  </a:lnTo>
                  <a:lnTo>
                    <a:pt x="342290" y="0"/>
                  </a:lnTo>
                  <a:lnTo>
                    <a:pt x="342290" y="11798"/>
                  </a:lnTo>
                  <a:lnTo>
                    <a:pt x="342290" y="23596"/>
                  </a:lnTo>
                  <a:lnTo>
                    <a:pt x="342290" y="35394"/>
                  </a:lnTo>
                  <a:lnTo>
                    <a:pt x="354088" y="35394"/>
                  </a:lnTo>
                  <a:lnTo>
                    <a:pt x="365874" y="35394"/>
                  </a:lnTo>
                  <a:lnTo>
                    <a:pt x="365874" y="23596"/>
                  </a:lnTo>
                  <a:lnTo>
                    <a:pt x="365874" y="11798"/>
                  </a:lnTo>
                  <a:lnTo>
                    <a:pt x="365874" y="0"/>
                  </a:lnTo>
                  <a:close/>
                </a:path>
                <a:path w="626109" h="35560">
                  <a:moveTo>
                    <a:pt x="377685" y="23596"/>
                  </a:moveTo>
                  <a:lnTo>
                    <a:pt x="365899" y="23596"/>
                  </a:lnTo>
                  <a:lnTo>
                    <a:pt x="365899" y="35394"/>
                  </a:lnTo>
                  <a:lnTo>
                    <a:pt x="377685" y="35394"/>
                  </a:lnTo>
                  <a:lnTo>
                    <a:pt x="377685" y="23596"/>
                  </a:lnTo>
                  <a:close/>
                </a:path>
                <a:path w="626109" h="35560">
                  <a:moveTo>
                    <a:pt x="377685" y="0"/>
                  </a:moveTo>
                  <a:lnTo>
                    <a:pt x="365899" y="0"/>
                  </a:lnTo>
                  <a:lnTo>
                    <a:pt x="365899" y="11798"/>
                  </a:lnTo>
                  <a:lnTo>
                    <a:pt x="377685" y="11798"/>
                  </a:lnTo>
                  <a:lnTo>
                    <a:pt x="377685" y="0"/>
                  </a:lnTo>
                  <a:close/>
                </a:path>
                <a:path w="626109" h="35560">
                  <a:moveTo>
                    <a:pt x="389496" y="11798"/>
                  </a:moveTo>
                  <a:lnTo>
                    <a:pt x="377698" y="11798"/>
                  </a:lnTo>
                  <a:lnTo>
                    <a:pt x="377698" y="23596"/>
                  </a:lnTo>
                  <a:lnTo>
                    <a:pt x="377698" y="35394"/>
                  </a:lnTo>
                  <a:lnTo>
                    <a:pt x="389496" y="35394"/>
                  </a:lnTo>
                  <a:lnTo>
                    <a:pt x="389496" y="23596"/>
                  </a:lnTo>
                  <a:lnTo>
                    <a:pt x="389496" y="11798"/>
                  </a:lnTo>
                  <a:close/>
                </a:path>
                <a:path w="626109" h="35560">
                  <a:moveTo>
                    <a:pt x="413092" y="11798"/>
                  </a:moveTo>
                  <a:lnTo>
                    <a:pt x="401307" y="11798"/>
                  </a:lnTo>
                  <a:lnTo>
                    <a:pt x="401307" y="0"/>
                  </a:lnTo>
                  <a:lnTo>
                    <a:pt x="389509" y="0"/>
                  </a:lnTo>
                  <a:lnTo>
                    <a:pt x="389509" y="11798"/>
                  </a:lnTo>
                  <a:lnTo>
                    <a:pt x="389509" y="23596"/>
                  </a:lnTo>
                  <a:lnTo>
                    <a:pt x="389509" y="35394"/>
                  </a:lnTo>
                  <a:lnTo>
                    <a:pt x="401307" y="35394"/>
                  </a:lnTo>
                  <a:lnTo>
                    <a:pt x="401307" y="23596"/>
                  </a:lnTo>
                  <a:lnTo>
                    <a:pt x="413092" y="23596"/>
                  </a:lnTo>
                  <a:lnTo>
                    <a:pt x="413092" y="11798"/>
                  </a:lnTo>
                  <a:close/>
                </a:path>
                <a:path w="626109" h="35560">
                  <a:moveTo>
                    <a:pt x="424903" y="0"/>
                  </a:moveTo>
                  <a:lnTo>
                    <a:pt x="413105" y="0"/>
                  </a:lnTo>
                  <a:lnTo>
                    <a:pt x="413105" y="11798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26109" h="35560">
                  <a:moveTo>
                    <a:pt x="436702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24916" y="23596"/>
                  </a:lnTo>
                  <a:lnTo>
                    <a:pt x="424916" y="35394"/>
                  </a:lnTo>
                  <a:lnTo>
                    <a:pt x="436702" y="35394"/>
                  </a:lnTo>
                  <a:lnTo>
                    <a:pt x="436702" y="23596"/>
                  </a:lnTo>
                  <a:lnTo>
                    <a:pt x="436702" y="11798"/>
                  </a:lnTo>
                  <a:lnTo>
                    <a:pt x="436702" y="0"/>
                  </a:lnTo>
                  <a:close/>
                </a:path>
                <a:path w="626109" h="35560">
                  <a:moveTo>
                    <a:pt x="472109" y="11798"/>
                  </a:moveTo>
                  <a:lnTo>
                    <a:pt x="460324" y="11798"/>
                  </a:lnTo>
                  <a:lnTo>
                    <a:pt x="460324" y="23596"/>
                  </a:lnTo>
                  <a:lnTo>
                    <a:pt x="472109" y="23596"/>
                  </a:lnTo>
                  <a:lnTo>
                    <a:pt x="472109" y="11798"/>
                  </a:lnTo>
                  <a:close/>
                </a:path>
                <a:path w="626109" h="35560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72122" y="23596"/>
                  </a:lnTo>
                  <a:lnTo>
                    <a:pt x="483920" y="23596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09" h="35560">
                  <a:moveTo>
                    <a:pt x="519315" y="0"/>
                  </a:moveTo>
                  <a:lnTo>
                    <a:pt x="507530" y="0"/>
                  </a:ln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495731" y="23596"/>
                  </a:lnTo>
                  <a:lnTo>
                    <a:pt x="507530" y="23596"/>
                  </a:lnTo>
                  <a:lnTo>
                    <a:pt x="507530" y="11798"/>
                  </a:lnTo>
                  <a:lnTo>
                    <a:pt x="519315" y="11798"/>
                  </a:lnTo>
                  <a:lnTo>
                    <a:pt x="519315" y="0"/>
                  </a:lnTo>
                  <a:close/>
                </a:path>
                <a:path w="626109" h="35560">
                  <a:moveTo>
                    <a:pt x="531126" y="11798"/>
                  </a:moveTo>
                  <a:lnTo>
                    <a:pt x="519341" y="11798"/>
                  </a:lnTo>
                  <a:lnTo>
                    <a:pt x="519341" y="23596"/>
                  </a:lnTo>
                  <a:lnTo>
                    <a:pt x="531126" y="23596"/>
                  </a:lnTo>
                  <a:lnTo>
                    <a:pt x="531126" y="11798"/>
                  </a:lnTo>
                  <a:close/>
                </a:path>
                <a:path w="626109" h="35560">
                  <a:moveTo>
                    <a:pt x="542937" y="0"/>
                  </a:moveTo>
                  <a:lnTo>
                    <a:pt x="531139" y="0"/>
                  </a:lnTo>
                  <a:lnTo>
                    <a:pt x="531139" y="11798"/>
                  </a:lnTo>
                  <a:lnTo>
                    <a:pt x="531139" y="23596"/>
                  </a:lnTo>
                  <a:lnTo>
                    <a:pt x="542937" y="23596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26109" h="35560">
                  <a:moveTo>
                    <a:pt x="566547" y="0"/>
                  </a:moveTo>
                  <a:lnTo>
                    <a:pt x="554748" y="0"/>
                  </a:lnTo>
                  <a:lnTo>
                    <a:pt x="554748" y="11798"/>
                  </a:ln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66547" y="23596"/>
                  </a:lnTo>
                  <a:lnTo>
                    <a:pt x="566547" y="11798"/>
                  </a:lnTo>
                  <a:lnTo>
                    <a:pt x="566547" y="0"/>
                  </a:lnTo>
                  <a:close/>
                </a:path>
                <a:path w="626109" h="35560">
                  <a:moveTo>
                    <a:pt x="601941" y="11798"/>
                  </a:moveTo>
                  <a:lnTo>
                    <a:pt x="590143" y="11798"/>
                  </a:lnTo>
                  <a:lnTo>
                    <a:pt x="590143" y="0"/>
                  </a:lnTo>
                  <a:lnTo>
                    <a:pt x="578345" y="0"/>
                  </a:lnTo>
                  <a:lnTo>
                    <a:pt x="578345" y="11798"/>
                  </a:lnTo>
                  <a:lnTo>
                    <a:pt x="578345" y="23596"/>
                  </a:lnTo>
                  <a:lnTo>
                    <a:pt x="590143" y="23596"/>
                  </a:lnTo>
                  <a:lnTo>
                    <a:pt x="601941" y="23596"/>
                  </a:lnTo>
                  <a:lnTo>
                    <a:pt x="601941" y="11798"/>
                  </a:lnTo>
                  <a:close/>
                </a:path>
                <a:path w="626109" h="35560">
                  <a:moveTo>
                    <a:pt x="613765" y="11798"/>
                  </a:moveTo>
                  <a:lnTo>
                    <a:pt x="601967" y="11798"/>
                  </a:lnTo>
                  <a:lnTo>
                    <a:pt x="601967" y="23596"/>
                  </a:lnTo>
                  <a:lnTo>
                    <a:pt x="613765" y="23596"/>
                  </a:lnTo>
                  <a:lnTo>
                    <a:pt x="613765" y="11798"/>
                  </a:lnTo>
                  <a:close/>
                </a:path>
                <a:path w="626109" h="35560">
                  <a:moveTo>
                    <a:pt x="625551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5958433" y="5834875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09" h="47625">
                  <a:moveTo>
                    <a:pt x="11798" y="23609"/>
                  </a:move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11798" y="23609"/>
                  </a:lnTo>
                  <a:close/>
                </a:path>
                <a:path w="626109" h="47625">
                  <a:moveTo>
                    <a:pt x="23583" y="35420"/>
                  </a:moveTo>
                  <a:lnTo>
                    <a:pt x="11798" y="35420"/>
                  </a:lnTo>
                  <a:lnTo>
                    <a:pt x="11798" y="47218"/>
                  </a:lnTo>
                  <a:lnTo>
                    <a:pt x="23583" y="47218"/>
                  </a:lnTo>
                  <a:lnTo>
                    <a:pt x="23583" y="35420"/>
                  </a:lnTo>
                  <a:close/>
                </a:path>
                <a:path w="626109" h="47625">
                  <a:moveTo>
                    <a:pt x="35394" y="35420"/>
                  </a:moveTo>
                  <a:lnTo>
                    <a:pt x="23596" y="35420"/>
                  </a:lnTo>
                  <a:lnTo>
                    <a:pt x="23596" y="47218"/>
                  </a:lnTo>
                  <a:lnTo>
                    <a:pt x="35394" y="47218"/>
                  </a:lnTo>
                  <a:lnTo>
                    <a:pt x="35394" y="35420"/>
                  </a:lnTo>
                  <a:close/>
                </a:path>
                <a:path w="626109" h="47625">
                  <a:moveTo>
                    <a:pt x="47205" y="35420"/>
                  </a:moveTo>
                  <a:lnTo>
                    <a:pt x="35407" y="35420"/>
                  </a:lnTo>
                  <a:lnTo>
                    <a:pt x="35407" y="47218"/>
                  </a:lnTo>
                  <a:lnTo>
                    <a:pt x="47205" y="47218"/>
                  </a:lnTo>
                  <a:lnTo>
                    <a:pt x="47205" y="35420"/>
                  </a:lnTo>
                  <a:close/>
                </a:path>
                <a:path w="626109" h="47625">
                  <a:moveTo>
                    <a:pt x="47205" y="11811"/>
                  </a:moveTo>
                  <a:lnTo>
                    <a:pt x="35407" y="11811"/>
                  </a:lnTo>
                  <a:lnTo>
                    <a:pt x="35407" y="23609"/>
                  </a:lnTo>
                  <a:lnTo>
                    <a:pt x="47205" y="23609"/>
                  </a:lnTo>
                  <a:lnTo>
                    <a:pt x="47205" y="11811"/>
                  </a:lnTo>
                  <a:close/>
                </a:path>
                <a:path w="626109" h="47625">
                  <a:moveTo>
                    <a:pt x="82613" y="11811"/>
                  </a:moveTo>
                  <a:lnTo>
                    <a:pt x="70815" y="11811"/>
                  </a:lnTo>
                  <a:lnTo>
                    <a:pt x="59016" y="11811"/>
                  </a:lnTo>
                  <a:lnTo>
                    <a:pt x="59016" y="23609"/>
                  </a:lnTo>
                  <a:lnTo>
                    <a:pt x="70815" y="23609"/>
                  </a:lnTo>
                  <a:lnTo>
                    <a:pt x="82613" y="23609"/>
                  </a:lnTo>
                  <a:lnTo>
                    <a:pt x="82613" y="11811"/>
                  </a:lnTo>
                  <a:close/>
                </a:path>
                <a:path w="626109" h="47625">
                  <a:moveTo>
                    <a:pt x="94411" y="35420"/>
                  </a:moveTo>
                  <a:lnTo>
                    <a:pt x="82613" y="35420"/>
                  </a:lnTo>
                  <a:lnTo>
                    <a:pt x="70815" y="35420"/>
                  </a:lnTo>
                  <a:lnTo>
                    <a:pt x="70815" y="47218"/>
                  </a:lnTo>
                  <a:lnTo>
                    <a:pt x="82613" y="47218"/>
                  </a:lnTo>
                  <a:lnTo>
                    <a:pt x="94411" y="47218"/>
                  </a:lnTo>
                  <a:lnTo>
                    <a:pt x="94411" y="35420"/>
                  </a:lnTo>
                  <a:close/>
                </a:path>
                <a:path w="626109" h="47625">
                  <a:moveTo>
                    <a:pt x="94411" y="23609"/>
                  </a:moveTo>
                  <a:lnTo>
                    <a:pt x="82613" y="23609"/>
                  </a:lnTo>
                  <a:lnTo>
                    <a:pt x="82613" y="35407"/>
                  </a:lnTo>
                  <a:lnTo>
                    <a:pt x="94411" y="35407"/>
                  </a:lnTo>
                  <a:lnTo>
                    <a:pt x="94411" y="23609"/>
                  </a:lnTo>
                  <a:close/>
                </a:path>
                <a:path w="626109" h="47625">
                  <a:moveTo>
                    <a:pt x="118008" y="35420"/>
                  </a:moveTo>
                  <a:lnTo>
                    <a:pt x="106222" y="35420"/>
                  </a:lnTo>
                  <a:lnTo>
                    <a:pt x="106222" y="47218"/>
                  </a:lnTo>
                  <a:lnTo>
                    <a:pt x="118008" y="47218"/>
                  </a:lnTo>
                  <a:lnTo>
                    <a:pt x="118008" y="35420"/>
                  </a:lnTo>
                  <a:close/>
                </a:path>
                <a:path w="626109" h="47625">
                  <a:moveTo>
                    <a:pt x="118008" y="11811"/>
                  </a:moveTo>
                  <a:lnTo>
                    <a:pt x="106222" y="11811"/>
                  </a:lnTo>
                  <a:lnTo>
                    <a:pt x="94424" y="11811"/>
                  </a:lnTo>
                  <a:lnTo>
                    <a:pt x="94424" y="23609"/>
                  </a:lnTo>
                  <a:lnTo>
                    <a:pt x="106222" y="23609"/>
                  </a:lnTo>
                  <a:lnTo>
                    <a:pt x="106222" y="35407"/>
                  </a:lnTo>
                  <a:lnTo>
                    <a:pt x="118008" y="35407"/>
                  </a:lnTo>
                  <a:lnTo>
                    <a:pt x="118008" y="23609"/>
                  </a:lnTo>
                  <a:lnTo>
                    <a:pt x="118008" y="11811"/>
                  </a:lnTo>
                  <a:close/>
                </a:path>
                <a:path w="626109" h="47625">
                  <a:moveTo>
                    <a:pt x="129819" y="35420"/>
                  </a:moveTo>
                  <a:lnTo>
                    <a:pt x="118021" y="35420"/>
                  </a:lnTo>
                  <a:lnTo>
                    <a:pt x="118021" y="47218"/>
                  </a:lnTo>
                  <a:lnTo>
                    <a:pt x="129819" y="47218"/>
                  </a:lnTo>
                  <a:lnTo>
                    <a:pt x="129819" y="35420"/>
                  </a:lnTo>
                  <a:close/>
                </a:path>
                <a:path w="626109" h="47625">
                  <a:moveTo>
                    <a:pt x="129819" y="11811"/>
                  </a:moveTo>
                  <a:lnTo>
                    <a:pt x="118021" y="11811"/>
                  </a:lnTo>
                  <a:lnTo>
                    <a:pt x="118021" y="23609"/>
                  </a:lnTo>
                  <a:lnTo>
                    <a:pt x="118021" y="35407"/>
                  </a:lnTo>
                  <a:lnTo>
                    <a:pt x="129819" y="35407"/>
                  </a:lnTo>
                  <a:lnTo>
                    <a:pt x="129819" y="23609"/>
                  </a:lnTo>
                  <a:lnTo>
                    <a:pt x="129819" y="11811"/>
                  </a:lnTo>
                  <a:close/>
                </a:path>
                <a:path w="626109" h="47625">
                  <a:moveTo>
                    <a:pt x="141630" y="35420"/>
                  </a:moveTo>
                  <a:lnTo>
                    <a:pt x="129832" y="35420"/>
                  </a:lnTo>
                  <a:lnTo>
                    <a:pt x="129832" y="47218"/>
                  </a:lnTo>
                  <a:lnTo>
                    <a:pt x="141630" y="47218"/>
                  </a:lnTo>
                  <a:lnTo>
                    <a:pt x="141630" y="35420"/>
                  </a:lnTo>
                  <a:close/>
                </a:path>
                <a:path w="626109" h="47625">
                  <a:moveTo>
                    <a:pt x="141630" y="11811"/>
                  </a:moveTo>
                  <a:lnTo>
                    <a:pt x="129832" y="11811"/>
                  </a:lnTo>
                  <a:lnTo>
                    <a:pt x="129832" y="23609"/>
                  </a:lnTo>
                  <a:lnTo>
                    <a:pt x="129832" y="35407"/>
                  </a:lnTo>
                  <a:lnTo>
                    <a:pt x="141630" y="35407"/>
                  </a:lnTo>
                  <a:lnTo>
                    <a:pt x="141630" y="23609"/>
                  </a:lnTo>
                  <a:lnTo>
                    <a:pt x="141630" y="11811"/>
                  </a:lnTo>
                  <a:close/>
                </a:path>
                <a:path w="626109" h="47625">
                  <a:moveTo>
                    <a:pt x="177025" y="11811"/>
                  </a:moveTo>
                  <a:lnTo>
                    <a:pt x="165239" y="11811"/>
                  </a:lnTo>
                  <a:lnTo>
                    <a:pt x="165239" y="23609"/>
                  </a:ln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lnTo>
                    <a:pt x="177025" y="11811"/>
                  </a:lnTo>
                  <a:close/>
                </a:path>
                <a:path w="626109" h="47625">
                  <a:moveTo>
                    <a:pt x="188836" y="35420"/>
                  </a:moveTo>
                  <a:lnTo>
                    <a:pt x="177038" y="35420"/>
                  </a:lnTo>
                  <a:lnTo>
                    <a:pt x="177038" y="47218"/>
                  </a:lnTo>
                  <a:lnTo>
                    <a:pt x="188836" y="47218"/>
                  </a:lnTo>
                  <a:lnTo>
                    <a:pt x="188836" y="35420"/>
                  </a:lnTo>
                  <a:close/>
                </a:path>
                <a:path w="626109" h="47625">
                  <a:moveTo>
                    <a:pt x="188836" y="11811"/>
                  </a:moveTo>
                  <a:lnTo>
                    <a:pt x="177038" y="11811"/>
                  </a:ln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lnTo>
                    <a:pt x="188836" y="11811"/>
                  </a:lnTo>
                  <a:close/>
                </a:path>
                <a:path w="626109" h="47625">
                  <a:moveTo>
                    <a:pt x="200647" y="35420"/>
                  </a:moveTo>
                  <a:lnTo>
                    <a:pt x="188849" y="35420"/>
                  </a:lnTo>
                  <a:lnTo>
                    <a:pt x="188849" y="47218"/>
                  </a:lnTo>
                  <a:lnTo>
                    <a:pt x="200647" y="47218"/>
                  </a:lnTo>
                  <a:lnTo>
                    <a:pt x="200647" y="35420"/>
                  </a:lnTo>
                  <a:close/>
                </a:path>
                <a:path w="626109" h="47625">
                  <a:moveTo>
                    <a:pt x="212432" y="23609"/>
                  </a:moveTo>
                  <a:lnTo>
                    <a:pt x="200647" y="23609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close/>
                </a:path>
                <a:path w="626109" h="47625">
                  <a:moveTo>
                    <a:pt x="247840" y="11811"/>
                  </a:moveTo>
                  <a:lnTo>
                    <a:pt x="236054" y="11811"/>
                  </a:lnTo>
                  <a:lnTo>
                    <a:pt x="224256" y="11811"/>
                  </a:lnTo>
                  <a:lnTo>
                    <a:pt x="224256" y="23609"/>
                  </a:lnTo>
                  <a:lnTo>
                    <a:pt x="236054" y="23609"/>
                  </a:lnTo>
                  <a:lnTo>
                    <a:pt x="247840" y="23609"/>
                  </a:lnTo>
                  <a:lnTo>
                    <a:pt x="247840" y="11811"/>
                  </a:lnTo>
                  <a:close/>
                </a:path>
                <a:path w="626109" h="47625">
                  <a:moveTo>
                    <a:pt x="271449" y="23609"/>
                  </a:moveTo>
                  <a:lnTo>
                    <a:pt x="259664" y="23609"/>
                  </a:lnTo>
                  <a:lnTo>
                    <a:pt x="259664" y="35407"/>
                  </a:lnTo>
                  <a:lnTo>
                    <a:pt x="271449" y="35407"/>
                  </a:lnTo>
                  <a:lnTo>
                    <a:pt x="271449" y="23609"/>
                  </a:lnTo>
                  <a:close/>
                </a:path>
                <a:path w="626109" h="47625">
                  <a:moveTo>
                    <a:pt x="283260" y="23609"/>
                  </a:moveTo>
                  <a:lnTo>
                    <a:pt x="271475" y="23609"/>
                  </a:lnTo>
                  <a:lnTo>
                    <a:pt x="271475" y="35407"/>
                  </a:lnTo>
                  <a:lnTo>
                    <a:pt x="283260" y="35407"/>
                  </a:lnTo>
                  <a:lnTo>
                    <a:pt x="283260" y="23609"/>
                  </a:lnTo>
                  <a:close/>
                </a:path>
                <a:path w="626109" h="47625">
                  <a:moveTo>
                    <a:pt x="295071" y="11811"/>
                  </a:moveTo>
                  <a:lnTo>
                    <a:pt x="283273" y="11811"/>
                  </a:lnTo>
                  <a:lnTo>
                    <a:pt x="283273" y="23609"/>
                  </a:lnTo>
                  <a:lnTo>
                    <a:pt x="295071" y="23609"/>
                  </a:lnTo>
                  <a:lnTo>
                    <a:pt x="295071" y="11811"/>
                  </a:lnTo>
                  <a:close/>
                </a:path>
                <a:path w="626109" h="47625">
                  <a:moveTo>
                    <a:pt x="306857" y="23609"/>
                  </a:moveTo>
                  <a:lnTo>
                    <a:pt x="295071" y="23609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close/>
                </a:path>
                <a:path w="626109" h="47625">
                  <a:moveTo>
                    <a:pt x="318668" y="11811"/>
                  </a:moveTo>
                  <a:lnTo>
                    <a:pt x="306882" y="11811"/>
                  </a:lnTo>
                  <a:lnTo>
                    <a:pt x="306882" y="23609"/>
                  </a:lnTo>
                  <a:lnTo>
                    <a:pt x="318668" y="23609"/>
                  </a:lnTo>
                  <a:lnTo>
                    <a:pt x="318668" y="11811"/>
                  </a:lnTo>
                  <a:close/>
                </a:path>
                <a:path w="626109" h="47625">
                  <a:moveTo>
                    <a:pt x="330479" y="23609"/>
                  </a:moveTo>
                  <a:lnTo>
                    <a:pt x="318681" y="23609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close/>
                </a:path>
                <a:path w="626109" h="47625">
                  <a:moveTo>
                    <a:pt x="342277" y="11811"/>
                  </a:moveTo>
                  <a:lnTo>
                    <a:pt x="330492" y="11811"/>
                  </a:lnTo>
                  <a:lnTo>
                    <a:pt x="330492" y="23609"/>
                  </a:lnTo>
                  <a:lnTo>
                    <a:pt x="330492" y="35407"/>
                  </a:lnTo>
                  <a:lnTo>
                    <a:pt x="342277" y="35407"/>
                  </a:lnTo>
                  <a:lnTo>
                    <a:pt x="342277" y="23609"/>
                  </a:lnTo>
                  <a:lnTo>
                    <a:pt x="342277" y="11811"/>
                  </a:lnTo>
                  <a:close/>
                </a:path>
                <a:path w="626109" h="47625">
                  <a:moveTo>
                    <a:pt x="365874" y="23609"/>
                  </a:moveTo>
                  <a:lnTo>
                    <a:pt x="354088" y="23609"/>
                  </a:lnTo>
                  <a:lnTo>
                    <a:pt x="354088" y="35407"/>
                  </a:lnTo>
                  <a:lnTo>
                    <a:pt x="365874" y="35407"/>
                  </a:lnTo>
                  <a:lnTo>
                    <a:pt x="365874" y="23609"/>
                  </a:lnTo>
                  <a:close/>
                </a:path>
                <a:path w="626109" h="47625">
                  <a:moveTo>
                    <a:pt x="377685" y="11811"/>
                  </a:moveTo>
                  <a:lnTo>
                    <a:pt x="365899" y="11811"/>
                  </a:lnTo>
                  <a:lnTo>
                    <a:pt x="365899" y="23609"/>
                  </a:lnTo>
                  <a:lnTo>
                    <a:pt x="377685" y="23609"/>
                  </a:lnTo>
                  <a:lnTo>
                    <a:pt x="377685" y="11811"/>
                  </a:lnTo>
                  <a:close/>
                </a:path>
                <a:path w="626109" h="47625">
                  <a:moveTo>
                    <a:pt x="389496" y="23609"/>
                  </a:moveTo>
                  <a:lnTo>
                    <a:pt x="377698" y="23609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close/>
                </a:path>
                <a:path w="626109" h="47625">
                  <a:moveTo>
                    <a:pt x="401307" y="23609"/>
                  </a:move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01307" y="23609"/>
                  </a:lnTo>
                  <a:close/>
                </a:path>
                <a:path w="626109" h="47625">
                  <a:moveTo>
                    <a:pt x="424903" y="11811"/>
                  </a:moveTo>
                  <a:lnTo>
                    <a:pt x="413105" y="11811"/>
                  </a:lnTo>
                  <a:lnTo>
                    <a:pt x="413105" y="23609"/>
                  </a:lnTo>
                  <a:lnTo>
                    <a:pt x="424903" y="23609"/>
                  </a:lnTo>
                  <a:lnTo>
                    <a:pt x="424903" y="11811"/>
                  </a:lnTo>
                  <a:close/>
                </a:path>
                <a:path w="626109" h="47625">
                  <a:moveTo>
                    <a:pt x="436702" y="11811"/>
                  </a:moveTo>
                  <a:lnTo>
                    <a:pt x="424916" y="11811"/>
                  </a:lnTo>
                  <a:lnTo>
                    <a:pt x="424916" y="23609"/>
                  </a:lnTo>
                  <a:lnTo>
                    <a:pt x="436702" y="23609"/>
                  </a:lnTo>
                  <a:lnTo>
                    <a:pt x="436702" y="11811"/>
                  </a:lnTo>
                  <a:close/>
                </a:path>
                <a:path w="626109" h="47625">
                  <a:moveTo>
                    <a:pt x="436702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36702" y="11798"/>
                  </a:lnTo>
                  <a:lnTo>
                    <a:pt x="436702" y="0"/>
                  </a:lnTo>
                  <a:close/>
                </a:path>
                <a:path w="626109" h="47625">
                  <a:moveTo>
                    <a:pt x="460298" y="23609"/>
                  </a:moveTo>
                  <a:lnTo>
                    <a:pt x="448513" y="23609"/>
                  </a:lnTo>
                  <a:lnTo>
                    <a:pt x="448513" y="11811"/>
                  </a:lnTo>
                  <a:lnTo>
                    <a:pt x="436714" y="11811"/>
                  </a:lnTo>
                  <a:lnTo>
                    <a:pt x="436714" y="23609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60298" y="35407"/>
                  </a:lnTo>
                  <a:lnTo>
                    <a:pt x="460298" y="23609"/>
                  </a:lnTo>
                  <a:close/>
                </a:path>
                <a:path w="626109" h="47625">
                  <a:moveTo>
                    <a:pt x="460298" y="0"/>
                  </a:moveTo>
                  <a:lnTo>
                    <a:pt x="448513" y="0"/>
                  </a:lnTo>
                  <a:lnTo>
                    <a:pt x="448513" y="11798"/>
                  </a:lnTo>
                  <a:lnTo>
                    <a:pt x="460298" y="11798"/>
                  </a:lnTo>
                  <a:lnTo>
                    <a:pt x="460298" y="0"/>
                  </a:lnTo>
                  <a:close/>
                </a:path>
                <a:path w="626109" h="47625">
                  <a:moveTo>
                    <a:pt x="472109" y="23609"/>
                  </a:moveTo>
                  <a:lnTo>
                    <a:pt x="460324" y="23609"/>
                  </a:lnTo>
                  <a:lnTo>
                    <a:pt x="460324" y="35407"/>
                  </a:lnTo>
                  <a:lnTo>
                    <a:pt x="472109" y="35407"/>
                  </a:lnTo>
                  <a:lnTo>
                    <a:pt x="472109" y="23609"/>
                  </a:lnTo>
                  <a:close/>
                </a:path>
                <a:path w="626109" h="47625">
                  <a:moveTo>
                    <a:pt x="472109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72109" y="11798"/>
                  </a:lnTo>
                  <a:lnTo>
                    <a:pt x="472109" y="0"/>
                  </a:lnTo>
                  <a:close/>
                </a:path>
                <a:path w="626109" h="47625">
                  <a:moveTo>
                    <a:pt x="495731" y="11811"/>
                  </a:moveTo>
                  <a:lnTo>
                    <a:pt x="483933" y="11811"/>
                  </a:lnTo>
                  <a:lnTo>
                    <a:pt x="483933" y="23609"/>
                  </a:lnTo>
                  <a:lnTo>
                    <a:pt x="495731" y="23609"/>
                  </a:lnTo>
                  <a:lnTo>
                    <a:pt x="495731" y="11811"/>
                  </a:lnTo>
                  <a:close/>
                </a:path>
                <a:path w="626109" h="47625">
                  <a:moveTo>
                    <a:pt x="507530" y="0"/>
                  </a:move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07530" y="0"/>
                  </a:lnTo>
                  <a:close/>
                </a:path>
                <a:path w="626109" h="47625">
                  <a:moveTo>
                    <a:pt x="531126" y="11811"/>
                  </a:moveTo>
                  <a:lnTo>
                    <a:pt x="519341" y="11811"/>
                  </a:lnTo>
                  <a:lnTo>
                    <a:pt x="519341" y="23609"/>
                  </a:lnTo>
                  <a:lnTo>
                    <a:pt x="519341" y="35407"/>
                  </a:lnTo>
                  <a:lnTo>
                    <a:pt x="531126" y="35407"/>
                  </a:lnTo>
                  <a:lnTo>
                    <a:pt x="531126" y="23609"/>
                  </a:lnTo>
                  <a:lnTo>
                    <a:pt x="531126" y="11811"/>
                  </a:lnTo>
                  <a:close/>
                </a:path>
                <a:path w="626109" h="47625">
                  <a:moveTo>
                    <a:pt x="531126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31126" y="11798"/>
                  </a:lnTo>
                  <a:lnTo>
                    <a:pt x="531126" y="0"/>
                  </a:lnTo>
                  <a:close/>
                </a:path>
                <a:path w="626109" h="47625">
                  <a:moveTo>
                    <a:pt x="542937" y="11811"/>
                  </a:moveTo>
                  <a:lnTo>
                    <a:pt x="531139" y="11811"/>
                  </a:lnTo>
                  <a:lnTo>
                    <a:pt x="531139" y="23609"/>
                  </a:lnTo>
                  <a:lnTo>
                    <a:pt x="542937" y="23609"/>
                  </a:lnTo>
                  <a:lnTo>
                    <a:pt x="542937" y="11811"/>
                  </a:lnTo>
                  <a:close/>
                </a:path>
                <a:path w="626109" h="47625">
                  <a:moveTo>
                    <a:pt x="566547" y="0"/>
                  </a:moveTo>
                  <a:lnTo>
                    <a:pt x="554748" y="0"/>
                  </a:ln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66547" y="0"/>
                  </a:lnTo>
                  <a:close/>
                </a:path>
                <a:path w="626109" h="47625">
                  <a:moveTo>
                    <a:pt x="578345" y="11811"/>
                  </a:moveTo>
                  <a:lnTo>
                    <a:pt x="566547" y="11811"/>
                  </a:lnTo>
                  <a:lnTo>
                    <a:pt x="554748" y="11811"/>
                  </a:lnTo>
                  <a:lnTo>
                    <a:pt x="542950" y="11811"/>
                  </a:lnTo>
                  <a:lnTo>
                    <a:pt x="542950" y="23609"/>
                  </a:lnTo>
                  <a:lnTo>
                    <a:pt x="554748" y="23609"/>
                  </a:lnTo>
                  <a:lnTo>
                    <a:pt x="566547" y="23609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78345" y="23609"/>
                  </a:lnTo>
                  <a:lnTo>
                    <a:pt x="578345" y="11811"/>
                  </a:lnTo>
                  <a:close/>
                </a:path>
                <a:path w="626109" h="47625">
                  <a:moveTo>
                    <a:pt x="601941" y="11811"/>
                  </a:moveTo>
                  <a:lnTo>
                    <a:pt x="590143" y="11811"/>
                  </a:lnTo>
                  <a:lnTo>
                    <a:pt x="590143" y="23609"/>
                  </a:lnTo>
                  <a:lnTo>
                    <a:pt x="590143" y="35407"/>
                  </a:lnTo>
                  <a:lnTo>
                    <a:pt x="601941" y="35407"/>
                  </a:lnTo>
                  <a:lnTo>
                    <a:pt x="601941" y="23609"/>
                  </a:lnTo>
                  <a:lnTo>
                    <a:pt x="601941" y="11811"/>
                  </a:lnTo>
                  <a:close/>
                </a:path>
                <a:path w="626109" h="47625">
                  <a:moveTo>
                    <a:pt x="625551" y="11811"/>
                  </a:moveTo>
                  <a:lnTo>
                    <a:pt x="613765" y="11811"/>
                  </a:lnTo>
                  <a:lnTo>
                    <a:pt x="601967" y="11811"/>
                  </a:lnTo>
                  <a:lnTo>
                    <a:pt x="601967" y="23609"/>
                  </a:lnTo>
                  <a:lnTo>
                    <a:pt x="601967" y="35407"/>
                  </a:lnTo>
                  <a:lnTo>
                    <a:pt x="613765" y="35407"/>
                  </a:lnTo>
                  <a:lnTo>
                    <a:pt x="625551" y="35407"/>
                  </a:lnTo>
                  <a:lnTo>
                    <a:pt x="625551" y="23609"/>
                  </a:lnTo>
                  <a:lnTo>
                    <a:pt x="625551" y="11811"/>
                  </a:lnTo>
                  <a:close/>
                </a:path>
                <a:path w="626109" h="47625">
                  <a:moveTo>
                    <a:pt x="625551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5970232" y="5870295"/>
              <a:ext cx="614045" cy="35560"/>
            </a:xfrm>
            <a:custGeom>
              <a:avLst/>
              <a:gdLst/>
              <a:ahLst/>
              <a:cxnLst/>
              <a:rect l="l" t="t" r="r" b="b"/>
              <a:pathLst>
                <a:path w="614045" h="35560">
                  <a:moveTo>
                    <a:pt x="11785" y="11798"/>
                  </a:moveTo>
                  <a:lnTo>
                    <a:pt x="0" y="11798"/>
                  </a:lnTo>
                  <a:lnTo>
                    <a:pt x="0" y="23596"/>
                  </a:lnTo>
                  <a:lnTo>
                    <a:pt x="0" y="35394"/>
                  </a:lnTo>
                  <a:lnTo>
                    <a:pt x="11785" y="35394"/>
                  </a:lnTo>
                  <a:lnTo>
                    <a:pt x="11785" y="23596"/>
                  </a:lnTo>
                  <a:lnTo>
                    <a:pt x="11785" y="11798"/>
                  </a:lnTo>
                  <a:close/>
                </a:path>
                <a:path w="614045" h="35560">
                  <a:moveTo>
                    <a:pt x="23596" y="11798"/>
                  </a:moveTo>
                  <a:lnTo>
                    <a:pt x="11798" y="11798"/>
                  </a:lnTo>
                  <a:lnTo>
                    <a:pt x="11798" y="23596"/>
                  </a:lnTo>
                  <a:lnTo>
                    <a:pt x="11798" y="35394"/>
                  </a:lnTo>
                  <a:lnTo>
                    <a:pt x="23596" y="35394"/>
                  </a:lnTo>
                  <a:lnTo>
                    <a:pt x="23596" y="23596"/>
                  </a:lnTo>
                  <a:lnTo>
                    <a:pt x="23596" y="11798"/>
                  </a:lnTo>
                  <a:close/>
                </a:path>
                <a:path w="614045" h="35560">
                  <a:moveTo>
                    <a:pt x="47193" y="11798"/>
                  </a:moveTo>
                  <a:lnTo>
                    <a:pt x="35407" y="11798"/>
                  </a:lnTo>
                  <a:lnTo>
                    <a:pt x="23609" y="11798"/>
                  </a:lnTo>
                  <a:lnTo>
                    <a:pt x="23609" y="23596"/>
                  </a:lnTo>
                  <a:lnTo>
                    <a:pt x="35407" y="23596"/>
                  </a:lnTo>
                  <a:lnTo>
                    <a:pt x="35407" y="35394"/>
                  </a:lnTo>
                  <a:lnTo>
                    <a:pt x="47193" y="35394"/>
                  </a:lnTo>
                  <a:lnTo>
                    <a:pt x="47193" y="23596"/>
                  </a:lnTo>
                  <a:lnTo>
                    <a:pt x="47193" y="11798"/>
                  </a:lnTo>
                  <a:close/>
                </a:path>
                <a:path w="614045" h="35560">
                  <a:moveTo>
                    <a:pt x="82613" y="11798"/>
                  </a:moveTo>
                  <a:lnTo>
                    <a:pt x="70815" y="11798"/>
                  </a:lnTo>
                  <a:lnTo>
                    <a:pt x="70815" y="23596"/>
                  </a:lnTo>
                  <a:lnTo>
                    <a:pt x="59016" y="23596"/>
                  </a:lnTo>
                  <a:lnTo>
                    <a:pt x="47218" y="23596"/>
                  </a:lnTo>
                  <a:lnTo>
                    <a:pt x="47218" y="35394"/>
                  </a:lnTo>
                  <a:lnTo>
                    <a:pt x="59016" y="35394"/>
                  </a:lnTo>
                  <a:lnTo>
                    <a:pt x="70815" y="35394"/>
                  </a:lnTo>
                  <a:lnTo>
                    <a:pt x="82613" y="35394"/>
                  </a:lnTo>
                  <a:lnTo>
                    <a:pt x="82613" y="23596"/>
                  </a:lnTo>
                  <a:lnTo>
                    <a:pt x="82613" y="11798"/>
                  </a:lnTo>
                  <a:close/>
                </a:path>
                <a:path w="614045" h="35560">
                  <a:moveTo>
                    <a:pt x="94424" y="23596"/>
                  </a:moveTo>
                  <a:lnTo>
                    <a:pt x="82626" y="23596"/>
                  </a:lnTo>
                  <a:lnTo>
                    <a:pt x="82626" y="35394"/>
                  </a:lnTo>
                  <a:lnTo>
                    <a:pt x="94424" y="35394"/>
                  </a:lnTo>
                  <a:lnTo>
                    <a:pt x="94424" y="23596"/>
                  </a:lnTo>
                  <a:close/>
                </a:path>
                <a:path w="614045" h="35560">
                  <a:moveTo>
                    <a:pt x="118021" y="11798"/>
                  </a:moveTo>
                  <a:lnTo>
                    <a:pt x="106222" y="11798"/>
                  </a:lnTo>
                  <a:lnTo>
                    <a:pt x="106222" y="23596"/>
                  </a:lnTo>
                  <a:lnTo>
                    <a:pt x="118021" y="23596"/>
                  </a:lnTo>
                  <a:lnTo>
                    <a:pt x="118021" y="11798"/>
                  </a:lnTo>
                  <a:close/>
                </a:path>
                <a:path w="614045" h="35560">
                  <a:moveTo>
                    <a:pt x="153441" y="11798"/>
                  </a:moveTo>
                  <a:lnTo>
                    <a:pt x="141643" y="11798"/>
                  </a:lnTo>
                  <a:lnTo>
                    <a:pt x="141643" y="23596"/>
                  </a:lnTo>
                  <a:lnTo>
                    <a:pt x="153441" y="23596"/>
                  </a:lnTo>
                  <a:lnTo>
                    <a:pt x="153441" y="11798"/>
                  </a:lnTo>
                  <a:close/>
                </a:path>
                <a:path w="614045" h="35560">
                  <a:moveTo>
                    <a:pt x="165227" y="23596"/>
                  </a:moveTo>
                  <a:lnTo>
                    <a:pt x="153441" y="23596"/>
                  </a:lnTo>
                  <a:lnTo>
                    <a:pt x="153441" y="35394"/>
                  </a:lnTo>
                  <a:lnTo>
                    <a:pt x="165227" y="35394"/>
                  </a:lnTo>
                  <a:lnTo>
                    <a:pt x="165227" y="23596"/>
                  </a:lnTo>
                  <a:close/>
                </a:path>
                <a:path w="614045" h="35560">
                  <a:moveTo>
                    <a:pt x="177038" y="11798"/>
                  </a:moveTo>
                  <a:lnTo>
                    <a:pt x="165239" y="11798"/>
                  </a:lnTo>
                  <a:lnTo>
                    <a:pt x="165239" y="23596"/>
                  </a:lnTo>
                  <a:lnTo>
                    <a:pt x="177038" y="23596"/>
                  </a:lnTo>
                  <a:lnTo>
                    <a:pt x="177038" y="11798"/>
                  </a:lnTo>
                  <a:close/>
                </a:path>
                <a:path w="614045" h="35560">
                  <a:moveTo>
                    <a:pt x="200634" y="0"/>
                  </a:moveTo>
                  <a:lnTo>
                    <a:pt x="188849" y="0"/>
                  </a:lnTo>
                  <a:lnTo>
                    <a:pt x="177050" y="0"/>
                  </a:lnTo>
                  <a:lnTo>
                    <a:pt x="177050" y="11798"/>
                  </a:lnTo>
                  <a:lnTo>
                    <a:pt x="188849" y="11798"/>
                  </a:lnTo>
                  <a:lnTo>
                    <a:pt x="188849" y="23596"/>
                  </a:lnTo>
                  <a:lnTo>
                    <a:pt x="200634" y="23596"/>
                  </a:lnTo>
                  <a:lnTo>
                    <a:pt x="200634" y="11798"/>
                  </a:lnTo>
                  <a:lnTo>
                    <a:pt x="200634" y="0"/>
                  </a:lnTo>
                  <a:close/>
                </a:path>
                <a:path w="614045" h="35560">
                  <a:moveTo>
                    <a:pt x="212445" y="0"/>
                  </a:moveTo>
                  <a:lnTo>
                    <a:pt x="200660" y="0"/>
                  </a:lnTo>
                  <a:lnTo>
                    <a:pt x="200660" y="11798"/>
                  </a:lnTo>
                  <a:lnTo>
                    <a:pt x="200660" y="23596"/>
                  </a:lnTo>
                  <a:lnTo>
                    <a:pt x="212445" y="23596"/>
                  </a:lnTo>
                  <a:lnTo>
                    <a:pt x="212445" y="11798"/>
                  </a:lnTo>
                  <a:lnTo>
                    <a:pt x="212445" y="0"/>
                  </a:lnTo>
                  <a:close/>
                </a:path>
                <a:path w="614045" h="35560">
                  <a:moveTo>
                    <a:pt x="236042" y="0"/>
                  </a:moveTo>
                  <a:lnTo>
                    <a:pt x="224256" y="0"/>
                  </a:lnTo>
                  <a:lnTo>
                    <a:pt x="224256" y="11798"/>
                  </a:lnTo>
                  <a:lnTo>
                    <a:pt x="224256" y="23596"/>
                  </a:lnTo>
                  <a:lnTo>
                    <a:pt x="224256" y="35394"/>
                  </a:lnTo>
                  <a:lnTo>
                    <a:pt x="236042" y="35394"/>
                  </a:lnTo>
                  <a:lnTo>
                    <a:pt x="236042" y="23596"/>
                  </a:lnTo>
                  <a:lnTo>
                    <a:pt x="236042" y="11798"/>
                  </a:lnTo>
                  <a:lnTo>
                    <a:pt x="236042" y="0"/>
                  </a:lnTo>
                  <a:close/>
                </a:path>
                <a:path w="614045" h="35560">
                  <a:moveTo>
                    <a:pt x="247865" y="23596"/>
                  </a:moveTo>
                  <a:lnTo>
                    <a:pt x="236067" y="23596"/>
                  </a:lnTo>
                  <a:lnTo>
                    <a:pt x="236067" y="35394"/>
                  </a:lnTo>
                  <a:lnTo>
                    <a:pt x="247865" y="35394"/>
                  </a:lnTo>
                  <a:lnTo>
                    <a:pt x="247865" y="23596"/>
                  </a:lnTo>
                  <a:close/>
                </a:path>
                <a:path w="614045" h="35560">
                  <a:moveTo>
                    <a:pt x="259651" y="11798"/>
                  </a:moveTo>
                  <a:lnTo>
                    <a:pt x="247865" y="11798"/>
                  </a:lnTo>
                  <a:lnTo>
                    <a:pt x="247865" y="23596"/>
                  </a:lnTo>
                  <a:lnTo>
                    <a:pt x="259651" y="23596"/>
                  </a:lnTo>
                  <a:lnTo>
                    <a:pt x="259651" y="11798"/>
                  </a:lnTo>
                  <a:close/>
                </a:path>
                <a:path w="614045" h="35560">
                  <a:moveTo>
                    <a:pt x="271462" y="0"/>
                  </a:moveTo>
                  <a:lnTo>
                    <a:pt x="259676" y="0"/>
                  </a:lnTo>
                  <a:lnTo>
                    <a:pt x="259676" y="11798"/>
                  </a:lnTo>
                  <a:lnTo>
                    <a:pt x="259676" y="23596"/>
                  </a:lnTo>
                  <a:lnTo>
                    <a:pt x="271462" y="23596"/>
                  </a:lnTo>
                  <a:lnTo>
                    <a:pt x="271462" y="11798"/>
                  </a:lnTo>
                  <a:lnTo>
                    <a:pt x="271462" y="0"/>
                  </a:lnTo>
                  <a:close/>
                </a:path>
                <a:path w="614045" h="35560">
                  <a:moveTo>
                    <a:pt x="295059" y="11798"/>
                  </a:moveTo>
                  <a:lnTo>
                    <a:pt x="283273" y="11798"/>
                  </a:lnTo>
                  <a:lnTo>
                    <a:pt x="271475" y="11798"/>
                  </a:lnTo>
                  <a:lnTo>
                    <a:pt x="271475" y="23596"/>
                  </a:lnTo>
                  <a:lnTo>
                    <a:pt x="283273" y="23596"/>
                  </a:lnTo>
                  <a:lnTo>
                    <a:pt x="283273" y="35394"/>
                  </a:lnTo>
                  <a:lnTo>
                    <a:pt x="295059" y="35394"/>
                  </a:lnTo>
                  <a:lnTo>
                    <a:pt x="295059" y="23596"/>
                  </a:lnTo>
                  <a:lnTo>
                    <a:pt x="295059" y="11798"/>
                  </a:lnTo>
                  <a:close/>
                </a:path>
                <a:path w="614045" h="35560">
                  <a:moveTo>
                    <a:pt x="306870" y="0"/>
                  </a:moveTo>
                  <a:lnTo>
                    <a:pt x="295084" y="0"/>
                  </a:lnTo>
                  <a:lnTo>
                    <a:pt x="295084" y="11798"/>
                  </a:lnTo>
                  <a:lnTo>
                    <a:pt x="306870" y="11798"/>
                  </a:lnTo>
                  <a:lnTo>
                    <a:pt x="306870" y="0"/>
                  </a:lnTo>
                  <a:close/>
                </a:path>
                <a:path w="614045" h="35560">
                  <a:moveTo>
                    <a:pt x="318681" y="23596"/>
                  </a:moveTo>
                  <a:lnTo>
                    <a:pt x="306882" y="23596"/>
                  </a:lnTo>
                  <a:lnTo>
                    <a:pt x="306882" y="35394"/>
                  </a:lnTo>
                  <a:lnTo>
                    <a:pt x="318681" y="35394"/>
                  </a:lnTo>
                  <a:lnTo>
                    <a:pt x="318681" y="23596"/>
                  </a:lnTo>
                  <a:close/>
                </a:path>
                <a:path w="614045" h="35560">
                  <a:moveTo>
                    <a:pt x="330479" y="0"/>
                  </a:moveTo>
                  <a:lnTo>
                    <a:pt x="318693" y="0"/>
                  </a:lnTo>
                  <a:lnTo>
                    <a:pt x="318693" y="11798"/>
                  </a:lnTo>
                  <a:lnTo>
                    <a:pt x="318693" y="23596"/>
                  </a:lnTo>
                  <a:lnTo>
                    <a:pt x="318693" y="35394"/>
                  </a:lnTo>
                  <a:lnTo>
                    <a:pt x="330479" y="35394"/>
                  </a:lnTo>
                  <a:lnTo>
                    <a:pt x="330479" y="23596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14045" h="35560">
                  <a:moveTo>
                    <a:pt x="342290" y="23596"/>
                  </a:moveTo>
                  <a:lnTo>
                    <a:pt x="330492" y="23596"/>
                  </a:lnTo>
                  <a:lnTo>
                    <a:pt x="330492" y="35394"/>
                  </a:lnTo>
                  <a:lnTo>
                    <a:pt x="342290" y="35394"/>
                  </a:lnTo>
                  <a:lnTo>
                    <a:pt x="342290" y="23596"/>
                  </a:lnTo>
                  <a:close/>
                </a:path>
                <a:path w="614045" h="35560">
                  <a:moveTo>
                    <a:pt x="354076" y="11798"/>
                  </a:moveTo>
                  <a:lnTo>
                    <a:pt x="342290" y="11798"/>
                  </a:lnTo>
                  <a:lnTo>
                    <a:pt x="342290" y="23596"/>
                  </a:lnTo>
                  <a:lnTo>
                    <a:pt x="354076" y="23596"/>
                  </a:lnTo>
                  <a:lnTo>
                    <a:pt x="354076" y="11798"/>
                  </a:lnTo>
                  <a:close/>
                </a:path>
                <a:path w="614045" h="35560">
                  <a:moveTo>
                    <a:pt x="365887" y="0"/>
                  </a:moveTo>
                  <a:lnTo>
                    <a:pt x="354101" y="0"/>
                  </a:lnTo>
                  <a:lnTo>
                    <a:pt x="354101" y="11798"/>
                  </a:lnTo>
                  <a:lnTo>
                    <a:pt x="365887" y="11798"/>
                  </a:lnTo>
                  <a:lnTo>
                    <a:pt x="365887" y="0"/>
                  </a:lnTo>
                  <a:close/>
                </a:path>
                <a:path w="614045" h="35560">
                  <a:moveTo>
                    <a:pt x="377698" y="0"/>
                  </a:moveTo>
                  <a:lnTo>
                    <a:pt x="365899" y="0"/>
                  </a:lnTo>
                  <a:lnTo>
                    <a:pt x="365899" y="11798"/>
                  </a:lnTo>
                  <a:lnTo>
                    <a:pt x="365899" y="23596"/>
                  </a:lnTo>
                  <a:lnTo>
                    <a:pt x="365899" y="35394"/>
                  </a:lnTo>
                  <a:lnTo>
                    <a:pt x="377698" y="35394"/>
                  </a:lnTo>
                  <a:lnTo>
                    <a:pt x="377698" y="23596"/>
                  </a:lnTo>
                  <a:lnTo>
                    <a:pt x="377698" y="11798"/>
                  </a:lnTo>
                  <a:lnTo>
                    <a:pt x="377698" y="0"/>
                  </a:lnTo>
                  <a:close/>
                </a:path>
                <a:path w="614045" h="35560">
                  <a:moveTo>
                    <a:pt x="401294" y="0"/>
                  </a:moveTo>
                  <a:lnTo>
                    <a:pt x="389509" y="0"/>
                  </a:lnTo>
                  <a:lnTo>
                    <a:pt x="389509" y="11798"/>
                  </a:lnTo>
                  <a:lnTo>
                    <a:pt x="389509" y="23596"/>
                  </a:lnTo>
                  <a:lnTo>
                    <a:pt x="401294" y="23596"/>
                  </a:lnTo>
                  <a:lnTo>
                    <a:pt x="401294" y="11798"/>
                  </a:lnTo>
                  <a:lnTo>
                    <a:pt x="401294" y="0"/>
                  </a:lnTo>
                  <a:close/>
                </a:path>
                <a:path w="614045" h="35560">
                  <a:moveTo>
                    <a:pt x="413105" y="0"/>
                  </a:moveTo>
                  <a:lnTo>
                    <a:pt x="401307" y="0"/>
                  </a:lnTo>
                  <a:lnTo>
                    <a:pt x="401307" y="11798"/>
                  </a:lnTo>
                  <a:lnTo>
                    <a:pt x="413105" y="11798"/>
                  </a:lnTo>
                  <a:lnTo>
                    <a:pt x="413105" y="0"/>
                  </a:lnTo>
                  <a:close/>
                </a:path>
                <a:path w="614045" h="35560">
                  <a:moveTo>
                    <a:pt x="448500" y="0"/>
                  </a:moveTo>
                  <a:lnTo>
                    <a:pt x="436714" y="0"/>
                  </a:lnTo>
                  <a:lnTo>
                    <a:pt x="424916" y="0"/>
                  </a:lnTo>
                  <a:lnTo>
                    <a:pt x="424916" y="11798"/>
                  </a:lnTo>
                  <a:lnTo>
                    <a:pt x="424916" y="23596"/>
                  </a:lnTo>
                  <a:lnTo>
                    <a:pt x="424916" y="35394"/>
                  </a:lnTo>
                  <a:lnTo>
                    <a:pt x="436714" y="35394"/>
                  </a:lnTo>
                  <a:lnTo>
                    <a:pt x="436714" y="23596"/>
                  </a:lnTo>
                  <a:lnTo>
                    <a:pt x="448500" y="23596"/>
                  </a:lnTo>
                  <a:lnTo>
                    <a:pt x="448500" y="11798"/>
                  </a:lnTo>
                  <a:lnTo>
                    <a:pt x="448500" y="0"/>
                  </a:lnTo>
                  <a:close/>
                </a:path>
                <a:path w="614045" h="35560">
                  <a:moveTo>
                    <a:pt x="460311" y="23596"/>
                  </a:moveTo>
                  <a:lnTo>
                    <a:pt x="448525" y="23596"/>
                  </a:lnTo>
                  <a:lnTo>
                    <a:pt x="448525" y="35394"/>
                  </a:lnTo>
                  <a:lnTo>
                    <a:pt x="460311" y="35394"/>
                  </a:lnTo>
                  <a:lnTo>
                    <a:pt x="460311" y="23596"/>
                  </a:lnTo>
                  <a:close/>
                </a:path>
                <a:path w="614045" h="35560">
                  <a:moveTo>
                    <a:pt x="460311" y="0"/>
                  </a:moveTo>
                  <a:lnTo>
                    <a:pt x="448525" y="0"/>
                  </a:lnTo>
                  <a:lnTo>
                    <a:pt x="448525" y="11798"/>
                  </a:lnTo>
                  <a:lnTo>
                    <a:pt x="460311" y="11798"/>
                  </a:lnTo>
                  <a:lnTo>
                    <a:pt x="460311" y="0"/>
                  </a:lnTo>
                  <a:close/>
                </a:path>
                <a:path w="614045" h="35560">
                  <a:moveTo>
                    <a:pt x="472122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60324" y="23596"/>
                  </a:lnTo>
                  <a:lnTo>
                    <a:pt x="472122" y="23596"/>
                  </a:lnTo>
                  <a:lnTo>
                    <a:pt x="472122" y="11798"/>
                  </a:lnTo>
                  <a:lnTo>
                    <a:pt x="472122" y="0"/>
                  </a:lnTo>
                  <a:close/>
                </a:path>
                <a:path w="614045" h="35560">
                  <a:moveTo>
                    <a:pt x="507517" y="11798"/>
                  </a:moveTo>
                  <a:lnTo>
                    <a:pt x="495731" y="11798"/>
                  </a:lnTo>
                  <a:lnTo>
                    <a:pt x="495731" y="0"/>
                  </a:lnTo>
                  <a:lnTo>
                    <a:pt x="483933" y="0"/>
                  </a:lnTo>
                  <a:lnTo>
                    <a:pt x="472135" y="0"/>
                  </a:lnTo>
                  <a:lnTo>
                    <a:pt x="472135" y="11798"/>
                  </a:lnTo>
                  <a:lnTo>
                    <a:pt x="472135" y="23596"/>
                  </a:lnTo>
                  <a:lnTo>
                    <a:pt x="472135" y="35394"/>
                  </a:lnTo>
                  <a:lnTo>
                    <a:pt x="483933" y="35394"/>
                  </a:lnTo>
                  <a:lnTo>
                    <a:pt x="495731" y="35394"/>
                  </a:lnTo>
                  <a:lnTo>
                    <a:pt x="495731" y="23596"/>
                  </a:lnTo>
                  <a:lnTo>
                    <a:pt x="507517" y="23596"/>
                  </a:lnTo>
                  <a:lnTo>
                    <a:pt x="507517" y="11798"/>
                  </a:lnTo>
                  <a:close/>
                </a:path>
                <a:path w="614045" h="35560">
                  <a:moveTo>
                    <a:pt x="531139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31139" y="11798"/>
                  </a:lnTo>
                  <a:lnTo>
                    <a:pt x="531139" y="0"/>
                  </a:lnTo>
                  <a:close/>
                </a:path>
                <a:path w="614045" h="35560">
                  <a:moveTo>
                    <a:pt x="554748" y="11798"/>
                  </a:move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54748" y="11798"/>
                  </a:lnTo>
                  <a:close/>
                </a:path>
                <a:path w="614045" h="35560">
                  <a:moveTo>
                    <a:pt x="590143" y="0"/>
                  </a:moveTo>
                  <a:lnTo>
                    <a:pt x="578345" y="0"/>
                  </a:lnTo>
                  <a:lnTo>
                    <a:pt x="566547" y="0"/>
                  </a:lnTo>
                  <a:lnTo>
                    <a:pt x="554748" y="0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66547" y="23596"/>
                  </a:lnTo>
                  <a:lnTo>
                    <a:pt x="578345" y="23596"/>
                  </a:lnTo>
                  <a:lnTo>
                    <a:pt x="578345" y="11798"/>
                  </a:lnTo>
                  <a:lnTo>
                    <a:pt x="590143" y="11798"/>
                  </a:lnTo>
                  <a:lnTo>
                    <a:pt x="590143" y="0"/>
                  </a:lnTo>
                  <a:close/>
                </a:path>
                <a:path w="614045" h="35560">
                  <a:moveTo>
                    <a:pt x="613752" y="0"/>
                  </a:moveTo>
                  <a:lnTo>
                    <a:pt x="601967" y="0"/>
                  </a:lnTo>
                  <a:lnTo>
                    <a:pt x="590169" y="0"/>
                  </a:lnTo>
                  <a:lnTo>
                    <a:pt x="590169" y="11798"/>
                  </a:lnTo>
                  <a:lnTo>
                    <a:pt x="590169" y="23596"/>
                  </a:lnTo>
                  <a:lnTo>
                    <a:pt x="601967" y="23596"/>
                  </a:lnTo>
                  <a:lnTo>
                    <a:pt x="613752" y="23596"/>
                  </a:lnTo>
                  <a:lnTo>
                    <a:pt x="613752" y="11798"/>
                  </a:lnTo>
                  <a:lnTo>
                    <a:pt x="61375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5958433" y="5893892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09" h="47625">
                  <a:moveTo>
                    <a:pt x="23583" y="11811"/>
                  </a:moveTo>
                  <a:lnTo>
                    <a:pt x="11798" y="11811"/>
                  </a:lnTo>
                  <a:lnTo>
                    <a:pt x="11798" y="23609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23583" y="35407"/>
                  </a:lnTo>
                  <a:lnTo>
                    <a:pt x="23583" y="23609"/>
                  </a:lnTo>
                  <a:lnTo>
                    <a:pt x="23583" y="11811"/>
                  </a:lnTo>
                  <a:close/>
                </a:path>
                <a:path w="626109" h="47625">
                  <a:moveTo>
                    <a:pt x="35394" y="35420"/>
                  </a:moveTo>
                  <a:lnTo>
                    <a:pt x="23596" y="35420"/>
                  </a:lnTo>
                  <a:lnTo>
                    <a:pt x="23596" y="47218"/>
                  </a:lnTo>
                  <a:lnTo>
                    <a:pt x="35394" y="47218"/>
                  </a:lnTo>
                  <a:lnTo>
                    <a:pt x="35394" y="35420"/>
                  </a:lnTo>
                  <a:close/>
                </a:path>
                <a:path w="626109" h="47625">
                  <a:moveTo>
                    <a:pt x="35394" y="11811"/>
                  </a:moveTo>
                  <a:lnTo>
                    <a:pt x="23596" y="11811"/>
                  </a:lnTo>
                  <a:lnTo>
                    <a:pt x="23596" y="23609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lnTo>
                    <a:pt x="35394" y="11811"/>
                  </a:lnTo>
                  <a:close/>
                </a:path>
                <a:path w="626109" h="47625">
                  <a:moveTo>
                    <a:pt x="58991" y="35420"/>
                  </a:moveTo>
                  <a:lnTo>
                    <a:pt x="47205" y="35420"/>
                  </a:lnTo>
                  <a:lnTo>
                    <a:pt x="47205" y="47218"/>
                  </a:lnTo>
                  <a:lnTo>
                    <a:pt x="58991" y="47218"/>
                  </a:lnTo>
                  <a:lnTo>
                    <a:pt x="58991" y="35420"/>
                  </a:lnTo>
                  <a:close/>
                </a:path>
                <a:path w="626109" h="47625">
                  <a:moveTo>
                    <a:pt x="58991" y="23609"/>
                  </a:moveTo>
                  <a:lnTo>
                    <a:pt x="47205" y="23609"/>
                  </a:lnTo>
                  <a:lnTo>
                    <a:pt x="47205" y="35407"/>
                  </a:lnTo>
                  <a:lnTo>
                    <a:pt x="58991" y="35407"/>
                  </a:lnTo>
                  <a:lnTo>
                    <a:pt x="58991" y="23609"/>
                  </a:lnTo>
                  <a:close/>
                </a:path>
                <a:path w="626109" h="47625">
                  <a:moveTo>
                    <a:pt x="82613" y="23609"/>
                  </a:moveTo>
                  <a:lnTo>
                    <a:pt x="70815" y="23609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09"/>
                  </a:lnTo>
                  <a:close/>
                </a:path>
                <a:path w="626109" h="47625">
                  <a:moveTo>
                    <a:pt x="94411" y="35420"/>
                  </a:moveTo>
                  <a:lnTo>
                    <a:pt x="82613" y="35420"/>
                  </a:lnTo>
                  <a:lnTo>
                    <a:pt x="82613" y="47218"/>
                  </a:lnTo>
                  <a:lnTo>
                    <a:pt x="94411" y="47218"/>
                  </a:lnTo>
                  <a:lnTo>
                    <a:pt x="94411" y="35420"/>
                  </a:lnTo>
                  <a:close/>
                </a:path>
                <a:path w="626109" h="47625">
                  <a:moveTo>
                    <a:pt x="94411" y="11811"/>
                  </a:moveTo>
                  <a:lnTo>
                    <a:pt x="82613" y="11811"/>
                  </a:lnTo>
                  <a:lnTo>
                    <a:pt x="82613" y="23609"/>
                  </a:lnTo>
                  <a:lnTo>
                    <a:pt x="94411" y="23609"/>
                  </a:lnTo>
                  <a:lnTo>
                    <a:pt x="94411" y="11811"/>
                  </a:lnTo>
                  <a:close/>
                </a:path>
                <a:path w="626109" h="47625">
                  <a:moveTo>
                    <a:pt x="106222" y="23609"/>
                  </a:move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06222" y="23609"/>
                  </a:lnTo>
                  <a:close/>
                </a:path>
                <a:path w="626109" h="47625">
                  <a:moveTo>
                    <a:pt x="129819" y="35420"/>
                  </a:moveTo>
                  <a:lnTo>
                    <a:pt x="118021" y="35420"/>
                  </a:lnTo>
                  <a:lnTo>
                    <a:pt x="118021" y="47218"/>
                  </a:lnTo>
                  <a:lnTo>
                    <a:pt x="129819" y="47218"/>
                  </a:lnTo>
                  <a:lnTo>
                    <a:pt x="129819" y="35420"/>
                  </a:lnTo>
                  <a:close/>
                </a:path>
                <a:path w="626109" h="47625">
                  <a:moveTo>
                    <a:pt x="129819" y="11811"/>
                  </a:moveTo>
                  <a:lnTo>
                    <a:pt x="118021" y="11811"/>
                  </a:lnTo>
                  <a:lnTo>
                    <a:pt x="118021" y="23609"/>
                  </a:lnTo>
                  <a:lnTo>
                    <a:pt x="129819" y="23609"/>
                  </a:lnTo>
                  <a:lnTo>
                    <a:pt x="129819" y="11811"/>
                  </a:lnTo>
                  <a:close/>
                </a:path>
                <a:path w="626109" h="47625">
                  <a:moveTo>
                    <a:pt x="153416" y="35420"/>
                  </a:moveTo>
                  <a:lnTo>
                    <a:pt x="141630" y="35420"/>
                  </a:lnTo>
                  <a:lnTo>
                    <a:pt x="141630" y="47218"/>
                  </a:lnTo>
                  <a:lnTo>
                    <a:pt x="153416" y="47218"/>
                  </a:lnTo>
                  <a:lnTo>
                    <a:pt x="153416" y="35420"/>
                  </a:lnTo>
                  <a:close/>
                </a:path>
                <a:path w="626109" h="47625">
                  <a:moveTo>
                    <a:pt x="165239" y="35420"/>
                  </a:moveTo>
                  <a:lnTo>
                    <a:pt x="153441" y="35420"/>
                  </a:lnTo>
                  <a:lnTo>
                    <a:pt x="153441" y="47218"/>
                  </a:lnTo>
                  <a:lnTo>
                    <a:pt x="165239" y="47218"/>
                  </a:lnTo>
                  <a:lnTo>
                    <a:pt x="165239" y="35420"/>
                  </a:lnTo>
                  <a:close/>
                </a:path>
                <a:path w="626109" h="47625">
                  <a:moveTo>
                    <a:pt x="165239" y="23609"/>
                  </a:move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65239" y="23609"/>
                  </a:lnTo>
                  <a:close/>
                </a:path>
                <a:path w="626109" h="47625">
                  <a:moveTo>
                    <a:pt x="188836" y="11811"/>
                  </a:moveTo>
                  <a:lnTo>
                    <a:pt x="177038" y="11811"/>
                  </a:ln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lnTo>
                    <a:pt x="188836" y="11811"/>
                  </a:lnTo>
                  <a:close/>
                </a:path>
                <a:path w="626109" h="47625">
                  <a:moveTo>
                    <a:pt x="200647" y="35420"/>
                  </a:moveTo>
                  <a:lnTo>
                    <a:pt x="188849" y="35420"/>
                  </a:lnTo>
                  <a:lnTo>
                    <a:pt x="188849" y="47218"/>
                  </a:lnTo>
                  <a:lnTo>
                    <a:pt x="200647" y="47218"/>
                  </a:lnTo>
                  <a:lnTo>
                    <a:pt x="200647" y="35420"/>
                  </a:lnTo>
                  <a:close/>
                </a:path>
                <a:path w="626109" h="47625">
                  <a:moveTo>
                    <a:pt x="212432" y="11811"/>
                  </a:moveTo>
                  <a:lnTo>
                    <a:pt x="200647" y="11811"/>
                  </a:lnTo>
                  <a:lnTo>
                    <a:pt x="200647" y="23609"/>
                  </a:lnTo>
                  <a:lnTo>
                    <a:pt x="212432" y="23609"/>
                  </a:lnTo>
                  <a:lnTo>
                    <a:pt x="212432" y="11811"/>
                  </a:lnTo>
                  <a:close/>
                </a:path>
                <a:path w="626109" h="47625">
                  <a:moveTo>
                    <a:pt x="224243" y="35420"/>
                  </a:moveTo>
                  <a:lnTo>
                    <a:pt x="212458" y="35420"/>
                  </a:lnTo>
                  <a:lnTo>
                    <a:pt x="212458" y="47218"/>
                  </a:lnTo>
                  <a:lnTo>
                    <a:pt x="224243" y="47218"/>
                  </a:lnTo>
                  <a:lnTo>
                    <a:pt x="224243" y="35420"/>
                  </a:lnTo>
                  <a:close/>
                </a:path>
                <a:path w="626109" h="47625">
                  <a:moveTo>
                    <a:pt x="224243" y="11811"/>
                  </a:moveTo>
                  <a:lnTo>
                    <a:pt x="212458" y="11811"/>
                  </a:ln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lnTo>
                    <a:pt x="224243" y="11811"/>
                  </a:lnTo>
                  <a:close/>
                </a:path>
                <a:path w="626109" h="47625">
                  <a:moveTo>
                    <a:pt x="247840" y="35420"/>
                  </a:moveTo>
                  <a:lnTo>
                    <a:pt x="236054" y="35420"/>
                  </a:lnTo>
                  <a:lnTo>
                    <a:pt x="224256" y="35420"/>
                  </a:lnTo>
                  <a:lnTo>
                    <a:pt x="224256" y="47218"/>
                  </a:lnTo>
                  <a:lnTo>
                    <a:pt x="236054" y="47218"/>
                  </a:lnTo>
                  <a:lnTo>
                    <a:pt x="247840" y="47218"/>
                  </a:lnTo>
                  <a:lnTo>
                    <a:pt x="247840" y="35420"/>
                  </a:lnTo>
                  <a:close/>
                </a:path>
                <a:path w="626109" h="47625">
                  <a:moveTo>
                    <a:pt x="247840" y="11811"/>
                  </a:moveTo>
                  <a:lnTo>
                    <a:pt x="236054" y="11811"/>
                  </a:lnTo>
                  <a:lnTo>
                    <a:pt x="224256" y="11811"/>
                  </a:lnTo>
                  <a:lnTo>
                    <a:pt x="224256" y="23609"/>
                  </a:lnTo>
                  <a:lnTo>
                    <a:pt x="236054" y="23609"/>
                  </a:lnTo>
                  <a:lnTo>
                    <a:pt x="236054" y="35407"/>
                  </a:lnTo>
                  <a:lnTo>
                    <a:pt x="247840" y="35407"/>
                  </a:lnTo>
                  <a:lnTo>
                    <a:pt x="247840" y="23609"/>
                  </a:lnTo>
                  <a:lnTo>
                    <a:pt x="247840" y="11811"/>
                  </a:lnTo>
                  <a:close/>
                </a:path>
                <a:path w="626109" h="47625">
                  <a:moveTo>
                    <a:pt x="259664" y="35420"/>
                  </a:moveTo>
                  <a:lnTo>
                    <a:pt x="247865" y="35420"/>
                  </a:lnTo>
                  <a:lnTo>
                    <a:pt x="247865" y="47218"/>
                  </a:lnTo>
                  <a:lnTo>
                    <a:pt x="259664" y="47218"/>
                  </a:lnTo>
                  <a:lnTo>
                    <a:pt x="259664" y="35420"/>
                  </a:lnTo>
                  <a:close/>
                </a:path>
                <a:path w="626109" h="47625">
                  <a:moveTo>
                    <a:pt x="259664" y="23609"/>
                  </a:moveTo>
                  <a:lnTo>
                    <a:pt x="247865" y="23609"/>
                  </a:lnTo>
                  <a:lnTo>
                    <a:pt x="247865" y="35407"/>
                  </a:lnTo>
                  <a:lnTo>
                    <a:pt x="259664" y="35407"/>
                  </a:lnTo>
                  <a:lnTo>
                    <a:pt x="259664" y="23609"/>
                  </a:lnTo>
                  <a:close/>
                </a:path>
                <a:path w="626109" h="47625">
                  <a:moveTo>
                    <a:pt x="271449" y="11811"/>
                  </a:moveTo>
                  <a:lnTo>
                    <a:pt x="259664" y="11811"/>
                  </a:lnTo>
                  <a:lnTo>
                    <a:pt x="259664" y="23609"/>
                  </a:lnTo>
                  <a:lnTo>
                    <a:pt x="271449" y="23609"/>
                  </a:lnTo>
                  <a:lnTo>
                    <a:pt x="271449" y="11811"/>
                  </a:lnTo>
                  <a:close/>
                </a:path>
                <a:path w="626109" h="47625">
                  <a:moveTo>
                    <a:pt x="283260" y="11811"/>
                  </a:moveTo>
                  <a:lnTo>
                    <a:pt x="271475" y="11811"/>
                  </a:lnTo>
                  <a:lnTo>
                    <a:pt x="271475" y="23609"/>
                  </a:lnTo>
                  <a:lnTo>
                    <a:pt x="283260" y="23609"/>
                  </a:lnTo>
                  <a:lnTo>
                    <a:pt x="283260" y="11811"/>
                  </a:lnTo>
                  <a:close/>
                </a:path>
                <a:path w="626109" h="47625">
                  <a:moveTo>
                    <a:pt x="306857" y="35420"/>
                  </a:moveTo>
                  <a:lnTo>
                    <a:pt x="295071" y="35420"/>
                  </a:lnTo>
                  <a:lnTo>
                    <a:pt x="295071" y="47218"/>
                  </a:lnTo>
                  <a:lnTo>
                    <a:pt x="306857" y="47218"/>
                  </a:lnTo>
                  <a:lnTo>
                    <a:pt x="306857" y="35420"/>
                  </a:lnTo>
                  <a:close/>
                </a:path>
                <a:path w="626109" h="47625">
                  <a:moveTo>
                    <a:pt x="306857" y="11811"/>
                  </a:moveTo>
                  <a:lnTo>
                    <a:pt x="295071" y="11811"/>
                  </a:lnTo>
                  <a:lnTo>
                    <a:pt x="283273" y="11811"/>
                  </a:lnTo>
                  <a:lnTo>
                    <a:pt x="283273" y="23609"/>
                  </a:lnTo>
                  <a:lnTo>
                    <a:pt x="295071" y="23609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lnTo>
                    <a:pt x="306857" y="11811"/>
                  </a:lnTo>
                  <a:close/>
                </a:path>
                <a:path w="626109" h="47625">
                  <a:moveTo>
                    <a:pt x="318668" y="35420"/>
                  </a:moveTo>
                  <a:lnTo>
                    <a:pt x="306882" y="35420"/>
                  </a:lnTo>
                  <a:lnTo>
                    <a:pt x="306882" y="47218"/>
                  </a:lnTo>
                  <a:lnTo>
                    <a:pt x="318668" y="47218"/>
                  </a:lnTo>
                  <a:lnTo>
                    <a:pt x="318668" y="35420"/>
                  </a:lnTo>
                  <a:close/>
                </a:path>
                <a:path w="626109" h="47625">
                  <a:moveTo>
                    <a:pt x="318668" y="23609"/>
                  </a:moveTo>
                  <a:lnTo>
                    <a:pt x="306882" y="23609"/>
                  </a:lnTo>
                  <a:lnTo>
                    <a:pt x="306882" y="35407"/>
                  </a:lnTo>
                  <a:lnTo>
                    <a:pt x="318668" y="35407"/>
                  </a:lnTo>
                  <a:lnTo>
                    <a:pt x="318668" y="23609"/>
                  </a:lnTo>
                  <a:close/>
                </a:path>
                <a:path w="626109" h="47625">
                  <a:moveTo>
                    <a:pt x="330479" y="11811"/>
                  </a:moveTo>
                  <a:lnTo>
                    <a:pt x="318681" y="11811"/>
                  </a:lnTo>
                  <a:lnTo>
                    <a:pt x="318681" y="23609"/>
                  </a:lnTo>
                  <a:lnTo>
                    <a:pt x="330479" y="23609"/>
                  </a:lnTo>
                  <a:lnTo>
                    <a:pt x="330479" y="11811"/>
                  </a:lnTo>
                  <a:close/>
                </a:path>
                <a:path w="626109" h="47625">
                  <a:moveTo>
                    <a:pt x="354088" y="11811"/>
                  </a:moveTo>
                  <a:lnTo>
                    <a:pt x="342290" y="11811"/>
                  </a:lnTo>
                  <a:lnTo>
                    <a:pt x="342290" y="23609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54088" y="23609"/>
                  </a:lnTo>
                  <a:lnTo>
                    <a:pt x="354088" y="11811"/>
                  </a:lnTo>
                  <a:close/>
                </a:path>
                <a:path w="626109" h="47625">
                  <a:moveTo>
                    <a:pt x="377685" y="11811"/>
                  </a:moveTo>
                  <a:lnTo>
                    <a:pt x="365899" y="11811"/>
                  </a:lnTo>
                  <a:lnTo>
                    <a:pt x="365899" y="23609"/>
                  </a:lnTo>
                  <a:lnTo>
                    <a:pt x="365899" y="35407"/>
                  </a:lnTo>
                  <a:lnTo>
                    <a:pt x="377685" y="35407"/>
                  </a:lnTo>
                  <a:lnTo>
                    <a:pt x="377685" y="23609"/>
                  </a:lnTo>
                  <a:lnTo>
                    <a:pt x="377685" y="11811"/>
                  </a:lnTo>
                  <a:close/>
                </a:path>
                <a:path w="626109" h="47625">
                  <a:moveTo>
                    <a:pt x="389496" y="11811"/>
                  </a:moveTo>
                  <a:lnTo>
                    <a:pt x="377698" y="11811"/>
                  </a:lnTo>
                  <a:lnTo>
                    <a:pt x="377698" y="23609"/>
                  </a:lnTo>
                  <a:lnTo>
                    <a:pt x="389496" y="23609"/>
                  </a:lnTo>
                  <a:lnTo>
                    <a:pt x="389496" y="11811"/>
                  </a:lnTo>
                  <a:close/>
                </a:path>
                <a:path w="626109" h="47625">
                  <a:moveTo>
                    <a:pt x="401307" y="23609"/>
                  </a:move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01307" y="23609"/>
                  </a:lnTo>
                  <a:close/>
                </a:path>
                <a:path w="626109" h="47625">
                  <a:moveTo>
                    <a:pt x="413092" y="11811"/>
                  </a:moveTo>
                  <a:lnTo>
                    <a:pt x="401307" y="11811"/>
                  </a:lnTo>
                  <a:lnTo>
                    <a:pt x="401307" y="23609"/>
                  </a:lnTo>
                  <a:lnTo>
                    <a:pt x="413092" y="23609"/>
                  </a:lnTo>
                  <a:lnTo>
                    <a:pt x="413092" y="11811"/>
                  </a:lnTo>
                  <a:close/>
                </a:path>
                <a:path w="626109" h="47625">
                  <a:moveTo>
                    <a:pt x="424903" y="11811"/>
                  </a:moveTo>
                  <a:lnTo>
                    <a:pt x="413105" y="11811"/>
                  </a:lnTo>
                  <a:lnTo>
                    <a:pt x="413105" y="23609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lnTo>
                    <a:pt x="424903" y="11811"/>
                  </a:lnTo>
                  <a:close/>
                </a:path>
                <a:path w="626109" h="47625">
                  <a:moveTo>
                    <a:pt x="436702" y="11811"/>
                  </a:moveTo>
                  <a:lnTo>
                    <a:pt x="424916" y="11811"/>
                  </a:lnTo>
                  <a:lnTo>
                    <a:pt x="424916" y="23609"/>
                  </a:lnTo>
                  <a:lnTo>
                    <a:pt x="436702" y="23609"/>
                  </a:lnTo>
                  <a:lnTo>
                    <a:pt x="436702" y="11811"/>
                  </a:lnTo>
                  <a:close/>
                </a:path>
                <a:path w="626109" h="47625">
                  <a:moveTo>
                    <a:pt x="460298" y="23609"/>
                  </a:moveTo>
                  <a:lnTo>
                    <a:pt x="448513" y="23609"/>
                  </a:lnTo>
                  <a:lnTo>
                    <a:pt x="436714" y="23609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60298" y="35407"/>
                  </a:lnTo>
                  <a:lnTo>
                    <a:pt x="460298" y="23609"/>
                  </a:lnTo>
                  <a:close/>
                </a:path>
                <a:path w="626109" h="47625">
                  <a:moveTo>
                    <a:pt x="472109" y="11811"/>
                  </a:moveTo>
                  <a:lnTo>
                    <a:pt x="460324" y="11811"/>
                  </a:lnTo>
                  <a:lnTo>
                    <a:pt x="460324" y="23609"/>
                  </a:lnTo>
                  <a:lnTo>
                    <a:pt x="472109" y="23609"/>
                  </a:lnTo>
                  <a:lnTo>
                    <a:pt x="472109" y="11811"/>
                  </a:lnTo>
                  <a:close/>
                </a:path>
                <a:path w="626109" h="47625">
                  <a:moveTo>
                    <a:pt x="483920" y="11811"/>
                  </a:moveTo>
                  <a:lnTo>
                    <a:pt x="472122" y="11811"/>
                  </a:lnTo>
                  <a:lnTo>
                    <a:pt x="472122" y="23609"/>
                  </a:lnTo>
                  <a:lnTo>
                    <a:pt x="483920" y="23609"/>
                  </a:lnTo>
                  <a:lnTo>
                    <a:pt x="483920" y="11811"/>
                  </a:lnTo>
                  <a:close/>
                </a:path>
                <a:path w="626109" h="47625">
                  <a:moveTo>
                    <a:pt x="495731" y="11811"/>
                  </a:moveTo>
                  <a:lnTo>
                    <a:pt x="483933" y="11811"/>
                  </a:ln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495731" y="23609"/>
                  </a:lnTo>
                  <a:lnTo>
                    <a:pt x="495731" y="11811"/>
                  </a:lnTo>
                  <a:close/>
                </a:path>
                <a:path w="626109" h="47625">
                  <a:moveTo>
                    <a:pt x="507530" y="0"/>
                  </a:moveTo>
                  <a:lnTo>
                    <a:pt x="495731" y="0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07530" y="0"/>
                  </a:lnTo>
                  <a:close/>
                </a:path>
                <a:path w="626109" h="47625">
                  <a:moveTo>
                    <a:pt x="519315" y="23609"/>
                  </a:moveTo>
                  <a:lnTo>
                    <a:pt x="507530" y="23609"/>
                  </a:lnTo>
                  <a:lnTo>
                    <a:pt x="507530" y="35407"/>
                  </a:lnTo>
                  <a:lnTo>
                    <a:pt x="519315" y="35407"/>
                  </a:lnTo>
                  <a:lnTo>
                    <a:pt x="519315" y="23609"/>
                  </a:lnTo>
                  <a:close/>
                </a:path>
                <a:path w="626109" h="47625">
                  <a:moveTo>
                    <a:pt x="531126" y="23609"/>
                  </a:moveTo>
                  <a:lnTo>
                    <a:pt x="519341" y="23609"/>
                  </a:lnTo>
                  <a:lnTo>
                    <a:pt x="519341" y="35407"/>
                  </a:lnTo>
                  <a:lnTo>
                    <a:pt x="531126" y="35407"/>
                  </a:lnTo>
                  <a:lnTo>
                    <a:pt x="531126" y="23609"/>
                  </a:lnTo>
                  <a:close/>
                </a:path>
                <a:path w="626109" h="47625">
                  <a:moveTo>
                    <a:pt x="542937" y="11811"/>
                  </a:moveTo>
                  <a:lnTo>
                    <a:pt x="531139" y="11811"/>
                  </a:lnTo>
                  <a:lnTo>
                    <a:pt x="531139" y="23609"/>
                  </a:lnTo>
                  <a:lnTo>
                    <a:pt x="531139" y="35407"/>
                  </a:lnTo>
                  <a:lnTo>
                    <a:pt x="542937" y="35407"/>
                  </a:lnTo>
                  <a:lnTo>
                    <a:pt x="542937" y="23609"/>
                  </a:lnTo>
                  <a:lnTo>
                    <a:pt x="542937" y="11811"/>
                  </a:lnTo>
                  <a:close/>
                </a:path>
                <a:path w="626109" h="47625">
                  <a:moveTo>
                    <a:pt x="554748" y="0"/>
                  </a:move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54748" y="0"/>
                  </a:lnTo>
                  <a:close/>
                </a:path>
                <a:path w="626109" h="47625">
                  <a:moveTo>
                    <a:pt x="566547" y="23609"/>
                  </a:moveTo>
                  <a:lnTo>
                    <a:pt x="554748" y="23609"/>
                  </a:lnTo>
                  <a:lnTo>
                    <a:pt x="554748" y="11811"/>
                  </a:lnTo>
                  <a:lnTo>
                    <a:pt x="542950" y="11811"/>
                  </a:lnTo>
                  <a:lnTo>
                    <a:pt x="542950" y="23609"/>
                  </a:lnTo>
                  <a:lnTo>
                    <a:pt x="542950" y="35407"/>
                  </a:lnTo>
                  <a:lnTo>
                    <a:pt x="554748" y="35407"/>
                  </a:lnTo>
                  <a:lnTo>
                    <a:pt x="566547" y="35407"/>
                  </a:lnTo>
                  <a:lnTo>
                    <a:pt x="566547" y="23609"/>
                  </a:lnTo>
                  <a:close/>
                </a:path>
                <a:path w="626109" h="47625">
                  <a:moveTo>
                    <a:pt x="590143" y="23609"/>
                  </a:moveTo>
                  <a:lnTo>
                    <a:pt x="578345" y="23609"/>
                  </a:lnTo>
                  <a:lnTo>
                    <a:pt x="578345" y="35407"/>
                  </a:lnTo>
                  <a:lnTo>
                    <a:pt x="590143" y="35407"/>
                  </a:lnTo>
                  <a:lnTo>
                    <a:pt x="590143" y="23609"/>
                  </a:lnTo>
                  <a:close/>
                </a:path>
                <a:path w="626109" h="47625">
                  <a:moveTo>
                    <a:pt x="601941" y="11811"/>
                  </a:moveTo>
                  <a:lnTo>
                    <a:pt x="590143" y="11811"/>
                  </a:lnTo>
                  <a:lnTo>
                    <a:pt x="590143" y="23609"/>
                  </a:lnTo>
                  <a:lnTo>
                    <a:pt x="601941" y="23609"/>
                  </a:lnTo>
                  <a:lnTo>
                    <a:pt x="601941" y="11811"/>
                  </a:lnTo>
                  <a:close/>
                </a:path>
                <a:path w="626109" h="47625">
                  <a:moveTo>
                    <a:pt x="613765" y="11811"/>
                  </a:moveTo>
                  <a:lnTo>
                    <a:pt x="601967" y="11811"/>
                  </a:lnTo>
                  <a:lnTo>
                    <a:pt x="601967" y="23609"/>
                  </a:lnTo>
                  <a:lnTo>
                    <a:pt x="601967" y="35407"/>
                  </a:lnTo>
                  <a:lnTo>
                    <a:pt x="613765" y="35407"/>
                  </a:lnTo>
                  <a:lnTo>
                    <a:pt x="613765" y="23609"/>
                  </a:lnTo>
                  <a:lnTo>
                    <a:pt x="613765" y="11811"/>
                  </a:lnTo>
                  <a:close/>
                </a:path>
                <a:path w="626109" h="47625">
                  <a:moveTo>
                    <a:pt x="625551" y="0"/>
                  </a:moveTo>
                  <a:lnTo>
                    <a:pt x="613765" y="0"/>
                  </a:ln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5958433" y="5929312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09" h="47625">
                  <a:moveTo>
                    <a:pt x="11798" y="35407"/>
                  </a:moveTo>
                  <a:lnTo>
                    <a:pt x="0" y="35407"/>
                  </a:lnTo>
                  <a:lnTo>
                    <a:pt x="0" y="47205"/>
                  </a:lnTo>
                  <a:lnTo>
                    <a:pt x="11798" y="47205"/>
                  </a:lnTo>
                  <a:lnTo>
                    <a:pt x="11798" y="35407"/>
                  </a:lnTo>
                  <a:close/>
                </a:path>
                <a:path w="626109" h="47625">
                  <a:moveTo>
                    <a:pt x="11798" y="23596"/>
                  </a:moveTo>
                  <a:lnTo>
                    <a:pt x="0" y="23596"/>
                  </a:lnTo>
                  <a:lnTo>
                    <a:pt x="0" y="35394"/>
                  </a:lnTo>
                  <a:lnTo>
                    <a:pt x="11798" y="35394"/>
                  </a:lnTo>
                  <a:lnTo>
                    <a:pt x="11798" y="23596"/>
                  </a:lnTo>
                  <a:close/>
                </a:path>
                <a:path w="626109" h="47625">
                  <a:moveTo>
                    <a:pt x="35394" y="11798"/>
                  </a:moveTo>
                  <a:lnTo>
                    <a:pt x="23596" y="11798"/>
                  </a:lnTo>
                  <a:lnTo>
                    <a:pt x="23596" y="23596"/>
                  </a:lnTo>
                  <a:lnTo>
                    <a:pt x="23596" y="35394"/>
                  </a:lnTo>
                  <a:lnTo>
                    <a:pt x="35394" y="35394"/>
                  </a:lnTo>
                  <a:lnTo>
                    <a:pt x="35394" y="23596"/>
                  </a:lnTo>
                  <a:lnTo>
                    <a:pt x="35394" y="11798"/>
                  </a:lnTo>
                  <a:close/>
                </a:path>
                <a:path w="626109" h="47625">
                  <a:moveTo>
                    <a:pt x="58991" y="11798"/>
                  </a:moveTo>
                  <a:lnTo>
                    <a:pt x="47205" y="11798"/>
                  </a:lnTo>
                  <a:lnTo>
                    <a:pt x="47205" y="23596"/>
                  </a:lnTo>
                  <a:lnTo>
                    <a:pt x="58991" y="23596"/>
                  </a:lnTo>
                  <a:lnTo>
                    <a:pt x="58991" y="11798"/>
                  </a:lnTo>
                  <a:close/>
                </a:path>
                <a:path w="626109" h="47625">
                  <a:moveTo>
                    <a:pt x="82613" y="11798"/>
                  </a:moveTo>
                  <a:lnTo>
                    <a:pt x="70815" y="11798"/>
                  </a:lnTo>
                  <a:lnTo>
                    <a:pt x="59016" y="11798"/>
                  </a:lnTo>
                  <a:lnTo>
                    <a:pt x="59016" y="23596"/>
                  </a:lnTo>
                  <a:lnTo>
                    <a:pt x="59016" y="35394"/>
                  </a:lnTo>
                  <a:lnTo>
                    <a:pt x="70815" y="35394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82613" y="11798"/>
                  </a:lnTo>
                  <a:close/>
                </a:path>
                <a:path w="626109" h="47625">
                  <a:moveTo>
                    <a:pt x="94411" y="35407"/>
                  </a:moveTo>
                  <a:lnTo>
                    <a:pt x="82613" y="35407"/>
                  </a:lnTo>
                  <a:lnTo>
                    <a:pt x="70815" y="35407"/>
                  </a:lnTo>
                  <a:lnTo>
                    <a:pt x="59016" y="35407"/>
                  </a:lnTo>
                  <a:lnTo>
                    <a:pt x="59016" y="47205"/>
                  </a:lnTo>
                  <a:lnTo>
                    <a:pt x="70815" y="47205"/>
                  </a:lnTo>
                  <a:lnTo>
                    <a:pt x="82613" y="47205"/>
                  </a:lnTo>
                  <a:lnTo>
                    <a:pt x="94411" y="47205"/>
                  </a:lnTo>
                  <a:lnTo>
                    <a:pt x="94411" y="35407"/>
                  </a:lnTo>
                  <a:close/>
                </a:path>
                <a:path w="626109" h="47625">
                  <a:moveTo>
                    <a:pt x="94411" y="23596"/>
                  </a:moveTo>
                  <a:lnTo>
                    <a:pt x="82613" y="23596"/>
                  </a:lnTo>
                  <a:lnTo>
                    <a:pt x="82613" y="35394"/>
                  </a:lnTo>
                  <a:lnTo>
                    <a:pt x="94411" y="35394"/>
                  </a:lnTo>
                  <a:lnTo>
                    <a:pt x="94411" y="23596"/>
                  </a:lnTo>
                  <a:close/>
                </a:path>
                <a:path w="626109" h="47625">
                  <a:moveTo>
                    <a:pt x="118008" y="35407"/>
                  </a:moveTo>
                  <a:lnTo>
                    <a:pt x="106222" y="35407"/>
                  </a:lnTo>
                  <a:lnTo>
                    <a:pt x="94424" y="35407"/>
                  </a:lnTo>
                  <a:lnTo>
                    <a:pt x="94424" y="47205"/>
                  </a:lnTo>
                  <a:lnTo>
                    <a:pt x="106222" y="47205"/>
                  </a:lnTo>
                  <a:lnTo>
                    <a:pt x="118008" y="47205"/>
                  </a:lnTo>
                  <a:lnTo>
                    <a:pt x="118008" y="35407"/>
                  </a:lnTo>
                  <a:close/>
                </a:path>
                <a:path w="626109" h="47625">
                  <a:moveTo>
                    <a:pt x="129819" y="35407"/>
                  </a:moveTo>
                  <a:lnTo>
                    <a:pt x="118021" y="35407"/>
                  </a:lnTo>
                  <a:lnTo>
                    <a:pt x="118021" y="47205"/>
                  </a:lnTo>
                  <a:lnTo>
                    <a:pt x="129819" y="47205"/>
                  </a:lnTo>
                  <a:lnTo>
                    <a:pt x="129819" y="35407"/>
                  </a:lnTo>
                  <a:close/>
                </a:path>
                <a:path w="626109" h="47625">
                  <a:moveTo>
                    <a:pt x="129819" y="23596"/>
                  </a:moveTo>
                  <a:lnTo>
                    <a:pt x="118021" y="23596"/>
                  </a:lnTo>
                  <a:lnTo>
                    <a:pt x="118021" y="35394"/>
                  </a:lnTo>
                  <a:lnTo>
                    <a:pt x="129819" y="35394"/>
                  </a:lnTo>
                  <a:lnTo>
                    <a:pt x="129819" y="23596"/>
                  </a:lnTo>
                  <a:close/>
                </a:path>
                <a:path w="626109" h="47625">
                  <a:moveTo>
                    <a:pt x="141630" y="11798"/>
                  </a:moveTo>
                  <a:lnTo>
                    <a:pt x="129832" y="11798"/>
                  </a:lnTo>
                  <a:lnTo>
                    <a:pt x="129832" y="23596"/>
                  </a:lnTo>
                  <a:lnTo>
                    <a:pt x="129832" y="35394"/>
                  </a:lnTo>
                  <a:lnTo>
                    <a:pt x="141630" y="35394"/>
                  </a:lnTo>
                  <a:lnTo>
                    <a:pt x="141630" y="23596"/>
                  </a:lnTo>
                  <a:lnTo>
                    <a:pt x="141630" y="11798"/>
                  </a:lnTo>
                  <a:close/>
                </a:path>
                <a:path w="626109" h="47625">
                  <a:moveTo>
                    <a:pt x="188836" y="23596"/>
                  </a:moveTo>
                  <a:lnTo>
                    <a:pt x="177038" y="23596"/>
                  </a:lnTo>
                  <a:lnTo>
                    <a:pt x="177038" y="35394"/>
                  </a:lnTo>
                  <a:lnTo>
                    <a:pt x="188836" y="35394"/>
                  </a:lnTo>
                  <a:lnTo>
                    <a:pt x="188836" y="23596"/>
                  </a:lnTo>
                  <a:close/>
                </a:path>
                <a:path w="626109" h="47625">
                  <a:moveTo>
                    <a:pt x="212432" y="23596"/>
                  </a:moveTo>
                  <a:lnTo>
                    <a:pt x="200647" y="23596"/>
                  </a:lnTo>
                  <a:lnTo>
                    <a:pt x="200647" y="35394"/>
                  </a:lnTo>
                  <a:lnTo>
                    <a:pt x="212432" y="35394"/>
                  </a:lnTo>
                  <a:lnTo>
                    <a:pt x="212432" y="23596"/>
                  </a:lnTo>
                  <a:close/>
                </a:path>
                <a:path w="626109" h="47625">
                  <a:moveTo>
                    <a:pt x="224243" y="11798"/>
                  </a:moveTo>
                  <a:lnTo>
                    <a:pt x="212458" y="11798"/>
                  </a:lnTo>
                  <a:lnTo>
                    <a:pt x="212458" y="23596"/>
                  </a:lnTo>
                  <a:lnTo>
                    <a:pt x="224243" y="23596"/>
                  </a:lnTo>
                  <a:lnTo>
                    <a:pt x="224243" y="11798"/>
                  </a:lnTo>
                  <a:close/>
                </a:path>
                <a:path w="626109" h="47625">
                  <a:moveTo>
                    <a:pt x="247840" y="23596"/>
                  </a:moveTo>
                  <a:lnTo>
                    <a:pt x="236054" y="23596"/>
                  </a:lnTo>
                  <a:lnTo>
                    <a:pt x="236054" y="11798"/>
                  </a:lnTo>
                  <a:lnTo>
                    <a:pt x="224256" y="11798"/>
                  </a:lnTo>
                  <a:lnTo>
                    <a:pt x="224256" y="23596"/>
                  </a:lnTo>
                  <a:lnTo>
                    <a:pt x="224256" y="35394"/>
                  </a:lnTo>
                  <a:lnTo>
                    <a:pt x="236054" y="35394"/>
                  </a:lnTo>
                  <a:lnTo>
                    <a:pt x="247840" y="35394"/>
                  </a:lnTo>
                  <a:lnTo>
                    <a:pt x="247840" y="23596"/>
                  </a:lnTo>
                  <a:close/>
                </a:path>
                <a:path w="626109" h="47625">
                  <a:moveTo>
                    <a:pt x="271449" y="11798"/>
                  </a:moveTo>
                  <a:lnTo>
                    <a:pt x="259664" y="11798"/>
                  </a:lnTo>
                  <a:lnTo>
                    <a:pt x="259664" y="23596"/>
                  </a:lnTo>
                  <a:lnTo>
                    <a:pt x="271449" y="23596"/>
                  </a:lnTo>
                  <a:lnTo>
                    <a:pt x="271449" y="11798"/>
                  </a:lnTo>
                  <a:close/>
                </a:path>
                <a:path w="626109" h="47625">
                  <a:moveTo>
                    <a:pt x="283260" y="11798"/>
                  </a:moveTo>
                  <a:lnTo>
                    <a:pt x="271475" y="11798"/>
                  </a:lnTo>
                  <a:lnTo>
                    <a:pt x="271475" y="23596"/>
                  </a:lnTo>
                  <a:lnTo>
                    <a:pt x="271475" y="35394"/>
                  </a:lnTo>
                  <a:lnTo>
                    <a:pt x="283260" y="35394"/>
                  </a:lnTo>
                  <a:lnTo>
                    <a:pt x="283260" y="23596"/>
                  </a:lnTo>
                  <a:lnTo>
                    <a:pt x="283260" y="11798"/>
                  </a:lnTo>
                  <a:close/>
                </a:path>
                <a:path w="626109" h="47625">
                  <a:moveTo>
                    <a:pt x="306857" y="11798"/>
                  </a:moveTo>
                  <a:lnTo>
                    <a:pt x="295071" y="11798"/>
                  </a:lnTo>
                  <a:lnTo>
                    <a:pt x="283273" y="11798"/>
                  </a:lnTo>
                  <a:lnTo>
                    <a:pt x="283273" y="23596"/>
                  </a:lnTo>
                  <a:lnTo>
                    <a:pt x="295071" y="23596"/>
                  </a:lnTo>
                  <a:lnTo>
                    <a:pt x="295071" y="35394"/>
                  </a:lnTo>
                  <a:lnTo>
                    <a:pt x="306857" y="35394"/>
                  </a:lnTo>
                  <a:lnTo>
                    <a:pt x="306857" y="23596"/>
                  </a:lnTo>
                  <a:lnTo>
                    <a:pt x="306857" y="11798"/>
                  </a:lnTo>
                  <a:close/>
                </a:path>
                <a:path w="626109" h="47625">
                  <a:moveTo>
                    <a:pt x="318668" y="0"/>
                  </a:moveTo>
                  <a:lnTo>
                    <a:pt x="306882" y="0"/>
                  </a:lnTo>
                  <a:lnTo>
                    <a:pt x="306882" y="11798"/>
                  </a:lnTo>
                  <a:lnTo>
                    <a:pt x="306882" y="23596"/>
                  </a:lnTo>
                  <a:lnTo>
                    <a:pt x="318668" y="23596"/>
                  </a:lnTo>
                  <a:lnTo>
                    <a:pt x="318668" y="11798"/>
                  </a:lnTo>
                  <a:lnTo>
                    <a:pt x="318668" y="0"/>
                  </a:lnTo>
                  <a:close/>
                </a:path>
                <a:path w="626109" h="47625">
                  <a:moveTo>
                    <a:pt x="330479" y="11798"/>
                  </a:moveTo>
                  <a:lnTo>
                    <a:pt x="318681" y="11798"/>
                  </a:lnTo>
                  <a:lnTo>
                    <a:pt x="318681" y="23596"/>
                  </a:lnTo>
                  <a:lnTo>
                    <a:pt x="330479" y="23596"/>
                  </a:lnTo>
                  <a:lnTo>
                    <a:pt x="330479" y="11798"/>
                  </a:lnTo>
                  <a:close/>
                </a:path>
                <a:path w="626109" h="47625">
                  <a:moveTo>
                    <a:pt x="342277" y="11798"/>
                  </a:moveTo>
                  <a:lnTo>
                    <a:pt x="330492" y="11798"/>
                  </a:lnTo>
                  <a:lnTo>
                    <a:pt x="330492" y="23596"/>
                  </a:lnTo>
                  <a:lnTo>
                    <a:pt x="342277" y="23596"/>
                  </a:lnTo>
                  <a:lnTo>
                    <a:pt x="342277" y="11798"/>
                  </a:lnTo>
                  <a:close/>
                </a:path>
                <a:path w="626109" h="47625">
                  <a:moveTo>
                    <a:pt x="365874" y="11798"/>
                  </a:moveTo>
                  <a:lnTo>
                    <a:pt x="354088" y="11798"/>
                  </a:lnTo>
                  <a:lnTo>
                    <a:pt x="354088" y="23596"/>
                  </a:lnTo>
                  <a:lnTo>
                    <a:pt x="342290" y="23596"/>
                  </a:lnTo>
                  <a:lnTo>
                    <a:pt x="342290" y="35394"/>
                  </a:lnTo>
                  <a:lnTo>
                    <a:pt x="354088" y="35394"/>
                  </a:lnTo>
                  <a:lnTo>
                    <a:pt x="365874" y="35394"/>
                  </a:lnTo>
                  <a:lnTo>
                    <a:pt x="365874" y="23596"/>
                  </a:lnTo>
                  <a:lnTo>
                    <a:pt x="365874" y="11798"/>
                  </a:lnTo>
                  <a:close/>
                </a:path>
                <a:path w="626109" h="47625">
                  <a:moveTo>
                    <a:pt x="377685" y="23596"/>
                  </a:moveTo>
                  <a:lnTo>
                    <a:pt x="365899" y="23596"/>
                  </a:lnTo>
                  <a:lnTo>
                    <a:pt x="365899" y="35394"/>
                  </a:lnTo>
                  <a:lnTo>
                    <a:pt x="377685" y="35394"/>
                  </a:lnTo>
                  <a:lnTo>
                    <a:pt x="377685" y="23596"/>
                  </a:lnTo>
                  <a:close/>
                </a:path>
                <a:path w="626109" h="47625">
                  <a:moveTo>
                    <a:pt x="389496" y="23596"/>
                  </a:moveTo>
                  <a:lnTo>
                    <a:pt x="377698" y="23596"/>
                  </a:lnTo>
                  <a:lnTo>
                    <a:pt x="377698" y="35394"/>
                  </a:lnTo>
                  <a:lnTo>
                    <a:pt x="389496" y="35394"/>
                  </a:lnTo>
                  <a:lnTo>
                    <a:pt x="389496" y="23596"/>
                  </a:lnTo>
                  <a:close/>
                </a:path>
                <a:path w="626109" h="47625">
                  <a:moveTo>
                    <a:pt x="413092" y="0"/>
                  </a:moveTo>
                  <a:lnTo>
                    <a:pt x="401307" y="0"/>
                  </a:ln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13092" y="11798"/>
                  </a:lnTo>
                  <a:lnTo>
                    <a:pt x="413092" y="0"/>
                  </a:lnTo>
                  <a:close/>
                </a:path>
                <a:path w="626109" h="47625">
                  <a:moveTo>
                    <a:pt x="424903" y="11798"/>
                  </a:moveTo>
                  <a:lnTo>
                    <a:pt x="413105" y="11798"/>
                  </a:lnTo>
                  <a:lnTo>
                    <a:pt x="413105" y="23596"/>
                  </a:lnTo>
                  <a:lnTo>
                    <a:pt x="413105" y="35394"/>
                  </a:lnTo>
                  <a:lnTo>
                    <a:pt x="424903" y="35394"/>
                  </a:lnTo>
                  <a:lnTo>
                    <a:pt x="424903" y="23596"/>
                  </a:lnTo>
                  <a:lnTo>
                    <a:pt x="424903" y="11798"/>
                  </a:lnTo>
                  <a:close/>
                </a:path>
                <a:path w="626109" h="47625">
                  <a:moveTo>
                    <a:pt x="436702" y="23596"/>
                  </a:moveTo>
                  <a:lnTo>
                    <a:pt x="424916" y="23596"/>
                  </a:lnTo>
                  <a:lnTo>
                    <a:pt x="424916" y="35394"/>
                  </a:lnTo>
                  <a:lnTo>
                    <a:pt x="436702" y="35394"/>
                  </a:lnTo>
                  <a:lnTo>
                    <a:pt x="436702" y="23596"/>
                  </a:lnTo>
                  <a:close/>
                </a:path>
                <a:path w="626109" h="47625">
                  <a:moveTo>
                    <a:pt x="436702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36702" y="11798"/>
                  </a:lnTo>
                  <a:lnTo>
                    <a:pt x="436702" y="0"/>
                  </a:lnTo>
                  <a:close/>
                </a:path>
                <a:path w="626109" h="47625">
                  <a:moveTo>
                    <a:pt x="448513" y="23596"/>
                  </a:moveTo>
                  <a:lnTo>
                    <a:pt x="436714" y="23596"/>
                  </a:lnTo>
                  <a:lnTo>
                    <a:pt x="436714" y="35394"/>
                  </a:lnTo>
                  <a:lnTo>
                    <a:pt x="448513" y="35394"/>
                  </a:lnTo>
                  <a:lnTo>
                    <a:pt x="448513" y="23596"/>
                  </a:lnTo>
                  <a:close/>
                </a:path>
                <a:path w="626109" h="47625">
                  <a:moveTo>
                    <a:pt x="460298" y="0"/>
                  </a:moveTo>
                  <a:lnTo>
                    <a:pt x="448513" y="0"/>
                  </a:lnTo>
                  <a:lnTo>
                    <a:pt x="448513" y="11798"/>
                  </a:lnTo>
                  <a:lnTo>
                    <a:pt x="448513" y="23596"/>
                  </a:lnTo>
                  <a:lnTo>
                    <a:pt x="460298" y="23596"/>
                  </a:lnTo>
                  <a:lnTo>
                    <a:pt x="460298" y="11798"/>
                  </a:lnTo>
                  <a:lnTo>
                    <a:pt x="460298" y="0"/>
                  </a:lnTo>
                  <a:close/>
                </a:path>
                <a:path w="626109" h="47625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72122" y="23596"/>
                  </a:lnTo>
                  <a:lnTo>
                    <a:pt x="472122" y="35394"/>
                  </a:lnTo>
                  <a:lnTo>
                    <a:pt x="483920" y="35394"/>
                  </a:lnTo>
                  <a:lnTo>
                    <a:pt x="483920" y="23596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09" h="47625">
                  <a:moveTo>
                    <a:pt x="495731" y="11798"/>
                  </a:moveTo>
                  <a:lnTo>
                    <a:pt x="483933" y="11798"/>
                  </a:lnTo>
                  <a:lnTo>
                    <a:pt x="483933" y="23596"/>
                  </a:lnTo>
                  <a:lnTo>
                    <a:pt x="495731" y="23596"/>
                  </a:lnTo>
                  <a:lnTo>
                    <a:pt x="495731" y="11798"/>
                  </a:lnTo>
                  <a:close/>
                </a:path>
                <a:path w="626109" h="47625">
                  <a:moveTo>
                    <a:pt x="519315" y="23596"/>
                  </a:moveTo>
                  <a:lnTo>
                    <a:pt x="507530" y="23596"/>
                  </a:lnTo>
                  <a:lnTo>
                    <a:pt x="495731" y="23596"/>
                  </a:lnTo>
                  <a:lnTo>
                    <a:pt x="495731" y="35394"/>
                  </a:lnTo>
                  <a:lnTo>
                    <a:pt x="507530" y="35394"/>
                  </a:lnTo>
                  <a:lnTo>
                    <a:pt x="519315" y="35394"/>
                  </a:lnTo>
                  <a:lnTo>
                    <a:pt x="519315" y="23596"/>
                  </a:lnTo>
                  <a:close/>
                </a:path>
                <a:path w="626109" h="47625">
                  <a:moveTo>
                    <a:pt x="531126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19341" y="23596"/>
                  </a:lnTo>
                  <a:lnTo>
                    <a:pt x="531126" y="23596"/>
                  </a:lnTo>
                  <a:lnTo>
                    <a:pt x="531126" y="11798"/>
                  </a:lnTo>
                  <a:lnTo>
                    <a:pt x="531126" y="0"/>
                  </a:lnTo>
                  <a:close/>
                </a:path>
                <a:path w="626109" h="47625">
                  <a:moveTo>
                    <a:pt x="542937" y="0"/>
                  </a:moveTo>
                  <a:lnTo>
                    <a:pt x="531139" y="0"/>
                  </a:lnTo>
                  <a:lnTo>
                    <a:pt x="531139" y="11798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26109" h="47625">
                  <a:moveTo>
                    <a:pt x="601941" y="0"/>
                  </a:moveTo>
                  <a:lnTo>
                    <a:pt x="590143" y="0"/>
                  </a:lnTo>
                  <a:lnTo>
                    <a:pt x="578345" y="0"/>
                  </a:lnTo>
                  <a:lnTo>
                    <a:pt x="578345" y="11798"/>
                  </a:lnTo>
                  <a:lnTo>
                    <a:pt x="578345" y="23596"/>
                  </a:lnTo>
                  <a:lnTo>
                    <a:pt x="566547" y="23596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78345" y="0"/>
                  </a:lnTo>
                  <a:lnTo>
                    <a:pt x="566547" y="0"/>
                  </a:lnTo>
                  <a:lnTo>
                    <a:pt x="554748" y="0"/>
                  </a:lnTo>
                  <a:lnTo>
                    <a:pt x="554748" y="11798"/>
                  </a:ln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54748" y="35394"/>
                  </a:lnTo>
                  <a:lnTo>
                    <a:pt x="566547" y="35394"/>
                  </a:lnTo>
                  <a:lnTo>
                    <a:pt x="578345" y="35394"/>
                  </a:lnTo>
                  <a:lnTo>
                    <a:pt x="590143" y="35394"/>
                  </a:lnTo>
                  <a:lnTo>
                    <a:pt x="590143" y="23596"/>
                  </a:lnTo>
                  <a:lnTo>
                    <a:pt x="601941" y="23596"/>
                  </a:lnTo>
                  <a:lnTo>
                    <a:pt x="601941" y="11798"/>
                  </a:lnTo>
                  <a:lnTo>
                    <a:pt x="601941" y="0"/>
                  </a:lnTo>
                  <a:close/>
                </a:path>
                <a:path w="626109" h="47625">
                  <a:moveTo>
                    <a:pt x="613765" y="11798"/>
                  </a:moveTo>
                  <a:lnTo>
                    <a:pt x="601967" y="11798"/>
                  </a:lnTo>
                  <a:lnTo>
                    <a:pt x="601967" y="23596"/>
                  </a:lnTo>
                  <a:lnTo>
                    <a:pt x="613765" y="23596"/>
                  </a:lnTo>
                  <a:lnTo>
                    <a:pt x="613765" y="11798"/>
                  </a:lnTo>
                  <a:close/>
                </a:path>
                <a:path w="626109" h="47625">
                  <a:moveTo>
                    <a:pt x="625551" y="23596"/>
                  </a:moveTo>
                  <a:lnTo>
                    <a:pt x="613765" y="23596"/>
                  </a:lnTo>
                  <a:lnTo>
                    <a:pt x="613765" y="35394"/>
                  </a:lnTo>
                  <a:lnTo>
                    <a:pt x="625551" y="35394"/>
                  </a:lnTo>
                  <a:lnTo>
                    <a:pt x="625551" y="23596"/>
                  </a:lnTo>
                  <a:close/>
                </a:path>
                <a:path w="626109" h="47625">
                  <a:moveTo>
                    <a:pt x="625551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5958433" y="5964719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09" h="35560">
                  <a:moveTo>
                    <a:pt x="11798" y="23609"/>
                  </a:move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11798" y="23609"/>
                  </a:lnTo>
                  <a:close/>
                </a:path>
                <a:path w="626109" h="35560">
                  <a:moveTo>
                    <a:pt x="11798" y="11798"/>
                  </a:moveTo>
                  <a:lnTo>
                    <a:pt x="0" y="11798"/>
                  </a:lnTo>
                  <a:lnTo>
                    <a:pt x="0" y="23596"/>
                  </a:lnTo>
                  <a:lnTo>
                    <a:pt x="11798" y="23596"/>
                  </a:lnTo>
                  <a:lnTo>
                    <a:pt x="11798" y="11798"/>
                  </a:lnTo>
                  <a:close/>
                </a:path>
                <a:path w="626109" h="35560">
                  <a:moveTo>
                    <a:pt x="35394" y="23609"/>
                  </a:moveTo>
                  <a:lnTo>
                    <a:pt x="23596" y="23609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close/>
                </a:path>
                <a:path w="626109" h="35560">
                  <a:moveTo>
                    <a:pt x="35394" y="11798"/>
                  </a:moveTo>
                  <a:lnTo>
                    <a:pt x="23596" y="11798"/>
                  </a:lnTo>
                  <a:lnTo>
                    <a:pt x="23596" y="23596"/>
                  </a:lnTo>
                  <a:lnTo>
                    <a:pt x="35394" y="23596"/>
                  </a:lnTo>
                  <a:lnTo>
                    <a:pt x="35394" y="11798"/>
                  </a:lnTo>
                  <a:close/>
                </a:path>
                <a:path w="626109" h="35560">
                  <a:moveTo>
                    <a:pt x="58991" y="23609"/>
                  </a:moveTo>
                  <a:lnTo>
                    <a:pt x="47205" y="23609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58991" y="35407"/>
                  </a:lnTo>
                  <a:lnTo>
                    <a:pt x="58991" y="23609"/>
                  </a:lnTo>
                  <a:close/>
                </a:path>
                <a:path w="626109" h="35560">
                  <a:moveTo>
                    <a:pt x="58991" y="11798"/>
                  </a:moveTo>
                  <a:lnTo>
                    <a:pt x="47205" y="11798"/>
                  </a:lnTo>
                  <a:lnTo>
                    <a:pt x="35407" y="11798"/>
                  </a:lnTo>
                  <a:lnTo>
                    <a:pt x="35407" y="23596"/>
                  </a:lnTo>
                  <a:lnTo>
                    <a:pt x="47205" y="23596"/>
                  </a:lnTo>
                  <a:lnTo>
                    <a:pt x="58991" y="23596"/>
                  </a:lnTo>
                  <a:lnTo>
                    <a:pt x="58991" y="11798"/>
                  </a:lnTo>
                  <a:close/>
                </a:path>
                <a:path w="626109" h="35560">
                  <a:moveTo>
                    <a:pt x="70815" y="11798"/>
                  </a:moveTo>
                  <a:lnTo>
                    <a:pt x="59016" y="11798"/>
                  </a:lnTo>
                  <a:lnTo>
                    <a:pt x="59016" y="23596"/>
                  </a:lnTo>
                  <a:lnTo>
                    <a:pt x="70815" y="23596"/>
                  </a:lnTo>
                  <a:lnTo>
                    <a:pt x="70815" y="11798"/>
                  </a:lnTo>
                  <a:close/>
                </a:path>
                <a:path w="626109" h="35560">
                  <a:moveTo>
                    <a:pt x="94411" y="23609"/>
                  </a:moveTo>
                  <a:lnTo>
                    <a:pt x="82613" y="23609"/>
                  </a:lnTo>
                  <a:lnTo>
                    <a:pt x="70815" y="23609"/>
                  </a:ln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94411" y="35407"/>
                  </a:lnTo>
                  <a:lnTo>
                    <a:pt x="94411" y="23609"/>
                  </a:lnTo>
                  <a:close/>
                </a:path>
                <a:path w="626109" h="35560">
                  <a:moveTo>
                    <a:pt x="118008" y="23609"/>
                  </a:moveTo>
                  <a:lnTo>
                    <a:pt x="106222" y="23609"/>
                  </a:ln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18008" y="35407"/>
                  </a:lnTo>
                  <a:lnTo>
                    <a:pt x="118008" y="23609"/>
                  </a:lnTo>
                  <a:close/>
                </a:path>
                <a:path w="626109" h="35560">
                  <a:moveTo>
                    <a:pt x="129819" y="23609"/>
                  </a:moveTo>
                  <a:lnTo>
                    <a:pt x="118021" y="23609"/>
                  </a:lnTo>
                  <a:lnTo>
                    <a:pt x="118021" y="35407"/>
                  </a:lnTo>
                  <a:lnTo>
                    <a:pt x="129819" y="35407"/>
                  </a:lnTo>
                  <a:lnTo>
                    <a:pt x="129819" y="23609"/>
                  </a:lnTo>
                  <a:close/>
                </a:path>
                <a:path w="626109" h="35560">
                  <a:moveTo>
                    <a:pt x="129819" y="0"/>
                  </a:moveTo>
                  <a:lnTo>
                    <a:pt x="118021" y="0"/>
                  </a:lnTo>
                  <a:lnTo>
                    <a:pt x="118021" y="11798"/>
                  </a:lnTo>
                  <a:lnTo>
                    <a:pt x="118021" y="23596"/>
                  </a:lnTo>
                  <a:lnTo>
                    <a:pt x="129819" y="23596"/>
                  </a:lnTo>
                  <a:lnTo>
                    <a:pt x="129819" y="11798"/>
                  </a:lnTo>
                  <a:lnTo>
                    <a:pt x="129819" y="0"/>
                  </a:lnTo>
                  <a:close/>
                </a:path>
                <a:path w="626109" h="35560">
                  <a:moveTo>
                    <a:pt x="141630" y="23609"/>
                  </a:moveTo>
                  <a:lnTo>
                    <a:pt x="129832" y="23609"/>
                  </a:lnTo>
                  <a:lnTo>
                    <a:pt x="129832" y="35407"/>
                  </a:lnTo>
                  <a:lnTo>
                    <a:pt x="141630" y="35407"/>
                  </a:lnTo>
                  <a:lnTo>
                    <a:pt x="141630" y="23609"/>
                  </a:lnTo>
                  <a:close/>
                </a:path>
                <a:path w="626109" h="35560">
                  <a:moveTo>
                    <a:pt x="153416" y="0"/>
                  </a:moveTo>
                  <a:lnTo>
                    <a:pt x="141630" y="0"/>
                  </a:lnTo>
                  <a:lnTo>
                    <a:pt x="141630" y="11798"/>
                  </a:lnTo>
                  <a:lnTo>
                    <a:pt x="141630" y="23596"/>
                  </a:lnTo>
                  <a:lnTo>
                    <a:pt x="153416" y="23596"/>
                  </a:lnTo>
                  <a:lnTo>
                    <a:pt x="153416" y="11798"/>
                  </a:lnTo>
                  <a:lnTo>
                    <a:pt x="153416" y="0"/>
                  </a:lnTo>
                  <a:close/>
                </a:path>
                <a:path w="626109" h="35560">
                  <a:moveTo>
                    <a:pt x="212432" y="23609"/>
                  </a:moveTo>
                  <a:lnTo>
                    <a:pt x="200647" y="23609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close/>
                </a:path>
                <a:path w="626109" h="35560">
                  <a:moveTo>
                    <a:pt x="212432" y="11798"/>
                  </a:moveTo>
                  <a:lnTo>
                    <a:pt x="200647" y="11798"/>
                  </a:lnTo>
                  <a:lnTo>
                    <a:pt x="200647" y="23596"/>
                  </a:lnTo>
                  <a:lnTo>
                    <a:pt x="212432" y="23596"/>
                  </a:lnTo>
                  <a:lnTo>
                    <a:pt x="212432" y="11798"/>
                  </a:lnTo>
                  <a:close/>
                </a:path>
                <a:path w="626109" h="35560">
                  <a:moveTo>
                    <a:pt x="224243" y="0"/>
                  </a:moveTo>
                  <a:lnTo>
                    <a:pt x="212458" y="0"/>
                  </a:lnTo>
                  <a:lnTo>
                    <a:pt x="212458" y="11798"/>
                  </a:lnTo>
                  <a:lnTo>
                    <a:pt x="224243" y="11798"/>
                  </a:lnTo>
                  <a:lnTo>
                    <a:pt x="224243" y="0"/>
                  </a:lnTo>
                  <a:close/>
                </a:path>
                <a:path w="626109" h="35560">
                  <a:moveTo>
                    <a:pt x="236054" y="23609"/>
                  </a:move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36054" y="23609"/>
                  </a:lnTo>
                  <a:close/>
                </a:path>
                <a:path w="626109" h="35560">
                  <a:moveTo>
                    <a:pt x="247840" y="0"/>
                  </a:moveTo>
                  <a:lnTo>
                    <a:pt x="236054" y="0"/>
                  </a:lnTo>
                  <a:lnTo>
                    <a:pt x="236054" y="11798"/>
                  </a:lnTo>
                  <a:lnTo>
                    <a:pt x="236054" y="23596"/>
                  </a:lnTo>
                  <a:lnTo>
                    <a:pt x="247840" y="23596"/>
                  </a:lnTo>
                  <a:lnTo>
                    <a:pt x="247840" y="11798"/>
                  </a:lnTo>
                  <a:lnTo>
                    <a:pt x="247840" y="0"/>
                  </a:lnTo>
                  <a:close/>
                </a:path>
                <a:path w="626109" h="35560">
                  <a:moveTo>
                    <a:pt x="271449" y="0"/>
                  </a:moveTo>
                  <a:lnTo>
                    <a:pt x="259664" y="0"/>
                  </a:lnTo>
                  <a:lnTo>
                    <a:pt x="247865" y="0"/>
                  </a:lnTo>
                  <a:lnTo>
                    <a:pt x="247865" y="11798"/>
                  </a:lnTo>
                  <a:lnTo>
                    <a:pt x="259664" y="11798"/>
                  </a:lnTo>
                  <a:lnTo>
                    <a:pt x="271449" y="11798"/>
                  </a:lnTo>
                  <a:lnTo>
                    <a:pt x="271449" y="0"/>
                  </a:lnTo>
                  <a:close/>
                </a:path>
                <a:path w="626109" h="35560">
                  <a:moveTo>
                    <a:pt x="283260" y="23609"/>
                  </a:moveTo>
                  <a:lnTo>
                    <a:pt x="271475" y="23609"/>
                  </a:lnTo>
                  <a:lnTo>
                    <a:pt x="271475" y="35407"/>
                  </a:lnTo>
                  <a:lnTo>
                    <a:pt x="283260" y="35407"/>
                  </a:lnTo>
                  <a:lnTo>
                    <a:pt x="283260" y="23609"/>
                  </a:lnTo>
                  <a:close/>
                </a:path>
                <a:path w="626109" h="35560">
                  <a:moveTo>
                    <a:pt x="306857" y="23609"/>
                  </a:moveTo>
                  <a:lnTo>
                    <a:pt x="295071" y="23609"/>
                  </a:ln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close/>
                </a:path>
                <a:path w="626109" h="35560">
                  <a:moveTo>
                    <a:pt x="306857" y="11798"/>
                  </a:moveTo>
                  <a:lnTo>
                    <a:pt x="295071" y="11798"/>
                  </a:lnTo>
                  <a:lnTo>
                    <a:pt x="295071" y="23596"/>
                  </a:lnTo>
                  <a:lnTo>
                    <a:pt x="306857" y="23596"/>
                  </a:lnTo>
                  <a:lnTo>
                    <a:pt x="306857" y="11798"/>
                  </a:lnTo>
                  <a:close/>
                </a:path>
                <a:path w="626109" h="35560">
                  <a:moveTo>
                    <a:pt x="318668" y="23609"/>
                  </a:moveTo>
                  <a:lnTo>
                    <a:pt x="306882" y="23609"/>
                  </a:lnTo>
                  <a:lnTo>
                    <a:pt x="306882" y="35407"/>
                  </a:lnTo>
                  <a:lnTo>
                    <a:pt x="318668" y="35407"/>
                  </a:lnTo>
                  <a:lnTo>
                    <a:pt x="318668" y="23609"/>
                  </a:lnTo>
                  <a:close/>
                </a:path>
                <a:path w="626109" h="35560">
                  <a:moveTo>
                    <a:pt x="318668" y="0"/>
                  </a:moveTo>
                  <a:lnTo>
                    <a:pt x="306882" y="0"/>
                  </a:lnTo>
                  <a:lnTo>
                    <a:pt x="306882" y="11798"/>
                  </a:lnTo>
                  <a:lnTo>
                    <a:pt x="318668" y="11798"/>
                  </a:lnTo>
                  <a:lnTo>
                    <a:pt x="318668" y="0"/>
                  </a:lnTo>
                  <a:close/>
                </a:path>
                <a:path w="626109" h="35560">
                  <a:moveTo>
                    <a:pt x="330479" y="23609"/>
                  </a:moveTo>
                  <a:lnTo>
                    <a:pt x="318681" y="23609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close/>
                </a:path>
                <a:path w="626109" h="35560">
                  <a:moveTo>
                    <a:pt x="330479" y="11798"/>
                  </a:moveTo>
                  <a:lnTo>
                    <a:pt x="318681" y="11798"/>
                  </a:lnTo>
                  <a:lnTo>
                    <a:pt x="318681" y="23596"/>
                  </a:lnTo>
                  <a:lnTo>
                    <a:pt x="330479" y="23596"/>
                  </a:lnTo>
                  <a:lnTo>
                    <a:pt x="330479" y="11798"/>
                  </a:lnTo>
                  <a:close/>
                </a:path>
                <a:path w="626109" h="35560">
                  <a:moveTo>
                    <a:pt x="342277" y="23609"/>
                  </a:moveTo>
                  <a:lnTo>
                    <a:pt x="330492" y="23609"/>
                  </a:lnTo>
                  <a:lnTo>
                    <a:pt x="330492" y="35407"/>
                  </a:lnTo>
                  <a:lnTo>
                    <a:pt x="342277" y="35407"/>
                  </a:lnTo>
                  <a:lnTo>
                    <a:pt x="342277" y="23609"/>
                  </a:lnTo>
                  <a:close/>
                </a:path>
                <a:path w="626109" h="35560">
                  <a:moveTo>
                    <a:pt x="342277" y="11798"/>
                  </a:moveTo>
                  <a:lnTo>
                    <a:pt x="330492" y="11798"/>
                  </a:lnTo>
                  <a:lnTo>
                    <a:pt x="330492" y="23596"/>
                  </a:lnTo>
                  <a:lnTo>
                    <a:pt x="342277" y="23596"/>
                  </a:lnTo>
                  <a:lnTo>
                    <a:pt x="342277" y="11798"/>
                  </a:lnTo>
                  <a:close/>
                </a:path>
                <a:path w="626109" h="35560">
                  <a:moveTo>
                    <a:pt x="365874" y="23609"/>
                  </a:moveTo>
                  <a:lnTo>
                    <a:pt x="354088" y="23609"/>
                  </a:lnTo>
                  <a:lnTo>
                    <a:pt x="342290" y="23609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65874" y="35407"/>
                  </a:lnTo>
                  <a:lnTo>
                    <a:pt x="365874" y="23609"/>
                  </a:lnTo>
                  <a:close/>
                </a:path>
                <a:path w="626109" h="35560">
                  <a:moveTo>
                    <a:pt x="365874" y="0"/>
                  </a:moveTo>
                  <a:lnTo>
                    <a:pt x="354088" y="0"/>
                  </a:lnTo>
                  <a:lnTo>
                    <a:pt x="342290" y="0"/>
                  </a:lnTo>
                  <a:lnTo>
                    <a:pt x="342290" y="11798"/>
                  </a:lnTo>
                  <a:lnTo>
                    <a:pt x="342290" y="23596"/>
                  </a:lnTo>
                  <a:lnTo>
                    <a:pt x="354088" y="23596"/>
                  </a:lnTo>
                  <a:lnTo>
                    <a:pt x="354088" y="11798"/>
                  </a:lnTo>
                  <a:lnTo>
                    <a:pt x="365874" y="11798"/>
                  </a:lnTo>
                  <a:lnTo>
                    <a:pt x="365874" y="0"/>
                  </a:lnTo>
                  <a:close/>
                </a:path>
                <a:path w="626109" h="35560">
                  <a:moveTo>
                    <a:pt x="377685" y="0"/>
                  </a:moveTo>
                  <a:lnTo>
                    <a:pt x="365899" y="0"/>
                  </a:lnTo>
                  <a:lnTo>
                    <a:pt x="365899" y="11798"/>
                  </a:lnTo>
                  <a:lnTo>
                    <a:pt x="365899" y="23596"/>
                  </a:lnTo>
                  <a:lnTo>
                    <a:pt x="377685" y="23596"/>
                  </a:lnTo>
                  <a:lnTo>
                    <a:pt x="377685" y="11798"/>
                  </a:lnTo>
                  <a:lnTo>
                    <a:pt x="377685" y="0"/>
                  </a:lnTo>
                  <a:close/>
                </a:path>
                <a:path w="626109" h="35560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77698" y="23596"/>
                  </a:lnTo>
                  <a:lnTo>
                    <a:pt x="389496" y="23596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26109" h="35560">
                  <a:moveTo>
                    <a:pt x="401307" y="23609"/>
                  </a:move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01307" y="23609"/>
                  </a:lnTo>
                  <a:close/>
                </a:path>
                <a:path w="626109" h="35560">
                  <a:moveTo>
                    <a:pt x="401307" y="11798"/>
                  </a:moveTo>
                  <a:lnTo>
                    <a:pt x="389509" y="11798"/>
                  </a:lnTo>
                  <a:lnTo>
                    <a:pt x="389509" y="23596"/>
                  </a:lnTo>
                  <a:lnTo>
                    <a:pt x="401307" y="23596"/>
                  </a:lnTo>
                  <a:lnTo>
                    <a:pt x="401307" y="11798"/>
                  </a:lnTo>
                  <a:close/>
                </a:path>
                <a:path w="626109" h="35560">
                  <a:moveTo>
                    <a:pt x="413092" y="0"/>
                  </a:moveTo>
                  <a:lnTo>
                    <a:pt x="401307" y="0"/>
                  </a:lnTo>
                  <a:lnTo>
                    <a:pt x="401307" y="11798"/>
                  </a:lnTo>
                  <a:lnTo>
                    <a:pt x="413092" y="11798"/>
                  </a:lnTo>
                  <a:lnTo>
                    <a:pt x="413092" y="0"/>
                  </a:lnTo>
                  <a:close/>
                </a:path>
                <a:path w="626109" h="35560">
                  <a:moveTo>
                    <a:pt x="424903" y="23609"/>
                  </a:moveTo>
                  <a:lnTo>
                    <a:pt x="413105" y="23609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close/>
                </a:path>
                <a:path w="626109" h="35560">
                  <a:moveTo>
                    <a:pt x="436702" y="23609"/>
                  </a:moveTo>
                  <a:lnTo>
                    <a:pt x="424916" y="23609"/>
                  </a:lnTo>
                  <a:lnTo>
                    <a:pt x="424916" y="35407"/>
                  </a:lnTo>
                  <a:lnTo>
                    <a:pt x="436702" y="35407"/>
                  </a:lnTo>
                  <a:lnTo>
                    <a:pt x="436702" y="23609"/>
                  </a:lnTo>
                  <a:close/>
                </a:path>
                <a:path w="626109" h="35560">
                  <a:moveTo>
                    <a:pt x="436702" y="11798"/>
                  </a:moveTo>
                  <a:lnTo>
                    <a:pt x="424916" y="11798"/>
                  </a:lnTo>
                  <a:lnTo>
                    <a:pt x="424916" y="23596"/>
                  </a:lnTo>
                  <a:lnTo>
                    <a:pt x="436702" y="23596"/>
                  </a:lnTo>
                  <a:lnTo>
                    <a:pt x="436702" y="11798"/>
                  </a:lnTo>
                  <a:close/>
                </a:path>
                <a:path w="626109" h="35560">
                  <a:moveTo>
                    <a:pt x="460298" y="11798"/>
                  </a:moveTo>
                  <a:lnTo>
                    <a:pt x="448513" y="11798"/>
                  </a:lnTo>
                  <a:lnTo>
                    <a:pt x="448513" y="0"/>
                  </a:lnTo>
                  <a:lnTo>
                    <a:pt x="436714" y="0"/>
                  </a:lnTo>
                  <a:lnTo>
                    <a:pt x="436714" y="11798"/>
                  </a:lnTo>
                  <a:lnTo>
                    <a:pt x="436714" y="23596"/>
                  </a:lnTo>
                  <a:lnTo>
                    <a:pt x="448513" y="23596"/>
                  </a:lnTo>
                  <a:lnTo>
                    <a:pt x="460298" y="23596"/>
                  </a:lnTo>
                  <a:lnTo>
                    <a:pt x="460298" y="11798"/>
                  </a:lnTo>
                  <a:close/>
                </a:path>
                <a:path w="626109" h="35560">
                  <a:moveTo>
                    <a:pt x="519315" y="0"/>
                  </a:moveTo>
                  <a:lnTo>
                    <a:pt x="507530" y="0"/>
                  </a:ln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83933" y="23596"/>
                  </a:lnTo>
                  <a:lnTo>
                    <a:pt x="495731" y="23596"/>
                  </a:lnTo>
                  <a:lnTo>
                    <a:pt x="507530" y="23596"/>
                  </a:lnTo>
                  <a:lnTo>
                    <a:pt x="507530" y="11798"/>
                  </a:lnTo>
                  <a:lnTo>
                    <a:pt x="519315" y="11798"/>
                  </a:lnTo>
                  <a:lnTo>
                    <a:pt x="519315" y="0"/>
                  </a:lnTo>
                  <a:close/>
                </a:path>
                <a:path w="626109" h="35560">
                  <a:moveTo>
                    <a:pt x="531126" y="11798"/>
                  </a:moveTo>
                  <a:lnTo>
                    <a:pt x="519341" y="11798"/>
                  </a:lnTo>
                  <a:lnTo>
                    <a:pt x="519341" y="23596"/>
                  </a:lnTo>
                  <a:lnTo>
                    <a:pt x="531126" y="23596"/>
                  </a:lnTo>
                  <a:lnTo>
                    <a:pt x="531126" y="11798"/>
                  </a:lnTo>
                  <a:close/>
                </a:path>
                <a:path w="626109" h="35560">
                  <a:moveTo>
                    <a:pt x="578345" y="0"/>
                  </a:moveTo>
                  <a:lnTo>
                    <a:pt x="566547" y="0"/>
                  </a:lnTo>
                  <a:lnTo>
                    <a:pt x="566547" y="11798"/>
                  </a:lnTo>
                  <a:lnTo>
                    <a:pt x="554748" y="11798"/>
                  </a:lnTo>
                  <a:lnTo>
                    <a:pt x="554748" y="0"/>
                  </a:lnTo>
                  <a:lnTo>
                    <a:pt x="542950" y="0"/>
                  </a:ln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66547" y="23596"/>
                  </a:lnTo>
                  <a:lnTo>
                    <a:pt x="578345" y="23596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26109" h="35560">
                  <a:moveTo>
                    <a:pt x="601941" y="0"/>
                  </a:moveTo>
                  <a:lnTo>
                    <a:pt x="590143" y="0"/>
                  </a:lnTo>
                  <a:lnTo>
                    <a:pt x="590143" y="11798"/>
                  </a:lnTo>
                  <a:lnTo>
                    <a:pt x="601941" y="11798"/>
                  </a:lnTo>
                  <a:lnTo>
                    <a:pt x="601941" y="0"/>
                  </a:lnTo>
                  <a:close/>
                </a:path>
                <a:path w="626109" h="35560">
                  <a:moveTo>
                    <a:pt x="625551" y="11798"/>
                  </a:moveTo>
                  <a:lnTo>
                    <a:pt x="613765" y="11798"/>
                  </a:lnTo>
                  <a:lnTo>
                    <a:pt x="613765" y="0"/>
                  </a:lnTo>
                  <a:lnTo>
                    <a:pt x="601967" y="0"/>
                  </a:lnTo>
                  <a:lnTo>
                    <a:pt x="601967" y="11798"/>
                  </a:lnTo>
                  <a:lnTo>
                    <a:pt x="601967" y="23596"/>
                  </a:lnTo>
                  <a:lnTo>
                    <a:pt x="613765" y="23596"/>
                  </a:lnTo>
                  <a:lnTo>
                    <a:pt x="625551" y="23596"/>
                  </a:lnTo>
                  <a:lnTo>
                    <a:pt x="625551" y="117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5958433" y="5988329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09" h="47625">
                  <a:moveTo>
                    <a:pt x="11798" y="35407"/>
                  </a:moveTo>
                  <a:lnTo>
                    <a:pt x="0" y="35407"/>
                  </a:lnTo>
                  <a:lnTo>
                    <a:pt x="0" y="47205"/>
                  </a:lnTo>
                  <a:lnTo>
                    <a:pt x="11798" y="47205"/>
                  </a:lnTo>
                  <a:lnTo>
                    <a:pt x="11798" y="35407"/>
                  </a:lnTo>
                  <a:close/>
                </a:path>
                <a:path w="626109" h="47625">
                  <a:moveTo>
                    <a:pt x="11798" y="23596"/>
                  </a:moveTo>
                  <a:lnTo>
                    <a:pt x="0" y="23596"/>
                  </a:lnTo>
                  <a:lnTo>
                    <a:pt x="0" y="35394"/>
                  </a:lnTo>
                  <a:lnTo>
                    <a:pt x="11798" y="35394"/>
                  </a:lnTo>
                  <a:lnTo>
                    <a:pt x="11798" y="23596"/>
                  </a:lnTo>
                  <a:close/>
                </a:path>
                <a:path w="626109" h="47625">
                  <a:moveTo>
                    <a:pt x="23583" y="11798"/>
                  </a:moveTo>
                  <a:lnTo>
                    <a:pt x="11798" y="11798"/>
                  </a:lnTo>
                  <a:lnTo>
                    <a:pt x="11798" y="23596"/>
                  </a:lnTo>
                  <a:lnTo>
                    <a:pt x="23583" y="23596"/>
                  </a:lnTo>
                  <a:lnTo>
                    <a:pt x="23583" y="11798"/>
                  </a:lnTo>
                  <a:close/>
                </a:path>
                <a:path w="626109" h="47625">
                  <a:moveTo>
                    <a:pt x="35394" y="11798"/>
                  </a:moveTo>
                  <a:lnTo>
                    <a:pt x="23596" y="11798"/>
                  </a:lnTo>
                  <a:lnTo>
                    <a:pt x="23596" y="23596"/>
                  </a:lnTo>
                  <a:lnTo>
                    <a:pt x="23596" y="35394"/>
                  </a:lnTo>
                  <a:lnTo>
                    <a:pt x="35394" y="35394"/>
                  </a:lnTo>
                  <a:lnTo>
                    <a:pt x="35394" y="23596"/>
                  </a:lnTo>
                  <a:lnTo>
                    <a:pt x="35394" y="11798"/>
                  </a:lnTo>
                  <a:close/>
                </a:path>
                <a:path w="626109" h="47625">
                  <a:moveTo>
                    <a:pt x="58991" y="35407"/>
                  </a:moveTo>
                  <a:lnTo>
                    <a:pt x="47205" y="35407"/>
                  </a:lnTo>
                  <a:lnTo>
                    <a:pt x="47205" y="47205"/>
                  </a:lnTo>
                  <a:lnTo>
                    <a:pt x="58991" y="47205"/>
                  </a:lnTo>
                  <a:lnTo>
                    <a:pt x="58991" y="35407"/>
                  </a:lnTo>
                  <a:close/>
                </a:path>
                <a:path w="626109" h="47625">
                  <a:moveTo>
                    <a:pt x="58991" y="11798"/>
                  </a:moveTo>
                  <a:lnTo>
                    <a:pt x="47205" y="11798"/>
                  </a:lnTo>
                  <a:lnTo>
                    <a:pt x="35407" y="11798"/>
                  </a:lnTo>
                  <a:lnTo>
                    <a:pt x="35407" y="23596"/>
                  </a:lnTo>
                  <a:lnTo>
                    <a:pt x="35407" y="35394"/>
                  </a:lnTo>
                  <a:lnTo>
                    <a:pt x="47205" y="35394"/>
                  </a:lnTo>
                  <a:lnTo>
                    <a:pt x="58991" y="35394"/>
                  </a:lnTo>
                  <a:lnTo>
                    <a:pt x="58991" y="23596"/>
                  </a:lnTo>
                  <a:lnTo>
                    <a:pt x="58991" y="11798"/>
                  </a:lnTo>
                  <a:close/>
                </a:path>
                <a:path w="626109" h="47625">
                  <a:moveTo>
                    <a:pt x="82613" y="23596"/>
                  </a:moveTo>
                  <a:lnTo>
                    <a:pt x="70815" y="23596"/>
                  </a:lnTo>
                  <a:lnTo>
                    <a:pt x="70815" y="35394"/>
                  </a:lnTo>
                  <a:lnTo>
                    <a:pt x="82613" y="35394"/>
                  </a:lnTo>
                  <a:lnTo>
                    <a:pt x="82613" y="23596"/>
                  </a:lnTo>
                  <a:close/>
                </a:path>
                <a:path w="626109" h="47625">
                  <a:moveTo>
                    <a:pt x="118008" y="35407"/>
                  </a:moveTo>
                  <a:lnTo>
                    <a:pt x="106222" y="35407"/>
                  </a:lnTo>
                  <a:lnTo>
                    <a:pt x="94424" y="35407"/>
                  </a:lnTo>
                  <a:lnTo>
                    <a:pt x="94424" y="47205"/>
                  </a:lnTo>
                  <a:lnTo>
                    <a:pt x="106222" y="47205"/>
                  </a:lnTo>
                  <a:lnTo>
                    <a:pt x="118008" y="47205"/>
                  </a:lnTo>
                  <a:lnTo>
                    <a:pt x="118008" y="35407"/>
                  </a:lnTo>
                  <a:close/>
                </a:path>
                <a:path w="626109" h="47625">
                  <a:moveTo>
                    <a:pt x="118008" y="23596"/>
                  </a:moveTo>
                  <a:lnTo>
                    <a:pt x="106222" y="23596"/>
                  </a:lnTo>
                  <a:lnTo>
                    <a:pt x="106222" y="11798"/>
                  </a:lnTo>
                  <a:lnTo>
                    <a:pt x="94424" y="11798"/>
                  </a:lnTo>
                  <a:lnTo>
                    <a:pt x="94424" y="23596"/>
                  </a:lnTo>
                  <a:lnTo>
                    <a:pt x="94424" y="35394"/>
                  </a:lnTo>
                  <a:lnTo>
                    <a:pt x="106222" y="35394"/>
                  </a:lnTo>
                  <a:lnTo>
                    <a:pt x="118008" y="35394"/>
                  </a:lnTo>
                  <a:lnTo>
                    <a:pt x="118008" y="23596"/>
                  </a:lnTo>
                  <a:close/>
                </a:path>
                <a:path w="626109" h="47625">
                  <a:moveTo>
                    <a:pt x="153416" y="23596"/>
                  </a:moveTo>
                  <a:lnTo>
                    <a:pt x="141630" y="23596"/>
                  </a:lnTo>
                  <a:lnTo>
                    <a:pt x="141630" y="11798"/>
                  </a:lnTo>
                  <a:lnTo>
                    <a:pt x="129832" y="11798"/>
                  </a:lnTo>
                  <a:lnTo>
                    <a:pt x="129832" y="23596"/>
                  </a:lnTo>
                  <a:lnTo>
                    <a:pt x="129832" y="35394"/>
                  </a:lnTo>
                  <a:lnTo>
                    <a:pt x="141630" y="35394"/>
                  </a:lnTo>
                  <a:lnTo>
                    <a:pt x="153416" y="35394"/>
                  </a:lnTo>
                  <a:lnTo>
                    <a:pt x="153416" y="23596"/>
                  </a:lnTo>
                  <a:close/>
                </a:path>
                <a:path w="626109" h="47625">
                  <a:moveTo>
                    <a:pt x="177025" y="23596"/>
                  </a:moveTo>
                  <a:lnTo>
                    <a:pt x="165239" y="23596"/>
                  </a:lnTo>
                  <a:lnTo>
                    <a:pt x="165239" y="11798"/>
                  </a:lnTo>
                  <a:lnTo>
                    <a:pt x="153441" y="11798"/>
                  </a:lnTo>
                  <a:lnTo>
                    <a:pt x="153441" y="23596"/>
                  </a:lnTo>
                  <a:lnTo>
                    <a:pt x="153441" y="35394"/>
                  </a:lnTo>
                  <a:lnTo>
                    <a:pt x="165239" y="35394"/>
                  </a:lnTo>
                  <a:lnTo>
                    <a:pt x="177025" y="35394"/>
                  </a:lnTo>
                  <a:lnTo>
                    <a:pt x="177025" y="23596"/>
                  </a:lnTo>
                  <a:close/>
                </a:path>
                <a:path w="626109" h="47625">
                  <a:moveTo>
                    <a:pt x="188836" y="11798"/>
                  </a:moveTo>
                  <a:lnTo>
                    <a:pt x="177038" y="11798"/>
                  </a:lnTo>
                  <a:lnTo>
                    <a:pt x="177038" y="23596"/>
                  </a:lnTo>
                  <a:lnTo>
                    <a:pt x="188836" y="23596"/>
                  </a:lnTo>
                  <a:lnTo>
                    <a:pt x="188836" y="11798"/>
                  </a:lnTo>
                  <a:close/>
                </a:path>
                <a:path w="626109" h="47625">
                  <a:moveTo>
                    <a:pt x="212432" y="23596"/>
                  </a:moveTo>
                  <a:lnTo>
                    <a:pt x="200647" y="23596"/>
                  </a:lnTo>
                  <a:lnTo>
                    <a:pt x="200647" y="35394"/>
                  </a:lnTo>
                  <a:lnTo>
                    <a:pt x="212432" y="35394"/>
                  </a:lnTo>
                  <a:lnTo>
                    <a:pt x="212432" y="23596"/>
                  </a:lnTo>
                  <a:close/>
                </a:path>
                <a:path w="626109" h="47625">
                  <a:moveTo>
                    <a:pt x="224243" y="11798"/>
                  </a:moveTo>
                  <a:lnTo>
                    <a:pt x="212458" y="11798"/>
                  </a:lnTo>
                  <a:lnTo>
                    <a:pt x="212458" y="23596"/>
                  </a:lnTo>
                  <a:lnTo>
                    <a:pt x="224243" y="23596"/>
                  </a:lnTo>
                  <a:lnTo>
                    <a:pt x="224243" y="11798"/>
                  </a:lnTo>
                  <a:close/>
                </a:path>
                <a:path w="626109" h="47625">
                  <a:moveTo>
                    <a:pt x="247840" y="11798"/>
                  </a:moveTo>
                  <a:lnTo>
                    <a:pt x="236054" y="11798"/>
                  </a:lnTo>
                  <a:lnTo>
                    <a:pt x="236054" y="23596"/>
                  </a:lnTo>
                  <a:lnTo>
                    <a:pt x="247840" y="23596"/>
                  </a:lnTo>
                  <a:lnTo>
                    <a:pt x="247840" y="11798"/>
                  </a:lnTo>
                  <a:close/>
                </a:path>
                <a:path w="626109" h="47625">
                  <a:moveTo>
                    <a:pt x="271449" y="11798"/>
                  </a:moveTo>
                  <a:lnTo>
                    <a:pt x="259664" y="11798"/>
                  </a:lnTo>
                  <a:lnTo>
                    <a:pt x="259664" y="23596"/>
                  </a:lnTo>
                  <a:lnTo>
                    <a:pt x="259664" y="35394"/>
                  </a:lnTo>
                  <a:lnTo>
                    <a:pt x="271449" y="35394"/>
                  </a:lnTo>
                  <a:lnTo>
                    <a:pt x="271449" y="23596"/>
                  </a:lnTo>
                  <a:lnTo>
                    <a:pt x="271449" y="11798"/>
                  </a:lnTo>
                  <a:close/>
                </a:path>
                <a:path w="626109" h="47625">
                  <a:moveTo>
                    <a:pt x="283260" y="11798"/>
                  </a:moveTo>
                  <a:lnTo>
                    <a:pt x="271475" y="11798"/>
                  </a:lnTo>
                  <a:lnTo>
                    <a:pt x="271475" y="23596"/>
                  </a:lnTo>
                  <a:lnTo>
                    <a:pt x="283260" y="23596"/>
                  </a:lnTo>
                  <a:lnTo>
                    <a:pt x="283260" y="11798"/>
                  </a:lnTo>
                  <a:close/>
                </a:path>
                <a:path w="626109" h="47625">
                  <a:moveTo>
                    <a:pt x="295071" y="11798"/>
                  </a:moveTo>
                  <a:lnTo>
                    <a:pt x="283273" y="11798"/>
                  </a:lnTo>
                  <a:lnTo>
                    <a:pt x="283273" y="23596"/>
                  </a:lnTo>
                  <a:lnTo>
                    <a:pt x="283273" y="35394"/>
                  </a:lnTo>
                  <a:lnTo>
                    <a:pt x="295071" y="35394"/>
                  </a:lnTo>
                  <a:lnTo>
                    <a:pt x="295071" y="23596"/>
                  </a:lnTo>
                  <a:lnTo>
                    <a:pt x="295071" y="11798"/>
                  </a:lnTo>
                  <a:close/>
                </a:path>
                <a:path w="626109" h="47625">
                  <a:moveTo>
                    <a:pt x="318668" y="23596"/>
                  </a:moveTo>
                  <a:lnTo>
                    <a:pt x="306882" y="23596"/>
                  </a:lnTo>
                  <a:lnTo>
                    <a:pt x="306882" y="35394"/>
                  </a:lnTo>
                  <a:lnTo>
                    <a:pt x="318668" y="35394"/>
                  </a:lnTo>
                  <a:lnTo>
                    <a:pt x="318668" y="23596"/>
                  </a:lnTo>
                  <a:close/>
                </a:path>
                <a:path w="626109" h="47625">
                  <a:moveTo>
                    <a:pt x="342277" y="11798"/>
                  </a:moveTo>
                  <a:lnTo>
                    <a:pt x="330492" y="11798"/>
                  </a:lnTo>
                  <a:lnTo>
                    <a:pt x="330492" y="23596"/>
                  </a:lnTo>
                  <a:lnTo>
                    <a:pt x="330492" y="35394"/>
                  </a:lnTo>
                  <a:lnTo>
                    <a:pt x="342277" y="35394"/>
                  </a:lnTo>
                  <a:lnTo>
                    <a:pt x="342277" y="23596"/>
                  </a:lnTo>
                  <a:lnTo>
                    <a:pt x="342277" y="11798"/>
                  </a:lnTo>
                  <a:close/>
                </a:path>
                <a:path w="626109" h="47625">
                  <a:moveTo>
                    <a:pt x="365874" y="23596"/>
                  </a:moveTo>
                  <a:lnTo>
                    <a:pt x="354088" y="23596"/>
                  </a:lnTo>
                  <a:lnTo>
                    <a:pt x="342290" y="23596"/>
                  </a:lnTo>
                  <a:lnTo>
                    <a:pt x="342290" y="35394"/>
                  </a:lnTo>
                  <a:lnTo>
                    <a:pt x="354088" y="35394"/>
                  </a:lnTo>
                  <a:lnTo>
                    <a:pt x="365874" y="35394"/>
                  </a:lnTo>
                  <a:lnTo>
                    <a:pt x="365874" y="23596"/>
                  </a:lnTo>
                  <a:close/>
                </a:path>
                <a:path w="626109" h="47625">
                  <a:moveTo>
                    <a:pt x="377685" y="11798"/>
                  </a:moveTo>
                  <a:lnTo>
                    <a:pt x="365899" y="11798"/>
                  </a:lnTo>
                  <a:lnTo>
                    <a:pt x="365899" y="23596"/>
                  </a:lnTo>
                  <a:lnTo>
                    <a:pt x="377685" y="23596"/>
                  </a:lnTo>
                  <a:lnTo>
                    <a:pt x="377685" y="11798"/>
                  </a:lnTo>
                  <a:close/>
                </a:path>
                <a:path w="626109" h="47625">
                  <a:moveTo>
                    <a:pt x="389496" y="11798"/>
                  </a:moveTo>
                  <a:lnTo>
                    <a:pt x="377698" y="11798"/>
                  </a:lnTo>
                  <a:lnTo>
                    <a:pt x="377698" y="23596"/>
                  </a:lnTo>
                  <a:lnTo>
                    <a:pt x="377698" y="35394"/>
                  </a:lnTo>
                  <a:lnTo>
                    <a:pt x="389496" y="35394"/>
                  </a:lnTo>
                  <a:lnTo>
                    <a:pt x="389496" y="23596"/>
                  </a:lnTo>
                  <a:lnTo>
                    <a:pt x="389496" y="11798"/>
                  </a:lnTo>
                  <a:close/>
                </a:path>
                <a:path w="626109" h="47625">
                  <a:moveTo>
                    <a:pt x="424903" y="11798"/>
                  </a:moveTo>
                  <a:lnTo>
                    <a:pt x="413105" y="11798"/>
                  </a:lnTo>
                  <a:lnTo>
                    <a:pt x="413105" y="23596"/>
                  </a:lnTo>
                  <a:lnTo>
                    <a:pt x="413105" y="35394"/>
                  </a:lnTo>
                  <a:lnTo>
                    <a:pt x="424903" y="35394"/>
                  </a:lnTo>
                  <a:lnTo>
                    <a:pt x="424903" y="23596"/>
                  </a:lnTo>
                  <a:lnTo>
                    <a:pt x="424903" y="11798"/>
                  </a:lnTo>
                  <a:close/>
                </a:path>
                <a:path w="626109" h="47625">
                  <a:moveTo>
                    <a:pt x="436702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24916" y="23596"/>
                  </a:lnTo>
                  <a:lnTo>
                    <a:pt x="436702" y="23596"/>
                  </a:lnTo>
                  <a:lnTo>
                    <a:pt x="436702" y="11798"/>
                  </a:lnTo>
                  <a:lnTo>
                    <a:pt x="436702" y="0"/>
                  </a:lnTo>
                  <a:close/>
                </a:path>
                <a:path w="626109" h="47625">
                  <a:moveTo>
                    <a:pt x="460298" y="11798"/>
                  </a:moveTo>
                  <a:lnTo>
                    <a:pt x="448513" y="11798"/>
                  </a:lnTo>
                  <a:lnTo>
                    <a:pt x="448513" y="0"/>
                  </a:lnTo>
                  <a:lnTo>
                    <a:pt x="436714" y="0"/>
                  </a:lnTo>
                  <a:lnTo>
                    <a:pt x="436714" y="11798"/>
                  </a:lnTo>
                  <a:lnTo>
                    <a:pt x="436714" y="23596"/>
                  </a:lnTo>
                  <a:lnTo>
                    <a:pt x="436714" y="35394"/>
                  </a:lnTo>
                  <a:lnTo>
                    <a:pt x="448513" y="35394"/>
                  </a:lnTo>
                  <a:lnTo>
                    <a:pt x="460298" y="35394"/>
                  </a:lnTo>
                  <a:lnTo>
                    <a:pt x="460298" y="23596"/>
                  </a:lnTo>
                  <a:lnTo>
                    <a:pt x="460298" y="11798"/>
                  </a:lnTo>
                  <a:close/>
                </a:path>
                <a:path w="626109" h="47625">
                  <a:moveTo>
                    <a:pt x="472109" y="23596"/>
                  </a:moveTo>
                  <a:lnTo>
                    <a:pt x="460324" y="23596"/>
                  </a:lnTo>
                  <a:lnTo>
                    <a:pt x="460324" y="35394"/>
                  </a:lnTo>
                  <a:lnTo>
                    <a:pt x="472109" y="35394"/>
                  </a:lnTo>
                  <a:lnTo>
                    <a:pt x="472109" y="23596"/>
                  </a:lnTo>
                  <a:close/>
                </a:path>
                <a:path w="626109" h="47625">
                  <a:moveTo>
                    <a:pt x="483920" y="23596"/>
                  </a:moveTo>
                  <a:lnTo>
                    <a:pt x="472122" y="23596"/>
                  </a:lnTo>
                  <a:lnTo>
                    <a:pt x="472122" y="35394"/>
                  </a:lnTo>
                  <a:lnTo>
                    <a:pt x="483920" y="35394"/>
                  </a:lnTo>
                  <a:lnTo>
                    <a:pt x="483920" y="23596"/>
                  </a:lnTo>
                  <a:close/>
                </a:path>
                <a:path w="626109" h="47625">
                  <a:moveTo>
                    <a:pt x="495731" y="11798"/>
                  </a:moveTo>
                  <a:lnTo>
                    <a:pt x="483933" y="11798"/>
                  </a:lnTo>
                  <a:lnTo>
                    <a:pt x="483933" y="23596"/>
                  </a:lnTo>
                  <a:lnTo>
                    <a:pt x="495731" y="23596"/>
                  </a:lnTo>
                  <a:lnTo>
                    <a:pt x="495731" y="11798"/>
                  </a:lnTo>
                  <a:close/>
                </a:path>
                <a:path w="626109" h="47625">
                  <a:moveTo>
                    <a:pt x="507530" y="23596"/>
                  </a:moveTo>
                  <a:lnTo>
                    <a:pt x="495731" y="23596"/>
                  </a:lnTo>
                  <a:lnTo>
                    <a:pt x="495731" y="35394"/>
                  </a:lnTo>
                  <a:lnTo>
                    <a:pt x="507530" y="35394"/>
                  </a:lnTo>
                  <a:lnTo>
                    <a:pt x="507530" y="23596"/>
                  </a:lnTo>
                  <a:close/>
                </a:path>
                <a:path w="626109" h="47625">
                  <a:moveTo>
                    <a:pt x="507530" y="0"/>
                  </a:moveTo>
                  <a:lnTo>
                    <a:pt x="495731" y="0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07530" y="0"/>
                  </a:lnTo>
                  <a:close/>
                </a:path>
                <a:path w="626109" h="47625">
                  <a:moveTo>
                    <a:pt x="519315" y="11798"/>
                  </a:moveTo>
                  <a:lnTo>
                    <a:pt x="507530" y="11798"/>
                  </a:lnTo>
                  <a:lnTo>
                    <a:pt x="507530" y="23596"/>
                  </a:lnTo>
                  <a:lnTo>
                    <a:pt x="519315" y="23596"/>
                  </a:lnTo>
                  <a:lnTo>
                    <a:pt x="519315" y="11798"/>
                  </a:lnTo>
                  <a:close/>
                </a:path>
                <a:path w="626109" h="47625">
                  <a:moveTo>
                    <a:pt x="531126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19341" y="23596"/>
                  </a:lnTo>
                  <a:lnTo>
                    <a:pt x="519341" y="35394"/>
                  </a:lnTo>
                  <a:lnTo>
                    <a:pt x="531126" y="35394"/>
                  </a:lnTo>
                  <a:lnTo>
                    <a:pt x="531126" y="23596"/>
                  </a:lnTo>
                  <a:lnTo>
                    <a:pt x="531126" y="11798"/>
                  </a:lnTo>
                  <a:lnTo>
                    <a:pt x="531126" y="0"/>
                  </a:lnTo>
                  <a:close/>
                </a:path>
                <a:path w="626109" h="47625">
                  <a:moveTo>
                    <a:pt x="542937" y="0"/>
                  </a:moveTo>
                  <a:lnTo>
                    <a:pt x="531139" y="0"/>
                  </a:lnTo>
                  <a:lnTo>
                    <a:pt x="531139" y="11798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26109" h="47625">
                  <a:moveTo>
                    <a:pt x="554748" y="23596"/>
                  </a:moveTo>
                  <a:lnTo>
                    <a:pt x="542950" y="23596"/>
                  </a:lnTo>
                  <a:lnTo>
                    <a:pt x="542950" y="35394"/>
                  </a:lnTo>
                  <a:lnTo>
                    <a:pt x="554748" y="35394"/>
                  </a:lnTo>
                  <a:lnTo>
                    <a:pt x="554748" y="23596"/>
                  </a:lnTo>
                  <a:close/>
                </a:path>
                <a:path w="626109" h="47625">
                  <a:moveTo>
                    <a:pt x="601941" y="0"/>
                  </a:moveTo>
                  <a:lnTo>
                    <a:pt x="590143" y="0"/>
                  </a:lnTo>
                  <a:lnTo>
                    <a:pt x="590143" y="11798"/>
                  </a:lnTo>
                  <a:lnTo>
                    <a:pt x="578345" y="11798"/>
                  </a:lnTo>
                  <a:lnTo>
                    <a:pt x="578345" y="0"/>
                  </a:lnTo>
                  <a:lnTo>
                    <a:pt x="566547" y="0"/>
                  </a:lnTo>
                  <a:lnTo>
                    <a:pt x="554748" y="0"/>
                  </a:ln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66547" y="23596"/>
                  </a:lnTo>
                  <a:lnTo>
                    <a:pt x="566547" y="35394"/>
                  </a:lnTo>
                  <a:lnTo>
                    <a:pt x="578345" y="35394"/>
                  </a:lnTo>
                  <a:lnTo>
                    <a:pt x="590143" y="35394"/>
                  </a:lnTo>
                  <a:lnTo>
                    <a:pt x="590143" y="23596"/>
                  </a:lnTo>
                  <a:lnTo>
                    <a:pt x="601941" y="23596"/>
                  </a:lnTo>
                  <a:lnTo>
                    <a:pt x="601941" y="11798"/>
                  </a:lnTo>
                  <a:lnTo>
                    <a:pt x="601941" y="0"/>
                  </a:lnTo>
                  <a:close/>
                </a:path>
                <a:path w="626109" h="47625">
                  <a:moveTo>
                    <a:pt x="625551" y="11798"/>
                  </a:moveTo>
                  <a:lnTo>
                    <a:pt x="613765" y="11798"/>
                  </a:lnTo>
                  <a:lnTo>
                    <a:pt x="613765" y="23596"/>
                  </a:lnTo>
                  <a:lnTo>
                    <a:pt x="601967" y="23596"/>
                  </a:lnTo>
                  <a:lnTo>
                    <a:pt x="601967" y="35394"/>
                  </a:lnTo>
                  <a:lnTo>
                    <a:pt x="613765" y="35394"/>
                  </a:lnTo>
                  <a:lnTo>
                    <a:pt x="625551" y="35394"/>
                  </a:lnTo>
                  <a:lnTo>
                    <a:pt x="625551" y="23596"/>
                  </a:lnTo>
                  <a:lnTo>
                    <a:pt x="625551" y="117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5958433" y="6023736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09" h="35560">
                  <a:moveTo>
                    <a:pt x="23583" y="11798"/>
                  </a:moveTo>
                  <a:lnTo>
                    <a:pt x="11798" y="11798"/>
                  </a:lnTo>
                  <a:lnTo>
                    <a:pt x="0" y="11798"/>
                  </a:lnTo>
                  <a:lnTo>
                    <a:pt x="0" y="23596"/>
                  </a:lnTo>
                  <a:lnTo>
                    <a:pt x="0" y="35394"/>
                  </a:lnTo>
                  <a:lnTo>
                    <a:pt x="11798" y="35394"/>
                  </a:lnTo>
                  <a:lnTo>
                    <a:pt x="23583" y="35394"/>
                  </a:lnTo>
                  <a:lnTo>
                    <a:pt x="23583" y="23596"/>
                  </a:lnTo>
                  <a:lnTo>
                    <a:pt x="23583" y="11798"/>
                  </a:lnTo>
                  <a:close/>
                </a:path>
                <a:path w="626109" h="35560">
                  <a:moveTo>
                    <a:pt x="35394" y="11798"/>
                  </a:moveTo>
                  <a:lnTo>
                    <a:pt x="23596" y="11798"/>
                  </a:lnTo>
                  <a:lnTo>
                    <a:pt x="23596" y="23596"/>
                  </a:lnTo>
                  <a:lnTo>
                    <a:pt x="23596" y="35394"/>
                  </a:lnTo>
                  <a:lnTo>
                    <a:pt x="35394" y="35394"/>
                  </a:lnTo>
                  <a:lnTo>
                    <a:pt x="35394" y="23596"/>
                  </a:lnTo>
                  <a:lnTo>
                    <a:pt x="35394" y="11798"/>
                  </a:lnTo>
                  <a:close/>
                </a:path>
                <a:path w="626109" h="35560">
                  <a:moveTo>
                    <a:pt x="47205" y="23596"/>
                  </a:moveTo>
                  <a:lnTo>
                    <a:pt x="35407" y="23596"/>
                  </a:lnTo>
                  <a:lnTo>
                    <a:pt x="35407" y="35394"/>
                  </a:lnTo>
                  <a:lnTo>
                    <a:pt x="47205" y="35394"/>
                  </a:lnTo>
                  <a:lnTo>
                    <a:pt x="47205" y="23596"/>
                  </a:lnTo>
                  <a:close/>
                </a:path>
                <a:path w="626109" h="35560">
                  <a:moveTo>
                    <a:pt x="58991" y="11798"/>
                  </a:moveTo>
                  <a:lnTo>
                    <a:pt x="47205" y="11798"/>
                  </a:lnTo>
                  <a:lnTo>
                    <a:pt x="47205" y="23596"/>
                  </a:lnTo>
                  <a:lnTo>
                    <a:pt x="58991" y="23596"/>
                  </a:lnTo>
                  <a:lnTo>
                    <a:pt x="58991" y="11798"/>
                  </a:lnTo>
                  <a:close/>
                </a:path>
                <a:path w="626109" h="35560">
                  <a:moveTo>
                    <a:pt x="94411" y="11798"/>
                  </a:moveTo>
                  <a:lnTo>
                    <a:pt x="82613" y="11798"/>
                  </a:lnTo>
                  <a:lnTo>
                    <a:pt x="70815" y="11798"/>
                  </a:lnTo>
                  <a:lnTo>
                    <a:pt x="59016" y="11798"/>
                  </a:lnTo>
                  <a:lnTo>
                    <a:pt x="59016" y="23596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94411" y="23596"/>
                  </a:lnTo>
                  <a:lnTo>
                    <a:pt x="94411" y="11798"/>
                  </a:lnTo>
                  <a:close/>
                </a:path>
                <a:path w="626109" h="35560">
                  <a:moveTo>
                    <a:pt x="106222" y="11798"/>
                  </a:moveTo>
                  <a:lnTo>
                    <a:pt x="94424" y="11798"/>
                  </a:lnTo>
                  <a:lnTo>
                    <a:pt x="94424" y="23596"/>
                  </a:lnTo>
                  <a:lnTo>
                    <a:pt x="106222" y="23596"/>
                  </a:lnTo>
                  <a:lnTo>
                    <a:pt x="106222" y="11798"/>
                  </a:lnTo>
                  <a:close/>
                </a:path>
                <a:path w="626109" h="35560">
                  <a:moveTo>
                    <a:pt x="118008" y="0"/>
                  </a:moveTo>
                  <a:lnTo>
                    <a:pt x="106222" y="0"/>
                  </a:lnTo>
                  <a:lnTo>
                    <a:pt x="106222" y="11798"/>
                  </a:lnTo>
                  <a:lnTo>
                    <a:pt x="118008" y="11798"/>
                  </a:lnTo>
                  <a:lnTo>
                    <a:pt x="118008" y="0"/>
                  </a:lnTo>
                  <a:close/>
                </a:path>
                <a:path w="626109" h="35560">
                  <a:moveTo>
                    <a:pt x="129819" y="11798"/>
                  </a:moveTo>
                  <a:lnTo>
                    <a:pt x="118021" y="11798"/>
                  </a:lnTo>
                  <a:lnTo>
                    <a:pt x="118021" y="23596"/>
                  </a:lnTo>
                  <a:lnTo>
                    <a:pt x="118021" y="35394"/>
                  </a:lnTo>
                  <a:lnTo>
                    <a:pt x="129819" y="35394"/>
                  </a:lnTo>
                  <a:lnTo>
                    <a:pt x="129819" y="23596"/>
                  </a:lnTo>
                  <a:lnTo>
                    <a:pt x="129819" y="11798"/>
                  </a:lnTo>
                  <a:close/>
                </a:path>
                <a:path w="626109" h="35560">
                  <a:moveTo>
                    <a:pt x="141630" y="0"/>
                  </a:moveTo>
                  <a:lnTo>
                    <a:pt x="129832" y="0"/>
                  </a:lnTo>
                  <a:lnTo>
                    <a:pt x="129832" y="11798"/>
                  </a:lnTo>
                  <a:lnTo>
                    <a:pt x="141630" y="11798"/>
                  </a:lnTo>
                  <a:lnTo>
                    <a:pt x="141630" y="0"/>
                  </a:lnTo>
                  <a:close/>
                </a:path>
                <a:path w="626109" h="35560">
                  <a:moveTo>
                    <a:pt x="165239" y="23596"/>
                  </a:moveTo>
                  <a:lnTo>
                    <a:pt x="153441" y="23596"/>
                  </a:lnTo>
                  <a:lnTo>
                    <a:pt x="153441" y="35394"/>
                  </a:lnTo>
                  <a:lnTo>
                    <a:pt x="165239" y="35394"/>
                  </a:lnTo>
                  <a:lnTo>
                    <a:pt x="165239" y="23596"/>
                  </a:lnTo>
                  <a:close/>
                </a:path>
                <a:path w="626109" h="35560">
                  <a:moveTo>
                    <a:pt x="188836" y="23596"/>
                  </a:moveTo>
                  <a:lnTo>
                    <a:pt x="177038" y="23596"/>
                  </a:lnTo>
                  <a:lnTo>
                    <a:pt x="177038" y="35394"/>
                  </a:lnTo>
                  <a:lnTo>
                    <a:pt x="188836" y="35394"/>
                  </a:lnTo>
                  <a:lnTo>
                    <a:pt x="188836" y="23596"/>
                  </a:lnTo>
                  <a:close/>
                </a:path>
                <a:path w="626109" h="35560">
                  <a:moveTo>
                    <a:pt x="188836" y="0"/>
                  </a:moveTo>
                  <a:lnTo>
                    <a:pt x="177038" y="0"/>
                  </a:lnTo>
                  <a:lnTo>
                    <a:pt x="177038" y="11798"/>
                  </a:lnTo>
                  <a:lnTo>
                    <a:pt x="188836" y="11798"/>
                  </a:lnTo>
                  <a:lnTo>
                    <a:pt x="188836" y="0"/>
                  </a:lnTo>
                  <a:close/>
                </a:path>
                <a:path w="626109" h="35560">
                  <a:moveTo>
                    <a:pt x="212432" y="11798"/>
                  </a:moveTo>
                  <a:lnTo>
                    <a:pt x="200647" y="11798"/>
                  </a:lnTo>
                  <a:lnTo>
                    <a:pt x="200647" y="0"/>
                  </a:lnTo>
                  <a:lnTo>
                    <a:pt x="188849" y="0"/>
                  </a:lnTo>
                  <a:lnTo>
                    <a:pt x="188849" y="11798"/>
                  </a:lnTo>
                  <a:lnTo>
                    <a:pt x="188849" y="23596"/>
                  </a:lnTo>
                  <a:lnTo>
                    <a:pt x="188849" y="35394"/>
                  </a:lnTo>
                  <a:lnTo>
                    <a:pt x="200647" y="35394"/>
                  </a:lnTo>
                  <a:lnTo>
                    <a:pt x="200647" y="23596"/>
                  </a:lnTo>
                  <a:lnTo>
                    <a:pt x="212432" y="23596"/>
                  </a:lnTo>
                  <a:lnTo>
                    <a:pt x="212432" y="11798"/>
                  </a:lnTo>
                  <a:close/>
                </a:path>
                <a:path w="626109" h="35560">
                  <a:moveTo>
                    <a:pt x="224243" y="23596"/>
                  </a:moveTo>
                  <a:lnTo>
                    <a:pt x="212458" y="23596"/>
                  </a:lnTo>
                  <a:lnTo>
                    <a:pt x="212458" y="35394"/>
                  </a:lnTo>
                  <a:lnTo>
                    <a:pt x="224243" y="35394"/>
                  </a:lnTo>
                  <a:lnTo>
                    <a:pt x="224243" y="23596"/>
                  </a:lnTo>
                  <a:close/>
                </a:path>
                <a:path w="626109" h="35560">
                  <a:moveTo>
                    <a:pt x="247840" y="11798"/>
                  </a:moveTo>
                  <a:lnTo>
                    <a:pt x="236054" y="11798"/>
                  </a:lnTo>
                  <a:lnTo>
                    <a:pt x="236054" y="23596"/>
                  </a:lnTo>
                  <a:lnTo>
                    <a:pt x="247840" y="23596"/>
                  </a:lnTo>
                  <a:lnTo>
                    <a:pt x="247840" y="11798"/>
                  </a:lnTo>
                  <a:close/>
                </a:path>
                <a:path w="626109" h="35560">
                  <a:moveTo>
                    <a:pt x="259664" y="11798"/>
                  </a:moveTo>
                  <a:lnTo>
                    <a:pt x="247865" y="11798"/>
                  </a:lnTo>
                  <a:lnTo>
                    <a:pt x="247865" y="23596"/>
                  </a:lnTo>
                  <a:lnTo>
                    <a:pt x="259664" y="23596"/>
                  </a:lnTo>
                  <a:lnTo>
                    <a:pt x="259664" y="11798"/>
                  </a:lnTo>
                  <a:close/>
                </a:path>
                <a:path w="626109" h="35560">
                  <a:moveTo>
                    <a:pt x="271449" y="0"/>
                  </a:moveTo>
                  <a:lnTo>
                    <a:pt x="259664" y="0"/>
                  </a:lnTo>
                  <a:lnTo>
                    <a:pt x="259664" y="11798"/>
                  </a:lnTo>
                  <a:lnTo>
                    <a:pt x="271449" y="11798"/>
                  </a:lnTo>
                  <a:lnTo>
                    <a:pt x="271449" y="0"/>
                  </a:lnTo>
                  <a:close/>
                </a:path>
                <a:path w="626109" h="35560">
                  <a:moveTo>
                    <a:pt x="283260" y="23596"/>
                  </a:moveTo>
                  <a:lnTo>
                    <a:pt x="271475" y="23596"/>
                  </a:lnTo>
                  <a:lnTo>
                    <a:pt x="271475" y="35394"/>
                  </a:lnTo>
                  <a:lnTo>
                    <a:pt x="283260" y="35394"/>
                  </a:lnTo>
                  <a:lnTo>
                    <a:pt x="283260" y="23596"/>
                  </a:lnTo>
                  <a:close/>
                </a:path>
                <a:path w="626109" h="35560">
                  <a:moveTo>
                    <a:pt x="306857" y="11798"/>
                  </a:moveTo>
                  <a:lnTo>
                    <a:pt x="295071" y="11798"/>
                  </a:lnTo>
                  <a:lnTo>
                    <a:pt x="295071" y="0"/>
                  </a:lnTo>
                  <a:lnTo>
                    <a:pt x="283273" y="0"/>
                  </a:lnTo>
                  <a:lnTo>
                    <a:pt x="283273" y="11798"/>
                  </a:lnTo>
                  <a:lnTo>
                    <a:pt x="283273" y="23596"/>
                  </a:lnTo>
                  <a:lnTo>
                    <a:pt x="295071" y="23596"/>
                  </a:lnTo>
                  <a:lnTo>
                    <a:pt x="295071" y="35394"/>
                  </a:lnTo>
                  <a:lnTo>
                    <a:pt x="306857" y="35394"/>
                  </a:lnTo>
                  <a:lnTo>
                    <a:pt x="306857" y="23596"/>
                  </a:lnTo>
                  <a:lnTo>
                    <a:pt x="306857" y="11798"/>
                  </a:lnTo>
                  <a:close/>
                </a:path>
                <a:path w="626109" h="35560">
                  <a:moveTo>
                    <a:pt x="318668" y="11798"/>
                  </a:moveTo>
                  <a:lnTo>
                    <a:pt x="306882" y="11798"/>
                  </a:lnTo>
                  <a:lnTo>
                    <a:pt x="306882" y="23596"/>
                  </a:lnTo>
                  <a:lnTo>
                    <a:pt x="306882" y="35394"/>
                  </a:lnTo>
                  <a:lnTo>
                    <a:pt x="318668" y="35394"/>
                  </a:lnTo>
                  <a:lnTo>
                    <a:pt x="318668" y="23596"/>
                  </a:lnTo>
                  <a:lnTo>
                    <a:pt x="318668" y="11798"/>
                  </a:lnTo>
                  <a:close/>
                </a:path>
                <a:path w="626109" h="35560">
                  <a:moveTo>
                    <a:pt x="330479" y="11798"/>
                  </a:moveTo>
                  <a:lnTo>
                    <a:pt x="318681" y="11798"/>
                  </a:lnTo>
                  <a:lnTo>
                    <a:pt x="318681" y="23596"/>
                  </a:lnTo>
                  <a:lnTo>
                    <a:pt x="330479" y="23596"/>
                  </a:lnTo>
                  <a:lnTo>
                    <a:pt x="330479" y="11798"/>
                  </a:lnTo>
                  <a:close/>
                </a:path>
                <a:path w="626109" h="35560">
                  <a:moveTo>
                    <a:pt x="342277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30492" y="23596"/>
                  </a:lnTo>
                  <a:lnTo>
                    <a:pt x="330492" y="35394"/>
                  </a:lnTo>
                  <a:lnTo>
                    <a:pt x="342277" y="35394"/>
                  </a:lnTo>
                  <a:lnTo>
                    <a:pt x="342277" y="23596"/>
                  </a:lnTo>
                  <a:lnTo>
                    <a:pt x="342277" y="11798"/>
                  </a:lnTo>
                  <a:lnTo>
                    <a:pt x="342277" y="0"/>
                  </a:lnTo>
                  <a:close/>
                </a:path>
                <a:path w="626109" h="35560">
                  <a:moveTo>
                    <a:pt x="354088" y="23596"/>
                  </a:moveTo>
                  <a:lnTo>
                    <a:pt x="342290" y="23596"/>
                  </a:lnTo>
                  <a:lnTo>
                    <a:pt x="342290" y="35394"/>
                  </a:lnTo>
                  <a:lnTo>
                    <a:pt x="354088" y="35394"/>
                  </a:lnTo>
                  <a:lnTo>
                    <a:pt x="354088" y="23596"/>
                  </a:lnTo>
                  <a:close/>
                </a:path>
                <a:path w="626109" h="35560">
                  <a:moveTo>
                    <a:pt x="377685" y="11798"/>
                  </a:moveTo>
                  <a:lnTo>
                    <a:pt x="365899" y="11798"/>
                  </a:lnTo>
                  <a:lnTo>
                    <a:pt x="365899" y="23596"/>
                  </a:lnTo>
                  <a:lnTo>
                    <a:pt x="365899" y="35394"/>
                  </a:lnTo>
                  <a:lnTo>
                    <a:pt x="377685" y="35394"/>
                  </a:lnTo>
                  <a:lnTo>
                    <a:pt x="377685" y="23596"/>
                  </a:lnTo>
                  <a:lnTo>
                    <a:pt x="377685" y="11798"/>
                  </a:lnTo>
                  <a:close/>
                </a:path>
                <a:path w="626109" h="35560">
                  <a:moveTo>
                    <a:pt x="389496" y="23596"/>
                  </a:moveTo>
                  <a:lnTo>
                    <a:pt x="377698" y="23596"/>
                  </a:lnTo>
                  <a:lnTo>
                    <a:pt x="377698" y="35394"/>
                  </a:lnTo>
                  <a:lnTo>
                    <a:pt x="389496" y="35394"/>
                  </a:lnTo>
                  <a:lnTo>
                    <a:pt x="389496" y="23596"/>
                  </a:lnTo>
                  <a:close/>
                </a:path>
                <a:path w="626109" h="35560">
                  <a:moveTo>
                    <a:pt x="413092" y="23596"/>
                  </a:moveTo>
                  <a:lnTo>
                    <a:pt x="401307" y="23596"/>
                  </a:lnTo>
                  <a:lnTo>
                    <a:pt x="401307" y="11798"/>
                  </a:lnTo>
                  <a:lnTo>
                    <a:pt x="389509" y="11798"/>
                  </a:lnTo>
                  <a:lnTo>
                    <a:pt x="389509" y="23596"/>
                  </a:lnTo>
                  <a:lnTo>
                    <a:pt x="389509" y="35394"/>
                  </a:lnTo>
                  <a:lnTo>
                    <a:pt x="401307" y="35394"/>
                  </a:lnTo>
                  <a:lnTo>
                    <a:pt x="413092" y="35394"/>
                  </a:lnTo>
                  <a:lnTo>
                    <a:pt x="413092" y="23596"/>
                  </a:lnTo>
                  <a:close/>
                </a:path>
                <a:path w="626109" h="35560">
                  <a:moveTo>
                    <a:pt x="413092" y="0"/>
                  </a:moveTo>
                  <a:lnTo>
                    <a:pt x="401307" y="0"/>
                  </a:lnTo>
                  <a:lnTo>
                    <a:pt x="401307" y="11798"/>
                  </a:lnTo>
                  <a:lnTo>
                    <a:pt x="413092" y="11798"/>
                  </a:lnTo>
                  <a:lnTo>
                    <a:pt x="413092" y="0"/>
                  </a:lnTo>
                  <a:close/>
                </a:path>
                <a:path w="626109" h="35560">
                  <a:moveTo>
                    <a:pt x="436702" y="23596"/>
                  </a:moveTo>
                  <a:lnTo>
                    <a:pt x="424916" y="23596"/>
                  </a:lnTo>
                  <a:lnTo>
                    <a:pt x="424916" y="35394"/>
                  </a:lnTo>
                  <a:lnTo>
                    <a:pt x="436702" y="35394"/>
                  </a:lnTo>
                  <a:lnTo>
                    <a:pt x="436702" y="23596"/>
                  </a:lnTo>
                  <a:close/>
                </a:path>
                <a:path w="626109" h="35560">
                  <a:moveTo>
                    <a:pt x="460298" y="0"/>
                  </a:moveTo>
                  <a:lnTo>
                    <a:pt x="448513" y="0"/>
                  </a:lnTo>
                  <a:lnTo>
                    <a:pt x="436714" y="0"/>
                  </a:lnTo>
                  <a:lnTo>
                    <a:pt x="436714" y="11798"/>
                  </a:lnTo>
                  <a:lnTo>
                    <a:pt x="436714" y="23596"/>
                  </a:lnTo>
                  <a:lnTo>
                    <a:pt x="448513" y="23596"/>
                  </a:lnTo>
                  <a:lnTo>
                    <a:pt x="460298" y="23596"/>
                  </a:lnTo>
                  <a:lnTo>
                    <a:pt x="460298" y="11798"/>
                  </a:lnTo>
                  <a:lnTo>
                    <a:pt x="460298" y="0"/>
                  </a:lnTo>
                  <a:close/>
                </a:path>
                <a:path w="626109" h="35560">
                  <a:moveTo>
                    <a:pt x="472109" y="11798"/>
                  </a:moveTo>
                  <a:lnTo>
                    <a:pt x="460324" y="11798"/>
                  </a:lnTo>
                  <a:lnTo>
                    <a:pt x="460324" y="23596"/>
                  </a:lnTo>
                  <a:lnTo>
                    <a:pt x="460324" y="35394"/>
                  </a:lnTo>
                  <a:lnTo>
                    <a:pt x="472109" y="35394"/>
                  </a:lnTo>
                  <a:lnTo>
                    <a:pt x="472109" y="23596"/>
                  </a:lnTo>
                  <a:lnTo>
                    <a:pt x="472109" y="11798"/>
                  </a:lnTo>
                  <a:close/>
                </a:path>
                <a:path w="626109" h="35560">
                  <a:moveTo>
                    <a:pt x="483920" y="23596"/>
                  </a:moveTo>
                  <a:lnTo>
                    <a:pt x="472122" y="23596"/>
                  </a:lnTo>
                  <a:lnTo>
                    <a:pt x="472122" y="35394"/>
                  </a:lnTo>
                  <a:lnTo>
                    <a:pt x="483920" y="35394"/>
                  </a:lnTo>
                  <a:lnTo>
                    <a:pt x="483920" y="23596"/>
                  </a:lnTo>
                  <a:close/>
                </a:path>
                <a:path w="626109" h="35560">
                  <a:moveTo>
                    <a:pt x="507530" y="0"/>
                  </a:move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83933" y="23596"/>
                  </a:lnTo>
                  <a:lnTo>
                    <a:pt x="483933" y="35394"/>
                  </a:lnTo>
                  <a:lnTo>
                    <a:pt x="495731" y="35394"/>
                  </a:lnTo>
                  <a:lnTo>
                    <a:pt x="495731" y="23596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07530" y="0"/>
                  </a:lnTo>
                  <a:close/>
                </a:path>
                <a:path w="626109" h="35560">
                  <a:moveTo>
                    <a:pt x="519315" y="11798"/>
                  </a:moveTo>
                  <a:lnTo>
                    <a:pt x="507530" y="11798"/>
                  </a:lnTo>
                  <a:lnTo>
                    <a:pt x="507530" y="23596"/>
                  </a:lnTo>
                  <a:lnTo>
                    <a:pt x="519315" y="23596"/>
                  </a:lnTo>
                  <a:lnTo>
                    <a:pt x="519315" y="11798"/>
                  </a:lnTo>
                  <a:close/>
                </a:path>
                <a:path w="626109" h="35560">
                  <a:moveTo>
                    <a:pt x="531126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19341" y="23596"/>
                  </a:lnTo>
                  <a:lnTo>
                    <a:pt x="519341" y="35394"/>
                  </a:lnTo>
                  <a:lnTo>
                    <a:pt x="531126" y="35394"/>
                  </a:lnTo>
                  <a:lnTo>
                    <a:pt x="531126" y="23596"/>
                  </a:lnTo>
                  <a:lnTo>
                    <a:pt x="531126" y="11798"/>
                  </a:lnTo>
                  <a:lnTo>
                    <a:pt x="531126" y="0"/>
                  </a:lnTo>
                  <a:close/>
                </a:path>
                <a:path w="626109" h="35560">
                  <a:moveTo>
                    <a:pt x="542937" y="11798"/>
                  </a:moveTo>
                  <a:lnTo>
                    <a:pt x="531139" y="11798"/>
                  </a:lnTo>
                  <a:lnTo>
                    <a:pt x="531139" y="23596"/>
                  </a:lnTo>
                  <a:lnTo>
                    <a:pt x="542937" y="23596"/>
                  </a:lnTo>
                  <a:lnTo>
                    <a:pt x="542937" y="11798"/>
                  </a:lnTo>
                  <a:close/>
                </a:path>
                <a:path w="626109" h="35560">
                  <a:moveTo>
                    <a:pt x="590143" y="0"/>
                  </a:moveTo>
                  <a:lnTo>
                    <a:pt x="578345" y="0"/>
                  </a:lnTo>
                  <a:lnTo>
                    <a:pt x="566547" y="0"/>
                  </a:lnTo>
                  <a:lnTo>
                    <a:pt x="566547" y="11798"/>
                  </a:lnTo>
                  <a:lnTo>
                    <a:pt x="554748" y="11798"/>
                  </a:ln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66547" y="23596"/>
                  </a:lnTo>
                  <a:lnTo>
                    <a:pt x="578345" y="23596"/>
                  </a:lnTo>
                  <a:lnTo>
                    <a:pt x="590143" y="23596"/>
                  </a:lnTo>
                  <a:lnTo>
                    <a:pt x="590143" y="11798"/>
                  </a:lnTo>
                  <a:lnTo>
                    <a:pt x="590143" y="0"/>
                  </a:lnTo>
                  <a:close/>
                </a:path>
                <a:path w="626109" h="35560">
                  <a:moveTo>
                    <a:pt x="613765" y="0"/>
                  </a:move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13765" y="0"/>
                  </a:lnTo>
                  <a:close/>
                </a:path>
                <a:path w="626109" h="35560">
                  <a:moveTo>
                    <a:pt x="625551" y="11798"/>
                  </a:moveTo>
                  <a:lnTo>
                    <a:pt x="613765" y="11798"/>
                  </a:lnTo>
                  <a:lnTo>
                    <a:pt x="613765" y="23596"/>
                  </a:lnTo>
                  <a:lnTo>
                    <a:pt x="625551" y="23596"/>
                  </a:lnTo>
                  <a:lnTo>
                    <a:pt x="625551" y="117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5958433" y="6047333"/>
              <a:ext cx="601980" cy="47625"/>
            </a:xfrm>
            <a:custGeom>
              <a:avLst/>
              <a:gdLst/>
              <a:ahLst/>
              <a:cxnLst/>
              <a:rect l="l" t="t" r="r" b="b"/>
              <a:pathLst>
                <a:path w="601979" h="47625">
                  <a:moveTo>
                    <a:pt x="23583" y="11811"/>
                  </a:moveTo>
                  <a:lnTo>
                    <a:pt x="11798" y="11811"/>
                  </a:lnTo>
                  <a:lnTo>
                    <a:pt x="11798" y="23609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23583" y="35407"/>
                  </a:lnTo>
                  <a:lnTo>
                    <a:pt x="23583" y="23609"/>
                  </a:lnTo>
                  <a:lnTo>
                    <a:pt x="23583" y="11811"/>
                  </a:lnTo>
                  <a:close/>
                </a:path>
                <a:path w="601979" h="47625">
                  <a:moveTo>
                    <a:pt x="35394" y="35420"/>
                  </a:moveTo>
                  <a:lnTo>
                    <a:pt x="23596" y="35420"/>
                  </a:lnTo>
                  <a:lnTo>
                    <a:pt x="23596" y="47218"/>
                  </a:lnTo>
                  <a:lnTo>
                    <a:pt x="35394" y="47218"/>
                  </a:lnTo>
                  <a:lnTo>
                    <a:pt x="35394" y="35420"/>
                  </a:lnTo>
                  <a:close/>
                </a:path>
                <a:path w="601979" h="47625">
                  <a:moveTo>
                    <a:pt x="35394" y="11811"/>
                  </a:moveTo>
                  <a:lnTo>
                    <a:pt x="23596" y="11811"/>
                  </a:lnTo>
                  <a:lnTo>
                    <a:pt x="23596" y="23609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lnTo>
                    <a:pt x="35394" y="11811"/>
                  </a:lnTo>
                  <a:close/>
                </a:path>
                <a:path w="601979" h="47625">
                  <a:moveTo>
                    <a:pt x="58991" y="35420"/>
                  </a:moveTo>
                  <a:lnTo>
                    <a:pt x="47205" y="35420"/>
                  </a:lnTo>
                  <a:lnTo>
                    <a:pt x="35407" y="35420"/>
                  </a:lnTo>
                  <a:lnTo>
                    <a:pt x="35407" y="47218"/>
                  </a:lnTo>
                  <a:lnTo>
                    <a:pt x="47205" y="47218"/>
                  </a:lnTo>
                  <a:lnTo>
                    <a:pt x="58991" y="47218"/>
                  </a:lnTo>
                  <a:lnTo>
                    <a:pt x="58991" y="35420"/>
                  </a:lnTo>
                  <a:close/>
                </a:path>
                <a:path w="601979" h="47625">
                  <a:moveTo>
                    <a:pt x="58991" y="23609"/>
                  </a:moveTo>
                  <a:lnTo>
                    <a:pt x="47205" y="23609"/>
                  </a:lnTo>
                  <a:lnTo>
                    <a:pt x="47205" y="35407"/>
                  </a:lnTo>
                  <a:lnTo>
                    <a:pt x="58991" y="35407"/>
                  </a:lnTo>
                  <a:lnTo>
                    <a:pt x="58991" y="23609"/>
                  </a:lnTo>
                  <a:close/>
                </a:path>
                <a:path w="601979" h="47625">
                  <a:moveTo>
                    <a:pt x="94411" y="35420"/>
                  </a:moveTo>
                  <a:lnTo>
                    <a:pt x="82613" y="35420"/>
                  </a:lnTo>
                  <a:lnTo>
                    <a:pt x="70815" y="35420"/>
                  </a:lnTo>
                  <a:lnTo>
                    <a:pt x="59016" y="35420"/>
                  </a:lnTo>
                  <a:lnTo>
                    <a:pt x="59016" y="47218"/>
                  </a:lnTo>
                  <a:lnTo>
                    <a:pt x="70815" y="47218"/>
                  </a:lnTo>
                  <a:lnTo>
                    <a:pt x="82613" y="47218"/>
                  </a:lnTo>
                  <a:lnTo>
                    <a:pt x="94411" y="47218"/>
                  </a:lnTo>
                  <a:lnTo>
                    <a:pt x="94411" y="35420"/>
                  </a:lnTo>
                  <a:close/>
                </a:path>
                <a:path w="601979" h="47625">
                  <a:moveTo>
                    <a:pt x="94411" y="11811"/>
                  </a:moveTo>
                  <a:lnTo>
                    <a:pt x="82613" y="11811"/>
                  </a:lnTo>
                  <a:lnTo>
                    <a:pt x="70815" y="11811"/>
                  </a:lnTo>
                  <a:lnTo>
                    <a:pt x="59016" y="11811"/>
                  </a:ln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70815" y="23609"/>
                  </a:lnTo>
                  <a:lnTo>
                    <a:pt x="82613" y="23609"/>
                  </a:lnTo>
                  <a:lnTo>
                    <a:pt x="94411" y="23609"/>
                  </a:lnTo>
                  <a:lnTo>
                    <a:pt x="94411" y="11811"/>
                  </a:lnTo>
                  <a:close/>
                </a:path>
                <a:path w="601979" h="47625">
                  <a:moveTo>
                    <a:pt x="118008" y="11811"/>
                  </a:moveTo>
                  <a:lnTo>
                    <a:pt x="106222" y="11811"/>
                  </a:lnTo>
                  <a:lnTo>
                    <a:pt x="94424" y="11811"/>
                  </a:ln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18008" y="35407"/>
                  </a:lnTo>
                  <a:lnTo>
                    <a:pt x="118008" y="23609"/>
                  </a:lnTo>
                  <a:lnTo>
                    <a:pt x="118008" y="11811"/>
                  </a:lnTo>
                  <a:close/>
                </a:path>
                <a:path w="601979" h="47625">
                  <a:moveTo>
                    <a:pt x="129819" y="11811"/>
                  </a:moveTo>
                  <a:lnTo>
                    <a:pt x="118021" y="11811"/>
                  </a:lnTo>
                  <a:lnTo>
                    <a:pt x="118021" y="23609"/>
                  </a:lnTo>
                  <a:lnTo>
                    <a:pt x="129819" y="23609"/>
                  </a:lnTo>
                  <a:lnTo>
                    <a:pt x="129819" y="11811"/>
                  </a:lnTo>
                  <a:close/>
                </a:path>
                <a:path w="601979" h="47625">
                  <a:moveTo>
                    <a:pt x="141630" y="35420"/>
                  </a:moveTo>
                  <a:lnTo>
                    <a:pt x="129832" y="35420"/>
                  </a:lnTo>
                  <a:lnTo>
                    <a:pt x="129832" y="47218"/>
                  </a:lnTo>
                  <a:lnTo>
                    <a:pt x="141630" y="47218"/>
                  </a:lnTo>
                  <a:lnTo>
                    <a:pt x="141630" y="35420"/>
                  </a:lnTo>
                  <a:close/>
                </a:path>
                <a:path w="601979" h="47625">
                  <a:moveTo>
                    <a:pt x="141630" y="23609"/>
                  </a:moveTo>
                  <a:lnTo>
                    <a:pt x="129832" y="23609"/>
                  </a:lnTo>
                  <a:lnTo>
                    <a:pt x="129832" y="35407"/>
                  </a:lnTo>
                  <a:lnTo>
                    <a:pt x="141630" y="35407"/>
                  </a:lnTo>
                  <a:lnTo>
                    <a:pt x="141630" y="23609"/>
                  </a:lnTo>
                  <a:close/>
                </a:path>
                <a:path w="601979" h="47625">
                  <a:moveTo>
                    <a:pt x="153416" y="11811"/>
                  </a:moveTo>
                  <a:lnTo>
                    <a:pt x="141630" y="11811"/>
                  </a:lnTo>
                  <a:lnTo>
                    <a:pt x="141630" y="23609"/>
                  </a:lnTo>
                  <a:lnTo>
                    <a:pt x="153416" y="23609"/>
                  </a:lnTo>
                  <a:lnTo>
                    <a:pt x="153416" y="11811"/>
                  </a:lnTo>
                  <a:close/>
                </a:path>
                <a:path w="601979" h="47625">
                  <a:moveTo>
                    <a:pt x="177025" y="35420"/>
                  </a:moveTo>
                  <a:lnTo>
                    <a:pt x="165239" y="35420"/>
                  </a:lnTo>
                  <a:lnTo>
                    <a:pt x="153441" y="35420"/>
                  </a:lnTo>
                  <a:lnTo>
                    <a:pt x="153441" y="47218"/>
                  </a:lnTo>
                  <a:lnTo>
                    <a:pt x="165239" y="47218"/>
                  </a:lnTo>
                  <a:lnTo>
                    <a:pt x="177025" y="47218"/>
                  </a:lnTo>
                  <a:lnTo>
                    <a:pt x="177025" y="35420"/>
                  </a:lnTo>
                  <a:close/>
                </a:path>
                <a:path w="601979" h="47625">
                  <a:moveTo>
                    <a:pt x="177025" y="11811"/>
                  </a:moveTo>
                  <a:lnTo>
                    <a:pt x="165239" y="11811"/>
                  </a:lnTo>
                  <a:lnTo>
                    <a:pt x="153441" y="11811"/>
                  </a:ln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65239" y="23609"/>
                  </a:lnTo>
                  <a:lnTo>
                    <a:pt x="177025" y="23609"/>
                  </a:lnTo>
                  <a:lnTo>
                    <a:pt x="177025" y="11811"/>
                  </a:lnTo>
                  <a:close/>
                </a:path>
                <a:path w="601979" h="47625">
                  <a:moveTo>
                    <a:pt x="200647" y="35420"/>
                  </a:moveTo>
                  <a:lnTo>
                    <a:pt x="188849" y="35420"/>
                  </a:lnTo>
                  <a:lnTo>
                    <a:pt x="188849" y="47218"/>
                  </a:lnTo>
                  <a:lnTo>
                    <a:pt x="200647" y="47218"/>
                  </a:lnTo>
                  <a:lnTo>
                    <a:pt x="200647" y="35420"/>
                  </a:lnTo>
                  <a:close/>
                </a:path>
                <a:path w="601979" h="47625">
                  <a:moveTo>
                    <a:pt x="200647" y="11811"/>
                  </a:moveTo>
                  <a:lnTo>
                    <a:pt x="188849" y="11811"/>
                  </a:lnTo>
                  <a:lnTo>
                    <a:pt x="188849" y="23609"/>
                  </a:lnTo>
                  <a:lnTo>
                    <a:pt x="200647" y="23609"/>
                  </a:lnTo>
                  <a:lnTo>
                    <a:pt x="200647" y="11811"/>
                  </a:lnTo>
                  <a:close/>
                </a:path>
                <a:path w="601979" h="47625">
                  <a:moveTo>
                    <a:pt x="212432" y="23609"/>
                  </a:moveTo>
                  <a:lnTo>
                    <a:pt x="200647" y="23609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close/>
                </a:path>
                <a:path w="601979" h="47625">
                  <a:moveTo>
                    <a:pt x="224243" y="35420"/>
                  </a:moveTo>
                  <a:lnTo>
                    <a:pt x="212458" y="35420"/>
                  </a:lnTo>
                  <a:lnTo>
                    <a:pt x="212458" y="47218"/>
                  </a:lnTo>
                  <a:lnTo>
                    <a:pt x="224243" y="47218"/>
                  </a:lnTo>
                  <a:lnTo>
                    <a:pt x="224243" y="35420"/>
                  </a:lnTo>
                  <a:close/>
                </a:path>
                <a:path w="601979" h="47625">
                  <a:moveTo>
                    <a:pt x="224243" y="23609"/>
                  </a:move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close/>
                </a:path>
                <a:path w="601979" h="47625">
                  <a:moveTo>
                    <a:pt x="236054" y="35420"/>
                  </a:moveTo>
                  <a:lnTo>
                    <a:pt x="224256" y="35420"/>
                  </a:lnTo>
                  <a:lnTo>
                    <a:pt x="224256" y="47218"/>
                  </a:lnTo>
                  <a:lnTo>
                    <a:pt x="236054" y="47218"/>
                  </a:lnTo>
                  <a:lnTo>
                    <a:pt x="236054" y="35420"/>
                  </a:lnTo>
                  <a:close/>
                </a:path>
                <a:path w="601979" h="47625">
                  <a:moveTo>
                    <a:pt x="247840" y="11811"/>
                  </a:moveTo>
                  <a:lnTo>
                    <a:pt x="236054" y="11811"/>
                  </a:lnTo>
                  <a:lnTo>
                    <a:pt x="224256" y="11811"/>
                  </a:ln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36054" y="23609"/>
                  </a:lnTo>
                  <a:lnTo>
                    <a:pt x="247840" y="23609"/>
                  </a:lnTo>
                  <a:lnTo>
                    <a:pt x="247840" y="11811"/>
                  </a:lnTo>
                  <a:close/>
                </a:path>
                <a:path w="601979" h="47625">
                  <a:moveTo>
                    <a:pt x="259664" y="35420"/>
                  </a:moveTo>
                  <a:lnTo>
                    <a:pt x="247865" y="35420"/>
                  </a:lnTo>
                  <a:lnTo>
                    <a:pt x="247865" y="47218"/>
                  </a:lnTo>
                  <a:lnTo>
                    <a:pt x="259664" y="47218"/>
                  </a:lnTo>
                  <a:lnTo>
                    <a:pt x="259664" y="35420"/>
                  </a:lnTo>
                  <a:close/>
                </a:path>
                <a:path w="601979" h="47625">
                  <a:moveTo>
                    <a:pt x="271449" y="11811"/>
                  </a:moveTo>
                  <a:lnTo>
                    <a:pt x="259664" y="11811"/>
                  </a:lnTo>
                  <a:lnTo>
                    <a:pt x="247865" y="11811"/>
                  </a:lnTo>
                  <a:lnTo>
                    <a:pt x="247865" y="23609"/>
                  </a:lnTo>
                  <a:lnTo>
                    <a:pt x="247865" y="35407"/>
                  </a:lnTo>
                  <a:lnTo>
                    <a:pt x="259664" y="35407"/>
                  </a:lnTo>
                  <a:lnTo>
                    <a:pt x="259664" y="23609"/>
                  </a:lnTo>
                  <a:lnTo>
                    <a:pt x="271449" y="23609"/>
                  </a:lnTo>
                  <a:lnTo>
                    <a:pt x="271449" y="11811"/>
                  </a:lnTo>
                  <a:close/>
                </a:path>
                <a:path w="601979" h="47625">
                  <a:moveTo>
                    <a:pt x="295071" y="11811"/>
                  </a:moveTo>
                  <a:lnTo>
                    <a:pt x="283273" y="11811"/>
                  </a:lnTo>
                  <a:lnTo>
                    <a:pt x="283273" y="23609"/>
                  </a:lnTo>
                  <a:lnTo>
                    <a:pt x="295071" y="23609"/>
                  </a:lnTo>
                  <a:lnTo>
                    <a:pt x="295071" y="11811"/>
                  </a:lnTo>
                  <a:close/>
                </a:path>
                <a:path w="601979" h="47625">
                  <a:moveTo>
                    <a:pt x="306857" y="23609"/>
                  </a:moveTo>
                  <a:lnTo>
                    <a:pt x="295071" y="23609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close/>
                </a:path>
                <a:path w="601979" h="47625">
                  <a:moveTo>
                    <a:pt x="318668" y="23609"/>
                  </a:moveTo>
                  <a:lnTo>
                    <a:pt x="306882" y="23609"/>
                  </a:lnTo>
                  <a:lnTo>
                    <a:pt x="306882" y="35407"/>
                  </a:lnTo>
                  <a:lnTo>
                    <a:pt x="318668" y="35407"/>
                  </a:lnTo>
                  <a:lnTo>
                    <a:pt x="318668" y="23609"/>
                  </a:lnTo>
                  <a:close/>
                </a:path>
                <a:path w="601979" h="47625">
                  <a:moveTo>
                    <a:pt x="342277" y="11811"/>
                  </a:moveTo>
                  <a:lnTo>
                    <a:pt x="330492" y="11811"/>
                  </a:lnTo>
                  <a:lnTo>
                    <a:pt x="330492" y="23609"/>
                  </a:lnTo>
                  <a:lnTo>
                    <a:pt x="342277" y="23609"/>
                  </a:lnTo>
                  <a:lnTo>
                    <a:pt x="342277" y="11811"/>
                  </a:lnTo>
                  <a:close/>
                </a:path>
                <a:path w="601979" h="47625">
                  <a:moveTo>
                    <a:pt x="354088" y="23609"/>
                  </a:moveTo>
                  <a:lnTo>
                    <a:pt x="342290" y="23609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54088" y="23609"/>
                  </a:lnTo>
                  <a:close/>
                </a:path>
                <a:path w="601979" h="47625">
                  <a:moveTo>
                    <a:pt x="377685" y="11811"/>
                  </a:moveTo>
                  <a:lnTo>
                    <a:pt x="365899" y="11811"/>
                  </a:lnTo>
                  <a:lnTo>
                    <a:pt x="365899" y="23609"/>
                  </a:lnTo>
                  <a:lnTo>
                    <a:pt x="377685" y="23609"/>
                  </a:lnTo>
                  <a:lnTo>
                    <a:pt x="377685" y="11811"/>
                  </a:lnTo>
                  <a:close/>
                </a:path>
                <a:path w="601979" h="47625">
                  <a:moveTo>
                    <a:pt x="389496" y="11811"/>
                  </a:moveTo>
                  <a:lnTo>
                    <a:pt x="377698" y="11811"/>
                  </a:lnTo>
                  <a:lnTo>
                    <a:pt x="377698" y="23609"/>
                  </a:lnTo>
                  <a:lnTo>
                    <a:pt x="389496" y="23609"/>
                  </a:lnTo>
                  <a:lnTo>
                    <a:pt x="389496" y="11811"/>
                  </a:lnTo>
                  <a:close/>
                </a:path>
                <a:path w="601979" h="47625">
                  <a:moveTo>
                    <a:pt x="436702" y="11811"/>
                  </a:moveTo>
                  <a:lnTo>
                    <a:pt x="424916" y="11811"/>
                  </a:lnTo>
                  <a:lnTo>
                    <a:pt x="424916" y="23609"/>
                  </a:lnTo>
                  <a:lnTo>
                    <a:pt x="424916" y="35407"/>
                  </a:lnTo>
                  <a:lnTo>
                    <a:pt x="436702" y="35407"/>
                  </a:lnTo>
                  <a:lnTo>
                    <a:pt x="436702" y="23609"/>
                  </a:lnTo>
                  <a:lnTo>
                    <a:pt x="436702" y="11811"/>
                  </a:lnTo>
                  <a:close/>
                </a:path>
                <a:path w="601979" h="47625">
                  <a:moveTo>
                    <a:pt x="460298" y="11811"/>
                  </a:moveTo>
                  <a:lnTo>
                    <a:pt x="448513" y="11811"/>
                  </a:lnTo>
                  <a:lnTo>
                    <a:pt x="436714" y="11811"/>
                  </a:lnTo>
                  <a:lnTo>
                    <a:pt x="436714" y="23609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60298" y="35407"/>
                  </a:lnTo>
                  <a:lnTo>
                    <a:pt x="460298" y="23609"/>
                  </a:lnTo>
                  <a:lnTo>
                    <a:pt x="460298" y="11811"/>
                  </a:lnTo>
                  <a:close/>
                </a:path>
                <a:path w="601979" h="47625">
                  <a:moveTo>
                    <a:pt x="483920" y="11811"/>
                  </a:moveTo>
                  <a:lnTo>
                    <a:pt x="472122" y="11811"/>
                  </a:lnTo>
                  <a:lnTo>
                    <a:pt x="472122" y="23609"/>
                  </a:lnTo>
                  <a:lnTo>
                    <a:pt x="472122" y="35407"/>
                  </a:lnTo>
                  <a:lnTo>
                    <a:pt x="483920" y="35407"/>
                  </a:lnTo>
                  <a:lnTo>
                    <a:pt x="483920" y="23609"/>
                  </a:lnTo>
                  <a:lnTo>
                    <a:pt x="483920" y="11811"/>
                  </a:lnTo>
                  <a:close/>
                </a:path>
                <a:path w="601979" h="47625">
                  <a:moveTo>
                    <a:pt x="519315" y="11811"/>
                  </a:moveTo>
                  <a:lnTo>
                    <a:pt x="507530" y="11811"/>
                  </a:lnTo>
                  <a:lnTo>
                    <a:pt x="507530" y="23609"/>
                  </a:lnTo>
                  <a:lnTo>
                    <a:pt x="507530" y="35407"/>
                  </a:lnTo>
                  <a:lnTo>
                    <a:pt x="519315" y="35407"/>
                  </a:lnTo>
                  <a:lnTo>
                    <a:pt x="519315" y="23609"/>
                  </a:lnTo>
                  <a:lnTo>
                    <a:pt x="519315" y="11811"/>
                  </a:lnTo>
                  <a:close/>
                </a:path>
                <a:path w="601979" h="47625">
                  <a:moveTo>
                    <a:pt x="531126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31126" y="11798"/>
                  </a:lnTo>
                  <a:lnTo>
                    <a:pt x="531126" y="0"/>
                  </a:lnTo>
                  <a:close/>
                </a:path>
                <a:path w="601979" h="47625">
                  <a:moveTo>
                    <a:pt x="542937" y="23609"/>
                  </a:moveTo>
                  <a:lnTo>
                    <a:pt x="531139" y="23609"/>
                  </a:lnTo>
                  <a:lnTo>
                    <a:pt x="531139" y="35407"/>
                  </a:lnTo>
                  <a:lnTo>
                    <a:pt x="542937" y="35407"/>
                  </a:lnTo>
                  <a:lnTo>
                    <a:pt x="542937" y="23609"/>
                  </a:lnTo>
                  <a:close/>
                </a:path>
                <a:path w="601979" h="47625">
                  <a:moveTo>
                    <a:pt x="542937" y="0"/>
                  </a:moveTo>
                  <a:lnTo>
                    <a:pt x="531139" y="0"/>
                  </a:lnTo>
                  <a:lnTo>
                    <a:pt x="531139" y="11798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01979" h="47625">
                  <a:moveTo>
                    <a:pt x="554748" y="23609"/>
                  </a:moveTo>
                  <a:lnTo>
                    <a:pt x="542950" y="23609"/>
                  </a:lnTo>
                  <a:lnTo>
                    <a:pt x="542950" y="35407"/>
                  </a:lnTo>
                  <a:lnTo>
                    <a:pt x="554748" y="35407"/>
                  </a:lnTo>
                  <a:lnTo>
                    <a:pt x="554748" y="23609"/>
                  </a:lnTo>
                  <a:close/>
                </a:path>
                <a:path w="601979" h="47625">
                  <a:moveTo>
                    <a:pt x="601941" y="23609"/>
                  </a:moveTo>
                  <a:lnTo>
                    <a:pt x="590143" y="23609"/>
                  </a:lnTo>
                  <a:lnTo>
                    <a:pt x="590143" y="11811"/>
                  </a:lnTo>
                  <a:lnTo>
                    <a:pt x="578345" y="11811"/>
                  </a:lnTo>
                  <a:lnTo>
                    <a:pt x="566547" y="11811"/>
                  </a:lnTo>
                  <a:lnTo>
                    <a:pt x="554748" y="11811"/>
                  </a:lnTo>
                  <a:lnTo>
                    <a:pt x="554748" y="23609"/>
                  </a:lnTo>
                  <a:lnTo>
                    <a:pt x="566547" y="23609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90143" y="35407"/>
                  </a:lnTo>
                  <a:lnTo>
                    <a:pt x="601941" y="35407"/>
                  </a:lnTo>
                  <a:lnTo>
                    <a:pt x="601941" y="23609"/>
                  </a:lnTo>
                  <a:close/>
                </a:path>
                <a:path w="601979" h="47625">
                  <a:moveTo>
                    <a:pt x="601941" y="0"/>
                  </a:moveTo>
                  <a:lnTo>
                    <a:pt x="590143" y="0"/>
                  </a:lnTo>
                  <a:lnTo>
                    <a:pt x="578345" y="0"/>
                  </a:lnTo>
                  <a:lnTo>
                    <a:pt x="578345" y="11798"/>
                  </a:lnTo>
                  <a:lnTo>
                    <a:pt x="590143" y="11798"/>
                  </a:lnTo>
                  <a:lnTo>
                    <a:pt x="601941" y="11798"/>
                  </a:lnTo>
                  <a:lnTo>
                    <a:pt x="60194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5958433" y="6082753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09" h="35560">
                  <a:moveTo>
                    <a:pt x="23583" y="11798"/>
                  </a:moveTo>
                  <a:lnTo>
                    <a:pt x="11798" y="11798"/>
                  </a:lnTo>
                  <a:lnTo>
                    <a:pt x="0" y="11798"/>
                  </a:lnTo>
                  <a:lnTo>
                    <a:pt x="0" y="23596"/>
                  </a:lnTo>
                  <a:lnTo>
                    <a:pt x="11798" y="23596"/>
                  </a:lnTo>
                  <a:lnTo>
                    <a:pt x="11798" y="35394"/>
                  </a:lnTo>
                  <a:lnTo>
                    <a:pt x="23583" y="35394"/>
                  </a:lnTo>
                  <a:lnTo>
                    <a:pt x="23583" y="23596"/>
                  </a:lnTo>
                  <a:lnTo>
                    <a:pt x="23583" y="11798"/>
                  </a:lnTo>
                  <a:close/>
                </a:path>
                <a:path w="626109" h="35560">
                  <a:moveTo>
                    <a:pt x="47205" y="11798"/>
                  </a:moveTo>
                  <a:lnTo>
                    <a:pt x="35407" y="11798"/>
                  </a:lnTo>
                  <a:lnTo>
                    <a:pt x="35407" y="23596"/>
                  </a:lnTo>
                  <a:lnTo>
                    <a:pt x="47205" y="23596"/>
                  </a:lnTo>
                  <a:lnTo>
                    <a:pt x="47205" y="11798"/>
                  </a:lnTo>
                  <a:close/>
                </a:path>
                <a:path w="626109" h="35560">
                  <a:moveTo>
                    <a:pt x="58991" y="23596"/>
                  </a:moveTo>
                  <a:lnTo>
                    <a:pt x="47205" y="23596"/>
                  </a:lnTo>
                  <a:lnTo>
                    <a:pt x="47205" y="35394"/>
                  </a:lnTo>
                  <a:lnTo>
                    <a:pt x="58991" y="35394"/>
                  </a:lnTo>
                  <a:lnTo>
                    <a:pt x="58991" y="23596"/>
                  </a:lnTo>
                  <a:close/>
                </a:path>
                <a:path w="626109" h="35560">
                  <a:moveTo>
                    <a:pt x="82613" y="23596"/>
                  </a:moveTo>
                  <a:lnTo>
                    <a:pt x="70815" y="23596"/>
                  </a:lnTo>
                  <a:lnTo>
                    <a:pt x="59016" y="23596"/>
                  </a:lnTo>
                  <a:lnTo>
                    <a:pt x="59016" y="35394"/>
                  </a:lnTo>
                  <a:lnTo>
                    <a:pt x="70815" y="35394"/>
                  </a:lnTo>
                  <a:lnTo>
                    <a:pt x="82613" y="35394"/>
                  </a:lnTo>
                  <a:lnTo>
                    <a:pt x="82613" y="23596"/>
                  </a:lnTo>
                  <a:close/>
                </a:path>
                <a:path w="626109" h="35560">
                  <a:moveTo>
                    <a:pt x="94411" y="11798"/>
                  </a:moveTo>
                  <a:lnTo>
                    <a:pt x="82613" y="11798"/>
                  </a:lnTo>
                  <a:lnTo>
                    <a:pt x="82613" y="23596"/>
                  </a:lnTo>
                  <a:lnTo>
                    <a:pt x="94411" y="23596"/>
                  </a:lnTo>
                  <a:lnTo>
                    <a:pt x="94411" y="11798"/>
                  </a:lnTo>
                  <a:close/>
                </a:path>
                <a:path w="626109" h="35560">
                  <a:moveTo>
                    <a:pt x="106222" y="11798"/>
                  </a:moveTo>
                  <a:lnTo>
                    <a:pt x="94424" y="11798"/>
                  </a:lnTo>
                  <a:lnTo>
                    <a:pt x="94424" y="23596"/>
                  </a:lnTo>
                  <a:lnTo>
                    <a:pt x="106222" y="23596"/>
                  </a:lnTo>
                  <a:lnTo>
                    <a:pt x="106222" y="11798"/>
                  </a:lnTo>
                  <a:close/>
                </a:path>
                <a:path w="626109" h="35560">
                  <a:moveTo>
                    <a:pt x="118008" y="23596"/>
                  </a:moveTo>
                  <a:lnTo>
                    <a:pt x="106222" y="23596"/>
                  </a:lnTo>
                  <a:lnTo>
                    <a:pt x="106222" y="35394"/>
                  </a:lnTo>
                  <a:lnTo>
                    <a:pt x="118008" y="35394"/>
                  </a:lnTo>
                  <a:lnTo>
                    <a:pt x="118008" y="23596"/>
                  </a:lnTo>
                  <a:close/>
                </a:path>
                <a:path w="626109" h="35560">
                  <a:moveTo>
                    <a:pt x="129819" y="11798"/>
                  </a:moveTo>
                  <a:lnTo>
                    <a:pt x="118021" y="11798"/>
                  </a:lnTo>
                  <a:lnTo>
                    <a:pt x="118021" y="23596"/>
                  </a:lnTo>
                  <a:lnTo>
                    <a:pt x="129819" y="23596"/>
                  </a:lnTo>
                  <a:lnTo>
                    <a:pt x="129819" y="11798"/>
                  </a:lnTo>
                  <a:close/>
                </a:path>
                <a:path w="626109" h="35560">
                  <a:moveTo>
                    <a:pt x="153416" y="11798"/>
                  </a:moveTo>
                  <a:lnTo>
                    <a:pt x="141630" y="11798"/>
                  </a:lnTo>
                  <a:lnTo>
                    <a:pt x="129832" y="11798"/>
                  </a:lnTo>
                  <a:lnTo>
                    <a:pt x="129832" y="23596"/>
                  </a:lnTo>
                  <a:lnTo>
                    <a:pt x="141630" y="23596"/>
                  </a:lnTo>
                  <a:lnTo>
                    <a:pt x="141630" y="35394"/>
                  </a:lnTo>
                  <a:lnTo>
                    <a:pt x="153416" y="35394"/>
                  </a:lnTo>
                  <a:lnTo>
                    <a:pt x="153416" y="23596"/>
                  </a:lnTo>
                  <a:lnTo>
                    <a:pt x="153416" y="11798"/>
                  </a:lnTo>
                  <a:close/>
                </a:path>
                <a:path w="626109" h="35560">
                  <a:moveTo>
                    <a:pt x="177025" y="23596"/>
                  </a:moveTo>
                  <a:lnTo>
                    <a:pt x="165239" y="23596"/>
                  </a:lnTo>
                  <a:lnTo>
                    <a:pt x="165239" y="35394"/>
                  </a:lnTo>
                  <a:lnTo>
                    <a:pt x="177025" y="35394"/>
                  </a:lnTo>
                  <a:lnTo>
                    <a:pt x="177025" y="23596"/>
                  </a:lnTo>
                  <a:close/>
                </a:path>
                <a:path w="626109" h="35560">
                  <a:moveTo>
                    <a:pt x="188836" y="23596"/>
                  </a:moveTo>
                  <a:lnTo>
                    <a:pt x="177038" y="23596"/>
                  </a:lnTo>
                  <a:lnTo>
                    <a:pt x="177038" y="35394"/>
                  </a:lnTo>
                  <a:lnTo>
                    <a:pt x="188836" y="35394"/>
                  </a:lnTo>
                  <a:lnTo>
                    <a:pt x="188836" y="23596"/>
                  </a:lnTo>
                  <a:close/>
                </a:path>
                <a:path w="626109" h="35560">
                  <a:moveTo>
                    <a:pt x="200647" y="23596"/>
                  </a:moveTo>
                  <a:lnTo>
                    <a:pt x="188849" y="23596"/>
                  </a:lnTo>
                  <a:lnTo>
                    <a:pt x="188849" y="35394"/>
                  </a:lnTo>
                  <a:lnTo>
                    <a:pt x="200647" y="35394"/>
                  </a:lnTo>
                  <a:lnTo>
                    <a:pt x="200647" y="23596"/>
                  </a:lnTo>
                  <a:close/>
                </a:path>
                <a:path w="626109" h="35560">
                  <a:moveTo>
                    <a:pt x="224243" y="11798"/>
                  </a:moveTo>
                  <a:lnTo>
                    <a:pt x="212458" y="11798"/>
                  </a:lnTo>
                  <a:lnTo>
                    <a:pt x="212458" y="23596"/>
                  </a:lnTo>
                  <a:lnTo>
                    <a:pt x="212458" y="35394"/>
                  </a:lnTo>
                  <a:lnTo>
                    <a:pt x="224243" y="35394"/>
                  </a:lnTo>
                  <a:lnTo>
                    <a:pt x="224243" y="23596"/>
                  </a:lnTo>
                  <a:lnTo>
                    <a:pt x="224243" y="11798"/>
                  </a:lnTo>
                  <a:close/>
                </a:path>
                <a:path w="626109" h="35560">
                  <a:moveTo>
                    <a:pt x="247840" y="11798"/>
                  </a:moveTo>
                  <a:lnTo>
                    <a:pt x="236054" y="11798"/>
                  </a:lnTo>
                  <a:lnTo>
                    <a:pt x="224256" y="11798"/>
                  </a:lnTo>
                  <a:lnTo>
                    <a:pt x="224256" y="23596"/>
                  </a:lnTo>
                  <a:lnTo>
                    <a:pt x="224256" y="35394"/>
                  </a:lnTo>
                  <a:lnTo>
                    <a:pt x="236054" y="35394"/>
                  </a:lnTo>
                  <a:lnTo>
                    <a:pt x="247840" y="35394"/>
                  </a:lnTo>
                  <a:lnTo>
                    <a:pt x="247840" y="23596"/>
                  </a:lnTo>
                  <a:lnTo>
                    <a:pt x="247840" y="11798"/>
                  </a:lnTo>
                  <a:close/>
                </a:path>
                <a:path w="626109" h="35560">
                  <a:moveTo>
                    <a:pt x="271449" y="0"/>
                  </a:moveTo>
                  <a:lnTo>
                    <a:pt x="259664" y="0"/>
                  </a:lnTo>
                  <a:lnTo>
                    <a:pt x="247865" y="0"/>
                  </a:lnTo>
                  <a:lnTo>
                    <a:pt x="247865" y="11798"/>
                  </a:lnTo>
                  <a:lnTo>
                    <a:pt x="247865" y="23596"/>
                  </a:lnTo>
                  <a:lnTo>
                    <a:pt x="259664" y="23596"/>
                  </a:lnTo>
                  <a:lnTo>
                    <a:pt x="271449" y="23596"/>
                  </a:lnTo>
                  <a:lnTo>
                    <a:pt x="271449" y="11798"/>
                  </a:lnTo>
                  <a:lnTo>
                    <a:pt x="271449" y="0"/>
                  </a:lnTo>
                  <a:close/>
                </a:path>
                <a:path w="626109" h="35560">
                  <a:moveTo>
                    <a:pt x="283260" y="11798"/>
                  </a:moveTo>
                  <a:lnTo>
                    <a:pt x="271475" y="11798"/>
                  </a:lnTo>
                  <a:lnTo>
                    <a:pt x="271475" y="23596"/>
                  </a:lnTo>
                  <a:lnTo>
                    <a:pt x="271475" y="35394"/>
                  </a:lnTo>
                  <a:lnTo>
                    <a:pt x="283260" y="35394"/>
                  </a:lnTo>
                  <a:lnTo>
                    <a:pt x="283260" y="23596"/>
                  </a:lnTo>
                  <a:lnTo>
                    <a:pt x="283260" y="11798"/>
                  </a:lnTo>
                  <a:close/>
                </a:path>
                <a:path w="626109" h="35560">
                  <a:moveTo>
                    <a:pt x="295071" y="23596"/>
                  </a:moveTo>
                  <a:lnTo>
                    <a:pt x="283273" y="23596"/>
                  </a:lnTo>
                  <a:lnTo>
                    <a:pt x="283273" y="35394"/>
                  </a:lnTo>
                  <a:lnTo>
                    <a:pt x="295071" y="35394"/>
                  </a:lnTo>
                  <a:lnTo>
                    <a:pt x="295071" y="23596"/>
                  </a:lnTo>
                  <a:close/>
                </a:path>
                <a:path w="626109" h="35560">
                  <a:moveTo>
                    <a:pt x="306857" y="0"/>
                  </a:moveTo>
                  <a:lnTo>
                    <a:pt x="295071" y="0"/>
                  </a:lnTo>
                  <a:lnTo>
                    <a:pt x="283273" y="0"/>
                  </a:lnTo>
                  <a:lnTo>
                    <a:pt x="283273" y="11798"/>
                  </a:lnTo>
                  <a:lnTo>
                    <a:pt x="295071" y="11798"/>
                  </a:lnTo>
                  <a:lnTo>
                    <a:pt x="295071" y="23596"/>
                  </a:lnTo>
                  <a:lnTo>
                    <a:pt x="306857" y="23596"/>
                  </a:lnTo>
                  <a:lnTo>
                    <a:pt x="306857" y="11798"/>
                  </a:lnTo>
                  <a:lnTo>
                    <a:pt x="306857" y="0"/>
                  </a:lnTo>
                  <a:close/>
                </a:path>
                <a:path w="626109" h="35560">
                  <a:moveTo>
                    <a:pt x="318668" y="23596"/>
                  </a:moveTo>
                  <a:lnTo>
                    <a:pt x="306882" y="23596"/>
                  </a:lnTo>
                  <a:lnTo>
                    <a:pt x="306882" y="35394"/>
                  </a:lnTo>
                  <a:lnTo>
                    <a:pt x="318668" y="35394"/>
                  </a:lnTo>
                  <a:lnTo>
                    <a:pt x="318668" y="23596"/>
                  </a:lnTo>
                  <a:close/>
                </a:path>
                <a:path w="626109" h="35560">
                  <a:moveTo>
                    <a:pt x="330479" y="0"/>
                  </a:moveTo>
                  <a:lnTo>
                    <a:pt x="318681" y="0"/>
                  </a:lnTo>
                  <a:lnTo>
                    <a:pt x="318681" y="11798"/>
                  </a:lnTo>
                  <a:lnTo>
                    <a:pt x="318681" y="23596"/>
                  </a:lnTo>
                  <a:lnTo>
                    <a:pt x="318681" y="35394"/>
                  </a:lnTo>
                  <a:lnTo>
                    <a:pt x="330479" y="35394"/>
                  </a:lnTo>
                  <a:lnTo>
                    <a:pt x="330479" y="23596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26109" h="35560">
                  <a:moveTo>
                    <a:pt x="342277" y="11798"/>
                  </a:moveTo>
                  <a:lnTo>
                    <a:pt x="330492" y="11798"/>
                  </a:lnTo>
                  <a:lnTo>
                    <a:pt x="330492" y="23596"/>
                  </a:lnTo>
                  <a:lnTo>
                    <a:pt x="342277" y="23596"/>
                  </a:lnTo>
                  <a:lnTo>
                    <a:pt x="342277" y="11798"/>
                  </a:lnTo>
                  <a:close/>
                </a:path>
                <a:path w="626109" h="35560">
                  <a:moveTo>
                    <a:pt x="354088" y="0"/>
                  </a:moveTo>
                  <a:lnTo>
                    <a:pt x="342290" y="0"/>
                  </a:lnTo>
                  <a:lnTo>
                    <a:pt x="342290" y="11798"/>
                  </a:lnTo>
                  <a:lnTo>
                    <a:pt x="354088" y="11798"/>
                  </a:lnTo>
                  <a:lnTo>
                    <a:pt x="354088" y="0"/>
                  </a:lnTo>
                  <a:close/>
                </a:path>
                <a:path w="626109" h="35560">
                  <a:moveTo>
                    <a:pt x="365874" y="11798"/>
                  </a:moveTo>
                  <a:lnTo>
                    <a:pt x="354088" y="11798"/>
                  </a:lnTo>
                  <a:lnTo>
                    <a:pt x="354088" y="23596"/>
                  </a:lnTo>
                  <a:lnTo>
                    <a:pt x="365874" y="23596"/>
                  </a:lnTo>
                  <a:lnTo>
                    <a:pt x="365874" y="11798"/>
                  </a:lnTo>
                  <a:close/>
                </a:path>
                <a:path w="626109" h="35560">
                  <a:moveTo>
                    <a:pt x="377685" y="11798"/>
                  </a:moveTo>
                  <a:lnTo>
                    <a:pt x="365899" y="11798"/>
                  </a:lnTo>
                  <a:lnTo>
                    <a:pt x="365899" y="23596"/>
                  </a:lnTo>
                  <a:lnTo>
                    <a:pt x="377685" y="23596"/>
                  </a:lnTo>
                  <a:lnTo>
                    <a:pt x="377685" y="11798"/>
                  </a:lnTo>
                  <a:close/>
                </a:path>
                <a:path w="626109" h="35560">
                  <a:moveTo>
                    <a:pt x="389496" y="23596"/>
                  </a:moveTo>
                  <a:lnTo>
                    <a:pt x="377698" y="23596"/>
                  </a:lnTo>
                  <a:lnTo>
                    <a:pt x="377698" y="35394"/>
                  </a:lnTo>
                  <a:lnTo>
                    <a:pt x="389496" y="35394"/>
                  </a:lnTo>
                  <a:lnTo>
                    <a:pt x="389496" y="23596"/>
                  </a:lnTo>
                  <a:close/>
                </a:path>
                <a:path w="626109" h="35560">
                  <a:moveTo>
                    <a:pt x="413092" y="23596"/>
                  </a:moveTo>
                  <a:lnTo>
                    <a:pt x="401307" y="23596"/>
                  </a:lnTo>
                  <a:lnTo>
                    <a:pt x="401307" y="35394"/>
                  </a:lnTo>
                  <a:lnTo>
                    <a:pt x="413092" y="35394"/>
                  </a:lnTo>
                  <a:lnTo>
                    <a:pt x="413092" y="23596"/>
                  </a:lnTo>
                  <a:close/>
                </a:path>
                <a:path w="626109" h="35560">
                  <a:moveTo>
                    <a:pt x="413092" y="0"/>
                  </a:moveTo>
                  <a:lnTo>
                    <a:pt x="401307" y="0"/>
                  </a:ln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13092" y="11798"/>
                  </a:lnTo>
                  <a:lnTo>
                    <a:pt x="413092" y="0"/>
                  </a:lnTo>
                  <a:close/>
                </a:path>
                <a:path w="626109" h="35560">
                  <a:moveTo>
                    <a:pt x="424903" y="0"/>
                  </a:moveTo>
                  <a:lnTo>
                    <a:pt x="413105" y="0"/>
                  </a:lnTo>
                  <a:lnTo>
                    <a:pt x="413105" y="11798"/>
                  </a:lnTo>
                  <a:lnTo>
                    <a:pt x="413105" y="23596"/>
                  </a:lnTo>
                  <a:lnTo>
                    <a:pt x="413105" y="35394"/>
                  </a:lnTo>
                  <a:lnTo>
                    <a:pt x="424903" y="35394"/>
                  </a:lnTo>
                  <a:lnTo>
                    <a:pt x="424903" y="23596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26109" h="35560">
                  <a:moveTo>
                    <a:pt x="436702" y="11798"/>
                  </a:moveTo>
                  <a:lnTo>
                    <a:pt x="424916" y="11798"/>
                  </a:lnTo>
                  <a:lnTo>
                    <a:pt x="424916" y="23596"/>
                  </a:lnTo>
                  <a:lnTo>
                    <a:pt x="424916" y="35394"/>
                  </a:lnTo>
                  <a:lnTo>
                    <a:pt x="436702" y="35394"/>
                  </a:lnTo>
                  <a:lnTo>
                    <a:pt x="436702" y="23596"/>
                  </a:lnTo>
                  <a:lnTo>
                    <a:pt x="436702" y="11798"/>
                  </a:lnTo>
                  <a:close/>
                </a:path>
                <a:path w="626109" h="35560">
                  <a:moveTo>
                    <a:pt x="448513" y="11798"/>
                  </a:moveTo>
                  <a:lnTo>
                    <a:pt x="436714" y="11798"/>
                  </a:lnTo>
                  <a:lnTo>
                    <a:pt x="436714" y="23596"/>
                  </a:lnTo>
                  <a:lnTo>
                    <a:pt x="448513" y="23596"/>
                  </a:lnTo>
                  <a:lnTo>
                    <a:pt x="448513" y="11798"/>
                  </a:lnTo>
                  <a:close/>
                </a:path>
                <a:path w="626109" h="35560">
                  <a:moveTo>
                    <a:pt x="472109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60324" y="23596"/>
                  </a:lnTo>
                  <a:lnTo>
                    <a:pt x="460324" y="35394"/>
                  </a:lnTo>
                  <a:lnTo>
                    <a:pt x="472109" y="35394"/>
                  </a:lnTo>
                  <a:lnTo>
                    <a:pt x="472109" y="23596"/>
                  </a:lnTo>
                  <a:lnTo>
                    <a:pt x="472109" y="11798"/>
                  </a:lnTo>
                  <a:lnTo>
                    <a:pt x="472109" y="0"/>
                  </a:lnTo>
                  <a:close/>
                </a:path>
                <a:path w="626109" h="35560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09" h="35560">
                  <a:moveTo>
                    <a:pt x="507530" y="11798"/>
                  </a:moveTo>
                  <a:lnTo>
                    <a:pt x="495731" y="11798"/>
                  </a:ln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83933" y="23596"/>
                  </a:lnTo>
                  <a:lnTo>
                    <a:pt x="495731" y="23596"/>
                  </a:lnTo>
                  <a:lnTo>
                    <a:pt x="507530" y="23596"/>
                  </a:lnTo>
                  <a:lnTo>
                    <a:pt x="507530" y="11798"/>
                  </a:lnTo>
                  <a:close/>
                </a:path>
                <a:path w="626109" h="35560">
                  <a:moveTo>
                    <a:pt x="519315" y="0"/>
                  </a:moveTo>
                  <a:lnTo>
                    <a:pt x="507530" y="0"/>
                  </a:lnTo>
                  <a:lnTo>
                    <a:pt x="507530" y="11798"/>
                  </a:lnTo>
                  <a:lnTo>
                    <a:pt x="519315" y="11798"/>
                  </a:lnTo>
                  <a:lnTo>
                    <a:pt x="519315" y="0"/>
                  </a:lnTo>
                  <a:close/>
                </a:path>
                <a:path w="626109" h="35560">
                  <a:moveTo>
                    <a:pt x="542937" y="11798"/>
                  </a:moveTo>
                  <a:lnTo>
                    <a:pt x="531139" y="11798"/>
                  </a:lnTo>
                  <a:lnTo>
                    <a:pt x="531139" y="23596"/>
                  </a:lnTo>
                  <a:lnTo>
                    <a:pt x="542937" y="23596"/>
                  </a:lnTo>
                  <a:lnTo>
                    <a:pt x="542937" y="11798"/>
                  </a:lnTo>
                  <a:close/>
                </a:path>
                <a:path w="626109" h="35560">
                  <a:moveTo>
                    <a:pt x="601941" y="0"/>
                  </a:moveTo>
                  <a:lnTo>
                    <a:pt x="590143" y="0"/>
                  </a:lnTo>
                  <a:lnTo>
                    <a:pt x="578345" y="0"/>
                  </a:lnTo>
                  <a:lnTo>
                    <a:pt x="566547" y="0"/>
                  </a:lnTo>
                  <a:lnTo>
                    <a:pt x="554748" y="0"/>
                  </a:lnTo>
                  <a:lnTo>
                    <a:pt x="554748" y="11798"/>
                  </a:ln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66547" y="23596"/>
                  </a:lnTo>
                  <a:lnTo>
                    <a:pt x="578345" y="23596"/>
                  </a:lnTo>
                  <a:lnTo>
                    <a:pt x="578345" y="11798"/>
                  </a:lnTo>
                  <a:lnTo>
                    <a:pt x="590143" y="11798"/>
                  </a:lnTo>
                  <a:lnTo>
                    <a:pt x="601941" y="11798"/>
                  </a:lnTo>
                  <a:lnTo>
                    <a:pt x="601941" y="0"/>
                  </a:lnTo>
                  <a:close/>
                </a:path>
                <a:path w="626109" h="35560">
                  <a:moveTo>
                    <a:pt x="625551" y="0"/>
                  </a:moveTo>
                  <a:lnTo>
                    <a:pt x="613765" y="0"/>
                  </a:lnTo>
                  <a:lnTo>
                    <a:pt x="601967" y="0"/>
                  </a:lnTo>
                  <a:lnTo>
                    <a:pt x="601967" y="11798"/>
                  </a:lnTo>
                  <a:lnTo>
                    <a:pt x="601967" y="23596"/>
                  </a:lnTo>
                  <a:lnTo>
                    <a:pt x="613765" y="23596"/>
                  </a:lnTo>
                  <a:lnTo>
                    <a:pt x="625551" y="23596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5958433" y="6106350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09" h="47625">
                  <a:moveTo>
                    <a:pt x="11798" y="35420"/>
                  </a:moveTo>
                  <a:lnTo>
                    <a:pt x="0" y="35420"/>
                  </a:lnTo>
                  <a:lnTo>
                    <a:pt x="0" y="47218"/>
                  </a:lnTo>
                  <a:lnTo>
                    <a:pt x="11798" y="47218"/>
                  </a:lnTo>
                  <a:lnTo>
                    <a:pt x="11798" y="35420"/>
                  </a:lnTo>
                  <a:close/>
                </a:path>
                <a:path w="626109" h="47625">
                  <a:moveTo>
                    <a:pt x="23583" y="23609"/>
                  </a:moveTo>
                  <a:lnTo>
                    <a:pt x="11798" y="23609"/>
                  </a:lnTo>
                  <a:lnTo>
                    <a:pt x="11798" y="11811"/>
                  </a:lnTo>
                  <a:lnTo>
                    <a:pt x="0" y="11811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23583" y="35407"/>
                  </a:lnTo>
                  <a:lnTo>
                    <a:pt x="23583" y="23609"/>
                  </a:lnTo>
                  <a:close/>
                </a:path>
                <a:path w="626109" h="47625">
                  <a:moveTo>
                    <a:pt x="35394" y="11811"/>
                  </a:moveTo>
                  <a:lnTo>
                    <a:pt x="23596" y="11811"/>
                  </a:lnTo>
                  <a:lnTo>
                    <a:pt x="23596" y="23609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lnTo>
                    <a:pt x="35394" y="11811"/>
                  </a:lnTo>
                  <a:close/>
                </a:path>
                <a:path w="626109" h="47625">
                  <a:moveTo>
                    <a:pt x="94411" y="23609"/>
                  </a:moveTo>
                  <a:lnTo>
                    <a:pt x="82613" y="23609"/>
                  </a:lnTo>
                  <a:lnTo>
                    <a:pt x="70815" y="23609"/>
                  </a:ln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94411" y="35407"/>
                  </a:lnTo>
                  <a:lnTo>
                    <a:pt x="94411" y="23609"/>
                  </a:lnTo>
                  <a:close/>
                </a:path>
                <a:path w="626109" h="47625">
                  <a:moveTo>
                    <a:pt x="106222" y="35420"/>
                  </a:moveTo>
                  <a:lnTo>
                    <a:pt x="94424" y="35420"/>
                  </a:lnTo>
                  <a:lnTo>
                    <a:pt x="94424" y="47218"/>
                  </a:lnTo>
                  <a:lnTo>
                    <a:pt x="106222" y="47218"/>
                  </a:lnTo>
                  <a:lnTo>
                    <a:pt x="106222" y="35420"/>
                  </a:lnTo>
                  <a:close/>
                </a:path>
                <a:path w="626109" h="47625">
                  <a:moveTo>
                    <a:pt x="118008" y="11811"/>
                  </a:moveTo>
                  <a:lnTo>
                    <a:pt x="106222" y="11811"/>
                  </a:lnTo>
                  <a:lnTo>
                    <a:pt x="94424" y="11811"/>
                  </a:lnTo>
                  <a:lnTo>
                    <a:pt x="94424" y="23609"/>
                  </a:lnTo>
                  <a:lnTo>
                    <a:pt x="106222" y="23609"/>
                  </a:lnTo>
                  <a:lnTo>
                    <a:pt x="118008" y="23609"/>
                  </a:lnTo>
                  <a:lnTo>
                    <a:pt x="118008" y="11811"/>
                  </a:lnTo>
                  <a:close/>
                </a:path>
                <a:path w="626109" h="47625">
                  <a:moveTo>
                    <a:pt x="129819" y="11811"/>
                  </a:moveTo>
                  <a:lnTo>
                    <a:pt x="118021" y="11811"/>
                  </a:lnTo>
                  <a:lnTo>
                    <a:pt x="118021" y="23609"/>
                  </a:lnTo>
                  <a:lnTo>
                    <a:pt x="118021" y="35407"/>
                  </a:lnTo>
                  <a:lnTo>
                    <a:pt x="129819" y="35407"/>
                  </a:lnTo>
                  <a:lnTo>
                    <a:pt x="129819" y="23609"/>
                  </a:lnTo>
                  <a:lnTo>
                    <a:pt x="129819" y="11811"/>
                  </a:lnTo>
                  <a:close/>
                </a:path>
                <a:path w="626109" h="47625">
                  <a:moveTo>
                    <a:pt x="153416" y="35420"/>
                  </a:moveTo>
                  <a:lnTo>
                    <a:pt x="141630" y="35420"/>
                  </a:lnTo>
                  <a:lnTo>
                    <a:pt x="141630" y="47218"/>
                  </a:lnTo>
                  <a:lnTo>
                    <a:pt x="153416" y="47218"/>
                  </a:lnTo>
                  <a:lnTo>
                    <a:pt x="153416" y="35420"/>
                  </a:lnTo>
                  <a:close/>
                </a:path>
                <a:path w="626109" h="47625">
                  <a:moveTo>
                    <a:pt x="153416" y="11811"/>
                  </a:moveTo>
                  <a:lnTo>
                    <a:pt x="141630" y="11811"/>
                  </a:lnTo>
                  <a:lnTo>
                    <a:pt x="129832" y="11811"/>
                  </a:lnTo>
                  <a:lnTo>
                    <a:pt x="129832" y="23609"/>
                  </a:lnTo>
                  <a:lnTo>
                    <a:pt x="141630" y="23609"/>
                  </a:lnTo>
                  <a:lnTo>
                    <a:pt x="153416" y="23609"/>
                  </a:lnTo>
                  <a:lnTo>
                    <a:pt x="153416" y="11811"/>
                  </a:lnTo>
                  <a:close/>
                </a:path>
                <a:path w="626109" h="47625">
                  <a:moveTo>
                    <a:pt x="177025" y="23609"/>
                  </a:moveTo>
                  <a:lnTo>
                    <a:pt x="165239" y="23609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close/>
                </a:path>
                <a:path w="626109" h="47625">
                  <a:moveTo>
                    <a:pt x="188836" y="35420"/>
                  </a:moveTo>
                  <a:lnTo>
                    <a:pt x="177038" y="35420"/>
                  </a:lnTo>
                  <a:lnTo>
                    <a:pt x="177038" y="47218"/>
                  </a:lnTo>
                  <a:lnTo>
                    <a:pt x="188836" y="47218"/>
                  </a:lnTo>
                  <a:lnTo>
                    <a:pt x="188836" y="35420"/>
                  </a:lnTo>
                  <a:close/>
                </a:path>
                <a:path w="626109" h="47625">
                  <a:moveTo>
                    <a:pt x="188836" y="23609"/>
                  </a:move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close/>
                </a:path>
                <a:path w="626109" h="47625">
                  <a:moveTo>
                    <a:pt x="200647" y="35420"/>
                  </a:moveTo>
                  <a:lnTo>
                    <a:pt x="188849" y="35420"/>
                  </a:lnTo>
                  <a:lnTo>
                    <a:pt x="188849" y="47218"/>
                  </a:lnTo>
                  <a:lnTo>
                    <a:pt x="200647" y="47218"/>
                  </a:lnTo>
                  <a:lnTo>
                    <a:pt x="200647" y="35420"/>
                  </a:lnTo>
                  <a:close/>
                </a:path>
                <a:path w="626109" h="47625">
                  <a:moveTo>
                    <a:pt x="200647" y="11811"/>
                  </a:moveTo>
                  <a:lnTo>
                    <a:pt x="188849" y="11811"/>
                  </a:ln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00647" y="23609"/>
                  </a:lnTo>
                  <a:lnTo>
                    <a:pt x="200647" y="11811"/>
                  </a:lnTo>
                  <a:close/>
                </a:path>
                <a:path w="626109" h="47625">
                  <a:moveTo>
                    <a:pt x="224243" y="11811"/>
                  </a:moveTo>
                  <a:lnTo>
                    <a:pt x="212458" y="11811"/>
                  </a:ln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lnTo>
                    <a:pt x="224243" y="11811"/>
                  </a:lnTo>
                  <a:close/>
                </a:path>
                <a:path w="626109" h="47625">
                  <a:moveTo>
                    <a:pt x="247840" y="35420"/>
                  </a:moveTo>
                  <a:lnTo>
                    <a:pt x="236054" y="35420"/>
                  </a:lnTo>
                  <a:lnTo>
                    <a:pt x="224256" y="35420"/>
                  </a:lnTo>
                  <a:lnTo>
                    <a:pt x="224256" y="47218"/>
                  </a:lnTo>
                  <a:lnTo>
                    <a:pt x="236054" y="47218"/>
                  </a:lnTo>
                  <a:lnTo>
                    <a:pt x="247840" y="47218"/>
                  </a:lnTo>
                  <a:lnTo>
                    <a:pt x="247840" y="35420"/>
                  </a:lnTo>
                  <a:close/>
                </a:path>
                <a:path w="626109" h="47625">
                  <a:moveTo>
                    <a:pt x="247840" y="23609"/>
                  </a:moveTo>
                  <a:lnTo>
                    <a:pt x="236054" y="23609"/>
                  </a:lnTo>
                  <a:lnTo>
                    <a:pt x="236054" y="11811"/>
                  </a:lnTo>
                  <a:lnTo>
                    <a:pt x="224256" y="11811"/>
                  </a:ln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47840" y="35407"/>
                  </a:lnTo>
                  <a:lnTo>
                    <a:pt x="247840" y="23609"/>
                  </a:lnTo>
                  <a:close/>
                </a:path>
                <a:path w="626109" h="47625">
                  <a:moveTo>
                    <a:pt x="259664" y="11811"/>
                  </a:moveTo>
                  <a:lnTo>
                    <a:pt x="247865" y="11811"/>
                  </a:lnTo>
                  <a:lnTo>
                    <a:pt x="247865" y="23609"/>
                  </a:lnTo>
                  <a:lnTo>
                    <a:pt x="259664" y="23609"/>
                  </a:lnTo>
                  <a:lnTo>
                    <a:pt x="259664" y="11811"/>
                  </a:lnTo>
                  <a:close/>
                </a:path>
                <a:path w="626109" h="47625">
                  <a:moveTo>
                    <a:pt x="271449" y="35420"/>
                  </a:moveTo>
                  <a:lnTo>
                    <a:pt x="259664" y="35420"/>
                  </a:lnTo>
                  <a:lnTo>
                    <a:pt x="259664" y="47218"/>
                  </a:lnTo>
                  <a:lnTo>
                    <a:pt x="271449" y="47218"/>
                  </a:lnTo>
                  <a:lnTo>
                    <a:pt x="271449" y="35420"/>
                  </a:lnTo>
                  <a:close/>
                </a:path>
                <a:path w="626109" h="47625">
                  <a:moveTo>
                    <a:pt x="283260" y="23609"/>
                  </a:moveTo>
                  <a:lnTo>
                    <a:pt x="271475" y="23609"/>
                  </a:lnTo>
                  <a:lnTo>
                    <a:pt x="271475" y="35407"/>
                  </a:lnTo>
                  <a:lnTo>
                    <a:pt x="283260" y="35407"/>
                  </a:lnTo>
                  <a:lnTo>
                    <a:pt x="283260" y="23609"/>
                  </a:lnTo>
                  <a:close/>
                </a:path>
                <a:path w="626109" h="47625">
                  <a:moveTo>
                    <a:pt x="306857" y="35420"/>
                  </a:moveTo>
                  <a:lnTo>
                    <a:pt x="295071" y="35420"/>
                  </a:lnTo>
                  <a:lnTo>
                    <a:pt x="283273" y="35420"/>
                  </a:lnTo>
                  <a:lnTo>
                    <a:pt x="283273" y="47218"/>
                  </a:lnTo>
                  <a:lnTo>
                    <a:pt x="295071" y="47218"/>
                  </a:lnTo>
                  <a:lnTo>
                    <a:pt x="306857" y="47218"/>
                  </a:lnTo>
                  <a:lnTo>
                    <a:pt x="306857" y="35420"/>
                  </a:lnTo>
                  <a:close/>
                </a:path>
                <a:path w="626109" h="47625">
                  <a:moveTo>
                    <a:pt x="306857" y="23609"/>
                  </a:moveTo>
                  <a:lnTo>
                    <a:pt x="295071" y="23609"/>
                  </a:lnTo>
                  <a:lnTo>
                    <a:pt x="295071" y="11811"/>
                  </a:lnTo>
                  <a:lnTo>
                    <a:pt x="283273" y="11811"/>
                  </a:ln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close/>
                </a:path>
                <a:path w="626109" h="47625">
                  <a:moveTo>
                    <a:pt x="318668" y="11811"/>
                  </a:moveTo>
                  <a:lnTo>
                    <a:pt x="306882" y="11811"/>
                  </a:lnTo>
                  <a:lnTo>
                    <a:pt x="306882" y="23609"/>
                  </a:lnTo>
                  <a:lnTo>
                    <a:pt x="318668" y="23609"/>
                  </a:lnTo>
                  <a:lnTo>
                    <a:pt x="318668" y="11811"/>
                  </a:lnTo>
                  <a:close/>
                </a:path>
                <a:path w="626109" h="47625">
                  <a:moveTo>
                    <a:pt x="330479" y="35420"/>
                  </a:moveTo>
                  <a:lnTo>
                    <a:pt x="318681" y="35420"/>
                  </a:lnTo>
                  <a:lnTo>
                    <a:pt x="318681" y="47218"/>
                  </a:lnTo>
                  <a:lnTo>
                    <a:pt x="330479" y="47218"/>
                  </a:lnTo>
                  <a:lnTo>
                    <a:pt x="330479" y="35420"/>
                  </a:lnTo>
                  <a:close/>
                </a:path>
                <a:path w="626109" h="47625">
                  <a:moveTo>
                    <a:pt x="330479" y="11811"/>
                  </a:moveTo>
                  <a:lnTo>
                    <a:pt x="318681" y="11811"/>
                  </a:lnTo>
                  <a:lnTo>
                    <a:pt x="318681" y="23609"/>
                  </a:lnTo>
                  <a:lnTo>
                    <a:pt x="330479" y="23609"/>
                  </a:lnTo>
                  <a:lnTo>
                    <a:pt x="330479" y="11811"/>
                  </a:lnTo>
                  <a:close/>
                </a:path>
                <a:path w="626109" h="47625">
                  <a:moveTo>
                    <a:pt x="342277" y="35420"/>
                  </a:moveTo>
                  <a:lnTo>
                    <a:pt x="330492" y="35420"/>
                  </a:lnTo>
                  <a:lnTo>
                    <a:pt x="330492" y="47218"/>
                  </a:lnTo>
                  <a:lnTo>
                    <a:pt x="342277" y="47218"/>
                  </a:lnTo>
                  <a:lnTo>
                    <a:pt x="342277" y="35420"/>
                  </a:lnTo>
                  <a:close/>
                </a:path>
                <a:path w="626109" h="47625">
                  <a:moveTo>
                    <a:pt x="342277" y="11811"/>
                  </a:moveTo>
                  <a:lnTo>
                    <a:pt x="330492" y="11811"/>
                  </a:lnTo>
                  <a:lnTo>
                    <a:pt x="330492" y="23609"/>
                  </a:lnTo>
                  <a:lnTo>
                    <a:pt x="342277" y="23609"/>
                  </a:lnTo>
                  <a:lnTo>
                    <a:pt x="342277" y="11811"/>
                  </a:lnTo>
                  <a:close/>
                </a:path>
                <a:path w="626109" h="47625">
                  <a:moveTo>
                    <a:pt x="377685" y="11811"/>
                  </a:moveTo>
                  <a:lnTo>
                    <a:pt x="365899" y="11811"/>
                  </a:lnTo>
                  <a:lnTo>
                    <a:pt x="365899" y="23609"/>
                  </a:lnTo>
                  <a:lnTo>
                    <a:pt x="365899" y="35407"/>
                  </a:lnTo>
                  <a:lnTo>
                    <a:pt x="377685" y="35407"/>
                  </a:lnTo>
                  <a:lnTo>
                    <a:pt x="377685" y="23609"/>
                  </a:lnTo>
                  <a:lnTo>
                    <a:pt x="377685" y="11811"/>
                  </a:lnTo>
                  <a:close/>
                </a:path>
                <a:path w="626109" h="47625">
                  <a:moveTo>
                    <a:pt x="389496" y="35420"/>
                  </a:moveTo>
                  <a:lnTo>
                    <a:pt x="377698" y="35420"/>
                  </a:lnTo>
                  <a:lnTo>
                    <a:pt x="377698" y="47218"/>
                  </a:lnTo>
                  <a:lnTo>
                    <a:pt x="389496" y="47218"/>
                  </a:lnTo>
                  <a:lnTo>
                    <a:pt x="389496" y="35420"/>
                  </a:lnTo>
                  <a:close/>
                </a:path>
                <a:path w="626109" h="47625">
                  <a:moveTo>
                    <a:pt x="413092" y="35420"/>
                  </a:moveTo>
                  <a:lnTo>
                    <a:pt x="401307" y="35420"/>
                  </a:lnTo>
                  <a:lnTo>
                    <a:pt x="389509" y="35420"/>
                  </a:lnTo>
                  <a:lnTo>
                    <a:pt x="389509" y="47218"/>
                  </a:lnTo>
                  <a:lnTo>
                    <a:pt x="401307" y="47218"/>
                  </a:lnTo>
                  <a:lnTo>
                    <a:pt x="413092" y="47218"/>
                  </a:lnTo>
                  <a:lnTo>
                    <a:pt x="413092" y="35420"/>
                  </a:lnTo>
                  <a:close/>
                </a:path>
                <a:path w="626109" h="47625">
                  <a:moveTo>
                    <a:pt x="413092" y="23609"/>
                  </a:moveTo>
                  <a:lnTo>
                    <a:pt x="401307" y="23609"/>
                  </a:lnTo>
                  <a:lnTo>
                    <a:pt x="401307" y="11811"/>
                  </a:lnTo>
                  <a:lnTo>
                    <a:pt x="389509" y="11811"/>
                  </a:ln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13092" y="35407"/>
                  </a:lnTo>
                  <a:lnTo>
                    <a:pt x="413092" y="23609"/>
                  </a:lnTo>
                  <a:close/>
                </a:path>
                <a:path w="626109" h="47625">
                  <a:moveTo>
                    <a:pt x="424903" y="35420"/>
                  </a:moveTo>
                  <a:lnTo>
                    <a:pt x="413105" y="35420"/>
                  </a:lnTo>
                  <a:lnTo>
                    <a:pt x="413105" y="47218"/>
                  </a:lnTo>
                  <a:lnTo>
                    <a:pt x="424903" y="47218"/>
                  </a:lnTo>
                  <a:lnTo>
                    <a:pt x="424903" y="35420"/>
                  </a:lnTo>
                  <a:close/>
                </a:path>
                <a:path w="626109" h="47625">
                  <a:moveTo>
                    <a:pt x="424903" y="23609"/>
                  </a:moveTo>
                  <a:lnTo>
                    <a:pt x="413105" y="23609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close/>
                </a:path>
                <a:path w="626109" h="47625">
                  <a:moveTo>
                    <a:pt x="436702" y="11811"/>
                  </a:moveTo>
                  <a:lnTo>
                    <a:pt x="424916" y="11811"/>
                  </a:lnTo>
                  <a:lnTo>
                    <a:pt x="424916" y="23609"/>
                  </a:lnTo>
                  <a:lnTo>
                    <a:pt x="424916" y="35407"/>
                  </a:lnTo>
                  <a:lnTo>
                    <a:pt x="436702" y="35407"/>
                  </a:lnTo>
                  <a:lnTo>
                    <a:pt x="436702" y="23609"/>
                  </a:lnTo>
                  <a:lnTo>
                    <a:pt x="436702" y="11811"/>
                  </a:lnTo>
                  <a:close/>
                </a:path>
                <a:path w="626109" h="47625">
                  <a:moveTo>
                    <a:pt x="460298" y="35420"/>
                  </a:moveTo>
                  <a:lnTo>
                    <a:pt x="448513" y="35420"/>
                  </a:lnTo>
                  <a:lnTo>
                    <a:pt x="436714" y="35420"/>
                  </a:lnTo>
                  <a:lnTo>
                    <a:pt x="436714" y="47218"/>
                  </a:lnTo>
                  <a:lnTo>
                    <a:pt x="448513" y="47218"/>
                  </a:lnTo>
                  <a:lnTo>
                    <a:pt x="460298" y="47218"/>
                  </a:lnTo>
                  <a:lnTo>
                    <a:pt x="460298" y="35420"/>
                  </a:lnTo>
                  <a:close/>
                </a:path>
                <a:path w="626109" h="47625">
                  <a:moveTo>
                    <a:pt x="472109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72109" y="11798"/>
                  </a:lnTo>
                  <a:lnTo>
                    <a:pt x="472109" y="0"/>
                  </a:lnTo>
                  <a:close/>
                </a:path>
                <a:path w="626109" h="47625">
                  <a:moveTo>
                    <a:pt x="507530" y="23609"/>
                  </a:moveTo>
                  <a:lnTo>
                    <a:pt x="495731" y="23609"/>
                  </a:lnTo>
                  <a:lnTo>
                    <a:pt x="495731" y="11811"/>
                  </a:lnTo>
                  <a:lnTo>
                    <a:pt x="483933" y="11811"/>
                  </a:ln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507530" y="35407"/>
                  </a:lnTo>
                  <a:lnTo>
                    <a:pt x="507530" y="23609"/>
                  </a:lnTo>
                  <a:close/>
                </a:path>
                <a:path w="626109" h="47625">
                  <a:moveTo>
                    <a:pt x="507530" y="0"/>
                  </a:move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07530" y="0"/>
                  </a:lnTo>
                  <a:close/>
                </a:path>
                <a:path w="626109" h="47625">
                  <a:moveTo>
                    <a:pt x="531126" y="11811"/>
                  </a:moveTo>
                  <a:lnTo>
                    <a:pt x="519341" y="11811"/>
                  </a:lnTo>
                  <a:lnTo>
                    <a:pt x="519341" y="23609"/>
                  </a:lnTo>
                  <a:lnTo>
                    <a:pt x="531126" y="23609"/>
                  </a:lnTo>
                  <a:lnTo>
                    <a:pt x="531126" y="11811"/>
                  </a:lnTo>
                  <a:close/>
                </a:path>
                <a:path w="626109" h="47625">
                  <a:moveTo>
                    <a:pt x="531126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31126" y="11798"/>
                  </a:lnTo>
                  <a:lnTo>
                    <a:pt x="531126" y="0"/>
                  </a:lnTo>
                  <a:close/>
                </a:path>
                <a:path w="626109" h="47625">
                  <a:moveTo>
                    <a:pt x="566547" y="0"/>
                  </a:moveTo>
                  <a:lnTo>
                    <a:pt x="554748" y="0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66547" y="0"/>
                  </a:lnTo>
                  <a:close/>
                </a:path>
                <a:path w="626109" h="47625">
                  <a:moveTo>
                    <a:pt x="590143" y="0"/>
                  </a:moveTo>
                  <a:lnTo>
                    <a:pt x="578345" y="0"/>
                  </a:lnTo>
                  <a:lnTo>
                    <a:pt x="578345" y="11798"/>
                  </a:lnTo>
                  <a:lnTo>
                    <a:pt x="590143" y="11798"/>
                  </a:lnTo>
                  <a:lnTo>
                    <a:pt x="590143" y="0"/>
                  </a:lnTo>
                  <a:close/>
                </a:path>
                <a:path w="626109" h="47625">
                  <a:moveTo>
                    <a:pt x="601941" y="23609"/>
                  </a:moveTo>
                  <a:lnTo>
                    <a:pt x="590143" y="23609"/>
                  </a:lnTo>
                  <a:lnTo>
                    <a:pt x="590143" y="35407"/>
                  </a:lnTo>
                  <a:lnTo>
                    <a:pt x="601941" y="35407"/>
                  </a:lnTo>
                  <a:lnTo>
                    <a:pt x="601941" y="23609"/>
                  </a:lnTo>
                  <a:close/>
                </a:path>
                <a:path w="626109" h="47625">
                  <a:moveTo>
                    <a:pt x="613765" y="0"/>
                  </a:move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13765" y="0"/>
                  </a:lnTo>
                  <a:close/>
                </a:path>
                <a:path w="626109" h="47625">
                  <a:moveTo>
                    <a:pt x="625551" y="11811"/>
                  </a:moveTo>
                  <a:lnTo>
                    <a:pt x="613765" y="11811"/>
                  </a:lnTo>
                  <a:lnTo>
                    <a:pt x="601967" y="11811"/>
                  </a:lnTo>
                  <a:lnTo>
                    <a:pt x="601967" y="23609"/>
                  </a:lnTo>
                  <a:lnTo>
                    <a:pt x="613765" y="23609"/>
                  </a:lnTo>
                  <a:lnTo>
                    <a:pt x="625551" y="23609"/>
                  </a:lnTo>
                  <a:lnTo>
                    <a:pt x="625551" y="118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5958433" y="6141770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09" h="47625">
                  <a:moveTo>
                    <a:pt x="23583" y="23596"/>
                  </a:moveTo>
                  <a:lnTo>
                    <a:pt x="11798" y="23596"/>
                  </a:lnTo>
                  <a:lnTo>
                    <a:pt x="11798" y="11798"/>
                  </a:lnTo>
                  <a:lnTo>
                    <a:pt x="0" y="11798"/>
                  </a:lnTo>
                  <a:lnTo>
                    <a:pt x="0" y="23596"/>
                  </a:lnTo>
                  <a:lnTo>
                    <a:pt x="0" y="35394"/>
                  </a:lnTo>
                  <a:lnTo>
                    <a:pt x="11798" y="35394"/>
                  </a:lnTo>
                  <a:lnTo>
                    <a:pt x="23583" y="35394"/>
                  </a:lnTo>
                  <a:lnTo>
                    <a:pt x="23583" y="23596"/>
                  </a:lnTo>
                  <a:close/>
                </a:path>
                <a:path w="626109" h="47625">
                  <a:moveTo>
                    <a:pt x="35394" y="11798"/>
                  </a:moveTo>
                  <a:lnTo>
                    <a:pt x="23596" y="11798"/>
                  </a:lnTo>
                  <a:lnTo>
                    <a:pt x="23596" y="23596"/>
                  </a:lnTo>
                  <a:lnTo>
                    <a:pt x="35394" y="23596"/>
                  </a:lnTo>
                  <a:lnTo>
                    <a:pt x="35394" y="11798"/>
                  </a:lnTo>
                  <a:close/>
                </a:path>
                <a:path w="626109" h="47625">
                  <a:moveTo>
                    <a:pt x="58991" y="35407"/>
                  </a:moveTo>
                  <a:lnTo>
                    <a:pt x="47205" y="35407"/>
                  </a:lnTo>
                  <a:lnTo>
                    <a:pt x="47205" y="47205"/>
                  </a:lnTo>
                  <a:lnTo>
                    <a:pt x="58991" y="47205"/>
                  </a:lnTo>
                  <a:lnTo>
                    <a:pt x="58991" y="35407"/>
                  </a:lnTo>
                  <a:close/>
                </a:path>
                <a:path w="626109" h="47625">
                  <a:moveTo>
                    <a:pt x="58991" y="11798"/>
                  </a:moveTo>
                  <a:lnTo>
                    <a:pt x="47205" y="11798"/>
                  </a:lnTo>
                  <a:lnTo>
                    <a:pt x="35407" y="11798"/>
                  </a:lnTo>
                  <a:lnTo>
                    <a:pt x="35407" y="23596"/>
                  </a:lnTo>
                  <a:lnTo>
                    <a:pt x="35407" y="35394"/>
                  </a:lnTo>
                  <a:lnTo>
                    <a:pt x="47205" y="35394"/>
                  </a:lnTo>
                  <a:lnTo>
                    <a:pt x="58991" y="35394"/>
                  </a:lnTo>
                  <a:lnTo>
                    <a:pt x="58991" y="23596"/>
                  </a:lnTo>
                  <a:lnTo>
                    <a:pt x="58991" y="11798"/>
                  </a:lnTo>
                  <a:close/>
                </a:path>
                <a:path w="626109" h="47625">
                  <a:moveTo>
                    <a:pt x="82613" y="35407"/>
                  </a:moveTo>
                  <a:lnTo>
                    <a:pt x="70815" y="35407"/>
                  </a:lnTo>
                  <a:lnTo>
                    <a:pt x="59016" y="35407"/>
                  </a:lnTo>
                  <a:lnTo>
                    <a:pt x="59016" y="47205"/>
                  </a:lnTo>
                  <a:lnTo>
                    <a:pt x="70815" y="47205"/>
                  </a:lnTo>
                  <a:lnTo>
                    <a:pt x="82613" y="47205"/>
                  </a:lnTo>
                  <a:lnTo>
                    <a:pt x="82613" y="35407"/>
                  </a:lnTo>
                  <a:close/>
                </a:path>
                <a:path w="626109" h="47625">
                  <a:moveTo>
                    <a:pt x="94411" y="11798"/>
                  </a:moveTo>
                  <a:lnTo>
                    <a:pt x="82613" y="11798"/>
                  </a:lnTo>
                  <a:lnTo>
                    <a:pt x="70815" y="11798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82613" y="35394"/>
                  </a:lnTo>
                  <a:lnTo>
                    <a:pt x="94411" y="35394"/>
                  </a:lnTo>
                  <a:lnTo>
                    <a:pt x="94411" y="23596"/>
                  </a:lnTo>
                  <a:lnTo>
                    <a:pt x="94411" y="11798"/>
                  </a:lnTo>
                  <a:close/>
                </a:path>
                <a:path w="626109" h="47625">
                  <a:moveTo>
                    <a:pt x="118008" y="35407"/>
                  </a:moveTo>
                  <a:lnTo>
                    <a:pt x="106222" y="35407"/>
                  </a:lnTo>
                  <a:lnTo>
                    <a:pt x="106222" y="47205"/>
                  </a:lnTo>
                  <a:lnTo>
                    <a:pt x="118008" y="47205"/>
                  </a:lnTo>
                  <a:lnTo>
                    <a:pt x="118008" y="35407"/>
                  </a:lnTo>
                  <a:close/>
                </a:path>
                <a:path w="626109" h="47625">
                  <a:moveTo>
                    <a:pt x="118008" y="23596"/>
                  </a:moveTo>
                  <a:lnTo>
                    <a:pt x="106222" y="23596"/>
                  </a:lnTo>
                  <a:lnTo>
                    <a:pt x="106222" y="11798"/>
                  </a:lnTo>
                  <a:lnTo>
                    <a:pt x="94424" y="11798"/>
                  </a:lnTo>
                  <a:lnTo>
                    <a:pt x="94424" y="23596"/>
                  </a:lnTo>
                  <a:lnTo>
                    <a:pt x="94424" y="35394"/>
                  </a:lnTo>
                  <a:lnTo>
                    <a:pt x="106222" y="35394"/>
                  </a:lnTo>
                  <a:lnTo>
                    <a:pt x="118008" y="35394"/>
                  </a:lnTo>
                  <a:lnTo>
                    <a:pt x="118008" y="23596"/>
                  </a:lnTo>
                  <a:close/>
                </a:path>
                <a:path w="626109" h="47625">
                  <a:moveTo>
                    <a:pt x="129819" y="35407"/>
                  </a:moveTo>
                  <a:lnTo>
                    <a:pt x="118021" y="35407"/>
                  </a:lnTo>
                  <a:lnTo>
                    <a:pt x="118021" y="47205"/>
                  </a:lnTo>
                  <a:lnTo>
                    <a:pt x="129819" y="47205"/>
                  </a:lnTo>
                  <a:lnTo>
                    <a:pt x="129819" y="35407"/>
                  </a:lnTo>
                  <a:close/>
                </a:path>
                <a:path w="626109" h="47625">
                  <a:moveTo>
                    <a:pt x="129819" y="23596"/>
                  </a:moveTo>
                  <a:lnTo>
                    <a:pt x="118021" y="23596"/>
                  </a:lnTo>
                  <a:lnTo>
                    <a:pt x="118021" y="35394"/>
                  </a:lnTo>
                  <a:lnTo>
                    <a:pt x="129819" y="35394"/>
                  </a:lnTo>
                  <a:lnTo>
                    <a:pt x="129819" y="23596"/>
                  </a:lnTo>
                  <a:close/>
                </a:path>
                <a:path w="626109" h="47625">
                  <a:moveTo>
                    <a:pt x="153416" y="23596"/>
                  </a:moveTo>
                  <a:lnTo>
                    <a:pt x="141630" y="23596"/>
                  </a:lnTo>
                  <a:lnTo>
                    <a:pt x="141630" y="35394"/>
                  </a:lnTo>
                  <a:lnTo>
                    <a:pt x="153416" y="35394"/>
                  </a:lnTo>
                  <a:lnTo>
                    <a:pt x="153416" y="23596"/>
                  </a:lnTo>
                  <a:close/>
                </a:path>
                <a:path w="626109" h="47625">
                  <a:moveTo>
                    <a:pt x="177025" y="35407"/>
                  </a:moveTo>
                  <a:lnTo>
                    <a:pt x="165239" y="35407"/>
                  </a:lnTo>
                  <a:lnTo>
                    <a:pt x="153441" y="35407"/>
                  </a:lnTo>
                  <a:lnTo>
                    <a:pt x="153441" y="47205"/>
                  </a:lnTo>
                  <a:lnTo>
                    <a:pt x="165239" y="47205"/>
                  </a:lnTo>
                  <a:lnTo>
                    <a:pt x="177025" y="47205"/>
                  </a:lnTo>
                  <a:lnTo>
                    <a:pt x="177025" y="35407"/>
                  </a:lnTo>
                  <a:close/>
                </a:path>
                <a:path w="626109" h="47625">
                  <a:moveTo>
                    <a:pt x="177025" y="11798"/>
                  </a:moveTo>
                  <a:lnTo>
                    <a:pt x="165239" y="11798"/>
                  </a:lnTo>
                  <a:lnTo>
                    <a:pt x="165239" y="23596"/>
                  </a:lnTo>
                  <a:lnTo>
                    <a:pt x="153441" y="23596"/>
                  </a:lnTo>
                  <a:lnTo>
                    <a:pt x="153441" y="35394"/>
                  </a:lnTo>
                  <a:lnTo>
                    <a:pt x="165239" y="35394"/>
                  </a:lnTo>
                  <a:lnTo>
                    <a:pt x="177025" y="35394"/>
                  </a:lnTo>
                  <a:lnTo>
                    <a:pt x="177025" y="23596"/>
                  </a:lnTo>
                  <a:lnTo>
                    <a:pt x="177025" y="11798"/>
                  </a:lnTo>
                  <a:close/>
                </a:path>
                <a:path w="626109" h="47625">
                  <a:moveTo>
                    <a:pt x="188836" y="23596"/>
                  </a:moveTo>
                  <a:lnTo>
                    <a:pt x="177038" y="23596"/>
                  </a:lnTo>
                  <a:lnTo>
                    <a:pt x="177038" y="35394"/>
                  </a:lnTo>
                  <a:lnTo>
                    <a:pt x="188836" y="35394"/>
                  </a:lnTo>
                  <a:lnTo>
                    <a:pt x="188836" y="23596"/>
                  </a:lnTo>
                  <a:close/>
                </a:path>
                <a:path w="626109" h="47625">
                  <a:moveTo>
                    <a:pt x="212432" y="23596"/>
                  </a:moveTo>
                  <a:lnTo>
                    <a:pt x="200647" y="23596"/>
                  </a:lnTo>
                  <a:lnTo>
                    <a:pt x="200647" y="35394"/>
                  </a:lnTo>
                  <a:lnTo>
                    <a:pt x="212432" y="35394"/>
                  </a:lnTo>
                  <a:lnTo>
                    <a:pt x="212432" y="23596"/>
                  </a:lnTo>
                  <a:close/>
                </a:path>
                <a:path w="626109" h="47625">
                  <a:moveTo>
                    <a:pt x="224243" y="11798"/>
                  </a:moveTo>
                  <a:lnTo>
                    <a:pt x="212458" y="11798"/>
                  </a:lnTo>
                  <a:lnTo>
                    <a:pt x="212458" y="23596"/>
                  </a:lnTo>
                  <a:lnTo>
                    <a:pt x="224243" y="23596"/>
                  </a:lnTo>
                  <a:lnTo>
                    <a:pt x="224243" y="11798"/>
                  </a:lnTo>
                  <a:close/>
                </a:path>
                <a:path w="626109" h="47625">
                  <a:moveTo>
                    <a:pt x="247840" y="11798"/>
                  </a:moveTo>
                  <a:lnTo>
                    <a:pt x="236054" y="11798"/>
                  </a:lnTo>
                  <a:lnTo>
                    <a:pt x="224256" y="11798"/>
                  </a:lnTo>
                  <a:lnTo>
                    <a:pt x="224256" y="23596"/>
                  </a:lnTo>
                  <a:lnTo>
                    <a:pt x="224256" y="35394"/>
                  </a:lnTo>
                  <a:lnTo>
                    <a:pt x="236054" y="35394"/>
                  </a:lnTo>
                  <a:lnTo>
                    <a:pt x="236054" y="23596"/>
                  </a:lnTo>
                  <a:lnTo>
                    <a:pt x="247840" y="23596"/>
                  </a:lnTo>
                  <a:lnTo>
                    <a:pt x="247840" y="11798"/>
                  </a:lnTo>
                  <a:close/>
                </a:path>
                <a:path w="626109" h="47625">
                  <a:moveTo>
                    <a:pt x="271449" y="23596"/>
                  </a:moveTo>
                  <a:lnTo>
                    <a:pt x="259664" y="23596"/>
                  </a:lnTo>
                  <a:lnTo>
                    <a:pt x="259664" y="11798"/>
                  </a:lnTo>
                  <a:lnTo>
                    <a:pt x="247865" y="11798"/>
                  </a:lnTo>
                  <a:lnTo>
                    <a:pt x="247865" y="23596"/>
                  </a:lnTo>
                  <a:lnTo>
                    <a:pt x="247865" y="35394"/>
                  </a:lnTo>
                  <a:lnTo>
                    <a:pt x="259664" y="35394"/>
                  </a:lnTo>
                  <a:lnTo>
                    <a:pt x="271449" y="35394"/>
                  </a:lnTo>
                  <a:lnTo>
                    <a:pt x="271449" y="23596"/>
                  </a:lnTo>
                  <a:close/>
                </a:path>
                <a:path w="626109" h="47625">
                  <a:moveTo>
                    <a:pt x="306857" y="23596"/>
                  </a:moveTo>
                  <a:lnTo>
                    <a:pt x="295071" y="23596"/>
                  </a:lnTo>
                  <a:lnTo>
                    <a:pt x="295071" y="35394"/>
                  </a:lnTo>
                  <a:lnTo>
                    <a:pt x="306857" y="35394"/>
                  </a:lnTo>
                  <a:lnTo>
                    <a:pt x="306857" y="23596"/>
                  </a:lnTo>
                  <a:close/>
                </a:path>
                <a:path w="626109" h="47625">
                  <a:moveTo>
                    <a:pt x="330479" y="23596"/>
                  </a:moveTo>
                  <a:lnTo>
                    <a:pt x="318681" y="23596"/>
                  </a:lnTo>
                  <a:lnTo>
                    <a:pt x="318681" y="35394"/>
                  </a:lnTo>
                  <a:lnTo>
                    <a:pt x="330479" y="35394"/>
                  </a:lnTo>
                  <a:lnTo>
                    <a:pt x="330479" y="23596"/>
                  </a:lnTo>
                  <a:close/>
                </a:path>
                <a:path w="626109" h="47625">
                  <a:moveTo>
                    <a:pt x="365874" y="11798"/>
                  </a:moveTo>
                  <a:lnTo>
                    <a:pt x="354088" y="11798"/>
                  </a:lnTo>
                  <a:lnTo>
                    <a:pt x="354088" y="23596"/>
                  </a:lnTo>
                  <a:lnTo>
                    <a:pt x="342290" y="23596"/>
                  </a:lnTo>
                  <a:lnTo>
                    <a:pt x="342290" y="35394"/>
                  </a:lnTo>
                  <a:lnTo>
                    <a:pt x="354088" y="35394"/>
                  </a:lnTo>
                  <a:lnTo>
                    <a:pt x="365874" y="35394"/>
                  </a:lnTo>
                  <a:lnTo>
                    <a:pt x="365874" y="23596"/>
                  </a:lnTo>
                  <a:lnTo>
                    <a:pt x="365874" y="11798"/>
                  </a:lnTo>
                  <a:close/>
                </a:path>
                <a:path w="626109" h="47625">
                  <a:moveTo>
                    <a:pt x="377685" y="23596"/>
                  </a:moveTo>
                  <a:lnTo>
                    <a:pt x="365899" y="23596"/>
                  </a:lnTo>
                  <a:lnTo>
                    <a:pt x="365899" y="35394"/>
                  </a:lnTo>
                  <a:lnTo>
                    <a:pt x="377685" y="35394"/>
                  </a:lnTo>
                  <a:lnTo>
                    <a:pt x="377685" y="23596"/>
                  </a:lnTo>
                  <a:close/>
                </a:path>
                <a:path w="626109" h="47625">
                  <a:moveTo>
                    <a:pt x="389496" y="23596"/>
                  </a:moveTo>
                  <a:lnTo>
                    <a:pt x="377698" y="23596"/>
                  </a:lnTo>
                  <a:lnTo>
                    <a:pt x="377698" y="35394"/>
                  </a:lnTo>
                  <a:lnTo>
                    <a:pt x="389496" y="35394"/>
                  </a:lnTo>
                  <a:lnTo>
                    <a:pt x="389496" y="23596"/>
                  </a:lnTo>
                  <a:close/>
                </a:path>
                <a:path w="626109" h="47625">
                  <a:moveTo>
                    <a:pt x="401307" y="23596"/>
                  </a:moveTo>
                  <a:lnTo>
                    <a:pt x="389509" y="23596"/>
                  </a:lnTo>
                  <a:lnTo>
                    <a:pt x="389509" y="35394"/>
                  </a:lnTo>
                  <a:lnTo>
                    <a:pt x="401307" y="35394"/>
                  </a:lnTo>
                  <a:lnTo>
                    <a:pt x="401307" y="23596"/>
                  </a:lnTo>
                  <a:close/>
                </a:path>
                <a:path w="626109" h="47625">
                  <a:moveTo>
                    <a:pt x="413092" y="11798"/>
                  </a:moveTo>
                  <a:lnTo>
                    <a:pt x="401307" y="11798"/>
                  </a:lnTo>
                  <a:lnTo>
                    <a:pt x="401307" y="23596"/>
                  </a:lnTo>
                  <a:lnTo>
                    <a:pt x="413092" y="23596"/>
                  </a:lnTo>
                  <a:lnTo>
                    <a:pt x="413092" y="11798"/>
                  </a:lnTo>
                  <a:close/>
                </a:path>
                <a:path w="626109" h="47625">
                  <a:moveTo>
                    <a:pt x="424903" y="11798"/>
                  </a:moveTo>
                  <a:lnTo>
                    <a:pt x="413105" y="11798"/>
                  </a:lnTo>
                  <a:lnTo>
                    <a:pt x="413105" y="23596"/>
                  </a:lnTo>
                  <a:lnTo>
                    <a:pt x="424903" y="23596"/>
                  </a:lnTo>
                  <a:lnTo>
                    <a:pt x="424903" y="11798"/>
                  </a:lnTo>
                  <a:close/>
                </a:path>
                <a:path w="626109" h="47625">
                  <a:moveTo>
                    <a:pt x="460298" y="0"/>
                  </a:moveTo>
                  <a:lnTo>
                    <a:pt x="448513" y="0"/>
                  </a:lnTo>
                  <a:lnTo>
                    <a:pt x="448513" y="11798"/>
                  </a:lnTo>
                  <a:lnTo>
                    <a:pt x="436714" y="11798"/>
                  </a:lnTo>
                  <a:lnTo>
                    <a:pt x="436714" y="23596"/>
                  </a:lnTo>
                  <a:lnTo>
                    <a:pt x="436714" y="35394"/>
                  </a:lnTo>
                  <a:lnTo>
                    <a:pt x="448513" y="35394"/>
                  </a:lnTo>
                  <a:lnTo>
                    <a:pt x="448513" y="23596"/>
                  </a:lnTo>
                  <a:lnTo>
                    <a:pt x="460298" y="23596"/>
                  </a:lnTo>
                  <a:lnTo>
                    <a:pt x="460298" y="11798"/>
                  </a:lnTo>
                  <a:lnTo>
                    <a:pt x="460298" y="0"/>
                  </a:lnTo>
                  <a:close/>
                </a:path>
                <a:path w="626109" h="47625">
                  <a:moveTo>
                    <a:pt x="472109" y="11798"/>
                  </a:moveTo>
                  <a:lnTo>
                    <a:pt x="460324" y="11798"/>
                  </a:lnTo>
                  <a:lnTo>
                    <a:pt x="460324" y="23596"/>
                  </a:lnTo>
                  <a:lnTo>
                    <a:pt x="460324" y="35394"/>
                  </a:lnTo>
                  <a:lnTo>
                    <a:pt x="472109" y="35394"/>
                  </a:lnTo>
                  <a:lnTo>
                    <a:pt x="472109" y="23596"/>
                  </a:lnTo>
                  <a:lnTo>
                    <a:pt x="472109" y="11798"/>
                  </a:lnTo>
                  <a:close/>
                </a:path>
                <a:path w="626109" h="47625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72122" y="23596"/>
                  </a:lnTo>
                  <a:lnTo>
                    <a:pt x="483920" y="23596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09" h="47625">
                  <a:moveTo>
                    <a:pt x="519315" y="23596"/>
                  </a:moveTo>
                  <a:lnTo>
                    <a:pt x="507530" y="23596"/>
                  </a:lnTo>
                  <a:lnTo>
                    <a:pt x="507530" y="11798"/>
                  </a:lnTo>
                  <a:lnTo>
                    <a:pt x="495731" y="11798"/>
                  </a:lnTo>
                  <a:lnTo>
                    <a:pt x="483933" y="11798"/>
                  </a:lnTo>
                  <a:lnTo>
                    <a:pt x="483933" y="23596"/>
                  </a:lnTo>
                  <a:lnTo>
                    <a:pt x="483933" y="35394"/>
                  </a:lnTo>
                  <a:lnTo>
                    <a:pt x="495731" y="35394"/>
                  </a:lnTo>
                  <a:lnTo>
                    <a:pt x="507530" y="35394"/>
                  </a:lnTo>
                  <a:lnTo>
                    <a:pt x="519315" y="35394"/>
                  </a:lnTo>
                  <a:lnTo>
                    <a:pt x="519315" y="23596"/>
                  </a:lnTo>
                  <a:close/>
                </a:path>
                <a:path w="626109" h="47625">
                  <a:moveTo>
                    <a:pt x="531126" y="23596"/>
                  </a:moveTo>
                  <a:lnTo>
                    <a:pt x="519341" y="23596"/>
                  </a:lnTo>
                  <a:lnTo>
                    <a:pt x="519341" y="35394"/>
                  </a:lnTo>
                  <a:lnTo>
                    <a:pt x="531126" y="35394"/>
                  </a:lnTo>
                  <a:lnTo>
                    <a:pt x="531126" y="23596"/>
                  </a:lnTo>
                  <a:close/>
                </a:path>
                <a:path w="626109" h="47625">
                  <a:moveTo>
                    <a:pt x="542937" y="23596"/>
                  </a:moveTo>
                  <a:lnTo>
                    <a:pt x="531139" y="23596"/>
                  </a:lnTo>
                  <a:lnTo>
                    <a:pt x="531139" y="35394"/>
                  </a:lnTo>
                  <a:lnTo>
                    <a:pt x="542937" y="35394"/>
                  </a:lnTo>
                  <a:lnTo>
                    <a:pt x="542937" y="23596"/>
                  </a:lnTo>
                  <a:close/>
                </a:path>
                <a:path w="626109" h="47625">
                  <a:moveTo>
                    <a:pt x="554748" y="11798"/>
                  </a:moveTo>
                  <a:lnTo>
                    <a:pt x="542950" y="11798"/>
                  </a:lnTo>
                  <a:lnTo>
                    <a:pt x="542950" y="23596"/>
                  </a:lnTo>
                  <a:lnTo>
                    <a:pt x="542950" y="35394"/>
                  </a:lnTo>
                  <a:lnTo>
                    <a:pt x="554748" y="35394"/>
                  </a:lnTo>
                  <a:lnTo>
                    <a:pt x="554748" y="23596"/>
                  </a:lnTo>
                  <a:lnTo>
                    <a:pt x="554748" y="11798"/>
                  </a:lnTo>
                  <a:close/>
                </a:path>
                <a:path w="626109" h="47625">
                  <a:moveTo>
                    <a:pt x="566547" y="0"/>
                  </a:moveTo>
                  <a:lnTo>
                    <a:pt x="554748" y="0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66547" y="0"/>
                  </a:lnTo>
                  <a:close/>
                </a:path>
                <a:path w="626109" h="47625">
                  <a:moveTo>
                    <a:pt x="590143" y="23596"/>
                  </a:moveTo>
                  <a:lnTo>
                    <a:pt x="578345" y="23596"/>
                  </a:lnTo>
                  <a:lnTo>
                    <a:pt x="578345" y="11798"/>
                  </a:lnTo>
                  <a:lnTo>
                    <a:pt x="566547" y="11798"/>
                  </a:lnTo>
                  <a:lnTo>
                    <a:pt x="566547" y="23596"/>
                  </a:lnTo>
                  <a:lnTo>
                    <a:pt x="566547" y="35394"/>
                  </a:lnTo>
                  <a:lnTo>
                    <a:pt x="578345" y="35394"/>
                  </a:lnTo>
                  <a:lnTo>
                    <a:pt x="590143" y="35394"/>
                  </a:lnTo>
                  <a:lnTo>
                    <a:pt x="590143" y="23596"/>
                  </a:lnTo>
                  <a:close/>
                </a:path>
                <a:path w="626109" h="47625">
                  <a:moveTo>
                    <a:pt x="590143" y="0"/>
                  </a:moveTo>
                  <a:lnTo>
                    <a:pt x="578345" y="0"/>
                  </a:lnTo>
                  <a:lnTo>
                    <a:pt x="578345" y="11798"/>
                  </a:lnTo>
                  <a:lnTo>
                    <a:pt x="590143" y="11798"/>
                  </a:lnTo>
                  <a:lnTo>
                    <a:pt x="590143" y="0"/>
                  </a:lnTo>
                  <a:close/>
                </a:path>
                <a:path w="626109" h="47625">
                  <a:moveTo>
                    <a:pt x="625551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01967" y="11798"/>
                  </a:lnTo>
                  <a:lnTo>
                    <a:pt x="601967" y="23596"/>
                  </a:lnTo>
                  <a:lnTo>
                    <a:pt x="613765" y="23596"/>
                  </a:lnTo>
                  <a:lnTo>
                    <a:pt x="613765" y="35394"/>
                  </a:lnTo>
                  <a:lnTo>
                    <a:pt x="625551" y="35394"/>
                  </a:lnTo>
                  <a:lnTo>
                    <a:pt x="625551" y="23596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5958433" y="6177178"/>
              <a:ext cx="614045" cy="35560"/>
            </a:xfrm>
            <a:custGeom>
              <a:avLst/>
              <a:gdLst/>
              <a:ahLst/>
              <a:cxnLst/>
              <a:rect l="l" t="t" r="r" b="b"/>
              <a:pathLst>
                <a:path w="614045" h="35560">
                  <a:moveTo>
                    <a:pt x="23583" y="23609"/>
                  </a:moveTo>
                  <a:lnTo>
                    <a:pt x="11798" y="23609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23583" y="35407"/>
                  </a:lnTo>
                  <a:lnTo>
                    <a:pt x="23583" y="23609"/>
                  </a:lnTo>
                  <a:close/>
                </a:path>
                <a:path w="614045" h="35560">
                  <a:moveTo>
                    <a:pt x="23583" y="11798"/>
                  </a:moveTo>
                  <a:lnTo>
                    <a:pt x="11798" y="11798"/>
                  </a:lnTo>
                  <a:lnTo>
                    <a:pt x="11798" y="23596"/>
                  </a:lnTo>
                  <a:lnTo>
                    <a:pt x="23583" y="23596"/>
                  </a:lnTo>
                  <a:lnTo>
                    <a:pt x="23583" y="11798"/>
                  </a:lnTo>
                  <a:close/>
                </a:path>
                <a:path w="614045" h="35560">
                  <a:moveTo>
                    <a:pt x="47205" y="11798"/>
                  </a:moveTo>
                  <a:lnTo>
                    <a:pt x="35407" y="11798"/>
                  </a:lnTo>
                  <a:lnTo>
                    <a:pt x="35407" y="23596"/>
                  </a:lnTo>
                  <a:lnTo>
                    <a:pt x="47205" y="23596"/>
                  </a:lnTo>
                  <a:lnTo>
                    <a:pt x="47205" y="11798"/>
                  </a:lnTo>
                  <a:close/>
                </a:path>
                <a:path w="614045" h="35560">
                  <a:moveTo>
                    <a:pt x="58991" y="23609"/>
                  </a:moveTo>
                  <a:lnTo>
                    <a:pt x="47205" y="23609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58991" y="35407"/>
                  </a:lnTo>
                  <a:lnTo>
                    <a:pt x="58991" y="23609"/>
                  </a:lnTo>
                  <a:close/>
                </a:path>
                <a:path w="614045" h="35560">
                  <a:moveTo>
                    <a:pt x="82613" y="23609"/>
                  </a:moveTo>
                  <a:lnTo>
                    <a:pt x="70815" y="23609"/>
                  </a:ln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09"/>
                  </a:lnTo>
                  <a:close/>
                </a:path>
                <a:path w="614045" h="35560">
                  <a:moveTo>
                    <a:pt x="94411" y="11798"/>
                  </a:moveTo>
                  <a:lnTo>
                    <a:pt x="82613" y="11798"/>
                  </a:lnTo>
                  <a:lnTo>
                    <a:pt x="82613" y="23596"/>
                  </a:lnTo>
                  <a:lnTo>
                    <a:pt x="94411" y="23596"/>
                  </a:lnTo>
                  <a:lnTo>
                    <a:pt x="94411" y="11798"/>
                  </a:lnTo>
                  <a:close/>
                </a:path>
                <a:path w="614045" h="35560">
                  <a:moveTo>
                    <a:pt x="106222" y="23609"/>
                  </a:move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06222" y="23609"/>
                  </a:lnTo>
                  <a:close/>
                </a:path>
                <a:path w="614045" h="35560">
                  <a:moveTo>
                    <a:pt x="118008" y="11798"/>
                  </a:moveTo>
                  <a:lnTo>
                    <a:pt x="106222" y="11798"/>
                  </a:lnTo>
                  <a:lnTo>
                    <a:pt x="106222" y="23596"/>
                  </a:lnTo>
                  <a:lnTo>
                    <a:pt x="118008" y="23596"/>
                  </a:lnTo>
                  <a:lnTo>
                    <a:pt x="118008" y="11798"/>
                  </a:lnTo>
                  <a:close/>
                </a:path>
                <a:path w="614045" h="35560">
                  <a:moveTo>
                    <a:pt x="129819" y="23609"/>
                  </a:moveTo>
                  <a:lnTo>
                    <a:pt x="118021" y="23609"/>
                  </a:lnTo>
                  <a:lnTo>
                    <a:pt x="118021" y="35407"/>
                  </a:lnTo>
                  <a:lnTo>
                    <a:pt x="129819" y="35407"/>
                  </a:lnTo>
                  <a:lnTo>
                    <a:pt x="129819" y="23609"/>
                  </a:lnTo>
                  <a:close/>
                </a:path>
                <a:path w="614045" h="35560">
                  <a:moveTo>
                    <a:pt x="129819" y="11798"/>
                  </a:moveTo>
                  <a:lnTo>
                    <a:pt x="118021" y="11798"/>
                  </a:lnTo>
                  <a:lnTo>
                    <a:pt x="118021" y="23596"/>
                  </a:lnTo>
                  <a:lnTo>
                    <a:pt x="129819" y="23596"/>
                  </a:lnTo>
                  <a:lnTo>
                    <a:pt x="129819" y="11798"/>
                  </a:lnTo>
                  <a:close/>
                </a:path>
                <a:path w="614045" h="35560">
                  <a:moveTo>
                    <a:pt x="153416" y="11798"/>
                  </a:moveTo>
                  <a:lnTo>
                    <a:pt x="141630" y="11798"/>
                  </a:lnTo>
                  <a:lnTo>
                    <a:pt x="141630" y="23596"/>
                  </a:lnTo>
                  <a:lnTo>
                    <a:pt x="153416" y="23596"/>
                  </a:lnTo>
                  <a:lnTo>
                    <a:pt x="153416" y="11798"/>
                  </a:lnTo>
                  <a:close/>
                </a:path>
                <a:path w="614045" h="35560">
                  <a:moveTo>
                    <a:pt x="165239" y="23609"/>
                  </a:move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65239" y="23609"/>
                  </a:lnTo>
                  <a:close/>
                </a:path>
                <a:path w="614045" h="35560">
                  <a:moveTo>
                    <a:pt x="177025" y="0"/>
                  </a:moveTo>
                  <a:lnTo>
                    <a:pt x="165239" y="0"/>
                  </a:lnTo>
                  <a:lnTo>
                    <a:pt x="165239" y="11798"/>
                  </a:lnTo>
                  <a:lnTo>
                    <a:pt x="153441" y="11798"/>
                  </a:lnTo>
                  <a:lnTo>
                    <a:pt x="153441" y="23596"/>
                  </a:lnTo>
                  <a:lnTo>
                    <a:pt x="165239" y="23596"/>
                  </a:lnTo>
                  <a:lnTo>
                    <a:pt x="177025" y="23596"/>
                  </a:lnTo>
                  <a:lnTo>
                    <a:pt x="177025" y="11798"/>
                  </a:lnTo>
                  <a:lnTo>
                    <a:pt x="177025" y="0"/>
                  </a:lnTo>
                  <a:close/>
                </a:path>
                <a:path w="614045" h="35560">
                  <a:moveTo>
                    <a:pt x="188836" y="23609"/>
                  </a:move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close/>
                </a:path>
                <a:path w="614045" h="35560">
                  <a:moveTo>
                    <a:pt x="200647" y="0"/>
                  </a:moveTo>
                  <a:lnTo>
                    <a:pt x="188849" y="0"/>
                  </a:lnTo>
                  <a:lnTo>
                    <a:pt x="188849" y="11798"/>
                  </a:lnTo>
                  <a:lnTo>
                    <a:pt x="200647" y="11798"/>
                  </a:lnTo>
                  <a:lnTo>
                    <a:pt x="200647" y="0"/>
                  </a:lnTo>
                  <a:close/>
                </a:path>
                <a:path w="614045" h="35560">
                  <a:moveTo>
                    <a:pt x="212432" y="23609"/>
                  </a:moveTo>
                  <a:lnTo>
                    <a:pt x="200647" y="23609"/>
                  </a:ln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close/>
                </a:path>
                <a:path w="614045" h="35560">
                  <a:moveTo>
                    <a:pt x="212432" y="11798"/>
                  </a:moveTo>
                  <a:lnTo>
                    <a:pt x="200647" y="11798"/>
                  </a:lnTo>
                  <a:lnTo>
                    <a:pt x="200647" y="23596"/>
                  </a:lnTo>
                  <a:lnTo>
                    <a:pt x="212432" y="23596"/>
                  </a:lnTo>
                  <a:lnTo>
                    <a:pt x="212432" y="11798"/>
                  </a:lnTo>
                  <a:close/>
                </a:path>
                <a:path w="614045" h="35560">
                  <a:moveTo>
                    <a:pt x="224243" y="23609"/>
                  </a:move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close/>
                </a:path>
                <a:path w="614045" h="35560">
                  <a:moveTo>
                    <a:pt x="224243" y="0"/>
                  </a:moveTo>
                  <a:lnTo>
                    <a:pt x="212458" y="0"/>
                  </a:lnTo>
                  <a:lnTo>
                    <a:pt x="212458" y="11798"/>
                  </a:lnTo>
                  <a:lnTo>
                    <a:pt x="212458" y="23596"/>
                  </a:lnTo>
                  <a:lnTo>
                    <a:pt x="224243" y="23596"/>
                  </a:lnTo>
                  <a:lnTo>
                    <a:pt x="224243" y="11798"/>
                  </a:lnTo>
                  <a:lnTo>
                    <a:pt x="224243" y="0"/>
                  </a:lnTo>
                  <a:close/>
                </a:path>
                <a:path w="614045" h="35560">
                  <a:moveTo>
                    <a:pt x="236054" y="0"/>
                  </a:moveTo>
                  <a:lnTo>
                    <a:pt x="224256" y="0"/>
                  </a:lnTo>
                  <a:lnTo>
                    <a:pt x="224256" y="11798"/>
                  </a:lnTo>
                  <a:lnTo>
                    <a:pt x="224256" y="23596"/>
                  </a:lnTo>
                  <a:lnTo>
                    <a:pt x="236054" y="23596"/>
                  </a:lnTo>
                  <a:lnTo>
                    <a:pt x="236054" y="11798"/>
                  </a:lnTo>
                  <a:lnTo>
                    <a:pt x="236054" y="0"/>
                  </a:lnTo>
                  <a:close/>
                </a:path>
                <a:path w="614045" h="35560">
                  <a:moveTo>
                    <a:pt x="271449" y="23609"/>
                  </a:moveTo>
                  <a:lnTo>
                    <a:pt x="259664" y="23609"/>
                  </a:lnTo>
                  <a:lnTo>
                    <a:pt x="259664" y="35407"/>
                  </a:lnTo>
                  <a:lnTo>
                    <a:pt x="271449" y="35407"/>
                  </a:lnTo>
                  <a:lnTo>
                    <a:pt x="271449" y="23609"/>
                  </a:lnTo>
                  <a:close/>
                </a:path>
                <a:path w="614045" h="35560">
                  <a:moveTo>
                    <a:pt x="271449" y="0"/>
                  </a:moveTo>
                  <a:lnTo>
                    <a:pt x="259664" y="0"/>
                  </a:lnTo>
                  <a:lnTo>
                    <a:pt x="247865" y="0"/>
                  </a:lnTo>
                  <a:lnTo>
                    <a:pt x="247865" y="11798"/>
                  </a:lnTo>
                  <a:lnTo>
                    <a:pt x="259664" y="11798"/>
                  </a:lnTo>
                  <a:lnTo>
                    <a:pt x="259664" y="23596"/>
                  </a:lnTo>
                  <a:lnTo>
                    <a:pt x="271449" y="23596"/>
                  </a:lnTo>
                  <a:lnTo>
                    <a:pt x="271449" y="11798"/>
                  </a:lnTo>
                  <a:lnTo>
                    <a:pt x="271449" y="0"/>
                  </a:lnTo>
                  <a:close/>
                </a:path>
                <a:path w="614045" h="35560">
                  <a:moveTo>
                    <a:pt x="283260" y="0"/>
                  </a:moveTo>
                  <a:lnTo>
                    <a:pt x="271475" y="0"/>
                  </a:lnTo>
                  <a:lnTo>
                    <a:pt x="271475" y="11798"/>
                  </a:lnTo>
                  <a:lnTo>
                    <a:pt x="271475" y="23596"/>
                  </a:lnTo>
                  <a:lnTo>
                    <a:pt x="283260" y="23596"/>
                  </a:lnTo>
                  <a:lnTo>
                    <a:pt x="283260" y="11798"/>
                  </a:lnTo>
                  <a:lnTo>
                    <a:pt x="283260" y="0"/>
                  </a:lnTo>
                  <a:close/>
                </a:path>
                <a:path w="614045" h="35560">
                  <a:moveTo>
                    <a:pt x="295071" y="23609"/>
                  </a:move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295071" y="23609"/>
                  </a:lnTo>
                  <a:close/>
                </a:path>
                <a:path w="614045" h="35560">
                  <a:moveTo>
                    <a:pt x="306857" y="0"/>
                  </a:moveTo>
                  <a:lnTo>
                    <a:pt x="295071" y="0"/>
                  </a:lnTo>
                  <a:lnTo>
                    <a:pt x="295071" y="11798"/>
                  </a:lnTo>
                  <a:lnTo>
                    <a:pt x="306857" y="11798"/>
                  </a:lnTo>
                  <a:lnTo>
                    <a:pt x="306857" y="0"/>
                  </a:lnTo>
                  <a:close/>
                </a:path>
                <a:path w="614045" h="35560">
                  <a:moveTo>
                    <a:pt x="318668" y="0"/>
                  </a:moveTo>
                  <a:lnTo>
                    <a:pt x="306882" y="0"/>
                  </a:lnTo>
                  <a:lnTo>
                    <a:pt x="306882" y="11798"/>
                  </a:lnTo>
                  <a:lnTo>
                    <a:pt x="306882" y="23596"/>
                  </a:lnTo>
                  <a:lnTo>
                    <a:pt x="318668" y="23596"/>
                  </a:lnTo>
                  <a:lnTo>
                    <a:pt x="318668" y="11798"/>
                  </a:lnTo>
                  <a:lnTo>
                    <a:pt x="318668" y="0"/>
                  </a:lnTo>
                  <a:close/>
                </a:path>
                <a:path w="614045" h="35560">
                  <a:moveTo>
                    <a:pt x="330479" y="23609"/>
                  </a:moveTo>
                  <a:lnTo>
                    <a:pt x="318681" y="23609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close/>
                </a:path>
                <a:path w="614045" h="35560">
                  <a:moveTo>
                    <a:pt x="330479" y="11798"/>
                  </a:moveTo>
                  <a:lnTo>
                    <a:pt x="318681" y="11798"/>
                  </a:lnTo>
                  <a:lnTo>
                    <a:pt x="318681" y="23596"/>
                  </a:lnTo>
                  <a:lnTo>
                    <a:pt x="330479" y="23596"/>
                  </a:lnTo>
                  <a:lnTo>
                    <a:pt x="330479" y="11798"/>
                  </a:lnTo>
                  <a:close/>
                </a:path>
                <a:path w="614045" h="35560">
                  <a:moveTo>
                    <a:pt x="342277" y="23609"/>
                  </a:moveTo>
                  <a:lnTo>
                    <a:pt x="330492" y="23609"/>
                  </a:lnTo>
                  <a:lnTo>
                    <a:pt x="330492" y="35407"/>
                  </a:lnTo>
                  <a:lnTo>
                    <a:pt x="342277" y="35407"/>
                  </a:lnTo>
                  <a:lnTo>
                    <a:pt x="342277" y="23609"/>
                  </a:lnTo>
                  <a:close/>
                </a:path>
                <a:path w="614045" h="35560">
                  <a:moveTo>
                    <a:pt x="354088" y="11798"/>
                  </a:moveTo>
                  <a:lnTo>
                    <a:pt x="342290" y="11798"/>
                  </a:lnTo>
                  <a:lnTo>
                    <a:pt x="342290" y="23596"/>
                  </a:lnTo>
                  <a:lnTo>
                    <a:pt x="354088" y="23596"/>
                  </a:lnTo>
                  <a:lnTo>
                    <a:pt x="354088" y="11798"/>
                  </a:lnTo>
                  <a:close/>
                </a:path>
                <a:path w="614045" h="35560">
                  <a:moveTo>
                    <a:pt x="377685" y="0"/>
                  </a:moveTo>
                  <a:lnTo>
                    <a:pt x="365899" y="0"/>
                  </a:lnTo>
                  <a:lnTo>
                    <a:pt x="365899" y="11798"/>
                  </a:lnTo>
                  <a:lnTo>
                    <a:pt x="377685" y="11798"/>
                  </a:lnTo>
                  <a:lnTo>
                    <a:pt x="377685" y="0"/>
                  </a:lnTo>
                  <a:close/>
                </a:path>
                <a:path w="614045" h="35560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77698" y="23596"/>
                  </a:lnTo>
                  <a:lnTo>
                    <a:pt x="389496" y="23596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14045" h="35560">
                  <a:moveTo>
                    <a:pt x="413092" y="23609"/>
                  </a:moveTo>
                  <a:lnTo>
                    <a:pt x="401307" y="23609"/>
                  </a:ln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13092" y="35407"/>
                  </a:lnTo>
                  <a:lnTo>
                    <a:pt x="413092" y="23609"/>
                  </a:lnTo>
                  <a:close/>
                </a:path>
                <a:path w="614045" h="35560">
                  <a:moveTo>
                    <a:pt x="413092" y="0"/>
                  </a:moveTo>
                  <a:lnTo>
                    <a:pt x="401307" y="0"/>
                  </a:lnTo>
                  <a:lnTo>
                    <a:pt x="389509" y="0"/>
                  </a:lnTo>
                  <a:lnTo>
                    <a:pt x="389509" y="11798"/>
                  </a:lnTo>
                  <a:lnTo>
                    <a:pt x="389509" y="23596"/>
                  </a:lnTo>
                  <a:lnTo>
                    <a:pt x="401307" y="23596"/>
                  </a:lnTo>
                  <a:lnTo>
                    <a:pt x="413092" y="23596"/>
                  </a:lnTo>
                  <a:lnTo>
                    <a:pt x="413092" y="11798"/>
                  </a:lnTo>
                  <a:lnTo>
                    <a:pt x="413092" y="0"/>
                  </a:lnTo>
                  <a:close/>
                </a:path>
                <a:path w="614045" h="35560">
                  <a:moveTo>
                    <a:pt x="424903" y="23609"/>
                  </a:moveTo>
                  <a:lnTo>
                    <a:pt x="413105" y="23609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close/>
                </a:path>
                <a:path w="614045" h="35560">
                  <a:moveTo>
                    <a:pt x="436702" y="23609"/>
                  </a:moveTo>
                  <a:lnTo>
                    <a:pt x="424916" y="23609"/>
                  </a:lnTo>
                  <a:lnTo>
                    <a:pt x="424916" y="35407"/>
                  </a:lnTo>
                  <a:lnTo>
                    <a:pt x="436702" y="35407"/>
                  </a:lnTo>
                  <a:lnTo>
                    <a:pt x="436702" y="23609"/>
                  </a:lnTo>
                  <a:close/>
                </a:path>
                <a:path w="614045" h="35560">
                  <a:moveTo>
                    <a:pt x="436702" y="11798"/>
                  </a:moveTo>
                  <a:lnTo>
                    <a:pt x="424916" y="11798"/>
                  </a:lnTo>
                  <a:lnTo>
                    <a:pt x="424916" y="23596"/>
                  </a:lnTo>
                  <a:lnTo>
                    <a:pt x="436702" y="23596"/>
                  </a:lnTo>
                  <a:lnTo>
                    <a:pt x="436702" y="11798"/>
                  </a:lnTo>
                  <a:close/>
                </a:path>
                <a:path w="614045" h="35560">
                  <a:moveTo>
                    <a:pt x="448513" y="0"/>
                  </a:moveTo>
                  <a:lnTo>
                    <a:pt x="436714" y="0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48513" y="0"/>
                  </a:lnTo>
                  <a:close/>
                </a:path>
                <a:path w="614045" h="35560">
                  <a:moveTo>
                    <a:pt x="460298" y="23609"/>
                  </a:moveTo>
                  <a:lnTo>
                    <a:pt x="448513" y="23609"/>
                  </a:lnTo>
                  <a:lnTo>
                    <a:pt x="448513" y="35407"/>
                  </a:lnTo>
                  <a:lnTo>
                    <a:pt x="460298" y="35407"/>
                  </a:lnTo>
                  <a:lnTo>
                    <a:pt x="460298" y="23609"/>
                  </a:lnTo>
                  <a:close/>
                </a:path>
                <a:path w="614045" h="35560">
                  <a:moveTo>
                    <a:pt x="472109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72109" y="11798"/>
                  </a:lnTo>
                  <a:lnTo>
                    <a:pt x="472109" y="0"/>
                  </a:lnTo>
                  <a:close/>
                </a:path>
                <a:path w="614045" h="35560">
                  <a:moveTo>
                    <a:pt x="507530" y="0"/>
                  </a:move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83933" y="23596"/>
                  </a:lnTo>
                  <a:lnTo>
                    <a:pt x="495731" y="23596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07530" y="0"/>
                  </a:lnTo>
                  <a:close/>
                </a:path>
                <a:path w="614045" h="35560">
                  <a:moveTo>
                    <a:pt x="519315" y="11798"/>
                  </a:moveTo>
                  <a:lnTo>
                    <a:pt x="507530" y="11798"/>
                  </a:lnTo>
                  <a:lnTo>
                    <a:pt x="507530" y="23596"/>
                  </a:lnTo>
                  <a:lnTo>
                    <a:pt x="519315" y="23596"/>
                  </a:lnTo>
                  <a:lnTo>
                    <a:pt x="519315" y="11798"/>
                  </a:lnTo>
                  <a:close/>
                </a:path>
                <a:path w="614045" h="35560">
                  <a:moveTo>
                    <a:pt x="531126" y="11798"/>
                  </a:moveTo>
                  <a:lnTo>
                    <a:pt x="519341" y="11798"/>
                  </a:lnTo>
                  <a:lnTo>
                    <a:pt x="519341" y="23596"/>
                  </a:lnTo>
                  <a:lnTo>
                    <a:pt x="531126" y="23596"/>
                  </a:lnTo>
                  <a:lnTo>
                    <a:pt x="531126" y="11798"/>
                  </a:lnTo>
                  <a:close/>
                </a:path>
                <a:path w="614045" h="35560">
                  <a:moveTo>
                    <a:pt x="542937" y="11798"/>
                  </a:moveTo>
                  <a:lnTo>
                    <a:pt x="531139" y="11798"/>
                  </a:lnTo>
                  <a:lnTo>
                    <a:pt x="531139" y="23596"/>
                  </a:lnTo>
                  <a:lnTo>
                    <a:pt x="542937" y="23596"/>
                  </a:lnTo>
                  <a:lnTo>
                    <a:pt x="542937" y="11798"/>
                  </a:lnTo>
                  <a:close/>
                </a:path>
                <a:path w="614045" h="35560">
                  <a:moveTo>
                    <a:pt x="590143" y="0"/>
                  </a:moveTo>
                  <a:lnTo>
                    <a:pt x="578345" y="0"/>
                  </a:lnTo>
                  <a:lnTo>
                    <a:pt x="566547" y="0"/>
                  </a:lnTo>
                  <a:lnTo>
                    <a:pt x="554748" y="0"/>
                  </a:lnTo>
                  <a:lnTo>
                    <a:pt x="542950" y="0"/>
                  </a:ln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66547" y="23596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90143" y="11798"/>
                  </a:lnTo>
                  <a:lnTo>
                    <a:pt x="590143" y="0"/>
                  </a:lnTo>
                  <a:close/>
                </a:path>
                <a:path w="614045" h="35560">
                  <a:moveTo>
                    <a:pt x="613765" y="0"/>
                  </a:moveTo>
                  <a:lnTo>
                    <a:pt x="601967" y="0"/>
                  </a:lnTo>
                  <a:lnTo>
                    <a:pt x="601967" y="11798"/>
                  </a:lnTo>
                  <a:lnTo>
                    <a:pt x="601967" y="23596"/>
                  </a:lnTo>
                  <a:lnTo>
                    <a:pt x="613765" y="23596"/>
                  </a:lnTo>
                  <a:lnTo>
                    <a:pt x="613765" y="11798"/>
                  </a:lnTo>
                  <a:lnTo>
                    <a:pt x="61376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5970232" y="6200787"/>
              <a:ext cx="614045" cy="47625"/>
            </a:xfrm>
            <a:custGeom>
              <a:avLst/>
              <a:gdLst/>
              <a:ahLst/>
              <a:cxnLst/>
              <a:rect l="l" t="t" r="r" b="b"/>
              <a:pathLst>
                <a:path w="614045" h="47625">
                  <a:moveTo>
                    <a:pt x="11785" y="11798"/>
                  </a:moveTo>
                  <a:lnTo>
                    <a:pt x="0" y="11798"/>
                  </a:lnTo>
                  <a:lnTo>
                    <a:pt x="0" y="23596"/>
                  </a:lnTo>
                  <a:lnTo>
                    <a:pt x="11785" y="23596"/>
                  </a:lnTo>
                  <a:lnTo>
                    <a:pt x="11785" y="11798"/>
                  </a:lnTo>
                  <a:close/>
                </a:path>
                <a:path w="614045" h="47625">
                  <a:moveTo>
                    <a:pt x="23596" y="11798"/>
                  </a:moveTo>
                  <a:lnTo>
                    <a:pt x="11798" y="11798"/>
                  </a:lnTo>
                  <a:lnTo>
                    <a:pt x="11798" y="23596"/>
                  </a:lnTo>
                  <a:lnTo>
                    <a:pt x="23596" y="23596"/>
                  </a:lnTo>
                  <a:lnTo>
                    <a:pt x="23596" y="11798"/>
                  </a:lnTo>
                  <a:close/>
                </a:path>
                <a:path w="614045" h="47625">
                  <a:moveTo>
                    <a:pt x="35407" y="23596"/>
                  </a:moveTo>
                  <a:lnTo>
                    <a:pt x="23609" y="23596"/>
                  </a:lnTo>
                  <a:lnTo>
                    <a:pt x="23609" y="35394"/>
                  </a:lnTo>
                  <a:lnTo>
                    <a:pt x="35407" y="35394"/>
                  </a:lnTo>
                  <a:lnTo>
                    <a:pt x="35407" y="23596"/>
                  </a:lnTo>
                  <a:close/>
                </a:path>
                <a:path w="614045" h="47625">
                  <a:moveTo>
                    <a:pt x="82613" y="23596"/>
                  </a:moveTo>
                  <a:lnTo>
                    <a:pt x="70815" y="23596"/>
                  </a:lnTo>
                  <a:lnTo>
                    <a:pt x="59016" y="23596"/>
                  </a:lnTo>
                  <a:lnTo>
                    <a:pt x="59016" y="35394"/>
                  </a:lnTo>
                  <a:lnTo>
                    <a:pt x="70815" y="35394"/>
                  </a:lnTo>
                  <a:lnTo>
                    <a:pt x="82613" y="35394"/>
                  </a:lnTo>
                  <a:lnTo>
                    <a:pt x="82613" y="23596"/>
                  </a:lnTo>
                  <a:close/>
                </a:path>
                <a:path w="614045" h="47625">
                  <a:moveTo>
                    <a:pt x="106210" y="35407"/>
                  </a:moveTo>
                  <a:lnTo>
                    <a:pt x="94424" y="35407"/>
                  </a:lnTo>
                  <a:lnTo>
                    <a:pt x="82626" y="35407"/>
                  </a:lnTo>
                  <a:lnTo>
                    <a:pt x="82626" y="47205"/>
                  </a:lnTo>
                  <a:lnTo>
                    <a:pt x="94424" y="47205"/>
                  </a:lnTo>
                  <a:lnTo>
                    <a:pt x="106210" y="47205"/>
                  </a:lnTo>
                  <a:lnTo>
                    <a:pt x="106210" y="35407"/>
                  </a:lnTo>
                  <a:close/>
                </a:path>
                <a:path w="614045" h="47625">
                  <a:moveTo>
                    <a:pt x="106210" y="23596"/>
                  </a:moveTo>
                  <a:lnTo>
                    <a:pt x="94424" y="23596"/>
                  </a:lnTo>
                  <a:lnTo>
                    <a:pt x="94424" y="35394"/>
                  </a:lnTo>
                  <a:lnTo>
                    <a:pt x="106210" y="35394"/>
                  </a:lnTo>
                  <a:lnTo>
                    <a:pt x="106210" y="23596"/>
                  </a:lnTo>
                  <a:close/>
                </a:path>
                <a:path w="614045" h="47625">
                  <a:moveTo>
                    <a:pt x="118021" y="11798"/>
                  </a:moveTo>
                  <a:lnTo>
                    <a:pt x="106222" y="11798"/>
                  </a:lnTo>
                  <a:lnTo>
                    <a:pt x="106222" y="23596"/>
                  </a:lnTo>
                  <a:lnTo>
                    <a:pt x="118021" y="23596"/>
                  </a:lnTo>
                  <a:lnTo>
                    <a:pt x="118021" y="11798"/>
                  </a:lnTo>
                  <a:close/>
                </a:path>
                <a:path w="614045" h="47625">
                  <a:moveTo>
                    <a:pt x="141617" y="35407"/>
                  </a:moveTo>
                  <a:lnTo>
                    <a:pt x="129832" y="35407"/>
                  </a:lnTo>
                  <a:lnTo>
                    <a:pt x="118033" y="35407"/>
                  </a:lnTo>
                  <a:lnTo>
                    <a:pt x="118033" y="47205"/>
                  </a:lnTo>
                  <a:lnTo>
                    <a:pt x="129832" y="47205"/>
                  </a:lnTo>
                  <a:lnTo>
                    <a:pt x="141617" y="47205"/>
                  </a:lnTo>
                  <a:lnTo>
                    <a:pt x="141617" y="35407"/>
                  </a:lnTo>
                  <a:close/>
                </a:path>
                <a:path w="614045" h="47625">
                  <a:moveTo>
                    <a:pt x="141617" y="11798"/>
                  </a:moveTo>
                  <a:lnTo>
                    <a:pt x="129832" y="11798"/>
                  </a:lnTo>
                  <a:lnTo>
                    <a:pt x="129832" y="23596"/>
                  </a:lnTo>
                  <a:lnTo>
                    <a:pt x="141617" y="23596"/>
                  </a:lnTo>
                  <a:lnTo>
                    <a:pt x="141617" y="11798"/>
                  </a:lnTo>
                  <a:close/>
                </a:path>
                <a:path w="614045" h="47625">
                  <a:moveTo>
                    <a:pt x="153441" y="35407"/>
                  </a:moveTo>
                  <a:lnTo>
                    <a:pt x="141643" y="35407"/>
                  </a:lnTo>
                  <a:lnTo>
                    <a:pt x="141643" y="47205"/>
                  </a:lnTo>
                  <a:lnTo>
                    <a:pt x="153441" y="47205"/>
                  </a:lnTo>
                  <a:lnTo>
                    <a:pt x="153441" y="35407"/>
                  </a:lnTo>
                  <a:close/>
                </a:path>
                <a:path w="614045" h="47625">
                  <a:moveTo>
                    <a:pt x="177038" y="35407"/>
                  </a:moveTo>
                  <a:lnTo>
                    <a:pt x="165239" y="35407"/>
                  </a:lnTo>
                  <a:lnTo>
                    <a:pt x="165239" y="47205"/>
                  </a:lnTo>
                  <a:lnTo>
                    <a:pt x="177038" y="47205"/>
                  </a:lnTo>
                  <a:lnTo>
                    <a:pt x="177038" y="35407"/>
                  </a:lnTo>
                  <a:close/>
                </a:path>
                <a:path w="614045" h="47625">
                  <a:moveTo>
                    <a:pt x="177038" y="11798"/>
                  </a:moveTo>
                  <a:lnTo>
                    <a:pt x="165239" y="11798"/>
                  </a:lnTo>
                  <a:lnTo>
                    <a:pt x="165239" y="23596"/>
                  </a:lnTo>
                  <a:lnTo>
                    <a:pt x="177038" y="23596"/>
                  </a:lnTo>
                  <a:lnTo>
                    <a:pt x="177038" y="11798"/>
                  </a:lnTo>
                  <a:close/>
                </a:path>
                <a:path w="614045" h="47625">
                  <a:moveTo>
                    <a:pt x="200634" y="35407"/>
                  </a:moveTo>
                  <a:lnTo>
                    <a:pt x="188849" y="35407"/>
                  </a:lnTo>
                  <a:lnTo>
                    <a:pt x="188849" y="47205"/>
                  </a:lnTo>
                  <a:lnTo>
                    <a:pt x="200634" y="47205"/>
                  </a:lnTo>
                  <a:lnTo>
                    <a:pt x="200634" y="35407"/>
                  </a:lnTo>
                  <a:close/>
                </a:path>
                <a:path w="614045" h="47625">
                  <a:moveTo>
                    <a:pt x="200634" y="11798"/>
                  </a:moveTo>
                  <a:lnTo>
                    <a:pt x="188849" y="11798"/>
                  </a:lnTo>
                  <a:lnTo>
                    <a:pt x="188849" y="23596"/>
                  </a:lnTo>
                  <a:lnTo>
                    <a:pt x="200634" y="23596"/>
                  </a:lnTo>
                  <a:lnTo>
                    <a:pt x="200634" y="11798"/>
                  </a:lnTo>
                  <a:close/>
                </a:path>
                <a:path w="614045" h="47625">
                  <a:moveTo>
                    <a:pt x="212445" y="35407"/>
                  </a:moveTo>
                  <a:lnTo>
                    <a:pt x="200660" y="35407"/>
                  </a:lnTo>
                  <a:lnTo>
                    <a:pt x="200660" y="47205"/>
                  </a:lnTo>
                  <a:lnTo>
                    <a:pt x="212445" y="47205"/>
                  </a:lnTo>
                  <a:lnTo>
                    <a:pt x="212445" y="35407"/>
                  </a:lnTo>
                  <a:close/>
                </a:path>
                <a:path w="614045" h="47625">
                  <a:moveTo>
                    <a:pt x="212445" y="11798"/>
                  </a:moveTo>
                  <a:lnTo>
                    <a:pt x="200660" y="11798"/>
                  </a:lnTo>
                  <a:lnTo>
                    <a:pt x="200660" y="23596"/>
                  </a:lnTo>
                  <a:lnTo>
                    <a:pt x="212445" y="23596"/>
                  </a:lnTo>
                  <a:lnTo>
                    <a:pt x="212445" y="11798"/>
                  </a:lnTo>
                  <a:close/>
                </a:path>
                <a:path w="614045" h="47625">
                  <a:moveTo>
                    <a:pt x="224256" y="23596"/>
                  </a:moveTo>
                  <a:lnTo>
                    <a:pt x="212458" y="23596"/>
                  </a:lnTo>
                  <a:lnTo>
                    <a:pt x="212458" y="35394"/>
                  </a:lnTo>
                  <a:lnTo>
                    <a:pt x="224256" y="35394"/>
                  </a:lnTo>
                  <a:lnTo>
                    <a:pt x="224256" y="23596"/>
                  </a:lnTo>
                  <a:close/>
                </a:path>
                <a:path w="614045" h="47625">
                  <a:moveTo>
                    <a:pt x="236042" y="35407"/>
                  </a:moveTo>
                  <a:lnTo>
                    <a:pt x="224256" y="35407"/>
                  </a:lnTo>
                  <a:lnTo>
                    <a:pt x="224256" y="47205"/>
                  </a:lnTo>
                  <a:lnTo>
                    <a:pt x="236042" y="47205"/>
                  </a:lnTo>
                  <a:lnTo>
                    <a:pt x="236042" y="35407"/>
                  </a:lnTo>
                  <a:close/>
                </a:path>
                <a:path w="614045" h="47625">
                  <a:moveTo>
                    <a:pt x="236042" y="11798"/>
                  </a:moveTo>
                  <a:lnTo>
                    <a:pt x="224256" y="11798"/>
                  </a:lnTo>
                  <a:lnTo>
                    <a:pt x="224256" y="23596"/>
                  </a:lnTo>
                  <a:lnTo>
                    <a:pt x="236042" y="23596"/>
                  </a:lnTo>
                  <a:lnTo>
                    <a:pt x="236042" y="11798"/>
                  </a:lnTo>
                  <a:close/>
                </a:path>
                <a:path w="614045" h="47625">
                  <a:moveTo>
                    <a:pt x="259651" y="11798"/>
                  </a:moveTo>
                  <a:lnTo>
                    <a:pt x="247865" y="11798"/>
                  </a:lnTo>
                  <a:lnTo>
                    <a:pt x="236067" y="11798"/>
                  </a:lnTo>
                  <a:lnTo>
                    <a:pt x="236067" y="23596"/>
                  </a:lnTo>
                  <a:lnTo>
                    <a:pt x="236067" y="35394"/>
                  </a:lnTo>
                  <a:lnTo>
                    <a:pt x="247865" y="35394"/>
                  </a:lnTo>
                  <a:lnTo>
                    <a:pt x="259651" y="35394"/>
                  </a:lnTo>
                  <a:lnTo>
                    <a:pt x="259651" y="23596"/>
                  </a:lnTo>
                  <a:lnTo>
                    <a:pt x="259651" y="11798"/>
                  </a:lnTo>
                  <a:close/>
                </a:path>
                <a:path w="614045" h="47625">
                  <a:moveTo>
                    <a:pt x="271462" y="11798"/>
                  </a:moveTo>
                  <a:lnTo>
                    <a:pt x="259676" y="11798"/>
                  </a:lnTo>
                  <a:lnTo>
                    <a:pt x="259676" y="23596"/>
                  </a:lnTo>
                  <a:lnTo>
                    <a:pt x="271462" y="23596"/>
                  </a:lnTo>
                  <a:lnTo>
                    <a:pt x="271462" y="11798"/>
                  </a:lnTo>
                  <a:close/>
                </a:path>
                <a:path w="614045" h="47625">
                  <a:moveTo>
                    <a:pt x="295059" y="11798"/>
                  </a:moveTo>
                  <a:lnTo>
                    <a:pt x="283273" y="11798"/>
                  </a:lnTo>
                  <a:lnTo>
                    <a:pt x="271475" y="11798"/>
                  </a:lnTo>
                  <a:lnTo>
                    <a:pt x="271475" y="23596"/>
                  </a:lnTo>
                  <a:lnTo>
                    <a:pt x="271475" y="35394"/>
                  </a:lnTo>
                  <a:lnTo>
                    <a:pt x="283273" y="35394"/>
                  </a:lnTo>
                  <a:lnTo>
                    <a:pt x="295059" y="35394"/>
                  </a:lnTo>
                  <a:lnTo>
                    <a:pt x="295059" y="23596"/>
                  </a:lnTo>
                  <a:lnTo>
                    <a:pt x="295059" y="11798"/>
                  </a:lnTo>
                  <a:close/>
                </a:path>
                <a:path w="614045" h="47625">
                  <a:moveTo>
                    <a:pt x="306870" y="11798"/>
                  </a:moveTo>
                  <a:lnTo>
                    <a:pt x="295084" y="11798"/>
                  </a:lnTo>
                  <a:lnTo>
                    <a:pt x="295084" y="23596"/>
                  </a:lnTo>
                  <a:lnTo>
                    <a:pt x="295084" y="35394"/>
                  </a:lnTo>
                  <a:lnTo>
                    <a:pt x="306870" y="35394"/>
                  </a:lnTo>
                  <a:lnTo>
                    <a:pt x="306870" y="23596"/>
                  </a:lnTo>
                  <a:lnTo>
                    <a:pt x="306870" y="11798"/>
                  </a:lnTo>
                  <a:close/>
                </a:path>
                <a:path w="614045" h="47625">
                  <a:moveTo>
                    <a:pt x="318681" y="11798"/>
                  </a:moveTo>
                  <a:lnTo>
                    <a:pt x="306882" y="11798"/>
                  </a:lnTo>
                  <a:lnTo>
                    <a:pt x="306882" y="23596"/>
                  </a:lnTo>
                  <a:lnTo>
                    <a:pt x="306882" y="35394"/>
                  </a:lnTo>
                  <a:lnTo>
                    <a:pt x="318681" y="35394"/>
                  </a:lnTo>
                  <a:lnTo>
                    <a:pt x="318681" y="23596"/>
                  </a:lnTo>
                  <a:lnTo>
                    <a:pt x="318681" y="11798"/>
                  </a:lnTo>
                  <a:close/>
                </a:path>
                <a:path w="614045" h="47625">
                  <a:moveTo>
                    <a:pt x="330479" y="23596"/>
                  </a:moveTo>
                  <a:lnTo>
                    <a:pt x="318693" y="23596"/>
                  </a:lnTo>
                  <a:lnTo>
                    <a:pt x="318693" y="35394"/>
                  </a:lnTo>
                  <a:lnTo>
                    <a:pt x="330479" y="35394"/>
                  </a:lnTo>
                  <a:lnTo>
                    <a:pt x="330479" y="23596"/>
                  </a:lnTo>
                  <a:close/>
                </a:path>
                <a:path w="614045" h="47625">
                  <a:moveTo>
                    <a:pt x="401294" y="11798"/>
                  </a:moveTo>
                  <a:lnTo>
                    <a:pt x="389509" y="11798"/>
                  </a:lnTo>
                  <a:lnTo>
                    <a:pt x="377710" y="11798"/>
                  </a:lnTo>
                  <a:lnTo>
                    <a:pt x="377710" y="23596"/>
                  </a:lnTo>
                  <a:lnTo>
                    <a:pt x="377710" y="35394"/>
                  </a:lnTo>
                  <a:lnTo>
                    <a:pt x="389509" y="35394"/>
                  </a:lnTo>
                  <a:lnTo>
                    <a:pt x="401294" y="35394"/>
                  </a:lnTo>
                  <a:lnTo>
                    <a:pt x="401294" y="23596"/>
                  </a:lnTo>
                  <a:lnTo>
                    <a:pt x="401294" y="11798"/>
                  </a:lnTo>
                  <a:close/>
                </a:path>
                <a:path w="614045" h="47625">
                  <a:moveTo>
                    <a:pt x="413105" y="23596"/>
                  </a:moveTo>
                  <a:lnTo>
                    <a:pt x="401307" y="23596"/>
                  </a:lnTo>
                  <a:lnTo>
                    <a:pt x="401307" y="35394"/>
                  </a:lnTo>
                  <a:lnTo>
                    <a:pt x="413105" y="35394"/>
                  </a:lnTo>
                  <a:lnTo>
                    <a:pt x="413105" y="23596"/>
                  </a:lnTo>
                  <a:close/>
                </a:path>
                <a:path w="614045" h="47625">
                  <a:moveTo>
                    <a:pt x="424903" y="11798"/>
                  </a:moveTo>
                  <a:lnTo>
                    <a:pt x="413118" y="11798"/>
                  </a:lnTo>
                  <a:lnTo>
                    <a:pt x="413118" y="23596"/>
                  </a:lnTo>
                  <a:lnTo>
                    <a:pt x="424903" y="23596"/>
                  </a:lnTo>
                  <a:lnTo>
                    <a:pt x="424903" y="11798"/>
                  </a:lnTo>
                  <a:close/>
                </a:path>
                <a:path w="614045" h="47625">
                  <a:moveTo>
                    <a:pt x="436714" y="11798"/>
                  </a:moveTo>
                  <a:lnTo>
                    <a:pt x="424916" y="11798"/>
                  </a:lnTo>
                  <a:lnTo>
                    <a:pt x="424916" y="23596"/>
                  </a:lnTo>
                  <a:lnTo>
                    <a:pt x="424916" y="35394"/>
                  </a:lnTo>
                  <a:lnTo>
                    <a:pt x="436714" y="35394"/>
                  </a:lnTo>
                  <a:lnTo>
                    <a:pt x="436714" y="23596"/>
                  </a:lnTo>
                  <a:lnTo>
                    <a:pt x="436714" y="11798"/>
                  </a:lnTo>
                  <a:close/>
                </a:path>
                <a:path w="614045" h="47625">
                  <a:moveTo>
                    <a:pt x="448500" y="0"/>
                  </a:moveTo>
                  <a:lnTo>
                    <a:pt x="436714" y="0"/>
                  </a:lnTo>
                  <a:lnTo>
                    <a:pt x="436714" y="11798"/>
                  </a:lnTo>
                  <a:lnTo>
                    <a:pt x="448500" y="11798"/>
                  </a:lnTo>
                  <a:lnTo>
                    <a:pt x="448500" y="0"/>
                  </a:lnTo>
                  <a:close/>
                </a:path>
                <a:path w="614045" h="47625">
                  <a:moveTo>
                    <a:pt x="460311" y="0"/>
                  </a:moveTo>
                  <a:lnTo>
                    <a:pt x="448525" y="0"/>
                  </a:lnTo>
                  <a:lnTo>
                    <a:pt x="448525" y="11798"/>
                  </a:lnTo>
                  <a:lnTo>
                    <a:pt x="448525" y="23596"/>
                  </a:lnTo>
                  <a:lnTo>
                    <a:pt x="448525" y="35394"/>
                  </a:lnTo>
                  <a:lnTo>
                    <a:pt x="460311" y="35394"/>
                  </a:lnTo>
                  <a:lnTo>
                    <a:pt x="460311" y="23596"/>
                  </a:lnTo>
                  <a:lnTo>
                    <a:pt x="460311" y="11798"/>
                  </a:lnTo>
                  <a:lnTo>
                    <a:pt x="460311" y="0"/>
                  </a:lnTo>
                  <a:close/>
                </a:path>
                <a:path w="614045" h="47625">
                  <a:moveTo>
                    <a:pt x="472122" y="11798"/>
                  </a:moveTo>
                  <a:lnTo>
                    <a:pt x="460324" y="11798"/>
                  </a:lnTo>
                  <a:lnTo>
                    <a:pt x="460324" y="23596"/>
                  </a:lnTo>
                  <a:lnTo>
                    <a:pt x="460324" y="35394"/>
                  </a:lnTo>
                  <a:lnTo>
                    <a:pt x="472122" y="35394"/>
                  </a:lnTo>
                  <a:lnTo>
                    <a:pt x="472122" y="23596"/>
                  </a:lnTo>
                  <a:lnTo>
                    <a:pt x="472122" y="11798"/>
                  </a:lnTo>
                  <a:close/>
                </a:path>
                <a:path w="614045" h="47625">
                  <a:moveTo>
                    <a:pt x="483933" y="23596"/>
                  </a:moveTo>
                  <a:lnTo>
                    <a:pt x="472135" y="23596"/>
                  </a:lnTo>
                  <a:lnTo>
                    <a:pt x="472135" y="35394"/>
                  </a:lnTo>
                  <a:lnTo>
                    <a:pt x="483933" y="35394"/>
                  </a:lnTo>
                  <a:lnTo>
                    <a:pt x="483933" y="23596"/>
                  </a:lnTo>
                  <a:close/>
                </a:path>
                <a:path w="614045" h="47625">
                  <a:moveTo>
                    <a:pt x="483933" y="0"/>
                  </a:moveTo>
                  <a:lnTo>
                    <a:pt x="472135" y="0"/>
                  </a:lnTo>
                  <a:lnTo>
                    <a:pt x="472135" y="11798"/>
                  </a:lnTo>
                  <a:lnTo>
                    <a:pt x="483933" y="11798"/>
                  </a:lnTo>
                  <a:lnTo>
                    <a:pt x="483933" y="0"/>
                  </a:lnTo>
                  <a:close/>
                </a:path>
                <a:path w="614045" h="47625">
                  <a:moveTo>
                    <a:pt x="507517" y="0"/>
                  </a:moveTo>
                  <a:lnTo>
                    <a:pt x="495731" y="0"/>
                  </a:lnTo>
                  <a:lnTo>
                    <a:pt x="495731" y="11798"/>
                  </a:lnTo>
                  <a:lnTo>
                    <a:pt x="495731" y="23596"/>
                  </a:lnTo>
                  <a:lnTo>
                    <a:pt x="495731" y="35394"/>
                  </a:lnTo>
                  <a:lnTo>
                    <a:pt x="507517" y="35394"/>
                  </a:lnTo>
                  <a:lnTo>
                    <a:pt x="507517" y="23596"/>
                  </a:lnTo>
                  <a:lnTo>
                    <a:pt x="507517" y="11798"/>
                  </a:lnTo>
                  <a:lnTo>
                    <a:pt x="507517" y="0"/>
                  </a:lnTo>
                  <a:close/>
                </a:path>
                <a:path w="614045" h="47625">
                  <a:moveTo>
                    <a:pt x="519328" y="11798"/>
                  </a:moveTo>
                  <a:lnTo>
                    <a:pt x="507542" y="11798"/>
                  </a:lnTo>
                  <a:lnTo>
                    <a:pt x="507542" y="23596"/>
                  </a:lnTo>
                  <a:lnTo>
                    <a:pt x="507542" y="35394"/>
                  </a:lnTo>
                  <a:lnTo>
                    <a:pt x="519328" y="35394"/>
                  </a:lnTo>
                  <a:lnTo>
                    <a:pt x="519328" y="23596"/>
                  </a:lnTo>
                  <a:lnTo>
                    <a:pt x="519328" y="11798"/>
                  </a:lnTo>
                  <a:close/>
                </a:path>
                <a:path w="614045" h="47625">
                  <a:moveTo>
                    <a:pt x="531139" y="23596"/>
                  </a:moveTo>
                  <a:lnTo>
                    <a:pt x="519341" y="23596"/>
                  </a:lnTo>
                  <a:lnTo>
                    <a:pt x="519341" y="35394"/>
                  </a:lnTo>
                  <a:lnTo>
                    <a:pt x="531139" y="35394"/>
                  </a:lnTo>
                  <a:lnTo>
                    <a:pt x="531139" y="23596"/>
                  </a:lnTo>
                  <a:close/>
                </a:path>
                <a:path w="614045" h="47625">
                  <a:moveTo>
                    <a:pt x="566547" y="23596"/>
                  </a:moveTo>
                  <a:lnTo>
                    <a:pt x="554748" y="23596"/>
                  </a:lnTo>
                  <a:lnTo>
                    <a:pt x="542950" y="23596"/>
                  </a:lnTo>
                  <a:lnTo>
                    <a:pt x="542950" y="11798"/>
                  </a:lnTo>
                  <a:lnTo>
                    <a:pt x="531152" y="11798"/>
                  </a:lnTo>
                  <a:lnTo>
                    <a:pt x="531152" y="23596"/>
                  </a:lnTo>
                  <a:lnTo>
                    <a:pt x="531152" y="35394"/>
                  </a:lnTo>
                  <a:lnTo>
                    <a:pt x="542950" y="35394"/>
                  </a:lnTo>
                  <a:lnTo>
                    <a:pt x="554748" y="35394"/>
                  </a:lnTo>
                  <a:lnTo>
                    <a:pt x="566547" y="35394"/>
                  </a:lnTo>
                  <a:lnTo>
                    <a:pt x="566547" y="23596"/>
                  </a:lnTo>
                  <a:close/>
                </a:path>
                <a:path w="614045" h="47625">
                  <a:moveTo>
                    <a:pt x="590143" y="11798"/>
                  </a:moveTo>
                  <a:lnTo>
                    <a:pt x="578345" y="11798"/>
                  </a:lnTo>
                  <a:lnTo>
                    <a:pt x="578345" y="0"/>
                  </a:lnTo>
                  <a:lnTo>
                    <a:pt x="566547" y="0"/>
                  </a:lnTo>
                  <a:lnTo>
                    <a:pt x="554748" y="0"/>
                  </a:ln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66547" y="23596"/>
                  </a:lnTo>
                  <a:lnTo>
                    <a:pt x="578345" y="23596"/>
                  </a:lnTo>
                  <a:lnTo>
                    <a:pt x="578345" y="35394"/>
                  </a:lnTo>
                  <a:lnTo>
                    <a:pt x="590143" y="35394"/>
                  </a:lnTo>
                  <a:lnTo>
                    <a:pt x="590143" y="23596"/>
                  </a:lnTo>
                  <a:lnTo>
                    <a:pt x="590143" y="11798"/>
                  </a:lnTo>
                  <a:close/>
                </a:path>
                <a:path w="614045" h="47625">
                  <a:moveTo>
                    <a:pt x="613752" y="11798"/>
                  </a:moveTo>
                  <a:lnTo>
                    <a:pt x="601967" y="11798"/>
                  </a:lnTo>
                  <a:lnTo>
                    <a:pt x="590169" y="11798"/>
                  </a:lnTo>
                  <a:lnTo>
                    <a:pt x="590169" y="23596"/>
                  </a:lnTo>
                  <a:lnTo>
                    <a:pt x="590169" y="35394"/>
                  </a:lnTo>
                  <a:lnTo>
                    <a:pt x="601967" y="35394"/>
                  </a:lnTo>
                  <a:lnTo>
                    <a:pt x="601967" y="23596"/>
                  </a:lnTo>
                  <a:lnTo>
                    <a:pt x="613752" y="23596"/>
                  </a:lnTo>
                  <a:lnTo>
                    <a:pt x="613752" y="117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5958433" y="6236195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09" h="35560">
                  <a:moveTo>
                    <a:pt x="11798" y="23609"/>
                  </a:move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11798" y="23609"/>
                  </a:lnTo>
                  <a:close/>
                </a:path>
                <a:path w="626109" h="35560">
                  <a:moveTo>
                    <a:pt x="23583" y="11798"/>
                  </a:moveTo>
                  <a:lnTo>
                    <a:pt x="11798" y="11798"/>
                  </a:lnTo>
                  <a:lnTo>
                    <a:pt x="0" y="11798"/>
                  </a:lnTo>
                  <a:lnTo>
                    <a:pt x="0" y="23596"/>
                  </a:lnTo>
                  <a:lnTo>
                    <a:pt x="11798" y="23596"/>
                  </a:lnTo>
                  <a:lnTo>
                    <a:pt x="23583" y="23596"/>
                  </a:lnTo>
                  <a:lnTo>
                    <a:pt x="23583" y="11798"/>
                  </a:lnTo>
                  <a:close/>
                </a:path>
                <a:path w="626109" h="35560">
                  <a:moveTo>
                    <a:pt x="35394" y="11798"/>
                  </a:moveTo>
                  <a:lnTo>
                    <a:pt x="23596" y="11798"/>
                  </a:lnTo>
                  <a:lnTo>
                    <a:pt x="23596" y="23596"/>
                  </a:lnTo>
                  <a:lnTo>
                    <a:pt x="35394" y="23596"/>
                  </a:lnTo>
                  <a:lnTo>
                    <a:pt x="35394" y="11798"/>
                  </a:lnTo>
                  <a:close/>
                </a:path>
                <a:path w="626109" h="35560">
                  <a:moveTo>
                    <a:pt x="58991" y="11798"/>
                  </a:moveTo>
                  <a:lnTo>
                    <a:pt x="47205" y="11798"/>
                  </a:lnTo>
                  <a:lnTo>
                    <a:pt x="35407" y="11798"/>
                  </a:lnTo>
                  <a:lnTo>
                    <a:pt x="35407" y="23596"/>
                  </a:lnTo>
                  <a:lnTo>
                    <a:pt x="47205" y="23596"/>
                  </a:lnTo>
                  <a:lnTo>
                    <a:pt x="58991" y="23596"/>
                  </a:lnTo>
                  <a:lnTo>
                    <a:pt x="58991" y="11798"/>
                  </a:lnTo>
                  <a:close/>
                </a:path>
                <a:path w="626109" h="35560">
                  <a:moveTo>
                    <a:pt x="82613" y="23609"/>
                  </a:moveTo>
                  <a:lnTo>
                    <a:pt x="70815" y="23609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09"/>
                  </a:lnTo>
                  <a:close/>
                </a:path>
                <a:path w="626109" h="35560">
                  <a:moveTo>
                    <a:pt x="82613" y="11798"/>
                  </a:moveTo>
                  <a:lnTo>
                    <a:pt x="70815" y="11798"/>
                  </a:lnTo>
                  <a:lnTo>
                    <a:pt x="59016" y="11798"/>
                  </a:lnTo>
                  <a:lnTo>
                    <a:pt x="59016" y="23596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82613" y="11798"/>
                  </a:lnTo>
                  <a:close/>
                </a:path>
                <a:path w="626109" h="35560">
                  <a:moveTo>
                    <a:pt x="106222" y="23609"/>
                  </a:move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06222" y="23609"/>
                  </a:lnTo>
                  <a:close/>
                </a:path>
                <a:path w="626109" h="35560">
                  <a:moveTo>
                    <a:pt x="106222" y="11798"/>
                  </a:moveTo>
                  <a:lnTo>
                    <a:pt x="94424" y="11798"/>
                  </a:lnTo>
                  <a:lnTo>
                    <a:pt x="94424" y="23596"/>
                  </a:lnTo>
                  <a:lnTo>
                    <a:pt x="106222" y="23596"/>
                  </a:lnTo>
                  <a:lnTo>
                    <a:pt x="106222" y="11798"/>
                  </a:lnTo>
                  <a:close/>
                </a:path>
                <a:path w="626109" h="35560">
                  <a:moveTo>
                    <a:pt x="141630" y="23609"/>
                  </a:moveTo>
                  <a:lnTo>
                    <a:pt x="129832" y="23609"/>
                  </a:lnTo>
                  <a:lnTo>
                    <a:pt x="129832" y="35407"/>
                  </a:lnTo>
                  <a:lnTo>
                    <a:pt x="141630" y="35407"/>
                  </a:lnTo>
                  <a:lnTo>
                    <a:pt x="141630" y="23609"/>
                  </a:lnTo>
                  <a:close/>
                </a:path>
                <a:path w="626109" h="35560">
                  <a:moveTo>
                    <a:pt x="177025" y="23609"/>
                  </a:moveTo>
                  <a:lnTo>
                    <a:pt x="165239" y="23609"/>
                  </a:ln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close/>
                </a:path>
                <a:path w="626109" h="35560">
                  <a:moveTo>
                    <a:pt x="188836" y="23609"/>
                  </a:move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close/>
                </a:path>
                <a:path w="626109" h="35560">
                  <a:moveTo>
                    <a:pt x="188836" y="11798"/>
                  </a:moveTo>
                  <a:lnTo>
                    <a:pt x="177038" y="11798"/>
                  </a:lnTo>
                  <a:lnTo>
                    <a:pt x="177038" y="23596"/>
                  </a:lnTo>
                  <a:lnTo>
                    <a:pt x="188836" y="23596"/>
                  </a:lnTo>
                  <a:lnTo>
                    <a:pt x="188836" y="11798"/>
                  </a:lnTo>
                  <a:close/>
                </a:path>
                <a:path w="626109" h="35560">
                  <a:moveTo>
                    <a:pt x="212432" y="11798"/>
                  </a:moveTo>
                  <a:lnTo>
                    <a:pt x="200647" y="11798"/>
                  </a:lnTo>
                  <a:lnTo>
                    <a:pt x="200647" y="23596"/>
                  </a:lnTo>
                  <a:lnTo>
                    <a:pt x="212432" y="23596"/>
                  </a:lnTo>
                  <a:lnTo>
                    <a:pt x="212432" y="11798"/>
                  </a:lnTo>
                  <a:close/>
                </a:path>
                <a:path w="626109" h="35560">
                  <a:moveTo>
                    <a:pt x="224243" y="23609"/>
                  </a:move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close/>
                </a:path>
                <a:path w="626109" h="35560">
                  <a:moveTo>
                    <a:pt x="236054" y="11798"/>
                  </a:moveTo>
                  <a:lnTo>
                    <a:pt x="224256" y="11798"/>
                  </a:lnTo>
                  <a:lnTo>
                    <a:pt x="224256" y="23596"/>
                  </a:lnTo>
                  <a:lnTo>
                    <a:pt x="236054" y="23596"/>
                  </a:lnTo>
                  <a:lnTo>
                    <a:pt x="236054" y="11798"/>
                  </a:lnTo>
                  <a:close/>
                </a:path>
                <a:path w="626109" h="35560">
                  <a:moveTo>
                    <a:pt x="247840" y="0"/>
                  </a:moveTo>
                  <a:lnTo>
                    <a:pt x="236054" y="0"/>
                  </a:lnTo>
                  <a:lnTo>
                    <a:pt x="236054" y="11798"/>
                  </a:lnTo>
                  <a:lnTo>
                    <a:pt x="247840" y="11798"/>
                  </a:lnTo>
                  <a:lnTo>
                    <a:pt x="247840" y="0"/>
                  </a:lnTo>
                  <a:close/>
                </a:path>
                <a:path w="626109" h="35560">
                  <a:moveTo>
                    <a:pt x="271449" y="23609"/>
                  </a:moveTo>
                  <a:lnTo>
                    <a:pt x="259664" y="23609"/>
                  </a:lnTo>
                  <a:lnTo>
                    <a:pt x="247865" y="23609"/>
                  </a:lnTo>
                  <a:lnTo>
                    <a:pt x="247865" y="35407"/>
                  </a:lnTo>
                  <a:lnTo>
                    <a:pt x="259664" y="35407"/>
                  </a:lnTo>
                  <a:lnTo>
                    <a:pt x="271449" y="35407"/>
                  </a:lnTo>
                  <a:lnTo>
                    <a:pt x="271449" y="23609"/>
                  </a:lnTo>
                  <a:close/>
                </a:path>
                <a:path w="626109" h="35560">
                  <a:moveTo>
                    <a:pt x="271449" y="0"/>
                  </a:moveTo>
                  <a:lnTo>
                    <a:pt x="259664" y="0"/>
                  </a:lnTo>
                  <a:lnTo>
                    <a:pt x="259664" y="11798"/>
                  </a:lnTo>
                  <a:lnTo>
                    <a:pt x="271449" y="11798"/>
                  </a:lnTo>
                  <a:lnTo>
                    <a:pt x="271449" y="0"/>
                  </a:lnTo>
                  <a:close/>
                </a:path>
                <a:path w="626109" h="35560">
                  <a:moveTo>
                    <a:pt x="283260" y="23609"/>
                  </a:moveTo>
                  <a:lnTo>
                    <a:pt x="271475" y="23609"/>
                  </a:lnTo>
                  <a:lnTo>
                    <a:pt x="271475" y="35407"/>
                  </a:lnTo>
                  <a:lnTo>
                    <a:pt x="283260" y="35407"/>
                  </a:lnTo>
                  <a:lnTo>
                    <a:pt x="283260" y="23609"/>
                  </a:lnTo>
                  <a:close/>
                </a:path>
                <a:path w="626109" h="35560">
                  <a:moveTo>
                    <a:pt x="283260" y="11798"/>
                  </a:moveTo>
                  <a:lnTo>
                    <a:pt x="271475" y="11798"/>
                  </a:lnTo>
                  <a:lnTo>
                    <a:pt x="271475" y="23596"/>
                  </a:lnTo>
                  <a:lnTo>
                    <a:pt x="283260" y="23596"/>
                  </a:lnTo>
                  <a:lnTo>
                    <a:pt x="283260" y="11798"/>
                  </a:lnTo>
                  <a:close/>
                </a:path>
                <a:path w="626109" h="35560">
                  <a:moveTo>
                    <a:pt x="295071" y="23609"/>
                  </a:move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295071" y="23609"/>
                  </a:lnTo>
                  <a:close/>
                </a:path>
                <a:path w="626109" h="35560">
                  <a:moveTo>
                    <a:pt x="295071" y="0"/>
                  </a:moveTo>
                  <a:lnTo>
                    <a:pt x="283273" y="0"/>
                  </a:lnTo>
                  <a:lnTo>
                    <a:pt x="283273" y="11798"/>
                  </a:lnTo>
                  <a:lnTo>
                    <a:pt x="283273" y="23596"/>
                  </a:lnTo>
                  <a:lnTo>
                    <a:pt x="295071" y="23596"/>
                  </a:lnTo>
                  <a:lnTo>
                    <a:pt x="295071" y="11798"/>
                  </a:lnTo>
                  <a:lnTo>
                    <a:pt x="295071" y="0"/>
                  </a:lnTo>
                  <a:close/>
                </a:path>
                <a:path w="626109" h="35560">
                  <a:moveTo>
                    <a:pt x="318668" y="11798"/>
                  </a:moveTo>
                  <a:lnTo>
                    <a:pt x="306882" y="11798"/>
                  </a:lnTo>
                  <a:lnTo>
                    <a:pt x="306882" y="23596"/>
                  </a:lnTo>
                  <a:lnTo>
                    <a:pt x="318668" y="23596"/>
                  </a:lnTo>
                  <a:lnTo>
                    <a:pt x="318668" y="11798"/>
                  </a:lnTo>
                  <a:close/>
                </a:path>
                <a:path w="626109" h="35560">
                  <a:moveTo>
                    <a:pt x="342277" y="23609"/>
                  </a:moveTo>
                  <a:lnTo>
                    <a:pt x="330492" y="23609"/>
                  </a:lnTo>
                  <a:lnTo>
                    <a:pt x="330492" y="35407"/>
                  </a:lnTo>
                  <a:lnTo>
                    <a:pt x="342277" y="35407"/>
                  </a:lnTo>
                  <a:lnTo>
                    <a:pt x="342277" y="23609"/>
                  </a:lnTo>
                  <a:close/>
                </a:path>
                <a:path w="626109" h="35560">
                  <a:moveTo>
                    <a:pt x="342277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30492" y="23596"/>
                  </a:lnTo>
                  <a:lnTo>
                    <a:pt x="342277" y="23596"/>
                  </a:lnTo>
                  <a:lnTo>
                    <a:pt x="342277" y="11798"/>
                  </a:lnTo>
                  <a:lnTo>
                    <a:pt x="342277" y="0"/>
                  </a:lnTo>
                  <a:close/>
                </a:path>
                <a:path w="626109" h="35560">
                  <a:moveTo>
                    <a:pt x="365874" y="23609"/>
                  </a:moveTo>
                  <a:lnTo>
                    <a:pt x="354088" y="23609"/>
                  </a:lnTo>
                  <a:lnTo>
                    <a:pt x="342290" y="23609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65874" y="35407"/>
                  </a:lnTo>
                  <a:lnTo>
                    <a:pt x="365874" y="23609"/>
                  </a:lnTo>
                  <a:close/>
                </a:path>
                <a:path w="626109" h="35560">
                  <a:moveTo>
                    <a:pt x="365874" y="0"/>
                  </a:moveTo>
                  <a:lnTo>
                    <a:pt x="354088" y="0"/>
                  </a:lnTo>
                  <a:lnTo>
                    <a:pt x="342290" y="0"/>
                  </a:lnTo>
                  <a:lnTo>
                    <a:pt x="342290" y="11798"/>
                  </a:lnTo>
                  <a:lnTo>
                    <a:pt x="342290" y="23596"/>
                  </a:lnTo>
                  <a:lnTo>
                    <a:pt x="354088" y="23596"/>
                  </a:lnTo>
                  <a:lnTo>
                    <a:pt x="365874" y="23596"/>
                  </a:lnTo>
                  <a:lnTo>
                    <a:pt x="365874" y="11798"/>
                  </a:lnTo>
                  <a:lnTo>
                    <a:pt x="365874" y="0"/>
                  </a:lnTo>
                  <a:close/>
                </a:path>
                <a:path w="626109" h="35560">
                  <a:moveTo>
                    <a:pt x="377685" y="0"/>
                  </a:moveTo>
                  <a:lnTo>
                    <a:pt x="365899" y="0"/>
                  </a:lnTo>
                  <a:lnTo>
                    <a:pt x="365899" y="11798"/>
                  </a:lnTo>
                  <a:lnTo>
                    <a:pt x="365899" y="23596"/>
                  </a:lnTo>
                  <a:lnTo>
                    <a:pt x="377685" y="23596"/>
                  </a:lnTo>
                  <a:lnTo>
                    <a:pt x="377685" y="11798"/>
                  </a:lnTo>
                  <a:lnTo>
                    <a:pt x="377685" y="0"/>
                  </a:lnTo>
                  <a:close/>
                </a:path>
                <a:path w="626109" h="35560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26109" h="35560">
                  <a:moveTo>
                    <a:pt x="413092" y="23609"/>
                  </a:moveTo>
                  <a:lnTo>
                    <a:pt x="401307" y="23609"/>
                  </a:lnTo>
                  <a:lnTo>
                    <a:pt x="401307" y="35407"/>
                  </a:lnTo>
                  <a:lnTo>
                    <a:pt x="413092" y="35407"/>
                  </a:lnTo>
                  <a:lnTo>
                    <a:pt x="413092" y="23609"/>
                  </a:lnTo>
                  <a:close/>
                </a:path>
                <a:path w="626109" h="35560">
                  <a:moveTo>
                    <a:pt x="413092" y="11798"/>
                  </a:moveTo>
                  <a:lnTo>
                    <a:pt x="401307" y="11798"/>
                  </a:lnTo>
                  <a:lnTo>
                    <a:pt x="389509" y="11798"/>
                  </a:lnTo>
                  <a:lnTo>
                    <a:pt x="389509" y="23596"/>
                  </a:lnTo>
                  <a:lnTo>
                    <a:pt x="401307" y="23596"/>
                  </a:lnTo>
                  <a:lnTo>
                    <a:pt x="413092" y="23596"/>
                  </a:lnTo>
                  <a:lnTo>
                    <a:pt x="413092" y="11798"/>
                  </a:lnTo>
                  <a:close/>
                </a:path>
                <a:path w="626109" h="35560">
                  <a:moveTo>
                    <a:pt x="424903" y="23609"/>
                  </a:moveTo>
                  <a:lnTo>
                    <a:pt x="413105" y="23609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close/>
                </a:path>
                <a:path w="626109" h="35560">
                  <a:moveTo>
                    <a:pt x="424903" y="0"/>
                  </a:moveTo>
                  <a:lnTo>
                    <a:pt x="413105" y="0"/>
                  </a:lnTo>
                  <a:lnTo>
                    <a:pt x="413105" y="11798"/>
                  </a:lnTo>
                  <a:lnTo>
                    <a:pt x="413105" y="23596"/>
                  </a:lnTo>
                  <a:lnTo>
                    <a:pt x="424903" y="23596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26109" h="35560">
                  <a:moveTo>
                    <a:pt x="436702" y="23609"/>
                  </a:moveTo>
                  <a:lnTo>
                    <a:pt x="424916" y="23609"/>
                  </a:lnTo>
                  <a:lnTo>
                    <a:pt x="424916" y="35407"/>
                  </a:lnTo>
                  <a:lnTo>
                    <a:pt x="436702" y="35407"/>
                  </a:lnTo>
                  <a:lnTo>
                    <a:pt x="436702" y="23609"/>
                  </a:lnTo>
                  <a:close/>
                </a:path>
                <a:path w="626109" h="35560">
                  <a:moveTo>
                    <a:pt x="436702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24916" y="23596"/>
                  </a:lnTo>
                  <a:lnTo>
                    <a:pt x="436702" y="23596"/>
                  </a:lnTo>
                  <a:lnTo>
                    <a:pt x="436702" y="11798"/>
                  </a:lnTo>
                  <a:lnTo>
                    <a:pt x="436702" y="0"/>
                  </a:lnTo>
                  <a:close/>
                </a:path>
                <a:path w="626109" h="35560">
                  <a:moveTo>
                    <a:pt x="448513" y="23609"/>
                  </a:moveTo>
                  <a:lnTo>
                    <a:pt x="436714" y="23609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48513" y="23609"/>
                  </a:lnTo>
                  <a:close/>
                </a:path>
                <a:path w="626109" h="35560">
                  <a:moveTo>
                    <a:pt x="448513" y="0"/>
                  </a:moveTo>
                  <a:lnTo>
                    <a:pt x="436714" y="0"/>
                  </a:lnTo>
                  <a:lnTo>
                    <a:pt x="436714" y="11798"/>
                  </a:lnTo>
                  <a:lnTo>
                    <a:pt x="436714" y="23596"/>
                  </a:lnTo>
                  <a:lnTo>
                    <a:pt x="448513" y="23596"/>
                  </a:lnTo>
                  <a:lnTo>
                    <a:pt x="448513" y="11798"/>
                  </a:lnTo>
                  <a:lnTo>
                    <a:pt x="448513" y="0"/>
                  </a:lnTo>
                  <a:close/>
                </a:path>
                <a:path w="626109" h="35560">
                  <a:moveTo>
                    <a:pt x="472109" y="11798"/>
                  </a:moveTo>
                  <a:lnTo>
                    <a:pt x="460324" y="11798"/>
                  </a:lnTo>
                  <a:lnTo>
                    <a:pt x="460324" y="23596"/>
                  </a:lnTo>
                  <a:lnTo>
                    <a:pt x="472109" y="23596"/>
                  </a:lnTo>
                  <a:lnTo>
                    <a:pt x="472109" y="11798"/>
                  </a:lnTo>
                  <a:close/>
                </a:path>
                <a:path w="626109" h="35560">
                  <a:moveTo>
                    <a:pt x="495731" y="23609"/>
                  </a:move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495731" y="23609"/>
                  </a:lnTo>
                  <a:close/>
                </a:path>
                <a:path w="626109" h="35560">
                  <a:moveTo>
                    <a:pt x="519315" y="0"/>
                  </a:moveTo>
                  <a:lnTo>
                    <a:pt x="507530" y="0"/>
                  </a:lnTo>
                  <a:lnTo>
                    <a:pt x="495731" y="0"/>
                  </a:lnTo>
                  <a:lnTo>
                    <a:pt x="495731" y="11798"/>
                  </a:lnTo>
                  <a:lnTo>
                    <a:pt x="495731" y="23596"/>
                  </a:lnTo>
                  <a:lnTo>
                    <a:pt x="507530" y="23596"/>
                  </a:lnTo>
                  <a:lnTo>
                    <a:pt x="519315" y="23596"/>
                  </a:lnTo>
                  <a:lnTo>
                    <a:pt x="519315" y="11798"/>
                  </a:lnTo>
                  <a:lnTo>
                    <a:pt x="519315" y="0"/>
                  </a:lnTo>
                  <a:close/>
                </a:path>
                <a:path w="626109" h="35560">
                  <a:moveTo>
                    <a:pt x="531126" y="23609"/>
                  </a:moveTo>
                  <a:lnTo>
                    <a:pt x="519341" y="23609"/>
                  </a:lnTo>
                  <a:lnTo>
                    <a:pt x="519341" y="35407"/>
                  </a:lnTo>
                  <a:lnTo>
                    <a:pt x="531126" y="35407"/>
                  </a:lnTo>
                  <a:lnTo>
                    <a:pt x="531126" y="23609"/>
                  </a:lnTo>
                  <a:close/>
                </a:path>
                <a:path w="626109" h="35560">
                  <a:moveTo>
                    <a:pt x="531126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19341" y="23596"/>
                  </a:lnTo>
                  <a:lnTo>
                    <a:pt x="531126" y="23596"/>
                  </a:lnTo>
                  <a:lnTo>
                    <a:pt x="531126" y="11798"/>
                  </a:lnTo>
                  <a:lnTo>
                    <a:pt x="531126" y="0"/>
                  </a:lnTo>
                  <a:close/>
                </a:path>
                <a:path w="626109" h="35560">
                  <a:moveTo>
                    <a:pt x="554748" y="11798"/>
                  </a:move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54748" y="11798"/>
                  </a:lnTo>
                  <a:close/>
                </a:path>
                <a:path w="626109" h="35560">
                  <a:moveTo>
                    <a:pt x="578345" y="23609"/>
                  </a:moveTo>
                  <a:lnTo>
                    <a:pt x="566547" y="23609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78345" y="23609"/>
                  </a:lnTo>
                  <a:close/>
                </a:path>
                <a:path w="626109" h="35560">
                  <a:moveTo>
                    <a:pt x="590143" y="0"/>
                  </a:moveTo>
                  <a:lnTo>
                    <a:pt x="578345" y="0"/>
                  </a:lnTo>
                  <a:lnTo>
                    <a:pt x="566547" y="0"/>
                  </a:lnTo>
                  <a:lnTo>
                    <a:pt x="566547" y="11798"/>
                  </a:lnTo>
                  <a:lnTo>
                    <a:pt x="566547" y="23596"/>
                  </a:lnTo>
                  <a:lnTo>
                    <a:pt x="578345" y="23596"/>
                  </a:lnTo>
                  <a:lnTo>
                    <a:pt x="578345" y="11798"/>
                  </a:lnTo>
                  <a:lnTo>
                    <a:pt x="590143" y="11798"/>
                  </a:lnTo>
                  <a:lnTo>
                    <a:pt x="590143" y="0"/>
                  </a:lnTo>
                  <a:close/>
                </a:path>
                <a:path w="626109" h="35560">
                  <a:moveTo>
                    <a:pt x="601941" y="11798"/>
                  </a:moveTo>
                  <a:lnTo>
                    <a:pt x="590143" y="11798"/>
                  </a:lnTo>
                  <a:lnTo>
                    <a:pt x="590143" y="23596"/>
                  </a:lnTo>
                  <a:lnTo>
                    <a:pt x="601941" y="23596"/>
                  </a:lnTo>
                  <a:lnTo>
                    <a:pt x="601941" y="11798"/>
                  </a:lnTo>
                  <a:close/>
                </a:path>
                <a:path w="626109" h="35560">
                  <a:moveTo>
                    <a:pt x="625551" y="0"/>
                  </a:moveTo>
                  <a:lnTo>
                    <a:pt x="613765" y="0"/>
                  </a:lnTo>
                  <a:lnTo>
                    <a:pt x="601967" y="0"/>
                  </a:lnTo>
                  <a:lnTo>
                    <a:pt x="601967" y="11798"/>
                  </a:lnTo>
                  <a:lnTo>
                    <a:pt x="601967" y="23596"/>
                  </a:lnTo>
                  <a:lnTo>
                    <a:pt x="613765" y="23596"/>
                  </a:lnTo>
                  <a:lnTo>
                    <a:pt x="613765" y="11798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5958433" y="6259804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09" h="47625">
                  <a:moveTo>
                    <a:pt x="11798" y="35407"/>
                  </a:moveTo>
                  <a:lnTo>
                    <a:pt x="0" y="35407"/>
                  </a:lnTo>
                  <a:lnTo>
                    <a:pt x="0" y="47205"/>
                  </a:lnTo>
                  <a:lnTo>
                    <a:pt x="11798" y="47205"/>
                  </a:lnTo>
                  <a:lnTo>
                    <a:pt x="11798" y="35407"/>
                  </a:lnTo>
                  <a:close/>
                </a:path>
                <a:path w="626109" h="47625">
                  <a:moveTo>
                    <a:pt x="11798" y="11798"/>
                  </a:moveTo>
                  <a:lnTo>
                    <a:pt x="0" y="11798"/>
                  </a:lnTo>
                  <a:lnTo>
                    <a:pt x="0" y="23596"/>
                  </a:lnTo>
                  <a:lnTo>
                    <a:pt x="0" y="35394"/>
                  </a:lnTo>
                  <a:lnTo>
                    <a:pt x="11798" y="35394"/>
                  </a:lnTo>
                  <a:lnTo>
                    <a:pt x="11798" y="23596"/>
                  </a:lnTo>
                  <a:lnTo>
                    <a:pt x="11798" y="11798"/>
                  </a:lnTo>
                  <a:close/>
                </a:path>
                <a:path w="626109" h="47625">
                  <a:moveTo>
                    <a:pt x="35394" y="35407"/>
                  </a:moveTo>
                  <a:lnTo>
                    <a:pt x="23596" y="35407"/>
                  </a:lnTo>
                  <a:lnTo>
                    <a:pt x="23596" y="47205"/>
                  </a:lnTo>
                  <a:lnTo>
                    <a:pt x="35394" y="47205"/>
                  </a:lnTo>
                  <a:lnTo>
                    <a:pt x="35394" y="35407"/>
                  </a:lnTo>
                  <a:close/>
                </a:path>
                <a:path w="626109" h="47625">
                  <a:moveTo>
                    <a:pt x="35394" y="11798"/>
                  </a:moveTo>
                  <a:lnTo>
                    <a:pt x="23596" y="11798"/>
                  </a:lnTo>
                  <a:lnTo>
                    <a:pt x="23596" y="23596"/>
                  </a:lnTo>
                  <a:lnTo>
                    <a:pt x="23596" y="35394"/>
                  </a:lnTo>
                  <a:lnTo>
                    <a:pt x="35394" y="35394"/>
                  </a:lnTo>
                  <a:lnTo>
                    <a:pt x="35394" y="23596"/>
                  </a:lnTo>
                  <a:lnTo>
                    <a:pt x="35394" y="11798"/>
                  </a:lnTo>
                  <a:close/>
                </a:path>
                <a:path w="626109" h="47625">
                  <a:moveTo>
                    <a:pt x="58991" y="35407"/>
                  </a:moveTo>
                  <a:lnTo>
                    <a:pt x="47205" y="35407"/>
                  </a:lnTo>
                  <a:lnTo>
                    <a:pt x="35407" y="35407"/>
                  </a:lnTo>
                  <a:lnTo>
                    <a:pt x="35407" y="47205"/>
                  </a:lnTo>
                  <a:lnTo>
                    <a:pt x="47205" y="47205"/>
                  </a:lnTo>
                  <a:lnTo>
                    <a:pt x="58991" y="47205"/>
                  </a:lnTo>
                  <a:lnTo>
                    <a:pt x="58991" y="35407"/>
                  </a:lnTo>
                  <a:close/>
                </a:path>
                <a:path w="626109" h="47625">
                  <a:moveTo>
                    <a:pt x="58991" y="11798"/>
                  </a:moveTo>
                  <a:lnTo>
                    <a:pt x="47205" y="11798"/>
                  </a:lnTo>
                  <a:lnTo>
                    <a:pt x="35407" y="11798"/>
                  </a:lnTo>
                  <a:lnTo>
                    <a:pt x="35407" y="23596"/>
                  </a:lnTo>
                  <a:lnTo>
                    <a:pt x="35407" y="35394"/>
                  </a:lnTo>
                  <a:lnTo>
                    <a:pt x="47205" y="35394"/>
                  </a:lnTo>
                  <a:lnTo>
                    <a:pt x="58991" y="35394"/>
                  </a:lnTo>
                  <a:lnTo>
                    <a:pt x="58991" y="23596"/>
                  </a:lnTo>
                  <a:lnTo>
                    <a:pt x="58991" y="11798"/>
                  </a:lnTo>
                  <a:close/>
                </a:path>
                <a:path w="626109" h="47625">
                  <a:moveTo>
                    <a:pt x="82613" y="35407"/>
                  </a:moveTo>
                  <a:lnTo>
                    <a:pt x="70815" y="35407"/>
                  </a:lnTo>
                  <a:lnTo>
                    <a:pt x="70815" y="47205"/>
                  </a:lnTo>
                  <a:lnTo>
                    <a:pt x="82613" y="47205"/>
                  </a:lnTo>
                  <a:lnTo>
                    <a:pt x="82613" y="35407"/>
                  </a:lnTo>
                  <a:close/>
                </a:path>
                <a:path w="626109" h="47625">
                  <a:moveTo>
                    <a:pt x="82613" y="11798"/>
                  </a:moveTo>
                  <a:lnTo>
                    <a:pt x="70815" y="11798"/>
                  </a:lnTo>
                  <a:lnTo>
                    <a:pt x="70815" y="23596"/>
                  </a:lnTo>
                  <a:lnTo>
                    <a:pt x="70815" y="35394"/>
                  </a:lnTo>
                  <a:lnTo>
                    <a:pt x="82613" y="35394"/>
                  </a:lnTo>
                  <a:lnTo>
                    <a:pt x="82613" y="23596"/>
                  </a:lnTo>
                  <a:lnTo>
                    <a:pt x="82613" y="11798"/>
                  </a:lnTo>
                  <a:close/>
                </a:path>
                <a:path w="626109" h="47625">
                  <a:moveTo>
                    <a:pt x="106222" y="23596"/>
                  </a:moveTo>
                  <a:lnTo>
                    <a:pt x="94424" y="23596"/>
                  </a:lnTo>
                  <a:lnTo>
                    <a:pt x="94424" y="35394"/>
                  </a:lnTo>
                  <a:lnTo>
                    <a:pt x="106222" y="35394"/>
                  </a:lnTo>
                  <a:lnTo>
                    <a:pt x="106222" y="23596"/>
                  </a:lnTo>
                  <a:close/>
                </a:path>
                <a:path w="626109" h="47625">
                  <a:moveTo>
                    <a:pt x="129819" y="11798"/>
                  </a:moveTo>
                  <a:lnTo>
                    <a:pt x="118021" y="11798"/>
                  </a:lnTo>
                  <a:lnTo>
                    <a:pt x="118021" y="23596"/>
                  </a:lnTo>
                  <a:lnTo>
                    <a:pt x="129819" y="23596"/>
                  </a:lnTo>
                  <a:lnTo>
                    <a:pt x="129819" y="11798"/>
                  </a:lnTo>
                  <a:close/>
                </a:path>
                <a:path w="626109" h="47625">
                  <a:moveTo>
                    <a:pt x="153416" y="11798"/>
                  </a:moveTo>
                  <a:lnTo>
                    <a:pt x="141630" y="11798"/>
                  </a:lnTo>
                  <a:lnTo>
                    <a:pt x="141630" y="23596"/>
                  </a:lnTo>
                  <a:lnTo>
                    <a:pt x="153416" y="23596"/>
                  </a:lnTo>
                  <a:lnTo>
                    <a:pt x="153416" y="11798"/>
                  </a:lnTo>
                  <a:close/>
                </a:path>
                <a:path w="626109" h="47625">
                  <a:moveTo>
                    <a:pt x="177025" y="23596"/>
                  </a:moveTo>
                  <a:lnTo>
                    <a:pt x="165239" y="23596"/>
                  </a:lnTo>
                  <a:lnTo>
                    <a:pt x="165239" y="11798"/>
                  </a:lnTo>
                  <a:lnTo>
                    <a:pt x="153441" y="11798"/>
                  </a:lnTo>
                  <a:lnTo>
                    <a:pt x="153441" y="23596"/>
                  </a:lnTo>
                  <a:lnTo>
                    <a:pt x="153441" y="35394"/>
                  </a:lnTo>
                  <a:lnTo>
                    <a:pt x="165239" y="35394"/>
                  </a:lnTo>
                  <a:lnTo>
                    <a:pt x="177025" y="35394"/>
                  </a:lnTo>
                  <a:lnTo>
                    <a:pt x="177025" y="23596"/>
                  </a:lnTo>
                  <a:close/>
                </a:path>
                <a:path w="626109" h="47625">
                  <a:moveTo>
                    <a:pt x="188836" y="23596"/>
                  </a:moveTo>
                  <a:lnTo>
                    <a:pt x="177038" y="23596"/>
                  </a:lnTo>
                  <a:lnTo>
                    <a:pt x="177038" y="35394"/>
                  </a:lnTo>
                  <a:lnTo>
                    <a:pt x="188836" y="35394"/>
                  </a:lnTo>
                  <a:lnTo>
                    <a:pt x="188836" y="23596"/>
                  </a:lnTo>
                  <a:close/>
                </a:path>
                <a:path w="626109" h="47625">
                  <a:moveTo>
                    <a:pt x="212432" y="11798"/>
                  </a:moveTo>
                  <a:lnTo>
                    <a:pt x="200647" y="11798"/>
                  </a:lnTo>
                  <a:lnTo>
                    <a:pt x="188849" y="11798"/>
                  </a:lnTo>
                  <a:lnTo>
                    <a:pt x="188849" y="23596"/>
                  </a:lnTo>
                  <a:lnTo>
                    <a:pt x="188849" y="35394"/>
                  </a:lnTo>
                  <a:lnTo>
                    <a:pt x="200647" y="35394"/>
                  </a:lnTo>
                  <a:lnTo>
                    <a:pt x="200647" y="23596"/>
                  </a:lnTo>
                  <a:lnTo>
                    <a:pt x="212432" y="23596"/>
                  </a:lnTo>
                  <a:lnTo>
                    <a:pt x="212432" y="11798"/>
                  </a:lnTo>
                  <a:close/>
                </a:path>
                <a:path w="626109" h="47625">
                  <a:moveTo>
                    <a:pt x="236054" y="11798"/>
                  </a:moveTo>
                  <a:lnTo>
                    <a:pt x="224256" y="11798"/>
                  </a:lnTo>
                  <a:lnTo>
                    <a:pt x="224256" y="23596"/>
                  </a:lnTo>
                  <a:lnTo>
                    <a:pt x="236054" y="23596"/>
                  </a:lnTo>
                  <a:lnTo>
                    <a:pt x="236054" y="11798"/>
                  </a:lnTo>
                  <a:close/>
                </a:path>
                <a:path w="626109" h="47625">
                  <a:moveTo>
                    <a:pt x="259664" y="11798"/>
                  </a:moveTo>
                  <a:lnTo>
                    <a:pt x="247865" y="11798"/>
                  </a:lnTo>
                  <a:lnTo>
                    <a:pt x="247865" y="23596"/>
                  </a:lnTo>
                  <a:lnTo>
                    <a:pt x="247865" y="35394"/>
                  </a:lnTo>
                  <a:lnTo>
                    <a:pt x="259664" y="35394"/>
                  </a:lnTo>
                  <a:lnTo>
                    <a:pt x="259664" y="23596"/>
                  </a:lnTo>
                  <a:lnTo>
                    <a:pt x="259664" y="11798"/>
                  </a:lnTo>
                  <a:close/>
                </a:path>
                <a:path w="626109" h="47625">
                  <a:moveTo>
                    <a:pt x="283260" y="11798"/>
                  </a:moveTo>
                  <a:lnTo>
                    <a:pt x="271475" y="11798"/>
                  </a:lnTo>
                  <a:lnTo>
                    <a:pt x="271475" y="23596"/>
                  </a:lnTo>
                  <a:lnTo>
                    <a:pt x="271475" y="35394"/>
                  </a:lnTo>
                  <a:lnTo>
                    <a:pt x="283260" y="35394"/>
                  </a:lnTo>
                  <a:lnTo>
                    <a:pt x="283260" y="23596"/>
                  </a:lnTo>
                  <a:lnTo>
                    <a:pt x="283260" y="11798"/>
                  </a:lnTo>
                  <a:close/>
                </a:path>
                <a:path w="626109" h="47625">
                  <a:moveTo>
                    <a:pt x="306857" y="11798"/>
                  </a:moveTo>
                  <a:lnTo>
                    <a:pt x="295071" y="11798"/>
                  </a:lnTo>
                  <a:lnTo>
                    <a:pt x="283273" y="11798"/>
                  </a:lnTo>
                  <a:lnTo>
                    <a:pt x="283273" y="23596"/>
                  </a:lnTo>
                  <a:lnTo>
                    <a:pt x="283273" y="35394"/>
                  </a:lnTo>
                  <a:lnTo>
                    <a:pt x="295071" y="35394"/>
                  </a:lnTo>
                  <a:lnTo>
                    <a:pt x="306857" y="35394"/>
                  </a:lnTo>
                  <a:lnTo>
                    <a:pt x="306857" y="23596"/>
                  </a:lnTo>
                  <a:lnTo>
                    <a:pt x="306857" y="11798"/>
                  </a:lnTo>
                  <a:close/>
                </a:path>
                <a:path w="626109" h="47625">
                  <a:moveTo>
                    <a:pt x="318668" y="11798"/>
                  </a:moveTo>
                  <a:lnTo>
                    <a:pt x="306882" y="11798"/>
                  </a:lnTo>
                  <a:lnTo>
                    <a:pt x="306882" y="23596"/>
                  </a:lnTo>
                  <a:lnTo>
                    <a:pt x="306882" y="35394"/>
                  </a:lnTo>
                  <a:lnTo>
                    <a:pt x="318668" y="35394"/>
                  </a:lnTo>
                  <a:lnTo>
                    <a:pt x="318668" y="23596"/>
                  </a:lnTo>
                  <a:lnTo>
                    <a:pt x="318668" y="11798"/>
                  </a:lnTo>
                  <a:close/>
                </a:path>
                <a:path w="626109" h="47625">
                  <a:moveTo>
                    <a:pt x="330479" y="11798"/>
                  </a:moveTo>
                  <a:lnTo>
                    <a:pt x="318681" y="11798"/>
                  </a:lnTo>
                  <a:lnTo>
                    <a:pt x="318681" y="23596"/>
                  </a:lnTo>
                  <a:lnTo>
                    <a:pt x="318681" y="35394"/>
                  </a:lnTo>
                  <a:lnTo>
                    <a:pt x="330479" y="35394"/>
                  </a:lnTo>
                  <a:lnTo>
                    <a:pt x="330479" y="23596"/>
                  </a:lnTo>
                  <a:lnTo>
                    <a:pt x="330479" y="11798"/>
                  </a:lnTo>
                  <a:close/>
                </a:path>
                <a:path w="626109" h="47625">
                  <a:moveTo>
                    <a:pt x="342277" y="11798"/>
                  </a:moveTo>
                  <a:lnTo>
                    <a:pt x="330492" y="11798"/>
                  </a:lnTo>
                  <a:lnTo>
                    <a:pt x="330492" y="23596"/>
                  </a:lnTo>
                  <a:lnTo>
                    <a:pt x="330492" y="35394"/>
                  </a:lnTo>
                  <a:lnTo>
                    <a:pt x="342277" y="35394"/>
                  </a:lnTo>
                  <a:lnTo>
                    <a:pt x="342277" y="23596"/>
                  </a:lnTo>
                  <a:lnTo>
                    <a:pt x="342277" y="11798"/>
                  </a:lnTo>
                  <a:close/>
                </a:path>
                <a:path w="626109" h="47625">
                  <a:moveTo>
                    <a:pt x="365874" y="11798"/>
                  </a:moveTo>
                  <a:lnTo>
                    <a:pt x="354088" y="11798"/>
                  </a:lnTo>
                  <a:lnTo>
                    <a:pt x="342290" y="11798"/>
                  </a:lnTo>
                  <a:lnTo>
                    <a:pt x="342290" y="23596"/>
                  </a:lnTo>
                  <a:lnTo>
                    <a:pt x="342290" y="35394"/>
                  </a:lnTo>
                  <a:lnTo>
                    <a:pt x="354088" y="35394"/>
                  </a:lnTo>
                  <a:lnTo>
                    <a:pt x="354088" y="23596"/>
                  </a:lnTo>
                  <a:lnTo>
                    <a:pt x="365874" y="23596"/>
                  </a:lnTo>
                  <a:lnTo>
                    <a:pt x="365874" y="11798"/>
                  </a:lnTo>
                  <a:close/>
                </a:path>
                <a:path w="626109" h="47625">
                  <a:moveTo>
                    <a:pt x="377685" y="23596"/>
                  </a:moveTo>
                  <a:lnTo>
                    <a:pt x="365899" y="23596"/>
                  </a:lnTo>
                  <a:lnTo>
                    <a:pt x="365899" y="35394"/>
                  </a:lnTo>
                  <a:lnTo>
                    <a:pt x="377685" y="35394"/>
                  </a:lnTo>
                  <a:lnTo>
                    <a:pt x="377685" y="23596"/>
                  </a:lnTo>
                  <a:close/>
                </a:path>
                <a:path w="626109" h="47625">
                  <a:moveTo>
                    <a:pt x="389496" y="23596"/>
                  </a:moveTo>
                  <a:lnTo>
                    <a:pt x="377698" y="23596"/>
                  </a:lnTo>
                  <a:lnTo>
                    <a:pt x="377698" y="35394"/>
                  </a:lnTo>
                  <a:lnTo>
                    <a:pt x="389496" y="35394"/>
                  </a:lnTo>
                  <a:lnTo>
                    <a:pt x="389496" y="23596"/>
                  </a:lnTo>
                  <a:close/>
                </a:path>
                <a:path w="626109" h="47625">
                  <a:moveTo>
                    <a:pt x="401307" y="11798"/>
                  </a:moveTo>
                  <a:lnTo>
                    <a:pt x="389509" y="11798"/>
                  </a:lnTo>
                  <a:lnTo>
                    <a:pt x="389509" y="23596"/>
                  </a:lnTo>
                  <a:lnTo>
                    <a:pt x="389509" y="35394"/>
                  </a:lnTo>
                  <a:lnTo>
                    <a:pt x="401307" y="35394"/>
                  </a:lnTo>
                  <a:lnTo>
                    <a:pt x="401307" y="23596"/>
                  </a:lnTo>
                  <a:lnTo>
                    <a:pt x="401307" y="11798"/>
                  </a:lnTo>
                  <a:close/>
                </a:path>
                <a:path w="626109" h="47625">
                  <a:moveTo>
                    <a:pt x="424903" y="11798"/>
                  </a:moveTo>
                  <a:lnTo>
                    <a:pt x="413105" y="11798"/>
                  </a:lnTo>
                  <a:lnTo>
                    <a:pt x="413105" y="23596"/>
                  </a:lnTo>
                  <a:lnTo>
                    <a:pt x="424903" y="23596"/>
                  </a:lnTo>
                  <a:lnTo>
                    <a:pt x="424903" y="11798"/>
                  </a:lnTo>
                  <a:close/>
                </a:path>
                <a:path w="626109" h="47625">
                  <a:moveTo>
                    <a:pt x="436702" y="11798"/>
                  </a:moveTo>
                  <a:lnTo>
                    <a:pt x="424916" y="11798"/>
                  </a:lnTo>
                  <a:lnTo>
                    <a:pt x="424916" y="23596"/>
                  </a:lnTo>
                  <a:lnTo>
                    <a:pt x="436702" y="23596"/>
                  </a:lnTo>
                  <a:lnTo>
                    <a:pt x="436702" y="11798"/>
                  </a:lnTo>
                  <a:close/>
                </a:path>
                <a:path w="626109" h="47625">
                  <a:moveTo>
                    <a:pt x="460298" y="11798"/>
                  </a:moveTo>
                  <a:lnTo>
                    <a:pt x="448513" y="11798"/>
                  </a:lnTo>
                  <a:lnTo>
                    <a:pt x="436714" y="11798"/>
                  </a:lnTo>
                  <a:lnTo>
                    <a:pt x="436714" y="23596"/>
                  </a:lnTo>
                  <a:lnTo>
                    <a:pt x="436714" y="35394"/>
                  </a:lnTo>
                  <a:lnTo>
                    <a:pt x="448513" y="35394"/>
                  </a:lnTo>
                  <a:lnTo>
                    <a:pt x="460298" y="35394"/>
                  </a:lnTo>
                  <a:lnTo>
                    <a:pt x="460298" y="23596"/>
                  </a:lnTo>
                  <a:lnTo>
                    <a:pt x="460298" y="11798"/>
                  </a:lnTo>
                  <a:close/>
                </a:path>
                <a:path w="626109" h="47625">
                  <a:moveTo>
                    <a:pt x="519315" y="11798"/>
                  </a:moveTo>
                  <a:lnTo>
                    <a:pt x="507530" y="11798"/>
                  </a:lnTo>
                  <a:lnTo>
                    <a:pt x="495731" y="11798"/>
                  </a:lnTo>
                  <a:lnTo>
                    <a:pt x="483933" y="11798"/>
                  </a:lnTo>
                  <a:lnTo>
                    <a:pt x="483933" y="23596"/>
                  </a:lnTo>
                  <a:lnTo>
                    <a:pt x="495731" y="23596"/>
                  </a:lnTo>
                  <a:lnTo>
                    <a:pt x="507530" y="23596"/>
                  </a:lnTo>
                  <a:lnTo>
                    <a:pt x="519315" y="23596"/>
                  </a:lnTo>
                  <a:lnTo>
                    <a:pt x="519315" y="11798"/>
                  </a:lnTo>
                  <a:close/>
                </a:path>
                <a:path w="626109" h="47625">
                  <a:moveTo>
                    <a:pt x="531126" y="11798"/>
                  </a:moveTo>
                  <a:lnTo>
                    <a:pt x="519341" y="11798"/>
                  </a:lnTo>
                  <a:lnTo>
                    <a:pt x="519341" y="23596"/>
                  </a:lnTo>
                  <a:lnTo>
                    <a:pt x="531126" y="23596"/>
                  </a:lnTo>
                  <a:lnTo>
                    <a:pt x="531126" y="11798"/>
                  </a:lnTo>
                  <a:close/>
                </a:path>
                <a:path w="626109" h="47625">
                  <a:moveTo>
                    <a:pt x="542937" y="11798"/>
                  </a:moveTo>
                  <a:lnTo>
                    <a:pt x="531139" y="11798"/>
                  </a:lnTo>
                  <a:lnTo>
                    <a:pt x="531139" y="23596"/>
                  </a:lnTo>
                  <a:lnTo>
                    <a:pt x="542937" y="23596"/>
                  </a:lnTo>
                  <a:lnTo>
                    <a:pt x="542937" y="11798"/>
                  </a:lnTo>
                  <a:close/>
                </a:path>
                <a:path w="626109" h="47625">
                  <a:moveTo>
                    <a:pt x="601941" y="11798"/>
                  </a:moveTo>
                  <a:lnTo>
                    <a:pt x="590143" y="11798"/>
                  </a:lnTo>
                  <a:lnTo>
                    <a:pt x="578345" y="11798"/>
                  </a:lnTo>
                  <a:lnTo>
                    <a:pt x="578345" y="0"/>
                  </a:lnTo>
                  <a:lnTo>
                    <a:pt x="566547" y="0"/>
                  </a:lnTo>
                  <a:lnTo>
                    <a:pt x="566547" y="11798"/>
                  </a:lnTo>
                  <a:lnTo>
                    <a:pt x="554748" y="11798"/>
                  </a:lnTo>
                  <a:lnTo>
                    <a:pt x="542950" y="11798"/>
                  </a:lnTo>
                  <a:lnTo>
                    <a:pt x="542950" y="23596"/>
                  </a:lnTo>
                  <a:lnTo>
                    <a:pt x="542950" y="35394"/>
                  </a:lnTo>
                  <a:lnTo>
                    <a:pt x="554748" y="35394"/>
                  </a:lnTo>
                  <a:lnTo>
                    <a:pt x="554748" y="23596"/>
                  </a:lnTo>
                  <a:lnTo>
                    <a:pt x="566547" y="23596"/>
                  </a:lnTo>
                  <a:lnTo>
                    <a:pt x="566547" y="35394"/>
                  </a:lnTo>
                  <a:lnTo>
                    <a:pt x="578345" y="35394"/>
                  </a:lnTo>
                  <a:lnTo>
                    <a:pt x="590143" y="35394"/>
                  </a:lnTo>
                  <a:lnTo>
                    <a:pt x="590143" y="23596"/>
                  </a:lnTo>
                  <a:lnTo>
                    <a:pt x="601941" y="23596"/>
                  </a:lnTo>
                  <a:lnTo>
                    <a:pt x="601941" y="11798"/>
                  </a:lnTo>
                  <a:close/>
                </a:path>
                <a:path w="626109" h="47625">
                  <a:moveTo>
                    <a:pt x="625551" y="23596"/>
                  </a:moveTo>
                  <a:lnTo>
                    <a:pt x="613765" y="23596"/>
                  </a:lnTo>
                  <a:lnTo>
                    <a:pt x="613765" y="35394"/>
                  </a:lnTo>
                  <a:lnTo>
                    <a:pt x="625551" y="35394"/>
                  </a:lnTo>
                  <a:lnTo>
                    <a:pt x="625551" y="23596"/>
                  </a:lnTo>
                  <a:close/>
                </a:path>
                <a:path w="626109" h="47625">
                  <a:moveTo>
                    <a:pt x="625551" y="0"/>
                  </a:moveTo>
                  <a:lnTo>
                    <a:pt x="613765" y="0"/>
                  </a:lnTo>
                  <a:lnTo>
                    <a:pt x="601967" y="0"/>
                  </a:lnTo>
                  <a:lnTo>
                    <a:pt x="601967" y="11798"/>
                  </a:lnTo>
                  <a:lnTo>
                    <a:pt x="601967" y="23596"/>
                  </a:lnTo>
                  <a:lnTo>
                    <a:pt x="613765" y="23596"/>
                  </a:lnTo>
                  <a:lnTo>
                    <a:pt x="613765" y="11798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5958433" y="6295212"/>
              <a:ext cx="614045" cy="35560"/>
            </a:xfrm>
            <a:custGeom>
              <a:avLst/>
              <a:gdLst/>
              <a:ahLst/>
              <a:cxnLst/>
              <a:rect l="l" t="t" r="r" b="b"/>
              <a:pathLst>
                <a:path w="614045" h="35560">
                  <a:moveTo>
                    <a:pt x="23583" y="23596"/>
                  </a:moveTo>
                  <a:lnTo>
                    <a:pt x="11798" y="23596"/>
                  </a:lnTo>
                  <a:lnTo>
                    <a:pt x="11798" y="11798"/>
                  </a:lnTo>
                  <a:lnTo>
                    <a:pt x="0" y="11798"/>
                  </a:lnTo>
                  <a:lnTo>
                    <a:pt x="0" y="23596"/>
                  </a:lnTo>
                  <a:lnTo>
                    <a:pt x="0" y="35394"/>
                  </a:lnTo>
                  <a:lnTo>
                    <a:pt x="11798" y="35394"/>
                  </a:lnTo>
                  <a:lnTo>
                    <a:pt x="23583" y="35394"/>
                  </a:lnTo>
                  <a:lnTo>
                    <a:pt x="23583" y="23596"/>
                  </a:lnTo>
                  <a:close/>
                </a:path>
                <a:path w="614045" h="35560">
                  <a:moveTo>
                    <a:pt x="35394" y="23596"/>
                  </a:moveTo>
                  <a:lnTo>
                    <a:pt x="23596" y="23596"/>
                  </a:lnTo>
                  <a:lnTo>
                    <a:pt x="23596" y="35394"/>
                  </a:lnTo>
                  <a:lnTo>
                    <a:pt x="35394" y="35394"/>
                  </a:lnTo>
                  <a:lnTo>
                    <a:pt x="35394" y="23596"/>
                  </a:lnTo>
                  <a:close/>
                </a:path>
                <a:path w="614045" h="35560">
                  <a:moveTo>
                    <a:pt x="58991" y="23596"/>
                  </a:moveTo>
                  <a:lnTo>
                    <a:pt x="47205" y="23596"/>
                  </a:lnTo>
                  <a:lnTo>
                    <a:pt x="35407" y="23596"/>
                  </a:lnTo>
                  <a:lnTo>
                    <a:pt x="35407" y="35394"/>
                  </a:lnTo>
                  <a:lnTo>
                    <a:pt x="47205" y="35394"/>
                  </a:lnTo>
                  <a:lnTo>
                    <a:pt x="58991" y="35394"/>
                  </a:lnTo>
                  <a:lnTo>
                    <a:pt x="58991" y="23596"/>
                  </a:lnTo>
                  <a:close/>
                </a:path>
                <a:path w="614045" h="35560">
                  <a:moveTo>
                    <a:pt x="82613" y="0"/>
                  </a:moveTo>
                  <a:lnTo>
                    <a:pt x="70815" y="0"/>
                  </a:lnTo>
                  <a:lnTo>
                    <a:pt x="70815" y="11798"/>
                  </a:lnTo>
                  <a:lnTo>
                    <a:pt x="70815" y="23596"/>
                  </a:lnTo>
                  <a:lnTo>
                    <a:pt x="59016" y="23596"/>
                  </a:lnTo>
                  <a:lnTo>
                    <a:pt x="59016" y="35394"/>
                  </a:lnTo>
                  <a:lnTo>
                    <a:pt x="70815" y="35394"/>
                  </a:lnTo>
                  <a:lnTo>
                    <a:pt x="82613" y="35394"/>
                  </a:lnTo>
                  <a:lnTo>
                    <a:pt x="82613" y="23596"/>
                  </a:lnTo>
                  <a:lnTo>
                    <a:pt x="82613" y="11798"/>
                  </a:lnTo>
                  <a:lnTo>
                    <a:pt x="82613" y="0"/>
                  </a:lnTo>
                  <a:close/>
                </a:path>
                <a:path w="614045" h="35560">
                  <a:moveTo>
                    <a:pt x="106222" y="23596"/>
                  </a:moveTo>
                  <a:lnTo>
                    <a:pt x="94424" y="23596"/>
                  </a:lnTo>
                  <a:lnTo>
                    <a:pt x="94424" y="35394"/>
                  </a:lnTo>
                  <a:lnTo>
                    <a:pt x="106222" y="35394"/>
                  </a:lnTo>
                  <a:lnTo>
                    <a:pt x="106222" y="23596"/>
                  </a:lnTo>
                  <a:close/>
                </a:path>
                <a:path w="614045" h="35560">
                  <a:moveTo>
                    <a:pt x="106222" y="0"/>
                  </a:moveTo>
                  <a:lnTo>
                    <a:pt x="94424" y="0"/>
                  </a:lnTo>
                  <a:lnTo>
                    <a:pt x="94424" y="11798"/>
                  </a:lnTo>
                  <a:lnTo>
                    <a:pt x="106222" y="11798"/>
                  </a:lnTo>
                  <a:lnTo>
                    <a:pt x="106222" y="0"/>
                  </a:lnTo>
                  <a:close/>
                </a:path>
                <a:path w="614045" h="35560">
                  <a:moveTo>
                    <a:pt x="129819" y="0"/>
                  </a:moveTo>
                  <a:lnTo>
                    <a:pt x="118021" y="0"/>
                  </a:lnTo>
                  <a:lnTo>
                    <a:pt x="118021" y="11798"/>
                  </a:lnTo>
                  <a:lnTo>
                    <a:pt x="129819" y="11798"/>
                  </a:lnTo>
                  <a:lnTo>
                    <a:pt x="129819" y="0"/>
                  </a:lnTo>
                  <a:close/>
                </a:path>
                <a:path w="614045" h="35560">
                  <a:moveTo>
                    <a:pt x="141630" y="0"/>
                  </a:moveTo>
                  <a:lnTo>
                    <a:pt x="129832" y="0"/>
                  </a:lnTo>
                  <a:lnTo>
                    <a:pt x="129832" y="11798"/>
                  </a:lnTo>
                  <a:lnTo>
                    <a:pt x="141630" y="11798"/>
                  </a:lnTo>
                  <a:lnTo>
                    <a:pt x="141630" y="0"/>
                  </a:lnTo>
                  <a:close/>
                </a:path>
                <a:path w="614045" h="35560">
                  <a:moveTo>
                    <a:pt x="153416" y="11798"/>
                  </a:moveTo>
                  <a:lnTo>
                    <a:pt x="141630" y="11798"/>
                  </a:lnTo>
                  <a:lnTo>
                    <a:pt x="141630" y="23596"/>
                  </a:lnTo>
                  <a:lnTo>
                    <a:pt x="129832" y="23596"/>
                  </a:lnTo>
                  <a:lnTo>
                    <a:pt x="129832" y="35394"/>
                  </a:lnTo>
                  <a:lnTo>
                    <a:pt x="141630" y="35394"/>
                  </a:lnTo>
                  <a:lnTo>
                    <a:pt x="153416" y="35394"/>
                  </a:lnTo>
                  <a:lnTo>
                    <a:pt x="153416" y="23596"/>
                  </a:lnTo>
                  <a:lnTo>
                    <a:pt x="153416" y="11798"/>
                  </a:lnTo>
                  <a:close/>
                </a:path>
                <a:path w="614045" h="35560">
                  <a:moveTo>
                    <a:pt x="177025" y="23596"/>
                  </a:moveTo>
                  <a:lnTo>
                    <a:pt x="165239" y="23596"/>
                  </a:lnTo>
                  <a:lnTo>
                    <a:pt x="165239" y="35394"/>
                  </a:lnTo>
                  <a:lnTo>
                    <a:pt x="177025" y="35394"/>
                  </a:lnTo>
                  <a:lnTo>
                    <a:pt x="177025" y="23596"/>
                  </a:lnTo>
                  <a:close/>
                </a:path>
                <a:path w="614045" h="35560">
                  <a:moveTo>
                    <a:pt x="188836" y="11798"/>
                  </a:moveTo>
                  <a:lnTo>
                    <a:pt x="177038" y="11798"/>
                  </a:lnTo>
                  <a:lnTo>
                    <a:pt x="177038" y="23596"/>
                  </a:lnTo>
                  <a:lnTo>
                    <a:pt x="177038" y="35394"/>
                  </a:lnTo>
                  <a:lnTo>
                    <a:pt x="188836" y="35394"/>
                  </a:lnTo>
                  <a:lnTo>
                    <a:pt x="188836" y="23596"/>
                  </a:lnTo>
                  <a:lnTo>
                    <a:pt x="188836" y="11798"/>
                  </a:lnTo>
                  <a:close/>
                </a:path>
                <a:path w="614045" h="35560">
                  <a:moveTo>
                    <a:pt x="212432" y="0"/>
                  </a:moveTo>
                  <a:lnTo>
                    <a:pt x="200647" y="0"/>
                  </a:lnTo>
                  <a:lnTo>
                    <a:pt x="200647" y="11798"/>
                  </a:lnTo>
                  <a:lnTo>
                    <a:pt x="188849" y="11798"/>
                  </a:lnTo>
                  <a:lnTo>
                    <a:pt x="188849" y="23596"/>
                  </a:lnTo>
                  <a:lnTo>
                    <a:pt x="200647" y="23596"/>
                  </a:lnTo>
                  <a:lnTo>
                    <a:pt x="212432" y="23596"/>
                  </a:lnTo>
                  <a:lnTo>
                    <a:pt x="212432" y="11798"/>
                  </a:lnTo>
                  <a:lnTo>
                    <a:pt x="212432" y="0"/>
                  </a:lnTo>
                  <a:close/>
                </a:path>
                <a:path w="614045" h="35560">
                  <a:moveTo>
                    <a:pt x="224243" y="0"/>
                  </a:moveTo>
                  <a:lnTo>
                    <a:pt x="212458" y="0"/>
                  </a:lnTo>
                  <a:lnTo>
                    <a:pt x="212458" y="11798"/>
                  </a:lnTo>
                  <a:lnTo>
                    <a:pt x="212458" y="23596"/>
                  </a:lnTo>
                  <a:lnTo>
                    <a:pt x="212458" y="35394"/>
                  </a:lnTo>
                  <a:lnTo>
                    <a:pt x="224243" y="35394"/>
                  </a:lnTo>
                  <a:lnTo>
                    <a:pt x="224243" y="23596"/>
                  </a:lnTo>
                  <a:lnTo>
                    <a:pt x="224243" y="11798"/>
                  </a:lnTo>
                  <a:lnTo>
                    <a:pt x="224243" y="0"/>
                  </a:lnTo>
                  <a:close/>
                </a:path>
                <a:path w="614045" h="35560">
                  <a:moveTo>
                    <a:pt x="247840" y="0"/>
                  </a:moveTo>
                  <a:lnTo>
                    <a:pt x="236054" y="0"/>
                  </a:lnTo>
                  <a:lnTo>
                    <a:pt x="224256" y="0"/>
                  </a:lnTo>
                  <a:lnTo>
                    <a:pt x="224256" y="11798"/>
                  </a:lnTo>
                  <a:lnTo>
                    <a:pt x="224256" y="23596"/>
                  </a:lnTo>
                  <a:lnTo>
                    <a:pt x="236054" y="23596"/>
                  </a:lnTo>
                  <a:lnTo>
                    <a:pt x="236054" y="35394"/>
                  </a:lnTo>
                  <a:lnTo>
                    <a:pt x="247840" y="35394"/>
                  </a:lnTo>
                  <a:lnTo>
                    <a:pt x="247840" y="23596"/>
                  </a:lnTo>
                  <a:lnTo>
                    <a:pt x="247840" y="11798"/>
                  </a:lnTo>
                  <a:lnTo>
                    <a:pt x="247840" y="0"/>
                  </a:lnTo>
                  <a:close/>
                </a:path>
                <a:path w="614045" h="35560">
                  <a:moveTo>
                    <a:pt x="271449" y="0"/>
                  </a:moveTo>
                  <a:lnTo>
                    <a:pt x="259664" y="0"/>
                  </a:lnTo>
                  <a:lnTo>
                    <a:pt x="247865" y="0"/>
                  </a:lnTo>
                  <a:lnTo>
                    <a:pt x="247865" y="11798"/>
                  </a:lnTo>
                  <a:lnTo>
                    <a:pt x="259664" y="11798"/>
                  </a:lnTo>
                  <a:lnTo>
                    <a:pt x="259664" y="23596"/>
                  </a:lnTo>
                  <a:lnTo>
                    <a:pt x="259664" y="35394"/>
                  </a:lnTo>
                  <a:lnTo>
                    <a:pt x="271449" y="35394"/>
                  </a:lnTo>
                  <a:lnTo>
                    <a:pt x="271449" y="23596"/>
                  </a:lnTo>
                  <a:lnTo>
                    <a:pt x="271449" y="11798"/>
                  </a:lnTo>
                  <a:lnTo>
                    <a:pt x="271449" y="0"/>
                  </a:lnTo>
                  <a:close/>
                </a:path>
                <a:path w="614045" h="35560">
                  <a:moveTo>
                    <a:pt x="283260" y="0"/>
                  </a:moveTo>
                  <a:lnTo>
                    <a:pt x="271475" y="0"/>
                  </a:lnTo>
                  <a:lnTo>
                    <a:pt x="271475" y="11798"/>
                  </a:lnTo>
                  <a:lnTo>
                    <a:pt x="271475" y="23596"/>
                  </a:lnTo>
                  <a:lnTo>
                    <a:pt x="271475" y="35394"/>
                  </a:lnTo>
                  <a:lnTo>
                    <a:pt x="283260" y="35394"/>
                  </a:lnTo>
                  <a:lnTo>
                    <a:pt x="283260" y="23596"/>
                  </a:lnTo>
                  <a:lnTo>
                    <a:pt x="283260" y="11798"/>
                  </a:lnTo>
                  <a:lnTo>
                    <a:pt x="283260" y="0"/>
                  </a:lnTo>
                  <a:close/>
                </a:path>
                <a:path w="614045" h="35560">
                  <a:moveTo>
                    <a:pt x="306857" y="0"/>
                  </a:moveTo>
                  <a:lnTo>
                    <a:pt x="295071" y="0"/>
                  </a:lnTo>
                  <a:lnTo>
                    <a:pt x="283273" y="0"/>
                  </a:lnTo>
                  <a:lnTo>
                    <a:pt x="283273" y="11798"/>
                  </a:lnTo>
                  <a:lnTo>
                    <a:pt x="295071" y="11798"/>
                  </a:lnTo>
                  <a:lnTo>
                    <a:pt x="295071" y="23596"/>
                  </a:lnTo>
                  <a:lnTo>
                    <a:pt x="295071" y="35394"/>
                  </a:lnTo>
                  <a:lnTo>
                    <a:pt x="306857" y="35394"/>
                  </a:lnTo>
                  <a:lnTo>
                    <a:pt x="306857" y="23596"/>
                  </a:lnTo>
                  <a:lnTo>
                    <a:pt x="306857" y="11798"/>
                  </a:lnTo>
                  <a:lnTo>
                    <a:pt x="306857" y="0"/>
                  </a:lnTo>
                  <a:close/>
                </a:path>
                <a:path w="614045" h="35560">
                  <a:moveTo>
                    <a:pt x="318668" y="23596"/>
                  </a:moveTo>
                  <a:lnTo>
                    <a:pt x="306882" y="23596"/>
                  </a:lnTo>
                  <a:lnTo>
                    <a:pt x="306882" y="35394"/>
                  </a:lnTo>
                  <a:lnTo>
                    <a:pt x="318668" y="35394"/>
                  </a:lnTo>
                  <a:lnTo>
                    <a:pt x="318668" y="23596"/>
                  </a:lnTo>
                  <a:close/>
                </a:path>
                <a:path w="614045" h="35560">
                  <a:moveTo>
                    <a:pt x="318668" y="0"/>
                  </a:moveTo>
                  <a:lnTo>
                    <a:pt x="306882" y="0"/>
                  </a:lnTo>
                  <a:lnTo>
                    <a:pt x="306882" y="11798"/>
                  </a:lnTo>
                  <a:lnTo>
                    <a:pt x="318668" y="11798"/>
                  </a:lnTo>
                  <a:lnTo>
                    <a:pt x="318668" y="0"/>
                  </a:lnTo>
                  <a:close/>
                </a:path>
                <a:path w="614045" h="35560">
                  <a:moveTo>
                    <a:pt x="330479" y="0"/>
                  </a:moveTo>
                  <a:lnTo>
                    <a:pt x="318681" y="0"/>
                  </a:lnTo>
                  <a:lnTo>
                    <a:pt x="318681" y="11798"/>
                  </a:lnTo>
                  <a:lnTo>
                    <a:pt x="318681" y="23596"/>
                  </a:lnTo>
                  <a:lnTo>
                    <a:pt x="318681" y="35394"/>
                  </a:lnTo>
                  <a:lnTo>
                    <a:pt x="330479" y="35394"/>
                  </a:lnTo>
                  <a:lnTo>
                    <a:pt x="330479" y="23596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14045" h="35560">
                  <a:moveTo>
                    <a:pt x="342277" y="23596"/>
                  </a:moveTo>
                  <a:lnTo>
                    <a:pt x="330492" y="23596"/>
                  </a:lnTo>
                  <a:lnTo>
                    <a:pt x="330492" y="35394"/>
                  </a:lnTo>
                  <a:lnTo>
                    <a:pt x="342277" y="35394"/>
                  </a:lnTo>
                  <a:lnTo>
                    <a:pt x="342277" y="23596"/>
                  </a:lnTo>
                  <a:close/>
                </a:path>
                <a:path w="614045" h="35560">
                  <a:moveTo>
                    <a:pt x="365874" y="23596"/>
                  </a:moveTo>
                  <a:lnTo>
                    <a:pt x="354088" y="23596"/>
                  </a:lnTo>
                  <a:lnTo>
                    <a:pt x="354088" y="11798"/>
                  </a:lnTo>
                  <a:lnTo>
                    <a:pt x="342290" y="11798"/>
                  </a:lnTo>
                  <a:lnTo>
                    <a:pt x="342290" y="23596"/>
                  </a:lnTo>
                  <a:lnTo>
                    <a:pt x="342290" y="35394"/>
                  </a:lnTo>
                  <a:lnTo>
                    <a:pt x="354088" y="35394"/>
                  </a:lnTo>
                  <a:lnTo>
                    <a:pt x="365874" y="35394"/>
                  </a:lnTo>
                  <a:lnTo>
                    <a:pt x="365874" y="23596"/>
                  </a:lnTo>
                  <a:close/>
                </a:path>
                <a:path w="614045" h="35560">
                  <a:moveTo>
                    <a:pt x="365874" y="0"/>
                  </a:moveTo>
                  <a:lnTo>
                    <a:pt x="354088" y="0"/>
                  </a:lnTo>
                  <a:lnTo>
                    <a:pt x="354088" y="11798"/>
                  </a:lnTo>
                  <a:lnTo>
                    <a:pt x="365874" y="11798"/>
                  </a:lnTo>
                  <a:lnTo>
                    <a:pt x="365874" y="0"/>
                  </a:lnTo>
                  <a:close/>
                </a:path>
                <a:path w="614045" h="35560">
                  <a:moveTo>
                    <a:pt x="377685" y="23596"/>
                  </a:moveTo>
                  <a:lnTo>
                    <a:pt x="365899" y="23596"/>
                  </a:lnTo>
                  <a:lnTo>
                    <a:pt x="365899" y="35394"/>
                  </a:lnTo>
                  <a:lnTo>
                    <a:pt x="377685" y="35394"/>
                  </a:lnTo>
                  <a:lnTo>
                    <a:pt x="377685" y="23596"/>
                  </a:lnTo>
                  <a:close/>
                </a:path>
                <a:path w="614045" h="35560">
                  <a:moveTo>
                    <a:pt x="377685" y="0"/>
                  </a:moveTo>
                  <a:lnTo>
                    <a:pt x="365899" y="0"/>
                  </a:lnTo>
                  <a:lnTo>
                    <a:pt x="365899" y="11798"/>
                  </a:lnTo>
                  <a:lnTo>
                    <a:pt x="377685" y="11798"/>
                  </a:lnTo>
                  <a:lnTo>
                    <a:pt x="377685" y="0"/>
                  </a:lnTo>
                  <a:close/>
                </a:path>
                <a:path w="614045" h="35560">
                  <a:moveTo>
                    <a:pt x="389496" y="11798"/>
                  </a:moveTo>
                  <a:lnTo>
                    <a:pt x="377698" y="11798"/>
                  </a:lnTo>
                  <a:lnTo>
                    <a:pt x="377698" y="23596"/>
                  </a:lnTo>
                  <a:lnTo>
                    <a:pt x="389496" y="23596"/>
                  </a:lnTo>
                  <a:lnTo>
                    <a:pt x="389496" y="11798"/>
                  </a:lnTo>
                  <a:close/>
                </a:path>
                <a:path w="614045" h="35560">
                  <a:moveTo>
                    <a:pt x="413092" y="0"/>
                  </a:moveTo>
                  <a:lnTo>
                    <a:pt x="401307" y="0"/>
                  </a:lnTo>
                  <a:lnTo>
                    <a:pt x="401307" y="11798"/>
                  </a:lnTo>
                  <a:lnTo>
                    <a:pt x="401307" y="23596"/>
                  </a:lnTo>
                  <a:lnTo>
                    <a:pt x="413092" y="23596"/>
                  </a:lnTo>
                  <a:lnTo>
                    <a:pt x="413092" y="11798"/>
                  </a:lnTo>
                  <a:lnTo>
                    <a:pt x="413092" y="0"/>
                  </a:lnTo>
                  <a:close/>
                </a:path>
                <a:path w="614045" h="35560">
                  <a:moveTo>
                    <a:pt x="424903" y="0"/>
                  </a:moveTo>
                  <a:lnTo>
                    <a:pt x="413105" y="0"/>
                  </a:lnTo>
                  <a:lnTo>
                    <a:pt x="413105" y="11798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14045" h="35560">
                  <a:moveTo>
                    <a:pt x="448513" y="11798"/>
                  </a:moveTo>
                  <a:lnTo>
                    <a:pt x="436714" y="11798"/>
                  </a:lnTo>
                  <a:lnTo>
                    <a:pt x="436714" y="23596"/>
                  </a:lnTo>
                  <a:lnTo>
                    <a:pt x="448513" y="23596"/>
                  </a:lnTo>
                  <a:lnTo>
                    <a:pt x="448513" y="11798"/>
                  </a:lnTo>
                  <a:close/>
                </a:path>
                <a:path w="614045" h="35560">
                  <a:moveTo>
                    <a:pt x="460298" y="0"/>
                  </a:moveTo>
                  <a:lnTo>
                    <a:pt x="448513" y="0"/>
                  </a:lnTo>
                  <a:lnTo>
                    <a:pt x="448513" y="11798"/>
                  </a:lnTo>
                  <a:lnTo>
                    <a:pt x="460298" y="11798"/>
                  </a:lnTo>
                  <a:lnTo>
                    <a:pt x="460298" y="0"/>
                  </a:lnTo>
                  <a:close/>
                </a:path>
                <a:path w="614045" h="35560">
                  <a:moveTo>
                    <a:pt x="472109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72109" y="11798"/>
                  </a:lnTo>
                  <a:lnTo>
                    <a:pt x="472109" y="0"/>
                  </a:lnTo>
                  <a:close/>
                </a:path>
                <a:path w="614045" h="35560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72122" y="23596"/>
                  </a:lnTo>
                  <a:lnTo>
                    <a:pt x="483920" y="23596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14045" h="35560">
                  <a:moveTo>
                    <a:pt x="507530" y="0"/>
                  </a:move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83933" y="23596"/>
                  </a:lnTo>
                  <a:lnTo>
                    <a:pt x="495731" y="23596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07530" y="0"/>
                  </a:lnTo>
                  <a:close/>
                </a:path>
                <a:path w="614045" h="35560">
                  <a:moveTo>
                    <a:pt x="542937" y="0"/>
                  </a:moveTo>
                  <a:lnTo>
                    <a:pt x="531139" y="0"/>
                  </a:lnTo>
                  <a:lnTo>
                    <a:pt x="531139" y="11798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14045" h="35560">
                  <a:moveTo>
                    <a:pt x="554748" y="0"/>
                  </a:move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54748" y="0"/>
                  </a:lnTo>
                  <a:close/>
                </a:path>
                <a:path w="614045" h="35560">
                  <a:moveTo>
                    <a:pt x="578345" y="11798"/>
                  </a:moveTo>
                  <a:lnTo>
                    <a:pt x="566547" y="11798"/>
                  </a:lnTo>
                  <a:lnTo>
                    <a:pt x="554748" y="11798"/>
                  </a:lnTo>
                  <a:lnTo>
                    <a:pt x="554748" y="23596"/>
                  </a:lnTo>
                  <a:lnTo>
                    <a:pt x="566547" y="23596"/>
                  </a:lnTo>
                  <a:lnTo>
                    <a:pt x="578345" y="23596"/>
                  </a:lnTo>
                  <a:lnTo>
                    <a:pt x="578345" y="11798"/>
                  </a:lnTo>
                  <a:close/>
                </a:path>
                <a:path w="614045" h="35560">
                  <a:moveTo>
                    <a:pt x="613765" y="11798"/>
                  </a:moveTo>
                  <a:lnTo>
                    <a:pt x="601967" y="11798"/>
                  </a:lnTo>
                  <a:lnTo>
                    <a:pt x="601967" y="23596"/>
                  </a:lnTo>
                  <a:lnTo>
                    <a:pt x="613765" y="23596"/>
                  </a:lnTo>
                  <a:lnTo>
                    <a:pt x="613765" y="117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6324333" y="6318808"/>
              <a:ext cx="248285" cy="12065"/>
            </a:xfrm>
            <a:custGeom>
              <a:avLst/>
              <a:gdLst/>
              <a:ahLst/>
              <a:cxnLst/>
              <a:rect l="l" t="t" r="r" b="b"/>
              <a:pathLst>
                <a:path w="248284" h="12064">
                  <a:moveTo>
                    <a:pt x="11785" y="0"/>
                  </a:moveTo>
                  <a:lnTo>
                    <a:pt x="0" y="0"/>
                  </a:lnTo>
                  <a:lnTo>
                    <a:pt x="0" y="11798"/>
                  </a:lnTo>
                  <a:lnTo>
                    <a:pt x="11785" y="11798"/>
                  </a:lnTo>
                  <a:lnTo>
                    <a:pt x="11785" y="0"/>
                  </a:lnTo>
                  <a:close/>
                </a:path>
                <a:path w="248284" h="12064">
                  <a:moveTo>
                    <a:pt x="23596" y="0"/>
                  </a:moveTo>
                  <a:lnTo>
                    <a:pt x="11798" y="0"/>
                  </a:lnTo>
                  <a:lnTo>
                    <a:pt x="11798" y="11798"/>
                  </a:lnTo>
                  <a:lnTo>
                    <a:pt x="23596" y="11798"/>
                  </a:lnTo>
                  <a:lnTo>
                    <a:pt x="23596" y="0"/>
                  </a:lnTo>
                  <a:close/>
                </a:path>
                <a:path w="248284" h="12064">
                  <a:moveTo>
                    <a:pt x="47193" y="0"/>
                  </a:moveTo>
                  <a:lnTo>
                    <a:pt x="35407" y="0"/>
                  </a:lnTo>
                  <a:lnTo>
                    <a:pt x="35407" y="11798"/>
                  </a:lnTo>
                  <a:lnTo>
                    <a:pt x="47193" y="11798"/>
                  </a:lnTo>
                  <a:lnTo>
                    <a:pt x="47193" y="0"/>
                  </a:lnTo>
                  <a:close/>
                </a:path>
                <a:path w="248284" h="12064">
                  <a:moveTo>
                    <a:pt x="94399" y="0"/>
                  </a:moveTo>
                  <a:lnTo>
                    <a:pt x="82613" y="0"/>
                  </a:lnTo>
                  <a:lnTo>
                    <a:pt x="82613" y="11798"/>
                  </a:lnTo>
                  <a:lnTo>
                    <a:pt x="94399" y="11798"/>
                  </a:lnTo>
                  <a:lnTo>
                    <a:pt x="94399" y="0"/>
                  </a:lnTo>
                  <a:close/>
                </a:path>
                <a:path w="248284" h="12064">
                  <a:moveTo>
                    <a:pt x="106210" y="0"/>
                  </a:moveTo>
                  <a:lnTo>
                    <a:pt x="94424" y="0"/>
                  </a:lnTo>
                  <a:lnTo>
                    <a:pt x="94424" y="11798"/>
                  </a:lnTo>
                  <a:lnTo>
                    <a:pt x="106210" y="11798"/>
                  </a:lnTo>
                  <a:lnTo>
                    <a:pt x="106210" y="0"/>
                  </a:lnTo>
                  <a:close/>
                </a:path>
                <a:path w="248284" h="12064">
                  <a:moveTo>
                    <a:pt x="153416" y="0"/>
                  </a:moveTo>
                  <a:lnTo>
                    <a:pt x="141630" y="0"/>
                  </a:lnTo>
                  <a:lnTo>
                    <a:pt x="129832" y="0"/>
                  </a:lnTo>
                  <a:lnTo>
                    <a:pt x="118033" y="0"/>
                  </a:lnTo>
                  <a:lnTo>
                    <a:pt x="118033" y="11798"/>
                  </a:lnTo>
                  <a:lnTo>
                    <a:pt x="129832" y="11798"/>
                  </a:lnTo>
                  <a:lnTo>
                    <a:pt x="141630" y="11798"/>
                  </a:lnTo>
                  <a:lnTo>
                    <a:pt x="153416" y="11798"/>
                  </a:lnTo>
                  <a:lnTo>
                    <a:pt x="153416" y="0"/>
                  </a:lnTo>
                  <a:close/>
                </a:path>
                <a:path w="248284" h="12064">
                  <a:moveTo>
                    <a:pt x="165227" y="0"/>
                  </a:moveTo>
                  <a:lnTo>
                    <a:pt x="153441" y="0"/>
                  </a:lnTo>
                  <a:lnTo>
                    <a:pt x="153441" y="11798"/>
                  </a:lnTo>
                  <a:lnTo>
                    <a:pt x="165227" y="11798"/>
                  </a:lnTo>
                  <a:lnTo>
                    <a:pt x="165227" y="0"/>
                  </a:lnTo>
                  <a:close/>
                </a:path>
                <a:path w="248284" h="12064">
                  <a:moveTo>
                    <a:pt x="177038" y="0"/>
                  </a:moveTo>
                  <a:lnTo>
                    <a:pt x="165239" y="0"/>
                  </a:lnTo>
                  <a:lnTo>
                    <a:pt x="165239" y="11798"/>
                  </a:lnTo>
                  <a:lnTo>
                    <a:pt x="177038" y="11798"/>
                  </a:lnTo>
                  <a:lnTo>
                    <a:pt x="177038" y="0"/>
                  </a:lnTo>
                  <a:close/>
                </a:path>
                <a:path w="248284" h="12064">
                  <a:moveTo>
                    <a:pt x="188849" y="0"/>
                  </a:moveTo>
                  <a:lnTo>
                    <a:pt x="177050" y="0"/>
                  </a:lnTo>
                  <a:lnTo>
                    <a:pt x="177050" y="11798"/>
                  </a:lnTo>
                  <a:lnTo>
                    <a:pt x="188849" y="11798"/>
                  </a:lnTo>
                  <a:lnTo>
                    <a:pt x="188849" y="0"/>
                  </a:lnTo>
                  <a:close/>
                </a:path>
                <a:path w="248284" h="12064">
                  <a:moveTo>
                    <a:pt x="247865" y="0"/>
                  </a:moveTo>
                  <a:lnTo>
                    <a:pt x="236067" y="0"/>
                  </a:lnTo>
                  <a:lnTo>
                    <a:pt x="236067" y="11798"/>
                  </a:lnTo>
                  <a:lnTo>
                    <a:pt x="247865" y="11798"/>
                  </a:lnTo>
                  <a:lnTo>
                    <a:pt x="24786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5" name="object 45"/>
          <p:cNvSpPr txBox="1"/>
          <p:nvPr/>
        </p:nvSpPr>
        <p:spPr>
          <a:xfrm>
            <a:off x="4800015" y="7521740"/>
            <a:ext cx="458470" cy="160020"/>
          </a:xfrm>
          <a:prstGeom prst="rect">
            <a:avLst/>
          </a:prstGeom>
        </p:spPr>
        <p:txBody>
          <a:bodyPr vert="horz" wrap="square" lIns="0" tIns="571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45"/>
              </a:spcBef>
            </a:pPr>
            <a:r>
              <a:rPr sz="900" dirty="0">
                <a:solidFill>
                  <a:srgbClr val="FFFFFF"/>
                </a:solidFill>
                <a:latin typeface="Raleway"/>
                <a:cs typeface="Raleway"/>
              </a:rPr>
              <a:t>Page: </a:t>
            </a:r>
            <a:r>
              <a:rPr sz="900" spc="-25" dirty="0">
                <a:solidFill>
                  <a:srgbClr val="FFFFFF"/>
                </a:solidFill>
                <a:latin typeface="Raleway"/>
                <a:cs typeface="Raleway"/>
              </a:rPr>
              <a:t>15</a:t>
            </a:r>
            <a:endParaRPr sz="900">
              <a:latin typeface="Raleway"/>
              <a:cs typeface="Raleway"/>
            </a:endParaRPr>
          </a:p>
        </p:txBody>
      </p:sp>
      <p:graphicFrame>
        <p:nvGraphicFramePr>
          <p:cNvPr id="2" name="Object 1">
            <a:extLst>
              <a:ext uri="{FF2B5EF4-FFF2-40B4-BE49-F238E27FC236}">
                <a16:creationId xmlns:a16="http://schemas.microsoft.com/office/drawing/2014/main" id="{9BDA5717-27DD-12BD-62E2-5564BD3B6AA1}"/>
              </a:ext>
            </a:extLst>
          </p:cNvPr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2669119419"/>
              </p:ext>
            </p:extLst>
          </p:nvPr>
        </p:nvGraphicFramePr>
        <p:xfrm>
          <a:off x="418800" y="5875114"/>
          <a:ext cx="7010400" cy="65341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Worksheet" r:id="rId5" imgW="8039100" imgH="749300" progId="Excel.Sheet.12">
                  <p:embed/>
                </p:oleObj>
              </mc:Choice>
              <mc:Fallback>
                <p:oleObj name="Worksheet" r:id="rId5" imgW="8039100" imgH="749300" progId="Excel.Sheet.12">
                  <p:embed/>
                  <p:pic>
                    <p:nvPicPr>
                      <p:cNvPr id="2" name="Object 1">
                        <a:extLst>
                          <a:ext uri="{FF2B5EF4-FFF2-40B4-BE49-F238E27FC236}">
                            <a16:creationId xmlns:a16="http://schemas.microsoft.com/office/drawing/2014/main" id="{9BDA5717-27DD-12BD-62E2-5564BD3B6AA1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6"/>
                      <a:stretch>
                        <a:fillRect/>
                      </a:stretch>
                    </p:blipFill>
                    <p:spPr>
                      <a:xfrm>
                        <a:off x="418800" y="5875114"/>
                        <a:ext cx="7010400" cy="65341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3" name="Picture 2" descr="A picture containing logo&#10;&#10;Description automatically generated">
            <a:extLst>
              <a:ext uri="{FF2B5EF4-FFF2-40B4-BE49-F238E27FC236}">
                <a16:creationId xmlns:a16="http://schemas.microsoft.com/office/drawing/2014/main" id="{94D092C2-4C2C-0C5E-645F-3A1A4CBC71BC}"/>
              </a:ext>
            </a:extLst>
          </p:cNvPr>
          <p:cNvPicPr>
            <a:picLocks noChangeAspect="1"/>
          </p:cNvPicPr>
          <p:nvPr/>
        </p:nvPicPr>
        <p:blipFill rotWithShape="1"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6732"/>
          <a:stretch/>
        </p:blipFill>
        <p:spPr>
          <a:xfrm>
            <a:off x="8610600" y="6449545"/>
            <a:ext cx="1293202" cy="1232368"/>
          </a:xfrm>
          <a:prstGeom prst="rect">
            <a:avLst/>
          </a:prstGeom>
        </p:spPr>
      </p:pic>
      <p:sp>
        <p:nvSpPr>
          <p:cNvPr id="4" name="Rectangle 3">
            <a:extLst>
              <a:ext uri="{FF2B5EF4-FFF2-40B4-BE49-F238E27FC236}">
                <a16:creationId xmlns:a16="http://schemas.microsoft.com/office/drawing/2014/main" id="{47792E27-54FA-73E1-A53C-24EA180DDB08}"/>
              </a:ext>
            </a:extLst>
          </p:cNvPr>
          <p:cNvSpPr/>
          <p:nvPr/>
        </p:nvSpPr>
        <p:spPr>
          <a:xfrm>
            <a:off x="6480107" y="5714999"/>
            <a:ext cx="1063693" cy="813533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19807578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/>
          <p:cNvSpPr txBox="1"/>
          <p:nvPr/>
        </p:nvSpPr>
        <p:spPr>
          <a:xfrm>
            <a:off x="228600" y="1204059"/>
            <a:ext cx="3698875" cy="1969770"/>
          </a:xfrm>
          <a:prstGeom prst="rect">
            <a:avLst/>
          </a:prstGeom>
        </p:spPr>
        <p:txBody>
          <a:bodyPr vert="horz" wrap="square" lIns="0" tIns="27940" rIns="0" bIns="0" rtlCol="0">
            <a:spAutoFit/>
          </a:bodyPr>
          <a:lstStyle/>
          <a:p>
            <a:pPr marL="12700" marR="192405">
              <a:lnSpc>
                <a:spcPts val="1350"/>
              </a:lnSpc>
              <a:spcBef>
                <a:spcPts val="220"/>
              </a:spcBef>
            </a:pPr>
            <a:r>
              <a:rPr sz="1200" b="1" dirty="0">
                <a:latin typeface="Arial"/>
                <a:cs typeface="Arial"/>
              </a:rPr>
              <a:t>BEAR</a:t>
            </a:r>
            <a:r>
              <a:rPr sz="1200" b="1" spc="16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CREEK</a:t>
            </a:r>
            <a:r>
              <a:rPr sz="1200" b="1" spc="170" dirty="0">
                <a:latin typeface="Arial"/>
                <a:cs typeface="Arial"/>
              </a:rPr>
              <a:t> </a:t>
            </a:r>
            <a:r>
              <a:rPr sz="1200" b="1" spc="95" dirty="0">
                <a:latin typeface="Arial"/>
                <a:cs typeface="Arial"/>
              </a:rPr>
              <a:t>BROWN</a:t>
            </a:r>
            <a:r>
              <a:rPr sz="1200" b="1" spc="170" dirty="0">
                <a:latin typeface="Arial"/>
                <a:cs typeface="Arial"/>
              </a:rPr>
              <a:t> </a:t>
            </a:r>
            <a:r>
              <a:rPr sz="1200" b="1" spc="50" dirty="0">
                <a:latin typeface="Arial"/>
                <a:cs typeface="Arial"/>
              </a:rPr>
              <a:t>4-</a:t>
            </a:r>
            <a:r>
              <a:rPr sz="1200" b="1" spc="70" dirty="0">
                <a:latin typeface="Arial"/>
                <a:cs typeface="Arial"/>
              </a:rPr>
              <a:t>PIECE</a:t>
            </a:r>
            <a:r>
              <a:rPr sz="1200" b="1" spc="170" dirty="0">
                <a:latin typeface="Arial"/>
                <a:cs typeface="Arial"/>
              </a:rPr>
              <a:t> </a:t>
            </a:r>
            <a:r>
              <a:rPr sz="1200" b="1" spc="70" dirty="0">
                <a:latin typeface="Arial"/>
                <a:cs typeface="Arial"/>
              </a:rPr>
              <a:t>KING </a:t>
            </a:r>
            <a:r>
              <a:rPr sz="1200" b="1" spc="-25" dirty="0">
                <a:latin typeface="Arial"/>
                <a:cs typeface="Arial"/>
              </a:rPr>
              <a:t>SET</a:t>
            </a:r>
            <a:endParaRPr sz="1200" dirty="0">
              <a:latin typeface="Arial"/>
              <a:cs typeface="Arial"/>
            </a:endParaRPr>
          </a:p>
          <a:p>
            <a:pPr marL="12700">
              <a:lnSpc>
                <a:spcPts val="1320"/>
              </a:lnSpc>
            </a:pPr>
            <a:r>
              <a:rPr sz="1200" b="1" spc="95" dirty="0">
                <a:latin typeface="Arial"/>
                <a:cs typeface="Arial"/>
              </a:rPr>
              <a:t>(KING</a:t>
            </a:r>
            <a:r>
              <a:rPr sz="1200" b="1" spc="90" dirty="0">
                <a:latin typeface="Arial"/>
                <a:cs typeface="Arial"/>
              </a:rPr>
              <a:t> </a:t>
            </a:r>
            <a:r>
              <a:rPr sz="1200" b="1" spc="70" dirty="0">
                <a:latin typeface="Arial"/>
                <a:cs typeface="Arial"/>
              </a:rPr>
              <a:t>BED/NS/DRESSER/MIR)</a:t>
            </a:r>
            <a:endParaRPr sz="1200" dirty="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700" dirty="0">
              <a:latin typeface="Raleway"/>
              <a:cs typeface="Raleway"/>
            </a:endParaRPr>
          </a:p>
          <a:p>
            <a:pPr marL="12700" marR="5080">
              <a:lnSpc>
                <a:spcPct val="100000"/>
              </a:lnSpc>
              <a:spcBef>
                <a:spcPts val="5"/>
              </a:spcBef>
            </a:pPr>
            <a:r>
              <a:rPr sz="750" dirty="0">
                <a:latin typeface="Raleway"/>
                <a:cs typeface="Raleway"/>
              </a:rPr>
              <a:t>A rustic, farmhouse-inspired bedroom, Bear Creek features a </a:t>
            </a:r>
            <a:r>
              <a:rPr sz="750" spc="-10" dirty="0">
                <a:latin typeface="Raleway"/>
                <a:cs typeface="Raleway"/>
              </a:rPr>
              <a:t>sable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finish that contrasts beautifully with caramel stained tops and cap </a:t>
            </a:r>
            <a:r>
              <a:rPr sz="750" spc="-10" dirty="0">
                <a:latin typeface="Raleway"/>
                <a:cs typeface="Raleway"/>
              </a:rPr>
              <a:t>rails.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The chevron patterned headboard and footboard is offered in King </a:t>
            </a:r>
            <a:r>
              <a:rPr sz="750" spc="-25" dirty="0">
                <a:latin typeface="Raleway"/>
                <a:cs typeface="Raleway"/>
              </a:rPr>
              <a:t>and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Queen sizes and the bedroom collection offers a variety of </a:t>
            </a:r>
            <a:r>
              <a:rPr sz="750" spc="-10" dirty="0">
                <a:latin typeface="Raleway"/>
                <a:cs typeface="Raleway"/>
              </a:rPr>
              <a:t>storage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items with ultra-deep drawers supported by side drawer glides for </a:t>
            </a:r>
            <a:r>
              <a:rPr sz="750" spc="-20" dirty="0">
                <a:latin typeface="Raleway"/>
                <a:cs typeface="Raleway"/>
              </a:rPr>
              <a:t>easy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spc="-10" dirty="0">
                <a:latin typeface="Raleway"/>
                <a:cs typeface="Raleway"/>
              </a:rPr>
              <a:t>operation.</a:t>
            </a:r>
            <a:endParaRPr sz="750" dirty="0">
              <a:latin typeface="Raleway"/>
              <a:cs typeface="Raleway"/>
            </a:endParaRPr>
          </a:p>
          <a:p>
            <a:pPr marL="393700">
              <a:lnSpc>
                <a:spcPct val="100000"/>
              </a:lnSpc>
              <a:spcBef>
                <a:spcPts val="750"/>
              </a:spcBef>
            </a:pPr>
            <a:r>
              <a:rPr sz="750" dirty="0">
                <a:latin typeface="Raleway"/>
                <a:cs typeface="Raleway"/>
              </a:rPr>
              <a:t>Beds</a:t>
            </a:r>
            <a:r>
              <a:rPr sz="750" spc="-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available in King or Queen </a:t>
            </a:r>
            <a:r>
              <a:rPr sz="750" spc="-10" dirty="0">
                <a:latin typeface="Raleway"/>
                <a:cs typeface="Raleway"/>
              </a:rPr>
              <a:t>sizes</a:t>
            </a:r>
            <a:endParaRPr sz="750" dirty="0">
              <a:latin typeface="Raleway"/>
              <a:cs typeface="Raleway"/>
            </a:endParaRPr>
          </a:p>
          <a:p>
            <a:pPr marL="393700" marR="19177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Styling details include a chevron patterned headboard </a:t>
            </a:r>
            <a:r>
              <a:rPr sz="750" spc="-25" dirty="0">
                <a:latin typeface="Raleway"/>
                <a:cs typeface="Raleway"/>
              </a:rPr>
              <a:t>and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footboard with planked-effect drawer fronts and </a:t>
            </a:r>
            <a:r>
              <a:rPr sz="750" spc="-10" dirty="0">
                <a:latin typeface="Raleway"/>
                <a:cs typeface="Raleway"/>
              </a:rPr>
              <a:t>antiqued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pewter finish </a:t>
            </a:r>
            <a:r>
              <a:rPr sz="750" spc="-10" dirty="0">
                <a:latin typeface="Raleway"/>
                <a:cs typeface="Raleway"/>
              </a:rPr>
              <a:t>hardware.</a:t>
            </a:r>
            <a:endParaRPr sz="750" dirty="0">
              <a:latin typeface="Raleway"/>
              <a:cs typeface="Raleway"/>
            </a:endParaRPr>
          </a:p>
          <a:p>
            <a:pPr marL="393700" marR="3429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Nightstand, Dresser and Chest feature deep, double-</a:t>
            </a:r>
            <a:r>
              <a:rPr sz="750" spc="-10" dirty="0">
                <a:latin typeface="Raleway"/>
                <a:cs typeface="Raleway"/>
              </a:rPr>
              <a:t>stacked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drawers for functional storage of clothing or other bulky </a:t>
            </a:r>
            <a:r>
              <a:rPr sz="750" spc="-10" dirty="0">
                <a:latin typeface="Raleway"/>
                <a:cs typeface="Raleway"/>
              </a:rPr>
              <a:t>items.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Two-tone caramel and sable </a:t>
            </a:r>
            <a:r>
              <a:rPr sz="750" spc="-10" dirty="0">
                <a:latin typeface="Raleway"/>
                <a:cs typeface="Raleway"/>
              </a:rPr>
              <a:t>finish</a:t>
            </a:r>
            <a:endParaRPr sz="750" dirty="0">
              <a:latin typeface="Raleway"/>
              <a:cs typeface="Raleway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614907" y="3649440"/>
            <a:ext cx="942340" cy="243656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50" u="sng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2"/>
              </a:rPr>
              <a:t>Read </a:t>
            </a:r>
            <a:r>
              <a:rPr sz="750" u="sng" spc="-20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2"/>
              </a:rPr>
              <a:t>More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</a:pPr>
            <a:r>
              <a:rPr sz="750" b="1" dirty="0">
                <a:latin typeface="Raleway"/>
                <a:cs typeface="Raleway"/>
              </a:rPr>
              <a:t>Price:</a:t>
            </a:r>
            <a:r>
              <a:rPr sz="750" b="1" spc="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From: </a:t>
            </a:r>
            <a:r>
              <a:rPr sz="750" spc="-10" dirty="0">
                <a:latin typeface="Raleway"/>
                <a:cs typeface="Raleway"/>
              </a:rPr>
              <a:t>$899.00</a:t>
            </a:r>
            <a:endParaRPr sz="750" dirty="0">
              <a:latin typeface="Raleway"/>
              <a:cs typeface="Raleway"/>
            </a:endParaRPr>
          </a:p>
        </p:txBody>
      </p:sp>
      <p:grpSp>
        <p:nvGrpSpPr>
          <p:cNvPr id="11" name="object 11"/>
          <p:cNvGrpSpPr/>
          <p:nvPr/>
        </p:nvGrpSpPr>
        <p:grpSpPr>
          <a:xfrm>
            <a:off x="613410" y="4027941"/>
            <a:ext cx="727710" cy="727710"/>
            <a:chOff x="44024" y="3993762"/>
            <a:chExt cx="727710" cy="727710"/>
          </a:xfrm>
        </p:grpSpPr>
        <p:sp>
          <p:nvSpPr>
            <p:cNvPr id="12" name="object 12"/>
            <p:cNvSpPr/>
            <p:nvPr/>
          </p:nvSpPr>
          <p:spPr>
            <a:xfrm>
              <a:off x="47625" y="3997363"/>
              <a:ext cx="720090" cy="720090"/>
            </a:xfrm>
            <a:custGeom>
              <a:avLst/>
              <a:gdLst/>
              <a:ahLst/>
              <a:cxnLst/>
              <a:rect l="l" t="t" r="r" b="b"/>
              <a:pathLst>
                <a:path w="720090" h="720089">
                  <a:moveTo>
                    <a:pt x="0" y="0"/>
                  </a:moveTo>
                  <a:lnTo>
                    <a:pt x="720001" y="0"/>
                  </a:lnTo>
                  <a:lnTo>
                    <a:pt x="720001" y="720001"/>
                  </a:lnTo>
                  <a:lnTo>
                    <a:pt x="0" y="720001"/>
                  </a:lnTo>
                  <a:lnTo>
                    <a:pt x="0" y="0"/>
                  </a:lnTo>
                  <a:close/>
                </a:path>
              </a:pathLst>
            </a:custGeom>
            <a:ln w="72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91935" y="4041673"/>
              <a:ext cx="631825" cy="33655"/>
            </a:xfrm>
            <a:custGeom>
              <a:avLst/>
              <a:gdLst/>
              <a:ahLst/>
              <a:cxnLst/>
              <a:rect l="l" t="t" r="r" b="b"/>
              <a:pathLst>
                <a:path w="631825" h="33654">
                  <a:moveTo>
                    <a:pt x="44297" y="0"/>
                  </a:moveTo>
                  <a:lnTo>
                    <a:pt x="33223" y="0"/>
                  </a:lnTo>
                  <a:lnTo>
                    <a:pt x="22148" y="0"/>
                  </a:lnTo>
                  <a:lnTo>
                    <a:pt x="11074" y="0"/>
                  </a:lnTo>
                  <a:lnTo>
                    <a:pt x="0" y="0"/>
                  </a:lnTo>
                  <a:lnTo>
                    <a:pt x="0" y="11074"/>
                  </a:lnTo>
                  <a:lnTo>
                    <a:pt x="0" y="22148"/>
                  </a:lnTo>
                  <a:lnTo>
                    <a:pt x="0" y="33223"/>
                  </a:lnTo>
                  <a:lnTo>
                    <a:pt x="11074" y="33223"/>
                  </a:lnTo>
                  <a:lnTo>
                    <a:pt x="11074" y="22148"/>
                  </a:lnTo>
                  <a:lnTo>
                    <a:pt x="11074" y="11087"/>
                  </a:lnTo>
                  <a:lnTo>
                    <a:pt x="22148" y="11087"/>
                  </a:lnTo>
                  <a:lnTo>
                    <a:pt x="33223" y="11087"/>
                  </a:lnTo>
                  <a:lnTo>
                    <a:pt x="44297" y="11087"/>
                  </a:lnTo>
                  <a:lnTo>
                    <a:pt x="44297" y="0"/>
                  </a:lnTo>
                  <a:close/>
                </a:path>
                <a:path w="631825" h="33654">
                  <a:moveTo>
                    <a:pt x="77533" y="0"/>
                  </a:moveTo>
                  <a:lnTo>
                    <a:pt x="66459" y="0"/>
                  </a:lnTo>
                  <a:lnTo>
                    <a:pt x="55384" y="0"/>
                  </a:lnTo>
                  <a:lnTo>
                    <a:pt x="44310" y="0"/>
                  </a:lnTo>
                  <a:lnTo>
                    <a:pt x="44310" y="11087"/>
                  </a:lnTo>
                  <a:lnTo>
                    <a:pt x="55384" y="11087"/>
                  </a:lnTo>
                  <a:lnTo>
                    <a:pt x="66459" y="11087"/>
                  </a:lnTo>
                  <a:lnTo>
                    <a:pt x="66459" y="22148"/>
                  </a:lnTo>
                  <a:lnTo>
                    <a:pt x="77533" y="22148"/>
                  </a:lnTo>
                  <a:lnTo>
                    <a:pt x="77533" y="11087"/>
                  </a:lnTo>
                  <a:lnTo>
                    <a:pt x="77533" y="0"/>
                  </a:lnTo>
                  <a:close/>
                </a:path>
                <a:path w="631825" h="33654">
                  <a:moveTo>
                    <a:pt x="121843" y="0"/>
                  </a:moveTo>
                  <a:lnTo>
                    <a:pt x="110769" y="0"/>
                  </a:lnTo>
                  <a:lnTo>
                    <a:pt x="99695" y="0"/>
                  </a:lnTo>
                  <a:lnTo>
                    <a:pt x="99695" y="11074"/>
                  </a:lnTo>
                  <a:lnTo>
                    <a:pt x="99695" y="22148"/>
                  </a:lnTo>
                  <a:lnTo>
                    <a:pt x="110769" y="22148"/>
                  </a:lnTo>
                  <a:lnTo>
                    <a:pt x="110769" y="11087"/>
                  </a:lnTo>
                  <a:lnTo>
                    <a:pt x="121843" y="11087"/>
                  </a:lnTo>
                  <a:lnTo>
                    <a:pt x="121843" y="0"/>
                  </a:lnTo>
                  <a:close/>
                </a:path>
                <a:path w="631825" h="33654">
                  <a:moveTo>
                    <a:pt x="143992" y="0"/>
                  </a:moveTo>
                  <a:lnTo>
                    <a:pt x="132918" y="0"/>
                  </a:lnTo>
                  <a:lnTo>
                    <a:pt x="132918" y="11074"/>
                  </a:lnTo>
                  <a:lnTo>
                    <a:pt x="132918" y="22148"/>
                  </a:lnTo>
                  <a:lnTo>
                    <a:pt x="143992" y="22148"/>
                  </a:lnTo>
                  <a:lnTo>
                    <a:pt x="143992" y="11087"/>
                  </a:lnTo>
                  <a:lnTo>
                    <a:pt x="143992" y="0"/>
                  </a:lnTo>
                  <a:close/>
                </a:path>
                <a:path w="631825" h="33654">
                  <a:moveTo>
                    <a:pt x="177228" y="0"/>
                  </a:moveTo>
                  <a:lnTo>
                    <a:pt x="166154" y="0"/>
                  </a:lnTo>
                  <a:lnTo>
                    <a:pt x="166154" y="11074"/>
                  </a:lnTo>
                  <a:lnTo>
                    <a:pt x="155079" y="11074"/>
                  </a:lnTo>
                  <a:lnTo>
                    <a:pt x="155079" y="22148"/>
                  </a:lnTo>
                  <a:lnTo>
                    <a:pt x="166154" y="22148"/>
                  </a:lnTo>
                  <a:lnTo>
                    <a:pt x="177228" y="22148"/>
                  </a:lnTo>
                  <a:lnTo>
                    <a:pt x="177228" y="11087"/>
                  </a:lnTo>
                  <a:lnTo>
                    <a:pt x="177228" y="0"/>
                  </a:lnTo>
                  <a:close/>
                </a:path>
                <a:path w="631825" h="33654">
                  <a:moveTo>
                    <a:pt x="210451" y="0"/>
                  </a:moveTo>
                  <a:lnTo>
                    <a:pt x="199377" y="0"/>
                  </a:lnTo>
                  <a:lnTo>
                    <a:pt x="188302" y="0"/>
                  </a:lnTo>
                  <a:lnTo>
                    <a:pt x="188302" y="11074"/>
                  </a:lnTo>
                  <a:lnTo>
                    <a:pt x="188302" y="22148"/>
                  </a:lnTo>
                  <a:lnTo>
                    <a:pt x="199377" y="22148"/>
                  </a:lnTo>
                  <a:lnTo>
                    <a:pt x="199377" y="11087"/>
                  </a:lnTo>
                  <a:lnTo>
                    <a:pt x="210451" y="11087"/>
                  </a:lnTo>
                  <a:lnTo>
                    <a:pt x="210451" y="0"/>
                  </a:lnTo>
                  <a:close/>
                </a:path>
                <a:path w="631825" h="33654">
                  <a:moveTo>
                    <a:pt x="232613" y="11074"/>
                  </a:moveTo>
                  <a:lnTo>
                    <a:pt x="221538" y="11074"/>
                  </a:lnTo>
                  <a:lnTo>
                    <a:pt x="221538" y="22148"/>
                  </a:lnTo>
                  <a:lnTo>
                    <a:pt x="232613" y="22148"/>
                  </a:lnTo>
                  <a:lnTo>
                    <a:pt x="232613" y="11074"/>
                  </a:lnTo>
                  <a:close/>
                </a:path>
                <a:path w="631825" h="33654">
                  <a:moveTo>
                    <a:pt x="265836" y="0"/>
                  </a:moveTo>
                  <a:lnTo>
                    <a:pt x="254762" y="0"/>
                  </a:lnTo>
                  <a:lnTo>
                    <a:pt x="243687" y="0"/>
                  </a:lnTo>
                  <a:lnTo>
                    <a:pt x="243687" y="11087"/>
                  </a:lnTo>
                  <a:lnTo>
                    <a:pt x="254762" y="11087"/>
                  </a:lnTo>
                  <a:lnTo>
                    <a:pt x="254762" y="22148"/>
                  </a:lnTo>
                  <a:lnTo>
                    <a:pt x="265836" y="22148"/>
                  </a:lnTo>
                  <a:lnTo>
                    <a:pt x="265836" y="11087"/>
                  </a:lnTo>
                  <a:lnTo>
                    <a:pt x="265836" y="0"/>
                  </a:lnTo>
                  <a:close/>
                </a:path>
                <a:path w="631825" h="33654">
                  <a:moveTo>
                    <a:pt x="299072" y="11074"/>
                  </a:moveTo>
                  <a:lnTo>
                    <a:pt x="287997" y="11074"/>
                  </a:lnTo>
                  <a:lnTo>
                    <a:pt x="287997" y="0"/>
                  </a:lnTo>
                  <a:lnTo>
                    <a:pt x="276923" y="0"/>
                  </a:lnTo>
                  <a:lnTo>
                    <a:pt x="265849" y="0"/>
                  </a:lnTo>
                  <a:lnTo>
                    <a:pt x="265849" y="11074"/>
                  </a:lnTo>
                  <a:lnTo>
                    <a:pt x="265849" y="22148"/>
                  </a:lnTo>
                  <a:lnTo>
                    <a:pt x="276923" y="22148"/>
                  </a:lnTo>
                  <a:lnTo>
                    <a:pt x="276923" y="11087"/>
                  </a:lnTo>
                  <a:lnTo>
                    <a:pt x="287997" y="11087"/>
                  </a:lnTo>
                  <a:lnTo>
                    <a:pt x="287997" y="22148"/>
                  </a:lnTo>
                  <a:lnTo>
                    <a:pt x="299072" y="22148"/>
                  </a:lnTo>
                  <a:lnTo>
                    <a:pt x="299072" y="11074"/>
                  </a:lnTo>
                  <a:close/>
                </a:path>
                <a:path w="631825" h="33654">
                  <a:moveTo>
                    <a:pt x="321221" y="11074"/>
                  </a:moveTo>
                  <a:lnTo>
                    <a:pt x="310146" y="11074"/>
                  </a:lnTo>
                  <a:lnTo>
                    <a:pt x="310146" y="22148"/>
                  </a:lnTo>
                  <a:lnTo>
                    <a:pt x="321221" y="22148"/>
                  </a:lnTo>
                  <a:lnTo>
                    <a:pt x="321221" y="11074"/>
                  </a:lnTo>
                  <a:close/>
                </a:path>
                <a:path w="631825" h="33654">
                  <a:moveTo>
                    <a:pt x="354457" y="11074"/>
                  </a:moveTo>
                  <a:lnTo>
                    <a:pt x="343382" y="11074"/>
                  </a:lnTo>
                  <a:lnTo>
                    <a:pt x="343382" y="0"/>
                  </a:lnTo>
                  <a:lnTo>
                    <a:pt x="332308" y="0"/>
                  </a:lnTo>
                  <a:lnTo>
                    <a:pt x="332308" y="11087"/>
                  </a:lnTo>
                  <a:lnTo>
                    <a:pt x="343382" y="11087"/>
                  </a:lnTo>
                  <a:lnTo>
                    <a:pt x="343382" y="22148"/>
                  </a:lnTo>
                  <a:lnTo>
                    <a:pt x="354457" y="22148"/>
                  </a:lnTo>
                  <a:lnTo>
                    <a:pt x="354457" y="11074"/>
                  </a:lnTo>
                  <a:close/>
                </a:path>
                <a:path w="631825" h="33654">
                  <a:moveTo>
                    <a:pt x="376605" y="11074"/>
                  </a:moveTo>
                  <a:lnTo>
                    <a:pt x="365531" y="11074"/>
                  </a:lnTo>
                  <a:lnTo>
                    <a:pt x="365531" y="22148"/>
                  </a:lnTo>
                  <a:lnTo>
                    <a:pt x="376605" y="22148"/>
                  </a:lnTo>
                  <a:lnTo>
                    <a:pt x="376605" y="11074"/>
                  </a:lnTo>
                  <a:close/>
                </a:path>
                <a:path w="631825" h="33654">
                  <a:moveTo>
                    <a:pt x="431990" y="11074"/>
                  </a:moveTo>
                  <a:lnTo>
                    <a:pt x="420916" y="11074"/>
                  </a:lnTo>
                  <a:lnTo>
                    <a:pt x="420916" y="0"/>
                  </a:lnTo>
                  <a:lnTo>
                    <a:pt x="409841" y="0"/>
                  </a:lnTo>
                  <a:lnTo>
                    <a:pt x="398767" y="0"/>
                  </a:lnTo>
                  <a:lnTo>
                    <a:pt x="387692" y="0"/>
                  </a:lnTo>
                  <a:lnTo>
                    <a:pt x="387692" y="11074"/>
                  </a:lnTo>
                  <a:lnTo>
                    <a:pt x="376618" y="11074"/>
                  </a:lnTo>
                  <a:lnTo>
                    <a:pt x="376618" y="22148"/>
                  </a:lnTo>
                  <a:lnTo>
                    <a:pt x="387692" y="22148"/>
                  </a:lnTo>
                  <a:lnTo>
                    <a:pt x="398767" y="22148"/>
                  </a:lnTo>
                  <a:lnTo>
                    <a:pt x="398767" y="11087"/>
                  </a:lnTo>
                  <a:lnTo>
                    <a:pt x="409841" y="11087"/>
                  </a:lnTo>
                  <a:lnTo>
                    <a:pt x="409841" y="22148"/>
                  </a:lnTo>
                  <a:lnTo>
                    <a:pt x="420916" y="22148"/>
                  </a:lnTo>
                  <a:lnTo>
                    <a:pt x="431990" y="22148"/>
                  </a:lnTo>
                  <a:lnTo>
                    <a:pt x="431990" y="11074"/>
                  </a:lnTo>
                  <a:close/>
                </a:path>
                <a:path w="631825" h="33654">
                  <a:moveTo>
                    <a:pt x="443077" y="0"/>
                  </a:moveTo>
                  <a:lnTo>
                    <a:pt x="432003" y="0"/>
                  </a:lnTo>
                  <a:lnTo>
                    <a:pt x="432003" y="11087"/>
                  </a:lnTo>
                  <a:lnTo>
                    <a:pt x="443077" y="11087"/>
                  </a:lnTo>
                  <a:lnTo>
                    <a:pt x="443077" y="0"/>
                  </a:lnTo>
                  <a:close/>
                </a:path>
                <a:path w="631825" h="33654">
                  <a:moveTo>
                    <a:pt x="487375" y="0"/>
                  </a:moveTo>
                  <a:lnTo>
                    <a:pt x="476300" y="0"/>
                  </a:lnTo>
                  <a:lnTo>
                    <a:pt x="465226" y="0"/>
                  </a:lnTo>
                  <a:lnTo>
                    <a:pt x="454152" y="0"/>
                  </a:lnTo>
                  <a:lnTo>
                    <a:pt x="454152" y="11087"/>
                  </a:lnTo>
                  <a:lnTo>
                    <a:pt x="465226" y="11087"/>
                  </a:lnTo>
                  <a:lnTo>
                    <a:pt x="476300" y="11087"/>
                  </a:lnTo>
                  <a:lnTo>
                    <a:pt x="476300" y="22148"/>
                  </a:lnTo>
                  <a:lnTo>
                    <a:pt x="487375" y="22148"/>
                  </a:lnTo>
                  <a:lnTo>
                    <a:pt x="487375" y="11087"/>
                  </a:lnTo>
                  <a:lnTo>
                    <a:pt x="487375" y="0"/>
                  </a:lnTo>
                  <a:close/>
                </a:path>
                <a:path w="631825" h="33654">
                  <a:moveTo>
                    <a:pt x="531685" y="0"/>
                  </a:moveTo>
                  <a:lnTo>
                    <a:pt x="520611" y="0"/>
                  </a:lnTo>
                  <a:lnTo>
                    <a:pt x="509536" y="0"/>
                  </a:lnTo>
                  <a:lnTo>
                    <a:pt x="509536" y="11074"/>
                  </a:lnTo>
                  <a:lnTo>
                    <a:pt x="498462" y="11074"/>
                  </a:lnTo>
                  <a:lnTo>
                    <a:pt x="487387" y="11074"/>
                  </a:lnTo>
                  <a:lnTo>
                    <a:pt x="487387" y="22148"/>
                  </a:lnTo>
                  <a:lnTo>
                    <a:pt x="498462" y="22148"/>
                  </a:lnTo>
                  <a:lnTo>
                    <a:pt x="509536" y="22148"/>
                  </a:lnTo>
                  <a:lnTo>
                    <a:pt x="509536" y="11087"/>
                  </a:lnTo>
                  <a:lnTo>
                    <a:pt x="520611" y="11087"/>
                  </a:lnTo>
                  <a:lnTo>
                    <a:pt x="520611" y="22148"/>
                  </a:lnTo>
                  <a:lnTo>
                    <a:pt x="531685" y="22148"/>
                  </a:lnTo>
                  <a:lnTo>
                    <a:pt x="531685" y="11087"/>
                  </a:lnTo>
                  <a:lnTo>
                    <a:pt x="531685" y="0"/>
                  </a:lnTo>
                  <a:close/>
                </a:path>
                <a:path w="631825" h="33654">
                  <a:moveTo>
                    <a:pt x="598144" y="0"/>
                  </a:moveTo>
                  <a:lnTo>
                    <a:pt x="587070" y="0"/>
                  </a:lnTo>
                  <a:lnTo>
                    <a:pt x="575995" y="0"/>
                  </a:lnTo>
                  <a:lnTo>
                    <a:pt x="564921" y="0"/>
                  </a:lnTo>
                  <a:lnTo>
                    <a:pt x="553847" y="0"/>
                  </a:lnTo>
                  <a:lnTo>
                    <a:pt x="553847" y="11074"/>
                  </a:lnTo>
                  <a:lnTo>
                    <a:pt x="553847" y="22148"/>
                  </a:lnTo>
                  <a:lnTo>
                    <a:pt x="564921" y="22148"/>
                  </a:lnTo>
                  <a:lnTo>
                    <a:pt x="564921" y="11087"/>
                  </a:lnTo>
                  <a:lnTo>
                    <a:pt x="575995" y="11087"/>
                  </a:lnTo>
                  <a:lnTo>
                    <a:pt x="587070" y="11087"/>
                  </a:lnTo>
                  <a:lnTo>
                    <a:pt x="598144" y="11087"/>
                  </a:lnTo>
                  <a:lnTo>
                    <a:pt x="598144" y="0"/>
                  </a:lnTo>
                  <a:close/>
                </a:path>
                <a:path w="631825" h="33654">
                  <a:moveTo>
                    <a:pt x="631380" y="0"/>
                  </a:moveTo>
                  <a:lnTo>
                    <a:pt x="620306" y="0"/>
                  </a:lnTo>
                  <a:lnTo>
                    <a:pt x="609231" y="0"/>
                  </a:lnTo>
                  <a:lnTo>
                    <a:pt x="598157" y="0"/>
                  </a:lnTo>
                  <a:lnTo>
                    <a:pt x="598157" y="11087"/>
                  </a:lnTo>
                  <a:lnTo>
                    <a:pt x="609231" y="11087"/>
                  </a:lnTo>
                  <a:lnTo>
                    <a:pt x="620306" y="11087"/>
                  </a:lnTo>
                  <a:lnTo>
                    <a:pt x="620306" y="22148"/>
                  </a:lnTo>
                  <a:lnTo>
                    <a:pt x="631380" y="22148"/>
                  </a:lnTo>
                  <a:lnTo>
                    <a:pt x="631380" y="11087"/>
                  </a:lnTo>
                  <a:lnTo>
                    <a:pt x="6313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114084" y="4069359"/>
              <a:ext cx="144145" cy="0"/>
            </a:xfrm>
            <a:custGeom>
              <a:avLst/>
              <a:gdLst/>
              <a:ahLst/>
              <a:cxnLst/>
              <a:rect l="l" t="t" r="r" b="b"/>
              <a:pathLst>
                <a:path w="144145">
                  <a:moveTo>
                    <a:pt x="0" y="0"/>
                  </a:moveTo>
                  <a:lnTo>
                    <a:pt x="144005" y="0"/>
                  </a:lnTo>
                </a:path>
              </a:pathLst>
            </a:custGeom>
            <a:ln w="11074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91935" y="4063822"/>
              <a:ext cx="631825" cy="22225"/>
            </a:xfrm>
            <a:custGeom>
              <a:avLst/>
              <a:gdLst/>
              <a:ahLst/>
              <a:cxnLst/>
              <a:rect l="l" t="t" r="r" b="b"/>
              <a:pathLst>
                <a:path w="631825" h="22225">
                  <a:moveTo>
                    <a:pt x="11074" y="11074"/>
                  </a:moveTo>
                  <a:lnTo>
                    <a:pt x="0" y="11074"/>
                  </a:lnTo>
                  <a:lnTo>
                    <a:pt x="0" y="22148"/>
                  </a:lnTo>
                  <a:lnTo>
                    <a:pt x="11074" y="22148"/>
                  </a:lnTo>
                  <a:lnTo>
                    <a:pt x="11074" y="11074"/>
                  </a:lnTo>
                  <a:close/>
                </a:path>
                <a:path w="631825" h="22225">
                  <a:moveTo>
                    <a:pt x="44297" y="11074"/>
                  </a:moveTo>
                  <a:lnTo>
                    <a:pt x="33223" y="11074"/>
                  </a:lnTo>
                  <a:lnTo>
                    <a:pt x="22148" y="11074"/>
                  </a:lnTo>
                  <a:lnTo>
                    <a:pt x="22148" y="22148"/>
                  </a:lnTo>
                  <a:lnTo>
                    <a:pt x="33223" y="22148"/>
                  </a:lnTo>
                  <a:lnTo>
                    <a:pt x="44297" y="22148"/>
                  </a:lnTo>
                  <a:lnTo>
                    <a:pt x="44297" y="11074"/>
                  </a:lnTo>
                  <a:close/>
                </a:path>
                <a:path w="631825" h="22225">
                  <a:moveTo>
                    <a:pt x="55384" y="11074"/>
                  </a:moveTo>
                  <a:lnTo>
                    <a:pt x="44310" y="11074"/>
                  </a:lnTo>
                  <a:lnTo>
                    <a:pt x="44310" y="22148"/>
                  </a:lnTo>
                  <a:lnTo>
                    <a:pt x="55384" y="22148"/>
                  </a:lnTo>
                  <a:lnTo>
                    <a:pt x="55384" y="11074"/>
                  </a:lnTo>
                  <a:close/>
                </a:path>
                <a:path w="631825" h="22225">
                  <a:moveTo>
                    <a:pt x="77533" y="11074"/>
                  </a:moveTo>
                  <a:lnTo>
                    <a:pt x="66459" y="11074"/>
                  </a:lnTo>
                  <a:lnTo>
                    <a:pt x="66459" y="22148"/>
                  </a:lnTo>
                  <a:lnTo>
                    <a:pt x="77533" y="22148"/>
                  </a:lnTo>
                  <a:lnTo>
                    <a:pt x="77533" y="11074"/>
                  </a:lnTo>
                  <a:close/>
                </a:path>
                <a:path w="631825" h="22225">
                  <a:moveTo>
                    <a:pt x="99682" y="11074"/>
                  </a:moveTo>
                  <a:lnTo>
                    <a:pt x="88607" y="11074"/>
                  </a:lnTo>
                  <a:lnTo>
                    <a:pt x="88607" y="22148"/>
                  </a:lnTo>
                  <a:lnTo>
                    <a:pt x="99682" y="22148"/>
                  </a:lnTo>
                  <a:lnTo>
                    <a:pt x="99682" y="11074"/>
                  </a:lnTo>
                  <a:close/>
                </a:path>
                <a:path w="631825" h="22225">
                  <a:moveTo>
                    <a:pt x="132918" y="11074"/>
                  </a:moveTo>
                  <a:lnTo>
                    <a:pt x="121843" y="11074"/>
                  </a:lnTo>
                  <a:lnTo>
                    <a:pt x="110769" y="11074"/>
                  </a:lnTo>
                  <a:lnTo>
                    <a:pt x="99695" y="11074"/>
                  </a:lnTo>
                  <a:lnTo>
                    <a:pt x="99695" y="22148"/>
                  </a:lnTo>
                  <a:lnTo>
                    <a:pt x="110769" y="22148"/>
                  </a:lnTo>
                  <a:lnTo>
                    <a:pt x="121843" y="22148"/>
                  </a:lnTo>
                  <a:lnTo>
                    <a:pt x="132918" y="22148"/>
                  </a:lnTo>
                  <a:lnTo>
                    <a:pt x="132918" y="11074"/>
                  </a:lnTo>
                  <a:close/>
                </a:path>
                <a:path w="631825" h="22225">
                  <a:moveTo>
                    <a:pt x="155054" y="11074"/>
                  </a:moveTo>
                  <a:lnTo>
                    <a:pt x="143992" y="11074"/>
                  </a:lnTo>
                  <a:lnTo>
                    <a:pt x="143992" y="22148"/>
                  </a:lnTo>
                  <a:lnTo>
                    <a:pt x="155054" y="22148"/>
                  </a:lnTo>
                  <a:lnTo>
                    <a:pt x="155054" y="11074"/>
                  </a:lnTo>
                  <a:close/>
                </a:path>
                <a:path w="631825" h="22225">
                  <a:moveTo>
                    <a:pt x="199377" y="11074"/>
                  </a:moveTo>
                  <a:lnTo>
                    <a:pt x="188302" y="11074"/>
                  </a:lnTo>
                  <a:lnTo>
                    <a:pt x="177228" y="11074"/>
                  </a:lnTo>
                  <a:lnTo>
                    <a:pt x="166154" y="11074"/>
                  </a:lnTo>
                  <a:lnTo>
                    <a:pt x="155079" y="11074"/>
                  </a:lnTo>
                  <a:lnTo>
                    <a:pt x="155079" y="22148"/>
                  </a:lnTo>
                  <a:lnTo>
                    <a:pt x="166154" y="22148"/>
                  </a:lnTo>
                  <a:lnTo>
                    <a:pt x="177228" y="22148"/>
                  </a:lnTo>
                  <a:lnTo>
                    <a:pt x="188302" y="22148"/>
                  </a:lnTo>
                  <a:lnTo>
                    <a:pt x="199377" y="22148"/>
                  </a:lnTo>
                  <a:lnTo>
                    <a:pt x="199377" y="11074"/>
                  </a:lnTo>
                  <a:close/>
                </a:path>
                <a:path w="631825" h="22225">
                  <a:moveTo>
                    <a:pt x="221538" y="0"/>
                  </a:moveTo>
                  <a:lnTo>
                    <a:pt x="210464" y="0"/>
                  </a:lnTo>
                  <a:lnTo>
                    <a:pt x="210464" y="11074"/>
                  </a:lnTo>
                  <a:lnTo>
                    <a:pt x="210464" y="22148"/>
                  </a:lnTo>
                  <a:lnTo>
                    <a:pt x="221538" y="22148"/>
                  </a:lnTo>
                  <a:lnTo>
                    <a:pt x="221538" y="11074"/>
                  </a:lnTo>
                  <a:lnTo>
                    <a:pt x="221538" y="0"/>
                  </a:lnTo>
                  <a:close/>
                </a:path>
                <a:path w="631825" h="22225">
                  <a:moveTo>
                    <a:pt x="243687" y="11074"/>
                  </a:moveTo>
                  <a:lnTo>
                    <a:pt x="232613" y="11074"/>
                  </a:lnTo>
                  <a:lnTo>
                    <a:pt x="232613" y="22148"/>
                  </a:lnTo>
                  <a:lnTo>
                    <a:pt x="243687" y="22148"/>
                  </a:lnTo>
                  <a:lnTo>
                    <a:pt x="243687" y="11074"/>
                  </a:lnTo>
                  <a:close/>
                </a:path>
                <a:path w="631825" h="22225">
                  <a:moveTo>
                    <a:pt x="265836" y="0"/>
                  </a:moveTo>
                  <a:lnTo>
                    <a:pt x="254762" y="0"/>
                  </a:lnTo>
                  <a:lnTo>
                    <a:pt x="254762" y="11074"/>
                  </a:lnTo>
                  <a:lnTo>
                    <a:pt x="254762" y="22148"/>
                  </a:lnTo>
                  <a:lnTo>
                    <a:pt x="265836" y="22148"/>
                  </a:lnTo>
                  <a:lnTo>
                    <a:pt x="265836" y="11074"/>
                  </a:lnTo>
                  <a:lnTo>
                    <a:pt x="265836" y="0"/>
                  </a:lnTo>
                  <a:close/>
                </a:path>
                <a:path w="631825" h="22225">
                  <a:moveTo>
                    <a:pt x="287997" y="0"/>
                  </a:moveTo>
                  <a:lnTo>
                    <a:pt x="276923" y="0"/>
                  </a:lnTo>
                  <a:lnTo>
                    <a:pt x="265849" y="0"/>
                  </a:lnTo>
                  <a:lnTo>
                    <a:pt x="265849" y="11074"/>
                  </a:lnTo>
                  <a:lnTo>
                    <a:pt x="276923" y="11074"/>
                  </a:lnTo>
                  <a:lnTo>
                    <a:pt x="276923" y="22148"/>
                  </a:lnTo>
                  <a:lnTo>
                    <a:pt x="287997" y="22148"/>
                  </a:lnTo>
                  <a:lnTo>
                    <a:pt x="287997" y="11074"/>
                  </a:lnTo>
                  <a:lnTo>
                    <a:pt x="287997" y="0"/>
                  </a:lnTo>
                  <a:close/>
                </a:path>
                <a:path w="631825" h="22225">
                  <a:moveTo>
                    <a:pt x="321221" y="0"/>
                  </a:moveTo>
                  <a:lnTo>
                    <a:pt x="310146" y="0"/>
                  </a:lnTo>
                  <a:lnTo>
                    <a:pt x="310146" y="11074"/>
                  </a:lnTo>
                  <a:lnTo>
                    <a:pt x="321221" y="11074"/>
                  </a:lnTo>
                  <a:lnTo>
                    <a:pt x="321221" y="0"/>
                  </a:lnTo>
                  <a:close/>
                </a:path>
                <a:path w="631825" h="22225">
                  <a:moveTo>
                    <a:pt x="365531" y="0"/>
                  </a:moveTo>
                  <a:lnTo>
                    <a:pt x="354457" y="0"/>
                  </a:lnTo>
                  <a:lnTo>
                    <a:pt x="343382" y="0"/>
                  </a:lnTo>
                  <a:lnTo>
                    <a:pt x="332308" y="0"/>
                  </a:lnTo>
                  <a:lnTo>
                    <a:pt x="321233" y="0"/>
                  </a:lnTo>
                  <a:lnTo>
                    <a:pt x="321233" y="11074"/>
                  </a:lnTo>
                  <a:lnTo>
                    <a:pt x="321233" y="22148"/>
                  </a:lnTo>
                  <a:lnTo>
                    <a:pt x="332308" y="22148"/>
                  </a:lnTo>
                  <a:lnTo>
                    <a:pt x="343382" y="22148"/>
                  </a:lnTo>
                  <a:lnTo>
                    <a:pt x="354457" y="22148"/>
                  </a:lnTo>
                  <a:lnTo>
                    <a:pt x="354457" y="11074"/>
                  </a:lnTo>
                  <a:lnTo>
                    <a:pt x="365531" y="11074"/>
                  </a:lnTo>
                  <a:lnTo>
                    <a:pt x="365531" y="0"/>
                  </a:lnTo>
                  <a:close/>
                </a:path>
                <a:path w="631825" h="22225">
                  <a:moveTo>
                    <a:pt x="409841" y="11074"/>
                  </a:moveTo>
                  <a:lnTo>
                    <a:pt x="398767" y="11074"/>
                  </a:lnTo>
                  <a:lnTo>
                    <a:pt x="398767" y="0"/>
                  </a:lnTo>
                  <a:lnTo>
                    <a:pt x="387692" y="0"/>
                  </a:lnTo>
                  <a:lnTo>
                    <a:pt x="387692" y="11074"/>
                  </a:lnTo>
                  <a:lnTo>
                    <a:pt x="387692" y="22148"/>
                  </a:lnTo>
                  <a:lnTo>
                    <a:pt x="398767" y="22148"/>
                  </a:lnTo>
                  <a:lnTo>
                    <a:pt x="409841" y="22148"/>
                  </a:lnTo>
                  <a:lnTo>
                    <a:pt x="409841" y="11074"/>
                  </a:lnTo>
                  <a:close/>
                </a:path>
                <a:path w="631825" h="22225">
                  <a:moveTo>
                    <a:pt x="431990" y="0"/>
                  </a:moveTo>
                  <a:lnTo>
                    <a:pt x="420916" y="0"/>
                  </a:lnTo>
                  <a:lnTo>
                    <a:pt x="409841" y="0"/>
                  </a:lnTo>
                  <a:lnTo>
                    <a:pt x="409841" y="11074"/>
                  </a:lnTo>
                  <a:lnTo>
                    <a:pt x="420916" y="11074"/>
                  </a:lnTo>
                  <a:lnTo>
                    <a:pt x="420916" y="22148"/>
                  </a:lnTo>
                  <a:lnTo>
                    <a:pt x="431990" y="22148"/>
                  </a:lnTo>
                  <a:lnTo>
                    <a:pt x="431990" y="11074"/>
                  </a:lnTo>
                  <a:lnTo>
                    <a:pt x="431990" y="0"/>
                  </a:lnTo>
                  <a:close/>
                </a:path>
                <a:path w="631825" h="22225">
                  <a:moveTo>
                    <a:pt x="487375" y="11074"/>
                  </a:moveTo>
                  <a:lnTo>
                    <a:pt x="476300" y="11074"/>
                  </a:lnTo>
                  <a:lnTo>
                    <a:pt x="476300" y="0"/>
                  </a:lnTo>
                  <a:lnTo>
                    <a:pt x="465226" y="0"/>
                  </a:lnTo>
                  <a:lnTo>
                    <a:pt x="454152" y="0"/>
                  </a:lnTo>
                  <a:lnTo>
                    <a:pt x="443077" y="0"/>
                  </a:lnTo>
                  <a:lnTo>
                    <a:pt x="432003" y="0"/>
                  </a:lnTo>
                  <a:lnTo>
                    <a:pt x="432003" y="11074"/>
                  </a:lnTo>
                  <a:lnTo>
                    <a:pt x="432003" y="22148"/>
                  </a:lnTo>
                  <a:lnTo>
                    <a:pt x="443077" y="22148"/>
                  </a:lnTo>
                  <a:lnTo>
                    <a:pt x="443077" y="11074"/>
                  </a:lnTo>
                  <a:lnTo>
                    <a:pt x="454152" y="11074"/>
                  </a:lnTo>
                  <a:lnTo>
                    <a:pt x="465226" y="11074"/>
                  </a:lnTo>
                  <a:lnTo>
                    <a:pt x="465226" y="22148"/>
                  </a:lnTo>
                  <a:lnTo>
                    <a:pt x="476300" y="22148"/>
                  </a:lnTo>
                  <a:lnTo>
                    <a:pt x="487375" y="22148"/>
                  </a:lnTo>
                  <a:lnTo>
                    <a:pt x="487375" y="11074"/>
                  </a:lnTo>
                  <a:close/>
                </a:path>
                <a:path w="631825" h="22225">
                  <a:moveTo>
                    <a:pt x="531685" y="0"/>
                  </a:moveTo>
                  <a:lnTo>
                    <a:pt x="520611" y="0"/>
                  </a:lnTo>
                  <a:lnTo>
                    <a:pt x="509536" y="0"/>
                  </a:lnTo>
                  <a:lnTo>
                    <a:pt x="498462" y="0"/>
                  </a:lnTo>
                  <a:lnTo>
                    <a:pt x="487387" y="0"/>
                  </a:lnTo>
                  <a:lnTo>
                    <a:pt x="487387" y="11074"/>
                  </a:lnTo>
                  <a:lnTo>
                    <a:pt x="498462" y="11074"/>
                  </a:lnTo>
                  <a:lnTo>
                    <a:pt x="509536" y="11074"/>
                  </a:lnTo>
                  <a:lnTo>
                    <a:pt x="520611" y="11074"/>
                  </a:lnTo>
                  <a:lnTo>
                    <a:pt x="520611" y="22148"/>
                  </a:lnTo>
                  <a:lnTo>
                    <a:pt x="531685" y="22148"/>
                  </a:lnTo>
                  <a:lnTo>
                    <a:pt x="531685" y="11074"/>
                  </a:lnTo>
                  <a:lnTo>
                    <a:pt x="531685" y="0"/>
                  </a:lnTo>
                  <a:close/>
                </a:path>
                <a:path w="631825" h="22225">
                  <a:moveTo>
                    <a:pt x="564921" y="0"/>
                  </a:moveTo>
                  <a:lnTo>
                    <a:pt x="553847" y="0"/>
                  </a:lnTo>
                  <a:lnTo>
                    <a:pt x="553847" y="11074"/>
                  </a:lnTo>
                  <a:lnTo>
                    <a:pt x="553847" y="22148"/>
                  </a:lnTo>
                  <a:lnTo>
                    <a:pt x="564921" y="22148"/>
                  </a:lnTo>
                  <a:lnTo>
                    <a:pt x="564921" y="11074"/>
                  </a:lnTo>
                  <a:lnTo>
                    <a:pt x="564921" y="0"/>
                  </a:lnTo>
                  <a:close/>
                </a:path>
                <a:path w="631825" h="22225">
                  <a:moveTo>
                    <a:pt x="598144" y="0"/>
                  </a:moveTo>
                  <a:lnTo>
                    <a:pt x="587070" y="0"/>
                  </a:lnTo>
                  <a:lnTo>
                    <a:pt x="575995" y="0"/>
                  </a:lnTo>
                  <a:lnTo>
                    <a:pt x="575995" y="11074"/>
                  </a:lnTo>
                  <a:lnTo>
                    <a:pt x="575995" y="22148"/>
                  </a:lnTo>
                  <a:lnTo>
                    <a:pt x="587070" y="22148"/>
                  </a:lnTo>
                  <a:lnTo>
                    <a:pt x="598144" y="22148"/>
                  </a:lnTo>
                  <a:lnTo>
                    <a:pt x="598144" y="11074"/>
                  </a:lnTo>
                  <a:lnTo>
                    <a:pt x="598144" y="0"/>
                  </a:lnTo>
                  <a:close/>
                </a:path>
                <a:path w="631825" h="22225">
                  <a:moveTo>
                    <a:pt x="609231" y="0"/>
                  </a:moveTo>
                  <a:lnTo>
                    <a:pt x="598157" y="0"/>
                  </a:lnTo>
                  <a:lnTo>
                    <a:pt x="598157" y="11074"/>
                  </a:lnTo>
                  <a:lnTo>
                    <a:pt x="598157" y="22148"/>
                  </a:lnTo>
                  <a:lnTo>
                    <a:pt x="609231" y="22148"/>
                  </a:lnTo>
                  <a:lnTo>
                    <a:pt x="609231" y="11074"/>
                  </a:lnTo>
                  <a:lnTo>
                    <a:pt x="609231" y="0"/>
                  </a:lnTo>
                  <a:close/>
                </a:path>
                <a:path w="631825" h="22225">
                  <a:moveTo>
                    <a:pt x="631380" y="0"/>
                  </a:moveTo>
                  <a:lnTo>
                    <a:pt x="620306" y="0"/>
                  </a:lnTo>
                  <a:lnTo>
                    <a:pt x="620306" y="11074"/>
                  </a:lnTo>
                  <a:lnTo>
                    <a:pt x="620306" y="22148"/>
                  </a:lnTo>
                  <a:lnTo>
                    <a:pt x="631380" y="22148"/>
                  </a:lnTo>
                  <a:lnTo>
                    <a:pt x="631380" y="11074"/>
                  </a:lnTo>
                  <a:lnTo>
                    <a:pt x="6313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91935" y="4091521"/>
              <a:ext cx="155575" cy="0"/>
            </a:xfrm>
            <a:custGeom>
              <a:avLst/>
              <a:gdLst/>
              <a:ahLst/>
              <a:cxnLst/>
              <a:rect l="l" t="t" r="r" b="b"/>
              <a:pathLst>
                <a:path w="155575">
                  <a:moveTo>
                    <a:pt x="0" y="0"/>
                  </a:moveTo>
                  <a:lnTo>
                    <a:pt x="155066" y="0"/>
                  </a:lnTo>
                </a:path>
              </a:pathLst>
            </a:custGeom>
            <a:ln w="11074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91935" y="4085983"/>
              <a:ext cx="631825" cy="22225"/>
            </a:xfrm>
            <a:custGeom>
              <a:avLst/>
              <a:gdLst/>
              <a:ahLst/>
              <a:cxnLst/>
              <a:rect l="l" t="t" r="r" b="b"/>
              <a:pathLst>
                <a:path w="631825" h="22225">
                  <a:moveTo>
                    <a:pt x="11074" y="11074"/>
                  </a:moveTo>
                  <a:lnTo>
                    <a:pt x="0" y="11074"/>
                  </a:lnTo>
                  <a:lnTo>
                    <a:pt x="0" y="22148"/>
                  </a:lnTo>
                  <a:lnTo>
                    <a:pt x="11074" y="22148"/>
                  </a:lnTo>
                  <a:lnTo>
                    <a:pt x="11074" y="11074"/>
                  </a:lnTo>
                  <a:close/>
                </a:path>
                <a:path w="631825" h="22225">
                  <a:moveTo>
                    <a:pt x="77533" y="11074"/>
                  </a:moveTo>
                  <a:lnTo>
                    <a:pt x="66459" y="11074"/>
                  </a:lnTo>
                  <a:lnTo>
                    <a:pt x="66459" y="22148"/>
                  </a:lnTo>
                  <a:lnTo>
                    <a:pt x="77533" y="22148"/>
                  </a:lnTo>
                  <a:lnTo>
                    <a:pt x="77533" y="11074"/>
                  </a:lnTo>
                  <a:close/>
                </a:path>
                <a:path w="631825" h="22225">
                  <a:moveTo>
                    <a:pt x="99682" y="11074"/>
                  </a:moveTo>
                  <a:lnTo>
                    <a:pt x="88607" y="11074"/>
                  </a:lnTo>
                  <a:lnTo>
                    <a:pt x="88607" y="22148"/>
                  </a:lnTo>
                  <a:lnTo>
                    <a:pt x="99682" y="22148"/>
                  </a:lnTo>
                  <a:lnTo>
                    <a:pt x="99682" y="11074"/>
                  </a:lnTo>
                  <a:close/>
                </a:path>
                <a:path w="631825" h="22225">
                  <a:moveTo>
                    <a:pt x="155054" y="11074"/>
                  </a:moveTo>
                  <a:lnTo>
                    <a:pt x="143992" y="11074"/>
                  </a:lnTo>
                  <a:lnTo>
                    <a:pt x="132918" y="11074"/>
                  </a:lnTo>
                  <a:lnTo>
                    <a:pt x="121843" y="11074"/>
                  </a:lnTo>
                  <a:lnTo>
                    <a:pt x="110769" y="11074"/>
                  </a:lnTo>
                  <a:lnTo>
                    <a:pt x="110769" y="22148"/>
                  </a:lnTo>
                  <a:lnTo>
                    <a:pt x="121843" y="22148"/>
                  </a:lnTo>
                  <a:lnTo>
                    <a:pt x="132918" y="22148"/>
                  </a:lnTo>
                  <a:lnTo>
                    <a:pt x="143992" y="22148"/>
                  </a:lnTo>
                  <a:lnTo>
                    <a:pt x="155054" y="22148"/>
                  </a:lnTo>
                  <a:lnTo>
                    <a:pt x="155054" y="11074"/>
                  </a:lnTo>
                  <a:close/>
                </a:path>
                <a:path w="631825" h="22225">
                  <a:moveTo>
                    <a:pt x="177228" y="11074"/>
                  </a:moveTo>
                  <a:lnTo>
                    <a:pt x="166154" y="11074"/>
                  </a:lnTo>
                  <a:lnTo>
                    <a:pt x="155079" y="11074"/>
                  </a:lnTo>
                  <a:lnTo>
                    <a:pt x="155079" y="22148"/>
                  </a:lnTo>
                  <a:lnTo>
                    <a:pt x="166154" y="22148"/>
                  </a:lnTo>
                  <a:lnTo>
                    <a:pt x="177228" y="22148"/>
                  </a:lnTo>
                  <a:lnTo>
                    <a:pt x="177228" y="11074"/>
                  </a:lnTo>
                  <a:close/>
                </a:path>
                <a:path w="631825" h="22225">
                  <a:moveTo>
                    <a:pt x="199377" y="11074"/>
                  </a:moveTo>
                  <a:lnTo>
                    <a:pt x="188302" y="11074"/>
                  </a:lnTo>
                  <a:lnTo>
                    <a:pt x="188302" y="22148"/>
                  </a:lnTo>
                  <a:lnTo>
                    <a:pt x="199377" y="22148"/>
                  </a:lnTo>
                  <a:lnTo>
                    <a:pt x="199377" y="11074"/>
                  </a:lnTo>
                  <a:close/>
                </a:path>
                <a:path w="631825" h="22225">
                  <a:moveTo>
                    <a:pt x="210451" y="0"/>
                  </a:moveTo>
                  <a:lnTo>
                    <a:pt x="199377" y="0"/>
                  </a:lnTo>
                  <a:lnTo>
                    <a:pt x="199377" y="11074"/>
                  </a:lnTo>
                  <a:lnTo>
                    <a:pt x="210451" y="11074"/>
                  </a:lnTo>
                  <a:lnTo>
                    <a:pt x="210451" y="0"/>
                  </a:lnTo>
                  <a:close/>
                </a:path>
                <a:path w="631825" h="22225">
                  <a:moveTo>
                    <a:pt x="232613" y="0"/>
                  </a:moveTo>
                  <a:lnTo>
                    <a:pt x="221538" y="0"/>
                  </a:lnTo>
                  <a:lnTo>
                    <a:pt x="210464" y="0"/>
                  </a:lnTo>
                  <a:lnTo>
                    <a:pt x="210464" y="11074"/>
                  </a:lnTo>
                  <a:lnTo>
                    <a:pt x="221538" y="11074"/>
                  </a:lnTo>
                  <a:lnTo>
                    <a:pt x="232613" y="11074"/>
                  </a:lnTo>
                  <a:lnTo>
                    <a:pt x="232613" y="0"/>
                  </a:lnTo>
                  <a:close/>
                </a:path>
                <a:path w="631825" h="22225">
                  <a:moveTo>
                    <a:pt x="243687" y="11074"/>
                  </a:moveTo>
                  <a:lnTo>
                    <a:pt x="232613" y="11074"/>
                  </a:lnTo>
                  <a:lnTo>
                    <a:pt x="232613" y="22148"/>
                  </a:lnTo>
                  <a:lnTo>
                    <a:pt x="243687" y="22148"/>
                  </a:lnTo>
                  <a:lnTo>
                    <a:pt x="243687" y="11074"/>
                  </a:lnTo>
                  <a:close/>
                </a:path>
                <a:path w="631825" h="22225">
                  <a:moveTo>
                    <a:pt x="265836" y="0"/>
                  </a:moveTo>
                  <a:lnTo>
                    <a:pt x="254762" y="0"/>
                  </a:lnTo>
                  <a:lnTo>
                    <a:pt x="243687" y="0"/>
                  </a:lnTo>
                  <a:lnTo>
                    <a:pt x="243687" y="11074"/>
                  </a:lnTo>
                  <a:lnTo>
                    <a:pt x="254762" y="11074"/>
                  </a:lnTo>
                  <a:lnTo>
                    <a:pt x="265836" y="11074"/>
                  </a:lnTo>
                  <a:lnTo>
                    <a:pt x="265836" y="0"/>
                  </a:lnTo>
                  <a:close/>
                </a:path>
                <a:path w="631825" h="22225">
                  <a:moveTo>
                    <a:pt x="276923" y="0"/>
                  </a:moveTo>
                  <a:lnTo>
                    <a:pt x="265849" y="0"/>
                  </a:lnTo>
                  <a:lnTo>
                    <a:pt x="265849" y="11074"/>
                  </a:lnTo>
                  <a:lnTo>
                    <a:pt x="276923" y="11074"/>
                  </a:lnTo>
                  <a:lnTo>
                    <a:pt x="276923" y="0"/>
                  </a:lnTo>
                  <a:close/>
                </a:path>
                <a:path w="631825" h="22225">
                  <a:moveTo>
                    <a:pt x="321221" y="0"/>
                  </a:moveTo>
                  <a:lnTo>
                    <a:pt x="310146" y="0"/>
                  </a:lnTo>
                  <a:lnTo>
                    <a:pt x="299072" y="0"/>
                  </a:lnTo>
                  <a:lnTo>
                    <a:pt x="287997" y="0"/>
                  </a:lnTo>
                  <a:lnTo>
                    <a:pt x="287997" y="11074"/>
                  </a:lnTo>
                  <a:lnTo>
                    <a:pt x="276923" y="11074"/>
                  </a:lnTo>
                  <a:lnTo>
                    <a:pt x="276923" y="22148"/>
                  </a:lnTo>
                  <a:lnTo>
                    <a:pt x="287997" y="22148"/>
                  </a:lnTo>
                  <a:lnTo>
                    <a:pt x="299072" y="22148"/>
                  </a:lnTo>
                  <a:lnTo>
                    <a:pt x="299072" y="11074"/>
                  </a:lnTo>
                  <a:lnTo>
                    <a:pt x="310146" y="11074"/>
                  </a:lnTo>
                  <a:lnTo>
                    <a:pt x="321221" y="11074"/>
                  </a:lnTo>
                  <a:lnTo>
                    <a:pt x="321221" y="0"/>
                  </a:lnTo>
                  <a:close/>
                </a:path>
                <a:path w="631825" h="22225">
                  <a:moveTo>
                    <a:pt x="354457" y="0"/>
                  </a:moveTo>
                  <a:lnTo>
                    <a:pt x="343382" y="0"/>
                  </a:lnTo>
                  <a:lnTo>
                    <a:pt x="332308" y="0"/>
                  </a:lnTo>
                  <a:lnTo>
                    <a:pt x="321233" y="0"/>
                  </a:lnTo>
                  <a:lnTo>
                    <a:pt x="321233" y="11074"/>
                  </a:lnTo>
                  <a:lnTo>
                    <a:pt x="332308" y="11074"/>
                  </a:lnTo>
                  <a:lnTo>
                    <a:pt x="332308" y="22148"/>
                  </a:lnTo>
                  <a:lnTo>
                    <a:pt x="343382" y="22148"/>
                  </a:lnTo>
                  <a:lnTo>
                    <a:pt x="343382" y="11074"/>
                  </a:lnTo>
                  <a:lnTo>
                    <a:pt x="354457" y="11074"/>
                  </a:lnTo>
                  <a:lnTo>
                    <a:pt x="354457" y="0"/>
                  </a:lnTo>
                  <a:close/>
                </a:path>
                <a:path w="631825" h="22225">
                  <a:moveTo>
                    <a:pt x="376605" y="0"/>
                  </a:moveTo>
                  <a:lnTo>
                    <a:pt x="365531" y="0"/>
                  </a:lnTo>
                  <a:lnTo>
                    <a:pt x="365531" y="11074"/>
                  </a:lnTo>
                  <a:lnTo>
                    <a:pt x="354457" y="11074"/>
                  </a:lnTo>
                  <a:lnTo>
                    <a:pt x="354457" y="22148"/>
                  </a:lnTo>
                  <a:lnTo>
                    <a:pt x="365531" y="22148"/>
                  </a:lnTo>
                  <a:lnTo>
                    <a:pt x="376605" y="22148"/>
                  </a:lnTo>
                  <a:lnTo>
                    <a:pt x="376605" y="11074"/>
                  </a:lnTo>
                  <a:lnTo>
                    <a:pt x="376605" y="0"/>
                  </a:lnTo>
                  <a:close/>
                </a:path>
                <a:path w="631825" h="22225">
                  <a:moveTo>
                    <a:pt x="420916" y="0"/>
                  </a:moveTo>
                  <a:lnTo>
                    <a:pt x="409841" y="0"/>
                  </a:lnTo>
                  <a:lnTo>
                    <a:pt x="398767" y="0"/>
                  </a:lnTo>
                  <a:lnTo>
                    <a:pt x="387692" y="0"/>
                  </a:lnTo>
                  <a:lnTo>
                    <a:pt x="387692" y="11074"/>
                  </a:lnTo>
                  <a:lnTo>
                    <a:pt x="376618" y="11074"/>
                  </a:lnTo>
                  <a:lnTo>
                    <a:pt x="376618" y="22148"/>
                  </a:lnTo>
                  <a:lnTo>
                    <a:pt x="387692" y="22148"/>
                  </a:lnTo>
                  <a:lnTo>
                    <a:pt x="398767" y="22148"/>
                  </a:lnTo>
                  <a:lnTo>
                    <a:pt x="409841" y="22148"/>
                  </a:lnTo>
                  <a:lnTo>
                    <a:pt x="409841" y="11074"/>
                  </a:lnTo>
                  <a:lnTo>
                    <a:pt x="420916" y="11074"/>
                  </a:lnTo>
                  <a:lnTo>
                    <a:pt x="420916" y="0"/>
                  </a:lnTo>
                  <a:close/>
                </a:path>
                <a:path w="631825" h="22225">
                  <a:moveTo>
                    <a:pt x="431990" y="11074"/>
                  </a:moveTo>
                  <a:lnTo>
                    <a:pt x="420916" y="11074"/>
                  </a:lnTo>
                  <a:lnTo>
                    <a:pt x="420916" y="22148"/>
                  </a:lnTo>
                  <a:lnTo>
                    <a:pt x="431990" y="22148"/>
                  </a:lnTo>
                  <a:lnTo>
                    <a:pt x="431990" y="11074"/>
                  </a:lnTo>
                  <a:close/>
                </a:path>
                <a:path w="631825" h="22225">
                  <a:moveTo>
                    <a:pt x="443077" y="0"/>
                  </a:moveTo>
                  <a:lnTo>
                    <a:pt x="432003" y="0"/>
                  </a:lnTo>
                  <a:lnTo>
                    <a:pt x="432003" y="11074"/>
                  </a:lnTo>
                  <a:lnTo>
                    <a:pt x="443077" y="11074"/>
                  </a:lnTo>
                  <a:lnTo>
                    <a:pt x="443077" y="0"/>
                  </a:lnTo>
                  <a:close/>
                </a:path>
                <a:path w="631825" h="22225">
                  <a:moveTo>
                    <a:pt x="487375" y="0"/>
                  </a:moveTo>
                  <a:lnTo>
                    <a:pt x="476300" y="0"/>
                  </a:lnTo>
                  <a:lnTo>
                    <a:pt x="465226" y="0"/>
                  </a:lnTo>
                  <a:lnTo>
                    <a:pt x="454152" y="0"/>
                  </a:lnTo>
                  <a:lnTo>
                    <a:pt x="454152" y="11074"/>
                  </a:lnTo>
                  <a:lnTo>
                    <a:pt x="465226" y="11074"/>
                  </a:lnTo>
                  <a:lnTo>
                    <a:pt x="476300" y="11074"/>
                  </a:lnTo>
                  <a:lnTo>
                    <a:pt x="487375" y="11074"/>
                  </a:lnTo>
                  <a:lnTo>
                    <a:pt x="487375" y="0"/>
                  </a:lnTo>
                  <a:close/>
                </a:path>
                <a:path w="631825" h="22225">
                  <a:moveTo>
                    <a:pt x="498462" y="0"/>
                  </a:moveTo>
                  <a:lnTo>
                    <a:pt x="487387" y="0"/>
                  </a:lnTo>
                  <a:lnTo>
                    <a:pt x="487387" y="11074"/>
                  </a:lnTo>
                  <a:lnTo>
                    <a:pt x="498462" y="11074"/>
                  </a:lnTo>
                  <a:lnTo>
                    <a:pt x="498462" y="0"/>
                  </a:lnTo>
                  <a:close/>
                </a:path>
                <a:path w="631825" h="22225">
                  <a:moveTo>
                    <a:pt x="520611" y="11074"/>
                  </a:moveTo>
                  <a:lnTo>
                    <a:pt x="509536" y="11074"/>
                  </a:lnTo>
                  <a:lnTo>
                    <a:pt x="498462" y="11074"/>
                  </a:lnTo>
                  <a:lnTo>
                    <a:pt x="498462" y="22148"/>
                  </a:lnTo>
                  <a:lnTo>
                    <a:pt x="509536" y="22148"/>
                  </a:lnTo>
                  <a:lnTo>
                    <a:pt x="520611" y="22148"/>
                  </a:lnTo>
                  <a:lnTo>
                    <a:pt x="520611" y="11074"/>
                  </a:lnTo>
                  <a:close/>
                </a:path>
                <a:path w="631825" h="22225">
                  <a:moveTo>
                    <a:pt x="531685" y="0"/>
                  </a:moveTo>
                  <a:lnTo>
                    <a:pt x="520611" y="0"/>
                  </a:lnTo>
                  <a:lnTo>
                    <a:pt x="520611" y="11074"/>
                  </a:lnTo>
                  <a:lnTo>
                    <a:pt x="531685" y="11074"/>
                  </a:lnTo>
                  <a:lnTo>
                    <a:pt x="531685" y="0"/>
                  </a:lnTo>
                  <a:close/>
                </a:path>
                <a:path w="631825" h="22225">
                  <a:moveTo>
                    <a:pt x="564921" y="0"/>
                  </a:moveTo>
                  <a:lnTo>
                    <a:pt x="553847" y="0"/>
                  </a:lnTo>
                  <a:lnTo>
                    <a:pt x="553847" y="11074"/>
                  </a:lnTo>
                  <a:lnTo>
                    <a:pt x="553847" y="22148"/>
                  </a:lnTo>
                  <a:lnTo>
                    <a:pt x="564921" y="22148"/>
                  </a:lnTo>
                  <a:lnTo>
                    <a:pt x="564921" y="11074"/>
                  </a:lnTo>
                  <a:lnTo>
                    <a:pt x="564921" y="0"/>
                  </a:lnTo>
                  <a:close/>
                </a:path>
                <a:path w="631825" h="22225">
                  <a:moveTo>
                    <a:pt x="598144" y="0"/>
                  </a:moveTo>
                  <a:lnTo>
                    <a:pt x="587070" y="0"/>
                  </a:lnTo>
                  <a:lnTo>
                    <a:pt x="575995" y="0"/>
                  </a:lnTo>
                  <a:lnTo>
                    <a:pt x="575995" y="11074"/>
                  </a:lnTo>
                  <a:lnTo>
                    <a:pt x="587070" y="11074"/>
                  </a:lnTo>
                  <a:lnTo>
                    <a:pt x="598144" y="11074"/>
                  </a:lnTo>
                  <a:lnTo>
                    <a:pt x="598144" y="0"/>
                  </a:lnTo>
                  <a:close/>
                </a:path>
                <a:path w="631825" h="22225">
                  <a:moveTo>
                    <a:pt x="609231" y="0"/>
                  </a:moveTo>
                  <a:lnTo>
                    <a:pt x="598157" y="0"/>
                  </a:lnTo>
                  <a:lnTo>
                    <a:pt x="598157" y="11074"/>
                  </a:lnTo>
                  <a:lnTo>
                    <a:pt x="609231" y="11074"/>
                  </a:lnTo>
                  <a:lnTo>
                    <a:pt x="609231" y="0"/>
                  </a:lnTo>
                  <a:close/>
                </a:path>
                <a:path w="631825" h="22225">
                  <a:moveTo>
                    <a:pt x="631380" y="0"/>
                  </a:moveTo>
                  <a:lnTo>
                    <a:pt x="620306" y="0"/>
                  </a:lnTo>
                  <a:lnTo>
                    <a:pt x="620306" y="11074"/>
                  </a:lnTo>
                  <a:lnTo>
                    <a:pt x="620306" y="22148"/>
                  </a:lnTo>
                  <a:lnTo>
                    <a:pt x="631380" y="22148"/>
                  </a:lnTo>
                  <a:lnTo>
                    <a:pt x="631380" y="11074"/>
                  </a:lnTo>
                  <a:lnTo>
                    <a:pt x="6313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91935" y="4113669"/>
              <a:ext cx="631825" cy="0"/>
            </a:xfrm>
            <a:custGeom>
              <a:avLst/>
              <a:gdLst/>
              <a:ahLst/>
              <a:cxnLst/>
              <a:rect l="l" t="t" r="r" b="b"/>
              <a:pathLst>
                <a:path w="631825">
                  <a:moveTo>
                    <a:pt x="0" y="0"/>
                  </a:moveTo>
                  <a:lnTo>
                    <a:pt x="631380" y="0"/>
                  </a:lnTo>
                </a:path>
              </a:pathLst>
            </a:custGeom>
            <a:ln w="11074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91935" y="4119206"/>
              <a:ext cx="609600" cy="33655"/>
            </a:xfrm>
            <a:custGeom>
              <a:avLst/>
              <a:gdLst/>
              <a:ahLst/>
              <a:cxnLst/>
              <a:rect l="l" t="t" r="r" b="b"/>
              <a:pathLst>
                <a:path w="609600" h="33654">
                  <a:moveTo>
                    <a:pt x="11074" y="11074"/>
                  </a:moveTo>
                  <a:lnTo>
                    <a:pt x="0" y="11074"/>
                  </a:lnTo>
                  <a:lnTo>
                    <a:pt x="0" y="22148"/>
                  </a:lnTo>
                  <a:lnTo>
                    <a:pt x="11074" y="22148"/>
                  </a:lnTo>
                  <a:lnTo>
                    <a:pt x="11074" y="11074"/>
                  </a:lnTo>
                  <a:close/>
                </a:path>
                <a:path w="609600" h="33654">
                  <a:moveTo>
                    <a:pt x="44297" y="22161"/>
                  </a:moveTo>
                  <a:lnTo>
                    <a:pt x="33223" y="22161"/>
                  </a:lnTo>
                  <a:lnTo>
                    <a:pt x="22148" y="22161"/>
                  </a:lnTo>
                  <a:lnTo>
                    <a:pt x="11074" y="22161"/>
                  </a:lnTo>
                  <a:lnTo>
                    <a:pt x="11074" y="33235"/>
                  </a:lnTo>
                  <a:lnTo>
                    <a:pt x="22148" y="33235"/>
                  </a:lnTo>
                  <a:lnTo>
                    <a:pt x="33223" y="33235"/>
                  </a:lnTo>
                  <a:lnTo>
                    <a:pt x="44297" y="33235"/>
                  </a:lnTo>
                  <a:lnTo>
                    <a:pt x="44297" y="22161"/>
                  </a:lnTo>
                  <a:close/>
                </a:path>
                <a:path w="609600" h="33654">
                  <a:moveTo>
                    <a:pt x="44297" y="11074"/>
                  </a:moveTo>
                  <a:lnTo>
                    <a:pt x="33223" y="11074"/>
                  </a:lnTo>
                  <a:lnTo>
                    <a:pt x="22148" y="11074"/>
                  </a:lnTo>
                  <a:lnTo>
                    <a:pt x="22148" y="22148"/>
                  </a:lnTo>
                  <a:lnTo>
                    <a:pt x="33223" y="22148"/>
                  </a:lnTo>
                  <a:lnTo>
                    <a:pt x="44297" y="22148"/>
                  </a:lnTo>
                  <a:lnTo>
                    <a:pt x="44297" y="11074"/>
                  </a:lnTo>
                  <a:close/>
                </a:path>
                <a:path w="609600" h="33654">
                  <a:moveTo>
                    <a:pt x="55384" y="22161"/>
                  </a:moveTo>
                  <a:lnTo>
                    <a:pt x="44310" y="22161"/>
                  </a:lnTo>
                  <a:lnTo>
                    <a:pt x="44310" y="33235"/>
                  </a:lnTo>
                  <a:lnTo>
                    <a:pt x="55384" y="33235"/>
                  </a:lnTo>
                  <a:lnTo>
                    <a:pt x="55384" y="22161"/>
                  </a:lnTo>
                  <a:close/>
                </a:path>
                <a:path w="609600" h="33654">
                  <a:moveTo>
                    <a:pt x="77533" y="11074"/>
                  </a:moveTo>
                  <a:lnTo>
                    <a:pt x="66459" y="11074"/>
                  </a:lnTo>
                  <a:lnTo>
                    <a:pt x="55384" y="11074"/>
                  </a:lnTo>
                  <a:lnTo>
                    <a:pt x="44310" y="11074"/>
                  </a:lnTo>
                  <a:lnTo>
                    <a:pt x="44310" y="22148"/>
                  </a:lnTo>
                  <a:lnTo>
                    <a:pt x="55384" y="22148"/>
                  </a:lnTo>
                  <a:lnTo>
                    <a:pt x="66459" y="22148"/>
                  </a:lnTo>
                  <a:lnTo>
                    <a:pt x="77533" y="22148"/>
                  </a:lnTo>
                  <a:lnTo>
                    <a:pt x="77533" y="11074"/>
                  </a:lnTo>
                  <a:close/>
                </a:path>
                <a:path w="609600" h="33654">
                  <a:moveTo>
                    <a:pt x="99682" y="22161"/>
                  </a:moveTo>
                  <a:lnTo>
                    <a:pt x="88607" y="22161"/>
                  </a:lnTo>
                  <a:lnTo>
                    <a:pt x="77533" y="22161"/>
                  </a:lnTo>
                  <a:lnTo>
                    <a:pt x="77533" y="33235"/>
                  </a:lnTo>
                  <a:lnTo>
                    <a:pt x="88607" y="33235"/>
                  </a:lnTo>
                  <a:lnTo>
                    <a:pt x="99682" y="33235"/>
                  </a:lnTo>
                  <a:lnTo>
                    <a:pt x="99682" y="22161"/>
                  </a:lnTo>
                  <a:close/>
                </a:path>
                <a:path w="609600" h="33654">
                  <a:moveTo>
                    <a:pt x="99682" y="0"/>
                  </a:moveTo>
                  <a:lnTo>
                    <a:pt x="88607" y="0"/>
                  </a:lnTo>
                  <a:lnTo>
                    <a:pt x="88607" y="11074"/>
                  </a:lnTo>
                  <a:lnTo>
                    <a:pt x="99682" y="11074"/>
                  </a:lnTo>
                  <a:lnTo>
                    <a:pt x="99682" y="0"/>
                  </a:lnTo>
                  <a:close/>
                </a:path>
                <a:path w="609600" h="33654">
                  <a:moveTo>
                    <a:pt x="110769" y="22161"/>
                  </a:moveTo>
                  <a:lnTo>
                    <a:pt x="99695" y="22161"/>
                  </a:lnTo>
                  <a:lnTo>
                    <a:pt x="99695" y="33235"/>
                  </a:lnTo>
                  <a:lnTo>
                    <a:pt x="110769" y="33235"/>
                  </a:lnTo>
                  <a:lnTo>
                    <a:pt x="110769" y="22161"/>
                  </a:lnTo>
                  <a:close/>
                </a:path>
                <a:path w="609600" h="33654">
                  <a:moveTo>
                    <a:pt x="110769" y="0"/>
                  </a:moveTo>
                  <a:lnTo>
                    <a:pt x="99695" y="0"/>
                  </a:lnTo>
                  <a:lnTo>
                    <a:pt x="99695" y="11074"/>
                  </a:lnTo>
                  <a:lnTo>
                    <a:pt x="110769" y="11074"/>
                  </a:lnTo>
                  <a:lnTo>
                    <a:pt x="110769" y="0"/>
                  </a:lnTo>
                  <a:close/>
                </a:path>
                <a:path w="609600" h="33654">
                  <a:moveTo>
                    <a:pt x="121843" y="11074"/>
                  </a:moveTo>
                  <a:lnTo>
                    <a:pt x="110769" y="11074"/>
                  </a:lnTo>
                  <a:lnTo>
                    <a:pt x="110769" y="22148"/>
                  </a:lnTo>
                  <a:lnTo>
                    <a:pt x="121843" y="22148"/>
                  </a:lnTo>
                  <a:lnTo>
                    <a:pt x="121843" y="11074"/>
                  </a:lnTo>
                  <a:close/>
                </a:path>
                <a:path w="609600" h="33654">
                  <a:moveTo>
                    <a:pt x="143992" y="22161"/>
                  </a:moveTo>
                  <a:lnTo>
                    <a:pt x="132918" y="22161"/>
                  </a:lnTo>
                  <a:lnTo>
                    <a:pt x="121843" y="22161"/>
                  </a:lnTo>
                  <a:lnTo>
                    <a:pt x="121843" y="33235"/>
                  </a:lnTo>
                  <a:lnTo>
                    <a:pt x="132918" y="33235"/>
                  </a:lnTo>
                  <a:lnTo>
                    <a:pt x="143992" y="33235"/>
                  </a:lnTo>
                  <a:lnTo>
                    <a:pt x="143992" y="22161"/>
                  </a:lnTo>
                  <a:close/>
                </a:path>
                <a:path w="609600" h="33654">
                  <a:moveTo>
                    <a:pt x="155054" y="11074"/>
                  </a:moveTo>
                  <a:lnTo>
                    <a:pt x="143992" y="11074"/>
                  </a:lnTo>
                  <a:lnTo>
                    <a:pt x="143992" y="22148"/>
                  </a:lnTo>
                  <a:lnTo>
                    <a:pt x="155054" y="22148"/>
                  </a:lnTo>
                  <a:lnTo>
                    <a:pt x="155054" y="11074"/>
                  </a:lnTo>
                  <a:close/>
                </a:path>
                <a:path w="609600" h="33654">
                  <a:moveTo>
                    <a:pt x="166154" y="11074"/>
                  </a:moveTo>
                  <a:lnTo>
                    <a:pt x="155079" y="11074"/>
                  </a:lnTo>
                  <a:lnTo>
                    <a:pt x="155079" y="22148"/>
                  </a:lnTo>
                  <a:lnTo>
                    <a:pt x="166154" y="22148"/>
                  </a:lnTo>
                  <a:lnTo>
                    <a:pt x="166154" y="11074"/>
                  </a:lnTo>
                  <a:close/>
                </a:path>
                <a:path w="609600" h="33654">
                  <a:moveTo>
                    <a:pt x="199377" y="22161"/>
                  </a:moveTo>
                  <a:lnTo>
                    <a:pt x="188302" y="22161"/>
                  </a:lnTo>
                  <a:lnTo>
                    <a:pt x="188302" y="33235"/>
                  </a:lnTo>
                  <a:lnTo>
                    <a:pt x="199377" y="33235"/>
                  </a:lnTo>
                  <a:lnTo>
                    <a:pt x="199377" y="22161"/>
                  </a:lnTo>
                  <a:close/>
                </a:path>
                <a:path w="609600" h="33654">
                  <a:moveTo>
                    <a:pt x="210451" y="0"/>
                  </a:moveTo>
                  <a:lnTo>
                    <a:pt x="199377" y="0"/>
                  </a:lnTo>
                  <a:lnTo>
                    <a:pt x="188302" y="0"/>
                  </a:lnTo>
                  <a:lnTo>
                    <a:pt x="177228" y="0"/>
                  </a:lnTo>
                  <a:lnTo>
                    <a:pt x="166154" y="0"/>
                  </a:lnTo>
                  <a:lnTo>
                    <a:pt x="166154" y="11074"/>
                  </a:lnTo>
                  <a:lnTo>
                    <a:pt x="177228" y="11074"/>
                  </a:lnTo>
                  <a:lnTo>
                    <a:pt x="177228" y="22148"/>
                  </a:lnTo>
                  <a:lnTo>
                    <a:pt x="188302" y="22148"/>
                  </a:lnTo>
                  <a:lnTo>
                    <a:pt x="188302" y="11074"/>
                  </a:lnTo>
                  <a:lnTo>
                    <a:pt x="199377" y="11074"/>
                  </a:lnTo>
                  <a:lnTo>
                    <a:pt x="199377" y="22148"/>
                  </a:lnTo>
                  <a:lnTo>
                    <a:pt x="210451" y="22148"/>
                  </a:lnTo>
                  <a:lnTo>
                    <a:pt x="210451" y="11074"/>
                  </a:lnTo>
                  <a:lnTo>
                    <a:pt x="210451" y="0"/>
                  </a:lnTo>
                  <a:close/>
                </a:path>
                <a:path w="609600" h="33654">
                  <a:moveTo>
                    <a:pt x="232613" y="22161"/>
                  </a:moveTo>
                  <a:lnTo>
                    <a:pt x="221538" y="22161"/>
                  </a:lnTo>
                  <a:lnTo>
                    <a:pt x="221538" y="33235"/>
                  </a:lnTo>
                  <a:lnTo>
                    <a:pt x="232613" y="33235"/>
                  </a:lnTo>
                  <a:lnTo>
                    <a:pt x="232613" y="22161"/>
                  </a:lnTo>
                  <a:close/>
                </a:path>
                <a:path w="609600" h="33654">
                  <a:moveTo>
                    <a:pt x="243687" y="11074"/>
                  </a:moveTo>
                  <a:lnTo>
                    <a:pt x="232613" y="11074"/>
                  </a:lnTo>
                  <a:lnTo>
                    <a:pt x="232613" y="22148"/>
                  </a:lnTo>
                  <a:lnTo>
                    <a:pt x="243687" y="22148"/>
                  </a:lnTo>
                  <a:lnTo>
                    <a:pt x="243687" y="11074"/>
                  </a:lnTo>
                  <a:close/>
                </a:path>
                <a:path w="609600" h="33654">
                  <a:moveTo>
                    <a:pt x="265836" y="22161"/>
                  </a:moveTo>
                  <a:lnTo>
                    <a:pt x="254762" y="22161"/>
                  </a:lnTo>
                  <a:lnTo>
                    <a:pt x="254762" y="33235"/>
                  </a:lnTo>
                  <a:lnTo>
                    <a:pt x="265836" y="33235"/>
                  </a:lnTo>
                  <a:lnTo>
                    <a:pt x="265836" y="22161"/>
                  </a:lnTo>
                  <a:close/>
                </a:path>
                <a:path w="609600" h="33654">
                  <a:moveTo>
                    <a:pt x="265836" y="0"/>
                  </a:moveTo>
                  <a:lnTo>
                    <a:pt x="254762" y="0"/>
                  </a:lnTo>
                  <a:lnTo>
                    <a:pt x="254762" y="11074"/>
                  </a:lnTo>
                  <a:lnTo>
                    <a:pt x="265836" y="11074"/>
                  </a:lnTo>
                  <a:lnTo>
                    <a:pt x="265836" y="0"/>
                  </a:lnTo>
                  <a:close/>
                </a:path>
                <a:path w="609600" h="33654">
                  <a:moveTo>
                    <a:pt x="287997" y="22161"/>
                  </a:moveTo>
                  <a:lnTo>
                    <a:pt x="276923" y="22161"/>
                  </a:lnTo>
                  <a:lnTo>
                    <a:pt x="265849" y="22161"/>
                  </a:lnTo>
                  <a:lnTo>
                    <a:pt x="265849" y="33235"/>
                  </a:lnTo>
                  <a:lnTo>
                    <a:pt x="276923" y="33235"/>
                  </a:lnTo>
                  <a:lnTo>
                    <a:pt x="287997" y="33235"/>
                  </a:lnTo>
                  <a:lnTo>
                    <a:pt x="287997" y="22161"/>
                  </a:lnTo>
                  <a:close/>
                </a:path>
                <a:path w="609600" h="33654">
                  <a:moveTo>
                    <a:pt x="321221" y="11074"/>
                  </a:moveTo>
                  <a:lnTo>
                    <a:pt x="310146" y="11074"/>
                  </a:lnTo>
                  <a:lnTo>
                    <a:pt x="299072" y="11074"/>
                  </a:lnTo>
                  <a:lnTo>
                    <a:pt x="299072" y="0"/>
                  </a:lnTo>
                  <a:lnTo>
                    <a:pt x="287997" y="0"/>
                  </a:lnTo>
                  <a:lnTo>
                    <a:pt x="276923" y="0"/>
                  </a:lnTo>
                  <a:lnTo>
                    <a:pt x="265849" y="0"/>
                  </a:lnTo>
                  <a:lnTo>
                    <a:pt x="265849" y="11074"/>
                  </a:lnTo>
                  <a:lnTo>
                    <a:pt x="276923" y="11074"/>
                  </a:lnTo>
                  <a:lnTo>
                    <a:pt x="276923" y="22148"/>
                  </a:lnTo>
                  <a:lnTo>
                    <a:pt x="287997" y="22148"/>
                  </a:lnTo>
                  <a:lnTo>
                    <a:pt x="299072" y="22148"/>
                  </a:lnTo>
                  <a:lnTo>
                    <a:pt x="310146" y="22148"/>
                  </a:lnTo>
                  <a:lnTo>
                    <a:pt x="321221" y="22148"/>
                  </a:lnTo>
                  <a:lnTo>
                    <a:pt x="321221" y="11074"/>
                  </a:lnTo>
                  <a:close/>
                </a:path>
                <a:path w="609600" h="33654">
                  <a:moveTo>
                    <a:pt x="343382" y="0"/>
                  </a:moveTo>
                  <a:lnTo>
                    <a:pt x="332308" y="0"/>
                  </a:lnTo>
                  <a:lnTo>
                    <a:pt x="332308" y="11074"/>
                  </a:lnTo>
                  <a:lnTo>
                    <a:pt x="321233" y="11074"/>
                  </a:lnTo>
                  <a:lnTo>
                    <a:pt x="321233" y="22148"/>
                  </a:lnTo>
                  <a:lnTo>
                    <a:pt x="332308" y="22148"/>
                  </a:lnTo>
                  <a:lnTo>
                    <a:pt x="343382" y="22148"/>
                  </a:lnTo>
                  <a:lnTo>
                    <a:pt x="343382" y="11074"/>
                  </a:lnTo>
                  <a:lnTo>
                    <a:pt x="343382" y="0"/>
                  </a:lnTo>
                  <a:close/>
                </a:path>
                <a:path w="609600" h="33654">
                  <a:moveTo>
                    <a:pt x="376605" y="22161"/>
                  </a:moveTo>
                  <a:lnTo>
                    <a:pt x="376605" y="22161"/>
                  </a:lnTo>
                  <a:lnTo>
                    <a:pt x="321233" y="22161"/>
                  </a:lnTo>
                  <a:lnTo>
                    <a:pt x="321233" y="33235"/>
                  </a:lnTo>
                  <a:lnTo>
                    <a:pt x="376605" y="33235"/>
                  </a:lnTo>
                  <a:lnTo>
                    <a:pt x="376605" y="22161"/>
                  </a:lnTo>
                  <a:close/>
                </a:path>
                <a:path w="609600" h="33654">
                  <a:moveTo>
                    <a:pt x="376605" y="0"/>
                  </a:moveTo>
                  <a:lnTo>
                    <a:pt x="365531" y="0"/>
                  </a:lnTo>
                  <a:lnTo>
                    <a:pt x="354457" y="0"/>
                  </a:lnTo>
                  <a:lnTo>
                    <a:pt x="354457" y="11074"/>
                  </a:lnTo>
                  <a:lnTo>
                    <a:pt x="365531" y="11074"/>
                  </a:lnTo>
                  <a:lnTo>
                    <a:pt x="365531" y="22148"/>
                  </a:lnTo>
                  <a:lnTo>
                    <a:pt x="376605" y="22148"/>
                  </a:lnTo>
                  <a:lnTo>
                    <a:pt x="376605" y="11074"/>
                  </a:lnTo>
                  <a:lnTo>
                    <a:pt x="376605" y="0"/>
                  </a:lnTo>
                  <a:close/>
                </a:path>
                <a:path w="609600" h="33654">
                  <a:moveTo>
                    <a:pt x="420916" y="22161"/>
                  </a:moveTo>
                  <a:lnTo>
                    <a:pt x="409841" y="22161"/>
                  </a:lnTo>
                  <a:lnTo>
                    <a:pt x="398767" y="22161"/>
                  </a:lnTo>
                  <a:lnTo>
                    <a:pt x="398767" y="33235"/>
                  </a:lnTo>
                  <a:lnTo>
                    <a:pt x="409841" y="33235"/>
                  </a:lnTo>
                  <a:lnTo>
                    <a:pt x="420916" y="33235"/>
                  </a:lnTo>
                  <a:lnTo>
                    <a:pt x="420916" y="22161"/>
                  </a:lnTo>
                  <a:close/>
                </a:path>
                <a:path w="609600" h="33654">
                  <a:moveTo>
                    <a:pt x="431990" y="11074"/>
                  </a:moveTo>
                  <a:lnTo>
                    <a:pt x="420916" y="11074"/>
                  </a:lnTo>
                  <a:lnTo>
                    <a:pt x="409841" y="11074"/>
                  </a:lnTo>
                  <a:lnTo>
                    <a:pt x="398767" y="11074"/>
                  </a:lnTo>
                  <a:lnTo>
                    <a:pt x="398767" y="0"/>
                  </a:lnTo>
                  <a:lnTo>
                    <a:pt x="387692" y="0"/>
                  </a:lnTo>
                  <a:lnTo>
                    <a:pt x="387692" y="11074"/>
                  </a:lnTo>
                  <a:lnTo>
                    <a:pt x="376618" y="11074"/>
                  </a:lnTo>
                  <a:lnTo>
                    <a:pt x="376618" y="22148"/>
                  </a:lnTo>
                  <a:lnTo>
                    <a:pt x="387692" y="22148"/>
                  </a:lnTo>
                  <a:lnTo>
                    <a:pt x="398767" y="22148"/>
                  </a:lnTo>
                  <a:lnTo>
                    <a:pt x="409841" y="22148"/>
                  </a:lnTo>
                  <a:lnTo>
                    <a:pt x="420916" y="22148"/>
                  </a:lnTo>
                  <a:lnTo>
                    <a:pt x="431990" y="22148"/>
                  </a:lnTo>
                  <a:lnTo>
                    <a:pt x="431990" y="11074"/>
                  </a:lnTo>
                  <a:close/>
                </a:path>
                <a:path w="609600" h="33654">
                  <a:moveTo>
                    <a:pt x="465226" y="0"/>
                  </a:moveTo>
                  <a:lnTo>
                    <a:pt x="454152" y="0"/>
                  </a:lnTo>
                  <a:lnTo>
                    <a:pt x="443077" y="0"/>
                  </a:lnTo>
                  <a:lnTo>
                    <a:pt x="443077" y="11074"/>
                  </a:lnTo>
                  <a:lnTo>
                    <a:pt x="454152" y="11074"/>
                  </a:lnTo>
                  <a:lnTo>
                    <a:pt x="454152" y="22148"/>
                  </a:lnTo>
                  <a:lnTo>
                    <a:pt x="465226" y="22148"/>
                  </a:lnTo>
                  <a:lnTo>
                    <a:pt x="465226" y="11074"/>
                  </a:lnTo>
                  <a:lnTo>
                    <a:pt x="465226" y="0"/>
                  </a:lnTo>
                  <a:close/>
                </a:path>
                <a:path w="609600" h="33654">
                  <a:moveTo>
                    <a:pt x="487375" y="11074"/>
                  </a:moveTo>
                  <a:lnTo>
                    <a:pt x="476300" y="11074"/>
                  </a:lnTo>
                  <a:lnTo>
                    <a:pt x="476300" y="22148"/>
                  </a:lnTo>
                  <a:lnTo>
                    <a:pt x="487375" y="22148"/>
                  </a:lnTo>
                  <a:lnTo>
                    <a:pt x="487375" y="11074"/>
                  </a:lnTo>
                  <a:close/>
                </a:path>
                <a:path w="609600" h="33654">
                  <a:moveTo>
                    <a:pt x="509536" y="0"/>
                  </a:moveTo>
                  <a:lnTo>
                    <a:pt x="498462" y="0"/>
                  </a:lnTo>
                  <a:lnTo>
                    <a:pt x="498462" y="11074"/>
                  </a:lnTo>
                  <a:lnTo>
                    <a:pt x="509536" y="11074"/>
                  </a:lnTo>
                  <a:lnTo>
                    <a:pt x="509536" y="0"/>
                  </a:lnTo>
                  <a:close/>
                </a:path>
                <a:path w="609600" h="33654">
                  <a:moveTo>
                    <a:pt x="520611" y="11074"/>
                  </a:moveTo>
                  <a:lnTo>
                    <a:pt x="509536" y="11074"/>
                  </a:lnTo>
                  <a:lnTo>
                    <a:pt x="509536" y="22148"/>
                  </a:lnTo>
                  <a:lnTo>
                    <a:pt x="520611" y="22148"/>
                  </a:lnTo>
                  <a:lnTo>
                    <a:pt x="520611" y="11074"/>
                  </a:lnTo>
                  <a:close/>
                </a:path>
                <a:path w="609600" h="33654">
                  <a:moveTo>
                    <a:pt x="542759" y="0"/>
                  </a:moveTo>
                  <a:lnTo>
                    <a:pt x="531685" y="0"/>
                  </a:lnTo>
                  <a:lnTo>
                    <a:pt x="531685" y="11074"/>
                  </a:lnTo>
                  <a:lnTo>
                    <a:pt x="542759" y="11074"/>
                  </a:lnTo>
                  <a:lnTo>
                    <a:pt x="542759" y="0"/>
                  </a:lnTo>
                  <a:close/>
                </a:path>
                <a:path w="609600" h="33654">
                  <a:moveTo>
                    <a:pt x="598144" y="11074"/>
                  </a:moveTo>
                  <a:lnTo>
                    <a:pt x="587070" y="11074"/>
                  </a:lnTo>
                  <a:lnTo>
                    <a:pt x="575995" y="11074"/>
                  </a:lnTo>
                  <a:lnTo>
                    <a:pt x="564921" y="11074"/>
                  </a:lnTo>
                  <a:lnTo>
                    <a:pt x="553847" y="11074"/>
                  </a:lnTo>
                  <a:lnTo>
                    <a:pt x="553847" y="22148"/>
                  </a:lnTo>
                  <a:lnTo>
                    <a:pt x="564921" y="22148"/>
                  </a:lnTo>
                  <a:lnTo>
                    <a:pt x="575995" y="22148"/>
                  </a:lnTo>
                  <a:lnTo>
                    <a:pt x="587070" y="22148"/>
                  </a:lnTo>
                  <a:lnTo>
                    <a:pt x="598144" y="22148"/>
                  </a:lnTo>
                  <a:lnTo>
                    <a:pt x="598144" y="11074"/>
                  </a:lnTo>
                  <a:close/>
                </a:path>
                <a:path w="609600" h="33654">
                  <a:moveTo>
                    <a:pt x="609231" y="11074"/>
                  </a:moveTo>
                  <a:lnTo>
                    <a:pt x="598157" y="11074"/>
                  </a:lnTo>
                  <a:lnTo>
                    <a:pt x="598157" y="22148"/>
                  </a:lnTo>
                  <a:lnTo>
                    <a:pt x="609231" y="22148"/>
                  </a:lnTo>
                  <a:lnTo>
                    <a:pt x="609231" y="1107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91935" y="4141368"/>
              <a:ext cx="631825" cy="33655"/>
            </a:xfrm>
            <a:custGeom>
              <a:avLst/>
              <a:gdLst/>
              <a:ahLst/>
              <a:cxnLst/>
              <a:rect l="l" t="t" r="r" b="b"/>
              <a:pathLst>
                <a:path w="631825" h="33654">
                  <a:moveTo>
                    <a:pt x="22148" y="11074"/>
                  </a:moveTo>
                  <a:lnTo>
                    <a:pt x="11074" y="11074"/>
                  </a:lnTo>
                  <a:lnTo>
                    <a:pt x="0" y="11074"/>
                  </a:lnTo>
                  <a:lnTo>
                    <a:pt x="0" y="22148"/>
                  </a:lnTo>
                  <a:lnTo>
                    <a:pt x="11074" y="22148"/>
                  </a:lnTo>
                  <a:lnTo>
                    <a:pt x="22148" y="22148"/>
                  </a:lnTo>
                  <a:lnTo>
                    <a:pt x="22148" y="11074"/>
                  </a:lnTo>
                  <a:close/>
                </a:path>
                <a:path w="631825" h="33654">
                  <a:moveTo>
                    <a:pt x="44297" y="11074"/>
                  </a:moveTo>
                  <a:lnTo>
                    <a:pt x="33223" y="11074"/>
                  </a:lnTo>
                  <a:lnTo>
                    <a:pt x="33223" y="22148"/>
                  </a:lnTo>
                  <a:lnTo>
                    <a:pt x="44297" y="22148"/>
                  </a:lnTo>
                  <a:lnTo>
                    <a:pt x="44297" y="11074"/>
                  </a:lnTo>
                  <a:close/>
                </a:path>
                <a:path w="631825" h="33654">
                  <a:moveTo>
                    <a:pt x="55384" y="11074"/>
                  </a:moveTo>
                  <a:lnTo>
                    <a:pt x="44310" y="11074"/>
                  </a:lnTo>
                  <a:lnTo>
                    <a:pt x="44310" y="22148"/>
                  </a:lnTo>
                  <a:lnTo>
                    <a:pt x="44310" y="33223"/>
                  </a:lnTo>
                  <a:lnTo>
                    <a:pt x="55384" y="33223"/>
                  </a:lnTo>
                  <a:lnTo>
                    <a:pt x="55384" y="22148"/>
                  </a:lnTo>
                  <a:lnTo>
                    <a:pt x="55384" y="11074"/>
                  </a:lnTo>
                  <a:close/>
                </a:path>
                <a:path w="631825" h="33654">
                  <a:moveTo>
                    <a:pt x="77533" y="11074"/>
                  </a:moveTo>
                  <a:lnTo>
                    <a:pt x="66459" y="11074"/>
                  </a:lnTo>
                  <a:lnTo>
                    <a:pt x="66459" y="22148"/>
                  </a:lnTo>
                  <a:lnTo>
                    <a:pt x="77533" y="22148"/>
                  </a:lnTo>
                  <a:lnTo>
                    <a:pt x="77533" y="11074"/>
                  </a:lnTo>
                  <a:close/>
                </a:path>
                <a:path w="631825" h="33654">
                  <a:moveTo>
                    <a:pt x="88607" y="22148"/>
                  </a:moveTo>
                  <a:lnTo>
                    <a:pt x="77533" y="22148"/>
                  </a:lnTo>
                  <a:lnTo>
                    <a:pt x="77533" y="33223"/>
                  </a:lnTo>
                  <a:lnTo>
                    <a:pt x="88607" y="33223"/>
                  </a:lnTo>
                  <a:lnTo>
                    <a:pt x="88607" y="22148"/>
                  </a:lnTo>
                  <a:close/>
                </a:path>
                <a:path w="631825" h="33654">
                  <a:moveTo>
                    <a:pt x="110769" y="22148"/>
                  </a:moveTo>
                  <a:lnTo>
                    <a:pt x="99695" y="22148"/>
                  </a:lnTo>
                  <a:lnTo>
                    <a:pt x="99695" y="33223"/>
                  </a:lnTo>
                  <a:lnTo>
                    <a:pt x="110769" y="33223"/>
                  </a:lnTo>
                  <a:lnTo>
                    <a:pt x="110769" y="22148"/>
                  </a:lnTo>
                  <a:close/>
                </a:path>
                <a:path w="631825" h="33654">
                  <a:moveTo>
                    <a:pt x="155054" y="11074"/>
                  </a:moveTo>
                  <a:lnTo>
                    <a:pt x="143992" y="11074"/>
                  </a:lnTo>
                  <a:lnTo>
                    <a:pt x="132918" y="11074"/>
                  </a:lnTo>
                  <a:lnTo>
                    <a:pt x="121843" y="11074"/>
                  </a:lnTo>
                  <a:lnTo>
                    <a:pt x="121843" y="22148"/>
                  </a:lnTo>
                  <a:lnTo>
                    <a:pt x="121843" y="33223"/>
                  </a:lnTo>
                  <a:lnTo>
                    <a:pt x="132918" y="33223"/>
                  </a:lnTo>
                  <a:lnTo>
                    <a:pt x="132918" y="22148"/>
                  </a:lnTo>
                  <a:lnTo>
                    <a:pt x="143992" y="22148"/>
                  </a:lnTo>
                  <a:lnTo>
                    <a:pt x="143992" y="33223"/>
                  </a:lnTo>
                  <a:lnTo>
                    <a:pt x="155054" y="33223"/>
                  </a:lnTo>
                  <a:lnTo>
                    <a:pt x="155054" y="22148"/>
                  </a:lnTo>
                  <a:lnTo>
                    <a:pt x="155054" y="11074"/>
                  </a:lnTo>
                  <a:close/>
                </a:path>
                <a:path w="631825" h="33654">
                  <a:moveTo>
                    <a:pt x="210451" y="11074"/>
                  </a:moveTo>
                  <a:lnTo>
                    <a:pt x="199377" y="11074"/>
                  </a:lnTo>
                  <a:lnTo>
                    <a:pt x="188302" y="11074"/>
                  </a:lnTo>
                  <a:lnTo>
                    <a:pt x="188302" y="22148"/>
                  </a:lnTo>
                  <a:lnTo>
                    <a:pt x="177228" y="22148"/>
                  </a:lnTo>
                  <a:lnTo>
                    <a:pt x="177228" y="11074"/>
                  </a:lnTo>
                  <a:lnTo>
                    <a:pt x="166154" y="11074"/>
                  </a:lnTo>
                  <a:lnTo>
                    <a:pt x="155079" y="11074"/>
                  </a:lnTo>
                  <a:lnTo>
                    <a:pt x="155079" y="22148"/>
                  </a:lnTo>
                  <a:lnTo>
                    <a:pt x="166154" y="22148"/>
                  </a:lnTo>
                  <a:lnTo>
                    <a:pt x="166154" y="33223"/>
                  </a:lnTo>
                  <a:lnTo>
                    <a:pt x="177228" y="33223"/>
                  </a:lnTo>
                  <a:lnTo>
                    <a:pt x="188302" y="33223"/>
                  </a:lnTo>
                  <a:lnTo>
                    <a:pt x="199377" y="33223"/>
                  </a:lnTo>
                  <a:lnTo>
                    <a:pt x="199377" y="22148"/>
                  </a:lnTo>
                  <a:lnTo>
                    <a:pt x="210451" y="22148"/>
                  </a:lnTo>
                  <a:lnTo>
                    <a:pt x="210451" y="11074"/>
                  </a:lnTo>
                  <a:close/>
                </a:path>
                <a:path w="631825" h="33654">
                  <a:moveTo>
                    <a:pt x="265836" y="11074"/>
                  </a:moveTo>
                  <a:lnTo>
                    <a:pt x="254762" y="11074"/>
                  </a:lnTo>
                  <a:lnTo>
                    <a:pt x="243687" y="11074"/>
                  </a:lnTo>
                  <a:lnTo>
                    <a:pt x="243687" y="22148"/>
                  </a:lnTo>
                  <a:lnTo>
                    <a:pt x="232613" y="22148"/>
                  </a:lnTo>
                  <a:lnTo>
                    <a:pt x="232613" y="11074"/>
                  </a:lnTo>
                  <a:lnTo>
                    <a:pt x="221538" y="11074"/>
                  </a:lnTo>
                  <a:lnTo>
                    <a:pt x="210464" y="11074"/>
                  </a:lnTo>
                  <a:lnTo>
                    <a:pt x="210464" y="22148"/>
                  </a:lnTo>
                  <a:lnTo>
                    <a:pt x="210464" y="33223"/>
                  </a:lnTo>
                  <a:lnTo>
                    <a:pt x="265836" y="33223"/>
                  </a:lnTo>
                  <a:lnTo>
                    <a:pt x="265836" y="22148"/>
                  </a:lnTo>
                  <a:lnTo>
                    <a:pt x="265836" y="11074"/>
                  </a:lnTo>
                  <a:close/>
                </a:path>
                <a:path w="631825" h="33654">
                  <a:moveTo>
                    <a:pt x="287997" y="11074"/>
                  </a:moveTo>
                  <a:lnTo>
                    <a:pt x="276923" y="11074"/>
                  </a:lnTo>
                  <a:lnTo>
                    <a:pt x="265849" y="11074"/>
                  </a:lnTo>
                  <a:lnTo>
                    <a:pt x="265849" y="22148"/>
                  </a:lnTo>
                  <a:lnTo>
                    <a:pt x="265849" y="33223"/>
                  </a:lnTo>
                  <a:lnTo>
                    <a:pt x="276923" y="33223"/>
                  </a:lnTo>
                  <a:lnTo>
                    <a:pt x="276923" y="22148"/>
                  </a:lnTo>
                  <a:lnTo>
                    <a:pt x="287997" y="22148"/>
                  </a:lnTo>
                  <a:lnTo>
                    <a:pt x="287997" y="11074"/>
                  </a:lnTo>
                  <a:close/>
                </a:path>
                <a:path w="631825" h="33654">
                  <a:moveTo>
                    <a:pt x="310146" y="11074"/>
                  </a:moveTo>
                  <a:lnTo>
                    <a:pt x="299072" y="11074"/>
                  </a:lnTo>
                  <a:lnTo>
                    <a:pt x="299072" y="22148"/>
                  </a:lnTo>
                  <a:lnTo>
                    <a:pt x="299072" y="33223"/>
                  </a:lnTo>
                  <a:lnTo>
                    <a:pt x="310146" y="33223"/>
                  </a:lnTo>
                  <a:lnTo>
                    <a:pt x="310146" y="22148"/>
                  </a:lnTo>
                  <a:lnTo>
                    <a:pt x="310146" y="11074"/>
                  </a:lnTo>
                  <a:close/>
                </a:path>
                <a:path w="631825" h="33654">
                  <a:moveTo>
                    <a:pt x="332308" y="11074"/>
                  </a:moveTo>
                  <a:lnTo>
                    <a:pt x="321233" y="11074"/>
                  </a:lnTo>
                  <a:lnTo>
                    <a:pt x="321233" y="22148"/>
                  </a:lnTo>
                  <a:lnTo>
                    <a:pt x="332308" y="22148"/>
                  </a:lnTo>
                  <a:lnTo>
                    <a:pt x="332308" y="11074"/>
                  </a:lnTo>
                  <a:close/>
                </a:path>
                <a:path w="631825" h="33654">
                  <a:moveTo>
                    <a:pt x="376605" y="11074"/>
                  </a:moveTo>
                  <a:lnTo>
                    <a:pt x="365531" y="11074"/>
                  </a:lnTo>
                  <a:lnTo>
                    <a:pt x="365531" y="22148"/>
                  </a:lnTo>
                  <a:lnTo>
                    <a:pt x="354457" y="22148"/>
                  </a:lnTo>
                  <a:lnTo>
                    <a:pt x="354457" y="11074"/>
                  </a:lnTo>
                  <a:lnTo>
                    <a:pt x="343382" y="11074"/>
                  </a:lnTo>
                  <a:lnTo>
                    <a:pt x="343382" y="22148"/>
                  </a:lnTo>
                  <a:lnTo>
                    <a:pt x="332308" y="22148"/>
                  </a:lnTo>
                  <a:lnTo>
                    <a:pt x="332308" y="33223"/>
                  </a:lnTo>
                  <a:lnTo>
                    <a:pt x="343382" y="33223"/>
                  </a:lnTo>
                  <a:lnTo>
                    <a:pt x="354457" y="33223"/>
                  </a:lnTo>
                  <a:lnTo>
                    <a:pt x="365531" y="33223"/>
                  </a:lnTo>
                  <a:lnTo>
                    <a:pt x="376605" y="33223"/>
                  </a:lnTo>
                  <a:lnTo>
                    <a:pt x="376605" y="22148"/>
                  </a:lnTo>
                  <a:lnTo>
                    <a:pt x="376605" y="11074"/>
                  </a:lnTo>
                  <a:close/>
                </a:path>
                <a:path w="631825" h="33654">
                  <a:moveTo>
                    <a:pt x="387692" y="11074"/>
                  </a:moveTo>
                  <a:lnTo>
                    <a:pt x="376618" y="11074"/>
                  </a:lnTo>
                  <a:lnTo>
                    <a:pt x="376618" y="22148"/>
                  </a:lnTo>
                  <a:lnTo>
                    <a:pt x="387692" y="22148"/>
                  </a:lnTo>
                  <a:lnTo>
                    <a:pt x="387692" y="11074"/>
                  </a:lnTo>
                  <a:close/>
                </a:path>
                <a:path w="631825" h="33654">
                  <a:moveTo>
                    <a:pt x="398767" y="22148"/>
                  </a:moveTo>
                  <a:lnTo>
                    <a:pt x="387692" y="22148"/>
                  </a:lnTo>
                  <a:lnTo>
                    <a:pt x="387692" y="33223"/>
                  </a:lnTo>
                  <a:lnTo>
                    <a:pt x="398767" y="33223"/>
                  </a:lnTo>
                  <a:lnTo>
                    <a:pt x="398767" y="22148"/>
                  </a:lnTo>
                  <a:close/>
                </a:path>
                <a:path w="631825" h="33654">
                  <a:moveTo>
                    <a:pt x="409841" y="11074"/>
                  </a:moveTo>
                  <a:lnTo>
                    <a:pt x="398767" y="11074"/>
                  </a:lnTo>
                  <a:lnTo>
                    <a:pt x="398767" y="22148"/>
                  </a:lnTo>
                  <a:lnTo>
                    <a:pt x="409841" y="22148"/>
                  </a:lnTo>
                  <a:lnTo>
                    <a:pt x="409841" y="11074"/>
                  </a:lnTo>
                  <a:close/>
                </a:path>
                <a:path w="631825" h="33654">
                  <a:moveTo>
                    <a:pt x="420916" y="0"/>
                  </a:moveTo>
                  <a:lnTo>
                    <a:pt x="409841" y="0"/>
                  </a:lnTo>
                  <a:lnTo>
                    <a:pt x="409841" y="11074"/>
                  </a:lnTo>
                  <a:lnTo>
                    <a:pt x="420916" y="11074"/>
                  </a:lnTo>
                  <a:lnTo>
                    <a:pt x="420916" y="0"/>
                  </a:lnTo>
                  <a:close/>
                </a:path>
                <a:path w="631825" h="33654">
                  <a:moveTo>
                    <a:pt x="431990" y="11074"/>
                  </a:moveTo>
                  <a:lnTo>
                    <a:pt x="420916" y="11074"/>
                  </a:lnTo>
                  <a:lnTo>
                    <a:pt x="420916" y="22148"/>
                  </a:lnTo>
                  <a:lnTo>
                    <a:pt x="431990" y="22148"/>
                  </a:lnTo>
                  <a:lnTo>
                    <a:pt x="431990" y="11074"/>
                  </a:lnTo>
                  <a:close/>
                </a:path>
                <a:path w="631825" h="33654">
                  <a:moveTo>
                    <a:pt x="476300" y="0"/>
                  </a:moveTo>
                  <a:lnTo>
                    <a:pt x="465226" y="0"/>
                  </a:lnTo>
                  <a:lnTo>
                    <a:pt x="454152" y="0"/>
                  </a:lnTo>
                  <a:lnTo>
                    <a:pt x="454152" y="11074"/>
                  </a:lnTo>
                  <a:lnTo>
                    <a:pt x="443077" y="11074"/>
                  </a:lnTo>
                  <a:lnTo>
                    <a:pt x="443077" y="22148"/>
                  </a:lnTo>
                  <a:lnTo>
                    <a:pt x="443077" y="33223"/>
                  </a:lnTo>
                  <a:lnTo>
                    <a:pt x="454152" y="33223"/>
                  </a:lnTo>
                  <a:lnTo>
                    <a:pt x="465226" y="33223"/>
                  </a:lnTo>
                  <a:lnTo>
                    <a:pt x="465226" y="22148"/>
                  </a:lnTo>
                  <a:lnTo>
                    <a:pt x="465226" y="11074"/>
                  </a:lnTo>
                  <a:lnTo>
                    <a:pt x="476300" y="11074"/>
                  </a:lnTo>
                  <a:lnTo>
                    <a:pt x="476300" y="0"/>
                  </a:lnTo>
                  <a:close/>
                </a:path>
                <a:path w="631825" h="33654">
                  <a:moveTo>
                    <a:pt x="487375" y="11074"/>
                  </a:moveTo>
                  <a:lnTo>
                    <a:pt x="476300" y="11074"/>
                  </a:lnTo>
                  <a:lnTo>
                    <a:pt x="476300" y="22148"/>
                  </a:lnTo>
                  <a:lnTo>
                    <a:pt x="487375" y="22148"/>
                  </a:lnTo>
                  <a:lnTo>
                    <a:pt x="487375" y="11074"/>
                  </a:lnTo>
                  <a:close/>
                </a:path>
                <a:path w="631825" h="33654">
                  <a:moveTo>
                    <a:pt x="498462" y="0"/>
                  </a:moveTo>
                  <a:lnTo>
                    <a:pt x="487387" y="0"/>
                  </a:lnTo>
                  <a:lnTo>
                    <a:pt x="487387" y="11074"/>
                  </a:lnTo>
                  <a:lnTo>
                    <a:pt x="498462" y="11074"/>
                  </a:lnTo>
                  <a:lnTo>
                    <a:pt x="498462" y="0"/>
                  </a:lnTo>
                  <a:close/>
                </a:path>
                <a:path w="631825" h="33654">
                  <a:moveTo>
                    <a:pt x="509536" y="22148"/>
                  </a:moveTo>
                  <a:lnTo>
                    <a:pt x="498462" y="22148"/>
                  </a:lnTo>
                  <a:lnTo>
                    <a:pt x="487387" y="22148"/>
                  </a:lnTo>
                  <a:lnTo>
                    <a:pt x="487387" y="33223"/>
                  </a:lnTo>
                  <a:lnTo>
                    <a:pt x="498462" y="33223"/>
                  </a:lnTo>
                  <a:lnTo>
                    <a:pt x="509536" y="33223"/>
                  </a:lnTo>
                  <a:lnTo>
                    <a:pt x="509536" y="22148"/>
                  </a:lnTo>
                  <a:close/>
                </a:path>
                <a:path w="631825" h="33654">
                  <a:moveTo>
                    <a:pt x="542759" y="0"/>
                  </a:moveTo>
                  <a:lnTo>
                    <a:pt x="531685" y="0"/>
                  </a:lnTo>
                  <a:lnTo>
                    <a:pt x="520611" y="0"/>
                  </a:lnTo>
                  <a:lnTo>
                    <a:pt x="520611" y="11074"/>
                  </a:lnTo>
                  <a:lnTo>
                    <a:pt x="509536" y="11074"/>
                  </a:lnTo>
                  <a:lnTo>
                    <a:pt x="509536" y="22148"/>
                  </a:lnTo>
                  <a:lnTo>
                    <a:pt x="520611" y="22148"/>
                  </a:lnTo>
                  <a:lnTo>
                    <a:pt x="520611" y="33223"/>
                  </a:lnTo>
                  <a:lnTo>
                    <a:pt x="531685" y="33223"/>
                  </a:lnTo>
                  <a:lnTo>
                    <a:pt x="531685" y="22148"/>
                  </a:lnTo>
                  <a:lnTo>
                    <a:pt x="542759" y="22148"/>
                  </a:lnTo>
                  <a:lnTo>
                    <a:pt x="542759" y="11074"/>
                  </a:lnTo>
                  <a:lnTo>
                    <a:pt x="542759" y="0"/>
                  </a:lnTo>
                  <a:close/>
                </a:path>
                <a:path w="631825" h="33654">
                  <a:moveTo>
                    <a:pt x="598144" y="0"/>
                  </a:moveTo>
                  <a:lnTo>
                    <a:pt x="587070" y="0"/>
                  </a:lnTo>
                  <a:lnTo>
                    <a:pt x="575995" y="0"/>
                  </a:lnTo>
                  <a:lnTo>
                    <a:pt x="564921" y="0"/>
                  </a:lnTo>
                  <a:lnTo>
                    <a:pt x="564921" y="11074"/>
                  </a:lnTo>
                  <a:lnTo>
                    <a:pt x="553847" y="11074"/>
                  </a:lnTo>
                  <a:lnTo>
                    <a:pt x="553847" y="22148"/>
                  </a:lnTo>
                  <a:lnTo>
                    <a:pt x="564921" y="22148"/>
                  </a:lnTo>
                  <a:lnTo>
                    <a:pt x="575995" y="22148"/>
                  </a:lnTo>
                  <a:lnTo>
                    <a:pt x="575995" y="11074"/>
                  </a:lnTo>
                  <a:lnTo>
                    <a:pt x="587070" y="11074"/>
                  </a:lnTo>
                  <a:lnTo>
                    <a:pt x="587070" y="22148"/>
                  </a:lnTo>
                  <a:lnTo>
                    <a:pt x="598144" y="22148"/>
                  </a:lnTo>
                  <a:lnTo>
                    <a:pt x="598144" y="11074"/>
                  </a:lnTo>
                  <a:lnTo>
                    <a:pt x="598144" y="0"/>
                  </a:lnTo>
                  <a:close/>
                </a:path>
                <a:path w="631825" h="33654">
                  <a:moveTo>
                    <a:pt x="620306" y="11074"/>
                  </a:moveTo>
                  <a:lnTo>
                    <a:pt x="609231" y="11074"/>
                  </a:lnTo>
                  <a:lnTo>
                    <a:pt x="598157" y="11074"/>
                  </a:lnTo>
                  <a:lnTo>
                    <a:pt x="598157" y="22148"/>
                  </a:lnTo>
                  <a:lnTo>
                    <a:pt x="609231" y="22148"/>
                  </a:lnTo>
                  <a:lnTo>
                    <a:pt x="620306" y="22148"/>
                  </a:lnTo>
                  <a:lnTo>
                    <a:pt x="620306" y="11074"/>
                  </a:lnTo>
                  <a:close/>
                </a:path>
                <a:path w="631825" h="33654">
                  <a:moveTo>
                    <a:pt x="631380" y="0"/>
                  </a:moveTo>
                  <a:lnTo>
                    <a:pt x="620306" y="0"/>
                  </a:lnTo>
                  <a:lnTo>
                    <a:pt x="620306" y="11074"/>
                  </a:lnTo>
                  <a:lnTo>
                    <a:pt x="631380" y="11074"/>
                  </a:lnTo>
                  <a:lnTo>
                    <a:pt x="6313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91935" y="4163517"/>
              <a:ext cx="631825" cy="33655"/>
            </a:xfrm>
            <a:custGeom>
              <a:avLst/>
              <a:gdLst/>
              <a:ahLst/>
              <a:cxnLst/>
              <a:rect l="l" t="t" r="r" b="b"/>
              <a:pathLst>
                <a:path w="631825" h="33654">
                  <a:moveTo>
                    <a:pt x="33223" y="11074"/>
                  </a:moveTo>
                  <a:lnTo>
                    <a:pt x="22148" y="11074"/>
                  </a:lnTo>
                  <a:lnTo>
                    <a:pt x="11074" y="11074"/>
                  </a:lnTo>
                  <a:lnTo>
                    <a:pt x="0" y="11074"/>
                  </a:lnTo>
                  <a:lnTo>
                    <a:pt x="0" y="22161"/>
                  </a:lnTo>
                  <a:lnTo>
                    <a:pt x="11074" y="22161"/>
                  </a:lnTo>
                  <a:lnTo>
                    <a:pt x="11074" y="33223"/>
                  </a:lnTo>
                  <a:lnTo>
                    <a:pt x="22148" y="33223"/>
                  </a:lnTo>
                  <a:lnTo>
                    <a:pt x="22148" y="22161"/>
                  </a:lnTo>
                  <a:lnTo>
                    <a:pt x="33223" y="22161"/>
                  </a:lnTo>
                  <a:lnTo>
                    <a:pt x="33223" y="11074"/>
                  </a:lnTo>
                  <a:close/>
                </a:path>
                <a:path w="631825" h="33654">
                  <a:moveTo>
                    <a:pt x="77533" y="11074"/>
                  </a:moveTo>
                  <a:lnTo>
                    <a:pt x="66459" y="11074"/>
                  </a:lnTo>
                  <a:lnTo>
                    <a:pt x="55384" y="11074"/>
                  </a:lnTo>
                  <a:lnTo>
                    <a:pt x="55384" y="22148"/>
                  </a:lnTo>
                  <a:lnTo>
                    <a:pt x="44310" y="22148"/>
                  </a:lnTo>
                  <a:lnTo>
                    <a:pt x="44310" y="33223"/>
                  </a:lnTo>
                  <a:lnTo>
                    <a:pt x="55384" y="33223"/>
                  </a:lnTo>
                  <a:lnTo>
                    <a:pt x="55384" y="22161"/>
                  </a:lnTo>
                  <a:lnTo>
                    <a:pt x="66459" y="22161"/>
                  </a:lnTo>
                  <a:lnTo>
                    <a:pt x="77533" y="22161"/>
                  </a:lnTo>
                  <a:lnTo>
                    <a:pt x="77533" y="11074"/>
                  </a:lnTo>
                  <a:close/>
                </a:path>
                <a:path w="631825" h="33654">
                  <a:moveTo>
                    <a:pt x="99682" y="22148"/>
                  </a:moveTo>
                  <a:lnTo>
                    <a:pt x="88607" y="22148"/>
                  </a:lnTo>
                  <a:lnTo>
                    <a:pt x="88607" y="33223"/>
                  </a:lnTo>
                  <a:lnTo>
                    <a:pt x="99682" y="33223"/>
                  </a:lnTo>
                  <a:lnTo>
                    <a:pt x="99682" y="22148"/>
                  </a:lnTo>
                  <a:close/>
                </a:path>
                <a:path w="631825" h="33654">
                  <a:moveTo>
                    <a:pt x="155054" y="22148"/>
                  </a:moveTo>
                  <a:lnTo>
                    <a:pt x="143992" y="22148"/>
                  </a:lnTo>
                  <a:lnTo>
                    <a:pt x="143992" y="11074"/>
                  </a:lnTo>
                  <a:lnTo>
                    <a:pt x="132918" y="11074"/>
                  </a:lnTo>
                  <a:lnTo>
                    <a:pt x="132918" y="22148"/>
                  </a:lnTo>
                  <a:lnTo>
                    <a:pt x="121843" y="22148"/>
                  </a:lnTo>
                  <a:lnTo>
                    <a:pt x="110769" y="22148"/>
                  </a:lnTo>
                  <a:lnTo>
                    <a:pt x="110769" y="11074"/>
                  </a:lnTo>
                  <a:lnTo>
                    <a:pt x="99695" y="11074"/>
                  </a:lnTo>
                  <a:lnTo>
                    <a:pt x="99695" y="22161"/>
                  </a:lnTo>
                  <a:lnTo>
                    <a:pt x="110769" y="22161"/>
                  </a:lnTo>
                  <a:lnTo>
                    <a:pt x="110769" y="33223"/>
                  </a:lnTo>
                  <a:lnTo>
                    <a:pt x="121843" y="33223"/>
                  </a:lnTo>
                  <a:lnTo>
                    <a:pt x="132918" y="33223"/>
                  </a:lnTo>
                  <a:lnTo>
                    <a:pt x="132918" y="22161"/>
                  </a:lnTo>
                  <a:lnTo>
                    <a:pt x="143992" y="22161"/>
                  </a:lnTo>
                  <a:lnTo>
                    <a:pt x="143992" y="33223"/>
                  </a:lnTo>
                  <a:lnTo>
                    <a:pt x="155054" y="33223"/>
                  </a:lnTo>
                  <a:lnTo>
                    <a:pt x="155054" y="22148"/>
                  </a:lnTo>
                  <a:close/>
                </a:path>
                <a:path w="631825" h="33654">
                  <a:moveTo>
                    <a:pt x="210451" y="11074"/>
                  </a:moveTo>
                  <a:lnTo>
                    <a:pt x="199377" y="11074"/>
                  </a:lnTo>
                  <a:lnTo>
                    <a:pt x="188302" y="11074"/>
                  </a:lnTo>
                  <a:lnTo>
                    <a:pt x="188302" y="22148"/>
                  </a:lnTo>
                  <a:lnTo>
                    <a:pt x="177228" y="22148"/>
                  </a:lnTo>
                  <a:lnTo>
                    <a:pt x="177228" y="11074"/>
                  </a:lnTo>
                  <a:lnTo>
                    <a:pt x="166154" y="11074"/>
                  </a:lnTo>
                  <a:lnTo>
                    <a:pt x="166154" y="22148"/>
                  </a:lnTo>
                  <a:lnTo>
                    <a:pt x="155079" y="22148"/>
                  </a:lnTo>
                  <a:lnTo>
                    <a:pt x="155079" y="33223"/>
                  </a:lnTo>
                  <a:lnTo>
                    <a:pt x="166154" y="33223"/>
                  </a:lnTo>
                  <a:lnTo>
                    <a:pt x="177228" y="33223"/>
                  </a:lnTo>
                  <a:lnTo>
                    <a:pt x="188302" y="33223"/>
                  </a:lnTo>
                  <a:lnTo>
                    <a:pt x="188302" y="22161"/>
                  </a:lnTo>
                  <a:lnTo>
                    <a:pt x="199377" y="22161"/>
                  </a:lnTo>
                  <a:lnTo>
                    <a:pt x="199377" y="33223"/>
                  </a:lnTo>
                  <a:lnTo>
                    <a:pt x="210451" y="33223"/>
                  </a:lnTo>
                  <a:lnTo>
                    <a:pt x="210451" y="22161"/>
                  </a:lnTo>
                  <a:lnTo>
                    <a:pt x="210451" y="11074"/>
                  </a:lnTo>
                  <a:close/>
                </a:path>
                <a:path w="631825" h="33654">
                  <a:moveTo>
                    <a:pt x="265836" y="22148"/>
                  </a:moveTo>
                  <a:lnTo>
                    <a:pt x="254762" y="22148"/>
                  </a:lnTo>
                  <a:lnTo>
                    <a:pt x="254762" y="11074"/>
                  </a:lnTo>
                  <a:lnTo>
                    <a:pt x="243687" y="11074"/>
                  </a:lnTo>
                  <a:lnTo>
                    <a:pt x="243687" y="22148"/>
                  </a:lnTo>
                  <a:lnTo>
                    <a:pt x="232613" y="22148"/>
                  </a:lnTo>
                  <a:lnTo>
                    <a:pt x="232613" y="11074"/>
                  </a:lnTo>
                  <a:lnTo>
                    <a:pt x="221538" y="11074"/>
                  </a:lnTo>
                  <a:lnTo>
                    <a:pt x="210464" y="11074"/>
                  </a:lnTo>
                  <a:lnTo>
                    <a:pt x="210464" y="22148"/>
                  </a:lnTo>
                  <a:lnTo>
                    <a:pt x="210464" y="33223"/>
                  </a:lnTo>
                  <a:lnTo>
                    <a:pt x="221538" y="33223"/>
                  </a:lnTo>
                  <a:lnTo>
                    <a:pt x="232613" y="33223"/>
                  </a:lnTo>
                  <a:lnTo>
                    <a:pt x="243687" y="33223"/>
                  </a:lnTo>
                  <a:lnTo>
                    <a:pt x="243687" y="22161"/>
                  </a:lnTo>
                  <a:lnTo>
                    <a:pt x="254762" y="22161"/>
                  </a:lnTo>
                  <a:lnTo>
                    <a:pt x="254762" y="33223"/>
                  </a:lnTo>
                  <a:lnTo>
                    <a:pt x="265836" y="33223"/>
                  </a:lnTo>
                  <a:lnTo>
                    <a:pt x="265836" y="22148"/>
                  </a:lnTo>
                  <a:close/>
                </a:path>
                <a:path w="631825" h="33654">
                  <a:moveTo>
                    <a:pt x="310146" y="11074"/>
                  </a:moveTo>
                  <a:lnTo>
                    <a:pt x="299072" y="11074"/>
                  </a:lnTo>
                  <a:lnTo>
                    <a:pt x="287997" y="11074"/>
                  </a:lnTo>
                  <a:lnTo>
                    <a:pt x="276923" y="11074"/>
                  </a:lnTo>
                  <a:lnTo>
                    <a:pt x="265849" y="11074"/>
                  </a:lnTo>
                  <a:lnTo>
                    <a:pt x="265849" y="22161"/>
                  </a:lnTo>
                  <a:lnTo>
                    <a:pt x="276923" y="22161"/>
                  </a:lnTo>
                  <a:lnTo>
                    <a:pt x="276923" y="33223"/>
                  </a:lnTo>
                  <a:lnTo>
                    <a:pt x="287997" y="33223"/>
                  </a:lnTo>
                  <a:lnTo>
                    <a:pt x="299072" y="33223"/>
                  </a:lnTo>
                  <a:lnTo>
                    <a:pt x="299072" y="22161"/>
                  </a:lnTo>
                  <a:lnTo>
                    <a:pt x="310146" y="22161"/>
                  </a:lnTo>
                  <a:lnTo>
                    <a:pt x="310146" y="11074"/>
                  </a:lnTo>
                  <a:close/>
                </a:path>
                <a:path w="631825" h="33654">
                  <a:moveTo>
                    <a:pt x="354457" y="11074"/>
                  </a:moveTo>
                  <a:lnTo>
                    <a:pt x="343382" y="11074"/>
                  </a:lnTo>
                  <a:lnTo>
                    <a:pt x="332308" y="11074"/>
                  </a:lnTo>
                  <a:lnTo>
                    <a:pt x="332308" y="22148"/>
                  </a:lnTo>
                  <a:lnTo>
                    <a:pt x="321233" y="22148"/>
                  </a:lnTo>
                  <a:lnTo>
                    <a:pt x="321233" y="33223"/>
                  </a:lnTo>
                  <a:lnTo>
                    <a:pt x="332308" y="33223"/>
                  </a:lnTo>
                  <a:lnTo>
                    <a:pt x="343382" y="33223"/>
                  </a:lnTo>
                  <a:lnTo>
                    <a:pt x="354457" y="33223"/>
                  </a:lnTo>
                  <a:lnTo>
                    <a:pt x="354457" y="22161"/>
                  </a:lnTo>
                  <a:lnTo>
                    <a:pt x="354457" y="11074"/>
                  </a:lnTo>
                  <a:close/>
                </a:path>
                <a:path w="631825" h="33654">
                  <a:moveTo>
                    <a:pt x="376605" y="11074"/>
                  </a:moveTo>
                  <a:lnTo>
                    <a:pt x="365531" y="11074"/>
                  </a:lnTo>
                  <a:lnTo>
                    <a:pt x="365531" y="22161"/>
                  </a:lnTo>
                  <a:lnTo>
                    <a:pt x="376605" y="22161"/>
                  </a:lnTo>
                  <a:lnTo>
                    <a:pt x="376605" y="11074"/>
                  </a:lnTo>
                  <a:close/>
                </a:path>
                <a:path w="631825" h="33654">
                  <a:moveTo>
                    <a:pt x="420916" y="22148"/>
                  </a:moveTo>
                  <a:lnTo>
                    <a:pt x="409841" y="22148"/>
                  </a:lnTo>
                  <a:lnTo>
                    <a:pt x="409841" y="11074"/>
                  </a:lnTo>
                  <a:lnTo>
                    <a:pt x="398767" y="11074"/>
                  </a:lnTo>
                  <a:lnTo>
                    <a:pt x="387692" y="11074"/>
                  </a:lnTo>
                  <a:lnTo>
                    <a:pt x="376618" y="11074"/>
                  </a:lnTo>
                  <a:lnTo>
                    <a:pt x="376618" y="22161"/>
                  </a:lnTo>
                  <a:lnTo>
                    <a:pt x="387692" y="22161"/>
                  </a:lnTo>
                  <a:lnTo>
                    <a:pt x="387692" y="33223"/>
                  </a:lnTo>
                  <a:lnTo>
                    <a:pt x="398767" y="33223"/>
                  </a:lnTo>
                  <a:lnTo>
                    <a:pt x="409841" y="33223"/>
                  </a:lnTo>
                  <a:lnTo>
                    <a:pt x="420916" y="33223"/>
                  </a:lnTo>
                  <a:lnTo>
                    <a:pt x="420916" y="22148"/>
                  </a:lnTo>
                  <a:close/>
                </a:path>
                <a:path w="631825" h="33654">
                  <a:moveTo>
                    <a:pt x="487375" y="11074"/>
                  </a:moveTo>
                  <a:lnTo>
                    <a:pt x="476300" y="11074"/>
                  </a:lnTo>
                  <a:lnTo>
                    <a:pt x="476300" y="22148"/>
                  </a:lnTo>
                  <a:lnTo>
                    <a:pt x="465226" y="22148"/>
                  </a:lnTo>
                  <a:lnTo>
                    <a:pt x="454152" y="22148"/>
                  </a:lnTo>
                  <a:lnTo>
                    <a:pt x="454152" y="33223"/>
                  </a:lnTo>
                  <a:lnTo>
                    <a:pt x="465226" y="33223"/>
                  </a:lnTo>
                  <a:lnTo>
                    <a:pt x="476300" y="33223"/>
                  </a:lnTo>
                  <a:lnTo>
                    <a:pt x="476300" y="22161"/>
                  </a:lnTo>
                  <a:lnTo>
                    <a:pt x="487375" y="22161"/>
                  </a:lnTo>
                  <a:lnTo>
                    <a:pt x="487375" y="11074"/>
                  </a:lnTo>
                  <a:close/>
                </a:path>
                <a:path w="631825" h="33654">
                  <a:moveTo>
                    <a:pt x="509536" y="11074"/>
                  </a:moveTo>
                  <a:lnTo>
                    <a:pt x="498462" y="11074"/>
                  </a:lnTo>
                  <a:lnTo>
                    <a:pt x="498462" y="22148"/>
                  </a:lnTo>
                  <a:lnTo>
                    <a:pt x="487387" y="22148"/>
                  </a:lnTo>
                  <a:lnTo>
                    <a:pt x="487387" y="33223"/>
                  </a:lnTo>
                  <a:lnTo>
                    <a:pt x="498462" y="33223"/>
                  </a:lnTo>
                  <a:lnTo>
                    <a:pt x="498462" y="22161"/>
                  </a:lnTo>
                  <a:lnTo>
                    <a:pt x="509536" y="22161"/>
                  </a:lnTo>
                  <a:lnTo>
                    <a:pt x="509536" y="11074"/>
                  </a:lnTo>
                  <a:close/>
                </a:path>
                <a:path w="631825" h="33654">
                  <a:moveTo>
                    <a:pt x="542759" y="0"/>
                  </a:moveTo>
                  <a:lnTo>
                    <a:pt x="531685" y="0"/>
                  </a:lnTo>
                  <a:lnTo>
                    <a:pt x="520611" y="0"/>
                  </a:lnTo>
                  <a:lnTo>
                    <a:pt x="520611" y="11074"/>
                  </a:lnTo>
                  <a:lnTo>
                    <a:pt x="520611" y="22148"/>
                  </a:lnTo>
                  <a:lnTo>
                    <a:pt x="520611" y="33223"/>
                  </a:lnTo>
                  <a:lnTo>
                    <a:pt x="531685" y="33223"/>
                  </a:lnTo>
                  <a:lnTo>
                    <a:pt x="542759" y="33223"/>
                  </a:lnTo>
                  <a:lnTo>
                    <a:pt x="542759" y="22161"/>
                  </a:lnTo>
                  <a:lnTo>
                    <a:pt x="542759" y="11074"/>
                  </a:lnTo>
                  <a:lnTo>
                    <a:pt x="542759" y="0"/>
                  </a:lnTo>
                  <a:close/>
                </a:path>
                <a:path w="631825" h="33654">
                  <a:moveTo>
                    <a:pt x="553847" y="11074"/>
                  </a:moveTo>
                  <a:lnTo>
                    <a:pt x="542772" y="11074"/>
                  </a:lnTo>
                  <a:lnTo>
                    <a:pt x="542772" y="22148"/>
                  </a:lnTo>
                  <a:lnTo>
                    <a:pt x="542772" y="33223"/>
                  </a:lnTo>
                  <a:lnTo>
                    <a:pt x="553847" y="33223"/>
                  </a:lnTo>
                  <a:lnTo>
                    <a:pt x="553847" y="22161"/>
                  </a:lnTo>
                  <a:lnTo>
                    <a:pt x="553847" y="11074"/>
                  </a:lnTo>
                  <a:close/>
                </a:path>
                <a:path w="631825" h="33654">
                  <a:moveTo>
                    <a:pt x="575995" y="22148"/>
                  </a:moveTo>
                  <a:lnTo>
                    <a:pt x="564921" y="22148"/>
                  </a:lnTo>
                  <a:lnTo>
                    <a:pt x="564921" y="33223"/>
                  </a:lnTo>
                  <a:lnTo>
                    <a:pt x="575995" y="33223"/>
                  </a:lnTo>
                  <a:lnTo>
                    <a:pt x="575995" y="22148"/>
                  </a:lnTo>
                  <a:close/>
                </a:path>
                <a:path w="631825" h="33654">
                  <a:moveTo>
                    <a:pt x="598144" y="0"/>
                  </a:moveTo>
                  <a:lnTo>
                    <a:pt x="587070" y="0"/>
                  </a:lnTo>
                  <a:lnTo>
                    <a:pt x="575995" y="0"/>
                  </a:lnTo>
                  <a:lnTo>
                    <a:pt x="564921" y="0"/>
                  </a:lnTo>
                  <a:lnTo>
                    <a:pt x="553847" y="0"/>
                  </a:lnTo>
                  <a:lnTo>
                    <a:pt x="553847" y="11074"/>
                  </a:lnTo>
                  <a:lnTo>
                    <a:pt x="564921" y="11074"/>
                  </a:lnTo>
                  <a:lnTo>
                    <a:pt x="575995" y="11074"/>
                  </a:lnTo>
                  <a:lnTo>
                    <a:pt x="587070" y="11074"/>
                  </a:lnTo>
                  <a:lnTo>
                    <a:pt x="587070" y="22148"/>
                  </a:lnTo>
                  <a:lnTo>
                    <a:pt x="587070" y="33223"/>
                  </a:lnTo>
                  <a:lnTo>
                    <a:pt x="598144" y="33223"/>
                  </a:lnTo>
                  <a:lnTo>
                    <a:pt x="598144" y="22161"/>
                  </a:lnTo>
                  <a:lnTo>
                    <a:pt x="598144" y="11074"/>
                  </a:lnTo>
                  <a:lnTo>
                    <a:pt x="598144" y="0"/>
                  </a:lnTo>
                  <a:close/>
                </a:path>
                <a:path w="631825" h="33654">
                  <a:moveTo>
                    <a:pt x="631380" y="11074"/>
                  </a:moveTo>
                  <a:lnTo>
                    <a:pt x="620306" y="11074"/>
                  </a:lnTo>
                  <a:lnTo>
                    <a:pt x="620306" y="0"/>
                  </a:lnTo>
                  <a:lnTo>
                    <a:pt x="609231" y="0"/>
                  </a:lnTo>
                  <a:lnTo>
                    <a:pt x="598157" y="0"/>
                  </a:lnTo>
                  <a:lnTo>
                    <a:pt x="598157" y="11074"/>
                  </a:lnTo>
                  <a:lnTo>
                    <a:pt x="598157" y="22161"/>
                  </a:lnTo>
                  <a:lnTo>
                    <a:pt x="609231" y="22161"/>
                  </a:lnTo>
                  <a:lnTo>
                    <a:pt x="620306" y="22161"/>
                  </a:lnTo>
                  <a:lnTo>
                    <a:pt x="620306" y="33223"/>
                  </a:lnTo>
                  <a:lnTo>
                    <a:pt x="631380" y="33223"/>
                  </a:lnTo>
                  <a:lnTo>
                    <a:pt x="631380" y="22161"/>
                  </a:lnTo>
                  <a:lnTo>
                    <a:pt x="631380" y="1107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91935" y="4185665"/>
              <a:ext cx="631825" cy="44450"/>
            </a:xfrm>
            <a:custGeom>
              <a:avLst/>
              <a:gdLst/>
              <a:ahLst/>
              <a:cxnLst/>
              <a:rect l="l" t="t" r="r" b="b"/>
              <a:pathLst>
                <a:path w="631825" h="44450">
                  <a:moveTo>
                    <a:pt x="44297" y="33235"/>
                  </a:moveTo>
                  <a:lnTo>
                    <a:pt x="33223" y="33235"/>
                  </a:lnTo>
                  <a:lnTo>
                    <a:pt x="22148" y="33235"/>
                  </a:lnTo>
                  <a:lnTo>
                    <a:pt x="22148" y="44310"/>
                  </a:lnTo>
                  <a:lnTo>
                    <a:pt x="33223" y="44310"/>
                  </a:lnTo>
                  <a:lnTo>
                    <a:pt x="44297" y="44310"/>
                  </a:lnTo>
                  <a:lnTo>
                    <a:pt x="44297" y="33235"/>
                  </a:lnTo>
                  <a:close/>
                </a:path>
                <a:path w="631825" h="44450">
                  <a:moveTo>
                    <a:pt x="44297" y="11087"/>
                  </a:moveTo>
                  <a:lnTo>
                    <a:pt x="33223" y="11087"/>
                  </a:lnTo>
                  <a:lnTo>
                    <a:pt x="22148" y="11087"/>
                  </a:lnTo>
                  <a:lnTo>
                    <a:pt x="11074" y="11087"/>
                  </a:lnTo>
                  <a:lnTo>
                    <a:pt x="0" y="11087"/>
                  </a:lnTo>
                  <a:lnTo>
                    <a:pt x="0" y="22161"/>
                  </a:lnTo>
                  <a:lnTo>
                    <a:pt x="11074" y="22161"/>
                  </a:lnTo>
                  <a:lnTo>
                    <a:pt x="11074" y="33235"/>
                  </a:lnTo>
                  <a:lnTo>
                    <a:pt x="22148" y="33235"/>
                  </a:lnTo>
                  <a:lnTo>
                    <a:pt x="22148" y="22161"/>
                  </a:lnTo>
                  <a:lnTo>
                    <a:pt x="33223" y="22161"/>
                  </a:lnTo>
                  <a:lnTo>
                    <a:pt x="44297" y="22161"/>
                  </a:lnTo>
                  <a:lnTo>
                    <a:pt x="44297" y="11087"/>
                  </a:lnTo>
                  <a:close/>
                </a:path>
                <a:path w="631825" h="44450">
                  <a:moveTo>
                    <a:pt x="77533" y="33235"/>
                  </a:moveTo>
                  <a:lnTo>
                    <a:pt x="66459" y="33235"/>
                  </a:lnTo>
                  <a:lnTo>
                    <a:pt x="66459" y="44310"/>
                  </a:lnTo>
                  <a:lnTo>
                    <a:pt x="77533" y="44310"/>
                  </a:lnTo>
                  <a:lnTo>
                    <a:pt x="77533" y="33235"/>
                  </a:lnTo>
                  <a:close/>
                </a:path>
                <a:path w="631825" h="44450">
                  <a:moveTo>
                    <a:pt x="88607" y="11087"/>
                  </a:moveTo>
                  <a:lnTo>
                    <a:pt x="77533" y="11087"/>
                  </a:lnTo>
                  <a:lnTo>
                    <a:pt x="66459" y="11087"/>
                  </a:lnTo>
                  <a:lnTo>
                    <a:pt x="55384" y="11087"/>
                  </a:lnTo>
                  <a:lnTo>
                    <a:pt x="44310" y="11087"/>
                  </a:lnTo>
                  <a:lnTo>
                    <a:pt x="44310" y="22161"/>
                  </a:lnTo>
                  <a:lnTo>
                    <a:pt x="55384" y="22161"/>
                  </a:lnTo>
                  <a:lnTo>
                    <a:pt x="55384" y="33235"/>
                  </a:lnTo>
                  <a:lnTo>
                    <a:pt x="66459" y="33235"/>
                  </a:lnTo>
                  <a:lnTo>
                    <a:pt x="66459" y="22161"/>
                  </a:lnTo>
                  <a:lnTo>
                    <a:pt x="77533" y="22161"/>
                  </a:lnTo>
                  <a:lnTo>
                    <a:pt x="77533" y="33235"/>
                  </a:lnTo>
                  <a:lnTo>
                    <a:pt x="88607" y="33235"/>
                  </a:lnTo>
                  <a:lnTo>
                    <a:pt x="88607" y="22161"/>
                  </a:lnTo>
                  <a:lnTo>
                    <a:pt x="88607" y="11087"/>
                  </a:lnTo>
                  <a:close/>
                </a:path>
                <a:path w="631825" h="44450">
                  <a:moveTo>
                    <a:pt x="99682" y="33235"/>
                  </a:moveTo>
                  <a:lnTo>
                    <a:pt x="88607" y="33235"/>
                  </a:lnTo>
                  <a:lnTo>
                    <a:pt x="88607" y="44310"/>
                  </a:lnTo>
                  <a:lnTo>
                    <a:pt x="99682" y="44310"/>
                  </a:lnTo>
                  <a:lnTo>
                    <a:pt x="99682" y="33235"/>
                  </a:lnTo>
                  <a:close/>
                </a:path>
                <a:path w="631825" h="44450">
                  <a:moveTo>
                    <a:pt x="121843" y="22161"/>
                  </a:moveTo>
                  <a:lnTo>
                    <a:pt x="110769" y="22161"/>
                  </a:lnTo>
                  <a:lnTo>
                    <a:pt x="99695" y="22161"/>
                  </a:lnTo>
                  <a:lnTo>
                    <a:pt x="99695" y="33235"/>
                  </a:lnTo>
                  <a:lnTo>
                    <a:pt x="99695" y="44310"/>
                  </a:lnTo>
                  <a:lnTo>
                    <a:pt x="110769" y="44310"/>
                  </a:lnTo>
                  <a:lnTo>
                    <a:pt x="110769" y="33235"/>
                  </a:lnTo>
                  <a:lnTo>
                    <a:pt x="121843" y="33235"/>
                  </a:lnTo>
                  <a:lnTo>
                    <a:pt x="121843" y="22161"/>
                  </a:lnTo>
                  <a:close/>
                </a:path>
                <a:path w="631825" h="44450">
                  <a:moveTo>
                    <a:pt x="155054" y="11087"/>
                  </a:moveTo>
                  <a:lnTo>
                    <a:pt x="143992" y="11087"/>
                  </a:lnTo>
                  <a:lnTo>
                    <a:pt x="132918" y="11087"/>
                  </a:lnTo>
                  <a:lnTo>
                    <a:pt x="121843" y="11087"/>
                  </a:lnTo>
                  <a:lnTo>
                    <a:pt x="121843" y="22161"/>
                  </a:lnTo>
                  <a:lnTo>
                    <a:pt x="132918" y="22161"/>
                  </a:lnTo>
                  <a:lnTo>
                    <a:pt x="143992" y="22161"/>
                  </a:lnTo>
                  <a:lnTo>
                    <a:pt x="143992" y="33235"/>
                  </a:lnTo>
                  <a:lnTo>
                    <a:pt x="155054" y="33235"/>
                  </a:lnTo>
                  <a:lnTo>
                    <a:pt x="155054" y="22161"/>
                  </a:lnTo>
                  <a:lnTo>
                    <a:pt x="155054" y="11087"/>
                  </a:lnTo>
                  <a:close/>
                </a:path>
                <a:path w="631825" h="44450">
                  <a:moveTo>
                    <a:pt x="177228" y="33235"/>
                  </a:moveTo>
                  <a:lnTo>
                    <a:pt x="166154" y="33235"/>
                  </a:lnTo>
                  <a:lnTo>
                    <a:pt x="155079" y="33235"/>
                  </a:lnTo>
                  <a:lnTo>
                    <a:pt x="155079" y="44310"/>
                  </a:lnTo>
                  <a:lnTo>
                    <a:pt x="166154" y="44310"/>
                  </a:lnTo>
                  <a:lnTo>
                    <a:pt x="177228" y="44310"/>
                  </a:lnTo>
                  <a:lnTo>
                    <a:pt x="177228" y="33235"/>
                  </a:lnTo>
                  <a:close/>
                </a:path>
                <a:path w="631825" h="44450">
                  <a:moveTo>
                    <a:pt x="177228" y="11087"/>
                  </a:moveTo>
                  <a:lnTo>
                    <a:pt x="166154" y="11087"/>
                  </a:lnTo>
                  <a:lnTo>
                    <a:pt x="166154" y="22161"/>
                  </a:lnTo>
                  <a:lnTo>
                    <a:pt x="177228" y="22161"/>
                  </a:lnTo>
                  <a:lnTo>
                    <a:pt x="177228" y="11087"/>
                  </a:lnTo>
                  <a:close/>
                </a:path>
                <a:path w="631825" h="44450">
                  <a:moveTo>
                    <a:pt x="199377" y="11087"/>
                  </a:moveTo>
                  <a:lnTo>
                    <a:pt x="188302" y="11087"/>
                  </a:lnTo>
                  <a:lnTo>
                    <a:pt x="188302" y="22161"/>
                  </a:lnTo>
                  <a:lnTo>
                    <a:pt x="199377" y="22161"/>
                  </a:lnTo>
                  <a:lnTo>
                    <a:pt x="199377" y="11087"/>
                  </a:lnTo>
                  <a:close/>
                </a:path>
                <a:path w="631825" h="44450">
                  <a:moveTo>
                    <a:pt x="210451" y="22161"/>
                  </a:moveTo>
                  <a:lnTo>
                    <a:pt x="199377" y="22161"/>
                  </a:lnTo>
                  <a:lnTo>
                    <a:pt x="199377" y="33235"/>
                  </a:lnTo>
                  <a:lnTo>
                    <a:pt x="210451" y="33235"/>
                  </a:lnTo>
                  <a:lnTo>
                    <a:pt x="210451" y="22161"/>
                  </a:lnTo>
                  <a:close/>
                </a:path>
                <a:path w="631825" h="44450">
                  <a:moveTo>
                    <a:pt x="221538" y="22161"/>
                  </a:moveTo>
                  <a:lnTo>
                    <a:pt x="210464" y="22161"/>
                  </a:lnTo>
                  <a:lnTo>
                    <a:pt x="210464" y="33235"/>
                  </a:lnTo>
                  <a:lnTo>
                    <a:pt x="221538" y="33235"/>
                  </a:lnTo>
                  <a:lnTo>
                    <a:pt x="221538" y="22161"/>
                  </a:lnTo>
                  <a:close/>
                </a:path>
                <a:path w="631825" h="44450">
                  <a:moveTo>
                    <a:pt x="232613" y="11087"/>
                  </a:moveTo>
                  <a:lnTo>
                    <a:pt x="221538" y="11087"/>
                  </a:lnTo>
                  <a:lnTo>
                    <a:pt x="221538" y="22161"/>
                  </a:lnTo>
                  <a:lnTo>
                    <a:pt x="232613" y="22161"/>
                  </a:lnTo>
                  <a:lnTo>
                    <a:pt x="232613" y="11087"/>
                  </a:lnTo>
                  <a:close/>
                </a:path>
                <a:path w="631825" h="44450">
                  <a:moveTo>
                    <a:pt x="243687" y="22161"/>
                  </a:moveTo>
                  <a:lnTo>
                    <a:pt x="232613" y="22161"/>
                  </a:lnTo>
                  <a:lnTo>
                    <a:pt x="232613" y="33235"/>
                  </a:lnTo>
                  <a:lnTo>
                    <a:pt x="243687" y="33235"/>
                  </a:lnTo>
                  <a:lnTo>
                    <a:pt x="243687" y="22161"/>
                  </a:lnTo>
                  <a:close/>
                </a:path>
                <a:path w="631825" h="44450">
                  <a:moveTo>
                    <a:pt x="265836" y="22161"/>
                  </a:moveTo>
                  <a:lnTo>
                    <a:pt x="254762" y="22161"/>
                  </a:lnTo>
                  <a:lnTo>
                    <a:pt x="254762" y="33235"/>
                  </a:lnTo>
                  <a:lnTo>
                    <a:pt x="265836" y="33235"/>
                  </a:lnTo>
                  <a:lnTo>
                    <a:pt x="265836" y="22161"/>
                  </a:lnTo>
                  <a:close/>
                </a:path>
                <a:path w="631825" h="44450">
                  <a:moveTo>
                    <a:pt x="321221" y="11087"/>
                  </a:moveTo>
                  <a:lnTo>
                    <a:pt x="310146" y="11087"/>
                  </a:lnTo>
                  <a:lnTo>
                    <a:pt x="299072" y="11087"/>
                  </a:lnTo>
                  <a:lnTo>
                    <a:pt x="287997" y="11087"/>
                  </a:lnTo>
                  <a:lnTo>
                    <a:pt x="287997" y="22161"/>
                  </a:lnTo>
                  <a:lnTo>
                    <a:pt x="276923" y="22161"/>
                  </a:lnTo>
                  <a:lnTo>
                    <a:pt x="276923" y="33235"/>
                  </a:lnTo>
                  <a:lnTo>
                    <a:pt x="287997" y="33235"/>
                  </a:lnTo>
                  <a:lnTo>
                    <a:pt x="299072" y="33235"/>
                  </a:lnTo>
                  <a:lnTo>
                    <a:pt x="310146" y="33235"/>
                  </a:lnTo>
                  <a:lnTo>
                    <a:pt x="321221" y="33235"/>
                  </a:lnTo>
                  <a:lnTo>
                    <a:pt x="321221" y="22161"/>
                  </a:lnTo>
                  <a:lnTo>
                    <a:pt x="321221" y="11087"/>
                  </a:lnTo>
                  <a:close/>
                </a:path>
                <a:path w="631825" h="44450">
                  <a:moveTo>
                    <a:pt x="376605" y="11087"/>
                  </a:moveTo>
                  <a:lnTo>
                    <a:pt x="365531" y="11087"/>
                  </a:lnTo>
                  <a:lnTo>
                    <a:pt x="354457" y="11087"/>
                  </a:lnTo>
                  <a:lnTo>
                    <a:pt x="354457" y="22161"/>
                  </a:lnTo>
                  <a:lnTo>
                    <a:pt x="343382" y="22161"/>
                  </a:lnTo>
                  <a:lnTo>
                    <a:pt x="343382" y="33235"/>
                  </a:lnTo>
                  <a:lnTo>
                    <a:pt x="354457" y="33235"/>
                  </a:lnTo>
                  <a:lnTo>
                    <a:pt x="365531" y="33235"/>
                  </a:lnTo>
                  <a:lnTo>
                    <a:pt x="365531" y="22161"/>
                  </a:lnTo>
                  <a:lnTo>
                    <a:pt x="376605" y="22161"/>
                  </a:lnTo>
                  <a:lnTo>
                    <a:pt x="376605" y="11087"/>
                  </a:lnTo>
                  <a:close/>
                </a:path>
                <a:path w="631825" h="44450">
                  <a:moveTo>
                    <a:pt x="409841" y="11087"/>
                  </a:moveTo>
                  <a:lnTo>
                    <a:pt x="398767" y="11087"/>
                  </a:lnTo>
                  <a:lnTo>
                    <a:pt x="387692" y="11087"/>
                  </a:lnTo>
                  <a:lnTo>
                    <a:pt x="376618" y="11087"/>
                  </a:lnTo>
                  <a:lnTo>
                    <a:pt x="376618" y="22161"/>
                  </a:lnTo>
                  <a:lnTo>
                    <a:pt x="387692" y="22161"/>
                  </a:lnTo>
                  <a:lnTo>
                    <a:pt x="398767" y="22161"/>
                  </a:lnTo>
                  <a:lnTo>
                    <a:pt x="409841" y="22161"/>
                  </a:lnTo>
                  <a:lnTo>
                    <a:pt x="409841" y="11087"/>
                  </a:lnTo>
                  <a:close/>
                </a:path>
                <a:path w="631825" h="44450">
                  <a:moveTo>
                    <a:pt x="431990" y="11087"/>
                  </a:moveTo>
                  <a:lnTo>
                    <a:pt x="420916" y="11087"/>
                  </a:lnTo>
                  <a:lnTo>
                    <a:pt x="420916" y="22161"/>
                  </a:lnTo>
                  <a:lnTo>
                    <a:pt x="409841" y="22161"/>
                  </a:lnTo>
                  <a:lnTo>
                    <a:pt x="409841" y="33235"/>
                  </a:lnTo>
                  <a:lnTo>
                    <a:pt x="420916" y="33235"/>
                  </a:lnTo>
                  <a:lnTo>
                    <a:pt x="431990" y="33235"/>
                  </a:lnTo>
                  <a:lnTo>
                    <a:pt x="431990" y="22161"/>
                  </a:lnTo>
                  <a:lnTo>
                    <a:pt x="431990" y="11087"/>
                  </a:lnTo>
                  <a:close/>
                </a:path>
                <a:path w="631825" h="44450">
                  <a:moveTo>
                    <a:pt x="476300" y="11087"/>
                  </a:moveTo>
                  <a:lnTo>
                    <a:pt x="465226" y="11087"/>
                  </a:lnTo>
                  <a:lnTo>
                    <a:pt x="454152" y="11087"/>
                  </a:lnTo>
                  <a:lnTo>
                    <a:pt x="443077" y="11087"/>
                  </a:lnTo>
                  <a:lnTo>
                    <a:pt x="443077" y="22161"/>
                  </a:lnTo>
                  <a:lnTo>
                    <a:pt x="432003" y="22161"/>
                  </a:lnTo>
                  <a:lnTo>
                    <a:pt x="432003" y="33235"/>
                  </a:lnTo>
                  <a:lnTo>
                    <a:pt x="443077" y="33235"/>
                  </a:lnTo>
                  <a:lnTo>
                    <a:pt x="454152" y="33235"/>
                  </a:lnTo>
                  <a:lnTo>
                    <a:pt x="454152" y="22161"/>
                  </a:lnTo>
                  <a:lnTo>
                    <a:pt x="465226" y="22161"/>
                  </a:lnTo>
                  <a:lnTo>
                    <a:pt x="476300" y="22161"/>
                  </a:lnTo>
                  <a:lnTo>
                    <a:pt x="476300" y="11087"/>
                  </a:lnTo>
                  <a:close/>
                </a:path>
                <a:path w="631825" h="44450">
                  <a:moveTo>
                    <a:pt x="487375" y="22161"/>
                  </a:moveTo>
                  <a:lnTo>
                    <a:pt x="476300" y="22161"/>
                  </a:lnTo>
                  <a:lnTo>
                    <a:pt x="476300" y="33235"/>
                  </a:lnTo>
                  <a:lnTo>
                    <a:pt x="487375" y="33235"/>
                  </a:lnTo>
                  <a:lnTo>
                    <a:pt x="487375" y="22161"/>
                  </a:lnTo>
                  <a:close/>
                </a:path>
                <a:path w="631825" h="44450">
                  <a:moveTo>
                    <a:pt x="542759" y="11087"/>
                  </a:moveTo>
                  <a:lnTo>
                    <a:pt x="531685" y="11087"/>
                  </a:lnTo>
                  <a:lnTo>
                    <a:pt x="520611" y="11087"/>
                  </a:lnTo>
                  <a:lnTo>
                    <a:pt x="509536" y="11087"/>
                  </a:lnTo>
                  <a:lnTo>
                    <a:pt x="498462" y="11087"/>
                  </a:lnTo>
                  <a:lnTo>
                    <a:pt x="498462" y="22161"/>
                  </a:lnTo>
                  <a:lnTo>
                    <a:pt x="487387" y="22161"/>
                  </a:lnTo>
                  <a:lnTo>
                    <a:pt x="487387" y="33235"/>
                  </a:lnTo>
                  <a:lnTo>
                    <a:pt x="498462" y="33235"/>
                  </a:lnTo>
                  <a:lnTo>
                    <a:pt x="509536" y="33235"/>
                  </a:lnTo>
                  <a:lnTo>
                    <a:pt x="509536" y="22161"/>
                  </a:lnTo>
                  <a:lnTo>
                    <a:pt x="520611" y="22161"/>
                  </a:lnTo>
                  <a:lnTo>
                    <a:pt x="520611" y="33235"/>
                  </a:lnTo>
                  <a:lnTo>
                    <a:pt x="531685" y="33235"/>
                  </a:lnTo>
                  <a:lnTo>
                    <a:pt x="531685" y="22161"/>
                  </a:lnTo>
                  <a:lnTo>
                    <a:pt x="542759" y="22161"/>
                  </a:lnTo>
                  <a:lnTo>
                    <a:pt x="542759" y="11087"/>
                  </a:lnTo>
                  <a:close/>
                </a:path>
                <a:path w="631825" h="44450">
                  <a:moveTo>
                    <a:pt x="564921" y="11087"/>
                  </a:moveTo>
                  <a:lnTo>
                    <a:pt x="553847" y="11087"/>
                  </a:lnTo>
                  <a:lnTo>
                    <a:pt x="553847" y="22161"/>
                  </a:lnTo>
                  <a:lnTo>
                    <a:pt x="564921" y="22161"/>
                  </a:lnTo>
                  <a:lnTo>
                    <a:pt x="564921" y="11087"/>
                  </a:lnTo>
                  <a:close/>
                </a:path>
                <a:path w="631825" h="44450">
                  <a:moveTo>
                    <a:pt x="598144" y="11087"/>
                  </a:moveTo>
                  <a:lnTo>
                    <a:pt x="587070" y="11087"/>
                  </a:lnTo>
                  <a:lnTo>
                    <a:pt x="587070" y="22161"/>
                  </a:lnTo>
                  <a:lnTo>
                    <a:pt x="575995" y="22161"/>
                  </a:lnTo>
                  <a:lnTo>
                    <a:pt x="564921" y="22161"/>
                  </a:lnTo>
                  <a:lnTo>
                    <a:pt x="564921" y="33235"/>
                  </a:lnTo>
                  <a:lnTo>
                    <a:pt x="575995" y="33235"/>
                  </a:lnTo>
                  <a:lnTo>
                    <a:pt x="587070" y="33235"/>
                  </a:lnTo>
                  <a:lnTo>
                    <a:pt x="598144" y="33235"/>
                  </a:lnTo>
                  <a:lnTo>
                    <a:pt x="598144" y="22161"/>
                  </a:lnTo>
                  <a:lnTo>
                    <a:pt x="598144" y="11087"/>
                  </a:lnTo>
                  <a:close/>
                </a:path>
                <a:path w="631825" h="44450">
                  <a:moveTo>
                    <a:pt x="620306" y="11087"/>
                  </a:moveTo>
                  <a:lnTo>
                    <a:pt x="609231" y="11087"/>
                  </a:lnTo>
                  <a:lnTo>
                    <a:pt x="598157" y="11087"/>
                  </a:lnTo>
                  <a:lnTo>
                    <a:pt x="598157" y="22161"/>
                  </a:lnTo>
                  <a:lnTo>
                    <a:pt x="598157" y="33235"/>
                  </a:lnTo>
                  <a:lnTo>
                    <a:pt x="609231" y="33235"/>
                  </a:lnTo>
                  <a:lnTo>
                    <a:pt x="609231" y="22161"/>
                  </a:lnTo>
                  <a:lnTo>
                    <a:pt x="620306" y="22161"/>
                  </a:lnTo>
                  <a:lnTo>
                    <a:pt x="620306" y="11087"/>
                  </a:lnTo>
                  <a:close/>
                </a:path>
                <a:path w="631825" h="44450">
                  <a:moveTo>
                    <a:pt x="631380" y="22161"/>
                  </a:moveTo>
                  <a:lnTo>
                    <a:pt x="620306" y="22161"/>
                  </a:lnTo>
                  <a:lnTo>
                    <a:pt x="620306" y="33235"/>
                  </a:lnTo>
                  <a:lnTo>
                    <a:pt x="631380" y="33235"/>
                  </a:lnTo>
                  <a:lnTo>
                    <a:pt x="631380" y="22161"/>
                  </a:lnTo>
                  <a:close/>
                </a:path>
                <a:path w="631825" h="44450">
                  <a:moveTo>
                    <a:pt x="631380" y="0"/>
                  </a:moveTo>
                  <a:lnTo>
                    <a:pt x="620306" y="0"/>
                  </a:lnTo>
                  <a:lnTo>
                    <a:pt x="620306" y="11074"/>
                  </a:lnTo>
                  <a:lnTo>
                    <a:pt x="631380" y="11074"/>
                  </a:lnTo>
                  <a:lnTo>
                    <a:pt x="6313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258089" y="4218901"/>
              <a:ext cx="144145" cy="11430"/>
            </a:xfrm>
            <a:custGeom>
              <a:avLst/>
              <a:gdLst/>
              <a:ahLst/>
              <a:cxnLst/>
              <a:rect l="l" t="t" r="r" b="b"/>
              <a:pathLst>
                <a:path w="144145" h="11429">
                  <a:moveTo>
                    <a:pt x="11074" y="0"/>
                  </a:moveTo>
                  <a:lnTo>
                    <a:pt x="0" y="0"/>
                  </a:lnTo>
                  <a:lnTo>
                    <a:pt x="0" y="11074"/>
                  </a:lnTo>
                  <a:lnTo>
                    <a:pt x="11074" y="11074"/>
                  </a:lnTo>
                  <a:lnTo>
                    <a:pt x="11074" y="0"/>
                  </a:lnTo>
                  <a:close/>
                </a:path>
                <a:path w="144145" h="11429">
                  <a:moveTo>
                    <a:pt x="33223" y="0"/>
                  </a:moveTo>
                  <a:lnTo>
                    <a:pt x="22148" y="0"/>
                  </a:lnTo>
                  <a:lnTo>
                    <a:pt x="22148" y="11074"/>
                  </a:lnTo>
                  <a:lnTo>
                    <a:pt x="33223" y="11074"/>
                  </a:lnTo>
                  <a:lnTo>
                    <a:pt x="33223" y="0"/>
                  </a:lnTo>
                  <a:close/>
                </a:path>
                <a:path w="144145" h="11429">
                  <a:moveTo>
                    <a:pt x="143992" y="0"/>
                  </a:moveTo>
                  <a:lnTo>
                    <a:pt x="132918" y="0"/>
                  </a:lnTo>
                  <a:lnTo>
                    <a:pt x="132918" y="11074"/>
                  </a:lnTo>
                  <a:lnTo>
                    <a:pt x="143992" y="11074"/>
                  </a:lnTo>
                  <a:lnTo>
                    <a:pt x="14399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413169" y="4224439"/>
              <a:ext cx="243840" cy="0"/>
            </a:xfrm>
            <a:custGeom>
              <a:avLst/>
              <a:gdLst/>
              <a:ahLst/>
              <a:cxnLst/>
              <a:rect l="l" t="t" r="r" b="b"/>
              <a:pathLst>
                <a:path w="243840">
                  <a:moveTo>
                    <a:pt x="0" y="0"/>
                  </a:moveTo>
                  <a:lnTo>
                    <a:pt x="243687" y="0"/>
                  </a:lnTo>
                </a:path>
              </a:pathLst>
            </a:custGeom>
            <a:ln w="11074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114084" y="4218901"/>
              <a:ext cx="609600" cy="44450"/>
            </a:xfrm>
            <a:custGeom>
              <a:avLst/>
              <a:gdLst/>
              <a:ahLst/>
              <a:cxnLst/>
              <a:rect l="l" t="t" r="r" b="b"/>
              <a:pathLst>
                <a:path w="609600" h="44450">
                  <a:moveTo>
                    <a:pt x="11074" y="33235"/>
                  </a:moveTo>
                  <a:lnTo>
                    <a:pt x="0" y="33235"/>
                  </a:lnTo>
                  <a:lnTo>
                    <a:pt x="0" y="44323"/>
                  </a:lnTo>
                  <a:lnTo>
                    <a:pt x="11074" y="44323"/>
                  </a:lnTo>
                  <a:lnTo>
                    <a:pt x="11074" y="33235"/>
                  </a:lnTo>
                  <a:close/>
                </a:path>
                <a:path w="609600" h="44450">
                  <a:moveTo>
                    <a:pt x="22148" y="22148"/>
                  </a:moveTo>
                  <a:lnTo>
                    <a:pt x="11074" y="22148"/>
                  </a:lnTo>
                  <a:lnTo>
                    <a:pt x="11074" y="11074"/>
                  </a:lnTo>
                  <a:lnTo>
                    <a:pt x="0" y="11074"/>
                  </a:lnTo>
                  <a:lnTo>
                    <a:pt x="0" y="22148"/>
                  </a:lnTo>
                  <a:lnTo>
                    <a:pt x="0" y="33223"/>
                  </a:lnTo>
                  <a:lnTo>
                    <a:pt x="11074" y="33223"/>
                  </a:lnTo>
                  <a:lnTo>
                    <a:pt x="22148" y="33223"/>
                  </a:lnTo>
                  <a:lnTo>
                    <a:pt x="22148" y="22148"/>
                  </a:lnTo>
                  <a:close/>
                </a:path>
                <a:path w="609600" h="44450">
                  <a:moveTo>
                    <a:pt x="77533" y="33235"/>
                  </a:moveTo>
                  <a:lnTo>
                    <a:pt x="66459" y="33235"/>
                  </a:lnTo>
                  <a:lnTo>
                    <a:pt x="66459" y="44323"/>
                  </a:lnTo>
                  <a:lnTo>
                    <a:pt x="77533" y="44323"/>
                  </a:lnTo>
                  <a:lnTo>
                    <a:pt x="77533" y="33235"/>
                  </a:lnTo>
                  <a:close/>
                </a:path>
                <a:path w="609600" h="44450">
                  <a:moveTo>
                    <a:pt x="77533" y="11074"/>
                  </a:moveTo>
                  <a:lnTo>
                    <a:pt x="66459" y="11074"/>
                  </a:lnTo>
                  <a:lnTo>
                    <a:pt x="66459" y="22148"/>
                  </a:lnTo>
                  <a:lnTo>
                    <a:pt x="55384" y="22148"/>
                  </a:lnTo>
                  <a:lnTo>
                    <a:pt x="44310" y="22148"/>
                  </a:lnTo>
                  <a:lnTo>
                    <a:pt x="44310" y="11074"/>
                  </a:lnTo>
                  <a:lnTo>
                    <a:pt x="33235" y="11074"/>
                  </a:lnTo>
                  <a:lnTo>
                    <a:pt x="22161" y="11074"/>
                  </a:lnTo>
                  <a:lnTo>
                    <a:pt x="22161" y="22161"/>
                  </a:lnTo>
                  <a:lnTo>
                    <a:pt x="33235" y="22161"/>
                  </a:lnTo>
                  <a:lnTo>
                    <a:pt x="33235" y="33223"/>
                  </a:lnTo>
                  <a:lnTo>
                    <a:pt x="44310" y="33223"/>
                  </a:lnTo>
                  <a:lnTo>
                    <a:pt x="55384" y="33223"/>
                  </a:lnTo>
                  <a:lnTo>
                    <a:pt x="66459" y="33223"/>
                  </a:lnTo>
                  <a:lnTo>
                    <a:pt x="66459" y="22161"/>
                  </a:lnTo>
                  <a:lnTo>
                    <a:pt x="77533" y="22161"/>
                  </a:lnTo>
                  <a:lnTo>
                    <a:pt x="77533" y="11074"/>
                  </a:lnTo>
                  <a:close/>
                </a:path>
                <a:path w="609600" h="44450">
                  <a:moveTo>
                    <a:pt x="121843" y="33235"/>
                  </a:moveTo>
                  <a:lnTo>
                    <a:pt x="110769" y="33235"/>
                  </a:lnTo>
                  <a:lnTo>
                    <a:pt x="99695" y="33235"/>
                  </a:lnTo>
                  <a:lnTo>
                    <a:pt x="99695" y="44323"/>
                  </a:lnTo>
                  <a:lnTo>
                    <a:pt x="110769" y="44323"/>
                  </a:lnTo>
                  <a:lnTo>
                    <a:pt x="121843" y="44323"/>
                  </a:lnTo>
                  <a:lnTo>
                    <a:pt x="121843" y="33235"/>
                  </a:lnTo>
                  <a:close/>
                </a:path>
                <a:path w="609600" h="44450">
                  <a:moveTo>
                    <a:pt x="121843" y="11074"/>
                  </a:moveTo>
                  <a:lnTo>
                    <a:pt x="110769" y="11074"/>
                  </a:lnTo>
                  <a:lnTo>
                    <a:pt x="99695" y="11074"/>
                  </a:lnTo>
                  <a:lnTo>
                    <a:pt x="88620" y="11074"/>
                  </a:lnTo>
                  <a:lnTo>
                    <a:pt x="77546" y="11074"/>
                  </a:lnTo>
                  <a:lnTo>
                    <a:pt x="77546" y="22161"/>
                  </a:lnTo>
                  <a:lnTo>
                    <a:pt x="88620" y="22161"/>
                  </a:lnTo>
                  <a:lnTo>
                    <a:pt x="88620" y="33223"/>
                  </a:lnTo>
                  <a:lnTo>
                    <a:pt x="99695" y="33223"/>
                  </a:lnTo>
                  <a:lnTo>
                    <a:pt x="99695" y="22161"/>
                  </a:lnTo>
                  <a:lnTo>
                    <a:pt x="110769" y="22161"/>
                  </a:lnTo>
                  <a:lnTo>
                    <a:pt x="121843" y="22161"/>
                  </a:lnTo>
                  <a:lnTo>
                    <a:pt x="121843" y="11074"/>
                  </a:lnTo>
                  <a:close/>
                </a:path>
                <a:path w="609600" h="44450">
                  <a:moveTo>
                    <a:pt x="144005" y="33235"/>
                  </a:moveTo>
                  <a:lnTo>
                    <a:pt x="132930" y="33235"/>
                  </a:lnTo>
                  <a:lnTo>
                    <a:pt x="132930" y="44323"/>
                  </a:lnTo>
                  <a:lnTo>
                    <a:pt x="144005" y="44323"/>
                  </a:lnTo>
                  <a:lnTo>
                    <a:pt x="144005" y="33235"/>
                  </a:lnTo>
                  <a:close/>
                </a:path>
                <a:path w="609600" h="44450">
                  <a:moveTo>
                    <a:pt x="188302" y="33235"/>
                  </a:moveTo>
                  <a:lnTo>
                    <a:pt x="177228" y="33235"/>
                  </a:lnTo>
                  <a:lnTo>
                    <a:pt x="177228" y="44323"/>
                  </a:lnTo>
                  <a:lnTo>
                    <a:pt x="188302" y="44323"/>
                  </a:lnTo>
                  <a:lnTo>
                    <a:pt x="188302" y="33235"/>
                  </a:lnTo>
                  <a:close/>
                </a:path>
                <a:path w="609600" h="44450">
                  <a:moveTo>
                    <a:pt x="188302" y="11074"/>
                  </a:moveTo>
                  <a:lnTo>
                    <a:pt x="177228" y="11074"/>
                  </a:lnTo>
                  <a:lnTo>
                    <a:pt x="166154" y="11074"/>
                  </a:lnTo>
                  <a:lnTo>
                    <a:pt x="155079" y="11074"/>
                  </a:lnTo>
                  <a:lnTo>
                    <a:pt x="155079" y="22148"/>
                  </a:lnTo>
                  <a:lnTo>
                    <a:pt x="144005" y="22148"/>
                  </a:lnTo>
                  <a:lnTo>
                    <a:pt x="144005" y="11074"/>
                  </a:lnTo>
                  <a:lnTo>
                    <a:pt x="132930" y="11074"/>
                  </a:lnTo>
                  <a:lnTo>
                    <a:pt x="132930" y="22161"/>
                  </a:lnTo>
                  <a:lnTo>
                    <a:pt x="144005" y="22161"/>
                  </a:lnTo>
                  <a:lnTo>
                    <a:pt x="144005" y="33223"/>
                  </a:lnTo>
                  <a:lnTo>
                    <a:pt x="155079" y="33223"/>
                  </a:lnTo>
                  <a:lnTo>
                    <a:pt x="155079" y="22161"/>
                  </a:lnTo>
                  <a:lnTo>
                    <a:pt x="166154" y="22161"/>
                  </a:lnTo>
                  <a:lnTo>
                    <a:pt x="177228" y="22161"/>
                  </a:lnTo>
                  <a:lnTo>
                    <a:pt x="188302" y="22161"/>
                  </a:lnTo>
                  <a:lnTo>
                    <a:pt x="188302" y="11074"/>
                  </a:lnTo>
                  <a:close/>
                </a:path>
                <a:path w="609600" h="44450">
                  <a:moveTo>
                    <a:pt x="221538" y="11074"/>
                  </a:moveTo>
                  <a:lnTo>
                    <a:pt x="210464" y="11074"/>
                  </a:lnTo>
                  <a:lnTo>
                    <a:pt x="210464" y="22148"/>
                  </a:lnTo>
                  <a:lnTo>
                    <a:pt x="199390" y="22148"/>
                  </a:lnTo>
                  <a:lnTo>
                    <a:pt x="199390" y="33223"/>
                  </a:lnTo>
                  <a:lnTo>
                    <a:pt x="210464" y="33223"/>
                  </a:lnTo>
                  <a:lnTo>
                    <a:pt x="210464" y="22161"/>
                  </a:lnTo>
                  <a:lnTo>
                    <a:pt x="221538" y="22161"/>
                  </a:lnTo>
                  <a:lnTo>
                    <a:pt x="221538" y="11074"/>
                  </a:lnTo>
                  <a:close/>
                </a:path>
                <a:path w="609600" h="44450">
                  <a:moveTo>
                    <a:pt x="232613" y="33235"/>
                  </a:moveTo>
                  <a:lnTo>
                    <a:pt x="221538" y="33235"/>
                  </a:lnTo>
                  <a:lnTo>
                    <a:pt x="210464" y="33235"/>
                  </a:lnTo>
                  <a:lnTo>
                    <a:pt x="210464" y="44323"/>
                  </a:lnTo>
                  <a:lnTo>
                    <a:pt x="221538" y="44323"/>
                  </a:lnTo>
                  <a:lnTo>
                    <a:pt x="232613" y="44323"/>
                  </a:lnTo>
                  <a:lnTo>
                    <a:pt x="232613" y="33235"/>
                  </a:lnTo>
                  <a:close/>
                </a:path>
                <a:path w="609600" h="44450">
                  <a:moveTo>
                    <a:pt x="254774" y="33235"/>
                  </a:moveTo>
                  <a:lnTo>
                    <a:pt x="243700" y="33235"/>
                  </a:lnTo>
                  <a:lnTo>
                    <a:pt x="243700" y="44323"/>
                  </a:lnTo>
                  <a:lnTo>
                    <a:pt x="254774" y="44323"/>
                  </a:lnTo>
                  <a:lnTo>
                    <a:pt x="254774" y="33235"/>
                  </a:lnTo>
                  <a:close/>
                </a:path>
                <a:path w="609600" h="44450">
                  <a:moveTo>
                    <a:pt x="254774" y="11074"/>
                  </a:moveTo>
                  <a:lnTo>
                    <a:pt x="243700" y="11074"/>
                  </a:lnTo>
                  <a:lnTo>
                    <a:pt x="243700" y="22161"/>
                  </a:lnTo>
                  <a:lnTo>
                    <a:pt x="254774" y="22161"/>
                  </a:lnTo>
                  <a:lnTo>
                    <a:pt x="254774" y="11074"/>
                  </a:lnTo>
                  <a:close/>
                </a:path>
                <a:path w="609600" h="44450">
                  <a:moveTo>
                    <a:pt x="287997" y="11074"/>
                  </a:moveTo>
                  <a:lnTo>
                    <a:pt x="276923" y="11074"/>
                  </a:lnTo>
                  <a:lnTo>
                    <a:pt x="276923" y="22148"/>
                  </a:lnTo>
                  <a:lnTo>
                    <a:pt x="265849" y="22148"/>
                  </a:lnTo>
                  <a:lnTo>
                    <a:pt x="265849" y="33223"/>
                  </a:lnTo>
                  <a:lnTo>
                    <a:pt x="276923" y="33223"/>
                  </a:lnTo>
                  <a:lnTo>
                    <a:pt x="276923" y="22161"/>
                  </a:lnTo>
                  <a:lnTo>
                    <a:pt x="287997" y="22161"/>
                  </a:lnTo>
                  <a:lnTo>
                    <a:pt x="287997" y="11074"/>
                  </a:lnTo>
                  <a:close/>
                </a:path>
                <a:path w="609600" h="44450">
                  <a:moveTo>
                    <a:pt x="299072" y="33235"/>
                  </a:moveTo>
                  <a:lnTo>
                    <a:pt x="287997" y="33235"/>
                  </a:lnTo>
                  <a:lnTo>
                    <a:pt x="287997" y="44323"/>
                  </a:lnTo>
                  <a:lnTo>
                    <a:pt x="299072" y="44323"/>
                  </a:lnTo>
                  <a:lnTo>
                    <a:pt x="299072" y="33235"/>
                  </a:lnTo>
                  <a:close/>
                </a:path>
                <a:path w="609600" h="44450">
                  <a:moveTo>
                    <a:pt x="354457" y="22148"/>
                  </a:moveTo>
                  <a:lnTo>
                    <a:pt x="343382" y="22148"/>
                  </a:lnTo>
                  <a:lnTo>
                    <a:pt x="343382" y="11074"/>
                  </a:lnTo>
                  <a:lnTo>
                    <a:pt x="332308" y="11074"/>
                  </a:lnTo>
                  <a:lnTo>
                    <a:pt x="321233" y="11074"/>
                  </a:lnTo>
                  <a:lnTo>
                    <a:pt x="310159" y="11074"/>
                  </a:lnTo>
                  <a:lnTo>
                    <a:pt x="299085" y="11074"/>
                  </a:lnTo>
                  <a:lnTo>
                    <a:pt x="299085" y="22148"/>
                  </a:lnTo>
                  <a:lnTo>
                    <a:pt x="299085" y="33223"/>
                  </a:lnTo>
                  <a:lnTo>
                    <a:pt x="310159" y="33223"/>
                  </a:lnTo>
                  <a:lnTo>
                    <a:pt x="321233" y="33223"/>
                  </a:lnTo>
                  <a:lnTo>
                    <a:pt x="332308" y="33223"/>
                  </a:lnTo>
                  <a:lnTo>
                    <a:pt x="343382" y="33223"/>
                  </a:lnTo>
                  <a:lnTo>
                    <a:pt x="354457" y="33223"/>
                  </a:lnTo>
                  <a:lnTo>
                    <a:pt x="354457" y="22148"/>
                  </a:lnTo>
                  <a:close/>
                </a:path>
                <a:path w="609600" h="44450">
                  <a:moveTo>
                    <a:pt x="398767" y="11074"/>
                  </a:moveTo>
                  <a:lnTo>
                    <a:pt x="387692" y="11074"/>
                  </a:lnTo>
                  <a:lnTo>
                    <a:pt x="387692" y="22148"/>
                  </a:lnTo>
                  <a:lnTo>
                    <a:pt x="376618" y="22148"/>
                  </a:lnTo>
                  <a:lnTo>
                    <a:pt x="376618" y="11074"/>
                  </a:lnTo>
                  <a:lnTo>
                    <a:pt x="365544" y="11074"/>
                  </a:lnTo>
                  <a:lnTo>
                    <a:pt x="365544" y="22148"/>
                  </a:lnTo>
                  <a:lnTo>
                    <a:pt x="354469" y="22148"/>
                  </a:lnTo>
                  <a:lnTo>
                    <a:pt x="354469" y="33223"/>
                  </a:lnTo>
                  <a:lnTo>
                    <a:pt x="365544" y="33223"/>
                  </a:lnTo>
                  <a:lnTo>
                    <a:pt x="365544" y="22161"/>
                  </a:lnTo>
                  <a:lnTo>
                    <a:pt x="376618" y="22161"/>
                  </a:lnTo>
                  <a:lnTo>
                    <a:pt x="376618" y="33223"/>
                  </a:lnTo>
                  <a:lnTo>
                    <a:pt x="387692" y="33223"/>
                  </a:lnTo>
                  <a:lnTo>
                    <a:pt x="398767" y="33223"/>
                  </a:lnTo>
                  <a:lnTo>
                    <a:pt x="398767" y="22161"/>
                  </a:lnTo>
                  <a:lnTo>
                    <a:pt x="398767" y="11074"/>
                  </a:lnTo>
                  <a:close/>
                </a:path>
                <a:path w="609600" h="44450">
                  <a:moveTo>
                    <a:pt x="465226" y="11074"/>
                  </a:moveTo>
                  <a:lnTo>
                    <a:pt x="465226" y="11074"/>
                  </a:lnTo>
                  <a:lnTo>
                    <a:pt x="409854" y="11074"/>
                  </a:lnTo>
                  <a:lnTo>
                    <a:pt x="409854" y="22148"/>
                  </a:lnTo>
                  <a:lnTo>
                    <a:pt x="409854" y="33223"/>
                  </a:lnTo>
                  <a:lnTo>
                    <a:pt x="420928" y="33223"/>
                  </a:lnTo>
                  <a:lnTo>
                    <a:pt x="420928" y="22161"/>
                  </a:lnTo>
                  <a:lnTo>
                    <a:pt x="432003" y="22161"/>
                  </a:lnTo>
                  <a:lnTo>
                    <a:pt x="443077" y="22161"/>
                  </a:lnTo>
                  <a:lnTo>
                    <a:pt x="454152" y="22161"/>
                  </a:lnTo>
                  <a:lnTo>
                    <a:pt x="454152" y="33223"/>
                  </a:lnTo>
                  <a:lnTo>
                    <a:pt x="465226" y="33223"/>
                  </a:lnTo>
                  <a:lnTo>
                    <a:pt x="465226" y="22161"/>
                  </a:lnTo>
                  <a:lnTo>
                    <a:pt x="465226" y="11074"/>
                  </a:lnTo>
                  <a:close/>
                </a:path>
                <a:path w="609600" h="44450">
                  <a:moveTo>
                    <a:pt x="487387" y="22148"/>
                  </a:moveTo>
                  <a:lnTo>
                    <a:pt x="476313" y="22148"/>
                  </a:lnTo>
                  <a:lnTo>
                    <a:pt x="476313" y="33223"/>
                  </a:lnTo>
                  <a:lnTo>
                    <a:pt x="487387" y="33223"/>
                  </a:lnTo>
                  <a:lnTo>
                    <a:pt x="487387" y="22148"/>
                  </a:lnTo>
                  <a:close/>
                </a:path>
                <a:path w="609600" h="44450">
                  <a:moveTo>
                    <a:pt x="520611" y="11074"/>
                  </a:moveTo>
                  <a:lnTo>
                    <a:pt x="509536" y="11074"/>
                  </a:lnTo>
                  <a:lnTo>
                    <a:pt x="498462" y="11074"/>
                  </a:lnTo>
                  <a:lnTo>
                    <a:pt x="498462" y="22148"/>
                  </a:lnTo>
                  <a:lnTo>
                    <a:pt x="498462" y="33223"/>
                  </a:lnTo>
                  <a:lnTo>
                    <a:pt x="509536" y="33223"/>
                  </a:lnTo>
                  <a:lnTo>
                    <a:pt x="520611" y="33223"/>
                  </a:lnTo>
                  <a:lnTo>
                    <a:pt x="520611" y="22161"/>
                  </a:lnTo>
                  <a:lnTo>
                    <a:pt x="520611" y="11074"/>
                  </a:lnTo>
                  <a:close/>
                </a:path>
                <a:path w="609600" h="44450">
                  <a:moveTo>
                    <a:pt x="542772" y="22148"/>
                  </a:moveTo>
                  <a:lnTo>
                    <a:pt x="531698" y="22148"/>
                  </a:lnTo>
                  <a:lnTo>
                    <a:pt x="520623" y="22148"/>
                  </a:lnTo>
                  <a:lnTo>
                    <a:pt x="520623" y="33223"/>
                  </a:lnTo>
                  <a:lnTo>
                    <a:pt x="531698" y="33223"/>
                  </a:lnTo>
                  <a:lnTo>
                    <a:pt x="542772" y="33223"/>
                  </a:lnTo>
                  <a:lnTo>
                    <a:pt x="542772" y="22148"/>
                  </a:lnTo>
                  <a:close/>
                </a:path>
                <a:path w="609600" h="44450">
                  <a:moveTo>
                    <a:pt x="575995" y="11074"/>
                  </a:moveTo>
                  <a:lnTo>
                    <a:pt x="564921" y="11074"/>
                  </a:lnTo>
                  <a:lnTo>
                    <a:pt x="553847" y="11074"/>
                  </a:lnTo>
                  <a:lnTo>
                    <a:pt x="553847" y="22161"/>
                  </a:lnTo>
                  <a:lnTo>
                    <a:pt x="564921" y="22161"/>
                  </a:lnTo>
                  <a:lnTo>
                    <a:pt x="564921" y="33223"/>
                  </a:lnTo>
                  <a:lnTo>
                    <a:pt x="575995" y="33223"/>
                  </a:lnTo>
                  <a:lnTo>
                    <a:pt x="575995" y="22161"/>
                  </a:lnTo>
                  <a:lnTo>
                    <a:pt x="575995" y="11074"/>
                  </a:lnTo>
                  <a:close/>
                </a:path>
                <a:path w="609600" h="44450">
                  <a:moveTo>
                    <a:pt x="609231" y="0"/>
                  </a:moveTo>
                  <a:lnTo>
                    <a:pt x="598157" y="0"/>
                  </a:lnTo>
                  <a:lnTo>
                    <a:pt x="587082" y="0"/>
                  </a:lnTo>
                  <a:lnTo>
                    <a:pt x="576008" y="0"/>
                  </a:lnTo>
                  <a:lnTo>
                    <a:pt x="576008" y="11074"/>
                  </a:lnTo>
                  <a:lnTo>
                    <a:pt x="576008" y="22148"/>
                  </a:lnTo>
                  <a:lnTo>
                    <a:pt x="576008" y="33223"/>
                  </a:lnTo>
                  <a:lnTo>
                    <a:pt x="587082" y="33223"/>
                  </a:lnTo>
                  <a:lnTo>
                    <a:pt x="587082" y="22161"/>
                  </a:lnTo>
                  <a:lnTo>
                    <a:pt x="587082" y="11074"/>
                  </a:lnTo>
                  <a:lnTo>
                    <a:pt x="598157" y="11074"/>
                  </a:lnTo>
                  <a:lnTo>
                    <a:pt x="598157" y="22161"/>
                  </a:lnTo>
                  <a:lnTo>
                    <a:pt x="609231" y="22161"/>
                  </a:lnTo>
                  <a:lnTo>
                    <a:pt x="609231" y="11074"/>
                  </a:lnTo>
                  <a:lnTo>
                    <a:pt x="60923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402082" y="4252137"/>
              <a:ext cx="310515" cy="11430"/>
            </a:xfrm>
            <a:custGeom>
              <a:avLst/>
              <a:gdLst/>
              <a:ahLst/>
              <a:cxnLst/>
              <a:rect l="l" t="t" r="r" b="b"/>
              <a:pathLst>
                <a:path w="310515" h="11429">
                  <a:moveTo>
                    <a:pt x="11074" y="0"/>
                  </a:moveTo>
                  <a:lnTo>
                    <a:pt x="0" y="0"/>
                  </a:lnTo>
                  <a:lnTo>
                    <a:pt x="0" y="11087"/>
                  </a:lnTo>
                  <a:lnTo>
                    <a:pt x="11074" y="11087"/>
                  </a:lnTo>
                  <a:lnTo>
                    <a:pt x="11074" y="0"/>
                  </a:lnTo>
                  <a:close/>
                </a:path>
                <a:path w="310515" h="11429">
                  <a:moveTo>
                    <a:pt x="55384" y="0"/>
                  </a:moveTo>
                  <a:lnTo>
                    <a:pt x="44310" y="0"/>
                  </a:lnTo>
                  <a:lnTo>
                    <a:pt x="33235" y="0"/>
                  </a:lnTo>
                  <a:lnTo>
                    <a:pt x="22161" y="0"/>
                  </a:lnTo>
                  <a:lnTo>
                    <a:pt x="22161" y="11087"/>
                  </a:lnTo>
                  <a:lnTo>
                    <a:pt x="33235" y="11087"/>
                  </a:lnTo>
                  <a:lnTo>
                    <a:pt x="44310" y="11087"/>
                  </a:lnTo>
                  <a:lnTo>
                    <a:pt x="55384" y="11087"/>
                  </a:lnTo>
                  <a:lnTo>
                    <a:pt x="55384" y="0"/>
                  </a:lnTo>
                  <a:close/>
                </a:path>
                <a:path w="310515" h="11429">
                  <a:moveTo>
                    <a:pt x="88620" y="0"/>
                  </a:moveTo>
                  <a:lnTo>
                    <a:pt x="77546" y="0"/>
                  </a:lnTo>
                  <a:lnTo>
                    <a:pt x="66471" y="0"/>
                  </a:lnTo>
                  <a:lnTo>
                    <a:pt x="66471" y="11087"/>
                  </a:lnTo>
                  <a:lnTo>
                    <a:pt x="77546" y="11087"/>
                  </a:lnTo>
                  <a:lnTo>
                    <a:pt x="88620" y="11087"/>
                  </a:lnTo>
                  <a:lnTo>
                    <a:pt x="88620" y="0"/>
                  </a:lnTo>
                  <a:close/>
                </a:path>
                <a:path w="310515" h="11429">
                  <a:moveTo>
                    <a:pt x="132930" y="0"/>
                  </a:moveTo>
                  <a:lnTo>
                    <a:pt x="121856" y="0"/>
                  </a:lnTo>
                  <a:lnTo>
                    <a:pt x="121856" y="11087"/>
                  </a:lnTo>
                  <a:lnTo>
                    <a:pt x="132930" y="11087"/>
                  </a:lnTo>
                  <a:lnTo>
                    <a:pt x="132930" y="0"/>
                  </a:lnTo>
                  <a:close/>
                </a:path>
                <a:path w="310515" h="11429">
                  <a:moveTo>
                    <a:pt x="188315" y="0"/>
                  </a:moveTo>
                  <a:lnTo>
                    <a:pt x="177241" y="0"/>
                  </a:lnTo>
                  <a:lnTo>
                    <a:pt x="177241" y="11087"/>
                  </a:lnTo>
                  <a:lnTo>
                    <a:pt x="188315" y="11087"/>
                  </a:lnTo>
                  <a:lnTo>
                    <a:pt x="188315" y="0"/>
                  </a:lnTo>
                  <a:close/>
                </a:path>
                <a:path w="310515" h="11429">
                  <a:moveTo>
                    <a:pt x="221538" y="0"/>
                  </a:moveTo>
                  <a:lnTo>
                    <a:pt x="210464" y="0"/>
                  </a:lnTo>
                  <a:lnTo>
                    <a:pt x="210464" y="11087"/>
                  </a:lnTo>
                  <a:lnTo>
                    <a:pt x="221538" y="11087"/>
                  </a:lnTo>
                  <a:lnTo>
                    <a:pt x="221538" y="0"/>
                  </a:lnTo>
                  <a:close/>
                </a:path>
                <a:path w="310515" h="11429">
                  <a:moveTo>
                    <a:pt x="254774" y="0"/>
                  </a:moveTo>
                  <a:lnTo>
                    <a:pt x="243700" y="0"/>
                  </a:lnTo>
                  <a:lnTo>
                    <a:pt x="232625" y="0"/>
                  </a:lnTo>
                  <a:lnTo>
                    <a:pt x="232625" y="11087"/>
                  </a:lnTo>
                  <a:lnTo>
                    <a:pt x="243700" y="11087"/>
                  </a:lnTo>
                  <a:lnTo>
                    <a:pt x="254774" y="11087"/>
                  </a:lnTo>
                  <a:lnTo>
                    <a:pt x="254774" y="0"/>
                  </a:lnTo>
                  <a:close/>
                </a:path>
                <a:path w="310515" h="11429">
                  <a:moveTo>
                    <a:pt x="276923" y="0"/>
                  </a:moveTo>
                  <a:lnTo>
                    <a:pt x="265849" y="0"/>
                  </a:lnTo>
                  <a:lnTo>
                    <a:pt x="265849" y="11087"/>
                  </a:lnTo>
                  <a:lnTo>
                    <a:pt x="276923" y="11087"/>
                  </a:lnTo>
                  <a:lnTo>
                    <a:pt x="276923" y="0"/>
                  </a:lnTo>
                  <a:close/>
                </a:path>
                <a:path w="310515" h="11429">
                  <a:moveTo>
                    <a:pt x="310159" y="0"/>
                  </a:moveTo>
                  <a:lnTo>
                    <a:pt x="299085" y="0"/>
                  </a:lnTo>
                  <a:lnTo>
                    <a:pt x="288010" y="0"/>
                  </a:lnTo>
                  <a:lnTo>
                    <a:pt x="288010" y="11087"/>
                  </a:lnTo>
                  <a:lnTo>
                    <a:pt x="299085" y="11087"/>
                  </a:lnTo>
                  <a:lnTo>
                    <a:pt x="310159" y="11087"/>
                  </a:lnTo>
                  <a:lnTo>
                    <a:pt x="3101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14084" y="4268749"/>
              <a:ext cx="221615" cy="0"/>
            </a:xfrm>
            <a:custGeom>
              <a:avLst/>
              <a:gdLst/>
              <a:ahLst/>
              <a:cxnLst/>
              <a:rect l="l" t="t" r="r" b="b"/>
              <a:pathLst>
                <a:path w="221615">
                  <a:moveTo>
                    <a:pt x="0" y="0"/>
                  </a:moveTo>
                  <a:lnTo>
                    <a:pt x="221538" y="0"/>
                  </a:lnTo>
                </a:path>
              </a:pathLst>
            </a:custGeom>
            <a:ln w="11074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91935" y="4263212"/>
              <a:ext cx="631825" cy="44450"/>
            </a:xfrm>
            <a:custGeom>
              <a:avLst/>
              <a:gdLst/>
              <a:ahLst/>
              <a:cxnLst/>
              <a:rect l="l" t="t" r="r" b="b"/>
              <a:pathLst>
                <a:path w="631825" h="44450">
                  <a:moveTo>
                    <a:pt x="11074" y="33223"/>
                  </a:moveTo>
                  <a:lnTo>
                    <a:pt x="0" y="33223"/>
                  </a:lnTo>
                  <a:lnTo>
                    <a:pt x="0" y="44310"/>
                  </a:lnTo>
                  <a:lnTo>
                    <a:pt x="11074" y="44310"/>
                  </a:lnTo>
                  <a:lnTo>
                    <a:pt x="11074" y="33223"/>
                  </a:lnTo>
                  <a:close/>
                </a:path>
                <a:path w="631825" h="44450">
                  <a:moveTo>
                    <a:pt x="22148" y="11074"/>
                  </a:moveTo>
                  <a:lnTo>
                    <a:pt x="11074" y="11074"/>
                  </a:lnTo>
                  <a:lnTo>
                    <a:pt x="11074" y="22148"/>
                  </a:lnTo>
                  <a:lnTo>
                    <a:pt x="11074" y="33223"/>
                  </a:lnTo>
                  <a:lnTo>
                    <a:pt x="22148" y="33223"/>
                  </a:lnTo>
                  <a:lnTo>
                    <a:pt x="22148" y="22148"/>
                  </a:lnTo>
                  <a:lnTo>
                    <a:pt x="22148" y="11074"/>
                  </a:lnTo>
                  <a:close/>
                </a:path>
                <a:path w="631825" h="44450">
                  <a:moveTo>
                    <a:pt x="44297" y="33223"/>
                  </a:moveTo>
                  <a:lnTo>
                    <a:pt x="33223" y="33223"/>
                  </a:lnTo>
                  <a:lnTo>
                    <a:pt x="22148" y="33223"/>
                  </a:lnTo>
                  <a:lnTo>
                    <a:pt x="22148" y="44310"/>
                  </a:lnTo>
                  <a:lnTo>
                    <a:pt x="33223" y="44310"/>
                  </a:lnTo>
                  <a:lnTo>
                    <a:pt x="44297" y="44310"/>
                  </a:lnTo>
                  <a:lnTo>
                    <a:pt x="44297" y="33223"/>
                  </a:lnTo>
                  <a:close/>
                </a:path>
                <a:path w="631825" h="44450">
                  <a:moveTo>
                    <a:pt x="66459" y="33223"/>
                  </a:moveTo>
                  <a:lnTo>
                    <a:pt x="55384" y="33223"/>
                  </a:lnTo>
                  <a:lnTo>
                    <a:pt x="55384" y="44310"/>
                  </a:lnTo>
                  <a:lnTo>
                    <a:pt x="66459" y="44310"/>
                  </a:lnTo>
                  <a:lnTo>
                    <a:pt x="66459" y="33223"/>
                  </a:lnTo>
                  <a:close/>
                </a:path>
                <a:path w="631825" h="44450">
                  <a:moveTo>
                    <a:pt x="66459" y="11074"/>
                  </a:moveTo>
                  <a:lnTo>
                    <a:pt x="55384" y="11074"/>
                  </a:lnTo>
                  <a:lnTo>
                    <a:pt x="44310" y="11074"/>
                  </a:lnTo>
                  <a:lnTo>
                    <a:pt x="44310" y="22148"/>
                  </a:lnTo>
                  <a:lnTo>
                    <a:pt x="44310" y="33223"/>
                  </a:lnTo>
                  <a:lnTo>
                    <a:pt x="55384" y="33223"/>
                  </a:lnTo>
                  <a:lnTo>
                    <a:pt x="55384" y="22148"/>
                  </a:lnTo>
                  <a:lnTo>
                    <a:pt x="66459" y="22148"/>
                  </a:lnTo>
                  <a:lnTo>
                    <a:pt x="66459" y="11074"/>
                  </a:lnTo>
                  <a:close/>
                </a:path>
                <a:path w="631825" h="44450">
                  <a:moveTo>
                    <a:pt x="77533" y="22148"/>
                  </a:moveTo>
                  <a:lnTo>
                    <a:pt x="66459" y="22148"/>
                  </a:lnTo>
                  <a:lnTo>
                    <a:pt x="66459" y="33223"/>
                  </a:lnTo>
                  <a:lnTo>
                    <a:pt x="77533" y="33223"/>
                  </a:lnTo>
                  <a:lnTo>
                    <a:pt x="77533" y="22148"/>
                  </a:lnTo>
                  <a:close/>
                </a:path>
                <a:path w="631825" h="44450">
                  <a:moveTo>
                    <a:pt x="99682" y="22148"/>
                  </a:moveTo>
                  <a:lnTo>
                    <a:pt x="88607" y="22148"/>
                  </a:lnTo>
                  <a:lnTo>
                    <a:pt x="88607" y="33223"/>
                  </a:lnTo>
                  <a:lnTo>
                    <a:pt x="88607" y="44310"/>
                  </a:lnTo>
                  <a:lnTo>
                    <a:pt x="99682" y="44310"/>
                  </a:lnTo>
                  <a:lnTo>
                    <a:pt x="99682" y="33223"/>
                  </a:lnTo>
                  <a:lnTo>
                    <a:pt x="99682" y="22148"/>
                  </a:lnTo>
                  <a:close/>
                </a:path>
                <a:path w="631825" h="44450">
                  <a:moveTo>
                    <a:pt x="132918" y="33223"/>
                  </a:moveTo>
                  <a:lnTo>
                    <a:pt x="121843" y="33223"/>
                  </a:lnTo>
                  <a:lnTo>
                    <a:pt x="110769" y="33223"/>
                  </a:lnTo>
                  <a:lnTo>
                    <a:pt x="110769" y="22148"/>
                  </a:lnTo>
                  <a:lnTo>
                    <a:pt x="99695" y="22148"/>
                  </a:lnTo>
                  <a:lnTo>
                    <a:pt x="99695" y="33223"/>
                  </a:lnTo>
                  <a:lnTo>
                    <a:pt x="99695" y="44310"/>
                  </a:lnTo>
                  <a:lnTo>
                    <a:pt x="110769" y="44310"/>
                  </a:lnTo>
                  <a:lnTo>
                    <a:pt x="121843" y="44310"/>
                  </a:lnTo>
                  <a:lnTo>
                    <a:pt x="132918" y="44310"/>
                  </a:lnTo>
                  <a:lnTo>
                    <a:pt x="132918" y="33223"/>
                  </a:lnTo>
                  <a:close/>
                </a:path>
                <a:path w="631825" h="44450">
                  <a:moveTo>
                    <a:pt x="155054" y="22148"/>
                  </a:moveTo>
                  <a:lnTo>
                    <a:pt x="143992" y="22148"/>
                  </a:lnTo>
                  <a:lnTo>
                    <a:pt x="143992" y="11074"/>
                  </a:lnTo>
                  <a:lnTo>
                    <a:pt x="132918" y="11074"/>
                  </a:lnTo>
                  <a:lnTo>
                    <a:pt x="121843" y="11074"/>
                  </a:lnTo>
                  <a:lnTo>
                    <a:pt x="110769" y="11074"/>
                  </a:lnTo>
                  <a:lnTo>
                    <a:pt x="110769" y="22148"/>
                  </a:lnTo>
                  <a:lnTo>
                    <a:pt x="121843" y="22148"/>
                  </a:lnTo>
                  <a:lnTo>
                    <a:pt x="132918" y="22148"/>
                  </a:lnTo>
                  <a:lnTo>
                    <a:pt x="132918" y="33223"/>
                  </a:lnTo>
                  <a:lnTo>
                    <a:pt x="143992" y="33223"/>
                  </a:lnTo>
                  <a:lnTo>
                    <a:pt x="155054" y="33223"/>
                  </a:lnTo>
                  <a:lnTo>
                    <a:pt x="155054" y="22148"/>
                  </a:lnTo>
                  <a:close/>
                </a:path>
                <a:path w="631825" h="44450">
                  <a:moveTo>
                    <a:pt x="166154" y="11074"/>
                  </a:moveTo>
                  <a:lnTo>
                    <a:pt x="155079" y="11074"/>
                  </a:lnTo>
                  <a:lnTo>
                    <a:pt x="155079" y="22148"/>
                  </a:lnTo>
                  <a:lnTo>
                    <a:pt x="166154" y="22148"/>
                  </a:lnTo>
                  <a:lnTo>
                    <a:pt x="166154" y="11074"/>
                  </a:lnTo>
                  <a:close/>
                </a:path>
                <a:path w="631825" h="44450">
                  <a:moveTo>
                    <a:pt x="177228" y="22148"/>
                  </a:moveTo>
                  <a:lnTo>
                    <a:pt x="166154" y="22148"/>
                  </a:lnTo>
                  <a:lnTo>
                    <a:pt x="166154" y="33223"/>
                  </a:lnTo>
                  <a:lnTo>
                    <a:pt x="177228" y="33223"/>
                  </a:lnTo>
                  <a:lnTo>
                    <a:pt x="177228" y="22148"/>
                  </a:lnTo>
                  <a:close/>
                </a:path>
                <a:path w="631825" h="44450">
                  <a:moveTo>
                    <a:pt x="210451" y="22148"/>
                  </a:moveTo>
                  <a:lnTo>
                    <a:pt x="199377" y="22148"/>
                  </a:lnTo>
                  <a:lnTo>
                    <a:pt x="199377" y="11074"/>
                  </a:lnTo>
                  <a:lnTo>
                    <a:pt x="188302" y="11074"/>
                  </a:lnTo>
                  <a:lnTo>
                    <a:pt x="188302" y="22148"/>
                  </a:lnTo>
                  <a:lnTo>
                    <a:pt x="188302" y="33223"/>
                  </a:lnTo>
                  <a:lnTo>
                    <a:pt x="199377" y="33223"/>
                  </a:lnTo>
                  <a:lnTo>
                    <a:pt x="210451" y="33223"/>
                  </a:lnTo>
                  <a:lnTo>
                    <a:pt x="210451" y="22148"/>
                  </a:lnTo>
                  <a:close/>
                </a:path>
                <a:path w="631825" h="44450">
                  <a:moveTo>
                    <a:pt x="232613" y="11074"/>
                  </a:moveTo>
                  <a:lnTo>
                    <a:pt x="221538" y="11074"/>
                  </a:lnTo>
                  <a:lnTo>
                    <a:pt x="221538" y="22148"/>
                  </a:lnTo>
                  <a:lnTo>
                    <a:pt x="210464" y="22148"/>
                  </a:lnTo>
                  <a:lnTo>
                    <a:pt x="210464" y="33223"/>
                  </a:lnTo>
                  <a:lnTo>
                    <a:pt x="221538" y="33223"/>
                  </a:lnTo>
                  <a:lnTo>
                    <a:pt x="232613" y="33223"/>
                  </a:lnTo>
                  <a:lnTo>
                    <a:pt x="232613" y="22148"/>
                  </a:lnTo>
                  <a:lnTo>
                    <a:pt x="232613" y="11074"/>
                  </a:lnTo>
                  <a:close/>
                </a:path>
                <a:path w="631825" h="44450">
                  <a:moveTo>
                    <a:pt x="265836" y="11074"/>
                  </a:moveTo>
                  <a:lnTo>
                    <a:pt x="254762" y="11074"/>
                  </a:lnTo>
                  <a:lnTo>
                    <a:pt x="243687" y="11074"/>
                  </a:lnTo>
                  <a:lnTo>
                    <a:pt x="243687" y="22148"/>
                  </a:lnTo>
                  <a:lnTo>
                    <a:pt x="243687" y="33223"/>
                  </a:lnTo>
                  <a:lnTo>
                    <a:pt x="254762" y="33223"/>
                  </a:lnTo>
                  <a:lnTo>
                    <a:pt x="254762" y="22148"/>
                  </a:lnTo>
                  <a:lnTo>
                    <a:pt x="265836" y="22148"/>
                  </a:lnTo>
                  <a:lnTo>
                    <a:pt x="265836" y="11074"/>
                  </a:lnTo>
                  <a:close/>
                </a:path>
                <a:path w="631825" h="44450">
                  <a:moveTo>
                    <a:pt x="287997" y="11074"/>
                  </a:moveTo>
                  <a:lnTo>
                    <a:pt x="276923" y="11074"/>
                  </a:lnTo>
                  <a:lnTo>
                    <a:pt x="265849" y="11074"/>
                  </a:lnTo>
                  <a:lnTo>
                    <a:pt x="265849" y="22148"/>
                  </a:lnTo>
                  <a:lnTo>
                    <a:pt x="265849" y="33223"/>
                  </a:lnTo>
                  <a:lnTo>
                    <a:pt x="276923" y="33223"/>
                  </a:lnTo>
                  <a:lnTo>
                    <a:pt x="276923" y="22148"/>
                  </a:lnTo>
                  <a:lnTo>
                    <a:pt x="287997" y="22148"/>
                  </a:lnTo>
                  <a:lnTo>
                    <a:pt x="287997" y="11074"/>
                  </a:lnTo>
                  <a:close/>
                </a:path>
                <a:path w="631825" h="44450">
                  <a:moveTo>
                    <a:pt x="299072" y="22148"/>
                  </a:moveTo>
                  <a:lnTo>
                    <a:pt x="287997" y="22148"/>
                  </a:lnTo>
                  <a:lnTo>
                    <a:pt x="287997" y="33223"/>
                  </a:lnTo>
                  <a:lnTo>
                    <a:pt x="299072" y="33223"/>
                  </a:lnTo>
                  <a:lnTo>
                    <a:pt x="299072" y="22148"/>
                  </a:lnTo>
                  <a:close/>
                </a:path>
                <a:path w="631825" h="44450">
                  <a:moveTo>
                    <a:pt x="299072" y="0"/>
                  </a:moveTo>
                  <a:lnTo>
                    <a:pt x="287997" y="0"/>
                  </a:lnTo>
                  <a:lnTo>
                    <a:pt x="287997" y="11074"/>
                  </a:lnTo>
                  <a:lnTo>
                    <a:pt x="299072" y="11074"/>
                  </a:lnTo>
                  <a:lnTo>
                    <a:pt x="299072" y="0"/>
                  </a:lnTo>
                  <a:close/>
                </a:path>
                <a:path w="631825" h="44450">
                  <a:moveTo>
                    <a:pt x="321221" y="11074"/>
                  </a:moveTo>
                  <a:lnTo>
                    <a:pt x="310146" y="11074"/>
                  </a:lnTo>
                  <a:lnTo>
                    <a:pt x="299072" y="11074"/>
                  </a:lnTo>
                  <a:lnTo>
                    <a:pt x="299072" y="22148"/>
                  </a:lnTo>
                  <a:lnTo>
                    <a:pt x="310146" y="22148"/>
                  </a:lnTo>
                  <a:lnTo>
                    <a:pt x="321221" y="22148"/>
                  </a:lnTo>
                  <a:lnTo>
                    <a:pt x="321221" y="11074"/>
                  </a:lnTo>
                  <a:close/>
                </a:path>
                <a:path w="631825" h="44450">
                  <a:moveTo>
                    <a:pt x="365531" y="11074"/>
                  </a:moveTo>
                  <a:lnTo>
                    <a:pt x="354457" y="11074"/>
                  </a:lnTo>
                  <a:lnTo>
                    <a:pt x="354457" y="0"/>
                  </a:lnTo>
                  <a:lnTo>
                    <a:pt x="343382" y="0"/>
                  </a:lnTo>
                  <a:lnTo>
                    <a:pt x="343382" y="11074"/>
                  </a:lnTo>
                  <a:lnTo>
                    <a:pt x="332308" y="11074"/>
                  </a:lnTo>
                  <a:lnTo>
                    <a:pt x="332308" y="22148"/>
                  </a:lnTo>
                  <a:lnTo>
                    <a:pt x="343382" y="22148"/>
                  </a:lnTo>
                  <a:lnTo>
                    <a:pt x="354457" y="22148"/>
                  </a:lnTo>
                  <a:lnTo>
                    <a:pt x="365531" y="22148"/>
                  </a:lnTo>
                  <a:lnTo>
                    <a:pt x="365531" y="11074"/>
                  </a:lnTo>
                  <a:close/>
                </a:path>
                <a:path w="631825" h="44450">
                  <a:moveTo>
                    <a:pt x="398767" y="22148"/>
                  </a:moveTo>
                  <a:lnTo>
                    <a:pt x="387692" y="22148"/>
                  </a:lnTo>
                  <a:lnTo>
                    <a:pt x="376618" y="22148"/>
                  </a:lnTo>
                  <a:lnTo>
                    <a:pt x="376618" y="33223"/>
                  </a:lnTo>
                  <a:lnTo>
                    <a:pt x="387692" y="33223"/>
                  </a:lnTo>
                  <a:lnTo>
                    <a:pt x="398767" y="33223"/>
                  </a:lnTo>
                  <a:lnTo>
                    <a:pt x="398767" y="22148"/>
                  </a:lnTo>
                  <a:close/>
                </a:path>
                <a:path w="631825" h="44450">
                  <a:moveTo>
                    <a:pt x="409841" y="0"/>
                  </a:moveTo>
                  <a:lnTo>
                    <a:pt x="398767" y="0"/>
                  </a:lnTo>
                  <a:lnTo>
                    <a:pt x="398767" y="11074"/>
                  </a:lnTo>
                  <a:lnTo>
                    <a:pt x="409841" y="11074"/>
                  </a:lnTo>
                  <a:lnTo>
                    <a:pt x="409841" y="0"/>
                  </a:lnTo>
                  <a:close/>
                </a:path>
                <a:path w="631825" h="44450">
                  <a:moveTo>
                    <a:pt x="420916" y="11074"/>
                  </a:moveTo>
                  <a:lnTo>
                    <a:pt x="409841" y="11074"/>
                  </a:lnTo>
                  <a:lnTo>
                    <a:pt x="409841" y="22148"/>
                  </a:lnTo>
                  <a:lnTo>
                    <a:pt x="420916" y="22148"/>
                  </a:lnTo>
                  <a:lnTo>
                    <a:pt x="420916" y="11074"/>
                  </a:lnTo>
                  <a:close/>
                </a:path>
                <a:path w="631825" h="44450">
                  <a:moveTo>
                    <a:pt x="431990" y="22148"/>
                  </a:moveTo>
                  <a:lnTo>
                    <a:pt x="420916" y="22148"/>
                  </a:lnTo>
                  <a:lnTo>
                    <a:pt x="420916" y="33223"/>
                  </a:lnTo>
                  <a:lnTo>
                    <a:pt x="431990" y="33223"/>
                  </a:lnTo>
                  <a:lnTo>
                    <a:pt x="431990" y="22148"/>
                  </a:lnTo>
                  <a:close/>
                </a:path>
                <a:path w="631825" h="44450">
                  <a:moveTo>
                    <a:pt x="431990" y="0"/>
                  </a:moveTo>
                  <a:lnTo>
                    <a:pt x="420916" y="0"/>
                  </a:lnTo>
                  <a:lnTo>
                    <a:pt x="420916" y="11074"/>
                  </a:lnTo>
                  <a:lnTo>
                    <a:pt x="431990" y="11074"/>
                  </a:lnTo>
                  <a:lnTo>
                    <a:pt x="431990" y="0"/>
                  </a:lnTo>
                  <a:close/>
                </a:path>
                <a:path w="631825" h="44450">
                  <a:moveTo>
                    <a:pt x="487375" y="11074"/>
                  </a:moveTo>
                  <a:lnTo>
                    <a:pt x="476300" y="11074"/>
                  </a:lnTo>
                  <a:lnTo>
                    <a:pt x="465226" y="11074"/>
                  </a:lnTo>
                  <a:lnTo>
                    <a:pt x="465226" y="0"/>
                  </a:lnTo>
                  <a:lnTo>
                    <a:pt x="454152" y="0"/>
                  </a:lnTo>
                  <a:lnTo>
                    <a:pt x="454152" y="11074"/>
                  </a:lnTo>
                  <a:lnTo>
                    <a:pt x="443077" y="11074"/>
                  </a:lnTo>
                  <a:lnTo>
                    <a:pt x="432003" y="11074"/>
                  </a:lnTo>
                  <a:lnTo>
                    <a:pt x="432003" y="22148"/>
                  </a:lnTo>
                  <a:lnTo>
                    <a:pt x="443077" y="22148"/>
                  </a:lnTo>
                  <a:lnTo>
                    <a:pt x="454152" y="22148"/>
                  </a:lnTo>
                  <a:lnTo>
                    <a:pt x="465226" y="22148"/>
                  </a:lnTo>
                  <a:lnTo>
                    <a:pt x="476300" y="22148"/>
                  </a:lnTo>
                  <a:lnTo>
                    <a:pt x="476300" y="33223"/>
                  </a:lnTo>
                  <a:lnTo>
                    <a:pt x="487375" y="33223"/>
                  </a:lnTo>
                  <a:lnTo>
                    <a:pt x="487375" y="22148"/>
                  </a:lnTo>
                  <a:lnTo>
                    <a:pt x="487375" y="11074"/>
                  </a:lnTo>
                  <a:close/>
                </a:path>
                <a:path w="631825" h="44450">
                  <a:moveTo>
                    <a:pt x="542759" y="11074"/>
                  </a:moveTo>
                  <a:lnTo>
                    <a:pt x="531685" y="11074"/>
                  </a:lnTo>
                  <a:lnTo>
                    <a:pt x="531685" y="0"/>
                  </a:lnTo>
                  <a:lnTo>
                    <a:pt x="520611" y="0"/>
                  </a:lnTo>
                  <a:lnTo>
                    <a:pt x="520611" y="11074"/>
                  </a:lnTo>
                  <a:lnTo>
                    <a:pt x="520611" y="22148"/>
                  </a:lnTo>
                  <a:lnTo>
                    <a:pt x="509536" y="22148"/>
                  </a:lnTo>
                  <a:lnTo>
                    <a:pt x="498462" y="22148"/>
                  </a:lnTo>
                  <a:lnTo>
                    <a:pt x="498462" y="33223"/>
                  </a:lnTo>
                  <a:lnTo>
                    <a:pt x="509536" y="33223"/>
                  </a:lnTo>
                  <a:lnTo>
                    <a:pt x="520611" y="33223"/>
                  </a:lnTo>
                  <a:lnTo>
                    <a:pt x="531685" y="33223"/>
                  </a:lnTo>
                  <a:lnTo>
                    <a:pt x="531685" y="22148"/>
                  </a:lnTo>
                  <a:lnTo>
                    <a:pt x="542759" y="22148"/>
                  </a:lnTo>
                  <a:lnTo>
                    <a:pt x="542759" y="11074"/>
                  </a:lnTo>
                  <a:close/>
                </a:path>
                <a:path w="631825" h="44450">
                  <a:moveTo>
                    <a:pt x="564921" y="0"/>
                  </a:moveTo>
                  <a:lnTo>
                    <a:pt x="553847" y="0"/>
                  </a:lnTo>
                  <a:lnTo>
                    <a:pt x="553847" y="11074"/>
                  </a:lnTo>
                  <a:lnTo>
                    <a:pt x="564921" y="11074"/>
                  </a:lnTo>
                  <a:lnTo>
                    <a:pt x="564921" y="0"/>
                  </a:lnTo>
                  <a:close/>
                </a:path>
                <a:path w="631825" h="44450">
                  <a:moveTo>
                    <a:pt x="575995" y="11074"/>
                  </a:moveTo>
                  <a:lnTo>
                    <a:pt x="564921" y="11074"/>
                  </a:lnTo>
                  <a:lnTo>
                    <a:pt x="564921" y="22148"/>
                  </a:lnTo>
                  <a:lnTo>
                    <a:pt x="553847" y="22148"/>
                  </a:lnTo>
                  <a:lnTo>
                    <a:pt x="553847" y="33223"/>
                  </a:lnTo>
                  <a:lnTo>
                    <a:pt x="564921" y="33223"/>
                  </a:lnTo>
                  <a:lnTo>
                    <a:pt x="575995" y="33223"/>
                  </a:lnTo>
                  <a:lnTo>
                    <a:pt x="575995" y="22148"/>
                  </a:lnTo>
                  <a:lnTo>
                    <a:pt x="575995" y="11074"/>
                  </a:lnTo>
                  <a:close/>
                </a:path>
                <a:path w="631825" h="44450">
                  <a:moveTo>
                    <a:pt x="598144" y="0"/>
                  </a:moveTo>
                  <a:lnTo>
                    <a:pt x="587070" y="0"/>
                  </a:lnTo>
                  <a:lnTo>
                    <a:pt x="587070" y="11074"/>
                  </a:lnTo>
                  <a:lnTo>
                    <a:pt x="598144" y="11074"/>
                  </a:lnTo>
                  <a:lnTo>
                    <a:pt x="598144" y="0"/>
                  </a:lnTo>
                  <a:close/>
                </a:path>
                <a:path w="631825" h="44450">
                  <a:moveTo>
                    <a:pt x="609231" y="22148"/>
                  </a:moveTo>
                  <a:lnTo>
                    <a:pt x="598157" y="22148"/>
                  </a:lnTo>
                  <a:lnTo>
                    <a:pt x="598157" y="33223"/>
                  </a:lnTo>
                  <a:lnTo>
                    <a:pt x="609231" y="33223"/>
                  </a:lnTo>
                  <a:lnTo>
                    <a:pt x="609231" y="22148"/>
                  </a:lnTo>
                  <a:close/>
                </a:path>
                <a:path w="631825" h="44450">
                  <a:moveTo>
                    <a:pt x="631380" y="11074"/>
                  </a:moveTo>
                  <a:lnTo>
                    <a:pt x="620306" y="11074"/>
                  </a:lnTo>
                  <a:lnTo>
                    <a:pt x="620306" y="0"/>
                  </a:lnTo>
                  <a:lnTo>
                    <a:pt x="609231" y="0"/>
                  </a:lnTo>
                  <a:lnTo>
                    <a:pt x="609231" y="11074"/>
                  </a:lnTo>
                  <a:lnTo>
                    <a:pt x="609231" y="22148"/>
                  </a:lnTo>
                  <a:lnTo>
                    <a:pt x="620306" y="22148"/>
                  </a:lnTo>
                  <a:lnTo>
                    <a:pt x="631380" y="22148"/>
                  </a:lnTo>
                  <a:lnTo>
                    <a:pt x="631380" y="1107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91935" y="4296435"/>
              <a:ext cx="631825" cy="33655"/>
            </a:xfrm>
            <a:custGeom>
              <a:avLst/>
              <a:gdLst/>
              <a:ahLst/>
              <a:cxnLst/>
              <a:rect l="l" t="t" r="r" b="b"/>
              <a:pathLst>
                <a:path w="631825" h="33654">
                  <a:moveTo>
                    <a:pt x="44297" y="22161"/>
                  </a:moveTo>
                  <a:lnTo>
                    <a:pt x="33223" y="22161"/>
                  </a:lnTo>
                  <a:lnTo>
                    <a:pt x="22148" y="22161"/>
                  </a:lnTo>
                  <a:lnTo>
                    <a:pt x="11074" y="22161"/>
                  </a:lnTo>
                  <a:lnTo>
                    <a:pt x="0" y="22161"/>
                  </a:lnTo>
                  <a:lnTo>
                    <a:pt x="0" y="33248"/>
                  </a:lnTo>
                  <a:lnTo>
                    <a:pt x="11074" y="33248"/>
                  </a:lnTo>
                  <a:lnTo>
                    <a:pt x="22148" y="33248"/>
                  </a:lnTo>
                  <a:lnTo>
                    <a:pt x="33223" y="33248"/>
                  </a:lnTo>
                  <a:lnTo>
                    <a:pt x="44297" y="33248"/>
                  </a:lnTo>
                  <a:lnTo>
                    <a:pt x="44297" y="22161"/>
                  </a:lnTo>
                  <a:close/>
                </a:path>
                <a:path w="631825" h="33654">
                  <a:moveTo>
                    <a:pt x="77533" y="11087"/>
                  </a:moveTo>
                  <a:lnTo>
                    <a:pt x="66459" y="11087"/>
                  </a:lnTo>
                  <a:lnTo>
                    <a:pt x="55384" y="11087"/>
                  </a:lnTo>
                  <a:lnTo>
                    <a:pt x="55384" y="22161"/>
                  </a:lnTo>
                  <a:lnTo>
                    <a:pt x="66459" y="22161"/>
                  </a:lnTo>
                  <a:lnTo>
                    <a:pt x="77533" y="22161"/>
                  </a:lnTo>
                  <a:lnTo>
                    <a:pt x="77533" y="11087"/>
                  </a:lnTo>
                  <a:close/>
                </a:path>
                <a:path w="631825" h="33654">
                  <a:moveTo>
                    <a:pt x="99682" y="11087"/>
                  </a:moveTo>
                  <a:lnTo>
                    <a:pt x="88607" y="11087"/>
                  </a:lnTo>
                  <a:lnTo>
                    <a:pt x="88607" y="22161"/>
                  </a:lnTo>
                  <a:lnTo>
                    <a:pt x="77533" y="22161"/>
                  </a:lnTo>
                  <a:lnTo>
                    <a:pt x="77533" y="33248"/>
                  </a:lnTo>
                  <a:lnTo>
                    <a:pt x="88607" y="33248"/>
                  </a:lnTo>
                  <a:lnTo>
                    <a:pt x="99682" y="33248"/>
                  </a:lnTo>
                  <a:lnTo>
                    <a:pt x="99682" y="22161"/>
                  </a:lnTo>
                  <a:lnTo>
                    <a:pt x="99682" y="11087"/>
                  </a:lnTo>
                  <a:close/>
                </a:path>
                <a:path w="631825" h="33654">
                  <a:moveTo>
                    <a:pt x="110769" y="22161"/>
                  </a:moveTo>
                  <a:lnTo>
                    <a:pt x="99695" y="22161"/>
                  </a:lnTo>
                  <a:lnTo>
                    <a:pt x="99695" y="33248"/>
                  </a:lnTo>
                  <a:lnTo>
                    <a:pt x="110769" y="33248"/>
                  </a:lnTo>
                  <a:lnTo>
                    <a:pt x="110769" y="22161"/>
                  </a:lnTo>
                  <a:close/>
                </a:path>
                <a:path w="631825" h="33654">
                  <a:moveTo>
                    <a:pt x="143992" y="11087"/>
                  </a:moveTo>
                  <a:lnTo>
                    <a:pt x="132918" y="11087"/>
                  </a:lnTo>
                  <a:lnTo>
                    <a:pt x="132918" y="0"/>
                  </a:lnTo>
                  <a:lnTo>
                    <a:pt x="121843" y="0"/>
                  </a:lnTo>
                  <a:lnTo>
                    <a:pt x="121843" y="11087"/>
                  </a:lnTo>
                  <a:lnTo>
                    <a:pt x="110769" y="11087"/>
                  </a:lnTo>
                  <a:lnTo>
                    <a:pt x="110769" y="22161"/>
                  </a:lnTo>
                  <a:lnTo>
                    <a:pt x="121843" y="22161"/>
                  </a:lnTo>
                  <a:lnTo>
                    <a:pt x="121843" y="33248"/>
                  </a:lnTo>
                  <a:lnTo>
                    <a:pt x="132918" y="33248"/>
                  </a:lnTo>
                  <a:lnTo>
                    <a:pt x="143992" y="33248"/>
                  </a:lnTo>
                  <a:lnTo>
                    <a:pt x="143992" y="22161"/>
                  </a:lnTo>
                  <a:lnTo>
                    <a:pt x="143992" y="11087"/>
                  </a:lnTo>
                  <a:close/>
                </a:path>
                <a:path w="631825" h="33654">
                  <a:moveTo>
                    <a:pt x="155054" y="0"/>
                  </a:moveTo>
                  <a:lnTo>
                    <a:pt x="143992" y="0"/>
                  </a:lnTo>
                  <a:lnTo>
                    <a:pt x="143992" y="11087"/>
                  </a:lnTo>
                  <a:lnTo>
                    <a:pt x="155054" y="11087"/>
                  </a:lnTo>
                  <a:lnTo>
                    <a:pt x="155054" y="0"/>
                  </a:lnTo>
                  <a:close/>
                </a:path>
                <a:path w="631825" h="33654">
                  <a:moveTo>
                    <a:pt x="166154" y="11087"/>
                  </a:moveTo>
                  <a:lnTo>
                    <a:pt x="155079" y="11087"/>
                  </a:lnTo>
                  <a:lnTo>
                    <a:pt x="155079" y="22161"/>
                  </a:lnTo>
                  <a:lnTo>
                    <a:pt x="166154" y="22161"/>
                  </a:lnTo>
                  <a:lnTo>
                    <a:pt x="166154" y="11087"/>
                  </a:lnTo>
                  <a:close/>
                </a:path>
                <a:path w="631825" h="33654">
                  <a:moveTo>
                    <a:pt x="188302" y="0"/>
                  </a:moveTo>
                  <a:lnTo>
                    <a:pt x="177228" y="0"/>
                  </a:lnTo>
                  <a:lnTo>
                    <a:pt x="177228" y="11087"/>
                  </a:lnTo>
                  <a:lnTo>
                    <a:pt x="188302" y="11087"/>
                  </a:lnTo>
                  <a:lnTo>
                    <a:pt x="188302" y="0"/>
                  </a:lnTo>
                  <a:close/>
                </a:path>
                <a:path w="631825" h="33654">
                  <a:moveTo>
                    <a:pt x="210451" y="22161"/>
                  </a:moveTo>
                  <a:lnTo>
                    <a:pt x="199377" y="22161"/>
                  </a:lnTo>
                  <a:lnTo>
                    <a:pt x="188302" y="22161"/>
                  </a:lnTo>
                  <a:lnTo>
                    <a:pt x="177228" y="22161"/>
                  </a:lnTo>
                  <a:lnTo>
                    <a:pt x="177228" y="33248"/>
                  </a:lnTo>
                  <a:lnTo>
                    <a:pt x="188302" y="33248"/>
                  </a:lnTo>
                  <a:lnTo>
                    <a:pt x="199377" y="33248"/>
                  </a:lnTo>
                  <a:lnTo>
                    <a:pt x="210451" y="33248"/>
                  </a:lnTo>
                  <a:lnTo>
                    <a:pt x="210451" y="22161"/>
                  </a:lnTo>
                  <a:close/>
                </a:path>
                <a:path w="631825" h="33654">
                  <a:moveTo>
                    <a:pt x="210451" y="0"/>
                  </a:moveTo>
                  <a:lnTo>
                    <a:pt x="199377" y="0"/>
                  </a:lnTo>
                  <a:lnTo>
                    <a:pt x="199377" y="11087"/>
                  </a:lnTo>
                  <a:lnTo>
                    <a:pt x="210451" y="11087"/>
                  </a:lnTo>
                  <a:lnTo>
                    <a:pt x="210451" y="0"/>
                  </a:lnTo>
                  <a:close/>
                </a:path>
                <a:path w="631825" h="33654">
                  <a:moveTo>
                    <a:pt x="254762" y="11087"/>
                  </a:moveTo>
                  <a:lnTo>
                    <a:pt x="243687" y="11087"/>
                  </a:lnTo>
                  <a:lnTo>
                    <a:pt x="232613" y="11087"/>
                  </a:lnTo>
                  <a:lnTo>
                    <a:pt x="232613" y="0"/>
                  </a:lnTo>
                  <a:lnTo>
                    <a:pt x="221538" y="0"/>
                  </a:lnTo>
                  <a:lnTo>
                    <a:pt x="221538" y="11087"/>
                  </a:lnTo>
                  <a:lnTo>
                    <a:pt x="221538" y="22161"/>
                  </a:lnTo>
                  <a:lnTo>
                    <a:pt x="210464" y="22161"/>
                  </a:lnTo>
                  <a:lnTo>
                    <a:pt x="210464" y="33248"/>
                  </a:lnTo>
                  <a:lnTo>
                    <a:pt x="221538" y="33248"/>
                  </a:lnTo>
                  <a:lnTo>
                    <a:pt x="232613" y="33248"/>
                  </a:lnTo>
                  <a:lnTo>
                    <a:pt x="232613" y="22161"/>
                  </a:lnTo>
                  <a:lnTo>
                    <a:pt x="243687" y="22161"/>
                  </a:lnTo>
                  <a:lnTo>
                    <a:pt x="243687" y="33248"/>
                  </a:lnTo>
                  <a:lnTo>
                    <a:pt x="254762" y="33248"/>
                  </a:lnTo>
                  <a:lnTo>
                    <a:pt x="254762" y="22161"/>
                  </a:lnTo>
                  <a:lnTo>
                    <a:pt x="254762" y="11087"/>
                  </a:lnTo>
                  <a:close/>
                </a:path>
                <a:path w="631825" h="33654">
                  <a:moveTo>
                    <a:pt x="265836" y="0"/>
                  </a:moveTo>
                  <a:lnTo>
                    <a:pt x="254762" y="0"/>
                  </a:lnTo>
                  <a:lnTo>
                    <a:pt x="254762" y="11087"/>
                  </a:lnTo>
                  <a:lnTo>
                    <a:pt x="265836" y="11087"/>
                  </a:lnTo>
                  <a:lnTo>
                    <a:pt x="265836" y="0"/>
                  </a:lnTo>
                  <a:close/>
                </a:path>
                <a:path w="631825" h="33654">
                  <a:moveTo>
                    <a:pt x="287997" y="22161"/>
                  </a:moveTo>
                  <a:lnTo>
                    <a:pt x="276923" y="22161"/>
                  </a:lnTo>
                  <a:lnTo>
                    <a:pt x="265849" y="22161"/>
                  </a:lnTo>
                  <a:lnTo>
                    <a:pt x="265849" y="33248"/>
                  </a:lnTo>
                  <a:lnTo>
                    <a:pt x="276923" y="33248"/>
                  </a:lnTo>
                  <a:lnTo>
                    <a:pt x="287997" y="33248"/>
                  </a:lnTo>
                  <a:lnTo>
                    <a:pt x="287997" y="22161"/>
                  </a:lnTo>
                  <a:close/>
                </a:path>
                <a:path w="631825" h="33654">
                  <a:moveTo>
                    <a:pt x="287997" y="0"/>
                  </a:moveTo>
                  <a:lnTo>
                    <a:pt x="276923" y="0"/>
                  </a:lnTo>
                  <a:lnTo>
                    <a:pt x="265849" y="0"/>
                  </a:lnTo>
                  <a:lnTo>
                    <a:pt x="265849" y="11087"/>
                  </a:lnTo>
                  <a:lnTo>
                    <a:pt x="276923" y="11087"/>
                  </a:lnTo>
                  <a:lnTo>
                    <a:pt x="287997" y="11087"/>
                  </a:lnTo>
                  <a:lnTo>
                    <a:pt x="287997" y="0"/>
                  </a:lnTo>
                  <a:close/>
                </a:path>
                <a:path w="631825" h="33654">
                  <a:moveTo>
                    <a:pt x="310146" y="11087"/>
                  </a:moveTo>
                  <a:lnTo>
                    <a:pt x="299072" y="11087"/>
                  </a:lnTo>
                  <a:lnTo>
                    <a:pt x="287997" y="11087"/>
                  </a:lnTo>
                  <a:lnTo>
                    <a:pt x="287997" y="22161"/>
                  </a:lnTo>
                  <a:lnTo>
                    <a:pt x="299072" y="22161"/>
                  </a:lnTo>
                  <a:lnTo>
                    <a:pt x="310146" y="22161"/>
                  </a:lnTo>
                  <a:lnTo>
                    <a:pt x="310146" y="11087"/>
                  </a:lnTo>
                  <a:close/>
                </a:path>
                <a:path w="631825" h="33654">
                  <a:moveTo>
                    <a:pt x="321221" y="0"/>
                  </a:moveTo>
                  <a:lnTo>
                    <a:pt x="310146" y="0"/>
                  </a:lnTo>
                  <a:lnTo>
                    <a:pt x="310146" y="11087"/>
                  </a:lnTo>
                  <a:lnTo>
                    <a:pt x="321221" y="11087"/>
                  </a:lnTo>
                  <a:lnTo>
                    <a:pt x="321221" y="0"/>
                  </a:lnTo>
                  <a:close/>
                </a:path>
                <a:path w="631825" h="33654">
                  <a:moveTo>
                    <a:pt x="332308" y="0"/>
                  </a:moveTo>
                  <a:lnTo>
                    <a:pt x="321233" y="0"/>
                  </a:lnTo>
                  <a:lnTo>
                    <a:pt x="321233" y="11087"/>
                  </a:lnTo>
                  <a:lnTo>
                    <a:pt x="321233" y="22161"/>
                  </a:lnTo>
                  <a:lnTo>
                    <a:pt x="321233" y="33248"/>
                  </a:lnTo>
                  <a:lnTo>
                    <a:pt x="332308" y="33248"/>
                  </a:lnTo>
                  <a:lnTo>
                    <a:pt x="332308" y="22161"/>
                  </a:lnTo>
                  <a:lnTo>
                    <a:pt x="332308" y="11087"/>
                  </a:lnTo>
                  <a:lnTo>
                    <a:pt x="332308" y="0"/>
                  </a:lnTo>
                  <a:close/>
                </a:path>
                <a:path w="631825" h="33654">
                  <a:moveTo>
                    <a:pt x="354457" y="11087"/>
                  </a:moveTo>
                  <a:lnTo>
                    <a:pt x="343382" y="11087"/>
                  </a:lnTo>
                  <a:lnTo>
                    <a:pt x="343382" y="22161"/>
                  </a:lnTo>
                  <a:lnTo>
                    <a:pt x="354457" y="22161"/>
                  </a:lnTo>
                  <a:lnTo>
                    <a:pt x="354457" y="11087"/>
                  </a:lnTo>
                  <a:close/>
                </a:path>
                <a:path w="631825" h="33654">
                  <a:moveTo>
                    <a:pt x="376605" y="0"/>
                  </a:moveTo>
                  <a:lnTo>
                    <a:pt x="365531" y="0"/>
                  </a:lnTo>
                  <a:lnTo>
                    <a:pt x="354457" y="0"/>
                  </a:lnTo>
                  <a:lnTo>
                    <a:pt x="354457" y="11087"/>
                  </a:lnTo>
                  <a:lnTo>
                    <a:pt x="365531" y="11087"/>
                  </a:lnTo>
                  <a:lnTo>
                    <a:pt x="376605" y="11087"/>
                  </a:lnTo>
                  <a:lnTo>
                    <a:pt x="376605" y="0"/>
                  </a:lnTo>
                  <a:close/>
                </a:path>
                <a:path w="631825" h="33654">
                  <a:moveTo>
                    <a:pt x="431990" y="11087"/>
                  </a:moveTo>
                  <a:lnTo>
                    <a:pt x="420916" y="11087"/>
                  </a:lnTo>
                  <a:lnTo>
                    <a:pt x="409841" y="11087"/>
                  </a:lnTo>
                  <a:lnTo>
                    <a:pt x="398767" y="11087"/>
                  </a:lnTo>
                  <a:lnTo>
                    <a:pt x="398767" y="0"/>
                  </a:lnTo>
                  <a:lnTo>
                    <a:pt x="387692" y="0"/>
                  </a:lnTo>
                  <a:lnTo>
                    <a:pt x="376618" y="0"/>
                  </a:lnTo>
                  <a:lnTo>
                    <a:pt x="376618" y="11087"/>
                  </a:lnTo>
                  <a:lnTo>
                    <a:pt x="376618" y="22161"/>
                  </a:lnTo>
                  <a:lnTo>
                    <a:pt x="387692" y="22161"/>
                  </a:lnTo>
                  <a:lnTo>
                    <a:pt x="398767" y="22161"/>
                  </a:lnTo>
                  <a:lnTo>
                    <a:pt x="409841" y="22161"/>
                  </a:lnTo>
                  <a:lnTo>
                    <a:pt x="420916" y="22161"/>
                  </a:lnTo>
                  <a:lnTo>
                    <a:pt x="431990" y="22161"/>
                  </a:lnTo>
                  <a:lnTo>
                    <a:pt x="431990" y="11087"/>
                  </a:lnTo>
                  <a:close/>
                </a:path>
                <a:path w="631825" h="33654">
                  <a:moveTo>
                    <a:pt x="443077" y="11087"/>
                  </a:moveTo>
                  <a:lnTo>
                    <a:pt x="432003" y="11087"/>
                  </a:lnTo>
                  <a:lnTo>
                    <a:pt x="432003" y="22161"/>
                  </a:lnTo>
                  <a:lnTo>
                    <a:pt x="443077" y="22161"/>
                  </a:lnTo>
                  <a:lnTo>
                    <a:pt x="443077" y="11087"/>
                  </a:lnTo>
                  <a:close/>
                </a:path>
                <a:path w="631825" h="33654">
                  <a:moveTo>
                    <a:pt x="487375" y="0"/>
                  </a:moveTo>
                  <a:lnTo>
                    <a:pt x="476300" y="0"/>
                  </a:lnTo>
                  <a:lnTo>
                    <a:pt x="476300" y="11087"/>
                  </a:lnTo>
                  <a:lnTo>
                    <a:pt x="465226" y="11087"/>
                  </a:lnTo>
                  <a:lnTo>
                    <a:pt x="465226" y="0"/>
                  </a:lnTo>
                  <a:lnTo>
                    <a:pt x="454152" y="0"/>
                  </a:lnTo>
                  <a:lnTo>
                    <a:pt x="443077" y="0"/>
                  </a:lnTo>
                  <a:lnTo>
                    <a:pt x="443077" y="11087"/>
                  </a:lnTo>
                  <a:lnTo>
                    <a:pt x="454152" y="11087"/>
                  </a:lnTo>
                  <a:lnTo>
                    <a:pt x="454152" y="22161"/>
                  </a:lnTo>
                  <a:lnTo>
                    <a:pt x="465226" y="22161"/>
                  </a:lnTo>
                  <a:lnTo>
                    <a:pt x="476300" y="22161"/>
                  </a:lnTo>
                  <a:lnTo>
                    <a:pt x="487375" y="22161"/>
                  </a:lnTo>
                  <a:lnTo>
                    <a:pt x="487375" y="11087"/>
                  </a:lnTo>
                  <a:lnTo>
                    <a:pt x="487375" y="0"/>
                  </a:lnTo>
                  <a:close/>
                </a:path>
                <a:path w="631825" h="33654">
                  <a:moveTo>
                    <a:pt x="498462" y="0"/>
                  </a:moveTo>
                  <a:lnTo>
                    <a:pt x="487387" y="0"/>
                  </a:lnTo>
                  <a:lnTo>
                    <a:pt x="487387" y="11087"/>
                  </a:lnTo>
                  <a:lnTo>
                    <a:pt x="498462" y="11087"/>
                  </a:lnTo>
                  <a:lnTo>
                    <a:pt x="498462" y="0"/>
                  </a:lnTo>
                  <a:close/>
                </a:path>
                <a:path w="631825" h="33654">
                  <a:moveTo>
                    <a:pt x="531685" y="0"/>
                  </a:moveTo>
                  <a:lnTo>
                    <a:pt x="520611" y="0"/>
                  </a:lnTo>
                  <a:lnTo>
                    <a:pt x="520611" y="11087"/>
                  </a:lnTo>
                  <a:lnTo>
                    <a:pt x="531685" y="11087"/>
                  </a:lnTo>
                  <a:lnTo>
                    <a:pt x="531685" y="0"/>
                  </a:lnTo>
                  <a:close/>
                </a:path>
                <a:path w="631825" h="33654">
                  <a:moveTo>
                    <a:pt x="542759" y="11087"/>
                  </a:moveTo>
                  <a:lnTo>
                    <a:pt x="531685" y="11087"/>
                  </a:lnTo>
                  <a:lnTo>
                    <a:pt x="531685" y="22161"/>
                  </a:lnTo>
                  <a:lnTo>
                    <a:pt x="542759" y="22161"/>
                  </a:lnTo>
                  <a:lnTo>
                    <a:pt x="542759" y="11087"/>
                  </a:lnTo>
                  <a:close/>
                </a:path>
                <a:path w="631825" h="33654">
                  <a:moveTo>
                    <a:pt x="553847" y="11087"/>
                  </a:moveTo>
                  <a:lnTo>
                    <a:pt x="542772" y="11087"/>
                  </a:lnTo>
                  <a:lnTo>
                    <a:pt x="542772" y="22161"/>
                  </a:lnTo>
                  <a:lnTo>
                    <a:pt x="553847" y="22161"/>
                  </a:lnTo>
                  <a:lnTo>
                    <a:pt x="553847" y="11087"/>
                  </a:lnTo>
                  <a:close/>
                </a:path>
                <a:path w="631825" h="33654">
                  <a:moveTo>
                    <a:pt x="598144" y="0"/>
                  </a:moveTo>
                  <a:lnTo>
                    <a:pt x="587070" y="0"/>
                  </a:lnTo>
                  <a:lnTo>
                    <a:pt x="575995" y="0"/>
                  </a:lnTo>
                  <a:lnTo>
                    <a:pt x="564921" y="0"/>
                  </a:lnTo>
                  <a:lnTo>
                    <a:pt x="553847" y="0"/>
                  </a:lnTo>
                  <a:lnTo>
                    <a:pt x="553847" y="11087"/>
                  </a:lnTo>
                  <a:lnTo>
                    <a:pt x="564921" y="11087"/>
                  </a:lnTo>
                  <a:lnTo>
                    <a:pt x="575995" y="11087"/>
                  </a:lnTo>
                  <a:lnTo>
                    <a:pt x="587070" y="11087"/>
                  </a:lnTo>
                  <a:lnTo>
                    <a:pt x="587070" y="22161"/>
                  </a:lnTo>
                  <a:lnTo>
                    <a:pt x="598144" y="22161"/>
                  </a:lnTo>
                  <a:lnTo>
                    <a:pt x="598144" y="11087"/>
                  </a:lnTo>
                  <a:lnTo>
                    <a:pt x="598144" y="0"/>
                  </a:lnTo>
                  <a:close/>
                </a:path>
                <a:path w="631825" h="33654">
                  <a:moveTo>
                    <a:pt x="631380" y="11087"/>
                  </a:moveTo>
                  <a:lnTo>
                    <a:pt x="620306" y="11087"/>
                  </a:lnTo>
                  <a:lnTo>
                    <a:pt x="620306" y="0"/>
                  </a:lnTo>
                  <a:lnTo>
                    <a:pt x="609231" y="0"/>
                  </a:lnTo>
                  <a:lnTo>
                    <a:pt x="598157" y="0"/>
                  </a:lnTo>
                  <a:lnTo>
                    <a:pt x="598157" y="11087"/>
                  </a:lnTo>
                  <a:lnTo>
                    <a:pt x="609231" y="11087"/>
                  </a:lnTo>
                  <a:lnTo>
                    <a:pt x="609231" y="22161"/>
                  </a:lnTo>
                  <a:lnTo>
                    <a:pt x="620306" y="22161"/>
                  </a:lnTo>
                  <a:lnTo>
                    <a:pt x="631380" y="22161"/>
                  </a:lnTo>
                  <a:lnTo>
                    <a:pt x="631380" y="1108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91935" y="4318596"/>
              <a:ext cx="631825" cy="33655"/>
            </a:xfrm>
            <a:custGeom>
              <a:avLst/>
              <a:gdLst/>
              <a:ahLst/>
              <a:cxnLst/>
              <a:rect l="l" t="t" r="r" b="b"/>
              <a:pathLst>
                <a:path w="631825" h="33654">
                  <a:moveTo>
                    <a:pt x="33223" y="22148"/>
                  </a:moveTo>
                  <a:lnTo>
                    <a:pt x="22148" y="22148"/>
                  </a:lnTo>
                  <a:lnTo>
                    <a:pt x="22148" y="11074"/>
                  </a:lnTo>
                  <a:lnTo>
                    <a:pt x="11074" y="11074"/>
                  </a:lnTo>
                  <a:lnTo>
                    <a:pt x="11074" y="22148"/>
                  </a:lnTo>
                  <a:lnTo>
                    <a:pt x="0" y="22148"/>
                  </a:lnTo>
                  <a:lnTo>
                    <a:pt x="0" y="33223"/>
                  </a:lnTo>
                  <a:lnTo>
                    <a:pt x="11074" y="33223"/>
                  </a:lnTo>
                  <a:lnTo>
                    <a:pt x="22148" y="33223"/>
                  </a:lnTo>
                  <a:lnTo>
                    <a:pt x="33223" y="33223"/>
                  </a:lnTo>
                  <a:lnTo>
                    <a:pt x="33223" y="22148"/>
                  </a:lnTo>
                  <a:close/>
                </a:path>
                <a:path w="631825" h="33654">
                  <a:moveTo>
                    <a:pt x="44297" y="11074"/>
                  </a:moveTo>
                  <a:lnTo>
                    <a:pt x="33223" y="11074"/>
                  </a:lnTo>
                  <a:lnTo>
                    <a:pt x="33223" y="22148"/>
                  </a:lnTo>
                  <a:lnTo>
                    <a:pt x="44297" y="22148"/>
                  </a:lnTo>
                  <a:lnTo>
                    <a:pt x="44297" y="11074"/>
                  </a:lnTo>
                  <a:close/>
                </a:path>
                <a:path w="631825" h="33654">
                  <a:moveTo>
                    <a:pt x="99682" y="11074"/>
                  </a:moveTo>
                  <a:lnTo>
                    <a:pt x="99682" y="11074"/>
                  </a:lnTo>
                  <a:lnTo>
                    <a:pt x="44310" y="11074"/>
                  </a:lnTo>
                  <a:lnTo>
                    <a:pt x="44310" y="22148"/>
                  </a:lnTo>
                  <a:lnTo>
                    <a:pt x="44310" y="33223"/>
                  </a:lnTo>
                  <a:lnTo>
                    <a:pt x="55384" y="33223"/>
                  </a:lnTo>
                  <a:lnTo>
                    <a:pt x="55384" y="22148"/>
                  </a:lnTo>
                  <a:lnTo>
                    <a:pt x="66459" y="22148"/>
                  </a:lnTo>
                  <a:lnTo>
                    <a:pt x="77533" y="22148"/>
                  </a:lnTo>
                  <a:lnTo>
                    <a:pt x="88607" y="22148"/>
                  </a:lnTo>
                  <a:lnTo>
                    <a:pt x="88607" y="33223"/>
                  </a:lnTo>
                  <a:lnTo>
                    <a:pt x="99682" y="33223"/>
                  </a:lnTo>
                  <a:lnTo>
                    <a:pt x="99682" y="22148"/>
                  </a:lnTo>
                  <a:lnTo>
                    <a:pt x="99682" y="11074"/>
                  </a:lnTo>
                  <a:close/>
                </a:path>
                <a:path w="631825" h="33654">
                  <a:moveTo>
                    <a:pt x="110769" y="22148"/>
                  </a:moveTo>
                  <a:lnTo>
                    <a:pt x="99695" y="22148"/>
                  </a:lnTo>
                  <a:lnTo>
                    <a:pt x="99695" y="33223"/>
                  </a:lnTo>
                  <a:lnTo>
                    <a:pt x="110769" y="33223"/>
                  </a:lnTo>
                  <a:lnTo>
                    <a:pt x="110769" y="22148"/>
                  </a:lnTo>
                  <a:close/>
                </a:path>
                <a:path w="631825" h="33654">
                  <a:moveTo>
                    <a:pt x="143992" y="11074"/>
                  </a:moveTo>
                  <a:lnTo>
                    <a:pt x="132918" y="11074"/>
                  </a:lnTo>
                  <a:lnTo>
                    <a:pt x="121843" y="11074"/>
                  </a:lnTo>
                  <a:lnTo>
                    <a:pt x="110769" y="11074"/>
                  </a:lnTo>
                  <a:lnTo>
                    <a:pt x="110769" y="22148"/>
                  </a:lnTo>
                  <a:lnTo>
                    <a:pt x="121843" y="22148"/>
                  </a:lnTo>
                  <a:lnTo>
                    <a:pt x="132918" y="22148"/>
                  </a:lnTo>
                  <a:lnTo>
                    <a:pt x="143992" y="22148"/>
                  </a:lnTo>
                  <a:lnTo>
                    <a:pt x="143992" y="11074"/>
                  </a:lnTo>
                  <a:close/>
                </a:path>
                <a:path w="631825" h="33654">
                  <a:moveTo>
                    <a:pt x="155054" y="22148"/>
                  </a:moveTo>
                  <a:lnTo>
                    <a:pt x="143992" y="22148"/>
                  </a:lnTo>
                  <a:lnTo>
                    <a:pt x="143992" y="33223"/>
                  </a:lnTo>
                  <a:lnTo>
                    <a:pt x="155054" y="33223"/>
                  </a:lnTo>
                  <a:lnTo>
                    <a:pt x="155054" y="22148"/>
                  </a:lnTo>
                  <a:close/>
                </a:path>
                <a:path w="631825" h="33654">
                  <a:moveTo>
                    <a:pt x="177228" y="11074"/>
                  </a:moveTo>
                  <a:lnTo>
                    <a:pt x="166154" y="11074"/>
                  </a:lnTo>
                  <a:lnTo>
                    <a:pt x="155079" y="11074"/>
                  </a:lnTo>
                  <a:lnTo>
                    <a:pt x="155079" y="22148"/>
                  </a:lnTo>
                  <a:lnTo>
                    <a:pt x="155079" y="33223"/>
                  </a:lnTo>
                  <a:lnTo>
                    <a:pt x="166154" y="33223"/>
                  </a:lnTo>
                  <a:lnTo>
                    <a:pt x="166154" y="22148"/>
                  </a:lnTo>
                  <a:lnTo>
                    <a:pt x="177228" y="22148"/>
                  </a:lnTo>
                  <a:lnTo>
                    <a:pt x="177228" y="11074"/>
                  </a:lnTo>
                  <a:close/>
                </a:path>
                <a:path w="631825" h="33654">
                  <a:moveTo>
                    <a:pt x="188302" y="22148"/>
                  </a:moveTo>
                  <a:lnTo>
                    <a:pt x="177228" y="22148"/>
                  </a:lnTo>
                  <a:lnTo>
                    <a:pt x="177228" y="33223"/>
                  </a:lnTo>
                  <a:lnTo>
                    <a:pt x="188302" y="33223"/>
                  </a:lnTo>
                  <a:lnTo>
                    <a:pt x="188302" y="22148"/>
                  </a:lnTo>
                  <a:close/>
                </a:path>
                <a:path w="631825" h="33654">
                  <a:moveTo>
                    <a:pt x="210451" y="11074"/>
                  </a:moveTo>
                  <a:lnTo>
                    <a:pt x="199377" y="11074"/>
                  </a:lnTo>
                  <a:lnTo>
                    <a:pt x="199377" y="22148"/>
                  </a:lnTo>
                  <a:lnTo>
                    <a:pt x="199377" y="33223"/>
                  </a:lnTo>
                  <a:lnTo>
                    <a:pt x="210451" y="33223"/>
                  </a:lnTo>
                  <a:lnTo>
                    <a:pt x="210451" y="22148"/>
                  </a:lnTo>
                  <a:lnTo>
                    <a:pt x="210451" y="11074"/>
                  </a:lnTo>
                  <a:close/>
                </a:path>
                <a:path w="631825" h="33654">
                  <a:moveTo>
                    <a:pt x="232613" y="11074"/>
                  </a:moveTo>
                  <a:lnTo>
                    <a:pt x="221538" y="11074"/>
                  </a:lnTo>
                  <a:lnTo>
                    <a:pt x="221538" y="22148"/>
                  </a:lnTo>
                  <a:lnTo>
                    <a:pt x="232613" y="22148"/>
                  </a:lnTo>
                  <a:lnTo>
                    <a:pt x="232613" y="11074"/>
                  </a:lnTo>
                  <a:close/>
                </a:path>
                <a:path w="631825" h="33654">
                  <a:moveTo>
                    <a:pt x="265836" y="11074"/>
                  </a:moveTo>
                  <a:lnTo>
                    <a:pt x="254762" y="11074"/>
                  </a:lnTo>
                  <a:lnTo>
                    <a:pt x="243687" y="11074"/>
                  </a:lnTo>
                  <a:lnTo>
                    <a:pt x="243687" y="22148"/>
                  </a:lnTo>
                  <a:lnTo>
                    <a:pt x="232613" y="22148"/>
                  </a:lnTo>
                  <a:lnTo>
                    <a:pt x="232613" y="33223"/>
                  </a:lnTo>
                  <a:lnTo>
                    <a:pt x="243687" y="33223"/>
                  </a:lnTo>
                  <a:lnTo>
                    <a:pt x="254762" y="33223"/>
                  </a:lnTo>
                  <a:lnTo>
                    <a:pt x="265836" y="33223"/>
                  </a:lnTo>
                  <a:lnTo>
                    <a:pt x="265836" y="22148"/>
                  </a:lnTo>
                  <a:lnTo>
                    <a:pt x="265836" y="11074"/>
                  </a:lnTo>
                  <a:close/>
                </a:path>
                <a:path w="631825" h="33654">
                  <a:moveTo>
                    <a:pt x="276923" y="11074"/>
                  </a:moveTo>
                  <a:lnTo>
                    <a:pt x="265849" y="11074"/>
                  </a:lnTo>
                  <a:lnTo>
                    <a:pt x="265849" y="22148"/>
                  </a:lnTo>
                  <a:lnTo>
                    <a:pt x="265849" y="33223"/>
                  </a:lnTo>
                  <a:lnTo>
                    <a:pt x="276923" y="33223"/>
                  </a:lnTo>
                  <a:lnTo>
                    <a:pt x="276923" y="22148"/>
                  </a:lnTo>
                  <a:lnTo>
                    <a:pt x="276923" y="11074"/>
                  </a:lnTo>
                  <a:close/>
                </a:path>
                <a:path w="631825" h="33654">
                  <a:moveTo>
                    <a:pt x="321221" y="11074"/>
                  </a:moveTo>
                  <a:lnTo>
                    <a:pt x="310146" y="11074"/>
                  </a:lnTo>
                  <a:lnTo>
                    <a:pt x="299072" y="11074"/>
                  </a:lnTo>
                  <a:lnTo>
                    <a:pt x="287997" y="11074"/>
                  </a:lnTo>
                  <a:lnTo>
                    <a:pt x="287997" y="22148"/>
                  </a:lnTo>
                  <a:lnTo>
                    <a:pt x="287997" y="33223"/>
                  </a:lnTo>
                  <a:lnTo>
                    <a:pt x="299072" y="33223"/>
                  </a:lnTo>
                  <a:lnTo>
                    <a:pt x="299072" y="22148"/>
                  </a:lnTo>
                  <a:lnTo>
                    <a:pt x="310146" y="22148"/>
                  </a:lnTo>
                  <a:lnTo>
                    <a:pt x="321221" y="22148"/>
                  </a:lnTo>
                  <a:lnTo>
                    <a:pt x="321221" y="11074"/>
                  </a:lnTo>
                  <a:close/>
                </a:path>
                <a:path w="631825" h="33654">
                  <a:moveTo>
                    <a:pt x="376605" y="11074"/>
                  </a:moveTo>
                  <a:lnTo>
                    <a:pt x="365531" y="11074"/>
                  </a:lnTo>
                  <a:lnTo>
                    <a:pt x="354457" y="11074"/>
                  </a:lnTo>
                  <a:lnTo>
                    <a:pt x="354457" y="0"/>
                  </a:lnTo>
                  <a:lnTo>
                    <a:pt x="343382" y="0"/>
                  </a:lnTo>
                  <a:lnTo>
                    <a:pt x="332308" y="0"/>
                  </a:lnTo>
                  <a:lnTo>
                    <a:pt x="321233" y="0"/>
                  </a:lnTo>
                  <a:lnTo>
                    <a:pt x="321233" y="11074"/>
                  </a:lnTo>
                  <a:lnTo>
                    <a:pt x="321233" y="22148"/>
                  </a:lnTo>
                  <a:lnTo>
                    <a:pt x="332308" y="22148"/>
                  </a:lnTo>
                  <a:lnTo>
                    <a:pt x="343382" y="22148"/>
                  </a:lnTo>
                  <a:lnTo>
                    <a:pt x="354457" y="22148"/>
                  </a:lnTo>
                  <a:lnTo>
                    <a:pt x="365531" y="22148"/>
                  </a:lnTo>
                  <a:lnTo>
                    <a:pt x="376605" y="22148"/>
                  </a:lnTo>
                  <a:lnTo>
                    <a:pt x="376605" y="11074"/>
                  </a:lnTo>
                  <a:close/>
                </a:path>
                <a:path w="631825" h="33654">
                  <a:moveTo>
                    <a:pt x="398767" y="0"/>
                  </a:moveTo>
                  <a:lnTo>
                    <a:pt x="387692" y="0"/>
                  </a:lnTo>
                  <a:lnTo>
                    <a:pt x="387692" y="11074"/>
                  </a:lnTo>
                  <a:lnTo>
                    <a:pt x="387692" y="22148"/>
                  </a:lnTo>
                  <a:lnTo>
                    <a:pt x="398767" y="22148"/>
                  </a:lnTo>
                  <a:lnTo>
                    <a:pt x="398767" y="11087"/>
                  </a:lnTo>
                  <a:lnTo>
                    <a:pt x="398767" y="0"/>
                  </a:lnTo>
                  <a:close/>
                </a:path>
                <a:path w="631825" h="33654">
                  <a:moveTo>
                    <a:pt x="431990" y="11074"/>
                  </a:moveTo>
                  <a:lnTo>
                    <a:pt x="420916" y="11074"/>
                  </a:lnTo>
                  <a:lnTo>
                    <a:pt x="420916" y="0"/>
                  </a:lnTo>
                  <a:lnTo>
                    <a:pt x="409841" y="0"/>
                  </a:lnTo>
                  <a:lnTo>
                    <a:pt x="409841" y="11087"/>
                  </a:lnTo>
                  <a:lnTo>
                    <a:pt x="420916" y="11087"/>
                  </a:lnTo>
                  <a:lnTo>
                    <a:pt x="420916" y="22148"/>
                  </a:lnTo>
                  <a:lnTo>
                    <a:pt x="431990" y="22148"/>
                  </a:lnTo>
                  <a:lnTo>
                    <a:pt x="431990" y="11074"/>
                  </a:lnTo>
                  <a:close/>
                </a:path>
                <a:path w="631825" h="33654">
                  <a:moveTo>
                    <a:pt x="487375" y="0"/>
                  </a:moveTo>
                  <a:lnTo>
                    <a:pt x="476300" y="0"/>
                  </a:lnTo>
                  <a:lnTo>
                    <a:pt x="465226" y="0"/>
                  </a:lnTo>
                  <a:lnTo>
                    <a:pt x="454152" y="0"/>
                  </a:lnTo>
                  <a:lnTo>
                    <a:pt x="443077" y="0"/>
                  </a:lnTo>
                  <a:lnTo>
                    <a:pt x="443077" y="11074"/>
                  </a:lnTo>
                  <a:lnTo>
                    <a:pt x="432003" y="11074"/>
                  </a:lnTo>
                  <a:lnTo>
                    <a:pt x="432003" y="22148"/>
                  </a:lnTo>
                  <a:lnTo>
                    <a:pt x="443077" y="22148"/>
                  </a:lnTo>
                  <a:lnTo>
                    <a:pt x="454152" y="22148"/>
                  </a:lnTo>
                  <a:lnTo>
                    <a:pt x="465226" y="22148"/>
                  </a:lnTo>
                  <a:lnTo>
                    <a:pt x="476300" y="22148"/>
                  </a:lnTo>
                  <a:lnTo>
                    <a:pt x="487375" y="22148"/>
                  </a:lnTo>
                  <a:lnTo>
                    <a:pt x="487375" y="11087"/>
                  </a:lnTo>
                  <a:lnTo>
                    <a:pt x="487375" y="0"/>
                  </a:lnTo>
                  <a:close/>
                </a:path>
                <a:path w="631825" h="33654">
                  <a:moveTo>
                    <a:pt x="542759" y="0"/>
                  </a:moveTo>
                  <a:lnTo>
                    <a:pt x="531685" y="0"/>
                  </a:lnTo>
                  <a:lnTo>
                    <a:pt x="520611" y="0"/>
                  </a:lnTo>
                  <a:lnTo>
                    <a:pt x="520611" y="11074"/>
                  </a:lnTo>
                  <a:lnTo>
                    <a:pt x="509536" y="11074"/>
                  </a:lnTo>
                  <a:lnTo>
                    <a:pt x="498462" y="11074"/>
                  </a:lnTo>
                  <a:lnTo>
                    <a:pt x="498462" y="22148"/>
                  </a:lnTo>
                  <a:lnTo>
                    <a:pt x="509536" y="22148"/>
                  </a:lnTo>
                  <a:lnTo>
                    <a:pt x="520611" y="22148"/>
                  </a:lnTo>
                  <a:lnTo>
                    <a:pt x="531685" y="22148"/>
                  </a:lnTo>
                  <a:lnTo>
                    <a:pt x="542759" y="22148"/>
                  </a:lnTo>
                  <a:lnTo>
                    <a:pt x="542759" y="11087"/>
                  </a:lnTo>
                  <a:lnTo>
                    <a:pt x="542759" y="0"/>
                  </a:lnTo>
                  <a:close/>
                </a:path>
                <a:path w="631825" h="33654">
                  <a:moveTo>
                    <a:pt x="587070" y="0"/>
                  </a:moveTo>
                  <a:lnTo>
                    <a:pt x="575995" y="0"/>
                  </a:lnTo>
                  <a:lnTo>
                    <a:pt x="575995" y="11074"/>
                  </a:lnTo>
                  <a:lnTo>
                    <a:pt x="564921" y="11074"/>
                  </a:lnTo>
                  <a:lnTo>
                    <a:pt x="553847" y="11074"/>
                  </a:lnTo>
                  <a:lnTo>
                    <a:pt x="553847" y="0"/>
                  </a:lnTo>
                  <a:lnTo>
                    <a:pt x="542772" y="0"/>
                  </a:lnTo>
                  <a:lnTo>
                    <a:pt x="542772" y="11074"/>
                  </a:lnTo>
                  <a:lnTo>
                    <a:pt x="542772" y="22148"/>
                  </a:lnTo>
                  <a:lnTo>
                    <a:pt x="553847" y="22148"/>
                  </a:lnTo>
                  <a:lnTo>
                    <a:pt x="564921" y="22148"/>
                  </a:lnTo>
                  <a:lnTo>
                    <a:pt x="575995" y="22148"/>
                  </a:lnTo>
                  <a:lnTo>
                    <a:pt x="587070" y="22148"/>
                  </a:lnTo>
                  <a:lnTo>
                    <a:pt x="587070" y="11087"/>
                  </a:lnTo>
                  <a:lnTo>
                    <a:pt x="587070" y="0"/>
                  </a:lnTo>
                  <a:close/>
                </a:path>
                <a:path w="631825" h="33654">
                  <a:moveTo>
                    <a:pt x="631380" y="0"/>
                  </a:moveTo>
                  <a:lnTo>
                    <a:pt x="620306" y="0"/>
                  </a:lnTo>
                  <a:lnTo>
                    <a:pt x="620306" y="11074"/>
                  </a:lnTo>
                  <a:lnTo>
                    <a:pt x="609231" y="11074"/>
                  </a:lnTo>
                  <a:lnTo>
                    <a:pt x="609231" y="0"/>
                  </a:lnTo>
                  <a:lnTo>
                    <a:pt x="598157" y="0"/>
                  </a:lnTo>
                  <a:lnTo>
                    <a:pt x="598157" y="11087"/>
                  </a:lnTo>
                  <a:lnTo>
                    <a:pt x="609231" y="11087"/>
                  </a:lnTo>
                  <a:lnTo>
                    <a:pt x="609231" y="22148"/>
                  </a:lnTo>
                  <a:lnTo>
                    <a:pt x="620306" y="22148"/>
                  </a:lnTo>
                  <a:lnTo>
                    <a:pt x="620306" y="11087"/>
                  </a:lnTo>
                  <a:lnTo>
                    <a:pt x="631380" y="11087"/>
                  </a:lnTo>
                  <a:lnTo>
                    <a:pt x="6313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91935" y="4340745"/>
              <a:ext cx="631825" cy="44450"/>
            </a:xfrm>
            <a:custGeom>
              <a:avLst/>
              <a:gdLst/>
              <a:ahLst/>
              <a:cxnLst/>
              <a:rect l="l" t="t" r="r" b="b"/>
              <a:pathLst>
                <a:path w="631825" h="44450">
                  <a:moveTo>
                    <a:pt x="22148" y="22148"/>
                  </a:moveTo>
                  <a:lnTo>
                    <a:pt x="11074" y="22148"/>
                  </a:lnTo>
                  <a:lnTo>
                    <a:pt x="0" y="22148"/>
                  </a:lnTo>
                  <a:lnTo>
                    <a:pt x="0" y="33235"/>
                  </a:lnTo>
                  <a:lnTo>
                    <a:pt x="0" y="44323"/>
                  </a:lnTo>
                  <a:lnTo>
                    <a:pt x="11074" y="44323"/>
                  </a:lnTo>
                  <a:lnTo>
                    <a:pt x="22148" y="44323"/>
                  </a:lnTo>
                  <a:lnTo>
                    <a:pt x="22148" y="33235"/>
                  </a:lnTo>
                  <a:lnTo>
                    <a:pt x="22148" y="22148"/>
                  </a:lnTo>
                  <a:close/>
                </a:path>
                <a:path w="631825" h="44450">
                  <a:moveTo>
                    <a:pt x="33223" y="11074"/>
                  </a:moveTo>
                  <a:lnTo>
                    <a:pt x="22148" y="11074"/>
                  </a:lnTo>
                  <a:lnTo>
                    <a:pt x="22148" y="22148"/>
                  </a:lnTo>
                  <a:lnTo>
                    <a:pt x="33223" y="22148"/>
                  </a:lnTo>
                  <a:lnTo>
                    <a:pt x="33223" y="11074"/>
                  </a:lnTo>
                  <a:close/>
                </a:path>
                <a:path w="631825" h="44450">
                  <a:moveTo>
                    <a:pt x="44297" y="33235"/>
                  </a:moveTo>
                  <a:lnTo>
                    <a:pt x="33223" y="33235"/>
                  </a:lnTo>
                  <a:lnTo>
                    <a:pt x="33223" y="44323"/>
                  </a:lnTo>
                  <a:lnTo>
                    <a:pt x="44297" y="44323"/>
                  </a:lnTo>
                  <a:lnTo>
                    <a:pt x="44297" y="33235"/>
                  </a:lnTo>
                  <a:close/>
                </a:path>
                <a:path w="631825" h="44450">
                  <a:moveTo>
                    <a:pt x="77533" y="33235"/>
                  </a:moveTo>
                  <a:lnTo>
                    <a:pt x="66459" y="33235"/>
                  </a:lnTo>
                  <a:lnTo>
                    <a:pt x="55384" y="33235"/>
                  </a:lnTo>
                  <a:lnTo>
                    <a:pt x="55384" y="22148"/>
                  </a:lnTo>
                  <a:lnTo>
                    <a:pt x="55384" y="11074"/>
                  </a:lnTo>
                  <a:lnTo>
                    <a:pt x="44310" y="11074"/>
                  </a:lnTo>
                  <a:lnTo>
                    <a:pt x="44310" y="22148"/>
                  </a:lnTo>
                  <a:lnTo>
                    <a:pt x="44310" y="33235"/>
                  </a:lnTo>
                  <a:lnTo>
                    <a:pt x="44310" y="44323"/>
                  </a:lnTo>
                  <a:lnTo>
                    <a:pt x="55384" y="44323"/>
                  </a:lnTo>
                  <a:lnTo>
                    <a:pt x="66459" y="44323"/>
                  </a:lnTo>
                  <a:lnTo>
                    <a:pt x="77533" y="44323"/>
                  </a:lnTo>
                  <a:lnTo>
                    <a:pt x="77533" y="33235"/>
                  </a:lnTo>
                  <a:close/>
                </a:path>
                <a:path w="631825" h="44450">
                  <a:moveTo>
                    <a:pt x="77533" y="11074"/>
                  </a:moveTo>
                  <a:lnTo>
                    <a:pt x="66459" y="11074"/>
                  </a:lnTo>
                  <a:lnTo>
                    <a:pt x="66459" y="22148"/>
                  </a:lnTo>
                  <a:lnTo>
                    <a:pt x="77533" y="22148"/>
                  </a:lnTo>
                  <a:lnTo>
                    <a:pt x="77533" y="11074"/>
                  </a:lnTo>
                  <a:close/>
                </a:path>
                <a:path w="631825" h="44450">
                  <a:moveTo>
                    <a:pt x="99682" y="11074"/>
                  </a:moveTo>
                  <a:lnTo>
                    <a:pt x="88607" y="11074"/>
                  </a:lnTo>
                  <a:lnTo>
                    <a:pt x="88607" y="22148"/>
                  </a:lnTo>
                  <a:lnTo>
                    <a:pt x="88607" y="33235"/>
                  </a:lnTo>
                  <a:lnTo>
                    <a:pt x="99682" y="33235"/>
                  </a:lnTo>
                  <a:lnTo>
                    <a:pt x="99682" y="22148"/>
                  </a:lnTo>
                  <a:lnTo>
                    <a:pt x="99682" y="11074"/>
                  </a:lnTo>
                  <a:close/>
                </a:path>
                <a:path w="631825" h="44450">
                  <a:moveTo>
                    <a:pt x="155054" y="11074"/>
                  </a:moveTo>
                  <a:lnTo>
                    <a:pt x="155054" y="11074"/>
                  </a:lnTo>
                  <a:lnTo>
                    <a:pt x="99695" y="11074"/>
                  </a:lnTo>
                  <a:lnTo>
                    <a:pt x="99695" y="22148"/>
                  </a:lnTo>
                  <a:lnTo>
                    <a:pt x="99695" y="33235"/>
                  </a:lnTo>
                  <a:lnTo>
                    <a:pt x="110769" y="33235"/>
                  </a:lnTo>
                  <a:lnTo>
                    <a:pt x="121843" y="33235"/>
                  </a:lnTo>
                  <a:lnTo>
                    <a:pt x="121843" y="22148"/>
                  </a:lnTo>
                  <a:lnTo>
                    <a:pt x="132918" y="22148"/>
                  </a:lnTo>
                  <a:lnTo>
                    <a:pt x="132918" y="33235"/>
                  </a:lnTo>
                  <a:lnTo>
                    <a:pt x="143992" y="33235"/>
                  </a:lnTo>
                  <a:lnTo>
                    <a:pt x="143992" y="22148"/>
                  </a:lnTo>
                  <a:lnTo>
                    <a:pt x="155054" y="22148"/>
                  </a:lnTo>
                  <a:lnTo>
                    <a:pt x="155054" y="11074"/>
                  </a:lnTo>
                  <a:close/>
                </a:path>
                <a:path w="631825" h="44450">
                  <a:moveTo>
                    <a:pt x="177228" y="11074"/>
                  </a:moveTo>
                  <a:lnTo>
                    <a:pt x="166154" y="11074"/>
                  </a:lnTo>
                  <a:lnTo>
                    <a:pt x="166154" y="22148"/>
                  </a:lnTo>
                  <a:lnTo>
                    <a:pt x="177228" y="22148"/>
                  </a:lnTo>
                  <a:lnTo>
                    <a:pt x="177228" y="11074"/>
                  </a:lnTo>
                  <a:close/>
                </a:path>
                <a:path w="631825" h="44450">
                  <a:moveTo>
                    <a:pt x="210451" y="22148"/>
                  </a:moveTo>
                  <a:lnTo>
                    <a:pt x="199377" y="22148"/>
                  </a:lnTo>
                  <a:lnTo>
                    <a:pt x="199377" y="33235"/>
                  </a:lnTo>
                  <a:lnTo>
                    <a:pt x="210451" y="33235"/>
                  </a:lnTo>
                  <a:lnTo>
                    <a:pt x="210451" y="22148"/>
                  </a:lnTo>
                  <a:close/>
                </a:path>
                <a:path w="631825" h="44450">
                  <a:moveTo>
                    <a:pt x="243687" y="22148"/>
                  </a:moveTo>
                  <a:lnTo>
                    <a:pt x="232613" y="22148"/>
                  </a:lnTo>
                  <a:lnTo>
                    <a:pt x="232613" y="33235"/>
                  </a:lnTo>
                  <a:lnTo>
                    <a:pt x="243687" y="33235"/>
                  </a:lnTo>
                  <a:lnTo>
                    <a:pt x="243687" y="22148"/>
                  </a:lnTo>
                  <a:close/>
                </a:path>
                <a:path w="631825" h="44450">
                  <a:moveTo>
                    <a:pt x="265836" y="22148"/>
                  </a:moveTo>
                  <a:lnTo>
                    <a:pt x="254762" y="22148"/>
                  </a:lnTo>
                  <a:lnTo>
                    <a:pt x="254762" y="33235"/>
                  </a:lnTo>
                  <a:lnTo>
                    <a:pt x="265836" y="33235"/>
                  </a:lnTo>
                  <a:lnTo>
                    <a:pt x="265836" y="22148"/>
                  </a:lnTo>
                  <a:close/>
                </a:path>
                <a:path w="631825" h="44450">
                  <a:moveTo>
                    <a:pt x="299072" y="0"/>
                  </a:moveTo>
                  <a:lnTo>
                    <a:pt x="287997" y="0"/>
                  </a:lnTo>
                  <a:lnTo>
                    <a:pt x="287997" y="11074"/>
                  </a:lnTo>
                  <a:lnTo>
                    <a:pt x="287997" y="22148"/>
                  </a:lnTo>
                  <a:lnTo>
                    <a:pt x="276923" y="22148"/>
                  </a:lnTo>
                  <a:lnTo>
                    <a:pt x="265849" y="22148"/>
                  </a:lnTo>
                  <a:lnTo>
                    <a:pt x="265849" y="33235"/>
                  </a:lnTo>
                  <a:lnTo>
                    <a:pt x="276923" y="33235"/>
                  </a:lnTo>
                  <a:lnTo>
                    <a:pt x="287997" y="33235"/>
                  </a:lnTo>
                  <a:lnTo>
                    <a:pt x="299072" y="33235"/>
                  </a:lnTo>
                  <a:lnTo>
                    <a:pt x="299072" y="22148"/>
                  </a:lnTo>
                  <a:lnTo>
                    <a:pt x="299072" y="11074"/>
                  </a:lnTo>
                  <a:lnTo>
                    <a:pt x="299072" y="0"/>
                  </a:lnTo>
                  <a:close/>
                </a:path>
                <a:path w="631825" h="44450">
                  <a:moveTo>
                    <a:pt x="321221" y="11074"/>
                  </a:moveTo>
                  <a:lnTo>
                    <a:pt x="310146" y="11074"/>
                  </a:lnTo>
                  <a:lnTo>
                    <a:pt x="310146" y="22148"/>
                  </a:lnTo>
                  <a:lnTo>
                    <a:pt x="321221" y="22148"/>
                  </a:lnTo>
                  <a:lnTo>
                    <a:pt x="321221" y="11074"/>
                  </a:lnTo>
                  <a:close/>
                </a:path>
                <a:path w="631825" h="44450">
                  <a:moveTo>
                    <a:pt x="354457" y="11074"/>
                  </a:moveTo>
                  <a:lnTo>
                    <a:pt x="343382" y="11074"/>
                  </a:lnTo>
                  <a:lnTo>
                    <a:pt x="343382" y="0"/>
                  </a:lnTo>
                  <a:lnTo>
                    <a:pt x="332308" y="0"/>
                  </a:lnTo>
                  <a:lnTo>
                    <a:pt x="332308" y="11074"/>
                  </a:lnTo>
                  <a:lnTo>
                    <a:pt x="332308" y="22148"/>
                  </a:lnTo>
                  <a:lnTo>
                    <a:pt x="332308" y="33235"/>
                  </a:lnTo>
                  <a:lnTo>
                    <a:pt x="343382" y="33235"/>
                  </a:lnTo>
                  <a:lnTo>
                    <a:pt x="343382" y="22148"/>
                  </a:lnTo>
                  <a:lnTo>
                    <a:pt x="354457" y="22148"/>
                  </a:lnTo>
                  <a:lnTo>
                    <a:pt x="354457" y="11074"/>
                  </a:lnTo>
                  <a:close/>
                </a:path>
                <a:path w="631825" h="44450">
                  <a:moveTo>
                    <a:pt x="365531" y="0"/>
                  </a:moveTo>
                  <a:lnTo>
                    <a:pt x="354457" y="0"/>
                  </a:lnTo>
                  <a:lnTo>
                    <a:pt x="354457" y="11074"/>
                  </a:lnTo>
                  <a:lnTo>
                    <a:pt x="365531" y="11074"/>
                  </a:lnTo>
                  <a:lnTo>
                    <a:pt x="365531" y="0"/>
                  </a:lnTo>
                  <a:close/>
                </a:path>
                <a:path w="631825" h="44450">
                  <a:moveTo>
                    <a:pt x="376605" y="22148"/>
                  </a:moveTo>
                  <a:lnTo>
                    <a:pt x="365531" y="22148"/>
                  </a:lnTo>
                  <a:lnTo>
                    <a:pt x="354457" y="22148"/>
                  </a:lnTo>
                  <a:lnTo>
                    <a:pt x="354457" y="33235"/>
                  </a:lnTo>
                  <a:lnTo>
                    <a:pt x="365531" y="33235"/>
                  </a:lnTo>
                  <a:lnTo>
                    <a:pt x="376605" y="33235"/>
                  </a:lnTo>
                  <a:lnTo>
                    <a:pt x="376605" y="22148"/>
                  </a:lnTo>
                  <a:close/>
                </a:path>
                <a:path w="631825" h="44450">
                  <a:moveTo>
                    <a:pt x="420916" y="0"/>
                  </a:moveTo>
                  <a:lnTo>
                    <a:pt x="409841" y="0"/>
                  </a:lnTo>
                  <a:lnTo>
                    <a:pt x="409841" y="11074"/>
                  </a:lnTo>
                  <a:lnTo>
                    <a:pt x="398767" y="11074"/>
                  </a:lnTo>
                  <a:lnTo>
                    <a:pt x="398767" y="0"/>
                  </a:lnTo>
                  <a:lnTo>
                    <a:pt x="387692" y="0"/>
                  </a:lnTo>
                  <a:lnTo>
                    <a:pt x="387692" y="11074"/>
                  </a:lnTo>
                  <a:lnTo>
                    <a:pt x="387692" y="22148"/>
                  </a:lnTo>
                  <a:lnTo>
                    <a:pt x="387692" y="33235"/>
                  </a:lnTo>
                  <a:lnTo>
                    <a:pt x="398767" y="33235"/>
                  </a:lnTo>
                  <a:lnTo>
                    <a:pt x="398767" y="22148"/>
                  </a:lnTo>
                  <a:lnTo>
                    <a:pt x="409841" y="22148"/>
                  </a:lnTo>
                  <a:lnTo>
                    <a:pt x="409841" y="33235"/>
                  </a:lnTo>
                  <a:lnTo>
                    <a:pt x="420916" y="33235"/>
                  </a:lnTo>
                  <a:lnTo>
                    <a:pt x="420916" y="22148"/>
                  </a:lnTo>
                  <a:lnTo>
                    <a:pt x="420916" y="11074"/>
                  </a:lnTo>
                  <a:lnTo>
                    <a:pt x="420916" y="0"/>
                  </a:lnTo>
                  <a:close/>
                </a:path>
                <a:path w="631825" h="44450">
                  <a:moveTo>
                    <a:pt x="476300" y="0"/>
                  </a:moveTo>
                  <a:lnTo>
                    <a:pt x="465226" y="0"/>
                  </a:lnTo>
                  <a:lnTo>
                    <a:pt x="454152" y="0"/>
                  </a:lnTo>
                  <a:lnTo>
                    <a:pt x="443077" y="0"/>
                  </a:lnTo>
                  <a:lnTo>
                    <a:pt x="432003" y="0"/>
                  </a:lnTo>
                  <a:lnTo>
                    <a:pt x="432003" y="11074"/>
                  </a:lnTo>
                  <a:lnTo>
                    <a:pt x="443077" y="11074"/>
                  </a:lnTo>
                  <a:lnTo>
                    <a:pt x="454152" y="11074"/>
                  </a:lnTo>
                  <a:lnTo>
                    <a:pt x="454152" y="22148"/>
                  </a:lnTo>
                  <a:lnTo>
                    <a:pt x="454152" y="33235"/>
                  </a:lnTo>
                  <a:lnTo>
                    <a:pt x="465226" y="33235"/>
                  </a:lnTo>
                  <a:lnTo>
                    <a:pt x="476300" y="33235"/>
                  </a:lnTo>
                  <a:lnTo>
                    <a:pt x="476300" y="22148"/>
                  </a:lnTo>
                  <a:lnTo>
                    <a:pt x="465226" y="22148"/>
                  </a:lnTo>
                  <a:lnTo>
                    <a:pt x="465226" y="11074"/>
                  </a:lnTo>
                  <a:lnTo>
                    <a:pt x="476300" y="11074"/>
                  </a:lnTo>
                  <a:lnTo>
                    <a:pt x="476300" y="0"/>
                  </a:lnTo>
                  <a:close/>
                </a:path>
                <a:path w="631825" h="44450">
                  <a:moveTo>
                    <a:pt x="487375" y="11074"/>
                  </a:moveTo>
                  <a:lnTo>
                    <a:pt x="476300" y="11074"/>
                  </a:lnTo>
                  <a:lnTo>
                    <a:pt x="476300" y="22148"/>
                  </a:lnTo>
                  <a:lnTo>
                    <a:pt x="487375" y="22148"/>
                  </a:lnTo>
                  <a:lnTo>
                    <a:pt x="487375" y="11074"/>
                  </a:lnTo>
                  <a:close/>
                </a:path>
                <a:path w="631825" h="44450">
                  <a:moveTo>
                    <a:pt x="498462" y="22148"/>
                  </a:moveTo>
                  <a:lnTo>
                    <a:pt x="487387" y="22148"/>
                  </a:lnTo>
                  <a:lnTo>
                    <a:pt x="487387" y="33235"/>
                  </a:lnTo>
                  <a:lnTo>
                    <a:pt x="498462" y="33235"/>
                  </a:lnTo>
                  <a:lnTo>
                    <a:pt x="498462" y="22148"/>
                  </a:lnTo>
                  <a:close/>
                </a:path>
                <a:path w="631825" h="44450">
                  <a:moveTo>
                    <a:pt x="509536" y="11074"/>
                  </a:moveTo>
                  <a:lnTo>
                    <a:pt x="498462" y="11074"/>
                  </a:lnTo>
                  <a:lnTo>
                    <a:pt x="498462" y="22148"/>
                  </a:lnTo>
                  <a:lnTo>
                    <a:pt x="509536" y="22148"/>
                  </a:lnTo>
                  <a:lnTo>
                    <a:pt x="509536" y="11074"/>
                  </a:lnTo>
                  <a:close/>
                </a:path>
                <a:path w="631825" h="44450">
                  <a:moveTo>
                    <a:pt x="542759" y="0"/>
                  </a:moveTo>
                  <a:lnTo>
                    <a:pt x="531685" y="0"/>
                  </a:lnTo>
                  <a:lnTo>
                    <a:pt x="520611" y="0"/>
                  </a:lnTo>
                  <a:lnTo>
                    <a:pt x="520611" y="11074"/>
                  </a:lnTo>
                  <a:lnTo>
                    <a:pt x="531685" y="11074"/>
                  </a:lnTo>
                  <a:lnTo>
                    <a:pt x="531685" y="22148"/>
                  </a:lnTo>
                  <a:lnTo>
                    <a:pt x="520611" y="22148"/>
                  </a:lnTo>
                  <a:lnTo>
                    <a:pt x="520611" y="33235"/>
                  </a:lnTo>
                  <a:lnTo>
                    <a:pt x="531685" y="33235"/>
                  </a:lnTo>
                  <a:lnTo>
                    <a:pt x="542759" y="33235"/>
                  </a:lnTo>
                  <a:lnTo>
                    <a:pt x="542759" y="22148"/>
                  </a:lnTo>
                  <a:lnTo>
                    <a:pt x="542759" y="11074"/>
                  </a:lnTo>
                  <a:lnTo>
                    <a:pt x="542759" y="0"/>
                  </a:lnTo>
                  <a:close/>
                </a:path>
                <a:path w="631825" h="44450">
                  <a:moveTo>
                    <a:pt x="564921" y="11074"/>
                  </a:moveTo>
                  <a:lnTo>
                    <a:pt x="553847" y="11074"/>
                  </a:lnTo>
                  <a:lnTo>
                    <a:pt x="553847" y="22148"/>
                  </a:lnTo>
                  <a:lnTo>
                    <a:pt x="564921" y="22148"/>
                  </a:lnTo>
                  <a:lnTo>
                    <a:pt x="564921" y="11074"/>
                  </a:lnTo>
                  <a:close/>
                </a:path>
                <a:path w="631825" h="44450">
                  <a:moveTo>
                    <a:pt x="598144" y="0"/>
                  </a:moveTo>
                  <a:lnTo>
                    <a:pt x="587070" y="0"/>
                  </a:lnTo>
                  <a:lnTo>
                    <a:pt x="575995" y="0"/>
                  </a:lnTo>
                  <a:lnTo>
                    <a:pt x="575995" y="11074"/>
                  </a:lnTo>
                  <a:lnTo>
                    <a:pt x="575995" y="22148"/>
                  </a:lnTo>
                  <a:lnTo>
                    <a:pt x="575995" y="33235"/>
                  </a:lnTo>
                  <a:lnTo>
                    <a:pt x="587070" y="33235"/>
                  </a:lnTo>
                  <a:lnTo>
                    <a:pt x="598144" y="33235"/>
                  </a:lnTo>
                  <a:lnTo>
                    <a:pt x="598144" y="22148"/>
                  </a:lnTo>
                  <a:lnTo>
                    <a:pt x="598144" y="11074"/>
                  </a:lnTo>
                  <a:lnTo>
                    <a:pt x="598144" y="0"/>
                  </a:lnTo>
                  <a:close/>
                </a:path>
                <a:path w="631825" h="44450">
                  <a:moveTo>
                    <a:pt x="609231" y="0"/>
                  </a:moveTo>
                  <a:lnTo>
                    <a:pt x="598157" y="0"/>
                  </a:lnTo>
                  <a:lnTo>
                    <a:pt x="598157" y="11074"/>
                  </a:lnTo>
                  <a:lnTo>
                    <a:pt x="609231" y="11074"/>
                  </a:lnTo>
                  <a:lnTo>
                    <a:pt x="609231" y="0"/>
                  </a:lnTo>
                  <a:close/>
                </a:path>
                <a:path w="631825" h="44450">
                  <a:moveTo>
                    <a:pt x="620306" y="11074"/>
                  </a:moveTo>
                  <a:lnTo>
                    <a:pt x="609231" y="11074"/>
                  </a:lnTo>
                  <a:lnTo>
                    <a:pt x="609231" y="22148"/>
                  </a:lnTo>
                  <a:lnTo>
                    <a:pt x="620306" y="22148"/>
                  </a:lnTo>
                  <a:lnTo>
                    <a:pt x="620306" y="11074"/>
                  </a:lnTo>
                  <a:close/>
                </a:path>
                <a:path w="631825" h="44450">
                  <a:moveTo>
                    <a:pt x="631380" y="22148"/>
                  </a:moveTo>
                  <a:lnTo>
                    <a:pt x="620306" y="22148"/>
                  </a:lnTo>
                  <a:lnTo>
                    <a:pt x="620306" y="33235"/>
                  </a:lnTo>
                  <a:lnTo>
                    <a:pt x="631380" y="33235"/>
                  </a:lnTo>
                  <a:lnTo>
                    <a:pt x="631380" y="2214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103009" y="4373981"/>
              <a:ext cx="620395" cy="33655"/>
            </a:xfrm>
            <a:custGeom>
              <a:avLst/>
              <a:gdLst/>
              <a:ahLst/>
              <a:cxnLst/>
              <a:rect l="l" t="t" r="r" b="b"/>
              <a:pathLst>
                <a:path w="620395" h="33654">
                  <a:moveTo>
                    <a:pt x="22148" y="22148"/>
                  </a:moveTo>
                  <a:lnTo>
                    <a:pt x="11074" y="22148"/>
                  </a:lnTo>
                  <a:lnTo>
                    <a:pt x="0" y="22148"/>
                  </a:lnTo>
                  <a:lnTo>
                    <a:pt x="0" y="33223"/>
                  </a:lnTo>
                  <a:lnTo>
                    <a:pt x="11074" y="33223"/>
                  </a:lnTo>
                  <a:lnTo>
                    <a:pt x="22148" y="33223"/>
                  </a:lnTo>
                  <a:lnTo>
                    <a:pt x="22148" y="22148"/>
                  </a:lnTo>
                  <a:close/>
                </a:path>
                <a:path w="620395" h="33654">
                  <a:moveTo>
                    <a:pt x="44310" y="22148"/>
                  </a:moveTo>
                  <a:lnTo>
                    <a:pt x="33235" y="22148"/>
                  </a:lnTo>
                  <a:lnTo>
                    <a:pt x="33235" y="33223"/>
                  </a:lnTo>
                  <a:lnTo>
                    <a:pt x="44310" y="33223"/>
                  </a:lnTo>
                  <a:lnTo>
                    <a:pt x="44310" y="22148"/>
                  </a:lnTo>
                  <a:close/>
                </a:path>
                <a:path w="620395" h="33654">
                  <a:moveTo>
                    <a:pt x="88607" y="22148"/>
                  </a:moveTo>
                  <a:lnTo>
                    <a:pt x="77533" y="22148"/>
                  </a:lnTo>
                  <a:lnTo>
                    <a:pt x="66459" y="22148"/>
                  </a:lnTo>
                  <a:lnTo>
                    <a:pt x="55384" y="22148"/>
                  </a:lnTo>
                  <a:lnTo>
                    <a:pt x="55384" y="33223"/>
                  </a:lnTo>
                  <a:lnTo>
                    <a:pt x="66459" y="33223"/>
                  </a:lnTo>
                  <a:lnTo>
                    <a:pt x="77533" y="33223"/>
                  </a:lnTo>
                  <a:lnTo>
                    <a:pt x="88607" y="33223"/>
                  </a:lnTo>
                  <a:lnTo>
                    <a:pt x="88607" y="22148"/>
                  </a:lnTo>
                  <a:close/>
                </a:path>
                <a:path w="620395" h="33654">
                  <a:moveTo>
                    <a:pt x="88607" y="0"/>
                  </a:moveTo>
                  <a:lnTo>
                    <a:pt x="77533" y="0"/>
                  </a:lnTo>
                  <a:lnTo>
                    <a:pt x="66459" y="0"/>
                  </a:lnTo>
                  <a:lnTo>
                    <a:pt x="55384" y="0"/>
                  </a:lnTo>
                  <a:lnTo>
                    <a:pt x="55384" y="11087"/>
                  </a:lnTo>
                  <a:lnTo>
                    <a:pt x="66459" y="11087"/>
                  </a:lnTo>
                  <a:lnTo>
                    <a:pt x="77533" y="11087"/>
                  </a:lnTo>
                  <a:lnTo>
                    <a:pt x="88607" y="11087"/>
                  </a:lnTo>
                  <a:lnTo>
                    <a:pt x="88607" y="0"/>
                  </a:lnTo>
                  <a:close/>
                </a:path>
                <a:path w="620395" h="33654">
                  <a:moveTo>
                    <a:pt x="110769" y="0"/>
                  </a:moveTo>
                  <a:lnTo>
                    <a:pt x="99695" y="0"/>
                  </a:lnTo>
                  <a:lnTo>
                    <a:pt x="99695" y="11074"/>
                  </a:lnTo>
                  <a:lnTo>
                    <a:pt x="88620" y="11074"/>
                  </a:lnTo>
                  <a:lnTo>
                    <a:pt x="88620" y="22148"/>
                  </a:lnTo>
                  <a:lnTo>
                    <a:pt x="88620" y="33223"/>
                  </a:lnTo>
                  <a:lnTo>
                    <a:pt x="99695" y="33223"/>
                  </a:lnTo>
                  <a:lnTo>
                    <a:pt x="99695" y="22148"/>
                  </a:lnTo>
                  <a:lnTo>
                    <a:pt x="110769" y="22148"/>
                  </a:lnTo>
                  <a:lnTo>
                    <a:pt x="110769" y="11087"/>
                  </a:lnTo>
                  <a:lnTo>
                    <a:pt x="110769" y="0"/>
                  </a:lnTo>
                  <a:close/>
                </a:path>
                <a:path w="620395" h="33654">
                  <a:moveTo>
                    <a:pt x="132918" y="0"/>
                  </a:moveTo>
                  <a:lnTo>
                    <a:pt x="121843" y="0"/>
                  </a:lnTo>
                  <a:lnTo>
                    <a:pt x="121843" y="11074"/>
                  </a:lnTo>
                  <a:lnTo>
                    <a:pt x="121843" y="22148"/>
                  </a:lnTo>
                  <a:lnTo>
                    <a:pt x="132918" y="22148"/>
                  </a:lnTo>
                  <a:lnTo>
                    <a:pt x="132918" y="11087"/>
                  </a:lnTo>
                  <a:lnTo>
                    <a:pt x="132918" y="0"/>
                  </a:lnTo>
                  <a:close/>
                </a:path>
                <a:path w="620395" h="33654">
                  <a:moveTo>
                    <a:pt x="143979" y="22148"/>
                  </a:moveTo>
                  <a:lnTo>
                    <a:pt x="132918" y="22148"/>
                  </a:lnTo>
                  <a:lnTo>
                    <a:pt x="132918" y="33223"/>
                  </a:lnTo>
                  <a:lnTo>
                    <a:pt x="143979" y="33223"/>
                  </a:lnTo>
                  <a:lnTo>
                    <a:pt x="143979" y="22148"/>
                  </a:lnTo>
                  <a:close/>
                </a:path>
                <a:path w="620395" h="33654">
                  <a:moveTo>
                    <a:pt x="155079" y="0"/>
                  </a:moveTo>
                  <a:lnTo>
                    <a:pt x="144005" y="0"/>
                  </a:lnTo>
                  <a:lnTo>
                    <a:pt x="144005" y="11087"/>
                  </a:lnTo>
                  <a:lnTo>
                    <a:pt x="155079" y="11087"/>
                  </a:lnTo>
                  <a:lnTo>
                    <a:pt x="155079" y="0"/>
                  </a:lnTo>
                  <a:close/>
                </a:path>
                <a:path w="620395" h="33654">
                  <a:moveTo>
                    <a:pt x="188302" y="0"/>
                  </a:moveTo>
                  <a:lnTo>
                    <a:pt x="177228" y="0"/>
                  </a:lnTo>
                  <a:lnTo>
                    <a:pt x="166154" y="0"/>
                  </a:lnTo>
                  <a:lnTo>
                    <a:pt x="166154" y="11087"/>
                  </a:lnTo>
                  <a:lnTo>
                    <a:pt x="177228" y="11087"/>
                  </a:lnTo>
                  <a:lnTo>
                    <a:pt x="188302" y="11087"/>
                  </a:lnTo>
                  <a:lnTo>
                    <a:pt x="188302" y="0"/>
                  </a:lnTo>
                  <a:close/>
                </a:path>
                <a:path w="620395" h="33654">
                  <a:moveTo>
                    <a:pt x="199377" y="22148"/>
                  </a:moveTo>
                  <a:lnTo>
                    <a:pt x="188302" y="22148"/>
                  </a:lnTo>
                  <a:lnTo>
                    <a:pt x="177228" y="22148"/>
                  </a:lnTo>
                  <a:lnTo>
                    <a:pt x="177228" y="33223"/>
                  </a:lnTo>
                  <a:lnTo>
                    <a:pt x="188302" y="33223"/>
                  </a:lnTo>
                  <a:lnTo>
                    <a:pt x="199377" y="33223"/>
                  </a:lnTo>
                  <a:lnTo>
                    <a:pt x="199377" y="22148"/>
                  </a:lnTo>
                  <a:close/>
                </a:path>
                <a:path w="620395" h="33654">
                  <a:moveTo>
                    <a:pt x="232613" y="0"/>
                  </a:moveTo>
                  <a:lnTo>
                    <a:pt x="221538" y="0"/>
                  </a:lnTo>
                  <a:lnTo>
                    <a:pt x="210464" y="0"/>
                  </a:lnTo>
                  <a:lnTo>
                    <a:pt x="199390" y="0"/>
                  </a:lnTo>
                  <a:lnTo>
                    <a:pt x="199390" y="11074"/>
                  </a:lnTo>
                  <a:lnTo>
                    <a:pt x="199390" y="22148"/>
                  </a:lnTo>
                  <a:lnTo>
                    <a:pt x="199390" y="33223"/>
                  </a:lnTo>
                  <a:lnTo>
                    <a:pt x="210464" y="33223"/>
                  </a:lnTo>
                  <a:lnTo>
                    <a:pt x="210464" y="22148"/>
                  </a:lnTo>
                  <a:lnTo>
                    <a:pt x="210464" y="11087"/>
                  </a:lnTo>
                  <a:lnTo>
                    <a:pt x="221538" y="11087"/>
                  </a:lnTo>
                  <a:lnTo>
                    <a:pt x="232613" y="11087"/>
                  </a:lnTo>
                  <a:lnTo>
                    <a:pt x="232613" y="0"/>
                  </a:lnTo>
                  <a:close/>
                </a:path>
                <a:path w="620395" h="33654">
                  <a:moveTo>
                    <a:pt x="254762" y="22148"/>
                  </a:moveTo>
                  <a:lnTo>
                    <a:pt x="243687" y="22148"/>
                  </a:lnTo>
                  <a:lnTo>
                    <a:pt x="232613" y="22148"/>
                  </a:lnTo>
                  <a:lnTo>
                    <a:pt x="232613" y="33223"/>
                  </a:lnTo>
                  <a:lnTo>
                    <a:pt x="243687" y="33223"/>
                  </a:lnTo>
                  <a:lnTo>
                    <a:pt x="254762" y="33223"/>
                  </a:lnTo>
                  <a:lnTo>
                    <a:pt x="254762" y="22148"/>
                  </a:lnTo>
                  <a:close/>
                </a:path>
                <a:path w="620395" h="33654">
                  <a:moveTo>
                    <a:pt x="299072" y="22148"/>
                  </a:moveTo>
                  <a:lnTo>
                    <a:pt x="287997" y="22148"/>
                  </a:lnTo>
                  <a:lnTo>
                    <a:pt x="287997" y="33223"/>
                  </a:lnTo>
                  <a:lnTo>
                    <a:pt x="299072" y="33223"/>
                  </a:lnTo>
                  <a:lnTo>
                    <a:pt x="299072" y="22148"/>
                  </a:lnTo>
                  <a:close/>
                </a:path>
                <a:path w="620395" h="33654">
                  <a:moveTo>
                    <a:pt x="310146" y="0"/>
                  </a:moveTo>
                  <a:lnTo>
                    <a:pt x="299072" y="0"/>
                  </a:lnTo>
                  <a:lnTo>
                    <a:pt x="287997" y="0"/>
                  </a:lnTo>
                  <a:lnTo>
                    <a:pt x="276923" y="0"/>
                  </a:lnTo>
                  <a:lnTo>
                    <a:pt x="265849" y="0"/>
                  </a:lnTo>
                  <a:lnTo>
                    <a:pt x="265849" y="11074"/>
                  </a:lnTo>
                  <a:lnTo>
                    <a:pt x="254774" y="11074"/>
                  </a:lnTo>
                  <a:lnTo>
                    <a:pt x="254774" y="22148"/>
                  </a:lnTo>
                  <a:lnTo>
                    <a:pt x="254774" y="33223"/>
                  </a:lnTo>
                  <a:lnTo>
                    <a:pt x="265849" y="33223"/>
                  </a:lnTo>
                  <a:lnTo>
                    <a:pt x="276923" y="33223"/>
                  </a:lnTo>
                  <a:lnTo>
                    <a:pt x="276923" y="22148"/>
                  </a:lnTo>
                  <a:lnTo>
                    <a:pt x="265849" y="22148"/>
                  </a:lnTo>
                  <a:lnTo>
                    <a:pt x="265849" y="11087"/>
                  </a:lnTo>
                  <a:lnTo>
                    <a:pt x="276923" y="11087"/>
                  </a:lnTo>
                  <a:lnTo>
                    <a:pt x="287997" y="11087"/>
                  </a:lnTo>
                  <a:lnTo>
                    <a:pt x="299072" y="11087"/>
                  </a:lnTo>
                  <a:lnTo>
                    <a:pt x="310146" y="11087"/>
                  </a:lnTo>
                  <a:lnTo>
                    <a:pt x="310146" y="0"/>
                  </a:lnTo>
                  <a:close/>
                </a:path>
                <a:path w="620395" h="33654">
                  <a:moveTo>
                    <a:pt x="354457" y="0"/>
                  </a:moveTo>
                  <a:lnTo>
                    <a:pt x="343382" y="0"/>
                  </a:lnTo>
                  <a:lnTo>
                    <a:pt x="332308" y="0"/>
                  </a:lnTo>
                  <a:lnTo>
                    <a:pt x="321233" y="0"/>
                  </a:lnTo>
                  <a:lnTo>
                    <a:pt x="310159" y="0"/>
                  </a:lnTo>
                  <a:lnTo>
                    <a:pt x="310159" y="11087"/>
                  </a:lnTo>
                  <a:lnTo>
                    <a:pt x="321233" y="11087"/>
                  </a:lnTo>
                  <a:lnTo>
                    <a:pt x="332308" y="11087"/>
                  </a:lnTo>
                  <a:lnTo>
                    <a:pt x="343382" y="11087"/>
                  </a:lnTo>
                  <a:lnTo>
                    <a:pt x="343382" y="22148"/>
                  </a:lnTo>
                  <a:lnTo>
                    <a:pt x="354457" y="22148"/>
                  </a:lnTo>
                  <a:lnTo>
                    <a:pt x="354457" y="11087"/>
                  </a:lnTo>
                  <a:lnTo>
                    <a:pt x="354457" y="0"/>
                  </a:lnTo>
                  <a:close/>
                </a:path>
                <a:path w="620395" h="33654">
                  <a:moveTo>
                    <a:pt x="387692" y="0"/>
                  </a:moveTo>
                  <a:lnTo>
                    <a:pt x="376618" y="0"/>
                  </a:lnTo>
                  <a:lnTo>
                    <a:pt x="365544" y="0"/>
                  </a:lnTo>
                  <a:lnTo>
                    <a:pt x="365544" y="11074"/>
                  </a:lnTo>
                  <a:lnTo>
                    <a:pt x="365544" y="22148"/>
                  </a:lnTo>
                  <a:lnTo>
                    <a:pt x="376618" y="22148"/>
                  </a:lnTo>
                  <a:lnTo>
                    <a:pt x="376618" y="11087"/>
                  </a:lnTo>
                  <a:lnTo>
                    <a:pt x="387692" y="11087"/>
                  </a:lnTo>
                  <a:lnTo>
                    <a:pt x="387692" y="0"/>
                  </a:lnTo>
                  <a:close/>
                </a:path>
                <a:path w="620395" h="33654">
                  <a:moveTo>
                    <a:pt x="420916" y="0"/>
                  </a:moveTo>
                  <a:lnTo>
                    <a:pt x="409841" y="0"/>
                  </a:lnTo>
                  <a:lnTo>
                    <a:pt x="398767" y="0"/>
                  </a:lnTo>
                  <a:lnTo>
                    <a:pt x="398767" y="11087"/>
                  </a:lnTo>
                  <a:lnTo>
                    <a:pt x="409841" y="11087"/>
                  </a:lnTo>
                  <a:lnTo>
                    <a:pt x="420916" y="11087"/>
                  </a:lnTo>
                  <a:lnTo>
                    <a:pt x="420916" y="0"/>
                  </a:lnTo>
                  <a:close/>
                </a:path>
                <a:path w="620395" h="33654">
                  <a:moveTo>
                    <a:pt x="443077" y="11074"/>
                  </a:moveTo>
                  <a:lnTo>
                    <a:pt x="432003" y="11074"/>
                  </a:lnTo>
                  <a:lnTo>
                    <a:pt x="432003" y="0"/>
                  </a:lnTo>
                  <a:lnTo>
                    <a:pt x="420928" y="0"/>
                  </a:lnTo>
                  <a:lnTo>
                    <a:pt x="420928" y="11074"/>
                  </a:lnTo>
                  <a:lnTo>
                    <a:pt x="420928" y="22148"/>
                  </a:lnTo>
                  <a:lnTo>
                    <a:pt x="432003" y="22148"/>
                  </a:lnTo>
                  <a:lnTo>
                    <a:pt x="443077" y="22148"/>
                  </a:lnTo>
                  <a:lnTo>
                    <a:pt x="443077" y="11074"/>
                  </a:lnTo>
                  <a:close/>
                </a:path>
                <a:path w="620395" h="33654">
                  <a:moveTo>
                    <a:pt x="476300" y="11074"/>
                  </a:moveTo>
                  <a:lnTo>
                    <a:pt x="465226" y="11074"/>
                  </a:lnTo>
                  <a:lnTo>
                    <a:pt x="454152" y="11074"/>
                  </a:lnTo>
                  <a:lnTo>
                    <a:pt x="454152" y="22148"/>
                  </a:lnTo>
                  <a:lnTo>
                    <a:pt x="465226" y="22148"/>
                  </a:lnTo>
                  <a:lnTo>
                    <a:pt x="476300" y="22148"/>
                  </a:lnTo>
                  <a:lnTo>
                    <a:pt x="476300" y="11074"/>
                  </a:lnTo>
                  <a:close/>
                </a:path>
                <a:path w="620395" h="33654">
                  <a:moveTo>
                    <a:pt x="531685" y="0"/>
                  </a:moveTo>
                  <a:lnTo>
                    <a:pt x="520611" y="0"/>
                  </a:lnTo>
                  <a:lnTo>
                    <a:pt x="520611" y="11074"/>
                  </a:lnTo>
                  <a:lnTo>
                    <a:pt x="509536" y="11074"/>
                  </a:lnTo>
                  <a:lnTo>
                    <a:pt x="509536" y="0"/>
                  </a:lnTo>
                  <a:lnTo>
                    <a:pt x="498462" y="0"/>
                  </a:lnTo>
                  <a:lnTo>
                    <a:pt x="487387" y="0"/>
                  </a:lnTo>
                  <a:lnTo>
                    <a:pt x="487387" y="11074"/>
                  </a:lnTo>
                  <a:lnTo>
                    <a:pt x="476313" y="11074"/>
                  </a:lnTo>
                  <a:lnTo>
                    <a:pt x="476313" y="22148"/>
                  </a:lnTo>
                  <a:lnTo>
                    <a:pt x="487387" y="22148"/>
                  </a:lnTo>
                  <a:lnTo>
                    <a:pt x="498462" y="22148"/>
                  </a:lnTo>
                  <a:lnTo>
                    <a:pt x="509536" y="22148"/>
                  </a:lnTo>
                  <a:lnTo>
                    <a:pt x="520611" y="22148"/>
                  </a:lnTo>
                  <a:lnTo>
                    <a:pt x="520611" y="11087"/>
                  </a:lnTo>
                  <a:lnTo>
                    <a:pt x="531685" y="11087"/>
                  </a:lnTo>
                  <a:lnTo>
                    <a:pt x="531685" y="0"/>
                  </a:lnTo>
                  <a:close/>
                </a:path>
                <a:path w="620395" h="33654">
                  <a:moveTo>
                    <a:pt x="587070" y="0"/>
                  </a:moveTo>
                  <a:lnTo>
                    <a:pt x="587070" y="0"/>
                  </a:lnTo>
                  <a:lnTo>
                    <a:pt x="531698" y="0"/>
                  </a:lnTo>
                  <a:lnTo>
                    <a:pt x="531698" y="11074"/>
                  </a:lnTo>
                  <a:lnTo>
                    <a:pt x="531698" y="22148"/>
                  </a:lnTo>
                  <a:lnTo>
                    <a:pt x="542772" y="22148"/>
                  </a:lnTo>
                  <a:lnTo>
                    <a:pt x="553847" y="22148"/>
                  </a:lnTo>
                  <a:lnTo>
                    <a:pt x="564921" y="22148"/>
                  </a:lnTo>
                  <a:lnTo>
                    <a:pt x="575995" y="22148"/>
                  </a:lnTo>
                  <a:lnTo>
                    <a:pt x="587070" y="22148"/>
                  </a:lnTo>
                  <a:lnTo>
                    <a:pt x="587070" y="11087"/>
                  </a:lnTo>
                  <a:lnTo>
                    <a:pt x="587070" y="0"/>
                  </a:lnTo>
                  <a:close/>
                </a:path>
                <a:path w="620395" h="33654">
                  <a:moveTo>
                    <a:pt x="620306" y="11074"/>
                  </a:moveTo>
                  <a:lnTo>
                    <a:pt x="609231" y="11074"/>
                  </a:lnTo>
                  <a:lnTo>
                    <a:pt x="598157" y="11074"/>
                  </a:lnTo>
                  <a:lnTo>
                    <a:pt x="587082" y="11074"/>
                  </a:lnTo>
                  <a:lnTo>
                    <a:pt x="587082" y="22148"/>
                  </a:lnTo>
                  <a:lnTo>
                    <a:pt x="598157" y="22148"/>
                  </a:lnTo>
                  <a:lnTo>
                    <a:pt x="609231" y="22148"/>
                  </a:lnTo>
                  <a:lnTo>
                    <a:pt x="620306" y="22148"/>
                  </a:lnTo>
                  <a:lnTo>
                    <a:pt x="620306" y="1107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91935" y="4396130"/>
              <a:ext cx="631825" cy="44450"/>
            </a:xfrm>
            <a:custGeom>
              <a:avLst/>
              <a:gdLst/>
              <a:ahLst/>
              <a:cxnLst/>
              <a:rect l="l" t="t" r="r" b="b"/>
              <a:pathLst>
                <a:path w="631825" h="44450">
                  <a:moveTo>
                    <a:pt x="22148" y="33235"/>
                  </a:moveTo>
                  <a:lnTo>
                    <a:pt x="11074" y="33235"/>
                  </a:lnTo>
                  <a:lnTo>
                    <a:pt x="0" y="33235"/>
                  </a:lnTo>
                  <a:lnTo>
                    <a:pt x="0" y="44310"/>
                  </a:lnTo>
                  <a:lnTo>
                    <a:pt x="11074" y="44310"/>
                  </a:lnTo>
                  <a:lnTo>
                    <a:pt x="22148" y="44310"/>
                  </a:lnTo>
                  <a:lnTo>
                    <a:pt x="22148" y="33235"/>
                  </a:lnTo>
                  <a:close/>
                </a:path>
                <a:path w="631825" h="44450">
                  <a:moveTo>
                    <a:pt x="22148" y="22148"/>
                  </a:moveTo>
                  <a:lnTo>
                    <a:pt x="11074" y="22148"/>
                  </a:lnTo>
                  <a:lnTo>
                    <a:pt x="11074" y="11074"/>
                  </a:lnTo>
                  <a:lnTo>
                    <a:pt x="0" y="11074"/>
                  </a:lnTo>
                  <a:lnTo>
                    <a:pt x="0" y="22148"/>
                  </a:lnTo>
                  <a:lnTo>
                    <a:pt x="0" y="33223"/>
                  </a:lnTo>
                  <a:lnTo>
                    <a:pt x="11074" y="33223"/>
                  </a:lnTo>
                  <a:lnTo>
                    <a:pt x="22148" y="33223"/>
                  </a:lnTo>
                  <a:lnTo>
                    <a:pt x="22148" y="22148"/>
                  </a:lnTo>
                  <a:close/>
                </a:path>
                <a:path w="631825" h="44450">
                  <a:moveTo>
                    <a:pt x="44297" y="11074"/>
                  </a:moveTo>
                  <a:lnTo>
                    <a:pt x="33223" y="11074"/>
                  </a:lnTo>
                  <a:lnTo>
                    <a:pt x="22148" y="11074"/>
                  </a:lnTo>
                  <a:lnTo>
                    <a:pt x="22148" y="22148"/>
                  </a:lnTo>
                  <a:lnTo>
                    <a:pt x="33223" y="22148"/>
                  </a:lnTo>
                  <a:lnTo>
                    <a:pt x="33223" y="33223"/>
                  </a:lnTo>
                  <a:lnTo>
                    <a:pt x="44297" y="33223"/>
                  </a:lnTo>
                  <a:lnTo>
                    <a:pt x="44297" y="22148"/>
                  </a:lnTo>
                  <a:lnTo>
                    <a:pt x="44297" y="11074"/>
                  </a:lnTo>
                  <a:close/>
                </a:path>
                <a:path w="631825" h="44450">
                  <a:moveTo>
                    <a:pt x="55384" y="22148"/>
                  </a:moveTo>
                  <a:lnTo>
                    <a:pt x="44310" y="22148"/>
                  </a:lnTo>
                  <a:lnTo>
                    <a:pt x="44310" y="33223"/>
                  </a:lnTo>
                  <a:lnTo>
                    <a:pt x="55384" y="33223"/>
                  </a:lnTo>
                  <a:lnTo>
                    <a:pt x="55384" y="22148"/>
                  </a:lnTo>
                  <a:close/>
                </a:path>
                <a:path w="631825" h="44450">
                  <a:moveTo>
                    <a:pt x="66459" y="11074"/>
                  </a:moveTo>
                  <a:lnTo>
                    <a:pt x="55384" y="11074"/>
                  </a:lnTo>
                  <a:lnTo>
                    <a:pt x="55384" y="22148"/>
                  </a:lnTo>
                  <a:lnTo>
                    <a:pt x="66459" y="22148"/>
                  </a:lnTo>
                  <a:lnTo>
                    <a:pt x="66459" y="11074"/>
                  </a:lnTo>
                  <a:close/>
                </a:path>
                <a:path w="631825" h="44450">
                  <a:moveTo>
                    <a:pt x="99682" y="11074"/>
                  </a:moveTo>
                  <a:lnTo>
                    <a:pt x="88607" y="11074"/>
                  </a:lnTo>
                  <a:lnTo>
                    <a:pt x="88607" y="22148"/>
                  </a:lnTo>
                  <a:lnTo>
                    <a:pt x="77533" y="22148"/>
                  </a:lnTo>
                  <a:lnTo>
                    <a:pt x="66459" y="22148"/>
                  </a:lnTo>
                  <a:lnTo>
                    <a:pt x="66459" y="33223"/>
                  </a:lnTo>
                  <a:lnTo>
                    <a:pt x="77533" y="33223"/>
                  </a:lnTo>
                  <a:lnTo>
                    <a:pt x="88607" y="33223"/>
                  </a:lnTo>
                  <a:lnTo>
                    <a:pt x="99682" y="33223"/>
                  </a:lnTo>
                  <a:lnTo>
                    <a:pt x="99682" y="22148"/>
                  </a:lnTo>
                  <a:lnTo>
                    <a:pt x="99682" y="11074"/>
                  </a:lnTo>
                  <a:close/>
                </a:path>
                <a:path w="631825" h="44450">
                  <a:moveTo>
                    <a:pt x="155054" y="11074"/>
                  </a:moveTo>
                  <a:lnTo>
                    <a:pt x="143992" y="11074"/>
                  </a:lnTo>
                  <a:lnTo>
                    <a:pt x="132918" y="11074"/>
                  </a:lnTo>
                  <a:lnTo>
                    <a:pt x="121843" y="11074"/>
                  </a:lnTo>
                  <a:lnTo>
                    <a:pt x="121843" y="22148"/>
                  </a:lnTo>
                  <a:lnTo>
                    <a:pt x="132918" y="22148"/>
                  </a:lnTo>
                  <a:lnTo>
                    <a:pt x="143992" y="22148"/>
                  </a:lnTo>
                  <a:lnTo>
                    <a:pt x="155054" y="22148"/>
                  </a:lnTo>
                  <a:lnTo>
                    <a:pt x="155054" y="11074"/>
                  </a:lnTo>
                  <a:close/>
                </a:path>
                <a:path w="631825" h="44450">
                  <a:moveTo>
                    <a:pt x="166154" y="11074"/>
                  </a:moveTo>
                  <a:lnTo>
                    <a:pt x="155079" y="11074"/>
                  </a:lnTo>
                  <a:lnTo>
                    <a:pt x="155079" y="22148"/>
                  </a:lnTo>
                  <a:lnTo>
                    <a:pt x="155079" y="33223"/>
                  </a:lnTo>
                  <a:lnTo>
                    <a:pt x="166154" y="33223"/>
                  </a:lnTo>
                  <a:lnTo>
                    <a:pt x="166154" y="22148"/>
                  </a:lnTo>
                  <a:lnTo>
                    <a:pt x="166154" y="11074"/>
                  </a:lnTo>
                  <a:close/>
                </a:path>
                <a:path w="631825" h="44450">
                  <a:moveTo>
                    <a:pt x="210451" y="11074"/>
                  </a:moveTo>
                  <a:lnTo>
                    <a:pt x="199377" y="11074"/>
                  </a:lnTo>
                  <a:lnTo>
                    <a:pt x="188302" y="11074"/>
                  </a:lnTo>
                  <a:lnTo>
                    <a:pt x="177228" y="11074"/>
                  </a:lnTo>
                  <a:lnTo>
                    <a:pt x="177228" y="22148"/>
                  </a:lnTo>
                  <a:lnTo>
                    <a:pt x="188302" y="22148"/>
                  </a:lnTo>
                  <a:lnTo>
                    <a:pt x="188302" y="33223"/>
                  </a:lnTo>
                  <a:lnTo>
                    <a:pt x="199377" y="33223"/>
                  </a:lnTo>
                  <a:lnTo>
                    <a:pt x="210451" y="33223"/>
                  </a:lnTo>
                  <a:lnTo>
                    <a:pt x="210451" y="22148"/>
                  </a:lnTo>
                  <a:lnTo>
                    <a:pt x="210451" y="11074"/>
                  </a:lnTo>
                  <a:close/>
                </a:path>
                <a:path w="631825" h="44450">
                  <a:moveTo>
                    <a:pt x="221538" y="11074"/>
                  </a:moveTo>
                  <a:lnTo>
                    <a:pt x="210464" y="11074"/>
                  </a:lnTo>
                  <a:lnTo>
                    <a:pt x="210464" y="22148"/>
                  </a:lnTo>
                  <a:lnTo>
                    <a:pt x="221538" y="22148"/>
                  </a:lnTo>
                  <a:lnTo>
                    <a:pt x="221538" y="11074"/>
                  </a:lnTo>
                  <a:close/>
                </a:path>
                <a:path w="631825" h="44450">
                  <a:moveTo>
                    <a:pt x="232613" y="22148"/>
                  </a:moveTo>
                  <a:lnTo>
                    <a:pt x="221538" y="22148"/>
                  </a:lnTo>
                  <a:lnTo>
                    <a:pt x="221538" y="33223"/>
                  </a:lnTo>
                  <a:lnTo>
                    <a:pt x="232613" y="33223"/>
                  </a:lnTo>
                  <a:lnTo>
                    <a:pt x="232613" y="22148"/>
                  </a:lnTo>
                  <a:close/>
                </a:path>
                <a:path w="631825" h="44450">
                  <a:moveTo>
                    <a:pt x="265836" y="22148"/>
                  </a:moveTo>
                  <a:lnTo>
                    <a:pt x="254762" y="22148"/>
                  </a:lnTo>
                  <a:lnTo>
                    <a:pt x="254762" y="11074"/>
                  </a:lnTo>
                  <a:lnTo>
                    <a:pt x="243687" y="11074"/>
                  </a:lnTo>
                  <a:lnTo>
                    <a:pt x="232613" y="11074"/>
                  </a:lnTo>
                  <a:lnTo>
                    <a:pt x="232613" y="22148"/>
                  </a:lnTo>
                  <a:lnTo>
                    <a:pt x="243687" y="22148"/>
                  </a:lnTo>
                  <a:lnTo>
                    <a:pt x="243687" y="33223"/>
                  </a:lnTo>
                  <a:lnTo>
                    <a:pt x="254762" y="33223"/>
                  </a:lnTo>
                  <a:lnTo>
                    <a:pt x="265836" y="33223"/>
                  </a:lnTo>
                  <a:lnTo>
                    <a:pt x="265836" y="22148"/>
                  </a:lnTo>
                  <a:close/>
                </a:path>
                <a:path w="631825" h="44450">
                  <a:moveTo>
                    <a:pt x="276923" y="11074"/>
                  </a:moveTo>
                  <a:lnTo>
                    <a:pt x="265849" y="11074"/>
                  </a:lnTo>
                  <a:lnTo>
                    <a:pt x="265849" y="22148"/>
                  </a:lnTo>
                  <a:lnTo>
                    <a:pt x="265849" y="33223"/>
                  </a:lnTo>
                  <a:lnTo>
                    <a:pt x="276923" y="33223"/>
                  </a:lnTo>
                  <a:lnTo>
                    <a:pt x="276923" y="22148"/>
                  </a:lnTo>
                  <a:lnTo>
                    <a:pt x="276923" y="11074"/>
                  </a:lnTo>
                  <a:close/>
                </a:path>
                <a:path w="631825" h="44450">
                  <a:moveTo>
                    <a:pt x="299072" y="11074"/>
                  </a:moveTo>
                  <a:lnTo>
                    <a:pt x="287997" y="11074"/>
                  </a:lnTo>
                  <a:lnTo>
                    <a:pt x="287997" y="22148"/>
                  </a:lnTo>
                  <a:lnTo>
                    <a:pt x="287997" y="33223"/>
                  </a:lnTo>
                  <a:lnTo>
                    <a:pt x="299072" y="33223"/>
                  </a:lnTo>
                  <a:lnTo>
                    <a:pt x="299072" y="22148"/>
                  </a:lnTo>
                  <a:lnTo>
                    <a:pt x="299072" y="11074"/>
                  </a:lnTo>
                  <a:close/>
                </a:path>
                <a:path w="631825" h="44450">
                  <a:moveTo>
                    <a:pt x="321221" y="0"/>
                  </a:moveTo>
                  <a:lnTo>
                    <a:pt x="310146" y="0"/>
                  </a:lnTo>
                  <a:lnTo>
                    <a:pt x="299072" y="0"/>
                  </a:lnTo>
                  <a:lnTo>
                    <a:pt x="299072" y="11074"/>
                  </a:lnTo>
                  <a:lnTo>
                    <a:pt x="310146" y="11074"/>
                  </a:lnTo>
                  <a:lnTo>
                    <a:pt x="321221" y="11074"/>
                  </a:lnTo>
                  <a:lnTo>
                    <a:pt x="321221" y="0"/>
                  </a:lnTo>
                  <a:close/>
                </a:path>
                <a:path w="631825" h="44450">
                  <a:moveTo>
                    <a:pt x="354457" y="22148"/>
                  </a:moveTo>
                  <a:lnTo>
                    <a:pt x="343382" y="22148"/>
                  </a:lnTo>
                  <a:lnTo>
                    <a:pt x="332308" y="22148"/>
                  </a:lnTo>
                  <a:lnTo>
                    <a:pt x="321233" y="22148"/>
                  </a:lnTo>
                  <a:lnTo>
                    <a:pt x="321233" y="33223"/>
                  </a:lnTo>
                  <a:lnTo>
                    <a:pt x="332308" y="33223"/>
                  </a:lnTo>
                  <a:lnTo>
                    <a:pt x="343382" y="33223"/>
                  </a:lnTo>
                  <a:lnTo>
                    <a:pt x="354457" y="33223"/>
                  </a:lnTo>
                  <a:lnTo>
                    <a:pt x="354457" y="22148"/>
                  </a:lnTo>
                  <a:close/>
                </a:path>
                <a:path w="631825" h="44450">
                  <a:moveTo>
                    <a:pt x="354457" y="0"/>
                  </a:moveTo>
                  <a:lnTo>
                    <a:pt x="343382" y="0"/>
                  </a:lnTo>
                  <a:lnTo>
                    <a:pt x="332308" y="0"/>
                  </a:lnTo>
                  <a:lnTo>
                    <a:pt x="332308" y="11074"/>
                  </a:lnTo>
                  <a:lnTo>
                    <a:pt x="343382" y="11074"/>
                  </a:lnTo>
                  <a:lnTo>
                    <a:pt x="354457" y="11074"/>
                  </a:lnTo>
                  <a:lnTo>
                    <a:pt x="354457" y="0"/>
                  </a:lnTo>
                  <a:close/>
                </a:path>
                <a:path w="631825" h="44450">
                  <a:moveTo>
                    <a:pt x="376605" y="22148"/>
                  </a:moveTo>
                  <a:lnTo>
                    <a:pt x="365531" y="22148"/>
                  </a:lnTo>
                  <a:lnTo>
                    <a:pt x="365531" y="33223"/>
                  </a:lnTo>
                  <a:lnTo>
                    <a:pt x="376605" y="33223"/>
                  </a:lnTo>
                  <a:lnTo>
                    <a:pt x="376605" y="22148"/>
                  </a:lnTo>
                  <a:close/>
                </a:path>
                <a:path w="631825" h="44450">
                  <a:moveTo>
                    <a:pt x="387692" y="22148"/>
                  </a:moveTo>
                  <a:lnTo>
                    <a:pt x="376618" y="22148"/>
                  </a:lnTo>
                  <a:lnTo>
                    <a:pt x="376618" y="33223"/>
                  </a:lnTo>
                  <a:lnTo>
                    <a:pt x="387692" y="33223"/>
                  </a:lnTo>
                  <a:lnTo>
                    <a:pt x="387692" y="22148"/>
                  </a:lnTo>
                  <a:close/>
                </a:path>
                <a:path w="631825" h="44450">
                  <a:moveTo>
                    <a:pt x="409841" y="22148"/>
                  </a:moveTo>
                  <a:lnTo>
                    <a:pt x="398767" y="22148"/>
                  </a:lnTo>
                  <a:lnTo>
                    <a:pt x="398767" y="33223"/>
                  </a:lnTo>
                  <a:lnTo>
                    <a:pt x="409841" y="33223"/>
                  </a:lnTo>
                  <a:lnTo>
                    <a:pt x="409841" y="22148"/>
                  </a:lnTo>
                  <a:close/>
                </a:path>
                <a:path w="631825" h="44450">
                  <a:moveTo>
                    <a:pt x="420916" y="0"/>
                  </a:moveTo>
                  <a:lnTo>
                    <a:pt x="409841" y="0"/>
                  </a:lnTo>
                  <a:lnTo>
                    <a:pt x="398767" y="0"/>
                  </a:lnTo>
                  <a:lnTo>
                    <a:pt x="387692" y="0"/>
                  </a:lnTo>
                  <a:lnTo>
                    <a:pt x="376618" y="0"/>
                  </a:lnTo>
                  <a:lnTo>
                    <a:pt x="376618" y="11074"/>
                  </a:lnTo>
                  <a:lnTo>
                    <a:pt x="387692" y="11074"/>
                  </a:lnTo>
                  <a:lnTo>
                    <a:pt x="387692" y="22148"/>
                  </a:lnTo>
                  <a:lnTo>
                    <a:pt x="398767" y="22148"/>
                  </a:lnTo>
                  <a:lnTo>
                    <a:pt x="398767" y="11074"/>
                  </a:lnTo>
                  <a:lnTo>
                    <a:pt x="409841" y="11074"/>
                  </a:lnTo>
                  <a:lnTo>
                    <a:pt x="409841" y="22148"/>
                  </a:lnTo>
                  <a:lnTo>
                    <a:pt x="420916" y="22148"/>
                  </a:lnTo>
                  <a:lnTo>
                    <a:pt x="420916" y="11074"/>
                  </a:lnTo>
                  <a:lnTo>
                    <a:pt x="420916" y="0"/>
                  </a:lnTo>
                  <a:close/>
                </a:path>
                <a:path w="631825" h="44450">
                  <a:moveTo>
                    <a:pt x="431990" y="22148"/>
                  </a:moveTo>
                  <a:lnTo>
                    <a:pt x="420916" y="22148"/>
                  </a:lnTo>
                  <a:lnTo>
                    <a:pt x="420916" y="33223"/>
                  </a:lnTo>
                  <a:lnTo>
                    <a:pt x="431990" y="33223"/>
                  </a:lnTo>
                  <a:lnTo>
                    <a:pt x="431990" y="22148"/>
                  </a:lnTo>
                  <a:close/>
                </a:path>
                <a:path w="631825" h="44450">
                  <a:moveTo>
                    <a:pt x="443077" y="0"/>
                  </a:moveTo>
                  <a:lnTo>
                    <a:pt x="432003" y="0"/>
                  </a:lnTo>
                  <a:lnTo>
                    <a:pt x="432003" y="11074"/>
                  </a:lnTo>
                  <a:lnTo>
                    <a:pt x="443077" y="11074"/>
                  </a:lnTo>
                  <a:lnTo>
                    <a:pt x="443077" y="0"/>
                  </a:lnTo>
                  <a:close/>
                </a:path>
                <a:path w="631825" h="44450">
                  <a:moveTo>
                    <a:pt x="454152" y="11074"/>
                  </a:moveTo>
                  <a:lnTo>
                    <a:pt x="443077" y="11074"/>
                  </a:lnTo>
                  <a:lnTo>
                    <a:pt x="443077" y="22148"/>
                  </a:lnTo>
                  <a:lnTo>
                    <a:pt x="454152" y="22148"/>
                  </a:lnTo>
                  <a:lnTo>
                    <a:pt x="454152" y="11074"/>
                  </a:lnTo>
                  <a:close/>
                </a:path>
                <a:path w="631825" h="44450">
                  <a:moveTo>
                    <a:pt x="465226" y="0"/>
                  </a:moveTo>
                  <a:lnTo>
                    <a:pt x="454152" y="0"/>
                  </a:lnTo>
                  <a:lnTo>
                    <a:pt x="454152" y="11074"/>
                  </a:lnTo>
                  <a:lnTo>
                    <a:pt x="465226" y="11074"/>
                  </a:lnTo>
                  <a:lnTo>
                    <a:pt x="465226" y="0"/>
                  </a:lnTo>
                  <a:close/>
                </a:path>
                <a:path w="631825" h="44450">
                  <a:moveTo>
                    <a:pt x="476300" y="11074"/>
                  </a:moveTo>
                  <a:lnTo>
                    <a:pt x="465226" y="11074"/>
                  </a:lnTo>
                  <a:lnTo>
                    <a:pt x="465226" y="22148"/>
                  </a:lnTo>
                  <a:lnTo>
                    <a:pt x="476300" y="22148"/>
                  </a:lnTo>
                  <a:lnTo>
                    <a:pt x="476300" y="11074"/>
                  </a:lnTo>
                  <a:close/>
                </a:path>
                <a:path w="631825" h="44450">
                  <a:moveTo>
                    <a:pt x="487375" y="0"/>
                  </a:moveTo>
                  <a:lnTo>
                    <a:pt x="476300" y="0"/>
                  </a:lnTo>
                  <a:lnTo>
                    <a:pt x="476300" y="11074"/>
                  </a:lnTo>
                  <a:lnTo>
                    <a:pt x="487375" y="11074"/>
                  </a:lnTo>
                  <a:lnTo>
                    <a:pt x="487375" y="0"/>
                  </a:lnTo>
                  <a:close/>
                </a:path>
                <a:path w="631825" h="44450">
                  <a:moveTo>
                    <a:pt x="498462" y="11074"/>
                  </a:moveTo>
                  <a:lnTo>
                    <a:pt x="487387" y="11074"/>
                  </a:lnTo>
                  <a:lnTo>
                    <a:pt x="487387" y="22148"/>
                  </a:lnTo>
                  <a:lnTo>
                    <a:pt x="498462" y="22148"/>
                  </a:lnTo>
                  <a:lnTo>
                    <a:pt x="498462" y="11074"/>
                  </a:lnTo>
                  <a:close/>
                </a:path>
                <a:path w="631825" h="44450">
                  <a:moveTo>
                    <a:pt x="520611" y="22148"/>
                  </a:moveTo>
                  <a:lnTo>
                    <a:pt x="509536" y="22148"/>
                  </a:lnTo>
                  <a:lnTo>
                    <a:pt x="498462" y="22148"/>
                  </a:lnTo>
                  <a:lnTo>
                    <a:pt x="498462" y="33223"/>
                  </a:lnTo>
                  <a:lnTo>
                    <a:pt x="509536" y="33223"/>
                  </a:lnTo>
                  <a:lnTo>
                    <a:pt x="520611" y="33223"/>
                  </a:lnTo>
                  <a:lnTo>
                    <a:pt x="520611" y="22148"/>
                  </a:lnTo>
                  <a:close/>
                </a:path>
                <a:path w="631825" h="44450">
                  <a:moveTo>
                    <a:pt x="542759" y="0"/>
                  </a:moveTo>
                  <a:lnTo>
                    <a:pt x="531685" y="0"/>
                  </a:lnTo>
                  <a:lnTo>
                    <a:pt x="531685" y="11074"/>
                  </a:lnTo>
                  <a:lnTo>
                    <a:pt x="520611" y="11074"/>
                  </a:lnTo>
                  <a:lnTo>
                    <a:pt x="520611" y="22148"/>
                  </a:lnTo>
                  <a:lnTo>
                    <a:pt x="531685" y="22148"/>
                  </a:lnTo>
                  <a:lnTo>
                    <a:pt x="542759" y="22148"/>
                  </a:lnTo>
                  <a:lnTo>
                    <a:pt x="542759" y="11074"/>
                  </a:lnTo>
                  <a:lnTo>
                    <a:pt x="542759" y="0"/>
                  </a:lnTo>
                  <a:close/>
                </a:path>
                <a:path w="631825" h="44450">
                  <a:moveTo>
                    <a:pt x="564921" y="0"/>
                  </a:moveTo>
                  <a:lnTo>
                    <a:pt x="553847" y="0"/>
                  </a:lnTo>
                  <a:lnTo>
                    <a:pt x="553847" y="11074"/>
                  </a:lnTo>
                  <a:lnTo>
                    <a:pt x="542772" y="11074"/>
                  </a:lnTo>
                  <a:lnTo>
                    <a:pt x="542772" y="22148"/>
                  </a:lnTo>
                  <a:lnTo>
                    <a:pt x="542772" y="33223"/>
                  </a:lnTo>
                  <a:lnTo>
                    <a:pt x="553847" y="33223"/>
                  </a:lnTo>
                  <a:lnTo>
                    <a:pt x="553847" y="22148"/>
                  </a:lnTo>
                  <a:lnTo>
                    <a:pt x="564921" y="22148"/>
                  </a:lnTo>
                  <a:lnTo>
                    <a:pt x="564921" y="11074"/>
                  </a:lnTo>
                  <a:lnTo>
                    <a:pt x="564921" y="0"/>
                  </a:lnTo>
                  <a:close/>
                </a:path>
                <a:path w="631825" h="44450">
                  <a:moveTo>
                    <a:pt x="587070" y="0"/>
                  </a:moveTo>
                  <a:lnTo>
                    <a:pt x="575995" y="0"/>
                  </a:lnTo>
                  <a:lnTo>
                    <a:pt x="575995" y="11074"/>
                  </a:lnTo>
                  <a:lnTo>
                    <a:pt x="587070" y="11074"/>
                  </a:lnTo>
                  <a:lnTo>
                    <a:pt x="587070" y="0"/>
                  </a:lnTo>
                  <a:close/>
                </a:path>
                <a:path w="631825" h="44450">
                  <a:moveTo>
                    <a:pt x="609231" y="11074"/>
                  </a:moveTo>
                  <a:lnTo>
                    <a:pt x="598157" y="11074"/>
                  </a:lnTo>
                  <a:lnTo>
                    <a:pt x="598157" y="22148"/>
                  </a:lnTo>
                  <a:lnTo>
                    <a:pt x="609231" y="22148"/>
                  </a:lnTo>
                  <a:lnTo>
                    <a:pt x="609231" y="11074"/>
                  </a:lnTo>
                  <a:close/>
                </a:path>
                <a:path w="631825" h="44450">
                  <a:moveTo>
                    <a:pt x="631380" y="22148"/>
                  </a:moveTo>
                  <a:lnTo>
                    <a:pt x="620306" y="22148"/>
                  </a:lnTo>
                  <a:lnTo>
                    <a:pt x="609231" y="22148"/>
                  </a:lnTo>
                  <a:lnTo>
                    <a:pt x="609231" y="33223"/>
                  </a:lnTo>
                  <a:lnTo>
                    <a:pt x="620306" y="33223"/>
                  </a:lnTo>
                  <a:lnTo>
                    <a:pt x="631380" y="33223"/>
                  </a:lnTo>
                  <a:lnTo>
                    <a:pt x="631380" y="22148"/>
                  </a:lnTo>
                  <a:close/>
                </a:path>
                <a:path w="631825" h="44450">
                  <a:moveTo>
                    <a:pt x="631380" y="0"/>
                  </a:moveTo>
                  <a:lnTo>
                    <a:pt x="620306" y="0"/>
                  </a:lnTo>
                  <a:lnTo>
                    <a:pt x="620306" y="11074"/>
                  </a:lnTo>
                  <a:lnTo>
                    <a:pt x="631380" y="11074"/>
                  </a:lnTo>
                  <a:lnTo>
                    <a:pt x="6313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91935" y="4429366"/>
              <a:ext cx="609600" cy="33655"/>
            </a:xfrm>
            <a:custGeom>
              <a:avLst/>
              <a:gdLst/>
              <a:ahLst/>
              <a:cxnLst/>
              <a:rect l="l" t="t" r="r" b="b"/>
              <a:pathLst>
                <a:path w="609600" h="33654">
                  <a:moveTo>
                    <a:pt x="22148" y="22148"/>
                  </a:moveTo>
                  <a:lnTo>
                    <a:pt x="11074" y="22148"/>
                  </a:lnTo>
                  <a:lnTo>
                    <a:pt x="11074" y="11074"/>
                  </a:lnTo>
                  <a:lnTo>
                    <a:pt x="0" y="11074"/>
                  </a:lnTo>
                  <a:lnTo>
                    <a:pt x="0" y="22161"/>
                  </a:lnTo>
                  <a:lnTo>
                    <a:pt x="11074" y="22161"/>
                  </a:lnTo>
                  <a:lnTo>
                    <a:pt x="11074" y="33223"/>
                  </a:lnTo>
                  <a:lnTo>
                    <a:pt x="22148" y="33223"/>
                  </a:lnTo>
                  <a:lnTo>
                    <a:pt x="22148" y="22148"/>
                  </a:lnTo>
                  <a:close/>
                </a:path>
                <a:path w="609600" h="33654">
                  <a:moveTo>
                    <a:pt x="22148" y="0"/>
                  </a:moveTo>
                  <a:lnTo>
                    <a:pt x="11074" y="0"/>
                  </a:lnTo>
                  <a:lnTo>
                    <a:pt x="11074" y="11074"/>
                  </a:lnTo>
                  <a:lnTo>
                    <a:pt x="22148" y="11074"/>
                  </a:lnTo>
                  <a:lnTo>
                    <a:pt x="22148" y="0"/>
                  </a:lnTo>
                  <a:close/>
                </a:path>
                <a:path w="609600" h="33654">
                  <a:moveTo>
                    <a:pt x="44297" y="11074"/>
                  </a:moveTo>
                  <a:lnTo>
                    <a:pt x="33223" y="11074"/>
                  </a:lnTo>
                  <a:lnTo>
                    <a:pt x="33223" y="22161"/>
                  </a:lnTo>
                  <a:lnTo>
                    <a:pt x="44297" y="22161"/>
                  </a:lnTo>
                  <a:lnTo>
                    <a:pt x="44297" y="11074"/>
                  </a:lnTo>
                  <a:close/>
                </a:path>
                <a:path w="609600" h="33654">
                  <a:moveTo>
                    <a:pt x="66459" y="0"/>
                  </a:moveTo>
                  <a:lnTo>
                    <a:pt x="55384" y="0"/>
                  </a:lnTo>
                  <a:lnTo>
                    <a:pt x="44310" y="0"/>
                  </a:lnTo>
                  <a:lnTo>
                    <a:pt x="44310" y="11074"/>
                  </a:lnTo>
                  <a:lnTo>
                    <a:pt x="55384" y="11074"/>
                  </a:lnTo>
                  <a:lnTo>
                    <a:pt x="66459" y="11074"/>
                  </a:lnTo>
                  <a:lnTo>
                    <a:pt x="66459" y="0"/>
                  </a:lnTo>
                  <a:close/>
                </a:path>
                <a:path w="609600" h="33654">
                  <a:moveTo>
                    <a:pt x="77533" y="11074"/>
                  </a:moveTo>
                  <a:lnTo>
                    <a:pt x="66459" y="11074"/>
                  </a:lnTo>
                  <a:lnTo>
                    <a:pt x="66459" y="22161"/>
                  </a:lnTo>
                  <a:lnTo>
                    <a:pt x="77533" y="22161"/>
                  </a:lnTo>
                  <a:lnTo>
                    <a:pt x="77533" y="11074"/>
                  </a:lnTo>
                  <a:close/>
                </a:path>
                <a:path w="609600" h="33654">
                  <a:moveTo>
                    <a:pt x="99682" y="0"/>
                  </a:moveTo>
                  <a:lnTo>
                    <a:pt x="88607" y="0"/>
                  </a:lnTo>
                  <a:lnTo>
                    <a:pt x="88607" y="11074"/>
                  </a:lnTo>
                  <a:lnTo>
                    <a:pt x="88607" y="22148"/>
                  </a:lnTo>
                  <a:lnTo>
                    <a:pt x="88607" y="33223"/>
                  </a:lnTo>
                  <a:lnTo>
                    <a:pt x="99682" y="33223"/>
                  </a:lnTo>
                  <a:lnTo>
                    <a:pt x="99682" y="22161"/>
                  </a:lnTo>
                  <a:lnTo>
                    <a:pt x="99682" y="11074"/>
                  </a:lnTo>
                  <a:lnTo>
                    <a:pt x="99682" y="0"/>
                  </a:lnTo>
                  <a:close/>
                </a:path>
                <a:path w="609600" h="33654">
                  <a:moveTo>
                    <a:pt x="121843" y="0"/>
                  </a:moveTo>
                  <a:lnTo>
                    <a:pt x="110769" y="0"/>
                  </a:lnTo>
                  <a:lnTo>
                    <a:pt x="110769" y="11074"/>
                  </a:lnTo>
                  <a:lnTo>
                    <a:pt x="121843" y="11074"/>
                  </a:lnTo>
                  <a:lnTo>
                    <a:pt x="121843" y="0"/>
                  </a:lnTo>
                  <a:close/>
                </a:path>
                <a:path w="609600" h="33654">
                  <a:moveTo>
                    <a:pt x="143992" y="22148"/>
                  </a:moveTo>
                  <a:lnTo>
                    <a:pt x="132918" y="22148"/>
                  </a:lnTo>
                  <a:lnTo>
                    <a:pt x="132918" y="11074"/>
                  </a:lnTo>
                  <a:lnTo>
                    <a:pt x="121843" y="11074"/>
                  </a:lnTo>
                  <a:lnTo>
                    <a:pt x="121843" y="22148"/>
                  </a:lnTo>
                  <a:lnTo>
                    <a:pt x="110769" y="22148"/>
                  </a:lnTo>
                  <a:lnTo>
                    <a:pt x="110769" y="11074"/>
                  </a:lnTo>
                  <a:lnTo>
                    <a:pt x="99695" y="11074"/>
                  </a:lnTo>
                  <a:lnTo>
                    <a:pt x="99695" y="22148"/>
                  </a:lnTo>
                  <a:lnTo>
                    <a:pt x="99695" y="33223"/>
                  </a:lnTo>
                  <a:lnTo>
                    <a:pt x="110769" y="33223"/>
                  </a:lnTo>
                  <a:lnTo>
                    <a:pt x="121843" y="33223"/>
                  </a:lnTo>
                  <a:lnTo>
                    <a:pt x="121843" y="22161"/>
                  </a:lnTo>
                  <a:lnTo>
                    <a:pt x="132918" y="22161"/>
                  </a:lnTo>
                  <a:lnTo>
                    <a:pt x="132918" y="33223"/>
                  </a:lnTo>
                  <a:lnTo>
                    <a:pt x="143992" y="33223"/>
                  </a:lnTo>
                  <a:lnTo>
                    <a:pt x="143992" y="22148"/>
                  </a:lnTo>
                  <a:close/>
                </a:path>
                <a:path w="609600" h="33654">
                  <a:moveTo>
                    <a:pt x="199377" y="0"/>
                  </a:moveTo>
                  <a:lnTo>
                    <a:pt x="188302" y="0"/>
                  </a:lnTo>
                  <a:lnTo>
                    <a:pt x="188302" y="11074"/>
                  </a:lnTo>
                  <a:lnTo>
                    <a:pt x="199377" y="11074"/>
                  </a:lnTo>
                  <a:lnTo>
                    <a:pt x="199377" y="0"/>
                  </a:lnTo>
                  <a:close/>
                </a:path>
                <a:path w="609600" h="33654">
                  <a:moveTo>
                    <a:pt x="210451" y="11074"/>
                  </a:moveTo>
                  <a:lnTo>
                    <a:pt x="199377" y="11074"/>
                  </a:lnTo>
                  <a:lnTo>
                    <a:pt x="199377" y="22148"/>
                  </a:lnTo>
                  <a:lnTo>
                    <a:pt x="188302" y="22148"/>
                  </a:lnTo>
                  <a:lnTo>
                    <a:pt x="177228" y="22148"/>
                  </a:lnTo>
                  <a:lnTo>
                    <a:pt x="177228" y="11074"/>
                  </a:lnTo>
                  <a:lnTo>
                    <a:pt x="177228" y="0"/>
                  </a:lnTo>
                  <a:lnTo>
                    <a:pt x="166154" y="0"/>
                  </a:lnTo>
                  <a:lnTo>
                    <a:pt x="155079" y="0"/>
                  </a:lnTo>
                  <a:lnTo>
                    <a:pt x="155079" y="11074"/>
                  </a:lnTo>
                  <a:lnTo>
                    <a:pt x="166154" y="11074"/>
                  </a:lnTo>
                  <a:lnTo>
                    <a:pt x="166154" y="22148"/>
                  </a:lnTo>
                  <a:lnTo>
                    <a:pt x="155079" y="22148"/>
                  </a:lnTo>
                  <a:lnTo>
                    <a:pt x="155079" y="33223"/>
                  </a:lnTo>
                  <a:lnTo>
                    <a:pt x="166154" y="33223"/>
                  </a:lnTo>
                  <a:lnTo>
                    <a:pt x="177228" y="33223"/>
                  </a:lnTo>
                  <a:lnTo>
                    <a:pt x="188302" y="33223"/>
                  </a:lnTo>
                  <a:lnTo>
                    <a:pt x="199377" y="33223"/>
                  </a:lnTo>
                  <a:lnTo>
                    <a:pt x="199377" y="22161"/>
                  </a:lnTo>
                  <a:lnTo>
                    <a:pt x="210451" y="22161"/>
                  </a:lnTo>
                  <a:lnTo>
                    <a:pt x="210451" y="11074"/>
                  </a:lnTo>
                  <a:close/>
                </a:path>
                <a:path w="609600" h="33654">
                  <a:moveTo>
                    <a:pt x="265836" y="11074"/>
                  </a:moveTo>
                  <a:lnTo>
                    <a:pt x="265836" y="11074"/>
                  </a:lnTo>
                  <a:lnTo>
                    <a:pt x="210464" y="11074"/>
                  </a:lnTo>
                  <a:lnTo>
                    <a:pt x="210464" y="22148"/>
                  </a:lnTo>
                  <a:lnTo>
                    <a:pt x="210464" y="33223"/>
                  </a:lnTo>
                  <a:lnTo>
                    <a:pt x="221538" y="33223"/>
                  </a:lnTo>
                  <a:lnTo>
                    <a:pt x="221538" y="22161"/>
                  </a:lnTo>
                  <a:lnTo>
                    <a:pt x="232613" y="22161"/>
                  </a:lnTo>
                  <a:lnTo>
                    <a:pt x="243687" y="22161"/>
                  </a:lnTo>
                  <a:lnTo>
                    <a:pt x="243687" y="33223"/>
                  </a:lnTo>
                  <a:lnTo>
                    <a:pt x="254762" y="33223"/>
                  </a:lnTo>
                  <a:lnTo>
                    <a:pt x="265836" y="33223"/>
                  </a:lnTo>
                  <a:lnTo>
                    <a:pt x="265836" y="22161"/>
                  </a:lnTo>
                  <a:lnTo>
                    <a:pt x="265836" y="11074"/>
                  </a:lnTo>
                  <a:close/>
                </a:path>
                <a:path w="609600" h="33654">
                  <a:moveTo>
                    <a:pt x="276923" y="22148"/>
                  </a:moveTo>
                  <a:lnTo>
                    <a:pt x="265849" y="22148"/>
                  </a:lnTo>
                  <a:lnTo>
                    <a:pt x="265849" y="33223"/>
                  </a:lnTo>
                  <a:lnTo>
                    <a:pt x="276923" y="33223"/>
                  </a:lnTo>
                  <a:lnTo>
                    <a:pt x="276923" y="22148"/>
                  </a:lnTo>
                  <a:close/>
                </a:path>
                <a:path w="609600" h="33654">
                  <a:moveTo>
                    <a:pt x="276923" y="0"/>
                  </a:moveTo>
                  <a:lnTo>
                    <a:pt x="265849" y="0"/>
                  </a:lnTo>
                  <a:lnTo>
                    <a:pt x="265849" y="11074"/>
                  </a:lnTo>
                  <a:lnTo>
                    <a:pt x="276923" y="11074"/>
                  </a:lnTo>
                  <a:lnTo>
                    <a:pt x="276923" y="0"/>
                  </a:lnTo>
                  <a:close/>
                </a:path>
                <a:path w="609600" h="33654">
                  <a:moveTo>
                    <a:pt x="321221" y="11074"/>
                  </a:moveTo>
                  <a:lnTo>
                    <a:pt x="310146" y="11074"/>
                  </a:lnTo>
                  <a:lnTo>
                    <a:pt x="310146" y="22148"/>
                  </a:lnTo>
                  <a:lnTo>
                    <a:pt x="299072" y="22148"/>
                  </a:lnTo>
                  <a:lnTo>
                    <a:pt x="287997" y="22148"/>
                  </a:lnTo>
                  <a:lnTo>
                    <a:pt x="287997" y="33223"/>
                  </a:lnTo>
                  <a:lnTo>
                    <a:pt x="299072" y="33223"/>
                  </a:lnTo>
                  <a:lnTo>
                    <a:pt x="310146" y="33223"/>
                  </a:lnTo>
                  <a:lnTo>
                    <a:pt x="310146" y="22161"/>
                  </a:lnTo>
                  <a:lnTo>
                    <a:pt x="321221" y="22161"/>
                  </a:lnTo>
                  <a:lnTo>
                    <a:pt x="321221" y="11074"/>
                  </a:lnTo>
                  <a:close/>
                </a:path>
                <a:path w="609600" h="33654">
                  <a:moveTo>
                    <a:pt x="365531" y="22148"/>
                  </a:moveTo>
                  <a:lnTo>
                    <a:pt x="354457" y="22148"/>
                  </a:lnTo>
                  <a:lnTo>
                    <a:pt x="354457" y="11074"/>
                  </a:lnTo>
                  <a:lnTo>
                    <a:pt x="343382" y="11074"/>
                  </a:lnTo>
                  <a:lnTo>
                    <a:pt x="343382" y="22148"/>
                  </a:lnTo>
                  <a:lnTo>
                    <a:pt x="332308" y="22148"/>
                  </a:lnTo>
                  <a:lnTo>
                    <a:pt x="332308" y="11074"/>
                  </a:lnTo>
                  <a:lnTo>
                    <a:pt x="321233" y="11074"/>
                  </a:lnTo>
                  <a:lnTo>
                    <a:pt x="321233" y="22161"/>
                  </a:lnTo>
                  <a:lnTo>
                    <a:pt x="332308" y="22161"/>
                  </a:lnTo>
                  <a:lnTo>
                    <a:pt x="332308" y="33223"/>
                  </a:lnTo>
                  <a:lnTo>
                    <a:pt x="343382" y="33223"/>
                  </a:lnTo>
                  <a:lnTo>
                    <a:pt x="354457" y="33223"/>
                  </a:lnTo>
                  <a:lnTo>
                    <a:pt x="365531" y="33223"/>
                  </a:lnTo>
                  <a:lnTo>
                    <a:pt x="365531" y="22148"/>
                  </a:lnTo>
                  <a:close/>
                </a:path>
                <a:path w="609600" h="33654">
                  <a:moveTo>
                    <a:pt x="365531" y="0"/>
                  </a:moveTo>
                  <a:lnTo>
                    <a:pt x="354457" y="0"/>
                  </a:lnTo>
                  <a:lnTo>
                    <a:pt x="354457" y="11074"/>
                  </a:lnTo>
                  <a:lnTo>
                    <a:pt x="365531" y="11074"/>
                  </a:lnTo>
                  <a:lnTo>
                    <a:pt x="365531" y="0"/>
                  </a:lnTo>
                  <a:close/>
                </a:path>
                <a:path w="609600" h="33654">
                  <a:moveTo>
                    <a:pt x="387692" y="0"/>
                  </a:moveTo>
                  <a:lnTo>
                    <a:pt x="376618" y="0"/>
                  </a:lnTo>
                  <a:lnTo>
                    <a:pt x="376618" y="11074"/>
                  </a:lnTo>
                  <a:lnTo>
                    <a:pt x="387692" y="11074"/>
                  </a:lnTo>
                  <a:lnTo>
                    <a:pt x="387692" y="0"/>
                  </a:lnTo>
                  <a:close/>
                </a:path>
                <a:path w="609600" h="33654">
                  <a:moveTo>
                    <a:pt x="420916" y="22148"/>
                  </a:moveTo>
                  <a:lnTo>
                    <a:pt x="409841" y="22148"/>
                  </a:lnTo>
                  <a:lnTo>
                    <a:pt x="409841" y="11074"/>
                  </a:lnTo>
                  <a:lnTo>
                    <a:pt x="398767" y="11074"/>
                  </a:lnTo>
                  <a:lnTo>
                    <a:pt x="387692" y="11074"/>
                  </a:lnTo>
                  <a:lnTo>
                    <a:pt x="387692" y="22148"/>
                  </a:lnTo>
                  <a:lnTo>
                    <a:pt x="387692" y="33223"/>
                  </a:lnTo>
                  <a:lnTo>
                    <a:pt x="398767" y="33223"/>
                  </a:lnTo>
                  <a:lnTo>
                    <a:pt x="409841" y="33223"/>
                  </a:lnTo>
                  <a:lnTo>
                    <a:pt x="420916" y="33223"/>
                  </a:lnTo>
                  <a:lnTo>
                    <a:pt x="420916" y="22148"/>
                  </a:lnTo>
                  <a:close/>
                </a:path>
                <a:path w="609600" h="33654">
                  <a:moveTo>
                    <a:pt x="465226" y="0"/>
                  </a:moveTo>
                  <a:lnTo>
                    <a:pt x="454152" y="0"/>
                  </a:lnTo>
                  <a:lnTo>
                    <a:pt x="443077" y="0"/>
                  </a:lnTo>
                  <a:lnTo>
                    <a:pt x="443077" y="11074"/>
                  </a:lnTo>
                  <a:lnTo>
                    <a:pt x="454152" y="11074"/>
                  </a:lnTo>
                  <a:lnTo>
                    <a:pt x="465226" y="11074"/>
                  </a:lnTo>
                  <a:lnTo>
                    <a:pt x="465226" y="0"/>
                  </a:lnTo>
                  <a:close/>
                </a:path>
                <a:path w="609600" h="33654">
                  <a:moveTo>
                    <a:pt x="487375" y="0"/>
                  </a:moveTo>
                  <a:lnTo>
                    <a:pt x="476300" y="0"/>
                  </a:lnTo>
                  <a:lnTo>
                    <a:pt x="476300" y="11074"/>
                  </a:lnTo>
                  <a:lnTo>
                    <a:pt x="465226" y="11074"/>
                  </a:lnTo>
                  <a:lnTo>
                    <a:pt x="465226" y="22148"/>
                  </a:lnTo>
                  <a:lnTo>
                    <a:pt x="454152" y="22148"/>
                  </a:lnTo>
                  <a:lnTo>
                    <a:pt x="454152" y="33223"/>
                  </a:lnTo>
                  <a:lnTo>
                    <a:pt x="465226" y="33223"/>
                  </a:lnTo>
                  <a:lnTo>
                    <a:pt x="476300" y="33223"/>
                  </a:lnTo>
                  <a:lnTo>
                    <a:pt x="476300" y="22161"/>
                  </a:lnTo>
                  <a:lnTo>
                    <a:pt x="487375" y="22161"/>
                  </a:lnTo>
                  <a:lnTo>
                    <a:pt x="487375" y="11074"/>
                  </a:lnTo>
                  <a:lnTo>
                    <a:pt x="487375" y="0"/>
                  </a:lnTo>
                  <a:close/>
                </a:path>
                <a:path w="609600" h="33654">
                  <a:moveTo>
                    <a:pt x="498462" y="0"/>
                  </a:moveTo>
                  <a:lnTo>
                    <a:pt x="487387" y="0"/>
                  </a:lnTo>
                  <a:lnTo>
                    <a:pt x="487387" y="11074"/>
                  </a:lnTo>
                  <a:lnTo>
                    <a:pt x="498462" y="11074"/>
                  </a:lnTo>
                  <a:lnTo>
                    <a:pt x="498462" y="0"/>
                  </a:lnTo>
                  <a:close/>
                </a:path>
                <a:path w="609600" h="33654">
                  <a:moveTo>
                    <a:pt x="509536" y="11074"/>
                  </a:moveTo>
                  <a:lnTo>
                    <a:pt x="498462" y="11074"/>
                  </a:lnTo>
                  <a:lnTo>
                    <a:pt x="498462" y="22148"/>
                  </a:lnTo>
                  <a:lnTo>
                    <a:pt x="487387" y="22148"/>
                  </a:lnTo>
                  <a:lnTo>
                    <a:pt x="487387" y="33223"/>
                  </a:lnTo>
                  <a:lnTo>
                    <a:pt x="498462" y="33223"/>
                  </a:lnTo>
                  <a:lnTo>
                    <a:pt x="498462" y="22161"/>
                  </a:lnTo>
                  <a:lnTo>
                    <a:pt x="509536" y="22161"/>
                  </a:lnTo>
                  <a:lnTo>
                    <a:pt x="509536" y="11074"/>
                  </a:lnTo>
                  <a:close/>
                </a:path>
                <a:path w="609600" h="33654">
                  <a:moveTo>
                    <a:pt x="542759" y="0"/>
                  </a:moveTo>
                  <a:lnTo>
                    <a:pt x="531685" y="0"/>
                  </a:lnTo>
                  <a:lnTo>
                    <a:pt x="520611" y="0"/>
                  </a:lnTo>
                  <a:lnTo>
                    <a:pt x="520611" y="11074"/>
                  </a:lnTo>
                  <a:lnTo>
                    <a:pt x="531685" y="11074"/>
                  </a:lnTo>
                  <a:lnTo>
                    <a:pt x="542759" y="11074"/>
                  </a:lnTo>
                  <a:lnTo>
                    <a:pt x="542759" y="0"/>
                  </a:lnTo>
                  <a:close/>
                </a:path>
                <a:path w="609600" h="33654">
                  <a:moveTo>
                    <a:pt x="587070" y="11074"/>
                  </a:moveTo>
                  <a:lnTo>
                    <a:pt x="575995" y="11074"/>
                  </a:lnTo>
                  <a:lnTo>
                    <a:pt x="575995" y="0"/>
                  </a:lnTo>
                  <a:lnTo>
                    <a:pt x="564921" y="0"/>
                  </a:lnTo>
                  <a:lnTo>
                    <a:pt x="564921" y="11074"/>
                  </a:lnTo>
                  <a:lnTo>
                    <a:pt x="553847" y="11074"/>
                  </a:lnTo>
                  <a:lnTo>
                    <a:pt x="542772" y="11074"/>
                  </a:lnTo>
                  <a:lnTo>
                    <a:pt x="542772" y="22161"/>
                  </a:lnTo>
                  <a:lnTo>
                    <a:pt x="553847" y="22161"/>
                  </a:lnTo>
                  <a:lnTo>
                    <a:pt x="553847" y="33223"/>
                  </a:lnTo>
                  <a:lnTo>
                    <a:pt x="564921" y="33223"/>
                  </a:lnTo>
                  <a:lnTo>
                    <a:pt x="564921" y="22161"/>
                  </a:lnTo>
                  <a:lnTo>
                    <a:pt x="575995" y="22161"/>
                  </a:lnTo>
                  <a:lnTo>
                    <a:pt x="587070" y="22161"/>
                  </a:lnTo>
                  <a:lnTo>
                    <a:pt x="587070" y="11074"/>
                  </a:lnTo>
                  <a:close/>
                </a:path>
                <a:path w="609600" h="33654">
                  <a:moveTo>
                    <a:pt x="598144" y="0"/>
                  </a:moveTo>
                  <a:lnTo>
                    <a:pt x="587070" y="0"/>
                  </a:lnTo>
                  <a:lnTo>
                    <a:pt x="587070" y="11074"/>
                  </a:lnTo>
                  <a:lnTo>
                    <a:pt x="598144" y="11074"/>
                  </a:lnTo>
                  <a:lnTo>
                    <a:pt x="598144" y="0"/>
                  </a:lnTo>
                  <a:close/>
                </a:path>
                <a:path w="609600" h="33654">
                  <a:moveTo>
                    <a:pt x="609231" y="22148"/>
                  </a:moveTo>
                  <a:lnTo>
                    <a:pt x="598157" y="22148"/>
                  </a:lnTo>
                  <a:lnTo>
                    <a:pt x="598157" y="33223"/>
                  </a:lnTo>
                  <a:lnTo>
                    <a:pt x="609231" y="33223"/>
                  </a:lnTo>
                  <a:lnTo>
                    <a:pt x="609231" y="22148"/>
                  </a:lnTo>
                  <a:close/>
                </a:path>
                <a:path w="609600" h="33654">
                  <a:moveTo>
                    <a:pt x="609231" y="0"/>
                  </a:moveTo>
                  <a:lnTo>
                    <a:pt x="598157" y="0"/>
                  </a:lnTo>
                  <a:lnTo>
                    <a:pt x="598157" y="11074"/>
                  </a:lnTo>
                  <a:lnTo>
                    <a:pt x="609231" y="11074"/>
                  </a:lnTo>
                  <a:lnTo>
                    <a:pt x="60923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114084" y="4451515"/>
              <a:ext cx="587375" cy="22225"/>
            </a:xfrm>
            <a:custGeom>
              <a:avLst/>
              <a:gdLst/>
              <a:ahLst/>
              <a:cxnLst/>
              <a:rect l="l" t="t" r="r" b="b"/>
              <a:pathLst>
                <a:path w="587375" h="22225">
                  <a:moveTo>
                    <a:pt x="11074" y="11074"/>
                  </a:moveTo>
                  <a:lnTo>
                    <a:pt x="0" y="11074"/>
                  </a:lnTo>
                  <a:lnTo>
                    <a:pt x="0" y="22148"/>
                  </a:lnTo>
                  <a:lnTo>
                    <a:pt x="11074" y="22148"/>
                  </a:lnTo>
                  <a:lnTo>
                    <a:pt x="11074" y="11074"/>
                  </a:lnTo>
                  <a:close/>
                </a:path>
                <a:path w="587375" h="22225">
                  <a:moveTo>
                    <a:pt x="33235" y="11074"/>
                  </a:moveTo>
                  <a:lnTo>
                    <a:pt x="22161" y="11074"/>
                  </a:lnTo>
                  <a:lnTo>
                    <a:pt x="22161" y="22148"/>
                  </a:lnTo>
                  <a:lnTo>
                    <a:pt x="33235" y="22148"/>
                  </a:lnTo>
                  <a:lnTo>
                    <a:pt x="33235" y="11074"/>
                  </a:lnTo>
                  <a:close/>
                </a:path>
                <a:path w="587375" h="22225">
                  <a:moveTo>
                    <a:pt x="55384" y="11074"/>
                  </a:moveTo>
                  <a:lnTo>
                    <a:pt x="44310" y="11074"/>
                  </a:lnTo>
                  <a:lnTo>
                    <a:pt x="44310" y="22148"/>
                  </a:lnTo>
                  <a:lnTo>
                    <a:pt x="55384" y="22148"/>
                  </a:lnTo>
                  <a:lnTo>
                    <a:pt x="55384" y="11074"/>
                  </a:lnTo>
                  <a:close/>
                </a:path>
                <a:path w="587375" h="22225">
                  <a:moveTo>
                    <a:pt x="132905" y="11074"/>
                  </a:moveTo>
                  <a:lnTo>
                    <a:pt x="121843" y="11074"/>
                  </a:lnTo>
                  <a:lnTo>
                    <a:pt x="110769" y="11074"/>
                  </a:lnTo>
                  <a:lnTo>
                    <a:pt x="99695" y="11074"/>
                  </a:lnTo>
                  <a:lnTo>
                    <a:pt x="88620" y="11074"/>
                  </a:lnTo>
                  <a:lnTo>
                    <a:pt x="88620" y="22148"/>
                  </a:lnTo>
                  <a:lnTo>
                    <a:pt x="99695" y="22148"/>
                  </a:lnTo>
                  <a:lnTo>
                    <a:pt x="110769" y="22148"/>
                  </a:lnTo>
                  <a:lnTo>
                    <a:pt x="121843" y="22148"/>
                  </a:lnTo>
                  <a:lnTo>
                    <a:pt x="132905" y="22148"/>
                  </a:lnTo>
                  <a:lnTo>
                    <a:pt x="132905" y="11074"/>
                  </a:lnTo>
                  <a:close/>
                </a:path>
                <a:path w="587375" h="22225">
                  <a:moveTo>
                    <a:pt x="166154" y="11074"/>
                  </a:moveTo>
                  <a:lnTo>
                    <a:pt x="155079" y="11074"/>
                  </a:lnTo>
                  <a:lnTo>
                    <a:pt x="155079" y="22148"/>
                  </a:lnTo>
                  <a:lnTo>
                    <a:pt x="166154" y="22148"/>
                  </a:lnTo>
                  <a:lnTo>
                    <a:pt x="166154" y="11074"/>
                  </a:lnTo>
                  <a:close/>
                </a:path>
                <a:path w="587375" h="22225">
                  <a:moveTo>
                    <a:pt x="199390" y="11074"/>
                  </a:moveTo>
                  <a:lnTo>
                    <a:pt x="188315" y="11074"/>
                  </a:lnTo>
                  <a:lnTo>
                    <a:pt x="188315" y="22148"/>
                  </a:lnTo>
                  <a:lnTo>
                    <a:pt x="199390" y="22148"/>
                  </a:lnTo>
                  <a:lnTo>
                    <a:pt x="199390" y="11074"/>
                  </a:lnTo>
                  <a:close/>
                </a:path>
                <a:path w="587375" h="22225">
                  <a:moveTo>
                    <a:pt x="221538" y="11074"/>
                  </a:moveTo>
                  <a:lnTo>
                    <a:pt x="210464" y="11074"/>
                  </a:lnTo>
                  <a:lnTo>
                    <a:pt x="210464" y="22148"/>
                  </a:lnTo>
                  <a:lnTo>
                    <a:pt x="221538" y="22148"/>
                  </a:lnTo>
                  <a:lnTo>
                    <a:pt x="221538" y="11074"/>
                  </a:lnTo>
                  <a:close/>
                </a:path>
                <a:path w="587375" h="22225">
                  <a:moveTo>
                    <a:pt x="299072" y="11074"/>
                  </a:moveTo>
                  <a:lnTo>
                    <a:pt x="287997" y="11074"/>
                  </a:lnTo>
                  <a:lnTo>
                    <a:pt x="276923" y="11074"/>
                  </a:lnTo>
                  <a:lnTo>
                    <a:pt x="276923" y="22148"/>
                  </a:lnTo>
                  <a:lnTo>
                    <a:pt x="287997" y="22148"/>
                  </a:lnTo>
                  <a:lnTo>
                    <a:pt x="299072" y="22148"/>
                  </a:lnTo>
                  <a:lnTo>
                    <a:pt x="299072" y="11074"/>
                  </a:lnTo>
                  <a:close/>
                </a:path>
                <a:path w="587375" h="22225">
                  <a:moveTo>
                    <a:pt x="321233" y="11074"/>
                  </a:moveTo>
                  <a:lnTo>
                    <a:pt x="310159" y="11074"/>
                  </a:lnTo>
                  <a:lnTo>
                    <a:pt x="299085" y="11074"/>
                  </a:lnTo>
                  <a:lnTo>
                    <a:pt x="299085" y="22148"/>
                  </a:lnTo>
                  <a:lnTo>
                    <a:pt x="310159" y="22148"/>
                  </a:lnTo>
                  <a:lnTo>
                    <a:pt x="321233" y="22148"/>
                  </a:lnTo>
                  <a:lnTo>
                    <a:pt x="321233" y="11074"/>
                  </a:lnTo>
                  <a:close/>
                </a:path>
                <a:path w="587375" h="22225">
                  <a:moveTo>
                    <a:pt x="376618" y="11074"/>
                  </a:moveTo>
                  <a:lnTo>
                    <a:pt x="365544" y="11074"/>
                  </a:lnTo>
                  <a:lnTo>
                    <a:pt x="365544" y="22148"/>
                  </a:lnTo>
                  <a:lnTo>
                    <a:pt x="376618" y="22148"/>
                  </a:lnTo>
                  <a:lnTo>
                    <a:pt x="376618" y="11074"/>
                  </a:lnTo>
                  <a:close/>
                </a:path>
                <a:path w="587375" h="22225">
                  <a:moveTo>
                    <a:pt x="587082" y="0"/>
                  </a:moveTo>
                  <a:lnTo>
                    <a:pt x="576008" y="0"/>
                  </a:lnTo>
                  <a:lnTo>
                    <a:pt x="576008" y="11074"/>
                  </a:lnTo>
                  <a:lnTo>
                    <a:pt x="587082" y="11074"/>
                  </a:lnTo>
                  <a:lnTo>
                    <a:pt x="58708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490702" y="4468126"/>
              <a:ext cx="155575" cy="0"/>
            </a:xfrm>
            <a:custGeom>
              <a:avLst/>
              <a:gdLst/>
              <a:ahLst/>
              <a:cxnLst/>
              <a:rect l="l" t="t" r="r" b="b"/>
              <a:pathLst>
                <a:path w="155575">
                  <a:moveTo>
                    <a:pt x="0" y="0"/>
                  </a:moveTo>
                  <a:lnTo>
                    <a:pt x="155079" y="0"/>
                  </a:lnTo>
                </a:path>
              </a:pathLst>
            </a:custGeom>
            <a:ln w="11074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91935" y="4462589"/>
              <a:ext cx="631825" cy="44450"/>
            </a:xfrm>
            <a:custGeom>
              <a:avLst/>
              <a:gdLst/>
              <a:ahLst/>
              <a:cxnLst/>
              <a:rect l="l" t="t" r="r" b="b"/>
              <a:pathLst>
                <a:path w="631825" h="44450">
                  <a:moveTo>
                    <a:pt x="22148" y="22161"/>
                  </a:moveTo>
                  <a:lnTo>
                    <a:pt x="11074" y="22161"/>
                  </a:lnTo>
                  <a:lnTo>
                    <a:pt x="11074" y="11074"/>
                  </a:lnTo>
                  <a:lnTo>
                    <a:pt x="0" y="11074"/>
                  </a:lnTo>
                  <a:lnTo>
                    <a:pt x="0" y="22161"/>
                  </a:lnTo>
                  <a:lnTo>
                    <a:pt x="0" y="33235"/>
                  </a:lnTo>
                  <a:lnTo>
                    <a:pt x="0" y="44323"/>
                  </a:lnTo>
                  <a:lnTo>
                    <a:pt x="11074" y="44323"/>
                  </a:lnTo>
                  <a:lnTo>
                    <a:pt x="11074" y="33235"/>
                  </a:lnTo>
                  <a:lnTo>
                    <a:pt x="22148" y="33235"/>
                  </a:lnTo>
                  <a:lnTo>
                    <a:pt x="22148" y="22161"/>
                  </a:lnTo>
                  <a:close/>
                </a:path>
                <a:path w="631825" h="44450">
                  <a:moveTo>
                    <a:pt x="44297" y="22161"/>
                  </a:moveTo>
                  <a:lnTo>
                    <a:pt x="33223" y="22161"/>
                  </a:lnTo>
                  <a:lnTo>
                    <a:pt x="33223" y="33235"/>
                  </a:lnTo>
                  <a:lnTo>
                    <a:pt x="33223" y="44323"/>
                  </a:lnTo>
                  <a:lnTo>
                    <a:pt x="44297" y="44323"/>
                  </a:lnTo>
                  <a:lnTo>
                    <a:pt x="44297" y="33235"/>
                  </a:lnTo>
                  <a:lnTo>
                    <a:pt x="44297" y="22161"/>
                  </a:lnTo>
                  <a:close/>
                </a:path>
                <a:path w="631825" h="44450">
                  <a:moveTo>
                    <a:pt x="77533" y="22161"/>
                  </a:moveTo>
                  <a:lnTo>
                    <a:pt x="66459" y="22161"/>
                  </a:lnTo>
                  <a:lnTo>
                    <a:pt x="55384" y="22161"/>
                  </a:lnTo>
                  <a:lnTo>
                    <a:pt x="55384" y="11074"/>
                  </a:lnTo>
                  <a:lnTo>
                    <a:pt x="44310" y="11074"/>
                  </a:lnTo>
                  <a:lnTo>
                    <a:pt x="44310" y="22161"/>
                  </a:lnTo>
                  <a:lnTo>
                    <a:pt x="44310" y="33235"/>
                  </a:lnTo>
                  <a:lnTo>
                    <a:pt x="55384" y="33235"/>
                  </a:lnTo>
                  <a:lnTo>
                    <a:pt x="66459" y="33235"/>
                  </a:lnTo>
                  <a:lnTo>
                    <a:pt x="77533" y="33235"/>
                  </a:lnTo>
                  <a:lnTo>
                    <a:pt x="77533" y="22161"/>
                  </a:lnTo>
                  <a:close/>
                </a:path>
                <a:path w="631825" h="44450">
                  <a:moveTo>
                    <a:pt x="99682" y="33235"/>
                  </a:moveTo>
                  <a:lnTo>
                    <a:pt x="88607" y="33235"/>
                  </a:lnTo>
                  <a:lnTo>
                    <a:pt x="88607" y="44323"/>
                  </a:lnTo>
                  <a:lnTo>
                    <a:pt x="99682" y="44323"/>
                  </a:lnTo>
                  <a:lnTo>
                    <a:pt x="99682" y="33235"/>
                  </a:lnTo>
                  <a:close/>
                </a:path>
                <a:path w="631825" h="44450">
                  <a:moveTo>
                    <a:pt x="99682" y="11074"/>
                  </a:moveTo>
                  <a:lnTo>
                    <a:pt x="88607" y="11074"/>
                  </a:lnTo>
                  <a:lnTo>
                    <a:pt x="88607" y="22161"/>
                  </a:lnTo>
                  <a:lnTo>
                    <a:pt x="99682" y="22161"/>
                  </a:lnTo>
                  <a:lnTo>
                    <a:pt x="99682" y="11074"/>
                  </a:lnTo>
                  <a:close/>
                </a:path>
                <a:path w="631825" h="44450">
                  <a:moveTo>
                    <a:pt x="143992" y="11074"/>
                  </a:moveTo>
                  <a:lnTo>
                    <a:pt x="132918" y="11074"/>
                  </a:lnTo>
                  <a:lnTo>
                    <a:pt x="121843" y="11074"/>
                  </a:lnTo>
                  <a:lnTo>
                    <a:pt x="110769" y="11074"/>
                  </a:lnTo>
                  <a:lnTo>
                    <a:pt x="110769" y="22161"/>
                  </a:lnTo>
                  <a:lnTo>
                    <a:pt x="110769" y="33235"/>
                  </a:lnTo>
                  <a:lnTo>
                    <a:pt x="121843" y="33235"/>
                  </a:lnTo>
                  <a:lnTo>
                    <a:pt x="121843" y="22161"/>
                  </a:lnTo>
                  <a:lnTo>
                    <a:pt x="132918" y="22161"/>
                  </a:lnTo>
                  <a:lnTo>
                    <a:pt x="143992" y="22161"/>
                  </a:lnTo>
                  <a:lnTo>
                    <a:pt x="143992" y="11074"/>
                  </a:lnTo>
                  <a:close/>
                </a:path>
                <a:path w="631825" h="44450">
                  <a:moveTo>
                    <a:pt x="155054" y="22161"/>
                  </a:moveTo>
                  <a:lnTo>
                    <a:pt x="143992" y="22161"/>
                  </a:lnTo>
                  <a:lnTo>
                    <a:pt x="143992" y="33235"/>
                  </a:lnTo>
                  <a:lnTo>
                    <a:pt x="132918" y="33235"/>
                  </a:lnTo>
                  <a:lnTo>
                    <a:pt x="121843" y="33235"/>
                  </a:lnTo>
                  <a:lnTo>
                    <a:pt x="121843" y="44323"/>
                  </a:lnTo>
                  <a:lnTo>
                    <a:pt x="132918" y="44323"/>
                  </a:lnTo>
                  <a:lnTo>
                    <a:pt x="143992" y="44323"/>
                  </a:lnTo>
                  <a:lnTo>
                    <a:pt x="155054" y="44323"/>
                  </a:lnTo>
                  <a:lnTo>
                    <a:pt x="155054" y="33235"/>
                  </a:lnTo>
                  <a:lnTo>
                    <a:pt x="155054" y="22161"/>
                  </a:lnTo>
                  <a:close/>
                </a:path>
                <a:path w="631825" h="44450">
                  <a:moveTo>
                    <a:pt x="210451" y="33235"/>
                  </a:moveTo>
                  <a:lnTo>
                    <a:pt x="199377" y="33235"/>
                  </a:lnTo>
                  <a:lnTo>
                    <a:pt x="199377" y="44323"/>
                  </a:lnTo>
                  <a:lnTo>
                    <a:pt x="210451" y="44323"/>
                  </a:lnTo>
                  <a:lnTo>
                    <a:pt x="210451" y="33235"/>
                  </a:lnTo>
                  <a:close/>
                </a:path>
                <a:path w="631825" h="44450">
                  <a:moveTo>
                    <a:pt x="210451" y="11074"/>
                  </a:moveTo>
                  <a:lnTo>
                    <a:pt x="199377" y="11074"/>
                  </a:lnTo>
                  <a:lnTo>
                    <a:pt x="188302" y="11074"/>
                  </a:lnTo>
                  <a:lnTo>
                    <a:pt x="177228" y="11074"/>
                  </a:lnTo>
                  <a:lnTo>
                    <a:pt x="166154" y="11074"/>
                  </a:lnTo>
                  <a:lnTo>
                    <a:pt x="166154" y="22161"/>
                  </a:lnTo>
                  <a:lnTo>
                    <a:pt x="155079" y="22161"/>
                  </a:lnTo>
                  <a:lnTo>
                    <a:pt x="155079" y="33235"/>
                  </a:lnTo>
                  <a:lnTo>
                    <a:pt x="155079" y="44323"/>
                  </a:lnTo>
                  <a:lnTo>
                    <a:pt x="166154" y="44323"/>
                  </a:lnTo>
                  <a:lnTo>
                    <a:pt x="166154" y="33235"/>
                  </a:lnTo>
                  <a:lnTo>
                    <a:pt x="177228" y="33235"/>
                  </a:lnTo>
                  <a:lnTo>
                    <a:pt x="188302" y="33235"/>
                  </a:lnTo>
                  <a:lnTo>
                    <a:pt x="199377" y="33235"/>
                  </a:lnTo>
                  <a:lnTo>
                    <a:pt x="199377" y="22161"/>
                  </a:lnTo>
                  <a:lnTo>
                    <a:pt x="210451" y="22161"/>
                  </a:lnTo>
                  <a:lnTo>
                    <a:pt x="210451" y="11074"/>
                  </a:lnTo>
                  <a:close/>
                </a:path>
                <a:path w="631825" h="44450">
                  <a:moveTo>
                    <a:pt x="221538" y="33235"/>
                  </a:moveTo>
                  <a:lnTo>
                    <a:pt x="210464" y="33235"/>
                  </a:lnTo>
                  <a:lnTo>
                    <a:pt x="210464" y="44323"/>
                  </a:lnTo>
                  <a:lnTo>
                    <a:pt x="221538" y="44323"/>
                  </a:lnTo>
                  <a:lnTo>
                    <a:pt x="221538" y="33235"/>
                  </a:lnTo>
                  <a:close/>
                </a:path>
                <a:path w="631825" h="44450">
                  <a:moveTo>
                    <a:pt x="232613" y="22161"/>
                  </a:moveTo>
                  <a:lnTo>
                    <a:pt x="221538" y="22161"/>
                  </a:lnTo>
                  <a:lnTo>
                    <a:pt x="221538" y="33235"/>
                  </a:lnTo>
                  <a:lnTo>
                    <a:pt x="232613" y="33235"/>
                  </a:lnTo>
                  <a:lnTo>
                    <a:pt x="232613" y="22161"/>
                  </a:lnTo>
                  <a:close/>
                </a:path>
                <a:path w="631825" h="44450">
                  <a:moveTo>
                    <a:pt x="254762" y="11074"/>
                  </a:moveTo>
                  <a:lnTo>
                    <a:pt x="243687" y="11074"/>
                  </a:lnTo>
                  <a:lnTo>
                    <a:pt x="243687" y="22161"/>
                  </a:lnTo>
                  <a:lnTo>
                    <a:pt x="254762" y="22161"/>
                  </a:lnTo>
                  <a:lnTo>
                    <a:pt x="254762" y="11074"/>
                  </a:lnTo>
                  <a:close/>
                </a:path>
                <a:path w="631825" h="44450">
                  <a:moveTo>
                    <a:pt x="265836" y="22161"/>
                  </a:moveTo>
                  <a:lnTo>
                    <a:pt x="254762" y="22161"/>
                  </a:lnTo>
                  <a:lnTo>
                    <a:pt x="254762" y="33235"/>
                  </a:lnTo>
                  <a:lnTo>
                    <a:pt x="243687" y="33235"/>
                  </a:lnTo>
                  <a:lnTo>
                    <a:pt x="232613" y="33235"/>
                  </a:lnTo>
                  <a:lnTo>
                    <a:pt x="232613" y="44323"/>
                  </a:lnTo>
                  <a:lnTo>
                    <a:pt x="243687" y="44323"/>
                  </a:lnTo>
                  <a:lnTo>
                    <a:pt x="254762" y="44323"/>
                  </a:lnTo>
                  <a:lnTo>
                    <a:pt x="265836" y="44323"/>
                  </a:lnTo>
                  <a:lnTo>
                    <a:pt x="265836" y="33235"/>
                  </a:lnTo>
                  <a:lnTo>
                    <a:pt x="265836" y="22161"/>
                  </a:lnTo>
                  <a:close/>
                </a:path>
                <a:path w="631825" h="44450">
                  <a:moveTo>
                    <a:pt x="276923" y="33235"/>
                  </a:moveTo>
                  <a:lnTo>
                    <a:pt x="265849" y="33235"/>
                  </a:lnTo>
                  <a:lnTo>
                    <a:pt x="265849" y="44323"/>
                  </a:lnTo>
                  <a:lnTo>
                    <a:pt x="276923" y="44323"/>
                  </a:lnTo>
                  <a:lnTo>
                    <a:pt x="276923" y="33235"/>
                  </a:lnTo>
                  <a:close/>
                </a:path>
                <a:path w="631825" h="44450">
                  <a:moveTo>
                    <a:pt x="310146" y="11074"/>
                  </a:moveTo>
                  <a:lnTo>
                    <a:pt x="299072" y="11074"/>
                  </a:lnTo>
                  <a:lnTo>
                    <a:pt x="287997" y="11074"/>
                  </a:lnTo>
                  <a:lnTo>
                    <a:pt x="276923" y="11074"/>
                  </a:lnTo>
                  <a:lnTo>
                    <a:pt x="265849" y="11074"/>
                  </a:lnTo>
                  <a:lnTo>
                    <a:pt x="265849" y="22161"/>
                  </a:lnTo>
                  <a:lnTo>
                    <a:pt x="276923" y="22161"/>
                  </a:lnTo>
                  <a:lnTo>
                    <a:pt x="287997" y="22161"/>
                  </a:lnTo>
                  <a:lnTo>
                    <a:pt x="287997" y="33235"/>
                  </a:lnTo>
                  <a:lnTo>
                    <a:pt x="287997" y="44323"/>
                  </a:lnTo>
                  <a:lnTo>
                    <a:pt x="299072" y="44323"/>
                  </a:lnTo>
                  <a:lnTo>
                    <a:pt x="299072" y="33235"/>
                  </a:lnTo>
                  <a:lnTo>
                    <a:pt x="299072" y="22161"/>
                  </a:lnTo>
                  <a:lnTo>
                    <a:pt x="310146" y="22161"/>
                  </a:lnTo>
                  <a:lnTo>
                    <a:pt x="310146" y="11074"/>
                  </a:lnTo>
                  <a:close/>
                </a:path>
                <a:path w="631825" h="44450">
                  <a:moveTo>
                    <a:pt x="321221" y="22161"/>
                  </a:moveTo>
                  <a:lnTo>
                    <a:pt x="310146" y="22161"/>
                  </a:lnTo>
                  <a:lnTo>
                    <a:pt x="310146" y="33235"/>
                  </a:lnTo>
                  <a:lnTo>
                    <a:pt x="321221" y="33235"/>
                  </a:lnTo>
                  <a:lnTo>
                    <a:pt x="321221" y="22161"/>
                  </a:lnTo>
                  <a:close/>
                </a:path>
                <a:path w="631825" h="44450">
                  <a:moveTo>
                    <a:pt x="354457" y="22161"/>
                  </a:moveTo>
                  <a:lnTo>
                    <a:pt x="343382" y="22161"/>
                  </a:lnTo>
                  <a:lnTo>
                    <a:pt x="332308" y="22161"/>
                  </a:lnTo>
                  <a:lnTo>
                    <a:pt x="332308" y="33235"/>
                  </a:lnTo>
                  <a:lnTo>
                    <a:pt x="343382" y="33235"/>
                  </a:lnTo>
                  <a:lnTo>
                    <a:pt x="354457" y="33235"/>
                  </a:lnTo>
                  <a:lnTo>
                    <a:pt x="354457" y="22161"/>
                  </a:lnTo>
                  <a:close/>
                </a:path>
                <a:path w="631825" h="44450">
                  <a:moveTo>
                    <a:pt x="365531" y="11074"/>
                  </a:moveTo>
                  <a:lnTo>
                    <a:pt x="354457" y="11074"/>
                  </a:lnTo>
                  <a:lnTo>
                    <a:pt x="354457" y="22161"/>
                  </a:lnTo>
                  <a:lnTo>
                    <a:pt x="365531" y="22161"/>
                  </a:lnTo>
                  <a:lnTo>
                    <a:pt x="365531" y="11074"/>
                  </a:lnTo>
                  <a:close/>
                </a:path>
                <a:path w="631825" h="44450">
                  <a:moveTo>
                    <a:pt x="420916" y="11074"/>
                  </a:moveTo>
                  <a:lnTo>
                    <a:pt x="409841" y="11074"/>
                  </a:lnTo>
                  <a:lnTo>
                    <a:pt x="409841" y="22161"/>
                  </a:lnTo>
                  <a:lnTo>
                    <a:pt x="398767" y="22161"/>
                  </a:lnTo>
                  <a:lnTo>
                    <a:pt x="387692" y="22161"/>
                  </a:lnTo>
                  <a:lnTo>
                    <a:pt x="387692" y="33235"/>
                  </a:lnTo>
                  <a:lnTo>
                    <a:pt x="398767" y="33235"/>
                  </a:lnTo>
                  <a:lnTo>
                    <a:pt x="409841" y="33235"/>
                  </a:lnTo>
                  <a:lnTo>
                    <a:pt x="420916" y="33235"/>
                  </a:lnTo>
                  <a:lnTo>
                    <a:pt x="420916" y="22161"/>
                  </a:lnTo>
                  <a:lnTo>
                    <a:pt x="420916" y="11074"/>
                  </a:lnTo>
                  <a:close/>
                </a:path>
                <a:path w="631825" h="44450">
                  <a:moveTo>
                    <a:pt x="443077" y="11074"/>
                  </a:moveTo>
                  <a:lnTo>
                    <a:pt x="432003" y="11074"/>
                  </a:lnTo>
                  <a:lnTo>
                    <a:pt x="432003" y="22161"/>
                  </a:lnTo>
                  <a:lnTo>
                    <a:pt x="443077" y="22161"/>
                  </a:lnTo>
                  <a:lnTo>
                    <a:pt x="443077" y="11074"/>
                  </a:lnTo>
                  <a:close/>
                </a:path>
                <a:path w="631825" h="44450">
                  <a:moveTo>
                    <a:pt x="487375" y="22161"/>
                  </a:moveTo>
                  <a:lnTo>
                    <a:pt x="476300" y="22161"/>
                  </a:lnTo>
                  <a:lnTo>
                    <a:pt x="465226" y="22161"/>
                  </a:lnTo>
                  <a:lnTo>
                    <a:pt x="454152" y="22161"/>
                  </a:lnTo>
                  <a:lnTo>
                    <a:pt x="454152" y="33235"/>
                  </a:lnTo>
                  <a:lnTo>
                    <a:pt x="465226" y="33235"/>
                  </a:lnTo>
                  <a:lnTo>
                    <a:pt x="476300" y="33235"/>
                  </a:lnTo>
                  <a:lnTo>
                    <a:pt x="487375" y="33235"/>
                  </a:lnTo>
                  <a:lnTo>
                    <a:pt x="487375" y="22161"/>
                  </a:lnTo>
                  <a:close/>
                </a:path>
                <a:path w="631825" h="44450">
                  <a:moveTo>
                    <a:pt x="542759" y="11074"/>
                  </a:moveTo>
                  <a:lnTo>
                    <a:pt x="542759" y="11074"/>
                  </a:lnTo>
                  <a:lnTo>
                    <a:pt x="487387" y="11074"/>
                  </a:lnTo>
                  <a:lnTo>
                    <a:pt x="487387" y="22161"/>
                  </a:lnTo>
                  <a:lnTo>
                    <a:pt x="498462" y="22161"/>
                  </a:lnTo>
                  <a:lnTo>
                    <a:pt x="509536" y="22161"/>
                  </a:lnTo>
                  <a:lnTo>
                    <a:pt x="509536" y="33235"/>
                  </a:lnTo>
                  <a:lnTo>
                    <a:pt x="520611" y="33235"/>
                  </a:lnTo>
                  <a:lnTo>
                    <a:pt x="520611" y="22161"/>
                  </a:lnTo>
                  <a:lnTo>
                    <a:pt x="531685" y="22161"/>
                  </a:lnTo>
                  <a:lnTo>
                    <a:pt x="531685" y="33235"/>
                  </a:lnTo>
                  <a:lnTo>
                    <a:pt x="542759" y="33235"/>
                  </a:lnTo>
                  <a:lnTo>
                    <a:pt x="542759" y="22161"/>
                  </a:lnTo>
                  <a:lnTo>
                    <a:pt x="542759" y="11074"/>
                  </a:lnTo>
                  <a:close/>
                </a:path>
                <a:path w="631825" h="44450">
                  <a:moveTo>
                    <a:pt x="564921" y="11074"/>
                  </a:moveTo>
                  <a:lnTo>
                    <a:pt x="553847" y="11074"/>
                  </a:lnTo>
                  <a:lnTo>
                    <a:pt x="553847" y="22161"/>
                  </a:lnTo>
                  <a:lnTo>
                    <a:pt x="553847" y="33235"/>
                  </a:lnTo>
                  <a:lnTo>
                    <a:pt x="564921" y="33235"/>
                  </a:lnTo>
                  <a:lnTo>
                    <a:pt x="564921" y="22161"/>
                  </a:lnTo>
                  <a:lnTo>
                    <a:pt x="564921" y="11074"/>
                  </a:lnTo>
                  <a:close/>
                </a:path>
                <a:path w="631825" h="44450">
                  <a:moveTo>
                    <a:pt x="598144" y="22161"/>
                  </a:moveTo>
                  <a:lnTo>
                    <a:pt x="587070" y="22161"/>
                  </a:lnTo>
                  <a:lnTo>
                    <a:pt x="575995" y="22161"/>
                  </a:lnTo>
                  <a:lnTo>
                    <a:pt x="575995" y="33235"/>
                  </a:lnTo>
                  <a:lnTo>
                    <a:pt x="587070" y="33235"/>
                  </a:lnTo>
                  <a:lnTo>
                    <a:pt x="598144" y="33235"/>
                  </a:lnTo>
                  <a:lnTo>
                    <a:pt x="598144" y="22161"/>
                  </a:lnTo>
                  <a:close/>
                </a:path>
                <a:path w="631825" h="44450">
                  <a:moveTo>
                    <a:pt x="631380" y="11074"/>
                  </a:moveTo>
                  <a:lnTo>
                    <a:pt x="620306" y="11074"/>
                  </a:lnTo>
                  <a:lnTo>
                    <a:pt x="620306" y="0"/>
                  </a:lnTo>
                  <a:lnTo>
                    <a:pt x="609231" y="0"/>
                  </a:lnTo>
                  <a:lnTo>
                    <a:pt x="609231" y="11074"/>
                  </a:lnTo>
                  <a:lnTo>
                    <a:pt x="598157" y="11074"/>
                  </a:lnTo>
                  <a:lnTo>
                    <a:pt x="598157" y="22161"/>
                  </a:lnTo>
                  <a:lnTo>
                    <a:pt x="609231" y="22161"/>
                  </a:lnTo>
                  <a:lnTo>
                    <a:pt x="620306" y="22161"/>
                  </a:lnTo>
                  <a:lnTo>
                    <a:pt x="631380" y="22161"/>
                  </a:lnTo>
                  <a:lnTo>
                    <a:pt x="631380" y="1107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91935" y="4495825"/>
              <a:ext cx="631825" cy="33655"/>
            </a:xfrm>
            <a:custGeom>
              <a:avLst/>
              <a:gdLst/>
              <a:ahLst/>
              <a:cxnLst/>
              <a:rect l="l" t="t" r="r" b="b"/>
              <a:pathLst>
                <a:path w="631825" h="33654">
                  <a:moveTo>
                    <a:pt x="33223" y="11087"/>
                  </a:moveTo>
                  <a:lnTo>
                    <a:pt x="22148" y="11087"/>
                  </a:lnTo>
                  <a:lnTo>
                    <a:pt x="11074" y="11087"/>
                  </a:lnTo>
                  <a:lnTo>
                    <a:pt x="11074" y="22148"/>
                  </a:lnTo>
                  <a:lnTo>
                    <a:pt x="0" y="22148"/>
                  </a:lnTo>
                  <a:lnTo>
                    <a:pt x="0" y="33223"/>
                  </a:lnTo>
                  <a:lnTo>
                    <a:pt x="11074" y="33223"/>
                  </a:lnTo>
                  <a:lnTo>
                    <a:pt x="11074" y="22161"/>
                  </a:lnTo>
                  <a:lnTo>
                    <a:pt x="22148" y="22161"/>
                  </a:lnTo>
                  <a:lnTo>
                    <a:pt x="33223" y="22161"/>
                  </a:lnTo>
                  <a:lnTo>
                    <a:pt x="33223" y="11087"/>
                  </a:lnTo>
                  <a:close/>
                </a:path>
                <a:path w="631825" h="33654">
                  <a:moveTo>
                    <a:pt x="99682" y="22148"/>
                  </a:moveTo>
                  <a:lnTo>
                    <a:pt x="88607" y="22148"/>
                  </a:lnTo>
                  <a:lnTo>
                    <a:pt x="88607" y="11087"/>
                  </a:lnTo>
                  <a:lnTo>
                    <a:pt x="77533" y="11087"/>
                  </a:lnTo>
                  <a:lnTo>
                    <a:pt x="66459" y="11087"/>
                  </a:lnTo>
                  <a:lnTo>
                    <a:pt x="55384" y="11087"/>
                  </a:lnTo>
                  <a:lnTo>
                    <a:pt x="55384" y="22148"/>
                  </a:lnTo>
                  <a:lnTo>
                    <a:pt x="44310" y="22148"/>
                  </a:lnTo>
                  <a:lnTo>
                    <a:pt x="44310" y="33223"/>
                  </a:lnTo>
                  <a:lnTo>
                    <a:pt x="55384" y="33223"/>
                  </a:lnTo>
                  <a:lnTo>
                    <a:pt x="66459" y="33223"/>
                  </a:lnTo>
                  <a:lnTo>
                    <a:pt x="66459" y="22161"/>
                  </a:lnTo>
                  <a:lnTo>
                    <a:pt x="77533" y="22161"/>
                  </a:lnTo>
                  <a:lnTo>
                    <a:pt x="88607" y="22161"/>
                  </a:lnTo>
                  <a:lnTo>
                    <a:pt x="88607" y="33223"/>
                  </a:lnTo>
                  <a:lnTo>
                    <a:pt x="99682" y="33223"/>
                  </a:lnTo>
                  <a:lnTo>
                    <a:pt x="99682" y="22148"/>
                  </a:lnTo>
                  <a:close/>
                </a:path>
                <a:path w="631825" h="33654">
                  <a:moveTo>
                    <a:pt x="132918" y="11087"/>
                  </a:moveTo>
                  <a:lnTo>
                    <a:pt x="121843" y="11087"/>
                  </a:lnTo>
                  <a:lnTo>
                    <a:pt x="121843" y="22148"/>
                  </a:lnTo>
                  <a:lnTo>
                    <a:pt x="110769" y="22148"/>
                  </a:lnTo>
                  <a:lnTo>
                    <a:pt x="110769" y="11087"/>
                  </a:lnTo>
                  <a:lnTo>
                    <a:pt x="99695" y="11087"/>
                  </a:lnTo>
                  <a:lnTo>
                    <a:pt x="99695" y="22148"/>
                  </a:lnTo>
                  <a:lnTo>
                    <a:pt x="99695" y="33223"/>
                  </a:lnTo>
                  <a:lnTo>
                    <a:pt x="110769" y="33223"/>
                  </a:lnTo>
                  <a:lnTo>
                    <a:pt x="121843" y="33223"/>
                  </a:lnTo>
                  <a:lnTo>
                    <a:pt x="132918" y="33223"/>
                  </a:lnTo>
                  <a:lnTo>
                    <a:pt x="132918" y="22161"/>
                  </a:lnTo>
                  <a:lnTo>
                    <a:pt x="132918" y="11087"/>
                  </a:lnTo>
                  <a:close/>
                </a:path>
                <a:path w="631825" h="33654">
                  <a:moveTo>
                    <a:pt x="155054" y="11087"/>
                  </a:moveTo>
                  <a:lnTo>
                    <a:pt x="143992" y="11087"/>
                  </a:lnTo>
                  <a:lnTo>
                    <a:pt x="143992" y="22148"/>
                  </a:lnTo>
                  <a:lnTo>
                    <a:pt x="143992" y="33223"/>
                  </a:lnTo>
                  <a:lnTo>
                    <a:pt x="155054" y="33223"/>
                  </a:lnTo>
                  <a:lnTo>
                    <a:pt x="155054" y="22161"/>
                  </a:lnTo>
                  <a:lnTo>
                    <a:pt x="155054" y="11087"/>
                  </a:lnTo>
                  <a:close/>
                </a:path>
                <a:path w="631825" h="33654">
                  <a:moveTo>
                    <a:pt x="166154" y="22148"/>
                  </a:moveTo>
                  <a:lnTo>
                    <a:pt x="155079" y="22148"/>
                  </a:lnTo>
                  <a:lnTo>
                    <a:pt x="155079" y="33223"/>
                  </a:lnTo>
                  <a:lnTo>
                    <a:pt x="166154" y="33223"/>
                  </a:lnTo>
                  <a:lnTo>
                    <a:pt x="166154" y="22148"/>
                  </a:lnTo>
                  <a:close/>
                </a:path>
                <a:path w="631825" h="33654">
                  <a:moveTo>
                    <a:pt x="210451" y="22148"/>
                  </a:moveTo>
                  <a:lnTo>
                    <a:pt x="199377" y="22148"/>
                  </a:lnTo>
                  <a:lnTo>
                    <a:pt x="199377" y="11087"/>
                  </a:lnTo>
                  <a:lnTo>
                    <a:pt x="188302" y="11087"/>
                  </a:lnTo>
                  <a:lnTo>
                    <a:pt x="188302" y="22148"/>
                  </a:lnTo>
                  <a:lnTo>
                    <a:pt x="188302" y="33223"/>
                  </a:lnTo>
                  <a:lnTo>
                    <a:pt x="199377" y="33223"/>
                  </a:lnTo>
                  <a:lnTo>
                    <a:pt x="210451" y="33223"/>
                  </a:lnTo>
                  <a:lnTo>
                    <a:pt x="210451" y="22148"/>
                  </a:lnTo>
                  <a:close/>
                </a:path>
                <a:path w="631825" h="33654">
                  <a:moveTo>
                    <a:pt x="265836" y="11087"/>
                  </a:moveTo>
                  <a:lnTo>
                    <a:pt x="254762" y="11087"/>
                  </a:lnTo>
                  <a:lnTo>
                    <a:pt x="243687" y="11087"/>
                  </a:lnTo>
                  <a:lnTo>
                    <a:pt x="232613" y="11087"/>
                  </a:lnTo>
                  <a:lnTo>
                    <a:pt x="232613" y="22148"/>
                  </a:lnTo>
                  <a:lnTo>
                    <a:pt x="221538" y="22148"/>
                  </a:lnTo>
                  <a:lnTo>
                    <a:pt x="221538" y="11087"/>
                  </a:lnTo>
                  <a:lnTo>
                    <a:pt x="210464" y="11087"/>
                  </a:lnTo>
                  <a:lnTo>
                    <a:pt x="210464" y="22161"/>
                  </a:lnTo>
                  <a:lnTo>
                    <a:pt x="221538" y="22161"/>
                  </a:lnTo>
                  <a:lnTo>
                    <a:pt x="221538" y="33223"/>
                  </a:lnTo>
                  <a:lnTo>
                    <a:pt x="232613" y="33223"/>
                  </a:lnTo>
                  <a:lnTo>
                    <a:pt x="232613" y="22161"/>
                  </a:lnTo>
                  <a:lnTo>
                    <a:pt x="243687" y="22161"/>
                  </a:lnTo>
                  <a:lnTo>
                    <a:pt x="243687" y="33223"/>
                  </a:lnTo>
                  <a:lnTo>
                    <a:pt x="254762" y="33223"/>
                  </a:lnTo>
                  <a:lnTo>
                    <a:pt x="265836" y="33223"/>
                  </a:lnTo>
                  <a:lnTo>
                    <a:pt x="265836" y="22161"/>
                  </a:lnTo>
                  <a:lnTo>
                    <a:pt x="265836" y="11087"/>
                  </a:lnTo>
                  <a:close/>
                </a:path>
                <a:path w="631825" h="33654">
                  <a:moveTo>
                    <a:pt x="299072" y="0"/>
                  </a:moveTo>
                  <a:lnTo>
                    <a:pt x="287997" y="0"/>
                  </a:lnTo>
                  <a:lnTo>
                    <a:pt x="287997" y="11087"/>
                  </a:lnTo>
                  <a:lnTo>
                    <a:pt x="276923" y="11087"/>
                  </a:lnTo>
                  <a:lnTo>
                    <a:pt x="276923" y="22148"/>
                  </a:lnTo>
                  <a:lnTo>
                    <a:pt x="276923" y="33223"/>
                  </a:lnTo>
                  <a:lnTo>
                    <a:pt x="287997" y="33223"/>
                  </a:lnTo>
                  <a:lnTo>
                    <a:pt x="287997" y="22161"/>
                  </a:lnTo>
                  <a:lnTo>
                    <a:pt x="299072" y="22161"/>
                  </a:lnTo>
                  <a:lnTo>
                    <a:pt x="299072" y="11087"/>
                  </a:lnTo>
                  <a:lnTo>
                    <a:pt x="299072" y="0"/>
                  </a:lnTo>
                  <a:close/>
                </a:path>
                <a:path w="631825" h="33654">
                  <a:moveTo>
                    <a:pt x="354457" y="0"/>
                  </a:moveTo>
                  <a:lnTo>
                    <a:pt x="343382" y="0"/>
                  </a:lnTo>
                  <a:lnTo>
                    <a:pt x="343382" y="11087"/>
                  </a:lnTo>
                  <a:lnTo>
                    <a:pt x="332308" y="11087"/>
                  </a:lnTo>
                  <a:lnTo>
                    <a:pt x="332308" y="0"/>
                  </a:lnTo>
                  <a:lnTo>
                    <a:pt x="321233" y="0"/>
                  </a:lnTo>
                  <a:lnTo>
                    <a:pt x="321233" y="11087"/>
                  </a:lnTo>
                  <a:lnTo>
                    <a:pt x="321233" y="22161"/>
                  </a:lnTo>
                  <a:lnTo>
                    <a:pt x="332308" y="22161"/>
                  </a:lnTo>
                  <a:lnTo>
                    <a:pt x="343382" y="22161"/>
                  </a:lnTo>
                  <a:lnTo>
                    <a:pt x="354457" y="22161"/>
                  </a:lnTo>
                  <a:lnTo>
                    <a:pt x="354457" y="11087"/>
                  </a:lnTo>
                  <a:lnTo>
                    <a:pt x="354457" y="0"/>
                  </a:lnTo>
                  <a:close/>
                </a:path>
                <a:path w="631825" h="33654">
                  <a:moveTo>
                    <a:pt x="376605" y="11087"/>
                  </a:moveTo>
                  <a:lnTo>
                    <a:pt x="365531" y="11087"/>
                  </a:lnTo>
                  <a:lnTo>
                    <a:pt x="365531" y="22148"/>
                  </a:lnTo>
                  <a:lnTo>
                    <a:pt x="365531" y="33223"/>
                  </a:lnTo>
                  <a:lnTo>
                    <a:pt x="376605" y="33223"/>
                  </a:lnTo>
                  <a:lnTo>
                    <a:pt x="376605" y="22161"/>
                  </a:lnTo>
                  <a:lnTo>
                    <a:pt x="376605" y="11087"/>
                  </a:lnTo>
                  <a:close/>
                </a:path>
                <a:path w="631825" h="33654">
                  <a:moveTo>
                    <a:pt x="431990" y="11087"/>
                  </a:moveTo>
                  <a:lnTo>
                    <a:pt x="420916" y="11087"/>
                  </a:lnTo>
                  <a:lnTo>
                    <a:pt x="420916" y="0"/>
                  </a:lnTo>
                  <a:lnTo>
                    <a:pt x="409841" y="0"/>
                  </a:lnTo>
                  <a:lnTo>
                    <a:pt x="409841" y="11087"/>
                  </a:lnTo>
                  <a:lnTo>
                    <a:pt x="398767" y="11087"/>
                  </a:lnTo>
                  <a:lnTo>
                    <a:pt x="398767" y="0"/>
                  </a:lnTo>
                  <a:lnTo>
                    <a:pt x="387692" y="0"/>
                  </a:lnTo>
                  <a:lnTo>
                    <a:pt x="387692" y="11087"/>
                  </a:lnTo>
                  <a:lnTo>
                    <a:pt x="376618" y="11087"/>
                  </a:lnTo>
                  <a:lnTo>
                    <a:pt x="376618" y="22148"/>
                  </a:lnTo>
                  <a:lnTo>
                    <a:pt x="376618" y="33223"/>
                  </a:lnTo>
                  <a:lnTo>
                    <a:pt x="387692" y="33223"/>
                  </a:lnTo>
                  <a:lnTo>
                    <a:pt x="398767" y="33223"/>
                  </a:lnTo>
                  <a:lnTo>
                    <a:pt x="398767" y="22161"/>
                  </a:lnTo>
                  <a:lnTo>
                    <a:pt x="409841" y="22161"/>
                  </a:lnTo>
                  <a:lnTo>
                    <a:pt x="409841" y="33223"/>
                  </a:lnTo>
                  <a:lnTo>
                    <a:pt x="420916" y="33223"/>
                  </a:lnTo>
                  <a:lnTo>
                    <a:pt x="431990" y="33223"/>
                  </a:lnTo>
                  <a:lnTo>
                    <a:pt x="431990" y="22161"/>
                  </a:lnTo>
                  <a:lnTo>
                    <a:pt x="431990" y="11087"/>
                  </a:lnTo>
                  <a:close/>
                </a:path>
                <a:path w="631825" h="33654">
                  <a:moveTo>
                    <a:pt x="487375" y="0"/>
                  </a:moveTo>
                  <a:lnTo>
                    <a:pt x="487375" y="0"/>
                  </a:lnTo>
                  <a:lnTo>
                    <a:pt x="432003" y="0"/>
                  </a:lnTo>
                  <a:lnTo>
                    <a:pt x="432003" y="11087"/>
                  </a:lnTo>
                  <a:lnTo>
                    <a:pt x="432003" y="22148"/>
                  </a:lnTo>
                  <a:lnTo>
                    <a:pt x="432003" y="33223"/>
                  </a:lnTo>
                  <a:lnTo>
                    <a:pt x="443077" y="33223"/>
                  </a:lnTo>
                  <a:lnTo>
                    <a:pt x="454152" y="33223"/>
                  </a:lnTo>
                  <a:lnTo>
                    <a:pt x="465226" y="33223"/>
                  </a:lnTo>
                  <a:lnTo>
                    <a:pt x="465226" y="22148"/>
                  </a:lnTo>
                  <a:lnTo>
                    <a:pt x="454152" y="22148"/>
                  </a:lnTo>
                  <a:lnTo>
                    <a:pt x="443077" y="22148"/>
                  </a:lnTo>
                  <a:lnTo>
                    <a:pt x="443077" y="11087"/>
                  </a:lnTo>
                  <a:lnTo>
                    <a:pt x="454152" y="11087"/>
                  </a:lnTo>
                  <a:lnTo>
                    <a:pt x="465226" y="11087"/>
                  </a:lnTo>
                  <a:lnTo>
                    <a:pt x="476300" y="11087"/>
                  </a:lnTo>
                  <a:lnTo>
                    <a:pt x="487375" y="11087"/>
                  </a:lnTo>
                  <a:lnTo>
                    <a:pt x="487375" y="0"/>
                  </a:lnTo>
                  <a:close/>
                </a:path>
                <a:path w="631825" h="33654">
                  <a:moveTo>
                    <a:pt x="520611" y="11087"/>
                  </a:moveTo>
                  <a:lnTo>
                    <a:pt x="509536" y="11087"/>
                  </a:lnTo>
                  <a:lnTo>
                    <a:pt x="509536" y="0"/>
                  </a:lnTo>
                  <a:lnTo>
                    <a:pt x="498462" y="0"/>
                  </a:lnTo>
                  <a:lnTo>
                    <a:pt x="487387" y="0"/>
                  </a:lnTo>
                  <a:lnTo>
                    <a:pt x="487387" y="11087"/>
                  </a:lnTo>
                  <a:lnTo>
                    <a:pt x="498462" y="11087"/>
                  </a:lnTo>
                  <a:lnTo>
                    <a:pt x="498462" y="22148"/>
                  </a:lnTo>
                  <a:lnTo>
                    <a:pt x="487387" y="22148"/>
                  </a:lnTo>
                  <a:lnTo>
                    <a:pt x="487387" y="33223"/>
                  </a:lnTo>
                  <a:lnTo>
                    <a:pt x="498462" y="33223"/>
                  </a:lnTo>
                  <a:lnTo>
                    <a:pt x="498462" y="22161"/>
                  </a:lnTo>
                  <a:lnTo>
                    <a:pt x="509536" y="22161"/>
                  </a:lnTo>
                  <a:lnTo>
                    <a:pt x="520611" y="22161"/>
                  </a:lnTo>
                  <a:lnTo>
                    <a:pt x="520611" y="11087"/>
                  </a:lnTo>
                  <a:close/>
                </a:path>
                <a:path w="631825" h="33654">
                  <a:moveTo>
                    <a:pt x="542759" y="11087"/>
                  </a:moveTo>
                  <a:lnTo>
                    <a:pt x="531685" y="11087"/>
                  </a:lnTo>
                  <a:lnTo>
                    <a:pt x="531685" y="22161"/>
                  </a:lnTo>
                  <a:lnTo>
                    <a:pt x="542759" y="22161"/>
                  </a:lnTo>
                  <a:lnTo>
                    <a:pt x="542759" y="11087"/>
                  </a:lnTo>
                  <a:close/>
                </a:path>
                <a:path w="631825" h="33654">
                  <a:moveTo>
                    <a:pt x="564921" y="0"/>
                  </a:moveTo>
                  <a:lnTo>
                    <a:pt x="553847" y="0"/>
                  </a:lnTo>
                  <a:lnTo>
                    <a:pt x="553847" y="11087"/>
                  </a:lnTo>
                  <a:lnTo>
                    <a:pt x="564921" y="11087"/>
                  </a:lnTo>
                  <a:lnTo>
                    <a:pt x="564921" y="0"/>
                  </a:lnTo>
                  <a:close/>
                </a:path>
                <a:path w="631825" h="33654">
                  <a:moveTo>
                    <a:pt x="587070" y="11087"/>
                  </a:moveTo>
                  <a:lnTo>
                    <a:pt x="575995" y="11087"/>
                  </a:lnTo>
                  <a:lnTo>
                    <a:pt x="575995" y="22161"/>
                  </a:lnTo>
                  <a:lnTo>
                    <a:pt x="587070" y="22161"/>
                  </a:lnTo>
                  <a:lnTo>
                    <a:pt x="587070" y="11087"/>
                  </a:lnTo>
                  <a:close/>
                </a:path>
                <a:path w="631825" h="33654">
                  <a:moveTo>
                    <a:pt x="598144" y="0"/>
                  </a:moveTo>
                  <a:lnTo>
                    <a:pt x="587070" y="0"/>
                  </a:lnTo>
                  <a:lnTo>
                    <a:pt x="587070" y="11087"/>
                  </a:lnTo>
                  <a:lnTo>
                    <a:pt x="598144" y="11087"/>
                  </a:lnTo>
                  <a:lnTo>
                    <a:pt x="598144" y="0"/>
                  </a:lnTo>
                  <a:close/>
                </a:path>
                <a:path w="631825" h="33654">
                  <a:moveTo>
                    <a:pt x="620306" y="11087"/>
                  </a:moveTo>
                  <a:lnTo>
                    <a:pt x="609231" y="11087"/>
                  </a:lnTo>
                  <a:lnTo>
                    <a:pt x="609231" y="0"/>
                  </a:lnTo>
                  <a:lnTo>
                    <a:pt x="598157" y="0"/>
                  </a:lnTo>
                  <a:lnTo>
                    <a:pt x="598157" y="11087"/>
                  </a:lnTo>
                  <a:lnTo>
                    <a:pt x="598157" y="22161"/>
                  </a:lnTo>
                  <a:lnTo>
                    <a:pt x="609231" y="22161"/>
                  </a:lnTo>
                  <a:lnTo>
                    <a:pt x="620306" y="22161"/>
                  </a:lnTo>
                  <a:lnTo>
                    <a:pt x="620306" y="11087"/>
                  </a:lnTo>
                  <a:close/>
                </a:path>
                <a:path w="631825" h="33654">
                  <a:moveTo>
                    <a:pt x="631380" y="0"/>
                  </a:moveTo>
                  <a:lnTo>
                    <a:pt x="620306" y="0"/>
                  </a:lnTo>
                  <a:lnTo>
                    <a:pt x="620306" y="11087"/>
                  </a:lnTo>
                  <a:lnTo>
                    <a:pt x="631380" y="11087"/>
                  </a:lnTo>
                  <a:lnTo>
                    <a:pt x="6313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91935" y="4517974"/>
              <a:ext cx="631825" cy="44450"/>
            </a:xfrm>
            <a:custGeom>
              <a:avLst/>
              <a:gdLst/>
              <a:ahLst/>
              <a:cxnLst/>
              <a:rect l="l" t="t" r="r" b="b"/>
              <a:pathLst>
                <a:path w="631825" h="44450">
                  <a:moveTo>
                    <a:pt x="11074" y="33235"/>
                  </a:moveTo>
                  <a:lnTo>
                    <a:pt x="0" y="33235"/>
                  </a:lnTo>
                  <a:lnTo>
                    <a:pt x="0" y="44310"/>
                  </a:lnTo>
                  <a:lnTo>
                    <a:pt x="11074" y="44310"/>
                  </a:lnTo>
                  <a:lnTo>
                    <a:pt x="11074" y="33235"/>
                  </a:lnTo>
                  <a:close/>
                </a:path>
                <a:path w="631825" h="44450">
                  <a:moveTo>
                    <a:pt x="33223" y="33235"/>
                  </a:moveTo>
                  <a:lnTo>
                    <a:pt x="22148" y="33235"/>
                  </a:lnTo>
                  <a:lnTo>
                    <a:pt x="22148" y="44310"/>
                  </a:lnTo>
                  <a:lnTo>
                    <a:pt x="33223" y="44310"/>
                  </a:lnTo>
                  <a:lnTo>
                    <a:pt x="33223" y="33235"/>
                  </a:lnTo>
                  <a:close/>
                </a:path>
                <a:path w="631825" h="44450">
                  <a:moveTo>
                    <a:pt x="33223" y="11074"/>
                  </a:moveTo>
                  <a:lnTo>
                    <a:pt x="22148" y="11074"/>
                  </a:lnTo>
                  <a:lnTo>
                    <a:pt x="11074" y="11074"/>
                  </a:lnTo>
                  <a:lnTo>
                    <a:pt x="11074" y="22148"/>
                  </a:lnTo>
                  <a:lnTo>
                    <a:pt x="22148" y="22148"/>
                  </a:lnTo>
                  <a:lnTo>
                    <a:pt x="33223" y="22148"/>
                  </a:lnTo>
                  <a:lnTo>
                    <a:pt x="33223" y="11074"/>
                  </a:lnTo>
                  <a:close/>
                </a:path>
                <a:path w="631825" h="44450">
                  <a:moveTo>
                    <a:pt x="77533" y="33235"/>
                  </a:moveTo>
                  <a:lnTo>
                    <a:pt x="66459" y="33235"/>
                  </a:lnTo>
                  <a:lnTo>
                    <a:pt x="66459" y="22161"/>
                  </a:lnTo>
                  <a:lnTo>
                    <a:pt x="55384" y="22161"/>
                  </a:lnTo>
                  <a:lnTo>
                    <a:pt x="44310" y="22161"/>
                  </a:lnTo>
                  <a:lnTo>
                    <a:pt x="44310" y="33248"/>
                  </a:lnTo>
                  <a:lnTo>
                    <a:pt x="55384" y="33248"/>
                  </a:lnTo>
                  <a:lnTo>
                    <a:pt x="55384" y="44310"/>
                  </a:lnTo>
                  <a:lnTo>
                    <a:pt x="66459" y="44310"/>
                  </a:lnTo>
                  <a:lnTo>
                    <a:pt x="77533" y="44310"/>
                  </a:lnTo>
                  <a:lnTo>
                    <a:pt x="77533" y="33235"/>
                  </a:lnTo>
                  <a:close/>
                </a:path>
                <a:path w="631825" h="44450">
                  <a:moveTo>
                    <a:pt x="77533" y="11074"/>
                  </a:moveTo>
                  <a:lnTo>
                    <a:pt x="66459" y="11074"/>
                  </a:lnTo>
                  <a:lnTo>
                    <a:pt x="66459" y="22148"/>
                  </a:lnTo>
                  <a:lnTo>
                    <a:pt x="77533" y="22148"/>
                  </a:lnTo>
                  <a:lnTo>
                    <a:pt x="77533" y="11074"/>
                  </a:lnTo>
                  <a:close/>
                </a:path>
                <a:path w="631825" h="44450">
                  <a:moveTo>
                    <a:pt x="99682" y="22161"/>
                  </a:moveTo>
                  <a:lnTo>
                    <a:pt x="88607" y="22161"/>
                  </a:lnTo>
                  <a:lnTo>
                    <a:pt x="88607" y="33248"/>
                  </a:lnTo>
                  <a:lnTo>
                    <a:pt x="99682" y="33248"/>
                  </a:lnTo>
                  <a:lnTo>
                    <a:pt x="99682" y="22161"/>
                  </a:lnTo>
                  <a:close/>
                </a:path>
                <a:path w="631825" h="44450">
                  <a:moveTo>
                    <a:pt x="99682" y="11074"/>
                  </a:moveTo>
                  <a:lnTo>
                    <a:pt x="88607" y="11074"/>
                  </a:lnTo>
                  <a:lnTo>
                    <a:pt x="88607" y="22148"/>
                  </a:lnTo>
                  <a:lnTo>
                    <a:pt x="99682" y="22148"/>
                  </a:lnTo>
                  <a:lnTo>
                    <a:pt x="99682" y="11074"/>
                  </a:lnTo>
                  <a:close/>
                </a:path>
                <a:path w="631825" h="44450">
                  <a:moveTo>
                    <a:pt x="132918" y="11074"/>
                  </a:moveTo>
                  <a:lnTo>
                    <a:pt x="121843" y="11074"/>
                  </a:lnTo>
                  <a:lnTo>
                    <a:pt x="121843" y="22148"/>
                  </a:lnTo>
                  <a:lnTo>
                    <a:pt x="132918" y="22148"/>
                  </a:lnTo>
                  <a:lnTo>
                    <a:pt x="132918" y="11074"/>
                  </a:lnTo>
                  <a:close/>
                </a:path>
                <a:path w="631825" h="44450">
                  <a:moveTo>
                    <a:pt x="155054" y="22161"/>
                  </a:moveTo>
                  <a:lnTo>
                    <a:pt x="143992" y="22161"/>
                  </a:lnTo>
                  <a:lnTo>
                    <a:pt x="143992" y="33235"/>
                  </a:lnTo>
                  <a:lnTo>
                    <a:pt x="132918" y="33235"/>
                  </a:lnTo>
                  <a:lnTo>
                    <a:pt x="121843" y="33235"/>
                  </a:lnTo>
                  <a:lnTo>
                    <a:pt x="121843" y="22161"/>
                  </a:lnTo>
                  <a:lnTo>
                    <a:pt x="110769" y="22161"/>
                  </a:lnTo>
                  <a:lnTo>
                    <a:pt x="110769" y="33248"/>
                  </a:lnTo>
                  <a:lnTo>
                    <a:pt x="121843" y="33248"/>
                  </a:lnTo>
                  <a:lnTo>
                    <a:pt x="121843" y="44310"/>
                  </a:lnTo>
                  <a:lnTo>
                    <a:pt x="132918" y="44310"/>
                  </a:lnTo>
                  <a:lnTo>
                    <a:pt x="143992" y="44310"/>
                  </a:lnTo>
                  <a:lnTo>
                    <a:pt x="143992" y="33248"/>
                  </a:lnTo>
                  <a:lnTo>
                    <a:pt x="155054" y="33248"/>
                  </a:lnTo>
                  <a:lnTo>
                    <a:pt x="155054" y="22161"/>
                  </a:lnTo>
                  <a:close/>
                </a:path>
                <a:path w="631825" h="44450">
                  <a:moveTo>
                    <a:pt x="166154" y="11074"/>
                  </a:moveTo>
                  <a:lnTo>
                    <a:pt x="155079" y="11074"/>
                  </a:lnTo>
                  <a:lnTo>
                    <a:pt x="155079" y="22148"/>
                  </a:lnTo>
                  <a:lnTo>
                    <a:pt x="166154" y="22148"/>
                  </a:lnTo>
                  <a:lnTo>
                    <a:pt x="166154" y="11074"/>
                  </a:lnTo>
                  <a:close/>
                </a:path>
                <a:path w="631825" h="44450">
                  <a:moveTo>
                    <a:pt x="199377" y="22161"/>
                  </a:moveTo>
                  <a:lnTo>
                    <a:pt x="188302" y="22161"/>
                  </a:lnTo>
                  <a:lnTo>
                    <a:pt x="177228" y="22161"/>
                  </a:lnTo>
                  <a:lnTo>
                    <a:pt x="166154" y="22161"/>
                  </a:lnTo>
                  <a:lnTo>
                    <a:pt x="166154" y="33248"/>
                  </a:lnTo>
                  <a:lnTo>
                    <a:pt x="177228" y="33248"/>
                  </a:lnTo>
                  <a:lnTo>
                    <a:pt x="177228" y="44310"/>
                  </a:lnTo>
                  <a:lnTo>
                    <a:pt x="188302" y="44310"/>
                  </a:lnTo>
                  <a:lnTo>
                    <a:pt x="188302" y="33248"/>
                  </a:lnTo>
                  <a:lnTo>
                    <a:pt x="199377" y="33248"/>
                  </a:lnTo>
                  <a:lnTo>
                    <a:pt x="199377" y="22161"/>
                  </a:lnTo>
                  <a:close/>
                </a:path>
                <a:path w="631825" h="44450">
                  <a:moveTo>
                    <a:pt x="199377" y="11074"/>
                  </a:moveTo>
                  <a:lnTo>
                    <a:pt x="188302" y="11074"/>
                  </a:lnTo>
                  <a:lnTo>
                    <a:pt x="177228" y="11074"/>
                  </a:lnTo>
                  <a:lnTo>
                    <a:pt x="177228" y="22148"/>
                  </a:lnTo>
                  <a:lnTo>
                    <a:pt x="188302" y="22148"/>
                  </a:lnTo>
                  <a:lnTo>
                    <a:pt x="199377" y="22148"/>
                  </a:lnTo>
                  <a:lnTo>
                    <a:pt x="199377" y="11074"/>
                  </a:lnTo>
                  <a:close/>
                </a:path>
                <a:path w="631825" h="44450">
                  <a:moveTo>
                    <a:pt x="221538" y="11074"/>
                  </a:moveTo>
                  <a:lnTo>
                    <a:pt x="210464" y="11074"/>
                  </a:lnTo>
                  <a:lnTo>
                    <a:pt x="210464" y="22148"/>
                  </a:lnTo>
                  <a:lnTo>
                    <a:pt x="221538" y="22148"/>
                  </a:lnTo>
                  <a:lnTo>
                    <a:pt x="221538" y="11074"/>
                  </a:lnTo>
                  <a:close/>
                </a:path>
                <a:path w="631825" h="44450">
                  <a:moveTo>
                    <a:pt x="254762" y="11074"/>
                  </a:moveTo>
                  <a:lnTo>
                    <a:pt x="243687" y="11074"/>
                  </a:lnTo>
                  <a:lnTo>
                    <a:pt x="232613" y="11074"/>
                  </a:lnTo>
                  <a:lnTo>
                    <a:pt x="232613" y="22148"/>
                  </a:lnTo>
                  <a:lnTo>
                    <a:pt x="243687" y="22148"/>
                  </a:lnTo>
                  <a:lnTo>
                    <a:pt x="254762" y="22148"/>
                  </a:lnTo>
                  <a:lnTo>
                    <a:pt x="254762" y="11074"/>
                  </a:lnTo>
                  <a:close/>
                </a:path>
                <a:path w="631825" h="44450">
                  <a:moveTo>
                    <a:pt x="265836" y="22161"/>
                  </a:moveTo>
                  <a:lnTo>
                    <a:pt x="254762" y="22161"/>
                  </a:lnTo>
                  <a:lnTo>
                    <a:pt x="243687" y="22161"/>
                  </a:lnTo>
                  <a:lnTo>
                    <a:pt x="243687" y="33248"/>
                  </a:lnTo>
                  <a:lnTo>
                    <a:pt x="254762" y="33248"/>
                  </a:lnTo>
                  <a:lnTo>
                    <a:pt x="265836" y="33248"/>
                  </a:lnTo>
                  <a:lnTo>
                    <a:pt x="265836" y="22161"/>
                  </a:lnTo>
                  <a:close/>
                </a:path>
                <a:path w="631825" h="44450">
                  <a:moveTo>
                    <a:pt x="276923" y="22161"/>
                  </a:moveTo>
                  <a:lnTo>
                    <a:pt x="265849" y="22161"/>
                  </a:lnTo>
                  <a:lnTo>
                    <a:pt x="265849" y="33248"/>
                  </a:lnTo>
                  <a:lnTo>
                    <a:pt x="276923" y="33248"/>
                  </a:lnTo>
                  <a:lnTo>
                    <a:pt x="276923" y="22161"/>
                  </a:lnTo>
                  <a:close/>
                </a:path>
                <a:path w="631825" h="44450">
                  <a:moveTo>
                    <a:pt x="310146" y="22161"/>
                  </a:moveTo>
                  <a:lnTo>
                    <a:pt x="299072" y="22161"/>
                  </a:lnTo>
                  <a:lnTo>
                    <a:pt x="287997" y="22161"/>
                  </a:lnTo>
                  <a:lnTo>
                    <a:pt x="287997" y="33248"/>
                  </a:lnTo>
                  <a:lnTo>
                    <a:pt x="299072" y="33248"/>
                  </a:lnTo>
                  <a:lnTo>
                    <a:pt x="310146" y="33248"/>
                  </a:lnTo>
                  <a:lnTo>
                    <a:pt x="310146" y="22161"/>
                  </a:lnTo>
                  <a:close/>
                </a:path>
                <a:path w="631825" h="44450">
                  <a:moveTo>
                    <a:pt x="321221" y="11074"/>
                  </a:moveTo>
                  <a:lnTo>
                    <a:pt x="310146" y="11074"/>
                  </a:lnTo>
                  <a:lnTo>
                    <a:pt x="299072" y="11074"/>
                  </a:lnTo>
                  <a:lnTo>
                    <a:pt x="299072" y="22148"/>
                  </a:lnTo>
                  <a:lnTo>
                    <a:pt x="310146" y="22148"/>
                  </a:lnTo>
                  <a:lnTo>
                    <a:pt x="321221" y="22148"/>
                  </a:lnTo>
                  <a:lnTo>
                    <a:pt x="321221" y="11074"/>
                  </a:lnTo>
                  <a:close/>
                </a:path>
                <a:path w="631825" h="44450">
                  <a:moveTo>
                    <a:pt x="343382" y="22161"/>
                  </a:moveTo>
                  <a:lnTo>
                    <a:pt x="332308" y="22161"/>
                  </a:lnTo>
                  <a:lnTo>
                    <a:pt x="321233" y="22161"/>
                  </a:lnTo>
                  <a:lnTo>
                    <a:pt x="321233" y="33248"/>
                  </a:lnTo>
                  <a:lnTo>
                    <a:pt x="332308" y="33248"/>
                  </a:lnTo>
                  <a:lnTo>
                    <a:pt x="343382" y="33248"/>
                  </a:lnTo>
                  <a:lnTo>
                    <a:pt x="343382" y="22161"/>
                  </a:lnTo>
                  <a:close/>
                </a:path>
                <a:path w="631825" h="44450">
                  <a:moveTo>
                    <a:pt x="354457" y="11074"/>
                  </a:moveTo>
                  <a:lnTo>
                    <a:pt x="343382" y="11074"/>
                  </a:lnTo>
                  <a:lnTo>
                    <a:pt x="332308" y="11074"/>
                  </a:lnTo>
                  <a:lnTo>
                    <a:pt x="321233" y="11074"/>
                  </a:lnTo>
                  <a:lnTo>
                    <a:pt x="321233" y="22148"/>
                  </a:lnTo>
                  <a:lnTo>
                    <a:pt x="332308" y="22148"/>
                  </a:lnTo>
                  <a:lnTo>
                    <a:pt x="343382" y="22148"/>
                  </a:lnTo>
                  <a:lnTo>
                    <a:pt x="354457" y="22148"/>
                  </a:lnTo>
                  <a:lnTo>
                    <a:pt x="354457" y="11074"/>
                  </a:lnTo>
                  <a:close/>
                </a:path>
                <a:path w="631825" h="44450">
                  <a:moveTo>
                    <a:pt x="365531" y="22161"/>
                  </a:moveTo>
                  <a:lnTo>
                    <a:pt x="354457" y="22161"/>
                  </a:lnTo>
                  <a:lnTo>
                    <a:pt x="354457" y="33248"/>
                  </a:lnTo>
                  <a:lnTo>
                    <a:pt x="365531" y="33248"/>
                  </a:lnTo>
                  <a:lnTo>
                    <a:pt x="365531" y="22161"/>
                  </a:lnTo>
                  <a:close/>
                </a:path>
                <a:path w="631825" h="44450">
                  <a:moveTo>
                    <a:pt x="387692" y="11074"/>
                  </a:moveTo>
                  <a:lnTo>
                    <a:pt x="376618" y="11074"/>
                  </a:lnTo>
                  <a:lnTo>
                    <a:pt x="376618" y="22148"/>
                  </a:lnTo>
                  <a:lnTo>
                    <a:pt x="387692" y="22148"/>
                  </a:lnTo>
                  <a:lnTo>
                    <a:pt x="387692" y="11074"/>
                  </a:lnTo>
                  <a:close/>
                </a:path>
                <a:path w="631825" h="44450">
                  <a:moveTo>
                    <a:pt x="398767" y="22161"/>
                  </a:moveTo>
                  <a:lnTo>
                    <a:pt x="387692" y="22161"/>
                  </a:lnTo>
                  <a:lnTo>
                    <a:pt x="387692" y="33248"/>
                  </a:lnTo>
                  <a:lnTo>
                    <a:pt x="398767" y="33248"/>
                  </a:lnTo>
                  <a:lnTo>
                    <a:pt x="398767" y="22161"/>
                  </a:lnTo>
                  <a:close/>
                </a:path>
                <a:path w="631825" h="44450">
                  <a:moveTo>
                    <a:pt x="420916" y="22161"/>
                  </a:moveTo>
                  <a:lnTo>
                    <a:pt x="409841" y="22161"/>
                  </a:lnTo>
                  <a:lnTo>
                    <a:pt x="409841" y="33248"/>
                  </a:lnTo>
                  <a:lnTo>
                    <a:pt x="420916" y="33248"/>
                  </a:lnTo>
                  <a:lnTo>
                    <a:pt x="420916" y="22161"/>
                  </a:lnTo>
                  <a:close/>
                </a:path>
                <a:path w="631825" h="44450">
                  <a:moveTo>
                    <a:pt x="431990" y="11074"/>
                  </a:moveTo>
                  <a:lnTo>
                    <a:pt x="420916" y="11074"/>
                  </a:lnTo>
                  <a:lnTo>
                    <a:pt x="409841" y="11074"/>
                  </a:lnTo>
                  <a:lnTo>
                    <a:pt x="398767" y="11074"/>
                  </a:lnTo>
                  <a:lnTo>
                    <a:pt x="398767" y="22148"/>
                  </a:lnTo>
                  <a:lnTo>
                    <a:pt x="409841" y="22148"/>
                  </a:lnTo>
                  <a:lnTo>
                    <a:pt x="420916" y="22148"/>
                  </a:lnTo>
                  <a:lnTo>
                    <a:pt x="431990" y="22148"/>
                  </a:lnTo>
                  <a:lnTo>
                    <a:pt x="431990" y="11074"/>
                  </a:lnTo>
                  <a:close/>
                </a:path>
                <a:path w="631825" h="44450">
                  <a:moveTo>
                    <a:pt x="443077" y="11074"/>
                  </a:moveTo>
                  <a:lnTo>
                    <a:pt x="432003" y="11074"/>
                  </a:lnTo>
                  <a:lnTo>
                    <a:pt x="432003" y="22148"/>
                  </a:lnTo>
                  <a:lnTo>
                    <a:pt x="443077" y="22148"/>
                  </a:lnTo>
                  <a:lnTo>
                    <a:pt x="443077" y="11074"/>
                  </a:lnTo>
                  <a:close/>
                </a:path>
                <a:path w="631825" h="44450">
                  <a:moveTo>
                    <a:pt x="465226" y="11074"/>
                  </a:moveTo>
                  <a:lnTo>
                    <a:pt x="454152" y="11074"/>
                  </a:lnTo>
                  <a:lnTo>
                    <a:pt x="454152" y="22148"/>
                  </a:lnTo>
                  <a:lnTo>
                    <a:pt x="465226" y="22148"/>
                  </a:lnTo>
                  <a:lnTo>
                    <a:pt x="465226" y="11074"/>
                  </a:lnTo>
                  <a:close/>
                </a:path>
                <a:path w="631825" h="44450">
                  <a:moveTo>
                    <a:pt x="476300" y="22161"/>
                  </a:moveTo>
                  <a:lnTo>
                    <a:pt x="465226" y="22161"/>
                  </a:lnTo>
                  <a:lnTo>
                    <a:pt x="454152" y="22161"/>
                  </a:lnTo>
                  <a:lnTo>
                    <a:pt x="443077" y="22161"/>
                  </a:lnTo>
                  <a:lnTo>
                    <a:pt x="443077" y="33248"/>
                  </a:lnTo>
                  <a:lnTo>
                    <a:pt x="454152" y="33248"/>
                  </a:lnTo>
                  <a:lnTo>
                    <a:pt x="465226" y="33248"/>
                  </a:lnTo>
                  <a:lnTo>
                    <a:pt x="476300" y="33248"/>
                  </a:lnTo>
                  <a:lnTo>
                    <a:pt x="476300" y="22161"/>
                  </a:lnTo>
                  <a:close/>
                </a:path>
                <a:path w="631825" h="44450">
                  <a:moveTo>
                    <a:pt x="487375" y="11074"/>
                  </a:moveTo>
                  <a:lnTo>
                    <a:pt x="476300" y="11074"/>
                  </a:lnTo>
                  <a:lnTo>
                    <a:pt x="476300" y="22148"/>
                  </a:lnTo>
                  <a:lnTo>
                    <a:pt x="487375" y="22148"/>
                  </a:lnTo>
                  <a:lnTo>
                    <a:pt x="487375" y="11074"/>
                  </a:lnTo>
                  <a:close/>
                </a:path>
                <a:path w="631825" h="44450">
                  <a:moveTo>
                    <a:pt x="498462" y="0"/>
                  </a:moveTo>
                  <a:lnTo>
                    <a:pt x="487387" y="0"/>
                  </a:lnTo>
                  <a:lnTo>
                    <a:pt x="487387" y="11074"/>
                  </a:lnTo>
                  <a:lnTo>
                    <a:pt x="498462" y="11074"/>
                  </a:lnTo>
                  <a:lnTo>
                    <a:pt x="498462" y="0"/>
                  </a:lnTo>
                  <a:close/>
                </a:path>
                <a:path w="631825" h="44450">
                  <a:moveTo>
                    <a:pt x="509536" y="22161"/>
                  </a:moveTo>
                  <a:lnTo>
                    <a:pt x="498462" y="22161"/>
                  </a:lnTo>
                  <a:lnTo>
                    <a:pt x="487387" y="22161"/>
                  </a:lnTo>
                  <a:lnTo>
                    <a:pt x="487387" y="33248"/>
                  </a:lnTo>
                  <a:lnTo>
                    <a:pt x="498462" y="33248"/>
                  </a:lnTo>
                  <a:lnTo>
                    <a:pt x="509536" y="33248"/>
                  </a:lnTo>
                  <a:lnTo>
                    <a:pt x="509536" y="22161"/>
                  </a:lnTo>
                  <a:close/>
                </a:path>
                <a:path w="631825" h="44450">
                  <a:moveTo>
                    <a:pt x="509536" y="11074"/>
                  </a:moveTo>
                  <a:lnTo>
                    <a:pt x="498462" y="11074"/>
                  </a:lnTo>
                  <a:lnTo>
                    <a:pt x="498462" y="22148"/>
                  </a:lnTo>
                  <a:lnTo>
                    <a:pt x="509536" y="22148"/>
                  </a:lnTo>
                  <a:lnTo>
                    <a:pt x="509536" y="11074"/>
                  </a:lnTo>
                  <a:close/>
                </a:path>
                <a:path w="631825" h="44450">
                  <a:moveTo>
                    <a:pt x="531685" y="22161"/>
                  </a:moveTo>
                  <a:lnTo>
                    <a:pt x="520611" y="22161"/>
                  </a:lnTo>
                  <a:lnTo>
                    <a:pt x="520611" y="33248"/>
                  </a:lnTo>
                  <a:lnTo>
                    <a:pt x="531685" y="33248"/>
                  </a:lnTo>
                  <a:lnTo>
                    <a:pt x="531685" y="22161"/>
                  </a:lnTo>
                  <a:close/>
                </a:path>
                <a:path w="631825" h="44450">
                  <a:moveTo>
                    <a:pt x="542759" y="0"/>
                  </a:moveTo>
                  <a:lnTo>
                    <a:pt x="531685" y="0"/>
                  </a:lnTo>
                  <a:lnTo>
                    <a:pt x="520611" y="0"/>
                  </a:lnTo>
                  <a:lnTo>
                    <a:pt x="520611" y="11074"/>
                  </a:lnTo>
                  <a:lnTo>
                    <a:pt x="531685" y="11074"/>
                  </a:lnTo>
                  <a:lnTo>
                    <a:pt x="542759" y="11074"/>
                  </a:lnTo>
                  <a:lnTo>
                    <a:pt x="542759" y="0"/>
                  </a:lnTo>
                  <a:close/>
                </a:path>
                <a:path w="631825" h="44450">
                  <a:moveTo>
                    <a:pt x="553847" y="22161"/>
                  </a:moveTo>
                  <a:lnTo>
                    <a:pt x="542772" y="22161"/>
                  </a:lnTo>
                  <a:lnTo>
                    <a:pt x="542772" y="33248"/>
                  </a:lnTo>
                  <a:lnTo>
                    <a:pt x="553847" y="33248"/>
                  </a:lnTo>
                  <a:lnTo>
                    <a:pt x="553847" y="22161"/>
                  </a:lnTo>
                  <a:close/>
                </a:path>
                <a:path w="631825" h="44450">
                  <a:moveTo>
                    <a:pt x="564921" y="0"/>
                  </a:moveTo>
                  <a:lnTo>
                    <a:pt x="553847" y="0"/>
                  </a:lnTo>
                  <a:lnTo>
                    <a:pt x="553847" y="11074"/>
                  </a:lnTo>
                  <a:lnTo>
                    <a:pt x="542772" y="11074"/>
                  </a:lnTo>
                  <a:lnTo>
                    <a:pt x="542772" y="22148"/>
                  </a:lnTo>
                  <a:lnTo>
                    <a:pt x="553847" y="22148"/>
                  </a:lnTo>
                  <a:lnTo>
                    <a:pt x="564921" y="22148"/>
                  </a:lnTo>
                  <a:lnTo>
                    <a:pt x="564921" y="11074"/>
                  </a:lnTo>
                  <a:lnTo>
                    <a:pt x="564921" y="0"/>
                  </a:lnTo>
                  <a:close/>
                </a:path>
                <a:path w="631825" h="44450">
                  <a:moveTo>
                    <a:pt x="598144" y="0"/>
                  </a:moveTo>
                  <a:lnTo>
                    <a:pt x="587070" y="0"/>
                  </a:lnTo>
                  <a:lnTo>
                    <a:pt x="575995" y="0"/>
                  </a:lnTo>
                  <a:lnTo>
                    <a:pt x="575995" y="11074"/>
                  </a:lnTo>
                  <a:lnTo>
                    <a:pt x="575995" y="22148"/>
                  </a:lnTo>
                  <a:lnTo>
                    <a:pt x="587070" y="22148"/>
                  </a:lnTo>
                  <a:lnTo>
                    <a:pt x="598144" y="22148"/>
                  </a:lnTo>
                  <a:lnTo>
                    <a:pt x="598144" y="11074"/>
                  </a:lnTo>
                  <a:lnTo>
                    <a:pt x="598144" y="0"/>
                  </a:lnTo>
                  <a:close/>
                </a:path>
                <a:path w="631825" h="44450">
                  <a:moveTo>
                    <a:pt x="609231" y="0"/>
                  </a:moveTo>
                  <a:lnTo>
                    <a:pt x="598157" y="0"/>
                  </a:lnTo>
                  <a:lnTo>
                    <a:pt x="598157" y="11074"/>
                  </a:lnTo>
                  <a:lnTo>
                    <a:pt x="609231" y="11074"/>
                  </a:lnTo>
                  <a:lnTo>
                    <a:pt x="609231" y="0"/>
                  </a:lnTo>
                  <a:close/>
                </a:path>
                <a:path w="631825" h="44450">
                  <a:moveTo>
                    <a:pt x="631380" y="22161"/>
                  </a:moveTo>
                  <a:lnTo>
                    <a:pt x="620306" y="22161"/>
                  </a:lnTo>
                  <a:lnTo>
                    <a:pt x="609231" y="22161"/>
                  </a:lnTo>
                  <a:lnTo>
                    <a:pt x="598157" y="22161"/>
                  </a:lnTo>
                  <a:lnTo>
                    <a:pt x="598157" y="33248"/>
                  </a:lnTo>
                  <a:lnTo>
                    <a:pt x="609231" y="33248"/>
                  </a:lnTo>
                  <a:lnTo>
                    <a:pt x="620306" y="33248"/>
                  </a:lnTo>
                  <a:lnTo>
                    <a:pt x="631380" y="33248"/>
                  </a:lnTo>
                  <a:lnTo>
                    <a:pt x="631380" y="22161"/>
                  </a:lnTo>
                  <a:close/>
                </a:path>
                <a:path w="631825" h="44450">
                  <a:moveTo>
                    <a:pt x="631380" y="0"/>
                  </a:moveTo>
                  <a:lnTo>
                    <a:pt x="620306" y="0"/>
                  </a:lnTo>
                  <a:lnTo>
                    <a:pt x="620306" y="11074"/>
                  </a:lnTo>
                  <a:lnTo>
                    <a:pt x="631380" y="11074"/>
                  </a:lnTo>
                  <a:lnTo>
                    <a:pt x="6313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91935" y="4551210"/>
              <a:ext cx="620395" cy="33655"/>
            </a:xfrm>
            <a:custGeom>
              <a:avLst/>
              <a:gdLst/>
              <a:ahLst/>
              <a:cxnLst/>
              <a:rect l="l" t="t" r="r" b="b"/>
              <a:pathLst>
                <a:path w="620395" h="33654">
                  <a:moveTo>
                    <a:pt x="44297" y="11074"/>
                  </a:moveTo>
                  <a:lnTo>
                    <a:pt x="33223" y="11074"/>
                  </a:lnTo>
                  <a:lnTo>
                    <a:pt x="22148" y="11074"/>
                  </a:lnTo>
                  <a:lnTo>
                    <a:pt x="11074" y="11074"/>
                  </a:lnTo>
                  <a:lnTo>
                    <a:pt x="0" y="11074"/>
                  </a:lnTo>
                  <a:lnTo>
                    <a:pt x="0" y="22161"/>
                  </a:lnTo>
                  <a:lnTo>
                    <a:pt x="11074" y="22161"/>
                  </a:lnTo>
                  <a:lnTo>
                    <a:pt x="22148" y="22161"/>
                  </a:lnTo>
                  <a:lnTo>
                    <a:pt x="33223" y="22161"/>
                  </a:lnTo>
                  <a:lnTo>
                    <a:pt x="44297" y="22161"/>
                  </a:lnTo>
                  <a:lnTo>
                    <a:pt x="44297" y="11074"/>
                  </a:lnTo>
                  <a:close/>
                </a:path>
                <a:path w="620395" h="33654">
                  <a:moveTo>
                    <a:pt x="55384" y="11074"/>
                  </a:moveTo>
                  <a:lnTo>
                    <a:pt x="44310" y="11074"/>
                  </a:lnTo>
                  <a:lnTo>
                    <a:pt x="44310" y="22161"/>
                  </a:lnTo>
                  <a:lnTo>
                    <a:pt x="55384" y="22161"/>
                  </a:lnTo>
                  <a:lnTo>
                    <a:pt x="55384" y="11074"/>
                  </a:lnTo>
                  <a:close/>
                </a:path>
                <a:path w="620395" h="33654">
                  <a:moveTo>
                    <a:pt x="77533" y="22148"/>
                  </a:moveTo>
                  <a:lnTo>
                    <a:pt x="66459" y="22148"/>
                  </a:lnTo>
                  <a:lnTo>
                    <a:pt x="66459" y="33223"/>
                  </a:lnTo>
                  <a:lnTo>
                    <a:pt x="77533" y="33223"/>
                  </a:lnTo>
                  <a:lnTo>
                    <a:pt x="77533" y="22148"/>
                  </a:lnTo>
                  <a:close/>
                </a:path>
                <a:path w="620395" h="33654">
                  <a:moveTo>
                    <a:pt x="143992" y="22148"/>
                  </a:moveTo>
                  <a:lnTo>
                    <a:pt x="132918" y="22148"/>
                  </a:lnTo>
                  <a:lnTo>
                    <a:pt x="121843" y="22148"/>
                  </a:lnTo>
                  <a:lnTo>
                    <a:pt x="121843" y="11074"/>
                  </a:lnTo>
                  <a:lnTo>
                    <a:pt x="110769" y="11074"/>
                  </a:lnTo>
                  <a:lnTo>
                    <a:pt x="99695" y="11074"/>
                  </a:lnTo>
                  <a:lnTo>
                    <a:pt x="99695" y="22148"/>
                  </a:lnTo>
                  <a:lnTo>
                    <a:pt x="99695" y="33223"/>
                  </a:lnTo>
                  <a:lnTo>
                    <a:pt x="110769" y="33223"/>
                  </a:lnTo>
                  <a:lnTo>
                    <a:pt x="110769" y="22161"/>
                  </a:lnTo>
                  <a:lnTo>
                    <a:pt x="121843" y="22161"/>
                  </a:lnTo>
                  <a:lnTo>
                    <a:pt x="121843" y="33223"/>
                  </a:lnTo>
                  <a:lnTo>
                    <a:pt x="132918" y="33223"/>
                  </a:lnTo>
                  <a:lnTo>
                    <a:pt x="143992" y="33223"/>
                  </a:lnTo>
                  <a:lnTo>
                    <a:pt x="143992" y="22148"/>
                  </a:lnTo>
                  <a:close/>
                </a:path>
                <a:path w="620395" h="33654">
                  <a:moveTo>
                    <a:pt x="210451" y="22148"/>
                  </a:moveTo>
                  <a:lnTo>
                    <a:pt x="199377" y="22148"/>
                  </a:lnTo>
                  <a:lnTo>
                    <a:pt x="188302" y="22148"/>
                  </a:lnTo>
                  <a:lnTo>
                    <a:pt x="188302" y="11074"/>
                  </a:lnTo>
                  <a:lnTo>
                    <a:pt x="188302" y="0"/>
                  </a:lnTo>
                  <a:lnTo>
                    <a:pt x="177228" y="0"/>
                  </a:lnTo>
                  <a:lnTo>
                    <a:pt x="177228" y="11074"/>
                  </a:lnTo>
                  <a:lnTo>
                    <a:pt x="177228" y="22148"/>
                  </a:lnTo>
                  <a:lnTo>
                    <a:pt x="177228" y="33223"/>
                  </a:lnTo>
                  <a:lnTo>
                    <a:pt x="188302" y="33223"/>
                  </a:lnTo>
                  <a:lnTo>
                    <a:pt x="199377" y="33223"/>
                  </a:lnTo>
                  <a:lnTo>
                    <a:pt x="210451" y="33223"/>
                  </a:lnTo>
                  <a:lnTo>
                    <a:pt x="210451" y="22148"/>
                  </a:lnTo>
                  <a:close/>
                </a:path>
                <a:path w="620395" h="33654">
                  <a:moveTo>
                    <a:pt x="232613" y="0"/>
                  </a:moveTo>
                  <a:lnTo>
                    <a:pt x="221538" y="0"/>
                  </a:lnTo>
                  <a:lnTo>
                    <a:pt x="221538" y="11074"/>
                  </a:lnTo>
                  <a:lnTo>
                    <a:pt x="232613" y="11074"/>
                  </a:lnTo>
                  <a:lnTo>
                    <a:pt x="232613" y="0"/>
                  </a:lnTo>
                  <a:close/>
                </a:path>
                <a:path w="620395" h="33654">
                  <a:moveTo>
                    <a:pt x="265836" y="11074"/>
                  </a:moveTo>
                  <a:lnTo>
                    <a:pt x="254762" y="11074"/>
                  </a:lnTo>
                  <a:lnTo>
                    <a:pt x="243687" y="11074"/>
                  </a:lnTo>
                  <a:lnTo>
                    <a:pt x="232613" y="11074"/>
                  </a:lnTo>
                  <a:lnTo>
                    <a:pt x="232613" y="22148"/>
                  </a:lnTo>
                  <a:lnTo>
                    <a:pt x="221538" y="22148"/>
                  </a:lnTo>
                  <a:lnTo>
                    <a:pt x="210464" y="22148"/>
                  </a:lnTo>
                  <a:lnTo>
                    <a:pt x="210464" y="33223"/>
                  </a:lnTo>
                  <a:lnTo>
                    <a:pt x="265836" y="33223"/>
                  </a:lnTo>
                  <a:lnTo>
                    <a:pt x="265836" y="22161"/>
                  </a:lnTo>
                  <a:lnTo>
                    <a:pt x="265836" y="11074"/>
                  </a:lnTo>
                  <a:close/>
                </a:path>
                <a:path w="620395" h="33654">
                  <a:moveTo>
                    <a:pt x="321221" y="22148"/>
                  </a:moveTo>
                  <a:lnTo>
                    <a:pt x="310146" y="22148"/>
                  </a:lnTo>
                  <a:lnTo>
                    <a:pt x="299072" y="22148"/>
                  </a:lnTo>
                  <a:lnTo>
                    <a:pt x="287997" y="22148"/>
                  </a:lnTo>
                  <a:lnTo>
                    <a:pt x="287997" y="11074"/>
                  </a:lnTo>
                  <a:lnTo>
                    <a:pt x="299072" y="11074"/>
                  </a:lnTo>
                  <a:lnTo>
                    <a:pt x="299072" y="0"/>
                  </a:lnTo>
                  <a:lnTo>
                    <a:pt x="287997" y="0"/>
                  </a:lnTo>
                  <a:lnTo>
                    <a:pt x="276923" y="0"/>
                  </a:lnTo>
                  <a:lnTo>
                    <a:pt x="265849" y="0"/>
                  </a:lnTo>
                  <a:lnTo>
                    <a:pt x="265849" y="11074"/>
                  </a:lnTo>
                  <a:lnTo>
                    <a:pt x="276923" y="11074"/>
                  </a:lnTo>
                  <a:lnTo>
                    <a:pt x="276923" y="22148"/>
                  </a:lnTo>
                  <a:lnTo>
                    <a:pt x="276923" y="33223"/>
                  </a:lnTo>
                  <a:lnTo>
                    <a:pt x="287997" y="33223"/>
                  </a:lnTo>
                  <a:lnTo>
                    <a:pt x="299072" y="33223"/>
                  </a:lnTo>
                  <a:lnTo>
                    <a:pt x="310146" y="33223"/>
                  </a:lnTo>
                  <a:lnTo>
                    <a:pt x="321221" y="33223"/>
                  </a:lnTo>
                  <a:lnTo>
                    <a:pt x="321221" y="22148"/>
                  </a:lnTo>
                  <a:close/>
                </a:path>
                <a:path w="620395" h="33654">
                  <a:moveTo>
                    <a:pt x="354457" y="0"/>
                  </a:moveTo>
                  <a:lnTo>
                    <a:pt x="343382" y="0"/>
                  </a:lnTo>
                  <a:lnTo>
                    <a:pt x="332308" y="0"/>
                  </a:lnTo>
                  <a:lnTo>
                    <a:pt x="332308" y="11074"/>
                  </a:lnTo>
                  <a:lnTo>
                    <a:pt x="343382" y="11074"/>
                  </a:lnTo>
                  <a:lnTo>
                    <a:pt x="354457" y="11074"/>
                  </a:lnTo>
                  <a:lnTo>
                    <a:pt x="354457" y="0"/>
                  </a:lnTo>
                  <a:close/>
                </a:path>
                <a:path w="620395" h="33654">
                  <a:moveTo>
                    <a:pt x="376605" y="0"/>
                  </a:moveTo>
                  <a:lnTo>
                    <a:pt x="365531" y="0"/>
                  </a:lnTo>
                  <a:lnTo>
                    <a:pt x="365531" y="11074"/>
                  </a:lnTo>
                  <a:lnTo>
                    <a:pt x="354457" y="11074"/>
                  </a:lnTo>
                  <a:lnTo>
                    <a:pt x="354457" y="22148"/>
                  </a:lnTo>
                  <a:lnTo>
                    <a:pt x="343382" y="22148"/>
                  </a:lnTo>
                  <a:lnTo>
                    <a:pt x="332308" y="22148"/>
                  </a:lnTo>
                  <a:lnTo>
                    <a:pt x="332308" y="11074"/>
                  </a:lnTo>
                  <a:lnTo>
                    <a:pt x="321233" y="11074"/>
                  </a:lnTo>
                  <a:lnTo>
                    <a:pt x="321233" y="22148"/>
                  </a:lnTo>
                  <a:lnTo>
                    <a:pt x="321233" y="33223"/>
                  </a:lnTo>
                  <a:lnTo>
                    <a:pt x="332308" y="33223"/>
                  </a:lnTo>
                  <a:lnTo>
                    <a:pt x="343382" y="33223"/>
                  </a:lnTo>
                  <a:lnTo>
                    <a:pt x="354457" y="33223"/>
                  </a:lnTo>
                  <a:lnTo>
                    <a:pt x="354457" y="22161"/>
                  </a:lnTo>
                  <a:lnTo>
                    <a:pt x="365531" y="22161"/>
                  </a:lnTo>
                  <a:lnTo>
                    <a:pt x="365531" y="33223"/>
                  </a:lnTo>
                  <a:lnTo>
                    <a:pt x="376605" y="33223"/>
                  </a:lnTo>
                  <a:lnTo>
                    <a:pt x="376605" y="22161"/>
                  </a:lnTo>
                  <a:lnTo>
                    <a:pt x="376605" y="11074"/>
                  </a:lnTo>
                  <a:lnTo>
                    <a:pt x="376605" y="0"/>
                  </a:lnTo>
                  <a:close/>
                </a:path>
                <a:path w="620395" h="33654">
                  <a:moveTo>
                    <a:pt x="387692" y="22148"/>
                  </a:moveTo>
                  <a:lnTo>
                    <a:pt x="376618" y="22148"/>
                  </a:lnTo>
                  <a:lnTo>
                    <a:pt x="376618" y="33223"/>
                  </a:lnTo>
                  <a:lnTo>
                    <a:pt x="387692" y="33223"/>
                  </a:lnTo>
                  <a:lnTo>
                    <a:pt x="387692" y="22148"/>
                  </a:lnTo>
                  <a:close/>
                </a:path>
                <a:path w="620395" h="33654">
                  <a:moveTo>
                    <a:pt x="398767" y="0"/>
                  </a:moveTo>
                  <a:lnTo>
                    <a:pt x="387692" y="0"/>
                  </a:lnTo>
                  <a:lnTo>
                    <a:pt x="376618" y="0"/>
                  </a:lnTo>
                  <a:lnTo>
                    <a:pt x="376618" y="11074"/>
                  </a:lnTo>
                  <a:lnTo>
                    <a:pt x="387692" y="11074"/>
                  </a:lnTo>
                  <a:lnTo>
                    <a:pt x="398767" y="11074"/>
                  </a:lnTo>
                  <a:lnTo>
                    <a:pt x="398767" y="0"/>
                  </a:lnTo>
                  <a:close/>
                </a:path>
                <a:path w="620395" h="33654">
                  <a:moveTo>
                    <a:pt x="420916" y="11074"/>
                  </a:moveTo>
                  <a:lnTo>
                    <a:pt x="409841" y="11074"/>
                  </a:lnTo>
                  <a:lnTo>
                    <a:pt x="409841" y="22148"/>
                  </a:lnTo>
                  <a:lnTo>
                    <a:pt x="398767" y="22148"/>
                  </a:lnTo>
                  <a:lnTo>
                    <a:pt x="398767" y="33223"/>
                  </a:lnTo>
                  <a:lnTo>
                    <a:pt x="409841" y="33223"/>
                  </a:lnTo>
                  <a:lnTo>
                    <a:pt x="409841" y="22161"/>
                  </a:lnTo>
                  <a:lnTo>
                    <a:pt x="420916" y="22161"/>
                  </a:lnTo>
                  <a:lnTo>
                    <a:pt x="420916" y="11074"/>
                  </a:lnTo>
                  <a:close/>
                </a:path>
                <a:path w="620395" h="33654">
                  <a:moveTo>
                    <a:pt x="431990" y="0"/>
                  </a:moveTo>
                  <a:lnTo>
                    <a:pt x="420916" y="0"/>
                  </a:lnTo>
                  <a:lnTo>
                    <a:pt x="420916" y="11074"/>
                  </a:lnTo>
                  <a:lnTo>
                    <a:pt x="431990" y="11074"/>
                  </a:lnTo>
                  <a:lnTo>
                    <a:pt x="431990" y="0"/>
                  </a:lnTo>
                  <a:close/>
                </a:path>
                <a:path w="620395" h="33654">
                  <a:moveTo>
                    <a:pt x="465226" y="11074"/>
                  </a:moveTo>
                  <a:lnTo>
                    <a:pt x="454152" y="11074"/>
                  </a:lnTo>
                  <a:lnTo>
                    <a:pt x="454152" y="0"/>
                  </a:lnTo>
                  <a:lnTo>
                    <a:pt x="443077" y="0"/>
                  </a:lnTo>
                  <a:lnTo>
                    <a:pt x="432003" y="0"/>
                  </a:lnTo>
                  <a:lnTo>
                    <a:pt x="432003" y="11074"/>
                  </a:lnTo>
                  <a:lnTo>
                    <a:pt x="432003" y="22161"/>
                  </a:lnTo>
                  <a:lnTo>
                    <a:pt x="443077" y="22161"/>
                  </a:lnTo>
                  <a:lnTo>
                    <a:pt x="454152" y="22161"/>
                  </a:lnTo>
                  <a:lnTo>
                    <a:pt x="465226" y="22161"/>
                  </a:lnTo>
                  <a:lnTo>
                    <a:pt x="465226" y="11074"/>
                  </a:lnTo>
                  <a:close/>
                </a:path>
                <a:path w="620395" h="33654">
                  <a:moveTo>
                    <a:pt x="487375" y="0"/>
                  </a:moveTo>
                  <a:lnTo>
                    <a:pt x="476300" y="0"/>
                  </a:lnTo>
                  <a:lnTo>
                    <a:pt x="476300" y="11074"/>
                  </a:lnTo>
                  <a:lnTo>
                    <a:pt x="476300" y="22161"/>
                  </a:lnTo>
                  <a:lnTo>
                    <a:pt x="487375" y="22161"/>
                  </a:lnTo>
                  <a:lnTo>
                    <a:pt x="487375" y="11074"/>
                  </a:lnTo>
                  <a:lnTo>
                    <a:pt x="487375" y="0"/>
                  </a:lnTo>
                  <a:close/>
                </a:path>
                <a:path w="620395" h="33654">
                  <a:moveTo>
                    <a:pt x="498462" y="11074"/>
                  </a:moveTo>
                  <a:lnTo>
                    <a:pt x="487387" y="11074"/>
                  </a:lnTo>
                  <a:lnTo>
                    <a:pt x="487387" y="22161"/>
                  </a:lnTo>
                  <a:lnTo>
                    <a:pt x="498462" y="22161"/>
                  </a:lnTo>
                  <a:lnTo>
                    <a:pt x="498462" y="11074"/>
                  </a:lnTo>
                  <a:close/>
                </a:path>
                <a:path w="620395" h="33654">
                  <a:moveTo>
                    <a:pt x="542759" y="0"/>
                  </a:moveTo>
                  <a:lnTo>
                    <a:pt x="531685" y="0"/>
                  </a:lnTo>
                  <a:lnTo>
                    <a:pt x="520611" y="0"/>
                  </a:lnTo>
                  <a:lnTo>
                    <a:pt x="509536" y="0"/>
                  </a:lnTo>
                  <a:lnTo>
                    <a:pt x="498462" y="0"/>
                  </a:lnTo>
                  <a:lnTo>
                    <a:pt x="498462" y="11074"/>
                  </a:lnTo>
                  <a:lnTo>
                    <a:pt x="509536" y="11074"/>
                  </a:lnTo>
                  <a:lnTo>
                    <a:pt x="520611" y="11074"/>
                  </a:lnTo>
                  <a:lnTo>
                    <a:pt x="520611" y="22161"/>
                  </a:lnTo>
                  <a:lnTo>
                    <a:pt x="531685" y="22161"/>
                  </a:lnTo>
                  <a:lnTo>
                    <a:pt x="531685" y="33223"/>
                  </a:lnTo>
                  <a:lnTo>
                    <a:pt x="542759" y="33223"/>
                  </a:lnTo>
                  <a:lnTo>
                    <a:pt x="542759" y="22161"/>
                  </a:lnTo>
                  <a:lnTo>
                    <a:pt x="542759" y="11074"/>
                  </a:lnTo>
                  <a:lnTo>
                    <a:pt x="542759" y="0"/>
                  </a:lnTo>
                  <a:close/>
                </a:path>
                <a:path w="620395" h="33654">
                  <a:moveTo>
                    <a:pt x="564921" y="11074"/>
                  </a:moveTo>
                  <a:lnTo>
                    <a:pt x="553847" y="11074"/>
                  </a:lnTo>
                  <a:lnTo>
                    <a:pt x="542772" y="11074"/>
                  </a:lnTo>
                  <a:lnTo>
                    <a:pt x="542772" y="22161"/>
                  </a:lnTo>
                  <a:lnTo>
                    <a:pt x="553847" y="22161"/>
                  </a:lnTo>
                  <a:lnTo>
                    <a:pt x="564921" y="22161"/>
                  </a:lnTo>
                  <a:lnTo>
                    <a:pt x="564921" y="11074"/>
                  </a:lnTo>
                  <a:close/>
                </a:path>
                <a:path w="620395" h="33654">
                  <a:moveTo>
                    <a:pt x="575995" y="0"/>
                  </a:moveTo>
                  <a:lnTo>
                    <a:pt x="564921" y="0"/>
                  </a:lnTo>
                  <a:lnTo>
                    <a:pt x="564921" y="11074"/>
                  </a:lnTo>
                  <a:lnTo>
                    <a:pt x="575995" y="11074"/>
                  </a:lnTo>
                  <a:lnTo>
                    <a:pt x="575995" y="0"/>
                  </a:lnTo>
                  <a:close/>
                </a:path>
                <a:path w="620395" h="33654">
                  <a:moveTo>
                    <a:pt x="598144" y="11074"/>
                  </a:moveTo>
                  <a:lnTo>
                    <a:pt x="587070" y="11074"/>
                  </a:lnTo>
                  <a:lnTo>
                    <a:pt x="587070" y="22161"/>
                  </a:lnTo>
                  <a:lnTo>
                    <a:pt x="598144" y="22161"/>
                  </a:lnTo>
                  <a:lnTo>
                    <a:pt x="598144" y="11074"/>
                  </a:lnTo>
                  <a:close/>
                </a:path>
                <a:path w="620395" h="33654">
                  <a:moveTo>
                    <a:pt x="620306" y="0"/>
                  </a:moveTo>
                  <a:lnTo>
                    <a:pt x="609231" y="0"/>
                  </a:lnTo>
                  <a:lnTo>
                    <a:pt x="609231" y="11074"/>
                  </a:lnTo>
                  <a:lnTo>
                    <a:pt x="598157" y="11074"/>
                  </a:lnTo>
                  <a:lnTo>
                    <a:pt x="598157" y="22161"/>
                  </a:lnTo>
                  <a:lnTo>
                    <a:pt x="609231" y="22161"/>
                  </a:lnTo>
                  <a:lnTo>
                    <a:pt x="620306" y="22161"/>
                  </a:lnTo>
                  <a:lnTo>
                    <a:pt x="620306" y="11074"/>
                  </a:lnTo>
                  <a:lnTo>
                    <a:pt x="62030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91935" y="4573358"/>
              <a:ext cx="631825" cy="33655"/>
            </a:xfrm>
            <a:custGeom>
              <a:avLst/>
              <a:gdLst/>
              <a:ahLst/>
              <a:cxnLst/>
              <a:rect l="l" t="t" r="r" b="b"/>
              <a:pathLst>
                <a:path w="631825" h="33654">
                  <a:moveTo>
                    <a:pt x="44297" y="22161"/>
                  </a:moveTo>
                  <a:lnTo>
                    <a:pt x="33223" y="22161"/>
                  </a:lnTo>
                  <a:lnTo>
                    <a:pt x="22148" y="22161"/>
                  </a:lnTo>
                  <a:lnTo>
                    <a:pt x="11074" y="22161"/>
                  </a:lnTo>
                  <a:lnTo>
                    <a:pt x="0" y="22161"/>
                  </a:lnTo>
                  <a:lnTo>
                    <a:pt x="0" y="33248"/>
                  </a:lnTo>
                  <a:lnTo>
                    <a:pt x="11074" y="33248"/>
                  </a:lnTo>
                  <a:lnTo>
                    <a:pt x="22148" y="33248"/>
                  </a:lnTo>
                  <a:lnTo>
                    <a:pt x="33223" y="33248"/>
                  </a:lnTo>
                  <a:lnTo>
                    <a:pt x="44297" y="33248"/>
                  </a:lnTo>
                  <a:lnTo>
                    <a:pt x="44297" y="22161"/>
                  </a:lnTo>
                  <a:close/>
                </a:path>
                <a:path w="631825" h="33654">
                  <a:moveTo>
                    <a:pt x="77533" y="22161"/>
                  </a:moveTo>
                  <a:lnTo>
                    <a:pt x="66459" y="22161"/>
                  </a:lnTo>
                  <a:lnTo>
                    <a:pt x="55384" y="22161"/>
                  </a:lnTo>
                  <a:lnTo>
                    <a:pt x="44310" y="22161"/>
                  </a:lnTo>
                  <a:lnTo>
                    <a:pt x="44310" y="33248"/>
                  </a:lnTo>
                  <a:lnTo>
                    <a:pt x="55384" y="33248"/>
                  </a:lnTo>
                  <a:lnTo>
                    <a:pt x="66459" y="33248"/>
                  </a:lnTo>
                  <a:lnTo>
                    <a:pt x="77533" y="33248"/>
                  </a:lnTo>
                  <a:lnTo>
                    <a:pt x="77533" y="22161"/>
                  </a:lnTo>
                  <a:close/>
                </a:path>
                <a:path w="631825" h="33654">
                  <a:moveTo>
                    <a:pt x="99682" y="11074"/>
                  </a:moveTo>
                  <a:lnTo>
                    <a:pt x="88607" y="11074"/>
                  </a:lnTo>
                  <a:lnTo>
                    <a:pt x="88607" y="22161"/>
                  </a:lnTo>
                  <a:lnTo>
                    <a:pt x="99682" y="22161"/>
                  </a:lnTo>
                  <a:lnTo>
                    <a:pt x="99682" y="11074"/>
                  </a:lnTo>
                  <a:close/>
                </a:path>
                <a:path w="631825" h="33654">
                  <a:moveTo>
                    <a:pt x="121843" y="22161"/>
                  </a:moveTo>
                  <a:lnTo>
                    <a:pt x="110769" y="22161"/>
                  </a:lnTo>
                  <a:lnTo>
                    <a:pt x="110769" y="11074"/>
                  </a:lnTo>
                  <a:lnTo>
                    <a:pt x="99695" y="11074"/>
                  </a:lnTo>
                  <a:lnTo>
                    <a:pt x="99695" y="22161"/>
                  </a:lnTo>
                  <a:lnTo>
                    <a:pt x="99695" y="33248"/>
                  </a:lnTo>
                  <a:lnTo>
                    <a:pt x="110769" y="33248"/>
                  </a:lnTo>
                  <a:lnTo>
                    <a:pt x="121843" y="33248"/>
                  </a:lnTo>
                  <a:lnTo>
                    <a:pt x="121843" y="22161"/>
                  </a:lnTo>
                  <a:close/>
                </a:path>
                <a:path w="631825" h="33654">
                  <a:moveTo>
                    <a:pt x="155054" y="22161"/>
                  </a:moveTo>
                  <a:lnTo>
                    <a:pt x="143992" y="22161"/>
                  </a:lnTo>
                  <a:lnTo>
                    <a:pt x="143992" y="11074"/>
                  </a:lnTo>
                  <a:lnTo>
                    <a:pt x="132918" y="11074"/>
                  </a:lnTo>
                  <a:lnTo>
                    <a:pt x="121843" y="11074"/>
                  </a:lnTo>
                  <a:lnTo>
                    <a:pt x="121843" y="22161"/>
                  </a:lnTo>
                  <a:lnTo>
                    <a:pt x="132918" y="22161"/>
                  </a:lnTo>
                  <a:lnTo>
                    <a:pt x="132918" y="33248"/>
                  </a:lnTo>
                  <a:lnTo>
                    <a:pt x="143992" y="33248"/>
                  </a:lnTo>
                  <a:lnTo>
                    <a:pt x="155054" y="33248"/>
                  </a:lnTo>
                  <a:lnTo>
                    <a:pt x="155054" y="22161"/>
                  </a:lnTo>
                  <a:close/>
                </a:path>
                <a:path w="631825" h="33654">
                  <a:moveTo>
                    <a:pt x="166154" y="22161"/>
                  </a:moveTo>
                  <a:lnTo>
                    <a:pt x="155079" y="22161"/>
                  </a:lnTo>
                  <a:lnTo>
                    <a:pt x="155079" y="33248"/>
                  </a:lnTo>
                  <a:lnTo>
                    <a:pt x="166154" y="33248"/>
                  </a:lnTo>
                  <a:lnTo>
                    <a:pt x="166154" y="22161"/>
                  </a:lnTo>
                  <a:close/>
                </a:path>
                <a:path w="631825" h="33654">
                  <a:moveTo>
                    <a:pt x="177228" y="11074"/>
                  </a:moveTo>
                  <a:lnTo>
                    <a:pt x="166154" y="11074"/>
                  </a:lnTo>
                  <a:lnTo>
                    <a:pt x="166154" y="22161"/>
                  </a:lnTo>
                  <a:lnTo>
                    <a:pt x="177228" y="22161"/>
                  </a:lnTo>
                  <a:lnTo>
                    <a:pt x="177228" y="11074"/>
                  </a:lnTo>
                  <a:close/>
                </a:path>
                <a:path w="631825" h="33654">
                  <a:moveTo>
                    <a:pt x="188302" y="22161"/>
                  </a:moveTo>
                  <a:lnTo>
                    <a:pt x="177228" y="22161"/>
                  </a:lnTo>
                  <a:lnTo>
                    <a:pt x="177228" y="33248"/>
                  </a:lnTo>
                  <a:lnTo>
                    <a:pt x="188302" y="33248"/>
                  </a:lnTo>
                  <a:lnTo>
                    <a:pt x="188302" y="22161"/>
                  </a:lnTo>
                  <a:close/>
                </a:path>
                <a:path w="631825" h="33654">
                  <a:moveTo>
                    <a:pt x="210451" y="11074"/>
                  </a:moveTo>
                  <a:lnTo>
                    <a:pt x="199377" y="11074"/>
                  </a:lnTo>
                  <a:lnTo>
                    <a:pt x="188302" y="11074"/>
                  </a:lnTo>
                  <a:lnTo>
                    <a:pt x="188302" y="22161"/>
                  </a:lnTo>
                  <a:lnTo>
                    <a:pt x="199377" y="22161"/>
                  </a:lnTo>
                  <a:lnTo>
                    <a:pt x="210451" y="22161"/>
                  </a:lnTo>
                  <a:lnTo>
                    <a:pt x="210451" y="11074"/>
                  </a:lnTo>
                  <a:close/>
                </a:path>
                <a:path w="631825" h="33654">
                  <a:moveTo>
                    <a:pt x="265836" y="11074"/>
                  </a:moveTo>
                  <a:lnTo>
                    <a:pt x="254762" y="11074"/>
                  </a:lnTo>
                  <a:lnTo>
                    <a:pt x="243687" y="11074"/>
                  </a:lnTo>
                  <a:lnTo>
                    <a:pt x="232613" y="11074"/>
                  </a:lnTo>
                  <a:lnTo>
                    <a:pt x="232613" y="22161"/>
                  </a:lnTo>
                  <a:lnTo>
                    <a:pt x="243687" y="22161"/>
                  </a:lnTo>
                  <a:lnTo>
                    <a:pt x="254762" y="22161"/>
                  </a:lnTo>
                  <a:lnTo>
                    <a:pt x="265836" y="22161"/>
                  </a:lnTo>
                  <a:lnTo>
                    <a:pt x="265836" y="11074"/>
                  </a:lnTo>
                  <a:close/>
                </a:path>
                <a:path w="631825" h="33654">
                  <a:moveTo>
                    <a:pt x="276923" y="11074"/>
                  </a:moveTo>
                  <a:lnTo>
                    <a:pt x="265849" y="11074"/>
                  </a:lnTo>
                  <a:lnTo>
                    <a:pt x="265849" y="22161"/>
                  </a:lnTo>
                  <a:lnTo>
                    <a:pt x="276923" y="22161"/>
                  </a:lnTo>
                  <a:lnTo>
                    <a:pt x="276923" y="11074"/>
                  </a:lnTo>
                  <a:close/>
                </a:path>
                <a:path w="631825" h="33654">
                  <a:moveTo>
                    <a:pt x="299072" y="11074"/>
                  </a:moveTo>
                  <a:lnTo>
                    <a:pt x="287997" y="11074"/>
                  </a:lnTo>
                  <a:lnTo>
                    <a:pt x="287997" y="22161"/>
                  </a:lnTo>
                  <a:lnTo>
                    <a:pt x="299072" y="22161"/>
                  </a:lnTo>
                  <a:lnTo>
                    <a:pt x="299072" y="11074"/>
                  </a:lnTo>
                  <a:close/>
                </a:path>
                <a:path w="631825" h="33654">
                  <a:moveTo>
                    <a:pt x="354457" y="11074"/>
                  </a:moveTo>
                  <a:lnTo>
                    <a:pt x="343382" y="11074"/>
                  </a:lnTo>
                  <a:lnTo>
                    <a:pt x="332308" y="11074"/>
                  </a:lnTo>
                  <a:lnTo>
                    <a:pt x="332308" y="22161"/>
                  </a:lnTo>
                  <a:lnTo>
                    <a:pt x="343382" y="22161"/>
                  </a:lnTo>
                  <a:lnTo>
                    <a:pt x="354457" y="22161"/>
                  </a:lnTo>
                  <a:lnTo>
                    <a:pt x="354457" y="11074"/>
                  </a:lnTo>
                  <a:close/>
                </a:path>
                <a:path w="631825" h="33654">
                  <a:moveTo>
                    <a:pt x="409841" y="11074"/>
                  </a:moveTo>
                  <a:lnTo>
                    <a:pt x="398767" y="11074"/>
                  </a:lnTo>
                  <a:lnTo>
                    <a:pt x="387692" y="11074"/>
                  </a:lnTo>
                  <a:lnTo>
                    <a:pt x="387692" y="22161"/>
                  </a:lnTo>
                  <a:lnTo>
                    <a:pt x="398767" y="22161"/>
                  </a:lnTo>
                  <a:lnTo>
                    <a:pt x="409841" y="22161"/>
                  </a:lnTo>
                  <a:lnTo>
                    <a:pt x="409841" y="11074"/>
                  </a:lnTo>
                  <a:close/>
                </a:path>
                <a:path w="631825" h="33654">
                  <a:moveTo>
                    <a:pt x="454152" y="11074"/>
                  </a:moveTo>
                  <a:lnTo>
                    <a:pt x="443077" y="11074"/>
                  </a:lnTo>
                  <a:lnTo>
                    <a:pt x="443077" y="22161"/>
                  </a:lnTo>
                  <a:lnTo>
                    <a:pt x="454152" y="22161"/>
                  </a:lnTo>
                  <a:lnTo>
                    <a:pt x="454152" y="11074"/>
                  </a:lnTo>
                  <a:close/>
                </a:path>
                <a:path w="631825" h="33654">
                  <a:moveTo>
                    <a:pt x="487375" y="11074"/>
                  </a:moveTo>
                  <a:lnTo>
                    <a:pt x="476300" y="11074"/>
                  </a:lnTo>
                  <a:lnTo>
                    <a:pt x="465226" y="11074"/>
                  </a:lnTo>
                  <a:lnTo>
                    <a:pt x="465226" y="22161"/>
                  </a:lnTo>
                  <a:lnTo>
                    <a:pt x="476300" y="22161"/>
                  </a:lnTo>
                  <a:lnTo>
                    <a:pt x="487375" y="22161"/>
                  </a:lnTo>
                  <a:lnTo>
                    <a:pt x="487375" y="11074"/>
                  </a:lnTo>
                  <a:close/>
                </a:path>
                <a:path w="631825" h="33654">
                  <a:moveTo>
                    <a:pt x="542759" y="0"/>
                  </a:moveTo>
                  <a:lnTo>
                    <a:pt x="531685" y="0"/>
                  </a:lnTo>
                  <a:lnTo>
                    <a:pt x="531685" y="11074"/>
                  </a:lnTo>
                  <a:lnTo>
                    <a:pt x="520611" y="11074"/>
                  </a:lnTo>
                  <a:lnTo>
                    <a:pt x="520611" y="22161"/>
                  </a:lnTo>
                  <a:lnTo>
                    <a:pt x="531685" y="22161"/>
                  </a:lnTo>
                  <a:lnTo>
                    <a:pt x="542759" y="22161"/>
                  </a:lnTo>
                  <a:lnTo>
                    <a:pt x="542759" y="11074"/>
                  </a:lnTo>
                  <a:lnTo>
                    <a:pt x="542759" y="0"/>
                  </a:lnTo>
                  <a:close/>
                </a:path>
                <a:path w="631825" h="33654">
                  <a:moveTo>
                    <a:pt x="598144" y="11074"/>
                  </a:moveTo>
                  <a:lnTo>
                    <a:pt x="587070" y="11074"/>
                  </a:lnTo>
                  <a:lnTo>
                    <a:pt x="587070" y="0"/>
                  </a:lnTo>
                  <a:lnTo>
                    <a:pt x="575995" y="0"/>
                  </a:lnTo>
                  <a:lnTo>
                    <a:pt x="564921" y="0"/>
                  </a:lnTo>
                  <a:lnTo>
                    <a:pt x="553847" y="0"/>
                  </a:lnTo>
                  <a:lnTo>
                    <a:pt x="542772" y="0"/>
                  </a:lnTo>
                  <a:lnTo>
                    <a:pt x="542772" y="11074"/>
                  </a:lnTo>
                  <a:lnTo>
                    <a:pt x="553847" y="11074"/>
                  </a:lnTo>
                  <a:lnTo>
                    <a:pt x="564921" y="11074"/>
                  </a:lnTo>
                  <a:lnTo>
                    <a:pt x="575995" y="11074"/>
                  </a:lnTo>
                  <a:lnTo>
                    <a:pt x="575995" y="22161"/>
                  </a:lnTo>
                  <a:lnTo>
                    <a:pt x="587070" y="22161"/>
                  </a:lnTo>
                  <a:lnTo>
                    <a:pt x="598144" y="22161"/>
                  </a:lnTo>
                  <a:lnTo>
                    <a:pt x="598144" y="11074"/>
                  </a:lnTo>
                  <a:close/>
                </a:path>
                <a:path w="631825" h="33654">
                  <a:moveTo>
                    <a:pt x="620306" y="0"/>
                  </a:moveTo>
                  <a:lnTo>
                    <a:pt x="609231" y="0"/>
                  </a:lnTo>
                  <a:lnTo>
                    <a:pt x="609231" y="11074"/>
                  </a:lnTo>
                  <a:lnTo>
                    <a:pt x="620306" y="11074"/>
                  </a:lnTo>
                  <a:lnTo>
                    <a:pt x="620306" y="0"/>
                  </a:lnTo>
                  <a:close/>
                </a:path>
                <a:path w="631825" h="33654">
                  <a:moveTo>
                    <a:pt x="631380" y="11074"/>
                  </a:moveTo>
                  <a:lnTo>
                    <a:pt x="620306" y="11074"/>
                  </a:lnTo>
                  <a:lnTo>
                    <a:pt x="620306" y="22161"/>
                  </a:lnTo>
                  <a:lnTo>
                    <a:pt x="631380" y="22161"/>
                  </a:lnTo>
                  <a:lnTo>
                    <a:pt x="631380" y="1107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335622" y="4601057"/>
              <a:ext cx="199390" cy="0"/>
            </a:xfrm>
            <a:custGeom>
              <a:avLst/>
              <a:gdLst/>
              <a:ahLst/>
              <a:cxnLst/>
              <a:rect l="l" t="t" r="r" b="b"/>
              <a:pathLst>
                <a:path w="199390">
                  <a:moveTo>
                    <a:pt x="0" y="0"/>
                  </a:moveTo>
                  <a:lnTo>
                    <a:pt x="199390" y="0"/>
                  </a:lnTo>
                </a:path>
              </a:pathLst>
            </a:custGeom>
            <a:ln w="11074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91935" y="4595520"/>
              <a:ext cx="620395" cy="22225"/>
            </a:xfrm>
            <a:custGeom>
              <a:avLst/>
              <a:gdLst/>
              <a:ahLst/>
              <a:cxnLst/>
              <a:rect l="l" t="t" r="r" b="b"/>
              <a:pathLst>
                <a:path w="620395" h="22225">
                  <a:moveTo>
                    <a:pt x="11074" y="11074"/>
                  </a:moveTo>
                  <a:lnTo>
                    <a:pt x="0" y="11074"/>
                  </a:lnTo>
                  <a:lnTo>
                    <a:pt x="0" y="22148"/>
                  </a:lnTo>
                  <a:lnTo>
                    <a:pt x="11074" y="22148"/>
                  </a:lnTo>
                  <a:lnTo>
                    <a:pt x="11074" y="11074"/>
                  </a:lnTo>
                  <a:close/>
                </a:path>
                <a:path w="620395" h="22225">
                  <a:moveTo>
                    <a:pt x="77533" y="11074"/>
                  </a:moveTo>
                  <a:lnTo>
                    <a:pt x="66459" y="11074"/>
                  </a:lnTo>
                  <a:lnTo>
                    <a:pt x="66459" y="22148"/>
                  </a:lnTo>
                  <a:lnTo>
                    <a:pt x="77533" y="22148"/>
                  </a:lnTo>
                  <a:lnTo>
                    <a:pt x="77533" y="11074"/>
                  </a:lnTo>
                  <a:close/>
                </a:path>
                <a:path w="620395" h="22225">
                  <a:moveTo>
                    <a:pt x="99682" y="11074"/>
                  </a:moveTo>
                  <a:lnTo>
                    <a:pt x="88607" y="11074"/>
                  </a:lnTo>
                  <a:lnTo>
                    <a:pt x="88607" y="22148"/>
                  </a:lnTo>
                  <a:lnTo>
                    <a:pt x="99682" y="22148"/>
                  </a:lnTo>
                  <a:lnTo>
                    <a:pt x="99682" y="11074"/>
                  </a:lnTo>
                  <a:close/>
                </a:path>
                <a:path w="620395" h="22225">
                  <a:moveTo>
                    <a:pt x="132918" y="11074"/>
                  </a:moveTo>
                  <a:lnTo>
                    <a:pt x="121843" y="11074"/>
                  </a:lnTo>
                  <a:lnTo>
                    <a:pt x="110769" y="11074"/>
                  </a:lnTo>
                  <a:lnTo>
                    <a:pt x="110769" y="22148"/>
                  </a:lnTo>
                  <a:lnTo>
                    <a:pt x="121843" y="22148"/>
                  </a:lnTo>
                  <a:lnTo>
                    <a:pt x="132918" y="22148"/>
                  </a:lnTo>
                  <a:lnTo>
                    <a:pt x="132918" y="11074"/>
                  </a:lnTo>
                  <a:close/>
                </a:path>
                <a:path w="620395" h="22225">
                  <a:moveTo>
                    <a:pt x="155054" y="11074"/>
                  </a:moveTo>
                  <a:lnTo>
                    <a:pt x="143992" y="11074"/>
                  </a:lnTo>
                  <a:lnTo>
                    <a:pt x="143992" y="22148"/>
                  </a:lnTo>
                  <a:lnTo>
                    <a:pt x="155054" y="22148"/>
                  </a:lnTo>
                  <a:lnTo>
                    <a:pt x="155054" y="11074"/>
                  </a:lnTo>
                  <a:close/>
                </a:path>
                <a:path w="620395" h="22225">
                  <a:moveTo>
                    <a:pt x="210451" y="11074"/>
                  </a:moveTo>
                  <a:lnTo>
                    <a:pt x="199377" y="11074"/>
                  </a:lnTo>
                  <a:lnTo>
                    <a:pt x="188302" y="11074"/>
                  </a:lnTo>
                  <a:lnTo>
                    <a:pt x="188302" y="22148"/>
                  </a:lnTo>
                  <a:lnTo>
                    <a:pt x="199377" y="22148"/>
                  </a:lnTo>
                  <a:lnTo>
                    <a:pt x="210451" y="22148"/>
                  </a:lnTo>
                  <a:lnTo>
                    <a:pt x="210451" y="11074"/>
                  </a:lnTo>
                  <a:close/>
                </a:path>
                <a:path w="620395" h="22225">
                  <a:moveTo>
                    <a:pt x="243687" y="11074"/>
                  </a:moveTo>
                  <a:lnTo>
                    <a:pt x="232613" y="11074"/>
                  </a:lnTo>
                  <a:lnTo>
                    <a:pt x="221538" y="11074"/>
                  </a:lnTo>
                  <a:lnTo>
                    <a:pt x="210464" y="11074"/>
                  </a:lnTo>
                  <a:lnTo>
                    <a:pt x="210464" y="22148"/>
                  </a:lnTo>
                  <a:lnTo>
                    <a:pt x="221538" y="22148"/>
                  </a:lnTo>
                  <a:lnTo>
                    <a:pt x="232613" y="22148"/>
                  </a:lnTo>
                  <a:lnTo>
                    <a:pt x="243687" y="22148"/>
                  </a:lnTo>
                  <a:lnTo>
                    <a:pt x="243687" y="11074"/>
                  </a:lnTo>
                  <a:close/>
                </a:path>
                <a:path w="620395" h="22225">
                  <a:moveTo>
                    <a:pt x="276923" y="11074"/>
                  </a:moveTo>
                  <a:lnTo>
                    <a:pt x="265849" y="11074"/>
                  </a:lnTo>
                  <a:lnTo>
                    <a:pt x="265849" y="22148"/>
                  </a:lnTo>
                  <a:lnTo>
                    <a:pt x="276923" y="22148"/>
                  </a:lnTo>
                  <a:lnTo>
                    <a:pt x="276923" y="11074"/>
                  </a:lnTo>
                  <a:close/>
                </a:path>
                <a:path w="620395" h="22225">
                  <a:moveTo>
                    <a:pt x="299072" y="11074"/>
                  </a:moveTo>
                  <a:lnTo>
                    <a:pt x="287997" y="11074"/>
                  </a:lnTo>
                  <a:lnTo>
                    <a:pt x="287997" y="22148"/>
                  </a:lnTo>
                  <a:lnTo>
                    <a:pt x="299072" y="22148"/>
                  </a:lnTo>
                  <a:lnTo>
                    <a:pt x="299072" y="11074"/>
                  </a:lnTo>
                  <a:close/>
                </a:path>
                <a:path w="620395" h="22225">
                  <a:moveTo>
                    <a:pt x="365531" y="11074"/>
                  </a:moveTo>
                  <a:lnTo>
                    <a:pt x="354457" y="11074"/>
                  </a:lnTo>
                  <a:lnTo>
                    <a:pt x="343382" y="11074"/>
                  </a:lnTo>
                  <a:lnTo>
                    <a:pt x="332308" y="11074"/>
                  </a:lnTo>
                  <a:lnTo>
                    <a:pt x="332308" y="22148"/>
                  </a:lnTo>
                  <a:lnTo>
                    <a:pt x="343382" y="22148"/>
                  </a:lnTo>
                  <a:lnTo>
                    <a:pt x="354457" y="22148"/>
                  </a:lnTo>
                  <a:lnTo>
                    <a:pt x="365531" y="22148"/>
                  </a:lnTo>
                  <a:lnTo>
                    <a:pt x="365531" y="11074"/>
                  </a:lnTo>
                  <a:close/>
                </a:path>
                <a:path w="620395" h="22225">
                  <a:moveTo>
                    <a:pt x="398767" y="11074"/>
                  </a:moveTo>
                  <a:lnTo>
                    <a:pt x="387692" y="11074"/>
                  </a:lnTo>
                  <a:lnTo>
                    <a:pt x="387692" y="22148"/>
                  </a:lnTo>
                  <a:lnTo>
                    <a:pt x="398767" y="22148"/>
                  </a:lnTo>
                  <a:lnTo>
                    <a:pt x="398767" y="11074"/>
                  </a:lnTo>
                  <a:close/>
                </a:path>
                <a:path w="620395" h="22225">
                  <a:moveTo>
                    <a:pt x="431990" y="11074"/>
                  </a:moveTo>
                  <a:lnTo>
                    <a:pt x="420916" y="11074"/>
                  </a:lnTo>
                  <a:lnTo>
                    <a:pt x="420916" y="22148"/>
                  </a:lnTo>
                  <a:lnTo>
                    <a:pt x="431990" y="22148"/>
                  </a:lnTo>
                  <a:lnTo>
                    <a:pt x="431990" y="11074"/>
                  </a:lnTo>
                  <a:close/>
                </a:path>
                <a:path w="620395" h="22225">
                  <a:moveTo>
                    <a:pt x="487375" y="0"/>
                  </a:moveTo>
                  <a:lnTo>
                    <a:pt x="476300" y="0"/>
                  </a:lnTo>
                  <a:lnTo>
                    <a:pt x="476300" y="11074"/>
                  </a:lnTo>
                  <a:lnTo>
                    <a:pt x="465226" y="11074"/>
                  </a:lnTo>
                  <a:lnTo>
                    <a:pt x="454152" y="11074"/>
                  </a:lnTo>
                  <a:lnTo>
                    <a:pt x="443077" y="11074"/>
                  </a:lnTo>
                  <a:lnTo>
                    <a:pt x="432003" y="11074"/>
                  </a:lnTo>
                  <a:lnTo>
                    <a:pt x="432003" y="22148"/>
                  </a:lnTo>
                  <a:lnTo>
                    <a:pt x="443077" y="22148"/>
                  </a:lnTo>
                  <a:lnTo>
                    <a:pt x="454152" y="22148"/>
                  </a:lnTo>
                  <a:lnTo>
                    <a:pt x="465226" y="22148"/>
                  </a:lnTo>
                  <a:lnTo>
                    <a:pt x="476300" y="22148"/>
                  </a:lnTo>
                  <a:lnTo>
                    <a:pt x="476300" y="11087"/>
                  </a:lnTo>
                  <a:lnTo>
                    <a:pt x="487375" y="11087"/>
                  </a:lnTo>
                  <a:lnTo>
                    <a:pt x="487375" y="0"/>
                  </a:lnTo>
                  <a:close/>
                </a:path>
                <a:path w="620395" h="22225">
                  <a:moveTo>
                    <a:pt x="542759" y="0"/>
                  </a:moveTo>
                  <a:lnTo>
                    <a:pt x="531685" y="0"/>
                  </a:lnTo>
                  <a:lnTo>
                    <a:pt x="520611" y="0"/>
                  </a:lnTo>
                  <a:lnTo>
                    <a:pt x="509536" y="0"/>
                  </a:lnTo>
                  <a:lnTo>
                    <a:pt x="509536" y="11087"/>
                  </a:lnTo>
                  <a:lnTo>
                    <a:pt x="520611" y="11087"/>
                  </a:lnTo>
                  <a:lnTo>
                    <a:pt x="520611" y="22148"/>
                  </a:lnTo>
                  <a:lnTo>
                    <a:pt x="531685" y="22148"/>
                  </a:lnTo>
                  <a:lnTo>
                    <a:pt x="542759" y="22148"/>
                  </a:lnTo>
                  <a:lnTo>
                    <a:pt x="542759" y="11087"/>
                  </a:lnTo>
                  <a:lnTo>
                    <a:pt x="542759" y="0"/>
                  </a:lnTo>
                  <a:close/>
                </a:path>
                <a:path w="620395" h="22225">
                  <a:moveTo>
                    <a:pt x="564921" y="0"/>
                  </a:moveTo>
                  <a:lnTo>
                    <a:pt x="553847" y="0"/>
                  </a:lnTo>
                  <a:lnTo>
                    <a:pt x="553847" y="11087"/>
                  </a:lnTo>
                  <a:lnTo>
                    <a:pt x="564921" y="11087"/>
                  </a:lnTo>
                  <a:lnTo>
                    <a:pt x="564921" y="0"/>
                  </a:lnTo>
                  <a:close/>
                </a:path>
                <a:path w="620395" h="22225">
                  <a:moveTo>
                    <a:pt x="598144" y="0"/>
                  </a:moveTo>
                  <a:lnTo>
                    <a:pt x="587070" y="0"/>
                  </a:lnTo>
                  <a:lnTo>
                    <a:pt x="575995" y="0"/>
                  </a:lnTo>
                  <a:lnTo>
                    <a:pt x="575995" y="11074"/>
                  </a:lnTo>
                  <a:lnTo>
                    <a:pt x="575995" y="22148"/>
                  </a:lnTo>
                  <a:lnTo>
                    <a:pt x="587070" y="22148"/>
                  </a:lnTo>
                  <a:lnTo>
                    <a:pt x="598144" y="22148"/>
                  </a:lnTo>
                  <a:lnTo>
                    <a:pt x="598144" y="11087"/>
                  </a:lnTo>
                  <a:lnTo>
                    <a:pt x="598144" y="0"/>
                  </a:lnTo>
                  <a:close/>
                </a:path>
                <a:path w="620395" h="22225">
                  <a:moveTo>
                    <a:pt x="620306" y="0"/>
                  </a:moveTo>
                  <a:lnTo>
                    <a:pt x="609231" y="0"/>
                  </a:lnTo>
                  <a:lnTo>
                    <a:pt x="598157" y="0"/>
                  </a:lnTo>
                  <a:lnTo>
                    <a:pt x="598157" y="11074"/>
                  </a:lnTo>
                  <a:lnTo>
                    <a:pt x="598157" y="22148"/>
                  </a:lnTo>
                  <a:lnTo>
                    <a:pt x="609231" y="22148"/>
                  </a:lnTo>
                  <a:lnTo>
                    <a:pt x="620306" y="22148"/>
                  </a:lnTo>
                  <a:lnTo>
                    <a:pt x="620306" y="11087"/>
                  </a:lnTo>
                  <a:lnTo>
                    <a:pt x="62030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91935" y="4623206"/>
              <a:ext cx="199390" cy="0"/>
            </a:xfrm>
            <a:custGeom>
              <a:avLst/>
              <a:gdLst/>
              <a:ahLst/>
              <a:cxnLst/>
              <a:rect l="l" t="t" r="r" b="b"/>
              <a:pathLst>
                <a:path w="199390">
                  <a:moveTo>
                    <a:pt x="0" y="0"/>
                  </a:moveTo>
                  <a:lnTo>
                    <a:pt x="199377" y="0"/>
                  </a:lnTo>
                </a:path>
              </a:pathLst>
            </a:custGeom>
            <a:ln w="11074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/>
            <p:cNvSpPr/>
            <p:nvPr/>
          </p:nvSpPr>
          <p:spPr>
            <a:xfrm>
              <a:off x="91935" y="4617669"/>
              <a:ext cx="620395" cy="22225"/>
            </a:xfrm>
            <a:custGeom>
              <a:avLst/>
              <a:gdLst/>
              <a:ahLst/>
              <a:cxnLst/>
              <a:rect l="l" t="t" r="r" b="b"/>
              <a:pathLst>
                <a:path w="620395" h="22225">
                  <a:moveTo>
                    <a:pt x="11074" y="11074"/>
                  </a:moveTo>
                  <a:lnTo>
                    <a:pt x="0" y="11074"/>
                  </a:lnTo>
                  <a:lnTo>
                    <a:pt x="0" y="22148"/>
                  </a:lnTo>
                  <a:lnTo>
                    <a:pt x="11074" y="22148"/>
                  </a:lnTo>
                  <a:lnTo>
                    <a:pt x="11074" y="11074"/>
                  </a:lnTo>
                  <a:close/>
                </a:path>
                <a:path w="620395" h="22225">
                  <a:moveTo>
                    <a:pt x="44297" y="11074"/>
                  </a:moveTo>
                  <a:lnTo>
                    <a:pt x="33223" y="11074"/>
                  </a:lnTo>
                  <a:lnTo>
                    <a:pt x="22148" y="11074"/>
                  </a:lnTo>
                  <a:lnTo>
                    <a:pt x="22148" y="22148"/>
                  </a:lnTo>
                  <a:lnTo>
                    <a:pt x="33223" y="22148"/>
                  </a:lnTo>
                  <a:lnTo>
                    <a:pt x="44297" y="22148"/>
                  </a:lnTo>
                  <a:lnTo>
                    <a:pt x="44297" y="11074"/>
                  </a:lnTo>
                  <a:close/>
                </a:path>
                <a:path w="620395" h="22225">
                  <a:moveTo>
                    <a:pt x="55384" y="11074"/>
                  </a:moveTo>
                  <a:lnTo>
                    <a:pt x="44310" y="11074"/>
                  </a:lnTo>
                  <a:lnTo>
                    <a:pt x="44310" y="22148"/>
                  </a:lnTo>
                  <a:lnTo>
                    <a:pt x="55384" y="22148"/>
                  </a:lnTo>
                  <a:lnTo>
                    <a:pt x="55384" y="11074"/>
                  </a:lnTo>
                  <a:close/>
                </a:path>
                <a:path w="620395" h="22225">
                  <a:moveTo>
                    <a:pt x="77533" y="11074"/>
                  </a:moveTo>
                  <a:lnTo>
                    <a:pt x="66459" y="11074"/>
                  </a:lnTo>
                  <a:lnTo>
                    <a:pt x="66459" y="22148"/>
                  </a:lnTo>
                  <a:lnTo>
                    <a:pt x="77533" y="22148"/>
                  </a:lnTo>
                  <a:lnTo>
                    <a:pt x="77533" y="11074"/>
                  </a:lnTo>
                  <a:close/>
                </a:path>
                <a:path w="620395" h="22225">
                  <a:moveTo>
                    <a:pt x="99682" y="11074"/>
                  </a:moveTo>
                  <a:lnTo>
                    <a:pt x="88607" y="11074"/>
                  </a:lnTo>
                  <a:lnTo>
                    <a:pt x="88607" y="22148"/>
                  </a:lnTo>
                  <a:lnTo>
                    <a:pt x="99682" y="22148"/>
                  </a:lnTo>
                  <a:lnTo>
                    <a:pt x="99682" y="11074"/>
                  </a:lnTo>
                  <a:close/>
                </a:path>
                <a:path w="620395" h="22225">
                  <a:moveTo>
                    <a:pt x="155054" y="11074"/>
                  </a:moveTo>
                  <a:lnTo>
                    <a:pt x="143992" y="11074"/>
                  </a:lnTo>
                  <a:lnTo>
                    <a:pt x="132918" y="11074"/>
                  </a:lnTo>
                  <a:lnTo>
                    <a:pt x="121843" y="11074"/>
                  </a:lnTo>
                  <a:lnTo>
                    <a:pt x="110769" y="11074"/>
                  </a:lnTo>
                  <a:lnTo>
                    <a:pt x="110769" y="22148"/>
                  </a:lnTo>
                  <a:lnTo>
                    <a:pt x="121843" y="22148"/>
                  </a:lnTo>
                  <a:lnTo>
                    <a:pt x="132918" y="22148"/>
                  </a:lnTo>
                  <a:lnTo>
                    <a:pt x="143992" y="22148"/>
                  </a:lnTo>
                  <a:lnTo>
                    <a:pt x="155054" y="22148"/>
                  </a:lnTo>
                  <a:lnTo>
                    <a:pt x="155054" y="11074"/>
                  </a:lnTo>
                  <a:close/>
                </a:path>
                <a:path w="620395" h="22225">
                  <a:moveTo>
                    <a:pt x="166154" y="11074"/>
                  </a:moveTo>
                  <a:lnTo>
                    <a:pt x="155079" y="11074"/>
                  </a:lnTo>
                  <a:lnTo>
                    <a:pt x="155079" y="22148"/>
                  </a:lnTo>
                  <a:lnTo>
                    <a:pt x="166154" y="22148"/>
                  </a:lnTo>
                  <a:lnTo>
                    <a:pt x="166154" y="11074"/>
                  </a:lnTo>
                  <a:close/>
                </a:path>
                <a:path w="620395" h="22225">
                  <a:moveTo>
                    <a:pt x="210451" y="11074"/>
                  </a:moveTo>
                  <a:lnTo>
                    <a:pt x="199377" y="11074"/>
                  </a:lnTo>
                  <a:lnTo>
                    <a:pt x="188302" y="11074"/>
                  </a:lnTo>
                  <a:lnTo>
                    <a:pt x="188302" y="22148"/>
                  </a:lnTo>
                  <a:lnTo>
                    <a:pt x="199377" y="22148"/>
                  </a:lnTo>
                  <a:lnTo>
                    <a:pt x="210451" y="22148"/>
                  </a:lnTo>
                  <a:lnTo>
                    <a:pt x="210451" y="11074"/>
                  </a:lnTo>
                  <a:close/>
                </a:path>
                <a:path w="620395" h="22225">
                  <a:moveTo>
                    <a:pt x="243687" y="11074"/>
                  </a:moveTo>
                  <a:lnTo>
                    <a:pt x="232613" y="11074"/>
                  </a:lnTo>
                  <a:lnTo>
                    <a:pt x="221538" y="11074"/>
                  </a:lnTo>
                  <a:lnTo>
                    <a:pt x="210464" y="11074"/>
                  </a:lnTo>
                  <a:lnTo>
                    <a:pt x="210464" y="22148"/>
                  </a:lnTo>
                  <a:lnTo>
                    <a:pt x="221538" y="22148"/>
                  </a:lnTo>
                  <a:lnTo>
                    <a:pt x="232613" y="22148"/>
                  </a:lnTo>
                  <a:lnTo>
                    <a:pt x="243687" y="22148"/>
                  </a:lnTo>
                  <a:lnTo>
                    <a:pt x="243687" y="11074"/>
                  </a:lnTo>
                  <a:close/>
                </a:path>
                <a:path w="620395" h="22225">
                  <a:moveTo>
                    <a:pt x="265836" y="11074"/>
                  </a:moveTo>
                  <a:lnTo>
                    <a:pt x="254762" y="11074"/>
                  </a:lnTo>
                  <a:lnTo>
                    <a:pt x="254762" y="22148"/>
                  </a:lnTo>
                  <a:lnTo>
                    <a:pt x="265836" y="22148"/>
                  </a:lnTo>
                  <a:lnTo>
                    <a:pt x="265836" y="11074"/>
                  </a:lnTo>
                  <a:close/>
                </a:path>
                <a:path w="620395" h="22225">
                  <a:moveTo>
                    <a:pt x="321221" y="0"/>
                  </a:moveTo>
                  <a:lnTo>
                    <a:pt x="321221" y="0"/>
                  </a:lnTo>
                  <a:lnTo>
                    <a:pt x="265849" y="0"/>
                  </a:lnTo>
                  <a:lnTo>
                    <a:pt x="265849" y="11087"/>
                  </a:lnTo>
                  <a:lnTo>
                    <a:pt x="276923" y="11087"/>
                  </a:lnTo>
                  <a:lnTo>
                    <a:pt x="276923" y="22148"/>
                  </a:lnTo>
                  <a:lnTo>
                    <a:pt x="287997" y="22148"/>
                  </a:lnTo>
                  <a:lnTo>
                    <a:pt x="287997" y="11087"/>
                  </a:lnTo>
                  <a:lnTo>
                    <a:pt x="299072" y="11087"/>
                  </a:lnTo>
                  <a:lnTo>
                    <a:pt x="299072" y="22148"/>
                  </a:lnTo>
                  <a:lnTo>
                    <a:pt x="310146" y="22148"/>
                  </a:lnTo>
                  <a:lnTo>
                    <a:pt x="321221" y="22148"/>
                  </a:lnTo>
                  <a:lnTo>
                    <a:pt x="321221" y="11087"/>
                  </a:lnTo>
                  <a:lnTo>
                    <a:pt x="321221" y="0"/>
                  </a:lnTo>
                  <a:close/>
                </a:path>
                <a:path w="620395" h="22225">
                  <a:moveTo>
                    <a:pt x="354457" y="0"/>
                  </a:moveTo>
                  <a:lnTo>
                    <a:pt x="343382" y="0"/>
                  </a:lnTo>
                  <a:lnTo>
                    <a:pt x="332308" y="0"/>
                  </a:lnTo>
                  <a:lnTo>
                    <a:pt x="321233" y="0"/>
                  </a:lnTo>
                  <a:lnTo>
                    <a:pt x="321233" y="11087"/>
                  </a:lnTo>
                  <a:lnTo>
                    <a:pt x="332308" y="11087"/>
                  </a:lnTo>
                  <a:lnTo>
                    <a:pt x="332308" y="22148"/>
                  </a:lnTo>
                  <a:lnTo>
                    <a:pt x="343382" y="22148"/>
                  </a:lnTo>
                  <a:lnTo>
                    <a:pt x="343382" y="11087"/>
                  </a:lnTo>
                  <a:lnTo>
                    <a:pt x="354457" y="11087"/>
                  </a:lnTo>
                  <a:lnTo>
                    <a:pt x="354457" y="0"/>
                  </a:lnTo>
                  <a:close/>
                </a:path>
                <a:path w="620395" h="22225">
                  <a:moveTo>
                    <a:pt x="376605" y="0"/>
                  </a:moveTo>
                  <a:lnTo>
                    <a:pt x="365531" y="0"/>
                  </a:lnTo>
                  <a:lnTo>
                    <a:pt x="365531" y="11087"/>
                  </a:lnTo>
                  <a:lnTo>
                    <a:pt x="376605" y="11087"/>
                  </a:lnTo>
                  <a:lnTo>
                    <a:pt x="376605" y="0"/>
                  </a:lnTo>
                  <a:close/>
                </a:path>
                <a:path w="620395" h="22225">
                  <a:moveTo>
                    <a:pt x="420916" y="0"/>
                  </a:moveTo>
                  <a:lnTo>
                    <a:pt x="409841" y="0"/>
                  </a:lnTo>
                  <a:lnTo>
                    <a:pt x="398767" y="0"/>
                  </a:lnTo>
                  <a:lnTo>
                    <a:pt x="387692" y="0"/>
                  </a:lnTo>
                  <a:lnTo>
                    <a:pt x="387692" y="11087"/>
                  </a:lnTo>
                  <a:lnTo>
                    <a:pt x="398767" y="11087"/>
                  </a:lnTo>
                  <a:lnTo>
                    <a:pt x="409841" y="11087"/>
                  </a:lnTo>
                  <a:lnTo>
                    <a:pt x="420916" y="11087"/>
                  </a:lnTo>
                  <a:lnTo>
                    <a:pt x="420916" y="0"/>
                  </a:lnTo>
                  <a:close/>
                </a:path>
                <a:path w="620395" h="22225">
                  <a:moveTo>
                    <a:pt x="487375" y="0"/>
                  </a:moveTo>
                  <a:lnTo>
                    <a:pt x="476300" y="0"/>
                  </a:lnTo>
                  <a:lnTo>
                    <a:pt x="465226" y="0"/>
                  </a:lnTo>
                  <a:lnTo>
                    <a:pt x="454152" y="0"/>
                  </a:lnTo>
                  <a:lnTo>
                    <a:pt x="454152" y="11087"/>
                  </a:lnTo>
                  <a:lnTo>
                    <a:pt x="465226" y="11087"/>
                  </a:lnTo>
                  <a:lnTo>
                    <a:pt x="476300" y="11087"/>
                  </a:lnTo>
                  <a:lnTo>
                    <a:pt x="487375" y="11087"/>
                  </a:lnTo>
                  <a:lnTo>
                    <a:pt x="487375" y="0"/>
                  </a:lnTo>
                  <a:close/>
                </a:path>
                <a:path w="620395" h="22225">
                  <a:moveTo>
                    <a:pt x="542759" y="0"/>
                  </a:moveTo>
                  <a:lnTo>
                    <a:pt x="531685" y="0"/>
                  </a:lnTo>
                  <a:lnTo>
                    <a:pt x="531685" y="11087"/>
                  </a:lnTo>
                  <a:lnTo>
                    <a:pt x="542759" y="11087"/>
                  </a:lnTo>
                  <a:lnTo>
                    <a:pt x="542759" y="0"/>
                  </a:lnTo>
                  <a:close/>
                </a:path>
                <a:path w="620395" h="22225">
                  <a:moveTo>
                    <a:pt x="587070" y="0"/>
                  </a:moveTo>
                  <a:lnTo>
                    <a:pt x="575995" y="0"/>
                  </a:lnTo>
                  <a:lnTo>
                    <a:pt x="564921" y="0"/>
                  </a:lnTo>
                  <a:lnTo>
                    <a:pt x="553847" y="0"/>
                  </a:lnTo>
                  <a:lnTo>
                    <a:pt x="542772" y="0"/>
                  </a:lnTo>
                  <a:lnTo>
                    <a:pt x="542772" y="11087"/>
                  </a:lnTo>
                  <a:lnTo>
                    <a:pt x="553847" y="11087"/>
                  </a:lnTo>
                  <a:lnTo>
                    <a:pt x="564921" y="11087"/>
                  </a:lnTo>
                  <a:lnTo>
                    <a:pt x="575995" y="11087"/>
                  </a:lnTo>
                  <a:lnTo>
                    <a:pt x="587070" y="11087"/>
                  </a:lnTo>
                  <a:lnTo>
                    <a:pt x="587070" y="0"/>
                  </a:lnTo>
                  <a:close/>
                </a:path>
                <a:path w="620395" h="22225">
                  <a:moveTo>
                    <a:pt x="620306" y="0"/>
                  </a:moveTo>
                  <a:lnTo>
                    <a:pt x="609231" y="0"/>
                  </a:lnTo>
                  <a:lnTo>
                    <a:pt x="609231" y="11087"/>
                  </a:lnTo>
                  <a:lnTo>
                    <a:pt x="620306" y="11087"/>
                  </a:lnTo>
                  <a:lnTo>
                    <a:pt x="62030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/>
            <p:cNvSpPr/>
            <p:nvPr/>
          </p:nvSpPr>
          <p:spPr>
            <a:xfrm>
              <a:off x="479628" y="4634280"/>
              <a:ext cx="221615" cy="0"/>
            </a:xfrm>
            <a:custGeom>
              <a:avLst/>
              <a:gdLst/>
              <a:ahLst/>
              <a:cxnLst/>
              <a:rect l="l" t="t" r="r" b="b"/>
              <a:pathLst>
                <a:path w="221615">
                  <a:moveTo>
                    <a:pt x="0" y="0"/>
                  </a:moveTo>
                  <a:lnTo>
                    <a:pt x="221538" y="0"/>
                  </a:lnTo>
                </a:path>
              </a:pathLst>
            </a:custGeom>
            <a:ln w="11074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91935" y="4639818"/>
              <a:ext cx="609600" cy="33655"/>
            </a:xfrm>
            <a:custGeom>
              <a:avLst/>
              <a:gdLst/>
              <a:ahLst/>
              <a:cxnLst/>
              <a:rect l="l" t="t" r="r" b="b"/>
              <a:pathLst>
                <a:path w="609600" h="33654">
                  <a:moveTo>
                    <a:pt x="44297" y="22161"/>
                  </a:moveTo>
                  <a:lnTo>
                    <a:pt x="33223" y="22161"/>
                  </a:lnTo>
                  <a:lnTo>
                    <a:pt x="22148" y="22161"/>
                  </a:lnTo>
                  <a:lnTo>
                    <a:pt x="11074" y="22161"/>
                  </a:lnTo>
                  <a:lnTo>
                    <a:pt x="11074" y="11087"/>
                  </a:lnTo>
                  <a:lnTo>
                    <a:pt x="11074" y="0"/>
                  </a:lnTo>
                  <a:lnTo>
                    <a:pt x="0" y="0"/>
                  </a:lnTo>
                  <a:lnTo>
                    <a:pt x="0" y="11087"/>
                  </a:lnTo>
                  <a:lnTo>
                    <a:pt x="0" y="22161"/>
                  </a:lnTo>
                  <a:lnTo>
                    <a:pt x="0" y="33248"/>
                  </a:lnTo>
                  <a:lnTo>
                    <a:pt x="11074" y="33248"/>
                  </a:lnTo>
                  <a:lnTo>
                    <a:pt x="22148" y="33248"/>
                  </a:lnTo>
                  <a:lnTo>
                    <a:pt x="33223" y="33248"/>
                  </a:lnTo>
                  <a:lnTo>
                    <a:pt x="44297" y="33248"/>
                  </a:lnTo>
                  <a:lnTo>
                    <a:pt x="44297" y="22161"/>
                  </a:lnTo>
                  <a:close/>
                </a:path>
                <a:path w="609600" h="33654">
                  <a:moveTo>
                    <a:pt x="44297" y="0"/>
                  </a:moveTo>
                  <a:lnTo>
                    <a:pt x="33223" y="0"/>
                  </a:lnTo>
                  <a:lnTo>
                    <a:pt x="22148" y="0"/>
                  </a:lnTo>
                  <a:lnTo>
                    <a:pt x="22148" y="11087"/>
                  </a:lnTo>
                  <a:lnTo>
                    <a:pt x="33223" y="11087"/>
                  </a:lnTo>
                  <a:lnTo>
                    <a:pt x="44297" y="11087"/>
                  </a:lnTo>
                  <a:lnTo>
                    <a:pt x="44297" y="0"/>
                  </a:lnTo>
                  <a:close/>
                </a:path>
                <a:path w="609600" h="33654">
                  <a:moveTo>
                    <a:pt x="55384" y="0"/>
                  </a:moveTo>
                  <a:lnTo>
                    <a:pt x="44310" y="0"/>
                  </a:lnTo>
                  <a:lnTo>
                    <a:pt x="44310" y="11087"/>
                  </a:lnTo>
                  <a:lnTo>
                    <a:pt x="55384" y="11087"/>
                  </a:lnTo>
                  <a:lnTo>
                    <a:pt x="55384" y="0"/>
                  </a:lnTo>
                  <a:close/>
                </a:path>
                <a:path w="609600" h="33654">
                  <a:moveTo>
                    <a:pt x="77533" y="0"/>
                  </a:moveTo>
                  <a:lnTo>
                    <a:pt x="66459" y="0"/>
                  </a:lnTo>
                  <a:lnTo>
                    <a:pt x="66459" y="11087"/>
                  </a:lnTo>
                  <a:lnTo>
                    <a:pt x="66459" y="22161"/>
                  </a:lnTo>
                  <a:lnTo>
                    <a:pt x="55384" y="22161"/>
                  </a:lnTo>
                  <a:lnTo>
                    <a:pt x="44310" y="22161"/>
                  </a:lnTo>
                  <a:lnTo>
                    <a:pt x="44310" y="33248"/>
                  </a:lnTo>
                  <a:lnTo>
                    <a:pt x="55384" y="33248"/>
                  </a:lnTo>
                  <a:lnTo>
                    <a:pt x="66459" y="33248"/>
                  </a:lnTo>
                  <a:lnTo>
                    <a:pt x="77533" y="33248"/>
                  </a:lnTo>
                  <a:lnTo>
                    <a:pt x="77533" y="22161"/>
                  </a:lnTo>
                  <a:lnTo>
                    <a:pt x="77533" y="11087"/>
                  </a:lnTo>
                  <a:lnTo>
                    <a:pt x="77533" y="0"/>
                  </a:lnTo>
                  <a:close/>
                </a:path>
                <a:path w="609600" h="33654">
                  <a:moveTo>
                    <a:pt x="99682" y="22161"/>
                  </a:moveTo>
                  <a:lnTo>
                    <a:pt x="88607" y="22161"/>
                  </a:lnTo>
                  <a:lnTo>
                    <a:pt x="88607" y="33248"/>
                  </a:lnTo>
                  <a:lnTo>
                    <a:pt x="99682" y="33248"/>
                  </a:lnTo>
                  <a:lnTo>
                    <a:pt x="99682" y="22161"/>
                  </a:lnTo>
                  <a:close/>
                </a:path>
                <a:path w="609600" h="33654">
                  <a:moveTo>
                    <a:pt x="99682" y="0"/>
                  </a:moveTo>
                  <a:lnTo>
                    <a:pt x="88607" y="0"/>
                  </a:lnTo>
                  <a:lnTo>
                    <a:pt x="88607" y="11087"/>
                  </a:lnTo>
                  <a:lnTo>
                    <a:pt x="99682" y="11087"/>
                  </a:lnTo>
                  <a:lnTo>
                    <a:pt x="99682" y="0"/>
                  </a:lnTo>
                  <a:close/>
                </a:path>
                <a:path w="609600" h="33654">
                  <a:moveTo>
                    <a:pt x="143992" y="11087"/>
                  </a:moveTo>
                  <a:lnTo>
                    <a:pt x="132918" y="11087"/>
                  </a:lnTo>
                  <a:lnTo>
                    <a:pt x="132918" y="0"/>
                  </a:lnTo>
                  <a:lnTo>
                    <a:pt x="121843" y="0"/>
                  </a:lnTo>
                  <a:lnTo>
                    <a:pt x="121843" y="11087"/>
                  </a:lnTo>
                  <a:lnTo>
                    <a:pt x="121843" y="22161"/>
                  </a:lnTo>
                  <a:lnTo>
                    <a:pt x="110769" y="22161"/>
                  </a:lnTo>
                  <a:lnTo>
                    <a:pt x="110769" y="11087"/>
                  </a:lnTo>
                  <a:lnTo>
                    <a:pt x="121843" y="11087"/>
                  </a:lnTo>
                  <a:lnTo>
                    <a:pt x="121843" y="0"/>
                  </a:lnTo>
                  <a:lnTo>
                    <a:pt x="110769" y="0"/>
                  </a:lnTo>
                  <a:lnTo>
                    <a:pt x="99695" y="0"/>
                  </a:lnTo>
                  <a:lnTo>
                    <a:pt x="99695" y="11087"/>
                  </a:lnTo>
                  <a:lnTo>
                    <a:pt x="99695" y="22161"/>
                  </a:lnTo>
                  <a:lnTo>
                    <a:pt x="99695" y="33248"/>
                  </a:lnTo>
                  <a:lnTo>
                    <a:pt x="110769" y="33248"/>
                  </a:lnTo>
                  <a:lnTo>
                    <a:pt x="121843" y="33248"/>
                  </a:lnTo>
                  <a:lnTo>
                    <a:pt x="132918" y="33248"/>
                  </a:lnTo>
                  <a:lnTo>
                    <a:pt x="132918" y="22161"/>
                  </a:lnTo>
                  <a:lnTo>
                    <a:pt x="143992" y="22161"/>
                  </a:lnTo>
                  <a:lnTo>
                    <a:pt x="143992" y="11087"/>
                  </a:lnTo>
                  <a:close/>
                </a:path>
                <a:path w="609600" h="33654">
                  <a:moveTo>
                    <a:pt x="155054" y="0"/>
                  </a:moveTo>
                  <a:lnTo>
                    <a:pt x="143992" y="0"/>
                  </a:lnTo>
                  <a:lnTo>
                    <a:pt x="143992" y="11087"/>
                  </a:lnTo>
                  <a:lnTo>
                    <a:pt x="155054" y="11087"/>
                  </a:lnTo>
                  <a:lnTo>
                    <a:pt x="155054" y="0"/>
                  </a:lnTo>
                  <a:close/>
                </a:path>
                <a:path w="609600" h="33654">
                  <a:moveTo>
                    <a:pt x="166154" y="0"/>
                  </a:moveTo>
                  <a:lnTo>
                    <a:pt x="155079" y="0"/>
                  </a:lnTo>
                  <a:lnTo>
                    <a:pt x="155079" y="11087"/>
                  </a:lnTo>
                  <a:lnTo>
                    <a:pt x="166154" y="11087"/>
                  </a:lnTo>
                  <a:lnTo>
                    <a:pt x="166154" y="0"/>
                  </a:lnTo>
                  <a:close/>
                </a:path>
                <a:path w="609600" h="33654">
                  <a:moveTo>
                    <a:pt x="210451" y="11087"/>
                  </a:moveTo>
                  <a:lnTo>
                    <a:pt x="199377" y="11087"/>
                  </a:lnTo>
                  <a:lnTo>
                    <a:pt x="199377" y="0"/>
                  </a:lnTo>
                  <a:lnTo>
                    <a:pt x="188302" y="0"/>
                  </a:lnTo>
                  <a:lnTo>
                    <a:pt x="188302" y="11087"/>
                  </a:lnTo>
                  <a:lnTo>
                    <a:pt x="188302" y="22161"/>
                  </a:lnTo>
                  <a:lnTo>
                    <a:pt x="199377" y="22161"/>
                  </a:lnTo>
                  <a:lnTo>
                    <a:pt x="210451" y="22161"/>
                  </a:lnTo>
                  <a:lnTo>
                    <a:pt x="210451" y="11087"/>
                  </a:lnTo>
                  <a:close/>
                </a:path>
                <a:path w="609600" h="33654">
                  <a:moveTo>
                    <a:pt x="265836" y="11087"/>
                  </a:moveTo>
                  <a:lnTo>
                    <a:pt x="254762" y="11087"/>
                  </a:lnTo>
                  <a:lnTo>
                    <a:pt x="254762" y="0"/>
                  </a:lnTo>
                  <a:lnTo>
                    <a:pt x="243687" y="0"/>
                  </a:lnTo>
                  <a:lnTo>
                    <a:pt x="232613" y="0"/>
                  </a:lnTo>
                  <a:lnTo>
                    <a:pt x="232613" y="11087"/>
                  </a:lnTo>
                  <a:lnTo>
                    <a:pt x="221538" y="11087"/>
                  </a:lnTo>
                  <a:lnTo>
                    <a:pt x="210464" y="11087"/>
                  </a:lnTo>
                  <a:lnTo>
                    <a:pt x="210464" y="22161"/>
                  </a:lnTo>
                  <a:lnTo>
                    <a:pt x="221538" y="22161"/>
                  </a:lnTo>
                  <a:lnTo>
                    <a:pt x="232613" y="22161"/>
                  </a:lnTo>
                  <a:lnTo>
                    <a:pt x="243687" y="22161"/>
                  </a:lnTo>
                  <a:lnTo>
                    <a:pt x="254762" y="22161"/>
                  </a:lnTo>
                  <a:lnTo>
                    <a:pt x="265836" y="22161"/>
                  </a:lnTo>
                  <a:lnTo>
                    <a:pt x="265836" y="11087"/>
                  </a:lnTo>
                  <a:close/>
                </a:path>
                <a:path w="609600" h="33654">
                  <a:moveTo>
                    <a:pt x="299072" y="11087"/>
                  </a:moveTo>
                  <a:lnTo>
                    <a:pt x="287997" y="11087"/>
                  </a:lnTo>
                  <a:lnTo>
                    <a:pt x="276923" y="11087"/>
                  </a:lnTo>
                  <a:lnTo>
                    <a:pt x="276923" y="22161"/>
                  </a:lnTo>
                  <a:lnTo>
                    <a:pt x="287997" y="22161"/>
                  </a:lnTo>
                  <a:lnTo>
                    <a:pt x="299072" y="22161"/>
                  </a:lnTo>
                  <a:lnTo>
                    <a:pt x="299072" y="11087"/>
                  </a:lnTo>
                  <a:close/>
                </a:path>
                <a:path w="609600" h="33654">
                  <a:moveTo>
                    <a:pt x="321221" y="11087"/>
                  </a:moveTo>
                  <a:lnTo>
                    <a:pt x="310146" y="11087"/>
                  </a:lnTo>
                  <a:lnTo>
                    <a:pt x="310146" y="22161"/>
                  </a:lnTo>
                  <a:lnTo>
                    <a:pt x="321221" y="22161"/>
                  </a:lnTo>
                  <a:lnTo>
                    <a:pt x="321221" y="11087"/>
                  </a:lnTo>
                  <a:close/>
                </a:path>
                <a:path w="609600" h="33654">
                  <a:moveTo>
                    <a:pt x="365531" y="0"/>
                  </a:moveTo>
                  <a:lnTo>
                    <a:pt x="354457" y="0"/>
                  </a:lnTo>
                  <a:lnTo>
                    <a:pt x="343382" y="0"/>
                  </a:lnTo>
                  <a:lnTo>
                    <a:pt x="343382" y="11087"/>
                  </a:lnTo>
                  <a:lnTo>
                    <a:pt x="332308" y="11087"/>
                  </a:lnTo>
                  <a:lnTo>
                    <a:pt x="321233" y="11087"/>
                  </a:lnTo>
                  <a:lnTo>
                    <a:pt x="321233" y="22161"/>
                  </a:lnTo>
                  <a:lnTo>
                    <a:pt x="332308" y="22161"/>
                  </a:lnTo>
                  <a:lnTo>
                    <a:pt x="343382" y="22161"/>
                  </a:lnTo>
                  <a:lnTo>
                    <a:pt x="354457" y="22161"/>
                  </a:lnTo>
                  <a:lnTo>
                    <a:pt x="365531" y="22161"/>
                  </a:lnTo>
                  <a:lnTo>
                    <a:pt x="365531" y="11087"/>
                  </a:lnTo>
                  <a:lnTo>
                    <a:pt x="365531" y="0"/>
                  </a:lnTo>
                  <a:close/>
                </a:path>
                <a:path w="609600" h="33654">
                  <a:moveTo>
                    <a:pt x="387692" y="0"/>
                  </a:moveTo>
                  <a:lnTo>
                    <a:pt x="376618" y="0"/>
                  </a:lnTo>
                  <a:lnTo>
                    <a:pt x="376618" y="11087"/>
                  </a:lnTo>
                  <a:lnTo>
                    <a:pt x="376618" y="22161"/>
                  </a:lnTo>
                  <a:lnTo>
                    <a:pt x="387692" y="22161"/>
                  </a:lnTo>
                  <a:lnTo>
                    <a:pt x="387692" y="11087"/>
                  </a:lnTo>
                  <a:lnTo>
                    <a:pt x="387692" y="0"/>
                  </a:lnTo>
                  <a:close/>
                </a:path>
                <a:path w="609600" h="33654">
                  <a:moveTo>
                    <a:pt x="409841" y="0"/>
                  </a:moveTo>
                  <a:lnTo>
                    <a:pt x="398767" y="0"/>
                  </a:lnTo>
                  <a:lnTo>
                    <a:pt x="398767" y="11087"/>
                  </a:lnTo>
                  <a:lnTo>
                    <a:pt x="409841" y="11087"/>
                  </a:lnTo>
                  <a:lnTo>
                    <a:pt x="409841" y="0"/>
                  </a:lnTo>
                  <a:close/>
                </a:path>
                <a:path w="609600" h="33654">
                  <a:moveTo>
                    <a:pt x="431990" y="0"/>
                  </a:moveTo>
                  <a:lnTo>
                    <a:pt x="420916" y="0"/>
                  </a:lnTo>
                  <a:lnTo>
                    <a:pt x="420916" y="11087"/>
                  </a:lnTo>
                  <a:lnTo>
                    <a:pt x="420916" y="22161"/>
                  </a:lnTo>
                  <a:lnTo>
                    <a:pt x="431990" y="22161"/>
                  </a:lnTo>
                  <a:lnTo>
                    <a:pt x="431990" y="11087"/>
                  </a:lnTo>
                  <a:lnTo>
                    <a:pt x="431990" y="0"/>
                  </a:lnTo>
                  <a:close/>
                </a:path>
                <a:path w="609600" h="33654">
                  <a:moveTo>
                    <a:pt x="476300" y="11087"/>
                  </a:moveTo>
                  <a:lnTo>
                    <a:pt x="465226" y="11087"/>
                  </a:lnTo>
                  <a:lnTo>
                    <a:pt x="465226" y="0"/>
                  </a:lnTo>
                  <a:lnTo>
                    <a:pt x="454152" y="0"/>
                  </a:lnTo>
                  <a:lnTo>
                    <a:pt x="443077" y="0"/>
                  </a:lnTo>
                  <a:lnTo>
                    <a:pt x="443077" y="11087"/>
                  </a:lnTo>
                  <a:lnTo>
                    <a:pt x="432003" y="11087"/>
                  </a:lnTo>
                  <a:lnTo>
                    <a:pt x="432003" y="22161"/>
                  </a:lnTo>
                  <a:lnTo>
                    <a:pt x="443077" y="22161"/>
                  </a:lnTo>
                  <a:lnTo>
                    <a:pt x="454152" y="22161"/>
                  </a:lnTo>
                  <a:lnTo>
                    <a:pt x="465226" y="22161"/>
                  </a:lnTo>
                  <a:lnTo>
                    <a:pt x="476300" y="22161"/>
                  </a:lnTo>
                  <a:lnTo>
                    <a:pt x="476300" y="11087"/>
                  </a:lnTo>
                  <a:close/>
                </a:path>
                <a:path w="609600" h="33654">
                  <a:moveTo>
                    <a:pt x="542759" y="0"/>
                  </a:moveTo>
                  <a:lnTo>
                    <a:pt x="542759" y="0"/>
                  </a:lnTo>
                  <a:lnTo>
                    <a:pt x="487387" y="0"/>
                  </a:lnTo>
                  <a:lnTo>
                    <a:pt x="487387" y="11087"/>
                  </a:lnTo>
                  <a:lnTo>
                    <a:pt x="487387" y="22161"/>
                  </a:lnTo>
                  <a:lnTo>
                    <a:pt x="498462" y="22161"/>
                  </a:lnTo>
                  <a:lnTo>
                    <a:pt x="498462" y="11087"/>
                  </a:lnTo>
                  <a:lnTo>
                    <a:pt x="509536" y="11087"/>
                  </a:lnTo>
                  <a:lnTo>
                    <a:pt x="520611" y="11087"/>
                  </a:lnTo>
                  <a:lnTo>
                    <a:pt x="520611" y="22161"/>
                  </a:lnTo>
                  <a:lnTo>
                    <a:pt x="531685" y="22161"/>
                  </a:lnTo>
                  <a:lnTo>
                    <a:pt x="531685" y="11087"/>
                  </a:lnTo>
                  <a:lnTo>
                    <a:pt x="542759" y="11087"/>
                  </a:lnTo>
                  <a:lnTo>
                    <a:pt x="542759" y="0"/>
                  </a:lnTo>
                  <a:close/>
                </a:path>
                <a:path w="609600" h="33654">
                  <a:moveTo>
                    <a:pt x="553847" y="0"/>
                  </a:moveTo>
                  <a:lnTo>
                    <a:pt x="542772" y="0"/>
                  </a:lnTo>
                  <a:lnTo>
                    <a:pt x="542772" y="11087"/>
                  </a:lnTo>
                  <a:lnTo>
                    <a:pt x="542772" y="22161"/>
                  </a:lnTo>
                  <a:lnTo>
                    <a:pt x="553847" y="22161"/>
                  </a:lnTo>
                  <a:lnTo>
                    <a:pt x="553847" y="11087"/>
                  </a:lnTo>
                  <a:lnTo>
                    <a:pt x="553847" y="0"/>
                  </a:lnTo>
                  <a:close/>
                </a:path>
                <a:path w="609600" h="33654">
                  <a:moveTo>
                    <a:pt x="575995" y="11087"/>
                  </a:moveTo>
                  <a:lnTo>
                    <a:pt x="564921" y="11087"/>
                  </a:lnTo>
                  <a:lnTo>
                    <a:pt x="564921" y="22161"/>
                  </a:lnTo>
                  <a:lnTo>
                    <a:pt x="575995" y="22161"/>
                  </a:lnTo>
                  <a:lnTo>
                    <a:pt x="575995" y="11087"/>
                  </a:lnTo>
                  <a:close/>
                </a:path>
                <a:path w="609600" h="33654">
                  <a:moveTo>
                    <a:pt x="598144" y="0"/>
                  </a:moveTo>
                  <a:lnTo>
                    <a:pt x="587070" y="0"/>
                  </a:lnTo>
                  <a:lnTo>
                    <a:pt x="587070" y="11087"/>
                  </a:lnTo>
                  <a:lnTo>
                    <a:pt x="587070" y="22161"/>
                  </a:lnTo>
                  <a:lnTo>
                    <a:pt x="598144" y="22161"/>
                  </a:lnTo>
                  <a:lnTo>
                    <a:pt x="598144" y="11087"/>
                  </a:lnTo>
                  <a:lnTo>
                    <a:pt x="598144" y="0"/>
                  </a:lnTo>
                  <a:close/>
                </a:path>
                <a:path w="609600" h="33654">
                  <a:moveTo>
                    <a:pt x="609231" y="0"/>
                  </a:moveTo>
                  <a:lnTo>
                    <a:pt x="598157" y="0"/>
                  </a:lnTo>
                  <a:lnTo>
                    <a:pt x="598157" y="11087"/>
                  </a:lnTo>
                  <a:lnTo>
                    <a:pt x="598157" y="22161"/>
                  </a:lnTo>
                  <a:lnTo>
                    <a:pt x="609231" y="22161"/>
                  </a:lnTo>
                  <a:lnTo>
                    <a:pt x="609231" y="11087"/>
                  </a:lnTo>
                  <a:lnTo>
                    <a:pt x="60923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213779" y="4661979"/>
              <a:ext cx="498475" cy="11430"/>
            </a:xfrm>
            <a:custGeom>
              <a:avLst/>
              <a:gdLst/>
              <a:ahLst/>
              <a:cxnLst/>
              <a:rect l="l" t="t" r="r" b="b"/>
              <a:pathLst>
                <a:path w="498475" h="11429">
                  <a:moveTo>
                    <a:pt x="11074" y="0"/>
                  </a:moveTo>
                  <a:lnTo>
                    <a:pt x="0" y="0"/>
                  </a:lnTo>
                  <a:lnTo>
                    <a:pt x="0" y="11087"/>
                  </a:lnTo>
                  <a:lnTo>
                    <a:pt x="11074" y="11087"/>
                  </a:lnTo>
                  <a:lnTo>
                    <a:pt x="11074" y="0"/>
                  </a:lnTo>
                  <a:close/>
                </a:path>
                <a:path w="498475" h="11429">
                  <a:moveTo>
                    <a:pt x="88607" y="0"/>
                  </a:moveTo>
                  <a:lnTo>
                    <a:pt x="77533" y="0"/>
                  </a:lnTo>
                  <a:lnTo>
                    <a:pt x="66459" y="0"/>
                  </a:lnTo>
                  <a:lnTo>
                    <a:pt x="55384" y="0"/>
                  </a:lnTo>
                  <a:lnTo>
                    <a:pt x="44310" y="0"/>
                  </a:lnTo>
                  <a:lnTo>
                    <a:pt x="44310" y="11087"/>
                  </a:lnTo>
                  <a:lnTo>
                    <a:pt x="55384" y="11087"/>
                  </a:lnTo>
                  <a:lnTo>
                    <a:pt x="66459" y="11087"/>
                  </a:lnTo>
                  <a:lnTo>
                    <a:pt x="77533" y="11087"/>
                  </a:lnTo>
                  <a:lnTo>
                    <a:pt x="88607" y="11087"/>
                  </a:lnTo>
                  <a:lnTo>
                    <a:pt x="88607" y="0"/>
                  </a:lnTo>
                  <a:close/>
                </a:path>
                <a:path w="498475" h="11429">
                  <a:moveTo>
                    <a:pt x="132918" y="0"/>
                  </a:moveTo>
                  <a:lnTo>
                    <a:pt x="121843" y="0"/>
                  </a:lnTo>
                  <a:lnTo>
                    <a:pt x="110769" y="0"/>
                  </a:lnTo>
                  <a:lnTo>
                    <a:pt x="99695" y="0"/>
                  </a:lnTo>
                  <a:lnTo>
                    <a:pt x="88620" y="0"/>
                  </a:lnTo>
                  <a:lnTo>
                    <a:pt x="88620" y="11087"/>
                  </a:lnTo>
                  <a:lnTo>
                    <a:pt x="99695" y="11087"/>
                  </a:lnTo>
                  <a:lnTo>
                    <a:pt x="110769" y="11087"/>
                  </a:lnTo>
                  <a:lnTo>
                    <a:pt x="121843" y="11087"/>
                  </a:lnTo>
                  <a:lnTo>
                    <a:pt x="132918" y="11087"/>
                  </a:lnTo>
                  <a:lnTo>
                    <a:pt x="132918" y="0"/>
                  </a:lnTo>
                  <a:close/>
                </a:path>
                <a:path w="498475" h="11429">
                  <a:moveTo>
                    <a:pt x="166154" y="0"/>
                  </a:moveTo>
                  <a:lnTo>
                    <a:pt x="155079" y="0"/>
                  </a:lnTo>
                  <a:lnTo>
                    <a:pt x="155079" y="11087"/>
                  </a:lnTo>
                  <a:lnTo>
                    <a:pt x="166154" y="11087"/>
                  </a:lnTo>
                  <a:lnTo>
                    <a:pt x="166154" y="0"/>
                  </a:lnTo>
                  <a:close/>
                </a:path>
                <a:path w="498475" h="11429">
                  <a:moveTo>
                    <a:pt x="188302" y="0"/>
                  </a:moveTo>
                  <a:lnTo>
                    <a:pt x="177228" y="0"/>
                  </a:lnTo>
                  <a:lnTo>
                    <a:pt x="177228" y="11087"/>
                  </a:lnTo>
                  <a:lnTo>
                    <a:pt x="188302" y="11087"/>
                  </a:lnTo>
                  <a:lnTo>
                    <a:pt x="188302" y="0"/>
                  </a:lnTo>
                  <a:close/>
                </a:path>
                <a:path w="498475" h="11429">
                  <a:moveTo>
                    <a:pt x="232613" y="0"/>
                  </a:moveTo>
                  <a:lnTo>
                    <a:pt x="221538" y="0"/>
                  </a:lnTo>
                  <a:lnTo>
                    <a:pt x="221538" y="11087"/>
                  </a:lnTo>
                  <a:lnTo>
                    <a:pt x="232613" y="11087"/>
                  </a:lnTo>
                  <a:lnTo>
                    <a:pt x="232613" y="0"/>
                  </a:lnTo>
                  <a:close/>
                </a:path>
                <a:path w="498475" h="11429">
                  <a:moveTo>
                    <a:pt x="299072" y="0"/>
                  </a:moveTo>
                  <a:lnTo>
                    <a:pt x="287997" y="0"/>
                  </a:lnTo>
                  <a:lnTo>
                    <a:pt x="276923" y="0"/>
                  </a:lnTo>
                  <a:lnTo>
                    <a:pt x="265849" y="0"/>
                  </a:lnTo>
                  <a:lnTo>
                    <a:pt x="254774" y="0"/>
                  </a:lnTo>
                  <a:lnTo>
                    <a:pt x="254774" y="11087"/>
                  </a:lnTo>
                  <a:lnTo>
                    <a:pt x="265849" y="11087"/>
                  </a:lnTo>
                  <a:lnTo>
                    <a:pt x="276923" y="11087"/>
                  </a:lnTo>
                  <a:lnTo>
                    <a:pt x="287997" y="11087"/>
                  </a:lnTo>
                  <a:lnTo>
                    <a:pt x="299072" y="11087"/>
                  </a:lnTo>
                  <a:lnTo>
                    <a:pt x="299072" y="0"/>
                  </a:lnTo>
                  <a:close/>
                </a:path>
                <a:path w="498475" h="11429">
                  <a:moveTo>
                    <a:pt x="398767" y="0"/>
                  </a:moveTo>
                  <a:lnTo>
                    <a:pt x="387692" y="0"/>
                  </a:lnTo>
                  <a:lnTo>
                    <a:pt x="376618" y="0"/>
                  </a:lnTo>
                  <a:lnTo>
                    <a:pt x="376618" y="11087"/>
                  </a:lnTo>
                  <a:lnTo>
                    <a:pt x="387692" y="11087"/>
                  </a:lnTo>
                  <a:lnTo>
                    <a:pt x="398767" y="11087"/>
                  </a:lnTo>
                  <a:lnTo>
                    <a:pt x="398767" y="0"/>
                  </a:lnTo>
                  <a:close/>
                </a:path>
                <a:path w="498475" h="11429">
                  <a:moveTo>
                    <a:pt x="420916" y="0"/>
                  </a:moveTo>
                  <a:lnTo>
                    <a:pt x="409841" y="0"/>
                  </a:lnTo>
                  <a:lnTo>
                    <a:pt x="409841" y="11087"/>
                  </a:lnTo>
                  <a:lnTo>
                    <a:pt x="420916" y="11087"/>
                  </a:lnTo>
                  <a:lnTo>
                    <a:pt x="420916" y="0"/>
                  </a:lnTo>
                  <a:close/>
                </a:path>
                <a:path w="498475" h="11429">
                  <a:moveTo>
                    <a:pt x="465226" y="0"/>
                  </a:moveTo>
                  <a:lnTo>
                    <a:pt x="454152" y="0"/>
                  </a:lnTo>
                  <a:lnTo>
                    <a:pt x="443077" y="0"/>
                  </a:lnTo>
                  <a:lnTo>
                    <a:pt x="432003" y="0"/>
                  </a:lnTo>
                  <a:lnTo>
                    <a:pt x="432003" y="11087"/>
                  </a:lnTo>
                  <a:lnTo>
                    <a:pt x="443077" y="11087"/>
                  </a:lnTo>
                  <a:lnTo>
                    <a:pt x="454152" y="11087"/>
                  </a:lnTo>
                  <a:lnTo>
                    <a:pt x="465226" y="11087"/>
                  </a:lnTo>
                  <a:lnTo>
                    <a:pt x="465226" y="0"/>
                  </a:lnTo>
                  <a:close/>
                </a:path>
                <a:path w="498475" h="11429">
                  <a:moveTo>
                    <a:pt x="498462" y="0"/>
                  </a:moveTo>
                  <a:lnTo>
                    <a:pt x="487387" y="0"/>
                  </a:lnTo>
                  <a:lnTo>
                    <a:pt x="487387" y="11087"/>
                  </a:lnTo>
                  <a:lnTo>
                    <a:pt x="498462" y="11087"/>
                  </a:lnTo>
                  <a:lnTo>
                    <a:pt x="49846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49" name="object 49">
            <a:hlinkClick r:id="rId2"/>
          </p:cNvPr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4114381" y="824865"/>
            <a:ext cx="5306086" cy="4128135"/>
          </a:xfrm>
          <a:prstGeom prst="rect">
            <a:avLst/>
          </a:prstGeom>
        </p:spPr>
      </p:pic>
      <p:sp>
        <p:nvSpPr>
          <p:cNvPr id="50" name="object 50"/>
          <p:cNvSpPr txBox="1">
            <a:spLocks noGrp="1"/>
          </p:cNvSpPr>
          <p:nvPr>
            <p:ph type="sldNum" sz="quarter" idx="4294967295"/>
          </p:nvPr>
        </p:nvSpPr>
        <p:spPr>
          <a:xfrm>
            <a:off x="9483725" y="7521575"/>
            <a:ext cx="574675" cy="16033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900" b="0" i="0">
                <a:solidFill>
                  <a:schemeClr val="bg1"/>
                </a:solidFill>
                <a:latin typeface="Raleway"/>
                <a:cs typeface="Raleway"/>
              </a:defRPr>
            </a:lvl1pPr>
          </a:lstStyle>
          <a:p>
            <a:pPr marL="48260">
              <a:lnSpc>
                <a:spcPct val="100000"/>
              </a:lnSpc>
              <a:spcBef>
                <a:spcPts val="45"/>
              </a:spcBef>
            </a:pPr>
            <a:r>
              <a:rPr lang="en-US"/>
              <a:t>Page: </a:t>
            </a:r>
            <a:fld id="{81D60167-4931-47E6-BA6A-407CBD079E47}" type="slidenum">
              <a:rPr spc="-25" smtClean="0"/>
              <a:pPr marL="48260">
                <a:lnSpc>
                  <a:spcPct val="100000"/>
                </a:lnSpc>
                <a:spcBef>
                  <a:spcPts val="45"/>
                </a:spcBef>
              </a:pPr>
              <a:t>5</a:t>
            </a:fld>
            <a:endParaRPr spc="-25" dirty="0"/>
          </a:p>
        </p:txBody>
      </p:sp>
      <p:graphicFrame>
        <p:nvGraphicFramePr>
          <p:cNvPr id="4" name="Object 3">
            <a:extLst>
              <a:ext uri="{FF2B5EF4-FFF2-40B4-BE49-F238E27FC236}">
                <a16:creationId xmlns:a16="http://schemas.microsoft.com/office/drawing/2014/main" id="{5D588E4A-647B-05DA-7B84-A7F787B1DE83}"/>
              </a:ext>
            </a:extLst>
          </p:cNvPr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147117665"/>
              </p:ext>
            </p:extLst>
          </p:nvPr>
        </p:nvGraphicFramePr>
        <p:xfrm>
          <a:off x="1019933" y="5257800"/>
          <a:ext cx="7543800" cy="19145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Worksheet" r:id="rId4" imgW="10312400" imgH="2616200" progId="Excel.Sheet.12">
                  <p:embed/>
                </p:oleObj>
              </mc:Choice>
              <mc:Fallback>
                <p:oleObj name="Worksheet" r:id="rId4" imgW="10312400" imgH="2616200" progId="Excel.Sheet.12">
                  <p:embed/>
                  <p:pic>
                    <p:nvPicPr>
                      <p:cNvPr id="4" name="Object 3">
                        <a:extLst>
                          <a:ext uri="{FF2B5EF4-FFF2-40B4-BE49-F238E27FC236}">
                            <a16:creationId xmlns:a16="http://schemas.microsoft.com/office/drawing/2014/main" id="{5D588E4A-647B-05DA-7B84-A7F787B1DE83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019933" y="5257800"/>
                        <a:ext cx="7543800" cy="1914525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3" name="Picture 2" descr="A picture containing logo&#10;&#10;Description automatically generated">
            <a:extLst>
              <a:ext uri="{FF2B5EF4-FFF2-40B4-BE49-F238E27FC236}">
                <a16:creationId xmlns:a16="http://schemas.microsoft.com/office/drawing/2014/main" id="{0308C26F-69AA-36D1-4ACB-61D09CEC7B8D}"/>
              </a:ext>
            </a:extLst>
          </p:cNvPr>
          <p:cNvPicPr>
            <a:picLocks noChangeAspect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6732"/>
          <a:stretch/>
        </p:blipFill>
        <p:spPr>
          <a:xfrm>
            <a:off x="8610600" y="6449545"/>
            <a:ext cx="1293202" cy="1232368"/>
          </a:xfrm>
          <a:prstGeom prst="rect">
            <a:avLst/>
          </a:prstGeom>
        </p:spPr>
      </p:pic>
      <p:sp>
        <p:nvSpPr>
          <p:cNvPr id="5" name="object 5">
            <a:extLst>
              <a:ext uri="{FF2B5EF4-FFF2-40B4-BE49-F238E27FC236}">
                <a16:creationId xmlns:a16="http://schemas.microsoft.com/office/drawing/2014/main" id="{1ED84390-6DD2-6138-B5B4-1A1A5D393D0A}"/>
              </a:ext>
            </a:extLst>
          </p:cNvPr>
          <p:cNvSpPr/>
          <p:nvPr/>
        </p:nvSpPr>
        <p:spPr>
          <a:xfrm>
            <a:off x="533400" y="2392680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>
            <a:extLst>
              <a:ext uri="{FF2B5EF4-FFF2-40B4-BE49-F238E27FC236}">
                <a16:creationId xmlns:a16="http://schemas.microsoft.com/office/drawing/2014/main" id="{9E0833C7-3C00-8ACB-873A-3154FF293C37}"/>
              </a:ext>
            </a:extLst>
          </p:cNvPr>
          <p:cNvSpPr/>
          <p:nvPr/>
        </p:nvSpPr>
        <p:spPr>
          <a:xfrm>
            <a:off x="533400" y="2506980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>
            <a:extLst>
              <a:ext uri="{FF2B5EF4-FFF2-40B4-BE49-F238E27FC236}">
                <a16:creationId xmlns:a16="http://schemas.microsoft.com/office/drawing/2014/main" id="{DA2F042C-5861-A3F0-7375-34200F817F22}"/>
              </a:ext>
            </a:extLst>
          </p:cNvPr>
          <p:cNvSpPr/>
          <p:nvPr/>
        </p:nvSpPr>
        <p:spPr>
          <a:xfrm>
            <a:off x="533400" y="2849880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id="{C903BB41-23E2-57C6-5ED1-9AC18412BBAF}"/>
              </a:ext>
            </a:extLst>
          </p:cNvPr>
          <p:cNvSpPr/>
          <p:nvPr/>
        </p:nvSpPr>
        <p:spPr>
          <a:xfrm>
            <a:off x="7696200" y="5228272"/>
            <a:ext cx="914400" cy="1944053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5666245"/>
      </p:ext>
    </p:extLst>
  </p:cSld>
  <p:clrMapOvr>
    <a:masterClrMapping/>
  </p:clrMapOvr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object 5"/>
          <p:cNvSpPr/>
          <p:nvPr/>
        </p:nvSpPr>
        <p:spPr>
          <a:xfrm>
            <a:off x="881379" y="3047518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1379" y="3390418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81379" y="3733318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881379" y="3961918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881379" y="4304818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881379" y="4419118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881379" y="4647718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881379" y="4762018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 txBox="1"/>
          <p:nvPr/>
        </p:nvSpPr>
        <p:spPr>
          <a:xfrm>
            <a:off x="603250" y="922579"/>
            <a:ext cx="3206750" cy="403987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spc="95" dirty="0">
                <a:latin typeface="Arial"/>
                <a:cs typeface="Arial"/>
              </a:rPr>
              <a:t>ANAHEIM</a:t>
            </a:r>
            <a:r>
              <a:rPr sz="1200" b="1" spc="120" dirty="0">
                <a:latin typeface="Arial"/>
                <a:cs typeface="Arial"/>
              </a:rPr>
              <a:t> </a:t>
            </a:r>
            <a:r>
              <a:rPr sz="1200" b="1" spc="125" dirty="0">
                <a:latin typeface="Arial"/>
                <a:cs typeface="Arial"/>
              </a:rPr>
              <a:t>30"</a:t>
            </a:r>
            <a:r>
              <a:rPr sz="1200" b="1" spc="12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BAR</a:t>
            </a:r>
            <a:r>
              <a:rPr sz="1200" b="1" spc="120" dirty="0">
                <a:latin typeface="Arial"/>
                <a:cs typeface="Arial"/>
              </a:rPr>
              <a:t> </a:t>
            </a:r>
            <a:r>
              <a:rPr sz="1200" b="1" spc="70" dirty="0">
                <a:latin typeface="Arial"/>
                <a:cs typeface="Arial"/>
              </a:rPr>
              <a:t>STOOL,</a:t>
            </a:r>
            <a:r>
              <a:rPr sz="1200" b="1" spc="120" dirty="0">
                <a:latin typeface="Arial"/>
                <a:cs typeface="Arial"/>
              </a:rPr>
              <a:t> </a:t>
            </a:r>
            <a:r>
              <a:rPr sz="1200" b="1" spc="65" dirty="0">
                <a:latin typeface="Arial"/>
                <a:cs typeface="Arial"/>
              </a:rPr>
              <a:t>SWIVEL</a:t>
            </a:r>
            <a:endParaRPr sz="12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790"/>
              </a:spcBef>
            </a:pPr>
            <a:r>
              <a:rPr sz="750" b="1" dirty="0">
                <a:latin typeface="Raleway"/>
                <a:cs typeface="Raleway"/>
              </a:rPr>
              <a:t>SKU:</a:t>
            </a:r>
            <a:r>
              <a:rPr sz="750" b="1" spc="10" dirty="0">
                <a:latin typeface="Raleway"/>
                <a:cs typeface="Raleway"/>
              </a:rPr>
              <a:t> </a:t>
            </a:r>
            <a:r>
              <a:rPr sz="750" spc="-10" dirty="0">
                <a:latin typeface="Raleway"/>
                <a:cs typeface="Raleway"/>
              </a:rPr>
              <a:t>ANH600BS</a:t>
            </a:r>
            <a:endParaRPr sz="750">
              <a:latin typeface="Raleway"/>
              <a:cs typeface="Raleway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700">
              <a:latin typeface="Raleway"/>
              <a:cs typeface="Raleway"/>
            </a:endParaRPr>
          </a:p>
          <a:p>
            <a:pPr marL="12700" marR="50165">
              <a:lnSpc>
                <a:spcPct val="100000"/>
              </a:lnSpc>
              <a:spcBef>
                <a:spcPts val="5"/>
              </a:spcBef>
            </a:pPr>
            <a:r>
              <a:rPr sz="750" dirty="0">
                <a:latin typeface="Raleway"/>
                <a:cs typeface="Raleway"/>
              </a:rPr>
              <a:t>With its sleek design and high-quality construction, the Anaheim </a:t>
            </a:r>
            <a:r>
              <a:rPr sz="750" spc="-10" dirty="0">
                <a:latin typeface="Raleway"/>
                <a:cs typeface="Raleway"/>
              </a:rPr>
              <a:t>swivel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counter stool is the perfect addition to any kitchen or dining </a:t>
            </a:r>
            <a:r>
              <a:rPr sz="750" spc="-10" dirty="0">
                <a:latin typeface="Raleway"/>
                <a:cs typeface="Raleway"/>
              </a:rPr>
              <a:t>area.</a:t>
            </a:r>
            <a:endParaRPr sz="750">
              <a:latin typeface="Raleway"/>
              <a:cs typeface="Raleway"/>
            </a:endParaRPr>
          </a:p>
          <a:p>
            <a:pPr marL="12700" marR="3048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Crafted with a sturdy commercial grade metal base, The 30" seat </a:t>
            </a:r>
            <a:r>
              <a:rPr sz="750" spc="-10" dirty="0">
                <a:latin typeface="Raleway"/>
                <a:cs typeface="Raleway"/>
              </a:rPr>
              <a:t>height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is perfect for a 42 inch high counter, and comes with 360° swivel </a:t>
            </a:r>
            <a:r>
              <a:rPr sz="750" spc="-25" dirty="0">
                <a:latin typeface="Raleway"/>
                <a:cs typeface="Raleway"/>
              </a:rPr>
              <a:t>for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easy mobility and flexibility while </a:t>
            </a:r>
            <a:r>
              <a:rPr sz="750" spc="-10" dirty="0">
                <a:latin typeface="Raleway"/>
                <a:cs typeface="Raleway"/>
              </a:rPr>
              <a:t>seated.</a:t>
            </a:r>
            <a:endParaRPr sz="750">
              <a:latin typeface="Raleway"/>
              <a:cs typeface="Raleway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700">
              <a:latin typeface="Raleway"/>
              <a:cs typeface="Raleway"/>
            </a:endParaRPr>
          </a:p>
          <a:p>
            <a:pPr marL="12700" marR="3937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Designed for comfort as well as style, the Anaheim swivel counter </a:t>
            </a:r>
            <a:r>
              <a:rPr sz="750" spc="-10" dirty="0">
                <a:latin typeface="Raleway"/>
                <a:cs typeface="Raleway"/>
              </a:rPr>
              <a:t>stool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features a plush seat and backrest that cradle your body and provide </a:t>
            </a:r>
            <a:r>
              <a:rPr sz="750" spc="-50" dirty="0">
                <a:latin typeface="Raleway"/>
                <a:cs typeface="Raleway"/>
              </a:rPr>
              <a:t>a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comfortable seating experience. The gray leatherette cover is easy </a:t>
            </a:r>
            <a:r>
              <a:rPr sz="750" spc="-25" dirty="0">
                <a:latin typeface="Raleway"/>
                <a:cs typeface="Raleway"/>
              </a:rPr>
              <a:t>to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clean and maintain, making it a practical choice for everyday </a:t>
            </a:r>
            <a:r>
              <a:rPr sz="750" spc="-20" dirty="0">
                <a:latin typeface="Raleway"/>
                <a:cs typeface="Raleway"/>
              </a:rPr>
              <a:t>use.</a:t>
            </a:r>
            <a:endParaRPr sz="750">
              <a:latin typeface="Raleway"/>
              <a:cs typeface="Raleway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700">
              <a:latin typeface="Raleway"/>
              <a:cs typeface="Raleway"/>
            </a:endParaRPr>
          </a:p>
          <a:p>
            <a:pPr marL="12700" marR="24765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Whether you're enjoying a quick meal or entertaining guests, this </a:t>
            </a:r>
            <a:r>
              <a:rPr sz="750" spc="-10" dirty="0">
                <a:latin typeface="Raleway"/>
                <a:cs typeface="Raleway"/>
              </a:rPr>
              <a:t>stylish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stool</a:t>
            </a:r>
            <a:r>
              <a:rPr sz="750" spc="-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is sure to </a:t>
            </a:r>
            <a:r>
              <a:rPr sz="750" spc="-10" dirty="0">
                <a:latin typeface="Raleway"/>
                <a:cs typeface="Raleway"/>
              </a:rPr>
              <a:t>impress.</a:t>
            </a:r>
            <a:endParaRPr sz="750">
              <a:latin typeface="Raleway"/>
              <a:cs typeface="Raleway"/>
            </a:endParaRPr>
          </a:p>
          <a:p>
            <a:pPr marL="393700" marR="186055">
              <a:lnSpc>
                <a:spcPct val="100000"/>
              </a:lnSpc>
              <a:spcBef>
                <a:spcPts val="750"/>
              </a:spcBef>
            </a:pPr>
            <a:r>
              <a:rPr sz="750" dirty="0">
                <a:latin typeface="Raleway"/>
                <a:cs typeface="Raleway"/>
              </a:rPr>
              <a:t>Heavy duty cold-rolled steel frame provides a strong </a:t>
            </a:r>
            <a:r>
              <a:rPr sz="750" spc="-10" dirty="0">
                <a:latin typeface="Raleway"/>
                <a:cs typeface="Raleway"/>
              </a:rPr>
              <a:t>frame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with a 300 lb. weight capacity that is light enough to </a:t>
            </a:r>
            <a:r>
              <a:rPr sz="750" spc="-20" dirty="0">
                <a:latin typeface="Raleway"/>
                <a:cs typeface="Raleway"/>
              </a:rPr>
              <a:t>move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spc="-10" dirty="0">
                <a:latin typeface="Raleway"/>
                <a:cs typeface="Raleway"/>
              </a:rPr>
              <a:t>easily</a:t>
            </a:r>
            <a:endParaRPr sz="750">
              <a:latin typeface="Raleway"/>
              <a:cs typeface="Raleway"/>
            </a:endParaRPr>
          </a:p>
          <a:p>
            <a:pPr marL="393700" marR="508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360-degree swivel mechanism provides greater </a:t>
            </a:r>
            <a:r>
              <a:rPr sz="750" spc="-10" dirty="0">
                <a:latin typeface="Raleway"/>
                <a:cs typeface="Raleway"/>
              </a:rPr>
              <a:t>mobility,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reduces strain on the body, and adds an element of </a:t>
            </a:r>
            <a:r>
              <a:rPr sz="750" spc="-10" dirty="0">
                <a:latin typeface="Raleway"/>
                <a:cs typeface="Raleway"/>
              </a:rPr>
              <a:t>playfulness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to your </a:t>
            </a:r>
            <a:r>
              <a:rPr sz="750" spc="-10" dirty="0">
                <a:latin typeface="Raleway"/>
                <a:cs typeface="Raleway"/>
              </a:rPr>
              <a:t>decor.</a:t>
            </a:r>
            <a:endParaRPr sz="750">
              <a:latin typeface="Raleway"/>
              <a:cs typeface="Raleway"/>
            </a:endParaRPr>
          </a:p>
          <a:p>
            <a:pPr marL="393700" marR="135255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Powder-coated metal finish is hard, durable and long-</a:t>
            </a:r>
            <a:r>
              <a:rPr sz="750" spc="-10" dirty="0">
                <a:latin typeface="Raleway"/>
                <a:cs typeface="Raleway"/>
              </a:rPr>
              <a:t>lasting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with resistance to chipping, scratching, and </a:t>
            </a:r>
            <a:r>
              <a:rPr sz="750" spc="-10" dirty="0">
                <a:latin typeface="Raleway"/>
                <a:cs typeface="Raleway"/>
              </a:rPr>
              <a:t>fading</a:t>
            </a:r>
            <a:endParaRPr sz="750">
              <a:latin typeface="Raleway"/>
              <a:cs typeface="Raleway"/>
            </a:endParaRPr>
          </a:p>
          <a:p>
            <a:pPr marL="393700" marR="86995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Fully welded metal frame with only a little assembly </a:t>
            </a:r>
            <a:r>
              <a:rPr sz="750" spc="-10" dirty="0">
                <a:latin typeface="Raleway"/>
                <a:cs typeface="Raleway"/>
              </a:rPr>
              <a:t>required.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Just unbox the chair and attach the base to the top to set-</a:t>
            </a:r>
            <a:r>
              <a:rPr sz="750" spc="-25" dirty="0">
                <a:latin typeface="Raleway"/>
                <a:cs typeface="Raleway"/>
              </a:rPr>
              <a:t>up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your </a:t>
            </a:r>
            <a:r>
              <a:rPr sz="750" spc="-10" dirty="0">
                <a:latin typeface="Raleway"/>
                <a:cs typeface="Raleway"/>
              </a:rPr>
              <a:t>space!</a:t>
            </a:r>
            <a:endParaRPr sz="750">
              <a:latin typeface="Raleway"/>
              <a:cs typeface="Raleway"/>
            </a:endParaRPr>
          </a:p>
          <a:p>
            <a:pPr marL="393700" marR="4826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Nylon floor protectors help prevent mars or scratches to </a:t>
            </a:r>
            <a:r>
              <a:rPr sz="750" spc="-10" dirty="0">
                <a:latin typeface="Raleway"/>
                <a:cs typeface="Raleway"/>
              </a:rPr>
              <a:t>floors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Metal footrest provides added comfort and support </a:t>
            </a:r>
            <a:r>
              <a:rPr sz="750" spc="-10" dirty="0">
                <a:latin typeface="Raleway"/>
                <a:cs typeface="Raleway"/>
              </a:rPr>
              <a:t>while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spc="-10" dirty="0">
                <a:latin typeface="Raleway"/>
                <a:cs typeface="Raleway"/>
              </a:rPr>
              <a:t>seated</a:t>
            </a:r>
            <a:endParaRPr sz="750">
              <a:latin typeface="Raleway"/>
              <a:cs typeface="Raleway"/>
            </a:endParaRPr>
          </a:p>
          <a:p>
            <a:pPr marL="393700" marR="28829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30 seat height Counter Stool fits 42 high counters </a:t>
            </a:r>
            <a:r>
              <a:rPr sz="750" spc="-10" dirty="0">
                <a:latin typeface="Raleway"/>
                <a:cs typeface="Raleway"/>
              </a:rPr>
              <a:t>easily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Gray leatherette cover replicates the look and feel of </a:t>
            </a:r>
            <a:r>
              <a:rPr sz="750" spc="-20" dirty="0">
                <a:latin typeface="Raleway"/>
                <a:cs typeface="Raleway"/>
              </a:rPr>
              <a:t>real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leather with a more easy-care </a:t>
            </a:r>
            <a:r>
              <a:rPr sz="750" spc="-10" dirty="0">
                <a:latin typeface="Raleway"/>
                <a:cs typeface="Raleway"/>
              </a:rPr>
              <a:t>fabric</a:t>
            </a:r>
            <a:endParaRPr sz="750">
              <a:latin typeface="Raleway"/>
              <a:cs typeface="Raleway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615950" y="5034013"/>
            <a:ext cx="732155" cy="6013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855"/>
              </a:lnSpc>
            </a:pPr>
            <a:r>
              <a:rPr sz="750" dirty="0">
                <a:solidFill>
                  <a:srgbClr val="0000FF"/>
                </a:solidFill>
                <a:latin typeface="Raleway"/>
                <a:cs typeface="Raleway"/>
                <a:hlinkClick r:id="rId2"/>
              </a:rPr>
              <a:t>Read </a:t>
            </a:r>
            <a:r>
              <a:rPr sz="750" spc="-20" dirty="0">
                <a:solidFill>
                  <a:srgbClr val="0000FF"/>
                </a:solidFill>
                <a:latin typeface="Raleway"/>
                <a:cs typeface="Raleway"/>
                <a:hlinkClick r:id="rId2"/>
              </a:rPr>
              <a:t>More</a:t>
            </a:r>
            <a:endParaRPr sz="750">
              <a:latin typeface="Raleway"/>
              <a:cs typeface="Raleway"/>
            </a:endParaRPr>
          </a:p>
          <a:p>
            <a:pPr>
              <a:lnSpc>
                <a:spcPct val="98200"/>
              </a:lnSpc>
              <a:spcBef>
                <a:spcPts val="15"/>
              </a:spcBef>
            </a:pPr>
            <a:r>
              <a:rPr sz="750" b="1" dirty="0">
                <a:latin typeface="Raleway"/>
                <a:cs typeface="Raleway"/>
              </a:rPr>
              <a:t>Price:</a:t>
            </a:r>
            <a:r>
              <a:rPr sz="750" b="1" spc="10" dirty="0">
                <a:latin typeface="Raleway"/>
                <a:cs typeface="Raleway"/>
              </a:rPr>
              <a:t> </a:t>
            </a:r>
            <a:r>
              <a:rPr sz="750" spc="-10" dirty="0">
                <a:latin typeface="Raleway"/>
                <a:cs typeface="Raleway"/>
              </a:rPr>
              <a:t>$79.00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b="1" dirty="0">
                <a:latin typeface="Raleway"/>
                <a:cs typeface="Raleway"/>
              </a:rPr>
              <a:t>Stock:</a:t>
            </a:r>
            <a:r>
              <a:rPr sz="750" b="1" spc="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98 in </a:t>
            </a:r>
            <a:r>
              <a:rPr sz="750" spc="-20" dirty="0">
                <a:latin typeface="Raleway"/>
                <a:cs typeface="Raleway"/>
              </a:rPr>
              <a:t>stoc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900" spc="-10" dirty="0">
                <a:latin typeface="Raleway"/>
                <a:cs typeface="Raleway"/>
              </a:rPr>
              <a:t>Weight</a:t>
            </a:r>
            <a:endParaRPr sz="900">
              <a:latin typeface="Raleway"/>
              <a:cs typeface="Raleway"/>
            </a:endParaRPr>
          </a:p>
          <a:p>
            <a:pPr>
              <a:lnSpc>
                <a:spcPts val="1000"/>
              </a:lnSpc>
            </a:pPr>
            <a:r>
              <a:rPr sz="900" dirty="0">
                <a:latin typeface="Raleway"/>
                <a:cs typeface="Raleway"/>
              </a:rPr>
              <a:t>Care </a:t>
            </a:r>
            <a:r>
              <a:rPr sz="900" spc="-10" dirty="0">
                <a:latin typeface="Raleway"/>
                <a:cs typeface="Raleway"/>
              </a:rPr>
              <a:t>Instructi</a:t>
            </a:r>
            <a:endParaRPr sz="900">
              <a:latin typeface="Raleway"/>
              <a:cs typeface="Raleway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1315923" y="5500637"/>
            <a:ext cx="68580" cy="1346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025"/>
              </a:lnSpc>
            </a:pPr>
            <a:r>
              <a:rPr sz="900" dirty="0">
                <a:latin typeface="Raleway"/>
                <a:cs typeface="Raleway"/>
              </a:rPr>
              <a:t>o</a:t>
            </a:r>
            <a:endParaRPr sz="900">
              <a:latin typeface="Raleway"/>
              <a:cs typeface="Raleway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1904992" y="5035120"/>
            <a:ext cx="1019175" cy="66684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40"/>
              </a:spcBef>
            </a:pPr>
            <a:endParaRPr sz="1250" dirty="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</a:pPr>
            <a:r>
              <a:rPr sz="750" b="1" dirty="0">
                <a:latin typeface="Raleway"/>
                <a:cs typeface="Raleway"/>
              </a:rPr>
              <a:t>Product</a:t>
            </a:r>
            <a:r>
              <a:rPr sz="750" b="1" spc="-10" dirty="0">
                <a:latin typeface="Raleway"/>
                <a:cs typeface="Raleway"/>
              </a:rPr>
              <a:t> </a:t>
            </a:r>
            <a:r>
              <a:rPr sz="750" b="1" dirty="0">
                <a:latin typeface="Raleway"/>
                <a:cs typeface="Raleway"/>
              </a:rPr>
              <a:t>Height: </a:t>
            </a:r>
            <a:r>
              <a:rPr sz="750" spc="-10" dirty="0">
                <a:latin typeface="Raleway"/>
                <a:cs typeface="Raleway"/>
              </a:rPr>
              <a:t>41.33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z="750" b="1" dirty="0">
                <a:latin typeface="Raleway"/>
                <a:cs typeface="Raleway"/>
              </a:rPr>
              <a:t>Product Depth: </a:t>
            </a:r>
            <a:r>
              <a:rPr sz="750" spc="-10" dirty="0">
                <a:latin typeface="Raleway"/>
                <a:cs typeface="Raleway"/>
              </a:rPr>
              <a:t>20.47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z="750" b="1" dirty="0">
                <a:latin typeface="Raleway"/>
                <a:cs typeface="Raleway"/>
              </a:rPr>
              <a:t>Product</a:t>
            </a:r>
            <a:r>
              <a:rPr sz="750" b="1" spc="-10" dirty="0">
                <a:latin typeface="Raleway"/>
                <a:cs typeface="Raleway"/>
              </a:rPr>
              <a:t> </a:t>
            </a:r>
            <a:r>
              <a:rPr sz="750" b="1" dirty="0">
                <a:latin typeface="Raleway"/>
                <a:cs typeface="Raleway"/>
              </a:rPr>
              <a:t>Length: </a:t>
            </a:r>
            <a:r>
              <a:rPr sz="750" spc="-10" dirty="0">
                <a:latin typeface="Raleway"/>
                <a:cs typeface="Raleway"/>
              </a:rPr>
              <a:t>20.07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  <a:spcBef>
                <a:spcPts val="10"/>
              </a:spcBef>
            </a:pPr>
            <a:r>
              <a:rPr sz="750" b="1" dirty="0">
                <a:latin typeface="Raleway"/>
                <a:cs typeface="Raleway"/>
              </a:rPr>
              <a:t>Cubes: </a:t>
            </a:r>
            <a:r>
              <a:rPr sz="750" spc="-20" dirty="0">
                <a:latin typeface="Raleway"/>
                <a:cs typeface="Raleway"/>
              </a:rPr>
              <a:t>8.79</a:t>
            </a:r>
            <a:endParaRPr sz="750" dirty="0">
              <a:latin typeface="Raleway"/>
              <a:cs typeface="Raleway"/>
            </a:endParaRPr>
          </a:p>
        </p:txBody>
      </p:sp>
      <p:pic>
        <p:nvPicPr>
          <p:cNvPr id="17" name="object 17">
            <a:hlinkClick r:id="rId2"/>
          </p:cNvPr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5330204" y="979550"/>
            <a:ext cx="3380361" cy="4120358"/>
          </a:xfrm>
          <a:prstGeom prst="rect">
            <a:avLst/>
          </a:prstGeom>
        </p:spPr>
      </p:pic>
      <p:grpSp>
        <p:nvGrpSpPr>
          <p:cNvPr id="18" name="object 18"/>
          <p:cNvGrpSpPr/>
          <p:nvPr/>
        </p:nvGrpSpPr>
        <p:grpSpPr>
          <a:xfrm>
            <a:off x="615950" y="4990503"/>
            <a:ext cx="720090" cy="720090"/>
            <a:chOff x="47625" y="4958638"/>
            <a:chExt cx="720090" cy="720090"/>
          </a:xfrm>
        </p:grpSpPr>
        <p:sp>
          <p:nvSpPr>
            <p:cNvPr id="19" name="object 19"/>
            <p:cNvSpPr/>
            <p:nvPr/>
          </p:nvSpPr>
          <p:spPr>
            <a:xfrm>
              <a:off x="47625" y="4958638"/>
              <a:ext cx="720090" cy="720090"/>
            </a:xfrm>
            <a:custGeom>
              <a:avLst/>
              <a:gdLst/>
              <a:ahLst/>
              <a:cxnLst/>
              <a:rect l="l" t="t" r="r" b="b"/>
              <a:pathLst>
                <a:path w="720090" h="720089">
                  <a:moveTo>
                    <a:pt x="720001" y="0"/>
                  </a:moveTo>
                  <a:lnTo>
                    <a:pt x="0" y="0"/>
                  </a:lnTo>
                  <a:lnTo>
                    <a:pt x="0" y="720001"/>
                  </a:lnTo>
                  <a:lnTo>
                    <a:pt x="720001" y="720001"/>
                  </a:lnTo>
                  <a:lnTo>
                    <a:pt x="72000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106641" y="5082571"/>
              <a:ext cx="614045" cy="0"/>
            </a:xfrm>
            <a:custGeom>
              <a:avLst/>
              <a:gdLst/>
              <a:ahLst/>
              <a:cxnLst/>
              <a:rect l="l" t="t" r="r" b="b"/>
              <a:pathLst>
                <a:path w="614045">
                  <a:moveTo>
                    <a:pt x="0" y="0"/>
                  </a:moveTo>
                  <a:lnTo>
                    <a:pt x="613765" y="0"/>
                  </a:lnTo>
                </a:path>
              </a:pathLst>
            </a:custGeom>
            <a:ln w="11798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1" name="object 21"/>
          <p:cNvGrpSpPr/>
          <p:nvPr/>
        </p:nvGrpSpPr>
        <p:grpSpPr>
          <a:xfrm>
            <a:off x="881379" y="5117079"/>
            <a:ext cx="727710" cy="727710"/>
            <a:chOff x="44024" y="4955038"/>
            <a:chExt cx="727710" cy="727710"/>
          </a:xfrm>
        </p:grpSpPr>
        <p:sp>
          <p:nvSpPr>
            <p:cNvPr id="22" name="object 22"/>
            <p:cNvSpPr/>
            <p:nvPr/>
          </p:nvSpPr>
          <p:spPr>
            <a:xfrm>
              <a:off x="47625" y="4958638"/>
              <a:ext cx="720090" cy="720090"/>
            </a:xfrm>
            <a:custGeom>
              <a:avLst/>
              <a:gdLst/>
              <a:ahLst/>
              <a:cxnLst/>
              <a:rect l="l" t="t" r="r" b="b"/>
              <a:pathLst>
                <a:path w="720090" h="720089">
                  <a:moveTo>
                    <a:pt x="0" y="0"/>
                  </a:moveTo>
                  <a:lnTo>
                    <a:pt x="720001" y="0"/>
                  </a:lnTo>
                  <a:lnTo>
                    <a:pt x="720001" y="720001"/>
                  </a:lnTo>
                  <a:lnTo>
                    <a:pt x="0" y="720001"/>
                  </a:lnTo>
                  <a:lnTo>
                    <a:pt x="0" y="0"/>
                  </a:lnTo>
                  <a:close/>
                </a:path>
              </a:pathLst>
            </a:custGeom>
            <a:ln w="72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94843" y="5005844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10" h="35560">
                  <a:moveTo>
                    <a:pt x="11798" y="11811"/>
                  </a:moveTo>
                  <a:lnTo>
                    <a:pt x="0" y="11811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11798" y="23609"/>
                  </a:lnTo>
                  <a:lnTo>
                    <a:pt x="11798" y="11811"/>
                  </a:lnTo>
                  <a:close/>
                </a:path>
                <a:path w="626110" h="35560">
                  <a:moveTo>
                    <a:pt x="35394" y="23609"/>
                  </a:moveTo>
                  <a:lnTo>
                    <a:pt x="23596" y="23609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close/>
                </a:path>
                <a:path w="626110" h="35560">
                  <a:moveTo>
                    <a:pt x="35394" y="0"/>
                  </a:moveTo>
                  <a:lnTo>
                    <a:pt x="23596" y="0"/>
                  </a:lnTo>
                  <a:lnTo>
                    <a:pt x="11798" y="0"/>
                  </a:lnTo>
                  <a:lnTo>
                    <a:pt x="0" y="0"/>
                  </a:lnTo>
                  <a:lnTo>
                    <a:pt x="0" y="11798"/>
                  </a:lnTo>
                  <a:lnTo>
                    <a:pt x="11798" y="11798"/>
                  </a:lnTo>
                  <a:lnTo>
                    <a:pt x="23596" y="11798"/>
                  </a:lnTo>
                  <a:lnTo>
                    <a:pt x="35394" y="11798"/>
                  </a:lnTo>
                  <a:lnTo>
                    <a:pt x="35394" y="0"/>
                  </a:lnTo>
                  <a:close/>
                </a:path>
                <a:path w="626110" h="35560">
                  <a:moveTo>
                    <a:pt x="59004" y="23609"/>
                  </a:moveTo>
                  <a:lnTo>
                    <a:pt x="47205" y="23609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59004" y="35407"/>
                  </a:lnTo>
                  <a:lnTo>
                    <a:pt x="59004" y="23609"/>
                  </a:lnTo>
                  <a:close/>
                </a:path>
                <a:path w="626110" h="35560">
                  <a:moveTo>
                    <a:pt x="59004" y="0"/>
                  </a:moveTo>
                  <a:lnTo>
                    <a:pt x="47205" y="0"/>
                  </a:lnTo>
                  <a:lnTo>
                    <a:pt x="35407" y="0"/>
                  </a:lnTo>
                  <a:lnTo>
                    <a:pt x="35407" y="11798"/>
                  </a:lnTo>
                  <a:lnTo>
                    <a:pt x="47205" y="11798"/>
                  </a:lnTo>
                  <a:lnTo>
                    <a:pt x="59004" y="11798"/>
                  </a:lnTo>
                  <a:lnTo>
                    <a:pt x="59004" y="0"/>
                  </a:lnTo>
                  <a:close/>
                </a:path>
                <a:path w="626110" h="35560">
                  <a:moveTo>
                    <a:pt x="82613" y="11811"/>
                  </a:moveTo>
                  <a:lnTo>
                    <a:pt x="70815" y="11811"/>
                  </a:lnTo>
                  <a:lnTo>
                    <a:pt x="70815" y="23609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09"/>
                  </a:lnTo>
                  <a:lnTo>
                    <a:pt x="82613" y="11811"/>
                  </a:lnTo>
                  <a:close/>
                </a:path>
                <a:path w="626110" h="35560">
                  <a:moveTo>
                    <a:pt x="82613" y="0"/>
                  </a:moveTo>
                  <a:lnTo>
                    <a:pt x="70815" y="0"/>
                  </a:lnTo>
                  <a:lnTo>
                    <a:pt x="59016" y="0"/>
                  </a:lnTo>
                  <a:lnTo>
                    <a:pt x="59016" y="11798"/>
                  </a:lnTo>
                  <a:lnTo>
                    <a:pt x="70815" y="11798"/>
                  </a:lnTo>
                  <a:lnTo>
                    <a:pt x="82613" y="11798"/>
                  </a:lnTo>
                  <a:lnTo>
                    <a:pt x="82613" y="0"/>
                  </a:lnTo>
                  <a:close/>
                </a:path>
                <a:path w="626110" h="35560">
                  <a:moveTo>
                    <a:pt x="129806" y="11811"/>
                  </a:moveTo>
                  <a:lnTo>
                    <a:pt x="118021" y="11811"/>
                  </a:lnTo>
                  <a:lnTo>
                    <a:pt x="118021" y="23609"/>
                  </a:lnTo>
                  <a:lnTo>
                    <a:pt x="106222" y="23609"/>
                  </a:lnTo>
                  <a:lnTo>
                    <a:pt x="106222" y="35407"/>
                  </a:lnTo>
                  <a:lnTo>
                    <a:pt x="118021" y="35407"/>
                  </a:lnTo>
                  <a:lnTo>
                    <a:pt x="129806" y="35407"/>
                  </a:lnTo>
                  <a:lnTo>
                    <a:pt x="129806" y="23609"/>
                  </a:lnTo>
                  <a:lnTo>
                    <a:pt x="129806" y="11811"/>
                  </a:lnTo>
                  <a:close/>
                </a:path>
                <a:path w="626110" h="35560">
                  <a:moveTo>
                    <a:pt x="141617" y="11811"/>
                  </a:moveTo>
                  <a:lnTo>
                    <a:pt x="129832" y="11811"/>
                  </a:lnTo>
                  <a:lnTo>
                    <a:pt x="129832" y="23609"/>
                  </a:lnTo>
                  <a:lnTo>
                    <a:pt x="129832" y="35407"/>
                  </a:lnTo>
                  <a:lnTo>
                    <a:pt x="141617" y="35407"/>
                  </a:lnTo>
                  <a:lnTo>
                    <a:pt x="141617" y="23609"/>
                  </a:lnTo>
                  <a:lnTo>
                    <a:pt x="141617" y="11811"/>
                  </a:lnTo>
                  <a:close/>
                </a:path>
                <a:path w="626110" h="35560">
                  <a:moveTo>
                    <a:pt x="153428" y="23609"/>
                  </a:moveTo>
                  <a:lnTo>
                    <a:pt x="141630" y="23609"/>
                  </a:lnTo>
                  <a:lnTo>
                    <a:pt x="141630" y="35407"/>
                  </a:lnTo>
                  <a:lnTo>
                    <a:pt x="153428" y="35407"/>
                  </a:lnTo>
                  <a:lnTo>
                    <a:pt x="153428" y="23609"/>
                  </a:lnTo>
                  <a:close/>
                </a:path>
                <a:path w="626110" h="35560">
                  <a:moveTo>
                    <a:pt x="165239" y="23609"/>
                  </a:move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65239" y="23609"/>
                  </a:lnTo>
                  <a:close/>
                </a:path>
                <a:path w="626110" h="35560">
                  <a:moveTo>
                    <a:pt x="177025" y="11811"/>
                  </a:moveTo>
                  <a:lnTo>
                    <a:pt x="165239" y="11811"/>
                  </a:lnTo>
                  <a:lnTo>
                    <a:pt x="165239" y="23609"/>
                  </a:lnTo>
                  <a:lnTo>
                    <a:pt x="177025" y="23609"/>
                  </a:lnTo>
                  <a:lnTo>
                    <a:pt x="177025" y="11811"/>
                  </a:lnTo>
                  <a:close/>
                </a:path>
                <a:path w="626110" h="35560">
                  <a:moveTo>
                    <a:pt x="177025" y="0"/>
                  </a:moveTo>
                  <a:lnTo>
                    <a:pt x="165239" y="0"/>
                  </a:lnTo>
                  <a:lnTo>
                    <a:pt x="165239" y="11798"/>
                  </a:lnTo>
                  <a:lnTo>
                    <a:pt x="177025" y="11798"/>
                  </a:lnTo>
                  <a:lnTo>
                    <a:pt x="177025" y="0"/>
                  </a:lnTo>
                  <a:close/>
                </a:path>
                <a:path w="626110" h="35560">
                  <a:moveTo>
                    <a:pt x="212432" y="11811"/>
                  </a:moveTo>
                  <a:lnTo>
                    <a:pt x="200647" y="11811"/>
                  </a:lnTo>
                  <a:lnTo>
                    <a:pt x="188849" y="11811"/>
                  </a:lnTo>
                  <a:lnTo>
                    <a:pt x="188849" y="23609"/>
                  </a:lnTo>
                  <a:lnTo>
                    <a:pt x="200647" y="23609"/>
                  </a:lnTo>
                  <a:lnTo>
                    <a:pt x="212432" y="23609"/>
                  </a:lnTo>
                  <a:lnTo>
                    <a:pt x="212432" y="11811"/>
                  </a:lnTo>
                  <a:close/>
                </a:path>
                <a:path w="626110" h="35560">
                  <a:moveTo>
                    <a:pt x="224243" y="11811"/>
                  </a:moveTo>
                  <a:lnTo>
                    <a:pt x="212458" y="11811"/>
                  </a:ln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lnTo>
                    <a:pt x="224243" y="11811"/>
                  </a:lnTo>
                  <a:close/>
                </a:path>
                <a:path w="626110" h="35560">
                  <a:moveTo>
                    <a:pt x="236054" y="11811"/>
                  </a:moveTo>
                  <a:lnTo>
                    <a:pt x="224256" y="11811"/>
                  </a:lnTo>
                  <a:lnTo>
                    <a:pt x="224256" y="23609"/>
                  </a:lnTo>
                  <a:lnTo>
                    <a:pt x="236054" y="23609"/>
                  </a:lnTo>
                  <a:lnTo>
                    <a:pt x="236054" y="11811"/>
                  </a:lnTo>
                  <a:close/>
                </a:path>
                <a:path w="626110" h="35560">
                  <a:moveTo>
                    <a:pt x="236054" y="0"/>
                  </a:moveTo>
                  <a:lnTo>
                    <a:pt x="224256" y="0"/>
                  </a:lnTo>
                  <a:lnTo>
                    <a:pt x="224256" y="11798"/>
                  </a:lnTo>
                  <a:lnTo>
                    <a:pt x="236054" y="11798"/>
                  </a:lnTo>
                  <a:lnTo>
                    <a:pt x="236054" y="0"/>
                  </a:lnTo>
                  <a:close/>
                </a:path>
                <a:path w="626110" h="35560">
                  <a:moveTo>
                    <a:pt x="259651" y="11811"/>
                  </a:moveTo>
                  <a:lnTo>
                    <a:pt x="247865" y="11811"/>
                  </a:lnTo>
                  <a:lnTo>
                    <a:pt x="247865" y="23609"/>
                  </a:lnTo>
                  <a:lnTo>
                    <a:pt x="247865" y="35407"/>
                  </a:lnTo>
                  <a:lnTo>
                    <a:pt x="259651" y="35407"/>
                  </a:lnTo>
                  <a:lnTo>
                    <a:pt x="259651" y="23609"/>
                  </a:lnTo>
                  <a:lnTo>
                    <a:pt x="259651" y="11811"/>
                  </a:lnTo>
                  <a:close/>
                </a:path>
                <a:path w="626110" h="35560">
                  <a:moveTo>
                    <a:pt x="259651" y="0"/>
                  </a:moveTo>
                  <a:lnTo>
                    <a:pt x="247865" y="0"/>
                  </a:lnTo>
                  <a:lnTo>
                    <a:pt x="247865" y="11798"/>
                  </a:lnTo>
                  <a:lnTo>
                    <a:pt x="259651" y="11798"/>
                  </a:lnTo>
                  <a:lnTo>
                    <a:pt x="259651" y="0"/>
                  </a:lnTo>
                  <a:close/>
                </a:path>
                <a:path w="626110" h="35560">
                  <a:moveTo>
                    <a:pt x="271462" y="11811"/>
                  </a:moveTo>
                  <a:lnTo>
                    <a:pt x="259664" y="11811"/>
                  </a:lnTo>
                  <a:lnTo>
                    <a:pt x="259664" y="23609"/>
                  </a:lnTo>
                  <a:lnTo>
                    <a:pt x="259664" y="35407"/>
                  </a:lnTo>
                  <a:lnTo>
                    <a:pt x="271462" y="35407"/>
                  </a:lnTo>
                  <a:lnTo>
                    <a:pt x="271462" y="23609"/>
                  </a:lnTo>
                  <a:lnTo>
                    <a:pt x="271462" y="11811"/>
                  </a:lnTo>
                  <a:close/>
                </a:path>
                <a:path w="626110" h="35560">
                  <a:moveTo>
                    <a:pt x="271462" y="0"/>
                  </a:moveTo>
                  <a:lnTo>
                    <a:pt x="259664" y="0"/>
                  </a:lnTo>
                  <a:lnTo>
                    <a:pt x="259664" y="11798"/>
                  </a:lnTo>
                  <a:lnTo>
                    <a:pt x="271462" y="11798"/>
                  </a:lnTo>
                  <a:lnTo>
                    <a:pt x="271462" y="0"/>
                  </a:lnTo>
                  <a:close/>
                </a:path>
                <a:path w="626110" h="35560">
                  <a:moveTo>
                    <a:pt x="295071" y="23609"/>
                  </a:moveTo>
                  <a:lnTo>
                    <a:pt x="283273" y="23609"/>
                  </a:lnTo>
                  <a:lnTo>
                    <a:pt x="271475" y="23609"/>
                  </a:lnTo>
                  <a:lnTo>
                    <a:pt x="271475" y="35407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295071" y="23609"/>
                  </a:lnTo>
                  <a:close/>
                </a:path>
                <a:path w="626110" h="35560">
                  <a:moveTo>
                    <a:pt x="295071" y="0"/>
                  </a:moveTo>
                  <a:lnTo>
                    <a:pt x="283273" y="0"/>
                  </a:lnTo>
                  <a:lnTo>
                    <a:pt x="283273" y="11798"/>
                  </a:lnTo>
                  <a:lnTo>
                    <a:pt x="295071" y="11798"/>
                  </a:lnTo>
                  <a:lnTo>
                    <a:pt x="295071" y="0"/>
                  </a:lnTo>
                  <a:close/>
                </a:path>
                <a:path w="626110" h="35560">
                  <a:moveTo>
                    <a:pt x="306857" y="11811"/>
                  </a:moveTo>
                  <a:lnTo>
                    <a:pt x="295071" y="11811"/>
                  </a:lnTo>
                  <a:lnTo>
                    <a:pt x="295071" y="23609"/>
                  </a:lnTo>
                  <a:lnTo>
                    <a:pt x="306857" y="23609"/>
                  </a:lnTo>
                  <a:lnTo>
                    <a:pt x="306857" y="11811"/>
                  </a:lnTo>
                  <a:close/>
                </a:path>
                <a:path w="626110" h="35560">
                  <a:moveTo>
                    <a:pt x="318681" y="0"/>
                  </a:moveTo>
                  <a:lnTo>
                    <a:pt x="306882" y="0"/>
                  </a:lnTo>
                  <a:lnTo>
                    <a:pt x="306882" y="11798"/>
                  </a:lnTo>
                  <a:lnTo>
                    <a:pt x="318681" y="11798"/>
                  </a:lnTo>
                  <a:lnTo>
                    <a:pt x="318681" y="0"/>
                  </a:lnTo>
                  <a:close/>
                </a:path>
                <a:path w="626110" h="35560">
                  <a:moveTo>
                    <a:pt x="330479" y="11811"/>
                  </a:moveTo>
                  <a:lnTo>
                    <a:pt x="318681" y="11811"/>
                  </a:lnTo>
                  <a:lnTo>
                    <a:pt x="318681" y="23609"/>
                  </a:lnTo>
                  <a:lnTo>
                    <a:pt x="330479" y="23609"/>
                  </a:lnTo>
                  <a:lnTo>
                    <a:pt x="330479" y="11811"/>
                  </a:lnTo>
                  <a:close/>
                </a:path>
                <a:path w="626110" h="35560">
                  <a:moveTo>
                    <a:pt x="342290" y="11811"/>
                  </a:moveTo>
                  <a:lnTo>
                    <a:pt x="330492" y="11811"/>
                  </a:lnTo>
                  <a:lnTo>
                    <a:pt x="330492" y="23609"/>
                  </a:lnTo>
                  <a:lnTo>
                    <a:pt x="330492" y="35407"/>
                  </a:lnTo>
                  <a:lnTo>
                    <a:pt x="342290" y="35407"/>
                  </a:lnTo>
                  <a:lnTo>
                    <a:pt x="342290" y="23609"/>
                  </a:lnTo>
                  <a:lnTo>
                    <a:pt x="342290" y="11811"/>
                  </a:lnTo>
                  <a:close/>
                </a:path>
                <a:path w="626110" h="35560">
                  <a:moveTo>
                    <a:pt x="365887" y="11811"/>
                  </a:moveTo>
                  <a:lnTo>
                    <a:pt x="354088" y="11811"/>
                  </a:lnTo>
                  <a:lnTo>
                    <a:pt x="354088" y="23609"/>
                  </a:lnTo>
                  <a:lnTo>
                    <a:pt x="365887" y="23609"/>
                  </a:lnTo>
                  <a:lnTo>
                    <a:pt x="365887" y="11811"/>
                  </a:lnTo>
                  <a:close/>
                </a:path>
                <a:path w="626110" h="35560">
                  <a:moveTo>
                    <a:pt x="365887" y="0"/>
                  </a:moveTo>
                  <a:lnTo>
                    <a:pt x="354088" y="0"/>
                  </a:lnTo>
                  <a:lnTo>
                    <a:pt x="342290" y="0"/>
                  </a:lnTo>
                  <a:lnTo>
                    <a:pt x="342290" y="11798"/>
                  </a:lnTo>
                  <a:lnTo>
                    <a:pt x="354088" y="11798"/>
                  </a:lnTo>
                  <a:lnTo>
                    <a:pt x="365887" y="11798"/>
                  </a:lnTo>
                  <a:lnTo>
                    <a:pt x="365887" y="0"/>
                  </a:lnTo>
                  <a:close/>
                </a:path>
                <a:path w="626110" h="35560">
                  <a:moveTo>
                    <a:pt x="389496" y="11811"/>
                  </a:moveTo>
                  <a:lnTo>
                    <a:pt x="377698" y="11811"/>
                  </a:lnTo>
                  <a:lnTo>
                    <a:pt x="377698" y="23609"/>
                  </a:lnTo>
                  <a:lnTo>
                    <a:pt x="389496" y="23609"/>
                  </a:lnTo>
                  <a:lnTo>
                    <a:pt x="389496" y="11811"/>
                  </a:lnTo>
                  <a:close/>
                </a:path>
                <a:path w="626110" h="35560">
                  <a:moveTo>
                    <a:pt x="389496" y="0"/>
                  </a:moveTo>
                  <a:lnTo>
                    <a:pt x="377698" y="0"/>
                  </a:lnTo>
                  <a:lnTo>
                    <a:pt x="365899" y="0"/>
                  </a:lnTo>
                  <a:lnTo>
                    <a:pt x="365899" y="11798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26110" h="35560">
                  <a:moveTo>
                    <a:pt x="401307" y="11811"/>
                  </a:moveTo>
                  <a:lnTo>
                    <a:pt x="389509" y="11811"/>
                  </a:lnTo>
                  <a:lnTo>
                    <a:pt x="389509" y="23609"/>
                  </a:lnTo>
                  <a:lnTo>
                    <a:pt x="401307" y="23609"/>
                  </a:lnTo>
                  <a:lnTo>
                    <a:pt x="401307" y="11811"/>
                  </a:lnTo>
                  <a:close/>
                </a:path>
                <a:path w="626110" h="35560">
                  <a:moveTo>
                    <a:pt x="413105" y="0"/>
                  </a:moveTo>
                  <a:lnTo>
                    <a:pt x="401307" y="0"/>
                  </a:lnTo>
                  <a:lnTo>
                    <a:pt x="401307" y="11798"/>
                  </a:lnTo>
                  <a:lnTo>
                    <a:pt x="413105" y="11798"/>
                  </a:lnTo>
                  <a:lnTo>
                    <a:pt x="413105" y="0"/>
                  </a:lnTo>
                  <a:close/>
                </a:path>
                <a:path w="626110" h="35560">
                  <a:moveTo>
                    <a:pt x="424903" y="11811"/>
                  </a:moveTo>
                  <a:lnTo>
                    <a:pt x="413105" y="11811"/>
                  </a:lnTo>
                  <a:lnTo>
                    <a:pt x="413105" y="23609"/>
                  </a:lnTo>
                  <a:lnTo>
                    <a:pt x="424903" y="23609"/>
                  </a:lnTo>
                  <a:lnTo>
                    <a:pt x="424903" y="11811"/>
                  </a:lnTo>
                  <a:close/>
                </a:path>
                <a:path w="626110" h="35560">
                  <a:moveTo>
                    <a:pt x="460311" y="11811"/>
                  </a:moveTo>
                  <a:lnTo>
                    <a:pt x="448513" y="11811"/>
                  </a:lnTo>
                  <a:lnTo>
                    <a:pt x="448513" y="23609"/>
                  </a:lnTo>
                  <a:lnTo>
                    <a:pt x="460311" y="23609"/>
                  </a:lnTo>
                  <a:lnTo>
                    <a:pt x="460311" y="11811"/>
                  </a:lnTo>
                  <a:close/>
                </a:path>
                <a:path w="626110" h="35560">
                  <a:moveTo>
                    <a:pt x="460311" y="0"/>
                  </a:moveTo>
                  <a:lnTo>
                    <a:pt x="448513" y="0"/>
                  </a:lnTo>
                  <a:lnTo>
                    <a:pt x="436714" y="0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60311" y="11798"/>
                  </a:lnTo>
                  <a:lnTo>
                    <a:pt x="460311" y="0"/>
                  </a:lnTo>
                  <a:close/>
                </a:path>
                <a:path w="626110" h="35560">
                  <a:moveTo>
                    <a:pt x="483920" y="11811"/>
                  </a:moveTo>
                  <a:lnTo>
                    <a:pt x="472122" y="11811"/>
                  </a:lnTo>
                  <a:lnTo>
                    <a:pt x="472122" y="23609"/>
                  </a:lnTo>
                  <a:lnTo>
                    <a:pt x="483920" y="23609"/>
                  </a:lnTo>
                  <a:lnTo>
                    <a:pt x="483920" y="11811"/>
                  </a:lnTo>
                  <a:close/>
                </a:path>
                <a:path w="626110" h="35560">
                  <a:moveTo>
                    <a:pt x="483920" y="0"/>
                  </a:moveTo>
                  <a:lnTo>
                    <a:pt x="472122" y="0"/>
                  </a:lnTo>
                  <a:lnTo>
                    <a:pt x="460324" y="0"/>
                  </a:lnTo>
                  <a:lnTo>
                    <a:pt x="460324" y="11798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10" h="35560">
                  <a:moveTo>
                    <a:pt x="507530" y="0"/>
                  </a:move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07530" y="0"/>
                  </a:lnTo>
                  <a:close/>
                </a:path>
                <a:path w="626110" h="35560">
                  <a:moveTo>
                    <a:pt x="519328" y="11811"/>
                  </a:moveTo>
                  <a:lnTo>
                    <a:pt x="507530" y="11811"/>
                  </a:lnTo>
                  <a:lnTo>
                    <a:pt x="495731" y="11811"/>
                  </a:lnTo>
                  <a:lnTo>
                    <a:pt x="495731" y="23609"/>
                  </a:lnTo>
                  <a:lnTo>
                    <a:pt x="507530" y="23609"/>
                  </a:lnTo>
                  <a:lnTo>
                    <a:pt x="519328" y="23609"/>
                  </a:lnTo>
                  <a:lnTo>
                    <a:pt x="519328" y="11811"/>
                  </a:lnTo>
                  <a:close/>
                </a:path>
                <a:path w="626110" h="35560">
                  <a:moveTo>
                    <a:pt x="554748" y="11811"/>
                  </a:moveTo>
                  <a:lnTo>
                    <a:pt x="542950" y="11811"/>
                  </a:lnTo>
                  <a:lnTo>
                    <a:pt x="542950" y="23609"/>
                  </a:lnTo>
                  <a:lnTo>
                    <a:pt x="554748" y="23609"/>
                  </a:lnTo>
                  <a:lnTo>
                    <a:pt x="554748" y="11811"/>
                  </a:lnTo>
                  <a:close/>
                </a:path>
                <a:path w="626110" h="35560">
                  <a:moveTo>
                    <a:pt x="578345" y="0"/>
                  </a:moveTo>
                  <a:lnTo>
                    <a:pt x="566547" y="0"/>
                  </a:lnTo>
                  <a:lnTo>
                    <a:pt x="554748" y="0"/>
                  </a:ln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26110" h="35560">
                  <a:moveTo>
                    <a:pt x="601954" y="0"/>
                  </a:moveTo>
                  <a:lnTo>
                    <a:pt x="590156" y="0"/>
                  </a:lnTo>
                  <a:lnTo>
                    <a:pt x="578358" y="0"/>
                  </a:lnTo>
                  <a:lnTo>
                    <a:pt x="578358" y="11798"/>
                  </a:lnTo>
                  <a:lnTo>
                    <a:pt x="590156" y="11798"/>
                  </a:lnTo>
                  <a:lnTo>
                    <a:pt x="601954" y="11798"/>
                  </a:lnTo>
                  <a:lnTo>
                    <a:pt x="601954" y="0"/>
                  </a:lnTo>
                  <a:close/>
                </a:path>
                <a:path w="626110" h="35560">
                  <a:moveTo>
                    <a:pt x="625563" y="11811"/>
                  </a:moveTo>
                  <a:lnTo>
                    <a:pt x="613765" y="11811"/>
                  </a:lnTo>
                  <a:lnTo>
                    <a:pt x="613765" y="23609"/>
                  </a:lnTo>
                  <a:lnTo>
                    <a:pt x="625563" y="23609"/>
                  </a:lnTo>
                  <a:lnTo>
                    <a:pt x="625563" y="11811"/>
                  </a:lnTo>
                  <a:close/>
                </a:path>
                <a:path w="626110" h="35560">
                  <a:moveTo>
                    <a:pt x="625563" y="0"/>
                  </a:moveTo>
                  <a:lnTo>
                    <a:pt x="613765" y="0"/>
                  </a:ln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25563" y="11798"/>
                  </a:lnTo>
                  <a:lnTo>
                    <a:pt x="62556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94843" y="5029453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10" h="47625">
                  <a:moveTo>
                    <a:pt x="11798" y="11811"/>
                  </a:moveTo>
                  <a:lnTo>
                    <a:pt x="0" y="11811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0" y="47205"/>
                  </a:lnTo>
                  <a:lnTo>
                    <a:pt x="11798" y="47205"/>
                  </a:lnTo>
                  <a:lnTo>
                    <a:pt x="11798" y="35407"/>
                  </a:lnTo>
                  <a:lnTo>
                    <a:pt x="11798" y="23609"/>
                  </a:lnTo>
                  <a:lnTo>
                    <a:pt x="11798" y="11811"/>
                  </a:lnTo>
                  <a:close/>
                </a:path>
                <a:path w="626110" h="47625">
                  <a:moveTo>
                    <a:pt x="35394" y="11811"/>
                  </a:moveTo>
                  <a:lnTo>
                    <a:pt x="23596" y="11811"/>
                  </a:lnTo>
                  <a:lnTo>
                    <a:pt x="23596" y="23609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lnTo>
                    <a:pt x="35394" y="11811"/>
                  </a:lnTo>
                  <a:close/>
                </a:path>
                <a:path w="626110" h="47625">
                  <a:moveTo>
                    <a:pt x="59004" y="11811"/>
                  </a:moveTo>
                  <a:lnTo>
                    <a:pt x="47205" y="11811"/>
                  </a:lnTo>
                  <a:lnTo>
                    <a:pt x="35407" y="11811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59004" y="35407"/>
                  </a:lnTo>
                  <a:lnTo>
                    <a:pt x="59004" y="23609"/>
                  </a:lnTo>
                  <a:lnTo>
                    <a:pt x="59004" y="11811"/>
                  </a:lnTo>
                  <a:close/>
                </a:path>
                <a:path w="626110" h="47625">
                  <a:moveTo>
                    <a:pt x="82613" y="11811"/>
                  </a:moveTo>
                  <a:lnTo>
                    <a:pt x="70815" y="11811"/>
                  </a:lnTo>
                  <a:lnTo>
                    <a:pt x="70815" y="23609"/>
                  </a:lnTo>
                  <a:lnTo>
                    <a:pt x="70815" y="35407"/>
                  </a:lnTo>
                  <a:lnTo>
                    <a:pt x="70815" y="47205"/>
                  </a:lnTo>
                  <a:lnTo>
                    <a:pt x="82613" y="47205"/>
                  </a:lnTo>
                  <a:lnTo>
                    <a:pt x="82613" y="35407"/>
                  </a:lnTo>
                  <a:lnTo>
                    <a:pt x="82613" y="23609"/>
                  </a:lnTo>
                  <a:lnTo>
                    <a:pt x="82613" y="11811"/>
                  </a:lnTo>
                  <a:close/>
                </a:path>
                <a:path w="626110" h="47625">
                  <a:moveTo>
                    <a:pt x="129806" y="23609"/>
                  </a:moveTo>
                  <a:lnTo>
                    <a:pt x="118021" y="23609"/>
                  </a:lnTo>
                  <a:lnTo>
                    <a:pt x="118021" y="11811"/>
                  </a:lnTo>
                  <a:lnTo>
                    <a:pt x="106222" y="11811"/>
                  </a:lnTo>
                  <a:lnTo>
                    <a:pt x="106222" y="23609"/>
                  </a:lnTo>
                  <a:lnTo>
                    <a:pt x="106222" y="35407"/>
                  </a:lnTo>
                  <a:lnTo>
                    <a:pt x="94424" y="35407"/>
                  </a:lnTo>
                  <a:lnTo>
                    <a:pt x="94424" y="47205"/>
                  </a:lnTo>
                  <a:lnTo>
                    <a:pt x="106222" y="47205"/>
                  </a:lnTo>
                  <a:lnTo>
                    <a:pt x="118021" y="47205"/>
                  </a:lnTo>
                  <a:lnTo>
                    <a:pt x="118021" y="35407"/>
                  </a:lnTo>
                  <a:lnTo>
                    <a:pt x="129806" y="35407"/>
                  </a:lnTo>
                  <a:lnTo>
                    <a:pt x="129806" y="23609"/>
                  </a:lnTo>
                  <a:close/>
                </a:path>
                <a:path w="626110" h="47625">
                  <a:moveTo>
                    <a:pt x="141617" y="11811"/>
                  </a:moveTo>
                  <a:lnTo>
                    <a:pt x="129832" y="11811"/>
                  </a:lnTo>
                  <a:lnTo>
                    <a:pt x="129832" y="23609"/>
                  </a:lnTo>
                  <a:lnTo>
                    <a:pt x="141617" y="23609"/>
                  </a:lnTo>
                  <a:lnTo>
                    <a:pt x="141617" y="11811"/>
                  </a:lnTo>
                  <a:close/>
                </a:path>
                <a:path w="626110" h="47625">
                  <a:moveTo>
                    <a:pt x="165239" y="11811"/>
                  </a:moveTo>
                  <a:lnTo>
                    <a:pt x="153441" y="11811"/>
                  </a:lnTo>
                  <a:lnTo>
                    <a:pt x="153441" y="23609"/>
                  </a:lnTo>
                  <a:lnTo>
                    <a:pt x="165239" y="23609"/>
                  </a:lnTo>
                  <a:lnTo>
                    <a:pt x="165239" y="11811"/>
                  </a:lnTo>
                  <a:close/>
                </a:path>
                <a:path w="626110" h="47625">
                  <a:moveTo>
                    <a:pt x="188836" y="23609"/>
                  </a:move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close/>
                </a:path>
                <a:path w="626110" h="47625">
                  <a:moveTo>
                    <a:pt x="200647" y="23609"/>
                  </a:move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00647" y="23609"/>
                  </a:lnTo>
                  <a:close/>
                </a:path>
                <a:path w="626110" h="47625">
                  <a:moveTo>
                    <a:pt x="224243" y="11811"/>
                  </a:moveTo>
                  <a:lnTo>
                    <a:pt x="212458" y="11811"/>
                  </a:lnTo>
                  <a:lnTo>
                    <a:pt x="212458" y="23609"/>
                  </a:lnTo>
                  <a:lnTo>
                    <a:pt x="224243" y="23609"/>
                  </a:lnTo>
                  <a:lnTo>
                    <a:pt x="224243" y="11811"/>
                  </a:lnTo>
                  <a:close/>
                </a:path>
                <a:path w="626110" h="47625">
                  <a:moveTo>
                    <a:pt x="247853" y="11811"/>
                  </a:moveTo>
                  <a:lnTo>
                    <a:pt x="236054" y="11811"/>
                  </a:lnTo>
                  <a:lnTo>
                    <a:pt x="224256" y="11811"/>
                  </a:lnTo>
                  <a:lnTo>
                    <a:pt x="224256" y="23609"/>
                  </a:lnTo>
                  <a:lnTo>
                    <a:pt x="236054" y="23609"/>
                  </a:lnTo>
                  <a:lnTo>
                    <a:pt x="247853" y="23609"/>
                  </a:lnTo>
                  <a:lnTo>
                    <a:pt x="247853" y="11811"/>
                  </a:lnTo>
                  <a:close/>
                </a:path>
                <a:path w="626110" h="47625">
                  <a:moveTo>
                    <a:pt x="271462" y="23609"/>
                  </a:moveTo>
                  <a:lnTo>
                    <a:pt x="259664" y="23609"/>
                  </a:lnTo>
                  <a:lnTo>
                    <a:pt x="259664" y="35407"/>
                  </a:lnTo>
                  <a:lnTo>
                    <a:pt x="271462" y="35407"/>
                  </a:lnTo>
                  <a:lnTo>
                    <a:pt x="271462" y="23609"/>
                  </a:lnTo>
                  <a:close/>
                </a:path>
                <a:path w="626110" h="47625">
                  <a:moveTo>
                    <a:pt x="306857" y="23609"/>
                  </a:moveTo>
                  <a:lnTo>
                    <a:pt x="295071" y="23609"/>
                  </a:lnTo>
                  <a:lnTo>
                    <a:pt x="283273" y="23609"/>
                  </a:lnTo>
                  <a:lnTo>
                    <a:pt x="283273" y="11811"/>
                  </a:lnTo>
                  <a:lnTo>
                    <a:pt x="271475" y="11811"/>
                  </a:lnTo>
                  <a:lnTo>
                    <a:pt x="271475" y="23609"/>
                  </a:lnTo>
                  <a:lnTo>
                    <a:pt x="271475" y="35407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close/>
                </a:path>
                <a:path w="626110" h="47625">
                  <a:moveTo>
                    <a:pt x="330479" y="11811"/>
                  </a:moveTo>
                  <a:lnTo>
                    <a:pt x="318681" y="11811"/>
                  </a:lnTo>
                  <a:lnTo>
                    <a:pt x="318681" y="23609"/>
                  </a:lnTo>
                  <a:lnTo>
                    <a:pt x="306882" y="23609"/>
                  </a:lnTo>
                  <a:lnTo>
                    <a:pt x="306882" y="35407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lnTo>
                    <a:pt x="330479" y="11811"/>
                  </a:lnTo>
                  <a:close/>
                </a:path>
                <a:path w="626110" h="47625">
                  <a:moveTo>
                    <a:pt x="342290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42290" y="11798"/>
                  </a:lnTo>
                  <a:lnTo>
                    <a:pt x="342290" y="0"/>
                  </a:lnTo>
                  <a:close/>
                </a:path>
                <a:path w="626110" h="47625">
                  <a:moveTo>
                    <a:pt x="365887" y="23609"/>
                  </a:moveTo>
                  <a:lnTo>
                    <a:pt x="354088" y="23609"/>
                  </a:lnTo>
                  <a:lnTo>
                    <a:pt x="342290" y="23609"/>
                  </a:lnTo>
                  <a:lnTo>
                    <a:pt x="330492" y="23609"/>
                  </a:lnTo>
                  <a:lnTo>
                    <a:pt x="330492" y="35407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65887" y="35407"/>
                  </a:lnTo>
                  <a:lnTo>
                    <a:pt x="365887" y="23609"/>
                  </a:lnTo>
                  <a:close/>
                </a:path>
                <a:path w="626110" h="47625">
                  <a:moveTo>
                    <a:pt x="365887" y="0"/>
                  </a:moveTo>
                  <a:lnTo>
                    <a:pt x="354088" y="0"/>
                  </a:lnTo>
                  <a:lnTo>
                    <a:pt x="354088" y="11798"/>
                  </a:lnTo>
                  <a:lnTo>
                    <a:pt x="365887" y="11798"/>
                  </a:lnTo>
                  <a:lnTo>
                    <a:pt x="365887" y="0"/>
                  </a:lnTo>
                  <a:close/>
                </a:path>
                <a:path w="626110" h="47625">
                  <a:moveTo>
                    <a:pt x="389496" y="0"/>
                  </a:moveTo>
                  <a:lnTo>
                    <a:pt x="377698" y="0"/>
                  </a:lnTo>
                  <a:lnTo>
                    <a:pt x="365899" y="0"/>
                  </a:lnTo>
                  <a:lnTo>
                    <a:pt x="365899" y="11798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26110" h="47625">
                  <a:moveTo>
                    <a:pt x="401307" y="23609"/>
                  </a:move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01307" y="23609"/>
                  </a:lnTo>
                  <a:close/>
                </a:path>
                <a:path w="626110" h="47625">
                  <a:moveTo>
                    <a:pt x="401307" y="0"/>
                  </a:move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01307" y="0"/>
                  </a:lnTo>
                  <a:close/>
                </a:path>
                <a:path w="626110" h="47625">
                  <a:moveTo>
                    <a:pt x="424903" y="11811"/>
                  </a:moveTo>
                  <a:lnTo>
                    <a:pt x="413105" y="11811"/>
                  </a:lnTo>
                  <a:lnTo>
                    <a:pt x="401307" y="11811"/>
                  </a:lnTo>
                  <a:lnTo>
                    <a:pt x="401307" y="23609"/>
                  </a:lnTo>
                  <a:lnTo>
                    <a:pt x="413105" y="23609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lnTo>
                    <a:pt x="424903" y="11811"/>
                  </a:lnTo>
                  <a:close/>
                </a:path>
                <a:path w="626110" h="47625">
                  <a:moveTo>
                    <a:pt x="436714" y="23609"/>
                  </a:moveTo>
                  <a:lnTo>
                    <a:pt x="424916" y="23609"/>
                  </a:lnTo>
                  <a:lnTo>
                    <a:pt x="424916" y="35407"/>
                  </a:lnTo>
                  <a:lnTo>
                    <a:pt x="436714" y="35407"/>
                  </a:lnTo>
                  <a:lnTo>
                    <a:pt x="436714" y="23609"/>
                  </a:lnTo>
                  <a:close/>
                </a:path>
                <a:path w="626110" h="47625">
                  <a:moveTo>
                    <a:pt x="436714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36714" y="11798"/>
                  </a:lnTo>
                  <a:lnTo>
                    <a:pt x="436714" y="0"/>
                  </a:lnTo>
                  <a:close/>
                </a:path>
                <a:path w="626110" h="47625">
                  <a:moveTo>
                    <a:pt x="460311" y="11811"/>
                  </a:moveTo>
                  <a:lnTo>
                    <a:pt x="448513" y="11811"/>
                  </a:lnTo>
                  <a:lnTo>
                    <a:pt x="448513" y="23609"/>
                  </a:lnTo>
                  <a:lnTo>
                    <a:pt x="448513" y="35407"/>
                  </a:lnTo>
                  <a:lnTo>
                    <a:pt x="460311" y="35407"/>
                  </a:lnTo>
                  <a:lnTo>
                    <a:pt x="460311" y="23609"/>
                  </a:lnTo>
                  <a:lnTo>
                    <a:pt x="460311" y="11811"/>
                  </a:lnTo>
                  <a:close/>
                </a:path>
                <a:path w="626110" h="47625">
                  <a:moveTo>
                    <a:pt x="472122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72122" y="11798"/>
                  </a:lnTo>
                  <a:lnTo>
                    <a:pt x="472122" y="0"/>
                  </a:lnTo>
                  <a:close/>
                </a:path>
                <a:path w="626110" h="47625">
                  <a:moveTo>
                    <a:pt x="483920" y="23609"/>
                  </a:moveTo>
                  <a:lnTo>
                    <a:pt x="472122" y="23609"/>
                  </a:lnTo>
                  <a:lnTo>
                    <a:pt x="460324" y="23609"/>
                  </a:lnTo>
                  <a:lnTo>
                    <a:pt x="460324" y="35407"/>
                  </a:lnTo>
                  <a:lnTo>
                    <a:pt x="472122" y="35407"/>
                  </a:lnTo>
                  <a:lnTo>
                    <a:pt x="483920" y="35407"/>
                  </a:lnTo>
                  <a:lnTo>
                    <a:pt x="483920" y="23609"/>
                  </a:lnTo>
                  <a:close/>
                </a:path>
                <a:path w="626110" h="47625">
                  <a:moveTo>
                    <a:pt x="495731" y="0"/>
                  </a:move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495731" y="0"/>
                  </a:lnTo>
                  <a:close/>
                </a:path>
                <a:path w="626110" h="47625">
                  <a:moveTo>
                    <a:pt x="507530" y="11811"/>
                  </a:moveTo>
                  <a:lnTo>
                    <a:pt x="495731" y="11811"/>
                  </a:lnTo>
                  <a:lnTo>
                    <a:pt x="495731" y="23609"/>
                  </a:lnTo>
                  <a:lnTo>
                    <a:pt x="495731" y="35407"/>
                  </a:lnTo>
                  <a:lnTo>
                    <a:pt x="507530" y="35407"/>
                  </a:lnTo>
                  <a:lnTo>
                    <a:pt x="507530" y="23609"/>
                  </a:lnTo>
                  <a:lnTo>
                    <a:pt x="507530" y="11811"/>
                  </a:lnTo>
                  <a:close/>
                </a:path>
                <a:path w="626110" h="47625">
                  <a:moveTo>
                    <a:pt x="519328" y="0"/>
                  </a:moveTo>
                  <a:lnTo>
                    <a:pt x="507530" y="0"/>
                  </a:lnTo>
                  <a:lnTo>
                    <a:pt x="507530" y="11798"/>
                  </a:lnTo>
                  <a:lnTo>
                    <a:pt x="519328" y="11798"/>
                  </a:lnTo>
                  <a:lnTo>
                    <a:pt x="519328" y="0"/>
                  </a:lnTo>
                  <a:close/>
                </a:path>
                <a:path w="626110" h="47625">
                  <a:moveTo>
                    <a:pt x="531139" y="11811"/>
                  </a:moveTo>
                  <a:lnTo>
                    <a:pt x="519341" y="11811"/>
                  </a:lnTo>
                  <a:lnTo>
                    <a:pt x="519341" y="23609"/>
                  </a:lnTo>
                  <a:lnTo>
                    <a:pt x="531139" y="23609"/>
                  </a:lnTo>
                  <a:lnTo>
                    <a:pt x="531139" y="11811"/>
                  </a:lnTo>
                  <a:close/>
                </a:path>
                <a:path w="626110" h="47625">
                  <a:moveTo>
                    <a:pt x="554748" y="11811"/>
                  </a:moveTo>
                  <a:lnTo>
                    <a:pt x="542950" y="11811"/>
                  </a:lnTo>
                  <a:lnTo>
                    <a:pt x="542950" y="23609"/>
                  </a:lnTo>
                  <a:lnTo>
                    <a:pt x="542950" y="35407"/>
                  </a:lnTo>
                  <a:lnTo>
                    <a:pt x="554748" y="35407"/>
                  </a:lnTo>
                  <a:lnTo>
                    <a:pt x="554748" y="23609"/>
                  </a:lnTo>
                  <a:lnTo>
                    <a:pt x="554748" y="11811"/>
                  </a:lnTo>
                  <a:close/>
                </a:path>
                <a:path w="626110" h="47625">
                  <a:moveTo>
                    <a:pt x="554748" y="0"/>
                  </a:move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54748" y="0"/>
                  </a:lnTo>
                  <a:close/>
                </a:path>
                <a:path w="626110" h="47625">
                  <a:moveTo>
                    <a:pt x="578345" y="11811"/>
                  </a:moveTo>
                  <a:lnTo>
                    <a:pt x="566547" y="11811"/>
                  </a:lnTo>
                  <a:lnTo>
                    <a:pt x="566547" y="23609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78345" y="23609"/>
                  </a:lnTo>
                  <a:lnTo>
                    <a:pt x="578345" y="11811"/>
                  </a:lnTo>
                  <a:close/>
                </a:path>
                <a:path w="626110" h="47625">
                  <a:moveTo>
                    <a:pt x="578345" y="0"/>
                  </a:moveTo>
                  <a:lnTo>
                    <a:pt x="566547" y="0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26110" h="47625">
                  <a:moveTo>
                    <a:pt x="601954" y="11811"/>
                  </a:moveTo>
                  <a:lnTo>
                    <a:pt x="590156" y="11811"/>
                  </a:lnTo>
                  <a:lnTo>
                    <a:pt x="578358" y="11811"/>
                  </a:lnTo>
                  <a:lnTo>
                    <a:pt x="578358" y="23609"/>
                  </a:lnTo>
                  <a:lnTo>
                    <a:pt x="578358" y="35407"/>
                  </a:lnTo>
                  <a:lnTo>
                    <a:pt x="590156" y="35407"/>
                  </a:lnTo>
                  <a:lnTo>
                    <a:pt x="601954" y="35407"/>
                  </a:lnTo>
                  <a:lnTo>
                    <a:pt x="601954" y="23609"/>
                  </a:lnTo>
                  <a:lnTo>
                    <a:pt x="601954" y="11811"/>
                  </a:lnTo>
                  <a:close/>
                </a:path>
                <a:path w="626110" h="47625">
                  <a:moveTo>
                    <a:pt x="601954" y="0"/>
                  </a:moveTo>
                  <a:lnTo>
                    <a:pt x="590156" y="0"/>
                  </a:lnTo>
                  <a:lnTo>
                    <a:pt x="578358" y="0"/>
                  </a:lnTo>
                  <a:lnTo>
                    <a:pt x="578358" y="11798"/>
                  </a:lnTo>
                  <a:lnTo>
                    <a:pt x="590156" y="11798"/>
                  </a:lnTo>
                  <a:lnTo>
                    <a:pt x="601954" y="11798"/>
                  </a:lnTo>
                  <a:lnTo>
                    <a:pt x="601954" y="0"/>
                  </a:lnTo>
                  <a:close/>
                </a:path>
                <a:path w="626110" h="47625">
                  <a:moveTo>
                    <a:pt x="625563" y="11811"/>
                  </a:moveTo>
                  <a:lnTo>
                    <a:pt x="613765" y="11811"/>
                  </a:lnTo>
                  <a:lnTo>
                    <a:pt x="613765" y="23609"/>
                  </a:lnTo>
                  <a:lnTo>
                    <a:pt x="613765" y="35407"/>
                  </a:lnTo>
                  <a:lnTo>
                    <a:pt x="625563" y="35407"/>
                  </a:lnTo>
                  <a:lnTo>
                    <a:pt x="625563" y="23609"/>
                  </a:lnTo>
                  <a:lnTo>
                    <a:pt x="625563" y="11811"/>
                  </a:lnTo>
                  <a:close/>
                </a:path>
                <a:path w="626110" h="47625">
                  <a:moveTo>
                    <a:pt x="625563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25563" y="11798"/>
                  </a:lnTo>
                  <a:lnTo>
                    <a:pt x="62556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94843" y="5064861"/>
              <a:ext cx="626110" cy="59055"/>
            </a:xfrm>
            <a:custGeom>
              <a:avLst/>
              <a:gdLst/>
              <a:ahLst/>
              <a:cxnLst/>
              <a:rect l="l" t="t" r="r" b="b"/>
              <a:pathLst>
                <a:path w="626110" h="59054">
                  <a:moveTo>
                    <a:pt x="11798" y="35420"/>
                  </a:moveTo>
                  <a:lnTo>
                    <a:pt x="0" y="35420"/>
                  </a:lnTo>
                  <a:lnTo>
                    <a:pt x="0" y="47218"/>
                  </a:lnTo>
                  <a:lnTo>
                    <a:pt x="11798" y="47218"/>
                  </a:lnTo>
                  <a:lnTo>
                    <a:pt x="11798" y="35420"/>
                  </a:lnTo>
                  <a:close/>
                </a:path>
                <a:path w="626110" h="59054">
                  <a:moveTo>
                    <a:pt x="11798" y="11811"/>
                  </a:moveTo>
                  <a:lnTo>
                    <a:pt x="0" y="11811"/>
                  </a:lnTo>
                  <a:lnTo>
                    <a:pt x="0" y="23609"/>
                  </a:lnTo>
                  <a:lnTo>
                    <a:pt x="11798" y="23609"/>
                  </a:lnTo>
                  <a:lnTo>
                    <a:pt x="11798" y="11811"/>
                  </a:lnTo>
                  <a:close/>
                </a:path>
                <a:path w="626110" h="59054">
                  <a:moveTo>
                    <a:pt x="35394" y="47218"/>
                  </a:moveTo>
                  <a:lnTo>
                    <a:pt x="23596" y="47218"/>
                  </a:lnTo>
                  <a:lnTo>
                    <a:pt x="11798" y="47218"/>
                  </a:lnTo>
                  <a:lnTo>
                    <a:pt x="11798" y="59016"/>
                  </a:lnTo>
                  <a:lnTo>
                    <a:pt x="23596" y="59016"/>
                  </a:lnTo>
                  <a:lnTo>
                    <a:pt x="35394" y="59016"/>
                  </a:lnTo>
                  <a:lnTo>
                    <a:pt x="35394" y="47218"/>
                  </a:lnTo>
                  <a:close/>
                </a:path>
                <a:path w="626110" h="59054">
                  <a:moveTo>
                    <a:pt x="47205" y="35420"/>
                  </a:moveTo>
                  <a:lnTo>
                    <a:pt x="35407" y="35420"/>
                  </a:lnTo>
                  <a:lnTo>
                    <a:pt x="35407" y="47218"/>
                  </a:lnTo>
                  <a:lnTo>
                    <a:pt x="35407" y="59016"/>
                  </a:lnTo>
                  <a:lnTo>
                    <a:pt x="47205" y="59016"/>
                  </a:lnTo>
                  <a:lnTo>
                    <a:pt x="47205" y="47218"/>
                  </a:lnTo>
                  <a:lnTo>
                    <a:pt x="47205" y="35420"/>
                  </a:lnTo>
                  <a:close/>
                </a:path>
                <a:path w="626110" h="59054">
                  <a:moveTo>
                    <a:pt x="82613" y="35420"/>
                  </a:moveTo>
                  <a:lnTo>
                    <a:pt x="70815" y="35420"/>
                  </a:lnTo>
                  <a:lnTo>
                    <a:pt x="59016" y="35420"/>
                  </a:lnTo>
                  <a:lnTo>
                    <a:pt x="59016" y="47218"/>
                  </a:lnTo>
                  <a:lnTo>
                    <a:pt x="59016" y="59016"/>
                  </a:lnTo>
                  <a:lnTo>
                    <a:pt x="70815" y="59016"/>
                  </a:lnTo>
                  <a:lnTo>
                    <a:pt x="70815" y="47218"/>
                  </a:lnTo>
                  <a:lnTo>
                    <a:pt x="82613" y="47218"/>
                  </a:lnTo>
                  <a:lnTo>
                    <a:pt x="82613" y="35420"/>
                  </a:lnTo>
                  <a:close/>
                </a:path>
                <a:path w="626110" h="59054">
                  <a:moveTo>
                    <a:pt x="118021" y="0"/>
                  </a:moveTo>
                  <a:lnTo>
                    <a:pt x="106222" y="0"/>
                  </a:lnTo>
                  <a:lnTo>
                    <a:pt x="106222" y="11798"/>
                  </a:lnTo>
                  <a:lnTo>
                    <a:pt x="118021" y="11798"/>
                  </a:lnTo>
                  <a:lnTo>
                    <a:pt x="118021" y="0"/>
                  </a:lnTo>
                  <a:close/>
                </a:path>
                <a:path w="626110" h="59054">
                  <a:moveTo>
                    <a:pt x="129806" y="35420"/>
                  </a:moveTo>
                  <a:lnTo>
                    <a:pt x="118021" y="35420"/>
                  </a:lnTo>
                  <a:lnTo>
                    <a:pt x="106222" y="35420"/>
                  </a:lnTo>
                  <a:lnTo>
                    <a:pt x="94424" y="35420"/>
                  </a:lnTo>
                  <a:lnTo>
                    <a:pt x="94424" y="47218"/>
                  </a:lnTo>
                  <a:lnTo>
                    <a:pt x="94424" y="59016"/>
                  </a:lnTo>
                  <a:lnTo>
                    <a:pt x="106222" y="59016"/>
                  </a:lnTo>
                  <a:lnTo>
                    <a:pt x="118021" y="59016"/>
                  </a:lnTo>
                  <a:lnTo>
                    <a:pt x="129806" y="59016"/>
                  </a:lnTo>
                  <a:lnTo>
                    <a:pt x="129806" y="47218"/>
                  </a:lnTo>
                  <a:lnTo>
                    <a:pt x="129806" y="35420"/>
                  </a:lnTo>
                  <a:close/>
                </a:path>
                <a:path w="626110" h="59054">
                  <a:moveTo>
                    <a:pt x="141617" y="47218"/>
                  </a:moveTo>
                  <a:lnTo>
                    <a:pt x="129832" y="47218"/>
                  </a:lnTo>
                  <a:lnTo>
                    <a:pt x="129832" y="59016"/>
                  </a:lnTo>
                  <a:lnTo>
                    <a:pt x="141617" y="59016"/>
                  </a:lnTo>
                  <a:lnTo>
                    <a:pt x="141617" y="47218"/>
                  </a:lnTo>
                  <a:close/>
                </a:path>
                <a:path w="626110" h="59054">
                  <a:moveTo>
                    <a:pt x="153428" y="23609"/>
                  </a:moveTo>
                  <a:lnTo>
                    <a:pt x="141630" y="23609"/>
                  </a:lnTo>
                  <a:lnTo>
                    <a:pt x="141630" y="35407"/>
                  </a:lnTo>
                  <a:lnTo>
                    <a:pt x="153428" y="35407"/>
                  </a:lnTo>
                  <a:lnTo>
                    <a:pt x="153428" y="23609"/>
                  </a:lnTo>
                  <a:close/>
                </a:path>
                <a:path w="626110" h="59054">
                  <a:moveTo>
                    <a:pt x="153428" y="0"/>
                  </a:moveTo>
                  <a:lnTo>
                    <a:pt x="141630" y="0"/>
                  </a:lnTo>
                  <a:lnTo>
                    <a:pt x="141630" y="11798"/>
                  </a:lnTo>
                  <a:lnTo>
                    <a:pt x="153428" y="11798"/>
                  </a:lnTo>
                  <a:lnTo>
                    <a:pt x="153428" y="0"/>
                  </a:lnTo>
                  <a:close/>
                </a:path>
                <a:path w="626110" h="59054">
                  <a:moveTo>
                    <a:pt x="165239" y="23609"/>
                  </a:move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65239" y="23609"/>
                  </a:lnTo>
                  <a:close/>
                </a:path>
                <a:path w="626110" h="59054">
                  <a:moveTo>
                    <a:pt x="188836" y="23609"/>
                  </a:move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close/>
                </a:path>
                <a:path w="626110" h="59054">
                  <a:moveTo>
                    <a:pt x="188836" y="0"/>
                  </a:moveTo>
                  <a:lnTo>
                    <a:pt x="177038" y="0"/>
                  </a:lnTo>
                  <a:lnTo>
                    <a:pt x="177038" y="11798"/>
                  </a:lnTo>
                  <a:lnTo>
                    <a:pt x="188836" y="11798"/>
                  </a:lnTo>
                  <a:lnTo>
                    <a:pt x="188836" y="0"/>
                  </a:lnTo>
                  <a:close/>
                </a:path>
                <a:path w="626110" h="59054">
                  <a:moveTo>
                    <a:pt x="200647" y="0"/>
                  </a:moveTo>
                  <a:lnTo>
                    <a:pt x="188849" y="0"/>
                  </a:lnTo>
                  <a:lnTo>
                    <a:pt x="188849" y="11798"/>
                  </a:lnTo>
                  <a:lnTo>
                    <a:pt x="200647" y="11798"/>
                  </a:lnTo>
                  <a:lnTo>
                    <a:pt x="200647" y="0"/>
                  </a:lnTo>
                  <a:close/>
                </a:path>
                <a:path w="626110" h="59054">
                  <a:moveTo>
                    <a:pt x="212432" y="23609"/>
                  </a:moveTo>
                  <a:lnTo>
                    <a:pt x="200647" y="23609"/>
                  </a:ln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close/>
                </a:path>
                <a:path w="626110" h="59054">
                  <a:moveTo>
                    <a:pt x="224243" y="23609"/>
                  </a:move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close/>
                </a:path>
                <a:path w="626110" h="59054">
                  <a:moveTo>
                    <a:pt x="224243" y="0"/>
                  </a:moveTo>
                  <a:lnTo>
                    <a:pt x="212458" y="0"/>
                  </a:lnTo>
                  <a:lnTo>
                    <a:pt x="212458" y="11798"/>
                  </a:lnTo>
                  <a:lnTo>
                    <a:pt x="224243" y="11798"/>
                  </a:lnTo>
                  <a:lnTo>
                    <a:pt x="224243" y="0"/>
                  </a:lnTo>
                  <a:close/>
                </a:path>
                <a:path w="626110" h="59054">
                  <a:moveTo>
                    <a:pt x="236054" y="23609"/>
                  </a:move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36054" y="23609"/>
                  </a:lnTo>
                  <a:close/>
                </a:path>
                <a:path w="626110" h="59054">
                  <a:moveTo>
                    <a:pt x="247853" y="35420"/>
                  </a:moveTo>
                  <a:lnTo>
                    <a:pt x="236054" y="35420"/>
                  </a:lnTo>
                  <a:lnTo>
                    <a:pt x="236054" y="47218"/>
                  </a:lnTo>
                  <a:lnTo>
                    <a:pt x="247853" y="47218"/>
                  </a:lnTo>
                  <a:lnTo>
                    <a:pt x="247853" y="35420"/>
                  </a:lnTo>
                  <a:close/>
                </a:path>
                <a:path w="626110" h="59054">
                  <a:moveTo>
                    <a:pt x="247853" y="0"/>
                  </a:moveTo>
                  <a:lnTo>
                    <a:pt x="236054" y="0"/>
                  </a:lnTo>
                  <a:lnTo>
                    <a:pt x="224256" y="0"/>
                  </a:lnTo>
                  <a:lnTo>
                    <a:pt x="224256" y="11798"/>
                  </a:lnTo>
                  <a:lnTo>
                    <a:pt x="236054" y="11798"/>
                  </a:lnTo>
                  <a:lnTo>
                    <a:pt x="247853" y="11798"/>
                  </a:lnTo>
                  <a:lnTo>
                    <a:pt x="247853" y="0"/>
                  </a:lnTo>
                  <a:close/>
                </a:path>
                <a:path w="626110" h="59054">
                  <a:moveTo>
                    <a:pt x="259651" y="35420"/>
                  </a:moveTo>
                  <a:lnTo>
                    <a:pt x="247865" y="35420"/>
                  </a:lnTo>
                  <a:lnTo>
                    <a:pt x="247865" y="47218"/>
                  </a:lnTo>
                  <a:lnTo>
                    <a:pt x="259651" y="47218"/>
                  </a:lnTo>
                  <a:lnTo>
                    <a:pt x="259651" y="35420"/>
                  </a:lnTo>
                  <a:close/>
                </a:path>
                <a:path w="626110" h="59054">
                  <a:moveTo>
                    <a:pt x="259651" y="0"/>
                  </a:moveTo>
                  <a:lnTo>
                    <a:pt x="247865" y="0"/>
                  </a:lnTo>
                  <a:lnTo>
                    <a:pt x="247865" y="11798"/>
                  </a:lnTo>
                  <a:lnTo>
                    <a:pt x="259651" y="11798"/>
                  </a:lnTo>
                  <a:lnTo>
                    <a:pt x="259651" y="0"/>
                  </a:lnTo>
                  <a:close/>
                </a:path>
                <a:path w="626110" h="59054">
                  <a:moveTo>
                    <a:pt x="271462" y="35420"/>
                  </a:moveTo>
                  <a:lnTo>
                    <a:pt x="259664" y="35420"/>
                  </a:lnTo>
                  <a:lnTo>
                    <a:pt x="259664" y="47218"/>
                  </a:lnTo>
                  <a:lnTo>
                    <a:pt x="271462" y="47218"/>
                  </a:lnTo>
                  <a:lnTo>
                    <a:pt x="271462" y="35420"/>
                  </a:lnTo>
                  <a:close/>
                </a:path>
                <a:path w="626110" h="59054">
                  <a:moveTo>
                    <a:pt x="295071" y="23609"/>
                  </a:move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295071" y="23609"/>
                  </a:lnTo>
                  <a:close/>
                </a:path>
                <a:path w="626110" h="59054">
                  <a:moveTo>
                    <a:pt x="295071" y="0"/>
                  </a:moveTo>
                  <a:lnTo>
                    <a:pt x="283273" y="0"/>
                  </a:lnTo>
                  <a:lnTo>
                    <a:pt x="283273" y="11798"/>
                  </a:lnTo>
                  <a:lnTo>
                    <a:pt x="295071" y="11798"/>
                  </a:lnTo>
                  <a:lnTo>
                    <a:pt x="295071" y="0"/>
                  </a:lnTo>
                  <a:close/>
                </a:path>
                <a:path w="626110" h="59054">
                  <a:moveTo>
                    <a:pt x="306857" y="35420"/>
                  </a:moveTo>
                  <a:lnTo>
                    <a:pt x="295071" y="35420"/>
                  </a:lnTo>
                  <a:lnTo>
                    <a:pt x="283273" y="35420"/>
                  </a:lnTo>
                  <a:lnTo>
                    <a:pt x="283273" y="47218"/>
                  </a:lnTo>
                  <a:lnTo>
                    <a:pt x="295071" y="47218"/>
                  </a:lnTo>
                  <a:lnTo>
                    <a:pt x="306857" y="47218"/>
                  </a:lnTo>
                  <a:lnTo>
                    <a:pt x="306857" y="35420"/>
                  </a:lnTo>
                  <a:close/>
                </a:path>
                <a:path w="626110" h="59054">
                  <a:moveTo>
                    <a:pt x="330479" y="35420"/>
                  </a:moveTo>
                  <a:lnTo>
                    <a:pt x="318681" y="35420"/>
                  </a:lnTo>
                  <a:lnTo>
                    <a:pt x="306882" y="35420"/>
                  </a:lnTo>
                  <a:lnTo>
                    <a:pt x="306882" y="47218"/>
                  </a:lnTo>
                  <a:lnTo>
                    <a:pt x="318681" y="47218"/>
                  </a:lnTo>
                  <a:lnTo>
                    <a:pt x="330479" y="47218"/>
                  </a:lnTo>
                  <a:lnTo>
                    <a:pt x="330479" y="35420"/>
                  </a:lnTo>
                  <a:close/>
                </a:path>
                <a:path w="626110" h="59054">
                  <a:moveTo>
                    <a:pt x="342290" y="35420"/>
                  </a:moveTo>
                  <a:lnTo>
                    <a:pt x="330492" y="35420"/>
                  </a:lnTo>
                  <a:lnTo>
                    <a:pt x="330492" y="47218"/>
                  </a:lnTo>
                  <a:lnTo>
                    <a:pt x="342290" y="47218"/>
                  </a:lnTo>
                  <a:lnTo>
                    <a:pt x="342290" y="35420"/>
                  </a:lnTo>
                  <a:close/>
                </a:path>
                <a:path w="626110" h="59054">
                  <a:moveTo>
                    <a:pt x="365887" y="35420"/>
                  </a:moveTo>
                  <a:lnTo>
                    <a:pt x="354088" y="35420"/>
                  </a:lnTo>
                  <a:lnTo>
                    <a:pt x="354088" y="47218"/>
                  </a:lnTo>
                  <a:lnTo>
                    <a:pt x="365887" y="47218"/>
                  </a:lnTo>
                  <a:lnTo>
                    <a:pt x="365887" y="35420"/>
                  </a:lnTo>
                  <a:close/>
                </a:path>
                <a:path w="626110" h="59054">
                  <a:moveTo>
                    <a:pt x="365887" y="23609"/>
                  </a:moveTo>
                  <a:lnTo>
                    <a:pt x="354088" y="23609"/>
                  </a:lnTo>
                  <a:lnTo>
                    <a:pt x="342290" y="23609"/>
                  </a:lnTo>
                  <a:lnTo>
                    <a:pt x="330492" y="23609"/>
                  </a:lnTo>
                  <a:lnTo>
                    <a:pt x="330492" y="35407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65887" y="35407"/>
                  </a:lnTo>
                  <a:lnTo>
                    <a:pt x="365887" y="23609"/>
                  </a:lnTo>
                  <a:close/>
                </a:path>
                <a:path w="626110" h="59054">
                  <a:moveTo>
                    <a:pt x="365887" y="0"/>
                  </a:moveTo>
                  <a:lnTo>
                    <a:pt x="354088" y="0"/>
                  </a:lnTo>
                  <a:lnTo>
                    <a:pt x="342290" y="0"/>
                  </a:lnTo>
                  <a:lnTo>
                    <a:pt x="330492" y="0"/>
                  </a:lnTo>
                  <a:lnTo>
                    <a:pt x="330492" y="11798"/>
                  </a:lnTo>
                  <a:lnTo>
                    <a:pt x="342290" y="11798"/>
                  </a:lnTo>
                  <a:lnTo>
                    <a:pt x="354088" y="11798"/>
                  </a:lnTo>
                  <a:lnTo>
                    <a:pt x="365887" y="11798"/>
                  </a:lnTo>
                  <a:lnTo>
                    <a:pt x="365887" y="0"/>
                  </a:lnTo>
                  <a:close/>
                </a:path>
                <a:path w="626110" h="59054">
                  <a:moveTo>
                    <a:pt x="389496" y="35420"/>
                  </a:moveTo>
                  <a:lnTo>
                    <a:pt x="377698" y="35420"/>
                  </a:lnTo>
                  <a:lnTo>
                    <a:pt x="365899" y="35420"/>
                  </a:lnTo>
                  <a:lnTo>
                    <a:pt x="365899" y="47218"/>
                  </a:lnTo>
                  <a:lnTo>
                    <a:pt x="377698" y="47218"/>
                  </a:lnTo>
                  <a:lnTo>
                    <a:pt x="389496" y="47218"/>
                  </a:lnTo>
                  <a:lnTo>
                    <a:pt x="389496" y="35420"/>
                  </a:lnTo>
                  <a:close/>
                </a:path>
                <a:path w="626110" h="59054">
                  <a:moveTo>
                    <a:pt x="413105" y="35420"/>
                  </a:moveTo>
                  <a:lnTo>
                    <a:pt x="401307" y="35420"/>
                  </a:lnTo>
                  <a:lnTo>
                    <a:pt x="389509" y="35420"/>
                  </a:lnTo>
                  <a:lnTo>
                    <a:pt x="389509" y="47218"/>
                  </a:lnTo>
                  <a:lnTo>
                    <a:pt x="401307" y="47218"/>
                  </a:lnTo>
                  <a:lnTo>
                    <a:pt x="413105" y="47218"/>
                  </a:lnTo>
                  <a:lnTo>
                    <a:pt x="413105" y="35420"/>
                  </a:lnTo>
                  <a:close/>
                </a:path>
                <a:path w="626110" h="59054">
                  <a:moveTo>
                    <a:pt x="413105" y="0"/>
                  </a:moveTo>
                  <a:lnTo>
                    <a:pt x="401307" y="0"/>
                  </a:ln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13105" y="11798"/>
                  </a:lnTo>
                  <a:lnTo>
                    <a:pt x="413105" y="0"/>
                  </a:lnTo>
                  <a:close/>
                </a:path>
                <a:path w="626110" h="59054">
                  <a:moveTo>
                    <a:pt x="424903" y="23609"/>
                  </a:moveTo>
                  <a:lnTo>
                    <a:pt x="413105" y="23609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close/>
                </a:path>
                <a:path w="626110" h="59054">
                  <a:moveTo>
                    <a:pt x="436714" y="35420"/>
                  </a:moveTo>
                  <a:lnTo>
                    <a:pt x="424916" y="35420"/>
                  </a:lnTo>
                  <a:lnTo>
                    <a:pt x="424916" y="47218"/>
                  </a:lnTo>
                  <a:lnTo>
                    <a:pt x="436714" y="47218"/>
                  </a:lnTo>
                  <a:lnTo>
                    <a:pt x="436714" y="35420"/>
                  </a:lnTo>
                  <a:close/>
                </a:path>
                <a:path w="626110" h="59054">
                  <a:moveTo>
                    <a:pt x="448513" y="0"/>
                  </a:moveTo>
                  <a:lnTo>
                    <a:pt x="436714" y="0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48513" y="0"/>
                  </a:lnTo>
                  <a:close/>
                </a:path>
                <a:path w="626110" h="59054">
                  <a:moveTo>
                    <a:pt x="460311" y="35420"/>
                  </a:moveTo>
                  <a:lnTo>
                    <a:pt x="448513" y="35420"/>
                  </a:lnTo>
                  <a:lnTo>
                    <a:pt x="448513" y="47218"/>
                  </a:lnTo>
                  <a:lnTo>
                    <a:pt x="460311" y="47218"/>
                  </a:lnTo>
                  <a:lnTo>
                    <a:pt x="460311" y="35420"/>
                  </a:lnTo>
                  <a:close/>
                </a:path>
                <a:path w="626110" h="59054">
                  <a:moveTo>
                    <a:pt x="472122" y="23609"/>
                  </a:moveTo>
                  <a:lnTo>
                    <a:pt x="460324" y="23609"/>
                  </a:lnTo>
                  <a:lnTo>
                    <a:pt x="460324" y="35407"/>
                  </a:lnTo>
                  <a:lnTo>
                    <a:pt x="472122" y="35407"/>
                  </a:lnTo>
                  <a:lnTo>
                    <a:pt x="472122" y="23609"/>
                  </a:lnTo>
                  <a:close/>
                </a:path>
                <a:path w="626110" h="59054">
                  <a:moveTo>
                    <a:pt x="483920" y="35420"/>
                  </a:moveTo>
                  <a:lnTo>
                    <a:pt x="472122" y="35420"/>
                  </a:lnTo>
                  <a:lnTo>
                    <a:pt x="460324" y="35420"/>
                  </a:lnTo>
                  <a:lnTo>
                    <a:pt x="460324" y="47218"/>
                  </a:lnTo>
                  <a:lnTo>
                    <a:pt x="472122" y="47218"/>
                  </a:lnTo>
                  <a:lnTo>
                    <a:pt x="483920" y="47218"/>
                  </a:lnTo>
                  <a:lnTo>
                    <a:pt x="483920" y="35420"/>
                  </a:lnTo>
                  <a:close/>
                </a:path>
                <a:path w="626110" h="59054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10" h="59054">
                  <a:moveTo>
                    <a:pt x="495731" y="23609"/>
                  </a:move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495731" y="23609"/>
                  </a:lnTo>
                  <a:close/>
                </a:path>
                <a:path w="626110" h="59054">
                  <a:moveTo>
                    <a:pt x="507530" y="0"/>
                  </a:move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07530" y="0"/>
                  </a:lnTo>
                  <a:close/>
                </a:path>
                <a:path w="626110" h="59054">
                  <a:moveTo>
                    <a:pt x="531139" y="23609"/>
                  </a:moveTo>
                  <a:lnTo>
                    <a:pt x="519341" y="23609"/>
                  </a:lnTo>
                  <a:lnTo>
                    <a:pt x="519341" y="35407"/>
                  </a:lnTo>
                  <a:lnTo>
                    <a:pt x="531139" y="35407"/>
                  </a:lnTo>
                  <a:lnTo>
                    <a:pt x="531139" y="23609"/>
                  </a:lnTo>
                  <a:close/>
                </a:path>
                <a:path w="626110" h="59054">
                  <a:moveTo>
                    <a:pt x="542937" y="35420"/>
                  </a:moveTo>
                  <a:lnTo>
                    <a:pt x="531139" y="35420"/>
                  </a:lnTo>
                  <a:lnTo>
                    <a:pt x="519341" y="35420"/>
                  </a:lnTo>
                  <a:lnTo>
                    <a:pt x="519341" y="47218"/>
                  </a:lnTo>
                  <a:lnTo>
                    <a:pt x="531139" y="47218"/>
                  </a:lnTo>
                  <a:lnTo>
                    <a:pt x="542937" y="47218"/>
                  </a:lnTo>
                  <a:lnTo>
                    <a:pt x="542937" y="35420"/>
                  </a:lnTo>
                  <a:close/>
                </a:path>
                <a:path w="626110" h="59054">
                  <a:moveTo>
                    <a:pt x="554748" y="0"/>
                  </a:move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54748" y="0"/>
                  </a:lnTo>
                  <a:close/>
                </a:path>
                <a:path w="626110" h="59054">
                  <a:moveTo>
                    <a:pt x="566547" y="35420"/>
                  </a:moveTo>
                  <a:lnTo>
                    <a:pt x="554748" y="35420"/>
                  </a:lnTo>
                  <a:lnTo>
                    <a:pt x="554748" y="47218"/>
                  </a:lnTo>
                  <a:lnTo>
                    <a:pt x="566547" y="47218"/>
                  </a:lnTo>
                  <a:lnTo>
                    <a:pt x="566547" y="35420"/>
                  </a:lnTo>
                  <a:close/>
                </a:path>
                <a:path w="626110" h="59054">
                  <a:moveTo>
                    <a:pt x="625563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25563" y="11798"/>
                  </a:lnTo>
                  <a:lnTo>
                    <a:pt x="62556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94843" y="5112079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10" h="35560">
                  <a:moveTo>
                    <a:pt x="11798" y="23609"/>
                  </a:move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11798" y="23609"/>
                  </a:lnTo>
                  <a:close/>
                </a:path>
                <a:path w="626110" h="35560">
                  <a:moveTo>
                    <a:pt x="11798" y="11798"/>
                  </a:moveTo>
                  <a:lnTo>
                    <a:pt x="0" y="11798"/>
                  </a:lnTo>
                  <a:lnTo>
                    <a:pt x="0" y="23596"/>
                  </a:lnTo>
                  <a:lnTo>
                    <a:pt x="11798" y="23596"/>
                  </a:lnTo>
                  <a:lnTo>
                    <a:pt x="11798" y="11798"/>
                  </a:lnTo>
                  <a:close/>
                </a:path>
                <a:path w="626110" h="35560">
                  <a:moveTo>
                    <a:pt x="35394" y="23609"/>
                  </a:moveTo>
                  <a:lnTo>
                    <a:pt x="23596" y="23609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close/>
                </a:path>
                <a:path w="626110" h="35560">
                  <a:moveTo>
                    <a:pt x="59004" y="23609"/>
                  </a:moveTo>
                  <a:lnTo>
                    <a:pt x="47205" y="23609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59004" y="35407"/>
                  </a:lnTo>
                  <a:lnTo>
                    <a:pt x="59004" y="23609"/>
                  </a:lnTo>
                  <a:close/>
                </a:path>
                <a:path w="626110" h="35560">
                  <a:moveTo>
                    <a:pt x="59004" y="11798"/>
                  </a:moveTo>
                  <a:lnTo>
                    <a:pt x="47205" y="11798"/>
                  </a:lnTo>
                  <a:lnTo>
                    <a:pt x="47205" y="23596"/>
                  </a:lnTo>
                  <a:lnTo>
                    <a:pt x="59004" y="23596"/>
                  </a:lnTo>
                  <a:lnTo>
                    <a:pt x="59004" y="11798"/>
                  </a:lnTo>
                  <a:close/>
                </a:path>
                <a:path w="626110" h="35560">
                  <a:moveTo>
                    <a:pt x="70815" y="23609"/>
                  </a:move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70815" y="23609"/>
                  </a:lnTo>
                  <a:close/>
                </a:path>
                <a:path w="626110" h="35560">
                  <a:moveTo>
                    <a:pt x="82613" y="11798"/>
                  </a:moveTo>
                  <a:lnTo>
                    <a:pt x="70815" y="11798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82613" y="11798"/>
                  </a:lnTo>
                  <a:close/>
                </a:path>
                <a:path w="626110" h="35560">
                  <a:moveTo>
                    <a:pt x="94411" y="23609"/>
                  </a:moveTo>
                  <a:lnTo>
                    <a:pt x="82613" y="23609"/>
                  </a:lnTo>
                  <a:lnTo>
                    <a:pt x="82613" y="35407"/>
                  </a:lnTo>
                  <a:lnTo>
                    <a:pt x="94411" y="35407"/>
                  </a:lnTo>
                  <a:lnTo>
                    <a:pt x="94411" y="23609"/>
                  </a:lnTo>
                  <a:close/>
                </a:path>
                <a:path w="626110" h="35560">
                  <a:moveTo>
                    <a:pt x="118021" y="23609"/>
                  </a:moveTo>
                  <a:lnTo>
                    <a:pt x="106222" y="23609"/>
                  </a:ln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18021" y="35407"/>
                  </a:lnTo>
                  <a:lnTo>
                    <a:pt x="118021" y="23609"/>
                  </a:lnTo>
                  <a:close/>
                </a:path>
                <a:path w="626110" h="35560">
                  <a:moveTo>
                    <a:pt x="118021" y="11798"/>
                  </a:moveTo>
                  <a:lnTo>
                    <a:pt x="106222" y="11798"/>
                  </a:lnTo>
                  <a:lnTo>
                    <a:pt x="94424" y="11798"/>
                  </a:lnTo>
                  <a:lnTo>
                    <a:pt x="94424" y="23596"/>
                  </a:lnTo>
                  <a:lnTo>
                    <a:pt x="106222" y="23596"/>
                  </a:lnTo>
                  <a:lnTo>
                    <a:pt x="118021" y="23596"/>
                  </a:lnTo>
                  <a:lnTo>
                    <a:pt x="118021" y="11798"/>
                  </a:lnTo>
                  <a:close/>
                </a:path>
                <a:path w="626110" h="35560">
                  <a:moveTo>
                    <a:pt x="141617" y="0"/>
                  </a:moveTo>
                  <a:lnTo>
                    <a:pt x="129832" y="0"/>
                  </a:lnTo>
                  <a:lnTo>
                    <a:pt x="129832" y="11798"/>
                  </a:lnTo>
                  <a:lnTo>
                    <a:pt x="129832" y="23596"/>
                  </a:lnTo>
                  <a:lnTo>
                    <a:pt x="141617" y="23596"/>
                  </a:lnTo>
                  <a:lnTo>
                    <a:pt x="141617" y="11798"/>
                  </a:lnTo>
                  <a:lnTo>
                    <a:pt x="141617" y="0"/>
                  </a:lnTo>
                  <a:close/>
                </a:path>
                <a:path w="626110" h="35560">
                  <a:moveTo>
                    <a:pt x="153428" y="23609"/>
                  </a:moveTo>
                  <a:lnTo>
                    <a:pt x="141630" y="23609"/>
                  </a:lnTo>
                  <a:lnTo>
                    <a:pt x="141630" y="35407"/>
                  </a:lnTo>
                  <a:lnTo>
                    <a:pt x="153428" y="35407"/>
                  </a:lnTo>
                  <a:lnTo>
                    <a:pt x="153428" y="23609"/>
                  </a:lnTo>
                  <a:close/>
                </a:path>
                <a:path w="626110" h="35560">
                  <a:moveTo>
                    <a:pt x="153428" y="0"/>
                  </a:moveTo>
                  <a:lnTo>
                    <a:pt x="141630" y="0"/>
                  </a:lnTo>
                  <a:lnTo>
                    <a:pt x="141630" y="11798"/>
                  </a:lnTo>
                  <a:lnTo>
                    <a:pt x="153428" y="11798"/>
                  </a:lnTo>
                  <a:lnTo>
                    <a:pt x="153428" y="0"/>
                  </a:lnTo>
                  <a:close/>
                </a:path>
                <a:path w="626110" h="35560">
                  <a:moveTo>
                    <a:pt x="165239" y="23609"/>
                  </a:move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65239" y="23609"/>
                  </a:lnTo>
                  <a:close/>
                </a:path>
                <a:path w="626110" h="35560">
                  <a:moveTo>
                    <a:pt x="165239" y="0"/>
                  </a:moveTo>
                  <a:lnTo>
                    <a:pt x="153441" y="0"/>
                  </a:lnTo>
                  <a:lnTo>
                    <a:pt x="153441" y="11798"/>
                  </a:lnTo>
                  <a:lnTo>
                    <a:pt x="165239" y="11798"/>
                  </a:lnTo>
                  <a:lnTo>
                    <a:pt x="165239" y="0"/>
                  </a:lnTo>
                  <a:close/>
                </a:path>
                <a:path w="626110" h="35560">
                  <a:moveTo>
                    <a:pt x="188836" y="0"/>
                  </a:moveTo>
                  <a:lnTo>
                    <a:pt x="177038" y="0"/>
                  </a:lnTo>
                  <a:lnTo>
                    <a:pt x="177038" y="11798"/>
                  </a:lnTo>
                  <a:lnTo>
                    <a:pt x="188836" y="11798"/>
                  </a:lnTo>
                  <a:lnTo>
                    <a:pt x="188836" y="0"/>
                  </a:lnTo>
                  <a:close/>
                </a:path>
                <a:path w="626110" h="35560">
                  <a:moveTo>
                    <a:pt x="212432" y="23609"/>
                  </a:moveTo>
                  <a:lnTo>
                    <a:pt x="200647" y="23609"/>
                  </a:ln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close/>
                </a:path>
                <a:path w="626110" h="35560">
                  <a:moveTo>
                    <a:pt x="212432" y="0"/>
                  </a:moveTo>
                  <a:lnTo>
                    <a:pt x="200647" y="0"/>
                  </a:lnTo>
                  <a:lnTo>
                    <a:pt x="188849" y="0"/>
                  </a:lnTo>
                  <a:lnTo>
                    <a:pt x="188849" y="11798"/>
                  </a:lnTo>
                  <a:lnTo>
                    <a:pt x="188849" y="23596"/>
                  </a:lnTo>
                  <a:lnTo>
                    <a:pt x="200647" y="23596"/>
                  </a:lnTo>
                  <a:lnTo>
                    <a:pt x="212432" y="23596"/>
                  </a:lnTo>
                  <a:lnTo>
                    <a:pt x="212432" y="11798"/>
                  </a:lnTo>
                  <a:lnTo>
                    <a:pt x="212432" y="0"/>
                  </a:lnTo>
                  <a:close/>
                </a:path>
                <a:path w="626110" h="35560">
                  <a:moveTo>
                    <a:pt x="236054" y="0"/>
                  </a:moveTo>
                  <a:lnTo>
                    <a:pt x="224256" y="0"/>
                  </a:lnTo>
                  <a:lnTo>
                    <a:pt x="224256" y="11798"/>
                  </a:lnTo>
                  <a:lnTo>
                    <a:pt x="236054" y="11798"/>
                  </a:lnTo>
                  <a:lnTo>
                    <a:pt x="236054" y="0"/>
                  </a:lnTo>
                  <a:close/>
                </a:path>
                <a:path w="626110" h="35560">
                  <a:moveTo>
                    <a:pt x="247853" y="23609"/>
                  </a:moveTo>
                  <a:lnTo>
                    <a:pt x="236054" y="23609"/>
                  </a:lnTo>
                  <a:lnTo>
                    <a:pt x="236054" y="35407"/>
                  </a:lnTo>
                  <a:lnTo>
                    <a:pt x="247853" y="35407"/>
                  </a:lnTo>
                  <a:lnTo>
                    <a:pt x="247853" y="23609"/>
                  </a:lnTo>
                  <a:close/>
                </a:path>
                <a:path w="626110" h="35560">
                  <a:moveTo>
                    <a:pt x="259651" y="0"/>
                  </a:moveTo>
                  <a:lnTo>
                    <a:pt x="247865" y="0"/>
                  </a:lnTo>
                  <a:lnTo>
                    <a:pt x="247865" y="11798"/>
                  </a:lnTo>
                  <a:lnTo>
                    <a:pt x="259651" y="11798"/>
                  </a:lnTo>
                  <a:lnTo>
                    <a:pt x="259651" y="0"/>
                  </a:lnTo>
                  <a:close/>
                </a:path>
                <a:path w="626110" h="35560">
                  <a:moveTo>
                    <a:pt x="271462" y="0"/>
                  </a:moveTo>
                  <a:lnTo>
                    <a:pt x="259664" y="0"/>
                  </a:lnTo>
                  <a:lnTo>
                    <a:pt x="259664" y="11798"/>
                  </a:lnTo>
                  <a:lnTo>
                    <a:pt x="259664" y="23596"/>
                  </a:lnTo>
                  <a:lnTo>
                    <a:pt x="271462" y="23596"/>
                  </a:lnTo>
                  <a:lnTo>
                    <a:pt x="271462" y="11798"/>
                  </a:lnTo>
                  <a:lnTo>
                    <a:pt x="271462" y="0"/>
                  </a:lnTo>
                  <a:close/>
                </a:path>
                <a:path w="626110" h="35560">
                  <a:moveTo>
                    <a:pt x="283273" y="23609"/>
                  </a:moveTo>
                  <a:lnTo>
                    <a:pt x="271475" y="23609"/>
                  </a:lnTo>
                  <a:lnTo>
                    <a:pt x="271475" y="35407"/>
                  </a:lnTo>
                  <a:lnTo>
                    <a:pt x="283273" y="35407"/>
                  </a:lnTo>
                  <a:lnTo>
                    <a:pt x="283273" y="23609"/>
                  </a:lnTo>
                  <a:close/>
                </a:path>
                <a:path w="626110" h="35560">
                  <a:moveTo>
                    <a:pt x="295071" y="0"/>
                  </a:moveTo>
                  <a:lnTo>
                    <a:pt x="283273" y="0"/>
                  </a:lnTo>
                  <a:lnTo>
                    <a:pt x="271475" y="0"/>
                  </a:lnTo>
                  <a:lnTo>
                    <a:pt x="271475" y="11798"/>
                  </a:lnTo>
                  <a:lnTo>
                    <a:pt x="283273" y="11798"/>
                  </a:lnTo>
                  <a:lnTo>
                    <a:pt x="295071" y="11798"/>
                  </a:lnTo>
                  <a:lnTo>
                    <a:pt x="295071" y="0"/>
                  </a:lnTo>
                  <a:close/>
                </a:path>
                <a:path w="626110" h="35560">
                  <a:moveTo>
                    <a:pt x="318681" y="23609"/>
                  </a:moveTo>
                  <a:lnTo>
                    <a:pt x="306882" y="23609"/>
                  </a:lnTo>
                  <a:lnTo>
                    <a:pt x="306882" y="35407"/>
                  </a:lnTo>
                  <a:lnTo>
                    <a:pt x="318681" y="35407"/>
                  </a:lnTo>
                  <a:lnTo>
                    <a:pt x="318681" y="23609"/>
                  </a:lnTo>
                  <a:close/>
                </a:path>
                <a:path w="626110" h="35560">
                  <a:moveTo>
                    <a:pt x="330479" y="0"/>
                  </a:moveTo>
                  <a:lnTo>
                    <a:pt x="318681" y="0"/>
                  </a:lnTo>
                  <a:lnTo>
                    <a:pt x="318681" y="11798"/>
                  </a:lnTo>
                  <a:lnTo>
                    <a:pt x="306882" y="11798"/>
                  </a:lnTo>
                  <a:lnTo>
                    <a:pt x="306882" y="23596"/>
                  </a:lnTo>
                  <a:lnTo>
                    <a:pt x="318681" y="23596"/>
                  </a:lnTo>
                  <a:lnTo>
                    <a:pt x="330479" y="23596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26110" h="35560">
                  <a:moveTo>
                    <a:pt x="342290" y="23609"/>
                  </a:moveTo>
                  <a:lnTo>
                    <a:pt x="330492" y="23609"/>
                  </a:lnTo>
                  <a:lnTo>
                    <a:pt x="330492" y="35407"/>
                  </a:lnTo>
                  <a:lnTo>
                    <a:pt x="342290" y="35407"/>
                  </a:lnTo>
                  <a:lnTo>
                    <a:pt x="342290" y="23609"/>
                  </a:lnTo>
                  <a:close/>
                </a:path>
                <a:path w="626110" h="35560">
                  <a:moveTo>
                    <a:pt x="342290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42290" y="11798"/>
                  </a:lnTo>
                  <a:lnTo>
                    <a:pt x="342290" y="0"/>
                  </a:lnTo>
                  <a:close/>
                </a:path>
                <a:path w="626110" h="35560">
                  <a:moveTo>
                    <a:pt x="377698" y="23609"/>
                  </a:moveTo>
                  <a:lnTo>
                    <a:pt x="365899" y="23609"/>
                  </a:lnTo>
                  <a:lnTo>
                    <a:pt x="365899" y="35407"/>
                  </a:lnTo>
                  <a:lnTo>
                    <a:pt x="377698" y="35407"/>
                  </a:lnTo>
                  <a:lnTo>
                    <a:pt x="377698" y="23609"/>
                  </a:lnTo>
                  <a:close/>
                </a:path>
                <a:path w="626110" h="35560">
                  <a:moveTo>
                    <a:pt x="389496" y="0"/>
                  </a:moveTo>
                  <a:lnTo>
                    <a:pt x="377698" y="0"/>
                  </a:lnTo>
                  <a:lnTo>
                    <a:pt x="365899" y="0"/>
                  </a:lnTo>
                  <a:lnTo>
                    <a:pt x="365899" y="11798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26110" h="35560">
                  <a:moveTo>
                    <a:pt x="401307" y="23609"/>
                  </a:move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01307" y="23609"/>
                  </a:lnTo>
                  <a:close/>
                </a:path>
                <a:path w="626110" h="35560">
                  <a:moveTo>
                    <a:pt x="401307" y="11798"/>
                  </a:moveTo>
                  <a:lnTo>
                    <a:pt x="389509" y="11798"/>
                  </a:lnTo>
                  <a:lnTo>
                    <a:pt x="389509" y="23596"/>
                  </a:lnTo>
                  <a:lnTo>
                    <a:pt x="401307" y="23596"/>
                  </a:lnTo>
                  <a:lnTo>
                    <a:pt x="401307" y="11798"/>
                  </a:lnTo>
                  <a:close/>
                </a:path>
                <a:path w="626110" h="35560">
                  <a:moveTo>
                    <a:pt x="424903" y="23609"/>
                  </a:moveTo>
                  <a:lnTo>
                    <a:pt x="413105" y="23609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close/>
                </a:path>
                <a:path w="626110" h="35560">
                  <a:moveTo>
                    <a:pt x="424903" y="11798"/>
                  </a:moveTo>
                  <a:lnTo>
                    <a:pt x="413105" y="11798"/>
                  </a:lnTo>
                  <a:lnTo>
                    <a:pt x="413105" y="23596"/>
                  </a:lnTo>
                  <a:lnTo>
                    <a:pt x="424903" y="23596"/>
                  </a:lnTo>
                  <a:lnTo>
                    <a:pt x="424903" y="11798"/>
                  </a:lnTo>
                  <a:close/>
                </a:path>
                <a:path w="626110" h="35560">
                  <a:moveTo>
                    <a:pt x="436714" y="23609"/>
                  </a:moveTo>
                  <a:lnTo>
                    <a:pt x="424916" y="23609"/>
                  </a:lnTo>
                  <a:lnTo>
                    <a:pt x="424916" y="35407"/>
                  </a:lnTo>
                  <a:lnTo>
                    <a:pt x="436714" y="35407"/>
                  </a:lnTo>
                  <a:lnTo>
                    <a:pt x="436714" y="23609"/>
                  </a:lnTo>
                  <a:close/>
                </a:path>
                <a:path w="626110" h="35560">
                  <a:moveTo>
                    <a:pt x="448513" y="0"/>
                  </a:moveTo>
                  <a:lnTo>
                    <a:pt x="436714" y="0"/>
                  </a:lnTo>
                  <a:lnTo>
                    <a:pt x="436714" y="11798"/>
                  </a:lnTo>
                  <a:lnTo>
                    <a:pt x="436714" y="23596"/>
                  </a:lnTo>
                  <a:lnTo>
                    <a:pt x="448513" y="23596"/>
                  </a:lnTo>
                  <a:lnTo>
                    <a:pt x="448513" y="11798"/>
                  </a:lnTo>
                  <a:lnTo>
                    <a:pt x="448513" y="0"/>
                  </a:lnTo>
                  <a:close/>
                </a:path>
                <a:path w="626110" h="35560">
                  <a:moveTo>
                    <a:pt x="460311" y="23609"/>
                  </a:moveTo>
                  <a:lnTo>
                    <a:pt x="448513" y="23609"/>
                  </a:lnTo>
                  <a:lnTo>
                    <a:pt x="448513" y="35407"/>
                  </a:lnTo>
                  <a:lnTo>
                    <a:pt x="460311" y="35407"/>
                  </a:lnTo>
                  <a:lnTo>
                    <a:pt x="460311" y="23609"/>
                  </a:lnTo>
                  <a:close/>
                </a:path>
                <a:path w="626110" h="35560">
                  <a:moveTo>
                    <a:pt x="483920" y="23609"/>
                  </a:moveTo>
                  <a:lnTo>
                    <a:pt x="472122" y="23609"/>
                  </a:lnTo>
                  <a:lnTo>
                    <a:pt x="472122" y="35407"/>
                  </a:lnTo>
                  <a:lnTo>
                    <a:pt x="483920" y="35407"/>
                  </a:lnTo>
                  <a:lnTo>
                    <a:pt x="483920" y="23609"/>
                  </a:lnTo>
                  <a:close/>
                </a:path>
                <a:path w="626110" h="35560">
                  <a:moveTo>
                    <a:pt x="483920" y="11798"/>
                  </a:moveTo>
                  <a:lnTo>
                    <a:pt x="472122" y="11798"/>
                  </a:lnTo>
                  <a:lnTo>
                    <a:pt x="460324" y="11798"/>
                  </a:lnTo>
                  <a:lnTo>
                    <a:pt x="460324" y="23596"/>
                  </a:lnTo>
                  <a:lnTo>
                    <a:pt x="472122" y="23596"/>
                  </a:lnTo>
                  <a:lnTo>
                    <a:pt x="483920" y="23596"/>
                  </a:lnTo>
                  <a:lnTo>
                    <a:pt x="483920" y="11798"/>
                  </a:lnTo>
                  <a:close/>
                </a:path>
                <a:path w="626110" h="35560">
                  <a:moveTo>
                    <a:pt x="495731" y="11798"/>
                  </a:moveTo>
                  <a:lnTo>
                    <a:pt x="483933" y="11798"/>
                  </a:lnTo>
                  <a:lnTo>
                    <a:pt x="483933" y="23596"/>
                  </a:lnTo>
                  <a:lnTo>
                    <a:pt x="495731" y="23596"/>
                  </a:lnTo>
                  <a:lnTo>
                    <a:pt x="495731" y="11798"/>
                  </a:lnTo>
                  <a:close/>
                </a:path>
                <a:path w="626110" h="35560">
                  <a:moveTo>
                    <a:pt x="507530" y="23609"/>
                  </a:moveTo>
                  <a:lnTo>
                    <a:pt x="495731" y="23609"/>
                  </a:ln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507530" y="35407"/>
                  </a:lnTo>
                  <a:lnTo>
                    <a:pt x="507530" y="23609"/>
                  </a:lnTo>
                  <a:close/>
                </a:path>
                <a:path w="626110" h="35560">
                  <a:moveTo>
                    <a:pt x="519328" y="0"/>
                  </a:moveTo>
                  <a:lnTo>
                    <a:pt x="507530" y="0"/>
                  </a:lnTo>
                  <a:lnTo>
                    <a:pt x="507530" y="11798"/>
                  </a:lnTo>
                  <a:lnTo>
                    <a:pt x="519328" y="11798"/>
                  </a:lnTo>
                  <a:lnTo>
                    <a:pt x="519328" y="0"/>
                  </a:lnTo>
                  <a:close/>
                </a:path>
                <a:path w="626110" h="35560">
                  <a:moveTo>
                    <a:pt x="542937" y="23609"/>
                  </a:moveTo>
                  <a:lnTo>
                    <a:pt x="531139" y="23609"/>
                  </a:lnTo>
                  <a:lnTo>
                    <a:pt x="519341" y="23609"/>
                  </a:lnTo>
                  <a:lnTo>
                    <a:pt x="519341" y="35407"/>
                  </a:lnTo>
                  <a:lnTo>
                    <a:pt x="531139" y="35407"/>
                  </a:lnTo>
                  <a:lnTo>
                    <a:pt x="542937" y="35407"/>
                  </a:lnTo>
                  <a:lnTo>
                    <a:pt x="542937" y="23609"/>
                  </a:lnTo>
                  <a:close/>
                </a:path>
                <a:path w="626110" h="35560">
                  <a:moveTo>
                    <a:pt x="542937" y="0"/>
                  </a:moveTo>
                  <a:lnTo>
                    <a:pt x="531139" y="0"/>
                  </a:lnTo>
                  <a:lnTo>
                    <a:pt x="531139" y="11798"/>
                  </a:lnTo>
                  <a:lnTo>
                    <a:pt x="519341" y="11798"/>
                  </a:lnTo>
                  <a:lnTo>
                    <a:pt x="519341" y="23596"/>
                  </a:lnTo>
                  <a:lnTo>
                    <a:pt x="531139" y="23596"/>
                  </a:lnTo>
                  <a:lnTo>
                    <a:pt x="542937" y="23596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26110" h="35560">
                  <a:moveTo>
                    <a:pt x="554748" y="11798"/>
                  </a:move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54748" y="11798"/>
                  </a:lnTo>
                  <a:close/>
                </a:path>
                <a:path w="626110" h="35560">
                  <a:moveTo>
                    <a:pt x="578345" y="23609"/>
                  </a:moveTo>
                  <a:lnTo>
                    <a:pt x="566547" y="23609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78345" y="23609"/>
                  </a:lnTo>
                  <a:close/>
                </a:path>
                <a:path w="626110" h="35560">
                  <a:moveTo>
                    <a:pt x="578345" y="0"/>
                  </a:moveTo>
                  <a:lnTo>
                    <a:pt x="566547" y="0"/>
                  </a:lnTo>
                  <a:lnTo>
                    <a:pt x="566547" y="11798"/>
                  </a:lnTo>
                  <a:lnTo>
                    <a:pt x="566547" y="23596"/>
                  </a:lnTo>
                  <a:lnTo>
                    <a:pt x="578345" y="23596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26110" h="35560">
                  <a:moveTo>
                    <a:pt x="601954" y="23609"/>
                  </a:moveTo>
                  <a:lnTo>
                    <a:pt x="590156" y="23609"/>
                  </a:lnTo>
                  <a:lnTo>
                    <a:pt x="590156" y="35407"/>
                  </a:lnTo>
                  <a:lnTo>
                    <a:pt x="601954" y="35407"/>
                  </a:lnTo>
                  <a:lnTo>
                    <a:pt x="601954" y="23609"/>
                  </a:lnTo>
                  <a:close/>
                </a:path>
                <a:path w="626110" h="35560">
                  <a:moveTo>
                    <a:pt x="601954" y="11798"/>
                  </a:moveTo>
                  <a:lnTo>
                    <a:pt x="590156" y="11798"/>
                  </a:lnTo>
                  <a:lnTo>
                    <a:pt x="590156" y="23596"/>
                  </a:lnTo>
                  <a:lnTo>
                    <a:pt x="601954" y="23596"/>
                  </a:lnTo>
                  <a:lnTo>
                    <a:pt x="601954" y="11798"/>
                  </a:lnTo>
                  <a:close/>
                </a:path>
                <a:path w="626110" h="35560">
                  <a:moveTo>
                    <a:pt x="613765" y="11798"/>
                  </a:moveTo>
                  <a:lnTo>
                    <a:pt x="601967" y="11798"/>
                  </a:lnTo>
                  <a:lnTo>
                    <a:pt x="601967" y="23596"/>
                  </a:lnTo>
                  <a:lnTo>
                    <a:pt x="613765" y="23596"/>
                  </a:lnTo>
                  <a:lnTo>
                    <a:pt x="613765" y="11798"/>
                  </a:lnTo>
                  <a:close/>
                </a:path>
                <a:path w="626110" h="35560">
                  <a:moveTo>
                    <a:pt x="625563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25563" y="11798"/>
                  </a:lnTo>
                  <a:lnTo>
                    <a:pt x="62556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94843" y="5135689"/>
              <a:ext cx="614045" cy="47625"/>
            </a:xfrm>
            <a:custGeom>
              <a:avLst/>
              <a:gdLst/>
              <a:ahLst/>
              <a:cxnLst/>
              <a:rect l="l" t="t" r="r" b="b"/>
              <a:pathLst>
                <a:path w="614045" h="47625">
                  <a:moveTo>
                    <a:pt x="23596" y="35407"/>
                  </a:moveTo>
                  <a:lnTo>
                    <a:pt x="11798" y="35407"/>
                  </a:lnTo>
                  <a:lnTo>
                    <a:pt x="0" y="35407"/>
                  </a:lnTo>
                  <a:lnTo>
                    <a:pt x="0" y="47205"/>
                  </a:lnTo>
                  <a:lnTo>
                    <a:pt x="11798" y="47205"/>
                  </a:lnTo>
                  <a:lnTo>
                    <a:pt x="23596" y="47205"/>
                  </a:lnTo>
                  <a:lnTo>
                    <a:pt x="23596" y="35407"/>
                  </a:lnTo>
                  <a:close/>
                </a:path>
                <a:path w="614045" h="47625">
                  <a:moveTo>
                    <a:pt x="23596" y="11798"/>
                  </a:moveTo>
                  <a:lnTo>
                    <a:pt x="11798" y="11798"/>
                  </a:lnTo>
                  <a:lnTo>
                    <a:pt x="11798" y="23596"/>
                  </a:lnTo>
                  <a:lnTo>
                    <a:pt x="23596" y="23596"/>
                  </a:lnTo>
                  <a:lnTo>
                    <a:pt x="23596" y="11798"/>
                  </a:lnTo>
                  <a:close/>
                </a:path>
                <a:path w="614045" h="47625">
                  <a:moveTo>
                    <a:pt x="35394" y="23609"/>
                  </a:moveTo>
                  <a:lnTo>
                    <a:pt x="23596" y="23609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close/>
                </a:path>
                <a:path w="614045" h="47625">
                  <a:moveTo>
                    <a:pt x="59004" y="23609"/>
                  </a:moveTo>
                  <a:lnTo>
                    <a:pt x="47205" y="23609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59004" y="35407"/>
                  </a:lnTo>
                  <a:lnTo>
                    <a:pt x="59004" y="23609"/>
                  </a:lnTo>
                  <a:close/>
                </a:path>
                <a:path w="614045" h="47625">
                  <a:moveTo>
                    <a:pt x="82613" y="35407"/>
                  </a:moveTo>
                  <a:lnTo>
                    <a:pt x="70815" y="35407"/>
                  </a:lnTo>
                  <a:lnTo>
                    <a:pt x="70815" y="23609"/>
                  </a:lnTo>
                  <a:lnTo>
                    <a:pt x="59016" y="23609"/>
                  </a:lnTo>
                  <a:lnTo>
                    <a:pt x="59016" y="35407"/>
                  </a:lnTo>
                  <a:lnTo>
                    <a:pt x="59016" y="47205"/>
                  </a:lnTo>
                  <a:lnTo>
                    <a:pt x="70815" y="47205"/>
                  </a:lnTo>
                  <a:lnTo>
                    <a:pt x="82613" y="47205"/>
                  </a:lnTo>
                  <a:lnTo>
                    <a:pt x="82613" y="35407"/>
                  </a:lnTo>
                  <a:close/>
                </a:path>
                <a:path w="614045" h="47625">
                  <a:moveTo>
                    <a:pt x="94411" y="23609"/>
                  </a:moveTo>
                  <a:lnTo>
                    <a:pt x="82613" y="23609"/>
                  </a:lnTo>
                  <a:lnTo>
                    <a:pt x="82613" y="35407"/>
                  </a:lnTo>
                  <a:lnTo>
                    <a:pt x="94411" y="35407"/>
                  </a:lnTo>
                  <a:lnTo>
                    <a:pt x="94411" y="23609"/>
                  </a:lnTo>
                  <a:close/>
                </a:path>
                <a:path w="614045" h="47625">
                  <a:moveTo>
                    <a:pt x="94411" y="11798"/>
                  </a:moveTo>
                  <a:lnTo>
                    <a:pt x="82613" y="11798"/>
                  </a:lnTo>
                  <a:lnTo>
                    <a:pt x="70815" y="11798"/>
                  </a:lnTo>
                  <a:lnTo>
                    <a:pt x="59016" y="11798"/>
                  </a:lnTo>
                  <a:lnTo>
                    <a:pt x="59016" y="23596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94411" y="23596"/>
                  </a:lnTo>
                  <a:lnTo>
                    <a:pt x="94411" y="11798"/>
                  </a:lnTo>
                  <a:close/>
                </a:path>
                <a:path w="614045" h="47625">
                  <a:moveTo>
                    <a:pt x="106222" y="11798"/>
                  </a:moveTo>
                  <a:lnTo>
                    <a:pt x="94424" y="11798"/>
                  </a:lnTo>
                  <a:lnTo>
                    <a:pt x="94424" y="23596"/>
                  </a:lnTo>
                  <a:lnTo>
                    <a:pt x="106222" y="23596"/>
                  </a:lnTo>
                  <a:lnTo>
                    <a:pt x="106222" y="11798"/>
                  </a:lnTo>
                  <a:close/>
                </a:path>
                <a:path w="614045" h="47625">
                  <a:moveTo>
                    <a:pt x="118021" y="35407"/>
                  </a:moveTo>
                  <a:lnTo>
                    <a:pt x="106222" y="35407"/>
                  </a:lnTo>
                  <a:lnTo>
                    <a:pt x="106222" y="23609"/>
                  </a:lnTo>
                  <a:lnTo>
                    <a:pt x="94424" y="23609"/>
                  </a:lnTo>
                  <a:lnTo>
                    <a:pt x="94424" y="35407"/>
                  </a:lnTo>
                  <a:lnTo>
                    <a:pt x="94424" y="47205"/>
                  </a:lnTo>
                  <a:lnTo>
                    <a:pt x="106222" y="47205"/>
                  </a:lnTo>
                  <a:lnTo>
                    <a:pt x="118021" y="47205"/>
                  </a:lnTo>
                  <a:lnTo>
                    <a:pt x="118021" y="35407"/>
                  </a:lnTo>
                  <a:close/>
                </a:path>
                <a:path w="614045" h="47625">
                  <a:moveTo>
                    <a:pt x="129806" y="11798"/>
                  </a:moveTo>
                  <a:lnTo>
                    <a:pt x="118021" y="11798"/>
                  </a:lnTo>
                  <a:lnTo>
                    <a:pt x="118021" y="23596"/>
                  </a:lnTo>
                  <a:lnTo>
                    <a:pt x="129806" y="23596"/>
                  </a:lnTo>
                  <a:lnTo>
                    <a:pt x="129806" y="11798"/>
                  </a:lnTo>
                  <a:close/>
                </a:path>
                <a:path w="614045" h="47625">
                  <a:moveTo>
                    <a:pt x="141617" y="35407"/>
                  </a:moveTo>
                  <a:lnTo>
                    <a:pt x="129832" y="35407"/>
                  </a:lnTo>
                  <a:lnTo>
                    <a:pt x="129832" y="47205"/>
                  </a:lnTo>
                  <a:lnTo>
                    <a:pt x="141617" y="47205"/>
                  </a:lnTo>
                  <a:lnTo>
                    <a:pt x="141617" y="35407"/>
                  </a:lnTo>
                  <a:close/>
                </a:path>
                <a:path w="614045" h="47625">
                  <a:moveTo>
                    <a:pt x="141617" y="11798"/>
                  </a:moveTo>
                  <a:lnTo>
                    <a:pt x="129832" y="11798"/>
                  </a:lnTo>
                  <a:lnTo>
                    <a:pt x="129832" y="23596"/>
                  </a:lnTo>
                  <a:lnTo>
                    <a:pt x="141617" y="23596"/>
                  </a:lnTo>
                  <a:lnTo>
                    <a:pt x="141617" y="11798"/>
                  </a:lnTo>
                  <a:close/>
                </a:path>
                <a:path w="614045" h="47625">
                  <a:moveTo>
                    <a:pt x="153428" y="35407"/>
                  </a:moveTo>
                  <a:lnTo>
                    <a:pt x="141630" y="35407"/>
                  </a:lnTo>
                  <a:lnTo>
                    <a:pt x="141630" y="47205"/>
                  </a:lnTo>
                  <a:lnTo>
                    <a:pt x="153428" y="47205"/>
                  </a:lnTo>
                  <a:lnTo>
                    <a:pt x="153428" y="35407"/>
                  </a:lnTo>
                  <a:close/>
                </a:path>
                <a:path w="614045" h="47625">
                  <a:moveTo>
                    <a:pt x="177025" y="11798"/>
                  </a:moveTo>
                  <a:lnTo>
                    <a:pt x="165239" y="11798"/>
                  </a:lnTo>
                  <a:lnTo>
                    <a:pt x="153441" y="11798"/>
                  </a:lnTo>
                  <a:lnTo>
                    <a:pt x="153441" y="23596"/>
                  </a:lnTo>
                  <a:lnTo>
                    <a:pt x="165239" y="23596"/>
                  </a:lnTo>
                  <a:lnTo>
                    <a:pt x="177025" y="23596"/>
                  </a:lnTo>
                  <a:lnTo>
                    <a:pt x="177025" y="11798"/>
                  </a:lnTo>
                  <a:close/>
                </a:path>
                <a:path w="614045" h="47625">
                  <a:moveTo>
                    <a:pt x="212432" y="23609"/>
                  </a:moveTo>
                  <a:lnTo>
                    <a:pt x="200647" y="23609"/>
                  </a:ln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close/>
                </a:path>
                <a:path w="614045" h="47625">
                  <a:moveTo>
                    <a:pt x="224243" y="23609"/>
                  </a:move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close/>
                </a:path>
                <a:path w="614045" h="47625">
                  <a:moveTo>
                    <a:pt x="236054" y="35407"/>
                  </a:moveTo>
                  <a:lnTo>
                    <a:pt x="224256" y="35407"/>
                  </a:lnTo>
                  <a:lnTo>
                    <a:pt x="224256" y="47205"/>
                  </a:lnTo>
                  <a:lnTo>
                    <a:pt x="236054" y="47205"/>
                  </a:lnTo>
                  <a:lnTo>
                    <a:pt x="236054" y="35407"/>
                  </a:lnTo>
                  <a:close/>
                </a:path>
                <a:path w="614045" h="47625">
                  <a:moveTo>
                    <a:pt x="247853" y="11798"/>
                  </a:moveTo>
                  <a:lnTo>
                    <a:pt x="236054" y="11798"/>
                  </a:lnTo>
                  <a:lnTo>
                    <a:pt x="224256" y="11798"/>
                  </a:lnTo>
                  <a:lnTo>
                    <a:pt x="224256" y="23596"/>
                  </a:lnTo>
                  <a:lnTo>
                    <a:pt x="236054" y="23596"/>
                  </a:lnTo>
                  <a:lnTo>
                    <a:pt x="247853" y="23596"/>
                  </a:lnTo>
                  <a:lnTo>
                    <a:pt x="247853" y="11798"/>
                  </a:lnTo>
                  <a:close/>
                </a:path>
                <a:path w="614045" h="47625">
                  <a:moveTo>
                    <a:pt x="259651" y="23609"/>
                  </a:moveTo>
                  <a:lnTo>
                    <a:pt x="247865" y="23609"/>
                  </a:lnTo>
                  <a:lnTo>
                    <a:pt x="247865" y="35407"/>
                  </a:lnTo>
                  <a:lnTo>
                    <a:pt x="259651" y="35407"/>
                  </a:lnTo>
                  <a:lnTo>
                    <a:pt x="259651" y="23609"/>
                  </a:lnTo>
                  <a:close/>
                </a:path>
                <a:path w="614045" h="47625">
                  <a:moveTo>
                    <a:pt x="259651" y="11798"/>
                  </a:moveTo>
                  <a:lnTo>
                    <a:pt x="247865" y="11798"/>
                  </a:lnTo>
                  <a:lnTo>
                    <a:pt x="247865" y="23596"/>
                  </a:lnTo>
                  <a:lnTo>
                    <a:pt x="259651" y="23596"/>
                  </a:lnTo>
                  <a:lnTo>
                    <a:pt x="259651" y="11798"/>
                  </a:lnTo>
                  <a:close/>
                </a:path>
                <a:path w="614045" h="47625">
                  <a:moveTo>
                    <a:pt x="271462" y="35407"/>
                  </a:moveTo>
                  <a:lnTo>
                    <a:pt x="259664" y="35407"/>
                  </a:lnTo>
                  <a:lnTo>
                    <a:pt x="259664" y="47205"/>
                  </a:lnTo>
                  <a:lnTo>
                    <a:pt x="271462" y="47205"/>
                  </a:lnTo>
                  <a:lnTo>
                    <a:pt x="271462" y="35407"/>
                  </a:lnTo>
                  <a:close/>
                </a:path>
                <a:path w="614045" h="47625">
                  <a:moveTo>
                    <a:pt x="271462" y="11798"/>
                  </a:moveTo>
                  <a:lnTo>
                    <a:pt x="259664" y="11798"/>
                  </a:lnTo>
                  <a:lnTo>
                    <a:pt x="259664" y="23596"/>
                  </a:lnTo>
                  <a:lnTo>
                    <a:pt x="271462" y="23596"/>
                  </a:lnTo>
                  <a:lnTo>
                    <a:pt x="271462" y="11798"/>
                  </a:lnTo>
                  <a:close/>
                </a:path>
                <a:path w="614045" h="47625">
                  <a:moveTo>
                    <a:pt x="283273" y="23609"/>
                  </a:moveTo>
                  <a:lnTo>
                    <a:pt x="271475" y="23609"/>
                  </a:lnTo>
                  <a:lnTo>
                    <a:pt x="271475" y="35407"/>
                  </a:lnTo>
                  <a:lnTo>
                    <a:pt x="283273" y="35407"/>
                  </a:lnTo>
                  <a:lnTo>
                    <a:pt x="283273" y="23609"/>
                  </a:lnTo>
                  <a:close/>
                </a:path>
                <a:path w="614045" h="47625">
                  <a:moveTo>
                    <a:pt x="295071" y="11798"/>
                  </a:moveTo>
                  <a:lnTo>
                    <a:pt x="283273" y="11798"/>
                  </a:lnTo>
                  <a:lnTo>
                    <a:pt x="271475" y="11798"/>
                  </a:lnTo>
                  <a:lnTo>
                    <a:pt x="271475" y="23596"/>
                  </a:lnTo>
                  <a:lnTo>
                    <a:pt x="283273" y="23596"/>
                  </a:lnTo>
                  <a:lnTo>
                    <a:pt x="295071" y="23596"/>
                  </a:lnTo>
                  <a:lnTo>
                    <a:pt x="295071" y="11798"/>
                  </a:lnTo>
                  <a:close/>
                </a:path>
                <a:path w="614045" h="47625">
                  <a:moveTo>
                    <a:pt x="306857" y="23609"/>
                  </a:moveTo>
                  <a:lnTo>
                    <a:pt x="295071" y="23609"/>
                  </a:lnTo>
                  <a:lnTo>
                    <a:pt x="295071" y="35407"/>
                  </a:lnTo>
                  <a:lnTo>
                    <a:pt x="295071" y="47205"/>
                  </a:lnTo>
                  <a:lnTo>
                    <a:pt x="306857" y="47205"/>
                  </a:lnTo>
                  <a:lnTo>
                    <a:pt x="306857" y="35407"/>
                  </a:lnTo>
                  <a:lnTo>
                    <a:pt x="306857" y="23609"/>
                  </a:lnTo>
                  <a:close/>
                </a:path>
                <a:path w="614045" h="47625">
                  <a:moveTo>
                    <a:pt x="330479" y="35407"/>
                  </a:moveTo>
                  <a:lnTo>
                    <a:pt x="318681" y="35407"/>
                  </a:lnTo>
                  <a:lnTo>
                    <a:pt x="318681" y="47205"/>
                  </a:lnTo>
                  <a:lnTo>
                    <a:pt x="330479" y="47205"/>
                  </a:lnTo>
                  <a:lnTo>
                    <a:pt x="330479" y="35407"/>
                  </a:lnTo>
                  <a:close/>
                </a:path>
                <a:path w="614045" h="47625">
                  <a:moveTo>
                    <a:pt x="342290" y="35407"/>
                  </a:moveTo>
                  <a:lnTo>
                    <a:pt x="330492" y="35407"/>
                  </a:lnTo>
                  <a:lnTo>
                    <a:pt x="330492" y="47205"/>
                  </a:lnTo>
                  <a:lnTo>
                    <a:pt x="342290" y="47205"/>
                  </a:lnTo>
                  <a:lnTo>
                    <a:pt x="342290" y="35407"/>
                  </a:lnTo>
                  <a:close/>
                </a:path>
                <a:path w="614045" h="47625">
                  <a:moveTo>
                    <a:pt x="354088" y="23609"/>
                  </a:moveTo>
                  <a:lnTo>
                    <a:pt x="342290" y="23609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54088" y="23609"/>
                  </a:lnTo>
                  <a:close/>
                </a:path>
                <a:path w="614045" h="47625">
                  <a:moveTo>
                    <a:pt x="365887" y="35407"/>
                  </a:moveTo>
                  <a:lnTo>
                    <a:pt x="354088" y="35407"/>
                  </a:lnTo>
                  <a:lnTo>
                    <a:pt x="354088" y="47205"/>
                  </a:lnTo>
                  <a:lnTo>
                    <a:pt x="365887" y="47205"/>
                  </a:lnTo>
                  <a:lnTo>
                    <a:pt x="365887" y="35407"/>
                  </a:lnTo>
                  <a:close/>
                </a:path>
                <a:path w="614045" h="47625">
                  <a:moveTo>
                    <a:pt x="365887" y="11798"/>
                  </a:moveTo>
                  <a:lnTo>
                    <a:pt x="354088" y="11798"/>
                  </a:lnTo>
                  <a:lnTo>
                    <a:pt x="342290" y="11798"/>
                  </a:lnTo>
                  <a:lnTo>
                    <a:pt x="330492" y="11798"/>
                  </a:lnTo>
                  <a:lnTo>
                    <a:pt x="330492" y="23596"/>
                  </a:lnTo>
                  <a:lnTo>
                    <a:pt x="342290" y="23596"/>
                  </a:lnTo>
                  <a:lnTo>
                    <a:pt x="354088" y="23596"/>
                  </a:lnTo>
                  <a:lnTo>
                    <a:pt x="365887" y="23596"/>
                  </a:lnTo>
                  <a:lnTo>
                    <a:pt x="365887" y="11798"/>
                  </a:lnTo>
                  <a:close/>
                </a:path>
                <a:path w="614045" h="47625">
                  <a:moveTo>
                    <a:pt x="377698" y="23609"/>
                  </a:moveTo>
                  <a:lnTo>
                    <a:pt x="365899" y="23609"/>
                  </a:lnTo>
                  <a:lnTo>
                    <a:pt x="365899" y="35407"/>
                  </a:lnTo>
                  <a:lnTo>
                    <a:pt x="365899" y="47205"/>
                  </a:lnTo>
                  <a:lnTo>
                    <a:pt x="377698" y="47205"/>
                  </a:lnTo>
                  <a:lnTo>
                    <a:pt x="377698" y="35407"/>
                  </a:lnTo>
                  <a:lnTo>
                    <a:pt x="377698" y="23609"/>
                  </a:lnTo>
                  <a:close/>
                </a:path>
                <a:path w="614045" h="47625">
                  <a:moveTo>
                    <a:pt x="389496" y="11798"/>
                  </a:moveTo>
                  <a:lnTo>
                    <a:pt x="377698" y="11798"/>
                  </a:lnTo>
                  <a:lnTo>
                    <a:pt x="365899" y="11798"/>
                  </a:lnTo>
                  <a:lnTo>
                    <a:pt x="365899" y="23596"/>
                  </a:lnTo>
                  <a:lnTo>
                    <a:pt x="377698" y="23596"/>
                  </a:lnTo>
                  <a:lnTo>
                    <a:pt x="389496" y="23596"/>
                  </a:lnTo>
                  <a:lnTo>
                    <a:pt x="389496" y="11798"/>
                  </a:lnTo>
                  <a:close/>
                </a:path>
                <a:path w="614045" h="47625">
                  <a:moveTo>
                    <a:pt x="413105" y="23609"/>
                  </a:moveTo>
                  <a:lnTo>
                    <a:pt x="401307" y="23609"/>
                  </a:lnTo>
                  <a:lnTo>
                    <a:pt x="401307" y="35407"/>
                  </a:lnTo>
                  <a:lnTo>
                    <a:pt x="413105" y="35407"/>
                  </a:lnTo>
                  <a:lnTo>
                    <a:pt x="413105" y="23609"/>
                  </a:lnTo>
                  <a:close/>
                </a:path>
                <a:path w="614045" h="47625">
                  <a:moveTo>
                    <a:pt x="413105" y="11798"/>
                  </a:moveTo>
                  <a:lnTo>
                    <a:pt x="401307" y="11798"/>
                  </a:lnTo>
                  <a:lnTo>
                    <a:pt x="389509" y="11798"/>
                  </a:lnTo>
                  <a:lnTo>
                    <a:pt x="389509" y="23596"/>
                  </a:lnTo>
                  <a:lnTo>
                    <a:pt x="401307" y="23596"/>
                  </a:lnTo>
                  <a:lnTo>
                    <a:pt x="413105" y="23596"/>
                  </a:lnTo>
                  <a:lnTo>
                    <a:pt x="413105" y="11798"/>
                  </a:lnTo>
                  <a:close/>
                </a:path>
                <a:path w="614045" h="47625">
                  <a:moveTo>
                    <a:pt x="448513" y="23609"/>
                  </a:moveTo>
                  <a:lnTo>
                    <a:pt x="436714" y="23609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48513" y="23609"/>
                  </a:lnTo>
                  <a:close/>
                </a:path>
                <a:path w="614045" h="47625">
                  <a:moveTo>
                    <a:pt x="460311" y="35407"/>
                  </a:moveTo>
                  <a:lnTo>
                    <a:pt x="448513" y="35407"/>
                  </a:lnTo>
                  <a:lnTo>
                    <a:pt x="448513" y="47205"/>
                  </a:lnTo>
                  <a:lnTo>
                    <a:pt x="460311" y="47205"/>
                  </a:lnTo>
                  <a:lnTo>
                    <a:pt x="460311" y="35407"/>
                  </a:lnTo>
                  <a:close/>
                </a:path>
                <a:path w="614045" h="47625">
                  <a:moveTo>
                    <a:pt x="460311" y="11798"/>
                  </a:moveTo>
                  <a:lnTo>
                    <a:pt x="448513" y="11798"/>
                  </a:lnTo>
                  <a:lnTo>
                    <a:pt x="436714" y="11798"/>
                  </a:lnTo>
                  <a:lnTo>
                    <a:pt x="424916" y="11798"/>
                  </a:lnTo>
                  <a:lnTo>
                    <a:pt x="424916" y="23596"/>
                  </a:lnTo>
                  <a:lnTo>
                    <a:pt x="436714" y="23596"/>
                  </a:lnTo>
                  <a:lnTo>
                    <a:pt x="448513" y="23596"/>
                  </a:lnTo>
                  <a:lnTo>
                    <a:pt x="460311" y="23596"/>
                  </a:lnTo>
                  <a:lnTo>
                    <a:pt x="460311" y="11798"/>
                  </a:lnTo>
                  <a:close/>
                </a:path>
                <a:path w="614045" h="47625">
                  <a:moveTo>
                    <a:pt x="472122" y="35407"/>
                  </a:moveTo>
                  <a:lnTo>
                    <a:pt x="460324" y="35407"/>
                  </a:lnTo>
                  <a:lnTo>
                    <a:pt x="460324" y="47205"/>
                  </a:lnTo>
                  <a:lnTo>
                    <a:pt x="472122" y="47205"/>
                  </a:lnTo>
                  <a:lnTo>
                    <a:pt x="472122" y="35407"/>
                  </a:lnTo>
                  <a:close/>
                </a:path>
                <a:path w="614045" h="47625">
                  <a:moveTo>
                    <a:pt x="483920" y="23609"/>
                  </a:moveTo>
                  <a:lnTo>
                    <a:pt x="472122" y="23609"/>
                  </a:lnTo>
                  <a:lnTo>
                    <a:pt x="472122" y="35407"/>
                  </a:lnTo>
                  <a:lnTo>
                    <a:pt x="483920" y="35407"/>
                  </a:lnTo>
                  <a:lnTo>
                    <a:pt x="483920" y="23609"/>
                  </a:lnTo>
                  <a:close/>
                </a:path>
                <a:path w="614045" h="47625">
                  <a:moveTo>
                    <a:pt x="483920" y="11798"/>
                  </a:moveTo>
                  <a:lnTo>
                    <a:pt x="472122" y="11798"/>
                  </a:lnTo>
                  <a:lnTo>
                    <a:pt x="460324" y="11798"/>
                  </a:lnTo>
                  <a:lnTo>
                    <a:pt x="460324" y="23596"/>
                  </a:lnTo>
                  <a:lnTo>
                    <a:pt x="472122" y="23596"/>
                  </a:lnTo>
                  <a:lnTo>
                    <a:pt x="483920" y="23596"/>
                  </a:lnTo>
                  <a:lnTo>
                    <a:pt x="483920" y="11798"/>
                  </a:lnTo>
                  <a:close/>
                </a:path>
                <a:path w="614045" h="47625">
                  <a:moveTo>
                    <a:pt x="495731" y="11798"/>
                  </a:moveTo>
                  <a:lnTo>
                    <a:pt x="483933" y="11798"/>
                  </a:lnTo>
                  <a:lnTo>
                    <a:pt x="483933" y="23596"/>
                  </a:lnTo>
                  <a:lnTo>
                    <a:pt x="495731" y="23596"/>
                  </a:lnTo>
                  <a:lnTo>
                    <a:pt x="495731" y="11798"/>
                  </a:lnTo>
                  <a:close/>
                </a:path>
                <a:path w="614045" h="47625">
                  <a:moveTo>
                    <a:pt x="519328" y="23609"/>
                  </a:moveTo>
                  <a:lnTo>
                    <a:pt x="507530" y="23609"/>
                  </a:lnTo>
                  <a:lnTo>
                    <a:pt x="507530" y="35407"/>
                  </a:lnTo>
                  <a:lnTo>
                    <a:pt x="519328" y="35407"/>
                  </a:lnTo>
                  <a:lnTo>
                    <a:pt x="519328" y="23609"/>
                  </a:lnTo>
                  <a:close/>
                </a:path>
                <a:path w="614045" h="47625">
                  <a:moveTo>
                    <a:pt x="519328" y="11798"/>
                  </a:moveTo>
                  <a:lnTo>
                    <a:pt x="507530" y="11798"/>
                  </a:lnTo>
                  <a:lnTo>
                    <a:pt x="507530" y="23596"/>
                  </a:lnTo>
                  <a:lnTo>
                    <a:pt x="519328" y="23596"/>
                  </a:lnTo>
                  <a:lnTo>
                    <a:pt x="519328" y="11798"/>
                  </a:lnTo>
                  <a:close/>
                </a:path>
                <a:path w="614045" h="47625">
                  <a:moveTo>
                    <a:pt x="542937" y="23609"/>
                  </a:moveTo>
                  <a:lnTo>
                    <a:pt x="531139" y="23609"/>
                  </a:lnTo>
                  <a:lnTo>
                    <a:pt x="531139" y="35407"/>
                  </a:lnTo>
                  <a:lnTo>
                    <a:pt x="542937" y="35407"/>
                  </a:lnTo>
                  <a:lnTo>
                    <a:pt x="542937" y="23609"/>
                  </a:lnTo>
                  <a:close/>
                </a:path>
                <a:path w="614045" h="47625">
                  <a:moveTo>
                    <a:pt x="542937" y="11798"/>
                  </a:moveTo>
                  <a:lnTo>
                    <a:pt x="531139" y="11798"/>
                  </a:lnTo>
                  <a:lnTo>
                    <a:pt x="531139" y="23596"/>
                  </a:lnTo>
                  <a:lnTo>
                    <a:pt x="542937" y="23596"/>
                  </a:lnTo>
                  <a:lnTo>
                    <a:pt x="542937" y="11798"/>
                  </a:lnTo>
                  <a:close/>
                </a:path>
                <a:path w="614045" h="47625">
                  <a:moveTo>
                    <a:pt x="566547" y="23609"/>
                  </a:moveTo>
                  <a:lnTo>
                    <a:pt x="554748" y="23609"/>
                  </a:lnTo>
                  <a:lnTo>
                    <a:pt x="542950" y="23609"/>
                  </a:lnTo>
                  <a:lnTo>
                    <a:pt x="542950" y="35407"/>
                  </a:lnTo>
                  <a:lnTo>
                    <a:pt x="554748" y="35407"/>
                  </a:lnTo>
                  <a:lnTo>
                    <a:pt x="566547" y="35407"/>
                  </a:lnTo>
                  <a:lnTo>
                    <a:pt x="566547" y="23609"/>
                  </a:lnTo>
                  <a:close/>
                </a:path>
                <a:path w="614045" h="47625">
                  <a:moveTo>
                    <a:pt x="578345" y="11798"/>
                  </a:moveTo>
                  <a:lnTo>
                    <a:pt x="566547" y="11798"/>
                  </a:lnTo>
                  <a:lnTo>
                    <a:pt x="566547" y="23596"/>
                  </a:lnTo>
                  <a:lnTo>
                    <a:pt x="578345" y="23596"/>
                  </a:lnTo>
                  <a:lnTo>
                    <a:pt x="578345" y="11798"/>
                  </a:lnTo>
                  <a:close/>
                </a:path>
                <a:path w="614045" h="47625">
                  <a:moveTo>
                    <a:pt x="601954" y="0"/>
                  </a:moveTo>
                  <a:lnTo>
                    <a:pt x="590156" y="0"/>
                  </a:lnTo>
                  <a:lnTo>
                    <a:pt x="590156" y="11798"/>
                  </a:lnTo>
                  <a:lnTo>
                    <a:pt x="601954" y="11798"/>
                  </a:lnTo>
                  <a:lnTo>
                    <a:pt x="601954" y="0"/>
                  </a:lnTo>
                  <a:close/>
                </a:path>
                <a:path w="614045" h="47625">
                  <a:moveTo>
                    <a:pt x="613765" y="0"/>
                  </a:move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1376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94843" y="5171096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10" h="47625">
                  <a:moveTo>
                    <a:pt x="35394" y="23609"/>
                  </a:moveTo>
                  <a:lnTo>
                    <a:pt x="23596" y="23609"/>
                  </a:lnTo>
                  <a:lnTo>
                    <a:pt x="23596" y="35407"/>
                  </a:lnTo>
                  <a:lnTo>
                    <a:pt x="11798" y="35407"/>
                  </a:lnTo>
                  <a:lnTo>
                    <a:pt x="0" y="35407"/>
                  </a:lnTo>
                  <a:lnTo>
                    <a:pt x="0" y="47218"/>
                  </a:lnTo>
                  <a:lnTo>
                    <a:pt x="11798" y="47218"/>
                  </a:lnTo>
                  <a:lnTo>
                    <a:pt x="23596" y="47218"/>
                  </a:lnTo>
                  <a:lnTo>
                    <a:pt x="35394" y="47218"/>
                  </a:lnTo>
                  <a:lnTo>
                    <a:pt x="35394" y="35407"/>
                  </a:lnTo>
                  <a:lnTo>
                    <a:pt x="35394" y="23609"/>
                  </a:lnTo>
                  <a:close/>
                </a:path>
                <a:path w="626110" h="47625">
                  <a:moveTo>
                    <a:pt x="35394" y="11798"/>
                  </a:moveTo>
                  <a:lnTo>
                    <a:pt x="23596" y="11798"/>
                  </a:lnTo>
                  <a:lnTo>
                    <a:pt x="11798" y="11798"/>
                  </a:lnTo>
                  <a:lnTo>
                    <a:pt x="0" y="11798"/>
                  </a:lnTo>
                  <a:lnTo>
                    <a:pt x="0" y="23596"/>
                  </a:lnTo>
                  <a:lnTo>
                    <a:pt x="11798" y="23596"/>
                  </a:lnTo>
                  <a:lnTo>
                    <a:pt x="23596" y="23596"/>
                  </a:lnTo>
                  <a:lnTo>
                    <a:pt x="35394" y="23596"/>
                  </a:lnTo>
                  <a:lnTo>
                    <a:pt x="35394" y="11798"/>
                  </a:lnTo>
                  <a:close/>
                </a:path>
                <a:path w="626110" h="47625">
                  <a:moveTo>
                    <a:pt x="47205" y="23609"/>
                  </a:move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47205" y="23609"/>
                  </a:lnTo>
                  <a:close/>
                </a:path>
                <a:path w="626110" h="47625">
                  <a:moveTo>
                    <a:pt x="59004" y="35407"/>
                  </a:moveTo>
                  <a:lnTo>
                    <a:pt x="47205" y="35407"/>
                  </a:lnTo>
                  <a:lnTo>
                    <a:pt x="47205" y="47218"/>
                  </a:lnTo>
                  <a:lnTo>
                    <a:pt x="59004" y="47218"/>
                  </a:lnTo>
                  <a:lnTo>
                    <a:pt x="59004" y="35407"/>
                  </a:lnTo>
                  <a:close/>
                </a:path>
                <a:path w="626110" h="47625">
                  <a:moveTo>
                    <a:pt x="82613" y="23609"/>
                  </a:moveTo>
                  <a:lnTo>
                    <a:pt x="70815" y="23609"/>
                  </a:lnTo>
                  <a:lnTo>
                    <a:pt x="59016" y="23609"/>
                  </a:lnTo>
                  <a:lnTo>
                    <a:pt x="59016" y="35407"/>
                  </a:lnTo>
                  <a:lnTo>
                    <a:pt x="59016" y="47218"/>
                  </a:lnTo>
                  <a:lnTo>
                    <a:pt x="70815" y="47218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09"/>
                  </a:lnTo>
                  <a:close/>
                </a:path>
                <a:path w="626110" h="47625">
                  <a:moveTo>
                    <a:pt x="94411" y="35407"/>
                  </a:moveTo>
                  <a:lnTo>
                    <a:pt x="82613" y="35407"/>
                  </a:lnTo>
                  <a:lnTo>
                    <a:pt x="82613" y="47218"/>
                  </a:lnTo>
                  <a:lnTo>
                    <a:pt x="94411" y="47218"/>
                  </a:lnTo>
                  <a:lnTo>
                    <a:pt x="94411" y="35407"/>
                  </a:lnTo>
                  <a:close/>
                </a:path>
                <a:path w="626110" h="47625">
                  <a:moveTo>
                    <a:pt x="94411" y="11798"/>
                  </a:moveTo>
                  <a:lnTo>
                    <a:pt x="82613" y="11798"/>
                  </a:lnTo>
                  <a:lnTo>
                    <a:pt x="82613" y="23596"/>
                  </a:lnTo>
                  <a:lnTo>
                    <a:pt x="94411" y="23596"/>
                  </a:lnTo>
                  <a:lnTo>
                    <a:pt x="94411" y="11798"/>
                  </a:lnTo>
                  <a:close/>
                </a:path>
                <a:path w="626110" h="47625">
                  <a:moveTo>
                    <a:pt x="106222" y="11798"/>
                  </a:moveTo>
                  <a:lnTo>
                    <a:pt x="94424" y="11798"/>
                  </a:lnTo>
                  <a:lnTo>
                    <a:pt x="94424" y="23596"/>
                  </a:lnTo>
                  <a:lnTo>
                    <a:pt x="106222" y="23596"/>
                  </a:lnTo>
                  <a:lnTo>
                    <a:pt x="106222" y="11798"/>
                  </a:lnTo>
                  <a:close/>
                </a:path>
                <a:path w="626110" h="47625">
                  <a:moveTo>
                    <a:pt x="129806" y="23609"/>
                  </a:moveTo>
                  <a:lnTo>
                    <a:pt x="118021" y="23609"/>
                  </a:lnTo>
                  <a:lnTo>
                    <a:pt x="106222" y="23609"/>
                  </a:lnTo>
                  <a:lnTo>
                    <a:pt x="106222" y="35407"/>
                  </a:lnTo>
                  <a:lnTo>
                    <a:pt x="106222" y="47218"/>
                  </a:lnTo>
                  <a:lnTo>
                    <a:pt x="118021" y="47218"/>
                  </a:lnTo>
                  <a:lnTo>
                    <a:pt x="129806" y="47218"/>
                  </a:lnTo>
                  <a:lnTo>
                    <a:pt x="129806" y="35407"/>
                  </a:lnTo>
                  <a:lnTo>
                    <a:pt x="129806" y="23609"/>
                  </a:lnTo>
                  <a:close/>
                </a:path>
                <a:path w="626110" h="47625">
                  <a:moveTo>
                    <a:pt x="129806" y="11798"/>
                  </a:moveTo>
                  <a:lnTo>
                    <a:pt x="118021" y="11798"/>
                  </a:lnTo>
                  <a:lnTo>
                    <a:pt x="118021" y="23596"/>
                  </a:lnTo>
                  <a:lnTo>
                    <a:pt x="129806" y="23596"/>
                  </a:lnTo>
                  <a:lnTo>
                    <a:pt x="129806" y="11798"/>
                  </a:lnTo>
                  <a:close/>
                </a:path>
                <a:path w="626110" h="47625">
                  <a:moveTo>
                    <a:pt x="153428" y="11798"/>
                  </a:moveTo>
                  <a:lnTo>
                    <a:pt x="141630" y="11798"/>
                  </a:lnTo>
                  <a:lnTo>
                    <a:pt x="141630" y="23596"/>
                  </a:lnTo>
                  <a:lnTo>
                    <a:pt x="153428" y="23596"/>
                  </a:lnTo>
                  <a:lnTo>
                    <a:pt x="153428" y="11798"/>
                  </a:lnTo>
                  <a:close/>
                </a:path>
                <a:path w="626110" h="47625">
                  <a:moveTo>
                    <a:pt x="165239" y="11798"/>
                  </a:moveTo>
                  <a:lnTo>
                    <a:pt x="153441" y="11798"/>
                  </a:lnTo>
                  <a:lnTo>
                    <a:pt x="153441" y="23596"/>
                  </a:lnTo>
                  <a:lnTo>
                    <a:pt x="165239" y="23596"/>
                  </a:lnTo>
                  <a:lnTo>
                    <a:pt x="165239" y="11798"/>
                  </a:lnTo>
                  <a:close/>
                </a:path>
                <a:path w="626110" h="47625">
                  <a:moveTo>
                    <a:pt x="177025" y="23609"/>
                  </a:moveTo>
                  <a:lnTo>
                    <a:pt x="165239" y="23609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close/>
                </a:path>
                <a:path w="626110" h="47625">
                  <a:moveTo>
                    <a:pt x="188836" y="23609"/>
                  </a:move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close/>
                </a:path>
                <a:path w="626110" h="47625">
                  <a:moveTo>
                    <a:pt x="200647" y="23609"/>
                  </a:move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00647" y="23609"/>
                  </a:lnTo>
                  <a:close/>
                </a:path>
                <a:path w="626110" h="47625">
                  <a:moveTo>
                    <a:pt x="212432" y="11798"/>
                  </a:moveTo>
                  <a:lnTo>
                    <a:pt x="200647" y="11798"/>
                  </a:lnTo>
                  <a:lnTo>
                    <a:pt x="188849" y="11798"/>
                  </a:lnTo>
                  <a:lnTo>
                    <a:pt x="188849" y="23596"/>
                  </a:lnTo>
                  <a:lnTo>
                    <a:pt x="200647" y="23596"/>
                  </a:lnTo>
                  <a:lnTo>
                    <a:pt x="212432" y="23596"/>
                  </a:lnTo>
                  <a:lnTo>
                    <a:pt x="212432" y="11798"/>
                  </a:lnTo>
                  <a:close/>
                </a:path>
                <a:path w="626110" h="47625">
                  <a:moveTo>
                    <a:pt x="224243" y="23609"/>
                  </a:move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close/>
                </a:path>
                <a:path w="626110" h="47625">
                  <a:moveTo>
                    <a:pt x="247853" y="23609"/>
                  </a:moveTo>
                  <a:lnTo>
                    <a:pt x="236054" y="23609"/>
                  </a:lnTo>
                  <a:lnTo>
                    <a:pt x="236054" y="35407"/>
                  </a:lnTo>
                  <a:lnTo>
                    <a:pt x="247853" y="35407"/>
                  </a:lnTo>
                  <a:lnTo>
                    <a:pt x="247853" y="23609"/>
                  </a:lnTo>
                  <a:close/>
                </a:path>
                <a:path w="626110" h="47625">
                  <a:moveTo>
                    <a:pt x="247853" y="11798"/>
                  </a:moveTo>
                  <a:lnTo>
                    <a:pt x="236054" y="11798"/>
                  </a:lnTo>
                  <a:lnTo>
                    <a:pt x="236054" y="23596"/>
                  </a:lnTo>
                  <a:lnTo>
                    <a:pt x="247853" y="23596"/>
                  </a:lnTo>
                  <a:lnTo>
                    <a:pt x="247853" y="11798"/>
                  </a:lnTo>
                  <a:close/>
                </a:path>
                <a:path w="626110" h="47625">
                  <a:moveTo>
                    <a:pt x="259651" y="23609"/>
                  </a:moveTo>
                  <a:lnTo>
                    <a:pt x="247865" y="23609"/>
                  </a:lnTo>
                  <a:lnTo>
                    <a:pt x="247865" y="35407"/>
                  </a:lnTo>
                  <a:lnTo>
                    <a:pt x="259651" y="35407"/>
                  </a:lnTo>
                  <a:lnTo>
                    <a:pt x="259651" y="23609"/>
                  </a:lnTo>
                  <a:close/>
                </a:path>
                <a:path w="626110" h="47625">
                  <a:moveTo>
                    <a:pt x="259651" y="11798"/>
                  </a:moveTo>
                  <a:lnTo>
                    <a:pt x="247865" y="11798"/>
                  </a:lnTo>
                  <a:lnTo>
                    <a:pt x="247865" y="23596"/>
                  </a:lnTo>
                  <a:lnTo>
                    <a:pt x="259651" y="23596"/>
                  </a:lnTo>
                  <a:lnTo>
                    <a:pt x="259651" y="11798"/>
                  </a:lnTo>
                  <a:close/>
                </a:path>
                <a:path w="626110" h="47625">
                  <a:moveTo>
                    <a:pt x="271462" y="11798"/>
                  </a:moveTo>
                  <a:lnTo>
                    <a:pt x="259664" y="11798"/>
                  </a:lnTo>
                  <a:lnTo>
                    <a:pt x="259664" y="23596"/>
                  </a:lnTo>
                  <a:lnTo>
                    <a:pt x="271462" y="23596"/>
                  </a:lnTo>
                  <a:lnTo>
                    <a:pt x="271462" y="11798"/>
                  </a:lnTo>
                  <a:close/>
                </a:path>
                <a:path w="626110" h="47625">
                  <a:moveTo>
                    <a:pt x="283273" y="23609"/>
                  </a:moveTo>
                  <a:lnTo>
                    <a:pt x="271475" y="23609"/>
                  </a:lnTo>
                  <a:lnTo>
                    <a:pt x="271475" y="35407"/>
                  </a:lnTo>
                  <a:lnTo>
                    <a:pt x="283273" y="35407"/>
                  </a:lnTo>
                  <a:lnTo>
                    <a:pt x="283273" y="23609"/>
                  </a:lnTo>
                  <a:close/>
                </a:path>
                <a:path w="626110" h="47625">
                  <a:moveTo>
                    <a:pt x="330479" y="23609"/>
                  </a:moveTo>
                  <a:lnTo>
                    <a:pt x="318681" y="23609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close/>
                </a:path>
                <a:path w="626110" h="47625">
                  <a:moveTo>
                    <a:pt x="342290" y="23609"/>
                  </a:moveTo>
                  <a:lnTo>
                    <a:pt x="330492" y="23609"/>
                  </a:lnTo>
                  <a:lnTo>
                    <a:pt x="330492" y="35407"/>
                  </a:lnTo>
                  <a:lnTo>
                    <a:pt x="342290" y="35407"/>
                  </a:lnTo>
                  <a:lnTo>
                    <a:pt x="342290" y="23609"/>
                  </a:lnTo>
                  <a:close/>
                </a:path>
                <a:path w="626110" h="47625">
                  <a:moveTo>
                    <a:pt x="354088" y="11798"/>
                  </a:moveTo>
                  <a:lnTo>
                    <a:pt x="342290" y="11798"/>
                  </a:lnTo>
                  <a:lnTo>
                    <a:pt x="330492" y="11798"/>
                  </a:lnTo>
                  <a:lnTo>
                    <a:pt x="330492" y="23596"/>
                  </a:lnTo>
                  <a:lnTo>
                    <a:pt x="342290" y="23596"/>
                  </a:lnTo>
                  <a:lnTo>
                    <a:pt x="354088" y="23596"/>
                  </a:lnTo>
                  <a:lnTo>
                    <a:pt x="354088" y="11798"/>
                  </a:lnTo>
                  <a:close/>
                </a:path>
                <a:path w="626110" h="47625">
                  <a:moveTo>
                    <a:pt x="365887" y="23609"/>
                  </a:moveTo>
                  <a:lnTo>
                    <a:pt x="354088" y="23609"/>
                  </a:lnTo>
                  <a:lnTo>
                    <a:pt x="354088" y="35407"/>
                  </a:lnTo>
                  <a:lnTo>
                    <a:pt x="365887" y="35407"/>
                  </a:lnTo>
                  <a:lnTo>
                    <a:pt x="365887" y="23609"/>
                  </a:lnTo>
                  <a:close/>
                </a:path>
                <a:path w="626110" h="47625">
                  <a:moveTo>
                    <a:pt x="389496" y="23609"/>
                  </a:moveTo>
                  <a:lnTo>
                    <a:pt x="377698" y="23609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close/>
                </a:path>
                <a:path w="626110" h="47625">
                  <a:moveTo>
                    <a:pt x="389496" y="11798"/>
                  </a:moveTo>
                  <a:lnTo>
                    <a:pt x="377698" y="11798"/>
                  </a:lnTo>
                  <a:lnTo>
                    <a:pt x="377698" y="23596"/>
                  </a:lnTo>
                  <a:lnTo>
                    <a:pt x="389496" y="23596"/>
                  </a:lnTo>
                  <a:lnTo>
                    <a:pt x="389496" y="11798"/>
                  </a:lnTo>
                  <a:close/>
                </a:path>
                <a:path w="626110" h="47625">
                  <a:moveTo>
                    <a:pt x="424903" y="23609"/>
                  </a:moveTo>
                  <a:lnTo>
                    <a:pt x="413105" y="23609"/>
                  </a:lnTo>
                  <a:lnTo>
                    <a:pt x="401307" y="23609"/>
                  </a:lnTo>
                  <a:lnTo>
                    <a:pt x="401307" y="35407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close/>
                </a:path>
                <a:path w="626110" h="47625">
                  <a:moveTo>
                    <a:pt x="424903" y="11798"/>
                  </a:moveTo>
                  <a:lnTo>
                    <a:pt x="413105" y="11798"/>
                  </a:lnTo>
                  <a:lnTo>
                    <a:pt x="401307" y="11798"/>
                  </a:lnTo>
                  <a:lnTo>
                    <a:pt x="401307" y="23596"/>
                  </a:lnTo>
                  <a:lnTo>
                    <a:pt x="413105" y="23596"/>
                  </a:lnTo>
                  <a:lnTo>
                    <a:pt x="424903" y="23596"/>
                  </a:lnTo>
                  <a:lnTo>
                    <a:pt x="424903" y="11798"/>
                  </a:lnTo>
                  <a:close/>
                </a:path>
                <a:path w="626110" h="47625">
                  <a:moveTo>
                    <a:pt x="436714" y="11798"/>
                  </a:moveTo>
                  <a:lnTo>
                    <a:pt x="424916" y="11798"/>
                  </a:lnTo>
                  <a:lnTo>
                    <a:pt x="424916" y="23596"/>
                  </a:lnTo>
                  <a:lnTo>
                    <a:pt x="436714" y="23596"/>
                  </a:lnTo>
                  <a:lnTo>
                    <a:pt x="436714" y="11798"/>
                  </a:lnTo>
                  <a:close/>
                </a:path>
                <a:path w="626110" h="47625">
                  <a:moveTo>
                    <a:pt x="460311" y="23609"/>
                  </a:moveTo>
                  <a:lnTo>
                    <a:pt x="448513" y="23609"/>
                  </a:lnTo>
                  <a:lnTo>
                    <a:pt x="436714" y="23609"/>
                  </a:lnTo>
                  <a:lnTo>
                    <a:pt x="424916" y="23609"/>
                  </a:lnTo>
                  <a:lnTo>
                    <a:pt x="424916" y="35407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60311" y="35407"/>
                  </a:lnTo>
                  <a:lnTo>
                    <a:pt x="460311" y="23609"/>
                  </a:lnTo>
                  <a:close/>
                </a:path>
                <a:path w="626110" h="47625">
                  <a:moveTo>
                    <a:pt x="472122" y="23609"/>
                  </a:moveTo>
                  <a:lnTo>
                    <a:pt x="460324" y="23609"/>
                  </a:lnTo>
                  <a:lnTo>
                    <a:pt x="460324" y="35407"/>
                  </a:lnTo>
                  <a:lnTo>
                    <a:pt x="472122" y="35407"/>
                  </a:lnTo>
                  <a:lnTo>
                    <a:pt x="472122" y="23609"/>
                  </a:lnTo>
                  <a:close/>
                </a:path>
                <a:path w="626110" h="47625">
                  <a:moveTo>
                    <a:pt x="483920" y="0"/>
                  </a:moveTo>
                  <a:lnTo>
                    <a:pt x="472122" y="0"/>
                  </a:lnTo>
                  <a:lnTo>
                    <a:pt x="460324" y="0"/>
                  </a:lnTo>
                  <a:lnTo>
                    <a:pt x="460324" y="11798"/>
                  </a:lnTo>
                  <a:lnTo>
                    <a:pt x="472122" y="11798"/>
                  </a:lnTo>
                  <a:lnTo>
                    <a:pt x="472122" y="23596"/>
                  </a:lnTo>
                  <a:lnTo>
                    <a:pt x="483920" y="23596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10" h="47625">
                  <a:moveTo>
                    <a:pt x="519328" y="23609"/>
                  </a:moveTo>
                  <a:lnTo>
                    <a:pt x="507530" y="23609"/>
                  </a:lnTo>
                  <a:lnTo>
                    <a:pt x="495731" y="23609"/>
                  </a:ln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507530" y="35407"/>
                  </a:lnTo>
                  <a:lnTo>
                    <a:pt x="519328" y="35407"/>
                  </a:lnTo>
                  <a:lnTo>
                    <a:pt x="519328" y="23609"/>
                  </a:lnTo>
                  <a:close/>
                </a:path>
                <a:path w="626110" h="47625">
                  <a:moveTo>
                    <a:pt x="542937" y="23609"/>
                  </a:moveTo>
                  <a:lnTo>
                    <a:pt x="531139" y="23609"/>
                  </a:lnTo>
                  <a:lnTo>
                    <a:pt x="531139" y="35407"/>
                  </a:lnTo>
                  <a:lnTo>
                    <a:pt x="542937" y="35407"/>
                  </a:lnTo>
                  <a:lnTo>
                    <a:pt x="542937" y="23609"/>
                  </a:lnTo>
                  <a:close/>
                </a:path>
                <a:path w="626110" h="47625">
                  <a:moveTo>
                    <a:pt x="542937" y="0"/>
                  </a:moveTo>
                  <a:lnTo>
                    <a:pt x="531139" y="0"/>
                  </a:lnTo>
                  <a:lnTo>
                    <a:pt x="519341" y="0"/>
                  </a:lnTo>
                  <a:lnTo>
                    <a:pt x="519341" y="11798"/>
                  </a:lnTo>
                  <a:lnTo>
                    <a:pt x="531139" y="11798"/>
                  </a:lnTo>
                  <a:lnTo>
                    <a:pt x="531139" y="23596"/>
                  </a:lnTo>
                  <a:lnTo>
                    <a:pt x="542937" y="23596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26110" h="47625">
                  <a:moveTo>
                    <a:pt x="578345" y="23609"/>
                  </a:moveTo>
                  <a:lnTo>
                    <a:pt x="566547" y="23609"/>
                  </a:lnTo>
                  <a:lnTo>
                    <a:pt x="554748" y="23609"/>
                  </a:lnTo>
                  <a:lnTo>
                    <a:pt x="554748" y="35407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78345" y="23609"/>
                  </a:lnTo>
                  <a:close/>
                </a:path>
                <a:path w="626110" h="47625">
                  <a:moveTo>
                    <a:pt x="578345" y="11798"/>
                  </a:moveTo>
                  <a:lnTo>
                    <a:pt x="566547" y="11798"/>
                  </a:lnTo>
                  <a:lnTo>
                    <a:pt x="554748" y="11798"/>
                  </a:ln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66547" y="23596"/>
                  </a:lnTo>
                  <a:lnTo>
                    <a:pt x="578345" y="23596"/>
                  </a:lnTo>
                  <a:lnTo>
                    <a:pt x="578345" y="11798"/>
                  </a:lnTo>
                  <a:close/>
                </a:path>
                <a:path w="626110" h="47625">
                  <a:moveTo>
                    <a:pt x="590156" y="23609"/>
                  </a:moveTo>
                  <a:lnTo>
                    <a:pt x="578358" y="23609"/>
                  </a:lnTo>
                  <a:lnTo>
                    <a:pt x="578358" y="35407"/>
                  </a:lnTo>
                  <a:lnTo>
                    <a:pt x="590156" y="35407"/>
                  </a:lnTo>
                  <a:lnTo>
                    <a:pt x="590156" y="23609"/>
                  </a:lnTo>
                  <a:close/>
                </a:path>
                <a:path w="626110" h="47625">
                  <a:moveTo>
                    <a:pt x="601954" y="0"/>
                  </a:moveTo>
                  <a:lnTo>
                    <a:pt x="590156" y="0"/>
                  </a:lnTo>
                  <a:lnTo>
                    <a:pt x="578358" y="0"/>
                  </a:lnTo>
                  <a:lnTo>
                    <a:pt x="578358" y="11798"/>
                  </a:lnTo>
                  <a:lnTo>
                    <a:pt x="590156" y="11798"/>
                  </a:lnTo>
                  <a:lnTo>
                    <a:pt x="601954" y="11798"/>
                  </a:lnTo>
                  <a:lnTo>
                    <a:pt x="601954" y="0"/>
                  </a:lnTo>
                  <a:close/>
                </a:path>
                <a:path w="626110" h="47625">
                  <a:moveTo>
                    <a:pt x="625563" y="0"/>
                  </a:moveTo>
                  <a:lnTo>
                    <a:pt x="613765" y="0"/>
                  </a:ln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13765" y="23596"/>
                  </a:lnTo>
                  <a:lnTo>
                    <a:pt x="625563" y="23596"/>
                  </a:lnTo>
                  <a:lnTo>
                    <a:pt x="625563" y="11798"/>
                  </a:lnTo>
                  <a:lnTo>
                    <a:pt x="62556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94843" y="5206504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10" h="35560">
                  <a:moveTo>
                    <a:pt x="23596" y="23609"/>
                  </a:moveTo>
                  <a:lnTo>
                    <a:pt x="11798" y="23609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23596" y="35407"/>
                  </a:lnTo>
                  <a:lnTo>
                    <a:pt x="23596" y="23609"/>
                  </a:lnTo>
                  <a:close/>
                </a:path>
                <a:path w="626110" h="35560">
                  <a:moveTo>
                    <a:pt x="35394" y="11798"/>
                  </a:moveTo>
                  <a:lnTo>
                    <a:pt x="23596" y="11798"/>
                  </a:lnTo>
                  <a:lnTo>
                    <a:pt x="11798" y="11798"/>
                  </a:lnTo>
                  <a:lnTo>
                    <a:pt x="0" y="11798"/>
                  </a:lnTo>
                  <a:lnTo>
                    <a:pt x="0" y="23596"/>
                  </a:lnTo>
                  <a:lnTo>
                    <a:pt x="11798" y="23596"/>
                  </a:lnTo>
                  <a:lnTo>
                    <a:pt x="23596" y="23596"/>
                  </a:lnTo>
                  <a:lnTo>
                    <a:pt x="35394" y="23596"/>
                  </a:lnTo>
                  <a:lnTo>
                    <a:pt x="35394" y="11798"/>
                  </a:lnTo>
                  <a:close/>
                </a:path>
                <a:path w="626110" h="35560">
                  <a:moveTo>
                    <a:pt x="47205" y="11798"/>
                  </a:moveTo>
                  <a:lnTo>
                    <a:pt x="35407" y="11798"/>
                  </a:lnTo>
                  <a:lnTo>
                    <a:pt x="35407" y="23596"/>
                  </a:lnTo>
                  <a:lnTo>
                    <a:pt x="47205" y="23596"/>
                  </a:lnTo>
                  <a:lnTo>
                    <a:pt x="47205" y="11798"/>
                  </a:lnTo>
                  <a:close/>
                </a:path>
                <a:path w="626110" h="35560">
                  <a:moveTo>
                    <a:pt x="59004" y="23609"/>
                  </a:moveTo>
                  <a:lnTo>
                    <a:pt x="47205" y="23609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59004" y="35407"/>
                  </a:lnTo>
                  <a:lnTo>
                    <a:pt x="59004" y="23609"/>
                  </a:lnTo>
                  <a:close/>
                </a:path>
                <a:path w="626110" h="35560">
                  <a:moveTo>
                    <a:pt x="70815" y="23609"/>
                  </a:move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70815" y="23609"/>
                  </a:lnTo>
                  <a:close/>
                </a:path>
                <a:path w="626110" h="35560">
                  <a:moveTo>
                    <a:pt x="94411" y="11798"/>
                  </a:moveTo>
                  <a:lnTo>
                    <a:pt x="82613" y="11798"/>
                  </a:lnTo>
                  <a:lnTo>
                    <a:pt x="70815" y="11798"/>
                  </a:lnTo>
                  <a:lnTo>
                    <a:pt x="59016" y="11798"/>
                  </a:lnTo>
                  <a:lnTo>
                    <a:pt x="59016" y="23596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94411" y="23596"/>
                  </a:lnTo>
                  <a:lnTo>
                    <a:pt x="94411" y="11798"/>
                  </a:lnTo>
                  <a:close/>
                </a:path>
                <a:path w="626110" h="35560">
                  <a:moveTo>
                    <a:pt x="129806" y="23609"/>
                  </a:moveTo>
                  <a:lnTo>
                    <a:pt x="118021" y="23609"/>
                  </a:lnTo>
                  <a:lnTo>
                    <a:pt x="118021" y="35407"/>
                  </a:lnTo>
                  <a:lnTo>
                    <a:pt x="129806" y="35407"/>
                  </a:lnTo>
                  <a:lnTo>
                    <a:pt x="129806" y="23609"/>
                  </a:lnTo>
                  <a:close/>
                </a:path>
                <a:path w="626110" h="35560">
                  <a:moveTo>
                    <a:pt x="129806" y="0"/>
                  </a:moveTo>
                  <a:lnTo>
                    <a:pt x="118021" y="0"/>
                  </a:lnTo>
                  <a:lnTo>
                    <a:pt x="118021" y="11811"/>
                  </a:lnTo>
                  <a:lnTo>
                    <a:pt x="129806" y="11811"/>
                  </a:lnTo>
                  <a:lnTo>
                    <a:pt x="129806" y="0"/>
                  </a:lnTo>
                  <a:close/>
                </a:path>
                <a:path w="626110" h="35560">
                  <a:moveTo>
                    <a:pt x="141617" y="23609"/>
                  </a:moveTo>
                  <a:lnTo>
                    <a:pt x="129832" y="23609"/>
                  </a:lnTo>
                  <a:lnTo>
                    <a:pt x="129832" y="35407"/>
                  </a:lnTo>
                  <a:lnTo>
                    <a:pt x="141617" y="35407"/>
                  </a:lnTo>
                  <a:lnTo>
                    <a:pt x="141617" y="23609"/>
                  </a:lnTo>
                  <a:close/>
                </a:path>
                <a:path w="626110" h="35560">
                  <a:moveTo>
                    <a:pt x="141617" y="11798"/>
                  </a:moveTo>
                  <a:lnTo>
                    <a:pt x="129832" y="11798"/>
                  </a:lnTo>
                  <a:lnTo>
                    <a:pt x="129832" y="23596"/>
                  </a:lnTo>
                  <a:lnTo>
                    <a:pt x="141617" y="23596"/>
                  </a:lnTo>
                  <a:lnTo>
                    <a:pt x="141617" y="11798"/>
                  </a:lnTo>
                  <a:close/>
                </a:path>
                <a:path w="626110" h="35560">
                  <a:moveTo>
                    <a:pt x="153428" y="0"/>
                  </a:moveTo>
                  <a:lnTo>
                    <a:pt x="141630" y="0"/>
                  </a:lnTo>
                  <a:lnTo>
                    <a:pt x="141630" y="11798"/>
                  </a:lnTo>
                  <a:lnTo>
                    <a:pt x="141630" y="23596"/>
                  </a:lnTo>
                  <a:lnTo>
                    <a:pt x="153428" y="23596"/>
                  </a:lnTo>
                  <a:lnTo>
                    <a:pt x="153428" y="11811"/>
                  </a:lnTo>
                  <a:lnTo>
                    <a:pt x="153428" y="0"/>
                  </a:lnTo>
                  <a:close/>
                </a:path>
                <a:path w="626110" h="35560">
                  <a:moveTo>
                    <a:pt x="165239" y="23609"/>
                  </a:move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65239" y="23609"/>
                  </a:lnTo>
                  <a:close/>
                </a:path>
                <a:path w="626110" h="35560">
                  <a:moveTo>
                    <a:pt x="165239" y="11798"/>
                  </a:moveTo>
                  <a:lnTo>
                    <a:pt x="153441" y="11798"/>
                  </a:lnTo>
                  <a:lnTo>
                    <a:pt x="153441" y="23596"/>
                  </a:lnTo>
                  <a:lnTo>
                    <a:pt x="165239" y="23596"/>
                  </a:lnTo>
                  <a:lnTo>
                    <a:pt x="165239" y="11798"/>
                  </a:lnTo>
                  <a:close/>
                </a:path>
                <a:path w="626110" h="35560">
                  <a:moveTo>
                    <a:pt x="188836" y="23609"/>
                  </a:move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close/>
                </a:path>
                <a:path w="626110" h="35560">
                  <a:moveTo>
                    <a:pt x="188836" y="0"/>
                  </a:moveTo>
                  <a:lnTo>
                    <a:pt x="177038" y="0"/>
                  </a:lnTo>
                  <a:lnTo>
                    <a:pt x="177038" y="11798"/>
                  </a:lnTo>
                  <a:lnTo>
                    <a:pt x="177038" y="23596"/>
                  </a:lnTo>
                  <a:lnTo>
                    <a:pt x="188836" y="23596"/>
                  </a:lnTo>
                  <a:lnTo>
                    <a:pt x="188836" y="11811"/>
                  </a:lnTo>
                  <a:lnTo>
                    <a:pt x="188836" y="0"/>
                  </a:lnTo>
                  <a:close/>
                </a:path>
                <a:path w="626110" h="35560">
                  <a:moveTo>
                    <a:pt x="200647" y="11798"/>
                  </a:moveTo>
                  <a:lnTo>
                    <a:pt x="188849" y="11798"/>
                  </a:lnTo>
                  <a:lnTo>
                    <a:pt x="188849" y="23596"/>
                  </a:lnTo>
                  <a:lnTo>
                    <a:pt x="200647" y="23596"/>
                  </a:lnTo>
                  <a:lnTo>
                    <a:pt x="200647" y="11798"/>
                  </a:lnTo>
                  <a:close/>
                </a:path>
                <a:path w="626110" h="35560">
                  <a:moveTo>
                    <a:pt x="224243" y="23609"/>
                  </a:move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close/>
                </a:path>
                <a:path w="626110" h="35560">
                  <a:moveTo>
                    <a:pt x="224243" y="0"/>
                  </a:moveTo>
                  <a:lnTo>
                    <a:pt x="212458" y="0"/>
                  </a:lnTo>
                  <a:lnTo>
                    <a:pt x="212458" y="11811"/>
                  </a:lnTo>
                  <a:lnTo>
                    <a:pt x="224243" y="11811"/>
                  </a:lnTo>
                  <a:lnTo>
                    <a:pt x="224243" y="0"/>
                  </a:lnTo>
                  <a:close/>
                </a:path>
                <a:path w="626110" h="35560">
                  <a:moveTo>
                    <a:pt x="236054" y="0"/>
                  </a:moveTo>
                  <a:lnTo>
                    <a:pt x="224256" y="0"/>
                  </a:lnTo>
                  <a:lnTo>
                    <a:pt x="224256" y="11811"/>
                  </a:lnTo>
                  <a:lnTo>
                    <a:pt x="236054" y="11811"/>
                  </a:lnTo>
                  <a:lnTo>
                    <a:pt x="236054" y="0"/>
                  </a:lnTo>
                  <a:close/>
                </a:path>
                <a:path w="626110" h="35560">
                  <a:moveTo>
                    <a:pt x="259651" y="23609"/>
                  </a:moveTo>
                  <a:lnTo>
                    <a:pt x="247865" y="23609"/>
                  </a:lnTo>
                  <a:lnTo>
                    <a:pt x="247865" y="35407"/>
                  </a:lnTo>
                  <a:lnTo>
                    <a:pt x="259651" y="35407"/>
                  </a:lnTo>
                  <a:lnTo>
                    <a:pt x="259651" y="23609"/>
                  </a:lnTo>
                  <a:close/>
                </a:path>
                <a:path w="626110" h="35560">
                  <a:moveTo>
                    <a:pt x="259651" y="0"/>
                  </a:moveTo>
                  <a:lnTo>
                    <a:pt x="247865" y="0"/>
                  </a:lnTo>
                  <a:lnTo>
                    <a:pt x="247865" y="11798"/>
                  </a:lnTo>
                  <a:lnTo>
                    <a:pt x="247865" y="23596"/>
                  </a:lnTo>
                  <a:lnTo>
                    <a:pt x="259651" y="23596"/>
                  </a:lnTo>
                  <a:lnTo>
                    <a:pt x="259651" y="11811"/>
                  </a:lnTo>
                  <a:lnTo>
                    <a:pt x="259651" y="0"/>
                  </a:lnTo>
                  <a:close/>
                </a:path>
                <a:path w="626110" h="35560">
                  <a:moveTo>
                    <a:pt x="271462" y="0"/>
                  </a:moveTo>
                  <a:lnTo>
                    <a:pt x="259664" y="0"/>
                  </a:lnTo>
                  <a:lnTo>
                    <a:pt x="259664" y="11811"/>
                  </a:lnTo>
                  <a:lnTo>
                    <a:pt x="271462" y="11811"/>
                  </a:lnTo>
                  <a:lnTo>
                    <a:pt x="271462" y="0"/>
                  </a:lnTo>
                  <a:close/>
                </a:path>
                <a:path w="626110" h="35560">
                  <a:moveTo>
                    <a:pt x="306857" y="23609"/>
                  </a:moveTo>
                  <a:lnTo>
                    <a:pt x="295071" y="23609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close/>
                </a:path>
                <a:path w="626110" h="35560">
                  <a:moveTo>
                    <a:pt x="306857" y="0"/>
                  </a:moveTo>
                  <a:lnTo>
                    <a:pt x="295071" y="0"/>
                  </a:lnTo>
                  <a:lnTo>
                    <a:pt x="283273" y="0"/>
                  </a:lnTo>
                  <a:lnTo>
                    <a:pt x="271475" y="0"/>
                  </a:lnTo>
                  <a:lnTo>
                    <a:pt x="271475" y="11811"/>
                  </a:lnTo>
                  <a:lnTo>
                    <a:pt x="283273" y="11811"/>
                  </a:lnTo>
                  <a:lnTo>
                    <a:pt x="295071" y="11811"/>
                  </a:lnTo>
                  <a:lnTo>
                    <a:pt x="295071" y="23596"/>
                  </a:lnTo>
                  <a:lnTo>
                    <a:pt x="306857" y="23596"/>
                  </a:lnTo>
                  <a:lnTo>
                    <a:pt x="306857" y="11811"/>
                  </a:lnTo>
                  <a:lnTo>
                    <a:pt x="306857" y="0"/>
                  </a:lnTo>
                  <a:close/>
                </a:path>
                <a:path w="626110" h="35560">
                  <a:moveTo>
                    <a:pt x="330479" y="23609"/>
                  </a:moveTo>
                  <a:lnTo>
                    <a:pt x="318681" y="23609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close/>
                </a:path>
                <a:path w="626110" h="35560">
                  <a:moveTo>
                    <a:pt x="330479" y="11798"/>
                  </a:moveTo>
                  <a:lnTo>
                    <a:pt x="318681" y="11798"/>
                  </a:lnTo>
                  <a:lnTo>
                    <a:pt x="318681" y="0"/>
                  </a:lnTo>
                  <a:lnTo>
                    <a:pt x="306882" y="0"/>
                  </a:lnTo>
                  <a:lnTo>
                    <a:pt x="306882" y="11798"/>
                  </a:lnTo>
                  <a:lnTo>
                    <a:pt x="306882" y="23596"/>
                  </a:lnTo>
                  <a:lnTo>
                    <a:pt x="318681" y="23596"/>
                  </a:lnTo>
                  <a:lnTo>
                    <a:pt x="330479" y="23596"/>
                  </a:lnTo>
                  <a:lnTo>
                    <a:pt x="330479" y="11798"/>
                  </a:lnTo>
                  <a:close/>
                </a:path>
                <a:path w="626110" h="35560">
                  <a:moveTo>
                    <a:pt x="342290" y="23609"/>
                  </a:moveTo>
                  <a:lnTo>
                    <a:pt x="330492" y="23609"/>
                  </a:lnTo>
                  <a:lnTo>
                    <a:pt x="330492" y="35407"/>
                  </a:lnTo>
                  <a:lnTo>
                    <a:pt x="342290" y="35407"/>
                  </a:lnTo>
                  <a:lnTo>
                    <a:pt x="342290" y="23609"/>
                  </a:lnTo>
                  <a:close/>
                </a:path>
                <a:path w="626110" h="35560">
                  <a:moveTo>
                    <a:pt x="354088" y="0"/>
                  </a:moveTo>
                  <a:lnTo>
                    <a:pt x="342290" y="0"/>
                  </a:lnTo>
                  <a:lnTo>
                    <a:pt x="330492" y="0"/>
                  </a:lnTo>
                  <a:lnTo>
                    <a:pt x="330492" y="11798"/>
                  </a:lnTo>
                  <a:lnTo>
                    <a:pt x="330492" y="23596"/>
                  </a:lnTo>
                  <a:lnTo>
                    <a:pt x="342290" y="23596"/>
                  </a:lnTo>
                  <a:lnTo>
                    <a:pt x="354088" y="23596"/>
                  </a:lnTo>
                  <a:lnTo>
                    <a:pt x="354088" y="11811"/>
                  </a:lnTo>
                  <a:lnTo>
                    <a:pt x="354088" y="0"/>
                  </a:lnTo>
                  <a:close/>
                </a:path>
                <a:path w="626110" h="35560">
                  <a:moveTo>
                    <a:pt x="389496" y="23609"/>
                  </a:moveTo>
                  <a:lnTo>
                    <a:pt x="377698" y="23609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close/>
                </a:path>
                <a:path w="626110" h="35560">
                  <a:moveTo>
                    <a:pt x="389496" y="11798"/>
                  </a:moveTo>
                  <a:lnTo>
                    <a:pt x="377698" y="11798"/>
                  </a:lnTo>
                  <a:lnTo>
                    <a:pt x="377698" y="0"/>
                  </a:lnTo>
                  <a:lnTo>
                    <a:pt x="365899" y="0"/>
                  </a:lnTo>
                  <a:lnTo>
                    <a:pt x="365899" y="11798"/>
                  </a:lnTo>
                  <a:lnTo>
                    <a:pt x="365899" y="23596"/>
                  </a:lnTo>
                  <a:lnTo>
                    <a:pt x="377698" y="23596"/>
                  </a:lnTo>
                  <a:lnTo>
                    <a:pt x="389496" y="23596"/>
                  </a:lnTo>
                  <a:lnTo>
                    <a:pt x="389496" y="11798"/>
                  </a:lnTo>
                  <a:close/>
                </a:path>
                <a:path w="626110" h="35560">
                  <a:moveTo>
                    <a:pt x="424903" y="0"/>
                  </a:moveTo>
                  <a:lnTo>
                    <a:pt x="413105" y="0"/>
                  </a:lnTo>
                  <a:lnTo>
                    <a:pt x="401307" y="0"/>
                  </a:lnTo>
                  <a:lnTo>
                    <a:pt x="401307" y="11798"/>
                  </a:lnTo>
                  <a:lnTo>
                    <a:pt x="401307" y="23596"/>
                  </a:lnTo>
                  <a:lnTo>
                    <a:pt x="413105" y="23596"/>
                  </a:lnTo>
                  <a:lnTo>
                    <a:pt x="424903" y="23596"/>
                  </a:lnTo>
                  <a:lnTo>
                    <a:pt x="424903" y="11811"/>
                  </a:lnTo>
                  <a:lnTo>
                    <a:pt x="424903" y="0"/>
                  </a:lnTo>
                  <a:close/>
                </a:path>
                <a:path w="626110" h="35560">
                  <a:moveTo>
                    <a:pt x="436714" y="0"/>
                  </a:moveTo>
                  <a:lnTo>
                    <a:pt x="424916" y="0"/>
                  </a:lnTo>
                  <a:lnTo>
                    <a:pt x="424916" y="11811"/>
                  </a:lnTo>
                  <a:lnTo>
                    <a:pt x="436714" y="11811"/>
                  </a:lnTo>
                  <a:lnTo>
                    <a:pt x="436714" y="0"/>
                  </a:lnTo>
                  <a:close/>
                </a:path>
                <a:path w="626110" h="35560">
                  <a:moveTo>
                    <a:pt x="448513" y="23609"/>
                  </a:moveTo>
                  <a:lnTo>
                    <a:pt x="436714" y="23609"/>
                  </a:lnTo>
                  <a:lnTo>
                    <a:pt x="424916" y="23609"/>
                  </a:lnTo>
                  <a:lnTo>
                    <a:pt x="424916" y="35407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48513" y="23609"/>
                  </a:lnTo>
                  <a:close/>
                </a:path>
                <a:path w="626110" h="35560">
                  <a:moveTo>
                    <a:pt x="460311" y="0"/>
                  </a:moveTo>
                  <a:lnTo>
                    <a:pt x="448513" y="0"/>
                  </a:lnTo>
                  <a:lnTo>
                    <a:pt x="448513" y="11811"/>
                  </a:lnTo>
                  <a:lnTo>
                    <a:pt x="460311" y="11811"/>
                  </a:lnTo>
                  <a:lnTo>
                    <a:pt x="460311" y="0"/>
                  </a:lnTo>
                  <a:close/>
                </a:path>
                <a:path w="626110" h="35560">
                  <a:moveTo>
                    <a:pt x="483920" y="11798"/>
                  </a:moveTo>
                  <a:lnTo>
                    <a:pt x="472122" y="11798"/>
                  </a:lnTo>
                  <a:lnTo>
                    <a:pt x="460324" y="11798"/>
                  </a:lnTo>
                  <a:lnTo>
                    <a:pt x="460324" y="23596"/>
                  </a:lnTo>
                  <a:lnTo>
                    <a:pt x="472122" y="23596"/>
                  </a:lnTo>
                  <a:lnTo>
                    <a:pt x="483920" y="23596"/>
                  </a:lnTo>
                  <a:lnTo>
                    <a:pt x="483920" y="11798"/>
                  </a:lnTo>
                  <a:close/>
                </a:path>
                <a:path w="626110" h="35560">
                  <a:moveTo>
                    <a:pt x="495731" y="0"/>
                  </a:moveTo>
                  <a:lnTo>
                    <a:pt x="483933" y="0"/>
                  </a:lnTo>
                  <a:lnTo>
                    <a:pt x="483933" y="11798"/>
                  </a:lnTo>
                  <a:lnTo>
                    <a:pt x="483933" y="23596"/>
                  </a:lnTo>
                  <a:lnTo>
                    <a:pt x="495731" y="23596"/>
                  </a:lnTo>
                  <a:lnTo>
                    <a:pt x="495731" y="11811"/>
                  </a:lnTo>
                  <a:lnTo>
                    <a:pt x="495731" y="0"/>
                  </a:lnTo>
                  <a:close/>
                </a:path>
                <a:path w="626110" h="35560">
                  <a:moveTo>
                    <a:pt x="519328" y="11798"/>
                  </a:moveTo>
                  <a:lnTo>
                    <a:pt x="507530" y="11798"/>
                  </a:lnTo>
                  <a:lnTo>
                    <a:pt x="507530" y="23596"/>
                  </a:lnTo>
                  <a:lnTo>
                    <a:pt x="519328" y="23596"/>
                  </a:lnTo>
                  <a:lnTo>
                    <a:pt x="519328" y="11798"/>
                  </a:lnTo>
                  <a:close/>
                </a:path>
                <a:path w="626110" h="35560">
                  <a:moveTo>
                    <a:pt x="531139" y="0"/>
                  </a:moveTo>
                  <a:lnTo>
                    <a:pt x="519341" y="0"/>
                  </a:lnTo>
                  <a:lnTo>
                    <a:pt x="519341" y="11811"/>
                  </a:lnTo>
                  <a:lnTo>
                    <a:pt x="531139" y="11811"/>
                  </a:lnTo>
                  <a:lnTo>
                    <a:pt x="531139" y="0"/>
                  </a:lnTo>
                  <a:close/>
                </a:path>
                <a:path w="626110" h="35560">
                  <a:moveTo>
                    <a:pt x="578345" y="11798"/>
                  </a:moveTo>
                  <a:lnTo>
                    <a:pt x="566547" y="11798"/>
                  </a:lnTo>
                  <a:lnTo>
                    <a:pt x="554748" y="11798"/>
                  </a:lnTo>
                  <a:lnTo>
                    <a:pt x="554748" y="23596"/>
                  </a:lnTo>
                  <a:lnTo>
                    <a:pt x="566547" y="23596"/>
                  </a:lnTo>
                  <a:lnTo>
                    <a:pt x="578345" y="23596"/>
                  </a:lnTo>
                  <a:lnTo>
                    <a:pt x="578345" y="11798"/>
                  </a:lnTo>
                  <a:close/>
                </a:path>
                <a:path w="626110" h="35560">
                  <a:moveTo>
                    <a:pt x="601954" y="11798"/>
                  </a:moveTo>
                  <a:lnTo>
                    <a:pt x="590156" y="11798"/>
                  </a:lnTo>
                  <a:lnTo>
                    <a:pt x="578358" y="11798"/>
                  </a:lnTo>
                  <a:lnTo>
                    <a:pt x="578358" y="23596"/>
                  </a:lnTo>
                  <a:lnTo>
                    <a:pt x="590156" y="23596"/>
                  </a:lnTo>
                  <a:lnTo>
                    <a:pt x="601954" y="23596"/>
                  </a:lnTo>
                  <a:lnTo>
                    <a:pt x="601954" y="11798"/>
                  </a:lnTo>
                  <a:close/>
                </a:path>
                <a:path w="626110" h="35560">
                  <a:moveTo>
                    <a:pt x="625563" y="0"/>
                  </a:moveTo>
                  <a:lnTo>
                    <a:pt x="613765" y="0"/>
                  </a:lnTo>
                  <a:lnTo>
                    <a:pt x="601967" y="0"/>
                  </a:lnTo>
                  <a:lnTo>
                    <a:pt x="601967" y="11798"/>
                  </a:lnTo>
                  <a:lnTo>
                    <a:pt x="601967" y="23596"/>
                  </a:lnTo>
                  <a:lnTo>
                    <a:pt x="613765" y="23596"/>
                  </a:lnTo>
                  <a:lnTo>
                    <a:pt x="625563" y="23596"/>
                  </a:lnTo>
                  <a:lnTo>
                    <a:pt x="625563" y="11811"/>
                  </a:lnTo>
                  <a:lnTo>
                    <a:pt x="62556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94843" y="5230113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10" h="47625">
                  <a:moveTo>
                    <a:pt x="11798" y="35407"/>
                  </a:moveTo>
                  <a:lnTo>
                    <a:pt x="0" y="35407"/>
                  </a:lnTo>
                  <a:lnTo>
                    <a:pt x="0" y="47205"/>
                  </a:lnTo>
                  <a:lnTo>
                    <a:pt x="11798" y="47205"/>
                  </a:lnTo>
                  <a:lnTo>
                    <a:pt x="11798" y="35407"/>
                  </a:lnTo>
                  <a:close/>
                </a:path>
                <a:path w="626110" h="47625">
                  <a:moveTo>
                    <a:pt x="11798" y="11798"/>
                  </a:moveTo>
                  <a:lnTo>
                    <a:pt x="0" y="11798"/>
                  </a:lnTo>
                  <a:lnTo>
                    <a:pt x="0" y="23596"/>
                  </a:lnTo>
                  <a:lnTo>
                    <a:pt x="11798" y="23596"/>
                  </a:lnTo>
                  <a:lnTo>
                    <a:pt x="11798" y="11798"/>
                  </a:lnTo>
                  <a:close/>
                </a:path>
                <a:path w="626110" h="47625">
                  <a:moveTo>
                    <a:pt x="35394" y="23609"/>
                  </a:moveTo>
                  <a:lnTo>
                    <a:pt x="23596" y="23609"/>
                  </a:lnTo>
                  <a:lnTo>
                    <a:pt x="11798" y="23609"/>
                  </a:lnTo>
                  <a:lnTo>
                    <a:pt x="11798" y="35407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close/>
                </a:path>
                <a:path w="626110" h="47625">
                  <a:moveTo>
                    <a:pt x="35394" y="11798"/>
                  </a:moveTo>
                  <a:lnTo>
                    <a:pt x="23596" y="11798"/>
                  </a:lnTo>
                  <a:lnTo>
                    <a:pt x="23596" y="23596"/>
                  </a:lnTo>
                  <a:lnTo>
                    <a:pt x="35394" y="23596"/>
                  </a:lnTo>
                  <a:lnTo>
                    <a:pt x="35394" y="11798"/>
                  </a:lnTo>
                  <a:close/>
                </a:path>
                <a:path w="626110" h="47625">
                  <a:moveTo>
                    <a:pt x="59004" y="35407"/>
                  </a:moveTo>
                  <a:lnTo>
                    <a:pt x="47205" y="35407"/>
                  </a:lnTo>
                  <a:lnTo>
                    <a:pt x="47205" y="23609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35407" y="47205"/>
                  </a:lnTo>
                  <a:lnTo>
                    <a:pt x="47205" y="47205"/>
                  </a:lnTo>
                  <a:lnTo>
                    <a:pt x="59004" y="47205"/>
                  </a:lnTo>
                  <a:lnTo>
                    <a:pt x="59004" y="35407"/>
                  </a:lnTo>
                  <a:close/>
                </a:path>
                <a:path w="626110" h="47625">
                  <a:moveTo>
                    <a:pt x="59004" y="11798"/>
                  </a:moveTo>
                  <a:lnTo>
                    <a:pt x="47205" y="11798"/>
                  </a:lnTo>
                  <a:lnTo>
                    <a:pt x="35407" y="11798"/>
                  </a:lnTo>
                  <a:lnTo>
                    <a:pt x="35407" y="23596"/>
                  </a:lnTo>
                  <a:lnTo>
                    <a:pt x="47205" y="23596"/>
                  </a:lnTo>
                  <a:lnTo>
                    <a:pt x="59004" y="23596"/>
                  </a:lnTo>
                  <a:lnTo>
                    <a:pt x="59004" y="11798"/>
                  </a:lnTo>
                  <a:close/>
                </a:path>
                <a:path w="626110" h="47625">
                  <a:moveTo>
                    <a:pt x="82613" y="35407"/>
                  </a:moveTo>
                  <a:lnTo>
                    <a:pt x="70815" y="35407"/>
                  </a:lnTo>
                  <a:lnTo>
                    <a:pt x="59016" y="35407"/>
                  </a:lnTo>
                  <a:lnTo>
                    <a:pt x="59016" y="47205"/>
                  </a:lnTo>
                  <a:lnTo>
                    <a:pt x="70815" y="47205"/>
                  </a:lnTo>
                  <a:lnTo>
                    <a:pt x="82613" y="47205"/>
                  </a:lnTo>
                  <a:lnTo>
                    <a:pt x="82613" y="35407"/>
                  </a:lnTo>
                  <a:close/>
                </a:path>
                <a:path w="626110" h="47625">
                  <a:moveTo>
                    <a:pt x="94411" y="23609"/>
                  </a:moveTo>
                  <a:lnTo>
                    <a:pt x="82613" y="23609"/>
                  </a:lnTo>
                  <a:lnTo>
                    <a:pt x="82613" y="35407"/>
                  </a:lnTo>
                  <a:lnTo>
                    <a:pt x="94411" y="35407"/>
                  </a:lnTo>
                  <a:lnTo>
                    <a:pt x="94411" y="23609"/>
                  </a:lnTo>
                  <a:close/>
                </a:path>
                <a:path w="626110" h="47625">
                  <a:moveTo>
                    <a:pt x="94411" y="11798"/>
                  </a:moveTo>
                  <a:lnTo>
                    <a:pt x="82613" y="11798"/>
                  </a:lnTo>
                  <a:lnTo>
                    <a:pt x="70815" y="11798"/>
                  </a:lnTo>
                  <a:lnTo>
                    <a:pt x="59016" y="11798"/>
                  </a:lnTo>
                  <a:lnTo>
                    <a:pt x="59016" y="23596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94411" y="23596"/>
                  </a:lnTo>
                  <a:lnTo>
                    <a:pt x="94411" y="11798"/>
                  </a:lnTo>
                  <a:close/>
                </a:path>
                <a:path w="626110" h="47625">
                  <a:moveTo>
                    <a:pt x="129806" y="23609"/>
                  </a:moveTo>
                  <a:lnTo>
                    <a:pt x="118021" y="23609"/>
                  </a:lnTo>
                  <a:lnTo>
                    <a:pt x="118021" y="35407"/>
                  </a:lnTo>
                  <a:lnTo>
                    <a:pt x="118021" y="47205"/>
                  </a:lnTo>
                  <a:lnTo>
                    <a:pt x="129806" y="47205"/>
                  </a:lnTo>
                  <a:lnTo>
                    <a:pt x="129806" y="35407"/>
                  </a:lnTo>
                  <a:lnTo>
                    <a:pt x="129806" y="23609"/>
                  </a:lnTo>
                  <a:close/>
                </a:path>
                <a:path w="626110" h="47625">
                  <a:moveTo>
                    <a:pt x="141617" y="11798"/>
                  </a:moveTo>
                  <a:lnTo>
                    <a:pt x="129832" y="11798"/>
                  </a:lnTo>
                  <a:lnTo>
                    <a:pt x="129832" y="23596"/>
                  </a:lnTo>
                  <a:lnTo>
                    <a:pt x="141617" y="23596"/>
                  </a:lnTo>
                  <a:lnTo>
                    <a:pt x="141617" y="11798"/>
                  </a:lnTo>
                  <a:close/>
                </a:path>
                <a:path w="626110" h="47625">
                  <a:moveTo>
                    <a:pt x="177025" y="23609"/>
                  </a:moveTo>
                  <a:lnTo>
                    <a:pt x="165239" y="23609"/>
                  </a:lnTo>
                  <a:lnTo>
                    <a:pt x="153441" y="23609"/>
                  </a:lnTo>
                  <a:lnTo>
                    <a:pt x="153441" y="35407"/>
                  </a:lnTo>
                  <a:lnTo>
                    <a:pt x="153441" y="47205"/>
                  </a:lnTo>
                  <a:lnTo>
                    <a:pt x="165239" y="47205"/>
                  </a:lnTo>
                  <a:lnTo>
                    <a:pt x="177025" y="47205"/>
                  </a:lnTo>
                  <a:lnTo>
                    <a:pt x="177025" y="35407"/>
                  </a:lnTo>
                  <a:lnTo>
                    <a:pt x="177025" y="23609"/>
                  </a:lnTo>
                  <a:close/>
                </a:path>
                <a:path w="626110" h="47625">
                  <a:moveTo>
                    <a:pt x="177025" y="11798"/>
                  </a:moveTo>
                  <a:lnTo>
                    <a:pt x="165239" y="11798"/>
                  </a:lnTo>
                  <a:lnTo>
                    <a:pt x="153441" y="11798"/>
                  </a:lnTo>
                  <a:lnTo>
                    <a:pt x="153441" y="23596"/>
                  </a:lnTo>
                  <a:lnTo>
                    <a:pt x="165239" y="23596"/>
                  </a:lnTo>
                  <a:lnTo>
                    <a:pt x="177025" y="23596"/>
                  </a:lnTo>
                  <a:lnTo>
                    <a:pt x="177025" y="11798"/>
                  </a:lnTo>
                  <a:close/>
                </a:path>
                <a:path w="626110" h="47625">
                  <a:moveTo>
                    <a:pt x="188836" y="23609"/>
                  </a:move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close/>
                </a:path>
                <a:path w="626110" h="47625">
                  <a:moveTo>
                    <a:pt x="212432" y="23609"/>
                  </a:moveTo>
                  <a:lnTo>
                    <a:pt x="200647" y="23609"/>
                  </a:ln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close/>
                </a:path>
                <a:path w="626110" h="47625">
                  <a:moveTo>
                    <a:pt x="212432" y="11798"/>
                  </a:moveTo>
                  <a:lnTo>
                    <a:pt x="200647" y="11798"/>
                  </a:lnTo>
                  <a:lnTo>
                    <a:pt x="200647" y="23596"/>
                  </a:lnTo>
                  <a:lnTo>
                    <a:pt x="212432" y="23596"/>
                  </a:lnTo>
                  <a:lnTo>
                    <a:pt x="212432" y="11798"/>
                  </a:lnTo>
                  <a:close/>
                </a:path>
                <a:path w="626110" h="47625">
                  <a:moveTo>
                    <a:pt x="224243" y="23609"/>
                  </a:move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close/>
                </a:path>
                <a:path w="626110" h="47625">
                  <a:moveTo>
                    <a:pt x="247853" y="35407"/>
                  </a:moveTo>
                  <a:lnTo>
                    <a:pt x="236054" y="35407"/>
                  </a:lnTo>
                  <a:lnTo>
                    <a:pt x="224256" y="35407"/>
                  </a:lnTo>
                  <a:lnTo>
                    <a:pt x="224256" y="47205"/>
                  </a:lnTo>
                  <a:lnTo>
                    <a:pt x="236054" y="47205"/>
                  </a:lnTo>
                  <a:lnTo>
                    <a:pt x="247853" y="47205"/>
                  </a:lnTo>
                  <a:lnTo>
                    <a:pt x="247853" y="35407"/>
                  </a:lnTo>
                  <a:close/>
                </a:path>
                <a:path w="626110" h="47625">
                  <a:moveTo>
                    <a:pt x="259651" y="23609"/>
                  </a:moveTo>
                  <a:lnTo>
                    <a:pt x="247865" y="23609"/>
                  </a:lnTo>
                  <a:lnTo>
                    <a:pt x="247865" y="35407"/>
                  </a:lnTo>
                  <a:lnTo>
                    <a:pt x="247865" y="47205"/>
                  </a:lnTo>
                  <a:lnTo>
                    <a:pt x="259651" y="47205"/>
                  </a:lnTo>
                  <a:lnTo>
                    <a:pt x="259651" y="35407"/>
                  </a:lnTo>
                  <a:lnTo>
                    <a:pt x="259651" y="23609"/>
                  </a:lnTo>
                  <a:close/>
                </a:path>
                <a:path w="626110" h="47625">
                  <a:moveTo>
                    <a:pt x="259651" y="11798"/>
                  </a:moveTo>
                  <a:lnTo>
                    <a:pt x="247865" y="11798"/>
                  </a:lnTo>
                  <a:lnTo>
                    <a:pt x="247865" y="23596"/>
                  </a:lnTo>
                  <a:lnTo>
                    <a:pt x="259651" y="23596"/>
                  </a:lnTo>
                  <a:lnTo>
                    <a:pt x="259651" y="11798"/>
                  </a:lnTo>
                  <a:close/>
                </a:path>
                <a:path w="626110" h="47625">
                  <a:moveTo>
                    <a:pt x="271462" y="35407"/>
                  </a:moveTo>
                  <a:lnTo>
                    <a:pt x="259664" y="35407"/>
                  </a:lnTo>
                  <a:lnTo>
                    <a:pt x="259664" y="47205"/>
                  </a:lnTo>
                  <a:lnTo>
                    <a:pt x="271462" y="47205"/>
                  </a:lnTo>
                  <a:lnTo>
                    <a:pt x="271462" y="35407"/>
                  </a:lnTo>
                  <a:close/>
                </a:path>
                <a:path w="626110" h="47625">
                  <a:moveTo>
                    <a:pt x="295071" y="23609"/>
                  </a:move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295071" y="23609"/>
                  </a:lnTo>
                  <a:close/>
                </a:path>
                <a:path w="626110" h="47625">
                  <a:moveTo>
                    <a:pt x="330479" y="23609"/>
                  </a:moveTo>
                  <a:lnTo>
                    <a:pt x="318681" y="23609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close/>
                </a:path>
                <a:path w="626110" h="47625">
                  <a:moveTo>
                    <a:pt x="330479" y="11798"/>
                  </a:moveTo>
                  <a:lnTo>
                    <a:pt x="318681" y="11798"/>
                  </a:lnTo>
                  <a:lnTo>
                    <a:pt x="306882" y="11798"/>
                  </a:lnTo>
                  <a:lnTo>
                    <a:pt x="306882" y="23596"/>
                  </a:lnTo>
                  <a:lnTo>
                    <a:pt x="318681" y="23596"/>
                  </a:lnTo>
                  <a:lnTo>
                    <a:pt x="330479" y="23596"/>
                  </a:lnTo>
                  <a:lnTo>
                    <a:pt x="330479" y="11798"/>
                  </a:lnTo>
                  <a:close/>
                </a:path>
                <a:path w="626110" h="47625">
                  <a:moveTo>
                    <a:pt x="354088" y="11798"/>
                  </a:moveTo>
                  <a:lnTo>
                    <a:pt x="342290" y="11798"/>
                  </a:lnTo>
                  <a:lnTo>
                    <a:pt x="330492" y="11798"/>
                  </a:lnTo>
                  <a:lnTo>
                    <a:pt x="330492" y="23596"/>
                  </a:lnTo>
                  <a:lnTo>
                    <a:pt x="342290" y="23596"/>
                  </a:lnTo>
                  <a:lnTo>
                    <a:pt x="354088" y="23596"/>
                  </a:lnTo>
                  <a:lnTo>
                    <a:pt x="354088" y="11798"/>
                  </a:lnTo>
                  <a:close/>
                </a:path>
                <a:path w="626110" h="47625">
                  <a:moveTo>
                    <a:pt x="377698" y="11798"/>
                  </a:moveTo>
                  <a:lnTo>
                    <a:pt x="365899" y="11798"/>
                  </a:lnTo>
                  <a:lnTo>
                    <a:pt x="365899" y="23596"/>
                  </a:lnTo>
                  <a:lnTo>
                    <a:pt x="377698" y="23596"/>
                  </a:lnTo>
                  <a:lnTo>
                    <a:pt x="377698" y="11798"/>
                  </a:lnTo>
                  <a:close/>
                </a:path>
                <a:path w="626110" h="47625">
                  <a:moveTo>
                    <a:pt x="389496" y="23609"/>
                  </a:moveTo>
                  <a:lnTo>
                    <a:pt x="377698" y="23609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close/>
                </a:path>
                <a:path w="626110" h="47625">
                  <a:moveTo>
                    <a:pt x="436714" y="11798"/>
                  </a:moveTo>
                  <a:lnTo>
                    <a:pt x="424916" y="11798"/>
                  </a:lnTo>
                  <a:lnTo>
                    <a:pt x="424916" y="23596"/>
                  </a:lnTo>
                  <a:lnTo>
                    <a:pt x="436714" y="23596"/>
                  </a:lnTo>
                  <a:lnTo>
                    <a:pt x="436714" y="11798"/>
                  </a:lnTo>
                  <a:close/>
                </a:path>
                <a:path w="626110" h="47625">
                  <a:moveTo>
                    <a:pt x="448513" y="23609"/>
                  </a:moveTo>
                  <a:lnTo>
                    <a:pt x="436714" y="23609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48513" y="23609"/>
                  </a:lnTo>
                  <a:close/>
                </a:path>
                <a:path w="626110" h="47625">
                  <a:moveTo>
                    <a:pt x="460311" y="0"/>
                  </a:moveTo>
                  <a:lnTo>
                    <a:pt x="448513" y="0"/>
                  </a:lnTo>
                  <a:lnTo>
                    <a:pt x="436714" y="0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60311" y="11798"/>
                  </a:lnTo>
                  <a:lnTo>
                    <a:pt x="460311" y="0"/>
                  </a:lnTo>
                  <a:close/>
                </a:path>
                <a:path w="626110" h="47625">
                  <a:moveTo>
                    <a:pt x="483920" y="23609"/>
                  </a:moveTo>
                  <a:lnTo>
                    <a:pt x="472122" y="23609"/>
                  </a:lnTo>
                  <a:lnTo>
                    <a:pt x="460324" y="23609"/>
                  </a:lnTo>
                  <a:lnTo>
                    <a:pt x="460324" y="35407"/>
                  </a:lnTo>
                  <a:lnTo>
                    <a:pt x="472122" y="35407"/>
                  </a:lnTo>
                  <a:lnTo>
                    <a:pt x="483920" y="35407"/>
                  </a:lnTo>
                  <a:lnTo>
                    <a:pt x="483920" y="23609"/>
                  </a:lnTo>
                  <a:close/>
                </a:path>
                <a:path w="626110" h="47625">
                  <a:moveTo>
                    <a:pt x="483920" y="11798"/>
                  </a:moveTo>
                  <a:lnTo>
                    <a:pt x="472122" y="11798"/>
                  </a:lnTo>
                  <a:lnTo>
                    <a:pt x="472122" y="0"/>
                  </a:lnTo>
                  <a:lnTo>
                    <a:pt x="460324" y="0"/>
                  </a:lnTo>
                  <a:lnTo>
                    <a:pt x="460324" y="11798"/>
                  </a:lnTo>
                  <a:lnTo>
                    <a:pt x="460324" y="23596"/>
                  </a:lnTo>
                  <a:lnTo>
                    <a:pt x="472122" y="23596"/>
                  </a:lnTo>
                  <a:lnTo>
                    <a:pt x="483920" y="23596"/>
                  </a:lnTo>
                  <a:lnTo>
                    <a:pt x="483920" y="11798"/>
                  </a:lnTo>
                  <a:close/>
                </a:path>
                <a:path w="626110" h="47625">
                  <a:moveTo>
                    <a:pt x="495731" y="11798"/>
                  </a:moveTo>
                  <a:lnTo>
                    <a:pt x="483933" y="11798"/>
                  </a:lnTo>
                  <a:lnTo>
                    <a:pt x="483933" y="23596"/>
                  </a:lnTo>
                  <a:lnTo>
                    <a:pt x="495731" y="23596"/>
                  </a:lnTo>
                  <a:lnTo>
                    <a:pt x="495731" y="11798"/>
                  </a:lnTo>
                  <a:close/>
                </a:path>
                <a:path w="626110" h="47625">
                  <a:moveTo>
                    <a:pt x="519328" y="11798"/>
                  </a:moveTo>
                  <a:lnTo>
                    <a:pt x="507530" y="11798"/>
                  </a:lnTo>
                  <a:lnTo>
                    <a:pt x="507530" y="23596"/>
                  </a:lnTo>
                  <a:lnTo>
                    <a:pt x="519328" y="23596"/>
                  </a:lnTo>
                  <a:lnTo>
                    <a:pt x="519328" y="11798"/>
                  </a:lnTo>
                  <a:close/>
                </a:path>
                <a:path w="626110" h="47625">
                  <a:moveTo>
                    <a:pt x="542937" y="0"/>
                  </a:moveTo>
                  <a:lnTo>
                    <a:pt x="531139" y="0"/>
                  </a:lnTo>
                  <a:lnTo>
                    <a:pt x="531139" y="11798"/>
                  </a:lnTo>
                  <a:lnTo>
                    <a:pt x="519341" y="11798"/>
                  </a:lnTo>
                  <a:lnTo>
                    <a:pt x="519341" y="23596"/>
                  </a:lnTo>
                  <a:lnTo>
                    <a:pt x="531139" y="23596"/>
                  </a:lnTo>
                  <a:lnTo>
                    <a:pt x="542937" y="23596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26110" h="47625">
                  <a:moveTo>
                    <a:pt x="554748" y="11798"/>
                  </a:move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54748" y="11798"/>
                  </a:lnTo>
                  <a:close/>
                </a:path>
                <a:path w="626110" h="47625">
                  <a:moveTo>
                    <a:pt x="578345" y="23609"/>
                  </a:moveTo>
                  <a:lnTo>
                    <a:pt x="566547" y="23609"/>
                  </a:lnTo>
                  <a:lnTo>
                    <a:pt x="554748" y="23609"/>
                  </a:lnTo>
                  <a:lnTo>
                    <a:pt x="554748" y="35407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78345" y="23609"/>
                  </a:lnTo>
                  <a:close/>
                </a:path>
                <a:path w="626110" h="47625">
                  <a:moveTo>
                    <a:pt x="578345" y="0"/>
                  </a:moveTo>
                  <a:lnTo>
                    <a:pt x="566547" y="0"/>
                  </a:lnTo>
                  <a:lnTo>
                    <a:pt x="554748" y="0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66547" y="23596"/>
                  </a:lnTo>
                  <a:lnTo>
                    <a:pt x="578345" y="23596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26110" h="47625">
                  <a:moveTo>
                    <a:pt x="601954" y="11798"/>
                  </a:moveTo>
                  <a:lnTo>
                    <a:pt x="590156" y="11798"/>
                  </a:lnTo>
                  <a:lnTo>
                    <a:pt x="590156" y="0"/>
                  </a:lnTo>
                  <a:lnTo>
                    <a:pt x="578358" y="0"/>
                  </a:lnTo>
                  <a:lnTo>
                    <a:pt x="578358" y="11798"/>
                  </a:lnTo>
                  <a:lnTo>
                    <a:pt x="578358" y="23596"/>
                  </a:lnTo>
                  <a:lnTo>
                    <a:pt x="590156" y="23596"/>
                  </a:lnTo>
                  <a:lnTo>
                    <a:pt x="601954" y="23596"/>
                  </a:lnTo>
                  <a:lnTo>
                    <a:pt x="601954" y="11798"/>
                  </a:lnTo>
                  <a:close/>
                </a:path>
                <a:path w="626110" h="47625">
                  <a:moveTo>
                    <a:pt x="613765" y="11798"/>
                  </a:moveTo>
                  <a:lnTo>
                    <a:pt x="601967" y="11798"/>
                  </a:lnTo>
                  <a:lnTo>
                    <a:pt x="601967" y="23596"/>
                  </a:lnTo>
                  <a:lnTo>
                    <a:pt x="613765" y="23596"/>
                  </a:lnTo>
                  <a:lnTo>
                    <a:pt x="613765" y="11798"/>
                  </a:lnTo>
                  <a:close/>
                </a:path>
                <a:path w="626110" h="47625">
                  <a:moveTo>
                    <a:pt x="625563" y="23609"/>
                  </a:moveTo>
                  <a:lnTo>
                    <a:pt x="613765" y="23609"/>
                  </a:lnTo>
                  <a:lnTo>
                    <a:pt x="601967" y="23609"/>
                  </a:lnTo>
                  <a:lnTo>
                    <a:pt x="601967" y="35407"/>
                  </a:lnTo>
                  <a:lnTo>
                    <a:pt x="613765" y="35407"/>
                  </a:lnTo>
                  <a:lnTo>
                    <a:pt x="625563" y="35407"/>
                  </a:lnTo>
                  <a:lnTo>
                    <a:pt x="625563" y="23609"/>
                  </a:lnTo>
                  <a:close/>
                </a:path>
                <a:path w="626110" h="47625">
                  <a:moveTo>
                    <a:pt x="625563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25563" y="11798"/>
                  </a:lnTo>
                  <a:lnTo>
                    <a:pt x="62556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106641" y="5265521"/>
              <a:ext cx="614045" cy="35560"/>
            </a:xfrm>
            <a:custGeom>
              <a:avLst/>
              <a:gdLst/>
              <a:ahLst/>
              <a:cxnLst/>
              <a:rect l="l" t="t" r="r" b="b"/>
              <a:pathLst>
                <a:path w="614045" h="35560">
                  <a:moveTo>
                    <a:pt x="23596" y="23609"/>
                  </a:moveTo>
                  <a:lnTo>
                    <a:pt x="11798" y="23609"/>
                  </a:lnTo>
                  <a:lnTo>
                    <a:pt x="0" y="23609"/>
                  </a:lnTo>
                  <a:lnTo>
                    <a:pt x="0" y="35420"/>
                  </a:lnTo>
                  <a:lnTo>
                    <a:pt x="11798" y="35420"/>
                  </a:lnTo>
                  <a:lnTo>
                    <a:pt x="23596" y="35420"/>
                  </a:lnTo>
                  <a:lnTo>
                    <a:pt x="23596" y="23609"/>
                  </a:lnTo>
                  <a:close/>
                </a:path>
                <a:path w="614045" h="35560">
                  <a:moveTo>
                    <a:pt x="35407" y="11798"/>
                  </a:moveTo>
                  <a:lnTo>
                    <a:pt x="23609" y="11798"/>
                  </a:lnTo>
                  <a:lnTo>
                    <a:pt x="23609" y="23596"/>
                  </a:lnTo>
                  <a:lnTo>
                    <a:pt x="35407" y="23596"/>
                  </a:lnTo>
                  <a:lnTo>
                    <a:pt x="35407" y="11798"/>
                  </a:lnTo>
                  <a:close/>
                </a:path>
                <a:path w="614045" h="35560">
                  <a:moveTo>
                    <a:pt x="47205" y="23609"/>
                  </a:moveTo>
                  <a:lnTo>
                    <a:pt x="35407" y="23609"/>
                  </a:lnTo>
                  <a:lnTo>
                    <a:pt x="23609" y="23609"/>
                  </a:lnTo>
                  <a:lnTo>
                    <a:pt x="23609" y="35420"/>
                  </a:lnTo>
                  <a:lnTo>
                    <a:pt x="35407" y="35420"/>
                  </a:lnTo>
                  <a:lnTo>
                    <a:pt x="47205" y="35420"/>
                  </a:lnTo>
                  <a:lnTo>
                    <a:pt x="47205" y="23609"/>
                  </a:lnTo>
                  <a:close/>
                </a:path>
                <a:path w="614045" h="35560">
                  <a:moveTo>
                    <a:pt x="82613" y="23609"/>
                  </a:moveTo>
                  <a:lnTo>
                    <a:pt x="70815" y="23609"/>
                  </a:lnTo>
                  <a:lnTo>
                    <a:pt x="59016" y="23609"/>
                  </a:lnTo>
                  <a:lnTo>
                    <a:pt x="47218" y="23609"/>
                  </a:lnTo>
                  <a:lnTo>
                    <a:pt x="47218" y="35420"/>
                  </a:lnTo>
                  <a:lnTo>
                    <a:pt x="59016" y="35420"/>
                  </a:lnTo>
                  <a:lnTo>
                    <a:pt x="70815" y="35420"/>
                  </a:lnTo>
                  <a:lnTo>
                    <a:pt x="82613" y="35420"/>
                  </a:lnTo>
                  <a:lnTo>
                    <a:pt x="82613" y="23609"/>
                  </a:lnTo>
                  <a:close/>
                </a:path>
                <a:path w="614045" h="35560">
                  <a:moveTo>
                    <a:pt x="82613" y="11798"/>
                  </a:moveTo>
                  <a:lnTo>
                    <a:pt x="70815" y="11798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82613" y="11798"/>
                  </a:lnTo>
                  <a:close/>
                </a:path>
                <a:path w="614045" h="35560">
                  <a:moveTo>
                    <a:pt x="94424" y="23609"/>
                  </a:moveTo>
                  <a:lnTo>
                    <a:pt x="82626" y="23609"/>
                  </a:lnTo>
                  <a:lnTo>
                    <a:pt x="82626" y="35420"/>
                  </a:lnTo>
                  <a:lnTo>
                    <a:pt x="94424" y="35420"/>
                  </a:lnTo>
                  <a:lnTo>
                    <a:pt x="94424" y="23609"/>
                  </a:lnTo>
                  <a:close/>
                </a:path>
                <a:path w="614045" h="35560">
                  <a:moveTo>
                    <a:pt x="118008" y="23609"/>
                  </a:moveTo>
                  <a:lnTo>
                    <a:pt x="106222" y="23609"/>
                  </a:lnTo>
                  <a:lnTo>
                    <a:pt x="106222" y="35420"/>
                  </a:lnTo>
                  <a:lnTo>
                    <a:pt x="118008" y="35420"/>
                  </a:lnTo>
                  <a:lnTo>
                    <a:pt x="118008" y="23609"/>
                  </a:lnTo>
                  <a:close/>
                </a:path>
                <a:path w="614045" h="35560">
                  <a:moveTo>
                    <a:pt x="118008" y="11798"/>
                  </a:moveTo>
                  <a:lnTo>
                    <a:pt x="106222" y="11798"/>
                  </a:lnTo>
                  <a:lnTo>
                    <a:pt x="94424" y="11798"/>
                  </a:lnTo>
                  <a:lnTo>
                    <a:pt x="94424" y="23596"/>
                  </a:lnTo>
                  <a:lnTo>
                    <a:pt x="106222" y="23596"/>
                  </a:lnTo>
                  <a:lnTo>
                    <a:pt x="118008" y="23596"/>
                  </a:lnTo>
                  <a:lnTo>
                    <a:pt x="118008" y="11798"/>
                  </a:lnTo>
                  <a:close/>
                </a:path>
                <a:path w="614045" h="35560">
                  <a:moveTo>
                    <a:pt x="141630" y="23609"/>
                  </a:moveTo>
                  <a:lnTo>
                    <a:pt x="129832" y="23609"/>
                  </a:lnTo>
                  <a:lnTo>
                    <a:pt x="129832" y="35420"/>
                  </a:lnTo>
                  <a:lnTo>
                    <a:pt x="141630" y="35420"/>
                  </a:lnTo>
                  <a:lnTo>
                    <a:pt x="141630" y="23609"/>
                  </a:lnTo>
                  <a:close/>
                </a:path>
                <a:path w="614045" h="35560">
                  <a:moveTo>
                    <a:pt x="165227" y="23609"/>
                  </a:moveTo>
                  <a:lnTo>
                    <a:pt x="153441" y="23609"/>
                  </a:lnTo>
                  <a:lnTo>
                    <a:pt x="153441" y="35420"/>
                  </a:lnTo>
                  <a:lnTo>
                    <a:pt x="165227" y="35420"/>
                  </a:lnTo>
                  <a:lnTo>
                    <a:pt x="165227" y="23609"/>
                  </a:lnTo>
                  <a:close/>
                </a:path>
                <a:path w="614045" h="35560">
                  <a:moveTo>
                    <a:pt x="177038" y="23609"/>
                  </a:moveTo>
                  <a:lnTo>
                    <a:pt x="165239" y="23609"/>
                  </a:lnTo>
                  <a:lnTo>
                    <a:pt x="165239" y="35420"/>
                  </a:lnTo>
                  <a:lnTo>
                    <a:pt x="177038" y="35420"/>
                  </a:lnTo>
                  <a:lnTo>
                    <a:pt x="177038" y="23609"/>
                  </a:lnTo>
                  <a:close/>
                </a:path>
                <a:path w="614045" h="35560">
                  <a:moveTo>
                    <a:pt x="200634" y="11798"/>
                  </a:moveTo>
                  <a:lnTo>
                    <a:pt x="188849" y="11798"/>
                  </a:lnTo>
                  <a:lnTo>
                    <a:pt x="177050" y="11798"/>
                  </a:lnTo>
                  <a:lnTo>
                    <a:pt x="177050" y="23596"/>
                  </a:lnTo>
                  <a:lnTo>
                    <a:pt x="188849" y="23596"/>
                  </a:lnTo>
                  <a:lnTo>
                    <a:pt x="200634" y="23596"/>
                  </a:lnTo>
                  <a:lnTo>
                    <a:pt x="200634" y="11798"/>
                  </a:lnTo>
                  <a:close/>
                </a:path>
                <a:path w="614045" h="35560">
                  <a:moveTo>
                    <a:pt x="236054" y="23609"/>
                  </a:moveTo>
                  <a:lnTo>
                    <a:pt x="224256" y="23609"/>
                  </a:lnTo>
                  <a:lnTo>
                    <a:pt x="212458" y="23609"/>
                  </a:lnTo>
                  <a:lnTo>
                    <a:pt x="212458" y="35420"/>
                  </a:lnTo>
                  <a:lnTo>
                    <a:pt x="224256" y="35420"/>
                  </a:lnTo>
                  <a:lnTo>
                    <a:pt x="236054" y="35420"/>
                  </a:lnTo>
                  <a:lnTo>
                    <a:pt x="236054" y="23609"/>
                  </a:lnTo>
                  <a:close/>
                </a:path>
                <a:path w="614045" h="35560">
                  <a:moveTo>
                    <a:pt x="236054" y="11798"/>
                  </a:moveTo>
                  <a:lnTo>
                    <a:pt x="224256" y="11798"/>
                  </a:lnTo>
                  <a:lnTo>
                    <a:pt x="212458" y="11798"/>
                  </a:lnTo>
                  <a:lnTo>
                    <a:pt x="212458" y="23596"/>
                  </a:lnTo>
                  <a:lnTo>
                    <a:pt x="224256" y="23596"/>
                  </a:lnTo>
                  <a:lnTo>
                    <a:pt x="236054" y="23596"/>
                  </a:lnTo>
                  <a:lnTo>
                    <a:pt x="236054" y="11798"/>
                  </a:lnTo>
                  <a:close/>
                </a:path>
                <a:path w="614045" h="35560">
                  <a:moveTo>
                    <a:pt x="247853" y="23609"/>
                  </a:moveTo>
                  <a:lnTo>
                    <a:pt x="236067" y="23609"/>
                  </a:lnTo>
                  <a:lnTo>
                    <a:pt x="236067" y="35420"/>
                  </a:lnTo>
                  <a:lnTo>
                    <a:pt x="247853" y="35420"/>
                  </a:lnTo>
                  <a:lnTo>
                    <a:pt x="247853" y="23609"/>
                  </a:lnTo>
                  <a:close/>
                </a:path>
                <a:path w="614045" h="35560">
                  <a:moveTo>
                    <a:pt x="247853" y="11798"/>
                  </a:moveTo>
                  <a:lnTo>
                    <a:pt x="236067" y="11798"/>
                  </a:lnTo>
                  <a:lnTo>
                    <a:pt x="236067" y="23596"/>
                  </a:lnTo>
                  <a:lnTo>
                    <a:pt x="247853" y="23596"/>
                  </a:lnTo>
                  <a:lnTo>
                    <a:pt x="247853" y="11798"/>
                  </a:lnTo>
                  <a:close/>
                </a:path>
                <a:path w="614045" h="35560">
                  <a:moveTo>
                    <a:pt x="259664" y="23609"/>
                  </a:moveTo>
                  <a:lnTo>
                    <a:pt x="247865" y="23609"/>
                  </a:lnTo>
                  <a:lnTo>
                    <a:pt x="247865" y="35420"/>
                  </a:lnTo>
                  <a:lnTo>
                    <a:pt x="259664" y="35420"/>
                  </a:lnTo>
                  <a:lnTo>
                    <a:pt x="259664" y="23609"/>
                  </a:lnTo>
                  <a:close/>
                </a:path>
                <a:path w="614045" h="35560">
                  <a:moveTo>
                    <a:pt x="259664" y="0"/>
                  </a:moveTo>
                  <a:lnTo>
                    <a:pt x="247865" y="0"/>
                  </a:lnTo>
                  <a:lnTo>
                    <a:pt x="247865" y="11798"/>
                  </a:lnTo>
                  <a:lnTo>
                    <a:pt x="247865" y="23596"/>
                  </a:lnTo>
                  <a:lnTo>
                    <a:pt x="259664" y="23596"/>
                  </a:lnTo>
                  <a:lnTo>
                    <a:pt x="259664" y="11798"/>
                  </a:lnTo>
                  <a:lnTo>
                    <a:pt x="259664" y="0"/>
                  </a:lnTo>
                  <a:close/>
                </a:path>
                <a:path w="614045" h="35560">
                  <a:moveTo>
                    <a:pt x="295059" y="23609"/>
                  </a:moveTo>
                  <a:lnTo>
                    <a:pt x="283273" y="23609"/>
                  </a:lnTo>
                  <a:lnTo>
                    <a:pt x="271475" y="23609"/>
                  </a:lnTo>
                  <a:lnTo>
                    <a:pt x="271475" y="35420"/>
                  </a:lnTo>
                  <a:lnTo>
                    <a:pt x="283273" y="35420"/>
                  </a:lnTo>
                  <a:lnTo>
                    <a:pt x="295059" y="35420"/>
                  </a:lnTo>
                  <a:lnTo>
                    <a:pt x="295059" y="23609"/>
                  </a:lnTo>
                  <a:close/>
                </a:path>
                <a:path w="614045" h="35560">
                  <a:moveTo>
                    <a:pt x="295059" y="11798"/>
                  </a:moveTo>
                  <a:lnTo>
                    <a:pt x="283273" y="11798"/>
                  </a:lnTo>
                  <a:lnTo>
                    <a:pt x="283273" y="0"/>
                  </a:lnTo>
                  <a:lnTo>
                    <a:pt x="271475" y="0"/>
                  </a:lnTo>
                  <a:lnTo>
                    <a:pt x="271475" y="11798"/>
                  </a:lnTo>
                  <a:lnTo>
                    <a:pt x="259676" y="11798"/>
                  </a:lnTo>
                  <a:lnTo>
                    <a:pt x="259676" y="23596"/>
                  </a:lnTo>
                  <a:lnTo>
                    <a:pt x="271475" y="23596"/>
                  </a:lnTo>
                  <a:lnTo>
                    <a:pt x="283273" y="23596"/>
                  </a:lnTo>
                  <a:lnTo>
                    <a:pt x="295059" y="23596"/>
                  </a:lnTo>
                  <a:lnTo>
                    <a:pt x="295059" y="11798"/>
                  </a:lnTo>
                  <a:close/>
                </a:path>
                <a:path w="614045" h="35560">
                  <a:moveTo>
                    <a:pt x="318681" y="23609"/>
                  </a:moveTo>
                  <a:lnTo>
                    <a:pt x="306882" y="23609"/>
                  </a:lnTo>
                  <a:lnTo>
                    <a:pt x="295084" y="23609"/>
                  </a:lnTo>
                  <a:lnTo>
                    <a:pt x="295084" y="35420"/>
                  </a:lnTo>
                  <a:lnTo>
                    <a:pt x="306882" y="35420"/>
                  </a:lnTo>
                  <a:lnTo>
                    <a:pt x="318681" y="35420"/>
                  </a:lnTo>
                  <a:lnTo>
                    <a:pt x="318681" y="23609"/>
                  </a:lnTo>
                  <a:close/>
                </a:path>
                <a:path w="614045" h="35560">
                  <a:moveTo>
                    <a:pt x="318681" y="0"/>
                  </a:moveTo>
                  <a:lnTo>
                    <a:pt x="306882" y="0"/>
                  </a:lnTo>
                  <a:lnTo>
                    <a:pt x="295084" y="0"/>
                  </a:lnTo>
                  <a:lnTo>
                    <a:pt x="295084" y="11798"/>
                  </a:lnTo>
                  <a:lnTo>
                    <a:pt x="295084" y="23596"/>
                  </a:lnTo>
                  <a:lnTo>
                    <a:pt x="306882" y="23596"/>
                  </a:lnTo>
                  <a:lnTo>
                    <a:pt x="318681" y="23596"/>
                  </a:lnTo>
                  <a:lnTo>
                    <a:pt x="318681" y="11798"/>
                  </a:lnTo>
                  <a:lnTo>
                    <a:pt x="318681" y="0"/>
                  </a:lnTo>
                  <a:close/>
                </a:path>
                <a:path w="614045" h="35560">
                  <a:moveTo>
                    <a:pt x="330492" y="23609"/>
                  </a:moveTo>
                  <a:lnTo>
                    <a:pt x="318693" y="23609"/>
                  </a:lnTo>
                  <a:lnTo>
                    <a:pt x="318693" y="35420"/>
                  </a:lnTo>
                  <a:lnTo>
                    <a:pt x="330492" y="35420"/>
                  </a:lnTo>
                  <a:lnTo>
                    <a:pt x="330492" y="23609"/>
                  </a:lnTo>
                  <a:close/>
                </a:path>
                <a:path w="614045" h="35560">
                  <a:moveTo>
                    <a:pt x="342290" y="11798"/>
                  </a:moveTo>
                  <a:lnTo>
                    <a:pt x="330492" y="11798"/>
                  </a:lnTo>
                  <a:lnTo>
                    <a:pt x="330492" y="0"/>
                  </a:lnTo>
                  <a:lnTo>
                    <a:pt x="318693" y="0"/>
                  </a:lnTo>
                  <a:lnTo>
                    <a:pt x="318693" y="11798"/>
                  </a:lnTo>
                  <a:lnTo>
                    <a:pt x="318693" y="23596"/>
                  </a:lnTo>
                  <a:lnTo>
                    <a:pt x="330492" y="23596"/>
                  </a:lnTo>
                  <a:lnTo>
                    <a:pt x="342290" y="23596"/>
                  </a:lnTo>
                  <a:lnTo>
                    <a:pt x="342290" y="11798"/>
                  </a:lnTo>
                  <a:close/>
                </a:path>
                <a:path w="614045" h="35560">
                  <a:moveTo>
                    <a:pt x="354088" y="23609"/>
                  </a:moveTo>
                  <a:lnTo>
                    <a:pt x="342290" y="23609"/>
                  </a:lnTo>
                  <a:lnTo>
                    <a:pt x="342290" y="35420"/>
                  </a:lnTo>
                  <a:lnTo>
                    <a:pt x="354088" y="35420"/>
                  </a:lnTo>
                  <a:lnTo>
                    <a:pt x="354088" y="23609"/>
                  </a:lnTo>
                  <a:close/>
                </a:path>
                <a:path w="614045" h="35560">
                  <a:moveTo>
                    <a:pt x="365899" y="11798"/>
                  </a:moveTo>
                  <a:lnTo>
                    <a:pt x="354101" y="11798"/>
                  </a:lnTo>
                  <a:lnTo>
                    <a:pt x="354101" y="23596"/>
                  </a:lnTo>
                  <a:lnTo>
                    <a:pt x="365899" y="23596"/>
                  </a:lnTo>
                  <a:lnTo>
                    <a:pt x="365899" y="11798"/>
                  </a:lnTo>
                  <a:close/>
                </a:path>
                <a:path w="614045" h="35560">
                  <a:moveTo>
                    <a:pt x="377698" y="23609"/>
                  </a:moveTo>
                  <a:lnTo>
                    <a:pt x="365899" y="23609"/>
                  </a:lnTo>
                  <a:lnTo>
                    <a:pt x="365899" y="35420"/>
                  </a:lnTo>
                  <a:lnTo>
                    <a:pt x="377698" y="35420"/>
                  </a:lnTo>
                  <a:lnTo>
                    <a:pt x="377698" y="23609"/>
                  </a:lnTo>
                  <a:close/>
                </a:path>
                <a:path w="614045" h="35560">
                  <a:moveTo>
                    <a:pt x="377698" y="0"/>
                  </a:moveTo>
                  <a:lnTo>
                    <a:pt x="365899" y="0"/>
                  </a:lnTo>
                  <a:lnTo>
                    <a:pt x="365899" y="11798"/>
                  </a:lnTo>
                  <a:lnTo>
                    <a:pt x="377698" y="11798"/>
                  </a:lnTo>
                  <a:lnTo>
                    <a:pt x="377698" y="0"/>
                  </a:lnTo>
                  <a:close/>
                </a:path>
                <a:path w="614045" h="35560">
                  <a:moveTo>
                    <a:pt x="413105" y="23609"/>
                  </a:moveTo>
                  <a:lnTo>
                    <a:pt x="401307" y="23609"/>
                  </a:lnTo>
                  <a:lnTo>
                    <a:pt x="389509" y="23609"/>
                  </a:lnTo>
                  <a:lnTo>
                    <a:pt x="389509" y="35420"/>
                  </a:lnTo>
                  <a:lnTo>
                    <a:pt x="401307" y="35420"/>
                  </a:lnTo>
                  <a:lnTo>
                    <a:pt x="413105" y="35420"/>
                  </a:lnTo>
                  <a:lnTo>
                    <a:pt x="413105" y="23609"/>
                  </a:lnTo>
                  <a:close/>
                </a:path>
                <a:path w="614045" h="35560">
                  <a:moveTo>
                    <a:pt x="413105" y="0"/>
                  </a:moveTo>
                  <a:lnTo>
                    <a:pt x="401307" y="0"/>
                  </a:lnTo>
                  <a:lnTo>
                    <a:pt x="389509" y="0"/>
                  </a:lnTo>
                  <a:lnTo>
                    <a:pt x="389509" y="11798"/>
                  </a:lnTo>
                  <a:lnTo>
                    <a:pt x="389509" y="23596"/>
                  </a:lnTo>
                  <a:lnTo>
                    <a:pt x="401307" y="23596"/>
                  </a:lnTo>
                  <a:lnTo>
                    <a:pt x="401307" y="11798"/>
                  </a:lnTo>
                  <a:lnTo>
                    <a:pt x="413105" y="11798"/>
                  </a:lnTo>
                  <a:lnTo>
                    <a:pt x="413105" y="0"/>
                  </a:lnTo>
                  <a:close/>
                </a:path>
                <a:path w="614045" h="35560">
                  <a:moveTo>
                    <a:pt x="436714" y="23609"/>
                  </a:moveTo>
                  <a:lnTo>
                    <a:pt x="424916" y="23609"/>
                  </a:lnTo>
                  <a:lnTo>
                    <a:pt x="424916" y="35420"/>
                  </a:lnTo>
                  <a:lnTo>
                    <a:pt x="436714" y="35420"/>
                  </a:lnTo>
                  <a:lnTo>
                    <a:pt x="436714" y="23609"/>
                  </a:lnTo>
                  <a:close/>
                </a:path>
                <a:path w="614045" h="35560">
                  <a:moveTo>
                    <a:pt x="448513" y="0"/>
                  </a:moveTo>
                  <a:lnTo>
                    <a:pt x="436714" y="0"/>
                  </a:lnTo>
                  <a:lnTo>
                    <a:pt x="424916" y="0"/>
                  </a:lnTo>
                  <a:lnTo>
                    <a:pt x="413118" y="0"/>
                  </a:lnTo>
                  <a:lnTo>
                    <a:pt x="413118" y="11798"/>
                  </a:lnTo>
                  <a:lnTo>
                    <a:pt x="424916" y="11798"/>
                  </a:lnTo>
                  <a:lnTo>
                    <a:pt x="424916" y="23596"/>
                  </a:lnTo>
                  <a:lnTo>
                    <a:pt x="436714" y="23596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48513" y="0"/>
                  </a:lnTo>
                  <a:close/>
                </a:path>
                <a:path w="614045" h="35560">
                  <a:moveTo>
                    <a:pt x="460324" y="0"/>
                  </a:moveTo>
                  <a:lnTo>
                    <a:pt x="448525" y="0"/>
                  </a:lnTo>
                  <a:lnTo>
                    <a:pt x="448525" y="11798"/>
                  </a:lnTo>
                  <a:lnTo>
                    <a:pt x="460324" y="11798"/>
                  </a:lnTo>
                  <a:lnTo>
                    <a:pt x="460324" y="0"/>
                  </a:lnTo>
                  <a:close/>
                </a:path>
                <a:path w="614045" h="35560">
                  <a:moveTo>
                    <a:pt x="483933" y="0"/>
                  </a:moveTo>
                  <a:lnTo>
                    <a:pt x="472135" y="0"/>
                  </a:lnTo>
                  <a:lnTo>
                    <a:pt x="472135" y="11798"/>
                  </a:lnTo>
                  <a:lnTo>
                    <a:pt x="483933" y="11798"/>
                  </a:lnTo>
                  <a:lnTo>
                    <a:pt x="483933" y="0"/>
                  </a:lnTo>
                  <a:close/>
                </a:path>
                <a:path w="614045" h="35560">
                  <a:moveTo>
                    <a:pt x="531139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31139" y="11798"/>
                  </a:lnTo>
                  <a:lnTo>
                    <a:pt x="531139" y="0"/>
                  </a:lnTo>
                  <a:close/>
                </a:path>
                <a:path w="614045" h="35560">
                  <a:moveTo>
                    <a:pt x="566547" y="0"/>
                  </a:moveTo>
                  <a:lnTo>
                    <a:pt x="554748" y="0"/>
                  </a:lnTo>
                  <a:lnTo>
                    <a:pt x="542950" y="0"/>
                  </a:lnTo>
                  <a:lnTo>
                    <a:pt x="531152" y="0"/>
                  </a:lnTo>
                  <a:lnTo>
                    <a:pt x="531152" y="11798"/>
                  </a:ln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66547" y="23596"/>
                  </a:lnTo>
                  <a:lnTo>
                    <a:pt x="566547" y="11798"/>
                  </a:lnTo>
                  <a:lnTo>
                    <a:pt x="566547" y="0"/>
                  </a:lnTo>
                  <a:close/>
                </a:path>
                <a:path w="614045" h="35560">
                  <a:moveTo>
                    <a:pt x="590156" y="0"/>
                  </a:moveTo>
                  <a:lnTo>
                    <a:pt x="578358" y="0"/>
                  </a:lnTo>
                  <a:lnTo>
                    <a:pt x="566559" y="0"/>
                  </a:lnTo>
                  <a:lnTo>
                    <a:pt x="566559" y="11798"/>
                  </a:lnTo>
                  <a:lnTo>
                    <a:pt x="578358" y="11798"/>
                  </a:lnTo>
                  <a:lnTo>
                    <a:pt x="578358" y="23596"/>
                  </a:lnTo>
                  <a:lnTo>
                    <a:pt x="590156" y="23596"/>
                  </a:lnTo>
                  <a:lnTo>
                    <a:pt x="590156" y="11798"/>
                  </a:lnTo>
                  <a:lnTo>
                    <a:pt x="590156" y="0"/>
                  </a:lnTo>
                  <a:close/>
                </a:path>
                <a:path w="614045" h="35560">
                  <a:moveTo>
                    <a:pt x="613765" y="11798"/>
                  </a:moveTo>
                  <a:lnTo>
                    <a:pt x="601967" y="11798"/>
                  </a:lnTo>
                  <a:lnTo>
                    <a:pt x="601967" y="0"/>
                  </a:lnTo>
                  <a:lnTo>
                    <a:pt x="590169" y="0"/>
                  </a:lnTo>
                  <a:lnTo>
                    <a:pt x="590169" y="11798"/>
                  </a:lnTo>
                  <a:lnTo>
                    <a:pt x="590169" y="23596"/>
                  </a:lnTo>
                  <a:lnTo>
                    <a:pt x="601967" y="23596"/>
                  </a:lnTo>
                  <a:lnTo>
                    <a:pt x="613765" y="23596"/>
                  </a:lnTo>
                  <a:lnTo>
                    <a:pt x="613765" y="117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94843" y="5289130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10" h="47625">
                  <a:moveTo>
                    <a:pt x="11798" y="23609"/>
                  </a:moveTo>
                  <a:lnTo>
                    <a:pt x="0" y="23609"/>
                  </a:lnTo>
                  <a:lnTo>
                    <a:pt x="0" y="35407"/>
                  </a:lnTo>
                  <a:lnTo>
                    <a:pt x="0" y="47205"/>
                  </a:lnTo>
                  <a:lnTo>
                    <a:pt x="11798" y="47205"/>
                  </a:lnTo>
                  <a:lnTo>
                    <a:pt x="11798" y="35407"/>
                  </a:lnTo>
                  <a:lnTo>
                    <a:pt x="11798" y="23609"/>
                  </a:lnTo>
                  <a:close/>
                </a:path>
                <a:path w="626110" h="47625">
                  <a:moveTo>
                    <a:pt x="11798" y="11798"/>
                  </a:moveTo>
                  <a:lnTo>
                    <a:pt x="0" y="11798"/>
                  </a:lnTo>
                  <a:lnTo>
                    <a:pt x="0" y="23596"/>
                  </a:lnTo>
                  <a:lnTo>
                    <a:pt x="11798" y="23596"/>
                  </a:lnTo>
                  <a:lnTo>
                    <a:pt x="11798" y="11798"/>
                  </a:lnTo>
                  <a:close/>
                </a:path>
                <a:path w="626110" h="47625">
                  <a:moveTo>
                    <a:pt x="35394" y="23609"/>
                  </a:moveTo>
                  <a:lnTo>
                    <a:pt x="23596" y="23609"/>
                  </a:lnTo>
                  <a:lnTo>
                    <a:pt x="23596" y="35407"/>
                  </a:lnTo>
                  <a:lnTo>
                    <a:pt x="23596" y="47205"/>
                  </a:lnTo>
                  <a:lnTo>
                    <a:pt x="35394" y="47205"/>
                  </a:lnTo>
                  <a:lnTo>
                    <a:pt x="35394" y="35407"/>
                  </a:lnTo>
                  <a:lnTo>
                    <a:pt x="35394" y="23609"/>
                  </a:lnTo>
                  <a:close/>
                </a:path>
                <a:path w="626110" h="47625">
                  <a:moveTo>
                    <a:pt x="35394" y="11798"/>
                  </a:moveTo>
                  <a:lnTo>
                    <a:pt x="23596" y="11798"/>
                  </a:lnTo>
                  <a:lnTo>
                    <a:pt x="23596" y="23596"/>
                  </a:lnTo>
                  <a:lnTo>
                    <a:pt x="35394" y="23596"/>
                  </a:lnTo>
                  <a:lnTo>
                    <a:pt x="35394" y="11798"/>
                  </a:lnTo>
                  <a:close/>
                </a:path>
                <a:path w="626110" h="47625">
                  <a:moveTo>
                    <a:pt x="59004" y="23609"/>
                  </a:moveTo>
                  <a:lnTo>
                    <a:pt x="47205" y="23609"/>
                  </a:lnTo>
                  <a:lnTo>
                    <a:pt x="47205" y="35407"/>
                  </a:lnTo>
                  <a:lnTo>
                    <a:pt x="47205" y="47205"/>
                  </a:lnTo>
                  <a:lnTo>
                    <a:pt x="59004" y="47205"/>
                  </a:lnTo>
                  <a:lnTo>
                    <a:pt x="59004" y="35407"/>
                  </a:lnTo>
                  <a:lnTo>
                    <a:pt x="59004" y="23609"/>
                  </a:lnTo>
                  <a:close/>
                </a:path>
                <a:path w="626110" h="47625">
                  <a:moveTo>
                    <a:pt x="59004" y="11798"/>
                  </a:moveTo>
                  <a:lnTo>
                    <a:pt x="47205" y="11798"/>
                  </a:lnTo>
                  <a:lnTo>
                    <a:pt x="47205" y="23596"/>
                  </a:lnTo>
                  <a:lnTo>
                    <a:pt x="59004" y="23596"/>
                  </a:lnTo>
                  <a:lnTo>
                    <a:pt x="59004" y="11798"/>
                  </a:lnTo>
                  <a:close/>
                </a:path>
                <a:path w="626110" h="47625">
                  <a:moveTo>
                    <a:pt x="82613" y="23609"/>
                  </a:moveTo>
                  <a:lnTo>
                    <a:pt x="70815" y="23609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09"/>
                  </a:lnTo>
                  <a:close/>
                </a:path>
                <a:path w="626110" h="47625">
                  <a:moveTo>
                    <a:pt x="118021" y="35407"/>
                  </a:moveTo>
                  <a:lnTo>
                    <a:pt x="106222" y="35407"/>
                  </a:lnTo>
                  <a:lnTo>
                    <a:pt x="106222" y="23609"/>
                  </a:lnTo>
                  <a:lnTo>
                    <a:pt x="94424" y="23609"/>
                  </a:lnTo>
                  <a:lnTo>
                    <a:pt x="94424" y="35407"/>
                  </a:lnTo>
                  <a:lnTo>
                    <a:pt x="94424" y="47205"/>
                  </a:lnTo>
                  <a:lnTo>
                    <a:pt x="106222" y="47205"/>
                  </a:lnTo>
                  <a:lnTo>
                    <a:pt x="118021" y="47205"/>
                  </a:lnTo>
                  <a:lnTo>
                    <a:pt x="118021" y="35407"/>
                  </a:lnTo>
                  <a:close/>
                </a:path>
                <a:path w="626110" h="47625">
                  <a:moveTo>
                    <a:pt x="118021" y="11798"/>
                  </a:moveTo>
                  <a:lnTo>
                    <a:pt x="106222" y="11798"/>
                  </a:lnTo>
                  <a:lnTo>
                    <a:pt x="94424" y="11798"/>
                  </a:lnTo>
                  <a:lnTo>
                    <a:pt x="94424" y="23596"/>
                  </a:lnTo>
                  <a:lnTo>
                    <a:pt x="106222" y="23596"/>
                  </a:lnTo>
                  <a:lnTo>
                    <a:pt x="118021" y="23596"/>
                  </a:lnTo>
                  <a:lnTo>
                    <a:pt x="118021" y="11798"/>
                  </a:lnTo>
                  <a:close/>
                </a:path>
                <a:path w="626110" h="47625">
                  <a:moveTo>
                    <a:pt x="129806" y="23609"/>
                  </a:moveTo>
                  <a:lnTo>
                    <a:pt x="118021" y="23609"/>
                  </a:lnTo>
                  <a:lnTo>
                    <a:pt x="118021" y="35407"/>
                  </a:lnTo>
                  <a:lnTo>
                    <a:pt x="129806" y="35407"/>
                  </a:lnTo>
                  <a:lnTo>
                    <a:pt x="129806" y="23609"/>
                  </a:lnTo>
                  <a:close/>
                </a:path>
                <a:path w="626110" h="47625">
                  <a:moveTo>
                    <a:pt x="141617" y="35407"/>
                  </a:moveTo>
                  <a:lnTo>
                    <a:pt x="129832" y="35407"/>
                  </a:lnTo>
                  <a:lnTo>
                    <a:pt x="129832" y="47205"/>
                  </a:lnTo>
                  <a:lnTo>
                    <a:pt x="141617" y="47205"/>
                  </a:lnTo>
                  <a:lnTo>
                    <a:pt x="141617" y="35407"/>
                  </a:lnTo>
                  <a:close/>
                </a:path>
                <a:path w="626110" h="47625">
                  <a:moveTo>
                    <a:pt x="141617" y="11798"/>
                  </a:moveTo>
                  <a:lnTo>
                    <a:pt x="129832" y="11798"/>
                  </a:lnTo>
                  <a:lnTo>
                    <a:pt x="129832" y="23596"/>
                  </a:lnTo>
                  <a:lnTo>
                    <a:pt x="141617" y="23596"/>
                  </a:lnTo>
                  <a:lnTo>
                    <a:pt x="141617" y="11798"/>
                  </a:lnTo>
                  <a:close/>
                </a:path>
                <a:path w="626110" h="47625">
                  <a:moveTo>
                    <a:pt x="177025" y="23609"/>
                  </a:moveTo>
                  <a:lnTo>
                    <a:pt x="165239" y="23609"/>
                  </a:ln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65239" y="47205"/>
                  </a:lnTo>
                  <a:lnTo>
                    <a:pt x="177025" y="47205"/>
                  </a:lnTo>
                  <a:lnTo>
                    <a:pt x="177025" y="35407"/>
                  </a:lnTo>
                  <a:lnTo>
                    <a:pt x="177025" y="23609"/>
                  </a:lnTo>
                  <a:close/>
                </a:path>
                <a:path w="626110" h="47625">
                  <a:moveTo>
                    <a:pt x="177025" y="11798"/>
                  </a:moveTo>
                  <a:lnTo>
                    <a:pt x="165239" y="11798"/>
                  </a:lnTo>
                  <a:lnTo>
                    <a:pt x="165239" y="23596"/>
                  </a:lnTo>
                  <a:lnTo>
                    <a:pt x="177025" y="23596"/>
                  </a:lnTo>
                  <a:lnTo>
                    <a:pt x="177025" y="11798"/>
                  </a:lnTo>
                  <a:close/>
                </a:path>
                <a:path w="626110" h="47625">
                  <a:moveTo>
                    <a:pt x="188836" y="11798"/>
                  </a:moveTo>
                  <a:lnTo>
                    <a:pt x="177038" y="11798"/>
                  </a:lnTo>
                  <a:lnTo>
                    <a:pt x="177038" y="23596"/>
                  </a:lnTo>
                  <a:lnTo>
                    <a:pt x="188836" y="23596"/>
                  </a:lnTo>
                  <a:lnTo>
                    <a:pt x="188836" y="11798"/>
                  </a:lnTo>
                  <a:close/>
                </a:path>
                <a:path w="626110" h="47625">
                  <a:moveTo>
                    <a:pt x="200647" y="35407"/>
                  </a:moveTo>
                  <a:lnTo>
                    <a:pt x="188849" y="35407"/>
                  </a:lnTo>
                  <a:lnTo>
                    <a:pt x="188849" y="47205"/>
                  </a:lnTo>
                  <a:lnTo>
                    <a:pt x="200647" y="47205"/>
                  </a:lnTo>
                  <a:lnTo>
                    <a:pt x="200647" y="35407"/>
                  </a:lnTo>
                  <a:close/>
                </a:path>
                <a:path w="626110" h="47625">
                  <a:moveTo>
                    <a:pt x="212432" y="23609"/>
                  </a:moveTo>
                  <a:lnTo>
                    <a:pt x="200647" y="23609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close/>
                </a:path>
                <a:path w="626110" h="47625">
                  <a:moveTo>
                    <a:pt x="212432" y="11798"/>
                  </a:moveTo>
                  <a:lnTo>
                    <a:pt x="200647" y="11798"/>
                  </a:lnTo>
                  <a:lnTo>
                    <a:pt x="200647" y="23596"/>
                  </a:lnTo>
                  <a:lnTo>
                    <a:pt x="212432" y="23596"/>
                  </a:lnTo>
                  <a:lnTo>
                    <a:pt x="212432" y="11798"/>
                  </a:lnTo>
                  <a:close/>
                </a:path>
                <a:path w="626110" h="47625">
                  <a:moveTo>
                    <a:pt x="224243" y="11798"/>
                  </a:moveTo>
                  <a:lnTo>
                    <a:pt x="212458" y="11798"/>
                  </a:lnTo>
                  <a:lnTo>
                    <a:pt x="212458" y="23596"/>
                  </a:lnTo>
                  <a:lnTo>
                    <a:pt x="224243" y="23596"/>
                  </a:lnTo>
                  <a:lnTo>
                    <a:pt x="224243" y="11798"/>
                  </a:lnTo>
                  <a:close/>
                </a:path>
                <a:path w="626110" h="47625">
                  <a:moveTo>
                    <a:pt x="236054" y="35407"/>
                  </a:moveTo>
                  <a:lnTo>
                    <a:pt x="224256" y="35407"/>
                  </a:lnTo>
                  <a:lnTo>
                    <a:pt x="224256" y="47205"/>
                  </a:lnTo>
                  <a:lnTo>
                    <a:pt x="236054" y="47205"/>
                  </a:lnTo>
                  <a:lnTo>
                    <a:pt x="236054" y="35407"/>
                  </a:lnTo>
                  <a:close/>
                </a:path>
                <a:path w="626110" h="47625">
                  <a:moveTo>
                    <a:pt x="259651" y="23609"/>
                  </a:moveTo>
                  <a:lnTo>
                    <a:pt x="247865" y="23609"/>
                  </a:lnTo>
                  <a:lnTo>
                    <a:pt x="247865" y="35407"/>
                  </a:lnTo>
                  <a:lnTo>
                    <a:pt x="259651" y="35407"/>
                  </a:lnTo>
                  <a:lnTo>
                    <a:pt x="259651" y="23609"/>
                  </a:lnTo>
                  <a:close/>
                </a:path>
                <a:path w="626110" h="47625">
                  <a:moveTo>
                    <a:pt x="259651" y="11798"/>
                  </a:moveTo>
                  <a:lnTo>
                    <a:pt x="247865" y="11798"/>
                  </a:lnTo>
                  <a:lnTo>
                    <a:pt x="247865" y="23596"/>
                  </a:lnTo>
                  <a:lnTo>
                    <a:pt x="259651" y="23596"/>
                  </a:lnTo>
                  <a:lnTo>
                    <a:pt x="259651" y="11798"/>
                  </a:lnTo>
                  <a:close/>
                </a:path>
                <a:path w="626110" h="47625">
                  <a:moveTo>
                    <a:pt x="271462" y="35407"/>
                  </a:moveTo>
                  <a:lnTo>
                    <a:pt x="259664" y="35407"/>
                  </a:lnTo>
                  <a:lnTo>
                    <a:pt x="259664" y="47205"/>
                  </a:lnTo>
                  <a:lnTo>
                    <a:pt x="271462" y="47205"/>
                  </a:lnTo>
                  <a:lnTo>
                    <a:pt x="271462" y="35407"/>
                  </a:lnTo>
                  <a:close/>
                </a:path>
                <a:path w="626110" h="47625">
                  <a:moveTo>
                    <a:pt x="295071" y="23609"/>
                  </a:moveTo>
                  <a:lnTo>
                    <a:pt x="283273" y="23609"/>
                  </a:lnTo>
                  <a:lnTo>
                    <a:pt x="283273" y="35407"/>
                  </a:lnTo>
                  <a:lnTo>
                    <a:pt x="283273" y="47205"/>
                  </a:lnTo>
                  <a:lnTo>
                    <a:pt x="295071" y="47205"/>
                  </a:lnTo>
                  <a:lnTo>
                    <a:pt x="295071" y="35407"/>
                  </a:lnTo>
                  <a:lnTo>
                    <a:pt x="295071" y="23609"/>
                  </a:lnTo>
                  <a:close/>
                </a:path>
                <a:path w="626110" h="47625">
                  <a:moveTo>
                    <a:pt x="295071" y="11798"/>
                  </a:moveTo>
                  <a:lnTo>
                    <a:pt x="283273" y="11798"/>
                  </a:lnTo>
                  <a:lnTo>
                    <a:pt x="283273" y="23596"/>
                  </a:lnTo>
                  <a:lnTo>
                    <a:pt x="295071" y="23596"/>
                  </a:lnTo>
                  <a:lnTo>
                    <a:pt x="295071" y="11798"/>
                  </a:lnTo>
                  <a:close/>
                </a:path>
                <a:path w="626110" h="47625">
                  <a:moveTo>
                    <a:pt x="318681" y="23609"/>
                  </a:moveTo>
                  <a:lnTo>
                    <a:pt x="306882" y="23609"/>
                  </a:lnTo>
                  <a:lnTo>
                    <a:pt x="306882" y="35407"/>
                  </a:lnTo>
                  <a:lnTo>
                    <a:pt x="318681" y="35407"/>
                  </a:lnTo>
                  <a:lnTo>
                    <a:pt x="318681" y="23609"/>
                  </a:lnTo>
                  <a:close/>
                </a:path>
                <a:path w="626110" h="47625">
                  <a:moveTo>
                    <a:pt x="342290" y="11798"/>
                  </a:moveTo>
                  <a:lnTo>
                    <a:pt x="330492" y="11798"/>
                  </a:lnTo>
                  <a:lnTo>
                    <a:pt x="330492" y="23596"/>
                  </a:lnTo>
                  <a:lnTo>
                    <a:pt x="342290" y="23596"/>
                  </a:lnTo>
                  <a:lnTo>
                    <a:pt x="342290" y="11798"/>
                  </a:lnTo>
                  <a:close/>
                </a:path>
                <a:path w="626110" h="47625">
                  <a:moveTo>
                    <a:pt x="354088" y="23609"/>
                  </a:moveTo>
                  <a:lnTo>
                    <a:pt x="342290" y="23609"/>
                  </a:lnTo>
                  <a:lnTo>
                    <a:pt x="330492" y="23609"/>
                  </a:lnTo>
                  <a:lnTo>
                    <a:pt x="330492" y="35407"/>
                  </a:lnTo>
                  <a:lnTo>
                    <a:pt x="330492" y="47205"/>
                  </a:lnTo>
                  <a:lnTo>
                    <a:pt x="342290" y="47205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54088" y="23609"/>
                  </a:lnTo>
                  <a:close/>
                </a:path>
                <a:path w="626110" h="47625">
                  <a:moveTo>
                    <a:pt x="377698" y="11798"/>
                  </a:moveTo>
                  <a:lnTo>
                    <a:pt x="365899" y="11798"/>
                  </a:lnTo>
                  <a:lnTo>
                    <a:pt x="365899" y="23596"/>
                  </a:lnTo>
                  <a:lnTo>
                    <a:pt x="377698" y="23596"/>
                  </a:lnTo>
                  <a:lnTo>
                    <a:pt x="377698" y="11798"/>
                  </a:lnTo>
                  <a:close/>
                </a:path>
                <a:path w="626110" h="47625">
                  <a:moveTo>
                    <a:pt x="389496" y="23609"/>
                  </a:moveTo>
                  <a:lnTo>
                    <a:pt x="377698" y="23609"/>
                  </a:lnTo>
                  <a:lnTo>
                    <a:pt x="365899" y="23609"/>
                  </a:lnTo>
                  <a:lnTo>
                    <a:pt x="365899" y="35407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close/>
                </a:path>
                <a:path w="626110" h="47625">
                  <a:moveTo>
                    <a:pt x="424903" y="11798"/>
                  </a:moveTo>
                  <a:lnTo>
                    <a:pt x="413105" y="11798"/>
                  </a:lnTo>
                  <a:lnTo>
                    <a:pt x="401307" y="11798"/>
                  </a:lnTo>
                  <a:lnTo>
                    <a:pt x="389509" y="11798"/>
                  </a:lnTo>
                  <a:lnTo>
                    <a:pt x="389509" y="23596"/>
                  </a:lnTo>
                  <a:lnTo>
                    <a:pt x="401307" y="23596"/>
                  </a:lnTo>
                  <a:lnTo>
                    <a:pt x="413105" y="23596"/>
                  </a:lnTo>
                  <a:lnTo>
                    <a:pt x="424903" y="23596"/>
                  </a:lnTo>
                  <a:lnTo>
                    <a:pt x="424903" y="11798"/>
                  </a:lnTo>
                  <a:close/>
                </a:path>
                <a:path w="626110" h="47625">
                  <a:moveTo>
                    <a:pt x="460311" y="23609"/>
                  </a:moveTo>
                  <a:lnTo>
                    <a:pt x="448513" y="23609"/>
                  </a:lnTo>
                  <a:lnTo>
                    <a:pt x="448513" y="35407"/>
                  </a:lnTo>
                  <a:lnTo>
                    <a:pt x="460311" y="35407"/>
                  </a:lnTo>
                  <a:lnTo>
                    <a:pt x="460311" y="23609"/>
                  </a:lnTo>
                  <a:close/>
                </a:path>
                <a:path w="626110" h="47625">
                  <a:moveTo>
                    <a:pt x="460311" y="0"/>
                  </a:moveTo>
                  <a:lnTo>
                    <a:pt x="448513" y="0"/>
                  </a:lnTo>
                  <a:lnTo>
                    <a:pt x="436714" y="0"/>
                  </a:lnTo>
                  <a:lnTo>
                    <a:pt x="436714" y="11798"/>
                  </a:lnTo>
                  <a:lnTo>
                    <a:pt x="424916" y="11798"/>
                  </a:lnTo>
                  <a:lnTo>
                    <a:pt x="424916" y="23596"/>
                  </a:lnTo>
                  <a:lnTo>
                    <a:pt x="436714" y="23596"/>
                  </a:lnTo>
                  <a:lnTo>
                    <a:pt x="448513" y="23596"/>
                  </a:lnTo>
                  <a:lnTo>
                    <a:pt x="448513" y="11811"/>
                  </a:lnTo>
                  <a:lnTo>
                    <a:pt x="460311" y="11811"/>
                  </a:lnTo>
                  <a:lnTo>
                    <a:pt x="460311" y="0"/>
                  </a:lnTo>
                  <a:close/>
                </a:path>
                <a:path w="626110" h="47625">
                  <a:moveTo>
                    <a:pt x="472122" y="23609"/>
                  </a:moveTo>
                  <a:lnTo>
                    <a:pt x="460324" y="23609"/>
                  </a:lnTo>
                  <a:lnTo>
                    <a:pt x="460324" y="35407"/>
                  </a:lnTo>
                  <a:lnTo>
                    <a:pt x="472122" y="35407"/>
                  </a:lnTo>
                  <a:lnTo>
                    <a:pt x="472122" y="23609"/>
                  </a:lnTo>
                  <a:close/>
                </a:path>
                <a:path w="626110" h="47625">
                  <a:moveTo>
                    <a:pt x="483920" y="0"/>
                  </a:moveTo>
                  <a:lnTo>
                    <a:pt x="472122" y="0"/>
                  </a:lnTo>
                  <a:lnTo>
                    <a:pt x="460324" y="0"/>
                  </a:lnTo>
                  <a:lnTo>
                    <a:pt x="460324" y="11811"/>
                  </a:lnTo>
                  <a:lnTo>
                    <a:pt x="472122" y="11811"/>
                  </a:lnTo>
                  <a:lnTo>
                    <a:pt x="472122" y="23596"/>
                  </a:lnTo>
                  <a:lnTo>
                    <a:pt x="483920" y="23596"/>
                  </a:lnTo>
                  <a:lnTo>
                    <a:pt x="483920" y="11811"/>
                  </a:lnTo>
                  <a:lnTo>
                    <a:pt x="483920" y="0"/>
                  </a:lnTo>
                  <a:close/>
                </a:path>
                <a:path w="626110" h="47625">
                  <a:moveTo>
                    <a:pt x="495731" y="0"/>
                  </a:moveTo>
                  <a:lnTo>
                    <a:pt x="483933" y="0"/>
                  </a:lnTo>
                  <a:lnTo>
                    <a:pt x="483933" y="11811"/>
                  </a:lnTo>
                  <a:lnTo>
                    <a:pt x="495731" y="11811"/>
                  </a:lnTo>
                  <a:lnTo>
                    <a:pt x="495731" y="0"/>
                  </a:lnTo>
                  <a:close/>
                </a:path>
                <a:path w="626110" h="47625">
                  <a:moveTo>
                    <a:pt x="519328" y="11798"/>
                  </a:moveTo>
                  <a:lnTo>
                    <a:pt x="507530" y="11798"/>
                  </a:lnTo>
                  <a:lnTo>
                    <a:pt x="507530" y="23596"/>
                  </a:lnTo>
                  <a:lnTo>
                    <a:pt x="519328" y="23596"/>
                  </a:lnTo>
                  <a:lnTo>
                    <a:pt x="519328" y="11798"/>
                  </a:lnTo>
                  <a:close/>
                </a:path>
                <a:path w="626110" h="47625">
                  <a:moveTo>
                    <a:pt x="531139" y="23609"/>
                  </a:moveTo>
                  <a:lnTo>
                    <a:pt x="519341" y="23609"/>
                  </a:lnTo>
                  <a:lnTo>
                    <a:pt x="519341" y="35407"/>
                  </a:lnTo>
                  <a:lnTo>
                    <a:pt x="531139" y="35407"/>
                  </a:lnTo>
                  <a:lnTo>
                    <a:pt x="531139" y="23609"/>
                  </a:lnTo>
                  <a:close/>
                </a:path>
                <a:path w="626110" h="47625">
                  <a:moveTo>
                    <a:pt x="542937" y="0"/>
                  </a:moveTo>
                  <a:lnTo>
                    <a:pt x="531139" y="0"/>
                  </a:lnTo>
                  <a:lnTo>
                    <a:pt x="519341" y="0"/>
                  </a:lnTo>
                  <a:lnTo>
                    <a:pt x="519341" y="11798"/>
                  </a:lnTo>
                  <a:lnTo>
                    <a:pt x="519341" y="23596"/>
                  </a:lnTo>
                  <a:lnTo>
                    <a:pt x="531139" y="23596"/>
                  </a:lnTo>
                  <a:lnTo>
                    <a:pt x="531139" y="11811"/>
                  </a:lnTo>
                  <a:lnTo>
                    <a:pt x="542937" y="11811"/>
                  </a:lnTo>
                  <a:lnTo>
                    <a:pt x="542937" y="0"/>
                  </a:lnTo>
                  <a:close/>
                </a:path>
                <a:path w="626110" h="47625">
                  <a:moveTo>
                    <a:pt x="554748" y="23609"/>
                  </a:moveTo>
                  <a:lnTo>
                    <a:pt x="542950" y="23609"/>
                  </a:lnTo>
                  <a:lnTo>
                    <a:pt x="542950" y="35407"/>
                  </a:lnTo>
                  <a:lnTo>
                    <a:pt x="554748" y="35407"/>
                  </a:lnTo>
                  <a:lnTo>
                    <a:pt x="554748" y="23609"/>
                  </a:lnTo>
                  <a:close/>
                </a:path>
                <a:path w="626110" h="47625">
                  <a:moveTo>
                    <a:pt x="578345" y="23609"/>
                  </a:moveTo>
                  <a:lnTo>
                    <a:pt x="566547" y="23609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78345" y="23609"/>
                  </a:lnTo>
                  <a:close/>
                </a:path>
                <a:path w="626110" h="47625">
                  <a:moveTo>
                    <a:pt x="578345" y="0"/>
                  </a:moveTo>
                  <a:lnTo>
                    <a:pt x="566547" y="0"/>
                  </a:lnTo>
                  <a:lnTo>
                    <a:pt x="554748" y="0"/>
                  </a:lnTo>
                  <a:lnTo>
                    <a:pt x="542950" y="0"/>
                  </a:lnTo>
                  <a:lnTo>
                    <a:pt x="542950" y="11811"/>
                  </a:lnTo>
                  <a:lnTo>
                    <a:pt x="554748" y="11811"/>
                  </a:lnTo>
                  <a:lnTo>
                    <a:pt x="566547" y="11811"/>
                  </a:lnTo>
                  <a:lnTo>
                    <a:pt x="566547" y="23596"/>
                  </a:lnTo>
                  <a:lnTo>
                    <a:pt x="578345" y="23596"/>
                  </a:lnTo>
                  <a:lnTo>
                    <a:pt x="578345" y="11811"/>
                  </a:lnTo>
                  <a:lnTo>
                    <a:pt x="578345" y="0"/>
                  </a:lnTo>
                  <a:close/>
                </a:path>
                <a:path w="626110" h="47625">
                  <a:moveTo>
                    <a:pt x="590156" y="11798"/>
                  </a:moveTo>
                  <a:lnTo>
                    <a:pt x="578358" y="11798"/>
                  </a:lnTo>
                  <a:lnTo>
                    <a:pt x="578358" y="23596"/>
                  </a:lnTo>
                  <a:lnTo>
                    <a:pt x="590156" y="23596"/>
                  </a:lnTo>
                  <a:lnTo>
                    <a:pt x="590156" y="11798"/>
                  </a:lnTo>
                  <a:close/>
                </a:path>
                <a:path w="626110" h="47625">
                  <a:moveTo>
                    <a:pt x="625563" y="23609"/>
                  </a:moveTo>
                  <a:lnTo>
                    <a:pt x="613765" y="23609"/>
                  </a:lnTo>
                  <a:lnTo>
                    <a:pt x="601967" y="23609"/>
                  </a:lnTo>
                  <a:lnTo>
                    <a:pt x="601967" y="35407"/>
                  </a:lnTo>
                  <a:lnTo>
                    <a:pt x="613765" y="35407"/>
                  </a:lnTo>
                  <a:lnTo>
                    <a:pt x="625563" y="35407"/>
                  </a:lnTo>
                  <a:lnTo>
                    <a:pt x="625563" y="23609"/>
                  </a:lnTo>
                  <a:close/>
                </a:path>
                <a:path w="626110" h="47625">
                  <a:moveTo>
                    <a:pt x="625563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01967" y="11798"/>
                  </a:lnTo>
                  <a:lnTo>
                    <a:pt x="601967" y="23596"/>
                  </a:lnTo>
                  <a:lnTo>
                    <a:pt x="613765" y="23596"/>
                  </a:lnTo>
                  <a:lnTo>
                    <a:pt x="613765" y="11811"/>
                  </a:lnTo>
                  <a:lnTo>
                    <a:pt x="625563" y="11811"/>
                  </a:lnTo>
                  <a:lnTo>
                    <a:pt x="62556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94843" y="5324538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10" h="47625">
                  <a:moveTo>
                    <a:pt x="11798" y="35407"/>
                  </a:moveTo>
                  <a:lnTo>
                    <a:pt x="0" y="35407"/>
                  </a:lnTo>
                  <a:lnTo>
                    <a:pt x="0" y="47205"/>
                  </a:lnTo>
                  <a:lnTo>
                    <a:pt x="11798" y="47205"/>
                  </a:lnTo>
                  <a:lnTo>
                    <a:pt x="11798" y="35407"/>
                  </a:lnTo>
                  <a:close/>
                </a:path>
                <a:path w="626110" h="47625">
                  <a:moveTo>
                    <a:pt x="35394" y="35407"/>
                  </a:moveTo>
                  <a:lnTo>
                    <a:pt x="23596" y="35407"/>
                  </a:lnTo>
                  <a:lnTo>
                    <a:pt x="23596" y="47205"/>
                  </a:lnTo>
                  <a:lnTo>
                    <a:pt x="35394" y="47205"/>
                  </a:lnTo>
                  <a:lnTo>
                    <a:pt x="35394" y="35407"/>
                  </a:lnTo>
                  <a:close/>
                </a:path>
                <a:path w="626110" h="47625">
                  <a:moveTo>
                    <a:pt x="59004" y="23609"/>
                  </a:moveTo>
                  <a:lnTo>
                    <a:pt x="47205" y="23609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35407" y="47205"/>
                  </a:lnTo>
                  <a:lnTo>
                    <a:pt x="47205" y="47205"/>
                  </a:lnTo>
                  <a:lnTo>
                    <a:pt x="59004" y="47205"/>
                  </a:lnTo>
                  <a:lnTo>
                    <a:pt x="59004" y="35407"/>
                  </a:lnTo>
                  <a:lnTo>
                    <a:pt x="59004" y="23609"/>
                  </a:lnTo>
                  <a:close/>
                </a:path>
                <a:path w="626110" h="47625">
                  <a:moveTo>
                    <a:pt x="59004" y="11798"/>
                  </a:moveTo>
                  <a:lnTo>
                    <a:pt x="47205" y="11798"/>
                  </a:lnTo>
                  <a:lnTo>
                    <a:pt x="35407" y="11798"/>
                  </a:lnTo>
                  <a:lnTo>
                    <a:pt x="35407" y="23596"/>
                  </a:lnTo>
                  <a:lnTo>
                    <a:pt x="47205" y="23596"/>
                  </a:lnTo>
                  <a:lnTo>
                    <a:pt x="59004" y="23596"/>
                  </a:lnTo>
                  <a:lnTo>
                    <a:pt x="59004" y="11798"/>
                  </a:lnTo>
                  <a:close/>
                </a:path>
                <a:path w="626110" h="47625">
                  <a:moveTo>
                    <a:pt x="70815" y="35407"/>
                  </a:moveTo>
                  <a:lnTo>
                    <a:pt x="59016" y="35407"/>
                  </a:lnTo>
                  <a:lnTo>
                    <a:pt x="59016" y="47205"/>
                  </a:lnTo>
                  <a:lnTo>
                    <a:pt x="70815" y="47205"/>
                  </a:lnTo>
                  <a:lnTo>
                    <a:pt x="70815" y="35407"/>
                  </a:lnTo>
                  <a:close/>
                </a:path>
                <a:path w="626110" h="47625">
                  <a:moveTo>
                    <a:pt x="94411" y="11798"/>
                  </a:moveTo>
                  <a:lnTo>
                    <a:pt x="82613" y="11798"/>
                  </a:lnTo>
                  <a:lnTo>
                    <a:pt x="70815" y="11798"/>
                  </a:lnTo>
                  <a:lnTo>
                    <a:pt x="59016" y="11798"/>
                  </a:lnTo>
                  <a:lnTo>
                    <a:pt x="59016" y="23596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94411" y="23596"/>
                  </a:lnTo>
                  <a:lnTo>
                    <a:pt x="94411" y="11798"/>
                  </a:lnTo>
                  <a:close/>
                </a:path>
                <a:path w="626110" h="47625">
                  <a:moveTo>
                    <a:pt x="106222" y="23609"/>
                  </a:move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06222" y="23609"/>
                  </a:lnTo>
                  <a:close/>
                </a:path>
                <a:path w="626110" h="47625">
                  <a:moveTo>
                    <a:pt x="118021" y="11798"/>
                  </a:moveTo>
                  <a:lnTo>
                    <a:pt x="106222" y="11798"/>
                  </a:lnTo>
                  <a:lnTo>
                    <a:pt x="94424" y="11798"/>
                  </a:lnTo>
                  <a:lnTo>
                    <a:pt x="94424" y="23596"/>
                  </a:lnTo>
                  <a:lnTo>
                    <a:pt x="106222" y="23596"/>
                  </a:lnTo>
                  <a:lnTo>
                    <a:pt x="118021" y="23596"/>
                  </a:lnTo>
                  <a:lnTo>
                    <a:pt x="118021" y="11798"/>
                  </a:lnTo>
                  <a:close/>
                </a:path>
                <a:path w="626110" h="47625">
                  <a:moveTo>
                    <a:pt x="141617" y="23609"/>
                  </a:moveTo>
                  <a:lnTo>
                    <a:pt x="129832" y="23609"/>
                  </a:lnTo>
                  <a:lnTo>
                    <a:pt x="129832" y="35407"/>
                  </a:lnTo>
                  <a:lnTo>
                    <a:pt x="141617" y="35407"/>
                  </a:lnTo>
                  <a:lnTo>
                    <a:pt x="141617" y="23609"/>
                  </a:lnTo>
                  <a:close/>
                </a:path>
                <a:path w="626110" h="47625">
                  <a:moveTo>
                    <a:pt x="141617" y="11798"/>
                  </a:moveTo>
                  <a:lnTo>
                    <a:pt x="129832" y="11798"/>
                  </a:lnTo>
                  <a:lnTo>
                    <a:pt x="129832" y="23596"/>
                  </a:lnTo>
                  <a:lnTo>
                    <a:pt x="141617" y="23596"/>
                  </a:lnTo>
                  <a:lnTo>
                    <a:pt x="141617" y="11798"/>
                  </a:lnTo>
                  <a:close/>
                </a:path>
                <a:path w="626110" h="47625">
                  <a:moveTo>
                    <a:pt x="177025" y="23609"/>
                  </a:moveTo>
                  <a:lnTo>
                    <a:pt x="165239" y="23609"/>
                  </a:ln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close/>
                </a:path>
                <a:path w="626110" h="47625">
                  <a:moveTo>
                    <a:pt x="177025" y="11798"/>
                  </a:moveTo>
                  <a:lnTo>
                    <a:pt x="165239" y="11798"/>
                  </a:lnTo>
                  <a:lnTo>
                    <a:pt x="153441" y="11798"/>
                  </a:lnTo>
                  <a:lnTo>
                    <a:pt x="153441" y="23596"/>
                  </a:lnTo>
                  <a:lnTo>
                    <a:pt x="165239" y="23596"/>
                  </a:lnTo>
                  <a:lnTo>
                    <a:pt x="177025" y="23596"/>
                  </a:lnTo>
                  <a:lnTo>
                    <a:pt x="177025" y="11798"/>
                  </a:lnTo>
                  <a:close/>
                </a:path>
                <a:path w="626110" h="47625">
                  <a:moveTo>
                    <a:pt x="188836" y="11798"/>
                  </a:moveTo>
                  <a:lnTo>
                    <a:pt x="177038" y="11798"/>
                  </a:lnTo>
                  <a:lnTo>
                    <a:pt x="177038" y="23596"/>
                  </a:lnTo>
                  <a:lnTo>
                    <a:pt x="188836" y="23596"/>
                  </a:lnTo>
                  <a:lnTo>
                    <a:pt x="188836" y="11798"/>
                  </a:lnTo>
                  <a:close/>
                </a:path>
                <a:path w="626110" h="47625">
                  <a:moveTo>
                    <a:pt x="212432" y="23609"/>
                  </a:moveTo>
                  <a:lnTo>
                    <a:pt x="200647" y="23609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close/>
                </a:path>
                <a:path w="626110" h="47625">
                  <a:moveTo>
                    <a:pt x="212432" y="11798"/>
                  </a:moveTo>
                  <a:lnTo>
                    <a:pt x="200647" y="11798"/>
                  </a:lnTo>
                  <a:lnTo>
                    <a:pt x="188849" y="11798"/>
                  </a:lnTo>
                  <a:lnTo>
                    <a:pt x="188849" y="23596"/>
                  </a:lnTo>
                  <a:lnTo>
                    <a:pt x="200647" y="23596"/>
                  </a:lnTo>
                  <a:lnTo>
                    <a:pt x="212432" y="23596"/>
                  </a:lnTo>
                  <a:lnTo>
                    <a:pt x="212432" y="11798"/>
                  </a:lnTo>
                  <a:close/>
                </a:path>
                <a:path w="626110" h="47625">
                  <a:moveTo>
                    <a:pt x="224243" y="23609"/>
                  </a:move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close/>
                </a:path>
                <a:path w="626110" h="47625">
                  <a:moveTo>
                    <a:pt x="236054" y="11798"/>
                  </a:moveTo>
                  <a:lnTo>
                    <a:pt x="224256" y="11798"/>
                  </a:lnTo>
                  <a:lnTo>
                    <a:pt x="224256" y="23596"/>
                  </a:lnTo>
                  <a:lnTo>
                    <a:pt x="236054" y="23596"/>
                  </a:lnTo>
                  <a:lnTo>
                    <a:pt x="236054" y="11798"/>
                  </a:lnTo>
                  <a:close/>
                </a:path>
                <a:path w="626110" h="47625">
                  <a:moveTo>
                    <a:pt x="247853" y="23609"/>
                  </a:moveTo>
                  <a:lnTo>
                    <a:pt x="236054" y="23609"/>
                  </a:lnTo>
                  <a:lnTo>
                    <a:pt x="236054" y="35407"/>
                  </a:lnTo>
                  <a:lnTo>
                    <a:pt x="247853" y="35407"/>
                  </a:lnTo>
                  <a:lnTo>
                    <a:pt x="247853" y="23609"/>
                  </a:lnTo>
                  <a:close/>
                </a:path>
                <a:path w="626110" h="47625">
                  <a:moveTo>
                    <a:pt x="259651" y="11798"/>
                  </a:moveTo>
                  <a:lnTo>
                    <a:pt x="247865" y="11798"/>
                  </a:lnTo>
                  <a:lnTo>
                    <a:pt x="247865" y="23596"/>
                  </a:lnTo>
                  <a:lnTo>
                    <a:pt x="259651" y="23596"/>
                  </a:lnTo>
                  <a:lnTo>
                    <a:pt x="259651" y="11798"/>
                  </a:lnTo>
                  <a:close/>
                </a:path>
                <a:path w="626110" h="47625">
                  <a:moveTo>
                    <a:pt x="271462" y="23609"/>
                  </a:moveTo>
                  <a:lnTo>
                    <a:pt x="259664" y="23609"/>
                  </a:lnTo>
                  <a:lnTo>
                    <a:pt x="259664" y="35407"/>
                  </a:lnTo>
                  <a:lnTo>
                    <a:pt x="271462" y="35407"/>
                  </a:lnTo>
                  <a:lnTo>
                    <a:pt x="271462" y="23609"/>
                  </a:lnTo>
                  <a:close/>
                </a:path>
                <a:path w="626110" h="47625">
                  <a:moveTo>
                    <a:pt x="283273" y="23609"/>
                  </a:moveTo>
                  <a:lnTo>
                    <a:pt x="271475" y="23609"/>
                  </a:lnTo>
                  <a:lnTo>
                    <a:pt x="271475" y="35407"/>
                  </a:lnTo>
                  <a:lnTo>
                    <a:pt x="283273" y="35407"/>
                  </a:lnTo>
                  <a:lnTo>
                    <a:pt x="283273" y="23609"/>
                  </a:lnTo>
                  <a:close/>
                </a:path>
                <a:path w="626110" h="47625">
                  <a:moveTo>
                    <a:pt x="306857" y="11798"/>
                  </a:moveTo>
                  <a:lnTo>
                    <a:pt x="295071" y="11798"/>
                  </a:lnTo>
                  <a:lnTo>
                    <a:pt x="283273" y="11798"/>
                  </a:lnTo>
                  <a:lnTo>
                    <a:pt x="283273" y="23596"/>
                  </a:lnTo>
                  <a:lnTo>
                    <a:pt x="295071" y="23596"/>
                  </a:lnTo>
                  <a:lnTo>
                    <a:pt x="306857" y="23596"/>
                  </a:lnTo>
                  <a:lnTo>
                    <a:pt x="306857" y="11798"/>
                  </a:lnTo>
                  <a:close/>
                </a:path>
                <a:path w="626110" h="47625">
                  <a:moveTo>
                    <a:pt x="330479" y="11798"/>
                  </a:moveTo>
                  <a:lnTo>
                    <a:pt x="318681" y="11798"/>
                  </a:lnTo>
                  <a:lnTo>
                    <a:pt x="306882" y="11798"/>
                  </a:lnTo>
                  <a:lnTo>
                    <a:pt x="306882" y="23596"/>
                  </a:lnTo>
                  <a:lnTo>
                    <a:pt x="318681" y="23596"/>
                  </a:lnTo>
                  <a:lnTo>
                    <a:pt x="330479" y="23596"/>
                  </a:lnTo>
                  <a:lnTo>
                    <a:pt x="330479" y="11798"/>
                  </a:lnTo>
                  <a:close/>
                </a:path>
                <a:path w="626110" h="47625">
                  <a:moveTo>
                    <a:pt x="342290" y="23609"/>
                  </a:moveTo>
                  <a:lnTo>
                    <a:pt x="330492" y="23609"/>
                  </a:lnTo>
                  <a:lnTo>
                    <a:pt x="330492" y="35407"/>
                  </a:lnTo>
                  <a:lnTo>
                    <a:pt x="342290" y="35407"/>
                  </a:lnTo>
                  <a:lnTo>
                    <a:pt x="342290" y="23609"/>
                  </a:lnTo>
                  <a:close/>
                </a:path>
                <a:path w="626110" h="47625">
                  <a:moveTo>
                    <a:pt x="365887" y="0"/>
                  </a:moveTo>
                  <a:lnTo>
                    <a:pt x="354088" y="0"/>
                  </a:lnTo>
                  <a:lnTo>
                    <a:pt x="354088" y="11798"/>
                  </a:lnTo>
                  <a:lnTo>
                    <a:pt x="342290" y="11798"/>
                  </a:lnTo>
                  <a:lnTo>
                    <a:pt x="342290" y="0"/>
                  </a:lnTo>
                  <a:lnTo>
                    <a:pt x="330492" y="0"/>
                  </a:lnTo>
                  <a:lnTo>
                    <a:pt x="330492" y="11798"/>
                  </a:lnTo>
                  <a:lnTo>
                    <a:pt x="330492" y="23596"/>
                  </a:lnTo>
                  <a:lnTo>
                    <a:pt x="342290" y="23596"/>
                  </a:lnTo>
                  <a:lnTo>
                    <a:pt x="354088" y="23596"/>
                  </a:lnTo>
                  <a:lnTo>
                    <a:pt x="365887" y="23596"/>
                  </a:lnTo>
                  <a:lnTo>
                    <a:pt x="365887" y="11798"/>
                  </a:lnTo>
                  <a:lnTo>
                    <a:pt x="365887" y="0"/>
                  </a:lnTo>
                  <a:close/>
                </a:path>
                <a:path w="626110" h="47625">
                  <a:moveTo>
                    <a:pt x="389496" y="23609"/>
                  </a:moveTo>
                  <a:lnTo>
                    <a:pt x="377698" y="23609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close/>
                </a:path>
                <a:path w="626110" h="47625">
                  <a:moveTo>
                    <a:pt x="389496" y="11798"/>
                  </a:moveTo>
                  <a:lnTo>
                    <a:pt x="377698" y="11798"/>
                  </a:lnTo>
                  <a:lnTo>
                    <a:pt x="365899" y="11798"/>
                  </a:lnTo>
                  <a:lnTo>
                    <a:pt x="365899" y="23596"/>
                  </a:lnTo>
                  <a:lnTo>
                    <a:pt x="377698" y="23596"/>
                  </a:lnTo>
                  <a:lnTo>
                    <a:pt x="389496" y="23596"/>
                  </a:lnTo>
                  <a:lnTo>
                    <a:pt x="389496" y="11798"/>
                  </a:lnTo>
                  <a:close/>
                </a:path>
                <a:path w="626110" h="47625">
                  <a:moveTo>
                    <a:pt x="401307" y="0"/>
                  </a:move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01307" y="0"/>
                  </a:lnTo>
                  <a:close/>
                </a:path>
                <a:path w="626110" h="47625">
                  <a:moveTo>
                    <a:pt x="424903" y="23609"/>
                  </a:moveTo>
                  <a:lnTo>
                    <a:pt x="413105" y="23609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close/>
                </a:path>
                <a:path w="626110" h="47625">
                  <a:moveTo>
                    <a:pt x="436714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24916" y="23596"/>
                  </a:lnTo>
                  <a:lnTo>
                    <a:pt x="436714" y="23596"/>
                  </a:lnTo>
                  <a:lnTo>
                    <a:pt x="436714" y="11798"/>
                  </a:lnTo>
                  <a:lnTo>
                    <a:pt x="436714" y="0"/>
                  </a:lnTo>
                  <a:close/>
                </a:path>
                <a:path w="626110" h="47625">
                  <a:moveTo>
                    <a:pt x="460311" y="23609"/>
                  </a:moveTo>
                  <a:lnTo>
                    <a:pt x="448513" y="23609"/>
                  </a:lnTo>
                  <a:lnTo>
                    <a:pt x="448513" y="35407"/>
                  </a:lnTo>
                  <a:lnTo>
                    <a:pt x="460311" y="35407"/>
                  </a:lnTo>
                  <a:lnTo>
                    <a:pt x="460311" y="23609"/>
                  </a:lnTo>
                  <a:close/>
                </a:path>
                <a:path w="626110" h="47625">
                  <a:moveTo>
                    <a:pt x="460311" y="0"/>
                  </a:moveTo>
                  <a:lnTo>
                    <a:pt x="448513" y="0"/>
                  </a:lnTo>
                  <a:lnTo>
                    <a:pt x="448513" y="11798"/>
                  </a:lnTo>
                  <a:lnTo>
                    <a:pt x="448513" y="23596"/>
                  </a:lnTo>
                  <a:lnTo>
                    <a:pt x="460311" y="23596"/>
                  </a:lnTo>
                  <a:lnTo>
                    <a:pt x="460311" y="11798"/>
                  </a:lnTo>
                  <a:lnTo>
                    <a:pt x="460311" y="0"/>
                  </a:lnTo>
                  <a:close/>
                </a:path>
                <a:path w="626110" h="47625">
                  <a:moveTo>
                    <a:pt x="483920" y="23609"/>
                  </a:moveTo>
                  <a:lnTo>
                    <a:pt x="472122" y="23609"/>
                  </a:lnTo>
                  <a:lnTo>
                    <a:pt x="472122" y="35407"/>
                  </a:lnTo>
                  <a:lnTo>
                    <a:pt x="483920" y="35407"/>
                  </a:lnTo>
                  <a:lnTo>
                    <a:pt x="483920" y="23609"/>
                  </a:lnTo>
                  <a:close/>
                </a:path>
                <a:path w="626110" h="47625">
                  <a:moveTo>
                    <a:pt x="483920" y="0"/>
                  </a:moveTo>
                  <a:lnTo>
                    <a:pt x="472122" y="0"/>
                  </a:lnTo>
                  <a:lnTo>
                    <a:pt x="460324" y="0"/>
                  </a:lnTo>
                  <a:lnTo>
                    <a:pt x="460324" y="11798"/>
                  </a:lnTo>
                  <a:lnTo>
                    <a:pt x="460324" y="23596"/>
                  </a:lnTo>
                  <a:lnTo>
                    <a:pt x="472122" y="23596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10" h="47625">
                  <a:moveTo>
                    <a:pt x="495731" y="23609"/>
                  </a:move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495731" y="23609"/>
                  </a:lnTo>
                  <a:close/>
                </a:path>
                <a:path w="626110" h="47625">
                  <a:moveTo>
                    <a:pt x="507530" y="11798"/>
                  </a:moveTo>
                  <a:lnTo>
                    <a:pt x="495731" y="11798"/>
                  </a:lnTo>
                  <a:lnTo>
                    <a:pt x="495731" y="23596"/>
                  </a:lnTo>
                  <a:lnTo>
                    <a:pt x="507530" y="23596"/>
                  </a:lnTo>
                  <a:lnTo>
                    <a:pt x="507530" y="11798"/>
                  </a:lnTo>
                  <a:close/>
                </a:path>
                <a:path w="626110" h="47625">
                  <a:moveTo>
                    <a:pt x="519328" y="0"/>
                  </a:moveTo>
                  <a:lnTo>
                    <a:pt x="507530" y="0"/>
                  </a:lnTo>
                  <a:lnTo>
                    <a:pt x="507530" y="11798"/>
                  </a:lnTo>
                  <a:lnTo>
                    <a:pt x="519328" y="11798"/>
                  </a:lnTo>
                  <a:lnTo>
                    <a:pt x="519328" y="0"/>
                  </a:lnTo>
                  <a:close/>
                </a:path>
                <a:path w="626110" h="47625">
                  <a:moveTo>
                    <a:pt x="531139" y="23609"/>
                  </a:moveTo>
                  <a:lnTo>
                    <a:pt x="519341" y="23609"/>
                  </a:lnTo>
                  <a:lnTo>
                    <a:pt x="519341" y="35407"/>
                  </a:lnTo>
                  <a:lnTo>
                    <a:pt x="531139" y="35407"/>
                  </a:lnTo>
                  <a:lnTo>
                    <a:pt x="531139" y="23609"/>
                  </a:lnTo>
                  <a:close/>
                </a:path>
                <a:path w="626110" h="47625">
                  <a:moveTo>
                    <a:pt x="542937" y="11798"/>
                  </a:moveTo>
                  <a:lnTo>
                    <a:pt x="531139" y="11798"/>
                  </a:lnTo>
                  <a:lnTo>
                    <a:pt x="531139" y="0"/>
                  </a:lnTo>
                  <a:lnTo>
                    <a:pt x="519341" y="0"/>
                  </a:lnTo>
                  <a:lnTo>
                    <a:pt x="519341" y="11798"/>
                  </a:lnTo>
                  <a:lnTo>
                    <a:pt x="519341" y="23596"/>
                  </a:lnTo>
                  <a:lnTo>
                    <a:pt x="531139" y="23596"/>
                  </a:lnTo>
                  <a:lnTo>
                    <a:pt x="542937" y="23596"/>
                  </a:lnTo>
                  <a:lnTo>
                    <a:pt x="542937" y="11798"/>
                  </a:lnTo>
                  <a:close/>
                </a:path>
                <a:path w="626110" h="47625">
                  <a:moveTo>
                    <a:pt x="578345" y="0"/>
                  </a:moveTo>
                  <a:lnTo>
                    <a:pt x="566547" y="0"/>
                  </a:lnTo>
                  <a:lnTo>
                    <a:pt x="566547" y="11798"/>
                  </a:lnTo>
                  <a:lnTo>
                    <a:pt x="554748" y="11798"/>
                  </a:ln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66547" y="23596"/>
                  </a:lnTo>
                  <a:lnTo>
                    <a:pt x="578345" y="23596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26110" h="47625">
                  <a:moveTo>
                    <a:pt x="590156" y="23609"/>
                  </a:moveTo>
                  <a:lnTo>
                    <a:pt x="578358" y="23609"/>
                  </a:lnTo>
                  <a:lnTo>
                    <a:pt x="578358" y="35407"/>
                  </a:lnTo>
                  <a:lnTo>
                    <a:pt x="590156" y="35407"/>
                  </a:lnTo>
                  <a:lnTo>
                    <a:pt x="590156" y="23609"/>
                  </a:lnTo>
                  <a:close/>
                </a:path>
                <a:path w="626110" h="47625">
                  <a:moveTo>
                    <a:pt x="613765" y="0"/>
                  </a:move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13765" y="0"/>
                  </a:lnTo>
                  <a:close/>
                </a:path>
                <a:path w="626110" h="47625">
                  <a:moveTo>
                    <a:pt x="625563" y="23609"/>
                  </a:moveTo>
                  <a:lnTo>
                    <a:pt x="613765" y="23609"/>
                  </a:lnTo>
                  <a:lnTo>
                    <a:pt x="601967" y="23609"/>
                  </a:lnTo>
                  <a:lnTo>
                    <a:pt x="601967" y="35407"/>
                  </a:lnTo>
                  <a:lnTo>
                    <a:pt x="613765" y="35407"/>
                  </a:lnTo>
                  <a:lnTo>
                    <a:pt x="625563" y="35407"/>
                  </a:lnTo>
                  <a:lnTo>
                    <a:pt x="625563" y="23609"/>
                  </a:lnTo>
                  <a:close/>
                </a:path>
                <a:path w="626110" h="47625">
                  <a:moveTo>
                    <a:pt x="625563" y="11798"/>
                  </a:moveTo>
                  <a:lnTo>
                    <a:pt x="613765" y="11798"/>
                  </a:lnTo>
                  <a:lnTo>
                    <a:pt x="613765" y="23596"/>
                  </a:lnTo>
                  <a:lnTo>
                    <a:pt x="625563" y="23596"/>
                  </a:lnTo>
                  <a:lnTo>
                    <a:pt x="625563" y="117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94843" y="5359945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10" h="35560">
                  <a:moveTo>
                    <a:pt x="23596" y="11811"/>
                  </a:moveTo>
                  <a:lnTo>
                    <a:pt x="11798" y="11811"/>
                  </a:lnTo>
                  <a:lnTo>
                    <a:pt x="0" y="11811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11798" y="23622"/>
                  </a:lnTo>
                  <a:lnTo>
                    <a:pt x="23596" y="23622"/>
                  </a:lnTo>
                  <a:lnTo>
                    <a:pt x="23596" y="11811"/>
                  </a:lnTo>
                  <a:close/>
                </a:path>
                <a:path w="626110" h="35560">
                  <a:moveTo>
                    <a:pt x="47205" y="23609"/>
                  </a:move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47205" y="23609"/>
                  </a:lnTo>
                  <a:close/>
                </a:path>
                <a:path w="626110" h="35560">
                  <a:moveTo>
                    <a:pt x="82613" y="0"/>
                  </a:moveTo>
                  <a:lnTo>
                    <a:pt x="70815" y="0"/>
                  </a:lnTo>
                  <a:lnTo>
                    <a:pt x="59016" y="0"/>
                  </a:lnTo>
                  <a:lnTo>
                    <a:pt x="59016" y="11798"/>
                  </a:lnTo>
                  <a:lnTo>
                    <a:pt x="70815" y="11798"/>
                  </a:lnTo>
                  <a:lnTo>
                    <a:pt x="82613" y="11798"/>
                  </a:lnTo>
                  <a:lnTo>
                    <a:pt x="82613" y="0"/>
                  </a:lnTo>
                  <a:close/>
                </a:path>
                <a:path w="626110" h="35560">
                  <a:moveTo>
                    <a:pt x="94411" y="11811"/>
                  </a:moveTo>
                  <a:lnTo>
                    <a:pt x="82613" y="11811"/>
                  </a:lnTo>
                  <a:lnTo>
                    <a:pt x="82613" y="23609"/>
                  </a:lnTo>
                  <a:lnTo>
                    <a:pt x="70815" y="23609"/>
                  </a:lnTo>
                  <a:lnTo>
                    <a:pt x="70815" y="11811"/>
                  </a:lnTo>
                  <a:lnTo>
                    <a:pt x="59016" y="11811"/>
                  </a:lnTo>
                  <a:lnTo>
                    <a:pt x="59016" y="23622"/>
                  </a:lnTo>
                  <a:lnTo>
                    <a:pt x="70815" y="23622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22"/>
                  </a:lnTo>
                  <a:lnTo>
                    <a:pt x="94411" y="23622"/>
                  </a:lnTo>
                  <a:lnTo>
                    <a:pt x="94411" y="11811"/>
                  </a:lnTo>
                  <a:close/>
                </a:path>
                <a:path w="626110" h="35560">
                  <a:moveTo>
                    <a:pt x="129806" y="11811"/>
                  </a:moveTo>
                  <a:lnTo>
                    <a:pt x="118021" y="11811"/>
                  </a:lnTo>
                  <a:lnTo>
                    <a:pt x="106222" y="11811"/>
                  </a:lnTo>
                  <a:lnTo>
                    <a:pt x="106222" y="23609"/>
                  </a:ln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18021" y="35407"/>
                  </a:lnTo>
                  <a:lnTo>
                    <a:pt x="118021" y="23622"/>
                  </a:lnTo>
                  <a:lnTo>
                    <a:pt x="129806" y="23622"/>
                  </a:lnTo>
                  <a:lnTo>
                    <a:pt x="129806" y="11811"/>
                  </a:lnTo>
                  <a:close/>
                </a:path>
                <a:path w="626110" h="35560">
                  <a:moveTo>
                    <a:pt x="129806" y="0"/>
                  </a:moveTo>
                  <a:lnTo>
                    <a:pt x="118021" y="0"/>
                  </a:lnTo>
                  <a:lnTo>
                    <a:pt x="106222" y="0"/>
                  </a:lnTo>
                  <a:lnTo>
                    <a:pt x="94424" y="0"/>
                  </a:lnTo>
                  <a:lnTo>
                    <a:pt x="94424" y="11798"/>
                  </a:lnTo>
                  <a:lnTo>
                    <a:pt x="106222" y="11798"/>
                  </a:lnTo>
                  <a:lnTo>
                    <a:pt x="118021" y="11798"/>
                  </a:lnTo>
                  <a:lnTo>
                    <a:pt x="129806" y="11798"/>
                  </a:lnTo>
                  <a:lnTo>
                    <a:pt x="129806" y="0"/>
                  </a:lnTo>
                  <a:close/>
                </a:path>
                <a:path w="626110" h="35560">
                  <a:moveTo>
                    <a:pt x="153428" y="23609"/>
                  </a:moveTo>
                  <a:lnTo>
                    <a:pt x="141630" y="23609"/>
                  </a:lnTo>
                  <a:lnTo>
                    <a:pt x="141630" y="35407"/>
                  </a:lnTo>
                  <a:lnTo>
                    <a:pt x="153428" y="35407"/>
                  </a:lnTo>
                  <a:lnTo>
                    <a:pt x="153428" y="23609"/>
                  </a:lnTo>
                  <a:close/>
                </a:path>
                <a:path w="626110" h="35560">
                  <a:moveTo>
                    <a:pt x="153428" y="0"/>
                  </a:moveTo>
                  <a:lnTo>
                    <a:pt x="141630" y="0"/>
                  </a:lnTo>
                  <a:lnTo>
                    <a:pt x="141630" y="11798"/>
                  </a:lnTo>
                  <a:lnTo>
                    <a:pt x="153428" y="11798"/>
                  </a:lnTo>
                  <a:lnTo>
                    <a:pt x="153428" y="0"/>
                  </a:lnTo>
                  <a:close/>
                </a:path>
                <a:path w="626110" h="35560">
                  <a:moveTo>
                    <a:pt x="177025" y="23609"/>
                  </a:moveTo>
                  <a:lnTo>
                    <a:pt x="165239" y="23609"/>
                  </a:lnTo>
                  <a:lnTo>
                    <a:pt x="165239" y="11811"/>
                  </a:lnTo>
                  <a:lnTo>
                    <a:pt x="153441" y="11811"/>
                  </a:ln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close/>
                </a:path>
                <a:path w="626110" h="35560">
                  <a:moveTo>
                    <a:pt x="177025" y="0"/>
                  </a:moveTo>
                  <a:lnTo>
                    <a:pt x="165239" y="0"/>
                  </a:lnTo>
                  <a:lnTo>
                    <a:pt x="165239" y="11798"/>
                  </a:lnTo>
                  <a:lnTo>
                    <a:pt x="177025" y="11798"/>
                  </a:lnTo>
                  <a:lnTo>
                    <a:pt x="177025" y="0"/>
                  </a:lnTo>
                  <a:close/>
                </a:path>
                <a:path w="626110" h="35560">
                  <a:moveTo>
                    <a:pt x="188836" y="0"/>
                  </a:moveTo>
                  <a:lnTo>
                    <a:pt x="177038" y="0"/>
                  </a:lnTo>
                  <a:lnTo>
                    <a:pt x="177038" y="11798"/>
                  </a:lnTo>
                  <a:lnTo>
                    <a:pt x="188836" y="11798"/>
                  </a:lnTo>
                  <a:lnTo>
                    <a:pt x="188836" y="0"/>
                  </a:lnTo>
                  <a:close/>
                </a:path>
                <a:path w="626110" h="35560">
                  <a:moveTo>
                    <a:pt x="212432" y="11811"/>
                  </a:moveTo>
                  <a:lnTo>
                    <a:pt x="200647" y="11811"/>
                  </a:lnTo>
                  <a:lnTo>
                    <a:pt x="188849" y="11811"/>
                  </a:lnTo>
                  <a:lnTo>
                    <a:pt x="188849" y="23622"/>
                  </a:lnTo>
                  <a:lnTo>
                    <a:pt x="200647" y="23622"/>
                  </a:lnTo>
                  <a:lnTo>
                    <a:pt x="212432" y="23622"/>
                  </a:lnTo>
                  <a:lnTo>
                    <a:pt x="212432" y="11811"/>
                  </a:lnTo>
                  <a:close/>
                </a:path>
                <a:path w="626110" h="35560">
                  <a:moveTo>
                    <a:pt x="224243" y="23609"/>
                  </a:move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close/>
                </a:path>
                <a:path w="626110" h="35560">
                  <a:moveTo>
                    <a:pt x="224243" y="0"/>
                  </a:moveTo>
                  <a:lnTo>
                    <a:pt x="212458" y="0"/>
                  </a:lnTo>
                  <a:lnTo>
                    <a:pt x="212458" y="11798"/>
                  </a:lnTo>
                  <a:lnTo>
                    <a:pt x="224243" y="11798"/>
                  </a:lnTo>
                  <a:lnTo>
                    <a:pt x="224243" y="0"/>
                  </a:lnTo>
                  <a:close/>
                </a:path>
                <a:path w="626110" h="35560">
                  <a:moveTo>
                    <a:pt x="247853" y="11811"/>
                  </a:moveTo>
                  <a:lnTo>
                    <a:pt x="236054" y="11811"/>
                  </a:lnTo>
                  <a:lnTo>
                    <a:pt x="224256" y="11811"/>
                  </a:ln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36054" y="23622"/>
                  </a:lnTo>
                  <a:lnTo>
                    <a:pt x="247853" y="23622"/>
                  </a:lnTo>
                  <a:lnTo>
                    <a:pt x="247853" y="11811"/>
                  </a:lnTo>
                  <a:close/>
                </a:path>
                <a:path w="626110" h="35560">
                  <a:moveTo>
                    <a:pt x="247853" y="0"/>
                  </a:moveTo>
                  <a:lnTo>
                    <a:pt x="236054" y="0"/>
                  </a:lnTo>
                  <a:lnTo>
                    <a:pt x="224256" y="0"/>
                  </a:lnTo>
                  <a:lnTo>
                    <a:pt x="224256" y="11798"/>
                  </a:lnTo>
                  <a:lnTo>
                    <a:pt x="236054" y="11798"/>
                  </a:lnTo>
                  <a:lnTo>
                    <a:pt x="247853" y="11798"/>
                  </a:lnTo>
                  <a:lnTo>
                    <a:pt x="247853" y="0"/>
                  </a:lnTo>
                  <a:close/>
                </a:path>
                <a:path w="626110" h="35560">
                  <a:moveTo>
                    <a:pt x="259651" y="23609"/>
                  </a:moveTo>
                  <a:lnTo>
                    <a:pt x="247865" y="23609"/>
                  </a:lnTo>
                  <a:lnTo>
                    <a:pt x="247865" y="35407"/>
                  </a:lnTo>
                  <a:lnTo>
                    <a:pt x="259651" y="35407"/>
                  </a:lnTo>
                  <a:lnTo>
                    <a:pt x="259651" y="23609"/>
                  </a:lnTo>
                  <a:close/>
                </a:path>
                <a:path w="626110" h="35560">
                  <a:moveTo>
                    <a:pt x="259651" y="0"/>
                  </a:moveTo>
                  <a:lnTo>
                    <a:pt x="247865" y="0"/>
                  </a:lnTo>
                  <a:lnTo>
                    <a:pt x="247865" y="11798"/>
                  </a:lnTo>
                  <a:lnTo>
                    <a:pt x="259651" y="11798"/>
                  </a:lnTo>
                  <a:lnTo>
                    <a:pt x="259651" y="0"/>
                  </a:lnTo>
                  <a:close/>
                </a:path>
                <a:path w="626110" h="35560">
                  <a:moveTo>
                    <a:pt x="271462" y="23609"/>
                  </a:moveTo>
                  <a:lnTo>
                    <a:pt x="259664" y="23609"/>
                  </a:lnTo>
                  <a:lnTo>
                    <a:pt x="259664" y="35407"/>
                  </a:lnTo>
                  <a:lnTo>
                    <a:pt x="271462" y="35407"/>
                  </a:lnTo>
                  <a:lnTo>
                    <a:pt x="271462" y="23609"/>
                  </a:lnTo>
                  <a:close/>
                </a:path>
                <a:path w="626110" h="35560">
                  <a:moveTo>
                    <a:pt x="271462" y="0"/>
                  </a:moveTo>
                  <a:lnTo>
                    <a:pt x="259664" y="0"/>
                  </a:lnTo>
                  <a:lnTo>
                    <a:pt x="259664" y="11798"/>
                  </a:lnTo>
                  <a:lnTo>
                    <a:pt x="271462" y="11798"/>
                  </a:lnTo>
                  <a:lnTo>
                    <a:pt x="271462" y="0"/>
                  </a:lnTo>
                  <a:close/>
                </a:path>
                <a:path w="626110" h="35560">
                  <a:moveTo>
                    <a:pt x="306857" y="23609"/>
                  </a:moveTo>
                  <a:lnTo>
                    <a:pt x="295071" y="23609"/>
                  </a:lnTo>
                  <a:lnTo>
                    <a:pt x="283273" y="23609"/>
                  </a:lnTo>
                  <a:lnTo>
                    <a:pt x="271475" y="23609"/>
                  </a:lnTo>
                  <a:lnTo>
                    <a:pt x="271475" y="35407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close/>
                </a:path>
                <a:path w="626110" h="35560">
                  <a:moveTo>
                    <a:pt x="306857" y="0"/>
                  </a:moveTo>
                  <a:lnTo>
                    <a:pt x="295071" y="0"/>
                  </a:lnTo>
                  <a:lnTo>
                    <a:pt x="283273" y="0"/>
                  </a:lnTo>
                  <a:lnTo>
                    <a:pt x="283273" y="11798"/>
                  </a:lnTo>
                  <a:lnTo>
                    <a:pt x="295071" y="11798"/>
                  </a:lnTo>
                  <a:lnTo>
                    <a:pt x="306857" y="11798"/>
                  </a:lnTo>
                  <a:lnTo>
                    <a:pt x="306857" y="0"/>
                  </a:lnTo>
                  <a:close/>
                </a:path>
                <a:path w="626110" h="35560">
                  <a:moveTo>
                    <a:pt x="330479" y="11811"/>
                  </a:moveTo>
                  <a:lnTo>
                    <a:pt x="318681" y="11811"/>
                  </a:lnTo>
                  <a:lnTo>
                    <a:pt x="306882" y="11811"/>
                  </a:lnTo>
                  <a:lnTo>
                    <a:pt x="306882" y="23609"/>
                  </a:lnTo>
                  <a:lnTo>
                    <a:pt x="306882" y="35407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22"/>
                  </a:lnTo>
                  <a:lnTo>
                    <a:pt x="330479" y="11811"/>
                  </a:lnTo>
                  <a:close/>
                </a:path>
                <a:path w="626110" h="35560">
                  <a:moveTo>
                    <a:pt x="330479" y="0"/>
                  </a:moveTo>
                  <a:lnTo>
                    <a:pt x="318681" y="0"/>
                  </a:lnTo>
                  <a:lnTo>
                    <a:pt x="318681" y="11798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26110" h="35560">
                  <a:moveTo>
                    <a:pt x="365887" y="11811"/>
                  </a:moveTo>
                  <a:lnTo>
                    <a:pt x="354088" y="11811"/>
                  </a:lnTo>
                  <a:lnTo>
                    <a:pt x="354088" y="23609"/>
                  </a:lnTo>
                  <a:lnTo>
                    <a:pt x="342290" y="23609"/>
                  </a:lnTo>
                  <a:lnTo>
                    <a:pt x="342290" y="11811"/>
                  </a:lnTo>
                  <a:lnTo>
                    <a:pt x="330492" y="11811"/>
                  </a:lnTo>
                  <a:lnTo>
                    <a:pt x="330492" y="23622"/>
                  </a:lnTo>
                  <a:lnTo>
                    <a:pt x="342290" y="23622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54088" y="23622"/>
                  </a:lnTo>
                  <a:lnTo>
                    <a:pt x="365887" y="23622"/>
                  </a:lnTo>
                  <a:lnTo>
                    <a:pt x="365887" y="11811"/>
                  </a:lnTo>
                  <a:close/>
                </a:path>
                <a:path w="626110" h="35560">
                  <a:moveTo>
                    <a:pt x="389496" y="11811"/>
                  </a:moveTo>
                  <a:lnTo>
                    <a:pt x="377698" y="11811"/>
                  </a:lnTo>
                  <a:lnTo>
                    <a:pt x="377698" y="23622"/>
                  </a:lnTo>
                  <a:lnTo>
                    <a:pt x="389496" y="23622"/>
                  </a:lnTo>
                  <a:lnTo>
                    <a:pt x="389496" y="11811"/>
                  </a:lnTo>
                  <a:close/>
                </a:path>
                <a:path w="626110" h="35560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26110" h="35560">
                  <a:moveTo>
                    <a:pt x="424903" y="11811"/>
                  </a:moveTo>
                  <a:lnTo>
                    <a:pt x="413105" y="11811"/>
                  </a:lnTo>
                  <a:lnTo>
                    <a:pt x="413105" y="23622"/>
                  </a:lnTo>
                  <a:lnTo>
                    <a:pt x="424903" y="23622"/>
                  </a:lnTo>
                  <a:lnTo>
                    <a:pt x="424903" y="11811"/>
                  </a:lnTo>
                  <a:close/>
                </a:path>
                <a:path w="626110" h="35560">
                  <a:moveTo>
                    <a:pt x="424903" y="0"/>
                  </a:moveTo>
                  <a:lnTo>
                    <a:pt x="413105" y="0"/>
                  </a:lnTo>
                  <a:lnTo>
                    <a:pt x="401307" y="0"/>
                  </a:lnTo>
                  <a:lnTo>
                    <a:pt x="401307" y="11798"/>
                  </a:lnTo>
                  <a:lnTo>
                    <a:pt x="413105" y="11798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26110" h="35560">
                  <a:moveTo>
                    <a:pt x="448513" y="11811"/>
                  </a:moveTo>
                  <a:lnTo>
                    <a:pt x="436714" y="11811"/>
                  </a:lnTo>
                  <a:lnTo>
                    <a:pt x="424916" y="11811"/>
                  </a:lnTo>
                  <a:lnTo>
                    <a:pt x="424916" y="23622"/>
                  </a:lnTo>
                  <a:lnTo>
                    <a:pt x="436714" y="23622"/>
                  </a:lnTo>
                  <a:lnTo>
                    <a:pt x="448513" y="23622"/>
                  </a:lnTo>
                  <a:lnTo>
                    <a:pt x="448513" y="11811"/>
                  </a:lnTo>
                  <a:close/>
                </a:path>
                <a:path w="626110" h="35560">
                  <a:moveTo>
                    <a:pt x="448513" y="0"/>
                  </a:moveTo>
                  <a:lnTo>
                    <a:pt x="436714" y="0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48513" y="0"/>
                  </a:lnTo>
                  <a:close/>
                </a:path>
                <a:path w="626110" h="35560">
                  <a:moveTo>
                    <a:pt x="472122" y="11811"/>
                  </a:moveTo>
                  <a:lnTo>
                    <a:pt x="460324" y="11811"/>
                  </a:lnTo>
                  <a:lnTo>
                    <a:pt x="460324" y="23622"/>
                  </a:lnTo>
                  <a:lnTo>
                    <a:pt x="472122" y="23622"/>
                  </a:lnTo>
                  <a:lnTo>
                    <a:pt x="472122" y="11811"/>
                  </a:lnTo>
                  <a:close/>
                </a:path>
                <a:path w="626110" h="35560">
                  <a:moveTo>
                    <a:pt x="472122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72122" y="11798"/>
                  </a:lnTo>
                  <a:lnTo>
                    <a:pt x="472122" y="0"/>
                  </a:lnTo>
                  <a:close/>
                </a:path>
                <a:path w="626110" h="35560">
                  <a:moveTo>
                    <a:pt x="519328" y="11811"/>
                  </a:moveTo>
                  <a:lnTo>
                    <a:pt x="507530" y="11811"/>
                  </a:lnTo>
                  <a:lnTo>
                    <a:pt x="507530" y="23622"/>
                  </a:lnTo>
                  <a:lnTo>
                    <a:pt x="519328" y="23622"/>
                  </a:lnTo>
                  <a:lnTo>
                    <a:pt x="519328" y="11811"/>
                  </a:lnTo>
                  <a:close/>
                </a:path>
                <a:path w="626110" h="35560">
                  <a:moveTo>
                    <a:pt x="531139" y="11811"/>
                  </a:moveTo>
                  <a:lnTo>
                    <a:pt x="519341" y="11811"/>
                  </a:lnTo>
                  <a:lnTo>
                    <a:pt x="519341" y="23622"/>
                  </a:lnTo>
                  <a:lnTo>
                    <a:pt x="531139" y="23622"/>
                  </a:lnTo>
                  <a:lnTo>
                    <a:pt x="531139" y="11811"/>
                  </a:lnTo>
                  <a:close/>
                </a:path>
                <a:path w="626110" h="35560">
                  <a:moveTo>
                    <a:pt x="531139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31139" y="11798"/>
                  </a:lnTo>
                  <a:lnTo>
                    <a:pt x="531139" y="0"/>
                  </a:lnTo>
                  <a:close/>
                </a:path>
                <a:path w="626110" h="35560">
                  <a:moveTo>
                    <a:pt x="578345" y="11811"/>
                  </a:moveTo>
                  <a:lnTo>
                    <a:pt x="566547" y="11811"/>
                  </a:lnTo>
                  <a:lnTo>
                    <a:pt x="566547" y="23622"/>
                  </a:lnTo>
                  <a:lnTo>
                    <a:pt x="578345" y="23622"/>
                  </a:lnTo>
                  <a:lnTo>
                    <a:pt x="578345" y="11811"/>
                  </a:lnTo>
                  <a:close/>
                </a:path>
                <a:path w="626110" h="35560">
                  <a:moveTo>
                    <a:pt x="578345" y="0"/>
                  </a:moveTo>
                  <a:lnTo>
                    <a:pt x="566547" y="0"/>
                  </a:lnTo>
                  <a:lnTo>
                    <a:pt x="554748" y="0"/>
                  </a:ln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26110" h="35560">
                  <a:moveTo>
                    <a:pt x="590156" y="11811"/>
                  </a:moveTo>
                  <a:lnTo>
                    <a:pt x="578358" y="11811"/>
                  </a:lnTo>
                  <a:lnTo>
                    <a:pt x="578358" y="23622"/>
                  </a:lnTo>
                  <a:lnTo>
                    <a:pt x="590156" y="23622"/>
                  </a:lnTo>
                  <a:lnTo>
                    <a:pt x="590156" y="11811"/>
                  </a:lnTo>
                  <a:close/>
                </a:path>
                <a:path w="626110" h="35560">
                  <a:moveTo>
                    <a:pt x="601954" y="0"/>
                  </a:moveTo>
                  <a:lnTo>
                    <a:pt x="590156" y="0"/>
                  </a:lnTo>
                  <a:lnTo>
                    <a:pt x="578358" y="0"/>
                  </a:lnTo>
                  <a:lnTo>
                    <a:pt x="578358" y="11798"/>
                  </a:lnTo>
                  <a:lnTo>
                    <a:pt x="590156" y="11798"/>
                  </a:lnTo>
                  <a:lnTo>
                    <a:pt x="601954" y="11798"/>
                  </a:lnTo>
                  <a:lnTo>
                    <a:pt x="601954" y="0"/>
                  </a:lnTo>
                  <a:close/>
                </a:path>
                <a:path w="626110" h="35560">
                  <a:moveTo>
                    <a:pt x="625563" y="0"/>
                  </a:moveTo>
                  <a:lnTo>
                    <a:pt x="613765" y="0"/>
                  </a:ln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25563" y="11798"/>
                  </a:lnTo>
                  <a:lnTo>
                    <a:pt x="62556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106641" y="5383555"/>
              <a:ext cx="601980" cy="47625"/>
            </a:xfrm>
            <a:custGeom>
              <a:avLst/>
              <a:gdLst/>
              <a:ahLst/>
              <a:cxnLst/>
              <a:rect l="l" t="t" r="r" b="b"/>
              <a:pathLst>
                <a:path w="601980" h="47625">
                  <a:moveTo>
                    <a:pt x="11798" y="35407"/>
                  </a:moveTo>
                  <a:lnTo>
                    <a:pt x="0" y="35407"/>
                  </a:lnTo>
                  <a:lnTo>
                    <a:pt x="0" y="47205"/>
                  </a:lnTo>
                  <a:lnTo>
                    <a:pt x="11798" y="47205"/>
                  </a:lnTo>
                  <a:lnTo>
                    <a:pt x="11798" y="35407"/>
                  </a:lnTo>
                  <a:close/>
                </a:path>
                <a:path w="601980" h="47625">
                  <a:moveTo>
                    <a:pt x="11798" y="11798"/>
                  </a:moveTo>
                  <a:lnTo>
                    <a:pt x="0" y="11798"/>
                  </a:lnTo>
                  <a:lnTo>
                    <a:pt x="0" y="23596"/>
                  </a:lnTo>
                  <a:lnTo>
                    <a:pt x="11798" y="23596"/>
                  </a:lnTo>
                  <a:lnTo>
                    <a:pt x="11798" y="11798"/>
                  </a:lnTo>
                  <a:close/>
                </a:path>
                <a:path w="601980" h="47625">
                  <a:moveTo>
                    <a:pt x="47205" y="23609"/>
                  </a:moveTo>
                  <a:lnTo>
                    <a:pt x="35407" y="23609"/>
                  </a:lnTo>
                  <a:lnTo>
                    <a:pt x="23609" y="23609"/>
                  </a:lnTo>
                  <a:lnTo>
                    <a:pt x="23609" y="35407"/>
                  </a:lnTo>
                  <a:lnTo>
                    <a:pt x="23609" y="47205"/>
                  </a:lnTo>
                  <a:lnTo>
                    <a:pt x="35407" y="47205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47205" y="23609"/>
                  </a:lnTo>
                  <a:close/>
                </a:path>
                <a:path w="601980" h="47625">
                  <a:moveTo>
                    <a:pt x="82613" y="23609"/>
                  </a:moveTo>
                  <a:lnTo>
                    <a:pt x="70815" y="23609"/>
                  </a:lnTo>
                  <a:lnTo>
                    <a:pt x="59016" y="23609"/>
                  </a:lnTo>
                  <a:lnTo>
                    <a:pt x="47218" y="23609"/>
                  </a:lnTo>
                  <a:lnTo>
                    <a:pt x="47218" y="35407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09"/>
                  </a:lnTo>
                  <a:close/>
                </a:path>
                <a:path w="601980" h="47625">
                  <a:moveTo>
                    <a:pt x="82613" y="11798"/>
                  </a:moveTo>
                  <a:lnTo>
                    <a:pt x="70815" y="11798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82613" y="11798"/>
                  </a:lnTo>
                  <a:close/>
                </a:path>
                <a:path w="601980" h="47625">
                  <a:moveTo>
                    <a:pt x="118008" y="23609"/>
                  </a:moveTo>
                  <a:lnTo>
                    <a:pt x="106222" y="23609"/>
                  </a:lnTo>
                  <a:lnTo>
                    <a:pt x="94424" y="23609"/>
                  </a:lnTo>
                  <a:lnTo>
                    <a:pt x="94424" y="35407"/>
                  </a:lnTo>
                  <a:lnTo>
                    <a:pt x="82626" y="35407"/>
                  </a:lnTo>
                  <a:lnTo>
                    <a:pt x="82626" y="47205"/>
                  </a:lnTo>
                  <a:lnTo>
                    <a:pt x="94424" y="47205"/>
                  </a:lnTo>
                  <a:lnTo>
                    <a:pt x="106222" y="47205"/>
                  </a:lnTo>
                  <a:lnTo>
                    <a:pt x="118008" y="47205"/>
                  </a:lnTo>
                  <a:lnTo>
                    <a:pt x="118008" y="35407"/>
                  </a:lnTo>
                  <a:lnTo>
                    <a:pt x="118008" y="23609"/>
                  </a:lnTo>
                  <a:close/>
                </a:path>
                <a:path w="601980" h="47625">
                  <a:moveTo>
                    <a:pt x="118008" y="11798"/>
                  </a:moveTo>
                  <a:lnTo>
                    <a:pt x="106222" y="11798"/>
                  </a:lnTo>
                  <a:lnTo>
                    <a:pt x="94424" y="11798"/>
                  </a:lnTo>
                  <a:lnTo>
                    <a:pt x="94424" y="23596"/>
                  </a:lnTo>
                  <a:lnTo>
                    <a:pt x="106222" y="23596"/>
                  </a:lnTo>
                  <a:lnTo>
                    <a:pt x="118008" y="23596"/>
                  </a:lnTo>
                  <a:lnTo>
                    <a:pt x="118008" y="11798"/>
                  </a:lnTo>
                  <a:close/>
                </a:path>
                <a:path w="601980" h="47625">
                  <a:moveTo>
                    <a:pt x="129819" y="35407"/>
                  </a:moveTo>
                  <a:lnTo>
                    <a:pt x="118033" y="35407"/>
                  </a:lnTo>
                  <a:lnTo>
                    <a:pt x="118033" y="47205"/>
                  </a:lnTo>
                  <a:lnTo>
                    <a:pt x="129819" y="47205"/>
                  </a:lnTo>
                  <a:lnTo>
                    <a:pt x="129819" y="35407"/>
                  </a:lnTo>
                  <a:close/>
                </a:path>
                <a:path w="601980" h="47625">
                  <a:moveTo>
                    <a:pt x="129819" y="11798"/>
                  </a:moveTo>
                  <a:lnTo>
                    <a:pt x="118033" y="11798"/>
                  </a:lnTo>
                  <a:lnTo>
                    <a:pt x="118033" y="23596"/>
                  </a:lnTo>
                  <a:lnTo>
                    <a:pt x="129819" y="23596"/>
                  </a:lnTo>
                  <a:lnTo>
                    <a:pt x="129819" y="11798"/>
                  </a:lnTo>
                  <a:close/>
                </a:path>
                <a:path w="601980" h="47625">
                  <a:moveTo>
                    <a:pt x="165227" y="11798"/>
                  </a:moveTo>
                  <a:lnTo>
                    <a:pt x="153441" y="11798"/>
                  </a:lnTo>
                  <a:lnTo>
                    <a:pt x="153441" y="23596"/>
                  </a:lnTo>
                  <a:lnTo>
                    <a:pt x="165227" y="23596"/>
                  </a:lnTo>
                  <a:lnTo>
                    <a:pt x="165227" y="11798"/>
                  </a:lnTo>
                  <a:close/>
                </a:path>
                <a:path w="601980" h="47625">
                  <a:moveTo>
                    <a:pt x="188849" y="35407"/>
                  </a:moveTo>
                  <a:lnTo>
                    <a:pt x="177050" y="35407"/>
                  </a:lnTo>
                  <a:lnTo>
                    <a:pt x="177050" y="47205"/>
                  </a:lnTo>
                  <a:lnTo>
                    <a:pt x="188849" y="47205"/>
                  </a:lnTo>
                  <a:lnTo>
                    <a:pt x="188849" y="35407"/>
                  </a:lnTo>
                  <a:close/>
                </a:path>
                <a:path w="601980" h="47625">
                  <a:moveTo>
                    <a:pt x="200634" y="11798"/>
                  </a:moveTo>
                  <a:lnTo>
                    <a:pt x="188849" y="11798"/>
                  </a:lnTo>
                  <a:lnTo>
                    <a:pt x="177050" y="11798"/>
                  </a:lnTo>
                  <a:lnTo>
                    <a:pt x="177050" y="23596"/>
                  </a:lnTo>
                  <a:lnTo>
                    <a:pt x="188849" y="23596"/>
                  </a:lnTo>
                  <a:lnTo>
                    <a:pt x="200634" y="23596"/>
                  </a:lnTo>
                  <a:lnTo>
                    <a:pt x="200634" y="11798"/>
                  </a:lnTo>
                  <a:close/>
                </a:path>
                <a:path w="601980" h="47625">
                  <a:moveTo>
                    <a:pt x="212445" y="23609"/>
                  </a:moveTo>
                  <a:lnTo>
                    <a:pt x="200660" y="23609"/>
                  </a:lnTo>
                  <a:lnTo>
                    <a:pt x="200660" y="35407"/>
                  </a:lnTo>
                  <a:lnTo>
                    <a:pt x="200660" y="47205"/>
                  </a:lnTo>
                  <a:lnTo>
                    <a:pt x="212445" y="47205"/>
                  </a:lnTo>
                  <a:lnTo>
                    <a:pt x="212445" y="35407"/>
                  </a:lnTo>
                  <a:lnTo>
                    <a:pt x="212445" y="23609"/>
                  </a:lnTo>
                  <a:close/>
                </a:path>
                <a:path w="601980" h="47625">
                  <a:moveTo>
                    <a:pt x="224256" y="11798"/>
                  </a:moveTo>
                  <a:lnTo>
                    <a:pt x="212458" y="11798"/>
                  </a:lnTo>
                  <a:lnTo>
                    <a:pt x="212458" y="23596"/>
                  </a:lnTo>
                  <a:lnTo>
                    <a:pt x="224256" y="23596"/>
                  </a:lnTo>
                  <a:lnTo>
                    <a:pt x="224256" y="11798"/>
                  </a:lnTo>
                  <a:close/>
                </a:path>
                <a:path w="601980" h="47625">
                  <a:moveTo>
                    <a:pt x="236054" y="23609"/>
                  </a:moveTo>
                  <a:lnTo>
                    <a:pt x="224256" y="23609"/>
                  </a:lnTo>
                  <a:lnTo>
                    <a:pt x="224256" y="35407"/>
                  </a:lnTo>
                  <a:lnTo>
                    <a:pt x="212458" y="35407"/>
                  </a:lnTo>
                  <a:lnTo>
                    <a:pt x="212458" y="47205"/>
                  </a:lnTo>
                  <a:lnTo>
                    <a:pt x="224256" y="47205"/>
                  </a:lnTo>
                  <a:lnTo>
                    <a:pt x="236054" y="47205"/>
                  </a:lnTo>
                  <a:lnTo>
                    <a:pt x="236054" y="35407"/>
                  </a:lnTo>
                  <a:lnTo>
                    <a:pt x="236054" y="23609"/>
                  </a:lnTo>
                  <a:close/>
                </a:path>
                <a:path w="601980" h="47625">
                  <a:moveTo>
                    <a:pt x="247853" y="11798"/>
                  </a:moveTo>
                  <a:lnTo>
                    <a:pt x="236067" y="11798"/>
                  </a:lnTo>
                  <a:lnTo>
                    <a:pt x="236067" y="23596"/>
                  </a:lnTo>
                  <a:lnTo>
                    <a:pt x="247853" y="23596"/>
                  </a:lnTo>
                  <a:lnTo>
                    <a:pt x="247853" y="11798"/>
                  </a:lnTo>
                  <a:close/>
                </a:path>
                <a:path w="601980" h="47625">
                  <a:moveTo>
                    <a:pt x="259664" y="11798"/>
                  </a:moveTo>
                  <a:lnTo>
                    <a:pt x="247865" y="11798"/>
                  </a:lnTo>
                  <a:lnTo>
                    <a:pt x="247865" y="23596"/>
                  </a:lnTo>
                  <a:lnTo>
                    <a:pt x="259664" y="23596"/>
                  </a:lnTo>
                  <a:lnTo>
                    <a:pt x="259664" y="11798"/>
                  </a:lnTo>
                  <a:close/>
                </a:path>
                <a:path w="601980" h="47625">
                  <a:moveTo>
                    <a:pt x="295059" y="23609"/>
                  </a:moveTo>
                  <a:lnTo>
                    <a:pt x="283273" y="23609"/>
                  </a:lnTo>
                  <a:lnTo>
                    <a:pt x="271475" y="23609"/>
                  </a:lnTo>
                  <a:lnTo>
                    <a:pt x="271475" y="35407"/>
                  </a:lnTo>
                  <a:lnTo>
                    <a:pt x="283273" y="35407"/>
                  </a:lnTo>
                  <a:lnTo>
                    <a:pt x="295059" y="35407"/>
                  </a:lnTo>
                  <a:lnTo>
                    <a:pt x="295059" y="23609"/>
                  </a:lnTo>
                  <a:close/>
                </a:path>
                <a:path w="601980" h="47625">
                  <a:moveTo>
                    <a:pt x="295059" y="11798"/>
                  </a:moveTo>
                  <a:lnTo>
                    <a:pt x="283273" y="11798"/>
                  </a:lnTo>
                  <a:lnTo>
                    <a:pt x="271475" y="11798"/>
                  </a:lnTo>
                  <a:lnTo>
                    <a:pt x="271475" y="23596"/>
                  </a:lnTo>
                  <a:lnTo>
                    <a:pt x="283273" y="23596"/>
                  </a:lnTo>
                  <a:lnTo>
                    <a:pt x="295059" y="23596"/>
                  </a:lnTo>
                  <a:lnTo>
                    <a:pt x="295059" y="11798"/>
                  </a:lnTo>
                  <a:close/>
                </a:path>
                <a:path w="601980" h="47625">
                  <a:moveTo>
                    <a:pt x="306882" y="23609"/>
                  </a:moveTo>
                  <a:lnTo>
                    <a:pt x="295084" y="23609"/>
                  </a:lnTo>
                  <a:lnTo>
                    <a:pt x="295084" y="35407"/>
                  </a:lnTo>
                  <a:lnTo>
                    <a:pt x="306882" y="35407"/>
                  </a:lnTo>
                  <a:lnTo>
                    <a:pt x="306882" y="23609"/>
                  </a:lnTo>
                  <a:close/>
                </a:path>
                <a:path w="601980" h="47625">
                  <a:moveTo>
                    <a:pt x="318681" y="11798"/>
                  </a:moveTo>
                  <a:lnTo>
                    <a:pt x="306882" y="11798"/>
                  </a:lnTo>
                  <a:lnTo>
                    <a:pt x="306882" y="23596"/>
                  </a:lnTo>
                  <a:lnTo>
                    <a:pt x="318681" y="23596"/>
                  </a:lnTo>
                  <a:lnTo>
                    <a:pt x="318681" y="11798"/>
                  </a:lnTo>
                  <a:close/>
                </a:path>
                <a:path w="601980" h="47625">
                  <a:moveTo>
                    <a:pt x="330492" y="23609"/>
                  </a:moveTo>
                  <a:lnTo>
                    <a:pt x="318693" y="23609"/>
                  </a:lnTo>
                  <a:lnTo>
                    <a:pt x="318693" y="35407"/>
                  </a:lnTo>
                  <a:lnTo>
                    <a:pt x="330492" y="35407"/>
                  </a:lnTo>
                  <a:lnTo>
                    <a:pt x="330492" y="23609"/>
                  </a:lnTo>
                  <a:close/>
                </a:path>
                <a:path w="601980" h="47625">
                  <a:moveTo>
                    <a:pt x="342290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42290" y="11798"/>
                  </a:lnTo>
                  <a:lnTo>
                    <a:pt x="342290" y="0"/>
                  </a:lnTo>
                  <a:close/>
                </a:path>
                <a:path w="601980" h="47625">
                  <a:moveTo>
                    <a:pt x="354088" y="23609"/>
                  </a:moveTo>
                  <a:lnTo>
                    <a:pt x="342290" y="23609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54088" y="23609"/>
                  </a:lnTo>
                  <a:close/>
                </a:path>
                <a:path w="601980" h="47625">
                  <a:moveTo>
                    <a:pt x="354088" y="11798"/>
                  </a:moveTo>
                  <a:lnTo>
                    <a:pt x="342290" y="11798"/>
                  </a:lnTo>
                  <a:lnTo>
                    <a:pt x="342290" y="23596"/>
                  </a:lnTo>
                  <a:lnTo>
                    <a:pt x="354088" y="23596"/>
                  </a:lnTo>
                  <a:lnTo>
                    <a:pt x="354088" y="11798"/>
                  </a:lnTo>
                  <a:close/>
                </a:path>
                <a:path w="601980" h="47625">
                  <a:moveTo>
                    <a:pt x="365899" y="23609"/>
                  </a:moveTo>
                  <a:lnTo>
                    <a:pt x="354101" y="23609"/>
                  </a:lnTo>
                  <a:lnTo>
                    <a:pt x="354101" y="35407"/>
                  </a:lnTo>
                  <a:lnTo>
                    <a:pt x="354101" y="47205"/>
                  </a:lnTo>
                  <a:lnTo>
                    <a:pt x="365899" y="47205"/>
                  </a:lnTo>
                  <a:lnTo>
                    <a:pt x="365899" y="35407"/>
                  </a:lnTo>
                  <a:lnTo>
                    <a:pt x="365899" y="23609"/>
                  </a:lnTo>
                  <a:close/>
                </a:path>
                <a:path w="601980" h="47625">
                  <a:moveTo>
                    <a:pt x="365899" y="0"/>
                  </a:moveTo>
                  <a:lnTo>
                    <a:pt x="354101" y="0"/>
                  </a:lnTo>
                  <a:lnTo>
                    <a:pt x="354101" y="11798"/>
                  </a:lnTo>
                  <a:lnTo>
                    <a:pt x="354101" y="23596"/>
                  </a:lnTo>
                  <a:lnTo>
                    <a:pt x="365899" y="23596"/>
                  </a:lnTo>
                  <a:lnTo>
                    <a:pt x="365899" y="11798"/>
                  </a:lnTo>
                  <a:lnTo>
                    <a:pt x="365899" y="0"/>
                  </a:lnTo>
                  <a:close/>
                </a:path>
                <a:path w="601980" h="47625">
                  <a:moveTo>
                    <a:pt x="389509" y="35407"/>
                  </a:moveTo>
                  <a:lnTo>
                    <a:pt x="377710" y="35407"/>
                  </a:lnTo>
                  <a:lnTo>
                    <a:pt x="377710" y="47205"/>
                  </a:lnTo>
                  <a:lnTo>
                    <a:pt x="389509" y="47205"/>
                  </a:lnTo>
                  <a:lnTo>
                    <a:pt x="389509" y="35407"/>
                  </a:lnTo>
                  <a:close/>
                </a:path>
                <a:path w="601980" h="47625">
                  <a:moveTo>
                    <a:pt x="413105" y="23609"/>
                  </a:moveTo>
                  <a:lnTo>
                    <a:pt x="401307" y="23609"/>
                  </a:ln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13105" y="35407"/>
                  </a:lnTo>
                  <a:lnTo>
                    <a:pt x="413105" y="23609"/>
                  </a:lnTo>
                  <a:close/>
                </a:path>
                <a:path w="601980" h="47625">
                  <a:moveTo>
                    <a:pt x="424916" y="0"/>
                  </a:moveTo>
                  <a:lnTo>
                    <a:pt x="413118" y="0"/>
                  </a:lnTo>
                  <a:lnTo>
                    <a:pt x="413118" y="11798"/>
                  </a:lnTo>
                  <a:lnTo>
                    <a:pt x="424916" y="11798"/>
                  </a:lnTo>
                  <a:lnTo>
                    <a:pt x="424916" y="0"/>
                  </a:lnTo>
                  <a:close/>
                </a:path>
                <a:path w="601980" h="47625">
                  <a:moveTo>
                    <a:pt x="436714" y="23609"/>
                  </a:moveTo>
                  <a:lnTo>
                    <a:pt x="424916" y="23609"/>
                  </a:lnTo>
                  <a:lnTo>
                    <a:pt x="413118" y="23609"/>
                  </a:lnTo>
                  <a:lnTo>
                    <a:pt x="413118" y="35407"/>
                  </a:lnTo>
                  <a:lnTo>
                    <a:pt x="413118" y="47205"/>
                  </a:lnTo>
                  <a:lnTo>
                    <a:pt x="424916" y="47205"/>
                  </a:lnTo>
                  <a:lnTo>
                    <a:pt x="424916" y="35407"/>
                  </a:lnTo>
                  <a:lnTo>
                    <a:pt x="436714" y="35407"/>
                  </a:lnTo>
                  <a:lnTo>
                    <a:pt x="436714" y="23609"/>
                  </a:lnTo>
                  <a:close/>
                </a:path>
                <a:path w="601980" h="47625">
                  <a:moveTo>
                    <a:pt x="448513" y="35407"/>
                  </a:moveTo>
                  <a:lnTo>
                    <a:pt x="436714" y="35407"/>
                  </a:lnTo>
                  <a:lnTo>
                    <a:pt x="436714" y="47205"/>
                  </a:lnTo>
                  <a:lnTo>
                    <a:pt x="448513" y="47205"/>
                  </a:lnTo>
                  <a:lnTo>
                    <a:pt x="448513" y="35407"/>
                  </a:lnTo>
                  <a:close/>
                </a:path>
                <a:path w="601980" h="47625">
                  <a:moveTo>
                    <a:pt x="472122" y="35407"/>
                  </a:moveTo>
                  <a:lnTo>
                    <a:pt x="460324" y="35407"/>
                  </a:lnTo>
                  <a:lnTo>
                    <a:pt x="460324" y="23609"/>
                  </a:lnTo>
                  <a:lnTo>
                    <a:pt x="448525" y="23609"/>
                  </a:lnTo>
                  <a:lnTo>
                    <a:pt x="448525" y="35407"/>
                  </a:lnTo>
                  <a:lnTo>
                    <a:pt x="448525" y="47205"/>
                  </a:lnTo>
                  <a:lnTo>
                    <a:pt x="460324" y="47205"/>
                  </a:lnTo>
                  <a:lnTo>
                    <a:pt x="472122" y="47205"/>
                  </a:lnTo>
                  <a:lnTo>
                    <a:pt x="472122" y="35407"/>
                  </a:lnTo>
                  <a:close/>
                </a:path>
                <a:path w="601980" h="47625">
                  <a:moveTo>
                    <a:pt x="472122" y="0"/>
                  </a:moveTo>
                  <a:lnTo>
                    <a:pt x="460324" y="0"/>
                  </a:lnTo>
                  <a:lnTo>
                    <a:pt x="448525" y="0"/>
                  </a:lnTo>
                  <a:lnTo>
                    <a:pt x="448525" y="11798"/>
                  </a:lnTo>
                  <a:lnTo>
                    <a:pt x="448525" y="23596"/>
                  </a:lnTo>
                  <a:lnTo>
                    <a:pt x="460324" y="23596"/>
                  </a:lnTo>
                  <a:lnTo>
                    <a:pt x="460324" y="11798"/>
                  </a:lnTo>
                  <a:lnTo>
                    <a:pt x="472122" y="11798"/>
                  </a:lnTo>
                  <a:lnTo>
                    <a:pt x="472122" y="0"/>
                  </a:lnTo>
                  <a:close/>
                </a:path>
                <a:path w="601980" h="47625">
                  <a:moveTo>
                    <a:pt x="483933" y="35407"/>
                  </a:moveTo>
                  <a:lnTo>
                    <a:pt x="472135" y="35407"/>
                  </a:lnTo>
                  <a:lnTo>
                    <a:pt x="472135" y="47205"/>
                  </a:lnTo>
                  <a:lnTo>
                    <a:pt x="483933" y="47205"/>
                  </a:lnTo>
                  <a:lnTo>
                    <a:pt x="483933" y="35407"/>
                  </a:lnTo>
                  <a:close/>
                </a:path>
                <a:path w="601980" h="47625">
                  <a:moveTo>
                    <a:pt x="495731" y="0"/>
                  </a:move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495731" y="0"/>
                  </a:lnTo>
                  <a:close/>
                </a:path>
                <a:path w="601980" h="47625">
                  <a:moveTo>
                    <a:pt x="507530" y="11798"/>
                  </a:moveTo>
                  <a:lnTo>
                    <a:pt x="495731" y="11798"/>
                  </a:lnTo>
                  <a:lnTo>
                    <a:pt x="495731" y="23596"/>
                  </a:lnTo>
                  <a:lnTo>
                    <a:pt x="507530" y="23596"/>
                  </a:lnTo>
                  <a:lnTo>
                    <a:pt x="507530" y="11798"/>
                  </a:lnTo>
                  <a:close/>
                </a:path>
                <a:path w="601980" h="47625">
                  <a:moveTo>
                    <a:pt x="519341" y="23609"/>
                  </a:moveTo>
                  <a:lnTo>
                    <a:pt x="507542" y="23609"/>
                  </a:lnTo>
                  <a:lnTo>
                    <a:pt x="507542" y="35407"/>
                  </a:lnTo>
                  <a:lnTo>
                    <a:pt x="507542" y="47205"/>
                  </a:lnTo>
                  <a:lnTo>
                    <a:pt x="519341" y="47205"/>
                  </a:lnTo>
                  <a:lnTo>
                    <a:pt x="519341" y="35407"/>
                  </a:lnTo>
                  <a:lnTo>
                    <a:pt x="519341" y="23609"/>
                  </a:lnTo>
                  <a:close/>
                </a:path>
                <a:path w="601980" h="47625">
                  <a:moveTo>
                    <a:pt x="531139" y="11798"/>
                  </a:moveTo>
                  <a:lnTo>
                    <a:pt x="519341" y="11798"/>
                  </a:lnTo>
                  <a:lnTo>
                    <a:pt x="507542" y="11798"/>
                  </a:lnTo>
                  <a:lnTo>
                    <a:pt x="507542" y="23596"/>
                  </a:lnTo>
                  <a:lnTo>
                    <a:pt x="519341" y="23596"/>
                  </a:lnTo>
                  <a:lnTo>
                    <a:pt x="531139" y="23596"/>
                  </a:lnTo>
                  <a:lnTo>
                    <a:pt x="531139" y="11798"/>
                  </a:lnTo>
                  <a:close/>
                </a:path>
                <a:path w="601980" h="47625">
                  <a:moveTo>
                    <a:pt x="542950" y="11798"/>
                  </a:moveTo>
                  <a:lnTo>
                    <a:pt x="531152" y="11798"/>
                  </a:lnTo>
                  <a:lnTo>
                    <a:pt x="531152" y="23596"/>
                  </a:lnTo>
                  <a:lnTo>
                    <a:pt x="542950" y="23596"/>
                  </a:lnTo>
                  <a:lnTo>
                    <a:pt x="542950" y="11798"/>
                  </a:lnTo>
                  <a:close/>
                </a:path>
                <a:path w="601980" h="47625">
                  <a:moveTo>
                    <a:pt x="566547" y="23609"/>
                  </a:moveTo>
                  <a:lnTo>
                    <a:pt x="554748" y="23609"/>
                  </a:lnTo>
                  <a:lnTo>
                    <a:pt x="554748" y="35407"/>
                  </a:lnTo>
                  <a:lnTo>
                    <a:pt x="566547" y="35407"/>
                  </a:lnTo>
                  <a:lnTo>
                    <a:pt x="566547" y="23609"/>
                  </a:lnTo>
                  <a:close/>
                </a:path>
                <a:path w="601980" h="47625">
                  <a:moveTo>
                    <a:pt x="590156" y="23609"/>
                  </a:moveTo>
                  <a:lnTo>
                    <a:pt x="578358" y="23609"/>
                  </a:lnTo>
                  <a:lnTo>
                    <a:pt x="578358" y="35407"/>
                  </a:lnTo>
                  <a:lnTo>
                    <a:pt x="590156" y="35407"/>
                  </a:lnTo>
                  <a:lnTo>
                    <a:pt x="590156" y="23609"/>
                  </a:lnTo>
                  <a:close/>
                </a:path>
                <a:path w="601980" h="47625">
                  <a:moveTo>
                    <a:pt x="590156" y="0"/>
                  </a:moveTo>
                  <a:lnTo>
                    <a:pt x="578358" y="0"/>
                  </a:lnTo>
                  <a:lnTo>
                    <a:pt x="578358" y="11798"/>
                  </a:lnTo>
                  <a:lnTo>
                    <a:pt x="590156" y="11798"/>
                  </a:lnTo>
                  <a:lnTo>
                    <a:pt x="590156" y="0"/>
                  </a:lnTo>
                  <a:close/>
                </a:path>
                <a:path w="601980" h="47625">
                  <a:moveTo>
                    <a:pt x="601967" y="23609"/>
                  </a:moveTo>
                  <a:lnTo>
                    <a:pt x="590169" y="23609"/>
                  </a:lnTo>
                  <a:lnTo>
                    <a:pt x="590169" y="35407"/>
                  </a:lnTo>
                  <a:lnTo>
                    <a:pt x="601967" y="35407"/>
                  </a:lnTo>
                  <a:lnTo>
                    <a:pt x="601967" y="23609"/>
                  </a:lnTo>
                  <a:close/>
                </a:path>
                <a:path w="601980" h="47625">
                  <a:moveTo>
                    <a:pt x="601967" y="0"/>
                  </a:moveTo>
                  <a:lnTo>
                    <a:pt x="590169" y="0"/>
                  </a:lnTo>
                  <a:lnTo>
                    <a:pt x="590169" y="11798"/>
                  </a:lnTo>
                  <a:lnTo>
                    <a:pt x="601967" y="11798"/>
                  </a:lnTo>
                  <a:lnTo>
                    <a:pt x="60196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94843" y="5418962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10" h="47625">
                  <a:moveTo>
                    <a:pt x="35394" y="35407"/>
                  </a:moveTo>
                  <a:lnTo>
                    <a:pt x="23596" y="35407"/>
                  </a:lnTo>
                  <a:lnTo>
                    <a:pt x="23596" y="47205"/>
                  </a:lnTo>
                  <a:lnTo>
                    <a:pt x="35394" y="47205"/>
                  </a:lnTo>
                  <a:lnTo>
                    <a:pt x="35394" y="35407"/>
                  </a:lnTo>
                  <a:close/>
                </a:path>
                <a:path w="626110" h="47625">
                  <a:moveTo>
                    <a:pt x="35394" y="11811"/>
                  </a:moveTo>
                  <a:lnTo>
                    <a:pt x="23596" y="11811"/>
                  </a:lnTo>
                  <a:lnTo>
                    <a:pt x="11798" y="11811"/>
                  </a:lnTo>
                  <a:lnTo>
                    <a:pt x="0" y="11811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0" y="47205"/>
                  </a:lnTo>
                  <a:lnTo>
                    <a:pt x="11798" y="47205"/>
                  </a:lnTo>
                  <a:lnTo>
                    <a:pt x="11798" y="35407"/>
                  </a:lnTo>
                  <a:lnTo>
                    <a:pt x="23596" y="35407"/>
                  </a:lnTo>
                  <a:lnTo>
                    <a:pt x="23596" y="23609"/>
                  </a:lnTo>
                  <a:lnTo>
                    <a:pt x="35394" y="23609"/>
                  </a:lnTo>
                  <a:lnTo>
                    <a:pt x="35394" y="11811"/>
                  </a:lnTo>
                  <a:close/>
                </a:path>
                <a:path w="626110" h="47625">
                  <a:moveTo>
                    <a:pt x="59004" y="11811"/>
                  </a:moveTo>
                  <a:lnTo>
                    <a:pt x="47205" y="11811"/>
                  </a:lnTo>
                  <a:lnTo>
                    <a:pt x="47205" y="23609"/>
                  </a:lnTo>
                  <a:lnTo>
                    <a:pt x="47205" y="35407"/>
                  </a:lnTo>
                  <a:lnTo>
                    <a:pt x="35407" y="35407"/>
                  </a:lnTo>
                  <a:lnTo>
                    <a:pt x="35407" y="47205"/>
                  </a:lnTo>
                  <a:lnTo>
                    <a:pt x="47205" y="47205"/>
                  </a:lnTo>
                  <a:lnTo>
                    <a:pt x="59004" y="47205"/>
                  </a:lnTo>
                  <a:lnTo>
                    <a:pt x="59004" y="35407"/>
                  </a:lnTo>
                  <a:lnTo>
                    <a:pt x="59004" y="23609"/>
                  </a:lnTo>
                  <a:lnTo>
                    <a:pt x="59004" y="11811"/>
                  </a:lnTo>
                  <a:close/>
                </a:path>
                <a:path w="626110" h="47625">
                  <a:moveTo>
                    <a:pt x="82613" y="35407"/>
                  </a:moveTo>
                  <a:lnTo>
                    <a:pt x="70815" y="35407"/>
                  </a:lnTo>
                  <a:lnTo>
                    <a:pt x="70815" y="47205"/>
                  </a:lnTo>
                  <a:lnTo>
                    <a:pt x="82613" y="47205"/>
                  </a:lnTo>
                  <a:lnTo>
                    <a:pt x="82613" y="35407"/>
                  </a:lnTo>
                  <a:close/>
                </a:path>
                <a:path w="626110" h="47625">
                  <a:moveTo>
                    <a:pt x="82613" y="11811"/>
                  </a:moveTo>
                  <a:lnTo>
                    <a:pt x="70815" y="11811"/>
                  </a:lnTo>
                  <a:lnTo>
                    <a:pt x="59016" y="11811"/>
                  </a:lnTo>
                  <a:lnTo>
                    <a:pt x="59016" y="23609"/>
                  </a:lnTo>
                  <a:lnTo>
                    <a:pt x="70815" y="23609"/>
                  </a:lnTo>
                  <a:lnTo>
                    <a:pt x="82613" y="23609"/>
                  </a:lnTo>
                  <a:lnTo>
                    <a:pt x="82613" y="11811"/>
                  </a:lnTo>
                  <a:close/>
                </a:path>
                <a:path w="626110" h="47625">
                  <a:moveTo>
                    <a:pt x="129806" y="11811"/>
                  </a:moveTo>
                  <a:lnTo>
                    <a:pt x="118021" y="11811"/>
                  </a:lnTo>
                  <a:lnTo>
                    <a:pt x="106222" y="11811"/>
                  </a:lnTo>
                  <a:lnTo>
                    <a:pt x="94424" y="11811"/>
                  </a:lnTo>
                  <a:lnTo>
                    <a:pt x="94424" y="23609"/>
                  </a:lnTo>
                  <a:lnTo>
                    <a:pt x="94424" y="35407"/>
                  </a:lnTo>
                  <a:lnTo>
                    <a:pt x="94424" y="47205"/>
                  </a:lnTo>
                  <a:lnTo>
                    <a:pt x="106222" y="47205"/>
                  </a:lnTo>
                  <a:lnTo>
                    <a:pt x="106222" y="35407"/>
                  </a:lnTo>
                  <a:lnTo>
                    <a:pt x="106222" y="23609"/>
                  </a:lnTo>
                  <a:lnTo>
                    <a:pt x="118021" y="23609"/>
                  </a:lnTo>
                  <a:lnTo>
                    <a:pt x="118021" y="35407"/>
                  </a:lnTo>
                  <a:lnTo>
                    <a:pt x="118021" y="47205"/>
                  </a:lnTo>
                  <a:lnTo>
                    <a:pt x="129806" y="47205"/>
                  </a:lnTo>
                  <a:lnTo>
                    <a:pt x="129806" y="35407"/>
                  </a:lnTo>
                  <a:lnTo>
                    <a:pt x="129806" y="23609"/>
                  </a:lnTo>
                  <a:lnTo>
                    <a:pt x="129806" y="11811"/>
                  </a:lnTo>
                  <a:close/>
                </a:path>
                <a:path w="626110" h="47625">
                  <a:moveTo>
                    <a:pt x="153428" y="23609"/>
                  </a:moveTo>
                  <a:lnTo>
                    <a:pt x="141630" y="23609"/>
                  </a:lnTo>
                  <a:lnTo>
                    <a:pt x="141630" y="35407"/>
                  </a:lnTo>
                  <a:lnTo>
                    <a:pt x="141630" y="47205"/>
                  </a:lnTo>
                  <a:lnTo>
                    <a:pt x="153428" y="47205"/>
                  </a:lnTo>
                  <a:lnTo>
                    <a:pt x="153428" y="35407"/>
                  </a:lnTo>
                  <a:lnTo>
                    <a:pt x="153428" y="23609"/>
                  </a:lnTo>
                  <a:close/>
                </a:path>
                <a:path w="626110" h="47625">
                  <a:moveTo>
                    <a:pt x="177025" y="11811"/>
                  </a:moveTo>
                  <a:lnTo>
                    <a:pt x="165239" y="11811"/>
                  </a:lnTo>
                  <a:lnTo>
                    <a:pt x="153441" y="11811"/>
                  </a:lnTo>
                  <a:lnTo>
                    <a:pt x="153441" y="23609"/>
                  </a:lnTo>
                  <a:lnTo>
                    <a:pt x="165239" y="23609"/>
                  </a:lnTo>
                  <a:lnTo>
                    <a:pt x="177025" y="23609"/>
                  </a:lnTo>
                  <a:lnTo>
                    <a:pt x="177025" y="11811"/>
                  </a:lnTo>
                  <a:close/>
                </a:path>
                <a:path w="626110" h="47625">
                  <a:moveTo>
                    <a:pt x="188836" y="23609"/>
                  </a:moveTo>
                  <a:lnTo>
                    <a:pt x="177038" y="23609"/>
                  </a:lnTo>
                  <a:lnTo>
                    <a:pt x="177038" y="35407"/>
                  </a:lnTo>
                  <a:lnTo>
                    <a:pt x="177038" y="47205"/>
                  </a:lnTo>
                  <a:lnTo>
                    <a:pt x="188836" y="47205"/>
                  </a:lnTo>
                  <a:lnTo>
                    <a:pt x="188836" y="35407"/>
                  </a:lnTo>
                  <a:lnTo>
                    <a:pt x="188836" y="23609"/>
                  </a:lnTo>
                  <a:close/>
                </a:path>
                <a:path w="626110" h="47625">
                  <a:moveTo>
                    <a:pt x="212432" y="11811"/>
                  </a:moveTo>
                  <a:lnTo>
                    <a:pt x="200647" y="11811"/>
                  </a:lnTo>
                  <a:lnTo>
                    <a:pt x="188849" y="11811"/>
                  </a:lnTo>
                  <a:lnTo>
                    <a:pt x="188849" y="23609"/>
                  </a:lnTo>
                  <a:lnTo>
                    <a:pt x="200647" y="23609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lnTo>
                    <a:pt x="212432" y="11811"/>
                  </a:lnTo>
                  <a:close/>
                </a:path>
                <a:path w="626110" h="47625">
                  <a:moveTo>
                    <a:pt x="224243" y="11811"/>
                  </a:moveTo>
                  <a:lnTo>
                    <a:pt x="212458" y="11811"/>
                  </a:ln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lnTo>
                    <a:pt x="224243" y="11811"/>
                  </a:lnTo>
                  <a:close/>
                </a:path>
                <a:path w="626110" h="47625">
                  <a:moveTo>
                    <a:pt x="247853" y="11811"/>
                  </a:moveTo>
                  <a:lnTo>
                    <a:pt x="236054" y="11811"/>
                  </a:lnTo>
                  <a:lnTo>
                    <a:pt x="236054" y="23609"/>
                  </a:lnTo>
                  <a:lnTo>
                    <a:pt x="236054" y="35407"/>
                  </a:lnTo>
                  <a:lnTo>
                    <a:pt x="247853" y="35407"/>
                  </a:lnTo>
                  <a:lnTo>
                    <a:pt x="247853" y="23609"/>
                  </a:lnTo>
                  <a:lnTo>
                    <a:pt x="247853" y="11811"/>
                  </a:lnTo>
                  <a:close/>
                </a:path>
                <a:path w="626110" h="47625">
                  <a:moveTo>
                    <a:pt x="259651" y="11811"/>
                  </a:moveTo>
                  <a:lnTo>
                    <a:pt x="247865" y="11811"/>
                  </a:lnTo>
                  <a:lnTo>
                    <a:pt x="247865" y="23609"/>
                  </a:lnTo>
                  <a:lnTo>
                    <a:pt x="259651" y="23609"/>
                  </a:lnTo>
                  <a:lnTo>
                    <a:pt x="259651" y="11811"/>
                  </a:lnTo>
                  <a:close/>
                </a:path>
                <a:path w="626110" h="47625">
                  <a:moveTo>
                    <a:pt x="271462" y="11811"/>
                  </a:moveTo>
                  <a:lnTo>
                    <a:pt x="259664" y="11811"/>
                  </a:lnTo>
                  <a:lnTo>
                    <a:pt x="259664" y="23609"/>
                  </a:lnTo>
                  <a:lnTo>
                    <a:pt x="271462" y="23609"/>
                  </a:lnTo>
                  <a:lnTo>
                    <a:pt x="271462" y="11811"/>
                  </a:lnTo>
                  <a:close/>
                </a:path>
                <a:path w="626110" h="47625">
                  <a:moveTo>
                    <a:pt x="306857" y="11811"/>
                  </a:moveTo>
                  <a:lnTo>
                    <a:pt x="295071" y="11811"/>
                  </a:lnTo>
                  <a:lnTo>
                    <a:pt x="295071" y="23609"/>
                  </a:lnTo>
                  <a:lnTo>
                    <a:pt x="283273" y="23609"/>
                  </a:lnTo>
                  <a:lnTo>
                    <a:pt x="271475" y="23609"/>
                  </a:lnTo>
                  <a:lnTo>
                    <a:pt x="271475" y="35407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lnTo>
                    <a:pt x="306857" y="11811"/>
                  </a:lnTo>
                  <a:close/>
                </a:path>
                <a:path w="626110" h="47625">
                  <a:moveTo>
                    <a:pt x="330479" y="11811"/>
                  </a:moveTo>
                  <a:lnTo>
                    <a:pt x="318681" y="11811"/>
                  </a:lnTo>
                  <a:lnTo>
                    <a:pt x="306882" y="11811"/>
                  </a:lnTo>
                  <a:lnTo>
                    <a:pt x="306882" y="23609"/>
                  </a:lnTo>
                  <a:lnTo>
                    <a:pt x="306882" y="35407"/>
                  </a:lnTo>
                  <a:lnTo>
                    <a:pt x="318681" y="35407"/>
                  </a:lnTo>
                  <a:lnTo>
                    <a:pt x="318681" y="23609"/>
                  </a:lnTo>
                  <a:lnTo>
                    <a:pt x="330479" y="23609"/>
                  </a:lnTo>
                  <a:lnTo>
                    <a:pt x="330479" y="11811"/>
                  </a:lnTo>
                  <a:close/>
                </a:path>
                <a:path w="626110" h="47625">
                  <a:moveTo>
                    <a:pt x="389496" y="11811"/>
                  </a:moveTo>
                  <a:lnTo>
                    <a:pt x="377698" y="11811"/>
                  </a:lnTo>
                  <a:lnTo>
                    <a:pt x="377698" y="23609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lnTo>
                    <a:pt x="389496" y="11811"/>
                  </a:lnTo>
                  <a:close/>
                </a:path>
                <a:path w="626110" h="47625">
                  <a:moveTo>
                    <a:pt x="424903" y="11811"/>
                  </a:moveTo>
                  <a:lnTo>
                    <a:pt x="413105" y="11811"/>
                  </a:lnTo>
                  <a:lnTo>
                    <a:pt x="401307" y="11811"/>
                  </a:lnTo>
                  <a:lnTo>
                    <a:pt x="389509" y="11811"/>
                  </a:ln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lnTo>
                    <a:pt x="424903" y="11811"/>
                  </a:lnTo>
                  <a:close/>
                </a:path>
                <a:path w="626110" h="47625">
                  <a:moveTo>
                    <a:pt x="460311" y="11811"/>
                  </a:moveTo>
                  <a:lnTo>
                    <a:pt x="448513" y="11811"/>
                  </a:lnTo>
                  <a:lnTo>
                    <a:pt x="436714" y="11811"/>
                  </a:lnTo>
                  <a:lnTo>
                    <a:pt x="424916" y="11811"/>
                  </a:lnTo>
                  <a:lnTo>
                    <a:pt x="424916" y="23609"/>
                  </a:lnTo>
                  <a:lnTo>
                    <a:pt x="436714" y="23609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48513" y="23609"/>
                  </a:lnTo>
                  <a:lnTo>
                    <a:pt x="460311" y="23609"/>
                  </a:lnTo>
                  <a:lnTo>
                    <a:pt x="460311" y="11811"/>
                  </a:lnTo>
                  <a:close/>
                </a:path>
                <a:path w="626110" h="47625">
                  <a:moveTo>
                    <a:pt x="483920" y="11811"/>
                  </a:moveTo>
                  <a:lnTo>
                    <a:pt x="472122" y="11811"/>
                  </a:lnTo>
                  <a:lnTo>
                    <a:pt x="460324" y="11811"/>
                  </a:lnTo>
                  <a:lnTo>
                    <a:pt x="460324" y="23609"/>
                  </a:lnTo>
                  <a:lnTo>
                    <a:pt x="460324" y="35407"/>
                  </a:lnTo>
                  <a:lnTo>
                    <a:pt x="472122" y="35407"/>
                  </a:lnTo>
                  <a:lnTo>
                    <a:pt x="472122" y="23609"/>
                  </a:lnTo>
                  <a:lnTo>
                    <a:pt x="483920" y="23609"/>
                  </a:lnTo>
                  <a:lnTo>
                    <a:pt x="483920" y="11811"/>
                  </a:lnTo>
                  <a:close/>
                </a:path>
                <a:path w="626110" h="47625">
                  <a:moveTo>
                    <a:pt x="507530" y="11811"/>
                  </a:moveTo>
                  <a:lnTo>
                    <a:pt x="495731" y="11811"/>
                  </a:lnTo>
                  <a:lnTo>
                    <a:pt x="495731" y="23609"/>
                  </a:lnTo>
                  <a:lnTo>
                    <a:pt x="507530" y="23609"/>
                  </a:lnTo>
                  <a:lnTo>
                    <a:pt x="507530" y="11811"/>
                  </a:lnTo>
                  <a:close/>
                </a:path>
                <a:path w="626110" h="47625">
                  <a:moveTo>
                    <a:pt x="542937" y="23609"/>
                  </a:moveTo>
                  <a:lnTo>
                    <a:pt x="531139" y="23609"/>
                  </a:lnTo>
                  <a:lnTo>
                    <a:pt x="519341" y="23609"/>
                  </a:lnTo>
                  <a:lnTo>
                    <a:pt x="519341" y="35407"/>
                  </a:lnTo>
                  <a:lnTo>
                    <a:pt x="531139" y="35407"/>
                  </a:lnTo>
                  <a:lnTo>
                    <a:pt x="542937" y="35407"/>
                  </a:lnTo>
                  <a:lnTo>
                    <a:pt x="542937" y="23609"/>
                  </a:lnTo>
                  <a:close/>
                </a:path>
                <a:path w="626110" h="47625">
                  <a:moveTo>
                    <a:pt x="542937" y="0"/>
                  </a:moveTo>
                  <a:lnTo>
                    <a:pt x="531139" y="0"/>
                  </a:lnTo>
                  <a:lnTo>
                    <a:pt x="519341" y="0"/>
                  </a:lnTo>
                  <a:lnTo>
                    <a:pt x="519341" y="11798"/>
                  </a:lnTo>
                  <a:lnTo>
                    <a:pt x="531139" y="11798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26110" h="47625">
                  <a:moveTo>
                    <a:pt x="554748" y="11811"/>
                  </a:moveTo>
                  <a:lnTo>
                    <a:pt x="542950" y="11811"/>
                  </a:lnTo>
                  <a:lnTo>
                    <a:pt x="542950" y="23609"/>
                  </a:lnTo>
                  <a:lnTo>
                    <a:pt x="542950" y="35407"/>
                  </a:lnTo>
                  <a:lnTo>
                    <a:pt x="554748" y="35407"/>
                  </a:lnTo>
                  <a:lnTo>
                    <a:pt x="554748" y="23609"/>
                  </a:lnTo>
                  <a:lnTo>
                    <a:pt x="554748" y="11811"/>
                  </a:lnTo>
                  <a:close/>
                </a:path>
                <a:path w="626110" h="47625">
                  <a:moveTo>
                    <a:pt x="554748" y="0"/>
                  </a:move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54748" y="0"/>
                  </a:lnTo>
                  <a:close/>
                </a:path>
                <a:path w="626110" h="47625">
                  <a:moveTo>
                    <a:pt x="590156" y="11811"/>
                  </a:moveTo>
                  <a:lnTo>
                    <a:pt x="578358" y="11811"/>
                  </a:lnTo>
                  <a:lnTo>
                    <a:pt x="578358" y="23609"/>
                  </a:lnTo>
                  <a:lnTo>
                    <a:pt x="578358" y="35407"/>
                  </a:lnTo>
                  <a:lnTo>
                    <a:pt x="590156" y="35407"/>
                  </a:lnTo>
                  <a:lnTo>
                    <a:pt x="590156" y="23609"/>
                  </a:lnTo>
                  <a:lnTo>
                    <a:pt x="590156" y="11811"/>
                  </a:lnTo>
                  <a:close/>
                </a:path>
                <a:path w="626110" h="47625">
                  <a:moveTo>
                    <a:pt x="601954" y="0"/>
                  </a:moveTo>
                  <a:lnTo>
                    <a:pt x="590156" y="0"/>
                  </a:lnTo>
                  <a:lnTo>
                    <a:pt x="578358" y="0"/>
                  </a:lnTo>
                  <a:lnTo>
                    <a:pt x="578358" y="11798"/>
                  </a:lnTo>
                  <a:lnTo>
                    <a:pt x="590156" y="11798"/>
                  </a:lnTo>
                  <a:lnTo>
                    <a:pt x="601954" y="11798"/>
                  </a:lnTo>
                  <a:lnTo>
                    <a:pt x="601954" y="0"/>
                  </a:lnTo>
                  <a:close/>
                </a:path>
                <a:path w="626110" h="47625">
                  <a:moveTo>
                    <a:pt x="625563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25563" y="11798"/>
                  </a:lnTo>
                  <a:lnTo>
                    <a:pt x="62556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106641" y="5454370"/>
              <a:ext cx="614045" cy="35560"/>
            </a:xfrm>
            <a:custGeom>
              <a:avLst/>
              <a:gdLst/>
              <a:ahLst/>
              <a:cxnLst/>
              <a:rect l="l" t="t" r="r" b="b"/>
              <a:pathLst>
                <a:path w="614045" h="35560">
                  <a:moveTo>
                    <a:pt x="11798" y="11811"/>
                  </a:moveTo>
                  <a:lnTo>
                    <a:pt x="0" y="11811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11798" y="23609"/>
                  </a:lnTo>
                  <a:lnTo>
                    <a:pt x="11798" y="11811"/>
                  </a:lnTo>
                  <a:close/>
                </a:path>
                <a:path w="614045" h="35560">
                  <a:moveTo>
                    <a:pt x="47205" y="23609"/>
                  </a:move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47205" y="23609"/>
                  </a:lnTo>
                  <a:close/>
                </a:path>
                <a:path w="614045" h="35560">
                  <a:moveTo>
                    <a:pt x="70815" y="23609"/>
                  </a:moveTo>
                  <a:lnTo>
                    <a:pt x="59016" y="23609"/>
                  </a:lnTo>
                  <a:lnTo>
                    <a:pt x="47218" y="23609"/>
                  </a:lnTo>
                  <a:lnTo>
                    <a:pt x="47218" y="35407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70815" y="23609"/>
                  </a:lnTo>
                  <a:close/>
                </a:path>
                <a:path w="614045" h="35560">
                  <a:moveTo>
                    <a:pt x="94424" y="23609"/>
                  </a:moveTo>
                  <a:lnTo>
                    <a:pt x="82626" y="23609"/>
                  </a:lnTo>
                  <a:lnTo>
                    <a:pt x="82626" y="35407"/>
                  </a:lnTo>
                  <a:lnTo>
                    <a:pt x="94424" y="35407"/>
                  </a:lnTo>
                  <a:lnTo>
                    <a:pt x="94424" y="23609"/>
                  </a:lnTo>
                  <a:close/>
                </a:path>
                <a:path w="614045" h="35560">
                  <a:moveTo>
                    <a:pt x="118008" y="23609"/>
                  </a:moveTo>
                  <a:lnTo>
                    <a:pt x="106222" y="23609"/>
                  </a:lnTo>
                  <a:lnTo>
                    <a:pt x="106222" y="35407"/>
                  </a:lnTo>
                  <a:lnTo>
                    <a:pt x="118008" y="35407"/>
                  </a:lnTo>
                  <a:lnTo>
                    <a:pt x="118008" y="23609"/>
                  </a:lnTo>
                  <a:close/>
                </a:path>
                <a:path w="614045" h="35560">
                  <a:moveTo>
                    <a:pt x="129819" y="11811"/>
                  </a:moveTo>
                  <a:lnTo>
                    <a:pt x="118033" y="11811"/>
                  </a:lnTo>
                  <a:lnTo>
                    <a:pt x="118033" y="23609"/>
                  </a:lnTo>
                  <a:lnTo>
                    <a:pt x="118033" y="35407"/>
                  </a:lnTo>
                  <a:lnTo>
                    <a:pt x="129819" y="35407"/>
                  </a:lnTo>
                  <a:lnTo>
                    <a:pt x="129819" y="23609"/>
                  </a:lnTo>
                  <a:lnTo>
                    <a:pt x="129819" y="11811"/>
                  </a:lnTo>
                  <a:close/>
                </a:path>
                <a:path w="614045" h="35560">
                  <a:moveTo>
                    <a:pt x="141630" y="11811"/>
                  </a:moveTo>
                  <a:lnTo>
                    <a:pt x="129832" y="11811"/>
                  </a:lnTo>
                  <a:lnTo>
                    <a:pt x="129832" y="23609"/>
                  </a:lnTo>
                  <a:lnTo>
                    <a:pt x="141630" y="23609"/>
                  </a:lnTo>
                  <a:lnTo>
                    <a:pt x="141630" y="11811"/>
                  </a:lnTo>
                  <a:close/>
                </a:path>
                <a:path w="614045" h="35560">
                  <a:moveTo>
                    <a:pt x="153441" y="11811"/>
                  </a:moveTo>
                  <a:lnTo>
                    <a:pt x="141643" y="11811"/>
                  </a:lnTo>
                  <a:lnTo>
                    <a:pt x="141643" y="23609"/>
                  </a:lnTo>
                  <a:lnTo>
                    <a:pt x="153441" y="23609"/>
                  </a:lnTo>
                  <a:lnTo>
                    <a:pt x="153441" y="11811"/>
                  </a:lnTo>
                  <a:close/>
                </a:path>
                <a:path w="614045" h="35560">
                  <a:moveTo>
                    <a:pt x="165227" y="23609"/>
                  </a:moveTo>
                  <a:lnTo>
                    <a:pt x="153441" y="23609"/>
                  </a:lnTo>
                  <a:lnTo>
                    <a:pt x="153441" y="35407"/>
                  </a:lnTo>
                  <a:lnTo>
                    <a:pt x="165227" y="35407"/>
                  </a:lnTo>
                  <a:lnTo>
                    <a:pt x="165227" y="23609"/>
                  </a:lnTo>
                  <a:close/>
                </a:path>
                <a:path w="614045" h="35560">
                  <a:moveTo>
                    <a:pt x="177038" y="23609"/>
                  </a:moveTo>
                  <a:lnTo>
                    <a:pt x="165239" y="23609"/>
                  </a:lnTo>
                  <a:lnTo>
                    <a:pt x="165239" y="35407"/>
                  </a:lnTo>
                  <a:lnTo>
                    <a:pt x="177038" y="35407"/>
                  </a:lnTo>
                  <a:lnTo>
                    <a:pt x="177038" y="23609"/>
                  </a:lnTo>
                  <a:close/>
                </a:path>
                <a:path w="614045" h="35560">
                  <a:moveTo>
                    <a:pt x="177038" y="0"/>
                  </a:moveTo>
                  <a:lnTo>
                    <a:pt x="165239" y="0"/>
                  </a:lnTo>
                  <a:lnTo>
                    <a:pt x="165239" y="11798"/>
                  </a:lnTo>
                  <a:lnTo>
                    <a:pt x="177038" y="11798"/>
                  </a:lnTo>
                  <a:lnTo>
                    <a:pt x="177038" y="0"/>
                  </a:lnTo>
                  <a:close/>
                </a:path>
                <a:path w="614045" h="35560">
                  <a:moveTo>
                    <a:pt x="200634" y="11811"/>
                  </a:moveTo>
                  <a:lnTo>
                    <a:pt x="188849" y="11811"/>
                  </a:lnTo>
                  <a:lnTo>
                    <a:pt x="177050" y="11811"/>
                  </a:lnTo>
                  <a:lnTo>
                    <a:pt x="177050" y="23609"/>
                  </a:lnTo>
                  <a:lnTo>
                    <a:pt x="188849" y="23609"/>
                  </a:lnTo>
                  <a:lnTo>
                    <a:pt x="188849" y="35407"/>
                  </a:lnTo>
                  <a:lnTo>
                    <a:pt x="200634" y="35407"/>
                  </a:lnTo>
                  <a:lnTo>
                    <a:pt x="200634" y="23609"/>
                  </a:lnTo>
                  <a:lnTo>
                    <a:pt x="200634" y="11811"/>
                  </a:lnTo>
                  <a:close/>
                </a:path>
                <a:path w="614045" h="35560">
                  <a:moveTo>
                    <a:pt x="200634" y="0"/>
                  </a:moveTo>
                  <a:lnTo>
                    <a:pt x="188849" y="0"/>
                  </a:lnTo>
                  <a:lnTo>
                    <a:pt x="188849" y="11798"/>
                  </a:lnTo>
                  <a:lnTo>
                    <a:pt x="200634" y="11798"/>
                  </a:lnTo>
                  <a:lnTo>
                    <a:pt x="200634" y="0"/>
                  </a:lnTo>
                  <a:close/>
                </a:path>
                <a:path w="614045" h="35560">
                  <a:moveTo>
                    <a:pt x="212445" y="11811"/>
                  </a:moveTo>
                  <a:lnTo>
                    <a:pt x="200660" y="11811"/>
                  </a:lnTo>
                  <a:lnTo>
                    <a:pt x="200660" y="23609"/>
                  </a:lnTo>
                  <a:lnTo>
                    <a:pt x="212445" y="23609"/>
                  </a:lnTo>
                  <a:lnTo>
                    <a:pt x="212445" y="11811"/>
                  </a:lnTo>
                  <a:close/>
                </a:path>
                <a:path w="614045" h="35560">
                  <a:moveTo>
                    <a:pt x="224256" y="11811"/>
                  </a:moveTo>
                  <a:lnTo>
                    <a:pt x="212458" y="11811"/>
                  </a:lnTo>
                  <a:lnTo>
                    <a:pt x="212458" y="23609"/>
                  </a:lnTo>
                  <a:lnTo>
                    <a:pt x="224256" y="23609"/>
                  </a:lnTo>
                  <a:lnTo>
                    <a:pt x="224256" y="11811"/>
                  </a:lnTo>
                  <a:close/>
                </a:path>
                <a:path w="614045" h="35560">
                  <a:moveTo>
                    <a:pt x="236054" y="23609"/>
                  </a:move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36054" y="23609"/>
                  </a:lnTo>
                  <a:close/>
                </a:path>
                <a:path w="614045" h="35560">
                  <a:moveTo>
                    <a:pt x="236054" y="0"/>
                  </a:moveTo>
                  <a:lnTo>
                    <a:pt x="224256" y="0"/>
                  </a:lnTo>
                  <a:lnTo>
                    <a:pt x="212458" y="0"/>
                  </a:lnTo>
                  <a:lnTo>
                    <a:pt x="212458" y="11798"/>
                  </a:lnTo>
                  <a:lnTo>
                    <a:pt x="224256" y="11798"/>
                  </a:lnTo>
                  <a:lnTo>
                    <a:pt x="236054" y="11798"/>
                  </a:lnTo>
                  <a:lnTo>
                    <a:pt x="236054" y="0"/>
                  </a:lnTo>
                  <a:close/>
                </a:path>
                <a:path w="614045" h="35560">
                  <a:moveTo>
                    <a:pt x="259664" y="0"/>
                  </a:moveTo>
                  <a:lnTo>
                    <a:pt x="247865" y="0"/>
                  </a:lnTo>
                  <a:lnTo>
                    <a:pt x="247865" y="11798"/>
                  </a:lnTo>
                  <a:lnTo>
                    <a:pt x="259664" y="11798"/>
                  </a:lnTo>
                  <a:lnTo>
                    <a:pt x="259664" y="0"/>
                  </a:lnTo>
                  <a:close/>
                </a:path>
                <a:path w="614045" h="35560">
                  <a:moveTo>
                    <a:pt x="271475" y="0"/>
                  </a:moveTo>
                  <a:lnTo>
                    <a:pt x="259676" y="0"/>
                  </a:lnTo>
                  <a:lnTo>
                    <a:pt x="259676" y="11798"/>
                  </a:lnTo>
                  <a:lnTo>
                    <a:pt x="271475" y="11798"/>
                  </a:lnTo>
                  <a:lnTo>
                    <a:pt x="271475" y="0"/>
                  </a:lnTo>
                  <a:close/>
                </a:path>
                <a:path w="614045" h="35560">
                  <a:moveTo>
                    <a:pt x="295059" y="11811"/>
                  </a:moveTo>
                  <a:lnTo>
                    <a:pt x="283273" y="11811"/>
                  </a:lnTo>
                  <a:lnTo>
                    <a:pt x="271475" y="11811"/>
                  </a:lnTo>
                  <a:lnTo>
                    <a:pt x="259676" y="11811"/>
                  </a:lnTo>
                  <a:lnTo>
                    <a:pt x="259676" y="23609"/>
                  </a:lnTo>
                  <a:lnTo>
                    <a:pt x="259676" y="35407"/>
                  </a:lnTo>
                  <a:lnTo>
                    <a:pt x="271475" y="35407"/>
                  </a:lnTo>
                  <a:lnTo>
                    <a:pt x="283273" y="35407"/>
                  </a:lnTo>
                  <a:lnTo>
                    <a:pt x="283273" y="23609"/>
                  </a:lnTo>
                  <a:lnTo>
                    <a:pt x="295059" y="23609"/>
                  </a:lnTo>
                  <a:lnTo>
                    <a:pt x="295059" y="11811"/>
                  </a:lnTo>
                  <a:close/>
                </a:path>
                <a:path w="614045" h="35560">
                  <a:moveTo>
                    <a:pt x="295059" y="0"/>
                  </a:moveTo>
                  <a:lnTo>
                    <a:pt x="283273" y="0"/>
                  </a:lnTo>
                  <a:lnTo>
                    <a:pt x="283273" y="11798"/>
                  </a:lnTo>
                  <a:lnTo>
                    <a:pt x="295059" y="11798"/>
                  </a:lnTo>
                  <a:lnTo>
                    <a:pt x="295059" y="0"/>
                  </a:lnTo>
                  <a:close/>
                </a:path>
                <a:path w="614045" h="35560">
                  <a:moveTo>
                    <a:pt x="318681" y="11811"/>
                  </a:moveTo>
                  <a:lnTo>
                    <a:pt x="306882" y="11811"/>
                  </a:lnTo>
                  <a:lnTo>
                    <a:pt x="306882" y="23609"/>
                  </a:lnTo>
                  <a:lnTo>
                    <a:pt x="295084" y="23609"/>
                  </a:lnTo>
                  <a:lnTo>
                    <a:pt x="295084" y="35407"/>
                  </a:lnTo>
                  <a:lnTo>
                    <a:pt x="306882" y="35407"/>
                  </a:lnTo>
                  <a:lnTo>
                    <a:pt x="318681" y="35407"/>
                  </a:lnTo>
                  <a:lnTo>
                    <a:pt x="318681" y="23609"/>
                  </a:lnTo>
                  <a:lnTo>
                    <a:pt x="318681" y="11811"/>
                  </a:lnTo>
                  <a:close/>
                </a:path>
                <a:path w="614045" h="35560">
                  <a:moveTo>
                    <a:pt x="318681" y="0"/>
                  </a:moveTo>
                  <a:lnTo>
                    <a:pt x="306882" y="0"/>
                  </a:lnTo>
                  <a:lnTo>
                    <a:pt x="306882" y="11798"/>
                  </a:lnTo>
                  <a:lnTo>
                    <a:pt x="318681" y="11798"/>
                  </a:lnTo>
                  <a:lnTo>
                    <a:pt x="318681" y="0"/>
                  </a:lnTo>
                  <a:close/>
                </a:path>
                <a:path w="614045" h="35560">
                  <a:moveTo>
                    <a:pt x="342290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42290" y="11798"/>
                  </a:lnTo>
                  <a:lnTo>
                    <a:pt x="342290" y="0"/>
                  </a:lnTo>
                  <a:close/>
                </a:path>
                <a:path w="614045" h="35560">
                  <a:moveTo>
                    <a:pt x="354088" y="23609"/>
                  </a:moveTo>
                  <a:lnTo>
                    <a:pt x="342290" y="23609"/>
                  </a:lnTo>
                  <a:lnTo>
                    <a:pt x="330492" y="23609"/>
                  </a:lnTo>
                  <a:lnTo>
                    <a:pt x="318693" y="23609"/>
                  </a:lnTo>
                  <a:lnTo>
                    <a:pt x="318693" y="35407"/>
                  </a:lnTo>
                  <a:lnTo>
                    <a:pt x="330492" y="35407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54088" y="23609"/>
                  </a:lnTo>
                  <a:close/>
                </a:path>
                <a:path w="614045" h="35560">
                  <a:moveTo>
                    <a:pt x="365899" y="0"/>
                  </a:moveTo>
                  <a:lnTo>
                    <a:pt x="354101" y="0"/>
                  </a:lnTo>
                  <a:lnTo>
                    <a:pt x="354101" y="11798"/>
                  </a:lnTo>
                  <a:lnTo>
                    <a:pt x="365899" y="11798"/>
                  </a:lnTo>
                  <a:lnTo>
                    <a:pt x="365899" y="0"/>
                  </a:lnTo>
                  <a:close/>
                </a:path>
                <a:path w="614045" h="35560">
                  <a:moveTo>
                    <a:pt x="377698" y="11811"/>
                  </a:moveTo>
                  <a:lnTo>
                    <a:pt x="365899" y="11811"/>
                  </a:lnTo>
                  <a:lnTo>
                    <a:pt x="365899" y="23609"/>
                  </a:lnTo>
                  <a:lnTo>
                    <a:pt x="365899" y="35407"/>
                  </a:lnTo>
                  <a:lnTo>
                    <a:pt x="377698" y="35407"/>
                  </a:lnTo>
                  <a:lnTo>
                    <a:pt x="377698" y="23609"/>
                  </a:lnTo>
                  <a:lnTo>
                    <a:pt x="377698" y="11811"/>
                  </a:lnTo>
                  <a:close/>
                </a:path>
                <a:path w="614045" h="35560">
                  <a:moveTo>
                    <a:pt x="401307" y="0"/>
                  </a:moveTo>
                  <a:lnTo>
                    <a:pt x="389509" y="0"/>
                  </a:lnTo>
                  <a:lnTo>
                    <a:pt x="377710" y="0"/>
                  </a:lnTo>
                  <a:lnTo>
                    <a:pt x="377710" y="11798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01307" y="0"/>
                  </a:lnTo>
                  <a:close/>
                </a:path>
                <a:path w="614045" h="35560">
                  <a:moveTo>
                    <a:pt x="413105" y="11811"/>
                  </a:moveTo>
                  <a:lnTo>
                    <a:pt x="401307" y="11811"/>
                  </a:lnTo>
                  <a:lnTo>
                    <a:pt x="401307" y="23609"/>
                  </a:lnTo>
                  <a:lnTo>
                    <a:pt x="389509" y="23609"/>
                  </a:lnTo>
                  <a:lnTo>
                    <a:pt x="389509" y="11811"/>
                  </a:lnTo>
                  <a:lnTo>
                    <a:pt x="377710" y="11811"/>
                  </a:lnTo>
                  <a:lnTo>
                    <a:pt x="377710" y="23609"/>
                  </a:lnTo>
                  <a:lnTo>
                    <a:pt x="377710" y="35407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13105" y="35407"/>
                  </a:lnTo>
                  <a:lnTo>
                    <a:pt x="413105" y="23609"/>
                  </a:lnTo>
                  <a:lnTo>
                    <a:pt x="413105" y="11811"/>
                  </a:lnTo>
                  <a:close/>
                </a:path>
                <a:path w="614045" h="35560">
                  <a:moveTo>
                    <a:pt x="436714" y="23609"/>
                  </a:moveTo>
                  <a:lnTo>
                    <a:pt x="424916" y="23609"/>
                  </a:lnTo>
                  <a:lnTo>
                    <a:pt x="424916" y="11811"/>
                  </a:lnTo>
                  <a:lnTo>
                    <a:pt x="413118" y="11811"/>
                  </a:lnTo>
                  <a:lnTo>
                    <a:pt x="413118" y="23609"/>
                  </a:lnTo>
                  <a:lnTo>
                    <a:pt x="413118" y="35407"/>
                  </a:lnTo>
                  <a:lnTo>
                    <a:pt x="424916" y="35407"/>
                  </a:lnTo>
                  <a:lnTo>
                    <a:pt x="436714" y="35407"/>
                  </a:lnTo>
                  <a:lnTo>
                    <a:pt x="436714" y="23609"/>
                  </a:lnTo>
                  <a:close/>
                </a:path>
                <a:path w="614045" h="35560">
                  <a:moveTo>
                    <a:pt x="448513" y="11811"/>
                  </a:moveTo>
                  <a:lnTo>
                    <a:pt x="436714" y="11811"/>
                  </a:lnTo>
                  <a:lnTo>
                    <a:pt x="436714" y="23609"/>
                  </a:lnTo>
                  <a:lnTo>
                    <a:pt x="448513" y="23609"/>
                  </a:lnTo>
                  <a:lnTo>
                    <a:pt x="448513" y="11811"/>
                  </a:lnTo>
                  <a:close/>
                </a:path>
                <a:path w="614045" h="35560">
                  <a:moveTo>
                    <a:pt x="448513" y="0"/>
                  </a:moveTo>
                  <a:lnTo>
                    <a:pt x="436714" y="0"/>
                  </a:lnTo>
                  <a:lnTo>
                    <a:pt x="424916" y="0"/>
                  </a:lnTo>
                  <a:lnTo>
                    <a:pt x="413118" y="0"/>
                  </a:lnTo>
                  <a:lnTo>
                    <a:pt x="413118" y="11798"/>
                  </a:lnTo>
                  <a:lnTo>
                    <a:pt x="424916" y="11798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48513" y="0"/>
                  </a:lnTo>
                  <a:close/>
                </a:path>
                <a:path w="614045" h="35560">
                  <a:moveTo>
                    <a:pt x="460324" y="23609"/>
                  </a:moveTo>
                  <a:lnTo>
                    <a:pt x="448525" y="23609"/>
                  </a:lnTo>
                  <a:lnTo>
                    <a:pt x="448525" y="35407"/>
                  </a:lnTo>
                  <a:lnTo>
                    <a:pt x="460324" y="35407"/>
                  </a:lnTo>
                  <a:lnTo>
                    <a:pt x="460324" y="23609"/>
                  </a:lnTo>
                  <a:close/>
                </a:path>
                <a:path w="614045" h="35560">
                  <a:moveTo>
                    <a:pt x="472122" y="11811"/>
                  </a:moveTo>
                  <a:lnTo>
                    <a:pt x="460324" y="11811"/>
                  </a:lnTo>
                  <a:lnTo>
                    <a:pt x="460324" y="23609"/>
                  </a:lnTo>
                  <a:lnTo>
                    <a:pt x="472122" y="23609"/>
                  </a:lnTo>
                  <a:lnTo>
                    <a:pt x="472122" y="11811"/>
                  </a:lnTo>
                  <a:close/>
                </a:path>
                <a:path w="614045" h="35560">
                  <a:moveTo>
                    <a:pt x="472122" y="0"/>
                  </a:moveTo>
                  <a:lnTo>
                    <a:pt x="460324" y="0"/>
                  </a:lnTo>
                  <a:lnTo>
                    <a:pt x="448525" y="0"/>
                  </a:lnTo>
                  <a:lnTo>
                    <a:pt x="448525" y="11798"/>
                  </a:lnTo>
                  <a:lnTo>
                    <a:pt x="460324" y="11798"/>
                  </a:lnTo>
                  <a:lnTo>
                    <a:pt x="472122" y="11798"/>
                  </a:lnTo>
                  <a:lnTo>
                    <a:pt x="472122" y="0"/>
                  </a:lnTo>
                  <a:close/>
                </a:path>
                <a:path w="614045" h="35560">
                  <a:moveTo>
                    <a:pt x="483933" y="23609"/>
                  </a:moveTo>
                  <a:lnTo>
                    <a:pt x="472135" y="23609"/>
                  </a:lnTo>
                  <a:lnTo>
                    <a:pt x="472135" y="35407"/>
                  </a:lnTo>
                  <a:lnTo>
                    <a:pt x="483933" y="35407"/>
                  </a:lnTo>
                  <a:lnTo>
                    <a:pt x="483933" y="23609"/>
                  </a:lnTo>
                  <a:close/>
                </a:path>
                <a:path w="614045" h="35560">
                  <a:moveTo>
                    <a:pt x="483933" y="0"/>
                  </a:moveTo>
                  <a:lnTo>
                    <a:pt x="472135" y="0"/>
                  </a:lnTo>
                  <a:lnTo>
                    <a:pt x="472135" y="11798"/>
                  </a:lnTo>
                  <a:lnTo>
                    <a:pt x="483933" y="11798"/>
                  </a:lnTo>
                  <a:lnTo>
                    <a:pt x="483933" y="0"/>
                  </a:lnTo>
                  <a:close/>
                </a:path>
                <a:path w="614045" h="35560">
                  <a:moveTo>
                    <a:pt x="531139" y="11811"/>
                  </a:moveTo>
                  <a:lnTo>
                    <a:pt x="519341" y="11811"/>
                  </a:lnTo>
                  <a:lnTo>
                    <a:pt x="507542" y="11811"/>
                  </a:lnTo>
                  <a:lnTo>
                    <a:pt x="507542" y="23609"/>
                  </a:lnTo>
                  <a:lnTo>
                    <a:pt x="519341" y="23609"/>
                  </a:lnTo>
                  <a:lnTo>
                    <a:pt x="531139" y="23609"/>
                  </a:lnTo>
                  <a:lnTo>
                    <a:pt x="531139" y="11811"/>
                  </a:lnTo>
                  <a:close/>
                </a:path>
                <a:path w="614045" h="35560">
                  <a:moveTo>
                    <a:pt x="542950" y="11811"/>
                  </a:moveTo>
                  <a:lnTo>
                    <a:pt x="531152" y="11811"/>
                  </a:lnTo>
                  <a:lnTo>
                    <a:pt x="531152" y="23609"/>
                  </a:lnTo>
                  <a:lnTo>
                    <a:pt x="542950" y="23609"/>
                  </a:lnTo>
                  <a:lnTo>
                    <a:pt x="542950" y="11811"/>
                  </a:lnTo>
                  <a:close/>
                </a:path>
                <a:path w="614045" h="35560">
                  <a:moveTo>
                    <a:pt x="542950" y="0"/>
                  </a:moveTo>
                  <a:lnTo>
                    <a:pt x="531152" y="0"/>
                  </a:lnTo>
                  <a:lnTo>
                    <a:pt x="531152" y="11798"/>
                  </a:lnTo>
                  <a:lnTo>
                    <a:pt x="542950" y="11798"/>
                  </a:lnTo>
                  <a:lnTo>
                    <a:pt x="542950" y="0"/>
                  </a:lnTo>
                  <a:close/>
                </a:path>
                <a:path w="614045" h="35560">
                  <a:moveTo>
                    <a:pt x="566547" y="11811"/>
                  </a:moveTo>
                  <a:lnTo>
                    <a:pt x="554748" y="11811"/>
                  </a:lnTo>
                  <a:lnTo>
                    <a:pt x="554748" y="23609"/>
                  </a:lnTo>
                  <a:lnTo>
                    <a:pt x="566547" y="23609"/>
                  </a:lnTo>
                  <a:lnTo>
                    <a:pt x="566547" y="11811"/>
                  </a:lnTo>
                  <a:close/>
                </a:path>
                <a:path w="614045" h="35560">
                  <a:moveTo>
                    <a:pt x="578358" y="0"/>
                  </a:moveTo>
                  <a:lnTo>
                    <a:pt x="566559" y="0"/>
                  </a:lnTo>
                  <a:lnTo>
                    <a:pt x="566559" y="11798"/>
                  </a:lnTo>
                  <a:lnTo>
                    <a:pt x="578358" y="11798"/>
                  </a:lnTo>
                  <a:lnTo>
                    <a:pt x="578358" y="0"/>
                  </a:lnTo>
                  <a:close/>
                </a:path>
                <a:path w="614045" h="35560">
                  <a:moveTo>
                    <a:pt x="613765" y="11811"/>
                  </a:moveTo>
                  <a:lnTo>
                    <a:pt x="601967" y="11811"/>
                  </a:lnTo>
                  <a:lnTo>
                    <a:pt x="590169" y="11811"/>
                  </a:lnTo>
                  <a:lnTo>
                    <a:pt x="590169" y="23609"/>
                  </a:lnTo>
                  <a:lnTo>
                    <a:pt x="601967" y="23609"/>
                  </a:lnTo>
                  <a:lnTo>
                    <a:pt x="613765" y="23609"/>
                  </a:lnTo>
                  <a:lnTo>
                    <a:pt x="613765" y="11811"/>
                  </a:lnTo>
                  <a:close/>
                </a:path>
                <a:path w="614045" h="35560">
                  <a:moveTo>
                    <a:pt x="613765" y="0"/>
                  </a:move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1376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94843" y="5477979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10" h="47625">
                  <a:moveTo>
                    <a:pt x="11798" y="11798"/>
                  </a:moveTo>
                  <a:lnTo>
                    <a:pt x="0" y="11798"/>
                  </a:lnTo>
                  <a:lnTo>
                    <a:pt x="0" y="23596"/>
                  </a:lnTo>
                  <a:lnTo>
                    <a:pt x="11798" y="23596"/>
                  </a:lnTo>
                  <a:lnTo>
                    <a:pt x="11798" y="11798"/>
                  </a:lnTo>
                  <a:close/>
                </a:path>
                <a:path w="626110" h="47625">
                  <a:moveTo>
                    <a:pt x="35394" y="35407"/>
                  </a:moveTo>
                  <a:lnTo>
                    <a:pt x="23596" y="35407"/>
                  </a:lnTo>
                  <a:lnTo>
                    <a:pt x="23596" y="23609"/>
                  </a:lnTo>
                  <a:lnTo>
                    <a:pt x="11798" y="23609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11798" y="47205"/>
                  </a:lnTo>
                  <a:lnTo>
                    <a:pt x="23596" y="47205"/>
                  </a:lnTo>
                  <a:lnTo>
                    <a:pt x="35394" y="47205"/>
                  </a:lnTo>
                  <a:lnTo>
                    <a:pt x="35394" y="35407"/>
                  </a:lnTo>
                  <a:close/>
                </a:path>
                <a:path w="626110" h="47625">
                  <a:moveTo>
                    <a:pt x="35394" y="11798"/>
                  </a:moveTo>
                  <a:lnTo>
                    <a:pt x="23596" y="11798"/>
                  </a:lnTo>
                  <a:lnTo>
                    <a:pt x="23596" y="23596"/>
                  </a:lnTo>
                  <a:lnTo>
                    <a:pt x="35394" y="23596"/>
                  </a:lnTo>
                  <a:lnTo>
                    <a:pt x="35394" y="11798"/>
                  </a:lnTo>
                  <a:close/>
                </a:path>
                <a:path w="626110" h="47625">
                  <a:moveTo>
                    <a:pt x="59004" y="23609"/>
                  </a:moveTo>
                  <a:lnTo>
                    <a:pt x="47205" y="23609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59004" y="35407"/>
                  </a:lnTo>
                  <a:lnTo>
                    <a:pt x="59004" y="23609"/>
                  </a:lnTo>
                  <a:close/>
                </a:path>
                <a:path w="626110" h="47625">
                  <a:moveTo>
                    <a:pt x="59004" y="11798"/>
                  </a:moveTo>
                  <a:lnTo>
                    <a:pt x="47205" y="11798"/>
                  </a:lnTo>
                  <a:lnTo>
                    <a:pt x="35407" y="11798"/>
                  </a:lnTo>
                  <a:lnTo>
                    <a:pt x="35407" y="23596"/>
                  </a:lnTo>
                  <a:lnTo>
                    <a:pt x="47205" y="23596"/>
                  </a:lnTo>
                  <a:lnTo>
                    <a:pt x="59004" y="23596"/>
                  </a:lnTo>
                  <a:lnTo>
                    <a:pt x="59004" y="11798"/>
                  </a:lnTo>
                  <a:close/>
                </a:path>
                <a:path w="626110" h="47625">
                  <a:moveTo>
                    <a:pt x="70815" y="11798"/>
                  </a:moveTo>
                  <a:lnTo>
                    <a:pt x="59016" y="11798"/>
                  </a:lnTo>
                  <a:lnTo>
                    <a:pt x="59016" y="23596"/>
                  </a:lnTo>
                  <a:lnTo>
                    <a:pt x="70815" y="23596"/>
                  </a:lnTo>
                  <a:lnTo>
                    <a:pt x="70815" y="11798"/>
                  </a:lnTo>
                  <a:close/>
                </a:path>
                <a:path w="626110" h="47625">
                  <a:moveTo>
                    <a:pt x="82613" y="23609"/>
                  </a:moveTo>
                  <a:lnTo>
                    <a:pt x="70815" y="23609"/>
                  </a:ln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09"/>
                  </a:lnTo>
                  <a:close/>
                </a:path>
                <a:path w="626110" h="47625">
                  <a:moveTo>
                    <a:pt x="94411" y="11798"/>
                  </a:moveTo>
                  <a:lnTo>
                    <a:pt x="82613" y="11798"/>
                  </a:lnTo>
                  <a:lnTo>
                    <a:pt x="82613" y="23596"/>
                  </a:lnTo>
                  <a:lnTo>
                    <a:pt x="94411" y="23596"/>
                  </a:lnTo>
                  <a:lnTo>
                    <a:pt x="94411" y="11798"/>
                  </a:lnTo>
                  <a:close/>
                </a:path>
                <a:path w="626110" h="47625">
                  <a:moveTo>
                    <a:pt x="106222" y="11798"/>
                  </a:moveTo>
                  <a:lnTo>
                    <a:pt x="94424" y="11798"/>
                  </a:lnTo>
                  <a:lnTo>
                    <a:pt x="94424" y="23596"/>
                  </a:lnTo>
                  <a:lnTo>
                    <a:pt x="106222" y="23596"/>
                  </a:lnTo>
                  <a:lnTo>
                    <a:pt x="106222" y="11798"/>
                  </a:lnTo>
                  <a:close/>
                </a:path>
                <a:path w="626110" h="47625">
                  <a:moveTo>
                    <a:pt x="129806" y="23609"/>
                  </a:moveTo>
                  <a:lnTo>
                    <a:pt x="118021" y="23609"/>
                  </a:lnTo>
                  <a:lnTo>
                    <a:pt x="118021" y="35407"/>
                  </a:lnTo>
                  <a:lnTo>
                    <a:pt x="106222" y="35407"/>
                  </a:lnTo>
                  <a:lnTo>
                    <a:pt x="94424" y="35407"/>
                  </a:lnTo>
                  <a:lnTo>
                    <a:pt x="94424" y="47205"/>
                  </a:lnTo>
                  <a:lnTo>
                    <a:pt x="106222" y="47205"/>
                  </a:lnTo>
                  <a:lnTo>
                    <a:pt x="118021" y="47205"/>
                  </a:lnTo>
                  <a:lnTo>
                    <a:pt x="129806" y="47205"/>
                  </a:lnTo>
                  <a:lnTo>
                    <a:pt x="129806" y="35407"/>
                  </a:lnTo>
                  <a:lnTo>
                    <a:pt x="129806" y="23609"/>
                  </a:lnTo>
                  <a:close/>
                </a:path>
                <a:path w="626110" h="47625">
                  <a:moveTo>
                    <a:pt x="129806" y="11798"/>
                  </a:moveTo>
                  <a:lnTo>
                    <a:pt x="118021" y="11798"/>
                  </a:lnTo>
                  <a:lnTo>
                    <a:pt x="118021" y="23596"/>
                  </a:lnTo>
                  <a:lnTo>
                    <a:pt x="129806" y="23596"/>
                  </a:lnTo>
                  <a:lnTo>
                    <a:pt x="129806" y="11798"/>
                  </a:lnTo>
                  <a:close/>
                </a:path>
                <a:path w="626110" h="47625">
                  <a:moveTo>
                    <a:pt x="165239" y="35407"/>
                  </a:moveTo>
                  <a:lnTo>
                    <a:pt x="153441" y="35407"/>
                  </a:lnTo>
                  <a:lnTo>
                    <a:pt x="153441" y="47205"/>
                  </a:lnTo>
                  <a:lnTo>
                    <a:pt x="165239" y="47205"/>
                  </a:lnTo>
                  <a:lnTo>
                    <a:pt x="165239" y="35407"/>
                  </a:lnTo>
                  <a:close/>
                </a:path>
                <a:path w="626110" h="47625">
                  <a:moveTo>
                    <a:pt x="188836" y="35407"/>
                  </a:moveTo>
                  <a:lnTo>
                    <a:pt x="177038" y="35407"/>
                  </a:lnTo>
                  <a:lnTo>
                    <a:pt x="177038" y="47205"/>
                  </a:lnTo>
                  <a:lnTo>
                    <a:pt x="188836" y="47205"/>
                  </a:lnTo>
                  <a:lnTo>
                    <a:pt x="188836" y="35407"/>
                  </a:lnTo>
                  <a:close/>
                </a:path>
                <a:path w="626110" h="47625">
                  <a:moveTo>
                    <a:pt x="188836" y="11798"/>
                  </a:moveTo>
                  <a:lnTo>
                    <a:pt x="177038" y="11798"/>
                  </a:lnTo>
                  <a:lnTo>
                    <a:pt x="177038" y="23596"/>
                  </a:lnTo>
                  <a:lnTo>
                    <a:pt x="188836" y="23596"/>
                  </a:lnTo>
                  <a:lnTo>
                    <a:pt x="188836" y="11798"/>
                  </a:lnTo>
                  <a:close/>
                </a:path>
                <a:path w="626110" h="47625">
                  <a:moveTo>
                    <a:pt x="212432" y="35407"/>
                  </a:moveTo>
                  <a:lnTo>
                    <a:pt x="200647" y="35407"/>
                  </a:lnTo>
                  <a:lnTo>
                    <a:pt x="188849" y="35407"/>
                  </a:lnTo>
                  <a:lnTo>
                    <a:pt x="188849" y="47205"/>
                  </a:lnTo>
                  <a:lnTo>
                    <a:pt x="200647" y="47205"/>
                  </a:lnTo>
                  <a:lnTo>
                    <a:pt x="212432" y="47205"/>
                  </a:lnTo>
                  <a:lnTo>
                    <a:pt x="212432" y="35407"/>
                  </a:lnTo>
                  <a:close/>
                </a:path>
                <a:path w="626110" h="47625">
                  <a:moveTo>
                    <a:pt x="224243" y="35407"/>
                  </a:moveTo>
                  <a:lnTo>
                    <a:pt x="212458" y="35407"/>
                  </a:lnTo>
                  <a:lnTo>
                    <a:pt x="212458" y="47205"/>
                  </a:lnTo>
                  <a:lnTo>
                    <a:pt x="224243" y="47205"/>
                  </a:lnTo>
                  <a:lnTo>
                    <a:pt x="224243" y="35407"/>
                  </a:lnTo>
                  <a:close/>
                </a:path>
                <a:path w="626110" h="47625">
                  <a:moveTo>
                    <a:pt x="236054" y="23609"/>
                  </a:move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36054" y="23609"/>
                  </a:lnTo>
                  <a:close/>
                </a:path>
                <a:path w="626110" h="47625">
                  <a:moveTo>
                    <a:pt x="247853" y="11798"/>
                  </a:moveTo>
                  <a:lnTo>
                    <a:pt x="236054" y="11798"/>
                  </a:lnTo>
                  <a:lnTo>
                    <a:pt x="224256" y="11798"/>
                  </a:lnTo>
                  <a:lnTo>
                    <a:pt x="224256" y="23596"/>
                  </a:lnTo>
                  <a:lnTo>
                    <a:pt x="236054" y="23596"/>
                  </a:lnTo>
                  <a:lnTo>
                    <a:pt x="247853" y="23596"/>
                  </a:lnTo>
                  <a:lnTo>
                    <a:pt x="247853" y="11798"/>
                  </a:lnTo>
                  <a:close/>
                </a:path>
                <a:path w="626110" h="47625">
                  <a:moveTo>
                    <a:pt x="259651" y="35407"/>
                  </a:moveTo>
                  <a:lnTo>
                    <a:pt x="247865" y="35407"/>
                  </a:lnTo>
                  <a:lnTo>
                    <a:pt x="247865" y="47205"/>
                  </a:lnTo>
                  <a:lnTo>
                    <a:pt x="259651" y="47205"/>
                  </a:lnTo>
                  <a:lnTo>
                    <a:pt x="259651" y="35407"/>
                  </a:lnTo>
                  <a:close/>
                </a:path>
                <a:path w="626110" h="47625">
                  <a:moveTo>
                    <a:pt x="271462" y="23609"/>
                  </a:moveTo>
                  <a:lnTo>
                    <a:pt x="259664" y="23609"/>
                  </a:lnTo>
                  <a:lnTo>
                    <a:pt x="259664" y="35407"/>
                  </a:lnTo>
                  <a:lnTo>
                    <a:pt x="271462" y="35407"/>
                  </a:lnTo>
                  <a:lnTo>
                    <a:pt x="271462" y="23609"/>
                  </a:lnTo>
                  <a:close/>
                </a:path>
                <a:path w="626110" h="47625">
                  <a:moveTo>
                    <a:pt x="283273" y="11798"/>
                  </a:moveTo>
                  <a:lnTo>
                    <a:pt x="271475" y="11798"/>
                  </a:lnTo>
                  <a:lnTo>
                    <a:pt x="271475" y="23596"/>
                  </a:lnTo>
                  <a:lnTo>
                    <a:pt x="283273" y="23596"/>
                  </a:lnTo>
                  <a:lnTo>
                    <a:pt x="283273" y="11798"/>
                  </a:lnTo>
                  <a:close/>
                </a:path>
                <a:path w="626110" h="47625">
                  <a:moveTo>
                    <a:pt x="306857" y="23609"/>
                  </a:moveTo>
                  <a:lnTo>
                    <a:pt x="295071" y="23609"/>
                  </a:lnTo>
                  <a:lnTo>
                    <a:pt x="283273" y="23609"/>
                  </a:lnTo>
                  <a:lnTo>
                    <a:pt x="283273" y="35407"/>
                  </a:lnTo>
                  <a:lnTo>
                    <a:pt x="271475" y="35407"/>
                  </a:lnTo>
                  <a:lnTo>
                    <a:pt x="271475" y="47205"/>
                  </a:lnTo>
                  <a:lnTo>
                    <a:pt x="283273" y="47205"/>
                  </a:lnTo>
                  <a:lnTo>
                    <a:pt x="295071" y="47205"/>
                  </a:lnTo>
                  <a:lnTo>
                    <a:pt x="306857" y="47205"/>
                  </a:lnTo>
                  <a:lnTo>
                    <a:pt x="306857" y="35407"/>
                  </a:lnTo>
                  <a:lnTo>
                    <a:pt x="306857" y="23609"/>
                  </a:lnTo>
                  <a:close/>
                </a:path>
                <a:path w="626110" h="47625">
                  <a:moveTo>
                    <a:pt x="306857" y="11798"/>
                  </a:moveTo>
                  <a:lnTo>
                    <a:pt x="295071" y="11798"/>
                  </a:lnTo>
                  <a:lnTo>
                    <a:pt x="295071" y="23596"/>
                  </a:lnTo>
                  <a:lnTo>
                    <a:pt x="306857" y="23596"/>
                  </a:lnTo>
                  <a:lnTo>
                    <a:pt x="306857" y="11798"/>
                  </a:lnTo>
                  <a:close/>
                </a:path>
                <a:path w="626110" h="47625">
                  <a:moveTo>
                    <a:pt x="342290" y="35407"/>
                  </a:moveTo>
                  <a:lnTo>
                    <a:pt x="330492" y="35407"/>
                  </a:lnTo>
                  <a:lnTo>
                    <a:pt x="330492" y="47205"/>
                  </a:lnTo>
                  <a:lnTo>
                    <a:pt x="342290" y="47205"/>
                  </a:lnTo>
                  <a:lnTo>
                    <a:pt x="342290" y="35407"/>
                  </a:lnTo>
                  <a:close/>
                </a:path>
                <a:path w="626110" h="47625">
                  <a:moveTo>
                    <a:pt x="342290" y="11798"/>
                  </a:moveTo>
                  <a:lnTo>
                    <a:pt x="330492" y="11798"/>
                  </a:lnTo>
                  <a:lnTo>
                    <a:pt x="330492" y="23596"/>
                  </a:lnTo>
                  <a:lnTo>
                    <a:pt x="342290" y="23596"/>
                  </a:lnTo>
                  <a:lnTo>
                    <a:pt x="342290" y="11798"/>
                  </a:lnTo>
                  <a:close/>
                </a:path>
                <a:path w="626110" h="47625">
                  <a:moveTo>
                    <a:pt x="365887" y="35407"/>
                  </a:moveTo>
                  <a:lnTo>
                    <a:pt x="354088" y="35407"/>
                  </a:lnTo>
                  <a:lnTo>
                    <a:pt x="354088" y="47205"/>
                  </a:lnTo>
                  <a:lnTo>
                    <a:pt x="365887" y="47205"/>
                  </a:lnTo>
                  <a:lnTo>
                    <a:pt x="365887" y="35407"/>
                  </a:lnTo>
                  <a:close/>
                </a:path>
                <a:path w="626110" h="47625">
                  <a:moveTo>
                    <a:pt x="389496" y="23609"/>
                  </a:moveTo>
                  <a:lnTo>
                    <a:pt x="377698" y="23609"/>
                  </a:lnTo>
                  <a:lnTo>
                    <a:pt x="377698" y="35407"/>
                  </a:lnTo>
                  <a:lnTo>
                    <a:pt x="377698" y="47205"/>
                  </a:lnTo>
                  <a:lnTo>
                    <a:pt x="389496" y="47205"/>
                  </a:lnTo>
                  <a:lnTo>
                    <a:pt x="389496" y="35407"/>
                  </a:lnTo>
                  <a:lnTo>
                    <a:pt x="389496" y="23609"/>
                  </a:lnTo>
                  <a:close/>
                </a:path>
                <a:path w="626110" h="47625">
                  <a:moveTo>
                    <a:pt x="424903" y="23609"/>
                  </a:moveTo>
                  <a:lnTo>
                    <a:pt x="413105" y="23609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close/>
                </a:path>
                <a:path w="626110" h="47625">
                  <a:moveTo>
                    <a:pt x="436714" y="23609"/>
                  </a:moveTo>
                  <a:lnTo>
                    <a:pt x="424916" y="23609"/>
                  </a:lnTo>
                  <a:lnTo>
                    <a:pt x="424916" y="35407"/>
                  </a:lnTo>
                  <a:lnTo>
                    <a:pt x="436714" y="35407"/>
                  </a:lnTo>
                  <a:lnTo>
                    <a:pt x="436714" y="23609"/>
                  </a:lnTo>
                  <a:close/>
                </a:path>
                <a:path w="626110" h="47625">
                  <a:moveTo>
                    <a:pt x="436714" y="11798"/>
                  </a:moveTo>
                  <a:lnTo>
                    <a:pt x="424916" y="11798"/>
                  </a:lnTo>
                  <a:lnTo>
                    <a:pt x="424916" y="23596"/>
                  </a:lnTo>
                  <a:lnTo>
                    <a:pt x="436714" y="23596"/>
                  </a:lnTo>
                  <a:lnTo>
                    <a:pt x="436714" y="11798"/>
                  </a:lnTo>
                  <a:close/>
                </a:path>
                <a:path w="626110" h="47625">
                  <a:moveTo>
                    <a:pt x="448513" y="35407"/>
                  </a:moveTo>
                  <a:lnTo>
                    <a:pt x="436714" y="35407"/>
                  </a:lnTo>
                  <a:lnTo>
                    <a:pt x="436714" y="47205"/>
                  </a:lnTo>
                  <a:lnTo>
                    <a:pt x="448513" y="47205"/>
                  </a:lnTo>
                  <a:lnTo>
                    <a:pt x="448513" y="35407"/>
                  </a:lnTo>
                  <a:close/>
                </a:path>
                <a:path w="626110" h="47625">
                  <a:moveTo>
                    <a:pt x="460311" y="23609"/>
                  </a:moveTo>
                  <a:lnTo>
                    <a:pt x="448513" y="23609"/>
                  </a:lnTo>
                  <a:lnTo>
                    <a:pt x="448513" y="35407"/>
                  </a:lnTo>
                  <a:lnTo>
                    <a:pt x="460311" y="35407"/>
                  </a:lnTo>
                  <a:lnTo>
                    <a:pt x="460311" y="23609"/>
                  </a:lnTo>
                  <a:close/>
                </a:path>
                <a:path w="626110" h="47625">
                  <a:moveTo>
                    <a:pt x="495731" y="23609"/>
                  </a:move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495731" y="23609"/>
                  </a:lnTo>
                  <a:close/>
                </a:path>
                <a:path w="626110" h="47625">
                  <a:moveTo>
                    <a:pt x="519328" y="23609"/>
                  </a:moveTo>
                  <a:lnTo>
                    <a:pt x="507530" y="23609"/>
                  </a:lnTo>
                  <a:lnTo>
                    <a:pt x="507530" y="35407"/>
                  </a:lnTo>
                  <a:lnTo>
                    <a:pt x="519328" y="35407"/>
                  </a:lnTo>
                  <a:lnTo>
                    <a:pt x="519328" y="23609"/>
                  </a:lnTo>
                  <a:close/>
                </a:path>
                <a:path w="626110" h="47625">
                  <a:moveTo>
                    <a:pt x="519328" y="0"/>
                  </a:moveTo>
                  <a:lnTo>
                    <a:pt x="507530" y="0"/>
                  </a:ln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83933" y="23596"/>
                  </a:lnTo>
                  <a:lnTo>
                    <a:pt x="495731" y="23596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07530" y="23596"/>
                  </a:lnTo>
                  <a:lnTo>
                    <a:pt x="519328" y="23596"/>
                  </a:lnTo>
                  <a:lnTo>
                    <a:pt x="519328" y="11798"/>
                  </a:lnTo>
                  <a:lnTo>
                    <a:pt x="519328" y="0"/>
                  </a:lnTo>
                  <a:close/>
                </a:path>
                <a:path w="626110" h="47625">
                  <a:moveTo>
                    <a:pt x="542937" y="23609"/>
                  </a:moveTo>
                  <a:lnTo>
                    <a:pt x="531139" y="23609"/>
                  </a:lnTo>
                  <a:lnTo>
                    <a:pt x="519341" y="23609"/>
                  </a:lnTo>
                  <a:lnTo>
                    <a:pt x="519341" y="35407"/>
                  </a:lnTo>
                  <a:lnTo>
                    <a:pt x="531139" y="35407"/>
                  </a:lnTo>
                  <a:lnTo>
                    <a:pt x="542937" y="35407"/>
                  </a:lnTo>
                  <a:lnTo>
                    <a:pt x="542937" y="23609"/>
                  </a:lnTo>
                  <a:close/>
                </a:path>
                <a:path w="626110" h="47625">
                  <a:moveTo>
                    <a:pt x="542937" y="0"/>
                  </a:moveTo>
                  <a:lnTo>
                    <a:pt x="531139" y="0"/>
                  </a:lnTo>
                  <a:lnTo>
                    <a:pt x="531139" y="11798"/>
                  </a:lnTo>
                  <a:lnTo>
                    <a:pt x="531139" y="23596"/>
                  </a:lnTo>
                  <a:lnTo>
                    <a:pt x="542937" y="23596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26110" h="47625">
                  <a:moveTo>
                    <a:pt x="554748" y="23609"/>
                  </a:moveTo>
                  <a:lnTo>
                    <a:pt x="542950" y="23609"/>
                  </a:lnTo>
                  <a:lnTo>
                    <a:pt x="542950" y="35407"/>
                  </a:lnTo>
                  <a:lnTo>
                    <a:pt x="554748" y="35407"/>
                  </a:lnTo>
                  <a:lnTo>
                    <a:pt x="554748" y="23609"/>
                  </a:lnTo>
                  <a:close/>
                </a:path>
                <a:path w="626110" h="47625">
                  <a:moveTo>
                    <a:pt x="566547" y="0"/>
                  </a:moveTo>
                  <a:lnTo>
                    <a:pt x="554748" y="0"/>
                  </a:ln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54748" y="23596"/>
                  </a:lnTo>
                  <a:lnTo>
                    <a:pt x="566547" y="23596"/>
                  </a:lnTo>
                  <a:lnTo>
                    <a:pt x="566547" y="11798"/>
                  </a:lnTo>
                  <a:lnTo>
                    <a:pt x="566547" y="0"/>
                  </a:lnTo>
                  <a:close/>
                </a:path>
                <a:path w="626110" h="47625">
                  <a:moveTo>
                    <a:pt x="578345" y="23609"/>
                  </a:moveTo>
                  <a:lnTo>
                    <a:pt x="566547" y="23609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78345" y="23609"/>
                  </a:lnTo>
                  <a:close/>
                </a:path>
                <a:path w="626110" h="47625">
                  <a:moveTo>
                    <a:pt x="590156" y="23609"/>
                  </a:moveTo>
                  <a:lnTo>
                    <a:pt x="578358" y="23609"/>
                  </a:lnTo>
                  <a:lnTo>
                    <a:pt x="578358" y="35407"/>
                  </a:lnTo>
                  <a:lnTo>
                    <a:pt x="590156" y="35407"/>
                  </a:lnTo>
                  <a:lnTo>
                    <a:pt x="590156" y="23609"/>
                  </a:lnTo>
                  <a:close/>
                </a:path>
                <a:path w="626110" h="47625">
                  <a:moveTo>
                    <a:pt x="590156" y="0"/>
                  </a:moveTo>
                  <a:lnTo>
                    <a:pt x="578358" y="0"/>
                  </a:lnTo>
                  <a:lnTo>
                    <a:pt x="578358" y="11798"/>
                  </a:lnTo>
                  <a:lnTo>
                    <a:pt x="590156" y="11798"/>
                  </a:lnTo>
                  <a:lnTo>
                    <a:pt x="590156" y="0"/>
                  </a:lnTo>
                  <a:close/>
                </a:path>
                <a:path w="626110" h="47625">
                  <a:moveTo>
                    <a:pt x="625563" y="23609"/>
                  </a:moveTo>
                  <a:lnTo>
                    <a:pt x="613765" y="23609"/>
                  </a:lnTo>
                  <a:lnTo>
                    <a:pt x="601967" y="23609"/>
                  </a:lnTo>
                  <a:lnTo>
                    <a:pt x="601967" y="35407"/>
                  </a:lnTo>
                  <a:lnTo>
                    <a:pt x="613765" y="35407"/>
                  </a:lnTo>
                  <a:lnTo>
                    <a:pt x="625563" y="35407"/>
                  </a:lnTo>
                  <a:lnTo>
                    <a:pt x="625563" y="23609"/>
                  </a:lnTo>
                  <a:close/>
                </a:path>
                <a:path w="626110" h="47625">
                  <a:moveTo>
                    <a:pt x="625563" y="0"/>
                  </a:moveTo>
                  <a:lnTo>
                    <a:pt x="613765" y="0"/>
                  </a:ln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13765" y="23596"/>
                  </a:lnTo>
                  <a:lnTo>
                    <a:pt x="625563" y="23596"/>
                  </a:lnTo>
                  <a:lnTo>
                    <a:pt x="625563" y="11798"/>
                  </a:lnTo>
                  <a:lnTo>
                    <a:pt x="62556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94843" y="5513387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10" h="47625">
                  <a:moveTo>
                    <a:pt x="35394" y="35407"/>
                  </a:moveTo>
                  <a:lnTo>
                    <a:pt x="23596" y="35407"/>
                  </a:lnTo>
                  <a:lnTo>
                    <a:pt x="11798" y="35407"/>
                  </a:lnTo>
                  <a:lnTo>
                    <a:pt x="0" y="35407"/>
                  </a:lnTo>
                  <a:lnTo>
                    <a:pt x="0" y="47205"/>
                  </a:lnTo>
                  <a:lnTo>
                    <a:pt x="11798" y="47205"/>
                  </a:lnTo>
                  <a:lnTo>
                    <a:pt x="23596" y="47205"/>
                  </a:lnTo>
                  <a:lnTo>
                    <a:pt x="35394" y="47205"/>
                  </a:lnTo>
                  <a:lnTo>
                    <a:pt x="35394" y="35407"/>
                  </a:lnTo>
                  <a:close/>
                </a:path>
                <a:path w="626110" h="47625">
                  <a:moveTo>
                    <a:pt x="47205" y="11811"/>
                  </a:moveTo>
                  <a:lnTo>
                    <a:pt x="35407" y="11811"/>
                  </a:lnTo>
                  <a:lnTo>
                    <a:pt x="35407" y="23609"/>
                  </a:lnTo>
                  <a:lnTo>
                    <a:pt x="47205" y="23609"/>
                  </a:lnTo>
                  <a:lnTo>
                    <a:pt x="47205" y="11811"/>
                  </a:lnTo>
                  <a:close/>
                </a:path>
                <a:path w="626110" h="47625">
                  <a:moveTo>
                    <a:pt x="59004" y="35407"/>
                  </a:moveTo>
                  <a:lnTo>
                    <a:pt x="47205" y="35407"/>
                  </a:lnTo>
                  <a:lnTo>
                    <a:pt x="35407" y="35407"/>
                  </a:lnTo>
                  <a:lnTo>
                    <a:pt x="35407" y="47205"/>
                  </a:lnTo>
                  <a:lnTo>
                    <a:pt x="47205" y="47205"/>
                  </a:lnTo>
                  <a:lnTo>
                    <a:pt x="59004" y="47205"/>
                  </a:lnTo>
                  <a:lnTo>
                    <a:pt x="59004" y="35407"/>
                  </a:lnTo>
                  <a:close/>
                </a:path>
                <a:path w="626110" h="47625">
                  <a:moveTo>
                    <a:pt x="82613" y="35407"/>
                  </a:moveTo>
                  <a:lnTo>
                    <a:pt x="70815" y="35407"/>
                  </a:lnTo>
                  <a:lnTo>
                    <a:pt x="59016" y="35407"/>
                  </a:lnTo>
                  <a:lnTo>
                    <a:pt x="59016" y="47205"/>
                  </a:lnTo>
                  <a:lnTo>
                    <a:pt x="70815" y="47205"/>
                  </a:lnTo>
                  <a:lnTo>
                    <a:pt x="82613" y="47205"/>
                  </a:lnTo>
                  <a:lnTo>
                    <a:pt x="82613" y="35407"/>
                  </a:lnTo>
                  <a:close/>
                </a:path>
                <a:path w="626110" h="47625">
                  <a:moveTo>
                    <a:pt x="94411" y="11811"/>
                  </a:moveTo>
                  <a:lnTo>
                    <a:pt x="82613" y="11811"/>
                  </a:lnTo>
                  <a:lnTo>
                    <a:pt x="70815" y="11811"/>
                  </a:lnTo>
                  <a:lnTo>
                    <a:pt x="70815" y="23609"/>
                  </a:lnTo>
                  <a:lnTo>
                    <a:pt x="82613" y="23609"/>
                  </a:lnTo>
                  <a:lnTo>
                    <a:pt x="94411" y="23609"/>
                  </a:lnTo>
                  <a:lnTo>
                    <a:pt x="94411" y="11811"/>
                  </a:lnTo>
                  <a:close/>
                </a:path>
                <a:path w="626110" h="47625">
                  <a:moveTo>
                    <a:pt x="129806" y="11811"/>
                  </a:moveTo>
                  <a:lnTo>
                    <a:pt x="118021" y="11811"/>
                  </a:lnTo>
                  <a:lnTo>
                    <a:pt x="106222" y="11811"/>
                  </a:lnTo>
                  <a:lnTo>
                    <a:pt x="94424" y="11811"/>
                  </a:ln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06222" y="23609"/>
                  </a:lnTo>
                  <a:lnTo>
                    <a:pt x="118021" y="23609"/>
                  </a:lnTo>
                  <a:lnTo>
                    <a:pt x="118021" y="35407"/>
                  </a:lnTo>
                  <a:lnTo>
                    <a:pt x="106222" y="35407"/>
                  </a:lnTo>
                  <a:lnTo>
                    <a:pt x="106222" y="47205"/>
                  </a:lnTo>
                  <a:lnTo>
                    <a:pt x="118021" y="47205"/>
                  </a:lnTo>
                  <a:lnTo>
                    <a:pt x="129806" y="47205"/>
                  </a:lnTo>
                  <a:lnTo>
                    <a:pt x="129806" y="35407"/>
                  </a:lnTo>
                  <a:lnTo>
                    <a:pt x="129806" y="23609"/>
                  </a:lnTo>
                  <a:lnTo>
                    <a:pt x="129806" y="11811"/>
                  </a:lnTo>
                  <a:close/>
                </a:path>
                <a:path w="626110" h="47625">
                  <a:moveTo>
                    <a:pt x="141617" y="23609"/>
                  </a:moveTo>
                  <a:lnTo>
                    <a:pt x="129832" y="23609"/>
                  </a:lnTo>
                  <a:lnTo>
                    <a:pt x="129832" y="35407"/>
                  </a:lnTo>
                  <a:lnTo>
                    <a:pt x="141617" y="35407"/>
                  </a:lnTo>
                  <a:lnTo>
                    <a:pt x="141617" y="23609"/>
                  </a:lnTo>
                  <a:close/>
                </a:path>
                <a:path w="626110" h="47625">
                  <a:moveTo>
                    <a:pt x="165239" y="11811"/>
                  </a:moveTo>
                  <a:lnTo>
                    <a:pt x="153441" y="11811"/>
                  </a:ln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65239" y="23609"/>
                  </a:lnTo>
                  <a:lnTo>
                    <a:pt x="165239" y="11811"/>
                  </a:lnTo>
                  <a:close/>
                </a:path>
                <a:path w="626110" h="47625">
                  <a:moveTo>
                    <a:pt x="188836" y="11811"/>
                  </a:moveTo>
                  <a:lnTo>
                    <a:pt x="177038" y="11811"/>
                  </a:lnTo>
                  <a:lnTo>
                    <a:pt x="177038" y="23609"/>
                  </a:lnTo>
                  <a:lnTo>
                    <a:pt x="188836" y="23609"/>
                  </a:lnTo>
                  <a:lnTo>
                    <a:pt x="188836" y="11811"/>
                  </a:lnTo>
                  <a:close/>
                </a:path>
                <a:path w="626110" h="47625">
                  <a:moveTo>
                    <a:pt x="212432" y="11811"/>
                  </a:moveTo>
                  <a:lnTo>
                    <a:pt x="200647" y="11811"/>
                  </a:lnTo>
                  <a:lnTo>
                    <a:pt x="188849" y="11811"/>
                  </a:ln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lnTo>
                    <a:pt x="212432" y="11811"/>
                  </a:lnTo>
                  <a:close/>
                </a:path>
                <a:path w="626110" h="47625">
                  <a:moveTo>
                    <a:pt x="224243" y="11811"/>
                  </a:moveTo>
                  <a:lnTo>
                    <a:pt x="212458" y="11811"/>
                  </a:ln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lnTo>
                    <a:pt x="224243" y="11811"/>
                  </a:lnTo>
                  <a:close/>
                </a:path>
                <a:path w="626110" h="47625">
                  <a:moveTo>
                    <a:pt x="247853" y="11811"/>
                  </a:moveTo>
                  <a:lnTo>
                    <a:pt x="236054" y="11811"/>
                  </a:lnTo>
                  <a:lnTo>
                    <a:pt x="224256" y="11811"/>
                  </a:lnTo>
                  <a:lnTo>
                    <a:pt x="224256" y="23609"/>
                  </a:lnTo>
                  <a:lnTo>
                    <a:pt x="236054" y="23609"/>
                  </a:lnTo>
                  <a:lnTo>
                    <a:pt x="236054" y="35407"/>
                  </a:lnTo>
                  <a:lnTo>
                    <a:pt x="247853" y="35407"/>
                  </a:lnTo>
                  <a:lnTo>
                    <a:pt x="247853" y="23609"/>
                  </a:lnTo>
                  <a:lnTo>
                    <a:pt x="247853" y="11811"/>
                  </a:lnTo>
                  <a:close/>
                </a:path>
                <a:path w="626110" h="47625">
                  <a:moveTo>
                    <a:pt x="259651" y="23609"/>
                  </a:moveTo>
                  <a:lnTo>
                    <a:pt x="247865" y="23609"/>
                  </a:lnTo>
                  <a:lnTo>
                    <a:pt x="247865" y="35407"/>
                  </a:lnTo>
                  <a:lnTo>
                    <a:pt x="259651" y="35407"/>
                  </a:lnTo>
                  <a:lnTo>
                    <a:pt x="259651" y="23609"/>
                  </a:lnTo>
                  <a:close/>
                </a:path>
                <a:path w="626110" h="47625">
                  <a:moveTo>
                    <a:pt x="271462" y="11811"/>
                  </a:moveTo>
                  <a:lnTo>
                    <a:pt x="259664" y="11811"/>
                  </a:lnTo>
                  <a:lnTo>
                    <a:pt x="259664" y="23609"/>
                  </a:lnTo>
                  <a:lnTo>
                    <a:pt x="259664" y="35407"/>
                  </a:lnTo>
                  <a:lnTo>
                    <a:pt x="271462" y="35407"/>
                  </a:lnTo>
                  <a:lnTo>
                    <a:pt x="271462" y="23609"/>
                  </a:lnTo>
                  <a:lnTo>
                    <a:pt x="271462" y="11811"/>
                  </a:lnTo>
                  <a:close/>
                </a:path>
                <a:path w="626110" h="47625">
                  <a:moveTo>
                    <a:pt x="306857" y="11811"/>
                  </a:moveTo>
                  <a:lnTo>
                    <a:pt x="295071" y="11811"/>
                  </a:lnTo>
                  <a:lnTo>
                    <a:pt x="283273" y="11811"/>
                  </a:lnTo>
                  <a:lnTo>
                    <a:pt x="271475" y="11811"/>
                  </a:lnTo>
                  <a:lnTo>
                    <a:pt x="271475" y="23609"/>
                  </a:ln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295071" y="23609"/>
                  </a:lnTo>
                  <a:lnTo>
                    <a:pt x="306857" y="23609"/>
                  </a:lnTo>
                  <a:lnTo>
                    <a:pt x="306857" y="11811"/>
                  </a:lnTo>
                  <a:close/>
                </a:path>
                <a:path w="626110" h="47625">
                  <a:moveTo>
                    <a:pt x="330479" y="11811"/>
                  </a:moveTo>
                  <a:lnTo>
                    <a:pt x="318681" y="11811"/>
                  </a:lnTo>
                  <a:lnTo>
                    <a:pt x="306882" y="11811"/>
                  </a:lnTo>
                  <a:lnTo>
                    <a:pt x="306882" y="23609"/>
                  </a:lnTo>
                  <a:lnTo>
                    <a:pt x="318681" y="23609"/>
                  </a:lnTo>
                  <a:lnTo>
                    <a:pt x="330479" y="23609"/>
                  </a:lnTo>
                  <a:lnTo>
                    <a:pt x="330479" y="11811"/>
                  </a:lnTo>
                  <a:close/>
                </a:path>
                <a:path w="626110" h="47625">
                  <a:moveTo>
                    <a:pt x="342290" y="11811"/>
                  </a:moveTo>
                  <a:lnTo>
                    <a:pt x="330492" y="11811"/>
                  </a:lnTo>
                  <a:lnTo>
                    <a:pt x="330492" y="23609"/>
                  </a:lnTo>
                  <a:lnTo>
                    <a:pt x="330492" y="35407"/>
                  </a:lnTo>
                  <a:lnTo>
                    <a:pt x="342290" y="35407"/>
                  </a:lnTo>
                  <a:lnTo>
                    <a:pt x="342290" y="23609"/>
                  </a:lnTo>
                  <a:lnTo>
                    <a:pt x="342290" y="11811"/>
                  </a:lnTo>
                  <a:close/>
                </a:path>
                <a:path w="626110" h="47625">
                  <a:moveTo>
                    <a:pt x="365887" y="11811"/>
                  </a:moveTo>
                  <a:lnTo>
                    <a:pt x="354088" y="11811"/>
                  </a:lnTo>
                  <a:lnTo>
                    <a:pt x="354088" y="23609"/>
                  </a:lnTo>
                  <a:lnTo>
                    <a:pt x="365887" y="23609"/>
                  </a:lnTo>
                  <a:lnTo>
                    <a:pt x="365887" y="11811"/>
                  </a:lnTo>
                  <a:close/>
                </a:path>
                <a:path w="626110" h="47625">
                  <a:moveTo>
                    <a:pt x="377698" y="11811"/>
                  </a:moveTo>
                  <a:lnTo>
                    <a:pt x="365899" y="11811"/>
                  </a:lnTo>
                  <a:lnTo>
                    <a:pt x="365899" y="23609"/>
                  </a:lnTo>
                  <a:lnTo>
                    <a:pt x="377698" y="23609"/>
                  </a:lnTo>
                  <a:lnTo>
                    <a:pt x="377698" y="11811"/>
                  </a:lnTo>
                  <a:close/>
                </a:path>
                <a:path w="626110" h="47625">
                  <a:moveTo>
                    <a:pt x="389496" y="23609"/>
                  </a:moveTo>
                  <a:lnTo>
                    <a:pt x="377698" y="23609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close/>
                </a:path>
                <a:path w="626110" h="47625">
                  <a:moveTo>
                    <a:pt x="424903" y="11811"/>
                  </a:moveTo>
                  <a:lnTo>
                    <a:pt x="413105" y="11811"/>
                  </a:lnTo>
                  <a:lnTo>
                    <a:pt x="401307" y="11811"/>
                  </a:lnTo>
                  <a:lnTo>
                    <a:pt x="389509" y="11811"/>
                  </a:lnTo>
                  <a:lnTo>
                    <a:pt x="389509" y="23609"/>
                  </a:lnTo>
                  <a:lnTo>
                    <a:pt x="401307" y="23609"/>
                  </a:lnTo>
                  <a:lnTo>
                    <a:pt x="413105" y="23609"/>
                  </a:lnTo>
                  <a:lnTo>
                    <a:pt x="424903" y="23609"/>
                  </a:lnTo>
                  <a:lnTo>
                    <a:pt x="424903" y="11811"/>
                  </a:lnTo>
                  <a:close/>
                </a:path>
                <a:path w="626110" h="47625">
                  <a:moveTo>
                    <a:pt x="436714" y="11811"/>
                  </a:moveTo>
                  <a:lnTo>
                    <a:pt x="424916" y="11811"/>
                  </a:lnTo>
                  <a:lnTo>
                    <a:pt x="424916" y="23609"/>
                  </a:lnTo>
                  <a:lnTo>
                    <a:pt x="436714" y="23609"/>
                  </a:lnTo>
                  <a:lnTo>
                    <a:pt x="436714" y="11811"/>
                  </a:lnTo>
                  <a:close/>
                </a:path>
                <a:path w="626110" h="47625">
                  <a:moveTo>
                    <a:pt x="460311" y="0"/>
                  </a:moveTo>
                  <a:lnTo>
                    <a:pt x="448513" y="0"/>
                  </a:lnTo>
                  <a:lnTo>
                    <a:pt x="436714" y="0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60311" y="11798"/>
                  </a:lnTo>
                  <a:lnTo>
                    <a:pt x="460311" y="0"/>
                  </a:lnTo>
                  <a:close/>
                </a:path>
                <a:path w="626110" h="47625">
                  <a:moveTo>
                    <a:pt x="472122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72122" y="11798"/>
                  </a:lnTo>
                  <a:lnTo>
                    <a:pt x="472122" y="0"/>
                  </a:lnTo>
                  <a:close/>
                </a:path>
                <a:path w="626110" h="47625">
                  <a:moveTo>
                    <a:pt x="483920" y="11811"/>
                  </a:moveTo>
                  <a:lnTo>
                    <a:pt x="472122" y="11811"/>
                  </a:lnTo>
                  <a:lnTo>
                    <a:pt x="460324" y="11811"/>
                  </a:lnTo>
                  <a:lnTo>
                    <a:pt x="460324" y="23609"/>
                  </a:lnTo>
                  <a:lnTo>
                    <a:pt x="460324" y="35407"/>
                  </a:lnTo>
                  <a:lnTo>
                    <a:pt x="472122" y="35407"/>
                  </a:lnTo>
                  <a:lnTo>
                    <a:pt x="472122" y="23609"/>
                  </a:lnTo>
                  <a:lnTo>
                    <a:pt x="483920" y="23609"/>
                  </a:lnTo>
                  <a:lnTo>
                    <a:pt x="483920" y="11811"/>
                  </a:lnTo>
                  <a:close/>
                </a:path>
                <a:path w="626110" h="47625">
                  <a:moveTo>
                    <a:pt x="519328" y="0"/>
                  </a:moveTo>
                  <a:lnTo>
                    <a:pt x="507530" y="0"/>
                  </a:lnTo>
                  <a:lnTo>
                    <a:pt x="507530" y="11798"/>
                  </a:lnTo>
                  <a:lnTo>
                    <a:pt x="519328" y="11798"/>
                  </a:lnTo>
                  <a:lnTo>
                    <a:pt x="519328" y="0"/>
                  </a:lnTo>
                  <a:close/>
                </a:path>
                <a:path w="626110" h="47625">
                  <a:moveTo>
                    <a:pt x="542937" y="11811"/>
                  </a:moveTo>
                  <a:lnTo>
                    <a:pt x="531139" y="11811"/>
                  </a:lnTo>
                  <a:lnTo>
                    <a:pt x="519341" y="11811"/>
                  </a:lnTo>
                  <a:lnTo>
                    <a:pt x="519341" y="23609"/>
                  </a:lnTo>
                  <a:lnTo>
                    <a:pt x="519341" y="35407"/>
                  </a:lnTo>
                  <a:lnTo>
                    <a:pt x="531139" y="35407"/>
                  </a:lnTo>
                  <a:lnTo>
                    <a:pt x="531139" y="23609"/>
                  </a:lnTo>
                  <a:lnTo>
                    <a:pt x="542937" y="23609"/>
                  </a:lnTo>
                  <a:lnTo>
                    <a:pt x="542937" y="11811"/>
                  </a:lnTo>
                  <a:close/>
                </a:path>
                <a:path w="626110" h="47625">
                  <a:moveTo>
                    <a:pt x="542937" y="0"/>
                  </a:moveTo>
                  <a:lnTo>
                    <a:pt x="531139" y="0"/>
                  </a:lnTo>
                  <a:lnTo>
                    <a:pt x="531139" y="11798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26110" h="47625">
                  <a:moveTo>
                    <a:pt x="578345" y="11811"/>
                  </a:moveTo>
                  <a:lnTo>
                    <a:pt x="566547" y="11811"/>
                  </a:lnTo>
                  <a:lnTo>
                    <a:pt x="554748" y="11811"/>
                  </a:lnTo>
                  <a:lnTo>
                    <a:pt x="542950" y="11811"/>
                  </a:lnTo>
                  <a:lnTo>
                    <a:pt x="542950" y="23609"/>
                  </a:lnTo>
                  <a:lnTo>
                    <a:pt x="554748" y="23609"/>
                  </a:lnTo>
                  <a:lnTo>
                    <a:pt x="566547" y="23609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78345" y="23609"/>
                  </a:lnTo>
                  <a:lnTo>
                    <a:pt x="578345" y="11811"/>
                  </a:lnTo>
                  <a:close/>
                </a:path>
                <a:path w="626110" h="47625">
                  <a:moveTo>
                    <a:pt x="578345" y="0"/>
                  </a:moveTo>
                  <a:lnTo>
                    <a:pt x="566547" y="0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26110" h="47625">
                  <a:moveTo>
                    <a:pt x="590156" y="0"/>
                  </a:moveTo>
                  <a:lnTo>
                    <a:pt x="578358" y="0"/>
                  </a:lnTo>
                  <a:lnTo>
                    <a:pt x="578358" y="11798"/>
                  </a:lnTo>
                  <a:lnTo>
                    <a:pt x="590156" y="11798"/>
                  </a:lnTo>
                  <a:lnTo>
                    <a:pt x="590156" y="0"/>
                  </a:lnTo>
                  <a:close/>
                </a:path>
                <a:path w="626110" h="47625">
                  <a:moveTo>
                    <a:pt x="601954" y="11811"/>
                  </a:moveTo>
                  <a:lnTo>
                    <a:pt x="590156" y="11811"/>
                  </a:lnTo>
                  <a:lnTo>
                    <a:pt x="590156" y="23609"/>
                  </a:lnTo>
                  <a:lnTo>
                    <a:pt x="601954" y="23609"/>
                  </a:lnTo>
                  <a:lnTo>
                    <a:pt x="601954" y="11811"/>
                  </a:lnTo>
                  <a:close/>
                </a:path>
                <a:path w="626110" h="47625">
                  <a:moveTo>
                    <a:pt x="625563" y="11811"/>
                  </a:moveTo>
                  <a:lnTo>
                    <a:pt x="613765" y="11811"/>
                  </a:lnTo>
                  <a:lnTo>
                    <a:pt x="601967" y="11811"/>
                  </a:lnTo>
                  <a:lnTo>
                    <a:pt x="601967" y="23609"/>
                  </a:lnTo>
                  <a:lnTo>
                    <a:pt x="601967" y="35407"/>
                  </a:lnTo>
                  <a:lnTo>
                    <a:pt x="613765" y="35407"/>
                  </a:lnTo>
                  <a:lnTo>
                    <a:pt x="625563" y="35407"/>
                  </a:lnTo>
                  <a:lnTo>
                    <a:pt x="625563" y="23609"/>
                  </a:lnTo>
                  <a:lnTo>
                    <a:pt x="625563" y="11811"/>
                  </a:lnTo>
                  <a:close/>
                </a:path>
                <a:path w="626110" h="47625">
                  <a:moveTo>
                    <a:pt x="625563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25563" y="11798"/>
                  </a:lnTo>
                  <a:lnTo>
                    <a:pt x="62556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94843" y="5548794"/>
              <a:ext cx="614045" cy="35560"/>
            </a:xfrm>
            <a:custGeom>
              <a:avLst/>
              <a:gdLst/>
              <a:ahLst/>
              <a:cxnLst/>
              <a:rect l="l" t="t" r="r" b="b"/>
              <a:pathLst>
                <a:path w="614045" h="35560">
                  <a:moveTo>
                    <a:pt x="11798" y="11811"/>
                  </a:moveTo>
                  <a:lnTo>
                    <a:pt x="0" y="11811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11798" y="23609"/>
                  </a:lnTo>
                  <a:lnTo>
                    <a:pt x="11798" y="11811"/>
                  </a:lnTo>
                  <a:close/>
                </a:path>
                <a:path w="614045" h="35560">
                  <a:moveTo>
                    <a:pt x="35394" y="23609"/>
                  </a:moveTo>
                  <a:lnTo>
                    <a:pt x="23596" y="23609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close/>
                </a:path>
                <a:path w="614045" h="35560">
                  <a:moveTo>
                    <a:pt x="59004" y="23609"/>
                  </a:moveTo>
                  <a:lnTo>
                    <a:pt x="47205" y="23609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59004" y="35407"/>
                  </a:lnTo>
                  <a:lnTo>
                    <a:pt x="59004" y="23609"/>
                  </a:lnTo>
                  <a:close/>
                </a:path>
                <a:path w="614045" h="35560">
                  <a:moveTo>
                    <a:pt x="82613" y="11811"/>
                  </a:moveTo>
                  <a:lnTo>
                    <a:pt x="70815" y="11811"/>
                  </a:lnTo>
                  <a:lnTo>
                    <a:pt x="70815" y="23609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09"/>
                  </a:lnTo>
                  <a:lnTo>
                    <a:pt x="82613" y="11811"/>
                  </a:lnTo>
                  <a:close/>
                </a:path>
                <a:path w="614045" h="35560">
                  <a:moveTo>
                    <a:pt x="106222" y="11811"/>
                  </a:moveTo>
                  <a:lnTo>
                    <a:pt x="94424" y="11811"/>
                  </a:lnTo>
                  <a:lnTo>
                    <a:pt x="94424" y="23609"/>
                  </a:lnTo>
                  <a:lnTo>
                    <a:pt x="106222" y="23609"/>
                  </a:lnTo>
                  <a:lnTo>
                    <a:pt x="106222" y="11811"/>
                  </a:lnTo>
                  <a:close/>
                </a:path>
                <a:path w="614045" h="35560">
                  <a:moveTo>
                    <a:pt x="129806" y="11811"/>
                  </a:moveTo>
                  <a:lnTo>
                    <a:pt x="118021" y="11811"/>
                  </a:lnTo>
                  <a:lnTo>
                    <a:pt x="118021" y="23609"/>
                  </a:lnTo>
                  <a:lnTo>
                    <a:pt x="118021" y="35407"/>
                  </a:lnTo>
                  <a:lnTo>
                    <a:pt x="129806" y="35407"/>
                  </a:lnTo>
                  <a:lnTo>
                    <a:pt x="129806" y="23609"/>
                  </a:lnTo>
                  <a:lnTo>
                    <a:pt x="129806" y="11811"/>
                  </a:lnTo>
                  <a:close/>
                </a:path>
                <a:path w="614045" h="35560">
                  <a:moveTo>
                    <a:pt x="129806" y="0"/>
                  </a:moveTo>
                  <a:lnTo>
                    <a:pt x="118021" y="0"/>
                  </a:lnTo>
                  <a:lnTo>
                    <a:pt x="118021" y="11798"/>
                  </a:lnTo>
                  <a:lnTo>
                    <a:pt x="129806" y="11798"/>
                  </a:lnTo>
                  <a:lnTo>
                    <a:pt x="129806" y="0"/>
                  </a:lnTo>
                  <a:close/>
                </a:path>
                <a:path w="614045" h="35560">
                  <a:moveTo>
                    <a:pt x="141617" y="23609"/>
                  </a:moveTo>
                  <a:lnTo>
                    <a:pt x="129832" y="23609"/>
                  </a:lnTo>
                  <a:lnTo>
                    <a:pt x="129832" y="35407"/>
                  </a:lnTo>
                  <a:lnTo>
                    <a:pt x="141617" y="35407"/>
                  </a:lnTo>
                  <a:lnTo>
                    <a:pt x="141617" y="23609"/>
                  </a:lnTo>
                  <a:close/>
                </a:path>
                <a:path w="614045" h="35560">
                  <a:moveTo>
                    <a:pt x="153428" y="11811"/>
                  </a:moveTo>
                  <a:lnTo>
                    <a:pt x="141630" y="11811"/>
                  </a:lnTo>
                  <a:lnTo>
                    <a:pt x="141630" y="23609"/>
                  </a:lnTo>
                  <a:lnTo>
                    <a:pt x="141630" y="35407"/>
                  </a:lnTo>
                  <a:lnTo>
                    <a:pt x="153428" y="35407"/>
                  </a:lnTo>
                  <a:lnTo>
                    <a:pt x="153428" y="23609"/>
                  </a:lnTo>
                  <a:lnTo>
                    <a:pt x="153428" y="11811"/>
                  </a:lnTo>
                  <a:close/>
                </a:path>
                <a:path w="614045" h="35560">
                  <a:moveTo>
                    <a:pt x="153428" y="0"/>
                  </a:moveTo>
                  <a:lnTo>
                    <a:pt x="141630" y="0"/>
                  </a:lnTo>
                  <a:lnTo>
                    <a:pt x="141630" y="11798"/>
                  </a:lnTo>
                  <a:lnTo>
                    <a:pt x="153428" y="11798"/>
                  </a:lnTo>
                  <a:lnTo>
                    <a:pt x="153428" y="0"/>
                  </a:lnTo>
                  <a:close/>
                </a:path>
                <a:path w="614045" h="35560">
                  <a:moveTo>
                    <a:pt x="177025" y="11811"/>
                  </a:moveTo>
                  <a:lnTo>
                    <a:pt x="165239" y="11811"/>
                  </a:lnTo>
                  <a:lnTo>
                    <a:pt x="153441" y="11811"/>
                  </a:ln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65239" y="23609"/>
                  </a:lnTo>
                  <a:lnTo>
                    <a:pt x="177025" y="23609"/>
                  </a:lnTo>
                  <a:lnTo>
                    <a:pt x="177025" y="11811"/>
                  </a:lnTo>
                  <a:close/>
                </a:path>
                <a:path w="614045" h="35560">
                  <a:moveTo>
                    <a:pt x="177025" y="0"/>
                  </a:moveTo>
                  <a:lnTo>
                    <a:pt x="165239" y="0"/>
                  </a:lnTo>
                  <a:lnTo>
                    <a:pt x="165239" y="11798"/>
                  </a:lnTo>
                  <a:lnTo>
                    <a:pt x="177025" y="11798"/>
                  </a:lnTo>
                  <a:lnTo>
                    <a:pt x="177025" y="0"/>
                  </a:lnTo>
                  <a:close/>
                </a:path>
                <a:path w="614045" h="35560">
                  <a:moveTo>
                    <a:pt x="212432" y="23609"/>
                  </a:moveTo>
                  <a:lnTo>
                    <a:pt x="200647" y="23609"/>
                  </a:ln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close/>
                </a:path>
                <a:path w="614045" h="35560">
                  <a:moveTo>
                    <a:pt x="212432" y="0"/>
                  </a:moveTo>
                  <a:lnTo>
                    <a:pt x="200647" y="0"/>
                  </a:lnTo>
                  <a:lnTo>
                    <a:pt x="200647" y="11798"/>
                  </a:lnTo>
                  <a:lnTo>
                    <a:pt x="212432" y="11798"/>
                  </a:lnTo>
                  <a:lnTo>
                    <a:pt x="212432" y="0"/>
                  </a:lnTo>
                  <a:close/>
                </a:path>
                <a:path w="614045" h="35560">
                  <a:moveTo>
                    <a:pt x="224243" y="11811"/>
                  </a:moveTo>
                  <a:lnTo>
                    <a:pt x="212458" y="11811"/>
                  </a:lnTo>
                  <a:lnTo>
                    <a:pt x="212458" y="23609"/>
                  </a:lnTo>
                  <a:lnTo>
                    <a:pt x="224243" y="23609"/>
                  </a:lnTo>
                  <a:lnTo>
                    <a:pt x="224243" y="11811"/>
                  </a:lnTo>
                  <a:close/>
                </a:path>
                <a:path w="614045" h="35560">
                  <a:moveTo>
                    <a:pt x="224243" y="0"/>
                  </a:moveTo>
                  <a:lnTo>
                    <a:pt x="212458" y="0"/>
                  </a:lnTo>
                  <a:lnTo>
                    <a:pt x="212458" y="11798"/>
                  </a:lnTo>
                  <a:lnTo>
                    <a:pt x="224243" y="11798"/>
                  </a:lnTo>
                  <a:lnTo>
                    <a:pt x="224243" y="0"/>
                  </a:lnTo>
                  <a:close/>
                </a:path>
                <a:path w="614045" h="35560">
                  <a:moveTo>
                    <a:pt x="236054" y="0"/>
                  </a:moveTo>
                  <a:lnTo>
                    <a:pt x="224256" y="0"/>
                  </a:lnTo>
                  <a:lnTo>
                    <a:pt x="224256" y="11798"/>
                  </a:lnTo>
                  <a:lnTo>
                    <a:pt x="236054" y="11798"/>
                  </a:lnTo>
                  <a:lnTo>
                    <a:pt x="236054" y="0"/>
                  </a:lnTo>
                  <a:close/>
                </a:path>
                <a:path w="614045" h="35560">
                  <a:moveTo>
                    <a:pt x="247853" y="11811"/>
                  </a:moveTo>
                  <a:lnTo>
                    <a:pt x="236054" y="11811"/>
                  </a:lnTo>
                  <a:lnTo>
                    <a:pt x="224256" y="11811"/>
                  </a:ln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36054" y="23609"/>
                  </a:lnTo>
                  <a:lnTo>
                    <a:pt x="247853" y="23609"/>
                  </a:lnTo>
                  <a:lnTo>
                    <a:pt x="247853" y="11811"/>
                  </a:lnTo>
                  <a:close/>
                </a:path>
                <a:path w="614045" h="35560">
                  <a:moveTo>
                    <a:pt x="259651" y="11811"/>
                  </a:moveTo>
                  <a:lnTo>
                    <a:pt x="247865" y="11811"/>
                  </a:lnTo>
                  <a:lnTo>
                    <a:pt x="247865" y="23609"/>
                  </a:lnTo>
                  <a:lnTo>
                    <a:pt x="247865" y="35407"/>
                  </a:lnTo>
                  <a:lnTo>
                    <a:pt x="259651" y="35407"/>
                  </a:lnTo>
                  <a:lnTo>
                    <a:pt x="259651" y="23609"/>
                  </a:lnTo>
                  <a:lnTo>
                    <a:pt x="259651" y="11811"/>
                  </a:lnTo>
                  <a:close/>
                </a:path>
                <a:path w="614045" h="35560">
                  <a:moveTo>
                    <a:pt x="259651" y="0"/>
                  </a:moveTo>
                  <a:lnTo>
                    <a:pt x="247865" y="0"/>
                  </a:lnTo>
                  <a:lnTo>
                    <a:pt x="247865" y="11798"/>
                  </a:lnTo>
                  <a:lnTo>
                    <a:pt x="259651" y="11798"/>
                  </a:lnTo>
                  <a:lnTo>
                    <a:pt x="259651" y="0"/>
                  </a:lnTo>
                  <a:close/>
                </a:path>
                <a:path w="614045" h="35560">
                  <a:moveTo>
                    <a:pt x="271462" y="11811"/>
                  </a:moveTo>
                  <a:lnTo>
                    <a:pt x="259664" y="11811"/>
                  </a:lnTo>
                  <a:lnTo>
                    <a:pt x="259664" y="23609"/>
                  </a:lnTo>
                  <a:lnTo>
                    <a:pt x="271462" y="23609"/>
                  </a:lnTo>
                  <a:lnTo>
                    <a:pt x="271462" y="11811"/>
                  </a:lnTo>
                  <a:close/>
                </a:path>
                <a:path w="614045" h="35560">
                  <a:moveTo>
                    <a:pt x="271462" y="0"/>
                  </a:moveTo>
                  <a:lnTo>
                    <a:pt x="259664" y="0"/>
                  </a:lnTo>
                  <a:lnTo>
                    <a:pt x="259664" y="11798"/>
                  </a:lnTo>
                  <a:lnTo>
                    <a:pt x="271462" y="11798"/>
                  </a:lnTo>
                  <a:lnTo>
                    <a:pt x="271462" y="0"/>
                  </a:lnTo>
                  <a:close/>
                </a:path>
                <a:path w="614045" h="35560">
                  <a:moveTo>
                    <a:pt x="295071" y="0"/>
                  </a:moveTo>
                  <a:lnTo>
                    <a:pt x="283273" y="0"/>
                  </a:lnTo>
                  <a:lnTo>
                    <a:pt x="283273" y="11798"/>
                  </a:lnTo>
                  <a:lnTo>
                    <a:pt x="295071" y="11798"/>
                  </a:lnTo>
                  <a:lnTo>
                    <a:pt x="295071" y="0"/>
                  </a:lnTo>
                  <a:close/>
                </a:path>
                <a:path w="614045" h="35560">
                  <a:moveTo>
                    <a:pt x="306857" y="23609"/>
                  </a:moveTo>
                  <a:lnTo>
                    <a:pt x="295071" y="23609"/>
                  </a:lnTo>
                  <a:lnTo>
                    <a:pt x="295071" y="11811"/>
                  </a:lnTo>
                  <a:lnTo>
                    <a:pt x="283273" y="11811"/>
                  </a:ln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close/>
                </a:path>
                <a:path w="614045" h="35560">
                  <a:moveTo>
                    <a:pt x="318681" y="0"/>
                  </a:moveTo>
                  <a:lnTo>
                    <a:pt x="306882" y="0"/>
                  </a:lnTo>
                  <a:lnTo>
                    <a:pt x="306882" y="11798"/>
                  </a:lnTo>
                  <a:lnTo>
                    <a:pt x="318681" y="11798"/>
                  </a:lnTo>
                  <a:lnTo>
                    <a:pt x="318681" y="0"/>
                  </a:lnTo>
                  <a:close/>
                </a:path>
                <a:path w="614045" h="35560">
                  <a:moveTo>
                    <a:pt x="330479" y="23609"/>
                  </a:moveTo>
                  <a:lnTo>
                    <a:pt x="318681" y="23609"/>
                  </a:lnTo>
                  <a:lnTo>
                    <a:pt x="306882" y="23609"/>
                  </a:lnTo>
                  <a:lnTo>
                    <a:pt x="306882" y="35407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close/>
                </a:path>
                <a:path w="614045" h="35560">
                  <a:moveTo>
                    <a:pt x="354088" y="23609"/>
                  </a:moveTo>
                  <a:lnTo>
                    <a:pt x="342290" y="23609"/>
                  </a:lnTo>
                  <a:lnTo>
                    <a:pt x="342290" y="11811"/>
                  </a:lnTo>
                  <a:lnTo>
                    <a:pt x="330492" y="11811"/>
                  </a:lnTo>
                  <a:lnTo>
                    <a:pt x="330492" y="23609"/>
                  </a:lnTo>
                  <a:lnTo>
                    <a:pt x="330492" y="35407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54088" y="23609"/>
                  </a:lnTo>
                  <a:close/>
                </a:path>
                <a:path w="614045" h="35560">
                  <a:moveTo>
                    <a:pt x="365887" y="11811"/>
                  </a:moveTo>
                  <a:lnTo>
                    <a:pt x="354088" y="11811"/>
                  </a:lnTo>
                  <a:lnTo>
                    <a:pt x="354088" y="23609"/>
                  </a:lnTo>
                  <a:lnTo>
                    <a:pt x="365887" y="23609"/>
                  </a:lnTo>
                  <a:lnTo>
                    <a:pt x="365887" y="11811"/>
                  </a:lnTo>
                  <a:close/>
                </a:path>
                <a:path w="614045" h="35560">
                  <a:moveTo>
                    <a:pt x="365887" y="0"/>
                  </a:moveTo>
                  <a:lnTo>
                    <a:pt x="354088" y="0"/>
                  </a:lnTo>
                  <a:lnTo>
                    <a:pt x="342290" y="0"/>
                  </a:lnTo>
                  <a:lnTo>
                    <a:pt x="330492" y="0"/>
                  </a:lnTo>
                  <a:lnTo>
                    <a:pt x="330492" y="11798"/>
                  </a:lnTo>
                  <a:lnTo>
                    <a:pt x="342290" y="11798"/>
                  </a:lnTo>
                  <a:lnTo>
                    <a:pt x="354088" y="11798"/>
                  </a:lnTo>
                  <a:lnTo>
                    <a:pt x="365887" y="11798"/>
                  </a:lnTo>
                  <a:lnTo>
                    <a:pt x="365887" y="0"/>
                  </a:lnTo>
                  <a:close/>
                </a:path>
                <a:path w="614045" h="35560">
                  <a:moveTo>
                    <a:pt x="389496" y="11811"/>
                  </a:moveTo>
                  <a:lnTo>
                    <a:pt x="377698" y="11811"/>
                  </a:lnTo>
                  <a:lnTo>
                    <a:pt x="365899" y="11811"/>
                  </a:lnTo>
                  <a:lnTo>
                    <a:pt x="365899" y="23609"/>
                  </a:lnTo>
                  <a:lnTo>
                    <a:pt x="365899" y="35407"/>
                  </a:lnTo>
                  <a:lnTo>
                    <a:pt x="377698" y="35407"/>
                  </a:lnTo>
                  <a:lnTo>
                    <a:pt x="377698" y="23609"/>
                  </a:lnTo>
                  <a:lnTo>
                    <a:pt x="389496" y="23609"/>
                  </a:lnTo>
                  <a:lnTo>
                    <a:pt x="389496" y="11811"/>
                  </a:lnTo>
                  <a:close/>
                </a:path>
                <a:path w="614045" h="35560">
                  <a:moveTo>
                    <a:pt x="413105" y="0"/>
                  </a:moveTo>
                  <a:lnTo>
                    <a:pt x="401307" y="0"/>
                  </a:ln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13105" y="11798"/>
                  </a:lnTo>
                  <a:lnTo>
                    <a:pt x="413105" y="0"/>
                  </a:lnTo>
                  <a:close/>
                </a:path>
                <a:path w="614045" h="35560">
                  <a:moveTo>
                    <a:pt x="424903" y="23609"/>
                  </a:moveTo>
                  <a:lnTo>
                    <a:pt x="413105" y="23609"/>
                  </a:lnTo>
                  <a:lnTo>
                    <a:pt x="401307" y="23609"/>
                  </a:lnTo>
                  <a:lnTo>
                    <a:pt x="401307" y="35407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close/>
                </a:path>
                <a:path w="614045" h="35560">
                  <a:moveTo>
                    <a:pt x="436714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36714" y="11798"/>
                  </a:lnTo>
                  <a:lnTo>
                    <a:pt x="436714" y="0"/>
                  </a:lnTo>
                  <a:close/>
                </a:path>
                <a:path w="614045" h="35560">
                  <a:moveTo>
                    <a:pt x="460311" y="11811"/>
                  </a:moveTo>
                  <a:lnTo>
                    <a:pt x="448513" y="11811"/>
                  </a:lnTo>
                  <a:lnTo>
                    <a:pt x="436714" y="11811"/>
                  </a:lnTo>
                  <a:lnTo>
                    <a:pt x="424916" y="11811"/>
                  </a:lnTo>
                  <a:lnTo>
                    <a:pt x="424916" y="23609"/>
                  </a:lnTo>
                  <a:lnTo>
                    <a:pt x="424916" y="35407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48513" y="23609"/>
                  </a:lnTo>
                  <a:lnTo>
                    <a:pt x="460311" y="23609"/>
                  </a:lnTo>
                  <a:lnTo>
                    <a:pt x="460311" y="11811"/>
                  </a:lnTo>
                  <a:close/>
                </a:path>
                <a:path w="614045" h="35560">
                  <a:moveTo>
                    <a:pt x="472122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72122" y="11798"/>
                  </a:lnTo>
                  <a:lnTo>
                    <a:pt x="472122" y="0"/>
                  </a:lnTo>
                  <a:close/>
                </a:path>
                <a:path w="614045" h="35560">
                  <a:moveTo>
                    <a:pt x="495731" y="11811"/>
                  </a:moveTo>
                  <a:lnTo>
                    <a:pt x="483933" y="11811"/>
                  </a:lnTo>
                  <a:lnTo>
                    <a:pt x="483933" y="23609"/>
                  </a:lnTo>
                  <a:lnTo>
                    <a:pt x="495731" y="23609"/>
                  </a:lnTo>
                  <a:lnTo>
                    <a:pt x="495731" y="11811"/>
                  </a:lnTo>
                  <a:close/>
                </a:path>
                <a:path w="614045" h="35560">
                  <a:moveTo>
                    <a:pt x="531139" y="11811"/>
                  </a:moveTo>
                  <a:lnTo>
                    <a:pt x="519341" y="11811"/>
                  </a:lnTo>
                  <a:lnTo>
                    <a:pt x="519341" y="23609"/>
                  </a:lnTo>
                  <a:lnTo>
                    <a:pt x="531139" y="23609"/>
                  </a:lnTo>
                  <a:lnTo>
                    <a:pt x="531139" y="11811"/>
                  </a:lnTo>
                  <a:close/>
                </a:path>
                <a:path w="614045" h="35560">
                  <a:moveTo>
                    <a:pt x="531139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31139" y="11798"/>
                  </a:lnTo>
                  <a:lnTo>
                    <a:pt x="531139" y="0"/>
                  </a:lnTo>
                  <a:close/>
                </a:path>
                <a:path w="614045" h="35560">
                  <a:moveTo>
                    <a:pt x="554748" y="0"/>
                  </a:move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54748" y="0"/>
                  </a:lnTo>
                  <a:close/>
                </a:path>
                <a:path w="614045" h="35560">
                  <a:moveTo>
                    <a:pt x="578345" y="11811"/>
                  </a:moveTo>
                  <a:lnTo>
                    <a:pt x="566547" y="11811"/>
                  </a:lnTo>
                  <a:lnTo>
                    <a:pt x="566547" y="23609"/>
                  </a:lnTo>
                  <a:lnTo>
                    <a:pt x="578345" y="23609"/>
                  </a:lnTo>
                  <a:lnTo>
                    <a:pt x="578345" y="11811"/>
                  </a:lnTo>
                  <a:close/>
                </a:path>
                <a:path w="614045" h="35560">
                  <a:moveTo>
                    <a:pt x="578345" y="0"/>
                  </a:moveTo>
                  <a:lnTo>
                    <a:pt x="566547" y="0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14045" h="35560">
                  <a:moveTo>
                    <a:pt x="601954" y="11811"/>
                  </a:moveTo>
                  <a:lnTo>
                    <a:pt x="590156" y="11811"/>
                  </a:lnTo>
                  <a:lnTo>
                    <a:pt x="590156" y="23609"/>
                  </a:lnTo>
                  <a:lnTo>
                    <a:pt x="601954" y="23609"/>
                  </a:lnTo>
                  <a:lnTo>
                    <a:pt x="601954" y="11811"/>
                  </a:lnTo>
                  <a:close/>
                </a:path>
                <a:path w="614045" h="35560">
                  <a:moveTo>
                    <a:pt x="601954" y="0"/>
                  </a:moveTo>
                  <a:lnTo>
                    <a:pt x="590156" y="0"/>
                  </a:lnTo>
                  <a:lnTo>
                    <a:pt x="578358" y="0"/>
                  </a:lnTo>
                  <a:lnTo>
                    <a:pt x="578358" y="11798"/>
                  </a:lnTo>
                  <a:lnTo>
                    <a:pt x="590156" y="11798"/>
                  </a:lnTo>
                  <a:lnTo>
                    <a:pt x="601954" y="11798"/>
                  </a:lnTo>
                  <a:lnTo>
                    <a:pt x="601954" y="0"/>
                  </a:lnTo>
                  <a:close/>
                </a:path>
                <a:path w="614045" h="35560">
                  <a:moveTo>
                    <a:pt x="613765" y="0"/>
                  </a:move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1376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94843" y="5572404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10" h="47625">
                  <a:moveTo>
                    <a:pt x="11798" y="11811"/>
                  </a:moveTo>
                  <a:lnTo>
                    <a:pt x="0" y="11811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0" y="47205"/>
                  </a:lnTo>
                  <a:lnTo>
                    <a:pt x="11798" y="47205"/>
                  </a:lnTo>
                  <a:lnTo>
                    <a:pt x="11798" y="35407"/>
                  </a:lnTo>
                  <a:lnTo>
                    <a:pt x="11798" y="23609"/>
                  </a:lnTo>
                  <a:lnTo>
                    <a:pt x="11798" y="11811"/>
                  </a:lnTo>
                  <a:close/>
                </a:path>
                <a:path w="626110" h="47625">
                  <a:moveTo>
                    <a:pt x="35394" y="11811"/>
                  </a:moveTo>
                  <a:lnTo>
                    <a:pt x="23596" y="11811"/>
                  </a:lnTo>
                  <a:lnTo>
                    <a:pt x="23596" y="23609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lnTo>
                    <a:pt x="35394" y="11811"/>
                  </a:lnTo>
                  <a:close/>
                </a:path>
                <a:path w="626110" h="47625">
                  <a:moveTo>
                    <a:pt x="59004" y="11811"/>
                  </a:moveTo>
                  <a:lnTo>
                    <a:pt x="47205" y="11811"/>
                  </a:lnTo>
                  <a:lnTo>
                    <a:pt x="35407" y="11811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59004" y="35407"/>
                  </a:lnTo>
                  <a:lnTo>
                    <a:pt x="59004" y="23609"/>
                  </a:lnTo>
                  <a:lnTo>
                    <a:pt x="59004" y="11811"/>
                  </a:lnTo>
                  <a:close/>
                </a:path>
                <a:path w="626110" h="47625">
                  <a:moveTo>
                    <a:pt x="82613" y="11811"/>
                  </a:moveTo>
                  <a:lnTo>
                    <a:pt x="70815" y="11811"/>
                  </a:lnTo>
                  <a:lnTo>
                    <a:pt x="70815" y="23609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09"/>
                  </a:lnTo>
                  <a:lnTo>
                    <a:pt x="82613" y="11811"/>
                  </a:lnTo>
                  <a:close/>
                </a:path>
                <a:path w="626110" h="47625">
                  <a:moveTo>
                    <a:pt x="118021" y="11811"/>
                  </a:moveTo>
                  <a:lnTo>
                    <a:pt x="106222" y="11811"/>
                  </a:lnTo>
                  <a:lnTo>
                    <a:pt x="94424" y="11811"/>
                  </a:lnTo>
                  <a:lnTo>
                    <a:pt x="94424" y="23609"/>
                  </a:lnTo>
                  <a:lnTo>
                    <a:pt x="106222" y="23609"/>
                  </a:lnTo>
                  <a:lnTo>
                    <a:pt x="106222" y="35407"/>
                  </a:lnTo>
                  <a:lnTo>
                    <a:pt x="118021" y="35407"/>
                  </a:lnTo>
                  <a:lnTo>
                    <a:pt x="118021" y="23609"/>
                  </a:lnTo>
                  <a:lnTo>
                    <a:pt x="118021" y="11811"/>
                  </a:lnTo>
                  <a:close/>
                </a:path>
                <a:path w="626110" h="47625">
                  <a:moveTo>
                    <a:pt x="141617" y="11811"/>
                  </a:moveTo>
                  <a:lnTo>
                    <a:pt x="129832" y="11811"/>
                  </a:lnTo>
                  <a:lnTo>
                    <a:pt x="129832" y="23609"/>
                  </a:lnTo>
                  <a:lnTo>
                    <a:pt x="129832" y="35407"/>
                  </a:lnTo>
                  <a:lnTo>
                    <a:pt x="141617" y="35407"/>
                  </a:lnTo>
                  <a:lnTo>
                    <a:pt x="141617" y="23609"/>
                  </a:lnTo>
                  <a:lnTo>
                    <a:pt x="141617" y="11811"/>
                  </a:lnTo>
                  <a:close/>
                </a:path>
                <a:path w="626110" h="47625">
                  <a:moveTo>
                    <a:pt x="153428" y="11811"/>
                  </a:moveTo>
                  <a:lnTo>
                    <a:pt x="141630" y="11811"/>
                  </a:lnTo>
                  <a:lnTo>
                    <a:pt x="141630" y="23609"/>
                  </a:lnTo>
                  <a:lnTo>
                    <a:pt x="153428" y="23609"/>
                  </a:lnTo>
                  <a:lnTo>
                    <a:pt x="153428" y="11811"/>
                  </a:lnTo>
                  <a:close/>
                </a:path>
                <a:path w="626110" h="47625">
                  <a:moveTo>
                    <a:pt x="177025" y="23609"/>
                  </a:moveTo>
                  <a:lnTo>
                    <a:pt x="165239" y="23609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close/>
                </a:path>
                <a:path w="626110" h="47625">
                  <a:moveTo>
                    <a:pt x="188836" y="11811"/>
                  </a:moveTo>
                  <a:lnTo>
                    <a:pt x="177038" y="11811"/>
                  </a:lnTo>
                  <a:lnTo>
                    <a:pt x="177038" y="23609"/>
                  </a:lnTo>
                  <a:lnTo>
                    <a:pt x="188836" y="23609"/>
                  </a:lnTo>
                  <a:lnTo>
                    <a:pt x="188836" y="11811"/>
                  </a:lnTo>
                  <a:close/>
                </a:path>
                <a:path w="626110" h="47625">
                  <a:moveTo>
                    <a:pt x="212432" y="11811"/>
                  </a:moveTo>
                  <a:lnTo>
                    <a:pt x="200647" y="11811"/>
                  </a:lnTo>
                  <a:lnTo>
                    <a:pt x="188849" y="11811"/>
                  </a:lnTo>
                  <a:lnTo>
                    <a:pt x="188849" y="23609"/>
                  </a:lnTo>
                  <a:lnTo>
                    <a:pt x="200647" y="23609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lnTo>
                    <a:pt x="212432" y="11811"/>
                  </a:lnTo>
                  <a:close/>
                </a:path>
                <a:path w="626110" h="47625">
                  <a:moveTo>
                    <a:pt x="224243" y="23609"/>
                  </a:move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close/>
                </a:path>
                <a:path w="626110" h="47625">
                  <a:moveTo>
                    <a:pt x="236054" y="11811"/>
                  </a:moveTo>
                  <a:lnTo>
                    <a:pt x="224256" y="11811"/>
                  </a:lnTo>
                  <a:lnTo>
                    <a:pt x="224256" y="23609"/>
                  </a:lnTo>
                  <a:lnTo>
                    <a:pt x="236054" y="23609"/>
                  </a:lnTo>
                  <a:lnTo>
                    <a:pt x="236054" y="11811"/>
                  </a:lnTo>
                  <a:close/>
                </a:path>
                <a:path w="626110" h="47625">
                  <a:moveTo>
                    <a:pt x="259651" y="11811"/>
                  </a:moveTo>
                  <a:lnTo>
                    <a:pt x="247865" y="11811"/>
                  </a:lnTo>
                  <a:lnTo>
                    <a:pt x="247865" y="23609"/>
                  </a:lnTo>
                  <a:lnTo>
                    <a:pt x="259651" y="23609"/>
                  </a:lnTo>
                  <a:lnTo>
                    <a:pt x="259651" y="11811"/>
                  </a:lnTo>
                  <a:close/>
                </a:path>
                <a:path w="626110" h="47625">
                  <a:moveTo>
                    <a:pt x="271462" y="11811"/>
                  </a:moveTo>
                  <a:lnTo>
                    <a:pt x="259664" y="11811"/>
                  </a:lnTo>
                  <a:lnTo>
                    <a:pt x="259664" y="23609"/>
                  </a:lnTo>
                  <a:lnTo>
                    <a:pt x="271462" y="23609"/>
                  </a:lnTo>
                  <a:lnTo>
                    <a:pt x="271462" y="11811"/>
                  </a:lnTo>
                  <a:close/>
                </a:path>
                <a:path w="626110" h="47625">
                  <a:moveTo>
                    <a:pt x="306857" y="11811"/>
                  </a:moveTo>
                  <a:lnTo>
                    <a:pt x="295071" y="11811"/>
                  </a:lnTo>
                  <a:lnTo>
                    <a:pt x="295071" y="23609"/>
                  </a:lnTo>
                  <a:lnTo>
                    <a:pt x="283273" y="23609"/>
                  </a:lnTo>
                  <a:lnTo>
                    <a:pt x="271475" y="23609"/>
                  </a:lnTo>
                  <a:lnTo>
                    <a:pt x="271475" y="35407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lnTo>
                    <a:pt x="306857" y="11811"/>
                  </a:lnTo>
                  <a:close/>
                </a:path>
                <a:path w="626110" h="47625">
                  <a:moveTo>
                    <a:pt x="330479" y="23609"/>
                  </a:moveTo>
                  <a:lnTo>
                    <a:pt x="318681" y="23609"/>
                  </a:lnTo>
                  <a:lnTo>
                    <a:pt x="306882" y="23609"/>
                  </a:lnTo>
                  <a:lnTo>
                    <a:pt x="306882" y="35407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close/>
                </a:path>
                <a:path w="626110" h="47625">
                  <a:moveTo>
                    <a:pt x="354088" y="11811"/>
                  </a:moveTo>
                  <a:lnTo>
                    <a:pt x="342290" y="11811"/>
                  </a:lnTo>
                  <a:lnTo>
                    <a:pt x="342290" y="23609"/>
                  </a:lnTo>
                  <a:lnTo>
                    <a:pt x="354088" y="23609"/>
                  </a:lnTo>
                  <a:lnTo>
                    <a:pt x="354088" y="11811"/>
                  </a:lnTo>
                  <a:close/>
                </a:path>
                <a:path w="626110" h="47625">
                  <a:moveTo>
                    <a:pt x="389496" y="11811"/>
                  </a:moveTo>
                  <a:lnTo>
                    <a:pt x="377698" y="11811"/>
                  </a:lnTo>
                  <a:lnTo>
                    <a:pt x="377698" y="23609"/>
                  </a:lnTo>
                  <a:lnTo>
                    <a:pt x="365899" y="23609"/>
                  </a:lnTo>
                  <a:lnTo>
                    <a:pt x="365899" y="35407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lnTo>
                    <a:pt x="389496" y="11811"/>
                  </a:lnTo>
                  <a:close/>
                </a:path>
                <a:path w="626110" h="47625">
                  <a:moveTo>
                    <a:pt x="424903" y="11811"/>
                  </a:moveTo>
                  <a:lnTo>
                    <a:pt x="413105" y="11811"/>
                  </a:lnTo>
                  <a:lnTo>
                    <a:pt x="401307" y="11811"/>
                  </a:lnTo>
                  <a:lnTo>
                    <a:pt x="401307" y="23609"/>
                  </a:lnTo>
                  <a:lnTo>
                    <a:pt x="401307" y="35407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lnTo>
                    <a:pt x="424903" y="11811"/>
                  </a:lnTo>
                  <a:close/>
                </a:path>
                <a:path w="626110" h="47625">
                  <a:moveTo>
                    <a:pt x="448513" y="0"/>
                  </a:moveTo>
                  <a:lnTo>
                    <a:pt x="436714" y="0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48513" y="0"/>
                  </a:lnTo>
                  <a:close/>
                </a:path>
                <a:path w="626110" h="47625">
                  <a:moveTo>
                    <a:pt x="460311" y="23609"/>
                  </a:moveTo>
                  <a:lnTo>
                    <a:pt x="448513" y="23609"/>
                  </a:lnTo>
                  <a:lnTo>
                    <a:pt x="448513" y="11811"/>
                  </a:lnTo>
                  <a:lnTo>
                    <a:pt x="436714" y="11811"/>
                  </a:lnTo>
                  <a:lnTo>
                    <a:pt x="424916" y="11811"/>
                  </a:lnTo>
                  <a:lnTo>
                    <a:pt x="424916" y="23609"/>
                  </a:lnTo>
                  <a:lnTo>
                    <a:pt x="424916" y="35407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60311" y="35407"/>
                  </a:lnTo>
                  <a:lnTo>
                    <a:pt x="460311" y="23609"/>
                  </a:lnTo>
                  <a:close/>
                </a:path>
                <a:path w="626110" h="47625">
                  <a:moveTo>
                    <a:pt x="472122" y="23609"/>
                  </a:moveTo>
                  <a:lnTo>
                    <a:pt x="460324" y="23609"/>
                  </a:lnTo>
                  <a:lnTo>
                    <a:pt x="460324" y="35407"/>
                  </a:lnTo>
                  <a:lnTo>
                    <a:pt x="472122" y="35407"/>
                  </a:lnTo>
                  <a:lnTo>
                    <a:pt x="472122" y="23609"/>
                  </a:lnTo>
                  <a:close/>
                </a:path>
                <a:path w="626110" h="47625">
                  <a:moveTo>
                    <a:pt x="483920" y="11811"/>
                  </a:moveTo>
                  <a:lnTo>
                    <a:pt x="472122" y="11811"/>
                  </a:lnTo>
                  <a:lnTo>
                    <a:pt x="472122" y="23609"/>
                  </a:lnTo>
                  <a:lnTo>
                    <a:pt x="483920" y="23609"/>
                  </a:lnTo>
                  <a:lnTo>
                    <a:pt x="483920" y="11811"/>
                  </a:lnTo>
                  <a:close/>
                </a:path>
                <a:path w="626110" h="47625">
                  <a:moveTo>
                    <a:pt x="483920" y="0"/>
                  </a:moveTo>
                  <a:lnTo>
                    <a:pt x="472122" y="0"/>
                  </a:lnTo>
                  <a:lnTo>
                    <a:pt x="460324" y="0"/>
                  </a:lnTo>
                  <a:lnTo>
                    <a:pt x="460324" y="11798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10" h="47625">
                  <a:moveTo>
                    <a:pt x="519328" y="23609"/>
                  </a:moveTo>
                  <a:lnTo>
                    <a:pt x="507530" y="23609"/>
                  </a:lnTo>
                  <a:lnTo>
                    <a:pt x="507530" y="35407"/>
                  </a:lnTo>
                  <a:lnTo>
                    <a:pt x="519328" y="35407"/>
                  </a:lnTo>
                  <a:lnTo>
                    <a:pt x="519328" y="23609"/>
                  </a:lnTo>
                  <a:close/>
                </a:path>
                <a:path w="626110" h="47625">
                  <a:moveTo>
                    <a:pt x="519328" y="0"/>
                  </a:moveTo>
                  <a:lnTo>
                    <a:pt x="507530" y="0"/>
                  </a:ln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19328" y="11798"/>
                  </a:lnTo>
                  <a:lnTo>
                    <a:pt x="519328" y="0"/>
                  </a:lnTo>
                  <a:close/>
                </a:path>
                <a:path w="626110" h="47625">
                  <a:moveTo>
                    <a:pt x="542937" y="11811"/>
                  </a:moveTo>
                  <a:lnTo>
                    <a:pt x="531139" y="11811"/>
                  </a:lnTo>
                  <a:lnTo>
                    <a:pt x="531139" y="23609"/>
                  </a:lnTo>
                  <a:lnTo>
                    <a:pt x="542937" y="23609"/>
                  </a:lnTo>
                  <a:lnTo>
                    <a:pt x="542937" y="11811"/>
                  </a:lnTo>
                  <a:close/>
                </a:path>
                <a:path w="626110" h="47625">
                  <a:moveTo>
                    <a:pt x="542937" y="0"/>
                  </a:moveTo>
                  <a:lnTo>
                    <a:pt x="531139" y="0"/>
                  </a:lnTo>
                  <a:lnTo>
                    <a:pt x="519341" y="0"/>
                  </a:lnTo>
                  <a:lnTo>
                    <a:pt x="519341" y="11798"/>
                  </a:lnTo>
                  <a:lnTo>
                    <a:pt x="531139" y="11798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26110" h="47625">
                  <a:moveTo>
                    <a:pt x="578345" y="11811"/>
                  </a:moveTo>
                  <a:lnTo>
                    <a:pt x="566547" y="11811"/>
                  </a:lnTo>
                  <a:lnTo>
                    <a:pt x="554748" y="11811"/>
                  </a:lnTo>
                  <a:lnTo>
                    <a:pt x="542950" y="11811"/>
                  </a:lnTo>
                  <a:lnTo>
                    <a:pt x="542950" y="23609"/>
                  </a:lnTo>
                  <a:lnTo>
                    <a:pt x="542950" y="35407"/>
                  </a:lnTo>
                  <a:lnTo>
                    <a:pt x="554748" y="35407"/>
                  </a:lnTo>
                  <a:lnTo>
                    <a:pt x="554748" y="23609"/>
                  </a:lnTo>
                  <a:lnTo>
                    <a:pt x="566547" y="23609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78345" y="23609"/>
                  </a:lnTo>
                  <a:lnTo>
                    <a:pt x="578345" y="11811"/>
                  </a:lnTo>
                  <a:close/>
                </a:path>
                <a:path w="626110" h="47625">
                  <a:moveTo>
                    <a:pt x="578345" y="0"/>
                  </a:moveTo>
                  <a:lnTo>
                    <a:pt x="566547" y="0"/>
                  </a:lnTo>
                  <a:lnTo>
                    <a:pt x="554748" y="0"/>
                  </a:ln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26110" h="47625">
                  <a:moveTo>
                    <a:pt x="590156" y="0"/>
                  </a:moveTo>
                  <a:lnTo>
                    <a:pt x="578358" y="0"/>
                  </a:lnTo>
                  <a:lnTo>
                    <a:pt x="578358" y="11798"/>
                  </a:lnTo>
                  <a:lnTo>
                    <a:pt x="590156" y="11798"/>
                  </a:lnTo>
                  <a:lnTo>
                    <a:pt x="590156" y="0"/>
                  </a:lnTo>
                  <a:close/>
                </a:path>
                <a:path w="626110" h="47625">
                  <a:moveTo>
                    <a:pt x="601954" y="11811"/>
                  </a:moveTo>
                  <a:lnTo>
                    <a:pt x="590156" y="11811"/>
                  </a:lnTo>
                  <a:lnTo>
                    <a:pt x="578358" y="11811"/>
                  </a:lnTo>
                  <a:lnTo>
                    <a:pt x="578358" y="23609"/>
                  </a:lnTo>
                  <a:lnTo>
                    <a:pt x="578358" y="35407"/>
                  </a:lnTo>
                  <a:lnTo>
                    <a:pt x="590156" y="35407"/>
                  </a:lnTo>
                  <a:lnTo>
                    <a:pt x="590156" y="23609"/>
                  </a:lnTo>
                  <a:lnTo>
                    <a:pt x="601954" y="23609"/>
                  </a:lnTo>
                  <a:lnTo>
                    <a:pt x="601954" y="11811"/>
                  </a:lnTo>
                  <a:close/>
                </a:path>
                <a:path w="626110" h="47625">
                  <a:moveTo>
                    <a:pt x="625563" y="11811"/>
                  </a:moveTo>
                  <a:lnTo>
                    <a:pt x="613765" y="11811"/>
                  </a:lnTo>
                  <a:lnTo>
                    <a:pt x="613765" y="23609"/>
                  </a:lnTo>
                  <a:lnTo>
                    <a:pt x="625563" y="23609"/>
                  </a:lnTo>
                  <a:lnTo>
                    <a:pt x="625563" y="11811"/>
                  </a:lnTo>
                  <a:close/>
                </a:path>
                <a:path w="626110" h="47625">
                  <a:moveTo>
                    <a:pt x="625563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25563" y="11798"/>
                  </a:lnTo>
                  <a:lnTo>
                    <a:pt x="62556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94843" y="5607811"/>
              <a:ext cx="614045" cy="24130"/>
            </a:xfrm>
            <a:custGeom>
              <a:avLst/>
              <a:gdLst/>
              <a:ahLst/>
              <a:cxnLst/>
              <a:rect l="l" t="t" r="r" b="b"/>
              <a:pathLst>
                <a:path w="614045" h="24129">
                  <a:moveTo>
                    <a:pt x="11798" y="0"/>
                  </a:moveTo>
                  <a:lnTo>
                    <a:pt x="0" y="0"/>
                  </a:lnTo>
                  <a:lnTo>
                    <a:pt x="0" y="11798"/>
                  </a:lnTo>
                  <a:lnTo>
                    <a:pt x="11798" y="11798"/>
                  </a:lnTo>
                  <a:lnTo>
                    <a:pt x="11798" y="0"/>
                  </a:lnTo>
                  <a:close/>
                </a:path>
                <a:path w="614045" h="24129">
                  <a:moveTo>
                    <a:pt x="35394" y="11811"/>
                  </a:moveTo>
                  <a:lnTo>
                    <a:pt x="23596" y="11811"/>
                  </a:lnTo>
                  <a:lnTo>
                    <a:pt x="11798" y="11811"/>
                  </a:lnTo>
                  <a:lnTo>
                    <a:pt x="0" y="11811"/>
                  </a:lnTo>
                  <a:lnTo>
                    <a:pt x="0" y="23609"/>
                  </a:lnTo>
                  <a:lnTo>
                    <a:pt x="11798" y="23609"/>
                  </a:lnTo>
                  <a:lnTo>
                    <a:pt x="23596" y="23609"/>
                  </a:lnTo>
                  <a:lnTo>
                    <a:pt x="35394" y="23609"/>
                  </a:lnTo>
                  <a:lnTo>
                    <a:pt x="35394" y="11811"/>
                  </a:lnTo>
                  <a:close/>
                </a:path>
                <a:path w="614045" h="24129">
                  <a:moveTo>
                    <a:pt x="59004" y="11811"/>
                  </a:moveTo>
                  <a:lnTo>
                    <a:pt x="47205" y="11811"/>
                  </a:lnTo>
                  <a:lnTo>
                    <a:pt x="35407" y="11811"/>
                  </a:lnTo>
                  <a:lnTo>
                    <a:pt x="35407" y="23609"/>
                  </a:lnTo>
                  <a:lnTo>
                    <a:pt x="47205" y="23609"/>
                  </a:lnTo>
                  <a:lnTo>
                    <a:pt x="59004" y="23609"/>
                  </a:lnTo>
                  <a:lnTo>
                    <a:pt x="59004" y="11811"/>
                  </a:lnTo>
                  <a:close/>
                </a:path>
                <a:path w="614045" h="24129">
                  <a:moveTo>
                    <a:pt x="82613" y="11811"/>
                  </a:moveTo>
                  <a:lnTo>
                    <a:pt x="70815" y="11811"/>
                  </a:lnTo>
                  <a:lnTo>
                    <a:pt x="59016" y="11811"/>
                  </a:lnTo>
                  <a:lnTo>
                    <a:pt x="59016" y="23609"/>
                  </a:lnTo>
                  <a:lnTo>
                    <a:pt x="70815" y="23609"/>
                  </a:lnTo>
                  <a:lnTo>
                    <a:pt x="82613" y="23609"/>
                  </a:lnTo>
                  <a:lnTo>
                    <a:pt x="82613" y="11811"/>
                  </a:lnTo>
                  <a:close/>
                </a:path>
                <a:path w="614045" h="24129">
                  <a:moveTo>
                    <a:pt x="82613" y="0"/>
                  </a:moveTo>
                  <a:lnTo>
                    <a:pt x="70815" y="0"/>
                  </a:lnTo>
                  <a:lnTo>
                    <a:pt x="70815" y="11798"/>
                  </a:lnTo>
                  <a:lnTo>
                    <a:pt x="82613" y="11798"/>
                  </a:lnTo>
                  <a:lnTo>
                    <a:pt x="82613" y="0"/>
                  </a:lnTo>
                  <a:close/>
                </a:path>
                <a:path w="614045" h="24129">
                  <a:moveTo>
                    <a:pt x="118021" y="11811"/>
                  </a:moveTo>
                  <a:lnTo>
                    <a:pt x="106222" y="11811"/>
                  </a:lnTo>
                  <a:lnTo>
                    <a:pt x="94424" y="11811"/>
                  </a:lnTo>
                  <a:lnTo>
                    <a:pt x="94424" y="23609"/>
                  </a:lnTo>
                  <a:lnTo>
                    <a:pt x="106222" y="23609"/>
                  </a:lnTo>
                  <a:lnTo>
                    <a:pt x="118021" y="23609"/>
                  </a:lnTo>
                  <a:lnTo>
                    <a:pt x="118021" y="11811"/>
                  </a:lnTo>
                  <a:close/>
                </a:path>
                <a:path w="614045" h="24129">
                  <a:moveTo>
                    <a:pt x="129806" y="0"/>
                  </a:moveTo>
                  <a:lnTo>
                    <a:pt x="118021" y="0"/>
                  </a:lnTo>
                  <a:lnTo>
                    <a:pt x="118021" y="11798"/>
                  </a:lnTo>
                  <a:lnTo>
                    <a:pt x="129806" y="11798"/>
                  </a:lnTo>
                  <a:lnTo>
                    <a:pt x="129806" y="0"/>
                  </a:lnTo>
                  <a:close/>
                </a:path>
                <a:path w="614045" h="24129">
                  <a:moveTo>
                    <a:pt x="141617" y="0"/>
                  </a:moveTo>
                  <a:lnTo>
                    <a:pt x="129832" y="0"/>
                  </a:lnTo>
                  <a:lnTo>
                    <a:pt x="129832" y="11798"/>
                  </a:lnTo>
                  <a:lnTo>
                    <a:pt x="141617" y="11798"/>
                  </a:lnTo>
                  <a:lnTo>
                    <a:pt x="141617" y="0"/>
                  </a:lnTo>
                  <a:close/>
                </a:path>
                <a:path w="614045" h="24129">
                  <a:moveTo>
                    <a:pt x="153428" y="11811"/>
                  </a:moveTo>
                  <a:lnTo>
                    <a:pt x="141630" y="11811"/>
                  </a:lnTo>
                  <a:lnTo>
                    <a:pt x="141630" y="23609"/>
                  </a:lnTo>
                  <a:lnTo>
                    <a:pt x="153428" y="23609"/>
                  </a:lnTo>
                  <a:lnTo>
                    <a:pt x="153428" y="11811"/>
                  </a:lnTo>
                  <a:close/>
                </a:path>
                <a:path w="614045" h="24129">
                  <a:moveTo>
                    <a:pt x="153428" y="0"/>
                  </a:moveTo>
                  <a:lnTo>
                    <a:pt x="141630" y="0"/>
                  </a:lnTo>
                  <a:lnTo>
                    <a:pt x="141630" y="11798"/>
                  </a:lnTo>
                  <a:lnTo>
                    <a:pt x="153428" y="11798"/>
                  </a:lnTo>
                  <a:lnTo>
                    <a:pt x="153428" y="0"/>
                  </a:lnTo>
                  <a:close/>
                </a:path>
                <a:path w="614045" h="24129">
                  <a:moveTo>
                    <a:pt x="165239" y="11811"/>
                  </a:moveTo>
                  <a:lnTo>
                    <a:pt x="153441" y="11811"/>
                  </a:lnTo>
                  <a:lnTo>
                    <a:pt x="153441" y="23609"/>
                  </a:lnTo>
                  <a:lnTo>
                    <a:pt x="165239" y="23609"/>
                  </a:lnTo>
                  <a:lnTo>
                    <a:pt x="165239" y="11811"/>
                  </a:lnTo>
                  <a:close/>
                </a:path>
                <a:path w="614045" h="24129">
                  <a:moveTo>
                    <a:pt x="177025" y="0"/>
                  </a:moveTo>
                  <a:lnTo>
                    <a:pt x="165239" y="0"/>
                  </a:lnTo>
                  <a:lnTo>
                    <a:pt x="153441" y="0"/>
                  </a:lnTo>
                  <a:lnTo>
                    <a:pt x="153441" y="11798"/>
                  </a:lnTo>
                  <a:lnTo>
                    <a:pt x="165239" y="11798"/>
                  </a:lnTo>
                  <a:lnTo>
                    <a:pt x="177025" y="11798"/>
                  </a:lnTo>
                  <a:lnTo>
                    <a:pt x="177025" y="0"/>
                  </a:lnTo>
                  <a:close/>
                </a:path>
                <a:path w="614045" h="24129">
                  <a:moveTo>
                    <a:pt x="188836" y="11811"/>
                  </a:moveTo>
                  <a:lnTo>
                    <a:pt x="177038" y="11811"/>
                  </a:lnTo>
                  <a:lnTo>
                    <a:pt x="177038" y="23609"/>
                  </a:lnTo>
                  <a:lnTo>
                    <a:pt x="188836" y="23609"/>
                  </a:lnTo>
                  <a:lnTo>
                    <a:pt x="188836" y="11811"/>
                  </a:lnTo>
                  <a:close/>
                </a:path>
                <a:path w="614045" h="24129">
                  <a:moveTo>
                    <a:pt x="200647" y="11811"/>
                  </a:moveTo>
                  <a:lnTo>
                    <a:pt x="188849" y="11811"/>
                  </a:lnTo>
                  <a:lnTo>
                    <a:pt x="188849" y="23609"/>
                  </a:lnTo>
                  <a:lnTo>
                    <a:pt x="200647" y="23609"/>
                  </a:lnTo>
                  <a:lnTo>
                    <a:pt x="200647" y="11811"/>
                  </a:lnTo>
                  <a:close/>
                </a:path>
                <a:path w="614045" h="24129">
                  <a:moveTo>
                    <a:pt x="212432" y="0"/>
                  </a:moveTo>
                  <a:lnTo>
                    <a:pt x="200647" y="0"/>
                  </a:lnTo>
                  <a:lnTo>
                    <a:pt x="188849" y="0"/>
                  </a:lnTo>
                  <a:lnTo>
                    <a:pt x="188849" y="11798"/>
                  </a:lnTo>
                  <a:lnTo>
                    <a:pt x="200647" y="11798"/>
                  </a:lnTo>
                  <a:lnTo>
                    <a:pt x="212432" y="11798"/>
                  </a:lnTo>
                  <a:lnTo>
                    <a:pt x="212432" y="0"/>
                  </a:lnTo>
                  <a:close/>
                </a:path>
                <a:path w="614045" h="24129">
                  <a:moveTo>
                    <a:pt x="224243" y="0"/>
                  </a:moveTo>
                  <a:lnTo>
                    <a:pt x="212458" y="0"/>
                  </a:lnTo>
                  <a:lnTo>
                    <a:pt x="212458" y="11798"/>
                  </a:lnTo>
                  <a:lnTo>
                    <a:pt x="224243" y="11798"/>
                  </a:lnTo>
                  <a:lnTo>
                    <a:pt x="224243" y="0"/>
                  </a:lnTo>
                  <a:close/>
                </a:path>
                <a:path w="614045" h="24129">
                  <a:moveTo>
                    <a:pt x="259651" y="11811"/>
                  </a:moveTo>
                  <a:lnTo>
                    <a:pt x="247865" y="11811"/>
                  </a:lnTo>
                  <a:lnTo>
                    <a:pt x="247865" y="23609"/>
                  </a:lnTo>
                  <a:lnTo>
                    <a:pt x="259651" y="23609"/>
                  </a:lnTo>
                  <a:lnTo>
                    <a:pt x="259651" y="11811"/>
                  </a:lnTo>
                  <a:close/>
                </a:path>
                <a:path w="614045" h="24129">
                  <a:moveTo>
                    <a:pt x="259651" y="0"/>
                  </a:moveTo>
                  <a:lnTo>
                    <a:pt x="247865" y="0"/>
                  </a:lnTo>
                  <a:lnTo>
                    <a:pt x="247865" y="11798"/>
                  </a:lnTo>
                  <a:lnTo>
                    <a:pt x="259651" y="11798"/>
                  </a:lnTo>
                  <a:lnTo>
                    <a:pt x="259651" y="0"/>
                  </a:lnTo>
                  <a:close/>
                </a:path>
                <a:path w="614045" h="24129">
                  <a:moveTo>
                    <a:pt x="271462" y="0"/>
                  </a:moveTo>
                  <a:lnTo>
                    <a:pt x="259664" y="0"/>
                  </a:lnTo>
                  <a:lnTo>
                    <a:pt x="259664" y="11798"/>
                  </a:lnTo>
                  <a:lnTo>
                    <a:pt x="271462" y="11798"/>
                  </a:lnTo>
                  <a:lnTo>
                    <a:pt x="271462" y="0"/>
                  </a:lnTo>
                  <a:close/>
                </a:path>
                <a:path w="614045" h="24129">
                  <a:moveTo>
                    <a:pt x="306857" y="11811"/>
                  </a:moveTo>
                  <a:lnTo>
                    <a:pt x="295071" y="11811"/>
                  </a:lnTo>
                  <a:lnTo>
                    <a:pt x="283273" y="11811"/>
                  </a:lnTo>
                  <a:lnTo>
                    <a:pt x="283273" y="23609"/>
                  </a:lnTo>
                  <a:lnTo>
                    <a:pt x="295071" y="23609"/>
                  </a:lnTo>
                  <a:lnTo>
                    <a:pt x="306857" y="23609"/>
                  </a:lnTo>
                  <a:lnTo>
                    <a:pt x="306857" y="11811"/>
                  </a:lnTo>
                  <a:close/>
                </a:path>
                <a:path w="614045" h="24129">
                  <a:moveTo>
                    <a:pt x="306857" y="0"/>
                  </a:moveTo>
                  <a:lnTo>
                    <a:pt x="295071" y="0"/>
                  </a:lnTo>
                  <a:lnTo>
                    <a:pt x="283273" y="0"/>
                  </a:lnTo>
                  <a:lnTo>
                    <a:pt x="283273" y="11798"/>
                  </a:lnTo>
                  <a:lnTo>
                    <a:pt x="295071" y="11798"/>
                  </a:lnTo>
                  <a:lnTo>
                    <a:pt x="306857" y="11798"/>
                  </a:lnTo>
                  <a:lnTo>
                    <a:pt x="306857" y="0"/>
                  </a:lnTo>
                  <a:close/>
                </a:path>
                <a:path w="614045" h="24129">
                  <a:moveTo>
                    <a:pt x="354088" y="0"/>
                  </a:moveTo>
                  <a:lnTo>
                    <a:pt x="342290" y="0"/>
                  </a:lnTo>
                  <a:lnTo>
                    <a:pt x="342290" y="11798"/>
                  </a:lnTo>
                  <a:lnTo>
                    <a:pt x="354088" y="11798"/>
                  </a:lnTo>
                  <a:lnTo>
                    <a:pt x="354088" y="0"/>
                  </a:lnTo>
                  <a:close/>
                </a:path>
                <a:path w="614045" h="24129">
                  <a:moveTo>
                    <a:pt x="365887" y="11811"/>
                  </a:moveTo>
                  <a:lnTo>
                    <a:pt x="354088" y="11811"/>
                  </a:lnTo>
                  <a:lnTo>
                    <a:pt x="342290" y="11811"/>
                  </a:lnTo>
                  <a:lnTo>
                    <a:pt x="342290" y="23609"/>
                  </a:lnTo>
                  <a:lnTo>
                    <a:pt x="354088" y="23609"/>
                  </a:lnTo>
                  <a:lnTo>
                    <a:pt x="365887" y="23609"/>
                  </a:lnTo>
                  <a:lnTo>
                    <a:pt x="365887" y="11811"/>
                  </a:lnTo>
                  <a:close/>
                </a:path>
                <a:path w="614045" h="24129">
                  <a:moveTo>
                    <a:pt x="389496" y="11811"/>
                  </a:moveTo>
                  <a:lnTo>
                    <a:pt x="377698" y="11811"/>
                  </a:lnTo>
                  <a:lnTo>
                    <a:pt x="377698" y="23609"/>
                  </a:lnTo>
                  <a:lnTo>
                    <a:pt x="389496" y="23609"/>
                  </a:lnTo>
                  <a:lnTo>
                    <a:pt x="389496" y="11811"/>
                  </a:lnTo>
                  <a:close/>
                </a:path>
                <a:path w="614045" h="24129">
                  <a:moveTo>
                    <a:pt x="389496" y="0"/>
                  </a:moveTo>
                  <a:lnTo>
                    <a:pt x="377698" y="0"/>
                  </a:lnTo>
                  <a:lnTo>
                    <a:pt x="365899" y="0"/>
                  </a:lnTo>
                  <a:lnTo>
                    <a:pt x="365899" y="11798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14045" h="24129">
                  <a:moveTo>
                    <a:pt x="401307" y="11811"/>
                  </a:moveTo>
                  <a:lnTo>
                    <a:pt x="389509" y="11811"/>
                  </a:lnTo>
                  <a:lnTo>
                    <a:pt x="389509" y="23609"/>
                  </a:lnTo>
                  <a:lnTo>
                    <a:pt x="401307" y="23609"/>
                  </a:lnTo>
                  <a:lnTo>
                    <a:pt x="401307" y="11811"/>
                  </a:lnTo>
                  <a:close/>
                </a:path>
                <a:path w="614045" h="24129">
                  <a:moveTo>
                    <a:pt x="401307" y="0"/>
                  </a:move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01307" y="0"/>
                  </a:lnTo>
                  <a:close/>
                </a:path>
                <a:path w="614045" h="24129">
                  <a:moveTo>
                    <a:pt x="424903" y="11811"/>
                  </a:moveTo>
                  <a:lnTo>
                    <a:pt x="413105" y="11811"/>
                  </a:lnTo>
                  <a:lnTo>
                    <a:pt x="413105" y="23609"/>
                  </a:lnTo>
                  <a:lnTo>
                    <a:pt x="424903" y="23609"/>
                  </a:lnTo>
                  <a:lnTo>
                    <a:pt x="424903" y="11811"/>
                  </a:lnTo>
                  <a:close/>
                </a:path>
                <a:path w="614045" h="24129">
                  <a:moveTo>
                    <a:pt x="436714" y="11811"/>
                  </a:moveTo>
                  <a:lnTo>
                    <a:pt x="424916" y="11811"/>
                  </a:lnTo>
                  <a:lnTo>
                    <a:pt x="424916" y="23609"/>
                  </a:lnTo>
                  <a:lnTo>
                    <a:pt x="436714" y="23609"/>
                  </a:lnTo>
                  <a:lnTo>
                    <a:pt x="436714" y="11811"/>
                  </a:lnTo>
                  <a:close/>
                </a:path>
                <a:path w="614045" h="24129">
                  <a:moveTo>
                    <a:pt x="460311" y="11811"/>
                  </a:moveTo>
                  <a:lnTo>
                    <a:pt x="448513" y="11811"/>
                  </a:lnTo>
                  <a:lnTo>
                    <a:pt x="448513" y="23609"/>
                  </a:lnTo>
                  <a:lnTo>
                    <a:pt x="460311" y="23609"/>
                  </a:lnTo>
                  <a:lnTo>
                    <a:pt x="460311" y="11811"/>
                  </a:lnTo>
                  <a:close/>
                </a:path>
                <a:path w="614045" h="24129">
                  <a:moveTo>
                    <a:pt x="460311" y="0"/>
                  </a:moveTo>
                  <a:lnTo>
                    <a:pt x="448513" y="0"/>
                  </a:lnTo>
                  <a:lnTo>
                    <a:pt x="436714" y="0"/>
                  </a:lnTo>
                  <a:lnTo>
                    <a:pt x="424916" y="0"/>
                  </a:lnTo>
                  <a:lnTo>
                    <a:pt x="424916" y="11798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60311" y="11798"/>
                  </a:lnTo>
                  <a:lnTo>
                    <a:pt x="460311" y="0"/>
                  </a:lnTo>
                  <a:close/>
                </a:path>
                <a:path w="614045" h="24129">
                  <a:moveTo>
                    <a:pt x="472122" y="11811"/>
                  </a:moveTo>
                  <a:lnTo>
                    <a:pt x="460324" y="11811"/>
                  </a:lnTo>
                  <a:lnTo>
                    <a:pt x="460324" y="23609"/>
                  </a:lnTo>
                  <a:lnTo>
                    <a:pt x="472122" y="23609"/>
                  </a:lnTo>
                  <a:lnTo>
                    <a:pt x="472122" y="11811"/>
                  </a:lnTo>
                  <a:close/>
                </a:path>
                <a:path w="614045" h="24129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14045" h="24129">
                  <a:moveTo>
                    <a:pt x="519328" y="11811"/>
                  </a:moveTo>
                  <a:lnTo>
                    <a:pt x="507530" y="11811"/>
                  </a:lnTo>
                  <a:lnTo>
                    <a:pt x="507530" y="23609"/>
                  </a:lnTo>
                  <a:lnTo>
                    <a:pt x="519328" y="23609"/>
                  </a:lnTo>
                  <a:lnTo>
                    <a:pt x="519328" y="11811"/>
                  </a:lnTo>
                  <a:close/>
                </a:path>
                <a:path w="614045" h="24129">
                  <a:moveTo>
                    <a:pt x="519328" y="0"/>
                  </a:moveTo>
                  <a:lnTo>
                    <a:pt x="507530" y="0"/>
                  </a:lnTo>
                  <a:lnTo>
                    <a:pt x="495731" y="0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19328" y="11798"/>
                  </a:lnTo>
                  <a:lnTo>
                    <a:pt x="519328" y="0"/>
                  </a:lnTo>
                  <a:close/>
                </a:path>
                <a:path w="614045" h="24129">
                  <a:moveTo>
                    <a:pt x="531139" y="11811"/>
                  </a:moveTo>
                  <a:lnTo>
                    <a:pt x="519341" y="11811"/>
                  </a:lnTo>
                  <a:lnTo>
                    <a:pt x="519341" y="23609"/>
                  </a:lnTo>
                  <a:lnTo>
                    <a:pt x="531139" y="23609"/>
                  </a:lnTo>
                  <a:lnTo>
                    <a:pt x="531139" y="11811"/>
                  </a:lnTo>
                  <a:close/>
                </a:path>
                <a:path w="614045" h="24129">
                  <a:moveTo>
                    <a:pt x="531139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31139" y="11798"/>
                  </a:lnTo>
                  <a:lnTo>
                    <a:pt x="531139" y="0"/>
                  </a:lnTo>
                  <a:close/>
                </a:path>
                <a:path w="614045" h="24129">
                  <a:moveTo>
                    <a:pt x="566547" y="11811"/>
                  </a:moveTo>
                  <a:lnTo>
                    <a:pt x="554748" y="11811"/>
                  </a:lnTo>
                  <a:lnTo>
                    <a:pt x="542950" y="11811"/>
                  </a:lnTo>
                  <a:lnTo>
                    <a:pt x="542950" y="23609"/>
                  </a:lnTo>
                  <a:lnTo>
                    <a:pt x="554748" y="23609"/>
                  </a:lnTo>
                  <a:lnTo>
                    <a:pt x="566547" y="23609"/>
                  </a:lnTo>
                  <a:lnTo>
                    <a:pt x="566547" y="11811"/>
                  </a:lnTo>
                  <a:close/>
                </a:path>
                <a:path w="614045" h="24129">
                  <a:moveTo>
                    <a:pt x="590156" y="11811"/>
                  </a:moveTo>
                  <a:lnTo>
                    <a:pt x="578358" y="11811"/>
                  </a:lnTo>
                  <a:lnTo>
                    <a:pt x="578358" y="23609"/>
                  </a:lnTo>
                  <a:lnTo>
                    <a:pt x="590156" y="23609"/>
                  </a:lnTo>
                  <a:lnTo>
                    <a:pt x="590156" y="11811"/>
                  </a:lnTo>
                  <a:close/>
                </a:path>
                <a:path w="614045" h="24129">
                  <a:moveTo>
                    <a:pt x="590156" y="0"/>
                  </a:moveTo>
                  <a:lnTo>
                    <a:pt x="578358" y="0"/>
                  </a:lnTo>
                  <a:lnTo>
                    <a:pt x="578358" y="11798"/>
                  </a:lnTo>
                  <a:lnTo>
                    <a:pt x="590156" y="11798"/>
                  </a:lnTo>
                  <a:lnTo>
                    <a:pt x="590156" y="0"/>
                  </a:lnTo>
                  <a:close/>
                </a:path>
                <a:path w="614045" h="24129">
                  <a:moveTo>
                    <a:pt x="613765" y="11811"/>
                  </a:moveTo>
                  <a:lnTo>
                    <a:pt x="601967" y="11811"/>
                  </a:lnTo>
                  <a:lnTo>
                    <a:pt x="601967" y="23609"/>
                  </a:lnTo>
                  <a:lnTo>
                    <a:pt x="613765" y="23609"/>
                  </a:lnTo>
                  <a:lnTo>
                    <a:pt x="613765" y="11811"/>
                  </a:lnTo>
                  <a:close/>
                </a:path>
                <a:path w="614045" h="24129">
                  <a:moveTo>
                    <a:pt x="613765" y="0"/>
                  </a:move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1376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3" name="object 43"/>
          <p:cNvSpPr txBox="1"/>
          <p:nvPr/>
        </p:nvSpPr>
        <p:spPr>
          <a:xfrm>
            <a:off x="4796078" y="7521740"/>
            <a:ext cx="466725" cy="160020"/>
          </a:xfrm>
          <a:prstGeom prst="rect">
            <a:avLst/>
          </a:prstGeom>
        </p:spPr>
        <p:txBody>
          <a:bodyPr vert="horz" wrap="square" lIns="0" tIns="571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45"/>
              </a:spcBef>
            </a:pPr>
            <a:r>
              <a:rPr sz="900" dirty="0">
                <a:solidFill>
                  <a:srgbClr val="FFFFFF"/>
                </a:solidFill>
                <a:latin typeface="Raleway"/>
                <a:cs typeface="Raleway"/>
              </a:rPr>
              <a:t>Page: </a:t>
            </a:r>
            <a:r>
              <a:rPr sz="900" spc="-35" dirty="0">
                <a:solidFill>
                  <a:srgbClr val="FFFFFF"/>
                </a:solidFill>
                <a:latin typeface="Raleway"/>
                <a:cs typeface="Raleway"/>
              </a:rPr>
              <a:t>22</a:t>
            </a:r>
            <a:endParaRPr sz="900">
              <a:latin typeface="Raleway"/>
              <a:cs typeface="Raleway"/>
            </a:endParaRPr>
          </a:p>
        </p:txBody>
      </p:sp>
      <p:graphicFrame>
        <p:nvGraphicFramePr>
          <p:cNvPr id="2" name="Object 1">
            <a:extLst>
              <a:ext uri="{FF2B5EF4-FFF2-40B4-BE49-F238E27FC236}">
                <a16:creationId xmlns:a16="http://schemas.microsoft.com/office/drawing/2014/main" id="{C0BF5258-DD8A-6127-C9AA-4E78E6926A59}"/>
              </a:ext>
            </a:extLst>
          </p:cNvPr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1349038243"/>
              </p:ext>
            </p:extLst>
          </p:nvPr>
        </p:nvGraphicFramePr>
        <p:xfrm>
          <a:off x="671465" y="6004442"/>
          <a:ext cx="8039100" cy="7493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Worksheet" r:id="rId4" imgW="8039100" imgH="749300" progId="Excel.Sheet.12">
                  <p:embed/>
                </p:oleObj>
              </mc:Choice>
              <mc:Fallback>
                <p:oleObj name="Worksheet" r:id="rId4" imgW="8039100" imgH="749300" progId="Excel.Sheet.12">
                  <p:embed/>
                  <p:pic>
                    <p:nvPicPr>
                      <p:cNvPr id="2" name="Object 1">
                        <a:extLst>
                          <a:ext uri="{FF2B5EF4-FFF2-40B4-BE49-F238E27FC236}">
                            <a16:creationId xmlns:a16="http://schemas.microsoft.com/office/drawing/2014/main" id="{C0BF5258-DD8A-6127-C9AA-4E78E6926A59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671465" y="6004442"/>
                        <a:ext cx="8039100" cy="749300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3" name="Picture 2" descr="A picture containing logo&#10;&#10;Description automatically generated">
            <a:extLst>
              <a:ext uri="{FF2B5EF4-FFF2-40B4-BE49-F238E27FC236}">
                <a16:creationId xmlns:a16="http://schemas.microsoft.com/office/drawing/2014/main" id="{82387900-1356-09BF-9E44-D50487591B93}"/>
              </a:ext>
            </a:extLst>
          </p:cNvPr>
          <p:cNvPicPr>
            <a:picLocks noChangeAspect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6732"/>
          <a:stretch/>
        </p:blipFill>
        <p:spPr>
          <a:xfrm>
            <a:off x="8610600" y="6449545"/>
            <a:ext cx="1293202" cy="1232368"/>
          </a:xfrm>
          <a:prstGeom prst="rect">
            <a:avLst/>
          </a:prstGeom>
        </p:spPr>
      </p:pic>
      <p:sp>
        <p:nvSpPr>
          <p:cNvPr id="4" name="Rectangle 3">
            <a:extLst>
              <a:ext uri="{FF2B5EF4-FFF2-40B4-BE49-F238E27FC236}">
                <a16:creationId xmlns:a16="http://schemas.microsoft.com/office/drawing/2014/main" id="{54BCA1F4-0672-E1AD-70A9-3FADAFA4660D}"/>
              </a:ext>
            </a:extLst>
          </p:cNvPr>
          <p:cNvSpPr/>
          <p:nvPr/>
        </p:nvSpPr>
        <p:spPr>
          <a:xfrm>
            <a:off x="7618245" y="5855781"/>
            <a:ext cx="1092320" cy="98274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15820827"/>
      </p:ext>
    </p:extLst>
  </p:cSld>
  <p:clrMapOvr>
    <a:masterClrMapping/>
  </p:clrMapOvr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object 5"/>
          <p:cNvSpPr/>
          <p:nvPr/>
        </p:nvSpPr>
        <p:spPr>
          <a:xfrm>
            <a:off x="1040129" y="2223046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1040129" y="2337346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1040129" y="2565946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1040129" y="2680246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1040129" y="2794546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1040129" y="3023146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1040129" y="3251746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1040129" y="3366046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1040129" y="3480346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1040129" y="3594646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1040129" y="3708946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 txBox="1"/>
          <p:nvPr/>
        </p:nvSpPr>
        <p:spPr>
          <a:xfrm>
            <a:off x="766537" y="755725"/>
            <a:ext cx="3147695" cy="369506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spc="45" dirty="0">
                <a:latin typeface="Arial"/>
                <a:cs typeface="Arial"/>
              </a:rPr>
              <a:t>TRIBECA</a:t>
            </a:r>
            <a:r>
              <a:rPr sz="1200" b="1" spc="95" dirty="0">
                <a:latin typeface="Arial"/>
                <a:cs typeface="Arial"/>
              </a:rPr>
              <a:t> </a:t>
            </a:r>
            <a:r>
              <a:rPr sz="1200" b="1" spc="125" dirty="0">
                <a:latin typeface="Arial"/>
                <a:cs typeface="Arial"/>
              </a:rPr>
              <a:t>24"</a:t>
            </a:r>
            <a:r>
              <a:rPr sz="1200" b="1" spc="100" dirty="0">
                <a:latin typeface="Arial"/>
                <a:cs typeface="Arial"/>
              </a:rPr>
              <a:t> </a:t>
            </a:r>
            <a:r>
              <a:rPr sz="1200" b="1" spc="65" dirty="0">
                <a:latin typeface="Arial"/>
                <a:cs typeface="Arial"/>
              </a:rPr>
              <a:t>COUNTER</a:t>
            </a:r>
            <a:r>
              <a:rPr sz="1200" b="1" spc="95" dirty="0">
                <a:latin typeface="Arial"/>
                <a:cs typeface="Arial"/>
              </a:rPr>
              <a:t> </a:t>
            </a:r>
            <a:r>
              <a:rPr sz="1200" b="1" spc="50" dirty="0">
                <a:latin typeface="Arial"/>
                <a:cs typeface="Arial"/>
              </a:rPr>
              <a:t>STOOL</a:t>
            </a:r>
            <a:endParaRPr sz="1200" dirty="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790"/>
              </a:spcBef>
            </a:pPr>
            <a:r>
              <a:rPr sz="750" b="1" dirty="0">
                <a:latin typeface="Raleway"/>
                <a:cs typeface="Raleway"/>
              </a:rPr>
              <a:t>SKU:</a:t>
            </a:r>
            <a:r>
              <a:rPr sz="750" b="1" spc="10" dirty="0">
                <a:latin typeface="Raleway"/>
                <a:cs typeface="Raleway"/>
              </a:rPr>
              <a:t> </a:t>
            </a:r>
            <a:r>
              <a:rPr sz="750" spc="-10" dirty="0">
                <a:latin typeface="Raleway"/>
                <a:cs typeface="Raleway"/>
              </a:rPr>
              <a:t>TRI600CS</a:t>
            </a:r>
            <a:endParaRPr sz="750" dirty="0">
              <a:latin typeface="Raleway"/>
              <a:cs typeface="Raleway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700" dirty="0">
              <a:latin typeface="Raleway"/>
              <a:cs typeface="Raleway"/>
            </a:endParaRPr>
          </a:p>
          <a:p>
            <a:pPr marL="12700" marR="50165">
              <a:lnSpc>
                <a:spcPct val="100000"/>
              </a:lnSpc>
              <a:spcBef>
                <a:spcPts val="5"/>
              </a:spcBef>
            </a:pPr>
            <a:r>
              <a:rPr sz="750" dirty="0">
                <a:latin typeface="Raleway"/>
                <a:cs typeface="Raleway"/>
              </a:rPr>
              <a:t>Mid-Century Modern style in a mixed-media Counter Stool, </a:t>
            </a:r>
            <a:r>
              <a:rPr sz="750" spc="-10" dirty="0">
                <a:latin typeface="Raleway"/>
                <a:cs typeface="Raleway"/>
              </a:rPr>
              <a:t>Tribeca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makes every dining experience more enjoyable and stylish. A </a:t>
            </a:r>
            <a:r>
              <a:rPr sz="750" spc="-10" dirty="0">
                <a:latin typeface="Raleway"/>
                <a:cs typeface="Raleway"/>
              </a:rPr>
              <a:t>gently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shaped seat and back are channeled for a retro touch that also </a:t>
            </a:r>
            <a:r>
              <a:rPr sz="750" spc="-10" dirty="0">
                <a:latin typeface="Raleway"/>
                <a:cs typeface="Raleway"/>
              </a:rPr>
              <a:t>makes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the seat extra comfortable. Heavy duty metal frame ensures a </a:t>
            </a:r>
            <a:r>
              <a:rPr sz="750" spc="-10" dirty="0">
                <a:latin typeface="Raleway"/>
                <a:cs typeface="Raleway"/>
              </a:rPr>
              <a:t>stable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base that is reinforced with a footrest that also makes a </a:t>
            </a:r>
            <a:r>
              <a:rPr sz="750" spc="-10" dirty="0">
                <a:latin typeface="Raleway"/>
                <a:cs typeface="Raleway"/>
              </a:rPr>
              <a:t>comfortable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resting place while seated at the bar. The perfect height for 36" </a:t>
            </a:r>
            <a:r>
              <a:rPr sz="750" spc="-20" dirty="0">
                <a:latin typeface="Raleway"/>
                <a:cs typeface="Raleway"/>
              </a:rPr>
              <a:t>high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kitchen </a:t>
            </a:r>
            <a:r>
              <a:rPr sz="750" spc="-10" dirty="0">
                <a:latin typeface="Raleway"/>
                <a:cs typeface="Raleway"/>
              </a:rPr>
              <a:t>counters.</a:t>
            </a:r>
            <a:endParaRPr sz="750" dirty="0">
              <a:latin typeface="Raleway"/>
              <a:cs typeface="Raleway"/>
            </a:endParaRPr>
          </a:p>
          <a:p>
            <a:pPr marL="393700">
              <a:lnSpc>
                <a:spcPct val="100000"/>
              </a:lnSpc>
              <a:spcBef>
                <a:spcPts val="750"/>
              </a:spcBef>
            </a:pPr>
            <a:r>
              <a:rPr sz="750" dirty="0">
                <a:latin typeface="Raleway"/>
                <a:cs typeface="Raleway"/>
              </a:rPr>
              <a:t>Heavy duty metal </a:t>
            </a:r>
            <a:r>
              <a:rPr sz="750" spc="-20" dirty="0">
                <a:latin typeface="Raleway"/>
                <a:cs typeface="Raleway"/>
              </a:rPr>
              <a:t>frame</a:t>
            </a:r>
            <a:endParaRPr sz="750" dirty="0">
              <a:latin typeface="Raleway"/>
              <a:cs typeface="Raleway"/>
            </a:endParaRPr>
          </a:p>
          <a:p>
            <a:pPr marL="393700" marR="193675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Mid-Century Modern style in a Counter Stool that </a:t>
            </a:r>
            <a:r>
              <a:rPr sz="750" spc="-10" dirty="0">
                <a:latin typeface="Raleway"/>
                <a:cs typeface="Raleway"/>
              </a:rPr>
              <a:t>features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channel back and seat in a charmingly retro </a:t>
            </a:r>
            <a:r>
              <a:rPr sz="750" spc="-10" dirty="0">
                <a:latin typeface="Raleway"/>
                <a:cs typeface="Raleway"/>
              </a:rPr>
              <a:t>style</a:t>
            </a:r>
            <a:endParaRPr sz="750" dirty="0">
              <a:latin typeface="Raleway"/>
              <a:cs typeface="Raleway"/>
            </a:endParaRPr>
          </a:p>
          <a:p>
            <a:pPr marL="39370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Fire retardant foam </a:t>
            </a:r>
            <a:r>
              <a:rPr sz="750" spc="-10" dirty="0">
                <a:latin typeface="Raleway"/>
                <a:cs typeface="Raleway"/>
              </a:rPr>
              <a:t>cushion</a:t>
            </a:r>
            <a:endParaRPr sz="750" dirty="0">
              <a:latin typeface="Raleway"/>
              <a:cs typeface="Raleway"/>
            </a:endParaRPr>
          </a:p>
          <a:p>
            <a:pPr marL="39370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Scratch resistant powder-coated metal </a:t>
            </a:r>
            <a:r>
              <a:rPr sz="750" spc="-10" dirty="0">
                <a:latin typeface="Raleway"/>
                <a:cs typeface="Raleway"/>
              </a:rPr>
              <a:t>finish</a:t>
            </a:r>
            <a:endParaRPr sz="750" dirty="0">
              <a:latin typeface="Raleway"/>
              <a:cs typeface="Raleway"/>
            </a:endParaRPr>
          </a:p>
          <a:p>
            <a:pPr marL="393700" marR="19304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Fully welded metal frame with no assembly required. </a:t>
            </a:r>
            <a:r>
              <a:rPr sz="750" spc="-20" dirty="0">
                <a:latin typeface="Raleway"/>
                <a:cs typeface="Raleway"/>
              </a:rPr>
              <a:t>Just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unbox the chair and set-up your </a:t>
            </a:r>
            <a:r>
              <a:rPr sz="750" spc="-10" dirty="0">
                <a:latin typeface="Raleway"/>
                <a:cs typeface="Raleway"/>
              </a:rPr>
              <a:t>space!</a:t>
            </a:r>
            <a:endParaRPr sz="750" dirty="0">
              <a:latin typeface="Raleway"/>
              <a:cs typeface="Raleway"/>
            </a:endParaRPr>
          </a:p>
          <a:p>
            <a:pPr marL="393700" marR="52705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Cold-rolled steel frame provides a strong frame with a 275 </a:t>
            </a:r>
            <a:r>
              <a:rPr sz="750" spc="-25" dirty="0">
                <a:latin typeface="Raleway"/>
                <a:cs typeface="Raleway"/>
              </a:rPr>
              <a:t>lb.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weight capacity that is light enough to move </a:t>
            </a:r>
            <a:r>
              <a:rPr sz="750" spc="-10" dirty="0">
                <a:latin typeface="Raleway"/>
                <a:cs typeface="Raleway"/>
              </a:rPr>
              <a:t>easily</a:t>
            </a:r>
            <a:endParaRPr sz="750" dirty="0">
              <a:latin typeface="Raleway"/>
              <a:cs typeface="Raleway"/>
            </a:endParaRPr>
          </a:p>
          <a:p>
            <a:pPr marL="39370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Nylon floor </a:t>
            </a:r>
            <a:r>
              <a:rPr sz="750" spc="-10" dirty="0">
                <a:latin typeface="Raleway"/>
                <a:cs typeface="Raleway"/>
              </a:rPr>
              <a:t>protectors</a:t>
            </a:r>
            <a:endParaRPr sz="750" dirty="0">
              <a:latin typeface="Raleway"/>
              <a:cs typeface="Raleway"/>
            </a:endParaRPr>
          </a:p>
          <a:p>
            <a:pPr marL="393700" marR="362585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Metal footrest adds strength and comfort to the </a:t>
            </a:r>
            <a:r>
              <a:rPr sz="750" spc="-10" dirty="0">
                <a:latin typeface="Raleway"/>
                <a:cs typeface="Raleway"/>
              </a:rPr>
              <a:t>frame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Shaped seat makes a more comfortable </a:t>
            </a:r>
            <a:r>
              <a:rPr sz="750" spc="-20" dirty="0">
                <a:latin typeface="Raleway"/>
                <a:cs typeface="Raleway"/>
              </a:rPr>
              <a:t>seat</a:t>
            </a:r>
            <a:endParaRPr sz="750" dirty="0">
              <a:latin typeface="Raleway"/>
              <a:cs typeface="Raleway"/>
            </a:endParaRPr>
          </a:p>
          <a:p>
            <a:pPr marL="393700" marR="508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24" seat height Counter Stool fits 36" high counters </a:t>
            </a:r>
            <a:r>
              <a:rPr sz="750" spc="-10" dirty="0">
                <a:latin typeface="Raleway"/>
                <a:cs typeface="Raleway"/>
              </a:rPr>
              <a:t>easily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Cordovan leatherette cover replicates the look and feel of </a:t>
            </a:r>
            <a:r>
              <a:rPr sz="750" spc="-20" dirty="0">
                <a:latin typeface="Raleway"/>
                <a:cs typeface="Raleway"/>
              </a:rPr>
              <a:t>real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leather with a more easy-care </a:t>
            </a:r>
            <a:r>
              <a:rPr sz="750" spc="-10" dirty="0">
                <a:latin typeface="Raleway"/>
                <a:cs typeface="Raleway"/>
              </a:rPr>
              <a:t>fabric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  <a:spcBef>
                <a:spcPts val="620"/>
              </a:spcBef>
            </a:pPr>
            <a:r>
              <a:rPr sz="750" u="sng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2"/>
              </a:rPr>
              <a:t>Read </a:t>
            </a:r>
            <a:r>
              <a:rPr sz="750" u="sng" spc="-20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2"/>
              </a:rPr>
              <a:t>More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</a:pPr>
            <a:r>
              <a:rPr sz="750" b="1" dirty="0">
                <a:latin typeface="Raleway"/>
                <a:cs typeface="Raleway"/>
              </a:rPr>
              <a:t>Price:</a:t>
            </a:r>
            <a:r>
              <a:rPr sz="750" b="1" spc="10" dirty="0">
                <a:latin typeface="Raleway"/>
                <a:cs typeface="Raleway"/>
              </a:rPr>
              <a:t> </a:t>
            </a:r>
            <a:r>
              <a:rPr sz="750" spc="-10" dirty="0">
                <a:latin typeface="Raleway"/>
                <a:cs typeface="Raleway"/>
              </a:rPr>
              <a:t>$69.00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ts val="1060"/>
              </a:lnSpc>
              <a:tabLst>
                <a:tab pos="1587500" algn="l"/>
              </a:tabLst>
            </a:pPr>
            <a:r>
              <a:rPr sz="900" spc="-10" dirty="0">
                <a:latin typeface="Raleway"/>
                <a:cs typeface="Raleway"/>
              </a:rPr>
              <a:t>Weight</a:t>
            </a:r>
            <a:r>
              <a:rPr sz="900" dirty="0">
                <a:latin typeface="Raleway"/>
                <a:cs typeface="Raleway"/>
              </a:rPr>
              <a:t>	21 </a:t>
            </a:r>
            <a:r>
              <a:rPr sz="900" spc="-25" dirty="0">
                <a:latin typeface="Raleway"/>
                <a:cs typeface="Raleway"/>
              </a:rPr>
              <a:t>lbs</a:t>
            </a:r>
            <a:endParaRPr sz="900" dirty="0">
              <a:latin typeface="Raleway"/>
              <a:cs typeface="Raleway"/>
            </a:endParaRPr>
          </a:p>
        </p:txBody>
      </p:sp>
      <p:grpSp>
        <p:nvGrpSpPr>
          <p:cNvPr id="17" name="object 17"/>
          <p:cNvGrpSpPr/>
          <p:nvPr/>
        </p:nvGrpSpPr>
        <p:grpSpPr>
          <a:xfrm>
            <a:off x="771099" y="4494955"/>
            <a:ext cx="727710" cy="727710"/>
            <a:chOff x="44024" y="4617002"/>
            <a:chExt cx="727710" cy="727710"/>
          </a:xfrm>
        </p:grpSpPr>
        <p:sp>
          <p:nvSpPr>
            <p:cNvPr id="18" name="object 18"/>
            <p:cNvSpPr/>
            <p:nvPr/>
          </p:nvSpPr>
          <p:spPr>
            <a:xfrm>
              <a:off x="47625" y="4620602"/>
              <a:ext cx="720090" cy="720090"/>
            </a:xfrm>
            <a:custGeom>
              <a:avLst/>
              <a:gdLst/>
              <a:ahLst/>
              <a:cxnLst/>
              <a:rect l="l" t="t" r="r" b="b"/>
              <a:pathLst>
                <a:path w="720090" h="720089">
                  <a:moveTo>
                    <a:pt x="0" y="0"/>
                  </a:moveTo>
                  <a:lnTo>
                    <a:pt x="720001" y="0"/>
                  </a:lnTo>
                  <a:lnTo>
                    <a:pt x="720001" y="720001"/>
                  </a:lnTo>
                  <a:lnTo>
                    <a:pt x="0" y="720001"/>
                  </a:lnTo>
                  <a:lnTo>
                    <a:pt x="0" y="0"/>
                  </a:lnTo>
                  <a:close/>
                </a:path>
              </a:pathLst>
            </a:custGeom>
            <a:ln w="72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98145" y="4671123"/>
              <a:ext cx="619125" cy="38100"/>
            </a:xfrm>
            <a:custGeom>
              <a:avLst/>
              <a:gdLst/>
              <a:ahLst/>
              <a:cxnLst/>
              <a:rect l="l" t="t" r="r" b="b"/>
              <a:pathLst>
                <a:path w="619125" h="38100">
                  <a:moveTo>
                    <a:pt x="12623" y="0"/>
                  </a:moveTo>
                  <a:lnTo>
                    <a:pt x="0" y="0"/>
                  </a:lnTo>
                  <a:lnTo>
                    <a:pt x="0" y="12636"/>
                  </a:lnTo>
                  <a:lnTo>
                    <a:pt x="0" y="25260"/>
                  </a:lnTo>
                  <a:lnTo>
                    <a:pt x="0" y="37909"/>
                  </a:lnTo>
                  <a:lnTo>
                    <a:pt x="12623" y="37909"/>
                  </a:lnTo>
                  <a:lnTo>
                    <a:pt x="12623" y="25285"/>
                  </a:lnTo>
                  <a:lnTo>
                    <a:pt x="12623" y="12636"/>
                  </a:lnTo>
                  <a:lnTo>
                    <a:pt x="12623" y="0"/>
                  </a:lnTo>
                  <a:close/>
                </a:path>
                <a:path w="619125" h="38100">
                  <a:moveTo>
                    <a:pt x="50520" y="25260"/>
                  </a:moveTo>
                  <a:lnTo>
                    <a:pt x="37909" y="25260"/>
                  </a:lnTo>
                  <a:lnTo>
                    <a:pt x="25273" y="25260"/>
                  </a:lnTo>
                  <a:lnTo>
                    <a:pt x="25273" y="37909"/>
                  </a:lnTo>
                  <a:lnTo>
                    <a:pt x="37896" y="37909"/>
                  </a:lnTo>
                  <a:lnTo>
                    <a:pt x="50520" y="37909"/>
                  </a:lnTo>
                  <a:lnTo>
                    <a:pt x="50520" y="25260"/>
                  </a:lnTo>
                  <a:close/>
                </a:path>
                <a:path w="619125" h="38100">
                  <a:moveTo>
                    <a:pt x="50520" y="0"/>
                  </a:moveTo>
                  <a:lnTo>
                    <a:pt x="37909" y="0"/>
                  </a:lnTo>
                  <a:lnTo>
                    <a:pt x="25273" y="0"/>
                  </a:lnTo>
                  <a:lnTo>
                    <a:pt x="12636" y="0"/>
                  </a:lnTo>
                  <a:lnTo>
                    <a:pt x="12636" y="12636"/>
                  </a:lnTo>
                  <a:lnTo>
                    <a:pt x="25273" y="12636"/>
                  </a:lnTo>
                  <a:lnTo>
                    <a:pt x="37896" y="12636"/>
                  </a:lnTo>
                  <a:lnTo>
                    <a:pt x="50520" y="12636"/>
                  </a:lnTo>
                  <a:lnTo>
                    <a:pt x="50520" y="0"/>
                  </a:lnTo>
                  <a:close/>
                </a:path>
                <a:path w="619125" h="38100">
                  <a:moveTo>
                    <a:pt x="63169" y="25260"/>
                  </a:moveTo>
                  <a:lnTo>
                    <a:pt x="50533" y="25260"/>
                  </a:lnTo>
                  <a:lnTo>
                    <a:pt x="50533" y="37909"/>
                  </a:lnTo>
                  <a:lnTo>
                    <a:pt x="63169" y="37909"/>
                  </a:lnTo>
                  <a:lnTo>
                    <a:pt x="63169" y="25260"/>
                  </a:lnTo>
                  <a:close/>
                </a:path>
                <a:path w="619125" h="38100">
                  <a:moveTo>
                    <a:pt x="88417" y="0"/>
                  </a:moveTo>
                  <a:lnTo>
                    <a:pt x="75806" y="0"/>
                  </a:lnTo>
                  <a:lnTo>
                    <a:pt x="63169" y="0"/>
                  </a:lnTo>
                  <a:lnTo>
                    <a:pt x="50533" y="0"/>
                  </a:lnTo>
                  <a:lnTo>
                    <a:pt x="50533" y="12636"/>
                  </a:lnTo>
                  <a:lnTo>
                    <a:pt x="63169" y="12636"/>
                  </a:lnTo>
                  <a:lnTo>
                    <a:pt x="75793" y="12636"/>
                  </a:lnTo>
                  <a:lnTo>
                    <a:pt x="75793" y="25260"/>
                  </a:lnTo>
                  <a:lnTo>
                    <a:pt x="75793" y="37909"/>
                  </a:lnTo>
                  <a:lnTo>
                    <a:pt x="88417" y="37909"/>
                  </a:lnTo>
                  <a:lnTo>
                    <a:pt x="88417" y="25285"/>
                  </a:lnTo>
                  <a:lnTo>
                    <a:pt x="88417" y="12636"/>
                  </a:lnTo>
                  <a:lnTo>
                    <a:pt x="88417" y="0"/>
                  </a:lnTo>
                  <a:close/>
                </a:path>
                <a:path w="619125" h="38100">
                  <a:moveTo>
                    <a:pt x="126326" y="0"/>
                  </a:moveTo>
                  <a:lnTo>
                    <a:pt x="113690" y="0"/>
                  </a:lnTo>
                  <a:lnTo>
                    <a:pt x="101053" y="0"/>
                  </a:lnTo>
                  <a:lnTo>
                    <a:pt x="101053" y="12636"/>
                  </a:lnTo>
                  <a:lnTo>
                    <a:pt x="101053" y="25285"/>
                  </a:lnTo>
                  <a:lnTo>
                    <a:pt x="113690" y="25285"/>
                  </a:lnTo>
                  <a:lnTo>
                    <a:pt x="113690" y="12636"/>
                  </a:lnTo>
                  <a:lnTo>
                    <a:pt x="126326" y="12636"/>
                  </a:lnTo>
                  <a:lnTo>
                    <a:pt x="126326" y="0"/>
                  </a:lnTo>
                  <a:close/>
                </a:path>
                <a:path w="619125" h="38100">
                  <a:moveTo>
                    <a:pt x="240004" y="0"/>
                  </a:moveTo>
                  <a:lnTo>
                    <a:pt x="227380" y="0"/>
                  </a:lnTo>
                  <a:lnTo>
                    <a:pt x="214744" y="0"/>
                  </a:lnTo>
                  <a:lnTo>
                    <a:pt x="214744" y="12636"/>
                  </a:lnTo>
                  <a:lnTo>
                    <a:pt x="202120" y="12636"/>
                  </a:lnTo>
                  <a:lnTo>
                    <a:pt x="202120" y="0"/>
                  </a:lnTo>
                  <a:lnTo>
                    <a:pt x="189484" y="0"/>
                  </a:lnTo>
                  <a:lnTo>
                    <a:pt x="176847" y="0"/>
                  </a:lnTo>
                  <a:lnTo>
                    <a:pt x="164211" y="0"/>
                  </a:lnTo>
                  <a:lnTo>
                    <a:pt x="164211" y="12636"/>
                  </a:lnTo>
                  <a:lnTo>
                    <a:pt x="151587" y="12636"/>
                  </a:lnTo>
                  <a:lnTo>
                    <a:pt x="151587" y="25260"/>
                  </a:lnTo>
                  <a:lnTo>
                    <a:pt x="138963" y="25260"/>
                  </a:lnTo>
                  <a:lnTo>
                    <a:pt x="138963" y="12636"/>
                  </a:lnTo>
                  <a:lnTo>
                    <a:pt x="151587" y="12636"/>
                  </a:lnTo>
                  <a:lnTo>
                    <a:pt x="151587" y="0"/>
                  </a:lnTo>
                  <a:lnTo>
                    <a:pt x="138950" y="0"/>
                  </a:lnTo>
                  <a:lnTo>
                    <a:pt x="138950" y="12636"/>
                  </a:lnTo>
                  <a:lnTo>
                    <a:pt x="126326" y="12636"/>
                  </a:lnTo>
                  <a:lnTo>
                    <a:pt x="126326" y="25285"/>
                  </a:lnTo>
                  <a:lnTo>
                    <a:pt x="138950" y="25285"/>
                  </a:lnTo>
                  <a:lnTo>
                    <a:pt x="138950" y="37909"/>
                  </a:lnTo>
                  <a:lnTo>
                    <a:pt x="151587" y="37909"/>
                  </a:lnTo>
                  <a:lnTo>
                    <a:pt x="151587" y="25285"/>
                  </a:lnTo>
                  <a:lnTo>
                    <a:pt x="164211" y="25285"/>
                  </a:lnTo>
                  <a:lnTo>
                    <a:pt x="176847" y="25285"/>
                  </a:lnTo>
                  <a:lnTo>
                    <a:pt x="176847" y="37909"/>
                  </a:lnTo>
                  <a:lnTo>
                    <a:pt x="189484" y="37909"/>
                  </a:lnTo>
                  <a:lnTo>
                    <a:pt x="189484" y="25285"/>
                  </a:lnTo>
                  <a:lnTo>
                    <a:pt x="202107" y="25285"/>
                  </a:lnTo>
                  <a:lnTo>
                    <a:pt x="214744" y="25285"/>
                  </a:lnTo>
                  <a:lnTo>
                    <a:pt x="214744" y="37909"/>
                  </a:lnTo>
                  <a:lnTo>
                    <a:pt x="227380" y="37909"/>
                  </a:lnTo>
                  <a:lnTo>
                    <a:pt x="227380" y="25285"/>
                  </a:lnTo>
                  <a:lnTo>
                    <a:pt x="227380" y="12636"/>
                  </a:lnTo>
                  <a:lnTo>
                    <a:pt x="240004" y="12636"/>
                  </a:lnTo>
                  <a:lnTo>
                    <a:pt x="240004" y="0"/>
                  </a:lnTo>
                  <a:close/>
                </a:path>
                <a:path w="619125" h="38100">
                  <a:moveTo>
                    <a:pt x="252641" y="12636"/>
                  </a:moveTo>
                  <a:lnTo>
                    <a:pt x="240004" y="12636"/>
                  </a:lnTo>
                  <a:lnTo>
                    <a:pt x="240004" y="25285"/>
                  </a:lnTo>
                  <a:lnTo>
                    <a:pt x="252641" y="25285"/>
                  </a:lnTo>
                  <a:lnTo>
                    <a:pt x="252641" y="12636"/>
                  </a:lnTo>
                  <a:close/>
                </a:path>
                <a:path w="619125" h="38100">
                  <a:moveTo>
                    <a:pt x="290537" y="12636"/>
                  </a:moveTo>
                  <a:lnTo>
                    <a:pt x="277901" y="12636"/>
                  </a:lnTo>
                  <a:lnTo>
                    <a:pt x="265277" y="12636"/>
                  </a:lnTo>
                  <a:lnTo>
                    <a:pt x="265277" y="0"/>
                  </a:lnTo>
                  <a:lnTo>
                    <a:pt x="252641" y="0"/>
                  </a:lnTo>
                  <a:lnTo>
                    <a:pt x="252641" y="12636"/>
                  </a:lnTo>
                  <a:lnTo>
                    <a:pt x="265264" y="12636"/>
                  </a:lnTo>
                  <a:lnTo>
                    <a:pt x="265264" y="25260"/>
                  </a:lnTo>
                  <a:lnTo>
                    <a:pt x="265264" y="37909"/>
                  </a:lnTo>
                  <a:lnTo>
                    <a:pt x="277901" y="37909"/>
                  </a:lnTo>
                  <a:lnTo>
                    <a:pt x="290537" y="37909"/>
                  </a:lnTo>
                  <a:lnTo>
                    <a:pt x="290537" y="25285"/>
                  </a:lnTo>
                  <a:lnTo>
                    <a:pt x="290537" y="12636"/>
                  </a:lnTo>
                  <a:close/>
                </a:path>
                <a:path w="619125" h="38100">
                  <a:moveTo>
                    <a:pt x="353682" y="25260"/>
                  </a:moveTo>
                  <a:lnTo>
                    <a:pt x="341058" y="25260"/>
                  </a:lnTo>
                  <a:lnTo>
                    <a:pt x="341058" y="12636"/>
                  </a:lnTo>
                  <a:lnTo>
                    <a:pt x="328434" y="12636"/>
                  </a:lnTo>
                  <a:lnTo>
                    <a:pt x="328434" y="0"/>
                  </a:lnTo>
                  <a:lnTo>
                    <a:pt x="315798" y="0"/>
                  </a:lnTo>
                  <a:lnTo>
                    <a:pt x="315798" y="12636"/>
                  </a:lnTo>
                  <a:lnTo>
                    <a:pt x="303174" y="12636"/>
                  </a:lnTo>
                  <a:lnTo>
                    <a:pt x="303174" y="0"/>
                  </a:lnTo>
                  <a:lnTo>
                    <a:pt x="290537" y="0"/>
                  </a:lnTo>
                  <a:lnTo>
                    <a:pt x="290537" y="12636"/>
                  </a:lnTo>
                  <a:lnTo>
                    <a:pt x="303161" y="12636"/>
                  </a:lnTo>
                  <a:lnTo>
                    <a:pt x="303161" y="25260"/>
                  </a:lnTo>
                  <a:lnTo>
                    <a:pt x="303161" y="37909"/>
                  </a:lnTo>
                  <a:lnTo>
                    <a:pt x="315798" y="37909"/>
                  </a:lnTo>
                  <a:lnTo>
                    <a:pt x="315798" y="25285"/>
                  </a:lnTo>
                  <a:lnTo>
                    <a:pt x="328422" y="25285"/>
                  </a:lnTo>
                  <a:lnTo>
                    <a:pt x="341058" y="25285"/>
                  </a:lnTo>
                  <a:lnTo>
                    <a:pt x="341058" y="37909"/>
                  </a:lnTo>
                  <a:lnTo>
                    <a:pt x="353682" y="37909"/>
                  </a:lnTo>
                  <a:lnTo>
                    <a:pt x="353682" y="25260"/>
                  </a:lnTo>
                  <a:close/>
                </a:path>
                <a:path w="619125" h="38100">
                  <a:moveTo>
                    <a:pt x="416839" y="0"/>
                  </a:moveTo>
                  <a:lnTo>
                    <a:pt x="404215" y="0"/>
                  </a:lnTo>
                  <a:lnTo>
                    <a:pt x="391591" y="0"/>
                  </a:lnTo>
                  <a:lnTo>
                    <a:pt x="378955" y="0"/>
                  </a:lnTo>
                  <a:lnTo>
                    <a:pt x="378955" y="12636"/>
                  </a:lnTo>
                  <a:lnTo>
                    <a:pt x="378955" y="25260"/>
                  </a:lnTo>
                  <a:lnTo>
                    <a:pt x="366331" y="25260"/>
                  </a:lnTo>
                  <a:lnTo>
                    <a:pt x="366331" y="12636"/>
                  </a:lnTo>
                  <a:lnTo>
                    <a:pt x="378955" y="12636"/>
                  </a:lnTo>
                  <a:lnTo>
                    <a:pt x="378955" y="0"/>
                  </a:lnTo>
                  <a:lnTo>
                    <a:pt x="366331" y="0"/>
                  </a:lnTo>
                  <a:lnTo>
                    <a:pt x="353695" y="0"/>
                  </a:lnTo>
                  <a:lnTo>
                    <a:pt x="353695" y="12636"/>
                  </a:lnTo>
                  <a:lnTo>
                    <a:pt x="353695" y="25285"/>
                  </a:lnTo>
                  <a:lnTo>
                    <a:pt x="366318" y="25285"/>
                  </a:lnTo>
                  <a:lnTo>
                    <a:pt x="366318" y="37909"/>
                  </a:lnTo>
                  <a:lnTo>
                    <a:pt x="378955" y="37909"/>
                  </a:lnTo>
                  <a:lnTo>
                    <a:pt x="378955" y="25285"/>
                  </a:lnTo>
                  <a:lnTo>
                    <a:pt x="391579" y="25285"/>
                  </a:lnTo>
                  <a:lnTo>
                    <a:pt x="404215" y="25285"/>
                  </a:lnTo>
                  <a:lnTo>
                    <a:pt x="404215" y="12636"/>
                  </a:lnTo>
                  <a:lnTo>
                    <a:pt x="416839" y="12636"/>
                  </a:lnTo>
                  <a:lnTo>
                    <a:pt x="416839" y="0"/>
                  </a:lnTo>
                  <a:close/>
                </a:path>
                <a:path w="619125" h="38100">
                  <a:moveTo>
                    <a:pt x="442112" y="12636"/>
                  </a:moveTo>
                  <a:lnTo>
                    <a:pt x="429488" y="12636"/>
                  </a:lnTo>
                  <a:lnTo>
                    <a:pt x="429488" y="0"/>
                  </a:lnTo>
                  <a:lnTo>
                    <a:pt x="416852" y="0"/>
                  </a:lnTo>
                  <a:lnTo>
                    <a:pt x="416852" y="12636"/>
                  </a:lnTo>
                  <a:lnTo>
                    <a:pt x="429475" y="12636"/>
                  </a:lnTo>
                  <a:lnTo>
                    <a:pt x="429475" y="25285"/>
                  </a:lnTo>
                  <a:lnTo>
                    <a:pt x="442112" y="25285"/>
                  </a:lnTo>
                  <a:lnTo>
                    <a:pt x="442112" y="12636"/>
                  </a:lnTo>
                  <a:close/>
                </a:path>
                <a:path w="619125" h="38100">
                  <a:moveTo>
                    <a:pt x="467372" y="0"/>
                  </a:moveTo>
                  <a:lnTo>
                    <a:pt x="454748" y="0"/>
                  </a:lnTo>
                  <a:lnTo>
                    <a:pt x="454748" y="12636"/>
                  </a:lnTo>
                  <a:lnTo>
                    <a:pt x="467372" y="12636"/>
                  </a:lnTo>
                  <a:lnTo>
                    <a:pt x="467372" y="0"/>
                  </a:lnTo>
                  <a:close/>
                </a:path>
                <a:path w="619125" h="38100">
                  <a:moveTo>
                    <a:pt x="517893" y="0"/>
                  </a:moveTo>
                  <a:lnTo>
                    <a:pt x="505269" y="0"/>
                  </a:lnTo>
                  <a:lnTo>
                    <a:pt x="505269" y="12636"/>
                  </a:lnTo>
                  <a:lnTo>
                    <a:pt x="492645" y="12636"/>
                  </a:lnTo>
                  <a:lnTo>
                    <a:pt x="480009" y="12636"/>
                  </a:lnTo>
                  <a:lnTo>
                    <a:pt x="480009" y="25285"/>
                  </a:lnTo>
                  <a:lnTo>
                    <a:pt x="492633" y="25285"/>
                  </a:lnTo>
                  <a:lnTo>
                    <a:pt x="505269" y="25285"/>
                  </a:lnTo>
                  <a:lnTo>
                    <a:pt x="517893" y="25285"/>
                  </a:lnTo>
                  <a:lnTo>
                    <a:pt x="517893" y="12636"/>
                  </a:lnTo>
                  <a:lnTo>
                    <a:pt x="517893" y="0"/>
                  </a:lnTo>
                  <a:close/>
                </a:path>
                <a:path w="619125" h="38100">
                  <a:moveTo>
                    <a:pt x="581050" y="0"/>
                  </a:moveTo>
                  <a:lnTo>
                    <a:pt x="581050" y="0"/>
                  </a:lnTo>
                  <a:lnTo>
                    <a:pt x="530529" y="0"/>
                  </a:lnTo>
                  <a:lnTo>
                    <a:pt x="530529" y="12636"/>
                  </a:lnTo>
                  <a:lnTo>
                    <a:pt x="530529" y="25285"/>
                  </a:lnTo>
                  <a:lnTo>
                    <a:pt x="543166" y="25285"/>
                  </a:lnTo>
                  <a:lnTo>
                    <a:pt x="543166" y="12636"/>
                  </a:lnTo>
                  <a:lnTo>
                    <a:pt x="555790" y="12636"/>
                  </a:lnTo>
                  <a:lnTo>
                    <a:pt x="568426" y="12636"/>
                  </a:lnTo>
                  <a:lnTo>
                    <a:pt x="581050" y="12636"/>
                  </a:lnTo>
                  <a:lnTo>
                    <a:pt x="581050" y="0"/>
                  </a:lnTo>
                  <a:close/>
                </a:path>
                <a:path w="619125" h="38100">
                  <a:moveTo>
                    <a:pt x="618947" y="0"/>
                  </a:moveTo>
                  <a:lnTo>
                    <a:pt x="606323" y="0"/>
                  </a:lnTo>
                  <a:lnTo>
                    <a:pt x="593699" y="0"/>
                  </a:lnTo>
                  <a:lnTo>
                    <a:pt x="581063" y="0"/>
                  </a:lnTo>
                  <a:lnTo>
                    <a:pt x="581063" y="12636"/>
                  </a:lnTo>
                  <a:lnTo>
                    <a:pt x="593686" y="12636"/>
                  </a:lnTo>
                  <a:lnTo>
                    <a:pt x="606323" y="12636"/>
                  </a:lnTo>
                  <a:lnTo>
                    <a:pt x="606323" y="25285"/>
                  </a:lnTo>
                  <a:lnTo>
                    <a:pt x="618947" y="25285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98145" y="4696383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23" y="12636"/>
                  </a:moveTo>
                  <a:lnTo>
                    <a:pt x="0" y="12636"/>
                  </a:lnTo>
                  <a:lnTo>
                    <a:pt x="0" y="25260"/>
                  </a:lnTo>
                  <a:lnTo>
                    <a:pt x="0" y="37896"/>
                  </a:lnTo>
                  <a:lnTo>
                    <a:pt x="0" y="50533"/>
                  </a:lnTo>
                  <a:lnTo>
                    <a:pt x="12623" y="50533"/>
                  </a:lnTo>
                  <a:lnTo>
                    <a:pt x="12623" y="37896"/>
                  </a:lnTo>
                  <a:lnTo>
                    <a:pt x="12623" y="25273"/>
                  </a:lnTo>
                  <a:lnTo>
                    <a:pt x="12623" y="12636"/>
                  </a:lnTo>
                  <a:close/>
                </a:path>
                <a:path w="619125" h="50800">
                  <a:moveTo>
                    <a:pt x="50520" y="12636"/>
                  </a:moveTo>
                  <a:lnTo>
                    <a:pt x="37909" y="12636"/>
                  </a:lnTo>
                  <a:lnTo>
                    <a:pt x="25273" y="12636"/>
                  </a:lnTo>
                  <a:lnTo>
                    <a:pt x="25273" y="25260"/>
                  </a:lnTo>
                  <a:lnTo>
                    <a:pt x="25273" y="37896"/>
                  </a:lnTo>
                  <a:lnTo>
                    <a:pt x="37896" y="37896"/>
                  </a:lnTo>
                  <a:lnTo>
                    <a:pt x="50520" y="37896"/>
                  </a:lnTo>
                  <a:lnTo>
                    <a:pt x="50520" y="25273"/>
                  </a:lnTo>
                  <a:lnTo>
                    <a:pt x="50520" y="12636"/>
                  </a:lnTo>
                  <a:close/>
                </a:path>
                <a:path w="619125" h="50800">
                  <a:moveTo>
                    <a:pt x="63169" y="12636"/>
                  </a:moveTo>
                  <a:lnTo>
                    <a:pt x="50533" y="12636"/>
                  </a:lnTo>
                  <a:lnTo>
                    <a:pt x="50533" y="25260"/>
                  </a:lnTo>
                  <a:lnTo>
                    <a:pt x="50533" y="37896"/>
                  </a:lnTo>
                  <a:lnTo>
                    <a:pt x="63169" y="37896"/>
                  </a:lnTo>
                  <a:lnTo>
                    <a:pt x="63169" y="25273"/>
                  </a:lnTo>
                  <a:lnTo>
                    <a:pt x="63169" y="12636"/>
                  </a:lnTo>
                  <a:close/>
                </a:path>
                <a:path w="619125" h="50800">
                  <a:moveTo>
                    <a:pt x="88417" y="12636"/>
                  </a:moveTo>
                  <a:lnTo>
                    <a:pt x="75793" y="12636"/>
                  </a:lnTo>
                  <a:lnTo>
                    <a:pt x="75793" y="25260"/>
                  </a:lnTo>
                  <a:lnTo>
                    <a:pt x="75793" y="37896"/>
                  </a:lnTo>
                  <a:lnTo>
                    <a:pt x="75793" y="50533"/>
                  </a:lnTo>
                  <a:lnTo>
                    <a:pt x="88417" y="50533"/>
                  </a:lnTo>
                  <a:lnTo>
                    <a:pt x="88417" y="37896"/>
                  </a:lnTo>
                  <a:lnTo>
                    <a:pt x="88417" y="25273"/>
                  </a:lnTo>
                  <a:lnTo>
                    <a:pt x="88417" y="12636"/>
                  </a:lnTo>
                  <a:close/>
                </a:path>
                <a:path w="619125" h="50800">
                  <a:moveTo>
                    <a:pt x="113690" y="12636"/>
                  </a:moveTo>
                  <a:lnTo>
                    <a:pt x="101053" y="12636"/>
                  </a:lnTo>
                  <a:lnTo>
                    <a:pt x="101053" y="25273"/>
                  </a:lnTo>
                  <a:lnTo>
                    <a:pt x="113690" y="25273"/>
                  </a:lnTo>
                  <a:lnTo>
                    <a:pt x="113690" y="12636"/>
                  </a:lnTo>
                  <a:close/>
                </a:path>
                <a:path w="619125" h="50800">
                  <a:moveTo>
                    <a:pt x="126326" y="37896"/>
                  </a:moveTo>
                  <a:lnTo>
                    <a:pt x="113690" y="37896"/>
                  </a:lnTo>
                  <a:lnTo>
                    <a:pt x="113690" y="50533"/>
                  </a:lnTo>
                  <a:lnTo>
                    <a:pt x="126326" y="50533"/>
                  </a:lnTo>
                  <a:lnTo>
                    <a:pt x="126326" y="37896"/>
                  </a:lnTo>
                  <a:close/>
                </a:path>
                <a:path w="619125" h="50800">
                  <a:moveTo>
                    <a:pt x="176847" y="12636"/>
                  </a:moveTo>
                  <a:lnTo>
                    <a:pt x="164223" y="12636"/>
                  </a:lnTo>
                  <a:lnTo>
                    <a:pt x="151587" y="12636"/>
                  </a:lnTo>
                  <a:lnTo>
                    <a:pt x="138950" y="12636"/>
                  </a:lnTo>
                  <a:lnTo>
                    <a:pt x="138950" y="25260"/>
                  </a:lnTo>
                  <a:lnTo>
                    <a:pt x="126326" y="25260"/>
                  </a:lnTo>
                  <a:lnTo>
                    <a:pt x="126326" y="37896"/>
                  </a:lnTo>
                  <a:lnTo>
                    <a:pt x="138950" y="37896"/>
                  </a:lnTo>
                  <a:lnTo>
                    <a:pt x="151587" y="37896"/>
                  </a:lnTo>
                  <a:lnTo>
                    <a:pt x="164223" y="37896"/>
                  </a:lnTo>
                  <a:lnTo>
                    <a:pt x="164223" y="25273"/>
                  </a:lnTo>
                  <a:lnTo>
                    <a:pt x="176847" y="25273"/>
                  </a:lnTo>
                  <a:lnTo>
                    <a:pt x="176847" y="12636"/>
                  </a:lnTo>
                  <a:close/>
                </a:path>
                <a:path w="619125" h="50800">
                  <a:moveTo>
                    <a:pt x="227380" y="37896"/>
                  </a:moveTo>
                  <a:lnTo>
                    <a:pt x="214744" y="37896"/>
                  </a:lnTo>
                  <a:lnTo>
                    <a:pt x="214744" y="50533"/>
                  </a:lnTo>
                  <a:lnTo>
                    <a:pt x="227380" y="50533"/>
                  </a:lnTo>
                  <a:lnTo>
                    <a:pt x="227380" y="37896"/>
                  </a:lnTo>
                  <a:close/>
                </a:path>
                <a:path w="619125" h="50800">
                  <a:moveTo>
                    <a:pt x="353682" y="25260"/>
                  </a:moveTo>
                  <a:lnTo>
                    <a:pt x="341058" y="25260"/>
                  </a:lnTo>
                  <a:lnTo>
                    <a:pt x="328434" y="25260"/>
                  </a:lnTo>
                  <a:lnTo>
                    <a:pt x="315798" y="25260"/>
                  </a:lnTo>
                  <a:lnTo>
                    <a:pt x="315798" y="12636"/>
                  </a:lnTo>
                  <a:lnTo>
                    <a:pt x="265264" y="12636"/>
                  </a:lnTo>
                  <a:lnTo>
                    <a:pt x="265264" y="25273"/>
                  </a:lnTo>
                  <a:lnTo>
                    <a:pt x="277901" y="25273"/>
                  </a:lnTo>
                  <a:lnTo>
                    <a:pt x="277901" y="37896"/>
                  </a:lnTo>
                  <a:lnTo>
                    <a:pt x="265277" y="37896"/>
                  </a:lnTo>
                  <a:lnTo>
                    <a:pt x="252641" y="37896"/>
                  </a:lnTo>
                  <a:lnTo>
                    <a:pt x="252641" y="25260"/>
                  </a:lnTo>
                  <a:lnTo>
                    <a:pt x="240004" y="25260"/>
                  </a:lnTo>
                  <a:lnTo>
                    <a:pt x="240004" y="37896"/>
                  </a:lnTo>
                  <a:lnTo>
                    <a:pt x="240004" y="50533"/>
                  </a:lnTo>
                  <a:lnTo>
                    <a:pt x="252641" y="50533"/>
                  </a:lnTo>
                  <a:lnTo>
                    <a:pt x="265264" y="50533"/>
                  </a:lnTo>
                  <a:lnTo>
                    <a:pt x="277901" y="50533"/>
                  </a:lnTo>
                  <a:lnTo>
                    <a:pt x="290537" y="50533"/>
                  </a:lnTo>
                  <a:lnTo>
                    <a:pt x="290537" y="37896"/>
                  </a:lnTo>
                  <a:lnTo>
                    <a:pt x="353682" y="37896"/>
                  </a:lnTo>
                  <a:lnTo>
                    <a:pt x="353682" y="25260"/>
                  </a:lnTo>
                  <a:close/>
                </a:path>
                <a:path w="619125" h="50800">
                  <a:moveTo>
                    <a:pt x="416839" y="0"/>
                  </a:moveTo>
                  <a:lnTo>
                    <a:pt x="416839" y="0"/>
                  </a:lnTo>
                  <a:lnTo>
                    <a:pt x="366318" y="0"/>
                  </a:lnTo>
                  <a:lnTo>
                    <a:pt x="366318" y="12636"/>
                  </a:lnTo>
                  <a:lnTo>
                    <a:pt x="366318" y="25273"/>
                  </a:lnTo>
                  <a:lnTo>
                    <a:pt x="378955" y="25273"/>
                  </a:lnTo>
                  <a:lnTo>
                    <a:pt x="378955" y="12649"/>
                  </a:lnTo>
                  <a:lnTo>
                    <a:pt x="391579" y="12649"/>
                  </a:lnTo>
                  <a:lnTo>
                    <a:pt x="391579" y="25273"/>
                  </a:lnTo>
                  <a:lnTo>
                    <a:pt x="404215" y="25273"/>
                  </a:lnTo>
                  <a:lnTo>
                    <a:pt x="404215" y="37896"/>
                  </a:lnTo>
                  <a:lnTo>
                    <a:pt x="416839" y="37896"/>
                  </a:lnTo>
                  <a:lnTo>
                    <a:pt x="416839" y="25260"/>
                  </a:lnTo>
                  <a:lnTo>
                    <a:pt x="404215" y="25260"/>
                  </a:lnTo>
                  <a:lnTo>
                    <a:pt x="404215" y="12649"/>
                  </a:lnTo>
                  <a:lnTo>
                    <a:pt x="416839" y="12649"/>
                  </a:lnTo>
                  <a:lnTo>
                    <a:pt x="416839" y="0"/>
                  </a:lnTo>
                  <a:close/>
                </a:path>
                <a:path w="619125" h="50800">
                  <a:moveTo>
                    <a:pt x="429488" y="0"/>
                  </a:moveTo>
                  <a:lnTo>
                    <a:pt x="416852" y="0"/>
                  </a:lnTo>
                  <a:lnTo>
                    <a:pt x="416852" y="12636"/>
                  </a:lnTo>
                  <a:lnTo>
                    <a:pt x="416852" y="25260"/>
                  </a:lnTo>
                  <a:lnTo>
                    <a:pt x="416852" y="37896"/>
                  </a:lnTo>
                  <a:lnTo>
                    <a:pt x="429488" y="37896"/>
                  </a:lnTo>
                  <a:lnTo>
                    <a:pt x="429488" y="25273"/>
                  </a:lnTo>
                  <a:lnTo>
                    <a:pt x="429488" y="12649"/>
                  </a:lnTo>
                  <a:lnTo>
                    <a:pt x="429488" y="0"/>
                  </a:lnTo>
                  <a:close/>
                </a:path>
                <a:path w="619125" h="50800">
                  <a:moveTo>
                    <a:pt x="480009" y="0"/>
                  </a:moveTo>
                  <a:lnTo>
                    <a:pt x="467372" y="0"/>
                  </a:lnTo>
                  <a:lnTo>
                    <a:pt x="454748" y="0"/>
                  </a:lnTo>
                  <a:lnTo>
                    <a:pt x="454748" y="12636"/>
                  </a:lnTo>
                  <a:lnTo>
                    <a:pt x="442112" y="12636"/>
                  </a:lnTo>
                  <a:lnTo>
                    <a:pt x="442112" y="25260"/>
                  </a:lnTo>
                  <a:lnTo>
                    <a:pt x="442112" y="37896"/>
                  </a:lnTo>
                  <a:lnTo>
                    <a:pt x="454748" y="37896"/>
                  </a:lnTo>
                  <a:lnTo>
                    <a:pt x="454748" y="25273"/>
                  </a:lnTo>
                  <a:lnTo>
                    <a:pt x="467372" y="25273"/>
                  </a:lnTo>
                  <a:lnTo>
                    <a:pt x="467372" y="37896"/>
                  </a:lnTo>
                  <a:lnTo>
                    <a:pt x="480009" y="37896"/>
                  </a:lnTo>
                  <a:lnTo>
                    <a:pt x="480009" y="25273"/>
                  </a:lnTo>
                  <a:lnTo>
                    <a:pt x="480009" y="12649"/>
                  </a:lnTo>
                  <a:lnTo>
                    <a:pt x="480009" y="0"/>
                  </a:lnTo>
                  <a:close/>
                </a:path>
                <a:path w="619125" h="50800">
                  <a:moveTo>
                    <a:pt x="517893" y="0"/>
                  </a:moveTo>
                  <a:lnTo>
                    <a:pt x="505269" y="0"/>
                  </a:lnTo>
                  <a:lnTo>
                    <a:pt x="492633" y="0"/>
                  </a:lnTo>
                  <a:lnTo>
                    <a:pt x="492633" y="12636"/>
                  </a:lnTo>
                  <a:lnTo>
                    <a:pt x="492633" y="25273"/>
                  </a:lnTo>
                  <a:lnTo>
                    <a:pt x="505269" y="25273"/>
                  </a:lnTo>
                  <a:lnTo>
                    <a:pt x="505269" y="12649"/>
                  </a:lnTo>
                  <a:lnTo>
                    <a:pt x="517893" y="12649"/>
                  </a:lnTo>
                  <a:lnTo>
                    <a:pt x="517893" y="0"/>
                  </a:lnTo>
                  <a:close/>
                </a:path>
                <a:path w="619125" h="50800">
                  <a:moveTo>
                    <a:pt x="543166" y="0"/>
                  </a:moveTo>
                  <a:lnTo>
                    <a:pt x="530529" y="0"/>
                  </a:lnTo>
                  <a:lnTo>
                    <a:pt x="530529" y="12636"/>
                  </a:lnTo>
                  <a:lnTo>
                    <a:pt x="530529" y="25260"/>
                  </a:lnTo>
                  <a:lnTo>
                    <a:pt x="530529" y="37896"/>
                  </a:lnTo>
                  <a:lnTo>
                    <a:pt x="543166" y="37896"/>
                  </a:lnTo>
                  <a:lnTo>
                    <a:pt x="543166" y="25273"/>
                  </a:lnTo>
                  <a:lnTo>
                    <a:pt x="543166" y="12649"/>
                  </a:lnTo>
                  <a:lnTo>
                    <a:pt x="543166" y="0"/>
                  </a:lnTo>
                  <a:close/>
                </a:path>
                <a:path w="619125" h="50800">
                  <a:moveTo>
                    <a:pt x="581050" y="0"/>
                  </a:moveTo>
                  <a:lnTo>
                    <a:pt x="568426" y="0"/>
                  </a:lnTo>
                  <a:lnTo>
                    <a:pt x="555790" y="0"/>
                  </a:lnTo>
                  <a:lnTo>
                    <a:pt x="555790" y="12636"/>
                  </a:lnTo>
                  <a:lnTo>
                    <a:pt x="555790" y="25260"/>
                  </a:lnTo>
                  <a:lnTo>
                    <a:pt x="555790" y="37896"/>
                  </a:lnTo>
                  <a:lnTo>
                    <a:pt x="568426" y="37896"/>
                  </a:lnTo>
                  <a:lnTo>
                    <a:pt x="581050" y="37896"/>
                  </a:lnTo>
                  <a:lnTo>
                    <a:pt x="581050" y="25273"/>
                  </a:lnTo>
                  <a:lnTo>
                    <a:pt x="581050" y="12649"/>
                  </a:lnTo>
                  <a:lnTo>
                    <a:pt x="581050" y="0"/>
                  </a:lnTo>
                  <a:close/>
                </a:path>
                <a:path w="619125" h="50800">
                  <a:moveTo>
                    <a:pt x="593699" y="0"/>
                  </a:moveTo>
                  <a:lnTo>
                    <a:pt x="581063" y="0"/>
                  </a:lnTo>
                  <a:lnTo>
                    <a:pt x="581063" y="12636"/>
                  </a:lnTo>
                  <a:lnTo>
                    <a:pt x="581063" y="25260"/>
                  </a:lnTo>
                  <a:lnTo>
                    <a:pt x="581063" y="37896"/>
                  </a:lnTo>
                  <a:lnTo>
                    <a:pt x="593699" y="37896"/>
                  </a:lnTo>
                  <a:lnTo>
                    <a:pt x="593699" y="25273"/>
                  </a:lnTo>
                  <a:lnTo>
                    <a:pt x="593699" y="12649"/>
                  </a:lnTo>
                  <a:lnTo>
                    <a:pt x="593699" y="0"/>
                  </a:lnTo>
                  <a:close/>
                </a:path>
                <a:path w="619125" h="50800">
                  <a:moveTo>
                    <a:pt x="618947" y="0"/>
                  </a:moveTo>
                  <a:lnTo>
                    <a:pt x="606323" y="0"/>
                  </a:lnTo>
                  <a:lnTo>
                    <a:pt x="606323" y="12636"/>
                  </a:lnTo>
                  <a:lnTo>
                    <a:pt x="606323" y="25260"/>
                  </a:lnTo>
                  <a:lnTo>
                    <a:pt x="606323" y="37896"/>
                  </a:lnTo>
                  <a:lnTo>
                    <a:pt x="618947" y="37896"/>
                  </a:lnTo>
                  <a:lnTo>
                    <a:pt x="618947" y="25273"/>
                  </a:lnTo>
                  <a:lnTo>
                    <a:pt x="618947" y="12649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98145" y="4734280"/>
              <a:ext cx="619125" cy="25400"/>
            </a:xfrm>
            <a:custGeom>
              <a:avLst/>
              <a:gdLst/>
              <a:ahLst/>
              <a:cxnLst/>
              <a:rect l="l" t="t" r="r" b="b"/>
              <a:pathLst>
                <a:path w="619125" h="25400">
                  <a:moveTo>
                    <a:pt x="12623" y="12636"/>
                  </a:moveTo>
                  <a:lnTo>
                    <a:pt x="0" y="12636"/>
                  </a:lnTo>
                  <a:lnTo>
                    <a:pt x="0" y="25273"/>
                  </a:lnTo>
                  <a:lnTo>
                    <a:pt x="12623" y="25273"/>
                  </a:lnTo>
                  <a:lnTo>
                    <a:pt x="12623" y="12636"/>
                  </a:lnTo>
                  <a:close/>
                </a:path>
                <a:path w="619125" h="25400">
                  <a:moveTo>
                    <a:pt x="290537" y="0"/>
                  </a:moveTo>
                  <a:lnTo>
                    <a:pt x="277901" y="0"/>
                  </a:lnTo>
                  <a:lnTo>
                    <a:pt x="277901" y="12636"/>
                  </a:lnTo>
                  <a:lnTo>
                    <a:pt x="290537" y="12636"/>
                  </a:lnTo>
                  <a:lnTo>
                    <a:pt x="290537" y="0"/>
                  </a:lnTo>
                  <a:close/>
                </a:path>
                <a:path w="619125" h="25400">
                  <a:moveTo>
                    <a:pt x="353682" y="0"/>
                  </a:moveTo>
                  <a:lnTo>
                    <a:pt x="341058" y="0"/>
                  </a:lnTo>
                  <a:lnTo>
                    <a:pt x="328422" y="0"/>
                  </a:lnTo>
                  <a:lnTo>
                    <a:pt x="328422" y="12636"/>
                  </a:lnTo>
                  <a:lnTo>
                    <a:pt x="341058" y="12636"/>
                  </a:lnTo>
                  <a:lnTo>
                    <a:pt x="353682" y="12636"/>
                  </a:lnTo>
                  <a:lnTo>
                    <a:pt x="353682" y="0"/>
                  </a:lnTo>
                  <a:close/>
                </a:path>
                <a:path w="619125" h="25400">
                  <a:moveTo>
                    <a:pt x="404215" y="0"/>
                  </a:moveTo>
                  <a:lnTo>
                    <a:pt x="391591" y="0"/>
                  </a:lnTo>
                  <a:lnTo>
                    <a:pt x="378955" y="0"/>
                  </a:lnTo>
                  <a:lnTo>
                    <a:pt x="378955" y="12636"/>
                  </a:lnTo>
                  <a:lnTo>
                    <a:pt x="391579" y="12636"/>
                  </a:lnTo>
                  <a:lnTo>
                    <a:pt x="404215" y="12636"/>
                  </a:lnTo>
                  <a:lnTo>
                    <a:pt x="404215" y="0"/>
                  </a:lnTo>
                  <a:close/>
                </a:path>
                <a:path w="619125" h="25400">
                  <a:moveTo>
                    <a:pt x="429488" y="0"/>
                  </a:moveTo>
                  <a:lnTo>
                    <a:pt x="416852" y="0"/>
                  </a:lnTo>
                  <a:lnTo>
                    <a:pt x="416852" y="12636"/>
                  </a:lnTo>
                  <a:lnTo>
                    <a:pt x="429488" y="12636"/>
                  </a:lnTo>
                  <a:lnTo>
                    <a:pt x="429488" y="0"/>
                  </a:lnTo>
                  <a:close/>
                </a:path>
                <a:path w="619125" h="25400">
                  <a:moveTo>
                    <a:pt x="454748" y="0"/>
                  </a:moveTo>
                  <a:lnTo>
                    <a:pt x="442112" y="0"/>
                  </a:lnTo>
                  <a:lnTo>
                    <a:pt x="442112" y="12636"/>
                  </a:lnTo>
                  <a:lnTo>
                    <a:pt x="454748" y="12636"/>
                  </a:lnTo>
                  <a:lnTo>
                    <a:pt x="454748" y="0"/>
                  </a:lnTo>
                  <a:close/>
                </a:path>
                <a:path w="619125" h="25400">
                  <a:moveTo>
                    <a:pt x="492645" y="0"/>
                  </a:moveTo>
                  <a:lnTo>
                    <a:pt x="480009" y="0"/>
                  </a:lnTo>
                  <a:lnTo>
                    <a:pt x="467372" y="0"/>
                  </a:lnTo>
                  <a:lnTo>
                    <a:pt x="467372" y="12636"/>
                  </a:lnTo>
                  <a:lnTo>
                    <a:pt x="480009" y="12636"/>
                  </a:lnTo>
                  <a:lnTo>
                    <a:pt x="492645" y="12636"/>
                  </a:lnTo>
                  <a:lnTo>
                    <a:pt x="492645" y="0"/>
                  </a:lnTo>
                  <a:close/>
                </a:path>
                <a:path w="619125" h="25400">
                  <a:moveTo>
                    <a:pt x="543166" y="0"/>
                  </a:moveTo>
                  <a:lnTo>
                    <a:pt x="530529" y="0"/>
                  </a:lnTo>
                  <a:lnTo>
                    <a:pt x="530529" y="12636"/>
                  </a:lnTo>
                  <a:lnTo>
                    <a:pt x="543166" y="12636"/>
                  </a:lnTo>
                  <a:lnTo>
                    <a:pt x="543166" y="0"/>
                  </a:lnTo>
                  <a:close/>
                </a:path>
                <a:path w="619125" h="25400">
                  <a:moveTo>
                    <a:pt x="618947" y="0"/>
                  </a:moveTo>
                  <a:lnTo>
                    <a:pt x="606323" y="0"/>
                  </a:lnTo>
                  <a:lnTo>
                    <a:pt x="606323" y="12636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110782" y="4753235"/>
              <a:ext cx="606425" cy="0"/>
            </a:xfrm>
            <a:custGeom>
              <a:avLst/>
              <a:gdLst/>
              <a:ahLst/>
              <a:cxnLst/>
              <a:rect l="l" t="t" r="r" b="b"/>
              <a:pathLst>
                <a:path w="606425">
                  <a:moveTo>
                    <a:pt x="0" y="0"/>
                  </a:moveTo>
                  <a:lnTo>
                    <a:pt x="606323" y="0"/>
                  </a:lnTo>
                </a:path>
              </a:pathLst>
            </a:custGeom>
            <a:ln w="12636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98145" y="4759540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23" y="12636"/>
                  </a:moveTo>
                  <a:lnTo>
                    <a:pt x="0" y="12636"/>
                  </a:lnTo>
                  <a:lnTo>
                    <a:pt x="0" y="25260"/>
                  </a:lnTo>
                  <a:lnTo>
                    <a:pt x="0" y="37896"/>
                  </a:lnTo>
                  <a:lnTo>
                    <a:pt x="12623" y="37896"/>
                  </a:lnTo>
                  <a:lnTo>
                    <a:pt x="12623" y="25273"/>
                  </a:lnTo>
                  <a:lnTo>
                    <a:pt x="12623" y="12636"/>
                  </a:lnTo>
                  <a:close/>
                </a:path>
                <a:path w="619125" h="50800">
                  <a:moveTo>
                    <a:pt x="50520" y="37896"/>
                  </a:moveTo>
                  <a:lnTo>
                    <a:pt x="37896" y="37896"/>
                  </a:lnTo>
                  <a:lnTo>
                    <a:pt x="37896" y="50533"/>
                  </a:lnTo>
                  <a:lnTo>
                    <a:pt x="50520" y="50533"/>
                  </a:lnTo>
                  <a:lnTo>
                    <a:pt x="50520" y="37896"/>
                  </a:lnTo>
                  <a:close/>
                </a:path>
                <a:path w="619125" h="50800">
                  <a:moveTo>
                    <a:pt x="50520" y="12636"/>
                  </a:moveTo>
                  <a:lnTo>
                    <a:pt x="37909" y="12636"/>
                  </a:lnTo>
                  <a:lnTo>
                    <a:pt x="25273" y="12636"/>
                  </a:lnTo>
                  <a:lnTo>
                    <a:pt x="25273" y="25260"/>
                  </a:lnTo>
                  <a:lnTo>
                    <a:pt x="12636" y="25260"/>
                  </a:lnTo>
                  <a:lnTo>
                    <a:pt x="12636" y="37896"/>
                  </a:lnTo>
                  <a:lnTo>
                    <a:pt x="12636" y="50533"/>
                  </a:lnTo>
                  <a:lnTo>
                    <a:pt x="25273" y="50533"/>
                  </a:lnTo>
                  <a:lnTo>
                    <a:pt x="25273" y="37896"/>
                  </a:lnTo>
                  <a:lnTo>
                    <a:pt x="25273" y="25273"/>
                  </a:lnTo>
                  <a:lnTo>
                    <a:pt x="37896" y="25273"/>
                  </a:lnTo>
                  <a:lnTo>
                    <a:pt x="50520" y="25273"/>
                  </a:lnTo>
                  <a:lnTo>
                    <a:pt x="50520" y="12636"/>
                  </a:lnTo>
                  <a:close/>
                </a:path>
                <a:path w="619125" h="50800">
                  <a:moveTo>
                    <a:pt x="63169" y="37896"/>
                  </a:moveTo>
                  <a:lnTo>
                    <a:pt x="50533" y="37896"/>
                  </a:lnTo>
                  <a:lnTo>
                    <a:pt x="50533" y="50533"/>
                  </a:lnTo>
                  <a:lnTo>
                    <a:pt x="63169" y="50533"/>
                  </a:lnTo>
                  <a:lnTo>
                    <a:pt x="63169" y="37896"/>
                  </a:lnTo>
                  <a:close/>
                </a:path>
                <a:path w="619125" h="50800">
                  <a:moveTo>
                    <a:pt x="88417" y="12636"/>
                  </a:moveTo>
                  <a:lnTo>
                    <a:pt x="75806" y="12636"/>
                  </a:lnTo>
                  <a:lnTo>
                    <a:pt x="63169" y="12636"/>
                  </a:lnTo>
                  <a:lnTo>
                    <a:pt x="63169" y="25260"/>
                  </a:lnTo>
                  <a:lnTo>
                    <a:pt x="63169" y="37896"/>
                  </a:lnTo>
                  <a:lnTo>
                    <a:pt x="75806" y="37896"/>
                  </a:lnTo>
                  <a:lnTo>
                    <a:pt x="75806" y="25273"/>
                  </a:lnTo>
                  <a:lnTo>
                    <a:pt x="88417" y="25273"/>
                  </a:lnTo>
                  <a:lnTo>
                    <a:pt x="88417" y="12636"/>
                  </a:lnTo>
                  <a:close/>
                </a:path>
                <a:path w="619125" h="50800">
                  <a:moveTo>
                    <a:pt x="189484" y="0"/>
                  </a:moveTo>
                  <a:lnTo>
                    <a:pt x="176847" y="0"/>
                  </a:lnTo>
                  <a:lnTo>
                    <a:pt x="164223" y="0"/>
                  </a:lnTo>
                  <a:lnTo>
                    <a:pt x="151587" y="0"/>
                  </a:lnTo>
                  <a:lnTo>
                    <a:pt x="151587" y="12636"/>
                  </a:lnTo>
                  <a:lnTo>
                    <a:pt x="138963" y="12636"/>
                  </a:lnTo>
                  <a:lnTo>
                    <a:pt x="138963" y="0"/>
                  </a:lnTo>
                  <a:lnTo>
                    <a:pt x="126326" y="0"/>
                  </a:lnTo>
                  <a:lnTo>
                    <a:pt x="126326" y="12636"/>
                  </a:lnTo>
                  <a:lnTo>
                    <a:pt x="113690" y="12636"/>
                  </a:lnTo>
                  <a:lnTo>
                    <a:pt x="113690" y="25260"/>
                  </a:lnTo>
                  <a:lnTo>
                    <a:pt x="101066" y="25260"/>
                  </a:lnTo>
                  <a:lnTo>
                    <a:pt x="101066" y="12636"/>
                  </a:lnTo>
                  <a:lnTo>
                    <a:pt x="113690" y="12636"/>
                  </a:lnTo>
                  <a:lnTo>
                    <a:pt x="113690" y="0"/>
                  </a:lnTo>
                  <a:lnTo>
                    <a:pt x="101053" y="0"/>
                  </a:lnTo>
                  <a:lnTo>
                    <a:pt x="101053" y="12636"/>
                  </a:lnTo>
                  <a:lnTo>
                    <a:pt x="88430" y="12636"/>
                  </a:lnTo>
                  <a:lnTo>
                    <a:pt x="88430" y="25260"/>
                  </a:lnTo>
                  <a:lnTo>
                    <a:pt x="88430" y="37896"/>
                  </a:lnTo>
                  <a:lnTo>
                    <a:pt x="101053" y="37896"/>
                  </a:lnTo>
                  <a:lnTo>
                    <a:pt x="113690" y="37896"/>
                  </a:lnTo>
                  <a:lnTo>
                    <a:pt x="113690" y="25273"/>
                  </a:lnTo>
                  <a:lnTo>
                    <a:pt x="126326" y="25273"/>
                  </a:lnTo>
                  <a:lnTo>
                    <a:pt x="126326" y="37896"/>
                  </a:lnTo>
                  <a:lnTo>
                    <a:pt x="138963" y="37896"/>
                  </a:lnTo>
                  <a:lnTo>
                    <a:pt x="138963" y="25273"/>
                  </a:lnTo>
                  <a:lnTo>
                    <a:pt x="151587" y="25273"/>
                  </a:lnTo>
                  <a:lnTo>
                    <a:pt x="164223" y="25273"/>
                  </a:lnTo>
                  <a:lnTo>
                    <a:pt x="164223" y="12636"/>
                  </a:lnTo>
                  <a:lnTo>
                    <a:pt x="176847" y="12636"/>
                  </a:lnTo>
                  <a:lnTo>
                    <a:pt x="189484" y="12636"/>
                  </a:lnTo>
                  <a:lnTo>
                    <a:pt x="189484" y="0"/>
                  </a:lnTo>
                  <a:close/>
                </a:path>
                <a:path w="619125" h="50800">
                  <a:moveTo>
                    <a:pt x="202120" y="12636"/>
                  </a:moveTo>
                  <a:lnTo>
                    <a:pt x="189484" y="12636"/>
                  </a:lnTo>
                  <a:lnTo>
                    <a:pt x="189484" y="25273"/>
                  </a:lnTo>
                  <a:lnTo>
                    <a:pt x="202120" y="25273"/>
                  </a:lnTo>
                  <a:lnTo>
                    <a:pt x="202120" y="12636"/>
                  </a:lnTo>
                  <a:close/>
                </a:path>
                <a:path w="619125" h="50800">
                  <a:moveTo>
                    <a:pt x="353682" y="0"/>
                  </a:moveTo>
                  <a:lnTo>
                    <a:pt x="341058" y="0"/>
                  </a:lnTo>
                  <a:lnTo>
                    <a:pt x="328422" y="0"/>
                  </a:lnTo>
                  <a:lnTo>
                    <a:pt x="328422" y="12636"/>
                  </a:lnTo>
                  <a:lnTo>
                    <a:pt x="315798" y="12636"/>
                  </a:lnTo>
                  <a:lnTo>
                    <a:pt x="303174" y="12636"/>
                  </a:lnTo>
                  <a:lnTo>
                    <a:pt x="290537" y="12636"/>
                  </a:lnTo>
                  <a:lnTo>
                    <a:pt x="290537" y="0"/>
                  </a:lnTo>
                  <a:lnTo>
                    <a:pt x="277901" y="0"/>
                  </a:lnTo>
                  <a:lnTo>
                    <a:pt x="277901" y="12636"/>
                  </a:lnTo>
                  <a:lnTo>
                    <a:pt x="277901" y="25260"/>
                  </a:lnTo>
                  <a:lnTo>
                    <a:pt x="265277" y="25260"/>
                  </a:lnTo>
                  <a:lnTo>
                    <a:pt x="265277" y="12636"/>
                  </a:lnTo>
                  <a:lnTo>
                    <a:pt x="277901" y="12636"/>
                  </a:lnTo>
                  <a:lnTo>
                    <a:pt x="277901" y="0"/>
                  </a:lnTo>
                  <a:lnTo>
                    <a:pt x="265264" y="0"/>
                  </a:lnTo>
                  <a:lnTo>
                    <a:pt x="265264" y="12636"/>
                  </a:lnTo>
                  <a:lnTo>
                    <a:pt x="252641" y="12636"/>
                  </a:lnTo>
                  <a:lnTo>
                    <a:pt x="252641" y="0"/>
                  </a:lnTo>
                  <a:lnTo>
                    <a:pt x="240004" y="0"/>
                  </a:lnTo>
                  <a:lnTo>
                    <a:pt x="240004" y="12636"/>
                  </a:lnTo>
                  <a:lnTo>
                    <a:pt x="227380" y="12636"/>
                  </a:lnTo>
                  <a:lnTo>
                    <a:pt x="227380" y="0"/>
                  </a:lnTo>
                  <a:lnTo>
                    <a:pt x="214744" y="0"/>
                  </a:lnTo>
                  <a:lnTo>
                    <a:pt x="214744" y="12636"/>
                  </a:lnTo>
                  <a:lnTo>
                    <a:pt x="227368" y="12636"/>
                  </a:lnTo>
                  <a:lnTo>
                    <a:pt x="227368" y="25260"/>
                  </a:lnTo>
                  <a:lnTo>
                    <a:pt x="214744" y="25260"/>
                  </a:lnTo>
                  <a:lnTo>
                    <a:pt x="214744" y="37896"/>
                  </a:lnTo>
                  <a:lnTo>
                    <a:pt x="227380" y="37896"/>
                  </a:lnTo>
                  <a:lnTo>
                    <a:pt x="227380" y="25273"/>
                  </a:lnTo>
                  <a:lnTo>
                    <a:pt x="240004" y="25273"/>
                  </a:lnTo>
                  <a:lnTo>
                    <a:pt x="240004" y="37896"/>
                  </a:lnTo>
                  <a:lnTo>
                    <a:pt x="252641" y="37896"/>
                  </a:lnTo>
                  <a:lnTo>
                    <a:pt x="252641" y="25273"/>
                  </a:lnTo>
                  <a:lnTo>
                    <a:pt x="265264" y="25273"/>
                  </a:lnTo>
                  <a:lnTo>
                    <a:pt x="265264" y="37896"/>
                  </a:lnTo>
                  <a:lnTo>
                    <a:pt x="277901" y="37896"/>
                  </a:lnTo>
                  <a:lnTo>
                    <a:pt x="277901" y="25273"/>
                  </a:lnTo>
                  <a:lnTo>
                    <a:pt x="290537" y="25273"/>
                  </a:lnTo>
                  <a:lnTo>
                    <a:pt x="290537" y="37896"/>
                  </a:lnTo>
                  <a:lnTo>
                    <a:pt x="303174" y="37896"/>
                  </a:lnTo>
                  <a:lnTo>
                    <a:pt x="303174" y="25273"/>
                  </a:lnTo>
                  <a:lnTo>
                    <a:pt x="315798" y="25273"/>
                  </a:lnTo>
                  <a:lnTo>
                    <a:pt x="315798" y="37896"/>
                  </a:lnTo>
                  <a:lnTo>
                    <a:pt x="328434" y="37896"/>
                  </a:lnTo>
                  <a:lnTo>
                    <a:pt x="328434" y="25273"/>
                  </a:lnTo>
                  <a:lnTo>
                    <a:pt x="341058" y="25273"/>
                  </a:lnTo>
                  <a:lnTo>
                    <a:pt x="353682" y="25273"/>
                  </a:lnTo>
                  <a:lnTo>
                    <a:pt x="353682" y="12636"/>
                  </a:lnTo>
                  <a:lnTo>
                    <a:pt x="353682" y="0"/>
                  </a:lnTo>
                  <a:close/>
                </a:path>
                <a:path w="619125" h="50800">
                  <a:moveTo>
                    <a:pt x="404215" y="25260"/>
                  </a:moveTo>
                  <a:lnTo>
                    <a:pt x="391591" y="25260"/>
                  </a:lnTo>
                  <a:lnTo>
                    <a:pt x="378955" y="25260"/>
                  </a:lnTo>
                  <a:lnTo>
                    <a:pt x="366331" y="25260"/>
                  </a:lnTo>
                  <a:lnTo>
                    <a:pt x="366331" y="12636"/>
                  </a:lnTo>
                  <a:lnTo>
                    <a:pt x="366331" y="0"/>
                  </a:lnTo>
                  <a:lnTo>
                    <a:pt x="353695" y="0"/>
                  </a:lnTo>
                  <a:lnTo>
                    <a:pt x="353695" y="12636"/>
                  </a:lnTo>
                  <a:lnTo>
                    <a:pt x="353695" y="25273"/>
                  </a:lnTo>
                  <a:lnTo>
                    <a:pt x="366318" y="25273"/>
                  </a:lnTo>
                  <a:lnTo>
                    <a:pt x="366318" y="37896"/>
                  </a:lnTo>
                  <a:lnTo>
                    <a:pt x="378955" y="37896"/>
                  </a:lnTo>
                  <a:lnTo>
                    <a:pt x="391579" y="37896"/>
                  </a:lnTo>
                  <a:lnTo>
                    <a:pt x="404215" y="37896"/>
                  </a:lnTo>
                  <a:lnTo>
                    <a:pt x="404215" y="25260"/>
                  </a:lnTo>
                  <a:close/>
                </a:path>
                <a:path w="619125" h="50800">
                  <a:moveTo>
                    <a:pt x="404215" y="0"/>
                  </a:moveTo>
                  <a:lnTo>
                    <a:pt x="391579" y="0"/>
                  </a:lnTo>
                  <a:lnTo>
                    <a:pt x="391579" y="12636"/>
                  </a:lnTo>
                  <a:lnTo>
                    <a:pt x="404215" y="12636"/>
                  </a:lnTo>
                  <a:lnTo>
                    <a:pt x="404215" y="0"/>
                  </a:lnTo>
                  <a:close/>
                </a:path>
                <a:path w="619125" h="50800">
                  <a:moveTo>
                    <a:pt x="505269" y="0"/>
                  </a:moveTo>
                  <a:lnTo>
                    <a:pt x="492645" y="0"/>
                  </a:lnTo>
                  <a:lnTo>
                    <a:pt x="480009" y="0"/>
                  </a:lnTo>
                  <a:lnTo>
                    <a:pt x="467372" y="0"/>
                  </a:lnTo>
                  <a:lnTo>
                    <a:pt x="467372" y="12636"/>
                  </a:lnTo>
                  <a:lnTo>
                    <a:pt x="467372" y="25260"/>
                  </a:lnTo>
                  <a:lnTo>
                    <a:pt x="454748" y="25260"/>
                  </a:lnTo>
                  <a:lnTo>
                    <a:pt x="454748" y="12636"/>
                  </a:lnTo>
                  <a:lnTo>
                    <a:pt x="467372" y="12636"/>
                  </a:lnTo>
                  <a:lnTo>
                    <a:pt x="467372" y="0"/>
                  </a:lnTo>
                  <a:lnTo>
                    <a:pt x="416852" y="0"/>
                  </a:lnTo>
                  <a:lnTo>
                    <a:pt x="416852" y="12636"/>
                  </a:lnTo>
                  <a:lnTo>
                    <a:pt x="416852" y="25273"/>
                  </a:lnTo>
                  <a:lnTo>
                    <a:pt x="429488" y="25273"/>
                  </a:lnTo>
                  <a:lnTo>
                    <a:pt x="429488" y="12636"/>
                  </a:lnTo>
                  <a:lnTo>
                    <a:pt x="442112" y="12636"/>
                  </a:lnTo>
                  <a:lnTo>
                    <a:pt x="442112" y="25273"/>
                  </a:lnTo>
                  <a:lnTo>
                    <a:pt x="454748" y="25273"/>
                  </a:lnTo>
                  <a:lnTo>
                    <a:pt x="454748" y="37896"/>
                  </a:lnTo>
                  <a:lnTo>
                    <a:pt x="467372" y="37896"/>
                  </a:lnTo>
                  <a:lnTo>
                    <a:pt x="480009" y="37896"/>
                  </a:lnTo>
                  <a:lnTo>
                    <a:pt x="480009" y="25273"/>
                  </a:lnTo>
                  <a:lnTo>
                    <a:pt x="480009" y="12636"/>
                  </a:lnTo>
                  <a:lnTo>
                    <a:pt x="492633" y="12636"/>
                  </a:lnTo>
                  <a:lnTo>
                    <a:pt x="505269" y="12636"/>
                  </a:lnTo>
                  <a:lnTo>
                    <a:pt x="505269" y="0"/>
                  </a:lnTo>
                  <a:close/>
                </a:path>
                <a:path w="619125" h="50800">
                  <a:moveTo>
                    <a:pt x="555802" y="25260"/>
                  </a:moveTo>
                  <a:lnTo>
                    <a:pt x="543166" y="25260"/>
                  </a:lnTo>
                  <a:lnTo>
                    <a:pt x="543166" y="12636"/>
                  </a:lnTo>
                  <a:lnTo>
                    <a:pt x="530529" y="12636"/>
                  </a:lnTo>
                  <a:lnTo>
                    <a:pt x="530529" y="25260"/>
                  </a:lnTo>
                  <a:lnTo>
                    <a:pt x="517906" y="25260"/>
                  </a:lnTo>
                  <a:lnTo>
                    <a:pt x="517906" y="37896"/>
                  </a:lnTo>
                  <a:lnTo>
                    <a:pt x="530529" y="37896"/>
                  </a:lnTo>
                  <a:lnTo>
                    <a:pt x="543166" y="37896"/>
                  </a:lnTo>
                  <a:lnTo>
                    <a:pt x="555802" y="37896"/>
                  </a:lnTo>
                  <a:lnTo>
                    <a:pt x="555802" y="25260"/>
                  </a:lnTo>
                  <a:close/>
                </a:path>
                <a:path w="619125" h="50800">
                  <a:moveTo>
                    <a:pt x="581050" y="12636"/>
                  </a:moveTo>
                  <a:lnTo>
                    <a:pt x="568426" y="12636"/>
                  </a:lnTo>
                  <a:lnTo>
                    <a:pt x="568426" y="25273"/>
                  </a:lnTo>
                  <a:lnTo>
                    <a:pt x="581050" y="25273"/>
                  </a:lnTo>
                  <a:lnTo>
                    <a:pt x="581050" y="12636"/>
                  </a:lnTo>
                  <a:close/>
                </a:path>
                <a:path w="619125" h="50800">
                  <a:moveTo>
                    <a:pt x="618947" y="12636"/>
                  </a:moveTo>
                  <a:lnTo>
                    <a:pt x="606323" y="12636"/>
                  </a:lnTo>
                  <a:lnTo>
                    <a:pt x="593686" y="12636"/>
                  </a:lnTo>
                  <a:lnTo>
                    <a:pt x="593686" y="25260"/>
                  </a:lnTo>
                  <a:lnTo>
                    <a:pt x="581063" y="25260"/>
                  </a:lnTo>
                  <a:lnTo>
                    <a:pt x="581063" y="37896"/>
                  </a:lnTo>
                  <a:lnTo>
                    <a:pt x="593699" y="37896"/>
                  </a:lnTo>
                  <a:lnTo>
                    <a:pt x="593699" y="25273"/>
                  </a:lnTo>
                  <a:lnTo>
                    <a:pt x="606323" y="25273"/>
                  </a:lnTo>
                  <a:lnTo>
                    <a:pt x="618947" y="25273"/>
                  </a:lnTo>
                  <a:lnTo>
                    <a:pt x="618947" y="1263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98145" y="4797437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23" y="12636"/>
                  </a:moveTo>
                  <a:lnTo>
                    <a:pt x="0" y="12636"/>
                  </a:lnTo>
                  <a:lnTo>
                    <a:pt x="0" y="25260"/>
                  </a:lnTo>
                  <a:lnTo>
                    <a:pt x="0" y="37896"/>
                  </a:lnTo>
                  <a:lnTo>
                    <a:pt x="12623" y="37896"/>
                  </a:lnTo>
                  <a:lnTo>
                    <a:pt x="12623" y="25273"/>
                  </a:lnTo>
                  <a:lnTo>
                    <a:pt x="12623" y="12636"/>
                  </a:lnTo>
                  <a:close/>
                </a:path>
                <a:path w="619125" h="50800">
                  <a:moveTo>
                    <a:pt x="37909" y="37896"/>
                  </a:moveTo>
                  <a:lnTo>
                    <a:pt x="25273" y="37896"/>
                  </a:lnTo>
                  <a:lnTo>
                    <a:pt x="12636" y="37896"/>
                  </a:lnTo>
                  <a:lnTo>
                    <a:pt x="12636" y="50546"/>
                  </a:lnTo>
                  <a:lnTo>
                    <a:pt x="25273" y="50546"/>
                  </a:lnTo>
                  <a:lnTo>
                    <a:pt x="37909" y="50546"/>
                  </a:lnTo>
                  <a:lnTo>
                    <a:pt x="37909" y="37896"/>
                  </a:lnTo>
                  <a:close/>
                </a:path>
                <a:path w="619125" h="50800">
                  <a:moveTo>
                    <a:pt x="37909" y="12636"/>
                  </a:moveTo>
                  <a:lnTo>
                    <a:pt x="25273" y="12636"/>
                  </a:lnTo>
                  <a:lnTo>
                    <a:pt x="25273" y="25273"/>
                  </a:lnTo>
                  <a:lnTo>
                    <a:pt x="37909" y="25273"/>
                  </a:lnTo>
                  <a:lnTo>
                    <a:pt x="37909" y="12636"/>
                  </a:lnTo>
                  <a:close/>
                </a:path>
                <a:path w="619125" h="50800">
                  <a:moveTo>
                    <a:pt x="88417" y="0"/>
                  </a:moveTo>
                  <a:lnTo>
                    <a:pt x="75806" y="0"/>
                  </a:lnTo>
                  <a:lnTo>
                    <a:pt x="63169" y="0"/>
                  </a:lnTo>
                  <a:lnTo>
                    <a:pt x="50533" y="0"/>
                  </a:lnTo>
                  <a:lnTo>
                    <a:pt x="50533" y="12636"/>
                  </a:lnTo>
                  <a:lnTo>
                    <a:pt x="50533" y="25273"/>
                  </a:lnTo>
                  <a:lnTo>
                    <a:pt x="63169" y="25273"/>
                  </a:lnTo>
                  <a:lnTo>
                    <a:pt x="63169" y="37896"/>
                  </a:lnTo>
                  <a:lnTo>
                    <a:pt x="75793" y="37896"/>
                  </a:lnTo>
                  <a:lnTo>
                    <a:pt x="88417" y="37896"/>
                  </a:lnTo>
                  <a:lnTo>
                    <a:pt x="88417" y="25260"/>
                  </a:lnTo>
                  <a:lnTo>
                    <a:pt x="75806" y="25260"/>
                  </a:lnTo>
                  <a:lnTo>
                    <a:pt x="75806" y="12636"/>
                  </a:lnTo>
                  <a:lnTo>
                    <a:pt x="88417" y="12636"/>
                  </a:lnTo>
                  <a:lnTo>
                    <a:pt x="88417" y="0"/>
                  </a:lnTo>
                  <a:close/>
                </a:path>
                <a:path w="619125" h="50800">
                  <a:moveTo>
                    <a:pt x="101066" y="25260"/>
                  </a:moveTo>
                  <a:lnTo>
                    <a:pt x="88430" y="25260"/>
                  </a:lnTo>
                  <a:lnTo>
                    <a:pt x="88430" y="37896"/>
                  </a:lnTo>
                  <a:lnTo>
                    <a:pt x="101066" y="37896"/>
                  </a:lnTo>
                  <a:lnTo>
                    <a:pt x="101066" y="25260"/>
                  </a:lnTo>
                  <a:close/>
                </a:path>
                <a:path w="619125" h="50800">
                  <a:moveTo>
                    <a:pt x="126326" y="12636"/>
                  </a:moveTo>
                  <a:lnTo>
                    <a:pt x="113690" y="12636"/>
                  </a:lnTo>
                  <a:lnTo>
                    <a:pt x="113690" y="25273"/>
                  </a:lnTo>
                  <a:lnTo>
                    <a:pt x="126326" y="25273"/>
                  </a:lnTo>
                  <a:lnTo>
                    <a:pt x="126326" y="12636"/>
                  </a:lnTo>
                  <a:close/>
                </a:path>
                <a:path w="619125" h="50800">
                  <a:moveTo>
                    <a:pt x="189484" y="0"/>
                  </a:moveTo>
                  <a:lnTo>
                    <a:pt x="189484" y="0"/>
                  </a:lnTo>
                  <a:lnTo>
                    <a:pt x="138950" y="0"/>
                  </a:lnTo>
                  <a:lnTo>
                    <a:pt x="138950" y="12636"/>
                  </a:lnTo>
                  <a:lnTo>
                    <a:pt x="151587" y="12636"/>
                  </a:lnTo>
                  <a:lnTo>
                    <a:pt x="151587" y="25260"/>
                  </a:lnTo>
                  <a:lnTo>
                    <a:pt x="138950" y="25260"/>
                  </a:lnTo>
                  <a:lnTo>
                    <a:pt x="138950" y="37896"/>
                  </a:lnTo>
                  <a:lnTo>
                    <a:pt x="151587" y="37896"/>
                  </a:lnTo>
                  <a:lnTo>
                    <a:pt x="151587" y="25273"/>
                  </a:lnTo>
                  <a:lnTo>
                    <a:pt x="164223" y="25273"/>
                  </a:lnTo>
                  <a:lnTo>
                    <a:pt x="164223" y="12636"/>
                  </a:lnTo>
                  <a:lnTo>
                    <a:pt x="176847" y="12636"/>
                  </a:lnTo>
                  <a:lnTo>
                    <a:pt x="176847" y="25260"/>
                  </a:lnTo>
                  <a:lnTo>
                    <a:pt x="176847" y="37896"/>
                  </a:lnTo>
                  <a:lnTo>
                    <a:pt x="189484" y="37896"/>
                  </a:lnTo>
                  <a:lnTo>
                    <a:pt x="189484" y="25273"/>
                  </a:lnTo>
                  <a:lnTo>
                    <a:pt x="189484" y="12636"/>
                  </a:lnTo>
                  <a:lnTo>
                    <a:pt x="189484" y="0"/>
                  </a:lnTo>
                  <a:close/>
                </a:path>
                <a:path w="619125" h="50800">
                  <a:moveTo>
                    <a:pt x="240004" y="0"/>
                  </a:moveTo>
                  <a:lnTo>
                    <a:pt x="227380" y="0"/>
                  </a:lnTo>
                  <a:lnTo>
                    <a:pt x="214744" y="0"/>
                  </a:lnTo>
                  <a:lnTo>
                    <a:pt x="214744" y="12636"/>
                  </a:lnTo>
                  <a:lnTo>
                    <a:pt x="202107" y="12636"/>
                  </a:lnTo>
                  <a:lnTo>
                    <a:pt x="202107" y="25260"/>
                  </a:lnTo>
                  <a:lnTo>
                    <a:pt x="202107" y="37896"/>
                  </a:lnTo>
                  <a:lnTo>
                    <a:pt x="214744" y="37896"/>
                  </a:lnTo>
                  <a:lnTo>
                    <a:pt x="227380" y="37896"/>
                  </a:lnTo>
                  <a:lnTo>
                    <a:pt x="227380" y="25273"/>
                  </a:lnTo>
                  <a:lnTo>
                    <a:pt x="227380" y="12636"/>
                  </a:lnTo>
                  <a:lnTo>
                    <a:pt x="240004" y="12636"/>
                  </a:lnTo>
                  <a:lnTo>
                    <a:pt x="240004" y="0"/>
                  </a:lnTo>
                  <a:close/>
                </a:path>
                <a:path w="619125" h="50800">
                  <a:moveTo>
                    <a:pt x="252641" y="25260"/>
                  </a:moveTo>
                  <a:lnTo>
                    <a:pt x="240004" y="25260"/>
                  </a:lnTo>
                  <a:lnTo>
                    <a:pt x="240004" y="37896"/>
                  </a:lnTo>
                  <a:lnTo>
                    <a:pt x="252641" y="37896"/>
                  </a:lnTo>
                  <a:lnTo>
                    <a:pt x="252641" y="25260"/>
                  </a:lnTo>
                  <a:close/>
                </a:path>
                <a:path w="619125" h="50800">
                  <a:moveTo>
                    <a:pt x="341058" y="25260"/>
                  </a:moveTo>
                  <a:lnTo>
                    <a:pt x="328434" y="25260"/>
                  </a:lnTo>
                  <a:lnTo>
                    <a:pt x="328434" y="12636"/>
                  </a:lnTo>
                  <a:lnTo>
                    <a:pt x="328434" y="0"/>
                  </a:lnTo>
                  <a:lnTo>
                    <a:pt x="315798" y="0"/>
                  </a:lnTo>
                  <a:lnTo>
                    <a:pt x="303161" y="0"/>
                  </a:lnTo>
                  <a:lnTo>
                    <a:pt x="303161" y="12636"/>
                  </a:lnTo>
                  <a:lnTo>
                    <a:pt x="290537" y="12636"/>
                  </a:lnTo>
                  <a:lnTo>
                    <a:pt x="277901" y="12636"/>
                  </a:lnTo>
                  <a:lnTo>
                    <a:pt x="265277" y="12636"/>
                  </a:lnTo>
                  <a:lnTo>
                    <a:pt x="265277" y="0"/>
                  </a:lnTo>
                  <a:lnTo>
                    <a:pt x="252641" y="0"/>
                  </a:lnTo>
                  <a:lnTo>
                    <a:pt x="252641" y="12636"/>
                  </a:lnTo>
                  <a:lnTo>
                    <a:pt x="265264" y="12636"/>
                  </a:lnTo>
                  <a:lnTo>
                    <a:pt x="265264" y="25260"/>
                  </a:lnTo>
                  <a:lnTo>
                    <a:pt x="265264" y="37896"/>
                  </a:lnTo>
                  <a:lnTo>
                    <a:pt x="277901" y="37896"/>
                  </a:lnTo>
                  <a:lnTo>
                    <a:pt x="290537" y="37896"/>
                  </a:lnTo>
                  <a:lnTo>
                    <a:pt x="303161" y="37896"/>
                  </a:lnTo>
                  <a:lnTo>
                    <a:pt x="315798" y="37896"/>
                  </a:lnTo>
                  <a:lnTo>
                    <a:pt x="315798" y="25273"/>
                  </a:lnTo>
                  <a:lnTo>
                    <a:pt x="328422" y="25273"/>
                  </a:lnTo>
                  <a:lnTo>
                    <a:pt x="328422" y="37896"/>
                  </a:lnTo>
                  <a:lnTo>
                    <a:pt x="341058" y="37896"/>
                  </a:lnTo>
                  <a:lnTo>
                    <a:pt x="341058" y="25260"/>
                  </a:lnTo>
                  <a:close/>
                </a:path>
                <a:path w="619125" h="50800">
                  <a:moveTo>
                    <a:pt x="353682" y="0"/>
                  </a:moveTo>
                  <a:lnTo>
                    <a:pt x="341058" y="0"/>
                  </a:lnTo>
                  <a:lnTo>
                    <a:pt x="341058" y="12636"/>
                  </a:lnTo>
                  <a:lnTo>
                    <a:pt x="353682" y="12636"/>
                  </a:lnTo>
                  <a:lnTo>
                    <a:pt x="353682" y="0"/>
                  </a:lnTo>
                  <a:close/>
                </a:path>
                <a:path w="619125" h="50800">
                  <a:moveTo>
                    <a:pt x="416839" y="0"/>
                  </a:moveTo>
                  <a:lnTo>
                    <a:pt x="416839" y="0"/>
                  </a:lnTo>
                  <a:lnTo>
                    <a:pt x="366318" y="0"/>
                  </a:lnTo>
                  <a:lnTo>
                    <a:pt x="366318" y="12636"/>
                  </a:lnTo>
                  <a:lnTo>
                    <a:pt x="378955" y="12636"/>
                  </a:lnTo>
                  <a:lnTo>
                    <a:pt x="391579" y="12636"/>
                  </a:lnTo>
                  <a:lnTo>
                    <a:pt x="391579" y="25260"/>
                  </a:lnTo>
                  <a:lnTo>
                    <a:pt x="378955" y="25260"/>
                  </a:lnTo>
                  <a:lnTo>
                    <a:pt x="366318" y="25260"/>
                  </a:lnTo>
                  <a:lnTo>
                    <a:pt x="366318" y="37896"/>
                  </a:lnTo>
                  <a:lnTo>
                    <a:pt x="378955" y="37896"/>
                  </a:lnTo>
                  <a:lnTo>
                    <a:pt x="391579" y="37896"/>
                  </a:lnTo>
                  <a:lnTo>
                    <a:pt x="404215" y="37896"/>
                  </a:lnTo>
                  <a:lnTo>
                    <a:pt x="404215" y="25273"/>
                  </a:lnTo>
                  <a:lnTo>
                    <a:pt x="416839" y="25273"/>
                  </a:lnTo>
                  <a:lnTo>
                    <a:pt x="416839" y="12636"/>
                  </a:lnTo>
                  <a:lnTo>
                    <a:pt x="416839" y="0"/>
                  </a:lnTo>
                  <a:close/>
                </a:path>
                <a:path w="619125" h="50800">
                  <a:moveTo>
                    <a:pt x="442112" y="0"/>
                  </a:moveTo>
                  <a:lnTo>
                    <a:pt x="429475" y="0"/>
                  </a:lnTo>
                  <a:lnTo>
                    <a:pt x="429475" y="12636"/>
                  </a:lnTo>
                  <a:lnTo>
                    <a:pt x="416852" y="12636"/>
                  </a:lnTo>
                  <a:lnTo>
                    <a:pt x="416852" y="25273"/>
                  </a:lnTo>
                  <a:lnTo>
                    <a:pt x="429488" y="25273"/>
                  </a:lnTo>
                  <a:lnTo>
                    <a:pt x="429488" y="12636"/>
                  </a:lnTo>
                  <a:lnTo>
                    <a:pt x="442112" y="12636"/>
                  </a:lnTo>
                  <a:lnTo>
                    <a:pt x="442112" y="0"/>
                  </a:lnTo>
                  <a:close/>
                </a:path>
                <a:path w="619125" h="50800">
                  <a:moveTo>
                    <a:pt x="480009" y="12636"/>
                  </a:moveTo>
                  <a:lnTo>
                    <a:pt x="467372" y="12636"/>
                  </a:lnTo>
                  <a:lnTo>
                    <a:pt x="454748" y="12636"/>
                  </a:lnTo>
                  <a:lnTo>
                    <a:pt x="454748" y="25260"/>
                  </a:lnTo>
                  <a:lnTo>
                    <a:pt x="442112" y="25260"/>
                  </a:lnTo>
                  <a:lnTo>
                    <a:pt x="442112" y="37896"/>
                  </a:lnTo>
                  <a:lnTo>
                    <a:pt x="454748" y="37896"/>
                  </a:lnTo>
                  <a:lnTo>
                    <a:pt x="467372" y="37896"/>
                  </a:lnTo>
                  <a:lnTo>
                    <a:pt x="467372" y="25273"/>
                  </a:lnTo>
                  <a:lnTo>
                    <a:pt x="480009" y="25273"/>
                  </a:lnTo>
                  <a:lnTo>
                    <a:pt x="480009" y="12636"/>
                  </a:lnTo>
                  <a:close/>
                </a:path>
                <a:path w="619125" h="50800">
                  <a:moveTo>
                    <a:pt x="517893" y="0"/>
                  </a:moveTo>
                  <a:lnTo>
                    <a:pt x="505269" y="0"/>
                  </a:lnTo>
                  <a:lnTo>
                    <a:pt x="505269" y="12636"/>
                  </a:lnTo>
                  <a:lnTo>
                    <a:pt x="505269" y="25273"/>
                  </a:lnTo>
                  <a:lnTo>
                    <a:pt x="517893" y="25273"/>
                  </a:lnTo>
                  <a:lnTo>
                    <a:pt x="517893" y="12636"/>
                  </a:lnTo>
                  <a:lnTo>
                    <a:pt x="517893" y="0"/>
                  </a:lnTo>
                  <a:close/>
                </a:path>
                <a:path w="619125" h="50800">
                  <a:moveTo>
                    <a:pt x="581050" y="0"/>
                  </a:moveTo>
                  <a:lnTo>
                    <a:pt x="568426" y="0"/>
                  </a:lnTo>
                  <a:lnTo>
                    <a:pt x="568426" y="12636"/>
                  </a:lnTo>
                  <a:lnTo>
                    <a:pt x="555802" y="12636"/>
                  </a:lnTo>
                  <a:lnTo>
                    <a:pt x="555802" y="0"/>
                  </a:lnTo>
                  <a:lnTo>
                    <a:pt x="543166" y="0"/>
                  </a:lnTo>
                  <a:lnTo>
                    <a:pt x="543166" y="12636"/>
                  </a:lnTo>
                  <a:lnTo>
                    <a:pt x="530529" y="12636"/>
                  </a:lnTo>
                  <a:lnTo>
                    <a:pt x="530529" y="25273"/>
                  </a:lnTo>
                  <a:lnTo>
                    <a:pt x="543166" y="25273"/>
                  </a:lnTo>
                  <a:lnTo>
                    <a:pt x="543166" y="37896"/>
                  </a:lnTo>
                  <a:lnTo>
                    <a:pt x="555802" y="37896"/>
                  </a:lnTo>
                  <a:lnTo>
                    <a:pt x="555802" y="25273"/>
                  </a:lnTo>
                  <a:lnTo>
                    <a:pt x="568426" y="25273"/>
                  </a:lnTo>
                  <a:lnTo>
                    <a:pt x="581050" y="25273"/>
                  </a:lnTo>
                  <a:lnTo>
                    <a:pt x="581050" y="12636"/>
                  </a:lnTo>
                  <a:lnTo>
                    <a:pt x="581050" y="0"/>
                  </a:lnTo>
                  <a:close/>
                </a:path>
                <a:path w="619125" h="50800">
                  <a:moveTo>
                    <a:pt x="618947" y="25260"/>
                  </a:moveTo>
                  <a:lnTo>
                    <a:pt x="606323" y="25260"/>
                  </a:lnTo>
                  <a:lnTo>
                    <a:pt x="606323" y="12636"/>
                  </a:lnTo>
                  <a:lnTo>
                    <a:pt x="606323" y="0"/>
                  </a:lnTo>
                  <a:lnTo>
                    <a:pt x="593686" y="0"/>
                  </a:lnTo>
                  <a:lnTo>
                    <a:pt x="593686" y="12636"/>
                  </a:lnTo>
                  <a:lnTo>
                    <a:pt x="581063" y="12636"/>
                  </a:lnTo>
                  <a:lnTo>
                    <a:pt x="581063" y="25273"/>
                  </a:lnTo>
                  <a:lnTo>
                    <a:pt x="593686" y="25273"/>
                  </a:lnTo>
                  <a:lnTo>
                    <a:pt x="606323" y="25273"/>
                  </a:lnTo>
                  <a:lnTo>
                    <a:pt x="606323" y="37896"/>
                  </a:lnTo>
                  <a:lnTo>
                    <a:pt x="618947" y="37896"/>
                  </a:lnTo>
                  <a:lnTo>
                    <a:pt x="618947" y="2526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110782" y="4835334"/>
              <a:ext cx="606425" cy="38100"/>
            </a:xfrm>
            <a:custGeom>
              <a:avLst/>
              <a:gdLst/>
              <a:ahLst/>
              <a:cxnLst/>
              <a:rect l="l" t="t" r="r" b="b"/>
              <a:pathLst>
                <a:path w="606425" h="38100">
                  <a:moveTo>
                    <a:pt x="37884" y="0"/>
                  </a:moveTo>
                  <a:lnTo>
                    <a:pt x="25273" y="0"/>
                  </a:lnTo>
                  <a:lnTo>
                    <a:pt x="25260" y="12649"/>
                  </a:lnTo>
                  <a:lnTo>
                    <a:pt x="25260" y="25260"/>
                  </a:lnTo>
                  <a:lnTo>
                    <a:pt x="12636" y="25260"/>
                  </a:lnTo>
                  <a:lnTo>
                    <a:pt x="12636" y="12649"/>
                  </a:lnTo>
                  <a:lnTo>
                    <a:pt x="25260" y="12649"/>
                  </a:lnTo>
                  <a:lnTo>
                    <a:pt x="25260" y="0"/>
                  </a:lnTo>
                  <a:lnTo>
                    <a:pt x="12636" y="0"/>
                  </a:lnTo>
                  <a:lnTo>
                    <a:pt x="12636" y="12636"/>
                  </a:lnTo>
                  <a:lnTo>
                    <a:pt x="0" y="12636"/>
                  </a:lnTo>
                  <a:lnTo>
                    <a:pt x="0" y="25260"/>
                  </a:lnTo>
                  <a:lnTo>
                    <a:pt x="0" y="37896"/>
                  </a:lnTo>
                  <a:lnTo>
                    <a:pt x="12636" y="37896"/>
                  </a:lnTo>
                  <a:lnTo>
                    <a:pt x="25273" y="37896"/>
                  </a:lnTo>
                  <a:lnTo>
                    <a:pt x="25273" y="25273"/>
                  </a:lnTo>
                  <a:lnTo>
                    <a:pt x="37884" y="25273"/>
                  </a:lnTo>
                  <a:lnTo>
                    <a:pt x="37884" y="12649"/>
                  </a:lnTo>
                  <a:lnTo>
                    <a:pt x="37884" y="0"/>
                  </a:lnTo>
                  <a:close/>
                </a:path>
                <a:path w="606425" h="38100">
                  <a:moveTo>
                    <a:pt x="75780" y="12636"/>
                  </a:moveTo>
                  <a:lnTo>
                    <a:pt x="63169" y="12636"/>
                  </a:lnTo>
                  <a:lnTo>
                    <a:pt x="63169" y="0"/>
                  </a:lnTo>
                  <a:lnTo>
                    <a:pt x="50533" y="0"/>
                  </a:lnTo>
                  <a:lnTo>
                    <a:pt x="50533" y="12649"/>
                  </a:lnTo>
                  <a:lnTo>
                    <a:pt x="63157" y="12649"/>
                  </a:lnTo>
                  <a:lnTo>
                    <a:pt x="63157" y="25260"/>
                  </a:lnTo>
                  <a:lnTo>
                    <a:pt x="50533" y="25260"/>
                  </a:lnTo>
                  <a:lnTo>
                    <a:pt x="50533" y="37896"/>
                  </a:lnTo>
                  <a:lnTo>
                    <a:pt x="63169" y="37896"/>
                  </a:lnTo>
                  <a:lnTo>
                    <a:pt x="63169" y="25273"/>
                  </a:lnTo>
                  <a:lnTo>
                    <a:pt x="75780" y="25273"/>
                  </a:lnTo>
                  <a:lnTo>
                    <a:pt x="75780" y="12636"/>
                  </a:lnTo>
                  <a:close/>
                </a:path>
                <a:path w="606425" h="38100">
                  <a:moveTo>
                    <a:pt x="88430" y="0"/>
                  </a:moveTo>
                  <a:lnTo>
                    <a:pt x="75793" y="0"/>
                  </a:lnTo>
                  <a:lnTo>
                    <a:pt x="75793" y="12649"/>
                  </a:lnTo>
                  <a:lnTo>
                    <a:pt x="88430" y="12649"/>
                  </a:lnTo>
                  <a:lnTo>
                    <a:pt x="88430" y="0"/>
                  </a:lnTo>
                  <a:close/>
                </a:path>
                <a:path w="606425" h="38100">
                  <a:moveTo>
                    <a:pt x="227368" y="25260"/>
                  </a:moveTo>
                  <a:lnTo>
                    <a:pt x="214744" y="25260"/>
                  </a:lnTo>
                  <a:lnTo>
                    <a:pt x="214744" y="12649"/>
                  </a:lnTo>
                  <a:lnTo>
                    <a:pt x="214744" y="0"/>
                  </a:lnTo>
                  <a:lnTo>
                    <a:pt x="202107" y="0"/>
                  </a:lnTo>
                  <a:lnTo>
                    <a:pt x="189484" y="0"/>
                  </a:lnTo>
                  <a:lnTo>
                    <a:pt x="176847" y="0"/>
                  </a:lnTo>
                  <a:lnTo>
                    <a:pt x="164211" y="0"/>
                  </a:lnTo>
                  <a:lnTo>
                    <a:pt x="151574" y="0"/>
                  </a:lnTo>
                  <a:lnTo>
                    <a:pt x="151574" y="12636"/>
                  </a:lnTo>
                  <a:lnTo>
                    <a:pt x="151574" y="25260"/>
                  </a:lnTo>
                  <a:lnTo>
                    <a:pt x="138950" y="25260"/>
                  </a:lnTo>
                  <a:lnTo>
                    <a:pt x="138950" y="12649"/>
                  </a:lnTo>
                  <a:lnTo>
                    <a:pt x="138950" y="0"/>
                  </a:lnTo>
                  <a:lnTo>
                    <a:pt x="126326" y="0"/>
                  </a:lnTo>
                  <a:lnTo>
                    <a:pt x="113690" y="0"/>
                  </a:lnTo>
                  <a:lnTo>
                    <a:pt x="113690" y="12636"/>
                  </a:lnTo>
                  <a:lnTo>
                    <a:pt x="113690" y="25260"/>
                  </a:lnTo>
                  <a:lnTo>
                    <a:pt x="101053" y="25260"/>
                  </a:lnTo>
                  <a:lnTo>
                    <a:pt x="88417" y="25260"/>
                  </a:lnTo>
                  <a:lnTo>
                    <a:pt x="88417" y="37896"/>
                  </a:lnTo>
                  <a:lnTo>
                    <a:pt x="101053" y="37896"/>
                  </a:lnTo>
                  <a:lnTo>
                    <a:pt x="113690" y="37896"/>
                  </a:lnTo>
                  <a:lnTo>
                    <a:pt x="126326" y="37896"/>
                  </a:lnTo>
                  <a:lnTo>
                    <a:pt x="126326" y="25273"/>
                  </a:lnTo>
                  <a:lnTo>
                    <a:pt x="138950" y="25273"/>
                  </a:lnTo>
                  <a:lnTo>
                    <a:pt x="138950" y="37896"/>
                  </a:lnTo>
                  <a:lnTo>
                    <a:pt x="151574" y="37896"/>
                  </a:lnTo>
                  <a:lnTo>
                    <a:pt x="164211" y="37896"/>
                  </a:lnTo>
                  <a:lnTo>
                    <a:pt x="176847" y="37896"/>
                  </a:lnTo>
                  <a:lnTo>
                    <a:pt x="176847" y="25273"/>
                  </a:lnTo>
                  <a:lnTo>
                    <a:pt x="176847" y="12649"/>
                  </a:lnTo>
                  <a:lnTo>
                    <a:pt x="189471" y="12649"/>
                  </a:lnTo>
                  <a:lnTo>
                    <a:pt x="189471" y="25260"/>
                  </a:lnTo>
                  <a:lnTo>
                    <a:pt x="189471" y="37896"/>
                  </a:lnTo>
                  <a:lnTo>
                    <a:pt x="202107" y="37896"/>
                  </a:lnTo>
                  <a:lnTo>
                    <a:pt x="214731" y="37896"/>
                  </a:lnTo>
                  <a:lnTo>
                    <a:pt x="227368" y="37896"/>
                  </a:lnTo>
                  <a:lnTo>
                    <a:pt x="227368" y="25260"/>
                  </a:lnTo>
                  <a:close/>
                </a:path>
                <a:path w="606425" h="38100">
                  <a:moveTo>
                    <a:pt x="277901" y="0"/>
                  </a:moveTo>
                  <a:lnTo>
                    <a:pt x="265264" y="0"/>
                  </a:lnTo>
                  <a:lnTo>
                    <a:pt x="252641" y="0"/>
                  </a:lnTo>
                  <a:lnTo>
                    <a:pt x="240004" y="0"/>
                  </a:lnTo>
                  <a:lnTo>
                    <a:pt x="240004" y="12649"/>
                  </a:lnTo>
                  <a:lnTo>
                    <a:pt x="252628" y="12649"/>
                  </a:lnTo>
                  <a:lnTo>
                    <a:pt x="265264" y="12649"/>
                  </a:lnTo>
                  <a:lnTo>
                    <a:pt x="265264" y="25260"/>
                  </a:lnTo>
                  <a:lnTo>
                    <a:pt x="252628" y="25260"/>
                  </a:lnTo>
                  <a:lnTo>
                    <a:pt x="252628" y="37896"/>
                  </a:lnTo>
                  <a:lnTo>
                    <a:pt x="265264" y="37896"/>
                  </a:lnTo>
                  <a:lnTo>
                    <a:pt x="265264" y="25273"/>
                  </a:lnTo>
                  <a:lnTo>
                    <a:pt x="277901" y="25273"/>
                  </a:lnTo>
                  <a:lnTo>
                    <a:pt x="277901" y="12649"/>
                  </a:lnTo>
                  <a:lnTo>
                    <a:pt x="277901" y="0"/>
                  </a:lnTo>
                  <a:close/>
                </a:path>
                <a:path w="606425" h="38100">
                  <a:moveTo>
                    <a:pt x="341045" y="0"/>
                  </a:moveTo>
                  <a:lnTo>
                    <a:pt x="328422" y="0"/>
                  </a:lnTo>
                  <a:lnTo>
                    <a:pt x="315798" y="0"/>
                  </a:lnTo>
                  <a:lnTo>
                    <a:pt x="303161" y="0"/>
                  </a:lnTo>
                  <a:lnTo>
                    <a:pt x="303161" y="12636"/>
                  </a:lnTo>
                  <a:lnTo>
                    <a:pt x="290525" y="12636"/>
                  </a:lnTo>
                  <a:lnTo>
                    <a:pt x="290525" y="25273"/>
                  </a:lnTo>
                  <a:lnTo>
                    <a:pt x="303161" y="25273"/>
                  </a:lnTo>
                  <a:lnTo>
                    <a:pt x="303161" y="37896"/>
                  </a:lnTo>
                  <a:lnTo>
                    <a:pt x="315798" y="37896"/>
                  </a:lnTo>
                  <a:lnTo>
                    <a:pt x="315798" y="25273"/>
                  </a:lnTo>
                  <a:lnTo>
                    <a:pt x="328422" y="25273"/>
                  </a:lnTo>
                  <a:lnTo>
                    <a:pt x="328422" y="37896"/>
                  </a:lnTo>
                  <a:lnTo>
                    <a:pt x="341045" y="37896"/>
                  </a:lnTo>
                  <a:lnTo>
                    <a:pt x="341045" y="25273"/>
                  </a:lnTo>
                  <a:lnTo>
                    <a:pt x="341045" y="12649"/>
                  </a:lnTo>
                  <a:lnTo>
                    <a:pt x="341045" y="0"/>
                  </a:lnTo>
                  <a:close/>
                </a:path>
                <a:path w="606425" h="38100">
                  <a:moveTo>
                    <a:pt x="353695" y="0"/>
                  </a:moveTo>
                  <a:lnTo>
                    <a:pt x="341058" y="0"/>
                  </a:lnTo>
                  <a:lnTo>
                    <a:pt x="341058" y="12649"/>
                  </a:lnTo>
                  <a:lnTo>
                    <a:pt x="353695" y="12649"/>
                  </a:lnTo>
                  <a:lnTo>
                    <a:pt x="353695" y="0"/>
                  </a:lnTo>
                  <a:close/>
                </a:path>
                <a:path w="606425" h="38100">
                  <a:moveTo>
                    <a:pt x="404202" y="25260"/>
                  </a:moveTo>
                  <a:lnTo>
                    <a:pt x="391579" y="25260"/>
                  </a:lnTo>
                  <a:lnTo>
                    <a:pt x="391579" y="12649"/>
                  </a:lnTo>
                  <a:lnTo>
                    <a:pt x="391579" y="0"/>
                  </a:lnTo>
                  <a:lnTo>
                    <a:pt x="378942" y="0"/>
                  </a:lnTo>
                  <a:lnTo>
                    <a:pt x="378942" y="12636"/>
                  </a:lnTo>
                  <a:lnTo>
                    <a:pt x="366318" y="12636"/>
                  </a:lnTo>
                  <a:lnTo>
                    <a:pt x="366318" y="25260"/>
                  </a:lnTo>
                  <a:lnTo>
                    <a:pt x="353695" y="25260"/>
                  </a:lnTo>
                  <a:lnTo>
                    <a:pt x="341058" y="25260"/>
                  </a:lnTo>
                  <a:lnTo>
                    <a:pt x="341058" y="37896"/>
                  </a:lnTo>
                  <a:lnTo>
                    <a:pt x="353682" y="37896"/>
                  </a:lnTo>
                  <a:lnTo>
                    <a:pt x="366318" y="37896"/>
                  </a:lnTo>
                  <a:lnTo>
                    <a:pt x="378955" y="37896"/>
                  </a:lnTo>
                  <a:lnTo>
                    <a:pt x="378955" y="25273"/>
                  </a:lnTo>
                  <a:lnTo>
                    <a:pt x="391579" y="25273"/>
                  </a:lnTo>
                  <a:lnTo>
                    <a:pt x="391579" y="37896"/>
                  </a:lnTo>
                  <a:lnTo>
                    <a:pt x="404202" y="37896"/>
                  </a:lnTo>
                  <a:lnTo>
                    <a:pt x="404202" y="25260"/>
                  </a:lnTo>
                  <a:close/>
                </a:path>
                <a:path w="606425" h="38100">
                  <a:moveTo>
                    <a:pt x="429475" y="12636"/>
                  </a:moveTo>
                  <a:lnTo>
                    <a:pt x="416852" y="12636"/>
                  </a:lnTo>
                  <a:lnTo>
                    <a:pt x="416852" y="0"/>
                  </a:lnTo>
                  <a:lnTo>
                    <a:pt x="404215" y="0"/>
                  </a:lnTo>
                  <a:lnTo>
                    <a:pt x="404215" y="12636"/>
                  </a:lnTo>
                  <a:lnTo>
                    <a:pt x="404215" y="25273"/>
                  </a:lnTo>
                  <a:lnTo>
                    <a:pt x="416839" y="25273"/>
                  </a:lnTo>
                  <a:lnTo>
                    <a:pt x="429475" y="25273"/>
                  </a:lnTo>
                  <a:lnTo>
                    <a:pt x="429475" y="12636"/>
                  </a:lnTo>
                  <a:close/>
                </a:path>
                <a:path w="606425" h="38100">
                  <a:moveTo>
                    <a:pt x="505256" y="12636"/>
                  </a:moveTo>
                  <a:lnTo>
                    <a:pt x="492633" y="12636"/>
                  </a:lnTo>
                  <a:lnTo>
                    <a:pt x="492633" y="0"/>
                  </a:lnTo>
                  <a:lnTo>
                    <a:pt x="480009" y="0"/>
                  </a:lnTo>
                  <a:lnTo>
                    <a:pt x="467372" y="0"/>
                  </a:lnTo>
                  <a:lnTo>
                    <a:pt x="454736" y="0"/>
                  </a:lnTo>
                  <a:lnTo>
                    <a:pt x="454736" y="12636"/>
                  </a:lnTo>
                  <a:lnTo>
                    <a:pt x="442112" y="12636"/>
                  </a:lnTo>
                  <a:lnTo>
                    <a:pt x="442112" y="25273"/>
                  </a:lnTo>
                  <a:lnTo>
                    <a:pt x="454736" y="25273"/>
                  </a:lnTo>
                  <a:lnTo>
                    <a:pt x="467372" y="25273"/>
                  </a:lnTo>
                  <a:lnTo>
                    <a:pt x="467372" y="12649"/>
                  </a:lnTo>
                  <a:lnTo>
                    <a:pt x="479996" y="12649"/>
                  </a:lnTo>
                  <a:lnTo>
                    <a:pt x="479996" y="25273"/>
                  </a:lnTo>
                  <a:lnTo>
                    <a:pt x="492633" y="25273"/>
                  </a:lnTo>
                  <a:lnTo>
                    <a:pt x="505256" y="25273"/>
                  </a:lnTo>
                  <a:lnTo>
                    <a:pt x="505256" y="12636"/>
                  </a:lnTo>
                  <a:close/>
                </a:path>
                <a:path w="606425" h="38100">
                  <a:moveTo>
                    <a:pt x="530529" y="12636"/>
                  </a:moveTo>
                  <a:lnTo>
                    <a:pt x="517906" y="12636"/>
                  </a:lnTo>
                  <a:lnTo>
                    <a:pt x="517906" y="0"/>
                  </a:lnTo>
                  <a:lnTo>
                    <a:pt x="505269" y="0"/>
                  </a:lnTo>
                  <a:lnTo>
                    <a:pt x="505269" y="12649"/>
                  </a:lnTo>
                  <a:lnTo>
                    <a:pt x="517893" y="12649"/>
                  </a:lnTo>
                  <a:lnTo>
                    <a:pt x="517893" y="25273"/>
                  </a:lnTo>
                  <a:lnTo>
                    <a:pt x="530529" y="25273"/>
                  </a:lnTo>
                  <a:lnTo>
                    <a:pt x="530529" y="12636"/>
                  </a:lnTo>
                  <a:close/>
                </a:path>
                <a:path w="606425" h="38100">
                  <a:moveTo>
                    <a:pt x="568413" y="0"/>
                  </a:moveTo>
                  <a:lnTo>
                    <a:pt x="555790" y="0"/>
                  </a:lnTo>
                  <a:lnTo>
                    <a:pt x="543153" y="0"/>
                  </a:lnTo>
                  <a:lnTo>
                    <a:pt x="543153" y="12649"/>
                  </a:lnTo>
                  <a:lnTo>
                    <a:pt x="555790" y="12649"/>
                  </a:lnTo>
                  <a:lnTo>
                    <a:pt x="568413" y="12649"/>
                  </a:lnTo>
                  <a:lnTo>
                    <a:pt x="568413" y="0"/>
                  </a:lnTo>
                  <a:close/>
                </a:path>
                <a:path w="606425" h="38100">
                  <a:moveTo>
                    <a:pt x="606310" y="0"/>
                  </a:moveTo>
                  <a:lnTo>
                    <a:pt x="593686" y="0"/>
                  </a:lnTo>
                  <a:lnTo>
                    <a:pt x="593686" y="12636"/>
                  </a:lnTo>
                  <a:lnTo>
                    <a:pt x="581063" y="12636"/>
                  </a:lnTo>
                  <a:lnTo>
                    <a:pt x="568426" y="12636"/>
                  </a:lnTo>
                  <a:lnTo>
                    <a:pt x="568426" y="25273"/>
                  </a:lnTo>
                  <a:lnTo>
                    <a:pt x="581050" y="25273"/>
                  </a:lnTo>
                  <a:lnTo>
                    <a:pt x="593686" y="25273"/>
                  </a:lnTo>
                  <a:lnTo>
                    <a:pt x="593686" y="12649"/>
                  </a:lnTo>
                  <a:lnTo>
                    <a:pt x="606310" y="12649"/>
                  </a:lnTo>
                  <a:lnTo>
                    <a:pt x="60631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98145" y="4860594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23" y="37896"/>
                  </a:moveTo>
                  <a:lnTo>
                    <a:pt x="0" y="37896"/>
                  </a:lnTo>
                  <a:lnTo>
                    <a:pt x="0" y="50533"/>
                  </a:lnTo>
                  <a:lnTo>
                    <a:pt x="12623" y="50533"/>
                  </a:lnTo>
                  <a:lnTo>
                    <a:pt x="12623" y="37896"/>
                  </a:lnTo>
                  <a:close/>
                </a:path>
                <a:path w="619125" h="50800">
                  <a:moveTo>
                    <a:pt x="12623" y="12636"/>
                  </a:moveTo>
                  <a:lnTo>
                    <a:pt x="0" y="12636"/>
                  </a:lnTo>
                  <a:lnTo>
                    <a:pt x="0" y="25273"/>
                  </a:lnTo>
                  <a:lnTo>
                    <a:pt x="12623" y="25273"/>
                  </a:lnTo>
                  <a:lnTo>
                    <a:pt x="12623" y="12636"/>
                  </a:lnTo>
                  <a:close/>
                </a:path>
                <a:path w="619125" h="50800">
                  <a:moveTo>
                    <a:pt x="25273" y="37896"/>
                  </a:moveTo>
                  <a:lnTo>
                    <a:pt x="12636" y="37896"/>
                  </a:lnTo>
                  <a:lnTo>
                    <a:pt x="12636" y="50533"/>
                  </a:lnTo>
                  <a:lnTo>
                    <a:pt x="25273" y="50533"/>
                  </a:lnTo>
                  <a:lnTo>
                    <a:pt x="25273" y="37896"/>
                  </a:lnTo>
                  <a:close/>
                </a:path>
                <a:path w="619125" h="50800">
                  <a:moveTo>
                    <a:pt x="50520" y="25260"/>
                  </a:moveTo>
                  <a:lnTo>
                    <a:pt x="37909" y="25260"/>
                  </a:lnTo>
                  <a:lnTo>
                    <a:pt x="25273" y="25260"/>
                  </a:lnTo>
                  <a:lnTo>
                    <a:pt x="25273" y="12636"/>
                  </a:lnTo>
                  <a:lnTo>
                    <a:pt x="12636" y="12636"/>
                  </a:lnTo>
                  <a:lnTo>
                    <a:pt x="12636" y="25273"/>
                  </a:lnTo>
                  <a:lnTo>
                    <a:pt x="25273" y="25273"/>
                  </a:lnTo>
                  <a:lnTo>
                    <a:pt x="25273" y="37896"/>
                  </a:lnTo>
                  <a:lnTo>
                    <a:pt x="37896" y="37896"/>
                  </a:lnTo>
                  <a:lnTo>
                    <a:pt x="37896" y="50533"/>
                  </a:lnTo>
                  <a:lnTo>
                    <a:pt x="50520" y="50533"/>
                  </a:lnTo>
                  <a:lnTo>
                    <a:pt x="50520" y="37896"/>
                  </a:lnTo>
                  <a:lnTo>
                    <a:pt x="50520" y="25260"/>
                  </a:lnTo>
                  <a:close/>
                </a:path>
                <a:path w="619125" h="50800">
                  <a:moveTo>
                    <a:pt x="88417" y="37896"/>
                  </a:moveTo>
                  <a:lnTo>
                    <a:pt x="75806" y="37896"/>
                  </a:lnTo>
                  <a:lnTo>
                    <a:pt x="63169" y="37896"/>
                  </a:lnTo>
                  <a:lnTo>
                    <a:pt x="63169" y="50533"/>
                  </a:lnTo>
                  <a:lnTo>
                    <a:pt x="75793" y="50533"/>
                  </a:lnTo>
                  <a:lnTo>
                    <a:pt x="88417" y="50533"/>
                  </a:lnTo>
                  <a:lnTo>
                    <a:pt x="88417" y="37896"/>
                  </a:lnTo>
                  <a:close/>
                </a:path>
                <a:path w="619125" h="50800">
                  <a:moveTo>
                    <a:pt x="88417" y="12636"/>
                  </a:moveTo>
                  <a:lnTo>
                    <a:pt x="75806" y="12636"/>
                  </a:lnTo>
                  <a:lnTo>
                    <a:pt x="63169" y="12636"/>
                  </a:lnTo>
                  <a:lnTo>
                    <a:pt x="50533" y="12636"/>
                  </a:lnTo>
                  <a:lnTo>
                    <a:pt x="50533" y="25273"/>
                  </a:lnTo>
                  <a:lnTo>
                    <a:pt x="63169" y="25273"/>
                  </a:lnTo>
                  <a:lnTo>
                    <a:pt x="75793" y="25273"/>
                  </a:lnTo>
                  <a:lnTo>
                    <a:pt x="88417" y="25273"/>
                  </a:lnTo>
                  <a:lnTo>
                    <a:pt x="88417" y="12636"/>
                  </a:lnTo>
                  <a:close/>
                </a:path>
                <a:path w="619125" h="50800">
                  <a:moveTo>
                    <a:pt x="126326" y="37896"/>
                  </a:moveTo>
                  <a:lnTo>
                    <a:pt x="113690" y="37896"/>
                  </a:lnTo>
                  <a:lnTo>
                    <a:pt x="113690" y="50533"/>
                  </a:lnTo>
                  <a:lnTo>
                    <a:pt x="126326" y="50533"/>
                  </a:lnTo>
                  <a:lnTo>
                    <a:pt x="126326" y="37896"/>
                  </a:lnTo>
                  <a:close/>
                </a:path>
                <a:path w="619125" h="50800">
                  <a:moveTo>
                    <a:pt x="214744" y="25260"/>
                  </a:moveTo>
                  <a:lnTo>
                    <a:pt x="202120" y="25260"/>
                  </a:lnTo>
                  <a:lnTo>
                    <a:pt x="202120" y="12636"/>
                  </a:lnTo>
                  <a:lnTo>
                    <a:pt x="189484" y="12636"/>
                  </a:lnTo>
                  <a:lnTo>
                    <a:pt x="176847" y="12636"/>
                  </a:lnTo>
                  <a:lnTo>
                    <a:pt x="176847" y="25260"/>
                  </a:lnTo>
                  <a:lnTo>
                    <a:pt x="164223" y="25260"/>
                  </a:lnTo>
                  <a:lnTo>
                    <a:pt x="164223" y="12636"/>
                  </a:lnTo>
                  <a:lnTo>
                    <a:pt x="151587" y="12636"/>
                  </a:lnTo>
                  <a:lnTo>
                    <a:pt x="151587" y="25260"/>
                  </a:lnTo>
                  <a:lnTo>
                    <a:pt x="138963" y="25260"/>
                  </a:lnTo>
                  <a:lnTo>
                    <a:pt x="138963" y="12636"/>
                  </a:lnTo>
                  <a:lnTo>
                    <a:pt x="126326" y="12636"/>
                  </a:lnTo>
                  <a:lnTo>
                    <a:pt x="113690" y="12636"/>
                  </a:lnTo>
                  <a:lnTo>
                    <a:pt x="113690" y="25273"/>
                  </a:lnTo>
                  <a:lnTo>
                    <a:pt x="126326" y="25273"/>
                  </a:lnTo>
                  <a:lnTo>
                    <a:pt x="138950" y="25273"/>
                  </a:lnTo>
                  <a:lnTo>
                    <a:pt x="138950" y="37896"/>
                  </a:lnTo>
                  <a:lnTo>
                    <a:pt x="138950" y="50533"/>
                  </a:lnTo>
                  <a:lnTo>
                    <a:pt x="151587" y="50533"/>
                  </a:lnTo>
                  <a:lnTo>
                    <a:pt x="151587" y="37896"/>
                  </a:lnTo>
                  <a:lnTo>
                    <a:pt x="151587" y="25273"/>
                  </a:lnTo>
                  <a:lnTo>
                    <a:pt x="164211" y="25273"/>
                  </a:lnTo>
                  <a:lnTo>
                    <a:pt x="164211" y="37896"/>
                  </a:lnTo>
                  <a:lnTo>
                    <a:pt x="176847" y="37896"/>
                  </a:lnTo>
                  <a:lnTo>
                    <a:pt x="189484" y="37896"/>
                  </a:lnTo>
                  <a:lnTo>
                    <a:pt x="189484" y="25273"/>
                  </a:lnTo>
                  <a:lnTo>
                    <a:pt x="202107" y="25273"/>
                  </a:lnTo>
                  <a:lnTo>
                    <a:pt x="202107" y="37896"/>
                  </a:lnTo>
                  <a:lnTo>
                    <a:pt x="214744" y="37896"/>
                  </a:lnTo>
                  <a:lnTo>
                    <a:pt x="214744" y="25260"/>
                  </a:lnTo>
                  <a:close/>
                </a:path>
                <a:path w="619125" h="50800">
                  <a:moveTo>
                    <a:pt x="252641" y="37896"/>
                  </a:moveTo>
                  <a:lnTo>
                    <a:pt x="240004" y="37896"/>
                  </a:lnTo>
                  <a:lnTo>
                    <a:pt x="240004" y="50533"/>
                  </a:lnTo>
                  <a:lnTo>
                    <a:pt x="252641" y="50533"/>
                  </a:lnTo>
                  <a:lnTo>
                    <a:pt x="252641" y="37896"/>
                  </a:lnTo>
                  <a:close/>
                </a:path>
                <a:path w="619125" h="50800">
                  <a:moveTo>
                    <a:pt x="252641" y="12636"/>
                  </a:moveTo>
                  <a:lnTo>
                    <a:pt x="240004" y="12636"/>
                  </a:lnTo>
                  <a:lnTo>
                    <a:pt x="240004" y="25260"/>
                  </a:lnTo>
                  <a:lnTo>
                    <a:pt x="227368" y="25260"/>
                  </a:lnTo>
                  <a:lnTo>
                    <a:pt x="227368" y="37896"/>
                  </a:lnTo>
                  <a:lnTo>
                    <a:pt x="240004" y="37896"/>
                  </a:lnTo>
                  <a:lnTo>
                    <a:pt x="240004" y="25273"/>
                  </a:lnTo>
                  <a:lnTo>
                    <a:pt x="252641" y="25273"/>
                  </a:lnTo>
                  <a:lnTo>
                    <a:pt x="252641" y="12636"/>
                  </a:lnTo>
                  <a:close/>
                </a:path>
                <a:path w="619125" h="50800">
                  <a:moveTo>
                    <a:pt x="303174" y="25260"/>
                  </a:moveTo>
                  <a:lnTo>
                    <a:pt x="290537" y="25260"/>
                  </a:lnTo>
                  <a:lnTo>
                    <a:pt x="277901" y="25260"/>
                  </a:lnTo>
                  <a:lnTo>
                    <a:pt x="265264" y="25260"/>
                  </a:lnTo>
                  <a:lnTo>
                    <a:pt x="265264" y="37896"/>
                  </a:lnTo>
                  <a:lnTo>
                    <a:pt x="265264" y="50533"/>
                  </a:lnTo>
                  <a:lnTo>
                    <a:pt x="277901" y="50533"/>
                  </a:lnTo>
                  <a:lnTo>
                    <a:pt x="277901" y="37896"/>
                  </a:lnTo>
                  <a:lnTo>
                    <a:pt x="290537" y="37896"/>
                  </a:lnTo>
                  <a:lnTo>
                    <a:pt x="290537" y="50533"/>
                  </a:lnTo>
                  <a:lnTo>
                    <a:pt x="303174" y="50533"/>
                  </a:lnTo>
                  <a:lnTo>
                    <a:pt x="303174" y="37896"/>
                  </a:lnTo>
                  <a:lnTo>
                    <a:pt x="303174" y="25260"/>
                  </a:lnTo>
                  <a:close/>
                </a:path>
                <a:path w="619125" h="50800">
                  <a:moveTo>
                    <a:pt x="341058" y="12636"/>
                  </a:moveTo>
                  <a:lnTo>
                    <a:pt x="328434" y="12636"/>
                  </a:lnTo>
                  <a:lnTo>
                    <a:pt x="315798" y="12636"/>
                  </a:lnTo>
                  <a:lnTo>
                    <a:pt x="315798" y="25273"/>
                  </a:lnTo>
                  <a:lnTo>
                    <a:pt x="328422" y="25273"/>
                  </a:lnTo>
                  <a:lnTo>
                    <a:pt x="341058" y="25273"/>
                  </a:lnTo>
                  <a:lnTo>
                    <a:pt x="341058" y="12636"/>
                  </a:lnTo>
                  <a:close/>
                </a:path>
                <a:path w="619125" h="50800">
                  <a:moveTo>
                    <a:pt x="353682" y="37896"/>
                  </a:moveTo>
                  <a:lnTo>
                    <a:pt x="341058" y="37896"/>
                  </a:lnTo>
                  <a:lnTo>
                    <a:pt x="328422" y="37896"/>
                  </a:lnTo>
                  <a:lnTo>
                    <a:pt x="328422" y="50533"/>
                  </a:lnTo>
                  <a:lnTo>
                    <a:pt x="341058" y="50533"/>
                  </a:lnTo>
                  <a:lnTo>
                    <a:pt x="353682" y="50533"/>
                  </a:lnTo>
                  <a:lnTo>
                    <a:pt x="353682" y="37896"/>
                  </a:lnTo>
                  <a:close/>
                </a:path>
                <a:path w="619125" h="50800">
                  <a:moveTo>
                    <a:pt x="378955" y="25260"/>
                  </a:moveTo>
                  <a:lnTo>
                    <a:pt x="366318" y="25260"/>
                  </a:lnTo>
                  <a:lnTo>
                    <a:pt x="366318" y="37896"/>
                  </a:lnTo>
                  <a:lnTo>
                    <a:pt x="378955" y="37896"/>
                  </a:lnTo>
                  <a:lnTo>
                    <a:pt x="378955" y="25260"/>
                  </a:lnTo>
                  <a:close/>
                </a:path>
                <a:path w="619125" h="50800">
                  <a:moveTo>
                    <a:pt x="416839" y="0"/>
                  </a:moveTo>
                  <a:lnTo>
                    <a:pt x="404215" y="0"/>
                  </a:lnTo>
                  <a:lnTo>
                    <a:pt x="404215" y="12636"/>
                  </a:lnTo>
                  <a:lnTo>
                    <a:pt x="391579" y="12636"/>
                  </a:lnTo>
                  <a:lnTo>
                    <a:pt x="391579" y="25273"/>
                  </a:lnTo>
                  <a:lnTo>
                    <a:pt x="404215" y="25273"/>
                  </a:lnTo>
                  <a:lnTo>
                    <a:pt x="404215" y="37896"/>
                  </a:lnTo>
                  <a:lnTo>
                    <a:pt x="416839" y="37896"/>
                  </a:lnTo>
                  <a:lnTo>
                    <a:pt x="416839" y="25273"/>
                  </a:lnTo>
                  <a:lnTo>
                    <a:pt x="416839" y="12636"/>
                  </a:lnTo>
                  <a:lnTo>
                    <a:pt x="416839" y="0"/>
                  </a:lnTo>
                  <a:close/>
                </a:path>
                <a:path w="619125" h="50800">
                  <a:moveTo>
                    <a:pt x="517893" y="0"/>
                  </a:moveTo>
                  <a:lnTo>
                    <a:pt x="505269" y="0"/>
                  </a:lnTo>
                  <a:lnTo>
                    <a:pt x="505269" y="12636"/>
                  </a:lnTo>
                  <a:lnTo>
                    <a:pt x="492645" y="12636"/>
                  </a:lnTo>
                  <a:lnTo>
                    <a:pt x="480009" y="12636"/>
                  </a:lnTo>
                  <a:lnTo>
                    <a:pt x="480009" y="0"/>
                  </a:lnTo>
                  <a:lnTo>
                    <a:pt x="467372" y="0"/>
                  </a:lnTo>
                  <a:lnTo>
                    <a:pt x="467372" y="12636"/>
                  </a:lnTo>
                  <a:lnTo>
                    <a:pt x="467372" y="25260"/>
                  </a:lnTo>
                  <a:lnTo>
                    <a:pt x="454748" y="25260"/>
                  </a:lnTo>
                  <a:lnTo>
                    <a:pt x="454748" y="12636"/>
                  </a:lnTo>
                  <a:lnTo>
                    <a:pt x="454748" y="0"/>
                  </a:lnTo>
                  <a:lnTo>
                    <a:pt x="442112" y="0"/>
                  </a:lnTo>
                  <a:lnTo>
                    <a:pt x="442112" y="12636"/>
                  </a:lnTo>
                  <a:lnTo>
                    <a:pt x="442112" y="25260"/>
                  </a:lnTo>
                  <a:lnTo>
                    <a:pt x="429488" y="25260"/>
                  </a:lnTo>
                  <a:lnTo>
                    <a:pt x="429488" y="12636"/>
                  </a:lnTo>
                  <a:lnTo>
                    <a:pt x="416852" y="12636"/>
                  </a:lnTo>
                  <a:lnTo>
                    <a:pt x="416852" y="25273"/>
                  </a:lnTo>
                  <a:lnTo>
                    <a:pt x="429475" y="25273"/>
                  </a:lnTo>
                  <a:lnTo>
                    <a:pt x="429475" y="37896"/>
                  </a:lnTo>
                  <a:lnTo>
                    <a:pt x="429475" y="50533"/>
                  </a:lnTo>
                  <a:lnTo>
                    <a:pt x="442112" y="50533"/>
                  </a:lnTo>
                  <a:lnTo>
                    <a:pt x="442112" y="37896"/>
                  </a:lnTo>
                  <a:lnTo>
                    <a:pt x="442112" y="25273"/>
                  </a:lnTo>
                  <a:lnTo>
                    <a:pt x="454748" y="25273"/>
                  </a:lnTo>
                  <a:lnTo>
                    <a:pt x="454748" y="37896"/>
                  </a:lnTo>
                  <a:lnTo>
                    <a:pt x="454748" y="50533"/>
                  </a:lnTo>
                  <a:lnTo>
                    <a:pt x="467372" y="50533"/>
                  </a:lnTo>
                  <a:lnTo>
                    <a:pt x="467372" y="37896"/>
                  </a:lnTo>
                  <a:lnTo>
                    <a:pt x="467372" y="25273"/>
                  </a:lnTo>
                  <a:lnTo>
                    <a:pt x="480009" y="25273"/>
                  </a:lnTo>
                  <a:lnTo>
                    <a:pt x="492633" y="25273"/>
                  </a:lnTo>
                  <a:lnTo>
                    <a:pt x="492633" y="37896"/>
                  </a:lnTo>
                  <a:lnTo>
                    <a:pt x="480009" y="37896"/>
                  </a:lnTo>
                  <a:lnTo>
                    <a:pt x="480009" y="50533"/>
                  </a:lnTo>
                  <a:lnTo>
                    <a:pt x="492633" y="50533"/>
                  </a:lnTo>
                  <a:lnTo>
                    <a:pt x="505269" y="50533"/>
                  </a:lnTo>
                  <a:lnTo>
                    <a:pt x="505269" y="37896"/>
                  </a:lnTo>
                  <a:lnTo>
                    <a:pt x="517893" y="37896"/>
                  </a:lnTo>
                  <a:lnTo>
                    <a:pt x="517893" y="25273"/>
                  </a:lnTo>
                  <a:lnTo>
                    <a:pt x="517893" y="12636"/>
                  </a:lnTo>
                  <a:lnTo>
                    <a:pt x="517893" y="0"/>
                  </a:lnTo>
                  <a:close/>
                </a:path>
                <a:path w="619125" h="50800">
                  <a:moveTo>
                    <a:pt x="581050" y="25260"/>
                  </a:moveTo>
                  <a:lnTo>
                    <a:pt x="568426" y="25260"/>
                  </a:lnTo>
                  <a:lnTo>
                    <a:pt x="568426" y="12636"/>
                  </a:lnTo>
                  <a:lnTo>
                    <a:pt x="568426" y="0"/>
                  </a:lnTo>
                  <a:lnTo>
                    <a:pt x="555790" y="0"/>
                  </a:lnTo>
                  <a:lnTo>
                    <a:pt x="555790" y="12636"/>
                  </a:lnTo>
                  <a:lnTo>
                    <a:pt x="543166" y="12636"/>
                  </a:lnTo>
                  <a:lnTo>
                    <a:pt x="543166" y="0"/>
                  </a:lnTo>
                  <a:lnTo>
                    <a:pt x="530529" y="0"/>
                  </a:lnTo>
                  <a:lnTo>
                    <a:pt x="530529" y="12636"/>
                  </a:lnTo>
                  <a:lnTo>
                    <a:pt x="530529" y="25260"/>
                  </a:lnTo>
                  <a:lnTo>
                    <a:pt x="517906" y="25260"/>
                  </a:lnTo>
                  <a:lnTo>
                    <a:pt x="517906" y="37896"/>
                  </a:lnTo>
                  <a:lnTo>
                    <a:pt x="530542" y="37896"/>
                  </a:lnTo>
                  <a:lnTo>
                    <a:pt x="530542" y="25273"/>
                  </a:lnTo>
                  <a:lnTo>
                    <a:pt x="543166" y="25273"/>
                  </a:lnTo>
                  <a:lnTo>
                    <a:pt x="555790" y="25273"/>
                  </a:lnTo>
                  <a:lnTo>
                    <a:pt x="568426" y="25273"/>
                  </a:lnTo>
                  <a:lnTo>
                    <a:pt x="568426" y="37896"/>
                  </a:lnTo>
                  <a:lnTo>
                    <a:pt x="581050" y="37896"/>
                  </a:lnTo>
                  <a:lnTo>
                    <a:pt x="581050" y="25260"/>
                  </a:lnTo>
                  <a:close/>
                </a:path>
                <a:path w="619125" h="50800">
                  <a:moveTo>
                    <a:pt x="618947" y="0"/>
                  </a:moveTo>
                  <a:lnTo>
                    <a:pt x="606323" y="0"/>
                  </a:lnTo>
                  <a:lnTo>
                    <a:pt x="606323" y="12636"/>
                  </a:lnTo>
                  <a:lnTo>
                    <a:pt x="593699" y="12636"/>
                  </a:lnTo>
                  <a:lnTo>
                    <a:pt x="581063" y="12636"/>
                  </a:lnTo>
                  <a:lnTo>
                    <a:pt x="581063" y="25260"/>
                  </a:lnTo>
                  <a:lnTo>
                    <a:pt x="581063" y="37896"/>
                  </a:lnTo>
                  <a:lnTo>
                    <a:pt x="593686" y="37896"/>
                  </a:lnTo>
                  <a:lnTo>
                    <a:pt x="606323" y="37896"/>
                  </a:lnTo>
                  <a:lnTo>
                    <a:pt x="618947" y="37896"/>
                  </a:lnTo>
                  <a:lnTo>
                    <a:pt x="618947" y="25273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98145" y="4898491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23" y="12636"/>
                  </a:moveTo>
                  <a:lnTo>
                    <a:pt x="0" y="12636"/>
                  </a:lnTo>
                  <a:lnTo>
                    <a:pt x="0" y="25260"/>
                  </a:lnTo>
                  <a:lnTo>
                    <a:pt x="0" y="37896"/>
                  </a:lnTo>
                  <a:lnTo>
                    <a:pt x="12623" y="37896"/>
                  </a:lnTo>
                  <a:lnTo>
                    <a:pt x="12623" y="25273"/>
                  </a:lnTo>
                  <a:lnTo>
                    <a:pt x="12623" y="12636"/>
                  </a:lnTo>
                  <a:close/>
                </a:path>
                <a:path w="619125" h="50800">
                  <a:moveTo>
                    <a:pt x="25273" y="37896"/>
                  </a:moveTo>
                  <a:lnTo>
                    <a:pt x="12636" y="37896"/>
                  </a:lnTo>
                  <a:lnTo>
                    <a:pt x="12636" y="50533"/>
                  </a:lnTo>
                  <a:lnTo>
                    <a:pt x="25273" y="50533"/>
                  </a:lnTo>
                  <a:lnTo>
                    <a:pt x="25273" y="37896"/>
                  </a:lnTo>
                  <a:close/>
                </a:path>
                <a:path w="619125" h="50800">
                  <a:moveTo>
                    <a:pt x="50520" y="12636"/>
                  </a:moveTo>
                  <a:lnTo>
                    <a:pt x="37896" y="12636"/>
                  </a:lnTo>
                  <a:lnTo>
                    <a:pt x="37896" y="25260"/>
                  </a:lnTo>
                  <a:lnTo>
                    <a:pt x="25273" y="25260"/>
                  </a:lnTo>
                  <a:lnTo>
                    <a:pt x="25273" y="12636"/>
                  </a:lnTo>
                  <a:lnTo>
                    <a:pt x="12636" y="12636"/>
                  </a:lnTo>
                  <a:lnTo>
                    <a:pt x="12636" y="25273"/>
                  </a:lnTo>
                  <a:lnTo>
                    <a:pt x="25273" y="25273"/>
                  </a:lnTo>
                  <a:lnTo>
                    <a:pt x="25273" y="37896"/>
                  </a:lnTo>
                  <a:lnTo>
                    <a:pt x="37896" y="37896"/>
                  </a:lnTo>
                  <a:lnTo>
                    <a:pt x="50520" y="37896"/>
                  </a:lnTo>
                  <a:lnTo>
                    <a:pt x="50520" y="25273"/>
                  </a:lnTo>
                  <a:lnTo>
                    <a:pt x="50520" y="12636"/>
                  </a:lnTo>
                  <a:close/>
                </a:path>
                <a:path w="619125" h="50800">
                  <a:moveTo>
                    <a:pt x="63169" y="25260"/>
                  </a:moveTo>
                  <a:lnTo>
                    <a:pt x="50533" y="25260"/>
                  </a:lnTo>
                  <a:lnTo>
                    <a:pt x="50533" y="37896"/>
                  </a:lnTo>
                  <a:lnTo>
                    <a:pt x="50533" y="50533"/>
                  </a:lnTo>
                  <a:lnTo>
                    <a:pt x="63169" y="50533"/>
                  </a:lnTo>
                  <a:lnTo>
                    <a:pt x="63169" y="37896"/>
                  </a:lnTo>
                  <a:lnTo>
                    <a:pt x="63169" y="25260"/>
                  </a:lnTo>
                  <a:close/>
                </a:path>
                <a:path w="619125" h="50800">
                  <a:moveTo>
                    <a:pt x="88417" y="25260"/>
                  </a:moveTo>
                  <a:lnTo>
                    <a:pt x="75793" y="25260"/>
                  </a:lnTo>
                  <a:lnTo>
                    <a:pt x="75793" y="37896"/>
                  </a:lnTo>
                  <a:lnTo>
                    <a:pt x="88417" y="37896"/>
                  </a:lnTo>
                  <a:lnTo>
                    <a:pt x="88417" y="25260"/>
                  </a:lnTo>
                  <a:close/>
                </a:path>
                <a:path w="619125" h="50800">
                  <a:moveTo>
                    <a:pt x="113690" y="37896"/>
                  </a:moveTo>
                  <a:lnTo>
                    <a:pt x="101053" y="37896"/>
                  </a:lnTo>
                  <a:lnTo>
                    <a:pt x="101053" y="50533"/>
                  </a:lnTo>
                  <a:lnTo>
                    <a:pt x="113690" y="50533"/>
                  </a:lnTo>
                  <a:lnTo>
                    <a:pt x="113690" y="37896"/>
                  </a:lnTo>
                  <a:close/>
                </a:path>
                <a:path w="619125" h="50800">
                  <a:moveTo>
                    <a:pt x="126326" y="12636"/>
                  </a:moveTo>
                  <a:lnTo>
                    <a:pt x="113690" y="12636"/>
                  </a:lnTo>
                  <a:lnTo>
                    <a:pt x="101066" y="12636"/>
                  </a:lnTo>
                  <a:lnTo>
                    <a:pt x="88430" y="12636"/>
                  </a:lnTo>
                  <a:lnTo>
                    <a:pt x="88430" y="25273"/>
                  </a:lnTo>
                  <a:lnTo>
                    <a:pt x="101053" y="25273"/>
                  </a:lnTo>
                  <a:lnTo>
                    <a:pt x="113690" y="25273"/>
                  </a:lnTo>
                  <a:lnTo>
                    <a:pt x="113690" y="37896"/>
                  </a:lnTo>
                  <a:lnTo>
                    <a:pt x="126326" y="37896"/>
                  </a:lnTo>
                  <a:lnTo>
                    <a:pt x="126326" y="25273"/>
                  </a:lnTo>
                  <a:lnTo>
                    <a:pt x="126326" y="12636"/>
                  </a:lnTo>
                  <a:close/>
                </a:path>
                <a:path w="619125" h="50800">
                  <a:moveTo>
                    <a:pt x="164223" y="37896"/>
                  </a:moveTo>
                  <a:lnTo>
                    <a:pt x="151587" y="37896"/>
                  </a:lnTo>
                  <a:lnTo>
                    <a:pt x="138950" y="37896"/>
                  </a:lnTo>
                  <a:lnTo>
                    <a:pt x="138950" y="50533"/>
                  </a:lnTo>
                  <a:lnTo>
                    <a:pt x="151587" y="50533"/>
                  </a:lnTo>
                  <a:lnTo>
                    <a:pt x="164223" y="50533"/>
                  </a:lnTo>
                  <a:lnTo>
                    <a:pt x="164223" y="37896"/>
                  </a:lnTo>
                  <a:close/>
                </a:path>
                <a:path w="619125" h="50800">
                  <a:moveTo>
                    <a:pt x="176847" y="12636"/>
                  </a:moveTo>
                  <a:lnTo>
                    <a:pt x="164211" y="12636"/>
                  </a:lnTo>
                  <a:lnTo>
                    <a:pt x="164211" y="25273"/>
                  </a:lnTo>
                  <a:lnTo>
                    <a:pt x="176847" y="25273"/>
                  </a:lnTo>
                  <a:lnTo>
                    <a:pt x="176847" y="12636"/>
                  </a:lnTo>
                  <a:close/>
                </a:path>
                <a:path w="619125" h="50800">
                  <a:moveTo>
                    <a:pt x="214744" y="37896"/>
                  </a:moveTo>
                  <a:lnTo>
                    <a:pt x="202120" y="37896"/>
                  </a:lnTo>
                  <a:lnTo>
                    <a:pt x="202120" y="25260"/>
                  </a:lnTo>
                  <a:lnTo>
                    <a:pt x="189484" y="25260"/>
                  </a:lnTo>
                  <a:lnTo>
                    <a:pt x="189484" y="37896"/>
                  </a:lnTo>
                  <a:lnTo>
                    <a:pt x="189484" y="50533"/>
                  </a:lnTo>
                  <a:lnTo>
                    <a:pt x="202107" y="50533"/>
                  </a:lnTo>
                  <a:lnTo>
                    <a:pt x="214744" y="50533"/>
                  </a:lnTo>
                  <a:lnTo>
                    <a:pt x="214744" y="37896"/>
                  </a:lnTo>
                  <a:close/>
                </a:path>
                <a:path w="619125" h="50800">
                  <a:moveTo>
                    <a:pt x="290537" y="37896"/>
                  </a:moveTo>
                  <a:lnTo>
                    <a:pt x="277901" y="37896"/>
                  </a:lnTo>
                  <a:lnTo>
                    <a:pt x="277901" y="25273"/>
                  </a:lnTo>
                  <a:lnTo>
                    <a:pt x="277901" y="12636"/>
                  </a:lnTo>
                  <a:lnTo>
                    <a:pt x="265277" y="12636"/>
                  </a:lnTo>
                  <a:lnTo>
                    <a:pt x="252641" y="12636"/>
                  </a:lnTo>
                  <a:lnTo>
                    <a:pt x="240004" y="12636"/>
                  </a:lnTo>
                  <a:lnTo>
                    <a:pt x="240004" y="25260"/>
                  </a:lnTo>
                  <a:lnTo>
                    <a:pt x="227368" y="25260"/>
                  </a:lnTo>
                  <a:lnTo>
                    <a:pt x="227368" y="37896"/>
                  </a:lnTo>
                  <a:lnTo>
                    <a:pt x="227368" y="50533"/>
                  </a:lnTo>
                  <a:lnTo>
                    <a:pt x="240004" y="50533"/>
                  </a:lnTo>
                  <a:lnTo>
                    <a:pt x="252641" y="50533"/>
                  </a:lnTo>
                  <a:lnTo>
                    <a:pt x="252641" y="37896"/>
                  </a:lnTo>
                  <a:lnTo>
                    <a:pt x="240004" y="37896"/>
                  </a:lnTo>
                  <a:lnTo>
                    <a:pt x="240004" y="25273"/>
                  </a:lnTo>
                  <a:lnTo>
                    <a:pt x="252641" y="25273"/>
                  </a:lnTo>
                  <a:lnTo>
                    <a:pt x="252641" y="37896"/>
                  </a:lnTo>
                  <a:lnTo>
                    <a:pt x="265264" y="37896"/>
                  </a:lnTo>
                  <a:lnTo>
                    <a:pt x="265264" y="50533"/>
                  </a:lnTo>
                  <a:lnTo>
                    <a:pt x="277901" y="50533"/>
                  </a:lnTo>
                  <a:lnTo>
                    <a:pt x="290537" y="50533"/>
                  </a:lnTo>
                  <a:lnTo>
                    <a:pt x="290537" y="37896"/>
                  </a:lnTo>
                  <a:close/>
                </a:path>
                <a:path w="619125" h="50800">
                  <a:moveTo>
                    <a:pt x="315798" y="12636"/>
                  </a:moveTo>
                  <a:lnTo>
                    <a:pt x="303174" y="12636"/>
                  </a:lnTo>
                  <a:lnTo>
                    <a:pt x="290537" y="12636"/>
                  </a:lnTo>
                  <a:lnTo>
                    <a:pt x="290537" y="25273"/>
                  </a:lnTo>
                  <a:lnTo>
                    <a:pt x="303161" y="25273"/>
                  </a:lnTo>
                  <a:lnTo>
                    <a:pt x="315798" y="25273"/>
                  </a:lnTo>
                  <a:lnTo>
                    <a:pt x="315798" y="12636"/>
                  </a:lnTo>
                  <a:close/>
                </a:path>
                <a:path w="619125" h="50800">
                  <a:moveTo>
                    <a:pt x="353682" y="25260"/>
                  </a:moveTo>
                  <a:lnTo>
                    <a:pt x="341058" y="25260"/>
                  </a:lnTo>
                  <a:lnTo>
                    <a:pt x="341058" y="12636"/>
                  </a:lnTo>
                  <a:lnTo>
                    <a:pt x="328422" y="12636"/>
                  </a:lnTo>
                  <a:lnTo>
                    <a:pt x="328422" y="25260"/>
                  </a:lnTo>
                  <a:lnTo>
                    <a:pt x="328422" y="37896"/>
                  </a:lnTo>
                  <a:lnTo>
                    <a:pt x="315798" y="37896"/>
                  </a:lnTo>
                  <a:lnTo>
                    <a:pt x="303161" y="37896"/>
                  </a:lnTo>
                  <a:lnTo>
                    <a:pt x="303161" y="50533"/>
                  </a:lnTo>
                  <a:lnTo>
                    <a:pt x="315798" y="50533"/>
                  </a:lnTo>
                  <a:lnTo>
                    <a:pt x="328434" y="50533"/>
                  </a:lnTo>
                  <a:lnTo>
                    <a:pt x="328434" y="37896"/>
                  </a:lnTo>
                  <a:lnTo>
                    <a:pt x="341058" y="37896"/>
                  </a:lnTo>
                  <a:lnTo>
                    <a:pt x="353682" y="37896"/>
                  </a:lnTo>
                  <a:lnTo>
                    <a:pt x="353682" y="25260"/>
                  </a:lnTo>
                  <a:close/>
                </a:path>
                <a:path w="619125" h="50800">
                  <a:moveTo>
                    <a:pt x="404215" y="37896"/>
                  </a:moveTo>
                  <a:lnTo>
                    <a:pt x="391591" y="37896"/>
                  </a:lnTo>
                  <a:lnTo>
                    <a:pt x="378955" y="37896"/>
                  </a:lnTo>
                  <a:lnTo>
                    <a:pt x="378955" y="50533"/>
                  </a:lnTo>
                  <a:lnTo>
                    <a:pt x="391579" y="50533"/>
                  </a:lnTo>
                  <a:lnTo>
                    <a:pt x="404215" y="50533"/>
                  </a:lnTo>
                  <a:lnTo>
                    <a:pt x="404215" y="37896"/>
                  </a:lnTo>
                  <a:close/>
                </a:path>
                <a:path w="619125" h="50800">
                  <a:moveTo>
                    <a:pt x="404215" y="12636"/>
                  </a:moveTo>
                  <a:lnTo>
                    <a:pt x="391591" y="12636"/>
                  </a:lnTo>
                  <a:lnTo>
                    <a:pt x="378955" y="12636"/>
                  </a:lnTo>
                  <a:lnTo>
                    <a:pt x="378955" y="25260"/>
                  </a:lnTo>
                  <a:lnTo>
                    <a:pt x="366331" y="25260"/>
                  </a:lnTo>
                  <a:lnTo>
                    <a:pt x="366331" y="12636"/>
                  </a:lnTo>
                  <a:lnTo>
                    <a:pt x="353695" y="12636"/>
                  </a:lnTo>
                  <a:lnTo>
                    <a:pt x="353695" y="25260"/>
                  </a:lnTo>
                  <a:lnTo>
                    <a:pt x="353695" y="37896"/>
                  </a:lnTo>
                  <a:lnTo>
                    <a:pt x="366318" y="37896"/>
                  </a:lnTo>
                  <a:lnTo>
                    <a:pt x="378955" y="37896"/>
                  </a:lnTo>
                  <a:lnTo>
                    <a:pt x="378955" y="25273"/>
                  </a:lnTo>
                  <a:lnTo>
                    <a:pt x="391579" y="25273"/>
                  </a:lnTo>
                  <a:lnTo>
                    <a:pt x="404215" y="25273"/>
                  </a:lnTo>
                  <a:lnTo>
                    <a:pt x="404215" y="12636"/>
                  </a:lnTo>
                  <a:close/>
                </a:path>
                <a:path w="619125" h="50800">
                  <a:moveTo>
                    <a:pt x="429488" y="12636"/>
                  </a:moveTo>
                  <a:lnTo>
                    <a:pt x="416852" y="12636"/>
                  </a:lnTo>
                  <a:lnTo>
                    <a:pt x="416852" y="25273"/>
                  </a:lnTo>
                  <a:lnTo>
                    <a:pt x="429488" y="25273"/>
                  </a:lnTo>
                  <a:lnTo>
                    <a:pt x="429488" y="12636"/>
                  </a:lnTo>
                  <a:close/>
                </a:path>
                <a:path w="619125" h="50800">
                  <a:moveTo>
                    <a:pt x="517893" y="0"/>
                  </a:moveTo>
                  <a:lnTo>
                    <a:pt x="505269" y="0"/>
                  </a:lnTo>
                  <a:lnTo>
                    <a:pt x="492633" y="0"/>
                  </a:lnTo>
                  <a:lnTo>
                    <a:pt x="492633" y="12636"/>
                  </a:lnTo>
                  <a:lnTo>
                    <a:pt x="480009" y="12636"/>
                  </a:lnTo>
                  <a:lnTo>
                    <a:pt x="467372" y="12636"/>
                  </a:lnTo>
                  <a:lnTo>
                    <a:pt x="454748" y="12636"/>
                  </a:lnTo>
                  <a:lnTo>
                    <a:pt x="454748" y="25260"/>
                  </a:lnTo>
                  <a:lnTo>
                    <a:pt x="442112" y="25260"/>
                  </a:lnTo>
                  <a:lnTo>
                    <a:pt x="442112" y="37896"/>
                  </a:lnTo>
                  <a:lnTo>
                    <a:pt x="442112" y="50533"/>
                  </a:lnTo>
                  <a:lnTo>
                    <a:pt x="454748" y="50533"/>
                  </a:lnTo>
                  <a:lnTo>
                    <a:pt x="454748" y="37896"/>
                  </a:lnTo>
                  <a:lnTo>
                    <a:pt x="454748" y="25273"/>
                  </a:lnTo>
                  <a:lnTo>
                    <a:pt x="467372" y="25273"/>
                  </a:lnTo>
                  <a:lnTo>
                    <a:pt x="480009" y="25273"/>
                  </a:lnTo>
                  <a:lnTo>
                    <a:pt x="492633" y="25273"/>
                  </a:lnTo>
                  <a:lnTo>
                    <a:pt x="492633" y="37896"/>
                  </a:lnTo>
                  <a:lnTo>
                    <a:pt x="505269" y="37896"/>
                  </a:lnTo>
                  <a:lnTo>
                    <a:pt x="505269" y="25273"/>
                  </a:lnTo>
                  <a:lnTo>
                    <a:pt x="517893" y="25273"/>
                  </a:lnTo>
                  <a:lnTo>
                    <a:pt x="517893" y="12636"/>
                  </a:lnTo>
                  <a:lnTo>
                    <a:pt x="517893" y="0"/>
                  </a:lnTo>
                  <a:close/>
                </a:path>
                <a:path w="619125" h="50800">
                  <a:moveTo>
                    <a:pt x="581050" y="0"/>
                  </a:moveTo>
                  <a:lnTo>
                    <a:pt x="568426" y="0"/>
                  </a:lnTo>
                  <a:lnTo>
                    <a:pt x="555802" y="0"/>
                  </a:lnTo>
                  <a:lnTo>
                    <a:pt x="543166" y="0"/>
                  </a:lnTo>
                  <a:lnTo>
                    <a:pt x="543166" y="12636"/>
                  </a:lnTo>
                  <a:lnTo>
                    <a:pt x="530542" y="12636"/>
                  </a:lnTo>
                  <a:lnTo>
                    <a:pt x="517906" y="12636"/>
                  </a:lnTo>
                  <a:lnTo>
                    <a:pt x="517906" y="25260"/>
                  </a:lnTo>
                  <a:lnTo>
                    <a:pt x="517906" y="37896"/>
                  </a:lnTo>
                  <a:lnTo>
                    <a:pt x="530542" y="37896"/>
                  </a:lnTo>
                  <a:lnTo>
                    <a:pt x="530542" y="25273"/>
                  </a:lnTo>
                  <a:lnTo>
                    <a:pt x="543166" y="25273"/>
                  </a:lnTo>
                  <a:lnTo>
                    <a:pt x="543166" y="37896"/>
                  </a:lnTo>
                  <a:lnTo>
                    <a:pt x="555802" y="37896"/>
                  </a:lnTo>
                  <a:lnTo>
                    <a:pt x="555802" y="25273"/>
                  </a:lnTo>
                  <a:lnTo>
                    <a:pt x="555802" y="12636"/>
                  </a:lnTo>
                  <a:lnTo>
                    <a:pt x="568426" y="12636"/>
                  </a:lnTo>
                  <a:lnTo>
                    <a:pt x="568426" y="25260"/>
                  </a:lnTo>
                  <a:lnTo>
                    <a:pt x="568426" y="37896"/>
                  </a:lnTo>
                  <a:lnTo>
                    <a:pt x="581050" y="37896"/>
                  </a:lnTo>
                  <a:lnTo>
                    <a:pt x="581050" y="25273"/>
                  </a:lnTo>
                  <a:lnTo>
                    <a:pt x="581050" y="12636"/>
                  </a:lnTo>
                  <a:lnTo>
                    <a:pt x="581050" y="0"/>
                  </a:lnTo>
                  <a:close/>
                </a:path>
                <a:path w="619125" h="50800">
                  <a:moveTo>
                    <a:pt x="618947" y="0"/>
                  </a:moveTo>
                  <a:lnTo>
                    <a:pt x="606323" y="0"/>
                  </a:lnTo>
                  <a:lnTo>
                    <a:pt x="593686" y="0"/>
                  </a:lnTo>
                  <a:lnTo>
                    <a:pt x="593686" y="12636"/>
                  </a:lnTo>
                  <a:lnTo>
                    <a:pt x="606323" y="12636"/>
                  </a:lnTo>
                  <a:lnTo>
                    <a:pt x="606323" y="25260"/>
                  </a:lnTo>
                  <a:lnTo>
                    <a:pt x="593686" y="25260"/>
                  </a:lnTo>
                  <a:lnTo>
                    <a:pt x="593686" y="37896"/>
                  </a:lnTo>
                  <a:lnTo>
                    <a:pt x="606323" y="37896"/>
                  </a:lnTo>
                  <a:lnTo>
                    <a:pt x="618947" y="37896"/>
                  </a:lnTo>
                  <a:lnTo>
                    <a:pt x="618947" y="25273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98145" y="4936388"/>
              <a:ext cx="593725" cy="50800"/>
            </a:xfrm>
            <a:custGeom>
              <a:avLst/>
              <a:gdLst/>
              <a:ahLst/>
              <a:cxnLst/>
              <a:rect l="l" t="t" r="r" b="b"/>
              <a:pathLst>
                <a:path w="593725" h="50800">
                  <a:moveTo>
                    <a:pt x="12623" y="25260"/>
                  </a:moveTo>
                  <a:lnTo>
                    <a:pt x="0" y="25260"/>
                  </a:lnTo>
                  <a:lnTo>
                    <a:pt x="0" y="37909"/>
                  </a:lnTo>
                  <a:lnTo>
                    <a:pt x="12623" y="37909"/>
                  </a:lnTo>
                  <a:lnTo>
                    <a:pt x="12623" y="25260"/>
                  </a:lnTo>
                  <a:close/>
                </a:path>
                <a:path w="593725" h="50800">
                  <a:moveTo>
                    <a:pt x="50520" y="25260"/>
                  </a:moveTo>
                  <a:lnTo>
                    <a:pt x="37909" y="25260"/>
                  </a:lnTo>
                  <a:lnTo>
                    <a:pt x="25273" y="25260"/>
                  </a:lnTo>
                  <a:lnTo>
                    <a:pt x="12636" y="25260"/>
                  </a:lnTo>
                  <a:lnTo>
                    <a:pt x="12636" y="37909"/>
                  </a:lnTo>
                  <a:lnTo>
                    <a:pt x="25273" y="37909"/>
                  </a:lnTo>
                  <a:lnTo>
                    <a:pt x="37896" y="37909"/>
                  </a:lnTo>
                  <a:lnTo>
                    <a:pt x="37896" y="50533"/>
                  </a:lnTo>
                  <a:lnTo>
                    <a:pt x="50520" y="50533"/>
                  </a:lnTo>
                  <a:lnTo>
                    <a:pt x="50520" y="37909"/>
                  </a:lnTo>
                  <a:lnTo>
                    <a:pt x="50520" y="25260"/>
                  </a:lnTo>
                  <a:close/>
                </a:path>
                <a:path w="593725" h="50800">
                  <a:moveTo>
                    <a:pt x="88417" y="37896"/>
                  </a:moveTo>
                  <a:lnTo>
                    <a:pt x="75793" y="37896"/>
                  </a:lnTo>
                  <a:lnTo>
                    <a:pt x="75793" y="50533"/>
                  </a:lnTo>
                  <a:lnTo>
                    <a:pt x="88417" y="50533"/>
                  </a:lnTo>
                  <a:lnTo>
                    <a:pt x="88417" y="37896"/>
                  </a:lnTo>
                  <a:close/>
                </a:path>
                <a:path w="593725" h="50800">
                  <a:moveTo>
                    <a:pt x="88417" y="12623"/>
                  </a:moveTo>
                  <a:lnTo>
                    <a:pt x="75806" y="12623"/>
                  </a:lnTo>
                  <a:lnTo>
                    <a:pt x="63169" y="12623"/>
                  </a:lnTo>
                  <a:lnTo>
                    <a:pt x="50533" y="12623"/>
                  </a:lnTo>
                  <a:lnTo>
                    <a:pt x="50533" y="25260"/>
                  </a:lnTo>
                  <a:lnTo>
                    <a:pt x="50533" y="37896"/>
                  </a:lnTo>
                  <a:lnTo>
                    <a:pt x="50533" y="50533"/>
                  </a:lnTo>
                  <a:lnTo>
                    <a:pt x="63169" y="50533"/>
                  </a:lnTo>
                  <a:lnTo>
                    <a:pt x="63169" y="37909"/>
                  </a:lnTo>
                  <a:lnTo>
                    <a:pt x="63169" y="25260"/>
                  </a:lnTo>
                  <a:lnTo>
                    <a:pt x="75793" y="25260"/>
                  </a:lnTo>
                  <a:lnTo>
                    <a:pt x="88417" y="25260"/>
                  </a:lnTo>
                  <a:lnTo>
                    <a:pt x="88417" y="12623"/>
                  </a:lnTo>
                  <a:close/>
                </a:path>
                <a:path w="593725" h="50800">
                  <a:moveTo>
                    <a:pt x="126326" y="12623"/>
                  </a:moveTo>
                  <a:lnTo>
                    <a:pt x="113690" y="12623"/>
                  </a:lnTo>
                  <a:lnTo>
                    <a:pt x="101066" y="12623"/>
                  </a:lnTo>
                  <a:lnTo>
                    <a:pt x="88430" y="12623"/>
                  </a:lnTo>
                  <a:lnTo>
                    <a:pt x="88430" y="25260"/>
                  </a:lnTo>
                  <a:lnTo>
                    <a:pt x="101053" y="25260"/>
                  </a:lnTo>
                  <a:lnTo>
                    <a:pt x="101053" y="37896"/>
                  </a:lnTo>
                  <a:lnTo>
                    <a:pt x="101053" y="50533"/>
                  </a:lnTo>
                  <a:lnTo>
                    <a:pt x="113690" y="50533"/>
                  </a:lnTo>
                  <a:lnTo>
                    <a:pt x="113690" y="37909"/>
                  </a:lnTo>
                  <a:lnTo>
                    <a:pt x="126326" y="37909"/>
                  </a:lnTo>
                  <a:lnTo>
                    <a:pt x="126326" y="25260"/>
                  </a:lnTo>
                  <a:lnTo>
                    <a:pt x="126326" y="12623"/>
                  </a:lnTo>
                  <a:close/>
                </a:path>
                <a:path w="593725" h="50800">
                  <a:moveTo>
                    <a:pt x="151587" y="25260"/>
                  </a:moveTo>
                  <a:lnTo>
                    <a:pt x="138950" y="25260"/>
                  </a:lnTo>
                  <a:lnTo>
                    <a:pt x="138950" y="37909"/>
                  </a:lnTo>
                  <a:lnTo>
                    <a:pt x="151587" y="37909"/>
                  </a:lnTo>
                  <a:lnTo>
                    <a:pt x="151587" y="25260"/>
                  </a:lnTo>
                  <a:close/>
                </a:path>
                <a:path w="593725" h="50800">
                  <a:moveTo>
                    <a:pt x="189484" y="12623"/>
                  </a:moveTo>
                  <a:lnTo>
                    <a:pt x="176847" y="12623"/>
                  </a:lnTo>
                  <a:lnTo>
                    <a:pt x="164211" y="12623"/>
                  </a:lnTo>
                  <a:lnTo>
                    <a:pt x="164211" y="25260"/>
                  </a:lnTo>
                  <a:lnTo>
                    <a:pt x="176847" y="25260"/>
                  </a:lnTo>
                  <a:lnTo>
                    <a:pt x="189484" y="25260"/>
                  </a:lnTo>
                  <a:lnTo>
                    <a:pt x="189484" y="12623"/>
                  </a:lnTo>
                  <a:close/>
                </a:path>
                <a:path w="593725" h="50800">
                  <a:moveTo>
                    <a:pt x="240004" y="12623"/>
                  </a:moveTo>
                  <a:lnTo>
                    <a:pt x="227380" y="12623"/>
                  </a:lnTo>
                  <a:lnTo>
                    <a:pt x="214744" y="12623"/>
                  </a:lnTo>
                  <a:lnTo>
                    <a:pt x="214744" y="25260"/>
                  </a:lnTo>
                  <a:lnTo>
                    <a:pt x="214744" y="37896"/>
                  </a:lnTo>
                  <a:lnTo>
                    <a:pt x="202120" y="37896"/>
                  </a:lnTo>
                  <a:lnTo>
                    <a:pt x="202120" y="25260"/>
                  </a:lnTo>
                  <a:lnTo>
                    <a:pt x="214744" y="25260"/>
                  </a:lnTo>
                  <a:lnTo>
                    <a:pt x="214744" y="12623"/>
                  </a:lnTo>
                  <a:lnTo>
                    <a:pt x="202107" y="12623"/>
                  </a:lnTo>
                  <a:lnTo>
                    <a:pt x="202107" y="25260"/>
                  </a:lnTo>
                  <a:lnTo>
                    <a:pt x="189484" y="25260"/>
                  </a:lnTo>
                  <a:lnTo>
                    <a:pt x="189484" y="37896"/>
                  </a:lnTo>
                  <a:lnTo>
                    <a:pt x="176847" y="37896"/>
                  </a:lnTo>
                  <a:lnTo>
                    <a:pt x="176847" y="50533"/>
                  </a:lnTo>
                  <a:lnTo>
                    <a:pt x="227380" y="50533"/>
                  </a:lnTo>
                  <a:lnTo>
                    <a:pt x="227380" y="37909"/>
                  </a:lnTo>
                  <a:lnTo>
                    <a:pt x="240004" y="37909"/>
                  </a:lnTo>
                  <a:lnTo>
                    <a:pt x="240004" y="25260"/>
                  </a:lnTo>
                  <a:lnTo>
                    <a:pt x="240004" y="12623"/>
                  </a:lnTo>
                  <a:close/>
                </a:path>
                <a:path w="593725" h="50800">
                  <a:moveTo>
                    <a:pt x="353682" y="12623"/>
                  </a:moveTo>
                  <a:lnTo>
                    <a:pt x="353682" y="12623"/>
                  </a:lnTo>
                  <a:lnTo>
                    <a:pt x="277901" y="12623"/>
                  </a:lnTo>
                  <a:lnTo>
                    <a:pt x="277901" y="25260"/>
                  </a:lnTo>
                  <a:lnTo>
                    <a:pt x="265264" y="25260"/>
                  </a:lnTo>
                  <a:lnTo>
                    <a:pt x="265264" y="37909"/>
                  </a:lnTo>
                  <a:lnTo>
                    <a:pt x="277901" y="37909"/>
                  </a:lnTo>
                  <a:lnTo>
                    <a:pt x="290537" y="37909"/>
                  </a:lnTo>
                  <a:lnTo>
                    <a:pt x="290537" y="25260"/>
                  </a:lnTo>
                  <a:lnTo>
                    <a:pt x="303161" y="25260"/>
                  </a:lnTo>
                  <a:lnTo>
                    <a:pt x="315798" y="25260"/>
                  </a:lnTo>
                  <a:lnTo>
                    <a:pt x="328422" y="25260"/>
                  </a:lnTo>
                  <a:lnTo>
                    <a:pt x="328422" y="37909"/>
                  </a:lnTo>
                  <a:lnTo>
                    <a:pt x="341058" y="37909"/>
                  </a:lnTo>
                  <a:lnTo>
                    <a:pt x="353682" y="37909"/>
                  </a:lnTo>
                  <a:lnTo>
                    <a:pt x="353682" y="25260"/>
                  </a:lnTo>
                  <a:lnTo>
                    <a:pt x="353682" y="12623"/>
                  </a:lnTo>
                  <a:close/>
                </a:path>
                <a:path w="593725" h="50800">
                  <a:moveTo>
                    <a:pt x="404215" y="12623"/>
                  </a:moveTo>
                  <a:lnTo>
                    <a:pt x="404215" y="12623"/>
                  </a:lnTo>
                  <a:lnTo>
                    <a:pt x="353695" y="12623"/>
                  </a:lnTo>
                  <a:lnTo>
                    <a:pt x="353695" y="25260"/>
                  </a:lnTo>
                  <a:lnTo>
                    <a:pt x="366318" y="25260"/>
                  </a:lnTo>
                  <a:lnTo>
                    <a:pt x="366318" y="37909"/>
                  </a:lnTo>
                  <a:lnTo>
                    <a:pt x="378955" y="37909"/>
                  </a:lnTo>
                  <a:lnTo>
                    <a:pt x="391591" y="37909"/>
                  </a:lnTo>
                  <a:lnTo>
                    <a:pt x="391591" y="25260"/>
                  </a:lnTo>
                  <a:lnTo>
                    <a:pt x="404215" y="25260"/>
                  </a:lnTo>
                  <a:lnTo>
                    <a:pt x="404215" y="12623"/>
                  </a:lnTo>
                  <a:close/>
                </a:path>
                <a:path w="593725" h="50800">
                  <a:moveTo>
                    <a:pt x="416839" y="25260"/>
                  </a:moveTo>
                  <a:lnTo>
                    <a:pt x="404215" y="25260"/>
                  </a:lnTo>
                  <a:lnTo>
                    <a:pt x="404215" y="37909"/>
                  </a:lnTo>
                  <a:lnTo>
                    <a:pt x="416839" y="37909"/>
                  </a:lnTo>
                  <a:lnTo>
                    <a:pt x="416839" y="25260"/>
                  </a:lnTo>
                  <a:close/>
                </a:path>
                <a:path w="593725" h="50800">
                  <a:moveTo>
                    <a:pt x="467372" y="25260"/>
                  </a:moveTo>
                  <a:lnTo>
                    <a:pt x="454748" y="25260"/>
                  </a:lnTo>
                  <a:lnTo>
                    <a:pt x="442112" y="25260"/>
                  </a:lnTo>
                  <a:lnTo>
                    <a:pt x="442112" y="37909"/>
                  </a:lnTo>
                  <a:lnTo>
                    <a:pt x="454748" y="37909"/>
                  </a:lnTo>
                  <a:lnTo>
                    <a:pt x="467372" y="37909"/>
                  </a:lnTo>
                  <a:lnTo>
                    <a:pt x="467372" y="25260"/>
                  </a:lnTo>
                  <a:close/>
                </a:path>
                <a:path w="593725" h="50800">
                  <a:moveTo>
                    <a:pt x="480009" y="0"/>
                  </a:moveTo>
                  <a:lnTo>
                    <a:pt x="467372" y="0"/>
                  </a:lnTo>
                  <a:lnTo>
                    <a:pt x="454748" y="0"/>
                  </a:lnTo>
                  <a:lnTo>
                    <a:pt x="442112" y="0"/>
                  </a:lnTo>
                  <a:lnTo>
                    <a:pt x="442112" y="12623"/>
                  </a:lnTo>
                  <a:lnTo>
                    <a:pt x="429475" y="12623"/>
                  </a:lnTo>
                  <a:lnTo>
                    <a:pt x="429475" y="25260"/>
                  </a:lnTo>
                  <a:lnTo>
                    <a:pt x="416852" y="25260"/>
                  </a:lnTo>
                  <a:lnTo>
                    <a:pt x="416852" y="37909"/>
                  </a:lnTo>
                  <a:lnTo>
                    <a:pt x="429488" y="37909"/>
                  </a:lnTo>
                  <a:lnTo>
                    <a:pt x="429488" y="25260"/>
                  </a:lnTo>
                  <a:lnTo>
                    <a:pt x="442112" y="25260"/>
                  </a:lnTo>
                  <a:lnTo>
                    <a:pt x="442112" y="12636"/>
                  </a:lnTo>
                  <a:lnTo>
                    <a:pt x="454748" y="12636"/>
                  </a:lnTo>
                  <a:lnTo>
                    <a:pt x="467372" y="12636"/>
                  </a:lnTo>
                  <a:lnTo>
                    <a:pt x="467372" y="25260"/>
                  </a:lnTo>
                  <a:lnTo>
                    <a:pt x="480009" y="25260"/>
                  </a:lnTo>
                  <a:lnTo>
                    <a:pt x="480009" y="12636"/>
                  </a:lnTo>
                  <a:lnTo>
                    <a:pt x="480009" y="0"/>
                  </a:lnTo>
                  <a:close/>
                </a:path>
                <a:path w="593725" h="50800">
                  <a:moveTo>
                    <a:pt x="517893" y="12623"/>
                  </a:moveTo>
                  <a:lnTo>
                    <a:pt x="505269" y="12623"/>
                  </a:lnTo>
                  <a:lnTo>
                    <a:pt x="492633" y="12623"/>
                  </a:lnTo>
                  <a:lnTo>
                    <a:pt x="492633" y="25260"/>
                  </a:lnTo>
                  <a:lnTo>
                    <a:pt x="492633" y="37909"/>
                  </a:lnTo>
                  <a:lnTo>
                    <a:pt x="505269" y="37909"/>
                  </a:lnTo>
                  <a:lnTo>
                    <a:pt x="517893" y="37909"/>
                  </a:lnTo>
                  <a:lnTo>
                    <a:pt x="517893" y="25260"/>
                  </a:lnTo>
                  <a:lnTo>
                    <a:pt x="517893" y="12623"/>
                  </a:lnTo>
                  <a:close/>
                </a:path>
                <a:path w="593725" h="50800">
                  <a:moveTo>
                    <a:pt x="581050" y="12623"/>
                  </a:moveTo>
                  <a:lnTo>
                    <a:pt x="568426" y="12623"/>
                  </a:lnTo>
                  <a:lnTo>
                    <a:pt x="568426" y="0"/>
                  </a:lnTo>
                  <a:lnTo>
                    <a:pt x="555802" y="0"/>
                  </a:lnTo>
                  <a:lnTo>
                    <a:pt x="517906" y="0"/>
                  </a:lnTo>
                  <a:lnTo>
                    <a:pt x="517906" y="12623"/>
                  </a:lnTo>
                  <a:lnTo>
                    <a:pt x="517906" y="25260"/>
                  </a:lnTo>
                  <a:lnTo>
                    <a:pt x="530529" y="25260"/>
                  </a:lnTo>
                  <a:lnTo>
                    <a:pt x="543166" y="25260"/>
                  </a:lnTo>
                  <a:lnTo>
                    <a:pt x="555790" y="25260"/>
                  </a:lnTo>
                  <a:lnTo>
                    <a:pt x="555790" y="37909"/>
                  </a:lnTo>
                  <a:lnTo>
                    <a:pt x="568426" y="37909"/>
                  </a:lnTo>
                  <a:lnTo>
                    <a:pt x="568426" y="25260"/>
                  </a:lnTo>
                  <a:lnTo>
                    <a:pt x="581050" y="25260"/>
                  </a:lnTo>
                  <a:lnTo>
                    <a:pt x="581050" y="12623"/>
                  </a:lnTo>
                  <a:close/>
                </a:path>
                <a:path w="593725" h="50800">
                  <a:moveTo>
                    <a:pt x="593699" y="25260"/>
                  </a:moveTo>
                  <a:lnTo>
                    <a:pt x="581063" y="25260"/>
                  </a:lnTo>
                  <a:lnTo>
                    <a:pt x="581063" y="37909"/>
                  </a:lnTo>
                  <a:lnTo>
                    <a:pt x="593699" y="37909"/>
                  </a:lnTo>
                  <a:lnTo>
                    <a:pt x="593699" y="25260"/>
                  </a:lnTo>
                  <a:close/>
                </a:path>
                <a:path w="593725" h="50800">
                  <a:moveTo>
                    <a:pt x="593699" y="0"/>
                  </a:moveTo>
                  <a:lnTo>
                    <a:pt x="581063" y="0"/>
                  </a:lnTo>
                  <a:lnTo>
                    <a:pt x="581063" y="12636"/>
                  </a:lnTo>
                  <a:lnTo>
                    <a:pt x="593699" y="12636"/>
                  </a:lnTo>
                  <a:lnTo>
                    <a:pt x="59369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98145" y="4974284"/>
              <a:ext cx="619125" cy="38100"/>
            </a:xfrm>
            <a:custGeom>
              <a:avLst/>
              <a:gdLst/>
              <a:ahLst/>
              <a:cxnLst/>
              <a:rect l="l" t="t" r="r" b="b"/>
              <a:pathLst>
                <a:path w="619125" h="38100">
                  <a:moveTo>
                    <a:pt x="12623" y="25260"/>
                  </a:moveTo>
                  <a:lnTo>
                    <a:pt x="0" y="25260"/>
                  </a:lnTo>
                  <a:lnTo>
                    <a:pt x="0" y="37896"/>
                  </a:lnTo>
                  <a:lnTo>
                    <a:pt x="12623" y="37896"/>
                  </a:lnTo>
                  <a:lnTo>
                    <a:pt x="12623" y="25260"/>
                  </a:lnTo>
                  <a:close/>
                </a:path>
                <a:path w="619125" h="38100">
                  <a:moveTo>
                    <a:pt x="25273" y="25260"/>
                  </a:moveTo>
                  <a:lnTo>
                    <a:pt x="12636" y="25260"/>
                  </a:lnTo>
                  <a:lnTo>
                    <a:pt x="12636" y="37896"/>
                  </a:lnTo>
                  <a:lnTo>
                    <a:pt x="25273" y="37896"/>
                  </a:lnTo>
                  <a:lnTo>
                    <a:pt x="25273" y="25260"/>
                  </a:lnTo>
                  <a:close/>
                </a:path>
                <a:path w="619125" h="38100">
                  <a:moveTo>
                    <a:pt x="37909" y="12623"/>
                  </a:moveTo>
                  <a:lnTo>
                    <a:pt x="25273" y="12623"/>
                  </a:lnTo>
                  <a:lnTo>
                    <a:pt x="25273" y="25260"/>
                  </a:lnTo>
                  <a:lnTo>
                    <a:pt x="37909" y="25260"/>
                  </a:lnTo>
                  <a:lnTo>
                    <a:pt x="37909" y="12623"/>
                  </a:lnTo>
                  <a:close/>
                </a:path>
                <a:path w="619125" h="38100">
                  <a:moveTo>
                    <a:pt x="88417" y="25260"/>
                  </a:moveTo>
                  <a:lnTo>
                    <a:pt x="75806" y="25260"/>
                  </a:lnTo>
                  <a:lnTo>
                    <a:pt x="63169" y="25260"/>
                  </a:lnTo>
                  <a:lnTo>
                    <a:pt x="63169" y="12623"/>
                  </a:lnTo>
                  <a:lnTo>
                    <a:pt x="50533" y="12623"/>
                  </a:lnTo>
                  <a:lnTo>
                    <a:pt x="50533" y="25260"/>
                  </a:lnTo>
                  <a:lnTo>
                    <a:pt x="50533" y="37896"/>
                  </a:lnTo>
                  <a:lnTo>
                    <a:pt x="63169" y="37896"/>
                  </a:lnTo>
                  <a:lnTo>
                    <a:pt x="75793" y="37896"/>
                  </a:lnTo>
                  <a:lnTo>
                    <a:pt x="88417" y="37896"/>
                  </a:lnTo>
                  <a:lnTo>
                    <a:pt x="88417" y="25260"/>
                  </a:lnTo>
                  <a:close/>
                </a:path>
                <a:path w="619125" h="38100">
                  <a:moveTo>
                    <a:pt x="126326" y="12623"/>
                  </a:moveTo>
                  <a:lnTo>
                    <a:pt x="113690" y="12623"/>
                  </a:lnTo>
                  <a:lnTo>
                    <a:pt x="101053" y="12623"/>
                  </a:lnTo>
                  <a:lnTo>
                    <a:pt x="101053" y="25260"/>
                  </a:lnTo>
                  <a:lnTo>
                    <a:pt x="88430" y="25260"/>
                  </a:lnTo>
                  <a:lnTo>
                    <a:pt x="88430" y="37896"/>
                  </a:lnTo>
                  <a:lnTo>
                    <a:pt x="101053" y="37896"/>
                  </a:lnTo>
                  <a:lnTo>
                    <a:pt x="113690" y="37896"/>
                  </a:lnTo>
                  <a:lnTo>
                    <a:pt x="126326" y="37896"/>
                  </a:lnTo>
                  <a:lnTo>
                    <a:pt x="126326" y="25260"/>
                  </a:lnTo>
                  <a:lnTo>
                    <a:pt x="126326" y="12623"/>
                  </a:lnTo>
                  <a:close/>
                </a:path>
                <a:path w="619125" h="38100">
                  <a:moveTo>
                    <a:pt x="151587" y="25260"/>
                  </a:moveTo>
                  <a:lnTo>
                    <a:pt x="138950" y="25260"/>
                  </a:lnTo>
                  <a:lnTo>
                    <a:pt x="138950" y="37896"/>
                  </a:lnTo>
                  <a:lnTo>
                    <a:pt x="151587" y="37896"/>
                  </a:lnTo>
                  <a:lnTo>
                    <a:pt x="151587" y="25260"/>
                  </a:lnTo>
                  <a:close/>
                </a:path>
                <a:path w="619125" h="38100">
                  <a:moveTo>
                    <a:pt x="189484" y="25260"/>
                  </a:moveTo>
                  <a:lnTo>
                    <a:pt x="176847" y="25260"/>
                  </a:lnTo>
                  <a:lnTo>
                    <a:pt x="176847" y="37896"/>
                  </a:lnTo>
                  <a:lnTo>
                    <a:pt x="189484" y="37896"/>
                  </a:lnTo>
                  <a:lnTo>
                    <a:pt x="189484" y="25260"/>
                  </a:lnTo>
                  <a:close/>
                </a:path>
                <a:path w="619125" h="38100">
                  <a:moveTo>
                    <a:pt x="214744" y="25260"/>
                  </a:moveTo>
                  <a:lnTo>
                    <a:pt x="202107" y="25260"/>
                  </a:lnTo>
                  <a:lnTo>
                    <a:pt x="202107" y="37896"/>
                  </a:lnTo>
                  <a:lnTo>
                    <a:pt x="214744" y="37896"/>
                  </a:lnTo>
                  <a:lnTo>
                    <a:pt x="214744" y="25260"/>
                  </a:lnTo>
                  <a:close/>
                </a:path>
                <a:path w="619125" h="38100">
                  <a:moveTo>
                    <a:pt x="315798" y="0"/>
                  </a:moveTo>
                  <a:lnTo>
                    <a:pt x="303161" y="0"/>
                  </a:lnTo>
                  <a:lnTo>
                    <a:pt x="303161" y="12636"/>
                  </a:lnTo>
                  <a:lnTo>
                    <a:pt x="315798" y="12636"/>
                  </a:lnTo>
                  <a:lnTo>
                    <a:pt x="315798" y="0"/>
                  </a:lnTo>
                  <a:close/>
                </a:path>
                <a:path w="619125" h="38100">
                  <a:moveTo>
                    <a:pt x="353682" y="12623"/>
                  </a:moveTo>
                  <a:lnTo>
                    <a:pt x="341058" y="12623"/>
                  </a:lnTo>
                  <a:lnTo>
                    <a:pt x="341058" y="0"/>
                  </a:lnTo>
                  <a:lnTo>
                    <a:pt x="328422" y="0"/>
                  </a:lnTo>
                  <a:lnTo>
                    <a:pt x="328422" y="12623"/>
                  </a:lnTo>
                  <a:lnTo>
                    <a:pt x="328422" y="25260"/>
                  </a:lnTo>
                  <a:lnTo>
                    <a:pt x="315798" y="25260"/>
                  </a:lnTo>
                  <a:lnTo>
                    <a:pt x="303174" y="25260"/>
                  </a:lnTo>
                  <a:lnTo>
                    <a:pt x="290537" y="25260"/>
                  </a:lnTo>
                  <a:lnTo>
                    <a:pt x="290537" y="12636"/>
                  </a:lnTo>
                  <a:lnTo>
                    <a:pt x="290537" y="0"/>
                  </a:lnTo>
                  <a:lnTo>
                    <a:pt x="277901" y="0"/>
                  </a:lnTo>
                  <a:lnTo>
                    <a:pt x="265277" y="0"/>
                  </a:lnTo>
                  <a:lnTo>
                    <a:pt x="252641" y="0"/>
                  </a:lnTo>
                  <a:lnTo>
                    <a:pt x="252641" y="12623"/>
                  </a:lnTo>
                  <a:lnTo>
                    <a:pt x="240004" y="12623"/>
                  </a:lnTo>
                  <a:lnTo>
                    <a:pt x="240004" y="0"/>
                  </a:lnTo>
                  <a:lnTo>
                    <a:pt x="227380" y="0"/>
                  </a:lnTo>
                  <a:lnTo>
                    <a:pt x="214744" y="0"/>
                  </a:lnTo>
                  <a:lnTo>
                    <a:pt x="214744" y="12623"/>
                  </a:lnTo>
                  <a:lnTo>
                    <a:pt x="214744" y="25260"/>
                  </a:lnTo>
                  <a:lnTo>
                    <a:pt x="227368" y="25260"/>
                  </a:lnTo>
                  <a:lnTo>
                    <a:pt x="227368" y="37896"/>
                  </a:lnTo>
                  <a:lnTo>
                    <a:pt x="240004" y="37896"/>
                  </a:lnTo>
                  <a:lnTo>
                    <a:pt x="252641" y="37896"/>
                  </a:lnTo>
                  <a:lnTo>
                    <a:pt x="353682" y="37896"/>
                  </a:lnTo>
                  <a:lnTo>
                    <a:pt x="353682" y="25260"/>
                  </a:lnTo>
                  <a:lnTo>
                    <a:pt x="353682" y="12623"/>
                  </a:lnTo>
                  <a:close/>
                </a:path>
                <a:path w="619125" h="38100">
                  <a:moveTo>
                    <a:pt x="404215" y="0"/>
                  </a:moveTo>
                  <a:lnTo>
                    <a:pt x="391591" y="0"/>
                  </a:lnTo>
                  <a:lnTo>
                    <a:pt x="378955" y="0"/>
                  </a:lnTo>
                  <a:lnTo>
                    <a:pt x="366318" y="0"/>
                  </a:lnTo>
                  <a:lnTo>
                    <a:pt x="366318" y="12623"/>
                  </a:lnTo>
                  <a:lnTo>
                    <a:pt x="353695" y="12623"/>
                  </a:lnTo>
                  <a:lnTo>
                    <a:pt x="353695" y="25260"/>
                  </a:lnTo>
                  <a:lnTo>
                    <a:pt x="366318" y="25260"/>
                  </a:lnTo>
                  <a:lnTo>
                    <a:pt x="366318" y="37896"/>
                  </a:lnTo>
                  <a:lnTo>
                    <a:pt x="378955" y="37896"/>
                  </a:lnTo>
                  <a:lnTo>
                    <a:pt x="378955" y="25260"/>
                  </a:lnTo>
                  <a:lnTo>
                    <a:pt x="366331" y="25260"/>
                  </a:lnTo>
                  <a:lnTo>
                    <a:pt x="366331" y="12636"/>
                  </a:lnTo>
                  <a:lnTo>
                    <a:pt x="378955" y="12636"/>
                  </a:lnTo>
                  <a:lnTo>
                    <a:pt x="391579" y="12636"/>
                  </a:lnTo>
                  <a:lnTo>
                    <a:pt x="391579" y="25260"/>
                  </a:lnTo>
                  <a:lnTo>
                    <a:pt x="404215" y="25260"/>
                  </a:lnTo>
                  <a:lnTo>
                    <a:pt x="404215" y="12636"/>
                  </a:lnTo>
                  <a:lnTo>
                    <a:pt x="404215" y="0"/>
                  </a:lnTo>
                  <a:close/>
                </a:path>
                <a:path w="619125" h="38100">
                  <a:moveTo>
                    <a:pt x="416839" y="25260"/>
                  </a:moveTo>
                  <a:lnTo>
                    <a:pt x="404215" y="25260"/>
                  </a:lnTo>
                  <a:lnTo>
                    <a:pt x="404215" y="37896"/>
                  </a:lnTo>
                  <a:lnTo>
                    <a:pt x="416839" y="37896"/>
                  </a:lnTo>
                  <a:lnTo>
                    <a:pt x="416839" y="25260"/>
                  </a:lnTo>
                  <a:close/>
                </a:path>
                <a:path w="619125" h="38100">
                  <a:moveTo>
                    <a:pt x="517893" y="0"/>
                  </a:moveTo>
                  <a:lnTo>
                    <a:pt x="505269" y="0"/>
                  </a:lnTo>
                  <a:lnTo>
                    <a:pt x="492633" y="0"/>
                  </a:lnTo>
                  <a:lnTo>
                    <a:pt x="492633" y="12623"/>
                  </a:lnTo>
                  <a:lnTo>
                    <a:pt x="480009" y="12623"/>
                  </a:lnTo>
                  <a:lnTo>
                    <a:pt x="480009" y="0"/>
                  </a:lnTo>
                  <a:lnTo>
                    <a:pt x="467372" y="0"/>
                  </a:lnTo>
                  <a:lnTo>
                    <a:pt x="454748" y="0"/>
                  </a:lnTo>
                  <a:lnTo>
                    <a:pt x="442112" y="0"/>
                  </a:lnTo>
                  <a:lnTo>
                    <a:pt x="429475" y="0"/>
                  </a:lnTo>
                  <a:lnTo>
                    <a:pt x="429475" y="12623"/>
                  </a:lnTo>
                  <a:lnTo>
                    <a:pt x="416852" y="12623"/>
                  </a:lnTo>
                  <a:lnTo>
                    <a:pt x="416852" y="25260"/>
                  </a:lnTo>
                  <a:lnTo>
                    <a:pt x="429488" y="25260"/>
                  </a:lnTo>
                  <a:lnTo>
                    <a:pt x="429488" y="12636"/>
                  </a:lnTo>
                  <a:lnTo>
                    <a:pt x="442112" y="12636"/>
                  </a:lnTo>
                  <a:lnTo>
                    <a:pt x="454748" y="12636"/>
                  </a:lnTo>
                  <a:lnTo>
                    <a:pt x="454748" y="25260"/>
                  </a:lnTo>
                  <a:lnTo>
                    <a:pt x="467372" y="25260"/>
                  </a:lnTo>
                  <a:lnTo>
                    <a:pt x="480009" y="25260"/>
                  </a:lnTo>
                  <a:lnTo>
                    <a:pt x="480009" y="37896"/>
                  </a:lnTo>
                  <a:lnTo>
                    <a:pt x="492645" y="37896"/>
                  </a:lnTo>
                  <a:lnTo>
                    <a:pt x="492645" y="25260"/>
                  </a:lnTo>
                  <a:lnTo>
                    <a:pt x="492645" y="12636"/>
                  </a:lnTo>
                  <a:lnTo>
                    <a:pt x="505269" y="12636"/>
                  </a:lnTo>
                  <a:lnTo>
                    <a:pt x="505269" y="25260"/>
                  </a:lnTo>
                  <a:lnTo>
                    <a:pt x="505269" y="37896"/>
                  </a:lnTo>
                  <a:lnTo>
                    <a:pt x="517893" y="37896"/>
                  </a:lnTo>
                  <a:lnTo>
                    <a:pt x="517893" y="25260"/>
                  </a:lnTo>
                  <a:lnTo>
                    <a:pt x="517893" y="12636"/>
                  </a:lnTo>
                  <a:lnTo>
                    <a:pt x="517893" y="0"/>
                  </a:lnTo>
                  <a:close/>
                </a:path>
                <a:path w="619125" h="38100">
                  <a:moveTo>
                    <a:pt x="530542" y="25260"/>
                  </a:moveTo>
                  <a:lnTo>
                    <a:pt x="517906" y="25260"/>
                  </a:lnTo>
                  <a:lnTo>
                    <a:pt x="517906" y="37896"/>
                  </a:lnTo>
                  <a:lnTo>
                    <a:pt x="530542" y="37896"/>
                  </a:lnTo>
                  <a:lnTo>
                    <a:pt x="530542" y="25260"/>
                  </a:lnTo>
                  <a:close/>
                </a:path>
                <a:path w="619125" h="38100">
                  <a:moveTo>
                    <a:pt x="543166" y="0"/>
                  </a:moveTo>
                  <a:lnTo>
                    <a:pt x="530529" y="0"/>
                  </a:lnTo>
                  <a:lnTo>
                    <a:pt x="530529" y="12636"/>
                  </a:lnTo>
                  <a:lnTo>
                    <a:pt x="543166" y="12636"/>
                  </a:lnTo>
                  <a:lnTo>
                    <a:pt x="543166" y="0"/>
                  </a:lnTo>
                  <a:close/>
                </a:path>
                <a:path w="619125" h="38100">
                  <a:moveTo>
                    <a:pt x="581050" y="12623"/>
                  </a:moveTo>
                  <a:lnTo>
                    <a:pt x="568426" y="12623"/>
                  </a:lnTo>
                  <a:lnTo>
                    <a:pt x="568426" y="0"/>
                  </a:lnTo>
                  <a:lnTo>
                    <a:pt x="555790" y="0"/>
                  </a:lnTo>
                  <a:lnTo>
                    <a:pt x="555790" y="12623"/>
                  </a:lnTo>
                  <a:lnTo>
                    <a:pt x="555790" y="25260"/>
                  </a:lnTo>
                  <a:lnTo>
                    <a:pt x="568426" y="25260"/>
                  </a:lnTo>
                  <a:lnTo>
                    <a:pt x="581050" y="25260"/>
                  </a:lnTo>
                  <a:lnTo>
                    <a:pt x="581050" y="12623"/>
                  </a:lnTo>
                  <a:close/>
                </a:path>
                <a:path w="619125" h="38100">
                  <a:moveTo>
                    <a:pt x="618947" y="0"/>
                  </a:moveTo>
                  <a:lnTo>
                    <a:pt x="606323" y="0"/>
                  </a:lnTo>
                  <a:lnTo>
                    <a:pt x="593699" y="0"/>
                  </a:lnTo>
                  <a:lnTo>
                    <a:pt x="581063" y="0"/>
                  </a:lnTo>
                  <a:lnTo>
                    <a:pt x="581063" y="12623"/>
                  </a:lnTo>
                  <a:lnTo>
                    <a:pt x="581063" y="25260"/>
                  </a:lnTo>
                  <a:lnTo>
                    <a:pt x="593686" y="25260"/>
                  </a:lnTo>
                  <a:lnTo>
                    <a:pt x="606323" y="25260"/>
                  </a:lnTo>
                  <a:lnTo>
                    <a:pt x="618947" y="25260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98145" y="4999545"/>
              <a:ext cx="606425" cy="50800"/>
            </a:xfrm>
            <a:custGeom>
              <a:avLst/>
              <a:gdLst/>
              <a:ahLst/>
              <a:cxnLst/>
              <a:rect l="l" t="t" r="r" b="b"/>
              <a:pathLst>
                <a:path w="606425" h="50800">
                  <a:moveTo>
                    <a:pt x="12623" y="12636"/>
                  </a:moveTo>
                  <a:lnTo>
                    <a:pt x="0" y="12636"/>
                  </a:lnTo>
                  <a:lnTo>
                    <a:pt x="0" y="25273"/>
                  </a:lnTo>
                  <a:lnTo>
                    <a:pt x="12623" y="25273"/>
                  </a:lnTo>
                  <a:lnTo>
                    <a:pt x="12623" y="12636"/>
                  </a:lnTo>
                  <a:close/>
                </a:path>
                <a:path w="606425" h="50800">
                  <a:moveTo>
                    <a:pt x="50520" y="12636"/>
                  </a:moveTo>
                  <a:lnTo>
                    <a:pt x="37896" y="12636"/>
                  </a:lnTo>
                  <a:lnTo>
                    <a:pt x="37896" y="25260"/>
                  </a:lnTo>
                  <a:lnTo>
                    <a:pt x="25273" y="25260"/>
                  </a:lnTo>
                  <a:lnTo>
                    <a:pt x="12636" y="25260"/>
                  </a:lnTo>
                  <a:lnTo>
                    <a:pt x="12636" y="37896"/>
                  </a:lnTo>
                  <a:lnTo>
                    <a:pt x="25273" y="37896"/>
                  </a:lnTo>
                  <a:lnTo>
                    <a:pt x="37896" y="37896"/>
                  </a:lnTo>
                  <a:lnTo>
                    <a:pt x="37896" y="50533"/>
                  </a:lnTo>
                  <a:lnTo>
                    <a:pt x="50520" y="50533"/>
                  </a:lnTo>
                  <a:lnTo>
                    <a:pt x="50520" y="37896"/>
                  </a:lnTo>
                  <a:lnTo>
                    <a:pt x="37909" y="37896"/>
                  </a:lnTo>
                  <a:lnTo>
                    <a:pt x="37909" y="25273"/>
                  </a:lnTo>
                  <a:lnTo>
                    <a:pt x="50520" y="25273"/>
                  </a:lnTo>
                  <a:lnTo>
                    <a:pt x="50520" y="12636"/>
                  </a:lnTo>
                  <a:close/>
                </a:path>
                <a:path w="606425" h="50800">
                  <a:moveTo>
                    <a:pt x="88417" y="25260"/>
                  </a:moveTo>
                  <a:lnTo>
                    <a:pt x="75806" y="25260"/>
                  </a:lnTo>
                  <a:lnTo>
                    <a:pt x="75806" y="12636"/>
                  </a:lnTo>
                  <a:lnTo>
                    <a:pt x="63169" y="12636"/>
                  </a:lnTo>
                  <a:lnTo>
                    <a:pt x="63169" y="25260"/>
                  </a:lnTo>
                  <a:lnTo>
                    <a:pt x="50533" y="25260"/>
                  </a:lnTo>
                  <a:lnTo>
                    <a:pt x="50533" y="37896"/>
                  </a:lnTo>
                  <a:lnTo>
                    <a:pt x="63169" y="37896"/>
                  </a:lnTo>
                  <a:lnTo>
                    <a:pt x="63169" y="25273"/>
                  </a:lnTo>
                  <a:lnTo>
                    <a:pt x="75793" y="25273"/>
                  </a:lnTo>
                  <a:lnTo>
                    <a:pt x="75793" y="37896"/>
                  </a:lnTo>
                  <a:lnTo>
                    <a:pt x="88417" y="37896"/>
                  </a:lnTo>
                  <a:lnTo>
                    <a:pt x="88417" y="25260"/>
                  </a:lnTo>
                  <a:close/>
                </a:path>
                <a:path w="606425" h="50800">
                  <a:moveTo>
                    <a:pt x="227380" y="37896"/>
                  </a:moveTo>
                  <a:lnTo>
                    <a:pt x="214744" y="37896"/>
                  </a:lnTo>
                  <a:lnTo>
                    <a:pt x="202120" y="37896"/>
                  </a:lnTo>
                  <a:lnTo>
                    <a:pt x="202120" y="25260"/>
                  </a:lnTo>
                  <a:lnTo>
                    <a:pt x="189484" y="25260"/>
                  </a:lnTo>
                  <a:lnTo>
                    <a:pt x="189484" y="12636"/>
                  </a:lnTo>
                  <a:lnTo>
                    <a:pt x="176847" y="12636"/>
                  </a:lnTo>
                  <a:lnTo>
                    <a:pt x="176847" y="25273"/>
                  </a:lnTo>
                  <a:lnTo>
                    <a:pt x="176847" y="37896"/>
                  </a:lnTo>
                  <a:lnTo>
                    <a:pt x="164223" y="37896"/>
                  </a:lnTo>
                  <a:lnTo>
                    <a:pt x="164223" y="25273"/>
                  </a:lnTo>
                  <a:lnTo>
                    <a:pt x="176847" y="25273"/>
                  </a:lnTo>
                  <a:lnTo>
                    <a:pt x="176847" y="12636"/>
                  </a:lnTo>
                  <a:lnTo>
                    <a:pt x="138950" y="12636"/>
                  </a:lnTo>
                  <a:lnTo>
                    <a:pt x="138950" y="25273"/>
                  </a:lnTo>
                  <a:lnTo>
                    <a:pt x="138950" y="37896"/>
                  </a:lnTo>
                  <a:lnTo>
                    <a:pt x="126326" y="37896"/>
                  </a:lnTo>
                  <a:lnTo>
                    <a:pt x="126326" y="25273"/>
                  </a:lnTo>
                  <a:lnTo>
                    <a:pt x="138950" y="25273"/>
                  </a:lnTo>
                  <a:lnTo>
                    <a:pt x="138950" y="12636"/>
                  </a:lnTo>
                  <a:lnTo>
                    <a:pt x="126326" y="12636"/>
                  </a:lnTo>
                  <a:lnTo>
                    <a:pt x="113690" y="12636"/>
                  </a:lnTo>
                  <a:lnTo>
                    <a:pt x="113690" y="25273"/>
                  </a:lnTo>
                  <a:lnTo>
                    <a:pt x="113690" y="37896"/>
                  </a:lnTo>
                  <a:lnTo>
                    <a:pt x="101066" y="37896"/>
                  </a:lnTo>
                  <a:lnTo>
                    <a:pt x="101066" y="25273"/>
                  </a:lnTo>
                  <a:lnTo>
                    <a:pt x="113690" y="25273"/>
                  </a:lnTo>
                  <a:lnTo>
                    <a:pt x="113690" y="12636"/>
                  </a:lnTo>
                  <a:lnTo>
                    <a:pt x="101053" y="12636"/>
                  </a:lnTo>
                  <a:lnTo>
                    <a:pt x="101053" y="25260"/>
                  </a:lnTo>
                  <a:lnTo>
                    <a:pt x="88430" y="25260"/>
                  </a:lnTo>
                  <a:lnTo>
                    <a:pt x="88430" y="37896"/>
                  </a:lnTo>
                  <a:lnTo>
                    <a:pt x="88430" y="50533"/>
                  </a:lnTo>
                  <a:lnTo>
                    <a:pt x="101053" y="50533"/>
                  </a:lnTo>
                  <a:lnTo>
                    <a:pt x="113690" y="50533"/>
                  </a:lnTo>
                  <a:lnTo>
                    <a:pt x="126326" y="50533"/>
                  </a:lnTo>
                  <a:lnTo>
                    <a:pt x="138963" y="50533"/>
                  </a:lnTo>
                  <a:lnTo>
                    <a:pt x="138963" y="37896"/>
                  </a:lnTo>
                  <a:lnTo>
                    <a:pt x="151587" y="37896"/>
                  </a:lnTo>
                  <a:lnTo>
                    <a:pt x="164211" y="37896"/>
                  </a:lnTo>
                  <a:lnTo>
                    <a:pt x="164211" y="50533"/>
                  </a:lnTo>
                  <a:lnTo>
                    <a:pt x="176847" y="50533"/>
                  </a:lnTo>
                  <a:lnTo>
                    <a:pt x="189484" y="50533"/>
                  </a:lnTo>
                  <a:lnTo>
                    <a:pt x="189484" y="37896"/>
                  </a:lnTo>
                  <a:lnTo>
                    <a:pt x="202107" y="37896"/>
                  </a:lnTo>
                  <a:lnTo>
                    <a:pt x="202107" y="50533"/>
                  </a:lnTo>
                  <a:lnTo>
                    <a:pt x="214744" y="50533"/>
                  </a:lnTo>
                  <a:lnTo>
                    <a:pt x="227380" y="50533"/>
                  </a:lnTo>
                  <a:lnTo>
                    <a:pt x="227380" y="37896"/>
                  </a:lnTo>
                  <a:close/>
                </a:path>
                <a:path w="606425" h="50800">
                  <a:moveTo>
                    <a:pt x="240004" y="12636"/>
                  </a:moveTo>
                  <a:lnTo>
                    <a:pt x="227368" y="12636"/>
                  </a:lnTo>
                  <a:lnTo>
                    <a:pt x="227368" y="25273"/>
                  </a:lnTo>
                  <a:lnTo>
                    <a:pt x="240004" y="25273"/>
                  </a:lnTo>
                  <a:lnTo>
                    <a:pt x="240004" y="12636"/>
                  </a:lnTo>
                  <a:close/>
                </a:path>
                <a:path w="606425" h="50800">
                  <a:moveTo>
                    <a:pt x="265277" y="25260"/>
                  </a:moveTo>
                  <a:lnTo>
                    <a:pt x="252641" y="25260"/>
                  </a:lnTo>
                  <a:lnTo>
                    <a:pt x="252641" y="37896"/>
                  </a:lnTo>
                  <a:lnTo>
                    <a:pt x="252641" y="50533"/>
                  </a:lnTo>
                  <a:lnTo>
                    <a:pt x="265277" y="50533"/>
                  </a:lnTo>
                  <a:lnTo>
                    <a:pt x="265277" y="37896"/>
                  </a:lnTo>
                  <a:lnTo>
                    <a:pt x="265277" y="25260"/>
                  </a:lnTo>
                  <a:close/>
                </a:path>
                <a:path w="606425" h="50800">
                  <a:moveTo>
                    <a:pt x="353682" y="12636"/>
                  </a:moveTo>
                  <a:lnTo>
                    <a:pt x="353682" y="12636"/>
                  </a:lnTo>
                  <a:lnTo>
                    <a:pt x="290537" y="12636"/>
                  </a:lnTo>
                  <a:lnTo>
                    <a:pt x="290537" y="25260"/>
                  </a:lnTo>
                  <a:lnTo>
                    <a:pt x="277901" y="25260"/>
                  </a:lnTo>
                  <a:lnTo>
                    <a:pt x="277901" y="37896"/>
                  </a:lnTo>
                  <a:lnTo>
                    <a:pt x="277901" y="50533"/>
                  </a:lnTo>
                  <a:lnTo>
                    <a:pt x="290537" y="50533"/>
                  </a:lnTo>
                  <a:lnTo>
                    <a:pt x="303174" y="50533"/>
                  </a:lnTo>
                  <a:lnTo>
                    <a:pt x="303174" y="37896"/>
                  </a:lnTo>
                  <a:lnTo>
                    <a:pt x="353682" y="37896"/>
                  </a:lnTo>
                  <a:lnTo>
                    <a:pt x="353682" y="25273"/>
                  </a:lnTo>
                  <a:lnTo>
                    <a:pt x="353682" y="12636"/>
                  </a:lnTo>
                  <a:close/>
                </a:path>
                <a:path w="606425" h="50800">
                  <a:moveTo>
                    <a:pt x="366331" y="12636"/>
                  </a:moveTo>
                  <a:lnTo>
                    <a:pt x="353695" y="12636"/>
                  </a:lnTo>
                  <a:lnTo>
                    <a:pt x="353695" y="25273"/>
                  </a:lnTo>
                  <a:lnTo>
                    <a:pt x="366331" y="25273"/>
                  </a:lnTo>
                  <a:lnTo>
                    <a:pt x="366331" y="12636"/>
                  </a:lnTo>
                  <a:close/>
                </a:path>
                <a:path w="606425" h="50800">
                  <a:moveTo>
                    <a:pt x="378955" y="37896"/>
                  </a:moveTo>
                  <a:lnTo>
                    <a:pt x="366318" y="37896"/>
                  </a:lnTo>
                  <a:lnTo>
                    <a:pt x="366318" y="50533"/>
                  </a:lnTo>
                  <a:lnTo>
                    <a:pt x="378955" y="50533"/>
                  </a:lnTo>
                  <a:lnTo>
                    <a:pt x="378955" y="37896"/>
                  </a:lnTo>
                  <a:close/>
                </a:path>
                <a:path w="606425" h="50800">
                  <a:moveTo>
                    <a:pt x="416839" y="12636"/>
                  </a:moveTo>
                  <a:lnTo>
                    <a:pt x="404215" y="12636"/>
                  </a:lnTo>
                  <a:lnTo>
                    <a:pt x="404215" y="25260"/>
                  </a:lnTo>
                  <a:lnTo>
                    <a:pt x="391579" y="25260"/>
                  </a:lnTo>
                  <a:lnTo>
                    <a:pt x="391579" y="37896"/>
                  </a:lnTo>
                  <a:lnTo>
                    <a:pt x="391579" y="50533"/>
                  </a:lnTo>
                  <a:lnTo>
                    <a:pt x="404215" y="50533"/>
                  </a:lnTo>
                  <a:lnTo>
                    <a:pt x="416839" y="50533"/>
                  </a:lnTo>
                  <a:lnTo>
                    <a:pt x="416839" y="37896"/>
                  </a:lnTo>
                  <a:lnTo>
                    <a:pt x="416839" y="25273"/>
                  </a:lnTo>
                  <a:lnTo>
                    <a:pt x="416839" y="12636"/>
                  </a:lnTo>
                  <a:close/>
                </a:path>
                <a:path w="606425" h="50800">
                  <a:moveTo>
                    <a:pt x="442112" y="12636"/>
                  </a:moveTo>
                  <a:lnTo>
                    <a:pt x="429475" y="12636"/>
                  </a:lnTo>
                  <a:lnTo>
                    <a:pt x="429475" y="25260"/>
                  </a:lnTo>
                  <a:lnTo>
                    <a:pt x="416852" y="25260"/>
                  </a:lnTo>
                  <a:lnTo>
                    <a:pt x="416852" y="37896"/>
                  </a:lnTo>
                  <a:lnTo>
                    <a:pt x="416852" y="50533"/>
                  </a:lnTo>
                  <a:lnTo>
                    <a:pt x="429488" y="50533"/>
                  </a:lnTo>
                  <a:lnTo>
                    <a:pt x="429488" y="37896"/>
                  </a:lnTo>
                  <a:lnTo>
                    <a:pt x="442112" y="37896"/>
                  </a:lnTo>
                  <a:lnTo>
                    <a:pt x="442112" y="25273"/>
                  </a:lnTo>
                  <a:lnTo>
                    <a:pt x="442112" y="12636"/>
                  </a:lnTo>
                  <a:close/>
                </a:path>
                <a:path w="606425" h="50800">
                  <a:moveTo>
                    <a:pt x="492645" y="25260"/>
                  </a:moveTo>
                  <a:lnTo>
                    <a:pt x="480009" y="25260"/>
                  </a:lnTo>
                  <a:lnTo>
                    <a:pt x="480009" y="12636"/>
                  </a:lnTo>
                  <a:lnTo>
                    <a:pt x="467372" y="12636"/>
                  </a:lnTo>
                  <a:lnTo>
                    <a:pt x="467372" y="25273"/>
                  </a:lnTo>
                  <a:lnTo>
                    <a:pt x="480009" y="25273"/>
                  </a:lnTo>
                  <a:lnTo>
                    <a:pt x="480009" y="37896"/>
                  </a:lnTo>
                  <a:lnTo>
                    <a:pt x="492645" y="37896"/>
                  </a:lnTo>
                  <a:lnTo>
                    <a:pt x="492645" y="25260"/>
                  </a:lnTo>
                  <a:close/>
                </a:path>
                <a:path w="606425" h="50800">
                  <a:moveTo>
                    <a:pt x="517893" y="12636"/>
                  </a:moveTo>
                  <a:lnTo>
                    <a:pt x="505269" y="12636"/>
                  </a:lnTo>
                  <a:lnTo>
                    <a:pt x="505269" y="25260"/>
                  </a:lnTo>
                  <a:lnTo>
                    <a:pt x="505269" y="37896"/>
                  </a:lnTo>
                  <a:lnTo>
                    <a:pt x="517893" y="37896"/>
                  </a:lnTo>
                  <a:lnTo>
                    <a:pt x="517893" y="25273"/>
                  </a:lnTo>
                  <a:lnTo>
                    <a:pt x="517893" y="12636"/>
                  </a:lnTo>
                  <a:close/>
                </a:path>
                <a:path w="606425" h="50800">
                  <a:moveTo>
                    <a:pt x="555802" y="25260"/>
                  </a:moveTo>
                  <a:lnTo>
                    <a:pt x="543166" y="25260"/>
                  </a:lnTo>
                  <a:lnTo>
                    <a:pt x="543166" y="37896"/>
                  </a:lnTo>
                  <a:lnTo>
                    <a:pt x="555802" y="37896"/>
                  </a:lnTo>
                  <a:lnTo>
                    <a:pt x="555802" y="25260"/>
                  </a:lnTo>
                  <a:close/>
                </a:path>
                <a:path w="606425" h="50800">
                  <a:moveTo>
                    <a:pt x="581050" y="0"/>
                  </a:moveTo>
                  <a:lnTo>
                    <a:pt x="581050" y="0"/>
                  </a:lnTo>
                  <a:lnTo>
                    <a:pt x="517906" y="0"/>
                  </a:lnTo>
                  <a:lnTo>
                    <a:pt x="517906" y="12636"/>
                  </a:lnTo>
                  <a:lnTo>
                    <a:pt x="517906" y="25273"/>
                  </a:lnTo>
                  <a:lnTo>
                    <a:pt x="530542" y="25273"/>
                  </a:lnTo>
                  <a:lnTo>
                    <a:pt x="530542" y="12636"/>
                  </a:lnTo>
                  <a:lnTo>
                    <a:pt x="543166" y="12636"/>
                  </a:lnTo>
                  <a:lnTo>
                    <a:pt x="555790" y="12636"/>
                  </a:lnTo>
                  <a:lnTo>
                    <a:pt x="568426" y="12636"/>
                  </a:lnTo>
                  <a:lnTo>
                    <a:pt x="581050" y="12636"/>
                  </a:lnTo>
                  <a:lnTo>
                    <a:pt x="581050" y="0"/>
                  </a:lnTo>
                  <a:close/>
                </a:path>
                <a:path w="606425" h="50800">
                  <a:moveTo>
                    <a:pt x="606323" y="0"/>
                  </a:moveTo>
                  <a:lnTo>
                    <a:pt x="593686" y="0"/>
                  </a:lnTo>
                  <a:lnTo>
                    <a:pt x="593686" y="12636"/>
                  </a:lnTo>
                  <a:lnTo>
                    <a:pt x="593686" y="25260"/>
                  </a:lnTo>
                  <a:lnTo>
                    <a:pt x="581063" y="25260"/>
                  </a:lnTo>
                  <a:lnTo>
                    <a:pt x="581063" y="37896"/>
                  </a:lnTo>
                  <a:lnTo>
                    <a:pt x="593686" y="37896"/>
                  </a:lnTo>
                  <a:lnTo>
                    <a:pt x="606323" y="37896"/>
                  </a:lnTo>
                  <a:lnTo>
                    <a:pt x="606323" y="25273"/>
                  </a:lnTo>
                  <a:lnTo>
                    <a:pt x="606323" y="12636"/>
                  </a:lnTo>
                  <a:lnTo>
                    <a:pt x="6063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98145" y="5037442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23" y="37896"/>
                  </a:moveTo>
                  <a:lnTo>
                    <a:pt x="0" y="37896"/>
                  </a:lnTo>
                  <a:lnTo>
                    <a:pt x="0" y="50533"/>
                  </a:lnTo>
                  <a:lnTo>
                    <a:pt x="12623" y="50533"/>
                  </a:lnTo>
                  <a:lnTo>
                    <a:pt x="12623" y="37896"/>
                  </a:lnTo>
                  <a:close/>
                </a:path>
                <a:path w="619125" h="50800">
                  <a:moveTo>
                    <a:pt x="25273" y="37896"/>
                  </a:moveTo>
                  <a:lnTo>
                    <a:pt x="12636" y="37896"/>
                  </a:lnTo>
                  <a:lnTo>
                    <a:pt x="12636" y="50533"/>
                  </a:lnTo>
                  <a:lnTo>
                    <a:pt x="25273" y="50533"/>
                  </a:lnTo>
                  <a:lnTo>
                    <a:pt x="25273" y="37896"/>
                  </a:lnTo>
                  <a:close/>
                </a:path>
                <a:path w="619125" h="50800">
                  <a:moveTo>
                    <a:pt x="25273" y="12623"/>
                  </a:moveTo>
                  <a:lnTo>
                    <a:pt x="12636" y="12623"/>
                  </a:lnTo>
                  <a:lnTo>
                    <a:pt x="12636" y="25260"/>
                  </a:lnTo>
                  <a:lnTo>
                    <a:pt x="25273" y="25260"/>
                  </a:lnTo>
                  <a:lnTo>
                    <a:pt x="25273" y="12623"/>
                  </a:lnTo>
                  <a:close/>
                </a:path>
                <a:path w="619125" h="50800">
                  <a:moveTo>
                    <a:pt x="50520" y="12623"/>
                  </a:moveTo>
                  <a:lnTo>
                    <a:pt x="37896" y="12623"/>
                  </a:lnTo>
                  <a:lnTo>
                    <a:pt x="37896" y="25260"/>
                  </a:lnTo>
                  <a:lnTo>
                    <a:pt x="25273" y="25260"/>
                  </a:lnTo>
                  <a:lnTo>
                    <a:pt x="25273" y="37896"/>
                  </a:lnTo>
                  <a:lnTo>
                    <a:pt x="37896" y="37896"/>
                  </a:lnTo>
                  <a:lnTo>
                    <a:pt x="37896" y="50533"/>
                  </a:lnTo>
                  <a:lnTo>
                    <a:pt x="50520" y="50533"/>
                  </a:lnTo>
                  <a:lnTo>
                    <a:pt x="50520" y="37896"/>
                  </a:lnTo>
                  <a:lnTo>
                    <a:pt x="50520" y="25260"/>
                  </a:lnTo>
                  <a:lnTo>
                    <a:pt x="50520" y="12623"/>
                  </a:lnTo>
                  <a:close/>
                </a:path>
                <a:path w="619125" h="50800">
                  <a:moveTo>
                    <a:pt x="88417" y="12623"/>
                  </a:moveTo>
                  <a:lnTo>
                    <a:pt x="75806" y="12623"/>
                  </a:lnTo>
                  <a:lnTo>
                    <a:pt x="63169" y="12623"/>
                  </a:lnTo>
                  <a:lnTo>
                    <a:pt x="50533" y="12623"/>
                  </a:lnTo>
                  <a:lnTo>
                    <a:pt x="50533" y="25260"/>
                  </a:lnTo>
                  <a:lnTo>
                    <a:pt x="50533" y="37896"/>
                  </a:lnTo>
                  <a:lnTo>
                    <a:pt x="63169" y="37896"/>
                  </a:lnTo>
                  <a:lnTo>
                    <a:pt x="63169" y="50533"/>
                  </a:lnTo>
                  <a:lnTo>
                    <a:pt x="75793" y="50533"/>
                  </a:lnTo>
                  <a:lnTo>
                    <a:pt x="88417" y="50533"/>
                  </a:lnTo>
                  <a:lnTo>
                    <a:pt x="88417" y="37896"/>
                  </a:lnTo>
                  <a:lnTo>
                    <a:pt x="75806" y="37896"/>
                  </a:lnTo>
                  <a:lnTo>
                    <a:pt x="75806" y="25260"/>
                  </a:lnTo>
                  <a:lnTo>
                    <a:pt x="88417" y="25260"/>
                  </a:lnTo>
                  <a:lnTo>
                    <a:pt x="88417" y="12623"/>
                  </a:lnTo>
                  <a:close/>
                </a:path>
                <a:path w="619125" h="50800">
                  <a:moveTo>
                    <a:pt x="113690" y="12623"/>
                  </a:moveTo>
                  <a:lnTo>
                    <a:pt x="101053" y="12623"/>
                  </a:lnTo>
                  <a:lnTo>
                    <a:pt x="101053" y="25260"/>
                  </a:lnTo>
                  <a:lnTo>
                    <a:pt x="101053" y="37896"/>
                  </a:lnTo>
                  <a:lnTo>
                    <a:pt x="113690" y="37896"/>
                  </a:lnTo>
                  <a:lnTo>
                    <a:pt x="113690" y="25260"/>
                  </a:lnTo>
                  <a:lnTo>
                    <a:pt x="113690" y="12623"/>
                  </a:lnTo>
                  <a:close/>
                </a:path>
                <a:path w="619125" h="50800">
                  <a:moveTo>
                    <a:pt x="151587" y="37896"/>
                  </a:moveTo>
                  <a:lnTo>
                    <a:pt x="138963" y="37896"/>
                  </a:lnTo>
                  <a:lnTo>
                    <a:pt x="138963" y="25260"/>
                  </a:lnTo>
                  <a:lnTo>
                    <a:pt x="138963" y="12623"/>
                  </a:lnTo>
                  <a:lnTo>
                    <a:pt x="126326" y="12623"/>
                  </a:lnTo>
                  <a:lnTo>
                    <a:pt x="126326" y="25260"/>
                  </a:lnTo>
                  <a:lnTo>
                    <a:pt x="126326" y="37896"/>
                  </a:lnTo>
                  <a:lnTo>
                    <a:pt x="126326" y="50533"/>
                  </a:lnTo>
                  <a:lnTo>
                    <a:pt x="138950" y="50533"/>
                  </a:lnTo>
                  <a:lnTo>
                    <a:pt x="151587" y="50533"/>
                  </a:lnTo>
                  <a:lnTo>
                    <a:pt x="151587" y="37896"/>
                  </a:lnTo>
                  <a:close/>
                </a:path>
                <a:path w="619125" h="50800">
                  <a:moveTo>
                    <a:pt x="176847" y="12623"/>
                  </a:moveTo>
                  <a:lnTo>
                    <a:pt x="164223" y="12623"/>
                  </a:lnTo>
                  <a:lnTo>
                    <a:pt x="151587" y="12623"/>
                  </a:lnTo>
                  <a:lnTo>
                    <a:pt x="151587" y="25260"/>
                  </a:lnTo>
                  <a:lnTo>
                    <a:pt x="151587" y="37896"/>
                  </a:lnTo>
                  <a:lnTo>
                    <a:pt x="164223" y="37896"/>
                  </a:lnTo>
                  <a:lnTo>
                    <a:pt x="164223" y="25260"/>
                  </a:lnTo>
                  <a:lnTo>
                    <a:pt x="176847" y="25260"/>
                  </a:lnTo>
                  <a:lnTo>
                    <a:pt x="176847" y="12623"/>
                  </a:lnTo>
                  <a:close/>
                </a:path>
                <a:path w="619125" h="50800">
                  <a:moveTo>
                    <a:pt x="252641" y="25260"/>
                  </a:moveTo>
                  <a:lnTo>
                    <a:pt x="252641" y="25260"/>
                  </a:lnTo>
                  <a:lnTo>
                    <a:pt x="202107" y="25260"/>
                  </a:lnTo>
                  <a:lnTo>
                    <a:pt x="202107" y="37896"/>
                  </a:lnTo>
                  <a:lnTo>
                    <a:pt x="189484" y="37896"/>
                  </a:lnTo>
                  <a:lnTo>
                    <a:pt x="176847" y="37896"/>
                  </a:lnTo>
                  <a:lnTo>
                    <a:pt x="176847" y="50533"/>
                  </a:lnTo>
                  <a:lnTo>
                    <a:pt x="240004" y="50533"/>
                  </a:lnTo>
                  <a:lnTo>
                    <a:pt x="240004" y="37896"/>
                  </a:lnTo>
                  <a:lnTo>
                    <a:pt x="252641" y="37896"/>
                  </a:lnTo>
                  <a:lnTo>
                    <a:pt x="252641" y="25260"/>
                  </a:lnTo>
                  <a:close/>
                </a:path>
                <a:path w="619125" h="50800">
                  <a:moveTo>
                    <a:pt x="277901" y="25260"/>
                  </a:moveTo>
                  <a:lnTo>
                    <a:pt x="265277" y="25260"/>
                  </a:lnTo>
                  <a:lnTo>
                    <a:pt x="265277" y="12623"/>
                  </a:lnTo>
                  <a:lnTo>
                    <a:pt x="252641" y="12623"/>
                  </a:lnTo>
                  <a:lnTo>
                    <a:pt x="252641" y="25260"/>
                  </a:lnTo>
                  <a:lnTo>
                    <a:pt x="265264" y="25260"/>
                  </a:lnTo>
                  <a:lnTo>
                    <a:pt x="265264" y="37896"/>
                  </a:lnTo>
                  <a:lnTo>
                    <a:pt x="252641" y="37896"/>
                  </a:lnTo>
                  <a:lnTo>
                    <a:pt x="252641" y="50533"/>
                  </a:lnTo>
                  <a:lnTo>
                    <a:pt x="265277" y="50533"/>
                  </a:lnTo>
                  <a:lnTo>
                    <a:pt x="265277" y="37896"/>
                  </a:lnTo>
                  <a:lnTo>
                    <a:pt x="277901" y="37896"/>
                  </a:lnTo>
                  <a:lnTo>
                    <a:pt x="277901" y="25260"/>
                  </a:lnTo>
                  <a:close/>
                </a:path>
                <a:path w="619125" h="50800">
                  <a:moveTo>
                    <a:pt x="315798" y="25260"/>
                  </a:moveTo>
                  <a:lnTo>
                    <a:pt x="303174" y="25260"/>
                  </a:lnTo>
                  <a:lnTo>
                    <a:pt x="303174" y="12623"/>
                  </a:lnTo>
                  <a:lnTo>
                    <a:pt x="290537" y="12623"/>
                  </a:lnTo>
                  <a:lnTo>
                    <a:pt x="277901" y="12623"/>
                  </a:lnTo>
                  <a:lnTo>
                    <a:pt x="277901" y="25260"/>
                  </a:lnTo>
                  <a:lnTo>
                    <a:pt x="290537" y="25260"/>
                  </a:lnTo>
                  <a:lnTo>
                    <a:pt x="303161" y="25260"/>
                  </a:lnTo>
                  <a:lnTo>
                    <a:pt x="303161" y="37896"/>
                  </a:lnTo>
                  <a:lnTo>
                    <a:pt x="315798" y="37896"/>
                  </a:lnTo>
                  <a:lnTo>
                    <a:pt x="315798" y="25260"/>
                  </a:lnTo>
                  <a:close/>
                </a:path>
                <a:path w="619125" h="50800">
                  <a:moveTo>
                    <a:pt x="328434" y="12623"/>
                  </a:moveTo>
                  <a:lnTo>
                    <a:pt x="315798" y="12623"/>
                  </a:lnTo>
                  <a:lnTo>
                    <a:pt x="315798" y="25260"/>
                  </a:lnTo>
                  <a:lnTo>
                    <a:pt x="328434" y="25260"/>
                  </a:lnTo>
                  <a:lnTo>
                    <a:pt x="328434" y="12623"/>
                  </a:lnTo>
                  <a:close/>
                </a:path>
                <a:path w="619125" h="50800">
                  <a:moveTo>
                    <a:pt x="353682" y="12623"/>
                  </a:moveTo>
                  <a:lnTo>
                    <a:pt x="341058" y="12623"/>
                  </a:lnTo>
                  <a:lnTo>
                    <a:pt x="341058" y="25260"/>
                  </a:lnTo>
                  <a:lnTo>
                    <a:pt x="341058" y="37896"/>
                  </a:lnTo>
                  <a:lnTo>
                    <a:pt x="353682" y="37896"/>
                  </a:lnTo>
                  <a:lnTo>
                    <a:pt x="353682" y="25260"/>
                  </a:lnTo>
                  <a:lnTo>
                    <a:pt x="353682" y="12623"/>
                  </a:lnTo>
                  <a:close/>
                </a:path>
                <a:path w="619125" h="50800">
                  <a:moveTo>
                    <a:pt x="366331" y="25260"/>
                  </a:moveTo>
                  <a:lnTo>
                    <a:pt x="353695" y="25260"/>
                  </a:lnTo>
                  <a:lnTo>
                    <a:pt x="353695" y="37896"/>
                  </a:lnTo>
                  <a:lnTo>
                    <a:pt x="366331" y="37896"/>
                  </a:lnTo>
                  <a:lnTo>
                    <a:pt x="366331" y="25260"/>
                  </a:lnTo>
                  <a:close/>
                </a:path>
                <a:path w="619125" h="50800">
                  <a:moveTo>
                    <a:pt x="416839" y="12623"/>
                  </a:moveTo>
                  <a:lnTo>
                    <a:pt x="404215" y="12623"/>
                  </a:lnTo>
                  <a:lnTo>
                    <a:pt x="391579" y="12623"/>
                  </a:lnTo>
                  <a:lnTo>
                    <a:pt x="391579" y="25260"/>
                  </a:lnTo>
                  <a:lnTo>
                    <a:pt x="378955" y="25260"/>
                  </a:lnTo>
                  <a:lnTo>
                    <a:pt x="378955" y="37896"/>
                  </a:lnTo>
                  <a:lnTo>
                    <a:pt x="391591" y="37896"/>
                  </a:lnTo>
                  <a:lnTo>
                    <a:pt x="391591" y="25260"/>
                  </a:lnTo>
                  <a:lnTo>
                    <a:pt x="404215" y="25260"/>
                  </a:lnTo>
                  <a:lnTo>
                    <a:pt x="404215" y="37896"/>
                  </a:lnTo>
                  <a:lnTo>
                    <a:pt x="416839" y="37896"/>
                  </a:lnTo>
                  <a:lnTo>
                    <a:pt x="416839" y="25260"/>
                  </a:lnTo>
                  <a:lnTo>
                    <a:pt x="416839" y="12623"/>
                  </a:lnTo>
                  <a:close/>
                </a:path>
                <a:path w="619125" h="50800">
                  <a:moveTo>
                    <a:pt x="467372" y="0"/>
                  </a:moveTo>
                  <a:lnTo>
                    <a:pt x="467372" y="0"/>
                  </a:lnTo>
                  <a:lnTo>
                    <a:pt x="416852" y="0"/>
                  </a:lnTo>
                  <a:lnTo>
                    <a:pt x="416852" y="12623"/>
                  </a:lnTo>
                  <a:lnTo>
                    <a:pt x="416852" y="25260"/>
                  </a:lnTo>
                  <a:lnTo>
                    <a:pt x="429475" y="25260"/>
                  </a:lnTo>
                  <a:lnTo>
                    <a:pt x="442112" y="25260"/>
                  </a:lnTo>
                  <a:lnTo>
                    <a:pt x="442112" y="12636"/>
                  </a:lnTo>
                  <a:lnTo>
                    <a:pt x="454748" y="12636"/>
                  </a:lnTo>
                  <a:lnTo>
                    <a:pt x="454748" y="25260"/>
                  </a:lnTo>
                  <a:lnTo>
                    <a:pt x="454748" y="37896"/>
                  </a:lnTo>
                  <a:lnTo>
                    <a:pt x="467372" y="37896"/>
                  </a:lnTo>
                  <a:lnTo>
                    <a:pt x="467372" y="25260"/>
                  </a:lnTo>
                  <a:lnTo>
                    <a:pt x="467372" y="12636"/>
                  </a:lnTo>
                  <a:lnTo>
                    <a:pt x="467372" y="0"/>
                  </a:lnTo>
                  <a:close/>
                </a:path>
                <a:path w="619125" h="50800">
                  <a:moveTo>
                    <a:pt x="505269" y="25260"/>
                  </a:moveTo>
                  <a:lnTo>
                    <a:pt x="492645" y="25260"/>
                  </a:lnTo>
                  <a:lnTo>
                    <a:pt x="480009" y="25260"/>
                  </a:lnTo>
                  <a:lnTo>
                    <a:pt x="480009" y="37896"/>
                  </a:lnTo>
                  <a:lnTo>
                    <a:pt x="492633" y="37896"/>
                  </a:lnTo>
                  <a:lnTo>
                    <a:pt x="505269" y="37896"/>
                  </a:lnTo>
                  <a:lnTo>
                    <a:pt x="505269" y="25260"/>
                  </a:lnTo>
                  <a:close/>
                </a:path>
                <a:path w="619125" h="50800">
                  <a:moveTo>
                    <a:pt x="517893" y="0"/>
                  </a:moveTo>
                  <a:lnTo>
                    <a:pt x="505269" y="0"/>
                  </a:lnTo>
                  <a:lnTo>
                    <a:pt x="505269" y="12623"/>
                  </a:lnTo>
                  <a:lnTo>
                    <a:pt x="505269" y="25260"/>
                  </a:lnTo>
                  <a:lnTo>
                    <a:pt x="517893" y="25260"/>
                  </a:lnTo>
                  <a:lnTo>
                    <a:pt x="517893" y="12636"/>
                  </a:lnTo>
                  <a:lnTo>
                    <a:pt x="517893" y="0"/>
                  </a:lnTo>
                  <a:close/>
                </a:path>
                <a:path w="619125" h="50800">
                  <a:moveTo>
                    <a:pt x="555802" y="0"/>
                  </a:moveTo>
                  <a:lnTo>
                    <a:pt x="543166" y="0"/>
                  </a:lnTo>
                  <a:lnTo>
                    <a:pt x="543166" y="12623"/>
                  </a:lnTo>
                  <a:lnTo>
                    <a:pt x="530542" y="12623"/>
                  </a:lnTo>
                  <a:lnTo>
                    <a:pt x="517906" y="12623"/>
                  </a:lnTo>
                  <a:lnTo>
                    <a:pt x="517906" y="25260"/>
                  </a:lnTo>
                  <a:lnTo>
                    <a:pt x="530529" y="25260"/>
                  </a:lnTo>
                  <a:lnTo>
                    <a:pt x="530529" y="37896"/>
                  </a:lnTo>
                  <a:lnTo>
                    <a:pt x="543166" y="37896"/>
                  </a:lnTo>
                  <a:lnTo>
                    <a:pt x="555802" y="37896"/>
                  </a:lnTo>
                  <a:lnTo>
                    <a:pt x="555802" y="25260"/>
                  </a:lnTo>
                  <a:lnTo>
                    <a:pt x="555802" y="12636"/>
                  </a:lnTo>
                  <a:lnTo>
                    <a:pt x="555802" y="0"/>
                  </a:lnTo>
                  <a:close/>
                </a:path>
                <a:path w="619125" h="50800">
                  <a:moveTo>
                    <a:pt x="581050" y="25260"/>
                  </a:moveTo>
                  <a:lnTo>
                    <a:pt x="568426" y="25260"/>
                  </a:lnTo>
                  <a:lnTo>
                    <a:pt x="568426" y="37896"/>
                  </a:lnTo>
                  <a:lnTo>
                    <a:pt x="581050" y="37896"/>
                  </a:lnTo>
                  <a:lnTo>
                    <a:pt x="581050" y="25260"/>
                  </a:lnTo>
                  <a:close/>
                </a:path>
                <a:path w="619125" h="50800">
                  <a:moveTo>
                    <a:pt x="581050" y="0"/>
                  </a:moveTo>
                  <a:lnTo>
                    <a:pt x="568426" y="0"/>
                  </a:lnTo>
                  <a:lnTo>
                    <a:pt x="568426" y="12636"/>
                  </a:lnTo>
                  <a:lnTo>
                    <a:pt x="581050" y="12636"/>
                  </a:lnTo>
                  <a:lnTo>
                    <a:pt x="581050" y="0"/>
                  </a:lnTo>
                  <a:close/>
                </a:path>
                <a:path w="619125" h="50800">
                  <a:moveTo>
                    <a:pt x="618947" y="0"/>
                  </a:moveTo>
                  <a:lnTo>
                    <a:pt x="606323" y="0"/>
                  </a:lnTo>
                  <a:lnTo>
                    <a:pt x="606323" y="12623"/>
                  </a:lnTo>
                  <a:lnTo>
                    <a:pt x="593699" y="12623"/>
                  </a:lnTo>
                  <a:lnTo>
                    <a:pt x="593699" y="0"/>
                  </a:lnTo>
                  <a:lnTo>
                    <a:pt x="581063" y="0"/>
                  </a:lnTo>
                  <a:lnTo>
                    <a:pt x="581063" y="12636"/>
                  </a:lnTo>
                  <a:lnTo>
                    <a:pt x="593686" y="12636"/>
                  </a:lnTo>
                  <a:lnTo>
                    <a:pt x="593686" y="25260"/>
                  </a:lnTo>
                  <a:lnTo>
                    <a:pt x="606323" y="25260"/>
                  </a:lnTo>
                  <a:lnTo>
                    <a:pt x="606323" y="37896"/>
                  </a:lnTo>
                  <a:lnTo>
                    <a:pt x="618947" y="37896"/>
                  </a:lnTo>
                  <a:lnTo>
                    <a:pt x="618947" y="25260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98145" y="5075338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23" y="37884"/>
                  </a:moveTo>
                  <a:lnTo>
                    <a:pt x="0" y="37884"/>
                  </a:lnTo>
                  <a:lnTo>
                    <a:pt x="0" y="50533"/>
                  </a:lnTo>
                  <a:lnTo>
                    <a:pt x="12623" y="50533"/>
                  </a:lnTo>
                  <a:lnTo>
                    <a:pt x="12623" y="37884"/>
                  </a:lnTo>
                  <a:close/>
                </a:path>
                <a:path w="619125" h="50800">
                  <a:moveTo>
                    <a:pt x="25273" y="25260"/>
                  </a:moveTo>
                  <a:lnTo>
                    <a:pt x="12636" y="25260"/>
                  </a:lnTo>
                  <a:lnTo>
                    <a:pt x="12636" y="37909"/>
                  </a:lnTo>
                  <a:lnTo>
                    <a:pt x="25273" y="37909"/>
                  </a:lnTo>
                  <a:lnTo>
                    <a:pt x="25273" y="25260"/>
                  </a:lnTo>
                  <a:close/>
                </a:path>
                <a:path w="619125" h="50800">
                  <a:moveTo>
                    <a:pt x="50520" y="37884"/>
                  </a:moveTo>
                  <a:lnTo>
                    <a:pt x="37896" y="37884"/>
                  </a:lnTo>
                  <a:lnTo>
                    <a:pt x="37896" y="50533"/>
                  </a:lnTo>
                  <a:lnTo>
                    <a:pt x="50520" y="50533"/>
                  </a:lnTo>
                  <a:lnTo>
                    <a:pt x="50520" y="37884"/>
                  </a:lnTo>
                  <a:close/>
                </a:path>
                <a:path w="619125" h="50800">
                  <a:moveTo>
                    <a:pt x="50520" y="12623"/>
                  </a:moveTo>
                  <a:lnTo>
                    <a:pt x="37896" y="12623"/>
                  </a:lnTo>
                  <a:lnTo>
                    <a:pt x="37896" y="25260"/>
                  </a:lnTo>
                  <a:lnTo>
                    <a:pt x="50520" y="25260"/>
                  </a:lnTo>
                  <a:lnTo>
                    <a:pt x="50520" y="12623"/>
                  </a:lnTo>
                  <a:close/>
                </a:path>
                <a:path w="619125" h="50800">
                  <a:moveTo>
                    <a:pt x="63169" y="12623"/>
                  </a:moveTo>
                  <a:lnTo>
                    <a:pt x="50533" y="12623"/>
                  </a:lnTo>
                  <a:lnTo>
                    <a:pt x="50533" y="25260"/>
                  </a:lnTo>
                  <a:lnTo>
                    <a:pt x="63169" y="25260"/>
                  </a:lnTo>
                  <a:lnTo>
                    <a:pt x="63169" y="12623"/>
                  </a:lnTo>
                  <a:close/>
                </a:path>
                <a:path w="619125" h="50800">
                  <a:moveTo>
                    <a:pt x="88417" y="25260"/>
                  </a:moveTo>
                  <a:lnTo>
                    <a:pt x="75806" y="25260"/>
                  </a:lnTo>
                  <a:lnTo>
                    <a:pt x="63169" y="25260"/>
                  </a:lnTo>
                  <a:lnTo>
                    <a:pt x="63169" y="37884"/>
                  </a:lnTo>
                  <a:lnTo>
                    <a:pt x="50533" y="37884"/>
                  </a:lnTo>
                  <a:lnTo>
                    <a:pt x="50533" y="50533"/>
                  </a:lnTo>
                  <a:lnTo>
                    <a:pt x="63169" y="50533"/>
                  </a:lnTo>
                  <a:lnTo>
                    <a:pt x="63169" y="37909"/>
                  </a:lnTo>
                  <a:lnTo>
                    <a:pt x="75793" y="37909"/>
                  </a:lnTo>
                  <a:lnTo>
                    <a:pt x="88417" y="37909"/>
                  </a:lnTo>
                  <a:lnTo>
                    <a:pt x="88417" y="25260"/>
                  </a:lnTo>
                  <a:close/>
                </a:path>
                <a:path w="619125" h="50800">
                  <a:moveTo>
                    <a:pt x="151587" y="25260"/>
                  </a:moveTo>
                  <a:lnTo>
                    <a:pt x="138963" y="25260"/>
                  </a:lnTo>
                  <a:lnTo>
                    <a:pt x="138963" y="12623"/>
                  </a:lnTo>
                  <a:lnTo>
                    <a:pt x="126326" y="12623"/>
                  </a:lnTo>
                  <a:lnTo>
                    <a:pt x="113690" y="12623"/>
                  </a:lnTo>
                  <a:lnTo>
                    <a:pt x="113690" y="25260"/>
                  </a:lnTo>
                  <a:lnTo>
                    <a:pt x="126326" y="25260"/>
                  </a:lnTo>
                  <a:lnTo>
                    <a:pt x="126326" y="37884"/>
                  </a:lnTo>
                  <a:lnTo>
                    <a:pt x="113690" y="37884"/>
                  </a:lnTo>
                  <a:lnTo>
                    <a:pt x="113690" y="25260"/>
                  </a:lnTo>
                  <a:lnTo>
                    <a:pt x="101066" y="25260"/>
                  </a:lnTo>
                  <a:lnTo>
                    <a:pt x="101066" y="12623"/>
                  </a:lnTo>
                  <a:lnTo>
                    <a:pt x="88430" y="12623"/>
                  </a:lnTo>
                  <a:lnTo>
                    <a:pt x="88430" y="25260"/>
                  </a:lnTo>
                  <a:lnTo>
                    <a:pt x="101053" y="25260"/>
                  </a:lnTo>
                  <a:lnTo>
                    <a:pt x="101053" y="37884"/>
                  </a:lnTo>
                  <a:lnTo>
                    <a:pt x="101053" y="50533"/>
                  </a:lnTo>
                  <a:lnTo>
                    <a:pt x="113690" y="50533"/>
                  </a:lnTo>
                  <a:lnTo>
                    <a:pt x="126326" y="50533"/>
                  </a:lnTo>
                  <a:lnTo>
                    <a:pt x="126326" y="37909"/>
                  </a:lnTo>
                  <a:lnTo>
                    <a:pt x="138950" y="37909"/>
                  </a:lnTo>
                  <a:lnTo>
                    <a:pt x="138950" y="50533"/>
                  </a:lnTo>
                  <a:lnTo>
                    <a:pt x="151587" y="50533"/>
                  </a:lnTo>
                  <a:lnTo>
                    <a:pt x="151587" y="37909"/>
                  </a:lnTo>
                  <a:lnTo>
                    <a:pt x="151587" y="25260"/>
                  </a:lnTo>
                  <a:close/>
                </a:path>
                <a:path w="619125" h="50800">
                  <a:moveTo>
                    <a:pt x="277901" y="0"/>
                  </a:moveTo>
                  <a:lnTo>
                    <a:pt x="265277" y="0"/>
                  </a:lnTo>
                  <a:lnTo>
                    <a:pt x="252641" y="0"/>
                  </a:lnTo>
                  <a:lnTo>
                    <a:pt x="252641" y="12623"/>
                  </a:lnTo>
                  <a:lnTo>
                    <a:pt x="164211" y="12623"/>
                  </a:lnTo>
                  <a:lnTo>
                    <a:pt x="164211" y="25260"/>
                  </a:lnTo>
                  <a:lnTo>
                    <a:pt x="176847" y="25260"/>
                  </a:lnTo>
                  <a:lnTo>
                    <a:pt x="189484" y="25260"/>
                  </a:lnTo>
                  <a:lnTo>
                    <a:pt x="189484" y="37909"/>
                  </a:lnTo>
                  <a:lnTo>
                    <a:pt x="202120" y="37909"/>
                  </a:lnTo>
                  <a:lnTo>
                    <a:pt x="202120" y="25260"/>
                  </a:lnTo>
                  <a:lnTo>
                    <a:pt x="214744" y="25260"/>
                  </a:lnTo>
                  <a:lnTo>
                    <a:pt x="214744" y="37909"/>
                  </a:lnTo>
                  <a:lnTo>
                    <a:pt x="227368" y="37909"/>
                  </a:lnTo>
                  <a:lnTo>
                    <a:pt x="240004" y="37909"/>
                  </a:lnTo>
                  <a:lnTo>
                    <a:pt x="240004" y="25260"/>
                  </a:lnTo>
                  <a:lnTo>
                    <a:pt x="252641" y="25260"/>
                  </a:lnTo>
                  <a:lnTo>
                    <a:pt x="252641" y="12636"/>
                  </a:lnTo>
                  <a:lnTo>
                    <a:pt x="265264" y="12636"/>
                  </a:lnTo>
                  <a:lnTo>
                    <a:pt x="277901" y="12636"/>
                  </a:lnTo>
                  <a:lnTo>
                    <a:pt x="277901" y="0"/>
                  </a:lnTo>
                  <a:close/>
                </a:path>
                <a:path w="619125" h="50800">
                  <a:moveTo>
                    <a:pt x="353682" y="0"/>
                  </a:moveTo>
                  <a:lnTo>
                    <a:pt x="341058" y="0"/>
                  </a:lnTo>
                  <a:lnTo>
                    <a:pt x="341058" y="12623"/>
                  </a:lnTo>
                  <a:lnTo>
                    <a:pt x="328434" y="12623"/>
                  </a:lnTo>
                  <a:lnTo>
                    <a:pt x="328434" y="0"/>
                  </a:lnTo>
                  <a:lnTo>
                    <a:pt x="315798" y="0"/>
                  </a:lnTo>
                  <a:lnTo>
                    <a:pt x="303161" y="0"/>
                  </a:lnTo>
                  <a:lnTo>
                    <a:pt x="303161" y="12623"/>
                  </a:lnTo>
                  <a:lnTo>
                    <a:pt x="290537" y="12623"/>
                  </a:lnTo>
                  <a:lnTo>
                    <a:pt x="290537" y="25260"/>
                  </a:lnTo>
                  <a:lnTo>
                    <a:pt x="277901" y="25260"/>
                  </a:lnTo>
                  <a:lnTo>
                    <a:pt x="277901" y="37909"/>
                  </a:lnTo>
                  <a:lnTo>
                    <a:pt x="290537" y="37909"/>
                  </a:lnTo>
                  <a:lnTo>
                    <a:pt x="303174" y="37909"/>
                  </a:lnTo>
                  <a:lnTo>
                    <a:pt x="303174" y="25260"/>
                  </a:lnTo>
                  <a:lnTo>
                    <a:pt x="315798" y="25260"/>
                  </a:lnTo>
                  <a:lnTo>
                    <a:pt x="315798" y="37909"/>
                  </a:lnTo>
                  <a:lnTo>
                    <a:pt x="328422" y="37909"/>
                  </a:lnTo>
                  <a:lnTo>
                    <a:pt x="341058" y="37909"/>
                  </a:lnTo>
                  <a:lnTo>
                    <a:pt x="353682" y="37909"/>
                  </a:lnTo>
                  <a:lnTo>
                    <a:pt x="353682" y="25260"/>
                  </a:lnTo>
                  <a:lnTo>
                    <a:pt x="341058" y="25260"/>
                  </a:lnTo>
                  <a:lnTo>
                    <a:pt x="341058" y="12636"/>
                  </a:lnTo>
                  <a:lnTo>
                    <a:pt x="353682" y="12636"/>
                  </a:lnTo>
                  <a:lnTo>
                    <a:pt x="353682" y="0"/>
                  </a:lnTo>
                  <a:close/>
                </a:path>
                <a:path w="619125" h="50800">
                  <a:moveTo>
                    <a:pt x="416839" y="12623"/>
                  </a:moveTo>
                  <a:lnTo>
                    <a:pt x="404215" y="12623"/>
                  </a:lnTo>
                  <a:lnTo>
                    <a:pt x="391591" y="12623"/>
                  </a:lnTo>
                  <a:lnTo>
                    <a:pt x="391591" y="0"/>
                  </a:lnTo>
                  <a:lnTo>
                    <a:pt x="378955" y="0"/>
                  </a:lnTo>
                  <a:lnTo>
                    <a:pt x="378955" y="12623"/>
                  </a:lnTo>
                  <a:lnTo>
                    <a:pt x="366331" y="12623"/>
                  </a:lnTo>
                  <a:lnTo>
                    <a:pt x="366331" y="0"/>
                  </a:lnTo>
                  <a:lnTo>
                    <a:pt x="353695" y="0"/>
                  </a:lnTo>
                  <a:lnTo>
                    <a:pt x="353695" y="12636"/>
                  </a:lnTo>
                  <a:lnTo>
                    <a:pt x="366318" y="12636"/>
                  </a:lnTo>
                  <a:lnTo>
                    <a:pt x="366318" y="25260"/>
                  </a:lnTo>
                  <a:lnTo>
                    <a:pt x="378955" y="25260"/>
                  </a:lnTo>
                  <a:lnTo>
                    <a:pt x="378955" y="37909"/>
                  </a:lnTo>
                  <a:lnTo>
                    <a:pt x="391591" y="37909"/>
                  </a:lnTo>
                  <a:lnTo>
                    <a:pt x="391591" y="25260"/>
                  </a:lnTo>
                  <a:lnTo>
                    <a:pt x="404215" y="25260"/>
                  </a:lnTo>
                  <a:lnTo>
                    <a:pt x="416839" y="25260"/>
                  </a:lnTo>
                  <a:lnTo>
                    <a:pt x="416839" y="12623"/>
                  </a:lnTo>
                  <a:close/>
                </a:path>
                <a:path w="619125" h="50800">
                  <a:moveTo>
                    <a:pt x="467372" y="25260"/>
                  </a:moveTo>
                  <a:lnTo>
                    <a:pt x="454748" y="25260"/>
                  </a:lnTo>
                  <a:lnTo>
                    <a:pt x="454748" y="12623"/>
                  </a:lnTo>
                  <a:lnTo>
                    <a:pt x="442112" y="12623"/>
                  </a:lnTo>
                  <a:lnTo>
                    <a:pt x="442112" y="25260"/>
                  </a:lnTo>
                  <a:lnTo>
                    <a:pt x="429488" y="25260"/>
                  </a:lnTo>
                  <a:lnTo>
                    <a:pt x="429488" y="12623"/>
                  </a:lnTo>
                  <a:lnTo>
                    <a:pt x="416852" y="12623"/>
                  </a:lnTo>
                  <a:lnTo>
                    <a:pt x="416852" y="25260"/>
                  </a:lnTo>
                  <a:lnTo>
                    <a:pt x="416852" y="37909"/>
                  </a:lnTo>
                  <a:lnTo>
                    <a:pt x="429475" y="37909"/>
                  </a:lnTo>
                  <a:lnTo>
                    <a:pt x="442112" y="37909"/>
                  </a:lnTo>
                  <a:lnTo>
                    <a:pt x="454748" y="37909"/>
                  </a:lnTo>
                  <a:lnTo>
                    <a:pt x="467372" y="37909"/>
                  </a:lnTo>
                  <a:lnTo>
                    <a:pt x="467372" y="25260"/>
                  </a:lnTo>
                  <a:close/>
                </a:path>
                <a:path w="619125" h="50800">
                  <a:moveTo>
                    <a:pt x="517893" y="12623"/>
                  </a:moveTo>
                  <a:lnTo>
                    <a:pt x="505269" y="12623"/>
                  </a:lnTo>
                  <a:lnTo>
                    <a:pt x="492645" y="12623"/>
                  </a:lnTo>
                  <a:lnTo>
                    <a:pt x="492645" y="0"/>
                  </a:lnTo>
                  <a:lnTo>
                    <a:pt x="480009" y="0"/>
                  </a:lnTo>
                  <a:lnTo>
                    <a:pt x="480009" y="12623"/>
                  </a:lnTo>
                  <a:lnTo>
                    <a:pt x="467372" y="12623"/>
                  </a:lnTo>
                  <a:lnTo>
                    <a:pt x="467372" y="25260"/>
                  </a:lnTo>
                  <a:lnTo>
                    <a:pt x="480009" y="25260"/>
                  </a:lnTo>
                  <a:lnTo>
                    <a:pt x="480009" y="12636"/>
                  </a:lnTo>
                  <a:lnTo>
                    <a:pt x="492633" y="12636"/>
                  </a:lnTo>
                  <a:lnTo>
                    <a:pt x="492633" y="25260"/>
                  </a:lnTo>
                  <a:lnTo>
                    <a:pt x="492633" y="37909"/>
                  </a:lnTo>
                  <a:lnTo>
                    <a:pt x="505269" y="37909"/>
                  </a:lnTo>
                  <a:lnTo>
                    <a:pt x="505269" y="25260"/>
                  </a:lnTo>
                  <a:lnTo>
                    <a:pt x="517893" y="25260"/>
                  </a:lnTo>
                  <a:lnTo>
                    <a:pt x="517893" y="12623"/>
                  </a:lnTo>
                  <a:close/>
                </a:path>
                <a:path w="619125" h="50800">
                  <a:moveTo>
                    <a:pt x="581050" y="0"/>
                  </a:moveTo>
                  <a:lnTo>
                    <a:pt x="581050" y="0"/>
                  </a:lnTo>
                  <a:lnTo>
                    <a:pt x="517906" y="0"/>
                  </a:lnTo>
                  <a:lnTo>
                    <a:pt x="517906" y="12623"/>
                  </a:lnTo>
                  <a:lnTo>
                    <a:pt x="517906" y="25260"/>
                  </a:lnTo>
                  <a:lnTo>
                    <a:pt x="517906" y="37909"/>
                  </a:lnTo>
                  <a:lnTo>
                    <a:pt x="530542" y="37909"/>
                  </a:lnTo>
                  <a:lnTo>
                    <a:pt x="530542" y="25260"/>
                  </a:lnTo>
                  <a:lnTo>
                    <a:pt x="530542" y="12636"/>
                  </a:lnTo>
                  <a:lnTo>
                    <a:pt x="543166" y="12636"/>
                  </a:lnTo>
                  <a:lnTo>
                    <a:pt x="543166" y="25260"/>
                  </a:lnTo>
                  <a:lnTo>
                    <a:pt x="543166" y="37909"/>
                  </a:lnTo>
                  <a:lnTo>
                    <a:pt x="555790" y="37909"/>
                  </a:lnTo>
                  <a:lnTo>
                    <a:pt x="568426" y="37909"/>
                  </a:lnTo>
                  <a:lnTo>
                    <a:pt x="568426" y="25260"/>
                  </a:lnTo>
                  <a:lnTo>
                    <a:pt x="555802" y="25260"/>
                  </a:lnTo>
                  <a:lnTo>
                    <a:pt x="555802" y="12636"/>
                  </a:lnTo>
                  <a:lnTo>
                    <a:pt x="568426" y="12636"/>
                  </a:lnTo>
                  <a:lnTo>
                    <a:pt x="581050" y="12636"/>
                  </a:lnTo>
                  <a:lnTo>
                    <a:pt x="581050" y="0"/>
                  </a:lnTo>
                  <a:close/>
                </a:path>
                <a:path w="619125" h="50800">
                  <a:moveTo>
                    <a:pt x="618947" y="12623"/>
                  </a:moveTo>
                  <a:lnTo>
                    <a:pt x="606323" y="12623"/>
                  </a:lnTo>
                  <a:lnTo>
                    <a:pt x="593686" y="12623"/>
                  </a:lnTo>
                  <a:lnTo>
                    <a:pt x="593686" y="25260"/>
                  </a:lnTo>
                  <a:lnTo>
                    <a:pt x="606323" y="25260"/>
                  </a:lnTo>
                  <a:lnTo>
                    <a:pt x="618947" y="25260"/>
                  </a:lnTo>
                  <a:lnTo>
                    <a:pt x="618947" y="126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98145" y="5113222"/>
              <a:ext cx="606425" cy="38100"/>
            </a:xfrm>
            <a:custGeom>
              <a:avLst/>
              <a:gdLst/>
              <a:ahLst/>
              <a:cxnLst/>
              <a:rect l="l" t="t" r="r" b="b"/>
              <a:pathLst>
                <a:path w="606425" h="38100">
                  <a:moveTo>
                    <a:pt x="12623" y="12636"/>
                  </a:moveTo>
                  <a:lnTo>
                    <a:pt x="0" y="12636"/>
                  </a:lnTo>
                  <a:lnTo>
                    <a:pt x="0" y="25273"/>
                  </a:lnTo>
                  <a:lnTo>
                    <a:pt x="12623" y="25273"/>
                  </a:lnTo>
                  <a:lnTo>
                    <a:pt x="12623" y="12636"/>
                  </a:lnTo>
                  <a:close/>
                </a:path>
                <a:path w="606425" h="38100">
                  <a:moveTo>
                    <a:pt x="50520" y="12636"/>
                  </a:moveTo>
                  <a:lnTo>
                    <a:pt x="37896" y="12636"/>
                  </a:lnTo>
                  <a:lnTo>
                    <a:pt x="37896" y="25273"/>
                  </a:lnTo>
                  <a:lnTo>
                    <a:pt x="50520" y="25273"/>
                  </a:lnTo>
                  <a:lnTo>
                    <a:pt x="50520" y="12636"/>
                  </a:lnTo>
                  <a:close/>
                </a:path>
                <a:path w="606425" h="38100">
                  <a:moveTo>
                    <a:pt x="88417" y="12636"/>
                  </a:moveTo>
                  <a:lnTo>
                    <a:pt x="75806" y="12636"/>
                  </a:lnTo>
                  <a:lnTo>
                    <a:pt x="63169" y="12636"/>
                  </a:lnTo>
                  <a:lnTo>
                    <a:pt x="50533" y="12636"/>
                  </a:lnTo>
                  <a:lnTo>
                    <a:pt x="50533" y="25273"/>
                  </a:lnTo>
                  <a:lnTo>
                    <a:pt x="63169" y="25273"/>
                  </a:lnTo>
                  <a:lnTo>
                    <a:pt x="63169" y="37909"/>
                  </a:lnTo>
                  <a:lnTo>
                    <a:pt x="75806" y="37909"/>
                  </a:lnTo>
                  <a:lnTo>
                    <a:pt x="75806" y="25273"/>
                  </a:lnTo>
                  <a:lnTo>
                    <a:pt x="88417" y="25273"/>
                  </a:lnTo>
                  <a:lnTo>
                    <a:pt x="88417" y="12636"/>
                  </a:lnTo>
                  <a:close/>
                </a:path>
                <a:path w="606425" h="38100">
                  <a:moveTo>
                    <a:pt x="113690" y="12636"/>
                  </a:moveTo>
                  <a:lnTo>
                    <a:pt x="101053" y="12636"/>
                  </a:lnTo>
                  <a:lnTo>
                    <a:pt x="101053" y="25273"/>
                  </a:lnTo>
                  <a:lnTo>
                    <a:pt x="88430" y="25273"/>
                  </a:lnTo>
                  <a:lnTo>
                    <a:pt x="88430" y="37909"/>
                  </a:lnTo>
                  <a:lnTo>
                    <a:pt x="101066" y="37909"/>
                  </a:lnTo>
                  <a:lnTo>
                    <a:pt x="101066" y="25273"/>
                  </a:lnTo>
                  <a:lnTo>
                    <a:pt x="113690" y="25273"/>
                  </a:lnTo>
                  <a:lnTo>
                    <a:pt x="113690" y="12636"/>
                  </a:lnTo>
                  <a:close/>
                </a:path>
                <a:path w="606425" h="38100">
                  <a:moveTo>
                    <a:pt x="126326" y="25273"/>
                  </a:moveTo>
                  <a:lnTo>
                    <a:pt x="113690" y="25273"/>
                  </a:lnTo>
                  <a:lnTo>
                    <a:pt x="113690" y="37909"/>
                  </a:lnTo>
                  <a:lnTo>
                    <a:pt x="126326" y="37909"/>
                  </a:lnTo>
                  <a:lnTo>
                    <a:pt x="126326" y="25273"/>
                  </a:lnTo>
                  <a:close/>
                </a:path>
                <a:path w="606425" h="38100">
                  <a:moveTo>
                    <a:pt x="240004" y="12636"/>
                  </a:moveTo>
                  <a:lnTo>
                    <a:pt x="227380" y="12636"/>
                  </a:lnTo>
                  <a:lnTo>
                    <a:pt x="227380" y="0"/>
                  </a:lnTo>
                  <a:lnTo>
                    <a:pt x="214744" y="0"/>
                  </a:lnTo>
                  <a:lnTo>
                    <a:pt x="202120" y="0"/>
                  </a:lnTo>
                  <a:lnTo>
                    <a:pt x="189484" y="0"/>
                  </a:lnTo>
                  <a:lnTo>
                    <a:pt x="189484" y="12636"/>
                  </a:lnTo>
                  <a:lnTo>
                    <a:pt x="189484" y="25273"/>
                  </a:lnTo>
                  <a:lnTo>
                    <a:pt x="176847" y="25273"/>
                  </a:lnTo>
                  <a:lnTo>
                    <a:pt x="164223" y="25273"/>
                  </a:lnTo>
                  <a:lnTo>
                    <a:pt x="164223" y="12649"/>
                  </a:lnTo>
                  <a:lnTo>
                    <a:pt x="176847" y="12649"/>
                  </a:lnTo>
                  <a:lnTo>
                    <a:pt x="176847" y="0"/>
                  </a:lnTo>
                  <a:lnTo>
                    <a:pt x="164223" y="0"/>
                  </a:lnTo>
                  <a:lnTo>
                    <a:pt x="151587" y="0"/>
                  </a:lnTo>
                  <a:lnTo>
                    <a:pt x="138950" y="0"/>
                  </a:lnTo>
                  <a:lnTo>
                    <a:pt x="138950" y="12636"/>
                  </a:lnTo>
                  <a:lnTo>
                    <a:pt x="126326" y="12636"/>
                  </a:lnTo>
                  <a:lnTo>
                    <a:pt x="126326" y="25273"/>
                  </a:lnTo>
                  <a:lnTo>
                    <a:pt x="138950" y="25273"/>
                  </a:lnTo>
                  <a:lnTo>
                    <a:pt x="138950" y="37909"/>
                  </a:lnTo>
                  <a:lnTo>
                    <a:pt x="151587" y="37909"/>
                  </a:lnTo>
                  <a:lnTo>
                    <a:pt x="151587" y="25273"/>
                  </a:lnTo>
                  <a:lnTo>
                    <a:pt x="164211" y="25273"/>
                  </a:lnTo>
                  <a:lnTo>
                    <a:pt x="164211" y="37909"/>
                  </a:lnTo>
                  <a:lnTo>
                    <a:pt x="176847" y="37909"/>
                  </a:lnTo>
                  <a:lnTo>
                    <a:pt x="189484" y="37909"/>
                  </a:lnTo>
                  <a:lnTo>
                    <a:pt x="240004" y="37909"/>
                  </a:lnTo>
                  <a:lnTo>
                    <a:pt x="240004" y="25273"/>
                  </a:lnTo>
                  <a:lnTo>
                    <a:pt x="240004" y="12636"/>
                  </a:lnTo>
                  <a:close/>
                </a:path>
                <a:path w="606425" h="38100">
                  <a:moveTo>
                    <a:pt x="265277" y="12636"/>
                  </a:moveTo>
                  <a:lnTo>
                    <a:pt x="252641" y="12636"/>
                  </a:lnTo>
                  <a:lnTo>
                    <a:pt x="252641" y="25273"/>
                  </a:lnTo>
                  <a:lnTo>
                    <a:pt x="252641" y="37909"/>
                  </a:lnTo>
                  <a:lnTo>
                    <a:pt x="265277" y="37909"/>
                  </a:lnTo>
                  <a:lnTo>
                    <a:pt x="265277" y="25273"/>
                  </a:lnTo>
                  <a:lnTo>
                    <a:pt x="265277" y="12636"/>
                  </a:lnTo>
                  <a:close/>
                </a:path>
                <a:path w="606425" h="38100">
                  <a:moveTo>
                    <a:pt x="303174" y="0"/>
                  </a:moveTo>
                  <a:lnTo>
                    <a:pt x="290537" y="0"/>
                  </a:lnTo>
                  <a:lnTo>
                    <a:pt x="277901" y="0"/>
                  </a:lnTo>
                  <a:lnTo>
                    <a:pt x="277901" y="12649"/>
                  </a:lnTo>
                  <a:lnTo>
                    <a:pt x="290537" y="12649"/>
                  </a:lnTo>
                  <a:lnTo>
                    <a:pt x="290537" y="25273"/>
                  </a:lnTo>
                  <a:lnTo>
                    <a:pt x="290537" y="37909"/>
                  </a:lnTo>
                  <a:lnTo>
                    <a:pt x="303174" y="37909"/>
                  </a:lnTo>
                  <a:lnTo>
                    <a:pt x="303174" y="25273"/>
                  </a:lnTo>
                  <a:lnTo>
                    <a:pt x="303174" y="12649"/>
                  </a:lnTo>
                  <a:lnTo>
                    <a:pt x="303174" y="0"/>
                  </a:lnTo>
                  <a:close/>
                </a:path>
                <a:path w="606425" h="38100">
                  <a:moveTo>
                    <a:pt x="353682" y="0"/>
                  </a:moveTo>
                  <a:lnTo>
                    <a:pt x="341058" y="0"/>
                  </a:lnTo>
                  <a:lnTo>
                    <a:pt x="328434" y="0"/>
                  </a:lnTo>
                  <a:lnTo>
                    <a:pt x="315798" y="0"/>
                  </a:lnTo>
                  <a:lnTo>
                    <a:pt x="315798" y="12636"/>
                  </a:lnTo>
                  <a:lnTo>
                    <a:pt x="315798" y="25273"/>
                  </a:lnTo>
                  <a:lnTo>
                    <a:pt x="328422" y="25273"/>
                  </a:lnTo>
                  <a:lnTo>
                    <a:pt x="328422" y="37909"/>
                  </a:lnTo>
                  <a:lnTo>
                    <a:pt x="341058" y="37909"/>
                  </a:lnTo>
                  <a:lnTo>
                    <a:pt x="341058" y="25273"/>
                  </a:lnTo>
                  <a:lnTo>
                    <a:pt x="353682" y="25273"/>
                  </a:lnTo>
                  <a:lnTo>
                    <a:pt x="353682" y="12649"/>
                  </a:lnTo>
                  <a:lnTo>
                    <a:pt x="353682" y="0"/>
                  </a:lnTo>
                  <a:close/>
                </a:path>
                <a:path w="606425" h="38100">
                  <a:moveTo>
                    <a:pt x="416839" y="0"/>
                  </a:moveTo>
                  <a:lnTo>
                    <a:pt x="416839" y="0"/>
                  </a:lnTo>
                  <a:lnTo>
                    <a:pt x="366318" y="0"/>
                  </a:lnTo>
                  <a:lnTo>
                    <a:pt x="366318" y="12636"/>
                  </a:lnTo>
                  <a:lnTo>
                    <a:pt x="366318" y="25273"/>
                  </a:lnTo>
                  <a:lnTo>
                    <a:pt x="353695" y="25273"/>
                  </a:lnTo>
                  <a:lnTo>
                    <a:pt x="353695" y="37909"/>
                  </a:lnTo>
                  <a:lnTo>
                    <a:pt x="366331" y="37909"/>
                  </a:lnTo>
                  <a:lnTo>
                    <a:pt x="366331" y="25273"/>
                  </a:lnTo>
                  <a:lnTo>
                    <a:pt x="378955" y="25273"/>
                  </a:lnTo>
                  <a:lnTo>
                    <a:pt x="378955" y="12649"/>
                  </a:lnTo>
                  <a:lnTo>
                    <a:pt x="391579" y="12649"/>
                  </a:lnTo>
                  <a:lnTo>
                    <a:pt x="391579" y="25273"/>
                  </a:lnTo>
                  <a:lnTo>
                    <a:pt x="391579" y="37909"/>
                  </a:lnTo>
                  <a:lnTo>
                    <a:pt x="404215" y="37909"/>
                  </a:lnTo>
                  <a:lnTo>
                    <a:pt x="416839" y="37909"/>
                  </a:lnTo>
                  <a:lnTo>
                    <a:pt x="416839" y="25273"/>
                  </a:lnTo>
                  <a:lnTo>
                    <a:pt x="404215" y="25273"/>
                  </a:lnTo>
                  <a:lnTo>
                    <a:pt x="404215" y="12649"/>
                  </a:lnTo>
                  <a:lnTo>
                    <a:pt x="416839" y="12649"/>
                  </a:lnTo>
                  <a:lnTo>
                    <a:pt x="416839" y="0"/>
                  </a:lnTo>
                  <a:close/>
                </a:path>
                <a:path w="606425" h="38100">
                  <a:moveTo>
                    <a:pt x="429488" y="25273"/>
                  </a:moveTo>
                  <a:lnTo>
                    <a:pt x="416852" y="25273"/>
                  </a:lnTo>
                  <a:lnTo>
                    <a:pt x="416852" y="37909"/>
                  </a:lnTo>
                  <a:lnTo>
                    <a:pt x="429488" y="37909"/>
                  </a:lnTo>
                  <a:lnTo>
                    <a:pt x="429488" y="25273"/>
                  </a:lnTo>
                  <a:close/>
                </a:path>
                <a:path w="606425" h="38100">
                  <a:moveTo>
                    <a:pt x="467372" y="0"/>
                  </a:moveTo>
                  <a:lnTo>
                    <a:pt x="467372" y="0"/>
                  </a:lnTo>
                  <a:lnTo>
                    <a:pt x="416852" y="0"/>
                  </a:lnTo>
                  <a:lnTo>
                    <a:pt x="416852" y="12649"/>
                  </a:lnTo>
                  <a:lnTo>
                    <a:pt x="429475" y="12649"/>
                  </a:lnTo>
                  <a:lnTo>
                    <a:pt x="442112" y="12649"/>
                  </a:lnTo>
                  <a:lnTo>
                    <a:pt x="442112" y="25273"/>
                  </a:lnTo>
                  <a:lnTo>
                    <a:pt x="442112" y="37909"/>
                  </a:lnTo>
                  <a:lnTo>
                    <a:pt x="454748" y="37909"/>
                  </a:lnTo>
                  <a:lnTo>
                    <a:pt x="454748" y="25273"/>
                  </a:lnTo>
                  <a:lnTo>
                    <a:pt x="467372" y="25273"/>
                  </a:lnTo>
                  <a:lnTo>
                    <a:pt x="467372" y="12649"/>
                  </a:lnTo>
                  <a:lnTo>
                    <a:pt x="467372" y="0"/>
                  </a:lnTo>
                  <a:close/>
                </a:path>
                <a:path w="606425" h="38100">
                  <a:moveTo>
                    <a:pt x="517893" y="12636"/>
                  </a:moveTo>
                  <a:lnTo>
                    <a:pt x="505269" y="12636"/>
                  </a:lnTo>
                  <a:lnTo>
                    <a:pt x="505269" y="0"/>
                  </a:lnTo>
                  <a:lnTo>
                    <a:pt x="492633" y="0"/>
                  </a:lnTo>
                  <a:lnTo>
                    <a:pt x="492633" y="12636"/>
                  </a:lnTo>
                  <a:lnTo>
                    <a:pt x="480009" y="12636"/>
                  </a:lnTo>
                  <a:lnTo>
                    <a:pt x="480009" y="25273"/>
                  </a:lnTo>
                  <a:lnTo>
                    <a:pt x="492633" y="25273"/>
                  </a:lnTo>
                  <a:lnTo>
                    <a:pt x="505269" y="25273"/>
                  </a:lnTo>
                  <a:lnTo>
                    <a:pt x="517893" y="25273"/>
                  </a:lnTo>
                  <a:lnTo>
                    <a:pt x="517893" y="12636"/>
                  </a:lnTo>
                  <a:close/>
                </a:path>
                <a:path w="606425" h="38100">
                  <a:moveTo>
                    <a:pt x="543166" y="0"/>
                  </a:moveTo>
                  <a:lnTo>
                    <a:pt x="530529" y="0"/>
                  </a:lnTo>
                  <a:lnTo>
                    <a:pt x="530529" y="12636"/>
                  </a:lnTo>
                  <a:lnTo>
                    <a:pt x="517906" y="12636"/>
                  </a:lnTo>
                  <a:lnTo>
                    <a:pt x="517906" y="25273"/>
                  </a:lnTo>
                  <a:lnTo>
                    <a:pt x="530542" y="25273"/>
                  </a:lnTo>
                  <a:lnTo>
                    <a:pt x="530542" y="12649"/>
                  </a:lnTo>
                  <a:lnTo>
                    <a:pt x="543166" y="12649"/>
                  </a:lnTo>
                  <a:lnTo>
                    <a:pt x="543166" y="0"/>
                  </a:lnTo>
                  <a:close/>
                </a:path>
                <a:path w="606425" h="38100">
                  <a:moveTo>
                    <a:pt x="581050" y="0"/>
                  </a:moveTo>
                  <a:lnTo>
                    <a:pt x="568426" y="0"/>
                  </a:lnTo>
                  <a:lnTo>
                    <a:pt x="568426" y="12636"/>
                  </a:lnTo>
                  <a:lnTo>
                    <a:pt x="555790" y="12636"/>
                  </a:lnTo>
                  <a:lnTo>
                    <a:pt x="555790" y="25273"/>
                  </a:lnTo>
                  <a:lnTo>
                    <a:pt x="568426" y="25273"/>
                  </a:lnTo>
                  <a:lnTo>
                    <a:pt x="568426" y="12649"/>
                  </a:lnTo>
                  <a:lnTo>
                    <a:pt x="581050" y="12649"/>
                  </a:lnTo>
                  <a:lnTo>
                    <a:pt x="581050" y="0"/>
                  </a:lnTo>
                  <a:close/>
                </a:path>
                <a:path w="606425" h="38100">
                  <a:moveTo>
                    <a:pt x="606323" y="0"/>
                  </a:moveTo>
                  <a:lnTo>
                    <a:pt x="593699" y="0"/>
                  </a:lnTo>
                  <a:lnTo>
                    <a:pt x="581063" y="0"/>
                  </a:lnTo>
                  <a:lnTo>
                    <a:pt x="581063" y="12636"/>
                  </a:lnTo>
                  <a:lnTo>
                    <a:pt x="581063" y="25273"/>
                  </a:lnTo>
                  <a:lnTo>
                    <a:pt x="593686" y="25273"/>
                  </a:lnTo>
                  <a:lnTo>
                    <a:pt x="606323" y="25273"/>
                  </a:lnTo>
                  <a:lnTo>
                    <a:pt x="606323" y="12649"/>
                  </a:lnTo>
                  <a:lnTo>
                    <a:pt x="6063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98145" y="5138495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23" y="37884"/>
                  </a:moveTo>
                  <a:lnTo>
                    <a:pt x="0" y="37884"/>
                  </a:lnTo>
                  <a:lnTo>
                    <a:pt x="0" y="50520"/>
                  </a:lnTo>
                  <a:lnTo>
                    <a:pt x="12623" y="50520"/>
                  </a:lnTo>
                  <a:lnTo>
                    <a:pt x="12623" y="37884"/>
                  </a:lnTo>
                  <a:close/>
                </a:path>
                <a:path w="619125" h="50800">
                  <a:moveTo>
                    <a:pt x="50520" y="25260"/>
                  </a:moveTo>
                  <a:lnTo>
                    <a:pt x="37909" y="25260"/>
                  </a:lnTo>
                  <a:lnTo>
                    <a:pt x="25273" y="25260"/>
                  </a:lnTo>
                  <a:lnTo>
                    <a:pt x="25273" y="12623"/>
                  </a:lnTo>
                  <a:lnTo>
                    <a:pt x="12636" y="12623"/>
                  </a:lnTo>
                  <a:lnTo>
                    <a:pt x="12636" y="25260"/>
                  </a:lnTo>
                  <a:lnTo>
                    <a:pt x="12636" y="37884"/>
                  </a:lnTo>
                  <a:lnTo>
                    <a:pt x="12636" y="50520"/>
                  </a:lnTo>
                  <a:lnTo>
                    <a:pt x="25273" y="50520"/>
                  </a:lnTo>
                  <a:lnTo>
                    <a:pt x="37909" y="50520"/>
                  </a:lnTo>
                  <a:lnTo>
                    <a:pt x="37909" y="37896"/>
                  </a:lnTo>
                  <a:lnTo>
                    <a:pt x="50520" y="37896"/>
                  </a:lnTo>
                  <a:lnTo>
                    <a:pt x="50520" y="25260"/>
                  </a:lnTo>
                  <a:close/>
                </a:path>
                <a:path w="619125" h="50800">
                  <a:moveTo>
                    <a:pt x="88417" y="37884"/>
                  </a:moveTo>
                  <a:lnTo>
                    <a:pt x="75793" y="37884"/>
                  </a:lnTo>
                  <a:lnTo>
                    <a:pt x="75793" y="50520"/>
                  </a:lnTo>
                  <a:lnTo>
                    <a:pt x="88417" y="50520"/>
                  </a:lnTo>
                  <a:lnTo>
                    <a:pt x="88417" y="37884"/>
                  </a:lnTo>
                  <a:close/>
                </a:path>
                <a:path w="619125" h="50800">
                  <a:moveTo>
                    <a:pt x="88417" y="12623"/>
                  </a:moveTo>
                  <a:lnTo>
                    <a:pt x="75806" y="12623"/>
                  </a:lnTo>
                  <a:lnTo>
                    <a:pt x="63169" y="12623"/>
                  </a:lnTo>
                  <a:lnTo>
                    <a:pt x="63169" y="25260"/>
                  </a:lnTo>
                  <a:lnTo>
                    <a:pt x="75793" y="25260"/>
                  </a:lnTo>
                  <a:lnTo>
                    <a:pt x="88417" y="25260"/>
                  </a:lnTo>
                  <a:lnTo>
                    <a:pt x="88417" y="12623"/>
                  </a:lnTo>
                  <a:close/>
                </a:path>
                <a:path w="619125" h="50800">
                  <a:moveTo>
                    <a:pt x="126326" y="12623"/>
                  </a:moveTo>
                  <a:lnTo>
                    <a:pt x="113690" y="12623"/>
                  </a:lnTo>
                  <a:lnTo>
                    <a:pt x="101053" y="12623"/>
                  </a:lnTo>
                  <a:lnTo>
                    <a:pt x="101053" y="25260"/>
                  </a:lnTo>
                  <a:lnTo>
                    <a:pt x="88430" y="25260"/>
                  </a:lnTo>
                  <a:lnTo>
                    <a:pt x="88430" y="37884"/>
                  </a:lnTo>
                  <a:lnTo>
                    <a:pt x="88430" y="50520"/>
                  </a:lnTo>
                  <a:lnTo>
                    <a:pt x="101066" y="50520"/>
                  </a:lnTo>
                  <a:lnTo>
                    <a:pt x="101066" y="37896"/>
                  </a:lnTo>
                  <a:lnTo>
                    <a:pt x="113690" y="37896"/>
                  </a:lnTo>
                  <a:lnTo>
                    <a:pt x="113690" y="25260"/>
                  </a:lnTo>
                  <a:lnTo>
                    <a:pt x="126326" y="25260"/>
                  </a:lnTo>
                  <a:lnTo>
                    <a:pt x="126326" y="12623"/>
                  </a:lnTo>
                  <a:close/>
                </a:path>
                <a:path w="619125" h="50800">
                  <a:moveTo>
                    <a:pt x="151587" y="12623"/>
                  </a:moveTo>
                  <a:lnTo>
                    <a:pt x="138950" y="12623"/>
                  </a:lnTo>
                  <a:lnTo>
                    <a:pt x="138950" y="25260"/>
                  </a:lnTo>
                  <a:lnTo>
                    <a:pt x="126326" y="25260"/>
                  </a:lnTo>
                  <a:lnTo>
                    <a:pt x="126326" y="37896"/>
                  </a:lnTo>
                  <a:lnTo>
                    <a:pt x="138963" y="37896"/>
                  </a:lnTo>
                  <a:lnTo>
                    <a:pt x="138963" y="25260"/>
                  </a:lnTo>
                  <a:lnTo>
                    <a:pt x="151587" y="25260"/>
                  </a:lnTo>
                  <a:lnTo>
                    <a:pt x="151587" y="12623"/>
                  </a:lnTo>
                  <a:close/>
                </a:path>
                <a:path w="619125" h="50800">
                  <a:moveTo>
                    <a:pt x="164223" y="37884"/>
                  </a:moveTo>
                  <a:lnTo>
                    <a:pt x="151587" y="37884"/>
                  </a:lnTo>
                  <a:lnTo>
                    <a:pt x="151587" y="50520"/>
                  </a:lnTo>
                  <a:lnTo>
                    <a:pt x="164223" y="50520"/>
                  </a:lnTo>
                  <a:lnTo>
                    <a:pt x="164223" y="37884"/>
                  </a:lnTo>
                  <a:close/>
                </a:path>
                <a:path w="619125" h="50800">
                  <a:moveTo>
                    <a:pt x="189484" y="12623"/>
                  </a:moveTo>
                  <a:lnTo>
                    <a:pt x="176847" y="12623"/>
                  </a:lnTo>
                  <a:lnTo>
                    <a:pt x="176847" y="25260"/>
                  </a:lnTo>
                  <a:lnTo>
                    <a:pt x="189484" y="25260"/>
                  </a:lnTo>
                  <a:lnTo>
                    <a:pt x="189484" y="12623"/>
                  </a:lnTo>
                  <a:close/>
                </a:path>
                <a:path w="619125" h="50800">
                  <a:moveTo>
                    <a:pt x="214744" y="37884"/>
                  </a:moveTo>
                  <a:lnTo>
                    <a:pt x="202120" y="37884"/>
                  </a:lnTo>
                  <a:lnTo>
                    <a:pt x="202120" y="25260"/>
                  </a:lnTo>
                  <a:lnTo>
                    <a:pt x="189484" y="25260"/>
                  </a:lnTo>
                  <a:lnTo>
                    <a:pt x="189484" y="37884"/>
                  </a:lnTo>
                  <a:lnTo>
                    <a:pt x="189484" y="50520"/>
                  </a:lnTo>
                  <a:lnTo>
                    <a:pt x="202107" y="50520"/>
                  </a:lnTo>
                  <a:lnTo>
                    <a:pt x="214744" y="50520"/>
                  </a:lnTo>
                  <a:lnTo>
                    <a:pt x="214744" y="37884"/>
                  </a:lnTo>
                  <a:close/>
                </a:path>
                <a:path w="619125" h="50800">
                  <a:moveTo>
                    <a:pt x="240004" y="12623"/>
                  </a:moveTo>
                  <a:lnTo>
                    <a:pt x="227368" y="12623"/>
                  </a:lnTo>
                  <a:lnTo>
                    <a:pt x="227368" y="25260"/>
                  </a:lnTo>
                  <a:lnTo>
                    <a:pt x="240004" y="25260"/>
                  </a:lnTo>
                  <a:lnTo>
                    <a:pt x="240004" y="12623"/>
                  </a:lnTo>
                  <a:close/>
                </a:path>
                <a:path w="619125" h="50800">
                  <a:moveTo>
                    <a:pt x="252641" y="25260"/>
                  </a:moveTo>
                  <a:lnTo>
                    <a:pt x="240004" y="25260"/>
                  </a:lnTo>
                  <a:lnTo>
                    <a:pt x="240004" y="37896"/>
                  </a:lnTo>
                  <a:lnTo>
                    <a:pt x="252641" y="37896"/>
                  </a:lnTo>
                  <a:lnTo>
                    <a:pt x="252641" y="25260"/>
                  </a:lnTo>
                  <a:close/>
                </a:path>
                <a:path w="619125" h="50800">
                  <a:moveTo>
                    <a:pt x="277901" y="12623"/>
                  </a:moveTo>
                  <a:lnTo>
                    <a:pt x="265264" y="12623"/>
                  </a:lnTo>
                  <a:lnTo>
                    <a:pt x="265264" y="25260"/>
                  </a:lnTo>
                  <a:lnTo>
                    <a:pt x="277901" y="25260"/>
                  </a:lnTo>
                  <a:lnTo>
                    <a:pt x="277901" y="12623"/>
                  </a:lnTo>
                  <a:close/>
                </a:path>
                <a:path w="619125" h="50800">
                  <a:moveTo>
                    <a:pt x="353682" y="12623"/>
                  </a:moveTo>
                  <a:lnTo>
                    <a:pt x="341058" y="12623"/>
                  </a:lnTo>
                  <a:lnTo>
                    <a:pt x="341058" y="25260"/>
                  </a:lnTo>
                  <a:lnTo>
                    <a:pt x="328434" y="25260"/>
                  </a:lnTo>
                  <a:lnTo>
                    <a:pt x="315798" y="25260"/>
                  </a:lnTo>
                  <a:lnTo>
                    <a:pt x="303174" y="25260"/>
                  </a:lnTo>
                  <a:lnTo>
                    <a:pt x="303174" y="12623"/>
                  </a:lnTo>
                  <a:lnTo>
                    <a:pt x="290537" y="12623"/>
                  </a:lnTo>
                  <a:lnTo>
                    <a:pt x="290537" y="25260"/>
                  </a:lnTo>
                  <a:lnTo>
                    <a:pt x="290537" y="37884"/>
                  </a:lnTo>
                  <a:lnTo>
                    <a:pt x="277901" y="37884"/>
                  </a:lnTo>
                  <a:lnTo>
                    <a:pt x="265264" y="37884"/>
                  </a:lnTo>
                  <a:lnTo>
                    <a:pt x="265264" y="50520"/>
                  </a:lnTo>
                  <a:lnTo>
                    <a:pt x="353682" y="50520"/>
                  </a:lnTo>
                  <a:lnTo>
                    <a:pt x="353682" y="37896"/>
                  </a:lnTo>
                  <a:lnTo>
                    <a:pt x="353682" y="25260"/>
                  </a:lnTo>
                  <a:lnTo>
                    <a:pt x="353682" y="12623"/>
                  </a:lnTo>
                  <a:close/>
                </a:path>
                <a:path w="619125" h="50800">
                  <a:moveTo>
                    <a:pt x="416839" y="25260"/>
                  </a:moveTo>
                  <a:lnTo>
                    <a:pt x="404215" y="25260"/>
                  </a:lnTo>
                  <a:lnTo>
                    <a:pt x="404215" y="12623"/>
                  </a:lnTo>
                  <a:lnTo>
                    <a:pt x="391591" y="12623"/>
                  </a:lnTo>
                  <a:lnTo>
                    <a:pt x="391579" y="25260"/>
                  </a:lnTo>
                  <a:lnTo>
                    <a:pt x="391579" y="37884"/>
                  </a:lnTo>
                  <a:lnTo>
                    <a:pt x="378955" y="37884"/>
                  </a:lnTo>
                  <a:lnTo>
                    <a:pt x="378955" y="25260"/>
                  </a:lnTo>
                  <a:lnTo>
                    <a:pt x="391579" y="25260"/>
                  </a:lnTo>
                  <a:lnTo>
                    <a:pt x="391579" y="12623"/>
                  </a:lnTo>
                  <a:lnTo>
                    <a:pt x="378955" y="12623"/>
                  </a:lnTo>
                  <a:lnTo>
                    <a:pt x="366318" y="12623"/>
                  </a:lnTo>
                  <a:lnTo>
                    <a:pt x="366318" y="25260"/>
                  </a:lnTo>
                  <a:lnTo>
                    <a:pt x="353695" y="25260"/>
                  </a:lnTo>
                  <a:lnTo>
                    <a:pt x="353695" y="37896"/>
                  </a:lnTo>
                  <a:lnTo>
                    <a:pt x="366318" y="37896"/>
                  </a:lnTo>
                  <a:lnTo>
                    <a:pt x="378955" y="37896"/>
                  </a:lnTo>
                  <a:lnTo>
                    <a:pt x="378955" y="50520"/>
                  </a:lnTo>
                  <a:lnTo>
                    <a:pt x="391591" y="50520"/>
                  </a:lnTo>
                  <a:lnTo>
                    <a:pt x="391591" y="37896"/>
                  </a:lnTo>
                  <a:lnTo>
                    <a:pt x="404215" y="37896"/>
                  </a:lnTo>
                  <a:lnTo>
                    <a:pt x="404215" y="50520"/>
                  </a:lnTo>
                  <a:lnTo>
                    <a:pt x="416839" y="50520"/>
                  </a:lnTo>
                  <a:lnTo>
                    <a:pt x="416839" y="37896"/>
                  </a:lnTo>
                  <a:lnTo>
                    <a:pt x="416839" y="25260"/>
                  </a:lnTo>
                  <a:close/>
                </a:path>
                <a:path w="619125" h="50800">
                  <a:moveTo>
                    <a:pt x="492645" y="0"/>
                  </a:moveTo>
                  <a:lnTo>
                    <a:pt x="480009" y="0"/>
                  </a:lnTo>
                  <a:lnTo>
                    <a:pt x="467372" y="0"/>
                  </a:lnTo>
                  <a:lnTo>
                    <a:pt x="454748" y="0"/>
                  </a:lnTo>
                  <a:lnTo>
                    <a:pt x="442112" y="0"/>
                  </a:lnTo>
                  <a:lnTo>
                    <a:pt x="442112" y="12623"/>
                  </a:lnTo>
                  <a:lnTo>
                    <a:pt x="442112" y="25260"/>
                  </a:lnTo>
                  <a:lnTo>
                    <a:pt x="429488" y="25260"/>
                  </a:lnTo>
                  <a:lnTo>
                    <a:pt x="429488" y="12623"/>
                  </a:lnTo>
                  <a:lnTo>
                    <a:pt x="416852" y="12623"/>
                  </a:lnTo>
                  <a:lnTo>
                    <a:pt x="416852" y="25260"/>
                  </a:lnTo>
                  <a:lnTo>
                    <a:pt x="429475" y="25260"/>
                  </a:lnTo>
                  <a:lnTo>
                    <a:pt x="429475" y="37896"/>
                  </a:lnTo>
                  <a:lnTo>
                    <a:pt x="442112" y="37896"/>
                  </a:lnTo>
                  <a:lnTo>
                    <a:pt x="454748" y="37896"/>
                  </a:lnTo>
                  <a:lnTo>
                    <a:pt x="454748" y="25260"/>
                  </a:lnTo>
                  <a:lnTo>
                    <a:pt x="454748" y="12636"/>
                  </a:lnTo>
                  <a:lnTo>
                    <a:pt x="467372" y="12636"/>
                  </a:lnTo>
                  <a:lnTo>
                    <a:pt x="467372" y="25260"/>
                  </a:lnTo>
                  <a:lnTo>
                    <a:pt x="480009" y="25260"/>
                  </a:lnTo>
                  <a:lnTo>
                    <a:pt x="492645" y="25260"/>
                  </a:lnTo>
                  <a:lnTo>
                    <a:pt x="492645" y="12636"/>
                  </a:lnTo>
                  <a:lnTo>
                    <a:pt x="492645" y="0"/>
                  </a:lnTo>
                  <a:close/>
                </a:path>
                <a:path w="619125" h="50800">
                  <a:moveTo>
                    <a:pt x="517893" y="25260"/>
                  </a:moveTo>
                  <a:lnTo>
                    <a:pt x="505269" y="25260"/>
                  </a:lnTo>
                  <a:lnTo>
                    <a:pt x="505269" y="37896"/>
                  </a:lnTo>
                  <a:lnTo>
                    <a:pt x="517893" y="37896"/>
                  </a:lnTo>
                  <a:lnTo>
                    <a:pt x="517893" y="25260"/>
                  </a:lnTo>
                  <a:close/>
                </a:path>
                <a:path w="619125" h="50800">
                  <a:moveTo>
                    <a:pt x="517893" y="0"/>
                  </a:moveTo>
                  <a:lnTo>
                    <a:pt x="505269" y="0"/>
                  </a:lnTo>
                  <a:lnTo>
                    <a:pt x="505269" y="12636"/>
                  </a:lnTo>
                  <a:lnTo>
                    <a:pt x="517893" y="12636"/>
                  </a:lnTo>
                  <a:lnTo>
                    <a:pt x="517893" y="0"/>
                  </a:lnTo>
                  <a:close/>
                </a:path>
                <a:path w="619125" h="50800">
                  <a:moveTo>
                    <a:pt x="568426" y="0"/>
                  </a:moveTo>
                  <a:lnTo>
                    <a:pt x="555790" y="0"/>
                  </a:lnTo>
                  <a:lnTo>
                    <a:pt x="555790" y="12623"/>
                  </a:lnTo>
                  <a:lnTo>
                    <a:pt x="543166" y="12623"/>
                  </a:lnTo>
                  <a:lnTo>
                    <a:pt x="543166" y="0"/>
                  </a:lnTo>
                  <a:lnTo>
                    <a:pt x="530529" y="0"/>
                  </a:lnTo>
                  <a:lnTo>
                    <a:pt x="530529" y="12623"/>
                  </a:lnTo>
                  <a:lnTo>
                    <a:pt x="517906" y="12623"/>
                  </a:lnTo>
                  <a:lnTo>
                    <a:pt x="517906" y="25260"/>
                  </a:lnTo>
                  <a:lnTo>
                    <a:pt x="517906" y="37896"/>
                  </a:lnTo>
                  <a:lnTo>
                    <a:pt x="530542" y="37896"/>
                  </a:lnTo>
                  <a:lnTo>
                    <a:pt x="530542" y="25260"/>
                  </a:lnTo>
                  <a:lnTo>
                    <a:pt x="530542" y="12636"/>
                  </a:lnTo>
                  <a:lnTo>
                    <a:pt x="543166" y="12636"/>
                  </a:lnTo>
                  <a:lnTo>
                    <a:pt x="543166" y="25260"/>
                  </a:lnTo>
                  <a:lnTo>
                    <a:pt x="543166" y="37896"/>
                  </a:lnTo>
                  <a:lnTo>
                    <a:pt x="555802" y="37896"/>
                  </a:lnTo>
                  <a:lnTo>
                    <a:pt x="555802" y="25260"/>
                  </a:lnTo>
                  <a:lnTo>
                    <a:pt x="555802" y="12636"/>
                  </a:lnTo>
                  <a:lnTo>
                    <a:pt x="568426" y="12636"/>
                  </a:lnTo>
                  <a:lnTo>
                    <a:pt x="568426" y="0"/>
                  </a:lnTo>
                  <a:close/>
                </a:path>
                <a:path w="619125" h="50800">
                  <a:moveTo>
                    <a:pt x="581050" y="25260"/>
                  </a:moveTo>
                  <a:lnTo>
                    <a:pt x="568426" y="25260"/>
                  </a:lnTo>
                  <a:lnTo>
                    <a:pt x="568426" y="37896"/>
                  </a:lnTo>
                  <a:lnTo>
                    <a:pt x="581050" y="37896"/>
                  </a:lnTo>
                  <a:lnTo>
                    <a:pt x="581050" y="25260"/>
                  </a:lnTo>
                  <a:close/>
                </a:path>
                <a:path w="619125" h="50800">
                  <a:moveTo>
                    <a:pt x="618947" y="0"/>
                  </a:moveTo>
                  <a:lnTo>
                    <a:pt x="606323" y="0"/>
                  </a:lnTo>
                  <a:lnTo>
                    <a:pt x="606323" y="12623"/>
                  </a:lnTo>
                  <a:lnTo>
                    <a:pt x="593686" y="12623"/>
                  </a:lnTo>
                  <a:lnTo>
                    <a:pt x="593686" y="25260"/>
                  </a:lnTo>
                  <a:lnTo>
                    <a:pt x="593686" y="37896"/>
                  </a:lnTo>
                  <a:lnTo>
                    <a:pt x="606323" y="37896"/>
                  </a:lnTo>
                  <a:lnTo>
                    <a:pt x="618947" y="37896"/>
                  </a:lnTo>
                  <a:lnTo>
                    <a:pt x="618947" y="25260"/>
                  </a:lnTo>
                  <a:lnTo>
                    <a:pt x="606323" y="25260"/>
                  </a:lnTo>
                  <a:lnTo>
                    <a:pt x="606323" y="12636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98145" y="5176380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23" y="25273"/>
                  </a:moveTo>
                  <a:lnTo>
                    <a:pt x="0" y="25273"/>
                  </a:lnTo>
                  <a:lnTo>
                    <a:pt x="0" y="37896"/>
                  </a:lnTo>
                  <a:lnTo>
                    <a:pt x="0" y="50533"/>
                  </a:lnTo>
                  <a:lnTo>
                    <a:pt x="12623" y="50533"/>
                  </a:lnTo>
                  <a:lnTo>
                    <a:pt x="12623" y="37909"/>
                  </a:lnTo>
                  <a:lnTo>
                    <a:pt x="12623" y="25273"/>
                  </a:lnTo>
                  <a:close/>
                </a:path>
                <a:path w="619125" h="50800">
                  <a:moveTo>
                    <a:pt x="50520" y="25273"/>
                  </a:moveTo>
                  <a:lnTo>
                    <a:pt x="37909" y="25273"/>
                  </a:lnTo>
                  <a:lnTo>
                    <a:pt x="25273" y="25273"/>
                  </a:lnTo>
                  <a:lnTo>
                    <a:pt x="12636" y="25273"/>
                  </a:lnTo>
                  <a:lnTo>
                    <a:pt x="12636" y="37909"/>
                  </a:lnTo>
                  <a:lnTo>
                    <a:pt x="25273" y="37909"/>
                  </a:lnTo>
                  <a:lnTo>
                    <a:pt x="37896" y="37909"/>
                  </a:lnTo>
                  <a:lnTo>
                    <a:pt x="50520" y="37909"/>
                  </a:lnTo>
                  <a:lnTo>
                    <a:pt x="50520" y="25273"/>
                  </a:lnTo>
                  <a:close/>
                </a:path>
                <a:path w="619125" h="50800">
                  <a:moveTo>
                    <a:pt x="88417" y="25273"/>
                  </a:moveTo>
                  <a:lnTo>
                    <a:pt x="75806" y="25273"/>
                  </a:lnTo>
                  <a:lnTo>
                    <a:pt x="63169" y="25273"/>
                  </a:lnTo>
                  <a:lnTo>
                    <a:pt x="50533" y="25273"/>
                  </a:lnTo>
                  <a:lnTo>
                    <a:pt x="50533" y="37909"/>
                  </a:lnTo>
                  <a:lnTo>
                    <a:pt x="63169" y="37909"/>
                  </a:lnTo>
                  <a:lnTo>
                    <a:pt x="75793" y="37909"/>
                  </a:lnTo>
                  <a:lnTo>
                    <a:pt x="75793" y="50533"/>
                  </a:lnTo>
                  <a:lnTo>
                    <a:pt x="88417" y="50533"/>
                  </a:lnTo>
                  <a:lnTo>
                    <a:pt x="88417" y="37909"/>
                  </a:lnTo>
                  <a:lnTo>
                    <a:pt x="88417" y="25273"/>
                  </a:lnTo>
                  <a:close/>
                </a:path>
                <a:path w="619125" h="50800">
                  <a:moveTo>
                    <a:pt x="176847" y="12636"/>
                  </a:moveTo>
                  <a:lnTo>
                    <a:pt x="164223" y="12636"/>
                  </a:lnTo>
                  <a:lnTo>
                    <a:pt x="151587" y="12636"/>
                  </a:lnTo>
                  <a:lnTo>
                    <a:pt x="138950" y="12636"/>
                  </a:lnTo>
                  <a:lnTo>
                    <a:pt x="138950" y="25273"/>
                  </a:lnTo>
                  <a:lnTo>
                    <a:pt x="138950" y="37896"/>
                  </a:lnTo>
                  <a:lnTo>
                    <a:pt x="126326" y="37896"/>
                  </a:lnTo>
                  <a:lnTo>
                    <a:pt x="113690" y="37896"/>
                  </a:lnTo>
                  <a:lnTo>
                    <a:pt x="113690" y="25273"/>
                  </a:lnTo>
                  <a:lnTo>
                    <a:pt x="113690" y="12636"/>
                  </a:lnTo>
                  <a:lnTo>
                    <a:pt x="101053" y="12636"/>
                  </a:lnTo>
                  <a:lnTo>
                    <a:pt x="101053" y="25273"/>
                  </a:lnTo>
                  <a:lnTo>
                    <a:pt x="101053" y="37896"/>
                  </a:lnTo>
                  <a:lnTo>
                    <a:pt x="101053" y="50533"/>
                  </a:lnTo>
                  <a:lnTo>
                    <a:pt x="113690" y="50533"/>
                  </a:lnTo>
                  <a:lnTo>
                    <a:pt x="164223" y="50533"/>
                  </a:lnTo>
                  <a:lnTo>
                    <a:pt x="164223" y="37896"/>
                  </a:lnTo>
                  <a:lnTo>
                    <a:pt x="151587" y="37896"/>
                  </a:lnTo>
                  <a:lnTo>
                    <a:pt x="151587" y="25273"/>
                  </a:lnTo>
                  <a:lnTo>
                    <a:pt x="164211" y="25273"/>
                  </a:lnTo>
                  <a:lnTo>
                    <a:pt x="176847" y="25273"/>
                  </a:lnTo>
                  <a:lnTo>
                    <a:pt x="176847" y="12636"/>
                  </a:lnTo>
                  <a:close/>
                </a:path>
                <a:path w="619125" h="50800">
                  <a:moveTo>
                    <a:pt x="252641" y="25273"/>
                  </a:moveTo>
                  <a:lnTo>
                    <a:pt x="252641" y="25273"/>
                  </a:lnTo>
                  <a:lnTo>
                    <a:pt x="202120" y="25273"/>
                  </a:lnTo>
                  <a:lnTo>
                    <a:pt x="202120" y="12636"/>
                  </a:lnTo>
                  <a:lnTo>
                    <a:pt x="189484" y="12636"/>
                  </a:lnTo>
                  <a:lnTo>
                    <a:pt x="189484" y="25273"/>
                  </a:lnTo>
                  <a:lnTo>
                    <a:pt x="176847" y="25273"/>
                  </a:lnTo>
                  <a:lnTo>
                    <a:pt x="176847" y="37909"/>
                  </a:lnTo>
                  <a:lnTo>
                    <a:pt x="189484" y="37909"/>
                  </a:lnTo>
                  <a:lnTo>
                    <a:pt x="189484" y="50533"/>
                  </a:lnTo>
                  <a:lnTo>
                    <a:pt x="202120" y="50533"/>
                  </a:lnTo>
                  <a:lnTo>
                    <a:pt x="202120" y="37909"/>
                  </a:lnTo>
                  <a:lnTo>
                    <a:pt x="214744" y="37909"/>
                  </a:lnTo>
                  <a:lnTo>
                    <a:pt x="227368" y="37909"/>
                  </a:lnTo>
                  <a:lnTo>
                    <a:pt x="227368" y="50533"/>
                  </a:lnTo>
                  <a:lnTo>
                    <a:pt x="240004" y="50533"/>
                  </a:lnTo>
                  <a:lnTo>
                    <a:pt x="240004" y="37909"/>
                  </a:lnTo>
                  <a:lnTo>
                    <a:pt x="252641" y="37909"/>
                  </a:lnTo>
                  <a:lnTo>
                    <a:pt x="252641" y="25273"/>
                  </a:lnTo>
                  <a:close/>
                </a:path>
                <a:path w="619125" h="50800">
                  <a:moveTo>
                    <a:pt x="290537" y="12636"/>
                  </a:moveTo>
                  <a:lnTo>
                    <a:pt x="277901" y="12636"/>
                  </a:lnTo>
                  <a:lnTo>
                    <a:pt x="277901" y="25273"/>
                  </a:lnTo>
                  <a:lnTo>
                    <a:pt x="265264" y="25273"/>
                  </a:lnTo>
                  <a:lnTo>
                    <a:pt x="265264" y="37909"/>
                  </a:lnTo>
                  <a:lnTo>
                    <a:pt x="277901" y="37909"/>
                  </a:lnTo>
                  <a:lnTo>
                    <a:pt x="277901" y="50533"/>
                  </a:lnTo>
                  <a:lnTo>
                    <a:pt x="290537" y="50533"/>
                  </a:lnTo>
                  <a:lnTo>
                    <a:pt x="290537" y="37909"/>
                  </a:lnTo>
                  <a:lnTo>
                    <a:pt x="290537" y="25273"/>
                  </a:lnTo>
                  <a:lnTo>
                    <a:pt x="290537" y="12636"/>
                  </a:lnTo>
                  <a:close/>
                </a:path>
                <a:path w="619125" h="50800">
                  <a:moveTo>
                    <a:pt x="315798" y="25273"/>
                  </a:moveTo>
                  <a:lnTo>
                    <a:pt x="303161" y="25273"/>
                  </a:lnTo>
                  <a:lnTo>
                    <a:pt x="303161" y="37909"/>
                  </a:lnTo>
                  <a:lnTo>
                    <a:pt x="315798" y="37909"/>
                  </a:lnTo>
                  <a:lnTo>
                    <a:pt x="315798" y="25273"/>
                  </a:lnTo>
                  <a:close/>
                </a:path>
                <a:path w="619125" h="50800">
                  <a:moveTo>
                    <a:pt x="353682" y="12636"/>
                  </a:moveTo>
                  <a:lnTo>
                    <a:pt x="341058" y="12636"/>
                  </a:lnTo>
                  <a:lnTo>
                    <a:pt x="328422" y="12636"/>
                  </a:lnTo>
                  <a:lnTo>
                    <a:pt x="328422" y="25273"/>
                  </a:lnTo>
                  <a:lnTo>
                    <a:pt x="328422" y="37896"/>
                  </a:lnTo>
                  <a:lnTo>
                    <a:pt x="328422" y="50533"/>
                  </a:lnTo>
                  <a:lnTo>
                    <a:pt x="341058" y="50533"/>
                  </a:lnTo>
                  <a:lnTo>
                    <a:pt x="353682" y="50533"/>
                  </a:lnTo>
                  <a:lnTo>
                    <a:pt x="353682" y="37909"/>
                  </a:lnTo>
                  <a:lnTo>
                    <a:pt x="353682" y="25273"/>
                  </a:lnTo>
                  <a:lnTo>
                    <a:pt x="353682" y="12636"/>
                  </a:lnTo>
                  <a:close/>
                </a:path>
                <a:path w="619125" h="50800">
                  <a:moveTo>
                    <a:pt x="378955" y="12636"/>
                  </a:moveTo>
                  <a:lnTo>
                    <a:pt x="366318" y="12636"/>
                  </a:lnTo>
                  <a:lnTo>
                    <a:pt x="366318" y="25273"/>
                  </a:lnTo>
                  <a:lnTo>
                    <a:pt x="366318" y="37896"/>
                  </a:lnTo>
                  <a:lnTo>
                    <a:pt x="353695" y="37896"/>
                  </a:lnTo>
                  <a:lnTo>
                    <a:pt x="353695" y="50533"/>
                  </a:lnTo>
                  <a:lnTo>
                    <a:pt x="366331" y="50533"/>
                  </a:lnTo>
                  <a:lnTo>
                    <a:pt x="366331" y="37909"/>
                  </a:lnTo>
                  <a:lnTo>
                    <a:pt x="378955" y="37909"/>
                  </a:lnTo>
                  <a:lnTo>
                    <a:pt x="378955" y="25273"/>
                  </a:lnTo>
                  <a:lnTo>
                    <a:pt x="378955" y="12636"/>
                  </a:lnTo>
                  <a:close/>
                </a:path>
                <a:path w="619125" h="50800">
                  <a:moveTo>
                    <a:pt x="416839" y="0"/>
                  </a:moveTo>
                  <a:lnTo>
                    <a:pt x="404215" y="0"/>
                  </a:lnTo>
                  <a:lnTo>
                    <a:pt x="404215" y="12636"/>
                  </a:lnTo>
                  <a:lnTo>
                    <a:pt x="404215" y="25273"/>
                  </a:lnTo>
                  <a:lnTo>
                    <a:pt x="391579" y="25273"/>
                  </a:lnTo>
                  <a:lnTo>
                    <a:pt x="391579" y="37909"/>
                  </a:lnTo>
                  <a:lnTo>
                    <a:pt x="404215" y="37909"/>
                  </a:lnTo>
                  <a:lnTo>
                    <a:pt x="416839" y="37909"/>
                  </a:lnTo>
                  <a:lnTo>
                    <a:pt x="416839" y="25273"/>
                  </a:lnTo>
                  <a:lnTo>
                    <a:pt x="416839" y="12636"/>
                  </a:lnTo>
                  <a:lnTo>
                    <a:pt x="416839" y="0"/>
                  </a:lnTo>
                  <a:close/>
                </a:path>
                <a:path w="619125" h="50800">
                  <a:moveTo>
                    <a:pt x="454748" y="12636"/>
                  </a:moveTo>
                  <a:lnTo>
                    <a:pt x="442112" y="12636"/>
                  </a:lnTo>
                  <a:lnTo>
                    <a:pt x="429475" y="12636"/>
                  </a:lnTo>
                  <a:lnTo>
                    <a:pt x="429475" y="25273"/>
                  </a:lnTo>
                  <a:lnTo>
                    <a:pt x="416852" y="25273"/>
                  </a:lnTo>
                  <a:lnTo>
                    <a:pt x="416852" y="37909"/>
                  </a:lnTo>
                  <a:lnTo>
                    <a:pt x="429475" y="37909"/>
                  </a:lnTo>
                  <a:lnTo>
                    <a:pt x="442112" y="37909"/>
                  </a:lnTo>
                  <a:lnTo>
                    <a:pt x="454748" y="37909"/>
                  </a:lnTo>
                  <a:lnTo>
                    <a:pt x="454748" y="25273"/>
                  </a:lnTo>
                  <a:lnTo>
                    <a:pt x="454748" y="12636"/>
                  </a:lnTo>
                  <a:close/>
                </a:path>
                <a:path w="619125" h="50800">
                  <a:moveTo>
                    <a:pt x="480009" y="12636"/>
                  </a:moveTo>
                  <a:lnTo>
                    <a:pt x="467372" y="12636"/>
                  </a:lnTo>
                  <a:lnTo>
                    <a:pt x="467372" y="25273"/>
                  </a:lnTo>
                  <a:lnTo>
                    <a:pt x="480009" y="25273"/>
                  </a:lnTo>
                  <a:lnTo>
                    <a:pt x="480009" y="12636"/>
                  </a:lnTo>
                  <a:close/>
                </a:path>
                <a:path w="619125" h="50800">
                  <a:moveTo>
                    <a:pt x="517893" y="0"/>
                  </a:moveTo>
                  <a:lnTo>
                    <a:pt x="505269" y="0"/>
                  </a:lnTo>
                  <a:lnTo>
                    <a:pt x="505269" y="12636"/>
                  </a:lnTo>
                  <a:lnTo>
                    <a:pt x="492633" y="12636"/>
                  </a:lnTo>
                  <a:lnTo>
                    <a:pt x="492633" y="25273"/>
                  </a:lnTo>
                  <a:lnTo>
                    <a:pt x="480009" y="25273"/>
                  </a:lnTo>
                  <a:lnTo>
                    <a:pt x="480009" y="37909"/>
                  </a:lnTo>
                  <a:lnTo>
                    <a:pt x="492645" y="37909"/>
                  </a:lnTo>
                  <a:lnTo>
                    <a:pt x="492645" y="25273"/>
                  </a:lnTo>
                  <a:lnTo>
                    <a:pt x="505269" y="25273"/>
                  </a:lnTo>
                  <a:lnTo>
                    <a:pt x="505269" y="37909"/>
                  </a:lnTo>
                  <a:lnTo>
                    <a:pt x="517893" y="37909"/>
                  </a:lnTo>
                  <a:lnTo>
                    <a:pt x="517893" y="25273"/>
                  </a:lnTo>
                  <a:lnTo>
                    <a:pt x="517893" y="12636"/>
                  </a:lnTo>
                  <a:lnTo>
                    <a:pt x="517893" y="0"/>
                  </a:lnTo>
                  <a:close/>
                </a:path>
                <a:path w="619125" h="50800">
                  <a:moveTo>
                    <a:pt x="543166" y="25273"/>
                  </a:moveTo>
                  <a:lnTo>
                    <a:pt x="530529" y="25273"/>
                  </a:lnTo>
                  <a:lnTo>
                    <a:pt x="530529" y="37909"/>
                  </a:lnTo>
                  <a:lnTo>
                    <a:pt x="543166" y="37909"/>
                  </a:lnTo>
                  <a:lnTo>
                    <a:pt x="543166" y="25273"/>
                  </a:lnTo>
                  <a:close/>
                </a:path>
                <a:path w="619125" h="50800">
                  <a:moveTo>
                    <a:pt x="581050" y="0"/>
                  </a:moveTo>
                  <a:lnTo>
                    <a:pt x="581050" y="0"/>
                  </a:lnTo>
                  <a:lnTo>
                    <a:pt x="517906" y="0"/>
                  </a:lnTo>
                  <a:lnTo>
                    <a:pt x="517906" y="12636"/>
                  </a:lnTo>
                  <a:lnTo>
                    <a:pt x="530529" y="12636"/>
                  </a:lnTo>
                  <a:lnTo>
                    <a:pt x="543166" y="12636"/>
                  </a:lnTo>
                  <a:lnTo>
                    <a:pt x="555790" y="12636"/>
                  </a:lnTo>
                  <a:lnTo>
                    <a:pt x="555790" y="25273"/>
                  </a:lnTo>
                  <a:lnTo>
                    <a:pt x="555790" y="37909"/>
                  </a:lnTo>
                  <a:lnTo>
                    <a:pt x="568426" y="37909"/>
                  </a:lnTo>
                  <a:lnTo>
                    <a:pt x="568426" y="25273"/>
                  </a:lnTo>
                  <a:lnTo>
                    <a:pt x="581050" y="25273"/>
                  </a:lnTo>
                  <a:lnTo>
                    <a:pt x="581050" y="12636"/>
                  </a:lnTo>
                  <a:lnTo>
                    <a:pt x="581050" y="0"/>
                  </a:lnTo>
                  <a:close/>
                </a:path>
                <a:path w="619125" h="50800">
                  <a:moveTo>
                    <a:pt x="593699" y="0"/>
                  </a:moveTo>
                  <a:lnTo>
                    <a:pt x="581063" y="0"/>
                  </a:lnTo>
                  <a:lnTo>
                    <a:pt x="581063" y="12636"/>
                  </a:lnTo>
                  <a:lnTo>
                    <a:pt x="593699" y="12636"/>
                  </a:lnTo>
                  <a:lnTo>
                    <a:pt x="593699" y="0"/>
                  </a:lnTo>
                  <a:close/>
                </a:path>
                <a:path w="619125" h="50800">
                  <a:moveTo>
                    <a:pt x="618947" y="12636"/>
                  </a:moveTo>
                  <a:lnTo>
                    <a:pt x="606323" y="12636"/>
                  </a:lnTo>
                  <a:lnTo>
                    <a:pt x="606323" y="25273"/>
                  </a:lnTo>
                  <a:lnTo>
                    <a:pt x="593686" y="25273"/>
                  </a:lnTo>
                  <a:lnTo>
                    <a:pt x="593686" y="37909"/>
                  </a:lnTo>
                  <a:lnTo>
                    <a:pt x="606323" y="37909"/>
                  </a:lnTo>
                  <a:lnTo>
                    <a:pt x="618947" y="37909"/>
                  </a:lnTo>
                  <a:lnTo>
                    <a:pt x="618947" y="25273"/>
                  </a:lnTo>
                  <a:lnTo>
                    <a:pt x="618947" y="1263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98145" y="5214276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23" y="12636"/>
                  </a:moveTo>
                  <a:lnTo>
                    <a:pt x="0" y="12636"/>
                  </a:lnTo>
                  <a:lnTo>
                    <a:pt x="0" y="25273"/>
                  </a:lnTo>
                  <a:lnTo>
                    <a:pt x="0" y="37896"/>
                  </a:lnTo>
                  <a:lnTo>
                    <a:pt x="0" y="50533"/>
                  </a:lnTo>
                  <a:lnTo>
                    <a:pt x="12623" y="50533"/>
                  </a:lnTo>
                  <a:lnTo>
                    <a:pt x="12623" y="37909"/>
                  </a:lnTo>
                  <a:lnTo>
                    <a:pt x="12623" y="25285"/>
                  </a:lnTo>
                  <a:lnTo>
                    <a:pt x="12623" y="12636"/>
                  </a:lnTo>
                  <a:close/>
                </a:path>
                <a:path w="619125" h="50800">
                  <a:moveTo>
                    <a:pt x="50520" y="12636"/>
                  </a:moveTo>
                  <a:lnTo>
                    <a:pt x="37909" y="12636"/>
                  </a:lnTo>
                  <a:lnTo>
                    <a:pt x="25273" y="12636"/>
                  </a:lnTo>
                  <a:lnTo>
                    <a:pt x="25273" y="25273"/>
                  </a:lnTo>
                  <a:lnTo>
                    <a:pt x="25273" y="37896"/>
                  </a:lnTo>
                  <a:lnTo>
                    <a:pt x="25273" y="50533"/>
                  </a:lnTo>
                  <a:lnTo>
                    <a:pt x="37896" y="50533"/>
                  </a:lnTo>
                  <a:lnTo>
                    <a:pt x="50520" y="50533"/>
                  </a:lnTo>
                  <a:lnTo>
                    <a:pt x="50520" y="37909"/>
                  </a:lnTo>
                  <a:lnTo>
                    <a:pt x="50520" y="25285"/>
                  </a:lnTo>
                  <a:lnTo>
                    <a:pt x="50520" y="12636"/>
                  </a:lnTo>
                  <a:close/>
                </a:path>
                <a:path w="619125" h="50800">
                  <a:moveTo>
                    <a:pt x="63169" y="12636"/>
                  </a:moveTo>
                  <a:lnTo>
                    <a:pt x="50533" y="12636"/>
                  </a:lnTo>
                  <a:lnTo>
                    <a:pt x="50533" y="25273"/>
                  </a:lnTo>
                  <a:lnTo>
                    <a:pt x="50533" y="37896"/>
                  </a:lnTo>
                  <a:lnTo>
                    <a:pt x="50533" y="50533"/>
                  </a:lnTo>
                  <a:lnTo>
                    <a:pt x="63169" y="50533"/>
                  </a:lnTo>
                  <a:lnTo>
                    <a:pt x="63169" y="37909"/>
                  </a:lnTo>
                  <a:lnTo>
                    <a:pt x="63169" y="25285"/>
                  </a:lnTo>
                  <a:lnTo>
                    <a:pt x="63169" y="12636"/>
                  </a:lnTo>
                  <a:close/>
                </a:path>
                <a:path w="619125" h="50800">
                  <a:moveTo>
                    <a:pt x="88417" y="12636"/>
                  </a:moveTo>
                  <a:lnTo>
                    <a:pt x="75793" y="12636"/>
                  </a:lnTo>
                  <a:lnTo>
                    <a:pt x="75793" y="25273"/>
                  </a:lnTo>
                  <a:lnTo>
                    <a:pt x="75793" y="37909"/>
                  </a:lnTo>
                  <a:lnTo>
                    <a:pt x="88417" y="37909"/>
                  </a:lnTo>
                  <a:lnTo>
                    <a:pt x="88417" y="25285"/>
                  </a:lnTo>
                  <a:lnTo>
                    <a:pt x="88417" y="12636"/>
                  </a:lnTo>
                  <a:close/>
                </a:path>
                <a:path w="619125" h="50800">
                  <a:moveTo>
                    <a:pt x="138963" y="25273"/>
                  </a:moveTo>
                  <a:lnTo>
                    <a:pt x="126326" y="25273"/>
                  </a:lnTo>
                  <a:lnTo>
                    <a:pt x="126326" y="12636"/>
                  </a:lnTo>
                  <a:lnTo>
                    <a:pt x="113690" y="12636"/>
                  </a:lnTo>
                  <a:lnTo>
                    <a:pt x="113690" y="25273"/>
                  </a:lnTo>
                  <a:lnTo>
                    <a:pt x="101053" y="25273"/>
                  </a:lnTo>
                  <a:lnTo>
                    <a:pt x="101053" y="37909"/>
                  </a:lnTo>
                  <a:lnTo>
                    <a:pt x="113690" y="37909"/>
                  </a:lnTo>
                  <a:lnTo>
                    <a:pt x="126326" y="37909"/>
                  </a:lnTo>
                  <a:lnTo>
                    <a:pt x="138963" y="37909"/>
                  </a:lnTo>
                  <a:lnTo>
                    <a:pt x="138963" y="25273"/>
                  </a:lnTo>
                  <a:close/>
                </a:path>
                <a:path w="619125" h="50800">
                  <a:moveTo>
                    <a:pt x="189484" y="12636"/>
                  </a:moveTo>
                  <a:lnTo>
                    <a:pt x="176847" y="12636"/>
                  </a:lnTo>
                  <a:lnTo>
                    <a:pt x="176847" y="25273"/>
                  </a:lnTo>
                  <a:lnTo>
                    <a:pt x="176847" y="37909"/>
                  </a:lnTo>
                  <a:lnTo>
                    <a:pt x="189484" y="37909"/>
                  </a:lnTo>
                  <a:lnTo>
                    <a:pt x="189484" y="25285"/>
                  </a:lnTo>
                  <a:lnTo>
                    <a:pt x="189484" y="12636"/>
                  </a:lnTo>
                  <a:close/>
                </a:path>
                <a:path w="619125" h="50800">
                  <a:moveTo>
                    <a:pt x="240004" y="25273"/>
                  </a:moveTo>
                  <a:lnTo>
                    <a:pt x="227380" y="25273"/>
                  </a:lnTo>
                  <a:lnTo>
                    <a:pt x="227380" y="12636"/>
                  </a:lnTo>
                  <a:lnTo>
                    <a:pt x="214744" y="12636"/>
                  </a:lnTo>
                  <a:lnTo>
                    <a:pt x="214744" y="25285"/>
                  </a:lnTo>
                  <a:lnTo>
                    <a:pt x="227368" y="25285"/>
                  </a:lnTo>
                  <a:lnTo>
                    <a:pt x="227368" y="37909"/>
                  </a:lnTo>
                  <a:lnTo>
                    <a:pt x="240004" y="37909"/>
                  </a:lnTo>
                  <a:lnTo>
                    <a:pt x="240004" y="25273"/>
                  </a:lnTo>
                  <a:close/>
                </a:path>
                <a:path w="619125" h="50800">
                  <a:moveTo>
                    <a:pt x="353682" y="12636"/>
                  </a:moveTo>
                  <a:lnTo>
                    <a:pt x="353682" y="12636"/>
                  </a:lnTo>
                  <a:lnTo>
                    <a:pt x="265264" y="12636"/>
                  </a:lnTo>
                  <a:lnTo>
                    <a:pt x="265264" y="25273"/>
                  </a:lnTo>
                  <a:lnTo>
                    <a:pt x="265264" y="37909"/>
                  </a:lnTo>
                  <a:lnTo>
                    <a:pt x="277901" y="37909"/>
                  </a:lnTo>
                  <a:lnTo>
                    <a:pt x="290537" y="37909"/>
                  </a:lnTo>
                  <a:lnTo>
                    <a:pt x="303174" y="37909"/>
                  </a:lnTo>
                  <a:lnTo>
                    <a:pt x="303174" y="25285"/>
                  </a:lnTo>
                  <a:lnTo>
                    <a:pt x="315798" y="25285"/>
                  </a:lnTo>
                  <a:lnTo>
                    <a:pt x="315798" y="37909"/>
                  </a:lnTo>
                  <a:lnTo>
                    <a:pt x="328434" y="37909"/>
                  </a:lnTo>
                  <a:lnTo>
                    <a:pt x="328434" y="25285"/>
                  </a:lnTo>
                  <a:lnTo>
                    <a:pt x="341058" y="25285"/>
                  </a:lnTo>
                  <a:lnTo>
                    <a:pt x="341058" y="37909"/>
                  </a:lnTo>
                  <a:lnTo>
                    <a:pt x="353682" y="37909"/>
                  </a:lnTo>
                  <a:lnTo>
                    <a:pt x="353682" y="25285"/>
                  </a:lnTo>
                  <a:lnTo>
                    <a:pt x="353682" y="12636"/>
                  </a:lnTo>
                  <a:close/>
                </a:path>
                <a:path w="619125" h="50800">
                  <a:moveTo>
                    <a:pt x="416839" y="25273"/>
                  </a:moveTo>
                  <a:lnTo>
                    <a:pt x="404215" y="25273"/>
                  </a:lnTo>
                  <a:lnTo>
                    <a:pt x="404215" y="12636"/>
                  </a:lnTo>
                  <a:lnTo>
                    <a:pt x="391591" y="12636"/>
                  </a:lnTo>
                  <a:lnTo>
                    <a:pt x="378955" y="12636"/>
                  </a:lnTo>
                  <a:lnTo>
                    <a:pt x="366331" y="12636"/>
                  </a:lnTo>
                  <a:lnTo>
                    <a:pt x="366331" y="0"/>
                  </a:lnTo>
                  <a:lnTo>
                    <a:pt x="353695" y="0"/>
                  </a:lnTo>
                  <a:lnTo>
                    <a:pt x="353695" y="12636"/>
                  </a:lnTo>
                  <a:lnTo>
                    <a:pt x="353695" y="25285"/>
                  </a:lnTo>
                  <a:lnTo>
                    <a:pt x="366318" y="25285"/>
                  </a:lnTo>
                  <a:lnTo>
                    <a:pt x="366318" y="37909"/>
                  </a:lnTo>
                  <a:lnTo>
                    <a:pt x="378955" y="37909"/>
                  </a:lnTo>
                  <a:lnTo>
                    <a:pt x="391591" y="37909"/>
                  </a:lnTo>
                  <a:lnTo>
                    <a:pt x="391591" y="25285"/>
                  </a:lnTo>
                  <a:lnTo>
                    <a:pt x="404215" y="25285"/>
                  </a:lnTo>
                  <a:lnTo>
                    <a:pt x="404215" y="37909"/>
                  </a:lnTo>
                  <a:lnTo>
                    <a:pt x="416839" y="37909"/>
                  </a:lnTo>
                  <a:lnTo>
                    <a:pt x="416839" y="25273"/>
                  </a:lnTo>
                  <a:close/>
                </a:path>
                <a:path w="619125" h="50800">
                  <a:moveTo>
                    <a:pt x="429488" y="12636"/>
                  </a:moveTo>
                  <a:lnTo>
                    <a:pt x="416852" y="12636"/>
                  </a:lnTo>
                  <a:lnTo>
                    <a:pt x="416852" y="25285"/>
                  </a:lnTo>
                  <a:lnTo>
                    <a:pt x="429488" y="25285"/>
                  </a:lnTo>
                  <a:lnTo>
                    <a:pt x="429488" y="12636"/>
                  </a:lnTo>
                  <a:close/>
                </a:path>
                <a:path w="619125" h="50800">
                  <a:moveTo>
                    <a:pt x="517893" y="0"/>
                  </a:moveTo>
                  <a:lnTo>
                    <a:pt x="517893" y="0"/>
                  </a:lnTo>
                  <a:lnTo>
                    <a:pt x="454748" y="0"/>
                  </a:lnTo>
                  <a:lnTo>
                    <a:pt x="454748" y="12636"/>
                  </a:lnTo>
                  <a:lnTo>
                    <a:pt x="467372" y="12636"/>
                  </a:lnTo>
                  <a:lnTo>
                    <a:pt x="467372" y="25273"/>
                  </a:lnTo>
                  <a:lnTo>
                    <a:pt x="454748" y="25273"/>
                  </a:lnTo>
                  <a:lnTo>
                    <a:pt x="454748" y="12636"/>
                  </a:lnTo>
                  <a:lnTo>
                    <a:pt x="442112" y="12636"/>
                  </a:lnTo>
                  <a:lnTo>
                    <a:pt x="442112" y="25273"/>
                  </a:lnTo>
                  <a:lnTo>
                    <a:pt x="442112" y="37909"/>
                  </a:lnTo>
                  <a:lnTo>
                    <a:pt x="454748" y="37909"/>
                  </a:lnTo>
                  <a:lnTo>
                    <a:pt x="467372" y="37909"/>
                  </a:lnTo>
                  <a:lnTo>
                    <a:pt x="467372" y="25285"/>
                  </a:lnTo>
                  <a:lnTo>
                    <a:pt x="480009" y="25285"/>
                  </a:lnTo>
                  <a:lnTo>
                    <a:pt x="492633" y="25285"/>
                  </a:lnTo>
                  <a:lnTo>
                    <a:pt x="492633" y="37909"/>
                  </a:lnTo>
                  <a:lnTo>
                    <a:pt x="505269" y="37909"/>
                  </a:lnTo>
                  <a:lnTo>
                    <a:pt x="517893" y="37909"/>
                  </a:lnTo>
                  <a:lnTo>
                    <a:pt x="517893" y="25285"/>
                  </a:lnTo>
                  <a:lnTo>
                    <a:pt x="517893" y="12636"/>
                  </a:lnTo>
                  <a:lnTo>
                    <a:pt x="517893" y="0"/>
                  </a:lnTo>
                  <a:close/>
                </a:path>
                <a:path w="619125" h="50800">
                  <a:moveTo>
                    <a:pt x="581050" y="0"/>
                  </a:moveTo>
                  <a:lnTo>
                    <a:pt x="568426" y="0"/>
                  </a:lnTo>
                  <a:lnTo>
                    <a:pt x="555790" y="0"/>
                  </a:lnTo>
                  <a:lnTo>
                    <a:pt x="555790" y="12636"/>
                  </a:lnTo>
                  <a:lnTo>
                    <a:pt x="543166" y="12636"/>
                  </a:lnTo>
                  <a:lnTo>
                    <a:pt x="530542" y="12636"/>
                  </a:lnTo>
                  <a:lnTo>
                    <a:pt x="517906" y="12636"/>
                  </a:lnTo>
                  <a:lnTo>
                    <a:pt x="517906" y="25273"/>
                  </a:lnTo>
                  <a:lnTo>
                    <a:pt x="517906" y="37909"/>
                  </a:lnTo>
                  <a:lnTo>
                    <a:pt x="530529" y="37909"/>
                  </a:lnTo>
                  <a:lnTo>
                    <a:pt x="581050" y="37909"/>
                  </a:lnTo>
                  <a:lnTo>
                    <a:pt x="581050" y="25273"/>
                  </a:lnTo>
                  <a:lnTo>
                    <a:pt x="568426" y="25273"/>
                  </a:lnTo>
                  <a:lnTo>
                    <a:pt x="568426" y="12636"/>
                  </a:lnTo>
                  <a:lnTo>
                    <a:pt x="581050" y="12636"/>
                  </a:lnTo>
                  <a:lnTo>
                    <a:pt x="581050" y="0"/>
                  </a:lnTo>
                  <a:close/>
                </a:path>
                <a:path w="619125" h="50800">
                  <a:moveTo>
                    <a:pt x="618947" y="25273"/>
                  </a:moveTo>
                  <a:lnTo>
                    <a:pt x="606323" y="25273"/>
                  </a:lnTo>
                  <a:lnTo>
                    <a:pt x="606323" y="12636"/>
                  </a:lnTo>
                  <a:lnTo>
                    <a:pt x="593686" y="12636"/>
                  </a:lnTo>
                  <a:lnTo>
                    <a:pt x="593686" y="25273"/>
                  </a:lnTo>
                  <a:lnTo>
                    <a:pt x="593686" y="37909"/>
                  </a:lnTo>
                  <a:lnTo>
                    <a:pt x="606323" y="37909"/>
                  </a:lnTo>
                  <a:lnTo>
                    <a:pt x="618947" y="37909"/>
                  </a:lnTo>
                  <a:lnTo>
                    <a:pt x="618947" y="2527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98145" y="5252173"/>
              <a:ext cx="619125" cy="38100"/>
            </a:xfrm>
            <a:custGeom>
              <a:avLst/>
              <a:gdLst/>
              <a:ahLst/>
              <a:cxnLst/>
              <a:rect l="l" t="t" r="r" b="b"/>
              <a:pathLst>
                <a:path w="619125" h="38100">
                  <a:moveTo>
                    <a:pt x="12623" y="12636"/>
                  </a:moveTo>
                  <a:lnTo>
                    <a:pt x="0" y="12636"/>
                  </a:lnTo>
                  <a:lnTo>
                    <a:pt x="0" y="25260"/>
                  </a:lnTo>
                  <a:lnTo>
                    <a:pt x="0" y="37896"/>
                  </a:lnTo>
                  <a:lnTo>
                    <a:pt x="12623" y="37896"/>
                  </a:lnTo>
                  <a:lnTo>
                    <a:pt x="12623" y="25273"/>
                  </a:lnTo>
                  <a:lnTo>
                    <a:pt x="12623" y="12636"/>
                  </a:lnTo>
                  <a:close/>
                </a:path>
                <a:path w="619125" h="38100">
                  <a:moveTo>
                    <a:pt x="50520" y="25260"/>
                  </a:moveTo>
                  <a:lnTo>
                    <a:pt x="37909" y="25260"/>
                  </a:lnTo>
                  <a:lnTo>
                    <a:pt x="25273" y="25260"/>
                  </a:lnTo>
                  <a:lnTo>
                    <a:pt x="12636" y="25260"/>
                  </a:lnTo>
                  <a:lnTo>
                    <a:pt x="12636" y="37896"/>
                  </a:lnTo>
                  <a:lnTo>
                    <a:pt x="25273" y="37896"/>
                  </a:lnTo>
                  <a:lnTo>
                    <a:pt x="37896" y="37896"/>
                  </a:lnTo>
                  <a:lnTo>
                    <a:pt x="50520" y="37896"/>
                  </a:lnTo>
                  <a:lnTo>
                    <a:pt x="50520" y="25260"/>
                  </a:lnTo>
                  <a:close/>
                </a:path>
                <a:path w="619125" h="38100">
                  <a:moveTo>
                    <a:pt x="63169" y="0"/>
                  </a:moveTo>
                  <a:lnTo>
                    <a:pt x="50533" y="0"/>
                  </a:lnTo>
                  <a:lnTo>
                    <a:pt x="50533" y="12636"/>
                  </a:lnTo>
                  <a:lnTo>
                    <a:pt x="63169" y="12636"/>
                  </a:lnTo>
                  <a:lnTo>
                    <a:pt x="63169" y="0"/>
                  </a:lnTo>
                  <a:close/>
                </a:path>
                <a:path w="619125" h="38100">
                  <a:moveTo>
                    <a:pt x="88417" y="0"/>
                  </a:moveTo>
                  <a:lnTo>
                    <a:pt x="75793" y="0"/>
                  </a:lnTo>
                  <a:lnTo>
                    <a:pt x="75793" y="12636"/>
                  </a:lnTo>
                  <a:lnTo>
                    <a:pt x="75793" y="25260"/>
                  </a:lnTo>
                  <a:lnTo>
                    <a:pt x="63169" y="25260"/>
                  </a:lnTo>
                  <a:lnTo>
                    <a:pt x="50533" y="25260"/>
                  </a:lnTo>
                  <a:lnTo>
                    <a:pt x="50533" y="37896"/>
                  </a:lnTo>
                  <a:lnTo>
                    <a:pt x="63169" y="37896"/>
                  </a:lnTo>
                  <a:lnTo>
                    <a:pt x="75793" y="37896"/>
                  </a:lnTo>
                  <a:lnTo>
                    <a:pt x="88417" y="37896"/>
                  </a:lnTo>
                  <a:lnTo>
                    <a:pt x="88417" y="25273"/>
                  </a:lnTo>
                  <a:lnTo>
                    <a:pt x="88417" y="12636"/>
                  </a:lnTo>
                  <a:lnTo>
                    <a:pt x="88417" y="0"/>
                  </a:lnTo>
                  <a:close/>
                </a:path>
                <a:path w="619125" h="38100">
                  <a:moveTo>
                    <a:pt x="151587" y="0"/>
                  </a:moveTo>
                  <a:lnTo>
                    <a:pt x="138950" y="0"/>
                  </a:lnTo>
                  <a:lnTo>
                    <a:pt x="138950" y="12636"/>
                  </a:lnTo>
                  <a:lnTo>
                    <a:pt x="126326" y="12636"/>
                  </a:lnTo>
                  <a:lnTo>
                    <a:pt x="126326" y="0"/>
                  </a:lnTo>
                  <a:lnTo>
                    <a:pt x="113690" y="0"/>
                  </a:lnTo>
                  <a:lnTo>
                    <a:pt x="101053" y="0"/>
                  </a:lnTo>
                  <a:lnTo>
                    <a:pt x="101053" y="12636"/>
                  </a:lnTo>
                  <a:lnTo>
                    <a:pt x="113690" y="12636"/>
                  </a:lnTo>
                  <a:lnTo>
                    <a:pt x="113690" y="25260"/>
                  </a:lnTo>
                  <a:lnTo>
                    <a:pt x="101053" y="25260"/>
                  </a:lnTo>
                  <a:lnTo>
                    <a:pt x="101053" y="37896"/>
                  </a:lnTo>
                  <a:lnTo>
                    <a:pt x="113690" y="37896"/>
                  </a:lnTo>
                  <a:lnTo>
                    <a:pt x="113690" y="25273"/>
                  </a:lnTo>
                  <a:lnTo>
                    <a:pt x="126326" y="25273"/>
                  </a:lnTo>
                  <a:lnTo>
                    <a:pt x="126326" y="37896"/>
                  </a:lnTo>
                  <a:lnTo>
                    <a:pt x="138963" y="37896"/>
                  </a:lnTo>
                  <a:lnTo>
                    <a:pt x="138963" y="25273"/>
                  </a:lnTo>
                  <a:lnTo>
                    <a:pt x="138963" y="12636"/>
                  </a:lnTo>
                  <a:lnTo>
                    <a:pt x="151587" y="12636"/>
                  </a:lnTo>
                  <a:lnTo>
                    <a:pt x="151587" y="0"/>
                  </a:lnTo>
                  <a:close/>
                </a:path>
                <a:path w="619125" h="38100">
                  <a:moveTo>
                    <a:pt x="164223" y="12636"/>
                  </a:moveTo>
                  <a:lnTo>
                    <a:pt x="151587" y="12636"/>
                  </a:lnTo>
                  <a:lnTo>
                    <a:pt x="151587" y="25273"/>
                  </a:lnTo>
                  <a:lnTo>
                    <a:pt x="164223" y="25273"/>
                  </a:lnTo>
                  <a:lnTo>
                    <a:pt x="164223" y="12636"/>
                  </a:lnTo>
                  <a:close/>
                </a:path>
                <a:path w="619125" h="38100">
                  <a:moveTo>
                    <a:pt x="214744" y="12636"/>
                  </a:moveTo>
                  <a:lnTo>
                    <a:pt x="202120" y="12636"/>
                  </a:lnTo>
                  <a:lnTo>
                    <a:pt x="189484" y="12636"/>
                  </a:lnTo>
                  <a:lnTo>
                    <a:pt x="176847" y="12636"/>
                  </a:lnTo>
                  <a:lnTo>
                    <a:pt x="176847" y="25273"/>
                  </a:lnTo>
                  <a:lnTo>
                    <a:pt x="189484" y="25273"/>
                  </a:lnTo>
                  <a:lnTo>
                    <a:pt x="202107" y="25273"/>
                  </a:lnTo>
                  <a:lnTo>
                    <a:pt x="202107" y="37896"/>
                  </a:lnTo>
                  <a:lnTo>
                    <a:pt x="214744" y="37896"/>
                  </a:lnTo>
                  <a:lnTo>
                    <a:pt x="214744" y="25273"/>
                  </a:lnTo>
                  <a:lnTo>
                    <a:pt x="214744" y="12636"/>
                  </a:lnTo>
                  <a:close/>
                </a:path>
                <a:path w="619125" h="38100">
                  <a:moveTo>
                    <a:pt x="315798" y="12636"/>
                  </a:moveTo>
                  <a:lnTo>
                    <a:pt x="303174" y="12636"/>
                  </a:lnTo>
                  <a:lnTo>
                    <a:pt x="290537" y="12636"/>
                  </a:lnTo>
                  <a:lnTo>
                    <a:pt x="277901" y="12636"/>
                  </a:lnTo>
                  <a:lnTo>
                    <a:pt x="277901" y="0"/>
                  </a:lnTo>
                  <a:lnTo>
                    <a:pt x="265277" y="0"/>
                  </a:lnTo>
                  <a:lnTo>
                    <a:pt x="265264" y="12636"/>
                  </a:lnTo>
                  <a:lnTo>
                    <a:pt x="265264" y="25260"/>
                  </a:lnTo>
                  <a:lnTo>
                    <a:pt x="252641" y="25260"/>
                  </a:lnTo>
                  <a:lnTo>
                    <a:pt x="252641" y="12636"/>
                  </a:lnTo>
                  <a:lnTo>
                    <a:pt x="265264" y="12636"/>
                  </a:lnTo>
                  <a:lnTo>
                    <a:pt x="265264" y="0"/>
                  </a:lnTo>
                  <a:lnTo>
                    <a:pt x="252641" y="0"/>
                  </a:lnTo>
                  <a:lnTo>
                    <a:pt x="240004" y="0"/>
                  </a:lnTo>
                  <a:lnTo>
                    <a:pt x="240004" y="12636"/>
                  </a:lnTo>
                  <a:lnTo>
                    <a:pt x="227368" y="12636"/>
                  </a:lnTo>
                  <a:lnTo>
                    <a:pt x="227368" y="25260"/>
                  </a:lnTo>
                  <a:lnTo>
                    <a:pt x="227368" y="37896"/>
                  </a:lnTo>
                  <a:lnTo>
                    <a:pt x="240004" y="37896"/>
                  </a:lnTo>
                  <a:lnTo>
                    <a:pt x="240004" y="25273"/>
                  </a:lnTo>
                  <a:lnTo>
                    <a:pt x="252641" y="25273"/>
                  </a:lnTo>
                  <a:lnTo>
                    <a:pt x="252641" y="37896"/>
                  </a:lnTo>
                  <a:lnTo>
                    <a:pt x="265264" y="37896"/>
                  </a:lnTo>
                  <a:lnTo>
                    <a:pt x="277901" y="37896"/>
                  </a:lnTo>
                  <a:lnTo>
                    <a:pt x="277901" y="25273"/>
                  </a:lnTo>
                  <a:lnTo>
                    <a:pt x="290537" y="25273"/>
                  </a:lnTo>
                  <a:lnTo>
                    <a:pt x="303161" y="25273"/>
                  </a:lnTo>
                  <a:lnTo>
                    <a:pt x="303161" y="37896"/>
                  </a:lnTo>
                  <a:lnTo>
                    <a:pt x="315798" y="37896"/>
                  </a:lnTo>
                  <a:lnTo>
                    <a:pt x="315798" y="25273"/>
                  </a:lnTo>
                  <a:lnTo>
                    <a:pt x="315798" y="12636"/>
                  </a:lnTo>
                  <a:close/>
                </a:path>
                <a:path w="619125" h="38100">
                  <a:moveTo>
                    <a:pt x="341058" y="25260"/>
                  </a:moveTo>
                  <a:lnTo>
                    <a:pt x="328422" y="25260"/>
                  </a:lnTo>
                  <a:lnTo>
                    <a:pt x="328422" y="37896"/>
                  </a:lnTo>
                  <a:lnTo>
                    <a:pt x="341058" y="37896"/>
                  </a:lnTo>
                  <a:lnTo>
                    <a:pt x="341058" y="25260"/>
                  </a:lnTo>
                  <a:close/>
                </a:path>
                <a:path w="619125" h="38100">
                  <a:moveTo>
                    <a:pt x="341058" y="0"/>
                  </a:moveTo>
                  <a:lnTo>
                    <a:pt x="328422" y="0"/>
                  </a:lnTo>
                  <a:lnTo>
                    <a:pt x="328422" y="12636"/>
                  </a:lnTo>
                  <a:lnTo>
                    <a:pt x="341058" y="12636"/>
                  </a:lnTo>
                  <a:lnTo>
                    <a:pt x="341058" y="0"/>
                  </a:lnTo>
                  <a:close/>
                </a:path>
                <a:path w="619125" h="38100">
                  <a:moveTo>
                    <a:pt x="416839" y="0"/>
                  </a:moveTo>
                  <a:lnTo>
                    <a:pt x="404215" y="0"/>
                  </a:lnTo>
                  <a:lnTo>
                    <a:pt x="404215" y="12636"/>
                  </a:lnTo>
                  <a:lnTo>
                    <a:pt x="391591" y="12636"/>
                  </a:lnTo>
                  <a:lnTo>
                    <a:pt x="391591" y="0"/>
                  </a:lnTo>
                  <a:lnTo>
                    <a:pt x="391579" y="12636"/>
                  </a:lnTo>
                  <a:lnTo>
                    <a:pt x="391579" y="25260"/>
                  </a:lnTo>
                  <a:lnTo>
                    <a:pt x="378955" y="25260"/>
                  </a:lnTo>
                  <a:lnTo>
                    <a:pt x="378955" y="12636"/>
                  </a:lnTo>
                  <a:lnTo>
                    <a:pt x="391579" y="12636"/>
                  </a:lnTo>
                  <a:lnTo>
                    <a:pt x="391579" y="0"/>
                  </a:lnTo>
                  <a:lnTo>
                    <a:pt x="378955" y="0"/>
                  </a:lnTo>
                  <a:lnTo>
                    <a:pt x="366318" y="0"/>
                  </a:lnTo>
                  <a:lnTo>
                    <a:pt x="366318" y="12636"/>
                  </a:lnTo>
                  <a:lnTo>
                    <a:pt x="366318" y="25273"/>
                  </a:lnTo>
                  <a:lnTo>
                    <a:pt x="378955" y="25273"/>
                  </a:lnTo>
                  <a:lnTo>
                    <a:pt x="378955" y="37896"/>
                  </a:lnTo>
                  <a:lnTo>
                    <a:pt x="391591" y="37896"/>
                  </a:lnTo>
                  <a:lnTo>
                    <a:pt x="391591" y="25273"/>
                  </a:lnTo>
                  <a:lnTo>
                    <a:pt x="404215" y="25273"/>
                  </a:lnTo>
                  <a:lnTo>
                    <a:pt x="416839" y="25273"/>
                  </a:lnTo>
                  <a:lnTo>
                    <a:pt x="416839" y="12636"/>
                  </a:lnTo>
                  <a:lnTo>
                    <a:pt x="416839" y="0"/>
                  </a:lnTo>
                  <a:close/>
                </a:path>
                <a:path w="619125" h="38100">
                  <a:moveTo>
                    <a:pt x="442112" y="0"/>
                  </a:moveTo>
                  <a:lnTo>
                    <a:pt x="429475" y="0"/>
                  </a:lnTo>
                  <a:lnTo>
                    <a:pt x="429475" y="12636"/>
                  </a:lnTo>
                  <a:lnTo>
                    <a:pt x="429475" y="25260"/>
                  </a:lnTo>
                  <a:lnTo>
                    <a:pt x="416852" y="25260"/>
                  </a:lnTo>
                  <a:lnTo>
                    <a:pt x="416852" y="37896"/>
                  </a:lnTo>
                  <a:lnTo>
                    <a:pt x="429475" y="37896"/>
                  </a:lnTo>
                  <a:lnTo>
                    <a:pt x="442112" y="37896"/>
                  </a:lnTo>
                  <a:lnTo>
                    <a:pt x="442112" y="25273"/>
                  </a:lnTo>
                  <a:lnTo>
                    <a:pt x="442112" y="12636"/>
                  </a:lnTo>
                  <a:lnTo>
                    <a:pt x="442112" y="0"/>
                  </a:lnTo>
                  <a:close/>
                </a:path>
                <a:path w="619125" h="38100">
                  <a:moveTo>
                    <a:pt x="480009" y="12636"/>
                  </a:moveTo>
                  <a:lnTo>
                    <a:pt x="467372" y="12636"/>
                  </a:lnTo>
                  <a:lnTo>
                    <a:pt x="454748" y="12636"/>
                  </a:lnTo>
                  <a:lnTo>
                    <a:pt x="454748" y="25260"/>
                  </a:lnTo>
                  <a:lnTo>
                    <a:pt x="454748" y="37896"/>
                  </a:lnTo>
                  <a:lnTo>
                    <a:pt x="467372" y="37896"/>
                  </a:lnTo>
                  <a:lnTo>
                    <a:pt x="480009" y="37896"/>
                  </a:lnTo>
                  <a:lnTo>
                    <a:pt x="480009" y="25273"/>
                  </a:lnTo>
                  <a:lnTo>
                    <a:pt x="480009" y="12636"/>
                  </a:lnTo>
                  <a:close/>
                </a:path>
                <a:path w="619125" h="38100">
                  <a:moveTo>
                    <a:pt x="505269" y="25260"/>
                  </a:moveTo>
                  <a:lnTo>
                    <a:pt x="492633" y="25260"/>
                  </a:lnTo>
                  <a:lnTo>
                    <a:pt x="492633" y="37896"/>
                  </a:lnTo>
                  <a:lnTo>
                    <a:pt x="505269" y="37896"/>
                  </a:lnTo>
                  <a:lnTo>
                    <a:pt x="505269" y="25260"/>
                  </a:lnTo>
                  <a:close/>
                </a:path>
                <a:path w="619125" h="38100">
                  <a:moveTo>
                    <a:pt x="505269" y="0"/>
                  </a:moveTo>
                  <a:lnTo>
                    <a:pt x="492633" y="0"/>
                  </a:lnTo>
                  <a:lnTo>
                    <a:pt x="492633" y="12636"/>
                  </a:lnTo>
                  <a:lnTo>
                    <a:pt x="505269" y="12636"/>
                  </a:lnTo>
                  <a:lnTo>
                    <a:pt x="505269" y="0"/>
                  </a:lnTo>
                  <a:close/>
                </a:path>
                <a:path w="619125" h="38100">
                  <a:moveTo>
                    <a:pt x="530542" y="12636"/>
                  </a:moveTo>
                  <a:lnTo>
                    <a:pt x="517906" y="12636"/>
                  </a:lnTo>
                  <a:lnTo>
                    <a:pt x="517906" y="25273"/>
                  </a:lnTo>
                  <a:lnTo>
                    <a:pt x="530542" y="25273"/>
                  </a:lnTo>
                  <a:lnTo>
                    <a:pt x="530542" y="12636"/>
                  </a:lnTo>
                  <a:close/>
                </a:path>
                <a:path w="619125" h="38100">
                  <a:moveTo>
                    <a:pt x="568426" y="0"/>
                  </a:moveTo>
                  <a:lnTo>
                    <a:pt x="555802" y="0"/>
                  </a:lnTo>
                  <a:lnTo>
                    <a:pt x="543166" y="0"/>
                  </a:lnTo>
                  <a:lnTo>
                    <a:pt x="543166" y="12636"/>
                  </a:lnTo>
                  <a:lnTo>
                    <a:pt x="543166" y="25273"/>
                  </a:lnTo>
                  <a:lnTo>
                    <a:pt x="555802" y="25273"/>
                  </a:lnTo>
                  <a:lnTo>
                    <a:pt x="555802" y="12636"/>
                  </a:lnTo>
                  <a:lnTo>
                    <a:pt x="568426" y="12636"/>
                  </a:lnTo>
                  <a:lnTo>
                    <a:pt x="568426" y="0"/>
                  </a:lnTo>
                  <a:close/>
                </a:path>
                <a:path w="619125" h="38100">
                  <a:moveTo>
                    <a:pt x="581050" y="12636"/>
                  </a:moveTo>
                  <a:lnTo>
                    <a:pt x="568426" y="12636"/>
                  </a:lnTo>
                  <a:lnTo>
                    <a:pt x="568426" y="25260"/>
                  </a:lnTo>
                  <a:lnTo>
                    <a:pt x="568426" y="37896"/>
                  </a:lnTo>
                  <a:lnTo>
                    <a:pt x="581050" y="37896"/>
                  </a:lnTo>
                  <a:lnTo>
                    <a:pt x="581050" y="25273"/>
                  </a:lnTo>
                  <a:lnTo>
                    <a:pt x="581050" y="12636"/>
                  </a:lnTo>
                  <a:close/>
                </a:path>
                <a:path w="619125" h="38100">
                  <a:moveTo>
                    <a:pt x="618947" y="0"/>
                  </a:moveTo>
                  <a:lnTo>
                    <a:pt x="606323" y="0"/>
                  </a:lnTo>
                  <a:lnTo>
                    <a:pt x="593699" y="0"/>
                  </a:lnTo>
                  <a:lnTo>
                    <a:pt x="581063" y="0"/>
                  </a:lnTo>
                  <a:lnTo>
                    <a:pt x="581063" y="12636"/>
                  </a:lnTo>
                  <a:lnTo>
                    <a:pt x="581063" y="25260"/>
                  </a:lnTo>
                  <a:lnTo>
                    <a:pt x="581063" y="37896"/>
                  </a:lnTo>
                  <a:lnTo>
                    <a:pt x="593686" y="37896"/>
                  </a:lnTo>
                  <a:lnTo>
                    <a:pt x="606323" y="37896"/>
                  </a:lnTo>
                  <a:lnTo>
                    <a:pt x="618947" y="37896"/>
                  </a:lnTo>
                  <a:lnTo>
                    <a:pt x="618947" y="25260"/>
                  </a:lnTo>
                  <a:lnTo>
                    <a:pt x="606323" y="25260"/>
                  </a:lnTo>
                  <a:lnTo>
                    <a:pt x="593699" y="25260"/>
                  </a:lnTo>
                  <a:lnTo>
                    <a:pt x="593699" y="12636"/>
                  </a:lnTo>
                  <a:lnTo>
                    <a:pt x="606323" y="12636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8" name="object 38"/>
          <p:cNvSpPr txBox="1"/>
          <p:nvPr/>
        </p:nvSpPr>
        <p:spPr>
          <a:xfrm>
            <a:off x="1695608" y="4600135"/>
            <a:ext cx="1011555" cy="4851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50" b="1" dirty="0">
                <a:latin typeface="Raleway"/>
                <a:cs typeface="Raleway"/>
              </a:rPr>
              <a:t>Product Height:</a:t>
            </a:r>
            <a:r>
              <a:rPr sz="750" b="1" spc="-5" dirty="0">
                <a:latin typeface="Raleway"/>
                <a:cs typeface="Raleway"/>
              </a:rPr>
              <a:t> </a:t>
            </a:r>
            <a:r>
              <a:rPr sz="750" spc="-10" dirty="0">
                <a:latin typeface="Raleway"/>
                <a:cs typeface="Raleway"/>
              </a:rPr>
              <a:t>37.20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z="750" b="1" dirty="0">
                <a:latin typeface="Raleway"/>
                <a:cs typeface="Raleway"/>
              </a:rPr>
              <a:t>Product Depth: </a:t>
            </a:r>
            <a:r>
              <a:rPr sz="750" spc="-10" dirty="0">
                <a:latin typeface="Raleway"/>
                <a:cs typeface="Raleway"/>
              </a:rPr>
              <a:t>20.47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z="750" b="1" dirty="0">
                <a:latin typeface="Raleway"/>
                <a:cs typeface="Raleway"/>
              </a:rPr>
              <a:t>Product</a:t>
            </a:r>
            <a:r>
              <a:rPr sz="750" b="1" spc="-10" dirty="0">
                <a:latin typeface="Raleway"/>
                <a:cs typeface="Raleway"/>
              </a:rPr>
              <a:t> </a:t>
            </a:r>
            <a:r>
              <a:rPr sz="750" b="1" dirty="0">
                <a:latin typeface="Raleway"/>
                <a:cs typeface="Raleway"/>
              </a:rPr>
              <a:t>Length: </a:t>
            </a:r>
            <a:r>
              <a:rPr sz="750" spc="-10" dirty="0">
                <a:latin typeface="Raleway"/>
                <a:cs typeface="Raleway"/>
              </a:rPr>
              <a:t>22.04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z="750" b="1" dirty="0">
                <a:latin typeface="Raleway"/>
                <a:cs typeface="Raleway"/>
              </a:rPr>
              <a:t>Cubes:</a:t>
            </a:r>
            <a:r>
              <a:rPr sz="750" b="1" spc="-15" dirty="0">
                <a:latin typeface="Raleway"/>
                <a:cs typeface="Raleway"/>
              </a:rPr>
              <a:t> </a:t>
            </a:r>
            <a:r>
              <a:rPr sz="750" spc="-10" dirty="0">
                <a:latin typeface="Raleway"/>
                <a:cs typeface="Raleway"/>
              </a:rPr>
              <a:t>13.14</a:t>
            </a:r>
            <a:endParaRPr sz="750" dirty="0">
              <a:latin typeface="Raleway"/>
              <a:cs typeface="Raleway"/>
            </a:endParaRPr>
          </a:p>
        </p:txBody>
      </p:sp>
      <p:pic>
        <p:nvPicPr>
          <p:cNvPr id="39" name="object 39">
            <a:hlinkClick r:id="rId2"/>
          </p:cNvPr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4931092" y="767626"/>
            <a:ext cx="4251960" cy="4297680"/>
          </a:xfrm>
          <a:prstGeom prst="rect">
            <a:avLst/>
          </a:prstGeom>
        </p:spPr>
      </p:pic>
      <p:sp>
        <p:nvSpPr>
          <p:cNvPr id="40" name="object 40"/>
          <p:cNvSpPr txBox="1"/>
          <p:nvPr/>
        </p:nvSpPr>
        <p:spPr>
          <a:xfrm>
            <a:off x="4821161" y="7521740"/>
            <a:ext cx="416559" cy="160020"/>
          </a:xfrm>
          <a:prstGeom prst="rect">
            <a:avLst/>
          </a:prstGeom>
        </p:spPr>
        <p:txBody>
          <a:bodyPr vert="horz" wrap="square" lIns="0" tIns="571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45"/>
              </a:spcBef>
            </a:pPr>
            <a:r>
              <a:rPr sz="900" dirty="0">
                <a:solidFill>
                  <a:srgbClr val="FFFFFF"/>
                </a:solidFill>
                <a:latin typeface="Raleway"/>
                <a:cs typeface="Raleway"/>
              </a:rPr>
              <a:t>Page: </a:t>
            </a:r>
            <a:r>
              <a:rPr sz="900" spc="-50" dirty="0">
                <a:solidFill>
                  <a:srgbClr val="FFFFFF"/>
                </a:solidFill>
                <a:latin typeface="Raleway"/>
                <a:cs typeface="Raleway"/>
              </a:rPr>
              <a:t>6</a:t>
            </a:r>
            <a:endParaRPr sz="900">
              <a:latin typeface="Raleway"/>
              <a:cs typeface="Raleway"/>
            </a:endParaRPr>
          </a:p>
        </p:txBody>
      </p:sp>
      <p:graphicFrame>
        <p:nvGraphicFramePr>
          <p:cNvPr id="2" name="Object 1">
            <a:extLst>
              <a:ext uri="{FF2B5EF4-FFF2-40B4-BE49-F238E27FC236}">
                <a16:creationId xmlns:a16="http://schemas.microsoft.com/office/drawing/2014/main" id="{AF63A01F-C7D5-C659-91F1-3138C8A45B6C}"/>
              </a:ext>
            </a:extLst>
          </p:cNvPr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328415695"/>
              </p:ext>
            </p:extLst>
          </p:nvPr>
        </p:nvGraphicFramePr>
        <p:xfrm>
          <a:off x="752302" y="5868200"/>
          <a:ext cx="8039100" cy="6096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Worksheet" r:id="rId4" imgW="8039100" imgH="609600" progId="Excel.Sheet.12">
                  <p:embed/>
                </p:oleObj>
              </mc:Choice>
              <mc:Fallback>
                <p:oleObj name="Worksheet" r:id="rId4" imgW="8039100" imgH="609600" progId="Excel.Sheet.12">
                  <p:embed/>
                  <p:pic>
                    <p:nvPicPr>
                      <p:cNvPr id="2" name="Object 1">
                        <a:extLst>
                          <a:ext uri="{FF2B5EF4-FFF2-40B4-BE49-F238E27FC236}">
                            <a16:creationId xmlns:a16="http://schemas.microsoft.com/office/drawing/2014/main" id="{AF63A01F-C7D5-C659-91F1-3138C8A45B6C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752302" y="5868200"/>
                        <a:ext cx="8039100" cy="609600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3" name="Picture 2" descr="A picture containing logo&#10;&#10;Description automatically generated">
            <a:extLst>
              <a:ext uri="{FF2B5EF4-FFF2-40B4-BE49-F238E27FC236}">
                <a16:creationId xmlns:a16="http://schemas.microsoft.com/office/drawing/2014/main" id="{40B1B478-944C-EA13-2053-B53D1CC94128}"/>
              </a:ext>
            </a:extLst>
          </p:cNvPr>
          <p:cNvPicPr>
            <a:picLocks noChangeAspect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6732"/>
          <a:stretch/>
        </p:blipFill>
        <p:spPr>
          <a:xfrm>
            <a:off x="8610600" y="6449545"/>
            <a:ext cx="1293202" cy="1232368"/>
          </a:xfrm>
          <a:prstGeom prst="rect">
            <a:avLst/>
          </a:prstGeom>
        </p:spPr>
      </p:pic>
      <p:sp>
        <p:nvSpPr>
          <p:cNvPr id="4" name="Rectangle 3">
            <a:extLst>
              <a:ext uri="{FF2B5EF4-FFF2-40B4-BE49-F238E27FC236}">
                <a16:creationId xmlns:a16="http://schemas.microsoft.com/office/drawing/2014/main" id="{4F4CCF14-DD53-3E2F-81E9-C18EB52A51E4}"/>
              </a:ext>
            </a:extLst>
          </p:cNvPr>
          <p:cNvSpPr/>
          <p:nvPr/>
        </p:nvSpPr>
        <p:spPr>
          <a:xfrm>
            <a:off x="7709122" y="5646651"/>
            <a:ext cx="1092320" cy="95041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</p:cSld>
  <p:clrMapOvr>
    <a:masterClrMapping/>
  </p:clrMapOvr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object 5"/>
          <p:cNvSpPr/>
          <p:nvPr/>
        </p:nvSpPr>
        <p:spPr>
          <a:xfrm>
            <a:off x="883284" y="2417270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3284" y="2760170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83284" y="2988770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883284" y="3103070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883284" y="3217370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883284" y="3445970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883284" y="3560270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883284" y="3674570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883284" y="3788870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883284" y="3903170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 txBox="1"/>
          <p:nvPr/>
        </p:nvSpPr>
        <p:spPr>
          <a:xfrm>
            <a:off x="605155" y="962891"/>
            <a:ext cx="3204845" cy="369506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spc="45" dirty="0">
                <a:latin typeface="Arial"/>
                <a:cs typeface="Arial"/>
              </a:rPr>
              <a:t>TRIBECA</a:t>
            </a:r>
            <a:r>
              <a:rPr sz="1200" b="1" spc="140" dirty="0">
                <a:latin typeface="Arial"/>
                <a:cs typeface="Arial"/>
              </a:rPr>
              <a:t> </a:t>
            </a:r>
            <a:r>
              <a:rPr sz="1200" b="1" spc="125" dirty="0">
                <a:latin typeface="Arial"/>
                <a:cs typeface="Arial"/>
              </a:rPr>
              <a:t>30"</a:t>
            </a:r>
            <a:r>
              <a:rPr sz="1200" b="1" spc="14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BAR</a:t>
            </a:r>
            <a:r>
              <a:rPr sz="1200" b="1" spc="140" dirty="0">
                <a:latin typeface="Arial"/>
                <a:cs typeface="Arial"/>
              </a:rPr>
              <a:t> </a:t>
            </a:r>
            <a:r>
              <a:rPr sz="1200" b="1" spc="50" dirty="0">
                <a:latin typeface="Arial"/>
                <a:cs typeface="Arial"/>
              </a:rPr>
              <a:t>STOOL</a:t>
            </a:r>
            <a:endParaRPr sz="1200" dirty="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790"/>
              </a:spcBef>
            </a:pPr>
            <a:r>
              <a:rPr sz="750" b="1" dirty="0">
                <a:latin typeface="Raleway"/>
                <a:cs typeface="Raleway"/>
              </a:rPr>
              <a:t>SKU:</a:t>
            </a:r>
            <a:r>
              <a:rPr sz="750" b="1" spc="10" dirty="0">
                <a:latin typeface="Raleway"/>
                <a:cs typeface="Raleway"/>
              </a:rPr>
              <a:t> </a:t>
            </a:r>
            <a:r>
              <a:rPr sz="750" spc="-10" dirty="0">
                <a:latin typeface="Raleway"/>
                <a:cs typeface="Raleway"/>
              </a:rPr>
              <a:t>TRI600BS</a:t>
            </a:r>
            <a:endParaRPr sz="750" dirty="0">
              <a:latin typeface="Raleway"/>
              <a:cs typeface="Raleway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700" dirty="0">
              <a:latin typeface="Raleway"/>
              <a:cs typeface="Raleway"/>
            </a:endParaRPr>
          </a:p>
          <a:p>
            <a:pPr marL="12700" marR="17780">
              <a:lnSpc>
                <a:spcPct val="100000"/>
              </a:lnSpc>
              <a:spcBef>
                <a:spcPts val="5"/>
              </a:spcBef>
            </a:pPr>
            <a:r>
              <a:rPr sz="750" dirty="0">
                <a:latin typeface="Raleway"/>
                <a:cs typeface="Raleway"/>
              </a:rPr>
              <a:t>Mid-Century Modern style in a mixed-media Bar Stool, Tribeca </a:t>
            </a:r>
            <a:r>
              <a:rPr sz="750" spc="-10" dirty="0">
                <a:latin typeface="Raleway"/>
                <a:cs typeface="Raleway"/>
              </a:rPr>
              <a:t>makes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every counter experience more enjoyable and stylish. A gently </a:t>
            </a:r>
            <a:r>
              <a:rPr sz="750" spc="-10" dirty="0">
                <a:latin typeface="Raleway"/>
                <a:cs typeface="Raleway"/>
              </a:rPr>
              <a:t>shaped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seat and back are channeled for a retro touch that also makes the </a:t>
            </a:r>
            <a:r>
              <a:rPr sz="750" spc="-20" dirty="0">
                <a:latin typeface="Raleway"/>
                <a:cs typeface="Raleway"/>
              </a:rPr>
              <a:t>seat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extra comfortable. Heavy duty metal frame ensures a stable base that </a:t>
            </a:r>
            <a:r>
              <a:rPr sz="750" spc="-25" dirty="0">
                <a:latin typeface="Raleway"/>
                <a:cs typeface="Raleway"/>
              </a:rPr>
              <a:t>is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reinforced with a footrest that also makes a comfortable resting </a:t>
            </a:r>
            <a:r>
              <a:rPr sz="750" spc="-10" dirty="0">
                <a:latin typeface="Raleway"/>
                <a:cs typeface="Raleway"/>
              </a:rPr>
              <a:t>place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for your feet while seated at the bar. The perfect height for 42" </a:t>
            </a:r>
            <a:r>
              <a:rPr sz="750" spc="-20" dirty="0">
                <a:latin typeface="Raleway"/>
                <a:cs typeface="Raleway"/>
              </a:rPr>
              <a:t>high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spc="-10" dirty="0">
                <a:latin typeface="Raleway"/>
                <a:cs typeface="Raleway"/>
              </a:rPr>
              <a:t>counters.</a:t>
            </a:r>
            <a:endParaRPr sz="750" dirty="0">
              <a:latin typeface="Raleway"/>
              <a:cs typeface="Raleway"/>
            </a:endParaRPr>
          </a:p>
          <a:p>
            <a:pPr marL="393700" marR="184150">
              <a:lnSpc>
                <a:spcPct val="100000"/>
              </a:lnSpc>
              <a:spcBef>
                <a:spcPts val="750"/>
              </a:spcBef>
            </a:pPr>
            <a:r>
              <a:rPr sz="750" dirty="0">
                <a:latin typeface="Raleway"/>
                <a:cs typeface="Raleway"/>
              </a:rPr>
              <a:t>Heavy duty cold-rolled steel frame provides a strong </a:t>
            </a:r>
            <a:r>
              <a:rPr sz="750" spc="-10" dirty="0">
                <a:latin typeface="Raleway"/>
                <a:cs typeface="Raleway"/>
              </a:rPr>
              <a:t>frame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with a 275 lb. weight capacity that is light enough to </a:t>
            </a:r>
            <a:r>
              <a:rPr sz="750" spc="-20" dirty="0">
                <a:latin typeface="Raleway"/>
                <a:cs typeface="Raleway"/>
              </a:rPr>
              <a:t>move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spc="-10" dirty="0">
                <a:latin typeface="Raleway"/>
                <a:cs typeface="Raleway"/>
              </a:rPr>
              <a:t>easily</a:t>
            </a:r>
            <a:endParaRPr sz="750" dirty="0">
              <a:latin typeface="Raleway"/>
              <a:cs typeface="Raleway"/>
            </a:endParaRPr>
          </a:p>
          <a:p>
            <a:pPr marL="393700" marR="508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Mid-Century Modern style in a Bar Stool that features a </a:t>
            </a:r>
            <a:r>
              <a:rPr sz="750" spc="-10" dirty="0">
                <a:latin typeface="Raleway"/>
                <a:cs typeface="Raleway"/>
              </a:rPr>
              <a:t>channel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back</a:t>
            </a:r>
            <a:r>
              <a:rPr sz="750" spc="-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and seat in a charmingly retro </a:t>
            </a:r>
            <a:r>
              <a:rPr sz="750" spc="-10" dirty="0">
                <a:latin typeface="Raleway"/>
                <a:cs typeface="Raleway"/>
              </a:rPr>
              <a:t>style</a:t>
            </a:r>
            <a:endParaRPr sz="750" dirty="0">
              <a:latin typeface="Raleway"/>
              <a:cs typeface="Raleway"/>
            </a:endParaRPr>
          </a:p>
          <a:p>
            <a:pPr marL="39370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Fire retardant foam </a:t>
            </a:r>
            <a:r>
              <a:rPr sz="750" spc="-10" dirty="0">
                <a:latin typeface="Raleway"/>
                <a:cs typeface="Raleway"/>
              </a:rPr>
              <a:t>cushion</a:t>
            </a:r>
            <a:endParaRPr sz="750" dirty="0">
              <a:latin typeface="Raleway"/>
              <a:cs typeface="Raleway"/>
            </a:endParaRPr>
          </a:p>
          <a:p>
            <a:pPr marL="39370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Scratch resistant powder-coated metal </a:t>
            </a:r>
            <a:r>
              <a:rPr sz="750" spc="-10" dirty="0">
                <a:latin typeface="Raleway"/>
                <a:cs typeface="Raleway"/>
              </a:rPr>
              <a:t>finish</a:t>
            </a:r>
            <a:endParaRPr sz="750" dirty="0">
              <a:latin typeface="Raleway"/>
              <a:cs typeface="Raleway"/>
            </a:endParaRPr>
          </a:p>
          <a:p>
            <a:pPr marL="393700" marR="250825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Fully welded metal frame with no assembly required. </a:t>
            </a:r>
            <a:r>
              <a:rPr sz="750" spc="-20" dirty="0">
                <a:latin typeface="Raleway"/>
                <a:cs typeface="Raleway"/>
              </a:rPr>
              <a:t>Just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unbox the chair and set-up your </a:t>
            </a:r>
            <a:r>
              <a:rPr sz="750" spc="-10" dirty="0">
                <a:latin typeface="Raleway"/>
                <a:cs typeface="Raleway"/>
              </a:rPr>
              <a:t>space!</a:t>
            </a:r>
            <a:endParaRPr sz="750" dirty="0">
              <a:latin typeface="Raleway"/>
              <a:cs typeface="Raleway"/>
            </a:endParaRPr>
          </a:p>
          <a:p>
            <a:pPr marL="39370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Nylon floor </a:t>
            </a:r>
            <a:r>
              <a:rPr sz="750" spc="-10" dirty="0">
                <a:latin typeface="Raleway"/>
                <a:cs typeface="Raleway"/>
              </a:rPr>
              <a:t>protectors</a:t>
            </a:r>
            <a:endParaRPr sz="750" dirty="0">
              <a:latin typeface="Raleway"/>
              <a:cs typeface="Raleway"/>
            </a:endParaRPr>
          </a:p>
          <a:p>
            <a:pPr marL="393700" marR="42037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Metal footrest adds strength and comfort to the </a:t>
            </a:r>
            <a:r>
              <a:rPr sz="750" spc="-10" dirty="0">
                <a:latin typeface="Raleway"/>
                <a:cs typeface="Raleway"/>
              </a:rPr>
              <a:t>frame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Shaped seat makes a more comfortable </a:t>
            </a:r>
            <a:r>
              <a:rPr sz="750" spc="-20" dirty="0">
                <a:latin typeface="Raleway"/>
                <a:cs typeface="Raleway"/>
              </a:rPr>
              <a:t>seat</a:t>
            </a:r>
            <a:endParaRPr sz="750" dirty="0">
              <a:latin typeface="Raleway"/>
              <a:cs typeface="Raleway"/>
            </a:endParaRPr>
          </a:p>
          <a:p>
            <a:pPr marL="393700" marR="6223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30" seat height Bar Stool fits 42" high counters </a:t>
            </a:r>
            <a:r>
              <a:rPr sz="750" spc="-10" dirty="0">
                <a:latin typeface="Raleway"/>
                <a:cs typeface="Raleway"/>
              </a:rPr>
              <a:t>easily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Cordovan leatherette cover replicates the look and feel of </a:t>
            </a:r>
            <a:r>
              <a:rPr sz="750" spc="-20" dirty="0">
                <a:latin typeface="Raleway"/>
                <a:cs typeface="Raleway"/>
              </a:rPr>
              <a:t>real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leather with a more easy-care </a:t>
            </a:r>
            <a:r>
              <a:rPr sz="750" spc="-10" dirty="0">
                <a:latin typeface="Raleway"/>
                <a:cs typeface="Raleway"/>
              </a:rPr>
              <a:t>fabric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  <a:spcBef>
                <a:spcPts val="620"/>
              </a:spcBef>
            </a:pPr>
            <a:r>
              <a:rPr sz="750" u="sng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2"/>
              </a:rPr>
              <a:t>Read </a:t>
            </a:r>
            <a:r>
              <a:rPr sz="750" u="sng" spc="-20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2"/>
              </a:rPr>
              <a:t>More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</a:pPr>
            <a:r>
              <a:rPr sz="750" b="1" dirty="0">
                <a:latin typeface="Raleway"/>
                <a:cs typeface="Raleway"/>
              </a:rPr>
              <a:t>Price:</a:t>
            </a:r>
            <a:r>
              <a:rPr sz="750" b="1" spc="10" dirty="0">
                <a:latin typeface="Raleway"/>
                <a:cs typeface="Raleway"/>
              </a:rPr>
              <a:t> </a:t>
            </a:r>
            <a:r>
              <a:rPr sz="750" spc="-10" dirty="0">
                <a:latin typeface="Raleway"/>
                <a:cs typeface="Raleway"/>
              </a:rPr>
              <a:t>$69.00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ts val="1060"/>
              </a:lnSpc>
              <a:tabLst>
                <a:tab pos="1587500" algn="l"/>
              </a:tabLst>
            </a:pPr>
            <a:r>
              <a:rPr sz="900" spc="-10" dirty="0">
                <a:latin typeface="Raleway"/>
                <a:cs typeface="Raleway"/>
              </a:rPr>
              <a:t>Weight</a:t>
            </a:r>
            <a:r>
              <a:rPr sz="900" dirty="0">
                <a:latin typeface="Raleway"/>
                <a:cs typeface="Raleway"/>
              </a:rPr>
              <a:t>	23 </a:t>
            </a:r>
            <a:r>
              <a:rPr sz="900" spc="-25" dirty="0">
                <a:latin typeface="Raleway"/>
                <a:cs typeface="Raleway"/>
              </a:rPr>
              <a:t>lbs</a:t>
            </a:r>
            <a:endParaRPr sz="900" dirty="0">
              <a:latin typeface="Raleway"/>
              <a:cs typeface="Raleway"/>
            </a:endParaRPr>
          </a:p>
        </p:txBody>
      </p:sp>
      <p:grpSp>
        <p:nvGrpSpPr>
          <p:cNvPr id="16" name="object 16"/>
          <p:cNvGrpSpPr/>
          <p:nvPr/>
        </p:nvGrpSpPr>
        <p:grpSpPr>
          <a:xfrm>
            <a:off x="614254" y="4689179"/>
            <a:ext cx="727710" cy="727710"/>
            <a:chOff x="44024" y="4617002"/>
            <a:chExt cx="727710" cy="727710"/>
          </a:xfrm>
        </p:grpSpPr>
        <p:sp>
          <p:nvSpPr>
            <p:cNvPr id="17" name="object 17"/>
            <p:cNvSpPr/>
            <p:nvPr/>
          </p:nvSpPr>
          <p:spPr>
            <a:xfrm>
              <a:off x="47625" y="4620602"/>
              <a:ext cx="720090" cy="720090"/>
            </a:xfrm>
            <a:custGeom>
              <a:avLst/>
              <a:gdLst/>
              <a:ahLst/>
              <a:cxnLst/>
              <a:rect l="l" t="t" r="r" b="b"/>
              <a:pathLst>
                <a:path w="720090" h="720089">
                  <a:moveTo>
                    <a:pt x="0" y="0"/>
                  </a:moveTo>
                  <a:lnTo>
                    <a:pt x="720001" y="0"/>
                  </a:lnTo>
                  <a:lnTo>
                    <a:pt x="720001" y="720001"/>
                  </a:lnTo>
                  <a:lnTo>
                    <a:pt x="0" y="720001"/>
                  </a:lnTo>
                  <a:lnTo>
                    <a:pt x="0" y="0"/>
                  </a:lnTo>
                  <a:close/>
                </a:path>
              </a:pathLst>
            </a:custGeom>
            <a:ln w="72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98145" y="4671123"/>
              <a:ext cx="619125" cy="38100"/>
            </a:xfrm>
            <a:custGeom>
              <a:avLst/>
              <a:gdLst/>
              <a:ahLst/>
              <a:cxnLst/>
              <a:rect l="l" t="t" r="r" b="b"/>
              <a:pathLst>
                <a:path w="619125" h="38100">
                  <a:moveTo>
                    <a:pt x="12623" y="0"/>
                  </a:moveTo>
                  <a:lnTo>
                    <a:pt x="0" y="0"/>
                  </a:lnTo>
                  <a:lnTo>
                    <a:pt x="0" y="12636"/>
                  </a:lnTo>
                  <a:lnTo>
                    <a:pt x="0" y="25260"/>
                  </a:lnTo>
                  <a:lnTo>
                    <a:pt x="0" y="37909"/>
                  </a:lnTo>
                  <a:lnTo>
                    <a:pt x="12623" y="37909"/>
                  </a:lnTo>
                  <a:lnTo>
                    <a:pt x="12623" y="25285"/>
                  </a:lnTo>
                  <a:lnTo>
                    <a:pt x="12623" y="12636"/>
                  </a:lnTo>
                  <a:lnTo>
                    <a:pt x="12623" y="0"/>
                  </a:lnTo>
                  <a:close/>
                </a:path>
                <a:path w="619125" h="38100">
                  <a:moveTo>
                    <a:pt x="50520" y="25260"/>
                  </a:moveTo>
                  <a:lnTo>
                    <a:pt x="37909" y="25260"/>
                  </a:lnTo>
                  <a:lnTo>
                    <a:pt x="25273" y="25260"/>
                  </a:lnTo>
                  <a:lnTo>
                    <a:pt x="25273" y="37909"/>
                  </a:lnTo>
                  <a:lnTo>
                    <a:pt x="37896" y="37909"/>
                  </a:lnTo>
                  <a:lnTo>
                    <a:pt x="50520" y="37909"/>
                  </a:lnTo>
                  <a:lnTo>
                    <a:pt x="50520" y="25260"/>
                  </a:lnTo>
                  <a:close/>
                </a:path>
                <a:path w="619125" h="38100">
                  <a:moveTo>
                    <a:pt x="50520" y="0"/>
                  </a:moveTo>
                  <a:lnTo>
                    <a:pt x="37909" y="0"/>
                  </a:lnTo>
                  <a:lnTo>
                    <a:pt x="25273" y="0"/>
                  </a:lnTo>
                  <a:lnTo>
                    <a:pt x="12636" y="0"/>
                  </a:lnTo>
                  <a:lnTo>
                    <a:pt x="12636" y="12636"/>
                  </a:lnTo>
                  <a:lnTo>
                    <a:pt x="25273" y="12636"/>
                  </a:lnTo>
                  <a:lnTo>
                    <a:pt x="37896" y="12636"/>
                  </a:lnTo>
                  <a:lnTo>
                    <a:pt x="50520" y="12636"/>
                  </a:lnTo>
                  <a:lnTo>
                    <a:pt x="50520" y="0"/>
                  </a:lnTo>
                  <a:close/>
                </a:path>
                <a:path w="619125" h="38100">
                  <a:moveTo>
                    <a:pt x="63169" y="25260"/>
                  </a:moveTo>
                  <a:lnTo>
                    <a:pt x="50533" y="25260"/>
                  </a:lnTo>
                  <a:lnTo>
                    <a:pt x="50533" y="37909"/>
                  </a:lnTo>
                  <a:lnTo>
                    <a:pt x="63169" y="37909"/>
                  </a:lnTo>
                  <a:lnTo>
                    <a:pt x="63169" y="25260"/>
                  </a:lnTo>
                  <a:close/>
                </a:path>
                <a:path w="619125" h="38100">
                  <a:moveTo>
                    <a:pt x="88417" y="0"/>
                  </a:moveTo>
                  <a:lnTo>
                    <a:pt x="75806" y="0"/>
                  </a:lnTo>
                  <a:lnTo>
                    <a:pt x="63169" y="0"/>
                  </a:lnTo>
                  <a:lnTo>
                    <a:pt x="50533" y="0"/>
                  </a:lnTo>
                  <a:lnTo>
                    <a:pt x="50533" y="12636"/>
                  </a:lnTo>
                  <a:lnTo>
                    <a:pt x="63169" y="12636"/>
                  </a:lnTo>
                  <a:lnTo>
                    <a:pt x="75793" y="12636"/>
                  </a:lnTo>
                  <a:lnTo>
                    <a:pt x="75793" y="25260"/>
                  </a:lnTo>
                  <a:lnTo>
                    <a:pt x="75793" y="37909"/>
                  </a:lnTo>
                  <a:lnTo>
                    <a:pt x="88417" y="37909"/>
                  </a:lnTo>
                  <a:lnTo>
                    <a:pt x="88417" y="25285"/>
                  </a:lnTo>
                  <a:lnTo>
                    <a:pt x="88417" y="12636"/>
                  </a:lnTo>
                  <a:lnTo>
                    <a:pt x="88417" y="0"/>
                  </a:lnTo>
                  <a:close/>
                </a:path>
                <a:path w="619125" h="38100">
                  <a:moveTo>
                    <a:pt x="126326" y="12636"/>
                  </a:moveTo>
                  <a:lnTo>
                    <a:pt x="113690" y="12636"/>
                  </a:lnTo>
                  <a:lnTo>
                    <a:pt x="113690" y="0"/>
                  </a:lnTo>
                  <a:lnTo>
                    <a:pt x="101053" y="0"/>
                  </a:lnTo>
                  <a:lnTo>
                    <a:pt x="101053" y="12636"/>
                  </a:lnTo>
                  <a:lnTo>
                    <a:pt x="101053" y="25285"/>
                  </a:lnTo>
                  <a:lnTo>
                    <a:pt x="113690" y="25285"/>
                  </a:lnTo>
                  <a:lnTo>
                    <a:pt x="126326" y="25285"/>
                  </a:lnTo>
                  <a:lnTo>
                    <a:pt x="126326" y="12636"/>
                  </a:lnTo>
                  <a:close/>
                </a:path>
                <a:path w="619125" h="38100">
                  <a:moveTo>
                    <a:pt x="151587" y="25260"/>
                  </a:moveTo>
                  <a:lnTo>
                    <a:pt x="138950" y="25260"/>
                  </a:lnTo>
                  <a:lnTo>
                    <a:pt x="138950" y="37909"/>
                  </a:lnTo>
                  <a:lnTo>
                    <a:pt x="151587" y="37909"/>
                  </a:lnTo>
                  <a:lnTo>
                    <a:pt x="151587" y="25260"/>
                  </a:lnTo>
                  <a:close/>
                </a:path>
                <a:path w="619125" h="38100">
                  <a:moveTo>
                    <a:pt x="202120" y="0"/>
                  </a:moveTo>
                  <a:lnTo>
                    <a:pt x="189484" y="0"/>
                  </a:lnTo>
                  <a:lnTo>
                    <a:pt x="176847" y="0"/>
                  </a:lnTo>
                  <a:lnTo>
                    <a:pt x="164211" y="0"/>
                  </a:lnTo>
                  <a:lnTo>
                    <a:pt x="164211" y="12636"/>
                  </a:lnTo>
                  <a:lnTo>
                    <a:pt x="164211" y="25260"/>
                  </a:lnTo>
                  <a:lnTo>
                    <a:pt x="164211" y="37909"/>
                  </a:lnTo>
                  <a:lnTo>
                    <a:pt x="176847" y="37909"/>
                  </a:lnTo>
                  <a:lnTo>
                    <a:pt x="176847" y="25285"/>
                  </a:lnTo>
                  <a:lnTo>
                    <a:pt x="176847" y="12636"/>
                  </a:lnTo>
                  <a:lnTo>
                    <a:pt x="189484" y="12636"/>
                  </a:lnTo>
                  <a:lnTo>
                    <a:pt x="189484" y="25285"/>
                  </a:lnTo>
                  <a:lnTo>
                    <a:pt x="202120" y="25285"/>
                  </a:lnTo>
                  <a:lnTo>
                    <a:pt x="202120" y="12636"/>
                  </a:lnTo>
                  <a:lnTo>
                    <a:pt x="202120" y="0"/>
                  </a:lnTo>
                  <a:close/>
                </a:path>
                <a:path w="619125" h="38100">
                  <a:moveTo>
                    <a:pt x="290537" y="12636"/>
                  </a:moveTo>
                  <a:lnTo>
                    <a:pt x="277901" y="12636"/>
                  </a:lnTo>
                  <a:lnTo>
                    <a:pt x="265277" y="12636"/>
                  </a:lnTo>
                  <a:lnTo>
                    <a:pt x="252641" y="12636"/>
                  </a:lnTo>
                  <a:lnTo>
                    <a:pt x="252641" y="0"/>
                  </a:lnTo>
                  <a:lnTo>
                    <a:pt x="240004" y="0"/>
                  </a:lnTo>
                  <a:lnTo>
                    <a:pt x="240004" y="12636"/>
                  </a:lnTo>
                  <a:lnTo>
                    <a:pt x="240004" y="25260"/>
                  </a:lnTo>
                  <a:lnTo>
                    <a:pt x="227380" y="25260"/>
                  </a:lnTo>
                  <a:lnTo>
                    <a:pt x="227380" y="12636"/>
                  </a:lnTo>
                  <a:lnTo>
                    <a:pt x="227380" y="0"/>
                  </a:lnTo>
                  <a:lnTo>
                    <a:pt x="214744" y="0"/>
                  </a:lnTo>
                  <a:lnTo>
                    <a:pt x="214744" y="12636"/>
                  </a:lnTo>
                  <a:lnTo>
                    <a:pt x="214744" y="25285"/>
                  </a:lnTo>
                  <a:lnTo>
                    <a:pt x="227368" y="25285"/>
                  </a:lnTo>
                  <a:lnTo>
                    <a:pt x="227368" y="37909"/>
                  </a:lnTo>
                  <a:lnTo>
                    <a:pt x="240004" y="37909"/>
                  </a:lnTo>
                  <a:lnTo>
                    <a:pt x="240004" y="25285"/>
                  </a:lnTo>
                  <a:lnTo>
                    <a:pt x="252641" y="25285"/>
                  </a:lnTo>
                  <a:lnTo>
                    <a:pt x="252641" y="37909"/>
                  </a:lnTo>
                  <a:lnTo>
                    <a:pt x="265264" y="37909"/>
                  </a:lnTo>
                  <a:lnTo>
                    <a:pt x="277901" y="37909"/>
                  </a:lnTo>
                  <a:lnTo>
                    <a:pt x="290537" y="37909"/>
                  </a:lnTo>
                  <a:lnTo>
                    <a:pt x="290537" y="25285"/>
                  </a:lnTo>
                  <a:lnTo>
                    <a:pt x="290537" y="12636"/>
                  </a:lnTo>
                  <a:close/>
                </a:path>
                <a:path w="619125" h="38100">
                  <a:moveTo>
                    <a:pt x="315798" y="12636"/>
                  </a:moveTo>
                  <a:lnTo>
                    <a:pt x="303174" y="12636"/>
                  </a:lnTo>
                  <a:lnTo>
                    <a:pt x="303174" y="0"/>
                  </a:lnTo>
                  <a:lnTo>
                    <a:pt x="290537" y="0"/>
                  </a:lnTo>
                  <a:lnTo>
                    <a:pt x="290537" y="12636"/>
                  </a:lnTo>
                  <a:lnTo>
                    <a:pt x="303161" y="12636"/>
                  </a:lnTo>
                  <a:lnTo>
                    <a:pt x="303161" y="25285"/>
                  </a:lnTo>
                  <a:lnTo>
                    <a:pt x="315798" y="25285"/>
                  </a:lnTo>
                  <a:lnTo>
                    <a:pt x="315798" y="12636"/>
                  </a:lnTo>
                  <a:close/>
                </a:path>
                <a:path w="619125" h="38100">
                  <a:moveTo>
                    <a:pt x="353682" y="0"/>
                  </a:moveTo>
                  <a:lnTo>
                    <a:pt x="341058" y="0"/>
                  </a:lnTo>
                  <a:lnTo>
                    <a:pt x="328434" y="0"/>
                  </a:lnTo>
                  <a:lnTo>
                    <a:pt x="315798" y="0"/>
                  </a:lnTo>
                  <a:lnTo>
                    <a:pt x="315798" y="12636"/>
                  </a:lnTo>
                  <a:lnTo>
                    <a:pt x="328422" y="12636"/>
                  </a:lnTo>
                  <a:lnTo>
                    <a:pt x="328422" y="25285"/>
                  </a:lnTo>
                  <a:lnTo>
                    <a:pt x="341058" y="25285"/>
                  </a:lnTo>
                  <a:lnTo>
                    <a:pt x="341058" y="37909"/>
                  </a:lnTo>
                  <a:lnTo>
                    <a:pt x="353682" y="37909"/>
                  </a:lnTo>
                  <a:lnTo>
                    <a:pt x="353682" y="25285"/>
                  </a:lnTo>
                  <a:lnTo>
                    <a:pt x="353682" y="12636"/>
                  </a:lnTo>
                  <a:lnTo>
                    <a:pt x="353682" y="0"/>
                  </a:lnTo>
                  <a:close/>
                </a:path>
                <a:path w="619125" h="38100">
                  <a:moveTo>
                    <a:pt x="416839" y="12636"/>
                  </a:moveTo>
                  <a:lnTo>
                    <a:pt x="404215" y="12636"/>
                  </a:lnTo>
                  <a:lnTo>
                    <a:pt x="391591" y="12636"/>
                  </a:lnTo>
                  <a:lnTo>
                    <a:pt x="391591" y="0"/>
                  </a:lnTo>
                  <a:lnTo>
                    <a:pt x="378955" y="0"/>
                  </a:lnTo>
                  <a:lnTo>
                    <a:pt x="366331" y="0"/>
                  </a:lnTo>
                  <a:lnTo>
                    <a:pt x="353695" y="0"/>
                  </a:lnTo>
                  <a:lnTo>
                    <a:pt x="353695" y="12636"/>
                  </a:lnTo>
                  <a:lnTo>
                    <a:pt x="353695" y="25285"/>
                  </a:lnTo>
                  <a:lnTo>
                    <a:pt x="366318" y="25285"/>
                  </a:lnTo>
                  <a:lnTo>
                    <a:pt x="366318" y="37909"/>
                  </a:lnTo>
                  <a:lnTo>
                    <a:pt x="378955" y="37909"/>
                  </a:lnTo>
                  <a:lnTo>
                    <a:pt x="391591" y="37909"/>
                  </a:lnTo>
                  <a:lnTo>
                    <a:pt x="391591" y="25285"/>
                  </a:lnTo>
                  <a:lnTo>
                    <a:pt x="404215" y="25285"/>
                  </a:lnTo>
                  <a:lnTo>
                    <a:pt x="404215" y="37909"/>
                  </a:lnTo>
                  <a:lnTo>
                    <a:pt x="416839" y="37909"/>
                  </a:lnTo>
                  <a:lnTo>
                    <a:pt x="416839" y="25285"/>
                  </a:lnTo>
                  <a:lnTo>
                    <a:pt x="416839" y="12636"/>
                  </a:lnTo>
                  <a:close/>
                </a:path>
                <a:path w="619125" h="38100">
                  <a:moveTo>
                    <a:pt x="429488" y="25260"/>
                  </a:moveTo>
                  <a:lnTo>
                    <a:pt x="416852" y="25260"/>
                  </a:lnTo>
                  <a:lnTo>
                    <a:pt x="416852" y="37909"/>
                  </a:lnTo>
                  <a:lnTo>
                    <a:pt x="429488" y="37909"/>
                  </a:lnTo>
                  <a:lnTo>
                    <a:pt x="429488" y="25260"/>
                  </a:lnTo>
                  <a:close/>
                </a:path>
                <a:path w="619125" h="38100">
                  <a:moveTo>
                    <a:pt x="467372" y="12636"/>
                  </a:moveTo>
                  <a:lnTo>
                    <a:pt x="454748" y="12636"/>
                  </a:lnTo>
                  <a:lnTo>
                    <a:pt x="454748" y="0"/>
                  </a:lnTo>
                  <a:lnTo>
                    <a:pt x="442112" y="0"/>
                  </a:lnTo>
                  <a:lnTo>
                    <a:pt x="442112" y="12636"/>
                  </a:lnTo>
                  <a:lnTo>
                    <a:pt x="442112" y="25285"/>
                  </a:lnTo>
                  <a:lnTo>
                    <a:pt x="454748" y="25285"/>
                  </a:lnTo>
                  <a:lnTo>
                    <a:pt x="467372" y="25285"/>
                  </a:lnTo>
                  <a:lnTo>
                    <a:pt x="467372" y="12636"/>
                  </a:lnTo>
                  <a:close/>
                </a:path>
                <a:path w="619125" h="38100">
                  <a:moveTo>
                    <a:pt x="517893" y="0"/>
                  </a:moveTo>
                  <a:lnTo>
                    <a:pt x="505269" y="0"/>
                  </a:lnTo>
                  <a:lnTo>
                    <a:pt x="505269" y="12636"/>
                  </a:lnTo>
                  <a:lnTo>
                    <a:pt x="492645" y="12636"/>
                  </a:lnTo>
                  <a:lnTo>
                    <a:pt x="480009" y="12636"/>
                  </a:lnTo>
                  <a:lnTo>
                    <a:pt x="480009" y="25285"/>
                  </a:lnTo>
                  <a:lnTo>
                    <a:pt x="492633" y="25285"/>
                  </a:lnTo>
                  <a:lnTo>
                    <a:pt x="505269" y="25285"/>
                  </a:lnTo>
                  <a:lnTo>
                    <a:pt x="517893" y="25285"/>
                  </a:lnTo>
                  <a:lnTo>
                    <a:pt x="517893" y="12636"/>
                  </a:lnTo>
                  <a:lnTo>
                    <a:pt x="517893" y="0"/>
                  </a:lnTo>
                  <a:close/>
                </a:path>
                <a:path w="619125" h="38100">
                  <a:moveTo>
                    <a:pt x="581050" y="0"/>
                  </a:moveTo>
                  <a:lnTo>
                    <a:pt x="581050" y="0"/>
                  </a:lnTo>
                  <a:lnTo>
                    <a:pt x="530529" y="0"/>
                  </a:lnTo>
                  <a:lnTo>
                    <a:pt x="530529" y="12636"/>
                  </a:lnTo>
                  <a:lnTo>
                    <a:pt x="530529" y="25285"/>
                  </a:lnTo>
                  <a:lnTo>
                    <a:pt x="543166" y="25285"/>
                  </a:lnTo>
                  <a:lnTo>
                    <a:pt x="543166" y="12636"/>
                  </a:lnTo>
                  <a:lnTo>
                    <a:pt x="555790" y="12636"/>
                  </a:lnTo>
                  <a:lnTo>
                    <a:pt x="568426" y="12636"/>
                  </a:lnTo>
                  <a:lnTo>
                    <a:pt x="581050" y="12636"/>
                  </a:lnTo>
                  <a:lnTo>
                    <a:pt x="581050" y="0"/>
                  </a:lnTo>
                  <a:close/>
                </a:path>
                <a:path w="619125" h="38100">
                  <a:moveTo>
                    <a:pt x="618947" y="0"/>
                  </a:moveTo>
                  <a:lnTo>
                    <a:pt x="606323" y="0"/>
                  </a:lnTo>
                  <a:lnTo>
                    <a:pt x="593699" y="0"/>
                  </a:lnTo>
                  <a:lnTo>
                    <a:pt x="581063" y="0"/>
                  </a:lnTo>
                  <a:lnTo>
                    <a:pt x="581063" y="12636"/>
                  </a:lnTo>
                  <a:lnTo>
                    <a:pt x="593686" y="12636"/>
                  </a:lnTo>
                  <a:lnTo>
                    <a:pt x="606323" y="12636"/>
                  </a:lnTo>
                  <a:lnTo>
                    <a:pt x="606323" y="25285"/>
                  </a:lnTo>
                  <a:lnTo>
                    <a:pt x="618947" y="25285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98145" y="4696383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23" y="12636"/>
                  </a:moveTo>
                  <a:lnTo>
                    <a:pt x="0" y="12636"/>
                  </a:lnTo>
                  <a:lnTo>
                    <a:pt x="0" y="25260"/>
                  </a:lnTo>
                  <a:lnTo>
                    <a:pt x="0" y="37896"/>
                  </a:lnTo>
                  <a:lnTo>
                    <a:pt x="0" y="50533"/>
                  </a:lnTo>
                  <a:lnTo>
                    <a:pt x="12623" y="50533"/>
                  </a:lnTo>
                  <a:lnTo>
                    <a:pt x="12623" y="37896"/>
                  </a:lnTo>
                  <a:lnTo>
                    <a:pt x="12623" y="25273"/>
                  </a:lnTo>
                  <a:lnTo>
                    <a:pt x="12623" y="12636"/>
                  </a:lnTo>
                  <a:close/>
                </a:path>
                <a:path w="619125" h="50800">
                  <a:moveTo>
                    <a:pt x="50520" y="12636"/>
                  </a:moveTo>
                  <a:lnTo>
                    <a:pt x="37909" y="12636"/>
                  </a:lnTo>
                  <a:lnTo>
                    <a:pt x="25273" y="12636"/>
                  </a:lnTo>
                  <a:lnTo>
                    <a:pt x="25273" y="25260"/>
                  </a:lnTo>
                  <a:lnTo>
                    <a:pt x="25273" y="37896"/>
                  </a:lnTo>
                  <a:lnTo>
                    <a:pt x="37896" y="37896"/>
                  </a:lnTo>
                  <a:lnTo>
                    <a:pt x="50520" y="37896"/>
                  </a:lnTo>
                  <a:lnTo>
                    <a:pt x="50520" y="25273"/>
                  </a:lnTo>
                  <a:lnTo>
                    <a:pt x="50520" y="12636"/>
                  </a:lnTo>
                  <a:close/>
                </a:path>
                <a:path w="619125" h="50800">
                  <a:moveTo>
                    <a:pt x="63169" y="12636"/>
                  </a:moveTo>
                  <a:lnTo>
                    <a:pt x="50533" y="12636"/>
                  </a:lnTo>
                  <a:lnTo>
                    <a:pt x="50533" y="25260"/>
                  </a:lnTo>
                  <a:lnTo>
                    <a:pt x="50533" y="37896"/>
                  </a:lnTo>
                  <a:lnTo>
                    <a:pt x="63169" y="37896"/>
                  </a:lnTo>
                  <a:lnTo>
                    <a:pt x="63169" y="25273"/>
                  </a:lnTo>
                  <a:lnTo>
                    <a:pt x="63169" y="12636"/>
                  </a:lnTo>
                  <a:close/>
                </a:path>
                <a:path w="619125" h="50800">
                  <a:moveTo>
                    <a:pt x="88417" y="12636"/>
                  </a:moveTo>
                  <a:lnTo>
                    <a:pt x="75793" y="12636"/>
                  </a:lnTo>
                  <a:lnTo>
                    <a:pt x="75793" y="25260"/>
                  </a:lnTo>
                  <a:lnTo>
                    <a:pt x="75793" y="37896"/>
                  </a:lnTo>
                  <a:lnTo>
                    <a:pt x="75793" y="50533"/>
                  </a:lnTo>
                  <a:lnTo>
                    <a:pt x="88417" y="50533"/>
                  </a:lnTo>
                  <a:lnTo>
                    <a:pt x="88417" y="37896"/>
                  </a:lnTo>
                  <a:lnTo>
                    <a:pt x="88417" y="25273"/>
                  </a:lnTo>
                  <a:lnTo>
                    <a:pt x="88417" y="12636"/>
                  </a:lnTo>
                  <a:close/>
                </a:path>
                <a:path w="619125" h="50800">
                  <a:moveTo>
                    <a:pt x="189484" y="12636"/>
                  </a:moveTo>
                  <a:lnTo>
                    <a:pt x="176847" y="12636"/>
                  </a:lnTo>
                  <a:lnTo>
                    <a:pt x="176847" y="25260"/>
                  </a:lnTo>
                  <a:lnTo>
                    <a:pt x="164223" y="25260"/>
                  </a:lnTo>
                  <a:lnTo>
                    <a:pt x="164223" y="12636"/>
                  </a:lnTo>
                  <a:lnTo>
                    <a:pt x="164211" y="25273"/>
                  </a:lnTo>
                  <a:lnTo>
                    <a:pt x="164211" y="37896"/>
                  </a:lnTo>
                  <a:lnTo>
                    <a:pt x="151587" y="37896"/>
                  </a:lnTo>
                  <a:lnTo>
                    <a:pt x="138963" y="37896"/>
                  </a:lnTo>
                  <a:lnTo>
                    <a:pt x="138963" y="25273"/>
                  </a:lnTo>
                  <a:lnTo>
                    <a:pt x="151587" y="25273"/>
                  </a:lnTo>
                  <a:lnTo>
                    <a:pt x="164211" y="25273"/>
                  </a:lnTo>
                  <a:lnTo>
                    <a:pt x="164211" y="12636"/>
                  </a:lnTo>
                  <a:lnTo>
                    <a:pt x="101053" y="12636"/>
                  </a:lnTo>
                  <a:lnTo>
                    <a:pt x="101053" y="25273"/>
                  </a:lnTo>
                  <a:lnTo>
                    <a:pt x="113690" y="25273"/>
                  </a:lnTo>
                  <a:lnTo>
                    <a:pt x="113690" y="37896"/>
                  </a:lnTo>
                  <a:lnTo>
                    <a:pt x="126326" y="37896"/>
                  </a:lnTo>
                  <a:lnTo>
                    <a:pt x="126326" y="50533"/>
                  </a:lnTo>
                  <a:lnTo>
                    <a:pt x="138950" y="50533"/>
                  </a:lnTo>
                  <a:lnTo>
                    <a:pt x="151587" y="50533"/>
                  </a:lnTo>
                  <a:lnTo>
                    <a:pt x="164223" y="50533"/>
                  </a:lnTo>
                  <a:lnTo>
                    <a:pt x="164223" y="37896"/>
                  </a:lnTo>
                  <a:lnTo>
                    <a:pt x="176847" y="37896"/>
                  </a:lnTo>
                  <a:lnTo>
                    <a:pt x="189484" y="37896"/>
                  </a:lnTo>
                  <a:lnTo>
                    <a:pt x="189484" y="25273"/>
                  </a:lnTo>
                  <a:lnTo>
                    <a:pt x="189484" y="12636"/>
                  </a:lnTo>
                  <a:close/>
                </a:path>
                <a:path w="619125" h="50800">
                  <a:moveTo>
                    <a:pt x="214744" y="37896"/>
                  </a:moveTo>
                  <a:lnTo>
                    <a:pt x="202107" y="37896"/>
                  </a:lnTo>
                  <a:lnTo>
                    <a:pt x="202107" y="50533"/>
                  </a:lnTo>
                  <a:lnTo>
                    <a:pt x="214744" y="50533"/>
                  </a:lnTo>
                  <a:lnTo>
                    <a:pt x="214744" y="37896"/>
                  </a:lnTo>
                  <a:close/>
                </a:path>
                <a:path w="619125" h="50800">
                  <a:moveTo>
                    <a:pt x="353682" y="25260"/>
                  </a:moveTo>
                  <a:lnTo>
                    <a:pt x="353682" y="25260"/>
                  </a:lnTo>
                  <a:lnTo>
                    <a:pt x="303174" y="25260"/>
                  </a:lnTo>
                  <a:lnTo>
                    <a:pt x="303174" y="12636"/>
                  </a:lnTo>
                  <a:lnTo>
                    <a:pt x="290537" y="12636"/>
                  </a:lnTo>
                  <a:lnTo>
                    <a:pt x="277901" y="12636"/>
                  </a:lnTo>
                  <a:lnTo>
                    <a:pt x="265264" y="12636"/>
                  </a:lnTo>
                  <a:lnTo>
                    <a:pt x="265264" y="25273"/>
                  </a:lnTo>
                  <a:lnTo>
                    <a:pt x="277901" y="25273"/>
                  </a:lnTo>
                  <a:lnTo>
                    <a:pt x="277901" y="37896"/>
                  </a:lnTo>
                  <a:lnTo>
                    <a:pt x="265277" y="37896"/>
                  </a:lnTo>
                  <a:lnTo>
                    <a:pt x="252641" y="37896"/>
                  </a:lnTo>
                  <a:lnTo>
                    <a:pt x="252641" y="25260"/>
                  </a:lnTo>
                  <a:lnTo>
                    <a:pt x="240004" y="25260"/>
                  </a:lnTo>
                  <a:lnTo>
                    <a:pt x="240004" y="12636"/>
                  </a:lnTo>
                  <a:lnTo>
                    <a:pt x="227368" y="12636"/>
                  </a:lnTo>
                  <a:lnTo>
                    <a:pt x="227368" y="25260"/>
                  </a:lnTo>
                  <a:lnTo>
                    <a:pt x="214744" y="25260"/>
                  </a:lnTo>
                  <a:lnTo>
                    <a:pt x="214744" y="37896"/>
                  </a:lnTo>
                  <a:lnTo>
                    <a:pt x="227368" y="37896"/>
                  </a:lnTo>
                  <a:lnTo>
                    <a:pt x="240004" y="37896"/>
                  </a:lnTo>
                  <a:lnTo>
                    <a:pt x="240004" y="50533"/>
                  </a:lnTo>
                  <a:lnTo>
                    <a:pt x="252641" y="50533"/>
                  </a:lnTo>
                  <a:lnTo>
                    <a:pt x="265264" y="50533"/>
                  </a:lnTo>
                  <a:lnTo>
                    <a:pt x="277901" y="50533"/>
                  </a:lnTo>
                  <a:lnTo>
                    <a:pt x="290537" y="50533"/>
                  </a:lnTo>
                  <a:lnTo>
                    <a:pt x="290537" y="37896"/>
                  </a:lnTo>
                  <a:lnTo>
                    <a:pt x="353682" y="37896"/>
                  </a:lnTo>
                  <a:lnTo>
                    <a:pt x="353682" y="25260"/>
                  </a:lnTo>
                  <a:close/>
                </a:path>
                <a:path w="619125" h="50800">
                  <a:moveTo>
                    <a:pt x="378955" y="12636"/>
                  </a:moveTo>
                  <a:lnTo>
                    <a:pt x="366318" y="12636"/>
                  </a:lnTo>
                  <a:lnTo>
                    <a:pt x="366318" y="25273"/>
                  </a:lnTo>
                  <a:lnTo>
                    <a:pt x="378955" y="25273"/>
                  </a:lnTo>
                  <a:lnTo>
                    <a:pt x="378955" y="12636"/>
                  </a:lnTo>
                  <a:close/>
                </a:path>
                <a:path w="619125" h="50800">
                  <a:moveTo>
                    <a:pt x="429488" y="0"/>
                  </a:moveTo>
                  <a:lnTo>
                    <a:pt x="416852" y="0"/>
                  </a:lnTo>
                  <a:lnTo>
                    <a:pt x="416852" y="12636"/>
                  </a:lnTo>
                  <a:lnTo>
                    <a:pt x="416852" y="25260"/>
                  </a:lnTo>
                  <a:lnTo>
                    <a:pt x="416852" y="37896"/>
                  </a:lnTo>
                  <a:lnTo>
                    <a:pt x="429488" y="37896"/>
                  </a:lnTo>
                  <a:lnTo>
                    <a:pt x="429488" y="25273"/>
                  </a:lnTo>
                  <a:lnTo>
                    <a:pt x="429488" y="12649"/>
                  </a:lnTo>
                  <a:lnTo>
                    <a:pt x="429488" y="0"/>
                  </a:lnTo>
                  <a:close/>
                </a:path>
                <a:path w="619125" h="50800">
                  <a:moveTo>
                    <a:pt x="480009" y="0"/>
                  </a:moveTo>
                  <a:lnTo>
                    <a:pt x="467372" y="0"/>
                  </a:lnTo>
                  <a:lnTo>
                    <a:pt x="454748" y="0"/>
                  </a:lnTo>
                  <a:lnTo>
                    <a:pt x="454748" y="12636"/>
                  </a:lnTo>
                  <a:lnTo>
                    <a:pt x="442112" y="12636"/>
                  </a:lnTo>
                  <a:lnTo>
                    <a:pt x="442112" y="25273"/>
                  </a:lnTo>
                  <a:lnTo>
                    <a:pt x="454748" y="25273"/>
                  </a:lnTo>
                  <a:lnTo>
                    <a:pt x="467372" y="25273"/>
                  </a:lnTo>
                  <a:lnTo>
                    <a:pt x="467372" y="37896"/>
                  </a:lnTo>
                  <a:lnTo>
                    <a:pt x="480009" y="37896"/>
                  </a:lnTo>
                  <a:lnTo>
                    <a:pt x="480009" y="25273"/>
                  </a:lnTo>
                  <a:lnTo>
                    <a:pt x="480009" y="12649"/>
                  </a:lnTo>
                  <a:lnTo>
                    <a:pt x="480009" y="0"/>
                  </a:lnTo>
                  <a:close/>
                </a:path>
                <a:path w="619125" h="50800">
                  <a:moveTo>
                    <a:pt x="517893" y="0"/>
                  </a:moveTo>
                  <a:lnTo>
                    <a:pt x="505269" y="0"/>
                  </a:lnTo>
                  <a:lnTo>
                    <a:pt x="492633" y="0"/>
                  </a:lnTo>
                  <a:lnTo>
                    <a:pt x="492633" y="12636"/>
                  </a:lnTo>
                  <a:lnTo>
                    <a:pt x="492633" y="25273"/>
                  </a:lnTo>
                  <a:lnTo>
                    <a:pt x="505269" y="25273"/>
                  </a:lnTo>
                  <a:lnTo>
                    <a:pt x="505269" y="12649"/>
                  </a:lnTo>
                  <a:lnTo>
                    <a:pt x="517893" y="12649"/>
                  </a:lnTo>
                  <a:lnTo>
                    <a:pt x="517893" y="0"/>
                  </a:lnTo>
                  <a:close/>
                </a:path>
                <a:path w="619125" h="50800">
                  <a:moveTo>
                    <a:pt x="543166" y="0"/>
                  </a:moveTo>
                  <a:lnTo>
                    <a:pt x="530529" y="0"/>
                  </a:lnTo>
                  <a:lnTo>
                    <a:pt x="530529" y="12636"/>
                  </a:lnTo>
                  <a:lnTo>
                    <a:pt x="530529" y="25260"/>
                  </a:lnTo>
                  <a:lnTo>
                    <a:pt x="530529" y="37896"/>
                  </a:lnTo>
                  <a:lnTo>
                    <a:pt x="543166" y="37896"/>
                  </a:lnTo>
                  <a:lnTo>
                    <a:pt x="543166" y="25273"/>
                  </a:lnTo>
                  <a:lnTo>
                    <a:pt x="543166" y="12649"/>
                  </a:lnTo>
                  <a:lnTo>
                    <a:pt x="543166" y="0"/>
                  </a:lnTo>
                  <a:close/>
                </a:path>
                <a:path w="619125" h="50800">
                  <a:moveTo>
                    <a:pt x="581050" y="0"/>
                  </a:moveTo>
                  <a:lnTo>
                    <a:pt x="568426" y="0"/>
                  </a:lnTo>
                  <a:lnTo>
                    <a:pt x="555790" y="0"/>
                  </a:lnTo>
                  <a:lnTo>
                    <a:pt x="555790" y="12636"/>
                  </a:lnTo>
                  <a:lnTo>
                    <a:pt x="555790" y="25260"/>
                  </a:lnTo>
                  <a:lnTo>
                    <a:pt x="555790" y="37896"/>
                  </a:lnTo>
                  <a:lnTo>
                    <a:pt x="568426" y="37896"/>
                  </a:lnTo>
                  <a:lnTo>
                    <a:pt x="581050" y="37896"/>
                  </a:lnTo>
                  <a:lnTo>
                    <a:pt x="581050" y="25273"/>
                  </a:lnTo>
                  <a:lnTo>
                    <a:pt x="581050" y="12649"/>
                  </a:lnTo>
                  <a:lnTo>
                    <a:pt x="581050" y="0"/>
                  </a:lnTo>
                  <a:close/>
                </a:path>
                <a:path w="619125" h="50800">
                  <a:moveTo>
                    <a:pt x="593699" y="0"/>
                  </a:moveTo>
                  <a:lnTo>
                    <a:pt x="581063" y="0"/>
                  </a:lnTo>
                  <a:lnTo>
                    <a:pt x="581063" y="12636"/>
                  </a:lnTo>
                  <a:lnTo>
                    <a:pt x="581063" y="25260"/>
                  </a:lnTo>
                  <a:lnTo>
                    <a:pt x="581063" y="37896"/>
                  </a:lnTo>
                  <a:lnTo>
                    <a:pt x="593699" y="37896"/>
                  </a:lnTo>
                  <a:lnTo>
                    <a:pt x="593699" y="25273"/>
                  </a:lnTo>
                  <a:lnTo>
                    <a:pt x="593699" y="12649"/>
                  </a:lnTo>
                  <a:lnTo>
                    <a:pt x="593699" y="0"/>
                  </a:lnTo>
                  <a:close/>
                </a:path>
                <a:path w="619125" h="50800">
                  <a:moveTo>
                    <a:pt x="618947" y="0"/>
                  </a:moveTo>
                  <a:lnTo>
                    <a:pt x="606323" y="0"/>
                  </a:lnTo>
                  <a:lnTo>
                    <a:pt x="606323" y="12636"/>
                  </a:lnTo>
                  <a:lnTo>
                    <a:pt x="606323" y="25260"/>
                  </a:lnTo>
                  <a:lnTo>
                    <a:pt x="606323" y="37896"/>
                  </a:lnTo>
                  <a:lnTo>
                    <a:pt x="618947" y="37896"/>
                  </a:lnTo>
                  <a:lnTo>
                    <a:pt x="618947" y="25273"/>
                  </a:lnTo>
                  <a:lnTo>
                    <a:pt x="618947" y="12649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376047" y="4734280"/>
              <a:ext cx="341630" cy="12700"/>
            </a:xfrm>
            <a:custGeom>
              <a:avLst/>
              <a:gdLst/>
              <a:ahLst/>
              <a:cxnLst/>
              <a:rect l="l" t="t" r="r" b="b"/>
              <a:pathLst>
                <a:path w="341630" h="12700">
                  <a:moveTo>
                    <a:pt x="12636" y="0"/>
                  </a:moveTo>
                  <a:lnTo>
                    <a:pt x="0" y="0"/>
                  </a:lnTo>
                  <a:lnTo>
                    <a:pt x="0" y="12636"/>
                  </a:lnTo>
                  <a:lnTo>
                    <a:pt x="12636" y="12636"/>
                  </a:lnTo>
                  <a:lnTo>
                    <a:pt x="12636" y="0"/>
                  </a:lnTo>
                  <a:close/>
                </a:path>
                <a:path w="341630" h="12700">
                  <a:moveTo>
                    <a:pt x="63157" y="0"/>
                  </a:moveTo>
                  <a:lnTo>
                    <a:pt x="50520" y="0"/>
                  </a:lnTo>
                  <a:lnTo>
                    <a:pt x="50520" y="12636"/>
                  </a:lnTo>
                  <a:lnTo>
                    <a:pt x="63157" y="12636"/>
                  </a:lnTo>
                  <a:lnTo>
                    <a:pt x="63157" y="0"/>
                  </a:lnTo>
                  <a:close/>
                </a:path>
                <a:path w="341630" h="12700">
                  <a:moveTo>
                    <a:pt x="113690" y="0"/>
                  </a:moveTo>
                  <a:lnTo>
                    <a:pt x="101053" y="0"/>
                  </a:lnTo>
                  <a:lnTo>
                    <a:pt x="101053" y="12636"/>
                  </a:lnTo>
                  <a:lnTo>
                    <a:pt x="113690" y="12636"/>
                  </a:lnTo>
                  <a:lnTo>
                    <a:pt x="113690" y="0"/>
                  </a:lnTo>
                  <a:close/>
                </a:path>
                <a:path w="341630" h="12700">
                  <a:moveTo>
                    <a:pt x="138938" y="0"/>
                  </a:moveTo>
                  <a:lnTo>
                    <a:pt x="126314" y="0"/>
                  </a:lnTo>
                  <a:lnTo>
                    <a:pt x="126314" y="12636"/>
                  </a:lnTo>
                  <a:lnTo>
                    <a:pt x="138938" y="12636"/>
                  </a:lnTo>
                  <a:lnTo>
                    <a:pt x="138938" y="0"/>
                  </a:lnTo>
                  <a:close/>
                </a:path>
                <a:path w="341630" h="12700">
                  <a:moveTo>
                    <a:pt x="151587" y="0"/>
                  </a:moveTo>
                  <a:lnTo>
                    <a:pt x="138950" y="0"/>
                  </a:lnTo>
                  <a:lnTo>
                    <a:pt x="138950" y="12636"/>
                  </a:lnTo>
                  <a:lnTo>
                    <a:pt x="151587" y="12636"/>
                  </a:lnTo>
                  <a:lnTo>
                    <a:pt x="151587" y="0"/>
                  </a:lnTo>
                  <a:close/>
                </a:path>
                <a:path w="341630" h="12700">
                  <a:moveTo>
                    <a:pt x="214744" y="0"/>
                  </a:moveTo>
                  <a:lnTo>
                    <a:pt x="202107" y="0"/>
                  </a:lnTo>
                  <a:lnTo>
                    <a:pt x="189471" y="0"/>
                  </a:lnTo>
                  <a:lnTo>
                    <a:pt x="189471" y="12636"/>
                  </a:lnTo>
                  <a:lnTo>
                    <a:pt x="202107" y="12636"/>
                  </a:lnTo>
                  <a:lnTo>
                    <a:pt x="214744" y="12636"/>
                  </a:lnTo>
                  <a:lnTo>
                    <a:pt x="214744" y="0"/>
                  </a:lnTo>
                  <a:close/>
                </a:path>
                <a:path w="341630" h="12700">
                  <a:moveTo>
                    <a:pt x="265264" y="0"/>
                  </a:moveTo>
                  <a:lnTo>
                    <a:pt x="252628" y="0"/>
                  </a:lnTo>
                  <a:lnTo>
                    <a:pt x="252628" y="12636"/>
                  </a:lnTo>
                  <a:lnTo>
                    <a:pt x="265264" y="12636"/>
                  </a:lnTo>
                  <a:lnTo>
                    <a:pt x="265264" y="0"/>
                  </a:lnTo>
                  <a:close/>
                </a:path>
                <a:path w="341630" h="12700">
                  <a:moveTo>
                    <a:pt x="341045" y="0"/>
                  </a:moveTo>
                  <a:lnTo>
                    <a:pt x="328422" y="0"/>
                  </a:lnTo>
                  <a:lnTo>
                    <a:pt x="328422" y="12636"/>
                  </a:lnTo>
                  <a:lnTo>
                    <a:pt x="341045" y="12636"/>
                  </a:lnTo>
                  <a:lnTo>
                    <a:pt x="34104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98145" y="4753235"/>
              <a:ext cx="619125" cy="0"/>
            </a:xfrm>
            <a:custGeom>
              <a:avLst/>
              <a:gdLst/>
              <a:ahLst/>
              <a:cxnLst/>
              <a:rect l="l" t="t" r="r" b="b"/>
              <a:pathLst>
                <a:path w="619125">
                  <a:moveTo>
                    <a:pt x="0" y="0"/>
                  </a:moveTo>
                  <a:lnTo>
                    <a:pt x="618959" y="0"/>
                  </a:lnTo>
                </a:path>
              </a:pathLst>
            </a:custGeom>
            <a:ln w="12636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98145" y="4759540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23" y="12636"/>
                  </a:moveTo>
                  <a:lnTo>
                    <a:pt x="0" y="12636"/>
                  </a:lnTo>
                  <a:lnTo>
                    <a:pt x="0" y="25273"/>
                  </a:lnTo>
                  <a:lnTo>
                    <a:pt x="12623" y="25273"/>
                  </a:lnTo>
                  <a:lnTo>
                    <a:pt x="12623" y="12636"/>
                  </a:lnTo>
                  <a:close/>
                </a:path>
                <a:path w="619125" h="50800">
                  <a:moveTo>
                    <a:pt x="50520" y="12636"/>
                  </a:moveTo>
                  <a:lnTo>
                    <a:pt x="37909" y="12636"/>
                  </a:lnTo>
                  <a:lnTo>
                    <a:pt x="25273" y="12636"/>
                  </a:lnTo>
                  <a:lnTo>
                    <a:pt x="25273" y="25260"/>
                  </a:lnTo>
                  <a:lnTo>
                    <a:pt x="12636" y="25260"/>
                  </a:lnTo>
                  <a:lnTo>
                    <a:pt x="12636" y="37896"/>
                  </a:lnTo>
                  <a:lnTo>
                    <a:pt x="25273" y="37896"/>
                  </a:lnTo>
                  <a:lnTo>
                    <a:pt x="25273" y="50533"/>
                  </a:lnTo>
                  <a:lnTo>
                    <a:pt x="37909" y="50533"/>
                  </a:lnTo>
                  <a:lnTo>
                    <a:pt x="37909" y="37896"/>
                  </a:lnTo>
                  <a:lnTo>
                    <a:pt x="37909" y="25273"/>
                  </a:lnTo>
                  <a:lnTo>
                    <a:pt x="50520" y="25273"/>
                  </a:lnTo>
                  <a:lnTo>
                    <a:pt x="50520" y="12636"/>
                  </a:lnTo>
                  <a:close/>
                </a:path>
                <a:path w="619125" h="50800">
                  <a:moveTo>
                    <a:pt x="88417" y="37896"/>
                  </a:moveTo>
                  <a:lnTo>
                    <a:pt x="75806" y="37896"/>
                  </a:lnTo>
                  <a:lnTo>
                    <a:pt x="63169" y="37896"/>
                  </a:lnTo>
                  <a:lnTo>
                    <a:pt x="63169" y="50533"/>
                  </a:lnTo>
                  <a:lnTo>
                    <a:pt x="75793" y="50533"/>
                  </a:lnTo>
                  <a:lnTo>
                    <a:pt x="88417" y="50533"/>
                  </a:lnTo>
                  <a:lnTo>
                    <a:pt x="88417" y="37896"/>
                  </a:lnTo>
                  <a:close/>
                </a:path>
                <a:path w="619125" h="50800">
                  <a:moveTo>
                    <a:pt x="88417" y="12636"/>
                  </a:moveTo>
                  <a:lnTo>
                    <a:pt x="75806" y="12636"/>
                  </a:lnTo>
                  <a:lnTo>
                    <a:pt x="63169" y="12636"/>
                  </a:lnTo>
                  <a:lnTo>
                    <a:pt x="63169" y="25260"/>
                  </a:lnTo>
                  <a:lnTo>
                    <a:pt x="50533" y="25260"/>
                  </a:lnTo>
                  <a:lnTo>
                    <a:pt x="50533" y="37896"/>
                  </a:lnTo>
                  <a:lnTo>
                    <a:pt x="63169" y="37896"/>
                  </a:lnTo>
                  <a:lnTo>
                    <a:pt x="63169" y="25273"/>
                  </a:lnTo>
                  <a:lnTo>
                    <a:pt x="75793" y="25273"/>
                  </a:lnTo>
                  <a:lnTo>
                    <a:pt x="88417" y="25273"/>
                  </a:lnTo>
                  <a:lnTo>
                    <a:pt x="88417" y="12636"/>
                  </a:lnTo>
                  <a:close/>
                </a:path>
                <a:path w="619125" h="50800">
                  <a:moveTo>
                    <a:pt x="113690" y="0"/>
                  </a:moveTo>
                  <a:lnTo>
                    <a:pt x="101053" y="0"/>
                  </a:lnTo>
                  <a:lnTo>
                    <a:pt x="101053" y="12636"/>
                  </a:lnTo>
                  <a:lnTo>
                    <a:pt x="88430" y="12636"/>
                  </a:lnTo>
                  <a:lnTo>
                    <a:pt x="88430" y="25260"/>
                  </a:lnTo>
                  <a:lnTo>
                    <a:pt x="88430" y="37896"/>
                  </a:lnTo>
                  <a:lnTo>
                    <a:pt x="101066" y="37896"/>
                  </a:lnTo>
                  <a:lnTo>
                    <a:pt x="101066" y="25273"/>
                  </a:lnTo>
                  <a:lnTo>
                    <a:pt x="101066" y="12636"/>
                  </a:lnTo>
                  <a:lnTo>
                    <a:pt x="113690" y="12636"/>
                  </a:lnTo>
                  <a:lnTo>
                    <a:pt x="113690" y="0"/>
                  </a:lnTo>
                  <a:close/>
                </a:path>
                <a:path w="619125" h="50800">
                  <a:moveTo>
                    <a:pt x="151587" y="0"/>
                  </a:moveTo>
                  <a:lnTo>
                    <a:pt x="138963" y="0"/>
                  </a:lnTo>
                  <a:lnTo>
                    <a:pt x="126326" y="0"/>
                  </a:lnTo>
                  <a:lnTo>
                    <a:pt x="126326" y="12636"/>
                  </a:lnTo>
                  <a:lnTo>
                    <a:pt x="113690" y="12636"/>
                  </a:lnTo>
                  <a:lnTo>
                    <a:pt x="113690" y="25273"/>
                  </a:lnTo>
                  <a:lnTo>
                    <a:pt x="126326" y="25273"/>
                  </a:lnTo>
                  <a:lnTo>
                    <a:pt x="138963" y="25273"/>
                  </a:lnTo>
                  <a:lnTo>
                    <a:pt x="138963" y="12636"/>
                  </a:lnTo>
                  <a:lnTo>
                    <a:pt x="151587" y="12636"/>
                  </a:lnTo>
                  <a:lnTo>
                    <a:pt x="151587" y="0"/>
                  </a:lnTo>
                  <a:close/>
                </a:path>
                <a:path w="619125" h="50800">
                  <a:moveTo>
                    <a:pt x="164223" y="12636"/>
                  </a:moveTo>
                  <a:lnTo>
                    <a:pt x="151587" y="12636"/>
                  </a:lnTo>
                  <a:lnTo>
                    <a:pt x="151587" y="25260"/>
                  </a:lnTo>
                  <a:lnTo>
                    <a:pt x="151587" y="37896"/>
                  </a:lnTo>
                  <a:lnTo>
                    <a:pt x="164223" y="37896"/>
                  </a:lnTo>
                  <a:lnTo>
                    <a:pt x="164223" y="25273"/>
                  </a:lnTo>
                  <a:lnTo>
                    <a:pt x="164223" y="12636"/>
                  </a:lnTo>
                  <a:close/>
                </a:path>
                <a:path w="619125" h="50800">
                  <a:moveTo>
                    <a:pt x="214744" y="0"/>
                  </a:moveTo>
                  <a:lnTo>
                    <a:pt x="202120" y="0"/>
                  </a:lnTo>
                  <a:lnTo>
                    <a:pt x="189484" y="0"/>
                  </a:lnTo>
                  <a:lnTo>
                    <a:pt x="176847" y="0"/>
                  </a:lnTo>
                  <a:lnTo>
                    <a:pt x="176847" y="12636"/>
                  </a:lnTo>
                  <a:lnTo>
                    <a:pt x="189484" y="12636"/>
                  </a:lnTo>
                  <a:lnTo>
                    <a:pt x="202107" y="12636"/>
                  </a:lnTo>
                  <a:lnTo>
                    <a:pt x="214744" y="12636"/>
                  </a:lnTo>
                  <a:lnTo>
                    <a:pt x="214744" y="0"/>
                  </a:lnTo>
                  <a:close/>
                </a:path>
                <a:path w="619125" h="50800">
                  <a:moveTo>
                    <a:pt x="353682" y="12636"/>
                  </a:moveTo>
                  <a:lnTo>
                    <a:pt x="341058" y="12636"/>
                  </a:lnTo>
                  <a:lnTo>
                    <a:pt x="341058" y="0"/>
                  </a:lnTo>
                  <a:lnTo>
                    <a:pt x="328422" y="0"/>
                  </a:lnTo>
                  <a:lnTo>
                    <a:pt x="328422" y="12636"/>
                  </a:lnTo>
                  <a:lnTo>
                    <a:pt x="315798" y="12636"/>
                  </a:lnTo>
                  <a:lnTo>
                    <a:pt x="303174" y="12636"/>
                  </a:lnTo>
                  <a:lnTo>
                    <a:pt x="290537" y="12636"/>
                  </a:lnTo>
                  <a:lnTo>
                    <a:pt x="290537" y="0"/>
                  </a:lnTo>
                  <a:lnTo>
                    <a:pt x="277901" y="0"/>
                  </a:lnTo>
                  <a:lnTo>
                    <a:pt x="265264" y="0"/>
                  </a:lnTo>
                  <a:lnTo>
                    <a:pt x="265264" y="12636"/>
                  </a:lnTo>
                  <a:lnTo>
                    <a:pt x="252641" y="12636"/>
                  </a:lnTo>
                  <a:lnTo>
                    <a:pt x="252641" y="25260"/>
                  </a:lnTo>
                  <a:lnTo>
                    <a:pt x="240004" y="25260"/>
                  </a:lnTo>
                  <a:lnTo>
                    <a:pt x="240004" y="12636"/>
                  </a:lnTo>
                  <a:lnTo>
                    <a:pt x="252641" y="12636"/>
                  </a:lnTo>
                  <a:lnTo>
                    <a:pt x="252641" y="0"/>
                  </a:lnTo>
                  <a:lnTo>
                    <a:pt x="240004" y="0"/>
                  </a:lnTo>
                  <a:lnTo>
                    <a:pt x="227368" y="0"/>
                  </a:lnTo>
                  <a:lnTo>
                    <a:pt x="227368" y="12636"/>
                  </a:lnTo>
                  <a:lnTo>
                    <a:pt x="214744" y="12636"/>
                  </a:lnTo>
                  <a:lnTo>
                    <a:pt x="214744" y="25260"/>
                  </a:lnTo>
                  <a:lnTo>
                    <a:pt x="202120" y="25260"/>
                  </a:lnTo>
                  <a:lnTo>
                    <a:pt x="189484" y="25260"/>
                  </a:lnTo>
                  <a:lnTo>
                    <a:pt x="176847" y="25260"/>
                  </a:lnTo>
                  <a:lnTo>
                    <a:pt x="176847" y="37896"/>
                  </a:lnTo>
                  <a:lnTo>
                    <a:pt x="189484" y="37896"/>
                  </a:lnTo>
                  <a:lnTo>
                    <a:pt x="202107" y="37896"/>
                  </a:lnTo>
                  <a:lnTo>
                    <a:pt x="214744" y="37896"/>
                  </a:lnTo>
                  <a:lnTo>
                    <a:pt x="214744" y="25273"/>
                  </a:lnTo>
                  <a:lnTo>
                    <a:pt x="227368" y="25273"/>
                  </a:lnTo>
                  <a:lnTo>
                    <a:pt x="227368" y="37896"/>
                  </a:lnTo>
                  <a:lnTo>
                    <a:pt x="240004" y="37896"/>
                  </a:lnTo>
                  <a:lnTo>
                    <a:pt x="252641" y="37896"/>
                  </a:lnTo>
                  <a:lnTo>
                    <a:pt x="252641" y="25273"/>
                  </a:lnTo>
                  <a:lnTo>
                    <a:pt x="265264" y="25273"/>
                  </a:lnTo>
                  <a:lnTo>
                    <a:pt x="315798" y="25273"/>
                  </a:lnTo>
                  <a:lnTo>
                    <a:pt x="315798" y="37896"/>
                  </a:lnTo>
                  <a:lnTo>
                    <a:pt x="328434" y="37896"/>
                  </a:lnTo>
                  <a:lnTo>
                    <a:pt x="328434" y="25273"/>
                  </a:lnTo>
                  <a:lnTo>
                    <a:pt x="341058" y="25273"/>
                  </a:lnTo>
                  <a:lnTo>
                    <a:pt x="353682" y="25273"/>
                  </a:lnTo>
                  <a:lnTo>
                    <a:pt x="353682" y="12636"/>
                  </a:lnTo>
                  <a:close/>
                </a:path>
                <a:path w="619125" h="50800">
                  <a:moveTo>
                    <a:pt x="416839" y="25260"/>
                  </a:moveTo>
                  <a:lnTo>
                    <a:pt x="404215" y="25260"/>
                  </a:lnTo>
                  <a:lnTo>
                    <a:pt x="391591" y="25260"/>
                  </a:lnTo>
                  <a:lnTo>
                    <a:pt x="391591" y="12636"/>
                  </a:lnTo>
                  <a:lnTo>
                    <a:pt x="391591" y="0"/>
                  </a:lnTo>
                  <a:lnTo>
                    <a:pt x="378955" y="0"/>
                  </a:lnTo>
                  <a:lnTo>
                    <a:pt x="378955" y="12636"/>
                  </a:lnTo>
                  <a:lnTo>
                    <a:pt x="366331" y="12636"/>
                  </a:lnTo>
                  <a:lnTo>
                    <a:pt x="366331" y="0"/>
                  </a:lnTo>
                  <a:lnTo>
                    <a:pt x="353695" y="0"/>
                  </a:lnTo>
                  <a:lnTo>
                    <a:pt x="353695" y="12636"/>
                  </a:lnTo>
                  <a:lnTo>
                    <a:pt x="353695" y="25273"/>
                  </a:lnTo>
                  <a:lnTo>
                    <a:pt x="366318" y="25273"/>
                  </a:lnTo>
                  <a:lnTo>
                    <a:pt x="366318" y="37896"/>
                  </a:lnTo>
                  <a:lnTo>
                    <a:pt x="378955" y="37896"/>
                  </a:lnTo>
                  <a:lnTo>
                    <a:pt x="391579" y="37896"/>
                  </a:lnTo>
                  <a:lnTo>
                    <a:pt x="404215" y="37896"/>
                  </a:lnTo>
                  <a:lnTo>
                    <a:pt x="416839" y="37896"/>
                  </a:lnTo>
                  <a:lnTo>
                    <a:pt x="416839" y="25260"/>
                  </a:lnTo>
                  <a:close/>
                </a:path>
                <a:path w="619125" h="50800">
                  <a:moveTo>
                    <a:pt x="442112" y="0"/>
                  </a:moveTo>
                  <a:lnTo>
                    <a:pt x="429488" y="0"/>
                  </a:lnTo>
                  <a:lnTo>
                    <a:pt x="416852" y="0"/>
                  </a:lnTo>
                  <a:lnTo>
                    <a:pt x="416852" y="12636"/>
                  </a:lnTo>
                  <a:lnTo>
                    <a:pt x="416852" y="25273"/>
                  </a:lnTo>
                  <a:lnTo>
                    <a:pt x="429488" y="25273"/>
                  </a:lnTo>
                  <a:lnTo>
                    <a:pt x="429488" y="12636"/>
                  </a:lnTo>
                  <a:lnTo>
                    <a:pt x="442112" y="12636"/>
                  </a:lnTo>
                  <a:lnTo>
                    <a:pt x="442112" y="0"/>
                  </a:lnTo>
                  <a:close/>
                </a:path>
                <a:path w="619125" h="50800">
                  <a:moveTo>
                    <a:pt x="454748" y="25260"/>
                  </a:moveTo>
                  <a:lnTo>
                    <a:pt x="442112" y="25260"/>
                  </a:lnTo>
                  <a:lnTo>
                    <a:pt x="442112" y="37896"/>
                  </a:lnTo>
                  <a:lnTo>
                    <a:pt x="454748" y="37896"/>
                  </a:lnTo>
                  <a:lnTo>
                    <a:pt x="454748" y="25260"/>
                  </a:lnTo>
                  <a:close/>
                </a:path>
                <a:path w="619125" h="50800">
                  <a:moveTo>
                    <a:pt x="467372" y="0"/>
                  </a:moveTo>
                  <a:lnTo>
                    <a:pt x="454748" y="0"/>
                  </a:lnTo>
                  <a:lnTo>
                    <a:pt x="454748" y="12636"/>
                  </a:lnTo>
                  <a:lnTo>
                    <a:pt x="467372" y="12636"/>
                  </a:lnTo>
                  <a:lnTo>
                    <a:pt x="467372" y="0"/>
                  </a:lnTo>
                  <a:close/>
                </a:path>
                <a:path w="619125" h="50800">
                  <a:moveTo>
                    <a:pt x="505269" y="0"/>
                  </a:moveTo>
                  <a:lnTo>
                    <a:pt x="492645" y="0"/>
                  </a:lnTo>
                  <a:lnTo>
                    <a:pt x="480009" y="0"/>
                  </a:lnTo>
                  <a:lnTo>
                    <a:pt x="480009" y="12636"/>
                  </a:lnTo>
                  <a:lnTo>
                    <a:pt x="480009" y="25260"/>
                  </a:lnTo>
                  <a:lnTo>
                    <a:pt x="467372" y="25260"/>
                  </a:lnTo>
                  <a:lnTo>
                    <a:pt x="467372" y="37896"/>
                  </a:lnTo>
                  <a:lnTo>
                    <a:pt x="480009" y="37896"/>
                  </a:lnTo>
                  <a:lnTo>
                    <a:pt x="480009" y="25273"/>
                  </a:lnTo>
                  <a:lnTo>
                    <a:pt x="492633" y="25273"/>
                  </a:lnTo>
                  <a:lnTo>
                    <a:pt x="492633" y="37896"/>
                  </a:lnTo>
                  <a:lnTo>
                    <a:pt x="505269" y="37896"/>
                  </a:lnTo>
                  <a:lnTo>
                    <a:pt x="505269" y="25273"/>
                  </a:lnTo>
                  <a:lnTo>
                    <a:pt x="505269" y="12636"/>
                  </a:lnTo>
                  <a:lnTo>
                    <a:pt x="505269" y="0"/>
                  </a:lnTo>
                  <a:close/>
                </a:path>
                <a:path w="619125" h="50800">
                  <a:moveTo>
                    <a:pt x="543166" y="12636"/>
                  </a:moveTo>
                  <a:lnTo>
                    <a:pt x="530529" y="12636"/>
                  </a:lnTo>
                  <a:lnTo>
                    <a:pt x="530529" y="25260"/>
                  </a:lnTo>
                  <a:lnTo>
                    <a:pt x="517906" y="25260"/>
                  </a:lnTo>
                  <a:lnTo>
                    <a:pt x="517906" y="37896"/>
                  </a:lnTo>
                  <a:lnTo>
                    <a:pt x="530529" y="37896"/>
                  </a:lnTo>
                  <a:lnTo>
                    <a:pt x="543166" y="37896"/>
                  </a:lnTo>
                  <a:lnTo>
                    <a:pt x="543166" y="25273"/>
                  </a:lnTo>
                  <a:lnTo>
                    <a:pt x="543166" y="12636"/>
                  </a:lnTo>
                  <a:close/>
                </a:path>
                <a:path w="619125" h="50800">
                  <a:moveTo>
                    <a:pt x="581050" y="12636"/>
                  </a:moveTo>
                  <a:lnTo>
                    <a:pt x="568426" y="12636"/>
                  </a:lnTo>
                  <a:lnTo>
                    <a:pt x="568426" y="25260"/>
                  </a:lnTo>
                  <a:lnTo>
                    <a:pt x="555790" y="25260"/>
                  </a:lnTo>
                  <a:lnTo>
                    <a:pt x="555790" y="37896"/>
                  </a:lnTo>
                  <a:lnTo>
                    <a:pt x="568426" y="37896"/>
                  </a:lnTo>
                  <a:lnTo>
                    <a:pt x="568426" y="25273"/>
                  </a:lnTo>
                  <a:lnTo>
                    <a:pt x="581050" y="25273"/>
                  </a:lnTo>
                  <a:lnTo>
                    <a:pt x="581050" y="12636"/>
                  </a:lnTo>
                  <a:close/>
                </a:path>
                <a:path w="619125" h="50800">
                  <a:moveTo>
                    <a:pt x="618947" y="12636"/>
                  </a:moveTo>
                  <a:lnTo>
                    <a:pt x="606323" y="12636"/>
                  </a:lnTo>
                  <a:lnTo>
                    <a:pt x="593686" y="12636"/>
                  </a:lnTo>
                  <a:lnTo>
                    <a:pt x="593686" y="25273"/>
                  </a:lnTo>
                  <a:lnTo>
                    <a:pt x="606323" y="25273"/>
                  </a:lnTo>
                  <a:lnTo>
                    <a:pt x="618947" y="25273"/>
                  </a:lnTo>
                  <a:lnTo>
                    <a:pt x="618947" y="1263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110782" y="4797437"/>
              <a:ext cx="593725" cy="38100"/>
            </a:xfrm>
            <a:custGeom>
              <a:avLst/>
              <a:gdLst/>
              <a:ahLst/>
              <a:cxnLst/>
              <a:rect l="l" t="t" r="r" b="b"/>
              <a:pathLst>
                <a:path w="593725" h="38100">
                  <a:moveTo>
                    <a:pt x="12636" y="12636"/>
                  </a:moveTo>
                  <a:lnTo>
                    <a:pt x="0" y="12636"/>
                  </a:lnTo>
                  <a:lnTo>
                    <a:pt x="0" y="25273"/>
                  </a:lnTo>
                  <a:lnTo>
                    <a:pt x="12636" y="25273"/>
                  </a:lnTo>
                  <a:lnTo>
                    <a:pt x="12636" y="12636"/>
                  </a:lnTo>
                  <a:close/>
                </a:path>
                <a:path w="593725" h="38100">
                  <a:moveTo>
                    <a:pt x="37884" y="25260"/>
                  </a:moveTo>
                  <a:lnTo>
                    <a:pt x="25260" y="25260"/>
                  </a:lnTo>
                  <a:lnTo>
                    <a:pt x="25260" y="37896"/>
                  </a:lnTo>
                  <a:lnTo>
                    <a:pt x="37884" y="37896"/>
                  </a:lnTo>
                  <a:lnTo>
                    <a:pt x="37884" y="25260"/>
                  </a:lnTo>
                  <a:close/>
                </a:path>
                <a:path w="593725" h="38100">
                  <a:moveTo>
                    <a:pt x="75780" y="0"/>
                  </a:moveTo>
                  <a:lnTo>
                    <a:pt x="63157" y="0"/>
                  </a:lnTo>
                  <a:lnTo>
                    <a:pt x="63157" y="12636"/>
                  </a:lnTo>
                  <a:lnTo>
                    <a:pt x="50533" y="12636"/>
                  </a:lnTo>
                  <a:lnTo>
                    <a:pt x="37896" y="12636"/>
                  </a:lnTo>
                  <a:lnTo>
                    <a:pt x="37896" y="25273"/>
                  </a:lnTo>
                  <a:lnTo>
                    <a:pt x="50533" y="25273"/>
                  </a:lnTo>
                  <a:lnTo>
                    <a:pt x="63157" y="25273"/>
                  </a:lnTo>
                  <a:lnTo>
                    <a:pt x="63157" y="37896"/>
                  </a:lnTo>
                  <a:lnTo>
                    <a:pt x="75780" y="37896"/>
                  </a:lnTo>
                  <a:lnTo>
                    <a:pt x="75780" y="25260"/>
                  </a:lnTo>
                  <a:lnTo>
                    <a:pt x="63169" y="25260"/>
                  </a:lnTo>
                  <a:lnTo>
                    <a:pt x="63169" y="12636"/>
                  </a:lnTo>
                  <a:lnTo>
                    <a:pt x="75780" y="12636"/>
                  </a:lnTo>
                  <a:lnTo>
                    <a:pt x="75780" y="0"/>
                  </a:lnTo>
                  <a:close/>
                </a:path>
                <a:path w="593725" h="38100">
                  <a:moveTo>
                    <a:pt x="101053" y="0"/>
                  </a:moveTo>
                  <a:lnTo>
                    <a:pt x="88430" y="0"/>
                  </a:lnTo>
                  <a:lnTo>
                    <a:pt x="75793" y="0"/>
                  </a:lnTo>
                  <a:lnTo>
                    <a:pt x="75793" y="12636"/>
                  </a:lnTo>
                  <a:lnTo>
                    <a:pt x="88417" y="12636"/>
                  </a:lnTo>
                  <a:lnTo>
                    <a:pt x="101053" y="12636"/>
                  </a:lnTo>
                  <a:lnTo>
                    <a:pt x="101053" y="0"/>
                  </a:lnTo>
                  <a:close/>
                </a:path>
                <a:path w="593725" h="38100">
                  <a:moveTo>
                    <a:pt x="113690" y="12636"/>
                  </a:moveTo>
                  <a:lnTo>
                    <a:pt x="101053" y="12636"/>
                  </a:lnTo>
                  <a:lnTo>
                    <a:pt x="101053" y="25273"/>
                  </a:lnTo>
                  <a:lnTo>
                    <a:pt x="113690" y="25273"/>
                  </a:lnTo>
                  <a:lnTo>
                    <a:pt x="113690" y="12636"/>
                  </a:lnTo>
                  <a:close/>
                </a:path>
                <a:path w="593725" h="38100">
                  <a:moveTo>
                    <a:pt x="315798" y="0"/>
                  </a:moveTo>
                  <a:lnTo>
                    <a:pt x="303161" y="0"/>
                  </a:lnTo>
                  <a:lnTo>
                    <a:pt x="290525" y="0"/>
                  </a:lnTo>
                  <a:lnTo>
                    <a:pt x="290525" y="12636"/>
                  </a:lnTo>
                  <a:lnTo>
                    <a:pt x="277901" y="12636"/>
                  </a:lnTo>
                  <a:lnTo>
                    <a:pt x="265264" y="12636"/>
                  </a:lnTo>
                  <a:lnTo>
                    <a:pt x="265264" y="0"/>
                  </a:lnTo>
                  <a:lnTo>
                    <a:pt x="189471" y="0"/>
                  </a:lnTo>
                  <a:lnTo>
                    <a:pt x="189471" y="12636"/>
                  </a:lnTo>
                  <a:lnTo>
                    <a:pt x="189471" y="25260"/>
                  </a:lnTo>
                  <a:lnTo>
                    <a:pt x="176847" y="25260"/>
                  </a:lnTo>
                  <a:lnTo>
                    <a:pt x="176847" y="12636"/>
                  </a:lnTo>
                  <a:lnTo>
                    <a:pt x="189471" y="12636"/>
                  </a:lnTo>
                  <a:lnTo>
                    <a:pt x="189471" y="0"/>
                  </a:lnTo>
                  <a:lnTo>
                    <a:pt x="176847" y="0"/>
                  </a:lnTo>
                  <a:lnTo>
                    <a:pt x="164211" y="0"/>
                  </a:lnTo>
                  <a:lnTo>
                    <a:pt x="164211" y="12636"/>
                  </a:lnTo>
                  <a:lnTo>
                    <a:pt x="164211" y="25260"/>
                  </a:lnTo>
                  <a:lnTo>
                    <a:pt x="151587" y="25260"/>
                  </a:lnTo>
                  <a:lnTo>
                    <a:pt x="151587" y="12636"/>
                  </a:lnTo>
                  <a:lnTo>
                    <a:pt x="151587" y="0"/>
                  </a:lnTo>
                  <a:lnTo>
                    <a:pt x="138950" y="0"/>
                  </a:lnTo>
                  <a:lnTo>
                    <a:pt x="138950" y="12636"/>
                  </a:lnTo>
                  <a:lnTo>
                    <a:pt x="138950" y="25260"/>
                  </a:lnTo>
                  <a:lnTo>
                    <a:pt x="126314" y="25260"/>
                  </a:lnTo>
                  <a:lnTo>
                    <a:pt x="126314" y="37896"/>
                  </a:lnTo>
                  <a:lnTo>
                    <a:pt x="138950" y="37896"/>
                  </a:lnTo>
                  <a:lnTo>
                    <a:pt x="151574" y="37896"/>
                  </a:lnTo>
                  <a:lnTo>
                    <a:pt x="202107" y="37896"/>
                  </a:lnTo>
                  <a:lnTo>
                    <a:pt x="202107" y="25273"/>
                  </a:lnTo>
                  <a:lnTo>
                    <a:pt x="214731" y="25273"/>
                  </a:lnTo>
                  <a:lnTo>
                    <a:pt x="227368" y="25273"/>
                  </a:lnTo>
                  <a:lnTo>
                    <a:pt x="227368" y="37896"/>
                  </a:lnTo>
                  <a:lnTo>
                    <a:pt x="240004" y="37896"/>
                  </a:lnTo>
                  <a:lnTo>
                    <a:pt x="240004" y="25260"/>
                  </a:lnTo>
                  <a:lnTo>
                    <a:pt x="227368" y="25260"/>
                  </a:lnTo>
                  <a:lnTo>
                    <a:pt x="227368" y="12636"/>
                  </a:lnTo>
                  <a:lnTo>
                    <a:pt x="240004" y="12636"/>
                  </a:lnTo>
                  <a:lnTo>
                    <a:pt x="252628" y="12636"/>
                  </a:lnTo>
                  <a:lnTo>
                    <a:pt x="252628" y="25273"/>
                  </a:lnTo>
                  <a:lnTo>
                    <a:pt x="265264" y="25273"/>
                  </a:lnTo>
                  <a:lnTo>
                    <a:pt x="265264" y="37896"/>
                  </a:lnTo>
                  <a:lnTo>
                    <a:pt x="277901" y="37896"/>
                  </a:lnTo>
                  <a:lnTo>
                    <a:pt x="290525" y="37896"/>
                  </a:lnTo>
                  <a:lnTo>
                    <a:pt x="303161" y="37896"/>
                  </a:lnTo>
                  <a:lnTo>
                    <a:pt x="303161" y="25273"/>
                  </a:lnTo>
                  <a:lnTo>
                    <a:pt x="303161" y="12636"/>
                  </a:lnTo>
                  <a:lnTo>
                    <a:pt x="315798" y="12636"/>
                  </a:lnTo>
                  <a:lnTo>
                    <a:pt x="315798" y="0"/>
                  </a:lnTo>
                  <a:close/>
                </a:path>
                <a:path w="593725" h="38100">
                  <a:moveTo>
                    <a:pt x="328422" y="25260"/>
                  </a:moveTo>
                  <a:lnTo>
                    <a:pt x="315785" y="25260"/>
                  </a:lnTo>
                  <a:lnTo>
                    <a:pt x="315785" y="37896"/>
                  </a:lnTo>
                  <a:lnTo>
                    <a:pt x="328422" y="37896"/>
                  </a:lnTo>
                  <a:lnTo>
                    <a:pt x="328422" y="25260"/>
                  </a:lnTo>
                  <a:close/>
                </a:path>
                <a:path w="593725" h="38100">
                  <a:moveTo>
                    <a:pt x="341045" y="0"/>
                  </a:moveTo>
                  <a:lnTo>
                    <a:pt x="328422" y="0"/>
                  </a:lnTo>
                  <a:lnTo>
                    <a:pt x="328422" y="12636"/>
                  </a:lnTo>
                  <a:lnTo>
                    <a:pt x="341045" y="12636"/>
                  </a:lnTo>
                  <a:lnTo>
                    <a:pt x="341045" y="0"/>
                  </a:lnTo>
                  <a:close/>
                </a:path>
                <a:path w="593725" h="38100">
                  <a:moveTo>
                    <a:pt x="404202" y="0"/>
                  </a:moveTo>
                  <a:lnTo>
                    <a:pt x="391579" y="0"/>
                  </a:lnTo>
                  <a:lnTo>
                    <a:pt x="391579" y="12636"/>
                  </a:lnTo>
                  <a:lnTo>
                    <a:pt x="378955" y="12636"/>
                  </a:lnTo>
                  <a:lnTo>
                    <a:pt x="378955" y="0"/>
                  </a:lnTo>
                  <a:lnTo>
                    <a:pt x="366318" y="0"/>
                  </a:lnTo>
                  <a:lnTo>
                    <a:pt x="366318" y="12636"/>
                  </a:lnTo>
                  <a:lnTo>
                    <a:pt x="353695" y="12636"/>
                  </a:lnTo>
                  <a:lnTo>
                    <a:pt x="353695" y="0"/>
                  </a:lnTo>
                  <a:lnTo>
                    <a:pt x="341058" y="0"/>
                  </a:lnTo>
                  <a:lnTo>
                    <a:pt x="341058" y="12636"/>
                  </a:lnTo>
                  <a:lnTo>
                    <a:pt x="353682" y="12636"/>
                  </a:lnTo>
                  <a:lnTo>
                    <a:pt x="353682" y="25260"/>
                  </a:lnTo>
                  <a:lnTo>
                    <a:pt x="353682" y="37896"/>
                  </a:lnTo>
                  <a:lnTo>
                    <a:pt x="366318" y="37896"/>
                  </a:lnTo>
                  <a:lnTo>
                    <a:pt x="378942" y="37896"/>
                  </a:lnTo>
                  <a:lnTo>
                    <a:pt x="391579" y="37896"/>
                  </a:lnTo>
                  <a:lnTo>
                    <a:pt x="391579" y="25273"/>
                  </a:lnTo>
                  <a:lnTo>
                    <a:pt x="404202" y="25273"/>
                  </a:lnTo>
                  <a:lnTo>
                    <a:pt x="404202" y="12636"/>
                  </a:lnTo>
                  <a:lnTo>
                    <a:pt x="404202" y="0"/>
                  </a:lnTo>
                  <a:close/>
                </a:path>
                <a:path w="593725" h="38100">
                  <a:moveTo>
                    <a:pt x="429475" y="0"/>
                  </a:moveTo>
                  <a:lnTo>
                    <a:pt x="416852" y="0"/>
                  </a:lnTo>
                  <a:lnTo>
                    <a:pt x="404215" y="0"/>
                  </a:lnTo>
                  <a:lnTo>
                    <a:pt x="404215" y="12636"/>
                  </a:lnTo>
                  <a:lnTo>
                    <a:pt x="404215" y="25273"/>
                  </a:lnTo>
                  <a:lnTo>
                    <a:pt x="416852" y="25273"/>
                  </a:lnTo>
                  <a:lnTo>
                    <a:pt x="416852" y="12636"/>
                  </a:lnTo>
                  <a:lnTo>
                    <a:pt x="429475" y="12636"/>
                  </a:lnTo>
                  <a:lnTo>
                    <a:pt x="429475" y="0"/>
                  </a:lnTo>
                  <a:close/>
                </a:path>
                <a:path w="593725" h="38100">
                  <a:moveTo>
                    <a:pt x="467372" y="0"/>
                  </a:moveTo>
                  <a:lnTo>
                    <a:pt x="454736" y="0"/>
                  </a:lnTo>
                  <a:lnTo>
                    <a:pt x="442112" y="0"/>
                  </a:lnTo>
                  <a:lnTo>
                    <a:pt x="442112" y="12636"/>
                  </a:lnTo>
                  <a:lnTo>
                    <a:pt x="442112" y="25260"/>
                  </a:lnTo>
                  <a:lnTo>
                    <a:pt x="429475" y="25260"/>
                  </a:lnTo>
                  <a:lnTo>
                    <a:pt x="429475" y="37896"/>
                  </a:lnTo>
                  <a:lnTo>
                    <a:pt x="442112" y="37896"/>
                  </a:lnTo>
                  <a:lnTo>
                    <a:pt x="454736" y="37896"/>
                  </a:lnTo>
                  <a:lnTo>
                    <a:pt x="467372" y="37896"/>
                  </a:lnTo>
                  <a:lnTo>
                    <a:pt x="467372" y="25260"/>
                  </a:lnTo>
                  <a:lnTo>
                    <a:pt x="454736" y="25260"/>
                  </a:lnTo>
                  <a:lnTo>
                    <a:pt x="454736" y="12636"/>
                  </a:lnTo>
                  <a:lnTo>
                    <a:pt x="467372" y="12636"/>
                  </a:lnTo>
                  <a:lnTo>
                    <a:pt x="467372" y="0"/>
                  </a:lnTo>
                  <a:close/>
                </a:path>
                <a:path w="593725" h="38100">
                  <a:moveTo>
                    <a:pt x="505256" y="25260"/>
                  </a:moveTo>
                  <a:lnTo>
                    <a:pt x="492633" y="25260"/>
                  </a:lnTo>
                  <a:lnTo>
                    <a:pt x="492633" y="37896"/>
                  </a:lnTo>
                  <a:lnTo>
                    <a:pt x="505256" y="37896"/>
                  </a:lnTo>
                  <a:lnTo>
                    <a:pt x="505256" y="25260"/>
                  </a:lnTo>
                  <a:close/>
                </a:path>
                <a:path w="593725" h="38100">
                  <a:moveTo>
                    <a:pt x="505256" y="0"/>
                  </a:moveTo>
                  <a:lnTo>
                    <a:pt x="492633" y="0"/>
                  </a:lnTo>
                  <a:lnTo>
                    <a:pt x="479996" y="0"/>
                  </a:lnTo>
                  <a:lnTo>
                    <a:pt x="479996" y="12636"/>
                  </a:lnTo>
                  <a:lnTo>
                    <a:pt x="492633" y="12636"/>
                  </a:lnTo>
                  <a:lnTo>
                    <a:pt x="505256" y="12636"/>
                  </a:lnTo>
                  <a:lnTo>
                    <a:pt x="505256" y="0"/>
                  </a:lnTo>
                  <a:close/>
                </a:path>
                <a:path w="593725" h="38100">
                  <a:moveTo>
                    <a:pt x="530529" y="0"/>
                  </a:moveTo>
                  <a:lnTo>
                    <a:pt x="517906" y="0"/>
                  </a:lnTo>
                  <a:lnTo>
                    <a:pt x="505269" y="0"/>
                  </a:lnTo>
                  <a:lnTo>
                    <a:pt x="505269" y="12636"/>
                  </a:lnTo>
                  <a:lnTo>
                    <a:pt x="517893" y="12636"/>
                  </a:lnTo>
                  <a:lnTo>
                    <a:pt x="517893" y="25273"/>
                  </a:lnTo>
                  <a:lnTo>
                    <a:pt x="530529" y="25273"/>
                  </a:lnTo>
                  <a:lnTo>
                    <a:pt x="530529" y="12636"/>
                  </a:lnTo>
                  <a:lnTo>
                    <a:pt x="530529" y="0"/>
                  </a:lnTo>
                  <a:close/>
                </a:path>
                <a:path w="593725" h="38100">
                  <a:moveTo>
                    <a:pt x="555790" y="0"/>
                  </a:moveTo>
                  <a:lnTo>
                    <a:pt x="543153" y="0"/>
                  </a:lnTo>
                  <a:lnTo>
                    <a:pt x="543153" y="12636"/>
                  </a:lnTo>
                  <a:lnTo>
                    <a:pt x="555790" y="12636"/>
                  </a:lnTo>
                  <a:lnTo>
                    <a:pt x="555790" y="0"/>
                  </a:lnTo>
                  <a:close/>
                </a:path>
                <a:path w="593725" h="38100">
                  <a:moveTo>
                    <a:pt x="568413" y="12636"/>
                  </a:moveTo>
                  <a:lnTo>
                    <a:pt x="555790" y="12636"/>
                  </a:lnTo>
                  <a:lnTo>
                    <a:pt x="555790" y="25273"/>
                  </a:lnTo>
                  <a:lnTo>
                    <a:pt x="568413" y="25273"/>
                  </a:lnTo>
                  <a:lnTo>
                    <a:pt x="568413" y="12636"/>
                  </a:lnTo>
                  <a:close/>
                </a:path>
                <a:path w="593725" h="38100">
                  <a:moveTo>
                    <a:pt x="593686" y="0"/>
                  </a:moveTo>
                  <a:lnTo>
                    <a:pt x="581050" y="0"/>
                  </a:lnTo>
                  <a:lnTo>
                    <a:pt x="581050" y="12636"/>
                  </a:lnTo>
                  <a:lnTo>
                    <a:pt x="568426" y="12636"/>
                  </a:lnTo>
                  <a:lnTo>
                    <a:pt x="568426" y="25273"/>
                  </a:lnTo>
                  <a:lnTo>
                    <a:pt x="581050" y="25273"/>
                  </a:lnTo>
                  <a:lnTo>
                    <a:pt x="593686" y="25273"/>
                  </a:lnTo>
                  <a:lnTo>
                    <a:pt x="593686" y="12636"/>
                  </a:lnTo>
                  <a:lnTo>
                    <a:pt x="59368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98145" y="4822697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23" y="12636"/>
                  </a:moveTo>
                  <a:lnTo>
                    <a:pt x="0" y="12636"/>
                  </a:lnTo>
                  <a:lnTo>
                    <a:pt x="0" y="25273"/>
                  </a:lnTo>
                  <a:lnTo>
                    <a:pt x="0" y="37909"/>
                  </a:lnTo>
                  <a:lnTo>
                    <a:pt x="12623" y="37909"/>
                  </a:lnTo>
                  <a:lnTo>
                    <a:pt x="12623" y="25285"/>
                  </a:lnTo>
                  <a:lnTo>
                    <a:pt x="12623" y="12636"/>
                  </a:lnTo>
                  <a:close/>
                </a:path>
                <a:path w="619125" h="50800">
                  <a:moveTo>
                    <a:pt x="50520" y="12636"/>
                  </a:moveTo>
                  <a:lnTo>
                    <a:pt x="37896" y="12636"/>
                  </a:lnTo>
                  <a:lnTo>
                    <a:pt x="37896" y="25273"/>
                  </a:lnTo>
                  <a:lnTo>
                    <a:pt x="37896" y="37896"/>
                  </a:lnTo>
                  <a:lnTo>
                    <a:pt x="25273" y="37896"/>
                  </a:lnTo>
                  <a:lnTo>
                    <a:pt x="25273" y="25273"/>
                  </a:lnTo>
                  <a:lnTo>
                    <a:pt x="12636" y="25273"/>
                  </a:lnTo>
                  <a:lnTo>
                    <a:pt x="12636" y="37896"/>
                  </a:lnTo>
                  <a:lnTo>
                    <a:pt x="12636" y="50533"/>
                  </a:lnTo>
                  <a:lnTo>
                    <a:pt x="25273" y="50533"/>
                  </a:lnTo>
                  <a:lnTo>
                    <a:pt x="37909" y="50533"/>
                  </a:lnTo>
                  <a:lnTo>
                    <a:pt x="37909" y="37909"/>
                  </a:lnTo>
                  <a:lnTo>
                    <a:pt x="50520" y="37909"/>
                  </a:lnTo>
                  <a:lnTo>
                    <a:pt x="50520" y="25285"/>
                  </a:lnTo>
                  <a:lnTo>
                    <a:pt x="50520" y="12636"/>
                  </a:lnTo>
                  <a:close/>
                </a:path>
                <a:path w="619125" h="50800">
                  <a:moveTo>
                    <a:pt x="63169" y="12636"/>
                  </a:moveTo>
                  <a:lnTo>
                    <a:pt x="50533" y="12636"/>
                  </a:lnTo>
                  <a:lnTo>
                    <a:pt x="50533" y="25285"/>
                  </a:lnTo>
                  <a:lnTo>
                    <a:pt x="63169" y="25285"/>
                  </a:lnTo>
                  <a:lnTo>
                    <a:pt x="63169" y="12636"/>
                  </a:lnTo>
                  <a:close/>
                </a:path>
                <a:path w="619125" h="50800">
                  <a:moveTo>
                    <a:pt x="88417" y="25273"/>
                  </a:moveTo>
                  <a:lnTo>
                    <a:pt x="75793" y="25273"/>
                  </a:lnTo>
                  <a:lnTo>
                    <a:pt x="75793" y="37896"/>
                  </a:lnTo>
                  <a:lnTo>
                    <a:pt x="63169" y="37896"/>
                  </a:lnTo>
                  <a:lnTo>
                    <a:pt x="63169" y="50533"/>
                  </a:lnTo>
                  <a:lnTo>
                    <a:pt x="75806" y="50533"/>
                  </a:lnTo>
                  <a:lnTo>
                    <a:pt x="75806" y="37909"/>
                  </a:lnTo>
                  <a:lnTo>
                    <a:pt x="88417" y="37909"/>
                  </a:lnTo>
                  <a:lnTo>
                    <a:pt x="88417" y="25273"/>
                  </a:lnTo>
                  <a:close/>
                </a:path>
                <a:path w="619125" h="50800">
                  <a:moveTo>
                    <a:pt x="227380" y="12636"/>
                  </a:moveTo>
                  <a:lnTo>
                    <a:pt x="214744" y="12636"/>
                  </a:lnTo>
                  <a:lnTo>
                    <a:pt x="202120" y="12636"/>
                  </a:lnTo>
                  <a:lnTo>
                    <a:pt x="202107" y="25285"/>
                  </a:lnTo>
                  <a:lnTo>
                    <a:pt x="202107" y="37896"/>
                  </a:lnTo>
                  <a:lnTo>
                    <a:pt x="189484" y="37896"/>
                  </a:lnTo>
                  <a:lnTo>
                    <a:pt x="189484" y="25285"/>
                  </a:lnTo>
                  <a:lnTo>
                    <a:pt x="202107" y="25285"/>
                  </a:lnTo>
                  <a:lnTo>
                    <a:pt x="202107" y="12636"/>
                  </a:lnTo>
                  <a:lnTo>
                    <a:pt x="189484" y="12636"/>
                  </a:lnTo>
                  <a:lnTo>
                    <a:pt x="189484" y="25273"/>
                  </a:lnTo>
                  <a:lnTo>
                    <a:pt x="176847" y="25273"/>
                  </a:lnTo>
                  <a:lnTo>
                    <a:pt x="176847" y="37896"/>
                  </a:lnTo>
                  <a:lnTo>
                    <a:pt x="164223" y="37896"/>
                  </a:lnTo>
                  <a:lnTo>
                    <a:pt x="164223" y="25285"/>
                  </a:lnTo>
                  <a:lnTo>
                    <a:pt x="176847" y="25285"/>
                  </a:lnTo>
                  <a:lnTo>
                    <a:pt x="176847" y="12636"/>
                  </a:lnTo>
                  <a:lnTo>
                    <a:pt x="164211" y="12636"/>
                  </a:lnTo>
                  <a:lnTo>
                    <a:pt x="164211" y="25273"/>
                  </a:lnTo>
                  <a:lnTo>
                    <a:pt x="151587" y="25273"/>
                  </a:lnTo>
                  <a:lnTo>
                    <a:pt x="138963" y="25273"/>
                  </a:lnTo>
                  <a:lnTo>
                    <a:pt x="138963" y="12636"/>
                  </a:lnTo>
                  <a:lnTo>
                    <a:pt x="126326" y="12636"/>
                  </a:lnTo>
                  <a:lnTo>
                    <a:pt x="113690" y="12636"/>
                  </a:lnTo>
                  <a:lnTo>
                    <a:pt x="113690" y="25273"/>
                  </a:lnTo>
                  <a:lnTo>
                    <a:pt x="101066" y="25273"/>
                  </a:lnTo>
                  <a:lnTo>
                    <a:pt x="101066" y="12636"/>
                  </a:lnTo>
                  <a:lnTo>
                    <a:pt x="88430" y="12636"/>
                  </a:lnTo>
                  <a:lnTo>
                    <a:pt x="88430" y="25285"/>
                  </a:lnTo>
                  <a:lnTo>
                    <a:pt x="101053" y="25285"/>
                  </a:lnTo>
                  <a:lnTo>
                    <a:pt x="101053" y="37896"/>
                  </a:lnTo>
                  <a:lnTo>
                    <a:pt x="88430" y="37896"/>
                  </a:lnTo>
                  <a:lnTo>
                    <a:pt x="88430" y="50533"/>
                  </a:lnTo>
                  <a:lnTo>
                    <a:pt x="101053" y="50533"/>
                  </a:lnTo>
                  <a:lnTo>
                    <a:pt x="113690" y="50533"/>
                  </a:lnTo>
                  <a:lnTo>
                    <a:pt x="113690" y="37909"/>
                  </a:lnTo>
                  <a:lnTo>
                    <a:pt x="113690" y="25285"/>
                  </a:lnTo>
                  <a:lnTo>
                    <a:pt x="126326" y="25285"/>
                  </a:lnTo>
                  <a:lnTo>
                    <a:pt x="126326" y="37896"/>
                  </a:lnTo>
                  <a:lnTo>
                    <a:pt x="126326" y="50533"/>
                  </a:lnTo>
                  <a:lnTo>
                    <a:pt x="138963" y="50533"/>
                  </a:lnTo>
                  <a:lnTo>
                    <a:pt x="138963" y="37909"/>
                  </a:lnTo>
                  <a:lnTo>
                    <a:pt x="151587" y="37909"/>
                  </a:lnTo>
                  <a:lnTo>
                    <a:pt x="151587" y="50533"/>
                  </a:lnTo>
                  <a:lnTo>
                    <a:pt x="164211" y="50533"/>
                  </a:lnTo>
                  <a:lnTo>
                    <a:pt x="164223" y="50533"/>
                  </a:lnTo>
                  <a:lnTo>
                    <a:pt x="227380" y="50533"/>
                  </a:lnTo>
                  <a:lnTo>
                    <a:pt x="227380" y="37896"/>
                  </a:lnTo>
                  <a:lnTo>
                    <a:pt x="214744" y="37896"/>
                  </a:lnTo>
                  <a:lnTo>
                    <a:pt x="214744" y="25285"/>
                  </a:lnTo>
                  <a:lnTo>
                    <a:pt x="227380" y="25285"/>
                  </a:lnTo>
                  <a:lnTo>
                    <a:pt x="227380" y="12636"/>
                  </a:lnTo>
                  <a:close/>
                </a:path>
                <a:path w="619125" h="50800">
                  <a:moveTo>
                    <a:pt x="353682" y="12636"/>
                  </a:moveTo>
                  <a:lnTo>
                    <a:pt x="353682" y="12636"/>
                  </a:lnTo>
                  <a:lnTo>
                    <a:pt x="290537" y="12636"/>
                  </a:lnTo>
                  <a:lnTo>
                    <a:pt x="290537" y="25273"/>
                  </a:lnTo>
                  <a:lnTo>
                    <a:pt x="277901" y="25273"/>
                  </a:lnTo>
                  <a:lnTo>
                    <a:pt x="265277" y="25273"/>
                  </a:lnTo>
                  <a:lnTo>
                    <a:pt x="265277" y="12636"/>
                  </a:lnTo>
                  <a:lnTo>
                    <a:pt x="252641" y="12636"/>
                  </a:lnTo>
                  <a:lnTo>
                    <a:pt x="252641" y="25285"/>
                  </a:lnTo>
                  <a:lnTo>
                    <a:pt x="265264" y="25285"/>
                  </a:lnTo>
                  <a:lnTo>
                    <a:pt x="265264" y="37909"/>
                  </a:lnTo>
                  <a:lnTo>
                    <a:pt x="277901" y="37909"/>
                  </a:lnTo>
                  <a:lnTo>
                    <a:pt x="290537" y="37909"/>
                  </a:lnTo>
                  <a:lnTo>
                    <a:pt x="303174" y="37909"/>
                  </a:lnTo>
                  <a:lnTo>
                    <a:pt x="303174" y="25285"/>
                  </a:lnTo>
                  <a:lnTo>
                    <a:pt x="315798" y="25285"/>
                  </a:lnTo>
                  <a:lnTo>
                    <a:pt x="315798" y="37909"/>
                  </a:lnTo>
                  <a:lnTo>
                    <a:pt x="328422" y="37909"/>
                  </a:lnTo>
                  <a:lnTo>
                    <a:pt x="341058" y="37909"/>
                  </a:lnTo>
                  <a:lnTo>
                    <a:pt x="353682" y="37909"/>
                  </a:lnTo>
                  <a:lnTo>
                    <a:pt x="353682" y="25285"/>
                  </a:lnTo>
                  <a:lnTo>
                    <a:pt x="353682" y="12636"/>
                  </a:lnTo>
                  <a:close/>
                </a:path>
                <a:path w="619125" h="50800">
                  <a:moveTo>
                    <a:pt x="366331" y="12636"/>
                  </a:moveTo>
                  <a:lnTo>
                    <a:pt x="353695" y="12636"/>
                  </a:lnTo>
                  <a:lnTo>
                    <a:pt x="353695" y="25285"/>
                  </a:lnTo>
                  <a:lnTo>
                    <a:pt x="366331" y="25285"/>
                  </a:lnTo>
                  <a:lnTo>
                    <a:pt x="366331" y="12636"/>
                  </a:lnTo>
                  <a:close/>
                </a:path>
                <a:path w="619125" h="50800">
                  <a:moveTo>
                    <a:pt x="404215" y="12636"/>
                  </a:moveTo>
                  <a:lnTo>
                    <a:pt x="391579" y="12636"/>
                  </a:lnTo>
                  <a:lnTo>
                    <a:pt x="391579" y="25273"/>
                  </a:lnTo>
                  <a:lnTo>
                    <a:pt x="378955" y="25273"/>
                  </a:lnTo>
                  <a:lnTo>
                    <a:pt x="378955" y="37909"/>
                  </a:lnTo>
                  <a:lnTo>
                    <a:pt x="391579" y="37909"/>
                  </a:lnTo>
                  <a:lnTo>
                    <a:pt x="404215" y="37909"/>
                  </a:lnTo>
                  <a:lnTo>
                    <a:pt x="404215" y="25285"/>
                  </a:lnTo>
                  <a:lnTo>
                    <a:pt x="404215" y="12636"/>
                  </a:lnTo>
                  <a:close/>
                </a:path>
                <a:path w="619125" h="50800">
                  <a:moveTo>
                    <a:pt x="429488" y="12636"/>
                  </a:moveTo>
                  <a:lnTo>
                    <a:pt x="416852" y="12636"/>
                  </a:lnTo>
                  <a:lnTo>
                    <a:pt x="416852" y="25273"/>
                  </a:lnTo>
                  <a:lnTo>
                    <a:pt x="416852" y="37909"/>
                  </a:lnTo>
                  <a:lnTo>
                    <a:pt x="429488" y="37909"/>
                  </a:lnTo>
                  <a:lnTo>
                    <a:pt x="429488" y="25285"/>
                  </a:lnTo>
                  <a:lnTo>
                    <a:pt x="429488" y="12636"/>
                  </a:lnTo>
                  <a:close/>
                </a:path>
                <a:path w="619125" h="50800">
                  <a:moveTo>
                    <a:pt x="505269" y="12636"/>
                  </a:moveTo>
                  <a:lnTo>
                    <a:pt x="492645" y="12636"/>
                  </a:lnTo>
                  <a:lnTo>
                    <a:pt x="480009" y="12636"/>
                  </a:lnTo>
                  <a:lnTo>
                    <a:pt x="467372" y="12636"/>
                  </a:lnTo>
                  <a:lnTo>
                    <a:pt x="467372" y="25273"/>
                  </a:lnTo>
                  <a:lnTo>
                    <a:pt x="454748" y="25273"/>
                  </a:lnTo>
                  <a:lnTo>
                    <a:pt x="454748" y="37909"/>
                  </a:lnTo>
                  <a:lnTo>
                    <a:pt x="467372" y="37909"/>
                  </a:lnTo>
                  <a:lnTo>
                    <a:pt x="467372" y="25285"/>
                  </a:lnTo>
                  <a:lnTo>
                    <a:pt x="480009" y="25285"/>
                  </a:lnTo>
                  <a:lnTo>
                    <a:pt x="480009" y="37909"/>
                  </a:lnTo>
                  <a:lnTo>
                    <a:pt x="492645" y="37909"/>
                  </a:lnTo>
                  <a:lnTo>
                    <a:pt x="492645" y="25285"/>
                  </a:lnTo>
                  <a:lnTo>
                    <a:pt x="505269" y="25285"/>
                  </a:lnTo>
                  <a:lnTo>
                    <a:pt x="505269" y="12636"/>
                  </a:lnTo>
                  <a:close/>
                </a:path>
                <a:path w="619125" h="50800">
                  <a:moveTo>
                    <a:pt x="517893" y="0"/>
                  </a:moveTo>
                  <a:lnTo>
                    <a:pt x="505269" y="0"/>
                  </a:lnTo>
                  <a:lnTo>
                    <a:pt x="505269" y="12636"/>
                  </a:lnTo>
                  <a:lnTo>
                    <a:pt x="517893" y="12636"/>
                  </a:lnTo>
                  <a:lnTo>
                    <a:pt x="517893" y="0"/>
                  </a:lnTo>
                  <a:close/>
                </a:path>
                <a:path w="619125" h="50800">
                  <a:moveTo>
                    <a:pt x="581050" y="0"/>
                  </a:moveTo>
                  <a:lnTo>
                    <a:pt x="568426" y="0"/>
                  </a:lnTo>
                  <a:lnTo>
                    <a:pt x="568426" y="12636"/>
                  </a:lnTo>
                  <a:lnTo>
                    <a:pt x="555802" y="12636"/>
                  </a:lnTo>
                  <a:lnTo>
                    <a:pt x="555802" y="0"/>
                  </a:lnTo>
                  <a:lnTo>
                    <a:pt x="543166" y="0"/>
                  </a:lnTo>
                  <a:lnTo>
                    <a:pt x="543166" y="12636"/>
                  </a:lnTo>
                  <a:lnTo>
                    <a:pt x="543166" y="25273"/>
                  </a:lnTo>
                  <a:lnTo>
                    <a:pt x="530542" y="25273"/>
                  </a:lnTo>
                  <a:lnTo>
                    <a:pt x="530542" y="12636"/>
                  </a:lnTo>
                  <a:lnTo>
                    <a:pt x="517906" y="12636"/>
                  </a:lnTo>
                  <a:lnTo>
                    <a:pt x="517906" y="25285"/>
                  </a:lnTo>
                  <a:lnTo>
                    <a:pt x="530529" y="25285"/>
                  </a:lnTo>
                  <a:lnTo>
                    <a:pt x="530529" y="37909"/>
                  </a:lnTo>
                  <a:lnTo>
                    <a:pt x="543166" y="37909"/>
                  </a:lnTo>
                  <a:lnTo>
                    <a:pt x="543166" y="25285"/>
                  </a:lnTo>
                  <a:lnTo>
                    <a:pt x="555790" y="25285"/>
                  </a:lnTo>
                  <a:lnTo>
                    <a:pt x="555790" y="37909"/>
                  </a:lnTo>
                  <a:lnTo>
                    <a:pt x="568426" y="37909"/>
                  </a:lnTo>
                  <a:lnTo>
                    <a:pt x="581050" y="37909"/>
                  </a:lnTo>
                  <a:lnTo>
                    <a:pt x="581050" y="25285"/>
                  </a:lnTo>
                  <a:lnTo>
                    <a:pt x="581050" y="12636"/>
                  </a:lnTo>
                  <a:lnTo>
                    <a:pt x="581050" y="0"/>
                  </a:lnTo>
                  <a:close/>
                </a:path>
                <a:path w="619125" h="50800">
                  <a:moveTo>
                    <a:pt x="618947" y="0"/>
                  </a:moveTo>
                  <a:lnTo>
                    <a:pt x="606323" y="0"/>
                  </a:lnTo>
                  <a:lnTo>
                    <a:pt x="606323" y="12636"/>
                  </a:lnTo>
                  <a:lnTo>
                    <a:pt x="606323" y="25273"/>
                  </a:lnTo>
                  <a:lnTo>
                    <a:pt x="593699" y="25273"/>
                  </a:lnTo>
                  <a:lnTo>
                    <a:pt x="593699" y="12636"/>
                  </a:lnTo>
                  <a:lnTo>
                    <a:pt x="593699" y="0"/>
                  </a:lnTo>
                  <a:lnTo>
                    <a:pt x="581063" y="0"/>
                  </a:lnTo>
                  <a:lnTo>
                    <a:pt x="581063" y="12636"/>
                  </a:lnTo>
                  <a:lnTo>
                    <a:pt x="581063" y="25273"/>
                  </a:lnTo>
                  <a:lnTo>
                    <a:pt x="581063" y="37909"/>
                  </a:lnTo>
                  <a:lnTo>
                    <a:pt x="593686" y="37909"/>
                  </a:lnTo>
                  <a:lnTo>
                    <a:pt x="606323" y="37909"/>
                  </a:lnTo>
                  <a:lnTo>
                    <a:pt x="606323" y="25285"/>
                  </a:lnTo>
                  <a:lnTo>
                    <a:pt x="618947" y="25285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98145" y="4860594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23" y="37896"/>
                  </a:moveTo>
                  <a:lnTo>
                    <a:pt x="0" y="37896"/>
                  </a:lnTo>
                  <a:lnTo>
                    <a:pt x="0" y="50533"/>
                  </a:lnTo>
                  <a:lnTo>
                    <a:pt x="12623" y="50533"/>
                  </a:lnTo>
                  <a:lnTo>
                    <a:pt x="12623" y="37896"/>
                  </a:lnTo>
                  <a:close/>
                </a:path>
                <a:path w="619125" h="50800">
                  <a:moveTo>
                    <a:pt x="50520" y="25260"/>
                  </a:moveTo>
                  <a:lnTo>
                    <a:pt x="37909" y="25260"/>
                  </a:lnTo>
                  <a:lnTo>
                    <a:pt x="25273" y="25260"/>
                  </a:lnTo>
                  <a:lnTo>
                    <a:pt x="25273" y="37896"/>
                  </a:lnTo>
                  <a:lnTo>
                    <a:pt x="37896" y="37896"/>
                  </a:lnTo>
                  <a:lnTo>
                    <a:pt x="37896" y="50533"/>
                  </a:lnTo>
                  <a:lnTo>
                    <a:pt x="50520" y="50533"/>
                  </a:lnTo>
                  <a:lnTo>
                    <a:pt x="50520" y="37896"/>
                  </a:lnTo>
                  <a:lnTo>
                    <a:pt x="50520" y="25260"/>
                  </a:lnTo>
                  <a:close/>
                </a:path>
                <a:path w="619125" h="50800">
                  <a:moveTo>
                    <a:pt x="63169" y="37896"/>
                  </a:moveTo>
                  <a:lnTo>
                    <a:pt x="50533" y="37896"/>
                  </a:lnTo>
                  <a:lnTo>
                    <a:pt x="50533" y="50533"/>
                  </a:lnTo>
                  <a:lnTo>
                    <a:pt x="63169" y="50533"/>
                  </a:lnTo>
                  <a:lnTo>
                    <a:pt x="63169" y="37896"/>
                  </a:lnTo>
                  <a:close/>
                </a:path>
                <a:path w="619125" h="50800">
                  <a:moveTo>
                    <a:pt x="88417" y="37896"/>
                  </a:moveTo>
                  <a:lnTo>
                    <a:pt x="75793" y="37896"/>
                  </a:lnTo>
                  <a:lnTo>
                    <a:pt x="75793" y="50533"/>
                  </a:lnTo>
                  <a:lnTo>
                    <a:pt x="88417" y="50533"/>
                  </a:lnTo>
                  <a:lnTo>
                    <a:pt x="88417" y="37896"/>
                  </a:lnTo>
                  <a:close/>
                </a:path>
                <a:path w="619125" h="50800">
                  <a:moveTo>
                    <a:pt x="88417" y="12636"/>
                  </a:moveTo>
                  <a:lnTo>
                    <a:pt x="75806" y="12636"/>
                  </a:lnTo>
                  <a:lnTo>
                    <a:pt x="63169" y="12636"/>
                  </a:lnTo>
                  <a:lnTo>
                    <a:pt x="63169" y="25273"/>
                  </a:lnTo>
                  <a:lnTo>
                    <a:pt x="75793" y="25273"/>
                  </a:lnTo>
                  <a:lnTo>
                    <a:pt x="88417" y="25273"/>
                  </a:lnTo>
                  <a:lnTo>
                    <a:pt x="88417" y="12636"/>
                  </a:lnTo>
                  <a:close/>
                </a:path>
                <a:path w="619125" h="50800">
                  <a:moveTo>
                    <a:pt x="101066" y="12636"/>
                  </a:moveTo>
                  <a:lnTo>
                    <a:pt x="88430" y="12636"/>
                  </a:lnTo>
                  <a:lnTo>
                    <a:pt x="88430" y="25273"/>
                  </a:lnTo>
                  <a:lnTo>
                    <a:pt x="101066" y="25273"/>
                  </a:lnTo>
                  <a:lnTo>
                    <a:pt x="101066" y="12636"/>
                  </a:lnTo>
                  <a:close/>
                </a:path>
                <a:path w="619125" h="50800">
                  <a:moveTo>
                    <a:pt x="138963" y="12636"/>
                  </a:moveTo>
                  <a:lnTo>
                    <a:pt x="126326" y="12636"/>
                  </a:lnTo>
                  <a:lnTo>
                    <a:pt x="126326" y="25260"/>
                  </a:lnTo>
                  <a:lnTo>
                    <a:pt x="113690" y="25260"/>
                  </a:lnTo>
                  <a:lnTo>
                    <a:pt x="113690" y="37896"/>
                  </a:lnTo>
                  <a:lnTo>
                    <a:pt x="101053" y="37896"/>
                  </a:lnTo>
                  <a:lnTo>
                    <a:pt x="101053" y="50533"/>
                  </a:lnTo>
                  <a:lnTo>
                    <a:pt x="113690" y="50533"/>
                  </a:lnTo>
                  <a:lnTo>
                    <a:pt x="126326" y="50533"/>
                  </a:lnTo>
                  <a:lnTo>
                    <a:pt x="138963" y="50533"/>
                  </a:lnTo>
                  <a:lnTo>
                    <a:pt x="138963" y="37896"/>
                  </a:lnTo>
                  <a:lnTo>
                    <a:pt x="126326" y="37896"/>
                  </a:lnTo>
                  <a:lnTo>
                    <a:pt x="126326" y="25273"/>
                  </a:lnTo>
                  <a:lnTo>
                    <a:pt x="138963" y="25273"/>
                  </a:lnTo>
                  <a:lnTo>
                    <a:pt x="138963" y="12636"/>
                  </a:lnTo>
                  <a:close/>
                </a:path>
                <a:path w="619125" h="50800">
                  <a:moveTo>
                    <a:pt x="164223" y="25260"/>
                  </a:moveTo>
                  <a:lnTo>
                    <a:pt x="151587" y="25260"/>
                  </a:lnTo>
                  <a:lnTo>
                    <a:pt x="151587" y="37896"/>
                  </a:lnTo>
                  <a:lnTo>
                    <a:pt x="164223" y="37896"/>
                  </a:lnTo>
                  <a:lnTo>
                    <a:pt x="164223" y="25260"/>
                  </a:lnTo>
                  <a:close/>
                </a:path>
                <a:path w="619125" h="50800">
                  <a:moveTo>
                    <a:pt x="227380" y="0"/>
                  </a:moveTo>
                  <a:lnTo>
                    <a:pt x="214744" y="0"/>
                  </a:lnTo>
                  <a:lnTo>
                    <a:pt x="214744" y="12636"/>
                  </a:lnTo>
                  <a:lnTo>
                    <a:pt x="202120" y="12636"/>
                  </a:lnTo>
                  <a:lnTo>
                    <a:pt x="189484" y="12636"/>
                  </a:lnTo>
                  <a:lnTo>
                    <a:pt x="189484" y="25260"/>
                  </a:lnTo>
                  <a:lnTo>
                    <a:pt x="189484" y="37896"/>
                  </a:lnTo>
                  <a:lnTo>
                    <a:pt x="176847" y="37896"/>
                  </a:lnTo>
                  <a:lnTo>
                    <a:pt x="176847" y="50533"/>
                  </a:lnTo>
                  <a:lnTo>
                    <a:pt x="189484" y="50533"/>
                  </a:lnTo>
                  <a:lnTo>
                    <a:pt x="202107" y="50533"/>
                  </a:lnTo>
                  <a:lnTo>
                    <a:pt x="214744" y="50533"/>
                  </a:lnTo>
                  <a:lnTo>
                    <a:pt x="214744" y="37896"/>
                  </a:lnTo>
                  <a:lnTo>
                    <a:pt x="202120" y="37896"/>
                  </a:lnTo>
                  <a:lnTo>
                    <a:pt x="202120" y="25273"/>
                  </a:lnTo>
                  <a:lnTo>
                    <a:pt x="214744" y="25273"/>
                  </a:lnTo>
                  <a:lnTo>
                    <a:pt x="227380" y="25273"/>
                  </a:lnTo>
                  <a:lnTo>
                    <a:pt x="227380" y="12636"/>
                  </a:lnTo>
                  <a:lnTo>
                    <a:pt x="227380" y="0"/>
                  </a:lnTo>
                  <a:close/>
                </a:path>
                <a:path w="619125" h="50800">
                  <a:moveTo>
                    <a:pt x="240004" y="37896"/>
                  </a:moveTo>
                  <a:lnTo>
                    <a:pt x="227368" y="37896"/>
                  </a:lnTo>
                  <a:lnTo>
                    <a:pt x="227368" y="50533"/>
                  </a:lnTo>
                  <a:lnTo>
                    <a:pt x="240004" y="50533"/>
                  </a:lnTo>
                  <a:lnTo>
                    <a:pt x="240004" y="37896"/>
                  </a:lnTo>
                  <a:close/>
                </a:path>
                <a:path w="619125" h="50800">
                  <a:moveTo>
                    <a:pt x="315798" y="37896"/>
                  </a:moveTo>
                  <a:lnTo>
                    <a:pt x="303174" y="37896"/>
                  </a:lnTo>
                  <a:lnTo>
                    <a:pt x="303174" y="25273"/>
                  </a:lnTo>
                  <a:lnTo>
                    <a:pt x="303174" y="12636"/>
                  </a:lnTo>
                  <a:lnTo>
                    <a:pt x="290537" y="12636"/>
                  </a:lnTo>
                  <a:lnTo>
                    <a:pt x="290537" y="25260"/>
                  </a:lnTo>
                  <a:lnTo>
                    <a:pt x="277901" y="25260"/>
                  </a:lnTo>
                  <a:lnTo>
                    <a:pt x="277901" y="12636"/>
                  </a:lnTo>
                  <a:lnTo>
                    <a:pt x="277901" y="0"/>
                  </a:lnTo>
                  <a:lnTo>
                    <a:pt x="265264" y="0"/>
                  </a:lnTo>
                  <a:lnTo>
                    <a:pt x="265264" y="50533"/>
                  </a:lnTo>
                  <a:lnTo>
                    <a:pt x="277901" y="50533"/>
                  </a:lnTo>
                  <a:lnTo>
                    <a:pt x="277901" y="37896"/>
                  </a:lnTo>
                  <a:lnTo>
                    <a:pt x="290537" y="37896"/>
                  </a:lnTo>
                  <a:lnTo>
                    <a:pt x="290537" y="50533"/>
                  </a:lnTo>
                  <a:lnTo>
                    <a:pt x="303161" y="50533"/>
                  </a:lnTo>
                  <a:lnTo>
                    <a:pt x="315798" y="50533"/>
                  </a:lnTo>
                  <a:lnTo>
                    <a:pt x="315798" y="37896"/>
                  </a:lnTo>
                  <a:close/>
                </a:path>
                <a:path w="619125" h="50800">
                  <a:moveTo>
                    <a:pt x="353682" y="25260"/>
                  </a:moveTo>
                  <a:lnTo>
                    <a:pt x="341058" y="25260"/>
                  </a:lnTo>
                  <a:lnTo>
                    <a:pt x="341058" y="12636"/>
                  </a:lnTo>
                  <a:lnTo>
                    <a:pt x="328422" y="12636"/>
                  </a:lnTo>
                  <a:lnTo>
                    <a:pt x="328422" y="25273"/>
                  </a:lnTo>
                  <a:lnTo>
                    <a:pt x="341058" y="25273"/>
                  </a:lnTo>
                  <a:lnTo>
                    <a:pt x="341058" y="37896"/>
                  </a:lnTo>
                  <a:lnTo>
                    <a:pt x="353682" y="37896"/>
                  </a:lnTo>
                  <a:lnTo>
                    <a:pt x="353682" y="25260"/>
                  </a:lnTo>
                  <a:close/>
                </a:path>
                <a:path w="619125" h="50800">
                  <a:moveTo>
                    <a:pt x="378955" y="0"/>
                  </a:moveTo>
                  <a:lnTo>
                    <a:pt x="366318" y="0"/>
                  </a:lnTo>
                  <a:lnTo>
                    <a:pt x="366318" y="12636"/>
                  </a:lnTo>
                  <a:lnTo>
                    <a:pt x="378955" y="12636"/>
                  </a:lnTo>
                  <a:lnTo>
                    <a:pt x="378955" y="0"/>
                  </a:lnTo>
                  <a:close/>
                </a:path>
                <a:path w="619125" h="50800">
                  <a:moveTo>
                    <a:pt x="416839" y="0"/>
                  </a:moveTo>
                  <a:lnTo>
                    <a:pt x="404215" y="0"/>
                  </a:lnTo>
                  <a:lnTo>
                    <a:pt x="391579" y="0"/>
                  </a:lnTo>
                  <a:lnTo>
                    <a:pt x="391579" y="12636"/>
                  </a:lnTo>
                  <a:lnTo>
                    <a:pt x="378955" y="12636"/>
                  </a:lnTo>
                  <a:lnTo>
                    <a:pt x="378955" y="25260"/>
                  </a:lnTo>
                  <a:lnTo>
                    <a:pt x="366331" y="25260"/>
                  </a:lnTo>
                  <a:lnTo>
                    <a:pt x="353695" y="25260"/>
                  </a:lnTo>
                  <a:lnTo>
                    <a:pt x="353695" y="37896"/>
                  </a:lnTo>
                  <a:lnTo>
                    <a:pt x="366318" y="37896"/>
                  </a:lnTo>
                  <a:lnTo>
                    <a:pt x="378955" y="37896"/>
                  </a:lnTo>
                  <a:lnTo>
                    <a:pt x="378955" y="25273"/>
                  </a:lnTo>
                  <a:lnTo>
                    <a:pt x="391579" y="25273"/>
                  </a:lnTo>
                  <a:lnTo>
                    <a:pt x="404215" y="25273"/>
                  </a:lnTo>
                  <a:lnTo>
                    <a:pt x="404215" y="37896"/>
                  </a:lnTo>
                  <a:lnTo>
                    <a:pt x="416839" y="37896"/>
                  </a:lnTo>
                  <a:lnTo>
                    <a:pt x="416839" y="25273"/>
                  </a:lnTo>
                  <a:lnTo>
                    <a:pt x="416839" y="12636"/>
                  </a:lnTo>
                  <a:lnTo>
                    <a:pt x="416839" y="0"/>
                  </a:lnTo>
                  <a:close/>
                </a:path>
                <a:path w="619125" h="50800">
                  <a:moveTo>
                    <a:pt x="480009" y="12636"/>
                  </a:moveTo>
                  <a:lnTo>
                    <a:pt x="467372" y="12636"/>
                  </a:lnTo>
                  <a:lnTo>
                    <a:pt x="467372" y="25260"/>
                  </a:lnTo>
                  <a:lnTo>
                    <a:pt x="454748" y="25260"/>
                  </a:lnTo>
                  <a:lnTo>
                    <a:pt x="454748" y="12636"/>
                  </a:lnTo>
                  <a:lnTo>
                    <a:pt x="442112" y="12636"/>
                  </a:lnTo>
                  <a:lnTo>
                    <a:pt x="429488" y="12636"/>
                  </a:lnTo>
                  <a:lnTo>
                    <a:pt x="429488" y="0"/>
                  </a:lnTo>
                  <a:lnTo>
                    <a:pt x="416852" y="0"/>
                  </a:lnTo>
                  <a:lnTo>
                    <a:pt x="416852" y="12636"/>
                  </a:lnTo>
                  <a:lnTo>
                    <a:pt x="429475" y="12636"/>
                  </a:lnTo>
                  <a:lnTo>
                    <a:pt x="429475" y="25260"/>
                  </a:lnTo>
                  <a:lnTo>
                    <a:pt x="416852" y="25260"/>
                  </a:lnTo>
                  <a:lnTo>
                    <a:pt x="416852" y="37896"/>
                  </a:lnTo>
                  <a:lnTo>
                    <a:pt x="429475" y="37896"/>
                  </a:lnTo>
                  <a:lnTo>
                    <a:pt x="442112" y="37896"/>
                  </a:lnTo>
                  <a:lnTo>
                    <a:pt x="442112" y="25273"/>
                  </a:lnTo>
                  <a:lnTo>
                    <a:pt x="454748" y="25273"/>
                  </a:lnTo>
                  <a:lnTo>
                    <a:pt x="454748" y="37896"/>
                  </a:lnTo>
                  <a:lnTo>
                    <a:pt x="467372" y="37896"/>
                  </a:lnTo>
                  <a:lnTo>
                    <a:pt x="480009" y="37896"/>
                  </a:lnTo>
                  <a:lnTo>
                    <a:pt x="480009" y="25273"/>
                  </a:lnTo>
                  <a:lnTo>
                    <a:pt x="480009" y="12636"/>
                  </a:lnTo>
                  <a:close/>
                </a:path>
                <a:path w="619125" h="50800">
                  <a:moveTo>
                    <a:pt x="517893" y="12636"/>
                  </a:moveTo>
                  <a:lnTo>
                    <a:pt x="505269" y="12636"/>
                  </a:lnTo>
                  <a:lnTo>
                    <a:pt x="492633" y="12636"/>
                  </a:lnTo>
                  <a:lnTo>
                    <a:pt x="492633" y="25260"/>
                  </a:lnTo>
                  <a:lnTo>
                    <a:pt x="492633" y="37896"/>
                  </a:lnTo>
                  <a:lnTo>
                    <a:pt x="505269" y="37896"/>
                  </a:lnTo>
                  <a:lnTo>
                    <a:pt x="517893" y="37896"/>
                  </a:lnTo>
                  <a:lnTo>
                    <a:pt x="517893" y="25273"/>
                  </a:lnTo>
                  <a:lnTo>
                    <a:pt x="517893" y="12636"/>
                  </a:lnTo>
                  <a:close/>
                </a:path>
                <a:path w="619125" h="50800">
                  <a:moveTo>
                    <a:pt x="581050" y="12636"/>
                  </a:moveTo>
                  <a:lnTo>
                    <a:pt x="568426" y="12636"/>
                  </a:lnTo>
                  <a:lnTo>
                    <a:pt x="568426" y="0"/>
                  </a:lnTo>
                  <a:lnTo>
                    <a:pt x="555790" y="0"/>
                  </a:lnTo>
                  <a:lnTo>
                    <a:pt x="555790" y="12636"/>
                  </a:lnTo>
                  <a:lnTo>
                    <a:pt x="543166" y="12636"/>
                  </a:lnTo>
                  <a:lnTo>
                    <a:pt x="543166" y="0"/>
                  </a:lnTo>
                  <a:lnTo>
                    <a:pt x="530529" y="0"/>
                  </a:lnTo>
                  <a:lnTo>
                    <a:pt x="530529" y="12636"/>
                  </a:lnTo>
                  <a:lnTo>
                    <a:pt x="517906" y="12636"/>
                  </a:lnTo>
                  <a:lnTo>
                    <a:pt x="517906" y="25260"/>
                  </a:lnTo>
                  <a:lnTo>
                    <a:pt x="517906" y="37896"/>
                  </a:lnTo>
                  <a:lnTo>
                    <a:pt x="530542" y="37896"/>
                  </a:lnTo>
                  <a:lnTo>
                    <a:pt x="530542" y="25273"/>
                  </a:lnTo>
                  <a:lnTo>
                    <a:pt x="543166" y="25273"/>
                  </a:lnTo>
                  <a:lnTo>
                    <a:pt x="555790" y="25273"/>
                  </a:lnTo>
                  <a:lnTo>
                    <a:pt x="568426" y="25273"/>
                  </a:lnTo>
                  <a:lnTo>
                    <a:pt x="568426" y="37896"/>
                  </a:lnTo>
                  <a:lnTo>
                    <a:pt x="581050" y="37896"/>
                  </a:lnTo>
                  <a:lnTo>
                    <a:pt x="581050" y="25273"/>
                  </a:lnTo>
                  <a:lnTo>
                    <a:pt x="581050" y="12636"/>
                  </a:lnTo>
                  <a:close/>
                </a:path>
                <a:path w="619125" h="50800">
                  <a:moveTo>
                    <a:pt x="618947" y="0"/>
                  </a:moveTo>
                  <a:lnTo>
                    <a:pt x="606323" y="0"/>
                  </a:lnTo>
                  <a:lnTo>
                    <a:pt x="606323" y="12636"/>
                  </a:lnTo>
                  <a:lnTo>
                    <a:pt x="593686" y="12636"/>
                  </a:lnTo>
                  <a:lnTo>
                    <a:pt x="593686" y="25260"/>
                  </a:lnTo>
                  <a:lnTo>
                    <a:pt x="581063" y="25260"/>
                  </a:lnTo>
                  <a:lnTo>
                    <a:pt x="581063" y="37896"/>
                  </a:lnTo>
                  <a:lnTo>
                    <a:pt x="593686" y="37896"/>
                  </a:lnTo>
                  <a:lnTo>
                    <a:pt x="606323" y="37896"/>
                  </a:lnTo>
                  <a:lnTo>
                    <a:pt x="618947" y="37896"/>
                  </a:lnTo>
                  <a:lnTo>
                    <a:pt x="618947" y="25273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98145" y="4898491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23" y="37896"/>
                  </a:moveTo>
                  <a:lnTo>
                    <a:pt x="0" y="37896"/>
                  </a:lnTo>
                  <a:lnTo>
                    <a:pt x="0" y="50533"/>
                  </a:lnTo>
                  <a:lnTo>
                    <a:pt x="12623" y="50533"/>
                  </a:lnTo>
                  <a:lnTo>
                    <a:pt x="12623" y="37896"/>
                  </a:lnTo>
                  <a:close/>
                </a:path>
                <a:path w="619125" h="50800">
                  <a:moveTo>
                    <a:pt x="12623" y="12636"/>
                  </a:moveTo>
                  <a:lnTo>
                    <a:pt x="0" y="12636"/>
                  </a:lnTo>
                  <a:lnTo>
                    <a:pt x="0" y="25273"/>
                  </a:lnTo>
                  <a:lnTo>
                    <a:pt x="12623" y="25273"/>
                  </a:lnTo>
                  <a:lnTo>
                    <a:pt x="12623" y="12636"/>
                  </a:lnTo>
                  <a:close/>
                </a:path>
                <a:path w="619125" h="50800">
                  <a:moveTo>
                    <a:pt x="25273" y="37896"/>
                  </a:moveTo>
                  <a:lnTo>
                    <a:pt x="12636" y="37896"/>
                  </a:lnTo>
                  <a:lnTo>
                    <a:pt x="12636" y="50533"/>
                  </a:lnTo>
                  <a:lnTo>
                    <a:pt x="25273" y="50533"/>
                  </a:lnTo>
                  <a:lnTo>
                    <a:pt x="25273" y="37896"/>
                  </a:lnTo>
                  <a:close/>
                </a:path>
                <a:path w="619125" h="50800">
                  <a:moveTo>
                    <a:pt x="50520" y="25260"/>
                  </a:moveTo>
                  <a:lnTo>
                    <a:pt x="37909" y="25260"/>
                  </a:lnTo>
                  <a:lnTo>
                    <a:pt x="25273" y="25260"/>
                  </a:lnTo>
                  <a:lnTo>
                    <a:pt x="25273" y="12636"/>
                  </a:lnTo>
                  <a:lnTo>
                    <a:pt x="12636" y="12636"/>
                  </a:lnTo>
                  <a:lnTo>
                    <a:pt x="12636" y="25273"/>
                  </a:lnTo>
                  <a:lnTo>
                    <a:pt x="25273" y="25273"/>
                  </a:lnTo>
                  <a:lnTo>
                    <a:pt x="25273" y="37896"/>
                  </a:lnTo>
                  <a:lnTo>
                    <a:pt x="37896" y="37896"/>
                  </a:lnTo>
                  <a:lnTo>
                    <a:pt x="37896" y="50533"/>
                  </a:lnTo>
                  <a:lnTo>
                    <a:pt x="50520" y="50533"/>
                  </a:lnTo>
                  <a:lnTo>
                    <a:pt x="50520" y="37896"/>
                  </a:lnTo>
                  <a:lnTo>
                    <a:pt x="50520" y="25260"/>
                  </a:lnTo>
                  <a:close/>
                </a:path>
                <a:path w="619125" h="50800">
                  <a:moveTo>
                    <a:pt x="88417" y="25260"/>
                  </a:moveTo>
                  <a:lnTo>
                    <a:pt x="75806" y="25260"/>
                  </a:lnTo>
                  <a:lnTo>
                    <a:pt x="63169" y="25260"/>
                  </a:lnTo>
                  <a:lnTo>
                    <a:pt x="63169" y="37896"/>
                  </a:lnTo>
                  <a:lnTo>
                    <a:pt x="50533" y="37896"/>
                  </a:lnTo>
                  <a:lnTo>
                    <a:pt x="50533" y="50533"/>
                  </a:lnTo>
                  <a:lnTo>
                    <a:pt x="63169" y="50533"/>
                  </a:lnTo>
                  <a:lnTo>
                    <a:pt x="75806" y="50533"/>
                  </a:lnTo>
                  <a:lnTo>
                    <a:pt x="75806" y="37896"/>
                  </a:lnTo>
                  <a:lnTo>
                    <a:pt x="88417" y="37896"/>
                  </a:lnTo>
                  <a:lnTo>
                    <a:pt x="88417" y="25260"/>
                  </a:lnTo>
                  <a:close/>
                </a:path>
                <a:path w="619125" h="50800">
                  <a:moveTo>
                    <a:pt x="113690" y="37896"/>
                  </a:moveTo>
                  <a:lnTo>
                    <a:pt x="101066" y="37896"/>
                  </a:lnTo>
                  <a:lnTo>
                    <a:pt x="88430" y="37896"/>
                  </a:lnTo>
                  <a:lnTo>
                    <a:pt x="88430" y="50533"/>
                  </a:lnTo>
                  <a:lnTo>
                    <a:pt x="101053" y="50533"/>
                  </a:lnTo>
                  <a:lnTo>
                    <a:pt x="113690" y="50533"/>
                  </a:lnTo>
                  <a:lnTo>
                    <a:pt x="113690" y="37896"/>
                  </a:lnTo>
                  <a:close/>
                </a:path>
                <a:path w="619125" h="50800">
                  <a:moveTo>
                    <a:pt x="151587" y="12636"/>
                  </a:moveTo>
                  <a:lnTo>
                    <a:pt x="138963" y="12636"/>
                  </a:lnTo>
                  <a:lnTo>
                    <a:pt x="126326" y="12636"/>
                  </a:lnTo>
                  <a:lnTo>
                    <a:pt x="126326" y="25260"/>
                  </a:lnTo>
                  <a:lnTo>
                    <a:pt x="113690" y="25260"/>
                  </a:lnTo>
                  <a:lnTo>
                    <a:pt x="113690" y="37896"/>
                  </a:lnTo>
                  <a:lnTo>
                    <a:pt x="126326" y="37896"/>
                  </a:lnTo>
                  <a:lnTo>
                    <a:pt x="126326" y="50533"/>
                  </a:lnTo>
                  <a:lnTo>
                    <a:pt x="138950" y="50533"/>
                  </a:lnTo>
                  <a:lnTo>
                    <a:pt x="151587" y="50533"/>
                  </a:lnTo>
                  <a:lnTo>
                    <a:pt x="151587" y="37896"/>
                  </a:lnTo>
                  <a:lnTo>
                    <a:pt x="151587" y="25273"/>
                  </a:lnTo>
                  <a:lnTo>
                    <a:pt x="151587" y="12636"/>
                  </a:lnTo>
                  <a:close/>
                </a:path>
                <a:path w="619125" h="50800">
                  <a:moveTo>
                    <a:pt x="214744" y="12636"/>
                  </a:moveTo>
                  <a:lnTo>
                    <a:pt x="202107" y="12636"/>
                  </a:lnTo>
                  <a:lnTo>
                    <a:pt x="202107" y="25260"/>
                  </a:lnTo>
                  <a:lnTo>
                    <a:pt x="189484" y="25260"/>
                  </a:lnTo>
                  <a:lnTo>
                    <a:pt x="189484" y="12636"/>
                  </a:lnTo>
                  <a:lnTo>
                    <a:pt x="176847" y="12636"/>
                  </a:lnTo>
                  <a:lnTo>
                    <a:pt x="176847" y="25273"/>
                  </a:lnTo>
                  <a:lnTo>
                    <a:pt x="189484" y="25273"/>
                  </a:lnTo>
                  <a:lnTo>
                    <a:pt x="189484" y="37896"/>
                  </a:lnTo>
                  <a:lnTo>
                    <a:pt x="176847" y="37896"/>
                  </a:lnTo>
                  <a:lnTo>
                    <a:pt x="176847" y="50533"/>
                  </a:lnTo>
                  <a:lnTo>
                    <a:pt x="189484" y="50533"/>
                  </a:lnTo>
                  <a:lnTo>
                    <a:pt x="202107" y="50533"/>
                  </a:lnTo>
                  <a:lnTo>
                    <a:pt x="214744" y="50533"/>
                  </a:lnTo>
                  <a:lnTo>
                    <a:pt x="214744" y="37896"/>
                  </a:lnTo>
                  <a:lnTo>
                    <a:pt x="202120" y="37896"/>
                  </a:lnTo>
                  <a:lnTo>
                    <a:pt x="202120" y="25273"/>
                  </a:lnTo>
                  <a:lnTo>
                    <a:pt x="214744" y="25273"/>
                  </a:lnTo>
                  <a:lnTo>
                    <a:pt x="214744" y="12636"/>
                  </a:lnTo>
                  <a:close/>
                </a:path>
                <a:path w="619125" h="50800">
                  <a:moveTo>
                    <a:pt x="277901" y="12636"/>
                  </a:moveTo>
                  <a:lnTo>
                    <a:pt x="277901" y="12636"/>
                  </a:lnTo>
                  <a:lnTo>
                    <a:pt x="227368" y="12636"/>
                  </a:lnTo>
                  <a:lnTo>
                    <a:pt x="227368" y="25260"/>
                  </a:lnTo>
                  <a:lnTo>
                    <a:pt x="227368" y="37896"/>
                  </a:lnTo>
                  <a:lnTo>
                    <a:pt x="240004" y="37896"/>
                  </a:lnTo>
                  <a:lnTo>
                    <a:pt x="240004" y="50533"/>
                  </a:lnTo>
                  <a:lnTo>
                    <a:pt x="252641" y="50533"/>
                  </a:lnTo>
                  <a:lnTo>
                    <a:pt x="252641" y="37896"/>
                  </a:lnTo>
                  <a:lnTo>
                    <a:pt x="265264" y="37896"/>
                  </a:lnTo>
                  <a:lnTo>
                    <a:pt x="277901" y="37896"/>
                  </a:lnTo>
                  <a:lnTo>
                    <a:pt x="277901" y="25273"/>
                  </a:lnTo>
                  <a:lnTo>
                    <a:pt x="277901" y="12636"/>
                  </a:lnTo>
                  <a:close/>
                </a:path>
                <a:path w="619125" h="50800">
                  <a:moveTo>
                    <a:pt x="315798" y="0"/>
                  </a:moveTo>
                  <a:lnTo>
                    <a:pt x="303161" y="0"/>
                  </a:lnTo>
                  <a:lnTo>
                    <a:pt x="303161" y="12636"/>
                  </a:lnTo>
                  <a:lnTo>
                    <a:pt x="290537" y="12636"/>
                  </a:lnTo>
                  <a:lnTo>
                    <a:pt x="290537" y="25273"/>
                  </a:lnTo>
                  <a:lnTo>
                    <a:pt x="303161" y="25273"/>
                  </a:lnTo>
                  <a:lnTo>
                    <a:pt x="315798" y="25273"/>
                  </a:lnTo>
                  <a:lnTo>
                    <a:pt x="315798" y="12636"/>
                  </a:lnTo>
                  <a:lnTo>
                    <a:pt x="315798" y="0"/>
                  </a:lnTo>
                  <a:close/>
                </a:path>
                <a:path w="619125" h="50800">
                  <a:moveTo>
                    <a:pt x="353682" y="0"/>
                  </a:moveTo>
                  <a:lnTo>
                    <a:pt x="341058" y="0"/>
                  </a:lnTo>
                  <a:lnTo>
                    <a:pt x="328422" y="0"/>
                  </a:lnTo>
                  <a:lnTo>
                    <a:pt x="328422" y="12636"/>
                  </a:lnTo>
                  <a:lnTo>
                    <a:pt x="328422" y="25273"/>
                  </a:lnTo>
                  <a:lnTo>
                    <a:pt x="341058" y="25273"/>
                  </a:lnTo>
                  <a:lnTo>
                    <a:pt x="341058" y="37896"/>
                  </a:lnTo>
                  <a:lnTo>
                    <a:pt x="353682" y="37896"/>
                  </a:lnTo>
                  <a:lnTo>
                    <a:pt x="353682" y="25260"/>
                  </a:lnTo>
                  <a:lnTo>
                    <a:pt x="341058" y="25260"/>
                  </a:lnTo>
                  <a:lnTo>
                    <a:pt x="341058" y="12636"/>
                  </a:lnTo>
                  <a:lnTo>
                    <a:pt x="353682" y="12636"/>
                  </a:lnTo>
                  <a:lnTo>
                    <a:pt x="353682" y="0"/>
                  </a:lnTo>
                  <a:close/>
                </a:path>
                <a:path w="619125" h="50800">
                  <a:moveTo>
                    <a:pt x="391591" y="12636"/>
                  </a:moveTo>
                  <a:lnTo>
                    <a:pt x="378955" y="12636"/>
                  </a:lnTo>
                  <a:lnTo>
                    <a:pt x="378955" y="25260"/>
                  </a:lnTo>
                  <a:lnTo>
                    <a:pt x="366331" y="25260"/>
                  </a:lnTo>
                  <a:lnTo>
                    <a:pt x="366331" y="12636"/>
                  </a:lnTo>
                  <a:lnTo>
                    <a:pt x="353695" y="12636"/>
                  </a:lnTo>
                  <a:lnTo>
                    <a:pt x="353695" y="25260"/>
                  </a:lnTo>
                  <a:lnTo>
                    <a:pt x="353695" y="37896"/>
                  </a:lnTo>
                  <a:lnTo>
                    <a:pt x="366318" y="37896"/>
                  </a:lnTo>
                  <a:lnTo>
                    <a:pt x="378955" y="37896"/>
                  </a:lnTo>
                  <a:lnTo>
                    <a:pt x="378955" y="25273"/>
                  </a:lnTo>
                  <a:lnTo>
                    <a:pt x="391591" y="25273"/>
                  </a:lnTo>
                  <a:lnTo>
                    <a:pt x="391591" y="12636"/>
                  </a:lnTo>
                  <a:close/>
                </a:path>
                <a:path w="619125" h="50800">
                  <a:moveTo>
                    <a:pt x="442112" y="0"/>
                  </a:moveTo>
                  <a:lnTo>
                    <a:pt x="429488" y="0"/>
                  </a:lnTo>
                  <a:lnTo>
                    <a:pt x="416852" y="0"/>
                  </a:lnTo>
                  <a:lnTo>
                    <a:pt x="416852" y="12636"/>
                  </a:lnTo>
                  <a:lnTo>
                    <a:pt x="416852" y="25273"/>
                  </a:lnTo>
                  <a:lnTo>
                    <a:pt x="429488" y="25273"/>
                  </a:lnTo>
                  <a:lnTo>
                    <a:pt x="429488" y="12636"/>
                  </a:lnTo>
                  <a:lnTo>
                    <a:pt x="442112" y="12636"/>
                  </a:lnTo>
                  <a:lnTo>
                    <a:pt x="442112" y="0"/>
                  </a:lnTo>
                  <a:close/>
                </a:path>
                <a:path w="619125" h="50800">
                  <a:moveTo>
                    <a:pt x="517893" y="12636"/>
                  </a:moveTo>
                  <a:lnTo>
                    <a:pt x="505269" y="12636"/>
                  </a:lnTo>
                  <a:lnTo>
                    <a:pt x="492645" y="12636"/>
                  </a:lnTo>
                  <a:lnTo>
                    <a:pt x="492645" y="0"/>
                  </a:lnTo>
                  <a:lnTo>
                    <a:pt x="480009" y="0"/>
                  </a:lnTo>
                  <a:lnTo>
                    <a:pt x="467372" y="0"/>
                  </a:lnTo>
                  <a:lnTo>
                    <a:pt x="454748" y="0"/>
                  </a:lnTo>
                  <a:lnTo>
                    <a:pt x="454748" y="12636"/>
                  </a:lnTo>
                  <a:lnTo>
                    <a:pt x="442112" y="12636"/>
                  </a:lnTo>
                  <a:lnTo>
                    <a:pt x="442112" y="25260"/>
                  </a:lnTo>
                  <a:lnTo>
                    <a:pt x="442112" y="37896"/>
                  </a:lnTo>
                  <a:lnTo>
                    <a:pt x="454748" y="37896"/>
                  </a:lnTo>
                  <a:lnTo>
                    <a:pt x="454748" y="25273"/>
                  </a:lnTo>
                  <a:lnTo>
                    <a:pt x="467372" y="25273"/>
                  </a:lnTo>
                  <a:lnTo>
                    <a:pt x="480009" y="25273"/>
                  </a:lnTo>
                  <a:lnTo>
                    <a:pt x="492633" y="25273"/>
                  </a:lnTo>
                  <a:lnTo>
                    <a:pt x="492633" y="37896"/>
                  </a:lnTo>
                  <a:lnTo>
                    <a:pt x="505269" y="37896"/>
                  </a:lnTo>
                  <a:lnTo>
                    <a:pt x="505269" y="25273"/>
                  </a:lnTo>
                  <a:lnTo>
                    <a:pt x="517893" y="25273"/>
                  </a:lnTo>
                  <a:lnTo>
                    <a:pt x="517893" y="12636"/>
                  </a:lnTo>
                  <a:close/>
                </a:path>
                <a:path w="619125" h="50800">
                  <a:moveTo>
                    <a:pt x="530542" y="12636"/>
                  </a:moveTo>
                  <a:lnTo>
                    <a:pt x="517906" y="12636"/>
                  </a:lnTo>
                  <a:lnTo>
                    <a:pt x="517906" y="25273"/>
                  </a:lnTo>
                  <a:lnTo>
                    <a:pt x="530542" y="25273"/>
                  </a:lnTo>
                  <a:lnTo>
                    <a:pt x="530542" y="12636"/>
                  </a:lnTo>
                  <a:close/>
                </a:path>
                <a:path w="619125" h="50800">
                  <a:moveTo>
                    <a:pt x="581050" y="0"/>
                  </a:moveTo>
                  <a:lnTo>
                    <a:pt x="568426" y="0"/>
                  </a:lnTo>
                  <a:lnTo>
                    <a:pt x="555802" y="0"/>
                  </a:lnTo>
                  <a:lnTo>
                    <a:pt x="543166" y="0"/>
                  </a:lnTo>
                  <a:lnTo>
                    <a:pt x="543166" y="12636"/>
                  </a:lnTo>
                  <a:lnTo>
                    <a:pt x="543166" y="25260"/>
                  </a:lnTo>
                  <a:lnTo>
                    <a:pt x="543166" y="37896"/>
                  </a:lnTo>
                  <a:lnTo>
                    <a:pt x="555802" y="37896"/>
                  </a:lnTo>
                  <a:lnTo>
                    <a:pt x="555802" y="25273"/>
                  </a:lnTo>
                  <a:lnTo>
                    <a:pt x="555802" y="12636"/>
                  </a:lnTo>
                  <a:lnTo>
                    <a:pt x="568426" y="12636"/>
                  </a:lnTo>
                  <a:lnTo>
                    <a:pt x="568426" y="25260"/>
                  </a:lnTo>
                  <a:lnTo>
                    <a:pt x="568426" y="37896"/>
                  </a:lnTo>
                  <a:lnTo>
                    <a:pt x="581050" y="37896"/>
                  </a:lnTo>
                  <a:lnTo>
                    <a:pt x="581050" y="25273"/>
                  </a:lnTo>
                  <a:lnTo>
                    <a:pt x="581050" y="12636"/>
                  </a:lnTo>
                  <a:lnTo>
                    <a:pt x="581050" y="0"/>
                  </a:lnTo>
                  <a:close/>
                </a:path>
                <a:path w="619125" h="50800">
                  <a:moveTo>
                    <a:pt x="618947" y="25260"/>
                  </a:moveTo>
                  <a:lnTo>
                    <a:pt x="606323" y="25260"/>
                  </a:lnTo>
                  <a:lnTo>
                    <a:pt x="593686" y="25260"/>
                  </a:lnTo>
                  <a:lnTo>
                    <a:pt x="593686" y="37896"/>
                  </a:lnTo>
                  <a:lnTo>
                    <a:pt x="606323" y="37896"/>
                  </a:lnTo>
                  <a:lnTo>
                    <a:pt x="618947" y="37896"/>
                  </a:lnTo>
                  <a:lnTo>
                    <a:pt x="618947" y="25260"/>
                  </a:lnTo>
                  <a:close/>
                </a:path>
                <a:path w="619125" h="50800">
                  <a:moveTo>
                    <a:pt x="618947" y="0"/>
                  </a:moveTo>
                  <a:lnTo>
                    <a:pt x="606323" y="0"/>
                  </a:lnTo>
                  <a:lnTo>
                    <a:pt x="606323" y="12636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98145" y="4936388"/>
              <a:ext cx="593725" cy="38100"/>
            </a:xfrm>
            <a:custGeom>
              <a:avLst/>
              <a:gdLst/>
              <a:ahLst/>
              <a:cxnLst/>
              <a:rect l="l" t="t" r="r" b="b"/>
              <a:pathLst>
                <a:path w="593725" h="38100">
                  <a:moveTo>
                    <a:pt x="12623" y="12623"/>
                  </a:moveTo>
                  <a:lnTo>
                    <a:pt x="0" y="12623"/>
                  </a:lnTo>
                  <a:lnTo>
                    <a:pt x="0" y="25260"/>
                  </a:lnTo>
                  <a:lnTo>
                    <a:pt x="12623" y="25260"/>
                  </a:lnTo>
                  <a:lnTo>
                    <a:pt x="12623" y="12623"/>
                  </a:lnTo>
                  <a:close/>
                </a:path>
                <a:path w="593725" h="38100">
                  <a:moveTo>
                    <a:pt x="50520" y="12623"/>
                  </a:moveTo>
                  <a:lnTo>
                    <a:pt x="37909" y="12623"/>
                  </a:lnTo>
                  <a:lnTo>
                    <a:pt x="25273" y="12623"/>
                  </a:lnTo>
                  <a:lnTo>
                    <a:pt x="12636" y="12623"/>
                  </a:lnTo>
                  <a:lnTo>
                    <a:pt x="12636" y="25260"/>
                  </a:lnTo>
                  <a:lnTo>
                    <a:pt x="25273" y="25260"/>
                  </a:lnTo>
                  <a:lnTo>
                    <a:pt x="25273" y="37909"/>
                  </a:lnTo>
                  <a:lnTo>
                    <a:pt x="37909" y="37909"/>
                  </a:lnTo>
                  <a:lnTo>
                    <a:pt x="37909" y="25260"/>
                  </a:lnTo>
                  <a:lnTo>
                    <a:pt x="50520" y="25260"/>
                  </a:lnTo>
                  <a:lnTo>
                    <a:pt x="50520" y="12623"/>
                  </a:lnTo>
                  <a:close/>
                </a:path>
                <a:path w="593725" h="38100">
                  <a:moveTo>
                    <a:pt x="88417" y="12623"/>
                  </a:moveTo>
                  <a:lnTo>
                    <a:pt x="75806" y="12623"/>
                  </a:lnTo>
                  <a:lnTo>
                    <a:pt x="63169" y="12623"/>
                  </a:lnTo>
                  <a:lnTo>
                    <a:pt x="50533" y="12623"/>
                  </a:lnTo>
                  <a:lnTo>
                    <a:pt x="50533" y="25260"/>
                  </a:lnTo>
                  <a:lnTo>
                    <a:pt x="50533" y="37909"/>
                  </a:lnTo>
                  <a:lnTo>
                    <a:pt x="63169" y="37909"/>
                  </a:lnTo>
                  <a:lnTo>
                    <a:pt x="63169" y="25260"/>
                  </a:lnTo>
                  <a:lnTo>
                    <a:pt x="75793" y="25260"/>
                  </a:lnTo>
                  <a:lnTo>
                    <a:pt x="88417" y="25260"/>
                  </a:lnTo>
                  <a:lnTo>
                    <a:pt x="88417" y="12623"/>
                  </a:lnTo>
                  <a:close/>
                </a:path>
                <a:path w="593725" h="38100">
                  <a:moveTo>
                    <a:pt x="138963" y="12623"/>
                  </a:moveTo>
                  <a:lnTo>
                    <a:pt x="138963" y="12623"/>
                  </a:lnTo>
                  <a:lnTo>
                    <a:pt x="88430" y="12623"/>
                  </a:lnTo>
                  <a:lnTo>
                    <a:pt x="88430" y="25260"/>
                  </a:lnTo>
                  <a:lnTo>
                    <a:pt x="101053" y="25260"/>
                  </a:lnTo>
                  <a:lnTo>
                    <a:pt x="101053" y="37909"/>
                  </a:lnTo>
                  <a:lnTo>
                    <a:pt x="113690" y="37909"/>
                  </a:lnTo>
                  <a:lnTo>
                    <a:pt x="126326" y="37909"/>
                  </a:lnTo>
                  <a:lnTo>
                    <a:pt x="138963" y="37909"/>
                  </a:lnTo>
                  <a:lnTo>
                    <a:pt x="138963" y="25260"/>
                  </a:lnTo>
                  <a:lnTo>
                    <a:pt x="138963" y="12623"/>
                  </a:lnTo>
                  <a:close/>
                </a:path>
                <a:path w="593725" h="38100">
                  <a:moveTo>
                    <a:pt x="176847" y="25260"/>
                  </a:moveTo>
                  <a:lnTo>
                    <a:pt x="164223" y="25260"/>
                  </a:lnTo>
                  <a:lnTo>
                    <a:pt x="151587" y="25260"/>
                  </a:lnTo>
                  <a:lnTo>
                    <a:pt x="151587" y="37909"/>
                  </a:lnTo>
                  <a:lnTo>
                    <a:pt x="164211" y="37909"/>
                  </a:lnTo>
                  <a:lnTo>
                    <a:pt x="176847" y="37909"/>
                  </a:lnTo>
                  <a:lnTo>
                    <a:pt x="176847" y="25260"/>
                  </a:lnTo>
                  <a:close/>
                </a:path>
                <a:path w="593725" h="38100">
                  <a:moveTo>
                    <a:pt x="214744" y="25260"/>
                  </a:moveTo>
                  <a:lnTo>
                    <a:pt x="202120" y="25260"/>
                  </a:lnTo>
                  <a:lnTo>
                    <a:pt x="202120" y="12623"/>
                  </a:lnTo>
                  <a:lnTo>
                    <a:pt x="189484" y="12623"/>
                  </a:lnTo>
                  <a:lnTo>
                    <a:pt x="189484" y="25260"/>
                  </a:lnTo>
                  <a:lnTo>
                    <a:pt x="189484" y="37909"/>
                  </a:lnTo>
                  <a:lnTo>
                    <a:pt x="202107" y="37909"/>
                  </a:lnTo>
                  <a:lnTo>
                    <a:pt x="214744" y="37909"/>
                  </a:lnTo>
                  <a:lnTo>
                    <a:pt x="214744" y="25260"/>
                  </a:lnTo>
                  <a:close/>
                </a:path>
                <a:path w="593725" h="38100">
                  <a:moveTo>
                    <a:pt x="252641" y="0"/>
                  </a:moveTo>
                  <a:lnTo>
                    <a:pt x="240004" y="0"/>
                  </a:lnTo>
                  <a:lnTo>
                    <a:pt x="240004" y="12623"/>
                  </a:lnTo>
                  <a:lnTo>
                    <a:pt x="227380" y="12623"/>
                  </a:lnTo>
                  <a:lnTo>
                    <a:pt x="214744" y="12623"/>
                  </a:lnTo>
                  <a:lnTo>
                    <a:pt x="214744" y="25260"/>
                  </a:lnTo>
                  <a:lnTo>
                    <a:pt x="227368" y="25260"/>
                  </a:lnTo>
                  <a:lnTo>
                    <a:pt x="227368" y="37909"/>
                  </a:lnTo>
                  <a:lnTo>
                    <a:pt x="240004" y="37909"/>
                  </a:lnTo>
                  <a:lnTo>
                    <a:pt x="240004" y="25260"/>
                  </a:lnTo>
                  <a:lnTo>
                    <a:pt x="252641" y="25260"/>
                  </a:lnTo>
                  <a:lnTo>
                    <a:pt x="252641" y="12636"/>
                  </a:lnTo>
                  <a:lnTo>
                    <a:pt x="252641" y="0"/>
                  </a:lnTo>
                  <a:close/>
                </a:path>
                <a:path w="593725" h="38100">
                  <a:moveTo>
                    <a:pt x="353682" y="0"/>
                  </a:moveTo>
                  <a:lnTo>
                    <a:pt x="341058" y="0"/>
                  </a:lnTo>
                  <a:lnTo>
                    <a:pt x="341058" y="12623"/>
                  </a:lnTo>
                  <a:lnTo>
                    <a:pt x="328434" y="12623"/>
                  </a:lnTo>
                  <a:lnTo>
                    <a:pt x="315798" y="12623"/>
                  </a:lnTo>
                  <a:lnTo>
                    <a:pt x="315798" y="0"/>
                  </a:lnTo>
                  <a:lnTo>
                    <a:pt x="303161" y="0"/>
                  </a:lnTo>
                  <a:lnTo>
                    <a:pt x="303161" y="12623"/>
                  </a:lnTo>
                  <a:lnTo>
                    <a:pt x="290537" y="12623"/>
                  </a:lnTo>
                  <a:lnTo>
                    <a:pt x="277901" y="12623"/>
                  </a:lnTo>
                  <a:lnTo>
                    <a:pt x="277901" y="25260"/>
                  </a:lnTo>
                  <a:lnTo>
                    <a:pt x="265277" y="25260"/>
                  </a:lnTo>
                  <a:lnTo>
                    <a:pt x="252641" y="25260"/>
                  </a:lnTo>
                  <a:lnTo>
                    <a:pt x="252641" y="37909"/>
                  </a:lnTo>
                  <a:lnTo>
                    <a:pt x="265264" y="37909"/>
                  </a:lnTo>
                  <a:lnTo>
                    <a:pt x="277901" y="37909"/>
                  </a:lnTo>
                  <a:lnTo>
                    <a:pt x="290537" y="37909"/>
                  </a:lnTo>
                  <a:lnTo>
                    <a:pt x="290537" y="25260"/>
                  </a:lnTo>
                  <a:lnTo>
                    <a:pt x="303161" y="25260"/>
                  </a:lnTo>
                  <a:lnTo>
                    <a:pt x="315798" y="25260"/>
                  </a:lnTo>
                  <a:lnTo>
                    <a:pt x="328422" y="25260"/>
                  </a:lnTo>
                  <a:lnTo>
                    <a:pt x="328422" y="37909"/>
                  </a:lnTo>
                  <a:lnTo>
                    <a:pt x="341058" y="37909"/>
                  </a:lnTo>
                  <a:lnTo>
                    <a:pt x="353682" y="37909"/>
                  </a:lnTo>
                  <a:lnTo>
                    <a:pt x="353682" y="25260"/>
                  </a:lnTo>
                  <a:lnTo>
                    <a:pt x="353682" y="12636"/>
                  </a:lnTo>
                  <a:lnTo>
                    <a:pt x="353682" y="0"/>
                  </a:lnTo>
                  <a:close/>
                </a:path>
                <a:path w="593725" h="38100">
                  <a:moveTo>
                    <a:pt x="416839" y="0"/>
                  </a:moveTo>
                  <a:lnTo>
                    <a:pt x="404215" y="0"/>
                  </a:lnTo>
                  <a:lnTo>
                    <a:pt x="391591" y="0"/>
                  </a:lnTo>
                  <a:lnTo>
                    <a:pt x="378955" y="0"/>
                  </a:lnTo>
                  <a:lnTo>
                    <a:pt x="378955" y="12623"/>
                  </a:lnTo>
                  <a:lnTo>
                    <a:pt x="366318" y="12623"/>
                  </a:lnTo>
                  <a:lnTo>
                    <a:pt x="366318" y="25260"/>
                  </a:lnTo>
                  <a:lnTo>
                    <a:pt x="366318" y="37909"/>
                  </a:lnTo>
                  <a:lnTo>
                    <a:pt x="378955" y="37909"/>
                  </a:lnTo>
                  <a:lnTo>
                    <a:pt x="378955" y="25260"/>
                  </a:lnTo>
                  <a:lnTo>
                    <a:pt x="391579" y="25260"/>
                  </a:lnTo>
                  <a:lnTo>
                    <a:pt x="404215" y="25260"/>
                  </a:lnTo>
                  <a:lnTo>
                    <a:pt x="404215" y="37909"/>
                  </a:lnTo>
                  <a:lnTo>
                    <a:pt x="416839" y="37909"/>
                  </a:lnTo>
                  <a:lnTo>
                    <a:pt x="416839" y="25260"/>
                  </a:lnTo>
                  <a:lnTo>
                    <a:pt x="416839" y="12636"/>
                  </a:lnTo>
                  <a:lnTo>
                    <a:pt x="416839" y="0"/>
                  </a:lnTo>
                  <a:close/>
                </a:path>
                <a:path w="593725" h="38100">
                  <a:moveTo>
                    <a:pt x="454748" y="0"/>
                  </a:moveTo>
                  <a:lnTo>
                    <a:pt x="442112" y="0"/>
                  </a:lnTo>
                  <a:lnTo>
                    <a:pt x="442112" y="12623"/>
                  </a:lnTo>
                  <a:lnTo>
                    <a:pt x="429475" y="12623"/>
                  </a:lnTo>
                  <a:lnTo>
                    <a:pt x="429475" y="25260"/>
                  </a:lnTo>
                  <a:lnTo>
                    <a:pt x="416852" y="25260"/>
                  </a:lnTo>
                  <a:lnTo>
                    <a:pt x="416852" y="37909"/>
                  </a:lnTo>
                  <a:lnTo>
                    <a:pt x="429475" y="37909"/>
                  </a:lnTo>
                  <a:lnTo>
                    <a:pt x="442112" y="37909"/>
                  </a:lnTo>
                  <a:lnTo>
                    <a:pt x="442112" y="25260"/>
                  </a:lnTo>
                  <a:lnTo>
                    <a:pt x="454748" y="25260"/>
                  </a:lnTo>
                  <a:lnTo>
                    <a:pt x="454748" y="12636"/>
                  </a:lnTo>
                  <a:lnTo>
                    <a:pt x="454748" y="0"/>
                  </a:lnTo>
                  <a:close/>
                </a:path>
                <a:path w="593725" h="38100">
                  <a:moveTo>
                    <a:pt x="467372" y="25260"/>
                  </a:moveTo>
                  <a:lnTo>
                    <a:pt x="454748" y="25260"/>
                  </a:lnTo>
                  <a:lnTo>
                    <a:pt x="454748" y="37909"/>
                  </a:lnTo>
                  <a:lnTo>
                    <a:pt x="467372" y="37909"/>
                  </a:lnTo>
                  <a:lnTo>
                    <a:pt x="467372" y="25260"/>
                  </a:lnTo>
                  <a:close/>
                </a:path>
                <a:path w="593725" h="38100">
                  <a:moveTo>
                    <a:pt x="480009" y="0"/>
                  </a:moveTo>
                  <a:lnTo>
                    <a:pt x="467372" y="0"/>
                  </a:lnTo>
                  <a:lnTo>
                    <a:pt x="467372" y="12623"/>
                  </a:lnTo>
                  <a:lnTo>
                    <a:pt x="467372" y="25260"/>
                  </a:lnTo>
                  <a:lnTo>
                    <a:pt x="480009" y="25260"/>
                  </a:lnTo>
                  <a:lnTo>
                    <a:pt x="480009" y="12636"/>
                  </a:lnTo>
                  <a:lnTo>
                    <a:pt x="480009" y="0"/>
                  </a:lnTo>
                  <a:close/>
                </a:path>
                <a:path w="593725" h="38100">
                  <a:moveTo>
                    <a:pt x="517893" y="12623"/>
                  </a:moveTo>
                  <a:lnTo>
                    <a:pt x="505269" y="12623"/>
                  </a:lnTo>
                  <a:lnTo>
                    <a:pt x="492633" y="12623"/>
                  </a:lnTo>
                  <a:lnTo>
                    <a:pt x="492633" y="25260"/>
                  </a:lnTo>
                  <a:lnTo>
                    <a:pt x="492633" y="37909"/>
                  </a:lnTo>
                  <a:lnTo>
                    <a:pt x="505269" y="37909"/>
                  </a:lnTo>
                  <a:lnTo>
                    <a:pt x="517893" y="37909"/>
                  </a:lnTo>
                  <a:lnTo>
                    <a:pt x="517893" y="25260"/>
                  </a:lnTo>
                  <a:lnTo>
                    <a:pt x="517893" y="12623"/>
                  </a:lnTo>
                  <a:close/>
                </a:path>
                <a:path w="593725" h="38100">
                  <a:moveTo>
                    <a:pt x="581050" y="12623"/>
                  </a:moveTo>
                  <a:lnTo>
                    <a:pt x="568426" y="12623"/>
                  </a:lnTo>
                  <a:lnTo>
                    <a:pt x="568426" y="0"/>
                  </a:lnTo>
                  <a:lnTo>
                    <a:pt x="555802" y="0"/>
                  </a:lnTo>
                  <a:lnTo>
                    <a:pt x="517906" y="0"/>
                  </a:lnTo>
                  <a:lnTo>
                    <a:pt x="517906" y="12623"/>
                  </a:lnTo>
                  <a:lnTo>
                    <a:pt x="517906" y="25260"/>
                  </a:lnTo>
                  <a:lnTo>
                    <a:pt x="530529" y="25260"/>
                  </a:lnTo>
                  <a:lnTo>
                    <a:pt x="543166" y="25260"/>
                  </a:lnTo>
                  <a:lnTo>
                    <a:pt x="555790" y="25260"/>
                  </a:lnTo>
                  <a:lnTo>
                    <a:pt x="555790" y="37909"/>
                  </a:lnTo>
                  <a:lnTo>
                    <a:pt x="568426" y="37909"/>
                  </a:lnTo>
                  <a:lnTo>
                    <a:pt x="568426" y="25260"/>
                  </a:lnTo>
                  <a:lnTo>
                    <a:pt x="581050" y="25260"/>
                  </a:lnTo>
                  <a:lnTo>
                    <a:pt x="581050" y="12623"/>
                  </a:lnTo>
                  <a:close/>
                </a:path>
                <a:path w="593725" h="38100">
                  <a:moveTo>
                    <a:pt x="593699" y="0"/>
                  </a:moveTo>
                  <a:lnTo>
                    <a:pt x="581063" y="0"/>
                  </a:lnTo>
                  <a:lnTo>
                    <a:pt x="581063" y="12636"/>
                  </a:lnTo>
                  <a:lnTo>
                    <a:pt x="593699" y="12636"/>
                  </a:lnTo>
                  <a:lnTo>
                    <a:pt x="59369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98145" y="4961648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23" y="37896"/>
                  </a:moveTo>
                  <a:lnTo>
                    <a:pt x="0" y="37896"/>
                  </a:lnTo>
                  <a:lnTo>
                    <a:pt x="0" y="50533"/>
                  </a:lnTo>
                  <a:lnTo>
                    <a:pt x="12623" y="50533"/>
                  </a:lnTo>
                  <a:lnTo>
                    <a:pt x="12623" y="37896"/>
                  </a:lnTo>
                  <a:close/>
                </a:path>
                <a:path w="619125" h="50800">
                  <a:moveTo>
                    <a:pt x="50520" y="12636"/>
                  </a:moveTo>
                  <a:lnTo>
                    <a:pt x="37909" y="12636"/>
                  </a:lnTo>
                  <a:lnTo>
                    <a:pt x="25273" y="12636"/>
                  </a:lnTo>
                  <a:lnTo>
                    <a:pt x="12636" y="12636"/>
                  </a:lnTo>
                  <a:lnTo>
                    <a:pt x="12636" y="25273"/>
                  </a:lnTo>
                  <a:lnTo>
                    <a:pt x="25273" y="25273"/>
                  </a:lnTo>
                  <a:lnTo>
                    <a:pt x="37896" y="25273"/>
                  </a:lnTo>
                  <a:lnTo>
                    <a:pt x="37896" y="37896"/>
                  </a:lnTo>
                  <a:lnTo>
                    <a:pt x="25273" y="37896"/>
                  </a:lnTo>
                  <a:lnTo>
                    <a:pt x="12636" y="37896"/>
                  </a:lnTo>
                  <a:lnTo>
                    <a:pt x="12636" y="50533"/>
                  </a:lnTo>
                  <a:lnTo>
                    <a:pt x="25273" y="50533"/>
                  </a:lnTo>
                  <a:lnTo>
                    <a:pt x="37909" y="50533"/>
                  </a:lnTo>
                  <a:lnTo>
                    <a:pt x="37909" y="37896"/>
                  </a:lnTo>
                  <a:lnTo>
                    <a:pt x="50520" y="37896"/>
                  </a:lnTo>
                  <a:lnTo>
                    <a:pt x="50520" y="25273"/>
                  </a:lnTo>
                  <a:lnTo>
                    <a:pt x="50520" y="12636"/>
                  </a:lnTo>
                  <a:close/>
                </a:path>
                <a:path w="619125" h="50800">
                  <a:moveTo>
                    <a:pt x="88417" y="37896"/>
                  </a:moveTo>
                  <a:lnTo>
                    <a:pt x="75806" y="37896"/>
                  </a:lnTo>
                  <a:lnTo>
                    <a:pt x="63169" y="37896"/>
                  </a:lnTo>
                  <a:lnTo>
                    <a:pt x="63169" y="25273"/>
                  </a:lnTo>
                  <a:lnTo>
                    <a:pt x="63169" y="12636"/>
                  </a:lnTo>
                  <a:lnTo>
                    <a:pt x="50533" y="12636"/>
                  </a:lnTo>
                  <a:lnTo>
                    <a:pt x="50533" y="25260"/>
                  </a:lnTo>
                  <a:lnTo>
                    <a:pt x="50533" y="37896"/>
                  </a:lnTo>
                  <a:lnTo>
                    <a:pt x="50533" y="50533"/>
                  </a:lnTo>
                  <a:lnTo>
                    <a:pt x="63169" y="50533"/>
                  </a:lnTo>
                  <a:lnTo>
                    <a:pt x="75793" y="50533"/>
                  </a:lnTo>
                  <a:lnTo>
                    <a:pt x="88417" y="50533"/>
                  </a:lnTo>
                  <a:lnTo>
                    <a:pt x="88417" y="37896"/>
                  </a:lnTo>
                  <a:close/>
                </a:path>
                <a:path w="619125" h="50800">
                  <a:moveTo>
                    <a:pt x="88417" y="12636"/>
                  </a:moveTo>
                  <a:lnTo>
                    <a:pt x="75793" y="12636"/>
                  </a:lnTo>
                  <a:lnTo>
                    <a:pt x="75793" y="25273"/>
                  </a:lnTo>
                  <a:lnTo>
                    <a:pt x="88417" y="25273"/>
                  </a:lnTo>
                  <a:lnTo>
                    <a:pt x="88417" y="12636"/>
                  </a:lnTo>
                  <a:close/>
                </a:path>
                <a:path w="619125" h="50800">
                  <a:moveTo>
                    <a:pt x="164223" y="25260"/>
                  </a:moveTo>
                  <a:lnTo>
                    <a:pt x="151587" y="25260"/>
                  </a:lnTo>
                  <a:lnTo>
                    <a:pt x="151587" y="12636"/>
                  </a:lnTo>
                  <a:lnTo>
                    <a:pt x="138963" y="12636"/>
                  </a:lnTo>
                  <a:lnTo>
                    <a:pt x="126326" y="12636"/>
                  </a:lnTo>
                  <a:lnTo>
                    <a:pt x="113690" y="12636"/>
                  </a:lnTo>
                  <a:lnTo>
                    <a:pt x="101053" y="12636"/>
                  </a:lnTo>
                  <a:lnTo>
                    <a:pt x="101053" y="25260"/>
                  </a:lnTo>
                  <a:lnTo>
                    <a:pt x="101053" y="37896"/>
                  </a:lnTo>
                  <a:lnTo>
                    <a:pt x="88430" y="37896"/>
                  </a:lnTo>
                  <a:lnTo>
                    <a:pt x="88430" y="50533"/>
                  </a:lnTo>
                  <a:lnTo>
                    <a:pt x="101053" y="50533"/>
                  </a:lnTo>
                  <a:lnTo>
                    <a:pt x="113690" y="50533"/>
                  </a:lnTo>
                  <a:lnTo>
                    <a:pt x="113690" y="37896"/>
                  </a:lnTo>
                  <a:lnTo>
                    <a:pt x="126326" y="37896"/>
                  </a:lnTo>
                  <a:lnTo>
                    <a:pt x="126326" y="25273"/>
                  </a:lnTo>
                  <a:lnTo>
                    <a:pt x="138950" y="25273"/>
                  </a:lnTo>
                  <a:lnTo>
                    <a:pt x="138950" y="37896"/>
                  </a:lnTo>
                  <a:lnTo>
                    <a:pt x="151587" y="37896"/>
                  </a:lnTo>
                  <a:lnTo>
                    <a:pt x="151587" y="50533"/>
                  </a:lnTo>
                  <a:lnTo>
                    <a:pt x="164223" y="50533"/>
                  </a:lnTo>
                  <a:lnTo>
                    <a:pt x="164223" y="37896"/>
                  </a:lnTo>
                  <a:lnTo>
                    <a:pt x="164223" y="25260"/>
                  </a:lnTo>
                  <a:close/>
                </a:path>
                <a:path w="619125" h="50800">
                  <a:moveTo>
                    <a:pt x="202120" y="12636"/>
                  </a:moveTo>
                  <a:lnTo>
                    <a:pt x="189484" y="12636"/>
                  </a:lnTo>
                  <a:lnTo>
                    <a:pt x="189484" y="25260"/>
                  </a:lnTo>
                  <a:lnTo>
                    <a:pt x="176847" y="25260"/>
                  </a:lnTo>
                  <a:lnTo>
                    <a:pt x="176847" y="37896"/>
                  </a:lnTo>
                  <a:lnTo>
                    <a:pt x="176847" y="50533"/>
                  </a:lnTo>
                  <a:lnTo>
                    <a:pt x="189484" y="50533"/>
                  </a:lnTo>
                  <a:lnTo>
                    <a:pt x="189484" y="37896"/>
                  </a:lnTo>
                  <a:lnTo>
                    <a:pt x="189484" y="25273"/>
                  </a:lnTo>
                  <a:lnTo>
                    <a:pt x="202120" y="25273"/>
                  </a:lnTo>
                  <a:lnTo>
                    <a:pt x="202120" y="12636"/>
                  </a:lnTo>
                  <a:close/>
                </a:path>
                <a:path w="619125" h="50800">
                  <a:moveTo>
                    <a:pt x="290537" y="12636"/>
                  </a:moveTo>
                  <a:lnTo>
                    <a:pt x="277901" y="12636"/>
                  </a:lnTo>
                  <a:lnTo>
                    <a:pt x="265277" y="12636"/>
                  </a:lnTo>
                  <a:lnTo>
                    <a:pt x="252641" y="12636"/>
                  </a:lnTo>
                  <a:lnTo>
                    <a:pt x="252641" y="25260"/>
                  </a:lnTo>
                  <a:lnTo>
                    <a:pt x="240004" y="25260"/>
                  </a:lnTo>
                  <a:lnTo>
                    <a:pt x="240004" y="37896"/>
                  </a:lnTo>
                  <a:lnTo>
                    <a:pt x="227380" y="37896"/>
                  </a:lnTo>
                  <a:lnTo>
                    <a:pt x="227380" y="25260"/>
                  </a:lnTo>
                  <a:lnTo>
                    <a:pt x="214744" y="25260"/>
                  </a:lnTo>
                  <a:lnTo>
                    <a:pt x="214744" y="37896"/>
                  </a:lnTo>
                  <a:lnTo>
                    <a:pt x="202107" y="37896"/>
                  </a:lnTo>
                  <a:lnTo>
                    <a:pt x="202107" y="50533"/>
                  </a:lnTo>
                  <a:lnTo>
                    <a:pt x="214744" y="50533"/>
                  </a:lnTo>
                  <a:lnTo>
                    <a:pt x="227368" y="50533"/>
                  </a:lnTo>
                  <a:lnTo>
                    <a:pt x="290537" y="50533"/>
                  </a:lnTo>
                  <a:lnTo>
                    <a:pt x="290537" y="37896"/>
                  </a:lnTo>
                  <a:lnTo>
                    <a:pt x="290537" y="25273"/>
                  </a:lnTo>
                  <a:lnTo>
                    <a:pt x="290537" y="12636"/>
                  </a:lnTo>
                  <a:close/>
                </a:path>
                <a:path w="619125" h="50800">
                  <a:moveTo>
                    <a:pt x="315798" y="12636"/>
                  </a:moveTo>
                  <a:lnTo>
                    <a:pt x="303161" y="12636"/>
                  </a:lnTo>
                  <a:lnTo>
                    <a:pt x="303161" y="25273"/>
                  </a:lnTo>
                  <a:lnTo>
                    <a:pt x="315798" y="25273"/>
                  </a:lnTo>
                  <a:lnTo>
                    <a:pt x="315798" y="12636"/>
                  </a:lnTo>
                  <a:close/>
                </a:path>
                <a:path w="619125" h="50800">
                  <a:moveTo>
                    <a:pt x="353682" y="12636"/>
                  </a:moveTo>
                  <a:lnTo>
                    <a:pt x="341058" y="12636"/>
                  </a:lnTo>
                  <a:lnTo>
                    <a:pt x="328422" y="12636"/>
                  </a:lnTo>
                  <a:lnTo>
                    <a:pt x="328422" y="25260"/>
                  </a:lnTo>
                  <a:lnTo>
                    <a:pt x="328422" y="37896"/>
                  </a:lnTo>
                  <a:lnTo>
                    <a:pt x="341058" y="37896"/>
                  </a:lnTo>
                  <a:lnTo>
                    <a:pt x="353682" y="37896"/>
                  </a:lnTo>
                  <a:lnTo>
                    <a:pt x="353682" y="25273"/>
                  </a:lnTo>
                  <a:lnTo>
                    <a:pt x="353682" y="12636"/>
                  </a:lnTo>
                  <a:close/>
                </a:path>
                <a:path w="619125" h="50800">
                  <a:moveTo>
                    <a:pt x="404215" y="12636"/>
                  </a:moveTo>
                  <a:lnTo>
                    <a:pt x="391591" y="12636"/>
                  </a:lnTo>
                  <a:lnTo>
                    <a:pt x="378955" y="12636"/>
                  </a:lnTo>
                  <a:lnTo>
                    <a:pt x="366318" y="12636"/>
                  </a:lnTo>
                  <a:lnTo>
                    <a:pt x="366318" y="25273"/>
                  </a:lnTo>
                  <a:lnTo>
                    <a:pt x="378955" y="25273"/>
                  </a:lnTo>
                  <a:lnTo>
                    <a:pt x="391579" y="25273"/>
                  </a:lnTo>
                  <a:lnTo>
                    <a:pt x="391579" y="37896"/>
                  </a:lnTo>
                  <a:lnTo>
                    <a:pt x="404215" y="37896"/>
                  </a:lnTo>
                  <a:lnTo>
                    <a:pt x="404215" y="25273"/>
                  </a:lnTo>
                  <a:lnTo>
                    <a:pt x="404215" y="12636"/>
                  </a:lnTo>
                  <a:close/>
                </a:path>
                <a:path w="619125" h="50800">
                  <a:moveTo>
                    <a:pt x="429488" y="25260"/>
                  </a:moveTo>
                  <a:lnTo>
                    <a:pt x="416852" y="25260"/>
                  </a:lnTo>
                  <a:lnTo>
                    <a:pt x="416852" y="37896"/>
                  </a:lnTo>
                  <a:lnTo>
                    <a:pt x="429488" y="37896"/>
                  </a:lnTo>
                  <a:lnTo>
                    <a:pt x="429488" y="25260"/>
                  </a:lnTo>
                  <a:close/>
                </a:path>
                <a:path w="619125" h="50800">
                  <a:moveTo>
                    <a:pt x="517893" y="12636"/>
                  </a:moveTo>
                  <a:lnTo>
                    <a:pt x="505269" y="12636"/>
                  </a:lnTo>
                  <a:lnTo>
                    <a:pt x="492633" y="12636"/>
                  </a:lnTo>
                  <a:lnTo>
                    <a:pt x="492633" y="25260"/>
                  </a:lnTo>
                  <a:lnTo>
                    <a:pt x="480009" y="25260"/>
                  </a:lnTo>
                  <a:lnTo>
                    <a:pt x="467372" y="25260"/>
                  </a:lnTo>
                  <a:lnTo>
                    <a:pt x="467372" y="12636"/>
                  </a:lnTo>
                  <a:lnTo>
                    <a:pt x="454748" y="12636"/>
                  </a:lnTo>
                  <a:lnTo>
                    <a:pt x="454748" y="25260"/>
                  </a:lnTo>
                  <a:lnTo>
                    <a:pt x="442112" y="25260"/>
                  </a:lnTo>
                  <a:lnTo>
                    <a:pt x="442112" y="37896"/>
                  </a:lnTo>
                  <a:lnTo>
                    <a:pt x="454748" y="37896"/>
                  </a:lnTo>
                  <a:lnTo>
                    <a:pt x="454748" y="25273"/>
                  </a:lnTo>
                  <a:lnTo>
                    <a:pt x="467372" y="25273"/>
                  </a:lnTo>
                  <a:lnTo>
                    <a:pt x="467372" y="37896"/>
                  </a:lnTo>
                  <a:lnTo>
                    <a:pt x="480009" y="37896"/>
                  </a:lnTo>
                  <a:lnTo>
                    <a:pt x="492645" y="37896"/>
                  </a:lnTo>
                  <a:lnTo>
                    <a:pt x="492645" y="25273"/>
                  </a:lnTo>
                  <a:lnTo>
                    <a:pt x="505269" y="25273"/>
                  </a:lnTo>
                  <a:lnTo>
                    <a:pt x="505269" y="37896"/>
                  </a:lnTo>
                  <a:lnTo>
                    <a:pt x="517893" y="37896"/>
                  </a:lnTo>
                  <a:lnTo>
                    <a:pt x="517893" y="25273"/>
                  </a:lnTo>
                  <a:lnTo>
                    <a:pt x="517893" y="12636"/>
                  </a:lnTo>
                  <a:close/>
                </a:path>
                <a:path w="619125" h="50800">
                  <a:moveTo>
                    <a:pt x="543166" y="12636"/>
                  </a:moveTo>
                  <a:lnTo>
                    <a:pt x="530529" y="12636"/>
                  </a:lnTo>
                  <a:lnTo>
                    <a:pt x="530529" y="25273"/>
                  </a:lnTo>
                  <a:lnTo>
                    <a:pt x="543166" y="25273"/>
                  </a:lnTo>
                  <a:lnTo>
                    <a:pt x="543166" y="12636"/>
                  </a:lnTo>
                  <a:close/>
                </a:path>
                <a:path w="619125" h="50800">
                  <a:moveTo>
                    <a:pt x="568426" y="0"/>
                  </a:moveTo>
                  <a:lnTo>
                    <a:pt x="555790" y="0"/>
                  </a:lnTo>
                  <a:lnTo>
                    <a:pt x="555790" y="12636"/>
                  </a:lnTo>
                  <a:lnTo>
                    <a:pt x="555790" y="25260"/>
                  </a:lnTo>
                  <a:lnTo>
                    <a:pt x="555790" y="37896"/>
                  </a:lnTo>
                  <a:lnTo>
                    <a:pt x="568426" y="37896"/>
                  </a:lnTo>
                  <a:lnTo>
                    <a:pt x="568426" y="25273"/>
                  </a:lnTo>
                  <a:lnTo>
                    <a:pt x="568426" y="12649"/>
                  </a:lnTo>
                  <a:lnTo>
                    <a:pt x="568426" y="0"/>
                  </a:lnTo>
                  <a:close/>
                </a:path>
                <a:path w="619125" h="50800">
                  <a:moveTo>
                    <a:pt x="618947" y="12636"/>
                  </a:moveTo>
                  <a:lnTo>
                    <a:pt x="606323" y="12636"/>
                  </a:lnTo>
                  <a:lnTo>
                    <a:pt x="606323" y="0"/>
                  </a:lnTo>
                  <a:lnTo>
                    <a:pt x="593699" y="0"/>
                  </a:lnTo>
                  <a:lnTo>
                    <a:pt x="581063" y="0"/>
                  </a:lnTo>
                  <a:lnTo>
                    <a:pt x="581063" y="12636"/>
                  </a:lnTo>
                  <a:lnTo>
                    <a:pt x="581063" y="25260"/>
                  </a:lnTo>
                  <a:lnTo>
                    <a:pt x="581063" y="37896"/>
                  </a:lnTo>
                  <a:lnTo>
                    <a:pt x="593686" y="37896"/>
                  </a:lnTo>
                  <a:lnTo>
                    <a:pt x="606323" y="37896"/>
                  </a:lnTo>
                  <a:lnTo>
                    <a:pt x="618947" y="37896"/>
                  </a:lnTo>
                  <a:lnTo>
                    <a:pt x="618947" y="25273"/>
                  </a:lnTo>
                  <a:lnTo>
                    <a:pt x="618947" y="1263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98145" y="4999545"/>
              <a:ext cx="606425" cy="50800"/>
            </a:xfrm>
            <a:custGeom>
              <a:avLst/>
              <a:gdLst/>
              <a:ahLst/>
              <a:cxnLst/>
              <a:rect l="l" t="t" r="r" b="b"/>
              <a:pathLst>
                <a:path w="606425" h="50800">
                  <a:moveTo>
                    <a:pt x="12623" y="25260"/>
                  </a:moveTo>
                  <a:lnTo>
                    <a:pt x="0" y="25260"/>
                  </a:lnTo>
                  <a:lnTo>
                    <a:pt x="0" y="37896"/>
                  </a:lnTo>
                  <a:lnTo>
                    <a:pt x="0" y="50533"/>
                  </a:lnTo>
                  <a:lnTo>
                    <a:pt x="12623" y="50533"/>
                  </a:lnTo>
                  <a:lnTo>
                    <a:pt x="12623" y="37896"/>
                  </a:lnTo>
                  <a:lnTo>
                    <a:pt x="12623" y="25260"/>
                  </a:lnTo>
                  <a:close/>
                </a:path>
                <a:path w="606425" h="50800">
                  <a:moveTo>
                    <a:pt x="25273" y="25260"/>
                  </a:moveTo>
                  <a:lnTo>
                    <a:pt x="12636" y="25260"/>
                  </a:lnTo>
                  <a:lnTo>
                    <a:pt x="12636" y="37896"/>
                  </a:lnTo>
                  <a:lnTo>
                    <a:pt x="12636" y="50533"/>
                  </a:lnTo>
                  <a:lnTo>
                    <a:pt x="25273" y="50533"/>
                  </a:lnTo>
                  <a:lnTo>
                    <a:pt x="25273" y="37896"/>
                  </a:lnTo>
                  <a:lnTo>
                    <a:pt x="25273" y="25260"/>
                  </a:lnTo>
                  <a:close/>
                </a:path>
                <a:path w="606425" h="50800">
                  <a:moveTo>
                    <a:pt x="50520" y="37896"/>
                  </a:moveTo>
                  <a:lnTo>
                    <a:pt x="37896" y="37896"/>
                  </a:lnTo>
                  <a:lnTo>
                    <a:pt x="37896" y="50533"/>
                  </a:lnTo>
                  <a:lnTo>
                    <a:pt x="50520" y="50533"/>
                  </a:lnTo>
                  <a:lnTo>
                    <a:pt x="50520" y="37896"/>
                  </a:lnTo>
                  <a:close/>
                </a:path>
                <a:path w="606425" h="50800">
                  <a:moveTo>
                    <a:pt x="50520" y="12636"/>
                  </a:moveTo>
                  <a:lnTo>
                    <a:pt x="37896" y="12636"/>
                  </a:lnTo>
                  <a:lnTo>
                    <a:pt x="37896" y="25273"/>
                  </a:lnTo>
                  <a:lnTo>
                    <a:pt x="50520" y="25273"/>
                  </a:lnTo>
                  <a:lnTo>
                    <a:pt x="50520" y="12636"/>
                  </a:lnTo>
                  <a:close/>
                </a:path>
                <a:path w="606425" h="50800">
                  <a:moveTo>
                    <a:pt x="88417" y="25260"/>
                  </a:moveTo>
                  <a:lnTo>
                    <a:pt x="75806" y="25260"/>
                  </a:lnTo>
                  <a:lnTo>
                    <a:pt x="75806" y="12636"/>
                  </a:lnTo>
                  <a:lnTo>
                    <a:pt x="63169" y="12636"/>
                  </a:lnTo>
                  <a:lnTo>
                    <a:pt x="63169" y="25260"/>
                  </a:lnTo>
                  <a:lnTo>
                    <a:pt x="63169" y="37896"/>
                  </a:lnTo>
                  <a:lnTo>
                    <a:pt x="75793" y="37896"/>
                  </a:lnTo>
                  <a:lnTo>
                    <a:pt x="88417" y="37896"/>
                  </a:lnTo>
                  <a:lnTo>
                    <a:pt x="88417" y="25260"/>
                  </a:lnTo>
                  <a:close/>
                </a:path>
                <a:path w="606425" h="50800">
                  <a:moveTo>
                    <a:pt x="113690" y="37896"/>
                  </a:moveTo>
                  <a:lnTo>
                    <a:pt x="101066" y="37896"/>
                  </a:lnTo>
                  <a:lnTo>
                    <a:pt x="88430" y="37896"/>
                  </a:lnTo>
                  <a:lnTo>
                    <a:pt x="88430" y="50533"/>
                  </a:lnTo>
                  <a:lnTo>
                    <a:pt x="101053" y="50533"/>
                  </a:lnTo>
                  <a:lnTo>
                    <a:pt x="113690" y="50533"/>
                  </a:lnTo>
                  <a:lnTo>
                    <a:pt x="113690" y="37896"/>
                  </a:lnTo>
                  <a:close/>
                </a:path>
                <a:path w="606425" h="50800">
                  <a:moveTo>
                    <a:pt x="126326" y="25260"/>
                  </a:moveTo>
                  <a:lnTo>
                    <a:pt x="113690" y="25260"/>
                  </a:lnTo>
                  <a:lnTo>
                    <a:pt x="113690" y="37896"/>
                  </a:lnTo>
                  <a:lnTo>
                    <a:pt x="126326" y="37896"/>
                  </a:lnTo>
                  <a:lnTo>
                    <a:pt x="126326" y="25260"/>
                  </a:lnTo>
                  <a:close/>
                </a:path>
                <a:path w="606425" h="50800">
                  <a:moveTo>
                    <a:pt x="189484" y="12636"/>
                  </a:moveTo>
                  <a:lnTo>
                    <a:pt x="176847" y="12636"/>
                  </a:lnTo>
                  <a:lnTo>
                    <a:pt x="176847" y="25260"/>
                  </a:lnTo>
                  <a:lnTo>
                    <a:pt x="164223" y="25260"/>
                  </a:lnTo>
                  <a:lnTo>
                    <a:pt x="151587" y="25260"/>
                  </a:lnTo>
                  <a:lnTo>
                    <a:pt x="151587" y="37896"/>
                  </a:lnTo>
                  <a:lnTo>
                    <a:pt x="138963" y="37896"/>
                  </a:lnTo>
                  <a:lnTo>
                    <a:pt x="126326" y="37896"/>
                  </a:lnTo>
                  <a:lnTo>
                    <a:pt x="126326" y="50533"/>
                  </a:lnTo>
                  <a:lnTo>
                    <a:pt x="176847" y="50533"/>
                  </a:lnTo>
                  <a:lnTo>
                    <a:pt x="176847" y="37896"/>
                  </a:lnTo>
                  <a:lnTo>
                    <a:pt x="189484" y="37896"/>
                  </a:lnTo>
                  <a:lnTo>
                    <a:pt x="189484" y="25273"/>
                  </a:lnTo>
                  <a:lnTo>
                    <a:pt x="189484" y="12636"/>
                  </a:lnTo>
                  <a:close/>
                </a:path>
                <a:path w="606425" h="50800">
                  <a:moveTo>
                    <a:pt x="214744" y="12636"/>
                  </a:moveTo>
                  <a:lnTo>
                    <a:pt x="202107" y="12636"/>
                  </a:lnTo>
                  <a:lnTo>
                    <a:pt x="202107" y="25260"/>
                  </a:lnTo>
                  <a:lnTo>
                    <a:pt x="202107" y="37896"/>
                  </a:lnTo>
                  <a:lnTo>
                    <a:pt x="214744" y="37896"/>
                  </a:lnTo>
                  <a:lnTo>
                    <a:pt x="214744" y="25273"/>
                  </a:lnTo>
                  <a:lnTo>
                    <a:pt x="214744" y="12636"/>
                  </a:lnTo>
                  <a:close/>
                </a:path>
                <a:path w="606425" h="50800">
                  <a:moveTo>
                    <a:pt x="240004" y="12636"/>
                  </a:moveTo>
                  <a:lnTo>
                    <a:pt x="227368" y="12636"/>
                  </a:lnTo>
                  <a:lnTo>
                    <a:pt x="227368" y="25273"/>
                  </a:lnTo>
                  <a:lnTo>
                    <a:pt x="240004" y="25273"/>
                  </a:lnTo>
                  <a:lnTo>
                    <a:pt x="240004" y="12636"/>
                  </a:lnTo>
                  <a:close/>
                </a:path>
                <a:path w="606425" h="50800">
                  <a:moveTo>
                    <a:pt x="353682" y="0"/>
                  </a:moveTo>
                  <a:lnTo>
                    <a:pt x="341058" y="0"/>
                  </a:lnTo>
                  <a:lnTo>
                    <a:pt x="341058" y="12636"/>
                  </a:lnTo>
                  <a:lnTo>
                    <a:pt x="341058" y="25260"/>
                  </a:lnTo>
                  <a:lnTo>
                    <a:pt x="328434" y="25260"/>
                  </a:lnTo>
                  <a:lnTo>
                    <a:pt x="328434" y="12636"/>
                  </a:lnTo>
                  <a:lnTo>
                    <a:pt x="341058" y="12636"/>
                  </a:lnTo>
                  <a:lnTo>
                    <a:pt x="341058" y="0"/>
                  </a:lnTo>
                  <a:lnTo>
                    <a:pt x="277901" y="0"/>
                  </a:lnTo>
                  <a:lnTo>
                    <a:pt x="277901" y="12636"/>
                  </a:lnTo>
                  <a:lnTo>
                    <a:pt x="265264" y="12636"/>
                  </a:lnTo>
                  <a:lnTo>
                    <a:pt x="265264" y="25260"/>
                  </a:lnTo>
                  <a:lnTo>
                    <a:pt x="252641" y="25260"/>
                  </a:lnTo>
                  <a:lnTo>
                    <a:pt x="252641" y="37896"/>
                  </a:lnTo>
                  <a:lnTo>
                    <a:pt x="265277" y="37896"/>
                  </a:lnTo>
                  <a:lnTo>
                    <a:pt x="265277" y="25273"/>
                  </a:lnTo>
                  <a:lnTo>
                    <a:pt x="277901" y="25273"/>
                  </a:lnTo>
                  <a:lnTo>
                    <a:pt x="277901" y="37896"/>
                  </a:lnTo>
                  <a:lnTo>
                    <a:pt x="290537" y="37896"/>
                  </a:lnTo>
                  <a:lnTo>
                    <a:pt x="290537" y="25273"/>
                  </a:lnTo>
                  <a:lnTo>
                    <a:pt x="303161" y="25273"/>
                  </a:lnTo>
                  <a:lnTo>
                    <a:pt x="315798" y="25273"/>
                  </a:lnTo>
                  <a:lnTo>
                    <a:pt x="315798" y="37896"/>
                  </a:lnTo>
                  <a:lnTo>
                    <a:pt x="328422" y="37896"/>
                  </a:lnTo>
                  <a:lnTo>
                    <a:pt x="341058" y="37896"/>
                  </a:lnTo>
                  <a:lnTo>
                    <a:pt x="353682" y="37896"/>
                  </a:lnTo>
                  <a:lnTo>
                    <a:pt x="353682" y="25273"/>
                  </a:lnTo>
                  <a:lnTo>
                    <a:pt x="353682" y="12636"/>
                  </a:lnTo>
                  <a:lnTo>
                    <a:pt x="353682" y="0"/>
                  </a:lnTo>
                  <a:close/>
                </a:path>
                <a:path w="606425" h="50800">
                  <a:moveTo>
                    <a:pt x="391591" y="0"/>
                  </a:moveTo>
                  <a:lnTo>
                    <a:pt x="378955" y="0"/>
                  </a:lnTo>
                  <a:lnTo>
                    <a:pt x="366331" y="0"/>
                  </a:lnTo>
                  <a:lnTo>
                    <a:pt x="353695" y="0"/>
                  </a:lnTo>
                  <a:lnTo>
                    <a:pt x="353695" y="12636"/>
                  </a:lnTo>
                  <a:lnTo>
                    <a:pt x="353695" y="25273"/>
                  </a:lnTo>
                  <a:lnTo>
                    <a:pt x="366318" y="25273"/>
                  </a:lnTo>
                  <a:lnTo>
                    <a:pt x="378955" y="25273"/>
                  </a:lnTo>
                  <a:lnTo>
                    <a:pt x="378955" y="12636"/>
                  </a:lnTo>
                  <a:lnTo>
                    <a:pt x="391591" y="12636"/>
                  </a:lnTo>
                  <a:lnTo>
                    <a:pt x="391591" y="0"/>
                  </a:lnTo>
                  <a:close/>
                </a:path>
                <a:path w="606425" h="50800">
                  <a:moveTo>
                    <a:pt x="416839" y="0"/>
                  </a:moveTo>
                  <a:lnTo>
                    <a:pt x="404215" y="0"/>
                  </a:lnTo>
                  <a:lnTo>
                    <a:pt x="404215" y="12636"/>
                  </a:lnTo>
                  <a:lnTo>
                    <a:pt x="404215" y="25260"/>
                  </a:lnTo>
                  <a:lnTo>
                    <a:pt x="391579" y="25260"/>
                  </a:lnTo>
                  <a:lnTo>
                    <a:pt x="391579" y="37896"/>
                  </a:lnTo>
                  <a:lnTo>
                    <a:pt x="404215" y="37896"/>
                  </a:lnTo>
                  <a:lnTo>
                    <a:pt x="416839" y="37896"/>
                  </a:lnTo>
                  <a:lnTo>
                    <a:pt x="416839" y="25273"/>
                  </a:lnTo>
                  <a:lnTo>
                    <a:pt x="416839" y="12636"/>
                  </a:lnTo>
                  <a:lnTo>
                    <a:pt x="416839" y="0"/>
                  </a:lnTo>
                  <a:close/>
                </a:path>
                <a:path w="606425" h="50800">
                  <a:moveTo>
                    <a:pt x="429488" y="0"/>
                  </a:moveTo>
                  <a:lnTo>
                    <a:pt x="416852" y="0"/>
                  </a:lnTo>
                  <a:lnTo>
                    <a:pt x="416852" y="12636"/>
                  </a:lnTo>
                  <a:lnTo>
                    <a:pt x="416852" y="25273"/>
                  </a:lnTo>
                  <a:lnTo>
                    <a:pt x="429488" y="25273"/>
                  </a:lnTo>
                  <a:lnTo>
                    <a:pt x="429488" y="12636"/>
                  </a:lnTo>
                  <a:lnTo>
                    <a:pt x="429488" y="0"/>
                  </a:lnTo>
                  <a:close/>
                </a:path>
                <a:path w="606425" h="50800">
                  <a:moveTo>
                    <a:pt x="492645" y="0"/>
                  </a:moveTo>
                  <a:lnTo>
                    <a:pt x="480009" y="0"/>
                  </a:lnTo>
                  <a:lnTo>
                    <a:pt x="467372" y="0"/>
                  </a:lnTo>
                  <a:lnTo>
                    <a:pt x="454748" y="0"/>
                  </a:lnTo>
                  <a:lnTo>
                    <a:pt x="442112" y="0"/>
                  </a:lnTo>
                  <a:lnTo>
                    <a:pt x="442112" y="12636"/>
                  </a:lnTo>
                  <a:lnTo>
                    <a:pt x="454748" y="12636"/>
                  </a:lnTo>
                  <a:lnTo>
                    <a:pt x="467372" y="12636"/>
                  </a:lnTo>
                  <a:lnTo>
                    <a:pt x="467372" y="25273"/>
                  </a:lnTo>
                  <a:lnTo>
                    <a:pt x="480009" y="25273"/>
                  </a:lnTo>
                  <a:lnTo>
                    <a:pt x="480009" y="37896"/>
                  </a:lnTo>
                  <a:lnTo>
                    <a:pt x="492645" y="37896"/>
                  </a:lnTo>
                  <a:lnTo>
                    <a:pt x="492645" y="25260"/>
                  </a:lnTo>
                  <a:lnTo>
                    <a:pt x="480009" y="25260"/>
                  </a:lnTo>
                  <a:lnTo>
                    <a:pt x="480009" y="12636"/>
                  </a:lnTo>
                  <a:lnTo>
                    <a:pt x="492645" y="12636"/>
                  </a:lnTo>
                  <a:lnTo>
                    <a:pt x="492645" y="0"/>
                  </a:lnTo>
                  <a:close/>
                </a:path>
                <a:path w="606425" h="50800">
                  <a:moveTo>
                    <a:pt x="517893" y="25260"/>
                  </a:moveTo>
                  <a:lnTo>
                    <a:pt x="505269" y="25260"/>
                  </a:lnTo>
                  <a:lnTo>
                    <a:pt x="505269" y="37896"/>
                  </a:lnTo>
                  <a:lnTo>
                    <a:pt x="517893" y="37896"/>
                  </a:lnTo>
                  <a:lnTo>
                    <a:pt x="517893" y="25260"/>
                  </a:lnTo>
                  <a:close/>
                </a:path>
                <a:path w="606425" h="50800">
                  <a:moveTo>
                    <a:pt x="517893" y="0"/>
                  </a:moveTo>
                  <a:lnTo>
                    <a:pt x="505269" y="0"/>
                  </a:lnTo>
                  <a:lnTo>
                    <a:pt x="505269" y="12636"/>
                  </a:lnTo>
                  <a:lnTo>
                    <a:pt x="517893" y="12636"/>
                  </a:lnTo>
                  <a:lnTo>
                    <a:pt x="517893" y="0"/>
                  </a:lnTo>
                  <a:close/>
                </a:path>
                <a:path w="606425" h="50800">
                  <a:moveTo>
                    <a:pt x="581050" y="25260"/>
                  </a:moveTo>
                  <a:lnTo>
                    <a:pt x="568426" y="25260"/>
                  </a:lnTo>
                  <a:lnTo>
                    <a:pt x="568426" y="37896"/>
                  </a:lnTo>
                  <a:lnTo>
                    <a:pt x="581050" y="37896"/>
                  </a:lnTo>
                  <a:lnTo>
                    <a:pt x="581050" y="25260"/>
                  </a:lnTo>
                  <a:close/>
                </a:path>
                <a:path w="606425" h="50800">
                  <a:moveTo>
                    <a:pt x="581050" y="0"/>
                  </a:moveTo>
                  <a:lnTo>
                    <a:pt x="581050" y="0"/>
                  </a:lnTo>
                  <a:lnTo>
                    <a:pt x="517906" y="0"/>
                  </a:lnTo>
                  <a:lnTo>
                    <a:pt x="517906" y="12636"/>
                  </a:lnTo>
                  <a:lnTo>
                    <a:pt x="530529" y="12636"/>
                  </a:lnTo>
                  <a:lnTo>
                    <a:pt x="530529" y="25273"/>
                  </a:lnTo>
                  <a:lnTo>
                    <a:pt x="543166" y="25273"/>
                  </a:lnTo>
                  <a:lnTo>
                    <a:pt x="543166" y="12636"/>
                  </a:lnTo>
                  <a:lnTo>
                    <a:pt x="555790" y="12636"/>
                  </a:lnTo>
                  <a:lnTo>
                    <a:pt x="568426" y="12636"/>
                  </a:lnTo>
                  <a:lnTo>
                    <a:pt x="581050" y="12636"/>
                  </a:lnTo>
                  <a:lnTo>
                    <a:pt x="581050" y="0"/>
                  </a:lnTo>
                  <a:close/>
                </a:path>
                <a:path w="606425" h="50800">
                  <a:moveTo>
                    <a:pt x="606323" y="0"/>
                  </a:moveTo>
                  <a:lnTo>
                    <a:pt x="593699" y="0"/>
                  </a:lnTo>
                  <a:lnTo>
                    <a:pt x="581063" y="0"/>
                  </a:lnTo>
                  <a:lnTo>
                    <a:pt x="581063" y="12636"/>
                  </a:lnTo>
                  <a:lnTo>
                    <a:pt x="593686" y="12636"/>
                  </a:lnTo>
                  <a:lnTo>
                    <a:pt x="593686" y="25260"/>
                  </a:lnTo>
                  <a:lnTo>
                    <a:pt x="581063" y="25260"/>
                  </a:lnTo>
                  <a:lnTo>
                    <a:pt x="581063" y="37896"/>
                  </a:lnTo>
                  <a:lnTo>
                    <a:pt x="593686" y="37896"/>
                  </a:lnTo>
                  <a:lnTo>
                    <a:pt x="606323" y="37896"/>
                  </a:lnTo>
                  <a:lnTo>
                    <a:pt x="606323" y="25273"/>
                  </a:lnTo>
                  <a:lnTo>
                    <a:pt x="606323" y="12636"/>
                  </a:lnTo>
                  <a:lnTo>
                    <a:pt x="6063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98145" y="5037442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23" y="25260"/>
                  </a:moveTo>
                  <a:lnTo>
                    <a:pt x="0" y="25260"/>
                  </a:lnTo>
                  <a:lnTo>
                    <a:pt x="0" y="37896"/>
                  </a:lnTo>
                  <a:lnTo>
                    <a:pt x="12623" y="37896"/>
                  </a:lnTo>
                  <a:lnTo>
                    <a:pt x="12623" y="25260"/>
                  </a:lnTo>
                  <a:close/>
                </a:path>
                <a:path w="619125" h="50800">
                  <a:moveTo>
                    <a:pt x="37909" y="12623"/>
                  </a:moveTo>
                  <a:lnTo>
                    <a:pt x="25273" y="12623"/>
                  </a:lnTo>
                  <a:lnTo>
                    <a:pt x="25273" y="25260"/>
                  </a:lnTo>
                  <a:lnTo>
                    <a:pt x="25273" y="37896"/>
                  </a:lnTo>
                  <a:lnTo>
                    <a:pt x="25273" y="50533"/>
                  </a:lnTo>
                  <a:lnTo>
                    <a:pt x="37909" y="50533"/>
                  </a:lnTo>
                  <a:lnTo>
                    <a:pt x="37909" y="37896"/>
                  </a:lnTo>
                  <a:lnTo>
                    <a:pt x="37909" y="25260"/>
                  </a:lnTo>
                  <a:lnTo>
                    <a:pt x="37909" y="12623"/>
                  </a:lnTo>
                  <a:close/>
                </a:path>
                <a:path w="619125" h="50800">
                  <a:moveTo>
                    <a:pt x="88417" y="12623"/>
                  </a:moveTo>
                  <a:lnTo>
                    <a:pt x="75793" y="12623"/>
                  </a:lnTo>
                  <a:lnTo>
                    <a:pt x="75793" y="25260"/>
                  </a:lnTo>
                  <a:lnTo>
                    <a:pt x="63169" y="25260"/>
                  </a:lnTo>
                  <a:lnTo>
                    <a:pt x="63169" y="12623"/>
                  </a:lnTo>
                  <a:lnTo>
                    <a:pt x="50533" y="12623"/>
                  </a:lnTo>
                  <a:lnTo>
                    <a:pt x="50533" y="25260"/>
                  </a:lnTo>
                  <a:lnTo>
                    <a:pt x="50533" y="37896"/>
                  </a:lnTo>
                  <a:lnTo>
                    <a:pt x="50533" y="50533"/>
                  </a:lnTo>
                  <a:lnTo>
                    <a:pt x="63169" y="50533"/>
                  </a:lnTo>
                  <a:lnTo>
                    <a:pt x="75793" y="50533"/>
                  </a:lnTo>
                  <a:lnTo>
                    <a:pt x="88417" y="50533"/>
                  </a:lnTo>
                  <a:lnTo>
                    <a:pt x="88417" y="37896"/>
                  </a:lnTo>
                  <a:lnTo>
                    <a:pt x="75806" y="37896"/>
                  </a:lnTo>
                  <a:lnTo>
                    <a:pt x="75806" y="25260"/>
                  </a:lnTo>
                  <a:lnTo>
                    <a:pt x="88417" y="25260"/>
                  </a:lnTo>
                  <a:lnTo>
                    <a:pt x="88417" y="12623"/>
                  </a:lnTo>
                  <a:close/>
                </a:path>
                <a:path w="619125" h="50800">
                  <a:moveTo>
                    <a:pt x="151587" y="12623"/>
                  </a:moveTo>
                  <a:lnTo>
                    <a:pt x="138950" y="12623"/>
                  </a:lnTo>
                  <a:lnTo>
                    <a:pt x="138950" y="25260"/>
                  </a:lnTo>
                  <a:lnTo>
                    <a:pt x="126326" y="25260"/>
                  </a:lnTo>
                  <a:lnTo>
                    <a:pt x="126326" y="12623"/>
                  </a:lnTo>
                  <a:lnTo>
                    <a:pt x="113690" y="12623"/>
                  </a:lnTo>
                  <a:lnTo>
                    <a:pt x="101053" y="12623"/>
                  </a:lnTo>
                  <a:lnTo>
                    <a:pt x="101053" y="25260"/>
                  </a:lnTo>
                  <a:lnTo>
                    <a:pt x="113690" y="25260"/>
                  </a:lnTo>
                  <a:lnTo>
                    <a:pt x="113690" y="37896"/>
                  </a:lnTo>
                  <a:lnTo>
                    <a:pt x="126326" y="37896"/>
                  </a:lnTo>
                  <a:lnTo>
                    <a:pt x="138963" y="37896"/>
                  </a:lnTo>
                  <a:lnTo>
                    <a:pt x="138963" y="25260"/>
                  </a:lnTo>
                  <a:lnTo>
                    <a:pt x="151587" y="25260"/>
                  </a:lnTo>
                  <a:lnTo>
                    <a:pt x="151587" y="12623"/>
                  </a:lnTo>
                  <a:close/>
                </a:path>
                <a:path w="619125" h="50800">
                  <a:moveTo>
                    <a:pt x="202120" y="0"/>
                  </a:moveTo>
                  <a:lnTo>
                    <a:pt x="189484" y="0"/>
                  </a:lnTo>
                  <a:lnTo>
                    <a:pt x="176847" y="0"/>
                  </a:lnTo>
                  <a:lnTo>
                    <a:pt x="164211" y="0"/>
                  </a:lnTo>
                  <a:lnTo>
                    <a:pt x="164211" y="12623"/>
                  </a:lnTo>
                  <a:lnTo>
                    <a:pt x="164211" y="25260"/>
                  </a:lnTo>
                  <a:lnTo>
                    <a:pt x="151587" y="25260"/>
                  </a:lnTo>
                  <a:lnTo>
                    <a:pt x="151587" y="37896"/>
                  </a:lnTo>
                  <a:lnTo>
                    <a:pt x="164223" y="37896"/>
                  </a:lnTo>
                  <a:lnTo>
                    <a:pt x="164223" y="25260"/>
                  </a:lnTo>
                  <a:lnTo>
                    <a:pt x="176847" y="25260"/>
                  </a:lnTo>
                  <a:lnTo>
                    <a:pt x="176847" y="12636"/>
                  </a:lnTo>
                  <a:lnTo>
                    <a:pt x="189484" y="12636"/>
                  </a:lnTo>
                  <a:lnTo>
                    <a:pt x="202120" y="12636"/>
                  </a:lnTo>
                  <a:lnTo>
                    <a:pt x="202120" y="0"/>
                  </a:lnTo>
                  <a:close/>
                </a:path>
                <a:path w="619125" h="50800">
                  <a:moveTo>
                    <a:pt x="227380" y="0"/>
                  </a:moveTo>
                  <a:lnTo>
                    <a:pt x="214744" y="0"/>
                  </a:lnTo>
                  <a:lnTo>
                    <a:pt x="214744" y="12636"/>
                  </a:lnTo>
                  <a:lnTo>
                    <a:pt x="227380" y="12636"/>
                  </a:lnTo>
                  <a:lnTo>
                    <a:pt x="227380" y="0"/>
                  </a:lnTo>
                  <a:close/>
                </a:path>
                <a:path w="619125" h="50800">
                  <a:moveTo>
                    <a:pt x="252641" y="25260"/>
                  </a:moveTo>
                  <a:lnTo>
                    <a:pt x="240004" y="25260"/>
                  </a:lnTo>
                  <a:lnTo>
                    <a:pt x="227380" y="25260"/>
                  </a:lnTo>
                  <a:lnTo>
                    <a:pt x="214744" y="25260"/>
                  </a:lnTo>
                  <a:lnTo>
                    <a:pt x="214744" y="37896"/>
                  </a:lnTo>
                  <a:lnTo>
                    <a:pt x="227368" y="37896"/>
                  </a:lnTo>
                  <a:lnTo>
                    <a:pt x="240004" y="37896"/>
                  </a:lnTo>
                  <a:lnTo>
                    <a:pt x="252641" y="37896"/>
                  </a:lnTo>
                  <a:lnTo>
                    <a:pt x="252641" y="25260"/>
                  </a:lnTo>
                  <a:close/>
                </a:path>
                <a:path w="619125" h="50800">
                  <a:moveTo>
                    <a:pt x="277901" y="25260"/>
                  </a:moveTo>
                  <a:lnTo>
                    <a:pt x="265277" y="25260"/>
                  </a:lnTo>
                  <a:lnTo>
                    <a:pt x="265277" y="12636"/>
                  </a:lnTo>
                  <a:lnTo>
                    <a:pt x="265277" y="0"/>
                  </a:lnTo>
                  <a:lnTo>
                    <a:pt x="252641" y="0"/>
                  </a:lnTo>
                  <a:lnTo>
                    <a:pt x="252641" y="12623"/>
                  </a:lnTo>
                  <a:lnTo>
                    <a:pt x="252641" y="25260"/>
                  </a:lnTo>
                  <a:lnTo>
                    <a:pt x="265264" y="25260"/>
                  </a:lnTo>
                  <a:lnTo>
                    <a:pt x="265264" y="37896"/>
                  </a:lnTo>
                  <a:lnTo>
                    <a:pt x="277901" y="37896"/>
                  </a:lnTo>
                  <a:lnTo>
                    <a:pt x="277901" y="25260"/>
                  </a:lnTo>
                  <a:close/>
                </a:path>
                <a:path w="619125" h="50800">
                  <a:moveTo>
                    <a:pt x="328434" y="12623"/>
                  </a:moveTo>
                  <a:lnTo>
                    <a:pt x="315798" y="12623"/>
                  </a:lnTo>
                  <a:lnTo>
                    <a:pt x="303174" y="12623"/>
                  </a:lnTo>
                  <a:lnTo>
                    <a:pt x="290537" y="12623"/>
                  </a:lnTo>
                  <a:lnTo>
                    <a:pt x="290537" y="0"/>
                  </a:lnTo>
                  <a:lnTo>
                    <a:pt x="277901" y="0"/>
                  </a:lnTo>
                  <a:lnTo>
                    <a:pt x="277901" y="12623"/>
                  </a:lnTo>
                  <a:lnTo>
                    <a:pt x="277901" y="25260"/>
                  </a:lnTo>
                  <a:lnTo>
                    <a:pt x="290537" y="25260"/>
                  </a:lnTo>
                  <a:lnTo>
                    <a:pt x="290537" y="37896"/>
                  </a:lnTo>
                  <a:lnTo>
                    <a:pt x="303174" y="37896"/>
                  </a:lnTo>
                  <a:lnTo>
                    <a:pt x="303174" y="25260"/>
                  </a:lnTo>
                  <a:lnTo>
                    <a:pt x="315798" y="25260"/>
                  </a:lnTo>
                  <a:lnTo>
                    <a:pt x="328434" y="25260"/>
                  </a:lnTo>
                  <a:lnTo>
                    <a:pt x="328434" y="12623"/>
                  </a:lnTo>
                  <a:close/>
                </a:path>
                <a:path w="619125" h="50800">
                  <a:moveTo>
                    <a:pt x="353682" y="12623"/>
                  </a:moveTo>
                  <a:lnTo>
                    <a:pt x="341058" y="12623"/>
                  </a:lnTo>
                  <a:lnTo>
                    <a:pt x="341058" y="25260"/>
                  </a:lnTo>
                  <a:lnTo>
                    <a:pt x="353682" y="25260"/>
                  </a:lnTo>
                  <a:lnTo>
                    <a:pt x="353682" y="12623"/>
                  </a:lnTo>
                  <a:close/>
                </a:path>
                <a:path w="619125" h="50800">
                  <a:moveTo>
                    <a:pt x="378955" y="0"/>
                  </a:moveTo>
                  <a:lnTo>
                    <a:pt x="366318" y="0"/>
                  </a:lnTo>
                  <a:lnTo>
                    <a:pt x="366318" y="12623"/>
                  </a:lnTo>
                  <a:lnTo>
                    <a:pt x="366318" y="25260"/>
                  </a:lnTo>
                  <a:lnTo>
                    <a:pt x="378955" y="25260"/>
                  </a:lnTo>
                  <a:lnTo>
                    <a:pt x="378955" y="12636"/>
                  </a:lnTo>
                  <a:lnTo>
                    <a:pt x="378955" y="0"/>
                  </a:lnTo>
                  <a:close/>
                </a:path>
                <a:path w="619125" h="50800">
                  <a:moveTo>
                    <a:pt x="416839" y="0"/>
                  </a:moveTo>
                  <a:lnTo>
                    <a:pt x="404215" y="0"/>
                  </a:lnTo>
                  <a:lnTo>
                    <a:pt x="391579" y="0"/>
                  </a:lnTo>
                  <a:lnTo>
                    <a:pt x="391579" y="12623"/>
                  </a:lnTo>
                  <a:lnTo>
                    <a:pt x="391579" y="25260"/>
                  </a:lnTo>
                  <a:lnTo>
                    <a:pt x="378955" y="25260"/>
                  </a:lnTo>
                  <a:lnTo>
                    <a:pt x="378955" y="37896"/>
                  </a:lnTo>
                  <a:lnTo>
                    <a:pt x="391579" y="37896"/>
                  </a:lnTo>
                  <a:lnTo>
                    <a:pt x="404215" y="37896"/>
                  </a:lnTo>
                  <a:lnTo>
                    <a:pt x="416839" y="37896"/>
                  </a:lnTo>
                  <a:lnTo>
                    <a:pt x="416839" y="25260"/>
                  </a:lnTo>
                  <a:lnTo>
                    <a:pt x="416839" y="12636"/>
                  </a:lnTo>
                  <a:lnTo>
                    <a:pt x="416839" y="0"/>
                  </a:lnTo>
                  <a:close/>
                </a:path>
                <a:path w="619125" h="50800">
                  <a:moveTo>
                    <a:pt x="467372" y="0"/>
                  </a:moveTo>
                  <a:lnTo>
                    <a:pt x="467372" y="0"/>
                  </a:lnTo>
                  <a:lnTo>
                    <a:pt x="416852" y="0"/>
                  </a:lnTo>
                  <a:lnTo>
                    <a:pt x="416852" y="12623"/>
                  </a:lnTo>
                  <a:lnTo>
                    <a:pt x="416852" y="25260"/>
                  </a:lnTo>
                  <a:lnTo>
                    <a:pt x="429475" y="25260"/>
                  </a:lnTo>
                  <a:lnTo>
                    <a:pt x="442112" y="25260"/>
                  </a:lnTo>
                  <a:lnTo>
                    <a:pt x="442112" y="12636"/>
                  </a:lnTo>
                  <a:lnTo>
                    <a:pt x="454748" y="12636"/>
                  </a:lnTo>
                  <a:lnTo>
                    <a:pt x="454748" y="25260"/>
                  </a:lnTo>
                  <a:lnTo>
                    <a:pt x="454748" y="37896"/>
                  </a:lnTo>
                  <a:lnTo>
                    <a:pt x="467372" y="37896"/>
                  </a:lnTo>
                  <a:lnTo>
                    <a:pt x="467372" y="25260"/>
                  </a:lnTo>
                  <a:lnTo>
                    <a:pt x="467372" y="12636"/>
                  </a:lnTo>
                  <a:lnTo>
                    <a:pt x="467372" y="0"/>
                  </a:lnTo>
                  <a:close/>
                </a:path>
                <a:path w="619125" h="50800">
                  <a:moveTo>
                    <a:pt x="517893" y="0"/>
                  </a:moveTo>
                  <a:lnTo>
                    <a:pt x="505269" y="0"/>
                  </a:lnTo>
                  <a:lnTo>
                    <a:pt x="505269" y="12623"/>
                  </a:lnTo>
                  <a:lnTo>
                    <a:pt x="492645" y="12623"/>
                  </a:lnTo>
                  <a:lnTo>
                    <a:pt x="480009" y="12623"/>
                  </a:lnTo>
                  <a:lnTo>
                    <a:pt x="480009" y="25260"/>
                  </a:lnTo>
                  <a:lnTo>
                    <a:pt x="480009" y="37896"/>
                  </a:lnTo>
                  <a:lnTo>
                    <a:pt x="492633" y="37896"/>
                  </a:lnTo>
                  <a:lnTo>
                    <a:pt x="505269" y="37896"/>
                  </a:lnTo>
                  <a:lnTo>
                    <a:pt x="505269" y="25260"/>
                  </a:lnTo>
                  <a:lnTo>
                    <a:pt x="505269" y="12636"/>
                  </a:lnTo>
                  <a:lnTo>
                    <a:pt x="517893" y="12636"/>
                  </a:lnTo>
                  <a:lnTo>
                    <a:pt x="517893" y="0"/>
                  </a:lnTo>
                  <a:close/>
                </a:path>
                <a:path w="619125" h="50800">
                  <a:moveTo>
                    <a:pt x="555802" y="12623"/>
                  </a:moveTo>
                  <a:lnTo>
                    <a:pt x="543166" y="12623"/>
                  </a:lnTo>
                  <a:lnTo>
                    <a:pt x="530542" y="12623"/>
                  </a:lnTo>
                  <a:lnTo>
                    <a:pt x="530542" y="0"/>
                  </a:lnTo>
                  <a:lnTo>
                    <a:pt x="517906" y="0"/>
                  </a:lnTo>
                  <a:lnTo>
                    <a:pt x="517906" y="12623"/>
                  </a:lnTo>
                  <a:lnTo>
                    <a:pt x="517906" y="25260"/>
                  </a:lnTo>
                  <a:lnTo>
                    <a:pt x="517906" y="37896"/>
                  </a:lnTo>
                  <a:lnTo>
                    <a:pt x="530529" y="37896"/>
                  </a:lnTo>
                  <a:lnTo>
                    <a:pt x="543166" y="37896"/>
                  </a:lnTo>
                  <a:lnTo>
                    <a:pt x="543166" y="25260"/>
                  </a:lnTo>
                  <a:lnTo>
                    <a:pt x="555802" y="25260"/>
                  </a:lnTo>
                  <a:lnTo>
                    <a:pt x="555802" y="12623"/>
                  </a:lnTo>
                  <a:close/>
                </a:path>
                <a:path w="619125" h="50800">
                  <a:moveTo>
                    <a:pt x="581050" y="0"/>
                  </a:moveTo>
                  <a:lnTo>
                    <a:pt x="568426" y="0"/>
                  </a:lnTo>
                  <a:lnTo>
                    <a:pt x="568426" y="12623"/>
                  </a:lnTo>
                  <a:lnTo>
                    <a:pt x="568426" y="25260"/>
                  </a:lnTo>
                  <a:lnTo>
                    <a:pt x="568426" y="37896"/>
                  </a:lnTo>
                  <a:lnTo>
                    <a:pt x="581050" y="37896"/>
                  </a:lnTo>
                  <a:lnTo>
                    <a:pt x="581050" y="25260"/>
                  </a:lnTo>
                  <a:lnTo>
                    <a:pt x="581050" y="12636"/>
                  </a:lnTo>
                  <a:lnTo>
                    <a:pt x="581050" y="0"/>
                  </a:lnTo>
                  <a:close/>
                </a:path>
                <a:path w="619125" h="50800">
                  <a:moveTo>
                    <a:pt x="618947" y="0"/>
                  </a:moveTo>
                  <a:lnTo>
                    <a:pt x="606323" y="0"/>
                  </a:lnTo>
                  <a:lnTo>
                    <a:pt x="606323" y="12623"/>
                  </a:lnTo>
                  <a:lnTo>
                    <a:pt x="593699" y="12623"/>
                  </a:lnTo>
                  <a:lnTo>
                    <a:pt x="593699" y="0"/>
                  </a:lnTo>
                  <a:lnTo>
                    <a:pt x="581063" y="0"/>
                  </a:lnTo>
                  <a:lnTo>
                    <a:pt x="581063" y="12636"/>
                  </a:lnTo>
                  <a:lnTo>
                    <a:pt x="593686" y="12636"/>
                  </a:lnTo>
                  <a:lnTo>
                    <a:pt x="593686" y="25260"/>
                  </a:lnTo>
                  <a:lnTo>
                    <a:pt x="606323" y="25260"/>
                  </a:lnTo>
                  <a:lnTo>
                    <a:pt x="606323" y="37896"/>
                  </a:lnTo>
                  <a:lnTo>
                    <a:pt x="618947" y="37896"/>
                  </a:lnTo>
                  <a:lnTo>
                    <a:pt x="618947" y="25260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110782" y="5075338"/>
              <a:ext cx="606425" cy="50800"/>
            </a:xfrm>
            <a:custGeom>
              <a:avLst/>
              <a:gdLst/>
              <a:ahLst/>
              <a:cxnLst/>
              <a:rect l="l" t="t" r="r" b="b"/>
              <a:pathLst>
                <a:path w="606425" h="50800">
                  <a:moveTo>
                    <a:pt x="37884" y="25260"/>
                  </a:moveTo>
                  <a:lnTo>
                    <a:pt x="25273" y="25260"/>
                  </a:lnTo>
                  <a:lnTo>
                    <a:pt x="12636" y="25260"/>
                  </a:lnTo>
                  <a:lnTo>
                    <a:pt x="12636" y="12623"/>
                  </a:lnTo>
                  <a:lnTo>
                    <a:pt x="0" y="12623"/>
                  </a:lnTo>
                  <a:lnTo>
                    <a:pt x="0" y="25260"/>
                  </a:lnTo>
                  <a:lnTo>
                    <a:pt x="0" y="37909"/>
                  </a:lnTo>
                  <a:lnTo>
                    <a:pt x="12636" y="37909"/>
                  </a:lnTo>
                  <a:lnTo>
                    <a:pt x="12636" y="50533"/>
                  </a:lnTo>
                  <a:lnTo>
                    <a:pt x="25273" y="50533"/>
                  </a:lnTo>
                  <a:lnTo>
                    <a:pt x="25273" y="37909"/>
                  </a:lnTo>
                  <a:lnTo>
                    <a:pt x="37884" y="37909"/>
                  </a:lnTo>
                  <a:lnTo>
                    <a:pt x="37884" y="25260"/>
                  </a:lnTo>
                  <a:close/>
                </a:path>
                <a:path w="606425" h="50800">
                  <a:moveTo>
                    <a:pt x="75780" y="0"/>
                  </a:moveTo>
                  <a:lnTo>
                    <a:pt x="63157" y="0"/>
                  </a:lnTo>
                  <a:lnTo>
                    <a:pt x="63157" y="12623"/>
                  </a:lnTo>
                  <a:lnTo>
                    <a:pt x="50533" y="12623"/>
                  </a:lnTo>
                  <a:lnTo>
                    <a:pt x="37896" y="12623"/>
                  </a:lnTo>
                  <a:lnTo>
                    <a:pt x="37896" y="25260"/>
                  </a:lnTo>
                  <a:lnTo>
                    <a:pt x="50533" y="25260"/>
                  </a:lnTo>
                  <a:lnTo>
                    <a:pt x="50533" y="37909"/>
                  </a:lnTo>
                  <a:lnTo>
                    <a:pt x="63157" y="37909"/>
                  </a:lnTo>
                  <a:lnTo>
                    <a:pt x="75780" y="37909"/>
                  </a:lnTo>
                  <a:lnTo>
                    <a:pt x="75780" y="25260"/>
                  </a:lnTo>
                  <a:lnTo>
                    <a:pt x="63169" y="25260"/>
                  </a:lnTo>
                  <a:lnTo>
                    <a:pt x="63169" y="12636"/>
                  </a:lnTo>
                  <a:lnTo>
                    <a:pt x="75780" y="12636"/>
                  </a:lnTo>
                  <a:lnTo>
                    <a:pt x="75780" y="0"/>
                  </a:lnTo>
                  <a:close/>
                </a:path>
                <a:path w="606425" h="50800">
                  <a:moveTo>
                    <a:pt x="101053" y="25260"/>
                  </a:moveTo>
                  <a:lnTo>
                    <a:pt x="88430" y="25260"/>
                  </a:lnTo>
                  <a:lnTo>
                    <a:pt x="88430" y="12623"/>
                  </a:lnTo>
                  <a:lnTo>
                    <a:pt x="75793" y="12623"/>
                  </a:lnTo>
                  <a:lnTo>
                    <a:pt x="75793" y="25260"/>
                  </a:lnTo>
                  <a:lnTo>
                    <a:pt x="75793" y="37909"/>
                  </a:lnTo>
                  <a:lnTo>
                    <a:pt x="88417" y="37909"/>
                  </a:lnTo>
                  <a:lnTo>
                    <a:pt x="101053" y="37909"/>
                  </a:lnTo>
                  <a:lnTo>
                    <a:pt x="101053" y="25260"/>
                  </a:lnTo>
                  <a:close/>
                </a:path>
                <a:path w="606425" h="50800">
                  <a:moveTo>
                    <a:pt x="138950" y="0"/>
                  </a:moveTo>
                  <a:lnTo>
                    <a:pt x="126326" y="0"/>
                  </a:lnTo>
                  <a:lnTo>
                    <a:pt x="113690" y="0"/>
                  </a:lnTo>
                  <a:lnTo>
                    <a:pt x="101053" y="0"/>
                  </a:lnTo>
                  <a:lnTo>
                    <a:pt x="101053" y="12636"/>
                  </a:lnTo>
                  <a:lnTo>
                    <a:pt x="113690" y="12636"/>
                  </a:lnTo>
                  <a:lnTo>
                    <a:pt x="126314" y="12636"/>
                  </a:lnTo>
                  <a:lnTo>
                    <a:pt x="138950" y="12636"/>
                  </a:lnTo>
                  <a:lnTo>
                    <a:pt x="138950" y="0"/>
                  </a:lnTo>
                  <a:close/>
                </a:path>
                <a:path w="606425" h="50800">
                  <a:moveTo>
                    <a:pt x="265264" y="0"/>
                  </a:moveTo>
                  <a:lnTo>
                    <a:pt x="252641" y="0"/>
                  </a:lnTo>
                  <a:lnTo>
                    <a:pt x="240004" y="0"/>
                  </a:lnTo>
                  <a:lnTo>
                    <a:pt x="240004" y="12623"/>
                  </a:lnTo>
                  <a:lnTo>
                    <a:pt x="227368" y="12623"/>
                  </a:lnTo>
                  <a:lnTo>
                    <a:pt x="214744" y="12623"/>
                  </a:lnTo>
                  <a:lnTo>
                    <a:pt x="214744" y="0"/>
                  </a:lnTo>
                  <a:lnTo>
                    <a:pt x="202107" y="0"/>
                  </a:lnTo>
                  <a:lnTo>
                    <a:pt x="189484" y="0"/>
                  </a:lnTo>
                  <a:lnTo>
                    <a:pt x="176847" y="0"/>
                  </a:lnTo>
                  <a:lnTo>
                    <a:pt x="176847" y="12623"/>
                  </a:lnTo>
                  <a:lnTo>
                    <a:pt x="164211" y="12623"/>
                  </a:lnTo>
                  <a:lnTo>
                    <a:pt x="151574" y="12623"/>
                  </a:lnTo>
                  <a:lnTo>
                    <a:pt x="151574" y="25260"/>
                  </a:lnTo>
                  <a:lnTo>
                    <a:pt x="138950" y="25260"/>
                  </a:lnTo>
                  <a:lnTo>
                    <a:pt x="126314" y="25260"/>
                  </a:lnTo>
                  <a:lnTo>
                    <a:pt x="126314" y="37909"/>
                  </a:lnTo>
                  <a:lnTo>
                    <a:pt x="138950" y="37909"/>
                  </a:lnTo>
                  <a:lnTo>
                    <a:pt x="151587" y="37909"/>
                  </a:lnTo>
                  <a:lnTo>
                    <a:pt x="151587" y="25260"/>
                  </a:lnTo>
                  <a:lnTo>
                    <a:pt x="164211" y="25260"/>
                  </a:lnTo>
                  <a:lnTo>
                    <a:pt x="176847" y="25260"/>
                  </a:lnTo>
                  <a:lnTo>
                    <a:pt x="176847" y="37909"/>
                  </a:lnTo>
                  <a:lnTo>
                    <a:pt x="189484" y="37909"/>
                  </a:lnTo>
                  <a:lnTo>
                    <a:pt x="189484" y="25260"/>
                  </a:lnTo>
                  <a:lnTo>
                    <a:pt x="202107" y="25260"/>
                  </a:lnTo>
                  <a:lnTo>
                    <a:pt x="214731" y="25260"/>
                  </a:lnTo>
                  <a:lnTo>
                    <a:pt x="214731" y="37909"/>
                  </a:lnTo>
                  <a:lnTo>
                    <a:pt x="227368" y="37909"/>
                  </a:lnTo>
                  <a:lnTo>
                    <a:pt x="240004" y="37909"/>
                  </a:lnTo>
                  <a:lnTo>
                    <a:pt x="240004" y="25260"/>
                  </a:lnTo>
                  <a:lnTo>
                    <a:pt x="240004" y="12636"/>
                  </a:lnTo>
                  <a:lnTo>
                    <a:pt x="252628" y="12636"/>
                  </a:lnTo>
                  <a:lnTo>
                    <a:pt x="265264" y="12636"/>
                  </a:lnTo>
                  <a:lnTo>
                    <a:pt x="265264" y="0"/>
                  </a:lnTo>
                  <a:close/>
                </a:path>
                <a:path w="606425" h="50800">
                  <a:moveTo>
                    <a:pt x="277901" y="25260"/>
                  </a:moveTo>
                  <a:lnTo>
                    <a:pt x="265264" y="25260"/>
                  </a:lnTo>
                  <a:lnTo>
                    <a:pt x="265264" y="37909"/>
                  </a:lnTo>
                  <a:lnTo>
                    <a:pt x="277901" y="37909"/>
                  </a:lnTo>
                  <a:lnTo>
                    <a:pt x="277901" y="25260"/>
                  </a:lnTo>
                  <a:close/>
                </a:path>
                <a:path w="606425" h="50800">
                  <a:moveTo>
                    <a:pt x="341045" y="0"/>
                  </a:moveTo>
                  <a:lnTo>
                    <a:pt x="328422" y="0"/>
                  </a:lnTo>
                  <a:lnTo>
                    <a:pt x="328422" y="12636"/>
                  </a:lnTo>
                  <a:lnTo>
                    <a:pt x="328422" y="25260"/>
                  </a:lnTo>
                  <a:lnTo>
                    <a:pt x="315798" y="25260"/>
                  </a:lnTo>
                  <a:lnTo>
                    <a:pt x="315798" y="12636"/>
                  </a:lnTo>
                  <a:lnTo>
                    <a:pt x="328422" y="12636"/>
                  </a:lnTo>
                  <a:lnTo>
                    <a:pt x="328422" y="0"/>
                  </a:lnTo>
                  <a:lnTo>
                    <a:pt x="315798" y="0"/>
                  </a:lnTo>
                  <a:lnTo>
                    <a:pt x="303161" y="0"/>
                  </a:lnTo>
                  <a:lnTo>
                    <a:pt x="290525" y="0"/>
                  </a:lnTo>
                  <a:lnTo>
                    <a:pt x="290525" y="12623"/>
                  </a:lnTo>
                  <a:lnTo>
                    <a:pt x="290525" y="25260"/>
                  </a:lnTo>
                  <a:lnTo>
                    <a:pt x="303161" y="25260"/>
                  </a:lnTo>
                  <a:lnTo>
                    <a:pt x="303161" y="37909"/>
                  </a:lnTo>
                  <a:lnTo>
                    <a:pt x="315785" y="37909"/>
                  </a:lnTo>
                  <a:lnTo>
                    <a:pt x="328422" y="37909"/>
                  </a:lnTo>
                  <a:lnTo>
                    <a:pt x="341045" y="37909"/>
                  </a:lnTo>
                  <a:lnTo>
                    <a:pt x="341045" y="25260"/>
                  </a:lnTo>
                  <a:lnTo>
                    <a:pt x="341045" y="12636"/>
                  </a:lnTo>
                  <a:lnTo>
                    <a:pt x="341045" y="0"/>
                  </a:lnTo>
                  <a:close/>
                </a:path>
                <a:path w="606425" h="50800">
                  <a:moveTo>
                    <a:pt x="404202" y="12623"/>
                  </a:moveTo>
                  <a:lnTo>
                    <a:pt x="391579" y="12623"/>
                  </a:lnTo>
                  <a:lnTo>
                    <a:pt x="378955" y="12623"/>
                  </a:lnTo>
                  <a:lnTo>
                    <a:pt x="378955" y="0"/>
                  </a:lnTo>
                  <a:lnTo>
                    <a:pt x="366318" y="0"/>
                  </a:lnTo>
                  <a:lnTo>
                    <a:pt x="353682" y="0"/>
                  </a:lnTo>
                  <a:lnTo>
                    <a:pt x="353682" y="12623"/>
                  </a:lnTo>
                  <a:lnTo>
                    <a:pt x="341058" y="12623"/>
                  </a:lnTo>
                  <a:lnTo>
                    <a:pt x="341058" y="25260"/>
                  </a:lnTo>
                  <a:lnTo>
                    <a:pt x="341058" y="37909"/>
                  </a:lnTo>
                  <a:lnTo>
                    <a:pt x="353682" y="37909"/>
                  </a:lnTo>
                  <a:lnTo>
                    <a:pt x="366318" y="37909"/>
                  </a:lnTo>
                  <a:lnTo>
                    <a:pt x="378955" y="37909"/>
                  </a:lnTo>
                  <a:lnTo>
                    <a:pt x="378955" y="25260"/>
                  </a:lnTo>
                  <a:lnTo>
                    <a:pt x="391579" y="25260"/>
                  </a:lnTo>
                  <a:lnTo>
                    <a:pt x="404202" y="25260"/>
                  </a:lnTo>
                  <a:lnTo>
                    <a:pt x="404202" y="12623"/>
                  </a:lnTo>
                  <a:close/>
                </a:path>
                <a:path w="606425" h="50800">
                  <a:moveTo>
                    <a:pt x="429475" y="0"/>
                  </a:moveTo>
                  <a:lnTo>
                    <a:pt x="416852" y="0"/>
                  </a:lnTo>
                  <a:lnTo>
                    <a:pt x="404215" y="0"/>
                  </a:lnTo>
                  <a:lnTo>
                    <a:pt x="404215" y="12636"/>
                  </a:lnTo>
                  <a:lnTo>
                    <a:pt x="416839" y="12636"/>
                  </a:lnTo>
                  <a:lnTo>
                    <a:pt x="429475" y="12636"/>
                  </a:lnTo>
                  <a:lnTo>
                    <a:pt x="429475" y="0"/>
                  </a:lnTo>
                  <a:close/>
                </a:path>
                <a:path w="606425" h="50800">
                  <a:moveTo>
                    <a:pt x="442112" y="25260"/>
                  </a:moveTo>
                  <a:lnTo>
                    <a:pt x="429475" y="25260"/>
                  </a:lnTo>
                  <a:lnTo>
                    <a:pt x="416852" y="25260"/>
                  </a:lnTo>
                  <a:lnTo>
                    <a:pt x="404215" y="25260"/>
                  </a:lnTo>
                  <a:lnTo>
                    <a:pt x="404215" y="37909"/>
                  </a:lnTo>
                  <a:lnTo>
                    <a:pt x="416839" y="37909"/>
                  </a:lnTo>
                  <a:lnTo>
                    <a:pt x="429475" y="37909"/>
                  </a:lnTo>
                  <a:lnTo>
                    <a:pt x="442112" y="37909"/>
                  </a:lnTo>
                  <a:lnTo>
                    <a:pt x="442112" y="25260"/>
                  </a:lnTo>
                  <a:close/>
                </a:path>
                <a:path w="606425" h="50800">
                  <a:moveTo>
                    <a:pt x="467372" y="0"/>
                  </a:moveTo>
                  <a:lnTo>
                    <a:pt x="454736" y="0"/>
                  </a:lnTo>
                  <a:lnTo>
                    <a:pt x="454736" y="12636"/>
                  </a:lnTo>
                  <a:lnTo>
                    <a:pt x="467372" y="12636"/>
                  </a:lnTo>
                  <a:lnTo>
                    <a:pt x="467372" y="0"/>
                  </a:lnTo>
                  <a:close/>
                </a:path>
                <a:path w="606425" h="50800">
                  <a:moveTo>
                    <a:pt x="505256" y="0"/>
                  </a:moveTo>
                  <a:lnTo>
                    <a:pt x="492633" y="0"/>
                  </a:lnTo>
                  <a:lnTo>
                    <a:pt x="492633" y="12623"/>
                  </a:lnTo>
                  <a:lnTo>
                    <a:pt x="492633" y="25260"/>
                  </a:lnTo>
                  <a:lnTo>
                    <a:pt x="505256" y="25260"/>
                  </a:lnTo>
                  <a:lnTo>
                    <a:pt x="505256" y="12636"/>
                  </a:lnTo>
                  <a:lnTo>
                    <a:pt x="505256" y="0"/>
                  </a:lnTo>
                  <a:close/>
                </a:path>
                <a:path w="606425" h="50800">
                  <a:moveTo>
                    <a:pt x="530529" y="0"/>
                  </a:moveTo>
                  <a:lnTo>
                    <a:pt x="517906" y="0"/>
                  </a:lnTo>
                  <a:lnTo>
                    <a:pt x="505269" y="0"/>
                  </a:lnTo>
                  <a:lnTo>
                    <a:pt x="505269" y="12623"/>
                  </a:lnTo>
                  <a:lnTo>
                    <a:pt x="505269" y="25260"/>
                  </a:lnTo>
                  <a:lnTo>
                    <a:pt x="505269" y="37909"/>
                  </a:lnTo>
                  <a:lnTo>
                    <a:pt x="517906" y="37909"/>
                  </a:lnTo>
                  <a:lnTo>
                    <a:pt x="517906" y="25260"/>
                  </a:lnTo>
                  <a:lnTo>
                    <a:pt x="517906" y="12636"/>
                  </a:lnTo>
                  <a:lnTo>
                    <a:pt x="530529" y="12636"/>
                  </a:lnTo>
                  <a:lnTo>
                    <a:pt x="530529" y="0"/>
                  </a:lnTo>
                  <a:close/>
                </a:path>
                <a:path w="606425" h="50800">
                  <a:moveTo>
                    <a:pt x="555790" y="25260"/>
                  </a:moveTo>
                  <a:lnTo>
                    <a:pt x="543166" y="25260"/>
                  </a:lnTo>
                  <a:lnTo>
                    <a:pt x="530529" y="25260"/>
                  </a:lnTo>
                  <a:lnTo>
                    <a:pt x="530529" y="37909"/>
                  </a:lnTo>
                  <a:lnTo>
                    <a:pt x="543153" y="37909"/>
                  </a:lnTo>
                  <a:lnTo>
                    <a:pt x="555790" y="37909"/>
                  </a:lnTo>
                  <a:lnTo>
                    <a:pt x="555790" y="25260"/>
                  </a:lnTo>
                  <a:close/>
                </a:path>
                <a:path w="606425" h="50800">
                  <a:moveTo>
                    <a:pt x="568413" y="0"/>
                  </a:moveTo>
                  <a:lnTo>
                    <a:pt x="555790" y="0"/>
                  </a:lnTo>
                  <a:lnTo>
                    <a:pt x="543153" y="0"/>
                  </a:lnTo>
                  <a:lnTo>
                    <a:pt x="543153" y="12636"/>
                  </a:lnTo>
                  <a:lnTo>
                    <a:pt x="555790" y="12636"/>
                  </a:lnTo>
                  <a:lnTo>
                    <a:pt x="568413" y="12636"/>
                  </a:lnTo>
                  <a:lnTo>
                    <a:pt x="568413" y="0"/>
                  </a:lnTo>
                  <a:close/>
                </a:path>
                <a:path w="606425" h="50800">
                  <a:moveTo>
                    <a:pt x="606310" y="0"/>
                  </a:moveTo>
                  <a:lnTo>
                    <a:pt x="593686" y="0"/>
                  </a:lnTo>
                  <a:lnTo>
                    <a:pt x="593686" y="12636"/>
                  </a:lnTo>
                  <a:lnTo>
                    <a:pt x="606310" y="12636"/>
                  </a:lnTo>
                  <a:lnTo>
                    <a:pt x="60631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123418" y="5113222"/>
              <a:ext cx="593725" cy="38100"/>
            </a:xfrm>
            <a:custGeom>
              <a:avLst/>
              <a:gdLst/>
              <a:ahLst/>
              <a:cxnLst/>
              <a:rect l="l" t="t" r="r" b="b"/>
              <a:pathLst>
                <a:path w="593725" h="38100">
                  <a:moveTo>
                    <a:pt x="25247" y="12636"/>
                  </a:moveTo>
                  <a:lnTo>
                    <a:pt x="12636" y="12636"/>
                  </a:lnTo>
                  <a:lnTo>
                    <a:pt x="12636" y="0"/>
                  </a:lnTo>
                  <a:lnTo>
                    <a:pt x="0" y="0"/>
                  </a:lnTo>
                  <a:lnTo>
                    <a:pt x="0" y="12636"/>
                  </a:lnTo>
                  <a:lnTo>
                    <a:pt x="0" y="25273"/>
                  </a:lnTo>
                  <a:lnTo>
                    <a:pt x="12623" y="25273"/>
                  </a:lnTo>
                  <a:lnTo>
                    <a:pt x="25247" y="25273"/>
                  </a:lnTo>
                  <a:lnTo>
                    <a:pt x="25247" y="12636"/>
                  </a:lnTo>
                  <a:close/>
                </a:path>
                <a:path w="593725" h="38100">
                  <a:moveTo>
                    <a:pt x="63144" y="12636"/>
                  </a:moveTo>
                  <a:lnTo>
                    <a:pt x="50533" y="12636"/>
                  </a:lnTo>
                  <a:lnTo>
                    <a:pt x="50533" y="0"/>
                  </a:lnTo>
                  <a:lnTo>
                    <a:pt x="37896" y="0"/>
                  </a:lnTo>
                  <a:lnTo>
                    <a:pt x="37896" y="12636"/>
                  </a:lnTo>
                  <a:lnTo>
                    <a:pt x="25260" y="12636"/>
                  </a:lnTo>
                  <a:lnTo>
                    <a:pt x="25260" y="25273"/>
                  </a:lnTo>
                  <a:lnTo>
                    <a:pt x="25260" y="37909"/>
                  </a:lnTo>
                  <a:lnTo>
                    <a:pt x="37896" y="37909"/>
                  </a:lnTo>
                  <a:lnTo>
                    <a:pt x="37896" y="25273"/>
                  </a:lnTo>
                  <a:lnTo>
                    <a:pt x="37896" y="12649"/>
                  </a:lnTo>
                  <a:lnTo>
                    <a:pt x="50520" y="12649"/>
                  </a:lnTo>
                  <a:lnTo>
                    <a:pt x="50520" y="25273"/>
                  </a:lnTo>
                  <a:lnTo>
                    <a:pt x="63144" y="25273"/>
                  </a:lnTo>
                  <a:lnTo>
                    <a:pt x="63144" y="12636"/>
                  </a:lnTo>
                  <a:close/>
                </a:path>
                <a:path w="593725" h="38100">
                  <a:moveTo>
                    <a:pt x="164211" y="12636"/>
                  </a:moveTo>
                  <a:lnTo>
                    <a:pt x="151574" y="12636"/>
                  </a:lnTo>
                  <a:lnTo>
                    <a:pt x="138950" y="12636"/>
                  </a:lnTo>
                  <a:lnTo>
                    <a:pt x="138950" y="0"/>
                  </a:lnTo>
                  <a:lnTo>
                    <a:pt x="126314" y="0"/>
                  </a:lnTo>
                  <a:lnTo>
                    <a:pt x="126314" y="12636"/>
                  </a:lnTo>
                  <a:lnTo>
                    <a:pt x="113690" y="12636"/>
                  </a:lnTo>
                  <a:lnTo>
                    <a:pt x="113690" y="0"/>
                  </a:lnTo>
                  <a:lnTo>
                    <a:pt x="101053" y="0"/>
                  </a:lnTo>
                  <a:lnTo>
                    <a:pt x="101053" y="12636"/>
                  </a:lnTo>
                  <a:lnTo>
                    <a:pt x="88417" y="12636"/>
                  </a:lnTo>
                  <a:lnTo>
                    <a:pt x="75793" y="12636"/>
                  </a:lnTo>
                  <a:lnTo>
                    <a:pt x="63157" y="12636"/>
                  </a:lnTo>
                  <a:lnTo>
                    <a:pt x="63157" y="25273"/>
                  </a:lnTo>
                  <a:lnTo>
                    <a:pt x="63157" y="37909"/>
                  </a:lnTo>
                  <a:lnTo>
                    <a:pt x="75780" y="37909"/>
                  </a:lnTo>
                  <a:lnTo>
                    <a:pt x="88417" y="37909"/>
                  </a:lnTo>
                  <a:lnTo>
                    <a:pt x="88417" y="25273"/>
                  </a:lnTo>
                  <a:lnTo>
                    <a:pt x="101053" y="25273"/>
                  </a:lnTo>
                  <a:lnTo>
                    <a:pt x="101053" y="12649"/>
                  </a:lnTo>
                  <a:lnTo>
                    <a:pt x="113677" y="12649"/>
                  </a:lnTo>
                  <a:lnTo>
                    <a:pt x="113677" y="25273"/>
                  </a:lnTo>
                  <a:lnTo>
                    <a:pt x="101053" y="25273"/>
                  </a:lnTo>
                  <a:lnTo>
                    <a:pt x="101053" y="37909"/>
                  </a:lnTo>
                  <a:lnTo>
                    <a:pt x="113690" y="37909"/>
                  </a:lnTo>
                  <a:lnTo>
                    <a:pt x="113690" y="25273"/>
                  </a:lnTo>
                  <a:lnTo>
                    <a:pt x="126314" y="25273"/>
                  </a:lnTo>
                  <a:lnTo>
                    <a:pt x="126314" y="37909"/>
                  </a:lnTo>
                  <a:lnTo>
                    <a:pt x="138950" y="37909"/>
                  </a:lnTo>
                  <a:lnTo>
                    <a:pt x="138950" y="25273"/>
                  </a:lnTo>
                  <a:lnTo>
                    <a:pt x="151574" y="25273"/>
                  </a:lnTo>
                  <a:lnTo>
                    <a:pt x="164211" y="25273"/>
                  </a:lnTo>
                  <a:lnTo>
                    <a:pt x="164211" y="12636"/>
                  </a:lnTo>
                  <a:close/>
                </a:path>
                <a:path w="593725" h="38100">
                  <a:moveTo>
                    <a:pt x="240004" y="0"/>
                  </a:moveTo>
                  <a:lnTo>
                    <a:pt x="227368" y="0"/>
                  </a:lnTo>
                  <a:lnTo>
                    <a:pt x="227368" y="12636"/>
                  </a:lnTo>
                  <a:lnTo>
                    <a:pt x="214731" y="12636"/>
                  </a:lnTo>
                  <a:lnTo>
                    <a:pt x="202107" y="12636"/>
                  </a:lnTo>
                  <a:lnTo>
                    <a:pt x="189471" y="12636"/>
                  </a:lnTo>
                  <a:lnTo>
                    <a:pt x="189471" y="0"/>
                  </a:lnTo>
                  <a:lnTo>
                    <a:pt x="176834" y="0"/>
                  </a:lnTo>
                  <a:lnTo>
                    <a:pt x="176834" y="12636"/>
                  </a:lnTo>
                  <a:lnTo>
                    <a:pt x="176834" y="25273"/>
                  </a:lnTo>
                  <a:lnTo>
                    <a:pt x="164211" y="25273"/>
                  </a:lnTo>
                  <a:lnTo>
                    <a:pt x="164211" y="37909"/>
                  </a:lnTo>
                  <a:lnTo>
                    <a:pt x="176847" y="37909"/>
                  </a:lnTo>
                  <a:lnTo>
                    <a:pt x="176847" y="25273"/>
                  </a:lnTo>
                  <a:lnTo>
                    <a:pt x="189471" y="25273"/>
                  </a:lnTo>
                  <a:lnTo>
                    <a:pt x="189471" y="37909"/>
                  </a:lnTo>
                  <a:lnTo>
                    <a:pt x="202095" y="37909"/>
                  </a:lnTo>
                  <a:lnTo>
                    <a:pt x="214731" y="37909"/>
                  </a:lnTo>
                  <a:lnTo>
                    <a:pt x="227368" y="37909"/>
                  </a:lnTo>
                  <a:lnTo>
                    <a:pt x="240004" y="37909"/>
                  </a:lnTo>
                  <a:lnTo>
                    <a:pt x="240004" y="25273"/>
                  </a:lnTo>
                  <a:lnTo>
                    <a:pt x="227368" y="25273"/>
                  </a:lnTo>
                  <a:lnTo>
                    <a:pt x="227368" y="12649"/>
                  </a:lnTo>
                  <a:lnTo>
                    <a:pt x="240004" y="12649"/>
                  </a:lnTo>
                  <a:lnTo>
                    <a:pt x="240004" y="0"/>
                  </a:lnTo>
                  <a:close/>
                </a:path>
                <a:path w="593725" h="38100">
                  <a:moveTo>
                    <a:pt x="277901" y="0"/>
                  </a:moveTo>
                  <a:lnTo>
                    <a:pt x="265264" y="0"/>
                  </a:lnTo>
                  <a:lnTo>
                    <a:pt x="252628" y="0"/>
                  </a:lnTo>
                  <a:lnTo>
                    <a:pt x="252628" y="12649"/>
                  </a:lnTo>
                  <a:lnTo>
                    <a:pt x="265264" y="12649"/>
                  </a:lnTo>
                  <a:lnTo>
                    <a:pt x="277901" y="12649"/>
                  </a:lnTo>
                  <a:lnTo>
                    <a:pt x="277901" y="0"/>
                  </a:lnTo>
                  <a:close/>
                </a:path>
                <a:path w="593725" h="38100">
                  <a:moveTo>
                    <a:pt x="328409" y="0"/>
                  </a:moveTo>
                  <a:lnTo>
                    <a:pt x="315785" y="0"/>
                  </a:lnTo>
                  <a:lnTo>
                    <a:pt x="303161" y="0"/>
                  </a:lnTo>
                  <a:lnTo>
                    <a:pt x="290525" y="0"/>
                  </a:lnTo>
                  <a:lnTo>
                    <a:pt x="290525" y="12636"/>
                  </a:lnTo>
                  <a:lnTo>
                    <a:pt x="290525" y="25273"/>
                  </a:lnTo>
                  <a:lnTo>
                    <a:pt x="303149" y="25273"/>
                  </a:lnTo>
                  <a:lnTo>
                    <a:pt x="303149" y="37909"/>
                  </a:lnTo>
                  <a:lnTo>
                    <a:pt x="315785" y="37909"/>
                  </a:lnTo>
                  <a:lnTo>
                    <a:pt x="315785" y="25273"/>
                  </a:lnTo>
                  <a:lnTo>
                    <a:pt x="315785" y="12649"/>
                  </a:lnTo>
                  <a:lnTo>
                    <a:pt x="328409" y="12649"/>
                  </a:lnTo>
                  <a:lnTo>
                    <a:pt x="328409" y="0"/>
                  </a:lnTo>
                  <a:close/>
                </a:path>
                <a:path w="593725" h="38100">
                  <a:moveTo>
                    <a:pt x="391566" y="0"/>
                  </a:moveTo>
                  <a:lnTo>
                    <a:pt x="391566" y="0"/>
                  </a:lnTo>
                  <a:lnTo>
                    <a:pt x="341045" y="0"/>
                  </a:lnTo>
                  <a:lnTo>
                    <a:pt x="341045" y="12636"/>
                  </a:lnTo>
                  <a:lnTo>
                    <a:pt x="341045" y="25273"/>
                  </a:lnTo>
                  <a:lnTo>
                    <a:pt x="353682" y="25273"/>
                  </a:lnTo>
                  <a:lnTo>
                    <a:pt x="353682" y="12649"/>
                  </a:lnTo>
                  <a:lnTo>
                    <a:pt x="366306" y="12649"/>
                  </a:lnTo>
                  <a:lnTo>
                    <a:pt x="366306" y="25273"/>
                  </a:lnTo>
                  <a:lnTo>
                    <a:pt x="366306" y="37909"/>
                  </a:lnTo>
                  <a:lnTo>
                    <a:pt x="378942" y="37909"/>
                  </a:lnTo>
                  <a:lnTo>
                    <a:pt x="391566" y="37909"/>
                  </a:lnTo>
                  <a:lnTo>
                    <a:pt x="391566" y="25273"/>
                  </a:lnTo>
                  <a:lnTo>
                    <a:pt x="378942" y="25273"/>
                  </a:lnTo>
                  <a:lnTo>
                    <a:pt x="378942" y="12649"/>
                  </a:lnTo>
                  <a:lnTo>
                    <a:pt x="391566" y="12649"/>
                  </a:lnTo>
                  <a:lnTo>
                    <a:pt x="391566" y="0"/>
                  </a:lnTo>
                  <a:close/>
                </a:path>
                <a:path w="593725" h="38100">
                  <a:moveTo>
                    <a:pt x="404215" y="25273"/>
                  </a:moveTo>
                  <a:lnTo>
                    <a:pt x="391579" y="25273"/>
                  </a:lnTo>
                  <a:lnTo>
                    <a:pt x="391579" y="37909"/>
                  </a:lnTo>
                  <a:lnTo>
                    <a:pt x="404215" y="37909"/>
                  </a:lnTo>
                  <a:lnTo>
                    <a:pt x="404215" y="25273"/>
                  </a:lnTo>
                  <a:close/>
                </a:path>
                <a:path w="593725" h="38100">
                  <a:moveTo>
                    <a:pt x="492620" y="0"/>
                  </a:moveTo>
                  <a:lnTo>
                    <a:pt x="479996" y="0"/>
                  </a:lnTo>
                  <a:lnTo>
                    <a:pt x="467360" y="0"/>
                  </a:lnTo>
                  <a:lnTo>
                    <a:pt x="467360" y="12636"/>
                  </a:lnTo>
                  <a:lnTo>
                    <a:pt x="454736" y="12636"/>
                  </a:lnTo>
                  <a:lnTo>
                    <a:pt x="454736" y="25273"/>
                  </a:lnTo>
                  <a:lnTo>
                    <a:pt x="442099" y="25273"/>
                  </a:lnTo>
                  <a:lnTo>
                    <a:pt x="442099" y="12649"/>
                  </a:lnTo>
                  <a:lnTo>
                    <a:pt x="442099" y="0"/>
                  </a:lnTo>
                  <a:lnTo>
                    <a:pt x="429475" y="0"/>
                  </a:lnTo>
                  <a:lnTo>
                    <a:pt x="429475" y="12636"/>
                  </a:lnTo>
                  <a:lnTo>
                    <a:pt x="416839" y="12636"/>
                  </a:lnTo>
                  <a:lnTo>
                    <a:pt x="416839" y="0"/>
                  </a:lnTo>
                  <a:lnTo>
                    <a:pt x="404215" y="0"/>
                  </a:lnTo>
                  <a:lnTo>
                    <a:pt x="391579" y="0"/>
                  </a:lnTo>
                  <a:lnTo>
                    <a:pt x="391579" y="12649"/>
                  </a:lnTo>
                  <a:lnTo>
                    <a:pt x="404202" y="12649"/>
                  </a:lnTo>
                  <a:lnTo>
                    <a:pt x="416839" y="12649"/>
                  </a:lnTo>
                  <a:lnTo>
                    <a:pt x="416839" y="25273"/>
                  </a:lnTo>
                  <a:lnTo>
                    <a:pt x="429475" y="25273"/>
                  </a:lnTo>
                  <a:lnTo>
                    <a:pt x="429475" y="37909"/>
                  </a:lnTo>
                  <a:lnTo>
                    <a:pt x="442099" y="37909"/>
                  </a:lnTo>
                  <a:lnTo>
                    <a:pt x="454736" y="37909"/>
                  </a:lnTo>
                  <a:lnTo>
                    <a:pt x="467360" y="37909"/>
                  </a:lnTo>
                  <a:lnTo>
                    <a:pt x="479996" y="37909"/>
                  </a:lnTo>
                  <a:lnTo>
                    <a:pt x="479996" y="25273"/>
                  </a:lnTo>
                  <a:lnTo>
                    <a:pt x="479996" y="12649"/>
                  </a:lnTo>
                  <a:lnTo>
                    <a:pt x="492620" y="12649"/>
                  </a:lnTo>
                  <a:lnTo>
                    <a:pt x="492620" y="0"/>
                  </a:lnTo>
                  <a:close/>
                </a:path>
                <a:path w="593725" h="38100">
                  <a:moveTo>
                    <a:pt x="517893" y="0"/>
                  </a:moveTo>
                  <a:lnTo>
                    <a:pt x="505256" y="0"/>
                  </a:lnTo>
                  <a:lnTo>
                    <a:pt x="505256" y="12636"/>
                  </a:lnTo>
                  <a:lnTo>
                    <a:pt x="505256" y="25273"/>
                  </a:lnTo>
                  <a:lnTo>
                    <a:pt x="517893" y="25273"/>
                  </a:lnTo>
                  <a:lnTo>
                    <a:pt x="517893" y="12649"/>
                  </a:lnTo>
                  <a:lnTo>
                    <a:pt x="517893" y="0"/>
                  </a:lnTo>
                  <a:close/>
                </a:path>
                <a:path w="593725" h="38100">
                  <a:moveTo>
                    <a:pt x="555777" y="0"/>
                  </a:moveTo>
                  <a:lnTo>
                    <a:pt x="543153" y="0"/>
                  </a:lnTo>
                  <a:lnTo>
                    <a:pt x="530517" y="0"/>
                  </a:lnTo>
                  <a:lnTo>
                    <a:pt x="530517" y="12636"/>
                  </a:lnTo>
                  <a:lnTo>
                    <a:pt x="530517" y="25273"/>
                  </a:lnTo>
                  <a:lnTo>
                    <a:pt x="530517" y="37909"/>
                  </a:lnTo>
                  <a:lnTo>
                    <a:pt x="543153" y="37909"/>
                  </a:lnTo>
                  <a:lnTo>
                    <a:pt x="543153" y="25273"/>
                  </a:lnTo>
                  <a:lnTo>
                    <a:pt x="543153" y="12649"/>
                  </a:lnTo>
                  <a:lnTo>
                    <a:pt x="555777" y="12649"/>
                  </a:lnTo>
                  <a:lnTo>
                    <a:pt x="555777" y="0"/>
                  </a:lnTo>
                  <a:close/>
                </a:path>
                <a:path w="593725" h="38100">
                  <a:moveTo>
                    <a:pt x="568426" y="0"/>
                  </a:moveTo>
                  <a:lnTo>
                    <a:pt x="555790" y="0"/>
                  </a:lnTo>
                  <a:lnTo>
                    <a:pt x="555790" y="12636"/>
                  </a:lnTo>
                  <a:lnTo>
                    <a:pt x="555790" y="25273"/>
                  </a:lnTo>
                  <a:lnTo>
                    <a:pt x="568426" y="25273"/>
                  </a:lnTo>
                  <a:lnTo>
                    <a:pt x="568426" y="12649"/>
                  </a:lnTo>
                  <a:lnTo>
                    <a:pt x="568426" y="0"/>
                  </a:lnTo>
                  <a:close/>
                </a:path>
                <a:path w="593725" h="38100">
                  <a:moveTo>
                    <a:pt x="593674" y="0"/>
                  </a:moveTo>
                  <a:lnTo>
                    <a:pt x="581050" y="0"/>
                  </a:lnTo>
                  <a:lnTo>
                    <a:pt x="581050" y="12636"/>
                  </a:lnTo>
                  <a:lnTo>
                    <a:pt x="581050" y="25273"/>
                  </a:lnTo>
                  <a:lnTo>
                    <a:pt x="593674" y="25273"/>
                  </a:lnTo>
                  <a:lnTo>
                    <a:pt x="593674" y="12649"/>
                  </a:lnTo>
                  <a:lnTo>
                    <a:pt x="59367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98145" y="5138495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23" y="37884"/>
                  </a:moveTo>
                  <a:lnTo>
                    <a:pt x="0" y="37884"/>
                  </a:lnTo>
                  <a:lnTo>
                    <a:pt x="0" y="50520"/>
                  </a:lnTo>
                  <a:lnTo>
                    <a:pt x="12623" y="50520"/>
                  </a:lnTo>
                  <a:lnTo>
                    <a:pt x="12623" y="37884"/>
                  </a:lnTo>
                  <a:close/>
                </a:path>
                <a:path w="619125" h="50800">
                  <a:moveTo>
                    <a:pt x="50520" y="25260"/>
                  </a:moveTo>
                  <a:lnTo>
                    <a:pt x="37909" y="25260"/>
                  </a:lnTo>
                  <a:lnTo>
                    <a:pt x="25273" y="25260"/>
                  </a:lnTo>
                  <a:lnTo>
                    <a:pt x="25273" y="12623"/>
                  </a:lnTo>
                  <a:lnTo>
                    <a:pt x="12636" y="12623"/>
                  </a:lnTo>
                  <a:lnTo>
                    <a:pt x="12636" y="25260"/>
                  </a:lnTo>
                  <a:lnTo>
                    <a:pt x="12636" y="37884"/>
                  </a:lnTo>
                  <a:lnTo>
                    <a:pt x="12636" y="50520"/>
                  </a:lnTo>
                  <a:lnTo>
                    <a:pt x="25273" y="50520"/>
                  </a:lnTo>
                  <a:lnTo>
                    <a:pt x="37909" y="50520"/>
                  </a:lnTo>
                  <a:lnTo>
                    <a:pt x="37909" y="37896"/>
                  </a:lnTo>
                  <a:lnTo>
                    <a:pt x="50520" y="37896"/>
                  </a:lnTo>
                  <a:lnTo>
                    <a:pt x="50520" y="25260"/>
                  </a:lnTo>
                  <a:close/>
                </a:path>
                <a:path w="619125" h="50800">
                  <a:moveTo>
                    <a:pt x="88417" y="37884"/>
                  </a:moveTo>
                  <a:lnTo>
                    <a:pt x="75793" y="37884"/>
                  </a:lnTo>
                  <a:lnTo>
                    <a:pt x="75793" y="50520"/>
                  </a:lnTo>
                  <a:lnTo>
                    <a:pt x="88417" y="50520"/>
                  </a:lnTo>
                  <a:lnTo>
                    <a:pt x="88417" y="37884"/>
                  </a:lnTo>
                  <a:close/>
                </a:path>
                <a:path w="619125" h="50800">
                  <a:moveTo>
                    <a:pt x="88417" y="12623"/>
                  </a:moveTo>
                  <a:lnTo>
                    <a:pt x="75806" y="12623"/>
                  </a:lnTo>
                  <a:lnTo>
                    <a:pt x="63169" y="12623"/>
                  </a:lnTo>
                  <a:lnTo>
                    <a:pt x="63169" y="25260"/>
                  </a:lnTo>
                  <a:lnTo>
                    <a:pt x="75793" y="25260"/>
                  </a:lnTo>
                  <a:lnTo>
                    <a:pt x="88417" y="25260"/>
                  </a:lnTo>
                  <a:lnTo>
                    <a:pt x="88417" y="12623"/>
                  </a:lnTo>
                  <a:close/>
                </a:path>
                <a:path w="619125" h="50800">
                  <a:moveTo>
                    <a:pt x="101066" y="37884"/>
                  </a:moveTo>
                  <a:lnTo>
                    <a:pt x="88430" y="37884"/>
                  </a:lnTo>
                  <a:lnTo>
                    <a:pt x="88430" y="50520"/>
                  </a:lnTo>
                  <a:lnTo>
                    <a:pt x="101066" y="50520"/>
                  </a:lnTo>
                  <a:lnTo>
                    <a:pt x="101066" y="37884"/>
                  </a:lnTo>
                  <a:close/>
                </a:path>
                <a:path w="619125" h="50800">
                  <a:moveTo>
                    <a:pt x="176847" y="12623"/>
                  </a:moveTo>
                  <a:lnTo>
                    <a:pt x="164211" y="12623"/>
                  </a:lnTo>
                  <a:lnTo>
                    <a:pt x="164211" y="25260"/>
                  </a:lnTo>
                  <a:lnTo>
                    <a:pt x="151587" y="25260"/>
                  </a:lnTo>
                  <a:lnTo>
                    <a:pt x="151587" y="12623"/>
                  </a:lnTo>
                  <a:lnTo>
                    <a:pt x="138963" y="12623"/>
                  </a:lnTo>
                  <a:lnTo>
                    <a:pt x="138950" y="25260"/>
                  </a:lnTo>
                  <a:lnTo>
                    <a:pt x="138950" y="37884"/>
                  </a:lnTo>
                  <a:lnTo>
                    <a:pt x="126326" y="37884"/>
                  </a:lnTo>
                  <a:lnTo>
                    <a:pt x="126326" y="25260"/>
                  </a:lnTo>
                  <a:lnTo>
                    <a:pt x="138950" y="25260"/>
                  </a:lnTo>
                  <a:lnTo>
                    <a:pt x="138950" y="12623"/>
                  </a:lnTo>
                  <a:lnTo>
                    <a:pt x="126326" y="12623"/>
                  </a:lnTo>
                  <a:lnTo>
                    <a:pt x="113690" y="12623"/>
                  </a:lnTo>
                  <a:lnTo>
                    <a:pt x="113690" y="25260"/>
                  </a:lnTo>
                  <a:lnTo>
                    <a:pt x="113690" y="37884"/>
                  </a:lnTo>
                  <a:lnTo>
                    <a:pt x="113690" y="50520"/>
                  </a:lnTo>
                  <a:lnTo>
                    <a:pt x="126326" y="50520"/>
                  </a:lnTo>
                  <a:lnTo>
                    <a:pt x="138950" y="50520"/>
                  </a:lnTo>
                  <a:lnTo>
                    <a:pt x="151587" y="50520"/>
                  </a:lnTo>
                  <a:lnTo>
                    <a:pt x="151587" y="37896"/>
                  </a:lnTo>
                  <a:lnTo>
                    <a:pt x="164223" y="37896"/>
                  </a:lnTo>
                  <a:lnTo>
                    <a:pt x="164223" y="25260"/>
                  </a:lnTo>
                  <a:lnTo>
                    <a:pt x="176847" y="25260"/>
                  </a:lnTo>
                  <a:lnTo>
                    <a:pt x="176847" y="12623"/>
                  </a:lnTo>
                  <a:close/>
                </a:path>
                <a:path w="619125" h="50800">
                  <a:moveTo>
                    <a:pt x="214744" y="25260"/>
                  </a:moveTo>
                  <a:lnTo>
                    <a:pt x="202107" y="25260"/>
                  </a:lnTo>
                  <a:lnTo>
                    <a:pt x="202107" y="37884"/>
                  </a:lnTo>
                  <a:lnTo>
                    <a:pt x="189484" y="37884"/>
                  </a:lnTo>
                  <a:lnTo>
                    <a:pt x="189484" y="25260"/>
                  </a:lnTo>
                  <a:lnTo>
                    <a:pt x="176847" y="25260"/>
                  </a:lnTo>
                  <a:lnTo>
                    <a:pt x="176847" y="37896"/>
                  </a:lnTo>
                  <a:lnTo>
                    <a:pt x="189484" y="37896"/>
                  </a:lnTo>
                  <a:lnTo>
                    <a:pt x="189484" y="50520"/>
                  </a:lnTo>
                  <a:lnTo>
                    <a:pt x="202107" y="50520"/>
                  </a:lnTo>
                  <a:lnTo>
                    <a:pt x="214744" y="50520"/>
                  </a:lnTo>
                  <a:lnTo>
                    <a:pt x="214744" y="37896"/>
                  </a:lnTo>
                  <a:lnTo>
                    <a:pt x="214744" y="25260"/>
                  </a:lnTo>
                  <a:close/>
                </a:path>
                <a:path w="619125" h="50800">
                  <a:moveTo>
                    <a:pt x="353682" y="12623"/>
                  </a:moveTo>
                  <a:lnTo>
                    <a:pt x="341058" y="12623"/>
                  </a:lnTo>
                  <a:lnTo>
                    <a:pt x="341058" y="25260"/>
                  </a:lnTo>
                  <a:lnTo>
                    <a:pt x="328422" y="25260"/>
                  </a:lnTo>
                  <a:lnTo>
                    <a:pt x="328422" y="37884"/>
                  </a:lnTo>
                  <a:lnTo>
                    <a:pt x="315798" y="37884"/>
                  </a:lnTo>
                  <a:lnTo>
                    <a:pt x="303174" y="37884"/>
                  </a:lnTo>
                  <a:lnTo>
                    <a:pt x="303174" y="25260"/>
                  </a:lnTo>
                  <a:lnTo>
                    <a:pt x="290537" y="25260"/>
                  </a:lnTo>
                  <a:lnTo>
                    <a:pt x="290537" y="37884"/>
                  </a:lnTo>
                  <a:lnTo>
                    <a:pt x="277901" y="37884"/>
                  </a:lnTo>
                  <a:lnTo>
                    <a:pt x="277901" y="25260"/>
                  </a:lnTo>
                  <a:lnTo>
                    <a:pt x="277901" y="12623"/>
                  </a:lnTo>
                  <a:lnTo>
                    <a:pt x="265264" y="12623"/>
                  </a:lnTo>
                  <a:lnTo>
                    <a:pt x="265264" y="25260"/>
                  </a:lnTo>
                  <a:lnTo>
                    <a:pt x="252641" y="25260"/>
                  </a:lnTo>
                  <a:lnTo>
                    <a:pt x="240004" y="25260"/>
                  </a:lnTo>
                  <a:lnTo>
                    <a:pt x="240004" y="12623"/>
                  </a:lnTo>
                  <a:lnTo>
                    <a:pt x="227380" y="12623"/>
                  </a:lnTo>
                  <a:lnTo>
                    <a:pt x="214744" y="12623"/>
                  </a:lnTo>
                  <a:lnTo>
                    <a:pt x="214744" y="25260"/>
                  </a:lnTo>
                  <a:lnTo>
                    <a:pt x="227368" y="25260"/>
                  </a:lnTo>
                  <a:lnTo>
                    <a:pt x="227368" y="37884"/>
                  </a:lnTo>
                  <a:lnTo>
                    <a:pt x="227368" y="50520"/>
                  </a:lnTo>
                  <a:lnTo>
                    <a:pt x="240004" y="50520"/>
                  </a:lnTo>
                  <a:lnTo>
                    <a:pt x="240004" y="37896"/>
                  </a:lnTo>
                  <a:lnTo>
                    <a:pt x="252641" y="37896"/>
                  </a:lnTo>
                  <a:lnTo>
                    <a:pt x="265264" y="37896"/>
                  </a:lnTo>
                  <a:lnTo>
                    <a:pt x="265264" y="50520"/>
                  </a:lnTo>
                  <a:lnTo>
                    <a:pt x="277901" y="50520"/>
                  </a:lnTo>
                  <a:lnTo>
                    <a:pt x="290537" y="50520"/>
                  </a:lnTo>
                  <a:lnTo>
                    <a:pt x="353682" y="50520"/>
                  </a:lnTo>
                  <a:lnTo>
                    <a:pt x="353682" y="37896"/>
                  </a:lnTo>
                  <a:lnTo>
                    <a:pt x="353682" y="25260"/>
                  </a:lnTo>
                  <a:lnTo>
                    <a:pt x="353682" y="12623"/>
                  </a:lnTo>
                  <a:close/>
                </a:path>
                <a:path w="619125" h="50800">
                  <a:moveTo>
                    <a:pt x="416839" y="12623"/>
                  </a:moveTo>
                  <a:lnTo>
                    <a:pt x="404215" y="12623"/>
                  </a:lnTo>
                  <a:lnTo>
                    <a:pt x="391591" y="12623"/>
                  </a:lnTo>
                  <a:lnTo>
                    <a:pt x="378955" y="12623"/>
                  </a:lnTo>
                  <a:lnTo>
                    <a:pt x="378955" y="25260"/>
                  </a:lnTo>
                  <a:lnTo>
                    <a:pt x="378955" y="37884"/>
                  </a:lnTo>
                  <a:lnTo>
                    <a:pt x="366331" y="37884"/>
                  </a:lnTo>
                  <a:lnTo>
                    <a:pt x="366331" y="25260"/>
                  </a:lnTo>
                  <a:lnTo>
                    <a:pt x="378955" y="25260"/>
                  </a:lnTo>
                  <a:lnTo>
                    <a:pt x="378955" y="12623"/>
                  </a:lnTo>
                  <a:lnTo>
                    <a:pt x="366318" y="12623"/>
                  </a:lnTo>
                  <a:lnTo>
                    <a:pt x="366318" y="25260"/>
                  </a:lnTo>
                  <a:lnTo>
                    <a:pt x="353695" y="25260"/>
                  </a:lnTo>
                  <a:lnTo>
                    <a:pt x="353695" y="37896"/>
                  </a:lnTo>
                  <a:lnTo>
                    <a:pt x="366318" y="37896"/>
                  </a:lnTo>
                  <a:lnTo>
                    <a:pt x="366318" y="50520"/>
                  </a:lnTo>
                  <a:lnTo>
                    <a:pt x="378955" y="50520"/>
                  </a:lnTo>
                  <a:lnTo>
                    <a:pt x="378955" y="37896"/>
                  </a:lnTo>
                  <a:lnTo>
                    <a:pt x="391579" y="37896"/>
                  </a:lnTo>
                  <a:lnTo>
                    <a:pt x="404215" y="37896"/>
                  </a:lnTo>
                  <a:lnTo>
                    <a:pt x="404215" y="25260"/>
                  </a:lnTo>
                  <a:lnTo>
                    <a:pt x="416839" y="25260"/>
                  </a:lnTo>
                  <a:lnTo>
                    <a:pt x="416839" y="12623"/>
                  </a:lnTo>
                  <a:close/>
                </a:path>
                <a:path w="619125" h="50800">
                  <a:moveTo>
                    <a:pt x="429488" y="12623"/>
                  </a:moveTo>
                  <a:lnTo>
                    <a:pt x="416852" y="12623"/>
                  </a:lnTo>
                  <a:lnTo>
                    <a:pt x="416852" y="25260"/>
                  </a:lnTo>
                  <a:lnTo>
                    <a:pt x="429488" y="25260"/>
                  </a:lnTo>
                  <a:lnTo>
                    <a:pt x="429488" y="12623"/>
                  </a:lnTo>
                  <a:close/>
                </a:path>
                <a:path w="619125" h="50800">
                  <a:moveTo>
                    <a:pt x="492645" y="12623"/>
                  </a:moveTo>
                  <a:lnTo>
                    <a:pt x="480009" y="12623"/>
                  </a:lnTo>
                  <a:lnTo>
                    <a:pt x="467372" y="12623"/>
                  </a:lnTo>
                  <a:lnTo>
                    <a:pt x="454748" y="12623"/>
                  </a:lnTo>
                  <a:lnTo>
                    <a:pt x="442112" y="12623"/>
                  </a:lnTo>
                  <a:lnTo>
                    <a:pt x="442112" y="25260"/>
                  </a:lnTo>
                  <a:lnTo>
                    <a:pt x="454748" y="25260"/>
                  </a:lnTo>
                  <a:lnTo>
                    <a:pt x="467372" y="25260"/>
                  </a:lnTo>
                  <a:lnTo>
                    <a:pt x="467372" y="37896"/>
                  </a:lnTo>
                  <a:lnTo>
                    <a:pt x="480009" y="37896"/>
                  </a:lnTo>
                  <a:lnTo>
                    <a:pt x="492645" y="37896"/>
                  </a:lnTo>
                  <a:lnTo>
                    <a:pt x="492645" y="25260"/>
                  </a:lnTo>
                  <a:lnTo>
                    <a:pt x="492645" y="12623"/>
                  </a:lnTo>
                  <a:close/>
                </a:path>
                <a:path w="619125" h="50800">
                  <a:moveTo>
                    <a:pt x="517893" y="25260"/>
                  </a:moveTo>
                  <a:lnTo>
                    <a:pt x="505269" y="25260"/>
                  </a:lnTo>
                  <a:lnTo>
                    <a:pt x="505269" y="37896"/>
                  </a:lnTo>
                  <a:lnTo>
                    <a:pt x="517893" y="37896"/>
                  </a:lnTo>
                  <a:lnTo>
                    <a:pt x="517893" y="25260"/>
                  </a:lnTo>
                  <a:close/>
                </a:path>
                <a:path w="619125" h="50800">
                  <a:moveTo>
                    <a:pt x="530542" y="12623"/>
                  </a:moveTo>
                  <a:lnTo>
                    <a:pt x="517906" y="12623"/>
                  </a:lnTo>
                  <a:lnTo>
                    <a:pt x="517906" y="25260"/>
                  </a:lnTo>
                  <a:lnTo>
                    <a:pt x="517906" y="37896"/>
                  </a:lnTo>
                  <a:lnTo>
                    <a:pt x="530542" y="37896"/>
                  </a:lnTo>
                  <a:lnTo>
                    <a:pt x="530542" y="25260"/>
                  </a:lnTo>
                  <a:lnTo>
                    <a:pt x="530542" y="12623"/>
                  </a:lnTo>
                  <a:close/>
                </a:path>
                <a:path w="619125" h="50800">
                  <a:moveTo>
                    <a:pt x="581050" y="12623"/>
                  </a:moveTo>
                  <a:lnTo>
                    <a:pt x="568426" y="12623"/>
                  </a:lnTo>
                  <a:lnTo>
                    <a:pt x="568426" y="0"/>
                  </a:lnTo>
                  <a:lnTo>
                    <a:pt x="555790" y="0"/>
                  </a:lnTo>
                  <a:lnTo>
                    <a:pt x="555790" y="12623"/>
                  </a:lnTo>
                  <a:lnTo>
                    <a:pt x="543166" y="12623"/>
                  </a:lnTo>
                  <a:lnTo>
                    <a:pt x="543166" y="25260"/>
                  </a:lnTo>
                  <a:lnTo>
                    <a:pt x="555802" y="25260"/>
                  </a:lnTo>
                  <a:lnTo>
                    <a:pt x="555802" y="12636"/>
                  </a:lnTo>
                  <a:lnTo>
                    <a:pt x="568426" y="12636"/>
                  </a:lnTo>
                  <a:lnTo>
                    <a:pt x="568426" y="25260"/>
                  </a:lnTo>
                  <a:lnTo>
                    <a:pt x="568426" y="37896"/>
                  </a:lnTo>
                  <a:lnTo>
                    <a:pt x="581050" y="37896"/>
                  </a:lnTo>
                  <a:lnTo>
                    <a:pt x="581050" y="25260"/>
                  </a:lnTo>
                  <a:lnTo>
                    <a:pt x="581050" y="12623"/>
                  </a:lnTo>
                  <a:close/>
                </a:path>
                <a:path w="619125" h="50800">
                  <a:moveTo>
                    <a:pt x="618947" y="0"/>
                  </a:moveTo>
                  <a:lnTo>
                    <a:pt x="606323" y="0"/>
                  </a:lnTo>
                  <a:lnTo>
                    <a:pt x="593686" y="0"/>
                  </a:lnTo>
                  <a:lnTo>
                    <a:pt x="593686" y="12623"/>
                  </a:lnTo>
                  <a:lnTo>
                    <a:pt x="593686" y="25260"/>
                  </a:lnTo>
                  <a:lnTo>
                    <a:pt x="593686" y="37896"/>
                  </a:lnTo>
                  <a:lnTo>
                    <a:pt x="606323" y="37896"/>
                  </a:lnTo>
                  <a:lnTo>
                    <a:pt x="618947" y="37896"/>
                  </a:lnTo>
                  <a:lnTo>
                    <a:pt x="618947" y="25260"/>
                  </a:lnTo>
                  <a:lnTo>
                    <a:pt x="606323" y="25260"/>
                  </a:lnTo>
                  <a:lnTo>
                    <a:pt x="606323" y="12636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98145" y="5176380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23" y="25273"/>
                  </a:moveTo>
                  <a:lnTo>
                    <a:pt x="0" y="25273"/>
                  </a:lnTo>
                  <a:lnTo>
                    <a:pt x="0" y="37896"/>
                  </a:lnTo>
                  <a:lnTo>
                    <a:pt x="0" y="50533"/>
                  </a:lnTo>
                  <a:lnTo>
                    <a:pt x="12623" y="50533"/>
                  </a:lnTo>
                  <a:lnTo>
                    <a:pt x="12623" y="37909"/>
                  </a:lnTo>
                  <a:lnTo>
                    <a:pt x="12623" y="25273"/>
                  </a:lnTo>
                  <a:close/>
                </a:path>
                <a:path w="619125" h="50800">
                  <a:moveTo>
                    <a:pt x="50520" y="25273"/>
                  </a:moveTo>
                  <a:lnTo>
                    <a:pt x="37909" y="25273"/>
                  </a:lnTo>
                  <a:lnTo>
                    <a:pt x="25273" y="25273"/>
                  </a:lnTo>
                  <a:lnTo>
                    <a:pt x="12636" y="25273"/>
                  </a:lnTo>
                  <a:lnTo>
                    <a:pt x="12636" y="37909"/>
                  </a:lnTo>
                  <a:lnTo>
                    <a:pt x="25273" y="37909"/>
                  </a:lnTo>
                  <a:lnTo>
                    <a:pt x="37896" y="37909"/>
                  </a:lnTo>
                  <a:lnTo>
                    <a:pt x="50520" y="37909"/>
                  </a:lnTo>
                  <a:lnTo>
                    <a:pt x="50520" y="25273"/>
                  </a:lnTo>
                  <a:close/>
                </a:path>
                <a:path w="619125" h="50800">
                  <a:moveTo>
                    <a:pt x="88417" y="25273"/>
                  </a:moveTo>
                  <a:lnTo>
                    <a:pt x="75806" y="25273"/>
                  </a:lnTo>
                  <a:lnTo>
                    <a:pt x="63169" y="25273"/>
                  </a:lnTo>
                  <a:lnTo>
                    <a:pt x="50533" y="25273"/>
                  </a:lnTo>
                  <a:lnTo>
                    <a:pt x="50533" y="37909"/>
                  </a:lnTo>
                  <a:lnTo>
                    <a:pt x="63169" y="37909"/>
                  </a:lnTo>
                  <a:lnTo>
                    <a:pt x="75793" y="37909"/>
                  </a:lnTo>
                  <a:lnTo>
                    <a:pt x="75793" y="50533"/>
                  </a:lnTo>
                  <a:lnTo>
                    <a:pt x="88417" y="50533"/>
                  </a:lnTo>
                  <a:lnTo>
                    <a:pt x="88417" y="37909"/>
                  </a:lnTo>
                  <a:lnTo>
                    <a:pt x="88417" y="25273"/>
                  </a:lnTo>
                  <a:close/>
                </a:path>
                <a:path w="619125" h="50800">
                  <a:moveTo>
                    <a:pt x="126326" y="12636"/>
                  </a:moveTo>
                  <a:lnTo>
                    <a:pt x="113690" y="12636"/>
                  </a:lnTo>
                  <a:lnTo>
                    <a:pt x="101053" y="12636"/>
                  </a:lnTo>
                  <a:lnTo>
                    <a:pt x="101053" y="25273"/>
                  </a:lnTo>
                  <a:lnTo>
                    <a:pt x="101053" y="37896"/>
                  </a:lnTo>
                  <a:lnTo>
                    <a:pt x="101053" y="50533"/>
                  </a:lnTo>
                  <a:lnTo>
                    <a:pt x="113690" y="50533"/>
                  </a:lnTo>
                  <a:lnTo>
                    <a:pt x="113690" y="37909"/>
                  </a:lnTo>
                  <a:lnTo>
                    <a:pt x="113690" y="25273"/>
                  </a:lnTo>
                  <a:lnTo>
                    <a:pt x="126326" y="25273"/>
                  </a:lnTo>
                  <a:lnTo>
                    <a:pt x="126326" y="12636"/>
                  </a:lnTo>
                  <a:close/>
                </a:path>
                <a:path w="619125" h="50800">
                  <a:moveTo>
                    <a:pt x="176847" y="25273"/>
                  </a:moveTo>
                  <a:lnTo>
                    <a:pt x="164223" y="25273"/>
                  </a:lnTo>
                  <a:lnTo>
                    <a:pt x="164223" y="12636"/>
                  </a:lnTo>
                  <a:lnTo>
                    <a:pt x="151587" y="12636"/>
                  </a:lnTo>
                  <a:lnTo>
                    <a:pt x="151587" y="25273"/>
                  </a:lnTo>
                  <a:lnTo>
                    <a:pt x="138950" y="25273"/>
                  </a:lnTo>
                  <a:lnTo>
                    <a:pt x="138950" y="37896"/>
                  </a:lnTo>
                  <a:lnTo>
                    <a:pt x="126326" y="37896"/>
                  </a:lnTo>
                  <a:lnTo>
                    <a:pt x="126326" y="50533"/>
                  </a:lnTo>
                  <a:lnTo>
                    <a:pt x="138963" y="50533"/>
                  </a:lnTo>
                  <a:lnTo>
                    <a:pt x="138963" y="37909"/>
                  </a:lnTo>
                  <a:lnTo>
                    <a:pt x="151587" y="37909"/>
                  </a:lnTo>
                  <a:lnTo>
                    <a:pt x="151587" y="50533"/>
                  </a:lnTo>
                  <a:lnTo>
                    <a:pt x="164223" y="50533"/>
                  </a:lnTo>
                  <a:lnTo>
                    <a:pt x="164223" y="37909"/>
                  </a:lnTo>
                  <a:lnTo>
                    <a:pt x="176847" y="37909"/>
                  </a:lnTo>
                  <a:lnTo>
                    <a:pt x="176847" y="25273"/>
                  </a:lnTo>
                  <a:close/>
                </a:path>
                <a:path w="619125" h="50800">
                  <a:moveTo>
                    <a:pt x="214744" y="25273"/>
                  </a:moveTo>
                  <a:lnTo>
                    <a:pt x="202120" y="25273"/>
                  </a:lnTo>
                  <a:lnTo>
                    <a:pt x="202120" y="12636"/>
                  </a:lnTo>
                  <a:lnTo>
                    <a:pt x="189484" y="12636"/>
                  </a:lnTo>
                  <a:lnTo>
                    <a:pt x="189484" y="25273"/>
                  </a:lnTo>
                  <a:lnTo>
                    <a:pt x="189484" y="37909"/>
                  </a:lnTo>
                  <a:lnTo>
                    <a:pt x="202107" y="37909"/>
                  </a:lnTo>
                  <a:lnTo>
                    <a:pt x="214744" y="37909"/>
                  </a:lnTo>
                  <a:lnTo>
                    <a:pt x="214744" y="25273"/>
                  </a:lnTo>
                  <a:close/>
                </a:path>
                <a:path w="619125" h="50800">
                  <a:moveTo>
                    <a:pt x="252641" y="25273"/>
                  </a:moveTo>
                  <a:lnTo>
                    <a:pt x="240004" y="25273"/>
                  </a:lnTo>
                  <a:lnTo>
                    <a:pt x="240004" y="12636"/>
                  </a:lnTo>
                  <a:lnTo>
                    <a:pt x="227380" y="12636"/>
                  </a:lnTo>
                  <a:lnTo>
                    <a:pt x="214744" y="12636"/>
                  </a:lnTo>
                  <a:lnTo>
                    <a:pt x="214744" y="25273"/>
                  </a:lnTo>
                  <a:lnTo>
                    <a:pt x="227368" y="25273"/>
                  </a:lnTo>
                  <a:lnTo>
                    <a:pt x="227368" y="37896"/>
                  </a:lnTo>
                  <a:lnTo>
                    <a:pt x="227368" y="50533"/>
                  </a:lnTo>
                  <a:lnTo>
                    <a:pt x="240004" y="50533"/>
                  </a:lnTo>
                  <a:lnTo>
                    <a:pt x="240004" y="37909"/>
                  </a:lnTo>
                  <a:lnTo>
                    <a:pt x="252641" y="37909"/>
                  </a:lnTo>
                  <a:lnTo>
                    <a:pt x="252641" y="25273"/>
                  </a:lnTo>
                  <a:close/>
                </a:path>
                <a:path w="619125" h="50800">
                  <a:moveTo>
                    <a:pt x="290537" y="12636"/>
                  </a:moveTo>
                  <a:lnTo>
                    <a:pt x="277901" y="12636"/>
                  </a:lnTo>
                  <a:lnTo>
                    <a:pt x="277901" y="25273"/>
                  </a:lnTo>
                  <a:lnTo>
                    <a:pt x="265264" y="25273"/>
                  </a:lnTo>
                  <a:lnTo>
                    <a:pt x="265264" y="37909"/>
                  </a:lnTo>
                  <a:lnTo>
                    <a:pt x="277901" y="37909"/>
                  </a:lnTo>
                  <a:lnTo>
                    <a:pt x="277901" y="50533"/>
                  </a:lnTo>
                  <a:lnTo>
                    <a:pt x="290537" y="50533"/>
                  </a:lnTo>
                  <a:lnTo>
                    <a:pt x="290537" y="37909"/>
                  </a:lnTo>
                  <a:lnTo>
                    <a:pt x="290537" y="25273"/>
                  </a:lnTo>
                  <a:lnTo>
                    <a:pt x="290537" y="12636"/>
                  </a:lnTo>
                  <a:close/>
                </a:path>
                <a:path w="619125" h="50800">
                  <a:moveTo>
                    <a:pt x="315798" y="25273"/>
                  </a:moveTo>
                  <a:lnTo>
                    <a:pt x="303161" y="25273"/>
                  </a:lnTo>
                  <a:lnTo>
                    <a:pt x="303161" y="37909"/>
                  </a:lnTo>
                  <a:lnTo>
                    <a:pt x="315798" y="37909"/>
                  </a:lnTo>
                  <a:lnTo>
                    <a:pt x="315798" y="25273"/>
                  </a:lnTo>
                  <a:close/>
                </a:path>
                <a:path w="619125" h="50800">
                  <a:moveTo>
                    <a:pt x="353682" y="12636"/>
                  </a:moveTo>
                  <a:lnTo>
                    <a:pt x="341058" y="12636"/>
                  </a:lnTo>
                  <a:lnTo>
                    <a:pt x="328422" y="12636"/>
                  </a:lnTo>
                  <a:lnTo>
                    <a:pt x="328422" y="25273"/>
                  </a:lnTo>
                  <a:lnTo>
                    <a:pt x="328422" y="37909"/>
                  </a:lnTo>
                  <a:lnTo>
                    <a:pt x="341058" y="37909"/>
                  </a:lnTo>
                  <a:lnTo>
                    <a:pt x="353682" y="37909"/>
                  </a:lnTo>
                  <a:lnTo>
                    <a:pt x="353682" y="25273"/>
                  </a:lnTo>
                  <a:lnTo>
                    <a:pt x="353682" y="12636"/>
                  </a:lnTo>
                  <a:close/>
                </a:path>
                <a:path w="619125" h="50800">
                  <a:moveTo>
                    <a:pt x="416839" y="25273"/>
                  </a:moveTo>
                  <a:lnTo>
                    <a:pt x="404215" y="25273"/>
                  </a:lnTo>
                  <a:lnTo>
                    <a:pt x="391579" y="25273"/>
                  </a:lnTo>
                  <a:lnTo>
                    <a:pt x="391579" y="37909"/>
                  </a:lnTo>
                  <a:lnTo>
                    <a:pt x="404215" y="37909"/>
                  </a:lnTo>
                  <a:lnTo>
                    <a:pt x="416839" y="37909"/>
                  </a:lnTo>
                  <a:lnTo>
                    <a:pt x="416839" y="25273"/>
                  </a:lnTo>
                  <a:close/>
                </a:path>
                <a:path w="619125" h="50800">
                  <a:moveTo>
                    <a:pt x="416839" y="0"/>
                  </a:moveTo>
                  <a:lnTo>
                    <a:pt x="416839" y="0"/>
                  </a:lnTo>
                  <a:lnTo>
                    <a:pt x="366318" y="0"/>
                  </a:lnTo>
                  <a:lnTo>
                    <a:pt x="366318" y="12636"/>
                  </a:lnTo>
                  <a:lnTo>
                    <a:pt x="366318" y="25273"/>
                  </a:lnTo>
                  <a:lnTo>
                    <a:pt x="378955" y="25273"/>
                  </a:lnTo>
                  <a:lnTo>
                    <a:pt x="378955" y="12636"/>
                  </a:lnTo>
                  <a:lnTo>
                    <a:pt x="391579" y="12636"/>
                  </a:lnTo>
                  <a:lnTo>
                    <a:pt x="404215" y="12636"/>
                  </a:lnTo>
                  <a:lnTo>
                    <a:pt x="416839" y="12636"/>
                  </a:lnTo>
                  <a:lnTo>
                    <a:pt x="416839" y="0"/>
                  </a:lnTo>
                  <a:close/>
                </a:path>
                <a:path w="619125" h="50800">
                  <a:moveTo>
                    <a:pt x="467372" y="12636"/>
                  </a:moveTo>
                  <a:lnTo>
                    <a:pt x="467372" y="12636"/>
                  </a:lnTo>
                  <a:lnTo>
                    <a:pt x="416852" y="12636"/>
                  </a:lnTo>
                  <a:lnTo>
                    <a:pt x="416852" y="25273"/>
                  </a:lnTo>
                  <a:lnTo>
                    <a:pt x="416852" y="37909"/>
                  </a:lnTo>
                  <a:lnTo>
                    <a:pt x="429475" y="37909"/>
                  </a:lnTo>
                  <a:lnTo>
                    <a:pt x="442112" y="37909"/>
                  </a:lnTo>
                  <a:lnTo>
                    <a:pt x="454748" y="37909"/>
                  </a:lnTo>
                  <a:lnTo>
                    <a:pt x="454748" y="25273"/>
                  </a:lnTo>
                  <a:lnTo>
                    <a:pt x="467372" y="25273"/>
                  </a:lnTo>
                  <a:lnTo>
                    <a:pt x="467372" y="12636"/>
                  </a:lnTo>
                  <a:close/>
                </a:path>
                <a:path w="619125" h="50800">
                  <a:moveTo>
                    <a:pt x="480009" y="0"/>
                  </a:moveTo>
                  <a:lnTo>
                    <a:pt x="467372" y="0"/>
                  </a:lnTo>
                  <a:lnTo>
                    <a:pt x="467372" y="12636"/>
                  </a:lnTo>
                  <a:lnTo>
                    <a:pt x="480009" y="12636"/>
                  </a:lnTo>
                  <a:lnTo>
                    <a:pt x="480009" y="0"/>
                  </a:lnTo>
                  <a:close/>
                </a:path>
                <a:path w="619125" h="50800">
                  <a:moveTo>
                    <a:pt x="517893" y="0"/>
                  </a:moveTo>
                  <a:lnTo>
                    <a:pt x="505269" y="0"/>
                  </a:lnTo>
                  <a:lnTo>
                    <a:pt x="505269" y="12636"/>
                  </a:lnTo>
                  <a:lnTo>
                    <a:pt x="492633" y="12636"/>
                  </a:lnTo>
                  <a:lnTo>
                    <a:pt x="492633" y="25273"/>
                  </a:lnTo>
                  <a:lnTo>
                    <a:pt x="480009" y="25273"/>
                  </a:lnTo>
                  <a:lnTo>
                    <a:pt x="480009" y="37909"/>
                  </a:lnTo>
                  <a:lnTo>
                    <a:pt x="492645" y="37909"/>
                  </a:lnTo>
                  <a:lnTo>
                    <a:pt x="492645" y="25273"/>
                  </a:lnTo>
                  <a:lnTo>
                    <a:pt x="505269" y="25273"/>
                  </a:lnTo>
                  <a:lnTo>
                    <a:pt x="505269" y="37909"/>
                  </a:lnTo>
                  <a:lnTo>
                    <a:pt x="517893" y="37909"/>
                  </a:lnTo>
                  <a:lnTo>
                    <a:pt x="517893" y="25273"/>
                  </a:lnTo>
                  <a:lnTo>
                    <a:pt x="517893" y="12636"/>
                  </a:lnTo>
                  <a:lnTo>
                    <a:pt x="517893" y="0"/>
                  </a:lnTo>
                  <a:close/>
                </a:path>
                <a:path w="619125" h="50800">
                  <a:moveTo>
                    <a:pt x="543166" y="25273"/>
                  </a:moveTo>
                  <a:lnTo>
                    <a:pt x="530529" y="25273"/>
                  </a:lnTo>
                  <a:lnTo>
                    <a:pt x="530529" y="37909"/>
                  </a:lnTo>
                  <a:lnTo>
                    <a:pt x="543166" y="37909"/>
                  </a:lnTo>
                  <a:lnTo>
                    <a:pt x="543166" y="25273"/>
                  </a:lnTo>
                  <a:close/>
                </a:path>
                <a:path w="619125" h="50800">
                  <a:moveTo>
                    <a:pt x="581050" y="0"/>
                  </a:moveTo>
                  <a:lnTo>
                    <a:pt x="581050" y="0"/>
                  </a:lnTo>
                  <a:lnTo>
                    <a:pt x="517906" y="0"/>
                  </a:lnTo>
                  <a:lnTo>
                    <a:pt x="517906" y="12636"/>
                  </a:lnTo>
                  <a:lnTo>
                    <a:pt x="530529" y="12636"/>
                  </a:lnTo>
                  <a:lnTo>
                    <a:pt x="543166" y="12636"/>
                  </a:lnTo>
                  <a:lnTo>
                    <a:pt x="555790" y="12636"/>
                  </a:lnTo>
                  <a:lnTo>
                    <a:pt x="555790" y="25273"/>
                  </a:lnTo>
                  <a:lnTo>
                    <a:pt x="555790" y="37909"/>
                  </a:lnTo>
                  <a:lnTo>
                    <a:pt x="568426" y="37909"/>
                  </a:lnTo>
                  <a:lnTo>
                    <a:pt x="568426" y="25273"/>
                  </a:lnTo>
                  <a:lnTo>
                    <a:pt x="581050" y="25273"/>
                  </a:lnTo>
                  <a:lnTo>
                    <a:pt x="581050" y="12636"/>
                  </a:lnTo>
                  <a:lnTo>
                    <a:pt x="581050" y="0"/>
                  </a:lnTo>
                  <a:close/>
                </a:path>
                <a:path w="619125" h="50800">
                  <a:moveTo>
                    <a:pt x="618947" y="0"/>
                  </a:moveTo>
                  <a:lnTo>
                    <a:pt x="606323" y="0"/>
                  </a:lnTo>
                  <a:lnTo>
                    <a:pt x="606323" y="12636"/>
                  </a:lnTo>
                  <a:lnTo>
                    <a:pt x="606323" y="25273"/>
                  </a:lnTo>
                  <a:lnTo>
                    <a:pt x="593699" y="25273"/>
                  </a:lnTo>
                  <a:lnTo>
                    <a:pt x="593699" y="12636"/>
                  </a:lnTo>
                  <a:lnTo>
                    <a:pt x="593699" y="0"/>
                  </a:lnTo>
                  <a:lnTo>
                    <a:pt x="581063" y="0"/>
                  </a:lnTo>
                  <a:lnTo>
                    <a:pt x="581063" y="12636"/>
                  </a:lnTo>
                  <a:lnTo>
                    <a:pt x="581063" y="25273"/>
                  </a:lnTo>
                  <a:lnTo>
                    <a:pt x="593686" y="25273"/>
                  </a:lnTo>
                  <a:lnTo>
                    <a:pt x="593686" y="37909"/>
                  </a:lnTo>
                  <a:lnTo>
                    <a:pt x="606323" y="37909"/>
                  </a:lnTo>
                  <a:lnTo>
                    <a:pt x="618947" y="37909"/>
                  </a:lnTo>
                  <a:lnTo>
                    <a:pt x="618947" y="25273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98145" y="5214276"/>
              <a:ext cx="606425" cy="38100"/>
            </a:xfrm>
            <a:custGeom>
              <a:avLst/>
              <a:gdLst/>
              <a:ahLst/>
              <a:cxnLst/>
              <a:rect l="l" t="t" r="r" b="b"/>
              <a:pathLst>
                <a:path w="606425" h="38100">
                  <a:moveTo>
                    <a:pt x="12623" y="12636"/>
                  </a:moveTo>
                  <a:lnTo>
                    <a:pt x="0" y="12636"/>
                  </a:lnTo>
                  <a:lnTo>
                    <a:pt x="0" y="25273"/>
                  </a:lnTo>
                  <a:lnTo>
                    <a:pt x="0" y="37909"/>
                  </a:lnTo>
                  <a:lnTo>
                    <a:pt x="12623" y="37909"/>
                  </a:lnTo>
                  <a:lnTo>
                    <a:pt x="12623" y="25285"/>
                  </a:lnTo>
                  <a:lnTo>
                    <a:pt x="12623" y="12636"/>
                  </a:lnTo>
                  <a:close/>
                </a:path>
                <a:path w="606425" h="38100">
                  <a:moveTo>
                    <a:pt x="50520" y="12636"/>
                  </a:moveTo>
                  <a:lnTo>
                    <a:pt x="37909" y="12636"/>
                  </a:lnTo>
                  <a:lnTo>
                    <a:pt x="25273" y="12636"/>
                  </a:lnTo>
                  <a:lnTo>
                    <a:pt x="25273" y="25273"/>
                  </a:lnTo>
                  <a:lnTo>
                    <a:pt x="25273" y="37909"/>
                  </a:lnTo>
                  <a:lnTo>
                    <a:pt x="37896" y="37909"/>
                  </a:lnTo>
                  <a:lnTo>
                    <a:pt x="50520" y="37909"/>
                  </a:lnTo>
                  <a:lnTo>
                    <a:pt x="50520" y="25285"/>
                  </a:lnTo>
                  <a:lnTo>
                    <a:pt x="50520" y="12636"/>
                  </a:lnTo>
                  <a:close/>
                </a:path>
                <a:path w="606425" h="38100">
                  <a:moveTo>
                    <a:pt x="63169" y="12636"/>
                  </a:moveTo>
                  <a:lnTo>
                    <a:pt x="50533" y="12636"/>
                  </a:lnTo>
                  <a:lnTo>
                    <a:pt x="50533" y="25273"/>
                  </a:lnTo>
                  <a:lnTo>
                    <a:pt x="50533" y="37909"/>
                  </a:lnTo>
                  <a:lnTo>
                    <a:pt x="63169" y="37909"/>
                  </a:lnTo>
                  <a:lnTo>
                    <a:pt x="63169" y="25285"/>
                  </a:lnTo>
                  <a:lnTo>
                    <a:pt x="63169" y="12636"/>
                  </a:lnTo>
                  <a:close/>
                </a:path>
                <a:path w="606425" h="38100">
                  <a:moveTo>
                    <a:pt x="88417" y="12636"/>
                  </a:moveTo>
                  <a:lnTo>
                    <a:pt x="75793" y="12636"/>
                  </a:lnTo>
                  <a:lnTo>
                    <a:pt x="75793" y="25273"/>
                  </a:lnTo>
                  <a:lnTo>
                    <a:pt x="75793" y="37909"/>
                  </a:lnTo>
                  <a:lnTo>
                    <a:pt x="88417" y="37909"/>
                  </a:lnTo>
                  <a:lnTo>
                    <a:pt x="88417" y="25285"/>
                  </a:lnTo>
                  <a:lnTo>
                    <a:pt x="88417" y="12636"/>
                  </a:lnTo>
                  <a:close/>
                </a:path>
                <a:path w="606425" h="38100">
                  <a:moveTo>
                    <a:pt x="164223" y="12636"/>
                  </a:moveTo>
                  <a:lnTo>
                    <a:pt x="151587" y="12636"/>
                  </a:lnTo>
                  <a:lnTo>
                    <a:pt x="151587" y="25273"/>
                  </a:lnTo>
                  <a:lnTo>
                    <a:pt x="138963" y="25273"/>
                  </a:lnTo>
                  <a:lnTo>
                    <a:pt x="126326" y="25273"/>
                  </a:lnTo>
                  <a:lnTo>
                    <a:pt x="113690" y="25273"/>
                  </a:lnTo>
                  <a:lnTo>
                    <a:pt x="101053" y="25273"/>
                  </a:lnTo>
                  <a:lnTo>
                    <a:pt x="101053" y="37909"/>
                  </a:lnTo>
                  <a:lnTo>
                    <a:pt x="164223" y="37909"/>
                  </a:lnTo>
                  <a:lnTo>
                    <a:pt x="164223" y="25285"/>
                  </a:lnTo>
                  <a:lnTo>
                    <a:pt x="164223" y="12636"/>
                  </a:lnTo>
                  <a:close/>
                </a:path>
                <a:path w="606425" h="38100">
                  <a:moveTo>
                    <a:pt x="227380" y="12636"/>
                  </a:moveTo>
                  <a:lnTo>
                    <a:pt x="214744" y="12636"/>
                  </a:lnTo>
                  <a:lnTo>
                    <a:pt x="214744" y="25273"/>
                  </a:lnTo>
                  <a:lnTo>
                    <a:pt x="202120" y="25273"/>
                  </a:lnTo>
                  <a:lnTo>
                    <a:pt x="189484" y="25273"/>
                  </a:lnTo>
                  <a:lnTo>
                    <a:pt x="189484" y="12636"/>
                  </a:lnTo>
                  <a:lnTo>
                    <a:pt x="176847" y="12636"/>
                  </a:lnTo>
                  <a:lnTo>
                    <a:pt x="176847" y="25273"/>
                  </a:lnTo>
                  <a:lnTo>
                    <a:pt x="176847" y="37909"/>
                  </a:lnTo>
                  <a:lnTo>
                    <a:pt x="189484" y="37909"/>
                  </a:lnTo>
                  <a:lnTo>
                    <a:pt x="202107" y="37909"/>
                  </a:lnTo>
                  <a:lnTo>
                    <a:pt x="214744" y="37909"/>
                  </a:lnTo>
                  <a:lnTo>
                    <a:pt x="227380" y="37909"/>
                  </a:lnTo>
                  <a:lnTo>
                    <a:pt x="227380" y="25285"/>
                  </a:lnTo>
                  <a:lnTo>
                    <a:pt x="227380" y="12636"/>
                  </a:lnTo>
                  <a:close/>
                </a:path>
                <a:path w="606425" h="38100">
                  <a:moveTo>
                    <a:pt x="353682" y="0"/>
                  </a:moveTo>
                  <a:lnTo>
                    <a:pt x="341058" y="0"/>
                  </a:lnTo>
                  <a:lnTo>
                    <a:pt x="328422" y="0"/>
                  </a:lnTo>
                  <a:lnTo>
                    <a:pt x="328422" y="12636"/>
                  </a:lnTo>
                  <a:lnTo>
                    <a:pt x="315798" y="12636"/>
                  </a:lnTo>
                  <a:lnTo>
                    <a:pt x="303174" y="12636"/>
                  </a:lnTo>
                  <a:lnTo>
                    <a:pt x="290537" y="12636"/>
                  </a:lnTo>
                  <a:lnTo>
                    <a:pt x="290537" y="0"/>
                  </a:lnTo>
                  <a:lnTo>
                    <a:pt x="277901" y="0"/>
                  </a:lnTo>
                  <a:lnTo>
                    <a:pt x="277901" y="12636"/>
                  </a:lnTo>
                  <a:lnTo>
                    <a:pt x="265264" y="12636"/>
                  </a:lnTo>
                  <a:lnTo>
                    <a:pt x="265264" y="25273"/>
                  </a:lnTo>
                  <a:lnTo>
                    <a:pt x="265264" y="37909"/>
                  </a:lnTo>
                  <a:lnTo>
                    <a:pt x="277901" y="37909"/>
                  </a:lnTo>
                  <a:lnTo>
                    <a:pt x="290537" y="37909"/>
                  </a:lnTo>
                  <a:lnTo>
                    <a:pt x="303174" y="37909"/>
                  </a:lnTo>
                  <a:lnTo>
                    <a:pt x="303174" y="25285"/>
                  </a:lnTo>
                  <a:lnTo>
                    <a:pt x="315798" y="25285"/>
                  </a:lnTo>
                  <a:lnTo>
                    <a:pt x="315798" y="37909"/>
                  </a:lnTo>
                  <a:lnTo>
                    <a:pt x="328422" y="37909"/>
                  </a:lnTo>
                  <a:lnTo>
                    <a:pt x="341058" y="37909"/>
                  </a:lnTo>
                  <a:lnTo>
                    <a:pt x="353682" y="37909"/>
                  </a:lnTo>
                  <a:lnTo>
                    <a:pt x="353682" y="25285"/>
                  </a:lnTo>
                  <a:lnTo>
                    <a:pt x="353682" y="12636"/>
                  </a:lnTo>
                  <a:lnTo>
                    <a:pt x="353682" y="0"/>
                  </a:lnTo>
                  <a:close/>
                </a:path>
                <a:path w="606425" h="38100">
                  <a:moveTo>
                    <a:pt x="416839" y="25273"/>
                  </a:moveTo>
                  <a:lnTo>
                    <a:pt x="404215" y="25273"/>
                  </a:lnTo>
                  <a:lnTo>
                    <a:pt x="404215" y="12636"/>
                  </a:lnTo>
                  <a:lnTo>
                    <a:pt x="391579" y="12636"/>
                  </a:lnTo>
                  <a:lnTo>
                    <a:pt x="391579" y="25273"/>
                  </a:lnTo>
                  <a:lnTo>
                    <a:pt x="378955" y="25273"/>
                  </a:lnTo>
                  <a:lnTo>
                    <a:pt x="378955" y="12636"/>
                  </a:lnTo>
                  <a:lnTo>
                    <a:pt x="366331" y="12636"/>
                  </a:lnTo>
                  <a:lnTo>
                    <a:pt x="366331" y="0"/>
                  </a:lnTo>
                  <a:lnTo>
                    <a:pt x="353695" y="0"/>
                  </a:lnTo>
                  <a:lnTo>
                    <a:pt x="353695" y="12636"/>
                  </a:lnTo>
                  <a:lnTo>
                    <a:pt x="353695" y="25285"/>
                  </a:lnTo>
                  <a:lnTo>
                    <a:pt x="366318" y="25285"/>
                  </a:lnTo>
                  <a:lnTo>
                    <a:pt x="366318" y="37909"/>
                  </a:lnTo>
                  <a:lnTo>
                    <a:pt x="378955" y="37909"/>
                  </a:lnTo>
                  <a:lnTo>
                    <a:pt x="391591" y="37909"/>
                  </a:lnTo>
                  <a:lnTo>
                    <a:pt x="391591" y="25285"/>
                  </a:lnTo>
                  <a:lnTo>
                    <a:pt x="404215" y="25285"/>
                  </a:lnTo>
                  <a:lnTo>
                    <a:pt x="404215" y="37909"/>
                  </a:lnTo>
                  <a:lnTo>
                    <a:pt x="416839" y="37909"/>
                  </a:lnTo>
                  <a:lnTo>
                    <a:pt x="416839" y="25273"/>
                  </a:lnTo>
                  <a:close/>
                </a:path>
                <a:path w="606425" h="38100">
                  <a:moveTo>
                    <a:pt x="480009" y="25273"/>
                  </a:moveTo>
                  <a:lnTo>
                    <a:pt x="467372" y="25273"/>
                  </a:lnTo>
                  <a:lnTo>
                    <a:pt x="454748" y="25273"/>
                  </a:lnTo>
                  <a:lnTo>
                    <a:pt x="454748" y="12636"/>
                  </a:lnTo>
                  <a:lnTo>
                    <a:pt x="442112" y="12636"/>
                  </a:lnTo>
                  <a:lnTo>
                    <a:pt x="429488" y="12636"/>
                  </a:lnTo>
                  <a:lnTo>
                    <a:pt x="416852" y="12636"/>
                  </a:lnTo>
                  <a:lnTo>
                    <a:pt x="416852" y="25285"/>
                  </a:lnTo>
                  <a:lnTo>
                    <a:pt x="429475" y="25285"/>
                  </a:lnTo>
                  <a:lnTo>
                    <a:pt x="442112" y="25285"/>
                  </a:lnTo>
                  <a:lnTo>
                    <a:pt x="442112" y="37909"/>
                  </a:lnTo>
                  <a:lnTo>
                    <a:pt x="454748" y="37909"/>
                  </a:lnTo>
                  <a:lnTo>
                    <a:pt x="467372" y="37909"/>
                  </a:lnTo>
                  <a:lnTo>
                    <a:pt x="480009" y="37909"/>
                  </a:lnTo>
                  <a:lnTo>
                    <a:pt x="480009" y="25273"/>
                  </a:lnTo>
                  <a:close/>
                </a:path>
                <a:path w="606425" h="38100">
                  <a:moveTo>
                    <a:pt x="480009" y="0"/>
                  </a:moveTo>
                  <a:lnTo>
                    <a:pt x="467372" y="0"/>
                  </a:lnTo>
                  <a:lnTo>
                    <a:pt x="454748" y="0"/>
                  </a:lnTo>
                  <a:lnTo>
                    <a:pt x="454748" y="12636"/>
                  </a:lnTo>
                  <a:lnTo>
                    <a:pt x="467372" y="12636"/>
                  </a:lnTo>
                  <a:lnTo>
                    <a:pt x="480009" y="12636"/>
                  </a:lnTo>
                  <a:lnTo>
                    <a:pt x="480009" y="0"/>
                  </a:lnTo>
                  <a:close/>
                </a:path>
                <a:path w="606425" h="38100">
                  <a:moveTo>
                    <a:pt x="517893" y="0"/>
                  </a:moveTo>
                  <a:lnTo>
                    <a:pt x="505269" y="0"/>
                  </a:lnTo>
                  <a:lnTo>
                    <a:pt x="492633" y="0"/>
                  </a:lnTo>
                  <a:lnTo>
                    <a:pt x="492633" y="12636"/>
                  </a:lnTo>
                  <a:lnTo>
                    <a:pt x="492633" y="25273"/>
                  </a:lnTo>
                  <a:lnTo>
                    <a:pt x="492633" y="37909"/>
                  </a:lnTo>
                  <a:lnTo>
                    <a:pt x="505269" y="37909"/>
                  </a:lnTo>
                  <a:lnTo>
                    <a:pt x="517893" y="37909"/>
                  </a:lnTo>
                  <a:lnTo>
                    <a:pt x="517893" y="25285"/>
                  </a:lnTo>
                  <a:lnTo>
                    <a:pt x="517893" y="12636"/>
                  </a:lnTo>
                  <a:lnTo>
                    <a:pt x="517893" y="0"/>
                  </a:lnTo>
                  <a:close/>
                </a:path>
                <a:path w="606425" h="38100">
                  <a:moveTo>
                    <a:pt x="581050" y="0"/>
                  </a:moveTo>
                  <a:lnTo>
                    <a:pt x="568426" y="0"/>
                  </a:lnTo>
                  <a:lnTo>
                    <a:pt x="555790" y="0"/>
                  </a:lnTo>
                  <a:lnTo>
                    <a:pt x="555790" y="12636"/>
                  </a:lnTo>
                  <a:lnTo>
                    <a:pt x="543166" y="12636"/>
                  </a:lnTo>
                  <a:lnTo>
                    <a:pt x="530542" y="12636"/>
                  </a:lnTo>
                  <a:lnTo>
                    <a:pt x="517906" y="12636"/>
                  </a:lnTo>
                  <a:lnTo>
                    <a:pt x="517906" y="25273"/>
                  </a:lnTo>
                  <a:lnTo>
                    <a:pt x="517906" y="37909"/>
                  </a:lnTo>
                  <a:lnTo>
                    <a:pt x="530529" y="37909"/>
                  </a:lnTo>
                  <a:lnTo>
                    <a:pt x="581050" y="37909"/>
                  </a:lnTo>
                  <a:lnTo>
                    <a:pt x="581050" y="25273"/>
                  </a:lnTo>
                  <a:lnTo>
                    <a:pt x="568426" y="25273"/>
                  </a:lnTo>
                  <a:lnTo>
                    <a:pt x="568426" y="12636"/>
                  </a:lnTo>
                  <a:lnTo>
                    <a:pt x="581050" y="12636"/>
                  </a:lnTo>
                  <a:lnTo>
                    <a:pt x="581050" y="0"/>
                  </a:lnTo>
                  <a:close/>
                </a:path>
                <a:path w="606425" h="38100">
                  <a:moveTo>
                    <a:pt x="606323" y="12636"/>
                  </a:moveTo>
                  <a:lnTo>
                    <a:pt x="593686" y="12636"/>
                  </a:lnTo>
                  <a:lnTo>
                    <a:pt x="593686" y="25285"/>
                  </a:lnTo>
                  <a:lnTo>
                    <a:pt x="606323" y="25285"/>
                  </a:lnTo>
                  <a:lnTo>
                    <a:pt x="606323" y="1263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98145" y="5239549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23" y="12623"/>
                  </a:moveTo>
                  <a:lnTo>
                    <a:pt x="0" y="12623"/>
                  </a:lnTo>
                  <a:lnTo>
                    <a:pt x="0" y="25260"/>
                  </a:lnTo>
                  <a:lnTo>
                    <a:pt x="0" y="37884"/>
                  </a:lnTo>
                  <a:lnTo>
                    <a:pt x="0" y="50520"/>
                  </a:lnTo>
                  <a:lnTo>
                    <a:pt x="12623" y="50520"/>
                  </a:lnTo>
                  <a:lnTo>
                    <a:pt x="12623" y="37896"/>
                  </a:lnTo>
                  <a:lnTo>
                    <a:pt x="12623" y="25260"/>
                  </a:lnTo>
                  <a:lnTo>
                    <a:pt x="12623" y="12623"/>
                  </a:lnTo>
                  <a:close/>
                </a:path>
                <a:path w="619125" h="50800">
                  <a:moveTo>
                    <a:pt x="50520" y="37884"/>
                  </a:moveTo>
                  <a:lnTo>
                    <a:pt x="37909" y="37884"/>
                  </a:lnTo>
                  <a:lnTo>
                    <a:pt x="25273" y="37884"/>
                  </a:lnTo>
                  <a:lnTo>
                    <a:pt x="12636" y="37884"/>
                  </a:lnTo>
                  <a:lnTo>
                    <a:pt x="12636" y="50520"/>
                  </a:lnTo>
                  <a:lnTo>
                    <a:pt x="25273" y="50520"/>
                  </a:lnTo>
                  <a:lnTo>
                    <a:pt x="37896" y="50520"/>
                  </a:lnTo>
                  <a:lnTo>
                    <a:pt x="50520" y="50520"/>
                  </a:lnTo>
                  <a:lnTo>
                    <a:pt x="50520" y="37884"/>
                  </a:lnTo>
                  <a:close/>
                </a:path>
                <a:path w="619125" h="50800">
                  <a:moveTo>
                    <a:pt x="50520" y="12623"/>
                  </a:moveTo>
                  <a:lnTo>
                    <a:pt x="37909" y="12623"/>
                  </a:lnTo>
                  <a:lnTo>
                    <a:pt x="25273" y="12623"/>
                  </a:lnTo>
                  <a:lnTo>
                    <a:pt x="25273" y="25260"/>
                  </a:lnTo>
                  <a:lnTo>
                    <a:pt x="37896" y="25260"/>
                  </a:lnTo>
                  <a:lnTo>
                    <a:pt x="50520" y="25260"/>
                  </a:lnTo>
                  <a:lnTo>
                    <a:pt x="50520" y="12623"/>
                  </a:lnTo>
                  <a:close/>
                </a:path>
                <a:path w="619125" h="50800">
                  <a:moveTo>
                    <a:pt x="63169" y="12623"/>
                  </a:moveTo>
                  <a:lnTo>
                    <a:pt x="50533" y="12623"/>
                  </a:lnTo>
                  <a:lnTo>
                    <a:pt x="50533" y="25260"/>
                  </a:lnTo>
                  <a:lnTo>
                    <a:pt x="63169" y="25260"/>
                  </a:lnTo>
                  <a:lnTo>
                    <a:pt x="63169" y="12623"/>
                  </a:lnTo>
                  <a:close/>
                </a:path>
                <a:path w="619125" h="50800">
                  <a:moveTo>
                    <a:pt x="88417" y="12623"/>
                  </a:moveTo>
                  <a:lnTo>
                    <a:pt x="75793" y="12623"/>
                  </a:lnTo>
                  <a:lnTo>
                    <a:pt x="75793" y="25260"/>
                  </a:lnTo>
                  <a:lnTo>
                    <a:pt x="75793" y="37884"/>
                  </a:lnTo>
                  <a:lnTo>
                    <a:pt x="63169" y="37884"/>
                  </a:lnTo>
                  <a:lnTo>
                    <a:pt x="50533" y="37884"/>
                  </a:lnTo>
                  <a:lnTo>
                    <a:pt x="50533" y="50520"/>
                  </a:lnTo>
                  <a:lnTo>
                    <a:pt x="63169" y="50520"/>
                  </a:lnTo>
                  <a:lnTo>
                    <a:pt x="75793" y="50520"/>
                  </a:lnTo>
                  <a:lnTo>
                    <a:pt x="88417" y="50520"/>
                  </a:lnTo>
                  <a:lnTo>
                    <a:pt x="88417" y="37896"/>
                  </a:lnTo>
                  <a:lnTo>
                    <a:pt x="88417" y="25260"/>
                  </a:lnTo>
                  <a:lnTo>
                    <a:pt x="88417" y="12623"/>
                  </a:lnTo>
                  <a:close/>
                </a:path>
                <a:path w="619125" h="50800">
                  <a:moveTo>
                    <a:pt x="113690" y="37884"/>
                  </a:moveTo>
                  <a:lnTo>
                    <a:pt x="101053" y="37884"/>
                  </a:lnTo>
                  <a:lnTo>
                    <a:pt x="101053" y="50520"/>
                  </a:lnTo>
                  <a:lnTo>
                    <a:pt x="113690" y="50520"/>
                  </a:lnTo>
                  <a:lnTo>
                    <a:pt x="113690" y="37884"/>
                  </a:lnTo>
                  <a:close/>
                </a:path>
                <a:path w="619125" h="50800">
                  <a:moveTo>
                    <a:pt x="176847" y="12623"/>
                  </a:moveTo>
                  <a:lnTo>
                    <a:pt x="176847" y="12623"/>
                  </a:lnTo>
                  <a:lnTo>
                    <a:pt x="101053" y="12623"/>
                  </a:lnTo>
                  <a:lnTo>
                    <a:pt x="101053" y="25260"/>
                  </a:lnTo>
                  <a:lnTo>
                    <a:pt x="113690" y="25260"/>
                  </a:lnTo>
                  <a:lnTo>
                    <a:pt x="126326" y="25260"/>
                  </a:lnTo>
                  <a:lnTo>
                    <a:pt x="126326" y="37896"/>
                  </a:lnTo>
                  <a:lnTo>
                    <a:pt x="138950" y="37896"/>
                  </a:lnTo>
                  <a:lnTo>
                    <a:pt x="138950" y="50520"/>
                  </a:lnTo>
                  <a:lnTo>
                    <a:pt x="151587" y="50520"/>
                  </a:lnTo>
                  <a:lnTo>
                    <a:pt x="151587" y="37884"/>
                  </a:lnTo>
                  <a:lnTo>
                    <a:pt x="138963" y="37884"/>
                  </a:lnTo>
                  <a:lnTo>
                    <a:pt x="138963" y="25260"/>
                  </a:lnTo>
                  <a:lnTo>
                    <a:pt x="151587" y="25260"/>
                  </a:lnTo>
                  <a:lnTo>
                    <a:pt x="164211" y="25260"/>
                  </a:lnTo>
                  <a:lnTo>
                    <a:pt x="176847" y="25260"/>
                  </a:lnTo>
                  <a:lnTo>
                    <a:pt x="176847" y="12623"/>
                  </a:lnTo>
                  <a:close/>
                </a:path>
                <a:path w="619125" h="50800">
                  <a:moveTo>
                    <a:pt x="315798" y="25260"/>
                  </a:moveTo>
                  <a:lnTo>
                    <a:pt x="303174" y="25260"/>
                  </a:lnTo>
                  <a:lnTo>
                    <a:pt x="290537" y="25260"/>
                  </a:lnTo>
                  <a:lnTo>
                    <a:pt x="290537" y="12623"/>
                  </a:lnTo>
                  <a:lnTo>
                    <a:pt x="227368" y="12623"/>
                  </a:lnTo>
                  <a:lnTo>
                    <a:pt x="227368" y="25260"/>
                  </a:lnTo>
                  <a:lnTo>
                    <a:pt x="214744" y="25260"/>
                  </a:lnTo>
                  <a:lnTo>
                    <a:pt x="214744" y="37884"/>
                  </a:lnTo>
                  <a:lnTo>
                    <a:pt x="202120" y="37884"/>
                  </a:lnTo>
                  <a:lnTo>
                    <a:pt x="202120" y="25260"/>
                  </a:lnTo>
                  <a:lnTo>
                    <a:pt x="189484" y="25260"/>
                  </a:lnTo>
                  <a:lnTo>
                    <a:pt x="189484" y="37884"/>
                  </a:lnTo>
                  <a:lnTo>
                    <a:pt x="176847" y="37884"/>
                  </a:lnTo>
                  <a:lnTo>
                    <a:pt x="176847" y="50520"/>
                  </a:lnTo>
                  <a:lnTo>
                    <a:pt x="189484" y="50520"/>
                  </a:lnTo>
                  <a:lnTo>
                    <a:pt x="189484" y="37896"/>
                  </a:lnTo>
                  <a:lnTo>
                    <a:pt x="202107" y="37896"/>
                  </a:lnTo>
                  <a:lnTo>
                    <a:pt x="202107" y="50520"/>
                  </a:lnTo>
                  <a:lnTo>
                    <a:pt x="214744" y="50520"/>
                  </a:lnTo>
                  <a:lnTo>
                    <a:pt x="214744" y="37896"/>
                  </a:lnTo>
                  <a:lnTo>
                    <a:pt x="227380" y="37896"/>
                  </a:lnTo>
                  <a:lnTo>
                    <a:pt x="227380" y="25260"/>
                  </a:lnTo>
                  <a:lnTo>
                    <a:pt x="240004" y="25260"/>
                  </a:lnTo>
                  <a:lnTo>
                    <a:pt x="240004" y="37884"/>
                  </a:lnTo>
                  <a:lnTo>
                    <a:pt x="240004" y="50520"/>
                  </a:lnTo>
                  <a:lnTo>
                    <a:pt x="252641" y="50520"/>
                  </a:lnTo>
                  <a:lnTo>
                    <a:pt x="252641" y="37896"/>
                  </a:lnTo>
                  <a:lnTo>
                    <a:pt x="252641" y="25260"/>
                  </a:lnTo>
                  <a:lnTo>
                    <a:pt x="265264" y="25260"/>
                  </a:lnTo>
                  <a:lnTo>
                    <a:pt x="265264" y="37896"/>
                  </a:lnTo>
                  <a:lnTo>
                    <a:pt x="277901" y="37896"/>
                  </a:lnTo>
                  <a:lnTo>
                    <a:pt x="290537" y="37896"/>
                  </a:lnTo>
                  <a:lnTo>
                    <a:pt x="303161" y="37896"/>
                  </a:lnTo>
                  <a:lnTo>
                    <a:pt x="303161" y="50520"/>
                  </a:lnTo>
                  <a:lnTo>
                    <a:pt x="315798" y="50520"/>
                  </a:lnTo>
                  <a:lnTo>
                    <a:pt x="315798" y="37896"/>
                  </a:lnTo>
                  <a:lnTo>
                    <a:pt x="315798" y="25260"/>
                  </a:lnTo>
                  <a:close/>
                </a:path>
                <a:path w="619125" h="50800">
                  <a:moveTo>
                    <a:pt x="353682" y="37884"/>
                  </a:moveTo>
                  <a:lnTo>
                    <a:pt x="341058" y="37884"/>
                  </a:lnTo>
                  <a:lnTo>
                    <a:pt x="341058" y="25260"/>
                  </a:lnTo>
                  <a:lnTo>
                    <a:pt x="328422" y="25260"/>
                  </a:lnTo>
                  <a:lnTo>
                    <a:pt x="328422" y="37896"/>
                  </a:lnTo>
                  <a:lnTo>
                    <a:pt x="341058" y="37896"/>
                  </a:lnTo>
                  <a:lnTo>
                    <a:pt x="341058" y="50520"/>
                  </a:lnTo>
                  <a:lnTo>
                    <a:pt x="353682" y="50520"/>
                  </a:lnTo>
                  <a:lnTo>
                    <a:pt x="353682" y="37884"/>
                  </a:lnTo>
                  <a:close/>
                </a:path>
                <a:path w="619125" h="50800">
                  <a:moveTo>
                    <a:pt x="416839" y="12623"/>
                  </a:moveTo>
                  <a:lnTo>
                    <a:pt x="404215" y="12623"/>
                  </a:lnTo>
                  <a:lnTo>
                    <a:pt x="404215" y="25260"/>
                  </a:lnTo>
                  <a:lnTo>
                    <a:pt x="391591" y="25260"/>
                  </a:lnTo>
                  <a:lnTo>
                    <a:pt x="391591" y="12623"/>
                  </a:lnTo>
                  <a:lnTo>
                    <a:pt x="378955" y="12623"/>
                  </a:lnTo>
                  <a:lnTo>
                    <a:pt x="366318" y="12623"/>
                  </a:lnTo>
                  <a:lnTo>
                    <a:pt x="366318" y="25260"/>
                  </a:lnTo>
                  <a:lnTo>
                    <a:pt x="353695" y="25260"/>
                  </a:lnTo>
                  <a:lnTo>
                    <a:pt x="353695" y="37896"/>
                  </a:lnTo>
                  <a:lnTo>
                    <a:pt x="366318" y="37896"/>
                  </a:lnTo>
                  <a:lnTo>
                    <a:pt x="378955" y="37896"/>
                  </a:lnTo>
                  <a:lnTo>
                    <a:pt x="378955" y="50520"/>
                  </a:lnTo>
                  <a:lnTo>
                    <a:pt x="391591" y="50520"/>
                  </a:lnTo>
                  <a:lnTo>
                    <a:pt x="391591" y="37896"/>
                  </a:lnTo>
                  <a:lnTo>
                    <a:pt x="404215" y="37896"/>
                  </a:lnTo>
                  <a:lnTo>
                    <a:pt x="416839" y="37896"/>
                  </a:lnTo>
                  <a:lnTo>
                    <a:pt x="416839" y="25260"/>
                  </a:lnTo>
                  <a:lnTo>
                    <a:pt x="416839" y="12623"/>
                  </a:lnTo>
                  <a:close/>
                </a:path>
                <a:path w="619125" h="50800">
                  <a:moveTo>
                    <a:pt x="467372" y="25260"/>
                  </a:moveTo>
                  <a:lnTo>
                    <a:pt x="454748" y="25260"/>
                  </a:lnTo>
                  <a:lnTo>
                    <a:pt x="442112" y="25260"/>
                  </a:lnTo>
                  <a:lnTo>
                    <a:pt x="442112" y="12623"/>
                  </a:lnTo>
                  <a:lnTo>
                    <a:pt x="429475" y="12623"/>
                  </a:lnTo>
                  <a:lnTo>
                    <a:pt x="429475" y="25260"/>
                  </a:lnTo>
                  <a:lnTo>
                    <a:pt x="429475" y="37884"/>
                  </a:lnTo>
                  <a:lnTo>
                    <a:pt x="416852" y="37884"/>
                  </a:lnTo>
                  <a:lnTo>
                    <a:pt x="416852" y="50520"/>
                  </a:lnTo>
                  <a:lnTo>
                    <a:pt x="429488" y="50520"/>
                  </a:lnTo>
                  <a:lnTo>
                    <a:pt x="429488" y="37896"/>
                  </a:lnTo>
                  <a:lnTo>
                    <a:pt x="442112" y="37896"/>
                  </a:lnTo>
                  <a:lnTo>
                    <a:pt x="454748" y="37896"/>
                  </a:lnTo>
                  <a:lnTo>
                    <a:pt x="467372" y="37896"/>
                  </a:lnTo>
                  <a:lnTo>
                    <a:pt x="467372" y="25260"/>
                  </a:lnTo>
                  <a:close/>
                </a:path>
                <a:path w="619125" h="50800">
                  <a:moveTo>
                    <a:pt x="505269" y="12623"/>
                  </a:moveTo>
                  <a:lnTo>
                    <a:pt x="492645" y="12623"/>
                  </a:lnTo>
                  <a:lnTo>
                    <a:pt x="480009" y="12623"/>
                  </a:lnTo>
                  <a:lnTo>
                    <a:pt x="467372" y="12623"/>
                  </a:lnTo>
                  <a:lnTo>
                    <a:pt x="467372" y="25260"/>
                  </a:lnTo>
                  <a:lnTo>
                    <a:pt x="480009" y="25260"/>
                  </a:lnTo>
                  <a:lnTo>
                    <a:pt x="492633" y="25260"/>
                  </a:lnTo>
                  <a:lnTo>
                    <a:pt x="492633" y="37896"/>
                  </a:lnTo>
                  <a:lnTo>
                    <a:pt x="505269" y="37896"/>
                  </a:lnTo>
                  <a:lnTo>
                    <a:pt x="505269" y="25260"/>
                  </a:lnTo>
                  <a:lnTo>
                    <a:pt x="505269" y="12623"/>
                  </a:lnTo>
                  <a:close/>
                </a:path>
                <a:path w="619125" h="50800">
                  <a:moveTo>
                    <a:pt x="530542" y="12623"/>
                  </a:moveTo>
                  <a:lnTo>
                    <a:pt x="517906" y="12623"/>
                  </a:lnTo>
                  <a:lnTo>
                    <a:pt x="517906" y="25260"/>
                  </a:lnTo>
                  <a:lnTo>
                    <a:pt x="517906" y="37896"/>
                  </a:lnTo>
                  <a:lnTo>
                    <a:pt x="530542" y="37896"/>
                  </a:lnTo>
                  <a:lnTo>
                    <a:pt x="530542" y="25260"/>
                  </a:lnTo>
                  <a:lnTo>
                    <a:pt x="530542" y="12623"/>
                  </a:lnTo>
                  <a:close/>
                </a:path>
                <a:path w="619125" h="50800">
                  <a:moveTo>
                    <a:pt x="581050" y="25260"/>
                  </a:moveTo>
                  <a:lnTo>
                    <a:pt x="568426" y="25260"/>
                  </a:lnTo>
                  <a:lnTo>
                    <a:pt x="568426" y="37896"/>
                  </a:lnTo>
                  <a:lnTo>
                    <a:pt x="581050" y="37896"/>
                  </a:lnTo>
                  <a:lnTo>
                    <a:pt x="581050" y="25260"/>
                  </a:lnTo>
                  <a:close/>
                </a:path>
                <a:path w="619125" h="50800">
                  <a:moveTo>
                    <a:pt x="581050" y="0"/>
                  </a:moveTo>
                  <a:lnTo>
                    <a:pt x="568426" y="0"/>
                  </a:lnTo>
                  <a:lnTo>
                    <a:pt x="568426" y="12623"/>
                  </a:lnTo>
                  <a:lnTo>
                    <a:pt x="555802" y="12623"/>
                  </a:lnTo>
                  <a:lnTo>
                    <a:pt x="543166" y="12623"/>
                  </a:lnTo>
                  <a:lnTo>
                    <a:pt x="543166" y="25260"/>
                  </a:lnTo>
                  <a:lnTo>
                    <a:pt x="543166" y="37896"/>
                  </a:lnTo>
                  <a:lnTo>
                    <a:pt x="555802" y="37896"/>
                  </a:lnTo>
                  <a:lnTo>
                    <a:pt x="555802" y="25260"/>
                  </a:lnTo>
                  <a:lnTo>
                    <a:pt x="568426" y="25260"/>
                  </a:lnTo>
                  <a:lnTo>
                    <a:pt x="568426" y="12636"/>
                  </a:lnTo>
                  <a:lnTo>
                    <a:pt x="581050" y="12636"/>
                  </a:lnTo>
                  <a:lnTo>
                    <a:pt x="581050" y="0"/>
                  </a:lnTo>
                  <a:close/>
                </a:path>
                <a:path w="619125" h="50800">
                  <a:moveTo>
                    <a:pt x="618947" y="0"/>
                  </a:moveTo>
                  <a:lnTo>
                    <a:pt x="606323" y="0"/>
                  </a:lnTo>
                  <a:lnTo>
                    <a:pt x="606323" y="12623"/>
                  </a:lnTo>
                  <a:lnTo>
                    <a:pt x="593699" y="12623"/>
                  </a:lnTo>
                  <a:lnTo>
                    <a:pt x="581063" y="12623"/>
                  </a:lnTo>
                  <a:lnTo>
                    <a:pt x="581063" y="25260"/>
                  </a:lnTo>
                  <a:lnTo>
                    <a:pt x="581063" y="37896"/>
                  </a:lnTo>
                  <a:lnTo>
                    <a:pt x="593699" y="37896"/>
                  </a:lnTo>
                  <a:lnTo>
                    <a:pt x="593699" y="25260"/>
                  </a:lnTo>
                  <a:lnTo>
                    <a:pt x="606323" y="25260"/>
                  </a:lnTo>
                  <a:lnTo>
                    <a:pt x="618947" y="25260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514997" y="5277433"/>
              <a:ext cx="202565" cy="12700"/>
            </a:xfrm>
            <a:custGeom>
              <a:avLst/>
              <a:gdLst/>
              <a:ahLst/>
              <a:cxnLst/>
              <a:rect l="l" t="t" r="r" b="b"/>
              <a:pathLst>
                <a:path w="202565" h="12700">
                  <a:moveTo>
                    <a:pt x="25260" y="0"/>
                  </a:moveTo>
                  <a:lnTo>
                    <a:pt x="12636" y="0"/>
                  </a:lnTo>
                  <a:lnTo>
                    <a:pt x="0" y="0"/>
                  </a:lnTo>
                  <a:lnTo>
                    <a:pt x="0" y="12636"/>
                  </a:lnTo>
                  <a:lnTo>
                    <a:pt x="12623" y="12636"/>
                  </a:lnTo>
                  <a:lnTo>
                    <a:pt x="25260" y="12636"/>
                  </a:lnTo>
                  <a:lnTo>
                    <a:pt x="25260" y="0"/>
                  </a:lnTo>
                  <a:close/>
                </a:path>
                <a:path w="202565" h="12700">
                  <a:moveTo>
                    <a:pt x="63157" y="0"/>
                  </a:moveTo>
                  <a:lnTo>
                    <a:pt x="50520" y="0"/>
                  </a:lnTo>
                  <a:lnTo>
                    <a:pt x="37896" y="0"/>
                  </a:lnTo>
                  <a:lnTo>
                    <a:pt x="37896" y="12636"/>
                  </a:lnTo>
                  <a:lnTo>
                    <a:pt x="50520" y="12636"/>
                  </a:lnTo>
                  <a:lnTo>
                    <a:pt x="63157" y="12636"/>
                  </a:lnTo>
                  <a:lnTo>
                    <a:pt x="63157" y="0"/>
                  </a:lnTo>
                  <a:close/>
                </a:path>
                <a:path w="202565" h="12700">
                  <a:moveTo>
                    <a:pt x="88417" y="0"/>
                  </a:moveTo>
                  <a:lnTo>
                    <a:pt x="75780" y="0"/>
                  </a:lnTo>
                  <a:lnTo>
                    <a:pt x="75780" y="12636"/>
                  </a:lnTo>
                  <a:lnTo>
                    <a:pt x="88417" y="12636"/>
                  </a:lnTo>
                  <a:lnTo>
                    <a:pt x="88417" y="0"/>
                  </a:lnTo>
                  <a:close/>
                </a:path>
                <a:path w="202565" h="12700">
                  <a:moveTo>
                    <a:pt x="126314" y="0"/>
                  </a:moveTo>
                  <a:lnTo>
                    <a:pt x="113677" y="0"/>
                  </a:lnTo>
                  <a:lnTo>
                    <a:pt x="113677" y="12636"/>
                  </a:lnTo>
                  <a:lnTo>
                    <a:pt x="126314" y="12636"/>
                  </a:lnTo>
                  <a:lnTo>
                    <a:pt x="126314" y="0"/>
                  </a:lnTo>
                  <a:close/>
                </a:path>
                <a:path w="202565" h="12700">
                  <a:moveTo>
                    <a:pt x="164198" y="0"/>
                  </a:moveTo>
                  <a:lnTo>
                    <a:pt x="151574" y="0"/>
                  </a:lnTo>
                  <a:lnTo>
                    <a:pt x="151574" y="12636"/>
                  </a:lnTo>
                  <a:lnTo>
                    <a:pt x="164198" y="12636"/>
                  </a:lnTo>
                  <a:lnTo>
                    <a:pt x="164198" y="0"/>
                  </a:lnTo>
                  <a:close/>
                </a:path>
                <a:path w="202565" h="12700">
                  <a:moveTo>
                    <a:pt x="202095" y="0"/>
                  </a:moveTo>
                  <a:lnTo>
                    <a:pt x="189471" y="0"/>
                  </a:lnTo>
                  <a:lnTo>
                    <a:pt x="176847" y="0"/>
                  </a:lnTo>
                  <a:lnTo>
                    <a:pt x="164211" y="0"/>
                  </a:lnTo>
                  <a:lnTo>
                    <a:pt x="164211" y="12636"/>
                  </a:lnTo>
                  <a:lnTo>
                    <a:pt x="176834" y="12636"/>
                  </a:lnTo>
                  <a:lnTo>
                    <a:pt x="189471" y="12636"/>
                  </a:lnTo>
                  <a:lnTo>
                    <a:pt x="202095" y="12636"/>
                  </a:lnTo>
                  <a:lnTo>
                    <a:pt x="20209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8" name="object 38"/>
          <p:cNvSpPr txBox="1"/>
          <p:nvPr/>
        </p:nvSpPr>
        <p:spPr>
          <a:xfrm>
            <a:off x="605155" y="5395788"/>
            <a:ext cx="1011555" cy="4851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50" b="1" dirty="0">
                <a:latin typeface="Raleway"/>
                <a:cs typeface="Raleway"/>
              </a:rPr>
              <a:t>Product Height:</a:t>
            </a:r>
            <a:r>
              <a:rPr sz="750" b="1" spc="-5" dirty="0">
                <a:latin typeface="Raleway"/>
                <a:cs typeface="Raleway"/>
              </a:rPr>
              <a:t> </a:t>
            </a:r>
            <a:r>
              <a:rPr sz="750" spc="-10" dirty="0">
                <a:latin typeface="Raleway"/>
                <a:cs typeface="Raleway"/>
              </a:rPr>
              <a:t>43.18</a:t>
            </a:r>
            <a:endParaRPr sz="75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z="750" b="1" dirty="0">
                <a:latin typeface="Raleway"/>
                <a:cs typeface="Raleway"/>
              </a:rPr>
              <a:t>Product Depth: </a:t>
            </a:r>
            <a:r>
              <a:rPr sz="750" spc="-10" dirty="0">
                <a:latin typeface="Raleway"/>
                <a:cs typeface="Raleway"/>
              </a:rPr>
              <a:t>20.47</a:t>
            </a:r>
            <a:endParaRPr sz="75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z="750" b="1" dirty="0">
                <a:latin typeface="Raleway"/>
                <a:cs typeface="Raleway"/>
              </a:rPr>
              <a:t>Product</a:t>
            </a:r>
            <a:r>
              <a:rPr sz="750" b="1" spc="-10" dirty="0">
                <a:latin typeface="Raleway"/>
                <a:cs typeface="Raleway"/>
              </a:rPr>
              <a:t> </a:t>
            </a:r>
            <a:r>
              <a:rPr sz="750" b="1" dirty="0">
                <a:latin typeface="Raleway"/>
                <a:cs typeface="Raleway"/>
              </a:rPr>
              <a:t>Length: </a:t>
            </a:r>
            <a:r>
              <a:rPr sz="750" spc="-10" dirty="0">
                <a:latin typeface="Raleway"/>
                <a:cs typeface="Raleway"/>
              </a:rPr>
              <a:t>22.04</a:t>
            </a:r>
            <a:endParaRPr sz="75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z="750" b="1" dirty="0">
                <a:latin typeface="Raleway"/>
                <a:cs typeface="Raleway"/>
              </a:rPr>
              <a:t>Cubes:</a:t>
            </a:r>
            <a:r>
              <a:rPr sz="750" b="1" spc="-5" dirty="0">
                <a:latin typeface="Raleway"/>
                <a:cs typeface="Raleway"/>
              </a:rPr>
              <a:t> </a:t>
            </a:r>
            <a:r>
              <a:rPr sz="750" spc="-20" dirty="0">
                <a:latin typeface="Raleway"/>
                <a:cs typeface="Raleway"/>
              </a:rPr>
              <a:t>14.94</a:t>
            </a:r>
            <a:endParaRPr sz="750">
              <a:latin typeface="Raleway"/>
              <a:cs typeface="Raleway"/>
            </a:endParaRPr>
          </a:p>
        </p:txBody>
      </p:sp>
      <p:pic>
        <p:nvPicPr>
          <p:cNvPr id="39" name="object 39">
            <a:hlinkClick r:id="rId2"/>
          </p:cNvPr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5113972" y="767626"/>
            <a:ext cx="4069080" cy="4297680"/>
          </a:xfrm>
          <a:prstGeom prst="rect">
            <a:avLst/>
          </a:prstGeom>
        </p:spPr>
      </p:pic>
      <p:sp>
        <p:nvSpPr>
          <p:cNvPr id="40" name="object 40"/>
          <p:cNvSpPr txBox="1"/>
          <p:nvPr/>
        </p:nvSpPr>
        <p:spPr>
          <a:xfrm>
            <a:off x="4791621" y="7521740"/>
            <a:ext cx="475615" cy="160020"/>
          </a:xfrm>
          <a:prstGeom prst="rect">
            <a:avLst/>
          </a:prstGeom>
        </p:spPr>
        <p:txBody>
          <a:bodyPr vert="horz" wrap="square" lIns="0" tIns="571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45"/>
              </a:spcBef>
            </a:pPr>
            <a:r>
              <a:rPr sz="900" dirty="0">
                <a:solidFill>
                  <a:srgbClr val="FFFFFF"/>
                </a:solidFill>
                <a:latin typeface="Raleway"/>
                <a:cs typeface="Raleway"/>
              </a:rPr>
              <a:t>Page: </a:t>
            </a:r>
            <a:r>
              <a:rPr sz="900" spc="-25" dirty="0">
                <a:solidFill>
                  <a:srgbClr val="FFFFFF"/>
                </a:solidFill>
                <a:latin typeface="Raleway"/>
                <a:cs typeface="Raleway"/>
              </a:rPr>
              <a:t>39</a:t>
            </a:r>
            <a:endParaRPr sz="900">
              <a:latin typeface="Raleway"/>
              <a:cs typeface="Raleway"/>
            </a:endParaRPr>
          </a:p>
        </p:txBody>
      </p:sp>
      <p:graphicFrame>
        <p:nvGraphicFramePr>
          <p:cNvPr id="2" name="Object 1">
            <a:extLst>
              <a:ext uri="{FF2B5EF4-FFF2-40B4-BE49-F238E27FC236}">
                <a16:creationId xmlns:a16="http://schemas.microsoft.com/office/drawing/2014/main" id="{91A6C390-02FC-12C2-BB96-139D597F44D6}"/>
              </a:ext>
            </a:extLst>
          </p:cNvPr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3399799954"/>
              </p:ext>
            </p:extLst>
          </p:nvPr>
        </p:nvGraphicFramePr>
        <p:xfrm>
          <a:off x="1616710" y="5551220"/>
          <a:ext cx="8039100" cy="6096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Worksheet" r:id="rId4" imgW="8039100" imgH="609600" progId="Excel.Sheet.12">
                  <p:embed/>
                </p:oleObj>
              </mc:Choice>
              <mc:Fallback>
                <p:oleObj name="Worksheet" r:id="rId4" imgW="8039100" imgH="609600" progId="Excel.Sheet.12">
                  <p:embed/>
                  <p:pic>
                    <p:nvPicPr>
                      <p:cNvPr id="2" name="Object 1">
                        <a:extLst>
                          <a:ext uri="{FF2B5EF4-FFF2-40B4-BE49-F238E27FC236}">
                            <a16:creationId xmlns:a16="http://schemas.microsoft.com/office/drawing/2014/main" id="{91A6C390-02FC-12C2-BB96-139D597F44D6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616710" y="5551220"/>
                        <a:ext cx="8039100" cy="609600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3" name="Picture 2" descr="A picture containing logo&#10;&#10;Description automatically generated">
            <a:extLst>
              <a:ext uri="{FF2B5EF4-FFF2-40B4-BE49-F238E27FC236}">
                <a16:creationId xmlns:a16="http://schemas.microsoft.com/office/drawing/2014/main" id="{0086E84D-BF0A-AC02-D196-8AB2C939D298}"/>
              </a:ext>
            </a:extLst>
          </p:cNvPr>
          <p:cNvPicPr>
            <a:picLocks noChangeAspect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6732"/>
          <a:stretch/>
        </p:blipFill>
        <p:spPr>
          <a:xfrm>
            <a:off x="8610600" y="6449545"/>
            <a:ext cx="1293202" cy="1232368"/>
          </a:xfrm>
          <a:prstGeom prst="rect">
            <a:avLst/>
          </a:prstGeom>
        </p:spPr>
      </p:pic>
      <p:sp>
        <p:nvSpPr>
          <p:cNvPr id="4" name="Rectangle 3">
            <a:extLst>
              <a:ext uri="{FF2B5EF4-FFF2-40B4-BE49-F238E27FC236}">
                <a16:creationId xmlns:a16="http://schemas.microsoft.com/office/drawing/2014/main" id="{F341054E-8C59-B445-B47C-F205ED3A1B3E}"/>
              </a:ext>
            </a:extLst>
          </p:cNvPr>
          <p:cNvSpPr/>
          <p:nvPr/>
        </p:nvSpPr>
        <p:spPr>
          <a:xfrm>
            <a:off x="8563490" y="5223499"/>
            <a:ext cx="1092320" cy="98274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</p:cSld>
  <p:clrMapOvr>
    <a:masterClrMapping/>
  </p:clrMapOvr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object 5">
            <a:hlinkClick r:id="rId2"/>
          </p:cNvPr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1487805" y="767626"/>
            <a:ext cx="4274820" cy="4389120"/>
          </a:xfrm>
          <a:prstGeom prst="rect">
            <a:avLst/>
          </a:prstGeom>
        </p:spPr>
      </p:pic>
      <p:sp>
        <p:nvSpPr>
          <p:cNvPr id="6" name="object 6"/>
          <p:cNvSpPr/>
          <p:nvPr/>
        </p:nvSpPr>
        <p:spPr>
          <a:xfrm>
            <a:off x="6176645" y="240224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6176645" y="251654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6176645" y="285944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6176645" y="297374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6176645" y="308804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6176645" y="331664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6176645" y="343094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6176645" y="354524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6176645" y="365954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6176645" y="377384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6176645" y="388814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 txBox="1"/>
          <p:nvPr/>
        </p:nvSpPr>
        <p:spPr>
          <a:xfrm>
            <a:off x="5898515" y="859730"/>
            <a:ext cx="3175000" cy="3752215"/>
          </a:xfrm>
          <a:prstGeom prst="rect">
            <a:avLst/>
          </a:prstGeom>
        </p:spPr>
        <p:txBody>
          <a:bodyPr vert="horz" wrap="square" lIns="0" tIns="27940" rIns="0" bIns="0" rtlCol="0">
            <a:spAutoFit/>
          </a:bodyPr>
          <a:lstStyle/>
          <a:p>
            <a:pPr marL="12700" marR="509905">
              <a:lnSpc>
                <a:spcPts val="1350"/>
              </a:lnSpc>
              <a:spcBef>
                <a:spcPts val="220"/>
              </a:spcBef>
            </a:pPr>
            <a:r>
              <a:rPr sz="1200" b="1" spc="95" dirty="0">
                <a:latin typeface="Arial"/>
                <a:cs typeface="Arial"/>
              </a:rPr>
              <a:t>HANK</a:t>
            </a:r>
            <a:r>
              <a:rPr sz="1200" b="1" spc="180" dirty="0">
                <a:latin typeface="Arial"/>
                <a:cs typeface="Arial"/>
              </a:rPr>
              <a:t> </a:t>
            </a:r>
            <a:r>
              <a:rPr sz="1200" b="1" spc="125" dirty="0">
                <a:latin typeface="Arial"/>
                <a:cs typeface="Arial"/>
              </a:rPr>
              <a:t>24"</a:t>
            </a:r>
            <a:r>
              <a:rPr sz="1200" b="1" spc="18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BACKLESS</a:t>
            </a:r>
            <a:r>
              <a:rPr sz="1200" b="1" spc="180" dirty="0">
                <a:latin typeface="Arial"/>
                <a:cs typeface="Arial"/>
              </a:rPr>
              <a:t> </a:t>
            </a:r>
            <a:r>
              <a:rPr sz="1200" b="1" spc="55" dirty="0">
                <a:latin typeface="Arial"/>
                <a:cs typeface="Arial"/>
              </a:rPr>
              <a:t>COUNTER </a:t>
            </a:r>
            <a:r>
              <a:rPr sz="1200" b="1" spc="50" dirty="0">
                <a:latin typeface="Arial"/>
                <a:cs typeface="Arial"/>
              </a:rPr>
              <a:t>STOOL</a:t>
            </a:r>
            <a:endParaRPr sz="1200" dirty="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760"/>
              </a:spcBef>
            </a:pPr>
            <a:r>
              <a:rPr sz="750" b="1" dirty="0">
                <a:latin typeface="Raleway"/>
                <a:cs typeface="Raleway"/>
              </a:rPr>
              <a:t>SKU:</a:t>
            </a:r>
            <a:r>
              <a:rPr sz="750" b="1" spc="10" dirty="0">
                <a:latin typeface="Raleway"/>
                <a:cs typeface="Raleway"/>
              </a:rPr>
              <a:t> </a:t>
            </a:r>
            <a:r>
              <a:rPr sz="750" spc="-10" dirty="0">
                <a:latin typeface="Raleway"/>
                <a:cs typeface="Raleway"/>
              </a:rPr>
              <a:t>HNK600CS</a:t>
            </a:r>
            <a:endParaRPr sz="750" dirty="0">
              <a:latin typeface="Raleway"/>
              <a:cs typeface="Raleway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700" dirty="0">
              <a:latin typeface="Raleway"/>
              <a:cs typeface="Raleway"/>
            </a:endParaRPr>
          </a:p>
          <a:p>
            <a:pPr marL="12700" marR="5080">
              <a:lnSpc>
                <a:spcPct val="100000"/>
              </a:lnSpc>
              <a:spcBef>
                <a:spcPts val="5"/>
              </a:spcBef>
            </a:pPr>
            <a:r>
              <a:rPr sz="750" dirty="0">
                <a:latin typeface="Raleway"/>
                <a:cs typeface="Raleway"/>
              </a:rPr>
              <a:t>Sleek style in a compact design is the hallmark of this Backless </a:t>
            </a:r>
            <a:r>
              <a:rPr sz="750" spc="-10" dirty="0">
                <a:latin typeface="Raleway"/>
                <a:cs typeface="Raleway"/>
              </a:rPr>
              <a:t>Counter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Stool that fits 36-Inch high counters. An upholstered granite </a:t>
            </a:r>
            <a:r>
              <a:rPr sz="750" spc="-10" dirty="0">
                <a:latin typeface="Raleway"/>
                <a:cs typeface="Raleway"/>
              </a:rPr>
              <a:t>leatherette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seat ensures a comfortable seat while details like nickel nailhead </a:t>
            </a:r>
            <a:r>
              <a:rPr sz="750" spc="-25" dirty="0">
                <a:latin typeface="Raleway"/>
                <a:cs typeface="Raleway"/>
              </a:rPr>
              <a:t>and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box seat construction make sure the stool stands out! A great </a:t>
            </a:r>
            <a:r>
              <a:rPr sz="750" spc="-10" dirty="0">
                <a:latin typeface="Raleway"/>
                <a:cs typeface="Raleway"/>
              </a:rPr>
              <a:t>addition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to industrial, farmhouse or transitional interiors, the fully welded </a:t>
            </a:r>
            <a:r>
              <a:rPr sz="750" spc="-10" dirty="0">
                <a:latin typeface="Raleway"/>
                <a:cs typeface="Raleway"/>
              </a:rPr>
              <a:t>steel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frame makes for a sturdy, durable stool that requires no </a:t>
            </a:r>
            <a:r>
              <a:rPr sz="750" spc="-10" dirty="0">
                <a:latin typeface="Raleway"/>
                <a:cs typeface="Raleway"/>
              </a:rPr>
              <a:t>assembly.</a:t>
            </a:r>
            <a:endParaRPr sz="750" dirty="0">
              <a:latin typeface="Raleway"/>
              <a:cs typeface="Raleway"/>
            </a:endParaRPr>
          </a:p>
          <a:p>
            <a:pPr marL="393700" marR="154305">
              <a:lnSpc>
                <a:spcPct val="100000"/>
              </a:lnSpc>
              <a:spcBef>
                <a:spcPts val="750"/>
              </a:spcBef>
            </a:pPr>
            <a:r>
              <a:rPr sz="750" dirty="0">
                <a:latin typeface="Raleway"/>
                <a:cs typeface="Raleway"/>
              </a:rPr>
              <a:t>Commercial grade strength in a Backless Counter </a:t>
            </a:r>
            <a:r>
              <a:rPr sz="750" spc="-10" dirty="0">
                <a:latin typeface="Raleway"/>
                <a:cs typeface="Raleway"/>
              </a:rPr>
              <a:t>Stool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Heavy duty cold-rolled steel frame provides a strong </a:t>
            </a:r>
            <a:r>
              <a:rPr sz="750" spc="-10" dirty="0">
                <a:latin typeface="Raleway"/>
                <a:cs typeface="Raleway"/>
              </a:rPr>
              <a:t>frame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with a 275 lb. weight capacity that is light enough to </a:t>
            </a:r>
            <a:r>
              <a:rPr sz="750" spc="-20" dirty="0">
                <a:latin typeface="Raleway"/>
                <a:cs typeface="Raleway"/>
              </a:rPr>
              <a:t>move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spc="-10" dirty="0">
                <a:latin typeface="Raleway"/>
                <a:cs typeface="Raleway"/>
              </a:rPr>
              <a:t>easily</a:t>
            </a:r>
            <a:endParaRPr sz="750" dirty="0">
              <a:latin typeface="Raleway"/>
              <a:cs typeface="Raleway"/>
            </a:endParaRPr>
          </a:p>
          <a:p>
            <a:pPr marL="39370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Fire retardant foam </a:t>
            </a:r>
            <a:r>
              <a:rPr sz="750" spc="-10" dirty="0">
                <a:latin typeface="Raleway"/>
                <a:cs typeface="Raleway"/>
              </a:rPr>
              <a:t>cushion</a:t>
            </a:r>
            <a:endParaRPr sz="750" dirty="0">
              <a:latin typeface="Raleway"/>
              <a:cs typeface="Raleway"/>
            </a:endParaRPr>
          </a:p>
          <a:p>
            <a:pPr marL="39370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Scratch resistant powder-coated metal </a:t>
            </a:r>
            <a:r>
              <a:rPr sz="750" spc="-10" dirty="0">
                <a:latin typeface="Raleway"/>
                <a:cs typeface="Raleway"/>
              </a:rPr>
              <a:t>finish</a:t>
            </a:r>
            <a:endParaRPr sz="750" dirty="0">
              <a:latin typeface="Raleway"/>
              <a:cs typeface="Raleway"/>
            </a:endParaRPr>
          </a:p>
          <a:p>
            <a:pPr marL="393700" marR="220979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Fully welded metal frame with no assembly required. </a:t>
            </a:r>
            <a:r>
              <a:rPr sz="750" spc="-20" dirty="0">
                <a:latin typeface="Raleway"/>
                <a:cs typeface="Raleway"/>
              </a:rPr>
              <a:t>Just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unbox the stool and set-up your </a:t>
            </a:r>
            <a:r>
              <a:rPr sz="750" spc="-10" dirty="0">
                <a:latin typeface="Raleway"/>
                <a:cs typeface="Raleway"/>
              </a:rPr>
              <a:t>space!</a:t>
            </a:r>
            <a:endParaRPr sz="750" dirty="0">
              <a:latin typeface="Raleway"/>
              <a:cs typeface="Raleway"/>
            </a:endParaRPr>
          </a:p>
          <a:p>
            <a:pPr marL="39370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Nylon floor </a:t>
            </a:r>
            <a:r>
              <a:rPr sz="750" spc="-10" dirty="0">
                <a:latin typeface="Raleway"/>
                <a:cs typeface="Raleway"/>
              </a:rPr>
              <a:t>protectors</a:t>
            </a:r>
            <a:endParaRPr sz="750" dirty="0">
              <a:latin typeface="Raleway"/>
              <a:cs typeface="Raleway"/>
            </a:endParaRPr>
          </a:p>
          <a:p>
            <a:pPr marL="393700" marR="333375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Metal footrest adds strength and comfort to the </a:t>
            </a:r>
            <a:r>
              <a:rPr sz="750" spc="-10" dirty="0">
                <a:latin typeface="Raleway"/>
                <a:cs typeface="Raleway"/>
              </a:rPr>
              <a:t>frame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Upholstered seat makes for a more comfortable </a:t>
            </a:r>
            <a:r>
              <a:rPr sz="750" spc="-20" dirty="0">
                <a:latin typeface="Raleway"/>
                <a:cs typeface="Raleway"/>
              </a:rPr>
              <a:t>seat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24 seat height Counter Stool fits 36 high counters </a:t>
            </a:r>
            <a:r>
              <a:rPr sz="750" spc="-10" dirty="0">
                <a:latin typeface="Raleway"/>
                <a:cs typeface="Raleway"/>
              </a:rPr>
              <a:t>easily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Gunmetal finished steel </a:t>
            </a:r>
            <a:r>
              <a:rPr sz="750" spc="-20" dirty="0">
                <a:latin typeface="Raleway"/>
                <a:cs typeface="Raleway"/>
              </a:rPr>
              <a:t>base</a:t>
            </a:r>
            <a:endParaRPr sz="750" dirty="0">
              <a:latin typeface="Raleway"/>
              <a:cs typeface="Raleway"/>
            </a:endParaRPr>
          </a:p>
          <a:p>
            <a:pPr marL="393700" marR="144145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Granite leatherette cover replicates the look and feel of </a:t>
            </a:r>
            <a:r>
              <a:rPr sz="750" spc="-20" dirty="0">
                <a:latin typeface="Raleway"/>
                <a:cs typeface="Raleway"/>
              </a:rPr>
              <a:t>real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leather with a more easy-care </a:t>
            </a:r>
            <a:r>
              <a:rPr sz="750" spc="-10" dirty="0">
                <a:latin typeface="Raleway"/>
                <a:cs typeface="Raleway"/>
              </a:rPr>
              <a:t>fabric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  <a:spcBef>
                <a:spcPts val="620"/>
              </a:spcBef>
            </a:pPr>
            <a:r>
              <a:rPr sz="750" u="sng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2"/>
              </a:rPr>
              <a:t>Read </a:t>
            </a:r>
            <a:r>
              <a:rPr sz="750" u="sng" spc="-20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2"/>
              </a:rPr>
              <a:t>More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</a:pPr>
            <a:r>
              <a:rPr sz="750" b="1" dirty="0">
                <a:latin typeface="Raleway"/>
                <a:cs typeface="Raleway"/>
              </a:rPr>
              <a:t>Price:</a:t>
            </a:r>
            <a:r>
              <a:rPr sz="750" b="1" spc="10" dirty="0">
                <a:latin typeface="Raleway"/>
                <a:cs typeface="Raleway"/>
              </a:rPr>
              <a:t> </a:t>
            </a:r>
            <a:r>
              <a:rPr sz="750" spc="-10" dirty="0">
                <a:latin typeface="Raleway"/>
                <a:cs typeface="Raleway"/>
              </a:rPr>
              <a:t>$39.00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ts val="1060"/>
              </a:lnSpc>
              <a:tabLst>
                <a:tab pos="1587500" algn="l"/>
              </a:tabLst>
            </a:pPr>
            <a:r>
              <a:rPr sz="900" spc="-10" dirty="0">
                <a:latin typeface="Raleway"/>
                <a:cs typeface="Raleway"/>
              </a:rPr>
              <a:t>Weight</a:t>
            </a:r>
            <a:r>
              <a:rPr sz="900" dirty="0">
                <a:latin typeface="Raleway"/>
                <a:cs typeface="Raleway"/>
              </a:rPr>
              <a:t>	12.5</a:t>
            </a:r>
            <a:r>
              <a:rPr sz="900" spc="-10" dirty="0">
                <a:latin typeface="Raleway"/>
                <a:cs typeface="Raleway"/>
              </a:rPr>
              <a:t> </a:t>
            </a:r>
            <a:r>
              <a:rPr sz="900" spc="-25" dirty="0">
                <a:latin typeface="Raleway"/>
                <a:cs typeface="Raleway"/>
              </a:rPr>
              <a:t>lbs</a:t>
            </a:r>
            <a:endParaRPr sz="900" dirty="0">
              <a:latin typeface="Raleway"/>
              <a:cs typeface="Raleway"/>
            </a:endParaRPr>
          </a:p>
        </p:txBody>
      </p:sp>
      <p:grpSp>
        <p:nvGrpSpPr>
          <p:cNvPr id="18" name="object 18"/>
          <p:cNvGrpSpPr/>
          <p:nvPr/>
        </p:nvGrpSpPr>
        <p:grpSpPr>
          <a:xfrm>
            <a:off x="5907614" y="4674165"/>
            <a:ext cx="727710" cy="727710"/>
            <a:chOff x="5907614" y="4674165"/>
            <a:chExt cx="727710" cy="727710"/>
          </a:xfrm>
        </p:grpSpPr>
        <p:sp>
          <p:nvSpPr>
            <p:cNvPr id="19" name="object 19"/>
            <p:cNvSpPr/>
            <p:nvPr/>
          </p:nvSpPr>
          <p:spPr>
            <a:xfrm>
              <a:off x="5911215" y="4677765"/>
              <a:ext cx="720090" cy="720090"/>
            </a:xfrm>
            <a:custGeom>
              <a:avLst/>
              <a:gdLst/>
              <a:ahLst/>
              <a:cxnLst/>
              <a:rect l="l" t="t" r="r" b="b"/>
              <a:pathLst>
                <a:path w="720090" h="720089">
                  <a:moveTo>
                    <a:pt x="0" y="0"/>
                  </a:moveTo>
                  <a:lnTo>
                    <a:pt x="720001" y="0"/>
                  </a:lnTo>
                  <a:lnTo>
                    <a:pt x="720001" y="720001"/>
                  </a:lnTo>
                  <a:lnTo>
                    <a:pt x="0" y="720001"/>
                  </a:lnTo>
                  <a:lnTo>
                    <a:pt x="0" y="0"/>
                  </a:lnTo>
                  <a:close/>
                </a:path>
              </a:pathLst>
            </a:custGeom>
            <a:ln w="72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5958433" y="4724983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09" h="35560">
                  <a:moveTo>
                    <a:pt x="23583" y="0"/>
                  </a:moveTo>
                  <a:lnTo>
                    <a:pt x="11798" y="0"/>
                  </a:lnTo>
                  <a:lnTo>
                    <a:pt x="0" y="0"/>
                  </a:lnTo>
                  <a:lnTo>
                    <a:pt x="0" y="11798"/>
                  </a:lnTo>
                  <a:lnTo>
                    <a:pt x="0" y="23596"/>
                  </a:lnTo>
                  <a:lnTo>
                    <a:pt x="0" y="35394"/>
                  </a:lnTo>
                  <a:lnTo>
                    <a:pt x="11798" y="35394"/>
                  </a:lnTo>
                  <a:lnTo>
                    <a:pt x="11798" y="23596"/>
                  </a:lnTo>
                  <a:lnTo>
                    <a:pt x="11798" y="11798"/>
                  </a:lnTo>
                  <a:lnTo>
                    <a:pt x="23583" y="11798"/>
                  </a:lnTo>
                  <a:lnTo>
                    <a:pt x="23583" y="0"/>
                  </a:lnTo>
                  <a:close/>
                </a:path>
                <a:path w="626109" h="35560">
                  <a:moveTo>
                    <a:pt x="35394" y="23596"/>
                  </a:moveTo>
                  <a:lnTo>
                    <a:pt x="23596" y="23596"/>
                  </a:lnTo>
                  <a:lnTo>
                    <a:pt x="23596" y="35394"/>
                  </a:lnTo>
                  <a:lnTo>
                    <a:pt x="35394" y="35394"/>
                  </a:lnTo>
                  <a:lnTo>
                    <a:pt x="35394" y="23596"/>
                  </a:lnTo>
                  <a:close/>
                </a:path>
                <a:path w="626109" h="35560">
                  <a:moveTo>
                    <a:pt x="35394" y="0"/>
                  </a:moveTo>
                  <a:lnTo>
                    <a:pt x="23596" y="0"/>
                  </a:lnTo>
                  <a:lnTo>
                    <a:pt x="23596" y="11798"/>
                  </a:lnTo>
                  <a:lnTo>
                    <a:pt x="35394" y="11798"/>
                  </a:lnTo>
                  <a:lnTo>
                    <a:pt x="35394" y="0"/>
                  </a:lnTo>
                  <a:close/>
                </a:path>
                <a:path w="626109" h="35560">
                  <a:moveTo>
                    <a:pt x="58991" y="23596"/>
                  </a:moveTo>
                  <a:lnTo>
                    <a:pt x="47205" y="23596"/>
                  </a:lnTo>
                  <a:lnTo>
                    <a:pt x="35407" y="23596"/>
                  </a:lnTo>
                  <a:lnTo>
                    <a:pt x="35407" y="35394"/>
                  </a:lnTo>
                  <a:lnTo>
                    <a:pt x="47205" y="35394"/>
                  </a:lnTo>
                  <a:lnTo>
                    <a:pt x="58991" y="35394"/>
                  </a:lnTo>
                  <a:lnTo>
                    <a:pt x="58991" y="23596"/>
                  </a:lnTo>
                  <a:close/>
                </a:path>
                <a:path w="626109" h="35560">
                  <a:moveTo>
                    <a:pt x="58991" y="0"/>
                  </a:moveTo>
                  <a:lnTo>
                    <a:pt x="47205" y="0"/>
                  </a:lnTo>
                  <a:lnTo>
                    <a:pt x="35407" y="0"/>
                  </a:lnTo>
                  <a:lnTo>
                    <a:pt x="35407" y="11798"/>
                  </a:lnTo>
                  <a:lnTo>
                    <a:pt x="47205" y="11798"/>
                  </a:lnTo>
                  <a:lnTo>
                    <a:pt x="58991" y="11798"/>
                  </a:lnTo>
                  <a:lnTo>
                    <a:pt x="58991" y="0"/>
                  </a:lnTo>
                  <a:close/>
                </a:path>
                <a:path w="626109" h="35560">
                  <a:moveTo>
                    <a:pt x="82613" y="0"/>
                  </a:moveTo>
                  <a:lnTo>
                    <a:pt x="70815" y="0"/>
                  </a:lnTo>
                  <a:lnTo>
                    <a:pt x="59016" y="0"/>
                  </a:lnTo>
                  <a:lnTo>
                    <a:pt x="59016" y="11798"/>
                  </a:lnTo>
                  <a:lnTo>
                    <a:pt x="70815" y="11798"/>
                  </a:lnTo>
                  <a:lnTo>
                    <a:pt x="70815" y="23596"/>
                  </a:lnTo>
                  <a:lnTo>
                    <a:pt x="70815" y="35394"/>
                  </a:lnTo>
                  <a:lnTo>
                    <a:pt x="82613" y="35394"/>
                  </a:lnTo>
                  <a:lnTo>
                    <a:pt x="82613" y="23596"/>
                  </a:lnTo>
                  <a:lnTo>
                    <a:pt x="82613" y="11798"/>
                  </a:lnTo>
                  <a:lnTo>
                    <a:pt x="82613" y="0"/>
                  </a:lnTo>
                  <a:close/>
                </a:path>
                <a:path w="626109" h="35560">
                  <a:moveTo>
                    <a:pt x="118008" y="23596"/>
                  </a:moveTo>
                  <a:lnTo>
                    <a:pt x="106222" y="23596"/>
                  </a:lnTo>
                  <a:lnTo>
                    <a:pt x="106222" y="35394"/>
                  </a:lnTo>
                  <a:lnTo>
                    <a:pt x="118008" y="35394"/>
                  </a:lnTo>
                  <a:lnTo>
                    <a:pt x="118008" y="23596"/>
                  </a:lnTo>
                  <a:close/>
                </a:path>
                <a:path w="626109" h="35560">
                  <a:moveTo>
                    <a:pt x="118008" y="0"/>
                  </a:moveTo>
                  <a:lnTo>
                    <a:pt x="106222" y="0"/>
                  </a:lnTo>
                  <a:lnTo>
                    <a:pt x="94424" y="0"/>
                  </a:lnTo>
                  <a:lnTo>
                    <a:pt x="94424" y="11798"/>
                  </a:lnTo>
                  <a:lnTo>
                    <a:pt x="94424" y="23596"/>
                  </a:lnTo>
                  <a:lnTo>
                    <a:pt x="106222" y="23596"/>
                  </a:lnTo>
                  <a:lnTo>
                    <a:pt x="106222" y="11798"/>
                  </a:lnTo>
                  <a:lnTo>
                    <a:pt x="118008" y="11798"/>
                  </a:lnTo>
                  <a:lnTo>
                    <a:pt x="118008" y="0"/>
                  </a:lnTo>
                  <a:close/>
                </a:path>
                <a:path w="626109" h="35560">
                  <a:moveTo>
                    <a:pt x="129819" y="23596"/>
                  </a:moveTo>
                  <a:lnTo>
                    <a:pt x="118021" y="23596"/>
                  </a:lnTo>
                  <a:lnTo>
                    <a:pt x="118021" y="35394"/>
                  </a:lnTo>
                  <a:lnTo>
                    <a:pt x="129819" y="35394"/>
                  </a:lnTo>
                  <a:lnTo>
                    <a:pt x="129819" y="23596"/>
                  </a:lnTo>
                  <a:close/>
                </a:path>
                <a:path w="626109" h="35560">
                  <a:moveTo>
                    <a:pt x="129819" y="0"/>
                  </a:moveTo>
                  <a:lnTo>
                    <a:pt x="118021" y="0"/>
                  </a:lnTo>
                  <a:lnTo>
                    <a:pt x="118021" y="11798"/>
                  </a:lnTo>
                  <a:lnTo>
                    <a:pt x="129819" y="11798"/>
                  </a:lnTo>
                  <a:lnTo>
                    <a:pt x="129819" y="0"/>
                  </a:lnTo>
                  <a:close/>
                </a:path>
                <a:path w="626109" h="35560">
                  <a:moveTo>
                    <a:pt x="141630" y="11798"/>
                  </a:moveTo>
                  <a:lnTo>
                    <a:pt x="129832" y="11798"/>
                  </a:lnTo>
                  <a:lnTo>
                    <a:pt x="129832" y="23596"/>
                  </a:lnTo>
                  <a:lnTo>
                    <a:pt x="141630" y="23596"/>
                  </a:lnTo>
                  <a:lnTo>
                    <a:pt x="141630" y="11798"/>
                  </a:lnTo>
                  <a:close/>
                </a:path>
                <a:path w="626109" h="35560">
                  <a:moveTo>
                    <a:pt x="165239" y="23596"/>
                  </a:moveTo>
                  <a:lnTo>
                    <a:pt x="153441" y="23596"/>
                  </a:lnTo>
                  <a:lnTo>
                    <a:pt x="153441" y="35394"/>
                  </a:lnTo>
                  <a:lnTo>
                    <a:pt x="165239" y="35394"/>
                  </a:lnTo>
                  <a:lnTo>
                    <a:pt x="165239" y="23596"/>
                  </a:lnTo>
                  <a:close/>
                </a:path>
                <a:path w="626109" h="35560">
                  <a:moveTo>
                    <a:pt x="177025" y="11798"/>
                  </a:moveTo>
                  <a:lnTo>
                    <a:pt x="165239" y="11798"/>
                  </a:lnTo>
                  <a:lnTo>
                    <a:pt x="165239" y="23596"/>
                  </a:lnTo>
                  <a:lnTo>
                    <a:pt x="177025" y="23596"/>
                  </a:lnTo>
                  <a:lnTo>
                    <a:pt x="177025" y="11798"/>
                  </a:lnTo>
                  <a:close/>
                </a:path>
                <a:path w="626109" h="35560">
                  <a:moveTo>
                    <a:pt x="188836" y="23596"/>
                  </a:moveTo>
                  <a:lnTo>
                    <a:pt x="177038" y="23596"/>
                  </a:lnTo>
                  <a:lnTo>
                    <a:pt x="177038" y="35394"/>
                  </a:lnTo>
                  <a:lnTo>
                    <a:pt x="188836" y="35394"/>
                  </a:lnTo>
                  <a:lnTo>
                    <a:pt x="188836" y="23596"/>
                  </a:lnTo>
                  <a:close/>
                </a:path>
                <a:path w="626109" h="35560">
                  <a:moveTo>
                    <a:pt x="212432" y="11798"/>
                  </a:moveTo>
                  <a:lnTo>
                    <a:pt x="200647" y="11798"/>
                  </a:lnTo>
                  <a:lnTo>
                    <a:pt x="200647" y="0"/>
                  </a:lnTo>
                  <a:lnTo>
                    <a:pt x="188849" y="0"/>
                  </a:lnTo>
                  <a:lnTo>
                    <a:pt x="188849" y="11798"/>
                  </a:lnTo>
                  <a:lnTo>
                    <a:pt x="188849" y="23596"/>
                  </a:lnTo>
                  <a:lnTo>
                    <a:pt x="188849" y="35394"/>
                  </a:lnTo>
                  <a:lnTo>
                    <a:pt x="200647" y="35394"/>
                  </a:lnTo>
                  <a:lnTo>
                    <a:pt x="212432" y="35394"/>
                  </a:lnTo>
                  <a:lnTo>
                    <a:pt x="212432" y="23596"/>
                  </a:lnTo>
                  <a:lnTo>
                    <a:pt x="212432" y="11798"/>
                  </a:lnTo>
                  <a:close/>
                </a:path>
                <a:path w="626109" h="35560">
                  <a:moveTo>
                    <a:pt x="224243" y="23596"/>
                  </a:moveTo>
                  <a:lnTo>
                    <a:pt x="212458" y="23596"/>
                  </a:lnTo>
                  <a:lnTo>
                    <a:pt x="212458" y="35394"/>
                  </a:lnTo>
                  <a:lnTo>
                    <a:pt x="224243" y="35394"/>
                  </a:lnTo>
                  <a:lnTo>
                    <a:pt x="224243" y="23596"/>
                  </a:lnTo>
                  <a:close/>
                </a:path>
                <a:path w="626109" h="35560">
                  <a:moveTo>
                    <a:pt x="224243" y="0"/>
                  </a:moveTo>
                  <a:lnTo>
                    <a:pt x="212458" y="0"/>
                  </a:lnTo>
                  <a:lnTo>
                    <a:pt x="212458" y="11798"/>
                  </a:lnTo>
                  <a:lnTo>
                    <a:pt x="224243" y="11798"/>
                  </a:lnTo>
                  <a:lnTo>
                    <a:pt x="224243" y="0"/>
                  </a:lnTo>
                  <a:close/>
                </a:path>
                <a:path w="626109" h="35560">
                  <a:moveTo>
                    <a:pt x="247840" y="11798"/>
                  </a:moveTo>
                  <a:lnTo>
                    <a:pt x="236054" y="11798"/>
                  </a:lnTo>
                  <a:lnTo>
                    <a:pt x="236054" y="0"/>
                  </a:lnTo>
                  <a:lnTo>
                    <a:pt x="224256" y="0"/>
                  </a:lnTo>
                  <a:lnTo>
                    <a:pt x="224256" y="11798"/>
                  </a:lnTo>
                  <a:lnTo>
                    <a:pt x="224256" y="23596"/>
                  </a:lnTo>
                  <a:lnTo>
                    <a:pt x="236054" y="23596"/>
                  </a:lnTo>
                  <a:lnTo>
                    <a:pt x="236054" y="35394"/>
                  </a:lnTo>
                  <a:lnTo>
                    <a:pt x="247840" y="35394"/>
                  </a:lnTo>
                  <a:lnTo>
                    <a:pt x="247840" y="23596"/>
                  </a:lnTo>
                  <a:lnTo>
                    <a:pt x="247840" y="11798"/>
                  </a:lnTo>
                  <a:close/>
                </a:path>
                <a:path w="626109" h="35560">
                  <a:moveTo>
                    <a:pt x="271449" y="11798"/>
                  </a:moveTo>
                  <a:lnTo>
                    <a:pt x="259664" y="11798"/>
                  </a:lnTo>
                  <a:lnTo>
                    <a:pt x="259664" y="23596"/>
                  </a:lnTo>
                  <a:lnTo>
                    <a:pt x="259664" y="35394"/>
                  </a:lnTo>
                  <a:lnTo>
                    <a:pt x="271449" y="35394"/>
                  </a:lnTo>
                  <a:lnTo>
                    <a:pt x="271449" y="23596"/>
                  </a:lnTo>
                  <a:lnTo>
                    <a:pt x="271449" y="11798"/>
                  </a:lnTo>
                  <a:close/>
                </a:path>
                <a:path w="626109" h="35560">
                  <a:moveTo>
                    <a:pt x="295071" y="0"/>
                  </a:moveTo>
                  <a:lnTo>
                    <a:pt x="283273" y="0"/>
                  </a:lnTo>
                  <a:lnTo>
                    <a:pt x="283273" y="11798"/>
                  </a:lnTo>
                  <a:lnTo>
                    <a:pt x="295071" y="11798"/>
                  </a:lnTo>
                  <a:lnTo>
                    <a:pt x="295071" y="0"/>
                  </a:lnTo>
                  <a:close/>
                </a:path>
                <a:path w="626109" h="35560">
                  <a:moveTo>
                    <a:pt x="306857" y="11798"/>
                  </a:moveTo>
                  <a:lnTo>
                    <a:pt x="295071" y="11798"/>
                  </a:lnTo>
                  <a:lnTo>
                    <a:pt x="295071" y="23596"/>
                  </a:lnTo>
                  <a:lnTo>
                    <a:pt x="295071" y="35394"/>
                  </a:lnTo>
                  <a:lnTo>
                    <a:pt x="306857" y="35394"/>
                  </a:lnTo>
                  <a:lnTo>
                    <a:pt x="306857" y="23596"/>
                  </a:lnTo>
                  <a:lnTo>
                    <a:pt x="306857" y="11798"/>
                  </a:lnTo>
                  <a:close/>
                </a:path>
                <a:path w="626109" h="35560">
                  <a:moveTo>
                    <a:pt x="318668" y="11798"/>
                  </a:moveTo>
                  <a:lnTo>
                    <a:pt x="306882" y="11798"/>
                  </a:lnTo>
                  <a:lnTo>
                    <a:pt x="306882" y="23596"/>
                  </a:lnTo>
                  <a:lnTo>
                    <a:pt x="318668" y="23596"/>
                  </a:lnTo>
                  <a:lnTo>
                    <a:pt x="318668" y="11798"/>
                  </a:lnTo>
                  <a:close/>
                </a:path>
                <a:path w="626109" h="35560">
                  <a:moveTo>
                    <a:pt x="330479" y="0"/>
                  </a:moveTo>
                  <a:lnTo>
                    <a:pt x="318681" y="0"/>
                  </a:lnTo>
                  <a:lnTo>
                    <a:pt x="318681" y="11798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26109" h="35560">
                  <a:moveTo>
                    <a:pt x="342277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42277" y="11798"/>
                  </a:lnTo>
                  <a:lnTo>
                    <a:pt x="342277" y="0"/>
                  </a:lnTo>
                  <a:close/>
                </a:path>
                <a:path w="626109" h="35560">
                  <a:moveTo>
                    <a:pt x="365874" y="0"/>
                  </a:moveTo>
                  <a:lnTo>
                    <a:pt x="354088" y="0"/>
                  </a:lnTo>
                  <a:lnTo>
                    <a:pt x="342290" y="0"/>
                  </a:lnTo>
                  <a:lnTo>
                    <a:pt x="342290" y="11798"/>
                  </a:lnTo>
                  <a:lnTo>
                    <a:pt x="342290" y="23596"/>
                  </a:lnTo>
                  <a:lnTo>
                    <a:pt x="354088" y="23596"/>
                  </a:lnTo>
                  <a:lnTo>
                    <a:pt x="365874" y="23596"/>
                  </a:lnTo>
                  <a:lnTo>
                    <a:pt x="365874" y="11798"/>
                  </a:lnTo>
                  <a:lnTo>
                    <a:pt x="365874" y="0"/>
                  </a:lnTo>
                  <a:close/>
                </a:path>
                <a:path w="626109" h="35560">
                  <a:moveTo>
                    <a:pt x="377685" y="0"/>
                  </a:moveTo>
                  <a:lnTo>
                    <a:pt x="365899" y="0"/>
                  </a:lnTo>
                  <a:lnTo>
                    <a:pt x="365899" y="11798"/>
                  </a:lnTo>
                  <a:lnTo>
                    <a:pt x="365899" y="23596"/>
                  </a:lnTo>
                  <a:lnTo>
                    <a:pt x="377685" y="23596"/>
                  </a:lnTo>
                  <a:lnTo>
                    <a:pt x="377685" y="11798"/>
                  </a:lnTo>
                  <a:lnTo>
                    <a:pt x="377685" y="0"/>
                  </a:lnTo>
                  <a:close/>
                </a:path>
                <a:path w="626109" h="35560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26109" h="35560">
                  <a:moveTo>
                    <a:pt x="401307" y="0"/>
                  </a:move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01307" y="0"/>
                  </a:lnTo>
                  <a:close/>
                </a:path>
                <a:path w="626109" h="35560">
                  <a:moveTo>
                    <a:pt x="413092" y="11798"/>
                  </a:moveTo>
                  <a:lnTo>
                    <a:pt x="401307" y="11798"/>
                  </a:lnTo>
                  <a:lnTo>
                    <a:pt x="401307" y="23596"/>
                  </a:lnTo>
                  <a:lnTo>
                    <a:pt x="413092" y="23596"/>
                  </a:lnTo>
                  <a:lnTo>
                    <a:pt x="413092" y="11798"/>
                  </a:lnTo>
                  <a:close/>
                </a:path>
                <a:path w="626109" h="35560">
                  <a:moveTo>
                    <a:pt x="424903" y="11798"/>
                  </a:moveTo>
                  <a:lnTo>
                    <a:pt x="413105" y="11798"/>
                  </a:lnTo>
                  <a:lnTo>
                    <a:pt x="413105" y="23596"/>
                  </a:lnTo>
                  <a:lnTo>
                    <a:pt x="424903" y="23596"/>
                  </a:lnTo>
                  <a:lnTo>
                    <a:pt x="424903" y="11798"/>
                  </a:lnTo>
                  <a:close/>
                </a:path>
                <a:path w="626109" h="35560">
                  <a:moveTo>
                    <a:pt x="448513" y="0"/>
                  </a:moveTo>
                  <a:lnTo>
                    <a:pt x="436714" y="0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48513" y="0"/>
                  </a:lnTo>
                  <a:close/>
                </a:path>
                <a:path w="626109" h="35560">
                  <a:moveTo>
                    <a:pt x="472109" y="11798"/>
                  </a:moveTo>
                  <a:lnTo>
                    <a:pt x="460324" y="11798"/>
                  </a:lnTo>
                  <a:lnTo>
                    <a:pt x="460324" y="23596"/>
                  </a:lnTo>
                  <a:lnTo>
                    <a:pt x="472109" y="23596"/>
                  </a:lnTo>
                  <a:lnTo>
                    <a:pt x="472109" y="11798"/>
                  </a:lnTo>
                  <a:close/>
                </a:path>
                <a:path w="626109" h="35560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72122" y="23596"/>
                  </a:lnTo>
                  <a:lnTo>
                    <a:pt x="483920" y="23596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09" h="35560">
                  <a:moveTo>
                    <a:pt x="519315" y="11798"/>
                  </a:moveTo>
                  <a:lnTo>
                    <a:pt x="507530" y="11798"/>
                  </a:lnTo>
                  <a:lnTo>
                    <a:pt x="507530" y="0"/>
                  </a:ln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83933" y="23596"/>
                  </a:lnTo>
                  <a:lnTo>
                    <a:pt x="495731" y="23596"/>
                  </a:lnTo>
                  <a:lnTo>
                    <a:pt x="507530" y="23596"/>
                  </a:lnTo>
                  <a:lnTo>
                    <a:pt x="519315" y="23596"/>
                  </a:lnTo>
                  <a:lnTo>
                    <a:pt x="519315" y="11798"/>
                  </a:lnTo>
                  <a:close/>
                </a:path>
                <a:path w="626109" h="35560">
                  <a:moveTo>
                    <a:pt x="601941" y="0"/>
                  </a:moveTo>
                  <a:lnTo>
                    <a:pt x="601941" y="0"/>
                  </a:lnTo>
                  <a:lnTo>
                    <a:pt x="542950" y="0"/>
                  </a:ln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90143" y="11798"/>
                  </a:lnTo>
                  <a:lnTo>
                    <a:pt x="601941" y="11798"/>
                  </a:lnTo>
                  <a:lnTo>
                    <a:pt x="601941" y="0"/>
                  </a:lnTo>
                  <a:close/>
                </a:path>
                <a:path w="626109" h="35560">
                  <a:moveTo>
                    <a:pt x="625551" y="0"/>
                  </a:moveTo>
                  <a:lnTo>
                    <a:pt x="613765" y="0"/>
                  </a:ln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13765" y="23596"/>
                  </a:lnTo>
                  <a:lnTo>
                    <a:pt x="625551" y="23596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5958433" y="4748580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09" h="47625">
                  <a:moveTo>
                    <a:pt x="11798" y="11811"/>
                  </a:moveTo>
                  <a:lnTo>
                    <a:pt x="0" y="11811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0" y="47205"/>
                  </a:lnTo>
                  <a:lnTo>
                    <a:pt x="11798" y="47205"/>
                  </a:lnTo>
                  <a:lnTo>
                    <a:pt x="11798" y="35407"/>
                  </a:lnTo>
                  <a:lnTo>
                    <a:pt x="11798" y="23609"/>
                  </a:lnTo>
                  <a:lnTo>
                    <a:pt x="11798" y="11811"/>
                  </a:lnTo>
                  <a:close/>
                </a:path>
                <a:path w="626109" h="47625">
                  <a:moveTo>
                    <a:pt x="35394" y="11811"/>
                  </a:moveTo>
                  <a:lnTo>
                    <a:pt x="23596" y="11811"/>
                  </a:lnTo>
                  <a:lnTo>
                    <a:pt x="23596" y="23609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lnTo>
                    <a:pt x="35394" y="11811"/>
                  </a:lnTo>
                  <a:close/>
                </a:path>
                <a:path w="626109" h="47625">
                  <a:moveTo>
                    <a:pt x="58991" y="11811"/>
                  </a:moveTo>
                  <a:lnTo>
                    <a:pt x="47205" y="11811"/>
                  </a:lnTo>
                  <a:lnTo>
                    <a:pt x="35407" y="11811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58991" y="35407"/>
                  </a:lnTo>
                  <a:lnTo>
                    <a:pt x="58991" y="23609"/>
                  </a:lnTo>
                  <a:lnTo>
                    <a:pt x="58991" y="11811"/>
                  </a:lnTo>
                  <a:close/>
                </a:path>
                <a:path w="626109" h="47625">
                  <a:moveTo>
                    <a:pt x="82613" y="11811"/>
                  </a:moveTo>
                  <a:lnTo>
                    <a:pt x="70815" y="11811"/>
                  </a:lnTo>
                  <a:lnTo>
                    <a:pt x="70815" y="23609"/>
                  </a:lnTo>
                  <a:lnTo>
                    <a:pt x="70815" y="35407"/>
                  </a:lnTo>
                  <a:lnTo>
                    <a:pt x="70815" y="47205"/>
                  </a:lnTo>
                  <a:lnTo>
                    <a:pt x="82613" y="47205"/>
                  </a:lnTo>
                  <a:lnTo>
                    <a:pt x="82613" y="35407"/>
                  </a:lnTo>
                  <a:lnTo>
                    <a:pt x="82613" y="23609"/>
                  </a:lnTo>
                  <a:lnTo>
                    <a:pt x="82613" y="11811"/>
                  </a:lnTo>
                  <a:close/>
                </a:path>
                <a:path w="626109" h="47625">
                  <a:moveTo>
                    <a:pt x="118008" y="11811"/>
                  </a:moveTo>
                  <a:lnTo>
                    <a:pt x="106222" y="11811"/>
                  </a:lnTo>
                  <a:lnTo>
                    <a:pt x="94424" y="11811"/>
                  </a:lnTo>
                  <a:lnTo>
                    <a:pt x="94424" y="23609"/>
                  </a:lnTo>
                  <a:lnTo>
                    <a:pt x="106222" y="23609"/>
                  </a:lnTo>
                  <a:lnTo>
                    <a:pt x="106222" y="35407"/>
                  </a:lnTo>
                  <a:lnTo>
                    <a:pt x="118008" y="35407"/>
                  </a:lnTo>
                  <a:lnTo>
                    <a:pt x="118008" y="23609"/>
                  </a:lnTo>
                  <a:lnTo>
                    <a:pt x="118008" y="11811"/>
                  </a:lnTo>
                  <a:close/>
                </a:path>
                <a:path w="626109" h="47625">
                  <a:moveTo>
                    <a:pt x="129819" y="23609"/>
                  </a:moveTo>
                  <a:lnTo>
                    <a:pt x="118021" y="23609"/>
                  </a:lnTo>
                  <a:lnTo>
                    <a:pt x="118021" y="35407"/>
                  </a:lnTo>
                  <a:lnTo>
                    <a:pt x="129819" y="35407"/>
                  </a:lnTo>
                  <a:lnTo>
                    <a:pt x="129819" y="23609"/>
                  </a:lnTo>
                  <a:close/>
                </a:path>
                <a:path w="626109" h="47625">
                  <a:moveTo>
                    <a:pt x="153416" y="23609"/>
                  </a:moveTo>
                  <a:lnTo>
                    <a:pt x="141630" y="23609"/>
                  </a:lnTo>
                  <a:lnTo>
                    <a:pt x="129832" y="23609"/>
                  </a:lnTo>
                  <a:lnTo>
                    <a:pt x="129832" y="35407"/>
                  </a:lnTo>
                  <a:lnTo>
                    <a:pt x="141630" y="35407"/>
                  </a:lnTo>
                  <a:lnTo>
                    <a:pt x="153416" y="35407"/>
                  </a:lnTo>
                  <a:lnTo>
                    <a:pt x="153416" y="23609"/>
                  </a:lnTo>
                  <a:close/>
                </a:path>
                <a:path w="626109" h="47625">
                  <a:moveTo>
                    <a:pt x="165239" y="23609"/>
                  </a:move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65239" y="23609"/>
                  </a:lnTo>
                  <a:close/>
                </a:path>
                <a:path w="626109" h="47625">
                  <a:moveTo>
                    <a:pt x="212432" y="23609"/>
                  </a:moveTo>
                  <a:lnTo>
                    <a:pt x="200647" y="23609"/>
                  </a:ln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close/>
                </a:path>
                <a:path w="626109" h="47625">
                  <a:moveTo>
                    <a:pt x="224243" y="23609"/>
                  </a:move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close/>
                </a:path>
                <a:path w="626109" h="47625">
                  <a:moveTo>
                    <a:pt x="236054" y="23609"/>
                  </a:move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36054" y="23609"/>
                  </a:lnTo>
                  <a:close/>
                </a:path>
                <a:path w="626109" h="47625">
                  <a:moveTo>
                    <a:pt x="247840" y="11811"/>
                  </a:moveTo>
                  <a:lnTo>
                    <a:pt x="236054" y="11811"/>
                  </a:lnTo>
                  <a:lnTo>
                    <a:pt x="236054" y="23609"/>
                  </a:lnTo>
                  <a:lnTo>
                    <a:pt x="247840" y="23609"/>
                  </a:lnTo>
                  <a:lnTo>
                    <a:pt x="247840" y="11811"/>
                  </a:lnTo>
                  <a:close/>
                </a:path>
                <a:path w="626109" h="47625">
                  <a:moveTo>
                    <a:pt x="271449" y="23609"/>
                  </a:moveTo>
                  <a:lnTo>
                    <a:pt x="259664" y="23609"/>
                  </a:lnTo>
                  <a:lnTo>
                    <a:pt x="259664" y="35407"/>
                  </a:lnTo>
                  <a:lnTo>
                    <a:pt x="271449" y="35407"/>
                  </a:lnTo>
                  <a:lnTo>
                    <a:pt x="271449" y="23609"/>
                  </a:lnTo>
                  <a:close/>
                </a:path>
                <a:path w="626109" h="47625">
                  <a:moveTo>
                    <a:pt x="306857" y="11811"/>
                  </a:moveTo>
                  <a:lnTo>
                    <a:pt x="295071" y="11811"/>
                  </a:lnTo>
                  <a:lnTo>
                    <a:pt x="295071" y="23609"/>
                  </a:ln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lnTo>
                    <a:pt x="306857" y="11811"/>
                  </a:lnTo>
                  <a:close/>
                </a:path>
                <a:path w="626109" h="47625">
                  <a:moveTo>
                    <a:pt x="306857" y="0"/>
                  </a:moveTo>
                  <a:lnTo>
                    <a:pt x="295071" y="0"/>
                  </a:lnTo>
                  <a:lnTo>
                    <a:pt x="295071" y="11798"/>
                  </a:lnTo>
                  <a:lnTo>
                    <a:pt x="306857" y="11798"/>
                  </a:lnTo>
                  <a:lnTo>
                    <a:pt x="306857" y="0"/>
                  </a:lnTo>
                  <a:close/>
                </a:path>
                <a:path w="626109" h="47625">
                  <a:moveTo>
                    <a:pt x="318668" y="23609"/>
                  </a:moveTo>
                  <a:lnTo>
                    <a:pt x="306882" y="23609"/>
                  </a:lnTo>
                  <a:lnTo>
                    <a:pt x="306882" y="35407"/>
                  </a:lnTo>
                  <a:lnTo>
                    <a:pt x="318668" y="35407"/>
                  </a:lnTo>
                  <a:lnTo>
                    <a:pt x="318668" y="23609"/>
                  </a:lnTo>
                  <a:close/>
                </a:path>
                <a:path w="626109" h="47625">
                  <a:moveTo>
                    <a:pt x="330479" y="11811"/>
                  </a:moveTo>
                  <a:lnTo>
                    <a:pt x="318681" y="11811"/>
                  </a:lnTo>
                  <a:lnTo>
                    <a:pt x="318681" y="23609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lnTo>
                    <a:pt x="330479" y="11811"/>
                  </a:lnTo>
                  <a:close/>
                </a:path>
                <a:path w="626109" h="47625">
                  <a:moveTo>
                    <a:pt x="342277" y="23609"/>
                  </a:moveTo>
                  <a:lnTo>
                    <a:pt x="330492" y="23609"/>
                  </a:lnTo>
                  <a:lnTo>
                    <a:pt x="330492" y="35407"/>
                  </a:lnTo>
                  <a:lnTo>
                    <a:pt x="342277" y="35407"/>
                  </a:lnTo>
                  <a:lnTo>
                    <a:pt x="342277" y="23609"/>
                  </a:lnTo>
                  <a:close/>
                </a:path>
                <a:path w="626109" h="47625">
                  <a:moveTo>
                    <a:pt x="354088" y="0"/>
                  </a:moveTo>
                  <a:lnTo>
                    <a:pt x="342290" y="0"/>
                  </a:lnTo>
                  <a:lnTo>
                    <a:pt x="342290" y="11798"/>
                  </a:lnTo>
                  <a:lnTo>
                    <a:pt x="354088" y="11798"/>
                  </a:lnTo>
                  <a:lnTo>
                    <a:pt x="354088" y="0"/>
                  </a:lnTo>
                  <a:close/>
                </a:path>
                <a:path w="626109" h="47625">
                  <a:moveTo>
                    <a:pt x="365874" y="11811"/>
                  </a:moveTo>
                  <a:lnTo>
                    <a:pt x="354088" y="11811"/>
                  </a:lnTo>
                  <a:lnTo>
                    <a:pt x="342290" y="11811"/>
                  </a:lnTo>
                  <a:lnTo>
                    <a:pt x="342290" y="23609"/>
                  </a:lnTo>
                  <a:lnTo>
                    <a:pt x="354088" y="23609"/>
                  </a:lnTo>
                  <a:lnTo>
                    <a:pt x="365874" y="23609"/>
                  </a:lnTo>
                  <a:lnTo>
                    <a:pt x="365874" y="11811"/>
                  </a:lnTo>
                  <a:close/>
                </a:path>
                <a:path w="626109" h="47625">
                  <a:moveTo>
                    <a:pt x="377685" y="11811"/>
                  </a:moveTo>
                  <a:lnTo>
                    <a:pt x="365899" y="11811"/>
                  </a:lnTo>
                  <a:lnTo>
                    <a:pt x="365899" y="23609"/>
                  </a:lnTo>
                  <a:lnTo>
                    <a:pt x="365899" y="35407"/>
                  </a:lnTo>
                  <a:lnTo>
                    <a:pt x="377685" y="35407"/>
                  </a:lnTo>
                  <a:lnTo>
                    <a:pt x="377685" y="23609"/>
                  </a:lnTo>
                  <a:lnTo>
                    <a:pt x="377685" y="11811"/>
                  </a:lnTo>
                  <a:close/>
                </a:path>
                <a:path w="626109" h="47625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26109" h="47625">
                  <a:moveTo>
                    <a:pt x="401307" y="23609"/>
                  </a:move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01307" y="23609"/>
                  </a:lnTo>
                  <a:close/>
                </a:path>
                <a:path w="626109" h="47625">
                  <a:moveTo>
                    <a:pt x="413092" y="0"/>
                  </a:moveTo>
                  <a:lnTo>
                    <a:pt x="401307" y="0"/>
                  </a:ln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13092" y="11798"/>
                  </a:lnTo>
                  <a:lnTo>
                    <a:pt x="413092" y="0"/>
                  </a:lnTo>
                  <a:close/>
                </a:path>
                <a:path w="626109" h="47625">
                  <a:moveTo>
                    <a:pt x="424903" y="0"/>
                  </a:moveTo>
                  <a:lnTo>
                    <a:pt x="413105" y="0"/>
                  </a:lnTo>
                  <a:lnTo>
                    <a:pt x="413105" y="11798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26109" h="47625">
                  <a:moveTo>
                    <a:pt x="436702" y="11811"/>
                  </a:moveTo>
                  <a:lnTo>
                    <a:pt x="424916" y="11811"/>
                  </a:lnTo>
                  <a:lnTo>
                    <a:pt x="424916" y="23609"/>
                  </a:lnTo>
                  <a:lnTo>
                    <a:pt x="436702" y="23609"/>
                  </a:lnTo>
                  <a:lnTo>
                    <a:pt x="436702" y="11811"/>
                  </a:lnTo>
                  <a:close/>
                </a:path>
                <a:path w="626109" h="47625">
                  <a:moveTo>
                    <a:pt x="448513" y="0"/>
                  </a:moveTo>
                  <a:lnTo>
                    <a:pt x="436714" y="0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48513" y="0"/>
                  </a:lnTo>
                  <a:close/>
                </a:path>
                <a:path w="626109" h="47625">
                  <a:moveTo>
                    <a:pt x="460298" y="11811"/>
                  </a:moveTo>
                  <a:lnTo>
                    <a:pt x="448513" y="11811"/>
                  </a:lnTo>
                  <a:lnTo>
                    <a:pt x="436714" y="11811"/>
                  </a:lnTo>
                  <a:lnTo>
                    <a:pt x="436714" y="23609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60298" y="35407"/>
                  </a:lnTo>
                  <a:lnTo>
                    <a:pt x="460298" y="23609"/>
                  </a:lnTo>
                  <a:lnTo>
                    <a:pt x="460298" y="11811"/>
                  </a:lnTo>
                  <a:close/>
                </a:path>
                <a:path w="626109" h="47625">
                  <a:moveTo>
                    <a:pt x="472109" y="23609"/>
                  </a:moveTo>
                  <a:lnTo>
                    <a:pt x="460324" y="23609"/>
                  </a:lnTo>
                  <a:lnTo>
                    <a:pt x="460324" y="35407"/>
                  </a:lnTo>
                  <a:lnTo>
                    <a:pt x="472109" y="35407"/>
                  </a:lnTo>
                  <a:lnTo>
                    <a:pt x="472109" y="23609"/>
                  </a:lnTo>
                  <a:close/>
                </a:path>
                <a:path w="626109" h="47625">
                  <a:moveTo>
                    <a:pt x="472109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72109" y="11798"/>
                  </a:lnTo>
                  <a:lnTo>
                    <a:pt x="472109" y="0"/>
                  </a:lnTo>
                  <a:close/>
                </a:path>
                <a:path w="626109" h="47625">
                  <a:moveTo>
                    <a:pt x="483920" y="23609"/>
                  </a:moveTo>
                  <a:lnTo>
                    <a:pt x="472122" y="23609"/>
                  </a:lnTo>
                  <a:lnTo>
                    <a:pt x="472122" y="35407"/>
                  </a:lnTo>
                  <a:lnTo>
                    <a:pt x="483920" y="35407"/>
                  </a:lnTo>
                  <a:lnTo>
                    <a:pt x="483920" y="23609"/>
                  </a:lnTo>
                  <a:close/>
                </a:path>
                <a:path w="626109" h="47625">
                  <a:moveTo>
                    <a:pt x="507530" y="11811"/>
                  </a:moveTo>
                  <a:lnTo>
                    <a:pt x="495731" y="11811"/>
                  </a:lnTo>
                  <a:lnTo>
                    <a:pt x="495731" y="23609"/>
                  </a:lnTo>
                  <a:lnTo>
                    <a:pt x="495731" y="35407"/>
                  </a:lnTo>
                  <a:lnTo>
                    <a:pt x="507530" y="35407"/>
                  </a:lnTo>
                  <a:lnTo>
                    <a:pt x="507530" y="23609"/>
                  </a:lnTo>
                  <a:lnTo>
                    <a:pt x="507530" y="11811"/>
                  </a:lnTo>
                  <a:close/>
                </a:path>
                <a:path w="626109" h="47625">
                  <a:moveTo>
                    <a:pt x="519315" y="0"/>
                  </a:moveTo>
                  <a:lnTo>
                    <a:pt x="507530" y="0"/>
                  </a:lnTo>
                  <a:lnTo>
                    <a:pt x="507530" y="11798"/>
                  </a:lnTo>
                  <a:lnTo>
                    <a:pt x="519315" y="11798"/>
                  </a:lnTo>
                  <a:lnTo>
                    <a:pt x="519315" y="0"/>
                  </a:lnTo>
                  <a:close/>
                </a:path>
                <a:path w="626109" h="47625">
                  <a:moveTo>
                    <a:pt x="531126" y="11811"/>
                  </a:moveTo>
                  <a:lnTo>
                    <a:pt x="519341" y="11811"/>
                  </a:lnTo>
                  <a:lnTo>
                    <a:pt x="519341" y="23609"/>
                  </a:lnTo>
                  <a:lnTo>
                    <a:pt x="531126" y="23609"/>
                  </a:lnTo>
                  <a:lnTo>
                    <a:pt x="531126" y="11811"/>
                  </a:lnTo>
                  <a:close/>
                </a:path>
                <a:path w="626109" h="47625">
                  <a:moveTo>
                    <a:pt x="554748" y="11811"/>
                  </a:moveTo>
                  <a:lnTo>
                    <a:pt x="542950" y="11811"/>
                  </a:lnTo>
                  <a:lnTo>
                    <a:pt x="542950" y="23609"/>
                  </a:lnTo>
                  <a:lnTo>
                    <a:pt x="542950" y="35407"/>
                  </a:lnTo>
                  <a:lnTo>
                    <a:pt x="554748" y="35407"/>
                  </a:lnTo>
                  <a:lnTo>
                    <a:pt x="554748" y="23609"/>
                  </a:lnTo>
                  <a:lnTo>
                    <a:pt x="554748" y="11811"/>
                  </a:lnTo>
                  <a:close/>
                </a:path>
                <a:path w="626109" h="47625">
                  <a:moveTo>
                    <a:pt x="554748" y="0"/>
                  </a:move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54748" y="0"/>
                  </a:lnTo>
                  <a:close/>
                </a:path>
                <a:path w="626109" h="47625">
                  <a:moveTo>
                    <a:pt x="601941" y="11811"/>
                  </a:moveTo>
                  <a:lnTo>
                    <a:pt x="590143" y="11811"/>
                  </a:lnTo>
                  <a:lnTo>
                    <a:pt x="578345" y="11811"/>
                  </a:lnTo>
                  <a:lnTo>
                    <a:pt x="566547" y="11811"/>
                  </a:lnTo>
                  <a:lnTo>
                    <a:pt x="566547" y="23609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90143" y="35407"/>
                  </a:lnTo>
                  <a:lnTo>
                    <a:pt x="601941" y="35407"/>
                  </a:lnTo>
                  <a:lnTo>
                    <a:pt x="601941" y="23609"/>
                  </a:lnTo>
                  <a:lnTo>
                    <a:pt x="601941" y="11811"/>
                  </a:lnTo>
                  <a:close/>
                </a:path>
                <a:path w="626109" h="47625">
                  <a:moveTo>
                    <a:pt x="601941" y="0"/>
                  </a:moveTo>
                  <a:lnTo>
                    <a:pt x="590143" y="0"/>
                  </a:lnTo>
                  <a:lnTo>
                    <a:pt x="578345" y="0"/>
                  </a:lnTo>
                  <a:lnTo>
                    <a:pt x="566547" y="0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90143" y="11798"/>
                  </a:lnTo>
                  <a:lnTo>
                    <a:pt x="601941" y="11798"/>
                  </a:lnTo>
                  <a:lnTo>
                    <a:pt x="601941" y="0"/>
                  </a:lnTo>
                  <a:close/>
                </a:path>
                <a:path w="626109" h="47625">
                  <a:moveTo>
                    <a:pt x="625551" y="11811"/>
                  </a:moveTo>
                  <a:lnTo>
                    <a:pt x="613765" y="11811"/>
                  </a:lnTo>
                  <a:lnTo>
                    <a:pt x="613765" y="23609"/>
                  </a:lnTo>
                  <a:lnTo>
                    <a:pt x="613765" y="35407"/>
                  </a:lnTo>
                  <a:lnTo>
                    <a:pt x="625551" y="35407"/>
                  </a:lnTo>
                  <a:lnTo>
                    <a:pt x="625551" y="23609"/>
                  </a:lnTo>
                  <a:lnTo>
                    <a:pt x="625551" y="11811"/>
                  </a:lnTo>
                  <a:close/>
                </a:path>
                <a:path w="626109" h="47625">
                  <a:moveTo>
                    <a:pt x="625551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5958433" y="4783988"/>
              <a:ext cx="626110" cy="24130"/>
            </a:xfrm>
            <a:custGeom>
              <a:avLst/>
              <a:gdLst/>
              <a:ahLst/>
              <a:cxnLst/>
              <a:rect l="l" t="t" r="r" b="b"/>
              <a:pathLst>
                <a:path w="626109" h="24129">
                  <a:moveTo>
                    <a:pt x="11798" y="11811"/>
                  </a:moveTo>
                  <a:lnTo>
                    <a:pt x="0" y="11811"/>
                  </a:lnTo>
                  <a:lnTo>
                    <a:pt x="0" y="23622"/>
                  </a:lnTo>
                  <a:lnTo>
                    <a:pt x="11798" y="23622"/>
                  </a:lnTo>
                  <a:lnTo>
                    <a:pt x="11798" y="11811"/>
                  </a:lnTo>
                  <a:close/>
                </a:path>
                <a:path w="626109" h="24129">
                  <a:moveTo>
                    <a:pt x="82613" y="0"/>
                  </a:moveTo>
                  <a:lnTo>
                    <a:pt x="70815" y="0"/>
                  </a:lnTo>
                  <a:lnTo>
                    <a:pt x="70815" y="11798"/>
                  </a:lnTo>
                  <a:lnTo>
                    <a:pt x="82613" y="11798"/>
                  </a:lnTo>
                  <a:lnTo>
                    <a:pt x="82613" y="0"/>
                  </a:lnTo>
                  <a:close/>
                </a:path>
                <a:path w="626109" h="24129">
                  <a:moveTo>
                    <a:pt x="129819" y="0"/>
                  </a:moveTo>
                  <a:lnTo>
                    <a:pt x="118021" y="0"/>
                  </a:lnTo>
                  <a:lnTo>
                    <a:pt x="118021" y="11798"/>
                  </a:lnTo>
                  <a:lnTo>
                    <a:pt x="129819" y="11798"/>
                  </a:lnTo>
                  <a:lnTo>
                    <a:pt x="129819" y="0"/>
                  </a:lnTo>
                  <a:close/>
                </a:path>
                <a:path w="626109" h="24129">
                  <a:moveTo>
                    <a:pt x="153416" y="0"/>
                  </a:moveTo>
                  <a:lnTo>
                    <a:pt x="141630" y="0"/>
                  </a:lnTo>
                  <a:lnTo>
                    <a:pt x="141630" y="11798"/>
                  </a:lnTo>
                  <a:lnTo>
                    <a:pt x="153416" y="11798"/>
                  </a:lnTo>
                  <a:lnTo>
                    <a:pt x="153416" y="0"/>
                  </a:lnTo>
                  <a:close/>
                </a:path>
                <a:path w="626109" h="24129">
                  <a:moveTo>
                    <a:pt x="165239" y="0"/>
                  </a:moveTo>
                  <a:lnTo>
                    <a:pt x="153441" y="0"/>
                  </a:lnTo>
                  <a:lnTo>
                    <a:pt x="153441" y="11798"/>
                  </a:lnTo>
                  <a:lnTo>
                    <a:pt x="165239" y="11798"/>
                  </a:lnTo>
                  <a:lnTo>
                    <a:pt x="165239" y="0"/>
                  </a:lnTo>
                  <a:close/>
                </a:path>
                <a:path w="626109" h="24129">
                  <a:moveTo>
                    <a:pt x="188836" y="0"/>
                  </a:moveTo>
                  <a:lnTo>
                    <a:pt x="177038" y="0"/>
                  </a:lnTo>
                  <a:lnTo>
                    <a:pt x="177038" y="11798"/>
                  </a:lnTo>
                  <a:lnTo>
                    <a:pt x="188836" y="11798"/>
                  </a:lnTo>
                  <a:lnTo>
                    <a:pt x="188836" y="0"/>
                  </a:lnTo>
                  <a:close/>
                </a:path>
                <a:path w="626109" h="24129">
                  <a:moveTo>
                    <a:pt x="200647" y="0"/>
                  </a:moveTo>
                  <a:lnTo>
                    <a:pt x="188849" y="0"/>
                  </a:lnTo>
                  <a:lnTo>
                    <a:pt x="188849" y="11798"/>
                  </a:lnTo>
                  <a:lnTo>
                    <a:pt x="200647" y="11798"/>
                  </a:lnTo>
                  <a:lnTo>
                    <a:pt x="200647" y="0"/>
                  </a:lnTo>
                  <a:close/>
                </a:path>
                <a:path w="626109" h="24129">
                  <a:moveTo>
                    <a:pt x="224243" y="0"/>
                  </a:moveTo>
                  <a:lnTo>
                    <a:pt x="212458" y="0"/>
                  </a:lnTo>
                  <a:lnTo>
                    <a:pt x="212458" y="11798"/>
                  </a:lnTo>
                  <a:lnTo>
                    <a:pt x="224243" y="11798"/>
                  </a:lnTo>
                  <a:lnTo>
                    <a:pt x="224243" y="0"/>
                  </a:lnTo>
                  <a:close/>
                </a:path>
                <a:path w="626109" h="24129">
                  <a:moveTo>
                    <a:pt x="236054" y="0"/>
                  </a:moveTo>
                  <a:lnTo>
                    <a:pt x="224256" y="0"/>
                  </a:lnTo>
                  <a:lnTo>
                    <a:pt x="224256" y="11798"/>
                  </a:lnTo>
                  <a:lnTo>
                    <a:pt x="236054" y="11798"/>
                  </a:lnTo>
                  <a:lnTo>
                    <a:pt x="236054" y="0"/>
                  </a:lnTo>
                  <a:close/>
                </a:path>
                <a:path w="626109" h="24129">
                  <a:moveTo>
                    <a:pt x="271449" y="0"/>
                  </a:moveTo>
                  <a:lnTo>
                    <a:pt x="259664" y="0"/>
                  </a:lnTo>
                  <a:lnTo>
                    <a:pt x="259664" y="11798"/>
                  </a:lnTo>
                  <a:lnTo>
                    <a:pt x="271449" y="11798"/>
                  </a:lnTo>
                  <a:lnTo>
                    <a:pt x="271449" y="0"/>
                  </a:lnTo>
                  <a:close/>
                </a:path>
                <a:path w="626109" h="24129">
                  <a:moveTo>
                    <a:pt x="295071" y="0"/>
                  </a:moveTo>
                  <a:lnTo>
                    <a:pt x="283273" y="0"/>
                  </a:lnTo>
                  <a:lnTo>
                    <a:pt x="283273" y="11798"/>
                  </a:lnTo>
                  <a:lnTo>
                    <a:pt x="295071" y="11798"/>
                  </a:lnTo>
                  <a:lnTo>
                    <a:pt x="295071" y="0"/>
                  </a:lnTo>
                  <a:close/>
                </a:path>
                <a:path w="626109" h="24129">
                  <a:moveTo>
                    <a:pt x="342277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42277" y="11798"/>
                  </a:lnTo>
                  <a:lnTo>
                    <a:pt x="342277" y="0"/>
                  </a:lnTo>
                  <a:close/>
                </a:path>
                <a:path w="626109" h="24129">
                  <a:moveTo>
                    <a:pt x="365874" y="0"/>
                  </a:moveTo>
                  <a:lnTo>
                    <a:pt x="354088" y="0"/>
                  </a:lnTo>
                  <a:lnTo>
                    <a:pt x="342290" y="0"/>
                  </a:lnTo>
                  <a:lnTo>
                    <a:pt x="342290" y="11798"/>
                  </a:lnTo>
                  <a:lnTo>
                    <a:pt x="354088" y="11798"/>
                  </a:lnTo>
                  <a:lnTo>
                    <a:pt x="365874" y="11798"/>
                  </a:lnTo>
                  <a:lnTo>
                    <a:pt x="365874" y="0"/>
                  </a:lnTo>
                  <a:close/>
                </a:path>
                <a:path w="626109" h="24129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26109" h="24129">
                  <a:moveTo>
                    <a:pt x="401307" y="0"/>
                  </a:move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01307" y="0"/>
                  </a:lnTo>
                  <a:close/>
                </a:path>
                <a:path w="626109" h="24129">
                  <a:moveTo>
                    <a:pt x="460298" y="0"/>
                  </a:moveTo>
                  <a:lnTo>
                    <a:pt x="448513" y="0"/>
                  </a:lnTo>
                  <a:lnTo>
                    <a:pt x="436714" y="0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60298" y="11798"/>
                  </a:lnTo>
                  <a:lnTo>
                    <a:pt x="460298" y="0"/>
                  </a:lnTo>
                  <a:close/>
                </a:path>
                <a:path w="626109" h="24129">
                  <a:moveTo>
                    <a:pt x="472109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72109" y="11798"/>
                  </a:lnTo>
                  <a:lnTo>
                    <a:pt x="472109" y="0"/>
                  </a:lnTo>
                  <a:close/>
                </a:path>
                <a:path w="626109" h="24129">
                  <a:moveTo>
                    <a:pt x="507530" y="0"/>
                  </a:moveTo>
                  <a:lnTo>
                    <a:pt x="495731" y="0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07530" y="0"/>
                  </a:lnTo>
                  <a:close/>
                </a:path>
                <a:path w="626109" h="24129">
                  <a:moveTo>
                    <a:pt x="554748" y="0"/>
                  </a:move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54748" y="0"/>
                  </a:lnTo>
                  <a:close/>
                </a:path>
                <a:path w="626109" h="24129">
                  <a:moveTo>
                    <a:pt x="625551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5970231" y="4801698"/>
              <a:ext cx="614045" cy="0"/>
            </a:xfrm>
            <a:custGeom>
              <a:avLst/>
              <a:gdLst/>
              <a:ahLst/>
              <a:cxnLst/>
              <a:rect l="l" t="t" r="r" b="b"/>
              <a:pathLst>
                <a:path w="614045">
                  <a:moveTo>
                    <a:pt x="0" y="0"/>
                  </a:moveTo>
                  <a:lnTo>
                    <a:pt x="613765" y="0"/>
                  </a:lnTo>
                </a:path>
              </a:pathLst>
            </a:custGeom>
            <a:ln w="11798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5958433" y="4807597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09" h="35560">
                  <a:moveTo>
                    <a:pt x="11798" y="11811"/>
                  </a:moveTo>
                  <a:lnTo>
                    <a:pt x="0" y="11811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11798" y="23609"/>
                  </a:lnTo>
                  <a:lnTo>
                    <a:pt x="11798" y="11811"/>
                  </a:lnTo>
                  <a:close/>
                </a:path>
                <a:path w="626109" h="35560">
                  <a:moveTo>
                    <a:pt x="35394" y="11811"/>
                  </a:moveTo>
                  <a:lnTo>
                    <a:pt x="23596" y="11811"/>
                  </a:lnTo>
                  <a:lnTo>
                    <a:pt x="23596" y="23609"/>
                  </a:lnTo>
                  <a:lnTo>
                    <a:pt x="35394" y="23609"/>
                  </a:lnTo>
                  <a:lnTo>
                    <a:pt x="35394" y="11811"/>
                  </a:lnTo>
                  <a:close/>
                </a:path>
                <a:path w="626109" h="35560">
                  <a:moveTo>
                    <a:pt x="47205" y="11811"/>
                  </a:moveTo>
                  <a:lnTo>
                    <a:pt x="35407" y="11811"/>
                  </a:lnTo>
                  <a:lnTo>
                    <a:pt x="35407" y="23609"/>
                  </a:lnTo>
                  <a:lnTo>
                    <a:pt x="47205" y="23609"/>
                  </a:lnTo>
                  <a:lnTo>
                    <a:pt x="47205" y="11811"/>
                  </a:lnTo>
                  <a:close/>
                </a:path>
                <a:path w="626109" h="35560">
                  <a:moveTo>
                    <a:pt x="94411" y="11811"/>
                  </a:moveTo>
                  <a:lnTo>
                    <a:pt x="82613" y="11811"/>
                  </a:lnTo>
                  <a:lnTo>
                    <a:pt x="70815" y="11811"/>
                  </a:lnTo>
                  <a:lnTo>
                    <a:pt x="59016" y="11811"/>
                  </a:ln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70815" y="23609"/>
                  </a:lnTo>
                  <a:lnTo>
                    <a:pt x="82613" y="23609"/>
                  </a:lnTo>
                  <a:lnTo>
                    <a:pt x="94411" y="23609"/>
                  </a:lnTo>
                  <a:lnTo>
                    <a:pt x="94411" y="11811"/>
                  </a:lnTo>
                  <a:close/>
                </a:path>
                <a:path w="626109" h="35560">
                  <a:moveTo>
                    <a:pt x="118008" y="11811"/>
                  </a:moveTo>
                  <a:lnTo>
                    <a:pt x="106222" y="11811"/>
                  </a:lnTo>
                  <a:lnTo>
                    <a:pt x="106222" y="23609"/>
                  </a:lnTo>
                  <a:lnTo>
                    <a:pt x="106222" y="35407"/>
                  </a:lnTo>
                  <a:lnTo>
                    <a:pt x="118008" y="35407"/>
                  </a:lnTo>
                  <a:lnTo>
                    <a:pt x="118008" y="23609"/>
                  </a:lnTo>
                  <a:lnTo>
                    <a:pt x="118008" y="11811"/>
                  </a:lnTo>
                  <a:close/>
                </a:path>
                <a:path w="626109" h="35560">
                  <a:moveTo>
                    <a:pt x="118008" y="0"/>
                  </a:moveTo>
                  <a:lnTo>
                    <a:pt x="106222" y="0"/>
                  </a:lnTo>
                  <a:lnTo>
                    <a:pt x="94424" y="0"/>
                  </a:lnTo>
                  <a:lnTo>
                    <a:pt x="94424" y="11798"/>
                  </a:lnTo>
                  <a:lnTo>
                    <a:pt x="106222" y="11798"/>
                  </a:lnTo>
                  <a:lnTo>
                    <a:pt x="118008" y="11798"/>
                  </a:lnTo>
                  <a:lnTo>
                    <a:pt x="118008" y="0"/>
                  </a:lnTo>
                  <a:close/>
                </a:path>
                <a:path w="626109" h="35560">
                  <a:moveTo>
                    <a:pt x="129819" y="11811"/>
                  </a:moveTo>
                  <a:lnTo>
                    <a:pt x="118021" y="11811"/>
                  </a:lnTo>
                  <a:lnTo>
                    <a:pt x="118021" y="23609"/>
                  </a:lnTo>
                  <a:lnTo>
                    <a:pt x="118021" y="35407"/>
                  </a:lnTo>
                  <a:lnTo>
                    <a:pt x="129819" y="35407"/>
                  </a:lnTo>
                  <a:lnTo>
                    <a:pt x="129819" y="23609"/>
                  </a:lnTo>
                  <a:lnTo>
                    <a:pt x="129819" y="11811"/>
                  </a:lnTo>
                  <a:close/>
                </a:path>
                <a:path w="626109" h="35560">
                  <a:moveTo>
                    <a:pt x="129819" y="0"/>
                  </a:moveTo>
                  <a:lnTo>
                    <a:pt x="118021" y="0"/>
                  </a:lnTo>
                  <a:lnTo>
                    <a:pt x="118021" y="11798"/>
                  </a:lnTo>
                  <a:lnTo>
                    <a:pt x="129819" y="11798"/>
                  </a:lnTo>
                  <a:lnTo>
                    <a:pt x="129819" y="0"/>
                  </a:lnTo>
                  <a:close/>
                </a:path>
                <a:path w="626109" h="35560">
                  <a:moveTo>
                    <a:pt x="141630" y="11811"/>
                  </a:moveTo>
                  <a:lnTo>
                    <a:pt x="129832" y="11811"/>
                  </a:lnTo>
                  <a:lnTo>
                    <a:pt x="129832" y="23609"/>
                  </a:lnTo>
                  <a:lnTo>
                    <a:pt x="129832" y="35407"/>
                  </a:lnTo>
                  <a:lnTo>
                    <a:pt x="141630" y="35407"/>
                  </a:lnTo>
                  <a:lnTo>
                    <a:pt x="141630" y="23609"/>
                  </a:lnTo>
                  <a:lnTo>
                    <a:pt x="141630" y="11811"/>
                  </a:lnTo>
                  <a:close/>
                </a:path>
                <a:path w="626109" h="35560">
                  <a:moveTo>
                    <a:pt x="153416" y="0"/>
                  </a:moveTo>
                  <a:lnTo>
                    <a:pt x="141630" y="0"/>
                  </a:lnTo>
                  <a:lnTo>
                    <a:pt x="129832" y="0"/>
                  </a:lnTo>
                  <a:lnTo>
                    <a:pt x="129832" y="11798"/>
                  </a:lnTo>
                  <a:lnTo>
                    <a:pt x="141630" y="11798"/>
                  </a:lnTo>
                  <a:lnTo>
                    <a:pt x="153416" y="11798"/>
                  </a:lnTo>
                  <a:lnTo>
                    <a:pt x="153416" y="0"/>
                  </a:lnTo>
                  <a:close/>
                </a:path>
                <a:path w="626109" h="35560">
                  <a:moveTo>
                    <a:pt x="177025" y="23609"/>
                  </a:moveTo>
                  <a:lnTo>
                    <a:pt x="165239" y="23609"/>
                  </a:lnTo>
                  <a:lnTo>
                    <a:pt x="165239" y="11811"/>
                  </a:lnTo>
                  <a:lnTo>
                    <a:pt x="153441" y="11811"/>
                  </a:ln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close/>
                </a:path>
                <a:path w="626109" h="35560">
                  <a:moveTo>
                    <a:pt x="188836" y="23609"/>
                  </a:move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close/>
                </a:path>
                <a:path w="626109" h="35560">
                  <a:moveTo>
                    <a:pt x="188836" y="0"/>
                  </a:moveTo>
                  <a:lnTo>
                    <a:pt x="177038" y="0"/>
                  </a:lnTo>
                  <a:lnTo>
                    <a:pt x="177038" y="11798"/>
                  </a:lnTo>
                  <a:lnTo>
                    <a:pt x="188836" y="11798"/>
                  </a:lnTo>
                  <a:lnTo>
                    <a:pt x="188836" y="0"/>
                  </a:lnTo>
                  <a:close/>
                </a:path>
                <a:path w="626109" h="35560">
                  <a:moveTo>
                    <a:pt x="200647" y="23609"/>
                  </a:move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00647" y="23609"/>
                  </a:lnTo>
                  <a:close/>
                </a:path>
                <a:path w="626109" h="35560">
                  <a:moveTo>
                    <a:pt x="200647" y="0"/>
                  </a:moveTo>
                  <a:lnTo>
                    <a:pt x="188849" y="0"/>
                  </a:lnTo>
                  <a:lnTo>
                    <a:pt x="188849" y="11798"/>
                  </a:lnTo>
                  <a:lnTo>
                    <a:pt x="200647" y="11798"/>
                  </a:lnTo>
                  <a:lnTo>
                    <a:pt x="200647" y="0"/>
                  </a:lnTo>
                  <a:close/>
                </a:path>
                <a:path w="626109" h="35560">
                  <a:moveTo>
                    <a:pt x="212432" y="11811"/>
                  </a:moveTo>
                  <a:lnTo>
                    <a:pt x="200647" y="11811"/>
                  </a:lnTo>
                  <a:lnTo>
                    <a:pt x="200647" y="23609"/>
                  </a:lnTo>
                  <a:lnTo>
                    <a:pt x="212432" y="23609"/>
                  </a:lnTo>
                  <a:lnTo>
                    <a:pt x="212432" y="11811"/>
                  </a:lnTo>
                  <a:close/>
                </a:path>
                <a:path w="626109" h="35560">
                  <a:moveTo>
                    <a:pt x="247840" y="11811"/>
                  </a:moveTo>
                  <a:lnTo>
                    <a:pt x="236054" y="11811"/>
                  </a:lnTo>
                  <a:lnTo>
                    <a:pt x="224256" y="11811"/>
                  </a:ln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47840" y="35407"/>
                  </a:lnTo>
                  <a:lnTo>
                    <a:pt x="247840" y="23609"/>
                  </a:lnTo>
                  <a:lnTo>
                    <a:pt x="247840" y="11811"/>
                  </a:lnTo>
                  <a:close/>
                </a:path>
                <a:path w="626109" h="35560">
                  <a:moveTo>
                    <a:pt x="247840" y="0"/>
                  </a:moveTo>
                  <a:lnTo>
                    <a:pt x="236054" y="0"/>
                  </a:lnTo>
                  <a:lnTo>
                    <a:pt x="224256" y="0"/>
                  </a:lnTo>
                  <a:lnTo>
                    <a:pt x="224256" y="11798"/>
                  </a:lnTo>
                  <a:lnTo>
                    <a:pt x="236054" y="11798"/>
                  </a:lnTo>
                  <a:lnTo>
                    <a:pt x="247840" y="11798"/>
                  </a:lnTo>
                  <a:lnTo>
                    <a:pt x="247840" y="0"/>
                  </a:lnTo>
                  <a:close/>
                </a:path>
                <a:path w="626109" h="35560">
                  <a:moveTo>
                    <a:pt x="271449" y="11811"/>
                  </a:moveTo>
                  <a:lnTo>
                    <a:pt x="259664" y="11811"/>
                  </a:lnTo>
                  <a:lnTo>
                    <a:pt x="247865" y="11811"/>
                  </a:lnTo>
                  <a:lnTo>
                    <a:pt x="247865" y="23609"/>
                  </a:lnTo>
                  <a:lnTo>
                    <a:pt x="247865" y="35407"/>
                  </a:lnTo>
                  <a:lnTo>
                    <a:pt x="259664" y="35407"/>
                  </a:lnTo>
                  <a:lnTo>
                    <a:pt x="259664" y="23609"/>
                  </a:lnTo>
                  <a:lnTo>
                    <a:pt x="271449" y="23609"/>
                  </a:lnTo>
                  <a:lnTo>
                    <a:pt x="271449" y="11811"/>
                  </a:lnTo>
                  <a:close/>
                </a:path>
                <a:path w="626109" h="35560">
                  <a:moveTo>
                    <a:pt x="271449" y="0"/>
                  </a:moveTo>
                  <a:lnTo>
                    <a:pt x="259664" y="0"/>
                  </a:lnTo>
                  <a:lnTo>
                    <a:pt x="247865" y="0"/>
                  </a:lnTo>
                  <a:lnTo>
                    <a:pt x="247865" y="11798"/>
                  </a:lnTo>
                  <a:lnTo>
                    <a:pt x="259664" y="11798"/>
                  </a:lnTo>
                  <a:lnTo>
                    <a:pt x="271449" y="11798"/>
                  </a:lnTo>
                  <a:lnTo>
                    <a:pt x="271449" y="0"/>
                  </a:lnTo>
                  <a:close/>
                </a:path>
                <a:path w="626109" h="35560">
                  <a:moveTo>
                    <a:pt x="283260" y="11811"/>
                  </a:moveTo>
                  <a:lnTo>
                    <a:pt x="271475" y="11811"/>
                  </a:lnTo>
                  <a:lnTo>
                    <a:pt x="271475" y="23609"/>
                  </a:lnTo>
                  <a:lnTo>
                    <a:pt x="283260" y="23609"/>
                  </a:lnTo>
                  <a:lnTo>
                    <a:pt x="283260" y="11811"/>
                  </a:lnTo>
                  <a:close/>
                </a:path>
                <a:path w="626109" h="35560">
                  <a:moveTo>
                    <a:pt x="295071" y="0"/>
                  </a:moveTo>
                  <a:lnTo>
                    <a:pt x="283273" y="0"/>
                  </a:lnTo>
                  <a:lnTo>
                    <a:pt x="283273" y="11798"/>
                  </a:lnTo>
                  <a:lnTo>
                    <a:pt x="295071" y="11798"/>
                  </a:lnTo>
                  <a:lnTo>
                    <a:pt x="295071" y="0"/>
                  </a:lnTo>
                  <a:close/>
                </a:path>
                <a:path w="626109" h="35560">
                  <a:moveTo>
                    <a:pt x="306857" y="11811"/>
                  </a:moveTo>
                  <a:lnTo>
                    <a:pt x="295071" y="11811"/>
                  </a:lnTo>
                  <a:lnTo>
                    <a:pt x="283273" y="11811"/>
                  </a:lnTo>
                  <a:lnTo>
                    <a:pt x="283273" y="23609"/>
                  </a:lnTo>
                  <a:lnTo>
                    <a:pt x="295071" y="23609"/>
                  </a:lnTo>
                  <a:lnTo>
                    <a:pt x="306857" y="23609"/>
                  </a:lnTo>
                  <a:lnTo>
                    <a:pt x="306857" y="11811"/>
                  </a:lnTo>
                  <a:close/>
                </a:path>
                <a:path w="626109" h="35560">
                  <a:moveTo>
                    <a:pt x="318668" y="11811"/>
                  </a:moveTo>
                  <a:lnTo>
                    <a:pt x="306882" y="11811"/>
                  </a:lnTo>
                  <a:lnTo>
                    <a:pt x="306882" y="23609"/>
                  </a:lnTo>
                  <a:lnTo>
                    <a:pt x="318668" y="23609"/>
                  </a:lnTo>
                  <a:lnTo>
                    <a:pt x="318668" y="11811"/>
                  </a:lnTo>
                  <a:close/>
                </a:path>
                <a:path w="626109" h="35560">
                  <a:moveTo>
                    <a:pt x="330479" y="11811"/>
                  </a:moveTo>
                  <a:lnTo>
                    <a:pt x="318681" y="11811"/>
                  </a:lnTo>
                  <a:lnTo>
                    <a:pt x="318681" y="23609"/>
                  </a:lnTo>
                  <a:lnTo>
                    <a:pt x="330479" y="23609"/>
                  </a:lnTo>
                  <a:lnTo>
                    <a:pt x="330479" y="11811"/>
                  </a:lnTo>
                  <a:close/>
                </a:path>
                <a:path w="626109" h="35560">
                  <a:moveTo>
                    <a:pt x="342277" y="11811"/>
                  </a:moveTo>
                  <a:lnTo>
                    <a:pt x="330492" y="11811"/>
                  </a:lnTo>
                  <a:lnTo>
                    <a:pt x="330492" y="23609"/>
                  </a:lnTo>
                  <a:lnTo>
                    <a:pt x="342277" y="23609"/>
                  </a:lnTo>
                  <a:lnTo>
                    <a:pt x="342277" y="11811"/>
                  </a:lnTo>
                  <a:close/>
                </a:path>
                <a:path w="626109" h="35560">
                  <a:moveTo>
                    <a:pt x="342277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42277" y="11798"/>
                  </a:lnTo>
                  <a:lnTo>
                    <a:pt x="342277" y="0"/>
                  </a:lnTo>
                  <a:close/>
                </a:path>
                <a:path w="626109" h="35560">
                  <a:moveTo>
                    <a:pt x="354088" y="0"/>
                  </a:moveTo>
                  <a:lnTo>
                    <a:pt x="342290" y="0"/>
                  </a:lnTo>
                  <a:lnTo>
                    <a:pt x="342290" y="11798"/>
                  </a:lnTo>
                  <a:lnTo>
                    <a:pt x="354088" y="11798"/>
                  </a:lnTo>
                  <a:lnTo>
                    <a:pt x="354088" y="0"/>
                  </a:lnTo>
                  <a:close/>
                </a:path>
                <a:path w="626109" h="35560">
                  <a:moveTo>
                    <a:pt x="365874" y="11811"/>
                  </a:moveTo>
                  <a:lnTo>
                    <a:pt x="354088" y="11811"/>
                  </a:lnTo>
                  <a:lnTo>
                    <a:pt x="354088" y="23609"/>
                  </a:lnTo>
                  <a:lnTo>
                    <a:pt x="365874" y="23609"/>
                  </a:lnTo>
                  <a:lnTo>
                    <a:pt x="365874" y="11811"/>
                  </a:lnTo>
                  <a:close/>
                </a:path>
                <a:path w="626109" h="35560">
                  <a:moveTo>
                    <a:pt x="389496" y="11811"/>
                  </a:moveTo>
                  <a:lnTo>
                    <a:pt x="377698" y="11811"/>
                  </a:lnTo>
                  <a:lnTo>
                    <a:pt x="377698" y="23609"/>
                  </a:lnTo>
                  <a:lnTo>
                    <a:pt x="389496" y="23609"/>
                  </a:lnTo>
                  <a:lnTo>
                    <a:pt x="389496" y="11811"/>
                  </a:lnTo>
                  <a:close/>
                </a:path>
                <a:path w="626109" h="35560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26109" h="35560">
                  <a:moveTo>
                    <a:pt x="413092" y="11811"/>
                  </a:moveTo>
                  <a:lnTo>
                    <a:pt x="401307" y="11811"/>
                  </a:lnTo>
                  <a:lnTo>
                    <a:pt x="389509" y="11811"/>
                  </a:lnTo>
                  <a:lnTo>
                    <a:pt x="389509" y="23609"/>
                  </a:lnTo>
                  <a:lnTo>
                    <a:pt x="401307" y="23609"/>
                  </a:lnTo>
                  <a:lnTo>
                    <a:pt x="413092" y="23609"/>
                  </a:lnTo>
                  <a:lnTo>
                    <a:pt x="413092" y="11811"/>
                  </a:lnTo>
                  <a:close/>
                </a:path>
                <a:path w="626109" h="35560">
                  <a:moveTo>
                    <a:pt x="413092" y="0"/>
                  </a:moveTo>
                  <a:lnTo>
                    <a:pt x="401307" y="0"/>
                  </a:ln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13092" y="11798"/>
                  </a:lnTo>
                  <a:lnTo>
                    <a:pt x="413092" y="0"/>
                  </a:lnTo>
                  <a:close/>
                </a:path>
                <a:path w="626109" h="35560">
                  <a:moveTo>
                    <a:pt x="424903" y="11811"/>
                  </a:moveTo>
                  <a:lnTo>
                    <a:pt x="413105" y="11811"/>
                  </a:lnTo>
                  <a:lnTo>
                    <a:pt x="413105" y="23609"/>
                  </a:lnTo>
                  <a:lnTo>
                    <a:pt x="424903" y="23609"/>
                  </a:lnTo>
                  <a:lnTo>
                    <a:pt x="424903" y="11811"/>
                  </a:lnTo>
                  <a:close/>
                </a:path>
                <a:path w="626109" h="35560">
                  <a:moveTo>
                    <a:pt x="424903" y="0"/>
                  </a:moveTo>
                  <a:lnTo>
                    <a:pt x="413105" y="0"/>
                  </a:lnTo>
                  <a:lnTo>
                    <a:pt x="413105" y="11798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26109" h="35560">
                  <a:moveTo>
                    <a:pt x="460298" y="11811"/>
                  </a:moveTo>
                  <a:lnTo>
                    <a:pt x="448513" y="11811"/>
                  </a:lnTo>
                  <a:lnTo>
                    <a:pt x="448513" y="23609"/>
                  </a:lnTo>
                  <a:lnTo>
                    <a:pt x="460298" y="23609"/>
                  </a:lnTo>
                  <a:lnTo>
                    <a:pt x="460298" y="11811"/>
                  </a:lnTo>
                  <a:close/>
                </a:path>
                <a:path w="626109" h="35560">
                  <a:moveTo>
                    <a:pt x="460298" y="0"/>
                  </a:moveTo>
                  <a:lnTo>
                    <a:pt x="448513" y="0"/>
                  </a:lnTo>
                  <a:lnTo>
                    <a:pt x="448513" y="11798"/>
                  </a:lnTo>
                  <a:lnTo>
                    <a:pt x="460298" y="11798"/>
                  </a:lnTo>
                  <a:lnTo>
                    <a:pt x="460298" y="0"/>
                  </a:lnTo>
                  <a:close/>
                </a:path>
                <a:path w="626109" h="35560">
                  <a:moveTo>
                    <a:pt x="472109" y="11811"/>
                  </a:moveTo>
                  <a:lnTo>
                    <a:pt x="460324" y="11811"/>
                  </a:lnTo>
                  <a:lnTo>
                    <a:pt x="460324" y="23609"/>
                  </a:lnTo>
                  <a:lnTo>
                    <a:pt x="472109" y="23609"/>
                  </a:lnTo>
                  <a:lnTo>
                    <a:pt x="472109" y="11811"/>
                  </a:lnTo>
                  <a:close/>
                </a:path>
                <a:path w="626109" h="35560">
                  <a:moveTo>
                    <a:pt x="483920" y="11811"/>
                  </a:moveTo>
                  <a:lnTo>
                    <a:pt x="472122" y="11811"/>
                  </a:lnTo>
                  <a:lnTo>
                    <a:pt x="472122" y="23609"/>
                  </a:lnTo>
                  <a:lnTo>
                    <a:pt x="483920" y="23609"/>
                  </a:lnTo>
                  <a:lnTo>
                    <a:pt x="483920" y="11811"/>
                  </a:lnTo>
                  <a:close/>
                </a:path>
                <a:path w="626109" h="35560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09" h="35560">
                  <a:moveTo>
                    <a:pt x="495731" y="0"/>
                  </a:move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495731" y="0"/>
                  </a:lnTo>
                  <a:close/>
                </a:path>
                <a:path w="626109" h="35560">
                  <a:moveTo>
                    <a:pt x="519315" y="11811"/>
                  </a:moveTo>
                  <a:lnTo>
                    <a:pt x="507530" y="11811"/>
                  </a:lnTo>
                  <a:lnTo>
                    <a:pt x="495731" y="11811"/>
                  </a:lnTo>
                  <a:lnTo>
                    <a:pt x="483933" y="11811"/>
                  </a:lnTo>
                  <a:lnTo>
                    <a:pt x="483933" y="23609"/>
                  </a:lnTo>
                  <a:lnTo>
                    <a:pt x="495731" y="23609"/>
                  </a:lnTo>
                  <a:lnTo>
                    <a:pt x="507530" y="23609"/>
                  </a:lnTo>
                  <a:lnTo>
                    <a:pt x="519315" y="23609"/>
                  </a:lnTo>
                  <a:lnTo>
                    <a:pt x="519315" y="11811"/>
                  </a:lnTo>
                  <a:close/>
                </a:path>
                <a:path w="626109" h="35560">
                  <a:moveTo>
                    <a:pt x="531126" y="11811"/>
                  </a:moveTo>
                  <a:lnTo>
                    <a:pt x="519341" y="11811"/>
                  </a:lnTo>
                  <a:lnTo>
                    <a:pt x="519341" y="23609"/>
                  </a:lnTo>
                  <a:lnTo>
                    <a:pt x="531126" y="23609"/>
                  </a:lnTo>
                  <a:lnTo>
                    <a:pt x="531126" y="11811"/>
                  </a:lnTo>
                  <a:close/>
                </a:path>
                <a:path w="626109" h="35560">
                  <a:moveTo>
                    <a:pt x="531126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31126" y="11798"/>
                  </a:lnTo>
                  <a:lnTo>
                    <a:pt x="531126" y="0"/>
                  </a:lnTo>
                  <a:close/>
                </a:path>
                <a:path w="626109" h="35560">
                  <a:moveTo>
                    <a:pt x="554748" y="11811"/>
                  </a:moveTo>
                  <a:lnTo>
                    <a:pt x="542950" y="11811"/>
                  </a:lnTo>
                  <a:lnTo>
                    <a:pt x="542950" y="23609"/>
                  </a:lnTo>
                  <a:lnTo>
                    <a:pt x="554748" y="23609"/>
                  </a:lnTo>
                  <a:lnTo>
                    <a:pt x="554748" y="11811"/>
                  </a:lnTo>
                  <a:close/>
                </a:path>
                <a:path w="626109" h="35560">
                  <a:moveTo>
                    <a:pt x="590143" y="11811"/>
                  </a:moveTo>
                  <a:lnTo>
                    <a:pt x="578345" y="11811"/>
                  </a:lnTo>
                  <a:lnTo>
                    <a:pt x="578345" y="23609"/>
                  </a:lnTo>
                  <a:lnTo>
                    <a:pt x="590143" y="23609"/>
                  </a:lnTo>
                  <a:lnTo>
                    <a:pt x="590143" y="11811"/>
                  </a:lnTo>
                  <a:close/>
                </a:path>
                <a:path w="626109" h="35560">
                  <a:moveTo>
                    <a:pt x="625551" y="11811"/>
                  </a:moveTo>
                  <a:lnTo>
                    <a:pt x="613765" y="11811"/>
                  </a:lnTo>
                  <a:lnTo>
                    <a:pt x="601967" y="11811"/>
                  </a:lnTo>
                  <a:lnTo>
                    <a:pt x="601967" y="23609"/>
                  </a:lnTo>
                  <a:lnTo>
                    <a:pt x="613765" y="23609"/>
                  </a:lnTo>
                  <a:lnTo>
                    <a:pt x="625551" y="23609"/>
                  </a:lnTo>
                  <a:lnTo>
                    <a:pt x="625551" y="118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5958433" y="4831206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09" h="35560">
                  <a:moveTo>
                    <a:pt x="11798" y="23609"/>
                  </a:move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11798" y="23609"/>
                  </a:lnTo>
                  <a:close/>
                </a:path>
                <a:path w="626109" h="35560">
                  <a:moveTo>
                    <a:pt x="23583" y="11798"/>
                  </a:moveTo>
                  <a:lnTo>
                    <a:pt x="11798" y="11798"/>
                  </a:lnTo>
                  <a:lnTo>
                    <a:pt x="11798" y="23596"/>
                  </a:lnTo>
                  <a:lnTo>
                    <a:pt x="23583" y="23596"/>
                  </a:lnTo>
                  <a:lnTo>
                    <a:pt x="23583" y="11798"/>
                  </a:lnTo>
                  <a:close/>
                </a:path>
                <a:path w="626109" h="35560">
                  <a:moveTo>
                    <a:pt x="35394" y="23609"/>
                  </a:moveTo>
                  <a:lnTo>
                    <a:pt x="23596" y="23609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close/>
                </a:path>
                <a:path w="626109" h="35560">
                  <a:moveTo>
                    <a:pt x="35394" y="11798"/>
                  </a:moveTo>
                  <a:lnTo>
                    <a:pt x="23596" y="11798"/>
                  </a:lnTo>
                  <a:lnTo>
                    <a:pt x="23596" y="23596"/>
                  </a:lnTo>
                  <a:lnTo>
                    <a:pt x="35394" y="23596"/>
                  </a:lnTo>
                  <a:lnTo>
                    <a:pt x="35394" y="11798"/>
                  </a:lnTo>
                  <a:close/>
                </a:path>
                <a:path w="626109" h="35560">
                  <a:moveTo>
                    <a:pt x="47205" y="11798"/>
                  </a:moveTo>
                  <a:lnTo>
                    <a:pt x="35407" y="11798"/>
                  </a:lnTo>
                  <a:lnTo>
                    <a:pt x="35407" y="23596"/>
                  </a:lnTo>
                  <a:lnTo>
                    <a:pt x="47205" y="23596"/>
                  </a:lnTo>
                  <a:lnTo>
                    <a:pt x="47205" y="11798"/>
                  </a:lnTo>
                  <a:close/>
                </a:path>
                <a:path w="626109" h="35560">
                  <a:moveTo>
                    <a:pt x="70815" y="23609"/>
                  </a:move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70815" y="23609"/>
                  </a:lnTo>
                  <a:close/>
                </a:path>
                <a:path w="626109" h="35560">
                  <a:moveTo>
                    <a:pt x="94411" y="11798"/>
                  </a:moveTo>
                  <a:lnTo>
                    <a:pt x="82613" y="11798"/>
                  </a:lnTo>
                  <a:lnTo>
                    <a:pt x="70815" y="11798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94411" y="23596"/>
                  </a:lnTo>
                  <a:lnTo>
                    <a:pt x="94411" y="11798"/>
                  </a:lnTo>
                  <a:close/>
                </a:path>
                <a:path w="626109" h="35560">
                  <a:moveTo>
                    <a:pt x="153416" y="11798"/>
                  </a:moveTo>
                  <a:lnTo>
                    <a:pt x="141630" y="11798"/>
                  </a:lnTo>
                  <a:lnTo>
                    <a:pt x="141630" y="23596"/>
                  </a:lnTo>
                  <a:lnTo>
                    <a:pt x="153416" y="23596"/>
                  </a:lnTo>
                  <a:lnTo>
                    <a:pt x="153416" y="11798"/>
                  </a:lnTo>
                  <a:close/>
                </a:path>
                <a:path w="626109" h="35560">
                  <a:moveTo>
                    <a:pt x="165239" y="11798"/>
                  </a:moveTo>
                  <a:lnTo>
                    <a:pt x="153441" y="11798"/>
                  </a:lnTo>
                  <a:lnTo>
                    <a:pt x="153441" y="23596"/>
                  </a:lnTo>
                  <a:lnTo>
                    <a:pt x="165239" y="23596"/>
                  </a:lnTo>
                  <a:lnTo>
                    <a:pt x="165239" y="11798"/>
                  </a:lnTo>
                  <a:close/>
                </a:path>
                <a:path w="626109" h="35560">
                  <a:moveTo>
                    <a:pt x="177025" y="23609"/>
                  </a:moveTo>
                  <a:lnTo>
                    <a:pt x="165239" y="23609"/>
                  </a:ln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close/>
                </a:path>
                <a:path w="626109" h="35560">
                  <a:moveTo>
                    <a:pt x="188836" y="23609"/>
                  </a:move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close/>
                </a:path>
                <a:path w="626109" h="35560">
                  <a:moveTo>
                    <a:pt x="200647" y="11798"/>
                  </a:moveTo>
                  <a:lnTo>
                    <a:pt x="188849" y="11798"/>
                  </a:lnTo>
                  <a:lnTo>
                    <a:pt x="188849" y="23596"/>
                  </a:lnTo>
                  <a:lnTo>
                    <a:pt x="200647" y="23596"/>
                  </a:lnTo>
                  <a:lnTo>
                    <a:pt x="200647" y="11798"/>
                  </a:lnTo>
                  <a:close/>
                </a:path>
                <a:path w="626109" h="35560">
                  <a:moveTo>
                    <a:pt x="212432" y="23609"/>
                  </a:moveTo>
                  <a:lnTo>
                    <a:pt x="200647" y="23609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close/>
                </a:path>
                <a:path w="626109" h="35560">
                  <a:moveTo>
                    <a:pt x="224243" y="11798"/>
                  </a:moveTo>
                  <a:lnTo>
                    <a:pt x="212458" y="11798"/>
                  </a:lnTo>
                  <a:lnTo>
                    <a:pt x="212458" y="23596"/>
                  </a:lnTo>
                  <a:lnTo>
                    <a:pt x="224243" y="23596"/>
                  </a:lnTo>
                  <a:lnTo>
                    <a:pt x="224243" y="11798"/>
                  </a:lnTo>
                  <a:close/>
                </a:path>
                <a:path w="626109" h="35560">
                  <a:moveTo>
                    <a:pt x="247840" y="23609"/>
                  </a:moveTo>
                  <a:lnTo>
                    <a:pt x="236054" y="23609"/>
                  </a:lnTo>
                  <a:lnTo>
                    <a:pt x="236054" y="35407"/>
                  </a:lnTo>
                  <a:lnTo>
                    <a:pt x="247840" y="35407"/>
                  </a:lnTo>
                  <a:lnTo>
                    <a:pt x="247840" y="23609"/>
                  </a:lnTo>
                  <a:close/>
                </a:path>
                <a:path w="626109" h="35560">
                  <a:moveTo>
                    <a:pt x="247840" y="11798"/>
                  </a:moveTo>
                  <a:lnTo>
                    <a:pt x="236054" y="11798"/>
                  </a:lnTo>
                  <a:lnTo>
                    <a:pt x="224256" y="11798"/>
                  </a:lnTo>
                  <a:lnTo>
                    <a:pt x="224256" y="23596"/>
                  </a:lnTo>
                  <a:lnTo>
                    <a:pt x="236054" y="23596"/>
                  </a:lnTo>
                  <a:lnTo>
                    <a:pt x="247840" y="23596"/>
                  </a:lnTo>
                  <a:lnTo>
                    <a:pt x="247840" y="11798"/>
                  </a:lnTo>
                  <a:close/>
                </a:path>
                <a:path w="626109" h="35560">
                  <a:moveTo>
                    <a:pt x="271449" y="23609"/>
                  </a:moveTo>
                  <a:lnTo>
                    <a:pt x="259664" y="23609"/>
                  </a:lnTo>
                  <a:lnTo>
                    <a:pt x="247865" y="23609"/>
                  </a:lnTo>
                  <a:lnTo>
                    <a:pt x="247865" y="35407"/>
                  </a:lnTo>
                  <a:lnTo>
                    <a:pt x="259664" y="35407"/>
                  </a:lnTo>
                  <a:lnTo>
                    <a:pt x="271449" y="35407"/>
                  </a:lnTo>
                  <a:lnTo>
                    <a:pt x="271449" y="23609"/>
                  </a:lnTo>
                  <a:close/>
                </a:path>
                <a:path w="626109" h="35560">
                  <a:moveTo>
                    <a:pt x="271449" y="0"/>
                  </a:moveTo>
                  <a:lnTo>
                    <a:pt x="259664" y="0"/>
                  </a:lnTo>
                  <a:lnTo>
                    <a:pt x="247865" y="0"/>
                  </a:lnTo>
                  <a:lnTo>
                    <a:pt x="247865" y="11798"/>
                  </a:lnTo>
                  <a:lnTo>
                    <a:pt x="259664" y="11798"/>
                  </a:lnTo>
                  <a:lnTo>
                    <a:pt x="259664" y="23596"/>
                  </a:lnTo>
                  <a:lnTo>
                    <a:pt x="271449" y="23596"/>
                  </a:lnTo>
                  <a:lnTo>
                    <a:pt x="271449" y="11798"/>
                  </a:lnTo>
                  <a:lnTo>
                    <a:pt x="271449" y="0"/>
                  </a:lnTo>
                  <a:close/>
                </a:path>
                <a:path w="626109" h="35560">
                  <a:moveTo>
                    <a:pt x="283260" y="23609"/>
                  </a:moveTo>
                  <a:lnTo>
                    <a:pt x="271475" y="23609"/>
                  </a:lnTo>
                  <a:lnTo>
                    <a:pt x="271475" y="35407"/>
                  </a:lnTo>
                  <a:lnTo>
                    <a:pt x="283260" y="35407"/>
                  </a:lnTo>
                  <a:lnTo>
                    <a:pt x="283260" y="23609"/>
                  </a:lnTo>
                  <a:close/>
                </a:path>
                <a:path w="626109" h="35560">
                  <a:moveTo>
                    <a:pt x="283260" y="11798"/>
                  </a:moveTo>
                  <a:lnTo>
                    <a:pt x="271475" y="11798"/>
                  </a:lnTo>
                  <a:lnTo>
                    <a:pt x="271475" y="23596"/>
                  </a:lnTo>
                  <a:lnTo>
                    <a:pt x="283260" y="23596"/>
                  </a:lnTo>
                  <a:lnTo>
                    <a:pt x="283260" y="11798"/>
                  </a:lnTo>
                  <a:close/>
                </a:path>
                <a:path w="626109" h="35560">
                  <a:moveTo>
                    <a:pt x="306857" y="0"/>
                  </a:moveTo>
                  <a:lnTo>
                    <a:pt x="295071" y="0"/>
                  </a:lnTo>
                  <a:lnTo>
                    <a:pt x="283273" y="0"/>
                  </a:lnTo>
                  <a:lnTo>
                    <a:pt x="283273" y="11798"/>
                  </a:lnTo>
                  <a:lnTo>
                    <a:pt x="283273" y="23596"/>
                  </a:lnTo>
                  <a:lnTo>
                    <a:pt x="295071" y="23596"/>
                  </a:lnTo>
                  <a:lnTo>
                    <a:pt x="306857" y="23596"/>
                  </a:lnTo>
                  <a:lnTo>
                    <a:pt x="306857" y="11798"/>
                  </a:lnTo>
                  <a:lnTo>
                    <a:pt x="306857" y="0"/>
                  </a:lnTo>
                  <a:close/>
                </a:path>
                <a:path w="626109" h="35560">
                  <a:moveTo>
                    <a:pt x="318668" y="11798"/>
                  </a:moveTo>
                  <a:lnTo>
                    <a:pt x="306882" y="11798"/>
                  </a:lnTo>
                  <a:lnTo>
                    <a:pt x="306882" y="23596"/>
                  </a:lnTo>
                  <a:lnTo>
                    <a:pt x="318668" y="23596"/>
                  </a:lnTo>
                  <a:lnTo>
                    <a:pt x="318668" y="11798"/>
                  </a:lnTo>
                  <a:close/>
                </a:path>
                <a:path w="626109" h="35560">
                  <a:moveTo>
                    <a:pt x="330479" y="23609"/>
                  </a:moveTo>
                  <a:lnTo>
                    <a:pt x="318681" y="23609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close/>
                </a:path>
                <a:path w="626109" h="35560">
                  <a:moveTo>
                    <a:pt x="330479" y="0"/>
                  </a:moveTo>
                  <a:lnTo>
                    <a:pt x="318681" y="0"/>
                  </a:lnTo>
                  <a:lnTo>
                    <a:pt x="318681" y="11798"/>
                  </a:lnTo>
                  <a:lnTo>
                    <a:pt x="318681" y="23596"/>
                  </a:lnTo>
                  <a:lnTo>
                    <a:pt x="330479" y="23596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26109" h="35560">
                  <a:moveTo>
                    <a:pt x="342277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42277" y="11798"/>
                  </a:lnTo>
                  <a:lnTo>
                    <a:pt x="342277" y="0"/>
                  </a:lnTo>
                  <a:close/>
                </a:path>
                <a:path w="626109" h="35560">
                  <a:moveTo>
                    <a:pt x="365874" y="0"/>
                  </a:moveTo>
                  <a:lnTo>
                    <a:pt x="354088" y="0"/>
                  </a:lnTo>
                  <a:lnTo>
                    <a:pt x="354088" y="11798"/>
                  </a:lnTo>
                  <a:lnTo>
                    <a:pt x="354088" y="23596"/>
                  </a:lnTo>
                  <a:lnTo>
                    <a:pt x="365874" y="23596"/>
                  </a:lnTo>
                  <a:lnTo>
                    <a:pt x="365874" y="11798"/>
                  </a:lnTo>
                  <a:lnTo>
                    <a:pt x="365874" y="0"/>
                  </a:lnTo>
                  <a:close/>
                </a:path>
                <a:path w="626109" h="35560">
                  <a:moveTo>
                    <a:pt x="377685" y="11798"/>
                  </a:moveTo>
                  <a:lnTo>
                    <a:pt x="365899" y="11798"/>
                  </a:lnTo>
                  <a:lnTo>
                    <a:pt x="365899" y="23596"/>
                  </a:lnTo>
                  <a:lnTo>
                    <a:pt x="377685" y="23596"/>
                  </a:lnTo>
                  <a:lnTo>
                    <a:pt x="377685" y="11798"/>
                  </a:lnTo>
                  <a:close/>
                </a:path>
                <a:path w="626109" h="35560">
                  <a:moveTo>
                    <a:pt x="389496" y="23609"/>
                  </a:moveTo>
                  <a:lnTo>
                    <a:pt x="377698" y="23609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close/>
                </a:path>
                <a:path w="626109" h="35560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26109" h="35560">
                  <a:moveTo>
                    <a:pt x="401307" y="11798"/>
                  </a:moveTo>
                  <a:lnTo>
                    <a:pt x="389509" y="11798"/>
                  </a:lnTo>
                  <a:lnTo>
                    <a:pt x="389509" y="23596"/>
                  </a:lnTo>
                  <a:lnTo>
                    <a:pt x="401307" y="23596"/>
                  </a:lnTo>
                  <a:lnTo>
                    <a:pt x="401307" y="11798"/>
                  </a:lnTo>
                  <a:close/>
                </a:path>
                <a:path w="626109" h="35560">
                  <a:moveTo>
                    <a:pt x="424903" y="23609"/>
                  </a:moveTo>
                  <a:lnTo>
                    <a:pt x="413105" y="23609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close/>
                </a:path>
                <a:path w="626109" h="35560">
                  <a:moveTo>
                    <a:pt x="424903" y="0"/>
                  </a:moveTo>
                  <a:lnTo>
                    <a:pt x="413105" y="0"/>
                  </a:lnTo>
                  <a:lnTo>
                    <a:pt x="413105" y="11798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26109" h="35560">
                  <a:moveTo>
                    <a:pt x="436702" y="23609"/>
                  </a:moveTo>
                  <a:lnTo>
                    <a:pt x="424916" y="23609"/>
                  </a:lnTo>
                  <a:lnTo>
                    <a:pt x="424916" y="35407"/>
                  </a:lnTo>
                  <a:lnTo>
                    <a:pt x="436702" y="35407"/>
                  </a:lnTo>
                  <a:lnTo>
                    <a:pt x="436702" y="23609"/>
                  </a:lnTo>
                  <a:close/>
                </a:path>
                <a:path w="626109" h="35560">
                  <a:moveTo>
                    <a:pt x="436702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24916" y="23596"/>
                  </a:lnTo>
                  <a:lnTo>
                    <a:pt x="436702" y="23596"/>
                  </a:lnTo>
                  <a:lnTo>
                    <a:pt x="436702" y="11798"/>
                  </a:lnTo>
                  <a:lnTo>
                    <a:pt x="436702" y="0"/>
                  </a:lnTo>
                  <a:close/>
                </a:path>
                <a:path w="626109" h="35560">
                  <a:moveTo>
                    <a:pt x="448513" y="0"/>
                  </a:moveTo>
                  <a:lnTo>
                    <a:pt x="436714" y="0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48513" y="0"/>
                  </a:lnTo>
                  <a:close/>
                </a:path>
                <a:path w="626109" h="35560">
                  <a:moveTo>
                    <a:pt x="472109" y="11798"/>
                  </a:moveTo>
                  <a:lnTo>
                    <a:pt x="460324" y="11798"/>
                  </a:lnTo>
                  <a:lnTo>
                    <a:pt x="460324" y="23596"/>
                  </a:lnTo>
                  <a:lnTo>
                    <a:pt x="472109" y="23596"/>
                  </a:lnTo>
                  <a:lnTo>
                    <a:pt x="472109" y="11798"/>
                  </a:lnTo>
                  <a:close/>
                </a:path>
                <a:path w="626109" h="35560">
                  <a:moveTo>
                    <a:pt x="483920" y="11798"/>
                  </a:moveTo>
                  <a:lnTo>
                    <a:pt x="472122" y="11798"/>
                  </a:lnTo>
                  <a:lnTo>
                    <a:pt x="472122" y="23596"/>
                  </a:lnTo>
                  <a:lnTo>
                    <a:pt x="483920" y="23596"/>
                  </a:lnTo>
                  <a:lnTo>
                    <a:pt x="483920" y="11798"/>
                  </a:lnTo>
                  <a:close/>
                </a:path>
                <a:path w="626109" h="35560">
                  <a:moveTo>
                    <a:pt x="507530" y="23609"/>
                  </a:moveTo>
                  <a:lnTo>
                    <a:pt x="495731" y="23609"/>
                  </a:ln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507530" y="35407"/>
                  </a:lnTo>
                  <a:lnTo>
                    <a:pt x="507530" y="23609"/>
                  </a:lnTo>
                  <a:close/>
                </a:path>
                <a:path w="626109" h="35560">
                  <a:moveTo>
                    <a:pt x="519315" y="11798"/>
                  </a:moveTo>
                  <a:lnTo>
                    <a:pt x="507530" y="11798"/>
                  </a:lnTo>
                  <a:lnTo>
                    <a:pt x="507530" y="0"/>
                  </a:ln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495731" y="23596"/>
                  </a:lnTo>
                  <a:lnTo>
                    <a:pt x="507530" y="23596"/>
                  </a:lnTo>
                  <a:lnTo>
                    <a:pt x="519315" y="23596"/>
                  </a:lnTo>
                  <a:lnTo>
                    <a:pt x="519315" y="11798"/>
                  </a:lnTo>
                  <a:close/>
                </a:path>
                <a:path w="626109" h="35560">
                  <a:moveTo>
                    <a:pt x="531126" y="11798"/>
                  </a:moveTo>
                  <a:lnTo>
                    <a:pt x="519341" y="11798"/>
                  </a:lnTo>
                  <a:lnTo>
                    <a:pt x="519341" y="23596"/>
                  </a:lnTo>
                  <a:lnTo>
                    <a:pt x="531126" y="23596"/>
                  </a:lnTo>
                  <a:lnTo>
                    <a:pt x="531126" y="11798"/>
                  </a:lnTo>
                  <a:close/>
                </a:path>
                <a:path w="626109" h="35560">
                  <a:moveTo>
                    <a:pt x="542937" y="0"/>
                  </a:moveTo>
                  <a:lnTo>
                    <a:pt x="531139" y="0"/>
                  </a:lnTo>
                  <a:lnTo>
                    <a:pt x="531139" y="11798"/>
                  </a:lnTo>
                  <a:lnTo>
                    <a:pt x="531139" y="23596"/>
                  </a:lnTo>
                  <a:lnTo>
                    <a:pt x="542937" y="23596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26109" h="35560">
                  <a:moveTo>
                    <a:pt x="554748" y="23609"/>
                  </a:moveTo>
                  <a:lnTo>
                    <a:pt x="542950" y="23609"/>
                  </a:lnTo>
                  <a:lnTo>
                    <a:pt x="542950" y="35407"/>
                  </a:lnTo>
                  <a:lnTo>
                    <a:pt x="554748" y="35407"/>
                  </a:lnTo>
                  <a:lnTo>
                    <a:pt x="554748" y="23609"/>
                  </a:lnTo>
                  <a:close/>
                </a:path>
                <a:path w="626109" h="35560">
                  <a:moveTo>
                    <a:pt x="566547" y="0"/>
                  </a:moveTo>
                  <a:lnTo>
                    <a:pt x="554748" y="0"/>
                  </a:lnTo>
                  <a:lnTo>
                    <a:pt x="554748" y="11798"/>
                  </a:ln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66547" y="23596"/>
                  </a:lnTo>
                  <a:lnTo>
                    <a:pt x="566547" y="11798"/>
                  </a:lnTo>
                  <a:lnTo>
                    <a:pt x="566547" y="0"/>
                  </a:lnTo>
                  <a:close/>
                </a:path>
                <a:path w="626109" h="35560">
                  <a:moveTo>
                    <a:pt x="590143" y="23609"/>
                  </a:moveTo>
                  <a:lnTo>
                    <a:pt x="578345" y="23609"/>
                  </a:lnTo>
                  <a:lnTo>
                    <a:pt x="566547" y="23609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90143" y="35407"/>
                  </a:lnTo>
                  <a:lnTo>
                    <a:pt x="590143" y="23609"/>
                  </a:lnTo>
                  <a:close/>
                </a:path>
                <a:path w="626109" h="35560">
                  <a:moveTo>
                    <a:pt x="601941" y="0"/>
                  </a:moveTo>
                  <a:lnTo>
                    <a:pt x="590143" y="0"/>
                  </a:lnTo>
                  <a:lnTo>
                    <a:pt x="578345" y="0"/>
                  </a:lnTo>
                  <a:lnTo>
                    <a:pt x="578345" y="11798"/>
                  </a:lnTo>
                  <a:lnTo>
                    <a:pt x="578345" y="23596"/>
                  </a:lnTo>
                  <a:lnTo>
                    <a:pt x="590143" y="23596"/>
                  </a:lnTo>
                  <a:lnTo>
                    <a:pt x="601941" y="23596"/>
                  </a:lnTo>
                  <a:lnTo>
                    <a:pt x="601941" y="11798"/>
                  </a:lnTo>
                  <a:lnTo>
                    <a:pt x="601941" y="0"/>
                  </a:lnTo>
                  <a:close/>
                </a:path>
                <a:path w="626109" h="35560">
                  <a:moveTo>
                    <a:pt x="613765" y="11798"/>
                  </a:moveTo>
                  <a:lnTo>
                    <a:pt x="601967" y="11798"/>
                  </a:lnTo>
                  <a:lnTo>
                    <a:pt x="601967" y="23596"/>
                  </a:lnTo>
                  <a:lnTo>
                    <a:pt x="613765" y="23596"/>
                  </a:lnTo>
                  <a:lnTo>
                    <a:pt x="613765" y="11798"/>
                  </a:lnTo>
                  <a:close/>
                </a:path>
                <a:path w="626109" h="35560">
                  <a:moveTo>
                    <a:pt x="625551" y="23609"/>
                  </a:moveTo>
                  <a:lnTo>
                    <a:pt x="613765" y="23609"/>
                  </a:lnTo>
                  <a:lnTo>
                    <a:pt x="613765" y="35407"/>
                  </a:lnTo>
                  <a:lnTo>
                    <a:pt x="625551" y="35407"/>
                  </a:lnTo>
                  <a:lnTo>
                    <a:pt x="625551" y="23609"/>
                  </a:lnTo>
                  <a:close/>
                </a:path>
                <a:path w="626109" h="35560">
                  <a:moveTo>
                    <a:pt x="625551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5958433" y="4854816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09" h="47625">
                  <a:moveTo>
                    <a:pt x="11798" y="35407"/>
                  </a:moveTo>
                  <a:lnTo>
                    <a:pt x="0" y="35407"/>
                  </a:lnTo>
                  <a:lnTo>
                    <a:pt x="0" y="47205"/>
                  </a:lnTo>
                  <a:lnTo>
                    <a:pt x="11798" y="47205"/>
                  </a:lnTo>
                  <a:lnTo>
                    <a:pt x="11798" y="35407"/>
                  </a:lnTo>
                  <a:close/>
                </a:path>
                <a:path w="626109" h="47625">
                  <a:moveTo>
                    <a:pt x="23583" y="11798"/>
                  </a:moveTo>
                  <a:lnTo>
                    <a:pt x="11798" y="11798"/>
                  </a:lnTo>
                  <a:lnTo>
                    <a:pt x="11798" y="23596"/>
                  </a:lnTo>
                  <a:lnTo>
                    <a:pt x="23583" y="23596"/>
                  </a:lnTo>
                  <a:lnTo>
                    <a:pt x="23583" y="11798"/>
                  </a:lnTo>
                  <a:close/>
                </a:path>
                <a:path w="626109" h="47625">
                  <a:moveTo>
                    <a:pt x="58991" y="11798"/>
                  </a:moveTo>
                  <a:lnTo>
                    <a:pt x="47205" y="11798"/>
                  </a:lnTo>
                  <a:lnTo>
                    <a:pt x="35407" y="11798"/>
                  </a:lnTo>
                  <a:lnTo>
                    <a:pt x="35407" y="23596"/>
                  </a:lnTo>
                  <a:lnTo>
                    <a:pt x="47205" y="23596"/>
                  </a:lnTo>
                  <a:lnTo>
                    <a:pt x="58991" y="23596"/>
                  </a:lnTo>
                  <a:lnTo>
                    <a:pt x="58991" y="11798"/>
                  </a:lnTo>
                  <a:close/>
                </a:path>
                <a:path w="626109" h="47625">
                  <a:moveTo>
                    <a:pt x="70815" y="23609"/>
                  </a:move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70815" y="23609"/>
                  </a:lnTo>
                  <a:close/>
                </a:path>
                <a:path w="626109" h="47625">
                  <a:moveTo>
                    <a:pt x="82613" y="11798"/>
                  </a:moveTo>
                  <a:lnTo>
                    <a:pt x="70815" y="11798"/>
                  </a:lnTo>
                  <a:lnTo>
                    <a:pt x="59016" y="11798"/>
                  </a:lnTo>
                  <a:lnTo>
                    <a:pt x="59016" y="23596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82613" y="11798"/>
                  </a:lnTo>
                  <a:close/>
                </a:path>
                <a:path w="626109" h="47625">
                  <a:moveTo>
                    <a:pt x="94411" y="23609"/>
                  </a:moveTo>
                  <a:lnTo>
                    <a:pt x="82613" y="23609"/>
                  </a:lnTo>
                  <a:lnTo>
                    <a:pt x="82613" y="35407"/>
                  </a:lnTo>
                  <a:lnTo>
                    <a:pt x="70815" y="35407"/>
                  </a:lnTo>
                  <a:lnTo>
                    <a:pt x="70815" y="47205"/>
                  </a:lnTo>
                  <a:lnTo>
                    <a:pt x="82613" y="47205"/>
                  </a:lnTo>
                  <a:lnTo>
                    <a:pt x="94411" y="47205"/>
                  </a:lnTo>
                  <a:lnTo>
                    <a:pt x="94411" y="35407"/>
                  </a:lnTo>
                  <a:lnTo>
                    <a:pt x="94411" y="23609"/>
                  </a:lnTo>
                  <a:close/>
                </a:path>
                <a:path w="626109" h="47625">
                  <a:moveTo>
                    <a:pt x="118008" y="23609"/>
                  </a:moveTo>
                  <a:lnTo>
                    <a:pt x="106222" y="23609"/>
                  </a:lnTo>
                  <a:lnTo>
                    <a:pt x="94424" y="23609"/>
                  </a:lnTo>
                  <a:lnTo>
                    <a:pt x="94424" y="35407"/>
                  </a:lnTo>
                  <a:lnTo>
                    <a:pt x="94424" y="47205"/>
                  </a:lnTo>
                  <a:lnTo>
                    <a:pt x="106222" y="47205"/>
                  </a:lnTo>
                  <a:lnTo>
                    <a:pt x="106222" y="35407"/>
                  </a:lnTo>
                  <a:lnTo>
                    <a:pt x="118008" y="35407"/>
                  </a:lnTo>
                  <a:lnTo>
                    <a:pt x="118008" y="23609"/>
                  </a:lnTo>
                  <a:close/>
                </a:path>
                <a:path w="626109" h="47625">
                  <a:moveTo>
                    <a:pt x="118008" y="11798"/>
                  </a:moveTo>
                  <a:lnTo>
                    <a:pt x="106222" y="11798"/>
                  </a:lnTo>
                  <a:lnTo>
                    <a:pt x="106222" y="23596"/>
                  </a:lnTo>
                  <a:lnTo>
                    <a:pt x="118008" y="23596"/>
                  </a:lnTo>
                  <a:lnTo>
                    <a:pt x="118008" y="11798"/>
                  </a:lnTo>
                  <a:close/>
                </a:path>
                <a:path w="626109" h="47625">
                  <a:moveTo>
                    <a:pt x="129819" y="35407"/>
                  </a:moveTo>
                  <a:lnTo>
                    <a:pt x="118021" y="35407"/>
                  </a:lnTo>
                  <a:lnTo>
                    <a:pt x="118021" y="47205"/>
                  </a:lnTo>
                  <a:lnTo>
                    <a:pt x="129819" y="47205"/>
                  </a:lnTo>
                  <a:lnTo>
                    <a:pt x="129819" y="35407"/>
                  </a:lnTo>
                  <a:close/>
                </a:path>
                <a:path w="626109" h="47625">
                  <a:moveTo>
                    <a:pt x="141630" y="11798"/>
                  </a:moveTo>
                  <a:lnTo>
                    <a:pt x="129832" y="11798"/>
                  </a:lnTo>
                  <a:lnTo>
                    <a:pt x="129832" y="23596"/>
                  </a:lnTo>
                  <a:lnTo>
                    <a:pt x="141630" y="23596"/>
                  </a:lnTo>
                  <a:lnTo>
                    <a:pt x="141630" y="11798"/>
                  </a:lnTo>
                  <a:close/>
                </a:path>
                <a:path w="626109" h="47625">
                  <a:moveTo>
                    <a:pt x="165239" y="35407"/>
                  </a:moveTo>
                  <a:lnTo>
                    <a:pt x="153441" y="35407"/>
                  </a:lnTo>
                  <a:lnTo>
                    <a:pt x="153441" y="47205"/>
                  </a:lnTo>
                  <a:lnTo>
                    <a:pt x="165239" y="47205"/>
                  </a:lnTo>
                  <a:lnTo>
                    <a:pt x="165239" y="35407"/>
                  </a:lnTo>
                  <a:close/>
                </a:path>
                <a:path w="626109" h="47625">
                  <a:moveTo>
                    <a:pt x="165239" y="11798"/>
                  </a:moveTo>
                  <a:lnTo>
                    <a:pt x="153441" y="11798"/>
                  </a:lnTo>
                  <a:lnTo>
                    <a:pt x="153441" y="23596"/>
                  </a:lnTo>
                  <a:lnTo>
                    <a:pt x="165239" y="23596"/>
                  </a:lnTo>
                  <a:lnTo>
                    <a:pt x="165239" y="11798"/>
                  </a:lnTo>
                  <a:close/>
                </a:path>
                <a:path w="626109" h="47625">
                  <a:moveTo>
                    <a:pt x="177025" y="23609"/>
                  </a:moveTo>
                  <a:lnTo>
                    <a:pt x="165239" y="23609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close/>
                </a:path>
                <a:path w="626109" h="47625">
                  <a:moveTo>
                    <a:pt x="188836" y="35407"/>
                  </a:moveTo>
                  <a:lnTo>
                    <a:pt x="177038" y="35407"/>
                  </a:lnTo>
                  <a:lnTo>
                    <a:pt x="177038" y="47205"/>
                  </a:lnTo>
                  <a:lnTo>
                    <a:pt x="188836" y="47205"/>
                  </a:lnTo>
                  <a:lnTo>
                    <a:pt x="188836" y="35407"/>
                  </a:lnTo>
                  <a:close/>
                </a:path>
                <a:path w="626109" h="47625">
                  <a:moveTo>
                    <a:pt x="212432" y="23609"/>
                  </a:moveTo>
                  <a:lnTo>
                    <a:pt x="200647" y="23609"/>
                  </a:lnTo>
                  <a:lnTo>
                    <a:pt x="200647" y="35407"/>
                  </a:lnTo>
                  <a:lnTo>
                    <a:pt x="200647" y="47205"/>
                  </a:lnTo>
                  <a:lnTo>
                    <a:pt x="212432" y="47205"/>
                  </a:lnTo>
                  <a:lnTo>
                    <a:pt x="212432" y="35407"/>
                  </a:lnTo>
                  <a:lnTo>
                    <a:pt x="212432" y="23609"/>
                  </a:lnTo>
                  <a:close/>
                </a:path>
                <a:path w="626109" h="47625">
                  <a:moveTo>
                    <a:pt x="212432" y="11798"/>
                  </a:moveTo>
                  <a:lnTo>
                    <a:pt x="200647" y="11798"/>
                  </a:lnTo>
                  <a:lnTo>
                    <a:pt x="188849" y="11798"/>
                  </a:lnTo>
                  <a:lnTo>
                    <a:pt x="188849" y="23596"/>
                  </a:lnTo>
                  <a:lnTo>
                    <a:pt x="200647" y="23596"/>
                  </a:lnTo>
                  <a:lnTo>
                    <a:pt x="212432" y="23596"/>
                  </a:lnTo>
                  <a:lnTo>
                    <a:pt x="212432" y="11798"/>
                  </a:lnTo>
                  <a:close/>
                </a:path>
                <a:path w="626109" h="47625">
                  <a:moveTo>
                    <a:pt x="224243" y="35407"/>
                  </a:moveTo>
                  <a:lnTo>
                    <a:pt x="212458" y="35407"/>
                  </a:lnTo>
                  <a:lnTo>
                    <a:pt x="212458" y="47205"/>
                  </a:lnTo>
                  <a:lnTo>
                    <a:pt x="224243" y="47205"/>
                  </a:lnTo>
                  <a:lnTo>
                    <a:pt x="224243" y="35407"/>
                  </a:lnTo>
                  <a:close/>
                </a:path>
                <a:path w="626109" h="47625">
                  <a:moveTo>
                    <a:pt x="224243" y="11798"/>
                  </a:moveTo>
                  <a:lnTo>
                    <a:pt x="212458" y="11798"/>
                  </a:lnTo>
                  <a:lnTo>
                    <a:pt x="212458" y="23596"/>
                  </a:lnTo>
                  <a:lnTo>
                    <a:pt x="224243" y="23596"/>
                  </a:lnTo>
                  <a:lnTo>
                    <a:pt x="224243" y="11798"/>
                  </a:lnTo>
                  <a:close/>
                </a:path>
                <a:path w="626109" h="47625">
                  <a:moveTo>
                    <a:pt x="236054" y="11798"/>
                  </a:moveTo>
                  <a:lnTo>
                    <a:pt x="224256" y="11798"/>
                  </a:lnTo>
                  <a:lnTo>
                    <a:pt x="224256" y="23596"/>
                  </a:lnTo>
                  <a:lnTo>
                    <a:pt x="236054" y="23596"/>
                  </a:lnTo>
                  <a:lnTo>
                    <a:pt x="236054" y="11798"/>
                  </a:lnTo>
                  <a:close/>
                </a:path>
                <a:path w="626109" h="47625">
                  <a:moveTo>
                    <a:pt x="247840" y="23609"/>
                  </a:moveTo>
                  <a:lnTo>
                    <a:pt x="236054" y="23609"/>
                  </a:lnTo>
                  <a:lnTo>
                    <a:pt x="224256" y="23609"/>
                  </a:lnTo>
                  <a:lnTo>
                    <a:pt x="224256" y="35407"/>
                  </a:lnTo>
                  <a:lnTo>
                    <a:pt x="224256" y="47205"/>
                  </a:lnTo>
                  <a:lnTo>
                    <a:pt x="236054" y="47205"/>
                  </a:lnTo>
                  <a:lnTo>
                    <a:pt x="247840" y="47205"/>
                  </a:lnTo>
                  <a:lnTo>
                    <a:pt x="247840" y="35407"/>
                  </a:lnTo>
                  <a:lnTo>
                    <a:pt x="247840" y="23609"/>
                  </a:lnTo>
                  <a:close/>
                </a:path>
                <a:path w="626109" h="47625">
                  <a:moveTo>
                    <a:pt x="271449" y="23609"/>
                  </a:moveTo>
                  <a:lnTo>
                    <a:pt x="259664" y="23609"/>
                  </a:lnTo>
                  <a:lnTo>
                    <a:pt x="259664" y="35407"/>
                  </a:lnTo>
                  <a:lnTo>
                    <a:pt x="271449" y="35407"/>
                  </a:lnTo>
                  <a:lnTo>
                    <a:pt x="271449" y="23609"/>
                  </a:lnTo>
                  <a:close/>
                </a:path>
                <a:path w="626109" h="47625">
                  <a:moveTo>
                    <a:pt x="283260" y="23609"/>
                  </a:moveTo>
                  <a:lnTo>
                    <a:pt x="271475" y="23609"/>
                  </a:lnTo>
                  <a:lnTo>
                    <a:pt x="271475" y="35407"/>
                  </a:lnTo>
                  <a:lnTo>
                    <a:pt x="271475" y="47205"/>
                  </a:lnTo>
                  <a:lnTo>
                    <a:pt x="283260" y="47205"/>
                  </a:lnTo>
                  <a:lnTo>
                    <a:pt x="283260" y="35407"/>
                  </a:lnTo>
                  <a:lnTo>
                    <a:pt x="283260" y="23609"/>
                  </a:lnTo>
                  <a:close/>
                </a:path>
                <a:path w="626109" h="47625">
                  <a:moveTo>
                    <a:pt x="283260" y="11798"/>
                  </a:moveTo>
                  <a:lnTo>
                    <a:pt x="271475" y="11798"/>
                  </a:lnTo>
                  <a:lnTo>
                    <a:pt x="271475" y="23596"/>
                  </a:lnTo>
                  <a:lnTo>
                    <a:pt x="283260" y="23596"/>
                  </a:lnTo>
                  <a:lnTo>
                    <a:pt x="283260" y="11798"/>
                  </a:lnTo>
                  <a:close/>
                </a:path>
                <a:path w="626109" h="47625">
                  <a:moveTo>
                    <a:pt x="295071" y="35407"/>
                  </a:moveTo>
                  <a:lnTo>
                    <a:pt x="283273" y="35407"/>
                  </a:lnTo>
                  <a:lnTo>
                    <a:pt x="283273" y="47205"/>
                  </a:lnTo>
                  <a:lnTo>
                    <a:pt x="295071" y="47205"/>
                  </a:lnTo>
                  <a:lnTo>
                    <a:pt x="295071" y="35407"/>
                  </a:lnTo>
                  <a:close/>
                </a:path>
                <a:path w="626109" h="47625">
                  <a:moveTo>
                    <a:pt x="295071" y="11798"/>
                  </a:moveTo>
                  <a:lnTo>
                    <a:pt x="283273" y="11798"/>
                  </a:lnTo>
                  <a:lnTo>
                    <a:pt x="283273" y="23596"/>
                  </a:lnTo>
                  <a:lnTo>
                    <a:pt x="295071" y="23596"/>
                  </a:lnTo>
                  <a:lnTo>
                    <a:pt x="295071" y="11798"/>
                  </a:lnTo>
                  <a:close/>
                </a:path>
                <a:path w="626109" h="47625">
                  <a:moveTo>
                    <a:pt x="306857" y="23609"/>
                  </a:moveTo>
                  <a:lnTo>
                    <a:pt x="295071" y="23609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close/>
                </a:path>
                <a:path w="626109" h="47625">
                  <a:moveTo>
                    <a:pt x="318668" y="23609"/>
                  </a:moveTo>
                  <a:lnTo>
                    <a:pt x="306882" y="23609"/>
                  </a:lnTo>
                  <a:lnTo>
                    <a:pt x="306882" y="35407"/>
                  </a:lnTo>
                  <a:lnTo>
                    <a:pt x="318668" y="35407"/>
                  </a:lnTo>
                  <a:lnTo>
                    <a:pt x="318668" y="23609"/>
                  </a:lnTo>
                  <a:close/>
                </a:path>
                <a:path w="626109" h="47625">
                  <a:moveTo>
                    <a:pt x="318668" y="11798"/>
                  </a:moveTo>
                  <a:lnTo>
                    <a:pt x="306882" y="11798"/>
                  </a:lnTo>
                  <a:lnTo>
                    <a:pt x="306882" y="23596"/>
                  </a:lnTo>
                  <a:lnTo>
                    <a:pt x="318668" y="23596"/>
                  </a:lnTo>
                  <a:lnTo>
                    <a:pt x="318668" y="11798"/>
                  </a:lnTo>
                  <a:close/>
                </a:path>
                <a:path w="626109" h="47625">
                  <a:moveTo>
                    <a:pt x="330479" y="23609"/>
                  </a:moveTo>
                  <a:lnTo>
                    <a:pt x="318681" y="23609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close/>
                </a:path>
                <a:path w="626109" h="47625">
                  <a:moveTo>
                    <a:pt x="330479" y="11798"/>
                  </a:moveTo>
                  <a:lnTo>
                    <a:pt x="318681" y="11798"/>
                  </a:lnTo>
                  <a:lnTo>
                    <a:pt x="318681" y="23596"/>
                  </a:lnTo>
                  <a:lnTo>
                    <a:pt x="330479" y="23596"/>
                  </a:lnTo>
                  <a:lnTo>
                    <a:pt x="330479" y="11798"/>
                  </a:lnTo>
                  <a:close/>
                </a:path>
                <a:path w="626109" h="47625">
                  <a:moveTo>
                    <a:pt x="342277" y="23609"/>
                  </a:moveTo>
                  <a:lnTo>
                    <a:pt x="330492" y="23609"/>
                  </a:lnTo>
                  <a:lnTo>
                    <a:pt x="330492" y="35407"/>
                  </a:lnTo>
                  <a:lnTo>
                    <a:pt x="342277" y="35407"/>
                  </a:lnTo>
                  <a:lnTo>
                    <a:pt x="342277" y="23609"/>
                  </a:lnTo>
                  <a:close/>
                </a:path>
                <a:path w="626109" h="47625">
                  <a:moveTo>
                    <a:pt x="354088" y="23609"/>
                  </a:moveTo>
                  <a:lnTo>
                    <a:pt x="342290" y="23609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54088" y="23609"/>
                  </a:lnTo>
                  <a:close/>
                </a:path>
                <a:path w="626109" h="47625">
                  <a:moveTo>
                    <a:pt x="365874" y="11798"/>
                  </a:moveTo>
                  <a:lnTo>
                    <a:pt x="354088" y="11798"/>
                  </a:lnTo>
                  <a:lnTo>
                    <a:pt x="342290" y="11798"/>
                  </a:lnTo>
                  <a:lnTo>
                    <a:pt x="342290" y="23596"/>
                  </a:lnTo>
                  <a:lnTo>
                    <a:pt x="354088" y="23596"/>
                  </a:lnTo>
                  <a:lnTo>
                    <a:pt x="365874" y="23596"/>
                  </a:lnTo>
                  <a:lnTo>
                    <a:pt x="365874" y="11798"/>
                  </a:lnTo>
                  <a:close/>
                </a:path>
                <a:path w="626109" h="47625">
                  <a:moveTo>
                    <a:pt x="377685" y="23609"/>
                  </a:moveTo>
                  <a:lnTo>
                    <a:pt x="365899" y="23609"/>
                  </a:lnTo>
                  <a:lnTo>
                    <a:pt x="365899" y="35407"/>
                  </a:lnTo>
                  <a:lnTo>
                    <a:pt x="377685" y="35407"/>
                  </a:lnTo>
                  <a:lnTo>
                    <a:pt x="377685" y="23609"/>
                  </a:lnTo>
                  <a:close/>
                </a:path>
                <a:path w="626109" h="47625">
                  <a:moveTo>
                    <a:pt x="401307" y="23609"/>
                  </a:move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01307" y="23609"/>
                  </a:lnTo>
                  <a:close/>
                </a:path>
                <a:path w="626109" h="47625">
                  <a:moveTo>
                    <a:pt x="401307" y="11798"/>
                  </a:moveTo>
                  <a:lnTo>
                    <a:pt x="389509" y="11798"/>
                  </a:lnTo>
                  <a:lnTo>
                    <a:pt x="389509" y="23596"/>
                  </a:lnTo>
                  <a:lnTo>
                    <a:pt x="401307" y="23596"/>
                  </a:lnTo>
                  <a:lnTo>
                    <a:pt x="401307" y="11798"/>
                  </a:lnTo>
                  <a:close/>
                </a:path>
                <a:path w="626109" h="47625">
                  <a:moveTo>
                    <a:pt x="436702" y="11798"/>
                  </a:moveTo>
                  <a:lnTo>
                    <a:pt x="424916" y="11798"/>
                  </a:lnTo>
                  <a:lnTo>
                    <a:pt x="424916" y="23596"/>
                  </a:lnTo>
                  <a:lnTo>
                    <a:pt x="436702" y="23596"/>
                  </a:lnTo>
                  <a:lnTo>
                    <a:pt x="436702" y="11798"/>
                  </a:lnTo>
                  <a:close/>
                </a:path>
                <a:path w="626109" h="47625">
                  <a:moveTo>
                    <a:pt x="448513" y="11798"/>
                  </a:moveTo>
                  <a:lnTo>
                    <a:pt x="436714" y="11798"/>
                  </a:lnTo>
                  <a:lnTo>
                    <a:pt x="436714" y="23596"/>
                  </a:lnTo>
                  <a:lnTo>
                    <a:pt x="448513" y="23596"/>
                  </a:lnTo>
                  <a:lnTo>
                    <a:pt x="448513" y="11798"/>
                  </a:lnTo>
                  <a:close/>
                </a:path>
                <a:path w="626109" h="47625">
                  <a:moveTo>
                    <a:pt x="460298" y="23609"/>
                  </a:moveTo>
                  <a:lnTo>
                    <a:pt x="448513" y="23609"/>
                  </a:lnTo>
                  <a:lnTo>
                    <a:pt x="436714" y="23609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60298" y="35407"/>
                  </a:lnTo>
                  <a:lnTo>
                    <a:pt x="460298" y="23609"/>
                  </a:lnTo>
                  <a:close/>
                </a:path>
                <a:path w="626109" h="47625">
                  <a:moveTo>
                    <a:pt x="472109" y="23609"/>
                  </a:moveTo>
                  <a:lnTo>
                    <a:pt x="460324" y="23609"/>
                  </a:lnTo>
                  <a:lnTo>
                    <a:pt x="460324" y="35407"/>
                  </a:lnTo>
                  <a:lnTo>
                    <a:pt x="472109" y="35407"/>
                  </a:lnTo>
                  <a:lnTo>
                    <a:pt x="472109" y="23609"/>
                  </a:lnTo>
                  <a:close/>
                </a:path>
                <a:path w="626109" h="47625">
                  <a:moveTo>
                    <a:pt x="519315" y="23609"/>
                  </a:moveTo>
                  <a:lnTo>
                    <a:pt x="507530" y="23609"/>
                  </a:lnTo>
                  <a:lnTo>
                    <a:pt x="507530" y="35407"/>
                  </a:lnTo>
                  <a:lnTo>
                    <a:pt x="519315" y="35407"/>
                  </a:lnTo>
                  <a:lnTo>
                    <a:pt x="519315" y="23609"/>
                  </a:lnTo>
                  <a:close/>
                </a:path>
                <a:path w="626109" h="47625">
                  <a:moveTo>
                    <a:pt x="519315" y="11798"/>
                  </a:moveTo>
                  <a:lnTo>
                    <a:pt x="507530" y="11798"/>
                  </a:lnTo>
                  <a:lnTo>
                    <a:pt x="495731" y="11798"/>
                  </a:lnTo>
                  <a:lnTo>
                    <a:pt x="495731" y="23596"/>
                  </a:lnTo>
                  <a:lnTo>
                    <a:pt x="507530" y="23596"/>
                  </a:lnTo>
                  <a:lnTo>
                    <a:pt x="519315" y="23596"/>
                  </a:lnTo>
                  <a:lnTo>
                    <a:pt x="519315" y="11798"/>
                  </a:lnTo>
                  <a:close/>
                </a:path>
                <a:path w="626109" h="47625">
                  <a:moveTo>
                    <a:pt x="531126" y="23609"/>
                  </a:moveTo>
                  <a:lnTo>
                    <a:pt x="519341" y="23609"/>
                  </a:lnTo>
                  <a:lnTo>
                    <a:pt x="519341" y="35407"/>
                  </a:lnTo>
                  <a:lnTo>
                    <a:pt x="531126" y="35407"/>
                  </a:lnTo>
                  <a:lnTo>
                    <a:pt x="531126" y="23609"/>
                  </a:lnTo>
                  <a:close/>
                </a:path>
                <a:path w="626109" h="47625">
                  <a:moveTo>
                    <a:pt x="531126" y="11798"/>
                  </a:moveTo>
                  <a:lnTo>
                    <a:pt x="519341" y="11798"/>
                  </a:lnTo>
                  <a:lnTo>
                    <a:pt x="519341" y="23596"/>
                  </a:lnTo>
                  <a:lnTo>
                    <a:pt x="531126" y="23596"/>
                  </a:lnTo>
                  <a:lnTo>
                    <a:pt x="531126" y="11798"/>
                  </a:lnTo>
                  <a:close/>
                </a:path>
                <a:path w="626109" h="47625">
                  <a:moveTo>
                    <a:pt x="542937" y="23609"/>
                  </a:moveTo>
                  <a:lnTo>
                    <a:pt x="531139" y="23609"/>
                  </a:lnTo>
                  <a:lnTo>
                    <a:pt x="531139" y="35407"/>
                  </a:lnTo>
                  <a:lnTo>
                    <a:pt x="542937" y="35407"/>
                  </a:lnTo>
                  <a:lnTo>
                    <a:pt x="542937" y="23609"/>
                  </a:lnTo>
                  <a:close/>
                </a:path>
                <a:path w="626109" h="47625">
                  <a:moveTo>
                    <a:pt x="542937" y="11798"/>
                  </a:moveTo>
                  <a:lnTo>
                    <a:pt x="531139" y="11798"/>
                  </a:lnTo>
                  <a:lnTo>
                    <a:pt x="531139" y="23596"/>
                  </a:lnTo>
                  <a:lnTo>
                    <a:pt x="542937" y="23596"/>
                  </a:lnTo>
                  <a:lnTo>
                    <a:pt x="542937" y="11798"/>
                  </a:lnTo>
                  <a:close/>
                </a:path>
                <a:path w="626109" h="47625">
                  <a:moveTo>
                    <a:pt x="601941" y="23609"/>
                  </a:moveTo>
                  <a:lnTo>
                    <a:pt x="590143" y="23609"/>
                  </a:lnTo>
                  <a:lnTo>
                    <a:pt x="590143" y="35407"/>
                  </a:lnTo>
                  <a:lnTo>
                    <a:pt x="601941" y="35407"/>
                  </a:lnTo>
                  <a:lnTo>
                    <a:pt x="601941" y="23609"/>
                  </a:lnTo>
                  <a:close/>
                </a:path>
                <a:path w="626109" h="47625">
                  <a:moveTo>
                    <a:pt x="601941" y="11798"/>
                  </a:moveTo>
                  <a:lnTo>
                    <a:pt x="601941" y="11798"/>
                  </a:lnTo>
                  <a:lnTo>
                    <a:pt x="542950" y="11798"/>
                  </a:lnTo>
                  <a:lnTo>
                    <a:pt x="542950" y="23596"/>
                  </a:lnTo>
                  <a:lnTo>
                    <a:pt x="601941" y="23596"/>
                  </a:lnTo>
                  <a:lnTo>
                    <a:pt x="601941" y="11798"/>
                  </a:lnTo>
                  <a:close/>
                </a:path>
                <a:path w="626109" h="47625">
                  <a:moveTo>
                    <a:pt x="625551" y="23609"/>
                  </a:moveTo>
                  <a:lnTo>
                    <a:pt x="613765" y="23609"/>
                  </a:lnTo>
                  <a:lnTo>
                    <a:pt x="613765" y="35407"/>
                  </a:lnTo>
                  <a:lnTo>
                    <a:pt x="625551" y="35407"/>
                  </a:lnTo>
                  <a:lnTo>
                    <a:pt x="625551" y="23609"/>
                  </a:lnTo>
                  <a:close/>
                </a:path>
                <a:path w="626109" h="47625">
                  <a:moveTo>
                    <a:pt x="625551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01967" y="11798"/>
                  </a:lnTo>
                  <a:lnTo>
                    <a:pt x="601967" y="23596"/>
                  </a:lnTo>
                  <a:lnTo>
                    <a:pt x="613765" y="23596"/>
                  </a:lnTo>
                  <a:lnTo>
                    <a:pt x="625551" y="23596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5958433" y="4890223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09" h="47625">
                  <a:moveTo>
                    <a:pt x="23583" y="23609"/>
                  </a:moveTo>
                  <a:lnTo>
                    <a:pt x="11798" y="23609"/>
                  </a:lnTo>
                  <a:lnTo>
                    <a:pt x="11798" y="35407"/>
                  </a:lnTo>
                  <a:lnTo>
                    <a:pt x="23583" y="35407"/>
                  </a:lnTo>
                  <a:lnTo>
                    <a:pt x="23583" y="23609"/>
                  </a:lnTo>
                  <a:close/>
                </a:path>
                <a:path w="626109" h="47625">
                  <a:moveTo>
                    <a:pt x="23583" y="11798"/>
                  </a:moveTo>
                  <a:lnTo>
                    <a:pt x="11798" y="11798"/>
                  </a:lnTo>
                  <a:lnTo>
                    <a:pt x="0" y="11798"/>
                  </a:lnTo>
                  <a:lnTo>
                    <a:pt x="0" y="23596"/>
                  </a:lnTo>
                  <a:lnTo>
                    <a:pt x="11798" y="23596"/>
                  </a:lnTo>
                  <a:lnTo>
                    <a:pt x="23583" y="23596"/>
                  </a:lnTo>
                  <a:lnTo>
                    <a:pt x="23583" y="11798"/>
                  </a:lnTo>
                  <a:close/>
                </a:path>
                <a:path w="626109" h="47625">
                  <a:moveTo>
                    <a:pt x="35394" y="35407"/>
                  </a:moveTo>
                  <a:lnTo>
                    <a:pt x="23596" y="35407"/>
                  </a:lnTo>
                  <a:lnTo>
                    <a:pt x="23596" y="47205"/>
                  </a:lnTo>
                  <a:lnTo>
                    <a:pt x="35394" y="47205"/>
                  </a:lnTo>
                  <a:lnTo>
                    <a:pt x="35394" y="35407"/>
                  </a:lnTo>
                  <a:close/>
                </a:path>
                <a:path w="626109" h="47625">
                  <a:moveTo>
                    <a:pt x="47205" y="35407"/>
                  </a:moveTo>
                  <a:lnTo>
                    <a:pt x="35407" y="35407"/>
                  </a:lnTo>
                  <a:lnTo>
                    <a:pt x="35407" y="47205"/>
                  </a:lnTo>
                  <a:lnTo>
                    <a:pt x="47205" y="47205"/>
                  </a:lnTo>
                  <a:lnTo>
                    <a:pt x="47205" y="35407"/>
                  </a:lnTo>
                  <a:close/>
                </a:path>
                <a:path w="626109" h="47625">
                  <a:moveTo>
                    <a:pt x="70815" y="35407"/>
                  </a:moveTo>
                  <a:lnTo>
                    <a:pt x="59016" y="35407"/>
                  </a:lnTo>
                  <a:lnTo>
                    <a:pt x="59016" y="47205"/>
                  </a:lnTo>
                  <a:lnTo>
                    <a:pt x="70815" y="47205"/>
                  </a:lnTo>
                  <a:lnTo>
                    <a:pt x="70815" y="35407"/>
                  </a:lnTo>
                  <a:close/>
                </a:path>
                <a:path w="626109" h="47625">
                  <a:moveTo>
                    <a:pt x="70815" y="11798"/>
                  </a:moveTo>
                  <a:lnTo>
                    <a:pt x="59016" y="11798"/>
                  </a:lnTo>
                  <a:lnTo>
                    <a:pt x="59016" y="23596"/>
                  </a:lnTo>
                  <a:lnTo>
                    <a:pt x="70815" y="23596"/>
                  </a:lnTo>
                  <a:lnTo>
                    <a:pt x="70815" y="11798"/>
                  </a:lnTo>
                  <a:close/>
                </a:path>
                <a:path w="626109" h="47625">
                  <a:moveTo>
                    <a:pt x="94411" y="23609"/>
                  </a:moveTo>
                  <a:lnTo>
                    <a:pt x="82613" y="23609"/>
                  </a:lnTo>
                  <a:lnTo>
                    <a:pt x="70815" y="23609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47205"/>
                  </a:lnTo>
                  <a:lnTo>
                    <a:pt x="94411" y="47205"/>
                  </a:lnTo>
                  <a:lnTo>
                    <a:pt x="94411" y="35407"/>
                  </a:lnTo>
                  <a:lnTo>
                    <a:pt x="94411" y="23609"/>
                  </a:lnTo>
                  <a:close/>
                </a:path>
                <a:path w="626109" h="47625">
                  <a:moveTo>
                    <a:pt x="118008" y="23609"/>
                  </a:moveTo>
                  <a:lnTo>
                    <a:pt x="106222" y="23609"/>
                  </a:lnTo>
                  <a:lnTo>
                    <a:pt x="106222" y="35407"/>
                  </a:lnTo>
                  <a:lnTo>
                    <a:pt x="94424" y="35407"/>
                  </a:lnTo>
                  <a:lnTo>
                    <a:pt x="94424" y="47205"/>
                  </a:lnTo>
                  <a:lnTo>
                    <a:pt x="106222" y="47205"/>
                  </a:lnTo>
                  <a:lnTo>
                    <a:pt x="118008" y="47205"/>
                  </a:lnTo>
                  <a:lnTo>
                    <a:pt x="118008" y="35407"/>
                  </a:lnTo>
                  <a:lnTo>
                    <a:pt x="118008" y="23609"/>
                  </a:lnTo>
                  <a:close/>
                </a:path>
                <a:path w="626109" h="47625">
                  <a:moveTo>
                    <a:pt x="129819" y="35407"/>
                  </a:moveTo>
                  <a:lnTo>
                    <a:pt x="118021" y="35407"/>
                  </a:lnTo>
                  <a:lnTo>
                    <a:pt x="118021" y="47205"/>
                  </a:lnTo>
                  <a:lnTo>
                    <a:pt x="129819" y="47205"/>
                  </a:lnTo>
                  <a:lnTo>
                    <a:pt x="129819" y="35407"/>
                  </a:lnTo>
                  <a:close/>
                </a:path>
                <a:path w="626109" h="47625">
                  <a:moveTo>
                    <a:pt x="141630" y="11798"/>
                  </a:moveTo>
                  <a:lnTo>
                    <a:pt x="129832" y="11798"/>
                  </a:lnTo>
                  <a:lnTo>
                    <a:pt x="129832" y="23596"/>
                  </a:lnTo>
                  <a:lnTo>
                    <a:pt x="141630" y="23596"/>
                  </a:lnTo>
                  <a:lnTo>
                    <a:pt x="141630" y="11798"/>
                  </a:lnTo>
                  <a:close/>
                </a:path>
                <a:path w="626109" h="47625">
                  <a:moveTo>
                    <a:pt x="177025" y="23609"/>
                  </a:moveTo>
                  <a:lnTo>
                    <a:pt x="165239" y="23609"/>
                  </a:ln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65239" y="47205"/>
                  </a:lnTo>
                  <a:lnTo>
                    <a:pt x="177025" y="47205"/>
                  </a:lnTo>
                  <a:lnTo>
                    <a:pt x="177025" y="35407"/>
                  </a:lnTo>
                  <a:lnTo>
                    <a:pt x="177025" y="23609"/>
                  </a:lnTo>
                  <a:close/>
                </a:path>
                <a:path w="626109" h="47625">
                  <a:moveTo>
                    <a:pt x="188836" y="11798"/>
                  </a:moveTo>
                  <a:lnTo>
                    <a:pt x="177038" y="11798"/>
                  </a:lnTo>
                  <a:lnTo>
                    <a:pt x="177038" y="23596"/>
                  </a:lnTo>
                  <a:lnTo>
                    <a:pt x="188836" y="23596"/>
                  </a:lnTo>
                  <a:lnTo>
                    <a:pt x="188836" y="11798"/>
                  </a:lnTo>
                  <a:close/>
                </a:path>
                <a:path w="626109" h="47625">
                  <a:moveTo>
                    <a:pt x="212432" y="23609"/>
                  </a:moveTo>
                  <a:lnTo>
                    <a:pt x="200647" y="23609"/>
                  </a:ln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close/>
                </a:path>
                <a:path w="626109" h="47625">
                  <a:moveTo>
                    <a:pt x="224243" y="35407"/>
                  </a:moveTo>
                  <a:lnTo>
                    <a:pt x="212458" y="35407"/>
                  </a:lnTo>
                  <a:lnTo>
                    <a:pt x="212458" y="47205"/>
                  </a:lnTo>
                  <a:lnTo>
                    <a:pt x="224243" y="47205"/>
                  </a:lnTo>
                  <a:lnTo>
                    <a:pt x="224243" y="35407"/>
                  </a:lnTo>
                  <a:close/>
                </a:path>
                <a:path w="626109" h="47625">
                  <a:moveTo>
                    <a:pt x="224243" y="11798"/>
                  </a:moveTo>
                  <a:lnTo>
                    <a:pt x="212458" y="11798"/>
                  </a:lnTo>
                  <a:lnTo>
                    <a:pt x="212458" y="23596"/>
                  </a:lnTo>
                  <a:lnTo>
                    <a:pt x="224243" y="23596"/>
                  </a:lnTo>
                  <a:lnTo>
                    <a:pt x="224243" y="11798"/>
                  </a:lnTo>
                  <a:close/>
                </a:path>
                <a:path w="626109" h="47625">
                  <a:moveTo>
                    <a:pt x="236054" y="11798"/>
                  </a:moveTo>
                  <a:lnTo>
                    <a:pt x="224256" y="11798"/>
                  </a:lnTo>
                  <a:lnTo>
                    <a:pt x="224256" y="23596"/>
                  </a:lnTo>
                  <a:lnTo>
                    <a:pt x="236054" y="23596"/>
                  </a:lnTo>
                  <a:lnTo>
                    <a:pt x="236054" y="11798"/>
                  </a:lnTo>
                  <a:close/>
                </a:path>
                <a:path w="626109" h="47625">
                  <a:moveTo>
                    <a:pt x="259664" y="23609"/>
                  </a:moveTo>
                  <a:lnTo>
                    <a:pt x="247865" y="23609"/>
                  </a:lnTo>
                  <a:lnTo>
                    <a:pt x="247865" y="35407"/>
                  </a:lnTo>
                  <a:lnTo>
                    <a:pt x="259664" y="35407"/>
                  </a:lnTo>
                  <a:lnTo>
                    <a:pt x="259664" y="23609"/>
                  </a:lnTo>
                  <a:close/>
                </a:path>
                <a:path w="626109" h="47625">
                  <a:moveTo>
                    <a:pt x="271449" y="11798"/>
                  </a:moveTo>
                  <a:lnTo>
                    <a:pt x="259664" y="11798"/>
                  </a:lnTo>
                  <a:lnTo>
                    <a:pt x="259664" y="23596"/>
                  </a:lnTo>
                  <a:lnTo>
                    <a:pt x="271449" y="23596"/>
                  </a:lnTo>
                  <a:lnTo>
                    <a:pt x="271449" y="11798"/>
                  </a:lnTo>
                  <a:close/>
                </a:path>
                <a:path w="626109" h="47625">
                  <a:moveTo>
                    <a:pt x="283260" y="11798"/>
                  </a:moveTo>
                  <a:lnTo>
                    <a:pt x="271475" y="11798"/>
                  </a:lnTo>
                  <a:lnTo>
                    <a:pt x="271475" y="23596"/>
                  </a:lnTo>
                  <a:lnTo>
                    <a:pt x="283260" y="23596"/>
                  </a:lnTo>
                  <a:lnTo>
                    <a:pt x="283260" y="11798"/>
                  </a:lnTo>
                  <a:close/>
                </a:path>
                <a:path w="626109" h="47625">
                  <a:moveTo>
                    <a:pt x="306857" y="23609"/>
                  </a:moveTo>
                  <a:lnTo>
                    <a:pt x="295071" y="23609"/>
                  </a:ln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close/>
                </a:path>
                <a:path w="626109" h="47625">
                  <a:moveTo>
                    <a:pt x="306857" y="11798"/>
                  </a:moveTo>
                  <a:lnTo>
                    <a:pt x="295071" y="11798"/>
                  </a:lnTo>
                  <a:lnTo>
                    <a:pt x="295071" y="0"/>
                  </a:lnTo>
                  <a:lnTo>
                    <a:pt x="283273" y="0"/>
                  </a:lnTo>
                  <a:lnTo>
                    <a:pt x="283273" y="11798"/>
                  </a:lnTo>
                  <a:lnTo>
                    <a:pt x="283273" y="23596"/>
                  </a:lnTo>
                  <a:lnTo>
                    <a:pt x="295071" y="23596"/>
                  </a:lnTo>
                  <a:lnTo>
                    <a:pt x="306857" y="23596"/>
                  </a:lnTo>
                  <a:lnTo>
                    <a:pt x="306857" y="11798"/>
                  </a:lnTo>
                  <a:close/>
                </a:path>
                <a:path w="626109" h="47625">
                  <a:moveTo>
                    <a:pt x="330479" y="23609"/>
                  </a:moveTo>
                  <a:lnTo>
                    <a:pt x="318681" y="23609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close/>
                </a:path>
                <a:path w="626109" h="47625">
                  <a:moveTo>
                    <a:pt x="330479" y="0"/>
                  </a:moveTo>
                  <a:lnTo>
                    <a:pt x="318681" y="0"/>
                  </a:lnTo>
                  <a:lnTo>
                    <a:pt x="318681" y="11798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26109" h="47625">
                  <a:moveTo>
                    <a:pt x="342277" y="23609"/>
                  </a:moveTo>
                  <a:lnTo>
                    <a:pt x="330492" y="23609"/>
                  </a:lnTo>
                  <a:lnTo>
                    <a:pt x="330492" y="35407"/>
                  </a:lnTo>
                  <a:lnTo>
                    <a:pt x="342277" y="35407"/>
                  </a:lnTo>
                  <a:lnTo>
                    <a:pt x="342277" y="23609"/>
                  </a:lnTo>
                  <a:close/>
                </a:path>
                <a:path w="626109" h="47625">
                  <a:moveTo>
                    <a:pt x="342277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30492" y="23596"/>
                  </a:lnTo>
                  <a:lnTo>
                    <a:pt x="342277" y="23596"/>
                  </a:lnTo>
                  <a:lnTo>
                    <a:pt x="342277" y="11798"/>
                  </a:lnTo>
                  <a:lnTo>
                    <a:pt x="342277" y="0"/>
                  </a:lnTo>
                  <a:close/>
                </a:path>
                <a:path w="626109" h="47625">
                  <a:moveTo>
                    <a:pt x="354088" y="23609"/>
                  </a:moveTo>
                  <a:lnTo>
                    <a:pt x="342290" y="23609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54088" y="23609"/>
                  </a:lnTo>
                  <a:close/>
                </a:path>
                <a:path w="626109" h="47625">
                  <a:moveTo>
                    <a:pt x="354088" y="0"/>
                  </a:moveTo>
                  <a:lnTo>
                    <a:pt x="342290" y="0"/>
                  </a:lnTo>
                  <a:lnTo>
                    <a:pt x="342290" y="11798"/>
                  </a:lnTo>
                  <a:lnTo>
                    <a:pt x="354088" y="11798"/>
                  </a:lnTo>
                  <a:lnTo>
                    <a:pt x="354088" y="0"/>
                  </a:lnTo>
                  <a:close/>
                </a:path>
                <a:path w="626109" h="47625">
                  <a:moveTo>
                    <a:pt x="365874" y="11798"/>
                  </a:moveTo>
                  <a:lnTo>
                    <a:pt x="354088" y="11798"/>
                  </a:lnTo>
                  <a:lnTo>
                    <a:pt x="354088" y="23596"/>
                  </a:lnTo>
                  <a:lnTo>
                    <a:pt x="365874" y="23596"/>
                  </a:lnTo>
                  <a:lnTo>
                    <a:pt x="365874" y="11798"/>
                  </a:lnTo>
                  <a:close/>
                </a:path>
                <a:path w="626109" h="47625">
                  <a:moveTo>
                    <a:pt x="377685" y="23609"/>
                  </a:moveTo>
                  <a:lnTo>
                    <a:pt x="365899" y="23609"/>
                  </a:lnTo>
                  <a:lnTo>
                    <a:pt x="365899" y="35407"/>
                  </a:lnTo>
                  <a:lnTo>
                    <a:pt x="377685" y="35407"/>
                  </a:lnTo>
                  <a:lnTo>
                    <a:pt x="377685" y="23609"/>
                  </a:lnTo>
                  <a:close/>
                </a:path>
                <a:path w="626109" h="47625">
                  <a:moveTo>
                    <a:pt x="377685" y="0"/>
                  </a:moveTo>
                  <a:lnTo>
                    <a:pt x="365899" y="0"/>
                  </a:lnTo>
                  <a:lnTo>
                    <a:pt x="365899" y="11798"/>
                  </a:lnTo>
                  <a:lnTo>
                    <a:pt x="365899" y="23596"/>
                  </a:lnTo>
                  <a:lnTo>
                    <a:pt x="377685" y="23596"/>
                  </a:lnTo>
                  <a:lnTo>
                    <a:pt x="377685" y="11798"/>
                  </a:lnTo>
                  <a:lnTo>
                    <a:pt x="377685" y="0"/>
                  </a:lnTo>
                  <a:close/>
                </a:path>
                <a:path w="626109" h="47625">
                  <a:moveTo>
                    <a:pt x="389496" y="23609"/>
                  </a:moveTo>
                  <a:lnTo>
                    <a:pt x="377698" y="23609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close/>
                </a:path>
                <a:path w="626109" h="47625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77698" y="23596"/>
                  </a:lnTo>
                  <a:lnTo>
                    <a:pt x="389496" y="23596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26109" h="47625">
                  <a:moveTo>
                    <a:pt x="413092" y="23609"/>
                  </a:moveTo>
                  <a:lnTo>
                    <a:pt x="401307" y="23609"/>
                  </a:lnTo>
                  <a:lnTo>
                    <a:pt x="401307" y="35407"/>
                  </a:lnTo>
                  <a:lnTo>
                    <a:pt x="413092" y="35407"/>
                  </a:lnTo>
                  <a:lnTo>
                    <a:pt x="413092" y="23609"/>
                  </a:lnTo>
                  <a:close/>
                </a:path>
                <a:path w="626109" h="47625">
                  <a:moveTo>
                    <a:pt x="413092" y="11798"/>
                  </a:moveTo>
                  <a:lnTo>
                    <a:pt x="401307" y="11798"/>
                  </a:lnTo>
                  <a:lnTo>
                    <a:pt x="401307" y="23596"/>
                  </a:lnTo>
                  <a:lnTo>
                    <a:pt x="413092" y="23596"/>
                  </a:lnTo>
                  <a:lnTo>
                    <a:pt x="413092" y="11798"/>
                  </a:lnTo>
                  <a:close/>
                </a:path>
                <a:path w="626109" h="47625">
                  <a:moveTo>
                    <a:pt x="424903" y="0"/>
                  </a:moveTo>
                  <a:lnTo>
                    <a:pt x="413105" y="0"/>
                  </a:lnTo>
                  <a:lnTo>
                    <a:pt x="413105" y="11798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26109" h="47625">
                  <a:moveTo>
                    <a:pt x="436702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36702" y="11798"/>
                  </a:lnTo>
                  <a:lnTo>
                    <a:pt x="436702" y="0"/>
                  </a:lnTo>
                  <a:close/>
                </a:path>
                <a:path w="626109" h="47625">
                  <a:moveTo>
                    <a:pt x="460298" y="23609"/>
                  </a:moveTo>
                  <a:lnTo>
                    <a:pt x="448513" y="23609"/>
                  </a:lnTo>
                  <a:lnTo>
                    <a:pt x="448513" y="35407"/>
                  </a:lnTo>
                  <a:lnTo>
                    <a:pt x="460298" y="35407"/>
                  </a:lnTo>
                  <a:lnTo>
                    <a:pt x="460298" y="23609"/>
                  </a:lnTo>
                  <a:close/>
                </a:path>
                <a:path w="626109" h="47625">
                  <a:moveTo>
                    <a:pt x="460298" y="0"/>
                  </a:moveTo>
                  <a:lnTo>
                    <a:pt x="448513" y="0"/>
                  </a:lnTo>
                  <a:lnTo>
                    <a:pt x="436714" y="0"/>
                  </a:lnTo>
                  <a:lnTo>
                    <a:pt x="436714" y="11798"/>
                  </a:lnTo>
                  <a:lnTo>
                    <a:pt x="436714" y="23596"/>
                  </a:lnTo>
                  <a:lnTo>
                    <a:pt x="448513" y="23596"/>
                  </a:lnTo>
                  <a:lnTo>
                    <a:pt x="448513" y="11798"/>
                  </a:lnTo>
                  <a:lnTo>
                    <a:pt x="460298" y="11798"/>
                  </a:lnTo>
                  <a:lnTo>
                    <a:pt x="460298" y="0"/>
                  </a:lnTo>
                  <a:close/>
                </a:path>
                <a:path w="626109" h="47625">
                  <a:moveTo>
                    <a:pt x="472109" y="23609"/>
                  </a:moveTo>
                  <a:lnTo>
                    <a:pt x="460324" y="23609"/>
                  </a:lnTo>
                  <a:lnTo>
                    <a:pt x="460324" y="35407"/>
                  </a:lnTo>
                  <a:lnTo>
                    <a:pt x="472109" y="35407"/>
                  </a:lnTo>
                  <a:lnTo>
                    <a:pt x="472109" y="23609"/>
                  </a:lnTo>
                  <a:close/>
                </a:path>
                <a:path w="626109" h="47625">
                  <a:moveTo>
                    <a:pt x="472109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72109" y="11798"/>
                  </a:lnTo>
                  <a:lnTo>
                    <a:pt x="472109" y="0"/>
                  </a:lnTo>
                  <a:close/>
                </a:path>
                <a:path w="626109" h="47625">
                  <a:moveTo>
                    <a:pt x="483920" y="11798"/>
                  </a:moveTo>
                  <a:lnTo>
                    <a:pt x="472122" y="11798"/>
                  </a:lnTo>
                  <a:lnTo>
                    <a:pt x="472122" y="23596"/>
                  </a:lnTo>
                  <a:lnTo>
                    <a:pt x="483920" y="23596"/>
                  </a:lnTo>
                  <a:lnTo>
                    <a:pt x="483920" y="11798"/>
                  </a:lnTo>
                  <a:close/>
                </a:path>
                <a:path w="626109" h="47625">
                  <a:moveTo>
                    <a:pt x="519315" y="0"/>
                  </a:moveTo>
                  <a:lnTo>
                    <a:pt x="507530" y="0"/>
                  </a:lnTo>
                  <a:lnTo>
                    <a:pt x="495731" y="0"/>
                  </a:lnTo>
                  <a:lnTo>
                    <a:pt x="495731" y="11798"/>
                  </a:lnTo>
                  <a:lnTo>
                    <a:pt x="483933" y="11798"/>
                  </a:lnTo>
                  <a:lnTo>
                    <a:pt x="483933" y="23596"/>
                  </a:lnTo>
                  <a:lnTo>
                    <a:pt x="495731" y="23596"/>
                  </a:lnTo>
                  <a:lnTo>
                    <a:pt x="507530" y="23596"/>
                  </a:lnTo>
                  <a:lnTo>
                    <a:pt x="519315" y="23596"/>
                  </a:lnTo>
                  <a:lnTo>
                    <a:pt x="519315" y="11798"/>
                  </a:lnTo>
                  <a:lnTo>
                    <a:pt x="519315" y="0"/>
                  </a:lnTo>
                  <a:close/>
                </a:path>
                <a:path w="626109" h="47625">
                  <a:moveTo>
                    <a:pt x="531126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31126" y="11798"/>
                  </a:lnTo>
                  <a:lnTo>
                    <a:pt x="531126" y="0"/>
                  </a:lnTo>
                  <a:close/>
                </a:path>
                <a:path w="626109" h="47625">
                  <a:moveTo>
                    <a:pt x="542937" y="23609"/>
                  </a:moveTo>
                  <a:lnTo>
                    <a:pt x="531139" y="23609"/>
                  </a:lnTo>
                  <a:lnTo>
                    <a:pt x="531139" y="35407"/>
                  </a:lnTo>
                  <a:lnTo>
                    <a:pt x="542937" y="35407"/>
                  </a:lnTo>
                  <a:lnTo>
                    <a:pt x="542937" y="23609"/>
                  </a:lnTo>
                  <a:close/>
                </a:path>
                <a:path w="626109" h="47625">
                  <a:moveTo>
                    <a:pt x="542937" y="11798"/>
                  </a:moveTo>
                  <a:lnTo>
                    <a:pt x="531139" y="11798"/>
                  </a:lnTo>
                  <a:lnTo>
                    <a:pt x="531139" y="23596"/>
                  </a:lnTo>
                  <a:lnTo>
                    <a:pt x="542937" y="23596"/>
                  </a:lnTo>
                  <a:lnTo>
                    <a:pt x="542937" y="11798"/>
                  </a:lnTo>
                  <a:close/>
                </a:path>
                <a:path w="626109" h="47625">
                  <a:moveTo>
                    <a:pt x="554748" y="11798"/>
                  </a:move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54748" y="11798"/>
                  </a:lnTo>
                  <a:close/>
                </a:path>
                <a:path w="626109" h="47625">
                  <a:moveTo>
                    <a:pt x="566547" y="0"/>
                  </a:moveTo>
                  <a:lnTo>
                    <a:pt x="554748" y="0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66547" y="0"/>
                  </a:lnTo>
                  <a:close/>
                </a:path>
                <a:path w="626109" h="47625">
                  <a:moveTo>
                    <a:pt x="590143" y="11798"/>
                  </a:moveTo>
                  <a:lnTo>
                    <a:pt x="578345" y="11798"/>
                  </a:lnTo>
                  <a:lnTo>
                    <a:pt x="578345" y="23596"/>
                  </a:lnTo>
                  <a:lnTo>
                    <a:pt x="590143" y="23596"/>
                  </a:lnTo>
                  <a:lnTo>
                    <a:pt x="590143" y="11798"/>
                  </a:lnTo>
                  <a:close/>
                </a:path>
                <a:path w="626109" h="47625">
                  <a:moveTo>
                    <a:pt x="601941" y="0"/>
                  </a:moveTo>
                  <a:lnTo>
                    <a:pt x="590143" y="0"/>
                  </a:lnTo>
                  <a:lnTo>
                    <a:pt x="590143" y="11798"/>
                  </a:lnTo>
                  <a:lnTo>
                    <a:pt x="601941" y="11798"/>
                  </a:lnTo>
                  <a:lnTo>
                    <a:pt x="601941" y="0"/>
                  </a:lnTo>
                  <a:close/>
                </a:path>
                <a:path w="626109" h="47625">
                  <a:moveTo>
                    <a:pt x="625551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13765" y="23596"/>
                  </a:lnTo>
                  <a:lnTo>
                    <a:pt x="625551" y="23596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5958433" y="4925631"/>
              <a:ext cx="614045" cy="47625"/>
            </a:xfrm>
            <a:custGeom>
              <a:avLst/>
              <a:gdLst/>
              <a:ahLst/>
              <a:cxnLst/>
              <a:rect l="l" t="t" r="r" b="b"/>
              <a:pathLst>
                <a:path w="614045" h="47625">
                  <a:moveTo>
                    <a:pt x="11798" y="23609"/>
                  </a:move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11798" y="23609"/>
                  </a:lnTo>
                  <a:close/>
                </a:path>
                <a:path w="614045" h="47625">
                  <a:moveTo>
                    <a:pt x="23583" y="35407"/>
                  </a:moveTo>
                  <a:lnTo>
                    <a:pt x="11798" y="35407"/>
                  </a:lnTo>
                  <a:lnTo>
                    <a:pt x="11798" y="47205"/>
                  </a:lnTo>
                  <a:lnTo>
                    <a:pt x="23583" y="47205"/>
                  </a:lnTo>
                  <a:lnTo>
                    <a:pt x="23583" y="35407"/>
                  </a:lnTo>
                  <a:close/>
                </a:path>
                <a:path w="614045" h="47625">
                  <a:moveTo>
                    <a:pt x="23583" y="11811"/>
                  </a:moveTo>
                  <a:lnTo>
                    <a:pt x="11798" y="11811"/>
                  </a:lnTo>
                  <a:lnTo>
                    <a:pt x="11798" y="23609"/>
                  </a:lnTo>
                  <a:lnTo>
                    <a:pt x="23583" y="23609"/>
                  </a:lnTo>
                  <a:lnTo>
                    <a:pt x="23583" y="11811"/>
                  </a:lnTo>
                  <a:close/>
                </a:path>
                <a:path w="614045" h="47625">
                  <a:moveTo>
                    <a:pt x="35394" y="35407"/>
                  </a:moveTo>
                  <a:lnTo>
                    <a:pt x="23596" y="35407"/>
                  </a:lnTo>
                  <a:lnTo>
                    <a:pt x="23596" y="47205"/>
                  </a:lnTo>
                  <a:lnTo>
                    <a:pt x="35394" y="47205"/>
                  </a:lnTo>
                  <a:lnTo>
                    <a:pt x="35394" y="35407"/>
                  </a:lnTo>
                  <a:close/>
                </a:path>
                <a:path w="614045" h="47625">
                  <a:moveTo>
                    <a:pt x="35394" y="11811"/>
                  </a:moveTo>
                  <a:lnTo>
                    <a:pt x="23596" y="11811"/>
                  </a:lnTo>
                  <a:lnTo>
                    <a:pt x="23596" y="23609"/>
                  </a:lnTo>
                  <a:lnTo>
                    <a:pt x="35394" y="23609"/>
                  </a:lnTo>
                  <a:lnTo>
                    <a:pt x="35394" y="11811"/>
                  </a:lnTo>
                  <a:close/>
                </a:path>
                <a:path w="614045" h="47625">
                  <a:moveTo>
                    <a:pt x="47205" y="35407"/>
                  </a:moveTo>
                  <a:lnTo>
                    <a:pt x="35407" y="35407"/>
                  </a:lnTo>
                  <a:lnTo>
                    <a:pt x="35407" y="47205"/>
                  </a:lnTo>
                  <a:lnTo>
                    <a:pt x="47205" y="47205"/>
                  </a:lnTo>
                  <a:lnTo>
                    <a:pt x="47205" y="35407"/>
                  </a:lnTo>
                  <a:close/>
                </a:path>
                <a:path w="614045" h="47625">
                  <a:moveTo>
                    <a:pt x="58991" y="11811"/>
                  </a:moveTo>
                  <a:lnTo>
                    <a:pt x="47205" y="11811"/>
                  </a:lnTo>
                  <a:lnTo>
                    <a:pt x="47205" y="23609"/>
                  </a:lnTo>
                  <a:lnTo>
                    <a:pt x="58991" y="23609"/>
                  </a:lnTo>
                  <a:lnTo>
                    <a:pt x="58991" y="11811"/>
                  </a:lnTo>
                  <a:close/>
                </a:path>
                <a:path w="614045" h="47625">
                  <a:moveTo>
                    <a:pt x="94411" y="11811"/>
                  </a:moveTo>
                  <a:lnTo>
                    <a:pt x="82613" y="11811"/>
                  </a:lnTo>
                  <a:lnTo>
                    <a:pt x="70815" y="11811"/>
                  </a:lnTo>
                  <a:lnTo>
                    <a:pt x="59016" y="11811"/>
                  </a:lnTo>
                  <a:lnTo>
                    <a:pt x="59016" y="23609"/>
                  </a:lnTo>
                  <a:lnTo>
                    <a:pt x="70815" y="23609"/>
                  </a:lnTo>
                  <a:lnTo>
                    <a:pt x="82613" y="23609"/>
                  </a:lnTo>
                  <a:lnTo>
                    <a:pt x="94411" y="23609"/>
                  </a:lnTo>
                  <a:lnTo>
                    <a:pt x="94411" y="11811"/>
                  </a:lnTo>
                  <a:close/>
                </a:path>
                <a:path w="614045" h="47625">
                  <a:moveTo>
                    <a:pt x="118008" y="23609"/>
                  </a:moveTo>
                  <a:lnTo>
                    <a:pt x="106222" y="23609"/>
                  </a:lnTo>
                  <a:lnTo>
                    <a:pt x="106222" y="11811"/>
                  </a:lnTo>
                  <a:lnTo>
                    <a:pt x="94424" y="11811"/>
                  </a:ln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18008" y="35407"/>
                  </a:lnTo>
                  <a:lnTo>
                    <a:pt x="118008" y="23609"/>
                  </a:lnTo>
                  <a:close/>
                </a:path>
                <a:path w="614045" h="47625">
                  <a:moveTo>
                    <a:pt x="153416" y="23609"/>
                  </a:moveTo>
                  <a:lnTo>
                    <a:pt x="141630" y="23609"/>
                  </a:lnTo>
                  <a:lnTo>
                    <a:pt x="141630" y="35407"/>
                  </a:lnTo>
                  <a:lnTo>
                    <a:pt x="153416" y="35407"/>
                  </a:lnTo>
                  <a:lnTo>
                    <a:pt x="153416" y="23609"/>
                  </a:lnTo>
                  <a:close/>
                </a:path>
                <a:path w="614045" h="47625">
                  <a:moveTo>
                    <a:pt x="177025" y="11811"/>
                  </a:moveTo>
                  <a:lnTo>
                    <a:pt x="165239" y="11811"/>
                  </a:lnTo>
                  <a:lnTo>
                    <a:pt x="153441" y="11811"/>
                  </a:ln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lnTo>
                    <a:pt x="177025" y="11811"/>
                  </a:lnTo>
                  <a:close/>
                </a:path>
                <a:path w="614045" h="47625">
                  <a:moveTo>
                    <a:pt x="188836" y="11811"/>
                  </a:moveTo>
                  <a:lnTo>
                    <a:pt x="177038" y="11811"/>
                  </a:lnTo>
                  <a:lnTo>
                    <a:pt x="177038" y="23609"/>
                  </a:lnTo>
                  <a:lnTo>
                    <a:pt x="188836" y="23609"/>
                  </a:lnTo>
                  <a:lnTo>
                    <a:pt x="188836" y="11811"/>
                  </a:lnTo>
                  <a:close/>
                </a:path>
                <a:path w="614045" h="47625">
                  <a:moveTo>
                    <a:pt x="212432" y="11811"/>
                  </a:moveTo>
                  <a:lnTo>
                    <a:pt x="200647" y="11811"/>
                  </a:lnTo>
                  <a:lnTo>
                    <a:pt x="200647" y="23609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lnTo>
                    <a:pt x="212432" y="11811"/>
                  </a:lnTo>
                  <a:close/>
                </a:path>
                <a:path w="614045" h="47625">
                  <a:moveTo>
                    <a:pt x="224243" y="11811"/>
                  </a:moveTo>
                  <a:lnTo>
                    <a:pt x="212458" y="11811"/>
                  </a:lnTo>
                  <a:lnTo>
                    <a:pt x="212458" y="23609"/>
                  </a:lnTo>
                  <a:lnTo>
                    <a:pt x="224243" y="23609"/>
                  </a:lnTo>
                  <a:lnTo>
                    <a:pt x="224243" y="11811"/>
                  </a:lnTo>
                  <a:close/>
                </a:path>
                <a:path w="614045" h="47625">
                  <a:moveTo>
                    <a:pt x="224243" y="0"/>
                  </a:moveTo>
                  <a:lnTo>
                    <a:pt x="212458" y="0"/>
                  </a:lnTo>
                  <a:lnTo>
                    <a:pt x="212458" y="11798"/>
                  </a:lnTo>
                  <a:lnTo>
                    <a:pt x="224243" y="11798"/>
                  </a:lnTo>
                  <a:lnTo>
                    <a:pt x="224243" y="0"/>
                  </a:lnTo>
                  <a:close/>
                </a:path>
                <a:path w="614045" h="47625">
                  <a:moveTo>
                    <a:pt x="236054" y="23609"/>
                  </a:move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36054" y="23609"/>
                  </a:lnTo>
                  <a:close/>
                </a:path>
                <a:path w="614045" h="47625">
                  <a:moveTo>
                    <a:pt x="236054" y="0"/>
                  </a:moveTo>
                  <a:lnTo>
                    <a:pt x="224256" y="0"/>
                  </a:lnTo>
                  <a:lnTo>
                    <a:pt x="224256" y="11798"/>
                  </a:lnTo>
                  <a:lnTo>
                    <a:pt x="236054" y="11798"/>
                  </a:lnTo>
                  <a:lnTo>
                    <a:pt x="236054" y="0"/>
                  </a:lnTo>
                  <a:close/>
                </a:path>
                <a:path w="614045" h="47625">
                  <a:moveTo>
                    <a:pt x="247840" y="11811"/>
                  </a:moveTo>
                  <a:lnTo>
                    <a:pt x="236054" y="11811"/>
                  </a:lnTo>
                  <a:lnTo>
                    <a:pt x="236054" y="23609"/>
                  </a:lnTo>
                  <a:lnTo>
                    <a:pt x="247840" y="23609"/>
                  </a:lnTo>
                  <a:lnTo>
                    <a:pt x="247840" y="11811"/>
                  </a:lnTo>
                  <a:close/>
                </a:path>
                <a:path w="614045" h="47625">
                  <a:moveTo>
                    <a:pt x="271449" y="11811"/>
                  </a:moveTo>
                  <a:lnTo>
                    <a:pt x="259664" y="11811"/>
                  </a:lnTo>
                  <a:lnTo>
                    <a:pt x="259664" y="23609"/>
                  </a:lnTo>
                  <a:lnTo>
                    <a:pt x="259664" y="35407"/>
                  </a:lnTo>
                  <a:lnTo>
                    <a:pt x="271449" y="35407"/>
                  </a:lnTo>
                  <a:lnTo>
                    <a:pt x="271449" y="23609"/>
                  </a:lnTo>
                  <a:lnTo>
                    <a:pt x="271449" y="11811"/>
                  </a:lnTo>
                  <a:close/>
                </a:path>
                <a:path w="614045" h="47625">
                  <a:moveTo>
                    <a:pt x="283260" y="0"/>
                  </a:moveTo>
                  <a:lnTo>
                    <a:pt x="271475" y="0"/>
                  </a:lnTo>
                  <a:lnTo>
                    <a:pt x="271475" y="11798"/>
                  </a:lnTo>
                  <a:lnTo>
                    <a:pt x="283260" y="11798"/>
                  </a:lnTo>
                  <a:lnTo>
                    <a:pt x="283260" y="0"/>
                  </a:lnTo>
                  <a:close/>
                </a:path>
                <a:path w="614045" h="47625">
                  <a:moveTo>
                    <a:pt x="306857" y="11811"/>
                  </a:moveTo>
                  <a:lnTo>
                    <a:pt x="295071" y="11811"/>
                  </a:lnTo>
                  <a:lnTo>
                    <a:pt x="295071" y="23609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lnTo>
                    <a:pt x="306857" y="11811"/>
                  </a:lnTo>
                  <a:close/>
                </a:path>
                <a:path w="614045" h="47625">
                  <a:moveTo>
                    <a:pt x="306857" y="0"/>
                  </a:moveTo>
                  <a:lnTo>
                    <a:pt x="295071" y="0"/>
                  </a:lnTo>
                  <a:lnTo>
                    <a:pt x="283273" y="0"/>
                  </a:lnTo>
                  <a:lnTo>
                    <a:pt x="283273" y="11798"/>
                  </a:lnTo>
                  <a:lnTo>
                    <a:pt x="295071" y="11798"/>
                  </a:lnTo>
                  <a:lnTo>
                    <a:pt x="306857" y="11798"/>
                  </a:lnTo>
                  <a:lnTo>
                    <a:pt x="306857" y="0"/>
                  </a:lnTo>
                  <a:close/>
                </a:path>
                <a:path w="614045" h="47625">
                  <a:moveTo>
                    <a:pt x="318668" y="23609"/>
                  </a:moveTo>
                  <a:lnTo>
                    <a:pt x="306882" y="23609"/>
                  </a:lnTo>
                  <a:lnTo>
                    <a:pt x="306882" y="35407"/>
                  </a:lnTo>
                  <a:lnTo>
                    <a:pt x="318668" y="35407"/>
                  </a:lnTo>
                  <a:lnTo>
                    <a:pt x="318668" y="23609"/>
                  </a:lnTo>
                  <a:close/>
                </a:path>
                <a:path w="614045" h="47625">
                  <a:moveTo>
                    <a:pt x="330479" y="0"/>
                  </a:moveTo>
                  <a:lnTo>
                    <a:pt x="318681" y="0"/>
                  </a:lnTo>
                  <a:lnTo>
                    <a:pt x="318681" y="11798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14045" h="47625">
                  <a:moveTo>
                    <a:pt x="354088" y="11811"/>
                  </a:moveTo>
                  <a:lnTo>
                    <a:pt x="342290" y="11811"/>
                  </a:lnTo>
                  <a:lnTo>
                    <a:pt x="342290" y="23609"/>
                  </a:lnTo>
                  <a:lnTo>
                    <a:pt x="354088" y="23609"/>
                  </a:lnTo>
                  <a:lnTo>
                    <a:pt x="354088" y="11811"/>
                  </a:lnTo>
                  <a:close/>
                </a:path>
                <a:path w="614045" h="47625">
                  <a:moveTo>
                    <a:pt x="354088" y="0"/>
                  </a:moveTo>
                  <a:lnTo>
                    <a:pt x="342290" y="0"/>
                  </a:lnTo>
                  <a:lnTo>
                    <a:pt x="342290" y="11798"/>
                  </a:lnTo>
                  <a:lnTo>
                    <a:pt x="354088" y="11798"/>
                  </a:lnTo>
                  <a:lnTo>
                    <a:pt x="354088" y="0"/>
                  </a:lnTo>
                  <a:close/>
                </a:path>
                <a:path w="614045" h="47625">
                  <a:moveTo>
                    <a:pt x="365874" y="23609"/>
                  </a:moveTo>
                  <a:lnTo>
                    <a:pt x="354088" y="23609"/>
                  </a:lnTo>
                  <a:lnTo>
                    <a:pt x="354088" y="35407"/>
                  </a:lnTo>
                  <a:lnTo>
                    <a:pt x="365874" y="35407"/>
                  </a:lnTo>
                  <a:lnTo>
                    <a:pt x="365874" y="23609"/>
                  </a:lnTo>
                  <a:close/>
                </a:path>
                <a:path w="614045" h="47625">
                  <a:moveTo>
                    <a:pt x="377685" y="11811"/>
                  </a:moveTo>
                  <a:lnTo>
                    <a:pt x="365899" y="11811"/>
                  </a:lnTo>
                  <a:lnTo>
                    <a:pt x="365899" y="23609"/>
                  </a:lnTo>
                  <a:lnTo>
                    <a:pt x="377685" y="23609"/>
                  </a:lnTo>
                  <a:lnTo>
                    <a:pt x="377685" y="11811"/>
                  </a:lnTo>
                  <a:close/>
                </a:path>
                <a:path w="614045" h="47625">
                  <a:moveTo>
                    <a:pt x="377685" y="0"/>
                  </a:moveTo>
                  <a:lnTo>
                    <a:pt x="365899" y="0"/>
                  </a:lnTo>
                  <a:lnTo>
                    <a:pt x="365899" y="11798"/>
                  </a:lnTo>
                  <a:lnTo>
                    <a:pt x="377685" y="11798"/>
                  </a:lnTo>
                  <a:lnTo>
                    <a:pt x="377685" y="0"/>
                  </a:lnTo>
                  <a:close/>
                </a:path>
                <a:path w="614045" h="47625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14045" h="47625">
                  <a:moveTo>
                    <a:pt x="401307" y="0"/>
                  </a:move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01307" y="0"/>
                  </a:lnTo>
                  <a:close/>
                </a:path>
                <a:path w="614045" h="47625">
                  <a:moveTo>
                    <a:pt x="413092" y="23609"/>
                  </a:moveTo>
                  <a:lnTo>
                    <a:pt x="401307" y="23609"/>
                  </a:lnTo>
                  <a:lnTo>
                    <a:pt x="401307" y="11811"/>
                  </a:lnTo>
                  <a:lnTo>
                    <a:pt x="389509" y="11811"/>
                  </a:ln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13092" y="35407"/>
                  </a:lnTo>
                  <a:lnTo>
                    <a:pt x="413092" y="23609"/>
                  </a:lnTo>
                  <a:close/>
                </a:path>
                <a:path w="614045" h="47625">
                  <a:moveTo>
                    <a:pt x="424903" y="11811"/>
                  </a:moveTo>
                  <a:lnTo>
                    <a:pt x="413105" y="11811"/>
                  </a:lnTo>
                  <a:lnTo>
                    <a:pt x="413105" y="23609"/>
                  </a:lnTo>
                  <a:lnTo>
                    <a:pt x="424903" y="23609"/>
                  </a:lnTo>
                  <a:lnTo>
                    <a:pt x="424903" y="11811"/>
                  </a:lnTo>
                  <a:close/>
                </a:path>
                <a:path w="614045" h="47625">
                  <a:moveTo>
                    <a:pt x="436702" y="11811"/>
                  </a:moveTo>
                  <a:lnTo>
                    <a:pt x="424916" y="11811"/>
                  </a:lnTo>
                  <a:lnTo>
                    <a:pt x="424916" y="23609"/>
                  </a:lnTo>
                  <a:lnTo>
                    <a:pt x="424916" y="35407"/>
                  </a:lnTo>
                  <a:lnTo>
                    <a:pt x="436702" y="35407"/>
                  </a:lnTo>
                  <a:lnTo>
                    <a:pt x="436702" y="23609"/>
                  </a:lnTo>
                  <a:lnTo>
                    <a:pt x="436702" y="11811"/>
                  </a:lnTo>
                  <a:close/>
                </a:path>
                <a:path w="614045" h="47625">
                  <a:moveTo>
                    <a:pt x="448513" y="23609"/>
                  </a:moveTo>
                  <a:lnTo>
                    <a:pt x="436714" y="23609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48513" y="23609"/>
                  </a:lnTo>
                  <a:close/>
                </a:path>
                <a:path w="614045" h="47625">
                  <a:moveTo>
                    <a:pt x="460298" y="11811"/>
                  </a:moveTo>
                  <a:lnTo>
                    <a:pt x="448513" y="11811"/>
                  </a:lnTo>
                  <a:lnTo>
                    <a:pt x="448513" y="23609"/>
                  </a:lnTo>
                  <a:lnTo>
                    <a:pt x="460298" y="23609"/>
                  </a:lnTo>
                  <a:lnTo>
                    <a:pt x="460298" y="11811"/>
                  </a:lnTo>
                  <a:close/>
                </a:path>
                <a:path w="614045" h="47625">
                  <a:moveTo>
                    <a:pt x="472109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72109" y="11798"/>
                  </a:lnTo>
                  <a:lnTo>
                    <a:pt x="472109" y="0"/>
                  </a:lnTo>
                  <a:close/>
                </a:path>
                <a:path w="614045" h="47625">
                  <a:moveTo>
                    <a:pt x="483920" y="23609"/>
                  </a:moveTo>
                  <a:lnTo>
                    <a:pt x="472122" y="23609"/>
                  </a:lnTo>
                  <a:lnTo>
                    <a:pt x="472122" y="35407"/>
                  </a:lnTo>
                  <a:lnTo>
                    <a:pt x="483920" y="35407"/>
                  </a:lnTo>
                  <a:lnTo>
                    <a:pt x="483920" y="23609"/>
                  </a:lnTo>
                  <a:close/>
                </a:path>
                <a:path w="614045" h="47625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14045" h="47625">
                  <a:moveTo>
                    <a:pt x="495731" y="11811"/>
                  </a:moveTo>
                  <a:lnTo>
                    <a:pt x="483933" y="11811"/>
                  </a:lnTo>
                  <a:lnTo>
                    <a:pt x="483933" y="23609"/>
                  </a:lnTo>
                  <a:lnTo>
                    <a:pt x="495731" y="23609"/>
                  </a:lnTo>
                  <a:lnTo>
                    <a:pt x="495731" y="11811"/>
                  </a:lnTo>
                  <a:close/>
                </a:path>
                <a:path w="614045" h="47625">
                  <a:moveTo>
                    <a:pt x="495731" y="0"/>
                  </a:move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495731" y="0"/>
                  </a:lnTo>
                  <a:close/>
                </a:path>
                <a:path w="614045" h="47625">
                  <a:moveTo>
                    <a:pt x="519315" y="11811"/>
                  </a:moveTo>
                  <a:lnTo>
                    <a:pt x="507530" y="11811"/>
                  </a:lnTo>
                  <a:lnTo>
                    <a:pt x="507530" y="23609"/>
                  </a:lnTo>
                  <a:lnTo>
                    <a:pt x="519315" y="23609"/>
                  </a:lnTo>
                  <a:lnTo>
                    <a:pt x="519315" y="11811"/>
                  </a:lnTo>
                  <a:close/>
                </a:path>
                <a:path w="614045" h="47625">
                  <a:moveTo>
                    <a:pt x="531126" y="11811"/>
                  </a:moveTo>
                  <a:lnTo>
                    <a:pt x="519341" y="11811"/>
                  </a:lnTo>
                  <a:lnTo>
                    <a:pt x="519341" y="23609"/>
                  </a:lnTo>
                  <a:lnTo>
                    <a:pt x="531126" y="23609"/>
                  </a:lnTo>
                  <a:lnTo>
                    <a:pt x="531126" y="11811"/>
                  </a:lnTo>
                  <a:close/>
                </a:path>
                <a:path w="614045" h="47625">
                  <a:moveTo>
                    <a:pt x="542937" y="11811"/>
                  </a:moveTo>
                  <a:lnTo>
                    <a:pt x="531139" y="11811"/>
                  </a:lnTo>
                  <a:lnTo>
                    <a:pt x="531139" y="23609"/>
                  </a:lnTo>
                  <a:lnTo>
                    <a:pt x="542937" y="23609"/>
                  </a:lnTo>
                  <a:lnTo>
                    <a:pt x="542937" y="11811"/>
                  </a:lnTo>
                  <a:close/>
                </a:path>
                <a:path w="614045" h="47625">
                  <a:moveTo>
                    <a:pt x="542937" y="0"/>
                  </a:moveTo>
                  <a:lnTo>
                    <a:pt x="531139" y="0"/>
                  </a:lnTo>
                  <a:lnTo>
                    <a:pt x="531139" y="11798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14045" h="47625">
                  <a:moveTo>
                    <a:pt x="554748" y="0"/>
                  </a:move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54748" y="0"/>
                  </a:lnTo>
                  <a:close/>
                </a:path>
                <a:path w="614045" h="47625">
                  <a:moveTo>
                    <a:pt x="601941" y="23609"/>
                  </a:moveTo>
                  <a:lnTo>
                    <a:pt x="590143" y="23609"/>
                  </a:lnTo>
                  <a:lnTo>
                    <a:pt x="590143" y="11811"/>
                  </a:lnTo>
                  <a:lnTo>
                    <a:pt x="578345" y="11811"/>
                  </a:lnTo>
                  <a:lnTo>
                    <a:pt x="566547" y="11811"/>
                  </a:lnTo>
                  <a:lnTo>
                    <a:pt x="554748" y="11811"/>
                  </a:lnTo>
                  <a:lnTo>
                    <a:pt x="542950" y="11811"/>
                  </a:lnTo>
                  <a:lnTo>
                    <a:pt x="542950" y="23609"/>
                  </a:lnTo>
                  <a:lnTo>
                    <a:pt x="542950" y="35407"/>
                  </a:lnTo>
                  <a:lnTo>
                    <a:pt x="554748" y="35407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90143" y="35407"/>
                  </a:lnTo>
                  <a:lnTo>
                    <a:pt x="601941" y="35407"/>
                  </a:lnTo>
                  <a:lnTo>
                    <a:pt x="601941" y="23609"/>
                  </a:lnTo>
                  <a:close/>
                </a:path>
                <a:path w="614045" h="47625">
                  <a:moveTo>
                    <a:pt x="601941" y="0"/>
                  </a:moveTo>
                  <a:lnTo>
                    <a:pt x="590143" y="0"/>
                  </a:lnTo>
                  <a:lnTo>
                    <a:pt x="590143" y="11798"/>
                  </a:lnTo>
                  <a:lnTo>
                    <a:pt x="601941" y="11798"/>
                  </a:lnTo>
                  <a:lnTo>
                    <a:pt x="601941" y="0"/>
                  </a:lnTo>
                  <a:close/>
                </a:path>
                <a:path w="614045" h="47625">
                  <a:moveTo>
                    <a:pt x="613765" y="23609"/>
                  </a:moveTo>
                  <a:lnTo>
                    <a:pt x="601967" y="23609"/>
                  </a:lnTo>
                  <a:lnTo>
                    <a:pt x="601967" y="35407"/>
                  </a:lnTo>
                  <a:lnTo>
                    <a:pt x="613765" y="35407"/>
                  </a:lnTo>
                  <a:lnTo>
                    <a:pt x="613765" y="2360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5958433" y="4961038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09" h="35560">
                  <a:moveTo>
                    <a:pt x="11798" y="11811"/>
                  </a:moveTo>
                  <a:lnTo>
                    <a:pt x="0" y="11811"/>
                  </a:lnTo>
                  <a:lnTo>
                    <a:pt x="0" y="23609"/>
                  </a:lnTo>
                  <a:lnTo>
                    <a:pt x="11798" y="23609"/>
                  </a:lnTo>
                  <a:lnTo>
                    <a:pt x="11798" y="11811"/>
                  </a:lnTo>
                  <a:close/>
                </a:path>
                <a:path w="626109" h="35560">
                  <a:moveTo>
                    <a:pt x="23583" y="23609"/>
                  </a:moveTo>
                  <a:lnTo>
                    <a:pt x="11798" y="23609"/>
                  </a:lnTo>
                  <a:lnTo>
                    <a:pt x="11798" y="35407"/>
                  </a:lnTo>
                  <a:lnTo>
                    <a:pt x="23583" y="35407"/>
                  </a:lnTo>
                  <a:lnTo>
                    <a:pt x="23583" y="23609"/>
                  </a:lnTo>
                  <a:close/>
                </a:path>
                <a:path w="626109" h="35560">
                  <a:moveTo>
                    <a:pt x="35394" y="11811"/>
                  </a:moveTo>
                  <a:lnTo>
                    <a:pt x="23596" y="11811"/>
                  </a:lnTo>
                  <a:lnTo>
                    <a:pt x="23596" y="23609"/>
                  </a:lnTo>
                  <a:lnTo>
                    <a:pt x="35394" y="23609"/>
                  </a:lnTo>
                  <a:lnTo>
                    <a:pt x="35394" y="11811"/>
                  </a:lnTo>
                  <a:close/>
                </a:path>
                <a:path w="626109" h="35560">
                  <a:moveTo>
                    <a:pt x="47205" y="11811"/>
                  </a:moveTo>
                  <a:lnTo>
                    <a:pt x="35407" y="11811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47205" y="23609"/>
                  </a:lnTo>
                  <a:lnTo>
                    <a:pt x="47205" y="11811"/>
                  </a:lnTo>
                  <a:close/>
                </a:path>
                <a:path w="626109" h="35560">
                  <a:moveTo>
                    <a:pt x="58991" y="0"/>
                  </a:moveTo>
                  <a:lnTo>
                    <a:pt x="47205" y="0"/>
                  </a:lnTo>
                  <a:lnTo>
                    <a:pt x="35407" y="0"/>
                  </a:lnTo>
                  <a:lnTo>
                    <a:pt x="35407" y="11798"/>
                  </a:lnTo>
                  <a:lnTo>
                    <a:pt x="47205" y="11798"/>
                  </a:lnTo>
                  <a:lnTo>
                    <a:pt x="58991" y="11798"/>
                  </a:lnTo>
                  <a:lnTo>
                    <a:pt x="58991" y="0"/>
                  </a:lnTo>
                  <a:close/>
                </a:path>
                <a:path w="626109" h="35560">
                  <a:moveTo>
                    <a:pt x="70815" y="11811"/>
                  </a:moveTo>
                  <a:lnTo>
                    <a:pt x="59016" y="11811"/>
                  </a:lnTo>
                  <a:lnTo>
                    <a:pt x="59016" y="23609"/>
                  </a:lnTo>
                  <a:lnTo>
                    <a:pt x="70815" y="23609"/>
                  </a:lnTo>
                  <a:lnTo>
                    <a:pt x="70815" y="11811"/>
                  </a:lnTo>
                  <a:close/>
                </a:path>
                <a:path w="626109" h="35560">
                  <a:moveTo>
                    <a:pt x="82613" y="23609"/>
                  </a:moveTo>
                  <a:lnTo>
                    <a:pt x="70815" y="23609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09"/>
                  </a:lnTo>
                  <a:close/>
                </a:path>
                <a:path w="626109" h="35560">
                  <a:moveTo>
                    <a:pt x="94411" y="11811"/>
                  </a:moveTo>
                  <a:lnTo>
                    <a:pt x="82613" y="11811"/>
                  </a:lnTo>
                  <a:lnTo>
                    <a:pt x="82613" y="23609"/>
                  </a:lnTo>
                  <a:lnTo>
                    <a:pt x="94411" y="23609"/>
                  </a:lnTo>
                  <a:lnTo>
                    <a:pt x="94411" y="11811"/>
                  </a:lnTo>
                  <a:close/>
                </a:path>
                <a:path w="626109" h="35560">
                  <a:moveTo>
                    <a:pt x="94411" y="0"/>
                  </a:moveTo>
                  <a:lnTo>
                    <a:pt x="82613" y="0"/>
                  </a:lnTo>
                  <a:lnTo>
                    <a:pt x="70815" y="0"/>
                  </a:lnTo>
                  <a:lnTo>
                    <a:pt x="70815" y="11798"/>
                  </a:lnTo>
                  <a:lnTo>
                    <a:pt x="82613" y="11798"/>
                  </a:lnTo>
                  <a:lnTo>
                    <a:pt x="94411" y="11798"/>
                  </a:lnTo>
                  <a:lnTo>
                    <a:pt x="94411" y="0"/>
                  </a:lnTo>
                  <a:close/>
                </a:path>
                <a:path w="626109" h="35560">
                  <a:moveTo>
                    <a:pt x="106222" y="11811"/>
                  </a:moveTo>
                  <a:lnTo>
                    <a:pt x="94424" y="11811"/>
                  </a:lnTo>
                  <a:lnTo>
                    <a:pt x="94424" y="23609"/>
                  </a:lnTo>
                  <a:lnTo>
                    <a:pt x="106222" y="23609"/>
                  </a:lnTo>
                  <a:lnTo>
                    <a:pt x="106222" y="11811"/>
                  </a:lnTo>
                  <a:close/>
                </a:path>
                <a:path w="626109" h="35560">
                  <a:moveTo>
                    <a:pt x="118008" y="23609"/>
                  </a:moveTo>
                  <a:lnTo>
                    <a:pt x="106222" y="23609"/>
                  </a:lnTo>
                  <a:lnTo>
                    <a:pt x="106222" y="35407"/>
                  </a:lnTo>
                  <a:lnTo>
                    <a:pt x="118008" y="35407"/>
                  </a:lnTo>
                  <a:lnTo>
                    <a:pt x="118008" y="23609"/>
                  </a:lnTo>
                  <a:close/>
                </a:path>
                <a:path w="626109" h="35560">
                  <a:moveTo>
                    <a:pt x="118008" y="0"/>
                  </a:moveTo>
                  <a:lnTo>
                    <a:pt x="106222" y="0"/>
                  </a:lnTo>
                  <a:lnTo>
                    <a:pt x="106222" y="11798"/>
                  </a:lnTo>
                  <a:lnTo>
                    <a:pt x="118008" y="11798"/>
                  </a:lnTo>
                  <a:lnTo>
                    <a:pt x="118008" y="0"/>
                  </a:lnTo>
                  <a:close/>
                </a:path>
                <a:path w="626109" h="35560">
                  <a:moveTo>
                    <a:pt x="129819" y="11811"/>
                  </a:moveTo>
                  <a:lnTo>
                    <a:pt x="118021" y="11811"/>
                  </a:lnTo>
                  <a:lnTo>
                    <a:pt x="118021" y="23609"/>
                  </a:lnTo>
                  <a:lnTo>
                    <a:pt x="129819" y="23609"/>
                  </a:lnTo>
                  <a:lnTo>
                    <a:pt x="129819" y="11811"/>
                  </a:lnTo>
                  <a:close/>
                </a:path>
                <a:path w="626109" h="35560">
                  <a:moveTo>
                    <a:pt x="129819" y="0"/>
                  </a:moveTo>
                  <a:lnTo>
                    <a:pt x="118021" y="0"/>
                  </a:lnTo>
                  <a:lnTo>
                    <a:pt x="118021" y="11798"/>
                  </a:lnTo>
                  <a:lnTo>
                    <a:pt x="129819" y="11798"/>
                  </a:lnTo>
                  <a:lnTo>
                    <a:pt x="129819" y="0"/>
                  </a:lnTo>
                  <a:close/>
                </a:path>
                <a:path w="626109" h="35560">
                  <a:moveTo>
                    <a:pt x="141630" y="11811"/>
                  </a:moveTo>
                  <a:lnTo>
                    <a:pt x="129832" y="11811"/>
                  </a:lnTo>
                  <a:lnTo>
                    <a:pt x="129832" y="23609"/>
                  </a:lnTo>
                  <a:lnTo>
                    <a:pt x="141630" y="23609"/>
                  </a:lnTo>
                  <a:lnTo>
                    <a:pt x="141630" y="11811"/>
                  </a:lnTo>
                  <a:close/>
                </a:path>
                <a:path w="626109" h="35560">
                  <a:moveTo>
                    <a:pt x="153416" y="0"/>
                  </a:moveTo>
                  <a:lnTo>
                    <a:pt x="141630" y="0"/>
                  </a:lnTo>
                  <a:lnTo>
                    <a:pt x="129832" y="0"/>
                  </a:lnTo>
                  <a:lnTo>
                    <a:pt x="129832" y="11798"/>
                  </a:lnTo>
                  <a:lnTo>
                    <a:pt x="141630" y="11798"/>
                  </a:lnTo>
                  <a:lnTo>
                    <a:pt x="153416" y="11798"/>
                  </a:lnTo>
                  <a:lnTo>
                    <a:pt x="153416" y="0"/>
                  </a:lnTo>
                  <a:close/>
                </a:path>
                <a:path w="626109" h="35560">
                  <a:moveTo>
                    <a:pt x="177025" y="11811"/>
                  </a:moveTo>
                  <a:lnTo>
                    <a:pt x="165239" y="11811"/>
                  </a:lnTo>
                  <a:lnTo>
                    <a:pt x="153441" y="11811"/>
                  </a:lnTo>
                  <a:lnTo>
                    <a:pt x="153441" y="23609"/>
                  </a:lnTo>
                  <a:lnTo>
                    <a:pt x="165239" y="23609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lnTo>
                    <a:pt x="177025" y="11811"/>
                  </a:lnTo>
                  <a:close/>
                </a:path>
                <a:path w="626109" h="35560">
                  <a:moveTo>
                    <a:pt x="212432" y="11811"/>
                  </a:moveTo>
                  <a:lnTo>
                    <a:pt x="200647" y="11811"/>
                  </a:lnTo>
                  <a:lnTo>
                    <a:pt x="200647" y="23609"/>
                  </a:ln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lnTo>
                    <a:pt x="212432" y="11811"/>
                  </a:lnTo>
                  <a:close/>
                </a:path>
                <a:path w="626109" h="35560">
                  <a:moveTo>
                    <a:pt x="212432" y="0"/>
                  </a:moveTo>
                  <a:lnTo>
                    <a:pt x="200647" y="0"/>
                  </a:lnTo>
                  <a:lnTo>
                    <a:pt x="188849" y="0"/>
                  </a:lnTo>
                  <a:lnTo>
                    <a:pt x="188849" y="11798"/>
                  </a:lnTo>
                  <a:lnTo>
                    <a:pt x="200647" y="11798"/>
                  </a:lnTo>
                  <a:lnTo>
                    <a:pt x="212432" y="11798"/>
                  </a:lnTo>
                  <a:lnTo>
                    <a:pt x="212432" y="0"/>
                  </a:lnTo>
                  <a:close/>
                </a:path>
                <a:path w="626109" h="35560">
                  <a:moveTo>
                    <a:pt x="224243" y="23609"/>
                  </a:move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close/>
                </a:path>
                <a:path w="626109" h="35560">
                  <a:moveTo>
                    <a:pt x="224243" y="0"/>
                  </a:moveTo>
                  <a:lnTo>
                    <a:pt x="212458" y="0"/>
                  </a:lnTo>
                  <a:lnTo>
                    <a:pt x="212458" y="11798"/>
                  </a:lnTo>
                  <a:lnTo>
                    <a:pt x="224243" y="11798"/>
                  </a:lnTo>
                  <a:lnTo>
                    <a:pt x="224243" y="0"/>
                  </a:lnTo>
                  <a:close/>
                </a:path>
                <a:path w="626109" h="35560">
                  <a:moveTo>
                    <a:pt x="247840" y="23609"/>
                  </a:moveTo>
                  <a:lnTo>
                    <a:pt x="236054" y="23609"/>
                  </a:lnTo>
                  <a:lnTo>
                    <a:pt x="236054" y="11811"/>
                  </a:lnTo>
                  <a:lnTo>
                    <a:pt x="224256" y="11811"/>
                  </a:ln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47840" y="35407"/>
                  </a:lnTo>
                  <a:lnTo>
                    <a:pt x="247840" y="23609"/>
                  </a:lnTo>
                  <a:close/>
                </a:path>
                <a:path w="626109" h="35560">
                  <a:moveTo>
                    <a:pt x="259664" y="11811"/>
                  </a:moveTo>
                  <a:lnTo>
                    <a:pt x="247865" y="11811"/>
                  </a:lnTo>
                  <a:lnTo>
                    <a:pt x="247865" y="23609"/>
                  </a:lnTo>
                  <a:lnTo>
                    <a:pt x="259664" y="23609"/>
                  </a:lnTo>
                  <a:lnTo>
                    <a:pt x="259664" y="11811"/>
                  </a:lnTo>
                  <a:close/>
                </a:path>
                <a:path w="626109" h="35560">
                  <a:moveTo>
                    <a:pt x="259664" y="0"/>
                  </a:moveTo>
                  <a:lnTo>
                    <a:pt x="247865" y="0"/>
                  </a:lnTo>
                  <a:lnTo>
                    <a:pt x="247865" y="11798"/>
                  </a:lnTo>
                  <a:lnTo>
                    <a:pt x="259664" y="11798"/>
                  </a:lnTo>
                  <a:lnTo>
                    <a:pt x="259664" y="0"/>
                  </a:lnTo>
                  <a:close/>
                </a:path>
                <a:path w="626109" h="35560">
                  <a:moveTo>
                    <a:pt x="283260" y="11811"/>
                  </a:moveTo>
                  <a:lnTo>
                    <a:pt x="271475" y="11811"/>
                  </a:lnTo>
                  <a:lnTo>
                    <a:pt x="271475" y="23609"/>
                  </a:lnTo>
                  <a:lnTo>
                    <a:pt x="271475" y="35407"/>
                  </a:lnTo>
                  <a:lnTo>
                    <a:pt x="283260" y="35407"/>
                  </a:lnTo>
                  <a:lnTo>
                    <a:pt x="283260" y="23609"/>
                  </a:lnTo>
                  <a:lnTo>
                    <a:pt x="283260" y="11811"/>
                  </a:lnTo>
                  <a:close/>
                </a:path>
                <a:path w="626109" h="35560">
                  <a:moveTo>
                    <a:pt x="283260" y="0"/>
                  </a:moveTo>
                  <a:lnTo>
                    <a:pt x="271475" y="0"/>
                  </a:lnTo>
                  <a:lnTo>
                    <a:pt x="271475" y="11798"/>
                  </a:lnTo>
                  <a:lnTo>
                    <a:pt x="283260" y="11798"/>
                  </a:lnTo>
                  <a:lnTo>
                    <a:pt x="283260" y="0"/>
                  </a:lnTo>
                  <a:close/>
                </a:path>
                <a:path w="626109" h="35560">
                  <a:moveTo>
                    <a:pt x="306857" y="23609"/>
                  </a:moveTo>
                  <a:lnTo>
                    <a:pt x="295071" y="23609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close/>
                </a:path>
                <a:path w="626109" h="35560">
                  <a:moveTo>
                    <a:pt x="306857" y="0"/>
                  </a:moveTo>
                  <a:lnTo>
                    <a:pt x="295071" y="0"/>
                  </a:lnTo>
                  <a:lnTo>
                    <a:pt x="283273" y="0"/>
                  </a:lnTo>
                  <a:lnTo>
                    <a:pt x="283273" y="11798"/>
                  </a:lnTo>
                  <a:lnTo>
                    <a:pt x="295071" y="11798"/>
                  </a:lnTo>
                  <a:lnTo>
                    <a:pt x="306857" y="11798"/>
                  </a:lnTo>
                  <a:lnTo>
                    <a:pt x="306857" y="0"/>
                  </a:lnTo>
                  <a:close/>
                </a:path>
                <a:path w="626109" h="35560">
                  <a:moveTo>
                    <a:pt x="318668" y="11811"/>
                  </a:moveTo>
                  <a:lnTo>
                    <a:pt x="306882" y="11811"/>
                  </a:lnTo>
                  <a:lnTo>
                    <a:pt x="306882" y="23609"/>
                  </a:lnTo>
                  <a:lnTo>
                    <a:pt x="318668" y="23609"/>
                  </a:lnTo>
                  <a:lnTo>
                    <a:pt x="318668" y="11811"/>
                  </a:lnTo>
                  <a:close/>
                </a:path>
                <a:path w="626109" h="35560">
                  <a:moveTo>
                    <a:pt x="318668" y="0"/>
                  </a:moveTo>
                  <a:lnTo>
                    <a:pt x="306882" y="0"/>
                  </a:lnTo>
                  <a:lnTo>
                    <a:pt x="306882" y="11798"/>
                  </a:lnTo>
                  <a:lnTo>
                    <a:pt x="318668" y="11798"/>
                  </a:lnTo>
                  <a:lnTo>
                    <a:pt x="318668" y="0"/>
                  </a:lnTo>
                  <a:close/>
                </a:path>
                <a:path w="626109" h="35560">
                  <a:moveTo>
                    <a:pt x="330479" y="11811"/>
                  </a:moveTo>
                  <a:lnTo>
                    <a:pt x="318681" y="11811"/>
                  </a:lnTo>
                  <a:lnTo>
                    <a:pt x="318681" y="23609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lnTo>
                    <a:pt x="330479" y="11811"/>
                  </a:lnTo>
                  <a:close/>
                </a:path>
                <a:path w="626109" h="35560">
                  <a:moveTo>
                    <a:pt x="330479" y="0"/>
                  </a:moveTo>
                  <a:lnTo>
                    <a:pt x="318681" y="0"/>
                  </a:lnTo>
                  <a:lnTo>
                    <a:pt x="318681" y="11798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26109" h="35560">
                  <a:moveTo>
                    <a:pt x="342277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42277" y="11798"/>
                  </a:lnTo>
                  <a:lnTo>
                    <a:pt x="342277" y="0"/>
                  </a:lnTo>
                  <a:close/>
                </a:path>
                <a:path w="626109" h="35560">
                  <a:moveTo>
                    <a:pt x="365874" y="11811"/>
                  </a:moveTo>
                  <a:lnTo>
                    <a:pt x="354088" y="11811"/>
                  </a:lnTo>
                  <a:lnTo>
                    <a:pt x="342290" y="11811"/>
                  </a:lnTo>
                  <a:lnTo>
                    <a:pt x="342290" y="23609"/>
                  </a:lnTo>
                  <a:lnTo>
                    <a:pt x="354088" y="23609"/>
                  </a:lnTo>
                  <a:lnTo>
                    <a:pt x="365874" y="23609"/>
                  </a:lnTo>
                  <a:lnTo>
                    <a:pt x="365874" y="11811"/>
                  </a:lnTo>
                  <a:close/>
                </a:path>
                <a:path w="626109" h="35560">
                  <a:moveTo>
                    <a:pt x="365874" y="0"/>
                  </a:moveTo>
                  <a:lnTo>
                    <a:pt x="354088" y="0"/>
                  </a:lnTo>
                  <a:lnTo>
                    <a:pt x="342290" y="0"/>
                  </a:lnTo>
                  <a:lnTo>
                    <a:pt x="342290" y="11798"/>
                  </a:lnTo>
                  <a:lnTo>
                    <a:pt x="354088" y="11798"/>
                  </a:lnTo>
                  <a:lnTo>
                    <a:pt x="365874" y="11798"/>
                  </a:lnTo>
                  <a:lnTo>
                    <a:pt x="365874" y="0"/>
                  </a:lnTo>
                  <a:close/>
                </a:path>
                <a:path w="626109" h="35560">
                  <a:moveTo>
                    <a:pt x="424903" y="11811"/>
                  </a:moveTo>
                  <a:lnTo>
                    <a:pt x="413105" y="11811"/>
                  </a:lnTo>
                  <a:lnTo>
                    <a:pt x="413105" y="23609"/>
                  </a:lnTo>
                  <a:lnTo>
                    <a:pt x="424903" y="23609"/>
                  </a:lnTo>
                  <a:lnTo>
                    <a:pt x="424903" y="11811"/>
                  </a:lnTo>
                  <a:close/>
                </a:path>
                <a:path w="626109" h="35560">
                  <a:moveTo>
                    <a:pt x="424903" y="0"/>
                  </a:moveTo>
                  <a:lnTo>
                    <a:pt x="413105" y="0"/>
                  </a:lnTo>
                  <a:lnTo>
                    <a:pt x="413105" y="11798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26109" h="35560">
                  <a:moveTo>
                    <a:pt x="436702" y="11811"/>
                  </a:moveTo>
                  <a:lnTo>
                    <a:pt x="424916" y="11811"/>
                  </a:lnTo>
                  <a:lnTo>
                    <a:pt x="424916" y="23609"/>
                  </a:lnTo>
                  <a:lnTo>
                    <a:pt x="436702" y="23609"/>
                  </a:lnTo>
                  <a:lnTo>
                    <a:pt x="436702" y="11811"/>
                  </a:lnTo>
                  <a:close/>
                </a:path>
                <a:path w="626109" h="35560">
                  <a:moveTo>
                    <a:pt x="448513" y="0"/>
                  </a:moveTo>
                  <a:lnTo>
                    <a:pt x="436714" y="0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48513" y="0"/>
                  </a:lnTo>
                  <a:close/>
                </a:path>
                <a:path w="626109" h="35560">
                  <a:moveTo>
                    <a:pt x="472109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72109" y="11798"/>
                  </a:lnTo>
                  <a:lnTo>
                    <a:pt x="472109" y="0"/>
                  </a:lnTo>
                  <a:close/>
                </a:path>
                <a:path w="626109" h="35560">
                  <a:moveTo>
                    <a:pt x="483920" y="11811"/>
                  </a:moveTo>
                  <a:lnTo>
                    <a:pt x="472122" y="11811"/>
                  </a:lnTo>
                  <a:lnTo>
                    <a:pt x="472122" y="23609"/>
                  </a:lnTo>
                  <a:lnTo>
                    <a:pt x="483920" y="23609"/>
                  </a:lnTo>
                  <a:lnTo>
                    <a:pt x="483920" y="11811"/>
                  </a:lnTo>
                  <a:close/>
                </a:path>
                <a:path w="626109" h="35560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09" h="35560">
                  <a:moveTo>
                    <a:pt x="507530" y="0"/>
                  </a:moveTo>
                  <a:lnTo>
                    <a:pt x="495731" y="0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07530" y="0"/>
                  </a:lnTo>
                  <a:close/>
                </a:path>
                <a:path w="626109" h="35560">
                  <a:moveTo>
                    <a:pt x="519315" y="11811"/>
                  </a:moveTo>
                  <a:lnTo>
                    <a:pt x="507530" y="11811"/>
                  </a:lnTo>
                  <a:lnTo>
                    <a:pt x="495731" y="11811"/>
                  </a:lnTo>
                  <a:lnTo>
                    <a:pt x="483933" y="11811"/>
                  </a:lnTo>
                  <a:lnTo>
                    <a:pt x="483933" y="23609"/>
                  </a:lnTo>
                  <a:lnTo>
                    <a:pt x="495731" y="23609"/>
                  </a:lnTo>
                  <a:lnTo>
                    <a:pt x="507530" y="23609"/>
                  </a:lnTo>
                  <a:lnTo>
                    <a:pt x="519315" y="23609"/>
                  </a:lnTo>
                  <a:lnTo>
                    <a:pt x="519315" y="11811"/>
                  </a:lnTo>
                  <a:close/>
                </a:path>
                <a:path w="626109" h="35560">
                  <a:moveTo>
                    <a:pt x="531126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31126" y="11798"/>
                  </a:lnTo>
                  <a:lnTo>
                    <a:pt x="531126" y="0"/>
                  </a:lnTo>
                  <a:close/>
                </a:path>
                <a:path w="626109" h="35560">
                  <a:moveTo>
                    <a:pt x="542937" y="0"/>
                  </a:moveTo>
                  <a:lnTo>
                    <a:pt x="531139" y="0"/>
                  </a:lnTo>
                  <a:lnTo>
                    <a:pt x="531139" y="11798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26109" h="35560">
                  <a:moveTo>
                    <a:pt x="566547" y="0"/>
                  </a:moveTo>
                  <a:lnTo>
                    <a:pt x="554748" y="0"/>
                  </a:ln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66547" y="0"/>
                  </a:lnTo>
                  <a:close/>
                </a:path>
                <a:path w="626109" h="35560">
                  <a:moveTo>
                    <a:pt x="601941" y="11811"/>
                  </a:moveTo>
                  <a:lnTo>
                    <a:pt x="590143" y="11811"/>
                  </a:lnTo>
                  <a:lnTo>
                    <a:pt x="590143" y="23609"/>
                  </a:lnTo>
                  <a:lnTo>
                    <a:pt x="601941" y="23609"/>
                  </a:lnTo>
                  <a:lnTo>
                    <a:pt x="601941" y="11811"/>
                  </a:lnTo>
                  <a:close/>
                </a:path>
                <a:path w="626109" h="35560">
                  <a:moveTo>
                    <a:pt x="601941" y="0"/>
                  </a:moveTo>
                  <a:lnTo>
                    <a:pt x="590143" y="0"/>
                  </a:lnTo>
                  <a:lnTo>
                    <a:pt x="590143" y="11798"/>
                  </a:lnTo>
                  <a:lnTo>
                    <a:pt x="601941" y="11798"/>
                  </a:lnTo>
                  <a:lnTo>
                    <a:pt x="601941" y="0"/>
                  </a:lnTo>
                  <a:close/>
                </a:path>
                <a:path w="626109" h="35560">
                  <a:moveTo>
                    <a:pt x="613765" y="0"/>
                  </a:move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13765" y="0"/>
                  </a:lnTo>
                  <a:close/>
                </a:path>
                <a:path w="626109" h="35560">
                  <a:moveTo>
                    <a:pt x="625551" y="11811"/>
                  </a:moveTo>
                  <a:lnTo>
                    <a:pt x="613765" y="11811"/>
                  </a:lnTo>
                  <a:lnTo>
                    <a:pt x="601967" y="11811"/>
                  </a:lnTo>
                  <a:lnTo>
                    <a:pt x="601967" y="23609"/>
                  </a:lnTo>
                  <a:lnTo>
                    <a:pt x="613765" y="23609"/>
                  </a:lnTo>
                  <a:lnTo>
                    <a:pt x="625551" y="23609"/>
                  </a:lnTo>
                  <a:lnTo>
                    <a:pt x="625551" y="118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5958433" y="4984648"/>
              <a:ext cx="614045" cy="35560"/>
            </a:xfrm>
            <a:custGeom>
              <a:avLst/>
              <a:gdLst/>
              <a:ahLst/>
              <a:cxnLst/>
              <a:rect l="l" t="t" r="r" b="b"/>
              <a:pathLst>
                <a:path w="614045" h="35560">
                  <a:moveTo>
                    <a:pt x="23583" y="23609"/>
                  </a:moveTo>
                  <a:lnTo>
                    <a:pt x="11798" y="23609"/>
                  </a:lnTo>
                  <a:lnTo>
                    <a:pt x="11798" y="11811"/>
                  </a:lnTo>
                  <a:lnTo>
                    <a:pt x="0" y="11811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23583" y="35407"/>
                  </a:lnTo>
                  <a:lnTo>
                    <a:pt x="23583" y="23609"/>
                  </a:lnTo>
                  <a:close/>
                </a:path>
                <a:path w="614045" h="35560">
                  <a:moveTo>
                    <a:pt x="35394" y="11811"/>
                  </a:moveTo>
                  <a:lnTo>
                    <a:pt x="23596" y="11811"/>
                  </a:lnTo>
                  <a:lnTo>
                    <a:pt x="23596" y="23609"/>
                  </a:lnTo>
                  <a:lnTo>
                    <a:pt x="35394" y="23609"/>
                  </a:lnTo>
                  <a:lnTo>
                    <a:pt x="35394" y="11811"/>
                  </a:lnTo>
                  <a:close/>
                </a:path>
                <a:path w="614045" h="35560">
                  <a:moveTo>
                    <a:pt x="47205" y="11811"/>
                  </a:moveTo>
                  <a:lnTo>
                    <a:pt x="35407" y="11811"/>
                  </a:lnTo>
                  <a:lnTo>
                    <a:pt x="35407" y="23609"/>
                  </a:lnTo>
                  <a:lnTo>
                    <a:pt x="47205" y="23609"/>
                  </a:lnTo>
                  <a:lnTo>
                    <a:pt x="47205" y="11811"/>
                  </a:lnTo>
                  <a:close/>
                </a:path>
                <a:path w="614045" h="35560">
                  <a:moveTo>
                    <a:pt x="58991" y="23609"/>
                  </a:moveTo>
                  <a:lnTo>
                    <a:pt x="47205" y="23609"/>
                  </a:lnTo>
                  <a:lnTo>
                    <a:pt x="47205" y="35407"/>
                  </a:lnTo>
                  <a:lnTo>
                    <a:pt x="58991" y="35407"/>
                  </a:lnTo>
                  <a:lnTo>
                    <a:pt x="58991" y="23609"/>
                  </a:lnTo>
                  <a:close/>
                </a:path>
                <a:path w="614045" h="35560">
                  <a:moveTo>
                    <a:pt x="94411" y="11811"/>
                  </a:moveTo>
                  <a:lnTo>
                    <a:pt x="82613" y="11811"/>
                  </a:lnTo>
                  <a:lnTo>
                    <a:pt x="82613" y="23609"/>
                  </a:lnTo>
                  <a:lnTo>
                    <a:pt x="70815" y="23609"/>
                  </a:ln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94411" y="35407"/>
                  </a:lnTo>
                  <a:lnTo>
                    <a:pt x="94411" y="23609"/>
                  </a:lnTo>
                  <a:lnTo>
                    <a:pt x="94411" y="11811"/>
                  </a:lnTo>
                  <a:close/>
                </a:path>
                <a:path w="614045" h="35560">
                  <a:moveTo>
                    <a:pt x="118008" y="11811"/>
                  </a:moveTo>
                  <a:lnTo>
                    <a:pt x="106222" y="11811"/>
                  </a:lnTo>
                  <a:lnTo>
                    <a:pt x="94424" y="11811"/>
                  </a:ln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06222" y="23609"/>
                  </a:lnTo>
                  <a:lnTo>
                    <a:pt x="118008" y="23609"/>
                  </a:lnTo>
                  <a:lnTo>
                    <a:pt x="118008" y="11811"/>
                  </a:lnTo>
                  <a:close/>
                </a:path>
                <a:path w="614045" h="35560">
                  <a:moveTo>
                    <a:pt x="129819" y="11811"/>
                  </a:moveTo>
                  <a:lnTo>
                    <a:pt x="118021" y="11811"/>
                  </a:lnTo>
                  <a:lnTo>
                    <a:pt x="118021" y="23609"/>
                  </a:lnTo>
                  <a:lnTo>
                    <a:pt x="118021" y="35407"/>
                  </a:lnTo>
                  <a:lnTo>
                    <a:pt x="129819" y="35407"/>
                  </a:lnTo>
                  <a:lnTo>
                    <a:pt x="129819" y="23609"/>
                  </a:lnTo>
                  <a:lnTo>
                    <a:pt x="129819" y="11811"/>
                  </a:lnTo>
                  <a:close/>
                </a:path>
                <a:path w="614045" h="35560">
                  <a:moveTo>
                    <a:pt x="141630" y="11811"/>
                  </a:moveTo>
                  <a:lnTo>
                    <a:pt x="129832" y="11811"/>
                  </a:lnTo>
                  <a:lnTo>
                    <a:pt x="129832" y="23609"/>
                  </a:lnTo>
                  <a:lnTo>
                    <a:pt x="141630" y="23609"/>
                  </a:lnTo>
                  <a:lnTo>
                    <a:pt x="141630" y="11811"/>
                  </a:lnTo>
                  <a:close/>
                </a:path>
                <a:path w="614045" h="35560">
                  <a:moveTo>
                    <a:pt x="177025" y="23609"/>
                  </a:moveTo>
                  <a:lnTo>
                    <a:pt x="165239" y="23609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close/>
                </a:path>
                <a:path w="614045" h="35560">
                  <a:moveTo>
                    <a:pt x="200647" y="11811"/>
                  </a:moveTo>
                  <a:lnTo>
                    <a:pt x="188849" y="11811"/>
                  </a:lnTo>
                  <a:lnTo>
                    <a:pt x="188849" y="23609"/>
                  </a:lnTo>
                  <a:lnTo>
                    <a:pt x="200647" y="23609"/>
                  </a:lnTo>
                  <a:lnTo>
                    <a:pt x="200647" y="11811"/>
                  </a:lnTo>
                  <a:close/>
                </a:path>
                <a:path w="614045" h="35560">
                  <a:moveTo>
                    <a:pt x="212432" y="23609"/>
                  </a:moveTo>
                  <a:lnTo>
                    <a:pt x="200647" y="23609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close/>
                </a:path>
                <a:path w="614045" h="35560">
                  <a:moveTo>
                    <a:pt x="224243" y="11811"/>
                  </a:moveTo>
                  <a:lnTo>
                    <a:pt x="212458" y="11811"/>
                  </a:ln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lnTo>
                    <a:pt x="224243" y="11811"/>
                  </a:lnTo>
                  <a:close/>
                </a:path>
                <a:path w="614045" h="35560">
                  <a:moveTo>
                    <a:pt x="236054" y="23609"/>
                  </a:move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36054" y="23609"/>
                  </a:lnTo>
                  <a:close/>
                </a:path>
                <a:path w="614045" h="35560">
                  <a:moveTo>
                    <a:pt x="247840" y="11811"/>
                  </a:moveTo>
                  <a:lnTo>
                    <a:pt x="236054" y="11811"/>
                  </a:lnTo>
                  <a:lnTo>
                    <a:pt x="236054" y="23609"/>
                  </a:lnTo>
                  <a:lnTo>
                    <a:pt x="247840" y="23609"/>
                  </a:lnTo>
                  <a:lnTo>
                    <a:pt x="247840" y="11811"/>
                  </a:lnTo>
                  <a:close/>
                </a:path>
                <a:path w="614045" h="35560">
                  <a:moveTo>
                    <a:pt x="271449" y="11811"/>
                  </a:moveTo>
                  <a:lnTo>
                    <a:pt x="259664" y="11811"/>
                  </a:lnTo>
                  <a:lnTo>
                    <a:pt x="247865" y="11811"/>
                  </a:lnTo>
                  <a:lnTo>
                    <a:pt x="247865" y="23609"/>
                  </a:lnTo>
                  <a:lnTo>
                    <a:pt x="259664" y="23609"/>
                  </a:lnTo>
                  <a:lnTo>
                    <a:pt x="271449" y="23609"/>
                  </a:lnTo>
                  <a:lnTo>
                    <a:pt x="271449" y="11811"/>
                  </a:lnTo>
                  <a:close/>
                </a:path>
                <a:path w="614045" h="35560">
                  <a:moveTo>
                    <a:pt x="283260" y="11811"/>
                  </a:moveTo>
                  <a:lnTo>
                    <a:pt x="271475" y="11811"/>
                  </a:lnTo>
                  <a:lnTo>
                    <a:pt x="271475" y="23609"/>
                  </a:lnTo>
                  <a:lnTo>
                    <a:pt x="283260" y="23609"/>
                  </a:lnTo>
                  <a:lnTo>
                    <a:pt x="283260" y="11811"/>
                  </a:lnTo>
                  <a:close/>
                </a:path>
                <a:path w="614045" h="35560">
                  <a:moveTo>
                    <a:pt x="306857" y="23609"/>
                  </a:moveTo>
                  <a:lnTo>
                    <a:pt x="295071" y="23609"/>
                  </a:lnTo>
                  <a:lnTo>
                    <a:pt x="295071" y="11811"/>
                  </a:lnTo>
                  <a:lnTo>
                    <a:pt x="283273" y="11811"/>
                  </a:ln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close/>
                </a:path>
                <a:path w="614045" h="35560">
                  <a:moveTo>
                    <a:pt x="318668" y="23609"/>
                  </a:moveTo>
                  <a:lnTo>
                    <a:pt x="306882" y="23609"/>
                  </a:lnTo>
                  <a:lnTo>
                    <a:pt x="306882" y="35407"/>
                  </a:lnTo>
                  <a:lnTo>
                    <a:pt x="318668" y="35407"/>
                  </a:lnTo>
                  <a:lnTo>
                    <a:pt x="318668" y="23609"/>
                  </a:lnTo>
                  <a:close/>
                </a:path>
                <a:path w="614045" h="35560">
                  <a:moveTo>
                    <a:pt x="330479" y="23609"/>
                  </a:moveTo>
                  <a:lnTo>
                    <a:pt x="318681" y="23609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close/>
                </a:path>
                <a:path w="614045" h="35560">
                  <a:moveTo>
                    <a:pt x="330479" y="0"/>
                  </a:moveTo>
                  <a:lnTo>
                    <a:pt x="318681" y="0"/>
                  </a:lnTo>
                  <a:lnTo>
                    <a:pt x="318681" y="11798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14045" h="35560">
                  <a:moveTo>
                    <a:pt x="342277" y="23609"/>
                  </a:moveTo>
                  <a:lnTo>
                    <a:pt x="330492" y="23609"/>
                  </a:lnTo>
                  <a:lnTo>
                    <a:pt x="330492" y="35407"/>
                  </a:lnTo>
                  <a:lnTo>
                    <a:pt x="342277" y="35407"/>
                  </a:lnTo>
                  <a:lnTo>
                    <a:pt x="342277" y="23609"/>
                  </a:lnTo>
                  <a:close/>
                </a:path>
                <a:path w="614045" h="35560">
                  <a:moveTo>
                    <a:pt x="342277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42277" y="11798"/>
                  </a:lnTo>
                  <a:lnTo>
                    <a:pt x="342277" y="0"/>
                  </a:lnTo>
                  <a:close/>
                </a:path>
                <a:path w="614045" h="35560">
                  <a:moveTo>
                    <a:pt x="354088" y="11811"/>
                  </a:moveTo>
                  <a:lnTo>
                    <a:pt x="342290" y="11811"/>
                  </a:lnTo>
                  <a:lnTo>
                    <a:pt x="342290" y="23609"/>
                  </a:lnTo>
                  <a:lnTo>
                    <a:pt x="354088" y="23609"/>
                  </a:lnTo>
                  <a:lnTo>
                    <a:pt x="354088" y="11811"/>
                  </a:lnTo>
                  <a:close/>
                </a:path>
                <a:path w="614045" h="35560">
                  <a:moveTo>
                    <a:pt x="365874" y="23609"/>
                  </a:moveTo>
                  <a:lnTo>
                    <a:pt x="354088" y="23609"/>
                  </a:lnTo>
                  <a:lnTo>
                    <a:pt x="354088" y="35407"/>
                  </a:lnTo>
                  <a:lnTo>
                    <a:pt x="365874" y="35407"/>
                  </a:lnTo>
                  <a:lnTo>
                    <a:pt x="365874" y="23609"/>
                  </a:lnTo>
                  <a:close/>
                </a:path>
                <a:path w="614045" h="35560">
                  <a:moveTo>
                    <a:pt x="365874" y="0"/>
                  </a:moveTo>
                  <a:lnTo>
                    <a:pt x="354088" y="0"/>
                  </a:lnTo>
                  <a:lnTo>
                    <a:pt x="342290" y="0"/>
                  </a:lnTo>
                  <a:lnTo>
                    <a:pt x="342290" y="11798"/>
                  </a:lnTo>
                  <a:lnTo>
                    <a:pt x="354088" y="11798"/>
                  </a:lnTo>
                  <a:lnTo>
                    <a:pt x="365874" y="11798"/>
                  </a:lnTo>
                  <a:lnTo>
                    <a:pt x="365874" y="0"/>
                  </a:lnTo>
                  <a:close/>
                </a:path>
                <a:path w="614045" h="35560">
                  <a:moveTo>
                    <a:pt x="377685" y="11811"/>
                  </a:moveTo>
                  <a:lnTo>
                    <a:pt x="365899" y="11811"/>
                  </a:lnTo>
                  <a:lnTo>
                    <a:pt x="365899" y="23609"/>
                  </a:lnTo>
                  <a:lnTo>
                    <a:pt x="377685" y="23609"/>
                  </a:lnTo>
                  <a:lnTo>
                    <a:pt x="377685" y="11811"/>
                  </a:lnTo>
                  <a:close/>
                </a:path>
                <a:path w="614045" h="35560">
                  <a:moveTo>
                    <a:pt x="377685" y="0"/>
                  </a:moveTo>
                  <a:lnTo>
                    <a:pt x="365899" y="0"/>
                  </a:lnTo>
                  <a:lnTo>
                    <a:pt x="365899" y="11798"/>
                  </a:lnTo>
                  <a:lnTo>
                    <a:pt x="377685" y="11798"/>
                  </a:lnTo>
                  <a:lnTo>
                    <a:pt x="377685" y="0"/>
                  </a:lnTo>
                  <a:close/>
                </a:path>
                <a:path w="614045" h="35560">
                  <a:moveTo>
                    <a:pt x="389496" y="11811"/>
                  </a:moveTo>
                  <a:lnTo>
                    <a:pt x="377698" y="11811"/>
                  </a:lnTo>
                  <a:lnTo>
                    <a:pt x="377698" y="23609"/>
                  </a:lnTo>
                  <a:lnTo>
                    <a:pt x="389496" y="23609"/>
                  </a:lnTo>
                  <a:lnTo>
                    <a:pt x="389496" y="11811"/>
                  </a:lnTo>
                  <a:close/>
                </a:path>
                <a:path w="614045" h="35560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14045" h="35560">
                  <a:moveTo>
                    <a:pt x="413092" y="11811"/>
                  </a:moveTo>
                  <a:lnTo>
                    <a:pt x="401307" y="11811"/>
                  </a:lnTo>
                  <a:lnTo>
                    <a:pt x="401307" y="23609"/>
                  </a:ln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13092" y="35407"/>
                  </a:lnTo>
                  <a:lnTo>
                    <a:pt x="413092" y="23609"/>
                  </a:lnTo>
                  <a:lnTo>
                    <a:pt x="413092" y="11811"/>
                  </a:lnTo>
                  <a:close/>
                </a:path>
                <a:path w="614045" h="35560">
                  <a:moveTo>
                    <a:pt x="413092" y="0"/>
                  </a:moveTo>
                  <a:lnTo>
                    <a:pt x="401307" y="0"/>
                  </a:lnTo>
                  <a:lnTo>
                    <a:pt x="401307" y="11798"/>
                  </a:lnTo>
                  <a:lnTo>
                    <a:pt x="413092" y="11798"/>
                  </a:lnTo>
                  <a:lnTo>
                    <a:pt x="413092" y="0"/>
                  </a:lnTo>
                  <a:close/>
                </a:path>
                <a:path w="614045" h="35560">
                  <a:moveTo>
                    <a:pt x="424903" y="23609"/>
                  </a:moveTo>
                  <a:lnTo>
                    <a:pt x="413105" y="23609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close/>
                </a:path>
                <a:path w="614045" h="35560">
                  <a:moveTo>
                    <a:pt x="460298" y="11811"/>
                  </a:moveTo>
                  <a:lnTo>
                    <a:pt x="448513" y="11811"/>
                  </a:lnTo>
                  <a:lnTo>
                    <a:pt x="436714" y="11811"/>
                  </a:lnTo>
                  <a:lnTo>
                    <a:pt x="436714" y="23609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48513" y="23609"/>
                  </a:lnTo>
                  <a:lnTo>
                    <a:pt x="460298" y="23609"/>
                  </a:lnTo>
                  <a:lnTo>
                    <a:pt x="460298" y="11811"/>
                  </a:lnTo>
                  <a:close/>
                </a:path>
                <a:path w="614045" h="35560">
                  <a:moveTo>
                    <a:pt x="460298" y="0"/>
                  </a:moveTo>
                  <a:lnTo>
                    <a:pt x="448513" y="0"/>
                  </a:lnTo>
                  <a:lnTo>
                    <a:pt x="448513" y="11798"/>
                  </a:lnTo>
                  <a:lnTo>
                    <a:pt x="460298" y="11798"/>
                  </a:lnTo>
                  <a:lnTo>
                    <a:pt x="460298" y="0"/>
                  </a:lnTo>
                  <a:close/>
                </a:path>
                <a:path w="614045" h="35560">
                  <a:moveTo>
                    <a:pt x="472109" y="11811"/>
                  </a:moveTo>
                  <a:lnTo>
                    <a:pt x="460324" y="11811"/>
                  </a:lnTo>
                  <a:lnTo>
                    <a:pt x="460324" y="23609"/>
                  </a:lnTo>
                  <a:lnTo>
                    <a:pt x="472109" y="23609"/>
                  </a:lnTo>
                  <a:lnTo>
                    <a:pt x="472109" y="11811"/>
                  </a:lnTo>
                  <a:close/>
                </a:path>
                <a:path w="614045" h="35560">
                  <a:moveTo>
                    <a:pt x="472109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72109" y="11798"/>
                  </a:lnTo>
                  <a:lnTo>
                    <a:pt x="472109" y="0"/>
                  </a:lnTo>
                  <a:close/>
                </a:path>
                <a:path w="614045" h="35560">
                  <a:moveTo>
                    <a:pt x="483920" y="11811"/>
                  </a:moveTo>
                  <a:lnTo>
                    <a:pt x="472122" y="11811"/>
                  </a:lnTo>
                  <a:lnTo>
                    <a:pt x="472122" y="23609"/>
                  </a:lnTo>
                  <a:lnTo>
                    <a:pt x="483920" y="23609"/>
                  </a:lnTo>
                  <a:lnTo>
                    <a:pt x="483920" y="11811"/>
                  </a:lnTo>
                  <a:close/>
                </a:path>
                <a:path w="614045" h="35560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14045" h="35560">
                  <a:moveTo>
                    <a:pt x="495731" y="23609"/>
                  </a:move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495731" y="23609"/>
                  </a:lnTo>
                  <a:close/>
                </a:path>
                <a:path w="614045" h="35560">
                  <a:moveTo>
                    <a:pt x="507530" y="11811"/>
                  </a:moveTo>
                  <a:lnTo>
                    <a:pt x="495731" y="11811"/>
                  </a:lnTo>
                  <a:lnTo>
                    <a:pt x="495731" y="23609"/>
                  </a:lnTo>
                  <a:lnTo>
                    <a:pt x="507530" y="23609"/>
                  </a:lnTo>
                  <a:lnTo>
                    <a:pt x="507530" y="11811"/>
                  </a:lnTo>
                  <a:close/>
                </a:path>
                <a:path w="614045" h="35560">
                  <a:moveTo>
                    <a:pt x="519315" y="23609"/>
                  </a:moveTo>
                  <a:lnTo>
                    <a:pt x="507530" y="23609"/>
                  </a:lnTo>
                  <a:lnTo>
                    <a:pt x="507530" y="35407"/>
                  </a:lnTo>
                  <a:lnTo>
                    <a:pt x="519315" y="35407"/>
                  </a:lnTo>
                  <a:lnTo>
                    <a:pt x="519315" y="23609"/>
                  </a:lnTo>
                  <a:close/>
                </a:path>
                <a:path w="614045" h="35560">
                  <a:moveTo>
                    <a:pt x="519315" y="0"/>
                  </a:moveTo>
                  <a:lnTo>
                    <a:pt x="507530" y="0"/>
                  </a:lnTo>
                  <a:lnTo>
                    <a:pt x="495731" y="0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19315" y="11798"/>
                  </a:lnTo>
                  <a:lnTo>
                    <a:pt x="519315" y="0"/>
                  </a:lnTo>
                  <a:close/>
                </a:path>
                <a:path w="614045" h="35560">
                  <a:moveTo>
                    <a:pt x="531126" y="11811"/>
                  </a:moveTo>
                  <a:lnTo>
                    <a:pt x="519341" y="11811"/>
                  </a:lnTo>
                  <a:lnTo>
                    <a:pt x="519341" y="23609"/>
                  </a:lnTo>
                  <a:lnTo>
                    <a:pt x="519341" y="35407"/>
                  </a:lnTo>
                  <a:lnTo>
                    <a:pt x="531126" y="35407"/>
                  </a:lnTo>
                  <a:lnTo>
                    <a:pt x="531126" y="23609"/>
                  </a:lnTo>
                  <a:lnTo>
                    <a:pt x="531126" y="11811"/>
                  </a:lnTo>
                  <a:close/>
                </a:path>
                <a:path w="614045" h="35560">
                  <a:moveTo>
                    <a:pt x="542937" y="11811"/>
                  </a:moveTo>
                  <a:lnTo>
                    <a:pt x="531139" y="11811"/>
                  </a:lnTo>
                  <a:lnTo>
                    <a:pt x="531139" y="23609"/>
                  </a:lnTo>
                  <a:lnTo>
                    <a:pt x="531139" y="35407"/>
                  </a:lnTo>
                  <a:lnTo>
                    <a:pt x="542937" y="35407"/>
                  </a:lnTo>
                  <a:lnTo>
                    <a:pt x="542937" y="23609"/>
                  </a:lnTo>
                  <a:lnTo>
                    <a:pt x="542937" y="11811"/>
                  </a:lnTo>
                  <a:close/>
                </a:path>
                <a:path w="614045" h="35560">
                  <a:moveTo>
                    <a:pt x="542937" y="0"/>
                  </a:moveTo>
                  <a:lnTo>
                    <a:pt x="531139" y="0"/>
                  </a:lnTo>
                  <a:lnTo>
                    <a:pt x="531139" y="11798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14045" h="35560">
                  <a:moveTo>
                    <a:pt x="554748" y="0"/>
                  </a:move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54748" y="0"/>
                  </a:lnTo>
                  <a:close/>
                </a:path>
                <a:path w="614045" h="35560">
                  <a:moveTo>
                    <a:pt x="566547" y="23609"/>
                  </a:moveTo>
                  <a:lnTo>
                    <a:pt x="554748" y="23609"/>
                  </a:lnTo>
                  <a:lnTo>
                    <a:pt x="542950" y="23609"/>
                  </a:lnTo>
                  <a:lnTo>
                    <a:pt x="542950" y="35407"/>
                  </a:lnTo>
                  <a:lnTo>
                    <a:pt x="554748" y="35407"/>
                  </a:lnTo>
                  <a:lnTo>
                    <a:pt x="566547" y="35407"/>
                  </a:lnTo>
                  <a:lnTo>
                    <a:pt x="566547" y="23609"/>
                  </a:lnTo>
                  <a:close/>
                </a:path>
                <a:path w="614045" h="35560">
                  <a:moveTo>
                    <a:pt x="578345" y="11811"/>
                  </a:moveTo>
                  <a:lnTo>
                    <a:pt x="566547" y="11811"/>
                  </a:lnTo>
                  <a:lnTo>
                    <a:pt x="566547" y="23609"/>
                  </a:lnTo>
                  <a:lnTo>
                    <a:pt x="578345" y="23609"/>
                  </a:lnTo>
                  <a:lnTo>
                    <a:pt x="578345" y="11811"/>
                  </a:lnTo>
                  <a:close/>
                </a:path>
                <a:path w="614045" h="35560">
                  <a:moveTo>
                    <a:pt x="590143" y="0"/>
                  </a:moveTo>
                  <a:lnTo>
                    <a:pt x="578345" y="0"/>
                  </a:lnTo>
                  <a:lnTo>
                    <a:pt x="578345" y="11798"/>
                  </a:lnTo>
                  <a:lnTo>
                    <a:pt x="590143" y="11798"/>
                  </a:lnTo>
                  <a:lnTo>
                    <a:pt x="590143" y="0"/>
                  </a:lnTo>
                  <a:close/>
                </a:path>
                <a:path w="614045" h="35560">
                  <a:moveTo>
                    <a:pt x="613765" y="0"/>
                  </a:move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1376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5958433" y="5008257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09" h="47625">
                  <a:moveTo>
                    <a:pt x="23583" y="23609"/>
                  </a:moveTo>
                  <a:lnTo>
                    <a:pt x="11798" y="23609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11798" y="47205"/>
                  </a:lnTo>
                  <a:lnTo>
                    <a:pt x="23583" y="47205"/>
                  </a:lnTo>
                  <a:lnTo>
                    <a:pt x="23583" y="35407"/>
                  </a:lnTo>
                  <a:lnTo>
                    <a:pt x="23583" y="23609"/>
                  </a:lnTo>
                  <a:close/>
                </a:path>
                <a:path w="626109" h="47625">
                  <a:moveTo>
                    <a:pt x="23583" y="11798"/>
                  </a:moveTo>
                  <a:lnTo>
                    <a:pt x="11798" y="11798"/>
                  </a:lnTo>
                  <a:lnTo>
                    <a:pt x="11798" y="23596"/>
                  </a:lnTo>
                  <a:lnTo>
                    <a:pt x="23583" y="23596"/>
                  </a:lnTo>
                  <a:lnTo>
                    <a:pt x="23583" y="11798"/>
                  </a:lnTo>
                  <a:close/>
                </a:path>
                <a:path w="626109" h="47625">
                  <a:moveTo>
                    <a:pt x="35394" y="23609"/>
                  </a:moveTo>
                  <a:lnTo>
                    <a:pt x="23596" y="23609"/>
                  </a:lnTo>
                  <a:lnTo>
                    <a:pt x="23596" y="35407"/>
                  </a:lnTo>
                  <a:lnTo>
                    <a:pt x="23596" y="47205"/>
                  </a:lnTo>
                  <a:lnTo>
                    <a:pt x="35394" y="47205"/>
                  </a:lnTo>
                  <a:lnTo>
                    <a:pt x="35394" y="35407"/>
                  </a:lnTo>
                  <a:lnTo>
                    <a:pt x="35394" y="23609"/>
                  </a:lnTo>
                  <a:close/>
                </a:path>
                <a:path w="626109" h="47625">
                  <a:moveTo>
                    <a:pt x="58991" y="23609"/>
                  </a:moveTo>
                  <a:lnTo>
                    <a:pt x="47205" y="23609"/>
                  </a:lnTo>
                  <a:lnTo>
                    <a:pt x="47205" y="35407"/>
                  </a:lnTo>
                  <a:lnTo>
                    <a:pt x="47205" y="47205"/>
                  </a:lnTo>
                  <a:lnTo>
                    <a:pt x="58991" y="47205"/>
                  </a:lnTo>
                  <a:lnTo>
                    <a:pt x="58991" y="35407"/>
                  </a:lnTo>
                  <a:lnTo>
                    <a:pt x="58991" y="23609"/>
                  </a:lnTo>
                  <a:close/>
                </a:path>
                <a:path w="626109" h="47625">
                  <a:moveTo>
                    <a:pt x="58991" y="11798"/>
                  </a:moveTo>
                  <a:lnTo>
                    <a:pt x="47205" y="11798"/>
                  </a:lnTo>
                  <a:lnTo>
                    <a:pt x="35407" y="11798"/>
                  </a:lnTo>
                  <a:lnTo>
                    <a:pt x="35407" y="23596"/>
                  </a:lnTo>
                  <a:lnTo>
                    <a:pt x="47205" y="23596"/>
                  </a:lnTo>
                  <a:lnTo>
                    <a:pt x="58991" y="23596"/>
                  </a:lnTo>
                  <a:lnTo>
                    <a:pt x="58991" y="11798"/>
                  </a:lnTo>
                  <a:close/>
                </a:path>
                <a:path w="626109" h="47625">
                  <a:moveTo>
                    <a:pt x="82613" y="23609"/>
                  </a:moveTo>
                  <a:lnTo>
                    <a:pt x="70815" y="23609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09"/>
                  </a:lnTo>
                  <a:close/>
                </a:path>
                <a:path w="626109" h="47625">
                  <a:moveTo>
                    <a:pt x="106222" y="11798"/>
                  </a:moveTo>
                  <a:lnTo>
                    <a:pt x="94424" y="11798"/>
                  </a:lnTo>
                  <a:lnTo>
                    <a:pt x="94424" y="23596"/>
                  </a:lnTo>
                  <a:lnTo>
                    <a:pt x="106222" y="23596"/>
                  </a:lnTo>
                  <a:lnTo>
                    <a:pt x="106222" y="11798"/>
                  </a:lnTo>
                  <a:close/>
                </a:path>
                <a:path w="626109" h="47625">
                  <a:moveTo>
                    <a:pt x="118008" y="35407"/>
                  </a:moveTo>
                  <a:lnTo>
                    <a:pt x="106222" y="35407"/>
                  </a:lnTo>
                  <a:lnTo>
                    <a:pt x="106222" y="23609"/>
                  </a:lnTo>
                  <a:lnTo>
                    <a:pt x="94424" y="23609"/>
                  </a:lnTo>
                  <a:lnTo>
                    <a:pt x="94424" y="35407"/>
                  </a:lnTo>
                  <a:lnTo>
                    <a:pt x="94424" y="47205"/>
                  </a:lnTo>
                  <a:lnTo>
                    <a:pt x="106222" y="47205"/>
                  </a:lnTo>
                  <a:lnTo>
                    <a:pt x="118008" y="47205"/>
                  </a:lnTo>
                  <a:lnTo>
                    <a:pt x="118008" y="35407"/>
                  </a:lnTo>
                  <a:close/>
                </a:path>
                <a:path w="626109" h="47625">
                  <a:moveTo>
                    <a:pt x="129819" y="23609"/>
                  </a:moveTo>
                  <a:lnTo>
                    <a:pt x="118021" y="23609"/>
                  </a:lnTo>
                  <a:lnTo>
                    <a:pt x="118021" y="35407"/>
                  </a:lnTo>
                  <a:lnTo>
                    <a:pt x="129819" y="35407"/>
                  </a:lnTo>
                  <a:lnTo>
                    <a:pt x="129819" y="23609"/>
                  </a:lnTo>
                  <a:close/>
                </a:path>
                <a:path w="626109" h="47625">
                  <a:moveTo>
                    <a:pt x="129819" y="11798"/>
                  </a:moveTo>
                  <a:lnTo>
                    <a:pt x="118021" y="11798"/>
                  </a:lnTo>
                  <a:lnTo>
                    <a:pt x="118021" y="23596"/>
                  </a:lnTo>
                  <a:lnTo>
                    <a:pt x="129819" y="23596"/>
                  </a:lnTo>
                  <a:lnTo>
                    <a:pt x="129819" y="11798"/>
                  </a:lnTo>
                  <a:close/>
                </a:path>
                <a:path w="626109" h="47625">
                  <a:moveTo>
                    <a:pt x="153416" y="23609"/>
                  </a:moveTo>
                  <a:lnTo>
                    <a:pt x="141630" y="23609"/>
                  </a:lnTo>
                  <a:lnTo>
                    <a:pt x="141630" y="35407"/>
                  </a:lnTo>
                  <a:lnTo>
                    <a:pt x="153416" y="35407"/>
                  </a:lnTo>
                  <a:lnTo>
                    <a:pt x="153416" y="23609"/>
                  </a:lnTo>
                  <a:close/>
                </a:path>
                <a:path w="626109" h="47625">
                  <a:moveTo>
                    <a:pt x="177025" y="35407"/>
                  </a:moveTo>
                  <a:lnTo>
                    <a:pt x="165239" y="35407"/>
                  </a:lnTo>
                  <a:lnTo>
                    <a:pt x="153441" y="35407"/>
                  </a:lnTo>
                  <a:lnTo>
                    <a:pt x="153441" y="47205"/>
                  </a:lnTo>
                  <a:lnTo>
                    <a:pt x="165239" y="47205"/>
                  </a:lnTo>
                  <a:lnTo>
                    <a:pt x="177025" y="47205"/>
                  </a:lnTo>
                  <a:lnTo>
                    <a:pt x="177025" y="35407"/>
                  </a:lnTo>
                  <a:close/>
                </a:path>
                <a:path w="626109" h="47625">
                  <a:moveTo>
                    <a:pt x="188836" y="11798"/>
                  </a:moveTo>
                  <a:lnTo>
                    <a:pt x="177038" y="11798"/>
                  </a:lnTo>
                  <a:lnTo>
                    <a:pt x="177038" y="23596"/>
                  </a:lnTo>
                  <a:lnTo>
                    <a:pt x="188836" y="23596"/>
                  </a:lnTo>
                  <a:lnTo>
                    <a:pt x="188836" y="11798"/>
                  </a:lnTo>
                  <a:close/>
                </a:path>
                <a:path w="626109" h="47625">
                  <a:moveTo>
                    <a:pt x="200647" y="23609"/>
                  </a:moveTo>
                  <a:lnTo>
                    <a:pt x="188849" y="23609"/>
                  </a:lnTo>
                  <a:lnTo>
                    <a:pt x="188849" y="35407"/>
                  </a:lnTo>
                  <a:lnTo>
                    <a:pt x="188849" y="47205"/>
                  </a:lnTo>
                  <a:lnTo>
                    <a:pt x="200647" y="47205"/>
                  </a:lnTo>
                  <a:lnTo>
                    <a:pt x="200647" y="35407"/>
                  </a:lnTo>
                  <a:lnTo>
                    <a:pt x="200647" y="23609"/>
                  </a:lnTo>
                  <a:close/>
                </a:path>
                <a:path w="626109" h="47625">
                  <a:moveTo>
                    <a:pt x="200647" y="11798"/>
                  </a:moveTo>
                  <a:lnTo>
                    <a:pt x="188849" y="11798"/>
                  </a:lnTo>
                  <a:lnTo>
                    <a:pt x="188849" y="23596"/>
                  </a:lnTo>
                  <a:lnTo>
                    <a:pt x="200647" y="23596"/>
                  </a:lnTo>
                  <a:lnTo>
                    <a:pt x="200647" y="11798"/>
                  </a:lnTo>
                  <a:close/>
                </a:path>
                <a:path w="626109" h="47625">
                  <a:moveTo>
                    <a:pt x="224243" y="11798"/>
                  </a:moveTo>
                  <a:lnTo>
                    <a:pt x="212458" y="11798"/>
                  </a:lnTo>
                  <a:lnTo>
                    <a:pt x="212458" y="23596"/>
                  </a:lnTo>
                  <a:lnTo>
                    <a:pt x="224243" y="23596"/>
                  </a:lnTo>
                  <a:lnTo>
                    <a:pt x="224243" y="11798"/>
                  </a:lnTo>
                  <a:close/>
                </a:path>
                <a:path w="626109" h="47625">
                  <a:moveTo>
                    <a:pt x="236054" y="23609"/>
                  </a:move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36054" y="23609"/>
                  </a:lnTo>
                  <a:close/>
                </a:path>
                <a:path w="626109" h="47625">
                  <a:moveTo>
                    <a:pt x="247840" y="11798"/>
                  </a:moveTo>
                  <a:lnTo>
                    <a:pt x="236054" y="11798"/>
                  </a:lnTo>
                  <a:lnTo>
                    <a:pt x="236054" y="23596"/>
                  </a:lnTo>
                  <a:lnTo>
                    <a:pt x="247840" y="23596"/>
                  </a:lnTo>
                  <a:lnTo>
                    <a:pt x="247840" y="11798"/>
                  </a:lnTo>
                  <a:close/>
                </a:path>
                <a:path w="626109" h="47625">
                  <a:moveTo>
                    <a:pt x="259664" y="23609"/>
                  </a:moveTo>
                  <a:lnTo>
                    <a:pt x="247865" y="23609"/>
                  </a:lnTo>
                  <a:lnTo>
                    <a:pt x="247865" y="35407"/>
                  </a:lnTo>
                  <a:lnTo>
                    <a:pt x="259664" y="35407"/>
                  </a:lnTo>
                  <a:lnTo>
                    <a:pt x="259664" y="23609"/>
                  </a:lnTo>
                  <a:close/>
                </a:path>
                <a:path w="626109" h="47625">
                  <a:moveTo>
                    <a:pt x="271449" y="35407"/>
                  </a:moveTo>
                  <a:lnTo>
                    <a:pt x="259664" y="35407"/>
                  </a:lnTo>
                  <a:lnTo>
                    <a:pt x="259664" y="47205"/>
                  </a:lnTo>
                  <a:lnTo>
                    <a:pt x="271449" y="47205"/>
                  </a:lnTo>
                  <a:lnTo>
                    <a:pt x="271449" y="35407"/>
                  </a:lnTo>
                  <a:close/>
                </a:path>
                <a:path w="626109" h="47625">
                  <a:moveTo>
                    <a:pt x="271449" y="11798"/>
                  </a:moveTo>
                  <a:lnTo>
                    <a:pt x="259664" y="11798"/>
                  </a:lnTo>
                  <a:lnTo>
                    <a:pt x="259664" y="23596"/>
                  </a:lnTo>
                  <a:lnTo>
                    <a:pt x="271449" y="23596"/>
                  </a:lnTo>
                  <a:lnTo>
                    <a:pt x="271449" y="11798"/>
                  </a:lnTo>
                  <a:close/>
                </a:path>
                <a:path w="626109" h="47625">
                  <a:moveTo>
                    <a:pt x="283260" y="23609"/>
                  </a:moveTo>
                  <a:lnTo>
                    <a:pt x="271475" y="23609"/>
                  </a:lnTo>
                  <a:lnTo>
                    <a:pt x="271475" y="35407"/>
                  </a:lnTo>
                  <a:lnTo>
                    <a:pt x="271475" y="47205"/>
                  </a:lnTo>
                  <a:lnTo>
                    <a:pt x="283260" y="47205"/>
                  </a:lnTo>
                  <a:lnTo>
                    <a:pt x="283260" y="35407"/>
                  </a:lnTo>
                  <a:lnTo>
                    <a:pt x="283260" y="23609"/>
                  </a:lnTo>
                  <a:close/>
                </a:path>
                <a:path w="626109" h="47625">
                  <a:moveTo>
                    <a:pt x="295071" y="23609"/>
                  </a:moveTo>
                  <a:lnTo>
                    <a:pt x="283273" y="23609"/>
                  </a:lnTo>
                  <a:lnTo>
                    <a:pt x="283273" y="35407"/>
                  </a:lnTo>
                  <a:lnTo>
                    <a:pt x="283273" y="47205"/>
                  </a:lnTo>
                  <a:lnTo>
                    <a:pt x="295071" y="47205"/>
                  </a:lnTo>
                  <a:lnTo>
                    <a:pt x="295071" y="35407"/>
                  </a:lnTo>
                  <a:lnTo>
                    <a:pt x="295071" y="23609"/>
                  </a:lnTo>
                  <a:close/>
                </a:path>
                <a:path w="626109" h="47625">
                  <a:moveTo>
                    <a:pt x="295071" y="11798"/>
                  </a:moveTo>
                  <a:lnTo>
                    <a:pt x="283273" y="11798"/>
                  </a:lnTo>
                  <a:lnTo>
                    <a:pt x="283273" y="23596"/>
                  </a:lnTo>
                  <a:lnTo>
                    <a:pt x="295071" y="23596"/>
                  </a:lnTo>
                  <a:lnTo>
                    <a:pt x="295071" y="11798"/>
                  </a:lnTo>
                  <a:close/>
                </a:path>
                <a:path w="626109" h="47625">
                  <a:moveTo>
                    <a:pt x="318668" y="23609"/>
                  </a:moveTo>
                  <a:lnTo>
                    <a:pt x="306882" y="23609"/>
                  </a:lnTo>
                  <a:lnTo>
                    <a:pt x="306882" y="35407"/>
                  </a:lnTo>
                  <a:lnTo>
                    <a:pt x="318668" y="35407"/>
                  </a:lnTo>
                  <a:lnTo>
                    <a:pt x="318668" y="23609"/>
                  </a:lnTo>
                  <a:close/>
                </a:path>
                <a:path w="626109" h="47625">
                  <a:moveTo>
                    <a:pt x="342277" y="23609"/>
                  </a:moveTo>
                  <a:lnTo>
                    <a:pt x="330492" y="23609"/>
                  </a:lnTo>
                  <a:lnTo>
                    <a:pt x="330492" y="35407"/>
                  </a:lnTo>
                  <a:lnTo>
                    <a:pt x="330492" y="47205"/>
                  </a:lnTo>
                  <a:lnTo>
                    <a:pt x="342277" y="47205"/>
                  </a:lnTo>
                  <a:lnTo>
                    <a:pt x="342277" y="35407"/>
                  </a:lnTo>
                  <a:lnTo>
                    <a:pt x="342277" y="23609"/>
                  </a:lnTo>
                  <a:close/>
                </a:path>
                <a:path w="626109" h="47625">
                  <a:moveTo>
                    <a:pt x="342277" y="11798"/>
                  </a:moveTo>
                  <a:lnTo>
                    <a:pt x="330492" y="11798"/>
                  </a:lnTo>
                  <a:lnTo>
                    <a:pt x="330492" y="23596"/>
                  </a:lnTo>
                  <a:lnTo>
                    <a:pt x="342277" y="23596"/>
                  </a:lnTo>
                  <a:lnTo>
                    <a:pt x="342277" y="11798"/>
                  </a:lnTo>
                  <a:close/>
                </a:path>
                <a:path w="626109" h="47625">
                  <a:moveTo>
                    <a:pt x="365874" y="23609"/>
                  </a:moveTo>
                  <a:lnTo>
                    <a:pt x="354088" y="23609"/>
                  </a:lnTo>
                  <a:lnTo>
                    <a:pt x="354088" y="35407"/>
                  </a:lnTo>
                  <a:lnTo>
                    <a:pt x="342290" y="35407"/>
                  </a:lnTo>
                  <a:lnTo>
                    <a:pt x="342290" y="47205"/>
                  </a:lnTo>
                  <a:lnTo>
                    <a:pt x="354088" y="47205"/>
                  </a:lnTo>
                  <a:lnTo>
                    <a:pt x="365874" y="47205"/>
                  </a:lnTo>
                  <a:lnTo>
                    <a:pt x="365874" y="35407"/>
                  </a:lnTo>
                  <a:lnTo>
                    <a:pt x="365874" y="23609"/>
                  </a:lnTo>
                  <a:close/>
                </a:path>
                <a:path w="626109" h="47625">
                  <a:moveTo>
                    <a:pt x="377685" y="35407"/>
                  </a:moveTo>
                  <a:lnTo>
                    <a:pt x="365899" y="35407"/>
                  </a:lnTo>
                  <a:lnTo>
                    <a:pt x="365899" y="47205"/>
                  </a:lnTo>
                  <a:lnTo>
                    <a:pt x="377685" y="47205"/>
                  </a:lnTo>
                  <a:lnTo>
                    <a:pt x="377685" y="35407"/>
                  </a:lnTo>
                  <a:close/>
                </a:path>
                <a:path w="626109" h="47625">
                  <a:moveTo>
                    <a:pt x="377685" y="11798"/>
                  </a:moveTo>
                  <a:lnTo>
                    <a:pt x="365899" y="11798"/>
                  </a:lnTo>
                  <a:lnTo>
                    <a:pt x="365899" y="23596"/>
                  </a:lnTo>
                  <a:lnTo>
                    <a:pt x="377685" y="23596"/>
                  </a:lnTo>
                  <a:lnTo>
                    <a:pt x="377685" y="11798"/>
                  </a:lnTo>
                  <a:close/>
                </a:path>
                <a:path w="626109" h="47625">
                  <a:moveTo>
                    <a:pt x="389496" y="23609"/>
                  </a:moveTo>
                  <a:lnTo>
                    <a:pt x="377698" y="23609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close/>
                </a:path>
                <a:path w="626109" h="47625">
                  <a:moveTo>
                    <a:pt x="389496" y="11798"/>
                  </a:moveTo>
                  <a:lnTo>
                    <a:pt x="377698" y="11798"/>
                  </a:lnTo>
                  <a:lnTo>
                    <a:pt x="377698" y="23596"/>
                  </a:lnTo>
                  <a:lnTo>
                    <a:pt x="389496" y="23596"/>
                  </a:lnTo>
                  <a:lnTo>
                    <a:pt x="389496" y="11798"/>
                  </a:lnTo>
                  <a:close/>
                </a:path>
                <a:path w="626109" h="47625">
                  <a:moveTo>
                    <a:pt x="424903" y="23609"/>
                  </a:moveTo>
                  <a:lnTo>
                    <a:pt x="413105" y="23609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close/>
                </a:path>
                <a:path w="626109" h="47625">
                  <a:moveTo>
                    <a:pt x="424903" y="11798"/>
                  </a:moveTo>
                  <a:lnTo>
                    <a:pt x="413105" y="11798"/>
                  </a:lnTo>
                  <a:lnTo>
                    <a:pt x="413105" y="23596"/>
                  </a:lnTo>
                  <a:lnTo>
                    <a:pt x="424903" y="23596"/>
                  </a:lnTo>
                  <a:lnTo>
                    <a:pt x="424903" y="11798"/>
                  </a:lnTo>
                  <a:close/>
                </a:path>
                <a:path w="626109" h="47625">
                  <a:moveTo>
                    <a:pt x="436702" y="23609"/>
                  </a:moveTo>
                  <a:lnTo>
                    <a:pt x="424916" y="23609"/>
                  </a:lnTo>
                  <a:lnTo>
                    <a:pt x="424916" y="35407"/>
                  </a:lnTo>
                  <a:lnTo>
                    <a:pt x="436702" y="35407"/>
                  </a:lnTo>
                  <a:lnTo>
                    <a:pt x="436702" y="23609"/>
                  </a:lnTo>
                  <a:close/>
                </a:path>
                <a:path w="626109" h="47625">
                  <a:moveTo>
                    <a:pt x="436702" y="11798"/>
                  </a:moveTo>
                  <a:lnTo>
                    <a:pt x="424916" y="11798"/>
                  </a:lnTo>
                  <a:lnTo>
                    <a:pt x="424916" y="23596"/>
                  </a:lnTo>
                  <a:lnTo>
                    <a:pt x="436702" y="23596"/>
                  </a:lnTo>
                  <a:lnTo>
                    <a:pt x="436702" y="11798"/>
                  </a:lnTo>
                  <a:close/>
                </a:path>
                <a:path w="626109" h="47625">
                  <a:moveTo>
                    <a:pt x="460298" y="23609"/>
                  </a:moveTo>
                  <a:lnTo>
                    <a:pt x="448513" y="23609"/>
                  </a:lnTo>
                  <a:lnTo>
                    <a:pt x="436714" y="23609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60298" y="35407"/>
                  </a:lnTo>
                  <a:lnTo>
                    <a:pt x="460298" y="23609"/>
                  </a:lnTo>
                  <a:close/>
                </a:path>
                <a:path w="626109" h="47625">
                  <a:moveTo>
                    <a:pt x="460298" y="11798"/>
                  </a:moveTo>
                  <a:lnTo>
                    <a:pt x="448513" y="11798"/>
                  </a:lnTo>
                  <a:lnTo>
                    <a:pt x="436714" y="11798"/>
                  </a:lnTo>
                  <a:lnTo>
                    <a:pt x="436714" y="23596"/>
                  </a:lnTo>
                  <a:lnTo>
                    <a:pt x="448513" y="23596"/>
                  </a:lnTo>
                  <a:lnTo>
                    <a:pt x="460298" y="23596"/>
                  </a:lnTo>
                  <a:lnTo>
                    <a:pt x="460298" y="11798"/>
                  </a:lnTo>
                  <a:close/>
                </a:path>
                <a:path w="626109" h="47625">
                  <a:moveTo>
                    <a:pt x="472109" y="23609"/>
                  </a:moveTo>
                  <a:lnTo>
                    <a:pt x="460324" y="23609"/>
                  </a:lnTo>
                  <a:lnTo>
                    <a:pt x="460324" y="35407"/>
                  </a:lnTo>
                  <a:lnTo>
                    <a:pt x="472109" y="35407"/>
                  </a:lnTo>
                  <a:lnTo>
                    <a:pt x="472109" y="23609"/>
                  </a:lnTo>
                  <a:close/>
                </a:path>
                <a:path w="626109" h="47625">
                  <a:moveTo>
                    <a:pt x="472109" y="11798"/>
                  </a:moveTo>
                  <a:lnTo>
                    <a:pt x="460324" y="11798"/>
                  </a:lnTo>
                  <a:lnTo>
                    <a:pt x="460324" y="23596"/>
                  </a:lnTo>
                  <a:lnTo>
                    <a:pt x="472109" y="23596"/>
                  </a:lnTo>
                  <a:lnTo>
                    <a:pt x="472109" y="11798"/>
                  </a:lnTo>
                  <a:close/>
                </a:path>
                <a:path w="626109" h="47625">
                  <a:moveTo>
                    <a:pt x="495731" y="23609"/>
                  </a:move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495731" y="23609"/>
                  </a:lnTo>
                  <a:close/>
                </a:path>
                <a:path w="626109" h="47625">
                  <a:moveTo>
                    <a:pt x="519315" y="11798"/>
                  </a:moveTo>
                  <a:lnTo>
                    <a:pt x="507530" y="11798"/>
                  </a:lnTo>
                  <a:lnTo>
                    <a:pt x="507530" y="23596"/>
                  </a:lnTo>
                  <a:lnTo>
                    <a:pt x="519315" y="23596"/>
                  </a:lnTo>
                  <a:lnTo>
                    <a:pt x="519315" y="11798"/>
                  </a:lnTo>
                  <a:close/>
                </a:path>
                <a:path w="626109" h="47625">
                  <a:moveTo>
                    <a:pt x="531126" y="23609"/>
                  </a:moveTo>
                  <a:lnTo>
                    <a:pt x="519341" y="23609"/>
                  </a:lnTo>
                  <a:lnTo>
                    <a:pt x="519341" y="35407"/>
                  </a:lnTo>
                  <a:lnTo>
                    <a:pt x="531126" y="35407"/>
                  </a:lnTo>
                  <a:lnTo>
                    <a:pt x="531126" y="23609"/>
                  </a:lnTo>
                  <a:close/>
                </a:path>
                <a:path w="626109" h="47625">
                  <a:moveTo>
                    <a:pt x="531126" y="11798"/>
                  </a:moveTo>
                  <a:lnTo>
                    <a:pt x="519341" y="11798"/>
                  </a:lnTo>
                  <a:lnTo>
                    <a:pt x="519341" y="23596"/>
                  </a:lnTo>
                  <a:lnTo>
                    <a:pt x="531126" y="23596"/>
                  </a:lnTo>
                  <a:lnTo>
                    <a:pt x="531126" y="11798"/>
                  </a:lnTo>
                  <a:close/>
                </a:path>
                <a:path w="626109" h="47625">
                  <a:moveTo>
                    <a:pt x="554748" y="23609"/>
                  </a:moveTo>
                  <a:lnTo>
                    <a:pt x="542950" y="23609"/>
                  </a:lnTo>
                  <a:lnTo>
                    <a:pt x="542950" y="35407"/>
                  </a:lnTo>
                  <a:lnTo>
                    <a:pt x="554748" y="35407"/>
                  </a:lnTo>
                  <a:lnTo>
                    <a:pt x="554748" y="23609"/>
                  </a:lnTo>
                  <a:close/>
                </a:path>
                <a:path w="626109" h="47625">
                  <a:moveTo>
                    <a:pt x="590143" y="23609"/>
                  </a:moveTo>
                  <a:lnTo>
                    <a:pt x="578345" y="23609"/>
                  </a:lnTo>
                  <a:lnTo>
                    <a:pt x="566547" y="23609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90143" y="35407"/>
                  </a:lnTo>
                  <a:lnTo>
                    <a:pt x="590143" y="23609"/>
                  </a:lnTo>
                  <a:close/>
                </a:path>
                <a:path w="626109" h="47625">
                  <a:moveTo>
                    <a:pt x="601941" y="11798"/>
                  </a:moveTo>
                  <a:lnTo>
                    <a:pt x="590143" y="11798"/>
                  </a:lnTo>
                  <a:lnTo>
                    <a:pt x="578345" y="11798"/>
                  </a:lnTo>
                  <a:lnTo>
                    <a:pt x="578345" y="0"/>
                  </a:lnTo>
                  <a:lnTo>
                    <a:pt x="566547" y="0"/>
                  </a:lnTo>
                  <a:lnTo>
                    <a:pt x="554748" y="0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66547" y="23596"/>
                  </a:lnTo>
                  <a:lnTo>
                    <a:pt x="578345" y="23596"/>
                  </a:lnTo>
                  <a:lnTo>
                    <a:pt x="590143" y="23596"/>
                  </a:lnTo>
                  <a:lnTo>
                    <a:pt x="601941" y="23596"/>
                  </a:lnTo>
                  <a:lnTo>
                    <a:pt x="601941" y="11798"/>
                  </a:lnTo>
                  <a:close/>
                </a:path>
                <a:path w="626109" h="47625">
                  <a:moveTo>
                    <a:pt x="613765" y="0"/>
                  </a:move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13765" y="0"/>
                  </a:lnTo>
                  <a:close/>
                </a:path>
                <a:path w="626109" h="47625">
                  <a:moveTo>
                    <a:pt x="625551" y="23609"/>
                  </a:moveTo>
                  <a:lnTo>
                    <a:pt x="613765" y="23609"/>
                  </a:lnTo>
                  <a:lnTo>
                    <a:pt x="613765" y="35407"/>
                  </a:lnTo>
                  <a:lnTo>
                    <a:pt x="625551" y="35407"/>
                  </a:lnTo>
                  <a:lnTo>
                    <a:pt x="625551" y="23609"/>
                  </a:lnTo>
                  <a:close/>
                </a:path>
                <a:path w="626109" h="47625">
                  <a:moveTo>
                    <a:pt x="625551" y="11798"/>
                  </a:moveTo>
                  <a:lnTo>
                    <a:pt x="613765" y="11798"/>
                  </a:lnTo>
                  <a:lnTo>
                    <a:pt x="613765" y="23596"/>
                  </a:lnTo>
                  <a:lnTo>
                    <a:pt x="625551" y="23596"/>
                  </a:lnTo>
                  <a:lnTo>
                    <a:pt x="625551" y="117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5958433" y="5043665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09" h="35560">
                  <a:moveTo>
                    <a:pt x="11798" y="11798"/>
                  </a:moveTo>
                  <a:lnTo>
                    <a:pt x="0" y="11798"/>
                  </a:lnTo>
                  <a:lnTo>
                    <a:pt x="0" y="23596"/>
                  </a:lnTo>
                  <a:lnTo>
                    <a:pt x="11798" y="23596"/>
                  </a:lnTo>
                  <a:lnTo>
                    <a:pt x="11798" y="11798"/>
                  </a:lnTo>
                  <a:close/>
                </a:path>
                <a:path w="626109" h="35560">
                  <a:moveTo>
                    <a:pt x="23583" y="23609"/>
                  </a:moveTo>
                  <a:lnTo>
                    <a:pt x="11798" y="23609"/>
                  </a:lnTo>
                  <a:lnTo>
                    <a:pt x="11798" y="35407"/>
                  </a:lnTo>
                  <a:lnTo>
                    <a:pt x="23583" y="35407"/>
                  </a:lnTo>
                  <a:lnTo>
                    <a:pt x="23583" y="23609"/>
                  </a:lnTo>
                  <a:close/>
                </a:path>
                <a:path w="626109" h="35560">
                  <a:moveTo>
                    <a:pt x="35394" y="23609"/>
                  </a:moveTo>
                  <a:lnTo>
                    <a:pt x="23596" y="23609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close/>
                </a:path>
                <a:path w="626109" h="35560">
                  <a:moveTo>
                    <a:pt x="35394" y="11798"/>
                  </a:moveTo>
                  <a:lnTo>
                    <a:pt x="23596" y="11798"/>
                  </a:lnTo>
                  <a:lnTo>
                    <a:pt x="23596" y="23596"/>
                  </a:lnTo>
                  <a:lnTo>
                    <a:pt x="35394" y="23596"/>
                  </a:lnTo>
                  <a:lnTo>
                    <a:pt x="35394" y="11798"/>
                  </a:lnTo>
                  <a:close/>
                </a:path>
                <a:path w="626109" h="35560">
                  <a:moveTo>
                    <a:pt x="58991" y="23609"/>
                  </a:moveTo>
                  <a:lnTo>
                    <a:pt x="47205" y="23609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58991" y="35407"/>
                  </a:lnTo>
                  <a:lnTo>
                    <a:pt x="58991" y="23609"/>
                  </a:lnTo>
                  <a:close/>
                </a:path>
                <a:path w="626109" h="35560">
                  <a:moveTo>
                    <a:pt x="58991" y="11798"/>
                  </a:moveTo>
                  <a:lnTo>
                    <a:pt x="47205" y="11798"/>
                  </a:lnTo>
                  <a:lnTo>
                    <a:pt x="35407" y="11798"/>
                  </a:lnTo>
                  <a:lnTo>
                    <a:pt x="35407" y="23596"/>
                  </a:lnTo>
                  <a:lnTo>
                    <a:pt x="47205" y="23596"/>
                  </a:lnTo>
                  <a:lnTo>
                    <a:pt x="58991" y="23596"/>
                  </a:lnTo>
                  <a:lnTo>
                    <a:pt x="58991" y="11798"/>
                  </a:lnTo>
                  <a:close/>
                </a:path>
                <a:path w="626109" h="35560">
                  <a:moveTo>
                    <a:pt x="94411" y="11798"/>
                  </a:moveTo>
                  <a:lnTo>
                    <a:pt x="82613" y="11798"/>
                  </a:lnTo>
                  <a:lnTo>
                    <a:pt x="70815" y="11798"/>
                  </a:lnTo>
                  <a:lnTo>
                    <a:pt x="59016" y="11798"/>
                  </a:lnTo>
                  <a:lnTo>
                    <a:pt x="59016" y="23596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94411" y="23596"/>
                  </a:lnTo>
                  <a:lnTo>
                    <a:pt x="94411" y="11798"/>
                  </a:lnTo>
                  <a:close/>
                </a:path>
                <a:path w="626109" h="35560">
                  <a:moveTo>
                    <a:pt x="118008" y="23609"/>
                  </a:moveTo>
                  <a:lnTo>
                    <a:pt x="106222" y="23609"/>
                  </a:lnTo>
                  <a:lnTo>
                    <a:pt x="106222" y="35407"/>
                  </a:lnTo>
                  <a:lnTo>
                    <a:pt x="118008" y="35407"/>
                  </a:lnTo>
                  <a:lnTo>
                    <a:pt x="118008" y="23609"/>
                  </a:lnTo>
                  <a:close/>
                </a:path>
                <a:path w="626109" h="35560">
                  <a:moveTo>
                    <a:pt x="118008" y="11798"/>
                  </a:moveTo>
                  <a:lnTo>
                    <a:pt x="106222" y="11798"/>
                  </a:lnTo>
                  <a:lnTo>
                    <a:pt x="94424" y="11798"/>
                  </a:lnTo>
                  <a:lnTo>
                    <a:pt x="94424" y="23596"/>
                  </a:lnTo>
                  <a:lnTo>
                    <a:pt x="106222" y="23596"/>
                  </a:lnTo>
                  <a:lnTo>
                    <a:pt x="118008" y="23596"/>
                  </a:lnTo>
                  <a:lnTo>
                    <a:pt x="118008" y="11798"/>
                  </a:lnTo>
                  <a:close/>
                </a:path>
                <a:path w="626109" h="35560">
                  <a:moveTo>
                    <a:pt x="129819" y="23609"/>
                  </a:moveTo>
                  <a:lnTo>
                    <a:pt x="118021" y="23609"/>
                  </a:lnTo>
                  <a:lnTo>
                    <a:pt x="118021" y="35407"/>
                  </a:lnTo>
                  <a:lnTo>
                    <a:pt x="129819" y="35407"/>
                  </a:lnTo>
                  <a:lnTo>
                    <a:pt x="129819" y="23609"/>
                  </a:lnTo>
                  <a:close/>
                </a:path>
                <a:path w="626109" h="35560">
                  <a:moveTo>
                    <a:pt x="141630" y="23609"/>
                  </a:moveTo>
                  <a:lnTo>
                    <a:pt x="129832" y="23609"/>
                  </a:lnTo>
                  <a:lnTo>
                    <a:pt x="129832" y="35407"/>
                  </a:lnTo>
                  <a:lnTo>
                    <a:pt x="141630" y="35407"/>
                  </a:lnTo>
                  <a:lnTo>
                    <a:pt x="141630" y="23609"/>
                  </a:lnTo>
                  <a:close/>
                </a:path>
                <a:path w="626109" h="35560">
                  <a:moveTo>
                    <a:pt x="141630" y="11798"/>
                  </a:moveTo>
                  <a:lnTo>
                    <a:pt x="129832" y="11798"/>
                  </a:lnTo>
                  <a:lnTo>
                    <a:pt x="129832" y="23596"/>
                  </a:lnTo>
                  <a:lnTo>
                    <a:pt x="141630" y="23596"/>
                  </a:lnTo>
                  <a:lnTo>
                    <a:pt x="141630" y="11798"/>
                  </a:lnTo>
                  <a:close/>
                </a:path>
                <a:path w="626109" h="35560">
                  <a:moveTo>
                    <a:pt x="177025" y="23609"/>
                  </a:moveTo>
                  <a:lnTo>
                    <a:pt x="165239" y="23609"/>
                  </a:ln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close/>
                </a:path>
                <a:path w="626109" h="35560">
                  <a:moveTo>
                    <a:pt x="188836" y="23609"/>
                  </a:move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close/>
                </a:path>
                <a:path w="626109" h="35560">
                  <a:moveTo>
                    <a:pt x="188836" y="11798"/>
                  </a:moveTo>
                  <a:lnTo>
                    <a:pt x="177038" y="11798"/>
                  </a:lnTo>
                  <a:lnTo>
                    <a:pt x="177038" y="23596"/>
                  </a:lnTo>
                  <a:lnTo>
                    <a:pt x="188836" y="23596"/>
                  </a:lnTo>
                  <a:lnTo>
                    <a:pt x="188836" y="11798"/>
                  </a:lnTo>
                  <a:close/>
                </a:path>
                <a:path w="626109" h="35560">
                  <a:moveTo>
                    <a:pt x="200647" y="23609"/>
                  </a:move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00647" y="23609"/>
                  </a:lnTo>
                  <a:close/>
                </a:path>
                <a:path w="626109" h="35560">
                  <a:moveTo>
                    <a:pt x="212432" y="11798"/>
                  </a:moveTo>
                  <a:lnTo>
                    <a:pt x="200647" y="11798"/>
                  </a:lnTo>
                  <a:lnTo>
                    <a:pt x="188849" y="11798"/>
                  </a:lnTo>
                  <a:lnTo>
                    <a:pt x="188849" y="23596"/>
                  </a:lnTo>
                  <a:lnTo>
                    <a:pt x="200647" y="23596"/>
                  </a:lnTo>
                  <a:lnTo>
                    <a:pt x="212432" y="23596"/>
                  </a:lnTo>
                  <a:lnTo>
                    <a:pt x="212432" y="11798"/>
                  </a:lnTo>
                  <a:close/>
                </a:path>
                <a:path w="626109" h="35560">
                  <a:moveTo>
                    <a:pt x="247840" y="23609"/>
                  </a:moveTo>
                  <a:lnTo>
                    <a:pt x="236054" y="23609"/>
                  </a:ln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47840" y="35407"/>
                  </a:lnTo>
                  <a:lnTo>
                    <a:pt x="247840" y="23609"/>
                  </a:lnTo>
                  <a:close/>
                </a:path>
                <a:path w="626109" h="35560">
                  <a:moveTo>
                    <a:pt x="259664" y="23609"/>
                  </a:moveTo>
                  <a:lnTo>
                    <a:pt x="247865" y="23609"/>
                  </a:lnTo>
                  <a:lnTo>
                    <a:pt x="247865" y="35407"/>
                  </a:lnTo>
                  <a:lnTo>
                    <a:pt x="259664" y="35407"/>
                  </a:lnTo>
                  <a:lnTo>
                    <a:pt x="259664" y="23609"/>
                  </a:lnTo>
                  <a:close/>
                </a:path>
                <a:path w="626109" h="35560">
                  <a:moveTo>
                    <a:pt x="259664" y="11798"/>
                  </a:moveTo>
                  <a:lnTo>
                    <a:pt x="247865" y="11798"/>
                  </a:lnTo>
                  <a:lnTo>
                    <a:pt x="247865" y="23596"/>
                  </a:lnTo>
                  <a:lnTo>
                    <a:pt x="259664" y="23596"/>
                  </a:lnTo>
                  <a:lnTo>
                    <a:pt x="259664" y="11798"/>
                  </a:lnTo>
                  <a:close/>
                </a:path>
                <a:path w="626109" h="35560">
                  <a:moveTo>
                    <a:pt x="283260" y="23609"/>
                  </a:moveTo>
                  <a:lnTo>
                    <a:pt x="271475" y="23609"/>
                  </a:lnTo>
                  <a:lnTo>
                    <a:pt x="271475" y="35407"/>
                  </a:lnTo>
                  <a:lnTo>
                    <a:pt x="283260" y="35407"/>
                  </a:lnTo>
                  <a:lnTo>
                    <a:pt x="283260" y="23609"/>
                  </a:lnTo>
                  <a:close/>
                </a:path>
                <a:path w="626109" h="35560">
                  <a:moveTo>
                    <a:pt x="283260" y="11798"/>
                  </a:moveTo>
                  <a:lnTo>
                    <a:pt x="271475" y="11798"/>
                  </a:lnTo>
                  <a:lnTo>
                    <a:pt x="271475" y="23596"/>
                  </a:lnTo>
                  <a:lnTo>
                    <a:pt x="283260" y="23596"/>
                  </a:lnTo>
                  <a:lnTo>
                    <a:pt x="283260" y="11798"/>
                  </a:lnTo>
                  <a:close/>
                </a:path>
                <a:path w="626109" h="35560">
                  <a:moveTo>
                    <a:pt x="306857" y="23609"/>
                  </a:moveTo>
                  <a:lnTo>
                    <a:pt x="295071" y="23609"/>
                  </a:ln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close/>
                </a:path>
                <a:path w="626109" h="35560">
                  <a:moveTo>
                    <a:pt x="306857" y="11798"/>
                  </a:moveTo>
                  <a:lnTo>
                    <a:pt x="295071" y="11798"/>
                  </a:lnTo>
                  <a:lnTo>
                    <a:pt x="283273" y="11798"/>
                  </a:lnTo>
                  <a:lnTo>
                    <a:pt x="283273" y="23596"/>
                  </a:lnTo>
                  <a:lnTo>
                    <a:pt x="295071" y="23596"/>
                  </a:lnTo>
                  <a:lnTo>
                    <a:pt x="306857" y="23596"/>
                  </a:lnTo>
                  <a:lnTo>
                    <a:pt x="306857" y="11798"/>
                  </a:lnTo>
                  <a:close/>
                </a:path>
                <a:path w="626109" h="35560">
                  <a:moveTo>
                    <a:pt x="318668" y="11798"/>
                  </a:moveTo>
                  <a:lnTo>
                    <a:pt x="306882" y="11798"/>
                  </a:lnTo>
                  <a:lnTo>
                    <a:pt x="306882" y="23596"/>
                  </a:lnTo>
                  <a:lnTo>
                    <a:pt x="318668" y="23596"/>
                  </a:lnTo>
                  <a:lnTo>
                    <a:pt x="318668" y="11798"/>
                  </a:lnTo>
                  <a:close/>
                </a:path>
                <a:path w="626109" h="35560">
                  <a:moveTo>
                    <a:pt x="330479" y="23609"/>
                  </a:moveTo>
                  <a:lnTo>
                    <a:pt x="318681" y="23609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close/>
                </a:path>
                <a:path w="626109" h="35560">
                  <a:moveTo>
                    <a:pt x="330479" y="11798"/>
                  </a:moveTo>
                  <a:lnTo>
                    <a:pt x="318681" y="11798"/>
                  </a:lnTo>
                  <a:lnTo>
                    <a:pt x="318681" y="23596"/>
                  </a:lnTo>
                  <a:lnTo>
                    <a:pt x="330479" y="23596"/>
                  </a:lnTo>
                  <a:lnTo>
                    <a:pt x="330479" y="11798"/>
                  </a:lnTo>
                  <a:close/>
                </a:path>
                <a:path w="626109" h="35560">
                  <a:moveTo>
                    <a:pt x="342277" y="11798"/>
                  </a:moveTo>
                  <a:lnTo>
                    <a:pt x="330492" y="11798"/>
                  </a:lnTo>
                  <a:lnTo>
                    <a:pt x="330492" y="23596"/>
                  </a:lnTo>
                  <a:lnTo>
                    <a:pt x="342277" y="23596"/>
                  </a:lnTo>
                  <a:lnTo>
                    <a:pt x="342277" y="11798"/>
                  </a:lnTo>
                  <a:close/>
                </a:path>
                <a:path w="626109" h="35560">
                  <a:moveTo>
                    <a:pt x="354088" y="11798"/>
                  </a:moveTo>
                  <a:lnTo>
                    <a:pt x="342290" y="11798"/>
                  </a:lnTo>
                  <a:lnTo>
                    <a:pt x="342290" y="23596"/>
                  </a:lnTo>
                  <a:lnTo>
                    <a:pt x="354088" y="23596"/>
                  </a:lnTo>
                  <a:lnTo>
                    <a:pt x="354088" y="11798"/>
                  </a:lnTo>
                  <a:close/>
                </a:path>
                <a:path w="626109" h="35560">
                  <a:moveTo>
                    <a:pt x="377685" y="0"/>
                  </a:moveTo>
                  <a:lnTo>
                    <a:pt x="365899" y="0"/>
                  </a:lnTo>
                  <a:lnTo>
                    <a:pt x="365899" y="11798"/>
                  </a:lnTo>
                  <a:lnTo>
                    <a:pt x="377685" y="11798"/>
                  </a:lnTo>
                  <a:lnTo>
                    <a:pt x="377685" y="0"/>
                  </a:lnTo>
                  <a:close/>
                </a:path>
                <a:path w="626109" h="35560">
                  <a:moveTo>
                    <a:pt x="389496" y="11798"/>
                  </a:moveTo>
                  <a:lnTo>
                    <a:pt x="377698" y="11798"/>
                  </a:lnTo>
                  <a:lnTo>
                    <a:pt x="377698" y="23596"/>
                  </a:lnTo>
                  <a:lnTo>
                    <a:pt x="389496" y="23596"/>
                  </a:lnTo>
                  <a:lnTo>
                    <a:pt x="389496" y="11798"/>
                  </a:lnTo>
                  <a:close/>
                </a:path>
                <a:path w="626109" h="35560">
                  <a:moveTo>
                    <a:pt x="401307" y="0"/>
                  </a:move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01307" y="0"/>
                  </a:lnTo>
                  <a:close/>
                </a:path>
                <a:path w="626109" h="35560">
                  <a:moveTo>
                    <a:pt x="413092" y="23609"/>
                  </a:moveTo>
                  <a:lnTo>
                    <a:pt x="401307" y="23609"/>
                  </a:ln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13092" y="35407"/>
                  </a:lnTo>
                  <a:lnTo>
                    <a:pt x="413092" y="23609"/>
                  </a:lnTo>
                  <a:close/>
                </a:path>
                <a:path w="626109" h="35560">
                  <a:moveTo>
                    <a:pt x="424903" y="23609"/>
                  </a:moveTo>
                  <a:lnTo>
                    <a:pt x="413105" y="23609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close/>
                </a:path>
                <a:path w="626109" h="35560">
                  <a:moveTo>
                    <a:pt x="424903" y="0"/>
                  </a:moveTo>
                  <a:lnTo>
                    <a:pt x="413105" y="0"/>
                  </a:lnTo>
                  <a:lnTo>
                    <a:pt x="413105" y="11798"/>
                  </a:lnTo>
                  <a:lnTo>
                    <a:pt x="413105" y="23596"/>
                  </a:lnTo>
                  <a:lnTo>
                    <a:pt x="424903" y="23596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26109" h="35560">
                  <a:moveTo>
                    <a:pt x="460298" y="0"/>
                  </a:moveTo>
                  <a:lnTo>
                    <a:pt x="448513" y="0"/>
                  </a:lnTo>
                  <a:lnTo>
                    <a:pt x="436714" y="0"/>
                  </a:lnTo>
                  <a:lnTo>
                    <a:pt x="436714" y="11798"/>
                  </a:lnTo>
                  <a:lnTo>
                    <a:pt x="436714" y="23596"/>
                  </a:lnTo>
                  <a:lnTo>
                    <a:pt x="448513" y="23596"/>
                  </a:lnTo>
                  <a:lnTo>
                    <a:pt x="448513" y="11798"/>
                  </a:lnTo>
                  <a:lnTo>
                    <a:pt x="460298" y="11798"/>
                  </a:lnTo>
                  <a:lnTo>
                    <a:pt x="460298" y="0"/>
                  </a:lnTo>
                  <a:close/>
                </a:path>
                <a:path w="626109" h="35560">
                  <a:moveTo>
                    <a:pt x="472109" y="23609"/>
                  </a:moveTo>
                  <a:lnTo>
                    <a:pt x="460324" y="23609"/>
                  </a:lnTo>
                  <a:lnTo>
                    <a:pt x="460324" y="35407"/>
                  </a:lnTo>
                  <a:lnTo>
                    <a:pt x="472109" y="35407"/>
                  </a:lnTo>
                  <a:lnTo>
                    <a:pt x="472109" y="23609"/>
                  </a:lnTo>
                  <a:close/>
                </a:path>
                <a:path w="626109" h="35560">
                  <a:moveTo>
                    <a:pt x="472109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60324" y="23596"/>
                  </a:lnTo>
                  <a:lnTo>
                    <a:pt x="472109" y="23596"/>
                  </a:lnTo>
                  <a:lnTo>
                    <a:pt x="472109" y="11798"/>
                  </a:lnTo>
                  <a:lnTo>
                    <a:pt x="472109" y="0"/>
                  </a:lnTo>
                  <a:close/>
                </a:path>
                <a:path w="626109" h="35560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09" h="35560">
                  <a:moveTo>
                    <a:pt x="495731" y="23609"/>
                  </a:move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495731" y="23609"/>
                  </a:lnTo>
                  <a:close/>
                </a:path>
                <a:path w="626109" h="35560">
                  <a:moveTo>
                    <a:pt x="507530" y="0"/>
                  </a:move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83933" y="23596"/>
                  </a:lnTo>
                  <a:lnTo>
                    <a:pt x="495731" y="23596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07530" y="0"/>
                  </a:lnTo>
                  <a:close/>
                </a:path>
                <a:path w="626109" h="35560">
                  <a:moveTo>
                    <a:pt x="519315" y="23609"/>
                  </a:moveTo>
                  <a:lnTo>
                    <a:pt x="507530" y="23609"/>
                  </a:lnTo>
                  <a:lnTo>
                    <a:pt x="507530" y="35407"/>
                  </a:lnTo>
                  <a:lnTo>
                    <a:pt x="519315" y="35407"/>
                  </a:lnTo>
                  <a:lnTo>
                    <a:pt x="519315" y="23609"/>
                  </a:lnTo>
                  <a:close/>
                </a:path>
                <a:path w="626109" h="35560">
                  <a:moveTo>
                    <a:pt x="519315" y="11798"/>
                  </a:moveTo>
                  <a:lnTo>
                    <a:pt x="507530" y="11798"/>
                  </a:lnTo>
                  <a:lnTo>
                    <a:pt x="507530" y="23596"/>
                  </a:lnTo>
                  <a:lnTo>
                    <a:pt x="519315" y="23596"/>
                  </a:lnTo>
                  <a:lnTo>
                    <a:pt x="519315" y="11798"/>
                  </a:lnTo>
                  <a:close/>
                </a:path>
                <a:path w="626109" h="35560">
                  <a:moveTo>
                    <a:pt x="531126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19341" y="23596"/>
                  </a:lnTo>
                  <a:lnTo>
                    <a:pt x="531126" y="23596"/>
                  </a:lnTo>
                  <a:lnTo>
                    <a:pt x="531126" y="11798"/>
                  </a:lnTo>
                  <a:lnTo>
                    <a:pt x="531126" y="0"/>
                  </a:lnTo>
                  <a:close/>
                </a:path>
                <a:path w="626109" h="35560">
                  <a:moveTo>
                    <a:pt x="542937" y="11798"/>
                  </a:moveTo>
                  <a:lnTo>
                    <a:pt x="531139" y="11798"/>
                  </a:lnTo>
                  <a:lnTo>
                    <a:pt x="531139" y="23596"/>
                  </a:lnTo>
                  <a:lnTo>
                    <a:pt x="542937" y="23596"/>
                  </a:lnTo>
                  <a:lnTo>
                    <a:pt x="542937" y="11798"/>
                  </a:lnTo>
                  <a:close/>
                </a:path>
                <a:path w="626109" h="35560">
                  <a:moveTo>
                    <a:pt x="590143" y="0"/>
                  </a:moveTo>
                  <a:lnTo>
                    <a:pt x="578345" y="0"/>
                  </a:lnTo>
                  <a:lnTo>
                    <a:pt x="566547" y="0"/>
                  </a:lnTo>
                  <a:lnTo>
                    <a:pt x="566547" y="11798"/>
                  </a:lnTo>
                  <a:lnTo>
                    <a:pt x="554748" y="11798"/>
                  </a:ln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66547" y="23596"/>
                  </a:lnTo>
                  <a:lnTo>
                    <a:pt x="578345" y="23596"/>
                  </a:lnTo>
                  <a:lnTo>
                    <a:pt x="590143" y="23596"/>
                  </a:lnTo>
                  <a:lnTo>
                    <a:pt x="590143" y="11798"/>
                  </a:lnTo>
                  <a:lnTo>
                    <a:pt x="590143" y="0"/>
                  </a:lnTo>
                  <a:close/>
                </a:path>
                <a:path w="626109" h="35560">
                  <a:moveTo>
                    <a:pt x="625551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13765" y="23596"/>
                  </a:lnTo>
                  <a:lnTo>
                    <a:pt x="625551" y="23596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5958433" y="5067274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09" h="47625">
                  <a:moveTo>
                    <a:pt x="11798" y="11798"/>
                  </a:moveTo>
                  <a:lnTo>
                    <a:pt x="0" y="11798"/>
                  </a:lnTo>
                  <a:lnTo>
                    <a:pt x="0" y="23596"/>
                  </a:lnTo>
                  <a:lnTo>
                    <a:pt x="11798" y="23596"/>
                  </a:lnTo>
                  <a:lnTo>
                    <a:pt x="11798" y="11798"/>
                  </a:lnTo>
                  <a:close/>
                </a:path>
                <a:path w="626109" h="47625">
                  <a:moveTo>
                    <a:pt x="23583" y="23609"/>
                  </a:moveTo>
                  <a:lnTo>
                    <a:pt x="11798" y="23609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11798" y="47205"/>
                  </a:lnTo>
                  <a:lnTo>
                    <a:pt x="23583" y="47205"/>
                  </a:lnTo>
                  <a:lnTo>
                    <a:pt x="23583" y="35407"/>
                  </a:lnTo>
                  <a:lnTo>
                    <a:pt x="23583" y="23609"/>
                  </a:lnTo>
                  <a:close/>
                </a:path>
                <a:path w="626109" h="47625">
                  <a:moveTo>
                    <a:pt x="35394" y="23609"/>
                  </a:moveTo>
                  <a:lnTo>
                    <a:pt x="23596" y="23609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close/>
                </a:path>
                <a:path w="626109" h="47625">
                  <a:moveTo>
                    <a:pt x="35394" y="11798"/>
                  </a:moveTo>
                  <a:lnTo>
                    <a:pt x="23596" y="11798"/>
                  </a:lnTo>
                  <a:lnTo>
                    <a:pt x="23596" y="23596"/>
                  </a:lnTo>
                  <a:lnTo>
                    <a:pt x="35394" y="23596"/>
                  </a:lnTo>
                  <a:lnTo>
                    <a:pt x="35394" y="11798"/>
                  </a:lnTo>
                  <a:close/>
                </a:path>
                <a:path w="626109" h="47625">
                  <a:moveTo>
                    <a:pt x="58991" y="11798"/>
                  </a:moveTo>
                  <a:lnTo>
                    <a:pt x="47205" y="11798"/>
                  </a:lnTo>
                  <a:lnTo>
                    <a:pt x="35407" y="11798"/>
                  </a:lnTo>
                  <a:lnTo>
                    <a:pt x="35407" y="23596"/>
                  </a:lnTo>
                  <a:lnTo>
                    <a:pt x="47205" y="23596"/>
                  </a:lnTo>
                  <a:lnTo>
                    <a:pt x="58991" y="23596"/>
                  </a:lnTo>
                  <a:lnTo>
                    <a:pt x="58991" y="11798"/>
                  </a:lnTo>
                  <a:close/>
                </a:path>
                <a:path w="626109" h="47625">
                  <a:moveTo>
                    <a:pt x="82613" y="11798"/>
                  </a:moveTo>
                  <a:lnTo>
                    <a:pt x="70815" y="11798"/>
                  </a:lnTo>
                  <a:lnTo>
                    <a:pt x="59016" y="11798"/>
                  </a:lnTo>
                  <a:lnTo>
                    <a:pt x="59016" y="23596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82613" y="11798"/>
                  </a:lnTo>
                  <a:close/>
                </a:path>
                <a:path w="626109" h="47625">
                  <a:moveTo>
                    <a:pt x="94411" y="23609"/>
                  </a:moveTo>
                  <a:lnTo>
                    <a:pt x="82613" y="23609"/>
                  </a:lnTo>
                  <a:lnTo>
                    <a:pt x="82613" y="35407"/>
                  </a:lnTo>
                  <a:lnTo>
                    <a:pt x="70815" y="35407"/>
                  </a:lnTo>
                  <a:lnTo>
                    <a:pt x="70815" y="23609"/>
                  </a:lnTo>
                  <a:lnTo>
                    <a:pt x="59016" y="23609"/>
                  </a:lnTo>
                  <a:lnTo>
                    <a:pt x="59016" y="35407"/>
                  </a:lnTo>
                  <a:lnTo>
                    <a:pt x="59016" y="47205"/>
                  </a:lnTo>
                  <a:lnTo>
                    <a:pt x="70815" y="47205"/>
                  </a:lnTo>
                  <a:lnTo>
                    <a:pt x="82613" y="47205"/>
                  </a:lnTo>
                  <a:lnTo>
                    <a:pt x="94411" y="47205"/>
                  </a:lnTo>
                  <a:lnTo>
                    <a:pt x="94411" y="35407"/>
                  </a:lnTo>
                  <a:lnTo>
                    <a:pt x="94411" y="23609"/>
                  </a:lnTo>
                  <a:close/>
                </a:path>
                <a:path w="626109" h="47625">
                  <a:moveTo>
                    <a:pt x="118008" y="23609"/>
                  </a:moveTo>
                  <a:lnTo>
                    <a:pt x="106222" y="23609"/>
                  </a:ln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18008" y="35407"/>
                  </a:lnTo>
                  <a:lnTo>
                    <a:pt x="118008" y="23609"/>
                  </a:lnTo>
                  <a:close/>
                </a:path>
                <a:path w="626109" h="47625">
                  <a:moveTo>
                    <a:pt x="118008" y="11798"/>
                  </a:moveTo>
                  <a:lnTo>
                    <a:pt x="106222" y="11798"/>
                  </a:lnTo>
                  <a:lnTo>
                    <a:pt x="106222" y="23596"/>
                  </a:lnTo>
                  <a:lnTo>
                    <a:pt x="118008" y="23596"/>
                  </a:lnTo>
                  <a:lnTo>
                    <a:pt x="118008" y="11798"/>
                  </a:lnTo>
                  <a:close/>
                </a:path>
                <a:path w="626109" h="47625">
                  <a:moveTo>
                    <a:pt x="129819" y="35407"/>
                  </a:moveTo>
                  <a:lnTo>
                    <a:pt x="118021" y="35407"/>
                  </a:lnTo>
                  <a:lnTo>
                    <a:pt x="118021" y="47205"/>
                  </a:lnTo>
                  <a:lnTo>
                    <a:pt x="129819" y="47205"/>
                  </a:lnTo>
                  <a:lnTo>
                    <a:pt x="129819" y="35407"/>
                  </a:lnTo>
                  <a:close/>
                </a:path>
                <a:path w="626109" h="47625">
                  <a:moveTo>
                    <a:pt x="129819" y="11798"/>
                  </a:moveTo>
                  <a:lnTo>
                    <a:pt x="118021" y="11798"/>
                  </a:lnTo>
                  <a:lnTo>
                    <a:pt x="118021" y="23596"/>
                  </a:lnTo>
                  <a:lnTo>
                    <a:pt x="129819" y="23596"/>
                  </a:lnTo>
                  <a:lnTo>
                    <a:pt x="129819" y="11798"/>
                  </a:lnTo>
                  <a:close/>
                </a:path>
                <a:path w="626109" h="47625">
                  <a:moveTo>
                    <a:pt x="141630" y="35407"/>
                  </a:moveTo>
                  <a:lnTo>
                    <a:pt x="129832" y="35407"/>
                  </a:lnTo>
                  <a:lnTo>
                    <a:pt x="129832" y="47205"/>
                  </a:lnTo>
                  <a:lnTo>
                    <a:pt x="141630" y="47205"/>
                  </a:lnTo>
                  <a:lnTo>
                    <a:pt x="141630" y="35407"/>
                  </a:lnTo>
                  <a:close/>
                </a:path>
                <a:path w="626109" h="47625">
                  <a:moveTo>
                    <a:pt x="153416" y="23609"/>
                  </a:moveTo>
                  <a:lnTo>
                    <a:pt x="141630" y="23609"/>
                  </a:lnTo>
                  <a:lnTo>
                    <a:pt x="141630" y="35407"/>
                  </a:lnTo>
                  <a:lnTo>
                    <a:pt x="153416" y="35407"/>
                  </a:lnTo>
                  <a:lnTo>
                    <a:pt x="153416" y="23609"/>
                  </a:lnTo>
                  <a:close/>
                </a:path>
                <a:path w="626109" h="47625">
                  <a:moveTo>
                    <a:pt x="153416" y="11798"/>
                  </a:moveTo>
                  <a:lnTo>
                    <a:pt x="141630" y="11798"/>
                  </a:lnTo>
                  <a:lnTo>
                    <a:pt x="129832" y="11798"/>
                  </a:lnTo>
                  <a:lnTo>
                    <a:pt x="129832" y="23596"/>
                  </a:lnTo>
                  <a:lnTo>
                    <a:pt x="141630" y="23596"/>
                  </a:lnTo>
                  <a:lnTo>
                    <a:pt x="153416" y="23596"/>
                  </a:lnTo>
                  <a:lnTo>
                    <a:pt x="153416" y="11798"/>
                  </a:lnTo>
                  <a:close/>
                </a:path>
                <a:path w="626109" h="47625">
                  <a:moveTo>
                    <a:pt x="177025" y="23609"/>
                  </a:moveTo>
                  <a:lnTo>
                    <a:pt x="165239" y="23609"/>
                  </a:ln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65239" y="47205"/>
                  </a:lnTo>
                  <a:lnTo>
                    <a:pt x="177025" y="47205"/>
                  </a:lnTo>
                  <a:lnTo>
                    <a:pt x="177025" y="35407"/>
                  </a:lnTo>
                  <a:lnTo>
                    <a:pt x="177025" y="23609"/>
                  </a:lnTo>
                  <a:close/>
                </a:path>
                <a:path w="626109" h="47625">
                  <a:moveTo>
                    <a:pt x="188836" y="23609"/>
                  </a:move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close/>
                </a:path>
                <a:path w="626109" h="47625">
                  <a:moveTo>
                    <a:pt x="200647" y="35407"/>
                  </a:moveTo>
                  <a:lnTo>
                    <a:pt x="188849" y="35407"/>
                  </a:lnTo>
                  <a:lnTo>
                    <a:pt x="188849" y="47205"/>
                  </a:lnTo>
                  <a:lnTo>
                    <a:pt x="200647" y="47205"/>
                  </a:lnTo>
                  <a:lnTo>
                    <a:pt x="200647" y="35407"/>
                  </a:lnTo>
                  <a:close/>
                </a:path>
                <a:path w="626109" h="47625">
                  <a:moveTo>
                    <a:pt x="200647" y="11798"/>
                  </a:moveTo>
                  <a:lnTo>
                    <a:pt x="188849" y="11798"/>
                  </a:lnTo>
                  <a:lnTo>
                    <a:pt x="188849" y="23596"/>
                  </a:lnTo>
                  <a:lnTo>
                    <a:pt x="200647" y="23596"/>
                  </a:lnTo>
                  <a:lnTo>
                    <a:pt x="200647" y="11798"/>
                  </a:lnTo>
                  <a:close/>
                </a:path>
                <a:path w="626109" h="47625">
                  <a:moveTo>
                    <a:pt x="224243" y="23609"/>
                  </a:moveTo>
                  <a:lnTo>
                    <a:pt x="212458" y="23609"/>
                  </a:lnTo>
                  <a:lnTo>
                    <a:pt x="212458" y="35407"/>
                  </a:lnTo>
                  <a:lnTo>
                    <a:pt x="212458" y="47205"/>
                  </a:lnTo>
                  <a:lnTo>
                    <a:pt x="224243" y="47205"/>
                  </a:lnTo>
                  <a:lnTo>
                    <a:pt x="224243" y="35407"/>
                  </a:lnTo>
                  <a:lnTo>
                    <a:pt x="224243" y="23609"/>
                  </a:lnTo>
                  <a:close/>
                </a:path>
                <a:path w="626109" h="47625">
                  <a:moveTo>
                    <a:pt x="224243" y="11798"/>
                  </a:moveTo>
                  <a:lnTo>
                    <a:pt x="212458" y="11798"/>
                  </a:lnTo>
                  <a:lnTo>
                    <a:pt x="212458" y="23596"/>
                  </a:lnTo>
                  <a:lnTo>
                    <a:pt x="224243" y="23596"/>
                  </a:lnTo>
                  <a:lnTo>
                    <a:pt x="224243" y="11798"/>
                  </a:lnTo>
                  <a:close/>
                </a:path>
                <a:path w="626109" h="47625">
                  <a:moveTo>
                    <a:pt x="236054" y="35407"/>
                  </a:moveTo>
                  <a:lnTo>
                    <a:pt x="224256" y="35407"/>
                  </a:lnTo>
                  <a:lnTo>
                    <a:pt x="224256" y="47205"/>
                  </a:lnTo>
                  <a:lnTo>
                    <a:pt x="236054" y="47205"/>
                  </a:lnTo>
                  <a:lnTo>
                    <a:pt x="236054" y="35407"/>
                  </a:lnTo>
                  <a:close/>
                </a:path>
                <a:path w="626109" h="47625">
                  <a:moveTo>
                    <a:pt x="271449" y="23609"/>
                  </a:moveTo>
                  <a:lnTo>
                    <a:pt x="259664" y="23609"/>
                  </a:lnTo>
                  <a:lnTo>
                    <a:pt x="247865" y="23609"/>
                  </a:lnTo>
                  <a:lnTo>
                    <a:pt x="247865" y="35407"/>
                  </a:lnTo>
                  <a:lnTo>
                    <a:pt x="247865" y="47205"/>
                  </a:lnTo>
                  <a:lnTo>
                    <a:pt x="259664" y="47205"/>
                  </a:lnTo>
                  <a:lnTo>
                    <a:pt x="271449" y="47205"/>
                  </a:lnTo>
                  <a:lnTo>
                    <a:pt x="271449" y="35407"/>
                  </a:lnTo>
                  <a:lnTo>
                    <a:pt x="271449" y="23609"/>
                  </a:lnTo>
                  <a:close/>
                </a:path>
                <a:path w="626109" h="47625">
                  <a:moveTo>
                    <a:pt x="283260" y="23609"/>
                  </a:moveTo>
                  <a:lnTo>
                    <a:pt x="271475" y="23609"/>
                  </a:lnTo>
                  <a:lnTo>
                    <a:pt x="271475" y="35407"/>
                  </a:lnTo>
                  <a:lnTo>
                    <a:pt x="283260" y="35407"/>
                  </a:lnTo>
                  <a:lnTo>
                    <a:pt x="283260" y="23609"/>
                  </a:lnTo>
                  <a:close/>
                </a:path>
                <a:path w="626109" h="47625">
                  <a:moveTo>
                    <a:pt x="306857" y="11798"/>
                  </a:moveTo>
                  <a:lnTo>
                    <a:pt x="295071" y="11798"/>
                  </a:lnTo>
                  <a:lnTo>
                    <a:pt x="295071" y="23596"/>
                  </a:lnTo>
                  <a:lnTo>
                    <a:pt x="306857" y="23596"/>
                  </a:lnTo>
                  <a:lnTo>
                    <a:pt x="306857" y="11798"/>
                  </a:lnTo>
                  <a:close/>
                </a:path>
                <a:path w="626109" h="47625">
                  <a:moveTo>
                    <a:pt x="318668" y="35407"/>
                  </a:moveTo>
                  <a:lnTo>
                    <a:pt x="306882" y="35407"/>
                  </a:lnTo>
                  <a:lnTo>
                    <a:pt x="306882" y="47205"/>
                  </a:lnTo>
                  <a:lnTo>
                    <a:pt x="318668" y="47205"/>
                  </a:lnTo>
                  <a:lnTo>
                    <a:pt x="318668" y="35407"/>
                  </a:lnTo>
                  <a:close/>
                </a:path>
                <a:path w="626109" h="47625">
                  <a:moveTo>
                    <a:pt x="318668" y="11798"/>
                  </a:moveTo>
                  <a:lnTo>
                    <a:pt x="306882" y="11798"/>
                  </a:lnTo>
                  <a:lnTo>
                    <a:pt x="306882" y="23596"/>
                  </a:lnTo>
                  <a:lnTo>
                    <a:pt x="318668" y="23596"/>
                  </a:lnTo>
                  <a:lnTo>
                    <a:pt x="318668" y="11798"/>
                  </a:lnTo>
                  <a:close/>
                </a:path>
                <a:path w="626109" h="47625">
                  <a:moveTo>
                    <a:pt x="342277" y="11798"/>
                  </a:moveTo>
                  <a:lnTo>
                    <a:pt x="330492" y="11798"/>
                  </a:lnTo>
                  <a:lnTo>
                    <a:pt x="330492" y="23596"/>
                  </a:lnTo>
                  <a:lnTo>
                    <a:pt x="342277" y="23596"/>
                  </a:lnTo>
                  <a:lnTo>
                    <a:pt x="342277" y="11798"/>
                  </a:lnTo>
                  <a:close/>
                </a:path>
                <a:path w="626109" h="47625">
                  <a:moveTo>
                    <a:pt x="365874" y="23609"/>
                  </a:moveTo>
                  <a:lnTo>
                    <a:pt x="354088" y="23609"/>
                  </a:lnTo>
                  <a:lnTo>
                    <a:pt x="354088" y="35407"/>
                  </a:lnTo>
                  <a:lnTo>
                    <a:pt x="354088" y="47205"/>
                  </a:lnTo>
                  <a:lnTo>
                    <a:pt x="365874" y="47205"/>
                  </a:lnTo>
                  <a:lnTo>
                    <a:pt x="365874" y="35407"/>
                  </a:lnTo>
                  <a:lnTo>
                    <a:pt x="365874" y="23609"/>
                  </a:lnTo>
                  <a:close/>
                </a:path>
                <a:path w="626109" h="47625">
                  <a:moveTo>
                    <a:pt x="377685" y="35407"/>
                  </a:moveTo>
                  <a:lnTo>
                    <a:pt x="365899" y="35407"/>
                  </a:lnTo>
                  <a:lnTo>
                    <a:pt x="365899" y="47205"/>
                  </a:lnTo>
                  <a:lnTo>
                    <a:pt x="377685" y="47205"/>
                  </a:lnTo>
                  <a:lnTo>
                    <a:pt x="377685" y="35407"/>
                  </a:lnTo>
                  <a:close/>
                </a:path>
                <a:path w="626109" h="47625">
                  <a:moveTo>
                    <a:pt x="401307" y="35407"/>
                  </a:moveTo>
                  <a:lnTo>
                    <a:pt x="389509" y="35407"/>
                  </a:lnTo>
                  <a:lnTo>
                    <a:pt x="389509" y="47205"/>
                  </a:lnTo>
                  <a:lnTo>
                    <a:pt x="401307" y="47205"/>
                  </a:lnTo>
                  <a:lnTo>
                    <a:pt x="401307" y="35407"/>
                  </a:lnTo>
                  <a:close/>
                </a:path>
                <a:path w="626109" h="47625">
                  <a:moveTo>
                    <a:pt x="401307" y="11798"/>
                  </a:moveTo>
                  <a:lnTo>
                    <a:pt x="389509" y="11798"/>
                  </a:lnTo>
                  <a:lnTo>
                    <a:pt x="389509" y="23596"/>
                  </a:lnTo>
                  <a:lnTo>
                    <a:pt x="401307" y="23596"/>
                  </a:lnTo>
                  <a:lnTo>
                    <a:pt x="401307" y="11798"/>
                  </a:lnTo>
                  <a:close/>
                </a:path>
                <a:path w="626109" h="47625">
                  <a:moveTo>
                    <a:pt x="424903" y="23609"/>
                  </a:moveTo>
                  <a:lnTo>
                    <a:pt x="413105" y="23609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close/>
                </a:path>
                <a:path w="626109" h="47625">
                  <a:moveTo>
                    <a:pt x="424903" y="11798"/>
                  </a:moveTo>
                  <a:lnTo>
                    <a:pt x="413105" y="11798"/>
                  </a:lnTo>
                  <a:lnTo>
                    <a:pt x="413105" y="23596"/>
                  </a:lnTo>
                  <a:lnTo>
                    <a:pt x="424903" y="23596"/>
                  </a:lnTo>
                  <a:lnTo>
                    <a:pt x="424903" y="11798"/>
                  </a:lnTo>
                  <a:close/>
                </a:path>
                <a:path w="626109" h="47625">
                  <a:moveTo>
                    <a:pt x="436702" y="23609"/>
                  </a:moveTo>
                  <a:lnTo>
                    <a:pt x="424916" y="23609"/>
                  </a:lnTo>
                  <a:lnTo>
                    <a:pt x="424916" y="35407"/>
                  </a:lnTo>
                  <a:lnTo>
                    <a:pt x="436702" y="35407"/>
                  </a:lnTo>
                  <a:lnTo>
                    <a:pt x="436702" y="23609"/>
                  </a:lnTo>
                  <a:close/>
                </a:path>
                <a:path w="626109" h="47625">
                  <a:moveTo>
                    <a:pt x="460298" y="23609"/>
                  </a:moveTo>
                  <a:lnTo>
                    <a:pt x="448513" y="23609"/>
                  </a:lnTo>
                  <a:lnTo>
                    <a:pt x="436714" y="23609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60298" y="35407"/>
                  </a:lnTo>
                  <a:lnTo>
                    <a:pt x="460298" y="23609"/>
                  </a:lnTo>
                  <a:close/>
                </a:path>
                <a:path w="626109" h="47625">
                  <a:moveTo>
                    <a:pt x="460298" y="11798"/>
                  </a:moveTo>
                  <a:lnTo>
                    <a:pt x="448513" y="11798"/>
                  </a:lnTo>
                  <a:lnTo>
                    <a:pt x="436714" y="11798"/>
                  </a:lnTo>
                  <a:lnTo>
                    <a:pt x="436714" y="23596"/>
                  </a:lnTo>
                  <a:lnTo>
                    <a:pt x="448513" y="23596"/>
                  </a:lnTo>
                  <a:lnTo>
                    <a:pt x="460298" y="23596"/>
                  </a:lnTo>
                  <a:lnTo>
                    <a:pt x="460298" y="11798"/>
                  </a:lnTo>
                  <a:close/>
                </a:path>
                <a:path w="626109" h="47625">
                  <a:moveTo>
                    <a:pt x="483920" y="23609"/>
                  </a:moveTo>
                  <a:lnTo>
                    <a:pt x="472122" y="23609"/>
                  </a:lnTo>
                  <a:lnTo>
                    <a:pt x="472122" y="35407"/>
                  </a:lnTo>
                  <a:lnTo>
                    <a:pt x="483920" y="35407"/>
                  </a:lnTo>
                  <a:lnTo>
                    <a:pt x="483920" y="23609"/>
                  </a:lnTo>
                  <a:close/>
                </a:path>
                <a:path w="626109" h="47625">
                  <a:moveTo>
                    <a:pt x="483920" y="11798"/>
                  </a:moveTo>
                  <a:lnTo>
                    <a:pt x="472122" y="11798"/>
                  </a:lnTo>
                  <a:lnTo>
                    <a:pt x="472122" y="23596"/>
                  </a:lnTo>
                  <a:lnTo>
                    <a:pt x="483920" y="23596"/>
                  </a:lnTo>
                  <a:lnTo>
                    <a:pt x="483920" y="11798"/>
                  </a:lnTo>
                  <a:close/>
                </a:path>
                <a:path w="626109" h="47625">
                  <a:moveTo>
                    <a:pt x="519315" y="23609"/>
                  </a:moveTo>
                  <a:lnTo>
                    <a:pt x="507530" y="23609"/>
                  </a:lnTo>
                  <a:lnTo>
                    <a:pt x="507530" y="35407"/>
                  </a:lnTo>
                  <a:lnTo>
                    <a:pt x="519315" y="35407"/>
                  </a:lnTo>
                  <a:lnTo>
                    <a:pt x="519315" y="23609"/>
                  </a:lnTo>
                  <a:close/>
                </a:path>
                <a:path w="626109" h="47625">
                  <a:moveTo>
                    <a:pt x="519315" y="0"/>
                  </a:moveTo>
                  <a:lnTo>
                    <a:pt x="507530" y="0"/>
                  </a:lnTo>
                  <a:lnTo>
                    <a:pt x="507530" y="11798"/>
                  </a:lnTo>
                  <a:lnTo>
                    <a:pt x="519315" y="11798"/>
                  </a:lnTo>
                  <a:lnTo>
                    <a:pt x="519315" y="0"/>
                  </a:lnTo>
                  <a:close/>
                </a:path>
                <a:path w="626109" h="47625">
                  <a:moveTo>
                    <a:pt x="531126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31126" y="11798"/>
                  </a:lnTo>
                  <a:lnTo>
                    <a:pt x="531126" y="0"/>
                  </a:lnTo>
                  <a:close/>
                </a:path>
                <a:path w="626109" h="47625">
                  <a:moveTo>
                    <a:pt x="542937" y="23609"/>
                  </a:moveTo>
                  <a:lnTo>
                    <a:pt x="531139" y="23609"/>
                  </a:lnTo>
                  <a:lnTo>
                    <a:pt x="531139" y="35407"/>
                  </a:lnTo>
                  <a:lnTo>
                    <a:pt x="542937" y="35407"/>
                  </a:lnTo>
                  <a:lnTo>
                    <a:pt x="542937" y="23609"/>
                  </a:lnTo>
                  <a:close/>
                </a:path>
                <a:path w="626109" h="47625">
                  <a:moveTo>
                    <a:pt x="554748" y="23609"/>
                  </a:moveTo>
                  <a:lnTo>
                    <a:pt x="542950" y="23609"/>
                  </a:lnTo>
                  <a:lnTo>
                    <a:pt x="542950" y="35407"/>
                  </a:lnTo>
                  <a:lnTo>
                    <a:pt x="554748" y="35407"/>
                  </a:lnTo>
                  <a:lnTo>
                    <a:pt x="554748" y="23609"/>
                  </a:lnTo>
                  <a:close/>
                </a:path>
                <a:path w="626109" h="47625">
                  <a:moveTo>
                    <a:pt x="578345" y="23609"/>
                  </a:moveTo>
                  <a:lnTo>
                    <a:pt x="566547" y="23609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78345" y="23609"/>
                  </a:lnTo>
                  <a:close/>
                </a:path>
                <a:path w="626109" h="47625">
                  <a:moveTo>
                    <a:pt x="578345" y="11798"/>
                  </a:moveTo>
                  <a:lnTo>
                    <a:pt x="566547" y="11798"/>
                  </a:lnTo>
                  <a:lnTo>
                    <a:pt x="566547" y="0"/>
                  </a:lnTo>
                  <a:lnTo>
                    <a:pt x="554748" y="0"/>
                  </a:lnTo>
                  <a:lnTo>
                    <a:pt x="554748" y="11798"/>
                  </a:lnTo>
                  <a:lnTo>
                    <a:pt x="554748" y="23596"/>
                  </a:lnTo>
                  <a:lnTo>
                    <a:pt x="566547" y="23596"/>
                  </a:lnTo>
                  <a:lnTo>
                    <a:pt x="578345" y="23596"/>
                  </a:lnTo>
                  <a:lnTo>
                    <a:pt x="578345" y="11798"/>
                  </a:lnTo>
                  <a:close/>
                </a:path>
                <a:path w="626109" h="47625">
                  <a:moveTo>
                    <a:pt x="590143" y="0"/>
                  </a:moveTo>
                  <a:lnTo>
                    <a:pt x="578345" y="0"/>
                  </a:lnTo>
                  <a:lnTo>
                    <a:pt x="578345" y="11798"/>
                  </a:lnTo>
                  <a:lnTo>
                    <a:pt x="590143" y="11798"/>
                  </a:lnTo>
                  <a:lnTo>
                    <a:pt x="590143" y="0"/>
                  </a:lnTo>
                  <a:close/>
                </a:path>
                <a:path w="626109" h="47625">
                  <a:moveTo>
                    <a:pt x="601941" y="23609"/>
                  </a:moveTo>
                  <a:lnTo>
                    <a:pt x="590143" y="23609"/>
                  </a:lnTo>
                  <a:lnTo>
                    <a:pt x="590143" y="35407"/>
                  </a:lnTo>
                  <a:lnTo>
                    <a:pt x="601941" y="35407"/>
                  </a:lnTo>
                  <a:lnTo>
                    <a:pt x="601941" y="23609"/>
                  </a:lnTo>
                  <a:close/>
                </a:path>
                <a:path w="626109" h="47625">
                  <a:moveTo>
                    <a:pt x="601941" y="11798"/>
                  </a:moveTo>
                  <a:lnTo>
                    <a:pt x="590143" y="11798"/>
                  </a:lnTo>
                  <a:lnTo>
                    <a:pt x="590143" y="23596"/>
                  </a:lnTo>
                  <a:lnTo>
                    <a:pt x="601941" y="23596"/>
                  </a:lnTo>
                  <a:lnTo>
                    <a:pt x="601941" y="11798"/>
                  </a:lnTo>
                  <a:close/>
                </a:path>
                <a:path w="626109" h="47625">
                  <a:moveTo>
                    <a:pt x="625551" y="23609"/>
                  </a:moveTo>
                  <a:lnTo>
                    <a:pt x="613765" y="23609"/>
                  </a:lnTo>
                  <a:lnTo>
                    <a:pt x="601967" y="23609"/>
                  </a:lnTo>
                  <a:lnTo>
                    <a:pt x="601967" y="35407"/>
                  </a:lnTo>
                  <a:lnTo>
                    <a:pt x="613765" y="35407"/>
                  </a:lnTo>
                  <a:lnTo>
                    <a:pt x="625551" y="35407"/>
                  </a:lnTo>
                  <a:lnTo>
                    <a:pt x="625551" y="2360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5958433" y="5102681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09" h="35560">
                  <a:moveTo>
                    <a:pt x="11798" y="11798"/>
                  </a:moveTo>
                  <a:lnTo>
                    <a:pt x="0" y="11798"/>
                  </a:lnTo>
                  <a:lnTo>
                    <a:pt x="0" y="23596"/>
                  </a:lnTo>
                  <a:lnTo>
                    <a:pt x="11798" y="23596"/>
                  </a:lnTo>
                  <a:lnTo>
                    <a:pt x="11798" y="11798"/>
                  </a:lnTo>
                  <a:close/>
                </a:path>
                <a:path w="626109" h="35560">
                  <a:moveTo>
                    <a:pt x="23583" y="23609"/>
                  </a:moveTo>
                  <a:lnTo>
                    <a:pt x="11798" y="23609"/>
                  </a:lnTo>
                  <a:lnTo>
                    <a:pt x="11798" y="35407"/>
                  </a:lnTo>
                  <a:lnTo>
                    <a:pt x="23583" y="35407"/>
                  </a:lnTo>
                  <a:lnTo>
                    <a:pt x="23583" y="23609"/>
                  </a:lnTo>
                  <a:close/>
                </a:path>
                <a:path w="626109" h="35560">
                  <a:moveTo>
                    <a:pt x="35394" y="23609"/>
                  </a:moveTo>
                  <a:lnTo>
                    <a:pt x="23596" y="23609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close/>
                </a:path>
                <a:path w="626109" h="35560">
                  <a:moveTo>
                    <a:pt x="35394" y="11798"/>
                  </a:moveTo>
                  <a:lnTo>
                    <a:pt x="23596" y="11798"/>
                  </a:lnTo>
                  <a:lnTo>
                    <a:pt x="23596" y="23596"/>
                  </a:lnTo>
                  <a:lnTo>
                    <a:pt x="35394" y="23596"/>
                  </a:lnTo>
                  <a:lnTo>
                    <a:pt x="35394" y="11798"/>
                  </a:lnTo>
                  <a:close/>
                </a:path>
                <a:path w="626109" h="35560">
                  <a:moveTo>
                    <a:pt x="58991" y="23609"/>
                  </a:moveTo>
                  <a:lnTo>
                    <a:pt x="47205" y="23609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58991" y="35407"/>
                  </a:lnTo>
                  <a:lnTo>
                    <a:pt x="58991" y="23609"/>
                  </a:lnTo>
                  <a:close/>
                </a:path>
                <a:path w="626109" h="35560">
                  <a:moveTo>
                    <a:pt x="58991" y="11798"/>
                  </a:moveTo>
                  <a:lnTo>
                    <a:pt x="47205" y="11798"/>
                  </a:lnTo>
                  <a:lnTo>
                    <a:pt x="47205" y="23596"/>
                  </a:lnTo>
                  <a:lnTo>
                    <a:pt x="58991" y="23596"/>
                  </a:lnTo>
                  <a:lnTo>
                    <a:pt x="58991" y="11798"/>
                  </a:lnTo>
                  <a:close/>
                </a:path>
                <a:path w="626109" h="35560">
                  <a:moveTo>
                    <a:pt x="94411" y="23609"/>
                  </a:moveTo>
                  <a:lnTo>
                    <a:pt x="82613" y="23609"/>
                  </a:lnTo>
                  <a:lnTo>
                    <a:pt x="70815" y="23609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94411" y="35407"/>
                  </a:lnTo>
                  <a:lnTo>
                    <a:pt x="94411" y="23609"/>
                  </a:lnTo>
                  <a:close/>
                </a:path>
                <a:path w="626109" h="35560">
                  <a:moveTo>
                    <a:pt x="94411" y="11798"/>
                  </a:moveTo>
                  <a:lnTo>
                    <a:pt x="82613" y="11798"/>
                  </a:lnTo>
                  <a:lnTo>
                    <a:pt x="82613" y="23596"/>
                  </a:lnTo>
                  <a:lnTo>
                    <a:pt x="94411" y="23596"/>
                  </a:lnTo>
                  <a:lnTo>
                    <a:pt x="94411" y="11798"/>
                  </a:lnTo>
                  <a:close/>
                </a:path>
                <a:path w="626109" h="35560">
                  <a:moveTo>
                    <a:pt x="118008" y="23609"/>
                  </a:moveTo>
                  <a:lnTo>
                    <a:pt x="106222" y="23609"/>
                  </a:ln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18008" y="35407"/>
                  </a:lnTo>
                  <a:lnTo>
                    <a:pt x="118008" y="23609"/>
                  </a:lnTo>
                  <a:close/>
                </a:path>
                <a:path w="626109" h="35560">
                  <a:moveTo>
                    <a:pt x="129819" y="11798"/>
                  </a:moveTo>
                  <a:lnTo>
                    <a:pt x="118021" y="11798"/>
                  </a:lnTo>
                  <a:lnTo>
                    <a:pt x="118021" y="23596"/>
                  </a:lnTo>
                  <a:lnTo>
                    <a:pt x="129819" y="23596"/>
                  </a:lnTo>
                  <a:lnTo>
                    <a:pt x="129819" y="11798"/>
                  </a:lnTo>
                  <a:close/>
                </a:path>
                <a:path w="626109" h="35560">
                  <a:moveTo>
                    <a:pt x="153416" y="23609"/>
                  </a:moveTo>
                  <a:lnTo>
                    <a:pt x="141630" y="23609"/>
                  </a:lnTo>
                  <a:lnTo>
                    <a:pt x="129832" y="23609"/>
                  </a:lnTo>
                  <a:lnTo>
                    <a:pt x="129832" y="35407"/>
                  </a:lnTo>
                  <a:lnTo>
                    <a:pt x="141630" y="35407"/>
                  </a:lnTo>
                  <a:lnTo>
                    <a:pt x="153416" y="35407"/>
                  </a:lnTo>
                  <a:lnTo>
                    <a:pt x="153416" y="23609"/>
                  </a:lnTo>
                  <a:close/>
                </a:path>
                <a:path w="626109" h="35560">
                  <a:moveTo>
                    <a:pt x="153416" y="11798"/>
                  </a:moveTo>
                  <a:lnTo>
                    <a:pt x="141630" y="11798"/>
                  </a:lnTo>
                  <a:lnTo>
                    <a:pt x="141630" y="23596"/>
                  </a:lnTo>
                  <a:lnTo>
                    <a:pt x="153416" y="23596"/>
                  </a:lnTo>
                  <a:lnTo>
                    <a:pt x="153416" y="11798"/>
                  </a:lnTo>
                  <a:close/>
                </a:path>
                <a:path w="626109" h="35560">
                  <a:moveTo>
                    <a:pt x="165239" y="23609"/>
                  </a:move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65239" y="23609"/>
                  </a:lnTo>
                  <a:close/>
                </a:path>
                <a:path w="626109" h="35560">
                  <a:moveTo>
                    <a:pt x="177025" y="11798"/>
                  </a:moveTo>
                  <a:lnTo>
                    <a:pt x="165239" y="11798"/>
                  </a:lnTo>
                  <a:lnTo>
                    <a:pt x="153441" y="11798"/>
                  </a:lnTo>
                  <a:lnTo>
                    <a:pt x="153441" y="23596"/>
                  </a:lnTo>
                  <a:lnTo>
                    <a:pt x="165239" y="23596"/>
                  </a:lnTo>
                  <a:lnTo>
                    <a:pt x="177025" y="23596"/>
                  </a:lnTo>
                  <a:lnTo>
                    <a:pt x="177025" y="11798"/>
                  </a:lnTo>
                  <a:close/>
                </a:path>
                <a:path w="626109" h="35560">
                  <a:moveTo>
                    <a:pt x="188836" y="23609"/>
                  </a:move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close/>
                </a:path>
                <a:path w="626109" h="35560">
                  <a:moveTo>
                    <a:pt x="188836" y="11798"/>
                  </a:moveTo>
                  <a:lnTo>
                    <a:pt x="177038" y="11798"/>
                  </a:lnTo>
                  <a:lnTo>
                    <a:pt x="177038" y="23596"/>
                  </a:lnTo>
                  <a:lnTo>
                    <a:pt x="188836" y="23596"/>
                  </a:lnTo>
                  <a:lnTo>
                    <a:pt x="188836" y="11798"/>
                  </a:lnTo>
                  <a:close/>
                </a:path>
                <a:path w="626109" h="35560">
                  <a:moveTo>
                    <a:pt x="200647" y="11798"/>
                  </a:moveTo>
                  <a:lnTo>
                    <a:pt x="188849" y="11798"/>
                  </a:lnTo>
                  <a:lnTo>
                    <a:pt x="188849" y="23596"/>
                  </a:lnTo>
                  <a:lnTo>
                    <a:pt x="200647" y="23596"/>
                  </a:lnTo>
                  <a:lnTo>
                    <a:pt x="200647" y="11798"/>
                  </a:lnTo>
                  <a:close/>
                </a:path>
                <a:path w="626109" h="35560">
                  <a:moveTo>
                    <a:pt x="212432" y="23609"/>
                  </a:moveTo>
                  <a:lnTo>
                    <a:pt x="200647" y="23609"/>
                  </a:ln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close/>
                </a:path>
                <a:path w="626109" h="35560">
                  <a:moveTo>
                    <a:pt x="224243" y="11798"/>
                  </a:moveTo>
                  <a:lnTo>
                    <a:pt x="212458" y="11798"/>
                  </a:lnTo>
                  <a:lnTo>
                    <a:pt x="212458" y="23596"/>
                  </a:lnTo>
                  <a:lnTo>
                    <a:pt x="224243" y="23596"/>
                  </a:lnTo>
                  <a:lnTo>
                    <a:pt x="224243" y="11798"/>
                  </a:lnTo>
                  <a:close/>
                </a:path>
                <a:path w="626109" h="35560">
                  <a:moveTo>
                    <a:pt x="247840" y="11798"/>
                  </a:moveTo>
                  <a:lnTo>
                    <a:pt x="236054" y="11798"/>
                  </a:lnTo>
                  <a:lnTo>
                    <a:pt x="236054" y="23596"/>
                  </a:lnTo>
                  <a:lnTo>
                    <a:pt x="247840" y="23596"/>
                  </a:lnTo>
                  <a:lnTo>
                    <a:pt x="247840" y="11798"/>
                  </a:lnTo>
                  <a:close/>
                </a:path>
                <a:path w="626109" h="35560">
                  <a:moveTo>
                    <a:pt x="271449" y="23609"/>
                  </a:moveTo>
                  <a:lnTo>
                    <a:pt x="259664" y="23609"/>
                  </a:lnTo>
                  <a:lnTo>
                    <a:pt x="247865" y="23609"/>
                  </a:lnTo>
                  <a:lnTo>
                    <a:pt x="247865" y="35407"/>
                  </a:lnTo>
                  <a:lnTo>
                    <a:pt x="259664" y="35407"/>
                  </a:lnTo>
                  <a:lnTo>
                    <a:pt x="271449" y="35407"/>
                  </a:lnTo>
                  <a:lnTo>
                    <a:pt x="271449" y="23609"/>
                  </a:lnTo>
                  <a:close/>
                </a:path>
                <a:path w="626109" h="35560">
                  <a:moveTo>
                    <a:pt x="271449" y="11798"/>
                  </a:moveTo>
                  <a:lnTo>
                    <a:pt x="259664" y="11798"/>
                  </a:lnTo>
                  <a:lnTo>
                    <a:pt x="247865" y="11798"/>
                  </a:lnTo>
                  <a:lnTo>
                    <a:pt x="247865" y="23596"/>
                  </a:lnTo>
                  <a:lnTo>
                    <a:pt x="259664" y="23596"/>
                  </a:lnTo>
                  <a:lnTo>
                    <a:pt x="271449" y="23596"/>
                  </a:lnTo>
                  <a:lnTo>
                    <a:pt x="271449" y="11798"/>
                  </a:lnTo>
                  <a:close/>
                </a:path>
                <a:path w="626109" h="35560">
                  <a:moveTo>
                    <a:pt x="283260" y="23609"/>
                  </a:moveTo>
                  <a:lnTo>
                    <a:pt x="271475" y="23609"/>
                  </a:lnTo>
                  <a:lnTo>
                    <a:pt x="271475" y="35407"/>
                  </a:lnTo>
                  <a:lnTo>
                    <a:pt x="283260" y="35407"/>
                  </a:lnTo>
                  <a:lnTo>
                    <a:pt x="283260" y="23609"/>
                  </a:lnTo>
                  <a:close/>
                </a:path>
                <a:path w="626109" h="35560">
                  <a:moveTo>
                    <a:pt x="283260" y="11798"/>
                  </a:moveTo>
                  <a:lnTo>
                    <a:pt x="271475" y="11798"/>
                  </a:lnTo>
                  <a:lnTo>
                    <a:pt x="271475" y="23596"/>
                  </a:lnTo>
                  <a:lnTo>
                    <a:pt x="283260" y="23596"/>
                  </a:lnTo>
                  <a:lnTo>
                    <a:pt x="283260" y="11798"/>
                  </a:lnTo>
                  <a:close/>
                </a:path>
                <a:path w="626109" h="35560">
                  <a:moveTo>
                    <a:pt x="318668" y="23609"/>
                  </a:moveTo>
                  <a:lnTo>
                    <a:pt x="306882" y="23609"/>
                  </a:lnTo>
                  <a:lnTo>
                    <a:pt x="306882" y="35407"/>
                  </a:lnTo>
                  <a:lnTo>
                    <a:pt x="318668" y="35407"/>
                  </a:lnTo>
                  <a:lnTo>
                    <a:pt x="318668" y="23609"/>
                  </a:lnTo>
                  <a:close/>
                </a:path>
                <a:path w="626109" h="35560">
                  <a:moveTo>
                    <a:pt x="330479" y="11798"/>
                  </a:moveTo>
                  <a:lnTo>
                    <a:pt x="318681" y="11798"/>
                  </a:lnTo>
                  <a:lnTo>
                    <a:pt x="318681" y="23596"/>
                  </a:lnTo>
                  <a:lnTo>
                    <a:pt x="330479" y="23596"/>
                  </a:lnTo>
                  <a:lnTo>
                    <a:pt x="330479" y="11798"/>
                  </a:lnTo>
                  <a:close/>
                </a:path>
                <a:path w="626109" h="35560">
                  <a:moveTo>
                    <a:pt x="342277" y="23609"/>
                  </a:moveTo>
                  <a:lnTo>
                    <a:pt x="330492" y="23609"/>
                  </a:lnTo>
                  <a:lnTo>
                    <a:pt x="330492" y="35407"/>
                  </a:lnTo>
                  <a:lnTo>
                    <a:pt x="342277" y="35407"/>
                  </a:lnTo>
                  <a:lnTo>
                    <a:pt x="342277" y="23609"/>
                  </a:lnTo>
                  <a:close/>
                </a:path>
                <a:path w="626109" h="35560">
                  <a:moveTo>
                    <a:pt x="354088" y="23609"/>
                  </a:moveTo>
                  <a:lnTo>
                    <a:pt x="342290" y="23609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54088" y="23609"/>
                  </a:lnTo>
                  <a:close/>
                </a:path>
                <a:path w="626109" h="35560">
                  <a:moveTo>
                    <a:pt x="354088" y="11798"/>
                  </a:moveTo>
                  <a:lnTo>
                    <a:pt x="342290" y="11798"/>
                  </a:lnTo>
                  <a:lnTo>
                    <a:pt x="342290" y="23596"/>
                  </a:lnTo>
                  <a:lnTo>
                    <a:pt x="354088" y="23596"/>
                  </a:lnTo>
                  <a:lnTo>
                    <a:pt x="354088" y="11798"/>
                  </a:lnTo>
                  <a:close/>
                </a:path>
                <a:path w="626109" h="35560">
                  <a:moveTo>
                    <a:pt x="377685" y="11798"/>
                  </a:moveTo>
                  <a:lnTo>
                    <a:pt x="365899" y="11798"/>
                  </a:lnTo>
                  <a:lnTo>
                    <a:pt x="365899" y="23596"/>
                  </a:lnTo>
                  <a:lnTo>
                    <a:pt x="377685" y="23596"/>
                  </a:lnTo>
                  <a:lnTo>
                    <a:pt x="377685" y="11798"/>
                  </a:lnTo>
                  <a:close/>
                </a:path>
                <a:path w="626109" h="35560">
                  <a:moveTo>
                    <a:pt x="389496" y="11798"/>
                  </a:moveTo>
                  <a:lnTo>
                    <a:pt x="377698" y="11798"/>
                  </a:lnTo>
                  <a:lnTo>
                    <a:pt x="377698" y="23596"/>
                  </a:lnTo>
                  <a:lnTo>
                    <a:pt x="389496" y="23596"/>
                  </a:lnTo>
                  <a:lnTo>
                    <a:pt x="389496" y="11798"/>
                  </a:lnTo>
                  <a:close/>
                </a:path>
                <a:path w="626109" h="35560">
                  <a:moveTo>
                    <a:pt x="413092" y="23609"/>
                  </a:moveTo>
                  <a:lnTo>
                    <a:pt x="401307" y="23609"/>
                  </a:lnTo>
                  <a:lnTo>
                    <a:pt x="401307" y="35407"/>
                  </a:lnTo>
                  <a:lnTo>
                    <a:pt x="413092" y="35407"/>
                  </a:lnTo>
                  <a:lnTo>
                    <a:pt x="413092" y="23609"/>
                  </a:lnTo>
                  <a:close/>
                </a:path>
                <a:path w="626109" h="35560">
                  <a:moveTo>
                    <a:pt x="413092" y="0"/>
                  </a:moveTo>
                  <a:lnTo>
                    <a:pt x="401307" y="0"/>
                  </a:ln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13092" y="11798"/>
                  </a:lnTo>
                  <a:lnTo>
                    <a:pt x="413092" y="0"/>
                  </a:lnTo>
                  <a:close/>
                </a:path>
                <a:path w="626109" h="35560">
                  <a:moveTo>
                    <a:pt x="424903" y="0"/>
                  </a:moveTo>
                  <a:lnTo>
                    <a:pt x="413105" y="0"/>
                  </a:lnTo>
                  <a:lnTo>
                    <a:pt x="413105" y="11798"/>
                  </a:lnTo>
                  <a:lnTo>
                    <a:pt x="413105" y="23596"/>
                  </a:lnTo>
                  <a:lnTo>
                    <a:pt x="424903" y="23596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26109" h="35560">
                  <a:moveTo>
                    <a:pt x="436702" y="11798"/>
                  </a:moveTo>
                  <a:lnTo>
                    <a:pt x="424916" y="11798"/>
                  </a:lnTo>
                  <a:lnTo>
                    <a:pt x="424916" y="23596"/>
                  </a:lnTo>
                  <a:lnTo>
                    <a:pt x="436702" y="23596"/>
                  </a:lnTo>
                  <a:lnTo>
                    <a:pt x="436702" y="11798"/>
                  </a:lnTo>
                  <a:close/>
                </a:path>
                <a:path w="626109" h="35560">
                  <a:moveTo>
                    <a:pt x="448513" y="0"/>
                  </a:moveTo>
                  <a:lnTo>
                    <a:pt x="436714" y="0"/>
                  </a:lnTo>
                  <a:lnTo>
                    <a:pt x="436714" y="11798"/>
                  </a:lnTo>
                  <a:lnTo>
                    <a:pt x="436714" y="23596"/>
                  </a:lnTo>
                  <a:lnTo>
                    <a:pt x="448513" y="23596"/>
                  </a:lnTo>
                  <a:lnTo>
                    <a:pt x="448513" y="11798"/>
                  </a:lnTo>
                  <a:lnTo>
                    <a:pt x="448513" y="0"/>
                  </a:lnTo>
                  <a:close/>
                </a:path>
                <a:path w="626109" h="35560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72122" y="23596"/>
                  </a:lnTo>
                  <a:lnTo>
                    <a:pt x="483920" y="23596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09" h="35560">
                  <a:moveTo>
                    <a:pt x="507530" y="11798"/>
                  </a:moveTo>
                  <a:lnTo>
                    <a:pt x="495731" y="11798"/>
                  </a:ln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83933" y="23596"/>
                  </a:lnTo>
                  <a:lnTo>
                    <a:pt x="495731" y="23596"/>
                  </a:lnTo>
                  <a:lnTo>
                    <a:pt x="507530" y="23596"/>
                  </a:lnTo>
                  <a:lnTo>
                    <a:pt x="507530" y="11798"/>
                  </a:lnTo>
                  <a:close/>
                </a:path>
                <a:path w="626109" h="35560">
                  <a:moveTo>
                    <a:pt x="519315" y="23609"/>
                  </a:moveTo>
                  <a:lnTo>
                    <a:pt x="507530" y="23609"/>
                  </a:lnTo>
                  <a:lnTo>
                    <a:pt x="495731" y="23609"/>
                  </a:lnTo>
                  <a:lnTo>
                    <a:pt x="495731" y="35407"/>
                  </a:lnTo>
                  <a:lnTo>
                    <a:pt x="507530" y="35407"/>
                  </a:lnTo>
                  <a:lnTo>
                    <a:pt x="519315" y="35407"/>
                  </a:lnTo>
                  <a:lnTo>
                    <a:pt x="519315" y="23609"/>
                  </a:lnTo>
                  <a:close/>
                </a:path>
                <a:path w="626109" h="35560">
                  <a:moveTo>
                    <a:pt x="519315" y="0"/>
                  </a:moveTo>
                  <a:lnTo>
                    <a:pt x="507530" y="0"/>
                  </a:lnTo>
                  <a:lnTo>
                    <a:pt x="507530" y="11798"/>
                  </a:lnTo>
                  <a:lnTo>
                    <a:pt x="519315" y="11798"/>
                  </a:lnTo>
                  <a:lnTo>
                    <a:pt x="519315" y="0"/>
                  </a:lnTo>
                  <a:close/>
                </a:path>
                <a:path w="626109" h="35560">
                  <a:moveTo>
                    <a:pt x="531126" y="23609"/>
                  </a:moveTo>
                  <a:lnTo>
                    <a:pt x="519341" y="23609"/>
                  </a:lnTo>
                  <a:lnTo>
                    <a:pt x="519341" y="35407"/>
                  </a:lnTo>
                  <a:lnTo>
                    <a:pt x="531126" y="35407"/>
                  </a:lnTo>
                  <a:lnTo>
                    <a:pt x="531126" y="23609"/>
                  </a:lnTo>
                  <a:close/>
                </a:path>
                <a:path w="626109" h="35560">
                  <a:moveTo>
                    <a:pt x="531126" y="11798"/>
                  </a:moveTo>
                  <a:lnTo>
                    <a:pt x="519341" y="11798"/>
                  </a:lnTo>
                  <a:lnTo>
                    <a:pt x="519341" y="23596"/>
                  </a:lnTo>
                  <a:lnTo>
                    <a:pt x="531126" y="23596"/>
                  </a:lnTo>
                  <a:lnTo>
                    <a:pt x="531126" y="11798"/>
                  </a:lnTo>
                  <a:close/>
                </a:path>
                <a:path w="626109" h="35560">
                  <a:moveTo>
                    <a:pt x="542937" y="11798"/>
                  </a:moveTo>
                  <a:lnTo>
                    <a:pt x="531139" y="11798"/>
                  </a:lnTo>
                  <a:lnTo>
                    <a:pt x="531139" y="23596"/>
                  </a:lnTo>
                  <a:lnTo>
                    <a:pt x="542937" y="23596"/>
                  </a:lnTo>
                  <a:lnTo>
                    <a:pt x="542937" y="11798"/>
                  </a:lnTo>
                  <a:close/>
                </a:path>
                <a:path w="626109" h="35560">
                  <a:moveTo>
                    <a:pt x="566547" y="23609"/>
                  </a:moveTo>
                  <a:lnTo>
                    <a:pt x="554748" y="23609"/>
                  </a:lnTo>
                  <a:lnTo>
                    <a:pt x="554748" y="35407"/>
                  </a:lnTo>
                  <a:lnTo>
                    <a:pt x="566547" y="35407"/>
                  </a:lnTo>
                  <a:lnTo>
                    <a:pt x="566547" y="23609"/>
                  </a:lnTo>
                  <a:close/>
                </a:path>
                <a:path w="626109" h="35560">
                  <a:moveTo>
                    <a:pt x="590143" y="11798"/>
                  </a:moveTo>
                  <a:lnTo>
                    <a:pt x="578345" y="11798"/>
                  </a:lnTo>
                  <a:lnTo>
                    <a:pt x="578345" y="0"/>
                  </a:lnTo>
                  <a:lnTo>
                    <a:pt x="566547" y="0"/>
                  </a:lnTo>
                  <a:lnTo>
                    <a:pt x="554748" y="0"/>
                  </a:lnTo>
                  <a:lnTo>
                    <a:pt x="554748" y="11798"/>
                  </a:ln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66547" y="23596"/>
                  </a:lnTo>
                  <a:lnTo>
                    <a:pt x="578345" y="23596"/>
                  </a:lnTo>
                  <a:lnTo>
                    <a:pt x="590143" y="23596"/>
                  </a:lnTo>
                  <a:lnTo>
                    <a:pt x="590143" y="11798"/>
                  </a:lnTo>
                  <a:close/>
                </a:path>
                <a:path w="626109" h="35560">
                  <a:moveTo>
                    <a:pt x="601941" y="23609"/>
                  </a:moveTo>
                  <a:lnTo>
                    <a:pt x="590143" y="23609"/>
                  </a:lnTo>
                  <a:lnTo>
                    <a:pt x="578345" y="23609"/>
                  </a:lnTo>
                  <a:lnTo>
                    <a:pt x="578345" y="35407"/>
                  </a:lnTo>
                  <a:lnTo>
                    <a:pt x="590143" y="35407"/>
                  </a:lnTo>
                  <a:lnTo>
                    <a:pt x="601941" y="35407"/>
                  </a:lnTo>
                  <a:lnTo>
                    <a:pt x="601941" y="23609"/>
                  </a:lnTo>
                  <a:close/>
                </a:path>
                <a:path w="626109" h="35560">
                  <a:moveTo>
                    <a:pt x="601941" y="0"/>
                  </a:moveTo>
                  <a:lnTo>
                    <a:pt x="590143" y="0"/>
                  </a:lnTo>
                  <a:lnTo>
                    <a:pt x="590143" y="11798"/>
                  </a:lnTo>
                  <a:lnTo>
                    <a:pt x="601941" y="11798"/>
                  </a:lnTo>
                  <a:lnTo>
                    <a:pt x="601941" y="0"/>
                  </a:lnTo>
                  <a:close/>
                </a:path>
                <a:path w="626109" h="35560">
                  <a:moveTo>
                    <a:pt x="613765" y="23609"/>
                  </a:moveTo>
                  <a:lnTo>
                    <a:pt x="601967" y="23609"/>
                  </a:lnTo>
                  <a:lnTo>
                    <a:pt x="601967" y="35407"/>
                  </a:lnTo>
                  <a:lnTo>
                    <a:pt x="613765" y="35407"/>
                  </a:lnTo>
                  <a:lnTo>
                    <a:pt x="613765" y="23609"/>
                  </a:lnTo>
                  <a:close/>
                </a:path>
                <a:path w="626109" h="35560">
                  <a:moveTo>
                    <a:pt x="613765" y="0"/>
                  </a:move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13765" y="0"/>
                  </a:lnTo>
                  <a:close/>
                </a:path>
                <a:path w="626109" h="35560">
                  <a:moveTo>
                    <a:pt x="625551" y="11798"/>
                  </a:moveTo>
                  <a:lnTo>
                    <a:pt x="613765" y="11798"/>
                  </a:lnTo>
                  <a:lnTo>
                    <a:pt x="613765" y="23596"/>
                  </a:lnTo>
                  <a:lnTo>
                    <a:pt x="625551" y="23596"/>
                  </a:lnTo>
                  <a:lnTo>
                    <a:pt x="625551" y="117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5958433" y="5126291"/>
              <a:ext cx="614045" cy="47625"/>
            </a:xfrm>
            <a:custGeom>
              <a:avLst/>
              <a:gdLst/>
              <a:ahLst/>
              <a:cxnLst/>
              <a:rect l="l" t="t" r="r" b="b"/>
              <a:pathLst>
                <a:path w="614045" h="47625">
                  <a:moveTo>
                    <a:pt x="23583" y="23609"/>
                  </a:moveTo>
                  <a:lnTo>
                    <a:pt x="11798" y="23609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0" y="47205"/>
                  </a:lnTo>
                  <a:lnTo>
                    <a:pt x="11798" y="47205"/>
                  </a:lnTo>
                  <a:lnTo>
                    <a:pt x="23583" y="47205"/>
                  </a:lnTo>
                  <a:lnTo>
                    <a:pt x="23583" y="35407"/>
                  </a:lnTo>
                  <a:lnTo>
                    <a:pt x="23583" y="23609"/>
                  </a:lnTo>
                  <a:close/>
                </a:path>
                <a:path w="614045" h="47625">
                  <a:moveTo>
                    <a:pt x="23583" y="11798"/>
                  </a:moveTo>
                  <a:lnTo>
                    <a:pt x="11798" y="11798"/>
                  </a:lnTo>
                  <a:lnTo>
                    <a:pt x="11798" y="23596"/>
                  </a:lnTo>
                  <a:lnTo>
                    <a:pt x="23583" y="23596"/>
                  </a:lnTo>
                  <a:lnTo>
                    <a:pt x="23583" y="11798"/>
                  </a:lnTo>
                  <a:close/>
                </a:path>
                <a:path w="614045" h="47625">
                  <a:moveTo>
                    <a:pt x="35394" y="23609"/>
                  </a:moveTo>
                  <a:lnTo>
                    <a:pt x="23596" y="23609"/>
                  </a:lnTo>
                  <a:lnTo>
                    <a:pt x="23596" y="35407"/>
                  </a:lnTo>
                  <a:lnTo>
                    <a:pt x="23596" y="47205"/>
                  </a:lnTo>
                  <a:lnTo>
                    <a:pt x="35394" y="47205"/>
                  </a:lnTo>
                  <a:lnTo>
                    <a:pt x="35394" y="35407"/>
                  </a:lnTo>
                  <a:lnTo>
                    <a:pt x="35394" y="23609"/>
                  </a:lnTo>
                  <a:close/>
                </a:path>
                <a:path w="614045" h="47625">
                  <a:moveTo>
                    <a:pt x="35394" y="11798"/>
                  </a:moveTo>
                  <a:lnTo>
                    <a:pt x="23596" y="11798"/>
                  </a:lnTo>
                  <a:lnTo>
                    <a:pt x="23596" y="23596"/>
                  </a:lnTo>
                  <a:lnTo>
                    <a:pt x="35394" y="23596"/>
                  </a:lnTo>
                  <a:lnTo>
                    <a:pt x="35394" y="11798"/>
                  </a:lnTo>
                  <a:close/>
                </a:path>
                <a:path w="614045" h="47625">
                  <a:moveTo>
                    <a:pt x="47205" y="23609"/>
                  </a:moveTo>
                  <a:lnTo>
                    <a:pt x="35407" y="23609"/>
                  </a:lnTo>
                  <a:lnTo>
                    <a:pt x="35407" y="35407"/>
                  </a:lnTo>
                  <a:lnTo>
                    <a:pt x="35407" y="47205"/>
                  </a:lnTo>
                  <a:lnTo>
                    <a:pt x="47205" y="47205"/>
                  </a:lnTo>
                  <a:lnTo>
                    <a:pt x="47205" y="35407"/>
                  </a:lnTo>
                  <a:lnTo>
                    <a:pt x="47205" y="23609"/>
                  </a:lnTo>
                  <a:close/>
                </a:path>
                <a:path w="614045" h="47625">
                  <a:moveTo>
                    <a:pt x="47205" y="11798"/>
                  </a:moveTo>
                  <a:lnTo>
                    <a:pt x="35407" y="11798"/>
                  </a:lnTo>
                  <a:lnTo>
                    <a:pt x="35407" y="23596"/>
                  </a:lnTo>
                  <a:lnTo>
                    <a:pt x="47205" y="23596"/>
                  </a:lnTo>
                  <a:lnTo>
                    <a:pt x="47205" y="11798"/>
                  </a:lnTo>
                  <a:close/>
                </a:path>
                <a:path w="614045" h="47625">
                  <a:moveTo>
                    <a:pt x="70815" y="11798"/>
                  </a:moveTo>
                  <a:lnTo>
                    <a:pt x="59016" y="11798"/>
                  </a:lnTo>
                  <a:lnTo>
                    <a:pt x="59016" y="23596"/>
                  </a:lnTo>
                  <a:lnTo>
                    <a:pt x="70815" y="23596"/>
                  </a:lnTo>
                  <a:lnTo>
                    <a:pt x="70815" y="11798"/>
                  </a:lnTo>
                  <a:close/>
                </a:path>
                <a:path w="614045" h="47625">
                  <a:moveTo>
                    <a:pt x="94411" y="23609"/>
                  </a:moveTo>
                  <a:lnTo>
                    <a:pt x="82613" y="23609"/>
                  </a:lnTo>
                  <a:lnTo>
                    <a:pt x="70815" y="23609"/>
                  </a:ln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94411" y="35407"/>
                  </a:lnTo>
                  <a:lnTo>
                    <a:pt x="94411" y="23609"/>
                  </a:lnTo>
                  <a:close/>
                </a:path>
                <a:path w="614045" h="47625">
                  <a:moveTo>
                    <a:pt x="94411" y="11798"/>
                  </a:moveTo>
                  <a:lnTo>
                    <a:pt x="82613" y="11798"/>
                  </a:lnTo>
                  <a:lnTo>
                    <a:pt x="82613" y="23596"/>
                  </a:lnTo>
                  <a:lnTo>
                    <a:pt x="94411" y="23596"/>
                  </a:lnTo>
                  <a:lnTo>
                    <a:pt x="94411" y="11798"/>
                  </a:lnTo>
                  <a:close/>
                </a:path>
                <a:path w="614045" h="47625">
                  <a:moveTo>
                    <a:pt x="106222" y="35407"/>
                  </a:moveTo>
                  <a:lnTo>
                    <a:pt x="94424" y="35407"/>
                  </a:lnTo>
                  <a:lnTo>
                    <a:pt x="94424" y="47205"/>
                  </a:lnTo>
                  <a:lnTo>
                    <a:pt x="106222" y="47205"/>
                  </a:lnTo>
                  <a:lnTo>
                    <a:pt x="106222" y="35407"/>
                  </a:lnTo>
                  <a:close/>
                </a:path>
                <a:path w="614045" h="47625">
                  <a:moveTo>
                    <a:pt x="118008" y="23609"/>
                  </a:moveTo>
                  <a:lnTo>
                    <a:pt x="106222" y="23609"/>
                  </a:lnTo>
                  <a:lnTo>
                    <a:pt x="106222" y="35407"/>
                  </a:lnTo>
                  <a:lnTo>
                    <a:pt x="118008" y="35407"/>
                  </a:lnTo>
                  <a:lnTo>
                    <a:pt x="118008" y="23609"/>
                  </a:lnTo>
                  <a:close/>
                </a:path>
                <a:path w="614045" h="47625">
                  <a:moveTo>
                    <a:pt x="129819" y="35407"/>
                  </a:moveTo>
                  <a:lnTo>
                    <a:pt x="118021" y="35407"/>
                  </a:lnTo>
                  <a:lnTo>
                    <a:pt x="118021" y="47205"/>
                  </a:lnTo>
                  <a:lnTo>
                    <a:pt x="129819" y="47205"/>
                  </a:lnTo>
                  <a:lnTo>
                    <a:pt x="129819" y="35407"/>
                  </a:lnTo>
                  <a:close/>
                </a:path>
                <a:path w="614045" h="47625">
                  <a:moveTo>
                    <a:pt x="141630" y="35407"/>
                  </a:moveTo>
                  <a:lnTo>
                    <a:pt x="129832" y="35407"/>
                  </a:lnTo>
                  <a:lnTo>
                    <a:pt x="129832" y="47205"/>
                  </a:lnTo>
                  <a:lnTo>
                    <a:pt x="141630" y="47205"/>
                  </a:lnTo>
                  <a:lnTo>
                    <a:pt x="141630" y="35407"/>
                  </a:lnTo>
                  <a:close/>
                </a:path>
                <a:path w="614045" h="47625">
                  <a:moveTo>
                    <a:pt x="141630" y="11798"/>
                  </a:moveTo>
                  <a:lnTo>
                    <a:pt x="129832" y="11798"/>
                  </a:lnTo>
                  <a:lnTo>
                    <a:pt x="129832" y="23596"/>
                  </a:lnTo>
                  <a:lnTo>
                    <a:pt x="141630" y="23596"/>
                  </a:lnTo>
                  <a:lnTo>
                    <a:pt x="141630" y="11798"/>
                  </a:lnTo>
                  <a:close/>
                </a:path>
                <a:path w="614045" h="47625">
                  <a:moveTo>
                    <a:pt x="153416" y="23609"/>
                  </a:moveTo>
                  <a:lnTo>
                    <a:pt x="141630" y="23609"/>
                  </a:lnTo>
                  <a:lnTo>
                    <a:pt x="141630" y="35407"/>
                  </a:lnTo>
                  <a:lnTo>
                    <a:pt x="153416" y="35407"/>
                  </a:lnTo>
                  <a:lnTo>
                    <a:pt x="153416" y="23609"/>
                  </a:lnTo>
                  <a:close/>
                </a:path>
                <a:path w="614045" h="47625">
                  <a:moveTo>
                    <a:pt x="177025" y="23609"/>
                  </a:moveTo>
                  <a:lnTo>
                    <a:pt x="165239" y="23609"/>
                  </a:lnTo>
                  <a:lnTo>
                    <a:pt x="153441" y="23609"/>
                  </a:lnTo>
                  <a:lnTo>
                    <a:pt x="153441" y="35407"/>
                  </a:lnTo>
                  <a:lnTo>
                    <a:pt x="153441" y="47205"/>
                  </a:lnTo>
                  <a:lnTo>
                    <a:pt x="165239" y="47205"/>
                  </a:lnTo>
                  <a:lnTo>
                    <a:pt x="177025" y="47205"/>
                  </a:lnTo>
                  <a:lnTo>
                    <a:pt x="177025" y="35407"/>
                  </a:lnTo>
                  <a:lnTo>
                    <a:pt x="177025" y="23609"/>
                  </a:lnTo>
                  <a:close/>
                </a:path>
                <a:path w="614045" h="47625">
                  <a:moveTo>
                    <a:pt x="177025" y="11798"/>
                  </a:moveTo>
                  <a:lnTo>
                    <a:pt x="165239" y="11798"/>
                  </a:lnTo>
                  <a:lnTo>
                    <a:pt x="153441" y="11798"/>
                  </a:lnTo>
                  <a:lnTo>
                    <a:pt x="153441" y="23596"/>
                  </a:lnTo>
                  <a:lnTo>
                    <a:pt x="165239" y="23596"/>
                  </a:lnTo>
                  <a:lnTo>
                    <a:pt x="177025" y="23596"/>
                  </a:lnTo>
                  <a:lnTo>
                    <a:pt x="177025" y="11798"/>
                  </a:lnTo>
                  <a:close/>
                </a:path>
                <a:path w="614045" h="47625">
                  <a:moveTo>
                    <a:pt x="188836" y="11798"/>
                  </a:moveTo>
                  <a:lnTo>
                    <a:pt x="177038" y="11798"/>
                  </a:lnTo>
                  <a:lnTo>
                    <a:pt x="177038" y="23596"/>
                  </a:lnTo>
                  <a:lnTo>
                    <a:pt x="188836" y="23596"/>
                  </a:lnTo>
                  <a:lnTo>
                    <a:pt x="188836" y="11798"/>
                  </a:lnTo>
                  <a:close/>
                </a:path>
                <a:path w="614045" h="47625">
                  <a:moveTo>
                    <a:pt x="200647" y="11798"/>
                  </a:moveTo>
                  <a:lnTo>
                    <a:pt x="188849" y="11798"/>
                  </a:lnTo>
                  <a:lnTo>
                    <a:pt x="188849" y="23596"/>
                  </a:lnTo>
                  <a:lnTo>
                    <a:pt x="200647" y="23596"/>
                  </a:lnTo>
                  <a:lnTo>
                    <a:pt x="200647" y="11798"/>
                  </a:lnTo>
                  <a:close/>
                </a:path>
                <a:path w="614045" h="47625">
                  <a:moveTo>
                    <a:pt x="212432" y="23609"/>
                  </a:moveTo>
                  <a:lnTo>
                    <a:pt x="200647" y="23609"/>
                  </a:lnTo>
                  <a:lnTo>
                    <a:pt x="200647" y="35407"/>
                  </a:lnTo>
                  <a:lnTo>
                    <a:pt x="200647" y="47205"/>
                  </a:lnTo>
                  <a:lnTo>
                    <a:pt x="212432" y="47205"/>
                  </a:lnTo>
                  <a:lnTo>
                    <a:pt x="212432" y="35407"/>
                  </a:lnTo>
                  <a:lnTo>
                    <a:pt x="212432" y="23609"/>
                  </a:lnTo>
                  <a:close/>
                </a:path>
                <a:path w="614045" h="47625">
                  <a:moveTo>
                    <a:pt x="224243" y="23609"/>
                  </a:moveTo>
                  <a:lnTo>
                    <a:pt x="212458" y="23609"/>
                  </a:lnTo>
                  <a:lnTo>
                    <a:pt x="212458" y="35407"/>
                  </a:lnTo>
                  <a:lnTo>
                    <a:pt x="212458" y="47205"/>
                  </a:lnTo>
                  <a:lnTo>
                    <a:pt x="224243" y="47205"/>
                  </a:lnTo>
                  <a:lnTo>
                    <a:pt x="224243" y="35407"/>
                  </a:lnTo>
                  <a:lnTo>
                    <a:pt x="224243" y="23609"/>
                  </a:lnTo>
                  <a:close/>
                </a:path>
                <a:path w="614045" h="47625">
                  <a:moveTo>
                    <a:pt x="224243" y="11798"/>
                  </a:moveTo>
                  <a:lnTo>
                    <a:pt x="212458" y="11798"/>
                  </a:lnTo>
                  <a:lnTo>
                    <a:pt x="212458" y="23596"/>
                  </a:lnTo>
                  <a:lnTo>
                    <a:pt x="224243" y="23596"/>
                  </a:lnTo>
                  <a:lnTo>
                    <a:pt x="224243" y="11798"/>
                  </a:lnTo>
                  <a:close/>
                </a:path>
                <a:path w="614045" h="47625">
                  <a:moveTo>
                    <a:pt x="247840" y="23609"/>
                  </a:moveTo>
                  <a:lnTo>
                    <a:pt x="236054" y="23609"/>
                  </a:lnTo>
                  <a:lnTo>
                    <a:pt x="236054" y="35407"/>
                  </a:lnTo>
                  <a:lnTo>
                    <a:pt x="247840" y="35407"/>
                  </a:lnTo>
                  <a:lnTo>
                    <a:pt x="247840" y="23609"/>
                  </a:lnTo>
                  <a:close/>
                </a:path>
                <a:path w="614045" h="47625">
                  <a:moveTo>
                    <a:pt x="271449" y="35407"/>
                  </a:moveTo>
                  <a:lnTo>
                    <a:pt x="259664" y="35407"/>
                  </a:lnTo>
                  <a:lnTo>
                    <a:pt x="259664" y="47205"/>
                  </a:lnTo>
                  <a:lnTo>
                    <a:pt x="271449" y="47205"/>
                  </a:lnTo>
                  <a:lnTo>
                    <a:pt x="271449" y="35407"/>
                  </a:lnTo>
                  <a:close/>
                </a:path>
                <a:path w="614045" h="47625">
                  <a:moveTo>
                    <a:pt x="271449" y="11798"/>
                  </a:moveTo>
                  <a:lnTo>
                    <a:pt x="259664" y="11798"/>
                  </a:lnTo>
                  <a:lnTo>
                    <a:pt x="259664" y="23596"/>
                  </a:lnTo>
                  <a:lnTo>
                    <a:pt x="271449" y="23596"/>
                  </a:lnTo>
                  <a:lnTo>
                    <a:pt x="271449" y="11798"/>
                  </a:lnTo>
                  <a:close/>
                </a:path>
                <a:path w="614045" h="47625">
                  <a:moveTo>
                    <a:pt x="283260" y="35407"/>
                  </a:moveTo>
                  <a:lnTo>
                    <a:pt x="271475" y="35407"/>
                  </a:lnTo>
                  <a:lnTo>
                    <a:pt x="271475" y="47205"/>
                  </a:lnTo>
                  <a:lnTo>
                    <a:pt x="283260" y="47205"/>
                  </a:lnTo>
                  <a:lnTo>
                    <a:pt x="283260" y="35407"/>
                  </a:lnTo>
                  <a:close/>
                </a:path>
                <a:path w="614045" h="47625">
                  <a:moveTo>
                    <a:pt x="306857" y="23609"/>
                  </a:moveTo>
                  <a:lnTo>
                    <a:pt x="295071" y="23609"/>
                  </a:lnTo>
                  <a:lnTo>
                    <a:pt x="295071" y="35407"/>
                  </a:lnTo>
                  <a:lnTo>
                    <a:pt x="283273" y="35407"/>
                  </a:lnTo>
                  <a:lnTo>
                    <a:pt x="283273" y="47205"/>
                  </a:lnTo>
                  <a:lnTo>
                    <a:pt x="295071" y="47205"/>
                  </a:lnTo>
                  <a:lnTo>
                    <a:pt x="306857" y="47205"/>
                  </a:lnTo>
                  <a:lnTo>
                    <a:pt x="306857" y="35407"/>
                  </a:lnTo>
                  <a:lnTo>
                    <a:pt x="306857" y="23609"/>
                  </a:lnTo>
                  <a:close/>
                </a:path>
                <a:path w="614045" h="47625">
                  <a:moveTo>
                    <a:pt x="318668" y="11798"/>
                  </a:moveTo>
                  <a:lnTo>
                    <a:pt x="306882" y="11798"/>
                  </a:lnTo>
                  <a:lnTo>
                    <a:pt x="306882" y="23596"/>
                  </a:lnTo>
                  <a:lnTo>
                    <a:pt x="318668" y="23596"/>
                  </a:lnTo>
                  <a:lnTo>
                    <a:pt x="318668" y="11798"/>
                  </a:lnTo>
                  <a:close/>
                </a:path>
                <a:path w="614045" h="47625">
                  <a:moveTo>
                    <a:pt x="330479" y="35407"/>
                  </a:moveTo>
                  <a:lnTo>
                    <a:pt x="318681" y="35407"/>
                  </a:lnTo>
                  <a:lnTo>
                    <a:pt x="318681" y="47205"/>
                  </a:lnTo>
                  <a:lnTo>
                    <a:pt x="330479" y="47205"/>
                  </a:lnTo>
                  <a:lnTo>
                    <a:pt x="330479" y="35407"/>
                  </a:lnTo>
                  <a:close/>
                </a:path>
                <a:path w="614045" h="47625">
                  <a:moveTo>
                    <a:pt x="330479" y="11798"/>
                  </a:moveTo>
                  <a:lnTo>
                    <a:pt x="318681" y="11798"/>
                  </a:lnTo>
                  <a:lnTo>
                    <a:pt x="318681" y="23596"/>
                  </a:lnTo>
                  <a:lnTo>
                    <a:pt x="330479" y="23596"/>
                  </a:lnTo>
                  <a:lnTo>
                    <a:pt x="330479" y="11798"/>
                  </a:lnTo>
                  <a:close/>
                </a:path>
                <a:path w="614045" h="47625">
                  <a:moveTo>
                    <a:pt x="342277" y="23609"/>
                  </a:moveTo>
                  <a:lnTo>
                    <a:pt x="330492" y="23609"/>
                  </a:lnTo>
                  <a:lnTo>
                    <a:pt x="330492" y="35407"/>
                  </a:lnTo>
                  <a:lnTo>
                    <a:pt x="330492" y="47205"/>
                  </a:lnTo>
                  <a:lnTo>
                    <a:pt x="342277" y="47205"/>
                  </a:lnTo>
                  <a:lnTo>
                    <a:pt x="342277" y="35407"/>
                  </a:lnTo>
                  <a:lnTo>
                    <a:pt x="342277" y="23609"/>
                  </a:lnTo>
                  <a:close/>
                </a:path>
                <a:path w="614045" h="47625">
                  <a:moveTo>
                    <a:pt x="342277" y="11798"/>
                  </a:moveTo>
                  <a:lnTo>
                    <a:pt x="330492" y="11798"/>
                  </a:lnTo>
                  <a:lnTo>
                    <a:pt x="330492" y="23596"/>
                  </a:lnTo>
                  <a:lnTo>
                    <a:pt x="342277" y="23596"/>
                  </a:lnTo>
                  <a:lnTo>
                    <a:pt x="342277" y="11798"/>
                  </a:lnTo>
                  <a:close/>
                </a:path>
                <a:path w="614045" h="47625">
                  <a:moveTo>
                    <a:pt x="377685" y="11798"/>
                  </a:moveTo>
                  <a:lnTo>
                    <a:pt x="365899" y="11798"/>
                  </a:lnTo>
                  <a:lnTo>
                    <a:pt x="365899" y="23596"/>
                  </a:lnTo>
                  <a:lnTo>
                    <a:pt x="377685" y="23596"/>
                  </a:lnTo>
                  <a:lnTo>
                    <a:pt x="377685" y="11798"/>
                  </a:lnTo>
                  <a:close/>
                </a:path>
                <a:path w="614045" h="47625">
                  <a:moveTo>
                    <a:pt x="389496" y="11798"/>
                  </a:moveTo>
                  <a:lnTo>
                    <a:pt x="377698" y="11798"/>
                  </a:lnTo>
                  <a:lnTo>
                    <a:pt x="377698" y="23596"/>
                  </a:lnTo>
                  <a:lnTo>
                    <a:pt x="389496" y="23596"/>
                  </a:lnTo>
                  <a:lnTo>
                    <a:pt x="389496" y="11798"/>
                  </a:lnTo>
                  <a:close/>
                </a:path>
                <a:path w="614045" h="47625">
                  <a:moveTo>
                    <a:pt x="413092" y="11798"/>
                  </a:moveTo>
                  <a:lnTo>
                    <a:pt x="401307" y="11798"/>
                  </a:lnTo>
                  <a:lnTo>
                    <a:pt x="401307" y="23596"/>
                  </a:lnTo>
                  <a:lnTo>
                    <a:pt x="413092" y="23596"/>
                  </a:lnTo>
                  <a:lnTo>
                    <a:pt x="413092" y="11798"/>
                  </a:lnTo>
                  <a:close/>
                </a:path>
                <a:path w="614045" h="47625">
                  <a:moveTo>
                    <a:pt x="424903" y="23609"/>
                  </a:moveTo>
                  <a:lnTo>
                    <a:pt x="413105" y="23609"/>
                  </a:lnTo>
                  <a:lnTo>
                    <a:pt x="413105" y="35407"/>
                  </a:lnTo>
                  <a:lnTo>
                    <a:pt x="413105" y="47205"/>
                  </a:lnTo>
                  <a:lnTo>
                    <a:pt x="424903" y="47205"/>
                  </a:lnTo>
                  <a:lnTo>
                    <a:pt x="424903" y="35407"/>
                  </a:lnTo>
                  <a:lnTo>
                    <a:pt x="424903" y="23609"/>
                  </a:lnTo>
                  <a:close/>
                </a:path>
                <a:path w="614045" h="47625">
                  <a:moveTo>
                    <a:pt x="424903" y="11798"/>
                  </a:moveTo>
                  <a:lnTo>
                    <a:pt x="413105" y="11798"/>
                  </a:lnTo>
                  <a:lnTo>
                    <a:pt x="413105" y="23596"/>
                  </a:lnTo>
                  <a:lnTo>
                    <a:pt x="424903" y="23596"/>
                  </a:lnTo>
                  <a:lnTo>
                    <a:pt x="424903" y="11798"/>
                  </a:lnTo>
                  <a:close/>
                </a:path>
                <a:path w="614045" h="47625">
                  <a:moveTo>
                    <a:pt x="436702" y="23609"/>
                  </a:moveTo>
                  <a:lnTo>
                    <a:pt x="424916" y="23609"/>
                  </a:lnTo>
                  <a:lnTo>
                    <a:pt x="424916" y="35407"/>
                  </a:lnTo>
                  <a:lnTo>
                    <a:pt x="424916" y="47205"/>
                  </a:lnTo>
                  <a:lnTo>
                    <a:pt x="436702" y="47205"/>
                  </a:lnTo>
                  <a:lnTo>
                    <a:pt x="436702" y="35407"/>
                  </a:lnTo>
                  <a:lnTo>
                    <a:pt x="436702" y="23609"/>
                  </a:lnTo>
                  <a:close/>
                </a:path>
                <a:path w="614045" h="47625">
                  <a:moveTo>
                    <a:pt x="436702" y="11798"/>
                  </a:moveTo>
                  <a:lnTo>
                    <a:pt x="424916" y="11798"/>
                  </a:lnTo>
                  <a:lnTo>
                    <a:pt x="424916" y="23596"/>
                  </a:lnTo>
                  <a:lnTo>
                    <a:pt x="436702" y="23596"/>
                  </a:lnTo>
                  <a:lnTo>
                    <a:pt x="436702" y="11798"/>
                  </a:lnTo>
                  <a:close/>
                </a:path>
                <a:path w="614045" h="47625">
                  <a:moveTo>
                    <a:pt x="460298" y="35407"/>
                  </a:moveTo>
                  <a:lnTo>
                    <a:pt x="448513" y="35407"/>
                  </a:lnTo>
                  <a:lnTo>
                    <a:pt x="448513" y="23609"/>
                  </a:lnTo>
                  <a:lnTo>
                    <a:pt x="436714" y="23609"/>
                  </a:lnTo>
                  <a:lnTo>
                    <a:pt x="436714" y="35407"/>
                  </a:lnTo>
                  <a:lnTo>
                    <a:pt x="436714" y="47205"/>
                  </a:lnTo>
                  <a:lnTo>
                    <a:pt x="448513" y="47205"/>
                  </a:lnTo>
                  <a:lnTo>
                    <a:pt x="460298" y="47205"/>
                  </a:lnTo>
                  <a:lnTo>
                    <a:pt x="460298" y="35407"/>
                  </a:lnTo>
                  <a:close/>
                </a:path>
                <a:path w="614045" h="47625">
                  <a:moveTo>
                    <a:pt x="495731" y="11798"/>
                  </a:moveTo>
                  <a:lnTo>
                    <a:pt x="483933" y="11798"/>
                  </a:lnTo>
                  <a:lnTo>
                    <a:pt x="483933" y="23596"/>
                  </a:lnTo>
                  <a:lnTo>
                    <a:pt x="495731" y="23596"/>
                  </a:lnTo>
                  <a:lnTo>
                    <a:pt x="495731" y="11798"/>
                  </a:lnTo>
                  <a:close/>
                </a:path>
                <a:path w="614045" h="47625">
                  <a:moveTo>
                    <a:pt x="507530" y="23609"/>
                  </a:moveTo>
                  <a:lnTo>
                    <a:pt x="495731" y="23609"/>
                  </a:lnTo>
                  <a:lnTo>
                    <a:pt x="495731" y="35407"/>
                  </a:lnTo>
                  <a:lnTo>
                    <a:pt x="507530" y="35407"/>
                  </a:lnTo>
                  <a:lnTo>
                    <a:pt x="507530" y="23609"/>
                  </a:lnTo>
                  <a:close/>
                </a:path>
                <a:path w="614045" h="47625">
                  <a:moveTo>
                    <a:pt x="531126" y="23609"/>
                  </a:moveTo>
                  <a:lnTo>
                    <a:pt x="519341" y="23609"/>
                  </a:lnTo>
                  <a:lnTo>
                    <a:pt x="519341" y="35407"/>
                  </a:lnTo>
                  <a:lnTo>
                    <a:pt x="531126" y="35407"/>
                  </a:lnTo>
                  <a:lnTo>
                    <a:pt x="531126" y="23609"/>
                  </a:lnTo>
                  <a:close/>
                </a:path>
                <a:path w="614045" h="47625">
                  <a:moveTo>
                    <a:pt x="542937" y="23609"/>
                  </a:moveTo>
                  <a:lnTo>
                    <a:pt x="531139" y="23609"/>
                  </a:lnTo>
                  <a:lnTo>
                    <a:pt x="531139" y="35407"/>
                  </a:lnTo>
                  <a:lnTo>
                    <a:pt x="542937" y="35407"/>
                  </a:lnTo>
                  <a:lnTo>
                    <a:pt x="542937" y="23609"/>
                  </a:lnTo>
                  <a:close/>
                </a:path>
                <a:path w="614045" h="47625">
                  <a:moveTo>
                    <a:pt x="566547" y="23609"/>
                  </a:moveTo>
                  <a:lnTo>
                    <a:pt x="554748" y="23609"/>
                  </a:lnTo>
                  <a:lnTo>
                    <a:pt x="554748" y="35407"/>
                  </a:lnTo>
                  <a:lnTo>
                    <a:pt x="566547" y="35407"/>
                  </a:lnTo>
                  <a:lnTo>
                    <a:pt x="566547" y="23609"/>
                  </a:lnTo>
                  <a:close/>
                </a:path>
                <a:path w="614045" h="47625">
                  <a:moveTo>
                    <a:pt x="590143" y="11798"/>
                  </a:moveTo>
                  <a:lnTo>
                    <a:pt x="578345" y="11798"/>
                  </a:lnTo>
                  <a:lnTo>
                    <a:pt x="578345" y="23596"/>
                  </a:lnTo>
                  <a:lnTo>
                    <a:pt x="590143" y="23596"/>
                  </a:lnTo>
                  <a:lnTo>
                    <a:pt x="590143" y="11798"/>
                  </a:lnTo>
                  <a:close/>
                </a:path>
                <a:path w="614045" h="47625">
                  <a:moveTo>
                    <a:pt x="601941" y="23609"/>
                  </a:moveTo>
                  <a:lnTo>
                    <a:pt x="590143" y="23609"/>
                  </a:lnTo>
                  <a:lnTo>
                    <a:pt x="578345" y="23609"/>
                  </a:lnTo>
                  <a:lnTo>
                    <a:pt x="578345" y="35407"/>
                  </a:lnTo>
                  <a:lnTo>
                    <a:pt x="590143" y="35407"/>
                  </a:lnTo>
                  <a:lnTo>
                    <a:pt x="601941" y="35407"/>
                  </a:lnTo>
                  <a:lnTo>
                    <a:pt x="601941" y="23609"/>
                  </a:lnTo>
                  <a:close/>
                </a:path>
                <a:path w="614045" h="47625">
                  <a:moveTo>
                    <a:pt x="613765" y="23609"/>
                  </a:moveTo>
                  <a:lnTo>
                    <a:pt x="601967" y="23609"/>
                  </a:lnTo>
                  <a:lnTo>
                    <a:pt x="601967" y="35407"/>
                  </a:lnTo>
                  <a:lnTo>
                    <a:pt x="613765" y="35407"/>
                  </a:lnTo>
                  <a:lnTo>
                    <a:pt x="613765" y="23609"/>
                  </a:lnTo>
                  <a:close/>
                </a:path>
                <a:path w="614045" h="47625">
                  <a:moveTo>
                    <a:pt x="613765" y="0"/>
                  </a:moveTo>
                  <a:lnTo>
                    <a:pt x="601967" y="0"/>
                  </a:lnTo>
                  <a:lnTo>
                    <a:pt x="601967" y="11798"/>
                  </a:lnTo>
                  <a:lnTo>
                    <a:pt x="601967" y="23596"/>
                  </a:lnTo>
                  <a:lnTo>
                    <a:pt x="613765" y="23596"/>
                  </a:lnTo>
                  <a:lnTo>
                    <a:pt x="613765" y="11798"/>
                  </a:lnTo>
                  <a:lnTo>
                    <a:pt x="61376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5958433" y="5161698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09" h="47625">
                  <a:moveTo>
                    <a:pt x="11798" y="23609"/>
                  </a:move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11798" y="23609"/>
                  </a:lnTo>
                  <a:close/>
                </a:path>
                <a:path w="626109" h="47625">
                  <a:moveTo>
                    <a:pt x="23583" y="35407"/>
                  </a:moveTo>
                  <a:lnTo>
                    <a:pt x="11798" y="35407"/>
                  </a:lnTo>
                  <a:lnTo>
                    <a:pt x="11798" y="47205"/>
                  </a:lnTo>
                  <a:lnTo>
                    <a:pt x="23583" y="47205"/>
                  </a:lnTo>
                  <a:lnTo>
                    <a:pt x="23583" y="35407"/>
                  </a:lnTo>
                  <a:close/>
                </a:path>
                <a:path w="626109" h="47625">
                  <a:moveTo>
                    <a:pt x="23583" y="11798"/>
                  </a:moveTo>
                  <a:lnTo>
                    <a:pt x="11798" y="11798"/>
                  </a:lnTo>
                  <a:lnTo>
                    <a:pt x="0" y="11798"/>
                  </a:lnTo>
                  <a:lnTo>
                    <a:pt x="0" y="23596"/>
                  </a:lnTo>
                  <a:lnTo>
                    <a:pt x="11798" y="23596"/>
                  </a:lnTo>
                  <a:lnTo>
                    <a:pt x="23583" y="23596"/>
                  </a:lnTo>
                  <a:lnTo>
                    <a:pt x="23583" y="11798"/>
                  </a:lnTo>
                  <a:close/>
                </a:path>
                <a:path w="626109" h="47625">
                  <a:moveTo>
                    <a:pt x="35394" y="11798"/>
                  </a:moveTo>
                  <a:lnTo>
                    <a:pt x="23596" y="11798"/>
                  </a:lnTo>
                  <a:lnTo>
                    <a:pt x="23596" y="23596"/>
                  </a:lnTo>
                  <a:lnTo>
                    <a:pt x="35394" y="23596"/>
                  </a:lnTo>
                  <a:lnTo>
                    <a:pt x="35394" y="11798"/>
                  </a:lnTo>
                  <a:close/>
                </a:path>
                <a:path w="626109" h="47625">
                  <a:moveTo>
                    <a:pt x="58991" y="35407"/>
                  </a:moveTo>
                  <a:lnTo>
                    <a:pt x="47205" y="35407"/>
                  </a:lnTo>
                  <a:lnTo>
                    <a:pt x="47205" y="47205"/>
                  </a:lnTo>
                  <a:lnTo>
                    <a:pt x="58991" y="47205"/>
                  </a:lnTo>
                  <a:lnTo>
                    <a:pt x="58991" y="35407"/>
                  </a:lnTo>
                  <a:close/>
                </a:path>
                <a:path w="626109" h="47625">
                  <a:moveTo>
                    <a:pt x="58991" y="11798"/>
                  </a:moveTo>
                  <a:lnTo>
                    <a:pt x="47205" y="11798"/>
                  </a:lnTo>
                  <a:lnTo>
                    <a:pt x="47205" y="23596"/>
                  </a:lnTo>
                  <a:lnTo>
                    <a:pt x="58991" y="23596"/>
                  </a:lnTo>
                  <a:lnTo>
                    <a:pt x="58991" y="11798"/>
                  </a:lnTo>
                  <a:close/>
                </a:path>
                <a:path w="626109" h="47625">
                  <a:moveTo>
                    <a:pt x="82613" y="35407"/>
                  </a:moveTo>
                  <a:lnTo>
                    <a:pt x="70815" y="35407"/>
                  </a:lnTo>
                  <a:lnTo>
                    <a:pt x="70815" y="23609"/>
                  </a:lnTo>
                  <a:lnTo>
                    <a:pt x="59016" y="23609"/>
                  </a:lnTo>
                  <a:lnTo>
                    <a:pt x="59016" y="35407"/>
                  </a:lnTo>
                  <a:lnTo>
                    <a:pt x="59016" y="47205"/>
                  </a:lnTo>
                  <a:lnTo>
                    <a:pt x="70815" y="47205"/>
                  </a:lnTo>
                  <a:lnTo>
                    <a:pt x="82613" y="47205"/>
                  </a:lnTo>
                  <a:lnTo>
                    <a:pt x="82613" y="35407"/>
                  </a:lnTo>
                  <a:close/>
                </a:path>
                <a:path w="626109" h="47625">
                  <a:moveTo>
                    <a:pt x="82613" y="11798"/>
                  </a:moveTo>
                  <a:lnTo>
                    <a:pt x="70815" y="11798"/>
                  </a:lnTo>
                  <a:lnTo>
                    <a:pt x="59016" y="11798"/>
                  </a:lnTo>
                  <a:lnTo>
                    <a:pt x="59016" y="23596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82613" y="11798"/>
                  </a:lnTo>
                  <a:close/>
                </a:path>
                <a:path w="626109" h="47625">
                  <a:moveTo>
                    <a:pt x="106222" y="11798"/>
                  </a:moveTo>
                  <a:lnTo>
                    <a:pt x="94424" y="11798"/>
                  </a:lnTo>
                  <a:lnTo>
                    <a:pt x="94424" y="23596"/>
                  </a:lnTo>
                  <a:lnTo>
                    <a:pt x="106222" y="23596"/>
                  </a:lnTo>
                  <a:lnTo>
                    <a:pt x="106222" y="11798"/>
                  </a:lnTo>
                  <a:close/>
                </a:path>
                <a:path w="626109" h="47625">
                  <a:moveTo>
                    <a:pt x="118008" y="23609"/>
                  </a:moveTo>
                  <a:lnTo>
                    <a:pt x="106222" y="23609"/>
                  </a:ln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18008" y="35407"/>
                  </a:lnTo>
                  <a:lnTo>
                    <a:pt x="118008" y="23609"/>
                  </a:lnTo>
                  <a:close/>
                </a:path>
                <a:path w="626109" h="47625">
                  <a:moveTo>
                    <a:pt x="129819" y="23609"/>
                  </a:moveTo>
                  <a:lnTo>
                    <a:pt x="118021" y="23609"/>
                  </a:lnTo>
                  <a:lnTo>
                    <a:pt x="118021" y="35407"/>
                  </a:lnTo>
                  <a:lnTo>
                    <a:pt x="118021" y="47205"/>
                  </a:lnTo>
                  <a:lnTo>
                    <a:pt x="129819" y="47205"/>
                  </a:lnTo>
                  <a:lnTo>
                    <a:pt x="129819" y="35407"/>
                  </a:lnTo>
                  <a:lnTo>
                    <a:pt x="129819" y="23609"/>
                  </a:lnTo>
                  <a:close/>
                </a:path>
                <a:path w="626109" h="47625">
                  <a:moveTo>
                    <a:pt x="141630" y="23609"/>
                  </a:moveTo>
                  <a:lnTo>
                    <a:pt x="129832" y="23609"/>
                  </a:lnTo>
                  <a:lnTo>
                    <a:pt x="129832" y="35407"/>
                  </a:lnTo>
                  <a:lnTo>
                    <a:pt x="141630" y="35407"/>
                  </a:lnTo>
                  <a:lnTo>
                    <a:pt x="141630" y="23609"/>
                  </a:lnTo>
                  <a:close/>
                </a:path>
                <a:path w="626109" h="47625">
                  <a:moveTo>
                    <a:pt x="153416" y="11798"/>
                  </a:moveTo>
                  <a:lnTo>
                    <a:pt x="141630" y="11798"/>
                  </a:lnTo>
                  <a:lnTo>
                    <a:pt x="141630" y="23596"/>
                  </a:lnTo>
                  <a:lnTo>
                    <a:pt x="153416" y="23596"/>
                  </a:lnTo>
                  <a:lnTo>
                    <a:pt x="153416" y="11798"/>
                  </a:lnTo>
                  <a:close/>
                </a:path>
                <a:path w="626109" h="47625">
                  <a:moveTo>
                    <a:pt x="165239" y="23609"/>
                  </a:move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65239" y="23609"/>
                  </a:lnTo>
                  <a:close/>
                </a:path>
                <a:path w="626109" h="47625">
                  <a:moveTo>
                    <a:pt x="177025" y="11798"/>
                  </a:moveTo>
                  <a:lnTo>
                    <a:pt x="165239" y="11798"/>
                  </a:lnTo>
                  <a:lnTo>
                    <a:pt x="165239" y="23596"/>
                  </a:lnTo>
                  <a:lnTo>
                    <a:pt x="177025" y="23596"/>
                  </a:lnTo>
                  <a:lnTo>
                    <a:pt x="177025" y="11798"/>
                  </a:lnTo>
                  <a:close/>
                </a:path>
                <a:path w="626109" h="47625">
                  <a:moveTo>
                    <a:pt x="212432" y="23609"/>
                  </a:moveTo>
                  <a:lnTo>
                    <a:pt x="200647" y="23609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close/>
                </a:path>
                <a:path w="626109" h="47625">
                  <a:moveTo>
                    <a:pt x="224243" y="23609"/>
                  </a:move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close/>
                </a:path>
                <a:path w="626109" h="47625">
                  <a:moveTo>
                    <a:pt x="224243" y="11798"/>
                  </a:moveTo>
                  <a:lnTo>
                    <a:pt x="212458" y="11798"/>
                  </a:lnTo>
                  <a:lnTo>
                    <a:pt x="212458" y="23596"/>
                  </a:lnTo>
                  <a:lnTo>
                    <a:pt x="224243" y="23596"/>
                  </a:lnTo>
                  <a:lnTo>
                    <a:pt x="224243" y="11798"/>
                  </a:lnTo>
                  <a:close/>
                </a:path>
                <a:path w="626109" h="47625">
                  <a:moveTo>
                    <a:pt x="247840" y="23609"/>
                  </a:moveTo>
                  <a:lnTo>
                    <a:pt x="236054" y="23609"/>
                  </a:lnTo>
                  <a:lnTo>
                    <a:pt x="236054" y="35407"/>
                  </a:lnTo>
                  <a:lnTo>
                    <a:pt x="247840" y="35407"/>
                  </a:lnTo>
                  <a:lnTo>
                    <a:pt x="247840" y="23609"/>
                  </a:lnTo>
                  <a:close/>
                </a:path>
                <a:path w="626109" h="47625">
                  <a:moveTo>
                    <a:pt x="247840" y="11798"/>
                  </a:moveTo>
                  <a:lnTo>
                    <a:pt x="236054" y="11798"/>
                  </a:lnTo>
                  <a:lnTo>
                    <a:pt x="224256" y="11798"/>
                  </a:lnTo>
                  <a:lnTo>
                    <a:pt x="224256" y="23596"/>
                  </a:lnTo>
                  <a:lnTo>
                    <a:pt x="236054" y="23596"/>
                  </a:lnTo>
                  <a:lnTo>
                    <a:pt x="247840" y="23596"/>
                  </a:lnTo>
                  <a:lnTo>
                    <a:pt x="247840" y="11798"/>
                  </a:lnTo>
                  <a:close/>
                </a:path>
                <a:path w="626109" h="47625">
                  <a:moveTo>
                    <a:pt x="271449" y="11798"/>
                  </a:moveTo>
                  <a:lnTo>
                    <a:pt x="259664" y="11798"/>
                  </a:lnTo>
                  <a:lnTo>
                    <a:pt x="259664" y="23596"/>
                  </a:lnTo>
                  <a:lnTo>
                    <a:pt x="271449" y="23596"/>
                  </a:lnTo>
                  <a:lnTo>
                    <a:pt x="271449" y="11798"/>
                  </a:lnTo>
                  <a:close/>
                </a:path>
                <a:path w="626109" h="47625">
                  <a:moveTo>
                    <a:pt x="295071" y="11798"/>
                  </a:moveTo>
                  <a:lnTo>
                    <a:pt x="283273" y="11798"/>
                  </a:lnTo>
                  <a:lnTo>
                    <a:pt x="283273" y="23596"/>
                  </a:lnTo>
                  <a:lnTo>
                    <a:pt x="295071" y="23596"/>
                  </a:lnTo>
                  <a:lnTo>
                    <a:pt x="295071" y="11798"/>
                  </a:lnTo>
                  <a:close/>
                </a:path>
                <a:path w="626109" h="47625">
                  <a:moveTo>
                    <a:pt x="330479" y="23609"/>
                  </a:moveTo>
                  <a:lnTo>
                    <a:pt x="318681" y="23609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close/>
                </a:path>
                <a:path w="626109" h="47625">
                  <a:moveTo>
                    <a:pt x="330479" y="11798"/>
                  </a:moveTo>
                  <a:lnTo>
                    <a:pt x="318681" y="11798"/>
                  </a:lnTo>
                  <a:lnTo>
                    <a:pt x="318681" y="23596"/>
                  </a:lnTo>
                  <a:lnTo>
                    <a:pt x="330479" y="23596"/>
                  </a:lnTo>
                  <a:lnTo>
                    <a:pt x="330479" y="11798"/>
                  </a:lnTo>
                  <a:close/>
                </a:path>
                <a:path w="626109" h="47625">
                  <a:moveTo>
                    <a:pt x="354088" y="23609"/>
                  </a:moveTo>
                  <a:lnTo>
                    <a:pt x="342290" y="23609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54088" y="23609"/>
                  </a:lnTo>
                  <a:close/>
                </a:path>
                <a:path w="626109" h="47625">
                  <a:moveTo>
                    <a:pt x="365874" y="11798"/>
                  </a:moveTo>
                  <a:lnTo>
                    <a:pt x="354088" y="11798"/>
                  </a:lnTo>
                  <a:lnTo>
                    <a:pt x="354088" y="23596"/>
                  </a:lnTo>
                  <a:lnTo>
                    <a:pt x="365874" y="23596"/>
                  </a:lnTo>
                  <a:lnTo>
                    <a:pt x="365874" y="11798"/>
                  </a:lnTo>
                  <a:close/>
                </a:path>
                <a:path w="626109" h="47625">
                  <a:moveTo>
                    <a:pt x="377685" y="23609"/>
                  </a:moveTo>
                  <a:lnTo>
                    <a:pt x="365899" y="23609"/>
                  </a:lnTo>
                  <a:lnTo>
                    <a:pt x="365899" y="35407"/>
                  </a:lnTo>
                  <a:lnTo>
                    <a:pt x="377685" y="35407"/>
                  </a:lnTo>
                  <a:lnTo>
                    <a:pt x="377685" y="23609"/>
                  </a:lnTo>
                  <a:close/>
                </a:path>
                <a:path w="626109" h="47625">
                  <a:moveTo>
                    <a:pt x="389496" y="23609"/>
                  </a:moveTo>
                  <a:lnTo>
                    <a:pt x="377698" y="23609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close/>
                </a:path>
                <a:path w="626109" h="47625">
                  <a:moveTo>
                    <a:pt x="401307" y="23609"/>
                  </a:move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01307" y="23609"/>
                  </a:lnTo>
                  <a:close/>
                </a:path>
                <a:path w="626109" h="47625">
                  <a:moveTo>
                    <a:pt x="413092" y="11798"/>
                  </a:moveTo>
                  <a:lnTo>
                    <a:pt x="401307" y="11798"/>
                  </a:lnTo>
                  <a:lnTo>
                    <a:pt x="389509" y="11798"/>
                  </a:lnTo>
                  <a:lnTo>
                    <a:pt x="389509" y="23596"/>
                  </a:lnTo>
                  <a:lnTo>
                    <a:pt x="401307" y="23596"/>
                  </a:lnTo>
                  <a:lnTo>
                    <a:pt x="413092" y="23596"/>
                  </a:lnTo>
                  <a:lnTo>
                    <a:pt x="413092" y="11798"/>
                  </a:lnTo>
                  <a:close/>
                </a:path>
                <a:path w="626109" h="47625">
                  <a:moveTo>
                    <a:pt x="424903" y="11798"/>
                  </a:moveTo>
                  <a:lnTo>
                    <a:pt x="413105" y="11798"/>
                  </a:lnTo>
                  <a:lnTo>
                    <a:pt x="413105" y="23596"/>
                  </a:lnTo>
                  <a:lnTo>
                    <a:pt x="424903" y="23596"/>
                  </a:lnTo>
                  <a:lnTo>
                    <a:pt x="424903" y="11798"/>
                  </a:lnTo>
                  <a:close/>
                </a:path>
                <a:path w="626109" h="47625">
                  <a:moveTo>
                    <a:pt x="436702" y="11798"/>
                  </a:moveTo>
                  <a:lnTo>
                    <a:pt x="424916" y="11798"/>
                  </a:lnTo>
                  <a:lnTo>
                    <a:pt x="424916" y="23596"/>
                  </a:lnTo>
                  <a:lnTo>
                    <a:pt x="436702" y="23596"/>
                  </a:lnTo>
                  <a:lnTo>
                    <a:pt x="436702" y="11798"/>
                  </a:lnTo>
                  <a:close/>
                </a:path>
                <a:path w="626109" h="47625">
                  <a:moveTo>
                    <a:pt x="460298" y="23609"/>
                  </a:moveTo>
                  <a:lnTo>
                    <a:pt x="448513" y="23609"/>
                  </a:lnTo>
                  <a:lnTo>
                    <a:pt x="436714" y="23609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60298" y="35407"/>
                  </a:lnTo>
                  <a:lnTo>
                    <a:pt x="460298" y="23609"/>
                  </a:lnTo>
                  <a:close/>
                </a:path>
                <a:path w="626109" h="47625">
                  <a:moveTo>
                    <a:pt x="460298" y="0"/>
                  </a:moveTo>
                  <a:lnTo>
                    <a:pt x="448513" y="0"/>
                  </a:lnTo>
                  <a:lnTo>
                    <a:pt x="448513" y="11798"/>
                  </a:lnTo>
                  <a:lnTo>
                    <a:pt x="448513" y="23596"/>
                  </a:lnTo>
                  <a:lnTo>
                    <a:pt x="460298" y="23596"/>
                  </a:lnTo>
                  <a:lnTo>
                    <a:pt x="460298" y="11798"/>
                  </a:lnTo>
                  <a:lnTo>
                    <a:pt x="460298" y="0"/>
                  </a:lnTo>
                  <a:close/>
                </a:path>
                <a:path w="626109" h="47625">
                  <a:moveTo>
                    <a:pt x="472109" y="23609"/>
                  </a:moveTo>
                  <a:lnTo>
                    <a:pt x="460324" y="23609"/>
                  </a:lnTo>
                  <a:lnTo>
                    <a:pt x="460324" y="35407"/>
                  </a:lnTo>
                  <a:lnTo>
                    <a:pt x="472109" y="35407"/>
                  </a:lnTo>
                  <a:lnTo>
                    <a:pt x="472109" y="23609"/>
                  </a:lnTo>
                  <a:close/>
                </a:path>
                <a:path w="626109" h="47625">
                  <a:moveTo>
                    <a:pt x="472109" y="11798"/>
                  </a:moveTo>
                  <a:lnTo>
                    <a:pt x="460324" y="11798"/>
                  </a:lnTo>
                  <a:lnTo>
                    <a:pt x="460324" y="23596"/>
                  </a:lnTo>
                  <a:lnTo>
                    <a:pt x="472109" y="23596"/>
                  </a:lnTo>
                  <a:lnTo>
                    <a:pt x="472109" y="11798"/>
                  </a:lnTo>
                  <a:close/>
                </a:path>
                <a:path w="626109" h="47625">
                  <a:moveTo>
                    <a:pt x="483920" y="23609"/>
                  </a:moveTo>
                  <a:lnTo>
                    <a:pt x="472122" y="23609"/>
                  </a:lnTo>
                  <a:lnTo>
                    <a:pt x="472122" y="35407"/>
                  </a:lnTo>
                  <a:lnTo>
                    <a:pt x="483920" y="35407"/>
                  </a:lnTo>
                  <a:lnTo>
                    <a:pt x="483920" y="23609"/>
                  </a:lnTo>
                  <a:close/>
                </a:path>
                <a:path w="626109" h="47625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72122" y="23596"/>
                  </a:lnTo>
                  <a:lnTo>
                    <a:pt x="483920" y="23596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09" h="47625">
                  <a:moveTo>
                    <a:pt x="519315" y="23609"/>
                  </a:moveTo>
                  <a:lnTo>
                    <a:pt x="507530" y="23609"/>
                  </a:lnTo>
                  <a:lnTo>
                    <a:pt x="495731" y="23609"/>
                  </a:ln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507530" y="35407"/>
                  </a:lnTo>
                  <a:lnTo>
                    <a:pt x="519315" y="35407"/>
                  </a:lnTo>
                  <a:lnTo>
                    <a:pt x="519315" y="23609"/>
                  </a:lnTo>
                  <a:close/>
                </a:path>
                <a:path w="626109" h="47625">
                  <a:moveTo>
                    <a:pt x="519315" y="11798"/>
                  </a:moveTo>
                  <a:lnTo>
                    <a:pt x="507530" y="11798"/>
                  </a:lnTo>
                  <a:lnTo>
                    <a:pt x="495731" y="11798"/>
                  </a:lnTo>
                  <a:lnTo>
                    <a:pt x="495731" y="23596"/>
                  </a:lnTo>
                  <a:lnTo>
                    <a:pt x="507530" y="23596"/>
                  </a:lnTo>
                  <a:lnTo>
                    <a:pt x="519315" y="23596"/>
                  </a:lnTo>
                  <a:lnTo>
                    <a:pt x="519315" y="11798"/>
                  </a:lnTo>
                  <a:close/>
                </a:path>
                <a:path w="626109" h="47625">
                  <a:moveTo>
                    <a:pt x="531126" y="23609"/>
                  </a:moveTo>
                  <a:lnTo>
                    <a:pt x="519341" y="23609"/>
                  </a:lnTo>
                  <a:lnTo>
                    <a:pt x="519341" y="35407"/>
                  </a:lnTo>
                  <a:lnTo>
                    <a:pt x="531126" y="35407"/>
                  </a:lnTo>
                  <a:lnTo>
                    <a:pt x="531126" y="23609"/>
                  </a:lnTo>
                  <a:close/>
                </a:path>
                <a:path w="626109" h="47625">
                  <a:moveTo>
                    <a:pt x="542937" y="23609"/>
                  </a:moveTo>
                  <a:lnTo>
                    <a:pt x="531139" y="23609"/>
                  </a:lnTo>
                  <a:lnTo>
                    <a:pt x="531139" y="35407"/>
                  </a:lnTo>
                  <a:lnTo>
                    <a:pt x="542937" y="35407"/>
                  </a:lnTo>
                  <a:lnTo>
                    <a:pt x="542937" y="23609"/>
                  </a:lnTo>
                  <a:close/>
                </a:path>
                <a:path w="626109" h="47625">
                  <a:moveTo>
                    <a:pt x="542937" y="0"/>
                  </a:moveTo>
                  <a:lnTo>
                    <a:pt x="531139" y="0"/>
                  </a:lnTo>
                  <a:lnTo>
                    <a:pt x="531139" y="11798"/>
                  </a:lnTo>
                  <a:lnTo>
                    <a:pt x="531139" y="23596"/>
                  </a:lnTo>
                  <a:lnTo>
                    <a:pt x="542937" y="23596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26109" h="47625">
                  <a:moveTo>
                    <a:pt x="566547" y="23609"/>
                  </a:moveTo>
                  <a:lnTo>
                    <a:pt x="554748" y="23609"/>
                  </a:lnTo>
                  <a:lnTo>
                    <a:pt x="542950" y="23609"/>
                  </a:lnTo>
                  <a:lnTo>
                    <a:pt x="542950" y="35407"/>
                  </a:lnTo>
                  <a:lnTo>
                    <a:pt x="554748" y="35407"/>
                  </a:lnTo>
                  <a:lnTo>
                    <a:pt x="566547" y="35407"/>
                  </a:lnTo>
                  <a:lnTo>
                    <a:pt x="566547" y="23609"/>
                  </a:lnTo>
                  <a:close/>
                </a:path>
                <a:path w="626109" h="47625">
                  <a:moveTo>
                    <a:pt x="578345" y="11798"/>
                  </a:moveTo>
                  <a:lnTo>
                    <a:pt x="566547" y="11798"/>
                  </a:lnTo>
                  <a:lnTo>
                    <a:pt x="554748" y="11798"/>
                  </a:ln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66547" y="23596"/>
                  </a:lnTo>
                  <a:lnTo>
                    <a:pt x="578345" y="23596"/>
                  </a:lnTo>
                  <a:lnTo>
                    <a:pt x="578345" y="11798"/>
                  </a:lnTo>
                  <a:close/>
                </a:path>
                <a:path w="626109" h="47625">
                  <a:moveTo>
                    <a:pt x="590143" y="23609"/>
                  </a:moveTo>
                  <a:lnTo>
                    <a:pt x="578345" y="23609"/>
                  </a:lnTo>
                  <a:lnTo>
                    <a:pt x="578345" y="35407"/>
                  </a:lnTo>
                  <a:lnTo>
                    <a:pt x="590143" y="35407"/>
                  </a:lnTo>
                  <a:lnTo>
                    <a:pt x="590143" y="23609"/>
                  </a:lnTo>
                  <a:close/>
                </a:path>
                <a:path w="626109" h="47625">
                  <a:moveTo>
                    <a:pt x="601941" y="0"/>
                  </a:moveTo>
                  <a:lnTo>
                    <a:pt x="590143" y="0"/>
                  </a:lnTo>
                  <a:lnTo>
                    <a:pt x="578345" y="0"/>
                  </a:lnTo>
                  <a:lnTo>
                    <a:pt x="578345" y="11798"/>
                  </a:lnTo>
                  <a:lnTo>
                    <a:pt x="590143" y="11798"/>
                  </a:lnTo>
                  <a:lnTo>
                    <a:pt x="601941" y="11798"/>
                  </a:lnTo>
                  <a:lnTo>
                    <a:pt x="601941" y="0"/>
                  </a:lnTo>
                  <a:close/>
                </a:path>
                <a:path w="626109" h="47625">
                  <a:moveTo>
                    <a:pt x="625551" y="23609"/>
                  </a:moveTo>
                  <a:lnTo>
                    <a:pt x="613765" y="23609"/>
                  </a:lnTo>
                  <a:lnTo>
                    <a:pt x="601967" y="23609"/>
                  </a:lnTo>
                  <a:lnTo>
                    <a:pt x="601967" y="35407"/>
                  </a:lnTo>
                  <a:lnTo>
                    <a:pt x="613765" y="35407"/>
                  </a:lnTo>
                  <a:lnTo>
                    <a:pt x="625551" y="35407"/>
                  </a:lnTo>
                  <a:lnTo>
                    <a:pt x="625551" y="23609"/>
                  </a:lnTo>
                  <a:close/>
                </a:path>
                <a:path w="626109" h="47625">
                  <a:moveTo>
                    <a:pt x="625551" y="0"/>
                  </a:moveTo>
                  <a:lnTo>
                    <a:pt x="613765" y="0"/>
                  </a:ln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13765" y="23596"/>
                  </a:lnTo>
                  <a:lnTo>
                    <a:pt x="625551" y="23596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5958433" y="5197106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09" h="35560">
                  <a:moveTo>
                    <a:pt x="23583" y="23609"/>
                  </a:moveTo>
                  <a:lnTo>
                    <a:pt x="11798" y="23609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23583" y="35407"/>
                  </a:lnTo>
                  <a:lnTo>
                    <a:pt x="23583" y="23609"/>
                  </a:lnTo>
                  <a:close/>
                </a:path>
                <a:path w="626109" h="35560">
                  <a:moveTo>
                    <a:pt x="58991" y="11811"/>
                  </a:moveTo>
                  <a:lnTo>
                    <a:pt x="47205" y="11811"/>
                  </a:lnTo>
                  <a:lnTo>
                    <a:pt x="47205" y="23609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58991" y="35407"/>
                  </a:lnTo>
                  <a:lnTo>
                    <a:pt x="58991" y="23609"/>
                  </a:lnTo>
                  <a:lnTo>
                    <a:pt x="58991" y="11811"/>
                  </a:lnTo>
                  <a:close/>
                </a:path>
                <a:path w="626109" h="35560">
                  <a:moveTo>
                    <a:pt x="82613" y="23609"/>
                  </a:moveTo>
                  <a:lnTo>
                    <a:pt x="70815" y="23609"/>
                  </a:ln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09"/>
                  </a:lnTo>
                  <a:close/>
                </a:path>
                <a:path w="626109" h="35560">
                  <a:moveTo>
                    <a:pt x="106222" y="23609"/>
                  </a:move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06222" y="23609"/>
                  </a:lnTo>
                  <a:close/>
                </a:path>
                <a:path w="626109" h="35560">
                  <a:moveTo>
                    <a:pt x="118008" y="11811"/>
                  </a:moveTo>
                  <a:lnTo>
                    <a:pt x="106222" y="11811"/>
                  </a:lnTo>
                  <a:lnTo>
                    <a:pt x="106222" y="23609"/>
                  </a:lnTo>
                  <a:lnTo>
                    <a:pt x="118008" y="23609"/>
                  </a:lnTo>
                  <a:lnTo>
                    <a:pt x="118008" y="11811"/>
                  </a:lnTo>
                  <a:close/>
                </a:path>
                <a:path w="626109" h="35560">
                  <a:moveTo>
                    <a:pt x="129819" y="11811"/>
                  </a:moveTo>
                  <a:lnTo>
                    <a:pt x="118021" y="11811"/>
                  </a:lnTo>
                  <a:lnTo>
                    <a:pt x="118021" y="23609"/>
                  </a:lnTo>
                  <a:lnTo>
                    <a:pt x="129819" y="23609"/>
                  </a:lnTo>
                  <a:lnTo>
                    <a:pt x="129819" y="11811"/>
                  </a:lnTo>
                  <a:close/>
                </a:path>
                <a:path w="626109" h="35560">
                  <a:moveTo>
                    <a:pt x="129819" y="0"/>
                  </a:moveTo>
                  <a:lnTo>
                    <a:pt x="118021" y="0"/>
                  </a:lnTo>
                  <a:lnTo>
                    <a:pt x="118021" y="11798"/>
                  </a:lnTo>
                  <a:lnTo>
                    <a:pt x="129819" y="11798"/>
                  </a:lnTo>
                  <a:lnTo>
                    <a:pt x="129819" y="0"/>
                  </a:lnTo>
                  <a:close/>
                </a:path>
                <a:path w="626109" h="35560">
                  <a:moveTo>
                    <a:pt x="141630" y="0"/>
                  </a:moveTo>
                  <a:lnTo>
                    <a:pt x="129832" y="0"/>
                  </a:lnTo>
                  <a:lnTo>
                    <a:pt x="129832" y="11798"/>
                  </a:lnTo>
                  <a:lnTo>
                    <a:pt x="141630" y="11798"/>
                  </a:lnTo>
                  <a:lnTo>
                    <a:pt x="141630" y="0"/>
                  </a:lnTo>
                  <a:close/>
                </a:path>
                <a:path w="626109" h="35560">
                  <a:moveTo>
                    <a:pt x="153416" y="11811"/>
                  </a:moveTo>
                  <a:lnTo>
                    <a:pt x="141630" y="11811"/>
                  </a:lnTo>
                  <a:lnTo>
                    <a:pt x="141630" y="23609"/>
                  </a:lnTo>
                  <a:lnTo>
                    <a:pt x="129832" y="23609"/>
                  </a:lnTo>
                  <a:lnTo>
                    <a:pt x="129832" y="35407"/>
                  </a:lnTo>
                  <a:lnTo>
                    <a:pt x="141630" y="35407"/>
                  </a:lnTo>
                  <a:lnTo>
                    <a:pt x="153416" y="35407"/>
                  </a:lnTo>
                  <a:lnTo>
                    <a:pt x="153416" y="23609"/>
                  </a:lnTo>
                  <a:lnTo>
                    <a:pt x="153416" y="11811"/>
                  </a:lnTo>
                  <a:close/>
                </a:path>
                <a:path w="626109" h="35560">
                  <a:moveTo>
                    <a:pt x="165239" y="23609"/>
                  </a:move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65239" y="23609"/>
                  </a:lnTo>
                  <a:close/>
                </a:path>
                <a:path w="626109" h="35560">
                  <a:moveTo>
                    <a:pt x="188836" y="11811"/>
                  </a:moveTo>
                  <a:lnTo>
                    <a:pt x="177038" y="11811"/>
                  </a:lnTo>
                  <a:lnTo>
                    <a:pt x="177038" y="23609"/>
                  </a:lnTo>
                  <a:lnTo>
                    <a:pt x="188836" y="23609"/>
                  </a:lnTo>
                  <a:lnTo>
                    <a:pt x="188836" y="11811"/>
                  </a:lnTo>
                  <a:close/>
                </a:path>
                <a:path w="626109" h="35560">
                  <a:moveTo>
                    <a:pt x="188836" y="0"/>
                  </a:moveTo>
                  <a:lnTo>
                    <a:pt x="177038" y="0"/>
                  </a:lnTo>
                  <a:lnTo>
                    <a:pt x="177038" y="11798"/>
                  </a:lnTo>
                  <a:lnTo>
                    <a:pt x="188836" y="11798"/>
                  </a:lnTo>
                  <a:lnTo>
                    <a:pt x="188836" y="0"/>
                  </a:lnTo>
                  <a:close/>
                </a:path>
                <a:path w="626109" h="35560">
                  <a:moveTo>
                    <a:pt x="200647" y="0"/>
                  </a:moveTo>
                  <a:lnTo>
                    <a:pt x="188849" y="0"/>
                  </a:lnTo>
                  <a:lnTo>
                    <a:pt x="188849" y="11798"/>
                  </a:lnTo>
                  <a:lnTo>
                    <a:pt x="200647" y="11798"/>
                  </a:lnTo>
                  <a:lnTo>
                    <a:pt x="200647" y="0"/>
                  </a:lnTo>
                  <a:close/>
                </a:path>
                <a:path w="626109" h="35560">
                  <a:moveTo>
                    <a:pt x="212432" y="11811"/>
                  </a:moveTo>
                  <a:lnTo>
                    <a:pt x="200647" y="11811"/>
                  </a:lnTo>
                  <a:lnTo>
                    <a:pt x="200647" y="23609"/>
                  </a:lnTo>
                  <a:lnTo>
                    <a:pt x="212432" y="23609"/>
                  </a:lnTo>
                  <a:lnTo>
                    <a:pt x="212432" y="11811"/>
                  </a:lnTo>
                  <a:close/>
                </a:path>
                <a:path w="626109" h="35560">
                  <a:moveTo>
                    <a:pt x="224243" y="11811"/>
                  </a:moveTo>
                  <a:lnTo>
                    <a:pt x="212458" y="11811"/>
                  </a:lnTo>
                  <a:lnTo>
                    <a:pt x="212458" y="23609"/>
                  </a:lnTo>
                  <a:lnTo>
                    <a:pt x="224243" y="23609"/>
                  </a:lnTo>
                  <a:lnTo>
                    <a:pt x="224243" y="11811"/>
                  </a:lnTo>
                  <a:close/>
                </a:path>
                <a:path w="626109" h="35560">
                  <a:moveTo>
                    <a:pt x="247840" y="11811"/>
                  </a:moveTo>
                  <a:lnTo>
                    <a:pt x="236054" y="11811"/>
                  </a:lnTo>
                  <a:lnTo>
                    <a:pt x="236054" y="23609"/>
                  </a:ln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47840" y="35407"/>
                  </a:lnTo>
                  <a:lnTo>
                    <a:pt x="247840" y="23609"/>
                  </a:lnTo>
                  <a:lnTo>
                    <a:pt x="247840" y="11811"/>
                  </a:lnTo>
                  <a:close/>
                </a:path>
                <a:path w="626109" h="35560">
                  <a:moveTo>
                    <a:pt x="247840" y="0"/>
                  </a:moveTo>
                  <a:lnTo>
                    <a:pt x="236054" y="0"/>
                  </a:lnTo>
                  <a:lnTo>
                    <a:pt x="224256" y="0"/>
                  </a:lnTo>
                  <a:lnTo>
                    <a:pt x="224256" y="11798"/>
                  </a:lnTo>
                  <a:lnTo>
                    <a:pt x="236054" y="11798"/>
                  </a:lnTo>
                  <a:lnTo>
                    <a:pt x="247840" y="11798"/>
                  </a:lnTo>
                  <a:lnTo>
                    <a:pt x="247840" y="0"/>
                  </a:lnTo>
                  <a:close/>
                </a:path>
                <a:path w="626109" h="35560">
                  <a:moveTo>
                    <a:pt x="271449" y="11811"/>
                  </a:moveTo>
                  <a:lnTo>
                    <a:pt x="259664" y="11811"/>
                  </a:lnTo>
                  <a:lnTo>
                    <a:pt x="247865" y="11811"/>
                  </a:lnTo>
                  <a:lnTo>
                    <a:pt x="247865" y="23609"/>
                  </a:lnTo>
                  <a:lnTo>
                    <a:pt x="259664" y="23609"/>
                  </a:lnTo>
                  <a:lnTo>
                    <a:pt x="271449" y="23609"/>
                  </a:lnTo>
                  <a:lnTo>
                    <a:pt x="271449" y="11811"/>
                  </a:lnTo>
                  <a:close/>
                </a:path>
                <a:path w="626109" h="35560">
                  <a:moveTo>
                    <a:pt x="283260" y="11811"/>
                  </a:moveTo>
                  <a:lnTo>
                    <a:pt x="271475" y="11811"/>
                  </a:lnTo>
                  <a:lnTo>
                    <a:pt x="271475" y="23609"/>
                  </a:lnTo>
                  <a:lnTo>
                    <a:pt x="283260" y="23609"/>
                  </a:lnTo>
                  <a:lnTo>
                    <a:pt x="283260" y="11811"/>
                  </a:lnTo>
                  <a:close/>
                </a:path>
                <a:path w="626109" h="35560">
                  <a:moveTo>
                    <a:pt x="306857" y="11811"/>
                  </a:moveTo>
                  <a:lnTo>
                    <a:pt x="295071" y="11811"/>
                  </a:lnTo>
                  <a:lnTo>
                    <a:pt x="295071" y="23609"/>
                  </a:ln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lnTo>
                    <a:pt x="306857" y="11811"/>
                  </a:lnTo>
                  <a:close/>
                </a:path>
                <a:path w="626109" h="35560">
                  <a:moveTo>
                    <a:pt x="306857" y="0"/>
                  </a:moveTo>
                  <a:lnTo>
                    <a:pt x="295071" y="0"/>
                  </a:lnTo>
                  <a:lnTo>
                    <a:pt x="295071" y="11798"/>
                  </a:lnTo>
                  <a:lnTo>
                    <a:pt x="306857" y="11798"/>
                  </a:lnTo>
                  <a:lnTo>
                    <a:pt x="306857" y="0"/>
                  </a:lnTo>
                  <a:close/>
                </a:path>
                <a:path w="626109" h="35560">
                  <a:moveTo>
                    <a:pt x="318668" y="11811"/>
                  </a:moveTo>
                  <a:lnTo>
                    <a:pt x="306882" y="11811"/>
                  </a:lnTo>
                  <a:lnTo>
                    <a:pt x="306882" y="23609"/>
                  </a:lnTo>
                  <a:lnTo>
                    <a:pt x="306882" y="35407"/>
                  </a:lnTo>
                  <a:lnTo>
                    <a:pt x="318668" y="35407"/>
                  </a:lnTo>
                  <a:lnTo>
                    <a:pt x="318668" y="23609"/>
                  </a:lnTo>
                  <a:lnTo>
                    <a:pt x="318668" y="11811"/>
                  </a:lnTo>
                  <a:close/>
                </a:path>
                <a:path w="626109" h="35560">
                  <a:moveTo>
                    <a:pt x="318668" y="0"/>
                  </a:moveTo>
                  <a:lnTo>
                    <a:pt x="306882" y="0"/>
                  </a:lnTo>
                  <a:lnTo>
                    <a:pt x="306882" y="11798"/>
                  </a:lnTo>
                  <a:lnTo>
                    <a:pt x="318668" y="11798"/>
                  </a:lnTo>
                  <a:lnTo>
                    <a:pt x="318668" y="0"/>
                  </a:lnTo>
                  <a:close/>
                </a:path>
                <a:path w="626109" h="35560">
                  <a:moveTo>
                    <a:pt x="330479" y="11811"/>
                  </a:moveTo>
                  <a:lnTo>
                    <a:pt x="318681" y="11811"/>
                  </a:lnTo>
                  <a:lnTo>
                    <a:pt x="318681" y="23609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lnTo>
                    <a:pt x="330479" y="11811"/>
                  </a:lnTo>
                  <a:close/>
                </a:path>
                <a:path w="626109" h="35560">
                  <a:moveTo>
                    <a:pt x="330479" y="0"/>
                  </a:moveTo>
                  <a:lnTo>
                    <a:pt x="318681" y="0"/>
                  </a:lnTo>
                  <a:lnTo>
                    <a:pt x="318681" y="11798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26109" h="35560">
                  <a:moveTo>
                    <a:pt x="342277" y="23609"/>
                  </a:moveTo>
                  <a:lnTo>
                    <a:pt x="330492" y="23609"/>
                  </a:lnTo>
                  <a:lnTo>
                    <a:pt x="330492" y="35407"/>
                  </a:lnTo>
                  <a:lnTo>
                    <a:pt x="342277" y="35407"/>
                  </a:lnTo>
                  <a:lnTo>
                    <a:pt x="342277" y="23609"/>
                  </a:lnTo>
                  <a:close/>
                </a:path>
                <a:path w="626109" h="35560">
                  <a:moveTo>
                    <a:pt x="342277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42277" y="11798"/>
                  </a:lnTo>
                  <a:lnTo>
                    <a:pt x="342277" y="0"/>
                  </a:lnTo>
                  <a:close/>
                </a:path>
                <a:path w="626109" h="35560">
                  <a:moveTo>
                    <a:pt x="354088" y="0"/>
                  </a:moveTo>
                  <a:lnTo>
                    <a:pt x="342290" y="0"/>
                  </a:lnTo>
                  <a:lnTo>
                    <a:pt x="342290" y="11798"/>
                  </a:lnTo>
                  <a:lnTo>
                    <a:pt x="354088" y="11798"/>
                  </a:lnTo>
                  <a:lnTo>
                    <a:pt x="354088" y="0"/>
                  </a:lnTo>
                  <a:close/>
                </a:path>
                <a:path w="626109" h="35560">
                  <a:moveTo>
                    <a:pt x="377685" y="0"/>
                  </a:moveTo>
                  <a:lnTo>
                    <a:pt x="365899" y="0"/>
                  </a:lnTo>
                  <a:lnTo>
                    <a:pt x="365899" y="11798"/>
                  </a:lnTo>
                  <a:lnTo>
                    <a:pt x="377685" y="11798"/>
                  </a:lnTo>
                  <a:lnTo>
                    <a:pt x="377685" y="0"/>
                  </a:lnTo>
                  <a:close/>
                </a:path>
                <a:path w="626109" h="35560">
                  <a:moveTo>
                    <a:pt x="389496" y="11811"/>
                  </a:moveTo>
                  <a:lnTo>
                    <a:pt x="377698" y="11811"/>
                  </a:lnTo>
                  <a:lnTo>
                    <a:pt x="377698" y="23609"/>
                  </a:lnTo>
                  <a:lnTo>
                    <a:pt x="389496" y="23609"/>
                  </a:lnTo>
                  <a:lnTo>
                    <a:pt x="389496" y="11811"/>
                  </a:lnTo>
                  <a:close/>
                </a:path>
                <a:path w="626109" h="35560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26109" h="35560">
                  <a:moveTo>
                    <a:pt x="413092" y="11811"/>
                  </a:moveTo>
                  <a:lnTo>
                    <a:pt x="401307" y="11811"/>
                  </a:lnTo>
                  <a:lnTo>
                    <a:pt x="389509" y="11811"/>
                  </a:ln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13092" y="35407"/>
                  </a:lnTo>
                  <a:lnTo>
                    <a:pt x="413092" y="23609"/>
                  </a:lnTo>
                  <a:lnTo>
                    <a:pt x="413092" y="11811"/>
                  </a:lnTo>
                  <a:close/>
                </a:path>
                <a:path w="626109" h="35560">
                  <a:moveTo>
                    <a:pt x="413092" y="0"/>
                  </a:moveTo>
                  <a:lnTo>
                    <a:pt x="401307" y="0"/>
                  </a:ln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13092" y="11798"/>
                  </a:lnTo>
                  <a:lnTo>
                    <a:pt x="413092" y="0"/>
                  </a:lnTo>
                  <a:close/>
                </a:path>
                <a:path w="626109" h="35560">
                  <a:moveTo>
                    <a:pt x="424903" y="23609"/>
                  </a:moveTo>
                  <a:lnTo>
                    <a:pt x="413105" y="23609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close/>
                </a:path>
                <a:path w="626109" h="35560">
                  <a:moveTo>
                    <a:pt x="436702" y="11811"/>
                  </a:moveTo>
                  <a:lnTo>
                    <a:pt x="424916" y="11811"/>
                  </a:lnTo>
                  <a:lnTo>
                    <a:pt x="424916" y="23609"/>
                  </a:lnTo>
                  <a:lnTo>
                    <a:pt x="424916" y="35407"/>
                  </a:lnTo>
                  <a:lnTo>
                    <a:pt x="436702" y="35407"/>
                  </a:lnTo>
                  <a:lnTo>
                    <a:pt x="436702" y="23609"/>
                  </a:lnTo>
                  <a:lnTo>
                    <a:pt x="436702" y="11811"/>
                  </a:lnTo>
                  <a:close/>
                </a:path>
                <a:path w="626109" h="35560">
                  <a:moveTo>
                    <a:pt x="460298" y="11811"/>
                  </a:moveTo>
                  <a:lnTo>
                    <a:pt x="448513" y="11811"/>
                  </a:lnTo>
                  <a:lnTo>
                    <a:pt x="448513" y="23609"/>
                  </a:lnTo>
                  <a:lnTo>
                    <a:pt x="460298" y="23609"/>
                  </a:lnTo>
                  <a:lnTo>
                    <a:pt x="460298" y="11811"/>
                  </a:lnTo>
                  <a:close/>
                </a:path>
                <a:path w="626109" h="35560">
                  <a:moveTo>
                    <a:pt x="472109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72109" y="11798"/>
                  </a:lnTo>
                  <a:lnTo>
                    <a:pt x="472109" y="0"/>
                  </a:lnTo>
                  <a:close/>
                </a:path>
                <a:path w="626109" h="35560">
                  <a:moveTo>
                    <a:pt x="483920" y="11811"/>
                  </a:moveTo>
                  <a:lnTo>
                    <a:pt x="472122" y="11811"/>
                  </a:lnTo>
                  <a:lnTo>
                    <a:pt x="472122" y="23609"/>
                  </a:lnTo>
                  <a:lnTo>
                    <a:pt x="483920" y="23609"/>
                  </a:lnTo>
                  <a:lnTo>
                    <a:pt x="483920" y="11811"/>
                  </a:lnTo>
                  <a:close/>
                </a:path>
                <a:path w="626109" h="35560">
                  <a:moveTo>
                    <a:pt x="495731" y="11811"/>
                  </a:moveTo>
                  <a:lnTo>
                    <a:pt x="483933" y="11811"/>
                  </a:ln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495731" y="23609"/>
                  </a:lnTo>
                  <a:lnTo>
                    <a:pt x="495731" y="11811"/>
                  </a:lnTo>
                  <a:close/>
                </a:path>
                <a:path w="626109" h="35560">
                  <a:moveTo>
                    <a:pt x="542937" y="0"/>
                  </a:moveTo>
                  <a:lnTo>
                    <a:pt x="531139" y="0"/>
                  </a:lnTo>
                  <a:lnTo>
                    <a:pt x="531139" y="11798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26109" h="35560">
                  <a:moveTo>
                    <a:pt x="554748" y="0"/>
                  </a:move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54748" y="0"/>
                  </a:lnTo>
                  <a:close/>
                </a:path>
                <a:path w="626109" h="35560">
                  <a:moveTo>
                    <a:pt x="566547" y="11811"/>
                  </a:moveTo>
                  <a:lnTo>
                    <a:pt x="554748" y="11811"/>
                  </a:lnTo>
                  <a:lnTo>
                    <a:pt x="542950" y="11811"/>
                  </a:lnTo>
                  <a:lnTo>
                    <a:pt x="542950" y="23609"/>
                  </a:lnTo>
                  <a:lnTo>
                    <a:pt x="554748" y="23609"/>
                  </a:lnTo>
                  <a:lnTo>
                    <a:pt x="566547" y="23609"/>
                  </a:lnTo>
                  <a:lnTo>
                    <a:pt x="566547" y="11811"/>
                  </a:lnTo>
                  <a:close/>
                </a:path>
                <a:path w="626109" h="35560">
                  <a:moveTo>
                    <a:pt x="578345" y="0"/>
                  </a:moveTo>
                  <a:lnTo>
                    <a:pt x="566547" y="0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26109" h="35560">
                  <a:moveTo>
                    <a:pt x="601941" y="23609"/>
                  </a:moveTo>
                  <a:lnTo>
                    <a:pt x="590143" y="23609"/>
                  </a:lnTo>
                  <a:lnTo>
                    <a:pt x="590143" y="11811"/>
                  </a:lnTo>
                  <a:lnTo>
                    <a:pt x="578345" y="11811"/>
                  </a:lnTo>
                  <a:lnTo>
                    <a:pt x="578345" y="23609"/>
                  </a:lnTo>
                  <a:lnTo>
                    <a:pt x="566547" y="23609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90143" y="35407"/>
                  </a:lnTo>
                  <a:lnTo>
                    <a:pt x="601941" y="35407"/>
                  </a:lnTo>
                  <a:lnTo>
                    <a:pt x="601941" y="23609"/>
                  </a:lnTo>
                  <a:close/>
                </a:path>
                <a:path w="626109" h="35560">
                  <a:moveTo>
                    <a:pt x="613765" y="11811"/>
                  </a:moveTo>
                  <a:lnTo>
                    <a:pt x="601967" y="11811"/>
                  </a:lnTo>
                  <a:lnTo>
                    <a:pt x="601967" y="23609"/>
                  </a:lnTo>
                  <a:lnTo>
                    <a:pt x="613765" y="23609"/>
                  </a:lnTo>
                  <a:lnTo>
                    <a:pt x="613765" y="11811"/>
                  </a:lnTo>
                  <a:close/>
                </a:path>
                <a:path w="626109" h="35560">
                  <a:moveTo>
                    <a:pt x="625551" y="0"/>
                  </a:moveTo>
                  <a:lnTo>
                    <a:pt x="613765" y="0"/>
                  </a:ln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5970232" y="5220715"/>
              <a:ext cx="614045" cy="47625"/>
            </a:xfrm>
            <a:custGeom>
              <a:avLst/>
              <a:gdLst/>
              <a:ahLst/>
              <a:cxnLst/>
              <a:rect l="l" t="t" r="r" b="b"/>
              <a:pathLst>
                <a:path w="614045" h="47625">
                  <a:moveTo>
                    <a:pt x="11785" y="11798"/>
                  </a:moveTo>
                  <a:lnTo>
                    <a:pt x="0" y="11798"/>
                  </a:lnTo>
                  <a:lnTo>
                    <a:pt x="0" y="23596"/>
                  </a:lnTo>
                  <a:lnTo>
                    <a:pt x="11785" y="23596"/>
                  </a:lnTo>
                  <a:lnTo>
                    <a:pt x="11785" y="11798"/>
                  </a:lnTo>
                  <a:close/>
                </a:path>
                <a:path w="614045" h="47625">
                  <a:moveTo>
                    <a:pt x="23596" y="11798"/>
                  </a:moveTo>
                  <a:lnTo>
                    <a:pt x="11798" y="11798"/>
                  </a:lnTo>
                  <a:lnTo>
                    <a:pt x="11798" y="23596"/>
                  </a:lnTo>
                  <a:lnTo>
                    <a:pt x="23596" y="23596"/>
                  </a:lnTo>
                  <a:lnTo>
                    <a:pt x="23596" y="11798"/>
                  </a:lnTo>
                  <a:close/>
                </a:path>
                <a:path w="614045" h="47625">
                  <a:moveTo>
                    <a:pt x="35407" y="23609"/>
                  </a:moveTo>
                  <a:lnTo>
                    <a:pt x="23609" y="23609"/>
                  </a:lnTo>
                  <a:lnTo>
                    <a:pt x="23609" y="35407"/>
                  </a:lnTo>
                  <a:lnTo>
                    <a:pt x="35407" y="35407"/>
                  </a:lnTo>
                  <a:lnTo>
                    <a:pt x="35407" y="23609"/>
                  </a:lnTo>
                  <a:close/>
                </a:path>
                <a:path w="614045" h="47625">
                  <a:moveTo>
                    <a:pt x="82613" y="23609"/>
                  </a:moveTo>
                  <a:lnTo>
                    <a:pt x="70815" y="23609"/>
                  </a:ln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09"/>
                  </a:lnTo>
                  <a:close/>
                </a:path>
                <a:path w="614045" h="47625">
                  <a:moveTo>
                    <a:pt x="82613" y="11798"/>
                  </a:moveTo>
                  <a:lnTo>
                    <a:pt x="70815" y="11798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82613" y="11798"/>
                  </a:lnTo>
                  <a:close/>
                </a:path>
                <a:path w="614045" h="47625">
                  <a:moveTo>
                    <a:pt x="94424" y="11798"/>
                  </a:moveTo>
                  <a:lnTo>
                    <a:pt x="82626" y="11798"/>
                  </a:lnTo>
                  <a:lnTo>
                    <a:pt x="82626" y="23596"/>
                  </a:lnTo>
                  <a:lnTo>
                    <a:pt x="94424" y="23596"/>
                  </a:lnTo>
                  <a:lnTo>
                    <a:pt x="94424" y="11798"/>
                  </a:lnTo>
                  <a:close/>
                </a:path>
                <a:path w="614045" h="47625">
                  <a:moveTo>
                    <a:pt x="106210" y="35407"/>
                  </a:moveTo>
                  <a:lnTo>
                    <a:pt x="94424" y="35407"/>
                  </a:lnTo>
                  <a:lnTo>
                    <a:pt x="94424" y="23609"/>
                  </a:lnTo>
                  <a:lnTo>
                    <a:pt x="82626" y="23609"/>
                  </a:lnTo>
                  <a:lnTo>
                    <a:pt x="82626" y="35407"/>
                  </a:lnTo>
                  <a:lnTo>
                    <a:pt x="82626" y="47205"/>
                  </a:lnTo>
                  <a:lnTo>
                    <a:pt x="94424" y="47205"/>
                  </a:lnTo>
                  <a:lnTo>
                    <a:pt x="106210" y="47205"/>
                  </a:lnTo>
                  <a:lnTo>
                    <a:pt x="106210" y="35407"/>
                  </a:lnTo>
                  <a:close/>
                </a:path>
                <a:path w="614045" h="47625">
                  <a:moveTo>
                    <a:pt x="118021" y="23609"/>
                  </a:moveTo>
                  <a:lnTo>
                    <a:pt x="106222" y="23609"/>
                  </a:lnTo>
                  <a:lnTo>
                    <a:pt x="106222" y="35407"/>
                  </a:lnTo>
                  <a:lnTo>
                    <a:pt x="106222" y="47205"/>
                  </a:lnTo>
                  <a:lnTo>
                    <a:pt x="118021" y="47205"/>
                  </a:lnTo>
                  <a:lnTo>
                    <a:pt x="118021" y="35407"/>
                  </a:lnTo>
                  <a:lnTo>
                    <a:pt x="118021" y="23609"/>
                  </a:lnTo>
                  <a:close/>
                </a:path>
                <a:path w="614045" h="47625">
                  <a:moveTo>
                    <a:pt x="118021" y="11798"/>
                  </a:moveTo>
                  <a:lnTo>
                    <a:pt x="106222" y="11798"/>
                  </a:lnTo>
                  <a:lnTo>
                    <a:pt x="106222" y="23596"/>
                  </a:lnTo>
                  <a:lnTo>
                    <a:pt x="118021" y="23596"/>
                  </a:lnTo>
                  <a:lnTo>
                    <a:pt x="118021" y="11798"/>
                  </a:lnTo>
                  <a:close/>
                </a:path>
                <a:path w="614045" h="47625">
                  <a:moveTo>
                    <a:pt x="129832" y="11798"/>
                  </a:moveTo>
                  <a:lnTo>
                    <a:pt x="118033" y="11798"/>
                  </a:lnTo>
                  <a:lnTo>
                    <a:pt x="118033" y="23596"/>
                  </a:lnTo>
                  <a:lnTo>
                    <a:pt x="129832" y="23596"/>
                  </a:lnTo>
                  <a:lnTo>
                    <a:pt x="129832" y="11798"/>
                  </a:lnTo>
                  <a:close/>
                </a:path>
                <a:path w="614045" h="47625">
                  <a:moveTo>
                    <a:pt x="141617" y="23609"/>
                  </a:moveTo>
                  <a:lnTo>
                    <a:pt x="129832" y="23609"/>
                  </a:lnTo>
                  <a:lnTo>
                    <a:pt x="118033" y="23609"/>
                  </a:lnTo>
                  <a:lnTo>
                    <a:pt x="118033" y="35407"/>
                  </a:lnTo>
                  <a:lnTo>
                    <a:pt x="118033" y="47205"/>
                  </a:lnTo>
                  <a:lnTo>
                    <a:pt x="129832" y="47205"/>
                  </a:lnTo>
                  <a:lnTo>
                    <a:pt x="129832" y="35407"/>
                  </a:lnTo>
                  <a:lnTo>
                    <a:pt x="141617" y="35407"/>
                  </a:lnTo>
                  <a:lnTo>
                    <a:pt x="141617" y="23609"/>
                  </a:lnTo>
                  <a:close/>
                </a:path>
                <a:path w="614045" h="47625">
                  <a:moveTo>
                    <a:pt x="165227" y="23609"/>
                  </a:moveTo>
                  <a:lnTo>
                    <a:pt x="153441" y="23609"/>
                  </a:lnTo>
                  <a:lnTo>
                    <a:pt x="141643" y="23609"/>
                  </a:lnTo>
                  <a:lnTo>
                    <a:pt x="141643" y="35407"/>
                  </a:lnTo>
                  <a:lnTo>
                    <a:pt x="153441" y="35407"/>
                  </a:lnTo>
                  <a:lnTo>
                    <a:pt x="165227" y="35407"/>
                  </a:lnTo>
                  <a:lnTo>
                    <a:pt x="165227" y="23609"/>
                  </a:lnTo>
                  <a:close/>
                </a:path>
                <a:path w="614045" h="47625">
                  <a:moveTo>
                    <a:pt x="165227" y="11798"/>
                  </a:moveTo>
                  <a:lnTo>
                    <a:pt x="153441" y="11798"/>
                  </a:lnTo>
                  <a:lnTo>
                    <a:pt x="153441" y="23596"/>
                  </a:lnTo>
                  <a:lnTo>
                    <a:pt x="165227" y="23596"/>
                  </a:lnTo>
                  <a:lnTo>
                    <a:pt x="165227" y="11798"/>
                  </a:lnTo>
                  <a:close/>
                </a:path>
                <a:path w="614045" h="47625">
                  <a:moveTo>
                    <a:pt x="188849" y="11798"/>
                  </a:moveTo>
                  <a:lnTo>
                    <a:pt x="177050" y="11798"/>
                  </a:lnTo>
                  <a:lnTo>
                    <a:pt x="177050" y="23596"/>
                  </a:lnTo>
                  <a:lnTo>
                    <a:pt x="188849" y="23596"/>
                  </a:lnTo>
                  <a:lnTo>
                    <a:pt x="188849" y="11798"/>
                  </a:lnTo>
                  <a:close/>
                </a:path>
                <a:path w="614045" h="47625">
                  <a:moveTo>
                    <a:pt x="200634" y="23609"/>
                  </a:moveTo>
                  <a:lnTo>
                    <a:pt x="188849" y="23609"/>
                  </a:lnTo>
                  <a:lnTo>
                    <a:pt x="188849" y="35407"/>
                  </a:lnTo>
                  <a:lnTo>
                    <a:pt x="200634" y="35407"/>
                  </a:lnTo>
                  <a:lnTo>
                    <a:pt x="200634" y="23609"/>
                  </a:lnTo>
                  <a:close/>
                </a:path>
                <a:path w="614045" h="47625">
                  <a:moveTo>
                    <a:pt x="212445" y="23609"/>
                  </a:moveTo>
                  <a:lnTo>
                    <a:pt x="200660" y="23609"/>
                  </a:lnTo>
                  <a:lnTo>
                    <a:pt x="200660" y="35407"/>
                  </a:lnTo>
                  <a:lnTo>
                    <a:pt x="212445" y="35407"/>
                  </a:lnTo>
                  <a:lnTo>
                    <a:pt x="212445" y="23609"/>
                  </a:lnTo>
                  <a:close/>
                </a:path>
                <a:path w="614045" h="47625">
                  <a:moveTo>
                    <a:pt x="236042" y="23609"/>
                  </a:moveTo>
                  <a:lnTo>
                    <a:pt x="224256" y="23609"/>
                  </a:lnTo>
                  <a:lnTo>
                    <a:pt x="224256" y="35407"/>
                  </a:lnTo>
                  <a:lnTo>
                    <a:pt x="236042" y="35407"/>
                  </a:lnTo>
                  <a:lnTo>
                    <a:pt x="236042" y="23609"/>
                  </a:lnTo>
                  <a:close/>
                </a:path>
                <a:path w="614045" h="47625">
                  <a:moveTo>
                    <a:pt x="236042" y="11798"/>
                  </a:moveTo>
                  <a:lnTo>
                    <a:pt x="224256" y="11798"/>
                  </a:lnTo>
                  <a:lnTo>
                    <a:pt x="212458" y="11798"/>
                  </a:lnTo>
                  <a:lnTo>
                    <a:pt x="212458" y="23596"/>
                  </a:lnTo>
                  <a:lnTo>
                    <a:pt x="224256" y="23596"/>
                  </a:lnTo>
                  <a:lnTo>
                    <a:pt x="236042" y="23596"/>
                  </a:lnTo>
                  <a:lnTo>
                    <a:pt x="236042" y="11798"/>
                  </a:lnTo>
                  <a:close/>
                </a:path>
                <a:path w="614045" h="47625">
                  <a:moveTo>
                    <a:pt x="247865" y="11798"/>
                  </a:moveTo>
                  <a:lnTo>
                    <a:pt x="236067" y="11798"/>
                  </a:lnTo>
                  <a:lnTo>
                    <a:pt x="236067" y="23596"/>
                  </a:lnTo>
                  <a:lnTo>
                    <a:pt x="247865" y="23596"/>
                  </a:lnTo>
                  <a:lnTo>
                    <a:pt x="247865" y="11798"/>
                  </a:lnTo>
                  <a:close/>
                </a:path>
                <a:path w="614045" h="47625">
                  <a:moveTo>
                    <a:pt x="259651" y="23609"/>
                  </a:moveTo>
                  <a:lnTo>
                    <a:pt x="247865" y="23609"/>
                  </a:lnTo>
                  <a:lnTo>
                    <a:pt x="236067" y="23609"/>
                  </a:lnTo>
                  <a:lnTo>
                    <a:pt x="236067" y="35407"/>
                  </a:lnTo>
                  <a:lnTo>
                    <a:pt x="247865" y="35407"/>
                  </a:lnTo>
                  <a:lnTo>
                    <a:pt x="259651" y="35407"/>
                  </a:lnTo>
                  <a:lnTo>
                    <a:pt x="259651" y="23609"/>
                  </a:lnTo>
                  <a:close/>
                </a:path>
                <a:path w="614045" h="47625">
                  <a:moveTo>
                    <a:pt x="271462" y="11798"/>
                  </a:moveTo>
                  <a:lnTo>
                    <a:pt x="259676" y="11798"/>
                  </a:lnTo>
                  <a:lnTo>
                    <a:pt x="259676" y="23596"/>
                  </a:lnTo>
                  <a:lnTo>
                    <a:pt x="271462" y="23596"/>
                  </a:lnTo>
                  <a:lnTo>
                    <a:pt x="271462" y="11798"/>
                  </a:lnTo>
                  <a:close/>
                </a:path>
                <a:path w="614045" h="47625">
                  <a:moveTo>
                    <a:pt x="295059" y="23609"/>
                  </a:moveTo>
                  <a:lnTo>
                    <a:pt x="283273" y="23609"/>
                  </a:lnTo>
                  <a:lnTo>
                    <a:pt x="271475" y="23609"/>
                  </a:lnTo>
                  <a:lnTo>
                    <a:pt x="271475" y="35407"/>
                  </a:lnTo>
                  <a:lnTo>
                    <a:pt x="283273" y="35407"/>
                  </a:lnTo>
                  <a:lnTo>
                    <a:pt x="295059" y="35407"/>
                  </a:lnTo>
                  <a:lnTo>
                    <a:pt x="295059" y="23609"/>
                  </a:lnTo>
                  <a:close/>
                </a:path>
                <a:path w="614045" h="47625">
                  <a:moveTo>
                    <a:pt x="295059" y="11798"/>
                  </a:moveTo>
                  <a:lnTo>
                    <a:pt x="283273" y="11798"/>
                  </a:lnTo>
                  <a:lnTo>
                    <a:pt x="271475" y="11798"/>
                  </a:lnTo>
                  <a:lnTo>
                    <a:pt x="271475" y="23596"/>
                  </a:lnTo>
                  <a:lnTo>
                    <a:pt x="283273" y="23596"/>
                  </a:lnTo>
                  <a:lnTo>
                    <a:pt x="295059" y="23596"/>
                  </a:lnTo>
                  <a:lnTo>
                    <a:pt x="295059" y="11798"/>
                  </a:lnTo>
                  <a:close/>
                </a:path>
                <a:path w="614045" h="47625">
                  <a:moveTo>
                    <a:pt x="306870" y="23609"/>
                  </a:moveTo>
                  <a:lnTo>
                    <a:pt x="295084" y="23609"/>
                  </a:lnTo>
                  <a:lnTo>
                    <a:pt x="295084" y="35407"/>
                  </a:lnTo>
                  <a:lnTo>
                    <a:pt x="306870" y="35407"/>
                  </a:lnTo>
                  <a:lnTo>
                    <a:pt x="306870" y="23609"/>
                  </a:lnTo>
                  <a:close/>
                </a:path>
                <a:path w="614045" h="47625">
                  <a:moveTo>
                    <a:pt x="306870" y="11798"/>
                  </a:moveTo>
                  <a:lnTo>
                    <a:pt x="295084" y="11798"/>
                  </a:lnTo>
                  <a:lnTo>
                    <a:pt x="295084" y="23596"/>
                  </a:lnTo>
                  <a:lnTo>
                    <a:pt x="306870" y="23596"/>
                  </a:lnTo>
                  <a:lnTo>
                    <a:pt x="306870" y="11798"/>
                  </a:lnTo>
                  <a:close/>
                </a:path>
                <a:path w="614045" h="47625">
                  <a:moveTo>
                    <a:pt x="318681" y="23609"/>
                  </a:moveTo>
                  <a:lnTo>
                    <a:pt x="306882" y="23609"/>
                  </a:lnTo>
                  <a:lnTo>
                    <a:pt x="306882" y="35407"/>
                  </a:lnTo>
                  <a:lnTo>
                    <a:pt x="318681" y="35407"/>
                  </a:lnTo>
                  <a:lnTo>
                    <a:pt x="318681" y="23609"/>
                  </a:lnTo>
                  <a:close/>
                </a:path>
                <a:path w="614045" h="47625">
                  <a:moveTo>
                    <a:pt x="318681" y="11798"/>
                  </a:moveTo>
                  <a:lnTo>
                    <a:pt x="306882" y="11798"/>
                  </a:lnTo>
                  <a:lnTo>
                    <a:pt x="306882" y="23596"/>
                  </a:lnTo>
                  <a:lnTo>
                    <a:pt x="318681" y="23596"/>
                  </a:lnTo>
                  <a:lnTo>
                    <a:pt x="318681" y="11798"/>
                  </a:lnTo>
                  <a:close/>
                </a:path>
                <a:path w="614045" h="47625">
                  <a:moveTo>
                    <a:pt x="330479" y="23609"/>
                  </a:moveTo>
                  <a:lnTo>
                    <a:pt x="318693" y="23609"/>
                  </a:lnTo>
                  <a:lnTo>
                    <a:pt x="318693" y="35407"/>
                  </a:lnTo>
                  <a:lnTo>
                    <a:pt x="330479" y="35407"/>
                  </a:lnTo>
                  <a:lnTo>
                    <a:pt x="330479" y="23609"/>
                  </a:lnTo>
                  <a:close/>
                </a:path>
                <a:path w="614045" h="47625">
                  <a:moveTo>
                    <a:pt x="342290" y="23609"/>
                  </a:moveTo>
                  <a:lnTo>
                    <a:pt x="330492" y="23609"/>
                  </a:lnTo>
                  <a:lnTo>
                    <a:pt x="330492" y="35407"/>
                  </a:lnTo>
                  <a:lnTo>
                    <a:pt x="342290" y="35407"/>
                  </a:lnTo>
                  <a:lnTo>
                    <a:pt x="342290" y="23609"/>
                  </a:lnTo>
                  <a:close/>
                </a:path>
                <a:path w="614045" h="47625">
                  <a:moveTo>
                    <a:pt x="354076" y="11798"/>
                  </a:moveTo>
                  <a:lnTo>
                    <a:pt x="342290" y="11798"/>
                  </a:lnTo>
                  <a:lnTo>
                    <a:pt x="342290" y="23596"/>
                  </a:lnTo>
                  <a:lnTo>
                    <a:pt x="354076" y="23596"/>
                  </a:lnTo>
                  <a:lnTo>
                    <a:pt x="354076" y="11798"/>
                  </a:lnTo>
                  <a:close/>
                </a:path>
                <a:path w="614045" h="47625">
                  <a:moveTo>
                    <a:pt x="401294" y="23609"/>
                  </a:moveTo>
                  <a:lnTo>
                    <a:pt x="389509" y="23609"/>
                  </a:lnTo>
                  <a:lnTo>
                    <a:pt x="377710" y="23609"/>
                  </a:lnTo>
                  <a:lnTo>
                    <a:pt x="377710" y="35407"/>
                  </a:lnTo>
                  <a:lnTo>
                    <a:pt x="389509" y="35407"/>
                  </a:lnTo>
                  <a:lnTo>
                    <a:pt x="401294" y="35407"/>
                  </a:lnTo>
                  <a:lnTo>
                    <a:pt x="401294" y="23609"/>
                  </a:lnTo>
                  <a:close/>
                </a:path>
                <a:path w="614045" h="47625">
                  <a:moveTo>
                    <a:pt x="401294" y="11798"/>
                  </a:moveTo>
                  <a:lnTo>
                    <a:pt x="389509" y="11798"/>
                  </a:lnTo>
                  <a:lnTo>
                    <a:pt x="377710" y="11798"/>
                  </a:lnTo>
                  <a:lnTo>
                    <a:pt x="377710" y="23596"/>
                  </a:lnTo>
                  <a:lnTo>
                    <a:pt x="389509" y="23596"/>
                  </a:lnTo>
                  <a:lnTo>
                    <a:pt x="401294" y="23596"/>
                  </a:lnTo>
                  <a:lnTo>
                    <a:pt x="401294" y="11798"/>
                  </a:lnTo>
                  <a:close/>
                </a:path>
                <a:path w="614045" h="47625">
                  <a:moveTo>
                    <a:pt x="436714" y="23609"/>
                  </a:moveTo>
                  <a:lnTo>
                    <a:pt x="424916" y="23609"/>
                  </a:lnTo>
                  <a:lnTo>
                    <a:pt x="424916" y="35407"/>
                  </a:lnTo>
                  <a:lnTo>
                    <a:pt x="436714" y="35407"/>
                  </a:lnTo>
                  <a:lnTo>
                    <a:pt x="436714" y="23609"/>
                  </a:lnTo>
                  <a:close/>
                </a:path>
                <a:path w="614045" h="47625">
                  <a:moveTo>
                    <a:pt x="436714" y="11798"/>
                  </a:moveTo>
                  <a:lnTo>
                    <a:pt x="424916" y="11798"/>
                  </a:lnTo>
                  <a:lnTo>
                    <a:pt x="424916" y="23596"/>
                  </a:lnTo>
                  <a:lnTo>
                    <a:pt x="436714" y="23596"/>
                  </a:lnTo>
                  <a:lnTo>
                    <a:pt x="436714" y="11798"/>
                  </a:lnTo>
                  <a:close/>
                </a:path>
                <a:path w="614045" h="47625">
                  <a:moveTo>
                    <a:pt x="460311" y="23609"/>
                  </a:moveTo>
                  <a:lnTo>
                    <a:pt x="448525" y="23609"/>
                  </a:lnTo>
                  <a:lnTo>
                    <a:pt x="448525" y="35407"/>
                  </a:lnTo>
                  <a:lnTo>
                    <a:pt x="460311" y="35407"/>
                  </a:lnTo>
                  <a:lnTo>
                    <a:pt x="460311" y="23609"/>
                  </a:lnTo>
                  <a:close/>
                </a:path>
                <a:path w="614045" h="47625">
                  <a:moveTo>
                    <a:pt x="472122" y="23609"/>
                  </a:moveTo>
                  <a:lnTo>
                    <a:pt x="460324" y="23609"/>
                  </a:lnTo>
                  <a:lnTo>
                    <a:pt x="460324" y="35407"/>
                  </a:lnTo>
                  <a:lnTo>
                    <a:pt x="472122" y="35407"/>
                  </a:lnTo>
                  <a:lnTo>
                    <a:pt x="472122" y="23609"/>
                  </a:lnTo>
                  <a:close/>
                </a:path>
                <a:path w="614045" h="47625">
                  <a:moveTo>
                    <a:pt x="472122" y="11798"/>
                  </a:moveTo>
                  <a:lnTo>
                    <a:pt x="460324" y="11798"/>
                  </a:lnTo>
                  <a:lnTo>
                    <a:pt x="460324" y="23596"/>
                  </a:lnTo>
                  <a:lnTo>
                    <a:pt x="472122" y="23596"/>
                  </a:lnTo>
                  <a:lnTo>
                    <a:pt x="472122" y="11798"/>
                  </a:lnTo>
                  <a:close/>
                </a:path>
                <a:path w="614045" h="47625">
                  <a:moveTo>
                    <a:pt x="483933" y="11798"/>
                  </a:moveTo>
                  <a:lnTo>
                    <a:pt x="472135" y="11798"/>
                  </a:lnTo>
                  <a:lnTo>
                    <a:pt x="472135" y="23596"/>
                  </a:lnTo>
                  <a:lnTo>
                    <a:pt x="483933" y="23596"/>
                  </a:lnTo>
                  <a:lnTo>
                    <a:pt x="483933" y="11798"/>
                  </a:lnTo>
                  <a:close/>
                </a:path>
                <a:path w="614045" h="47625">
                  <a:moveTo>
                    <a:pt x="507517" y="23609"/>
                  </a:moveTo>
                  <a:lnTo>
                    <a:pt x="495731" y="23609"/>
                  </a:lnTo>
                  <a:lnTo>
                    <a:pt x="483933" y="23609"/>
                  </a:lnTo>
                  <a:lnTo>
                    <a:pt x="472135" y="23609"/>
                  </a:lnTo>
                  <a:lnTo>
                    <a:pt x="472135" y="35407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507517" y="35407"/>
                  </a:lnTo>
                  <a:lnTo>
                    <a:pt x="507517" y="23609"/>
                  </a:lnTo>
                  <a:close/>
                </a:path>
                <a:path w="614045" h="47625">
                  <a:moveTo>
                    <a:pt x="507517" y="11798"/>
                  </a:moveTo>
                  <a:lnTo>
                    <a:pt x="495731" y="11798"/>
                  </a:lnTo>
                  <a:lnTo>
                    <a:pt x="495731" y="23596"/>
                  </a:lnTo>
                  <a:lnTo>
                    <a:pt x="507517" y="23596"/>
                  </a:lnTo>
                  <a:lnTo>
                    <a:pt x="507517" y="11798"/>
                  </a:lnTo>
                  <a:close/>
                </a:path>
                <a:path w="614045" h="47625">
                  <a:moveTo>
                    <a:pt x="519328" y="23609"/>
                  </a:moveTo>
                  <a:lnTo>
                    <a:pt x="507542" y="23609"/>
                  </a:lnTo>
                  <a:lnTo>
                    <a:pt x="507542" y="35407"/>
                  </a:lnTo>
                  <a:lnTo>
                    <a:pt x="519328" y="35407"/>
                  </a:lnTo>
                  <a:lnTo>
                    <a:pt x="519328" y="23609"/>
                  </a:lnTo>
                  <a:close/>
                </a:path>
                <a:path w="614045" h="47625">
                  <a:moveTo>
                    <a:pt x="519328" y="11798"/>
                  </a:moveTo>
                  <a:lnTo>
                    <a:pt x="507542" y="11798"/>
                  </a:lnTo>
                  <a:lnTo>
                    <a:pt x="507542" y="23596"/>
                  </a:lnTo>
                  <a:lnTo>
                    <a:pt x="519328" y="23596"/>
                  </a:lnTo>
                  <a:lnTo>
                    <a:pt x="519328" y="11798"/>
                  </a:lnTo>
                  <a:close/>
                </a:path>
                <a:path w="614045" h="47625">
                  <a:moveTo>
                    <a:pt x="531139" y="23609"/>
                  </a:moveTo>
                  <a:lnTo>
                    <a:pt x="519341" y="23609"/>
                  </a:lnTo>
                  <a:lnTo>
                    <a:pt x="519341" y="35407"/>
                  </a:lnTo>
                  <a:lnTo>
                    <a:pt x="531139" y="35407"/>
                  </a:lnTo>
                  <a:lnTo>
                    <a:pt x="531139" y="23609"/>
                  </a:lnTo>
                  <a:close/>
                </a:path>
                <a:path w="614045" h="47625">
                  <a:moveTo>
                    <a:pt x="542950" y="11798"/>
                  </a:moveTo>
                  <a:lnTo>
                    <a:pt x="531152" y="11798"/>
                  </a:lnTo>
                  <a:lnTo>
                    <a:pt x="531152" y="23596"/>
                  </a:lnTo>
                  <a:lnTo>
                    <a:pt x="542950" y="23596"/>
                  </a:lnTo>
                  <a:lnTo>
                    <a:pt x="542950" y="11798"/>
                  </a:lnTo>
                  <a:close/>
                </a:path>
                <a:path w="614045" h="47625">
                  <a:moveTo>
                    <a:pt x="590143" y="23609"/>
                  </a:moveTo>
                  <a:lnTo>
                    <a:pt x="590143" y="23609"/>
                  </a:lnTo>
                  <a:lnTo>
                    <a:pt x="531152" y="23609"/>
                  </a:lnTo>
                  <a:lnTo>
                    <a:pt x="531152" y="35407"/>
                  </a:lnTo>
                  <a:lnTo>
                    <a:pt x="590143" y="35407"/>
                  </a:lnTo>
                  <a:lnTo>
                    <a:pt x="590143" y="23609"/>
                  </a:lnTo>
                  <a:close/>
                </a:path>
                <a:path w="614045" h="47625">
                  <a:moveTo>
                    <a:pt x="590143" y="0"/>
                  </a:moveTo>
                  <a:lnTo>
                    <a:pt x="578345" y="0"/>
                  </a:lnTo>
                  <a:lnTo>
                    <a:pt x="578345" y="11798"/>
                  </a:lnTo>
                  <a:lnTo>
                    <a:pt x="566547" y="11798"/>
                  </a:lnTo>
                  <a:lnTo>
                    <a:pt x="554748" y="11798"/>
                  </a:lnTo>
                  <a:lnTo>
                    <a:pt x="554748" y="23596"/>
                  </a:lnTo>
                  <a:lnTo>
                    <a:pt x="566547" y="23596"/>
                  </a:lnTo>
                  <a:lnTo>
                    <a:pt x="578345" y="23596"/>
                  </a:lnTo>
                  <a:lnTo>
                    <a:pt x="590143" y="23596"/>
                  </a:lnTo>
                  <a:lnTo>
                    <a:pt x="590143" y="11798"/>
                  </a:lnTo>
                  <a:lnTo>
                    <a:pt x="590143" y="0"/>
                  </a:lnTo>
                  <a:close/>
                </a:path>
                <a:path w="614045" h="47625">
                  <a:moveTo>
                    <a:pt x="601967" y="11798"/>
                  </a:moveTo>
                  <a:lnTo>
                    <a:pt x="590169" y="11798"/>
                  </a:lnTo>
                  <a:lnTo>
                    <a:pt x="590169" y="23596"/>
                  </a:lnTo>
                  <a:lnTo>
                    <a:pt x="601967" y="23596"/>
                  </a:lnTo>
                  <a:lnTo>
                    <a:pt x="601967" y="11798"/>
                  </a:lnTo>
                  <a:close/>
                </a:path>
                <a:path w="614045" h="47625">
                  <a:moveTo>
                    <a:pt x="613752" y="23609"/>
                  </a:moveTo>
                  <a:lnTo>
                    <a:pt x="601967" y="23609"/>
                  </a:lnTo>
                  <a:lnTo>
                    <a:pt x="590169" y="23609"/>
                  </a:lnTo>
                  <a:lnTo>
                    <a:pt x="590169" y="35407"/>
                  </a:lnTo>
                  <a:lnTo>
                    <a:pt x="601967" y="35407"/>
                  </a:lnTo>
                  <a:lnTo>
                    <a:pt x="613752" y="35407"/>
                  </a:lnTo>
                  <a:lnTo>
                    <a:pt x="613752" y="2360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5958433" y="5256123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09" h="35560">
                  <a:moveTo>
                    <a:pt x="23583" y="11811"/>
                  </a:moveTo>
                  <a:lnTo>
                    <a:pt x="11798" y="11811"/>
                  </a:lnTo>
                  <a:lnTo>
                    <a:pt x="0" y="11811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11798" y="23609"/>
                  </a:lnTo>
                  <a:lnTo>
                    <a:pt x="23583" y="23609"/>
                  </a:lnTo>
                  <a:lnTo>
                    <a:pt x="23583" y="11811"/>
                  </a:lnTo>
                  <a:close/>
                </a:path>
                <a:path w="626109" h="35560">
                  <a:moveTo>
                    <a:pt x="35394" y="11811"/>
                  </a:moveTo>
                  <a:lnTo>
                    <a:pt x="23596" y="11811"/>
                  </a:lnTo>
                  <a:lnTo>
                    <a:pt x="23596" y="23609"/>
                  </a:lnTo>
                  <a:lnTo>
                    <a:pt x="35394" y="23609"/>
                  </a:lnTo>
                  <a:lnTo>
                    <a:pt x="35394" y="11811"/>
                  </a:lnTo>
                  <a:close/>
                </a:path>
                <a:path w="626109" h="35560">
                  <a:moveTo>
                    <a:pt x="58991" y="11811"/>
                  </a:moveTo>
                  <a:lnTo>
                    <a:pt x="47205" y="11811"/>
                  </a:lnTo>
                  <a:lnTo>
                    <a:pt x="35407" y="11811"/>
                  </a:lnTo>
                  <a:lnTo>
                    <a:pt x="35407" y="23609"/>
                  </a:lnTo>
                  <a:lnTo>
                    <a:pt x="47205" y="23609"/>
                  </a:lnTo>
                  <a:lnTo>
                    <a:pt x="58991" y="23609"/>
                  </a:lnTo>
                  <a:lnTo>
                    <a:pt x="58991" y="11811"/>
                  </a:lnTo>
                  <a:close/>
                </a:path>
                <a:path w="626109" h="35560">
                  <a:moveTo>
                    <a:pt x="82613" y="11811"/>
                  </a:moveTo>
                  <a:lnTo>
                    <a:pt x="70815" y="11811"/>
                  </a:lnTo>
                  <a:lnTo>
                    <a:pt x="59016" y="11811"/>
                  </a:lnTo>
                  <a:lnTo>
                    <a:pt x="59016" y="23609"/>
                  </a:lnTo>
                  <a:lnTo>
                    <a:pt x="70815" y="23609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09"/>
                  </a:lnTo>
                  <a:lnTo>
                    <a:pt x="82613" y="11811"/>
                  </a:lnTo>
                  <a:close/>
                </a:path>
                <a:path w="626109" h="35560">
                  <a:moveTo>
                    <a:pt x="118008" y="11811"/>
                  </a:moveTo>
                  <a:lnTo>
                    <a:pt x="106222" y="11811"/>
                  </a:lnTo>
                  <a:lnTo>
                    <a:pt x="94424" y="11811"/>
                  </a:ln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18008" y="35407"/>
                  </a:lnTo>
                  <a:lnTo>
                    <a:pt x="118008" y="23609"/>
                  </a:lnTo>
                  <a:lnTo>
                    <a:pt x="118008" y="11811"/>
                  </a:lnTo>
                  <a:close/>
                </a:path>
                <a:path w="626109" h="35560">
                  <a:moveTo>
                    <a:pt x="129819" y="11811"/>
                  </a:moveTo>
                  <a:lnTo>
                    <a:pt x="118021" y="11811"/>
                  </a:lnTo>
                  <a:lnTo>
                    <a:pt x="118021" y="23609"/>
                  </a:lnTo>
                  <a:lnTo>
                    <a:pt x="129819" y="23609"/>
                  </a:lnTo>
                  <a:lnTo>
                    <a:pt x="129819" y="11811"/>
                  </a:lnTo>
                  <a:close/>
                </a:path>
                <a:path w="626109" h="35560">
                  <a:moveTo>
                    <a:pt x="141630" y="11811"/>
                  </a:moveTo>
                  <a:lnTo>
                    <a:pt x="129832" y="11811"/>
                  </a:lnTo>
                  <a:lnTo>
                    <a:pt x="129832" y="23609"/>
                  </a:lnTo>
                  <a:lnTo>
                    <a:pt x="141630" y="23609"/>
                  </a:lnTo>
                  <a:lnTo>
                    <a:pt x="141630" y="11811"/>
                  </a:lnTo>
                  <a:close/>
                </a:path>
                <a:path w="626109" h="35560">
                  <a:moveTo>
                    <a:pt x="141630" y="0"/>
                  </a:moveTo>
                  <a:lnTo>
                    <a:pt x="129832" y="0"/>
                  </a:lnTo>
                  <a:lnTo>
                    <a:pt x="129832" y="11798"/>
                  </a:lnTo>
                  <a:lnTo>
                    <a:pt x="141630" y="11798"/>
                  </a:lnTo>
                  <a:lnTo>
                    <a:pt x="141630" y="0"/>
                  </a:lnTo>
                  <a:close/>
                </a:path>
                <a:path w="626109" h="35560">
                  <a:moveTo>
                    <a:pt x="153416" y="23609"/>
                  </a:moveTo>
                  <a:lnTo>
                    <a:pt x="141630" y="23609"/>
                  </a:lnTo>
                  <a:lnTo>
                    <a:pt x="141630" y="35407"/>
                  </a:lnTo>
                  <a:lnTo>
                    <a:pt x="153416" y="35407"/>
                  </a:lnTo>
                  <a:lnTo>
                    <a:pt x="153416" y="23609"/>
                  </a:lnTo>
                  <a:close/>
                </a:path>
                <a:path w="626109" h="35560">
                  <a:moveTo>
                    <a:pt x="177025" y="11811"/>
                  </a:moveTo>
                  <a:lnTo>
                    <a:pt x="165239" y="11811"/>
                  </a:lnTo>
                  <a:lnTo>
                    <a:pt x="153441" y="11811"/>
                  </a:lnTo>
                  <a:lnTo>
                    <a:pt x="153441" y="23609"/>
                  </a:lnTo>
                  <a:lnTo>
                    <a:pt x="165239" y="23609"/>
                  </a:lnTo>
                  <a:lnTo>
                    <a:pt x="177025" y="23609"/>
                  </a:lnTo>
                  <a:lnTo>
                    <a:pt x="177025" y="11811"/>
                  </a:lnTo>
                  <a:close/>
                </a:path>
                <a:path w="626109" h="35560">
                  <a:moveTo>
                    <a:pt x="188836" y="11811"/>
                  </a:moveTo>
                  <a:lnTo>
                    <a:pt x="177038" y="11811"/>
                  </a:lnTo>
                  <a:lnTo>
                    <a:pt x="177038" y="23609"/>
                  </a:lnTo>
                  <a:lnTo>
                    <a:pt x="188836" y="23609"/>
                  </a:lnTo>
                  <a:lnTo>
                    <a:pt x="188836" y="11811"/>
                  </a:lnTo>
                  <a:close/>
                </a:path>
                <a:path w="626109" h="35560">
                  <a:moveTo>
                    <a:pt x="188836" y="0"/>
                  </a:moveTo>
                  <a:lnTo>
                    <a:pt x="177038" y="0"/>
                  </a:lnTo>
                  <a:lnTo>
                    <a:pt x="177038" y="11798"/>
                  </a:lnTo>
                  <a:lnTo>
                    <a:pt x="188836" y="11798"/>
                  </a:lnTo>
                  <a:lnTo>
                    <a:pt x="188836" y="0"/>
                  </a:lnTo>
                  <a:close/>
                </a:path>
                <a:path w="626109" h="35560">
                  <a:moveTo>
                    <a:pt x="212432" y="11811"/>
                  </a:moveTo>
                  <a:lnTo>
                    <a:pt x="200647" y="11811"/>
                  </a:lnTo>
                  <a:lnTo>
                    <a:pt x="200647" y="23609"/>
                  </a:ln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lnTo>
                    <a:pt x="212432" y="11811"/>
                  </a:lnTo>
                  <a:close/>
                </a:path>
                <a:path w="626109" h="35560">
                  <a:moveTo>
                    <a:pt x="224243" y="11811"/>
                  </a:moveTo>
                  <a:lnTo>
                    <a:pt x="212458" y="11811"/>
                  </a:ln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lnTo>
                    <a:pt x="224243" y="11811"/>
                  </a:lnTo>
                  <a:close/>
                </a:path>
                <a:path w="626109" h="35560">
                  <a:moveTo>
                    <a:pt x="224243" y="0"/>
                  </a:moveTo>
                  <a:lnTo>
                    <a:pt x="212458" y="0"/>
                  </a:lnTo>
                  <a:lnTo>
                    <a:pt x="212458" y="11798"/>
                  </a:lnTo>
                  <a:lnTo>
                    <a:pt x="224243" y="11798"/>
                  </a:lnTo>
                  <a:lnTo>
                    <a:pt x="224243" y="0"/>
                  </a:lnTo>
                  <a:close/>
                </a:path>
                <a:path w="626109" h="35560">
                  <a:moveTo>
                    <a:pt x="236054" y="23609"/>
                  </a:move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36054" y="23609"/>
                  </a:lnTo>
                  <a:close/>
                </a:path>
                <a:path w="626109" h="35560">
                  <a:moveTo>
                    <a:pt x="247840" y="0"/>
                  </a:moveTo>
                  <a:lnTo>
                    <a:pt x="236054" y="0"/>
                  </a:lnTo>
                  <a:lnTo>
                    <a:pt x="224256" y="0"/>
                  </a:lnTo>
                  <a:lnTo>
                    <a:pt x="224256" y="11798"/>
                  </a:lnTo>
                  <a:lnTo>
                    <a:pt x="236054" y="11798"/>
                  </a:lnTo>
                  <a:lnTo>
                    <a:pt x="247840" y="11798"/>
                  </a:lnTo>
                  <a:lnTo>
                    <a:pt x="247840" y="0"/>
                  </a:lnTo>
                  <a:close/>
                </a:path>
                <a:path w="626109" h="35560">
                  <a:moveTo>
                    <a:pt x="271449" y="11811"/>
                  </a:moveTo>
                  <a:lnTo>
                    <a:pt x="259664" y="11811"/>
                  </a:lnTo>
                  <a:lnTo>
                    <a:pt x="247865" y="11811"/>
                  </a:lnTo>
                  <a:lnTo>
                    <a:pt x="247865" y="23609"/>
                  </a:lnTo>
                  <a:lnTo>
                    <a:pt x="259664" y="23609"/>
                  </a:lnTo>
                  <a:lnTo>
                    <a:pt x="271449" y="23609"/>
                  </a:lnTo>
                  <a:lnTo>
                    <a:pt x="271449" y="11811"/>
                  </a:lnTo>
                  <a:close/>
                </a:path>
                <a:path w="626109" h="35560">
                  <a:moveTo>
                    <a:pt x="271449" y="0"/>
                  </a:moveTo>
                  <a:lnTo>
                    <a:pt x="259664" y="0"/>
                  </a:lnTo>
                  <a:lnTo>
                    <a:pt x="259664" y="11798"/>
                  </a:lnTo>
                  <a:lnTo>
                    <a:pt x="271449" y="11798"/>
                  </a:lnTo>
                  <a:lnTo>
                    <a:pt x="271449" y="0"/>
                  </a:lnTo>
                  <a:close/>
                </a:path>
                <a:path w="626109" h="35560">
                  <a:moveTo>
                    <a:pt x="283260" y="11811"/>
                  </a:moveTo>
                  <a:lnTo>
                    <a:pt x="271475" y="11811"/>
                  </a:lnTo>
                  <a:lnTo>
                    <a:pt x="271475" y="23609"/>
                  </a:lnTo>
                  <a:lnTo>
                    <a:pt x="283260" y="23609"/>
                  </a:lnTo>
                  <a:lnTo>
                    <a:pt x="283260" y="11811"/>
                  </a:lnTo>
                  <a:close/>
                </a:path>
                <a:path w="626109" h="35560">
                  <a:moveTo>
                    <a:pt x="283260" y="0"/>
                  </a:moveTo>
                  <a:lnTo>
                    <a:pt x="271475" y="0"/>
                  </a:lnTo>
                  <a:lnTo>
                    <a:pt x="271475" y="11798"/>
                  </a:lnTo>
                  <a:lnTo>
                    <a:pt x="283260" y="11798"/>
                  </a:lnTo>
                  <a:lnTo>
                    <a:pt x="283260" y="0"/>
                  </a:lnTo>
                  <a:close/>
                </a:path>
                <a:path w="626109" h="35560">
                  <a:moveTo>
                    <a:pt x="295071" y="11811"/>
                  </a:moveTo>
                  <a:lnTo>
                    <a:pt x="283273" y="11811"/>
                  </a:ln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295071" y="23609"/>
                  </a:lnTo>
                  <a:lnTo>
                    <a:pt x="295071" y="11811"/>
                  </a:lnTo>
                  <a:close/>
                </a:path>
                <a:path w="626109" h="35560">
                  <a:moveTo>
                    <a:pt x="295071" y="0"/>
                  </a:moveTo>
                  <a:lnTo>
                    <a:pt x="283273" y="0"/>
                  </a:lnTo>
                  <a:lnTo>
                    <a:pt x="283273" y="11798"/>
                  </a:lnTo>
                  <a:lnTo>
                    <a:pt x="295071" y="11798"/>
                  </a:lnTo>
                  <a:lnTo>
                    <a:pt x="295071" y="0"/>
                  </a:lnTo>
                  <a:close/>
                </a:path>
                <a:path w="626109" h="35560">
                  <a:moveTo>
                    <a:pt x="318668" y="11811"/>
                  </a:moveTo>
                  <a:lnTo>
                    <a:pt x="306882" y="11811"/>
                  </a:lnTo>
                  <a:lnTo>
                    <a:pt x="306882" y="23609"/>
                  </a:lnTo>
                  <a:lnTo>
                    <a:pt x="318668" y="23609"/>
                  </a:lnTo>
                  <a:lnTo>
                    <a:pt x="318668" y="11811"/>
                  </a:lnTo>
                  <a:close/>
                </a:path>
                <a:path w="626109" h="35560">
                  <a:moveTo>
                    <a:pt x="342277" y="11811"/>
                  </a:moveTo>
                  <a:lnTo>
                    <a:pt x="330492" y="11811"/>
                  </a:lnTo>
                  <a:lnTo>
                    <a:pt x="330492" y="23609"/>
                  </a:lnTo>
                  <a:lnTo>
                    <a:pt x="330492" y="35407"/>
                  </a:lnTo>
                  <a:lnTo>
                    <a:pt x="342277" y="35407"/>
                  </a:lnTo>
                  <a:lnTo>
                    <a:pt x="342277" y="23609"/>
                  </a:lnTo>
                  <a:lnTo>
                    <a:pt x="342277" y="11811"/>
                  </a:lnTo>
                  <a:close/>
                </a:path>
                <a:path w="626109" h="35560">
                  <a:moveTo>
                    <a:pt x="342277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42277" y="11798"/>
                  </a:lnTo>
                  <a:lnTo>
                    <a:pt x="342277" y="0"/>
                  </a:lnTo>
                  <a:close/>
                </a:path>
                <a:path w="626109" h="35560">
                  <a:moveTo>
                    <a:pt x="365874" y="0"/>
                  </a:moveTo>
                  <a:lnTo>
                    <a:pt x="354088" y="0"/>
                  </a:lnTo>
                  <a:lnTo>
                    <a:pt x="342290" y="0"/>
                  </a:lnTo>
                  <a:lnTo>
                    <a:pt x="342290" y="11798"/>
                  </a:lnTo>
                  <a:lnTo>
                    <a:pt x="354088" y="11798"/>
                  </a:lnTo>
                  <a:lnTo>
                    <a:pt x="365874" y="11798"/>
                  </a:lnTo>
                  <a:lnTo>
                    <a:pt x="365874" y="0"/>
                  </a:lnTo>
                  <a:close/>
                </a:path>
                <a:path w="626109" h="35560">
                  <a:moveTo>
                    <a:pt x="377685" y="11811"/>
                  </a:moveTo>
                  <a:lnTo>
                    <a:pt x="365899" y="11811"/>
                  </a:lnTo>
                  <a:lnTo>
                    <a:pt x="365899" y="23609"/>
                  </a:lnTo>
                  <a:lnTo>
                    <a:pt x="377685" y="23609"/>
                  </a:lnTo>
                  <a:lnTo>
                    <a:pt x="377685" y="11811"/>
                  </a:lnTo>
                  <a:close/>
                </a:path>
                <a:path w="626109" h="35560">
                  <a:moveTo>
                    <a:pt x="377685" y="0"/>
                  </a:moveTo>
                  <a:lnTo>
                    <a:pt x="365899" y="0"/>
                  </a:lnTo>
                  <a:lnTo>
                    <a:pt x="365899" y="11798"/>
                  </a:lnTo>
                  <a:lnTo>
                    <a:pt x="377685" y="11798"/>
                  </a:lnTo>
                  <a:lnTo>
                    <a:pt x="377685" y="0"/>
                  </a:lnTo>
                  <a:close/>
                </a:path>
                <a:path w="626109" h="35560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26109" h="35560">
                  <a:moveTo>
                    <a:pt x="413092" y="11811"/>
                  </a:moveTo>
                  <a:lnTo>
                    <a:pt x="401307" y="11811"/>
                  </a:lnTo>
                  <a:lnTo>
                    <a:pt x="389509" y="11811"/>
                  </a:lnTo>
                  <a:lnTo>
                    <a:pt x="389509" y="23609"/>
                  </a:lnTo>
                  <a:lnTo>
                    <a:pt x="401307" y="23609"/>
                  </a:lnTo>
                  <a:lnTo>
                    <a:pt x="413092" y="23609"/>
                  </a:lnTo>
                  <a:lnTo>
                    <a:pt x="413092" y="11811"/>
                  </a:lnTo>
                  <a:close/>
                </a:path>
                <a:path w="626109" h="35560">
                  <a:moveTo>
                    <a:pt x="424903" y="11811"/>
                  </a:moveTo>
                  <a:lnTo>
                    <a:pt x="413105" y="11811"/>
                  </a:lnTo>
                  <a:lnTo>
                    <a:pt x="413105" y="23609"/>
                  </a:lnTo>
                  <a:lnTo>
                    <a:pt x="424903" y="23609"/>
                  </a:lnTo>
                  <a:lnTo>
                    <a:pt x="424903" y="11811"/>
                  </a:lnTo>
                  <a:close/>
                </a:path>
                <a:path w="626109" h="35560">
                  <a:moveTo>
                    <a:pt x="424903" y="0"/>
                  </a:moveTo>
                  <a:lnTo>
                    <a:pt x="413105" y="0"/>
                  </a:lnTo>
                  <a:lnTo>
                    <a:pt x="413105" y="11798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26109" h="35560">
                  <a:moveTo>
                    <a:pt x="436702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36702" y="11798"/>
                  </a:lnTo>
                  <a:lnTo>
                    <a:pt x="436702" y="0"/>
                  </a:lnTo>
                  <a:close/>
                </a:path>
                <a:path w="626109" h="35560">
                  <a:moveTo>
                    <a:pt x="448513" y="11811"/>
                  </a:moveTo>
                  <a:lnTo>
                    <a:pt x="436714" y="11811"/>
                  </a:lnTo>
                  <a:lnTo>
                    <a:pt x="436714" y="23609"/>
                  </a:lnTo>
                  <a:lnTo>
                    <a:pt x="448513" y="23609"/>
                  </a:lnTo>
                  <a:lnTo>
                    <a:pt x="448513" y="11811"/>
                  </a:lnTo>
                  <a:close/>
                </a:path>
                <a:path w="626109" h="35560">
                  <a:moveTo>
                    <a:pt x="448513" y="0"/>
                  </a:moveTo>
                  <a:lnTo>
                    <a:pt x="436714" y="0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48513" y="0"/>
                  </a:lnTo>
                  <a:close/>
                </a:path>
                <a:path w="626109" h="35560">
                  <a:moveTo>
                    <a:pt x="472109" y="11811"/>
                  </a:moveTo>
                  <a:lnTo>
                    <a:pt x="460324" y="11811"/>
                  </a:lnTo>
                  <a:lnTo>
                    <a:pt x="460324" y="23609"/>
                  </a:lnTo>
                  <a:lnTo>
                    <a:pt x="472109" y="23609"/>
                  </a:lnTo>
                  <a:lnTo>
                    <a:pt x="472109" y="11811"/>
                  </a:lnTo>
                  <a:close/>
                </a:path>
                <a:path w="626109" h="35560">
                  <a:moveTo>
                    <a:pt x="472109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72109" y="11798"/>
                  </a:lnTo>
                  <a:lnTo>
                    <a:pt x="472109" y="0"/>
                  </a:lnTo>
                  <a:close/>
                </a:path>
                <a:path w="626109" h="35560">
                  <a:moveTo>
                    <a:pt x="519315" y="11811"/>
                  </a:moveTo>
                  <a:lnTo>
                    <a:pt x="507530" y="11811"/>
                  </a:lnTo>
                  <a:lnTo>
                    <a:pt x="495731" y="11811"/>
                  </a:lnTo>
                  <a:lnTo>
                    <a:pt x="495731" y="23609"/>
                  </a:lnTo>
                  <a:lnTo>
                    <a:pt x="507530" y="23609"/>
                  </a:lnTo>
                  <a:lnTo>
                    <a:pt x="519315" y="23609"/>
                  </a:lnTo>
                  <a:lnTo>
                    <a:pt x="519315" y="11811"/>
                  </a:lnTo>
                  <a:close/>
                </a:path>
                <a:path w="626109" h="35560">
                  <a:moveTo>
                    <a:pt x="519315" y="0"/>
                  </a:moveTo>
                  <a:lnTo>
                    <a:pt x="507530" y="0"/>
                  </a:ln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19315" y="11798"/>
                  </a:lnTo>
                  <a:lnTo>
                    <a:pt x="519315" y="0"/>
                  </a:lnTo>
                  <a:close/>
                </a:path>
                <a:path w="626109" h="35560">
                  <a:moveTo>
                    <a:pt x="531126" y="11811"/>
                  </a:moveTo>
                  <a:lnTo>
                    <a:pt x="519341" y="11811"/>
                  </a:lnTo>
                  <a:lnTo>
                    <a:pt x="519341" y="23609"/>
                  </a:lnTo>
                  <a:lnTo>
                    <a:pt x="531126" y="23609"/>
                  </a:lnTo>
                  <a:lnTo>
                    <a:pt x="531126" y="11811"/>
                  </a:lnTo>
                  <a:close/>
                </a:path>
                <a:path w="626109" h="35560">
                  <a:moveTo>
                    <a:pt x="531126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31126" y="11798"/>
                  </a:lnTo>
                  <a:lnTo>
                    <a:pt x="531126" y="0"/>
                  </a:lnTo>
                  <a:close/>
                </a:path>
                <a:path w="626109" h="35560">
                  <a:moveTo>
                    <a:pt x="554748" y="11811"/>
                  </a:moveTo>
                  <a:lnTo>
                    <a:pt x="542950" y="11811"/>
                  </a:lnTo>
                  <a:lnTo>
                    <a:pt x="542950" y="23609"/>
                  </a:lnTo>
                  <a:lnTo>
                    <a:pt x="554748" y="23609"/>
                  </a:lnTo>
                  <a:lnTo>
                    <a:pt x="554748" y="11811"/>
                  </a:lnTo>
                  <a:close/>
                </a:path>
                <a:path w="626109" h="35560">
                  <a:moveTo>
                    <a:pt x="578345" y="11811"/>
                  </a:moveTo>
                  <a:lnTo>
                    <a:pt x="566547" y="11811"/>
                  </a:lnTo>
                  <a:lnTo>
                    <a:pt x="566547" y="23609"/>
                  </a:lnTo>
                  <a:lnTo>
                    <a:pt x="578345" y="23609"/>
                  </a:lnTo>
                  <a:lnTo>
                    <a:pt x="578345" y="11811"/>
                  </a:lnTo>
                  <a:close/>
                </a:path>
                <a:path w="626109" h="35560">
                  <a:moveTo>
                    <a:pt x="590143" y="0"/>
                  </a:moveTo>
                  <a:lnTo>
                    <a:pt x="578345" y="0"/>
                  </a:lnTo>
                  <a:lnTo>
                    <a:pt x="566547" y="0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90143" y="11798"/>
                  </a:lnTo>
                  <a:lnTo>
                    <a:pt x="590143" y="0"/>
                  </a:lnTo>
                  <a:close/>
                </a:path>
                <a:path w="626109" h="35560">
                  <a:moveTo>
                    <a:pt x="601941" y="11811"/>
                  </a:moveTo>
                  <a:lnTo>
                    <a:pt x="590143" y="11811"/>
                  </a:lnTo>
                  <a:lnTo>
                    <a:pt x="590143" y="23609"/>
                  </a:lnTo>
                  <a:lnTo>
                    <a:pt x="601941" y="23609"/>
                  </a:lnTo>
                  <a:lnTo>
                    <a:pt x="601941" y="11811"/>
                  </a:lnTo>
                  <a:close/>
                </a:path>
                <a:path w="626109" h="35560">
                  <a:moveTo>
                    <a:pt x="613765" y="11811"/>
                  </a:moveTo>
                  <a:lnTo>
                    <a:pt x="601967" y="11811"/>
                  </a:lnTo>
                  <a:lnTo>
                    <a:pt x="601967" y="23609"/>
                  </a:lnTo>
                  <a:lnTo>
                    <a:pt x="613765" y="23609"/>
                  </a:lnTo>
                  <a:lnTo>
                    <a:pt x="613765" y="11811"/>
                  </a:lnTo>
                  <a:close/>
                </a:path>
                <a:path w="626109" h="35560">
                  <a:moveTo>
                    <a:pt x="625551" y="0"/>
                  </a:moveTo>
                  <a:lnTo>
                    <a:pt x="613765" y="0"/>
                  </a:ln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5958433" y="5279732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09" h="35560">
                  <a:moveTo>
                    <a:pt x="11798" y="23609"/>
                  </a:moveTo>
                  <a:lnTo>
                    <a:pt x="0" y="23609"/>
                  </a:lnTo>
                  <a:lnTo>
                    <a:pt x="0" y="35420"/>
                  </a:lnTo>
                  <a:lnTo>
                    <a:pt x="11798" y="35420"/>
                  </a:lnTo>
                  <a:lnTo>
                    <a:pt x="11798" y="23609"/>
                  </a:lnTo>
                  <a:close/>
                </a:path>
                <a:path w="626109" h="35560">
                  <a:moveTo>
                    <a:pt x="11798" y="11798"/>
                  </a:moveTo>
                  <a:lnTo>
                    <a:pt x="0" y="11798"/>
                  </a:lnTo>
                  <a:lnTo>
                    <a:pt x="0" y="23596"/>
                  </a:lnTo>
                  <a:lnTo>
                    <a:pt x="11798" y="23596"/>
                  </a:lnTo>
                  <a:lnTo>
                    <a:pt x="11798" y="11798"/>
                  </a:lnTo>
                  <a:close/>
                </a:path>
                <a:path w="626109" h="35560">
                  <a:moveTo>
                    <a:pt x="35394" y="23609"/>
                  </a:moveTo>
                  <a:lnTo>
                    <a:pt x="23596" y="23609"/>
                  </a:lnTo>
                  <a:lnTo>
                    <a:pt x="23596" y="35420"/>
                  </a:lnTo>
                  <a:lnTo>
                    <a:pt x="35394" y="35420"/>
                  </a:lnTo>
                  <a:lnTo>
                    <a:pt x="35394" y="23609"/>
                  </a:lnTo>
                  <a:close/>
                </a:path>
                <a:path w="626109" h="35560">
                  <a:moveTo>
                    <a:pt x="35394" y="11798"/>
                  </a:moveTo>
                  <a:lnTo>
                    <a:pt x="23596" y="11798"/>
                  </a:lnTo>
                  <a:lnTo>
                    <a:pt x="23596" y="23596"/>
                  </a:lnTo>
                  <a:lnTo>
                    <a:pt x="35394" y="23596"/>
                  </a:lnTo>
                  <a:lnTo>
                    <a:pt x="35394" y="11798"/>
                  </a:lnTo>
                  <a:close/>
                </a:path>
                <a:path w="626109" h="35560">
                  <a:moveTo>
                    <a:pt x="58991" y="23609"/>
                  </a:moveTo>
                  <a:lnTo>
                    <a:pt x="47205" y="23609"/>
                  </a:lnTo>
                  <a:lnTo>
                    <a:pt x="35407" y="23609"/>
                  </a:lnTo>
                  <a:lnTo>
                    <a:pt x="35407" y="35420"/>
                  </a:lnTo>
                  <a:lnTo>
                    <a:pt x="47205" y="35420"/>
                  </a:lnTo>
                  <a:lnTo>
                    <a:pt x="58991" y="35420"/>
                  </a:lnTo>
                  <a:lnTo>
                    <a:pt x="58991" y="23609"/>
                  </a:lnTo>
                  <a:close/>
                </a:path>
                <a:path w="626109" h="35560">
                  <a:moveTo>
                    <a:pt x="58991" y="11798"/>
                  </a:moveTo>
                  <a:lnTo>
                    <a:pt x="47205" y="11798"/>
                  </a:lnTo>
                  <a:lnTo>
                    <a:pt x="35407" y="11798"/>
                  </a:lnTo>
                  <a:lnTo>
                    <a:pt x="35407" y="23596"/>
                  </a:lnTo>
                  <a:lnTo>
                    <a:pt x="47205" y="23596"/>
                  </a:lnTo>
                  <a:lnTo>
                    <a:pt x="58991" y="23596"/>
                  </a:lnTo>
                  <a:lnTo>
                    <a:pt x="58991" y="11798"/>
                  </a:lnTo>
                  <a:close/>
                </a:path>
                <a:path w="626109" h="35560">
                  <a:moveTo>
                    <a:pt x="82613" y="23609"/>
                  </a:moveTo>
                  <a:lnTo>
                    <a:pt x="70815" y="23609"/>
                  </a:lnTo>
                  <a:lnTo>
                    <a:pt x="70815" y="35420"/>
                  </a:lnTo>
                  <a:lnTo>
                    <a:pt x="82613" y="35420"/>
                  </a:lnTo>
                  <a:lnTo>
                    <a:pt x="82613" y="23609"/>
                  </a:lnTo>
                  <a:close/>
                </a:path>
                <a:path w="626109" h="35560">
                  <a:moveTo>
                    <a:pt x="82613" y="11798"/>
                  </a:moveTo>
                  <a:lnTo>
                    <a:pt x="70815" y="11798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82613" y="11798"/>
                  </a:lnTo>
                  <a:close/>
                </a:path>
                <a:path w="626109" h="35560">
                  <a:moveTo>
                    <a:pt x="106222" y="23609"/>
                  </a:moveTo>
                  <a:lnTo>
                    <a:pt x="94424" y="23609"/>
                  </a:lnTo>
                  <a:lnTo>
                    <a:pt x="94424" y="35420"/>
                  </a:lnTo>
                  <a:lnTo>
                    <a:pt x="106222" y="35420"/>
                  </a:lnTo>
                  <a:lnTo>
                    <a:pt x="106222" y="23609"/>
                  </a:lnTo>
                  <a:close/>
                </a:path>
                <a:path w="626109" h="35560">
                  <a:moveTo>
                    <a:pt x="118008" y="11798"/>
                  </a:moveTo>
                  <a:lnTo>
                    <a:pt x="106222" y="11798"/>
                  </a:lnTo>
                  <a:lnTo>
                    <a:pt x="106222" y="23596"/>
                  </a:lnTo>
                  <a:lnTo>
                    <a:pt x="118008" y="23596"/>
                  </a:lnTo>
                  <a:lnTo>
                    <a:pt x="118008" y="11798"/>
                  </a:lnTo>
                  <a:close/>
                </a:path>
                <a:path w="626109" h="35560">
                  <a:moveTo>
                    <a:pt x="129819" y="23609"/>
                  </a:moveTo>
                  <a:lnTo>
                    <a:pt x="118021" y="23609"/>
                  </a:lnTo>
                  <a:lnTo>
                    <a:pt x="118021" y="35420"/>
                  </a:lnTo>
                  <a:lnTo>
                    <a:pt x="129819" y="35420"/>
                  </a:lnTo>
                  <a:lnTo>
                    <a:pt x="129819" y="23609"/>
                  </a:lnTo>
                  <a:close/>
                </a:path>
                <a:path w="626109" h="35560">
                  <a:moveTo>
                    <a:pt x="153416" y="11798"/>
                  </a:moveTo>
                  <a:lnTo>
                    <a:pt x="141630" y="11798"/>
                  </a:lnTo>
                  <a:lnTo>
                    <a:pt x="141630" y="23596"/>
                  </a:lnTo>
                  <a:lnTo>
                    <a:pt x="153416" y="23596"/>
                  </a:lnTo>
                  <a:lnTo>
                    <a:pt x="153416" y="11798"/>
                  </a:lnTo>
                  <a:close/>
                </a:path>
                <a:path w="626109" h="35560">
                  <a:moveTo>
                    <a:pt x="177025" y="23609"/>
                  </a:moveTo>
                  <a:lnTo>
                    <a:pt x="165239" y="23609"/>
                  </a:lnTo>
                  <a:lnTo>
                    <a:pt x="153441" y="23609"/>
                  </a:lnTo>
                  <a:lnTo>
                    <a:pt x="153441" y="35420"/>
                  </a:lnTo>
                  <a:lnTo>
                    <a:pt x="165239" y="35420"/>
                  </a:lnTo>
                  <a:lnTo>
                    <a:pt x="177025" y="35420"/>
                  </a:lnTo>
                  <a:lnTo>
                    <a:pt x="177025" y="23609"/>
                  </a:lnTo>
                  <a:close/>
                </a:path>
                <a:path w="626109" h="35560">
                  <a:moveTo>
                    <a:pt x="177025" y="11798"/>
                  </a:moveTo>
                  <a:lnTo>
                    <a:pt x="165239" y="11798"/>
                  </a:lnTo>
                  <a:lnTo>
                    <a:pt x="165239" y="23596"/>
                  </a:lnTo>
                  <a:lnTo>
                    <a:pt x="177025" y="23596"/>
                  </a:lnTo>
                  <a:lnTo>
                    <a:pt x="177025" y="11798"/>
                  </a:lnTo>
                  <a:close/>
                </a:path>
                <a:path w="626109" h="35560">
                  <a:moveTo>
                    <a:pt x="188836" y="11798"/>
                  </a:moveTo>
                  <a:lnTo>
                    <a:pt x="177038" y="11798"/>
                  </a:lnTo>
                  <a:lnTo>
                    <a:pt x="177038" y="23596"/>
                  </a:lnTo>
                  <a:lnTo>
                    <a:pt x="188836" y="23596"/>
                  </a:lnTo>
                  <a:lnTo>
                    <a:pt x="188836" y="11798"/>
                  </a:lnTo>
                  <a:close/>
                </a:path>
                <a:path w="626109" h="35560">
                  <a:moveTo>
                    <a:pt x="224243" y="11798"/>
                  </a:moveTo>
                  <a:lnTo>
                    <a:pt x="212458" y="11798"/>
                  </a:lnTo>
                  <a:lnTo>
                    <a:pt x="212458" y="23596"/>
                  </a:lnTo>
                  <a:lnTo>
                    <a:pt x="224243" y="23596"/>
                  </a:lnTo>
                  <a:lnTo>
                    <a:pt x="224243" y="11798"/>
                  </a:lnTo>
                  <a:close/>
                </a:path>
                <a:path w="626109" h="35560">
                  <a:moveTo>
                    <a:pt x="247840" y="23609"/>
                  </a:moveTo>
                  <a:lnTo>
                    <a:pt x="236054" y="23609"/>
                  </a:lnTo>
                  <a:lnTo>
                    <a:pt x="236054" y="35420"/>
                  </a:lnTo>
                  <a:lnTo>
                    <a:pt x="247840" y="35420"/>
                  </a:lnTo>
                  <a:lnTo>
                    <a:pt x="247840" y="23609"/>
                  </a:lnTo>
                  <a:close/>
                </a:path>
                <a:path w="626109" h="35560">
                  <a:moveTo>
                    <a:pt x="247840" y="11798"/>
                  </a:moveTo>
                  <a:lnTo>
                    <a:pt x="236054" y="11798"/>
                  </a:lnTo>
                  <a:lnTo>
                    <a:pt x="224256" y="11798"/>
                  </a:lnTo>
                  <a:lnTo>
                    <a:pt x="224256" y="23596"/>
                  </a:lnTo>
                  <a:lnTo>
                    <a:pt x="236054" y="23596"/>
                  </a:lnTo>
                  <a:lnTo>
                    <a:pt x="247840" y="23596"/>
                  </a:lnTo>
                  <a:lnTo>
                    <a:pt x="247840" y="11798"/>
                  </a:lnTo>
                  <a:close/>
                </a:path>
                <a:path w="626109" h="35560">
                  <a:moveTo>
                    <a:pt x="271449" y="11798"/>
                  </a:moveTo>
                  <a:lnTo>
                    <a:pt x="259664" y="11798"/>
                  </a:lnTo>
                  <a:lnTo>
                    <a:pt x="259664" y="23596"/>
                  </a:lnTo>
                  <a:lnTo>
                    <a:pt x="271449" y="23596"/>
                  </a:lnTo>
                  <a:lnTo>
                    <a:pt x="271449" y="11798"/>
                  </a:lnTo>
                  <a:close/>
                </a:path>
                <a:path w="626109" h="35560">
                  <a:moveTo>
                    <a:pt x="306857" y="23609"/>
                  </a:moveTo>
                  <a:lnTo>
                    <a:pt x="295071" y="23609"/>
                  </a:lnTo>
                  <a:lnTo>
                    <a:pt x="295071" y="35420"/>
                  </a:lnTo>
                  <a:lnTo>
                    <a:pt x="306857" y="35420"/>
                  </a:lnTo>
                  <a:lnTo>
                    <a:pt x="306857" y="23609"/>
                  </a:lnTo>
                  <a:close/>
                </a:path>
                <a:path w="626109" h="35560">
                  <a:moveTo>
                    <a:pt x="306857" y="11798"/>
                  </a:moveTo>
                  <a:lnTo>
                    <a:pt x="295071" y="11798"/>
                  </a:lnTo>
                  <a:lnTo>
                    <a:pt x="283273" y="11798"/>
                  </a:lnTo>
                  <a:lnTo>
                    <a:pt x="283273" y="23596"/>
                  </a:lnTo>
                  <a:lnTo>
                    <a:pt x="295071" y="23596"/>
                  </a:lnTo>
                  <a:lnTo>
                    <a:pt x="306857" y="23596"/>
                  </a:lnTo>
                  <a:lnTo>
                    <a:pt x="306857" y="11798"/>
                  </a:lnTo>
                  <a:close/>
                </a:path>
                <a:path w="626109" h="35560">
                  <a:moveTo>
                    <a:pt x="318668" y="23609"/>
                  </a:moveTo>
                  <a:lnTo>
                    <a:pt x="306882" y="23609"/>
                  </a:lnTo>
                  <a:lnTo>
                    <a:pt x="306882" y="35420"/>
                  </a:lnTo>
                  <a:lnTo>
                    <a:pt x="318668" y="35420"/>
                  </a:lnTo>
                  <a:lnTo>
                    <a:pt x="318668" y="23609"/>
                  </a:lnTo>
                  <a:close/>
                </a:path>
                <a:path w="626109" h="35560">
                  <a:moveTo>
                    <a:pt x="318668" y="11798"/>
                  </a:moveTo>
                  <a:lnTo>
                    <a:pt x="306882" y="11798"/>
                  </a:lnTo>
                  <a:lnTo>
                    <a:pt x="306882" y="23596"/>
                  </a:lnTo>
                  <a:lnTo>
                    <a:pt x="318668" y="23596"/>
                  </a:lnTo>
                  <a:lnTo>
                    <a:pt x="318668" y="11798"/>
                  </a:lnTo>
                  <a:close/>
                </a:path>
                <a:path w="626109" h="35560">
                  <a:moveTo>
                    <a:pt x="330479" y="23609"/>
                  </a:moveTo>
                  <a:lnTo>
                    <a:pt x="318681" y="23609"/>
                  </a:lnTo>
                  <a:lnTo>
                    <a:pt x="318681" y="35420"/>
                  </a:lnTo>
                  <a:lnTo>
                    <a:pt x="330479" y="35420"/>
                  </a:lnTo>
                  <a:lnTo>
                    <a:pt x="330479" y="23609"/>
                  </a:lnTo>
                  <a:close/>
                </a:path>
                <a:path w="626109" h="35560">
                  <a:moveTo>
                    <a:pt x="330479" y="11798"/>
                  </a:moveTo>
                  <a:lnTo>
                    <a:pt x="318681" y="11798"/>
                  </a:lnTo>
                  <a:lnTo>
                    <a:pt x="318681" y="23596"/>
                  </a:lnTo>
                  <a:lnTo>
                    <a:pt x="330479" y="23596"/>
                  </a:lnTo>
                  <a:lnTo>
                    <a:pt x="330479" y="11798"/>
                  </a:lnTo>
                  <a:close/>
                </a:path>
                <a:path w="626109" h="35560">
                  <a:moveTo>
                    <a:pt x="342277" y="23609"/>
                  </a:moveTo>
                  <a:lnTo>
                    <a:pt x="330492" y="23609"/>
                  </a:lnTo>
                  <a:lnTo>
                    <a:pt x="330492" y="35420"/>
                  </a:lnTo>
                  <a:lnTo>
                    <a:pt x="342277" y="35420"/>
                  </a:lnTo>
                  <a:lnTo>
                    <a:pt x="342277" y="23609"/>
                  </a:lnTo>
                  <a:close/>
                </a:path>
                <a:path w="626109" h="35560">
                  <a:moveTo>
                    <a:pt x="342277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30492" y="23596"/>
                  </a:lnTo>
                  <a:lnTo>
                    <a:pt x="342277" y="23596"/>
                  </a:lnTo>
                  <a:lnTo>
                    <a:pt x="342277" y="11798"/>
                  </a:lnTo>
                  <a:lnTo>
                    <a:pt x="342277" y="0"/>
                  </a:lnTo>
                  <a:close/>
                </a:path>
                <a:path w="626109" h="35560">
                  <a:moveTo>
                    <a:pt x="354088" y="23609"/>
                  </a:moveTo>
                  <a:lnTo>
                    <a:pt x="342290" y="23609"/>
                  </a:lnTo>
                  <a:lnTo>
                    <a:pt x="342290" y="35420"/>
                  </a:lnTo>
                  <a:lnTo>
                    <a:pt x="354088" y="35420"/>
                  </a:lnTo>
                  <a:lnTo>
                    <a:pt x="354088" y="23609"/>
                  </a:lnTo>
                  <a:close/>
                </a:path>
                <a:path w="626109" h="35560">
                  <a:moveTo>
                    <a:pt x="365874" y="11798"/>
                  </a:moveTo>
                  <a:lnTo>
                    <a:pt x="354088" y="11798"/>
                  </a:lnTo>
                  <a:lnTo>
                    <a:pt x="354088" y="0"/>
                  </a:lnTo>
                  <a:lnTo>
                    <a:pt x="342290" y="0"/>
                  </a:lnTo>
                  <a:lnTo>
                    <a:pt x="342290" y="11798"/>
                  </a:lnTo>
                  <a:lnTo>
                    <a:pt x="342290" y="23596"/>
                  </a:lnTo>
                  <a:lnTo>
                    <a:pt x="354088" y="23596"/>
                  </a:lnTo>
                  <a:lnTo>
                    <a:pt x="365874" y="23596"/>
                  </a:lnTo>
                  <a:lnTo>
                    <a:pt x="365874" y="11798"/>
                  </a:lnTo>
                  <a:close/>
                </a:path>
                <a:path w="626109" h="35560">
                  <a:moveTo>
                    <a:pt x="377685" y="0"/>
                  </a:moveTo>
                  <a:lnTo>
                    <a:pt x="365899" y="0"/>
                  </a:lnTo>
                  <a:lnTo>
                    <a:pt x="365899" y="11798"/>
                  </a:lnTo>
                  <a:lnTo>
                    <a:pt x="365899" y="23596"/>
                  </a:lnTo>
                  <a:lnTo>
                    <a:pt x="377685" y="23596"/>
                  </a:lnTo>
                  <a:lnTo>
                    <a:pt x="377685" y="11798"/>
                  </a:lnTo>
                  <a:lnTo>
                    <a:pt x="377685" y="0"/>
                  </a:lnTo>
                  <a:close/>
                </a:path>
                <a:path w="626109" h="35560">
                  <a:moveTo>
                    <a:pt x="389496" y="11798"/>
                  </a:moveTo>
                  <a:lnTo>
                    <a:pt x="377698" y="11798"/>
                  </a:lnTo>
                  <a:lnTo>
                    <a:pt x="377698" y="23596"/>
                  </a:lnTo>
                  <a:lnTo>
                    <a:pt x="389496" y="23596"/>
                  </a:lnTo>
                  <a:lnTo>
                    <a:pt x="389496" y="11798"/>
                  </a:lnTo>
                  <a:close/>
                </a:path>
                <a:path w="626109" h="35560">
                  <a:moveTo>
                    <a:pt x="401307" y="23609"/>
                  </a:moveTo>
                  <a:lnTo>
                    <a:pt x="389509" y="23609"/>
                  </a:lnTo>
                  <a:lnTo>
                    <a:pt x="389509" y="35420"/>
                  </a:lnTo>
                  <a:lnTo>
                    <a:pt x="401307" y="35420"/>
                  </a:lnTo>
                  <a:lnTo>
                    <a:pt x="401307" y="23609"/>
                  </a:lnTo>
                  <a:close/>
                </a:path>
                <a:path w="626109" h="35560">
                  <a:moveTo>
                    <a:pt x="413092" y="0"/>
                  </a:moveTo>
                  <a:lnTo>
                    <a:pt x="401307" y="0"/>
                  </a:lnTo>
                  <a:lnTo>
                    <a:pt x="389509" y="0"/>
                  </a:lnTo>
                  <a:lnTo>
                    <a:pt x="389509" y="11798"/>
                  </a:lnTo>
                  <a:lnTo>
                    <a:pt x="389509" y="23596"/>
                  </a:lnTo>
                  <a:lnTo>
                    <a:pt x="401307" y="23596"/>
                  </a:lnTo>
                  <a:lnTo>
                    <a:pt x="401307" y="11798"/>
                  </a:lnTo>
                  <a:lnTo>
                    <a:pt x="413092" y="11798"/>
                  </a:lnTo>
                  <a:lnTo>
                    <a:pt x="413092" y="0"/>
                  </a:lnTo>
                  <a:close/>
                </a:path>
                <a:path w="626109" h="35560">
                  <a:moveTo>
                    <a:pt x="424903" y="23609"/>
                  </a:moveTo>
                  <a:lnTo>
                    <a:pt x="413105" y="23609"/>
                  </a:lnTo>
                  <a:lnTo>
                    <a:pt x="413105" y="35420"/>
                  </a:lnTo>
                  <a:lnTo>
                    <a:pt x="424903" y="35420"/>
                  </a:lnTo>
                  <a:lnTo>
                    <a:pt x="424903" y="23609"/>
                  </a:lnTo>
                  <a:close/>
                </a:path>
                <a:path w="626109" h="35560">
                  <a:moveTo>
                    <a:pt x="424903" y="11798"/>
                  </a:moveTo>
                  <a:lnTo>
                    <a:pt x="413105" y="11798"/>
                  </a:lnTo>
                  <a:lnTo>
                    <a:pt x="413105" y="23596"/>
                  </a:lnTo>
                  <a:lnTo>
                    <a:pt x="424903" y="23596"/>
                  </a:lnTo>
                  <a:lnTo>
                    <a:pt x="424903" y="11798"/>
                  </a:lnTo>
                  <a:close/>
                </a:path>
                <a:path w="626109" h="35560">
                  <a:moveTo>
                    <a:pt x="436702" y="23609"/>
                  </a:moveTo>
                  <a:lnTo>
                    <a:pt x="424916" y="23609"/>
                  </a:lnTo>
                  <a:lnTo>
                    <a:pt x="424916" y="35420"/>
                  </a:lnTo>
                  <a:lnTo>
                    <a:pt x="436702" y="35420"/>
                  </a:lnTo>
                  <a:lnTo>
                    <a:pt x="436702" y="23609"/>
                  </a:lnTo>
                  <a:close/>
                </a:path>
                <a:path w="626109" h="35560">
                  <a:moveTo>
                    <a:pt x="436702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24916" y="23596"/>
                  </a:lnTo>
                  <a:lnTo>
                    <a:pt x="436702" y="23596"/>
                  </a:lnTo>
                  <a:lnTo>
                    <a:pt x="436702" y="11798"/>
                  </a:lnTo>
                  <a:lnTo>
                    <a:pt x="436702" y="0"/>
                  </a:lnTo>
                  <a:close/>
                </a:path>
                <a:path w="626109" h="35560">
                  <a:moveTo>
                    <a:pt x="448513" y="11798"/>
                  </a:moveTo>
                  <a:lnTo>
                    <a:pt x="436714" y="11798"/>
                  </a:lnTo>
                  <a:lnTo>
                    <a:pt x="436714" y="23596"/>
                  </a:lnTo>
                  <a:lnTo>
                    <a:pt x="448513" y="23596"/>
                  </a:lnTo>
                  <a:lnTo>
                    <a:pt x="448513" y="11798"/>
                  </a:lnTo>
                  <a:close/>
                </a:path>
                <a:path w="626109" h="35560">
                  <a:moveTo>
                    <a:pt x="460298" y="23609"/>
                  </a:moveTo>
                  <a:lnTo>
                    <a:pt x="448513" y="23609"/>
                  </a:lnTo>
                  <a:lnTo>
                    <a:pt x="436714" y="23609"/>
                  </a:lnTo>
                  <a:lnTo>
                    <a:pt x="436714" y="35420"/>
                  </a:lnTo>
                  <a:lnTo>
                    <a:pt x="448513" y="35420"/>
                  </a:lnTo>
                  <a:lnTo>
                    <a:pt x="460298" y="35420"/>
                  </a:lnTo>
                  <a:lnTo>
                    <a:pt x="460298" y="23609"/>
                  </a:lnTo>
                  <a:close/>
                </a:path>
                <a:path w="626109" h="35560">
                  <a:moveTo>
                    <a:pt x="472109" y="23609"/>
                  </a:moveTo>
                  <a:lnTo>
                    <a:pt x="460324" y="23609"/>
                  </a:lnTo>
                  <a:lnTo>
                    <a:pt x="460324" y="35420"/>
                  </a:lnTo>
                  <a:lnTo>
                    <a:pt x="472109" y="35420"/>
                  </a:lnTo>
                  <a:lnTo>
                    <a:pt x="472109" y="23609"/>
                  </a:lnTo>
                  <a:close/>
                </a:path>
                <a:path w="626109" h="35560">
                  <a:moveTo>
                    <a:pt x="472109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72109" y="11798"/>
                  </a:lnTo>
                  <a:lnTo>
                    <a:pt x="472109" y="0"/>
                  </a:lnTo>
                  <a:close/>
                </a:path>
                <a:path w="626109" h="35560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09" h="35560">
                  <a:moveTo>
                    <a:pt x="519315" y="11798"/>
                  </a:moveTo>
                  <a:lnTo>
                    <a:pt x="507530" y="11798"/>
                  </a:lnTo>
                  <a:lnTo>
                    <a:pt x="495731" y="11798"/>
                  </a:ln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83933" y="23596"/>
                  </a:lnTo>
                  <a:lnTo>
                    <a:pt x="495731" y="23596"/>
                  </a:lnTo>
                  <a:lnTo>
                    <a:pt x="507530" y="23596"/>
                  </a:lnTo>
                  <a:lnTo>
                    <a:pt x="519315" y="23596"/>
                  </a:lnTo>
                  <a:lnTo>
                    <a:pt x="519315" y="11798"/>
                  </a:lnTo>
                  <a:close/>
                </a:path>
                <a:path w="626109" h="35560">
                  <a:moveTo>
                    <a:pt x="531126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19341" y="23596"/>
                  </a:lnTo>
                  <a:lnTo>
                    <a:pt x="531126" y="23596"/>
                  </a:lnTo>
                  <a:lnTo>
                    <a:pt x="531126" y="11798"/>
                  </a:lnTo>
                  <a:lnTo>
                    <a:pt x="531126" y="0"/>
                  </a:lnTo>
                  <a:close/>
                </a:path>
                <a:path w="626109" h="35560">
                  <a:moveTo>
                    <a:pt x="542937" y="11798"/>
                  </a:moveTo>
                  <a:lnTo>
                    <a:pt x="531139" y="11798"/>
                  </a:lnTo>
                  <a:lnTo>
                    <a:pt x="531139" y="23596"/>
                  </a:lnTo>
                  <a:lnTo>
                    <a:pt x="542937" y="23596"/>
                  </a:lnTo>
                  <a:lnTo>
                    <a:pt x="542937" y="11798"/>
                  </a:lnTo>
                  <a:close/>
                </a:path>
                <a:path w="626109" h="35560">
                  <a:moveTo>
                    <a:pt x="578345" y="23609"/>
                  </a:moveTo>
                  <a:lnTo>
                    <a:pt x="566547" y="23609"/>
                  </a:lnTo>
                  <a:lnTo>
                    <a:pt x="554748" y="23609"/>
                  </a:lnTo>
                  <a:lnTo>
                    <a:pt x="554748" y="35420"/>
                  </a:lnTo>
                  <a:lnTo>
                    <a:pt x="566547" y="35420"/>
                  </a:lnTo>
                  <a:lnTo>
                    <a:pt x="578345" y="35420"/>
                  </a:lnTo>
                  <a:lnTo>
                    <a:pt x="578345" y="23609"/>
                  </a:lnTo>
                  <a:close/>
                </a:path>
                <a:path w="626109" h="35560">
                  <a:moveTo>
                    <a:pt x="601941" y="11798"/>
                  </a:moveTo>
                  <a:lnTo>
                    <a:pt x="590143" y="11798"/>
                  </a:lnTo>
                  <a:lnTo>
                    <a:pt x="578345" y="11798"/>
                  </a:lnTo>
                  <a:lnTo>
                    <a:pt x="578345" y="0"/>
                  </a:lnTo>
                  <a:lnTo>
                    <a:pt x="566547" y="0"/>
                  </a:lnTo>
                  <a:lnTo>
                    <a:pt x="566547" y="11798"/>
                  </a:lnTo>
                  <a:lnTo>
                    <a:pt x="554748" y="11798"/>
                  </a:ln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66547" y="23596"/>
                  </a:lnTo>
                  <a:lnTo>
                    <a:pt x="578345" y="23596"/>
                  </a:lnTo>
                  <a:lnTo>
                    <a:pt x="590143" y="23596"/>
                  </a:lnTo>
                  <a:lnTo>
                    <a:pt x="601941" y="23596"/>
                  </a:lnTo>
                  <a:lnTo>
                    <a:pt x="601941" y="11798"/>
                  </a:lnTo>
                  <a:close/>
                </a:path>
                <a:path w="626109" h="35560">
                  <a:moveTo>
                    <a:pt x="625551" y="11798"/>
                  </a:moveTo>
                  <a:lnTo>
                    <a:pt x="613765" y="11798"/>
                  </a:lnTo>
                  <a:lnTo>
                    <a:pt x="613765" y="23596"/>
                  </a:lnTo>
                  <a:lnTo>
                    <a:pt x="625551" y="23596"/>
                  </a:lnTo>
                  <a:lnTo>
                    <a:pt x="625551" y="117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5958433" y="5303342"/>
              <a:ext cx="614045" cy="47625"/>
            </a:xfrm>
            <a:custGeom>
              <a:avLst/>
              <a:gdLst/>
              <a:ahLst/>
              <a:cxnLst/>
              <a:rect l="l" t="t" r="r" b="b"/>
              <a:pathLst>
                <a:path w="614045" h="47625">
                  <a:moveTo>
                    <a:pt x="11798" y="11798"/>
                  </a:moveTo>
                  <a:lnTo>
                    <a:pt x="0" y="11798"/>
                  </a:lnTo>
                  <a:lnTo>
                    <a:pt x="0" y="23596"/>
                  </a:lnTo>
                  <a:lnTo>
                    <a:pt x="11798" y="23596"/>
                  </a:lnTo>
                  <a:lnTo>
                    <a:pt x="11798" y="11798"/>
                  </a:lnTo>
                  <a:close/>
                </a:path>
                <a:path w="614045" h="47625">
                  <a:moveTo>
                    <a:pt x="23583" y="35407"/>
                  </a:moveTo>
                  <a:lnTo>
                    <a:pt x="11798" y="35407"/>
                  </a:lnTo>
                  <a:lnTo>
                    <a:pt x="11798" y="23609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0" y="47205"/>
                  </a:lnTo>
                  <a:lnTo>
                    <a:pt x="11798" y="47205"/>
                  </a:lnTo>
                  <a:lnTo>
                    <a:pt x="23583" y="47205"/>
                  </a:lnTo>
                  <a:lnTo>
                    <a:pt x="23583" y="35407"/>
                  </a:lnTo>
                  <a:close/>
                </a:path>
                <a:path w="614045" h="47625">
                  <a:moveTo>
                    <a:pt x="35394" y="35407"/>
                  </a:moveTo>
                  <a:lnTo>
                    <a:pt x="23596" y="35407"/>
                  </a:lnTo>
                  <a:lnTo>
                    <a:pt x="23596" y="47205"/>
                  </a:lnTo>
                  <a:lnTo>
                    <a:pt x="35394" y="47205"/>
                  </a:lnTo>
                  <a:lnTo>
                    <a:pt x="35394" y="35407"/>
                  </a:lnTo>
                  <a:close/>
                </a:path>
                <a:path w="614045" h="47625">
                  <a:moveTo>
                    <a:pt x="35394" y="11798"/>
                  </a:moveTo>
                  <a:lnTo>
                    <a:pt x="23596" y="11798"/>
                  </a:lnTo>
                  <a:lnTo>
                    <a:pt x="23596" y="23596"/>
                  </a:lnTo>
                  <a:lnTo>
                    <a:pt x="35394" y="23596"/>
                  </a:lnTo>
                  <a:lnTo>
                    <a:pt x="35394" y="11798"/>
                  </a:lnTo>
                  <a:close/>
                </a:path>
                <a:path w="614045" h="47625">
                  <a:moveTo>
                    <a:pt x="58991" y="35407"/>
                  </a:moveTo>
                  <a:lnTo>
                    <a:pt x="47205" y="35407"/>
                  </a:lnTo>
                  <a:lnTo>
                    <a:pt x="35407" y="35407"/>
                  </a:lnTo>
                  <a:lnTo>
                    <a:pt x="35407" y="47205"/>
                  </a:lnTo>
                  <a:lnTo>
                    <a:pt x="47205" y="47205"/>
                  </a:lnTo>
                  <a:lnTo>
                    <a:pt x="58991" y="47205"/>
                  </a:lnTo>
                  <a:lnTo>
                    <a:pt x="58991" y="35407"/>
                  </a:lnTo>
                  <a:close/>
                </a:path>
                <a:path w="614045" h="47625">
                  <a:moveTo>
                    <a:pt x="58991" y="11798"/>
                  </a:moveTo>
                  <a:lnTo>
                    <a:pt x="47205" y="11798"/>
                  </a:lnTo>
                  <a:lnTo>
                    <a:pt x="35407" y="11798"/>
                  </a:lnTo>
                  <a:lnTo>
                    <a:pt x="35407" y="23596"/>
                  </a:lnTo>
                  <a:lnTo>
                    <a:pt x="47205" y="23596"/>
                  </a:lnTo>
                  <a:lnTo>
                    <a:pt x="58991" y="23596"/>
                  </a:lnTo>
                  <a:lnTo>
                    <a:pt x="58991" y="11798"/>
                  </a:lnTo>
                  <a:close/>
                </a:path>
                <a:path w="614045" h="47625">
                  <a:moveTo>
                    <a:pt x="82613" y="23609"/>
                  </a:moveTo>
                  <a:lnTo>
                    <a:pt x="70815" y="23609"/>
                  </a:lnTo>
                  <a:lnTo>
                    <a:pt x="70815" y="35407"/>
                  </a:lnTo>
                  <a:lnTo>
                    <a:pt x="59016" y="35407"/>
                  </a:lnTo>
                  <a:lnTo>
                    <a:pt x="59016" y="47205"/>
                  </a:lnTo>
                  <a:lnTo>
                    <a:pt x="70815" y="47205"/>
                  </a:lnTo>
                  <a:lnTo>
                    <a:pt x="82613" y="47205"/>
                  </a:lnTo>
                  <a:lnTo>
                    <a:pt x="82613" y="35407"/>
                  </a:lnTo>
                  <a:lnTo>
                    <a:pt x="82613" y="23609"/>
                  </a:lnTo>
                  <a:close/>
                </a:path>
                <a:path w="614045" h="47625">
                  <a:moveTo>
                    <a:pt x="82613" y="11798"/>
                  </a:moveTo>
                  <a:lnTo>
                    <a:pt x="70815" y="11798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82613" y="11798"/>
                  </a:lnTo>
                  <a:close/>
                </a:path>
                <a:path w="614045" h="47625">
                  <a:moveTo>
                    <a:pt x="106222" y="35407"/>
                  </a:moveTo>
                  <a:lnTo>
                    <a:pt x="94424" y="35407"/>
                  </a:lnTo>
                  <a:lnTo>
                    <a:pt x="94424" y="47205"/>
                  </a:lnTo>
                  <a:lnTo>
                    <a:pt x="106222" y="47205"/>
                  </a:lnTo>
                  <a:lnTo>
                    <a:pt x="106222" y="35407"/>
                  </a:lnTo>
                  <a:close/>
                </a:path>
                <a:path w="614045" h="47625">
                  <a:moveTo>
                    <a:pt x="118008" y="11798"/>
                  </a:moveTo>
                  <a:lnTo>
                    <a:pt x="106222" y="11798"/>
                  </a:lnTo>
                  <a:lnTo>
                    <a:pt x="94424" y="11798"/>
                  </a:lnTo>
                  <a:lnTo>
                    <a:pt x="94424" y="23596"/>
                  </a:lnTo>
                  <a:lnTo>
                    <a:pt x="106222" y="23596"/>
                  </a:lnTo>
                  <a:lnTo>
                    <a:pt x="118008" y="23596"/>
                  </a:lnTo>
                  <a:lnTo>
                    <a:pt x="118008" y="11798"/>
                  </a:lnTo>
                  <a:close/>
                </a:path>
                <a:path w="614045" h="47625">
                  <a:moveTo>
                    <a:pt x="129819" y="23609"/>
                  </a:moveTo>
                  <a:lnTo>
                    <a:pt x="118021" y="23609"/>
                  </a:lnTo>
                  <a:lnTo>
                    <a:pt x="118021" y="35407"/>
                  </a:lnTo>
                  <a:lnTo>
                    <a:pt x="118021" y="47205"/>
                  </a:lnTo>
                  <a:lnTo>
                    <a:pt x="129819" y="47205"/>
                  </a:lnTo>
                  <a:lnTo>
                    <a:pt x="129819" y="35407"/>
                  </a:lnTo>
                  <a:lnTo>
                    <a:pt x="129819" y="23609"/>
                  </a:lnTo>
                  <a:close/>
                </a:path>
                <a:path w="614045" h="47625">
                  <a:moveTo>
                    <a:pt x="129819" y="11798"/>
                  </a:moveTo>
                  <a:lnTo>
                    <a:pt x="118021" y="11798"/>
                  </a:lnTo>
                  <a:lnTo>
                    <a:pt x="118021" y="23596"/>
                  </a:lnTo>
                  <a:lnTo>
                    <a:pt x="129819" y="23596"/>
                  </a:lnTo>
                  <a:lnTo>
                    <a:pt x="129819" y="11798"/>
                  </a:lnTo>
                  <a:close/>
                </a:path>
                <a:path w="614045" h="47625">
                  <a:moveTo>
                    <a:pt x="141630" y="35407"/>
                  </a:moveTo>
                  <a:lnTo>
                    <a:pt x="129832" y="35407"/>
                  </a:lnTo>
                  <a:lnTo>
                    <a:pt x="129832" y="47205"/>
                  </a:lnTo>
                  <a:lnTo>
                    <a:pt x="141630" y="47205"/>
                  </a:lnTo>
                  <a:lnTo>
                    <a:pt x="141630" y="35407"/>
                  </a:lnTo>
                  <a:close/>
                </a:path>
                <a:path w="614045" h="47625">
                  <a:moveTo>
                    <a:pt x="153416" y="23609"/>
                  </a:moveTo>
                  <a:lnTo>
                    <a:pt x="141630" y="23609"/>
                  </a:lnTo>
                  <a:lnTo>
                    <a:pt x="141630" y="35407"/>
                  </a:lnTo>
                  <a:lnTo>
                    <a:pt x="153416" y="35407"/>
                  </a:lnTo>
                  <a:lnTo>
                    <a:pt x="153416" y="23609"/>
                  </a:lnTo>
                  <a:close/>
                </a:path>
                <a:path w="614045" h="47625">
                  <a:moveTo>
                    <a:pt x="153416" y="11798"/>
                  </a:moveTo>
                  <a:lnTo>
                    <a:pt x="141630" y="11798"/>
                  </a:lnTo>
                  <a:lnTo>
                    <a:pt x="141630" y="23596"/>
                  </a:lnTo>
                  <a:lnTo>
                    <a:pt x="153416" y="23596"/>
                  </a:lnTo>
                  <a:lnTo>
                    <a:pt x="153416" y="11798"/>
                  </a:lnTo>
                  <a:close/>
                </a:path>
                <a:path w="614045" h="47625">
                  <a:moveTo>
                    <a:pt x="177025" y="23609"/>
                  </a:moveTo>
                  <a:lnTo>
                    <a:pt x="165239" y="23609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close/>
                </a:path>
                <a:path w="614045" h="47625">
                  <a:moveTo>
                    <a:pt x="177025" y="11798"/>
                  </a:moveTo>
                  <a:lnTo>
                    <a:pt x="165239" y="11798"/>
                  </a:lnTo>
                  <a:lnTo>
                    <a:pt x="153441" y="11798"/>
                  </a:lnTo>
                  <a:lnTo>
                    <a:pt x="153441" y="23596"/>
                  </a:lnTo>
                  <a:lnTo>
                    <a:pt x="165239" y="23596"/>
                  </a:lnTo>
                  <a:lnTo>
                    <a:pt x="177025" y="23596"/>
                  </a:lnTo>
                  <a:lnTo>
                    <a:pt x="177025" y="11798"/>
                  </a:lnTo>
                  <a:close/>
                </a:path>
                <a:path w="614045" h="47625">
                  <a:moveTo>
                    <a:pt x="200647" y="23609"/>
                  </a:moveTo>
                  <a:lnTo>
                    <a:pt x="188849" y="23609"/>
                  </a:lnTo>
                  <a:lnTo>
                    <a:pt x="188849" y="35407"/>
                  </a:lnTo>
                  <a:lnTo>
                    <a:pt x="188849" y="47205"/>
                  </a:lnTo>
                  <a:lnTo>
                    <a:pt x="200647" y="47205"/>
                  </a:lnTo>
                  <a:lnTo>
                    <a:pt x="200647" y="35407"/>
                  </a:lnTo>
                  <a:lnTo>
                    <a:pt x="200647" y="23609"/>
                  </a:lnTo>
                  <a:close/>
                </a:path>
                <a:path w="614045" h="47625">
                  <a:moveTo>
                    <a:pt x="212432" y="11798"/>
                  </a:moveTo>
                  <a:lnTo>
                    <a:pt x="200647" y="11798"/>
                  </a:lnTo>
                  <a:lnTo>
                    <a:pt x="200647" y="23596"/>
                  </a:lnTo>
                  <a:lnTo>
                    <a:pt x="212432" y="23596"/>
                  </a:lnTo>
                  <a:lnTo>
                    <a:pt x="212432" y="11798"/>
                  </a:lnTo>
                  <a:close/>
                </a:path>
                <a:path w="614045" h="47625">
                  <a:moveTo>
                    <a:pt x="224243" y="23609"/>
                  </a:moveTo>
                  <a:lnTo>
                    <a:pt x="212458" y="23609"/>
                  </a:lnTo>
                  <a:lnTo>
                    <a:pt x="212458" y="35407"/>
                  </a:lnTo>
                  <a:lnTo>
                    <a:pt x="212458" y="47205"/>
                  </a:lnTo>
                  <a:lnTo>
                    <a:pt x="224243" y="47205"/>
                  </a:lnTo>
                  <a:lnTo>
                    <a:pt x="224243" y="35407"/>
                  </a:lnTo>
                  <a:lnTo>
                    <a:pt x="224243" y="23609"/>
                  </a:lnTo>
                  <a:close/>
                </a:path>
                <a:path w="614045" h="47625">
                  <a:moveTo>
                    <a:pt x="224243" y="11798"/>
                  </a:moveTo>
                  <a:lnTo>
                    <a:pt x="212458" y="11798"/>
                  </a:lnTo>
                  <a:lnTo>
                    <a:pt x="212458" y="23596"/>
                  </a:lnTo>
                  <a:lnTo>
                    <a:pt x="224243" y="23596"/>
                  </a:lnTo>
                  <a:lnTo>
                    <a:pt x="224243" y="11798"/>
                  </a:lnTo>
                  <a:close/>
                </a:path>
                <a:path w="614045" h="47625">
                  <a:moveTo>
                    <a:pt x="236054" y="35407"/>
                  </a:moveTo>
                  <a:lnTo>
                    <a:pt x="224256" y="35407"/>
                  </a:lnTo>
                  <a:lnTo>
                    <a:pt x="224256" y="47205"/>
                  </a:lnTo>
                  <a:lnTo>
                    <a:pt x="236054" y="47205"/>
                  </a:lnTo>
                  <a:lnTo>
                    <a:pt x="236054" y="35407"/>
                  </a:lnTo>
                  <a:close/>
                </a:path>
                <a:path w="614045" h="47625">
                  <a:moveTo>
                    <a:pt x="236054" y="11798"/>
                  </a:moveTo>
                  <a:lnTo>
                    <a:pt x="224256" y="11798"/>
                  </a:lnTo>
                  <a:lnTo>
                    <a:pt x="224256" y="23596"/>
                  </a:lnTo>
                  <a:lnTo>
                    <a:pt x="236054" y="23596"/>
                  </a:lnTo>
                  <a:lnTo>
                    <a:pt x="236054" y="11798"/>
                  </a:lnTo>
                  <a:close/>
                </a:path>
                <a:path w="614045" h="47625">
                  <a:moveTo>
                    <a:pt x="271449" y="23609"/>
                  </a:moveTo>
                  <a:lnTo>
                    <a:pt x="259664" y="23609"/>
                  </a:lnTo>
                  <a:lnTo>
                    <a:pt x="247865" y="23609"/>
                  </a:lnTo>
                  <a:lnTo>
                    <a:pt x="247865" y="35407"/>
                  </a:lnTo>
                  <a:lnTo>
                    <a:pt x="259664" y="35407"/>
                  </a:lnTo>
                  <a:lnTo>
                    <a:pt x="271449" y="35407"/>
                  </a:lnTo>
                  <a:lnTo>
                    <a:pt x="271449" y="23609"/>
                  </a:lnTo>
                  <a:close/>
                </a:path>
                <a:path w="614045" h="47625">
                  <a:moveTo>
                    <a:pt x="271449" y="11798"/>
                  </a:moveTo>
                  <a:lnTo>
                    <a:pt x="259664" y="11798"/>
                  </a:lnTo>
                  <a:lnTo>
                    <a:pt x="259664" y="23596"/>
                  </a:lnTo>
                  <a:lnTo>
                    <a:pt x="271449" y="23596"/>
                  </a:lnTo>
                  <a:lnTo>
                    <a:pt x="271449" y="11798"/>
                  </a:lnTo>
                  <a:close/>
                </a:path>
                <a:path w="614045" h="47625">
                  <a:moveTo>
                    <a:pt x="318668" y="11798"/>
                  </a:moveTo>
                  <a:lnTo>
                    <a:pt x="306882" y="11798"/>
                  </a:lnTo>
                  <a:lnTo>
                    <a:pt x="306882" y="23596"/>
                  </a:lnTo>
                  <a:lnTo>
                    <a:pt x="318668" y="23596"/>
                  </a:lnTo>
                  <a:lnTo>
                    <a:pt x="318668" y="11798"/>
                  </a:lnTo>
                  <a:close/>
                </a:path>
                <a:path w="614045" h="47625">
                  <a:moveTo>
                    <a:pt x="330479" y="11798"/>
                  </a:moveTo>
                  <a:lnTo>
                    <a:pt x="318681" y="11798"/>
                  </a:lnTo>
                  <a:lnTo>
                    <a:pt x="318681" y="23596"/>
                  </a:lnTo>
                  <a:lnTo>
                    <a:pt x="330479" y="23596"/>
                  </a:lnTo>
                  <a:lnTo>
                    <a:pt x="330479" y="11798"/>
                  </a:lnTo>
                  <a:close/>
                </a:path>
                <a:path w="614045" h="47625">
                  <a:moveTo>
                    <a:pt x="365874" y="23609"/>
                  </a:moveTo>
                  <a:lnTo>
                    <a:pt x="354088" y="23609"/>
                  </a:lnTo>
                  <a:lnTo>
                    <a:pt x="354088" y="35407"/>
                  </a:lnTo>
                  <a:lnTo>
                    <a:pt x="365874" y="35407"/>
                  </a:lnTo>
                  <a:lnTo>
                    <a:pt x="365874" y="23609"/>
                  </a:lnTo>
                  <a:close/>
                </a:path>
                <a:path w="614045" h="47625">
                  <a:moveTo>
                    <a:pt x="365874" y="11798"/>
                  </a:moveTo>
                  <a:lnTo>
                    <a:pt x="354088" y="11798"/>
                  </a:lnTo>
                  <a:lnTo>
                    <a:pt x="342290" y="11798"/>
                  </a:lnTo>
                  <a:lnTo>
                    <a:pt x="342290" y="23596"/>
                  </a:lnTo>
                  <a:lnTo>
                    <a:pt x="354088" y="23596"/>
                  </a:lnTo>
                  <a:lnTo>
                    <a:pt x="365874" y="23596"/>
                  </a:lnTo>
                  <a:lnTo>
                    <a:pt x="365874" y="11798"/>
                  </a:lnTo>
                  <a:close/>
                </a:path>
                <a:path w="614045" h="47625">
                  <a:moveTo>
                    <a:pt x="377685" y="35407"/>
                  </a:moveTo>
                  <a:lnTo>
                    <a:pt x="365899" y="35407"/>
                  </a:lnTo>
                  <a:lnTo>
                    <a:pt x="365899" y="47205"/>
                  </a:lnTo>
                  <a:lnTo>
                    <a:pt x="377685" y="47205"/>
                  </a:lnTo>
                  <a:lnTo>
                    <a:pt x="377685" y="35407"/>
                  </a:lnTo>
                  <a:close/>
                </a:path>
                <a:path w="614045" h="47625">
                  <a:moveTo>
                    <a:pt x="389496" y="23609"/>
                  </a:moveTo>
                  <a:lnTo>
                    <a:pt x="377698" y="23609"/>
                  </a:lnTo>
                  <a:lnTo>
                    <a:pt x="377698" y="35407"/>
                  </a:lnTo>
                  <a:lnTo>
                    <a:pt x="377698" y="47205"/>
                  </a:lnTo>
                  <a:lnTo>
                    <a:pt x="389496" y="47205"/>
                  </a:lnTo>
                  <a:lnTo>
                    <a:pt x="389496" y="35407"/>
                  </a:lnTo>
                  <a:lnTo>
                    <a:pt x="389496" y="23609"/>
                  </a:lnTo>
                  <a:close/>
                </a:path>
                <a:path w="614045" h="47625">
                  <a:moveTo>
                    <a:pt x="389496" y="11798"/>
                  </a:moveTo>
                  <a:lnTo>
                    <a:pt x="377698" y="11798"/>
                  </a:lnTo>
                  <a:lnTo>
                    <a:pt x="377698" y="23596"/>
                  </a:lnTo>
                  <a:lnTo>
                    <a:pt x="389496" y="23596"/>
                  </a:lnTo>
                  <a:lnTo>
                    <a:pt x="389496" y="11798"/>
                  </a:lnTo>
                  <a:close/>
                </a:path>
                <a:path w="614045" h="47625">
                  <a:moveTo>
                    <a:pt x="413092" y="23609"/>
                  </a:moveTo>
                  <a:lnTo>
                    <a:pt x="401307" y="23609"/>
                  </a:lnTo>
                  <a:lnTo>
                    <a:pt x="401307" y="35407"/>
                  </a:lnTo>
                  <a:lnTo>
                    <a:pt x="401307" y="47205"/>
                  </a:lnTo>
                  <a:lnTo>
                    <a:pt x="413092" y="47205"/>
                  </a:lnTo>
                  <a:lnTo>
                    <a:pt x="413092" y="35407"/>
                  </a:lnTo>
                  <a:lnTo>
                    <a:pt x="413092" y="23609"/>
                  </a:lnTo>
                  <a:close/>
                </a:path>
                <a:path w="614045" h="47625">
                  <a:moveTo>
                    <a:pt x="413092" y="11798"/>
                  </a:moveTo>
                  <a:lnTo>
                    <a:pt x="401307" y="11798"/>
                  </a:lnTo>
                  <a:lnTo>
                    <a:pt x="401307" y="23596"/>
                  </a:lnTo>
                  <a:lnTo>
                    <a:pt x="413092" y="23596"/>
                  </a:lnTo>
                  <a:lnTo>
                    <a:pt x="413092" y="11798"/>
                  </a:lnTo>
                  <a:close/>
                </a:path>
                <a:path w="614045" h="47625">
                  <a:moveTo>
                    <a:pt x="424903" y="23609"/>
                  </a:moveTo>
                  <a:lnTo>
                    <a:pt x="413105" y="23609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close/>
                </a:path>
                <a:path w="614045" h="47625">
                  <a:moveTo>
                    <a:pt x="460298" y="23609"/>
                  </a:moveTo>
                  <a:lnTo>
                    <a:pt x="448513" y="23609"/>
                  </a:lnTo>
                  <a:lnTo>
                    <a:pt x="448513" y="35407"/>
                  </a:lnTo>
                  <a:lnTo>
                    <a:pt x="436714" y="35407"/>
                  </a:lnTo>
                  <a:lnTo>
                    <a:pt x="436714" y="47205"/>
                  </a:lnTo>
                  <a:lnTo>
                    <a:pt x="448513" y="47205"/>
                  </a:lnTo>
                  <a:lnTo>
                    <a:pt x="460298" y="47205"/>
                  </a:lnTo>
                  <a:lnTo>
                    <a:pt x="460298" y="35407"/>
                  </a:lnTo>
                  <a:lnTo>
                    <a:pt x="460298" y="23609"/>
                  </a:lnTo>
                  <a:close/>
                </a:path>
                <a:path w="614045" h="47625">
                  <a:moveTo>
                    <a:pt x="460298" y="11798"/>
                  </a:moveTo>
                  <a:lnTo>
                    <a:pt x="448513" y="11798"/>
                  </a:lnTo>
                  <a:lnTo>
                    <a:pt x="436714" y="11798"/>
                  </a:lnTo>
                  <a:lnTo>
                    <a:pt x="436714" y="23596"/>
                  </a:lnTo>
                  <a:lnTo>
                    <a:pt x="448513" y="23596"/>
                  </a:lnTo>
                  <a:lnTo>
                    <a:pt x="460298" y="23596"/>
                  </a:lnTo>
                  <a:lnTo>
                    <a:pt x="460298" y="11798"/>
                  </a:lnTo>
                  <a:close/>
                </a:path>
                <a:path w="614045" h="47625">
                  <a:moveTo>
                    <a:pt x="472109" y="35407"/>
                  </a:moveTo>
                  <a:lnTo>
                    <a:pt x="460324" y="35407"/>
                  </a:lnTo>
                  <a:lnTo>
                    <a:pt x="460324" y="47205"/>
                  </a:lnTo>
                  <a:lnTo>
                    <a:pt x="472109" y="47205"/>
                  </a:lnTo>
                  <a:lnTo>
                    <a:pt x="472109" y="35407"/>
                  </a:lnTo>
                  <a:close/>
                </a:path>
                <a:path w="614045" h="47625">
                  <a:moveTo>
                    <a:pt x="472109" y="11798"/>
                  </a:moveTo>
                  <a:lnTo>
                    <a:pt x="460324" y="11798"/>
                  </a:lnTo>
                  <a:lnTo>
                    <a:pt x="460324" y="23596"/>
                  </a:lnTo>
                  <a:lnTo>
                    <a:pt x="472109" y="23596"/>
                  </a:lnTo>
                  <a:lnTo>
                    <a:pt x="472109" y="11798"/>
                  </a:lnTo>
                  <a:close/>
                </a:path>
                <a:path w="614045" h="47625">
                  <a:moveTo>
                    <a:pt x="483920" y="23609"/>
                  </a:moveTo>
                  <a:lnTo>
                    <a:pt x="472122" y="23609"/>
                  </a:lnTo>
                  <a:lnTo>
                    <a:pt x="472122" y="35407"/>
                  </a:lnTo>
                  <a:lnTo>
                    <a:pt x="483920" y="35407"/>
                  </a:lnTo>
                  <a:lnTo>
                    <a:pt x="483920" y="23609"/>
                  </a:lnTo>
                  <a:close/>
                </a:path>
                <a:path w="614045" h="47625">
                  <a:moveTo>
                    <a:pt x="507530" y="23609"/>
                  </a:moveTo>
                  <a:lnTo>
                    <a:pt x="495731" y="23609"/>
                  </a:lnTo>
                  <a:lnTo>
                    <a:pt x="495731" y="35407"/>
                  </a:lnTo>
                  <a:lnTo>
                    <a:pt x="507530" y="35407"/>
                  </a:lnTo>
                  <a:lnTo>
                    <a:pt x="507530" y="23609"/>
                  </a:lnTo>
                  <a:close/>
                </a:path>
                <a:path w="614045" h="47625">
                  <a:moveTo>
                    <a:pt x="507530" y="11798"/>
                  </a:moveTo>
                  <a:lnTo>
                    <a:pt x="495731" y="11798"/>
                  </a:lnTo>
                  <a:lnTo>
                    <a:pt x="483933" y="11798"/>
                  </a:lnTo>
                  <a:lnTo>
                    <a:pt x="483933" y="23596"/>
                  </a:lnTo>
                  <a:lnTo>
                    <a:pt x="495731" y="23596"/>
                  </a:lnTo>
                  <a:lnTo>
                    <a:pt x="507530" y="23596"/>
                  </a:lnTo>
                  <a:lnTo>
                    <a:pt x="507530" y="11798"/>
                  </a:lnTo>
                  <a:close/>
                </a:path>
                <a:path w="614045" h="47625">
                  <a:moveTo>
                    <a:pt x="578345" y="23609"/>
                  </a:moveTo>
                  <a:lnTo>
                    <a:pt x="566547" y="23609"/>
                  </a:lnTo>
                  <a:lnTo>
                    <a:pt x="554748" y="23609"/>
                  </a:lnTo>
                  <a:lnTo>
                    <a:pt x="554748" y="35407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78345" y="23609"/>
                  </a:lnTo>
                  <a:close/>
                </a:path>
                <a:path w="614045" h="47625">
                  <a:moveTo>
                    <a:pt x="601941" y="0"/>
                  </a:moveTo>
                  <a:lnTo>
                    <a:pt x="590143" y="0"/>
                  </a:lnTo>
                  <a:lnTo>
                    <a:pt x="578345" y="0"/>
                  </a:lnTo>
                  <a:lnTo>
                    <a:pt x="566547" y="0"/>
                  </a:lnTo>
                  <a:lnTo>
                    <a:pt x="566547" y="11798"/>
                  </a:lnTo>
                  <a:lnTo>
                    <a:pt x="554748" y="11798"/>
                  </a:ln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66547" y="23596"/>
                  </a:lnTo>
                  <a:lnTo>
                    <a:pt x="566547" y="11811"/>
                  </a:lnTo>
                  <a:lnTo>
                    <a:pt x="578345" y="11811"/>
                  </a:lnTo>
                  <a:lnTo>
                    <a:pt x="578345" y="23596"/>
                  </a:lnTo>
                  <a:lnTo>
                    <a:pt x="590143" y="23596"/>
                  </a:lnTo>
                  <a:lnTo>
                    <a:pt x="590143" y="11811"/>
                  </a:lnTo>
                  <a:lnTo>
                    <a:pt x="601941" y="11811"/>
                  </a:lnTo>
                  <a:lnTo>
                    <a:pt x="601941" y="0"/>
                  </a:lnTo>
                  <a:close/>
                </a:path>
                <a:path w="614045" h="47625">
                  <a:moveTo>
                    <a:pt x="613765" y="23609"/>
                  </a:moveTo>
                  <a:lnTo>
                    <a:pt x="601967" y="23609"/>
                  </a:lnTo>
                  <a:lnTo>
                    <a:pt x="601967" y="35407"/>
                  </a:lnTo>
                  <a:lnTo>
                    <a:pt x="613765" y="35407"/>
                  </a:lnTo>
                  <a:lnTo>
                    <a:pt x="613765" y="23609"/>
                  </a:lnTo>
                  <a:close/>
                </a:path>
                <a:path w="614045" h="47625">
                  <a:moveTo>
                    <a:pt x="613765" y="0"/>
                  </a:moveTo>
                  <a:lnTo>
                    <a:pt x="601967" y="0"/>
                  </a:lnTo>
                  <a:lnTo>
                    <a:pt x="601967" y="11811"/>
                  </a:lnTo>
                  <a:lnTo>
                    <a:pt x="613765" y="11811"/>
                  </a:lnTo>
                  <a:lnTo>
                    <a:pt x="61376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6418758" y="5338749"/>
              <a:ext cx="153670" cy="12065"/>
            </a:xfrm>
            <a:custGeom>
              <a:avLst/>
              <a:gdLst/>
              <a:ahLst/>
              <a:cxnLst/>
              <a:rect l="l" t="t" r="r" b="b"/>
              <a:pathLst>
                <a:path w="153670" h="12064">
                  <a:moveTo>
                    <a:pt x="11785" y="0"/>
                  </a:moveTo>
                  <a:lnTo>
                    <a:pt x="0" y="0"/>
                  </a:lnTo>
                  <a:lnTo>
                    <a:pt x="0" y="11798"/>
                  </a:lnTo>
                  <a:lnTo>
                    <a:pt x="11785" y="11798"/>
                  </a:lnTo>
                  <a:lnTo>
                    <a:pt x="11785" y="0"/>
                  </a:lnTo>
                  <a:close/>
                </a:path>
                <a:path w="153670" h="12064">
                  <a:moveTo>
                    <a:pt x="58991" y="0"/>
                  </a:moveTo>
                  <a:lnTo>
                    <a:pt x="47205" y="0"/>
                  </a:lnTo>
                  <a:lnTo>
                    <a:pt x="35407" y="0"/>
                  </a:lnTo>
                  <a:lnTo>
                    <a:pt x="35407" y="11798"/>
                  </a:lnTo>
                  <a:lnTo>
                    <a:pt x="47205" y="11798"/>
                  </a:lnTo>
                  <a:lnTo>
                    <a:pt x="58991" y="11798"/>
                  </a:lnTo>
                  <a:lnTo>
                    <a:pt x="58991" y="0"/>
                  </a:lnTo>
                  <a:close/>
                </a:path>
                <a:path w="153670" h="12064">
                  <a:moveTo>
                    <a:pt x="70802" y="0"/>
                  </a:moveTo>
                  <a:lnTo>
                    <a:pt x="59016" y="0"/>
                  </a:lnTo>
                  <a:lnTo>
                    <a:pt x="59016" y="11798"/>
                  </a:lnTo>
                  <a:lnTo>
                    <a:pt x="70802" y="11798"/>
                  </a:lnTo>
                  <a:lnTo>
                    <a:pt x="70802" y="0"/>
                  </a:lnTo>
                  <a:close/>
                </a:path>
                <a:path w="153670" h="12064">
                  <a:moveTo>
                    <a:pt x="94424" y="0"/>
                  </a:moveTo>
                  <a:lnTo>
                    <a:pt x="82626" y="0"/>
                  </a:lnTo>
                  <a:lnTo>
                    <a:pt x="82626" y="11798"/>
                  </a:lnTo>
                  <a:lnTo>
                    <a:pt x="94424" y="11798"/>
                  </a:lnTo>
                  <a:lnTo>
                    <a:pt x="94424" y="0"/>
                  </a:lnTo>
                  <a:close/>
                </a:path>
                <a:path w="153670" h="12064">
                  <a:moveTo>
                    <a:pt x="118021" y="0"/>
                  </a:moveTo>
                  <a:lnTo>
                    <a:pt x="106222" y="0"/>
                  </a:lnTo>
                  <a:lnTo>
                    <a:pt x="106222" y="11798"/>
                  </a:lnTo>
                  <a:lnTo>
                    <a:pt x="118021" y="11798"/>
                  </a:lnTo>
                  <a:lnTo>
                    <a:pt x="118021" y="0"/>
                  </a:lnTo>
                  <a:close/>
                </a:path>
                <a:path w="153670" h="12064">
                  <a:moveTo>
                    <a:pt x="153441" y="0"/>
                  </a:moveTo>
                  <a:lnTo>
                    <a:pt x="141643" y="0"/>
                  </a:lnTo>
                  <a:lnTo>
                    <a:pt x="141643" y="11798"/>
                  </a:lnTo>
                  <a:lnTo>
                    <a:pt x="153441" y="11798"/>
                  </a:lnTo>
                  <a:lnTo>
                    <a:pt x="15344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3" name="object 43"/>
          <p:cNvSpPr txBox="1"/>
          <p:nvPr/>
        </p:nvSpPr>
        <p:spPr>
          <a:xfrm>
            <a:off x="5898515" y="5380773"/>
            <a:ext cx="1005840" cy="4851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50" b="1" dirty="0">
                <a:latin typeface="Raleway"/>
                <a:cs typeface="Raleway"/>
              </a:rPr>
              <a:t>Product</a:t>
            </a:r>
            <a:r>
              <a:rPr sz="750" b="1" spc="-10" dirty="0">
                <a:latin typeface="Raleway"/>
                <a:cs typeface="Raleway"/>
              </a:rPr>
              <a:t> </a:t>
            </a:r>
            <a:r>
              <a:rPr sz="750" b="1" dirty="0">
                <a:latin typeface="Raleway"/>
                <a:cs typeface="Raleway"/>
              </a:rPr>
              <a:t>Height:</a:t>
            </a:r>
            <a:r>
              <a:rPr sz="750" b="1" spc="-5" dirty="0">
                <a:latin typeface="Raleway"/>
                <a:cs typeface="Raleway"/>
              </a:rPr>
              <a:t> </a:t>
            </a:r>
            <a:r>
              <a:rPr sz="750" spc="-25" dirty="0">
                <a:latin typeface="Raleway"/>
                <a:cs typeface="Raleway"/>
              </a:rPr>
              <a:t>25</a:t>
            </a:r>
            <a:endParaRPr sz="75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z="750" b="1" dirty="0">
                <a:latin typeface="Raleway"/>
                <a:cs typeface="Raleway"/>
              </a:rPr>
              <a:t>Product Depth: </a:t>
            </a:r>
            <a:r>
              <a:rPr sz="750" spc="-10" dirty="0">
                <a:latin typeface="Raleway"/>
                <a:cs typeface="Raleway"/>
              </a:rPr>
              <a:t>16.92</a:t>
            </a:r>
            <a:endParaRPr sz="75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z="750" b="1" dirty="0">
                <a:latin typeface="Raleway"/>
                <a:cs typeface="Raleway"/>
              </a:rPr>
              <a:t>Product</a:t>
            </a:r>
            <a:r>
              <a:rPr sz="750" b="1" spc="-10" dirty="0">
                <a:latin typeface="Raleway"/>
                <a:cs typeface="Raleway"/>
              </a:rPr>
              <a:t> </a:t>
            </a:r>
            <a:r>
              <a:rPr sz="750" b="1" dirty="0">
                <a:latin typeface="Raleway"/>
                <a:cs typeface="Raleway"/>
              </a:rPr>
              <a:t>Length: </a:t>
            </a:r>
            <a:r>
              <a:rPr sz="750" spc="-10" dirty="0">
                <a:latin typeface="Raleway"/>
                <a:cs typeface="Raleway"/>
              </a:rPr>
              <a:t>16.92</a:t>
            </a:r>
            <a:endParaRPr sz="75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z="750" b="1" dirty="0">
                <a:latin typeface="Raleway"/>
                <a:cs typeface="Raleway"/>
              </a:rPr>
              <a:t>Cubes: </a:t>
            </a:r>
            <a:r>
              <a:rPr sz="750" spc="-20" dirty="0">
                <a:latin typeface="Raleway"/>
                <a:cs typeface="Raleway"/>
              </a:rPr>
              <a:t>2.97</a:t>
            </a:r>
            <a:endParaRPr sz="750">
              <a:latin typeface="Raleway"/>
              <a:cs typeface="Raleway"/>
            </a:endParaRPr>
          </a:p>
        </p:txBody>
      </p:sp>
      <p:sp>
        <p:nvSpPr>
          <p:cNvPr id="44" name="object 44"/>
          <p:cNvSpPr txBox="1"/>
          <p:nvPr/>
        </p:nvSpPr>
        <p:spPr>
          <a:xfrm>
            <a:off x="4793906" y="7521740"/>
            <a:ext cx="471170" cy="160020"/>
          </a:xfrm>
          <a:prstGeom prst="rect">
            <a:avLst/>
          </a:prstGeom>
        </p:spPr>
        <p:txBody>
          <a:bodyPr vert="horz" wrap="square" lIns="0" tIns="571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45"/>
              </a:spcBef>
            </a:pPr>
            <a:r>
              <a:rPr sz="900" dirty="0">
                <a:solidFill>
                  <a:srgbClr val="FFFFFF"/>
                </a:solidFill>
                <a:latin typeface="Raleway"/>
                <a:cs typeface="Raleway"/>
              </a:rPr>
              <a:t>Page: </a:t>
            </a:r>
            <a:r>
              <a:rPr sz="900" spc="-25" dirty="0">
                <a:solidFill>
                  <a:srgbClr val="FFFFFF"/>
                </a:solidFill>
                <a:latin typeface="Raleway"/>
                <a:cs typeface="Raleway"/>
              </a:rPr>
              <a:t>34</a:t>
            </a:r>
            <a:endParaRPr sz="900">
              <a:latin typeface="Raleway"/>
              <a:cs typeface="Raleway"/>
            </a:endParaRPr>
          </a:p>
        </p:txBody>
      </p:sp>
      <p:graphicFrame>
        <p:nvGraphicFramePr>
          <p:cNvPr id="2" name="Object 1">
            <a:extLst>
              <a:ext uri="{FF2B5EF4-FFF2-40B4-BE49-F238E27FC236}">
                <a16:creationId xmlns:a16="http://schemas.microsoft.com/office/drawing/2014/main" id="{42F636E0-3B0D-D1E9-7F89-0041F3A9FA11}"/>
              </a:ext>
            </a:extLst>
          </p:cNvPr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2441343580"/>
              </p:ext>
            </p:extLst>
          </p:nvPr>
        </p:nvGraphicFramePr>
        <p:xfrm>
          <a:off x="571500" y="6088658"/>
          <a:ext cx="8039100" cy="6096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Worksheet" r:id="rId4" imgW="8039100" imgH="609600" progId="Excel.Sheet.12">
                  <p:embed/>
                </p:oleObj>
              </mc:Choice>
              <mc:Fallback>
                <p:oleObj name="Worksheet" r:id="rId4" imgW="8039100" imgH="609600" progId="Excel.Sheet.12">
                  <p:embed/>
                  <p:pic>
                    <p:nvPicPr>
                      <p:cNvPr id="2" name="Object 1">
                        <a:extLst>
                          <a:ext uri="{FF2B5EF4-FFF2-40B4-BE49-F238E27FC236}">
                            <a16:creationId xmlns:a16="http://schemas.microsoft.com/office/drawing/2014/main" id="{42F636E0-3B0D-D1E9-7F89-0041F3A9FA11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571500" y="6088658"/>
                        <a:ext cx="8039100" cy="609600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3" name="Picture 2" descr="A picture containing logo&#10;&#10;Description automatically generated">
            <a:extLst>
              <a:ext uri="{FF2B5EF4-FFF2-40B4-BE49-F238E27FC236}">
                <a16:creationId xmlns:a16="http://schemas.microsoft.com/office/drawing/2014/main" id="{752F35E2-E533-6787-19B0-9053DAC07E10}"/>
              </a:ext>
            </a:extLst>
          </p:cNvPr>
          <p:cNvPicPr>
            <a:picLocks noChangeAspect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6732"/>
          <a:stretch/>
        </p:blipFill>
        <p:spPr>
          <a:xfrm>
            <a:off x="8610600" y="6449545"/>
            <a:ext cx="1293202" cy="1232368"/>
          </a:xfrm>
          <a:prstGeom prst="rect">
            <a:avLst/>
          </a:prstGeom>
        </p:spPr>
      </p:pic>
      <p:sp>
        <p:nvSpPr>
          <p:cNvPr id="4" name="Rectangle 3">
            <a:extLst>
              <a:ext uri="{FF2B5EF4-FFF2-40B4-BE49-F238E27FC236}">
                <a16:creationId xmlns:a16="http://schemas.microsoft.com/office/drawing/2014/main" id="{9509748B-D3E2-AC89-5228-547BDEA24F00}"/>
              </a:ext>
            </a:extLst>
          </p:cNvPr>
          <p:cNvSpPr/>
          <p:nvPr/>
        </p:nvSpPr>
        <p:spPr>
          <a:xfrm>
            <a:off x="7505892" y="5865913"/>
            <a:ext cx="1104707" cy="915887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89233511"/>
      </p:ext>
    </p:extLst>
  </p:cSld>
  <p:clrMapOvr>
    <a:masterClrMapping/>
  </p:clrMapOvr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object 5">
            <a:hlinkClick r:id="rId2"/>
          </p:cNvPr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1602105" y="767626"/>
            <a:ext cx="4160520" cy="4389120"/>
          </a:xfrm>
          <a:prstGeom prst="rect">
            <a:avLst/>
          </a:prstGeom>
        </p:spPr>
      </p:pic>
      <p:sp>
        <p:nvSpPr>
          <p:cNvPr id="6" name="object 6"/>
          <p:cNvSpPr/>
          <p:nvPr/>
        </p:nvSpPr>
        <p:spPr>
          <a:xfrm>
            <a:off x="6176645" y="223079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6176645" y="234509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6176645" y="268799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6176645" y="280229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6176645" y="291659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6176645" y="314519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6176645" y="325949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6176645" y="337379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6176645" y="348809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6176645" y="360239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6176645" y="371669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 txBox="1"/>
          <p:nvPr/>
        </p:nvSpPr>
        <p:spPr>
          <a:xfrm>
            <a:off x="5911215" y="877672"/>
            <a:ext cx="3152140" cy="302641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spc="95" dirty="0">
                <a:latin typeface="Arial"/>
                <a:cs typeface="Arial"/>
              </a:rPr>
              <a:t>HANK</a:t>
            </a:r>
            <a:r>
              <a:rPr sz="1200" b="1" spc="190" dirty="0">
                <a:latin typeface="Arial"/>
                <a:cs typeface="Arial"/>
              </a:rPr>
              <a:t> </a:t>
            </a:r>
            <a:r>
              <a:rPr sz="1200" b="1" spc="125" dirty="0">
                <a:latin typeface="Arial"/>
                <a:cs typeface="Arial"/>
              </a:rPr>
              <a:t>30"</a:t>
            </a:r>
            <a:r>
              <a:rPr sz="1200" b="1" spc="19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BACKLESS</a:t>
            </a:r>
            <a:r>
              <a:rPr sz="1200" b="1" spc="19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BAR</a:t>
            </a:r>
            <a:r>
              <a:rPr sz="1200" b="1" spc="190" dirty="0">
                <a:latin typeface="Arial"/>
                <a:cs typeface="Arial"/>
              </a:rPr>
              <a:t> </a:t>
            </a:r>
            <a:r>
              <a:rPr sz="1200" b="1" spc="50" dirty="0">
                <a:latin typeface="Arial"/>
                <a:cs typeface="Arial"/>
              </a:rPr>
              <a:t>STOOL</a:t>
            </a:r>
            <a:endParaRPr sz="1200" dirty="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790"/>
              </a:spcBef>
            </a:pPr>
            <a:r>
              <a:rPr sz="750" b="1" dirty="0">
                <a:latin typeface="Raleway"/>
                <a:cs typeface="Raleway"/>
              </a:rPr>
              <a:t>SKU:</a:t>
            </a:r>
            <a:r>
              <a:rPr sz="750" b="1" spc="10" dirty="0">
                <a:latin typeface="Raleway"/>
                <a:cs typeface="Raleway"/>
              </a:rPr>
              <a:t> </a:t>
            </a:r>
            <a:r>
              <a:rPr sz="750" spc="-10" dirty="0">
                <a:latin typeface="Raleway"/>
                <a:cs typeface="Raleway"/>
              </a:rPr>
              <a:t>HNK600BS</a:t>
            </a:r>
            <a:endParaRPr sz="750" dirty="0">
              <a:latin typeface="Raleway"/>
              <a:cs typeface="Raleway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700" dirty="0">
              <a:latin typeface="Raleway"/>
              <a:cs typeface="Raleway"/>
            </a:endParaRPr>
          </a:p>
          <a:p>
            <a:pPr marL="12700" marR="5080">
              <a:lnSpc>
                <a:spcPct val="100000"/>
              </a:lnSpc>
              <a:spcBef>
                <a:spcPts val="5"/>
              </a:spcBef>
            </a:pPr>
            <a:r>
              <a:rPr sz="750" dirty="0">
                <a:latin typeface="Raleway"/>
                <a:cs typeface="Raleway"/>
              </a:rPr>
              <a:t>Sleek style in a compact design is the hallmark of this Backless </a:t>
            </a:r>
            <a:r>
              <a:rPr sz="750" spc="-25" dirty="0">
                <a:latin typeface="Raleway"/>
                <a:cs typeface="Raleway"/>
              </a:rPr>
              <a:t>Bar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Stool that fits 42-Inch high counters. An upholstered granite </a:t>
            </a:r>
            <a:r>
              <a:rPr sz="750" spc="-10" dirty="0">
                <a:latin typeface="Raleway"/>
                <a:cs typeface="Raleway"/>
              </a:rPr>
              <a:t>leatherette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seat ensures a comfortable seat while details like nickel nailhead </a:t>
            </a:r>
            <a:r>
              <a:rPr sz="750" spc="-25" dirty="0">
                <a:latin typeface="Raleway"/>
                <a:cs typeface="Raleway"/>
              </a:rPr>
              <a:t>and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box seat construction make sure the stool stands out! A great </a:t>
            </a:r>
            <a:r>
              <a:rPr sz="750" spc="-10" dirty="0">
                <a:latin typeface="Raleway"/>
                <a:cs typeface="Raleway"/>
              </a:rPr>
              <a:t>addition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to industrial, farmhouse or transitional interiors, the fully welded </a:t>
            </a:r>
            <a:r>
              <a:rPr sz="750" spc="-10" dirty="0">
                <a:latin typeface="Raleway"/>
                <a:cs typeface="Raleway"/>
              </a:rPr>
              <a:t>steel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frame makes for a sturdy, durable stool that requires no </a:t>
            </a:r>
            <a:r>
              <a:rPr sz="750" spc="-10" dirty="0">
                <a:latin typeface="Raleway"/>
                <a:cs typeface="Raleway"/>
              </a:rPr>
              <a:t>assembly.</a:t>
            </a:r>
            <a:endParaRPr sz="750" dirty="0">
              <a:latin typeface="Raleway"/>
              <a:cs typeface="Raleway"/>
            </a:endParaRPr>
          </a:p>
          <a:p>
            <a:pPr marL="393700">
              <a:lnSpc>
                <a:spcPct val="100000"/>
              </a:lnSpc>
              <a:spcBef>
                <a:spcPts val="750"/>
              </a:spcBef>
            </a:pPr>
            <a:r>
              <a:rPr sz="750" dirty="0">
                <a:latin typeface="Raleway"/>
                <a:cs typeface="Raleway"/>
              </a:rPr>
              <a:t>Commercial grade strength in a Backless Bar </a:t>
            </a:r>
            <a:r>
              <a:rPr sz="750" spc="-10" dirty="0">
                <a:latin typeface="Raleway"/>
                <a:cs typeface="Raleway"/>
              </a:rPr>
              <a:t>Stool</a:t>
            </a:r>
            <a:endParaRPr sz="750" dirty="0">
              <a:latin typeface="Raleway"/>
              <a:cs typeface="Raleway"/>
            </a:endParaRPr>
          </a:p>
          <a:p>
            <a:pPr marL="393700" marR="131445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Heavy duty cold-rolled steel frame provides a strong </a:t>
            </a:r>
            <a:r>
              <a:rPr sz="750" spc="-10" dirty="0">
                <a:latin typeface="Raleway"/>
                <a:cs typeface="Raleway"/>
              </a:rPr>
              <a:t>frame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with a 275 lb. weight capacity that is light enough to </a:t>
            </a:r>
            <a:r>
              <a:rPr sz="750" spc="-20" dirty="0">
                <a:latin typeface="Raleway"/>
                <a:cs typeface="Raleway"/>
              </a:rPr>
              <a:t>move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spc="-10" dirty="0">
                <a:latin typeface="Raleway"/>
                <a:cs typeface="Raleway"/>
              </a:rPr>
              <a:t>easily</a:t>
            </a:r>
            <a:endParaRPr sz="750" dirty="0">
              <a:latin typeface="Raleway"/>
              <a:cs typeface="Raleway"/>
            </a:endParaRPr>
          </a:p>
          <a:p>
            <a:pPr marL="39370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Fire retardant foam </a:t>
            </a:r>
            <a:r>
              <a:rPr sz="750" spc="-10" dirty="0">
                <a:latin typeface="Raleway"/>
                <a:cs typeface="Raleway"/>
              </a:rPr>
              <a:t>cushion</a:t>
            </a:r>
            <a:endParaRPr sz="750" dirty="0">
              <a:latin typeface="Raleway"/>
              <a:cs typeface="Raleway"/>
            </a:endParaRPr>
          </a:p>
          <a:p>
            <a:pPr marL="39370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Scratch resistant powder-coated metal </a:t>
            </a:r>
            <a:r>
              <a:rPr sz="750" spc="-10" dirty="0">
                <a:latin typeface="Raleway"/>
                <a:cs typeface="Raleway"/>
              </a:rPr>
              <a:t>finish</a:t>
            </a:r>
            <a:endParaRPr sz="750" dirty="0">
              <a:latin typeface="Raleway"/>
              <a:cs typeface="Raleway"/>
            </a:endParaRPr>
          </a:p>
          <a:p>
            <a:pPr marL="393700" marR="197485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Fully welded metal frame with no assembly required. </a:t>
            </a:r>
            <a:r>
              <a:rPr sz="750" spc="-20" dirty="0">
                <a:latin typeface="Raleway"/>
                <a:cs typeface="Raleway"/>
              </a:rPr>
              <a:t>Just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unbox the stool and set-up your </a:t>
            </a:r>
            <a:r>
              <a:rPr sz="750" spc="-10" dirty="0">
                <a:latin typeface="Raleway"/>
                <a:cs typeface="Raleway"/>
              </a:rPr>
              <a:t>space!</a:t>
            </a:r>
            <a:endParaRPr sz="750" dirty="0">
              <a:latin typeface="Raleway"/>
              <a:cs typeface="Raleway"/>
            </a:endParaRPr>
          </a:p>
          <a:p>
            <a:pPr marL="39370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Nylon floor </a:t>
            </a:r>
            <a:r>
              <a:rPr sz="750" spc="-10" dirty="0">
                <a:latin typeface="Raleway"/>
                <a:cs typeface="Raleway"/>
              </a:rPr>
              <a:t>protectors</a:t>
            </a:r>
            <a:endParaRPr sz="750" dirty="0">
              <a:latin typeface="Raleway"/>
              <a:cs typeface="Raleway"/>
            </a:endParaRPr>
          </a:p>
          <a:p>
            <a:pPr marL="393700" marR="309245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Metal footrest adds strength and comfort to the </a:t>
            </a:r>
            <a:r>
              <a:rPr sz="750" spc="-10" dirty="0">
                <a:latin typeface="Raleway"/>
                <a:cs typeface="Raleway"/>
              </a:rPr>
              <a:t>frame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Upholstered seat makes for a more comfortable </a:t>
            </a:r>
            <a:r>
              <a:rPr sz="750" spc="-20" dirty="0">
                <a:latin typeface="Raleway"/>
                <a:cs typeface="Raleway"/>
              </a:rPr>
              <a:t>seat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30 seat height Counter Stool fits 42 high counters </a:t>
            </a:r>
            <a:r>
              <a:rPr sz="750" spc="-10" dirty="0">
                <a:latin typeface="Raleway"/>
                <a:cs typeface="Raleway"/>
              </a:rPr>
              <a:t>easily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Gunmetal finished steel </a:t>
            </a:r>
            <a:r>
              <a:rPr sz="750" spc="-20" dirty="0">
                <a:latin typeface="Raleway"/>
                <a:cs typeface="Raleway"/>
              </a:rPr>
              <a:t>base</a:t>
            </a:r>
            <a:endParaRPr sz="750" dirty="0">
              <a:latin typeface="Raleway"/>
              <a:cs typeface="Raleway"/>
            </a:endParaRPr>
          </a:p>
          <a:p>
            <a:pPr marL="393700" marR="121285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Granite leatherette cover replicates the look and feel of </a:t>
            </a:r>
            <a:r>
              <a:rPr sz="750" spc="-20" dirty="0">
                <a:latin typeface="Raleway"/>
                <a:cs typeface="Raleway"/>
              </a:rPr>
              <a:t>real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leather with a more easy-care </a:t>
            </a:r>
            <a:r>
              <a:rPr sz="750" spc="-10" dirty="0">
                <a:latin typeface="Raleway"/>
                <a:cs typeface="Raleway"/>
              </a:rPr>
              <a:t>fabric</a:t>
            </a:r>
            <a:endParaRPr sz="750" dirty="0">
              <a:latin typeface="Raleway"/>
              <a:cs typeface="Raleway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5891301" y="4206849"/>
            <a:ext cx="862330" cy="377091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50" u="sng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2"/>
              </a:rPr>
              <a:t>Read </a:t>
            </a:r>
            <a:r>
              <a:rPr sz="750" u="sng" spc="-20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2"/>
              </a:rPr>
              <a:t>More</a:t>
            </a:r>
            <a:endParaRPr sz="750" dirty="0">
              <a:latin typeface="Raleway"/>
              <a:cs typeface="Raleway"/>
            </a:endParaRPr>
          </a:p>
          <a:p>
            <a:pPr marL="12700" marR="5080">
              <a:lnSpc>
                <a:spcPct val="98200"/>
              </a:lnSpc>
              <a:spcBef>
                <a:spcPts val="15"/>
              </a:spcBef>
            </a:pPr>
            <a:r>
              <a:rPr sz="750" b="1" dirty="0">
                <a:latin typeface="Raleway"/>
                <a:cs typeface="Raleway"/>
              </a:rPr>
              <a:t>Price:</a:t>
            </a:r>
            <a:r>
              <a:rPr sz="750" b="1" spc="10" dirty="0">
                <a:latin typeface="Raleway"/>
                <a:cs typeface="Raleway"/>
              </a:rPr>
              <a:t> </a:t>
            </a:r>
            <a:r>
              <a:rPr sz="750" spc="-10" dirty="0">
                <a:latin typeface="Raleway"/>
                <a:cs typeface="Raleway"/>
              </a:rPr>
              <a:t>$39.00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900" spc="-10" dirty="0">
                <a:latin typeface="Raleway"/>
                <a:cs typeface="Raleway"/>
              </a:rPr>
              <a:t>Weight</a:t>
            </a:r>
            <a:endParaRPr sz="900" dirty="0">
              <a:latin typeface="Raleway"/>
              <a:cs typeface="Raleway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7473759" y="4545939"/>
            <a:ext cx="321945" cy="1625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900" dirty="0">
                <a:latin typeface="Raleway"/>
                <a:cs typeface="Raleway"/>
              </a:rPr>
              <a:t>13 </a:t>
            </a:r>
            <a:r>
              <a:rPr sz="900" spc="-25" dirty="0">
                <a:latin typeface="Raleway"/>
                <a:cs typeface="Raleway"/>
              </a:rPr>
              <a:t>lbs</a:t>
            </a:r>
            <a:endParaRPr sz="900">
              <a:latin typeface="Raleway"/>
              <a:cs typeface="Raleway"/>
            </a:endParaRPr>
          </a:p>
        </p:txBody>
      </p:sp>
      <p:grpSp>
        <p:nvGrpSpPr>
          <p:cNvPr id="20" name="object 20"/>
          <p:cNvGrpSpPr/>
          <p:nvPr/>
        </p:nvGrpSpPr>
        <p:grpSpPr>
          <a:xfrm>
            <a:off x="5907614" y="4739900"/>
            <a:ext cx="727710" cy="727710"/>
            <a:chOff x="5907614" y="4739900"/>
            <a:chExt cx="727710" cy="727710"/>
          </a:xfrm>
        </p:grpSpPr>
        <p:sp>
          <p:nvSpPr>
            <p:cNvPr id="21" name="object 21"/>
            <p:cNvSpPr/>
            <p:nvPr/>
          </p:nvSpPr>
          <p:spPr>
            <a:xfrm>
              <a:off x="5911215" y="4743500"/>
              <a:ext cx="720090" cy="720090"/>
            </a:xfrm>
            <a:custGeom>
              <a:avLst/>
              <a:gdLst/>
              <a:ahLst/>
              <a:cxnLst/>
              <a:rect l="l" t="t" r="r" b="b"/>
              <a:pathLst>
                <a:path w="720090" h="720089">
                  <a:moveTo>
                    <a:pt x="0" y="0"/>
                  </a:moveTo>
                  <a:lnTo>
                    <a:pt x="720001" y="0"/>
                  </a:lnTo>
                  <a:lnTo>
                    <a:pt x="720001" y="720001"/>
                  </a:lnTo>
                  <a:lnTo>
                    <a:pt x="0" y="720001"/>
                  </a:lnTo>
                  <a:lnTo>
                    <a:pt x="0" y="0"/>
                  </a:lnTo>
                  <a:close/>
                </a:path>
              </a:pathLst>
            </a:custGeom>
            <a:ln w="72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5961735" y="4794021"/>
              <a:ext cx="619125" cy="38100"/>
            </a:xfrm>
            <a:custGeom>
              <a:avLst/>
              <a:gdLst/>
              <a:ahLst/>
              <a:cxnLst/>
              <a:rect l="l" t="t" r="r" b="b"/>
              <a:pathLst>
                <a:path w="619125" h="38100">
                  <a:moveTo>
                    <a:pt x="63169" y="25273"/>
                  </a:moveTo>
                  <a:lnTo>
                    <a:pt x="50533" y="25273"/>
                  </a:lnTo>
                  <a:lnTo>
                    <a:pt x="37909" y="25273"/>
                  </a:lnTo>
                  <a:lnTo>
                    <a:pt x="25273" y="25273"/>
                  </a:lnTo>
                  <a:lnTo>
                    <a:pt x="25273" y="37909"/>
                  </a:lnTo>
                  <a:lnTo>
                    <a:pt x="37896" y="37909"/>
                  </a:lnTo>
                  <a:lnTo>
                    <a:pt x="50533" y="37909"/>
                  </a:lnTo>
                  <a:lnTo>
                    <a:pt x="63169" y="37909"/>
                  </a:lnTo>
                  <a:lnTo>
                    <a:pt x="63169" y="25273"/>
                  </a:lnTo>
                  <a:close/>
                </a:path>
                <a:path w="619125" h="38100">
                  <a:moveTo>
                    <a:pt x="88430" y="0"/>
                  </a:moveTo>
                  <a:lnTo>
                    <a:pt x="88430" y="0"/>
                  </a:lnTo>
                  <a:lnTo>
                    <a:pt x="0" y="0"/>
                  </a:lnTo>
                  <a:lnTo>
                    <a:pt x="0" y="12636"/>
                  </a:lnTo>
                  <a:lnTo>
                    <a:pt x="0" y="25273"/>
                  </a:lnTo>
                  <a:lnTo>
                    <a:pt x="0" y="37909"/>
                  </a:lnTo>
                  <a:lnTo>
                    <a:pt x="12636" y="37909"/>
                  </a:lnTo>
                  <a:lnTo>
                    <a:pt x="12636" y="25273"/>
                  </a:lnTo>
                  <a:lnTo>
                    <a:pt x="12636" y="12636"/>
                  </a:lnTo>
                  <a:lnTo>
                    <a:pt x="25273" y="12636"/>
                  </a:lnTo>
                  <a:lnTo>
                    <a:pt x="75793" y="12636"/>
                  </a:lnTo>
                  <a:lnTo>
                    <a:pt x="75793" y="25273"/>
                  </a:lnTo>
                  <a:lnTo>
                    <a:pt x="75793" y="37909"/>
                  </a:lnTo>
                  <a:lnTo>
                    <a:pt x="88430" y="37909"/>
                  </a:lnTo>
                  <a:lnTo>
                    <a:pt x="88430" y="25273"/>
                  </a:lnTo>
                  <a:lnTo>
                    <a:pt x="88430" y="12636"/>
                  </a:lnTo>
                  <a:lnTo>
                    <a:pt x="88430" y="0"/>
                  </a:lnTo>
                  <a:close/>
                </a:path>
                <a:path w="619125" h="38100">
                  <a:moveTo>
                    <a:pt x="113690" y="0"/>
                  </a:moveTo>
                  <a:lnTo>
                    <a:pt x="101053" y="0"/>
                  </a:lnTo>
                  <a:lnTo>
                    <a:pt x="101053" y="12636"/>
                  </a:lnTo>
                  <a:lnTo>
                    <a:pt x="101053" y="25273"/>
                  </a:lnTo>
                  <a:lnTo>
                    <a:pt x="113690" y="25273"/>
                  </a:lnTo>
                  <a:lnTo>
                    <a:pt x="113690" y="12636"/>
                  </a:lnTo>
                  <a:lnTo>
                    <a:pt x="113690" y="0"/>
                  </a:lnTo>
                  <a:close/>
                </a:path>
                <a:path w="619125" h="38100">
                  <a:moveTo>
                    <a:pt x="164223" y="0"/>
                  </a:moveTo>
                  <a:lnTo>
                    <a:pt x="151587" y="0"/>
                  </a:lnTo>
                  <a:lnTo>
                    <a:pt x="138950" y="0"/>
                  </a:lnTo>
                  <a:lnTo>
                    <a:pt x="138950" y="12636"/>
                  </a:lnTo>
                  <a:lnTo>
                    <a:pt x="126326" y="12636"/>
                  </a:lnTo>
                  <a:lnTo>
                    <a:pt x="126326" y="25273"/>
                  </a:lnTo>
                  <a:lnTo>
                    <a:pt x="126326" y="37909"/>
                  </a:lnTo>
                  <a:lnTo>
                    <a:pt x="138950" y="37909"/>
                  </a:lnTo>
                  <a:lnTo>
                    <a:pt x="151587" y="37909"/>
                  </a:lnTo>
                  <a:lnTo>
                    <a:pt x="151587" y="25273"/>
                  </a:lnTo>
                  <a:lnTo>
                    <a:pt x="138963" y="25273"/>
                  </a:lnTo>
                  <a:lnTo>
                    <a:pt x="138963" y="12636"/>
                  </a:lnTo>
                  <a:lnTo>
                    <a:pt x="151587" y="12636"/>
                  </a:lnTo>
                  <a:lnTo>
                    <a:pt x="151587" y="25273"/>
                  </a:lnTo>
                  <a:lnTo>
                    <a:pt x="164223" y="25273"/>
                  </a:lnTo>
                  <a:lnTo>
                    <a:pt x="164223" y="12636"/>
                  </a:lnTo>
                  <a:lnTo>
                    <a:pt x="164223" y="0"/>
                  </a:lnTo>
                  <a:close/>
                </a:path>
                <a:path w="619125" h="38100">
                  <a:moveTo>
                    <a:pt x="189484" y="0"/>
                  </a:moveTo>
                  <a:lnTo>
                    <a:pt x="176847" y="0"/>
                  </a:lnTo>
                  <a:lnTo>
                    <a:pt x="176847" y="12636"/>
                  </a:lnTo>
                  <a:lnTo>
                    <a:pt x="189484" y="12636"/>
                  </a:lnTo>
                  <a:lnTo>
                    <a:pt x="189484" y="0"/>
                  </a:lnTo>
                  <a:close/>
                </a:path>
                <a:path w="619125" h="38100">
                  <a:moveTo>
                    <a:pt x="214744" y="12636"/>
                  </a:moveTo>
                  <a:lnTo>
                    <a:pt x="202107" y="12636"/>
                  </a:lnTo>
                  <a:lnTo>
                    <a:pt x="202107" y="25273"/>
                  </a:lnTo>
                  <a:lnTo>
                    <a:pt x="202107" y="37909"/>
                  </a:lnTo>
                  <a:lnTo>
                    <a:pt x="214744" y="37909"/>
                  </a:lnTo>
                  <a:lnTo>
                    <a:pt x="214744" y="25273"/>
                  </a:lnTo>
                  <a:lnTo>
                    <a:pt x="214744" y="12636"/>
                  </a:lnTo>
                  <a:close/>
                </a:path>
                <a:path w="619125" h="38100">
                  <a:moveTo>
                    <a:pt x="227380" y="0"/>
                  </a:moveTo>
                  <a:lnTo>
                    <a:pt x="214744" y="0"/>
                  </a:lnTo>
                  <a:lnTo>
                    <a:pt x="214744" y="12636"/>
                  </a:lnTo>
                  <a:lnTo>
                    <a:pt x="227380" y="12636"/>
                  </a:lnTo>
                  <a:lnTo>
                    <a:pt x="227380" y="0"/>
                  </a:lnTo>
                  <a:close/>
                </a:path>
                <a:path w="619125" h="38100">
                  <a:moveTo>
                    <a:pt x="265277" y="0"/>
                  </a:moveTo>
                  <a:lnTo>
                    <a:pt x="252641" y="0"/>
                  </a:lnTo>
                  <a:lnTo>
                    <a:pt x="252641" y="12636"/>
                  </a:lnTo>
                  <a:lnTo>
                    <a:pt x="265277" y="12636"/>
                  </a:lnTo>
                  <a:lnTo>
                    <a:pt x="265277" y="0"/>
                  </a:lnTo>
                  <a:close/>
                </a:path>
                <a:path w="619125" h="38100">
                  <a:moveTo>
                    <a:pt x="315798" y="12636"/>
                  </a:moveTo>
                  <a:lnTo>
                    <a:pt x="303174" y="12636"/>
                  </a:lnTo>
                  <a:lnTo>
                    <a:pt x="303174" y="0"/>
                  </a:lnTo>
                  <a:lnTo>
                    <a:pt x="290537" y="0"/>
                  </a:lnTo>
                  <a:lnTo>
                    <a:pt x="290537" y="12636"/>
                  </a:lnTo>
                  <a:lnTo>
                    <a:pt x="303161" y="12636"/>
                  </a:lnTo>
                  <a:lnTo>
                    <a:pt x="303161" y="25273"/>
                  </a:lnTo>
                  <a:lnTo>
                    <a:pt x="290537" y="25273"/>
                  </a:lnTo>
                  <a:lnTo>
                    <a:pt x="290537" y="12636"/>
                  </a:lnTo>
                  <a:lnTo>
                    <a:pt x="277901" y="12636"/>
                  </a:lnTo>
                  <a:lnTo>
                    <a:pt x="277901" y="25273"/>
                  </a:lnTo>
                  <a:lnTo>
                    <a:pt x="265277" y="25273"/>
                  </a:lnTo>
                  <a:lnTo>
                    <a:pt x="252641" y="25273"/>
                  </a:lnTo>
                  <a:lnTo>
                    <a:pt x="240004" y="25273"/>
                  </a:lnTo>
                  <a:lnTo>
                    <a:pt x="240004" y="37909"/>
                  </a:lnTo>
                  <a:lnTo>
                    <a:pt x="303174" y="37909"/>
                  </a:lnTo>
                  <a:lnTo>
                    <a:pt x="303174" y="25273"/>
                  </a:lnTo>
                  <a:lnTo>
                    <a:pt x="315798" y="25273"/>
                  </a:lnTo>
                  <a:lnTo>
                    <a:pt x="315798" y="12636"/>
                  </a:lnTo>
                  <a:close/>
                </a:path>
                <a:path w="619125" h="38100">
                  <a:moveTo>
                    <a:pt x="341058" y="12636"/>
                  </a:moveTo>
                  <a:lnTo>
                    <a:pt x="328434" y="12636"/>
                  </a:lnTo>
                  <a:lnTo>
                    <a:pt x="328434" y="0"/>
                  </a:lnTo>
                  <a:lnTo>
                    <a:pt x="315798" y="0"/>
                  </a:lnTo>
                  <a:lnTo>
                    <a:pt x="315798" y="12636"/>
                  </a:lnTo>
                  <a:lnTo>
                    <a:pt x="328422" y="12636"/>
                  </a:lnTo>
                  <a:lnTo>
                    <a:pt x="328422" y="25273"/>
                  </a:lnTo>
                  <a:lnTo>
                    <a:pt x="341058" y="25273"/>
                  </a:lnTo>
                  <a:lnTo>
                    <a:pt x="341058" y="12636"/>
                  </a:lnTo>
                  <a:close/>
                </a:path>
                <a:path w="619125" h="38100">
                  <a:moveTo>
                    <a:pt x="353695" y="25273"/>
                  </a:moveTo>
                  <a:lnTo>
                    <a:pt x="341058" y="25273"/>
                  </a:lnTo>
                  <a:lnTo>
                    <a:pt x="341058" y="37909"/>
                  </a:lnTo>
                  <a:lnTo>
                    <a:pt x="353695" y="37909"/>
                  </a:lnTo>
                  <a:lnTo>
                    <a:pt x="353695" y="25273"/>
                  </a:lnTo>
                  <a:close/>
                </a:path>
                <a:path w="619125" h="38100">
                  <a:moveTo>
                    <a:pt x="442112" y="12636"/>
                  </a:moveTo>
                  <a:lnTo>
                    <a:pt x="429488" y="12636"/>
                  </a:lnTo>
                  <a:lnTo>
                    <a:pt x="429488" y="0"/>
                  </a:lnTo>
                  <a:lnTo>
                    <a:pt x="416852" y="0"/>
                  </a:lnTo>
                  <a:lnTo>
                    <a:pt x="404215" y="0"/>
                  </a:lnTo>
                  <a:lnTo>
                    <a:pt x="404215" y="12636"/>
                  </a:lnTo>
                  <a:lnTo>
                    <a:pt x="404215" y="25273"/>
                  </a:lnTo>
                  <a:lnTo>
                    <a:pt x="391591" y="25273"/>
                  </a:lnTo>
                  <a:lnTo>
                    <a:pt x="391591" y="12636"/>
                  </a:lnTo>
                  <a:lnTo>
                    <a:pt x="404215" y="12636"/>
                  </a:lnTo>
                  <a:lnTo>
                    <a:pt x="404215" y="0"/>
                  </a:lnTo>
                  <a:lnTo>
                    <a:pt x="353695" y="0"/>
                  </a:lnTo>
                  <a:lnTo>
                    <a:pt x="353695" y="12636"/>
                  </a:lnTo>
                  <a:lnTo>
                    <a:pt x="353695" y="25273"/>
                  </a:lnTo>
                  <a:lnTo>
                    <a:pt x="366318" y="25273"/>
                  </a:lnTo>
                  <a:lnTo>
                    <a:pt x="366318" y="37909"/>
                  </a:lnTo>
                  <a:lnTo>
                    <a:pt x="429488" y="37909"/>
                  </a:lnTo>
                  <a:lnTo>
                    <a:pt x="429488" y="25273"/>
                  </a:lnTo>
                  <a:lnTo>
                    <a:pt x="442112" y="25273"/>
                  </a:lnTo>
                  <a:lnTo>
                    <a:pt x="442112" y="12636"/>
                  </a:lnTo>
                  <a:close/>
                </a:path>
                <a:path w="619125" h="38100">
                  <a:moveTo>
                    <a:pt x="454748" y="25273"/>
                  </a:moveTo>
                  <a:lnTo>
                    <a:pt x="442112" y="25273"/>
                  </a:lnTo>
                  <a:lnTo>
                    <a:pt x="442112" y="37909"/>
                  </a:lnTo>
                  <a:lnTo>
                    <a:pt x="454748" y="37909"/>
                  </a:lnTo>
                  <a:lnTo>
                    <a:pt x="454748" y="25273"/>
                  </a:lnTo>
                  <a:close/>
                </a:path>
                <a:path w="619125" h="38100">
                  <a:moveTo>
                    <a:pt x="467385" y="0"/>
                  </a:moveTo>
                  <a:lnTo>
                    <a:pt x="454748" y="0"/>
                  </a:lnTo>
                  <a:lnTo>
                    <a:pt x="442112" y="0"/>
                  </a:lnTo>
                  <a:lnTo>
                    <a:pt x="442112" y="12636"/>
                  </a:lnTo>
                  <a:lnTo>
                    <a:pt x="454748" y="12636"/>
                  </a:lnTo>
                  <a:lnTo>
                    <a:pt x="467385" y="12636"/>
                  </a:lnTo>
                  <a:lnTo>
                    <a:pt x="467385" y="0"/>
                  </a:lnTo>
                  <a:close/>
                </a:path>
                <a:path w="619125" h="38100">
                  <a:moveTo>
                    <a:pt x="517906" y="0"/>
                  </a:moveTo>
                  <a:lnTo>
                    <a:pt x="505269" y="0"/>
                  </a:lnTo>
                  <a:lnTo>
                    <a:pt x="505269" y="12636"/>
                  </a:lnTo>
                  <a:lnTo>
                    <a:pt x="492645" y="12636"/>
                  </a:lnTo>
                  <a:lnTo>
                    <a:pt x="480009" y="12636"/>
                  </a:lnTo>
                  <a:lnTo>
                    <a:pt x="480009" y="25273"/>
                  </a:lnTo>
                  <a:lnTo>
                    <a:pt x="492633" y="25273"/>
                  </a:lnTo>
                  <a:lnTo>
                    <a:pt x="505269" y="25273"/>
                  </a:lnTo>
                  <a:lnTo>
                    <a:pt x="517906" y="25273"/>
                  </a:lnTo>
                  <a:lnTo>
                    <a:pt x="517906" y="12636"/>
                  </a:lnTo>
                  <a:lnTo>
                    <a:pt x="517906" y="0"/>
                  </a:lnTo>
                  <a:close/>
                </a:path>
                <a:path w="619125" h="38100">
                  <a:moveTo>
                    <a:pt x="618947" y="0"/>
                  </a:moveTo>
                  <a:lnTo>
                    <a:pt x="618947" y="0"/>
                  </a:lnTo>
                  <a:lnTo>
                    <a:pt x="530529" y="0"/>
                  </a:lnTo>
                  <a:lnTo>
                    <a:pt x="530529" y="12636"/>
                  </a:lnTo>
                  <a:lnTo>
                    <a:pt x="530529" y="25273"/>
                  </a:lnTo>
                  <a:lnTo>
                    <a:pt x="543166" y="25273"/>
                  </a:lnTo>
                  <a:lnTo>
                    <a:pt x="543166" y="12636"/>
                  </a:lnTo>
                  <a:lnTo>
                    <a:pt x="555790" y="12636"/>
                  </a:lnTo>
                  <a:lnTo>
                    <a:pt x="606310" y="12636"/>
                  </a:lnTo>
                  <a:lnTo>
                    <a:pt x="606310" y="25273"/>
                  </a:lnTo>
                  <a:lnTo>
                    <a:pt x="618947" y="25273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5961735" y="4819294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36" y="12623"/>
                  </a:moveTo>
                  <a:lnTo>
                    <a:pt x="0" y="12623"/>
                  </a:lnTo>
                  <a:lnTo>
                    <a:pt x="0" y="25260"/>
                  </a:lnTo>
                  <a:lnTo>
                    <a:pt x="0" y="37896"/>
                  </a:lnTo>
                  <a:lnTo>
                    <a:pt x="0" y="50533"/>
                  </a:lnTo>
                  <a:lnTo>
                    <a:pt x="12636" y="50533"/>
                  </a:lnTo>
                  <a:lnTo>
                    <a:pt x="12636" y="37909"/>
                  </a:lnTo>
                  <a:lnTo>
                    <a:pt x="12636" y="25260"/>
                  </a:lnTo>
                  <a:lnTo>
                    <a:pt x="12636" y="12623"/>
                  </a:lnTo>
                  <a:close/>
                </a:path>
                <a:path w="619125" h="50800">
                  <a:moveTo>
                    <a:pt x="63169" y="12623"/>
                  </a:moveTo>
                  <a:lnTo>
                    <a:pt x="50533" y="12623"/>
                  </a:lnTo>
                  <a:lnTo>
                    <a:pt x="37909" y="12623"/>
                  </a:lnTo>
                  <a:lnTo>
                    <a:pt x="25273" y="12623"/>
                  </a:lnTo>
                  <a:lnTo>
                    <a:pt x="25273" y="25260"/>
                  </a:lnTo>
                  <a:lnTo>
                    <a:pt x="25273" y="37909"/>
                  </a:lnTo>
                  <a:lnTo>
                    <a:pt x="37896" y="37909"/>
                  </a:lnTo>
                  <a:lnTo>
                    <a:pt x="50533" y="37909"/>
                  </a:lnTo>
                  <a:lnTo>
                    <a:pt x="63169" y="37909"/>
                  </a:lnTo>
                  <a:lnTo>
                    <a:pt x="63169" y="25260"/>
                  </a:lnTo>
                  <a:lnTo>
                    <a:pt x="63169" y="12623"/>
                  </a:lnTo>
                  <a:close/>
                </a:path>
                <a:path w="619125" h="50800">
                  <a:moveTo>
                    <a:pt x="88430" y="12623"/>
                  </a:moveTo>
                  <a:lnTo>
                    <a:pt x="75793" y="12623"/>
                  </a:lnTo>
                  <a:lnTo>
                    <a:pt x="75793" y="25260"/>
                  </a:lnTo>
                  <a:lnTo>
                    <a:pt x="75793" y="37896"/>
                  </a:lnTo>
                  <a:lnTo>
                    <a:pt x="75793" y="50533"/>
                  </a:lnTo>
                  <a:lnTo>
                    <a:pt x="88430" y="50533"/>
                  </a:lnTo>
                  <a:lnTo>
                    <a:pt x="88430" y="37909"/>
                  </a:lnTo>
                  <a:lnTo>
                    <a:pt x="88430" y="25260"/>
                  </a:lnTo>
                  <a:lnTo>
                    <a:pt x="88430" y="12623"/>
                  </a:lnTo>
                  <a:close/>
                </a:path>
                <a:path w="619125" h="50800">
                  <a:moveTo>
                    <a:pt x="113690" y="12623"/>
                  </a:moveTo>
                  <a:lnTo>
                    <a:pt x="101053" y="12623"/>
                  </a:lnTo>
                  <a:lnTo>
                    <a:pt x="101053" y="25260"/>
                  </a:lnTo>
                  <a:lnTo>
                    <a:pt x="113690" y="25260"/>
                  </a:lnTo>
                  <a:lnTo>
                    <a:pt x="113690" y="12623"/>
                  </a:lnTo>
                  <a:close/>
                </a:path>
                <a:path w="619125" h="50800">
                  <a:moveTo>
                    <a:pt x="252641" y="25260"/>
                  </a:moveTo>
                  <a:lnTo>
                    <a:pt x="240004" y="25260"/>
                  </a:lnTo>
                  <a:lnTo>
                    <a:pt x="227380" y="25260"/>
                  </a:lnTo>
                  <a:lnTo>
                    <a:pt x="214744" y="25260"/>
                  </a:lnTo>
                  <a:lnTo>
                    <a:pt x="214744" y="12623"/>
                  </a:lnTo>
                  <a:lnTo>
                    <a:pt x="202107" y="12623"/>
                  </a:lnTo>
                  <a:lnTo>
                    <a:pt x="202107" y="25260"/>
                  </a:lnTo>
                  <a:lnTo>
                    <a:pt x="189484" y="25260"/>
                  </a:lnTo>
                  <a:lnTo>
                    <a:pt x="189484" y="12623"/>
                  </a:lnTo>
                  <a:lnTo>
                    <a:pt x="176847" y="12623"/>
                  </a:lnTo>
                  <a:lnTo>
                    <a:pt x="164223" y="12623"/>
                  </a:lnTo>
                  <a:lnTo>
                    <a:pt x="151587" y="12623"/>
                  </a:lnTo>
                  <a:lnTo>
                    <a:pt x="138950" y="12623"/>
                  </a:lnTo>
                  <a:lnTo>
                    <a:pt x="138950" y="25260"/>
                  </a:lnTo>
                  <a:lnTo>
                    <a:pt x="126326" y="25260"/>
                  </a:lnTo>
                  <a:lnTo>
                    <a:pt x="126326" y="37896"/>
                  </a:lnTo>
                  <a:lnTo>
                    <a:pt x="126326" y="50533"/>
                  </a:lnTo>
                  <a:lnTo>
                    <a:pt x="138963" y="50533"/>
                  </a:lnTo>
                  <a:lnTo>
                    <a:pt x="138963" y="37909"/>
                  </a:lnTo>
                  <a:lnTo>
                    <a:pt x="151587" y="37909"/>
                  </a:lnTo>
                  <a:lnTo>
                    <a:pt x="252641" y="37909"/>
                  </a:lnTo>
                  <a:lnTo>
                    <a:pt x="252641" y="25260"/>
                  </a:lnTo>
                  <a:close/>
                </a:path>
                <a:path w="619125" h="50800">
                  <a:moveTo>
                    <a:pt x="341058" y="25260"/>
                  </a:moveTo>
                  <a:lnTo>
                    <a:pt x="328434" y="25260"/>
                  </a:lnTo>
                  <a:lnTo>
                    <a:pt x="315798" y="25260"/>
                  </a:lnTo>
                  <a:lnTo>
                    <a:pt x="315798" y="12623"/>
                  </a:lnTo>
                  <a:lnTo>
                    <a:pt x="303174" y="12623"/>
                  </a:lnTo>
                  <a:lnTo>
                    <a:pt x="290537" y="12623"/>
                  </a:lnTo>
                  <a:lnTo>
                    <a:pt x="290537" y="25260"/>
                  </a:lnTo>
                  <a:lnTo>
                    <a:pt x="277901" y="25260"/>
                  </a:lnTo>
                  <a:lnTo>
                    <a:pt x="277901" y="37909"/>
                  </a:lnTo>
                  <a:lnTo>
                    <a:pt x="290537" y="37909"/>
                  </a:lnTo>
                  <a:lnTo>
                    <a:pt x="303161" y="37909"/>
                  </a:lnTo>
                  <a:lnTo>
                    <a:pt x="341058" y="37909"/>
                  </a:lnTo>
                  <a:lnTo>
                    <a:pt x="341058" y="25260"/>
                  </a:lnTo>
                  <a:close/>
                </a:path>
                <a:path w="619125" h="50800">
                  <a:moveTo>
                    <a:pt x="353695" y="12623"/>
                  </a:moveTo>
                  <a:lnTo>
                    <a:pt x="341058" y="12623"/>
                  </a:lnTo>
                  <a:lnTo>
                    <a:pt x="341058" y="25260"/>
                  </a:lnTo>
                  <a:lnTo>
                    <a:pt x="353695" y="25260"/>
                  </a:lnTo>
                  <a:lnTo>
                    <a:pt x="353695" y="12623"/>
                  </a:lnTo>
                  <a:close/>
                </a:path>
                <a:path w="619125" h="50800">
                  <a:moveTo>
                    <a:pt x="378955" y="12623"/>
                  </a:moveTo>
                  <a:lnTo>
                    <a:pt x="366318" y="12623"/>
                  </a:lnTo>
                  <a:lnTo>
                    <a:pt x="366318" y="25260"/>
                  </a:lnTo>
                  <a:lnTo>
                    <a:pt x="353695" y="25260"/>
                  </a:lnTo>
                  <a:lnTo>
                    <a:pt x="353695" y="37909"/>
                  </a:lnTo>
                  <a:lnTo>
                    <a:pt x="366331" y="37909"/>
                  </a:lnTo>
                  <a:lnTo>
                    <a:pt x="366331" y="25260"/>
                  </a:lnTo>
                  <a:lnTo>
                    <a:pt x="378955" y="25260"/>
                  </a:lnTo>
                  <a:lnTo>
                    <a:pt x="378955" y="12623"/>
                  </a:lnTo>
                  <a:close/>
                </a:path>
                <a:path w="619125" h="50800">
                  <a:moveTo>
                    <a:pt x="429488" y="12623"/>
                  </a:moveTo>
                  <a:lnTo>
                    <a:pt x="416852" y="12623"/>
                  </a:lnTo>
                  <a:lnTo>
                    <a:pt x="416852" y="25260"/>
                  </a:lnTo>
                  <a:lnTo>
                    <a:pt x="404215" y="25260"/>
                  </a:lnTo>
                  <a:lnTo>
                    <a:pt x="404215" y="12623"/>
                  </a:lnTo>
                  <a:lnTo>
                    <a:pt x="391579" y="12623"/>
                  </a:lnTo>
                  <a:lnTo>
                    <a:pt x="391579" y="25260"/>
                  </a:lnTo>
                  <a:lnTo>
                    <a:pt x="391579" y="37909"/>
                  </a:lnTo>
                  <a:lnTo>
                    <a:pt x="404215" y="37909"/>
                  </a:lnTo>
                  <a:lnTo>
                    <a:pt x="416852" y="37909"/>
                  </a:lnTo>
                  <a:lnTo>
                    <a:pt x="429488" y="37909"/>
                  </a:lnTo>
                  <a:lnTo>
                    <a:pt x="429488" y="25260"/>
                  </a:lnTo>
                  <a:lnTo>
                    <a:pt x="429488" y="12623"/>
                  </a:lnTo>
                  <a:close/>
                </a:path>
                <a:path w="619125" h="50800">
                  <a:moveTo>
                    <a:pt x="480009" y="0"/>
                  </a:moveTo>
                  <a:lnTo>
                    <a:pt x="467385" y="0"/>
                  </a:lnTo>
                  <a:lnTo>
                    <a:pt x="454748" y="0"/>
                  </a:lnTo>
                  <a:lnTo>
                    <a:pt x="442112" y="0"/>
                  </a:lnTo>
                  <a:lnTo>
                    <a:pt x="442112" y="12623"/>
                  </a:lnTo>
                  <a:lnTo>
                    <a:pt x="442112" y="25260"/>
                  </a:lnTo>
                  <a:lnTo>
                    <a:pt x="442112" y="37909"/>
                  </a:lnTo>
                  <a:lnTo>
                    <a:pt x="454748" y="37909"/>
                  </a:lnTo>
                  <a:lnTo>
                    <a:pt x="467372" y="37909"/>
                  </a:lnTo>
                  <a:lnTo>
                    <a:pt x="480009" y="37909"/>
                  </a:lnTo>
                  <a:lnTo>
                    <a:pt x="480009" y="25260"/>
                  </a:lnTo>
                  <a:lnTo>
                    <a:pt x="480009" y="12636"/>
                  </a:lnTo>
                  <a:lnTo>
                    <a:pt x="480009" y="0"/>
                  </a:lnTo>
                  <a:close/>
                </a:path>
                <a:path w="619125" h="50800">
                  <a:moveTo>
                    <a:pt x="517906" y="0"/>
                  </a:moveTo>
                  <a:lnTo>
                    <a:pt x="505269" y="0"/>
                  </a:lnTo>
                  <a:lnTo>
                    <a:pt x="492633" y="0"/>
                  </a:lnTo>
                  <a:lnTo>
                    <a:pt x="492633" y="12623"/>
                  </a:lnTo>
                  <a:lnTo>
                    <a:pt x="492633" y="25260"/>
                  </a:lnTo>
                  <a:lnTo>
                    <a:pt x="505269" y="25260"/>
                  </a:lnTo>
                  <a:lnTo>
                    <a:pt x="505269" y="12636"/>
                  </a:lnTo>
                  <a:lnTo>
                    <a:pt x="517906" y="12636"/>
                  </a:lnTo>
                  <a:lnTo>
                    <a:pt x="517906" y="0"/>
                  </a:lnTo>
                  <a:close/>
                </a:path>
                <a:path w="619125" h="50800">
                  <a:moveTo>
                    <a:pt x="543166" y="0"/>
                  </a:moveTo>
                  <a:lnTo>
                    <a:pt x="530529" y="0"/>
                  </a:lnTo>
                  <a:lnTo>
                    <a:pt x="530529" y="12623"/>
                  </a:lnTo>
                  <a:lnTo>
                    <a:pt x="530529" y="25260"/>
                  </a:lnTo>
                  <a:lnTo>
                    <a:pt x="530529" y="37909"/>
                  </a:lnTo>
                  <a:lnTo>
                    <a:pt x="543166" y="37909"/>
                  </a:lnTo>
                  <a:lnTo>
                    <a:pt x="543166" y="25260"/>
                  </a:lnTo>
                  <a:lnTo>
                    <a:pt x="543166" y="12636"/>
                  </a:lnTo>
                  <a:lnTo>
                    <a:pt x="543166" y="0"/>
                  </a:lnTo>
                  <a:close/>
                </a:path>
                <a:path w="619125" h="50800">
                  <a:moveTo>
                    <a:pt x="593699" y="0"/>
                  </a:moveTo>
                  <a:lnTo>
                    <a:pt x="581063" y="0"/>
                  </a:lnTo>
                  <a:lnTo>
                    <a:pt x="568426" y="0"/>
                  </a:lnTo>
                  <a:lnTo>
                    <a:pt x="555790" y="0"/>
                  </a:lnTo>
                  <a:lnTo>
                    <a:pt x="555790" y="12623"/>
                  </a:lnTo>
                  <a:lnTo>
                    <a:pt x="555790" y="25260"/>
                  </a:lnTo>
                  <a:lnTo>
                    <a:pt x="555790" y="37909"/>
                  </a:lnTo>
                  <a:lnTo>
                    <a:pt x="568426" y="37909"/>
                  </a:lnTo>
                  <a:lnTo>
                    <a:pt x="581063" y="37909"/>
                  </a:lnTo>
                  <a:lnTo>
                    <a:pt x="593699" y="37909"/>
                  </a:lnTo>
                  <a:lnTo>
                    <a:pt x="593699" y="25260"/>
                  </a:lnTo>
                  <a:lnTo>
                    <a:pt x="593699" y="12636"/>
                  </a:lnTo>
                  <a:lnTo>
                    <a:pt x="593699" y="0"/>
                  </a:lnTo>
                  <a:close/>
                </a:path>
                <a:path w="619125" h="50800">
                  <a:moveTo>
                    <a:pt x="618947" y="0"/>
                  </a:moveTo>
                  <a:lnTo>
                    <a:pt x="606310" y="0"/>
                  </a:lnTo>
                  <a:lnTo>
                    <a:pt x="606310" y="12623"/>
                  </a:lnTo>
                  <a:lnTo>
                    <a:pt x="606310" y="25260"/>
                  </a:lnTo>
                  <a:lnTo>
                    <a:pt x="606310" y="37909"/>
                  </a:lnTo>
                  <a:lnTo>
                    <a:pt x="618947" y="37909"/>
                  </a:lnTo>
                  <a:lnTo>
                    <a:pt x="618947" y="25260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5961735" y="4857190"/>
              <a:ext cx="619125" cy="25400"/>
            </a:xfrm>
            <a:custGeom>
              <a:avLst/>
              <a:gdLst/>
              <a:ahLst/>
              <a:cxnLst/>
              <a:rect l="l" t="t" r="r" b="b"/>
              <a:pathLst>
                <a:path w="619125" h="25400">
                  <a:moveTo>
                    <a:pt x="12636" y="12623"/>
                  </a:moveTo>
                  <a:lnTo>
                    <a:pt x="0" y="12623"/>
                  </a:lnTo>
                  <a:lnTo>
                    <a:pt x="0" y="25260"/>
                  </a:lnTo>
                  <a:lnTo>
                    <a:pt x="12636" y="25260"/>
                  </a:lnTo>
                  <a:lnTo>
                    <a:pt x="12636" y="12623"/>
                  </a:lnTo>
                  <a:close/>
                </a:path>
                <a:path w="619125" h="25400">
                  <a:moveTo>
                    <a:pt x="138963" y="0"/>
                  </a:moveTo>
                  <a:lnTo>
                    <a:pt x="126326" y="0"/>
                  </a:lnTo>
                  <a:lnTo>
                    <a:pt x="126326" y="12636"/>
                  </a:lnTo>
                  <a:lnTo>
                    <a:pt x="138963" y="12636"/>
                  </a:lnTo>
                  <a:lnTo>
                    <a:pt x="138963" y="0"/>
                  </a:lnTo>
                  <a:close/>
                </a:path>
                <a:path w="619125" h="25400">
                  <a:moveTo>
                    <a:pt x="164223" y="0"/>
                  </a:moveTo>
                  <a:lnTo>
                    <a:pt x="151587" y="0"/>
                  </a:lnTo>
                  <a:lnTo>
                    <a:pt x="151587" y="12636"/>
                  </a:lnTo>
                  <a:lnTo>
                    <a:pt x="164223" y="12636"/>
                  </a:lnTo>
                  <a:lnTo>
                    <a:pt x="164223" y="0"/>
                  </a:lnTo>
                  <a:close/>
                </a:path>
                <a:path w="619125" h="25400">
                  <a:moveTo>
                    <a:pt x="189484" y="0"/>
                  </a:moveTo>
                  <a:lnTo>
                    <a:pt x="176847" y="0"/>
                  </a:lnTo>
                  <a:lnTo>
                    <a:pt x="176847" y="12636"/>
                  </a:lnTo>
                  <a:lnTo>
                    <a:pt x="189484" y="12636"/>
                  </a:lnTo>
                  <a:lnTo>
                    <a:pt x="189484" y="0"/>
                  </a:lnTo>
                  <a:close/>
                </a:path>
                <a:path w="619125" h="25400">
                  <a:moveTo>
                    <a:pt x="227380" y="0"/>
                  </a:moveTo>
                  <a:lnTo>
                    <a:pt x="214744" y="0"/>
                  </a:lnTo>
                  <a:lnTo>
                    <a:pt x="202107" y="0"/>
                  </a:lnTo>
                  <a:lnTo>
                    <a:pt x="202107" y="12636"/>
                  </a:lnTo>
                  <a:lnTo>
                    <a:pt x="214744" y="12636"/>
                  </a:lnTo>
                  <a:lnTo>
                    <a:pt x="227380" y="12636"/>
                  </a:lnTo>
                  <a:lnTo>
                    <a:pt x="227380" y="0"/>
                  </a:lnTo>
                  <a:close/>
                </a:path>
                <a:path w="619125" h="25400">
                  <a:moveTo>
                    <a:pt x="265277" y="0"/>
                  </a:moveTo>
                  <a:lnTo>
                    <a:pt x="252641" y="0"/>
                  </a:lnTo>
                  <a:lnTo>
                    <a:pt x="240004" y="0"/>
                  </a:lnTo>
                  <a:lnTo>
                    <a:pt x="240004" y="12636"/>
                  </a:lnTo>
                  <a:lnTo>
                    <a:pt x="252641" y="12636"/>
                  </a:lnTo>
                  <a:lnTo>
                    <a:pt x="265277" y="12636"/>
                  </a:lnTo>
                  <a:lnTo>
                    <a:pt x="265277" y="0"/>
                  </a:lnTo>
                  <a:close/>
                </a:path>
                <a:path w="619125" h="25400">
                  <a:moveTo>
                    <a:pt x="290537" y="0"/>
                  </a:moveTo>
                  <a:lnTo>
                    <a:pt x="277901" y="0"/>
                  </a:lnTo>
                  <a:lnTo>
                    <a:pt x="277901" y="12636"/>
                  </a:lnTo>
                  <a:lnTo>
                    <a:pt x="290537" y="12636"/>
                  </a:lnTo>
                  <a:lnTo>
                    <a:pt x="290537" y="0"/>
                  </a:lnTo>
                  <a:close/>
                </a:path>
                <a:path w="619125" h="25400">
                  <a:moveTo>
                    <a:pt x="353695" y="0"/>
                  </a:moveTo>
                  <a:lnTo>
                    <a:pt x="341058" y="0"/>
                  </a:lnTo>
                  <a:lnTo>
                    <a:pt x="328422" y="0"/>
                  </a:lnTo>
                  <a:lnTo>
                    <a:pt x="328422" y="12636"/>
                  </a:lnTo>
                  <a:lnTo>
                    <a:pt x="341058" y="12636"/>
                  </a:lnTo>
                  <a:lnTo>
                    <a:pt x="353695" y="12636"/>
                  </a:lnTo>
                  <a:lnTo>
                    <a:pt x="353695" y="0"/>
                  </a:lnTo>
                  <a:close/>
                </a:path>
                <a:path w="619125" h="25400">
                  <a:moveTo>
                    <a:pt x="404215" y="0"/>
                  </a:moveTo>
                  <a:lnTo>
                    <a:pt x="391591" y="0"/>
                  </a:lnTo>
                  <a:lnTo>
                    <a:pt x="378955" y="0"/>
                  </a:lnTo>
                  <a:lnTo>
                    <a:pt x="378955" y="12636"/>
                  </a:lnTo>
                  <a:lnTo>
                    <a:pt x="391579" y="12636"/>
                  </a:lnTo>
                  <a:lnTo>
                    <a:pt x="404215" y="12636"/>
                  </a:lnTo>
                  <a:lnTo>
                    <a:pt x="404215" y="0"/>
                  </a:lnTo>
                  <a:close/>
                </a:path>
                <a:path w="619125" h="25400">
                  <a:moveTo>
                    <a:pt x="429488" y="0"/>
                  </a:moveTo>
                  <a:lnTo>
                    <a:pt x="416852" y="0"/>
                  </a:lnTo>
                  <a:lnTo>
                    <a:pt x="416852" y="12636"/>
                  </a:lnTo>
                  <a:lnTo>
                    <a:pt x="429488" y="12636"/>
                  </a:lnTo>
                  <a:lnTo>
                    <a:pt x="429488" y="0"/>
                  </a:lnTo>
                  <a:close/>
                </a:path>
                <a:path w="619125" h="25400">
                  <a:moveTo>
                    <a:pt x="454748" y="0"/>
                  </a:moveTo>
                  <a:lnTo>
                    <a:pt x="442112" y="0"/>
                  </a:lnTo>
                  <a:lnTo>
                    <a:pt x="442112" y="12636"/>
                  </a:lnTo>
                  <a:lnTo>
                    <a:pt x="454748" y="12636"/>
                  </a:lnTo>
                  <a:lnTo>
                    <a:pt x="454748" y="0"/>
                  </a:lnTo>
                  <a:close/>
                </a:path>
                <a:path w="619125" h="25400">
                  <a:moveTo>
                    <a:pt x="492645" y="0"/>
                  </a:moveTo>
                  <a:lnTo>
                    <a:pt x="480009" y="0"/>
                  </a:lnTo>
                  <a:lnTo>
                    <a:pt x="467372" y="0"/>
                  </a:lnTo>
                  <a:lnTo>
                    <a:pt x="467372" y="12636"/>
                  </a:lnTo>
                  <a:lnTo>
                    <a:pt x="480009" y="12636"/>
                  </a:lnTo>
                  <a:lnTo>
                    <a:pt x="492645" y="12636"/>
                  </a:lnTo>
                  <a:lnTo>
                    <a:pt x="492645" y="0"/>
                  </a:lnTo>
                  <a:close/>
                </a:path>
                <a:path w="619125" h="25400">
                  <a:moveTo>
                    <a:pt x="543166" y="0"/>
                  </a:moveTo>
                  <a:lnTo>
                    <a:pt x="530529" y="0"/>
                  </a:lnTo>
                  <a:lnTo>
                    <a:pt x="530529" y="12636"/>
                  </a:lnTo>
                  <a:lnTo>
                    <a:pt x="543166" y="12636"/>
                  </a:lnTo>
                  <a:lnTo>
                    <a:pt x="543166" y="0"/>
                  </a:lnTo>
                  <a:close/>
                </a:path>
                <a:path w="619125" h="25400">
                  <a:moveTo>
                    <a:pt x="618947" y="0"/>
                  </a:moveTo>
                  <a:lnTo>
                    <a:pt x="606310" y="0"/>
                  </a:lnTo>
                  <a:lnTo>
                    <a:pt x="606310" y="12636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5974372" y="4876133"/>
              <a:ext cx="606425" cy="0"/>
            </a:xfrm>
            <a:custGeom>
              <a:avLst/>
              <a:gdLst/>
              <a:ahLst/>
              <a:cxnLst/>
              <a:rect l="l" t="t" r="r" b="b"/>
              <a:pathLst>
                <a:path w="606425">
                  <a:moveTo>
                    <a:pt x="0" y="0"/>
                  </a:moveTo>
                  <a:lnTo>
                    <a:pt x="606323" y="0"/>
                  </a:lnTo>
                </a:path>
              </a:pathLst>
            </a:custGeom>
            <a:ln w="12636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5961735" y="4882451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36" y="12623"/>
                  </a:moveTo>
                  <a:lnTo>
                    <a:pt x="0" y="12623"/>
                  </a:lnTo>
                  <a:lnTo>
                    <a:pt x="0" y="25260"/>
                  </a:lnTo>
                  <a:lnTo>
                    <a:pt x="12636" y="25260"/>
                  </a:lnTo>
                  <a:lnTo>
                    <a:pt x="12636" y="12623"/>
                  </a:lnTo>
                  <a:close/>
                </a:path>
                <a:path w="619125" h="50800">
                  <a:moveTo>
                    <a:pt x="63169" y="37896"/>
                  </a:moveTo>
                  <a:lnTo>
                    <a:pt x="50533" y="37896"/>
                  </a:lnTo>
                  <a:lnTo>
                    <a:pt x="37909" y="37896"/>
                  </a:lnTo>
                  <a:lnTo>
                    <a:pt x="37909" y="25260"/>
                  </a:lnTo>
                  <a:lnTo>
                    <a:pt x="50533" y="25260"/>
                  </a:lnTo>
                  <a:lnTo>
                    <a:pt x="50533" y="12623"/>
                  </a:lnTo>
                  <a:lnTo>
                    <a:pt x="37909" y="12623"/>
                  </a:lnTo>
                  <a:lnTo>
                    <a:pt x="25273" y="12623"/>
                  </a:lnTo>
                  <a:lnTo>
                    <a:pt x="25273" y="25260"/>
                  </a:lnTo>
                  <a:lnTo>
                    <a:pt x="12636" y="25260"/>
                  </a:lnTo>
                  <a:lnTo>
                    <a:pt x="12636" y="37896"/>
                  </a:lnTo>
                  <a:lnTo>
                    <a:pt x="12636" y="50533"/>
                  </a:lnTo>
                  <a:lnTo>
                    <a:pt x="25273" y="50533"/>
                  </a:lnTo>
                  <a:lnTo>
                    <a:pt x="37896" y="50533"/>
                  </a:lnTo>
                  <a:lnTo>
                    <a:pt x="50533" y="50533"/>
                  </a:lnTo>
                  <a:lnTo>
                    <a:pt x="63169" y="50533"/>
                  </a:lnTo>
                  <a:lnTo>
                    <a:pt x="63169" y="37896"/>
                  </a:lnTo>
                  <a:close/>
                </a:path>
                <a:path w="619125" h="50800">
                  <a:moveTo>
                    <a:pt x="151587" y="25260"/>
                  </a:moveTo>
                  <a:lnTo>
                    <a:pt x="138950" y="25260"/>
                  </a:lnTo>
                  <a:lnTo>
                    <a:pt x="138950" y="37896"/>
                  </a:lnTo>
                  <a:lnTo>
                    <a:pt x="151587" y="37896"/>
                  </a:lnTo>
                  <a:lnTo>
                    <a:pt x="151587" y="25260"/>
                  </a:lnTo>
                  <a:close/>
                </a:path>
                <a:path w="619125" h="50800">
                  <a:moveTo>
                    <a:pt x="151587" y="0"/>
                  </a:moveTo>
                  <a:lnTo>
                    <a:pt x="151587" y="0"/>
                  </a:lnTo>
                  <a:lnTo>
                    <a:pt x="101053" y="0"/>
                  </a:lnTo>
                  <a:lnTo>
                    <a:pt x="101053" y="12623"/>
                  </a:lnTo>
                  <a:lnTo>
                    <a:pt x="88430" y="12623"/>
                  </a:lnTo>
                  <a:lnTo>
                    <a:pt x="75806" y="12623"/>
                  </a:lnTo>
                  <a:lnTo>
                    <a:pt x="63169" y="12623"/>
                  </a:lnTo>
                  <a:lnTo>
                    <a:pt x="63169" y="25260"/>
                  </a:lnTo>
                  <a:lnTo>
                    <a:pt x="63169" y="37896"/>
                  </a:lnTo>
                  <a:lnTo>
                    <a:pt x="75793" y="37896"/>
                  </a:lnTo>
                  <a:lnTo>
                    <a:pt x="75793" y="50533"/>
                  </a:lnTo>
                  <a:lnTo>
                    <a:pt x="88430" y="50533"/>
                  </a:lnTo>
                  <a:lnTo>
                    <a:pt x="88430" y="37896"/>
                  </a:lnTo>
                  <a:lnTo>
                    <a:pt x="75806" y="37896"/>
                  </a:lnTo>
                  <a:lnTo>
                    <a:pt x="75806" y="25260"/>
                  </a:lnTo>
                  <a:lnTo>
                    <a:pt x="88430" y="25260"/>
                  </a:lnTo>
                  <a:lnTo>
                    <a:pt x="101053" y="25260"/>
                  </a:lnTo>
                  <a:lnTo>
                    <a:pt x="101053" y="37896"/>
                  </a:lnTo>
                  <a:lnTo>
                    <a:pt x="113690" y="37896"/>
                  </a:lnTo>
                  <a:lnTo>
                    <a:pt x="113690" y="25260"/>
                  </a:lnTo>
                  <a:lnTo>
                    <a:pt x="101066" y="25260"/>
                  </a:lnTo>
                  <a:lnTo>
                    <a:pt x="101066" y="12636"/>
                  </a:lnTo>
                  <a:lnTo>
                    <a:pt x="151587" y="12636"/>
                  </a:lnTo>
                  <a:lnTo>
                    <a:pt x="151587" y="0"/>
                  </a:lnTo>
                  <a:close/>
                </a:path>
                <a:path w="619125" h="50800">
                  <a:moveTo>
                    <a:pt x="176847" y="25260"/>
                  </a:moveTo>
                  <a:lnTo>
                    <a:pt x="164211" y="25260"/>
                  </a:lnTo>
                  <a:lnTo>
                    <a:pt x="164211" y="37896"/>
                  </a:lnTo>
                  <a:lnTo>
                    <a:pt x="176847" y="37896"/>
                  </a:lnTo>
                  <a:lnTo>
                    <a:pt x="176847" y="25260"/>
                  </a:lnTo>
                  <a:close/>
                </a:path>
                <a:path w="619125" h="50800">
                  <a:moveTo>
                    <a:pt x="189484" y="0"/>
                  </a:moveTo>
                  <a:lnTo>
                    <a:pt x="176847" y="0"/>
                  </a:lnTo>
                  <a:lnTo>
                    <a:pt x="164211" y="0"/>
                  </a:lnTo>
                  <a:lnTo>
                    <a:pt x="164211" y="12636"/>
                  </a:lnTo>
                  <a:lnTo>
                    <a:pt x="176847" y="12636"/>
                  </a:lnTo>
                  <a:lnTo>
                    <a:pt x="176847" y="25260"/>
                  </a:lnTo>
                  <a:lnTo>
                    <a:pt x="189484" y="25260"/>
                  </a:lnTo>
                  <a:lnTo>
                    <a:pt x="189484" y="12636"/>
                  </a:lnTo>
                  <a:lnTo>
                    <a:pt x="189484" y="0"/>
                  </a:lnTo>
                  <a:close/>
                </a:path>
                <a:path w="619125" h="50800">
                  <a:moveTo>
                    <a:pt x="252641" y="25260"/>
                  </a:moveTo>
                  <a:lnTo>
                    <a:pt x="240004" y="25260"/>
                  </a:lnTo>
                  <a:lnTo>
                    <a:pt x="240004" y="37896"/>
                  </a:lnTo>
                  <a:lnTo>
                    <a:pt x="252641" y="37896"/>
                  </a:lnTo>
                  <a:lnTo>
                    <a:pt x="252641" y="25260"/>
                  </a:lnTo>
                  <a:close/>
                </a:path>
                <a:path w="619125" h="50800">
                  <a:moveTo>
                    <a:pt x="416852" y="25260"/>
                  </a:moveTo>
                  <a:lnTo>
                    <a:pt x="404215" y="25260"/>
                  </a:lnTo>
                  <a:lnTo>
                    <a:pt x="404215" y="12636"/>
                  </a:lnTo>
                  <a:lnTo>
                    <a:pt x="404215" y="0"/>
                  </a:lnTo>
                  <a:lnTo>
                    <a:pt x="391591" y="0"/>
                  </a:lnTo>
                  <a:lnTo>
                    <a:pt x="378955" y="0"/>
                  </a:lnTo>
                  <a:lnTo>
                    <a:pt x="378955" y="12623"/>
                  </a:lnTo>
                  <a:lnTo>
                    <a:pt x="366331" y="12623"/>
                  </a:lnTo>
                  <a:lnTo>
                    <a:pt x="366331" y="0"/>
                  </a:lnTo>
                  <a:lnTo>
                    <a:pt x="353695" y="0"/>
                  </a:lnTo>
                  <a:lnTo>
                    <a:pt x="353695" y="12623"/>
                  </a:lnTo>
                  <a:lnTo>
                    <a:pt x="341058" y="12623"/>
                  </a:lnTo>
                  <a:lnTo>
                    <a:pt x="341058" y="0"/>
                  </a:lnTo>
                  <a:lnTo>
                    <a:pt x="328422" y="0"/>
                  </a:lnTo>
                  <a:lnTo>
                    <a:pt x="328422" y="12623"/>
                  </a:lnTo>
                  <a:lnTo>
                    <a:pt x="315798" y="12623"/>
                  </a:lnTo>
                  <a:lnTo>
                    <a:pt x="303174" y="12623"/>
                  </a:lnTo>
                  <a:lnTo>
                    <a:pt x="290537" y="12623"/>
                  </a:lnTo>
                  <a:lnTo>
                    <a:pt x="290537" y="0"/>
                  </a:lnTo>
                  <a:lnTo>
                    <a:pt x="277901" y="0"/>
                  </a:lnTo>
                  <a:lnTo>
                    <a:pt x="265264" y="0"/>
                  </a:lnTo>
                  <a:lnTo>
                    <a:pt x="265264" y="12623"/>
                  </a:lnTo>
                  <a:lnTo>
                    <a:pt x="252641" y="12623"/>
                  </a:lnTo>
                  <a:lnTo>
                    <a:pt x="252641" y="0"/>
                  </a:lnTo>
                  <a:lnTo>
                    <a:pt x="240004" y="0"/>
                  </a:lnTo>
                  <a:lnTo>
                    <a:pt x="227368" y="0"/>
                  </a:lnTo>
                  <a:lnTo>
                    <a:pt x="227368" y="12623"/>
                  </a:lnTo>
                  <a:lnTo>
                    <a:pt x="214744" y="12623"/>
                  </a:lnTo>
                  <a:lnTo>
                    <a:pt x="202107" y="12623"/>
                  </a:lnTo>
                  <a:lnTo>
                    <a:pt x="202107" y="25260"/>
                  </a:lnTo>
                  <a:lnTo>
                    <a:pt x="214744" y="25260"/>
                  </a:lnTo>
                  <a:lnTo>
                    <a:pt x="214744" y="37896"/>
                  </a:lnTo>
                  <a:lnTo>
                    <a:pt x="227380" y="37896"/>
                  </a:lnTo>
                  <a:lnTo>
                    <a:pt x="227380" y="25260"/>
                  </a:lnTo>
                  <a:lnTo>
                    <a:pt x="240004" y="25260"/>
                  </a:lnTo>
                  <a:lnTo>
                    <a:pt x="240004" y="12636"/>
                  </a:lnTo>
                  <a:lnTo>
                    <a:pt x="252641" y="12636"/>
                  </a:lnTo>
                  <a:lnTo>
                    <a:pt x="252641" y="25260"/>
                  </a:lnTo>
                  <a:lnTo>
                    <a:pt x="265264" y="25260"/>
                  </a:lnTo>
                  <a:lnTo>
                    <a:pt x="277901" y="25260"/>
                  </a:lnTo>
                  <a:lnTo>
                    <a:pt x="290537" y="25260"/>
                  </a:lnTo>
                  <a:lnTo>
                    <a:pt x="290537" y="37896"/>
                  </a:lnTo>
                  <a:lnTo>
                    <a:pt x="303174" y="37896"/>
                  </a:lnTo>
                  <a:lnTo>
                    <a:pt x="303174" y="25260"/>
                  </a:lnTo>
                  <a:lnTo>
                    <a:pt x="315798" y="25260"/>
                  </a:lnTo>
                  <a:lnTo>
                    <a:pt x="315798" y="37896"/>
                  </a:lnTo>
                  <a:lnTo>
                    <a:pt x="328434" y="37896"/>
                  </a:lnTo>
                  <a:lnTo>
                    <a:pt x="328434" y="25260"/>
                  </a:lnTo>
                  <a:lnTo>
                    <a:pt x="341058" y="25260"/>
                  </a:lnTo>
                  <a:lnTo>
                    <a:pt x="353695" y="25260"/>
                  </a:lnTo>
                  <a:lnTo>
                    <a:pt x="353695" y="37896"/>
                  </a:lnTo>
                  <a:lnTo>
                    <a:pt x="366318" y="37896"/>
                  </a:lnTo>
                  <a:lnTo>
                    <a:pt x="416852" y="37896"/>
                  </a:lnTo>
                  <a:lnTo>
                    <a:pt x="416852" y="25260"/>
                  </a:lnTo>
                  <a:close/>
                </a:path>
                <a:path w="619125" h="50800">
                  <a:moveTo>
                    <a:pt x="429488" y="12623"/>
                  </a:moveTo>
                  <a:lnTo>
                    <a:pt x="416852" y="12623"/>
                  </a:lnTo>
                  <a:lnTo>
                    <a:pt x="416852" y="25260"/>
                  </a:lnTo>
                  <a:lnTo>
                    <a:pt x="429488" y="25260"/>
                  </a:lnTo>
                  <a:lnTo>
                    <a:pt x="429488" y="12623"/>
                  </a:lnTo>
                  <a:close/>
                </a:path>
                <a:path w="619125" h="50800">
                  <a:moveTo>
                    <a:pt x="467385" y="0"/>
                  </a:moveTo>
                  <a:lnTo>
                    <a:pt x="454748" y="0"/>
                  </a:lnTo>
                  <a:lnTo>
                    <a:pt x="454748" y="12623"/>
                  </a:lnTo>
                  <a:lnTo>
                    <a:pt x="442112" y="12623"/>
                  </a:lnTo>
                  <a:lnTo>
                    <a:pt x="442112" y="25260"/>
                  </a:lnTo>
                  <a:lnTo>
                    <a:pt x="442112" y="37896"/>
                  </a:lnTo>
                  <a:lnTo>
                    <a:pt x="454748" y="37896"/>
                  </a:lnTo>
                  <a:lnTo>
                    <a:pt x="467385" y="37896"/>
                  </a:lnTo>
                  <a:lnTo>
                    <a:pt x="467385" y="25260"/>
                  </a:lnTo>
                  <a:lnTo>
                    <a:pt x="454748" y="25260"/>
                  </a:lnTo>
                  <a:lnTo>
                    <a:pt x="454748" y="12636"/>
                  </a:lnTo>
                  <a:lnTo>
                    <a:pt x="467385" y="12636"/>
                  </a:lnTo>
                  <a:lnTo>
                    <a:pt x="467385" y="0"/>
                  </a:lnTo>
                  <a:close/>
                </a:path>
                <a:path w="619125" h="50800">
                  <a:moveTo>
                    <a:pt x="505269" y="0"/>
                  </a:moveTo>
                  <a:lnTo>
                    <a:pt x="492645" y="0"/>
                  </a:lnTo>
                  <a:lnTo>
                    <a:pt x="480009" y="0"/>
                  </a:lnTo>
                  <a:lnTo>
                    <a:pt x="480009" y="12623"/>
                  </a:lnTo>
                  <a:lnTo>
                    <a:pt x="480009" y="25260"/>
                  </a:lnTo>
                  <a:lnTo>
                    <a:pt x="492645" y="25260"/>
                  </a:lnTo>
                  <a:lnTo>
                    <a:pt x="492645" y="12636"/>
                  </a:lnTo>
                  <a:lnTo>
                    <a:pt x="505269" y="12636"/>
                  </a:lnTo>
                  <a:lnTo>
                    <a:pt x="505269" y="0"/>
                  </a:lnTo>
                  <a:close/>
                </a:path>
                <a:path w="619125" h="50800">
                  <a:moveTo>
                    <a:pt x="543166" y="12623"/>
                  </a:moveTo>
                  <a:lnTo>
                    <a:pt x="530529" y="12623"/>
                  </a:lnTo>
                  <a:lnTo>
                    <a:pt x="530529" y="25260"/>
                  </a:lnTo>
                  <a:lnTo>
                    <a:pt x="517906" y="25260"/>
                  </a:lnTo>
                  <a:lnTo>
                    <a:pt x="517906" y="37896"/>
                  </a:lnTo>
                  <a:lnTo>
                    <a:pt x="530529" y="37896"/>
                  </a:lnTo>
                  <a:lnTo>
                    <a:pt x="543166" y="37896"/>
                  </a:lnTo>
                  <a:lnTo>
                    <a:pt x="543166" y="25260"/>
                  </a:lnTo>
                  <a:lnTo>
                    <a:pt x="543166" y="12623"/>
                  </a:lnTo>
                  <a:close/>
                </a:path>
                <a:path w="619125" h="50800">
                  <a:moveTo>
                    <a:pt x="568426" y="25260"/>
                  </a:moveTo>
                  <a:lnTo>
                    <a:pt x="555790" y="25260"/>
                  </a:lnTo>
                  <a:lnTo>
                    <a:pt x="555790" y="37896"/>
                  </a:lnTo>
                  <a:lnTo>
                    <a:pt x="568426" y="37896"/>
                  </a:lnTo>
                  <a:lnTo>
                    <a:pt x="568426" y="25260"/>
                  </a:lnTo>
                  <a:close/>
                </a:path>
                <a:path w="619125" h="50800">
                  <a:moveTo>
                    <a:pt x="581063" y="12623"/>
                  </a:moveTo>
                  <a:lnTo>
                    <a:pt x="568426" y="12623"/>
                  </a:lnTo>
                  <a:lnTo>
                    <a:pt x="568426" y="25260"/>
                  </a:lnTo>
                  <a:lnTo>
                    <a:pt x="581063" y="25260"/>
                  </a:lnTo>
                  <a:lnTo>
                    <a:pt x="581063" y="12623"/>
                  </a:lnTo>
                  <a:close/>
                </a:path>
                <a:path w="619125" h="50800">
                  <a:moveTo>
                    <a:pt x="618947" y="12623"/>
                  </a:moveTo>
                  <a:lnTo>
                    <a:pt x="606310" y="12623"/>
                  </a:lnTo>
                  <a:lnTo>
                    <a:pt x="593674" y="12623"/>
                  </a:lnTo>
                  <a:lnTo>
                    <a:pt x="593674" y="25260"/>
                  </a:lnTo>
                  <a:lnTo>
                    <a:pt x="606310" y="25260"/>
                  </a:lnTo>
                  <a:lnTo>
                    <a:pt x="618947" y="25260"/>
                  </a:lnTo>
                  <a:lnTo>
                    <a:pt x="618947" y="126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5961735" y="4920348"/>
              <a:ext cx="606425" cy="38100"/>
            </a:xfrm>
            <a:custGeom>
              <a:avLst/>
              <a:gdLst/>
              <a:ahLst/>
              <a:cxnLst/>
              <a:rect l="l" t="t" r="r" b="b"/>
              <a:pathLst>
                <a:path w="606425" h="38100">
                  <a:moveTo>
                    <a:pt x="37909" y="25260"/>
                  </a:moveTo>
                  <a:lnTo>
                    <a:pt x="25273" y="25260"/>
                  </a:lnTo>
                  <a:lnTo>
                    <a:pt x="25273" y="12623"/>
                  </a:lnTo>
                  <a:lnTo>
                    <a:pt x="12636" y="12623"/>
                  </a:lnTo>
                  <a:lnTo>
                    <a:pt x="0" y="12623"/>
                  </a:lnTo>
                  <a:lnTo>
                    <a:pt x="0" y="25260"/>
                  </a:lnTo>
                  <a:lnTo>
                    <a:pt x="12636" y="25260"/>
                  </a:lnTo>
                  <a:lnTo>
                    <a:pt x="12636" y="37896"/>
                  </a:lnTo>
                  <a:lnTo>
                    <a:pt x="25273" y="37896"/>
                  </a:lnTo>
                  <a:lnTo>
                    <a:pt x="37909" y="37896"/>
                  </a:lnTo>
                  <a:lnTo>
                    <a:pt x="37909" y="25260"/>
                  </a:lnTo>
                  <a:close/>
                </a:path>
                <a:path w="606425" h="38100">
                  <a:moveTo>
                    <a:pt x="126326" y="12623"/>
                  </a:moveTo>
                  <a:lnTo>
                    <a:pt x="113690" y="12623"/>
                  </a:lnTo>
                  <a:lnTo>
                    <a:pt x="113690" y="0"/>
                  </a:lnTo>
                  <a:lnTo>
                    <a:pt x="101066" y="0"/>
                  </a:lnTo>
                  <a:lnTo>
                    <a:pt x="88430" y="0"/>
                  </a:lnTo>
                  <a:lnTo>
                    <a:pt x="75793" y="0"/>
                  </a:lnTo>
                  <a:lnTo>
                    <a:pt x="75793" y="12623"/>
                  </a:lnTo>
                  <a:lnTo>
                    <a:pt x="63169" y="12623"/>
                  </a:lnTo>
                  <a:lnTo>
                    <a:pt x="50533" y="12623"/>
                  </a:lnTo>
                  <a:lnTo>
                    <a:pt x="50533" y="25260"/>
                  </a:lnTo>
                  <a:lnTo>
                    <a:pt x="50533" y="37896"/>
                  </a:lnTo>
                  <a:lnTo>
                    <a:pt x="63169" y="37896"/>
                  </a:lnTo>
                  <a:lnTo>
                    <a:pt x="75793" y="37896"/>
                  </a:lnTo>
                  <a:lnTo>
                    <a:pt x="88430" y="37896"/>
                  </a:lnTo>
                  <a:lnTo>
                    <a:pt x="88430" y="25260"/>
                  </a:lnTo>
                  <a:lnTo>
                    <a:pt x="75806" y="25260"/>
                  </a:lnTo>
                  <a:lnTo>
                    <a:pt x="75806" y="12636"/>
                  </a:lnTo>
                  <a:lnTo>
                    <a:pt x="88430" y="12636"/>
                  </a:lnTo>
                  <a:lnTo>
                    <a:pt x="88430" y="25260"/>
                  </a:lnTo>
                  <a:lnTo>
                    <a:pt x="101053" y="25260"/>
                  </a:lnTo>
                  <a:lnTo>
                    <a:pt x="101053" y="37896"/>
                  </a:lnTo>
                  <a:lnTo>
                    <a:pt x="113690" y="37896"/>
                  </a:lnTo>
                  <a:lnTo>
                    <a:pt x="113690" y="25260"/>
                  </a:lnTo>
                  <a:lnTo>
                    <a:pt x="101066" y="25260"/>
                  </a:lnTo>
                  <a:lnTo>
                    <a:pt x="101066" y="12636"/>
                  </a:lnTo>
                  <a:lnTo>
                    <a:pt x="113690" y="12636"/>
                  </a:lnTo>
                  <a:lnTo>
                    <a:pt x="113690" y="25260"/>
                  </a:lnTo>
                  <a:lnTo>
                    <a:pt x="126326" y="25260"/>
                  </a:lnTo>
                  <a:lnTo>
                    <a:pt x="126326" y="12623"/>
                  </a:lnTo>
                  <a:close/>
                </a:path>
                <a:path w="606425" h="38100">
                  <a:moveTo>
                    <a:pt x="202120" y="12623"/>
                  </a:moveTo>
                  <a:lnTo>
                    <a:pt x="189484" y="12623"/>
                  </a:lnTo>
                  <a:lnTo>
                    <a:pt x="176847" y="12623"/>
                  </a:lnTo>
                  <a:lnTo>
                    <a:pt x="176847" y="25260"/>
                  </a:lnTo>
                  <a:lnTo>
                    <a:pt x="164223" y="25260"/>
                  </a:lnTo>
                  <a:lnTo>
                    <a:pt x="164223" y="12636"/>
                  </a:lnTo>
                  <a:lnTo>
                    <a:pt x="176847" y="12636"/>
                  </a:lnTo>
                  <a:lnTo>
                    <a:pt x="176847" y="0"/>
                  </a:lnTo>
                  <a:lnTo>
                    <a:pt x="164223" y="0"/>
                  </a:lnTo>
                  <a:lnTo>
                    <a:pt x="151587" y="0"/>
                  </a:lnTo>
                  <a:lnTo>
                    <a:pt x="138950" y="0"/>
                  </a:lnTo>
                  <a:lnTo>
                    <a:pt x="138950" y="12636"/>
                  </a:lnTo>
                  <a:lnTo>
                    <a:pt x="151587" y="12636"/>
                  </a:lnTo>
                  <a:lnTo>
                    <a:pt x="151587" y="25260"/>
                  </a:lnTo>
                  <a:lnTo>
                    <a:pt x="138963" y="25260"/>
                  </a:lnTo>
                  <a:lnTo>
                    <a:pt x="126326" y="25260"/>
                  </a:lnTo>
                  <a:lnTo>
                    <a:pt x="126326" y="37896"/>
                  </a:lnTo>
                  <a:lnTo>
                    <a:pt x="138950" y="37896"/>
                  </a:lnTo>
                  <a:lnTo>
                    <a:pt x="138963" y="37896"/>
                  </a:lnTo>
                  <a:lnTo>
                    <a:pt x="202120" y="37896"/>
                  </a:lnTo>
                  <a:lnTo>
                    <a:pt x="202120" y="25260"/>
                  </a:lnTo>
                  <a:lnTo>
                    <a:pt x="202120" y="12623"/>
                  </a:lnTo>
                  <a:close/>
                </a:path>
                <a:path w="606425" h="38100">
                  <a:moveTo>
                    <a:pt x="240004" y="25260"/>
                  </a:moveTo>
                  <a:lnTo>
                    <a:pt x="227380" y="25260"/>
                  </a:lnTo>
                  <a:lnTo>
                    <a:pt x="227380" y="12623"/>
                  </a:lnTo>
                  <a:lnTo>
                    <a:pt x="214744" y="12623"/>
                  </a:lnTo>
                  <a:lnTo>
                    <a:pt x="214744" y="25260"/>
                  </a:lnTo>
                  <a:lnTo>
                    <a:pt x="214744" y="37896"/>
                  </a:lnTo>
                  <a:lnTo>
                    <a:pt x="227368" y="37896"/>
                  </a:lnTo>
                  <a:lnTo>
                    <a:pt x="240004" y="37896"/>
                  </a:lnTo>
                  <a:lnTo>
                    <a:pt x="240004" y="25260"/>
                  </a:lnTo>
                  <a:close/>
                </a:path>
                <a:path w="606425" h="38100">
                  <a:moveTo>
                    <a:pt x="341058" y="12623"/>
                  </a:moveTo>
                  <a:lnTo>
                    <a:pt x="328434" y="12623"/>
                  </a:lnTo>
                  <a:lnTo>
                    <a:pt x="328434" y="0"/>
                  </a:lnTo>
                  <a:lnTo>
                    <a:pt x="328422" y="12636"/>
                  </a:lnTo>
                  <a:lnTo>
                    <a:pt x="328422" y="25260"/>
                  </a:lnTo>
                  <a:lnTo>
                    <a:pt x="315798" y="25260"/>
                  </a:lnTo>
                  <a:lnTo>
                    <a:pt x="315798" y="12636"/>
                  </a:lnTo>
                  <a:lnTo>
                    <a:pt x="328422" y="12636"/>
                  </a:lnTo>
                  <a:lnTo>
                    <a:pt x="328422" y="0"/>
                  </a:lnTo>
                  <a:lnTo>
                    <a:pt x="315798" y="0"/>
                  </a:lnTo>
                  <a:lnTo>
                    <a:pt x="303174" y="0"/>
                  </a:lnTo>
                  <a:lnTo>
                    <a:pt x="290537" y="0"/>
                  </a:lnTo>
                  <a:lnTo>
                    <a:pt x="290537" y="12623"/>
                  </a:lnTo>
                  <a:lnTo>
                    <a:pt x="277901" y="12623"/>
                  </a:lnTo>
                  <a:lnTo>
                    <a:pt x="265264" y="12623"/>
                  </a:lnTo>
                  <a:lnTo>
                    <a:pt x="265264" y="25260"/>
                  </a:lnTo>
                  <a:lnTo>
                    <a:pt x="265264" y="37896"/>
                  </a:lnTo>
                  <a:lnTo>
                    <a:pt x="277901" y="37896"/>
                  </a:lnTo>
                  <a:lnTo>
                    <a:pt x="290537" y="37896"/>
                  </a:lnTo>
                  <a:lnTo>
                    <a:pt x="341058" y="37896"/>
                  </a:lnTo>
                  <a:lnTo>
                    <a:pt x="341058" y="25260"/>
                  </a:lnTo>
                  <a:lnTo>
                    <a:pt x="341058" y="12623"/>
                  </a:lnTo>
                  <a:close/>
                </a:path>
                <a:path w="606425" h="38100">
                  <a:moveTo>
                    <a:pt x="442112" y="0"/>
                  </a:moveTo>
                  <a:lnTo>
                    <a:pt x="429488" y="0"/>
                  </a:lnTo>
                  <a:lnTo>
                    <a:pt x="416852" y="0"/>
                  </a:lnTo>
                  <a:lnTo>
                    <a:pt x="416852" y="12623"/>
                  </a:lnTo>
                  <a:lnTo>
                    <a:pt x="404215" y="12623"/>
                  </a:lnTo>
                  <a:lnTo>
                    <a:pt x="404215" y="0"/>
                  </a:lnTo>
                  <a:lnTo>
                    <a:pt x="391591" y="0"/>
                  </a:lnTo>
                  <a:lnTo>
                    <a:pt x="378955" y="0"/>
                  </a:lnTo>
                  <a:lnTo>
                    <a:pt x="378955" y="12623"/>
                  </a:lnTo>
                  <a:lnTo>
                    <a:pt x="366318" y="12623"/>
                  </a:lnTo>
                  <a:lnTo>
                    <a:pt x="366318" y="25260"/>
                  </a:lnTo>
                  <a:lnTo>
                    <a:pt x="366318" y="37896"/>
                  </a:lnTo>
                  <a:lnTo>
                    <a:pt x="378955" y="37896"/>
                  </a:lnTo>
                  <a:lnTo>
                    <a:pt x="391591" y="37896"/>
                  </a:lnTo>
                  <a:lnTo>
                    <a:pt x="391591" y="25260"/>
                  </a:lnTo>
                  <a:lnTo>
                    <a:pt x="442112" y="25260"/>
                  </a:lnTo>
                  <a:lnTo>
                    <a:pt x="442112" y="12636"/>
                  </a:lnTo>
                  <a:lnTo>
                    <a:pt x="442112" y="0"/>
                  </a:lnTo>
                  <a:close/>
                </a:path>
                <a:path w="606425" h="38100">
                  <a:moveTo>
                    <a:pt x="467385" y="0"/>
                  </a:moveTo>
                  <a:lnTo>
                    <a:pt x="454748" y="0"/>
                  </a:lnTo>
                  <a:lnTo>
                    <a:pt x="454748" y="12623"/>
                  </a:lnTo>
                  <a:lnTo>
                    <a:pt x="454748" y="25260"/>
                  </a:lnTo>
                  <a:lnTo>
                    <a:pt x="467385" y="25260"/>
                  </a:lnTo>
                  <a:lnTo>
                    <a:pt x="467385" y="12636"/>
                  </a:lnTo>
                  <a:lnTo>
                    <a:pt x="467385" y="0"/>
                  </a:lnTo>
                  <a:close/>
                </a:path>
                <a:path w="606425" h="38100">
                  <a:moveTo>
                    <a:pt x="606310" y="0"/>
                  </a:moveTo>
                  <a:lnTo>
                    <a:pt x="593674" y="0"/>
                  </a:lnTo>
                  <a:lnTo>
                    <a:pt x="593674" y="12623"/>
                  </a:lnTo>
                  <a:lnTo>
                    <a:pt x="581063" y="12623"/>
                  </a:lnTo>
                  <a:lnTo>
                    <a:pt x="581063" y="0"/>
                  </a:lnTo>
                  <a:lnTo>
                    <a:pt x="568426" y="0"/>
                  </a:lnTo>
                  <a:lnTo>
                    <a:pt x="555790" y="0"/>
                  </a:lnTo>
                  <a:lnTo>
                    <a:pt x="555790" y="12623"/>
                  </a:lnTo>
                  <a:lnTo>
                    <a:pt x="543166" y="12623"/>
                  </a:lnTo>
                  <a:lnTo>
                    <a:pt x="543166" y="0"/>
                  </a:lnTo>
                  <a:lnTo>
                    <a:pt x="530542" y="0"/>
                  </a:lnTo>
                  <a:lnTo>
                    <a:pt x="517906" y="0"/>
                  </a:lnTo>
                  <a:lnTo>
                    <a:pt x="517906" y="12623"/>
                  </a:lnTo>
                  <a:lnTo>
                    <a:pt x="505269" y="12623"/>
                  </a:lnTo>
                  <a:lnTo>
                    <a:pt x="505269" y="0"/>
                  </a:lnTo>
                  <a:lnTo>
                    <a:pt x="492633" y="0"/>
                  </a:lnTo>
                  <a:lnTo>
                    <a:pt x="492633" y="12623"/>
                  </a:lnTo>
                  <a:lnTo>
                    <a:pt x="480009" y="12623"/>
                  </a:lnTo>
                  <a:lnTo>
                    <a:pt x="480009" y="25260"/>
                  </a:lnTo>
                  <a:lnTo>
                    <a:pt x="492645" y="25260"/>
                  </a:lnTo>
                  <a:lnTo>
                    <a:pt x="492645" y="12636"/>
                  </a:lnTo>
                  <a:lnTo>
                    <a:pt x="505269" y="12636"/>
                  </a:lnTo>
                  <a:lnTo>
                    <a:pt x="505269" y="25260"/>
                  </a:lnTo>
                  <a:lnTo>
                    <a:pt x="517906" y="25260"/>
                  </a:lnTo>
                  <a:lnTo>
                    <a:pt x="517906" y="12636"/>
                  </a:lnTo>
                  <a:lnTo>
                    <a:pt x="530529" y="12636"/>
                  </a:lnTo>
                  <a:lnTo>
                    <a:pt x="530529" y="25260"/>
                  </a:lnTo>
                  <a:lnTo>
                    <a:pt x="543166" y="25260"/>
                  </a:lnTo>
                  <a:lnTo>
                    <a:pt x="555790" y="25260"/>
                  </a:lnTo>
                  <a:lnTo>
                    <a:pt x="568426" y="25260"/>
                  </a:lnTo>
                  <a:lnTo>
                    <a:pt x="581063" y="25260"/>
                  </a:lnTo>
                  <a:lnTo>
                    <a:pt x="593699" y="25260"/>
                  </a:lnTo>
                  <a:lnTo>
                    <a:pt x="593699" y="12636"/>
                  </a:lnTo>
                  <a:lnTo>
                    <a:pt x="606310" y="12636"/>
                  </a:lnTo>
                  <a:lnTo>
                    <a:pt x="60631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5961735" y="4945608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63169" y="37896"/>
                  </a:moveTo>
                  <a:lnTo>
                    <a:pt x="50533" y="37896"/>
                  </a:lnTo>
                  <a:lnTo>
                    <a:pt x="50533" y="25260"/>
                  </a:lnTo>
                  <a:lnTo>
                    <a:pt x="50533" y="12623"/>
                  </a:lnTo>
                  <a:lnTo>
                    <a:pt x="37909" y="12623"/>
                  </a:lnTo>
                  <a:lnTo>
                    <a:pt x="25273" y="12623"/>
                  </a:lnTo>
                  <a:lnTo>
                    <a:pt x="25273" y="25260"/>
                  </a:lnTo>
                  <a:lnTo>
                    <a:pt x="12636" y="25260"/>
                  </a:lnTo>
                  <a:lnTo>
                    <a:pt x="0" y="25260"/>
                  </a:lnTo>
                  <a:lnTo>
                    <a:pt x="0" y="37909"/>
                  </a:lnTo>
                  <a:lnTo>
                    <a:pt x="12636" y="37909"/>
                  </a:lnTo>
                  <a:lnTo>
                    <a:pt x="25273" y="37909"/>
                  </a:lnTo>
                  <a:lnTo>
                    <a:pt x="25273" y="50533"/>
                  </a:lnTo>
                  <a:lnTo>
                    <a:pt x="37909" y="50533"/>
                  </a:lnTo>
                  <a:lnTo>
                    <a:pt x="37909" y="37909"/>
                  </a:lnTo>
                  <a:lnTo>
                    <a:pt x="50533" y="37909"/>
                  </a:lnTo>
                  <a:lnTo>
                    <a:pt x="50533" y="50533"/>
                  </a:lnTo>
                  <a:lnTo>
                    <a:pt x="63169" y="50533"/>
                  </a:lnTo>
                  <a:lnTo>
                    <a:pt x="63169" y="37896"/>
                  </a:lnTo>
                  <a:close/>
                </a:path>
                <a:path w="619125" h="50800">
                  <a:moveTo>
                    <a:pt x="126326" y="12623"/>
                  </a:moveTo>
                  <a:lnTo>
                    <a:pt x="113690" y="12623"/>
                  </a:lnTo>
                  <a:lnTo>
                    <a:pt x="101053" y="12623"/>
                  </a:lnTo>
                  <a:lnTo>
                    <a:pt x="101053" y="25260"/>
                  </a:lnTo>
                  <a:lnTo>
                    <a:pt x="88430" y="25260"/>
                  </a:lnTo>
                  <a:lnTo>
                    <a:pt x="75806" y="25260"/>
                  </a:lnTo>
                  <a:lnTo>
                    <a:pt x="75806" y="12623"/>
                  </a:lnTo>
                  <a:lnTo>
                    <a:pt x="63169" y="12623"/>
                  </a:lnTo>
                  <a:lnTo>
                    <a:pt x="63169" y="25260"/>
                  </a:lnTo>
                  <a:lnTo>
                    <a:pt x="75793" y="25260"/>
                  </a:lnTo>
                  <a:lnTo>
                    <a:pt x="75793" y="37909"/>
                  </a:lnTo>
                  <a:lnTo>
                    <a:pt x="88430" y="37909"/>
                  </a:lnTo>
                  <a:lnTo>
                    <a:pt x="101053" y="37909"/>
                  </a:lnTo>
                  <a:lnTo>
                    <a:pt x="101053" y="50533"/>
                  </a:lnTo>
                  <a:lnTo>
                    <a:pt x="113690" y="50533"/>
                  </a:lnTo>
                  <a:lnTo>
                    <a:pt x="113690" y="37909"/>
                  </a:lnTo>
                  <a:lnTo>
                    <a:pt x="126326" y="37909"/>
                  </a:lnTo>
                  <a:lnTo>
                    <a:pt x="126326" y="25260"/>
                  </a:lnTo>
                  <a:lnTo>
                    <a:pt x="126326" y="12623"/>
                  </a:lnTo>
                  <a:close/>
                </a:path>
                <a:path w="619125" h="50800">
                  <a:moveTo>
                    <a:pt x="189484" y="12623"/>
                  </a:moveTo>
                  <a:lnTo>
                    <a:pt x="189484" y="12623"/>
                  </a:lnTo>
                  <a:lnTo>
                    <a:pt x="138950" y="12623"/>
                  </a:lnTo>
                  <a:lnTo>
                    <a:pt x="138950" y="25260"/>
                  </a:lnTo>
                  <a:lnTo>
                    <a:pt x="151587" y="25260"/>
                  </a:lnTo>
                  <a:lnTo>
                    <a:pt x="151587" y="37909"/>
                  </a:lnTo>
                  <a:lnTo>
                    <a:pt x="164211" y="37909"/>
                  </a:lnTo>
                  <a:lnTo>
                    <a:pt x="176847" y="37909"/>
                  </a:lnTo>
                  <a:lnTo>
                    <a:pt x="189484" y="37909"/>
                  </a:lnTo>
                  <a:lnTo>
                    <a:pt x="189484" y="25260"/>
                  </a:lnTo>
                  <a:lnTo>
                    <a:pt x="189484" y="12623"/>
                  </a:lnTo>
                  <a:close/>
                </a:path>
                <a:path w="619125" h="50800">
                  <a:moveTo>
                    <a:pt x="240004" y="12623"/>
                  </a:moveTo>
                  <a:lnTo>
                    <a:pt x="227368" y="12623"/>
                  </a:lnTo>
                  <a:lnTo>
                    <a:pt x="227368" y="25260"/>
                  </a:lnTo>
                  <a:lnTo>
                    <a:pt x="214744" y="25260"/>
                  </a:lnTo>
                  <a:lnTo>
                    <a:pt x="202107" y="25260"/>
                  </a:lnTo>
                  <a:lnTo>
                    <a:pt x="202107" y="37909"/>
                  </a:lnTo>
                  <a:lnTo>
                    <a:pt x="214744" y="37909"/>
                  </a:lnTo>
                  <a:lnTo>
                    <a:pt x="227380" y="37909"/>
                  </a:lnTo>
                  <a:lnTo>
                    <a:pt x="227380" y="25260"/>
                  </a:lnTo>
                  <a:lnTo>
                    <a:pt x="240004" y="25260"/>
                  </a:lnTo>
                  <a:lnTo>
                    <a:pt x="240004" y="12623"/>
                  </a:lnTo>
                  <a:close/>
                </a:path>
                <a:path w="619125" h="50800">
                  <a:moveTo>
                    <a:pt x="252641" y="25260"/>
                  </a:moveTo>
                  <a:lnTo>
                    <a:pt x="240004" y="25260"/>
                  </a:lnTo>
                  <a:lnTo>
                    <a:pt x="240004" y="37909"/>
                  </a:lnTo>
                  <a:lnTo>
                    <a:pt x="252641" y="37909"/>
                  </a:lnTo>
                  <a:lnTo>
                    <a:pt x="252641" y="25260"/>
                  </a:lnTo>
                  <a:close/>
                </a:path>
                <a:path w="619125" h="50800">
                  <a:moveTo>
                    <a:pt x="277901" y="25260"/>
                  </a:moveTo>
                  <a:lnTo>
                    <a:pt x="265277" y="25260"/>
                  </a:lnTo>
                  <a:lnTo>
                    <a:pt x="265277" y="12623"/>
                  </a:lnTo>
                  <a:lnTo>
                    <a:pt x="252641" y="12623"/>
                  </a:lnTo>
                  <a:lnTo>
                    <a:pt x="252641" y="25260"/>
                  </a:lnTo>
                  <a:lnTo>
                    <a:pt x="265264" y="25260"/>
                  </a:lnTo>
                  <a:lnTo>
                    <a:pt x="265264" y="37909"/>
                  </a:lnTo>
                  <a:lnTo>
                    <a:pt x="277901" y="37909"/>
                  </a:lnTo>
                  <a:lnTo>
                    <a:pt x="277901" y="25260"/>
                  </a:lnTo>
                  <a:close/>
                </a:path>
                <a:path w="619125" h="50800">
                  <a:moveTo>
                    <a:pt x="315798" y="25260"/>
                  </a:moveTo>
                  <a:lnTo>
                    <a:pt x="303174" y="25260"/>
                  </a:lnTo>
                  <a:lnTo>
                    <a:pt x="303174" y="12623"/>
                  </a:lnTo>
                  <a:lnTo>
                    <a:pt x="290537" y="12623"/>
                  </a:lnTo>
                  <a:lnTo>
                    <a:pt x="290537" y="25260"/>
                  </a:lnTo>
                  <a:lnTo>
                    <a:pt x="290537" y="37909"/>
                  </a:lnTo>
                  <a:lnTo>
                    <a:pt x="303161" y="37909"/>
                  </a:lnTo>
                  <a:lnTo>
                    <a:pt x="315798" y="37909"/>
                  </a:lnTo>
                  <a:lnTo>
                    <a:pt x="315798" y="25260"/>
                  </a:lnTo>
                  <a:close/>
                </a:path>
                <a:path w="619125" h="50800">
                  <a:moveTo>
                    <a:pt x="404215" y="0"/>
                  </a:moveTo>
                  <a:lnTo>
                    <a:pt x="391591" y="0"/>
                  </a:lnTo>
                  <a:lnTo>
                    <a:pt x="378955" y="0"/>
                  </a:lnTo>
                  <a:lnTo>
                    <a:pt x="378955" y="12636"/>
                  </a:lnTo>
                  <a:lnTo>
                    <a:pt x="391579" y="12636"/>
                  </a:lnTo>
                  <a:lnTo>
                    <a:pt x="391579" y="25260"/>
                  </a:lnTo>
                  <a:lnTo>
                    <a:pt x="378955" y="25260"/>
                  </a:lnTo>
                  <a:lnTo>
                    <a:pt x="366331" y="25260"/>
                  </a:lnTo>
                  <a:lnTo>
                    <a:pt x="366331" y="12623"/>
                  </a:lnTo>
                  <a:lnTo>
                    <a:pt x="353695" y="12623"/>
                  </a:lnTo>
                  <a:lnTo>
                    <a:pt x="341058" y="12623"/>
                  </a:lnTo>
                  <a:lnTo>
                    <a:pt x="328434" y="12623"/>
                  </a:lnTo>
                  <a:lnTo>
                    <a:pt x="315798" y="12623"/>
                  </a:lnTo>
                  <a:lnTo>
                    <a:pt x="315798" y="25260"/>
                  </a:lnTo>
                  <a:lnTo>
                    <a:pt x="328422" y="25260"/>
                  </a:lnTo>
                  <a:lnTo>
                    <a:pt x="328422" y="37909"/>
                  </a:lnTo>
                  <a:lnTo>
                    <a:pt x="341058" y="37909"/>
                  </a:lnTo>
                  <a:lnTo>
                    <a:pt x="353695" y="37909"/>
                  </a:lnTo>
                  <a:lnTo>
                    <a:pt x="353695" y="25260"/>
                  </a:lnTo>
                  <a:lnTo>
                    <a:pt x="366318" y="25260"/>
                  </a:lnTo>
                  <a:lnTo>
                    <a:pt x="366318" y="37909"/>
                  </a:lnTo>
                  <a:lnTo>
                    <a:pt x="378955" y="37909"/>
                  </a:lnTo>
                  <a:lnTo>
                    <a:pt x="391579" y="37909"/>
                  </a:lnTo>
                  <a:lnTo>
                    <a:pt x="404215" y="37909"/>
                  </a:lnTo>
                  <a:lnTo>
                    <a:pt x="404215" y="25260"/>
                  </a:lnTo>
                  <a:lnTo>
                    <a:pt x="404215" y="12636"/>
                  </a:lnTo>
                  <a:lnTo>
                    <a:pt x="404215" y="0"/>
                  </a:lnTo>
                  <a:close/>
                </a:path>
                <a:path w="619125" h="50800">
                  <a:moveTo>
                    <a:pt x="429488" y="12623"/>
                  </a:moveTo>
                  <a:lnTo>
                    <a:pt x="416852" y="12623"/>
                  </a:lnTo>
                  <a:lnTo>
                    <a:pt x="416852" y="25260"/>
                  </a:lnTo>
                  <a:lnTo>
                    <a:pt x="416852" y="37909"/>
                  </a:lnTo>
                  <a:lnTo>
                    <a:pt x="429488" y="37909"/>
                  </a:lnTo>
                  <a:lnTo>
                    <a:pt x="429488" y="25260"/>
                  </a:lnTo>
                  <a:lnTo>
                    <a:pt x="429488" y="12623"/>
                  </a:lnTo>
                  <a:close/>
                </a:path>
                <a:path w="619125" h="50800">
                  <a:moveTo>
                    <a:pt x="467385" y="25260"/>
                  </a:moveTo>
                  <a:lnTo>
                    <a:pt x="454748" y="25260"/>
                  </a:lnTo>
                  <a:lnTo>
                    <a:pt x="454748" y="37909"/>
                  </a:lnTo>
                  <a:lnTo>
                    <a:pt x="467385" y="37909"/>
                  </a:lnTo>
                  <a:lnTo>
                    <a:pt x="467385" y="25260"/>
                  </a:lnTo>
                  <a:close/>
                </a:path>
                <a:path w="619125" h="50800">
                  <a:moveTo>
                    <a:pt x="543166" y="25260"/>
                  </a:moveTo>
                  <a:lnTo>
                    <a:pt x="530542" y="25260"/>
                  </a:lnTo>
                  <a:lnTo>
                    <a:pt x="530542" y="12623"/>
                  </a:lnTo>
                  <a:lnTo>
                    <a:pt x="517906" y="12623"/>
                  </a:lnTo>
                  <a:lnTo>
                    <a:pt x="517906" y="0"/>
                  </a:lnTo>
                  <a:lnTo>
                    <a:pt x="505269" y="0"/>
                  </a:lnTo>
                  <a:lnTo>
                    <a:pt x="492633" y="0"/>
                  </a:lnTo>
                  <a:lnTo>
                    <a:pt x="492633" y="12623"/>
                  </a:lnTo>
                  <a:lnTo>
                    <a:pt x="480009" y="12623"/>
                  </a:lnTo>
                  <a:lnTo>
                    <a:pt x="480009" y="0"/>
                  </a:lnTo>
                  <a:lnTo>
                    <a:pt x="467385" y="0"/>
                  </a:lnTo>
                  <a:lnTo>
                    <a:pt x="454748" y="0"/>
                  </a:lnTo>
                  <a:lnTo>
                    <a:pt x="442112" y="0"/>
                  </a:lnTo>
                  <a:lnTo>
                    <a:pt x="442112" y="12636"/>
                  </a:lnTo>
                  <a:lnTo>
                    <a:pt x="454748" y="12636"/>
                  </a:lnTo>
                  <a:lnTo>
                    <a:pt x="467372" y="12636"/>
                  </a:lnTo>
                  <a:lnTo>
                    <a:pt x="480009" y="12636"/>
                  </a:lnTo>
                  <a:lnTo>
                    <a:pt x="480009" y="25260"/>
                  </a:lnTo>
                  <a:lnTo>
                    <a:pt x="480009" y="37909"/>
                  </a:lnTo>
                  <a:lnTo>
                    <a:pt x="492633" y="37909"/>
                  </a:lnTo>
                  <a:lnTo>
                    <a:pt x="505269" y="37909"/>
                  </a:lnTo>
                  <a:lnTo>
                    <a:pt x="517906" y="37909"/>
                  </a:lnTo>
                  <a:lnTo>
                    <a:pt x="517906" y="25260"/>
                  </a:lnTo>
                  <a:lnTo>
                    <a:pt x="505269" y="25260"/>
                  </a:lnTo>
                  <a:lnTo>
                    <a:pt x="505269" y="12636"/>
                  </a:lnTo>
                  <a:lnTo>
                    <a:pt x="517906" y="12636"/>
                  </a:lnTo>
                  <a:lnTo>
                    <a:pt x="517906" y="25260"/>
                  </a:lnTo>
                  <a:lnTo>
                    <a:pt x="530529" y="25260"/>
                  </a:lnTo>
                  <a:lnTo>
                    <a:pt x="530529" y="37909"/>
                  </a:lnTo>
                  <a:lnTo>
                    <a:pt x="543166" y="37909"/>
                  </a:lnTo>
                  <a:lnTo>
                    <a:pt x="543166" y="25260"/>
                  </a:lnTo>
                  <a:close/>
                </a:path>
                <a:path w="619125" h="50800">
                  <a:moveTo>
                    <a:pt x="606310" y="25260"/>
                  </a:moveTo>
                  <a:lnTo>
                    <a:pt x="593699" y="25260"/>
                  </a:lnTo>
                  <a:lnTo>
                    <a:pt x="593699" y="12636"/>
                  </a:lnTo>
                  <a:lnTo>
                    <a:pt x="593699" y="0"/>
                  </a:lnTo>
                  <a:lnTo>
                    <a:pt x="581063" y="0"/>
                  </a:lnTo>
                  <a:lnTo>
                    <a:pt x="581063" y="12623"/>
                  </a:lnTo>
                  <a:lnTo>
                    <a:pt x="568426" y="12623"/>
                  </a:lnTo>
                  <a:lnTo>
                    <a:pt x="555802" y="12623"/>
                  </a:lnTo>
                  <a:lnTo>
                    <a:pt x="555802" y="0"/>
                  </a:lnTo>
                  <a:lnTo>
                    <a:pt x="543166" y="0"/>
                  </a:lnTo>
                  <a:lnTo>
                    <a:pt x="543166" y="12623"/>
                  </a:lnTo>
                  <a:lnTo>
                    <a:pt x="543166" y="25260"/>
                  </a:lnTo>
                  <a:lnTo>
                    <a:pt x="555790" y="25260"/>
                  </a:lnTo>
                  <a:lnTo>
                    <a:pt x="555790" y="37909"/>
                  </a:lnTo>
                  <a:lnTo>
                    <a:pt x="568426" y="37909"/>
                  </a:lnTo>
                  <a:lnTo>
                    <a:pt x="581063" y="37909"/>
                  </a:lnTo>
                  <a:lnTo>
                    <a:pt x="593674" y="37909"/>
                  </a:lnTo>
                  <a:lnTo>
                    <a:pt x="606310" y="37909"/>
                  </a:lnTo>
                  <a:lnTo>
                    <a:pt x="606310" y="25260"/>
                  </a:lnTo>
                  <a:close/>
                </a:path>
                <a:path w="619125" h="50800">
                  <a:moveTo>
                    <a:pt x="618947" y="0"/>
                  </a:moveTo>
                  <a:lnTo>
                    <a:pt x="606310" y="0"/>
                  </a:lnTo>
                  <a:lnTo>
                    <a:pt x="606310" y="12623"/>
                  </a:lnTo>
                  <a:lnTo>
                    <a:pt x="606310" y="25260"/>
                  </a:lnTo>
                  <a:lnTo>
                    <a:pt x="618947" y="25260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5961735" y="4983505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50533" y="37884"/>
                  </a:moveTo>
                  <a:lnTo>
                    <a:pt x="37896" y="37884"/>
                  </a:lnTo>
                  <a:lnTo>
                    <a:pt x="37896" y="50520"/>
                  </a:lnTo>
                  <a:lnTo>
                    <a:pt x="50533" y="50520"/>
                  </a:lnTo>
                  <a:lnTo>
                    <a:pt x="50533" y="37884"/>
                  </a:lnTo>
                  <a:close/>
                </a:path>
                <a:path w="619125" h="50800">
                  <a:moveTo>
                    <a:pt x="50533" y="12623"/>
                  </a:moveTo>
                  <a:lnTo>
                    <a:pt x="50533" y="12623"/>
                  </a:lnTo>
                  <a:lnTo>
                    <a:pt x="0" y="12623"/>
                  </a:lnTo>
                  <a:lnTo>
                    <a:pt x="0" y="25260"/>
                  </a:lnTo>
                  <a:lnTo>
                    <a:pt x="50533" y="25260"/>
                  </a:lnTo>
                  <a:lnTo>
                    <a:pt x="50533" y="12623"/>
                  </a:lnTo>
                  <a:close/>
                </a:path>
                <a:path w="619125" h="50800">
                  <a:moveTo>
                    <a:pt x="101066" y="25260"/>
                  </a:moveTo>
                  <a:lnTo>
                    <a:pt x="88430" y="25260"/>
                  </a:lnTo>
                  <a:lnTo>
                    <a:pt x="88430" y="37884"/>
                  </a:lnTo>
                  <a:lnTo>
                    <a:pt x="75806" y="37884"/>
                  </a:lnTo>
                  <a:lnTo>
                    <a:pt x="75806" y="25260"/>
                  </a:lnTo>
                  <a:lnTo>
                    <a:pt x="88430" y="25260"/>
                  </a:lnTo>
                  <a:lnTo>
                    <a:pt x="88430" y="12623"/>
                  </a:lnTo>
                  <a:lnTo>
                    <a:pt x="75793" y="12623"/>
                  </a:lnTo>
                  <a:lnTo>
                    <a:pt x="75793" y="25260"/>
                  </a:lnTo>
                  <a:lnTo>
                    <a:pt x="63169" y="25260"/>
                  </a:lnTo>
                  <a:lnTo>
                    <a:pt x="63169" y="37884"/>
                  </a:lnTo>
                  <a:lnTo>
                    <a:pt x="63169" y="50520"/>
                  </a:lnTo>
                  <a:lnTo>
                    <a:pt x="75793" y="50520"/>
                  </a:lnTo>
                  <a:lnTo>
                    <a:pt x="88430" y="50520"/>
                  </a:lnTo>
                  <a:lnTo>
                    <a:pt x="88430" y="37896"/>
                  </a:lnTo>
                  <a:lnTo>
                    <a:pt x="101066" y="37896"/>
                  </a:lnTo>
                  <a:lnTo>
                    <a:pt x="101066" y="25260"/>
                  </a:lnTo>
                  <a:close/>
                </a:path>
                <a:path w="619125" h="50800">
                  <a:moveTo>
                    <a:pt x="126326" y="12623"/>
                  </a:moveTo>
                  <a:lnTo>
                    <a:pt x="113690" y="12623"/>
                  </a:lnTo>
                  <a:lnTo>
                    <a:pt x="113690" y="0"/>
                  </a:lnTo>
                  <a:lnTo>
                    <a:pt x="101053" y="0"/>
                  </a:lnTo>
                  <a:lnTo>
                    <a:pt x="101053" y="12636"/>
                  </a:lnTo>
                  <a:lnTo>
                    <a:pt x="113690" y="12636"/>
                  </a:lnTo>
                  <a:lnTo>
                    <a:pt x="113690" y="25260"/>
                  </a:lnTo>
                  <a:lnTo>
                    <a:pt x="113690" y="37896"/>
                  </a:lnTo>
                  <a:lnTo>
                    <a:pt x="126326" y="37896"/>
                  </a:lnTo>
                  <a:lnTo>
                    <a:pt x="126326" y="25260"/>
                  </a:lnTo>
                  <a:lnTo>
                    <a:pt x="126326" y="12623"/>
                  </a:lnTo>
                  <a:close/>
                </a:path>
                <a:path w="619125" h="50800">
                  <a:moveTo>
                    <a:pt x="151587" y="25260"/>
                  </a:moveTo>
                  <a:lnTo>
                    <a:pt x="138950" y="25260"/>
                  </a:lnTo>
                  <a:lnTo>
                    <a:pt x="138950" y="37884"/>
                  </a:lnTo>
                  <a:lnTo>
                    <a:pt x="138950" y="50520"/>
                  </a:lnTo>
                  <a:lnTo>
                    <a:pt x="151587" y="50520"/>
                  </a:lnTo>
                  <a:lnTo>
                    <a:pt x="151587" y="37896"/>
                  </a:lnTo>
                  <a:lnTo>
                    <a:pt x="151587" y="25260"/>
                  </a:lnTo>
                  <a:close/>
                </a:path>
                <a:path w="619125" h="50800">
                  <a:moveTo>
                    <a:pt x="151587" y="0"/>
                  </a:moveTo>
                  <a:lnTo>
                    <a:pt x="138950" y="0"/>
                  </a:lnTo>
                  <a:lnTo>
                    <a:pt x="138950" y="12636"/>
                  </a:lnTo>
                  <a:lnTo>
                    <a:pt x="151587" y="12636"/>
                  </a:lnTo>
                  <a:lnTo>
                    <a:pt x="151587" y="0"/>
                  </a:lnTo>
                  <a:close/>
                </a:path>
                <a:path w="619125" h="50800">
                  <a:moveTo>
                    <a:pt x="290537" y="12623"/>
                  </a:moveTo>
                  <a:lnTo>
                    <a:pt x="277901" y="12623"/>
                  </a:lnTo>
                  <a:lnTo>
                    <a:pt x="265277" y="12623"/>
                  </a:lnTo>
                  <a:lnTo>
                    <a:pt x="265277" y="0"/>
                  </a:lnTo>
                  <a:lnTo>
                    <a:pt x="252641" y="0"/>
                  </a:lnTo>
                  <a:lnTo>
                    <a:pt x="240004" y="0"/>
                  </a:lnTo>
                  <a:lnTo>
                    <a:pt x="240004" y="12623"/>
                  </a:lnTo>
                  <a:lnTo>
                    <a:pt x="227380" y="12623"/>
                  </a:lnTo>
                  <a:lnTo>
                    <a:pt x="227380" y="0"/>
                  </a:lnTo>
                  <a:lnTo>
                    <a:pt x="214744" y="0"/>
                  </a:lnTo>
                  <a:lnTo>
                    <a:pt x="164211" y="0"/>
                  </a:lnTo>
                  <a:lnTo>
                    <a:pt x="164211" y="12636"/>
                  </a:lnTo>
                  <a:lnTo>
                    <a:pt x="176847" y="12636"/>
                  </a:lnTo>
                  <a:lnTo>
                    <a:pt x="176847" y="25260"/>
                  </a:lnTo>
                  <a:lnTo>
                    <a:pt x="164211" y="25260"/>
                  </a:lnTo>
                  <a:lnTo>
                    <a:pt x="164211" y="37896"/>
                  </a:lnTo>
                  <a:lnTo>
                    <a:pt x="176847" y="37896"/>
                  </a:lnTo>
                  <a:lnTo>
                    <a:pt x="189484" y="37896"/>
                  </a:lnTo>
                  <a:lnTo>
                    <a:pt x="189484" y="25260"/>
                  </a:lnTo>
                  <a:lnTo>
                    <a:pt x="189484" y="12636"/>
                  </a:lnTo>
                  <a:lnTo>
                    <a:pt x="202107" y="12636"/>
                  </a:lnTo>
                  <a:lnTo>
                    <a:pt x="214744" y="12636"/>
                  </a:lnTo>
                  <a:lnTo>
                    <a:pt x="214744" y="25260"/>
                  </a:lnTo>
                  <a:lnTo>
                    <a:pt x="202107" y="25260"/>
                  </a:lnTo>
                  <a:lnTo>
                    <a:pt x="202107" y="37896"/>
                  </a:lnTo>
                  <a:lnTo>
                    <a:pt x="252641" y="37896"/>
                  </a:lnTo>
                  <a:lnTo>
                    <a:pt x="252641" y="25260"/>
                  </a:lnTo>
                  <a:lnTo>
                    <a:pt x="240004" y="25260"/>
                  </a:lnTo>
                  <a:lnTo>
                    <a:pt x="240004" y="12636"/>
                  </a:lnTo>
                  <a:lnTo>
                    <a:pt x="252641" y="12636"/>
                  </a:lnTo>
                  <a:lnTo>
                    <a:pt x="265264" y="12636"/>
                  </a:lnTo>
                  <a:lnTo>
                    <a:pt x="265264" y="25260"/>
                  </a:lnTo>
                  <a:lnTo>
                    <a:pt x="277901" y="25260"/>
                  </a:lnTo>
                  <a:lnTo>
                    <a:pt x="290537" y="25260"/>
                  </a:lnTo>
                  <a:lnTo>
                    <a:pt x="290537" y="12623"/>
                  </a:lnTo>
                  <a:close/>
                </a:path>
                <a:path w="619125" h="50800">
                  <a:moveTo>
                    <a:pt x="315798" y="25260"/>
                  </a:moveTo>
                  <a:lnTo>
                    <a:pt x="303174" y="25260"/>
                  </a:lnTo>
                  <a:lnTo>
                    <a:pt x="290537" y="25260"/>
                  </a:lnTo>
                  <a:lnTo>
                    <a:pt x="290537" y="37896"/>
                  </a:lnTo>
                  <a:lnTo>
                    <a:pt x="303161" y="37896"/>
                  </a:lnTo>
                  <a:lnTo>
                    <a:pt x="315798" y="37896"/>
                  </a:lnTo>
                  <a:lnTo>
                    <a:pt x="315798" y="25260"/>
                  </a:lnTo>
                  <a:close/>
                </a:path>
                <a:path w="619125" h="50800">
                  <a:moveTo>
                    <a:pt x="353695" y="25260"/>
                  </a:moveTo>
                  <a:lnTo>
                    <a:pt x="341058" y="25260"/>
                  </a:lnTo>
                  <a:lnTo>
                    <a:pt x="341058" y="37896"/>
                  </a:lnTo>
                  <a:lnTo>
                    <a:pt x="353695" y="37896"/>
                  </a:lnTo>
                  <a:lnTo>
                    <a:pt x="353695" y="25260"/>
                  </a:lnTo>
                  <a:close/>
                </a:path>
                <a:path w="619125" h="50800">
                  <a:moveTo>
                    <a:pt x="366331" y="0"/>
                  </a:moveTo>
                  <a:lnTo>
                    <a:pt x="366331" y="0"/>
                  </a:lnTo>
                  <a:lnTo>
                    <a:pt x="315798" y="0"/>
                  </a:lnTo>
                  <a:lnTo>
                    <a:pt x="315798" y="12623"/>
                  </a:lnTo>
                  <a:lnTo>
                    <a:pt x="315798" y="25260"/>
                  </a:lnTo>
                  <a:lnTo>
                    <a:pt x="328422" y="25260"/>
                  </a:lnTo>
                  <a:lnTo>
                    <a:pt x="341058" y="25260"/>
                  </a:lnTo>
                  <a:lnTo>
                    <a:pt x="341058" y="12636"/>
                  </a:lnTo>
                  <a:lnTo>
                    <a:pt x="353695" y="12636"/>
                  </a:lnTo>
                  <a:lnTo>
                    <a:pt x="366331" y="12636"/>
                  </a:lnTo>
                  <a:lnTo>
                    <a:pt x="366331" y="0"/>
                  </a:lnTo>
                  <a:close/>
                </a:path>
                <a:path w="619125" h="50800">
                  <a:moveTo>
                    <a:pt x="378955" y="25260"/>
                  </a:moveTo>
                  <a:lnTo>
                    <a:pt x="366318" y="25260"/>
                  </a:lnTo>
                  <a:lnTo>
                    <a:pt x="366318" y="37896"/>
                  </a:lnTo>
                  <a:lnTo>
                    <a:pt x="378955" y="37896"/>
                  </a:lnTo>
                  <a:lnTo>
                    <a:pt x="378955" y="25260"/>
                  </a:lnTo>
                  <a:close/>
                </a:path>
                <a:path w="619125" h="50800">
                  <a:moveTo>
                    <a:pt x="454748" y="12623"/>
                  </a:moveTo>
                  <a:lnTo>
                    <a:pt x="442112" y="12623"/>
                  </a:lnTo>
                  <a:lnTo>
                    <a:pt x="429488" y="12623"/>
                  </a:lnTo>
                  <a:lnTo>
                    <a:pt x="429488" y="0"/>
                  </a:lnTo>
                  <a:lnTo>
                    <a:pt x="416852" y="0"/>
                  </a:lnTo>
                  <a:lnTo>
                    <a:pt x="404215" y="0"/>
                  </a:lnTo>
                  <a:lnTo>
                    <a:pt x="404215" y="12623"/>
                  </a:lnTo>
                  <a:lnTo>
                    <a:pt x="391591" y="12623"/>
                  </a:lnTo>
                  <a:lnTo>
                    <a:pt x="378955" y="12623"/>
                  </a:lnTo>
                  <a:lnTo>
                    <a:pt x="378955" y="25260"/>
                  </a:lnTo>
                  <a:lnTo>
                    <a:pt x="391579" y="25260"/>
                  </a:lnTo>
                  <a:lnTo>
                    <a:pt x="404215" y="25260"/>
                  </a:lnTo>
                  <a:lnTo>
                    <a:pt x="416852" y="25260"/>
                  </a:lnTo>
                  <a:lnTo>
                    <a:pt x="416852" y="12636"/>
                  </a:lnTo>
                  <a:lnTo>
                    <a:pt x="429475" y="12636"/>
                  </a:lnTo>
                  <a:lnTo>
                    <a:pt x="429475" y="25260"/>
                  </a:lnTo>
                  <a:lnTo>
                    <a:pt x="429475" y="37896"/>
                  </a:lnTo>
                  <a:lnTo>
                    <a:pt x="442112" y="37896"/>
                  </a:lnTo>
                  <a:lnTo>
                    <a:pt x="442112" y="25260"/>
                  </a:lnTo>
                  <a:lnTo>
                    <a:pt x="454748" y="25260"/>
                  </a:lnTo>
                  <a:lnTo>
                    <a:pt x="454748" y="12623"/>
                  </a:lnTo>
                  <a:close/>
                </a:path>
                <a:path w="619125" h="50800">
                  <a:moveTo>
                    <a:pt x="618947" y="0"/>
                  </a:moveTo>
                  <a:lnTo>
                    <a:pt x="606310" y="0"/>
                  </a:lnTo>
                  <a:lnTo>
                    <a:pt x="606310" y="12623"/>
                  </a:lnTo>
                  <a:lnTo>
                    <a:pt x="593674" y="12623"/>
                  </a:lnTo>
                  <a:lnTo>
                    <a:pt x="593674" y="25260"/>
                  </a:lnTo>
                  <a:lnTo>
                    <a:pt x="581063" y="25260"/>
                  </a:lnTo>
                  <a:lnTo>
                    <a:pt x="581063" y="12623"/>
                  </a:lnTo>
                  <a:lnTo>
                    <a:pt x="568426" y="12623"/>
                  </a:lnTo>
                  <a:lnTo>
                    <a:pt x="568426" y="0"/>
                  </a:lnTo>
                  <a:lnTo>
                    <a:pt x="555790" y="0"/>
                  </a:lnTo>
                  <a:lnTo>
                    <a:pt x="555790" y="12623"/>
                  </a:lnTo>
                  <a:lnTo>
                    <a:pt x="543166" y="12623"/>
                  </a:lnTo>
                  <a:lnTo>
                    <a:pt x="530529" y="12623"/>
                  </a:lnTo>
                  <a:lnTo>
                    <a:pt x="530529" y="25260"/>
                  </a:lnTo>
                  <a:lnTo>
                    <a:pt x="517906" y="25260"/>
                  </a:lnTo>
                  <a:lnTo>
                    <a:pt x="517906" y="12623"/>
                  </a:lnTo>
                  <a:lnTo>
                    <a:pt x="505269" y="12623"/>
                  </a:lnTo>
                  <a:lnTo>
                    <a:pt x="492645" y="12623"/>
                  </a:lnTo>
                  <a:lnTo>
                    <a:pt x="492645" y="0"/>
                  </a:lnTo>
                  <a:lnTo>
                    <a:pt x="480009" y="0"/>
                  </a:lnTo>
                  <a:lnTo>
                    <a:pt x="467372" y="0"/>
                  </a:lnTo>
                  <a:lnTo>
                    <a:pt x="467372" y="12636"/>
                  </a:lnTo>
                  <a:lnTo>
                    <a:pt x="480009" y="12636"/>
                  </a:lnTo>
                  <a:lnTo>
                    <a:pt x="492633" y="12636"/>
                  </a:lnTo>
                  <a:lnTo>
                    <a:pt x="492633" y="25260"/>
                  </a:lnTo>
                  <a:lnTo>
                    <a:pt x="492633" y="37896"/>
                  </a:lnTo>
                  <a:lnTo>
                    <a:pt x="505269" y="37896"/>
                  </a:lnTo>
                  <a:lnTo>
                    <a:pt x="517906" y="37896"/>
                  </a:lnTo>
                  <a:lnTo>
                    <a:pt x="530542" y="37896"/>
                  </a:lnTo>
                  <a:lnTo>
                    <a:pt x="530542" y="25260"/>
                  </a:lnTo>
                  <a:lnTo>
                    <a:pt x="543166" y="25260"/>
                  </a:lnTo>
                  <a:lnTo>
                    <a:pt x="555790" y="25260"/>
                  </a:lnTo>
                  <a:lnTo>
                    <a:pt x="555790" y="37896"/>
                  </a:lnTo>
                  <a:lnTo>
                    <a:pt x="568426" y="37896"/>
                  </a:lnTo>
                  <a:lnTo>
                    <a:pt x="581063" y="37896"/>
                  </a:lnTo>
                  <a:lnTo>
                    <a:pt x="593699" y="37896"/>
                  </a:lnTo>
                  <a:lnTo>
                    <a:pt x="593699" y="25260"/>
                  </a:lnTo>
                  <a:lnTo>
                    <a:pt x="606310" y="25260"/>
                  </a:lnTo>
                  <a:lnTo>
                    <a:pt x="606310" y="37896"/>
                  </a:lnTo>
                  <a:lnTo>
                    <a:pt x="618947" y="37896"/>
                  </a:lnTo>
                  <a:lnTo>
                    <a:pt x="618947" y="25260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5961735" y="5021389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88430" y="25273"/>
                  </a:moveTo>
                  <a:lnTo>
                    <a:pt x="75806" y="25273"/>
                  </a:lnTo>
                  <a:lnTo>
                    <a:pt x="75806" y="12636"/>
                  </a:lnTo>
                  <a:lnTo>
                    <a:pt x="63169" y="12636"/>
                  </a:lnTo>
                  <a:lnTo>
                    <a:pt x="50533" y="12636"/>
                  </a:lnTo>
                  <a:lnTo>
                    <a:pt x="37896" y="12636"/>
                  </a:lnTo>
                  <a:lnTo>
                    <a:pt x="37896" y="25273"/>
                  </a:lnTo>
                  <a:lnTo>
                    <a:pt x="25273" y="25273"/>
                  </a:lnTo>
                  <a:lnTo>
                    <a:pt x="12636" y="25273"/>
                  </a:lnTo>
                  <a:lnTo>
                    <a:pt x="12636" y="37896"/>
                  </a:lnTo>
                  <a:lnTo>
                    <a:pt x="0" y="37896"/>
                  </a:lnTo>
                  <a:lnTo>
                    <a:pt x="0" y="50533"/>
                  </a:lnTo>
                  <a:lnTo>
                    <a:pt x="12636" y="50533"/>
                  </a:lnTo>
                  <a:lnTo>
                    <a:pt x="12636" y="37909"/>
                  </a:lnTo>
                  <a:lnTo>
                    <a:pt x="25273" y="37909"/>
                  </a:lnTo>
                  <a:lnTo>
                    <a:pt x="88430" y="37909"/>
                  </a:lnTo>
                  <a:lnTo>
                    <a:pt x="88430" y="25273"/>
                  </a:lnTo>
                  <a:close/>
                </a:path>
                <a:path w="619125" h="50800">
                  <a:moveTo>
                    <a:pt x="164223" y="37896"/>
                  </a:moveTo>
                  <a:lnTo>
                    <a:pt x="151587" y="37896"/>
                  </a:lnTo>
                  <a:lnTo>
                    <a:pt x="151587" y="25273"/>
                  </a:lnTo>
                  <a:lnTo>
                    <a:pt x="138963" y="25273"/>
                  </a:lnTo>
                  <a:lnTo>
                    <a:pt x="138963" y="12636"/>
                  </a:lnTo>
                  <a:lnTo>
                    <a:pt x="151587" y="12636"/>
                  </a:lnTo>
                  <a:lnTo>
                    <a:pt x="151587" y="0"/>
                  </a:lnTo>
                  <a:lnTo>
                    <a:pt x="138950" y="0"/>
                  </a:lnTo>
                  <a:lnTo>
                    <a:pt x="138950" y="12636"/>
                  </a:lnTo>
                  <a:lnTo>
                    <a:pt x="126326" y="12636"/>
                  </a:lnTo>
                  <a:lnTo>
                    <a:pt x="113690" y="12636"/>
                  </a:lnTo>
                  <a:lnTo>
                    <a:pt x="101053" y="12636"/>
                  </a:lnTo>
                  <a:lnTo>
                    <a:pt x="101053" y="25273"/>
                  </a:lnTo>
                  <a:lnTo>
                    <a:pt x="113690" y="25273"/>
                  </a:lnTo>
                  <a:lnTo>
                    <a:pt x="126326" y="25273"/>
                  </a:lnTo>
                  <a:lnTo>
                    <a:pt x="138950" y="25273"/>
                  </a:lnTo>
                  <a:lnTo>
                    <a:pt x="138950" y="37896"/>
                  </a:lnTo>
                  <a:lnTo>
                    <a:pt x="126326" y="37896"/>
                  </a:lnTo>
                  <a:lnTo>
                    <a:pt x="113690" y="37896"/>
                  </a:lnTo>
                  <a:lnTo>
                    <a:pt x="113690" y="50533"/>
                  </a:lnTo>
                  <a:lnTo>
                    <a:pt x="126326" y="50533"/>
                  </a:lnTo>
                  <a:lnTo>
                    <a:pt x="138963" y="50533"/>
                  </a:lnTo>
                  <a:lnTo>
                    <a:pt x="138963" y="37909"/>
                  </a:lnTo>
                  <a:lnTo>
                    <a:pt x="151587" y="37909"/>
                  </a:lnTo>
                  <a:lnTo>
                    <a:pt x="151587" y="50533"/>
                  </a:lnTo>
                  <a:lnTo>
                    <a:pt x="164223" y="50533"/>
                  </a:lnTo>
                  <a:lnTo>
                    <a:pt x="164223" y="37896"/>
                  </a:lnTo>
                  <a:close/>
                </a:path>
                <a:path w="619125" h="50800">
                  <a:moveTo>
                    <a:pt x="189484" y="12636"/>
                  </a:moveTo>
                  <a:lnTo>
                    <a:pt x="176847" y="12636"/>
                  </a:lnTo>
                  <a:lnTo>
                    <a:pt x="176847" y="0"/>
                  </a:lnTo>
                  <a:lnTo>
                    <a:pt x="164211" y="0"/>
                  </a:lnTo>
                  <a:lnTo>
                    <a:pt x="164211" y="12636"/>
                  </a:lnTo>
                  <a:lnTo>
                    <a:pt x="164211" y="25273"/>
                  </a:lnTo>
                  <a:lnTo>
                    <a:pt x="176847" y="25273"/>
                  </a:lnTo>
                  <a:lnTo>
                    <a:pt x="189484" y="25273"/>
                  </a:lnTo>
                  <a:lnTo>
                    <a:pt x="189484" y="12636"/>
                  </a:lnTo>
                  <a:close/>
                </a:path>
                <a:path w="619125" h="50800">
                  <a:moveTo>
                    <a:pt x="277901" y="0"/>
                  </a:moveTo>
                  <a:lnTo>
                    <a:pt x="265264" y="0"/>
                  </a:lnTo>
                  <a:lnTo>
                    <a:pt x="265264" y="12636"/>
                  </a:lnTo>
                  <a:lnTo>
                    <a:pt x="252641" y="12636"/>
                  </a:lnTo>
                  <a:lnTo>
                    <a:pt x="252641" y="0"/>
                  </a:lnTo>
                  <a:lnTo>
                    <a:pt x="240004" y="0"/>
                  </a:lnTo>
                  <a:lnTo>
                    <a:pt x="227380" y="0"/>
                  </a:lnTo>
                  <a:lnTo>
                    <a:pt x="189484" y="0"/>
                  </a:lnTo>
                  <a:lnTo>
                    <a:pt x="189484" y="12636"/>
                  </a:lnTo>
                  <a:lnTo>
                    <a:pt x="202107" y="12636"/>
                  </a:lnTo>
                  <a:lnTo>
                    <a:pt x="202107" y="25273"/>
                  </a:lnTo>
                  <a:lnTo>
                    <a:pt x="189484" y="25273"/>
                  </a:lnTo>
                  <a:lnTo>
                    <a:pt x="189484" y="37896"/>
                  </a:lnTo>
                  <a:lnTo>
                    <a:pt x="176847" y="37896"/>
                  </a:lnTo>
                  <a:lnTo>
                    <a:pt x="176847" y="50533"/>
                  </a:lnTo>
                  <a:lnTo>
                    <a:pt x="189484" y="50533"/>
                  </a:lnTo>
                  <a:lnTo>
                    <a:pt x="202120" y="50533"/>
                  </a:lnTo>
                  <a:lnTo>
                    <a:pt x="202120" y="37909"/>
                  </a:lnTo>
                  <a:lnTo>
                    <a:pt x="214744" y="37909"/>
                  </a:lnTo>
                  <a:lnTo>
                    <a:pt x="214744" y="50533"/>
                  </a:lnTo>
                  <a:lnTo>
                    <a:pt x="227380" y="50533"/>
                  </a:lnTo>
                  <a:lnTo>
                    <a:pt x="227380" y="37896"/>
                  </a:lnTo>
                  <a:lnTo>
                    <a:pt x="214744" y="37896"/>
                  </a:lnTo>
                  <a:lnTo>
                    <a:pt x="214744" y="25273"/>
                  </a:lnTo>
                  <a:lnTo>
                    <a:pt x="214744" y="12636"/>
                  </a:lnTo>
                  <a:lnTo>
                    <a:pt x="227368" y="12636"/>
                  </a:lnTo>
                  <a:lnTo>
                    <a:pt x="240004" y="12636"/>
                  </a:lnTo>
                  <a:lnTo>
                    <a:pt x="240004" y="25273"/>
                  </a:lnTo>
                  <a:lnTo>
                    <a:pt x="240004" y="37909"/>
                  </a:lnTo>
                  <a:lnTo>
                    <a:pt x="252641" y="37909"/>
                  </a:lnTo>
                  <a:lnTo>
                    <a:pt x="265277" y="37909"/>
                  </a:lnTo>
                  <a:lnTo>
                    <a:pt x="265277" y="25273"/>
                  </a:lnTo>
                  <a:lnTo>
                    <a:pt x="277901" y="25273"/>
                  </a:lnTo>
                  <a:lnTo>
                    <a:pt x="277901" y="12636"/>
                  </a:lnTo>
                  <a:lnTo>
                    <a:pt x="277901" y="0"/>
                  </a:lnTo>
                  <a:close/>
                </a:path>
                <a:path w="619125" h="50800">
                  <a:moveTo>
                    <a:pt x="315798" y="0"/>
                  </a:moveTo>
                  <a:lnTo>
                    <a:pt x="303161" y="0"/>
                  </a:lnTo>
                  <a:lnTo>
                    <a:pt x="303161" y="12636"/>
                  </a:lnTo>
                  <a:lnTo>
                    <a:pt x="290537" y="12636"/>
                  </a:lnTo>
                  <a:lnTo>
                    <a:pt x="290537" y="25273"/>
                  </a:lnTo>
                  <a:lnTo>
                    <a:pt x="303161" y="25273"/>
                  </a:lnTo>
                  <a:lnTo>
                    <a:pt x="315798" y="25273"/>
                  </a:lnTo>
                  <a:lnTo>
                    <a:pt x="315798" y="12636"/>
                  </a:lnTo>
                  <a:lnTo>
                    <a:pt x="315798" y="0"/>
                  </a:lnTo>
                  <a:close/>
                </a:path>
                <a:path w="619125" h="50800">
                  <a:moveTo>
                    <a:pt x="378955" y="25273"/>
                  </a:moveTo>
                  <a:lnTo>
                    <a:pt x="366331" y="25273"/>
                  </a:lnTo>
                  <a:lnTo>
                    <a:pt x="366331" y="12636"/>
                  </a:lnTo>
                  <a:lnTo>
                    <a:pt x="353695" y="12636"/>
                  </a:lnTo>
                  <a:lnTo>
                    <a:pt x="353695" y="25273"/>
                  </a:lnTo>
                  <a:lnTo>
                    <a:pt x="341058" y="25273"/>
                  </a:lnTo>
                  <a:lnTo>
                    <a:pt x="341058" y="12636"/>
                  </a:lnTo>
                  <a:lnTo>
                    <a:pt x="353695" y="12636"/>
                  </a:lnTo>
                  <a:lnTo>
                    <a:pt x="353695" y="0"/>
                  </a:lnTo>
                  <a:lnTo>
                    <a:pt x="341058" y="0"/>
                  </a:lnTo>
                  <a:lnTo>
                    <a:pt x="328422" y="0"/>
                  </a:lnTo>
                  <a:lnTo>
                    <a:pt x="328422" y="12636"/>
                  </a:lnTo>
                  <a:lnTo>
                    <a:pt x="328422" y="25273"/>
                  </a:lnTo>
                  <a:lnTo>
                    <a:pt x="315798" y="25273"/>
                  </a:lnTo>
                  <a:lnTo>
                    <a:pt x="315798" y="37909"/>
                  </a:lnTo>
                  <a:lnTo>
                    <a:pt x="378955" y="37909"/>
                  </a:lnTo>
                  <a:lnTo>
                    <a:pt x="378955" y="25273"/>
                  </a:lnTo>
                  <a:close/>
                </a:path>
                <a:path w="619125" h="50800">
                  <a:moveTo>
                    <a:pt x="391591" y="12636"/>
                  </a:moveTo>
                  <a:lnTo>
                    <a:pt x="378955" y="12636"/>
                  </a:lnTo>
                  <a:lnTo>
                    <a:pt x="378955" y="25273"/>
                  </a:lnTo>
                  <a:lnTo>
                    <a:pt x="391591" y="25273"/>
                  </a:lnTo>
                  <a:lnTo>
                    <a:pt x="391591" y="12636"/>
                  </a:lnTo>
                  <a:close/>
                </a:path>
                <a:path w="619125" h="50800">
                  <a:moveTo>
                    <a:pt x="442112" y="0"/>
                  </a:moveTo>
                  <a:lnTo>
                    <a:pt x="429475" y="0"/>
                  </a:lnTo>
                  <a:lnTo>
                    <a:pt x="429475" y="12636"/>
                  </a:lnTo>
                  <a:lnTo>
                    <a:pt x="416852" y="12636"/>
                  </a:lnTo>
                  <a:lnTo>
                    <a:pt x="416852" y="25273"/>
                  </a:lnTo>
                  <a:lnTo>
                    <a:pt x="429488" y="25273"/>
                  </a:lnTo>
                  <a:lnTo>
                    <a:pt x="429488" y="12636"/>
                  </a:lnTo>
                  <a:lnTo>
                    <a:pt x="442112" y="12636"/>
                  </a:lnTo>
                  <a:lnTo>
                    <a:pt x="442112" y="0"/>
                  </a:lnTo>
                  <a:close/>
                </a:path>
                <a:path w="619125" h="50800">
                  <a:moveTo>
                    <a:pt x="505269" y="25273"/>
                  </a:moveTo>
                  <a:lnTo>
                    <a:pt x="492645" y="25273"/>
                  </a:lnTo>
                  <a:lnTo>
                    <a:pt x="492645" y="12636"/>
                  </a:lnTo>
                  <a:lnTo>
                    <a:pt x="492645" y="0"/>
                  </a:lnTo>
                  <a:lnTo>
                    <a:pt x="480009" y="0"/>
                  </a:lnTo>
                  <a:lnTo>
                    <a:pt x="480009" y="12636"/>
                  </a:lnTo>
                  <a:lnTo>
                    <a:pt x="467385" y="12636"/>
                  </a:lnTo>
                  <a:lnTo>
                    <a:pt x="467385" y="0"/>
                  </a:lnTo>
                  <a:lnTo>
                    <a:pt x="454748" y="0"/>
                  </a:lnTo>
                  <a:lnTo>
                    <a:pt x="454748" y="12636"/>
                  </a:lnTo>
                  <a:lnTo>
                    <a:pt x="442112" y="12636"/>
                  </a:lnTo>
                  <a:lnTo>
                    <a:pt x="442112" y="25273"/>
                  </a:lnTo>
                  <a:lnTo>
                    <a:pt x="454748" y="25273"/>
                  </a:lnTo>
                  <a:lnTo>
                    <a:pt x="467372" y="25273"/>
                  </a:lnTo>
                  <a:lnTo>
                    <a:pt x="480009" y="25273"/>
                  </a:lnTo>
                  <a:lnTo>
                    <a:pt x="492633" y="25273"/>
                  </a:lnTo>
                  <a:lnTo>
                    <a:pt x="492633" y="37909"/>
                  </a:lnTo>
                  <a:lnTo>
                    <a:pt x="505269" y="37909"/>
                  </a:lnTo>
                  <a:lnTo>
                    <a:pt x="505269" y="25273"/>
                  </a:lnTo>
                  <a:close/>
                </a:path>
                <a:path w="619125" h="50800">
                  <a:moveTo>
                    <a:pt x="517906" y="0"/>
                  </a:moveTo>
                  <a:lnTo>
                    <a:pt x="505269" y="0"/>
                  </a:lnTo>
                  <a:lnTo>
                    <a:pt x="505269" y="12636"/>
                  </a:lnTo>
                  <a:lnTo>
                    <a:pt x="517906" y="12636"/>
                  </a:lnTo>
                  <a:lnTo>
                    <a:pt x="517906" y="0"/>
                  </a:lnTo>
                  <a:close/>
                </a:path>
                <a:path w="619125" h="50800">
                  <a:moveTo>
                    <a:pt x="530542" y="25273"/>
                  </a:moveTo>
                  <a:lnTo>
                    <a:pt x="517906" y="25273"/>
                  </a:lnTo>
                  <a:lnTo>
                    <a:pt x="517906" y="37909"/>
                  </a:lnTo>
                  <a:lnTo>
                    <a:pt x="530542" y="37909"/>
                  </a:lnTo>
                  <a:lnTo>
                    <a:pt x="530542" y="25273"/>
                  </a:lnTo>
                  <a:close/>
                </a:path>
                <a:path w="619125" h="50800">
                  <a:moveTo>
                    <a:pt x="555802" y="12636"/>
                  </a:moveTo>
                  <a:lnTo>
                    <a:pt x="543166" y="12636"/>
                  </a:lnTo>
                  <a:lnTo>
                    <a:pt x="543166" y="25273"/>
                  </a:lnTo>
                  <a:lnTo>
                    <a:pt x="543166" y="37909"/>
                  </a:lnTo>
                  <a:lnTo>
                    <a:pt x="555802" y="37909"/>
                  </a:lnTo>
                  <a:lnTo>
                    <a:pt x="555802" y="25273"/>
                  </a:lnTo>
                  <a:lnTo>
                    <a:pt x="555802" y="12636"/>
                  </a:lnTo>
                  <a:close/>
                </a:path>
                <a:path w="619125" h="50800">
                  <a:moveTo>
                    <a:pt x="581063" y="0"/>
                  </a:moveTo>
                  <a:lnTo>
                    <a:pt x="568426" y="0"/>
                  </a:lnTo>
                  <a:lnTo>
                    <a:pt x="568426" y="12636"/>
                  </a:lnTo>
                  <a:lnTo>
                    <a:pt x="568426" y="25273"/>
                  </a:lnTo>
                  <a:lnTo>
                    <a:pt x="568426" y="37909"/>
                  </a:lnTo>
                  <a:lnTo>
                    <a:pt x="581063" y="37909"/>
                  </a:lnTo>
                  <a:lnTo>
                    <a:pt x="581063" y="25273"/>
                  </a:lnTo>
                  <a:lnTo>
                    <a:pt x="581063" y="12636"/>
                  </a:lnTo>
                  <a:lnTo>
                    <a:pt x="581063" y="0"/>
                  </a:lnTo>
                  <a:close/>
                </a:path>
                <a:path w="619125" h="50800">
                  <a:moveTo>
                    <a:pt x="618947" y="0"/>
                  </a:moveTo>
                  <a:lnTo>
                    <a:pt x="606310" y="0"/>
                  </a:lnTo>
                  <a:lnTo>
                    <a:pt x="593674" y="0"/>
                  </a:lnTo>
                  <a:lnTo>
                    <a:pt x="593674" y="12636"/>
                  </a:lnTo>
                  <a:lnTo>
                    <a:pt x="593674" y="25273"/>
                  </a:lnTo>
                  <a:lnTo>
                    <a:pt x="593674" y="37909"/>
                  </a:lnTo>
                  <a:lnTo>
                    <a:pt x="606310" y="37909"/>
                  </a:lnTo>
                  <a:lnTo>
                    <a:pt x="606310" y="25273"/>
                  </a:lnTo>
                  <a:lnTo>
                    <a:pt x="606310" y="12636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5961735" y="5059286"/>
              <a:ext cx="606425" cy="38100"/>
            </a:xfrm>
            <a:custGeom>
              <a:avLst/>
              <a:gdLst/>
              <a:ahLst/>
              <a:cxnLst/>
              <a:rect l="l" t="t" r="r" b="b"/>
              <a:pathLst>
                <a:path w="606425" h="38100">
                  <a:moveTo>
                    <a:pt x="12636" y="12636"/>
                  </a:moveTo>
                  <a:lnTo>
                    <a:pt x="0" y="12636"/>
                  </a:lnTo>
                  <a:lnTo>
                    <a:pt x="0" y="25273"/>
                  </a:lnTo>
                  <a:lnTo>
                    <a:pt x="12636" y="25273"/>
                  </a:lnTo>
                  <a:lnTo>
                    <a:pt x="12636" y="12636"/>
                  </a:lnTo>
                  <a:close/>
                </a:path>
                <a:path w="606425" h="38100">
                  <a:moveTo>
                    <a:pt x="37909" y="25273"/>
                  </a:moveTo>
                  <a:lnTo>
                    <a:pt x="25273" y="25273"/>
                  </a:lnTo>
                  <a:lnTo>
                    <a:pt x="12636" y="25273"/>
                  </a:lnTo>
                  <a:lnTo>
                    <a:pt x="12636" y="37909"/>
                  </a:lnTo>
                  <a:lnTo>
                    <a:pt x="25273" y="37909"/>
                  </a:lnTo>
                  <a:lnTo>
                    <a:pt x="37909" y="37909"/>
                  </a:lnTo>
                  <a:lnTo>
                    <a:pt x="37909" y="25273"/>
                  </a:lnTo>
                  <a:close/>
                </a:path>
                <a:path w="606425" h="38100">
                  <a:moveTo>
                    <a:pt x="126326" y="25273"/>
                  </a:moveTo>
                  <a:lnTo>
                    <a:pt x="113690" y="25273"/>
                  </a:lnTo>
                  <a:lnTo>
                    <a:pt x="113690" y="12636"/>
                  </a:lnTo>
                  <a:lnTo>
                    <a:pt x="101066" y="12636"/>
                  </a:lnTo>
                  <a:lnTo>
                    <a:pt x="50533" y="12636"/>
                  </a:lnTo>
                  <a:lnTo>
                    <a:pt x="50533" y="25273"/>
                  </a:lnTo>
                  <a:lnTo>
                    <a:pt x="50533" y="37909"/>
                  </a:lnTo>
                  <a:lnTo>
                    <a:pt x="63169" y="37909"/>
                  </a:lnTo>
                  <a:lnTo>
                    <a:pt x="63169" y="25273"/>
                  </a:lnTo>
                  <a:lnTo>
                    <a:pt x="75793" y="25273"/>
                  </a:lnTo>
                  <a:lnTo>
                    <a:pt x="88430" y="25273"/>
                  </a:lnTo>
                  <a:lnTo>
                    <a:pt x="101053" y="25273"/>
                  </a:lnTo>
                  <a:lnTo>
                    <a:pt x="101053" y="37909"/>
                  </a:lnTo>
                  <a:lnTo>
                    <a:pt x="113690" y="37909"/>
                  </a:lnTo>
                  <a:lnTo>
                    <a:pt x="126326" y="37909"/>
                  </a:lnTo>
                  <a:lnTo>
                    <a:pt x="126326" y="25273"/>
                  </a:lnTo>
                  <a:close/>
                </a:path>
                <a:path w="606425" h="38100">
                  <a:moveTo>
                    <a:pt x="164223" y="25273"/>
                  </a:moveTo>
                  <a:lnTo>
                    <a:pt x="151587" y="25273"/>
                  </a:lnTo>
                  <a:lnTo>
                    <a:pt x="138963" y="25273"/>
                  </a:lnTo>
                  <a:lnTo>
                    <a:pt x="138963" y="12636"/>
                  </a:lnTo>
                  <a:lnTo>
                    <a:pt x="126326" y="12636"/>
                  </a:lnTo>
                  <a:lnTo>
                    <a:pt x="126326" y="25273"/>
                  </a:lnTo>
                  <a:lnTo>
                    <a:pt x="138950" y="25273"/>
                  </a:lnTo>
                  <a:lnTo>
                    <a:pt x="138950" y="37909"/>
                  </a:lnTo>
                  <a:lnTo>
                    <a:pt x="151587" y="37909"/>
                  </a:lnTo>
                  <a:lnTo>
                    <a:pt x="164223" y="37909"/>
                  </a:lnTo>
                  <a:lnTo>
                    <a:pt x="164223" y="25273"/>
                  </a:lnTo>
                  <a:close/>
                </a:path>
                <a:path w="606425" h="38100">
                  <a:moveTo>
                    <a:pt x="202120" y="25273"/>
                  </a:moveTo>
                  <a:lnTo>
                    <a:pt x="189484" y="25273"/>
                  </a:lnTo>
                  <a:lnTo>
                    <a:pt x="189484" y="37909"/>
                  </a:lnTo>
                  <a:lnTo>
                    <a:pt x="202120" y="37909"/>
                  </a:lnTo>
                  <a:lnTo>
                    <a:pt x="202120" y="25273"/>
                  </a:lnTo>
                  <a:close/>
                </a:path>
                <a:path w="606425" h="38100">
                  <a:moveTo>
                    <a:pt x="252641" y="0"/>
                  </a:moveTo>
                  <a:lnTo>
                    <a:pt x="240004" y="0"/>
                  </a:lnTo>
                  <a:lnTo>
                    <a:pt x="227380" y="0"/>
                  </a:lnTo>
                  <a:lnTo>
                    <a:pt x="214744" y="0"/>
                  </a:lnTo>
                  <a:lnTo>
                    <a:pt x="214744" y="12636"/>
                  </a:lnTo>
                  <a:lnTo>
                    <a:pt x="227368" y="12636"/>
                  </a:lnTo>
                  <a:lnTo>
                    <a:pt x="227368" y="25273"/>
                  </a:lnTo>
                  <a:lnTo>
                    <a:pt x="214744" y="25273"/>
                  </a:lnTo>
                  <a:lnTo>
                    <a:pt x="214744" y="37909"/>
                  </a:lnTo>
                  <a:lnTo>
                    <a:pt x="227368" y="37909"/>
                  </a:lnTo>
                  <a:lnTo>
                    <a:pt x="240004" y="37909"/>
                  </a:lnTo>
                  <a:lnTo>
                    <a:pt x="240004" y="25273"/>
                  </a:lnTo>
                  <a:lnTo>
                    <a:pt x="240004" y="12636"/>
                  </a:lnTo>
                  <a:lnTo>
                    <a:pt x="252641" y="12636"/>
                  </a:lnTo>
                  <a:lnTo>
                    <a:pt x="252641" y="0"/>
                  </a:lnTo>
                  <a:close/>
                </a:path>
                <a:path w="606425" h="38100">
                  <a:moveTo>
                    <a:pt x="353695" y="12636"/>
                  </a:moveTo>
                  <a:lnTo>
                    <a:pt x="341058" y="12636"/>
                  </a:lnTo>
                  <a:lnTo>
                    <a:pt x="328434" y="12636"/>
                  </a:lnTo>
                  <a:lnTo>
                    <a:pt x="328434" y="0"/>
                  </a:lnTo>
                  <a:lnTo>
                    <a:pt x="315798" y="0"/>
                  </a:lnTo>
                  <a:lnTo>
                    <a:pt x="303161" y="0"/>
                  </a:lnTo>
                  <a:lnTo>
                    <a:pt x="303161" y="12636"/>
                  </a:lnTo>
                  <a:lnTo>
                    <a:pt x="290537" y="12636"/>
                  </a:lnTo>
                  <a:lnTo>
                    <a:pt x="290537" y="0"/>
                  </a:lnTo>
                  <a:lnTo>
                    <a:pt x="277901" y="0"/>
                  </a:lnTo>
                  <a:lnTo>
                    <a:pt x="277901" y="12636"/>
                  </a:lnTo>
                  <a:lnTo>
                    <a:pt x="277901" y="25273"/>
                  </a:lnTo>
                  <a:lnTo>
                    <a:pt x="265277" y="25273"/>
                  </a:lnTo>
                  <a:lnTo>
                    <a:pt x="265277" y="12636"/>
                  </a:lnTo>
                  <a:lnTo>
                    <a:pt x="252641" y="12636"/>
                  </a:lnTo>
                  <a:lnTo>
                    <a:pt x="252641" y="25273"/>
                  </a:lnTo>
                  <a:lnTo>
                    <a:pt x="252641" y="37909"/>
                  </a:lnTo>
                  <a:lnTo>
                    <a:pt x="265264" y="37909"/>
                  </a:lnTo>
                  <a:lnTo>
                    <a:pt x="277901" y="37909"/>
                  </a:lnTo>
                  <a:lnTo>
                    <a:pt x="290537" y="37909"/>
                  </a:lnTo>
                  <a:lnTo>
                    <a:pt x="290537" y="25273"/>
                  </a:lnTo>
                  <a:lnTo>
                    <a:pt x="303161" y="25273"/>
                  </a:lnTo>
                  <a:lnTo>
                    <a:pt x="315798" y="25273"/>
                  </a:lnTo>
                  <a:lnTo>
                    <a:pt x="328422" y="25273"/>
                  </a:lnTo>
                  <a:lnTo>
                    <a:pt x="328422" y="37909"/>
                  </a:lnTo>
                  <a:lnTo>
                    <a:pt x="341058" y="37909"/>
                  </a:lnTo>
                  <a:lnTo>
                    <a:pt x="353695" y="37909"/>
                  </a:lnTo>
                  <a:lnTo>
                    <a:pt x="353695" y="25273"/>
                  </a:lnTo>
                  <a:lnTo>
                    <a:pt x="353695" y="12636"/>
                  </a:lnTo>
                  <a:close/>
                </a:path>
                <a:path w="606425" h="38100">
                  <a:moveTo>
                    <a:pt x="442112" y="12636"/>
                  </a:moveTo>
                  <a:lnTo>
                    <a:pt x="429475" y="12636"/>
                  </a:lnTo>
                  <a:lnTo>
                    <a:pt x="429475" y="25273"/>
                  </a:lnTo>
                  <a:lnTo>
                    <a:pt x="416852" y="25273"/>
                  </a:lnTo>
                  <a:lnTo>
                    <a:pt x="416852" y="12636"/>
                  </a:lnTo>
                  <a:lnTo>
                    <a:pt x="416852" y="0"/>
                  </a:lnTo>
                  <a:lnTo>
                    <a:pt x="404215" y="0"/>
                  </a:lnTo>
                  <a:lnTo>
                    <a:pt x="404215" y="12636"/>
                  </a:lnTo>
                  <a:lnTo>
                    <a:pt x="404215" y="25273"/>
                  </a:lnTo>
                  <a:lnTo>
                    <a:pt x="391591" y="25273"/>
                  </a:lnTo>
                  <a:lnTo>
                    <a:pt x="391591" y="12636"/>
                  </a:lnTo>
                  <a:lnTo>
                    <a:pt x="404215" y="12636"/>
                  </a:lnTo>
                  <a:lnTo>
                    <a:pt x="404215" y="0"/>
                  </a:lnTo>
                  <a:lnTo>
                    <a:pt x="391591" y="0"/>
                  </a:lnTo>
                  <a:lnTo>
                    <a:pt x="378955" y="0"/>
                  </a:lnTo>
                  <a:lnTo>
                    <a:pt x="378955" y="12636"/>
                  </a:lnTo>
                  <a:lnTo>
                    <a:pt x="366331" y="12636"/>
                  </a:lnTo>
                  <a:lnTo>
                    <a:pt x="366331" y="0"/>
                  </a:lnTo>
                  <a:lnTo>
                    <a:pt x="353695" y="0"/>
                  </a:lnTo>
                  <a:lnTo>
                    <a:pt x="353695" y="12636"/>
                  </a:lnTo>
                  <a:lnTo>
                    <a:pt x="366318" y="12636"/>
                  </a:lnTo>
                  <a:lnTo>
                    <a:pt x="366318" y="25273"/>
                  </a:lnTo>
                  <a:lnTo>
                    <a:pt x="366318" y="37909"/>
                  </a:lnTo>
                  <a:lnTo>
                    <a:pt x="378955" y="37909"/>
                  </a:lnTo>
                  <a:lnTo>
                    <a:pt x="378955" y="25273"/>
                  </a:lnTo>
                  <a:lnTo>
                    <a:pt x="391579" y="25273"/>
                  </a:lnTo>
                  <a:lnTo>
                    <a:pt x="391579" y="37909"/>
                  </a:lnTo>
                  <a:lnTo>
                    <a:pt x="404215" y="37909"/>
                  </a:lnTo>
                  <a:lnTo>
                    <a:pt x="416852" y="37909"/>
                  </a:lnTo>
                  <a:lnTo>
                    <a:pt x="429475" y="37909"/>
                  </a:lnTo>
                  <a:lnTo>
                    <a:pt x="442112" y="37909"/>
                  </a:lnTo>
                  <a:lnTo>
                    <a:pt x="442112" y="25273"/>
                  </a:lnTo>
                  <a:lnTo>
                    <a:pt x="442112" y="12636"/>
                  </a:lnTo>
                  <a:close/>
                </a:path>
                <a:path w="606425" h="38100">
                  <a:moveTo>
                    <a:pt x="480009" y="0"/>
                  </a:moveTo>
                  <a:lnTo>
                    <a:pt x="467372" y="0"/>
                  </a:lnTo>
                  <a:lnTo>
                    <a:pt x="467372" y="12636"/>
                  </a:lnTo>
                  <a:lnTo>
                    <a:pt x="467372" y="25273"/>
                  </a:lnTo>
                  <a:lnTo>
                    <a:pt x="454748" y="25273"/>
                  </a:lnTo>
                  <a:lnTo>
                    <a:pt x="454748" y="37909"/>
                  </a:lnTo>
                  <a:lnTo>
                    <a:pt x="467385" y="37909"/>
                  </a:lnTo>
                  <a:lnTo>
                    <a:pt x="467385" y="25273"/>
                  </a:lnTo>
                  <a:lnTo>
                    <a:pt x="480009" y="25273"/>
                  </a:lnTo>
                  <a:lnTo>
                    <a:pt x="480009" y="12636"/>
                  </a:lnTo>
                  <a:lnTo>
                    <a:pt x="480009" y="0"/>
                  </a:lnTo>
                  <a:close/>
                </a:path>
                <a:path w="606425" h="38100">
                  <a:moveTo>
                    <a:pt x="593699" y="25273"/>
                  </a:moveTo>
                  <a:lnTo>
                    <a:pt x="581063" y="25273"/>
                  </a:lnTo>
                  <a:lnTo>
                    <a:pt x="581063" y="12636"/>
                  </a:lnTo>
                  <a:lnTo>
                    <a:pt x="568426" y="12636"/>
                  </a:lnTo>
                  <a:lnTo>
                    <a:pt x="568426" y="0"/>
                  </a:lnTo>
                  <a:lnTo>
                    <a:pt x="555802" y="0"/>
                  </a:lnTo>
                  <a:lnTo>
                    <a:pt x="543166" y="0"/>
                  </a:lnTo>
                  <a:lnTo>
                    <a:pt x="530542" y="0"/>
                  </a:lnTo>
                  <a:lnTo>
                    <a:pt x="517906" y="0"/>
                  </a:lnTo>
                  <a:lnTo>
                    <a:pt x="517906" y="12636"/>
                  </a:lnTo>
                  <a:lnTo>
                    <a:pt x="505269" y="12636"/>
                  </a:lnTo>
                  <a:lnTo>
                    <a:pt x="492633" y="12636"/>
                  </a:lnTo>
                  <a:lnTo>
                    <a:pt x="492633" y="25273"/>
                  </a:lnTo>
                  <a:lnTo>
                    <a:pt x="480009" y="25273"/>
                  </a:lnTo>
                  <a:lnTo>
                    <a:pt x="480009" y="37909"/>
                  </a:lnTo>
                  <a:lnTo>
                    <a:pt x="492633" y="37909"/>
                  </a:lnTo>
                  <a:lnTo>
                    <a:pt x="505269" y="37909"/>
                  </a:lnTo>
                  <a:lnTo>
                    <a:pt x="517906" y="37909"/>
                  </a:lnTo>
                  <a:lnTo>
                    <a:pt x="517906" y="25273"/>
                  </a:lnTo>
                  <a:lnTo>
                    <a:pt x="530529" y="25273"/>
                  </a:lnTo>
                  <a:lnTo>
                    <a:pt x="543166" y="25273"/>
                  </a:lnTo>
                  <a:lnTo>
                    <a:pt x="555790" y="25273"/>
                  </a:lnTo>
                  <a:lnTo>
                    <a:pt x="555790" y="37909"/>
                  </a:lnTo>
                  <a:lnTo>
                    <a:pt x="568426" y="37909"/>
                  </a:lnTo>
                  <a:lnTo>
                    <a:pt x="581063" y="37909"/>
                  </a:lnTo>
                  <a:lnTo>
                    <a:pt x="593699" y="37909"/>
                  </a:lnTo>
                  <a:lnTo>
                    <a:pt x="593699" y="25273"/>
                  </a:lnTo>
                  <a:close/>
                </a:path>
                <a:path w="606425" h="38100">
                  <a:moveTo>
                    <a:pt x="606310" y="0"/>
                  </a:moveTo>
                  <a:lnTo>
                    <a:pt x="593699" y="0"/>
                  </a:lnTo>
                  <a:lnTo>
                    <a:pt x="581063" y="0"/>
                  </a:lnTo>
                  <a:lnTo>
                    <a:pt x="581063" y="12636"/>
                  </a:lnTo>
                  <a:lnTo>
                    <a:pt x="593674" y="12636"/>
                  </a:lnTo>
                  <a:lnTo>
                    <a:pt x="606310" y="12636"/>
                  </a:lnTo>
                  <a:lnTo>
                    <a:pt x="60631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5961735" y="5084559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36" y="12623"/>
                  </a:moveTo>
                  <a:lnTo>
                    <a:pt x="0" y="12623"/>
                  </a:lnTo>
                  <a:lnTo>
                    <a:pt x="0" y="25260"/>
                  </a:lnTo>
                  <a:lnTo>
                    <a:pt x="12636" y="25260"/>
                  </a:lnTo>
                  <a:lnTo>
                    <a:pt x="12636" y="12623"/>
                  </a:lnTo>
                  <a:close/>
                </a:path>
                <a:path w="619125" h="50800">
                  <a:moveTo>
                    <a:pt x="88430" y="12623"/>
                  </a:moveTo>
                  <a:lnTo>
                    <a:pt x="75793" y="12623"/>
                  </a:lnTo>
                  <a:lnTo>
                    <a:pt x="75793" y="25260"/>
                  </a:lnTo>
                  <a:lnTo>
                    <a:pt x="88430" y="25260"/>
                  </a:lnTo>
                  <a:lnTo>
                    <a:pt x="88430" y="12623"/>
                  </a:lnTo>
                  <a:close/>
                </a:path>
                <a:path w="619125" h="50800">
                  <a:moveTo>
                    <a:pt x="126326" y="37884"/>
                  </a:moveTo>
                  <a:lnTo>
                    <a:pt x="113690" y="37884"/>
                  </a:lnTo>
                  <a:lnTo>
                    <a:pt x="113690" y="25260"/>
                  </a:lnTo>
                  <a:lnTo>
                    <a:pt x="113690" y="12623"/>
                  </a:lnTo>
                  <a:lnTo>
                    <a:pt x="101053" y="12623"/>
                  </a:lnTo>
                  <a:lnTo>
                    <a:pt x="101053" y="25260"/>
                  </a:lnTo>
                  <a:lnTo>
                    <a:pt x="101053" y="37884"/>
                  </a:lnTo>
                  <a:lnTo>
                    <a:pt x="88430" y="37884"/>
                  </a:lnTo>
                  <a:lnTo>
                    <a:pt x="75806" y="37884"/>
                  </a:lnTo>
                  <a:lnTo>
                    <a:pt x="63169" y="37884"/>
                  </a:lnTo>
                  <a:lnTo>
                    <a:pt x="63169" y="25260"/>
                  </a:lnTo>
                  <a:lnTo>
                    <a:pt x="63169" y="12623"/>
                  </a:lnTo>
                  <a:lnTo>
                    <a:pt x="50533" y="12623"/>
                  </a:lnTo>
                  <a:lnTo>
                    <a:pt x="50533" y="25260"/>
                  </a:lnTo>
                  <a:lnTo>
                    <a:pt x="37909" y="25260"/>
                  </a:lnTo>
                  <a:lnTo>
                    <a:pt x="25273" y="25260"/>
                  </a:lnTo>
                  <a:lnTo>
                    <a:pt x="12636" y="25260"/>
                  </a:lnTo>
                  <a:lnTo>
                    <a:pt x="12636" y="37884"/>
                  </a:lnTo>
                  <a:lnTo>
                    <a:pt x="12636" y="50533"/>
                  </a:lnTo>
                  <a:lnTo>
                    <a:pt x="25273" y="50533"/>
                  </a:lnTo>
                  <a:lnTo>
                    <a:pt x="25273" y="37909"/>
                  </a:lnTo>
                  <a:lnTo>
                    <a:pt x="37896" y="37909"/>
                  </a:lnTo>
                  <a:lnTo>
                    <a:pt x="37896" y="50533"/>
                  </a:lnTo>
                  <a:lnTo>
                    <a:pt x="50533" y="50533"/>
                  </a:lnTo>
                  <a:lnTo>
                    <a:pt x="126326" y="50533"/>
                  </a:lnTo>
                  <a:lnTo>
                    <a:pt x="126326" y="37884"/>
                  </a:lnTo>
                  <a:close/>
                </a:path>
                <a:path w="619125" h="50800">
                  <a:moveTo>
                    <a:pt x="240004" y="12623"/>
                  </a:moveTo>
                  <a:lnTo>
                    <a:pt x="227380" y="12623"/>
                  </a:lnTo>
                  <a:lnTo>
                    <a:pt x="214744" y="12623"/>
                  </a:lnTo>
                  <a:lnTo>
                    <a:pt x="214744" y="25260"/>
                  </a:lnTo>
                  <a:lnTo>
                    <a:pt x="227368" y="25260"/>
                  </a:lnTo>
                  <a:lnTo>
                    <a:pt x="227368" y="37884"/>
                  </a:lnTo>
                  <a:lnTo>
                    <a:pt x="214744" y="37884"/>
                  </a:lnTo>
                  <a:lnTo>
                    <a:pt x="214744" y="25260"/>
                  </a:lnTo>
                  <a:lnTo>
                    <a:pt x="202120" y="25260"/>
                  </a:lnTo>
                  <a:lnTo>
                    <a:pt x="202120" y="12623"/>
                  </a:lnTo>
                  <a:lnTo>
                    <a:pt x="189484" y="12623"/>
                  </a:lnTo>
                  <a:lnTo>
                    <a:pt x="176847" y="12623"/>
                  </a:lnTo>
                  <a:lnTo>
                    <a:pt x="164223" y="12623"/>
                  </a:lnTo>
                  <a:lnTo>
                    <a:pt x="151587" y="12623"/>
                  </a:lnTo>
                  <a:lnTo>
                    <a:pt x="138950" y="12623"/>
                  </a:lnTo>
                  <a:lnTo>
                    <a:pt x="138950" y="25260"/>
                  </a:lnTo>
                  <a:lnTo>
                    <a:pt x="151587" y="25260"/>
                  </a:lnTo>
                  <a:lnTo>
                    <a:pt x="164211" y="25260"/>
                  </a:lnTo>
                  <a:lnTo>
                    <a:pt x="164211" y="37884"/>
                  </a:lnTo>
                  <a:lnTo>
                    <a:pt x="151587" y="37884"/>
                  </a:lnTo>
                  <a:lnTo>
                    <a:pt x="151587" y="50533"/>
                  </a:lnTo>
                  <a:lnTo>
                    <a:pt x="164211" y="50533"/>
                  </a:lnTo>
                  <a:lnTo>
                    <a:pt x="176847" y="50533"/>
                  </a:lnTo>
                  <a:lnTo>
                    <a:pt x="176847" y="37909"/>
                  </a:lnTo>
                  <a:lnTo>
                    <a:pt x="176847" y="25260"/>
                  </a:lnTo>
                  <a:lnTo>
                    <a:pt x="189484" y="25260"/>
                  </a:lnTo>
                  <a:lnTo>
                    <a:pt x="189484" y="37909"/>
                  </a:lnTo>
                  <a:lnTo>
                    <a:pt x="202107" y="37909"/>
                  </a:lnTo>
                  <a:lnTo>
                    <a:pt x="202107" y="50533"/>
                  </a:lnTo>
                  <a:lnTo>
                    <a:pt x="214744" y="50533"/>
                  </a:lnTo>
                  <a:lnTo>
                    <a:pt x="227380" y="50533"/>
                  </a:lnTo>
                  <a:lnTo>
                    <a:pt x="227380" y="37909"/>
                  </a:lnTo>
                  <a:lnTo>
                    <a:pt x="240004" y="37909"/>
                  </a:lnTo>
                  <a:lnTo>
                    <a:pt x="240004" y="25260"/>
                  </a:lnTo>
                  <a:lnTo>
                    <a:pt x="240004" y="12623"/>
                  </a:lnTo>
                  <a:close/>
                </a:path>
                <a:path w="619125" h="50800">
                  <a:moveTo>
                    <a:pt x="290537" y="12623"/>
                  </a:moveTo>
                  <a:lnTo>
                    <a:pt x="277901" y="12623"/>
                  </a:lnTo>
                  <a:lnTo>
                    <a:pt x="265277" y="12623"/>
                  </a:lnTo>
                  <a:lnTo>
                    <a:pt x="252641" y="12623"/>
                  </a:lnTo>
                  <a:lnTo>
                    <a:pt x="252641" y="25260"/>
                  </a:lnTo>
                  <a:lnTo>
                    <a:pt x="252641" y="37884"/>
                  </a:lnTo>
                  <a:lnTo>
                    <a:pt x="252641" y="50533"/>
                  </a:lnTo>
                  <a:lnTo>
                    <a:pt x="265264" y="50533"/>
                  </a:lnTo>
                  <a:lnTo>
                    <a:pt x="277901" y="50533"/>
                  </a:lnTo>
                  <a:lnTo>
                    <a:pt x="290537" y="50533"/>
                  </a:lnTo>
                  <a:lnTo>
                    <a:pt x="290537" y="37909"/>
                  </a:lnTo>
                  <a:lnTo>
                    <a:pt x="290537" y="25260"/>
                  </a:lnTo>
                  <a:lnTo>
                    <a:pt x="290537" y="12623"/>
                  </a:lnTo>
                  <a:close/>
                </a:path>
                <a:path w="619125" h="50800">
                  <a:moveTo>
                    <a:pt x="315798" y="12623"/>
                  </a:moveTo>
                  <a:lnTo>
                    <a:pt x="303161" y="12623"/>
                  </a:lnTo>
                  <a:lnTo>
                    <a:pt x="303161" y="25260"/>
                  </a:lnTo>
                  <a:lnTo>
                    <a:pt x="315798" y="25260"/>
                  </a:lnTo>
                  <a:lnTo>
                    <a:pt x="315798" y="12623"/>
                  </a:lnTo>
                  <a:close/>
                </a:path>
                <a:path w="619125" h="50800">
                  <a:moveTo>
                    <a:pt x="391591" y="12623"/>
                  </a:moveTo>
                  <a:lnTo>
                    <a:pt x="378955" y="12623"/>
                  </a:lnTo>
                  <a:lnTo>
                    <a:pt x="366318" y="12623"/>
                  </a:lnTo>
                  <a:lnTo>
                    <a:pt x="366318" y="25260"/>
                  </a:lnTo>
                  <a:lnTo>
                    <a:pt x="353695" y="25260"/>
                  </a:lnTo>
                  <a:lnTo>
                    <a:pt x="341058" y="25260"/>
                  </a:lnTo>
                  <a:lnTo>
                    <a:pt x="341058" y="12623"/>
                  </a:lnTo>
                  <a:lnTo>
                    <a:pt x="328422" y="12623"/>
                  </a:lnTo>
                  <a:lnTo>
                    <a:pt x="328422" y="25260"/>
                  </a:lnTo>
                  <a:lnTo>
                    <a:pt x="328422" y="37909"/>
                  </a:lnTo>
                  <a:lnTo>
                    <a:pt x="341058" y="37909"/>
                  </a:lnTo>
                  <a:lnTo>
                    <a:pt x="353695" y="37909"/>
                  </a:lnTo>
                  <a:lnTo>
                    <a:pt x="366331" y="37909"/>
                  </a:lnTo>
                  <a:lnTo>
                    <a:pt x="366331" y="25260"/>
                  </a:lnTo>
                  <a:lnTo>
                    <a:pt x="378955" y="25260"/>
                  </a:lnTo>
                  <a:lnTo>
                    <a:pt x="391591" y="25260"/>
                  </a:lnTo>
                  <a:lnTo>
                    <a:pt x="391591" y="12623"/>
                  </a:lnTo>
                  <a:close/>
                </a:path>
                <a:path w="619125" h="50800">
                  <a:moveTo>
                    <a:pt x="429488" y="12623"/>
                  </a:moveTo>
                  <a:lnTo>
                    <a:pt x="416852" y="12623"/>
                  </a:lnTo>
                  <a:lnTo>
                    <a:pt x="416852" y="25260"/>
                  </a:lnTo>
                  <a:lnTo>
                    <a:pt x="404215" y="25260"/>
                  </a:lnTo>
                  <a:lnTo>
                    <a:pt x="404215" y="37909"/>
                  </a:lnTo>
                  <a:lnTo>
                    <a:pt x="416852" y="37909"/>
                  </a:lnTo>
                  <a:lnTo>
                    <a:pt x="429488" y="37909"/>
                  </a:lnTo>
                  <a:lnTo>
                    <a:pt x="429488" y="25260"/>
                  </a:lnTo>
                  <a:lnTo>
                    <a:pt x="429488" y="12623"/>
                  </a:lnTo>
                  <a:close/>
                </a:path>
                <a:path w="619125" h="50800">
                  <a:moveTo>
                    <a:pt x="517906" y="12623"/>
                  </a:moveTo>
                  <a:lnTo>
                    <a:pt x="505269" y="12623"/>
                  </a:lnTo>
                  <a:lnTo>
                    <a:pt x="492633" y="12623"/>
                  </a:lnTo>
                  <a:lnTo>
                    <a:pt x="492633" y="25260"/>
                  </a:lnTo>
                  <a:lnTo>
                    <a:pt x="480009" y="25260"/>
                  </a:lnTo>
                  <a:lnTo>
                    <a:pt x="480009" y="12623"/>
                  </a:lnTo>
                  <a:lnTo>
                    <a:pt x="467385" y="12623"/>
                  </a:lnTo>
                  <a:lnTo>
                    <a:pt x="454748" y="12623"/>
                  </a:lnTo>
                  <a:lnTo>
                    <a:pt x="454748" y="25260"/>
                  </a:lnTo>
                  <a:lnTo>
                    <a:pt x="442112" y="25260"/>
                  </a:lnTo>
                  <a:lnTo>
                    <a:pt x="442112" y="37909"/>
                  </a:lnTo>
                  <a:lnTo>
                    <a:pt x="454748" y="37909"/>
                  </a:lnTo>
                  <a:lnTo>
                    <a:pt x="467372" y="37909"/>
                  </a:lnTo>
                  <a:lnTo>
                    <a:pt x="480009" y="37909"/>
                  </a:lnTo>
                  <a:lnTo>
                    <a:pt x="492645" y="37909"/>
                  </a:lnTo>
                  <a:lnTo>
                    <a:pt x="492645" y="25260"/>
                  </a:lnTo>
                  <a:lnTo>
                    <a:pt x="505269" y="25260"/>
                  </a:lnTo>
                  <a:lnTo>
                    <a:pt x="505269" y="37909"/>
                  </a:lnTo>
                  <a:lnTo>
                    <a:pt x="517906" y="37909"/>
                  </a:lnTo>
                  <a:lnTo>
                    <a:pt x="517906" y="25260"/>
                  </a:lnTo>
                  <a:lnTo>
                    <a:pt x="517906" y="12623"/>
                  </a:lnTo>
                  <a:close/>
                </a:path>
                <a:path w="619125" h="50800">
                  <a:moveTo>
                    <a:pt x="543166" y="12623"/>
                  </a:moveTo>
                  <a:lnTo>
                    <a:pt x="530529" y="12623"/>
                  </a:lnTo>
                  <a:lnTo>
                    <a:pt x="530529" y="25260"/>
                  </a:lnTo>
                  <a:lnTo>
                    <a:pt x="543166" y="25260"/>
                  </a:lnTo>
                  <a:lnTo>
                    <a:pt x="543166" y="12623"/>
                  </a:lnTo>
                  <a:close/>
                </a:path>
                <a:path w="619125" h="50800">
                  <a:moveTo>
                    <a:pt x="618947" y="0"/>
                  </a:moveTo>
                  <a:lnTo>
                    <a:pt x="606310" y="0"/>
                  </a:lnTo>
                  <a:lnTo>
                    <a:pt x="606310" y="12623"/>
                  </a:lnTo>
                  <a:lnTo>
                    <a:pt x="593699" y="12623"/>
                  </a:lnTo>
                  <a:lnTo>
                    <a:pt x="593699" y="0"/>
                  </a:lnTo>
                  <a:lnTo>
                    <a:pt x="581063" y="0"/>
                  </a:lnTo>
                  <a:lnTo>
                    <a:pt x="581063" y="12623"/>
                  </a:lnTo>
                  <a:lnTo>
                    <a:pt x="568426" y="12623"/>
                  </a:lnTo>
                  <a:lnTo>
                    <a:pt x="555790" y="12623"/>
                  </a:lnTo>
                  <a:lnTo>
                    <a:pt x="555790" y="25260"/>
                  </a:lnTo>
                  <a:lnTo>
                    <a:pt x="555790" y="37909"/>
                  </a:lnTo>
                  <a:lnTo>
                    <a:pt x="568426" y="37909"/>
                  </a:lnTo>
                  <a:lnTo>
                    <a:pt x="581063" y="37909"/>
                  </a:lnTo>
                  <a:lnTo>
                    <a:pt x="581063" y="25260"/>
                  </a:lnTo>
                  <a:lnTo>
                    <a:pt x="593674" y="25260"/>
                  </a:lnTo>
                  <a:lnTo>
                    <a:pt x="606310" y="25260"/>
                  </a:lnTo>
                  <a:lnTo>
                    <a:pt x="606310" y="37909"/>
                  </a:lnTo>
                  <a:lnTo>
                    <a:pt x="618947" y="37909"/>
                  </a:lnTo>
                  <a:lnTo>
                    <a:pt x="618947" y="25260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5961735" y="5122443"/>
              <a:ext cx="606425" cy="50800"/>
            </a:xfrm>
            <a:custGeom>
              <a:avLst/>
              <a:gdLst/>
              <a:ahLst/>
              <a:cxnLst/>
              <a:rect l="l" t="t" r="r" b="b"/>
              <a:pathLst>
                <a:path w="606425" h="50800">
                  <a:moveTo>
                    <a:pt x="63169" y="37896"/>
                  </a:moveTo>
                  <a:lnTo>
                    <a:pt x="50533" y="37896"/>
                  </a:lnTo>
                  <a:lnTo>
                    <a:pt x="50533" y="25273"/>
                  </a:lnTo>
                  <a:lnTo>
                    <a:pt x="37909" y="25273"/>
                  </a:lnTo>
                  <a:lnTo>
                    <a:pt x="37909" y="12636"/>
                  </a:lnTo>
                  <a:lnTo>
                    <a:pt x="25273" y="12636"/>
                  </a:lnTo>
                  <a:lnTo>
                    <a:pt x="25273" y="25273"/>
                  </a:lnTo>
                  <a:lnTo>
                    <a:pt x="25273" y="37896"/>
                  </a:lnTo>
                  <a:lnTo>
                    <a:pt x="12636" y="37896"/>
                  </a:lnTo>
                  <a:lnTo>
                    <a:pt x="12636" y="25273"/>
                  </a:lnTo>
                  <a:lnTo>
                    <a:pt x="12636" y="12636"/>
                  </a:lnTo>
                  <a:lnTo>
                    <a:pt x="0" y="12636"/>
                  </a:lnTo>
                  <a:lnTo>
                    <a:pt x="0" y="25273"/>
                  </a:lnTo>
                  <a:lnTo>
                    <a:pt x="0" y="37896"/>
                  </a:lnTo>
                  <a:lnTo>
                    <a:pt x="0" y="50533"/>
                  </a:lnTo>
                  <a:lnTo>
                    <a:pt x="12636" y="50533"/>
                  </a:lnTo>
                  <a:lnTo>
                    <a:pt x="25273" y="50533"/>
                  </a:lnTo>
                  <a:lnTo>
                    <a:pt x="25273" y="37909"/>
                  </a:lnTo>
                  <a:lnTo>
                    <a:pt x="37896" y="37909"/>
                  </a:lnTo>
                  <a:lnTo>
                    <a:pt x="37896" y="50533"/>
                  </a:lnTo>
                  <a:lnTo>
                    <a:pt x="50533" y="50533"/>
                  </a:lnTo>
                  <a:lnTo>
                    <a:pt x="63169" y="50533"/>
                  </a:lnTo>
                  <a:lnTo>
                    <a:pt x="63169" y="37896"/>
                  </a:lnTo>
                  <a:close/>
                </a:path>
                <a:path w="606425" h="50800">
                  <a:moveTo>
                    <a:pt x="88430" y="25273"/>
                  </a:moveTo>
                  <a:lnTo>
                    <a:pt x="75806" y="25273"/>
                  </a:lnTo>
                  <a:lnTo>
                    <a:pt x="75806" y="12636"/>
                  </a:lnTo>
                  <a:lnTo>
                    <a:pt x="63169" y="12636"/>
                  </a:lnTo>
                  <a:lnTo>
                    <a:pt x="63169" y="25273"/>
                  </a:lnTo>
                  <a:lnTo>
                    <a:pt x="75793" y="25273"/>
                  </a:lnTo>
                  <a:lnTo>
                    <a:pt x="75793" y="37909"/>
                  </a:lnTo>
                  <a:lnTo>
                    <a:pt x="88430" y="37909"/>
                  </a:lnTo>
                  <a:lnTo>
                    <a:pt x="88430" y="25273"/>
                  </a:lnTo>
                  <a:close/>
                </a:path>
                <a:path w="606425" h="50800">
                  <a:moveTo>
                    <a:pt x="113690" y="25273"/>
                  </a:moveTo>
                  <a:lnTo>
                    <a:pt x="101053" y="25273"/>
                  </a:lnTo>
                  <a:lnTo>
                    <a:pt x="101053" y="37896"/>
                  </a:lnTo>
                  <a:lnTo>
                    <a:pt x="101053" y="50533"/>
                  </a:lnTo>
                  <a:lnTo>
                    <a:pt x="113690" y="50533"/>
                  </a:lnTo>
                  <a:lnTo>
                    <a:pt x="113690" y="37909"/>
                  </a:lnTo>
                  <a:lnTo>
                    <a:pt x="113690" y="25273"/>
                  </a:lnTo>
                  <a:close/>
                </a:path>
                <a:path w="606425" h="50800">
                  <a:moveTo>
                    <a:pt x="151587" y="12636"/>
                  </a:moveTo>
                  <a:lnTo>
                    <a:pt x="138963" y="12636"/>
                  </a:lnTo>
                  <a:lnTo>
                    <a:pt x="126326" y="12636"/>
                  </a:lnTo>
                  <a:lnTo>
                    <a:pt x="113690" y="12636"/>
                  </a:lnTo>
                  <a:lnTo>
                    <a:pt x="113690" y="25273"/>
                  </a:lnTo>
                  <a:lnTo>
                    <a:pt x="126326" y="25273"/>
                  </a:lnTo>
                  <a:lnTo>
                    <a:pt x="138950" y="25273"/>
                  </a:lnTo>
                  <a:lnTo>
                    <a:pt x="151587" y="25273"/>
                  </a:lnTo>
                  <a:lnTo>
                    <a:pt x="151587" y="12636"/>
                  </a:lnTo>
                  <a:close/>
                </a:path>
                <a:path w="606425" h="50800">
                  <a:moveTo>
                    <a:pt x="227380" y="37896"/>
                  </a:moveTo>
                  <a:lnTo>
                    <a:pt x="214744" y="37896"/>
                  </a:lnTo>
                  <a:lnTo>
                    <a:pt x="214744" y="25273"/>
                  </a:lnTo>
                  <a:lnTo>
                    <a:pt x="214744" y="12636"/>
                  </a:lnTo>
                  <a:lnTo>
                    <a:pt x="202107" y="12636"/>
                  </a:lnTo>
                  <a:lnTo>
                    <a:pt x="202107" y="25273"/>
                  </a:lnTo>
                  <a:lnTo>
                    <a:pt x="202107" y="37896"/>
                  </a:lnTo>
                  <a:lnTo>
                    <a:pt x="189484" y="37896"/>
                  </a:lnTo>
                  <a:lnTo>
                    <a:pt x="189484" y="25273"/>
                  </a:lnTo>
                  <a:lnTo>
                    <a:pt x="176847" y="25273"/>
                  </a:lnTo>
                  <a:lnTo>
                    <a:pt x="176847" y="37896"/>
                  </a:lnTo>
                  <a:lnTo>
                    <a:pt x="164211" y="37896"/>
                  </a:lnTo>
                  <a:lnTo>
                    <a:pt x="164211" y="50533"/>
                  </a:lnTo>
                  <a:lnTo>
                    <a:pt x="176847" y="50533"/>
                  </a:lnTo>
                  <a:lnTo>
                    <a:pt x="189484" y="50533"/>
                  </a:lnTo>
                  <a:lnTo>
                    <a:pt x="202120" y="50533"/>
                  </a:lnTo>
                  <a:lnTo>
                    <a:pt x="202120" y="37909"/>
                  </a:lnTo>
                  <a:lnTo>
                    <a:pt x="214744" y="37909"/>
                  </a:lnTo>
                  <a:lnTo>
                    <a:pt x="214744" y="50533"/>
                  </a:lnTo>
                  <a:lnTo>
                    <a:pt x="227380" y="50533"/>
                  </a:lnTo>
                  <a:lnTo>
                    <a:pt x="227380" y="37896"/>
                  </a:lnTo>
                  <a:close/>
                </a:path>
                <a:path w="606425" h="50800">
                  <a:moveTo>
                    <a:pt x="240004" y="12636"/>
                  </a:moveTo>
                  <a:lnTo>
                    <a:pt x="227368" y="12636"/>
                  </a:lnTo>
                  <a:lnTo>
                    <a:pt x="227368" y="25273"/>
                  </a:lnTo>
                  <a:lnTo>
                    <a:pt x="240004" y="25273"/>
                  </a:lnTo>
                  <a:lnTo>
                    <a:pt x="240004" y="12636"/>
                  </a:lnTo>
                  <a:close/>
                </a:path>
                <a:path w="606425" h="50800">
                  <a:moveTo>
                    <a:pt x="265277" y="12636"/>
                  </a:moveTo>
                  <a:lnTo>
                    <a:pt x="252641" y="12636"/>
                  </a:lnTo>
                  <a:lnTo>
                    <a:pt x="252641" y="25273"/>
                  </a:lnTo>
                  <a:lnTo>
                    <a:pt x="265277" y="25273"/>
                  </a:lnTo>
                  <a:lnTo>
                    <a:pt x="265277" y="12636"/>
                  </a:lnTo>
                  <a:close/>
                </a:path>
                <a:path w="606425" h="50800">
                  <a:moveTo>
                    <a:pt x="429488" y="37896"/>
                  </a:moveTo>
                  <a:lnTo>
                    <a:pt x="416852" y="37896"/>
                  </a:lnTo>
                  <a:lnTo>
                    <a:pt x="416852" y="25273"/>
                  </a:lnTo>
                  <a:lnTo>
                    <a:pt x="416852" y="12649"/>
                  </a:lnTo>
                  <a:lnTo>
                    <a:pt x="416852" y="0"/>
                  </a:lnTo>
                  <a:lnTo>
                    <a:pt x="404215" y="0"/>
                  </a:lnTo>
                  <a:lnTo>
                    <a:pt x="404215" y="12636"/>
                  </a:lnTo>
                  <a:lnTo>
                    <a:pt x="404215" y="25273"/>
                  </a:lnTo>
                  <a:lnTo>
                    <a:pt x="391591" y="25273"/>
                  </a:lnTo>
                  <a:lnTo>
                    <a:pt x="391591" y="12649"/>
                  </a:lnTo>
                  <a:lnTo>
                    <a:pt x="391591" y="0"/>
                  </a:lnTo>
                  <a:lnTo>
                    <a:pt x="378955" y="0"/>
                  </a:lnTo>
                  <a:lnTo>
                    <a:pt x="366318" y="0"/>
                  </a:lnTo>
                  <a:lnTo>
                    <a:pt x="366318" y="12636"/>
                  </a:lnTo>
                  <a:lnTo>
                    <a:pt x="353695" y="12636"/>
                  </a:lnTo>
                  <a:lnTo>
                    <a:pt x="353695" y="0"/>
                  </a:lnTo>
                  <a:lnTo>
                    <a:pt x="341058" y="0"/>
                  </a:lnTo>
                  <a:lnTo>
                    <a:pt x="328434" y="0"/>
                  </a:lnTo>
                  <a:lnTo>
                    <a:pt x="328422" y="12649"/>
                  </a:lnTo>
                  <a:lnTo>
                    <a:pt x="328422" y="25273"/>
                  </a:lnTo>
                  <a:lnTo>
                    <a:pt x="315798" y="25273"/>
                  </a:lnTo>
                  <a:lnTo>
                    <a:pt x="315798" y="12649"/>
                  </a:lnTo>
                  <a:lnTo>
                    <a:pt x="328422" y="12649"/>
                  </a:lnTo>
                  <a:lnTo>
                    <a:pt x="328422" y="0"/>
                  </a:lnTo>
                  <a:lnTo>
                    <a:pt x="277901" y="0"/>
                  </a:lnTo>
                  <a:lnTo>
                    <a:pt x="277901" y="12649"/>
                  </a:lnTo>
                  <a:lnTo>
                    <a:pt x="290537" y="12649"/>
                  </a:lnTo>
                  <a:lnTo>
                    <a:pt x="290537" y="25273"/>
                  </a:lnTo>
                  <a:lnTo>
                    <a:pt x="290537" y="37909"/>
                  </a:lnTo>
                  <a:lnTo>
                    <a:pt x="353695" y="37909"/>
                  </a:lnTo>
                  <a:lnTo>
                    <a:pt x="353695" y="25273"/>
                  </a:lnTo>
                  <a:lnTo>
                    <a:pt x="366318" y="25273"/>
                  </a:lnTo>
                  <a:lnTo>
                    <a:pt x="366318" y="37896"/>
                  </a:lnTo>
                  <a:lnTo>
                    <a:pt x="366318" y="50533"/>
                  </a:lnTo>
                  <a:lnTo>
                    <a:pt x="378955" y="50533"/>
                  </a:lnTo>
                  <a:lnTo>
                    <a:pt x="378955" y="37909"/>
                  </a:lnTo>
                  <a:lnTo>
                    <a:pt x="378955" y="25273"/>
                  </a:lnTo>
                  <a:lnTo>
                    <a:pt x="366331" y="25273"/>
                  </a:lnTo>
                  <a:lnTo>
                    <a:pt x="366331" y="12649"/>
                  </a:lnTo>
                  <a:lnTo>
                    <a:pt x="378955" y="12649"/>
                  </a:lnTo>
                  <a:lnTo>
                    <a:pt x="378955" y="25273"/>
                  </a:lnTo>
                  <a:lnTo>
                    <a:pt x="391579" y="25273"/>
                  </a:lnTo>
                  <a:lnTo>
                    <a:pt x="391579" y="37896"/>
                  </a:lnTo>
                  <a:lnTo>
                    <a:pt x="391579" y="50533"/>
                  </a:lnTo>
                  <a:lnTo>
                    <a:pt x="404215" y="50533"/>
                  </a:lnTo>
                  <a:lnTo>
                    <a:pt x="416852" y="50533"/>
                  </a:lnTo>
                  <a:lnTo>
                    <a:pt x="429488" y="50533"/>
                  </a:lnTo>
                  <a:lnTo>
                    <a:pt x="429488" y="37896"/>
                  </a:lnTo>
                  <a:close/>
                </a:path>
                <a:path w="606425" h="50800">
                  <a:moveTo>
                    <a:pt x="492645" y="0"/>
                  </a:moveTo>
                  <a:lnTo>
                    <a:pt x="480009" y="0"/>
                  </a:lnTo>
                  <a:lnTo>
                    <a:pt x="467372" y="0"/>
                  </a:lnTo>
                  <a:lnTo>
                    <a:pt x="467372" y="12636"/>
                  </a:lnTo>
                  <a:lnTo>
                    <a:pt x="467372" y="25273"/>
                  </a:lnTo>
                  <a:lnTo>
                    <a:pt x="467372" y="37909"/>
                  </a:lnTo>
                  <a:lnTo>
                    <a:pt x="480009" y="37909"/>
                  </a:lnTo>
                  <a:lnTo>
                    <a:pt x="492645" y="37909"/>
                  </a:lnTo>
                  <a:lnTo>
                    <a:pt x="492645" y="25273"/>
                  </a:lnTo>
                  <a:lnTo>
                    <a:pt x="492645" y="12649"/>
                  </a:lnTo>
                  <a:lnTo>
                    <a:pt x="492645" y="0"/>
                  </a:lnTo>
                  <a:close/>
                </a:path>
                <a:path w="606425" h="50800">
                  <a:moveTo>
                    <a:pt x="555802" y="25273"/>
                  </a:moveTo>
                  <a:lnTo>
                    <a:pt x="543166" y="25273"/>
                  </a:lnTo>
                  <a:lnTo>
                    <a:pt x="530529" y="25273"/>
                  </a:lnTo>
                  <a:lnTo>
                    <a:pt x="530529" y="37909"/>
                  </a:lnTo>
                  <a:lnTo>
                    <a:pt x="543166" y="37909"/>
                  </a:lnTo>
                  <a:lnTo>
                    <a:pt x="555802" y="37909"/>
                  </a:lnTo>
                  <a:lnTo>
                    <a:pt x="555802" y="25273"/>
                  </a:lnTo>
                  <a:close/>
                </a:path>
                <a:path w="606425" h="50800">
                  <a:moveTo>
                    <a:pt x="568426" y="0"/>
                  </a:moveTo>
                  <a:lnTo>
                    <a:pt x="568426" y="0"/>
                  </a:lnTo>
                  <a:lnTo>
                    <a:pt x="505269" y="0"/>
                  </a:lnTo>
                  <a:lnTo>
                    <a:pt x="505269" y="12636"/>
                  </a:lnTo>
                  <a:lnTo>
                    <a:pt x="505269" y="25273"/>
                  </a:lnTo>
                  <a:lnTo>
                    <a:pt x="517906" y="25273"/>
                  </a:lnTo>
                  <a:lnTo>
                    <a:pt x="517906" y="12649"/>
                  </a:lnTo>
                  <a:lnTo>
                    <a:pt x="530529" y="12649"/>
                  </a:lnTo>
                  <a:lnTo>
                    <a:pt x="543166" y="12649"/>
                  </a:lnTo>
                  <a:lnTo>
                    <a:pt x="555790" y="12649"/>
                  </a:lnTo>
                  <a:lnTo>
                    <a:pt x="568426" y="12649"/>
                  </a:lnTo>
                  <a:lnTo>
                    <a:pt x="568426" y="0"/>
                  </a:lnTo>
                  <a:close/>
                </a:path>
                <a:path w="606425" h="50800">
                  <a:moveTo>
                    <a:pt x="606310" y="12636"/>
                  </a:moveTo>
                  <a:lnTo>
                    <a:pt x="593699" y="12636"/>
                  </a:lnTo>
                  <a:lnTo>
                    <a:pt x="593699" y="0"/>
                  </a:lnTo>
                  <a:lnTo>
                    <a:pt x="581063" y="0"/>
                  </a:lnTo>
                  <a:lnTo>
                    <a:pt x="581063" y="12649"/>
                  </a:lnTo>
                  <a:lnTo>
                    <a:pt x="593674" y="12649"/>
                  </a:lnTo>
                  <a:lnTo>
                    <a:pt x="593674" y="25273"/>
                  </a:lnTo>
                  <a:lnTo>
                    <a:pt x="581063" y="25273"/>
                  </a:lnTo>
                  <a:lnTo>
                    <a:pt x="581063" y="37909"/>
                  </a:lnTo>
                  <a:lnTo>
                    <a:pt x="593674" y="37909"/>
                  </a:lnTo>
                  <a:lnTo>
                    <a:pt x="606310" y="37909"/>
                  </a:lnTo>
                  <a:lnTo>
                    <a:pt x="606310" y="25273"/>
                  </a:lnTo>
                  <a:lnTo>
                    <a:pt x="606310" y="1263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5961735" y="5160339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25273" y="37896"/>
                  </a:moveTo>
                  <a:lnTo>
                    <a:pt x="12636" y="37896"/>
                  </a:lnTo>
                  <a:lnTo>
                    <a:pt x="12636" y="50533"/>
                  </a:lnTo>
                  <a:lnTo>
                    <a:pt x="25273" y="50533"/>
                  </a:lnTo>
                  <a:lnTo>
                    <a:pt x="25273" y="37896"/>
                  </a:lnTo>
                  <a:close/>
                </a:path>
                <a:path w="619125" h="50800">
                  <a:moveTo>
                    <a:pt x="88430" y="37896"/>
                  </a:moveTo>
                  <a:lnTo>
                    <a:pt x="75806" y="37896"/>
                  </a:lnTo>
                  <a:lnTo>
                    <a:pt x="63169" y="37896"/>
                  </a:lnTo>
                  <a:lnTo>
                    <a:pt x="50533" y="37896"/>
                  </a:lnTo>
                  <a:lnTo>
                    <a:pt x="50533" y="25260"/>
                  </a:lnTo>
                  <a:lnTo>
                    <a:pt x="37909" y="25260"/>
                  </a:lnTo>
                  <a:lnTo>
                    <a:pt x="25273" y="25260"/>
                  </a:lnTo>
                  <a:lnTo>
                    <a:pt x="25273" y="12636"/>
                  </a:lnTo>
                  <a:lnTo>
                    <a:pt x="12636" y="12636"/>
                  </a:lnTo>
                  <a:lnTo>
                    <a:pt x="0" y="12636"/>
                  </a:lnTo>
                  <a:lnTo>
                    <a:pt x="0" y="25273"/>
                  </a:lnTo>
                  <a:lnTo>
                    <a:pt x="12636" y="25273"/>
                  </a:lnTo>
                  <a:lnTo>
                    <a:pt x="25273" y="25273"/>
                  </a:lnTo>
                  <a:lnTo>
                    <a:pt x="25273" y="37896"/>
                  </a:lnTo>
                  <a:lnTo>
                    <a:pt x="37896" y="37896"/>
                  </a:lnTo>
                  <a:lnTo>
                    <a:pt x="37896" y="50533"/>
                  </a:lnTo>
                  <a:lnTo>
                    <a:pt x="50533" y="50533"/>
                  </a:lnTo>
                  <a:lnTo>
                    <a:pt x="63169" y="50533"/>
                  </a:lnTo>
                  <a:lnTo>
                    <a:pt x="75793" y="50533"/>
                  </a:lnTo>
                  <a:lnTo>
                    <a:pt x="88430" y="50533"/>
                  </a:lnTo>
                  <a:lnTo>
                    <a:pt x="88430" y="37896"/>
                  </a:lnTo>
                  <a:close/>
                </a:path>
                <a:path w="619125" h="50800">
                  <a:moveTo>
                    <a:pt x="189484" y="12636"/>
                  </a:moveTo>
                  <a:lnTo>
                    <a:pt x="176847" y="12636"/>
                  </a:lnTo>
                  <a:lnTo>
                    <a:pt x="164211" y="12636"/>
                  </a:lnTo>
                  <a:lnTo>
                    <a:pt x="164211" y="25260"/>
                  </a:lnTo>
                  <a:lnTo>
                    <a:pt x="151587" y="25260"/>
                  </a:lnTo>
                  <a:lnTo>
                    <a:pt x="138963" y="25260"/>
                  </a:lnTo>
                  <a:lnTo>
                    <a:pt x="138963" y="12636"/>
                  </a:lnTo>
                  <a:lnTo>
                    <a:pt x="126326" y="12636"/>
                  </a:lnTo>
                  <a:lnTo>
                    <a:pt x="126326" y="25260"/>
                  </a:lnTo>
                  <a:lnTo>
                    <a:pt x="113690" y="25260"/>
                  </a:lnTo>
                  <a:lnTo>
                    <a:pt x="101066" y="25260"/>
                  </a:lnTo>
                  <a:lnTo>
                    <a:pt x="101066" y="12636"/>
                  </a:lnTo>
                  <a:lnTo>
                    <a:pt x="88430" y="12636"/>
                  </a:lnTo>
                  <a:lnTo>
                    <a:pt x="75793" y="12636"/>
                  </a:lnTo>
                  <a:lnTo>
                    <a:pt x="75793" y="25273"/>
                  </a:lnTo>
                  <a:lnTo>
                    <a:pt x="88430" y="25273"/>
                  </a:lnTo>
                  <a:lnTo>
                    <a:pt x="88430" y="37896"/>
                  </a:lnTo>
                  <a:lnTo>
                    <a:pt x="138950" y="37896"/>
                  </a:lnTo>
                  <a:lnTo>
                    <a:pt x="138950" y="50533"/>
                  </a:lnTo>
                  <a:lnTo>
                    <a:pt x="151587" y="50533"/>
                  </a:lnTo>
                  <a:lnTo>
                    <a:pt x="164223" y="50533"/>
                  </a:lnTo>
                  <a:lnTo>
                    <a:pt x="164223" y="37896"/>
                  </a:lnTo>
                  <a:lnTo>
                    <a:pt x="164223" y="25273"/>
                  </a:lnTo>
                  <a:lnTo>
                    <a:pt x="176847" y="25273"/>
                  </a:lnTo>
                  <a:lnTo>
                    <a:pt x="176847" y="37896"/>
                  </a:lnTo>
                  <a:lnTo>
                    <a:pt x="189484" y="37896"/>
                  </a:lnTo>
                  <a:lnTo>
                    <a:pt x="189484" y="25273"/>
                  </a:lnTo>
                  <a:lnTo>
                    <a:pt x="189484" y="12636"/>
                  </a:lnTo>
                  <a:close/>
                </a:path>
                <a:path w="619125" h="50800">
                  <a:moveTo>
                    <a:pt x="265277" y="12636"/>
                  </a:moveTo>
                  <a:lnTo>
                    <a:pt x="265277" y="12636"/>
                  </a:lnTo>
                  <a:lnTo>
                    <a:pt x="214744" y="12636"/>
                  </a:lnTo>
                  <a:lnTo>
                    <a:pt x="214744" y="25273"/>
                  </a:lnTo>
                  <a:lnTo>
                    <a:pt x="227368" y="25273"/>
                  </a:lnTo>
                  <a:lnTo>
                    <a:pt x="227368" y="37896"/>
                  </a:lnTo>
                  <a:lnTo>
                    <a:pt x="227368" y="50533"/>
                  </a:lnTo>
                  <a:lnTo>
                    <a:pt x="240004" y="50533"/>
                  </a:lnTo>
                  <a:lnTo>
                    <a:pt x="252641" y="50533"/>
                  </a:lnTo>
                  <a:lnTo>
                    <a:pt x="265277" y="50533"/>
                  </a:lnTo>
                  <a:lnTo>
                    <a:pt x="265277" y="37896"/>
                  </a:lnTo>
                  <a:lnTo>
                    <a:pt x="252641" y="37896"/>
                  </a:lnTo>
                  <a:lnTo>
                    <a:pt x="252641" y="25273"/>
                  </a:lnTo>
                  <a:lnTo>
                    <a:pt x="265277" y="25273"/>
                  </a:lnTo>
                  <a:lnTo>
                    <a:pt x="265277" y="12636"/>
                  </a:lnTo>
                  <a:close/>
                </a:path>
                <a:path w="619125" h="50800">
                  <a:moveTo>
                    <a:pt x="315798" y="37896"/>
                  </a:moveTo>
                  <a:lnTo>
                    <a:pt x="303174" y="37896"/>
                  </a:lnTo>
                  <a:lnTo>
                    <a:pt x="303174" y="25260"/>
                  </a:lnTo>
                  <a:lnTo>
                    <a:pt x="290537" y="25260"/>
                  </a:lnTo>
                  <a:lnTo>
                    <a:pt x="290537" y="12636"/>
                  </a:lnTo>
                  <a:lnTo>
                    <a:pt x="277901" y="12636"/>
                  </a:lnTo>
                  <a:lnTo>
                    <a:pt x="277901" y="25260"/>
                  </a:lnTo>
                  <a:lnTo>
                    <a:pt x="277901" y="37896"/>
                  </a:lnTo>
                  <a:lnTo>
                    <a:pt x="290537" y="37896"/>
                  </a:lnTo>
                  <a:lnTo>
                    <a:pt x="303161" y="37896"/>
                  </a:lnTo>
                  <a:lnTo>
                    <a:pt x="303161" y="50533"/>
                  </a:lnTo>
                  <a:lnTo>
                    <a:pt x="315798" y="50533"/>
                  </a:lnTo>
                  <a:lnTo>
                    <a:pt x="315798" y="37896"/>
                  </a:lnTo>
                  <a:close/>
                </a:path>
                <a:path w="619125" h="50800">
                  <a:moveTo>
                    <a:pt x="328434" y="12636"/>
                  </a:moveTo>
                  <a:lnTo>
                    <a:pt x="315798" y="12636"/>
                  </a:lnTo>
                  <a:lnTo>
                    <a:pt x="315798" y="25273"/>
                  </a:lnTo>
                  <a:lnTo>
                    <a:pt x="328434" y="25273"/>
                  </a:lnTo>
                  <a:lnTo>
                    <a:pt x="328434" y="12636"/>
                  </a:lnTo>
                  <a:close/>
                </a:path>
                <a:path w="619125" h="50800">
                  <a:moveTo>
                    <a:pt x="366331" y="25260"/>
                  </a:moveTo>
                  <a:lnTo>
                    <a:pt x="353695" y="25260"/>
                  </a:lnTo>
                  <a:lnTo>
                    <a:pt x="353695" y="12636"/>
                  </a:lnTo>
                  <a:lnTo>
                    <a:pt x="341058" y="12636"/>
                  </a:lnTo>
                  <a:lnTo>
                    <a:pt x="341058" y="25260"/>
                  </a:lnTo>
                  <a:lnTo>
                    <a:pt x="341058" y="37896"/>
                  </a:lnTo>
                  <a:lnTo>
                    <a:pt x="341058" y="50533"/>
                  </a:lnTo>
                  <a:lnTo>
                    <a:pt x="353695" y="50533"/>
                  </a:lnTo>
                  <a:lnTo>
                    <a:pt x="366331" y="50533"/>
                  </a:lnTo>
                  <a:lnTo>
                    <a:pt x="366331" y="37896"/>
                  </a:lnTo>
                  <a:lnTo>
                    <a:pt x="366331" y="25260"/>
                  </a:lnTo>
                  <a:close/>
                </a:path>
                <a:path w="619125" h="50800">
                  <a:moveTo>
                    <a:pt x="480009" y="12636"/>
                  </a:moveTo>
                  <a:lnTo>
                    <a:pt x="467385" y="12636"/>
                  </a:lnTo>
                  <a:lnTo>
                    <a:pt x="467385" y="0"/>
                  </a:lnTo>
                  <a:lnTo>
                    <a:pt x="454748" y="0"/>
                  </a:lnTo>
                  <a:lnTo>
                    <a:pt x="442112" y="0"/>
                  </a:lnTo>
                  <a:lnTo>
                    <a:pt x="429488" y="0"/>
                  </a:lnTo>
                  <a:lnTo>
                    <a:pt x="416852" y="0"/>
                  </a:lnTo>
                  <a:lnTo>
                    <a:pt x="416852" y="12636"/>
                  </a:lnTo>
                  <a:lnTo>
                    <a:pt x="404215" y="12636"/>
                  </a:lnTo>
                  <a:lnTo>
                    <a:pt x="391579" y="12636"/>
                  </a:lnTo>
                  <a:lnTo>
                    <a:pt x="391579" y="25260"/>
                  </a:lnTo>
                  <a:lnTo>
                    <a:pt x="378955" y="25260"/>
                  </a:lnTo>
                  <a:lnTo>
                    <a:pt x="378955" y="37896"/>
                  </a:lnTo>
                  <a:lnTo>
                    <a:pt x="391591" y="37896"/>
                  </a:lnTo>
                  <a:lnTo>
                    <a:pt x="391591" y="25273"/>
                  </a:lnTo>
                  <a:lnTo>
                    <a:pt x="404215" y="25273"/>
                  </a:lnTo>
                  <a:lnTo>
                    <a:pt x="416852" y="25273"/>
                  </a:lnTo>
                  <a:lnTo>
                    <a:pt x="429475" y="25273"/>
                  </a:lnTo>
                  <a:lnTo>
                    <a:pt x="442112" y="25273"/>
                  </a:lnTo>
                  <a:lnTo>
                    <a:pt x="442112" y="12636"/>
                  </a:lnTo>
                  <a:lnTo>
                    <a:pt x="454748" y="12636"/>
                  </a:lnTo>
                  <a:lnTo>
                    <a:pt x="454748" y="25260"/>
                  </a:lnTo>
                  <a:lnTo>
                    <a:pt x="454748" y="37896"/>
                  </a:lnTo>
                  <a:lnTo>
                    <a:pt x="467385" y="37896"/>
                  </a:lnTo>
                  <a:lnTo>
                    <a:pt x="467385" y="25273"/>
                  </a:lnTo>
                  <a:lnTo>
                    <a:pt x="480009" y="25273"/>
                  </a:lnTo>
                  <a:lnTo>
                    <a:pt x="480009" y="12636"/>
                  </a:lnTo>
                  <a:close/>
                </a:path>
                <a:path w="619125" h="50800">
                  <a:moveTo>
                    <a:pt x="581063" y="0"/>
                  </a:moveTo>
                  <a:lnTo>
                    <a:pt x="568426" y="0"/>
                  </a:lnTo>
                  <a:lnTo>
                    <a:pt x="568426" y="12636"/>
                  </a:lnTo>
                  <a:lnTo>
                    <a:pt x="581063" y="12636"/>
                  </a:lnTo>
                  <a:lnTo>
                    <a:pt x="581063" y="0"/>
                  </a:lnTo>
                  <a:close/>
                </a:path>
                <a:path w="619125" h="50800">
                  <a:moveTo>
                    <a:pt x="618947" y="0"/>
                  </a:moveTo>
                  <a:lnTo>
                    <a:pt x="606310" y="0"/>
                  </a:lnTo>
                  <a:lnTo>
                    <a:pt x="606310" y="12636"/>
                  </a:lnTo>
                  <a:lnTo>
                    <a:pt x="593699" y="12636"/>
                  </a:lnTo>
                  <a:lnTo>
                    <a:pt x="581063" y="12636"/>
                  </a:lnTo>
                  <a:lnTo>
                    <a:pt x="581063" y="25260"/>
                  </a:lnTo>
                  <a:lnTo>
                    <a:pt x="568426" y="25260"/>
                  </a:lnTo>
                  <a:lnTo>
                    <a:pt x="555802" y="25260"/>
                  </a:lnTo>
                  <a:lnTo>
                    <a:pt x="555802" y="12636"/>
                  </a:lnTo>
                  <a:lnTo>
                    <a:pt x="543166" y="12636"/>
                  </a:lnTo>
                  <a:lnTo>
                    <a:pt x="530542" y="12636"/>
                  </a:lnTo>
                  <a:lnTo>
                    <a:pt x="530542" y="0"/>
                  </a:lnTo>
                  <a:lnTo>
                    <a:pt x="517906" y="0"/>
                  </a:lnTo>
                  <a:lnTo>
                    <a:pt x="505269" y="0"/>
                  </a:lnTo>
                  <a:lnTo>
                    <a:pt x="505269" y="12636"/>
                  </a:lnTo>
                  <a:lnTo>
                    <a:pt x="505269" y="25260"/>
                  </a:lnTo>
                  <a:lnTo>
                    <a:pt x="492633" y="25260"/>
                  </a:lnTo>
                  <a:lnTo>
                    <a:pt x="492633" y="37896"/>
                  </a:lnTo>
                  <a:lnTo>
                    <a:pt x="505269" y="37896"/>
                  </a:lnTo>
                  <a:lnTo>
                    <a:pt x="517906" y="37896"/>
                  </a:lnTo>
                  <a:lnTo>
                    <a:pt x="517906" y="25273"/>
                  </a:lnTo>
                  <a:lnTo>
                    <a:pt x="517906" y="12636"/>
                  </a:lnTo>
                  <a:lnTo>
                    <a:pt x="530529" y="12636"/>
                  </a:lnTo>
                  <a:lnTo>
                    <a:pt x="530529" y="25260"/>
                  </a:lnTo>
                  <a:lnTo>
                    <a:pt x="530529" y="37896"/>
                  </a:lnTo>
                  <a:lnTo>
                    <a:pt x="543166" y="37896"/>
                  </a:lnTo>
                  <a:lnTo>
                    <a:pt x="555790" y="37896"/>
                  </a:lnTo>
                  <a:lnTo>
                    <a:pt x="568426" y="37896"/>
                  </a:lnTo>
                  <a:lnTo>
                    <a:pt x="581063" y="37896"/>
                  </a:lnTo>
                  <a:lnTo>
                    <a:pt x="581063" y="25273"/>
                  </a:lnTo>
                  <a:lnTo>
                    <a:pt x="593674" y="25273"/>
                  </a:lnTo>
                  <a:lnTo>
                    <a:pt x="606310" y="25273"/>
                  </a:lnTo>
                  <a:lnTo>
                    <a:pt x="606310" y="37896"/>
                  </a:lnTo>
                  <a:lnTo>
                    <a:pt x="618947" y="37896"/>
                  </a:lnTo>
                  <a:lnTo>
                    <a:pt x="618947" y="25273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5961735" y="5198236"/>
              <a:ext cx="606425" cy="50800"/>
            </a:xfrm>
            <a:custGeom>
              <a:avLst/>
              <a:gdLst/>
              <a:ahLst/>
              <a:cxnLst/>
              <a:rect l="l" t="t" r="r" b="b"/>
              <a:pathLst>
                <a:path w="606425" h="50800">
                  <a:moveTo>
                    <a:pt x="37909" y="37896"/>
                  </a:moveTo>
                  <a:lnTo>
                    <a:pt x="25273" y="37896"/>
                  </a:lnTo>
                  <a:lnTo>
                    <a:pt x="25273" y="25260"/>
                  </a:lnTo>
                  <a:lnTo>
                    <a:pt x="12636" y="25260"/>
                  </a:lnTo>
                  <a:lnTo>
                    <a:pt x="12636" y="12636"/>
                  </a:lnTo>
                  <a:lnTo>
                    <a:pt x="0" y="12636"/>
                  </a:lnTo>
                  <a:lnTo>
                    <a:pt x="0" y="25273"/>
                  </a:lnTo>
                  <a:lnTo>
                    <a:pt x="12636" y="25273"/>
                  </a:lnTo>
                  <a:lnTo>
                    <a:pt x="12636" y="37896"/>
                  </a:lnTo>
                  <a:lnTo>
                    <a:pt x="12636" y="50546"/>
                  </a:lnTo>
                  <a:lnTo>
                    <a:pt x="25273" y="50546"/>
                  </a:lnTo>
                  <a:lnTo>
                    <a:pt x="37909" y="50546"/>
                  </a:lnTo>
                  <a:lnTo>
                    <a:pt x="37909" y="37896"/>
                  </a:lnTo>
                  <a:close/>
                </a:path>
                <a:path w="606425" h="50800">
                  <a:moveTo>
                    <a:pt x="113690" y="12636"/>
                  </a:moveTo>
                  <a:lnTo>
                    <a:pt x="101053" y="12636"/>
                  </a:lnTo>
                  <a:lnTo>
                    <a:pt x="101053" y="25260"/>
                  </a:lnTo>
                  <a:lnTo>
                    <a:pt x="88430" y="25260"/>
                  </a:lnTo>
                  <a:lnTo>
                    <a:pt x="75806" y="25260"/>
                  </a:lnTo>
                  <a:lnTo>
                    <a:pt x="75806" y="12636"/>
                  </a:lnTo>
                  <a:lnTo>
                    <a:pt x="63169" y="12636"/>
                  </a:lnTo>
                  <a:lnTo>
                    <a:pt x="50533" y="12636"/>
                  </a:lnTo>
                  <a:lnTo>
                    <a:pt x="50533" y="25273"/>
                  </a:lnTo>
                  <a:lnTo>
                    <a:pt x="63169" y="25273"/>
                  </a:lnTo>
                  <a:lnTo>
                    <a:pt x="63169" y="37896"/>
                  </a:lnTo>
                  <a:lnTo>
                    <a:pt x="63169" y="50546"/>
                  </a:lnTo>
                  <a:lnTo>
                    <a:pt x="75806" y="50546"/>
                  </a:lnTo>
                  <a:lnTo>
                    <a:pt x="75806" y="37896"/>
                  </a:lnTo>
                  <a:lnTo>
                    <a:pt x="88430" y="37896"/>
                  </a:lnTo>
                  <a:lnTo>
                    <a:pt x="88430" y="50546"/>
                  </a:lnTo>
                  <a:lnTo>
                    <a:pt x="101053" y="50546"/>
                  </a:lnTo>
                  <a:lnTo>
                    <a:pt x="113690" y="50546"/>
                  </a:lnTo>
                  <a:lnTo>
                    <a:pt x="113690" y="37896"/>
                  </a:lnTo>
                  <a:lnTo>
                    <a:pt x="113690" y="25273"/>
                  </a:lnTo>
                  <a:lnTo>
                    <a:pt x="113690" y="12636"/>
                  </a:lnTo>
                  <a:close/>
                </a:path>
                <a:path w="606425" h="50800">
                  <a:moveTo>
                    <a:pt x="176847" y="37896"/>
                  </a:moveTo>
                  <a:lnTo>
                    <a:pt x="164223" y="37896"/>
                  </a:lnTo>
                  <a:lnTo>
                    <a:pt x="164223" y="25260"/>
                  </a:lnTo>
                  <a:lnTo>
                    <a:pt x="151587" y="25260"/>
                  </a:lnTo>
                  <a:lnTo>
                    <a:pt x="138963" y="25260"/>
                  </a:lnTo>
                  <a:lnTo>
                    <a:pt x="138963" y="12636"/>
                  </a:lnTo>
                  <a:lnTo>
                    <a:pt x="126326" y="12636"/>
                  </a:lnTo>
                  <a:lnTo>
                    <a:pt x="126326" y="25273"/>
                  </a:lnTo>
                  <a:lnTo>
                    <a:pt x="138950" y="25273"/>
                  </a:lnTo>
                  <a:lnTo>
                    <a:pt x="138950" y="37896"/>
                  </a:lnTo>
                  <a:lnTo>
                    <a:pt x="151587" y="37896"/>
                  </a:lnTo>
                  <a:lnTo>
                    <a:pt x="151587" y="50546"/>
                  </a:lnTo>
                  <a:lnTo>
                    <a:pt x="164211" y="50546"/>
                  </a:lnTo>
                  <a:lnTo>
                    <a:pt x="176847" y="50546"/>
                  </a:lnTo>
                  <a:lnTo>
                    <a:pt x="176847" y="37896"/>
                  </a:lnTo>
                  <a:close/>
                </a:path>
                <a:path w="606425" h="50800">
                  <a:moveTo>
                    <a:pt x="202120" y="37896"/>
                  </a:moveTo>
                  <a:lnTo>
                    <a:pt x="189484" y="37896"/>
                  </a:lnTo>
                  <a:lnTo>
                    <a:pt x="189484" y="50546"/>
                  </a:lnTo>
                  <a:lnTo>
                    <a:pt x="202120" y="50546"/>
                  </a:lnTo>
                  <a:lnTo>
                    <a:pt x="202120" y="37896"/>
                  </a:lnTo>
                  <a:close/>
                </a:path>
                <a:path w="606425" h="50800">
                  <a:moveTo>
                    <a:pt x="341058" y="25260"/>
                  </a:moveTo>
                  <a:lnTo>
                    <a:pt x="328434" y="25260"/>
                  </a:lnTo>
                  <a:lnTo>
                    <a:pt x="328434" y="12636"/>
                  </a:lnTo>
                  <a:lnTo>
                    <a:pt x="315798" y="12636"/>
                  </a:lnTo>
                  <a:lnTo>
                    <a:pt x="303174" y="12636"/>
                  </a:lnTo>
                  <a:lnTo>
                    <a:pt x="290537" y="12636"/>
                  </a:lnTo>
                  <a:lnTo>
                    <a:pt x="290537" y="25260"/>
                  </a:lnTo>
                  <a:lnTo>
                    <a:pt x="277901" y="25260"/>
                  </a:lnTo>
                  <a:lnTo>
                    <a:pt x="277901" y="12636"/>
                  </a:lnTo>
                  <a:lnTo>
                    <a:pt x="265264" y="12636"/>
                  </a:lnTo>
                  <a:lnTo>
                    <a:pt x="265264" y="25260"/>
                  </a:lnTo>
                  <a:lnTo>
                    <a:pt x="252641" y="25260"/>
                  </a:lnTo>
                  <a:lnTo>
                    <a:pt x="252641" y="12636"/>
                  </a:lnTo>
                  <a:lnTo>
                    <a:pt x="240004" y="12636"/>
                  </a:lnTo>
                  <a:lnTo>
                    <a:pt x="227380" y="12636"/>
                  </a:lnTo>
                  <a:lnTo>
                    <a:pt x="214744" y="12636"/>
                  </a:lnTo>
                  <a:lnTo>
                    <a:pt x="202107" y="12636"/>
                  </a:lnTo>
                  <a:lnTo>
                    <a:pt x="202107" y="25273"/>
                  </a:lnTo>
                  <a:lnTo>
                    <a:pt x="214744" y="25273"/>
                  </a:lnTo>
                  <a:lnTo>
                    <a:pt x="214744" y="37896"/>
                  </a:lnTo>
                  <a:lnTo>
                    <a:pt x="214744" y="50546"/>
                  </a:lnTo>
                  <a:lnTo>
                    <a:pt x="227368" y="50546"/>
                  </a:lnTo>
                  <a:lnTo>
                    <a:pt x="240004" y="50546"/>
                  </a:lnTo>
                  <a:lnTo>
                    <a:pt x="240004" y="37896"/>
                  </a:lnTo>
                  <a:lnTo>
                    <a:pt x="227380" y="37896"/>
                  </a:lnTo>
                  <a:lnTo>
                    <a:pt x="227380" y="25273"/>
                  </a:lnTo>
                  <a:lnTo>
                    <a:pt x="240004" y="25273"/>
                  </a:lnTo>
                  <a:lnTo>
                    <a:pt x="252641" y="25273"/>
                  </a:lnTo>
                  <a:lnTo>
                    <a:pt x="252641" y="37896"/>
                  </a:lnTo>
                  <a:lnTo>
                    <a:pt x="252641" y="50546"/>
                  </a:lnTo>
                  <a:lnTo>
                    <a:pt x="265277" y="50546"/>
                  </a:lnTo>
                  <a:lnTo>
                    <a:pt x="265277" y="37896"/>
                  </a:lnTo>
                  <a:lnTo>
                    <a:pt x="277901" y="37896"/>
                  </a:lnTo>
                  <a:lnTo>
                    <a:pt x="277901" y="50546"/>
                  </a:lnTo>
                  <a:lnTo>
                    <a:pt x="290537" y="50546"/>
                  </a:lnTo>
                  <a:lnTo>
                    <a:pt x="303174" y="50546"/>
                  </a:lnTo>
                  <a:lnTo>
                    <a:pt x="303174" y="37896"/>
                  </a:lnTo>
                  <a:lnTo>
                    <a:pt x="290537" y="37896"/>
                  </a:lnTo>
                  <a:lnTo>
                    <a:pt x="290537" y="25273"/>
                  </a:lnTo>
                  <a:lnTo>
                    <a:pt x="303161" y="25273"/>
                  </a:lnTo>
                  <a:lnTo>
                    <a:pt x="315798" y="25273"/>
                  </a:lnTo>
                  <a:lnTo>
                    <a:pt x="315798" y="37896"/>
                  </a:lnTo>
                  <a:lnTo>
                    <a:pt x="328422" y="37896"/>
                  </a:lnTo>
                  <a:lnTo>
                    <a:pt x="328422" y="50546"/>
                  </a:lnTo>
                  <a:lnTo>
                    <a:pt x="341058" y="50546"/>
                  </a:lnTo>
                  <a:lnTo>
                    <a:pt x="341058" y="37896"/>
                  </a:lnTo>
                  <a:lnTo>
                    <a:pt x="341058" y="25260"/>
                  </a:lnTo>
                  <a:close/>
                </a:path>
                <a:path w="606425" h="50800">
                  <a:moveTo>
                    <a:pt x="454748" y="12636"/>
                  </a:moveTo>
                  <a:lnTo>
                    <a:pt x="442112" y="12636"/>
                  </a:lnTo>
                  <a:lnTo>
                    <a:pt x="442112" y="25260"/>
                  </a:lnTo>
                  <a:lnTo>
                    <a:pt x="429488" y="25260"/>
                  </a:lnTo>
                  <a:lnTo>
                    <a:pt x="429488" y="12636"/>
                  </a:lnTo>
                  <a:lnTo>
                    <a:pt x="416852" y="12636"/>
                  </a:lnTo>
                  <a:lnTo>
                    <a:pt x="404215" y="12636"/>
                  </a:lnTo>
                  <a:lnTo>
                    <a:pt x="404215" y="25260"/>
                  </a:lnTo>
                  <a:lnTo>
                    <a:pt x="404215" y="37896"/>
                  </a:lnTo>
                  <a:lnTo>
                    <a:pt x="391591" y="37896"/>
                  </a:lnTo>
                  <a:lnTo>
                    <a:pt x="391591" y="25273"/>
                  </a:lnTo>
                  <a:lnTo>
                    <a:pt x="391591" y="12636"/>
                  </a:lnTo>
                  <a:lnTo>
                    <a:pt x="378955" y="12636"/>
                  </a:lnTo>
                  <a:lnTo>
                    <a:pt x="366331" y="12636"/>
                  </a:lnTo>
                  <a:lnTo>
                    <a:pt x="366331" y="0"/>
                  </a:lnTo>
                  <a:lnTo>
                    <a:pt x="353695" y="0"/>
                  </a:lnTo>
                  <a:lnTo>
                    <a:pt x="353695" y="12636"/>
                  </a:lnTo>
                  <a:lnTo>
                    <a:pt x="353695" y="25273"/>
                  </a:lnTo>
                  <a:lnTo>
                    <a:pt x="366318" y="25273"/>
                  </a:lnTo>
                  <a:lnTo>
                    <a:pt x="366318" y="37896"/>
                  </a:lnTo>
                  <a:lnTo>
                    <a:pt x="366318" y="50546"/>
                  </a:lnTo>
                  <a:lnTo>
                    <a:pt x="378955" y="50546"/>
                  </a:lnTo>
                  <a:lnTo>
                    <a:pt x="391579" y="50546"/>
                  </a:lnTo>
                  <a:lnTo>
                    <a:pt x="404215" y="50546"/>
                  </a:lnTo>
                  <a:lnTo>
                    <a:pt x="416852" y="50546"/>
                  </a:lnTo>
                  <a:lnTo>
                    <a:pt x="416852" y="37896"/>
                  </a:lnTo>
                  <a:lnTo>
                    <a:pt x="416852" y="25273"/>
                  </a:lnTo>
                  <a:lnTo>
                    <a:pt x="429475" y="25273"/>
                  </a:lnTo>
                  <a:lnTo>
                    <a:pt x="429475" y="37896"/>
                  </a:lnTo>
                  <a:lnTo>
                    <a:pt x="442112" y="37896"/>
                  </a:lnTo>
                  <a:lnTo>
                    <a:pt x="454748" y="37896"/>
                  </a:lnTo>
                  <a:lnTo>
                    <a:pt x="454748" y="25273"/>
                  </a:lnTo>
                  <a:lnTo>
                    <a:pt x="454748" y="12636"/>
                  </a:lnTo>
                  <a:close/>
                </a:path>
                <a:path w="606425" h="50800">
                  <a:moveTo>
                    <a:pt x="581063" y="0"/>
                  </a:moveTo>
                  <a:lnTo>
                    <a:pt x="581063" y="0"/>
                  </a:lnTo>
                  <a:lnTo>
                    <a:pt x="517906" y="0"/>
                  </a:lnTo>
                  <a:lnTo>
                    <a:pt x="517906" y="12636"/>
                  </a:lnTo>
                  <a:lnTo>
                    <a:pt x="517906" y="25260"/>
                  </a:lnTo>
                  <a:lnTo>
                    <a:pt x="505269" y="25260"/>
                  </a:lnTo>
                  <a:lnTo>
                    <a:pt x="505269" y="12636"/>
                  </a:lnTo>
                  <a:lnTo>
                    <a:pt x="492645" y="12636"/>
                  </a:lnTo>
                  <a:lnTo>
                    <a:pt x="492645" y="0"/>
                  </a:lnTo>
                  <a:lnTo>
                    <a:pt x="480009" y="0"/>
                  </a:lnTo>
                  <a:lnTo>
                    <a:pt x="480009" y="12636"/>
                  </a:lnTo>
                  <a:lnTo>
                    <a:pt x="492633" y="12636"/>
                  </a:lnTo>
                  <a:lnTo>
                    <a:pt x="492633" y="25260"/>
                  </a:lnTo>
                  <a:lnTo>
                    <a:pt x="492633" y="37896"/>
                  </a:lnTo>
                  <a:lnTo>
                    <a:pt x="505269" y="37896"/>
                  </a:lnTo>
                  <a:lnTo>
                    <a:pt x="517906" y="37896"/>
                  </a:lnTo>
                  <a:lnTo>
                    <a:pt x="530542" y="37896"/>
                  </a:lnTo>
                  <a:lnTo>
                    <a:pt x="530542" y="25273"/>
                  </a:lnTo>
                  <a:lnTo>
                    <a:pt x="530542" y="12636"/>
                  </a:lnTo>
                  <a:lnTo>
                    <a:pt x="543166" y="12636"/>
                  </a:lnTo>
                  <a:lnTo>
                    <a:pt x="543166" y="25260"/>
                  </a:lnTo>
                  <a:lnTo>
                    <a:pt x="543166" y="37896"/>
                  </a:lnTo>
                  <a:lnTo>
                    <a:pt x="555802" y="37896"/>
                  </a:lnTo>
                  <a:lnTo>
                    <a:pt x="555802" y="25273"/>
                  </a:lnTo>
                  <a:lnTo>
                    <a:pt x="555802" y="12636"/>
                  </a:lnTo>
                  <a:lnTo>
                    <a:pt x="568426" y="12636"/>
                  </a:lnTo>
                  <a:lnTo>
                    <a:pt x="581063" y="12636"/>
                  </a:lnTo>
                  <a:lnTo>
                    <a:pt x="581063" y="0"/>
                  </a:lnTo>
                  <a:close/>
                </a:path>
                <a:path w="606425" h="50800">
                  <a:moveTo>
                    <a:pt x="606310" y="0"/>
                  </a:moveTo>
                  <a:lnTo>
                    <a:pt x="593674" y="0"/>
                  </a:lnTo>
                  <a:lnTo>
                    <a:pt x="593674" y="12636"/>
                  </a:lnTo>
                  <a:lnTo>
                    <a:pt x="593674" y="25273"/>
                  </a:lnTo>
                  <a:lnTo>
                    <a:pt x="606310" y="25273"/>
                  </a:lnTo>
                  <a:lnTo>
                    <a:pt x="606310" y="12636"/>
                  </a:lnTo>
                  <a:lnTo>
                    <a:pt x="60631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5974372" y="5236133"/>
              <a:ext cx="606425" cy="50800"/>
            </a:xfrm>
            <a:custGeom>
              <a:avLst/>
              <a:gdLst/>
              <a:ahLst/>
              <a:cxnLst/>
              <a:rect l="l" t="t" r="r" b="b"/>
              <a:pathLst>
                <a:path w="606425" h="50800">
                  <a:moveTo>
                    <a:pt x="12636" y="37896"/>
                  </a:moveTo>
                  <a:lnTo>
                    <a:pt x="0" y="37896"/>
                  </a:lnTo>
                  <a:lnTo>
                    <a:pt x="0" y="50533"/>
                  </a:lnTo>
                  <a:lnTo>
                    <a:pt x="12636" y="50533"/>
                  </a:lnTo>
                  <a:lnTo>
                    <a:pt x="12636" y="37896"/>
                  </a:lnTo>
                  <a:close/>
                </a:path>
                <a:path w="606425" h="50800">
                  <a:moveTo>
                    <a:pt x="75793" y="37896"/>
                  </a:moveTo>
                  <a:lnTo>
                    <a:pt x="63169" y="37896"/>
                  </a:lnTo>
                  <a:lnTo>
                    <a:pt x="50533" y="37896"/>
                  </a:lnTo>
                  <a:lnTo>
                    <a:pt x="50533" y="50533"/>
                  </a:lnTo>
                  <a:lnTo>
                    <a:pt x="63157" y="50533"/>
                  </a:lnTo>
                  <a:lnTo>
                    <a:pt x="75793" y="50533"/>
                  </a:lnTo>
                  <a:lnTo>
                    <a:pt x="75793" y="37896"/>
                  </a:lnTo>
                  <a:close/>
                </a:path>
                <a:path w="606425" h="50800">
                  <a:moveTo>
                    <a:pt x="113690" y="37896"/>
                  </a:moveTo>
                  <a:lnTo>
                    <a:pt x="101053" y="37896"/>
                  </a:lnTo>
                  <a:lnTo>
                    <a:pt x="88430" y="37896"/>
                  </a:lnTo>
                  <a:lnTo>
                    <a:pt x="88430" y="25273"/>
                  </a:lnTo>
                  <a:lnTo>
                    <a:pt x="88430" y="12636"/>
                  </a:lnTo>
                  <a:lnTo>
                    <a:pt x="75793" y="12636"/>
                  </a:lnTo>
                  <a:lnTo>
                    <a:pt x="12636" y="12636"/>
                  </a:lnTo>
                  <a:lnTo>
                    <a:pt x="12636" y="25273"/>
                  </a:lnTo>
                  <a:lnTo>
                    <a:pt x="25260" y="25273"/>
                  </a:lnTo>
                  <a:lnTo>
                    <a:pt x="25260" y="37896"/>
                  </a:lnTo>
                  <a:lnTo>
                    <a:pt x="37896" y="37896"/>
                  </a:lnTo>
                  <a:lnTo>
                    <a:pt x="37896" y="25273"/>
                  </a:lnTo>
                  <a:lnTo>
                    <a:pt x="50533" y="25273"/>
                  </a:lnTo>
                  <a:lnTo>
                    <a:pt x="63157" y="25273"/>
                  </a:lnTo>
                  <a:lnTo>
                    <a:pt x="75793" y="25273"/>
                  </a:lnTo>
                  <a:lnTo>
                    <a:pt x="75793" y="37896"/>
                  </a:lnTo>
                  <a:lnTo>
                    <a:pt x="88417" y="37896"/>
                  </a:lnTo>
                  <a:lnTo>
                    <a:pt x="88417" y="50533"/>
                  </a:lnTo>
                  <a:lnTo>
                    <a:pt x="101053" y="50533"/>
                  </a:lnTo>
                  <a:lnTo>
                    <a:pt x="113690" y="50533"/>
                  </a:lnTo>
                  <a:lnTo>
                    <a:pt x="113690" y="37896"/>
                  </a:lnTo>
                  <a:close/>
                </a:path>
                <a:path w="606425" h="50800">
                  <a:moveTo>
                    <a:pt x="138950" y="12636"/>
                  </a:moveTo>
                  <a:lnTo>
                    <a:pt x="126314" y="12636"/>
                  </a:lnTo>
                  <a:lnTo>
                    <a:pt x="126314" y="25260"/>
                  </a:lnTo>
                  <a:lnTo>
                    <a:pt x="113690" y="25260"/>
                  </a:lnTo>
                  <a:lnTo>
                    <a:pt x="113690" y="37896"/>
                  </a:lnTo>
                  <a:lnTo>
                    <a:pt x="126314" y="37896"/>
                  </a:lnTo>
                  <a:lnTo>
                    <a:pt x="126314" y="50533"/>
                  </a:lnTo>
                  <a:lnTo>
                    <a:pt x="138950" y="50533"/>
                  </a:lnTo>
                  <a:lnTo>
                    <a:pt x="138950" y="37896"/>
                  </a:lnTo>
                  <a:lnTo>
                    <a:pt x="138950" y="25273"/>
                  </a:lnTo>
                  <a:lnTo>
                    <a:pt x="138950" y="12636"/>
                  </a:lnTo>
                  <a:close/>
                </a:path>
                <a:path w="606425" h="50800">
                  <a:moveTo>
                    <a:pt x="176847" y="25260"/>
                  </a:moveTo>
                  <a:lnTo>
                    <a:pt x="164211" y="25260"/>
                  </a:lnTo>
                  <a:lnTo>
                    <a:pt x="164211" y="12636"/>
                  </a:lnTo>
                  <a:lnTo>
                    <a:pt x="151574" y="12636"/>
                  </a:lnTo>
                  <a:lnTo>
                    <a:pt x="151574" y="25273"/>
                  </a:lnTo>
                  <a:lnTo>
                    <a:pt x="164211" y="25273"/>
                  </a:lnTo>
                  <a:lnTo>
                    <a:pt x="164211" y="37896"/>
                  </a:lnTo>
                  <a:lnTo>
                    <a:pt x="164211" y="50533"/>
                  </a:lnTo>
                  <a:lnTo>
                    <a:pt x="176847" y="50533"/>
                  </a:lnTo>
                  <a:lnTo>
                    <a:pt x="176847" y="37896"/>
                  </a:lnTo>
                  <a:lnTo>
                    <a:pt x="176847" y="25260"/>
                  </a:lnTo>
                  <a:close/>
                </a:path>
                <a:path w="606425" h="50800">
                  <a:moveTo>
                    <a:pt x="202107" y="37896"/>
                  </a:moveTo>
                  <a:lnTo>
                    <a:pt x="189471" y="37896"/>
                  </a:lnTo>
                  <a:lnTo>
                    <a:pt x="189471" y="50533"/>
                  </a:lnTo>
                  <a:lnTo>
                    <a:pt x="202107" y="50533"/>
                  </a:lnTo>
                  <a:lnTo>
                    <a:pt x="202107" y="37896"/>
                  </a:lnTo>
                  <a:close/>
                </a:path>
                <a:path w="606425" h="50800">
                  <a:moveTo>
                    <a:pt x="214744" y="12636"/>
                  </a:moveTo>
                  <a:lnTo>
                    <a:pt x="202107" y="12636"/>
                  </a:lnTo>
                  <a:lnTo>
                    <a:pt x="202107" y="25273"/>
                  </a:lnTo>
                  <a:lnTo>
                    <a:pt x="214744" y="25273"/>
                  </a:lnTo>
                  <a:lnTo>
                    <a:pt x="214744" y="12636"/>
                  </a:lnTo>
                  <a:close/>
                </a:path>
                <a:path w="606425" h="50800">
                  <a:moveTo>
                    <a:pt x="277901" y="25260"/>
                  </a:moveTo>
                  <a:lnTo>
                    <a:pt x="265264" y="25260"/>
                  </a:lnTo>
                  <a:lnTo>
                    <a:pt x="265264" y="12636"/>
                  </a:lnTo>
                  <a:lnTo>
                    <a:pt x="252641" y="12636"/>
                  </a:lnTo>
                  <a:lnTo>
                    <a:pt x="240004" y="12636"/>
                  </a:lnTo>
                  <a:lnTo>
                    <a:pt x="240004" y="25260"/>
                  </a:lnTo>
                  <a:lnTo>
                    <a:pt x="227368" y="25260"/>
                  </a:lnTo>
                  <a:lnTo>
                    <a:pt x="227368" y="37896"/>
                  </a:lnTo>
                  <a:lnTo>
                    <a:pt x="240004" y="37896"/>
                  </a:lnTo>
                  <a:lnTo>
                    <a:pt x="252628" y="37896"/>
                  </a:lnTo>
                  <a:lnTo>
                    <a:pt x="252628" y="50533"/>
                  </a:lnTo>
                  <a:lnTo>
                    <a:pt x="265264" y="50533"/>
                  </a:lnTo>
                  <a:lnTo>
                    <a:pt x="265264" y="37896"/>
                  </a:lnTo>
                  <a:lnTo>
                    <a:pt x="252641" y="37896"/>
                  </a:lnTo>
                  <a:lnTo>
                    <a:pt x="252641" y="25273"/>
                  </a:lnTo>
                  <a:lnTo>
                    <a:pt x="265264" y="25273"/>
                  </a:lnTo>
                  <a:lnTo>
                    <a:pt x="265264" y="37896"/>
                  </a:lnTo>
                  <a:lnTo>
                    <a:pt x="277901" y="37896"/>
                  </a:lnTo>
                  <a:lnTo>
                    <a:pt x="277901" y="25260"/>
                  </a:lnTo>
                  <a:close/>
                </a:path>
                <a:path w="606425" h="50800">
                  <a:moveTo>
                    <a:pt x="303161" y="37896"/>
                  </a:moveTo>
                  <a:lnTo>
                    <a:pt x="290525" y="37896"/>
                  </a:lnTo>
                  <a:lnTo>
                    <a:pt x="290525" y="50533"/>
                  </a:lnTo>
                  <a:lnTo>
                    <a:pt x="303161" y="50533"/>
                  </a:lnTo>
                  <a:lnTo>
                    <a:pt x="303161" y="37896"/>
                  </a:lnTo>
                  <a:close/>
                </a:path>
                <a:path w="606425" h="50800">
                  <a:moveTo>
                    <a:pt x="341058" y="25260"/>
                  </a:moveTo>
                  <a:lnTo>
                    <a:pt x="328422" y="25260"/>
                  </a:lnTo>
                  <a:lnTo>
                    <a:pt x="328422" y="12636"/>
                  </a:lnTo>
                  <a:lnTo>
                    <a:pt x="315798" y="12636"/>
                  </a:lnTo>
                  <a:lnTo>
                    <a:pt x="303161" y="12636"/>
                  </a:lnTo>
                  <a:lnTo>
                    <a:pt x="303161" y="25260"/>
                  </a:lnTo>
                  <a:lnTo>
                    <a:pt x="303161" y="37896"/>
                  </a:lnTo>
                  <a:lnTo>
                    <a:pt x="315785" y="37896"/>
                  </a:lnTo>
                  <a:lnTo>
                    <a:pt x="328422" y="37896"/>
                  </a:lnTo>
                  <a:lnTo>
                    <a:pt x="341058" y="37896"/>
                  </a:lnTo>
                  <a:lnTo>
                    <a:pt x="341058" y="25260"/>
                  </a:lnTo>
                  <a:close/>
                </a:path>
                <a:path w="606425" h="50800">
                  <a:moveTo>
                    <a:pt x="366318" y="12636"/>
                  </a:moveTo>
                  <a:lnTo>
                    <a:pt x="353682" y="12636"/>
                  </a:lnTo>
                  <a:lnTo>
                    <a:pt x="353682" y="25273"/>
                  </a:lnTo>
                  <a:lnTo>
                    <a:pt x="366318" y="25273"/>
                  </a:lnTo>
                  <a:lnTo>
                    <a:pt x="366318" y="12636"/>
                  </a:lnTo>
                  <a:close/>
                </a:path>
                <a:path w="606425" h="50800">
                  <a:moveTo>
                    <a:pt x="416852" y="25260"/>
                  </a:moveTo>
                  <a:lnTo>
                    <a:pt x="404215" y="25260"/>
                  </a:lnTo>
                  <a:lnTo>
                    <a:pt x="404215" y="37896"/>
                  </a:lnTo>
                  <a:lnTo>
                    <a:pt x="391579" y="37896"/>
                  </a:lnTo>
                  <a:lnTo>
                    <a:pt x="391579" y="50533"/>
                  </a:lnTo>
                  <a:lnTo>
                    <a:pt x="404215" y="50533"/>
                  </a:lnTo>
                  <a:lnTo>
                    <a:pt x="416852" y="50533"/>
                  </a:lnTo>
                  <a:lnTo>
                    <a:pt x="416852" y="37896"/>
                  </a:lnTo>
                  <a:lnTo>
                    <a:pt x="416852" y="25260"/>
                  </a:lnTo>
                  <a:close/>
                </a:path>
                <a:path w="606425" h="50800">
                  <a:moveTo>
                    <a:pt x="530529" y="0"/>
                  </a:moveTo>
                  <a:lnTo>
                    <a:pt x="517893" y="0"/>
                  </a:lnTo>
                  <a:lnTo>
                    <a:pt x="517893" y="12636"/>
                  </a:lnTo>
                  <a:lnTo>
                    <a:pt x="505269" y="12636"/>
                  </a:lnTo>
                  <a:lnTo>
                    <a:pt x="492633" y="12636"/>
                  </a:lnTo>
                  <a:lnTo>
                    <a:pt x="492633" y="0"/>
                  </a:lnTo>
                  <a:lnTo>
                    <a:pt x="479996" y="0"/>
                  </a:lnTo>
                  <a:lnTo>
                    <a:pt x="479996" y="12636"/>
                  </a:lnTo>
                  <a:lnTo>
                    <a:pt x="467372" y="12636"/>
                  </a:lnTo>
                  <a:lnTo>
                    <a:pt x="467372" y="25260"/>
                  </a:lnTo>
                  <a:lnTo>
                    <a:pt x="454748" y="25260"/>
                  </a:lnTo>
                  <a:lnTo>
                    <a:pt x="454748" y="12636"/>
                  </a:lnTo>
                  <a:lnTo>
                    <a:pt x="442112" y="12636"/>
                  </a:lnTo>
                  <a:lnTo>
                    <a:pt x="429475" y="12636"/>
                  </a:lnTo>
                  <a:lnTo>
                    <a:pt x="429475" y="0"/>
                  </a:lnTo>
                  <a:lnTo>
                    <a:pt x="416852" y="0"/>
                  </a:lnTo>
                  <a:lnTo>
                    <a:pt x="404215" y="0"/>
                  </a:lnTo>
                  <a:lnTo>
                    <a:pt x="391579" y="0"/>
                  </a:lnTo>
                  <a:lnTo>
                    <a:pt x="391579" y="12636"/>
                  </a:lnTo>
                  <a:lnTo>
                    <a:pt x="378942" y="12636"/>
                  </a:lnTo>
                  <a:lnTo>
                    <a:pt x="378942" y="25260"/>
                  </a:lnTo>
                  <a:lnTo>
                    <a:pt x="378942" y="37896"/>
                  </a:lnTo>
                  <a:lnTo>
                    <a:pt x="366318" y="37896"/>
                  </a:lnTo>
                  <a:lnTo>
                    <a:pt x="353682" y="37896"/>
                  </a:lnTo>
                  <a:lnTo>
                    <a:pt x="353682" y="50533"/>
                  </a:lnTo>
                  <a:lnTo>
                    <a:pt x="366318" y="50533"/>
                  </a:lnTo>
                  <a:lnTo>
                    <a:pt x="378955" y="50533"/>
                  </a:lnTo>
                  <a:lnTo>
                    <a:pt x="378955" y="37896"/>
                  </a:lnTo>
                  <a:lnTo>
                    <a:pt x="391579" y="37896"/>
                  </a:lnTo>
                  <a:lnTo>
                    <a:pt x="391579" y="25273"/>
                  </a:lnTo>
                  <a:lnTo>
                    <a:pt x="391579" y="12649"/>
                  </a:lnTo>
                  <a:lnTo>
                    <a:pt x="404215" y="12649"/>
                  </a:lnTo>
                  <a:lnTo>
                    <a:pt x="416839" y="12649"/>
                  </a:lnTo>
                  <a:lnTo>
                    <a:pt x="429475" y="12649"/>
                  </a:lnTo>
                  <a:lnTo>
                    <a:pt x="429475" y="25260"/>
                  </a:lnTo>
                  <a:lnTo>
                    <a:pt x="429475" y="37896"/>
                  </a:lnTo>
                  <a:lnTo>
                    <a:pt x="429475" y="50533"/>
                  </a:lnTo>
                  <a:lnTo>
                    <a:pt x="442112" y="50533"/>
                  </a:lnTo>
                  <a:lnTo>
                    <a:pt x="442112" y="37896"/>
                  </a:lnTo>
                  <a:lnTo>
                    <a:pt x="442112" y="25273"/>
                  </a:lnTo>
                  <a:lnTo>
                    <a:pt x="454736" y="25273"/>
                  </a:lnTo>
                  <a:lnTo>
                    <a:pt x="454736" y="37896"/>
                  </a:lnTo>
                  <a:lnTo>
                    <a:pt x="467372" y="37896"/>
                  </a:lnTo>
                  <a:lnTo>
                    <a:pt x="480009" y="37896"/>
                  </a:lnTo>
                  <a:lnTo>
                    <a:pt x="480009" y="25273"/>
                  </a:lnTo>
                  <a:lnTo>
                    <a:pt x="492633" y="25273"/>
                  </a:lnTo>
                  <a:lnTo>
                    <a:pt x="492633" y="37896"/>
                  </a:lnTo>
                  <a:lnTo>
                    <a:pt x="505269" y="37896"/>
                  </a:lnTo>
                  <a:lnTo>
                    <a:pt x="517906" y="37896"/>
                  </a:lnTo>
                  <a:lnTo>
                    <a:pt x="517906" y="25273"/>
                  </a:lnTo>
                  <a:lnTo>
                    <a:pt x="517906" y="12649"/>
                  </a:lnTo>
                  <a:lnTo>
                    <a:pt x="530529" y="12649"/>
                  </a:lnTo>
                  <a:lnTo>
                    <a:pt x="530529" y="0"/>
                  </a:lnTo>
                  <a:close/>
                </a:path>
                <a:path w="606425" h="50800">
                  <a:moveTo>
                    <a:pt x="606310" y="12636"/>
                  </a:moveTo>
                  <a:lnTo>
                    <a:pt x="593674" y="12636"/>
                  </a:lnTo>
                  <a:lnTo>
                    <a:pt x="593674" y="0"/>
                  </a:lnTo>
                  <a:lnTo>
                    <a:pt x="581063" y="0"/>
                  </a:lnTo>
                  <a:lnTo>
                    <a:pt x="568426" y="0"/>
                  </a:lnTo>
                  <a:lnTo>
                    <a:pt x="555790" y="0"/>
                  </a:lnTo>
                  <a:lnTo>
                    <a:pt x="543153" y="0"/>
                  </a:lnTo>
                  <a:lnTo>
                    <a:pt x="543153" y="12636"/>
                  </a:lnTo>
                  <a:lnTo>
                    <a:pt x="543153" y="25260"/>
                  </a:lnTo>
                  <a:lnTo>
                    <a:pt x="530529" y="25260"/>
                  </a:lnTo>
                  <a:lnTo>
                    <a:pt x="530529" y="37896"/>
                  </a:lnTo>
                  <a:lnTo>
                    <a:pt x="543153" y="37896"/>
                  </a:lnTo>
                  <a:lnTo>
                    <a:pt x="555790" y="37896"/>
                  </a:lnTo>
                  <a:lnTo>
                    <a:pt x="555790" y="25273"/>
                  </a:lnTo>
                  <a:lnTo>
                    <a:pt x="555790" y="12649"/>
                  </a:lnTo>
                  <a:lnTo>
                    <a:pt x="568426" y="12649"/>
                  </a:lnTo>
                  <a:lnTo>
                    <a:pt x="568426" y="25273"/>
                  </a:lnTo>
                  <a:lnTo>
                    <a:pt x="581037" y="25273"/>
                  </a:lnTo>
                  <a:lnTo>
                    <a:pt x="581037" y="37896"/>
                  </a:lnTo>
                  <a:lnTo>
                    <a:pt x="593674" y="37896"/>
                  </a:lnTo>
                  <a:lnTo>
                    <a:pt x="606310" y="37896"/>
                  </a:lnTo>
                  <a:lnTo>
                    <a:pt x="606310" y="25273"/>
                  </a:lnTo>
                  <a:lnTo>
                    <a:pt x="606310" y="1263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5961735" y="5274030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50533" y="12623"/>
                  </a:moveTo>
                  <a:lnTo>
                    <a:pt x="37909" y="12623"/>
                  </a:lnTo>
                  <a:lnTo>
                    <a:pt x="25273" y="12623"/>
                  </a:lnTo>
                  <a:lnTo>
                    <a:pt x="12636" y="12623"/>
                  </a:lnTo>
                  <a:lnTo>
                    <a:pt x="12636" y="25260"/>
                  </a:lnTo>
                  <a:lnTo>
                    <a:pt x="0" y="25260"/>
                  </a:lnTo>
                  <a:lnTo>
                    <a:pt x="0" y="37896"/>
                  </a:lnTo>
                  <a:lnTo>
                    <a:pt x="12636" y="37896"/>
                  </a:lnTo>
                  <a:lnTo>
                    <a:pt x="25273" y="37896"/>
                  </a:lnTo>
                  <a:lnTo>
                    <a:pt x="37909" y="37896"/>
                  </a:lnTo>
                  <a:lnTo>
                    <a:pt x="37909" y="25260"/>
                  </a:lnTo>
                  <a:lnTo>
                    <a:pt x="50533" y="25260"/>
                  </a:lnTo>
                  <a:lnTo>
                    <a:pt x="50533" y="12623"/>
                  </a:lnTo>
                  <a:close/>
                </a:path>
                <a:path w="619125" h="50800">
                  <a:moveTo>
                    <a:pt x="88430" y="25260"/>
                  </a:moveTo>
                  <a:lnTo>
                    <a:pt x="75793" y="25260"/>
                  </a:lnTo>
                  <a:lnTo>
                    <a:pt x="75793" y="37896"/>
                  </a:lnTo>
                  <a:lnTo>
                    <a:pt x="88430" y="37896"/>
                  </a:lnTo>
                  <a:lnTo>
                    <a:pt x="88430" y="25260"/>
                  </a:lnTo>
                  <a:close/>
                </a:path>
                <a:path w="619125" h="50800">
                  <a:moveTo>
                    <a:pt x="101066" y="12623"/>
                  </a:moveTo>
                  <a:lnTo>
                    <a:pt x="88430" y="12623"/>
                  </a:lnTo>
                  <a:lnTo>
                    <a:pt x="88430" y="25260"/>
                  </a:lnTo>
                  <a:lnTo>
                    <a:pt x="101066" y="25260"/>
                  </a:lnTo>
                  <a:lnTo>
                    <a:pt x="101066" y="12623"/>
                  </a:lnTo>
                  <a:close/>
                </a:path>
                <a:path w="619125" h="50800">
                  <a:moveTo>
                    <a:pt x="113690" y="37896"/>
                  </a:moveTo>
                  <a:lnTo>
                    <a:pt x="101053" y="37896"/>
                  </a:lnTo>
                  <a:lnTo>
                    <a:pt x="101053" y="50533"/>
                  </a:lnTo>
                  <a:lnTo>
                    <a:pt x="113690" y="50533"/>
                  </a:lnTo>
                  <a:lnTo>
                    <a:pt x="113690" y="37896"/>
                  </a:lnTo>
                  <a:close/>
                </a:path>
                <a:path w="619125" h="50800">
                  <a:moveTo>
                    <a:pt x="151587" y="25260"/>
                  </a:moveTo>
                  <a:lnTo>
                    <a:pt x="138963" y="25260"/>
                  </a:lnTo>
                  <a:lnTo>
                    <a:pt x="126326" y="25260"/>
                  </a:lnTo>
                  <a:lnTo>
                    <a:pt x="113690" y="25260"/>
                  </a:lnTo>
                  <a:lnTo>
                    <a:pt x="113690" y="37896"/>
                  </a:lnTo>
                  <a:lnTo>
                    <a:pt x="126326" y="37896"/>
                  </a:lnTo>
                  <a:lnTo>
                    <a:pt x="126326" y="50533"/>
                  </a:lnTo>
                  <a:lnTo>
                    <a:pt x="138963" y="50533"/>
                  </a:lnTo>
                  <a:lnTo>
                    <a:pt x="138963" y="37896"/>
                  </a:lnTo>
                  <a:lnTo>
                    <a:pt x="151587" y="37896"/>
                  </a:lnTo>
                  <a:lnTo>
                    <a:pt x="151587" y="25260"/>
                  </a:lnTo>
                  <a:close/>
                </a:path>
                <a:path w="619125" h="50800">
                  <a:moveTo>
                    <a:pt x="176847" y="37896"/>
                  </a:moveTo>
                  <a:lnTo>
                    <a:pt x="164211" y="37896"/>
                  </a:lnTo>
                  <a:lnTo>
                    <a:pt x="164211" y="50533"/>
                  </a:lnTo>
                  <a:lnTo>
                    <a:pt x="176847" y="50533"/>
                  </a:lnTo>
                  <a:lnTo>
                    <a:pt x="176847" y="37896"/>
                  </a:lnTo>
                  <a:close/>
                </a:path>
                <a:path w="619125" h="50800">
                  <a:moveTo>
                    <a:pt x="189484" y="25260"/>
                  </a:moveTo>
                  <a:lnTo>
                    <a:pt x="176847" y="25260"/>
                  </a:lnTo>
                  <a:lnTo>
                    <a:pt x="176847" y="37896"/>
                  </a:lnTo>
                  <a:lnTo>
                    <a:pt x="189484" y="37896"/>
                  </a:lnTo>
                  <a:lnTo>
                    <a:pt x="189484" y="25260"/>
                  </a:lnTo>
                  <a:close/>
                </a:path>
                <a:path w="619125" h="50800">
                  <a:moveTo>
                    <a:pt x="240004" y="25260"/>
                  </a:moveTo>
                  <a:lnTo>
                    <a:pt x="227380" y="25260"/>
                  </a:lnTo>
                  <a:lnTo>
                    <a:pt x="214744" y="25260"/>
                  </a:lnTo>
                  <a:lnTo>
                    <a:pt x="214744" y="12623"/>
                  </a:lnTo>
                  <a:lnTo>
                    <a:pt x="202120" y="12623"/>
                  </a:lnTo>
                  <a:lnTo>
                    <a:pt x="189484" y="12623"/>
                  </a:lnTo>
                  <a:lnTo>
                    <a:pt x="189484" y="25260"/>
                  </a:lnTo>
                  <a:lnTo>
                    <a:pt x="202107" y="25260"/>
                  </a:lnTo>
                  <a:lnTo>
                    <a:pt x="202107" y="37896"/>
                  </a:lnTo>
                  <a:lnTo>
                    <a:pt x="189484" y="37896"/>
                  </a:lnTo>
                  <a:lnTo>
                    <a:pt x="189484" y="50533"/>
                  </a:lnTo>
                  <a:lnTo>
                    <a:pt x="202107" y="50533"/>
                  </a:lnTo>
                  <a:lnTo>
                    <a:pt x="214744" y="50533"/>
                  </a:lnTo>
                  <a:lnTo>
                    <a:pt x="214744" y="37896"/>
                  </a:lnTo>
                  <a:lnTo>
                    <a:pt x="227368" y="37896"/>
                  </a:lnTo>
                  <a:lnTo>
                    <a:pt x="240004" y="37896"/>
                  </a:lnTo>
                  <a:lnTo>
                    <a:pt x="240004" y="25260"/>
                  </a:lnTo>
                  <a:close/>
                </a:path>
                <a:path w="619125" h="50800">
                  <a:moveTo>
                    <a:pt x="454748" y="0"/>
                  </a:moveTo>
                  <a:lnTo>
                    <a:pt x="442112" y="0"/>
                  </a:lnTo>
                  <a:lnTo>
                    <a:pt x="442112" y="12623"/>
                  </a:lnTo>
                  <a:lnTo>
                    <a:pt x="429475" y="12623"/>
                  </a:lnTo>
                  <a:lnTo>
                    <a:pt x="429475" y="25260"/>
                  </a:lnTo>
                  <a:lnTo>
                    <a:pt x="416852" y="25260"/>
                  </a:lnTo>
                  <a:lnTo>
                    <a:pt x="416852" y="12623"/>
                  </a:lnTo>
                  <a:lnTo>
                    <a:pt x="404215" y="12623"/>
                  </a:lnTo>
                  <a:lnTo>
                    <a:pt x="404215" y="25260"/>
                  </a:lnTo>
                  <a:lnTo>
                    <a:pt x="391591" y="25260"/>
                  </a:lnTo>
                  <a:lnTo>
                    <a:pt x="391591" y="12623"/>
                  </a:lnTo>
                  <a:lnTo>
                    <a:pt x="378955" y="12623"/>
                  </a:lnTo>
                  <a:lnTo>
                    <a:pt x="366318" y="12623"/>
                  </a:lnTo>
                  <a:lnTo>
                    <a:pt x="366318" y="25260"/>
                  </a:lnTo>
                  <a:lnTo>
                    <a:pt x="366318" y="37896"/>
                  </a:lnTo>
                  <a:lnTo>
                    <a:pt x="353695" y="37896"/>
                  </a:lnTo>
                  <a:lnTo>
                    <a:pt x="353695" y="25260"/>
                  </a:lnTo>
                  <a:lnTo>
                    <a:pt x="341058" y="25260"/>
                  </a:lnTo>
                  <a:lnTo>
                    <a:pt x="341058" y="12623"/>
                  </a:lnTo>
                  <a:lnTo>
                    <a:pt x="328434" y="12623"/>
                  </a:lnTo>
                  <a:lnTo>
                    <a:pt x="315798" y="12623"/>
                  </a:lnTo>
                  <a:lnTo>
                    <a:pt x="303161" y="12623"/>
                  </a:lnTo>
                  <a:lnTo>
                    <a:pt x="303161" y="25260"/>
                  </a:lnTo>
                  <a:lnTo>
                    <a:pt x="290537" y="25260"/>
                  </a:lnTo>
                  <a:lnTo>
                    <a:pt x="277901" y="25260"/>
                  </a:lnTo>
                  <a:lnTo>
                    <a:pt x="277901" y="12623"/>
                  </a:lnTo>
                  <a:lnTo>
                    <a:pt x="265277" y="12623"/>
                  </a:lnTo>
                  <a:lnTo>
                    <a:pt x="252641" y="12623"/>
                  </a:lnTo>
                  <a:lnTo>
                    <a:pt x="252641" y="25260"/>
                  </a:lnTo>
                  <a:lnTo>
                    <a:pt x="265264" y="25260"/>
                  </a:lnTo>
                  <a:lnTo>
                    <a:pt x="265264" y="37896"/>
                  </a:lnTo>
                  <a:lnTo>
                    <a:pt x="265264" y="50533"/>
                  </a:lnTo>
                  <a:lnTo>
                    <a:pt x="277901" y="50533"/>
                  </a:lnTo>
                  <a:lnTo>
                    <a:pt x="290537" y="50533"/>
                  </a:lnTo>
                  <a:lnTo>
                    <a:pt x="290537" y="37896"/>
                  </a:lnTo>
                  <a:lnTo>
                    <a:pt x="303161" y="37896"/>
                  </a:lnTo>
                  <a:lnTo>
                    <a:pt x="315798" y="37896"/>
                  </a:lnTo>
                  <a:lnTo>
                    <a:pt x="328422" y="37896"/>
                  </a:lnTo>
                  <a:lnTo>
                    <a:pt x="328422" y="50533"/>
                  </a:lnTo>
                  <a:lnTo>
                    <a:pt x="378955" y="50533"/>
                  </a:lnTo>
                  <a:lnTo>
                    <a:pt x="378955" y="37896"/>
                  </a:lnTo>
                  <a:lnTo>
                    <a:pt x="378955" y="25260"/>
                  </a:lnTo>
                  <a:lnTo>
                    <a:pt x="391579" y="25260"/>
                  </a:lnTo>
                  <a:lnTo>
                    <a:pt x="391579" y="37896"/>
                  </a:lnTo>
                  <a:lnTo>
                    <a:pt x="404215" y="37896"/>
                  </a:lnTo>
                  <a:lnTo>
                    <a:pt x="404215" y="50533"/>
                  </a:lnTo>
                  <a:lnTo>
                    <a:pt x="416852" y="50533"/>
                  </a:lnTo>
                  <a:lnTo>
                    <a:pt x="429475" y="50533"/>
                  </a:lnTo>
                  <a:lnTo>
                    <a:pt x="442112" y="50533"/>
                  </a:lnTo>
                  <a:lnTo>
                    <a:pt x="454748" y="50533"/>
                  </a:lnTo>
                  <a:lnTo>
                    <a:pt x="454748" y="37896"/>
                  </a:lnTo>
                  <a:lnTo>
                    <a:pt x="442112" y="37896"/>
                  </a:lnTo>
                  <a:lnTo>
                    <a:pt x="442112" y="25260"/>
                  </a:lnTo>
                  <a:lnTo>
                    <a:pt x="454748" y="25260"/>
                  </a:lnTo>
                  <a:lnTo>
                    <a:pt x="454748" y="12636"/>
                  </a:lnTo>
                  <a:lnTo>
                    <a:pt x="454748" y="0"/>
                  </a:lnTo>
                  <a:close/>
                </a:path>
                <a:path w="619125" h="50800">
                  <a:moveTo>
                    <a:pt x="492645" y="0"/>
                  </a:moveTo>
                  <a:lnTo>
                    <a:pt x="480009" y="0"/>
                  </a:lnTo>
                  <a:lnTo>
                    <a:pt x="467372" y="0"/>
                  </a:lnTo>
                  <a:lnTo>
                    <a:pt x="467372" y="12636"/>
                  </a:lnTo>
                  <a:lnTo>
                    <a:pt x="480009" y="12636"/>
                  </a:lnTo>
                  <a:lnTo>
                    <a:pt x="492645" y="12636"/>
                  </a:lnTo>
                  <a:lnTo>
                    <a:pt x="492645" y="0"/>
                  </a:lnTo>
                  <a:close/>
                </a:path>
                <a:path w="619125" h="50800">
                  <a:moveTo>
                    <a:pt x="581063" y="37896"/>
                  </a:moveTo>
                  <a:lnTo>
                    <a:pt x="568426" y="37896"/>
                  </a:lnTo>
                  <a:lnTo>
                    <a:pt x="568426" y="25260"/>
                  </a:lnTo>
                  <a:lnTo>
                    <a:pt x="555802" y="25260"/>
                  </a:lnTo>
                  <a:lnTo>
                    <a:pt x="517906" y="25260"/>
                  </a:lnTo>
                  <a:lnTo>
                    <a:pt x="517906" y="12636"/>
                  </a:lnTo>
                  <a:lnTo>
                    <a:pt x="530542" y="12636"/>
                  </a:lnTo>
                  <a:lnTo>
                    <a:pt x="530542" y="0"/>
                  </a:lnTo>
                  <a:lnTo>
                    <a:pt x="517906" y="0"/>
                  </a:lnTo>
                  <a:lnTo>
                    <a:pt x="517906" y="12623"/>
                  </a:lnTo>
                  <a:lnTo>
                    <a:pt x="505269" y="12623"/>
                  </a:lnTo>
                  <a:lnTo>
                    <a:pt x="505269" y="25260"/>
                  </a:lnTo>
                  <a:lnTo>
                    <a:pt x="505269" y="37896"/>
                  </a:lnTo>
                  <a:lnTo>
                    <a:pt x="492633" y="37896"/>
                  </a:lnTo>
                  <a:lnTo>
                    <a:pt x="492633" y="50533"/>
                  </a:lnTo>
                  <a:lnTo>
                    <a:pt x="505269" y="50533"/>
                  </a:lnTo>
                  <a:lnTo>
                    <a:pt x="517906" y="50533"/>
                  </a:lnTo>
                  <a:lnTo>
                    <a:pt x="517906" y="37896"/>
                  </a:lnTo>
                  <a:lnTo>
                    <a:pt x="530529" y="37896"/>
                  </a:lnTo>
                  <a:lnTo>
                    <a:pt x="543166" y="37896"/>
                  </a:lnTo>
                  <a:lnTo>
                    <a:pt x="555790" y="37896"/>
                  </a:lnTo>
                  <a:lnTo>
                    <a:pt x="555790" y="50533"/>
                  </a:lnTo>
                  <a:lnTo>
                    <a:pt x="568426" y="50533"/>
                  </a:lnTo>
                  <a:lnTo>
                    <a:pt x="581063" y="50533"/>
                  </a:lnTo>
                  <a:lnTo>
                    <a:pt x="581063" y="37896"/>
                  </a:lnTo>
                  <a:close/>
                </a:path>
                <a:path w="619125" h="50800">
                  <a:moveTo>
                    <a:pt x="618947" y="12623"/>
                  </a:moveTo>
                  <a:lnTo>
                    <a:pt x="606310" y="12623"/>
                  </a:lnTo>
                  <a:lnTo>
                    <a:pt x="593674" y="12623"/>
                  </a:lnTo>
                  <a:lnTo>
                    <a:pt x="593674" y="25260"/>
                  </a:lnTo>
                  <a:lnTo>
                    <a:pt x="581063" y="25260"/>
                  </a:lnTo>
                  <a:lnTo>
                    <a:pt x="581063" y="37896"/>
                  </a:lnTo>
                  <a:lnTo>
                    <a:pt x="593699" y="37896"/>
                  </a:lnTo>
                  <a:lnTo>
                    <a:pt x="593699" y="25260"/>
                  </a:lnTo>
                  <a:lnTo>
                    <a:pt x="606310" y="25260"/>
                  </a:lnTo>
                  <a:lnTo>
                    <a:pt x="618947" y="25260"/>
                  </a:lnTo>
                  <a:lnTo>
                    <a:pt x="618947" y="126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5961735" y="5311927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63169" y="37884"/>
                  </a:moveTo>
                  <a:lnTo>
                    <a:pt x="50533" y="37884"/>
                  </a:lnTo>
                  <a:lnTo>
                    <a:pt x="37909" y="37884"/>
                  </a:lnTo>
                  <a:lnTo>
                    <a:pt x="25273" y="37884"/>
                  </a:lnTo>
                  <a:lnTo>
                    <a:pt x="25273" y="50520"/>
                  </a:lnTo>
                  <a:lnTo>
                    <a:pt x="37896" y="50520"/>
                  </a:lnTo>
                  <a:lnTo>
                    <a:pt x="50533" y="50520"/>
                  </a:lnTo>
                  <a:lnTo>
                    <a:pt x="63169" y="50520"/>
                  </a:lnTo>
                  <a:lnTo>
                    <a:pt x="63169" y="37884"/>
                  </a:lnTo>
                  <a:close/>
                </a:path>
                <a:path w="619125" h="50800">
                  <a:moveTo>
                    <a:pt x="88430" y="12623"/>
                  </a:moveTo>
                  <a:lnTo>
                    <a:pt x="88430" y="12623"/>
                  </a:lnTo>
                  <a:lnTo>
                    <a:pt x="0" y="12623"/>
                  </a:lnTo>
                  <a:lnTo>
                    <a:pt x="0" y="25260"/>
                  </a:lnTo>
                  <a:lnTo>
                    <a:pt x="0" y="37884"/>
                  </a:lnTo>
                  <a:lnTo>
                    <a:pt x="0" y="50520"/>
                  </a:lnTo>
                  <a:lnTo>
                    <a:pt x="12636" y="50520"/>
                  </a:lnTo>
                  <a:lnTo>
                    <a:pt x="12636" y="37896"/>
                  </a:lnTo>
                  <a:lnTo>
                    <a:pt x="12636" y="25260"/>
                  </a:lnTo>
                  <a:lnTo>
                    <a:pt x="25273" y="25260"/>
                  </a:lnTo>
                  <a:lnTo>
                    <a:pt x="75793" y="25260"/>
                  </a:lnTo>
                  <a:lnTo>
                    <a:pt x="75793" y="37884"/>
                  </a:lnTo>
                  <a:lnTo>
                    <a:pt x="75793" y="50520"/>
                  </a:lnTo>
                  <a:lnTo>
                    <a:pt x="88430" y="50520"/>
                  </a:lnTo>
                  <a:lnTo>
                    <a:pt x="88430" y="37896"/>
                  </a:lnTo>
                  <a:lnTo>
                    <a:pt x="88430" y="25260"/>
                  </a:lnTo>
                  <a:lnTo>
                    <a:pt x="88430" y="12623"/>
                  </a:lnTo>
                  <a:close/>
                </a:path>
                <a:path w="619125" h="50800">
                  <a:moveTo>
                    <a:pt x="164223" y="25260"/>
                  </a:moveTo>
                  <a:lnTo>
                    <a:pt x="151587" y="25260"/>
                  </a:lnTo>
                  <a:lnTo>
                    <a:pt x="151587" y="37884"/>
                  </a:lnTo>
                  <a:lnTo>
                    <a:pt x="138963" y="37884"/>
                  </a:lnTo>
                  <a:lnTo>
                    <a:pt x="138963" y="25260"/>
                  </a:lnTo>
                  <a:lnTo>
                    <a:pt x="151587" y="25260"/>
                  </a:lnTo>
                  <a:lnTo>
                    <a:pt x="151587" y="12623"/>
                  </a:lnTo>
                  <a:lnTo>
                    <a:pt x="138963" y="12623"/>
                  </a:lnTo>
                  <a:lnTo>
                    <a:pt x="126326" y="12623"/>
                  </a:lnTo>
                  <a:lnTo>
                    <a:pt x="126326" y="25260"/>
                  </a:lnTo>
                  <a:lnTo>
                    <a:pt x="113690" y="25260"/>
                  </a:lnTo>
                  <a:lnTo>
                    <a:pt x="113690" y="12623"/>
                  </a:lnTo>
                  <a:lnTo>
                    <a:pt x="101053" y="12623"/>
                  </a:lnTo>
                  <a:lnTo>
                    <a:pt x="101053" y="25260"/>
                  </a:lnTo>
                  <a:lnTo>
                    <a:pt x="101053" y="37896"/>
                  </a:lnTo>
                  <a:lnTo>
                    <a:pt x="113690" y="37896"/>
                  </a:lnTo>
                  <a:lnTo>
                    <a:pt x="113690" y="50520"/>
                  </a:lnTo>
                  <a:lnTo>
                    <a:pt x="126326" y="50520"/>
                  </a:lnTo>
                  <a:lnTo>
                    <a:pt x="138950" y="50520"/>
                  </a:lnTo>
                  <a:lnTo>
                    <a:pt x="151587" y="50520"/>
                  </a:lnTo>
                  <a:lnTo>
                    <a:pt x="151587" y="37896"/>
                  </a:lnTo>
                  <a:lnTo>
                    <a:pt x="164223" y="37896"/>
                  </a:lnTo>
                  <a:lnTo>
                    <a:pt x="164223" y="25260"/>
                  </a:lnTo>
                  <a:close/>
                </a:path>
                <a:path w="619125" h="50800">
                  <a:moveTo>
                    <a:pt x="240004" y="12623"/>
                  </a:moveTo>
                  <a:lnTo>
                    <a:pt x="227368" y="12623"/>
                  </a:lnTo>
                  <a:lnTo>
                    <a:pt x="227368" y="25260"/>
                  </a:lnTo>
                  <a:lnTo>
                    <a:pt x="214744" y="25260"/>
                  </a:lnTo>
                  <a:lnTo>
                    <a:pt x="202120" y="25260"/>
                  </a:lnTo>
                  <a:lnTo>
                    <a:pt x="189484" y="25260"/>
                  </a:lnTo>
                  <a:lnTo>
                    <a:pt x="176847" y="25260"/>
                  </a:lnTo>
                  <a:lnTo>
                    <a:pt x="176847" y="37884"/>
                  </a:lnTo>
                  <a:lnTo>
                    <a:pt x="176847" y="50520"/>
                  </a:lnTo>
                  <a:lnTo>
                    <a:pt x="189484" y="50520"/>
                  </a:lnTo>
                  <a:lnTo>
                    <a:pt x="202107" y="50520"/>
                  </a:lnTo>
                  <a:lnTo>
                    <a:pt x="214744" y="50520"/>
                  </a:lnTo>
                  <a:lnTo>
                    <a:pt x="227380" y="50520"/>
                  </a:lnTo>
                  <a:lnTo>
                    <a:pt x="227380" y="37896"/>
                  </a:lnTo>
                  <a:lnTo>
                    <a:pt x="227380" y="25260"/>
                  </a:lnTo>
                  <a:lnTo>
                    <a:pt x="240004" y="25260"/>
                  </a:lnTo>
                  <a:lnTo>
                    <a:pt x="240004" y="12623"/>
                  </a:lnTo>
                  <a:close/>
                </a:path>
                <a:path w="619125" h="50800">
                  <a:moveTo>
                    <a:pt x="303174" y="37884"/>
                  </a:moveTo>
                  <a:lnTo>
                    <a:pt x="290537" y="37884"/>
                  </a:lnTo>
                  <a:lnTo>
                    <a:pt x="290537" y="25260"/>
                  </a:lnTo>
                  <a:lnTo>
                    <a:pt x="290537" y="12623"/>
                  </a:lnTo>
                  <a:lnTo>
                    <a:pt x="277901" y="12623"/>
                  </a:lnTo>
                  <a:lnTo>
                    <a:pt x="265277" y="12623"/>
                  </a:lnTo>
                  <a:lnTo>
                    <a:pt x="252641" y="12623"/>
                  </a:lnTo>
                  <a:lnTo>
                    <a:pt x="252641" y="25260"/>
                  </a:lnTo>
                  <a:lnTo>
                    <a:pt x="265264" y="25260"/>
                  </a:lnTo>
                  <a:lnTo>
                    <a:pt x="277901" y="25260"/>
                  </a:lnTo>
                  <a:lnTo>
                    <a:pt x="277901" y="37884"/>
                  </a:lnTo>
                  <a:lnTo>
                    <a:pt x="265277" y="37884"/>
                  </a:lnTo>
                  <a:lnTo>
                    <a:pt x="252641" y="37884"/>
                  </a:lnTo>
                  <a:lnTo>
                    <a:pt x="252641" y="25260"/>
                  </a:lnTo>
                  <a:lnTo>
                    <a:pt x="240004" y="25260"/>
                  </a:lnTo>
                  <a:lnTo>
                    <a:pt x="240004" y="37884"/>
                  </a:lnTo>
                  <a:lnTo>
                    <a:pt x="240004" y="50520"/>
                  </a:lnTo>
                  <a:lnTo>
                    <a:pt x="252641" y="50520"/>
                  </a:lnTo>
                  <a:lnTo>
                    <a:pt x="265264" y="50520"/>
                  </a:lnTo>
                  <a:lnTo>
                    <a:pt x="277901" y="50520"/>
                  </a:lnTo>
                  <a:lnTo>
                    <a:pt x="290537" y="50520"/>
                  </a:lnTo>
                  <a:lnTo>
                    <a:pt x="303174" y="50520"/>
                  </a:lnTo>
                  <a:lnTo>
                    <a:pt x="303174" y="37884"/>
                  </a:lnTo>
                  <a:close/>
                </a:path>
                <a:path w="619125" h="50800">
                  <a:moveTo>
                    <a:pt x="315798" y="12623"/>
                  </a:moveTo>
                  <a:lnTo>
                    <a:pt x="303161" y="12623"/>
                  </a:lnTo>
                  <a:lnTo>
                    <a:pt x="303161" y="25260"/>
                  </a:lnTo>
                  <a:lnTo>
                    <a:pt x="315798" y="25260"/>
                  </a:lnTo>
                  <a:lnTo>
                    <a:pt x="315798" y="12623"/>
                  </a:lnTo>
                  <a:close/>
                </a:path>
                <a:path w="619125" h="50800">
                  <a:moveTo>
                    <a:pt x="378955" y="25260"/>
                  </a:moveTo>
                  <a:lnTo>
                    <a:pt x="366331" y="25260"/>
                  </a:lnTo>
                  <a:lnTo>
                    <a:pt x="366331" y="12623"/>
                  </a:lnTo>
                  <a:lnTo>
                    <a:pt x="353695" y="12623"/>
                  </a:lnTo>
                  <a:lnTo>
                    <a:pt x="353695" y="25260"/>
                  </a:lnTo>
                  <a:lnTo>
                    <a:pt x="341058" y="25260"/>
                  </a:lnTo>
                  <a:lnTo>
                    <a:pt x="341058" y="12623"/>
                  </a:lnTo>
                  <a:lnTo>
                    <a:pt x="328422" y="12623"/>
                  </a:lnTo>
                  <a:lnTo>
                    <a:pt x="328422" y="25260"/>
                  </a:lnTo>
                  <a:lnTo>
                    <a:pt x="328422" y="37896"/>
                  </a:lnTo>
                  <a:lnTo>
                    <a:pt x="341058" y="37896"/>
                  </a:lnTo>
                  <a:lnTo>
                    <a:pt x="353695" y="37896"/>
                  </a:lnTo>
                  <a:lnTo>
                    <a:pt x="366318" y="37896"/>
                  </a:lnTo>
                  <a:lnTo>
                    <a:pt x="378955" y="37896"/>
                  </a:lnTo>
                  <a:lnTo>
                    <a:pt x="378955" y="25260"/>
                  </a:lnTo>
                  <a:close/>
                </a:path>
                <a:path w="619125" h="50800">
                  <a:moveTo>
                    <a:pt x="442112" y="12623"/>
                  </a:moveTo>
                  <a:lnTo>
                    <a:pt x="442112" y="12623"/>
                  </a:lnTo>
                  <a:lnTo>
                    <a:pt x="391579" y="12623"/>
                  </a:lnTo>
                  <a:lnTo>
                    <a:pt x="391579" y="25260"/>
                  </a:lnTo>
                  <a:lnTo>
                    <a:pt x="404215" y="25260"/>
                  </a:lnTo>
                  <a:lnTo>
                    <a:pt x="416852" y="25260"/>
                  </a:lnTo>
                  <a:lnTo>
                    <a:pt x="416852" y="37896"/>
                  </a:lnTo>
                  <a:lnTo>
                    <a:pt x="429475" y="37896"/>
                  </a:lnTo>
                  <a:lnTo>
                    <a:pt x="442112" y="37896"/>
                  </a:lnTo>
                  <a:lnTo>
                    <a:pt x="442112" y="25260"/>
                  </a:lnTo>
                  <a:lnTo>
                    <a:pt x="442112" y="12623"/>
                  </a:lnTo>
                  <a:close/>
                </a:path>
                <a:path w="619125" h="50800">
                  <a:moveTo>
                    <a:pt x="467385" y="12623"/>
                  </a:moveTo>
                  <a:lnTo>
                    <a:pt x="454748" y="12623"/>
                  </a:lnTo>
                  <a:lnTo>
                    <a:pt x="454748" y="25260"/>
                  </a:lnTo>
                  <a:lnTo>
                    <a:pt x="454748" y="37896"/>
                  </a:lnTo>
                  <a:lnTo>
                    <a:pt x="467385" y="37896"/>
                  </a:lnTo>
                  <a:lnTo>
                    <a:pt x="467385" y="25260"/>
                  </a:lnTo>
                  <a:lnTo>
                    <a:pt x="467385" y="12623"/>
                  </a:lnTo>
                  <a:close/>
                </a:path>
                <a:path w="619125" h="50800">
                  <a:moveTo>
                    <a:pt x="517906" y="12623"/>
                  </a:moveTo>
                  <a:lnTo>
                    <a:pt x="505269" y="12623"/>
                  </a:lnTo>
                  <a:lnTo>
                    <a:pt x="505269" y="25260"/>
                  </a:lnTo>
                  <a:lnTo>
                    <a:pt x="492645" y="25260"/>
                  </a:lnTo>
                  <a:lnTo>
                    <a:pt x="492645" y="12623"/>
                  </a:lnTo>
                  <a:lnTo>
                    <a:pt x="480009" y="12623"/>
                  </a:lnTo>
                  <a:lnTo>
                    <a:pt x="480009" y="25260"/>
                  </a:lnTo>
                  <a:lnTo>
                    <a:pt x="480009" y="37896"/>
                  </a:lnTo>
                  <a:lnTo>
                    <a:pt x="492633" y="37896"/>
                  </a:lnTo>
                  <a:lnTo>
                    <a:pt x="505269" y="37896"/>
                  </a:lnTo>
                  <a:lnTo>
                    <a:pt x="517906" y="37896"/>
                  </a:lnTo>
                  <a:lnTo>
                    <a:pt x="517906" y="25260"/>
                  </a:lnTo>
                  <a:lnTo>
                    <a:pt x="517906" y="12623"/>
                  </a:lnTo>
                  <a:close/>
                </a:path>
                <a:path w="619125" h="50800">
                  <a:moveTo>
                    <a:pt x="543166" y="12623"/>
                  </a:moveTo>
                  <a:lnTo>
                    <a:pt x="530529" y="12623"/>
                  </a:lnTo>
                  <a:lnTo>
                    <a:pt x="530529" y="25260"/>
                  </a:lnTo>
                  <a:lnTo>
                    <a:pt x="543166" y="25260"/>
                  </a:lnTo>
                  <a:lnTo>
                    <a:pt x="543166" y="12623"/>
                  </a:lnTo>
                  <a:close/>
                </a:path>
                <a:path w="619125" h="50800">
                  <a:moveTo>
                    <a:pt x="581063" y="0"/>
                  </a:moveTo>
                  <a:lnTo>
                    <a:pt x="568426" y="0"/>
                  </a:lnTo>
                  <a:lnTo>
                    <a:pt x="568426" y="12623"/>
                  </a:lnTo>
                  <a:lnTo>
                    <a:pt x="555790" y="12623"/>
                  </a:lnTo>
                  <a:lnTo>
                    <a:pt x="555790" y="25260"/>
                  </a:lnTo>
                  <a:lnTo>
                    <a:pt x="555790" y="37896"/>
                  </a:lnTo>
                  <a:lnTo>
                    <a:pt x="568426" y="37896"/>
                  </a:lnTo>
                  <a:lnTo>
                    <a:pt x="581063" y="37896"/>
                  </a:lnTo>
                  <a:lnTo>
                    <a:pt x="581063" y="25260"/>
                  </a:lnTo>
                  <a:lnTo>
                    <a:pt x="568426" y="25260"/>
                  </a:lnTo>
                  <a:lnTo>
                    <a:pt x="568426" y="12636"/>
                  </a:lnTo>
                  <a:lnTo>
                    <a:pt x="581063" y="12636"/>
                  </a:lnTo>
                  <a:lnTo>
                    <a:pt x="581063" y="0"/>
                  </a:lnTo>
                  <a:close/>
                </a:path>
                <a:path w="619125" h="50800">
                  <a:moveTo>
                    <a:pt x="618947" y="0"/>
                  </a:moveTo>
                  <a:lnTo>
                    <a:pt x="606310" y="0"/>
                  </a:lnTo>
                  <a:lnTo>
                    <a:pt x="593674" y="0"/>
                  </a:lnTo>
                  <a:lnTo>
                    <a:pt x="593674" y="12636"/>
                  </a:lnTo>
                  <a:lnTo>
                    <a:pt x="606310" y="12636"/>
                  </a:lnTo>
                  <a:lnTo>
                    <a:pt x="606310" y="25260"/>
                  </a:lnTo>
                  <a:lnTo>
                    <a:pt x="618947" y="25260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5961735" y="5349811"/>
              <a:ext cx="619125" cy="38100"/>
            </a:xfrm>
            <a:custGeom>
              <a:avLst/>
              <a:gdLst/>
              <a:ahLst/>
              <a:cxnLst/>
              <a:rect l="l" t="t" r="r" b="b"/>
              <a:pathLst>
                <a:path w="619125" h="38100">
                  <a:moveTo>
                    <a:pt x="12636" y="12636"/>
                  </a:moveTo>
                  <a:lnTo>
                    <a:pt x="0" y="12636"/>
                  </a:lnTo>
                  <a:lnTo>
                    <a:pt x="0" y="25273"/>
                  </a:lnTo>
                  <a:lnTo>
                    <a:pt x="0" y="37922"/>
                  </a:lnTo>
                  <a:lnTo>
                    <a:pt x="12636" y="37922"/>
                  </a:lnTo>
                  <a:lnTo>
                    <a:pt x="12636" y="25273"/>
                  </a:lnTo>
                  <a:lnTo>
                    <a:pt x="12636" y="12636"/>
                  </a:lnTo>
                  <a:close/>
                </a:path>
                <a:path w="619125" h="38100">
                  <a:moveTo>
                    <a:pt x="63169" y="12636"/>
                  </a:moveTo>
                  <a:lnTo>
                    <a:pt x="50533" y="12636"/>
                  </a:lnTo>
                  <a:lnTo>
                    <a:pt x="37909" y="12636"/>
                  </a:lnTo>
                  <a:lnTo>
                    <a:pt x="25273" y="12636"/>
                  </a:lnTo>
                  <a:lnTo>
                    <a:pt x="25273" y="25273"/>
                  </a:lnTo>
                  <a:lnTo>
                    <a:pt x="25273" y="37922"/>
                  </a:lnTo>
                  <a:lnTo>
                    <a:pt x="37896" y="37922"/>
                  </a:lnTo>
                  <a:lnTo>
                    <a:pt x="50533" y="37922"/>
                  </a:lnTo>
                  <a:lnTo>
                    <a:pt x="63169" y="37922"/>
                  </a:lnTo>
                  <a:lnTo>
                    <a:pt x="63169" y="25273"/>
                  </a:lnTo>
                  <a:lnTo>
                    <a:pt x="63169" y="12636"/>
                  </a:lnTo>
                  <a:close/>
                </a:path>
                <a:path w="619125" h="38100">
                  <a:moveTo>
                    <a:pt x="88430" y="12636"/>
                  </a:moveTo>
                  <a:lnTo>
                    <a:pt x="75793" y="12636"/>
                  </a:lnTo>
                  <a:lnTo>
                    <a:pt x="75793" y="25273"/>
                  </a:lnTo>
                  <a:lnTo>
                    <a:pt x="75793" y="37922"/>
                  </a:lnTo>
                  <a:lnTo>
                    <a:pt x="88430" y="37922"/>
                  </a:lnTo>
                  <a:lnTo>
                    <a:pt x="88430" y="25273"/>
                  </a:lnTo>
                  <a:lnTo>
                    <a:pt x="88430" y="12636"/>
                  </a:lnTo>
                  <a:close/>
                </a:path>
                <a:path w="619125" h="38100">
                  <a:moveTo>
                    <a:pt x="126326" y="12636"/>
                  </a:moveTo>
                  <a:lnTo>
                    <a:pt x="113690" y="12636"/>
                  </a:lnTo>
                  <a:lnTo>
                    <a:pt x="101053" y="12636"/>
                  </a:lnTo>
                  <a:lnTo>
                    <a:pt x="101053" y="25273"/>
                  </a:lnTo>
                  <a:lnTo>
                    <a:pt x="101053" y="37922"/>
                  </a:lnTo>
                  <a:lnTo>
                    <a:pt x="113690" y="37922"/>
                  </a:lnTo>
                  <a:lnTo>
                    <a:pt x="113690" y="25273"/>
                  </a:lnTo>
                  <a:lnTo>
                    <a:pt x="126326" y="25273"/>
                  </a:lnTo>
                  <a:lnTo>
                    <a:pt x="126326" y="12636"/>
                  </a:lnTo>
                  <a:close/>
                </a:path>
                <a:path w="619125" h="38100">
                  <a:moveTo>
                    <a:pt x="138963" y="25273"/>
                  </a:moveTo>
                  <a:lnTo>
                    <a:pt x="126326" y="25273"/>
                  </a:lnTo>
                  <a:lnTo>
                    <a:pt x="126326" y="37922"/>
                  </a:lnTo>
                  <a:lnTo>
                    <a:pt x="138963" y="37922"/>
                  </a:lnTo>
                  <a:lnTo>
                    <a:pt x="138963" y="25273"/>
                  </a:lnTo>
                  <a:close/>
                </a:path>
                <a:path w="619125" h="38100">
                  <a:moveTo>
                    <a:pt x="214744" y="12636"/>
                  </a:moveTo>
                  <a:lnTo>
                    <a:pt x="202120" y="12636"/>
                  </a:lnTo>
                  <a:lnTo>
                    <a:pt x="189484" y="12636"/>
                  </a:lnTo>
                  <a:lnTo>
                    <a:pt x="189484" y="25273"/>
                  </a:lnTo>
                  <a:lnTo>
                    <a:pt x="189484" y="37922"/>
                  </a:lnTo>
                  <a:lnTo>
                    <a:pt x="202107" y="37922"/>
                  </a:lnTo>
                  <a:lnTo>
                    <a:pt x="214744" y="37922"/>
                  </a:lnTo>
                  <a:lnTo>
                    <a:pt x="214744" y="25273"/>
                  </a:lnTo>
                  <a:lnTo>
                    <a:pt x="214744" y="12636"/>
                  </a:lnTo>
                  <a:close/>
                </a:path>
                <a:path w="619125" h="38100">
                  <a:moveTo>
                    <a:pt x="252641" y="12636"/>
                  </a:moveTo>
                  <a:lnTo>
                    <a:pt x="240004" y="12636"/>
                  </a:lnTo>
                  <a:lnTo>
                    <a:pt x="240004" y="25273"/>
                  </a:lnTo>
                  <a:lnTo>
                    <a:pt x="240004" y="37922"/>
                  </a:lnTo>
                  <a:lnTo>
                    <a:pt x="252641" y="37922"/>
                  </a:lnTo>
                  <a:lnTo>
                    <a:pt x="252641" y="25273"/>
                  </a:lnTo>
                  <a:lnTo>
                    <a:pt x="252641" y="12636"/>
                  </a:lnTo>
                  <a:close/>
                </a:path>
                <a:path w="619125" h="38100">
                  <a:moveTo>
                    <a:pt x="341058" y="25273"/>
                  </a:moveTo>
                  <a:lnTo>
                    <a:pt x="328434" y="25273"/>
                  </a:lnTo>
                  <a:lnTo>
                    <a:pt x="315798" y="25273"/>
                  </a:lnTo>
                  <a:lnTo>
                    <a:pt x="315798" y="37922"/>
                  </a:lnTo>
                  <a:lnTo>
                    <a:pt x="328422" y="37922"/>
                  </a:lnTo>
                  <a:lnTo>
                    <a:pt x="341058" y="37922"/>
                  </a:lnTo>
                  <a:lnTo>
                    <a:pt x="341058" y="25273"/>
                  </a:lnTo>
                  <a:close/>
                </a:path>
                <a:path w="619125" h="38100">
                  <a:moveTo>
                    <a:pt x="404215" y="0"/>
                  </a:moveTo>
                  <a:lnTo>
                    <a:pt x="391579" y="0"/>
                  </a:lnTo>
                  <a:lnTo>
                    <a:pt x="391579" y="12636"/>
                  </a:lnTo>
                  <a:lnTo>
                    <a:pt x="378955" y="12636"/>
                  </a:lnTo>
                  <a:lnTo>
                    <a:pt x="378955" y="0"/>
                  </a:lnTo>
                  <a:lnTo>
                    <a:pt x="366331" y="0"/>
                  </a:lnTo>
                  <a:lnTo>
                    <a:pt x="366318" y="0"/>
                  </a:lnTo>
                  <a:lnTo>
                    <a:pt x="290537" y="0"/>
                  </a:lnTo>
                  <a:lnTo>
                    <a:pt x="290537" y="12636"/>
                  </a:lnTo>
                  <a:lnTo>
                    <a:pt x="277901" y="12636"/>
                  </a:lnTo>
                  <a:lnTo>
                    <a:pt x="265264" y="12636"/>
                  </a:lnTo>
                  <a:lnTo>
                    <a:pt x="265264" y="25273"/>
                  </a:lnTo>
                  <a:lnTo>
                    <a:pt x="277901" y="25273"/>
                  </a:lnTo>
                  <a:lnTo>
                    <a:pt x="290537" y="25273"/>
                  </a:lnTo>
                  <a:lnTo>
                    <a:pt x="303174" y="25273"/>
                  </a:lnTo>
                  <a:lnTo>
                    <a:pt x="303174" y="12636"/>
                  </a:lnTo>
                  <a:lnTo>
                    <a:pt x="315798" y="12636"/>
                  </a:lnTo>
                  <a:lnTo>
                    <a:pt x="328422" y="12636"/>
                  </a:lnTo>
                  <a:lnTo>
                    <a:pt x="341058" y="12636"/>
                  </a:lnTo>
                  <a:lnTo>
                    <a:pt x="341058" y="25273"/>
                  </a:lnTo>
                  <a:lnTo>
                    <a:pt x="353695" y="25273"/>
                  </a:lnTo>
                  <a:lnTo>
                    <a:pt x="353695" y="12636"/>
                  </a:lnTo>
                  <a:lnTo>
                    <a:pt x="366318" y="12636"/>
                  </a:lnTo>
                  <a:lnTo>
                    <a:pt x="366318" y="25273"/>
                  </a:lnTo>
                  <a:lnTo>
                    <a:pt x="366318" y="37922"/>
                  </a:lnTo>
                  <a:lnTo>
                    <a:pt x="378955" y="37922"/>
                  </a:lnTo>
                  <a:lnTo>
                    <a:pt x="391591" y="37922"/>
                  </a:lnTo>
                  <a:lnTo>
                    <a:pt x="391591" y="25273"/>
                  </a:lnTo>
                  <a:lnTo>
                    <a:pt x="391591" y="12636"/>
                  </a:lnTo>
                  <a:lnTo>
                    <a:pt x="404215" y="12636"/>
                  </a:lnTo>
                  <a:lnTo>
                    <a:pt x="404215" y="0"/>
                  </a:lnTo>
                  <a:close/>
                </a:path>
                <a:path w="619125" h="38100">
                  <a:moveTo>
                    <a:pt x="429488" y="25273"/>
                  </a:moveTo>
                  <a:lnTo>
                    <a:pt x="416852" y="25273"/>
                  </a:lnTo>
                  <a:lnTo>
                    <a:pt x="416852" y="12636"/>
                  </a:lnTo>
                  <a:lnTo>
                    <a:pt x="404215" y="12636"/>
                  </a:lnTo>
                  <a:lnTo>
                    <a:pt x="404215" y="25273"/>
                  </a:lnTo>
                  <a:lnTo>
                    <a:pt x="404215" y="37922"/>
                  </a:lnTo>
                  <a:lnTo>
                    <a:pt x="416852" y="37922"/>
                  </a:lnTo>
                  <a:lnTo>
                    <a:pt x="429488" y="37922"/>
                  </a:lnTo>
                  <a:lnTo>
                    <a:pt x="429488" y="25273"/>
                  </a:lnTo>
                  <a:close/>
                </a:path>
                <a:path w="619125" h="38100">
                  <a:moveTo>
                    <a:pt x="480009" y="0"/>
                  </a:moveTo>
                  <a:lnTo>
                    <a:pt x="467372" y="0"/>
                  </a:lnTo>
                  <a:lnTo>
                    <a:pt x="467372" y="12636"/>
                  </a:lnTo>
                  <a:lnTo>
                    <a:pt x="454748" y="12636"/>
                  </a:lnTo>
                  <a:lnTo>
                    <a:pt x="454748" y="0"/>
                  </a:lnTo>
                  <a:lnTo>
                    <a:pt x="442112" y="0"/>
                  </a:lnTo>
                  <a:lnTo>
                    <a:pt x="429488" y="0"/>
                  </a:lnTo>
                  <a:lnTo>
                    <a:pt x="416852" y="0"/>
                  </a:lnTo>
                  <a:lnTo>
                    <a:pt x="416852" y="12636"/>
                  </a:lnTo>
                  <a:lnTo>
                    <a:pt x="429475" y="12636"/>
                  </a:lnTo>
                  <a:lnTo>
                    <a:pt x="442112" y="12636"/>
                  </a:lnTo>
                  <a:lnTo>
                    <a:pt x="442112" y="25273"/>
                  </a:lnTo>
                  <a:lnTo>
                    <a:pt x="454748" y="25273"/>
                  </a:lnTo>
                  <a:lnTo>
                    <a:pt x="467372" y="25273"/>
                  </a:lnTo>
                  <a:lnTo>
                    <a:pt x="480009" y="25273"/>
                  </a:lnTo>
                  <a:lnTo>
                    <a:pt x="480009" y="12636"/>
                  </a:lnTo>
                  <a:lnTo>
                    <a:pt x="480009" y="0"/>
                  </a:lnTo>
                  <a:close/>
                </a:path>
                <a:path w="619125" h="38100">
                  <a:moveTo>
                    <a:pt x="618947" y="0"/>
                  </a:moveTo>
                  <a:lnTo>
                    <a:pt x="618947" y="0"/>
                  </a:lnTo>
                  <a:lnTo>
                    <a:pt x="492633" y="0"/>
                  </a:lnTo>
                  <a:lnTo>
                    <a:pt x="492633" y="12636"/>
                  </a:lnTo>
                  <a:lnTo>
                    <a:pt x="492633" y="25273"/>
                  </a:lnTo>
                  <a:lnTo>
                    <a:pt x="480009" y="25273"/>
                  </a:lnTo>
                  <a:lnTo>
                    <a:pt x="480009" y="37922"/>
                  </a:lnTo>
                  <a:lnTo>
                    <a:pt x="492633" y="37922"/>
                  </a:lnTo>
                  <a:lnTo>
                    <a:pt x="505269" y="37922"/>
                  </a:lnTo>
                  <a:lnTo>
                    <a:pt x="505269" y="25273"/>
                  </a:lnTo>
                  <a:lnTo>
                    <a:pt x="505269" y="12636"/>
                  </a:lnTo>
                  <a:lnTo>
                    <a:pt x="517906" y="12636"/>
                  </a:lnTo>
                  <a:lnTo>
                    <a:pt x="517906" y="25273"/>
                  </a:lnTo>
                  <a:lnTo>
                    <a:pt x="517906" y="37922"/>
                  </a:lnTo>
                  <a:lnTo>
                    <a:pt x="530542" y="37922"/>
                  </a:lnTo>
                  <a:lnTo>
                    <a:pt x="530542" y="25273"/>
                  </a:lnTo>
                  <a:lnTo>
                    <a:pt x="543166" y="25273"/>
                  </a:lnTo>
                  <a:lnTo>
                    <a:pt x="543166" y="37922"/>
                  </a:lnTo>
                  <a:lnTo>
                    <a:pt x="555790" y="37922"/>
                  </a:lnTo>
                  <a:lnTo>
                    <a:pt x="568426" y="37922"/>
                  </a:lnTo>
                  <a:lnTo>
                    <a:pt x="568426" y="25273"/>
                  </a:lnTo>
                  <a:lnTo>
                    <a:pt x="568426" y="12636"/>
                  </a:lnTo>
                  <a:lnTo>
                    <a:pt x="581063" y="12636"/>
                  </a:lnTo>
                  <a:lnTo>
                    <a:pt x="593674" y="12636"/>
                  </a:lnTo>
                  <a:lnTo>
                    <a:pt x="593674" y="25273"/>
                  </a:lnTo>
                  <a:lnTo>
                    <a:pt x="593674" y="37922"/>
                  </a:lnTo>
                  <a:lnTo>
                    <a:pt x="606310" y="37922"/>
                  </a:lnTo>
                  <a:lnTo>
                    <a:pt x="606310" y="25273"/>
                  </a:lnTo>
                  <a:lnTo>
                    <a:pt x="618947" y="25273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5961735" y="5375084"/>
              <a:ext cx="619125" cy="38100"/>
            </a:xfrm>
            <a:custGeom>
              <a:avLst/>
              <a:gdLst/>
              <a:ahLst/>
              <a:cxnLst/>
              <a:rect l="l" t="t" r="r" b="b"/>
              <a:pathLst>
                <a:path w="619125" h="38100">
                  <a:moveTo>
                    <a:pt x="88430" y="12623"/>
                  </a:moveTo>
                  <a:lnTo>
                    <a:pt x="75793" y="12623"/>
                  </a:lnTo>
                  <a:lnTo>
                    <a:pt x="75793" y="25260"/>
                  </a:lnTo>
                  <a:lnTo>
                    <a:pt x="63169" y="25260"/>
                  </a:lnTo>
                  <a:lnTo>
                    <a:pt x="12636" y="25260"/>
                  </a:lnTo>
                  <a:lnTo>
                    <a:pt x="12636" y="12623"/>
                  </a:lnTo>
                  <a:lnTo>
                    <a:pt x="0" y="12623"/>
                  </a:lnTo>
                  <a:lnTo>
                    <a:pt x="0" y="25260"/>
                  </a:lnTo>
                  <a:lnTo>
                    <a:pt x="0" y="37896"/>
                  </a:lnTo>
                  <a:lnTo>
                    <a:pt x="12636" y="37896"/>
                  </a:lnTo>
                  <a:lnTo>
                    <a:pt x="25273" y="37896"/>
                  </a:lnTo>
                  <a:lnTo>
                    <a:pt x="88430" y="37896"/>
                  </a:lnTo>
                  <a:lnTo>
                    <a:pt x="88430" y="25273"/>
                  </a:lnTo>
                  <a:lnTo>
                    <a:pt x="88430" y="12623"/>
                  </a:lnTo>
                  <a:close/>
                </a:path>
                <a:path w="619125" h="38100">
                  <a:moveTo>
                    <a:pt x="126326" y="25260"/>
                  </a:moveTo>
                  <a:lnTo>
                    <a:pt x="113690" y="25260"/>
                  </a:lnTo>
                  <a:lnTo>
                    <a:pt x="101053" y="25260"/>
                  </a:lnTo>
                  <a:lnTo>
                    <a:pt x="101053" y="37896"/>
                  </a:lnTo>
                  <a:lnTo>
                    <a:pt x="113690" y="37896"/>
                  </a:lnTo>
                  <a:lnTo>
                    <a:pt x="126326" y="37896"/>
                  </a:lnTo>
                  <a:lnTo>
                    <a:pt x="126326" y="25260"/>
                  </a:lnTo>
                  <a:close/>
                </a:path>
                <a:path w="619125" h="38100">
                  <a:moveTo>
                    <a:pt x="189484" y="12623"/>
                  </a:moveTo>
                  <a:lnTo>
                    <a:pt x="176847" y="12623"/>
                  </a:lnTo>
                  <a:lnTo>
                    <a:pt x="176847" y="25260"/>
                  </a:lnTo>
                  <a:lnTo>
                    <a:pt x="164223" y="25260"/>
                  </a:lnTo>
                  <a:lnTo>
                    <a:pt x="164223" y="12623"/>
                  </a:lnTo>
                  <a:lnTo>
                    <a:pt x="151587" y="12623"/>
                  </a:lnTo>
                  <a:lnTo>
                    <a:pt x="138950" y="12623"/>
                  </a:lnTo>
                  <a:lnTo>
                    <a:pt x="138950" y="25273"/>
                  </a:lnTo>
                  <a:lnTo>
                    <a:pt x="151587" y="25273"/>
                  </a:lnTo>
                  <a:lnTo>
                    <a:pt x="151587" y="37896"/>
                  </a:lnTo>
                  <a:lnTo>
                    <a:pt x="164211" y="37896"/>
                  </a:lnTo>
                  <a:lnTo>
                    <a:pt x="176847" y="37896"/>
                  </a:lnTo>
                  <a:lnTo>
                    <a:pt x="189484" y="37896"/>
                  </a:lnTo>
                  <a:lnTo>
                    <a:pt x="189484" y="25273"/>
                  </a:lnTo>
                  <a:lnTo>
                    <a:pt x="189484" y="12623"/>
                  </a:lnTo>
                  <a:close/>
                </a:path>
                <a:path w="619125" h="38100">
                  <a:moveTo>
                    <a:pt x="240004" y="25260"/>
                  </a:moveTo>
                  <a:lnTo>
                    <a:pt x="227380" y="25260"/>
                  </a:lnTo>
                  <a:lnTo>
                    <a:pt x="214744" y="25260"/>
                  </a:lnTo>
                  <a:lnTo>
                    <a:pt x="214744" y="12623"/>
                  </a:lnTo>
                  <a:lnTo>
                    <a:pt x="202107" y="12623"/>
                  </a:lnTo>
                  <a:lnTo>
                    <a:pt x="202107" y="25273"/>
                  </a:lnTo>
                  <a:lnTo>
                    <a:pt x="214744" y="25273"/>
                  </a:lnTo>
                  <a:lnTo>
                    <a:pt x="214744" y="37896"/>
                  </a:lnTo>
                  <a:lnTo>
                    <a:pt x="227368" y="37896"/>
                  </a:lnTo>
                  <a:lnTo>
                    <a:pt x="240004" y="37896"/>
                  </a:lnTo>
                  <a:lnTo>
                    <a:pt x="240004" y="25260"/>
                  </a:lnTo>
                  <a:close/>
                </a:path>
                <a:path w="619125" h="38100">
                  <a:moveTo>
                    <a:pt x="265277" y="12623"/>
                  </a:moveTo>
                  <a:lnTo>
                    <a:pt x="252641" y="12623"/>
                  </a:lnTo>
                  <a:lnTo>
                    <a:pt x="252641" y="25260"/>
                  </a:lnTo>
                  <a:lnTo>
                    <a:pt x="252641" y="37896"/>
                  </a:lnTo>
                  <a:lnTo>
                    <a:pt x="265277" y="37896"/>
                  </a:lnTo>
                  <a:lnTo>
                    <a:pt x="265277" y="25273"/>
                  </a:lnTo>
                  <a:lnTo>
                    <a:pt x="265277" y="12623"/>
                  </a:lnTo>
                  <a:close/>
                </a:path>
                <a:path w="619125" h="38100">
                  <a:moveTo>
                    <a:pt x="353695" y="12623"/>
                  </a:moveTo>
                  <a:lnTo>
                    <a:pt x="341058" y="12623"/>
                  </a:lnTo>
                  <a:lnTo>
                    <a:pt x="341058" y="25260"/>
                  </a:lnTo>
                  <a:lnTo>
                    <a:pt x="328434" y="25260"/>
                  </a:lnTo>
                  <a:lnTo>
                    <a:pt x="315798" y="25260"/>
                  </a:lnTo>
                  <a:lnTo>
                    <a:pt x="315798" y="12623"/>
                  </a:lnTo>
                  <a:lnTo>
                    <a:pt x="303174" y="12623"/>
                  </a:lnTo>
                  <a:lnTo>
                    <a:pt x="290537" y="12623"/>
                  </a:lnTo>
                  <a:lnTo>
                    <a:pt x="277901" y="12623"/>
                  </a:lnTo>
                  <a:lnTo>
                    <a:pt x="277901" y="25273"/>
                  </a:lnTo>
                  <a:lnTo>
                    <a:pt x="290537" y="25273"/>
                  </a:lnTo>
                  <a:lnTo>
                    <a:pt x="303161" y="25273"/>
                  </a:lnTo>
                  <a:lnTo>
                    <a:pt x="303161" y="37896"/>
                  </a:lnTo>
                  <a:lnTo>
                    <a:pt x="315798" y="37896"/>
                  </a:lnTo>
                  <a:lnTo>
                    <a:pt x="328422" y="37896"/>
                  </a:lnTo>
                  <a:lnTo>
                    <a:pt x="341058" y="37896"/>
                  </a:lnTo>
                  <a:lnTo>
                    <a:pt x="341058" y="25273"/>
                  </a:lnTo>
                  <a:lnTo>
                    <a:pt x="353695" y="25273"/>
                  </a:lnTo>
                  <a:lnTo>
                    <a:pt x="353695" y="12623"/>
                  </a:lnTo>
                  <a:close/>
                </a:path>
                <a:path w="619125" h="38100">
                  <a:moveTo>
                    <a:pt x="404215" y="12623"/>
                  </a:moveTo>
                  <a:lnTo>
                    <a:pt x="391579" y="12623"/>
                  </a:lnTo>
                  <a:lnTo>
                    <a:pt x="391579" y="25260"/>
                  </a:lnTo>
                  <a:lnTo>
                    <a:pt x="378955" y="25260"/>
                  </a:lnTo>
                  <a:lnTo>
                    <a:pt x="378955" y="12623"/>
                  </a:lnTo>
                  <a:lnTo>
                    <a:pt x="366318" y="12623"/>
                  </a:lnTo>
                  <a:lnTo>
                    <a:pt x="366318" y="25260"/>
                  </a:lnTo>
                  <a:lnTo>
                    <a:pt x="366318" y="37896"/>
                  </a:lnTo>
                  <a:lnTo>
                    <a:pt x="378955" y="37896"/>
                  </a:lnTo>
                  <a:lnTo>
                    <a:pt x="391579" y="37896"/>
                  </a:lnTo>
                  <a:lnTo>
                    <a:pt x="404215" y="37896"/>
                  </a:lnTo>
                  <a:lnTo>
                    <a:pt x="404215" y="25273"/>
                  </a:lnTo>
                  <a:lnTo>
                    <a:pt x="404215" y="12623"/>
                  </a:lnTo>
                  <a:close/>
                </a:path>
                <a:path w="619125" h="38100">
                  <a:moveTo>
                    <a:pt x="530542" y="12623"/>
                  </a:moveTo>
                  <a:lnTo>
                    <a:pt x="530542" y="12623"/>
                  </a:lnTo>
                  <a:lnTo>
                    <a:pt x="442112" y="12623"/>
                  </a:lnTo>
                  <a:lnTo>
                    <a:pt x="442112" y="25260"/>
                  </a:lnTo>
                  <a:lnTo>
                    <a:pt x="429475" y="25260"/>
                  </a:lnTo>
                  <a:lnTo>
                    <a:pt x="429475" y="37896"/>
                  </a:lnTo>
                  <a:lnTo>
                    <a:pt x="442112" y="37896"/>
                  </a:lnTo>
                  <a:lnTo>
                    <a:pt x="442112" y="25273"/>
                  </a:lnTo>
                  <a:lnTo>
                    <a:pt x="454748" y="25273"/>
                  </a:lnTo>
                  <a:lnTo>
                    <a:pt x="454748" y="37896"/>
                  </a:lnTo>
                  <a:lnTo>
                    <a:pt x="467372" y="37896"/>
                  </a:lnTo>
                  <a:lnTo>
                    <a:pt x="480009" y="37896"/>
                  </a:lnTo>
                  <a:lnTo>
                    <a:pt x="492645" y="37896"/>
                  </a:lnTo>
                  <a:lnTo>
                    <a:pt x="492645" y="25273"/>
                  </a:lnTo>
                  <a:lnTo>
                    <a:pt x="505269" y="25273"/>
                  </a:lnTo>
                  <a:lnTo>
                    <a:pt x="505269" y="37896"/>
                  </a:lnTo>
                  <a:lnTo>
                    <a:pt x="517906" y="37896"/>
                  </a:lnTo>
                  <a:lnTo>
                    <a:pt x="517906" y="25273"/>
                  </a:lnTo>
                  <a:lnTo>
                    <a:pt x="530542" y="25273"/>
                  </a:lnTo>
                  <a:lnTo>
                    <a:pt x="530542" y="12623"/>
                  </a:lnTo>
                  <a:close/>
                </a:path>
                <a:path w="619125" h="38100">
                  <a:moveTo>
                    <a:pt x="555802" y="12623"/>
                  </a:moveTo>
                  <a:lnTo>
                    <a:pt x="543166" y="12623"/>
                  </a:lnTo>
                  <a:lnTo>
                    <a:pt x="543166" y="25273"/>
                  </a:lnTo>
                  <a:lnTo>
                    <a:pt x="555802" y="25273"/>
                  </a:lnTo>
                  <a:lnTo>
                    <a:pt x="555802" y="12623"/>
                  </a:lnTo>
                  <a:close/>
                </a:path>
                <a:path w="619125" h="38100">
                  <a:moveTo>
                    <a:pt x="618947" y="0"/>
                  </a:moveTo>
                  <a:lnTo>
                    <a:pt x="606310" y="0"/>
                  </a:lnTo>
                  <a:lnTo>
                    <a:pt x="593674" y="0"/>
                  </a:lnTo>
                  <a:lnTo>
                    <a:pt x="593674" y="12623"/>
                  </a:lnTo>
                  <a:lnTo>
                    <a:pt x="581063" y="12623"/>
                  </a:lnTo>
                  <a:lnTo>
                    <a:pt x="568426" y="12623"/>
                  </a:lnTo>
                  <a:lnTo>
                    <a:pt x="568426" y="25260"/>
                  </a:lnTo>
                  <a:lnTo>
                    <a:pt x="568426" y="37896"/>
                  </a:lnTo>
                  <a:lnTo>
                    <a:pt x="581063" y="37896"/>
                  </a:lnTo>
                  <a:lnTo>
                    <a:pt x="593674" y="37896"/>
                  </a:lnTo>
                  <a:lnTo>
                    <a:pt x="606310" y="37896"/>
                  </a:lnTo>
                  <a:lnTo>
                    <a:pt x="618947" y="37896"/>
                  </a:lnTo>
                  <a:lnTo>
                    <a:pt x="618947" y="25260"/>
                  </a:lnTo>
                  <a:lnTo>
                    <a:pt x="606310" y="25260"/>
                  </a:lnTo>
                  <a:lnTo>
                    <a:pt x="593699" y="25260"/>
                  </a:lnTo>
                  <a:lnTo>
                    <a:pt x="593699" y="12649"/>
                  </a:lnTo>
                  <a:lnTo>
                    <a:pt x="606310" y="12649"/>
                  </a:lnTo>
                  <a:lnTo>
                    <a:pt x="618947" y="12649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1" name="object 41"/>
          <p:cNvSpPr txBox="1"/>
          <p:nvPr/>
        </p:nvSpPr>
        <p:spPr>
          <a:xfrm>
            <a:off x="5898515" y="5446509"/>
            <a:ext cx="1005840" cy="4851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50" b="1" dirty="0">
                <a:latin typeface="Raleway"/>
                <a:cs typeface="Raleway"/>
              </a:rPr>
              <a:t>Product Height:</a:t>
            </a:r>
            <a:r>
              <a:rPr sz="750" b="1" spc="-5" dirty="0">
                <a:latin typeface="Raleway"/>
                <a:cs typeface="Raleway"/>
              </a:rPr>
              <a:t> </a:t>
            </a:r>
            <a:r>
              <a:rPr sz="750" spc="-10" dirty="0">
                <a:latin typeface="Raleway"/>
                <a:cs typeface="Raleway"/>
              </a:rPr>
              <a:t>30.31</a:t>
            </a:r>
            <a:endParaRPr sz="75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z="750" b="1" dirty="0">
                <a:latin typeface="Raleway"/>
                <a:cs typeface="Raleway"/>
              </a:rPr>
              <a:t>Product Depth: </a:t>
            </a:r>
            <a:r>
              <a:rPr sz="750" spc="-10" dirty="0">
                <a:latin typeface="Raleway"/>
                <a:cs typeface="Raleway"/>
              </a:rPr>
              <a:t>16.92</a:t>
            </a:r>
            <a:endParaRPr sz="75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z="750" b="1" dirty="0">
                <a:latin typeface="Raleway"/>
                <a:cs typeface="Raleway"/>
              </a:rPr>
              <a:t>Product</a:t>
            </a:r>
            <a:r>
              <a:rPr sz="750" b="1" spc="-10" dirty="0">
                <a:latin typeface="Raleway"/>
                <a:cs typeface="Raleway"/>
              </a:rPr>
              <a:t> </a:t>
            </a:r>
            <a:r>
              <a:rPr sz="750" b="1" dirty="0">
                <a:latin typeface="Raleway"/>
                <a:cs typeface="Raleway"/>
              </a:rPr>
              <a:t>Length: </a:t>
            </a:r>
            <a:r>
              <a:rPr sz="750" spc="-10" dirty="0">
                <a:latin typeface="Raleway"/>
                <a:cs typeface="Raleway"/>
              </a:rPr>
              <a:t>16.92</a:t>
            </a:r>
            <a:endParaRPr sz="75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z="750" b="1" dirty="0">
                <a:latin typeface="Raleway"/>
                <a:cs typeface="Raleway"/>
              </a:rPr>
              <a:t>Cubes: </a:t>
            </a:r>
            <a:r>
              <a:rPr sz="750" spc="-20" dirty="0">
                <a:latin typeface="Raleway"/>
                <a:cs typeface="Raleway"/>
              </a:rPr>
              <a:t>3.42</a:t>
            </a:r>
            <a:endParaRPr sz="750">
              <a:latin typeface="Raleway"/>
              <a:cs typeface="Raleway"/>
            </a:endParaRPr>
          </a:p>
        </p:txBody>
      </p:sp>
      <p:sp>
        <p:nvSpPr>
          <p:cNvPr id="42" name="object 42"/>
          <p:cNvSpPr txBox="1"/>
          <p:nvPr/>
        </p:nvSpPr>
        <p:spPr>
          <a:xfrm>
            <a:off x="4791214" y="7521740"/>
            <a:ext cx="476250" cy="160020"/>
          </a:xfrm>
          <a:prstGeom prst="rect">
            <a:avLst/>
          </a:prstGeom>
        </p:spPr>
        <p:txBody>
          <a:bodyPr vert="horz" wrap="square" lIns="0" tIns="571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45"/>
              </a:spcBef>
            </a:pPr>
            <a:r>
              <a:rPr sz="900" dirty="0">
                <a:solidFill>
                  <a:srgbClr val="FFFFFF"/>
                </a:solidFill>
                <a:latin typeface="Raleway"/>
                <a:cs typeface="Raleway"/>
              </a:rPr>
              <a:t>Page: </a:t>
            </a:r>
            <a:r>
              <a:rPr sz="900" spc="-35" dirty="0">
                <a:solidFill>
                  <a:srgbClr val="FFFFFF"/>
                </a:solidFill>
                <a:latin typeface="Raleway"/>
                <a:cs typeface="Raleway"/>
              </a:rPr>
              <a:t>38</a:t>
            </a:r>
            <a:endParaRPr sz="900">
              <a:latin typeface="Raleway"/>
              <a:cs typeface="Raleway"/>
            </a:endParaRPr>
          </a:p>
        </p:txBody>
      </p:sp>
      <p:graphicFrame>
        <p:nvGraphicFramePr>
          <p:cNvPr id="2" name="Object 1">
            <a:extLst>
              <a:ext uri="{FF2B5EF4-FFF2-40B4-BE49-F238E27FC236}">
                <a16:creationId xmlns:a16="http://schemas.microsoft.com/office/drawing/2014/main" id="{C0F07297-90FD-9006-CA18-5777D4D909EE}"/>
              </a:ext>
            </a:extLst>
          </p:cNvPr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3878737037"/>
              </p:ext>
            </p:extLst>
          </p:nvPr>
        </p:nvGraphicFramePr>
        <p:xfrm>
          <a:off x="457200" y="6103215"/>
          <a:ext cx="8039100" cy="6096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Worksheet" r:id="rId4" imgW="8039100" imgH="609600" progId="Excel.Sheet.12">
                  <p:embed/>
                </p:oleObj>
              </mc:Choice>
              <mc:Fallback>
                <p:oleObj name="Worksheet" r:id="rId4" imgW="8039100" imgH="609600" progId="Excel.Sheet.12">
                  <p:embed/>
                  <p:pic>
                    <p:nvPicPr>
                      <p:cNvPr id="2" name="Object 1">
                        <a:extLst>
                          <a:ext uri="{FF2B5EF4-FFF2-40B4-BE49-F238E27FC236}">
                            <a16:creationId xmlns:a16="http://schemas.microsoft.com/office/drawing/2014/main" id="{C0F07297-90FD-9006-CA18-5777D4D909EE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457200" y="6103215"/>
                        <a:ext cx="8039100" cy="609600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3" name="Picture 2" descr="A picture containing logo&#10;&#10;Description automatically generated">
            <a:extLst>
              <a:ext uri="{FF2B5EF4-FFF2-40B4-BE49-F238E27FC236}">
                <a16:creationId xmlns:a16="http://schemas.microsoft.com/office/drawing/2014/main" id="{80B1D16F-54D5-ACDE-A9FF-FBAEBF65CF36}"/>
              </a:ext>
            </a:extLst>
          </p:cNvPr>
          <p:cNvPicPr>
            <a:picLocks noChangeAspect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6732"/>
          <a:stretch/>
        </p:blipFill>
        <p:spPr>
          <a:xfrm>
            <a:off x="8610600" y="6449545"/>
            <a:ext cx="1293202" cy="1232368"/>
          </a:xfrm>
          <a:prstGeom prst="rect">
            <a:avLst/>
          </a:prstGeom>
        </p:spPr>
      </p:pic>
      <p:sp>
        <p:nvSpPr>
          <p:cNvPr id="4" name="Rectangle 3">
            <a:extLst>
              <a:ext uri="{FF2B5EF4-FFF2-40B4-BE49-F238E27FC236}">
                <a16:creationId xmlns:a16="http://schemas.microsoft.com/office/drawing/2014/main" id="{C8F687D7-E578-04D9-616F-F252927E2563}"/>
              </a:ext>
            </a:extLst>
          </p:cNvPr>
          <p:cNvSpPr/>
          <p:nvPr/>
        </p:nvSpPr>
        <p:spPr>
          <a:xfrm>
            <a:off x="7403980" y="5791200"/>
            <a:ext cx="1092320" cy="98274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53973632"/>
      </p:ext>
    </p:extLst>
  </p:cSld>
  <p:clrMapOvr>
    <a:masterClrMapping/>
  </p:clrMapOvr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77800" y="69786"/>
            <a:ext cx="1193165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11100"/>
              </a:lnSpc>
              <a:spcBef>
                <a:spcPts val="100"/>
              </a:spcBef>
            </a:pPr>
            <a:r>
              <a:rPr sz="900" dirty="0">
                <a:solidFill>
                  <a:srgbClr val="FFFFFF"/>
                </a:solidFill>
                <a:latin typeface="Raleway"/>
                <a:cs typeface="Raleway"/>
              </a:rPr>
              <a:t>Steve Silver </a:t>
            </a:r>
            <a:r>
              <a:rPr sz="900" spc="-10" dirty="0">
                <a:solidFill>
                  <a:srgbClr val="FFFFFF"/>
                </a:solidFill>
                <a:latin typeface="Raleway"/>
                <a:cs typeface="Raleway"/>
              </a:rPr>
              <a:t>Company </a:t>
            </a:r>
            <a:r>
              <a:rPr sz="900" dirty="0">
                <a:solidFill>
                  <a:srgbClr val="FFFFFF"/>
                </a:solidFill>
                <a:latin typeface="Raleway"/>
                <a:cs typeface="Raleway"/>
              </a:rPr>
              <a:t>Steve Silver </a:t>
            </a:r>
            <a:r>
              <a:rPr sz="900" spc="-10" dirty="0">
                <a:solidFill>
                  <a:srgbClr val="FFFFFF"/>
                </a:solidFill>
                <a:latin typeface="Raleway"/>
                <a:cs typeface="Raleway"/>
              </a:rPr>
              <a:t>Company</a:t>
            </a:r>
            <a:endParaRPr sz="900">
              <a:latin typeface="Raleway"/>
              <a:cs typeface="Raleway"/>
            </a:endParaRPr>
          </a:p>
        </p:txBody>
      </p:sp>
      <p:pic>
        <p:nvPicPr>
          <p:cNvPr id="5" name="object 5">
            <a:hlinkClick r:id="rId2"/>
          </p:cNvPr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47625" y="767626"/>
            <a:ext cx="5715000" cy="4446270"/>
          </a:xfrm>
          <a:prstGeom prst="rect">
            <a:avLst/>
          </a:prstGeom>
        </p:spPr>
      </p:pic>
      <p:sp>
        <p:nvSpPr>
          <p:cNvPr id="6" name="object 6"/>
          <p:cNvSpPr/>
          <p:nvPr/>
        </p:nvSpPr>
        <p:spPr>
          <a:xfrm>
            <a:off x="6176645" y="291659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6176645" y="303089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6176645" y="314519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6176645" y="348809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6176645" y="360239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6176645" y="371669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6176645" y="383099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6176645" y="394529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6176645" y="405959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 txBox="1"/>
          <p:nvPr/>
        </p:nvSpPr>
        <p:spPr>
          <a:xfrm>
            <a:off x="5898515" y="1083836"/>
            <a:ext cx="3198495" cy="3393237"/>
          </a:xfrm>
          <a:prstGeom prst="rect">
            <a:avLst/>
          </a:prstGeom>
        </p:spPr>
        <p:txBody>
          <a:bodyPr vert="horz" wrap="square" lIns="0" tIns="27940" rIns="0" bIns="0" rtlCol="0">
            <a:spAutoFit/>
          </a:bodyPr>
          <a:lstStyle/>
          <a:p>
            <a:pPr marL="12700" marR="402590">
              <a:lnSpc>
                <a:spcPts val="1350"/>
              </a:lnSpc>
              <a:spcBef>
                <a:spcPts val="220"/>
              </a:spcBef>
            </a:pPr>
            <a:r>
              <a:rPr sz="1200" b="1" spc="65" dirty="0">
                <a:latin typeface="Arial"/>
                <a:cs typeface="Arial"/>
              </a:rPr>
              <a:t>VALENCIA</a:t>
            </a:r>
            <a:r>
              <a:rPr sz="1200" b="1" spc="114" dirty="0">
                <a:latin typeface="Arial"/>
                <a:cs typeface="Arial"/>
              </a:rPr>
              <a:t> </a:t>
            </a:r>
            <a:r>
              <a:rPr sz="1200" b="1" spc="50" dirty="0">
                <a:latin typeface="Arial"/>
                <a:cs typeface="Arial"/>
              </a:rPr>
              <a:t>3-</a:t>
            </a:r>
            <a:r>
              <a:rPr sz="1200" b="1" spc="70" dirty="0">
                <a:latin typeface="Arial"/>
                <a:cs typeface="Arial"/>
              </a:rPr>
              <a:t>PIECE</a:t>
            </a:r>
            <a:r>
              <a:rPr sz="1200" b="1" spc="114" dirty="0">
                <a:latin typeface="Arial"/>
                <a:cs typeface="Arial"/>
              </a:rPr>
              <a:t> </a:t>
            </a:r>
            <a:r>
              <a:rPr sz="1200" b="1" spc="65" dirty="0">
                <a:latin typeface="Arial"/>
                <a:cs typeface="Arial"/>
              </a:rPr>
              <a:t>DUAL-</a:t>
            </a:r>
            <a:r>
              <a:rPr sz="1200" b="1" spc="75" dirty="0">
                <a:latin typeface="Arial"/>
                <a:cs typeface="Arial"/>
              </a:rPr>
              <a:t>POWER </a:t>
            </a:r>
            <a:r>
              <a:rPr sz="1200" b="1" spc="55" dirty="0">
                <a:latin typeface="Arial"/>
                <a:cs typeface="Arial"/>
              </a:rPr>
              <a:t>OCEAN</a:t>
            </a:r>
            <a:r>
              <a:rPr sz="1200" b="1" spc="15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BLUE</a:t>
            </a:r>
            <a:r>
              <a:rPr sz="1200" b="1" spc="155" dirty="0">
                <a:latin typeface="Arial"/>
                <a:cs typeface="Arial"/>
              </a:rPr>
              <a:t> </a:t>
            </a:r>
            <a:r>
              <a:rPr sz="1200" b="1" spc="70" dirty="0">
                <a:latin typeface="Arial"/>
                <a:cs typeface="Arial"/>
              </a:rPr>
              <a:t>RECLINING</a:t>
            </a:r>
            <a:r>
              <a:rPr sz="1200" b="1" spc="150" dirty="0">
                <a:latin typeface="Arial"/>
                <a:cs typeface="Arial"/>
              </a:rPr>
              <a:t> </a:t>
            </a:r>
            <a:r>
              <a:rPr sz="1200" b="1" spc="-25" dirty="0">
                <a:latin typeface="Arial"/>
                <a:cs typeface="Arial"/>
              </a:rPr>
              <a:t>SET </a:t>
            </a:r>
            <a:r>
              <a:rPr sz="1200" b="1" spc="90" dirty="0">
                <a:latin typeface="Arial"/>
                <a:cs typeface="Arial"/>
              </a:rPr>
              <a:t>(SOFA,</a:t>
            </a:r>
            <a:r>
              <a:rPr sz="1200" b="1" spc="85" dirty="0">
                <a:latin typeface="Arial"/>
                <a:cs typeface="Arial"/>
              </a:rPr>
              <a:t> </a:t>
            </a:r>
            <a:r>
              <a:rPr sz="1200" b="1" spc="50" dirty="0">
                <a:latin typeface="Arial"/>
                <a:cs typeface="Arial"/>
              </a:rPr>
              <a:t>LOVESEAT</a:t>
            </a:r>
            <a:r>
              <a:rPr sz="1200" b="1" spc="90" dirty="0">
                <a:latin typeface="Arial"/>
                <a:cs typeface="Arial"/>
              </a:rPr>
              <a:t> </a:t>
            </a:r>
            <a:r>
              <a:rPr sz="1200" b="1" spc="170" dirty="0">
                <a:latin typeface="Arial"/>
                <a:cs typeface="Arial"/>
              </a:rPr>
              <a:t>&amp;</a:t>
            </a:r>
            <a:r>
              <a:rPr sz="1200" b="1" spc="90" dirty="0">
                <a:latin typeface="Arial"/>
                <a:cs typeface="Arial"/>
              </a:rPr>
              <a:t> </a:t>
            </a:r>
            <a:r>
              <a:rPr sz="1200" b="1" spc="70" dirty="0">
                <a:latin typeface="Arial"/>
                <a:cs typeface="Arial"/>
              </a:rPr>
              <a:t>CHAIR)</a:t>
            </a:r>
            <a:endParaRPr sz="1200" dirty="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700" dirty="0">
              <a:latin typeface="Raleway"/>
              <a:cs typeface="Raleway"/>
            </a:endParaRPr>
          </a:p>
          <a:p>
            <a:pPr marL="12700" marR="5080">
              <a:lnSpc>
                <a:spcPct val="100000"/>
              </a:lnSpc>
              <a:spcBef>
                <a:spcPts val="5"/>
              </a:spcBef>
            </a:pPr>
            <a:r>
              <a:rPr sz="750" dirty="0">
                <a:latin typeface="Raleway"/>
                <a:cs typeface="Raleway"/>
              </a:rPr>
              <a:t>A smartly tailored Reclining Set with gentle shaped seats and </a:t>
            </a:r>
            <a:r>
              <a:rPr sz="750" spc="-50" dirty="0">
                <a:latin typeface="Raleway"/>
                <a:cs typeface="Raleway"/>
              </a:rPr>
              <a:t>a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luxurious leather-like cover, the Valencia Set has power headrest </a:t>
            </a:r>
            <a:r>
              <a:rPr sz="750" spc="-25" dirty="0">
                <a:latin typeface="Raleway"/>
                <a:cs typeface="Raleway"/>
              </a:rPr>
              <a:t>and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power footrest in a clean contemporary silhouette. Choose from </a:t>
            </a:r>
            <a:r>
              <a:rPr sz="750" spc="-10" dirty="0">
                <a:latin typeface="Raleway"/>
                <a:cs typeface="Raleway"/>
              </a:rPr>
              <a:t>Sofa,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Loveseat or Chair for an elegant style that excels in comfort. Some </a:t>
            </a:r>
            <a:r>
              <a:rPr sz="750" spc="-25" dirty="0">
                <a:latin typeface="Raleway"/>
                <a:cs typeface="Raleway"/>
              </a:rPr>
              <a:t>of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the details in the collection include a Center Console on the </a:t>
            </a:r>
            <a:r>
              <a:rPr sz="750" spc="-10" dirty="0">
                <a:latin typeface="Raleway"/>
                <a:cs typeface="Raleway"/>
              </a:rPr>
              <a:t>Loveseat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that conceals both hidden storage area and two cupholders. </a:t>
            </a:r>
            <a:r>
              <a:rPr sz="750" spc="-10" dirty="0">
                <a:latin typeface="Raleway"/>
                <a:cs typeface="Raleway"/>
              </a:rPr>
              <a:t>Hand-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stitching that mirrors the shaped seat and a svelte scoop arm add to </a:t>
            </a:r>
            <a:r>
              <a:rPr sz="750" spc="-20" dirty="0">
                <a:latin typeface="Raleway"/>
                <a:cs typeface="Raleway"/>
              </a:rPr>
              <a:t>this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special design. A control panel on each outside arm controls the </a:t>
            </a:r>
            <a:r>
              <a:rPr sz="750" spc="-10" dirty="0">
                <a:latin typeface="Raleway"/>
                <a:cs typeface="Raleway"/>
              </a:rPr>
              <a:t>power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and comes with a convenient USB charging </a:t>
            </a:r>
            <a:r>
              <a:rPr sz="750" spc="-10" dirty="0">
                <a:latin typeface="Raleway"/>
                <a:cs typeface="Raleway"/>
              </a:rPr>
              <a:t>port.</a:t>
            </a:r>
            <a:endParaRPr sz="750" dirty="0">
              <a:latin typeface="Raleway"/>
              <a:cs typeface="Raleway"/>
            </a:endParaRPr>
          </a:p>
          <a:p>
            <a:pPr marL="393700">
              <a:lnSpc>
                <a:spcPct val="100000"/>
              </a:lnSpc>
              <a:spcBef>
                <a:spcPts val="750"/>
              </a:spcBef>
            </a:pPr>
            <a:r>
              <a:rPr sz="750" dirty="0">
                <a:latin typeface="Raleway"/>
                <a:cs typeface="Raleway"/>
              </a:rPr>
              <a:t>Leatherette </a:t>
            </a:r>
            <a:r>
              <a:rPr sz="750" spc="-10" dirty="0">
                <a:latin typeface="Raleway"/>
                <a:cs typeface="Raleway"/>
              </a:rPr>
              <a:t>cover</a:t>
            </a:r>
            <a:endParaRPr sz="750" dirty="0">
              <a:latin typeface="Raleway"/>
              <a:cs typeface="Raleway"/>
            </a:endParaRPr>
          </a:p>
          <a:p>
            <a:pPr marL="39370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Power headrest and power </a:t>
            </a:r>
            <a:r>
              <a:rPr sz="750" spc="-10" dirty="0">
                <a:latin typeface="Raleway"/>
                <a:cs typeface="Raleway"/>
              </a:rPr>
              <a:t>footrest</a:t>
            </a:r>
            <a:endParaRPr sz="750" dirty="0">
              <a:latin typeface="Raleway"/>
              <a:cs typeface="Raleway"/>
            </a:endParaRPr>
          </a:p>
          <a:p>
            <a:pPr marL="393700" marR="26034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The Console Loveseat ha a lift-top Console has hidden </a:t>
            </a:r>
            <a:r>
              <a:rPr sz="750" spc="-10" dirty="0">
                <a:latin typeface="Raleway"/>
                <a:cs typeface="Raleway"/>
              </a:rPr>
              <a:t>storage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and</a:t>
            </a:r>
            <a:r>
              <a:rPr sz="750" spc="-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a built-in armrest and a pop-open front with two </a:t>
            </a:r>
            <a:r>
              <a:rPr sz="750" spc="-10" dirty="0">
                <a:latin typeface="Raleway"/>
                <a:cs typeface="Raleway"/>
              </a:rPr>
              <a:t>hidden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spc="-10" dirty="0">
                <a:latin typeface="Raleway"/>
                <a:cs typeface="Raleway"/>
              </a:rPr>
              <a:t>cupholders</a:t>
            </a:r>
            <a:endParaRPr sz="750" dirty="0">
              <a:latin typeface="Raleway"/>
              <a:cs typeface="Raleway"/>
            </a:endParaRPr>
          </a:p>
          <a:p>
            <a:pPr marL="393700" marR="15875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Control panel with headrest, footrest and USB charging </a:t>
            </a:r>
            <a:r>
              <a:rPr sz="750" spc="-20" dirty="0">
                <a:latin typeface="Raleway"/>
                <a:cs typeface="Raleway"/>
              </a:rPr>
              <a:t>port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Sinuous spring seat construction with webbing </a:t>
            </a:r>
            <a:r>
              <a:rPr sz="750" spc="-20" dirty="0">
                <a:latin typeface="Raleway"/>
                <a:cs typeface="Raleway"/>
              </a:rPr>
              <a:t>back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Pocketed </a:t>
            </a:r>
            <a:r>
              <a:rPr sz="750" spc="-10" dirty="0">
                <a:latin typeface="Raleway"/>
                <a:cs typeface="Raleway"/>
              </a:rPr>
              <a:t>coils</a:t>
            </a:r>
            <a:endParaRPr sz="750" dirty="0">
              <a:latin typeface="Raleway"/>
              <a:cs typeface="Raleway"/>
            </a:endParaRPr>
          </a:p>
          <a:p>
            <a:pPr marL="39370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Furniture-grade</a:t>
            </a:r>
            <a:r>
              <a:rPr sz="750" spc="-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plywood </a:t>
            </a:r>
            <a:r>
              <a:rPr sz="750" spc="-10" dirty="0">
                <a:latin typeface="Raleway"/>
                <a:cs typeface="Raleway"/>
              </a:rPr>
              <a:t>frame</a:t>
            </a:r>
            <a:endParaRPr sz="750" dirty="0">
              <a:latin typeface="Raleway"/>
              <a:cs typeface="Raleway"/>
            </a:endParaRPr>
          </a:p>
          <a:p>
            <a:pPr marL="393700" marR="192405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Available in Dual-Power Reclining Sofa, Loveseat and </a:t>
            </a:r>
            <a:r>
              <a:rPr sz="750" spc="-10" dirty="0">
                <a:latin typeface="Raleway"/>
                <a:cs typeface="Raleway"/>
              </a:rPr>
              <a:t>Chair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Ocean Blue </a:t>
            </a:r>
            <a:r>
              <a:rPr sz="750" spc="-10" dirty="0">
                <a:latin typeface="Raleway"/>
                <a:cs typeface="Raleway"/>
              </a:rPr>
              <a:t>color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  <a:spcBef>
                <a:spcPts val="620"/>
              </a:spcBef>
            </a:pPr>
            <a:r>
              <a:rPr sz="750" u="sng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2"/>
              </a:rPr>
              <a:t>Read </a:t>
            </a:r>
            <a:r>
              <a:rPr sz="750" u="sng" spc="-20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2"/>
              </a:rPr>
              <a:t>More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</a:pPr>
            <a:r>
              <a:rPr sz="750" b="1" dirty="0">
                <a:latin typeface="Raleway"/>
                <a:cs typeface="Raleway"/>
              </a:rPr>
              <a:t>Price:</a:t>
            </a:r>
            <a:r>
              <a:rPr sz="750" b="1" spc="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From: </a:t>
            </a:r>
            <a:r>
              <a:rPr sz="750" spc="-10" dirty="0">
                <a:latin typeface="Raleway"/>
                <a:cs typeface="Raleway"/>
              </a:rPr>
              <a:t>$1,757.00</a:t>
            </a:r>
            <a:endParaRPr sz="750" dirty="0">
              <a:latin typeface="Raleway"/>
              <a:cs typeface="Raleway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5898515" y="5172341"/>
            <a:ext cx="1374775" cy="1397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50" b="1" dirty="0">
                <a:latin typeface="Raleway"/>
                <a:cs typeface="Raleway"/>
              </a:rPr>
              <a:t>Tag:</a:t>
            </a:r>
            <a:r>
              <a:rPr sz="750" b="1" spc="10" dirty="0">
                <a:latin typeface="Raleway"/>
                <a:cs typeface="Raleway"/>
              </a:rPr>
              <a:t> </a:t>
            </a:r>
            <a:r>
              <a:rPr sz="750" dirty="0">
                <a:solidFill>
                  <a:srgbClr val="0000FF"/>
                </a:solidFill>
                <a:latin typeface="Raleway"/>
                <a:cs typeface="Raleway"/>
                <a:hlinkClick r:id="rId4"/>
              </a:rPr>
              <a:t>Dual-Power Reclining </a:t>
            </a:r>
            <a:r>
              <a:rPr sz="750" spc="-25" dirty="0">
                <a:solidFill>
                  <a:srgbClr val="0000FF"/>
                </a:solidFill>
                <a:latin typeface="Raleway"/>
                <a:cs typeface="Raleway"/>
                <a:hlinkClick r:id="rId4"/>
              </a:rPr>
              <a:t>Set</a:t>
            </a:r>
            <a:endParaRPr sz="750">
              <a:latin typeface="Raleway"/>
              <a:cs typeface="Raleway"/>
            </a:endParaRPr>
          </a:p>
        </p:txBody>
      </p:sp>
      <p:grpSp>
        <p:nvGrpSpPr>
          <p:cNvPr id="17" name="object 17"/>
          <p:cNvGrpSpPr/>
          <p:nvPr/>
        </p:nvGrpSpPr>
        <p:grpSpPr>
          <a:xfrm>
            <a:off x="6629400" y="4506226"/>
            <a:ext cx="1851025" cy="735965"/>
            <a:chOff x="6133058" y="4556690"/>
            <a:chExt cx="1851025" cy="735965"/>
          </a:xfrm>
        </p:grpSpPr>
        <p:sp>
          <p:nvSpPr>
            <p:cNvPr id="18" name="object 18"/>
            <p:cNvSpPr/>
            <p:nvPr/>
          </p:nvSpPr>
          <p:spPr>
            <a:xfrm>
              <a:off x="6133058" y="5289816"/>
              <a:ext cx="1127760" cy="0"/>
            </a:xfrm>
            <a:custGeom>
              <a:avLst/>
              <a:gdLst/>
              <a:ahLst/>
              <a:cxnLst/>
              <a:rect l="l" t="t" r="r" b="b"/>
              <a:pathLst>
                <a:path w="1127759">
                  <a:moveTo>
                    <a:pt x="0" y="0"/>
                  </a:moveTo>
                  <a:lnTo>
                    <a:pt x="1127378" y="0"/>
                  </a:lnTo>
                </a:path>
              </a:pathLst>
            </a:custGeom>
            <a:ln w="4762">
              <a:solidFill>
                <a:srgbClr val="0000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7260437" y="4560290"/>
              <a:ext cx="720090" cy="720090"/>
            </a:xfrm>
            <a:custGeom>
              <a:avLst/>
              <a:gdLst/>
              <a:ahLst/>
              <a:cxnLst/>
              <a:rect l="l" t="t" r="r" b="b"/>
              <a:pathLst>
                <a:path w="720090" h="720089">
                  <a:moveTo>
                    <a:pt x="0" y="0"/>
                  </a:moveTo>
                  <a:lnTo>
                    <a:pt x="720001" y="0"/>
                  </a:lnTo>
                  <a:lnTo>
                    <a:pt x="720001" y="720001"/>
                  </a:lnTo>
                  <a:lnTo>
                    <a:pt x="0" y="720001"/>
                  </a:lnTo>
                  <a:lnTo>
                    <a:pt x="0" y="0"/>
                  </a:lnTo>
                  <a:close/>
                </a:path>
              </a:pathLst>
            </a:custGeom>
            <a:ln w="72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7299884" y="4599736"/>
              <a:ext cx="641350" cy="29845"/>
            </a:xfrm>
            <a:custGeom>
              <a:avLst/>
              <a:gdLst/>
              <a:ahLst/>
              <a:cxnLst/>
              <a:rect l="l" t="t" r="r" b="b"/>
              <a:pathLst>
                <a:path w="641350" h="29845">
                  <a:moveTo>
                    <a:pt x="49314" y="19735"/>
                  </a:moveTo>
                  <a:lnTo>
                    <a:pt x="39458" y="19735"/>
                  </a:lnTo>
                  <a:lnTo>
                    <a:pt x="29591" y="19735"/>
                  </a:lnTo>
                  <a:lnTo>
                    <a:pt x="19723" y="19735"/>
                  </a:lnTo>
                  <a:lnTo>
                    <a:pt x="19723" y="29603"/>
                  </a:lnTo>
                  <a:lnTo>
                    <a:pt x="29591" y="29603"/>
                  </a:lnTo>
                  <a:lnTo>
                    <a:pt x="39446" y="29603"/>
                  </a:lnTo>
                  <a:lnTo>
                    <a:pt x="49314" y="29603"/>
                  </a:lnTo>
                  <a:lnTo>
                    <a:pt x="49314" y="19735"/>
                  </a:lnTo>
                  <a:close/>
                </a:path>
                <a:path w="641350" h="29845">
                  <a:moveTo>
                    <a:pt x="69049" y="0"/>
                  </a:moveTo>
                  <a:lnTo>
                    <a:pt x="69049" y="0"/>
                  </a:lnTo>
                  <a:lnTo>
                    <a:pt x="0" y="0"/>
                  </a:lnTo>
                  <a:lnTo>
                    <a:pt x="0" y="9867"/>
                  </a:lnTo>
                  <a:lnTo>
                    <a:pt x="0" y="19735"/>
                  </a:lnTo>
                  <a:lnTo>
                    <a:pt x="0" y="29603"/>
                  </a:lnTo>
                  <a:lnTo>
                    <a:pt x="9867" y="29603"/>
                  </a:lnTo>
                  <a:lnTo>
                    <a:pt x="9867" y="19735"/>
                  </a:lnTo>
                  <a:lnTo>
                    <a:pt x="9867" y="9867"/>
                  </a:lnTo>
                  <a:lnTo>
                    <a:pt x="19723" y="9867"/>
                  </a:lnTo>
                  <a:lnTo>
                    <a:pt x="59182" y="9867"/>
                  </a:lnTo>
                  <a:lnTo>
                    <a:pt x="59182" y="19735"/>
                  </a:lnTo>
                  <a:lnTo>
                    <a:pt x="59182" y="29603"/>
                  </a:lnTo>
                  <a:lnTo>
                    <a:pt x="69049" y="29603"/>
                  </a:lnTo>
                  <a:lnTo>
                    <a:pt x="69049" y="19735"/>
                  </a:lnTo>
                  <a:lnTo>
                    <a:pt x="69049" y="9867"/>
                  </a:lnTo>
                  <a:lnTo>
                    <a:pt x="69049" y="0"/>
                  </a:lnTo>
                  <a:close/>
                </a:path>
                <a:path w="641350" h="29845">
                  <a:moveTo>
                    <a:pt x="138087" y="0"/>
                  </a:moveTo>
                  <a:lnTo>
                    <a:pt x="128219" y="0"/>
                  </a:lnTo>
                  <a:lnTo>
                    <a:pt x="118364" y="0"/>
                  </a:lnTo>
                  <a:lnTo>
                    <a:pt x="108496" y="0"/>
                  </a:lnTo>
                  <a:lnTo>
                    <a:pt x="108496" y="9867"/>
                  </a:lnTo>
                  <a:lnTo>
                    <a:pt x="98628" y="9867"/>
                  </a:lnTo>
                  <a:lnTo>
                    <a:pt x="98628" y="0"/>
                  </a:lnTo>
                  <a:lnTo>
                    <a:pt x="88760" y="0"/>
                  </a:lnTo>
                  <a:lnTo>
                    <a:pt x="88760" y="9867"/>
                  </a:lnTo>
                  <a:lnTo>
                    <a:pt x="88760" y="19735"/>
                  </a:lnTo>
                  <a:lnTo>
                    <a:pt x="98628" y="19735"/>
                  </a:lnTo>
                  <a:lnTo>
                    <a:pt x="138087" y="19735"/>
                  </a:lnTo>
                  <a:lnTo>
                    <a:pt x="138087" y="9867"/>
                  </a:lnTo>
                  <a:lnTo>
                    <a:pt x="138087" y="0"/>
                  </a:lnTo>
                  <a:close/>
                </a:path>
                <a:path w="641350" h="29845">
                  <a:moveTo>
                    <a:pt x="157810" y="0"/>
                  </a:moveTo>
                  <a:lnTo>
                    <a:pt x="147942" y="0"/>
                  </a:lnTo>
                  <a:lnTo>
                    <a:pt x="147942" y="9867"/>
                  </a:lnTo>
                  <a:lnTo>
                    <a:pt x="157810" y="9867"/>
                  </a:lnTo>
                  <a:lnTo>
                    <a:pt x="157810" y="0"/>
                  </a:lnTo>
                  <a:close/>
                </a:path>
                <a:path w="641350" h="29845">
                  <a:moveTo>
                    <a:pt x="167678" y="9867"/>
                  </a:moveTo>
                  <a:lnTo>
                    <a:pt x="157810" y="9867"/>
                  </a:lnTo>
                  <a:lnTo>
                    <a:pt x="157810" y="19735"/>
                  </a:lnTo>
                  <a:lnTo>
                    <a:pt x="167678" y="19735"/>
                  </a:lnTo>
                  <a:lnTo>
                    <a:pt x="167678" y="9867"/>
                  </a:lnTo>
                  <a:close/>
                </a:path>
                <a:path w="641350" h="29845">
                  <a:moveTo>
                    <a:pt x="256438" y="0"/>
                  </a:moveTo>
                  <a:lnTo>
                    <a:pt x="246583" y="0"/>
                  </a:lnTo>
                  <a:lnTo>
                    <a:pt x="236715" y="0"/>
                  </a:lnTo>
                  <a:lnTo>
                    <a:pt x="236715" y="9867"/>
                  </a:lnTo>
                  <a:lnTo>
                    <a:pt x="226847" y="9867"/>
                  </a:lnTo>
                  <a:lnTo>
                    <a:pt x="226847" y="0"/>
                  </a:lnTo>
                  <a:lnTo>
                    <a:pt x="216979" y="0"/>
                  </a:lnTo>
                  <a:lnTo>
                    <a:pt x="216979" y="9867"/>
                  </a:lnTo>
                  <a:lnTo>
                    <a:pt x="207124" y="9867"/>
                  </a:lnTo>
                  <a:lnTo>
                    <a:pt x="197269" y="9867"/>
                  </a:lnTo>
                  <a:lnTo>
                    <a:pt x="197269" y="0"/>
                  </a:lnTo>
                  <a:lnTo>
                    <a:pt x="187401" y="0"/>
                  </a:lnTo>
                  <a:lnTo>
                    <a:pt x="177533" y="0"/>
                  </a:lnTo>
                  <a:lnTo>
                    <a:pt x="177533" y="9867"/>
                  </a:lnTo>
                  <a:lnTo>
                    <a:pt x="187401" y="9867"/>
                  </a:lnTo>
                  <a:lnTo>
                    <a:pt x="197256" y="9867"/>
                  </a:lnTo>
                  <a:lnTo>
                    <a:pt x="197256" y="19735"/>
                  </a:lnTo>
                  <a:lnTo>
                    <a:pt x="207124" y="19735"/>
                  </a:lnTo>
                  <a:lnTo>
                    <a:pt x="216979" y="19735"/>
                  </a:lnTo>
                  <a:lnTo>
                    <a:pt x="226847" y="19735"/>
                  </a:lnTo>
                  <a:lnTo>
                    <a:pt x="236715" y="19735"/>
                  </a:lnTo>
                  <a:lnTo>
                    <a:pt x="246583" y="19735"/>
                  </a:lnTo>
                  <a:lnTo>
                    <a:pt x="246583" y="9867"/>
                  </a:lnTo>
                  <a:lnTo>
                    <a:pt x="256438" y="9867"/>
                  </a:lnTo>
                  <a:lnTo>
                    <a:pt x="256438" y="0"/>
                  </a:lnTo>
                  <a:close/>
                </a:path>
                <a:path w="641350" h="29845">
                  <a:moveTo>
                    <a:pt x="345211" y="9867"/>
                  </a:moveTo>
                  <a:lnTo>
                    <a:pt x="335343" y="9867"/>
                  </a:lnTo>
                  <a:lnTo>
                    <a:pt x="335343" y="0"/>
                  </a:lnTo>
                  <a:lnTo>
                    <a:pt x="325488" y="0"/>
                  </a:lnTo>
                  <a:lnTo>
                    <a:pt x="276161" y="0"/>
                  </a:lnTo>
                  <a:lnTo>
                    <a:pt x="276161" y="9867"/>
                  </a:lnTo>
                  <a:lnTo>
                    <a:pt x="276161" y="19735"/>
                  </a:lnTo>
                  <a:lnTo>
                    <a:pt x="286029" y="19735"/>
                  </a:lnTo>
                  <a:lnTo>
                    <a:pt x="295884" y="19735"/>
                  </a:lnTo>
                  <a:lnTo>
                    <a:pt x="305752" y="19735"/>
                  </a:lnTo>
                  <a:lnTo>
                    <a:pt x="315620" y="19735"/>
                  </a:lnTo>
                  <a:lnTo>
                    <a:pt x="315620" y="9867"/>
                  </a:lnTo>
                  <a:lnTo>
                    <a:pt x="325475" y="9867"/>
                  </a:lnTo>
                  <a:lnTo>
                    <a:pt x="325475" y="19735"/>
                  </a:lnTo>
                  <a:lnTo>
                    <a:pt x="335343" y="19735"/>
                  </a:lnTo>
                  <a:lnTo>
                    <a:pt x="345211" y="19735"/>
                  </a:lnTo>
                  <a:lnTo>
                    <a:pt x="345211" y="9867"/>
                  </a:lnTo>
                  <a:close/>
                </a:path>
                <a:path w="641350" h="29845">
                  <a:moveTo>
                    <a:pt x="364934" y="9867"/>
                  </a:moveTo>
                  <a:lnTo>
                    <a:pt x="355066" y="9867"/>
                  </a:lnTo>
                  <a:lnTo>
                    <a:pt x="355066" y="19735"/>
                  </a:lnTo>
                  <a:lnTo>
                    <a:pt x="364934" y="19735"/>
                  </a:lnTo>
                  <a:lnTo>
                    <a:pt x="364934" y="9867"/>
                  </a:lnTo>
                  <a:close/>
                </a:path>
                <a:path w="641350" h="29845">
                  <a:moveTo>
                    <a:pt x="374802" y="0"/>
                  </a:moveTo>
                  <a:lnTo>
                    <a:pt x="364934" y="0"/>
                  </a:lnTo>
                  <a:lnTo>
                    <a:pt x="364934" y="9867"/>
                  </a:lnTo>
                  <a:lnTo>
                    <a:pt x="374802" y="9867"/>
                  </a:lnTo>
                  <a:lnTo>
                    <a:pt x="374802" y="0"/>
                  </a:lnTo>
                  <a:close/>
                </a:path>
                <a:path w="641350" h="29845">
                  <a:moveTo>
                    <a:pt x="414248" y="0"/>
                  </a:moveTo>
                  <a:lnTo>
                    <a:pt x="404380" y="0"/>
                  </a:lnTo>
                  <a:lnTo>
                    <a:pt x="404380" y="9867"/>
                  </a:lnTo>
                  <a:lnTo>
                    <a:pt x="404380" y="19735"/>
                  </a:lnTo>
                  <a:lnTo>
                    <a:pt x="414248" y="19735"/>
                  </a:lnTo>
                  <a:lnTo>
                    <a:pt x="414248" y="9867"/>
                  </a:lnTo>
                  <a:lnTo>
                    <a:pt x="414248" y="0"/>
                  </a:lnTo>
                  <a:close/>
                </a:path>
                <a:path w="641350" h="29845">
                  <a:moveTo>
                    <a:pt x="463562" y="9867"/>
                  </a:moveTo>
                  <a:lnTo>
                    <a:pt x="453707" y="9867"/>
                  </a:lnTo>
                  <a:lnTo>
                    <a:pt x="453707" y="0"/>
                  </a:lnTo>
                  <a:lnTo>
                    <a:pt x="443839" y="0"/>
                  </a:lnTo>
                  <a:lnTo>
                    <a:pt x="443839" y="9867"/>
                  </a:lnTo>
                  <a:lnTo>
                    <a:pt x="433971" y="9867"/>
                  </a:lnTo>
                  <a:lnTo>
                    <a:pt x="424103" y="9867"/>
                  </a:lnTo>
                  <a:lnTo>
                    <a:pt x="424103" y="19735"/>
                  </a:lnTo>
                  <a:lnTo>
                    <a:pt x="433971" y="19735"/>
                  </a:lnTo>
                  <a:lnTo>
                    <a:pt x="443839" y="19735"/>
                  </a:lnTo>
                  <a:lnTo>
                    <a:pt x="453694" y="19735"/>
                  </a:lnTo>
                  <a:lnTo>
                    <a:pt x="463562" y="19735"/>
                  </a:lnTo>
                  <a:lnTo>
                    <a:pt x="463562" y="9867"/>
                  </a:lnTo>
                  <a:close/>
                </a:path>
                <a:path w="641350" h="29845">
                  <a:moveTo>
                    <a:pt x="483285" y="9867"/>
                  </a:moveTo>
                  <a:lnTo>
                    <a:pt x="473417" y="9867"/>
                  </a:lnTo>
                  <a:lnTo>
                    <a:pt x="473417" y="19735"/>
                  </a:lnTo>
                  <a:lnTo>
                    <a:pt x="483285" y="19735"/>
                  </a:lnTo>
                  <a:lnTo>
                    <a:pt x="483285" y="9867"/>
                  </a:lnTo>
                  <a:close/>
                </a:path>
                <a:path w="641350" h="29845">
                  <a:moveTo>
                    <a:pt x="493153" y="0"/>
                  </a:moveTo>
                  <a:lnTo>
                    <a:pt x="483285" y="0"/>
                  </a:lnTo>
                  <a:lnTo>
                    <a:pt x="483285" y="9867"/>
                  </a:lnTo>
                  <a:lnTo>
                    <a:pt x="493153" y="9867"/>
                  </a:lnTo>
                  <a:lnTo>
                    <a:pt x="493153" y="0"/>
                  </a:lnTo>
                  <a:close/>
                </a:path>
                <a:path w="641350" h="29845">
                  <a:moveTo>
                    <a:pt x="532612" y="0"/>
                  </a:moveTo>
                  <a:lnTo>
                    <a:pt x="522744" y="0"/>
                  </a:lnTo>
                  <a:lnTo>
                    <a:pt x="522744" y="9867"/>
                  </a:lnTo>
                  <a:lnTo>
                    <a:pt x="522744" y="19735"/>
                  </a:lnTo>
                  <a:lnTo>
                    <a:pt x="532612" y="19735"/>
                  </a:lnTo>
                  <a:lnTo>
                    <a:pt x="532612" y="9867"/>
                  </a:lnTo>
                  <a:lnTo>
                    <a:pt x="532612" y="0"/>
                  </a:lnTo>
                  <a:close/>
                </a:path>
                <a:path w="641350" h="29845">
                  <a:moveTo>
                    <a:pt x="562190" y="9867"/>
                  </a:moveTo>
                  <a:lnTo>
                    <a:pt x="552335" y="9867"/>
                  </a:lnTo>
                  <a:lnTo>
                    <a:pt x="552335" y="0"/>
                  </a:lnTo>
                  <a:lnTo>
                    <a:pt x="542467" y="0"/>
                  </a:lnTo>
                  <a:lnTo>
                    <a:pt x="542467" y="9867"/>
                  </a:lnTo>
                  <a:lnTo>
                    <a:pt x="552323" y="9867"/>
                  </a:lnTo>
                  <a:lnTo>
                    <a:pt x="552323" y="19735"/>
                  </a:lnTo>
                  <a:lnTo>
                    <a:pt x="562190" y="19735"/>
                  </a:lnTo>
                  <a:lnTo>
                    <a:pt x="562190" y="9867"/>
                  </a:lnTo>
                  <a:close/>
                </a:path>
                <a:path w="641350" h="29845">
                  <a:moveTo>
                    <a:pt x="641096" y="0"/>
                  </a:moveTo>
                  <a:lnTo>
                    <a:pt x="641096" y="0"/>
                  </a:lnTo>
                  <a:lnTo>
                    <a:pt x="572058" y="0"/>
                  </a:lnTo>
                  <a:lnTo>
                    <a:pt x="572058" y="9867"/>
                  </a:lnTo>
                  <a:lnTo>
                    <a:pt x="572058" y="19735"/>
                  </a:lnTo>
                  <a:lnTo>
                    <a:pt x="581926" y="19735"/>
                  </a:lnTo>
                  <a:lnTo>
                    <a:pt x="581926" y="9867"/>
                  </a:lnTo>
                  <a:lnTo>
                    <a:pt x="591781" y="9867"/>
                  </a:lnTo>
                  <a:lnTo>
                    <a:pt x="631228" y="9867"/>
                  </a:lnTo>
                  <a:lnTo>
                    <a:pt x="631228" y="19735"/>
                  </a:lnTo>
                  <a:lnTo>
                    <a:pt x="641096" y="19735"/>
                  </a:lnTo>
                  <a:lnTo>
                    <a:pt x="641096" y="9867"/>
                  </a:lnTo>
                  <a:lnTo>
                    <a:pt x="64109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7359066" y="4619472"/>
              <a:ext cx="325755" cy="10160"/>
            </a:xfrm>
            <a:custGeom>
              <a:avLst/>
              <a:gdLst/>
              <a:ahLst/>
              <a:cxnLst/>
              <a:rect l="l" t="t" r="r" b="b"/>
              <a:pathLst>
                <a:path w="325754" h="10160">
                  <a:moveTo>
                    <a:pt x="9867" y="0"/>
                  </a:moveTo>
                  <a:lnTo>
                    <a:pt x="0" y="0"/>
                  </a:lnTo>
                  <a:lnTo>
                    <a:pt x="0" y="9867"/>
                  </a:lnTo>
                  <a:lnTo>
                    <a:pt x="9867" y="9867"/>
                  </a:lnTo>
                  <a:lnTo>
                    <a:pt x="9867" y="0"/>
                  </a:lnTo>
                  <a:close/>
                </a:path>
                <a:path w="325754" h="10160">
                  <a:moveTo>
                    <a:pt x="39446" y="0"/>
                  </a:moveTo>
                  <a:lnTo>
                    <a:pt x="29578" y="0"/>
                  </a:lnTo>
                  <a:lnTo>
                    <a:pt x="29578" y="9867"/>
                  </a:lnTo>
                  <a:lnTo>
                    <a:pt x="39446" y="9867"/>
                  </a:lnTo>
                  <a:lnTo>
                    <a:pt x="39446" y="0"/>
                  </a:lnTo>
                  <a:close/>
                </a:path>
                <a:path w="325754" h="10160">
                  <a:moveTo>
                    <a:pt x="78905" y="0"/>
                  </a:moveTo>
                  <a:lnTo>
                    <a:pt x="69037" y="0"/>
                  </a:lnTo>
                  <a:lnTo>
                    <a:pt x="59169" y="0"/>
                  </a:lnTo>
                  <a:lnTo>
                    <a:pt x="59169" y="9867"/>
                  </a:lnTo>
                  <a:lnTo>
                    <a:pt x="69037" y="9867"/>
                  </a:lnTo>
                  <a:lnTo>
                    <a:pt x="78905" y="9867"/>
                  </a:lnTo>
                  <a:lnTo>
                    <a:pt x="78905" y="0"/>
                  </a:lnTo>
                  <a:close/>
                </a:path>
                <a:path w="325754" h="10160">
                  <a:moveTo>
                    <a:pt x="118351" y="0"/>
                  </a:moveTo>
                  <a:lnTo>
                    <a:pt x="108496" y="0"/>
                  </a:lnTo>
                  <a:lnTo>
                    <a:pt x="98628" y="0"/>
                  </a:lnTo>
                  <a:lnTo>
                    <a:pt x="98628" y="9867"/>
                  </a:lnTo>
                  <a:lnTo>
                    <a:pt x="108483" y="9867"/>
                  </a:lnTo>
                  <a:lnTo>
                    <a:pt x="118351" y="9867"/>
                  </a:lnTo>
                  <a:lnTo>
                    <a:pt x="118351" y="0"/>
                  </a:lnTo>
                  <a:close/>
                </a:path>
                <a:path w="325754" h="10160">
                  <a:moveTo>
                    <a:pt x="147942" y="0"/>
                  </a:moveTo>
                  <a:lnTo>
                    <a:pt x="138087" y="0"/>
                  </a:lnTo>
                  <a:lnTo>
                    <a:pt x="128219" y="0"/>
                  </a:lnTo>
                  <a:lnTo>
                    <a:pt x="128219" y="9867"/>
                  </a:lnTo>
                  <a:lnTo>
                    <a:pt x="138074" y="9867"/>
                  </a:lnTo>
                  <a:lnTo>
                    <a:pt x="147942" y="9867"/>
                  </a:lnTo>
                  <a:lnTo>
                    <a:pt x="147942" y="0"/>
                  </a:lnTo>
                  <a:close/>
                </a:path>
                <a:path w="325754" h="10160">
                  <a:moveTo>
                    <a:pt x="197256" y="0"/>
                  </a:moveTo>
                  <a:lnTo>
                    <a:pt x="187388" y="0"/>
                  </a:lnTo>
                  <a:lnTo>
                    <a:pt x="187388" y="9867"/>
                  </a:lnTo>
                  <a:lnTo>
                    <a:pt x="197256" y="9867"/>
                  </a:lnTo>
                  <a:lnTo>
                    <a:pt x="197256" y="0"/>
                  </a:lnTo>
                  <a:close/>
                </a:path>
                <a:path w="325754" h="10160">
                  <a:moveTo>
                    <a:pt x="226847" y="0"/>
                  </a:moveTo>
                  <a:lnTo>
                    <a:pt x="216992" y="0"/>
                  </a:lnTo>
                  <a:lnTo>
                    <a:pt x="207124" y="0"/>
                  </a:lnTo>
                  <a:lnTo>
                    <a:pt x="207124" y="9867"/>
                  </a:lnTo>
                  <a:lnTo>
                    <a:pt x="216979" y="9867"/>
                  </a:lnTo>
                  <a:lnTo>
                    <a:pt x="226847" y="9867"/>
                  </a:lnTo>
                  <a:lnTo>
                    <a:pt x="226847" y="0"/>
                  </a:lnTo>
                  <a:close/>
                </a:path>
                <a:path w="325754" h="10160">
                  <a:moveTo>
                    <a:pt x="256438" y="0"/>
                  </a:moveTo>
                  <a:lnTo>
                    <a:pt x="246570" y="0"/>
                  </a:lnTo>
                  <a:lnTo>
                    <a:pt x="246570" y="9867"/>
                  </a:lnTo>
                  <a:lnTo>
                    <a:pt x="256438" y="9867"/>
                  </a:lnTo>
                  <a:lnTo>
                    <a:pt x="256438" y="0"/>
                  </a:lnTo>
                  <a:close/>
                </a:path>
                <a:path w="325754" h="10160">
                  <a:moveTo>
                    <a:pt x="295884" y="0"/>
                  </a:moveTo>
                  <a:lnTo>
                    <a:pt x="286029" y="0"/>
                  </a:lnTo>
                  <a:lnTo>
                    <a:pt x="276161" y="0"/>
                  </a:lnTo>
                  <a:lnTo>
                    <a:pt x="276161" y="9867"/>
                  </a:lnTo>
                  <a:lnTo>
                    <a:pt x="286016" y="9867"/>
                  </a:lnTo>
                  <a:lnTo>
                    <a:pt x="295884" y="9867"/>
                  </a:lnTo>
                  <a:lnTo>
                    <a:pt x="295884" y="0"/>
                  </a:lnTo>
                  <a:close/>
                </a:path>
                <a:path w="325754" h="10160">
                  <a:moveTo>
                    <a:pt x="325475" y="0"/>
                  </a:moveTo>
                  <a:lnTo>
                    <a:pt x="315620" y="0"/>
                  </a:lnTo>
                  <a:lnTo>
                    <a:pt x="305752" y="0"/>
                  </a:lnTo>
                  <a:lnTo>
                    <a:pt x="305752" y="9867"/>
                  </a:lnTo>
                  <a:lnTo>
                    <a:pt x="315607" y="9867"/>
                  </a:lnTo>
                  <a:lnTo>
                    <a:pt x="325475" y="9867"/>
                  </a:lnTo>
                  <a:lnTo>
                    <a:pt x="32547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7714132" y="4624406"/>
              <a:ext cx="227329" cy="0"/>
            </a:xfrm>
            <a:custGeom>
              <a:avLst/>
              <a:gdLst/>
              <a:ahLst/>
              <a:cxnLst/>
              <a:rect l="l" t="t" r="r" b="b"/>
              <a:pathLst>
                <a:path w="227329">
                  <a:moveTo>
                    <a:pt x="0" y="0"/>
                  </a:moveTo>
                  <a:lnTo>
                    <a:pt x="226847" y="0"/>
                  </a:lnTo>
                </a:path>
              </a:pathLst>
            </a:custGeom>
            <a:ln w="9867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7299884" y="4629327"/>
              <a:ext cx="641350" cy="20320"/>
            </a:xfrm>
            <a:custGeom>
              <a:avLst/>
              <a:gdLst/>
              <a:ahLst/>
              <a:cxnLst/>
              <a:rect l="l" t="t" r="r" b="b"/>
              <a:pathLst>
                <a:path w="641350" h="20320">
                  <a:moveTo>
                    <a:pt x="9867" y="0"/>
                  </a:moveTo>
                  <a:lnTo>
                    <a:pt x="0" y="0"/>
                  </a:lnTo>
                  <a:lnTo>
                    <a:pt x="0" y="9867"/>
                  </a:lnTo>
                  <a:lnTo>
                    <a:pt x="0" y="19735"/>
                  </a:lnTo>
                  <a:lnTo>
                    <a:pt x="9867" y="19735"/>
                  </a:lnTo>
                  <a:lnTo>
                    <a:pt x="9867" y="9867"/>
                  </a:lnTo>
                  <a:lnTo>
                    <a:pt x="9867" y="0"/>
                  </a:lnTo>
                  <a:close/>
                </a:path>
                <a:path w="641350" h="20320">
                  <a:moveTo>
                    <a:pt x="49314" y="0"/>
                  </a:moveTo>
                  <a:lnTo>
                    <a:pt x="39458" y="0"/>
                  </a:lnTo>
                  <a:lnTo>
                    <a:pt x="29591" y="0"/>
                  </a:lnTo>
                  <a:lnTo>
                    <a:pt x="19723" y="0"/>
                  </a:lnTo>
                  <a:lnTo>
                    <a:pt x="19723" y="9867"/>
                  </a:lnTo>
                  <a:lnTo>
                    <a:pt x="19723" y="19735"/>
                  </a:lnTo>
                  <a:lnTo>
                    <a:pt x="29591" y="19735"/>
                  </a:lnTo>
                  <a:lnTo>
                    <a:pt x="39446" y="19735"/>
                  </a:lnTo>
                  <a:lnTo>
                    <a:pt x="49314" y="19735"/>
                  </a:lnTo>
                  <a:lnTo>
                    <a:pt x="49314" y="9867"/>
                  </a:lnTo>
                  <a:lnTo>
                    <a:pt x="49314" y="0"/>
                  </a:lnTo>
                  <a:close/>
                </a:path>
                <a:path w="641350" h="20320">
                  <a:moveTo>
                    <a:pt x="69049" y="0"/>
                  </a:moveTo>
                  <a:lnTo>
                    <a:pt x="59182" y="0"/>
                  </a:lnTo>
                  <a:lnTo>
                    <a:pt x="59182" y="9867"/>
                  </a:lnTo>
                  <a:lnTo>
                    <a:pt x="59182" y="19735"/>
                  </a:lnTo>
                  <a:lnTo>
                    <a:pt x="69049" y="19735"/>
                  </a:lnTo>
                  <a:lnTo>
                    <a:pt x="69049" y="9867"/>
                  </a:lnTo>
                  <a:lnTo>
                    <a:pt x="69049" y="0"/>
                  </a:lnTo>
                  <a:close/>
                </a:path>
                <a:path w="641350" h="20320">
                  <a:moveTo>
                    <a:pt x="98628" y="9867"/>
                  </a:moveTo>
                  <a:lnTo>
                    <a:pt x="88760" y="9867"/>
                  </a:lnTo>
                  <a:lnTo>
                    <a:pt x="88760" y="19735"/>
                  </a:lnTo>
                  <a:lnTo>
                    <a:pt x="98628" y="19735"/>
                  </a:lnTo>
                  <a:lnTo>
                    <a:pt x="98628" y="9867"/>
                  </a:lnTo>
                  <a:close/>
                </a:path>
                <a:path w="641350" h="20320">
                  <a:moveTo>
                    <a:pt x="147955" y="0"/>
                  </a:moveTo>
                  <a:lnTo>
                    <a:pt x="147955" y="0"/>
                  </a:lnTo>
                  <a:lnTo>
                    <a:pt x="98628" y="0"/>
                  </a:lnTo>
                  <a:lnTo>
                    <a:pt x="98628" y="9867"/>
                  </a:lnTo>
                  <a:lnTo>
                    <a:pt x="108496" y="9867"/>
                  </a:lnTo>
                  <a:lnTo>
                    <a:pt x="118351" y="9867"/>
                  </a:lnTo>
                  <a:lnTo>
                    <a:pt x="128219" y="9867"/>
                  </a:lnTo>
                  <a:lnTo>
                    <a:pt x="128219" y="19735"/>
                  </a:lnTo>
                  <a:lnTo>
                    <a:pt x="138087" y="19735"/>
                  </a:lnTo>
                  <a:lnTo>
                    <a:pt x="138087" y="9867"/>
                  </a:lnTo>
                  <a:lnTo>
                    <a:pt x="147955" y="9867"/>
                  </a:lnTo>
                  <a:lnTo>
                    <a:pt x="147955" y="0"/>
                  </a:lnTo>
                  <a:close/>
                </a:path>
                <a:path w="641350" h="20320">
                  <a:moveTo>
                    <a:pt x="256438" y="0"/>
                  </a:moveTo>
                  <a:lnTo>
                    <a:pt x="256438" y="0"/>
                  </a:lnTo>
                  <a:lnTo>
                    <a:pt x="216979" y="0"/>
                  </a:lnTo>
                  <a:lnTo>
                    <a:pt x="216979" y="9867"/>
                  </a:lnTo>
                  <a:lnTo>
                    <a:pt x="207124" y="9867"/>
                  </a:lnTo>
                  <a:lnTo>
                    <a:pt x="207124" y="0"/>
                  </a:lnTo>
                  <a:lnTo>
                    <a:pt x="197256" y="0"/>
                  </a:lnTo>
                  <a:lnTo>
                    <a:pt x="197256" y="9867"/>
                  </a:lnTo>
                  <a:lnTo>
                    <a:pt x="187401" y="9867"/>
                  </a:lnTo>
                  <a:lnTo>
                    <a:pt x="187401" y="0"/>
                  </a:lnTo>
                  <a:lnTo>
                    <a:pt x="177533" y="0"/>
                  </a:lnTo>
                  <a:lnTo>
                    <a:pt x="167678" y="0"/>
                  </a:lnTo>
                  <a:lnTo>
                    <a:pt x="157810" y="0"/>
                  </a:lnTo>
                  <a:lnTo>
                    <a:pt x="157810" y="9867"/>
                  </a:lnTo>
                  <a:lnTo>
                    <a:pt x="157810" y="19735"/>
                  </a:lnTo>
                  <a:lnTo>
                    <a:pt x="167665" y="19735"/>
                  </a:lnTo>
                  <a:lnTo>
                    <a:pt x="167678" y="19735"/>
                  </a:lnTo>
                  <a:lnTo>
                    <a:pt x="216992" y="19735"/>
                  </a:lnTo>
                  <a:lnTo>
                    <a:pt x="216992" y="9867"/>
                  </a:lnTo>
                  <a:lnTo>
                    <a:pt x="256438" y="9867"/>
                  </a:lnTo>
                  <a:lnTo>
                    <a:pt x="256438" y="0"/>
                  </a:lnTo>
                  <a:close/>
                </a:path>
                <a:path w="641350" h="20320">
                  <a:moveTo>
                    <a:pt x="345211" y="0"/>
                  </a:moveTo>
                  <a:lnTo>
                    <a:pt x="335343" y="0"/>
                  </a:lnTo>
                  <a:lnTo>
                    <a:pt x="325475" y="0"/>
                  </a:lnTo>
                  <a:lnTo>
                    <a:pt x="325475" y="9867"/>
                  </a:lnTo>
                  <a:lnTo>
                    <a:pt x="315620" y="9867"/>
                  </a:lnTo>
                  <a:lnTo>
                    <a:pt x="315620" y="0"/>
                  </a:lnTo>
                  <a:lnTo>
                    <a:pt x="305752" y="0"/>
                  </a:lnTo>
                  <a:lnTo>
                    <a:pt x="266306" y="0"/>
                  </a:lnTo>
                  <a:lnTo>
                    <a:pt x="266306" y="9867"/>
                  </a:lnTo>
                  <a:lnTo>
                    <a:pt x="256438" y="9867"/>
                  </a:lnTo>
                  <a:lnTo>
                    <a:pt x="256438" y="19735"/>
                  </a:lnTo>
                  <a:lnTo>
                    <a:pt x="266306" y="19735"/>
                  </a:lnTo>
                  <a:lnTo>
                    <a:pt x="276174" y="19735"/>
                  </a:lnTo>
                  <a:lnTo>
                    <a:pt x="276174" y="9867"/>
                  </a:lnTo>
                  <a:lnTo>
                    <a:pt x="286029" y="9867"/>
                  </a:lnTo>
                  <a:lnTo>
                    <a:pt x="295884" y="9867"/>
                  </a:lnTo>
                  <a:lnTo>
                    <a:pt x="295884" y="19735"/>
                  </a:lnTo>
                  <a:lnTo>
                    <a:pt x="305752" y="19735"/>
                  </a:lnTo>
                  <a:lnTo>
                    <a:pt x="315620" y="19735"/>
                  </a:lnTo>
                  <a:lnTo>
                    <a:pt x="325475" y="19735"/>
                  </a:lnTo>
                  <a:lnTo>
                    <a:pt x="335343" y="19735"/>
                  </a:lnTo>
                  <a:lnTo>
                    <a:pt x="345211" y="19735"/>
                  </a:lnTo>
                  <a:lnTo>
                    <a:pt x="345211" y="9867"/>
                  </a:lnTo>
                  <a:lnTo>
                    <a:pt x="345211" y="0"/>
                  </a:lnTo>
                  <a:close/>
                </a:path>
                <a:path w="641350" h="20320">
                  <a:moveTo>
                    <a:pt x="433971" y="9867"/>
                  </a:moveTo>
                  <a:lnTo>
                    <a:pt x="433971" y="9867"/>
                  </a:lnTo>
                  <a:lnTo>
                    <a:pt x="394525" y="9867"/>
                  </a:lnTo>
                  <a:lnTo>
                    <a:pt x="394525" y="0"/>
                  </a:lnTo>
                  <a:lnTo>
                    <a:pt x="384657" y="0"/>
                  </a:lnTo>
                  <a:lnTo>
                    <a:pt x="374789" y="0"/>
                  </a:lnTo>
                  <a:lnTo>
                    <a:pt x="374789" y="9867"/>
                  </a:lnTo>
                  <a:lnTo>
                    <a:pt x="374789" y="19735"/>
                  </a:lnTo>
                  <a:lnTo>
                    <a:pt x="384657" y="19735"/>
                  </a:lnTo>
                  <a:lnTo>
                    <a:pt x="394525" y="19735"/>
                  </a:lnTo>
                  <a:lnTo>
                    <a:pt x="433971" y="19735"/>
                  </a:lnTo>
                  <a:lnTo>
                    <a:pt x="433971" y="9867"/>
                  </a:lnTo>
                  <a:close/>
                </a:path>
                <a:path w="641350" h="20320">
                  <a:moveTo>
                    <a:pt x="473430" y="0"/>
                  </a:moveTo>
                  <a:lnTo>
                    <a:pt x="463562" y="0"/>
                  </a:lnTo>
                  <a:lnTo>
                    <a:pt x="453694" y="0"/>
                  </a:lnTo>
                  <a:lnTo>
                    <a:pt x="453694" y="9867"/>
                  </a:lnTo>
                  <a:lnTo>
                    <a:pt x="443839" y="9867"/>
                  </a:lnTo>
                  <a:lnTo>
                    <a:pt x="443839" y="19735"/>
                  </a:lnTo>
                  <a:lnTo>
                    <a:pt x="453707" y="19735"/>
                  </a:lnTo>
                  <a:lnTo>
                    <a:pt x="453707" y="9867"/>
                  </a:lnTo>
                  <a:lnTo>
                    <a:pt x="463562" y="9867"/>
                  </a:lnTo>
                  <a:lnTo>
                    <a:pt x="473430" y="9867"/>
                  </a:lnTo>
                  <a:lnTo>
                    <a:pt x="473430" y="0"/>
                  </a:lnTo>
                  <a:close/>
                </a:path>
                <a:path w="641350" h="20320">
                  <a:moveTo>
                    <a:pt x="493153" y="0"/>
                  </a:moveTo>
                  <a:lnTo>
                    <a:pt x="483285" y="0"/>
                  </a:lnTo>
                  <a:lnTo>
                    <a:pt x="483285" y="9867"/>
                  </a:lnTo>
                  <a:lnTo>
                    <a:pt x="493153" y="9867"/>
                  </a:lnTo>
                  <a:lnTo>
                    <a:pt x="493153" y="0"/>
                  </a:lnTo>
                  <a:close/>
                </a:path>
                <a:path w="641350" h="20320">
                  <a:moveTo>
                    <a:pt x="512876" y="0"/>
                  </a:moveTo>
                  <a:lnTo>
                    <a:pt x="503008" y="0"/>
                  </a:lnTo>
                  <a:lnTo>
                    <a:pt x="503008" y="9867"/>
                  </a:lnTo>
                  <a:lnTo>
                    <a:pt x="512876" y="9867"/>
                  </a:lnTo>
                  <a:lnTo>
                    <a:pt x="512876" y="0"/>
                  </a:lnTo>
                  <a:close/>
                </a:path>
                <a:path w="641350" h="20320">
                  <a:moveTo>
                    <a:pt x="552335" y="0"/>
                  </a:moveTo>
                  <a:lnTo>
                    <a:pt x="542467" y="0"/>
                  </a:lnTo>
                  <a:lnTo>
                    <a:pt x="532612" y="0"/>
                  </a:lnTo>
                  <a:lnTo>
                    <a:pt x="522744" y="0"/>
                  </a:lnTo>
                  <a:lnTo>
                    <a:pt x="522744" y="9867"/>
                  </a:lnTo>
                  <a:lnTo>
                    <a:pt x="532599" y="9867"/>
                  </a:lnTo>
                  <a:lnTo>
                    <a:pt x="542467" y="9867"/>
                  </a:lnTo>
                  <a:lnTo>
                    <a:pt x="552335" y="9867"/>
                  </a:lnTo>
                  <a:lnTo>
                    <a:pt x="552335" y="0"/>
                  </a:lnTo>
                  <a:close/>
                </a:path>
                <a:path w="641350" h="20320">
                  <a:moveTo>
                    <a:pt x="581926" y="0"/>
                  </a:moveTo>
                  <a:lnTo>
                    <a:pt x="572058" y="0"/>
                  </a:lnTo>
                  <a:lnTo>
                    <a:pt x="572058" y="9867"/>
                  </a:lnTo>
                  <a:lnTo>
                    <a:pt x="581926" y="9867"/>
                  </a:lnTo>
                  <a:lnTo>
                    <a:pt x="581926" y="0"/>
                  </a:lnTo>
                  <a:close/>
                </a:path>
                <a:path w="641350" h="20320">
                  <a:moveTo>
                    <a:pt x="621372" y="0"/>
                  </a:moveTo>
                  <a:lnTo>
                    <a:pt x="611505" y="0"/>
                  </a:lnTo>
                  <a:lnTo>
                    <a:pt x="601649" y="0"/>
                  </a:lnTo>
                  <a:lnTo>
                    <a:pt x="591781" y="0"/>
                  </a:lnTo>
                  <a:lnTo>
                    <a:pt x="591781" y="9867"/>
                  </a:lnTo>
                  <a:lnTo>
                    <a:pt x="601637" y="9867"/>
                  </a:lnTo>
                  <a:lnTo>
                    <a:pt x="611505" y="9867"/>
                  </a:lnTo>
                  <a:lnTo>
                    <a:pt x="621372" y="9867"/>
                  </a:lnTo>
                  <a:lnTo>
                    <a:pt x="621372" y="0"/>
                  </a:lnTo>
                  <a:close/>
                </a:path>
                <a:path w="641350" h="20320">
                  <a:moveTo>
                    <a:pt x="641096" y="0"/>
                  </a:moveTo>
                  <a:lnTo>
                    <a:pt x="631228" y="0"/>
                  </a:lnTo>
                  <a:lnTo>
                    <a:pt x="631228" y="9867"/>
                  </a:lnTo>
                  <a:lnTo>
                    <a:pt x="641096" y="9867"/>
                  </a:lnTo>
                  <a:lnTo>
                    <a:pt x="64109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7793037" y="4644129"/>
              <a:ext cx="147955" cy="0"/>
            </a:xfrm>
            <a:custGeom>
              <a:avLst/>
              <a:gdLst/>
              <a:ahLst/>
              <a:cxnLst/>
              <a:rect l="l" t="t" r="r" b="b"/>
              <a:pathLst>
                <a:path w="147954">
                  <a:moveTo>
                    <a:pt x="0" y="0"/>
                  </a:moveTo>
                  <a:lnTo>
                    <a:pt x="147942" y="0"/>
                  </a:lnTo>
                </a:path>
              </a:pathLst>
            </a:custGeom>
            <a:ln w="9867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7299884" y="4649050"/>
              <a:ext cx="641350" cy="10160"/>
            </a:xfrm>
            <a:custGeom>
              <a:avLst/>
              <a:gdLst/>
              <a:ahLst/>
              <a:cxnLst/>
              <a:rect l="l" t="t" r="r" b="b"/>
              <a:pathLst>
                <a:path w="641350" h="10160">
                  <a:moveTo>
                    <a:pt x="9867" y="0"/>
                  </a:moveTo>
                  <a:lnTo>
                    <a:pt x="0" y="0"/>
                  </a:lnTo>
                  <a:lnTo>
                    <a:pt x="0" y="9867"/>
                  </a:lnTo>
                  <a:lnTo>
                    <a:pt x="9867" y="9867"/>
                  </a:lnTo>
                  <a:lnTo>
                    <a:pt x="9867" y="0"/>
                  </a:lnTo>
                  <a:close/>
                </a:path>
                <a:path w="641350" h="10160">
                  <a:moveTo>
                    <a:pt x="69049" y="0"/>
                  </a:moveTo>
                  <a:lnTo>
                    <a:pt x="59182" y="0"/>
                  </a:lnTo>
                  <a:lnTo>
                    <a:pt x="59182" y="9867"/>
                  </a:lnTo>
                  <a:lnTo>
                    <a:pt x="69049" y="9867"/>
                  </a:lnTo>
                  <a:lnTo>
                    <a:pt x="69049" y="0"/>
                  </a:lnTo>
                  <a:close/>
                </a:path>
                <a:path w="641350" h="10160">
                  <a:moveTo>
                    <a:pt x="88773" y="0"/>
                  </a:moveTo>
                  <a:lnTo>
                    <a:pt x="78905" y="0"/>
                  </a:lnTo>
                  <a:lnTo>
                    <a:pt x="78905" y="9867"/>
                  </a:lnTo>
                  <a:lnTo>
                    <a:pt x="88773" y="9867"/>
                  </a:lnTo>
                  <a:lnTo>
                    <a:pt x="88773" y="0"/>
                  </a:lnTo>
                  <a:close/>
                </a:path>
                <a:path w="641350" h="10160">
                  <a:moveTo>
                    <a:pt x="108496" y="0"/>
                  </a:moveTo>
                  <a:lnTo>
                    <a:pt x="98628" y="0"/>
                  </a:lnTo>
                  <a:lnTo>
                    <a:pt x="98628" y="9867"/>
                  </a:lnTo>
                  <a:lnTo>
                    <a:pt x="108496" y="9867"/>
                  </a:lnTo>
                  <a:lnTo>
                    <a:pt x="108496" y="0"/>
                  </a:lnTo>
                  <a:close/>
                </a:path>
                <a:path w="641350" h="10160">
                  <a:moveTo>
                    <a:pt x="138087" y="0"/>
                  </a:moveTo>
                  <a:lnTo>
                    <a:pt x="128219" y="0"/>
                  </a:lnTo>
                  <a:lnTo>
                    <a:pt x="128219" y="9867"/>
                  </a:lnTo>
                  <a:lnTo>
                    <a:pt x="138087" y="9867"/>
                  </a:lnTo>
                  <a:lnTo>
                    <a:pt x="138087" y="0"/>
                  </a:lnTo>
                  <a:close/>
                </a:path>
                <a:path w="641350" h="10160">
                  <a:moveTo>
                    <a:pt x="167678" y="0"/>
                  </a:moveTo>
                  <a:lnTo>
                    <a:pt x="157810" y="0"/>
                  </a:lnTo>
                  <a:lnTo>
                    <a:pt x="157810" y="9867"/>
                  </a:lnTo>
                  <a:lnTo>
                    <a:pt x="167678" y="9867"/>
                  </a:lnTo>
                  <a:lnTo>
                    <a:pt x="167678" y="0"/>
                  </a:lnTo>
                  <a:close/>
                </a:path>
                <a:path w="641350" h="10160">
                  <a:moveTo>
                    <a:pt x="216992" y="0"/>
                  </a:moveTo>
                  <a:lnTo>
                    <a:pt x="207124" y="0"/>
                  </a:lnTo>
                  <a:lnTo>
                    <a:pt x="207124" y="9867"/>
                  </a:lnTo>
                  <a:lnTo>
                    <a:pt x="216992" y="9867"/>
                  </a:lnTo>
                  <a:lnTo>
                    <a:pt x="216992" y="0"/>
                  </a:lnTo>
                  <a:close/>
                </a:path>
                <a:path w="641350" h="10160">
                  <a:moveTo>
                    <a:pt x="246583" y="0"/>
                  </a:moveTo>
                  <a:lnTo>
                    <a:pt x="236715" y="0"/>
                  </a:lnTo>
                  <a:lnTo>
                    <a:pt x="226847" y="0"/>
                  </a:lnTo>
                  <a:lnTo>
                    <a:pt x="226847" y="9867"/>
                  </a:lnTo>
                  <a:lnTo>
                    <a:pt x="236715" y="9867"/>
                  </a:lnTo>
                  <a:lnTo>
                    <a:pt x="246583" y="9867"/>
                  </a:lnTo>
                  <a:lnTo>
                    <a:pt x="246583" y="0"/>
                  </a:lnTo>
                  <a:close/>
                </a:path>
                <a:path w="641350" h="10160">
                  <a:moveTo>
                    <a:pt x="286029" y="0"/>
                  </a:moveTo>
                  <a:lnTo>
                    <a:pt x="276174" y="0"/>
                  </a:lnTo>
                  <a:lnTo>
                    <a:pt x="266306" y="0"/>
                  </a:lnTo>
                  <a:lnTo>
                    <a:pt x="256438" y="0"/>
                  </a:lnTo>
                  <a:lnTo>
                    <a:pt x="256438" y="9867"/>
                  </a:lnTo>
                  <a:lnTo>
                    <a:pt x="266306" y="9867"/>
                  </a:lnTo>
                  <a:lnTo>
                    <a:pt x="276161" y="9867"/>
                  </a:lnTo>
                  <a:lnTo>
                    <a:pt x="286029" y="9867"/>
                  </a:lnTo>
                  <a:lnTo>
                    <a:pt x="286029" y="0"/>
                  </a:lnTo>
                  <a:close/>
                </a:path>
                <a:path w="641350" h="10160">
                  <a:moveTo>
                    <a:pt x="305752" y="0"/>
                  </a:moveTo>
                  <a:lnTo>
                    <a:pt x="295884" y="0"/>
                  </a:lnTo>
                  <a:lnTo>
                    <a:pt x="295884" y="9867"/>
                  </a:lnTo>
                  <a:lnTo>
                    <a:pt x="305752" y="9867"/>
                  </a:lnTo>
                  <a:lnTo>
                    <a:pt x="305752" y="0"/>
                  </a:lnTo>
                  <a:close/>
                </a:path>
                <a:path w="641350" h="10160">
                  <a:moveTo>
                    <a:pt x="355066" y="0"/>
                  </a:moveTo>
                  <a:lnTo>
                    <a:pt x="345211" y="0"/>
                  </a:lnTo>
                  <a:lnTo>
                    <a:pt x="335343" y="0"/>
                  </a:lnTo>
                  <a:lnTo>
                    <a:pt x="335343" y="9867"/>
                  </a:lnTo>
                  <a:lnTo>
                    <a:pt x="345198" y="9867"/>
                  </a:lnTo>
                  <a:lnTo>
                    <a:pt x="355066" y="9867"/>
                  </a:lnTo>
                  <a:lnTo>
                    <a:pt x="355066" y="0"/>
                  </a:lnTo>
                  <a:close/>
                </a:path>
                <a:path w="641350" h="10160">
                  <a:moveTo>
                    <a:pt x="374802" y="0"/>
                  </a:moveTo>
                  <a:lnTo>
                    <a:pt x="364934" y="0"/>
                  </a:lnTo>
                  <a:lnTo>
                    <a:pt x="364934" y="9867"/>
                  </a:lnTo>
                  <a:lnTo>
                    <a:pt x="374802" y="9867"/>
                  </a:lnTo>
                  <a:lnTo>
                    <a:pt x="374802" y="0"/>
                  </a:lnTo>
                  <a:close/>
                </a:path>
                <a:path w="641350" h="10160">
                  <a:moveTo>
                    <a:pt x="394525" y="0"/>
                  </a:moveTo>
                  <a:lnTo>
                    <a:pt x="384657" y="0"/>
                  </a:lnTo>
                  <a:lnTo>
                    <a:pt x="384657" y="9867"/>
                  </a:lnTo>
                  <a:lnTo>
                    <a:pt x="394525" y="9867"/>
                  </a:lnTo>
                  <a:lnTo>
                    <a:pt x="394525" y="0"/>
                  </a:lnTo>
                  <a:close/>
                </a:path>
                <a:path w="641350" h="10160">
                  <a:moveTo>
                    <a:pt x="424116" y="0"/>
                  </a:moveTo>
                  <a:lnTo>
                    <a:pt x="414248" y="0"/>
                  </a:lnTo>
                  <a:lnTo>
                    <a:pt x="404380" y="0"/>
                  </a:lnTo>
                  <a:lnTo>
                    <a:pt x="404380" y="9867"/>
                  </a:lnTo>
                  <a:lnTo>
                    <a:pt x="414248" y="9867"/>
                  </a:lnTo>
                  <a:lnTo>
                    <a:pt x="424116" y="9867"/>
                  </a:lnTo>
                  <a:lnTo>
                    <a:pt x="424116" y="0"/>
                  </a:lnTo>
                  <a:close/>
                </a:path>
                <a:path w="641350" h="10160">
                  <a:moveTo>
                    <a:pt x="463562" y="0"/>
                  </a:moveTo>
                  <a:lnTo>
                    <a:pt x="453707" y="0"/>
                  </a:lnTo>
                  <a:lnTo>
                    <a:pt x="443839" y="0"/>
                  </a:lnTo>
                  <a:lnTo>
                    <a:pt x="433971" y="0"/>
                  </a:lnTo>
                  <a:lnTo>
                    <a:pt x="433971" y="9867"/>
                  </a:lnTo>
                  <a:lnTo>
                    <a:pt x="443839" y="9867"/>
                  </a:lnTo>
                  <a:lnTo>
                    <a:pt x="453694" y="9867"/>
                  </a:lnTo>
                  <a:lnTo>
                    <a:pt x="463562" y="9867"/>
                  </a:lnTo>
                  <a:lnTo>
                    <a:pt x="463562" y="0"/>
                  </a:lnTo>
                  <a:close/>
                </a:path>
                <a:path w="641350" h="10160">
                  <a:moveTo>
                    <a:pt x="493153" y="0"/>
                  </a:moveTo>
                  <a:lnTo>
                    <a:pt x="483285" y="0"/>
                  </a:lnTo>
                  <a:lnTo>
                    <a:pt x="483285" y="9867"/>
                  </a:lnTo>
                  <a:lnTo>
                    <a:pt x="493153" y="9867"/>
                  </a:lnTo>
                  <a:lnTo>
                    <a:pt x="493153" y="0"/>
                  </a:lnTo>
                  <a:close/>
                </a:path>
                <a:path w="641350" h="10160">
                  <a:moveTo>
                    <a:pt x="542467" y="0"/>
                  </a:moveTo>
                  <a:lnTo>
                    <a:pt x="532599" y="0"/>
                  </a:lnTo>
                  <a:lnTo>
                    <a:pt x="532599" y="9867"/>
                  </a:lnTo>
                  <a:lnTo>
                    <a:pt x="542467" y="9867"/>
                  </a:lnTo>
                  <a:lnTo>
                    <a:pt x="542467" y="0"/>
                  </a:lnTo>
                  <a:close/>
                </a:path>
                <a:path w="641350" h="10160">
                  <a:moveTo>
                    <a:pt x="581926" y="0"/>
                  </a:moveTo>
                  <a:lnTo>
                    <a:pt x="572058" y="0"/>
                  </a:lnTo>
                  <a:lnTo>
                    <a:pt x="572058" y="9867"/>
                  </a:lnTo>
                  <a:lnTo>
                    <a:pt x="581926" y="9867"/>
                  </a:lnTo>
                  <a:lnTo>
                    <a:pt x="581926" y="0"/>
                  </a:lnTo>
                  <a:close/>
                </a:path>
                <a:path w="641350" h="10160">
                  <a:moveTo>
                    <a:pt x="641096" y="0"/>
                  </a:moveTo>
                  <a:lnTo>
                    <a:pt x="631228" y="0"/>
                  </a:lnTo>
                  <a:lnTo>
                    <a:pt x="631228" y="9867"/>
                  </a:lnTo>
                  <a:lnTo>
                    <a:pt x="641096" y="9867"/>
                  </a:lnTo>
                  <a:lnTo>
                    <a:pt x="64109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7299883" y="4663852"/>
              <a:ext cx="641350" cy="10160"/>
            </a:xfrm>
            <a:custGeom>
              <a:avLst/>
              <a:gdLst/>
              <a:ahLst/>
              <a:cxnLst/>
              <a:rect l="l" t="t" r="r" b="b"/>
              <a:pathLst>
                <a:path w="641350" h="10160">
                  <a:moveTo>
                    <a:pt x="0" y="0"/>
                  </a:moveTo>
                  <a:lnTo>
                    <a:pt x="641096" y="0"/>
                  </a:lnTo>
                </a:path>
                <a:path w="641350" h="10160">
                  <a:moveTo>
                    <a:pt x="88760" y="9867"/>
                  </a:moveTo>
                  <a:lnTo>
                    <a:pt x="266306" y="9867"/>
                  </a:lnTo>
                </a:path>
              </a:pathLst>
            </a:custGeom>
            <a:ln w="9867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7299884" y="4668786"/>
              <a:ext cx="591820" cy="29845"/>
            </a:xfrm>
            <a:custGeom>
              <a:avLst/>
              <a:gdLst/>
              <a:ahLst/>
              <a:cxnLst/>
              <a:rect l="l" t="t" r="r" b="b"/>
              <a:pathLst>
                <a:path w="591820" h="29845">
                  <a:moveTo>
                    <a:pt x="9867" y="9855"/>
                  </a:moveTo>
                  <a:lnTo>
                    <a:pt x="0" y="9855"/>
                  </a:lnTo>
                  <a:lnTo>
                    <a:pt x="0" y="19723"/>
                  </a:lnTo>
                  <a:lnTo>
                    <a:pt x="0" y="29591"/>
                  </a:lnTo>
                  <a:lnTo>
                    <a:pt x="9867" y="29591"/>
                  </a:lnTo>
                  <a:lnTo>
                    <a:pt x="9867" y="19723"/>
                  </a:lnTo>
                  <a:lnTo>
                    <a:pt x="9867" y="9855"/>
                  </a:lnTo>
                  <a:close/>
                </a:path>
                <a:path w="591820" h="29845">
                  <a:moveTo>
                    <a:pt x="49314" y="19723"/>
                  </a:moveTo>
                  <a:lnTo>
                    <a:pt x="39458" y="19723"/>
                  </a:lnTo>
                  <a:lnTo>
                    <a:pt x="39458" y="9855"/>
                  </a:lnTo>
                  <a:lnTo>
                    <a:pt x="29591" y="9855"/>
                  </a:lnTo>
                  <a:lnTo>
                    <a:pt x="29591" y="19723"/>
                  </a:lnTo>
                  <a:lnTo>
                    <a:pt x="19723" y="19723"/>
                  </a:lnTo>
                  <a:lnTo>
                    <a:pt x="19723" y="29591"/>
                  </a:lnTo>
                  <a:lnTo>
                    <a:pt x="29591" y="29591"/>
                  </a:lnTo>
                  <a:lnTo>
                    <a:pt x="39446" y="29591"/>
                  </a:lnTo>
                  <a:lnTo>
                    <a:pt x="49314" y="29591"/>
                  </a:lnTo>
                  <a:lnTo>
                    <a:pt x="49314" y="19723"/>
                  </a:lnTo>
                  <a:close/>
                </a:path>
                <a:path w="591820" h="29845">
                  <a:moveTo>
                    <a:pt x="138087" y="9855"/>
                  </a:moveTo>
                  <a:lnTo>
                    <a:pt x="138087" y="9855"/>
                  </a:lnTo>
                  <a:lnTo>
                    <a:pt x="98628" y="9855"/>
                  </a:lnTo>
                  <a:lnTo>
                    <a:pt x="98628" y="19723"/>
                  </a:lnTo>
                  <a:lnTo>
                    <a:pt x="88773" y="19723"/>
                  </a:lnTo>
                  <a:lnTo>
                    <a:pt x="88773" y="9855"/>
                  </a:lnTo>
                  <a:lnTo>
                    <a:pt x="78905" y="9855"/>
                  </a:lnTo>
                  <a:lnTo>
                    <a:pt x="78905" y="19723"/>
                  </a:lnTo>
                  <a:lnTo>
                    <a:pt x="69049" y="19723"/>
                  </a:lnTo>
                  <a:lnTo>
                    <a:pt x="69049" y="9855"/>
                  </a:lnTo>
                  <a:lnTo>
                    <a:pt x="59182" y="9855"/>
                  </a:lnTo>
                  <a:lnTo>
                    <a:pt x="49314" y="9855"/>
                  </a:lnTo>
                  <a:lnTo>
                    <a:pt x="49314" y="19723"/>
                  </a:lnTo>
                  <a:lnTo>
                    <a:pt x="59182" y="19723"/>
                  </a:lnTo>
                  <a:lnTo>
                    <a:pt x="69037" y="19723"/>
                  </a:lnTo>
                  <a:lnTo>
                    <a:pt x="69037" y="29591"/>
                  </a:lnTo>
                  <a:lnTo>
                    <a:pt x="78905" y="29591"/>
                  </a:lnTo>
                  <a:lnTo>
                    <a:pt x="88760" y="29591"/>
                  </a:lnTo>
                  <a:lnTo>
                    <a:pt x="98628" y="29591"/>
                  </a:lnTo>
                  <a:lnTo>
                    <a:pt x="108496" y="29591"/>
                  </a:lnTo>
                  <a:lnTo>
                    <a:pt x="118364" y="29591"/>
                  </a:lnTo>
                  <a:lnTo>
                    <a:pt x="118364" y="19723"/>
                  </a:lnTo>
                  <a:lnTo>
                    <a:pt x="128219" y="19723"/>
                  </a:lnTo>
                  <a:lnTo>
                    <a:pt x="128219" y="29591"/>
                  </a:lnTo>
                  <a:lnTo>
                    <a:pt x="138087" y="29591"/>
                  </a:lnTo>
                  <a:lnTo>
                    <a:pt x="138087" y="19723"/>
                  </a:lnTo>
                  <a:lnTo>
                    <a:pt x="138087" y="9855"/>
                  </a:lnTo>
                  <a:close/>
                </a:path>
                <a:path w="591820" h="29845">
                  <a:moveTo>
                    <a:pt x="157810" y="9855"/>
                  </a:moveTo>
                  <a:lnTo>
                    <a:pt x="147942" y="9855"/>
                  </a:lnTo>
                  <a:lnTo>
                    <a:pt x="147942" y="19723"/>
                  </a:lnTo>
                  <a:lnTo>
                    <a:pt x="157810" y="19723"/>
                  </a:lnTo>
                  <a:lnTo>
                    <a:pt x="157810" y="9855"/>
                  </a:lnTo>
                  <a:close/>
                </a:path>
                <a:path w="591820" h="29845">
                  <a:moveTo>
                    <a:pt x="207124" y="9855"/>
                  </a:moveTo>
                  <a:lnTo>
                    <a:pt x="197269" y="9855"/>
                  </a:lnTo>
                  <a:lnTo>
                    <a:pt x="187401" y="9855"/>
                  </a:lnTo>
                  <a:lnTo>
                    <a:pt x="177533" y="9855"/>
                  </a:lnTo>
                  <a:lnTo>
                    <a:pt x="177533" y="19723"/>
                  </a:lnTo>
                  <a:lnTo>
                    <a:pt x="167678" y="19723"/>
                  </a:lnTo>
                  <a:lnTo>
                    <a:pt x="157810" y="19723"/>
                  </a:lnTo>
                  <a:lnTo>
                    <a:pt x="157810" y="29591"/>
                  </a:lnTo>
                  <a:lnTo>
                    <a:pt x="167665" y="29591"/>
                  </a:lnTo>
                  <a:lnTo>
                    <a:pt x="177533" y="29591"/>
                  </a:lnTo>
                  <a:lnTo>
                    <a:pt x="187401" y="29591"/>
                  </a:lnTo>
                  <a:lnTo>
                    <a:pt x="187401" y="19723"/>
                  </a:lnTo>
                  <a:lnTo>
                    <a:pt x="197256" y="19723"/>
                  </a:lnTo>
                  <a:lnTo>
                    <a:pt x="207124" y="19723"/>
                  </a:lnTo>
                  <a:lnTo>
                    <a:pt x="207124" y="9855"/>
                  </a:lnTo>
                  <a:close/>
                </a:path>
                <a:path w="591820" h="29845">
                  <a:moveTo>
                    <a:pt x="216992" y="19723"/>
                  </a:moveTo>
                  <a:lnTo>
                    <a:pt x="207124" y="19723"/>
                  </a:lnTo>
                  <a:lnTo>
                    <a:pt x="207124" y="29591"/>
                  </a:lnTo>
                  <a:lnTo>
                    <a:pt x="216992" y="29591"/>
                  </a:lnTo>
                  <a:lnTo>
                    <a:pt x="216992" y="19723"/>
                  </a:lnTo>
                  <a:close/>
                </a:path>
                <a:path w="591820" h="29845">
                  <a:moveTo>
                    <a:pt x="276174" y="9855"/>
                  </a:moveTo>
                  <a:lnTo>
                    <a:pt x="266306" y="9855"/>
                  </a:lnTo>
                  <a:lnTo>
                    <a:pt x="266306" y="19723"/>
                  </a:lnTo>
                  <a:lnTo>
                    <a:pt x="256438" y="19723"/>
                  </a:lnTo>
                  <a:lnTo>
                    <a:pt x="256438" y="9855"/>
                  </a:lnTo>
                  <a:lnTo>
                    <a:pt x="246570" y="9855"/>
                  </a:lnTo>
                  <a:lnTo>
                    <a:pt x="246570" y="19723"/>
                  </a:lnTo>
                  <a:lnTo>
                    <a:pt x="236715" y="19723"/>
                  </a:lnTo>
                  <a:lnTo>
                    <a:pt x="226847" y="19723"/>
                  </a:lnTo>
                  <a:lnTo>
                    <a:pt x="226847" y="29591"/>
                  </a:lnTo>
                  <a:lnTo>
                    <a:pt x="236715" y="29591"/>
                  </a:lnTo>
                  <a:lnTo>
                    <a:pt x="246570" y="29591"/>
                  </a:lnTo>
                  <a:lnTo>
                    <a:pt x="256438" y="29591"/>
                  </a:lnTo>
                  <a:lnTo>
                    <a:pt x="266306" y="29591"/>
                  </a:lnTo>
                  <a:lnTo>
                    <a:pt x="276174" y="29591"/>
                  </a:lnTo>
                  <a:lnTo>
                    <a:pt x="276174" y="19723"/>
                  </a:lnTo>
                  <a:lnTo>
                    <a:pt x="276174" y="9855"/>
                  </a:lnTo>
                  <a:close/>
                </a:path>
                <a:path w="591820" h="29845">
                  <a:moveTo>
                    <a:pt x="374802" y="0"/>
                  </a:moveTo>
                  <a:lnTo>
                    <a:pt x="374802" y="0"/>
                  </a:lnTo>
                  <a:lnTo>
                    <a:pt x="335343" y="0"/>
                  </a:lnTo>
                  <a:lnTo>
                    <a:pt x="335343" y="9855"/>
                  </a:lnTo>
                  <a:lnTo>
                    <a:pt x="325488" y="9855"/>
                  </a:lnTo>
                  <a:lnTo>
                    <a:pt x="315620" y="9855"/>
                  </a:lnTo>
                  <a:lnTo>
                    <a:pt x="305752" y="9855"/>
                  </a:lnTo>
                  <a:lnTo>
                    <a:pt x="305752" y="0"/>
                  </a:lnTo>
                  <a:lnTo>
                    <a:pt x="295884" y="0"/>
                  </a:lnTo>
                  <a:lnTo>
                    <a:pt x="295884" y="9855"/>
                  </a:lnTo>
                  <a:lnTo>
                    <a:pt x="286029" y="9855"/>
                  </a:lnTo>
                  <a:lnTo>
                    <a:pt x="286029" y="19723"/>
                  </a:lnTo>
                  <a:lnTo>
                    <a:pt x="295884" y="19723"/>
                  </a:lnTo>
                  <a:lnTo>
                    <a:pt x="295897" y="19723"/>
                  </a:lnTo>
                  <a:lnTo>
                    <a:pt x="374802" y="19723"/>
                  </a:lnTo>
                  <a:lnTo>
                    <a:pt x="374802" y="9867"/>
                  </a:lnTo>
                  <a:lnTo>
                    <a:pt x="374802" y="0"/>
                  </a:lnTo>
                  <a:close/>
                </a:path>
                <a:path w="591820" h="29845">
                  <a:moveTo>
                    <a:pt x="404393" y="0"/>
                  </a:moveTo>
                  <a:lnTo>
                    <a:pt x="394525" y="0"/>
                  </a:lnTo>
                  <a:lnTo>
                    <a:pt x="384657" y="0"/>
                  </a:lnTo>
                  <a:lnTo>
                    <a:pt x="384657" y="9855"/>
                  </a:lnTo>
                  <a:lnTo>
                    <a:pt x="384657" y="19723"/>
                  </a:lnTo>
                  <a:lnTo>
                    <a:pt x="394525" y="19723"/>
                  </a:lnTo>
                  <a:lnTo>
                    <a:pt x="404393" y="19723"/>
                  </a:lnTo>
                  <a:lnTo>
                    <a:pt x="404393" y="9867"/>
                  </a:lnTo>
                  <a:lnTo>
                    <a:pt x="404393" y="0"/>
                  </a:lnTo>
                  <a:close/>
                </a:path>
                <a:path w="591820" h="29845">
                  <a:moveTo>
                    <a:pt x="443839" y="0"/>
                  </a:moveTo>
                  <a:lnTo>
                    <a:pt x="433971" y="0"/>
                  </a:lnTo>
                  <a:lnTo>
                    <a:pt x="433971" y="9855"/>
                  </a:lnTo>
                  <a:lnTo>
                    <a:pt x="424116" y="9855"/>
                  </a:lnTo>
                  <a:lnTo>
                    <a:pt x="424116" y="0"/>
                  </a:lnTo>
                  <a:lnTo>
                    <a:pt x="414248" y="0"/>
                  </a:lnTo>
                  <a:lnTo>
                    <a:pt x="414248" y="9855"/>
                  </a:lnTo>
                  <a:lnTo>
                    <a:pt x="414248" y="19723"/>
                  </a:lnTo>
                  <a:lnTo>
                    <a:pt x="424103" y="19723"/>
                  </a:lnTo>
                  <a:lnTo>
                    <a:pt x="433971" y="19723"/>
                  </a:lnTo>
                  <a:lnTo>
                    <a:pt x="433971" y="9867"/>
                  </a:lnTo>
                  <a:lnTo>
                    <a:pt x="443839" y="9867"/>
                  </a:lnTo>
                  <a:lnTo>
                    <a:pt x="443839" y="0"/>
                  </a:lnTo>
                  <a:close/>
                </a:path>
                <a:path w="591820" h="29845">
                  <a:moveTo>
                    <a:pt x="463562" y="0"/>
                  </a:moveTo>
                  <a:lnTo>
                    <a:pt x="453694" y="0"/>
                  </a:lnTo>
                  <a:lnTo>
                    <a:pt x="453694" y="9855"/>
                  </a:lnTo>
                  <a:lnTo>
                    <a:pt x="453694" y="19723"/>
                  </a:lnTo>
                  <a:lnTo>
                    <a:pt x="463562" y="19723"/>
                  </a:lnTo>
                  <a:lnTo>
                    <a:pt x="463562" y="9867"/>
                  </a:lnTo>
                  <a:lnTo>
                    <a:pt x="463562" y="0"/>
                  </a:lnTo>
                  <a:close/>
                </a:path>
                <a:path w="591820" h="29845">
                  <a:moveTo>
                    <a:pt x="493153" y="0"/>
                  </a:moveTo>
                  <a:lnTo>
                    <a:pt x="483285" y="0"/>
                  </a:lnTo>
                  <a:lnTo>
                    <a:pt x="473417" y="0"/>
                  </a:lnTo>
                  <a:lnTo>
                    <a:pt x="473417" y="9855"/>
                  </a:lnTo>
                  <a:lnTo>
                    <a:pt x="473417" y="19723"/>
                  </a:lnTo>
                  <a:lnTo>
                    <a:pt x="483285" y="19723"/>
                  </a:lnTo>
                  <a:lnTo>
                    <a:pt x="493153" y="19723"/>
                  </a:lnTo>
                  <a:lnTo>
                    <a:pt x="493153" y="9867"/>
                  </a:lnTo>
                  <a:lnTo>
                    <a:pt x="493153" y="0"/>
                  </a:lnTo>
                  <a:close/>
                </a:path>
                <a:path w="591820" h="29845">
                  <a:moveTo>
                    <a:pt x="532612" y="0"/>
                  </a:moveTo>
                  <a:lnTo>
                    <a:pt x="522744" y="0"/>
                  </a:lnTo>
                  <a:lnTo>
                    <a:pt x="512876" y="0"/>
                  </a:lnTo>
                  <a:lnTo>
                    <a:pt x="512876" y="9855"/>
                  </a:lnTo>
                  <a:lnTo>
                    <a:pt x="503008" y="9855"/>
                  </a:lnTo>
                  <a:lnTo>
                    <a:pt x="503008" y="19723"/>
                  </a:lnTo>
                  <a:lnTo>
                    <a:pt x="512876" y="19723"/>
                  </a:lnTo>
                  <a:lnTo>
                    <a:pt x="522744" y="19723"/>
                  </a:lnTo>
                  <a:lnTo>
                    <a:pt x="522744" y="9867"/>
                  </a:lnTo>
                  <a:lnTo>
                    <a:pt x="532612" y="9867"/>
                  </a:lnTo>
                  <a:lnTo>
                    <a:pt x="532612" y="0"/>
                  </a:lnTo>
                  <a:close/>
                </a:path>
                <a:path w="591820" h="29845">
                  <a:moveTo>
                    <a:pt x="572058" y="9855"/>
                  </a:moveTo>
                  <a:lnTo>
                    <a:pt x="562190" y="9855"/>
                  </a:lnTo>
                  <a:lnTo>
                    <a:pt x="562190" y="0"/>
                  </a:lnTo>
                  <a:lnTo>
                    <a:pt x="552323" y="0"/>
                  </a:lnTo>
                  <a:lnTo>
                    <a:pt x="552323" y="9855"/>
                  </a:lnTo>
                  <a:lnTo>
                    <a:pt x="542467" y="9855"/>
                  </a:lnTo>
                  <a:lnTo>
                    <a:pt x="542467" y="19723"/>
                  </a:lnTo>
                  <a:lnTo>
                    <a:pt x="552323" y="19723"/>
                  </a:lnTo>
                  <a:lnTo>
                    <a:pt x="562190" y="19723"/>
                  </a:lnTo>
                  <a:lnTo>
                    <a:pt x="572058" y="19723"/>
                  </a:lnTo>
                  <a:lnTo>
                    <a:pt x="572058" y="9855"/>
                  </a:lnTo>
                  <a:close/>
                </a:path>
                <a:path w="591820" h="29845">
                  <a:moveTo>
                    <a:pt x="591781" y="9855"/>
                  </a:moveTo>
                  <a:lnTo>
                    <a:pt x="581914" y="9855"/>
                  </a:lnTo>
                  <a:lnTo>
                    <a:pt x="581914" y="19723"/>
                  </a:lnTo>
                  <a:lnTo>
                    <a:pt x="591781" y="19723"/>
                  </a:lnTo>
                  <a:lnTo>
                    <a:pt x="591781" y="985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7299884" y="4688509"/>
              <a:ext cx="641350" cy="29845"/>
            </a:xfrm>
            <a:custGeom>
              <a:avLst/>
              <a:gdLst/>
              <a:ahLst/>
              <a:cxnLst/>
              <a:rect l="l" t="t" r="r" b="b"/>
              <a:pathLst>
                <a:path w="641350" h="29845">
                  <a:moveTo>
                    <a:pt x="9867" y="9867"/>
                  </a:moveTo>
                  <a:lnTo>
                    <a:pt x="0" y="9867"/>
                  </a:lnTo>
                  <a:lnTo>
                    <a:pt x="0" y="19735"/>
                  </a:lnTo>
                  <a:lnTo>
                    <a:pt x="9867" y="19735"/>
                  </a:lnTo>
                  <a:lnTo>
                    <a:pt x="9867" y="9867"/>
                  </a:lnTo>
                  <a:close/>
                </a:path>
                <a:path w="641350" h="29845">
                  <a:moveTo>
                    <a:pt x="88773" y="19723"/>
                  </a:moveTo>
                  <a:lnTo>
                    <a:pt x="78905" y="19723"/>
                  </a:lnTo>
                  <a:lnTo>
                    <a:pt x="69049" y="19723"/>
                  </a:lnTo>
                  <a:lnTo>
                    <a:pt x="69049" y="9867"/>
                  </a:lnTo>
                  <a:lnTo>
                    <a:pt x="59182" y="9867"/>
                  </a:lnTo>
                  <a:lnTo>
                    <a:pt x="49314" y="9867"/>
                  </a:lnTo>
                  <a:lnTo>
                    <a:pt x="39446" y="9867"/>
                  </a:lnTo>
                  <a:lnTo>
                    <a:pt x="39446" y="19723"/>
                  </a:lnTo>
                  <a:lnTo>
                    <a:pt x="39446" y="29591"/>
                  </a:lnTo>
                  <a:lnTo>
                    <a:pt x="49314" y="29591"/>
                  </a:lnTo>
                  <a:lnTo>
                    <a:pt x="49314" y="19735"/>
                  </a:lnTo>
                  <a:lnTo>
                    <a:pt x="59182" y="19735"/>
                  </a:lnTo>
                  <a:lnTo>
                    <a:pt x="69037" y="19735"/>
                  </a:lnTo>
                  <a:lnTo>
                    <a:pt x="69037" y="29591"/>
                  </a:lnTo>
                  <a:lnTo>
                    <a:pt x="78905" y="29591"/>
                  </a:lnTo>
                  <a:lnTo>
                    <a:pt x="88773" y="29591"/>
                  </a:lnTo>
                  <a:lnTo>
                    <a:pt x="88773" y="19723"/>
                  </a:lnTo>
                  <a:close/>
                </a:path>
                <a:path w="641350" h="29845">
                  <a:moveTo>
                    <a:pt x="147955" y="9867"/>
                  </a:moveTo>
                  <a:lnTo>
                    <a:pt x="138087" y="9867"/>
                  </a:lnTo>
                  <a:lnTo>
                    <a:pt x="138087" y="19723"/>
                  </a:lnTo>
                  <a:lnTo>
                    <a:pt x="128219" y="19723"/>
                  </a:lnTo>
                  <a:lnTo>
                    <a:pt x="128219" y="29591"/>
                  </a:lnTo>
                  <a:lnTo>
                    <a:pt x="138087" y="29591"/>
                  </a:lnTo>
                  <a:lnTo>
                    <a:pt x="147955" y="29591"/>
                  </a:lnTo>
                  <a:lnTo>
                    <a:pt x="147955" y="19735"/>
                  </a:lnTo>
                  <a:lnTo>
                    <a:pt x="147955" y="9867"/>
                  </a:lnTo>
                  <a:close/>
                </a:path>
                <a:path w="641350" h="29845">
                  <a:moveTo>
                    <a:pt x="197269" y="19723"/>
                  </a:moveTo>
                  <a:lnTo>
                    <a:pt x="187401" y="19723"/>
                  </a:lnTo>
                  <a:lnTo>
                    <a:pt x="177533" y="19723"/>
                  </a:lnTo>
                  <a:lnTo>
                    <a:pt x="177533" y="9867"/>
                  </a:lnTo>
                  <a:lnTo>
                    <a:pt x="167678" y="9867"/>
                  </a:lnTo>
                  <a:lnTo>
                    <a:pt x="157810" y="9867"/>
                  </a:lnTo>
                  <a:lnTo>
                    <a:pt x="157810" y="19735"/>
                  </a:lnTo>
                  <a:lnTo>
                    <a:pt x="167665" y="19735"/>
                  </a:lnTo>
                  <a:lnTo>
                    <a:pt x="177533" y="19735"/>
                  </a:lnTo>
                  <a:lnTo>
                    <a:pt x="177533" y="29591"/>
                  </a:lnTo>
                  <a:lnTo>
                    <a:pt x="187401" y="29591"/>
                  </a:lnTo>
                  <a:lnTo>
                    <a:pt x="197269" y="29591"/>
                  </a:lnTo>
                  <a:lnTo>
                    <a:pt x="197269" y="19723"/>
                  </a:lnTo>
                  <a:close/>
                </a:path>
                <a:path w="641350" h="29845">
                  <a:moveTo>
                    <a:pt x="216992" y="19723"/>
                  </a:moveTo>
                  <a:lnTo>
                    <a:pt x="207124" y="19723"/>
                  </a:lnTo>
                  <a:lnTo>
                    <a:pt x="207124" y="29591"/>
                  </a:lnTo>
                  <a:lnTo>
                    <a:pt x="216992" y="29591"/>
                  </a:lnTo>
                  <a:lnTo>
                    <a:pt x="216992" y="19723"/>
                  </a:lnTo>
                  <a:close/>
                </a:path>
                <a:path w="641350" h="29845">
                  <a:moveTo>
                    <a:pt x="236715" y="9867"/>
                  </a:moveTo>
                  <a:lnTo>
                    <a:pt x="226847" y="9867"/>
                  </a:lnTo>
                  <a:lnTo>
                    <a:pt x="226847" y="19723"/>
                  </a:lnTo>
                  <a:lnTo>
                    <a:pt x="226847" y="29591"/>
                  </a:lnTo>
                  <a:lnTo>
                    <a:pt x="236715" y="29591"/>
                  </a:lnTo>
                  <a:lnTo>
                    <a:pt x="236715" y="19735"/>
                  </a:lnTo>
                  <a:lnTo>
                    <a:pt x="236715" y="9867"/>
                  </a:lnTo>
                  <a:close/>
                </a:path>
                <a:path w="641350" h="29845">
                  <a:moveTo>
                    <a:pt x="522744" y="9867"/>
                  </a:moveTo>
                  <a:lnTo>
                    <a:pt x="512876" y="9867"/>
                  </a:lnTo>
                  <a:lnTo>
                    <a:pt x="503008" y="9867"/>
                  </a:lnTo>
                  <a:lnTo>
                    <a:pt x="503008" y="19723"/>
                  </a:lnTo>
                  <a:lnTo>
                    <a:pt x="493153" y="19723"/>
                  </a:lnTo>
                  <a:lnTo>
                    <a:pt x="493153" y="9867"/>
                  </a:lnTo>
                  <a:lnTo>
                    <a:pt x="483285" y="9867"/>
                  </a:lnTo>
                  <a:lnTo>
                    <a:pt x="443839" y="9867"/>
                  </a:lnTo>
                  <a:lnTo>
                    <a:pt x="443839" y="0"/>
                  </a:lnTo>
                  <a:lnTo>
                    <a:pt x="433971" y="0"/>
                  </a:lnTo>
                  <a:lnTo>
                    <a:pt x="433971" y="9867"/>
                  </a:lnTo>
                  <a:lnTo>
                    <a:pt x="424103" y="9867"/>
                  </a:lnTo>
                  <a:lnTo>
                    <a:pt x="424103" y="19723"/>
                  </a:lnTo>
                  <a:lnTo>
                    <a:pt x="414248" y="19723"/>
                  </a:lnTo>
                  <a:lnTo>
                    <a:pt x="414248" y="9867"/>
                  </a:lnTo>
                  <a:lnTo>
                    <a:pt x="404393" y="9867"/>
                  </a:lnTo>
                  <a:lnTo>
                    <a:pt x="404393" y="0"/>
                  </a:lnTo>
                  <a:lnTo>
                    <a:pt x="394525" y="0"/>
                  </a:lnTo>
                  <a:lnTo>
                    <a:pt x="394525" y="9867"/>
                  </a:lnTo>
                  <a:lnTo>
                    <a:pt x="394525" y="19723"/>
                  </a:lnTo>
                  <a:lnTo>
                    <a:pt x="384657" y="19723"/>
                  </a:lnTo>
                  <a:lnTo>
                    <a:pt x="374802" y="19723"/>
                  </a:lnTo>
                  <a:lnTo>
                    <a:pt x="364934" y="19723"/>
                  </a:lnTo>
                  <a:lnTo>
                    <a:pt x="364934" y="9867"/>
                  </a:lnTo>
                  <a:lnTo>
                    <a:pt x="355066" y="9867"/>
                  </a:lnTo>
                  <a:lnTo>
                    <a:pt x="345211" y="9867"/>
                  </a:lnTo>
                  <a:lnTo>
                    <a:pt x="335343" y="9867"/>
                  </a:lnTo>
                  <a:lnTo>
                    <a:pt x="335343" y="19723"/>
                  </a:lnTo>
                  <a:lnTo>
                    <a:pt x="325488" y="19723"/>
                  </a:lnTo>
                  <a:lnTo>
                    <a:pt x="325488" y="9867"/>
                  </a:lnTo>
                  <a:lnTo>
                    <a:pt x="315620" y="9867"/>
                  </a:lnTo>
                  <a:lnTo>
                    <a:pt x="305752" y="9867"/>
                  </a:lnTo>
                  <a:lnTo>
                    <a:pt x="295897" y="9867"/>
                  </a:lnTo>
                  <a:lnTo>
                    <a:pt x="295897" y="0"/>
                  </a:lnTo>
                  <a:lnTo>
                    <a:pt x="286029" y="0"/>
                  </a:lnTo>
                  <a:lnTo>
                    <a:pt x="286029" y="9867"/>
                  </a:lnTo>
                  <a:lnTo>
                    <a:pt x="276174" y="9867"/>
                  </a:lnTo>
                  <a:lnTo>
                    <a:pt x="276174" y="0"/>
                  </a:lnTo>
                  <a:lnTo>
                    <a:pt x="266306" y="0"/>
                  </a:lnTo>
                  <a:lnTo>
                    <a:pt x="266306" y="9867"/>
                  </a:lnTo>
                  <a:lnTo>
                    <a:pt x="256438" y="9867"/>
                  </a:lnTo>
                  <a:lnTo>
                    <a:pt x="256438" y="19723"/>
                  </a:lnTo>
                  <a:lnTo>
                    <a:pt x="256438" y="29591"/>
                  </a:lnTo>
                  <a:lnTo>
                    <a:pt x="266306" y="29591"/>
                  </a:lnTo>
                  <a:lnTo>
                    <a:pt x="276161" y="29591"/>
                  </a:lnTo>
                  <a:lnTo>
                    <a:pt x="286029" y="29591"/>
                  </a:lnTo>
                  <a:lnTo>
                    <a:pt x="295897" y="29591"/>
                  </a:lnTo>
                  <a:lnTo>
                    <a:pt x="295897" y="19735"/>
                  </a:lnTo>
                  <a:lnTo>
                    <a:pt x="305752" y="19735"/>
                  </a:lnTo>
                  <a:lnTo>
                    <a:pt x="305752" y="29591"/>
                  </a:lnTo>
                  <a:lnTo>
                    <a:pt x="315620" y="29591"/>
                  </a:lnTo>
                  <a:lnTo>
                    <a:pt x="315620" y="19735"/>
                  </a:lnTo>
                  <a:lnTo>
                    <a:pt x="325475" y="19735"/>
                  </a:lnTo>
                  <a:lnTo>
                    <a:pt x="325475" y="29591"/>
                  </a:lnTo>
                  <a:lnTo>
                    <a:pt x="335343" y="29591"/>
                  </a:lnTo>
                  <a:lnTo>
                    <a:pt x="335343" y="19735"/>
                  </a:lnTo>
                  <a:lnTo>
                    <a:pt x="345198" y="19735"/>
                  </a:lnTo>
                  <a:lnTo>
                    <a:pt x="355066" y="19735"/>
                  </a:lnTo>
                  <a:lnTo>
                    <a:pt x="355066" y="29591"/>
                  </a:lnTo>
                  <a:lnTo>
                    <a:pt x="364934" y="29591"/>
                  </a:lnTo>
                  <a:lnTo>
                    <a:pt x="424116" y="29591"/>
                  </a:lnTo>
                  <a:lnTo>
                    <a:pt x="424116" y="19735"/>
                  </a:lnTo>
                  <a:lnTo>
                    <a:pt x="433971" y="19735"/>
                  </a:lnTo>
                  <a:lnTo>
                    <a:pt x="433971" y="29591"/>
                  </a:lnTo>
                  <a:lnTo>
                    <a:pt x="443839" y="29591"/>
                  </a:lnTo>
                  <a:lnTo>
                    <a:pt x="443839" y="19735"/>
                  </a:lnTo>
                  <a:lnTo>
                    <a:pt x="453694" y="19735"/>
                  </a:lnTo>
                  <a:lnTo>
                    <a:pt x="453694" y="29591"/>
                  </a:lnTo>
                  <a:lnTo>
                    <a:pt x="463562" y="29591"/>
                  </a:lnTo>
                  <a:lnTo>
                    <a:pt x="463562" y="19735"/>
                  </a:lnTo>
                  <a:lnTo>
                    <a:pt x="473417" y="19735"/>
                  </a:lnTo>
                  <a:lnTo>
                    <a:pt x="473417" y="29591"/>
                  </a:lnTo>
                  <a:lnTo>
                    <a:pt x="483285" y="29591"/>
                  </a:lnTo>
                  <a:lnTo>
                    <a:pt x="522744" y="29591"/>
                  </a:lnTo>
                  <a:lnTo>
                    <a:pt x="522744" y="19735"/>
                  </a:lnTo>
                  <a:lnTo>
                    <a:pt x="522744" y="9867"/>
                  </a:lnTo>
                  <a:close/>
                </a:path>
                <a:path w="641350" h="29845">
                  <a:moveTo>
                    <a:pt x="532612" y="0"/>
                  </a:moveTo>
                  <a:lnTo>
                    <a:pt x="522744" y="0"/>
                  </a:lnTo>
                  <a:lnTo>
                    <a:pt x="522744" y="9867"/>
                  </a:lnTo>
                  <a:lnTo>
                    <a:pt x="532612" y="9867"/>
                  </a:lnTo>
                  <a:lnTo>
                    <a:pt x="532612" y="0"/>
                  </a:lnTo>
                  <a:close/>
                </a:path>
                <a:path w="641350" h="29845">
                  <a:moveTo>
                    <a:pt x="552335" y="0"/>
                  </a:moveTo>
                  <a:lnTo>
                    <a:pt x="542467" y="0"/>
                  </a:lnTo>
                  <a:lnTo>
                    <a:pt x="542467" y="9867"/>
                  </a:lnTo>
                  <a:lnTo>
                    <a:pt x="542467" y="19723"/>
                  </a:lnTo>
                  <a:lnTo>
                    <a:pt x="532599" y="19723"/>
                  </a:lnTo>
                  <a:lnTo>
                    <a:pt x="532599" y="29591"/>
                  </a:lnTo>
                  <a:lnTo>
                    <a:pt x="542467" y="29591"/>
                  </a:lnTo>
                  <a:lnTo>
                    <a:pt x="542467" y="19735"/>
                  </a:lnTo>
                  <a:lnTo>
                    <a:pt x="552335" y="19735"/>
                  </a:lnTo>
                  <a:lnTo>
                    <a:pt x="552335" y="9867"/>
                  </a:lnTo>
                  <a:lnTo>
                    <a:pt x="552335" y="0"/>
                  </a:lnTo>
                  <a:close/>
                </a:path>
                <a:path w="641350" h="29845">
                  <a:moveTo>
                    <a:pt x="581926" y="9867"/>
                  </a:moveTo>
                  <a:lnTo>
                    <a:pt x="572058" y="9867"/>
                  </a:lnTo>
                  <a:lnTo>
                    <a:pt x="562190" y="9867"/>
                  </a:lnTo>
                  <a:lnTo>
                    <a:pt x="562190" y="19735"/>
                  </a:lnTo>
                  <a:lnTo>
                    <a:pt x="572058" y="19735"/>
                  </a:lnTo>
                  <a:lnTo>
                    <a:pt x="581926" y="19735"/>
                  </a:lnTo>
                  <a:lnTo>
                    <a:pt x="581926" y="9867"/>
                  </a:lnTo>
                  <a:close/>
                </a:path>
                <a:path w="641350" h="29845">
                  <a:moveTo>
                    <a:pt x="641096" y="0"/>
                  </a:moveTo>
                  <a:lnTo>
                    <a:pt x="631240" y="0"/>
                  </a:lnTo>
                  <a:lnTo>
                    <a:pt x="621372" y="0"/>
                  </a:lnTo>
                  <a:lnTo>
                    <a:pt x="621372" y="9867"/>
                  </a:lnTo>
                  <a:lnTo>
                    <a:pt x="621372" y="19735"/>
                  </a:lnTo>
                  <a:lnTo>
                    <a:pt x="631240" y="19735"/>
                  </a:lnTo>
                  <a:lnTo>
                    <a:pt x="631240" y="9867"/>
                  </a:lnTo>
                  <a:lnTo>
                    <a:pt x="641096" y="9867"/>
                  </a:lnTo>
                  <a:lnTo>
                    <a:pt x="64109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7299884" y="4708232"/>
              <a:ext cx="641350" cy="29845"/>
            </a:xfrm>
            <a:custGeom>
              <a:avLst/>
              <a:gdLst/>
              <a:ahLst/>
              <a:cxnLst/>
              <a:rect l="l" t="t" r="r" b="b"/>
              <a:pathLst>
                <a:path w="641350" h="29845">
                  <a:moveTo>
                    <a:pt x="29591" y="9867"/>
                  </a:moveTo>
                  <a:lnTo>
                    <a:pt x="19735" y="9867"/>
                  </a:lnTo>
                  <a:lnTo>
                    <a:pt x="9867" y="9867"/>
                  </a:lnTo>
                  <a:lnTo>
                    <a:pt x="0" y="9867"/>
                  </a:lnTo>
                  <a:lnTo>
                    <a:pt x="0" y="19735"/>
                  </a:lnTo>
                  <a:lnTo>
                    <a:pt x="9867" y="19735"/>
                  </a:lnTo>
                  <a:lnTo>
                    <a:pt x="9867" y="29591"/>
                  </a:lnTo>
                  <a:lnTo>
                    <a:pt x="19735" y="29591"/>
                  </a:lnTo>
                  <a:lnTo>
                    <a:pt x="19735" y="19735"/>
                  </a:lnTo>
                  <a:lnTo>
                    <a:pt x="29591" y="19735"/>
                  </a:lnTo>
                  <a:lnTo>
                    <a:pt x="29591" y="9867"/>
                  </a:lnTo>
                  <a:close/>
                </a:path>
                <a:path w="641350" h="29845">
                  <a:moveTo>
                    <a:pt x="108496" y="19723"/>
                  </a:moveTo>
                  <a:lnTo>
                    <a:pt x="98628" y="19723"/>
                  </a:lnTo>
                  <a:lnTo>
                    <a:pt x="98628" y="9867"/>
                  </a:lnTo>
                  <a:lnTo>
                    <a:pt x="88773" y="9867"/>
                  </a:lnTo>
                  <a:lnTo>
                    <a:pt x="78905" y="9867"/>
                  </a:lnTo>
                  <a:lnTo>
                    <a:pt x="78905" y="19723"/>
                  </a:lnTo>
                  <a:lnTo>
                    <a:pt x="69049" y="19723"/>
                  </a:lnTo>
                  <a:lnTo>
                    <a:pt x="69049" y="9867"/>
                  </a:lnTo>
                  <a:lnTo>
                    <a:pt x="59182" y="9867"/>
                  </a:lnTo>
                  <a:lnTo>
                    <a:pt x="49314" y="9867"/>
                  </a:lnTo>
                  <a:lnTo>
                    <a:pt x="39446" y="9867"/>
                  </a:lnTo>
                  <a:lnTo>
                    <a:pt x="39446" y="19735"/>
                  </a:lnTo>
                  <a:lnTo>
                    <a:pt x="49314" y="19735"/>
                  </a:lnTo>
                  <a:lnTo>
                    <a:pt x="59182" y="19735"/>
                  </a:lnTo>
                  <a:lnTo>
                    <a:pt x="69037" y="19735"/>
                  </a:lnTo>
                  <a:lnTo>
                    <a:pt x="69037" y="29591"/>
                  </a:lnTo>
                  <a:lnTo>
                    <a:pt x="78905" y="29591"/>
                  </a:lnTo>
                  <a:lnTo>
                    <a:pt x="78905" y="19735"/>
                  </a:lnTo>
                  <a:lnTo>
                    <a:pt x="88760" y="19735"/>
                  </a:lnTo>
                  <a:lnTo>
                    <a:pt x="98628" y="19735"/>
                  </a:lnTo>
                  <a:lnTo>
                    <a:pt x="98628" y="29591"/>
                  </a:lnTo>
                  <a:lnTo>
                    <a:pt x="108496" y="29591"/>
                  </a:lnTo>
                  <a:lnTo>
                    <a:pt x="108496" y="19723"/>
                  </a:lnTo>
                  <a:close/>
                </a:path>
                <a:path w="641350" h="29845">
                  <a:moveTo>
                    <a:pt x="138087" y="9867"/>
                  </a:moveTo>
                  <a:lnTo>
                    <a:pt x="128219" y="9867"/>
                  </a:lnTo>
                  <a:lnTo>
                    <a:pt x="128219" y="19723"/>
                  </a:lnTo>
                  <a:lnTo>
                    <a:pt x="118351" y="19723"/>
                  </a:lnTo>
                  <a:lnTo>
                    <a:pt x="118351" y="29591"/>
                  </a:lnTo>
                  <a:lnTo>
                    <a:pt x="128219" y="29591"/>
                  </a:lnTo>
                  <a:lnTo>
                    <a:pt x="138087" y="29591"/>
                  </a:lnTo>
                  <a:lnTo>
                    <a:pt x="138087" y="19735"/>
                  </a:lnTo>
                  <a:lnTo>
                    <a:pt x="138087" y="9867"/>
                  </a:lnTo>
                  <a:close/>
                </a:path>
                <a:path w="641350" h="29845">
                  <a:moveTo>
                    <a:pt x="157810" y="9867"/>
                  </a:moveTo>
                  <a:lnTo>
                    <a:pt x="147942" y="9867"/>
                  </a:lnTo>
                  <a:lnTo>
                    <a:pt x="147942" y="19723"/>
                  </a:lnTo>
                  <a:lnTo>
                    <a:pt x="147942" y="29591"/>
                  </a:lnTo>
                  <a:lnTo>
                    <a:pt x="157810" y="29591"/>
                  </a:lnTo>
                  <a:lnTo>
                    <a:pt x="157810" y="19735"/>
                  </a:lnTo>
                  <a:lnTo>
                    <a:pt x="157810" y="9867"/>
                  </a:lnTo>
                  <a:close/>
                </a:path>
                <a:path w="641350" h="29845">
                  <a:moveTo>
                    <a:pt x="187401" y="9867"/>
                  </a:moveTo>
                  <a:lnTo>
                    <a:pt x="177533" y="9867"/>
                  </a:lnTo>
                  <a:lnTo>
                    <a:pt x="177533" y="19723"/>
                  </a:lnTo>
                  <a:lnTo>
                    <a:pt x="177533" y="29591"/>
                  </a:lnTo>
                  <a:lnTo>
                    <a:pt x="187401" y="29591"/>
                  </a:lnTo>
                  <a:lnTo>
                    <a:pt x="187401" y="19735"/>
                  </a:lnTo>
                  <a:lnTo>
                    <a:pt x="187401" y="9867"/>
                  </a:lnTo>
                  <a:close/>
                </a:path>
                <a:path w="641350" h="29845">
                  <a:moveTo>
                    <a:pt x="226847" y="9867"/>
                  </a:moveTo>
                  <a:lnTo>
                    <a:pt x="216992" y="9867"/>
                  </a:lnTo>
                  <a:lnTo>
                    <a:pt x="207124" y="9867"/>
                  </a:lnTo>
                  <a:lnTo>
                    <a:pt x="197256" y="9867"/>
                  </a:lnTo>
                  <a:lnTo>
                    <a:pt x="197256" y="19735"/>
                  </a:lnTo>
                  <a:lnTo>
                    <a:pt x="207124" y="19735"/>
                  </a:lnTo>
                  <a:lnTo>
                    <a:pt x="216979" y="19735"/>
                  </a:lnTo>
                  <a:lnTo>
                    <a:pt x="226847" y="19735"/>
                  </a:lnTo>
                  <a:lnTo>
                    <a:pt x="226847" y="9867"/>
                  </a:lnTo>
                  <a:close/>
                </a:path>
                <a:path w="641350" h="29845">
                  <a:moveTo>
                    <a:pt x="266306" y="9867"/>
                  </a:moveTo>
                  <a:lnTo>
                    <a:pt x="256438" y="9867"/>
                  </a:lnTo>
                  <a:lnTo>
                    <a:pt x="246570" y="9867"/>
                  </a:lnTo>
                  <a:lnTo>
                    <a:pt x="246570" y="19735"/>
                  </a:lnTo>
                  <a:lnTo>
                    <a:pt x="256438" y="19735"/>
                  </a:lnTo>
                  <a:lnTo>
                    <a:pt x="266306" y="19735"/>
                  </a:lnTo>
                  <a:lnTo>
                    <a:pt x="266306" y="9867"/>
                  </a:lnTo>
                  <a:close/>
                </a:path>
                <a:path w="641350" h="29845">
                  <a:moveTo>
                    <a:pt x="335343" y="9867"/>
                  </a:moveTo>
                  <a:lnTo>
                    <a:pt x="325488" y="9867"/>
                  </a:lnTo>
                  <a:lnTo>
                    <a:pt x="315620" y="9867"/>
                  </a:lnTo>
                  <a:lnTo>
                    <a:pt x="305752" y="9867"/>
                  </a:lnTo>
                  <a:lnTo>
                    <a:pt x="305752" y="19735"/>
                  </a:lnTo>
                  <a:lnTo>
                    <a:pt x="315620" y="19735"/>
                  </a:lnTo>
                  <a:lnTo>
                    <a:pt x="325475" y="19735"/>
                  </a:lnTo>
                  <a:lnTo>
                    <a:pt x="335343" y="19735"/>
                  </a:lnTo>
                  <a:lnTo>
                    <a:pt x="335343" y="9867"/>
                  </a:lnTo>
                  <a:close/>
                </a:path>
                <a:path w="641350" h="29845">
                  <a:moveTo>
                    <a:pt x="374802" y="9867"/>
                  </a:moveTo>
                  <a:lnTo>
                    <a:pt x="364934" y="9867"/>
                  </a:lnTo>
                  <a:lnTo>
                    <a:pt x="355066" y="9867"/>
                  </a:lnTo>
                  <a:lnTo>
                    <a:pt x="345198" y="9867"/>
                  </a:lnTo>
                  <a:lnTo>
                    <a:pt x="345198" y="19735"/>
                  </a:lnTo>
                  <a:lnTo>
                    <a:pt x="355066" y="19735"/>
                  </a:lnTo>
                  <a:lnTo>
                    <a:pt x="364934" y="19735"/>
                  </a:lnTo>
                  <a:lnTo>
                    <a:pt x="374802" y="19735"/>
                  </a:lnTo>
                  <a:lnTo>
                    <a:pt x="374802" y="9867"/>
                  </a:lnTo>
                  <a:close/>
                </a:path>
                <a:path w="641350" h="29845">
                  <a:moveTo>
                    <a:pt x="404393" y="9867"/>
                  </a:moveTo>
                  <a:lnTo>
                    <a:pt x="394525" y="9867"/>
                  </a:lnTo>
                  <a:lnTo>
                    <a:pt x="384657" y="9867"/>
                  </a:lnTo>
                  <a:lnTo>
                    <a:pt x="384657" y="19735"/>
                  </a:lnTo>
                  <a:lnTo>
                    <a:pt x="394525" y="19735"/>
                  </a:lnTo>
                  <a:lnTo>
                    <a:pt x="404393" y="19735"/>
                  </a:lnTo>
                  <a:lnTo>
                    <a:pt x="404393" y="9867"/>
                  </a:lnTo>
                  <a:close/>
                </a:path>
                <a:path w="641350" h="29845">
                  <a:moveTo>
                    <a:pt x="453707" y="9867"/>
                  </a:moveTo>
                  <a:lnTo>
                    <a:pt x="453707" y="9867"/>
                  </a:lnTo>
                  <a:lnTo>
                    <a:pt x="414248" y="9867"/>
                  </a:lnTo>
                  <a:lnTo>
                    <a:pt x="414248" y="19735"/>
                  </a:lnTo>
                  <a:lnTo>
                    <a:pt x="453707" y="19735"/>
                  </a:lnTo>
                  <a:lnTo>
                    <a:pt x="453707" y="9867"/>
                  </a:lnTo>
                  <a:close/>
                </a:path>
                <a:path w="641350" h="29845">
                  <a:moveTo>
                    <a:pt x="493153" y="9867"/>
                  </a:moveTo>
                  <a:lnTo>
                    <a:pt x="483285" y="9867"/>
                  </a:lnTo>
                  <a:lnTo>
                    <a:pt x="473417" y="9867"/>
                  </a:lnTo>
                  <a:lnTo>
                    <a:pt x="473417" y="19735"/>
                  </a:lnTo>
                  <a:lnTo>
                    <a:pt x="483285" y="19735"/>
                  </a:lnTo>
                  <a:lnTo>
                    <a:pt x="493153" y="19735"/>
                  </a:lnTo>
                  <a:lnTo>
                    <a:pt x="493153" y="9867"/>
                  </a:lnTo>
                  <a:close/>
                </a:path>
                <a:path w="641350" h="29845">
                  <a:moveTo>
                    <a:pt x="562190" y="0"/>
                  </a:moveTo>
                  <a:lnTo>
                    <a:pt x="552335" y="0"/>
                  </a:lnTo>
                  <a:lnTo>
                    <a:pt x="542467" y="0"/>
                  </a:lnTo>
                  <a:lnTo>
                    <a:pt x="532599" y="0"/>
                  </a:lnTo>
                  <a:lnTo>
                    <a:pt x="532599" y="9867"/>
                  </a:lnTo>
                  <a:lnTo>
                    <a:pt x="522744" y="9867"/>
                  </a:lnTo>
                  <a:lnTo>
                    <a:pt x="512876" y="9867"/>
                  </a:lnTo>
                  <a:lnTo>
                    <a:pt x="503008" y="9867"/>
                  </a:lnTo>
                  <a:lnTo>
                    <a:pt x="503008" y="19735"/>
                  </a:lnTo>
                  <a:lnTo>
                    <a:pt x="542467" y="19735"/>
                  </a:lnTo>
                  <a:lnTo>
                    <a:pt x="542467" y="9867"/>
                  </a:lnTo>
                  <a:lnTo>
                    <a:pt x="552323" y="9867"/>
                  </a:lnTo>
                  <a:lnTo>
                    <a:pt x="552323" y="19735"/>
                  </a:lnTo>
                  <a:lnTo>
                    <a:pt x="562190" y="19735"/>
                  </a:lnTo>
                  <a:lnTo>
                    <a:pt x="562190" y="9867"/>
                  </a:lnTo>
                  <a:lnTo>
                    <a:pt x="562190" y="0"/>
                  </a:lnTo>
                  <a:close/>
                </a:path>
                <a:path w="641350" h="29845">
                  <a:moveTo>
                    <a:pt x="641096" y="9867"/>
                  </a:moveTo>
                  <a:lnTo>
                    <a:pt x="631240" y="9867"/>
                  </a:lnTo>
                  <a:lnTo>
                    <a:pt x="631240" y="0"/>
                  </a:lnTo>
                  <a:lnTo>
                    <a:pt x="621372" y="0"/>
                  </a:lnTo>
                  <a:lnTo>
                    <a:pt x="581914" y="0"/>
                  </a:lnTo>
                  <a:lnTo>
                    <a:pt x="581914" y="9867"/>
                  </a:lnTo>
                  <a:lnTo>
                    <a:pt x="572058" y="9867"/>
                  </a:lnTo>
                  <a:lnTo>
                    <a:pt x="572058" y="19735"/>
                  </a:lnTo>
                  <a:lnTo>
                    <a:pt x="581914" y="19735"/>
                  </a:lnTo>
                  <a:lnTo>
                    <a:pt x="591781" y="19735"/>
                  </a:lnTo>
                  <a:lnTo>
                    <a:pt x="601649" y="19735"/>
                  </a:lnTo>
                  <a:lnTo>
                    <a:pt x="601649" y="9867"/>
                  </a:lnTo>
                  <a:lnTo>
                    <a:pt x="611505" y="9867"/>
                  </a:lnTo>
                  <a:lnTo>
                    <a:pt x="621372" y="9867"/>
                  </a:lnTo>
                  <a:lnTo>
                    <a:pt x="631228" y="9867"/>
                  </a:lnTo>
                  <a:lnTo>
                    <a:pt x="631228" y="19735"/>
                  </a:lnTo>
                  <a:lnTo>
                    <a:pt x="641096" y="19735"/>
                  </a:lnTo>
                  <a:lnTo>
                    <a:pt x="641096" y="986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7556322" y="4732889"/>
              <a:ext cx="138430" cy="0"/>
            </a:xfrm>
            <a:custGeom>
              <a:avLst/>
              <a:gdLst/>
              <a:ahLst/>
              <a:cxnLst/>
              <a:rect l="l" t="t" r="r" b="b"/>
              <a:pathLst>
                <a:path w="138429">
                  <a:moveTo>
                    <a:pt x="0" y="0"/>
                  </a:moveTo>
                  <a:lnTo>
                    <a:pt x="138087" y="0"/>
                  </a:lnTo>
                </a:path>
              </a:pathLst>
            </a:custGeom>
            <a:ln w="9867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7299884" y="4727955"/>
              <a:ext cx="641350" cy="29845"/>
            </a:xfrm>
            <a:custGeom>
              <a:avLst/>
              <a:gdLst/>
              <a:ahLst/>
              <a:cxnLst/>
              <a:rect l="l" t="t" r="r" b="b"/>
              <a:pathLst>
                <a:path w="641350" h="29845">
                  <a:moveTo>
                    <a:pt x="88773" y="9867"/>
                  </a:moveTo>
                  <a:lnTo>
                    <a:pt x="88773" y="9867"/>
                  </a:lnTo>
                  <a:lnTo>
                    <a:pt x="49314" y="9867"/>
                  </a:lnTo>
                  <a:lnTo>
                    <a:pt x="49314" y="19735"/>
                  </a:lnTo>
                  <a:lnTo>
                    <a:pt x="39458" y="19735"/>
                  </a:lnTo>
                  <a:lnTo>
                    <a:pt x="39458" y="9867"/>
                  </a:lnTo>
                  <a:lnTo>
                    <a:pt x="29591" y="9867"/>
                  </a:lnTo>
                  <a:lnTo>
                    <a:pt x="19723" y="9867"/>
                  </a:lnTo>
                  <a:lnTo>
                    <a:pt x="19723" y="19735"/>
                  </a:lnTo>
                  <a:lnTo>
                    <a:pt x="9867" y="19735"/>
                  </a:lnTo>
                  <a:lnTo>
                    <a:pt x="9867" y="9867"/>
                  </a:lnTo>
                  <a:lnTo>
                    <a:pt x="0" y="9867"/>
                  </a:lnTo>
                  <a:lnTo>
                    <a:pt x="0" y="19735"/>
                  </a:lnTo>
                  <a:lnTo>
                    <a:pt x="0" y="29603"/>
                  </a:lnTo>
                  <a:lnTo>
                    <a:pt x="59182" y="29603"/>
                  </a:lnTo>
                  <a:lnTo>
                    <a:pt x="59182" y="19735"/>
                  </a:lnTo>
                  <a:lnTo>
                    <a:pt x="69037" y="19735"/>
                  </a:lnTo>
                  <a:lnTo>
                    <a:pt x="69037" y="29603"/>
                  </a:lnTo>
                  <a:lnTo>
                    <a:pt x="78905" y="29603"/>
                  </a:lnTo>
                  <a:lnTo>
                    <a:pt x="88773" y="29603"/>
                  </a:lnTo>
                  <a:lnTo>
                    <a:pt x="88773" y="19735"/>
                  </a:lnTo>
                  <a:lnTo>
                    <a:pt x="88773" y="9867"/>
                  </a:lnTo>
                  <a:close/>
                </a:path>
                <a:path w="641350" h="29845">
                  <a:moveTo>
                    <a:pt x="138087" y="9867"/>
                  </a:moveTo>
                  <a:lnTo>
                    <a:pt x="128219" y="9867"/>
                  </a:lnTo>
                  <a:lnTo>
                    <a:pt x="128219" y="19735"/>
                  </a:lnTo>
                  <a:lnTo>
                    <a:pt x="118364" y="19735"/>
                  </a:lnTo>
                  <a:lnTo>
                    <a:pt x="118364" y="9867"/>
                  </a:lnTo>
                  <a:lnTo>
                    <a:pt x="108496" y="9867"/>
                  </a:lnTo>
                  <a:lnTo>
                    <a:pt x="98628" y="9867"/>
                  </a:lnTo>
                  <a:lnTo>
                    <a:pt x="98628" y="19735"/>
                  </a:lnTo>
                  <a:lnTo>
                    <a:pt x="108496" y="19735"/>
                  </a:lnTo>
                  <a:lnTo>
                    <a:pt x="108496" y="29603"/>
                  </a:lnTo>
                  <a:lnTo>
                    <a:pt x="118351" y="29603"/>
                  </a:lnTo>
                  <a:lnTo>
                    <a:pt x="128219" y="29603"/>
                  </a:lnTo>
                  <a:lnTo>
                    <a:pt x="138087" y="29603"/>
                  </a:lnTo>
                  <a:lnTo>
                    <a:pt x="138087" y="19735"/>
                  </a:lnTo>
                  <a:lnTo>
                    <a:pt x="138087" y="9867"/>
                  </a:lnTo>
                  <a:close/>
                </a:path>
                <a:path w="641350" h="29845">
                  <a:moveTo>
                    <a:pt x="157810" y="19735"/>
                  </a:moveTo>
                  <a:lnTo>
                    <a:pt x="147942" y="19735"/>
                  </a:lnTo>
                  <a:lnTo>
                    <a:pt x="147942" y="29603"/>
                  </a:lnTo>
                  <a:lnTo>
                    <a:pt x="157810" y="29603"/>
                  </a:lnTo>
                  <a:lnTo>
                    <a:pt x="157810" y="19735"/>
                  </a:lnTo>
                  <a:close/>
                </a:path>
                <a:path w="641350" h="29845">
                  <a:moveTo>
                    <a:pt x="167678" y="9867"/>
                  </a:moveTo>
                  <a:lnTo>
                    <a:pt x="157810" y="9867"/>
                  </a:lnTo>
                  <a:lnTo>
                    <a:pt x="157810" y="19735"/>
                  </a:lnTo>
                  <a:lnTo>
                    <a:pt x="167678" y="19735"/>
                  </a:lnTo>
                  <a:lnTo>
                    <a:pt x="167678" y="9867"/>
                  </a:lnTo>
                  <a:close/>
                </a:path>
                <a:path w="641350" h="29845">
                  <a:moveTo>
                    <a:pt x="286029" y="19735"/>
                  </a:moveTo>
                  <a:lnTo>
                    <a:pt x="276174" y="19735"/>
                  </a:lnTo>
                  <a:lnTo>
                    <a:pt x="276174" y="9867"/>
                  </a:lnTo>
                  <a:lnTo>
                    <a:pt x="266306" y="9867"/>
                  </a:lnTo>
                  <a:lnTo>
                    <a:pt x="216979" y="9867"/>
                  </a:lnTo>
                  <a:lnTo>
                    <a:pt x="216979" y="19735"/>
                  </a:lnTo>
                  <a:lnTo>
                    <a:pt x="207124" y="19735"/>
                  </a:lnTo>
                  <a:lnTo>
                    <a:pt x="197269" y="19735"/>
                  </a:lnTo>
                  <a:lnTo>
                    <a:pt x="187401" y="19735"/>
                  </a:lnTo>
                  <a:lnTo>
                    <a:pt x="187401" y="9867"/>
                  </a:lnTo>
                  <a:lnTo>
                    <a:pt x="177533" y="9867"/>
                  </a:lnTo>
                  <a:lnTo>
                    <a:pt x="177533" y="19735"/>
                  </a:lnTo>
                  <a:lnTo>
                    <a:pt x="177533" y="29603"/>
                  </a:lnTo>
                  <a:lnTo>
                    <a:pt x="246583" y="29603"/>
                  </a:lnTo>
                  <a:lnTo>
                    <a:pt x="246583" y="19735"/>
                  </a:lnTo>
                  <a:lnTo>
                    <a:pt x="256438" y="19735"/>
                  </a:lnTo>
                  <a:lnTo>
                    <a:pt x="256438" y="29603"/>
                  </a:lnTo>
                  <a:lnTo>
                    <a:pt x="266306" y="29603"/>
                  </a:lnTo>
                  <a:lnTo>
                    <a:pt x="266306" y="19735"/>
                  </a:lnTo>
                  <a:lnTo>
                    <a:pt x="276161" y="19735"/>
                  </a:lnTo>
                  <a:lnTo>
                    <a:pt x="276161" y="29603"/>
                  </a:lnTo>
                  <a:lnTo>
                    <a:pt x="286029" y="29603"/>
                  </a:lnTo>
                  <a:lnTo>
                    <a:pt x="286029" y="19735"/>
                  </a:lnTo>
                  <a:close/>
                </a:path>
                <a:path w="641350" h="29845">
                  <a:moveTo>
                    <a:pt x="325488" y="19735"/>
                  </a:moveTo>
                  <a:lnTo>
                    <a:pt x="315620" y="19735"/>
                  </a:lnTo>
                  <a:lnTo>
                    <a:pt x="315620" y="9867"/>
                  </a:lnTo>
                  <a:lnTo>
                    <a:pt x="305752" y="9867"/>
                  </a:lnTo>
                  <a:lnTo>
                    <a:pt x="295884" y="9867"/>
                  </a:lnTo>
                  <a:lnTo>
                    <a:pt x="295884" y="19735"/>
                  </a:lnTo>
                  <a:lnTo>
                    <a:pt x="305752" y="19735"/>
                  </a:lnTo>
                  <a:lnTo>
                    <a:pt x="305752" y="29603"/>
                  </a:lnTo>
                  <a:lnTo>
                    <a:pt x="315620" y="29603"/>
                  </a:lnTo>
                  <a:lnTo>
                    <a:pt x="325488" y="29603"/>
                  </a:lnTo>
                  <a:lnTo>
                    <a:pt x="325488" y="19735"/>
                  </a:lnTo>
                  <a:close/>
                </a:path>
                <a:path w="641350" h="29845">
                  <a:moveTo>
                    <a:pt x="364934" y="9867"/>
                  </a:moveTo>
                  <a:lnTo>
                    <a:pt x="355066" y="9867"/>
                  </a:lnTo>
                  <a:lnTo>
                    <a:pt x="345198" y="9867"/>
                  </a:lnTo>
                  <a:lnTo>
                    <a:pt x="345198" y="19735"/>
                  </a:lnTo>
                  <a:lnTo>
                    <a:pt x="335343" y="19735"/>
                  </a:lnTo>
                  <a:lnTo>
                    <a:pt x="335343" y="29603"/>
                  </a:lnTo>
                  <a:lnTo>
                    <a:pt x="345211" y="29603"/>
                  </a:lnTo>
                  <a:lnTo>
                    <a:pt x="345211" y="19735"/>
                  </a:lnTo>
                  <a:lnTo>
                    <a:pt x="355066" y="19735"/>
                  </a:lnTo>
                  <a:lnTo>
                    <a:pt x="364934" y="19735"/>
                  </a:lnTo>
                  <a:lnTo>
                    <a:pt x="364934" y="9867"/>
                  </a:lnTo>
                  <a:close/>
                </a:path>
                <a:path w="641350" h="29845">
                  <a:moveTo>
                    <a:pt x="384657" y="9867"/>
                  </a:moveTo>
                  <a:lnTo>
                    <a:pt x="374789" y="9867"/>
                  </a:lnTo>
                  <a:lnTo>
                    <a:pt x="374789" y="19735"/>
                  </a:lnTo>
                  <a:lnTo>
                    <a:pt x="384657" y="19735"/>
                  </a:lnTo>
                  <a:lnTo>
                    <a:pt x="384657" y="9867"/>
                  </a:lnTo>
                  <a:close/>
                </a:path>
                <a:path w="641350" h="29845">
                  <a:moveTo>
                    <a:pt x="414248" y="9867"/>
                  </a:moveTo>
                  <a:lnTo>
                    <a:pt x="404393" y="9867"/>
                  </a:lnTo>
                  <a:lnTo>
                    <a:pt x="394525" y="9867"/>
                  </a:lnTo>
                  <a:lnTo>
                    <a:pt x="394525" y="19735"/>
                  </a:lnTo>
                  <a:lnTo>
                    <a:pt x="404380" y="19735"/>
                  </a:lnTo>
                  <a:lnTo>
                    <a:pt x="414248" y="19735"/>
                  </a:lnTo>
                  <a:lnTo>
                    <a:pt x="414248" y="9867"/>
                  </a:lnTo>
                  <a:close/>
                </a:path>
                <a:path w="641350" h="29845">
                  <a:moveTo>
                    <a:pt x="443839" y="9867"/>
                  </a:moveTo>
                  <a:lnTo>
                    <a:pt x="433971" y="9867"/>
                  </a:lnTo>
                  <a:lnTo>
                    <a:pt x="433971" y="0"/>
                  </a:lnTo>
                  <a:lnTo>
                    <a:pt x="424103" y="0"/>
                  </a:lnTo>
                  <a:lnTo>
                    <a:pt x="424103" y="9867"/>
                  </a:lnTo>
                  <a:lnTo>
                    <a:pt x="424103" y="19735"/>
                  </a:lnTo>
                  <a:lnTo>
                    <a:pt x="433971" y="19735"/>
                  </a:lnTo>
                  <a:lnTo>
                    <a:pt x="443839" y="19735"/>
                  </a:lnTo>
                  <a:lnTo>
                    <a:pt x="443839" y="9867"/>
                  </a:lnTo>
                  <a:close/>
                </a:path>
                <a:path w="641350" h="29845">
                  <a:moveTo>
                    <a:pt x="463562" y="0"/>
                  </a:moveTo>
                  <a:lnTo>
                    <a:pt x="453694" y="0"/>
                  </a:lnTo>
                  <a:lnTo>
                    <a:pt x="453694" y="9867"/>
                  </a:lnTo>
                  <a:lnTo>
                    <a:pt x="463562" y="9867"/>
                  </a:lnTo>
                  <a:lnTo>
                    <a:pt x="463562" y="0"/>
                  </a:lnTo>
                  <a:close/>
                </a:path>
                <a:path w="641350" h="29845">
                  <a:moveTo>
                    <a:pt x="483285" y="9867"/>
                  </a:moveTo>
                  <a:lnTo>
                    <a:pt x="473417" y="9867"/>
                  </a:lnTo>
                  <a:lnTo>
                    <a:pt x="473417" y="19735"/>
                  </a:lnTo>
                  <a:lnTo>
                    <a:pt x="483285" y="19735"/>
                  </a:lnTo>
                  <a:lnTo>
                    <a:pt x="483285" y="9867"/>
                  </a:lnTo>
                  <a:close/>
                </a:path>
                <a:path w="641350" h="29845">
                  <a:moveTo>
                    <a:pt x="493153" y="0"/>
                  </a:moveTo>
                  <a:lnTo>
                    <a:pt x="483285" y="0"/>
                  </a:lnTo>
                  <a:lnTo>
                    <a:pt x="483285" y="9867"/>
                  </a:lnTo>
                  <a:lnTo>
                    <a:pt x="493153" y="9867"/>
                  </a:lnTo>
                  <a:lnTo>
                    <a:pt x="493153" y="0"/>
                  </a:lnTo>
                  <a:close/>
                </a:path>
                <a:path w="641350" h="29845">
                  <a:moveTo>
                    <a:pt x="532612" y="9867"/>
                  </a:moveTo>
                  <a:lnTo>
                    <a:pt x="522744" y="9867"/>
                  </a:lnTo>
                  <a:lnTo>
                    <a:pt x="522744" y="0"/>
                  </a:lnTo>
                  <a:lnTo>
                    <a:pt x="512876" y="0"/>
                  </a:lnTo>
                  <a:lnTo>
                    <a:pt x="503008" y="0"/>
                  </a:lnTo>
                  <a:lnTo>
                    <a:pt x="503008" y="9867"/>
                  </a:lnTo>
                  <a:lnTo>
                    <a:pt x="493153" y="9867"/>
                  </a:lnTo>
                  <a:lnTo>
                    <a:pt x="493153" y="19735"/>
                  </a:lnTo>
                  <a:lnTo>
                    <a:pt x="503008" y="19735"/>
                  </a:lnTo>
                  <a:lnTo>
                    <a:pt x="512876" y="19735"/>
                  </a:lnTo>
                  <a:lnTo>
                    <a:pt x="522744" y="19735"/>
                  </a:lnTo>
                  <a:lnTo>
                    <a:pt x="532612" y="19735"/>
                  </a:lnTo>
                  <a:lnTo>
                    <a:pt x="532612" y="9867"/>
                  </a:lnTo>
                  <a:close/>
                </a:path>
                <a:path w="641350" h="29845">
                  <a:moveTo>
                    <a:pt x="572058" y="9867"/>
                  </a:moveTo>
                  <a:lnTo>
                    <a:pt x="562190" y="9867"/>
                  </a:lnTo>
                  <a:lnTo>
                    <a:pt x="552335" y="9867"/>
                  </a:lnTo>
                  <a:lnTo>
                    <a:pt x="552335" y="0"/>
                  </a:lnTo>
                  <a:lnTo>
                    <a:pt x="542467" y="0"/>
                  </a:lnTo>
                  <a:lnTo>
                    <a:pt x="542467" y="9867"/>
                  </a:lnTo>
                  <a:lnTo>
                    <a:pt x="542467" y="19735"/>
                  </a:lnTo>
                  <a:lnTo>
                    <a:pt x="552323" y="19735"/>
                  </a:lnTo>
                  <a:lnTo>
                    <a:pt x="562190" y="19735"/>
                  </a:lnTo>
                  <a:lnTo>
                    <a:pt x="572058" y="19735"/>
                  </a:lnTo>
                  <a:lnTo>
                    <a:pt x="572058" y="9867"/>
                  </a:lnTo>
                  <a:close/>
                </a:path>
                <a:path w="641350" h="29845">
                  <a:moveTo>
                    <a:pt x="581926" y="0"/>
                  </a:moveTo>
                  <a:lnTo>
                    <a:pt x="572058" y="0"/>
                  </a:lnTo>
                  <a:lnTo>
                    <a:pt x="572058" y="9867"/>
                  </a:lnTo>
                  <a:lnTo>
                    <a:pt x="581926" y="9867"/>
                  </a:lnTo>
                  <a:lnTo>
                    <a:pt x="581926" y="0"/>
                  </a:lnTo>
                  <a:close/>
                </a:path>
                <a:path w="641350" h="29845">
                  <a:moveTo>
                    <a:pt x="641096" y="9867"/>
                  </a:moveTo>
                  <a:lnTo>
                    <a:pt x="641096" y="9867"/>
                  </a:lnTo>
                  <a:lnTo>
                    <a:pt x="591781" y="9867"/>
                  </a:lnTo>
                  <a:lnTo>
                    <a:pt x="591781" y="19735"/>
                  </a:lnTo>
                  <a:lnTo>
                    <a:pt x="641096" y="19735"/>
                  </a:lnTo>
                  <a:lnTo>
                    <a:pt x="641096" y="986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7309752" y="4747691"/>
              <a:ext cx="631825" cy="29845"/>
            </a:xfrm>
            <a:custGeom>
              <a:avLst/>
              <a:gdLst/>
              <a:ahLst/>
              <a:cxnLst/>
              <a:rect l="l" t="t" r="r" b="b"/>
              <a:pathLst>
                <a:path w="631825" h="29845">
                  <a:moveTo>
                    <a:pt x="29591" y="9855"/>
                  </a:moveTo>
                  <a:lnTo>
                    <a:pt x="19723" y="9855"/>
                  </a:lnTo>
                  <a:lnTo>
                    <a:pt x="9867" y="9855"/>
                  </a:lnTo>
                  <a:lnTo>
                    <a:pt x="0" y="9855"/>
                  </a:lnTo>
                  <a:lnTo>
                    <a:pt x="0" y="19723"/>
                  </a:lnTo>
                  <a:lnTo>
                    <a:pt x="0" y="29591"/>
                  </a:lnTo>
                  <a:lnTo>
                    <a:pt x="9855" y="29591"/>
                  </a:lnTo>
                  <a:lnTo>
                    <a:pt x="19723" y="29591"/>
                  </a:lnTo>
                  <a:lnTo>
                    <a:pt x="19723" y="19723"/>
                  </a:lnTo>
                  <a:lnTo>
                    <a:pt x="29591" y="19723"/>
                  </a:lnTo>
                  <a:lnTo>
                    <a:pt x="29591" y="9855"/>
                  </a:lnTo>
                  <a:close/>
                </a:path>
                <a:path w="631825" h="29845">
                  <a:moveTo>
                    <a:pt x="98628" y="9855"/>
                  </a:moveTo>
                  <a:lnTo>
                    <a:pt x="98628" y="9855"/>
                  </a:lnTo>
                  <a:lnTo>
                    <a:pt x="39446" y="9855"/>
                  </a:lnTo>
                  <a:lnTo>
                    <a:pt x="39446" y="19723"/>
                  </a:lnTo>
                  <a:lnTo>
                    <a:pt x="39446" y="29591"/>
                  </a:lnTo>
                  <a:lnTo>
                    <a:pt x="49314" y="29591"/>
                  </a:lnTo>
                  <a:lnTo>
                    <a:pt x="49314" y="19723"/>
                  </a:lnTo>
                  <a:lnTo>
                    <a:pt x="59169" y="19723"/>
                  </a:lnTo>
                  <a:lnTo>
                    <a:pt x="59169" y="29591"/>
                  </a:lnTo>
                  <a:lnTo>
                    <a:pt x="69037" y="29591"/>
                  </a:lnTo>
                  <a:lnTo>
                    <a:pt x="78905" y="29591"/>
                  </a:lnTo>
                  <a:lnTo>
                    <a:pt x="78905" y="19723"/>
                  </a:lnTo>
                  <a:lnTo>
                    <a:pt x="88760" y="19723"/>
                  </a:lnTo>
                  <a:lnTo>
                    <a:pt x="98628" y="19723"/>
                  </a:lnTo>
                  <a:lnTo>
                    <a:pt x="98628" y="9855"/>
                  </a:lnTo>
                  <a:close/>
                </a:path>
                <a:path w="631825" h="29845">
                  <a:moveTo>
                    <a:pt x="118351" y="9855"/>
                  </a:moveTo>
                  <a:lnTo>
                    <a:pt x="108483" y="9855"/>
                  </a:lnTo>
                  <a:lnTo>
                    <a:pt x="108483" y="19723"/>
                  </a:lnTo>
                  <a:lnTo>
                    <a:pt x="108483" y="29591"/>
                  </a:lnTo>
                  <a:lnTo>
                    <a:pt x="118351" y="29591"/>
                  </a:lnTo>
                  <a:lnTo>
                    <a:pt x="118351" y="19723"/>
                  </a:lnTo>
                  <a:lnTo>
                    <a:pt x="118351" y="9855"/>
                  </a:lnTo>
                  <a:close/>
                </a:path>
                <a:path w="631825" h="29845">
                  <a:moveTo>
                    <a:pt x="167665" y="9855"/>
                  </a:moveTo>
                  <a:lnTo>
                    <a:pt x="157797" y="9855"/>
                  </a:lnTo>
                  <a:lnTo>
                    <a:pt x="157797" y="19723"/>
                  </a:lnTo>
                  <a:lnTo>
                    <a:pt x="147942" y="19723"/>
                  </a:lnTo>
                  <a:lnTo>
                    <a:pt x="138074" y="19723"/>
                  </a:lnTo>
                  <a:lnTo>
                    <a:pt x="138074" y="29591"/>
                  </a:lnTo>
                  <a:lnTo>
                    <a:pt x="147942" y="29591"/>
                  </a:lnTo>
                  <a:lnTo>
                    <a:pt x="157797" y="29591"/>
                  </a:lnTo>
                  <a:lnTo>
                    <a:pt x="167665" y="29591"/>
                  </a:lnTo>
                  <a:lnTo>
                    <a:pt x="167665" y="19723"/>
                  </a:lnTo>
                  <a:lnTo>
                    <a:pt x="167665" y="9855"/>
                  </a:lnTo>
                  <a:close/>
                </a:path>
                <a:path w="631825" h="29845">
                  <a:moveTo>
                    <a:pt x="197256" y="9855"/>
                  </a:moveTo>
                  <a:lnTo>
                    <a:pt x="187401" y="9855"/>
                  </a:lnTo>
                  <a:lnTo>
                    <a:pt x="177533" y="9855"/>
                  </a:lnTo>
                  <a:lnTo>
                    <a:pt x="177533" y="19723"/>
                  </a:lnTo>
                  <a:lnTo>
                    <a:pt x="177533" y="29591"/>
                  </a:lnTo>
                  <a:lnTo>
                    <a:pt x="187401" y="29591"/>
                  </a:lnTo>
                  <a:lnTo>
                    <a:pt x="187401" y="19723"/>
                  </a:lnTo>
                  <a:lnTo>
                    <a:pt x="197256" y="19723"/>
                  </a:lnTo>
                  <a:lnTo>
                    <a:pt x="197256" y="9855"/>
                  </a:lnTo>
                  <a:close/>
                </a:path>
                <a:path w="631825" h="29845">
                  <a:moveTo>
                    <a:pt x="207124" y="19723"/>
                  </a:moveTo>
                  <a:lnTo>
                    <a:pt x="197256" y="19723"/>
                  </a:lnTo>
                  <a:lnTo>
                    <a:pt x="197256" y="29591"/>
                  </a:lnTo>
                  <a:lnTo>
                    <a:pt x="207124" y="29591"/>
                  </a:lnTo>
                  <a:lnTo>
                    <a:pt x="207124" y="19723"/>
                  </a:lnTo>
                  <a:close/>
                </a:path>
                <a:path w="631825" h="29845">
                  <a:moveTo>
                    <a:pt x="236715" y="19723"/>
                  </a:moveTo>
                  <a:lnTo>
                    <a:pt x="226847" y="19723"/>
                  </a:lnTo>
                  <a:lnTo>
                    <a:pt x="216979" y="19723"/>
                  </a:lnTo>
                  <a:lnTo>
                    <a:pt x="216979" y="29591"/>
                  </a:lnTo>
                  <a:lnTo>
                    <a:pt x="226847" y="29591"/>
                  </a:lnTo>
                  <a:lnTo>
                    <a:pt x="236715" y="29591"/>
                  </a:lnTo>
                  <a:lnTo>
                    <a:pt x="236715" y="19723"/>
                  </a:lnTo>
                  <a:close/>
                </a:path>
                <a:path w="631825" h="29845">
                  <a:moveTo>
                    <a:pt x="286029" y="9855"/>
                  </a:moveTo>
                  <a:lnTo>
                    <a:pt x="286029" y="9855"/>
                  </a:lnTo>
                  <a:lnTo>
                    <a:pt x="246570" y="9855"/>
                  </a:lnTo>
                  <a:lnTo>
                    <a:pt x="246570" y="19723"/>
                  </a:lnTo>
                  <a:lnTo>
                    <a:pt x="256438" y="19723"/>
                  </a:lnTo>
                  <a:lnTo>
                    <a:pt x="256438" y="29591"/>
                  </a:lnTo>
                  <a:lnTo>
                    <a:pt x="266306" y="29591"/>
                  </a:lnTo>
                  <a:lnTo>
                    <a:pt x="266306" y="19723"/>
                  </a:lnTo>
                  <a:lnTo>
                    <a:pt x="276161" y="19723"/>
                  </a:lnTo>
                  <a:lnTo>
                    <a:pt x="286029" y="19723"/>
                  </a:lnTo>
                  <a:lnTo>
                    <a:pt x="286029" y="9855"/>
                  </a:lnTo>
                  <a:close/>
                </a:path>
                <a:path w="631825" h="29845">
                  <a:moveTo>
                    <a:pt x="355066" y="9855"/>
                  </a:moveTo>
                  <a:lnTo>
                    <a:pt x="345198" y="9855"/>
                  </a:lnTo>
                  <a:lnTo>
                    <a:pt x="345198" y="0"/>
                  </a:lnTo>
                  <a:lnTo>
                    <a:pt x="335343" y="0"/>
                  </a:lnTo>
                  <a:lnTo>
                    <a:pt x="325475" y="0"/>
                  </a:lnTo>
                  <a:lnTo>
                    <a:pt x="325475" y="9855"/>
                  </a:lnTo>
                  <a:lnTo>
                    <a:pt x="315620" y="9855"/>
                  </a:lnTo>
                  <a:lnTo>
                    <a:pt x="305752" y="9855"/>
                  </a:lnTo>
                  <a:lnTo>
                    <a:pt x="305752" y="19723"/>
                  </a:lnTo>
                  <a:lnTo>
                    <a:pt x="305752" y="29591"/>
                  </a:lnTo>
                  <a:lnTo>
                    <a:pt x="315620" y="29591"/>
                  </a:lnTo>
                  <a:lnTo>
                    <a:pt x="315620" y="19723"/>
                  </a:lnTo>
                  <a:lnTo>
                    <a:pt x="325475" y="19723"/>
                  </a:lnTo>
                  <a:lnTo>
                    <a:pt x="325475" y="9867"/>
                  </a:lnTo>
                  <a:lnTo>
                    <a:pt x="335330" y="9867"/>
                  </a:lnTo>
                  <a:lnTo>
                    <a:pt x="335330" y="19723"/>
                  </a:lnTo>
                  <a:lnTo>
                    <a:pt x="345198" y="19723"/>
                  </a:lnTo>
                  <a:lnTo>
                    <a:pt x="355066" y="19723"/>
                  </a:lnTo>
                  <a:lnTo>
                    <a:pt x="355066" y="9855"/>
                  </a:lnTo>
                  <a:close/>
                </a:path>
                <a:path w="631825" h="29845">
                  <a:moveTo>
                    <a:pt x="443839" y="9855"/>
                  </a:moveTo>
                  <a:lnTo>
                    <a:pt x="433971" y="9855"/>
                  </a:lnTo>
                  <a:lnTo>
                    <a:pt x="433971" y="0"/>
                  </a:lnTo>
                  <a:lnTo>
                    <a:pt x="424103" y="0"/>
                  </a:lnTo>
                  <a:lnTo>
                    <a:pt x="414248" y="0"/>
                  </a:lnTo>
                  <a:lnTo>
                    <a:pt x="404380" y="0"/>
                  </a:lnTo>
                  <a:lnTo>
                    <a:pt x="404380" y="9855"/>
                  </a:lnTo>
                  <a:lnTo>
                    <a:pt x="394525" y="9855"/>
                  </a:lnTo>
                  <a:lnTo>
                    <a:pt x="394525" y="0"/>
                  </a:lnTo>
                  <a:lnTo>
                    <a:pt x="384657" y="0"/>
                  </a:lnTo>
                  <a:lnTo>
                    <a:pt x="384657" y="9855"/>
                  </a:lnTo>
                  <a:lnTo>
                    <a:pt x="374789" y="9855"/>
                  </a:lnTo>
                  <a:lnTo>
                    <a:pt x="364921" y="9855"/>
                  </a:lnTo>
                  <a:lnTo>
                    <a:pt x="364921" y="19723"/>
                  </a:lnTo>
                  <a:lnTo>
                    <a:pt x="364921" y="29591"/>
                  </a:lnTo>
                  <a:lnTo>
                    <a:pt x="374789" y="29591"/>
                  </a:lnTo>
                  <a:lnTo>
                    <a:pt x="374789" y="19723"/>
                  </a:lnTo>
                  <a:lnTo>
                    <a:pt x="384657" y="19723"/>
                  </a:lnTo>
                  <a:lnTo>
                    <a:pt x="384657" y="9867"/>
                  </a:lnTo>
                  <a:lnTo>
                    <a:pt x="394512" y="9867"/>
                  </a:lnTo>
                  <a:lnTo>
                    <a:pt x="394512" y="19723"/>
                  </a:lnTo>
                  <a:lnTo>
                    <a:pt x="404380" y="19723"/>
                  </a:lnTo>
                  <a:lnTo>
                    <a:pt x="414248" y="19723"/>
                  </a:lnTo>
                  <a:lnTo>
                    <a:pt x="414248" y="9867"/>
                  </a:lnTo>
                  <a:lnTo>
                    <a:pt x="424103" y="9867"/>
                  </a:lnTo>
                  <a:lnTo>
                    <a:pt x="424103" y="19723"/>
                  </a:lnTo>
                  <a:lnTo>
                    <a:pt x="433971" y="19723"/>
                  </a:lnTo>
                  <a:lnTo>
                    <a:pt x="443839" y="19723"/>
                  </a:lnTo>
                  <a:lnTo>
                    <a:pt x="443839" y="9855"/>
                  </a:lnTo>
                  <a:close/>
                </a:path>
                <a:path w="631825" h="29845">
                  <a:moveTo>
                    <a:pt x="522744" y="0"/>
                  </a:moveTo>
                  <a:lnTo>
                    <a:pt x="522744" y="0"/>
                  </a:lnTo>
                  <a:lnTo>
                    <a:pt x="463550" y="0"/>
                  </a:lnTo>
                  <a:lnTo>
                    <a:pt x="463550" y="9855"/>
                  </a:lnTo>
                  <a:lnTo>
                    <a:pt x="453694" y="9855"/>
                  </a:lnTo>
                  <a:lnTo>
                    <a:pt x="453694" y="19723"/>
                  </a:lnTo>
                  <a:lnTo>
                    <a:pt x="463550" y="19723"/>
                  </a:lnTo>
                  <a:lnTo>
                    <a:pt x="473417" y="19723"/>
                  </a:lnTo>
                  <a:lnTo>
                    <a:pt x="473417" y="9867"/>
                  </a:lnTo>
                  <a:lnTo>
                    <a:pt x="483285" y="9867"/>
                  </a:lnTo>
                  <a:lnTo>
                    <a:pt x="483285" y="19723"/>
                  </a:lnTo>
                  <a:lnTo>
                    <a:pt x="493141" y="19723"/>
                  </a:lnTo>
                  <a:lnTo>
                    <a:pt x="503008" y="19723"/>
                  </a:lnTo>
                  <a:lnTo>
                    <a:pt x="503008" y="9867"/>
                  </a:lnTo>
                  <a:lnTo>
                    <a:pt x="512876" y="9867"/>
                  </a:lnTo>
                  <a:lnTo>
                    <a:pt x="512876" y="19723"/>
                  </a:lnTo>
                  <a:lnTo>
                    <a:pt x="522744" y="19723"/>
                  </a:lnTo>
                  <a:lnTo>
                    <a:pt x="522744" y="9867"/>
                  </a:lnTo>
                  <a:lnTo>
                    <a:pt x="522744" y="0"/>
                  </a:lnTo>
                  <a:close/>
                </a:path>
                <a:path w="631825" h="29845">
                  <a:moveTo>
                    <a:pt x="542467" y="0"/>
                  </a:moveTo>
                  <a:lnTo>
                    <a:pt x="532599" y="0"/>
                  </a:lnTo>
                  <a:lnTo>
                    <a:pt x="532599" y="9867"/>
                  </a:lnTo>
                  <a:lnTo>
                    <a:pt x="542467" y="9867"/>
                  </a:lnTo>
                  <a:lnTo>
                    <a:pt x="542467" y="0"/>
                  </a:lnTo>
                  <a:close/>
                </a:path>
                <a:path w="631825" h="29845">
                  <a:moveTo>
                    <a:pt x="601637" y="9855"/>
                  </a:moveTo>
                  <a:lnTo>
                    <a:pt x="591781" y="9855"/>
                  </a:lnTo>
                  <a:lnTo>
                    <a:pt x="591781" y="0"/>
                  </a:lnTo>
                  <a:lnTo>
                    <a:pt x="581914" y="0"/>
                  </a:lnTo>
                  <a:lnTo>
                    <a:pt x="572058" y="0"/>
                  </a:lnTo>
                  <a:lnTo>
                    <a:pt x="562190" y="0"/>
                  </a:lnTo>
                  <a:lnTo>
                    <a:pt x="552323" y="0"/>
                  </a:lnTo>
                  <a:lnTo>
                    <a:pt x="552323" y="9855"/>
                  </a:lnTo>
                  <a:lnTo>
                    <a:pt x="552323" y="19723"/>
                  </a:lnTo>
                  <a:lnTo>
                    <a:pt x="562190" y="19723"/>
                  </a:lnTo>
                  <a:lnTo>
                    <a:pt x="562190" y="9867"/>
                  </a:lnTo>
                  <a:lnTo>
                    <a:pt x="572046" y="9867"/>
                  </a:lnTo>
                  <a:lnTo>
                    <a:pt x="572046" y="19723"/>
                  </a:lnTo>
                  <a:lnTo>
                    <a:pt x="581914" y="19723"/>
                  </a:lnTo>
                  <a:lnTo>
                    <a:pt x="591769" y="19723"/>
                  </a:lnTo>
                  <a:lnTo>
                    <a:pt x="601637" y="19723"/>
                  </a:lnTo>
                  <a:lnTo>
                    <a:pt x="601637" y="9855"/>
                  </a:lnTo>
                  <a:close/>
                </a:path>
                <a:path w="631825" h="29845">
                  <a:moveTo>
                    <a:pt x="631228" y="9855"/>
                  </a:moveTo>
                  <a:lnTo>
                    <a:pt x="621372" y="9855"/>
                  </a:lnTo>
                  <a:lnTo>
                    <a:pt x="611505" y="9855"/>
                  </a:lnTo>
                  <a:lnTo>
                    <a:pt x="611505" y="19723"/>
                  </a:lnTo>
                  <a:lnTo>
                    <a:pt x="621360" y="19723"/>
                  </a:lnTo>
                  <a:lnTo>
                    <a:pt x="631228" y="19723"/>
                  </a:lnTo>
                  <a:lnTo>
                    <a:pt x="631228" y="985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7299884" y="4767414"/>
              <a:ext cx="641350" cy="29845"/>
            </a:xfrm>
            <a:custGeom>
              <a:avLst/>
              <a:gdLst/>
              <a:ahLst/>
              <a:cxnLst/>
              <a:rect l="l" t="t" r="r" b="b"/>
              <a:pathLst>
                <a:path w="641350" h="29845">
                  <a:moveTo>
                    <a:pt x="88773" y="9855"/>
                  </a:moveTo>
                  <a:lnTo>
                    <a:pt x="78905" y="9855"/>
                  </a:lnTo>
                  <a:lnTo>
                    <a:pt x="78905" y="19723"/>
                  </a:lnTo>
                  <a:lnTo>
                    <a:pt x="69049" y="19723"/>
                  </a:lnTo>
                  <a:lnTo>
                    <a:pt x="69049" y="9855"/>
                  </a:lnTo>
                  <a:lnTo>
                    <a:pt x="59182" y="9855"/>
                  </a:lnTo>
                  <a:lnTo>
                    <a:pt x="49314" y="9855"/>
                  </a:lnTo>
                  <a:lnTo>
                    <a:pt x="39446" y="9855"/>
                  </a:lnTo>
                  <a:lnTo>
                    <a:pt x="39446" y="19723"/>
                  </a:lnTo>
                  <a:lnTo>
                    <a:pt x="29591" y="19723"/>
                  </a:lnTo>
                  <a:lnTo>
                    <a:pt x="19735" y="19723"/>
                  </a:lnTo>
                  <a:lnTo>
                    <a:pt x="9867" y="19723"/>
                  </a:lnTo>
                  <a:lnTo>
                    <a:pt x="0" y="19723"/>
                  </a:lnTo>
                  <a:lnTo>
                    <a:pt x="0" y="29591"/>
                  </a:lnTo>
                  <a:lnTo>
                    <a:pt x="59182" y="29591"/>
                  </a:lnTo>
                  <a:lnTo>
                    <a:pt x="59182" y="19723"/>
                  </a:lnTo>
                  <a:lnTo>
                    <a:pt x="69037" y="19723"/>
                  </a:lnTo>
                  <a:lnTo>
                    <a:pt x="69037" y="29591"/>
                  </a:lnTo>
                  <a:lnTo>
                    <a:pt x="78905" y="29591"/>
                  </a:lnTo>
                  <a:lnTo>
                    <a:pt x="88773" y="29591"/>
                  </a:lnTo>
                  <a:lnTo>
                    <a:pt x="88773" y="19723"/>
                  </a:lnTo>
                  <a:lnTo>
                    <a:pt x="88773" y="9855"/>
                  </a:lnTo>
                  <a:close/>
                </a:path>
                <a:path w="641350" h="29845">
                  <a:moveTo>
                    <a:pt x="128219" y="9855"/>
                  </a:moveTo>
                  <a:lnTo>
                    <a:pt x="118351" y="9855"/>
                  </a:lnTo>
                  <a:lnTo>
                    <a:pt x="118351" y="19723"/>
                  </a:lnTo>
                  <a:lnTo>
                    <a:pt x="108496" y="19723"/>
                  </a:lnTo>
                  <a:lnTo>
                    <a:pt x="108496" y="9855"/>
                  </a:lnTo>
                  <a:lnTo>
                    <a:pt x="98628" y="9855"/>
                  </a:lnTo>
                  <a:lnTo>
                    <a:pt x="98628" y="19723"/>
                  </a:lnTo>
                  <a:lnTo>
                    <a:pt x="98628" y="29591"/>
                  </a:lnTo>
                  <a:lnTo>
                    <a:pt x="108496" y="29591"/>
                  </a:lnTo>
                  <a:lnTo>
                    <a:pt x="118351" y="29591"/>
                  </a:lnTo>
                  <a:lnTo>
                    <a:pt x="128219" y="29591"/>
                  </a:lnTo>
                  <a:lnTo>
                    <a:pt x="128219" y="19723"/>
                  </a:lnTo>
                  <a:lnTo>
                    <a:pt x="128219" y="9855"/>
                  </a:lnTo>
                  <a:close/>
                </a:path>
                <a:path w="641350" h="29845">
                  <a:moveTo>
                    <a:pt x="147955" y="9855"/>
                  </a:moveTo>
                  <a:lnTo>
                    <a:pt x="138087" y="9855"/>
                  </a:lnTo>
                  <a:lnTo>
                    <a:pt x="138087" y="19723"/>
                  </a:lnTo>
                  <a:lnTo>
                    <a:pt x="138087" y="29591"/>
                  </a:lnTo>
                  <a:lnTo>
                    <a:pt x="147955" y="29591"/>
                  </a:lnTo>
                  <a:lnTo>
                    <a:pt x="147955" y="19723"/>
                  </a:lnTo>
                  <a:lnTo>
                    <a:pt x="147955" y="9855"/>
                  </a:lnTo>
                  <a:close/>
                </a:path>
                <a:path w="641350" h="29845">
                  <a:moveTo>
                    <a:pt x="177533" y="19723"/>
                  </a:moveTo>
                  <a:lnTo>
                    <a:pt x="167678" y="19723"/>
                  </a:lnTo>
                  <a:lnTo>
                    <a:pt x="167678" y="9855"/>
                  </a:lnTo>
                  <a:lnTo>
                    <a:pt x="157810" y="9855"/>
                  </a:lnTo>
                  <a:lnTo>
                    <a:pt x="157810" y="19723"/>
                  </a:lnTo>
                  <a:lnTo>
                    <a:pt x="167665" y="19723"/>
                  </a:lnTo>
                  <a:lnTo>
                    <a:pt x="167665" y="29591"/>
                  </a:lnTo>
                  <a:lnTo>
                    <a:pt x="177533" y="29591"/>
                  </a:lnTo>
                  <a:lnTo>
                    <a:pt x="177533" y="19723"/>
                  </a:lnTo>
                  <a:close/>
                </a:path>
                <a:path w="641350" h="29845">
                  <a:moveTo>
                    <a:pt x="276174" y="9855"/>
                  </a:moveTo>
                  <a:lnTo>
                    <a:pt x="266306" y="9855"/>
                  </a:lnTo>
                  <a:lnTo>
                    <a:pt x="256438" y="9855"/>
                  </a:lnTo>
                  <a:lnTo>
                    <a:pt x="256438" y="19723"/>
                  </a:lnTo>
                  <a:lnTo>
                    <a:pt x="246583" y="19723"/>
                  </a:lnTo>
                  <a:lnTo>
                    <a:pt x="246583" y="9855"/>
                  </a:lnTo>
                  <a:lnTo>
                    <a:pt x="236715" y="9855"/>
                  </a:lnTo>
                  <a:lnTo>
                    <a:pt x="177533" y="9855"/>
                  </a:lnTo>
                  <a:lnTo>
                    <a:pt x="177533" y="19723"/>
                  </a:lnTo>
                  <a:lnTo>
                    <a:pt x="187401" y="19723"/>
                  </a:lnTo>
                  <a:lnTo>
                    <a:pt x="197256" y="19723"/>
                  </a:lnTo>
                  <a:lnTo>
                    <a:pt x="207124" y="19723"/>
                  </a:lnTo>
                  <a:lnTo>
                    <a:pt x="207124" y="29591"/>
                  </a:lnTo>
                  <a:lnTo>
                    <a:pt x="216979" y="29591"/>
                  </a:lnTo>
                  <a:lnTo>
                    <a:pt x="226847" y="29591"/>
                  </a:lnTo>
                  <a:lnTo>
                    <a:pt x="226847" y="19723"/>
                  </a:lnTo>
                  <a:lnTo>
                    <a:pt x="236715" y="19723"/>
                  </a:lnTo>
                  <a:lnTo>
                    <a:pt x="236715" y="29591"/>
                  </a:lnTo>
                  <a:lnTo>
                    <a:pt x="246570" y="29591"/>
                  </a:lnTo>
                  <a:lnTo>
                    <a:pt x="256438" y="29591"/>
                  </a:lnTo>
                  <a:lnTo>
                    <a:pt x="266306" y="29591"/>
                  </a:lnTo>
                  <a:lnTo>
                    <a:pt x="266306" y="19723"/>
                  </a:lnTo>
                  <a:lnTo>
                    <a:pt x="276174" y="19723"/>
                  </a:lnTo>
                  <a:lnTo>
                    <a:pt x="276174" y="9855"/>
                  </a:lnTo>
                  <a:close/>
                </a:path>
                <a:path w="641350" h="29845">
                  <a:moveTo>
                    <a:pt x="295897" y="9855"/>
                  </a:moveTo>
                  <a:lnTo>
                    <a:pt x="286029" y="9855"/>
                  </a:lnTo>
                  <a:lnTo>
                    <a:pt x="286029" y="19723"/>
                  </a:lnTo>
                  <a:lnTo>
                    <a:pt x="295897" y="19723"/>
                  </a:lnTo>
                  <a:lnTo>
                    <a:pt x="295897" y="9855"/>
                  </a:lnTo>
                  <a:close/>
                </a:path>
                <a:path w="641350" h="29845">
                  <a:moveTo>
                    <a:pt x="325488" y="9855"/>
                  </a:moveTo>
                  <a:lnTo>
                    <a:pt x="315620" y="9855"/>
                  </a:lnTo>
                  <a:lnTo>
                    <a:pt x="305752" y="9855"/>
                  </a:lnTo>
                  <a:lnTo>
                    <a:pt x="305752" y="19723"/>
                  </a:lnTo>
                  <a:lnTo>
                    <a:pt x="315620" y="19723"/>
                  </a:lnTo>
                  <a:lnTo>
                    <a:pt x="315620" y="29591"/>
                  </a:lnTo>
                  <a:lnTo>
                    <a:pt x="325488" y="29591"/>
                  </a:lnTo>
                  <a:lnTo>
                    <a:pt x="325488" y="19723"/>
                  </a:lnTo>
                  <a:lnTo>
                    <a:pt x="325488" y="9855"/>
                  </a:lnTo>
                  <a:close/>
                </a:path>
                <a:path w="641350" h="29845">
                  <a:moveTo>
                    <a:pt x="384657" y="19723"/>
                  </a:moveTo>
                  <a:lnTo>
                    <a:pt x="374802" y="19723"/>
                  </a:lnTo>
                  <a:lnTo>
                    <a:pt x="364934" y="19723"/>
                  </a:lnTo>
                  <a:lnTo>
                    <a:pt x="364934" y="9855"/>
                  </a:lnTo>
                  <a:lnTo>
                    <a:pt x="355066" y="9855"/>
                  </a:lnTo>
                  <a:lnTo>
                    <a:pt x="355066" y="19723"/>
                  </a:lnTo>
                  <a:lnTo>
                    <a:pt x="345211" y="19723"/>
                  </a:lnTo>
                  <a:lnTo>
                    <a:pt x="335343" y="19723"/>
                  </a:lnTo>
                  <a:lnTo>
                    <a:pt x="335343" y="29591"/>
                  </a:lnTo>
                  <a:lnTo>
                    <a:pt x="384657" y="29591"/>
                  </a:lnTo>
                  <a:lnTo>
                    <a:pt x="384657" y="19723"/>
                  </a:lnTo>
                  <a:close/>
                </a:path>
                <a:path w="641350" h="29845">
                  <a:moveTo>
                    <a:pt x="384657" y="0"/>
                  </a:moveTo>
                  <a:lnTo>
                    <a:pt x="374789" y="0"/>
                  </a:lnTo>
                  <a:lnTo>
                    <a:pt x="374789" y="9867"/>
                  </a:lnTo>
                  <a:lnTo>
                    <a:pt x="384657" y="9867"/>
                  </a:lnTo>
                  <a:lnTo>
                    <a:pt x="384657" y="0"/>
                  </a:lnTo>
                  <a:close/>
                </a:path>
                <a:path w="641350" h="29845">
                  <a:moveTo>
                    <a:pt x="414248" y="0"/>
                  </a:moveTo>
                  <a:lnTo>
                    <a:pt x="404380" y="0"/>
                  </a:lnTo>
                  <a:lnTo>
                    <a:pt x="404380" y="9867"/>
                  </a:lnTo>
                  <a:lnTo>
                    <a:pt x="414248" y="9867"/>
                  </a:lnTo>
                  <a:lnTo>
                    <a:pt x="414248" y="0"/>
                  </a:lnTo>
                  <a:close/>
                </a:path>
                <a:path w="641350" h="29845">
                  <a:moveTo>
                    <a:pt x="433971" y="9855"/>
                  </a:moveTo>
                  <a:lnTo>
                    <a:pt x="424103" y="9855"/>
                  </a:lnTo>
                  <a:lnTo>
                    <a:pt x="424103" y="19723"/>
                  </a:lnTo>
                  <a:lnTo>
                    <a:pt x="414248" y="19723"/>
                  </a:lnTo>
                  <a:lnTo>
                    <a:pt x="414248" y="29591"/>
                  </a:lnTo>
                  <a:lnTo>
                    <a:pt x="424116" y="29591"/>
                  </a:lnTo>
                  <a:lnTo>
                    <a:pt x="424116" y="19723"/>
                  </a:lnTo>
                  <a:lnTo>
                    <a:pt x="433971" y="19723"/>
                  </a:lnTo>
                  <a:lnTo>
                    <a:pt x="433971" y="9855"/>
                  </a:lnTo>
                  <a:close/>
                </a:path>
                <a:path w="641350" h="29845">
                  <a:moveTo>
                    <a:pt x="453707" y="9855"/>
                  </a:moveTo>
                  <a:lnTo>
                    <a:pt x="443839" y="9855"/>
                  </a:lnTo>
                  <a:lnTo>
                    <a:pt x="443839" y="19723"/>
                  </a:lnTo>
                  <a:lnTo>
                    <a:pt x="453707" y="19723"/>
                  </a:lnTo>
                  <a:lnTo>
                    <a:pt x="453707" y="9855"/>
                  </a:lnTo>
                  <a:close/>
                </a:path>
                <a:path w="641350" h="29845">
                  <a:moveTo>
                    <a:pt x="483285" y="0"/>
                  </a:moveTo>
                  <a:lnTo>
                    <a:pt x="473417" y="0"/>
                  </a:lnTo>
                  <a:lnTo>
                    <a:pt x="473417" y="9855"/>
                  </a:lnTo>
                  <a:lnTo>
                    <a:pt x="463562" y="9855"/>
                  </a:lnTo>
                  <a:lnTo>
                    <a:pt x="463562" y="19723"/>
                  </a:lnTo>
                  <a:lnTo>
                    <a:pt x="473417" y="19723"/>
                  </a:lnTo>
                  <a:lnTo>
                    <a:pt x="483285" y="19723"/>
                  </a:lnTo>
                  <a:lnTo>
                    <a:pt x="483285" y="9867"/>
                  </a:lnTo>
                  <a:lnTo>
                    <a:pt x="483285" y="0"/>
                  </a:lnTo>
                  <a:close/>
                </a:path>
                <a:path w="641350" h="29845">
                  <a:moveTo>
                    <a:pt x="532612" y="0"/>
                  </a:moveTo>
                  <a:lnTo>
                    <a:pt x="532612" y="0"/>
                  </a:lnTo>
                  <a:lnTo>
                    <a:pt x="493153" y="0"/>
                  </a:lnTo>
                  <a:lnTo>
                    <a:pt x="493153" y="9867"/>
                  </a:lnTo>
                  <a:lnTo>
                    <a:pt x="503008" y="9867"/>
                  </a:lnTo>
                  <a:lnTo>
                    <a:pt x="503008" y="19723"/>
                  </a:lnTo>
                  <a:lnTo>
                    <a:pt x="512876" y="19723"/>
                  </a:lnTo>
                  <a:lnTo>
                    <a:pt x="522744" y="19723"/>
                  </a:lnTo>
                  <a:lnTo>
                    <a:pt x="522744" y="9867"/>
                  </a:lnTo>
                  <a:lnTo>
                    <a:pt x="532612" y="9867"/>
                  </a:lnTo>
                  <a:lnTo>
                    <a:pt x="532612" y="0"/>
                  </a:lnTo>
                  <a:close/>
                </a:path>
                <a:path w="641350" h="29845">
                  <a:moveTo>
                    <a:pt x="562190" y="0"/>
                  </a:moveTo>
                  <a:lnTo>
                    <a:pt x="552323" y="0"/>
                  </a:lnTo>
                  <a:lnTo>
                    <a:pt x="552323" y="9855"/>
                  </a:lnTo>
                  <a:lnTo>
                    <a:pt x="552323" y="19723"/>
                  </a:lnTo>
                  <a:lnTo>
                    <a:pt x="562190" y="19723"/>
                  </a:lnTo>
                  <a:lnTo>
                    <a:pt x="562190" y="9867"/>
                  </a:lnTo>
                  <a:lnTo>
                    <a:pt x="562190" y="0"/>
                  </a:lnTo>
                  <a:close/>
                </a:path>
                <a:path w="641350" h="29845">
                  <a:moveTo>
                    <a:pt x="641096" y="0"/>
                  </a:moveTo>
                  <a:lnTo>
                    <a:pt x="641096" y="0"/>
                  </a:lnTo>
                  <a:lnTo>
                    <a:pt x="581914" y="0"/>
                  </a:lnTo>
                  <a:lnTo>
                    <a:pt x="581914" y="9867"/>
                  </a:lnTo>
                  <a:lnTo>
                    <a:pt x="591781" y="9867"/>
                  </a:lnTo>
                  <a:lnTo>
                    <a:pt x="591781" y="19723"/>
                  </a:lnTo>
                  <a:lnTo>
                    <a:pt x="601637" y="19723"/>
                  </a:lnTo>
                  <a:lnTo>
                    <a:pt x="611505" y="19723"/>
                  </a:lnTo>
                  <a:lnTo>
                    <a:pt x="611505" y="9867"/>
                  </a:lnTo>
                  <a:lnTo>
                    <a:pt x="621372" y="9867"/>
                  </a:lnTo>
                  <a:lnTo>
                    <a:pt x="621372" y="19723"/>
                  </a:lnTo>
                  <a:lnTo>
                    <a:pt x="631228" y="19723"/>
                  </a:lnTo>
                  <a:lnTo>
                    <a:pt x="641096" y="19723"/>
                  </a:lnTo>
                  <a:lnTo>
                    <a:pt x="641096" y="9867"/>
                  </a:lnTo>
                  <a:lnTo>
                    <a:pt x="64109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7309752" y="4787137"/>
              <a:ext cx="631825" cy="20320"/>
            </a:xfrm>
            <a:custGeom>
              <a:avLst/>
              <a:gdLst/>
              <a:ahLst/>
              <a:cxnLst/>
              <a:rect l="l" t="t" r="r" b="b"/>
              <a:pathLst>
                <a:path w="631825" h="20320">
                  <a:moveTo>
                    <a:pt x="9867" y="9867"/>
                  </a:moveTo>
                  <a:lnTo>
                    <a:pt x="0" y="9867"/>
                  </a:lnTo>
                  <a:lnTo>
                    <a:pt x="0" y="19735"/>
                  </a:lnTo>
                  <a:lnTo>
                    <a:pt x="9867" y="19735"/>
                  </a:lnTo>
                  <a:lnTo>
                    <a:pt x="9867" y="9867"/>
                  </a:lnTo>
                  <a:close/>
                </a:path>
                <a:path w="631825" h="20320">
                  <a:moveTo>
                    <a:pt x="59182" y="9867"/>
                  </a:moveTo>
                  <a:lnTo>
                    <a:pt x="49314" y="9867"/>
                  </a:lnTo>
                  <a:lnTo>
                    <a:pt x="49314" y="19735"/>
                  </a:lnTo>
                  <a:lnTo>
                    <a:pt x="59182" y="19735"/>
                  </a:lnTo>
                  <a:lnTo>
                    <a:pt x="59182" y="9867"/>
                  </a:lnTo>
                  <a:close/>
                </a:path>
                <a:path w="631825" h="20320">
                  <a:moveTo>
                    <a:pt x="88760" y="9867"/>
                  </a:moveTo>
                  <a:lnTo>
                    <a:pt x="78905" y="9867"/>
                  </a:lnTo>
                  <a:lnTo>
                    <a:pt x="69037" y="9867"/>
                  </a:lnTo>
                  <a:lnTo>
                    <a:pt x="69037" y="19735"/>
                  </a:lnTo>
                  <a:lnTo>
                    <a:pt x="78892" y="19735"/>
                  </a:lnTo>
                  <a:lnTo>
                    <a:pt x="88760" y="19735"/>
                  </a:lnTo>
                  <a:lnTo>
                    <a:pt x="88760" y="9867"/>
                  </a:lnTo>
                  <a:close/>
                </a:path>
                <a:path w="631825" h="20320">
                  <a:moveTo>
                    <a:pt x="108496" y="9867"/>
                  </a:moveTo>
                  <a:lnTo>
                    <a:pt x="98628" y="9867"/>
                  </a:lnTo>
                  <a:lnTo>
                    <a:pt x="98628" y="19735"/>
                  </a:lnTo>
                  <a:lnTo>
                    <a:pt x="108496" y="19735"/>
                  </a:lnTo>
                  <a:lnTo>
                    <a:pt x="108496" y="9867"/>
                  </a:lnTo>
                  <a:close/>
                </a:path>
                <a:path w="631825" h="20320">
                  <a:moveTo>
                    <a:pt x="197256" y="9867"/>
                  </a:moveTo>
                  <a:lnTo>
                    <a:pt x="187401" y="9867"/>
                  </a:lnTo>
                  <a:lnTo>
                    <a:pt x="177533" y="9867"/>
                  </a:lnTo>
                  <a:lnTo>
                    <a:pt x="167665" y="9867"/>
                  </a:lnTo>
                  <a:lnTo>
                    <a:pt x="167665" y="19735"/>
                  </a:lnTo>
                  <a:lnTo>
                    <a:pt x="177533" y="19735"/>
                  </a:lnTo>
                  <a:lnTo>
                    <a:pt x="187388" y="19735"/>
                  </a:lnTo>
                  <a:lnTo>
                    <a:pt x="197256" y="19735"/>
                  </a:lnTo>
                  <a:lnTo>
                    <a:pt x="197256" y="9867"/>
                  </a:lnTo>
                  <a:close/>
                </a:path>
                <a:path w="631825" h="20320">
                  <a:moveTo>
                    <a:pt x="226847" y="9867"/>
                  </a:moveTo>
                  <a:lnTo>
                    <a:pt x="216979" y="9867"/>
                  </a:lnTo>
                  <a:lnTo>
                    <a:pt x="207111" y="9867"/>
                  </a:lnTo>
                  <a:lnTo>
                    <a:pt x="207111" y="19735"/>
                  </a:lnTo>
                  <a:lnTo>
                    <a:pt x="216979" y="19735"/>
                  </a:lnTo>
                  <a:lnTo>
                    <a:pt x="226847" y="19735"/>
                  </a:lnTo>
                  <a:lnTo>
                    <a:pt x="226847" y="9867"/>
                  </a:lnTo>
                  <a:close/>
                </a:path>
                <a:path w="631825" h="20320">
                  <a:moveTo>
                    <a:pt x="246570" y="9867"/>
                  </a:moveTo>
                  <a:lnTo>
                    <a:pt x="236702" y="9867"/>
                  </a:lnTo>
                  <a:lnTo>
                    <a:pt x="236702" y="19735"/>
                  </a:lnTo>
                  <a:lnTo>
                    <a:pt x="246570" y="19735"/>
                  </a:lnTo>
                  <a:lnTo>
                    <a:pt x="246570" y="9867"/>
                  </a:lnTo>
                  <a:close/>
                </a:path>
                <a:path w="631825" h="20320">
                  <a:moveTo>
                    <a:pt x="266306" y="9867"/>
                  </a:moveTo>
                  <a:lnTo>
                    <a:pt x="256438" y="9867"/>
                  </a:lnTo>
                  <a:lnTo>
                    <a:pt x="256438" y="19735"/>
                  </a:lnTo>
                  <a:lnTo>
                    <a:pt x="266306" y="19735"/>
                  </a:lnTo>
                  <a:lnTo>
                    <a:pt x="266306" y="9867"/>
                  </a:lnTo>
                  <a:close/>
                </a:path>
                <a:path w="631825" h="20320">
                  <a:moveTo>
                    <a:pt x="286029" y="9867"/>
                  </a:moveTo>
                  <a:lnTo>
                    <a:pt x="276161" y="9867"/>
                  </a:lnTo>
                  <a:lnTo>
                    <a:pt x="276161" y="19735"/>
                  </a:lnTo>
                  <a:lnTo>
                    <a:pt x="286029" y="19735"/>
                  </a:lnTo>
                  <a:lnTo>
                    <a:pt x="286029" y="9867"/>
                  </a:lnTo>
                  <a:close/>
                </a:path>
                <a:path w="631825" h="20320">
                  <a:moveTo>
                    <a:pt x="305752" y="9867"/>
                  </a:moveTo>
                  <a:lnTo>
                    <a:pt x="295884" y="9867"/>
                  </a:lnTo>
                  <a:lnTo>
                    <a:pt x="295884" y="19735"/>
                  </a:lnTo>
                  <a:lnTo>
                    <a:pt x="305752" y="19735"/>
                  </a:lnTo>
                  <a:lnTo>
                    <a:pt x="305752" y="9867"/>
                  </a:lnTo>
                  <a:close/>
                </a:path>
                <a:path w="631825" h="20320">
                  <a:moveTo>
                    <a:pt x="364934" y="9867"/>
                  </a:moveTo>
                  <a:lnTo>
                    <a:pt x="364934" y="9867"/>
                  </a:lnTo>
                  <a:lnTo>
                    <a:pt x="325475" y="9867"/>
                  </a:lnTo>
                  <a:lnTo>
                    <a:pt x="325475" y="19735"/>
                  </a:lnTo>
                  <a:lnTo>
                    <a:pt x="364934" y="19735"/>
                  </a:lnTo>
                  <a:lnTo>
                    <a:pt x="364934" y="9867"/>
                  </a:lnTo>
                  <a:close/>
                </a:path>
                <a:path w="631825" h="20320">
                  <a:moveTo>
                    <a:pt x="394525" y="9867"/>
                  </a:moveTo>
                  <a:lnTo>
                    <a:pt x="384657" y="9867"/>
                  </a:lnTo>
                  <a:lnTo>
                    <a:pt x="374789" y="9867"/>
                  </a:lnTo>
                  <a:lnTo>
                    <a:pt x="374789" y="19735"/>
                  </a:lnTo>
                  <a:lnTo>
                    <a:pt x="384657" y="19735"/>
                  </a:lnTo>
                  <a:lnTo>
                    <a:pt x="394525" y="19735"/>
                  </a:lnTo>
                  <a:lnTo>
                    <a:pt x="394525" y="9867"/>
                  </a:lnTo>
                  <a:close/>
                </a:path>
                <a:path w="631825" h="20320">
                  <a:moveTo>
                    <a:pt x="424103" y="9867"/>
                  </a:moveTo>
                  <a:lnTo>
                    <a:pt x="414248" y="9867"/>
                  </a:lnTo>
                  <a:lnTo>
                    <a:pt x="414248" y="0"/>
                  </a:lnTo>
                  <a:lnTo>
                    <a:pt x="404380" y="0"/>
                  </a:lnTo>
                  <a:lnTo>
                    <a:pt x="404380" y="9867"/>
                  </a:lnTo>
                  <a:lnTo>
                    <a:pt x="414235" y="9867"/>
                  </a:lnTo>
                  <a:lnTo>
                    <a:pt x="414235" y="19735"/>
                  </a:lnTo>
                  <a:lnTo>
                    <a:pt x="424103" y="19735"/>
                  </a:lnTo>
                  <a:lnTo>
                    <a:pt x="424103" y="9867"/>
                  </a:lnTo>
                  <a:close/>
                </a:path>
                <a:path w="631825" h="20320">
                  <a:moveTo>
                    <a:pt x="433971" y="0"/>
                  </a:moveTo>
                  <a:lnTo>
                    <a:pt x="424103" y="0"/>
                  </a:lnTo>
                  <a:lnTo>
                    <a:pt x="424103" y="9867"/>
                  </a:lnTo>
                  <a:lnTo>
                    <a:pt x="433971" y="9867"/>
                  </a:lnTo>
                  <a:lnTo>
                    <a:pt x="433971" y="0"/>
                  </a:lnTo>
                  <a:close/>
                </a:path>
                <a:path w="631825" h="20320">
                  <a:moveTo>
                    <a:pt x="473417" y="0"/>
                  </a:moveTo>
                  <a:lnTo>
                    <a:pt x="463562" y="0"/>
                  </a:lnTo>
                  <a:lnTo>
                    <a:pt x="453694" y="0"/>
                  </a:lnTo>
                  <a:lnTo>
                    <a:pt x="443826" y="0"/>
                  </a:lnTo>
                  <a:lnTo>
                    <a:pt x="443826" y="9867"/>
                  </a:lnTo>
                  <a:lnTo>
                    <a:pt x="453694" y="9867"/>
                  </a:lnTo>
                  <a:lnTo>
                    <a:pt x="463550" y="9867"/>
                  </a:lnTo>
                  <a:lnTo>
                    <a:pt x="473417" y="9867"/>
                  </a:lnTo>
                  <a:lnTo>
                    <a:pt x="473417" y="0"/>
                  </a:lnTo>
                  <a:close/>
                </a:path>
                <a:path w="631825" h="20320">
                  <a:moveTo>
                    <a:pt x="493153" y="0"/>
                  </a:moveTo>
                  <a:lnTo>
                    <a:pt x="483285" y="0"/>
                  </a:lnTo>
                  <a:lnTo>
                    <a:pt x="483285" y="9867"/>
                  </a:lnTo>
                  <a:lnTo>
                    <a:pt x="493153" y="9867"/>
                  </a:lnTo>
                  <a:lnTo>
                    <a:pt x="493153" y="0"/>
                  </a:lnTo>
                  <a:close/>
                </a:path>
                <a:path w="631825" h="20320">
                  <a:moveTo>
                    <a:pt x="542467" y="0"/>
                  </a:moveTo>
                  <a:lnTo>
                    <a:pt x="532599" y="0"/>
                  </a:lnTo>
                  <a:lnTo>
                    <a:pt x="522732" y="0"/>
                  </a:lnTo>
                  <a:lnTo>
                    <a:pt x="522732" y="9867"/>
                  </a:lnTo>
                  <a:lnTo>
                    <a:pt x="532599" y="9867"/>
                  </a:lnTo>
                  <a:lnTo>
                    <a:pt x="542467" y="9867"/>
                  </a:lnTo>
                  <a:lnTo>
                    <a:pt x="542467" y="0"/>
                  </a:lnTo>
                  <a:close/>
                </a:path>
                <a:path w="631825" h="20320">
                  <a:moveTo>
                    <a:pt x="601637" y="0"/>
                  </a:moveTo>
                  <a:lnTo>
                    <a:pt x="591781" y="0"/>
                  </a:lnTo>
                  <a:lnTo>
                    <a:pt x="581914" y="0"/>
                  </a:lnTo>
                  <a:lnTo>
                    <a:pt x="572046" y="0"/>
                  </a:lnTo>
                  <a:lnTo>
                    <a:pt x="572046" y="9867"/>
                  </a:lnTo>
                  <a:lnTo>
                    <a:pt x="581914" y="9867"/>
                  </a:lnTo>
                  <a:lnTo>
                    <a:pt x="591769" y="9867"/>
                  </a:lnTo>
                  <a:lnTo>
                    <a:pt x="601637" y="9867"/>
                  </a:lnTo>
                  <a:lnTo>
                    <a:pt x="601637" y="0"/>
                  </a:lnTo>
                  <a:close/>
                </a:path>
                <a:path w="631825" h="20320">
                  <a:moveTo>
                    <a:pt x="631228" y="0"/>
                  </a:moveTo>
                  <a:lnTo>
                    <a:pt x="621372" y="0"/>
                  </a:lnTo>
                  <a:lnTo>
                    <a:pt x="611505" y="0"/>
                  </a:lnTo>
                  <a:lnTo>
                    <a:pt x="611505" y="9867"/>
                  </a:lnTo>
                  <a:lnTo>
                    <a:pt x="621360" y="9867"/>
                  </a:lnTo>
                  <a:lnTo>
                    <a:pt x="631228" y="9867"/>
                  </a:lnTo>
                  <a:lnTo>
                    <a:pt x="63122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7773301" y="4801939"/>
              <a:ext cx="168275" cy="0"/>
            </a:xfrm>
            <a:custGeom>
              <a:avLst/>
              <a:gdLst/>
              <a:ahLst/>
              <a:cxnLst/>
              <a:rect l="l" t="t" r="r" b="b"/>
              <a:pathLst>
                <a:path w="168275">
                  <a:moveTo>
                    <a:pt x="0" y="0"/>
                  </a:moveTo>
                  <a:lnTo>
                    <a:pt x="167678" y="0"/>
                  </a:lnTo>
                </a:path>
              </a:pathLst>
            </a:custGeom>
            <a:ln w="9867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7309752" y="4806860"/>
              <a:ext cx="631825" cy="29845"/>
            </a:xfrm>
            <a:custGeom>
              <a:avLst/>
              <a:gdLst/>
              <a:ahLst/>
              <a:cxnLst/>
              <a:rect l="l" t="t" r="r" b="b"/>
              <a:pathLst>
                <a:path w="631825" h="29845">
                  <a:moveTo>
                    <a:pt x="9867" y="0"/>
                  </a:moveTo>
                  <a:lnTo>
                    <a:pt x="0" y="0"/>
                  </a:lnTo>
                  <a:lnTo>
                    <a:pt x="0" y="9867"/>
                  </a:lnTo>
                  <a:lnTo>
                    <a:pt x="9867" y="9867"/>
                  </a:lnTo>
                  <a:lnTo>
                    <a:pt x="9867" y="0"/>
                  </a:lnTo>
                  <a:close/>
                </a:path>
                <a:path w="631825" h="29845">
                  <a:moveTo>
                    <a:pt x="19723" y="19735"/>
                  </a:moveTo>
                  <a:lnTo>
                    <a:pt x="9867" y="19735"/>
                  </a:lnTo>
                  <a:lnTo>
                    <a:pt x="0" y="19735"/>
                  </a:lnTo>
                  <a:lnTo>
                    <a:pt x="0" y="29603"/>
                  </a:lnTo>
                  <a:lnTo>
                    <a:pt x="9855" y="29603"/>
                  </a:lnTo>
                  <a:lnTo>
                    <a:pt x="19723" y="29603"/>
                  </a:lnTo>
                  <a:lnTo>
                    <a:pt x="19723" y="19735"/>
                  </a:lnTo>
                  <a:close/>
                </a:path>
                <a:path w="631825" h="29845">
                  <a:moveTo>
                    <a:pt x="69037" y="19735"/>
                  </a:moveTo>
                  <a:lnTo>
                    <a:pt x="59182" y="19735"/>
                  </a:lnTo>
                  <a:lnTo>
                    <a:pt x="59182" y="9867"/>
                  </a:lnTo>
                  <a:lnTo>
                    <a:pt x="49314" y="9867"/>
                  </a:lnTo>
                  <a:lnTo>
                    <a:pt x="39446" y="9867"/>
                  </a:lnTo>
                  <a:lnTo>
                    <a:pt x="39446" y="0"/>
                  </a:lnTo>
                  <a:lnTo>
                    <a:pt x="29578" y="0"/>
                  </a:lnTo>
                  <a:lnTo>
                    <a:pt x="29578" y="9867"/>
                  </a:lnTo>
                  <a:lnTo>
                    <a:pt x="19723" y="9867"/>
                  </a:lnTo>
                  <a:lnTo>
                    <a:pt x="19723" y="19735"/>
                  </a:lnTo>
                  <a:lnTo>
                    <a:pt x="29578" y="19735"/>
                  </a:lnTo>
                  <a:lnTo>
                    <a:pt x="39446" y="19735"/>
                  </a:lnTo>
                  <a:lnTo>
                    <a:pt x="39446" y="29603"/>
                  </a:lnTo>
                  <a:lnTo>
                    <a:pt x="49314" y="29603"/>
                  </a:lnTo>
                  <a:lnTo>
                    <a:pt x="49314" y="19735"/>
                  </a:lnTo>
                  <a:lnTo>
                    <a:pt x="59169" y="19735"/>
                  </a:lnTo>
                  <a:lnTo>
                    <a:pt x="59169" y="29603"/>
                  </a:lnTo>
                  <a:lnTo>
                    <a:pt x="69037" y="29603"/>
                  </a:lnTo>
                  <a:lnTo>
                    <a:pt x="69037" y="19735"/>
                  </a:lnTo>
                  <a:close/>
                </a:path>
                <a:path w="631825" h="29845">
                  <a:moveTo>
                    <a:pt x="78905" y="0"/>
                  </a:moveTo>
                  <a:lnTo>
                    <a:pt x="69037" y="0"/>
                  </a:lnTo>
                  <a:lnTo>
                    <a:pt x="69037" y="9867"/>
                  </a:lnTo>
                  <a:lnTo>
                    <a:pt x="78905" y="9867"/>
                  </a:lnTo>
                  <a:lnTo>
                    <a:pt x="78905" y="0"/>
                  </a:lnTo>
                  <a:close/>
                </a:path>
                <a:path w="631825" h="29845">
                  <a:moveTo>
                    <a:pt x="88760" y="19735"/>
                  </a:moveTo>
                  <a:lnTo>
                    <a:pt x="78892" y="19735"/>
                  </a:lnTo>
                  <a:lnTo>
                    <a:pt x="78892" y="29603"/>
                  </a:lnTo>
                  <a:lnTo>
                    <a:pt x="88760" y="29603"/>
                  </a:lnTo>
                  <a:lnTo>
                    <a:pt x="88760" y="19735"/>
                  </a:lnTo>
                  <a:close/>
                </a:path>
                <a:path w="631825" h="29845">
                  <a:moveTo>
                    <a:pt x="118351" y="0"/>
                  </a:moveTo>
                  <a:lnTo>
                    <a:pt x="108496" y="0"/>
                  </a:lnTo>
                  <a:lnTo>
                    <a:pt x="98628" y="0"/>
                  </a:lnTo>
                  <a:lnTo>
                    <a:pt x="98628" y="9867"/>
                  </a:lnTo>
                  <a:lnTo>
                    <a:pt x="98628" y="19735"/>
                  </a:lnTo>
                  <a:lnTo>
                    <a:pt x="98628" y="29603"/>
                  </a:lnTo>
                  <a:lnTo>
                    <a:pt x="108496" y="29603"/>
                  </a:lnTo>
                  <a:lnTo>
                    <a:pt x="108496" y="19735"/>
                  </a:lnTo>
                  <a:lnTo>
                    <a:pt x="118351" y="19735"/>
                  </a:lnTo>
                  <a:lnTo>
                    <a:pt x="118351" y="9867"/>
                  </a:lnTo>
                  <a:lnTo>
                    <a:pt x="118351" y="0"/>
                  </a:lnTo>
                  <a:close/>
                </a:path>
                <a:path w="631825" h="29845">
                  <a:moveTo>
                    <a:pt x="147942" y="9867"/>
                  </a:moveTo>
                  <a:lnTo>
                    <a:pt x="138087" y="9867"/>
                  </a:lnTo>
                  <a:lnTo>
                    <a:pt x="128219" y="9867"/>
                  </a:lnTo>
                  <a:lnTo>
                    <a:pt x="128219" y="19735"/>
                  </a:lnTo>
                  <a:lnTo>
                    <a:pt x="138074" y="19735"/>
                  </a:lnTo>
                  <a:lnTo>
                    <a:pt x="138074" y="29603"/>
                  </a:lnTo>
                  <a:lnTo>
                    <a:pt x="147942" y="29603"/>
                  </a:lnTo>
                  <a:lnTo>
                    <a:pt x="147942" y="19735"/>
                  </a:lnTo>
                  <a:lnTo>
                    <a:pt x="147942" y="9867"/>
                  </a:lnTo>
                  <a:close/>
                </a:path>
                <a:path w="631825" h="29845">
                  <a:moveTo>
                    <a:pt x="207124" y="19735"/>
                  </a:moveTo>
                  <a:lnTo>
                    <a:pt x="197256" y="19735"/>
                  </a:lnTo>
                  <a:lnTo>
                    <a:pt x="197256" y="9867"/>
                  </a:lnTo>
                  <a:lnTo>
                    <a:pt x="197256" y="0"/>
                  </a:lnTo>
                  <a:lnTo>
                    <a:pt x="187388" y="0"/>
                  </a:lnTo>
                  <a:lnTo>
                    <a:pt x="187388" y="9867"/>
                  </a:lnTo>
                  <a:lnTo>
                    <a:pt x="177533" y="9867"/>
                  </a:lnTo>
                  <a:lnTo>
                    <a:pt x="177533" y="0"/>
                  </a:lnTo>
                  <a:lnTo>
                    <a:pt x="167665" y="0"/>
                  </a:lnTo>
                  <a:lnTo>
                    <a:pt x="167665" y="9867"/>
                  </a:lnTo>
                  <a:lnTo>
                    <a:pt x="167665" y="19735"/>
                  </a:lnTo>
                  <a:lnTo>
                    <a:pt x="157797" y="19735"/>
                  </a:lnTo>
                  <a:lnTo>
                    <a:pt x="157797" y="29603"/>
                  </a:lnTo>
                  <a:lnTo>
                    <a:pt x="167665" y="29603"/>
                  </a:lnTo>
                  <a:lnTo>
                    <a:pt x="177533" y="29603"/>
                  </a:lnTo>
                  <a:lnTo>
                    <a:pt x="187388" y="29603"/>
                  </a:lnTo>
                  <a:lnTo>
                    <a:pt x="197256" y="29603"/>
                  </a:lnTo>
                  <a:lnTo>
                    <a:pt x="207124" y="29603"/>
                  </a:lnTo>
                  <a:lnTo>
                    <a:pt x="207124" y="19735"/>
                  </a:lnTo>
                  <a:close/>
                </a:path>
                <a:path w="631825" h="29845">
                  <a:moveTo>
                    <a:pt x="256438" y="0"/>
                  </a:moveTo>
                  <a:lnTo>
                    <a:pt x="256438" y="0"/>
                  </a:lnTo>
                  <a:lnTo>
                    <a:pt x="207111" y="0"/>
                  </a:lnTo>
                  <a:lnTo>
                    <a:pt x="207111" y="9867"/>
                  </a:lnTo>
                  <a:lnTo>
                    <a:pt x="216979" y="9867"/>
                  </a:lnTo>
                  <a:lnTo>
                    <a:pt x="216979" y="19735"/>
                  </a:lnTo>
                  <a:lnTo>
                    <a:pt x="216979" y="29603"/>
                  </a:lnTo>
                  <a:lnTo>
                    <a:pt x="226847" y="29603"/>
                  </a:lnTo>
                  <a:lnTo>
                    <a:pt x="226847" y="19735"/>
                  </a:lnTo>
                  <a:lnTo>
                    <a:pt x="236702" y="19735"/>
                  </a:lnTo>
                  <a:lnTo>
                    <a:pt x="246570" y="19735"/>
                  </a:lnTo>
                  <a:lnTo>
                    <a:pt x="256438" y="19735"/>
                  </a:lnTo>
                  <a:lnTo>
                    <a:pt x="256438" y="9867"/>
                  </a:lnTo>
                  <a:lnTo>
                    <a:pt x="256438" y="0"/>
                  </a:lnTo>
                  <a:close/>
                </a:path>
                <a:path w="631825" h="29845">
                  <a:moveTo>
                    <a:pt x="286029" y="0"/>
                  </a:moveTo>
                  <a:lnTo>
                    <a:pt x="276161" y="0"/>
                  </a:lnTo>
                  <a:lnTo>
                    <a:pt x="276161" y="9867"/>
                  </a:lnTo>
                  <a:lnTo>
                    <a:pt x="276161" y="19735"/>
                  </a:lnTo>
                  <a:lnTo>
                    <a:pt x="266293" y="19735"/>
                  </a:lnTo>
                  <a:lnTo>
                    <a:pt x="266293" y="29603"/>
                  </a:lnTo>
                  <a:lnTo>
                    <a:pt x="276161" y="29603"/>
                  </a:lnTo>
                  <a:lnTo>
                    <a:pt x="286029" y="29603"/>
                  </a:lnTo>
                  <a:lnTo>
                    <a:pt x="286029" y="19735"/>
                  </a:lnTo>
                  <a:lnTo>
                    <a:pt x="286029" y="9867"/>
                  </a:lnTo>
                  <a:lnTo>
                    <a:pt x="286029" y="0"/>
                  </a:lnTo>
                  <a:close/>
                </a:path>
                <a:path w="631825" h="29845">
                  <a:moveTo>
                    <a:pt x="315620" y="0"/>
                  </a:moveTo>
                  <a:lnTo>
                    <a:pt x="305752" y="0"/>
                  </a:lnTo>
                  <a:lnTo>
                    <a:pt x="295884" y="0"/>
                  </a:lnTo>
                  <a:lnTo>
                    <a:pt x="295884" y="9867"/>
                  </a:lnTo>
                  <a:lnTo>
                    <a:pt x="305752" y="9867"/>
                  </a:lnTo>
                  <a:lnTo>
                    <a:pt x="315620" y="9867"/>
                  </a:lnTo>
                  <a:lnTo>
                    <a:pt x="315620" y="0"/>
                  </a:lnTo>
                  <a:close/>
                </a:path>
                <a:path w="631825" h="29845">
                  <a:moveTo>
                    <a:pt x="364934" y="0"/>
                  </a:moveTo>
                  <a:lnTo>
                    <a:pt x="355066" y="0"/>
                  </a:lnTo>
                  <a:lnTo>
                    <a:pt x="355066" y="9867"/>
                  </a:lnTo>
                  <a:lnTo>
                    <a:pt x="364934" y="9867"/>
                  </a:lnTo>
                  <a:lnTo>
                    <a:pt x="364934" y="0"/>
                  </a:lnTo>
                  <a:close/>
                </a:path>
                <a:path w="631825" h="29845">
                  <a:moveTo>
                    <a:pt x="404380" y="9867"/>
                  </a:moveTo>
                  <a:lnTo>
                    <a:pt x="394512" y="9867"/>
                  </a:lnTo>
                  <a:lnTo>
                    <a:pt x="394512" y="19735"/>
                  </a:lnTo>
                  <a:lnTo>
                    <a:pt x="384657" y="19735"/>
                  </a:lnTo>
                  <a:lnTo>
                    <a:pt x="384657" y="9867"/>
                  </a:lnTo>
                  <a:lnTo>
                    <a:pt x="374789" y="9867"/>
                  </a:lnTo>
                  <a:lnTo>
                    <a:pt x="374789" y="19735"/>
                  </a:lnTo>
                  <a:lnTo>
                    <a:pt x="364934" y="19735"/>
                  </a:lnTo>
                  <a:lnTo>
                    <a:pt x="355066" y="19735"/>
                  </a:lnTo>
                  <a:lnTo>
                    <a:pt x="355066" y="9867"/>
                  </a:lnTo>
                  <a:lnTo>
                    <a:pt x="345198" y="9867"/>
                  </a:lnTo>
                  <a:lnTo>
                    <a:pt x="345198" y="0"/>
                  </a:lnTo>
                  <a:lnTo>
                    <a:pt x="335330" y="0"/>
                  </a:lnTo>
                  <a:lnTo>
                    <a:pt x="335330" y="9867"/>
                  </a:lnTo>
                  <a:lnTo>
                    <a:pt x="335330" y="19735"/>
                  </a:lnTo>
                  <a:lnTo>
                    <a:pt x="325475" y="19735"/>
                  </a:lnTo>
                  <a:lnTo>
                    <a:pt x="325475" y="29603"/>
                  </a:lnTo>
                  <a:lnTo>
                    <a:pt x="335343" y="29603"/>
                  </a:lnTo>
                  <a:lnTo>
                    <a:pt x="335343" y="19735"/>
                  </a:lnTo>
                  <a:lnTo>
                    <a:pt x="345198" y="19735"/>
                  </a:lnTo>
                  <a:lnTo>
                    <a:pt x="345198" y="29603"/>
                  </a:lnTo>
                  <a:lnTo>
                    <a:pt x="355066" y="29603"/>
                  </a:lnTo>
                  <a:lnTo>
                    <a:pt x="364921" y="29603"/>
                  </a:lnTo>
                  <a:lnTo>
                    <a:pt x="404380" y="29603"/>
                  </a:lnTo>
                  <a:lnTo>
                    <a:pt x="404380" y="19735"/>
                  </a:lnTo>
                  <a:lnTo>
                    <a:pt x="404380" y="9867"/>
                  </a:lnTo>
                  <a:close/>
                </a:path>
                <a:path w="631825" h="29845">
                  <a:moveTo>
                    <a:pt x="453694" y="9867"/>
                  </a:moveTo>
                  <a:lnTo>
                    <a:pt x="443839" y="9867"/>
                  </a:lnTo>
                  <a:lnTo>
                    <a:pt x="433971" y="9867"/>
                  </a:lnTo>
                  <a:lnTo>
                    <a:pt x="433971" y="19735"/>
                  </a:lnTo>
                  <a:lnTo>
                    <a:pt x="443826" y="19735"/>
                  </a:lnTo>
                  <a:lnTo>
                    <a:pt x="453694" y="19735"/>
                  </a:lnTo>
                  <a:lnTo>
                    <a:pt x="453694" y="9867"/>
                  </a:lnTo>
                  <a:close/>
                </a:path>
                <a:path w="631825" h="29845">
                  <a:moveTo>
                    <a:pt x="473417" y="0"/>
                  </a:moveTo>
                  <a:lnTo>
                    <a:pt x="463550" y="0"/>
                  </a:lnTo>
                  <a:lnTo>
                    <a:pt x="463550" y="9867"/>
                  </a:lnTo>
                  <a:lnTo>
                    <a:pt x="463550" y="19735"/>
                  </a:lnTo>
                  <a:lnTo>
                    <a:pt x="473417" y="19735"/>
                  </a:lnTo>
                  <a:lnTo>
                    <a:pt x="473417" y="9867"/>
                  </a:lnTo>
                  <a:lnTo>
                    <a:pt x="473417" y="0"/>
                  </a:lnTo>
                  <a:close/>
                </a:path>
                <a:path w="631825" h="29845">
                  <a:moveTo>
                    <a:pt x="522744" y="9867"/>
                  </a:moveTo>
                  <a:lnTo>
                    <a:pt x="512876" y="9867"/>
                  </a:lnTo>
                  <a:lnTo>
                    <a:pt x="503008" y="9867"/>
                  </a:lnTo>
                  <a:lnTo>
                    <a:pt x="493141" y="9867"/>
                  </a:lnTo>
                  <a:lnTo>
                    <a:pt x="493141" y="19735"/>
                  </a:lnTo>
                  <a:lnTo>
                    <a:pt x="503008" y="19735"/>
                  </a:lnTo>
                  <a:lnTo>
                    <a:pt x="512876" y="19735"/>
                  </a:lnTo>
                  <a:lnTo>
                    <a:pt x="522744" y="19735"/>
                  </a:lnTo>
                  <a:lnTo>
                    <a:pt x="522744" y="9867"/>
                  </a:lnTo>
                  <a:close/>
                </a:path>
                <a:path w="631825" h="29845">
                  <a:moveTo>
                    <a:pt x="552323" y="9867"/>
                  </a:moveTo>
                  <a:lnTo>
                    <a:pt x="542455" y="9867"/>
                  </a:lnTo>
                  <a:lnTo>
                    <a:pt x="542455" y="19735"/>
                  </a:lnTo>
                  <a:lnTo>
                    <a:pt x="552323" y="19735"/>
                  </a:lnTo>
                  <a:lnTo>
                    <a:pt x="552323" y="9867"/>
                  </a:lnTo>
                  <a:close/>
                </a:path>
                <a:path w="631825" h="29845">
                  <a:moveTo>
                    <a:pt x="572058" y="9867"/>
                  </a:moveTo>
                  <a:lnTo>
                    <a:pt x="562190" y="9867"/>
                  </a:lnTo>
                  <a:lnTo>
                    <a:pt x="562190" y="19735"/>
                  </a:lnTo>
                  <a:lnTo>
                    <a:pt x="572058" y="19735"/>
                  </a:lnTo>
                  <a:lnTo>
                    <a:pt x="572058" y="9867"/>
                  </a:lnTo>
                  <a:close/>
                </a:path>
                <a:path w="631825" h="29845">
                  <a:moveTo>
                    <a:pt x="631228" y="0"/>
                  </a:moveTo>
                  <a:lnTo>
                    <a:pt x="621360" y="0"/>
                  </a:lnTo>
                  <a:lnTo>
                    <a:pt x="621360" y="9867"/>
                  </a:lnTo>
                  <a:lnTo>
                    <a:pt x="611505" y="9867"/>
                  </a:lnTo>
                  <a:lnTo>
                    <a:pt x="601637" y="9867"/>
                  </a:lnTo>
                  <a:lnTo>
                    <a:pt x="601637" y="19735"/>
                  </a:lnTo>
                  <a:lnTo>
                    <a:pt x="611505" y="19735"/>
                  </a:lnTo>
                  <a:lnTo>
                    <a:pt x="621372" y="19735"/>
                  </a:lnTo>
                  <a:lnTo>
                    <a:pt x="621372" y="9867"/>
                  </a:lnTo>
                  <a:lnTo>
                    <a:pt x="631228" y="9867"/>
                  </a:lnTo>
                  <a:lnTo>
                    <a:pt x="63122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7299884" y="4826596"/>
              <a:ext cx="631825" cy="29845"/>
            </a:xfrm>
            <a:custGeom>
              <a:avLst/>
              <a:gdLst/>
              <a:ahLst/>
              <a:cxnLst/>
              <a:rect l="l" t="t" r="r" b="b"/>
              <a:pathLst>
                <a:path w="631825" h="29845">
                  <a:moveTo>
                    <a:pt x="9867" y="19723"/>
                  </a:moveTo>
                  <a:lnTo>
                    <a:pt x="0" y="19723"/>
                  </a:lnTo>
                  <a:lnTo>
                    <a:pt x="0" y="29591"/>
                  </a:lnTo>
                  <a:lnTo>
                    <a:pt x="9867" y="29591"/>
                  </a:lnTo>
                  <a:lnTo>
                    <a:pt x="9867" y="19723"/>
                  </a:lnTo>
                  <a:close/>
                </a:path>
                <a:path w="631825" h="29845">
                  <a:moveTo>
                    <a:pt x="39458" y="9855"/>
                  </a:moveTo>
                  <a:lnTo>
                    <a:pt x="29591" y="9855"/>
                  </a:lnTo>
                  <a:lnTo>
                    <a:pt x="19735" y="9855"/>
                  </a:lnTo>
                  <a:lnTo>
                    <a:pt x="9867" y="9855"/>
                  </a:lnTo>
                  <a:lnTo>
                    <a:pt x="9867" y="19723"/>
                  </a:lnTo>
                  <a:lnTo>
                    <a:pt x="19723" y="19723"/>
                  </a:lnTo>
                  <a:lnTo>
                    <a:pt x="19723" y="29591"/>
                  </a:lnTo>
                  <a:lnTo>
                    <a:pt x="29591" y="29591"/>
                  </a:lnTo>
                  <a:lnTo>
                    <a:pt x="29591" y="19723"/>
                  </a:lnTo>
                  <a:lnTo>
                    <a:pt x="39458" y="19723"/>
                  </a:lnTo>
                  <a:lnTo>
                    <a:pt x="39458" y="9855"/>
                  </a:lnTo>
                  <a:close/>
                </a:path>
                <a:path w="631825" h="29845">
                  <a:moveTo>
                    <a:pt x="128219" y="19723"/>
                  </a:moveTo>
                  <a:lnTo>
                    <a:pt x="118364" y="19723"/>
                  </a:lnTo>
                  <a:lnTo>
                    <a:pt x="118364" y="9855"/>
                  </a:lnTo>
                  <a:lnTo>
                    <a:pt x="108496" y="9855"/>
                  </a:lnTo>
                  <a:lnTo>
                    <a:pt x="108496" y="19723"/>
                  </a:lnTo>
                  <a:lnTo>
                    <a:pt x="98628" y="19723"/>
                  </a:lnTo>
                  <a:lnTo>
                    <a:pt x="88773" y="19723"/>
                  </a:lnTo>
                  <a:lnTo>
                    <a:pt x="88773" y="9855"/>
                  </a:lnTo>
                  <a:lnTo>
                    <a:pt x="78905" y="9855"/>
                  </a:lnTo>
                  <a:lnTo>
                    <a:pt x="69049" y="9855"/>
                  </a:lnTo>
                  <a:lnTo>
                    <a:pt x="59182" y="9855"/>
                  </a:lnTo>
                  <a:lnTo>
                    <a:pt x="49314" y="9855"/>
                  </a:lnTo>
                  <a:lnTo>
                    <a:pt x="49314" y="19723"/>
                  </a:lnTo>
                  <a:lnTo>
                    <a:pt x="49314" y="29591"/>
                  </a:lnTo>
                  <a:lnTo>
                    <a:pt x="59182" y="29591"/>
                  </a:lnTo>
                  <a:lnTo>
                    <a:pt x="59182" y="19723"/>
                  </a:lnTo>
                  <a:lnTo>
                    <a:pt x="69037" y="19723"/>
                  </a:lnTo>
                  <a:lnTo>
                    <a:pt x="78905" y="19723"/>
                  </a:lnTo>
                  <a:lnTo>
                    <a:pt x="88760" y="19723"/>
                  </a:lnTo>
                  <a:lnTo>
                    <a:pt x="88760" y="29591"/>
                  </a:lnTo>
                  <a:lnTo>
                    <a:pt x="128219" y="29591"/>
                  </a:lnTo>
                  <a:lnTo>
                    <a:pt x="128219" y="19723"/>
                  </a:lnTo>
                  <a:close/>
                </a:path>
                <a:path w="631825" h="29845">
                  <a:moveTo>
                    <a:pt x="147955" y="9855"/>
                  </a:moveTo>
                  <a:lnTo>
                    <a:pt x="138087" y="9855"/>
                  </a:lnTo>
                  <a:lnTo>
                    <a:pt x="138087" y="19723"/>
                  </a:lnTo>
                  <a:lnTo>
                    <a:pt x="138087" y="29591"/>
                  </a:lnTo>
                  <a:lnTo>
                    <a:pt x="147955" y="29591"/>
                  </a:lnTo>
                  <a:lnTo>
                    <a:pt x="147955" y="19723"/>
                  </a:lnTo>
                  <a:lnTo>
                    <a:pt x="147955" y="9855"/>
                  </a:lnTo>
                  <a:close/>
                </a:path>
                <a:path w="631825" h="29845">
                  <a:moveTo>
                    <a:pt x="187401" y="19723"/>
                  </a:moveTo>
                  <a:lnTo>
                    <a:pt x="177533" y="19723"/>
                  </a:lnTo>
                  <a:lnTo>
                    <a:pt x="167665" y="19723"/>
                  </a:lnTo>
                  <a:lnTo>
                    <a:pt x="167665" y="29591"/>
                  </a:lnTo>
                  <a:lnTo>
                    <a:pt x="177533" y="29591"/>
                  </a:lnTo>
                  <a:lnTo>
                    <a:pt x="187401" y="29591"/>
                  </a:lnTo>
                  <a:lnTo>
                    <a:pt x="187401" y="19723"/>
                  </a:lnTo>
                  <a:close/>
                </a:path>
                <a:path w="631825" h="29845">
                  <a:moveTo>
                    <a:pt x="216992" y="9855"/>
                  </a:moveTo>
                  <a:lnTo>
                    <a:pt x="207124" y="9855"/>
                  </a:lnTo>
                  <a:lnTo>
                    <a:pt x="207124" y="19723"/>
                  </a:lnTo>
                  <a:lnTo>
                    <a:pt x="216992" y="19723"/>
                  </a:lnTo>
                  <a:lnTo>
                    <a:pt x="216992" y="9855"/>
                  </a:lnTo>
                  <a:close/>
                </a:path>
                <a:path w="631825" h="29845">
                  <a:moveTo>
                    <a:pt x="236715" y="9855"/>
                  </a:moveTo>
                  <a:lnTo>
                    <a:pt x="226847" y="9855"/>
                  </a:lnTo>
                  <a:lnTo>
                    <a:pt x="226847" y="19723"/>
                  </a:lnTo>
                  <a:lnTo>
                    <a:pt x="236715" y="19723"/>
                  </a:lnTo>
                  <a:lnTo>
                    <a:pt x="236715" y="9855"/>
                  </a:lnTo>
                  <a:close/>
                </a:path>
                <a:path w="631825" h="29845">
                  <a:moveTo>
                    <a:pt x="295897" y="19723"/>
                  </a:moveTo>
                  <a:lnTo>
                    <a:pt x="286029" y="19723"/>
                  </a:lnTo>
                  <a:lnTo>
                    <a:pt x="276174" y="19723"/>
                  </a:lnTo>
                  <a:lnTo>
                    <a:pt x="276174" y="9855"/>
                  </a:lnTo>
                  <a:lnTo>
                    <a:pt x="266306" y="9855"/>
                  </a:lnTo>
                  <a:lnTo>
                    <a:pt x="256438" y="9855"/>
                  </a:lnTo>
                  <a:lnTo>
                    <a:pt x="256438" y="19723"/>
                  </a:lnTo>
                  <a:lnTo>
                    <a:pt x="256438" y="29591"/>
                  </a:lnTo>
                  <a:lnTo>
                    <a:pt x="266306" y="29591"/>
                  </a:lnTo>
                  <a:lnTo>
                    <a:pt x="266306" y="19723"/>
                  </a:lnTo>
                  <a:lnTo>
                    <a:pt x="276161" y="19723"/>
                  </a:lnTo>
                  <a:lnTo>
                    <a:pt x="276161" y="29591"/>
                  </a:lnTo>
                  <a:lnTo>
                    <a:pt x="286029" y="29591"/>
                  </a:lnTo>
                  <a:lnTo>
                    <a:pt x="295897" y="29591"/>
                  </a:lnTo>
                  <a:lnTo>
                    <a:pt x="295897" y="19723"/>
                  </a:lnTo>
                  <a:close/>
                </a:path>
                <a:path w="631825" h="29845">
                  <a:moveTo>
                    <a:pt x="325488" y="9855"/>
                  </a:moveTo>
                  <a:lnTo>
                    <a:pt x="315620" y="9855"/>
                  </a:lnTo>
                  <a:lnTo>
                    <a:pt x="305752" y="9855"/>
                  </a:lnTo>
                  <a:lnTo>
                    <a:pt x="305752" y="19723"/>
                  </a:lnTo>
                  <a:lnTo>
                    <a:pt x="315620" y="19723"/>
                  </a:lnTo>
                  <a:lnTo>
                    <a:pt x="315620" y="29591"/>
                  </a:lnTo>
                  <a:lnTo>
                    <a:pt x="325488" y="29591"/>
                  </a:lnTo>
                  <a:lnTo>
                    <a:pt x="325488" y="19723"/>
                  </a:lnTo>
                  <a:lnTo>
                    <a:pt x="325488" y="9855"/>
                  </a:lnTo>
                  <a:close/>
                </a:path>
                <a:path w="631825" h="29845">
                  <a:moveTo>
                    <a:pt x="374802" y="19723"/>
                  </a:moveTo>
                  <a:lnTo>
                    <a:pt x="364934" y="19723"/>
                  </a:lnTo>
                  <a:lnTo>
                    <a:pt x="364934" y="9855"/>
                  </a:lnTo>
                  <a:lnTo>
                    <a:pt x="355066" y="9855"/>
                  </a:lnTo>
                  <a:lnTo>
                    <a:pt x="345211" y="9855"/>
                  </a:lnTo>
                  <a:lnTo>
                    <a:pt x="335343" y="9855"/>
                  </a:lnTo>
                  <a:lnTo>
                    <a:pt x="335343" y="19723"/>
                  </a:lnTo>
                  <a:lnTo>
                    <a:pt x="335343" y="29591"/>
                  </a:lnTo>
                  <a:lnTo>
                    <a:pt x="345211" y="29591"/>
                  </a:lnTo>
                  <a:lnTo>
                    <a:pt x="345211" y="19723"/>
                  </a:lnTo>
                  <a:lnTo>
                    <a:pt x="355066" y="19723"/>
                  </a:lnTo>
                  <a:lnTo>
                    <a:pt x="355066" y="29591"/>
                  </a:lnTo>
                  <a:lnTo>
                    <a:pt x="364934" y="29591"/>
                  </a:lnTo>
                  <a:lnTo>
                    <a:pt x="374802" y="29591"/>
                  </a:lnTo>
                  <a:lnTo>
                    <a:pt x="374802" y="19723"/>
                  </a:lnTo>
                  <a:close/>
                </a:path>
                <a:path w="631825" h="29845">
                  <a:moveTo>
                    <a:pt x="453707" y="0"/>
                  </a:moveTo>
                  <a:lnTo>
                    <a:pt x="443839" y="0"/>
                  </a:lnTo>
                  <a:lnTo>
                    <a:pt x="443839" y="9855"/>
                  </a:lnTo>
                  <a:lnTo>
                    <a:pt x="433971" y="9855"/>
                  </a:lnTo>
                  <a:lnTo>
                    <a:pt x="433971" y="0"/>
                  </a:lnTo>
                  <a:lnTo>
                    <a:pt x="424103" y="0"/>
                  </a:lnTo>
                  <a:lnTo>
                    <a:pt x="424103" y="9855"/>
                  </a:lnTo>
                  <a:lnTo>
                    <a:pt x="414248" y="9855"/>
                  </a:lnTo>
                  <a:lnTo>
                    <a:pt x="414248" y="0"/>
                  </a:lnTo>
                  <a:lnTo>
                    <a:pt x="404380" y="0"/>
                  </a:lnTo>
                  <a:lnTo>
                    <a:pt x="404380" y="9855"/>
                  </a:lnTo>
                  <a:lnTo>
                    <a:pt x="394525" y="9855"/>
                  </a:lnTo>
                  <a:lnTo>
                    <a:pt x="384657" y="9855"/>
                  </a:lnTo>
                  <a:lnTo>
                    <a:pt x="384657" y="19723"/>
                  </a:lnTo>
                  <a:lnTo>
                    <a:pt x="394525" y="19723"/>
                  </a:lnTo>
                  <a:lnTo>
                    <a:pt x="404380" y="19723"/>
                  </a:lnTo>
                  <a:lnTo>
                    <a:pt x="414248" y="19723"/>
                  </a:lnTo>
                  <a:lnTo>
                    <a:pt x="424116" y="19723"/>
                  </a:lnTo>
                  <a:lnTo>
                    <a:pt x="424116" y="9867"/>
                  </a:lnTo>
                  <a:lnTo>
                    <a:pt x="433971" y="9867"/>
                  </a:lnTo>
                  <a:lnTo>
                    <a:pt x="433971" y="19723"/>
                  </a:lnTo>
                  <a:lnTo>
                    <a:pt x="443839" y="19723"/>
                  </a:lnTo>
                  <a:lnTo>
                    <a:pt x="443839" y="9867"/>
                  </a:lnTo>
                  <a:lnTo>
                    <a:pt x="453707" y="9867"/>
                  </a:lnTo>
                  <a:lnTo>
                    <a:pt x="453707" y="0"/>
                  </a:lnTo>
                  <a:close/>
                </a:path>
                <a:path w="631825" h="29845">
                  <a:moveTo>
                    <a:pt x="463562" y="19723"/>
                  </a:moveTo>
                  <a:lnTo>
                    <a:pt x="453707" y="19723"/>
                  </a:lnTo>
                  <a:lnTo>
                    <a:pt x="443839" y="19723"/>
                  </a:lnTo>
                  <a:lnTo>
                    <a:pt x="443839" y="29591"/>
                  </a:lnTo>
                  <a:lnTo>
                    <a:pt x="453694" y="29591"/>
                  </a:lnTo>
                  <a:lnTo>
                    <a:pt x="463562" y="29591"/>
                  </a:lnTo>
                  <a:lnTo>
                    <a:pt x="463562" y="19723"/>
                  </a:lnTo>
                  <a:close/>
                </a:path>
                <a:path w="631825" h="29845">
                  <a:moveTo>
                    <a:pt x="493153" y="19723"/>
                  </a:moveTo>
                  <a:lnTo>
                    <a:pt x="483285" y="19723"/>
                  </a:lnTo>
                  <a:lnTo>
                    <a:pt x="483285" y="29591"/>
                  </a:lnTo>
                  <a:lnTo>
                    <a:pt x="493153" y="29591"/>
                  </a:lnTo>
                  <a:lnTo>
                    <a:pt x="493153" y="19723"/>
                  </a:lnTo>
                  <a:close/>
                </a:path>
                <a:path w="631825" h="29845">
                  <a:moveTo>
                    <a:pt x="542467" y="9855"/>
                  </a:moveTo>
                  <a:lnTo>
                    <a:pt x="532612" y="9855"/>
                  </a:lnTo>
                  <a:lnTo>
                    <a:pt x="532612" y="0"/>
                  </a:lnTo>
                  <a:lnTo>
                    <a:pt x="522744" y="0"/>
                  </a:lnTo>
                  <a:lnTo>
                    <a:pt x="473417" y="0"/>
                  </a:lnTo>
                  <a:lnTo>
                    <a:pt x="473417" y="9855"/>
                  </a:lnTo>
                  <a:lnTo>
                    <a:pt x="463562" y="9855"/>
                  </a:lnTo>
                  <a:lnTo>
                    <a:pt x="463562" y="19723"/>
                  </a:lnTo>
                  <a:lnTo>
                    <a:pt x="473417" y="19723"/>
                  </a:lnTo>
                  <a:lnTo>
                    <a:pt x="483285" y="19723"/>
                  </a:lnTo>
                  <a:lnTo>
                    <a:pt x="483285" y="9867"/>
                  </a:lnTo>
                  <a:lnTo>
                    <a:pt x="493153" y="9867"/>
                  </a:lnTo>
                  <a:lnTo>
                    <a:pt x="493153" y="19723"/>
                  </a:lnTo>
                  <a:lnTo>
                    <a:pt x="503008" y="19723"/>
                  </a:lnTo>
                  <a:lnTo>
                    <a:pt x="512876" y="19723"/>
                  </a:lnTo>
                  <a:lnTo>
                    <a:pt x="512876" y="29591"/>
                  </a:lnTo>
                  <a:lnTo>
                    <a:pt x="522744" y="29591"/>
                  </a:lnTo>
                  <a:lnTo>
                    <a:pt x="522744" y="19723"/>
                  </a:lnTo>
                  <a:lnTo>
                    <a:pt x="532599" y="19723"/>
                  </a:lnTo>
                  <a:lnTo>
                    <a:pt x="542467" y="19723"/>
                  </a:lnTo>
                  <a:lnTo>
                    <a:pt x="542467" y="9855"/>
                  </a:lnTo>
                  <a:close/>
                </a:path>
                <a:path w="631825" h="29845">
                  <a:moveTo>
                    <a:pt x="552335" y="19723"/>
                  </a:moveTo>
                  <a:lnTo>
                    <a:pt x="542467" y="19723"/>
                  </a:lnTo>
                  <a:lnTo>
                    <a:pt x="542467" y="29591"/>
                  </a:lnTo>
                  <a:lnTo>
                    <a:pt x="552335" y="29591"/>
                  </a:lnTo>
                  <a:lnTo>
                    <a:pt x="552335" y="19723"/>
                  </a:lnTo>
                  <a:close/>
                </a:path>
                <a:path w="631825" h="29845">
                  <a:moveTo>
                    <a:pt x="601649" y="0"/>
                  </a:moveTo>
                  <a:lnTo>
                    <a:pt x="591781" y="0"/>
                  </a:lnTo>
                  <a:lnTo>
                    <a:pt x="591781" y="9855"/>
                  </a:lnTo>
                  <a:lnTo>
                    <a:pt x="581926" y="9855"/>
                  </a:lnTo>
                  <a:lnTo>
                    <a:pt x="581926" y="0"/>
                  </a:lnTo>
                  <a:lnTo>
                    <a:pt x="572058" y="0"/>
                  </a:lnTo>
                  <a:lnTo>
                    <a:pt x="572058" y="9855"/>
                  </a:lnTo>
                  <a:lnTo>
                    <a:pt x="562190" y="9855"/>
                  </a:lnTo>
                  <a:lnTo>
                    <a:pt x="562190" y="19723"/>
                  </a:lnTo>
                  <a:lnTo>
                    <a:pt x="572058" y="19723"/>
                  </a:lnTo>
                  <a:lnTo>
                    <a:pt x="572058" y="9867"/>
                  </a:lnTo>
                  <a:lnTo>
                    <a:pt x="581914" y="9867"/>
                  </a:lnTo>
                  <a:lnTo>
                    <a:pt x="581914" y="19723"/>
                  </a:lnTo>
                  <a:lnTo>
                    <a:pt x="572058" y="19723"/>
                  </a:lnTo>
                  <a:lnTo>
                    <a:pt x="572058" y="29591"/>
                  </a:lnTo>
                  <a:lnTo>
                    <a:pt x="581926" y="29591"/>
                  </a:lnTo>
                  <a:lnTo>
                    <a:pt x="581926" y="19723"/>
                  </a:lnTo>
                  <a:lnTo>
                    <a:pt x="591781" y="19723"/>
                  </a:lnTo>
                  <a:lnTo>
                    <a:pt x="591781" y="29591"/>
                  </a:lnTo>
                  <a:lnTo>
                    <a:pt x="601649" y="29591"/>
                  </a:lnTo>
                  <a:lnTo>
                    <a:pt x="601649" y="19723"/>
                  </a:lnTo>
                  <a:lnTo>
                    <a:pt x="601649" y="9867"/>
                  </a:lnTo>
                  <a:lnTo>
                    <a:pt x="601649" y="0"/>
                  </a:lnTo>
                  <a:close/>
                </a:path>
                <a:path w="631825" h="29845">
                  <a:moveTo>
                    <a:pt x="631240" y="9855"/>
                  </a:moveTo>
                  <a:lnTo>
                    <a:pt x="621372" y="9855"/>
                  </a:lnTo>
                  <a:lnTo>
                    <a:pt x="621372" y="0"/>
                  </a:lnTo>
                  <a:lnTo>
                    <a:pt x="611505" y="0"/>
                  </a:lnTo>
                  <a:lnTo>
                    <a:pt x="611505" y="9867"/>
                  </a:lnTo>
                  <a:lnTo>
                    <a:pt x="621372" y="9867"/>
                  </a:lnTo>
                  <a:lnTo>
                    <a:pt x="621372" y="19723"/>
                  </a:lnTo>
                  <a:lnTo>
                    <a:pt x="621372" y="29591"/>
                  </a:lnTo>
                  <a:lnTo>
                    <a:pt x="631240" y="29591"/>
                  </a:lnTo>
                  <a:lnTo>
                    <a:pt x="631240" y="19723"/>
                  </a:lnTo>
                  <a:lnTo>
                    <a:pt x="631240" y="985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7299884" y="4846319"/>
              <a:ext cx="641350" cy="29845"/>
            </a:xfrm>
            <a:custGeom>
              <a:avLst/>
              <a:gdLst/>
              <a:ahLst/>
              <a:cxnLst/>
              <a:rect l="l" t="t" r="r" b="b"/>
              <a:pathLst>
                <a:path w="641350" h="29845">
                  <a:moveTo>
                    <a:pt x="19735" y="19723"/>
                  </a:moveTo>
                  <a:lnTo>
                    <a:pt x="9867" y="19723"/>
                  </a:lnTo>
                  <a:lnTo>
                    <a:pt x="0" y="19723"/>
                  </a:lnTo>
                  <a:lnTo>
                    <a:pt x="0" y="29591"/>
                  </a:lnTo>
                  <a:lnTo>
                    <a:pt x="9867" y="29591"/>
                  </a:lnTo>
                  <a:lnTo>
                    <a:pt x="19735" y="29591"/>
                  </a:lnTo>
                  <a:lnTo>
                    <a:pt x="19735" y="19723"/>
                  </a:lnTo>
                  <a:close/>
                </a:path>
                <a:path w="641350" h="29845">
                  <a:moveTo>
                    <a:pt x="39458" y="9855"/>
                  </a:moveTo>
                  <a:lnTo>
                    <a:pt x="29591" y="9855"/>
                  </a:lnTo>
                  <a:lnTo>
                    <a:pt x="29591" y="19723"/>
                  </a:lnTo>
                  <a:lnTo>
                    <a:pt x="29591" y="29591"/>
                  </a:lnTo>
                  <a:lnTo>
                    <a:pt x="39458" y="29591"/>
                  </a:lnTo>
                  <a:lnTo>
                    <a:pt x="39458" y="19723"/>
                  </a:lnTo>
                  <a:lnTo>
                    <a:pt x="39458" y="9855"/>
                  </a:lnTo>
                  <a:close/>
                </a:path>
                <a:path w="641350" h="29845">
                  <a:moveTo>
                    <a:pt x="59182" y="19723"/>
                  </a:moveTo>
                  <a:lnTo>
                    <a:pt x="49314" y="19723"/>
                  </a:lnTo>
                  <a:lnTo>
                    <a:pt x="49314" y="29591"/>
                  </a:lnTo>
                  <a:lnTo>
                    <a:pt x="59182" y="29591"/>
                  </a:lnTo>
                  <a:lnTo>
                    <a:pt x="59182" y="19723"/>
                  </a:lnTo>
                  <a:close/>
                </a:path>
                <a:path w="641350" h="29845">
                  <a:moveTo>
                    <a:pt x="138087" y="9855"/>
                  </a:moveTo>
                  <a:lnTo>
                    <a:pt x="128219" y="9855"/>
                  </a:lnTo>
                  <a:lnTo>
                    <a:pt x="118364" y="9855"/>
                  </a:lnTo>
                  <a:lnTo>
                    <a:pt x="108496" y="9855"/>
                  </a:lnTo>
                  <a:lnTo>
                    <a:pt x="108496" y="19723"/>
                  </a:lnTo>
                  <a:lnTo>
                    <a:pt x="98628" y="19723"/>
                  </a:lnTo>
                  <a:lnTo>
                    <a:pt x="98628" y="9855"/>
                  </a:lnTo>
                  <a:lnTo>
                    <a:pt x="88773" y="9855"/>
                  </a:lnTo>
                  <a:lnTo>
                    <a:pt x="78905" y="9855"/>
                  </a:lnTo>
                  <a:lnTo>
                    <a:pt x="78905" y="19723"/>
                  </a:lnTo>
                  <a:lnTo>
                    <a:pt x="69049" y="19723"/>
                  </a:lnTo>
                  <a:lnTo>
                    <a:pt x="69049" y="9855"/>
                  </a:lnTo>
                  <a:lnTo>
                    <a:pt x="59182" y="9855"/>
                  </a:lnTo>
                  <a:lnTo>
                    <a:pt x="59182" y="19723"/>
                  </a:lnTo>
                  <a:lnTo>
                    <a:pt x="69037" y="19723"/>
                  </a:lnTo>
                  <a:lnTo>
                    <a:pt x="69037" y="29591"/>
                  </a:lnTo>
                  <a:lnTo>
                    <a:pt x="128219" y="29591"/>
                  </a:lnTo>
                  <a:lnTo>
                    <a:pt x="128219" y="19723"/>
                  </a:lnTo>
                  <a:lnTo>
                    <a:pt x="138087" y="19723"/>
                  </a:lnTo>
                  <a:lnTo>
                    <a:pt x="138087" y="9855"/>
                  </a:lnTo>
                  <a:close/>
                </a:path>
                <a:path w="641350" h="29845">
                  <a:moveTo>
                    <a:pt x="246583" y="9855"/>
                  </a:moveTo>
                  <a:lnTo>
                    <a:pt x="246583" y="9855"/>
                  </a:lnTo>
                  <a:lnTo>
                    <a:pt x="157810" y="9855"/>
                  </a:lnTo>
                  <a:lnTo>
                    <a:pt x="157810" y="19723"/>
                  </a:lnTo>
                  <a:lnTo>
                    <a:pt x="167665" y="19723"/>
                  </a:lnTo>
                  <a:lnTo>
                    <a:pt x="177533" y="19723"/>
                  </a:lnTo>
                  <a:lnTo>
                    <a:pt x="177533" y="29591"/>
                  </a:lnTo>
                  <a:lnTo>
                    <a:pt x="187401" y="29591"/>
                  </a:lnTo>
                  <a:lnTo>
                    <a:pt x="197256" y="29591"/>
                  </a:lnTo>
                  <a:lnTo>
                    <a:pt x="207124" y="29591"/>
                  </a:lnTo>
                  <a:lnTo>
                    <a:pt x="207124" y="19723"/>
                  </a:lnTo>
                  <a:lnTo>
                    <a:pt x="216979" y="19723"/>
                  </a:lnTo>
                  <a:lnTo>
                    <a:pt x="226847" y="19723"/>
                  </a:lnTo>
                  <a:lnTo>
                    <a:pt x="226847" y="29591"/>
                  </a:lnTo>
                  <a:lnTo>
                    <a:pt x="236715" y="29591"/>
                  </a:lnTo>
                  <a:lnTo>
                    <a:pt x="236715" y="19723"/>
                  </a:lnTo>
                  <a:lnTo>
                    <a:pt x="246583" y="19723"/>
                  </a:lnTo>
                  <a:lnTo>
                    <a:pt x="246583" y="9855"/>
                  </a:lnTo>
                  <a:close/>
                </a:path>
                <a:path w="641350" h="29845">
                  <a:moveTo>
                    <a:pt x="286029" y="19723"/>
                  </a:moveTo>
                  <a:lnTo>
                    <a:pt x="276174" y="19723"/>
                  </a:lnTo>
                  <a:lnTo>
                    <a:pt x="276174" y="9855"/>
                  </a:lnTo>
                  <a:lnTo>
                    <a:pt x="266306" y="9855"/>
                  </a:lnTo>
                  <a:lnTo>
                    <a:pt x="256438" y="9855"/>
                  </a:lnTo>
                  <a:lnTo>
                    <a:pt x="256438" y="19723"/>
                  </a:lnTo>
                  <a:lnTo>
                    <a:pt x="266306" y="19723"/>
                  </a:lnTo>
                  <a:lnTo>
                    <a:pt x="276161" y="19723"/>
                  </a:lnTo>
                  <a:lnTo>
                    <a:pt x="276161" y="29591"/>
                  </a:lnTo>
                  <a:lnTo>
                    <a:pt x="286029" y="29591"/>
                  </a:lnTo>
                  <a:lnTo>
                    <a:pt x="286029" y="19723"/>
                  </a:lnTo>
                  <a:close/>
                </a:path>
                <a:path w="641350" h="29845">
                  <a:moveTo>
                    <a:pt x="345211" y="19723"/>
                  </a:moveTo>
                  <a:lnTo>
                    <a:pt x="335343" y="19723"/>
                  </a:lnTo>
                  <a:lnTo>
                    <a:pt x="325488" y="19723"/>
                  </a:lnTo>
                  <a:lnTo>
                    <a:pt x="315620" y="19723"/>
                  </a:lnTo>
                  <a:lnTo>
                    <a:pt x="315620" y="9855"/>
                  </a:lnTo>
                  <a:lnTo>
                    <a:pt x="305752" y="9855"/>
                  </a:lnTo>
                  <a:lnTo>
                    <a:pt x="295884" y="9855"/>
                  </a:lnTo>
                  <a:lnTo>
                    <a:pt x="295884" y="19723"/>
                  </a:lnTo>
                  <a:lnTo>
                    <a:pt x="305752" y="19723"/>
                  </a:lnTo>
                  <a:lnTo>
                    <a:pt x="305752" y="29591"/>
                  </a:lnTo>
                  <a:lnTo>
                    <a:pt x="315620" y="29591"/>
                  </a:lnTo>
                  <a:lnTo>
                    <a:pt x="325475" y="29591"/>
                  </a:lnTo>
                  <a:lnTo>
                    <a:pt x="335343" y="29591"/>
                  </a:lnTo>
                  <a:lnTo>
                    <a:pt x="345211" y="29591"/>
                  </a:lnTo>
                  <a:lnTo>
                    <a:pt x="345211" y="19723"/>
                  </a:lnTo>
                  <a:close/>
                </a:path>
                <a:path w="641350" h="29845">
                  <a:moveTo>
                    <a:pt x="414248" y="9855"/>
                  </a:moveTo>
                  <a:lnTo>
                    <a:pt x="414248" y="9855"/>
                  </a:lnTo>
                  <a:lnTo>
                    <a:pt x="374789" y="9855"/>
                  </a:lnTo>
                  <a:lnTo>
                    <a:pt x="374789" y="19723"/>
                  </a:lnTo>
                  <a:lnTo>
                    <a:pt x="364934" y="19723"/>
                  </a:lnTo>
                  <a:lnTo>
                    <a:pt x="355066" y="19723"/>
                  </a:lnTo>
                  <a:lnTo>
                    <a:pt x="355066" y="29591"/>
                  </a:lnTo>
                  <a:lnTo>
                    <a:pt x="414248" y="29591"/>
                  </a:lnTo>
                  <a:lnTo>
                    <a:pt x="414248" y="19723"/>
                  </a:lnTo>
                  <a:lnTo>
                    <a:pt x="414248" y="9855"/>
                  </a:lnTo>
                  <a:close/>
                </a:path>
                <a:path w="641350" h="29845">
                  <a:moveTo>
                    <a:pt x="463562" y="19723"/>
                  </a:moveTo>
                  <a:lnTo>
                    <a:pt x="453707" y="19723"/>
                  </a:lnTo>
                  <a:lnTo>
                    <a:pt x="443839" y="19723"/>
                  </a:lnTo>
                  <a:lnTo>
                    <a:pt x="443839" y="9855"/>
                  </a:lnTo>
                  <a:lnTo>
                    <a:pt x="433971" y="9855"/>
                  </a:lnTo>
                  <a:lnTo>
                    <a:pt x="424103" y="9855"/>
                  </a:lnTo>
                  <a:lnTo>
                    <a:pt x="424103" y="19723"/>
                  </a:lnTo>
                  <a:lnTo>
                    <a:pt x="424103" y="29591"/>
                  </a:lnTo>
                  <a:lnTo>
                    <a:pt x="433971" y="29591"/>
                  </a:lnTo>
                  <a:lnTo>
                    <a:pt x="443839" y="29591"/>
                  </a:lnTo>
                  <a:lnTo>
                    <a:pt x="453694" y="29591"/>
                  </a:lnTo>
                  <a:lnTo>
                    <a:pt x="463562" y="29591"/>
                  </a:lnTo>
                  <a:lnTo>
                    <a:pt x="463562" y="19723"/>
                  </a:lnTo>
                  <a:close/>
                </a:path>
                <a:path w="641350" h="29845">
                  <a:moveTo>
                    <a:pt x="493153" y="19723"/>
                  </a:moveTo>
                  <a:lnTo>
                    <a:pt x="483285" y="19723"/>
                  </a:lnTo>
                  <a:lnTo>
                    <a:pt x="473417" y="19723"/>
                  </a:lnTo>
                  <a:lnTo>
                    <a:pt x="473417" y="29591"/>
                  </a:lnTo>
                  <a:lnTo>
                    <a:pt x="483285" y="29591"/>
                  </a:lnTo>
                  <a:lnTo>
                    <a:pt x="493153" y="29591"/>
                  </a:lnTo>
                  <a:lnTo>
                    <a:pt x="493153" y="19723"/>
                  </a:lnTo>
                  <a:close/>
                </a:path>
                <a:path w="641350" h="29845">
                  <a:moveTo>
                    <a:pt x="503021" y="9855"/>
                  </a:moveTo>
                  <a:lnTo>
                    <a:pt x="493153" y="9855"/>
                  </a:lnTo>
                  <a:lnTo>
                    <a:pt x="493153" y="19723"/>
                  </a:lnTo>
                  <a:lnTo>
                    <a:pt x="503021" y="19723"/>
                  </a:lnTo>
                  <a:lnTo>
                    <a:pt x="503021" y="9855"/>
                  </a:lnTo>
                  <a:close/>
                </a:path>
                <a:path w="641350" h="29845">
                  <a:moveTo>
                    <a:pt x="532612" y="9855"/>
                  </a:moveTo>
                  <a:lnTo>
                    <a:pt x="522744" y="9855"/>
                  </a:lnTo>
                  <a:lnTo>
                    <a:pt x="522744" y="19723"/>
                  </a:lnTo>
                  <a:lnTo>
                    <a:pt x="512876" y="19723"/>
                  </a:lnTo>
                  <a:lnTo>
                    <a:pt x="512876" y="29591"/>
                  </a:lnTo>
                  <a:lnTo>
                    <a:pt x="522744" y="29591"/>
                  </a:lnTo>
                  <a:lnTo>
                    <a:pt x="532612" y="29591"/>
                  </a:lnTo>
                  <a:lnTo>
                    <a:pt x="532612" y="19723"/>
                  </a:lnTo>
                  <a:lnTo>
                    <a:pt x="532612" y="9855"/>
                  </a:lnTo>
                  <a:close/>
                </a:path>
                <a:path w="641350" h="29845">
                  <a:moveTo>
                    <a:pt x="572058" y="9855"/>
                  </a:moveTo>
                  <a:lnTo>
                    <a:pt x="562190" y="9855"/>
                  </a:lnTo>
                  <a:lnTo>
                    <a:pt x="552323" y="9855"/>
                  </a:lnTo>
                  <a:lnTo>
                    <a:pt x="552323" y="19723"/>
                  </a:lnTo>
                  <a:lnTo>
                    <a:pt x="542467" y="19723"/>
                  </a:lnTo>
                  <a:lnTo>
                    <a:pt x="542467" y="29591"/>
                  </a:lnTo>
                  <a:lnTo>
                    <a:pt x="552335" y="29591"/>
                  </a:lnTo>
                  <a:lnTo>
                    <a:pt x="552335" y="19723"/>
                  </a:lnTo>
                  <a:lnTo>
                    <a:pt x="562190" y="19723"/>
                  </a:lnTo>
                  <a:lnTo>
                    <a:pt x="572058" y="19723"/>
                  </a:lnTo>
                  <a:lnTo>
                    <a:pt x="572058" y="9855"/>
                  </a:lnTo>
                  <a:close/>
                </a:path>
                <a:path w="641350" h="29845">
                  <a:moveTo>
                    <a:pt x="601649" y="9855"/>
                  </a:moveTo>
                  <a:lnTo>
                    <a:pt x="591781" y="9855"/>
                  </a:lnTo>
                  <a:lnTo>
                    <a:pt x="581914" y="9855"/>
                  </a:lnTo>
                  <a:lnTo>
                    <a:pt x="581914" y="19723"/>
                  </a:lnTo>
                  <a:lnTo>
                    <a:pt x="581914" y="29591"/>
                  </a:lnTo>
                  <a:lnTo>
                    <a:pt x="591781" y="29591"/>
                  </a:lnTo>
                  <a:lnTo>
                    <a:pt x="591781" y="19723"/>
                  </a:lnTo>
                  <a:lnTo>
                    <a:pt x="601649" y="19723"/>
                  </a:lnTo>
                  <a:lnTo>
                    <a:pt x="601649" y="9855"/>
                  </a:lnTo>
                  <a:close/>
                </a:path>
                <a:path w="641350" h="29845">
                  <a:moveTo>
                    <a:pt x="641096" y="9855"/>
                  </a:moveTo>
                  <a:lnTo>
                    <a:pt x="631240" y="9855"/>
                  </a:lnTo>
                  <a:lnTo>
                    <a:pt x="631240" y="0"/>
                  </a:lnTo>
                  <a:lnTo>
                    <a:pt x="621372" y="0"/>
                  </a:lnTo>
                  <a:lnTo>
                    <a:pt x="621372" y="9855"/>
                  </a:lnTo>
                  <a:lnTo>
                    <a:pt x="611505" y="9855"/>
                  </a:lnTo>
                  <a:lnTo>
                    <a:pt x="611505" y="19723"/>
                  </a:lnTo>
                  <a:lnTo>
                    <a:pt x="621372" y="19723"/>
                  </a:lnTo>
                  <a:lnTo>
                    <a:pt x="631228" y="19723"/>
                  </a:lnTo>
                  <a:lnTo>
                    <a:pt x="641096" y="19723"/>
                  </a:lnTo>
                  <a:lnTo>
                    <a:pt x="641096" y="985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7299884" y="4866042"/>
              <a:ext cx="641350" cy="29845"/>
            </a:xfrm>
            <a:custGeom>
              <a:avLst/>
              <a:gdLst/>
              <a:ahLst/>
              <a:cxnLst/>
              <a:rect l="l" t="t" r="r" b="b"/>
              <a:pathLst>
                <a:path w="641350" h="29845">
                  <a:moveTo>
                    <a:pt x="29591" y="9867"/>
                  </a:moveTo>
                  <a:lnTo>
                    <a:pt x="19735" y="9867"/>
                  </a:lnTo>
                  <a:lnTo>
                    <a:pt x="9867" y="9867"/>
                  </a:lnTo>
                  <a:lnTo>
                    <a:pt x="0" y="9867"/>
                  </a:lnTo>
                  <a:lnTo>
                    <a:pt x="0" y="19723"/>
                  </a:lnTo>
                  <a:lnTo>
                    <a:pt x="0" y="29591"/>
                  </a:lnTo>
                  <a:lnTo>
                    <a:pt x="9867" y="29591"/>
                  </a:lnTo>
                  <a:lnTo>
                    <a:pt x="19723" y="29591"/>
                  </a:lnTo>
                  <a:lnTo>
                    <a:pt x="29591" y="29591"/>
                  </a:lnTo>
                  <a:lnTo>
                    <a:pt x="29591" y="19735"/>
                  </a:lnTo>
                  <a:lnTo>
                    <a:pt x="29591" y="9867"/>
                  </a:lnTo>
                  <a:close/>
                </a:path>
                <a:path w="641350" h="29845">
                  <a:moveTo>
                    <a:pt x="69049" y="9867"/>
                  </a:moveTo>
                  <a:lnTo>
                    <a:pt x="59182" y="9867"/>
                  </a:lnTo>
                  <a:lnTo>
                    <a:pt x="49314" y="9867"/>
                  </a:lnTo>
                  <a:lnTo>
                    <a:pt x="39446" y="9867"/>
                  </a:lnTo>
                  <a:lnTo>
                    <a:pt x="39446" y="19735"/>
                  </a:lnTo>
                  <a:lnTo>
                    <a:pt x="49314" y="19735"/>
                  </a:lnTo>
                  <a:lnTo>
                    <a:pt x="49314" y="29591"/>
                  </a:lnTo>
                  <a:lnTo>
                    <a:pt x="59182" y="29591"/>
                  </a:lnTo>
                  <a:lnTo>
                    <a:pt x="59182" y="19735"/>
                  </a:lnTo>
                  <a:lnTo>
                    <a:pt x="69049" y="19735"/>
                  </a:lnTo>
                  <a:lnTo>
                    <a:pt x="69049" y="9867"/>
                  </a:lnTo>
                  <a:close/>
                </a:path>
                <a:path w="641350" h="29845">
                  <a:moveTo>
                    <a:pt x="157810" y="9867"/>
                  </a:moveTo>
                  <a:lnTo>
                    <a:pt x="147955" y="9867"/>
                  </a:lnTo>
                  <a:lnTo>
                    <a:pt x="138087" y="9867"/>
                  </a:lnTo>
                  <a:lnTo>
                    <a:pt x="138087" y="19723"/>
                  </a:lnTo>
                  <a:lnTo>
                    <a:pt x="128219" y="19723"/>
                  </a:lnTo>
                  <a:lnTo>
                    <a:pt x="118364" y="19723"/>
                  </a:lnTo>
                  <a:lnTo>
                    <a:pt x="118364" y="9867"/>
                  </a:lnTo>
                  <a:lnTo>
                    <a:pt x="108496" y="9867"/>
                  </a:lnTo>
                  <a:lnTo>
                    <a:pt x="98628" y="9867"/>
                  </a:lnTo>
                  <a:lnTo>
                    <a:pt x="98628" y="19723"/>
                  </a:lnTo>
                  <a:lnTo>
                    <a:pt x="88760" y="19723"/>
                  </a:lnTo>
                  <a:lnTo>
                    <a:pt x="88760" y="29591"/>
                  </a:lnTo>
                  <a:lnTo>
                    <a:pt x="98628" y="29591"/>
                  </a:lnTo>
                  <a:lnTo>
                    <a:pt x="108496" y="29591"/>
                  </a:lnTo>
                  <a:lnTo>
                    <a:pt x="147955" y="29591"/>
                  </a:lnTo>
                  <a:lnTo>
                    <a:pt x="147955" y="19735"/>
                  </a:lnTo>
                  <a:lnTo>
                    <a:pt x="157810" y="19735"/>
                  </a:lnTo>
                  <a:lnTo>
                    <a:pt x="157810" y="9867"/>
                  </a:lnTo>
                  <a:close/>
                </a:path>
                <a:path w="641350" h="29845">
                  <a:moveTo>
                    <a:pt x="197269" y="9867"/>
                  </a:moveTo>
                  <a:lnTo>
                    <a:pt x="187401" y="9867"/>
                  </a:lnTo>
                  <a:lnTo>
                    <a:pt x="187401" y="19723"/>
                  </a:lnTo>
                  <a:lnTo>
                    <a:pt x="177533" y="19723"/>
                  </a:lnTo>
                  <a:lnTo>
                    <a:pt x="177533" y="9867"/>
                  </a:lnTo>
                  <a:lnTo>
                    <a:pt x="167665" y="9867"/>
                  </a:lnTo>
                  <a:lnTo>
                    <a:pt x="167665" y="19723"/>
                  </a:lnTo>
                  <a:lnTo>
                    <a:pt x="167665" y="29591"/>
                  </a:lnTo>
                  <a:lnTo>
                    <a:pt x="177533" y="29591"/>
                  </a:lnTo>
                  <a:lnTo>
                    <a:pt x="187401" y="29591"/>
                  </a:lnTo>
                  <a:lnTo>
                    <a:pt x="197269" y="29591"/>
                  </a:lnTo>
                  <a:lnTo>
                    <a:pt x="197269" y="19735"/>
                  </a:lnTo>
                  <a:lnTo>
                    <a:pt x="197269" y="9867"/>
                  </a:lnTo>
                  <a:close/>
                </a:path>
                <a:path w="641350" h="29845">
                  <a:moveTo>
                    <a:pt x="266306" y="9867"/>
                  </a:moveTo>
                  <a:lnTo>
                    <a:pt x="256438" y="9867"/>
                  </a:lnTo>
                  <a:lnTo>
                    <a:pt x="256438" y="19723"/>
                  </a:lnTo>
                  <a:lnTo>
                    <a:pt x="246583" y="19723"/>
                  </a:lnTo>
                  <a:lnTo>
                    <a:pt x="246583" y="9867"/>
                  </a:lnTo>
                  <a:lnTo>
                    <a:pt x="236715" y="9867"/>
                  </a:lnTo>
                  <a:lnTo>
                    <a:pt x="236715" y="19723"/>
                  </a:lnTo>
                  <a:lnTo>
                    <a:pt x="226847" y="19723"/>
                  </a:lnTo>
                  <a:lnTo>
                    <a:pt x="216992" y="19723"/>
                  </a:lnTo>
                  <a:lnTo>
                    <a:pt x="216992" y="9867"/>
                  </a:lnTo>
                  <a:lnTo>
                    <a:pt x="207124" y="9867"/>
                  </a:lnTo>
                  <a:lnTo>
                    <a:pt x="207124" y="19723"/>
                  </a:lnTo>
                  <a:lnTo>
                    <a:pt x="207124" y="29591"/>
                  </a:lnTo>
                  <a:lnTo>
                    <a:pt x="216979" y="29591"/>
                  </a:lnTo>
                  <a:lnTo>
                    <a:pt x="226847" y="29591"/>
                  </a:lnTo>
                  <a:lnTo>
                    <a:pt x="236715" y="29591"/>
                  </a:lnTo>
                  <a:lnTo>
                    <a:pt x="236715" y="19735"/>
                  </a:lnTo>
                  <a:lnTo>
                    <a:pt x="246570" y="19735"/>
                  </a:lnTo>
                  <a:lnTo>
                    <a:pt x="246570" y="29591"/>
                  </a:lnTo>
                  <a:lnTo>
                    <a:pt x="256438" y="29591"/>
                  </a:lnTo>
                  <a:lnTo>
                    <a:pt x="256438" y="19735"/>
                  </a:lnTo>
                  <a:lnTo>
                    <a:pt x="266306" y="19735"/>
                  </a:lnTo>
                  <a:lnTo>
                    <a:pt x="266306" y="9867"/>
                  </a:lnTo>
                  <a:close/>
                </a:path>
                <a:path w="641350" h="29845">
                  <a:moveTo>
                    <a:pt x="364934" y="9867"/>
                  </a:moveTo>
                  <a:lnTo>
                    <a:pt x="364934" y="9867"/>
                  </a:lnTo>
                  <a:lnTo>
                    <a:pt x="315620" y="9867"/>
                  </a:lnTo>
                  <a:lnTo>
                    <a:pt x="315620" y="19723"/>
                  </a:lnTo>
                  <a:lnTo>
                    <a:pt x="305752" y="19723"/>
                  </a:lnTo>
                  <a:lnTo>
                    <a:pt x="295897" y="19723"/>
                  </a:lnTo>
                  <a:lnTo>
                    <a:pt x="295897" y="9867"/>
                  </a:lnTo>
                  <a:lnTo>
                    <a:pt x="286029" y="9867"/>
                  </a:lnTo>
                  <a:lnTo>
                    <a:pt x="286029" y="19723"/>
                  </a:lnTo>
                  <a:lnTo>
                    <a:pt x="276161" y="19723"/>
                  </a:lnTo>
                  <a:lnTo>
                    <a:pt x="276161" y="29591"/>
                  </a:lnTo>
                  <a:lnTo>
                    <a:pt x="286029" y="29591"/>
                  </a:lnTo>
                  <a:lnTo>
                    <a:pt x="295884" y="29591"/>
                  </a:lnTo>
                  <a:lnTo>
                    <a:pt x="305752" y="29591"/>
                  </a:lnTo>
                  <a:lnTo>
                    <a:pt x="315620" y="29591"/>
                  </a:lnTo>
                  <a:lnTo>
                    <a:pt x="325488" y="29591"/>
                  </a:lnTo>
                  <a:lnTo>
                    <a:pt x="325488" y="19735"/>
                  </a:lnTo>
                  <a:lnTo>
                    <a:pt x="364934" y="19735"/>
                  </a:lnTo>
                  <a:lnTo>
                    <a:pt x="364934" y="9867"/>
                  </a:lnTo>
                  <a:close/>
                </a:path>
                <a:path w="641350" h="29845">
                  <a:moveTo>
                    <a:pt x="443839" y="9867"/>
                  </a:moveTo>
                  <a:lnTo>
                    <a:pt x="433971" y="9867"/>
                  </a:lnTo>
                  <a:lnTo>
                    <a:pt x="433971" y="19723"/>
                  </a:lnTo>
                  <a:lnTo>
                    <a:pt x="424116" y="19723"/>
                  </a:lnTo>
                  <a:lnTo>
                    <a:pt x="424116" y="9867"/>
                  </a:lnTo>
                  <a:lnTo>
                    <a:pt x="414248" y="9867"/>
                  </a:lnTo>
                  <a:lnTo>
                    <a:pt x="404380" y="9867"/>
                  </a:lnTo>
                  <a:lnTo>
                    <a:pt x="404380" y="19723"/>
                  </a:lnTo>
                  <a:lnTo>
                    <a:pt x="394525" y="19723"/>
                  </a:lnTo>
                  <a:lnTo>
                    <a:pt x="394525" y="9867"/>
                  </a:lnTo>
                  <a:lnTo>
                    <a:pt x="384657" y="9867"/>
                  </a:lnTo>
                  <a:lnTo>
                    <a:pt x="384657" y="19723"/>
                  </a:lnTo>
                  <a:lnTo>
                    <a:pt x="374789" y="19723"/>
                  </a:lnTo>
                  <a:lnTo>
                    <a:pt x="374789" y="29591"/>
                  </a:lnTo>
                  <a:lnTo>
                    <a:pt x="384657" y="29591"/>
                  </a:lnTo>
                  <a:lnTo>
                    <a:pt x="384657" y="19735"/>
                  </a:lnTo>
                  <a:lnTo>
                    <a:pt x="394525" y="19735"/>
                  </a:lnTo>
                  <a:lnTo>
                    <a:pt x="394525" y="29591"/>
                  </a:lnTo>
                  <a:lnTo>
                    <a:pt x="404393" y="29591"/>
                  </a:lnTo>
                  <a:lnTo>
                    <a:pt x="404393" y="19735"/>
                  </a:lnTo>
                  <a:lnTo>
                    <a:pt x="414248" y="19735"/>
                  </a:lnTo>
                  <a:lnTo>
                    <a:pt x="424103" y="19735"/>
                  </a:lnTo>
                  <a:lnTo>
                    <a:pt x="424103" y="29591"/>
                  </a:lnTo>
                  <a:lnTo>
                    <a:pt x="433971" y="29591"/>
                  </a:lnTo>
                  <a:lnTo>
                    <a:pt x="433971" y="19735"/>
                  </a:lnTo>
                  <a:lnTo>
                    <a:pt x="443839" y="19735"/>
                  </a:lnTo>
                  <a:lnTo>
                    <a:pt x="443839" y="9867"/>
                  </a:lnTo>
                  <a:close/>
                </a:path>
                <a:path w="641350" h="29845">
                  <a:moveTo>
                    <a:pt x="483285" y="9867"/>
                  </a:moveTo>
                  <a:lnTo>
                    <a:pt x="473430" y="9867"/>
                  </a:lnTo>
                  <a:lnTo>
                    <a:pt x="463562" y="9867"/>
                  </a:lnTo>
                  <a:lnTo>
                    <a:pt x="463562" y="19723"/>
                  </a:lnTo>
                  <a:lnTo>
                    <a:pt x="463562" y="29591"/>
                  </a:lnTo>
                  <a:lnTo>
                    <a:pt x="473430" y="29591"/>
                  </a:lnTo>
                  <a:lnTo>
                    <a:pt x="473430" y="19735"/>
                  </a:lnTo>
                  <a:lnTo>
                    <a:pt x="483285" y="19735"/>
                  </a:lnTo>
                  <a:lnTo>
                    <a:pt x="483285" y="9867"/>
                  </a:lnTo>
                  <a:close/>
                </a:path>
                <a:path w="641350" h="29845">
                  <a:moveTo>
                    <a:pt x="532612" y="9867"/>
                  </a:moveTo>
                  <a:lnTo>
                    <a:pt x="522744" y="9867"/>
                  </a:lnTo>
                  <a:lnTo>
                    <a:pt x="522744" y="19723"/>
                  </a:lnTo>
                  <a:lnTo>
                    <a:pt x="512876" y="19723"/>
                  </a:lnTo>
                  <a:lnTo>
                    <a:pt x="512876" y="9867"/>
                  </a:lnTo>
                  <a:lnTo>
                    <a:pt x="503008" y="9867"/>
                  </a:lnTo>
                  <a:lnTo>
                    <a:pt x="503008" y="19723"/>
                  </a:lnTo>
                  <a:lnTo>
                    <a:pt x="493153" y="19723"/>
                  </a:lnTo>
                  <a:lnTo>
                    <a:pt x="493153" y="29591"/>
                  </a:lnTo>
                  <a:lnTo>
                    <a:pt x="503021" y="29591"/>
                  </a:lnTo>
                  <a:lnTo>
                    <a:pt x="503021" y="19735"/>
                  </a:lnTo>
                  <a:lnTo>
                    <a:pt x="512876" y="19735"/>
                  </a:lnTo>
                  <a:lnTo>
                    <a:pt x="512876" y="29591"/>
                  </a:lnTo>
                  <a:lnTo>
                    <a:pt x="522744" y="29591"/>
                  </a:lnTo>
                  <a:lnTo>
                    <a:pt x="532612" y="29591"/>
                  </a:lnTo>
                  <a:lnTo>
                    <a:pt x="532612" y="19735"/>
                  </a:lnTo>
                  <a:lnTo>
                    <a:pt x="532612" y="9867"/>
                  </a:lnTo>
                  <a:close/>
                </a:path>
                <a:path w="641350" h="29845">
                  <a:moveTo>
                    <a:pt x="611505" y="9867"/>
                  </a:moveTo>
                  <a:lnTo>
                    <a:pt x="601649" y="9867"/>
                  </a:lnTo>
                  <a:lnTo>
                    <a:pt x="601649" y="0"/>
                  </a:lnTo>
                  <a:lnTo>
                    <a:pt x="591781" y="0"/>
                  </a:lnTo>
                  <a:lnTo>
                    <a:pt x="581914" y="0"/>
                  </a:lnTo>
                  <a:lnTo>
                    <a:pt x="581914" y="9867"/>
                  </a:lnTo>
                  <a:lnTo>
                    <a:pt x="572058" y="9867"/>
                  </a:lnTo>
                  <a:lnTo>
                    <a:pt x="562190" y="9867"/>
                  </a:lnTo>
                  <a:lnTo>
                    <a:pt x="562190" y="19723"/>
                  </a:lnTo>
                  <a:lnTo>
                    <a:pt x="552335" y="19723"/>
                  </a:lnTo>
                  <a:lnTo>
                    <a:pt x="552335" y="9867"/>
                  </a:lnTo>
                  <a:lnTo>
                    <a:pt x="542467" y="9867"/>
                  </a:lnTo>
                  <a:lnTo>
                    <a:pt x="542467" y="19735"/>
                  </a:lnTo>
                  <a:lnTo>
                    <a:pt x="552323" y="19735"/>
                  </a:lnTo>
                  <a:lnTo>
                    <a:pt x="552323" y="29591"/>
                  </a:lnTo>
                  <a:lnTo>
                    <a:pt x="562190" y="29591"/>
                  </a:lnTo>
                  <a:lnTo>
                    <a:pt x="562190" y="19735"/>
                  </a:lnTo>
                  <a:lnTo>
                    <a:pt x="572058" y="19735"/>
                  </a:lnTo>
                  <a:lnTo>
                    <a:pt x="581914" y="19735"/>
                  </a:lnTo>
                  <a:lnTo>
                    <a:pt x="581914" y="29591"/>
                  </a:lnTo>
                  <a:lnTo>
                    <a:pt x="591781" y="29591"/>
                  </a:lnTo>
                  <a:lnTo>
                    <a:pt x="591781" y="19735"/>
                  </a:lnTo>
                  <a:lnTo>
                    <a:pt x="601637" y="19735"/>
                  </a:lnTo>
                  <a:lnTo>
                    <a:pt x="611505" y="19735"/>
                  </a:lnTo>
                  <a:lnTo>
                    <a:pt x="611505" y="9867"/>
                  </a:lnTo>
                  <a:close/>
                </a:path>
                <a:path w="641350" h="29845">
                  <a:moveTo>
                    <a:pt x="641096" y="9867"/>
                  </a:moveTo>
                  <a:lnTo>
                    <a:pt x="631240" y="9867"/>
                  </a:lnTo>
                  <a:lnTo>
                    <a:pt x="631240" y="0"/>
                  </a:lnTo>
                  <a:lnTo>
                    <a:pt x="621372" y="0"/>
                  </a:lnTo>
                  <a:lnTo>
                    <a:pt x="621372" y="9867"/>
                  </a:lnTo>
                  <a:lnTo>
                    <a:pt x="621372" y="19735"/>
                  </a:lnTo>
                  <a:lnTo>
                    <a:pt x="631228" y="19735"/>
                  </a:lnTo>
                  <a:lnTo>
                    <a:pt x="641096" y="19735"/>
                  </a:lnTo>
                  <a:lnTo>
                    <a:pt x="641096" y="986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7299884" y="4885765"/>
              <a:ext cx="641350" cy="29845"/>
            </a:xfrm>
            <a:custGeom>
              <a:avLst/>
              <a:gdLst/>
              <a:ahLst/>
              <a:cxnLst/>
              <a:rect l="l" t="t" r="r" b="b"/>
              <a:pathLst>
                <a:path w="641350" h="29845">
                  <a:moveTo>
                    <a:pt x="88773" y="9867"/>
                  </a:moveTo>
                  <a:lnTo>
                    <a:pt x="88773" y="9867"/>
                  </a:lnTo>
                  <a:lnTo>
                    <a:pt x="19723" y="9867"/>
                  </a:lnTo>
                  <a:lnTo>
                    <a:pt x="19723" y="19723"/>
                  </a:lnTo>
                  <a:lnTo>
                    <a:pt x="9867" y="19723"/>
                  </a:lnTo>
                  <a:lnTo>
                    <a:pt x="9867" y="9867"/>
                  </a:lnTo>
                  <a:lnTo>
                    <a:pt x="0" y="9867"/>
                  </a:lnTo>
                  <a:lnTo>
                    <a:pt x="0" y="19735"/>
                  </a:lnTo>
                  <a:lnTo>
                    <a:pt x="9867" y="19735"/>
                  </a:lnTo>
                  <a:lnTo>
                    <a:pt x="9867" y="29591"/>
                  </a:lnTo>
                  <a:lnTo>
                    <a:pt x="19735" y="29591"/>
                  </a:lnTo>
                  <a:lnTo>
                    <a:pt x="19735" y="19735"/>
                  </a:lnTo>
                  <a:lnTo>
                    <a:pt x="29591" y="19735"/>
                  </a:lnTo>
                  <a:lnTo>
                    <a:pt x="39446" y="19735"/>
                  </a:lnTo>
                  <a:lnTo>
                    <a:pt x="39446" y="29591"/>
                  </a:lnTo>
                  <a:lnTo>
                    <a:pt x="49314" y="29591"/>
                  </a:lnTo>
                  <a:lnTo>
                    <a:pt x="49314" y="19735"/>
                  </a:lnTo>
                  <a:lnTo>
                    <a:pt x="59182" y="19735"/>
                  </a:lnTo>
                  <a:lnTo>
                    <a:pt x="69037" y="19735"/>
                  </a:lnTo>
                  <a:lnTo>
                    <a:pt x="78905" y="19735"/>
                  </a:lnTo>
                  <a:lnTo>
                    <a:pt x="78905" y="29591"/>
                  </a:lnTo>
                  <a:lnTo>
                    <a:pt x="88773" y="29591"/>
                  </a:lnTo>
                  <a:lnTo>
                    <a:pt x="88773" y="19735"/>
                  </a:lnTo>
                  <a:lnTo>
                    <a:pt x="88773" y="9867"/>
                  </a:lnTo>
                  <a:close/>
                </a:path>
                <a:path w="641350" h="29845">
                  <a:moveTo>
                    <a:pt x="167678" y="19723"/>
                  </a:moveTo>
                  <a:lnTo>
                    <a:pt x="157810" y="19723"/>
                  </a:lnTo>
                  <a:lnTo>
                    <a:pt x="147955" y="19723"/>
                  </a:lnTo>
                  <a:lnTo>
                    <a:pt x="138087" y="19723"/>
                  </a:lnTo>
                  <a:lnTo>
                    <a:pt x="138087" y="9867"/>
                  </a:lnTo>
                  <a:lnTo>
                    <a:pt x="128219" y="9867"/>
                  </a:lnTo>
                  <a:lnTo>
                    <a:pt x="118351" y="9867"/>
                  </a:lnTo>
                  <a:lnTo>
                    <a:pt x="118351" y="19723"/>
                  </a:lnTo>
                  <a:lnTo>
                    <a:pt x="108496" y="19723"/>
                  </a:lnTo>
                  <a:lnTo>
                    <a:pt x="108496" y="9867"/>
                  </a:lnTo>
                  <a:lnTo>
                    <a:pt x="98628" y="9867"/>
                  </a:lnTo>
                  <a:lnTo>
                    <a:pt x="98628" y="19735"/>
                  </a:lnTo>
                  <a:lnTo>
                    <a:pt x="108496" y="19735"/>
                  </a:lnTo>
                  <a:lnTo>
                    <a:pt x="108496" y="29591"/>
                  </a:lnTo>
                  <a:lnTo>
                    <a:pt x="118364" y="29591"/>
                  </a:lnTo>
                  <a:lnTo>
                    <a:pt x="118364" y="19735"/>
                  </a:lnTo>
                  <a:lnTo>
                    <a:pt x="128219" y="19735"/>
                  </a:lnTo>
                  <a:lnTo>
                    <a:pt x="138087" y="19735"/>
                  </a:lnTo>
                  <a:lnTo>
                    <a:pt x="138087" y="29591"/>
                  </a:lnTo>
                  <a:lnTo>
                    <a:pt x="147942" y="29591"/>
                  </a:lnTo>
                  <a:lnTo>
                    <a:pt x="157810" y="29591"/>
                  </a:lnTo>
                  <a:lnTo>
                    <a:pt x="167678" y="29591"/>
                  </a:lnTo>
                  <a:lnTo>
                    <a:pt x="167678" y="19723"/>
                  </a:lnTo>
                  <a:close/>
                </a:path>
                <a:path w="641350" h="29845">
                  <a:moveTo>
                    <a:pt x="197269" y="19723"/>
                  </a:moveTo>
                  <a:lnTo>
                    <a:pt x="187401" y="19723"/>
                  </a:lnTo>
                  <a:lnTo>
                    <a:pt x="187401" y="9867"/>
                  </a:lnTo>
                  <a:lnTo>
                    <a:pt x="177533" y="9867"/>
                  </a:lnTo>
                  <a:lnTo>
                    <a:pt x="177533" y="19735"/>
                  </a:lnTo>
                  <a:lnTo>
                    <a:pt x="187401" y="19735"/>
                  </a:lnTo>
                  <a:lnTo>
                    <a:pt x="187401" y="29591"/>
                  </a:lnTo>
                  <a:lnTo>
                    <a:pt x="197269" y="29591"/>
                  </a:lnTo>
                  <a:lnTo>
                    <a:pt x="197269" y="19723"/>
                  </a:lnTo>
                  <a:close/>
                </a:path>
                <a:path w="641350" h="29845">
                  <a:moveTo>
                    <a:pt x="246583" y="19723"/>
                  </a:moveTo>
                  <a:lnTo>
                    <a:pt x="236715" y="19723"/>
                  </a:lnTo>
                  <a:lnTo>
                    <a:pt x="236715" y="9867"/>
                  </a:lnTo>
                  <a:lnTo>
                    <a:pt x="226847" y="9867"/>
                  </a:lnTo>
                  <a:lnTo>
                    <a:pt x="216979" y="9867"/>
                  </a:lnTo>
                  <a:lnTo>
                    <a:pt x="216979" y="19723"/>
                  </a:lnTo>
                  <a:lnTo>
                    <a:pt x="207124" y="19723"/>
                  </a:lnTo>
                  <a:lnTo>
                    <a:pt x="207124" y="29591"/>
                  </a:lnTo>
                  <a:lnTo>
                    <a:pt x="216992" y="29591"/>
                  </a:lnTo>
                  <a:lnTo>
                    <a:pt x="216992" y="19735"/>
                  </a:lnTo>
                  <a:lnTo>
                    <a:pt x="226847" y="19735"/>
                  </a:lnTo>
                  <a:lnTo>
                    <a:pt x="226847" y="29591"/>
                  </a:lnTo>
                  <a:lnTo>
                    <a:pt x="236715" y="29591"/>
                  </a:lnTo>
                  <a:lnTo>
                    <a:pt x="246583" y="29591"/>
                  </a:lnTo>
                  <a:lnTo>
                    <a:pt x="246583" y="19723"/>
                  </a:lnTo>
                  <a:close/>
                </a:path>
                <a:path w="641350" h="29845">
                  <a:moveTo>
                    <a:pt x="266306" y="9867"/>
                  </a:moveTo>
                  <a:lnTo>
                    <a:pt x="256438" y="9867"/>
                  </a:lnTo>
                  <a:lnTo>
                    <a:pt x="256438" y="19723"/>
                  </a:lnTo>
                  <a:lnTo>
                    <a:pt x="256438" y="29591"/>
                  </a:lnTo>
                  <a:lnTo>
                    <a:pt x="266306" y="29591"/>
                  </a:lnTo>
                  <a:lnTo>
                    <a:pt x="266306" y="19735"/>
                  </a:lnTo>
                  <a:lnTo>
                    <a:pt x="266306" y="9867"/>
                  </a:lnTo>
                  <a:close/>
                </a:path>
                <a:path w="641350" h="29845">
                  <a:moveTo>
                    <a:pt x="345211" y="9867"/>
                  </a:moveTo>
                  <a:lnTo>
                    <a:pt x="345211" y="9867"/>
                  </a:lnTo>
                  <a:lnTo>
                    <a:pt x="286029" y="9867"/>
                  </a:lnTo>
                  <a:lnTo>
                    <a:pt x="286029" y="19723"/>
                  </a:lnTo>
                  <a:lnTo>
                    <a:pt x="286029" y="29591"/>
                  </a:lnTo>
                  <a:lnTo>
                    <a:pt x="295884" y="29591"/>
                  </a:lnTo>
                  <a:lnTo>
                    <a:pt x="305752" y="29591"/>
                  </a:lnTo>
                  <a:lnTo>
                    <a:pt x="305752" y="19735"/>
                  </a:lnTo>
                  <a:lnTo>
                    <a:pt x="315620" y="19735"/>
                  </a:lnTo>
                  <a:lnTo>
                    <a:pt x="325475" y="19735"/>
                  </a:lnTo>
                  <a:lnTo>
                    <a:pt x="335343" y="19735"/>
                  </a:lnTo>
                  <a:lnTo>
                    <a:pt x="335343" y="29591"/>
                  </a:lnTo>
                  <a:lnTo>
                    <a:pt x="345211" y="29591"/>
                  </a:lnTo>
                  <a:lnTo>
                    <a:pt x="345211" y="19735"/>
                  </a:lnTo>
                  <a:lnTo>
                    <a:pt x="345211" y="9867"/>
                  </a:lnTo>
                  <a:close/>
                </a:path>
                <a:path w="641350" h="29845">
                  <a:moveTo>
                    <a:pt x="364934" y="9867"/>
                  </a:moveTo>
                  <a:lnTo>
                    <a:pt x="355066" y="9867"/>
                  </a:lnTo>
                  <a:lnTo>
                    <a:pt x="355066" y="19735"/>
                  </a:lnTo>
                  <a:lnTo>
                    <a:pt x="364934" y="19735"/>
                  </a:lnTo>
                  <a:lnTo>
                    <a:pt x="364934" y="9867"/>
                  </a:lnTo>
                  <a:close/>
                </a:path>
                <a:path w="641350" h="29845">
                  <a:moveTo>
                    <a:pt x="384657" y="9867"/>
                  </a:moveTo>
                  <a:lnTo>
                    <a:pt x="374789" y="9867"/>
                  </a:lnTo>
                  <a:lnTo>
                    <a:pt x="374789" y="19735"/>
                  </a:lnTo>
                  <a:lnTo>
                    <a:pt x="384657" y="19735"/>
                  </a:lnTo>
                  <a:lnTo>
                    <a:pt x="384657" y="9867"/>
                  </a:lnTo>
                  <a:close/>
                </a:path>
                <a:path w="641350" h="29845">
                  <a:moveTo>
                    <a:pt x="414248" y="19723"/>
                  </a:moveTo>
                  <a:lnTo>
                    <a:pt x="404393" y="19723"/>
                  </a:lnTo>
                  <a:lnTo>
                    <a:pt x="404393" y="9867"/>
                  </a:lnTo>
                  <a:lnTo>
                    <a:pt x="394525" y="9867"/>
                  </a:lnTo>
                  <a:lnTo>
                    <a:pt x="394525" y="19723"/>
                  </a:lnTo>
                  <a:lnTo>
                    <a:pt x="394525" y="29591"/>
                  </a:lnTo>
                  <a:lnTo>
                    <a:pt x="404380" y="29591"/>
                  </a:lnTo>
                  <a:lnTo>
                    <a:pt x="414248" y="29591"/>
                  </a:lnTo>
                  <a:lnTo>
                    <a:pt x="414248" y="19723"/>
                  </a:lnTo>
                  <a:close/>
                </a:path>
                <a:path w="641350" h="29845">
                  <a:moveTo>
                    <a:pt x="483285" y="9867"/>
                  </a:moveTo>
                  <a:lnTo>
                    <a:pt x="483285" y="9867"/>
                  </a:lnTo>
                  <a:lnTo>
                    <a:pt x="424103" y="9867"/>
                  </a:lnTo>
                  <a:lnTo>
                    <a:pt x="424103" y="19723"/>
                  </a:lnTo>
                  <a:lnTo>
                    <a:pt x="424103" y="29591"/>
                  </a:lnTo>
                  <a:lnTo>
                    <a:pt x="433971" y="29591"/>
                  </a:lnTo>
                  <a:lnTo>
                    <a:pt x="433971" y="19735"/>
                  </a:lnTo>
                  <a:lnTo>
                    <a:pt x="443839" y="19735"/>
                  </a:lnTo>
                  <a:lnTo>
                    <a:pt x="443839" y="29591"/>
                  </a:lnTo>
                  <a:lnTo>
                    <a:pt x="453694" y="29591"/>
                  </a:lnTo>
                  <a:lnTo>
                    <a:pt x="463562" y="29591"/>
                  </a:lnTo>
                  <a:lnTo>
                    <a:pt x="463562" y="19735"/>
                  </a:lnTo>
                  <a:lnTo>
                    <a:pt x="473417" y="19735"/>
                  </a:lnTo>
                  <a:lnTo>
                    <a:pt x="483285" y="19735"/>
                  </a:lnTo>
                  <a:lnTo>
                    <a:pt x="483285" y="9867"/>
                  </a:lnTo>
                  <a:close/>
                </a:path>
                <a:path w="641350" h="29845">
                  <a:moveTo>
                    <a:pt x="503021" y="9867"/>
                  </a:moveTo>
                  <a:lnTo>
                    <a:pt x="493153" y="9867"/>
                  </a:lnTo>
                  <a:lnTo>
                    <a:pt x="493153" y="19735"/>
                  </a:lnTo>
                  <a:lnTo>
                    <a:pt x="503021" y="19735"/>
                  </a:lnTo>
                  <a:lnTo>
                    <a:pt x="503021" y="9867"/>
                  </a:lnTo>
                  <a:close/>
                </a:path>
                <a:path w="641350" h="29845">
                  <a:moveTo>
                    <a:pt x="621372" y="9867"/>
                  </a:moveTo>
                  <a:lnTo>
                    <a:pt x="611505" y="9867"/>
                  </a:lnTo>
                  <a:lnTo>
                    <a:pt x="601649" y="9867"/>
                  </a:lnTo>
                  <a:lnTo>
                    <a:pt x="601649" y="0"/>
                  </a:lnTo>
                  <a:lnTo>
                    <a:pt x="591781" y="0"/>
                  </a:lnTo>
                  <a:lnTo>
                    <a:pt x="581914" y="0"/>
                  </a:lnTo>
                  <a:lnTo>
                    <a:pt x="581914" y="9867"/>
                  </a:lnTo>
                  <a:lnTo>
                    <a:pt x="572058" y="9867"/>
                  </a:lnTo>
                  <a:lnTo>
                    <a:pt x="562190" y="9867"/>
                  </a:lnTo>
                  <a:lnTo>
                    <a:pt x="552323" y="9867"/>
                  </a:lnTo>
                  <a:lnTo>
                    <a:pt x="552323" y="19723"/>
                  </a:lnTo>
                  <a:lnTo>
                    <a:pt x="542467" y="19723"/>
                  </a:lnTo>
                  <a:lnTo>
                    <a:pt x="532612" y="19723"/>
                  </a:lnTo>
                  <a:lnTo>
                    <a:pt x="522744" y="19723"/>
                  </a:lnTo>
                  <a:lnTo>
                    <a:pt x="522744" y="9867"/>
                  </a:lnTo>
                  <a:lnTo>
                    <a:pt x="512876" y="9867"/>
                  </a:lnTo>
                  <a:lnTo>
                    <a:pt x="512876" y="19723"/>
                  </a:lnTo>
                  <a:lnTo>
                    <a:pt x="512876" y="29591"/>
                  </a:lnTo>
                  <a:lnTo>
                    <a:pt x="522744" y="29591"/>
                  </a:lnTo>
                  <a:lnTo>
                    <a:pt x="532599" y="29591"/>
                  </a:lnTo>
                  <a:lnTo>
                    <a:pt x="562190" y="29591"/>
                  </a:lnTo>
                  <a:lnTo>
                    <a:pt x="562190" y="19735"/>
                  </a:lnTo>
                  <a:lnTo>
                    <a:pt x="572058" y="19735"/>
                  </a:lnTo>
                  <a:lnTo>
                    <a:pt x="581914" y="19735"/>
                  </a:lnTo>
                  <a:lnTo>
                    <a:pt x="591781" y="19735"/>
                  </a:lnTo>
                  <a:lnTo>
                    <a:pt x="591781" y="29591"/>
                  </a:lnTo>
                  <a:lnTo>
                    <a:pt x="601637" y="29591"/>
                  </a:lnTo>
                  <a:lnTo>
                    <a:pt x="611505" y="29591"/>
                  </a:lnTo>
                  <a:lnTo>
                    <a:pt x="611505" y="19735"/>
                  </a:lnTo>
                  <a:lnTo>
                    <a:pt x="621372" y="19735"/>
                  </a:lnTo>
                  <a:lnTo>
                    <a:pt x="621372" y="9867"/>
                  </a:lnTo>
                  <a:close/>
                </a:path>
                <a:path w="641350" h="29845">
                  <a:moveTo>
                    <a:pt x="641096" y="9867"/>
                  </a:moveTo>
                  <a:lnTo>
                    <a:pt x="631240" y="9867"/>
                  </a:lnTo>
                  <a:lnTo>
                    <a:pt x="631240" y="0"/>
                  </a:lnTo>
                  <a:lnTo>
                    <a:pt x="621372" y="0"/>
                  </a:lnTo>
                  <a:lnTo>
                    <a:pt x="621372" y="9867"/>
                  </a:lnTo>
                  <a:lnTo>
                    <a:pt x="631228" y="9867"/>
                  </a:lnTo>
                  <a:lnTo>
                    <a:pt x="631228" y="19723"/>
                  </a:lnTo>
                  <a:lnTo>
                    <a:pt x="631228" y="29591"/>
                  </a:lnTo>
                  <a:lnTo>
                    <a:pt x="641096" y="29591"/>
                  </a:lnTo>
                  <a:lnTo>
                    <a:pt x="641096" y="19735"/>
                  </a:lnTo>
                  <a:lnTo>
                    <a:pt x="641096" y="986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7299884" y="4905489"/>
              <a:ext cx="641350" cy="40005"/>
            </a:xfrm>
            <a:custGeom>
              <a:avLst/>
              <a:gdLst/>
              <a:ahLst/>
              <a:cxnLst/>
              <a:rect l="l" t="t" r="r" b="b"/>
              <a:pathLst>
                <a:path w="641350" h="40004">
                  <a:moveTo>
                    <a:pt x="29591" y="19735"/>
                  </a:moveTo>
                  <a:lnTo>
                    <a:pt x="19723" y="19735"/>
                  </a:lnTo>
                  <a:lnTo>
                    <a:pt x="19723" y="29591"/>
                  </a:lnTo>
                  <a:lnTo>
                    <a:pt x="9867" y="29591"/>
                  </a:lnTo>
                  <a:lnTo>
                    <a:pt x="0" y="29591"/>
                  </a:lnTo>
                  <a:lnTo>
                    <a:pt x="0" y="39458"/>
                  </a:lnTo>
                  <a:lnTo>
                    <a:pt x="9867" y="39458"/>
                  </a:lnTo>
                  <a:lnTo>
                    <a:pt x="19723" y="39458"/>
                  </a:lnTo>
                  <a:lnTo>
                    <a:pt x="29591" y="39458"/>
                  </a:lnTo>
                  <a:lnTo>
                    <a:pt x="29591" y="29603"/>
                  </a:lnTo>
                  <a:lnTo>
                    <a:pt x="29591" y="19735"/>
                  </a:lnTo>
                  <a:close/>
                </a:path>
                <a:path w="641350" h="40004">
                  <a:moveTo>
                    <a:pt x="69049" y="9867"/>
                  </a:moveTo>
                  <a:lnTo>
                    <a:pt x="59182" y="9867"/>
                  </a:lnTo>
                  <a:lnTo>
                    <a:pt x="59182" y="19735"/>
                  </a:lnTo>
                  <a:lnTo>
                    <a:pt x="69049" y="19735"/>
                  </a:lnTo>
                  <a:lnTo>
                    <a:pt x="69049" y="9867"/>
                  </a:lnTo>
                  <a:close/>
                </a:path>
                <a:path w="641350" h="40004">
                  <a:moveTo>
                    <a:pt x="108496" y="19735"/>
                  </a:moveTo>
                  <a:lnTo>
                    <a:pt x="98628" y="19735"/>
                  </a:lnTo>
                  <a:lnTo>
                    <a:pt x="98628" y="9867"/>
                  </a:lnTo>
                  <a:lnTo>
                    <a:pt x="88773" y="9867"/>
                  </a:lnTo>
                  <a:lnTo>
                    <a:pt x="78905" y="9867"/>
                  </a:lnTo>
                  <a:lnTo>
                    <a:pt x="78905" y="19735"/>
                  </a:lnTo>
                  <a:lnTo>
                    <a:pt x="78905" y="29591"/>
                  </a:lnTo>
                  <a:lnTo>
                    <a:pt x="69049" y="29591"/>
                  </a:lnTo>
                  <a:lnTo>
                    <a:pt x="59182" y="29591"/>
                  </a:lnTo>
                  <a:lnTo>
                    <a:pt x="49314" y="29591"/>
                  </a:lnTo>
                  <a:lnTo>
                    <a:pt x="49314" y="19735"/>
                  </a:lnTo>
                  <a:lnTo>
                    <a:pt x="49314" y="9867"/>
                  </a:lnTo>
                  <a:lnTo>
                    <a:pt x="39458" y="9867"/>
                  </a:lnTo>
                  <a:lnTo>
                    <a:pt x="29591" y="9867"/>
                  </a:lnTo>
                  <a:lnTo>
                    <a:pt x="29591" y="19735"/>
                  </a:lnTo>
                  <a:lnTo>
                    <a:pt x="39446" y="19735"/>
                  </a:lnTo>
                  <a:lnTo>
                    <a:pt x="39446" y="29591"/>
                  </a:lnTo>
                  <a:lnTo>
                    <a:pt x="39446" y="39458"/>
                  </a:lnTo>
                  <a:lnTo>
                    <a:pt x="49314" y="39458"/>
                  </a:lnTo>
                  <a:lnTo>
                    <a:pt x="108496" y="39458"/>
                  </a:lnTo>
                  <a:lnTo>
                    <a:pt x="108496" y="29603"/>
                  </a:lnTo>
                  <a:lnTo>
                    <a:pt x="108496" y="19735"/>
                  </a:lnTo>
                  <a:close/>
                </a:path>
                <a:path w="641350" h="40004">
                  <a:moveTo>
                    <a:pt x="207124" y="29591"/>
                  </a:moveTo>
                  <a:lnTo>
                    <a:pt x="197269" y="29591"/>
                  </a:lnTo>
                  <a:lnTo>
                    <a:pt x="197269" y="19735"/>
                  </a:lnTo>
                  <a:lnTo>
                    <a:pt x="187401" y="19735"/>
                  </a:lnTo>
                  <a:lnTo>
                    <a:pt x="187401" y="29591"/>
                  </a:lnTo>
                  <a:lnTo>
                    <a:pt x="177533" y="29591"/>
                  </a:lnTo>
                  <a:lnTo>
                    <a:pt x="167678" y="29591"/>
                  </a:lnTo>
                  <a:lnTo>
                    <a:pt x="167678" y="19735"/>
                  </a:lnTo>
                  <a:lnTo>
                    <a:pt x="177533" y="19735"/>
                  </a:lnTo>
                  <a:lnTo>
                    <a:pt x="177533" y="9867"/>
                  </a:lnTo>
                  <a:lnTo>
                    <a:pt x="128219" y="9867"/>
                  </a:lnTo>
                  <a:lnTo>
                    <a:pt x="128219" y="19735"/>
                  </a:lnTo>
                  <a:lnTo>
                    <a:pt x="138087" y="19735"/>
                  </a:lnTo>
                  <a:lnTo>
                    <a:pt x="147942" y="19735"/>
                  </a:lnTo>
                  <a:lnTo>
                    <a:pt x="147942" y="29591"/>
                  </a:lnTo>
                  <a:lnTo>
                    <a:pt x="138087" y="29591"/>
                  </a:lnTo>
                  <a:lnTo>
                    <a:pt x="138087" y="39458"/>
                  </a:lnTo>
                  <a:lnTo>
                    <a:pt x="147955" y="39458"/>
                  </a:lnTo>
                  <a:lnTo>
                    <a:pt x="147955" y="29603"/>
                  </a:lnTo>
                  <a:lnTo>
                    <a:pt x="157810" y="29603"/>
                  </a:lnTo>
                  <a:lnTo>
                    <a:pt x="167665" y="29603"/>
                  </a:lnTo>
                  <a:lnTo>
                    <a:pt x="167665" y="39458"/>
                  </a:lnTo>
                  <a:lnTo>
                    <a:pt x="177533" y="39458"/>
                  </a:lnTo>
                  <a:lnTo>
                    <a:pt x="187401" y="39458"/>
                  </a:lnTo>
                  <a:lnTo>
                    <a:pt x="197256" y="39458"/>
                  </a:lnTo>
                  <a:lnTo>
                    <a:pt x="207124" y="39458"/>
                  </a:lnTo>
                  <a:lnTo>
                    <a:pt x="207124" y="29591"/>
                  </a:lnTo>
                  <a:close/>
                </a:path>
                <a:path w="641350" h="40004">
                  <a:moveTo>
                    <a:pt x="226847" y="9867"/>
                  </a:moveTo>
                  <a:lnTo>
                    <a:pt x="216979" y="9867"/>
                  </a:lnTo>
                  <a:lnTo>
                    <a:pt x="216979" y="19735"/>
                  </a:lnTo>
                  <a:lnTo>
                    <a:pt x="216979" y="29603"/>
                  </a:lnTo>
                  <a:lnTo>
                    <a:pt x="226847" y="29603"/>
                  </a:lnTo>
                  <a:lnTo>
                    <a:pt x="226847" y="19735"/>
                  </a:lnTo>
                  <a:lnTo>
                    <a:pt x="226847" y="9867"/>
                  </a:lnTo>
                  <a:close/>
                </a:path>
                <a:path w="641350" h="40004">
                  <a:moveTo>
                    <a:pt x="276174" y="19735"/>
                  </a:moveTo>
                  <a:lnTo>
                    <a:pt x="266306" y="19735"/>
                  </a:lnTo>
                  <a:lnTo>
                    <a:pt x="256438" y="19735"/>
                  </a:lnTo>
                  <a:lnTo>
                    <a:pt x="256438" y="29603"/>
                  </a:lnTo>
                  <a:lnTo>
                    <a:pt x="266306" y="29603"/>
                  </a:lnTo>
                  <a:lnTo>
                    <a:pt x="266306" y="39458"/>
                  </a:lnTo>
                  <a:lnTo>
                    <a:pt x="276174" y="39458"/>
                  </a:lnTo>
                  <a:lnTo>
                    <a:pt x="276174" y="29603"/>
                  </a:lnTo>
                  <a:lnTo>
                    <a:pt x="276174" y="19735"/>
                  </a:lnTo>
                  <a:close/>
                </a:path>
                <a:path w="641350" h="40004">
                  <a:moveTo>
                    <a:pt x="305752" y="9867"/>
                  </a:moveTo>
                  <a:lnTo>
                    <a:pt x="295884" y="9867"/>
                  </a:lnTo>
                  <a:lnTo>
                    <a:pt x="295884" y="19735"/>
                  </a:lnTo>
                  <a:lnTo>
                    <a:pt x="295884" y="29603"/>
                  </a:lnTo>
                  <a:lnTo>
                    <a:pt x="305752" y="29603"/>
                  </a:lnTo>
                  <a:lnTo>
                    <a:pt x="305752" y="19735"/>
                  </a:lnTo>
                  <a:lnTo>
                    <a:pt x="305752" y="9867"/>
                  </a:lnTo>
                  <a:close/>
                </a:path>
                <a:path w="641350" h="40004">
                  <a:moveTo>
                    <a:pt x="325488" y="9867"/>
                  </a:moveTo>
                  <a:lnTo>
                    <a:pt x="315620" y="9867"/>
                  </a:lnTo>
                  <a:lnTo>
                    <a:pt x="315620" y="19735"/>
                  </a:lnTo>
                  <a:lnTo>
                    <a:pt x="325488" y="19735"/>
                  </a:lnTo>
                  <a:lnTo>
                    <a:pt x="325488" y="9867"/>
                  </a:lnTo>
                  <a:close/>
                </a:path>
                <a:path w="641350" h="40004">
                  <a:moveTo>
                    <a:pt x="374802" y="9867"/>
                  </a:moveTo>
                  <a:lnTo>
                    <a:pt x="374802" y="9867"/>
                  </a:lnTo>
                  <a:lnTo>
                    <a:pt x="335343" y="9867"/>
                  </a:lnTo>
                  <a:lnTo>
                    <a:pt x="335343" y="19735"/>
                  </a:lnTo>
                  <a:lnTo>
                    <a:pt x="335343" y="29603"/>
                  </a:lnTo>
                  <a:lnTo>
                    <a:pt x="345211" y="29603"/>
                  </a:lnTo>
                  <a:lnTo>
                    <a:pt x="345211" y="19735"/>
                  </a:lnTo>
                  <a:lnTo>
                    <a:pt x="355066" y="19735"/>
                  </a:lnTo>
                  <a:lnTo>
                    <a:pt x="364934" y="19735"/>
                  </a:lnTo>
                  <a:lnTo>
                    <a:pt x="364934" y="29603"/>
                  </a:lnTo>
                  <a:lnTo>
                    <a:pt x="374802" y="29603"/>
                  </a:lnTo>
                  <a:lnTo>
                    <a:pt x="374802" y="19735"/>
                  </a:lnTo>
                  <a:lnTo>
                    <a:pt x="374802" y="9867"/>
                  </a:lnTo>
                  <a:close/>
                </a:path>
                <a:path w="641350" h="40004">
                  <a:moveTo>
                    <a:pt x="414248" y="19735"/>
                  </a:moveTo>
                  <a:lnTo>
                    <a:pt x="404393" y="19735"/>
                  </a:lnTo>
                  <a:lnTo>
                    <a:pt x="404393" y="9867"/>
                  </a:lnTo>
                  <a:lnTo>
                    <a:pt x="394525" y="9867"/>
                  </a:lnTo>
                  <a:lnTo>
                    <a:pt x="394525" y="19735"/>
                  </a:lnTo>
                  <a:lnTo>
                    <a:pt x="404380" y="19735"/>
                  </a:lnTo>
                  <a:lnTo>
                    <a:pt x="404380" y="29603"/>
                  </a:lnTo>
                  <a:lnTo>
                    <a:pt x="414248" y="29603"/>
                  </a:lnTo>
                  <a:lnTo>
                    <a:pt x="414248" y="19735"/>
                  </a:lnTo>
                  <a:close/>
                </a:path>
                <a:path w="641350" h="40004">
                  <a:moveTo>
                    <a:pt x="424116" y="9867"/>
                  </a:moveTo>
                  <a:lnTo>
                    <a:pt x="414248" y="9867"/>
                  </a:lnTo>
                  <a:lnTo>
                    <a:pt x="414248" y="19735"/>
                  </a:lnTo>
                  <a:lnTo>
                    <a:pt x="424116" y="19735"/>
                  </a:lnTo>
                  <a:lnTo>
                    <a:pt x="424116" y="9867"/>
                  </a:lnTo>
                  <a:close/>
                </a:path>
                <a:path w="641350" h="40004">
                  <a:moveTo>
                    <a:pt x="493153" y="9867"/>
                  </a:moveTo>
                  <a:lnTo>
                    <a:pt x="493153" y="9867"/>
                  </a:lnTo>
                  <a:lnTo>
                    <a:pt x="443839" y="9867"/>
                  </a:lnTo>
                  <a:lnTo>
                    <a:pt x="443839" y="19735"/>
                  </a:lnTo>
                  <a:lnTo>
                    <a:pt x="443839" y="29603"/>
                  </a:lnTo>
                  <a:lnTo>
                    <a:pt x="453707" y="29603"/>
                  </a:lnTo>
                  <a:lnTo>
                    <a:pt x="453707" y="19735"/>
                  </a:lnTo>
                  <a:lnTo>
                    <a:pt x="463562" y="19735"/>
                  </a:lnTo>
                  <a:lnTo>
                    <a:pt x="473417" y="19735"/>
                  </a:lnTo>
                  <a:lnTo>
                    <a:pt x="483285" y="19735"/>
                  </a:lnTo>
                  <a:lnTo>
                    <a:pt x="483285" y="29603"/>
                  </a:lnTo>
                  <a:lnTo>
                    <a:pt x="493153" y="29603"/>
                  </a:lnTo>
                  <a:lnTo>
                    <a:pt x="493153" y="19735"/>
                  </a:lnTo>
                  <a:lnTo>
                    <a:pt x="493153" y="9867"/>
                  </a:lnTo>
                  <a:close/>
                </a:path>
                <a:path w="641350" h="40004">
                  <a:moveTo>
                    <a:pt x="522744" y="9867"/>
                  </a:moveTo>
                  <a:lnTo>
                    <a:pt x="512876" y="9867"/>
                  </a:lnTo>
                  <a:lnTo>
                    <a:pt x="512876" y="19735"/>
                  </a:lnTo>
                  <a:lnTo>
                    <a:pt x="522744" y="19735"/>
                  </a:lnTo>
                  <a:lnTo>
                    <a:pt x="522744" y="9867"/>
                  </a:lnTo>
                  <a:close/>
                </a:path>
                <a:path w="641350" h="40004">
                  <a:moveTo>
                    <a:pt x="562190" y="9867"/>
                  </a:moveTo>
                  <a:lnTo>
                    <a:pt x="552335" y="9867"/>
                  </a:lnTo>
                  <a:lnTo>
                    <a:pt x="542467" y="9867"/>
                  </a:lnTo>
                  <a:lnTo>
                    <a:pt x="532599" y="9867"/>
                  </a:lnTo>
                  <a:lnTo>
                    <a:pt x="532599" y="19735"/>
                  </a:lnTo>
                  <a:lnTo>
                    <a:pt x="522744" y="19735"/>
                  </a:lnTo>
                  <a:lnTo>
                    <a:pt x="522744" y="29603"/>
                  </a:lnTo>
                  <a:lnTo>
                    <a:pt x="532612" y="29603"/>
                  </a:lnTo>
                  <a:lnTo>
                    <a:pt x="532612" y="19735"/>
                  </a:lnTo>
                  <a:lnTo>
                    <a:pt x="542467" y="19735"/>
                  </a:lnTo>
                  <a:lnTo>
                    <a:pt x="552323" y="19735"/>
                  </a:lnTo>
                  <a:lnTo>
                    <a:pt x="552323" y="29603"/>
                  </a:lnTo>
                  <a:lnTo>
                    <a:pt x="562190" y="29603"/>
                  </a:lnTo>
                  <a:lnTo>
                    <a:pt x="562190" y="19735"/>
                  </a:lnTo>
                  <a:lnTo>
                    <a:pt x="562190" y="9867"/>
                  </a:lnTo>
                  <a:close/>
                </a:path>
                <a:path w="641350" h="40004">
                  <a:moveTo>
                    <a:pt x="581926" y="9867"/>
                  </a:moveTo>
                  <a:lnTo>
                    <a:pt x="572058" y="9867"/>
                  </a:lnTo>
                  <a:lnTo>
                    <a:pt x="572058" y="19735"/>
                  </a:lnTo>
                  <a:lnTo>
                    <a:pt x="581926" y="19735"/>
                  </a:lnTo>
                  <a:lnTo>
                    <a:pt x="581926" y="9867"/>
                  </a:lnTo>
                  <a:close/>
                </a:path>
                <a:path w="641350" h="40004">
                  <a:moveTo>
                    <a:pt x="611505" y="9867"/>
                  </a:moveTo>
                  <a:lnTo>
                    <a:pt x="601649" y="9867"/>
                  </a:lnTo>
                  <a:lnTo>
                    <a:pt x="591781" y="9867"/>
                  </a:lnTo>
                  <a:lnTo>
                    <a:pt x="591781" y="19735"/>
                  </a:lnTo>
                  <a:lnTo>
                    <a:pt x="591781" y="29603"/>
                  </a:lnTo>
                  <a:lnTo>
                    <a:pt x="601637" y="29603"/>
                  </a:lnTo>
                  <a:lnTo>
                    <a:pt x="611505" y="29603"/>
                  </a:lnTo>
                  <a:lnTo>
                    <a:pt x="611505" y="19735"/>
                  </a:lnTo>
                  <a:lnTo>
                    <a:pt x="611505" y="9867"/>
                  </a:lnTo>
                  <a:close/>
                </a:path>
                <a:path w="641350" h="40004">
                  <a:moveTo>
                    <a:pt x="641096" y="0"/>
                  </a:moveTo>
                  <a:lnTo>
                    <a:pt x="631228" y="0"/>
                  </a:lnTo>
                  <a:lnTo>
                    <a:pt x="631228" y="9867"/>
                  </a:lnTo>
                  <a:lnTo>
                    <a:pt x="631228" y="19735"/>
                  </a:lnTo>
                  <a:lnTo>
                    <a:pt x="621372" y="19735"/>
                  </a:lnTo>
                  <a:lnTo>
                    <a:pt x="621372" y="29603"/>
                  </a:lnTo>
                  <a:lnTo>
                    <a:pt x="631240" y="29603"/>
                  </a:lnTo>
                  <a:lnTo>
                    <a:pt x="631240" y="19735"/>
                  </a:lnTo>
                  <a:lnTo>
                    <a:pt x="641096" y="19735"/>
                  </a:lnTo>
                  <a:lnTo>
                    <a:pt x="641096" y="9867"/>
                  </a:lnTo>
                  <a:lnTo>
                    <a:pt x="64109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7309752" y="4935080"/>
              <a:ext cx="631825" cy="29845"/>
            </a:xfrm>
            <a:custGeom>
              <a:avLst/>
              <a:gdLst/>
              <a:ahLst/>
              <a:cxnLst/>
              <a:rect l="l" t="t" r="r" b="b"/>
              <a:pathLst>
                <a:path w="631825" h="29845">
                  <a:moveTo>
                    <a:pt x="19723" y="9867"/>
                  </a:moveTo>
                  <a:lnTo>
                    <a:pt x="9855" y="9867"/>
                  </a:lnTo>
                  <a:lnTo>
                    <a:pt x="9855" y="19735"/>
                  </a:lnTo>
                  <a:lnTo>
                    <a:pt x="0" y="19735"/>
                  </a:lnTo>
                  <a:lnTo>
                    <a:pt x="0" y="29603"/>
                  </a:lnTo>
                  <a:lnTo>
                    <a:pt x="9867" y="29603"/>
                  </a:lnTo>
                  <a:lnTo>
                    <a:pt x="9867" y="19735"/>
                  </a:lnTo>
                  <a:lnTo>
                    <a:pt x="19723" y="19735"/>
                  </a:lnTo>
                  <a:lnTo>
                    <a:pt x="19723" y="9867"/>
                  </a:lnTo>
                  <a:close/>
                </a:path>
                <a:path w="631825" h="29845">
                  <a:moveTo>
                    <a:pt x="29591" y="19735"/>
                  </a:moveTo>
                  <a:lnTo>
                    <a:pt x="19723" y="19735"/>
                  </a:lnTo>
                  <a:lnTo>
                    <a:pt x="19723" y="29603"/>
                  </a:lnTo>
                  <a:lnTo>
                    <a:pt x="29591" y="29603"/>
                  </a:lnTo>
                  <a:lnTo>
                    <a:pt x="29591" y="19735"/>
                  </a:lnTo>
                  <a:close/>
                </a:path>
                <a:path w="631825" h="29845">
                  <a:moveTo>
                    <a:pt x="69037" y="19735"/>
                  </a:moveTo>
                  <a:lnTo>
                    <a:pt x="59182" y="19735"/>
                  </a:lnTo>
                  <a:lnTo>
                    <a:pt x="49314" y="19735"/>
                  </a:lnTo>
                  <a:lnTo>
                    <a:pt x="49314" y="9867"/>
                  </a:lnTo>
                  <a:lnTo>
                    <a:pt x="39446" y="9867"/>
                  </a:lnTo>
                  <a:lnTo>
                    <a:pt x="39446" y="19735"/>
                  </a:lnTo>
                  <a:lnTo>
                    <a:pt x="39446" y="29603"/>
                  </a:lnTo>
                  <a:lnTo>
                    <a:pt x="49314" y="29603"/>
                  </a:lnTo>
                  <a:lnTo>
                    <a:pt x="59169" y="29603"/>
                  </a:lnTo>
                  <a:lnTo>
                    <a:pt x="69037" y="29603"/>
                  </a:lnTo>
                  <a:lnTo>
                    <a:pt x="69037" y="19735"/>
                  </a:lnTo>
                  <a:close/>
                </a:path>
                <a:path w="631825" h="29845">
                  <a:moveTo>
                    <a:pt x="98628" y="19735"/>
                  </a:moveTo>
                  <a:lnTo>
                    <a:pt x="88760" y="19735"/>
                  </a:lnTo>
                  <a:lnTo>
                    <a:pt x="78892" y="19735"/>
                  </a:lnTo>
                  <a:lnTo>
                    <a:pt x="78892" y="29603"/>
                  </a:lnTo>
                  <a:lnTo>
                    <a:pt x="88760" y="29603"/>
                  </a:lnTo>
                  <a:lnTo>
                    <a:pt x="98628" y="29603"/>
                  </a:lnTo>
                  <a:lnTo>
                    <a:pt x="98628" y="19735"/>
                  </a:lnTo>
                  <a:close/>
                </a:path>
                <a:path w="631825" h="29845">
                  <a:moveTo>
                    <a:pt x="177533" y="19735"/>
                  </a:moveTo>
                  <a:lnTo>
                    <a:pt x="167665" y="19735"/>
                  </a:lnTo>
                  <a:lnTo>
                    <a:pt x="167665" y="9867"/>
                  </a:lnTo>
                  <a:lnTo>
                    <a:pt x="157810" y="9867"/>
                  </a:lnTo>
                  <a:lnTo>
                    <a:pt x="108483" y="9867"/>
                  </a:lnTo>
                  <a:lnTo>
                    <a:pt x="108483" y="19735"/>
                  </a:lnTo>
                  <a:lnTo>
                    <a:pt x="118351" y="19735"/>
                  </a:lnTo>
                  <a:lnTo>
                    <a:pt x="128219" y="19735"/>
                  </a:lnTo>
                  <a:lnTo>
                    <a:pt x="138074" y="19735"/>
                  </a:lnTo>
                  <a:lnTo>
                    <a:pt x="138074" y="29603"/>
                  </a:lnTo>
                  <a:lnTo>
                    <a:pt x="177533" y="29603"/>
                  </a:lnTo>
                  <a:lnTo>
                    <a:pt x="177533" y="19735"/>
                  </a:lnTo>
                  <a:close/>
                </a:path>
                <a:path w="631825" h="29845">
                  <a:moveTo>
                    <a:pt x="197256" y="9867"/>
                  </a:moveTo>
                  <a:lnTo>
                    <a:pt x="187388" y="9867"/>
                  </a:lnTo>
                  <a:lnTo>
                    <a:pt x="187388" y="19735"/>
                  </a:lnTo>
                  <a:lnTo>
                    <a:pt x="197256" y="19735"/>
                  </a:lnTo>
                  <a:lnTo>
                    <a:pt x="197256" y="9867"/>
                  </a:lnTo>
                  <a:close/>
                </a:path>
                <a:path w="631825" h="29845">
                  <a:moveTo>
                    <a:pt x="207124" y="19735"/>
                  </a:moveTo>
                  <a:lnTo>
                    <a:pt x="197256" y="19735"/>
                  </a:lnTo>
                  <a:lnTo>
                    <a:pt x="197256" y="29603"/>
                  </a:lnTo>
                  <a:lnTo>
                    <a:pt x="207124" y="29603"/>
                  </a:lnTo>
                  <a:lnTo>
                    <a:pt x="207124" y="19735"/>
                  </a:lnTo>
                  <a:close/>
                </a:path>
                <a:path w="631825" h="29845">
                  <a:moveTo>
                    <a:pt x="246570" y="9867"/>
                  </a:moveTo>
                  <a:lnTo>
                    <a:pt x="236715" y="9867"/>
                  </a:lnTo>
                  <a:lnTo>
                    <a:pt x="226847" y="9867"/>
                  </a:lnTo>
                  <a:lnTo>
                    <a:pt x="216979" y="9867"/>
                  </a:lnTo>
                  <a:lnTo>
                    <a:pt x="216979" y="19735"/>
                  </a:lnTo>
                  <a:lnTo>
                    <a:pt x="216979" y="29603"/>
                  </a:lnTo>
                  <a:lnTo>
                    <a:pt x="226847" y="29603"/>
                  </a:lnTo>
                  <a:lnTo>
                    <a:pt x="226847" y="19735"/>
                  </a:lnTo>
                  <a:lnTo>
                    <a:pt x="236702" y="19735"/>
                  </a:lnTo>
                  <a:lnTo>
                    <a:pt x="246570" y="19735"/>
                  </a:lnTo>
                  <a:lnTo>
                    <a:pt x="246570" y="9867"/>
                  </a:lnTo>
                  <a:close/>
                </a:path>
                <a:path w="631825" h="29845">
                  <a:moveTo>
                    <a:pt x="276161" y="0"/>
                  </a:moveTo>
                  <a:lnTo>
                    <a:pt x="266306" y="0"/>
                  </a:lnTo>
                  <a:lnTo>
                    <a:pt x="256438" y="0"/>
                  </a:lnTo>
                  <a:lnTo>
                    <a:pt x="256438" y="9867"/>
                  </a:lnTo>
                  <a:lnTo>
                    <a:pt x="256438" y="19735"/>
                  </a:lnTo>
                  <a:lnTo>
                    <a:pt x="266293" y="19735"/>
                  </a:lnTo>
                  <a:lnTo>
                    <a:pt x="276161" y="19735"/>
                  </a:lnTo>
                  <a:lnTo>
                    <a:pt x="276161" y="9867"/>
                  </a:lnTo>
                  <a:lnTo>
                    <a:pt x="276161" y="0"/>
                  </a:lnTo>
                  <a:close/>
                </a:path>
                <a:path w="631825" h="29845">
                  <a:moveTo>
                    <a:pt x="355066" y="0"/>
                  </a:moveTo>
                  <a:lnTo>
                    <a:pt x="345198" y="0"/>
                  </a:lnTo>
                  <a:lnTo>
                    <a:pt x="345198" y="9867"/>
                  </a:lnTo>
                  <a:lnTo>
                    <a:pt x="335343" y="9867"/>
                  </a:lnTo>
                  <a:lnTo>
                    <a:pt x="335343" y="0"/>
                  </a:lnTo>
                  <a:lnTo>
                    <a:pt x="325475" y="0"/>
                  </a:lnTo>
                  <a:lnTo>
                    <a:pt x="315620" y="0"/>
                  </a:lnTo>
                  <a:lnTo>
                    <a:pt x="305752" y="0"/>
                  </a:lnTo>
                  <a:lnTo>
                    <a:pt x="295884" y="0"/>
                  </a:lnTo>
                  <a:lnTo>
                    <a:pt x="286016" y="0"/>
                  </a:lnTo>
                  <a:lnTo>
                    <a:pt x="286016" y="9867"/>
                  </a:lnTo>
                  <a:lnTo>
                    <a:pt x="295884" y="9867"/>
                  </a:lnTo>
                  <a:lnTo>
                    <a:pt x="295884" y="19735"/>
                  </a:lnTo>
                  <a:lnTo>
                    <a:pt x="305752" y="19735"/>
                  </a:lnTo>
                  <a:lnTo>
                    <a:pt x="305752" y="9867"/>
                  </a:lnTo>
                  <a:lnTo>
                    <a:pt x="315607" y="9867"/>
                  </a:lnTo>
                  <a:lnTo>
                    <a:pt x="325475" y="9867"/>
                  </a:lnTo>
                  <a:lnTo>
                    <a:pt x="335330" y="9867"/>
                  </a:lnTo>
                  <a:lnTo>
                    <a:pt x="335330" y="19735"/>
                  </a:lnTo>
                  <a:lnTo>
                    <a:pt x="345198" y="19735"/>
                  </a:lnTo>
                  <a:lnTo>
                    <a:pt x="355066" y="19735"/>
                  </a:lnTo>
                  <a:lnTo>
                    <a:pt x="355066" y="9867"/>
                  </a:lnTo>
                  <a:lnTo>
                    <a:pt x="355066" y="0"/>
                  </a:lnTo>
                  <a:close/>
                </a:path>
                <a:path w="631825" h="29845">
                  <a:moveTo>
                    <a:pt x="374789" y="0"/>
                  </a:moveTo>
                  <a:lnTo>
                    <a:pt x="364921" y="0"/>
                  </a:lnTo>
                  <a:lnTo>
                    <a:pt x="364921" y="9867"/>
                  </a:lnTo>
                  <a:lnTo>
                    <a:pt x="374789" y="9867"/>
                  </a:lnTo>
                  <a:lnTo>
                    <a:pt x="374789" y="0"/>
                  </a:lnTo>
                  <a:close/>
                </a:path>
                <a:path w="631825" h="29845">
                  <a:moveTo>
                    <a:pt x="384657" y="9867"/>
                  </a:moveTo>
                  <a:lnTo>
                    <a:pt x="374789" y="9867"/>
                  </a:lnTo>
                  <a:lnTo>
                    <a:pt x="374789" y="19735"/>
                  </a:lnTo>
                  <a:lnTo>
                    <a:pt x="384657" y="19735"/>
                  </a:lnTo>
                  <a:lnTo>
                    <a:pt x="384657" y="9867"/>
                  </a:lnTo>
                  <a:close/>
                </a:path>
                <a:path w="631825" h="29845">
                  <a:moveTo>
                    <a:pt x="473417" y="0"/>
                  </a:moveTo>
                  <a:lnTo>
                    <a:pt x="463550" y="0"/>
                  </a:lnTo>
                  <a:lnTo>
                    <a:pt x="463550" y="9867"/>
                  </a:lnTo>
                  <a:lnTo>
                    <a:pt x="453694" y="9867"/>
                  </a:lnTo>
                  <a:lnTo>
                    <a:pt x="443839" y="9867"/>
                  </a:lnTo>
                  <a:lnTo>
                    <a:pt x="443839" y="0"/>
                  </a:lnTo>
                  <a:lnTo>
                    <a:pt x="433971" y="0"/>
                  </a:lnTo>
                  <a:lnTo>
                    <a:pt x="394512" y="0"/>
                  </a:lnTo>
                  <a:lnTo>
                    <a:pt x="394512" y="9867"/>
                  </a:lnTo>
                  <a:lnTo>
                    <a:pt x="404380" y="9867"/>
                  </a:lnTo>
                  <a:lnTo>
                    <a:pt x="414235" y="9867"/>
                  </a:lnTo>
                  <a:lnTo>
                    <a:pt x="414235" y="19735"/>
                  </a:lnTo>
                  <a:lnTo>
                    <a:pt x="424103" y="19735"/>
                  </a:lnTo>
                  <a:lnTo>
                    <a:pt x="424103" y="9867"/>
                  </a:lnTo>
                  <a:lnTo>
                    <a:pt x="433971" y="9867"/>
                  </a:lnTo>
                  <a:lnTo>
                    <a:pt x="433971" y="19735"/>
                  </a:lnTo>
                  <a:lnTo>
                    <a:pt x="443826" y="19735"/>
                  </a:lnTo>
                  <a:lnTo>
                    <a:pt x="453694" y="19735"/>
                  </a:lnTo>
                  <a:lnTo>
                    <a:pt x="463550" y="19735"/>
                  </a:lnTo>
                  <a:lnTo>
                    <a:pt x="473417" y="19735"/>
                  </a:lnTo>
                  <a:lnTo>
                    <a:pt x="473417" y="9867"/>
                  </a:lnTo>
                  <a:lnTo>
                    <a:pt x="473417" y="0"/>
                  </a:lnTo>
                  <a:close/>
                </a:path>
                <a:path w="631825" h="29845">
                  <a:moveTo>
                    <a:pt x="532599" y="0"/>
                  </a:moveTo>
                  <a:lnTo>
                    <a:pt x="522732" y="0"/>
                  </a:lnTo>
                  <a:lnTo>
                    <a:pt x="522732" y="9867"/>
                  </a:lnTo>
                  <a:lnTo>
                    <a:pt x="512876" y="9867"/>
                  </a:lnTo>
                  <a:lnTo>
                    <a:pt x="503008" y="9867"/>
                  </a:lnTo>
                  <a:lnTo>
                    <a:pt x="493153" y="9867"/>
                  </a:lnTo>
                  <a:lnTo>
                    <a:pt x="493153" y="0"/>
                  </a:lnTo>
                  <a:lnTo>
                    <a:pt x="483285" y="0"/>
                  </a:lnTo>
                  <a:lnTo>
                    <a:pt x="483285" y="9867"/>
                  </a:lnTo>
                  <a:lnTo>
                    <a:pt x="483285" y="19735"/>
                  </a:lnTo>
                  <a:lnTo>
                    <a:pt x="532599" y="19735"/>
                  </a:lnTo>
                  <a:lnTo>
                    <a:pt x="532599" y="9867"/>
                  </a:lnTo>
                  <a:lnTo>
                    <a:pt x="532599" y="0"/>
                  </a:lnTo>
                  <a:close/>
                </a:path>
                <a:path w="631825" h="29845">
                  <a:moveTo>
                    <a:pt x="631228" y="9867"/>
                  </a:moveTo>
                  <a:lnTo>
                    <a:pt x="621372" y="9867"/>
                  </a:lnTo>
                  <a:lnTo>
                    <a:pt x="621372" y="0"/>
                  </a:lnTo>
                  <a:lnTo>
                    <a:pt x="611505" y="0"/>
                  </a:lnTo>
                  <a:lnTo>
                    <a:pt x="542455" y="0"/>
                  </a:lnTo>
                  <a:lnTo>
                    <a:pt x="542455" y="9867"/>
                  </a:lnTo>
                  <a:lnTo>
                    <a:pt x="542455" y="19735"/>
                  </a:lnTo>
                  <a:lnTo>
                    <a:pt x="552323" y="19735"/>
                  </a:lnTo>
                  <a:lnTo>
                    <a:pt x="562190" y="19735"/>
                  </a:lnTo>
                  <a:lnTo>
                    <a:pt x="572058" y="19735"/>
                  </a:lnTo>
                  <a:lnTo>
                    <a:pt x="572058" y="9867"/>
                  </a:lnTo>
                  <a:lnTo>
                    <a:pt x="581914" y="9867"/>
                  </a:lnTo>
                  <a:lnTo>
                    <a:pt x="591769" y="9867"/>
                  </a:lnTo>
                  <a:lnTo>
                    <a:pt x="601637" y="9867"/>
                  </a:lnTo>
                  <a:lnTo>
                    <a:pt x="601637" y="19735"/>
                  </a:lnTo>
                  <a:lnTo>
                    <a:pt x="611505" y="19735"/>
                  </a:lnTo>
                  <a:lnTo>
                    <a:pt x="611505" y="9867"/>
                  </a:lnTo>
                  <a:lnTo>
                    <a:pt x="621360" y="9867"/>
                  </a:lnTo>
                  <a:lnTo>
                    <a:pt x="621360" y="19735"/>
                  </a:lnTo>
                  <a:lnTo>
                    <a:pt x="631228" y="19735"/>
                  </a:lnTo>
                  <a:lnTo>
                    <a:pt x="631228" y="986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7299884" y="4954815"/>
              <a:ext cx="631825" cy="29845"/>
            </a:xfrm>
            <a:custGeom>
              <a:avLst/>
              <a:gdLst/>
              <a:ahLst/>
              <a:cxnLst/>
              <a:rect l="l" t="t" r="r" b="b"/>
              <a:pathLst>
                <a:path w="631825" h="29845">
                  <a:moveTo>
                    <a:pt x="29591" y="9855"/>
                  </a:moveTo>
                  <a:lnTo>
                    <a:pt x="19723" y="9855"/>
                  </a:lnTo>
                  <a:lnTo>
                    <a:pt x="19723" y="19723"/>
                  </a:lnTo>
                  <a:lnTo>
                    <a:pt x="9867" y="19723"/>
                  </a:lnTo>
                  <a:lnTo>
                    <a:pt x="9867" y="9855"/>
                  </a:lnTo>
                  <a:lnTo>
                    <a:pt x="0" y="9855"/>
                  </a:lnTo>
                  <a:lnTo>
                    <a:pt x="0" y="19723"/>
                  </a:lnTo>
                  <a:lnTo>
                    <a:pt x="0" y="29591"/>
                  </a:lnTo>
                  <a:lnTo>
                    <a:pt x="9867" y="29591"/>
                  </a:lnTo>
                  <a:lnTo>
                    <a:pt x="19735" y="29591"/>
                  </a:lnTo>
                  <a:lnTo>
                    <a:pt x="19735" y="19723"/>
                  </a:lnTo>
                  <a:lnTo>
                    <a:pt x="29591" y="19723"/>
                  </a:lnTo>
                  <a:lnTo>
                    <a:pt x="29591" y="9855"/>
                  </a:lnTo>
                  <a:close/>
                </a:path>
                <a:path w="631825" h="29845">
                  <a:moveTo>
                    <a:pt x="39458" y="19723"/>
                  </a:moveTo>
                  <a:lnTo>
                    <a:pt x="29591" y="19723"/>
                  </a:lnTo>
                  <a:lnTo>
                    <a:pt x="29591" y="29591"/>
                  </a:lnTo>
                  <a:lnTo>
                    <a:pt x="39458" y="29591"/>
                  </a:lnTo>
                  <a:lnTo>
                    <a:pt x="39458" y="19723"/>
                  </a:lnTo>
                  <a:close/>
                </a:path>
                <a:path w="631825" h="29845">
                  <a:moveTo>
                    <a:pt x="69049" y="19723"/>
                  </a:moveTo>
                  <a:lnTo>
                    <a:pt x="59182" y="19723"/>
                  </a:lnTo>
                  <a:lnTo>
                    <a:pt x="49314" y="19723"/>
                  </a:lnTo>
                  <a:lnTo>
                    <a:pt x="49314" y="29591"/>
                  </a:lnTo>
                  <a:lnTo>
                    <a:pt x="59182" y="29591"/>
                  </a:lnTo>
                  <a:lnTo>
                    <a:pt x="69049" y="29591"/>
                  </a:lnTo>
                  <a:lnTo>
                    <a:pt x="69049" y="19723"/>
                  </a:lnTo>
                  <a:close/>
                </a:path>
                <a:path w="631825" h="29845">
                  <a:moveTo>
                    <a:pt x="88773" y="9855"/>
                  </a:moveTo>
                  <a:lnTo>
                    <a:pt x="78905" y="9855"/>
                  </a:lnTo>
                  <a:lnTo>
                    <a:pt x="78905" y="19723"/>
                  </a:lnTo>
                  <a:lnTo>
                    <a:pt x="78905" y="29591"/>
                  </a:lnTo>
                  <a:lnTo>
                    <a:pt x="88773" y="29591"/>
                  </a:lnTo>
                  <a:lnTo>
                    <a:pt x="88773" y="19723"/>
                  </a:lnTo>
                  <a:lnTo>
                    <a:pt x="88773" y="9855"/>
                  </a:lnTo>
                  <a:close/>
                </a:path>
                <a:path w="631825" h="29845">
                  <a:moveTo>
                    <a:pt x="108496" y="19723"/>
                  </a:moveTo>
                  <a:lnTo>
                    <a:pt x="98628" y="19723"/>
                  </a:lnTo>
                  <a:lnTo>
                    <a:pt x="98628" y="29591"/>
                  </a:lnTo>
                  <a:lnTo>
                    <a:pt x="108496" y="29591"/>
                  </a:lnTo>
                  <a:lnTo>
                    <a:pt x="108496" y="19723"/>
                  </a:lnTo>
                  <a:close/>
                </a:path>
                <a:path w="631825" h="29845">
                  <a:moveTo>
                    <a:pt x="157810" y="9855"/>
                  </a:moveTo>
                  <a:lnTo>
                    <a:pt x="157810" y="9855"/>
                  </a:lnTo>
                  <a:lnTo>
                    <a:pt x="108496" y="9855"/>
                  </a:lnTo>
                  <a:lnTo>
                    <a:pt x="108496" y="19723"/>
                  </a:lnTo>
                  <a:lnTo>
                    <a:pt x="118351" y="19723"/>
                  </a:lnTo>
                  <a:lnTo>
                    <a:pt x="128219" y="19723"/>
                  </a:lnTo>
                  <a:lnTo>
                    <a:pt x="138087" y="19723"/>
                  </a:lnTo>
                  <a:lnTo>
                    <a:pt x="138087" y="29591"/>
                  </a:lnTo>
                  <a:lnTo>
                    <a:pt x="147942" y="29591"/>
                  </a:lnTo>
                  <a:lnTo>
                    <a:pt x="157810" y="29591"/>
                  </a:lnTo>
                  <a:lnTo>
                    <a:pt x="157810" y="19723"/>
                  </a:lnTo>
                  <a:lnTo>
                    <a:pt x="157810" y="9855"/>
                  </a:lnTo>
                  <a:close/>
                </a:path>
                <a:path w="631825" h="29845">
                  <a:moveTo>
                    <a:pt x="207124" y="19723"/>
                  </a:moveTo>
                  <a:lnTo>
                    <a:pt x="197269" y="19723"/>
                  </a:lnTo>
                  <a:lnTo>
                    <a:pt x="197269" y="9855"/>
                  </a:lnTo>
                  <a:lnTo>
                    <a:pt x="187401" y="9855"/>
                  </a:lnTo>
                  <a:lnTo>
                    <a:pt x="177533" y="9855"/>
                  </a:lnTo>
                  <a:lnTo>
                    <a:pt x="167665" y="9855"/>
                  </a:lnTo>
                  <a:lnTo>
                    <a:pt x="167665" y="19723"/>
                  </a:lnTo>
                  <a:lnTo>
                    <a:pt x="177533" y="19723"/>
                  </a:lnTo>
                  <a:lnTo>
                    <a:pt x="177533" y="29591"/>
                  </a:lnTo>
                  <a:lnTo>
                    <a:pt x="187401" y="29591"/>
                  </a:lnTo>
                  <a:lnTo>
                    <a:pt x="187401" y="19723"/>
                  </a:lnTo>
                  <a:lnTo>
                    <a:pt x="197256" y="19723"/>
                  </a:lnTo>
                  <a:lnTo>
                    <a:pt x="197256" y="29591"/>
                  </a:lnTo>
                  <a:lnTo>
                    <a:pt x="207124" y="29591"/>
                  </a:lnTo>
                  <a:lnTo>
                    <a:pt x="207124" y="19723"/>
                  </a:lnTo>
                  <a:close/>
                </a:path>
                <a:path w="631825" h="29845">
                  <a:moveTo>
                    <a:pt x="226847" y="19723"/>
                  </a:moveTo>
                  <a:lnTo>
                    <a:pt x="216979" y="19723"/>
                  </a:lnTo>
                  <a:lnTo>
                    <a:pt x="216979" y="29591"/>
                  </a:lnTo>
                  <a:lnTo>
                    <a:pt x="226847" y="29591"/>
                  </a:lnTo>
                  <a:lnTo>
                    <a:pt x="226847" y="19723"/>
                  </a:lnTo>
                  <a:close/>
                </a:path>
                <a:path w="631825" h="29845">
                  <a:moveTo>
                    <a:pt x="256438" y="0"/>
                  </a:moveTo>
                  <a:lnTo>
                    <a:pt x="246570" y="0"/>
                  </a:lnTo>
                  <a:lnTo>
                    <a:pt x="246570" y="9855"/>
                  </a:lnTo>
                  <a:lnTo>
                    <a:pt x="236715" y="9855"/>
                  </a:lnTo>
                  <a:lnTo>
                    <a:pt x="236715" y="0"/>
                  </a:lnTo>
                  <a:lnTo>
                    <a:pt x="226847" y="0"/>
                  </a:lnTo>
                  <a:lnTo>
                    <a:pt x="226847" y="9867"/>
                  </a:lnTo>
                  <a:lnTo>
                    <a:pt x="236715" y="9867"/>
                  </a:lnTo>
                  <a:lnTo>
                    <a:pt x="236715" y="19723"/>
                  </a:lnTo>
                  <a:lnTo>
                    <a:pt x="246570" y="19723"/>
                  </a:lnTo>
                  <a:lnTo>
                    <a:pt x="246570" y="29591"/>
                  </a:lnTo>
                  <a:lnTo>
                    <a:pt x="256438" y="29591"/>
                  </a:lnTo>
                  <a:lnTo>
                    <a:pt x="256438" y="19723"/>
                  </a:lnTo>
                  <a:lnTo>
                    <a:pt x="246583" y="19723"/>
                  </a:lnTo>
                  <a:lnTo>
                    <a:pt x="246583" y="9867"/>
                  </a:lnTo>
                  <a:lnTo>
                    <a:pt x="256438" y="9867"/>
                  </a:lnTo>
                  <a:lnTo>
                    <a:pt x="256438" y="0"/>
                  </a:lnTo>
                  <a:close/>
                </a:path>
                <a:path w="631825" h="29845">
                  <a:moveTo>
                    <a:pt x="315620" y="9855"/>
                  </a:moveTo>
                  <a:lnTo>
                    <a:pt x="305752" y="9855"/>
                  </a:lnTo>
                  <a:lnTo>
                    <a:pt x="305752" y="0"/>
                  </a:lnTo>
                  <a:lnTo>
                    <a:pt x="295897" y="0"/>
                  </a:lnTo>
                  <a:lnTo>
                    <a:pt x="286029" y="0"/>
                  </a:lnTo>
                  <a:lnTo>
                    <a:pt x="286029" y="9855"/>
                  </a:lnTo>
                  <a:lnTo>
                    <a:pt x="276161" y="9855"/>
                  </a:lnTo>
                  <a:lnTo>
                    <a:pt x="276161" y="19723"/>
                  </a:lnTo>
                  <a:lnTo>
                    <a:pt x="266306" y="19723"/>
                  </a:lnTo>
                  <a:lnTo>
                    <a:pt x="266306" y="29591"/>
                  </a:lnTo>
                  <a:lnTo>
                    <a:pt x="276161" y="29591"/>
                  </a:lnTo>
                  <a:lnTo>
                    <a:pt x="286029" y="29591"/>
                  </a:lnTo>
                  <a:lnTo>
                    <a:pt x="286029" y="19723"/>
                  </a:lnTo>
                  <a:lnTo>
                    <a:pt x="295884" y="19723"/>
                  </a:lnTo>
                  <a:lnTo>
                    <a:pt x="305752" y="19723"/>
                  </a:lnTo>
                  <a:lnTo>
                    <a:pt x="305752" y="29591"/>
                  </a:lnTo>
                  <a:lnTo>
                    <a:pt x="315620" y="29591"/>
                  </a:lnTo>
                  <a:lnTo>
                    <a:pt x="315620" y="19723"/>
                  </a:lnTo>
                  <a:lnTo>
                    <a:pt x="315620" y="9855"/>
                  </a:lnTo>
                  <a:close/>
                </a:path>
                <a:path w="631825" h="29845">
                  <a:moveTo>
                    <a:pt x="414248" y="9855"/>
                  </a:moveTo>
                  <a:lnTo>
                    <a:pt x="404393" y="9855"/>
                  </a:lnTo>
                  <a:lnTo>
                    <a:pt x="404393" y="0"/>
                  </a:lnTo>
                  <a:lnTo>
                    <a:pt x="394525" y="0"/>
                  </a:lnTo>
                  <a:lnTo>
                    <a:pt x="325475" y="0"/>
                  </a:lnTo>
                  <a:lnTo>
                    <a:pt x="325475" y="9867"/>
                  </a:lnTo>
                  <a:lnTo>
                    <a:pt x="335343" y="9867"/>
                  </a:lnTo>
                  <a:lnTo>
                    <a:pt x="335343" y="19723"/>
                  </a:lnTo>
                  <a:lnTo>
                    <a:pt x="325475" y="19723"/>
                  </a:lnTo>
                  <a:lnTo>
                    <a:pt x="325475" y="29591"/>
                  </a:lnTo>
                  <a:lnTo>
                    <a:pt x="335343" y="29591"/>
                  </a:lnTo>
                  <a:lnTo>
                    <a:pt x="345211" y="29591"/>
                  </a:lnTo>
                  <a:lnTo>
                    <a:pt x="345211" y="19723"/>
                  </a:lnTo>
                  <a:lnTo>
                    <a:pt x="345211" y="9867"/>
                  </a:lnTo>
                  <a:lnTo>
                    <a:pt x="355066" y="9867"/>
                  </a:lnTo>
                  <a:lnTo>
                    <a:pt x="355066" y="19723"/>
                  </a:lnTo>
                  <a:lnTo>
                    <a:pt x="364934" y="19723"/>
                  </a:lnTo>
                  <a:lnTo>
                    <a:pt x="364934" y="9867"/>
                  </a:lnTo>
                  <a:lnTo>
                    <a:pt x="374789" y="9867"/>
                  </a:lnTo>
                  <a:lnTo>
                    <a:pt x="384657" y="9867"/>
                  </a:lnTo>
                  <a:lnTo>
                    <a:pt x="384657" y="19723"/>
                  </a:lnTo>
                  <a:lnTo>
                    <a:pt x="394525" y="19723"/>
                  </a:lnTo>
                  <a:lnTo>
                    <a:pt x="394525" y="9867"/>
                  </a:lnTo>
                  <a:lnTo>
                    <a:pt x="404380" y="9867"/>
                  </a:lnTo>
                  <a:lnTo>
                    <a:pt x="404380" y="19723"/>
                  </a:lnTo>
                  <a:lnTo>
                    <a:pt x="414248" y="19723"/>
                  </a:lnTo>
                  <a:lnTo>
                    <a:pt x="414248" y="9855"/>
                  </a:lnTo>
                  <a:close/>
                </a:path>
                <a:path w="631825" h="29845">
                  <a:moveTo>
                    <a:pt x="463562" y="0"/>
                  </a:moveTo>
                  <a:lnTo>
                    <a:pt x="463562" y="0"/>
                  </a:lnTo>
                  <a:lnTo>
                    <a:pt x="424103" y="0"/>
                  </a:lnTo>
                  <a:lnTo>
                    <a:pt x="424103" y="9855"/>
                  </a:lnTo>
                  <a:lnTo>
                    <a:pt x="424103" y="19723"/>
                  </a:lnTo>
                  <a:lnTo>
                    <a:pt x="433971" y="19723"/>
                  </a:lnTo>
                  <a:lnTo>
                    <a:pt x="443839" y="19723"/>
                  </a:lnTo>
                  <a:lnTo>
                    <a:pt x="443839" y="9867"/>
                  </a:lnTo>
                  <a:lnTo>
                    <a:pt x="453694" y="9867"/>
                  </a:lnTo>
                  <a:lnTo>
                    <a:pt x="453694" y="19723"/>
                  </a:lnTo>
                  <a:lnTo>
                    <a:pt x="463562" y="19723"/>
                  </a:lnTo>
                  <a:lnTo>
                    <a:pt x="463562" y="9867"/>
                  </a:lnTo>
                  <a:lnTo>
                    <a:pt x="463562" y="0"/>
                  </a:lnTo>
                  <a:close/>
                </a:path>
                <a:path w="631825" h="29845">
                  <a:moveTo>
                    <a:pt x="532612" y="0"/>
                  </a:moveTo>
                  <a:lnTo>
                    <a:pt x="522744" y="0"/>
                  </a:lnTo>
                  <a:lnTo>
                    <a:pt x="512876" y="0"/>
                  </a:lnTo>
                  <a:lnTo>
                    <a:pt x="512876" y="9855"/>
                  </a:lnTo>
                  <a:lnTo>
                    <a:pt x="503021" y="9855"/>
                  </a:lnTo>
                  <a:lnTo>
                    <a:pt x="503021" y="0"/>
                  </a:lnTo>
                  <a:lnTo>
                    <a:pt x="493153" y="0"/>
                  </a:lnTo>
                  <a:lnTo>
                    <a:pt x="483285" y="0"/>
                  </a:lnTo>
                  <a:lnTo>
                    <a:pt x="473417" y="0"/>
                  </a:lnTo>
                  <a:lnTo>
                    <a:pt x="473417" y="9867"/>
                  </a:lnTo>
                  <a:lnTo>
                    <a:pt x="483285" y="9867"/>
                  </a:lnTo>
                  <a:lnTo>
                    <a:pt x="483285" y="19723"/>
                  </a:lnTo>
                  <a:lnTo>
                    <a:pt x="493153" y="19723"/>
                  </a:lnTo>
                  <a:lnTo>
                    <a:pt x="493153" y="9867"/>
                  </a:lnTo>
                  <a:lnTo>
                    <a:pt x="503008" y="9867"/>
                  </a:lnTo>
                  <a:lnTo>
                    <a:pt x="503008" y="19723"/>
                  </a:lnTo>
                  <a:lnTo>
                    <a:pt x="512876" y="19723"/>
                  </a:lnTo>
                  <a:lnTo>
                    <a:pt x="512876" y="9867"/>
                  </a:lnTo>
                  <a:lnTo>
                    <a:pt x="522744" y="9867"/>
                  </a:lnTo>
                  <a:lnTo>
                    <a:pt x="522744" y="19723"/>
                  </a:lnTo>
                  <a:lnTo>
                    <a:pt x="532612" y="19723"/>
                  </a:lnTo>
                  <a:lnTo>
                    <a:pt x="532612" y="9867"/>
                  </a:lnTo>
                  <a:lnTo>
                    <a:pt x="532612" y="0"/>
                  </a:lnTo>
                  <a:close/>
                </a:path>
                <a:path w="631825" h="29845">
                  <a:moveTo>
                    <a:pt x="581926" y="0"/>
                  </a:moveTo>
                  <a:lnTo>
                    <a:pt x="572058" y="0"/>
                  </a:lnTo>
                  <a:lnTo>
                    <a:pt x="562190" y="0"/>
                  </a:lnTo>
                  <a:lnTo>
                    <a:pt x="562190" y="9855"/>
                  </a:lnTo>
                  <a:lnTo>
                    <a:pt x="552323" y="9855"/>
                  </a:lnTo>
                  <a:lnTo>
                    <a:pt x="552323" y="19723"/>
                  </a:lnTo>
                  <a:lnTo>
                    <a:pt x="562190" y="19723"/>
                  </a:lnTo>
                  <a:lnTo>
                    <a:pt x="562190" y="9867"/>
                  </a:lnTo>
                  <a:lnTo>
                    <a:pt x="572058" y="9867"/>
                  </a:lnTo>
                  <a:lnTo>
                    <a:pt x="572058" y="19723"/>
                  </a:lnTo>
                  <a:lnTo>
                    <a:pt x="581926" y="19723"/>
                  </a:lnTo>
                  <a:lnTo>
                    <a:pt x="581926" y="9867"/>
                  </a:lnTo>
                  <a:lnTo>
                    <a:pt x="581926" y="0"/>
                  </a:lnTo>
                  <a:close/>
                </a:path>
                <a:path w="631825" h="29845">
                  <a:moveTo>
                    <a:pt x="631240" y="9855"/>
                  </a:moveTo>
                  <a:lnTo>
                    <a:pt x="621372" y="9855"/>
                  </a:lnTo>
                  <a:lnTo>
                    <a:pt x="611505" y="9855"/>
                  </a:lnTo>
                  <a:lnTo>
                    <a:pt x="611505" y="19723"/>
                  </a:lnTo>
                  <a:lnTo>
                    <a:pt x="621372" y="19723"/>
                  </a:lnTo>
                  <a:lnTo>
                    <a:pt x="631240" y="19723"/>
                  </a:lnTo>
                  <a:lnTo>
                    <a:pt x="631240" y="985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7299884" y="4974538"/>
              <a:ext cx="641350" cy="29845"/>
            </a:xfrm>
            <a:custGeom>
              <a:avLst/>
              <a:gdLst/>
              <a:ahLst/>
              <a:cxnLst/>
              <a:rect l="l" t="t" r="r" b="b"/>
              <a:pathLst>
                <a:path w="641350" h="29845">
                  <a:moveTo>
                    <a:pt x="29591" y="19723"/>
                  </a:moveTo>
                  <a:lnTo>
                    <a:pt x="19735" y="19723"/>
                  </a:lnTo>
                  <a:lnTo>
                    <a:pt x="19735" y="9855"/>
                  </a:lnTo>
                  <a:lnTo>
                    <a:pt x="9867" y="9855"/>
                  </a:lnTo>
                  <a:lnTo>
                    <a:pt x="0" y="9855"/>
                  </a:lnTo>
                  <a:lnTo>
                    <a:pt x="0" y="19723"/>
                  </a:lnTo>
                  <a:lnTo>
                    <a:pt x="0" y="29591"/>
                  </a:lnTo>
                  <a:lnTo>
                    <a:pt x="9867" y="29591"/>
                  </a:lnTo>
                  <a:lnTo>
                    <a:pt x="19723" y="29591"/>
                  </a:lnTo>
                  <a:lnTo>
                    <a:pt x="29591" y="29591"/>
                  </a:lnTo>
                  <a:lnTo>
                    <a:pt x="29591" y="19723"/>
                  </a:lnTo>
                  <a:close/>
                </a:path>
                <a:path w="641350" h="29845">
                  <a:moveTo>
                    <a:pt x="78905" y="9855"/>
                  </a:moveTo>
                  <a:lnTo>
                    <a:pt x="69037" y="9855"/>
                  </a:lnTo>
                  <a:lnTo>
                    <a:pt x="69037" y="19723"/>
                  </a:lnTo>
                  <a:lnTo>
                    <a:pt x="59182" y="19723"/>
                  </a:lnTo>
                  <a:lnTo>
                    <a:pt x="49314" y="19723"/>
                  </a:lnTo>
                  <a:lnTo>
                    <a:pt x="39446" y="19723"/>
                  </a:lnTo>
                  <a:lnTo>
                    <a:pt x="39446" y="29591"/>
                  </a:lnTo>
                  <a:lnTo>
                    <a:pt x="49314" y="29591"/>
                  </a:lnTo>
                  <a:lnTo>
                    <a:pt x="59182" y="29591"/>
                  </a:lnTo>
                  <a:lnTo>
                    <a:pt x="69049" y="29591"/>
                  </a:lnTo>
                  <a:lnTo>
                    <a:pt x="69049" y="19723"/>
                  </a:lnTo>
                  <a:lnTo>
                    <a:pt x="78905" y="19723"/>
                  </a:lnTo>
                  <a:lnTo>
                    <a:pt x="78905" y="9855"/>
                  </a:lnTo>
                  <a:close/>
                </a:path>
                <a:path w="641350" h="29845">
                  <a:moveTo>
                    <a:pt x="98628" y="19723"/>
                  </a:moveTo>
                  <a:lnTo>
                    <a:pt x="88773" y="19723"/>
                  </a:lnTo>
                  <a:lnTo>
                    <a:pt x="78905" y="19723"/>
                  </a:lnTo>
                  <a:lnTo>
                    <a:pt x="78905" y="29591"/>
                  </a:lnTo>
                  <a:lnTo>
                    <a:pt x="88760" y="29591"/>
                  </a:lnTo>
                  <a:lnTo>
                    <a:pt x="98628" y="29591"/>
                  </a:lnTo>
                  <a:lnTo>
                    <a:pt x="98628" y="19723"/>
                  </a:lnTo>
                  <a:close/>
                </a:path>
                <a:path w="641350" h="29845">
                  <a:moveTo>
                    <a:pt x="118364" y="19723"/>
                  </a:moveTo>
                  <a:lnTo>
                    <a:pt x="108496" y="19723"/>
                  </a:lnTo>
                  <a:lnTo>
                    <a:pt x="108496" y="29591"/>
                  </a:lnTo>
                  <a:lnTo>
                    <a:pt x="118364" y="29591"/>
                  </a:lnTo>
                  <a:lnTo>
                    <a:pt x="118364" y="19723"/>
                  </a:lnTo>
                  <a:close/>
                </a:path>
                <a:path w="641350" h="29845">
                  <a:moveTo>
                    <a:pt x="177533" y="19723"/>
                  </a:moveTo>
                  <a:lnTo>
                    <a:pt x="167678" y="19723"/>
                  </a:lnTo>
                  <a:lnTo>
                    <a:pt x="167678" y="9855"/>
                  </a:lnTo>
                  <a:lnTo>
                    <a:pt x="157810" y="9855"/>
                  </a:lnTo>
                  <a:lnTo>
                    <a:pt x="157810" y="19723"/>
                  </a:lnTo>
                  <a:lnTo>
                    <a:pt x="147955" y="19723"/>
                  </a:lnTo>
                  <a:lnTo>
                    <a:pt x="147955" y="9855"/>
                  </a:lnTo>
                  <a:lnTo>
                    <a:pt x="138087" y="9855"/>
                  </a:lnTo>
                  <a:lnTo>
                    <a:pt x="128219" y="9855"/>
                  </a:lnTo>
                  <a:lnTo>
                    <a:pt x="128219" y="19723"/>
                  </a:lnTo>
                  <a:lnTo>
                    <a:pt x="138087" y="19723"/>
                  </a:lnTo>
                  <a:lnTo>
                    <a:pt x="138087" y="29591"/>
                  </a:lnTo>
                  <a:lnTo>
                    <a:pt x="177533" y="29591"/>
                  </a:lnTo>
                  <a:lnTo>
                    <a:pt x="177533" y="19723"/>
                  </a:lnTo>
                  <a:close/>
                </a:path>
                <a:path w="641350" h="29845">
                  <a:moveTo>
                    <a:pt x="207124" y="9855"/>
                  </a:moveTo>
                  <a:lnTo>
                    <a:pt x="197256" y="9855"/>
                  </a:lnTo>
                  <a:lnTo>
                    <a:pt x="197256" y="19723"/>
                  </a:lnTo>
                  <a:lnTo>
                    <a:pt x="197256" y="29591"/>
                  </a:lnTo>
                  <a:lnTo>
                    <a:pt x="207124" y="29591"/>
                  </a:lnTo>
                  <a:lnTo>
                    <a:pt x="207124" y="19723"/>
                  </a:lnTo>
                  <a:lnTo>
                    <a:pt x="207124" y="9855"/>
                  </a:lnTo>
                  <a:close/>
                </a:path>
                <a:path w="641350" h="29845">
                  <a:moveTo>
                    <a:pt x="236715" y="19723"/>
                  </a:moveTo>
                  <a:lnTo>
                    <a:pt x="226847" y="19723"/>
                  </a:lnTo>
                  <a:lnTo>
                    <a:pt x="226847" y="9855"/>
                  </a:lnTo>
                  <a:lnTo>
                    <a:pt x="216979" y="9855"/>
                  </a:lnTo>
                  <a:lnTo>
                    <a:pt x="216979" y="19723"/>
                  </a:lnTo>
                  <a:lnTo>
                    <a:pt x="216979" y="29591"/>
                  </a:lnTo>
                  <a:lnTo>
                    <a:pt x="226847" y="29591"/>
                  </a:lnTo>
                  <a:lnTo>
                    <a:pt x="236715" y="29591"/>
                  </a:lnTo>
                  <a:lnTo>
                    <a:pt x="236715" y="19723"/>
                  </a:lnTo>
                  <a:close/>
                </a:path>
                <a:path w="641350" h="29845">
                  <a:moveTo>
                    <a:pt x="286029" y="9855"/>
                  </a:moveTo>
                  <a:lnTo>
                    <a:pt x="286029" y="9855"/>
                  </a:lnTo>
                  <a:lnTo>
                    <a:pt x="246570" y="9855"/>
                  </a:lnTo>
                  <a:lnTo>
                    <a:pt x="246570" y="19723"/>
                  </a:lnTo>
                  <a:lnTo>
                    <a:pt x="246570" y="29591"/>
                  </a:lnTo>
                  <a:lnTo>
                    <a:pt x="256438" y="29591"/>
                  </a:lnTo>
                  <a:lnTo>
                    <a:pt x="266306" y="29591"/>
                  </a:lnTo>
                  <a:lnTo>
                    <a:pt x="266306" y="19723"/>
                  </a:lnTo>
                  <a:lnTo>
                    <a:pt x="276161" y="19723"/>
                  </a:lnTo>
                  <a:lnTo>
                    <a:pt x="276161" y="29591"/>
                  </a:lnTo>
                  <a:lnTo>
                    <a:pt x="286029" y="29591"/>
                  </a:lnTo>
                  <a:lnTo>
                    <a:pt x="286029" y="19723"/>
                  </a:lnTo>
                  <a:lnTo>
                    <a:pt x="286029" y="9855"/>
                  </a:lnTo>
                  <a:close/>
                </a:path>
                <a:path w="641350" h="29845">
                  <a:moveTo>
                    <a:pt x="315620" y="9855"/>
                  </a:moveTo>
                  <a:lnTo>
                    <a:pt x="305752" y="9855"/>
                  </a:lnTo>
                  <a:lnTo>
                    <a:pt x="295884" y="9855"/>
                  </a:lnTo>
                  <a:lnTo>
                    <a:pt x="295884" y="19723"/>
                  </a:lnTo>
                  <a:lnTo>
                    <a:pt x="305752" y="19723"/>
                  </a:lnTo>
                  <a:lnTo>
                    <a:pt x="315620" y="19723"/>
                  </a:lnTo>
                  <a:lnTo>
                    <a:pt x="315620" y="9855"/>
                  </a:lnTo>
                  <a:close/>
                </a:path>
                <a:path w="641350" h="29845">
                  <a:moveTo>
                    <a:pt x="414248" y="0"/>
                  </a:moveTo>
                  <a:lnTo>
                    <a:pt x="404393" y="0"/>
                  </a:lnTo>
                  <a:lnTo>
                    <a:pt x="394525" y="0"/>
                  </a:lnTo>
                  <a:lnTo>
                    <a:pt x="394525" y="9855"/>
                  </a:lnTo>
                  <a:lnTo>
                    <a:pt x="384657" y="9855"/>
                  </a:lnTo>
                  <a:lnTo>
                    <a:pt x="384657" y="0"/>
                  </a:lnTo>
                  <a:lnTo>
                    <a:pt x="374789" y="0"/>
                  </a:lnTo>
                  <a:lnTo>
                    <a:pt x="374789" y="9855"/>
                  </a:lnTo>
                  <a:lnTo>
                    <a:pt x="364934" y="9855"/>
                  </a:lnTo>
                  <a:lnTo>
                    <a:pt x="355066" y="9855"/>
                  </a:lnTo>
                  <a:lnTo>
                    <a:pt x="345211" y="9855"/>
                  </a:lnTo>
                  <a:lnTo>
                    <a:pt x="345211" y="0"/>
                  </a:lnTo>
                  <a:lnTo>
                    <a:pt x="335343" y="0"/>
                  </a:lnTo>
                  <a:lnTo>
                    <a:pt x="335343" y="9855"/>
                  </a:lnTo>
                  <a:lnTo>
                    <a:pt x="335343" y="19723"/>
                  </a:lnTo>
                  <a:lnTo>
                    <a:pt x="345198" y="19723"/>
                  </a:lnTo>
                  <a:lnTo>
                    <a:pt x="345198" y="29591"/>
                  </a:lnTo>
                  <a:lnTo>
                    <a:pt x="355066" y="29591"/>
                  </a:lnTo>
                  <a:lnTo>
                    <a:pt x="355066" y="19723"/>
                  </a:lnTo>
                  <a:lnTo>
                    <a:pt x="364934" y="19723"/>
                  </a:lnTo>
                  <a:lnTo>
                    <a:pt x="374802" y="19723"/>
                  </a:lnTo>
                  <a:lnTo>
                    <a:pt x="374802" y="9867"/>
                  </a:lnTo>
                  <a:lnTo>
                    <a:pt x="384657" y="9867"/>
                  </a:lnTo>
                  <a:lnTo>
                    <a:pt x="384657" y="19723"/>
                  </a:lnTo>
                  <a:lnTo>
                    <a:pt x="394525" y="19723"/>
                  </a:lnTo>
                  <a:lnTo>
                    <a:pt x="404380" y="19723"/>
                  </a:lnTo>
                  <a:lnTo>
                    <a:pt x="414248" y="19723"/>
                  </a:lnTo>
                  <a:lnTo>
                    <a:pt x="414248" y="9867"/>
                  </a:lnTo>
                  <a:lnTo>
                    <a:pt x="414248" y="0"/>
                  </a:lnTo>
                  <a:close/>
                </a:path>
                <a:path w="641350" h="29845">
                  <a:moveTo>
                    <a:pt x="443839" y="0"/>
                  </a:moveTo>
                  <a:lnTo>
                    <a:pt x="433971" y="0"/>
                  </a:lnTo>
                  <a:lnTo>
                    <a:pt x="424103" y="0"/>
                  </a:lnTo>
                  <a:lnTo>
                    <a:pt x="424103" y="9855"/>
                  </a:lnTo>
                  <a:lnTo>
                    <a:pt x="424103" y="19723"/>
                  </a:lnTo>
                  <a:lnTo>
                    <a:pt x="433971" y="19723"/>
                  </a:lnTo>
                  <a:lnTo>
                    <a:pt x="443839" y="19723"/>
                  </a:lnTo>
                  <a:lnTo>
                    <a:pt x="443839" y="9867"/>
                  </a:lnTo>
                  <a:lnTo>
                    <a:pt x="443839" y="0"/>
                  </a:lnTo>
                  <a:close/>
                </a:path>
                <a:path w="641350" h="29845">
                  <a:moveTo>
                    <a:pt x="591781" y="9855"/>
                  </a:moveTo>
                  <a:lnTo>
                    <a:pt x="581926" y="9855"/>
                  </a:lnTo>
                  <a:lnTo>
                    <a:pt x="581926" y="0"/>
                  </a:lnTo>
                  <a:lnTo>
                    <a:pt x="572058" y="0"/>
                  </a:lnTo>
                  <a:lnTo>
                    <a:pt x="572058" y="9855"/>
                  </a:lnTo>
                  <a:lnTo>
                    <a:pt x="562190" y="9855"/>
                  </a:lnTo>
                  <a:lnTo>
                    <a:pt x="562190" y="0"/>
                  </a:lnTo>
                  <a:lnTo>
                    <a:pt x="552335" y="0"/>
                  </a:lnTo>
                  <a:lnTo>
                    <a:pt x="542467" y="0"/>
                  </a:lnTo>
                  <a:lnTo>
                    <a:pt x="542467" y="9855"/>
                  </a:lnTo>
                  <a:lnTo>
                    <a:pt x="532612" y="9855"/>
                  </a:lnTo>
                  <a:lnTo>
                    <a:pt x="532612" y="0"/>
                  </a:lnTo>
                  <a:lnTo>
                    <a:pt x="522744" y="0"/>
                  </a:lnTo>
                  <a:lnTo>
                    <a:pt x="512876" y="0"/>
                  </a:lnTo>
                  <a:lnTo>
                    <a:pt x="512876" y="9855"/>
                  </a:lnTo>
                  <a:lnTo>
                    <a:pt x="503021" y="9855"/>
                  </a:lnTo>
                  <a:lnTo>
                    <a:pt x="503021" y="0"/>
                  </a:lnTo>
                  <a:lnTo>
                    <a:pt x="493153" y="0"/>
                  </a:lnTo>
                  <a:lnTo>
                    <a:pt x="483285" y="0"/>
                  </a:lnTo>
                  <a:lnTo>
                    <a:pt x="473417" y="0"/>
                  </a:lnTo>
                  <a:lnTo>
                    <a:pt x="473417" y="9855"/>
                  </a:lnTo>
                  <a:lnTo>
                    <a:pt x="463562" y="9855"/>
                  </a:lnTo>
                  <a:lnTo>
                    <a:pt x="463562" y="19723"/>
                  </a:lnTo>
                  <a:lnTo>
                    <a:pt x="473417" y="19723"/>
                  </a:lnTo>
                  <a:lnTo>
                    <a:pt x="483285" y="19723"/>
                  </a:lnTo>
                  <a:lnTo>
                    <a:pt x="493153" y="19723"/>
                  </a:lnTo>
                  <a:lnTo>
                    <a:pt x="493153" y="9867"/>
                  </a:lnTo>
                  <a:lnTo>
                    <a:pt x="503008" y="9867"/>
                  </a:lnTo>
                  <a:lnTo>
                    <a:pt x="503008" y="19723"/>
                  </a:lnTo>
                  <a:lnTo>
                    <a:pt x="512876" y="19723"/>
                  </a:lnTo>
                  <a:lnTo>
                    <a:pt x="522744" y="19723"/>
                  </a:lnTo>
                  <a:lnTo>
                    <a:pt x="522744" y="9867"/>
                  </a:lnTo>
                  <a:lnTo>
                    <a:pt x="532599" y="9867"/>
                  </a:lnTo>
                  <a:lnTo>
                    <a:pt x="532599" y="19723"/>
                  </a:lnTo>
                  <a:lnTo>
                    <a:pt x="542467" y="19723"/>
                  </a:lnTo>
                  <a:lnTo>
                    <a:pt x="542467" y="9867"/>
                  </a:lnTo>
                  <a:lnTo>
                    <a:pt x="552323" y="9867"/>
                  </a:lnTo>
                  <a:lnTo>
                    <a:pt x="562190" y="9867"/>
                  </a:lnTo>
                  <a:lnTo>
                    <a:pt x="562190" y="19723"/>
                  </a:lnTo>
                  <a:lnTo>
                    <a:pt x="572058" y="19723"/>
                  </a:lnTo>
                  <a:lnTo>
                    <a:pt x="581914" y="19723"/>
                  </a:lnTo>
                  <a:lnTo>
                    <a:pt x="591781" y="19723"/>
                  </a:lnTo>
                  <a:lnTo>
                    <a:pt x="591781" y="9855"/>
                  </a:lnTo>
                  <a:close/>
                </a:path>
                <a:path w="641350" h="29845">
                  <a:moveTo>
                    <a:pt x="611505" y="0"/>
                  </a:moveTo>
                  <a:lnTo>
                    <a:pt x="601637" y="0"/>
                  </a:lnTo>
                  <a:lnTo>
                    <a:pt x="601637" y="9867"/>
                  </a:lnTo>
                  <a:lnTo>
                    <a:pt x="611505" y="9867"/>
                  </a:lnTo>
                  <a:lnTo>
                    <a:pt x="611505" y="0"/>
                  </a:lnTo>
                  <a:close/>
                </a:path>
                <a:path w="641350" h="29845">
                  <a:moveTo>
                    <a:pt x="641096" y="0"/>
                  </a:moveTo>
                  <a:lnTo>
                    <a:pt x="631240" y="0"/>
                  </a:lnTo>
                  <a:lnTo>
                    <a:pt x="621372" y="0"/>
                  </a:lnTo>
                  <a:lnTo>
                    <a:pt x="621372" y="9855"/>
                  </a:lnTo>
                  <a:lnTo>
                    <a:pt x="621372" y="19723"/>
                  </a:lnTo>
                  <a:lnTo>
                    <a:pt x="631228" y="19723"/>
                  </a:lnTo>
                  <a:lnTo>
                    <a:pt x="641096" y="19723"/>
                  </a:lnTo>
                  <a:lnTo>
                    <a:pt x="641096" y="9867"/>
                  </a:lnTo>
                  <a:lnTo>
                    <a:pt x="64109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/>
            <p:cNvSpPr/>
            <p:nvPr/>
          </p:nvSpPr>
          <p:spPr>
            <a:xfrm>
              <a:off x="7645082" y="4994262"/>
              <a:ext cx="187960" cy="10160"/>
            </a:xfrm>
            <a:custGeom>
              <a:avLst/>
              <a:gdLst/>
              <a:ahLst/>
              <a:cxnLst/>
              <a:rect l="l" t="t" r="r" b="b"/>
              <a:pathLst>
                <a:path w="187959" h="10160">
                  <a:moveTo>
                    <a:pt x="29603" y="0"/>
                  </a:moveTo>
                  <a:lnTo>
                    <a:pt x="19735" y="0"/>
                  </a:lnTo>
                  <a:lnTo>
                    <a:pt x="9867" y="0"/>
                  </a:lnTo>
                  <a:lnTo>
                    <a:pt x="0" y="0"/>
                  </a:lnTo>
                  <a:lnTo>
                    <a:pt x="0" y="9867"/>
                  </a:lnTo>
                  <a:lnTo>
                    <a:pt x="9867" y="9867"/>
                  </a:lnTo>
                  <a:lnTo>
                    <a:pt x="19735" y="9867"/>
                  </a:lnTo>
                  <a:lnTo>
                    <a:pt x="29603" y="9867"/>
                  </a:lnTo>
                  <a:lnTo>
                    <a:pt x="29603" y="0"/>
                  </a:lnTo>
                  <a:close/>
                </a:path>
                <a:path w="187959" h="10160">
                  <a:moveTo>
                    <a:pt x="78917" y="0"/>
                  </a:moveTo>
                  <a:lnTo>
                    <a:pt x="69049" y="0"/>
                  </a:lnTo>
                  <a:lnTo>
                    <a:pt x="69049" y="9867"/>
                  </a:lnTo>
                  <a:lnTo>
                    <a:pt x="78917" y="9867"/>
                  </a:lnTo>
                  <a:lnTo>
                    <a:pt x="78917" y="0"/>
                  </a:lnTo>
                  <a:close/>
                </a:path>
                <a:path w="187959" h="10160">
                  <a:moveTo>
                    <a:pt x="108508" y="0"/>
                  </a:moveTo>
                  <a:lnTo>
                    <a:pt x="98640" y="0"/>
                  </a:lnTo>
                  <a:lnTo>
                    <a:pt x="88773" y="0"/>
                  </a:lnTo>
                  <a:lnTo>
                    <a:pt x="88773" y="9867"/>
                  </a:lnTo>
                  <a:lnTo>
                    <a:pt x="98640" y="9867"/>
                  </a:lnTo>
                  <a:lnTo>
                    <a:pt x="108508" y="9867"/>
                  </a:lnTo>
                  <a:lnTo>
                    <a:pt x="108508" y="0"/>
                  </a:lnTo>
                  <a:close/>
                </a:path>
                <a:path w="187959" h="10160">
                  <a:moveTo>
                    <a:pt x="138087" y="0"/>
                  </a:moveTo>
                  <a:lnTo>
                    <a:pt x="128231" y="0"/>
                  </a:lnTo>
                  <a:lnTo>
                    <a:pt x="118364" y="0"/>
                  </a:lnTo>
                  <a:lnTo>
                    <a:pt x="118364" y="9867"/>
                  </a:lnTo>
                  <a:lnTo>
                    <a:pt x="128219" y="9867"/>
                  </a:lnTo>
                  <a:lnTo>
                    <a:pt x="138087" y="9867"/>
                  </a:lnTo>
                  <a:lnTo>
                    <a:pt x="138087" y="0"/>
                  </a:lnTo>
                  <a:close/>
                </a:path>
                <a:path w="187959" h="10160">
                  <a:moveTo>
                    <a:pt x="187413" y="0"/>
                  </a:moveTo>
                  <a:lnTo>
                    <a:pt x="177546" y="0"/>
                  </a:lnTo>
                  <a:lnTo>
                    <a:pt x="177546" y="9867"/>
                  </a:lnTo>
                  <a:lnTo>
                    <a:pt x="187413" y="9867"/>
                  </a:lnTo>
                  <a:lnTo>
                    <a:pt x="18741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/>
            <p:cNvSpPr/>
            <p:nvPr/>
          </p:nvSpPr>
          <p:spPr>
            <a:xfrm>
              <a:off x="7832483" y="4999196"/>
              <a:ext cx="108585" cy="0"/>
            </a:xfrm>
            <a:custGeom>
              <a:avLst/>
              <a:gdLst/>
              <a:ahLst/>
              <a:cxnLst/>
              <a:rect l="l" t="t" r="r" b="b"/>
              <a:pathLst>
                <a:path w="108584">
                  <a:moveTo>
                    <a:pt x="0" y="0"/>
                  </a:moveTo>
                  <a:lnTo>
                    <a:pt x="108496" y="0"/>
                  </a:lnTo>
                </a:path>
              </a:pathLst>
            </a:custGeom>
            <a:ln w="9867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7299884" y="5004130"/>
              <a:ext cx="641350" cy="29845"/>
            </a:xfrm>
            <a:custGeom>
              <a:avLst/>
              <a:gdLst/>
              <a:ahLst/>
              <a:cxnLst/>
              <a:rect l="l" t="t" r="r" b="b"/>
              <a:pathLst>
                <a:path w="641350" h="29845">
                  <a:moveTo>
                    <a:pt x="9867" y="19723"/>
                  </a:moveTo>
                  <a:lnTo>
                    <a:pt x="0" y="19723"/>
                  </a:lnTo>
                  <a:lnTo>
                    <a:pt x="0" y="29591"/>
                  </a:lnTo>
                  <a:lnTo>
                    <a:pt x="9867" y="29591"/>
                  </a:lnTo>
                  <a:lnTo>
                    <a:pt x="9867" y="19723"/>
                  </a:lnTo>
                  <a:close/>
                </a:path>
                <a:path w="641350" h="29845">
                  <a:moveTo>
                    <a:pt x="19735" y="0"/>
                  </a:moveTo>
                  <a:lnTo>
                    <a:pt x="9867" y="0"/>
                  </a:lnTo>
                  <a:lnTo>
                    <a:pt x="0" y="0"/>
                  </a:lnTo>
                  <a:lnTo>
                    <a:pt x="0" y="9867"/>
                  </a:lnTo>
                  <a:lnTo>
                    <a:pt x="9867" y="9867"/>
                  </a:lnTo>
                  <a:lnTo>
                    <a:pt x="19735" y="9867"/>
                  </a:lnTo>
                  <a:lnTo>
                    <a:pt x="19735" y="0"/>
                  </a:lnTo>
                  <a:close/>
                </a:path>
                <a:path w="641350" h="29845">
                  <a:moveTo>
                    <a:pt x="108496" y="9855"/>
                  </a:moveTo>
                  <a:lnTo>
                    <a:pt x="98628" y="9855"/>
                  </a:lnTo>
                  <a:lnTo>
                    <a:pt x="98628" y="0"/>
                  </a:lnTo>
                  <a:lnTo>
                    <a:pt x="88773" y="0"/>
                  </a:lnTo>
                  <a:lnTo>
                    <a:pt x="78905" y="0"/>
                  </a:lnTo>
                  <a:lnTo>
                    <a:pt x="69037" y="0"/>
                  </a:lnTo>
                  <a:lnTo>
                    <a:pt x="69037" y="9855"/>
                  </a:lnTo>
                  <a:lnTo>
                    <a:pt x="59182" y="9855"/>
                  </a:lnTo>
                  <a:lnTo>
                    <a:pt x="59182" y="0"/>
                  </a:lnTo>
                  <a:lnTo>
                    <a:pt x="49314" y="0"/>
                  </a:lnTo>
                  <a:lnTo>
                    <a:pt x="49314" y="9855"/>
                  </a:lnTo>
                  <a:lnTo>
                    <a:pt x="39458" y="9855"/>
                  </a:lnTo>
                  <a:lnTo>
                    <a:pt x="39458" y="0"/>
                  </a:lnTo>
                  <a:lnTo>
                    <a:pt x="29591" y="0"/>
                  </a:lnTo>
                  <a:lnTo>
                    <a:pt x="29591" y="9855"/>
                  </a:lnTo>
                  <a:lnTo>
                    <a:pt x="29591" y="19723"/>
                  </a:lnTo>
                  <a:lnTo>
                    <a:pt x="19723" y="19723"/>
                  </a:lnTo>
                  <a:lnTo>
                    <a:pt x="19723" y="29591"/>
                  </a:lnTo>
                  <a:lnTo>
                    <a:pt x="29591" y="29591"/>
                  </a:lnTo>
                  <a:lnTo>
                    <a:pt x="39458" y="29591"/>
                  </a:lnTo>
                  <a:lnTo>
                    <a:pt x="39458" y="19723"/>
                  </a:lnTo>
                  <a:lnTo>
                    <a:pt x="49314" y="19723"/>
                  </a:lnTo>
                  <a:lnTo>
                    <a:pt x="59182" y="19723"/>
                  </a:lnTo>
                  <a:lnTo>
                    <a:pt x="108496" y="19723"/>
                  </a:lnTo>
                  <a:lnTo>
                    <a:pt x="108496" y="9855"/>
                  </a:lnTo>
                  <a:close/>
                </a:path>
                <a:path w="641350" h="29845">
                  <a:moveTo>
                    <a:pt x="216992" y="0"/>
                  </a:moveTo>
                  <a:lnTo>
                    <a:pt x="207124" y="0"/>
                  </a:lnTo>
                  <a:lnTo>
                    <a:pt x="207124" y="9855"/>
                  </a:lnTo>
                  <a:lnTo>
                    <a:pt x="197269" y="9855"/>
                  </a:lnTo>
                  <a:lnTo>
                    <a:pt x="187401" y="9855"/>
                  </a:lnTo>
                  <a:lnTo>
                    <a:pt x="187401" y="0"/>
                  </a:lnTo>
                  <a:lnTo>
                    <a:pt x="177533" y="0"/>
                  </a:lnTo>
                  <a:lnTo>
                    <a:pt x="167678" y="0"/>
                  </a:lnTo>
                  <a:lnTo>
                    <a:pt x="157810" y="0"/>
                  </a:lnTo>
                  <a:lnTo>
                    <a:pt x="157810" y="9855"/>
                  </a:lnTo>
                  <a:lnTo>
                    <a:pt x="147955" y="9855"/>
                  </a:lnTo>
                  <a:lnTo>
                    <a:pt x="138087" y="9855"/>
                  </a:lnTo>
                  <a:lnTo>
                    <a:pt x="138087" y="0"/>
                  </a:lnTo>
                  <a:lnTo>
                    <a:pt x="128219" y="0"/>
                  </a:lnTo>
                  <a:lnTo>
                    <a:pt x="118351" y="0"/>
                  </a:lnTo>
                  <a:lnTo>
                    <a:pt x="118351" y="9855"/>
                  </a:lnTo>
                  <a:lnTo>
                    <a:pt x="118351" y="19723"/>
                  </a:lnTo>
                  <a:lnTo>
                    <a:pt x="128219" y="19723"/>
                  </a:lnTo>
                  <a:lnTo>
                    <a:pt x="138087" y="19723"/>
                  </a:lnTo>
                  <a:lnTo>
                    <a:pt x="147942" y="19723"/>
                  </a:lnTo>
                  <a:lnTo>
                    <a:pt x="157810" y="19723"/>
                  </a:lnTo>
                  <a:lnTo>
                    <a:pt x="157810" y="9867"/>
                  </a:lnTo>
                  <a:lnTo>
                    <a:pt x="167665" y="9867"/>
                  </a:lnTo>
                  <a:lnTo>
                    <a:pt x="177533" y="9867"/>
                  </a:lnTo>
                  <a:lnTo>
                    <a:pt x="177533" y="19723"/>
                  </a:lnTo>
                  <a:lnTo>
                    <a:pt x="187401" y="19723"/>
                  </a:lnTo>
                  <a:lnTo>
                    <a:pt x="197256" y="19723"/>
                  </a:lnTo>
                  <a:lnTo>
                    <a:pt x="207124" y="19723"/>
                  </a:lnTo>
                  <a:lnTo>
                    <a:pt x="207124" y="9867"/>
                  </a:lnTo>
                  <a:lnTo>
                    <a:pt x="216992" y="9867"/>
                  </a:lnTo>
                  <a:lnTo>
                    <a:pt x="216992" y="0"/>
                  </a:lnTo>
                  <a:close/>
                </a:path>
                <a:path w="641350" h="29845">
                  <a:moveTo>
                    <a:pt x="236715" y="0"/>
                  </a:moveTo>
                  <a:lnTo>
                    <a:pt x="226847" y="0"/>
                  </a:lnTo>
                  <a:lnTo>
                    <a:pt x="226847" y="9855"/>
                  </a:lnTo>
                  <a:lnTo>
                    <a:pt x="226847" y="19723"/>
                  </a:lnTo>
                  <a:lnTo>
                    <a:pt x="236715" y="19723"/>
                  </a:lnTo>
                  <a:lnTo>
                    <a:pt x="236715" y="9867"/>
                  </a:lnTo>
                  <a:lnTo>
                    <a:pt x="236715" y="0"/>
                  </a:lnTo>
                  <a:close/>
                </a:path>
                <a:path w="641350" h="29845">
                  <a:moveTo>
                    <a:pt x="305752" y="0"/>
                  </a:moveTo>
                  <a:lnTo>
                    <a:pt x="295884" y="0"/>
                  </a:lnTo>
                  <a:lnTo>
                    <a:pt x="295884" y="9855"/>
                  </a:lnTo>
                  <a:lnTo>
                    <a:pt x="286029" y="9855"/>
                  </a:lnTo>
                  <a:lnTo>
                    <a:pt x="276174" y="9855"/>
                  </a:lnTo>
                  <a:lnTo>
                    <a:pt x="276174" y="0"/>
                  </a:lnTo>
                  <a:lnTo>
                    <a:pt x="266306" y="0"/>
                  </a:lnTo>
                  <a:lnTo>
                    <a:pt x="266306" y="9855"/>
                  </a:lnTo>
                  <a:lnTo>
                    <a:pt x="256438" y="9855"/>
                  </a:lnTo>
                  <a:lnTo>
                    <a:pt x="256438" y="0"/>
                  </a:lnTo>
                  <a:lnTo>
                    <a:pt x="246570" y="0"/>
                  </a:lnTo>
                  <a:lnTo>
                    <a:pt x="246570" y="9867"/>
                  </a:lnTo>
                  <a:lnTo>
                    <a:pt x="256438" y="9867"/>
                  </a:lnTo>
                  <a:lnTo>
                    <a:pt x="256438" y="19723"/>
                  </a:lnTo>
                  <a:lnTo>
                    <a:pt x="295897" y="19723"/>
                  </a:lnTo>
                  <a:lnTo>
                    <a:pt x="295897" y="9867"/>
                  </a:lnTo>
                  <a:lnTo>
                    <a:pt x="305752" y="9867"/>
                  </a:lnTo>
                  <a:lnTo>
                    <a:pt x="305752" y="0"/>
                  </a:lnTo>
                  <a:close/>
                </a:path>
                <a:path w="641350" h="29845">
                  <a:moveTo>
                    <a:pt x="325488" y="0"/>
                  </a:moveTo>
                  <a:lnTo>
                    <a:pt x="315620" y="0"/>
                  </a:lnTo>
                  <a:lnTo>
                    <a:pt x="315620" y="9855"/>
                  </a:lnTo>
                  <a:lnTo>
                    <a:pt x="315620" y="19723"/>
                  </a:lnTo>
                  <a:lnTo>
                    <a:pt x="325488" y="19723"/>
                  </a:lnTo>
                  <a:lnTo>
                    <a:pt x="325488" y="9867"/>
                  </a:lnTo>
                  <a:lnTo>
                    <a:pt x="325488" y="0"/>
                  </a:lnTo>
                  <a:close/>
                </a:path>
                <a:path w="641350" h="29845">
                  <a:moveTo>
                    <a:pt x="414248" y="0"/>
                  </a:moveTo>
                  <a:lnTo>
                    <a:pt x="414248" y="0"/>
                  </a:lnTo>
                  <a:lnTo>
                    <a:pt x="364934" y="0"/>
                  </a:lnTo>
                  <a:lnTo>
                    <a:pt x="364934" y="9855"/>
                  </a:lnTo>
                  <a:lnTo>
                    <a:pt x="355066" y="9855"/>
                  </a:lnTo>
                  <a:lnTo>
                    <a:pt x="355066" y="0"/>
                  </a:lnTo>
                  <a:lnTo>
                    <a:pt x="345198" y="0"/>
                  </a:lnTo>
                  <a:lnTo>
                    <a:pt x="345198" y="9855"/>
                  </a:lnTo>
                  <a:lnTo>
                    <a:pt x="335343" y="9855"/>
                  </a:lnTo>
                  <a:lnTo>
                    <a:pt x="335343" y="19723"/>
                  </a:lnTo>
                  <a:lnTo>
                    <a:pt x="345198" y="19723"/>
                  </a:lnTo>
                  <a:lnTo>
                    <a:pt x="355066" y="19723"/>
                  </a:lnTo>
                  <a:lnTo>
                    <a:pt x="364934" y="19723"/>
                  </a:lnTo>
                  <a:lnTo>
                    <a:pt x="364934" y="9867"/>
                  </a:lnTo>
                  <a:lnTo>
                    <a:pt x="374789" y="9867"/>
                  </a:lnTo>
                  <a:lnTo>
                    <a:pt x="384657" y="9867"/>
                  </a:lnTo>
                  <a:lnTo>
                    <a:pt x="384657" y="19723"/>
                  </a:lnTo>
                  <a:lnTo>
                    <a:pt x="394525" y="19723"/>
                  </a:lnTo>
                  <a:lnTo>
                    <a:pt x="394525" y="9867"/>
                  </a:lnTo>
                  <a:lnTo>
                    <a:pt x="404380" y="9867"/>
                  </a:lnTo>
                  <a:lnTo>
                    <a:pt x="414248" y="9867"/>
                  </a:lnTo>
                  <a:lnTo>
                    <a:pt x="414248" y="0"/>
                  </a:lnTo>
                  <a:close/>
                </a:path>
                <a:path w="641350" h="29845">
                  <a:moveTo>
                    <a:pt x="433971" y="9855"/>
                  </a:moveTo>
                  <a:lnTo>
                    <a:pt x="424103" y="9855"/>
                  </a:lnTo>
                  <a:lnTo>
                    <a:pt x="424103" y="19723"/>
                  </a:lnTo>
                  <a:lnTo>
                    <a:pt x="433971" y="19723"/>
                  </a:lnTo>
                  <a:lnTo>
                    <a:pt x="433971" y="9855"/>
                  </a:lnTo>
                  <a:close/>
                </a:path>
                <a:path w="641350" h="29845">
                  <a:moveTo>
                    <a:pt x="483285" y="0"/>
                  </a:moveTo>
                  <a:lnTo>
                    <a:pt x="473430" y="0"/>
                  </a:lnTo>
                  <a:lnTo>
                    <a:pt x="463562" y="0"/>
                  </a:lnTo>
                  <a:lnTo>
                    <a:pt x="463562" y="9855"/>
                  </a:lnTo>
                  <a:lnTo>
                    <a:pt x="463562" y="19723"/>
                  </a:lnTo>
                  <a:lnTo>
                    <a:pt x="473417" y="19723"/>
                  </a:lnTo>
                  <a:lnTo>
                    <a:pt x="483285" y="19723"/>
                  </a:lnTo>
                  <a:lnTo>
                    <a:pt x="483285" y="9867"/>
                  </a:lnTo>
                  <a:lnTo>
                    <a:pt x="483285" y="0"/>
                  </a:lnTo>
                  <a:close/>
                </a:path>
                <a:path w="641350" h="29845">
                  <a:moveTo>
                    <a:pt x="512876" y="0"/>
                  </a:moveTo>
                  <a:lnTo>
                    <a:pt x="503021" y="0"/>
                  </a:lnTo>
                  <a:lnTo>
                    <a:pt x="493153" y="0"/>
                  </a:lnTo>
                  <a:lnTo>
                    <a:pt x="493153" y="9867"/>
                  </a:lnTo>
                  <a:lnTo>
                    <a:pt x="503008" y="9867"/>
                  </a:lnTo>
                  <a:lnTo>
                    <a:pt x="503008" y="19723"/>
                  </a:lnTo>
                  <a:lnTo>
                    <a:pt x="512876" y="19723"/>
                  </a:lnTo>
                  <a:lnTo>
                    <a:pt x="512876" y="9867"/>
                  </a:lnTo>
                  <a:lnTo>
                    <a:pt x="512876" y="0"/>
                  </a:lnTo>
                  <a:close/>
                </a:path>
                <a:path w="641350" h="29845">
                  <a:moveTo>
                    <a:pt x="532612" y="0"/>
                  </a:moveTo>
                  <a:lnTo>
                    <a:pt x="522744" y="0"/>
                  </a:lnTo>
                  <a:lnTo>
                    <a:pt x="522744" y="9855"/>
                  </a:lnTo>
                  <a:lnTo>
                    <a:pt x="522744" y="19723"/>
                  </a:lnTo>
                  <a:lnTo>
                    <a:pt x="532612" y="19723"/>
                  </a:lnTo>
                  <a:lnTo>
                    <a:pt x="532612" y="9867"/>
                  </a:lnTo>
                  <a:lnTo>
                    <a:pt x="532612" y="0"/>
                  </a:lnTo>
                  <a:close/>
                </a:path>
                <a:path w="641350" h="29845">
                  <a:moveTo>
                    <a:pt x="611505" y="0"/>
                  </a:moveTo>
                  <a:lnTo>
                    <a:pt x="601637" y="0"/>
                  </a:lnTo>
                  <a:lnTo>
                    <a:pt x="601637" y="9855"/>
                  </a:lnTo>
                  <a:lnTo>
                    <a:pt x="591781" y="9855"/>
                  </a:lnTo>
                  <a:lnTo>
                    <a:pt x="591781" y="0"/>
                  </a:lnTo>
                  <a:lnTo>
                    <a:pt x="581914" y="0"/>
                  </a:lnTo>
                  <a:lnTo>
                    <a:pt x="581914" y="9855"/>
                  </a:lnTo>
                  <a:lnTo>
                    <a:pt x="572058" y="9855"/>
                  </a:lnTo>
                  <a:lnTo>
                    <a:pt x="572058" y="0"/>
                  </a:lnTo>
                  <a:lnTo>
                    <a:pt x="562190" y="0"/>
                  </a:lnTo>
                  <a:lnTo>
                    <a:pt x="552323" y="0"/>
                  </a:lnTo>
                  <a:lnTo>
                    <a:pt x="552323" y="9867"/>
                  </a:lnTo>
                  <a:lnTo>
                    <a:pt x="562190" y="9867"/>
                  </a:lnTo>
                  <a:lnTo>
                    <a:pt x="572058" y="9867"/>
                  </a:lnTo>
                  <a:lnTo>
                    <a:pt x="572058" y="19723"/>
                  </a:lnTo>
                  <a:lnTo>
                    <a:pt x="581926" y="19723"/>
                  </a:lnTo>
                  <a:lnTo>
                    <a:pt x="581926" y="9867"/>
                  </a:lnTo>
                  <a:lnTo>
                    <a:pt x="591781" y="9867"/>
                  </a:lnTo>
                  <a:lnTo>
                    <a:pt x="591781" y="19723"/>
                  </a:lnTo>
                  <a:lnTo>
                    <a:pt x="601637" y="19723"/>
                  </a:lnTo>
                  <a:lnTo>
                    <a:pt x="611505" y="19723"/>
                  </a:lnTo>
                  <a:lnTo>
                    <a:pt x="611505" y="9867"/>
                  </a:lnTo>
                  <a:lnTo>
                    <a:pt x="611505" y="0"/>
                  </a:lnTo>
                  <a:close/>
                </a:path>
                <a:path w="641350" h="29845">
                  <a:moveTo>
                    <a:pt x="641096" y="9855"/>
                  </a:moveTo>
                  <a:lnTo>
                    <a:pt x="631240" y="9855"/>
                  </a:lnTo>
                  <a:lnTo>
                    <a:pt x="621372" y="9855"/>
                  </a:lnTo>
                  <a:lnTo>
                    <a:pt x="621372" y="19723"/>
                  </a:lnTo>
                  <a:lnTo>
                    <a:pt x="631228" y="19723"/>
                  </a:lnTo>
                  <a:lnTo>
                    <a:pt x="641096" y="19723"/>
                  </a:lnTo>
                  <a:lnTo>
                    <a:pt x="641096" y="985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7299884" y="5023853"/>
              <a:ext cx="641350" cy="29845"/>
            </a:xfrm>
            <a:custGeom>
              <a:avLst/>
              <a:gdLst/>
              <a:ahLst/>
              <a:cxnLst/>
              <a:rect l="l" t="t" r="r" b="b"/>
              <a:pathLst>
                <a:path w="641350" h="29845">
                  <a:moveTo>
                    <a:pt x="29591" y="19723"/>
                  </a:moveTo>
                  <a:lnTo>
                    <a:pt x="19735" y="19723"/>
                  </a:lnTo>
                  <a:lnTo>
                    <a:pt x="19735" y="9855"/>
                  </a:lnTo>
                  <a:lnTo>
                    <a:pt x="9867" y="9855"/>
                  </a:lnTo>
                  <a:lnTo>
                    <a:pt x="0" y="9855"/>
                  </a:lnTo>
                  <a:lnTo>
                    <a:pt x="0" y="19723"/>
                  </a:lnTo>
                  <a:lnTo>
                    <a:pt x="9867" y="19723"/>
                  </a:lnTo>
                  <a:lnTo>
                    <a:pt x="19723" y="19723"/>
                  </a:lnTo>
                  <a:lnTo>
                    <a:pt x="19723" y="29591"/>
                  </a:lnTo>
                  <a:lnTo>
                    <a:pt x="29591" y="29591"/>
                  </a:lnTo>
                  <a:lnTo>
                    <a:pt x="29591" y="19723"/>
                  </a:lnTo>
                  <a:close/>
                </a:path>
                <a:path w="641350" h="29845">
                  <a:moveTo>
                    <a:pt x="49314" y="0"/>
                  </a:moveTo>
                  <a:lnTo>
                    <a:pt x="39458" y="0"/>
                  </a:lnTo>
                  <a:lnTo>
                    <a:pt x="29591" y="0"/>
                  </a:lnTo>
                  <a:lnTo>
                    <a:pt x="29591" y="9855"/>
                  </a:lnTo>
                  <a:lnTo>
                    <a:pt x="29591" y="19723"/>
                  </a:lnTo>
                  <a:lnTo>
                    <a:pt x="39446" y="19723"/>
                  </a:lnTo>
                  <a:lnTo>
                    <a:pt x="39446" y="29591"/>
                  </a:lnTo>
                  <a:lnTo>
                    <a:pt x="49314" y="29591"/>
                  </a:lnTo>
                  <a:lnTo>
                    <a:pt x="49314" y="19723"/>
                  </a:lnTo>
                  <a:lnTo>
                    <a:pt x="49314" y="9867"/>
                  </a:lnTo>
                  <a:lnTo>
                    <a:pt x="49314" y="0"/>
                  </a:lnTo>
                  <a:close/>
                </a:path>
                <a:path w="641350" h="29845">
                  <a:moveTo>
                    <a:pt x="98628" y="0"/>
                  </a:moveTo>
                  <a:lnTo>
                    <a:pt x="88773" y="0"/>
                  </a:lnTo>
                  <a:lnTo>
                    <a:pt x="78905" y="0"/>
                  </a:lnTo>
                  <a:lnTo>
                    <a:pt x="69037" y="0"/>
                  </a:lnTo>
                  <a:lnTo>
                    <a:pt x="69037" y="9855"/>
                  </a:lnTo>
                  <a:lnTo>
                    <a:pt x="59182" y="9855"/>
                  </a:lnTo>
                  <a:lnTo>
                    <a:pt x="59182" y="19723"/>
                  </a:lnTo>
                  <a:lnTo>
                    <a:pt x="69037" y="19723"/>
                  </a:lnTo>
                  <a:lnTo>
                    <a:pt x="78905" y="19723"/>
                  </a:lnTo>
                  <a:lnTo>
                    <a:pt x="78905" y="9867"/>
                  </a:lnTo>
                  <a:lnTo>
                    <a:pt x="88760" y="9867"/>
                  </a:lnTo>
                  <a:lnTo>
                    <a:pt x="88760" y="19723"/>
                  </a:lnTo>
                  <a:lnTo>
                    <a:pt x="98628" y="19723"/>
                  </a:lnTo>
                  <a:lnTo>
                    <a:pt x="98628" y="9867"/>
                  </a:lnTo>
                  <a:lnTo>
                    <a:pt x="98628" y="0"/>
                  </a:lnTo>
                  <a:close/>
                </a:path>
                <a:path w="641350" h="29845">
                  <a:moveTo>
                    <a:pt x="108496" y="19723"/>
                  </a:moveTo>
                  <a:lnTo>
                    <a:pt x="98628" y="19723"/>
                  </a:lnTo>
                  <a:lnTo>
                    <a:pt x="98628" y="29591"/>
                  </a:lnTo>
                  <a:lnTo>
                    <a:pt x="108496" y="29591"/>
                  </a:lnTo>
                  <a:lnTo>
                    <a:pt x="108496" y="19723"/>
                  </a:lnTo>
                  <a:close/>
                </a:path>
                <a:path w="641350" h="29845">
                  <a:moveTo>
                    <a:pt x="128219" y="9855"/>
                  </a:moveTo>
                  <a:lnTo>
                    <a:pt x="118364" y="9855"/>
                  </a:lnTo>
                  <a:lnTo>
                    <a:pt x="118364" y="0"/>
                  </a:lnTo>
                  <a:lnTo>
                    <a:pt x="108496" y="0"/>
                  </a:lnTo>
                  <a:lnTo>
                    <a:pt x="108496" y="9855"/>
                  </a:lnTo>
                  <a:lnTo>
                    <a:pt x="108496" y="19723"/>
                  </a:lnTo>
                  <a:lnTo>
                    <a:pt x="118351" y="19723"/>
                  </a:lnTo>
                  <a:lnTo>
                    <a:pt x="118351" y="29591"/>
                  </a:lnTo>
                  <a:lnTo>
                    <a:pt x="128219" y="29591"/>
                  </a:lnTo>
                  <a:lnTo>
                    <a:pt x="128219" y="19723"/>
                  </a:lnTo>
                  <a:lnTo>
                    <a:pt x="128219" y="9855"/>
                  </a:lnTo>
                  <a:close/>
                </a:path>
                <a:path w="641350" h="29845">
                  <a:moveTo>
                    <a:pt x="177533" y="19723"/>
                  </a:moveTo>
                  <a:lnTo>
                    <a:pt x="167678" y="19723"/>
                  </a:lnTo>
                  <a:lnTo>
                    <a:pt x="157810" y="19723"/>
                  </a:lnTo>
                  <a:lnTo>
                    <a:pt x="157810" y="9867"/>
                  </a:lnTo>
                  <a:lnTo>
                    <a:pt x="167678" y="9867"/>
                  </a:lnTo>
                  <a:lnTo>
                    <a:pt x="167678" y="0"/>
                  </a:lnTo>
                  <a:lnTo>
                    <a:pt x="157810" y="0"/>
                  </a:lnTo>
                  <a:lnTo>
                    <a:pt x="147942" y="0"/>
                  </a:lnTo>
                  <a:lnTo>
                    <a:pt x="147942" y="9855"/>
                  </a:lnTo>
                  <a:lnTo>
                    <a:pt x="138087" y="9855"/>
                  </a:lnTo>
                  <a:lnTo>
                    <a:pt x="138087" y="19723"/>
                  </a:lnTo>
                  <a:lnTo>
                    <a:pt x="147942" y="19723"/>
                  </a:lnTo>
                  <a:lnTo>
                    <a:pt x="147942" y="29591"/>
                  </a:lnTo>
                  <a:lnTo>
                    <a:pt x="157810" y="29591"/>
                  </a:lnTo>
                  <a:lnTo>
                    <a:pt x="167665" y="29591"/>
                  </a:lnTo>
                  <a:lnTo>
                    <a:pt x="177533" y="29591"/>
                  </a:lnTo>
                  <a:lnTo>
                    <a:pt x="177533" y="19723"/>
                  </a:lnTo>
                  <a:close/>
                </a:path>
                <a:path w="641350" h="29845">
                  <a:moveTo>
                    <a:pt x="207124" y="9855"/>
                  </a:moveTo>
                  <a:lnTo>
                    <a:pt x="197269" y="9855"/>
                  </a:lnTo>
                  <a:lnTo>
                    <a:pt x="187401" y="9855"/>
                  </a:lnTo>
                  <a:lnTo>
                    <a:pt x="187401" y="0"/>
                  </a:lnTo>
                  <a:lnTo>
                    <a:pt x="177533" y="0"/>
                  </a:lnTo>
                  <a:lnTo>
                    <a:pt x="177533" y="9855"/>
                  </a:lnTo>
                  <a:lnTo>
                    <a:pt x="177533" y="19723"/>
                  </a:lnTo>
                  <a:lnTo>
                    <a:pt x="187401" y="19723"/>
                  </a:lnTo>
                  <a:lnTo>
                    <a:pt x="197256" y="19723"/>
                  </a:lnTo>
                  <a:lnTo>
                    <a:pt x="197256" y="29591"/>
                  </a:lnTo>
                  <a:lnTo>
                    <a:pt x="207124" y="29591"/>
                  </a:lnTo>
                  <a:lnTo>
                    <a:pt x="207124" y="19723"/>
                  </a:lnTo>
                  <a:lnTo>
                    <a:pt x="207124" y="9855"/>
                  </a:lnTo>
                  <a:close/>
                </a:path>
                <a:path w="641350" h="29845">
                  <a:moveTo>
                    <a:pt x="226847" y="9855"/>
                  </a:moveTo>
                  <a:lnTo>
                    <a:pt x="216979" y="9855"/>
                  </a:lnTo>
                  <a:lnTo>
                    <a:pt x="216979" y="19723"/>
                  </a:lnTo>
                  <a:lnTo>
                    <a:pt x="226847" y="19723"/>
                  </a:lnTo>
                  <a:lnTo>
                    <a:pt x="226847" y="9855"/>
                  </a:lnTo>
                  <a:close/>
                </a:path>
                <a:path w="641350" h="29845">
                  <a:moveTo>
                    <a:pt x="256438" y="0"/>
                  </a:moveTo>
                  <a:lnTo>
                    <a:pt x="246570" y="0"/>
                  </a:lnTo>
                  <a:lnTo>
                    <a:pt x="246570" y="9867"/>
                  </a:lnTo>
                  <a:lnTo>
                    <a:pt x="256438" y="9867"/>
                  </a:lnTo>
                  <a:lnTo>
                    <a:pt x="256438" y="0"/>
                  </a:lnTo>
                  <a:close/>
                </a:path>
                <a:path w="641350" h="29845">
                  <a:moveTo>
                    <a:pt x="315620" y="0"/>
                  </a:moveTo>
                  <a:lnTo>
                    <a:pt x="305752" y="0"/>
                  </a:lnTo>
                  <a:lnTo>
                    <a:pt x="305752" y="9855"/>
                  </a:lnTo>
                  <a:lnTo>
                    <a:pt x="295897" y="9855"/>
                  </a:lnTo>
                  <a:lnTo>
                    <a:pt x="286029" y="9855"/>
                  </a:lnTo>
                  <a:lnTo>
                    <a:pt x="286029" y="0"/>
                  </a:lnTo>
                  <a:lnTo>
                    <a:pt x="276174" y="0"/>
                  </a:lnTo>
                  <a:lnTo>
                    <a:pt x="266306" y="0"/>
                  </a:lnTo>
                  <a:lnTo>
                    <a:pt x="266306" y="9855"/>
                  </a:lnTo>
                  <a:lnTo>
                    <a:pt x="266306" y="19723"/>
                  </a:lnTo>
                  <a:lnTo>
                    <a:pt x="276161" y="19723"/>
                  </a:lnTo>
                  <a:lnTo>
                    <a:pt x="305752" y="19723"/>
                  </a:lnTo>
                  <a:lnTo>
                    <a:pt x="305752" y="9867"/>
                  </a:lnTo>
                  <a:lnTo>
                    <a:pt x="315620" y="9867"/>
                  </a:lnTo>
                  <a:lnTo>
                    <a:pt x="315620" y="0"/>
                  </a:lnTo>
                  <a:close/>
                </a:path>
                <a:path w="641350" h="29845">
                  <a:moveTo>
                    <a:pt x="374802" y="0"/>
                  </a:moveTo>
                  <a:lnTo>
                    <a:pt x="374802" y="0"/>
                  </a:lnTo>
                  <a:lnTo>
                    <a:pt x="335343" y="0"/>
                  </a:lnTo>
                  <a:lnTo>
                    <a:pt x="335343" y="9855"/>
                  </a:lnTo>
                  <a:lnTo>
                    <a:pt x="325475" y="9855"/>
                  </a:lnTo>
                  <a:lnTo>
                    <a:pt x="325475" y="19723"/>
                  </a:lnTo>
                  <a:lnTo>
                    <a:pt x="335343" y="19723"/>
                  </a:lnTo>
                  <a:lnTo>
                    <a:pt x="335343" y="9867"/>
                  </a:lnTo>
                  <a:lnTo>
                    <a:pt x="345198" y="9867"/>
                  </a:lnTo>
                  <a:lnTo>
                    <a:pt x="355066" y="9867"/>
                  </a:lnTo>
                  <a:lnTo>
                    <a:pt x="355066" y="19723"/>
                  </a:lnTo>
                  <a:lnTo>
                    <a:pt x="364934" y="19723"/>
                  </a:lnTo>
                  <a:lnTo>
                    <a:pt x="374802" y="19723"/>
                  </a:lnTo>
                  <a:lnTo>
                    <a:pt x="374802" y="9867"/>
                  </a:lnTo>
                  <a:lnTo>
                    <a:pt x="374802" y="0"/>
                  </a:lnTo>
                  <a:close/>
                </a:path>
                <a:path w="641350" h="29845">
                  <a:moveTo>
                    <a:pt x="404393" y="9855"/>
                  </a:moveTo>
                  <a:lnTo>
                    <a:pt x="394525" y="9855"/>
                  </a:lnTo>
                  <a:lnTo>
                    <a:pt x="384657" y="9855"/>
                  </a:lnTo>
                  <a:lnTo>
                    <a:pt x="384657" y="19723"/>
                  </a:lnTo>
                  <a:lnTo>
                    <a:pt x="394525" y="19723"/>
                  </a:lnTo>
                  <a:lnTo>
                    <a:pt x="404393" y="19723"/>
                  </a:lnTo>
                  <a:lnTo>
                    <a:pt x="404393" y="9855"/>
                  </a:lnTo>
                  <a:close/>
                </a:path>
                <a:path w="641350" h="29845">
                  <a:moveTo>
                    <a:pt x="443839" y="0"/>
                  </a:moveTo>
                  <a:lnTo>
                    <a:pt x="433971" y="0"/>
                  </a:lnTo>
                  <a:lnTo>
                    <a:pt x="433971" y="9855"/>
                  </a:lnTo>
                  <a:lnTo>
                    <a:pt x="424116" y="9855"/>
                  </a:lnTo>
                  <a:lnTo>
                    <a:pt x="424116" y="0"/>
                  </a:lnTo>
                  <a:lnTo>
                    <a:pt x="414248" y="0"/>
                  </a:lnTo>
                  <a:lnTo>
                    <a:pt x="414248" y="9867"/>
                  </a:lnTo>
                  <a:lnTo>
                    <a:pt x="424103" y="9867"/>
                  </a:lnTo>
                  <a:lnTo>
                    <a:pt x="424103" y="19723"/>
                  </a:lnTo>
                  <a:lnTo>
                    <a:pt x="433971" y="19723"/>
                  </a:lnTo>
                  <a:lnTo>
                    <a:pt x="433971" y="9867"/>
                  </a:lnTo>
                  <a:lnTo>
                    <a:pt x="443839" y="9867"/>
                  </a:lnTo>
                  <a:lnTo>
                    <a:pt x="443839" y="0"/>
                  </a:lnTo>
                  <a:close/>
                </a:path>
                <a:path w="641350" h="29845">
                  <a:moveTo>
                    <a:pt x="493153" y="0"/>
                  </a:moveTo>
                  <a:lnTo>
                    <a:pt x="493153" y="0"/>
                  </a:lnTo>
                  <a:lnTo>
                    <a:pt x="453694" y="0"/>
                  </a:lnTo>
                  <a:lnTo>
                    <a:pt x="453694" y="9867"/>
                  </a:lnTo>
                  <a:lnTo>
                    <a:pt x="463562" y="9867"/>
                  </a:lnTo>
                  <a:lnTo>
                    <a:pt x="473417" y="9867"/>
                  </a:lnTo>
                  <a:lnTo>
                    <a:pt x="473417" y="19723"/>
                  </a:lnTo>
                  <a:lnTo>
                    <a:pt x="483285" y="19723"/>
                  </a:lnTo>
                  <a:lnTo>
                    <a:pt x="493153" y="19723"/>
                  </a:lnTo>
                  <a:lnTo>
                    <a:pt x="493153" y="9867"/>
                  </a:lnTo>
                  <a:lnTo>
                    <a:pt x="493153" y="0"/>
                  </a:lnTo>
                  <a:close/>
                </a:path>
                <a:path w="641350" h="29845">
                  <a:moveTo>
                    <a:pt x="591781" y="9855"/>
                  </a:moveTo>
                  <a:lnTo>
                    <a:pt x="581926" y="9855"/>
                  </a:lnTo>
                  <a:lnTo>
                    <a:pt x="572058" y="9855"/>
                  </a:lnTo>
                  <a:lnTo>
                    <a:pt x="572058" y="0"/>
                  </a:lnTo>
                  <a:lnTo>
                    <a:pt x="562190" y="0"/>
                  </a:lnTo>
                  <a:lnTo>
                    <a:pt x="562190" y="9855"/>
                  </a:lnTo>
                  <a:lnTo>
                    <a:pt x="552335" y="9855"/>
                  </a:lnTo>
                  <a:lnTo>
                    <a:pt x="552335" y="0"/>
                  </a:lnTo>
                  <a:lnTo>
                    <a:pt x="542467" y="0"/>
                  </a:lnTo>
                  <a:lnTo>
                    <a:pt x="532599" y="0"/>
                  </a:lnTo>
                  <a:lnTo>
                    <a:pt x="532599" y="9855"/>
                  </a:lnTo>
                  <a:lnTo>
                    <a:pt x="522744" y="9855"/>
                  </a:lnTo>
                  <a:lnTo>
                    <a:pt x="512876" y="9855"/>
                  </a:lnTo>
                  <a:lnTo>
                    <a:pt x="503008" y="9855"/>
                  </a:lnTo>
                  <a:lnTo>
                    <a:pt x="503008" y="19723"/>
                  </a:lnTo>
                  <a:lnTo>
                    <a:pt x="512876" y="19723"/>
                  </a:lnTo>
                  <a:lnTo>
                    <a:pt x="522744" y="19723"/>
                  </a:lnTo>
                  <a:lnTo>
                    <a:pt x="532612" y="19723"/>
                  </a:lnTo>
                  <a:lnTo>
                    <a:pt x="532612" y="9867"/>
                  </a:lnTo>
                  <a:lnTo>
                    <a:pt x="542467" y="9867"/>
                  </a:lnTo>
                  <a:lnTo>
                    <a:pt x="552323" y="9867"/>
                  </a:lnTo>
                  <a:lnTo>
                    <a:pt x="552323" y="19723"/>
                  </a:lnTo>
                  <a:lnTo>
                    <a:pt x="562190" y="19723"/>
                  </a:lnTo>
                  <a:lnTo>
                    <a:pt x="562190" y="9867"/>
                  </a:lnTo>
                  <a:lnTo>
                    <a:pt x="572058" y="9867"/>
                  </a:lnTo>
                  <a:lnTo>
                    <a:pt x="572058" y="19723"/>
                  </a:lnTo>
                  <a:lnTo>
                    <a:pt x="581914" y="19723"/>
                  </a:lnTo>
                  <a:lnTo>
                    <a:pt x="591781" y="19723"/>
                  </a:lnTo>
                  <a:lnTo>
                    <a:pt x="591781" y="9855"/>
                  </a:lnTo>
                  <a:close/>
                </a:path>
                <a:path w="641350" h="29845">
                  <a:moveTo>
                    <a:pt x="611505" y="0"/>
                  </a:moveTo>
                  <a:lnTo>
                    <a:pt x="601637" y="0"/>
                  </a:lnTo>
                  <a:lnTo>
                    <a:pt x="601637" y="9855"/>
                  </a:lnTo>
                  <a:lnTo>
                    <a:pt x="601637" y="19723"/>
                  </a:lnTo>
                  <a:lnTo>
                    <a:pt x="611505" y="19723"/>
                  </a:lnTo>
                  <a:lnTo>
                    <a:pt x="611505" y="9867"/>
                  </a:lnTo>
                  <a:lnTo>
                    <a:pt x="611505" y="0"/>
                  </a:lnTo>
                  <a:close/>
                </a:path>
                <a:path w="641350" h="29845">
                  <a:moveTo>
                    <a:pt x="641096" y="0"/>
                  </a:moveTo>
                  <a:lnTo>
                    <a:pt x="631228" y="0"/>
                  </a:lnTo>
                  <a:lnTo>
                    <a:pt x="631228" y="9855"/>
                  </a:lnTo>
                  <a:lnTo>
                    <a:pt x="621372" y="9855"/>
                  </a:lnTo>
                  <a:lnTo>
                    <a:pt x="621372" y="19723"/>
                  </a:lnTo>
                  <a:lnTo>
                    <a:pt x="631240" y="19723"/>
                  </a:lnTo>
                  <a:lnTo>
                    <a:pt x="631240" y="9867"/>
                  </a:lnTo>
                  <a:lnTo>
                    <a:pt x="641096" y="9867"/>
                  </a:lnTo>
                  <a:lnTo>
                    <a:pt x="64109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7319607" y="5043576"/>
              <a:ext cx="621665" cy="20320"/>
            </a:xfrm>
            <a:custGeom>
              <a:avLst/>
              <a:gdLst/>
              <a:ahLst/>
              <a:cxnLst/>
              <a:rect l="l" t="t" r="r" b="b"/>
              <a:pathLst>
                <a:path w="621665" h="20320">
                  <a:moveTo>
                    <a:pt x="9867" y="9867"/>
                  </a:moveTo>
                  <a:lnTo>
                    <a:pt x="0" y="9867"/>
                  </a:lnTo>
                  <a:lnTo>
                    <a:pt x="0" y="19735"/>
                  </a:lnTo>
                  <a:lnTo>
                    <a:pt x="9867" y="19735"/>
                  </a:lnTo>
                  <a:lnTo>
                    <a:pt x="9867" y="9867"/>
                  </a:lnTo>
                  <a:close/>
                </a:path>
                <a:path w="621665" h="20320">
                  <a:moveTo>
                    <a:pt x="49326" y="9867"/>
                  </a:moveTo>
                  <a:lnTo>
                    <a:pt x="39458" y="9867"/>
                  </a:lnTo>
                  <a:lnTo>
                    <a:pt x="29591" y="9867"/>
                  </a:lnTo>
                  <a:lnTo>
                    <a:pt x="29591" y="19735"/>
                  </a:lnTo>
                  <a:lnTo>
                    <a:pt x="39458" y="19735"/>
                  </a:lnTo>
                  <a:lnTo>
                    <a:pt x="49326" y="19735"/>
                  </a:lnTo>
                  <a:lnTo>
                    <a:pt x="49326" y="9867"/>
                  </a:lnTo>
                  <a:close/>
                </a:path>
                <a:path w="621665" h="20320">
                  <a:moveTo>
                    <a:pt x="69049" y="9867"/>
                  </a:moveTo>
                  <a:lnTo>
                    <a:pt x="59182" y="9867"/>
                  </a:lnTo>
                  <a:lnTo>
                    <a:pt x="59182" y="19735"/>
                  </a:lnTo>
                  <a:lnTo>
                    <a:pt x="69049" y="19735"/>
                  </a:lnTo>
                  <a:lnTo>
                    <a:pt x="69049" y="9867"/>
                  </a:lnTo>
                  <a:close/>
                </a:path>
                <a:path w="621665" h="20320">
                  <a:moveTo>
                    <a:pt x="138087" y="9867"/>
                  </a:moveTo>
                  <a:lnTo>
                    <a:pt x="128219" y="9867"/>
                  </a:lnTo>
                  <a:lnTo>
                    <a:pt x="128219" y="19735"/>
                  </a:lnTo>
                  <a:lnTo>
                    <a:pt x="138087" y="19735"/>
                  </a:lnTo>
                  <a:lnTo>
                    <a:pt x="138087" y="9867"/>
                  </a:lnTo>
                  <a:close/>
                </a:path>
                <a:path w="621665" h="20320">
                  <a:moveTo>
                    <a:pt x="157810" y="9867"/>
                  </a:moveTo>
                  <a:lnTo>
                    <a:pt x="147942" y="9867"/>
                  </a:lnTo>
                  <a:lnTo>
                    <a:pt x="147942" y="19735"/>
                  </a:lnTo>
                  <a:lnTo>
                    <a:pt x="157810" y="19735"/>
                  </a:lnTo>
                  <a:lnTo>
                    <a:pt x="157810" y="9867"/>
                  </a:lnTo>
                  <a:close/>
                </a:path>
                <a:path w="621665" h="20320">
                  <a:moveTo>
                    <a:pt x="197269" y="0"/>
                  </a:moveTo>
                  <a:lnTo>
                    <a:pt x="187401" y="0"/>
                  </a:lnTo>
                  <a:lnTo>
                    <a:pt x="177533" y="0"/>
                  </a:lnTo>
                  <a:lnTo>
                    <a:pt x="177533" y="9867"/>
                  </a:lnTo>
                  <a:lnTo>
                    <a:pt x="187401" y="9867"/>
                  </a:lnTo>
                  <a:lnTo>
                    <a:pt x="187401" y="19735"/>
                  </a:lnTo>
                  <a:lnTo>
                    <a:pt x="197269" y="19735"/>
                  </a:lnTo>
                  <a:lnTo>
                    <a:pt x="197269" y="9867"/>
                  </a:lnTo>
                  <a:lnTo>
                    <a:pt x="197269" y="0"/>
                  </a:lnTo>
                  <a:close/>
                </a:path>
                <a:path w="621665" h="20320">
                  <a:moveTo>
                    <a:pt x="216992" y="0"/>
                  </a:moveTo>
                  <a:lnTo>
                    <a:pt x="207124" y="0"/>
                  </a:lnTo>
                  <a:lnTo>
                    <a:pt x="207124" y="9867"/>
                  </a:lnTo>
                  <a:lnTo>
                    <a:pt x="216992" y="9867"/>
                  </a:lnTo>
                  <a:lnTo>
                    <a:pt x="216992" y="0"/>
                  </a:lnTo>
                  <a:close/>
                </a:path>
                <a:path w="621665" h="20320">
                  <a:moveTo>
                    <a:pt x="236715" y="9867"/>
                  </a:moveTo>
                  <a:lnTo>
                    <a:pt x="226847" y="9867"/>
                  </a:lnTo>
                  <a:lnTo>
                    <a:pt x="226847" y="19735"/>
                  </a:lnTo>
                  <a:lnTo>
                    <a:pt x="236715" y="19735"/>
                  </a:lnTo>
                  <a:lnTo>
                    <a:pt x="236715" y="9867"/>
                  </a:lnTo>
                  <a:close/>
                </a:path>
                <a:path w="621665" h="20320">
                  <a:moveTo>
                    <a:pt x="286029" y="0"/>
                  </a:moveTo>
                  <a:lnTo>
                    <a:pt x="276174" y="0"/>
                  </a:lnTo>
                  <a:lnTo>
                    <a:pt x="266306" y="0"/>
                  </a:lnTo>
                  <a:lnTo>
                    <a:pt x="266306" y="9867"/>
                  </a:lnTo>
                  <a:lnTo>
                    <a:pt x="276161" y="9867"/>
                  </a:lnTo>
                  <a:lnTo>
                    <a:pt x="286029" y="9867"/>
                  </a:lnTo>
                  <a:lnTo>
                    <a:pt x="286029" y="0"/>
                  </a:lnTo>
                  <a:close/>
                </a:path>
                <a:path w="621665" h="20320">
                  <a:moveTo>
                    <a:pt x="305765" y="0"/>
                  </a:moveTo>
                  <a:lnTo>
                    <a:pt x="295897" y="0"/>
                  </a:lnTo>
                  <a:lnTo>
                    <a:pt x="295897" y="9867"/>
                  </a:lnTo>
                  <a:lnTo>
                    <a:pt x="305765" y="9867"/>
                  </a:lnTo>
                  <a:lnTo>
                    <a:pt x="305765" y="0"/>
                  </a:lnTo>
                  <a:close/>
                </a:path>
                <a:path w="621665" h="20320">
                  <a:moveTo>
                    <a:pt x="345211" y="0"/>
                  </a:moveTo>
                  <a:lnTo>
                    <a:pt x="335343" y="0"/>
                  </a:lnTo>
                  <a:lnTo>
                    <a:pt x="325488" y="0"/>
                  </a:lnTo>
                  <a:lnTo>
                    <a:pt x="315620" y="0"/>
                  </a:lnTo>
                  <a:lnTo>
                    <a:pt x="315620" y="9867"/>
                  </a:lnTo>
                  <a:lnTo>
                    <a:pt x="325475" y="9867"/>
                  </a:lnTo>
                  <a:lnTo>
                    <a:pt x="335343" y="9867"/>
                  </a:lnTo>
                  <a:lnTo>
                    <a:pt x="345211" y="9867"/>
                  </a:lnTo>
                  <a:lnTo>
                    <a:pt x="345211" y="0"/>
                  </a:lnTo>
                  <a:close/>
                </a:path>
                <a:path w="621665" h="20320">
                  <a:moveTo>
                    <a:pt x="414248" y="0"/>
                  </a:moveTo>
                  <a:lnTo>
                    <a:pt x="404380" y="0"/>
                  </a:lnTo>
                  <a:lnTo>
                    <a:pt x="404380" y="9867"/>
                  </a:lnTo>
                  <a:lnTo>
                    <a:pt x="414248" y="9867"/>
                  </a:lnTo>
                  <a:lnTo>
                    <a:pt x="414248" y="0"/>
                  </a:lnTo>
                  <a:close/>
                </a:path>
                <a:path w="621665" h="20320">
                  <a:moveTo>
                    <a:pt x="453707" y="0"/>
                  </a:moveTo>
                  <a:lnTo>
                    <a:pt x="443839" y="0"/>
                  </a:lnTo>
                  <a:lnTo>
                    <a:pt x="443839" y="9867"/>
                  </a:lnTo>
                  <a:lnTo>
                    <a:pt x="453707" y="9867"/>
                  </a:lnTo>
                  <a:lnTo>
                    <a:pt x="453707" y="0"/>
                  </a:lnTo>
                  <a:close/>
                </a:path>
                <a:path w="621665" h="20320">
                  <a:moveTo>
                    <a:pt x="493153" y="0"/>
                  </a:moveTo>
                  <a:lnTo>
                    <a:pt x="483285" y="0"/>
                  </a:lnTo>
                  <a:lnTo>
                    <a:pt x="483285" y="9867"/>
                  </a:lnTo>
                  <a:lnTo>
                    <a:pt x="493153" y="9867"/>
                  </a:lnTo>
                  <a:lnTo>
                    <a:pt x="493153" y="0"/>
                  </a:lnTo>
                  <a:close/>
                </a:path>
                <a:path w="621665" h="20320">
                  <a:moveTo>
                    <a:pt x="562203" y="0"/>
                  </a:moveTo>
                  <a:lnTo>
                    <a:pt x="562203" y="0"/>
                  </a:lnTo>
                  <a:lnTo>
                    <a:pt x="522744" y="0"/>
                  </a:lnTo>
                  <a:lnTo>
                    <a:pt x="522744" y="9867"/>
                  </a:lnTo>
                  <a:lnTo>
                    <a:pt x="562203" y="9867"/>
                  </a:lnTo>
                  <a:lnTo>
                    <a:pt x="562203" y="0"/>
                  </a:lnTo>
                  <a:close/>
                </a:path>
                <a:path w="621665" h="20320">
                  <a:moveTo>
                    <a:pt x="621372" y="0"/>
                  </a:moveTo>
                  <a:lnTo>
                    <a:pt x="621372" y="0"/>
                  </a:lnTo>
                  <a:lnTo>
                    <a:pt x="581914" y="0"/>
                  </a:lnTo>
                  <a:lnTo>
                    <a:pt x="581914" y="9867"/>
                  </a:lnTo>
                  <a:lnTo>
                    <a:pt x="621372" y="9867"/>
                  </a:lnTo>
                  <a:lnTo>
                    <a:pt x="62137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7566190" y="5058378"/>
              <a:ext cx="207645" cy="0"/>
            </a:xfrm>
            <a:custGeom>
              <a:avLst/>
              <a:gdLst/>
              <a:ahLst/>
              <a:cxnLst/>
              <a:rect l="l" t="t" r="r" b="b"/>
              <a:pathLst>
                <a:path w="207645">
                  <a:moveTo>
                    <a:pt x="0" y="0"/>
                  </a:moveTo>
                  <a:lnTo>
                    <a:pt x="207124" y="0"/>
                  </a:lnTo>
                </a:path>
              </a:pathLst>
            </a:custGeom>
            <a:ln w="9867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7319607" y="5053444"/>
              <a:ext cx="612140" cy="29845"/>
            </a:xfrm>
            <a:custGeom>
              <a:avLst/>
              <a:gdLst/>
              <a:ahLst/>
              <a:cxnLst/>
              <a:rect l="l" t="t" r="r" b="b"/>
              <a:pathLst>
                <a:path w="612140" h="29845">
                  <a:moveTo>
                    <a:pt x="29591" y="9855"/>
                  </a:moveTo>
                  <a:lnTo>
                    <a:pt x="19723" y="9855"/>
                  </a:lnTo>
                  <a:lnTo>
                    <a:pt x="19723" y="19723"/>
                  </a:lnTo>
                  <a:lnTo>
                    <a:pt x="9867" y="19723"/>
                  </a:lnTo>
                  <a:lnTo>
                    <a:pt x="9867" y="9855"/>
                  </a:lnTo>
                  <a:lnTo>
                    <a:pt x="0" y="9855"/>
                  </a:lnTo>
                  <a:lnTo>
                    <a:pt x="0" y="19723"/>
                  </a:lnTo>
                  <a:lnTo>
                    <a:pt x="0" y="29591"/>
                  </a:lnTo>
                  <a:lnTo>
                    <a:pt x="9867" y="29591"/>
                  </a:lnTo>
                  <a:lnTo>
                    <a:pt x="19723" y="29591"/>
                  </a:lnTo>
                  <a:lnTo>
                    <a:pt x="29591" y="29591"/>
                  </a:lnTo>
                  <a:lnTo>
                    <a:pt x="29591" y="19723"/>
                  </a:lnTo>
                  <a:lnTo>
                    <a:pt x="29591" y="9855"/>
                  </a:lnTo>
                  <a:close/>
                </a:path>
                <a:path w="612140" h="29845">
                  <a:moveTo>
                    <a:pt x="88773" y="19723"/>
                  </a:moveTo>
                  <a:lnTo>
                    <a:pt x="78905" y="19723"/>
                  </a:lnTo>
                  <a:lnTo>
                    <a:pt x="78905" y="9855"/>
                  </a:lnTo>
                  <a:lnTo>
                    <a:pt x="69049" y="9855"/>
                  </a:lnTo>
                  <a:lnTo>
                    <a:pt x="59182" y="9855"/>
                  </a:lnTo>
                  <a:lnTo>
                    <a:pt x="49314" y="9855"/>
                  </a:lnTo>
                  <a:lnTo>
                    <a:pt x="49314" y="19723"/>
                  </a:lnTo>
                  <a:lnTo>
                    <a:pt x="39458" y="19723"/>
                  </a:lnTo>
                  <a:lnTo>
                    <a:pt x="39458" y="29591"/>
                  </a:lnTo>
                  <a:lnTo>
                    <a:pt x="49326" y="29591"/>
                  </a:lnTo>
                  <a:lnTo>
                    <a:pt x="49326" y="19723"/>
                  </a:lnTo>
                  <a:lnTo>
                    <a:pt x="59182" y="19723"/>
                  </a:lnTo>
                  <a:lnTo>
                    <a:pt x="59182" y="29591"/>
                  </a:lnTo>
                  <a:lnTo>
                    <a:pt x="69037" y="29591"/>
                  </a:lnTo>
                  <a:lnTo>
                    <a:pt x="78905" y="29591"/>
                  </a:lnTo>
                  <a:lnTo>
                    <a:pt x="88773" y="29591"/>
                  </a:lnTo>
                  <a:lnTo>
                    <a:pt x="88773" y="19723"/>
                  </a:lnTo>
                  <a:close/>
                </a:path>
                <a:path w="612140" h="29845">
                  <a:moveTo>
                    <a:pt x="167678" y="19723"/>
                  </a:moveTo>
                  <a:lnTo>
                    <a:pt x="157810" y="19723"/>
                  </a:lnTo>
                  <a:lnTo>
                    <a:pt x="157810" y="9855"/>
                  </a:lnTo>
                  <a:lnTo>
                    <a:pt x="147942" y="9855"/>
                  </a:lnTo>
                  <a:lnTo>
                    <a:pt x="147942" y="19723"/>
                  </a:lnTo>
                  <a:lnTo>
                    <a:pt x="138087" y="19723"/>
                  </a:lnTo>
                  <a:lnTo>
                    <a:pt x="128231" y="19723"/>
                  </a:lnTo>
                  <a:lnTo>
                    <a:pt x="128231" y="9855"/>
                  </a:lnTo>
                  <a:lnTo>
                    <a:pt x="118364" y="9855"/>
                  </a:lnTo>
                  <a:lnTo>
                    <a:pt x="108496" y="9855"/>
                  </a:lnTo>
                  <a:lnTo>
                    <a:pt x="98640" y="9855"/>
                  </a:lnTo>
                  <a:lnTo>
                    <a:pt x="88773" y="9855"/>
                  </a:lnTo>
                  <a:lnTo>
                    <a:pt x="88773" y="19723"/>
                  </a:lnTo>
                  <a:lnTo>
                    <a:pt x="98628" y="19723"/>
                  </a:lnTo>
                  <a:lnTo>
                    <a:pt x="108496" y="19723"/>
                  </a:lnTo>
                  <a:lnTo>
                    <a:pt x="108496" y="29591"/>
                  </a:lnTo>
                  <a:lnTo>
                    <a:pt x="118364" y="29591"/>
                  </a:lnTo>
                  <a:lnTo>
                    <a:pt x="118364" y="19723"/>
                  </a:lnTo>
                  <a:lnTo>
                    <a:pt x="128219" y="19723"/>
                  </a:lnTo>
                  <a:lnTo>
                    <a:pt x="128219" y="29591"/>
                  </a:lnTo>
                  <a:lnTo>
                    <a:pt x="138087" y="29591"/>
                  </a:lnTo>
                  <a:lnTo>
                    <a:pt x="147942" y="29591"/>
                  </a:lnTo>
                  <a:lnTo>
                    <a:pt x="157810" y="29591"/>
                  </a:lnTo>
                  <a:lnTo>
                    <a:pt x="167678" y="29591"/>
                  </a:lnTo>
                  <a:lnTo>
                    <a:pt x="167678" y="19723"/>
                  </a:lnTo>
                  <a:close/>
                </a:path>
                <a:path w="612140" h="29845">
                  <a:moveTo>
                    <a:pt x="187401" y="19723"/>
                  </a:moveTo>
                  <a:lnTo>
                    <a:pt x="177533" y="19723"/>
                  </a:lnTo>
                  <a:lnTo>
                    <a:pt x="177533" y="29591"/>
                  </a:lnTo>
                  <a:lnTo>
                    <a:pt x="187401" y="29591"/>
                  </a:lnTo>
                  <a:lnTo>
                    <a:pt x="187401" y="19723"/>
                  </a:lnTo>
                  <a:close/>
                </a:path>
                <a:path w="612140" h="29845">
                  <a:moveTo>
                    <a:pt x="216992" y="9855"/>
                  </a:moveTo>
                  <a:lnTo>
                    <a:pt x="207124" y="9855"/>
                  </a:lnTo>
                  <a:lnTo>
                    <a:pt x="207124" y="19723"/>
                  </a:lnTo>
                  <a:lnTo>
                    <a:pt x="216992" y="19723"/>
                  </a:lnTo>
                  <a:lnTo>
                    <a:pt x="216992" y="9855"/>
                  </a:lnTo>
                  <a:close/>
                </a:path>
                <a:path w="612140" h="29845">
                  <a:moveTo>
                    <a:pt x="236715" y="9855"/>
                  </a:moveTo>
                  <a:lnTo>
                    <a:pt x="226847" y="9855"/>
                  </a:lnTo>
                  <a:lnTo>
                    <a:pt x="226847" y="19723"/>
                  </a:lnTo>
                  <a:lnTo>
                    <a:pt x="236715" y="19723"/>
                  </a:lnTo>
                  <a:lnTo>
                    <a:pt x="236715" y="9855"/>
                  </a:lnTo>
                  <a:close/>
                </a:path>
                <a:path w="612140" h="29845">
                  <a:moveTo>
                    <a:pt x="246583" y="19723"/>
                  </a:moveTo>
                  <a:lnTo>
                    <a:pt x="236715" y="19723"/>
                  </a:lnTo>
                  <a:lnTo>
                    <a:pt x="236715" y="29591"/>
                  </a:lnTo>
                  <a:lnTo>
                    <a:pt x="246583" y="29591"/>
                  </a:lnTo>
                  <a:lnTo>
                    <a:pt x="246583" y="19723"/>
                  </a:lnTo>
                  <a:close/>
                </a:path>
                <a:path w="612140" h="29845">
                  <a:moveTo>
                    <a:pt x="266306" y="9855"/>
                  </a:moveTo>
                  <a:lnTo>
                    <a:pt x="256438" y="9855"/>
                  </a:lnTo>
                  <a:lnTo>
                    <a:pt x="256438" y="19723"/>
                  </a:lnTo>
                  <a:lnTo>
                    <a:pt x="266306" y="19723"/>
                  </a:lnTo>
                  <a:lnTo>
                    <a:pt x="266306" y="9855"/>
                  </a:lnTo>
                  <a:close/>
                </a:path>
                <a:path w="612140" h="29845">
                  <a:moveTo>
                    <a:pt x="286029" y="9855"/>
                  </a:moveTo>
                  <a:lnTo>
                    <a:pt x="276161" y="9855"/>
                  </a:lnTo>
                  <a:lnTo>
                    <a:pt x="276161" y="19723"/>
                  </a:lnTo>
                  <a:lnTo>
                    <a:pt x="286029" y="19723"/>
                  </a:lnTo>
                  <a:lnTo>
                    <a:pt x="286029" y="9855"/>
                  </a:lnTo>
                  <a:close/>
                </a:path>
                <a:path w="612140" h="29845">
                  <a:moveTo>
                    <a:pt x="424116" y="9855"/>
                  </a:moveTo>
                  <a:lnTo>
                    <a:pt x="414248" y="9855"/>
                  </a:lnTo>
                  <a:lnTo>
                    <a:pt x="414248" y="19723"/>
                  </a:lnTo>
                  <a:lnTo>
                    <a:pt x="404393" y="19723"/>
                  </a:lnTo>
                  <a:lnTo>
                    <a:pt x="394525" y="19723"/>
                  </a:lnTo>
                  <a:lnTo>
                    <a:pt x="394525" y="9855"/>
                  </a:lnTo>
                  <a:lnTo>
                    <a:pt x="384670" y="9855"/>
                  </a:lnTo>
                  <a:lnTo>
                    <a:pt x="374802" y="9855"/>
                  </a:lnTo>
                  <a:lnTo>
                    <a:pt x="364934" y="9855"/>
                  </a:lnTo>
                  <a:lnTo>
                    <a:pt x="364934" y="19723"/>
                  </a:lnTo>
                  <a:lnTo>
                    <a:pt x="355079" y="19723"/>
                  </a:lnTo>
                  <a:lnTo>
                    <a:pt x="345211" y="19723"/>
                  </a:lnTo>
                  <a:lnTo>
                    <a:pt x="335343" y="19723"/>
                  </a:lnTo>
                  <a:lnTo>
                    <a:pt x="335343" y="9855"/>
                  </a:lnTo>
                  <a:lnTo>
                    <a:pt x="325488" y="9855"/>
                  </a:lnTo>
                  <a:lnTo>
                    <a:pt x="315620" y="9855"/>
                  </a:lnTo>
                  <a:lnTo>
                    <a:pt x="305752" y="9855"/>
                  </a:lnTo>
                  <a:lnTo>
                    <a:pt x="305752" y="19723"/>
                  </a:lnTo>
                  <a:lnTo>
                    <a:pt x="305752" y="29591"/>
                  </a:lnTo>
                  <a:lnTo>
                    <a:pt x="315620" y="29591"/>
                  </a:lnTo>
                  <a:lnTo>
                    <a:pt x="325475" y="29591"/>
                  </a:lnTo>
                  <a:lnTo>
                    <a:pt x="424116" y="29591"/>
                  </a:lnTo>
                  <a:lnTo>
                    <a:pt x="424116" y="19723"/>
                  </a:lnTo>
                  <a:lnTo>
                    <a:pt x="424116" y="9855"/>
                  </a:lnTo>
                  <a:close/>
                </a:path>
                <a:path w="612140" h="29845">
                  <a:moveTo>
                    <a:pt x="443839" y="19723"/>
                  </a:moveTo>
                  <a:lnTo>
                    <a:pt x="433971" y="19723"/>
                  </a:lnTo>
                  <a:lnTo>
                    <a:pt x="433971" y="29591"/>
                  </a:lnTo>
                  <a:lnTo>
                    <a:pt x="443839" y="29591"/>
                  </a:lnTo>
                  <a:lnTo>
                    <a:pt x="443839" y="19723"/>
                  </a:lnTo>
                  <a:close/>
                </a:path>
                <a:path w="612140" h="29845">
                  <a:moveTo>
                    <a:pt x="463562" y="9855"/>
                  </a:moveTo>
                  <a:lnTo>
                    <a:pt x="453694" y="9855"/>
                  </a:lnTo>
                  <a:lnTo>
                    <a:pt x="453694" y="19723"/>
                  </a:lnTo>
                  <a:lnTo>
                    <a:pt x="453694" y="29591"/>
                  </a:lnTo>
                  <a:lnTo>
                    <a:pt x="463562" y="29591"/>
                  </a:lnTo>
                  <a:lnTo>
                    <a:pt x="463562" y="19723"/>
                  </a:lnTo>
                  <a:lnTo>
                    <a:pt x="463562" y="9855"/>
                  </a:lnTo>
                  <a:close/>
                </a:path>
                <a:path w="612140" h="29845">
                  <a:moveTo>
                    <a:pt x="522744" y="19723"/>
                  </a:moveTo>
                  <a:lnTo>
                    <a:pt x="512889" y="19723"/>
                  </a:lnTo>
                  <a:lnTo>
                    <a:pt x="512889" y="9855"/>
                  </a:lnTo>
                  <a:lnTo>
                    <a:pt x="503021" y="9855"/>
                  </a:lnTo>
                  <a:lnTo>
                    <a:pt x="503021" y="0"/>
                  </a:lnTo>
                  <a:lnTo>
                    <a:pt x="493153" y="0"/>
                  </a:lnTo>
                  <a:lnTo>
                    <a:pt x="483285" y="0"/>
                  </a:lnTo>
                  <a:lnTo>
                    <a:pt x="483285" y="9855"/>
                  </a:lnTo>
                  <a:lnTo>
                    <a:pt x="483285" y="19723"/>
                  </a:lnTo>
                  <a:lnTo>
                    <a:pt x="473430" y="19723"/>
                  </a:lnTo>
                  <a:lnTo>
                    <a:pt x="473430" y="29591"/>
                  </a:lnTo>
                  <a:lnTo>
                    <a:pt x="483285" y="29591"/>
                  </a:lnTo>
                  <a:lnTo>
                    <a:pt x="483298" y="29591"/>
                  </a:lnTo>
                  <a:lnTo>
                    <a:pt x="522744" y="29591"/>
                  </a:lnTo>
                  <a:lnTo>
                    <a:pt x="522744" y="19723"/>
                  </a:lnTo>
                  <a:close/>
                </a:path>
                <a:path w="612140" h="29845">
                  <a:moveTo>
                    <a:pt x="611517" y="0"/>
                  </a:moveTo>
                  <a:lnTo>
                    <a:pt x="611517" y="0"/>
                  </a:lnTo>
                  <a:lnTo>
                    <a:pt x="562190" y="0"/>
                  </a:lnTo>
                  <a:lnTo>
                    <a:pt x="562190" y="9855"/>
                  </a:lnTo>
                  <a:lnTo>
                    <a:pt x="552335" y="9855"/>
                  </a:lnTo>
                  <a:lnTo>
                    <a:pt x="542467" y="9855"/>
                  </a:lnTo>
                  <a:lnTo>
                    <a:pt x="532612" y="9855"/>
                  </a:lnTo>
                  <a:lnTo>
                    <a:pt x="532612" y="0"/>
                  </a:lnTo>
                  <a:lnTo>
                    <a:pt x="522744" y="0"/>
                  </a:lnTo>
                  <a:lnTo>
                    <a:pt x="522744" y="9867"/>
                  </a:lnTo>
                  <a:lnTo>
                    <a:pt x="532599" y="9867"/>
                  </a:lnTo>
                  <a:lnTo>
                    <a:pt x="532599" y="19723"/>
                  </a:lnTo>
                  <a:lnTo>
                    <a:pt x="542467" y="19723"/>
                  </a:lnTo>
                  <a:lnTo>
                    <a:pt x="552335" y="19723"/>
                  </a:lnTo>
                  <a:lnTo>
                    <a:pt x="552335" y="29591"/>
                  </a:lnTo>
                  <a:lnTo>
                    <a:pt x="562203" y="29591"/>
                  </a:lnTo>
                  <a:lnTo>
                    <a:pt x="562203" y="19723"/>
                  </a:lnTo>
                  <a:lnTo>
                    <a:pt x="562203" y="9867"/>
                  </a:lnTo>
                  <a:lnTo>
                    <a:pt x="572058" y="9867"/>
                  </a:lnTo>
                  <a:lnTo>
                    <a:pt x="581914" y="9867"/>
                  </a:lnTo>
                  <a:lnTo>
                    <a:pt x="591781" y="9867"/>
                  </a:lnTo>
                  <a:lnTo>
                    <a:pt x="591781" y="19723"/>
                  </a:lnTo>
                  <a:lnTo>
                    <a:pt x="601649" y="19723"/>
                  </a:lnTo>
                  <a:lnTo>
                    <a:pt x="601649" y="9867"/>
                  </a:lnTo>
                  <a:lnTo>
                    <a:pt x="611517" y="9867"/>
                  </a:lnTo>
                  <a:lnTo>
                    <a:pt x="61151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7319607" y="5073167"/>
              <a:ext cx="621665" cy="29845"/>
            </a:xfrm>
            <a:custGeom>
              <a:avLst/>
              <a:gdLst/>
              <a:ahLst/>
              <a:cxnLst/>
              <a:rect l="l" t="t" r="r" b="b"/>
              <a:pathLst>
                <a:path w="621665" h="29845">
                  <a:moveTo>
                    <a:pt x="49326" y="19723"/>
                  </a:moveTo>
                  <a:lnTo>
                    <a:pt x="39458" y="19723"/>
                  </a:lnTo>
                  <a:lnTo>
                    <a:pt x="29591" y="19723"/>
                  </a:lnTo>
                  <a:lnTo>
                    <a:pt x="19735" y="19723"/>
                  </a:lnTo>
                  <a:lnTo>
                    <a:pt x="19735" y="9867"/>
                  </a:lnTo>
                  <a:lnTo>
                    <a:pt x="9867" y="9867"/>
                  </a:lnTo>
                  <a:lnTo>
                    <a:pt x="9867" y="19723"/>
                  </a:lnTo>
                  <a:lnTo>
                    <a:pt x="0" y="19723"/>
                  </a:lnTo>
                  <a:lnTo>
                    <a:pt x="0" y="29591"/>
                  </a:lnTo>
                  <a:lnTo>
                    <a:pt x="9867" y="29591"/>
                  </a:lnTo>
                  <a:lnTo>
                    <a:pt x="19723" y="29591"/>
                  </a:lnTo>
                  <a:lnTo>
                    <a:pt x="29591" y="29591"/>
                  </a:lnTo>
                  <a:lnTo>
                    <a:pt x="39458" y="29591"/>
                  </a:lnTo>
                  <a:lnTo>
                    <a:pt x="49326" y="29591"/>
                  </a:lnTo>
                  <a:lnTo>
                    <a:pt x="49326" y="19723"/>
                  </a:lnTo>
                  <a:close/>
                </a:path>
                <a:path w="621665" h="29845">
                  <a:moveTo>
                    <a:pt x="69049" y="19723"/>
                  </a:moveTo>
                  <a:lnTo>
                    <a:pt x="59182" y="19723"/>
                  </a:lnTo>
                  <a:lnTo>
                    <a:pt x="59182" y="29591"/>
                  </a:lnTo>
                  <a:lnTo>
                    <a:pt x="69049" y="29591"/>
                  </a:lnTo>
                  <a:lnTo>
                    <a:pt x="69049" y="19723"/>
                  </a:lnTo>
                  <a:close/>
                </a:path>
                <a:path w="621665" h="29845">
                  <a:moveTo>
                    <a:pt x="108496" y="9867"/>
                  </a:moveTo>
                  <a:lnTo>
                    <a:pt x="98628" y="9867"/>
                  </a:lnTo>
                  <a:lnTo>
                    <a:pt x="98628" y="19735"/>
                  </a:lnTo>
                  <a:lnTo>
                    <a:pt x="108496" y="19735"/>
                  </a:lnTo>
                  <a:lnTo>
                    <a:pt x="108496" y="9867"/>
                  </a:lnTo>
                  <a:close/>
                </a:path>
                <a:path w="621665" h="29845">
                  <a:moveTo>
                    <a:pt x="128231" y="9867"/>
                  </a:moveTo>
                  <a:lnTo>
                    <a:pt x="118364" y="9867"/>
                  </a:lnTo>
                  <a:lnTo>
                    <a:pt x="118364" y="19735"/>
                  </a:lnTo>
                  <a:lnTo>
                    <a:pt x="128231" y="19735"/>
                  </a:lnTo>
                  <a:lnTo>
                    <a:pt x="128231" y="9867"/>
                  </a:lnTo>
                  <a:close/>
                </a:path>
                <a:path w="621665" h="29845">
                  <a:moveTo>
                    <a:pt x="147955" y="9867"/>
                  </a:moveTo>
                  <a:lnTo>
                    <a:pt x="138087" y="9867"/>
                  </a:lnTo>
                  <a:lnTo>
                    <a:pt x="138087" y="19735"/>
                  </a:lnTo>
                  <a:lnTo>
                    <a:pt x="147955" y="19735"/>
                  </a:lnTo>
                  <a:lnTo>
                    <a:pt x="147955" y="9867"/>
                  </a:lnTo>
                  <a:close/>
                </a:path>
                <a:path w="621665" h="29845">
                  <a:moveTo>
                    <a:pt x="226860" y="9867"/>
                  </a:moveTo>
                  <a:lnTo>
                    <a:pt x="216992" y="9867"/>
                  </a:lnTo>
                  <a:lnTo>
                    <a:pt x="207124" y="9867"/>
                  </a:lnTo>
                  <a:lnTo>
                    <a:pt x="207124" y="19735"/>
                  </a:lnTo>
                  <a:lnTo>
                    <a:pt x="216992" y="19735"/>
                  </a:lnTo>
                  <a:lnTo>
                    <a:pt x="226860" y="19735"/>
                  </a:lnTo>
                  <a:lnTo>
                    <a:pt x="226860" y="9867"/>
                  </a:lnTo>
                  <a:close/>
                </a:path>
                <a:path w="621665" h="29845">
                  <a:moveTo>
                    <a:pt x="276174" y="9867"/>
                  </a:moveTo>
                  <a:lnTo>
                    <a:pt x="276174" y="9867"/>
                  </a:lnTo>
                  <a:lnTo>
                    <a:pt x="236715" y="9867"/>
                  </a:lnTo>
                  <a:lnTo>
                    <a:pt x="236715" y="19735"/>
                  </a:lnTo>
                  <a:lnTo>
                    <a:pt x="276174" y="19735"/>
                  </a:lnTo>
                  <a:lnTo>
                    <a:pt x="276174" y="9867"/>
                  </a:lnTo>
                  <a:close/>
                </a:path>
                <a:path w="621665" h="29845">
                  <a:moveTo>
                    <a:pt x="295897" y="9867"/>
                  </a:moveTo>
                  <a:lnTo>
                    <a:pt x="286029" y="9867"/>
                  </a:lnTo>
                  <a:lnTo>
                    <a:pt x="286029" y="19735"/>
                  </a:lnTo>
                  <a:lnTo>
                    <a:pt x="295897" y="19735"/>
                  </a:lnTo>
                  <a:lnTo>
                    <a:pt x="295897" y="9867"/>
                  </a:lnTo>
                  <a:close/>
                </a:path>
                <a:path w="621665" h="29845">
                  <a:moveTo>
                    <a:pt x="325488" y="9867"/>
                  </a:moveTo>
                  <a:lnTo>
                    <a:pt x="315620" y="9867"/>
                  </a:lnTo>
                  <a:lnTo>
                    <a:pt x="315620" y="19735"/>
                  </a:lnTo>
                  <a:lnTo>
                    <a:pt x="325488" y="19735"/>
                  </a:lnTo>
                  <a:lnTo>
                    <a:pt x="325488" y="9867"/>
                  </a:lnTo>
                  <a:close/>
                </a:path>
                <a:path w="621665" h="29845">
                  <a:moveTo>
                    <a:pt x="384670" y="9867"/>
                  </a:moveTo>
                  <a:lnTo>
                    <a:pt x="374802" y="9867"/>
                  </a:lnTo>
                  <a:lnTo>
                    <a:pt x="364934" y="9867"/>
                  </a:lnTo>
                  <a:lnTo>
                    <a:pt x="364934" y="19735"/>
                  </a:lnTo>
                  <a:lnTo>
                    <a:pt x="374802" y="19735"/>
                  </a:lnTo>
                  <a:lnTo>
                    <a:pt x="384670" y="19735"/>
                  </a:lnTo>
                  <a:lnTo>
                    <a:pt x="384670" y="9867"/>
                  </a:lnTo>
                  <a:close/>
                </a:path>
                <a:path w="621665" h="29845">
                  <a:moveTo>
                    <a:pt x="414248" y="9867"/>
                  </a:moveTo>
                  <a:lnTo>
                    <a:pt x="404380" y="9867"/>
                  </a:lnTo>
                  <a:lnTo>
                    <a:pt x="404380" y="19735"/>
                  </a:lnTo>
                  <a:lnTo>
                    <a:pt x="414248" y="19735"/>
                  </a:lnTo>
                  <a:lnTo>
                    <a:pt x="414248" y="9867"/>
                  </a:lnTo>
                  <a:close/>
                </a:path>
                <a:path w="621665" h="29845">
                  <a:moveTo>
                    <a:pt x="443839" y="9867"/>
                  </a:moveTo>
                  <a:lnTo>
                    <a:pt x="433971" y="9867"/>
                  </a:lnTo>
                  <a:lnTo>
                    <a:pt x="433971" y="19735"/>
                  </a:lnTo>
                  <a:lnTo>
                    <a:pt x="443839" y="19735"/>
                  </a:lnTo>
                  <a:lnTo>
                    <a:pt x="443839" y="9867"/>
                  </a:lnTo>
                  <a:close/>
                </a:path>
                <a:path w="621665" h="29845">
                  <a:moveTo>
                    <a:pt x="473430" y="9867"/>
                  </a:moveTo>
                  <a:lnTo>
                    <a:pt x="463562" y="9867"/>
                  </a:lnTo>
                  <a:lnTo>
                    <a:pt x="463562" y="19735"/>
                  </a:lnTo>
                  <a:lnTo>
                    <a:pt x="473430" y="19735"/>
                  </a:lnTo>
                  <a:lnTo>
                    <a:pt x="473430" y="9867"/>
                  </a:lnTo>
                  <a:close/>
                </a:path>
                <a:path w="621665" h="29845">
                  <a:moveTo>
                    <a:pt x="512889" y="9867"/>
                  </a:moveTo>
                  <a:lnTo>
                    <a:pt x="503021" y="9867"/>
                  </a:lnTo>
                  <a:lnTo>
                    <a:pt x="493153" y="9867"/>
                  </a:lnTo>
                  <a:lnTo>
                    <a:pt x="493153" y="19735"/>
                  </a:lnTo>
                  <a:lnTo>
                    <a:pt x="503021" y="19735"/>
                  </a:lnTo>
                  <a:lnTo>
                    <a:pt x="512889" y="19735"/>
                  </a:lnTo>
                  <a:lnTo>
                    <a:pt x="512889" y="9867"/>
                  </a:lnTo>
                  <a:close/>
                </a:path>
                <a:path w="621665" h="29845">
                  <a:moveTo>
                    <a:pt x="562203" y="0"/>
                  </a:moveTo>
                  <a:lnTo>
                    <a:pt x="552335" y="0"/>
                  </a:lnTo>
                  <a:lnTo>
                    <a:pt x="552335" y="9867"/>
                  </a:lnTo>
                  <a:lnTo>
                    <a:pt x="542467" y="9867"/>
                  </a:lnTo>
                  <a:lnTo>
                    <a:pt x="532599" y="9867"/>
                  </a:lnTo>
                  <a:lnTo>
                    <a:pt x="532599" y="19735"/>
                  </a:lnTo>
                  <a:lnTo>
                    <a:pt x="542467" y="19735"/>
                  </a:lnTo>
                  <a:lnTo>
                    <a:pt x="552335" y="19735"/>
                  </a:lnTo>
                  <a:lnTo>
                    <a:pt x="562203" y="19735"/>
                  </a:lnTo>
                  <a:lnTo>
                    <a:pt x="562203" y="9867"/>
                  </a:lnTo>
                  <a:lnTo>
                    <a:pt x="562203" y="0"/>
                  </a:lnTo>
                  <a:close/>
                </a:path>
                <a:path w="621665" h="29845">
                  <a:moveTo>
                    <a:pt x="601649" y="9867"/>
                  </a:moveTo>
                  <a:lnTo>
                    <a:pt x="591781" y="9867"/>
                  </a:lnTo>
                  <a:lnTo>
                    <a:pt x="591781" y="19735"/>
                  </a:lnTo>
                  <a:lnTo>
                    <a:pt x="601649" y="19735"/>
                  </a:lnTo>
                  <a:lnTo>
                    <a:pt x="601649" y="9867"/>
                  </a:lnTo>
                  <a:close/>
                </a:path>
                <a:path w="621665" h="29845">
                  <a:moveTo>
                    <a:pt x="621372" y="0"/>
                  </a:moveTo>
                  <a:lnTo>
                    <a:pt x="611505" y="0"/>
                  </a:lnTo>
                  <a:lnTo>
                    <a:pt x="611505" y="9867"/>
                  </a:lnTo>
                  <a:lnTo>
                    <a:pt x="621372" y="9867"/>
                  </a:lnTo>
                  <a:lnTo>
                    <a:pt x="62137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7418235" y="5097824"/>
              <a:ext cx="147955" cy="0"/>
            </a:xfrm>
            <a:custGeom>
              <a:avLst/>
              <a:gdLst/>
              <a:ahLst/>
              <a:cxnLst/>
              <a:rect l="l" t="t" r="r" b="b"/>
              <a:pathLst>
                <a:path w="147954">
                  <a:moveTo>
                    <a:pt x="0" y="0"/>
                  </a:moveTo>
                  <a:lnTo>
                    <a:pt x="147954" y="0"/>
                  </a:lnTo>
                </a:path>
              </a:pathLst>
            </a:custGeom>
            <a:ln w="9867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/>
            <p:cNvSpPr/>
            <p:nvPr/>
          </p:nvSpPr>
          <p:spPr>
            <a:xfrm>
              <a:off x="7299884" y="5092890"/>
              <a:ext cx="641350" cy="29845"/>
            </a:xfrm>
            <a:custGeom>
              <a:avLst/>
              <a:gdLst/>
              <a:ahLst/>
              <a:cxnLst/>
              <a:rect l="l" t="t" r="r" b="b"/>
              <a:pathLst>
                <a:path w="641350" h="29845">
                  <a:moveTo>
                    <a:pt x="108496" y="9867"/>
                  </a:moveTo>
                  <a:lnTo>
                    <a:pt x="98628" y="9867"/>
                  </a:lnTo>
                  <a:lnTo>
                    <a:pt x="88760" y="9867"/>
                  </a:lnTo>
                  <a:lnTo>
                    <a:pt x="88760" y="19723"/>
                  </a:lnTo>
                  <a:lnTo>
                    <a:pt x="39458" y="19723"/>
                  </a:lnTo>
                  <a:lnTo>
                    <a:pt x="39458" y="9867"/>
                  </a:lnTo>
                  <a:lnTo>
                    <a:pt x="29591" y="9867"/>
                  </a:lnTo>
                  <a:lnTo>
                    <a:pt x="29591" y="19723"/>
                  </a:lnTo>
                  <a:lnTo>
                    <a:pt x="19735" y="19723"/>
                  </a:lnTo>
                  <a:lnTo>
                    <a:pt x="19735" y="9867"/>
                  </a:lnTo>
                  <a:lnTo>
                    <a:pt x="9867" y="9867"/>
                  </a:lnTo>
                  <a:lnTo>
                    <a:pt x="0" y="9867"/>
                  </a:lnTo>
                  <a:lnTo>
                    <a:pt x="0" y="19735"/>
                  </a:lnTo>
                  <a:lnTo>
                    <a:pt x="9867" y="19735"/>
                  </a:lnTo>
                  <a:lnTo>
                    <a:pt x="9867" y="29591"/>
                  </a:lnTo>
                  <a:lnTo>
                    <a:pt x="108496" y="29591"/>
                  </a:lnTo>
                  <a:lnTo>
                    <a:pt x="108496" y="19735"/>
                  </a:lnTo>
                  <a:lnTo>
                    <a:pt x="108496" y="9867"/>
                  </a:lnTo>
                  <a:close/>
                </a:path>
                <a:path w="641350" h="29845">
                  <a:moveTo>
                    <a:pt x="167678" y="9867"/>
                  </a:moveTo>
                  <a:lnTo>
                    <a:pt x="157810" y="9867"/>
                  </a:lnTo>
                  <a:lnTo>
                    <a:pt x="157810" y="19723"/>
                  </a:lnTo>
                  <a:lnTo>
                    <a:pt x="147955" y="19723"/>
                  </a:lnTo>
                  <a:lnTo>
                    <a:pt x="138087" y="19723"/>
                  </a:lnTo>
                  <a:lnTo>
                    <a:pt x="128219" y="19723"/>
                  </a:lnTo>
                  <a:lnTo>
                    <a:pt x="128219" y="9867"/>
                  </a:lnTo>
                  <a:lnTo>
                    <a:pt x="118351" y="9867"/>
                  </a:lnTo>
                  <a:lnTo>
                    <a:pt x="118351" y="19723"/>
                  </a:lnTo>
                  <a:lnTo>
                    <a:pt x="118351" y="29591"/>
                  </a:lnTo>
                  <a:lnTo>
                    <a:pt x="128219" y="29591"/>
                  </a:lnTo>
                  <a:lnTo>
                    <a:pt x="138087" y="29591"/>
                  </a:lnTo>
                  <a:lnTo>
                    <a:pt x="147942" y="29591"/>
                  </a:lnTo>
                  <a:lnTo>
                    <a:pt x="157810" y="29591"/>
                  </a:lnTo>
                  <a:lnTo>
                    <a:pt x="157810" y="19735"/>
                  </a:lnTo>
                  <a:lnTo>
                    <a:pt x="167678" y="19735"/>
                  </a:lnTo>
                  <a:lnTo>
                    <a:pt x="167678" y="9867"/>
                  </a:lnTo>
                  <a:close/>
                </a:path>
                <a:path w="641350" h="29845">
                  <a:moveTo>
                    <a:pt x="226847" y="19723"/>
                  </a:moveTo>
                  <a:lnTo>
                    <a:pt x="216992" y="19723"/>
                  </a:lnTo>
                  <a:lnTo>
                    <a:pt x="207124" y="19723"/>
                  </a:lnTo>
                  <a:lnTo>
                    <a:pt x="207124" y="9867"/>
                  </a:lnTo>
                  <a:lnTo>
                    <a:pt x="197256" y="9867"/>
                  </a:lnTo>
                  <a:lnTo>
                    <a:pt x="197256" y="19723"/>
                  </a:lnTo>
                  <a:lnTo>
                    <a:pt x="187401" y="19723"/>
                  </a:lnTo>
                  <a:lnTo>
                    <a:pt x="187401" y="9867"/>
                  </a:lnTo>
                  <a:lnTo>
                    <a:pt x="177533" y="9867"/>
                  </a:lnTo>
                  <a:lnTo>
                    <a:pt x="177533" y="19735"/>
                  </a:lnTo>
                  <a:lnTo>
                    <a:pt x="187401" y="19735"/>
                  </a:lnTo>
                  <a:lnTo>
                    <a:pt x="187401" y="29591"/>
                  </a:lnTo>
                  <a:lnTo>
                    <a:pt x="226847" y="29591"/>
                  </a:lnTo>
                  <a:lnTo>
                    <a:pt x="226847" y="19723"/>
                  </a:lnTo>
                  <a:close/>
                </a:path>
                <a:path w="641350" h="29845">
                  <a:moveTo>
                    <a:pt x="286029" y="19723"/>
                  </a:moveTo>
                  <a:lnTo>
                    <a:pt x="276174" y="19723"/>
                  </a:lnTo>
                  <a:lnTo>
                    <a:pt x="276174" y="9867"/>
                  </a:lnTo>
                  <a:lnTo>
                    <a:pt x="266306" y="9867"/>
                  </a:lnTo>
                  <a:lnTo>
                    <a:pt x="266306" y="19723"/>
                  </a:lnTo>
                  <a:lnTo>
                    <a:pt x="256438" y="19723"/>
                  </a:lnTo>
                  <a:lnTo>
                    <a:pt x="256438" y="9867"/>
                  </a:lnTo>
                  <a:lnTo>
                    <a:pt x="246583" y="9867"/>
                  </a:lnTo>
                  <a:lnTo>
                    <a:pt x="236715" y="9867"/>
                  </a:lnTo>
                  <a:lnTo>
                    <a:pt x="236715" y="19735"/>
                  </a:lnTo>
                  <a:lnTo>
                    <a:pt x="246570" y="19735"/>
                  </a:lnTo>
                  <a:lnTo>
                    <a:pt x="256438" y="19735"/>
                  </a:lnTo>
                  <a:lnTo>
                    <a:pt x="256438" y="29591"/>
                  </a:lnTo>
                  <a:lnTo>
                    <a:pt x="266306" y="29591"/>
                  </a:lnTo>
                  <a:lnTo>
                    <a:pt x="266306" y="19735"/>
                  </a:lnTo>
                  <a:lnTo>
                    <a:pt x="276161" y="19735"/>
                  </a:lnTo>
                  <a:lnTo>
                    <a:pt x="276161" y="29591"/>
                  </a:lnTo>
                  <a:lnTo>
                    <a:pt x="286029" y="29591"/>
                  </a:lnTo>
                  <a:lnTo>
                    <a:pt x="286029" y="19723"/>
                  </a:lnTo>
                  <a:close/>
                </a:path>
                <a:path w="641350" h="29845">
                  <a:moveTo>
                    <a:pt x="364934" y="9867"/>
                  </a:moveTo>
                  <a:lnTo>
                    <a:pt x="355066" y="9867"/>
                  </a:lnTo>
                  <a:lnTo>
                    <a:pt x="355066" y="19723"/>
                  </a:lnTo>
                  <a:lnTo>
                    <a:pt x="345211" y="19723"/>
                  </a:lnTo>
                  <a:lnTo>
                    <a:pt x="345211" y="9867"/>
                  </a:lnTo>
                  <a:lnTo>
                    <a:pt x="345211" y="0"/>
                  </a:lnTo>
                  <a:lnTo>
                    <a:pt x="335343" y="0"/>
                  </a:lnTo>
                  <a:lnTo>
                    <a:pt x="325488" y="0"/>
                  </a:lnTo>
                  <a:lnTo>
                    <a:pt x="315620" y="0"/>
                  </a:lnTo>
                  <a:lnTo>
                    <a:pt x="305752" y="0"/>
                  </a:lnTo>
                  <a:lnTo>
                    <a:pt x="305752" y="9867"/>
                  </a:lnTo>
                  <a:lnTo>
                    <a:pt x="305752" y="19723"/>
                  </a:lnTo>
                  <a:lnTo>
                    <a:pt x="295884" y="19723"/>
                  </a:lnTo>
                  <a:lnTo>
                    <a:pt x="295884" y="29591"/>
                  </a:lnTo>
                  <a:lnTo>
                    <a:pt x="305752" y="29591"/>
                  </a:lnTo>
                  <a:lnTo>
                    <a:pt x="315620" y="29591"/>
                  </a:lnTo>
                  <a:lnTo>
                    <a:pt x="315620" y="19735"/>
                  </a:lnTo>
                  <a:lnTo>
                    <a:pt x="315620" y="9867"/>
                  </a:lnTo>
                  <a:lnTo>
                    <a:pt x="325475" y="9867"/>
                  </a:lnTo>
                  <a:lnTo>
                    <a:pt x="325475" y="19735"/>
                  </a:lnTo>
                  <a:lnTo>
                    <a:pt x="335343" y="19735"/>
                  </a:lnTo>
                  <a:lnTo>
                    <a:pt x="345198" y="19735"/>
                  </a:lnTo>
                  <a:lnTo>
                    <a:pt x="345198" y="29591"/>
                  </a:lnTo>
                  <a:lnTo>
                    <a:pt x="355066" y="29591"/>
                  </a:lnTo>
                  <a:lnTo>
                    <a:pt x="364934" y="29591"/>
                  </a:lnTo>
                  <a:lnTo>
                    <a:pt x="364934" y="19735"/>
                  </a:lnTo>
                  <a:lnTo>
                    <a:pt x="364934" y="9867"/>
                  </a:lnTo>
                  <a:close/>
                </a:path>
                <a:path w="641350" h="29845">
                  <a:moveTo>
                    <a:pt x="414248" y="0"/>
                  </a:moveTo>
                  <a:lnTo>
                    <a:pt x="414248" y="0"/>
                  </a:lnTo>
                  <a:lnTo>
                    <a:pt x="364934" y="0"/>
                  </a:lnTo>
                  <a:lnTo>
                    <a:pt x="364934" y="9867"/>
                  </a:lnTo>
                  <a:lnTo>
                    <a:pt x="374789" y="9867"/>
                  </a:lnTo>
                  <a:lnTo>
                    <a:pt x="374789" y="19735"/>
                  </a:lnTo>
                  <a:lnTo>
                    <a:pt x="384657" y="19735"/>
                  </a:lnTo>
                  <a:lnTo>
                    <a:pt x="394525" y="19735"/>
                  </a:lnTo>
                  <a:lnTo>
                    <a:pt x="404393" y="19735"/>
                  </a:lnTo>
                  <a:lnTo>
                    <a:pt x="404393" y="9867"/>
                  </a:lnTo>
                  <a:lnTo>
                    <a:pt x="414248" y="9867"/>
                  </a:lnTo>
                  <a:lnTo>
                    <a:pt x="414248" y="0"/>
                  </a:lnTo>
                  <a:close/>
                </a:path>
                <a:path w="641350" h="29845">
                  <a:moveTo>
                    <a:pt x="443839" y="0"/>
                  </a:moveTo>
                  <a:lnTo>
                    <a:pt x="433971" y="0"/>
                  </a:lnTo>
                  <a:lnTo>
                    <a:pt x="424103" y="0"/>
                  </a:lnTo>
                  <a:lnTo>
                    <a:pt x="424103" y="9867"/>
                  </a:lnTo>
                  <a:lnTo>
                    <a:pt x="424103" y="19735"/>
                  </a:lnTo>
                  <a:lnTo>
                    <a:pt x="433971" y="19735"/>
                  </a:lnTo>
                  <a:lnTo>
                    <a:pt x="443839" y="19735"/>
                  </a:lnTo>
                  <a:lnTo>
                    <a:pt x="443839" y="9867"/>
                  </a:lnTo>
                  <a:lnTo>
                    <a:pt x="443839" y="0"/>
                  </a:lnTo>
                  <a:close/>
                </a:path>
                <a:path w="641350" h="29845">
                  <a:moveTo>
                    <a:pt x="493153" y="9867"/>
                  </a:moveTo>
                  <a:lnTo>
                    <a:pt x="483285" y="9867"/>
                  </a:lnTo>
                  <a:lnTo>
                    <a:pt x="483285" y="0"/>
                  </a:lnTo>
                  <a:lnTo>
                    <a:pt x="473417" y="0"/>
                  </a:lnTo>
                  <a:lnTo>
                    <a:pt x="473417" y="9867"/>
                  </a:lnTo>
                  <a:lnTo>
                    <a:pt x="473417" y="19735"/>
                  </a:lnTo>
                  <a:lnTo>
                    <a:pt x="483285" y="19735"/>
                  </a:lnTo>
                  <a:lnTo>
                    <a:pt x="493153" y="19735"/>
                  </a:lnTo>
                  <a:lnTo>
                    <a:pt x="493153" y="9867"/>
                  </a:lnTo>
                  <a:close/>
                </a:path>
                <a:path w="641350" h="29845">
                  <a:moveTo>
                    <a:pt x="522744" y="9867"/>
                  </a:moveTo>
                  <a:lnTo>
                    <a:pt x="512876" y="9867"/>
                  </a:lnTo>
                  <a:lnTo>
                    <a:pt x="512876" y="0"/>
                  </a:lnTo>
                  <a:lnTo>
                    <a:pt x="503021" y="0"/>
                  </a:lnTo>
                  <a:lnTo>
                    <a:pt x="493153" y="0"/>
                  </a:lnTo>
                  <a:lnTo>
                    <a:pt x="493153" y="9867"/>
                  </a:lnTo>
                  <a:lnTo>
                    <a:pt x="503008" y="9867"/>
                  </a:lnTo>
                  <a:lnTo>
                    <a:pt x="503008" y="19735"/>
                  </a:lnTo>
                  <a:lnTo>
                    <a:pt x="512876" y="19735"/>
                  </a:lnTo>
                  <a:lnTo>
                    <a:pt x="522744" y="19735"/>
                  </a:lnTo>
                  <a:lnTo>
                    <a:pt x="522744" y="9867"/>
                  </a:lnTo>
                  <a:close/>
                </a:path>
                <a:path w="641350" h="29845">
                  <a:moveTo>
                    <a:pt x="562190" y="9867"/>
                  </a:moveTo>
                  <a:lnTo>
                    <a:pt x="552335" y="9867"/>
                  </a:lnTo>
                  <a:lnTo>
                    <a:pt x="542467" y="9867"/>
                  </a:lnTo>
                  <a:lnTo>
                    <a:pt x="542467" y="19735"/>
                  </a:lnTo>
                  <a:lnTo>
                    <a:pt x="552323" y="19735"/>
                  </a:lnTo>
                  <a:lnTo>
                    <a:pt x="562190" y="19735"/>
                  </a:lnTo>
                  <a:lnTo>
                    <a:pt x="562190" y="9867"/>
                  </a:lnTo>
                  <a:close/>
                </a:path>
                <a:path w="641350" h="29845">
                  <a:moveTo>
                    <a:pt x="591781" y="9867"/>
                  </a:moveTo>
                  <a:lnTo>
                    <a:pt x="581926" y="9867"/>
                  </a:lnTo>
                  <a:lnTo>
                    <a:pt x="581926" y="0"/>
                  </a:lnTo>
                  <a:lnTo>
                    <a:pt x="572058" y="0"/>
                  </a:lnTo>
                  <a:lnTo>
                    <a:pt x="562190" y="0"/>
                  </a:lnTo>
                  <a:lnTo>
                    <a:pt x="562190" y="9867"/>
                  </a:lnTo>
                  <a:lnTo>
                    <a:pt x="572058" y="9867"/>
                  </a:lnTo>
                  <a:lnTo>
                    <a:pt x="572058" y="19735"/>
                  </a:lnTo>
                  <a:lnTo>
                    <a:pt x="581914" y="19735"/>
                  </a:lnTo>
                  <a:lnTo>
                    <a:pt x="591781" y="19735"/>
                  </a:lnTo>
                  <a:lnTo>
                    <a:pt x="591781" y="9867"/>
                  </a:lnTo>
                  <a:close/>
                </a:path>
                <a:path w="641350" h="29845">
                  <a:moveTo>
                    <a:pt x="641096" y="0"/>
                  </a:moveTo>
                  <a:lnTo>
                    <a:pt x="631240" y="0"/>
                  </a:lnTo>
                  <a:lnTo>
                    <a:pt x="621372" y="0"/>
                  </a:lnTo>
                  <a:lnTo>
                    <a:pt x="621372" y="9867"/>
                  </a:lnTo>
                  <a:lnTo>
                    <a:pt x="631228" y="9867"/>
                  </a:lnTo>
                  <a:lnTo>
                    <a:pt x="641096" y="9867"/>
                  </a:lnTo>
                  <a:lnTo>
                    <a:pt x="64109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7309752" y="5112613"/>
              <a:ext cx="631825" cy="29845"/>
            </a:xfrm>
            <a:custGeom>
              <a:avLst/>
              <a:gdLst/>
              <a:ahLst/>
              <a:cxnLst/>
              <a:rect l="l" t="t" r="r" b="b"/>
              <a:pathLst>
                <a:path w="631825" h="29845">
                  <a:moveTo>
                    <a:pt x="29591" y="9867"/>
                  </a:moveTo>
                  <a:lnTo>
                    <a:pt x="19723" y="9867"/>
                  </a:lnTo>
                  <a:lnTo>
                    <a:pt x="9867" y="9867"/>
                  </a:lnTo>
                  <a:lnTo>
                    <a:pt x="0" y="9867"/>
                  </a:lnTo>
                  <a:lnTo>
                    <a:pt x="0" y="19735"/>
                  </a:lnTo>
                  <a:lnTo>
                    <a:pt x="9855" y="19735"/>
                  </a:lnTo>
                  <a:lnTo>
                    <a:pt x="9855" y="29603"/>
                  </a:lnTo>
                  <a:lnTo>
                    <a:pt x="19723" y="29603"/>
                  </a:lnTo>
                  <a:lnTo>
                    <a:pt x="29591" y="29603"/>
                  </a:lnTo>
                  <a:lnTo>
                    <a:pt x="29591" y="19735"/>
                  </a:lnTo>
                  <a:lnTo>
                    <a:pt x="29591" y="9867"/>
                  </a:lnTo>
                  <a:close/>
                </a:path>
                <a:path w="631825" h="29845">
                  <a:moveTo>
                    <a:pt x="59182" y="19735"/>
                  </a:moveTo>
                  <a:lnTo>
                    <a:pt x="49314" y="19735"/>
                  </a:lnTo>
                  <a:lnTo>
                    <a:pt x="49314" y="9867"/>
                  </a:lnTo>
                  <a:lnTo>
                    <a:pt x="39446" y="9867"/>
                  </a:lnTo>
                  <a:lnTo>
                    <a:pt x="39446" y="19735"/>
                  </a:lnTo>
                  <a:lnTo>
                    <a:pt x="39446" y="29603"/>
                  </a:lnTo>
                  <a:lnTo>
                    <a:pt x="49314" y="29603"/>
                  </a:lnTo>
                  <a:lnTo>
                    <a:pt x="59182" y="29603"/>
                  </a:lnTo>
                  <a:lnTo>
                    <a:pt x="59182" y="19735"/>
                  </a:lnTo>
                  <a:close/>
                </a:path>
                <a:path w="631825" h="29845">
                  <a:moveTo>
                    <a:pt x="98628" y="19735"/>
                  </a:moveTo>
                  <a:lnTo>
                    <a:pt x="88760" y="19735"/>
                  </a:lnTo>
                  <a:lnTo>
                    <a:pt x="78892" y="19735"/>
                  </a:lnTo>
                  <a:lnTo>
                    <a:pt x="78892" y="29603"/>
                  </a:lnTo>
                  <a:lnTo>
                    <a:pt x="88760" y="29603"/>
                  </a:lnTo>
                  <a:lnTo>
                    <a:pt x="98628" y="29603"/>
                  </a:lnTo>
                  <a:lnTo>
                    <a:pt x="98628" y="19735"/>
                  </a:lnTo>
                  <a:close/>
                </a:path>
                <a:path w="631825" h="29845">
                  <a:moveTo>
                    <a:pt x="128219" y="9867"/>
                  </a:moveTo>
                  <a:lnTo>
                    <a:pt x="118351" y="9867"/>
                  </a:lnTo>
                  <a:lnTo>
                    <a:pt x="108483" y="9867"/>
                  </a:lnTo>
                  <a:lnTo>
                    <a:pt x="108483" y="19735"/>
                  </a:lnTo>
                  <a:lnTo>
                    <a:pt x="118351" y="19735"/>
                  </a:lnTo>
                  <a:lnTo>
                    <a:pt x="128219" y="19735"/>
                  </a:lnTo>
                  <a:lnTo>
                    <a:pt x="128219" y="9867"/>
                  </a:lnTo>
                  <a:close/>
                </a:path>
                <a:path w="631825" h="29845">
                  <a:moveTo>
                    <a:pt x="226847" y="9867"/>
                  </a:moveTo>
                  <a:lnTo>
                    <a:pt x="216979" y="9867"/>
                  </a:lnTo>
                  <a:lnTo>
                    <a:pt x="207111" y="9867"/>
                  </a:lnTo>
                  <a:lnTo>
                    <a:pt x="207111" y="19735"/>
                  </a:lnTo>
                  <a:lnTo>
                    <a:pt x="197256" y="19735"/>
                  </a:lnTo>
                  <a:lnTo>
                    <a:pt x="197256" y="9867"/>
                  </a:lnTo>
                  <a:lnTo>
                    <a:pt x="187401" y="9867"/>
                  </a:lnTo>
                  <a:lnTo>
                    <a:pt x="177533" y="9867"/>
                  </a:lnTo>
                  <a:lnTo>
                    <a:pt x="167665" y="9867"/>
                  </a:lnTo>
                  <a:lnTo>
                    <a:pt x="167665" y="19735"/>
                  </a:lnTo>
                  <a:lnTo>
                    <a:pt x="128219" y="19735"/>
                  </a:lnTo>
                  <a:lnTo>
                    <a:pt x="128219" y="29603"/>
                  </a:lnTo>
                  <a:lnTo>
                    <a:pt x="177533" y="29603"/>
                  </a:lnTo>
                  <a:lnTo>
                    <a:pt x="177533" y="19735"/>
                  </a:lnTo>
                  <a:lnTo>
                    <a:pt x="187388" y="19735"/>
                  </a:lnTo>
                  <a:lnTo>
                    <a:pt x="187388" y="29603"/>
                  </a:lnTo>
                  <a:lnTo>
                    <a:pt x="197256" y="29603"/>
                  </a:lnTo>
                  <a:lnTo>
                    <a:pt x="207124" y="29603"/>
                  </a:lnTo>
                  <a:lnTo>
                    <a:pt x="207124" y="19735"/>
                  </a:lnTo>
                  <a:lnTo>
                    <a:pt x="216979" y="19735"/>
                  </a:lnTo>
                  <a:lnTo>
                    <a:pt x="216979" y="29603"/>
                  </a:lnTo>
                  <a:lnTo>
                    <a:pt x="226847" y="29603"/>
                  </a:lnTo>
                  <a:lnTo>
                    <a:pt x="226847" y="19735"/>
                  </a:lnTo>
                  <a:lnTo>
                    <a:pt x="226847" y="9867"/>
                  </a:lnTo>
                  <a:close/>
                </a:path>
                <a:path w="631825" h="29845">
                  <a:moveTo>
                    <a:pt x="246570" y="19735"/>
                  </a:moveTo>
                  <a:lnTo>
                    <a:pt x="236702" y="19735"/>
                  </a:lnTo>
                  <a:lnTo>
                    <a:pt x="236702" y="29603"/>
                  </a:lnTo>
                  <a:lnTo>
                    <a:pt x="246570" y="29603"/>
                  </a:lnTo>
                  <a:lnTo>
                    <a:pt x="246570" y="19735"/>
                  </a:lnTo>
                  <a:close/>
                </a:path>
                <a:path w="631825" h="29845">
                  <a:moveTo>
                    <a:pt x="256438" y="9867"/>
                  </a:moveTo>
                  <a:lnTo>
                    <a:pt x="246570" y="9867"/>
                  </a:lnTo>
                  <a:lnTo>
                    <a:pt x="246570" y="19735"/>
                  </a:lnTo>
                  <a:lnTo>
                    <a:pt x="256438" y="19735"/>
                  </a:lnTo>
                  <a:lnTo>
                    <a:pt x="256438" y="9867"/>
                  </a:lnTo>
                  <a:close/>
                </a:path>
                <a:path w="631825" h="29845">
                  <a:moveTo>
                    <a:pt x="295884" y="9867"/>
                  </a:moveTo>
                  <a:lnTo>
                    <a:pt x="286016" y="9867"/>
                  </a:lnTo>
                  <a:lnTo>
                    <a:pt x="286016" y="19735"/>
                  </a:lnTo>
                  <a:lnTo>
                    <a:pt x="276161" y="19735"/>
                  </a:lnTo>
                  <a:lnTo>
                    <a:pt x="276161" y="29603"/>
                  </a:lnTo>
                  <a:lnTo>
                    <a:pt x="286029" y="29603"/>
                  </a:lnTo>
                  <a:lnTo>
                    <a:pt x="286029" y="19735"/>
                  </a:lnTo>
                  <a:lnTo>
                    <a:pt x="295884" y="19735"/>
                  </a:lnTo>
                  <a:lnTo>
                    <a:pt x="295884" y="9867"/>
                  </a:lnTo>
                  <a:close/>
                </a:path>
                <a:path w="631825" h="29845">
                  <a:moveTo>
                    <a:pt x="345198" y="9867"/>
                  </a:moveTo>
                  <a:lnTo>
                    <a:pt x="335343" y="9867"/>
                  </a:lnTo>
                  <a:lnTo>
                    <a:pt x="325475" y="9867"/>
                  </a:lnTo>
                  <a:lnTo>
                    <a:pt x="325475" y="19735"/>
                  </a:lnTo>
                  <a:lnTo>
                    <a:pt x="315620" y="19735"/>
                  </a:lnTo>
                  <a:lnTo>
                    <a:pt x="315620" y="9867"/>
                  </a:lnTo>
                  <a:lnTo>
                    <a:pt x="305752" y="9867"/>
                  </a:lnTo>
                  <a:lnTo>
                    <a:pt x="305752" y="19735"/>
                  </a:lnTo>
                  <a:lnTo>
                    <a:pt x="315607" y="19735"/>
                  </a:lnTo>
                  <a:lnTo>
                    <a:pt x="315607" y="29603"/>
                  </a:lnTo>
                  <a:lnTo>
                    <a:pt x="325475" y="29603"/>
                  </a:lnTo>
                  <a:lnTo>
                    <a:pt x="335343" y="29603"/>
                  </a:lnTo>
                  <a:lnTo>
                    <a:pt x="335343" y="19735"/>
                  </a:lnTo>
                  <a:lnTo>
                    <a:pt x="345198" y="19735"/>
                  </a:lnTo>
                  <a:lnTo>
                    <a:pt x="345198" y="9867"/>
                  </a:lnTo>
                  <a:close/>
                </a:path>
                <a:path w="631825" h="29845">
                  <a:moveTo>
                    <a:pt x="355066" y="0"/>
                  </a:moveTo>
                  <a:lnTo>
                    <a:pt x="345198" y="0"/>
                  </a:lnTo>
                  <a:lnTo>
                    <a:pt x="345198" y="9867"/>
                  </a:lnTo>
                  <a:lnTo>
                    <a:pt x="355066" y="9867"/>
                  </a:lnTo>
                  <a:lnTo>
                    <a:pt x="355066" y="0"/>
                  </a:lnTo>
                  <a:close/>
                </a:path>
                <a:path w="631825" h="29845">
                  <a:moveTo>
                    <a:pt x="404380" y="9867"/>
                  </a:moveTo>
                  <a:lnTo>
                    <a:pt x="394525" y="9867"/>
                  </a:lnTo>
                  <a:lnTo>
                    <a:pt x="384657" y="9867"/>
                  </a:lnTo>
                  <a:lnTo>
                    <a:pt x="384657" y="0"/>
                  </a:lnTo>
                  <a:lnTo>
                    <a:pt x="374789" y="0"/>
                  </a:lnTo>
                  <a:lnTo>
                    <a:pt x="364921" y="0"/>
                  </a:lnTo>
                  <a:lnTo>
                    <a:pt x="364921" y="9867"/>
                  </a:lnTo>
                  <a:lnTo>
                    <a:pt x="364921" y="19735"/>
                  </a:lnTo>
                  <a:lnTo>
                    <a:pt x="355066" y="19735"/>
                  </a:lnTo>
                  <a:lnTo>
                    <a:pt x="345198" y="19735"/>
                  </a:lnTo>
                  <a:lnTo>
                    <a:pt x="345198" y="29603"/>
                  </a:lnTo>
                  <a:lnTo>
                    <a:pt x="355066" y="29603"/>
                  </a:lnTo>
                  <a:lnTo>
                    <a:pt x="364921" y="29603"/>
                  </a:lnTo>
                  <a:lnTo>
                    <a:pt x="374789" y="29603"/>
                  </a:lnTo>
                  <a:lnTo>
                    <a:pt x="384657" y="29603"/>
                  </a:lnTo>
                  <a:lnTo>
                    <a:pt x="394525" y="29603"/>
                  </a:lnTo>
                  <a:lnTo>
                    <a:pt x="394525" y="19735"/>
                  </a:lnTo>
                  <a:lnTo>
                    <a:pt x="404380" y="19735"/>
                  </a:lnTo>
                  <a:lnTo>
                    <a:pt x="404380" y="9867"/>
                  </a:lnTo>
                  <a:close/>
                </a:path>
                <a:path w="631825" h="29845">
                  <a:moveTo>
                    <a:pt x="443839" y="0"/>
                  </a:moveTo>
                  <a:lnTo>
                    <a:pt x="443839" y="0"/>
                  </a:lnTo>
                  <a:lnTo>
                    <a:pt x="404380" y="0"/>
                  </a:lnTo>
                  <a:lnTo>
                    <a:pt x="404380" y="9867"/>
                  </a:lnTo>
                  <a:lnTo>
                    <a:pt x="414235" y="9867"/>
                  </a:lnTo>
                  <a:lnTo>
                    <a:pt x="424103" y="9867"/>
                  </a:lnTo>
                  <a:lnTo>
                    <a:pt x="424103" y="19735"/>
                  </a:lnTo>
                  <a:lnTo>
                    <a:pt x="424103" y="29603"/>
                  </a:lnTo>
                  <a:lnTo>
                    <a:pt x="433971" y="29603"/>
                  </a:lnTo>
                  <a:lnTo>
                    <a:pt x="443839" y="29603"/>
                  </a:lnTo>
                  <a:lnTo>
                    <a:pt x="443839" y="19735"/>
                  </a:lnTo>
                  <a:lnTo>
                    <a:pt x="433971" y="19735"/>
                  </a:lnTo>
                  <a:lnTo>
                    <a:pt x="433971" y="9867"/>
                  </a:lnTo>
                  <a:lnTo>
                    <a:pt x="443839" y="9867"/>
                  </a:lnTo>
                  <a:lnTo>
                    <a:pt x="443839" y="0"/>
                  </a:lnTo>
                  <a:close/>
                </a:path>
                <a:path w="631825" h="29845">
                  <a:moveTo>
                    <a:pt x="473417" y="19735"/>
                  </a:moveTo>
                  <a:lnTo>
                    <a:pt x="463562" y="19735"/>
                  </a:lnTo>
                  <a:lnTo>
                    <a:pt x="453694" y="19735"/>
                  </a:lnTo>
                  <a:lnTo>
                    <a:pt x="453694" y="29603"/>
                  </a:lnTo>
                  <a:lnTo>
                    <a:pt x="463550" y="29603"/>
                  </a:lnTo>
                  <a:lnTo>
                    <a:pt x="473417" y="29603"/>
                  </a:lnTo>
                  <a:lnTo>
                    <a:pt x="473417" y="19735"/>
                  </a:lnTo>
                  <a:close/>
                </a:path>
                <a:path w="631825" h="29845">
                  <a:moveTo>
                    <a:pt x="503008" y="19735"/>
                  </a:moveTo>
                  <a:lnTo>
                    <a:pt x="493153" y="19735"/>
                  </a:lnTo>
                  <a:lnTo>
                    <a:pt x="493153" y="9867"/>
                  </a:lnTo>
                  <a:lnTo>
                    <a:pt x="493153" y="0"/>
                  </a:lnTo>
                  <a:lnTo>
                    <a:pt x="453694" y="0"/>
                  </a:lnTo>
                  <a:lnTo>
                    <a:pt x="453694" y="9867"/>
                  </a:lnTo>
                  <a:lnTo>
                    <a:pt x="463550" y="9867"/>
                  </a:lnTo>
                  <a:lnTo>
                    <a:pt x="473417" y="9867"/>
                  </a:lnTo>
                  <a:lnTo>
                    <a:pt x="483285" y="9867"/>
                  </a:lnTo>
                  <a:lnTo>
                    <a:pt x="483285" y="19735"/>
                  </a:lnTo>
                  <a:lnTo>
                    <a:pt x="493141" y="19735"/>
                  </a:lnTo>
                  <a:lnTo>
                    <a:pt x="493141" y="29603"/>
                  </a:lnTo>
                  <a:lnTo>
                    <a:pt x="503008" y="29603"/>
                  </a:lnTo>
                  <a:lnTo>
                    <a:pt x="503008" y="19735"/>
                  </a:lnTo>
                  <a:close/>
                </a:path>
                <a:path w="631825" h="29845">
                  <a:moveTo>
                    <a:pt x="552323" y="9867"/>
                  </a:moveTo>
                  <a:lnTo>
                    <a:pt x="542467" y="9867"/>
                  </a:lnTo>
                  <a:lnTo>
                    <a:pt x="542467" y="0"/>
                  </a:lnTo>
                  <a:lnTo>
                    <a:pt x="532599" y="0"/>
                  </a:lnTo>
                  <a:lnTo>
                    <a:pt x="522744" y="0"/>
                  </a:lnTo>
                  <a:lnTo>
                    <a:pt x="512876" y="0"/>
                  </a:lnTo>
                  <a:lnTo>
                    <a:pt x="512876" y="9867"/>
                  </a:lnTo>
                  <a:lnTo>
                    <a:pt x="503008" y="9867"/>
                  </a:lnTo>
                  <a:lnTo>
                    <a:pt x="503008" y="19735"/>
                  </a:lnTo>
                  <a:lnTo>
                    <a:pt x="512876" y="19735"/>
                  </a:lnTo>
                  <a:lnTo>
                    <a:pt x="522744" y="19735"/>
                  </a:lnTo>
                  <a:lnTo>
                    <a:pt x="522744" y="9867"/>
                  </a:lnTo>
                  <a:lnTo>
                    <a:pt x="532599" y="9867"/>
                  </a:lnTo>
                  <a:lnTo>
                    <a:pt x="542455" y="9867"/>
                  </a:lnTo>
                  <a:lnTo>
                    <a:pt x="542455" y="19735"/>
                  </a:lnTo>
                  <a:lnTo>
                    <a:pt x="552323" y="19735"/>
                  </a:lnTo>
                  <a:lnTo>
                    <a:pt x="552323" y="9867"/>
                  </a:lnTo>
                  <a:close/>
                </a:path>
                <a:path w="631825" h="29845">
                  <a:moveTo>
                    <a:pt x="581914" y="9867"/>
                  </a:moveTo>
                  <a:lnTo>
                    <a:pt x="572046" y="9867"/>
                  </a:lnTo>
                  <a:lnTo>
                    <a:pt x="572046" y="19735"/>
                  </a:lnTo>
                  <a:lnTo>
                    <a:pt x="581914" y="19735"/>
                  </a:lnTo>
                  <a:lnTo>
                    <a:pt x="581914" y="9867"/>
                  </a:lnTo>
                  <a:close/>
                </a:path>
                <a:path w="631825" h="29845">
                  <a:moveTo>
                    <a:pt x="631228" y="9867"/>
                  </a:moveTo>
                  <a:lnTo>
                    <a:pt x="621372" y="9867"/>
                  </a:lnTo>
                  <a:lnTo>
                    <a:pt x="621372" y="0"/>
                  </a:lnTo>
                  <a:lnTo>
                    <a:pt x="611505" y="0"/>
                  </a:lnTo>
                  <a:lnTo>
                    <a:pt x="611505" y="9867"/>
                  </a:lnTo>
                  <a:lnTo>
                    <a:pt x="611505" y="19735"/>
                  </a:lnTo>
                  <a:lnTo>
                    <a:pt x="621360" y="19735"/>
                  </a:lnTo>
                  <a:lnTo>
                    <a:pt x="631228" y="19735"/>
                  </a:lnTo>
                  <a:lnTo>
                    <a:pt x="631228" y="986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7299884" y="5132349"/>
              <a:ext cx="641350" cy="29845"/>
            </a:xfrm>
            <a:custGeom>
              <a:avLst/>
              <a:gdLst/>
              <a:ahLst/>
              <a:cxnLst/>
              <a:rect l="l" t="t" r="r" b="b"/>
              <a:pathLst>
                <a:path w="641350" h="29845">
                  <a:moveTo>
                    <a:pt x="9867" y="9855"/>
                  </a:moveTo>
                  <a:lnTo>
                    <a:pt x="0" y="9855"/>
                  </a:lnTo>
                  <a:lnTo>
                    <a:pt x="0" y="19723"/>
                  </a:lnTo>
                  <a:lnTo>
                    <a:pt x="9867" y="19723"/>
                  </a:lnTo>
                  <a:lnTo>
                    <a:pt x="9867" y="9855"/>
                  </a:lnTo>
                  <a:close/>
                </a:path>
                <a:path w="641350" h="29845">
                  <a:moveTo>
                    <a:pt x="29591" y="19723"/>
                  </a:moveTo>
                  <a:lnTo>
                    <a:pt x="19735" y="19723"/>
                  </a:lnTo>
                  <a:lnTo>
                    <a:pt x="9867" y="19723"/>
                  </a:lnTo>
                  <a:lnTo>
                    <a:pt x="9867" y="29591"/>
                  </a:lnTo>
                  <a:lnTo>
                    <a:pt x="19723" y="29591"/>
                  </a:lnTo>
                  <a:lnTo>
                    <a:pt x="29591" y="29591"/>
                  </a:lnTo>
                  <a:lnTo>
                    <a:pt x="29591" y="19723"/>
                  </a:lnTo>
                  <a:close/>
                </a:path>
                <a:path w="641350" h="29845">
                  <a:moveTo>
                    <a:pt x="49314" y="19723"/>
                  </a:moveTo>
                  <a:lnTo>
                    <a:pt x="39458" y="19723"/>
                  </a:lnTo>
                  <a:lnTo>
                    <a:pt x="39458" y="9855"/>
                  </a:lnTo>
                  <a:lnTo>
                    <a:pt x="29591" y="9855"/>
                  </a:lnTo>
                  <a:lnTo>
                    <a:pt x="29591" y="19723"/>
                  </a:lnTo>
                  <a:lnTo>
                    <a:pt x="39446" y="19723"/>
                  </a:lnTo>
                  <a:lnTo>
                    <a:pt x="39446" y="29591"/>
                  </a:lnTo>
                  <a:lnTo>
                    <a:pt x="49314" y="29591"/>
                  </a:lnTo>
                  <a:lnTo>
                    <a:pt x="49314" y="19723"/>
                  </a:lnTo>
                  <a:close/>
                </a:path>
                <a:path w="641350" h="29845">
                  <a:moveTo>
                    <a:pt x="78905" y="9855"/>
                  </a:moveTo>
                  <a:lnTo>
                    <a:pt x="69037" y="9855"/>
                  </a:lnTo>
                  <a:lnTo>
                    <a:pt x="69037" y="19723"/>
                  </a:lnTo>
                  <a:lnTo>
                    <a:pt x="59182" y="19723"/>
                  </a:lnTo>
                  <a:lnTo>
                    <a:pt x="59182" y="29591"/>
                  </a:lnTo>
                  <a:lnTo>
                    <a:pt x="69037" y="29591"/>
                  </a:lnTo>
                  <a:lnTo>
                    <a:pt x="78905" y="29591"/>
                  </a:lnTo>
                  <a:lnTo>
                    <a:pt x="78905" y="19723"/>
                  </a:lnTo>
                  <a:lnTo>
                    <a:pt x="78905" y="9855"/>
                  </a:lnTo>
                  <a:close/>
                </a:path>
                <a:path w="641350" h="29845">
                  <a:moveTo>
                    <a:pt x="108496" y="9855"/>
                  </a:moveTo>
                  <a:lnTo>
                    <a:pt x="98628" y="9855"/>
                  </a:lnTo>
                  <a:lnTo>
                    <a:pt x="88760" y="9855"/>
                  </a:lnTo>
                  <a:lnTo>
                    <a:pt x="88760" y="19723"/>
                  </a:lnTo>
                  <a:lnTo>
                    <a:pt x="88760" y="29591"/>
                  </a:lnTo>
                  <a:lnTo>
                    <a:pt x="98628" y="29591"/>
                  </a:lnTo>
                  <a:lnTo>
                    <a:pt x="98628" y="19723"/>
                  </a:lnTo>
                  <a:lnTo>
                    <a:pt x="108496" y="19723"/>
                  </a:lnTo>
                  <a:lnTo>
                    <a:pt x="108496" y="9855"/>
                  </a:lnTo>
                  <a:close/>
                </a:path>
                <a:path w="641350" h="29845">
                  <a:moveTo>
                    <a:pt x="147955" y="9855"/>
                  </a:moveTo>
                  <a:lnTo>
                    <a:pt x="138087" y="9855"/>
                  </a:lnTo>
                  <a:lnTo>
                    <a:pt x="138087" y="19723"/>
                  </a:lnTo>
                  <a:lnTo>
                    <a:pt x="138087" y="29591"/>
                  </a:lnTo>
                  <a:lnTo>
                    <a:pt x="147955" y="29591"/>
                  </a:lnTo>
                  <a:lnTo>
                    <a:pt x="147955" y="19723"/>
                  </a:lnTo>
                  <a:lnTo>
                    <a:pt x="147955" y="9855"/>
                  </a:lnTo>
                  <a:close/>
                </a:path>
                <a:path w="641350" h="29845">
                  <a:moveTo>
                    <a:pt x="177533" y="9855"/>
                  </a:moveTo>
                  <a:lnTo>
                    <a:pt x="167678" y="9855"/>
                  </a:lnTo>
                  <a:lnTo>
                    <a:pt x="157810" y="9855"/>
                  </a:lnTo>
                  <a:lnTo>
                    <a:pt x="157810" y="19723"/>
                  </a:lnTo>
                  <a:lnTo>
                    <a:pt x="157810" y="29591"/>
                  </a:lnTo>
                  <a:lnTo>
                    <a:pt x="167665" y="29591"/>
                  </a:lnTo>
                  <a:lnTo>
                    <a:pt x="177533" y="29591"/>
                  </a:lnTo>
                  <a:lnTo>
                    <a:pt x="177533" y="19723"/>
                  </a:lnTo>
                  <a:lnTo>
                    <a:pt x="177533" y="9855"/>
                  </a:lnTo>
                  <a:close/>
                </a:path>
                <a:path w="641350" h="29845">
                  <a:moveTo>
                    <a:pt x="216992" y="9855"/>
                  </a:moveTo>
                  <a:lnTo>
                    <a:pt x="207124" y="9855"/>
                  </a:lnTo>
                  <a:lnTo>
                    <a:pt x="197256" y="9855"/>
                  </a:lnTo>
                  <a:lnTo>
                    <a:pt x="197256" y="19723"/>
                  </a:lnTo>
                  <a:lnTo>
                    <a:pt x="197256" y="29591"/>
                  </a:lnTo>
                  <a:lnTo>
                    <a:pt x="207124" y="29591"/>
                  </a:lnTo>
                  <a:lnTo>
                    <a:pt x="207124" y="19723"/>
                  </a:lnTo>
                  <a:lnTo>
                    <a:pt x="216992" y="19723"/>
                  </a:lnTo>
                  <a:lnTo>
                    <a:pt x="216992" y="9855"/>
                  </a:lnTo>
                  <a:close/>
                </a:path>
                <a:path w="641350" h="29845">
                  <a:moveTo>
                    <a:pt x="236715" y="9855"/>
                  </a:moveTo>
                  <a:lnTo>
                    <a:pt x="226847" y="9855"/>
                  </a:lnTo>
                  <a:lnTo>
                    <a:pt x="226847" y="19723"/>
                  </a:lnTo>
                  <a:lnTo>
                    <a:pt x="226847" y="29591"/>
                  </a:lnTo>
                  <a:lnTo>
                    <a:pt x="236715" y="29591"/>
                  </a:lnTo>
                  <a:lnTo>
                    <a:pt x="236715" y="19723"/>
                  </a:lnTo>
                  <a:lnTo>
                    <a:pt x="236715" y="9855"/>
                  </a:lnTo>
                  <a:close/>
                </a:path>
                <a:path w="641350" h="29845">
                  <a:moveTo>
                    <a:pt x="266306" y="19723"/>
                  </a:moveTo>
                  <a:lnTo>
                    <a:pt x="256438" y="19723"/>
                  </a:lnTo>
                  <a:lnTo>
                    <a:pt x="256438" y="29591"/>
                  </a:lnTo>
                  <a:lnTo>
                    <a:pt x="266306" y="29591"/>
                  </a:lnTo>
                  <a:lnTo>
                    <a:pt x="266306" y="19723"/>
                  </a:lnTo>
                  <a:close/>
                </a:path>
                <a:path w="641350" h="29845">
                  <a:moveTo>
                    <a:pt x="286029" y="9855"/>
                  </a:moveTo>
                  <a:lnTo>
                    <a:pt x="276174" y="9855"/>
                  </a:lnTo>
                  <a:lnTo>
                    <a:pt x="266306" y="9855"/>
                  </a:lnTo>
                  <a:lnTo>
                    <a:pt x="266306" y="19723"/>
                  </a:lnTo>
                  <a:lnTo>
                    <a:pt x="276161" y="19723"/>
                  </a:lnTo>
                  <a:lnTo>
                    <a:pt x="286029" y="19723"/>
                  </a:lnTo>
                  <a:lnTo>
                    <a:pt x="286029" y="9855"/>
                  </a:lnTo>
                  <a:close/>
                </a:path>
                <a:path w="641350" h="29845">
                  <a:moveTo>
                    <a:pt x="384657" y="9855"/>
                  </a:moveTo>
                  <a:lnTo>
                    <a:pt x="384657" y="9855"/>
                  </a:lnTo>
                  <a:lnTo>
                    <a:pt x="345198" y="9855"/>
                  </a:lnTo>
                  <a:lnTo>
                    <a:pt x="345198" y="19723"/>
                  </a:lnTo>
                  <a:lnTo>
                    <a:pt x="335343" y="19723"/>
                  </a:lnTo>
                  <a:lnTo>
                    <a:pt x="335343" y="9855"/>
                  </a:lnTo>
                  <a:lnTo>
                    <a:pt x="325475" y="9855"/>
                  </a:lnTo>
                  <a:lnTo>
                    <a:pt x="325475" y="19723"/>
                  </a:lnTo>
                  <a:lnTo>
                    <a:pt x="315620" y="19723"/>
                  </a:lnTo>
                  <a:lnTo>
                    <a:pt x="305752" y="19723"/>
                  </a:lnTo>
                  <a:lnTo>
                    <a:pt x="295884" y="19723"/>
                  </a:lnTo>
                  <a:lnTo>
                    <a:pt x="295884" y="29591"/>
                  </a:lnTo>
                  <a:lnTo>
                    <a:pt x="305752" y="29591"/>
                  </a:lnTo>
                  <a:lnTo>
                    <a:pt x="315620" y="29591"/>
                  </a:lnTo>
                  <a:lnTo>
                    <a:pt x="325475" y="29591"/>
                  </a:lnTo>
                  <a:lnTo>
                    <a:pt x="335343" y="29591"/>
                  </a:lnTo>
                  <a:lnTo>
                    <a:pt x="345211" y="29591"/>
                  </a:lnTo>
                  <a:lnTo>
                    <a:pt x="345211" y="19723"/>
                  </a:lnTo>
                  <a:lnTo>
                    <a:pt x="355066" y="19723"/>
                  </a:lnTo>
                  <a:lnTo>
                    <a:pt x="355066" y="29591"/>
                  </a:lnTo>
                  <a:lnTo>
                    <a:pt x="364934" y="29591"/>
                  </a:lnTo>
                  <a:lnTo>
                    <a:pt x="364934" y="19723"/>
                  </a:lnTo>
                  <a:lnTo>
                    <a:pt x="374789" y="19723"/>
                  </a:lnTo>
                  <a:lnTo>
                    <a:pt x="384657" y="19723"/>
                  </a:lnTo>
                  <a:lnTo>
                    <a:pt x="384657" y="9855"/>
                  </a:lnTo>
                  <a:close/>
                </a:path>
                <a:path w="641350" h="29845">
                  <a:moveTo>
                    <a:pt x="414248" y="9855"/>
                  </a:moveTo>
                  <a:lnTo>
                    <a:pt x="404380" y="9855"/>
                  </a:lnTo>
                  <a:lnTo>
                    <a:pt x="404380" y="19723"/>
                  </a:lnTo>
                  <a:lnTo>
                    <a:pt x="394525" y="19723"/>
                  </a:lnTo>
                  <a:lnTo>
                    <a:pt x="384657" y="19723"/>
                  </a:lnTo>
                  <a:lnTo>
                    <a:pt x="384657" y="29591"/>
                  </a:lnTo>
                  <a:lnTo>
                    <a:pt x="394525" y="29591"/>
                  </a:lnTo>
                  <a:lnTo>
                    <a:pt x="404393" y="29591"/>
                  </a:lnTo>
                  <a:lnTo>
                    <a:pt x="404393" y="19723"/>
                  </a:lnTo>
                  <a:lnTo>
                    <a:pt x="414248" y="19723"/>
                  </a:lnTo>
                  <a:lnTo>
                    <a:pt x="414248" y="9855"/>
                  </a:lnTo>
                  <a:close/>
                </a:path>
                <a:path w="641350" h="29845">
                  <a:moveTo>
                    <a:pt x="433971" y="19723"/>
                  </a:moveTo>
                  <a:lnTo>
                    <a:pt x="424116" y="19723"/>
                  </a:lnTo>
                  <a:lnTo>
                    <a:pt x="414248" y="19723"/>
                  </a:lnTo>
                  <a:lnTo>
                    <a:pt x="414248" y="29591"/>
                  </a:lnTo>
                  <a:lnTo>
                    <a:pt x="424103" y="29591"/>
                  </a:lnTo>
                  <a:lnTo>
                    <a:pt x="433971" y="29591"/>
                  </a:lnTo>
                  <a:lnTo>
                    <a:pt x="433971" y="19723"/>
                  </a:lnTo>
                  <a:close/>
                </a:path>
                <a:path w="641350" h="29845">
                  <a:moveTo>
                    <a:pt x="453707" y="9855"/>
                  </a:moveTo>
                  <a:lnTo>
                    <a:pt x="443839" y="9855"/>
                  </a:lnTo>
                  <a:lnTo>
                    <a:pt x="433971" y="9855"/>
                  </a:lnTo>
                  <a:lnTo>
                    <a:pt x="433971" y="19723"/>
                  </a:lnTo>
                  <a:lnTo>
                    <a:pt x="443839" y="19723"/>
                  </a:lnTo>
                  <a:lnTo>
                    <a:pt x="443839" y="29591"/>
                  </a:lnTo>
                  <a:lnTo>
                    <a:pt x="453707" y="29591"/>
                  </a:lnTo>
                  <a:lnTo>
                    <a:pt x="453707" y="19723"/>
                  </a:lnTo>
                  <a:lnTo>
                    <a:pt x="453707" y="9855"/>
                  </a:lnTo>
                  <a:close/>
                </a:path>
                <a:path w="641350" h="29845">
                  <a:moveTo>
                    <a:pt x="542467" y="19723"/>
                  </a:moveTo>
                  <a:lnTo>
                    <a:pt x="532612" y="19723"/>
                  </a:lnTo>
                  <a:lnTo>
                    <a:pt x="532612" y="9855"/>
                  </a:lnTo>
                  <a:lnTo>
                    <a:pt x="522744" y="9855"/>
                  </a:lnTo>
                  <a:lnTo>
                    <a:pt x="522744" y="0"/>
                  </a:lnTo>
                  <a:lnTo>
                    <a:pt x="512876" y="0"/>
                  </a:lnTo>
                  <a:lnTo>
                    <a:pt x="503008" y="0"/>
                  </a:lnTo>
                  <a:lnTo>
                    <a:pt x="503008" y="9855"/>
                  </a:lnTo>
                  <a:lnTo>
                    <a:pt x="493153" y="9855"/>
                  </a:lnTo>
                  <a:lnTo>
                    <a:pt x="483285" y="9855"/>
                  </a:lnTo>
                  <a:lnTo>
                    <a:pt x="473430" y="9855"/>
                  </a:lnTo>
                  <a:lnTo>
                    <a:pt x="463562" y="9855"/>
                  </a:lnTo>
                  <a:lnTo>
                    <a:pt x="463562" y="19723"/>
                  </a:lnTo>
                  <a:lnTo>
                    <a:pt x="463562" y="29591"/>
                  </a:lnTo>
                  <a:lnTo>
                    <a:pt x="473417" y="29591"/>
                  </a:lnTo>
                  <a:lnTo>
                    <a:pt x="473430" y="29591"/>
                  </a:lnTo>
                  <a:lnTo>
                    <a:pt x="522744" y="29591"/>
                  </a:lnTo>
                  <a:lnTo>
                    <a:pt x="522744" y="19723"/>
                  </a:lnTo>
                  <a:lnTo>
                    <a:pt x="512876" y="19723"/>
                  </a:lnTo>
                  <a:lnTo>
                    <a:pt x="512876" y="9867"/>
                  </a:lnTo>
                  <a:lnTo>
                    <a:pt x="522744" y="9867"/>
                  </a:lnTo>
                  <a:lnTo>
                    <a:pt x="522744" y="19723"/>
                  </a:lnTo>
                  <a:lnTo>
                    <a:pt x="532599" y="19723"/>
                  </a:lnTo>
                  <a:lnTo>
                    <a:pt x="532599" y="29591"/>
                  </a:lnTo>
                  <a:lnTo>
                    <a:pt x="542467" y="29591"/>
                  </a:lnTo>
                  <a:lnTo>
                    <a:pt x="542467" y="19723"/>
                  </a:lnTo>
                  <a:close/>
                </a:path>
                <a:path w="641350" h="29845">
                  <a:moveTo>
                    <a:pt x="611505" y="9855"/>
                  </a:moveTo>
                  <a:lnTo>
                    <a:pt x="601649" y="9855"/>
                  </a:lnTo>
                  <a:lnTo>
                    <a:pt x="601649" y="0"/>
                  </a:lnTo>
                  <a:lnTo>
                    <a:pt x="591781" y="0"/>
                  </a:lnTo>
                  <a:lnTo>
                    <a:pt x="581926" y="0"/>
                  </a:lnTo>
                  <a:lnTo>
                    <a:pt x="572058" y="0"/>
                  </a:lnTo>
                  <a:lnTo>
                    <a:pt x="572058" y="9855"/>
                  </a:lnTo>
                  <a:lnTo>
                    <a:pt x="562190" y="9855"/>
                  </a:lnTo>
                  <a:lnTo>
                    <a:pt x="562190" y="19723"/>
                  </a:lnTo>
                  <a:lnTo>
                    <a:pt x="552335" y="19723"/>
                  </a:lnTo>
                  <a:lnTo>
                    <a:pt x="552335" y="9867"/>
                  </a:lnTo>
                  <a:lnTo>
                    <a:pt x="552335" y="0"/>
                  </a:lnTo>
                  <a:lnTo>
                    <a:pt x="542467" y="0"/>
                  </a:lnTo>
                  <a:lnTo>
                    <a:pt x="542467" y="9855"/>
                  </a:lnTo>
                  <a:lnTo>
                    <a:pt x="542467" y="19723"/>
                  </a:lnTo>
                  <a:lnTo>
                    <a:pt x="552323" y="19723"/>
                  </a:lnTo>
                  <a:lnTo>
                    <a:pt x="552323" y="29591"/>
                  </a:lnTo>
                  <a:lnTo>
                    <a:pt x="562190" y="29591"/>
                  </a:lnTo>
                  <a:lnTo>
                    <a:pt x="572058" y="29591"/>
                  </a:lnTo>
                  <a:lnTo>
                    <a:pt x="581926" y="29591"/>
                  </a:lnTo>
                  <a:lnTo>
                    <a:pt x="581926" y="19723"/>
                  </a:lnTo>
                  <a:lnTo>
                    <a:pt x="572058" y="19723"/>
                  </a:lnTo>
                  <a:lnTo>
                    <a:pt x="572058" y="9867"/>
                  </a:lnTo>
                  <a:lnTo>
                    <a:pt x="581914" y="9867"/>
                  </a:lnTo>
                  <a:lnTo>
                    <a:pt x="591781" y="9867"/>
                  </a:lnTo>
                  <a:lnTo>
                    <a:pt x="601637" y="9867"/>
                  </a:lnTo>
                  <a:lnTo>
                    <a:pt x="601637" y="19723"/>
                  </a:lnTo>
                  <a:lnTo>
                    <a:pt x="611505" y="19723"/>
                  </a:lnTo>
                  <a:lnTo>
                    <a:pt x="611505" y="9855"/>
                  </a:lnTo>
                  <a:close/>
                </a:path>
                <a:path w="641350" h="29845">
                  <a:moveTo>
                    <a:pt x="641096" y="0"/>
                  </a:moveTo>
                  <a:lnTo>
                    <a:pt x="631228" y="0"/>
                  </a:lnTo>
                  <a:lnTo>
                    <a:pt x="631228" y="9855"/>
                  </a:lnTo>
                  <a:lnTo>
                    <a:pt x="631228" y="19723"/>
                  </a:lnTo>
                  <a:lnTo>
                    <a:pt x="641096" y="19723"/>
                  </a:lnTo>
                  <a:lnTo>
                    <a:pt x="641096" y="9867"/>
                  </a:lnTo>
                  <a:lnTo>
                    <a:pt x="64109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/>
            <p:cNvSpPr/>
            <p:nvPr/>
          </p:nvSpPr>
          <p:spPr>
            <a:xfrm>
              <a:off x="7299884" y="5152072"/>
              <a:ext cx="641350" cy="40005"/>
            </a:xfrm>
            <a:custGeom>
              <a:avLst/>
              <a:gdLst/>
              <a:ahLst/>
              <a:cxnLst/>
              <a:rect l="l" t="t" r="r" b="b"/>
              <a:pathLst>
                <a:path w="641350" h="40004">
                  <a:moveTo>
                    <a:pt x="69049" y="19723"/>
                  </a:moveTo>
                  <a:lnTo>
                    <a:pt x="69049" y="19723"/>
                  </a:lnTo>
                  <a:lnTo>
                    <a:pt x="0" y="19723"/>
                  </a:lnTo>
                  <a:lnTo>
                    <a:pt x="0" y="29591"/>
                  </a:lnTo>
                  <a:lnTo>
                    <a:pt x="0" y="39458"/>
                  </a:lnTo>
                  <a:lnTo>
                    <a:pt x="9867" y="39458"/>
                  </a:lnTo>
                  <a:lnTo>
                    <a:pt x="9867" y="29591"/>
                  </a:lnTo>
                  <a:lnTo>
                    <a:pt x="19723" y="29591"/>
                  </a:lnTo>
                  <a:lnTo>
                    <a:pt x="59182" y="29591"/>
                  </a:lnTo>
                  <a:lnTo>
                    <a:pt x="59182" y="39458"/>
                  </a:lnTo>
                  <a:lnTo>
                    <a:pt x="69049" y="39458"/>
                  </a:lnTo>
                  <a:lnTo>
                    <a:pt x="69049" y="29591"/>
                  </a:lnTo>
                  <a:lnTo>
                    <a:pt x="69049" y="19723"/>
                  </a:lnTo>
                  <a:close/>
                </a:path>
                <a:path w="641350" h="40004">
                  <a:moveTo>
                    <a:pt x="118364" y="9855"/>
                  </a:moveTo>
                  <a:lnTo>
                    <a:pt x="118364" y="9855"/>
                  </a:lnTo>
                  <a:lnTo>
                    <a:pt x="78905" y="9855"/>
                  </a:lnTo>
                  <a:lnTo>
                    <a:pt x="78905" y="19723"/>
                  </a:lnTo>
                  <a:lnTo>
                    <a:pt x="118364" y="19723"/>
                  </a:lnTo>
                  <a:lnTo>
                    <a:pt x="118364" y="9855"/>
                  </a:lnTo>
                  <a:close/>
                </a:path>
                <a:path w="641350" h="40004">
                  <a:moveTo>
                    <a:pt x="128219" y="29591"/>
                  </a:moveTo>
                  <a:lnTo>
                    <a:pt x="128219" y="29591"/>
                  </a:lnTo>
                  <a:lnTo>
                    <a:pt x="78905" y="29591"/>
                  </a:lnTo>
                  <a:lnTo>
                    <a:pt x="78905" y="39458"/>
                  </a:lnTo>
                  <a:lnTo>
                    <a:pt x="128219" y="39458"/>
                  </a:lnTo>
                  <a:lnTo>
                    <a:pt x="128219" y="29591"/>
                  </a:lnTo>
                  <a:close/>
                </a:path>
                <a:path w="641350" h="40004">
                  <a:moveTo>
                    <a:pt x="177533" y="29591"/>
                  </a:moveTo>
                  <a:lnTo>
                    <a:pt x="167678" y="29591"/>
                  </a:lnTo>
                  <a:lnTo>
                    <a:pt x="157810" y="29591"/>
                  </a:lnTo>
                  <a:lnTo>
                    <a:pt x="157810" y="19723"/>
                  </a:lnTo>
                  <a:lnTo>
                    <a:pt x="157810" y="9855"/>
                  </a:lnTo>
                  <a:lnTo>
                    <a:pt x="147942" y="9855"/>
                  </a:lnTo>
                  <a:lnTo>
                    <a:pt x="147942" y="19723"/>
                  </a:lnTo>
                  <a:lnTo>
                    <a:pt x="138087" y="19723"/>
                  </a:lnTo>
                  <a:lnTo>
                    <a:pt x="128219" y="19723"/>
                  </a:lnTo>
                  <a:lnTo>
                    <a:pt x="128219" y="29591"/>
                  </a:lnTo>
                  <a:lnTo>
                    <a:pt x="138087" y="29591"/>
                  </a:lnTo>
                  <a:lnTo>
                    <a:pt x="147942" y="29591"/>
                  </a:lnTo>
                  <a:lnTo>
                    <a:pt x="147942" y="39458"/>
                  </a:lnTo>
                  <a:lnTo>
                    <a:pt x="157810" y="39458"/>
                  </a:lnTo>
                  <a:lnTo>
                    <a:pt x="167665" y="39458"/>
                  </a:lnTo>
                  <a:lnTo>
                    <a:pt x="177533" y="39458"/>
                  </a:lnTo>
                  <a:lnTo>
                    <a:pt x="177533" y="29591"/>
                  </a:lnTo>
                  <a:close/>
                </a:path>
                <a:path w="641350" h="40004">
                  <a:moveTo>
                    <a:pt x="177533" y="9855"/>
                  </a:moveTo>
                  <a:lnTo>
                    <a:pt x="167665" y="9855"/>
                  </a:lnTo>
                  <a:lnTo>
                    <a:pt x="167665" y="19723"/>
                  </a:lnTo>
                  <a:lnTo>
                    <a:pt x="177533" y="19723"/>
                  </a:lnTo>
                  <a:lnTo>
                    <a:pt x="177533" y="9855"/>
                  </a:lnTo>
                  <a:close/>
                </a:path>
                <a:path w="641350" h="40004">
                  <a:moveTo>
                    <a:pt x="207124" y="29591"/>
                  </a:moveTo>
                  <a:lnTo>
                    <a:pt x="197269" y="29591"/>
                  </a:lnTo>
                  <a:lnTo>
                    <a:pt x="197269" y="19723"/>
                  </a:lnTo>
                  <a:lnTo>
                    <a:pt x="187401" y="19723"/>
                  </a:lnTo>
                  <a:lnTo>
                    <a:pt x="177533" y="19723"/>
                  </a:lnTo>
                  <a:lnTo>
                    <a:pt x="177533" y="29591"/>
                  </a:lnTo>
                  <a:lnTo>
                    <a:pt x="187401" y="29591"/>
                  </a:lnTo>
                  <a:lnTo>
                    <a:pt x="197256" y="29591"/>
                  </a:lnTo>
                  <a:lnTo>
                    <a:pt x="197256" y="39458"/>
                  </a:lnTo>
                  <a:lnTo>
                    <a:pt x="207124" y="39458"/>
                  </a:lnTo>
                  <a:lnTo>
                    <a:pt x="207124" y="29591"/>
                  </a:lnTo>
                  <a:close/>
                </a:path>
                <a:path w="641350" h="40004">
                  <a:moveTo>
                    <a:pt x="266306" y="19723"/>
                  </a:moveTo>
                  <a:lnTo>
                    <a:pt x="256438" y="19723"/>
                  </a:lnTo>
                  <a:lnTo>
                    <a:pt x="256438" y="9855"/>
                  </a:lnTo>
                  <a:lnTo>
                    <a:pt x="246583" y="9855"/>
                  </a:lnTo>
                  <a:lnTo>
                    <a:pt x="207124" y="9855"/>
                  </a:lnTo>
                  <a:lnTo>
                    <a:pt x="207124" y="19723"/>
                  </a:lnTo>
                  <a:lnTo>
                    <a:pt x="207124" y="29591"/>
                  </a:lnTo>
                  <a:lnTo>
                    <a:pt x="216979" y="29591"/>
                  </a:lnTo>
                  <a:lnTo>
                    <a:pt x="226847" y="29591"/>
                  </a:lnTo>
                  <a:lnTo>
                    <a:pt x="226847" y="19723"/>
                  </a:lnTo>
                  <a:lnTo>
                    <a:pt x="236715" y="19723"/>
                  </a:lnTo>
                  <a:lnTo>
                    <a:pt x="236715" y="29591"/>
                  </a:lnTo>
                  <a:lnTo>
                    <a:pt x="246570" y="29591"/>
                  </a:lnTo>
                  <a:lnTo>
                    <a:pt x="256438" y="29591"/>
                  </a:lnTo>
                  <a:lnTo>
                    <a:pt x="266306" y="29591"/>
                  </a:lnTo>
                  <a:lnTo>
                    <a:pt x="266306" y="19723"/>
                  </a:lnTo>
                  <a:close/>
                </a:path>
                <a:path w="641350" h="40004">
                  <a:moveTo>
                    <a:pt x="276174" y="9855"/>
                  </a:moveTo>
                  <a:lnTo>
                    <a:pt x="266306" y="9855"/>
                  </a:lnTo>
                  <a:lnTo>
                    <a:pt x="266306" y="19723"/>
                  </a:lnTo>
                  <a:lnTo>
                    <a:pt x="276174" y="19723"/>
                  </a:lnTo>
                  <a:lnTo>
                    <a:pt x="276174" y="9855"/>
                  </a:lnTo>
                  <a:close/>
                </a:path>
                <a:path w="641350" h="40004">
                  <a:moveTo>
                    <a:pt x="305752" y="9855"/>
                  </a:moveTo>
                  <a:lnTo>
                    <a:pt x="295897" y="9855"/>
                  </a:lnTo>
                  <a:lnTo>
                    <a:pt x="286029" y="9855"/>
                  </a:lnTo>
                  <a:lnTo>
                    <a:pt x="286029" y="19723"/>
                  </a:lnTo>
                  <a:lnTo>
                    <a:pt x="295884" y="19723"/>
                  </a:lnTo>
                  <a:lnTo>
                    <a:pt x="295884" y="29591"/>
                  </a:lnTo>
                  <a:lnTo>
                    <a:pt x="305752" y="29591"/>
                  </a:lnTo>
                  <a:lnTo>
                    <a:pt x="305752" y="19723"/>
                  </a:lnTo>
                  <a:lnTo>
                    <a:pt x="305752" y="9855"/>
                  </a:lnTo>
                  <a:close/>
                </a:path>
                <a:path w="641350" h="40004">
                  <a:moveTo>
                    <a:pt x="325488" y="19723"/>
                  </a:moveTo>
                  <a:lnTo>
                    <a:pt x="315620" y="19723"/>
                  </a:lnTo>
                  <a:lnTo>
                    <a:pt x="315620" y="29591"/>
                  </a:lnTo>
                  <a:lnTo>
                    <a:pt x="325488" y="29591"/>
                  </a:lnTo>
                  <a:lnTo>
                    <a:pt x="325488" y="19723"/>
                  </a:lnTo>
                  <a:close/>
                </a:path>
                <a:path w="641350" h="40004">
                  <a:moveTo>
                    <a:pt x="355066" y="19723"/>
                  </a:moveTo>
                  <a:lnTo>
                    <a:pt x="345211" y="19723"/>
                  </a:lnTo>
                  <a:lnTo>
                    <a:pt x="345211" y="9855"/>
                  </a:lnTo>
                  <a:lnTo>
                    <a:pt x="335343" y="9855"/>
                  </a:lnTo>
                  <a:lnTo>
                    <a:pt x="335343" y="19723"/>
                  </a:lnTo>
                  <a:lnTo>
                    <a:pt x="335343" y="29591"/>
                  </a:lnTo>
                  <a:lnTo>
                    <a:pt x="345198" y="29591"/>
                  </a:lnTo>
                  <a:lnTo>
                    <a:pt x="355066" y="29591"/>
                  </a:lnTo>
                  <a:lnTo>
                    <a:pt x="355066" y="19723"/>
                  </a:lnTo>
                  <a:close/>
                </a:path>
                <a:path w="641350" h="40004">
                  <a:moveTo>
                    <a:pt x="404393" y="9855"/>
                  </a:moveTo>
                  <a:lnTo>
                    <a:pt x="394525" y="9855"/>
                  </a:lnTo>
                  <a:lnTo>
                    <a:pt x="394525" y="19723"/>
                  </a:lnTo>
                  <a:lnTo>
                    <a:pt x="384657" y="19723"/>
                  </a:lnTo>
                  <a:lnTo>
                    <a:pt x="384657" y="29591"/>
                  </a:lnTo>
                  <a:lnTo>
                    <a:pt x="394525" y="29591"/>
                  </a:lnTo>
                  <a:lnTo>
                    <a:pt x="404393" y="29591"/>
                  </a:lnTo>
                  <a:lnTo>
                    <a:pt x="404393" y="19723"/>
                  </a:lnTo>
                  <a:lnTo>
                    <a:pt x="404393" y="9855"/>
                  </a:lnTo>
                  <a:close/>
                </a:path>
                <a:path w="641350" h="40004">
                  <a:moveTo>
                    <a:pt x="443839" y="19723"/>
                  </a:moveTo>
                  <a:lnTo>
                    <a:pt x="433971" y="19723"/>
                  </a:lnTo>
                  <a:lnTo>
                    <a:pt x="424103" y="19723"/>
                  </a:lnTo>
                  <a:lnTo>
                    <a:pt x="424103" y="29591"/>
                  </a:lnTo>
                  <a:lnTo>
                    <a:pt x="433971" y="29591"/>
                  </a:lnTo>
                  <a:lnTo>
                    <a:pt x="443839" y="29591"/>
                  </a:lnTo>
                  <a:lnTo>
                    <a:pt x="443839" y="19723"/>
                  </a:lnTo>
                  <a:close/>
                </a:path>
                <a:path w="641350" h="40004">
                  <a:moveTo>
                    <a:pt x="483285" y="19723"/>
                  </a:moveTo>
                  <a:lnTo>
                    <a:pt x="473430" y="19723"/>
                  </a:lnTo>
                  <a:lnTo>
                    <a:pt x="463562" y="19723"/>
                  </a:lnTo>
                  <a:lnTo>
                    <a:pt x="463562" y="29591"/>
                  </a:lnTo>
                  <a:lnTo>
                    <a:pt x="473417" y="29591"/>
                  </a:lnTo>
                  <a:lnTo>
                    <a:pt x="483285" y="29591"/>
                  </a:lnTo>
                  <a:lnTo>
                    <a:pt x="483285" y="19723"/>
                  </a:lnTo>
                  <a:close/>
                </a:path>
                <a:path w="641350" h="40004">
                  <a:moveTo>
                    <a:pt x="512876" y="9855"/>
                  </a:moveTo>
                  <a:lnTo>
                    <a:pt x="503008" y="9855"/>
                  </a:lnTo>
                  <a:lnTo>
                    <a:pt x="503008" y="19723"/>
                  </a:lnTo>
                  <a:lnTo>
                    <a:pt x="512876" y="19723"/>
                  </a:lnTo>
                  <a:lnTo>
                    <a:pt x="512876" y="9855"/>
                  </a:lnTo>
                  <a:close/>
                </a:path>
                <a:path w="641350" h="40004">
                  <a:moveTo>
                    <a:pt x="562190" y="9855"/>
                  </a:moveTo>
                  <a:lnTo>
                    <a:pt x="552335" y="9855"/>
                  </a:lnTo>
                  <a:lnTo>
                    <a:pt x="542467" y="9855"/>
                  </a:lnTo>
                  <a:lnTo>
                    <a:pt x="542467" y="19723"/>
                  </a:lnTo>
                  <a:lnTo>
                    <a:pt x="552323" y="19723"/>
                  </a:lnTo>
                  <a:lnTo>
                    <a:pt x="552323" y="29591"/>
                  </a:lnTo>
                  <a:lnTo>
                    <a:pt x="562190" y="29591"/>
                  </a:lnTo>
                  <a:lnTo>
                    <a:pt x="562190" y="19723"/>
                  </a:lnTo>
                  <a:lnTo>
                    <a:pt x="562190" y="9855"/>
                  </a:lnTo>
                  <a:close/>
                </a:path>
                <a:path w="641350" h="40004">
                  <a:moveTo>
                    <a:pt x="581926" y="19723"/>
                  </a:moveTo>
                  <a:lnTo>
                    <a:pt x="572058" y="19723"/>
                  </a:lnTo>
                  <a:lnTo>
                    <a:pt x="572058" y="29591"/>
                  </a:lnTo>
                  <a:lnTo>
                    <a:pt x="581926" y="29591"/>
                  </a:lnTo>
                  <a:lnTo>
                    <a:pt x="581926" y="19723"/>
                  </a:lnTo>
                  <a:close/>
                </a:path>
                <a:path w="641350" h="40004">
                  <a:moveTo>
                    <a:pt x="601649" y="0"/>
                  </a:moveTo>
                  <a:lnTo>
                    <a:pt x="591781" y="0"/>
                  </a:lnTo>
                  <a:lnTo>
                    <a:pt x="581926" y="0"/>
                  </a:lnTo>
                  <a:lnTo>
                    <a:pt x="572058" y="0"/>
                  </a:lnTo>
                  <a:lnTo>
                    <a:pt x="572058" y="9867"/>
                  </a:lnTo>
                  <a:lnTo>
                    <a:pt x="581914" y="9867"/>
                  </a:lnTo>
                  <a:lnTo>
                    <a:pt x="591781" y="9867"/>
                  </a:lnTo>
                  <a:lnTo>
                    <a:pt x="591781" y="19723"/>
                  </a:lnTo>
                  <a:lnTo>
                    <a:pt x="591781" y="29591"/>
                  </a:lnTo>
                  <a:lnTo>
                    <a:pt x="601649" y="29591"/>
                  </a:lnTo>
                  <a:lnTo>
                    <a:pt x="601649" y="19723"/>
                  </a:lnTo>
                  <a:lnTo>
                    <a:pt x="601649" y="9867"/>
                  </a:lnTo>
                  <a:lnTo>
                    <a:pt x="601649" y="0"/>
                  </a:lnTo>
                  <a:close/>
                </a:path>
                <a:path w="641350" h="40004">
                  <a:moveTo>
                    <a:pt x="641096" y="0"/>
                  </a:moveTo>
                  <a:lnTo>
                    <a:pt x="631240" y="0"/>
                  </a:lnTo>
                  <a:lnTo>
                    <a:pt x="621372" y="0"/>
                  </a:lnTo>
                  <a:lnTo>
                    <a:pt x="611505" y="0"/>
                  </a:lnTo>
                  <a:lnTo>
                    <a:pt x="611505" y="9867"/>
                  </a:lnTo>
                  <a:lnTo>
                    <a:pt x="621372" y="9867"/>
                  </a:lnTo>
                  <a:lnTo>
                    <a:pt x="621372" y="19723"/>
                  </a:lnTo>
                  <a:lnTo>
                    <a:pt x="611505" y="19723"/>
                  </a:lnTo>
                  <a:lnTo>
                    <a:pt x="611505" y="29591"/>
                  </a:lnTo>
                  <a:lnTo>
                    <a:pt x="621372" y="29591"/>
                  </a:lnTo>
                  <a:lnTo>
                    <a:pt x="631240" y="29591"/>
                  </a:lnTo>
                  <a:lnTo>
                    <a:pt x="631240" y="19723"/>
                  </a:lnTo>
                  <a:lnTo>
                    <a:pt x="641096" y="19723"/>
                  </a:lnTo>
                  <a:lnTo>
                    <a:pt x="641096" y="9867"/>
                  </a:lnTo>
                  <a:lnTo>
                    <a:pt x="64109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/>
            <p:cNvSpPr/>
            <p:nvPr/>
          </p:nvSpPr>
          <p:spPr>
            <a:xfrm>
              <a:off x="7299884" y="5181663"/>
              <a:ext cx="641350" cy="29845"/>
            </a:xfrm>
            <a:custGeom>
              <a:avLst/>
              <a:gdLst/>
              <a:ahLst/>
              <a:cxnLst/>
              <a:rect l="l" t="t" r="r" b="b"/>
              <a:pathLst>
                <a:path w="641350" h="29845">
                  <a:moveTo>
                    <a:pt x="9867" y="9855"/>
                  </a:moveTo>
                  <a:lnTo>
                    <a:pt x="0" y="9855"/>
                  </a:lnTo>
                  <a:lnTo>
                    <a:pt x="0" y="19723"/>
                  </a:lnTo>
                  <a:lnTo>
                    <a:pt x="0" y="29591"/>
                  </a:lnTo>
                  <a:lnTo>
                    <a:pt x="9867" y="29591"/>
                  </a:lnTo>
                  <a:lnTo>
                    <a:pt x="9867" y="19723"/>
                  </a:lnTo>
                  <a:lnTo>
                    <a:pt x="9867" y="9855"/>
                  </a:lnTo>
                  <a:close/>
                </a:path>
                <a:path w="641350" h="29845">
                  <a:moveTo>
                    <a:pt x="49314" y="9855"/>
                  </a:moveTo>
                  <a:lnTo>
                    <a:pt x="39458" y="9855"/>
                  </a:lnTo>
                  <a:lnTo>
                    <a:pt x="29591" y="9855"/>
                  </a:lnTo>
                  <a:lnTo>
                    <a:pt x="19723" y="9855"/>
                  </a:lnTo>
                  <a:lnTo>
                    <a:pt x="19723" y="19723"/>
                  </a:lnTo>
                  <a:lnTo>
                    <a:pt x="19723" y="29591"/>
                  </a:lnTo>
                  <a:lnTo>
                    <a:pt x="29591" y="29591"/>
                  </a:lnTo>
                  <a:lnTo>
                    <a:pt x="39446" y="29591"/>
                  </a:lnTo>
                  <a:lnTo>
                    <a:pt x="49314" y="29591"/>
                  </a:lnTo>
                  <a:lnTo>
                    <a:pt x="49314" y="19723"/>
                  </a:lnTo>
                  <a:lnTo>
                    <a:pt x="49314" y="9855"/>
                  </a:lnTo>
                  <a:close/>
                </a:path>
                <a:path w="641350" h="29845">
                  <a:moveTo>
                    <a:pt x="69049" y="9855"/>
                  </a:moveTo>
                  <a:lnTo>
                    <a:pt x="59182" y="9855"/>
                  </a:lnTo>
                  <a:lnTo>
                    <a:pt x="59182" y="19723"/>
                  </a:lnTo>
                  <a:lnTo>
                    <a:pt x="69049" y="19723"/>
                  </a:lnTo>
                  <a:lnTo>
                    <a:pt x="69049" y="9855"/>
                  </a:lnTo>
                  <a:close/>
                </a:path>
                <a:path w="641350" h="29845">
                  <a:moveTo>
                    <a:pt x="98628" y="9855"/>
                  </a:moveTo>
                  <a:lnTo>
                    <a:pt x="88760" y="9855"/>
                  </a:lnTo>
                  <a:lnTo>
                    <a:pt x="88760" y="19723"/>
                  </a:lnTo>
                  <a:lnTo>
                    <a:pt x="98628" y="19723"/>
                  </a:lnTo>
                  <a:lnTo>
                    <a:pt x="98628" y="9855"/>
                  </a:lnTo>
                  <a:close/>
                </a:path>
                <a:path w="641350" h="29845">
                  <a:moveTo>
                    <a:pt x="177533" y="9855"/>
                  </a:moveTo>
                  <a:lnTo>
                    <a:pt x="177533" y="9855"/>
                  </a:lnTo>
                  <a:lnTo>
                    <a:pt x="118351" y="9855"/>
                  </a:lnTo>
                  <a:lnTo>
                    <a:pt x="118351" y="19723"/>
                  </a:lnTo>
                  <a:lnTo>
                    <a:pt x="177533" y="19723"/>
                  </a:lnTo>
                  <a:lnTo>
                    <a:pt x="177533" y="9855"/>
                  </a:lnTo>
                  <a:close/>
                </a:path>
                <a:path w="641350" h="29845">
                  <a:moveTo>
                    <a:pt x="256438" y="9855"/>
                  </a:moveTo>
                  <a:lnTo>
                    <a:pt x="246583" y="9855"/>
                  </a:lnTo>
                  <a:lnTo>
                    <a:pt x="246583" y="0"/>
                  </a:lnTo>
                  <a:lnTo>
                    <a:pt x="236715" y="0"/>
                  </a:lnTo>
                  <a:lnTo>
                    <a:pt x="236715" y="9855"/>
                  </a:lnTo>
                  <a:lnTo>
                    <a:pt x="226847" y="9855"/>
                  </a:lnTo>
                  <a:lnTo>
                    <a:pt x="226847" y="0"/>
                  </a:lnTo>
                  <a:lnTo>
                    <a:pt x="216992" y="0"/>
                  </a:lnTo>
                  <a:lnTo>
                    <a:pt x="207124" y="0"/>
                  </a:lnTo>
                  <a:lnTo>
                    <a:pt x="197256" y="0"/>
                  </a:lnTo>
                  <a:lnTo>
                    <a:pt x="197256" y="9855"/>
                  </a:lnTo>
                  <a:lnTo>
                    <a:pt x="197256" y="19723"/>
                  </a:lnTo>
                  <a:lnTo>
                    <a:pt x="207124" y="19723"/>
                  </a:lnTo>
                  <a:lnTo>
                    <a:pt x="256438" y="19723"/>
                  </a:lnTo>
                  <a:lnTo>
                    <a:pt x="256438" y="9855"/>
                  </a:lnTo>
                  <a:close/>
                </a:path>
                <a:path w="641350" h="29845">
                  <a:moveTo>
                    <a:pt x="364934" y="0"/>
                  </a:moveTo>
                  <a:lnTo>
                    <a:pt x="355066" y="0"/>
                  </a:lnTo>
                  <a:lnTo>
                    <a:pt x="345211" y="0"/>
                  </a:lnTo>
                  <a:lnTo>
                    <a:pt x="335343" y="0"/>
                  </a:lnTo>
                  <a:lnTo>
                    <a:pt x="335343" y="9855"/>
                  </a:lnTo>
                  <a:lnTo>
                    <a:pt x="325488" y="9855"/>
                  </a:lnTo>
                  <a:lnTo>
                    <a:pt x="315620" y="9855"/>
                  </a:lnTo>
                  <a:lnTo>
                    <a:pt x="305752" y="9855"/>
                  </a:lnTo>
                  <a:lnTo>
                    <a:pt x="305752" y="0"/>
                  </a:lnTo>
                  <a:lnTo>
                    <a:pt x="295884" y="0"/>
                  </a:lnTo>
                  <a:lnTo>
                    <a:pt x="295884" y="9855"/>
                  </a:lnTo>
                  <a:lnTo>
                    <a:pt x="286029" y="9855"/>
                  </a:lnTo>
                  <a:lnTo>
                    <a:pt x="276174" y="9855"/>
                  </a:lnTo>
                  <a:lnTo>
                    <a:pt x="266306" y="9855"/>
                  </a:lnTo>
                  <a:lnTo>
                    <a:pt x="266306" y="19723"/>
                  </a:lnTo>
                  <a:lnTo>
                    <a:pt x="364934" y="19723"/>
                  </a:lnTo>
                  <a:lnTo>
                    <a:pt x="364934" y="9867"/>
                  </a:lnTo>
                  <a:lnTo>
                    <a:pt x="364934" y="0"/>
                  </a:lnTo>
                  <a:close/>
                </a:path>
                <a:path w="641350" h="29845">
                  <a:moveTo>
                    <a:pt x="453707" y="0"/>
                  </a:moveTo>
                  <a:lnTo>
                    <a:pt x="443839" y="0"/>
                  </a:lnTo>
                  <a:lnTo>
                    <a:pt x="443839" y="9855"/>
                  </a:lnTo>
                  <a:lnTo>
                    <a:pt x="433971" y="9855"/>
                  </a:lnTo>
                  <a:lnTo>
                    <a:pt x="424116" y="9855"/>
                  </a:lnTo>
                  <a:lnTo>
                    <a:pt x="414248" y="9855"/>
                  </a:lnTo>
                  <a:lnTo>
                    <a:pt x="414248" y="0"/>
                  </a:lnTo>
                  <a:lnTo>
                    <a:pt x="404393" y="0"/>
                  </a:lnTo>
                  <a:lnTo>
                    <a:pt x="394525" y="0"/>
                  </a:lnTo>
                  <a:lnTo>
                    <a:pt x="384657" y="0"/>
                  </a:lnTo>
                  <a:lnTo>
                    <a:pt x="384657" y="9855"/>
                  </a:lnTo>
                  <a:lnTo>
                    <a:pt x="374789" y="9855"/>
                  </a:lnTo>
                  <a:lnTo>
                    <a:pt x="374789" y="19723"/>
                  </a:lnTo>
                  <a:lnTo>
                    <a:pt x="384657" y="19723"/>
                  </a:lnTo>
                  <a:lnTo>
                    <a:pt x="394525" y="19723"/>
                  </a:lnTo>
                  <a:lnTo>
                    <a:pt x="453707" y="19723"/>
                  </a:lnTo>
                  <a:lnTo>
                    <a:pt x="453707" y="9867"/>
                  </a:lnTo>
                  <a:lnTo>
                    <a:pt x="453707" y="0"/>
                  </a:lnTo>
                  <a:close/>
                </a:path>
                <a:path w="641350" h="29845">
                  <a:moveTo>
                    <a:pt x="522744" y="0"/>
                  </a:moveTo>
                  <a:lnTo>
                    <a:pt x="512876" y="0"/>
                  </a:lnTo>
                  <a:lnTo>
                    <a:pt x="512876" y="9855"/>
                  </a:lnTo>
                  <a:lnTo>
                    <a:pt x="503021" y="9855"/>
                  </a:lnTo>
                  <a:lnTo>
                    <a:pt x="503021" y="0"/>
                  </a:lnTo>
                  <a:lnTo>
                    <a:pt x="493153" y="0"/>
                  </a:lnTo>
                  <a:lnTo>
                    <a:pt x="493153" y="9855"/>
                  </a:lnTo>
                  <a:lnTo>
                    <a:pt x="483285" y="9855"/>
                  </a:lnTo>
                  <a:lnTo>
                    <a:pt x="483285" y="0"/>
                  </a:lnTo>
                  <a:lnTo>
                    <a:pt x="473417" y="0"/>
                  </a:lnTo>
                  <a:lnTo>
                    <a:pt x="473417" y="9855"/>
                  </a:lnTo>
                  <a:lnTo>
                    <a:pt x="463562" y="9855"/>
                  </a:lnTo>
                  <a:lnTo>
                    <a:pt x="463562" y="19723"/>
                  </a:lnTo>
                  <a:lnTo>
                    <a:pt x="473417" y="19723"/>
                  </a:lnTo>
                  <a:lnTo>
                    <a:pt x="473430" y="19723"/>
                  </a:lnTo>
                  <a:lnTo>
                    <a:pt x="522744" y="19723"/>
                  </a:lnTo>
                  <a:lnTo>
                    <a:pt x="522744" y="9867"/>
                  </a:lnTo>
                  <a:lnTo>
                    <a:pt x="522744" y="0"/>
                  </a:lnTo>
                  <a:close/>
                </a:path>
                <a:path w="641350" h="29845">
                  <a:moveTo>
                    <a:pt x="601649" y="0"/>
                  </a:moveTo>
                  <a:lnTo>
                    <a:pt x="591781" y="0"/>
                  </a:lnTo>
                  <a:lnTo>
                    <a:pt x="591781" y="9855"/>
                  </a:lnTo>
                  <a:lnTo>
                    <a:pt x="581926" y="9855"/>
                  </a:lnTo>
                  <a:lnTo>
                    <a:pt x="572058" y="9855"/>
                  </a:lnTo>
                  <a:lnTo>
                    <a:pt x="562190" y="9855"/>
                  </a:lnTo>
                  <a:lnTo>
                    <a:pt x="562190" y="0"/>
                  </a:lnTo>
                  <a:lnTo>
                    <a:pt x="552323" y="0"/>
                  </a:lnTo>
                  <a:lnTo>
                    <a:pt x="552323" y="9855"/>
                  </a:lnTo>
                  <a:lnTo>
                    <a:pt x="542467" y="9855"/>
                  </a:lnTo>
                  <a:lnTo>
                    <a:pt x="542467" y="19723"/>
                  </a:lnTo>
                  <a:lnTo>
                    <a:pt x="552323" y="19723"/>
                  </a:lnTo>
                  <a:lnTo>
                    <a:pt x="552335" y="19723"/>
                  </a:lnTo>
                  <a:lnTo>
                    <a:pt x="601649" y="19723"/>
                  </a:lnTo>
                  <a:lnTo>
                    <a:pt x="601649" y="9867"/>
                  </a:lnTo>
                  <a:lnTo>
                    <a:pt x="601649" y="0"/>
                  </a:lnTo>
                  <a:close/>
                </a:path>
                <a:path w="641350" h="29845">
                  <a:moveTo>
                    <a:pt x="621372" y="0"/>
                  </a:moveTo>
                  <a:lnTo>
                    <a:pt x="611505" y="0"/>
                  </a:lnTo>
                  <a:lnTo>
                    <a:pt x="611505" y="9867"/>
                  </a:lnTo>
                  <a:lnTo>
                    <a:pt x="621372" y="9867"/>
                  </a:lnTo>
                  <a:lnTo>
                    <a:pt x="621372" y="0"/>
                  </a:lnTo>
                  <a:close/>
                </a:path>
                <a:path w="641350" h="29845">
                  <a:moveTo>
                    <a:pt x="641096" y="9855"/>
                  </a:moveTo>
                  <a:lnTo>
                    <a:pt x="631228" y="9855"/>
                  </a:lnTo>
                  <a:lnTo>
                    <a:pt x="631228" y="19723"/>
                  </a:lnTo>
                  <a:lnTo>
                    <a:pt x="641096" y="19723"/>
                  </a:lnTo>
                  <a:lnTo>
                    <a:pt x="641096" y="985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7339330" y="5201386"/>
              <a:ext cx="236854" cy="10160"/>
            </a:xfrm>
            <a:custGeom>
              <a:avLst/>
              <a:gdLst/>
              <a:ahLst/>
              <a:cxnLst/>
              <a:rect l="l" t="t" r="r" b="b"/>
              <a:pathLst>
                <a:path w="236854" h="10160">
                  <a:moveTo>
                    <a:pt x="9867" y="0"/>
                  </a:moveTo>
                  <a:lnTo>
                    <a:pt x="0" y="0"/>
                  </a:lnTo>
                  <a:lnTo>
                    <a:pt x="0" y="9867"/>
                  </a:lnTo>
                  <a:lnTo>
                    <a:pt x="9867" y="9867"/>
                  </a:lnTo>
                  <a:lnTo>
                    <a:pt x="9867" y="0"/>
                  </a:lnTo>
                  <a:close/>
                </a:path>
                <a:path w="236854" h="10160">
                  <a:moveTo>
                    <a:pt x="29603" y="0"/>
                  </a:moveTo>
                  <a:lnTo>
                    <a:pt x="19735" y="0"/>
                  </a:lnTo>
                  <a:lnTo>
                    <a:pt x="19735" y="9867"/>
                  </a:lnTo>
                  <a:lnTo>
                    <a:pt x="29603" y="9867"/>
                  </a:lnTo>
                  <a:lnTo>
                    <a:pt x="29603" y="0"/>
                  </a:lnTo>
                  <a:close/>
                </a:path>
                <a:path w="236854" h="10160">
                  <a:moveTo>
                    <a:pt x="49326" y="0"/>
                  </a:moveTo>
                  <a:lnTo>
                    <a:pt x="39458" y="0"/>
                  </a:lnTo>
                  <a:lnTo>
                    <a:pt x="39458" y="9867"/>
                  </a:lnTo>
                  <a:lnTo>
                    <a:pt x="49326" y="9867"/>
                  </a:lnTo>
                  <a:lnTo>
                    <a:pt x="49326" y="0"/>
                  </a:lnTo>
                  <a:close/>
                </a:path>
                <a:path w="236854" h="10160">
                  <a:moveTo>
                    <a:pt x="78917" y="0"/>
                  </a:moveTo>
                  <a:lnTo>
                    <a:pt x="69049" y="0"/>
                  </a:lnTo>
                  <a:lnTo>
                    <a:pt x="69049" y="9867"/>
                  </a:lnTo>
                  <a:lnTo>
                    <a:pt x="78917" y="9867"/>
                  </a:lnTo>
                  <a:lnTo>
                    <a:pt x="78917" y="0"/>
                  </a:lnTo>
                  <a:close/>
                </a:path>
                <a:path w="236854" h="10160">
                  <a:moveTo>
                    <a:pt x="98640" y="0"/>
                  </a:moveTo>
                  <a:lnTo>
                    <a:pt x="88773" y="0"/>
                  </a:lnTo>
                  <a:lnTo>
                    <a:pt x="88773" y="9867"/>
                  </a:lnTo>
                  <a:lnTo>
                    <a:pt x="98640" y="9867"/>
                  </a:lnTo>
                  <a:lnTo>
                    <a:pt x="98640" y="0"/>
                  </a:lnTo>
                  <a:close/>
                </a:path>
                <a:path w="236854" h="10160">
                  <a:moveTo>
                    <a:pt x="138087" y="0"/>
                  </a:moveTo>
                  <a:lnTo>
                    <a:pt x="128231" y="0"/>
                  </a:lnTo>
                  <a:lnTo>
                    <a:pt x="118364" y="0"/>
                  </a:lnTo>
                  <a:lnTo>
                    <a:pt x="108496" y="0"/>
                  </a:lnTo>
                  <a:lnTo>
                    <a:pt x="108496" y="9867"/>
                  </a:lnTo>
                  <a:lnTo>
                    <a:pt x="118364" y="9867"/>
                  </a:lnTo>
                  <a:lnTo>
                    <a:pt x="128219" y="9867"/>
                  </a:lnTo>
                  <a:lnTo>
                    <a:pt x="138087" y="9867"/>
                  </a:lnTo>
                  <a:lnTo>
                    <a:pt x="138087" y="0"/>
                  </a:lnTo>
                  <a:close/>
                </a:path>
                <a:path w="236854" h="10160">
                  <a:moveTo>
                    <a:pt x="197269" y="0"/>
                  </a:moveTo>
                  <a:lnTo>
                    <a:pt x="187401" y="0"/>
                  </a:lnTo>
                  <a:lnTo>
                    <a:pt x="177546" y="0"/>
                  </a:lnTo>
                  <a:lnTo>
                    <a:pt x="167678" y="0"/>
                  </a:lnTo>
                  <a:lnTo>
                    <a:pt x="167678" y="9867"/>
                  </a:lnTo>
                  <a:lnTo>
                    <a:pt x="177533" y="9867"/>
                  </a:lnTo>
                  <a:lnTo>
                    <a:pt x="187401" y="9867"/>
                  </a:lnTo>
                  <a:lnTo>
                    <a:pt x="197269" y="9867"/>
                  </a:lnTo>
                  <a:lnTo>
                    <a:pt x="197269" y="0"/>
                  </a:lnTo>
                  <a:close/>
                </a:path>
                <a:path w="236854" h="10160">
                  <a:moveTo>
                    <a:pt x="236728" y="0"/>
                  </a:moveTo>
                  <a:lnTo>
                    <a:pt x="226860" y="0"/>
                  </a:lnTo>
                  <a:lnTo>
                    <a:pt x="226860" y="9867"/>
                  </a:lnTo>
                  <a:lnTo>
                    <a:pt x="236728" y="9867"/>
                  </a:lnTo>
                  <a:lnTo>
                    <a:pt x="23672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/>
            <p:cNvSpPr/>
            <p:nvPr/>
          </p:nvSpPr>
          <p:spPr>
            <a:xfrm>
              <a:off x="7576045" y="5206320"/>
              <a:ext cx="138430" cy="0"/>
            </a:xfrm>
            <a:custGeom>
              <a:avLst/>
              <a:gdLst/>
              <a:ahLst/>
              <a:cxnLst/>
              <a:rect l="l" t="t" r="r" b="b"/>
              <a:pathLst>
                <a:path w="138429">
                  <a:moveTo>
                    <a:pt x="0" y="0"/>
                  </a:moveTo>
                  <a:lnTo>
                    <a:pt x="138087" y="0"/>
                  </a:lnTo>
                </a:path>
              </a:pathLst>
            </a:custGeom>
            <a:ln w="9867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/>
            <p:cNvSpPr/>
            <p:nvPr/>
          </p:nvSpPr>
          <p:spPr>
            <a:xfrm>
              <a:off x="7299884" y="5201386"/>
              <a:ext cx="641350" cy="29845"/>
            </a:xfrm>
            <a:custGeom>
              <a:avLst/>
              <a:gdLst/>
              <a:ahLst/>
              <a:cxnLst/>
              <a:rect l="l" t="t" r="r" b="b"/>
              <a:pathLst>
                <a:path w="641350" h="29845">
                  <a:moveTo>
                    <a:pt x="9867" y="9867"/>
                  </a:moveTo>
                  <a:lnTo>
                    <a:pt x="0" y="9867"/>
                  </a:lnTo>
                  <a:lnTo>
                    <a:pt x="0" y="19723"/>
                  </a:lnTo>
                  <a:lnTo>
                    <a:pt x="0" y="29591"/>
                  </a:lnTo>
                  <a:lnTo>
                    <a:pt x="9867" y="29591"/>
                  </a:lnTo>
                  <a:lnTo>
                    <a:pt x="9867" y="19735"/>
                  </a:lnTo>
                  <a:lnTo>
                    <a:pt x="9867" y="9867"/>
                  </a:lnTo>
                  <a:close/>
                </a:path>
                <a:path w="641350" h="29845">
                  <a:moveTo>
                    <a:pt x="49314" y="9867"/>
                  </a:moveTo>
                  <a:lnTo>
                    <a:pt x="39458" y="9867"/>
                  </a:lnTo>
                  <a:lnTo>
                    <a:pt x="29591" y="9867"/>
                  </a:lnTo>
                  <a:lnTo>
                    <a:pt x="19723" y="9867"/>
                  </a:lnTo>
                  <a:lnTo>
                    <a:pt x="19723" y="19735"/>
                  </a:lnTo>
                  <a:lnTo>
                    <a:pt x="29591" y="19735"/>
                  </a:lnTo>
                  <a:lnTo>
                    <a:pt x="39446" y="19735"/>
                  </a:lnTo>
                  <a:lnTo>
                    <a:pt x="49314" y="19735"/>
                  </a:lnTo>
                  <a:lnTo>
                    <a:pt x="49314" y="9867"/>
                  </a:lnTo>
                  <a:close/>
                </a:path>
                <a:path w="641350" h="29845">
                  <a:moveTo>
                    <a:pt x="69049" y="9867"/>
                  </a:moveTo>
                  <a:lnTo>
                    <a:pt x="59182" y="9867"/>
                  </a:lnTo>
                  <a:lnTo>
                    <a:pt x="59182" y="19723"/>
                  </a:lnTo>
                  <a:lnTo>
                    <a:pt x="59182" y="29591"/>
                  </a:lnTo>
                  <a:lnTo>
                    <a:pt x="69049" y="29591"/>
                  </a:lnTo>
                  <a:lnTo>
                    <a:pt x="69049" y="19735"/>
                  </a:lnTo>
                  <a:lnTo>
                    <a:pt x="69049" y="9867"/>
                  </a:lnTo>
                  <a:close/>
                </a:path>
                <a:path w="641350" h="29845">
                  <a:moveTo>
                    <a:pt x="167678" y="9867"/>
                  </a:moveTo>
                  <a:lnTo>
                    <a:pt x="167678" y="9867"/>
                  </a:lnTo>
                  <a:lnTo>
                    <a:pt x="98628" y="9867"/>
                  </a:lnTo>
                  <a:lnTo>
                    <a:pt x="98628" y="19723"/>
                  </a:lnTo>
                  <a:lnTo>
                    <a:pt x="88760" y="19723"/>
                  </a:lnTo>
                  <a:lnTo>
                    <a:pt x="88760" y="29591"/>
                  </a:lnTo>
                  <a:lnTo>
                    <a:pt x="98628" y="29591"/>
                  </a:lnTo>
                  <a:lnTo>
                    <a:pt x="108496" y="29591"/>
                  </a:lnTo>
                  <a:lnTo>
                    <a:pt x="118351" y="29591"/>
                  </a:lnTo>
                  <a:lnTo>
                    <a:pt x="128219" y="29591"/>
                  </a:lnTo>
                  <a:lnTo>
                    <a:pt x="128219" y="19735"/>
                  </a:lnTo>
                  <a:lnTo>
                    <a:pt x="138087" y="19735"/>
                  </a:lnTo>
                  <a:lnTo>
                    <a:pt x="147942" y="19735"/>
                  </a:lnTo>
                  <a:lnTo>
                    <a:pt x="147942" y="29591"/>
                  </a:lnTo>
                  <a:lnTo>
                    <a:pt x="157810" y="29591"/>
                  </a:lnTo>
                  <a:lnTo>
                    <a:pt x="157810" y="19735"/>
                  </a:lnTo>
                  <a:lnTo>
                    <a:pt x="167678" y="19735"/>
                  </a:lnTo>
                  <a:lnTo>
                    <a:pt x="167678" y="9867"/>
                  </a:lnTo>
                  <a:close/>
                </a:path>
                <a:path w="641350" h="29845">
                  <a:moveTo>
                    <a:pt x="207124" y="9867"/>
                  </a:moveTo>
                  <a:lnTo>
                    <a:pt x="197269" y="9867"/>
                  </a:lnTo>
                  <a:lnTo>
                    <a:pt x="187401" y="9867"/>
                  </a:lnTo>
                  <a:lnTo>
                    <a:pt x="177533" y="9867"/>
                  </a:lnTo>
                  <a:lnTo>
                    <a:pt x="177533" y="19735"/>
                  </a:lnTo>
                  <a:lnTo>
                    <a:pt x="187401" y="19735"/>
                  </a:lnTo>
                  <a:lnTo>
                    <a:pt x="197256" y="19735"/>
                  </a:lnTo>
                  <a:lnTo>
                    <a:pt x="207124" y="19735"/>
                  </a:lnTo>
                  <a:lnTo>
                    <a:pt x="207124" y="9867"/>
                  </a:lnTo>
                  <a:close/>
                </a:path>
                <a:path w="641350" h="29845">
                  <a:moveTo>
                    <a:pt x="226847" y="19723"/>
                  </a:moveTo>
                  <a:lnTo>
                    <a:pt x="216979" y="19723"/>
                  </a:lnTo>
                  <a:lnTo>
                    <a:pt x="216979" y="29591"/>
                  </a:lnTo>
                  <a:lnTo>
                    <a:pt x="226847" y="29591"/>
                  </a:lnTo>
                  <a:lnTo>
                    <a:pt x="226847" y="19723"/>
                  </a:lnTo>
                  <a:close/>
                </a:path>
                <a:path w="641350" h="29845">
                  <a:moveTo>
                    <a:pt x="315620" y="9867"/>
                  </a:moveTo>
                  <a:lnTo>
                    <a:pt x="305752" y="9867"/>
                  </a:lnTo>
                  <a:lnTo>
                    <a:pt x="295884" y="9867"/>
                  </a:lnTo>
                  <a:lnTo>
                    <a:pt x="295884" y="19723"/>
                  </a:lnTo>
                  <a:lnTo>
                    <a:pt x="286029" y="19723"/>
                  </a:lnTo>
                  <a:lnTo>
                    <a:pt x="286029" y="9867"/>
                  </a:lnTo>
                  <a:lnTo>
                    <a:pt x="276174" y="9867"/>
                  </a:lnTo>
                  <a:lnTo>
                    <a:pt x="266306" y="9867"/>
                  </a:lnTo>
                  <a:lnTo>
                    <a:pt x="256438" y="9867"/>
                  </a:lnTo>
                  <a:lnTo>
                    <a:pt x="256438" y="19723"/>
                  </a:lnTo>
                  <a:lnTo>
                    <a:pt x="246583" y="19723"/>
                  </a:lnTo>
                  <a:lnTo>
                    <a:pt x="246583" y="9867"/>
                  </a:lnTo>
                  <a:lnTo>
                    <a:pt x="236715" y="9867"/>
                  </a:lnTo>
                  <a:lnTo>
                    <a:pt x="236715" y="19735"/>
                  </a:lnTo>
                  <a:lnTo>
                    <a:pt x="246570" y="19735"/>
                  </a:lnTo>
                  <a:lnTo>
                    <a:pt x="246570" y="29591"/>
                  </a:lnTo>
                  <a:lnTo>
                    <a:pt x="256438" y="29591"/>
                  </a:lnTo>
                  <a:lnTo>
                    <a:pt x="266306" y="29591"/>
                  </a:lnTo>
                  <a:lnTo>
                    <a:pt x="276174" y="29591"/>
                  </a:lnTo>
                  <a:lnTo>
                    <a:pt x="276174" y="19735"/>
                  </a:lnTo>
                  <a:lnTo>
                    <a:pt x="286029" y="19735"/>
                  </a:lnTo>
                  <a:lnTo>
                    <a:pt x="286029" y="29591"/>
                  </a:lnTo>
                  <a:lnTo>
                    <a:pt x="295897" y="29591"/>
                  </a:lnTo>
                  <a:lnTo>
                    <a:pt x="295897" y="19735"/>
                  </a:lnTo>
                  <a:lnTo>
                    <a:pt x="305752" y="19735"/>
                  </a:lnTo>
                  <a:lnTo>
                    <a:pt x="315620" y="19735"/>
                  </a:lnTo>
                  <a:lnTo>
                    <a:pt x="315620" y="9867"/>
                  </a:lnTo>
                  <a:close/>
                </a:path>
                <a:path w="641350" h="29845">
                  <a:moveTo>
                    <a:pt x="335343" y="19723"/>
                  </a:moveTo>
                  <a:lnTo>
                    <a:pt x="325475" y="19723"/>
                  </a:lnTo>
                  <a:lnTo>
                    <a:pt x="325475" y="29591"/>
                  </a:lnTo>
                  <a:lnTo>
                    <a:pt x="335343" y="29591"/>
                  </a:lnTo>
                  <a:lnTo>
                    <a:pt x="335343" y="19723"/>
                  </a:lnTo>
                  <a:close/>
                </a:path>
                <a:path w="641350" h="29845">
                  <a:moveTo>
                    <a:pt x="355066" y="19723"/>
                  </a:moveTo>
                  <a:lnTo>
                    <a:pt x="345198" y="19723"/>
                  </a:lnTo>
                  <a:lnTo>
                    <a:pt x="345198" y="29591"/>
                  </a:lnTo>
                  <a:lnTo>
                    <a:pt x="355066" y="29591"/>
                  </a:lnTo>
                  <a:lnTo>
                    <a:pt x="355066" y="19723"/>
                  </a:lnTo>
                  <a:close/>
                </a:path>
                <a:path w="641350" h="29845">
                  <a:moveTo>
                    <a:pt x="394525" y="9867"/>
                  </a:moveTo>
                  <a:lnTo>
                    <a:pt x="384657" y="9867"/>
                  </a:lnTo>
                  <a:lnTo>
                    <a:pt x="374789" y="9867"/>
                  </a:lnTo>
                  <a:lnTo>
                    <a:pt x="374789" y="19723"/>
                  </a:lnTo>
                  <a:lnTo>
                    <a:pt x="374789" y="29591"/>
                  </a:lnTo>
                  <a:lnTo>
                    <a:pt x="384657" y="29591"/>
                  </a:lnTo>
                  <a:lnTo>
                    <a:pt x="394525" y="29591"/>
                  </a:lnTo>
                  <a:lnTo>
                    <a:pt x="394525" y="19735"/>
                  </a:lnTo>
                  <a:lnTo>
                    <a:pt x="394525" y="9867"/>
                  </a:lnTo>
                  <a:close/>
                </a:path>
                <a:path w="641350" h="29845">
                  <a:moveTo>
                    <a:pt x="443839" y="9867"/>
                  </a:moveTo>
                  <a:lnTo>
                    <a:pt x="433971" y="9867"/>
                  </a:lnTo>
                  <a:lnTo>
                    <a:pt x="424103" y="9867"/>
                  </a:lnTo>
                  <a:lnTo>
                    <a:pt x="424103" y="19723"/>
                  </a:lnTo>
                  <a:lnTo>
                    <a:pt x="414248" y="19723"/>
                  </a:lnTo>
                  <a:lnTo>
                    <a:pt x="414248" y="29591"/>
                  </a:lnTo>
                  <a:lnTo>
                    <a:pt x="424103" y="29591"/>
                  </a:lnTo>
                  <a:lnTo>
                    <a:pt x="433971" y="29591"/>
                  </a:lnTo>
                  <a:lnTo>
                    <a:pt x="433971" y="19735"/>
                  </a:lnTo>
                  <a:lnTo>
                    <a:pt x="443839" y="19735"/>
                  </a:lnTo>
                  <a:lnTo>
                    <a:pt x="443839" y="9867"/>
                  </a:lnTo>
                  <a:close/>
                </a:path>
                <a:path w="641350" h="29845">
                  <a:moveTo>
                    <a:pt x="483285" y="0"/>
                  </a:moveTo>
                  <a:lnTo>
                    <a:pt x="473430" y="0"/>
                  </a:lnTo>
                  <a:lnTo>
                    <a:pt x="463562" y="0"/>
                  </a:lnTo>
                  <a:lnTo>
                    <a:pt x="453694" y="0"/>
                  </a:lnTo>
                  <a:lnTo>
                    <a:pt x="453694" y="9867"/>
                  </a:lnTo>
                  <a:lnTo>
                    <a:pt x="463562" y="9867"/>
                  </a:lnTo>
                  <a:lnTo>
                    <a:pt x="473417" y="9867"/>
                  </a:lnTo>
                  <a:lnTo>
                    <a:pt x="473417" y="19723"/>
                  </a:lnTo>
                  <a:lnTo>
                    <a:pt x="463562" y="19723"/>
                  </a:lnTo>
                  <a:lnTo>
                    <a:pt x="453694" y="19723"/>
                  </a:lnTo>
                  <a:lnTo>
                    <a:pt x="453694" y="29591"/>
                  </a:lnTo>
                  <a:lnTo>
                    <a:pt x="463562" y="29591"/>
                  </a:lnTo>
                  <a:lnTo>
                    <a:pt x="473430" y="29591"/>
                  </a:lnTo>
                  <a:lnTo>
                    <a:pt x="473430" y="19735"/>
                  </a:lnTo>
                  <a:lnTo>
                    <a:pt x="483285" y="19735"/>
                  </a:lnTo>
                  <a:lnTo>
                    <a:pt x="483285" y="9867"/>
                  </a:lnTo>
                  <a:lnTo>
                    <a:pt x="483285" y="0"/>
                  </a:lnTo>
                  <a:close/>
                </a:path>
                <a:path w="641350" h="29845">
                  <a:moveTo>
                    <a:pt x="512876" y="9867"/>
                  </a:moveTo>
                  <a:lnTo>
                    <a:pt x="503021" y="9867"/>
                  </a:lnTo>
                  <a:lnTo>
                    <a:pt x="493153" y="9867"/>
                  </a:lnTo>
                  <a:lnTo>
                    <a:pt x="493153" y="19723"/>
                  </a:lnTo>
                  <a:lnTo>
                    <a:pt x="493153" y="29591"/>
                  </a:lnTo>
                  <a:lnTo>
                    <a:pt x="503008" y="29591"/>
                  </a:lnTo>
                  <a:lnTo>
                    <a:pt x="512876" y="29591"/>
                  </a:lnTo>
                  <a:lnTo>
                    <a:pt x="512876" y="19735"/>
                  </a:lnTo>
                  <a:lnTo>
                    <a:pt x="512876" y="9867"/>
                  </a:lnTo>
                  <a:close/>
                </a:path>
                <a:path w="641350" h="29845">
                  <a:moveTo>
                    <a:pt x="641096" y="0"/>
                  </a:moveTo>
                  <a:lnTo>
                    <a:pt x="631240" y="0"/>
                  </a:lnTo>
                  <a:lnTo>
                    <a:pt x="631228" y="9867"/>
                  </a:lnTo>
                  <a:lnTo>
                    <a:pt x="631228" y="19723"/>
                  </a:lnTo>
                  <a:lnTo>
                    <a:pt x="621372" y="19723"/>
                  </a:lnTo>
                  <a:lnTo>
                    <a:pt x="621372" y="9867"/>
                  </a:lnTo>
                  <a:lnTo>
                    <a:pt x="631228" y="9867"/>
                  </a:lnTo>
                  <a:lnTo>
                    <a:pt x="631228" y="0"/>
                  </a:lnTo>
                  <a:lnTo>
                    <a:pt x="581914" y="0"/>
                  </a:lnTo>
                  <a:lnTo>
                    <a:pt x="581914" y="9867"/>
                  </a:lnTo>
                  <a:lnTo>
                    <a:pt x="572058" y="9867"/>
                  </a:lnTo>
                  <a:lnTo>
                    <a:pt x="572058" y="0"/>
                  </a:lnTo>
                  <a:lnTo>
                    <a:pt x="562190" y="0"/>
                  </a:lnTo>
                  <a:lnTo>
                    <a:pt x="552335" y="0"/>
                  </a:lnTo>
                  <a:lnTo>
                    <a:pt x="542467" y="0"/>
                  </a:lnTo>
                  <a:lnTo>
                    <a:pt x="542467" y="9867"/>
                  </a:lnTo>
                  <a:lnTo>
                    <a:pt x="542467" y="19723"/>
                  </a:lnTo>
                  <a:lnTo>
                    <a:pt x="532599" y="19723"/>
                  </a:lnTo>
                  <a:lnTo>
                    <a:pt x="532599" y="29591"/>
                  </a:lnTo>
                  <a:lnTo>
                    <a:pt x="542467" y="29591"/>
                  </a:lnTo>
                  <a:lnTo>
                    <a:pt x="542467" y="19735"/>
                  </a:lnTo>
                  <a:lnTo>
                    <a:pt x="552335" y="19735"/>
                  </a:lnTo>
                  <a:lnTo>
                    <a:pt x="552335" y="9867"/>
                  </a:lnTo>
                  <a:lnTo>
                    <a:pt x="562190" y="9867"/>
                  </a:lnTo>
                  <a:lnTo>
                    <a:pt x="562190" y="19735"/>
                  </a:lnTo>
                  <a:lnTo>
                    <a:pt x="572058" y="19735"/>
                  </a:lnTo>
                  <a:lnTo>
                    <a:pt x="581926" y="19735"/>
                  </a:lnTo>
                  <a:lnTo>
                    <a:pt x="581926" y="9867"/>
                  </a:lnTo>
                  <a:lnTo>
                    <a:pt x="591781" y="9867"/>
                  </a:lnTo>
                  <a:lnTo>
                    <a:pt x="591781" y="19735"/>
                  </a:lnTo>
                  <a:lnTo>
                    <a:pt x="601637" y="19735"/>
                  </a:lnTo>
                  <a:lnTo>
                    <a:pt x="611505" y="19735"/>
                  </a:lnTo>
                  <a:lnTo>
                    <a:pt x="621372" y="19735"/>
                  </a:lnTo>
                  <a:lnTo>
                    <a:pt x="621372" y="29591"/>
                  </a:lnTo>
                  <a:lnTo>
                    <a:pt x="631240" y="29591"/>
                  </a:lnTo>
                  <a:lnTo>
                    <a:pt x="631240" y="19735"/>
                  </a:lnTo>
                  <a:lnTo>
                    <a:pt x="641096" y="19735"/>
                  </a:lnTo>
                  <a:lnTo>
                    <a:pt x="641096" y="9867"/>
                  </a:lnTo>
                  <a:lnTo>
                    <a:pt x="64109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7299884" y="5221109"/>
              <a:ext cx="631825" cy="20320"/>
            </a:xfrm>
            <a:custGeom>
              <a:avLst/>
              <a:gdLst/>
              <a:ahLst/>
              <a:cxnLst/>
              <a:rect l="l" t="t" r="r" b="b"/>
              <a:pathLst>
                <a:path w="631825" h="20320">
                  <a:moveTo>
                    <a:pt x="69049" y="9867"/>
                  </a:moveTo>
                  <a:lnTo>
                    <a:pt x="69049" y="9867"/>
                  </a:lnTo>
                  <a:lnTo>
                    <a:pt x="0" y="9867"/>
                  </a:lnTo>
                  <a:lnTo>
                    <a:pt x="0" y="19735"/>
                  </a:lnTo>
                  <a:lnTo>
                    <a:pt x="69049" y="19735"/>
                  </a:lnTo>
                  <a:lnTo>
                    <a:pt x="69049" y="9867"/>
                  </a:lnTo>
                  <a:close/>
                </a:path>
                <a:path w="631825" h="20320">
                  <a:moveTo>
                    <a:pt x="98628" y="9867"/>
                  </a:moveTo>
                  <a:lnTo>
                    <a:pt x="88773" y="9867"/>
                  </a:lnTo>
                  <a:lnTo>
                    <a:pt x="78905" y="9867"/>
                  </a:lnTo>
                  <a:lnTo>
                    <a:pt x="78905" y="19735"/>
                  </a:lnTo>
                  <a:lnTo>
                    <a:pt x="88760" y="19735"/>
                  </a:lnTo>
                  <a:lnTo>
                    <a:pt x="98628" y="19735"/>
                  </a:lnTo>
                  <a:lnTo>
                    <a:pt x="98628" y="9867"/>
                  </a:lnTo>
                  <a:close/>
                </a:path>
                <a:path w="631825" h="20320">
                  <a:moveTo>
                    <a:pt x="147955" y="9867"/>
                  </a:moveTo>
                  <a:lnTo>
                    <a:pt x="138087" y="9867"/>
                  </a:lnTo>
                  <a:lnTo>
                    <a:pt x="128219" y="9867"/>
                  </a:lnTo>
                  <a:lnTo>
                    <a:pt x="118351" y="9867"/>
                  </a:lnTo>
                  <a:lnTo>
                    <a:pt x="118351" y="19735"/>
                  </a:lnTo>
                  <a:lnTo>
                    <a:pt x="128219" y="19735"/>
                  </a:lnTo>
                  <a:lnTo>
                    <a:pt x="138087" y="19735"/>
                  </a:lnTo>
                  <a:lnTo>
                    <a:pt x="147955" y="19735"/>
                  </a:lnTo>
                  <a:lnTo>
                    <a:pt x="147955" y="9867"/>
                  </a:lnTo>
                  <a:close/>
                </a:path>
                <a:path w="631825" h="20320">
                  <a:moveTo>
                    <a:pt x="207124" y="9867"/>
                  </a:moveTo>
                  <a:lnTo>
                    <a:pt x="207124" y="9867"/>
                  </a:lnTo>
                  <a:lnTo>
                    <a:pt x="157810" y="9867"/>
                  </a:lnTo>
                  <a:lnTo>
                    <a:pt x="157810" y="19735"/>
                  </a:lnTo>
                  <a:lnTo>
                    <a:pt x="207124" y="19735"/>
                  </a:lnTo>
                  <a:lnTo>
                    <a:pt x="207124" y="9867"/>
                  </a:lnTo>
                  <a:close/>
                </a:path>
                <a:path w="631825" h="20320">
                  <a:moveTo>
                    <a:pt x="246583" y="9867"/>
                  </a:moveTo>
                  <a:lnTo>
                    <a:pt x="236715" y="9867"/>
                  </a:lnTo>
                  <a:lnTo>
                    <a:pt x="226847" y="9867"/>
                  </a:lnTo>
                  <a:lnTo>
                    <a:pt x="216979" y="9867"/>
                  </a:lnTo>
                  <a:lnTo>
                    <a:pt x="216979" y="19735"/>
                  </a:lnTo>
                  <a:lnTo>
                    <a:pt x="226847" y="19735"/>
                  </a:lnTo>
                  <a:lnTo>
                    <a:pt x="236715" y="19735"/>
                  </a:lnTo>
                  <a:lnTo>
                    <a:pt x="246583" y="19735"/>
                  </a:lnTo>
                  <a:lnTo>
                    <a:pt x="246583" y="9867"/>
                  </a:lnTo>
                  <a:close/>
                </a:path>
                <a:path w="631825" h="20320">
                  <a:moveTo>
                    <a:pt x="631240" y="0"/>
                  </a:moveTo>
                  <a:lnTo>
                    <a:pt x="621372" y="0"/>
                  </a:lnTo>
                  <a:lnTo>
                    <a:pt x="621372" y="9867"/>
                  </a:lnTo>
                  <a:lnTo>
                    <a:pt x="631240" y="9867"/>
                  </a:lnTo>
                  <a:lnTo>
                    <a:pt x="63124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7576045" y="5235911"/>
              <a:ext cx="128270" cy="0"/>
            </a:xfrm>
            <a:custGeom>
              <a:avLst/>
              <a:gdLst/>
              <a:ahLst/>
              <a:cxnLst/>
              <a:rect l="l" t="t" r="r" b="b"/>
              <a:pathLst>
                <a:path w="128270">
                  <a:moveTo>
                    <a:pt x="0" y="0"/>
                  </a:moveTo>
                  <a:lnTo>
                    <a:pt x="128231" y="0"/>
                  </a:lnTo>
                </a:path>
              </a:pathLst>
            </a:custGeom>
            <a:ln w="9867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/>
            <p:cNvSpPr/>
            <p:nvPr/>
          </p:nvSpPr>
          <p:spPr>
            <a:xfrm>
              <a:off x="7753578" y="5230977"/>
              <a:ext cx="177800" cy="10160"/>
            </a:xfrm>
            <a:custGeom>
              <a:avLst/>
              <a:gdLst/>
              <a:ahLst/>
              <a:cxnLst/>
              <a:rect l="l" t="t" r="r" b="b"/>
              <a:pathLst>
                <a:path w="177800" h="10160">
                  <a:moveTo>
                    <a:pt x="19735" y="0"/>
                  </a:moveTo>
                  <a:lnTo>
                    <a:pt x="9867" y="0"/>
                  </a:lnTo>
                  <a:lnTo>
                    <a:pt x="0" y="0"/>
                  </a:lnTo>
                  <a:lnTo>
                    <a:pt x="0" y="9867"/>
                  </a:lnTo>
                  <a:lnTo>
                    <a:pt x="9867" y="9867"/>
                  </a:lnTo>
                  <a:lnTo>
                    <a:pt x="19735" y="9867"/>
                  </a:lnTo>
                  <a:lnTo>
                    <a:pt x="19735" y="0"/>
                  </a:lnTo>
                  <a:close/>
                </a:path>
                <a:path w="177800" h="10160">
                  <a:moveTo>
                    <a:pt x="39458" y="0"/>
                  </a:moveTo>
                  <a:lnTo>
                    <a:pt x="29591" y="0"/>
                  </a:lnTo>
                  <a:lnTo>
                    <a:pt x="29591" y="9867"/>
                  </a:lnTo>
                  <a:lnTo>
                    <a:pt x="39458" y="9867"/>
                  </a:lnTo>
                  <a:lnTo>
                    <a:pt x="39458" y="0"/>
                  </a:lnTo>
                  <a:close/>
                </a:path>
                <a:path w="177800" h="10160">
                  <a:moveTo>
                    <a:pt x="69049" y="0"/>
                  </a:moveTo>
                  <a:lnTo>
                    <a:pt x="59182" y="0"/>
                  </a:lnTo>
                  <a:lnTo>
                    <a:pt x="49314" y="0"/>
                  </a:lnTo>
                  <a:lnTo>
                    <a:pt x="49314" y="9867"/>
                  </a:lnTo>
                  <a:lnTo>
                    <a:pt x="59182" y="9867"/>
                  </a:lnTo>
                  <a:lnTo>
                    <a:pt x="69049" y="9867"/>
                  </a:lnTo>
                  <a:lnTo>
                    <a:pt x="69049" y="0"/>
                  </a:lnTo>
                  <a:close/>
                </a:path>
                <a:path w="177800" h="10160">
                  <a:moveTo>
                    <a:pt x="108496" y="0"/>
                  </a:moveTo>
                  <a:lnTo>
                    <a:pt x="98628" y="0"/>
                  </a:lnTo>
                  <a:lnTo>
                    <a:pt x="98628" y="9867"/>
                  </a:lnTo>
                  <a:lnTo>
                    <a:pt x="108496" y="9867"/>
                  </a:lnTo>
                  <a:lnTo>
                    <a:pt x="108496" y="0"/>
                  </a:lnTo>
                  <a:close/>
                </a:path>
                <a:path w="177800" h="10160">
                  <a:moveTo>
                    <a:pt x="128231" y="0"/>
                  </a:moveTo>
                  <a:lnTo>
                    <a:pt x="118364" y="0"/>
                  </a:lnTo>
                  <a:lnTo>
                    <a:pt x="118364" y="9867"/>
                  </a:lnTo>
                  <a:lnTo>
                    <a:pt x="128231" y="9867"/>
                  </a:lnTo>
                  <a:lnTo>
                    <a:pt x="128231" y="0"/>
                  </a:lnTo>
                  <a:close/>
                </a:path>
                <a:path w="177800" h="10160">
                  <a:moveTo>
                    <a:pt x="147955" y="0"/>
                  </a:moveTo>
                  <a:lnTo>
                    <a:pt x="138087" y="0"/>
                  </a:lnTo>
                  <a:lnTo>
                    <a:pt x="138087" y="9867"/>
                  </a:lnTo>
                  <a:lnTo>
                    <a:pt x="147955" y="9867"/>
                  </a:lnTo>
                  <a:lnTo>
                    <a:pt x="147955" y="0"/>
                  </a:lnTo>
                  <a:close/>
                </a:path>
                <a:path w="177800" h="10160">
                  <a:moveTo>
                    <a:pt x="177546" y="0"/>
                  </a:moveTo>
                  <a:lnTo>
                    <a:pt x="167678" y="0"/>
                  </a:lnTo>
                  <a:lnTo>
                    <a:pt x="167678" y="9867"/>
                  </a:lnTo>
                  <a:lnTo>
                    <a:pt x="177546" y="9867"/>
                  </a:lnTo>
                  <a:lnTo>
                    <a:pt x="17754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65" name="object 65"/>
          <p:cNvSpPr txBox="1"/>
          <p:nvPr/>
        </p:nvSpPr>
        <p:spPr>
          <a:xfrm>
            <a:off x="4794643" y="7521740"/>
            <a:ext cx="469265" cy="160020"/>
          </a:xfrm>
          <a:prstGeom prst="rect">
            <a:avLst/>
          </a:prstGeom>
        </p:spPr>
        <p:txBody>
          <a:bodyPr vert="horz" wrap="square" lIns="0" tIns="571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45"/>
              </a:spcBef>
            </a:pPr>
            <a:r>
              <a:rPr sz="900" dirty="0">
                <a:solidFill>
                  <a:srgbClr val="FFFFFF"/>
                </a:solidFill>
                <a:latin typeface="Raleway"/>
                <a:cs typeface="Raleway"/>
              </a:rPr>
              <a:t>Page: </a:t>
            </a:r>
            <a:r>
              <a:rPr sz="900" spc="-25" dirty="0">
                <a:solidFill>
                  <a:srgbClr val="FFFFFF"/>
                </a:solidFill>
                <a:latin typeface="Raleway"/>
                <a:cs typeface="Raleway"/>
              </a:rPr>
              <a:t>42</a:t>
            </a:r>
            <a:endParaRPr sz="900">
              <a:latin typeface="Raleway"/>
              <a:cs typeface="Raleway"/>
            </a:endParaRPr>
          </a:p>
        </p:txBody>
      </p:sp>
      <p:graphicFrame>
        <p:nvGraphicFramePr>
          <p:cNvPr id="3" name="Object 2">
            <a:extLst>
              <a:ext uri="{FF2B5EF4-FFF2-40B4-BE49-F238E27FC236}">
                <a16:creationId xmlns:a16="http://schemas.microsoft.com/office/drawing/2014/main" id="{86E3BA76-4326-7C85-8E14-1B124BBA379E}"/>
              </a:ext>
            </a:extLst>
          </p:cNvPr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3016329220"/>
              </p:ext>
            </p:extLst>
          </p:nvPr>
        </p:nvGraphicFramePr>
        <p:xfrm>
          <a:off x="395463" y="5439771"/>
          <a:ext cx="8039100" cy="21844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Worksheet" r:id="rId5" imgW="8039100" imgH="2184400" progId="Excel.Sheet.12">
                  <p:embed/>
                </p:oleObj>
              </mc:Choice>
              <mc:Fallback>
                <p:oleObj name="Worksheet" r:id="rId5" imgW="8039100" imgH="2184400" progId="Excel.Sheet.12">
                  <p:embed/>
                  <p:pic>
                    <p:nvPicPr>
                      <p:cNvPr id="3" name="Object 2">
                        <a:extLst>
                          <a:ext uri="{FF2B5EF4-FFF2-40B4-BE49-F238E27FC236}">
                            <a16:creationId xmlns:a16="http://schemas.microsoft.com/office/drawing/2014/main" id="{86E3BA76-4326-7C85-8E14-1B124BBA379E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6"/>
                      <a:stretch>
                        <a:fillRect/>
                      </a:stretch>
                    </p:blipFill>
                    <p:spPr>
                      <a:xfrm>
                        <a:off x="395463" y="5439771"/>
                        <a:ext cx="8039100" cy="2184400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4" name="Picture 3" descr="A picture containing logo&#10;&#10;Description automatically generated">
            <a:extLst>
              <a:ext uri="{FF2B5EF4-FFF2-40B4-BE49-F238E27FC236}">
                <a16:creationId xmlns:a16="http://schemas.microsoft.com/office/drawing/2014/main" id="{32C14612-CC5A-6DBE-DBCF-641E22779912}"/>
              </a:ext>
            </a:extLst>
          </p:cNvPr>
          <p:cNvPicPr>
            <a:picLocks noChangeAspect="1"/>
          </p:cNvPicPr>
          <p:nvPr/>
        </p:nvPicPr>
        <p:blipFill rotWithShape="1"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6732"/>
          <a:stretch/>
        </p:blipFill>
        <p:spPr>
          <a:xfrm>
            <a:off x="8610600" y="6449545"/>
            <a:ext cx="1293202" cy="1232368"/>
          </a:xfrm>
          <a:prstGeom prst="rect">
            <a:avLst/>
          </a:prstGeom>
        </p:spPr>
      </p:pic>
      <p:sp>
        <p:nvSpPr>
          <p:cNvPr id="66" name="Rectangle 65">
            <a:extLst>
              <a:ext uri="{FF2B5EF4-FFF2-40B4-BE49-F238E27FC236}">
                <a16:creationId xmlns:a16="http://schemas.microsoft.com/office/drawing/2014/main" id="{324FC0EF-3265-13EC-1BCA-5C60C8B81B05}"/>
              </a:ext>
            </a:extLst>
          </p:cNvPr>
          <p:cNvSpPr/>
          <p:nvPr/>
        </p:nvSpPr>
        <p:spPr>
          <a:xfrm>
            <a:off x="7336561" y="5387590"/>
            <a:ext cx="1140308" cy="2253272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76150299"/>
      </p:ext>
    </p:extLst>
  </p:cSld>
  <p:clrMapOvr>
    <a:masterClrMapping/>
  </p:clrMapOvr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object 5">
            <a:hlinkClick r:id="rId3"/>
          </p:cNvPr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47625" y="767626"/>
            <a:ext cx="5715000" cy="4446270"/>
          </a:xfrm>
          <a:prstGeom prst="rect">
            <a:avLst/>
          </a:prstGeom>
        </p:spPr>
      </p:pic>
      <p:sp>
        <p:nvSpPr>
          <p:cNvPr id="13" name="object 13"/>
          <p:cNvSpPr txBox="1"/>
          <p:nvPr/>
        </p:nvSpPr>
        <p:spPr>
          <a:xfrm>
            <a:off x="6002017" y="878770"/>
            <a:ext cx="3208020" cy="2736647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259715">
              <a:lnSpc>
                <a:spcPts val="1350"/>
              </a:lnSpc>
            </a:pPr>
            <a:r>
              <a:rPr sz="1200" b="1" spc="70" dirty="0">
                <a:latin typeface="Arial"/>
                <a:cs typeface="Arial"/>
              </a:rPr>
              <a:t>PLAZA</a:t>
            </a:r>
            <a:r>
              <a:rPr sz="1200" b="1" spc="90" dirty="0">
                <a:latin typeface="Arial"/>
                <a:cs typeface="Arial"/>
              </a:rPr>
              <a:t> </a:t>
            </a:r>
            <a:r>
              <a:rPr sz="1200" b="1" spc="50" dirty="0">
                <a:latin typeface="Arial"/>
                <a:cs typeface="Arial"/>
              </a:rPr>
              <a:t>6-</a:t>
            </a:r>
            <a:r>
              <a:rPr sz="1200" b="1" spc="70" dirty="0">
                <a:latin typeface="Arial"/>
                <a:cs typeface="Arial"/>
              </a:rPr>
              <a:t>PIECE</a:t>
            </a:r>
            <a:r>
              <a:rPr sz="1200" b="1" spc="90" dirty="0">
                <a:latin typeface="Arial"/>
                <a:cs typeface="Arial"/>
              </a:rPr>
              <a:t> </a:t>
            </a:r>
            <a:r>
              <a:rPr sz="1200" b="1" spc="80" dirty="0">
                <a:latin typeface="Arial"/>
                <a:cs typeface="Arial"/>
              </a:rPr>
              <a:t>POWER</a:t>
            </a:r>
            <a:r>
              <a:rPr sz="1200" b="1" spc="90" dirty="0">
                <a:latin typeface="Arial"/>
                <a:cs typeface="Arial"/>
              </a:rPr>
              <a:t> </a:t>
            </a:r>
            <a:r>
              <a:rPr sz="1200" b="1" spc="60" dirty="0">
                <a:latin typeface="Arial"/>
                <a:cs typeface="Arial"/>
              </a:rPr>
              <a:t>RECLINING </a:t>
            </a:r>
            <a:r>
              <a:rPr sz="1200" b="1" spc="45" dirty="0">
                <a:latin typeface="Arial"/>
                <a:cs typeface="Arial"/>
              </a:rPr>
              <a:t>SECTIONAL</a:t>
            </a:r>
            <a:endParaRPr sz="1200" dirty="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700" dirty="0">
              <a:latin typeface="Raleway"/>
              <a:cs typeface="Raleway"/>
            </a:endParaRPr>
          </a:p>
          <a:p>
            <a:pPr marL="12700" marR="508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Fil the entire room with the reclining comfort of Plaza. This </a:t>
            </a:r>
            <a:r>
              <a:rPr sz="750" spc="-10" dirty="0">
                <a:latin typeface="Raleway"/>
                <a:cs typeface="Raleway"/>
              </a:rPr>
              <a:t>power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sectional is large enough to seat all your family and friends with </a:t>
            </a:r>
            <a:r>
              <a:rPr sz="750" spc="-10" dirty="0">
                <a:latin typeface="Raleway"/>
                <a:cs typeface="Raleway"/>
              </a:rPr>
              <a:t>enough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power options for everyone to enjoy. Revel with friends in the comfort </a:t>
            </a:r>
            <a:r>
              <a:rPr sz="750" spc="-25" dirty="0">
                <a:latin typeface="Raleway"/>
                <a:cs typeface="Raleway"/>
              </a:rPr>
              <a:t>of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the extra-wide seating and extra-wide arms. The powered </a:t>
            </a:r>
            <a:r>
              <a:rPr sz="750" spc="-10" dirty="0">
                <a:latin typeface="Raleway"/>
                <a:cs typeface="Raleway"/>
              </a:rPr>
              <a:t>footrest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operates with the touch of a button and the smoked grey fabric </a:t>
            </a:r>
            <a:r>
              <a:rPr sz="750" spc="-10" dirty="0">
                <a:latin typeface="Raleway"/>
                <a:cs typeface="Raleway"/>
              </a:rPr>
              <a:t>looks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like suede and fits with many </a:t>
            </a:r>
            <a:r>
              <a:rPr sz="750" spc="-10" dirty="0">
                <a:latin typeface="Raleway"/>
                <a:cs typeface="Raleway"/>
              </a:rPr>
              <a:t>decors.</a:t>
            </a:r>
            <a:endParaRPr sz="750" dirty="0">
              <a:latin typeface="Raleway"/>
              <a:cs typeface="Raleway"/>
            </a:endParaRPr>
          </a:p>
          <a:p>
            <a:pPr marL="393700" marR="137160">
              <a:lnSpc>
                <a:spcPct val="100000"/>
              </a:lnSpc>
              <a:spcBef>
                <a:spcPts val="750"/>
              </a:spcBef>
            </a:pPr>
            <a:r>
              <a:rPr sz="750" dirty="0">
                <a:latin typeface="Raleway"/>
                <a:cs typeface="Raleway"/>
              </a:rPr>
              <a:t>Constructed</a:t>
            </a:r>
            <a:r>
              <a:rPr sz="750" spc="-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with polyurethane/polyester fabric blend </a:t>
            </a:r>
            <a:r>
              <a:rPr sz="750" spc="-10" dirty="0">
                <a:latin typeface="Raleway"/>
                <a:cs typeface="Raleway"/>
              </a:rPr>
              <a:t>cover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Styling details include extra wide seat and arm for </a:t>
            </a:r>
            <a:r>
              <a:rPr sz="750" spc="-10" dirty="0">
                <a:latin typeface="Raleway"/>
                <a:cs typeface="Raleway"/>
              </a:rPr>
              <a:t>extra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spc="-10" dirty="0">
                <a:latin typeface="Raleway"/>
                <a:cs typeface="Raleway"/>
              </a:rPr>
              <a:t>comfort,</a:t>
            </a:r>
            <a:endParaRPr sz="750" dirty="0">
              <a:latin typeface="Raleway"/>
              <a:cs typeface="Raleway"/>
            </a:endParaRPr>
          </a:p>
          <a:p>
            <a:pPr marL="393700" marR="137160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Sinuous wire spring </a:t>
            </a:r>
            <a:r>
              <a:rPr sz="750" spc="-10" dirty="0">
                <a:latin typeface="Raleway"/>
                <a:cs typeface="Raleway"/>
              </a:rPr>
              <a:t>construction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High-resiliency foam </a:t>
            </a:r>
            <a:r>
              <a:rPr sz="750" spc="-10" dirty="0">
                <a:latin typeface="Raleway"/>
                <a:cs typeface="Raleway"/>
              </a:rPr>
              <a:t>seating</a:t>
            </a:r>
            <a:endParaRPr sz="750" dirty="0">
              <a:latin typeface="Raleway"/>
              <a:cs typeface="Raleway"/>
            </a:endParaRPr>
          </a:p>
          <a:p>
            <a:pPr marL="393700" marR="21717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Power reclining footrest is operated with control panel </a:t>
            </a:r>
            <a:r>
              <a:rPr sz="750" spc="-20" dirty="0">
                <a:latin typeface="Raleway"/>
                <a:cs typeface="Raleway"/>
              </a:rPr>
              <a:t>that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features USB recharging </a:t>
            </a:r>
            <a:r>
              <a:rPr sz="750" spc="-10" dirty="0">
                <a:latin typeface="Raleway"/>
                <a:cs typeface="Raleway"/>
              </a:rPr>
              <a:t>station</a:t>
            </a:r>
            <a:endParaRPr sz="750" dirty="0">
              <a:latin typeface="Raleway"/>
              <a:cs typeface="Raleway"/>
            </a:endParaRPr>
          </a:p>
          <a:p>
            <a:pPr marL="393700" marR="27178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Six piece set can be configured to fit smaller or very </a:t>
            </a:r>
            <a:r>
              <a:rPr sz="750" spc="-10" dirty="0">
                <a:latin typeface="Raleway"/>
                <a:cs typeface="Raleway"/>
              </a:rPr>
              <a:t>large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spc="-20" dirty="0">
                <a:latin typeface="Raleway"/>
                <a:cs typeface="Raleway"/>
              </a:rPr>
              <a:t>rooms</a:t>
            </a:r>
            <a:endParaRPr sz="750" dirty="0">
              <a:latin typeface="Raleway"/>
              <a:cs typeface="Raleway"/>
            </a:endParaRPr>
          </a:p>
          <a:p>
            <a:pPr marL="39370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Color: smoked </a:t>
            </a:r>
            <a:r>
              <a:rPr sz="750" spc="-20" dirty="0">
                <a:latin typeface="Raleway"/>
                <a:cs typeface="Raleway"/>
              </a:rPr>
              <a:t>grey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  <a:spcBef>
                <a:spcPts val="620"/>
              </a:spcBef>
            </a:pPr>
            <a:r>
              <a:rPr sz="750" u="sng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3"/>
              </a:rPr>
              <a:t>Read </a:t>
            </a:r>
            <a:r>
              <a:rPr sz="750" u="sng" spc="-20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3"/>
              </a:rPr>
              <a:t>More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</a:pPr>
            <a:r>
              <a:rPr sz="750" b="1" dirty="0">
                <a:latin typeface="Raleway"/>
                <a:cs typeface="Raleway"/>
              </a:rPr>
              <a:t>Price:</a:t>
            </a:r>
            <a:r>
              <a:rPr sz="750" b="1" spc="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From: </a:t>
            </a:r>
            <a:r>
              <a:rPr sz="750" spc="-10" dirty="0">
                <a:latin typeface="Raleway"/>
                <a:cs typeface="Raleway"/>
              </a:rPr>
              <a:t>$1,199.00</a:t>
            </a:r>
            <a:endParaRPr sz="750" dirty="0">
              <a:latin typeface="Raleway"/>
              <a:cs typeface="Raleway"/>
            </a:endParaRPr>
          </a:p>
        </p:txBody>
      </p:sp>
      <p:grpSp>
        <p:nvGrpSpPr>
          <p:cNvPr id="14" name="object 14"/>
          <p:cNvGrpSpPr/>
          <p:nvPr/>
        </p:nvGrpSpPr>
        <p:grpSpPr>
          <a:xfrm>
            <a:off x="6014374" y="4486186"/>
            <a:ext cx="727710" cy="727710"/>
            <a:chOff x="5907614" y="4834820"/>
            <a:chExt cx="727710" cy="727710"/>
          </a:xfrm>
        </p:grpSpPr>
        <p:sp>
          <p:nvSpPr>
            <p:cNvPr id="15" name="object 15"/>
            <p:cNvSpPr/>
            <p:nvPr/>
          </p:nvSpPr>
          <p:spPr>
            <a:xfrm>
              <a:off x="5911215" y="4838420"/>
              <a:ext cx="720090" cy="720090"/>
            </a:xfrm>
            <a:custGeom>
              <a:avLst/>
              <a:gdLst/>
              <a:ahLst/>
              <a:cxnLst/>
              <a:rect l="l" t="t" r="r" b="b"/>
              <a:pathLst>
                <a:path w="720090" h="720089">
                  <a:moveTo>
                    <a:pt x="0" y="0"/>
                  </a:moveTo>
                  <a:lnTo>
                    <a:pt x="720001" y="0"/>
                  </a:lnTo>
                  <a:lnTo>
                    <a:pt x="720001" y="720001"/>
                  </a:lnTo>
                  <a:lnTo>
                    <a:pt x="0" y="720001"/>
                  </a:lnTo>
                  <a:lnTo>
                    <a:pt x="0" y="0"/>
                  </a:lnTo>
                  <a:close/>
                </a:path>
              </a:pathLst>
            </a:custGeom>
            <a:ln w="72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5958433" y="4885638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09" h="35560">
                  <a:moveTo>
                    <a:pt x="23583" y="0"/>
                  </a:moveTo>
                  <a:lnTo>
                    <a:pt x="11798" y="0"/>
                  </a:lnTo>
                  <a:lnTo>
                    <a:pt x="0" y="0"/>
                  </a:lnTo>
                  <a:lnTo>
                    <a:pt x="0" y="11798"/>
                  </a:lnTo>
                  <a:lnTo>
                    <a:pt x="0" y="23596"/>
                  </a:lnTo>
                  <a:lnTo>
                    <a:pt x="0" y="35394"/>
                  </a:lnTo>
                  <a:lnTo>
                    <a:pt x="11798" y="35394"/>
                  </a:lnTo>
                  <a:lnTo>
                    <a:pt x="11798" y="23596"/>
                  </a:lnTo>
                  <a:lnTo>
                    <a:pt x="11798" y="11798"/>
                  </a:lnTo>
                  <a:lnTo>
                    <a:pt x="23583" y="11798"/>
                  </a:lnTo>
                  <a:lnTo>
                    <a:pt x="23583" y="0"/>
                  </a:lnTo>
                  <a:close/>
                </a:path>
                <a:path w="626109" h="35560">
                  <a:moveTo>
                    <a:pt x="35394" y="23596"/>
                  </a:moveTo>
                  <a:lnTo>
                    <a:pt x="23596" y="23596"/>
                  </a:lnTo>
                  <a:lnTo>
                    <a:pt x="23596" y="35394"/>
                  </a:lnTo>
                  <a:lnTo>
                    <a:pt x="35394" y="35394"/>
                  </a:lnTo>
                  <a:lnTo>
                    <a:pt x="35394" y="23596"/>
                  </a:lnTo>
                  <a:close/>
                </a:path>
                <a:path w="626109" h="35560">
                  <a:moveTo>
                    <a:pt x="35394" y="0"/>
                  </a:moveTo>
                  <a:lnTo>
                    <a:pt x="23596" y="0"/>
                  </a:lnTo>
                  <a:lnTo>
                    <a:pt x="23596" y="11798"/>
                  </a:lnTo>
                  <a:lnTo>
                    <a:pt x="35394" y="11798"/>
                  </a:lnTo>
                  <a:lnTo>
                    <a:pt x="35394" y="0"/>
                  </a:lnTo>
                  <a:close/>
                </a:path>
                <a:path w="626109" h="35560">
                  <a:moveTo>
                    <a:pt x="58991" y="23596"/>
                  </a:moveTo>
                  <a:lnTo>
                    <a:pt x="47205" y="23596"/>
                  </a:lnTo>
                  <a:lnTo>
                    <a:pt x="35407" y="23596"/>
                  </a:lnTo>
                  <a:lnTo>
                    <a:pt x="35407" y="35394"/>
                  </a:lnTo>
                  <a:lnTo>
                    <a:pt x="47205" y="35394"/>
                  </a:lnTo>
                  <a:lnTo>
                    <a:pt x="58991" y="35394"/>
                  </a:lnTo>
                  <a:lnTo>
                    <a:pt x="58991" y="23596"/>
                  </a:lnTo>
                  <a:close/>
                </a:path>
                <a:path w="626109" h="35560">
                  <a:moveTo>
                    <a:pt x="58991" y="0"/>
                  </a:moveTo>
                  <a:lnTo>
                    <a:pt x="47205" y="0"/>
                  </a:lnTo>
                  <a:lnTo>
                    <a:pt x="35407" y="0"/>
                  </a:lnTo>
                  <a:lnTo>
                    <a:pt x="35407" y="11798"/>
                  </a:lnTo>
                  <a:lnTo>
                    <a:pt x="47205" y="11798"/>
                  </a:lnTo>
                  <a:lnTo>
                    <a:pt x="58991" y="11798"/>
                  </a:lnTo>
                  <a:lnTo>
                    <a:pt x="58991" y="0"/>
                  </a:lnTo>
                  <a:close/>
                </a:path>
                <a:path w="626109" h="35560">
                  <a:moveTo>
                    <a:pt x="82613" y="0"/>
                  </a:moveTo>
                  <a:lnTo>
                    <a:pt x="70815" y="0"/>
                  </a:lnTo>
                  <a:lnTo>
                    <a:pt x="59016" y="0"/>
                  </a:lnTo>
                  <a:lnTo>
                    <a:pt x="59016" y="11798"/>
                  </a:lnTo>
                  <a:lnTo>
                    <a:pt x="70815" y="11798"/>
                  </a:lnTo>
                  <a:lnTo>
                    <a:pt x="70815" y="23596"/>
                  </a:lnTo>
                  <a:lnTo>
                    <a:pt x="70815" y="35394"/>
                  </a:lnTo>
                  <a:lnTo>
                    <a:pt x="82613" y="35394"/>
                  </a:lnTo>
                  <a:lnTo>
                    <a:pt x="82613" y="23596"/>
                  </a:lnTo>
                  <a:lnTo>
                    <a:pt x="82613" y="11798"/>
                  </a:lnTo>
                  <a:lnTo>
                    <a:pt x="82613" y="0"/>
                  </a:lnTo>
                  <a:close/>
                </a:path>
                <a:path w="626109" h="35560">
                  <a:moveTo>
                    <a:pt x="106222" y="0"/>
                  </a:moveTo>
                  <a:lnTo>
                    <a:pt x="94424" y="0"/>
                  </a:lnTo>
                  <a:lnTo>
                    <a:pt x="94424" y="11798"/>
                  </a:lnTo>
                  <a:lnTo>
                    <a:pt x="94424" y="23596"/>
                  </a:lnTo>
                  <a:lnTo>
                    <a:pt x="106222" y="23596"/>
                  </a:lnTo>
                  <a:lnTo>
                    <a:pt x="106222" y="11798"/>
                  </a:lnTo>
                  <a:lnTo>
                    <a:pt x="106222" y="0"/>
                  </a:lnTo>
                  <a:close/>
                </a:path>
                <a:path w="626109" h="35560">
                  <a:moveTo>
                    <a:pt x="129819" y="0"/>
                  </a:moveTo>
                  <a:lnTo>
                    <a:pt x="118021" y="0"/>
                  </a:lnTo>
                  <a:lnTo>
                    <a:pt x="118021" y="11798"/>
                  </a:lnTo>
                  <a:lnTo>
                    <a:pt x="118021" y="23596"/>
                  </a:lnTo>
                  <a:lnTo>
                    <a:pt x="118021" y="35394"/>
                  </a:lnTo>
                  <a:lnTo>
                    <a:pt x="129819" y="35394"/>
                  </a:lnTo>
                  <a:lnTo>
                    <a:pt x="129819" y="23596"/>
                  </a:lnTo>
                  <a:lnTo>
                    <a:pt x="129819" y="11798"/>
                  </a:lnTo>
                  <a:lnTo>
                    <a:pt x="129819" y="0"/>
                  </a:lnTo>
                  <a:close/>
                </a:path>
                <a:path w="626109" h="35560">
                  <a:moveTo>
                    <a:pt x="141630" y="11798"/>
                  </a:moveTo>
                  <a:lnTo>
                    <a:pt x="129832" y="11798"/>
                  </a:lnTo>
                  <a:lnTo>
                    <a:pt x="129832" y="23596"/>
                  </a:lnTo>
                  <a:lnTo>
                    <a:pt x="141630" y="23596"/>
                  </a:lnTo>
                  <a:lnTo>
                    <a:pt x="141630" y="11798"/>
                  </a:lnTo>
                  <a:close/>
                </a:path>
                <a:path w="626109" h="35560">
                  <a:moveTo>
                    <a:pt x="177025" y="11798"/>
                  </a:moveTo>
                  <a:lnTo>
                    <a:pt x="165239" y="11798"/>
                  </a:lnTo>
                  <a:lnTo>
                    <a:pt x="153441" y="11798"/>
                  </a:lnTo>
                  <a:lnTo>
                    <a:pt x="153441" y="23596"/>
                  </a:lnTo>
                  <a:lnTo>
                    <a:pt x="153441" y="35394"/>
                  </a:lnTo>
                  <a:lnTo>
                    <a:pt x="165239" y="35394"/>
                  </a:lnTo>
                  <a:lnTo>
                    <a:pt x="165239" y="23596"/>
                  </a:lnTo>
                  <a:lnTo>
                    <a:pt x="177025" y="23596"/>
                  </a:lnTo>
                  <a:lnTo>
                    <a:pt x="177025" y="11798"/>
                  </a:lnTo>
                  <a:close/>
                </a:path>
                <a:path w="626109" h="35560">
                  <a:moveTo>
                    <a:pt x="188836" y="0"/>
                  </a:moveTo>
                  <a:lnTo>
                    <a:pt x="177038" y="0"/>
                  </a:lnTo>
                  <a:lnTo>
                    <a:pt x="177038" y="11798"/>
                  </a:lnTo>
                  <a:lnTo>
                    <a:pt x="177038" y="23596"/>
                  </a:lnTo>
                  <a:lnTo>
                    <a:pt x="188836" y="23596"/>
                  </a:lnTo>
                  <a:lnTo>
                    <a:pt x="188836" y="11798"/>
                  </a:lnTo>
                  <a:lnTo>
                    <a:pt x="188836" y="0"/>
                  </a:lnTo>
                  <a:close/>
                </a:path>
                <a:path w="626109" h="35560">
                  <a:moveTo>
                    <a:pt x="212432" y="0"/>
                  </a:moveTo>
                  <a:lnTo>
                    <a:pt x="200647" y="0"/>
                  </a:lnTo>
                  <a:lnTo>
                    <a:pt x="188849" y="0"/>
                  </a:lnTo>
                  <a:lnTo>
                    <a:pt x="188849" y="11798"/>
                  </a:lnTo>
                  <a:lnTo>
                    <a:pt x="188849" y="23596"/>
                  </a:lnTo>
                  <a:lnTo>
                    <a:pt x="188849" y="35394"/>
                  </a:lnTo>
                  <a:lnTo>
                    <a:pt x="200647" y="35394"/>
                  </a:lnTo>
                  <a:lnTo>
                    <a:pt x="200647" y="23596"/>
                  </a:lnTo>
                  <a:lnTo>
                    <a:pt x="200647" y="11798"/>
                  </a:lnTo>
                  <a:lnTo>
                    <a:pt x="212432" y="11798"/>
                  </a:lnTo>
                  <a:lnTo>
                    <a:pt x="212432" y="0"/>
                  </a:lnTo>
                  <a:close/>
                </a:path>
                <a:path w="626109" h="35560">
                  <a:moveTo>
                    <a:pt x="224243" y="11798"/>
                  </a:moveTo>
                  <a:lnTo>
                    <a:pt x="212458" y="11798"/>
                  </a:lnTo>
                  <a:lnTo>
                    <a:pt x="212458" y="23596"/>
                  </a:lnTo>
                  <a:lnTo>
                    <a:pt x="224243" y="23596"/>
                  </a:lnTo>
                  <a:lnTo>
                    <a:pt x="224243" y="11798"/>
                  </a:lnTo>
                  <a:close/>
                </a:path>
                <a:path w="626109" h="35560">
                  <a:moveTo>
                    <a:pt x="236054" y="23596"/>
                  </a:moveTo>
                  <a:lnTo>
                    <a:pt x="224256" y="23596"/>
                  </a:lnTo>
                  <a:lnTo>
                    <a:pt x="224256" y="35394"/>
                  </a:lnTo>
                  <a:lnTo>
                    <a:pt x="236054" y="35394"/>
                  </a:lnTo>
                  <a:lnTo>
                    <a:pt x="236054" y="23596"/>
                  </a:lnTo>
                  <a:close/>
                </a:path>
                <a:path w="626109" h="35560">
                  <a:moveTo>
                    <a:pt x="247840" y="11798"/>
                  </a:moveTo>
                  <a:lnTo>
                    <a:pt x="236054" y="11798"/>
                  </a:lnTo>
                  <a:lnTo>
                    <a:pt x="236054" y="23596"/>
                  </a:lnTo>
                  <a:lnTo>
                    <a:pt x="247840" y="23596"/>
                  </a:lnTo>
                  <a:lnTo>
                    <a:pt x="247840" y="11798"/>
                  </a:lnTo>
                  <a:close/>
                </a:path>
                <a:path w="626109" h="35560">
                  <a:moveTo>
                    <a:pt x="259664" y="0"/>
                  </a:moveTo>
                  <a:lnTo>
                    <a:pt x="247865" y="0"/>
                  </a:lnTo>
                  <a:lnTo>
                    <a:pt x="247865" y="11798"/>
                  </a:lnTo>
                  <a:lnTo>
                    <a:pt x="259664" y="11798"/>
                  </a:lnTo>
                  <a:lnTo>
                    <a:pt x="259664" y="0"/>
                  </a:lnTo>
                  <a:close/>
                </a:path>
                <a:path w="626109" h="35560">
                  <a:moveTo>
                    <a:pt x="271449" y="23596"/>
                  </a:moveTo>
                  <a:lnTo>
                    <a:pt x="259664" y="23596"/>
                  </a:lnTo>
                  <a:lnTo>
                    <a:pt x="259664" y="35394"/>
                  </a:lnTo>
                  <a:lnTo>
                    <a:pt x="271449" y="35394"/>
                  </a:lnTo>
                  <a:lnTo>
                    <a:pt x="271449" y="23596"/>
                  </a:lnTo>
                  <a:close/>
                </a:path>
                <a:path w="626109" h="35560">
                  <a:moveTo>
                    <a:pt x="283260" y="0"/>
                  </a:moveTo>
                  <a:lnTo>
                    <a:pt x="271475" y="0"/>
                  </a:lnTo>
                  <a:lnTo>
                    <a:pt x="271475" y="11798"/>
                  </a:lnTo>
                  <a:lnTo>
                    <a:pt x="271475" y="23596"/>
                  </a:lnTo>
                  <a:lnTo>
                    <a:pt x="271475" y="35394"/>
                  </a:lnTo>
                  <a:lnTo>
                    <a:pt x="283260" y="35394"/>
                  </a:lnTo>
                  <a:lnTo>
                    <a:pt x="283260" y="23596"/>
                  </a:lnTo>
                  <a:lnTo>
                    <a:pt x="283260" y="11798"/>
                  </a:lnTo>
                  <a:lnTo>
                    <a:pt x="283260" y="0"/>
                  </a:lnTo>
                  <a:close/>
                </a:path>
                <a:path w="626109" h="35560">
                  <a:moveTo>
                    <a:pt x="306857" y="11798"/>
                  </a:moveTo>
                  <a:lnTo>
                    <a:pt x="295071" y="11798"/>
                  </a:lnTo>
                  <a:lnTo>
                    <a:pt x="283273" y="11798"/>
                  </a:lnTo>
                  <a:lnTo>
                    <a:pt x="283273" y="23596"/>
                  </a:lnTo>
                  <a:lnTo>
                    <a:pt x="283273" y="35394"/>
                  </a:lnTo>
                  <a:lnTo>
                    <a:pt x="295071" y="35394"/>
                  </a:lnTo>
                  <a:lnTo>
                    <a:pt x="295071" y="23596"/>
                  </a:lnTo>
                  <a:lnTo>
                    <a:pt x="306857" y="23596"/>
                  </a:lnTo>
                  <a:lnTo>
                    <a:pt x="306857" y="11798"/>
                  </a:lnTo>
                  <a:close/>
                </a:path>
                <a:path w="626109" h="35560">
                  <a:moveTo>
                    <a:pt x="318668" y="11798"/>
                  </a:moveTo>
                  <a:lnTo>
                    <a:pt x="306882" y="11798"/>
                  </a:lnTo>
                  <a:lnTo>
                    <a:pt x="306882" y="23596"/>
                  </a:lnTo>
                  <a:lnTo>
                    <a:pt x="318668" y="23596"/>
                  </a:lnTo>
                  <a:lnTo>
                    <a:pt x="318668" y="11798"/>
                  </a:lnTo>
                  <a:close/>
                </a:path>
                <a:path w="626109" h="35560">
                  <a:moveTo>
                    <a:pt x="330479" y="0"/>
                  </a:moveTo>
                  <a:lnTo>
                    <a:pt x="318681" y="0"/>
                  </a:lnTo>
                  <a:lnTo>
                    <a:pt x="318681" y="11798"/>
                  </a:lnTo>
                  <a:lnTo>
                    <a:pt x="318681" y="23596"/>
                  </a:lnTo>
                  <a:lnTo>
                    <a:pt x="330479" y="23596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26109" h="35560">
                  <a:moveTo>
                    <a:pt x="342277" y="23596"/>
                  </a:moveTo>
                  <a:lnTo>
                    <a:pt x="330492" y="23596"/>
                  </a:lnTo>
                  <a:lnTo>
                    <a:pt x="330492" y="35394"/>
                  </a:lnTo>
                  <a:lnTo>
                    <a:pt x="342277" y="35394"/>
                  </a:lnTo>
                  <a:lnTo>
                    <a:pt x="342277" y="23596"/>
                  </a:lnTo>
                  <a:close/>
                </a:path>
                <a:path w="626109" h="35560">
                  <a:moveTo>
                    <a:pt x="342277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42277" y="11798"/>
                  </a:lnTo>
                  <a:lnTo>
                    <a:pt x="342277" y="0"/>
                  </a:lnTo>
                  <a:close/>
                </a:path>
                <a:path w="626109" h="35560">
                  <a:moveTo>
                    <a:pt x="365874" y="0"/>
                  </a:moveTo>
                  <a:lnTo>
                    <a:pt x="354088" y="0"/>
                  </a:lnTo>
                  <a:lnTo>
                    <a:pt x="342290" y="0"/>
                  </a:lnTo>
                  <a:lnTo>
                    <a:pt x="342290" y="11798"/>
                  </a:lnTo>
                  <a:lnTo>
                    <a:pt x="342290" y="23596"/>
                  </a:lnTo>
                  <a:lnTo>
                    <a:pt x="342290" y="35394"/>
                  </a:lnTo>
                  <a:lnTo>
                    <a:pt x="354088" y="35394"/>
                  </a:lnTo>
                  <a:lnTo>
                    <a:pt x="354088" y="23596"/>
                  </a:lnTo>
                  <a:lnTo>
                    <a:pt x="365874" y="23596"/>
                  </a:lnTo>
                  <a:lnTo>
                    <a:pt x="365874" y="11798"/>
                  </a:lnTo>
                  <a:lnTo>
                    <a:pt x="365874" y="0"/>
                  </a:lnTo>
                  <a:close/>
                </a:path>
                <a:path w="626109" h="35560">
                  <a:moveTo>
                    <a:pt x="377685" y="11798"/>
                  </a:moveTo>
                  <a:lnTo>
                    <a:pt x="365899" y="11798"/>
                  </a:lnTo>
                  <a:lnTo>
                    <a:pt x="365899" y="23596"/>
                  </a:lnTo>
                  <a:lnTo>
                    <a:pt x="377685" y="23596"/>
                  </a:lnTo>
                  <a:lnTo>
                    <a:pt x="377685" y="11798"/>
                  </a:lnTo>
                  <a:close/>
                </a:path>
                <a:path w="626109" h="35560">
                  <a:moveTo>
                    <a:pt x="389496" y="23596"/>
                  </a:moveTo>
                  <a:lnTo>
                    <a:pt x="377698" y="23596"/>
                  </a:lnTo>
                  <a:lnTo>
                    <a:pt x="377698" y="35394"/>
                  </a:lnTo>
                  <a:lnTo>
                    <a:pt x="389496" y="35394"/>
                  </a:lnTo>
                  <a:lnTo>
                    <a:pt x="389496" y="23596"/>
                  </a:lnTo>
                  <a:close/>
                </a:path>
                <a:path w="626109" h="35560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26109" h="35560">
                  <a:moveTo>
                    <a:pt x="401307" y="0"/>
                  </a:move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01307" y="0"/>
                  </a:lnTo>
                  <a:close/>
                </a:path>
                <a:path w="626109" h="35560">
                  <a:moveTo>
                    <a:pt x="413092" y="11798"/>
                  </a:moveTo>
                  <a:lnTo>
                    <a:pt x="401307" y="11798"/>
                  </a:lnTo>
                  <a:lnTo>
                    <a:pt x="401307" y="23596"/>
                  </a:lnTo>
                  <a:lnTo>
                    <a:pt x="401307" y="35394"/>
                  </a:lnTo>
                  <a:lnTo>
                    <a:pt x="413092" y="35394"/>
                  </a:lnTo>
                  <a:lnTo>
                    <a:pt x="413092" y="23596"/>
                  </a:lnTo>
                  <a:lnTo>
                    <a:pt x="413092" y="11798"/>
                  </a:lnTo>
                  <a:close/>
                </a:path>
                <a:path w="626109" h="35560">
                  <a:moveTo>
                    <a:pt x="424903" y="11798"/>
                  </a:moveTo>
                  <a:lnTo>
                    <a:pt x="413105" y="11798"/>
                  </a:lnTo>
                  <a:lnTo>
                    <a:pt x="413105" y="23596"/>
                  </a:lnTo>
                  <a:lnTo>
                    <a:pt x="424903" y="23596"/>
                  </a:lnTo>
                  <a:lnTo>
                    <a:pt x="424903" y="11798"/>
                  </a:lnTo>
                  <a:close/>
                </a:path>
                <a:path w="626109" h="35560">
                  <a:moveTo>
                    <a:pt x="448513" y="0"/>
                  </a:moveTo>
                  <a:lnTo>
                    <a:pt x="436714" y="0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48513" y="0"/>
                  </a:lnTo>
                  <a:close/>
                </a:path>
                <a:path w="626109" h="35560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09" h="35560">
                  <a:moveTo>
                    <a:pt x="519315" y="11798"/>
                  </a:moveTo>
                  <a:lnTo>
                    <a:pt x="507530" y="11798"/>
                  </a:lnTo>
                  <a:lnTo>
                    <a:pt x="507530" y="0"/>
                  </a:lnTo>
                  <a:lnTo>
                    <a:pt x="495731" y="0"/>
                  </a:lnTo>
                  <a:lnTo>
                    <a:pt x="495731" y="11798"/>
                  </a:lnTo>
                  <a:lnTo>
                    <a:pt x="495731" y="23596"/>
                  </a:lnTo>
                  <a:lnTo>
                    <a:pt x="507530" y="23596"/>
                  </a:lnTo>
                  <a:lnTo>
                    <a:pt x="519315" y="23596"/>
                  </a:lnTo>
                  <a:lnTo>
                    <a:pt x="519315" y="11798"/>
                  </a:lnTo>
                  <a:close/>
                </a:path>
                <a:path w="626109" h="35560">
                  <a:moveTo>
                    <a:pt x="601941" y="0"/>
                  </a:moveTo>
                  <a:lnTo>
                    <a:pt x="601941" y="0"/>
                  </a:lnTo>
                  <a:lnTo>
                    <a:pt x="542950" y="0"/>
                  </a:ln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90143" y="11798"/>
                  </a:lnTo>
                  <a:lnTo>
                    <a:pt x="601941" y="11798"/>
                  </a:lnTo>
                  <a:lnTo>
                    <a:pt x="601941" y="0"/>
                  </a:lnTo>
                  <a:close/>
                </a:path>
                <a:path w="626109" h="35560">
                  <a:moveTo>
                    <a:pt x="625551" y="0"/>
                  </a:moveTo>
                  <a:lnTo>
                    <a:pt x="613765" y="0"/>
                  </a:ln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13765" y="23596"/>
                  </a:lnTo>
                  <a:lnTo>
                    <a:pt x="625551" y="23596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5958433" y="4909235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09" h="47625">
                  <a:moveTo>
                    <a:pt x="11798" y="11811"/>
                  </a:moveTo>
                  <a:lnTo>
                    <a:pt x="0" y="11811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0" y="47218"/>
                  </a:lnTo>
                  <a:lnTo>
                    <a:pt x="11798" y="47218"/>
                  </a:lnTo>
                  <a:lnTo>
                    <a:pt x="11798" y="35407"/>
                  </a:lnTo>
                  <a:lnTo>
                    <a:pt x="11798" y="23609"/>
                  </a:lnTo>
                  <a:lnTo>
                    <a:pt x="11798" y="11811"/>
                  </a:lnTo>
                  <a:close/>
                </a:path>
                <a:path w="626109" h="47625">
                  <a:moveTo>
                    <a:pt x="35394" y="11811"/>
                  </a:moveTo>
                  <a:lnTo>
                    <a:pt x="23596" y="11811"/>
                  </a:lnTo>
                  <a:lnTo>
                    <a:pt x="23596" y="23609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lnTo>
                    <a:pt x="35394" y="11811"/>
                  </a:lnTo>
                  <a:close/>
                </a:path>
                <a:path w="626109" h="47625">
                  <a:moveTo>
                    <a:pt x="58991" y="11811"/>
                  </a:moveTo>
                  <a:lnTo>
                    <a:pt x="47205" y="11811"/>
                  </a:lnTo>
                  <a:lnTo>
                    <a:pt x="35407" y="11811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58991" y="35407"/>
                  </a:lnTo>
                  <a:lnTo>
                    <a:pt x="58991" y="23609"/>
                  </a:lnTo>
                  <a:lnTo>
                    <a:pt x="58991" y="11811"/>
                  </a:lnTo>
                  <a:close/>
                </a:path>
                <a:path w="626109" h="47625">
                  <a:moveTo>
                    <a:pt x="82613" y="11811"/>
                  </a:moveTo>
                  <a:lnTo>
                    <a:pt x="70815" y="11811"/>
                  </a:lnTo>
                  <a:lnTo>
                    <a:pt x="70815" y="23609"/>
                  </a:lnTo>
                  <a:lnTo>
                    <a:pt x="70815" y="35407"/>
                  </a:lnTo>
                  <a:lnTo>
                    <a:pt x="70815" y="47218"/>
                  </a:lnTo>
                  <a:lnTo>
                    <a:pt x="82613" y="47218"/>
                  </a:lnTo>
                  <a:lnTo>
                    <a:pt x="82613" y="35407"/>
                  </a:lnTo>
                  <a:lnTo>
                    <a:pt x="82613" y="23609"/>
                  </a:lnTo>
                  <a:lnTo>
                    <a:pt x="82613" y="11811"/>
                  </a:lnTo>
                  <a:close/>
                </a:path>
                <a:path w="626109" h="47625">
                  <a:moveTo>
                    <a:pt x="106222" y="11811"/>
                  </a:moveTo>
                  <a:lnTo>
                    <a:pt x="94424" y="11811"/>
                  </a:lnTo>
                  <a:lnTo>
                    <a:pt x="94424" y="23609"/>
                  </a:lnTo>
                  <a:lnTo>
                    <a:pt x="106222" y="23609"/>
                  </a:lnTo>
                  <a:lnTo>
                    <a:pt x="106222" y="11811"/>
                  </a:lnTo>
                  <a:close/>
                </a:path>
                <a:path w="626109" h="47625">
                  <a:moveTo>
                    <a:pt x="118008" y="23609"/>
                  </a:moveTo>
                  <a:lnTo>
                    <a:pt x="106222" y="23609"/>
                  </a:lnTo>
                  <a:lnTo>
                    <a:pt x="106222" y="35407"/>
                  </a:lnTo>
                  <a:lnTo>
                    <a:pt x="118008" y="35407"/>
                  </a:lnTo>
                  <a:lnTo>
                    <a:pt x="118008" y="23609"/>
                  </a:lnTo>
                  <a:close/>
                </a:path>
                <a:path w="626109" h="47625">
                  <a:moveTo>
                    <a:pt x="129819" y="11811"/>
                  </a:moveTo>
                  <a:lnTo>
                    <a:pt x="118021" y="11811"/>
                  </a:lnTo>
                  <a:lnTo>
                    <a:pt x="118021" y="23609"/>
                  </a:lnTo>
                  <a:lnTo>
                    <a:pt x="129819" y="23609"/>
                  </a:lnTo>
                  <a:lnTo>
                    <a:pt x="129819" y="11811"/>
                  </a:lnTo>
                  <a:close/>
                </a:path>
                <a:path w="626109" h="47625">
                  <a:moveTo>
                    <a:pt x="153416" y="11811"/>
                  </a:moveTo>
                  <a:lnTo>
                    <a:pt x="141630" y="11811"/>
                  </a:lnTo>
                  <a:lnTo>
                    <a:pt x="129832" y="11811"/>
                  </a:lnTo>
                  <a:lnTo>
                    <a:pt x="129832" y="23609"/>
                  </a:lnTo>
                  <a:lnTo>
                    <a:pt x="141630" y="23609"/>
                  </a:lnTo>
                  <a:lnTo>
                    <a:pt x="141630" y="35407"/>
                  </a:lnTo>
                  <a:lnTo>
                    <a:pt x="153416" y="35407"/>
                  </a:lnTo>
                  <a:lnTo>
                    <a:pt x="153416" y="23609"/>
                  </a:lnTo>
                  <a:lnTo>
                    <a:pt x="153416" y="11811"/>
                  </a:lnTo>
                  <a:close/>
                </a:path>
                <a:path w="626109" h="47625">
                  <a:moveTo>
                    <a:pt x="165239" y="11811"/>
                  </a:moveTo>
                  <a:lnTo>
                    <a:pt x="153441" y="11811"/>
                  </a:ln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65239" y="23609"/>
                  </a:lnTo>
                  <a:lnTo>
                    <a:pt x="165239" y="11811"/>
                  </a:lnTo>
                  <a:close/>
                </a:path>
                <a:path w="626109" h="47625">
                  <a:moveTo>
                    <a:pt x="212432" y="11811"/>
                  </a:moveTo>
                  <a:lnTo>
                    <a:pt x="200647" y="11811"/>
                  </a:lnTo>
                  <a:lnTo>
                    <a:pt x="200647" y="23609"/>
                  </a:ln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lnTo>
                    <a:pt x="212432" y="11811"/>
                  </a:lnTo>
                  <a:close/>
                </a:path>
                <a:path w="626109" h="47625">
                  <a:moveTo>
                    <a:pt x="247840" y="11811"/>
                  </a:moveTo>
                  <a:lnTo>
                    <a:pt x="236054" y="11811"/>
                  </a:lnTo>
                  <a:lnTo>
                    <a:pt x="224256" y="11811"/>
                  </a:ln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36054" y="23609"/>
                  </a:lnTo>
                  <a:lnTo>
                    <a:pt x="247840" y="23609"/>
                  </a:lnTo>
                  <a:lnTo>
                    <a:pt x="247840" y="11811"/>
                  </a:lnTo>
                  <a:close/>
                </a:path>
                <a:path w="626109" h="47625">
                  <a:moveTo>
                    <a:pt x="271449" y="23609"/>
                  </a:moveTo>
                  <a:lnTo>
                    <a:pt x="259664" y="23609"/>
                  </a:lnTo>
                  <a:lnTo>
                    <a:pt x="259664" y="35407"/>
                  </a:lnTo>
                  <a:lnTo>
                    <a:pt x="271449" y="35407"/>
                  </a:lnTo>
                  <a:lnTo>
                    <a:pt x="271449" y="23609"/>
                  </a:lnTo>
                  <a:close/>
                </a:path>
                <a:path w="626109" h="47625">
                  <a:moveTo>
                    <a:pt x="283260" y="23609"/>
                  </a:moveTo>
                  <a:lnTo>
                    <a:pt x="271475" y="23609"/>
                  </a:lnTo>
                  <a:lnTo>
                    <a:pt x="271475" y="35407"/>
                  </a:lnTo>
                  <a:lnTo>
                    <a:pt x="283260" y="35407"/>
                  </a:lnTo>
                  <a:lnTo>
                    <a:pt x="283260" y="23609"/>
                  </a:lnTo>
                  <a:close/>
                </a:path>
                <a:path w="626109" h="47625">
                  <a:moveTo>
                    <a:pt x="306857" y="23609"/>
                  </a:moveTo>
                  <a:lnTo>
                    <a:pt x="295071" y="23609"/>
                  </a:ln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close/>
                </a:path>
                <a:path w="626109" h="47625">
                  <a:moveTo>
                    <a:pt x="318668" y="11811"/>
                  </a:moveTo>
                  <a:lnTo>
                    <a:pt x="306882" y="11811"/>
                  </a:lnTo>
                  <a:lnTo>
                    <a:pt x="306882" y="23609"/>
                  </a:lnTo>
                  <a:lnTo>
                    <a:pt x="306882" y="35407"/>
                  </a:lnTo>
                  <a:lnTo>
                    <a:pt x="318668" y="35407"/>
                  </a:lnTo>
                  <a:lnTo>
                    <a:pt x="318668" y="23609"/>
                  </a:lnTo>
                  <a:lnTo>
                    <a:pt x="318668" y="11811"/>
                  </a:lnTo>
                  <a:close/>
                </a:path>
                <a:path w="626109" h="47625">
                  <a:moveTo>
                    <a:pt x="330479" y="11811"/>
                  </a:moveTo>
                  <a:lnTo>
                    <a:pt x="318681" y="11811"/>
                  </a:lnTo>
                  <a:lnTo>
                    <a:pt x="318681" y="23609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lnTo>
                    <a:pt x="330479" y="11811"/>
                  </a:lnTo>
                  <a:close/>
                </a:path>
                <a:path w="626109" h="47625">
                  <a:moveTo>
                    <a:pt x="342277" y="23609"/>
                  </a:moveTo>
                  <a:lnTo>
                    <a:pt x="330492" y="23609"/>
                  </a:lnTo>
                  <a:lnTo>
                    <a:pt x="330492" y="35407"/>
                  </a:lnTo>
                  <a:lnTo>
                    <a:pt x="342277" y="35407"/>
                  </a:lnTo>
                  <a:lnTo>
                    <a:pt x="342277" y="23609"/>
                  </a:lnTo>
                  <a:close/>
                </a:path>
                <a:path w="626109" h="47625">
                  <a:moveTo>
                    <a:pt x="365874" y="11811"/>
                  </a:moveTo>
                  <a:lnTo>
                    <a:pt x="354088" y="11811"/>
                  </a:lnTo>
                  <a:lnTo>
                    <a:pt x="354088" y="23609"/>
                  </a:lnTo>
                  <a:lnTo>
                    <a:pt x="365874" y="23609"/>
                  </a:lnTo>
                  <a:lnTo>
                    <a:pt x="365874" y="11811"/>
                  </a:lnTo>
                  <a:close/>
                </a:path>
                <a:path w="626109" h="47625">
                  <a:moveTo>
                    <a:pt x="377685" y="11811"/>
                  </a:moveTo>
                  <a:lnTo>
                    <a:pt x="365899" y="11811"/>
                  </a:lnTo>
                  <a:lnTo>
                    <a:pt x="365899" y="23609"/>
                  </a:lnTo>
                  <a:lnTo>
                    <a:pt x="365899" y="35407"/>
                  </a:lnTo>
                  <a:lnTo>
                    <a:pt x="377685" y="35407"/>
                  </a:lnTo>
                  <a:lnTo>
                    <a:pt x="377685" y="23609"/>
                  </a:lnTo>
                  <a:lnTo>
                    <a:pt x="377685" y="11811"/>
                  </a:lnTo>
                  <a:close/>
                </a:path>
                <a:path w="626109" h="47625">
                  <a:moveTo>
                    <a:pt x="401307" y="23609"/>
                  </a:move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01307" y="23609"/>
                  </a:lnTo>
                  <a:close/>
                </a:path>
                <a:path w="626109" h="47625">
                  <a:moveTo>
                    <a:pt x="413092" y="11811"/>
                  </a:moveTo>
                  <a:lnTo>
                    <a:pt x="401307" y="11811"/>
                  </a:lnTo>
                  <a:lnTo>
                    <a:pt x="401307" y="23609"/>
                  </a:lnTo>
                  <a:lnTo>
                    <a:pt x="413092" y="23609"/>
                  </a:lnTo>
                  <a:lnTo>
                    <a:pt x="413092" y="11811"/>
                  </a:lnTo>
                  <a:close/>
                </a:path>
                <a:path w="626109" h="47625">
                  <a:moveTo>
                    <a:pt x="413092" y="0"/>
                  </a:moveTo>
                  <a:lnTo>
                    <a:pt x="401307" y="0"/>
                  </a:lnTo>
                  <a:lnTo>
                    <a:pt x="401307" y="11798"/>
                  </a:lnTo>
                  <a:lnTo>
                    <a:pt x="413092" y="11798"/>
                  </a:lnTo>
                  <a:lnTo>
                    <a:pt x="413092" y="0"/>
                  </a:lnTo>
                  <a:close/>
                </a:path>
                <a:path w="626109" h="47625">
                  <a:moveTo>
                    <a:pt x="424903" y="11811"/>
                  </a:moveTo>
                  <a:lnTo>
                    <a:pt x="413105" y="11811"/>
                  </a:lnTo>
                  <a:lnTo>
                    <a:pt x="413105" y="23609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lnTo>
                    <a:pt x="424903" y="11811"/>
                  </a:lnTo>
                  <a:close/>
                </a:path>
                <a:path w="626109" h="47625">
                  <a:moveTo>
                    <a:pt x="436702" y="11811"/>
                  </a:moveTo>
                  <a:lnTo>
                    <a:pt x="424916" y="11811"/>
                  </a:lnTo>
                  <a:lnTo>
                    <a:pt x="424916" y="23609"/>
                  </a:lnTo>
                  <a:lnTo>
                    <a:pt x="424916" y="35407"/>
                  </a:lnTo>
                  <a:lnTo>
                    <a:pt x="436702" y="35407"/>
                  </a:lnTo>
                  <a:lnTo>
                    <a:pt x="436702" y="23609"/>
                  </a:lnTo>
                  <a:lnTo>
                    <a:pt x="436702" y="11811"/>
                  </a:lnTo>
                  <a:close/>
                </a:path>
                <a:path w="626109" h="47625">
                  <a:moveTo>
                    <a:pt x="436702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36702" y="11798"/>
                  </a:lnTo>
                  <a:lnTo>
                    <a:pt x="436702" y="0"/>
                  </a:lnTo>
                  <a:close/>
                </a:path>
                <a:path w="626109" h="47625">
                  <a:moveTo>
                    <a:pt x="448513" y="0"/>
                  </a:moveTo>
                  <a:lnTo>
                    <a:pt x="436714" y="0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48513" y="0"/>
                  </a:lnTo>
                  <a:close/>
                </a:path>
                <a:path w="626109" h="47625">
                  <a:moveTo>
                    <a:pt x="460298" y="11811"/>
                  </a:moveTo>
                  <a:lnTo>
                    <a:pt x="448513" y="11811"/>
                  </a:lnTo>
                  <a:lnTo>
                    <a:pt x="436714" y="11811"/>
                  </a:lnTo>
                  <a:lnTo>
                    <a:pt x="436714" y="23609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60298" y="35407"/>
                  </a:lnTo>
                  <a:lnTo>
                    <a:pt x="460298" y="23609"/>
                  </a:lnTo>
                  <a:lnTo>
                    <a:pt x="460298" y="11811"/>
                  </a:lnTo>
                  <a:close/>
                </a:path>
                <a:path w="626109" h="47625">
                  <a:moveTo>
                    <a:pt x="507530" y="11811"/>
                  </a:moveTo>
                  <a:lnTo>
                    <a:pt x="495731" y="11811"/>
                  </a:lnTo>
                  <a:lnTo>
                    <a:pt x="483933" y="11811"/>
                  </a:lnTo>
                  <a:lnTo>
                    <a:pt x="483933" y="23609"/>
                  </a:lnTo>
                  <a:lnTo>
                    <a:pt x="495731" y="23609"/>
                  </a:lnTo>
                  <a:lnTo>
                    <a:pt x="495731" y="35407"/>
                  </a:lnTo>
                  <a:lnTo>
                    <a:pt x="507530" y="35407"/>
                  </a:lnTo>
                  <a:lnTo>
                    <a:pt x="507530" y="23609"/>
                  </a:lnTo>
                  <a:lnTo>
                    <a:pt x="507530" y="11811"/>
                  </a:lnTo>
                  <a:close/>
                </a:path>
                <a:path w="626109" h="47625">
                  <a:moveTo>
                    <a:pt x="519315" y="0"/>
                  </a:moveTo>
                  <a:lnTo>
                    <a:pt x="507530" y="0"/>
                  </a:lnTo>
                  <a:lnTo>
                    <a:pt x="507530" y="11798"/>
                  </a:lnTo>
                  <a:lnTo>
                    <a:pt x="519315" y="11798"/>
                  </a:lnTo>
                  <a:lnTo>
                    <a:pt x="519315" y="0"/>
                  </a:lnTo>
                  <a:close/>
                </a:path>
                <a:path w="626109" h="47625">
                  <a:moveTo>
                    <a:pt x="531126" y="11811"/>
                  </a:moveTo>
                  <a:lnTo>
                    <a:pt x="519341" y="11811"/>
                  </a:lnTo>
                  <a:lnTo>
                    <a:pt x="519341" y="23609"/>
                  </a:lnTo>
                  <a:lnTo>
                    <a:pt x="531126" y="23609"/>
                  </a:lnTo>
                  <a:lnTo>
                    <a:pt x="531126" y="11811"/>
                  </a:lnTo>
                  <a:close/>
                </a:path>
                <a:path w="626109" h="47625">
                  <a:moveTo>
                    <a:pt x="554748" y="11811"/>
                  </a:moveTo>
                  <a:lnTo>
                    <a:pt x="542950" y="11811"/>
                  </a:lnTo>
                  <a:lnTo>
                    <a:pt x="542950" y="23609"/>
                  </a:lnTo>
                  <a:lnTo>
                    <a:pt x="542950" y="35407"/>
                  </a:lnTo>
                  <a:lnTo>
                    <a:pt x="554748" y="35407"/>
                  </a:lnTo>
                  <a:lnTo>
                    <a:pt x="554748" y="23609"/>
                  </a:lnTo>
                  <a:lnTo>
                    <a:pt x="554748" y="11811"/>
                  </a:lnTo>
                  <a:close/>
                </a:path>
                <a:path w="626109" h="47625">
                  <a:moveTo>
                    <a:pt x="554748" y="0"/>
                  </a:move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54748" y="0"/>
                  </a:lnTo>
                  <a:close/>
                </a:path>
                <a:path w="626109" h="47625">
                  <a:moveTo>
                    <a:pt x="601941" y="11811"/>
                  </a:moveTo>
                  <a:lnTo>
                    <a:pt x="590143" y="11811"/>
                  </a:lnTo>
                  <a:lnTo>
                    <a:pt x="578345" y="11811"/>
                  </a:lnTo>
                  <a:lnTo>
                    <a:pt x="566547" y="11811"/>
                  </a:lnTo>
                  <a:lnTo>
                    <a:pt x="566547" y="23609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90143" y="35407"/>
                  </a:lnTo>
                  <a:lnTo>
                    <a:pt x="601941" y="35407"/>
                  </a:lnTo>
                  <a:lnTo>
                    <a:pt x="601941" y="23609"/>
                  </a:lnTo>
                  <a:lnTo>
                    <a:pt x="601941" y="11811"/>
                  </a:lnTo>
                  <a:close/>
                </a:path>
                <a:path w="626109" h="47625">
                  <a:moveTo>
                    <a:pt x="601941" y="0"/>
                  </a:moveTo>
                  <a:lnTo>
                    <a:pt x="590143" y="0"/>
                  </a:lnTo>
                  <a:lnTo>
                    <a:pt x="578345" y="0"/>
                  </a:lnTo>
                  <a:lnTo>
                    <a:pt x="566547" y="0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90143" y="11798"/>
                  </a:lnTo>
                  <a:lnTo>
                    <a:pt x="601941" y="11798"/>
                  </a:lnTo>
                  <a:lnTo>
                    <a:pt x="601941" y="0"/>
                  </a:lnTo>
                  <a:close/>
                </a:path>
                <a:path w="626109" h="47625">
                  <a:moveTo>
                    <a:pt x="625551" y="11811"/>
                  </a:moveTo>
                  <a:lnTo>
                    <a:pt x="613765" y="11811"/>
                  </a:lnTo>
                  <a:lnTo>
                    <a:pt x="613765" y="23609"/>
                  </a:lnTo>
                  <a:lnTo>
                    <a:pt x="613765" y="35407"/>
                  </a:lnTo>
                  <a:lnTo>
                    <a:pt x="625551" y="35407"/>
                  </a:lnTo>
                  <a:lnTo>
                    <a:pt x="625551" y="23609"/>
                  </a:lnTo>
                  <a:lnTo>
                    <a:pt x="625551" y="11811"/>
                  </a:lnTo>
                  <a:close/>
                </a:path>
                <a:path w="626109" h="47625">
                  <a:moveTo>
                    <a:pt x="625551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5958433" y="4944643"/>
              <a:ext cx="626110" cy="24130"/>
            </a:xfrm>
            <a:custGeom>
              <a:avLst/>
              <a:gdLst/>
              <a:ahLst/>
              <a:cxnLst/>
              <a:rect l="l" t="t" r="r" b="b"/>
              <a:pathLst>
                <a:path w="626109" h="24129">
                  <a:moveTo>
                    <a:pt x="11798" y="11811"/>
                  </a:moveTo>
                  <a:lnTo>
                    <a:pt x="0" y="11811"/>
                  </a:lnTo>
                  <a:lnTo>
                    <a:pt x="0" y="23609"/>
                  </a:lnTo>
                  <a:lnTo>
                    <a:pt x="11798" y="23609"/>
                  </a:lnTo>
                  <a:lnTo>
                    <a:pt x="11798" y="11811"/>
                  </a:lnTo>
                  <a:close/>
                </a:path>
                <a:path w="626109" h="24129">
                  <a:moveTo>
                    <a:pt x="82613" y="0"/>
                  </a:moveTo>
                  <a:lnTo>
                    <a:pt x="70815" y="0"/>
                  </a:lnTo>
                  <a:lnTo>
                    <a:pt x="70815" y="11811"/>
                  </a:lnTo>
                  <a:lnTo>
                    <a:pt x="82613" y="11811"/>
                  </a:lnTo>
                  <a:lnTo>
                    <a:pt x="82613" y="0"/>
                  </a:lnTo>
                  <a:close/>
                </a:path>
                <a:path w="626109" h="24129">
                  <a:moveTo>
                    <a:pt x="129819" y="0"/>
                  </a:moveTo>
                  <a:lnTo>
                    <a:pt x="118021" y="0"/>
                  </a:lnTo>
                  <a:lnTo>
                    <a:pt x="118021" y="11811"/>
                  </a:lnTo>
                  <a:lnTo>
                    <a:pt x="129819" y="11811"/>
                  </a:lnTo>
                  <a:lnTo>
                    <a:pt x="129819" y="0"/>
                  </a:lnTo>
                  <a:close/>
                </a:path>
                <a:path w="626109" h="24129">
                  <a:moveTo>
                    <a:pt x="153416" y="0"/>
                  </a:moveTo>
                  <a:lnTo>
                    <a:pt x="141630" y="0"/>
                  </a:lnTo>
                  <a:lnTo>
                    <a:pt x="129832" y="0"/>
                  </a:lnTo>
                  <a:lnTo>
                    <a:pt x="129832" y="11811"/>
                  </a:lnTo>
                  <a:lnTo>
                    <a:pt x="141630" y="11811"/>
                  </a:lnTo>
                  <a:lnTo>
                    <a:pt x="153416" y="11811"/>
                  </a:lnTo>
                  <a:lnTo>
                    <a:pt x="153416" y="0"/>
                  </a:lnTo>
                  <a:close/>
                </a:path>
                <a:path w="626109" h="24129">
                  <a:moveTo>
                    <a:pt x="212432" y="0"/>
                  </a:moveTo>
                  <a:lnTo>
                    <a:pt x="200647" y="0"/>
                  </a:lnTo>
                  <a:lnTo>
                    <a:pt x="188849" y="0"/>
                  </a:lnTo>
                  <a:lnTo>
                    <a:pt x="188849" y="11811"/>
                  </a:lnTo>
                  <a:lnTo>
                    <a:pt x="200647" y="11811"/>
                  </a:lnTo>
                  <a:lnTo>
                    <a:pt x="212432" y="11811"/>
                  </a:lnTo>
                  <a:lnTo>
                    <a:pt x="212432" y="0"/>
                  </a:lnTo>
                  <a:close/>
                </a:path>
                <a:path w="626109" h="24129">
                  <a:moveTo>
                    <a:pt x="224243" y="0"/>
                  </a:moveTo>
                  <a:lnTo>
                    <a:pt x="212458" y="0"/>
                  </a:lnTo>
                  <a:lnTo>
                    <a:pt x="212458" y="11811"/>
                  </a:lnTo>
                  <a:lnTo>
                    <a:pt x="224243" y="11811"/>
                  </a:lnTo>
                  <a:lnTo>
                    <a:pt x="224243" y="0"/>
                  </a:lnTo>
                  <a:close/>
                </a:path>
                <a:path w="626109" h="24129">
                  <a:moveTo>
                    <a:pt x="247840" y="0"/>
                  </a:moveTo>
                  <a:lnTo>
                    <a:pt x="236054" y="0"/>
                  </a:lnTo>
                  <a:lnTo>
                    <a:pt x="224256" y="0"/>
                  </a:lnTo>
                  <a:lnTo>
                    <a:pt x="224256" y="11811"/>
                  </a:lnTo>
                  <a:lnTo>
                    <a:pt x="236054" y="11811"/>
                  </a:lnTo>
                  <a:lnTo>
                    <a:pt x="247840" y="11811"/>
                  </a:lnTo>
                  <a:lnTo>
                    <a:pt x="247840" y="0"/>
                  </a:lnTo>
                  <a:close/>
                </a:path>
                <a:path w="626109" h="24129">
                  <a:moveTo>
                    <a:pt x="259664" y="0"/>
                  </a:moveTo>
                  <a:lnTo>
                    <a:pt x="247865" y="0"/>
                  </a:lnTo>
                  <a:lnTo>
                    <a:pt x="247865" y="11811"/>
                  </a:lnTo>
                  <a:lnTo>
                    <a:pt x="259664" y="11811"/>
                  </a:lnTo>
                  <a:lnTo>
                    <a:pt x="259664" y="0"/>
                  </a:lnTo>
                  <a:close/>
                </a:path>
                <a:path w="626109" h="24129">
                  <a:moveTo>
                    <a:pt x="295071" y="0"/>
                  </a:moveTo>
                  <a:lnTo>
                    <a:pt x="283273" y="0"/>
                  </a:lnTo>
                  <a:lnTo>
                    <a:pt x="283273" y="11811"/>
                  </a:lnTo>
                  <a:lnTo>
                    <a:pt x="295071" y="11811"/>
                  </a:lnTo>
                  <a:lnTo>
                    <a:pt x="295071" y="0"/>
                  </a:lnTo>
                  <a:close/>
                </a:path>
                <a:path w="626109" h="24129">
                  <a:moveTo>
                    <a:pt x="342277" y="0"/>
                  </a:moveTo>
                  <a:lnTo>
                    <a:pt x="330492" y="0"/>
                  </a:lnTo>
                  <a:lnTo>
                    <a:pt x="330492" y="11811"/>
                  </a:lnTo>
                  <a:lnTo>
                    <a:pt x="342277" y="11811"/>
                  </a:lnTo>
                  <a:lnTo>
                    <a:pt x="342277" y="0"/>
                  </a:lnTo>
                  <a:close/>
                </a:path>
                <a:path w="626109" h="24129">
                  <a:moveTo>
                    <a:pt x="365874" y="0"/>
                  </a:moveTo>
                  <a:lnTo>
                    <a:pt x="354088" y="0"/>
                  </a:lnTo>
                  <a:lnTo>
                    <a:pt x="354088" y="11811"/>
                  </a:lnTo>
                  <a:lnTo>
                    <a:pt x="365874" y="11811"/>
                  </a:lnTo>
                  <a:lnTo>
                    <a:pt x="365874" y="0"/>
                  </a:lnTo>
                  <a:close/>
                </a:path>
                <a:path w="626109" h="24129">
                  <a:moveTo>
                    <a:pt x="389496" y="0"/>
                  </a:moveTo>
                  <a:lnTo>
                    <a:pt x="377698" y="0"/>
                  </a:lnTo>
                  <a:lnTo>
                    <a:pt x="377698" y="11811"/>
                  </a:lnTo>
                  <a:lnTo>
                    <a:pt x="389496" y="11811"/>
                  </a:lnTo>
                  <a:lnTo>
                    <a:pt x="389496" y="0"/>
                  </a:lnTo>
                  <a:close/>
                </a:path>
                <a:path w="626109" h="24129">
                  <a:moveTo>
                    <a:pt x="424903" y="0"/>
                  </a:moveTo>
                  <a:lnTo>
                    <a:pt x="413105" y="0"/>
                  </a:lnTo>
                  <a:lnTo>
                    <a:pt x="413105" y="11811"/>
                  </a:lnTo>
                  <a:lnTo>
                    <a:pt x="424903" y="11811"/>
                  </a:lnTo>
                  <a:lnTo>
                    <a:pt x="424903" y="0"/>
                  </a:lnTo>
                  <a:close/>
                </a:path>
                <a:path w="626109" h="24129">
                  <a:moveTo>
                    <a:pt x="436702" y="0"/>
                  </a:moveTo>
                  <a:lnTo>
                    <a:pt x="424916" y="0"/>
                  </a:lnTo>
                  <a:lnTo>
                    <a:pt x="424916" y="11811"/>
                  </a:lnTo>
                  <a:lnTo>
                    <a:pt x="436702" y="11811"/>
                  </a:lnTo>
                  <a:lnTo>
                    <a:pt x="436702" y="0"/>
                  </a:lnTo>
                  <a:close/>
                </a:path>
                <a:path w="626109" h="24129">
                  <a:moveTo>
                    <a:pt x="460298" y="0"/>
                  </a:moveTo>
                  <a:lnTo>
                    <a:pt x="448513" y="0"/>
                  </a:lnTo>
                  <a:lnTo>
                    <a:pt x="436714" y="0"/>
                  </a:lnTo>
                  <a:lnTo>
                    <a:pt x="436714" y="11811"/>
                  </a:lnTo>
                  <a:lnTo>
                    <a:pt x="448513" y="11811"/>
                  </a:lnTo>
                  <a:lnTo>
                    <a:pt x="460298" y="11811"/>
                  </a:lnTo>
                  <a:lnTo>
                    <a:pt x="460298" y="0"/>
                  </a:lnTo>
                  <a:close/>
                </a:path>
                <a:path w="626109" h="24129">
                  <a:moveTo>
                    <a:pt x="472109" y="0"/>
                  </a:moveTo>
                  <a:lnTo>
                    <a:pt x="460324" y="0"/>
                  </a:lnTo>
                  <a:lnTo>
                    <a:pt x="460324" y="11811"/>
                  </a:lnTo>
                  <a:lnTo>
                    <a:pt x="472109" y="11811"/>
                  </a:lnTo>
                  <a:lnTo>
                    <a:pt x="472109" y="0"/>
                  </a:lnTo>
                  <a:close/>
                </a:path>
                <a:path w="626109" h="24129">
                  <a:moveTo>
                    <a:pt x="483920" y="0"/>
                  </a:moveTo>
                  <a:lnTo>
                    <a:pt x="472122" y="0"/>
                  </a:lnTo>
                  <a:lnTo>
                    <a:pt x="472122" y="11811"/>
                  </a:lnTo>
                  <a:lnTo>
                    <a:pt x="483920" y="11811"/>
                  </a:lnTo>
                  <a:lnTo>
                    <a:pt x="483920" y="0"/>
                  </a:lnTo>
                  <a:close/>
                </a:path>
                <a:path w="626109" h="24129">
                  <a:moveTo>
                    <a:pt x="507530" y="0"/>
                  </a:moveTo>
                  <a:lnTo>
                    <a:pt x="495731" y="0"/>
                  </a:lnTo>
                  <a:lnTo>
                    <a:pt x="483933" y="0"/>
                  </a:lnTo>
                  <a:lnTo>
                    <a:pt x="483933" y="11811"/>
                  </a:lnTo>
                  <a:lnTo>
                    <a:pt x="495731" y="11811"/>
                  </a:lnTo>
                  <a:lnTo>
                    <a:pt x="507530" y="11811"/>
                  </a:lnTo>
                  <a:lnTo>
                    <a:pt x="507530" y="0"/>
                  </a:lnTo>
                  <a:close/>
                </a:path>
                <a:path w="626109" h="24129">
                  <a:moveTo>
                    <a:pt x="554748" y="0"/>
                  </a:moveTo>
                  <a:lnTo>
                    <a:pt x="542950" y="0"/>
                  </a:lnTo>
                  <a:lnTo>
                    <a:pt x="542950" y="11811"/>
                  </a:lnTo>
                  <a:lnTo>
                    <a:pt x="554748" y="11811"/>
                  </a:lnTo>
                  <a:lnTo>
                    <a:pt x="554748" y="0"/>
                  </a:lnTo>
                  <a:close/>
                </a:path>
                <a:path w="626109" h="24129">
                  <a:moveTo>
                    <a:pt x="625551" y="0"/>
                  </a:moveTo>
                  <a:lnTo>
                    <a:pt x="613765" y="0"/>
                  </a:lnTo>
                  <a:lnTo>
                    <a:pt x="613765" y="11811"/>
                  </a:lnTo>
                  <a:lnTo>
                    <a:pt x="625551" y="11811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5970231" y="4962353"/>
              <a:ext cx="614045" cy="0"/>
            </a:xfrm>
            <a:custGeom>
              <a:avLst/>
              <a:gdLst/>
              <a:ahLst/>
              <a:cxnLst/>
              <a:rect l="l" t="t" r="r" b="b"/>
              <a:pathLst>
                <a:path w="614045">
                  <a:moveTo>
                    <a:pt x="0" y="0"/>
                  </a:moveTo>
                  <a:lnTo>
                    <a:pt x="613765" y="0"/>
                  </a:lnTo>
                </a:path>
              </a:pathLst>
            </a:custGeom>
            <a:ln w="11798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5958433" y="4968252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09" h="35560">
                  <a:moveTo>
                    <a:pt x="11798" y="11811"/>
                  </a:moveTo>
                  <a:lnTo>
                    <a:pt x="0" y="11811"/>
                  </a:lnTo>
                  <a:lnTo>
                    <a:pt x="0" y="23609"/>
                  </a:lnTo>
                  <a:lnTo>
                    <a:pt x="11798" y="23609"/>
                  </a:lnTo>
                  <a:lnTo>
                    <a:pt x="11798" y="11811"/>
                  </a:lnTo>
                  <a:close/>
                </a:path>
                <a:path w="626109" h="35560">
                  <a:moveTo>
                    <a:pt x="35394" y="11811"/>
                  </a:moveTo>
                  <a:lnTo>
                    <a:pt x="23596" y="11811"/>
                  </a:lnTo>
                  <a:lnTo>
                    <a:pt x="23596" y="23609"/>
                  </a:lnTo>
                  <a:lnTo>
                    <a:pt x="35394" y="23609"/>
                  </a:lnTo>
                  <a:lnTo>
                    <a:pt x="35394" y="11811"/>
                  </a:lnTo>
                  <a:close/>
                </a:path>
                <a:path w="626109" h="35560">
                  <a:moveTo>
                    <a:pt x="47205" y="11811"/>
                  </a:moveTo>
                  <a:lnTo>
                    <a:pt x="35407" y="11811"/>
                  </a:lnTo>
                  <a:lnTo>
                    <a:pt x="35407" y="23609"/>
                  </a:lnTo>
                  <a:lnTo>
                    <a:pt x="47205" y="23609"/>
                  </a:lnTo>
                  <a:lnTo>
                    <a:pt x="47205" y="11811"/>
                  </a:lnTo>
                  <a:close/>
                </a:path>
                <a:path w="626109" h="35560">
                  <a:moveTo>
                    <a:pt x="94411" y="11811"/>
                  </a:moveTo>
                  <a:lnTo>
                    <a:pt x="82613" y="11811"/>
                  </a:lnTo>
                  <a:lnTo>
                    <a:pt x="70815" y="11811"/>
                  </a:lnTo>
                  <a:lnTo>
                    <a:pt x="59016" y="11811"/>
                  </a:ln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70815" y="23609"/>
                  </a:lnTo>
                  <a:lnTo>
                    <a:pt x="82613" y="23609"/>
                  </a:lnTo>
                  <a:lnTo>
                    <a:pt x="94411" y="23609"/>
                  </a:lnTo>
                  <a:lnTo>
                    <a:pt x="94411" y="11811"/>
                  </a:lnTo>
                  <a:close/>
                </a:path>
                <a:path w="626109" h="35560">
                  <a:moveTo>
                    <a:pt x="106222" y="0"/>
                  </a:moveTo>
                  <a:lnTo>
                    <a:pt x="94424" y="0"/>
                  </a:lnTo>
                  <a:lnTo>
                    <a:pt x="94424" y="11798"/>
                  </a:lnTo>
                  <a:lnTo>
                    <a:pt x="106222" y="11798"/>
                  </a:lnTo>
                  <a:lnTo>
                    <a:pt x="106222" y="0"/>
                  </a:lnTo>
                  <a:close/>
                </a:path>
                <a:path w="626109" h="35560">
                  <a:moveTo>
                    <a:pt x="118008" y="11811"/>
                  </a:moveTo>
                  <a:lnTo>
                    <a:pt x="106222" y="11811"/>
                  </a:lnTo>
                  <a:lnTo>
                    <a:pt x="106222" y="23609"/>
                  </a:ln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18008" y="35407"/>
                  </a:lnTo>
                  <a:lnTo>
                    <a:pt x="118008" y="23609"/>
                  </a:lnTo>
                  <a:lnTo>
                    <a:pt x="118008" y="11811"/>
                  </a:lnTo>
                  <a:close/>
                </a:path>
                <a:path w="626109" h="35560">
                  <a:moveTo>
                    <a:pt x="129819" y="11811"/>
                  </a:moveTo>
                  <a:lnTo>
                    <a:pt x="118021" y="11811"/>
                  </a:lnTo>
                  <a:lnTo>
                    <a:pt x="118021" y="23609"/>
                  </a:lnTo>
                  <a:lnTo>
                    <a:pt x="118021" y="35407"/>
                  </a:lnTo>
                  <a:lnTo>
                    <a:pt x="129819" y="35407"/>
                  </a:lnTo>
                  <a:lnTo>
                    <a:pt x="129819" y="23609"/>
                  </a:lnTo>
                  <a:lnTo>
                    <a:pt x="129819" y="11811"/>
                  </a:lnTo>
                  <a:close/>
                </a:path>
                <a:path w="626109" h="35560">
                  <a:moveTo>
                    <a:pt x="141630" y="11811"/>
                  </a:moveTo>
                  <a:lnTo>
                    <a:pt x="129832" y="11811"/>
                  </a:lnTo>
                  <a:lnTo>
                    <a:pt x="129832" y="23609"/>
                  </a:lnTo>
                  <a:lnTo>
                    <a:pt x="141630" y="23609"/>
                  </a:lnTo>
                  <a:lnTo>
                    <a:pt x="141630" y="11811"/>
                  </a:lnTo>
                  <a:close/>
                </a:path>
                <a:path w="626109" h="35560">
                  <a:moveTo>
                    <a:pt x="153416" y="0"/>
                  </a:moveTo>
                  <a:lnTo>
                    <a:pt x="141630" y="0"/>
                  </a:lnTo>
                  <a:lnTo>
                    <a:pt x="129832" y="0"/>
                  </a:lnTo>
                  <a:lnTo>
                    <a:pt x="129832" y="11798"/>
                  </a:lnTo>
                  <a:lnTo>
                    <a:pt x="141630" y="11798"/>
                  </a:lnTo>
                  <a:lnTo>
                    <a:pt x="153416" y="11798"/>
                  </a:lnTo>
                  <a:lnTo>
                    <a:pt x="153416" y="0"/>
                  </a:lnTo>
                  <a:close/>
                </a:path>
                <a:path w="626109" h="35560">
                  <a:moveTo>
                    <a:pt x="177025" y="11811"/>
                  </a:moveTo>
                  <a:lnTo>
                    <a:pt x="165239" y="11811"/>
                  </a:lnTo>
                  <a:lnTo>
                    <a:pt x="153441" y="11811"/>
                  </a:ln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lnTo>
                    <a:pt x="177025" y="11811"/>
                  </a:lnTo>
                  <a:close/>
                </a:path>
                <a:path w="626109" h="35560">
                  <a:moveTo>
                    <a:pt x="177025" y="0"/>
                  </a:moveTo>
                  <a:lnTo>
                    <a:pt x="165239" y="0"/>
                  </a:lnTo>
                  <a:lnTo>
                    <a:pt x="153441" y="0"/>
                  </a:lnTo>
                  <a:lnTo>
                    <a:pt x="153441" y="11798"/>
                  </a:lnTo>
                  <a:lnTo>
                    <a:pt x="165239" y="11798"/>
                  </a:lnTo>
                  <a:lnTo>
                    <a:pt x="177025" y="11798"/>
                  </a:lnTo>
                  <a:lnTo>
                    <a:pt x="177025" y="0"/>
                  </a:lnTo>
                  <a:close/>
                </a:path>
                <a:path w="626109" h="35560">
                  <a:moveTo>
                    <a:pt x="188836" y="11811"/>
                  </a:moveTo>
                  <a:lnTo>
                    <a:pt x="177038" y="11811"/>
                  </a:lnTo>
                  <a:lnTo>
                    <a:pt x="177038" y="23609"/>
                  </a:lnTo>
                  <a:lnTo>
                    <a:pt x="188836" y="23609"/>
                  </a:lnTo>
                  <a:lnTo>
                    <a:pt x="188836" y="11811"/>
                  </a:lnTo>
                  <a:close/>
                </a:path>
                <a:path w="626109" h="35560">
                  <a:moveTo>
                    <a:pt x="188836" y="0"/>
                  </a:moveTo>
                  <a:lnTo>
                    <a:pt x="177038" y="0"/>
                  </a:lnTo>
                  <a:lnTo>
                    <a:pt x="177038" y="11798"/>
                  </a:lnTo>
                  <a:lnTo>
                    <a:pt x="188836" y="11798"/>
                  </a:lnTo>
                  <a:lnTo>
                    <a:pt x="188836" y="0"/>
                  </a:lnTo>
                  <a:close/>
                </a:path>
                <a:path w="626109" h="35560">
                  <a:moveTo>
                    <a:pt x="200647" y="11811"/>
                  </a:moveTo>
                  <a:lnTo>
                    <a:pt x="188849" y="11811"/>
                  </a:ln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00647" y="23609"/>
                  </a:lnTo>
                  <a:lnTo>
                    <a:pt x="200647" y="11811"/>
                  </a:lnTo>
                  <a:close/>
                </a:path>
                <a:path w="626109" h="35560">
                  <a:moveTo>
                    <a:pt x="224243" y="11811"/>
                  </a:moveTo>
                  <a:lnTo>
                    <a:pt x="212458" y="11811"/>
                  </a:ln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lnTo>
                    <a:pt x="224243" y="11811"/>
                  </a:lnTo>
                  <a:close/>
                </a:path>
                <a:path w="626109" h="35560">
                  <a:moveTo>
                    <a:pt x="224243" y="0"/>
                  </a:moveTo>
                  <a:lnTo>
                    <a:pt x="212458" y="0"/>
                  </a:lnTo>
                  <a:lnTo>
                    <a:pt x="212458" y="11798"/>
                  </a:lnTo>
                  <a:lnTo>
                    <a:pt x="224243" y="11798"/>
                  </a:lnTo>
                  <a:lnTo>
                    <a:pt x="224243" y="0"/>
                  </a:lnTo>
                  <a:close/>
                </a:path>
                <a:path w="626109" h="35560">
                  <a:moveTo>
                    <a:pt x="247840" y="11811"/>
                  </a:moveTo>
                  <a:lnTo>
                    <a:pt x="236054" y="11811"/>
                  </a:lnTo>
                  <a:lnTo>
                    <a:pt x="236054" y="23609"/>
                  </a:ln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47840" y="35407"/>
                  </a:lnTo>
                  <a:lnTo>
                    <a:pt x="247840" y="23609"/>
                  </a:lnTo>
                  <a:lnTo>
                    <a:pt x="247840" y="11811"/>
                  </a:lnTo>
                  <a:close/>
                </a:path>
                <a:path w="626109" h="35560">
                  <a:moveTo>
                    <a:pt x="247840" y="0"/>
                  </a:moveTo>
                  <a:lnTo>
                    <a:pt x="236054" y="0"/>
                  </a:lnTo>
                  <a:lnTo>
                    <a:pt x="236054" y="11798"/>
                  </a:lnTo>
                  <a:lnTo>
                    <a:pt x="247840" y="11798"/>
                  </a:lnTo>
                  <a:lnTo>
                    <a:pt x="247840" y="0"/>
                  </a:lnTo>
                  <a:close/>
                </a:path>
                <a:path w="626109" h="35560">
                  <a:moveTo>
                    <a:pt x="271449" y="11811"/>
                  </a:moveTo>
                  <a:lnTo>
                    <a:pt x="259664" y="11811"/>
                  </a:lnTo>
                  <a:lnTo>
                    <a:pt x="247865" y="11811"/>
                  </a:lnTo>
                  <a:lnTo>
                    <a:pt x="247865" y="23609"/>
                  </a:lnTo>
                  <a:lnTo>
                    <a:pt x="247865" y="35407"/>
                  </a:lnTo>
                  <a:lnTo>
                    <a:pt x="259664" y="35407"/>
                  </a:lnTo>
                  <a:lnTo>
                    <a:pt x="271449" y="35407"/>
                  </a:lnTo>
                  <a:lnTo>
                    <a:pt x="271449" y="23609"/>
                  </a:lnTo>
                  <a:lnTo>
                    <a:pt x="271449" y="11811"/>
                  </a:lnTo>
                  <a:close/>
                </a:path>
                <a:path w="626109" h="35560">
                  <a:moveTo>
                    <a:pt x="271449" y="0"/>
                  </a:moveTo>
                  <a:lnTo>
                    <a:pt x="259664" y="0"/>
                  </a:lnTo>
                  <a:lnTo>
                    <a:pt x="259664" y="11798"/>
                  </a:lnTo>
                  <a:lnTo>
                    <a:pt x="271449" y="11798"/>
                  </a:lnTo>
                  <a:lnTo>
                    <a:pt x="271449" y="0"/>
                  </a:lnTo>
                  <a:close/>
                </a:path>
                <a:path w="626109" h="35560">
                  <a:moveTo>
                    <a:pt x="295071" y="0"/>
                  </a:moveTo>
                  <a:lnTo>
                    <a:pt x="283273" y="0"/>
                  </a:lnTo>
                  <a:lnTo>
                    <a:pt x="283273" y="11798"/>
                  </a:lnTo>
                  <a:lnTo>
                    <a:pt x="295071" y="11798"/>
                  </a:lnTo>
                  <a:lnTo>
                    <a:pt x="295071" y="0"/>
                  </a:lnTo>
                  <a:close/>
                </a:path>
                <a:path w="626109" h="35560">
                  <a:moveTo>
                    <a:pt x="306857" y="11811"/>
                  </a:moveTo>
                  <a:lnTo>
                    <a:pt x="295071" y="11811"/>
                  </a:lnTo>
                  <a:lnTo>
                    <a:pt x="283273" y="11811"/>
                  </a:ln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lnTo>
                    <a:pt x="306857" y="11811"/>
                  </a:lnTo>
                  <a:close/>
                </a:path>
                <a:path w="626109" h="35560">
                  <a:moveTo>
                    <a:pt x="318668" y="11811"/>
                  </a:moveTo>
                  <a:lnTo>
                    <a:pt x="306882" y="11811"/>
                  </a:lnTo>
                  <a:lnTo>
                    <a:pt x="306882" y="23609"/>
                  </a:lnTo>
                  <a:lnTo>
                    <a:pt x="318668" y="23609"/>
                  </a:lnTo>
                  <a:lnTo>
                    <a:pt x="318668" y="11811"/>
                  </a:lnTo>
                  <a:close/>
                </a:path>
                <a:path w="626109" h="35560">
                  <a:moveTo>
                    <a:pt x="330479" y="11811"/>
                  </a:moveTo>
                  <a:lnTo>
                    <a:pt x="318681" y="11811"/>
                  </a:lnTo>
                  <a:lnTo>
                    <a:pt x="318681" y="23609"/>
                  </a:lnTo>
                  <a:lnTo>
                    <a:pt x="330479" y="23609"/>
                  </a:lnTo>
                  <a:lnTo>
                    <a:pt x="330479" y="11811"/>
                  </a:lnTo>
                  <a:close/>
                </a:path>
                <a:path w="626109" h="35560">
                  <a:moveTo>
                    <a:pt x="342277" y="11811"/>
                  </a:moveTo>
                  <a:lnTo>
                    <a:pt x="330492" y="11811"/>
                  </a:lnTo>
                  <a:lnTo>
                    <a:pt x="330492" y="23609"/>
                  </a:lnTo>
                  <a:lnTo>
                    <a:pt x="342277" y="23609"/>
                  </a:lnTo>
                  <a:lnTo>
                    <a:pt x="342277" y="11811"/>
                  </a:lnTo>
                  <a:close/>
                </a:path>
                <a:path w="626109" h="35560">
                  <a:moveTo>
                    <a:pt x="342277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42277" y="11798"/>
                  </a:lnTo>
                  <a:lnTo>
                    <a:pt x="342277" y="0"/>
                  </a:lnTo>
                  <a:close/>
                </a:path>
                <a:path w="626109" h="35560">
                  <a:moveTo>
                    <a:pt x="365874" y="23609"/>
                  </a:moveTo>
                  <a:lnTo>
                    <a:pt x="354088" y="23609"/>
                  </a:lnTo>
                  <a:lnTo>
                    <a:pt x="354088" y="11811"/>
                  </a:lnTo>
                  <a:lnTo>
                    <a:pt x="342290" y="11811"/>
                  </a:lnTo>
                  <a:lnTo>
                    <a:pt x="342290" y="23609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65874" y="35407"/>
                  </a:lnTo>
                  <a:lnTo>
                    <a:pt x="365874" y="23609"/>
                  </a:lnTo>
                  <a:close/>
                </a:path>
                <a:path w="626109" h="35560">
                  <a:moveTo>
                    <a:pt x="377685" y="23609"/>
                  </a:moveTo>
                  <a:lnTo>
                    <a:pt x="365899" y="23609"/>
                  </a:lnTo>
                  <a:lnTo>
                    <a:pt x="365899" y="35407"/>
                  </a:lnTo>
                  <a:lnTo>
                    <a:pt x="377685" y="35407"/>
                  </a:lnTo>
                  <a:lnTo>
                    <a:pt x="377685" y="23609"/>
                  </a:lnTo>
                  <a:close/>
                </a:path>
                <a:path w="626109" h="35560">
                  <a:moveTo>
                    <a:pt x="377685" y="0"/>
                  </a:moveTo>
                  <a:lnTo>
                    <a:pt x="365899" y="0"/>
                  </a:lnTo>
                  <a:lnTo>
                    <a:pt x="365899" y="11798"/>
                  </a:lnTo>
                  <a:lnTo>
                    <a:pt x="377685" y="11798"/>
                  </a:lnTo>
                  <a:lnTo>
                    <a:pt x="377685" y="0"/>
                  </a:lnTo>
                  <a:close/>
                </a:path>
                <a:path w="626109" h="35560">
                  <a:moveTo>
                    <a:pt x="401307" y="0"/>
                  </a:move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01307" y="0"/>
                  </a:lnTo>
                  <a:close/>
                </a:path>
                <a:path w="626109" h="35560">
                  <a:moveTo>
                    <a:pt x="413092" y="11811"/>
                  </a:moveTo>
                  <a:lnTo>
                    <a:pt x="401307" y="11811"/>
                  </a:lnTo>
                  <a:lnTo>
                    <a:pt x="401307" y="23609"/>
                  </a:lnTo>
                  <a:lnTo>
                    <a:pt x="413092" y="23609"/>
                  </a:lnTo>
                  <a:lnTo>
                    <a:pt x="413092" y="11811"/>
                  </a:lnTo>
                  <a:close/>
                </a:path>
                <a:path w="626109" h="35560">
                  <a:moveTo>
                    <a:pt x="424903" y="11811"/>
                  </a:moveTo>
                  <a:lnTo>
                    <a:pt x="413105" y="11811"/>
                  </a:lnTo>
                  <a:lnTo>
                    <a:pt x="413105" y="23609"/>
                  </a:lnTo>
                  <a:lnTo>
                    <a:pt x="424903" y="23609"/>
                  </a:lnTo>
                  <a:lnTo>
                    <a:pt x="424903" y="11811"/>
                  </a:lnTo>
                  <a:close/>
                </a:path>
                <a:path w="626109" h="35560">
                  <a:moveTo>
                    <a:pt x="436702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36702" y="11798"/>
                  </a:lnTo>
                  <a:lnTo>
                    <a:pt x="436702" y="0"/>
                  </a:lnTo>
                  <a:close/>
                </a:path>
                <a:path w="626109" h="35560">
                  <a:moveTo>
                    <a:pt x="460298" y="0"/>
                  </a:moveTo>
                  <a:lnTo>
                    <a:pt x="448513" y="0"/>
                  </a:lnTo>
                  <a:lnTo>
                    <a:pt x="436714" y="0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60298" y="11798"/>
                  </a:lnTo>
                  <a:lnTo>
                    <a:pt x="460298" y="0"/>
                  </a:lnTo>
                  <a:close/>
                </a:path>
                <a:path w="626109" h="35560">
                  <a:moveTo>
                    <a:pt x="472109" y="11811"/>
                  </a:moveTo>
                  <a:lnTo>
                    <a:pt x="460324" y="11811"/>
                  </a:lnTo>
                  <a:lnTo>
                    <a:pt x="460324" y="23609"/>
                  </a:lnTo>
                  <a:lnTo>
                    <a:pt x="472109" y="23609"/>
                  </a:lnTo>
                  <a:lnTo>
                    <a:pt x="472109" y="11811"/>
                  </a:lnTo>
                  <a:close/>
                </a:path>
                <a:path w="626109" h="35560">
                  <a:moveTo>
                    <a:pt x="483920" y="11811"/>
                  </a:moveTo>
                  <a:lnTo>
                    <a:pt x="472122" y="11811"/>
                  </a:lnTo>
                  <a:lnTo>
                    <a:pt x="472122" y="23609"/>
                  </a:lnTo>
                  <a:lnTo>
                    <a:pt x="483920" y="23609"/>
                  </a:lnTo>
                  <a:lnTo>
                    <a:pt x="483920" y="11811"/>
                  </a:lnTo>
                  <a:close/>
                </a:path>
                <a:path w="626109" h="35560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09" h="35560">
                  <a:moveTo>
                    <a:pt x="495731" y="0"/>
                  </a:move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495731" y="0"/>
                  </a:lnTo>
                  <a:close/>
                </a:path>
                <a:path w="626109" h="35560">
                  <a:moveTo>
                    <a:pt x="507530" y="11811"/>
                  </a:moveTo>
                  <a:lnTo>
                    <a:pt x="495731" y="11811"/>
                  </a:lnTo>
                  <a:lnTo>
                    <a:pt x="483933" y="11811"/>
                  </a:lnTo>
                  <a:lnTo>
                    <a:pt x="483933" y="23609"/>
                  </a:lnTo>
                  <a:lnTo>
                    <a:pt x="495731" y="23609"/>
                  </a:lnTo>
                  <a:lnTo>
                    <a:pt x="507530" y="23609"/>
                  </a:lnTo>
                  <a:lnTo>
                    <a:pt x="507530" y="11811"/>
                  </a:lnTo>
                  <a:close/>
                </a:path>
                <a:path w="626109" h="35560">
                  <a:moveTo>
                    <a:pt x="519315" y="0"/>
                  </a:moveTo>
                  <a:lnTo>
                    <a:pt x="507530" y="0"/>
                  </a:lnTo>
                  <a:lnTo>
                    <a:pt x="507530" y="11798"/>
                  </a:lnTo>
                  <a:lnTo>
                    <a:pt x="519315" y="11798"/>
                  </a:lnTo>
                  <a:lnTo>
                    <a:pt x="519315" y="0"/>
                  </a:lnTo>
                  <a:close/>
                </a:path>
                <a:path w="626109" h="35560">
                  <a:moveTo>
                    <a:pt x="531126" y="11811"/>
                  </a:moveTo>
                  <a:lnTo>
                    <a:pt x="519341" y="11811"/>
                  </a:lnTo>
                  <a:lnTo>
                    <a:pt x="519341" y="23609"/>
                  </a:lnTo>
                  <a:lnTo>
                    <a:pt x="531126" y="23609"/>
                  </a:lnTo>
                  <a:lnTo>
                    <a:pt x="531126" y="11811"/>
                  </a:lnTo>
                  <a:close/>
                </a:path>
                <a:path w="626109" h="35560">
                  <a:moveTo>
                    <a:pt x="531126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31126" y="11798"/>
                  </a:lnTo>
                  <a:lnTo>
                    <a:pt x="531126" y="0"/>
                  </a:lnTo>
                  <a:close/>
                </a:path>
                <a:path w="626109" h="35560">
                  <a:moveTo>
                    <a:pt x="554748" y="11811"/>
                  </a:moveTo>
                  <a:lnTo>
                    <a:pt x="542950" y="11811"/>
                  </a:lnTo>
                  <a:lnTo>
                    <a:pt x="542950" y="23609"/>
                  </a:lnTo>
                  <a:lnTo>
                    <a:pt x="554748" y="23609"/>
                  </a:lnTo>
                  <a:lnTo>
                    <a:pt x="554748" y="11811"/>
                  </a:lnTo>
                  <a:close/>
                </a:path>
                <a:path w="626109" h="35560">
                  <a:moveTo>
                    <a:pt x="590143" y="11811"/>
                  </a:moveTo>
                  <a:lnTo>
                    <a:pt x="578345" y="11811"/>
                  </a:lnTo>
                  <a:lnTo>
                    <a:pt x="578345" y="23609"/>
                  </a:lnTo>
                  <a:lnTo>
                    <a:pt x="590143" y="23609"/>
                  </a:lnTo>
                  <a:lnTo>
                    <a:pt x="590143" y="11811"/>
                  </a:lnTo>
                  <a:close/>
                </a:path>
                <a:path w="626109" h="35560">
                  <a:moveTo>
                    <a:pt x="625551" y="11811"/>
                  </a:moveTo>
                  <a:lnTo>
                    <a:pt x="613765" y="11811"/>
                  </a:lnTo>
                  <a:lnTo>
                    <a:pt x="601967" y="11811"/>
                  </a:lnTo>
                  <a:lnTo>
                    <a:pt x="601967" y="23609"/>
                  </a:lnTo>
                  <a:lnTo>
                    <a:pt x="613765" y="23609"/>
                  </a:lnTo>
                  <a:lnTo>
                    <a:pt x="625551" y="23609"/>
                  </a:lnTo>
                  <a:lnTo>
                    <a:pt x="625551" y="118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5958433" y="4991861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09" h="47625">
                  <a:moveTo>
                    <a:pt x="23583" y="23609"/>
                  </a:moveTo>
                  <a:lnTo>
                    <a:pt x="11798" y="23609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0" y="47218"/>
                  </a:lnTo>
                  <a:lnTo>
                    <a:pt x="11798" y="47218"/>
                  </a:lnTo>
                  <a:lnTo>
                    <a:pt x="23583" y="47218"/>
                  </a:lnTo>
                  <a:lnTo>
                    <a:pt x="23583" y="35407"/>
                  </a:lnTo>
                  <a:lnTo>
                    <a:pt x="23583" y="23609"/>
                  </a:lnTo>
                  <a:close/>
                </a:path>
                <a:path w="626109" h="47625">
                  <a:moveTo>
                    <a:pt x="23583" y="11798"/>
                  </a:moveTo>
                  <a:lnTo>
                    <a:pt x="11798" y="11798"/>
                  </a:lnTo>
                  <a:lnTo>
                    <a:pt x="0" y="11798"/>
                  </a:lnTo>
                  <a:lnTo>
                    <a:pt x="0" y="23596"/>
                  </a:lnTo>
                  <a:lnTo>
                    <a:pt x="11798" y="23596"/>
                  </a:lnTo>
                  <a:lnTo>
                    <a:pt x="23583" y="23596"/>
                  </a:lnTo>
                  <a:lnTo>
                    <a:pt x="23583" y="11798"/>
                  </a:lnTo>
                  <a:close/>
                </a:path>
                <a:path w="626109" h="47625">
                  <a:moveTo>
                    <a:pt x="35394" y="35407"/>
                  </a:moveTo>
                  <a:lnTo>
                    <a:pt x="23596" y="35407"/>
                  </a:lnTo>
                  <a:lnTo>
                    <a:pt x="23596" y="47218"/>
                  </a:lnTo>
                  <a:lnTo>
                    <a:pt x="35394" y="47218"/>
                  </a:lnTo>
                  <a:lnTo>
                    <a:pt x="35394" y="35407"/>
                  </a:lnTo>
                  <a:close/>
                </a:path>
                <a:path w="626109" h="47625">
                  <a:moveTo>
                    <a:pt x="58991" y="35407"/>
                  </a:moveTo>
                  <a:lnTo>
                    <a:pt x="47205" y="35407"/>
                  </a:lnTo>
                  <a:lnTo>
                    <a:pt x="35407" y="35407"/>
                  </a:lnTo>
                  <a:lnTo>
                    <a:pt x="35407" y="47218"/>
                  </a:lnTo>
                  <a:lnTo>
                    <a:pt x="47205" y="47218"/>
                  </a:lnTo>
                  <a:lnTo>
                    <a:pt x="58991" y="47218"/>
                  </a:lnTo>
                  <a:lnTo>
                    <a:pt x="58991" y="35407"/>
                  </a:lnTo>
                  <a:close/>
                </a:path>
                <a:path w="626109" h="47625">
                  <a:moveTo>
                    <a:pt x="82613" y="11798"/>
                  </a:moveTo>
                  <a:lnTo>
                    <a:pt x="70815" y="11798"/>
                  </a:lnTo>
                  <a:lnTo>
                    <a:pt x="59016" y="11798"/>
                  </a:lnTo>
                  <a:lnTo>
                    <a:pt x="59016" y="23596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82613" y="11798"/>
                  </a:lnTo>
                  <a:close/>
                </a:path>
                <a:path w="626109" h="47625">
                  <a:moveTo>
                    <a:pt x="106222" y="11798"/>
                  </a:moveTo>
                  <a:lnTo>
                    <a:pt x="94424" y="11798"/>
                  </a:lnTo>
                  <a:lnTo>
                    <a:pt x="94424" y="23596"/>
                  </a:lnTo>
                  <a:lnTo>
                    <a:pt x="106222" y="23596"/>
                  </a:lnTo>
                  <a:lnTo>
                    <a:pt x="106222" y="11798"/>
                  </a:lnTo>
                  <a:close/>
                </a:path>
                <a:path w="626109" h="47625">
                  <a:moveTo>
                    <a:pt x="141630" y="11798"/>
                  </a:moveTo>
                  <a:lnTo>
                    <a:pt x="129832" y="11798"/>
                  </a:lnTo>
                  <a:lnTo>
                    <a:pt x="129832" y="23596"/>
                  </a:lnTo>
                  <a:lnTo>
                    <a:pt x="141630" y="23596"/>
                  </a:lnTo>
                  <a:lnTo>
                    <a:pt x="141630" y="11798"/>
                  </a:lnTo>
                  <a:close/>
                </a:path>
                <a:path w="626109" h="47625">
                  <a:moveTo>
                    <a:pt x="177025" y="23609"/>
                  </a:moveTo>
                  <a:lnTo>
                    <a:pt x="165239" y="23609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close/>
                </a:path>
                <a:path w="626109" h="47625">
                  <a:moveTo>
                    <a:pt x="177025" y="11798"/>
                  </a:moveTo>
                  <a:lnTo>
                    <a:pt x="165239" y="11798"/>
                  </a:lnTo>
                  <a:lnTo>
                    <a:pt x="153441" y="11798"/>
                  </a:lnTo>
                  <a:lnTo>
                    <a:pt x="153441" y="23596"/>
                  </a:lnTo>
                  <a:lnTo>
                    <a:pt x="165239" y="23596"/>
                  </a:lnTo>
                  <a:lnTo>
                    <a:pt x="177025" y="23596"/>
                  </a:lnTo>
                  <a:lnTo>
                    <a:pt x="177025" y="11798"/>
                  </a:lnTo>
                  <a:close/>
                </a:path>
                <a:path w="626109" h="47625">
                  <a:moveTo>
                    <a:pt x="188836" y="11798"/>
                  </a:moveTo>
                  <a:lnTo>
                    <a:pt x="177038" y="11798"/>
                  </a:lnTo>
                  <a:lnTo>
                    <a:pt x="177038" y="23596"/>
                  </a:lnTo>
                  <a:lnTo>
                    <a:pt x="188836" y="23596"/>
                  </a:lnTo>
                  <a:lnTo>
                    <a:pt x="188836" y="11798"/>
                  </a:lnTo>
                  <a:close/>
                </a:path>
                <a:path w="626109" h="47625">
                  <a:moveTo>
                    <a:pt x="200647" y="11798"/>
                  </a:moveTo>
                  <a:lnTo>
                    <a:pt x="188849" y="11798"/>
                  </a:lnTo>
                  <a:lnTo>
                    <a:pt x="188849" y="23596"/>
                  </a:lnTo>
                  <a:lnTo>
                    <a:pt x="200647" y="23596"/>
                  </a:lnTo>
                  <a:lnTo>
                    <a:pt x="200647" y="11798"/>
                  </a:lnTo>
                  <a:close/>
                </a:path>
                <a:path w="626109" h="47625">
                  <a:moveTo>
                    <a:pt x="212432" y="23609"/>
                  </a:moveTo>
                  <a:lnTo>
                    <a:pt x="200647" y="23609"/>
                  </a:ln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close/>
                </a:path>
                <a:path w="626109" h="47625">
                  <a:moveTo>
                    <a:pt x="224243" y="23609"/>
                  </a:move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close/>
                </a:path>
                <a:path w="626109" h="47625">
                  <a:moveTo>
                    <a:pt x="247840" y="23609"/>
                  </a:moveTo>
                  <a:lnTo>
                    <a:pt x="236054" y="23609"/>
                  </a:lnTo>
                  <a:lnTo>
                    <a:pt x="236054" y="35407"/>
                  </a:lnTo>
                  <a:lnTo>
                    <a:pt x="247840" y="35407"/>
                  </a:lnTo>
                  <a:lnTo>
                    <a:pt x="247840" y="23609"/>
                  </a:lnTo>
                  <a:close/>
                </a:path>
                <a:path w="626109" h="47625">
                  <a:moveTo>
                    <a:pt x="247840" y="11798"/>
                  </a:moveTo>
                  <a:lnTo>
                    <a:pt x="236054" y="11798"/>
                  </a:lnTo>
                  <a:lnTo>
                    <a:pt x="224256" y="11798"/>
                  </a:lnTo>
                  <a:lnTo>
                    <a:pt x="224256" y="23596"/>
                  </a:lnTo>
                  <a:lnTo>
                    <a:pt x="236054" y="23596"/>
                  </a:lnTo>
                  <a:lnTo>
                    <a:pt x="247840" y="23596"/>
                  </a:lnTo>
                  <a:lnTo>
                    <a:pt x="247840" y="11798"/>
                  </a:lnTo>
                  <a:close/>
                </a:path>
                <a:path w="626109" h="47625">
                  <a:moveTo>
                    <a:pt x="259664" y="11798"/>
                  </a:moveTo>
                  <a:lnTo>
                    <a:pt x="247865" y="11798"/>
                  </a:lnTo>
                  <a:lnTo>
                    <a:pt x="247865" y="23596"/>
                  </a:lnTo>
                  <a:lnTo>
                    <a:pt x="259664" y="23596"/>
                  </a:lnTo>
                  <a:lnTo>
                    <a:pt x="259664" y="11798"/>
                  </a:lnTo>
                  <a:close/>
                </a:path>
                <a:path w="626109" h="47625">
                  <a:moveTo>
                    <a:pt x="271449" y="23609"/>
                  </a:moveTo>
                  <a:lnTo>
                    <a:pt x="259664" y="23609"/>
                  </a:lnTo>
                  <a:lnTo>
                    <a:pt x="247865" y="23609"/>
                  </a:lnTo>
                  <a:lnTo>
                    <a:pt x="247865" y="35407"/>
                  </a:lnTo>
                  <a:lnTo>
                    <a:pt x="259664" y="35407"/>
                  </a:lnTo>
                  <a:lnTo>
                    <a:pt x="271449" y="35407"/>
                  </a:lnTo>
                  <a:lnTo>
                    <a:pt x="271449" y="23609"/>
                  </a:lnTo>
                  <a:close/>
                </a:path>
                <a:path w="626109" h="47625">
                  <a:moveTo>
                    <a:pt x="283260" y="23609"/>
                  </a:moveTo>
                  <a:lnTo>
                    <a:pt x="271475" y="23609"/>
                  </a:lnTo>
                  <a:lnTo>
                    <a:pt x="271475" y="35407"/>
                  </a:lnTo>
                  <a:lnTo>
                    <a:pt x="283260" y="35407"/>
                  </a:lnTo>
                  <a:lnTo>
                    <a:pt x="283260" y="23609"/>
                  </a:lnTo>
                  <a:close/>
                </a:path>
                <a:path w="626109" h="47625">
                  <a:moveTo>
                    <a:pt x="306857" y="11798"/>
                  </a:moveTo>
                  <a:lnTo>
                    <a:pt x="295071" y="11798"/>
                  </a:lnTo>
                  <a:lnTo>
                    <a:pt x="283273" y="11798"/>
                  </a:lnTo>
                  <a:lnTo>
                    <a:pt x="283273" y="23596"/>
                  </a:lnTo>
                  <a:lnTo>
                    <a:pt x="295071" y="23596"/>
                  </a:lnTo>
                  <a:lnTo>
                    <a:pt x="306857" y="23596"/>
                  </a:lnTo>
                  <a:lnTo>
                    <a:pt x="306857" y="11798"/>
                  </a:lnTo>
                  <a:close/>
                </a:path>
                <a:path w="626109" h="47625">
                  <a:moveTo>
                    <a:pt x="318668" y="11798"/>
                  </a:moveTo>
                  <a:lnTo>
                    <a:pt x="306882" y="11798"/>
                  </a:lnTo>
                  <a:lnTo>
                    <a:pt x="306882" y="23596"/>
                  </a:lnTo>
                  <a:lnTo>
                    <a:pt x="318668" y="23596"/>
                  </a:lnTo>
                  <a:lnTo>
                    <a:pt x="318668" y="11798"/>
                  </a:lnTo>
                  <a:close/>
                </a:path>
                <a:path w="626109" h="47625">
                  <a:moveTo>
                    <a:pt x="330479" y="23609"/>
                  </a:moveTo>
                  <a:lnTo>
                    <a:pt x="318681" y="23609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close/>
                </a:path>
                <a:path w="626109" h="47625">
                  <a:moveTo>
                    <a:pt x="330479" y="11798"/>
                  </a:moveTo>
                  <a:lnTo>
                    <a:pt x="318681" y="11798"/>
                  </a:lnTo>
                  <a:lnTo>
                    <a:pt x="318681" y="23596"/>
                  </a:lnTo>
                  <a:lnTo>
                    <a:pt x="330479" y="23596"/>
                  </a:lnTo>
                  <a:lnTo>
                    <a:pt x="330479" y="11798"/>
                  </a:lnTo>
                  <a:close/>
                </a:path>
                <a:path w="626109" h="47625">
                  <a:moveTo>
                    <a:pt x="342277" y="23609"/>
                  </a:moveTo>
                  <a:lnTo>
                    <a:pt x="330492" y="23609"/>
                  </a:lnTo>
                  <a:lnTo>
                    <a:pt x="330492" y="35407"/>
                  </a:lnTo>
                  <a:lnTo>
                    <a:pt x="342277" y="35407"/>
                  </a:lnTo>
                  <a:lnTo>
                    <a:pt x="342277" y="23609"/>
                  </a:lnTo>
                  <a:close/>
                </a:path>
                <a:path w="626109" h="47625">
                  <a:moveTo>
                    <a:pt x="354088" y="23609"/>
                  </a:moveTo>
                  <a:lnTo>
                    <a:pt x="342290" y="23609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54088" y="23609"/>
                  </a:lnTo>
                  <a:close/>
                </a:path>
                <a:path w="626109" h="47625">
                  <a:moveTo>
                    <a:pt x="365874" y="11798"/>
                  </a:moveTo>
                  <a:lnTo>
                    <a:pt x="354088" y="11798"/>
                  </a:lnTo>
                  <a:lnTo>
                    <a:pt x="354088" y="23596"/>
                  </a:lnTo>
                  <a:lnTo>
                    <a:pt x="365874" y="23596"/>
                  </a:lnTo>
                  <a:lnTo>
                    <a:pt x="365874" y="11798"/>
                  </a:lnTo>
                  <a:close/>
                </a:path>
                <a:path w="626109" h="47625">
                  <a:moveTo>
                    <a:pt x="377685" y="23609"/>
                  </a:moveTo>
                  <a:lnTo>
                    <a:pt x="365899" y="23609"/>
                  </a:lnTo>
                  <a:lnTo>
                    <a:pt x="365899" y="35407"/>
                  </a:lnTo>
                  <a:lnTo>
                    <a:pt x="377685" y="35407"/>
                  </a:lnTo>
                  <a:lnTo>
                    <a:pt x="377685" y="23609"/>
                  </a:lnTo>
                  <a:close/>
                </a:path>
                <a:path w="626109" h="47625">
                  <a:moveTo>
                    <a:pt x="377685" y="0"/>
                  </a:moveTo>
                  <a:lnTo>
                    <a:pt x="365899" y="0"/>
                  </a:lnTo>
                  <a:lnTo>
                    <a:pt x="365899" y="11798"/>
                  </a:lnTo>
                  <a:lnTo>
                    <a:pt x="377685" y="11798"/>
                  </a:lnTo>
                  <a:lnTo>
                    <a:pt x="377685" y="0"/>
                  </a:lnTo>
                  <a:close/>
                </a:path>
                <a:path w="626109" h="47625">
                  <a:moveTo>
                    <a:pt x="389496" y="23609"/>
                  </a:moveTo>
                  <a:lnTo>
                    <a:pt x="377698" y="23609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close/>
                </a:path>
                <a:path w="626109" h="47625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77698" y="23596"/>
                  </a:lnTo>
                  <a:lnTo>
                    <a:pt x="389496" y="23596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26109" h="47625">
                  <a:moveTo>
                    <a:pt x="413092" y="23609"/>
                  </a:moveTo>
                  <a:lnTo>
                    <a:pt x="401307" y="23609"/>
                  </a:ln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13092" y="35407"/>
                  </a:lnTo>
                  <a:lnTo>
                    <a:pt x="413092" y="23609"/>
                  </a:lnTo>
                  <a:close/>
                </a:path>
                <a:path w="626109" h="47625">
                  <a:moveTo>
                    <a:pt x="413092" y="11798"/>
                  </a:moveTo>
                  <a:lnTo>
                    <a:pt x="401307" y="11798"/>
                  </a:lnTo>
                  <a:lnTo>
                    <a:pt x="401307" y="23596"/>
                  </a:lnTo>
                  <a:lnTo>
                    <a:pt x="413092" y="23596"/>
                  </a:lnTo>
                  <a:lnTo>
                    <a:pt x="413092" y="11798"/>
                  </a:lnTo>
                  <a:close/>
                </a:path>
                <a:path w="626109" h="47625">
                  <a:moveTo>
                    <a:pt x="424903" y="23609"/>
                  </a:moveTo>
                  <a:lnTo>
                    <a:pt x="413105" y="23609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close/>
                </a:path>
                <a:path w="626109" h="47625">
                  <a:moveTo>
                    <a:pt x="436702" y="23609"/>
                  </a:moveTo>
                  <a:lnTo>
                    <a:pt x="424916" y="23609"/>
                  </a:lnTo>
                  <a:lnTo>
                    <a:pt x="424916" y="35407"/>
                  </a:lnTo>
                  <a:lnTo>
                    <a:pt x="436702" y="35407"/>
                  </a:lnTo>
                  <a:lnTo>
                    <a:pt x="436702" y="23609"/>
                  </a:lnTo>
                  <a:close/>
                </a:path>
                <a:path w="626109" h="47625">
                  <a:moveTo>
                    <a:pt x="448513" y="0"/>
                  </a:moveTo>
                  <a:lnTo>
                    <a:pt x="436714" y="0"/>
                  </a:lnTo>
                  <a:lnTo>
                    <a:pt x="436714" y="11798"/>
                  </a:lnTo>
                  <a:lnTo>
                    <a:pt x="436714" y="23596"/>
                  </a:lnTo>
                  <a:lnTo>
                    <a:pt x="448513" y="23596"/>
                  </a:lnTo>
                  <a:lnTo>
                    <a:pt x="448513" y="11798"/>
                  </a:lnTo>
                  <a:lnTo>
                    <a:pt x="448513" y="0"/>
                  </a:lnTo>
                  <a:close/>
                </a:path>
                <a:path w="626109" h="47625">
                  <a:moveTo>
                    <a:pt x="460298" y="23609"/>
                  </a:moveTo>
                  <a:lnTo>
                    <a:pt x="448513" y="23609"/>
                  </a:lnTo>
                  <a:lnTo>
                    <a:pt x="436714" y="23609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60298" y="35407"/>
                  </a:lnTo>
                  <a:lnTo>
                    <a:pt x="460298" y="23609"/>
                  </a:lnTo>
                  <a:close/>
                </a:path>
                <a:path w="626109" h="47625">
                  <a:moveTo>
                    <a:pt x="472109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60324" y="23596"/>
                  </a:lnTo>
                  <a:lnTo>
                    <a:pt x="472109" y="23596"/>
                  </a:lnTo>
                  <a:lnTo>
                    <a:pt x="472109" y="11798"/>
                  </a:lnTo>
                  <a:lnTo>
                    <a:pt x="472109" y="0"/>
                  </a:lnTo>
                  <a:close/>
                </a:path>
                <a:path w="626109" h="47625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09" h="47625">
                  <a:moveTo>
                    <a:pt x="495731" y="23609"/>
                  </a:move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495731" y="23609"/>
                  </a:lnTo>
                  <a:close/>
                </a:path>
                <a:path w="626109" h="47625">
                  <a:moveTo>
                    <a:pt x="507530" y="0"/>
                  </a:move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495731" y="23596"/>
                  </a:lnTo>
                  <a:lnTo>
                    <a:pt x="507530" y="23596"/>
                  </a:lnTo>
                  <a:lnTo>
                    <a:pt x="507530" y="11798"/>
                  </a:lnTo>
                  <a:lnTo>
                    <a:pt x="507530" y="0"/>
                  </a:lnTo>
                  <a:close/>
                </a:path>
                <a:path w="626109" h="47625">
                  <a:moveTo>
                    <a:pt x="531126" y="23609"/>
                  </a:moveTo>
                  <a:lnTo>
                    <a:pt x="519341" y="23609"/>
                  </a:lnTo>
                  <a:lnTo>
                    <a:pt x="519341" y="35407"/>
                  </a:lnTo>
                  <a:lnTo>
                    <a:pt x="531126" y="35407"/>
                  </a:lnTo>
                  <a:lnTo>
                    <a:pt x="531126" y="23609"/>
                  </a:lnTo>
                  <a:close/>
                </a:path>
                <a:path w="626109" h="47625">
                  <a:moveTo>
                    <a:pt x="542937" y="0"/>
                  </a:moveTo>
                  <a:lnTo>
                    <a:pt x="531139" y="0"/>
                  </a:lnTo>
                  <a:lnTo>
                    <a:pt x="531139" y="11798"/>
                  </a:lnTo>
                  <a:lnTo>
                    <a:pt x="531139" y="23596"/>
                  </a:lnTo>
                  <a:lnTo>
                    <a:pt x="542937" y="23596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26109" h="47625">
                  <a:moveTo>
                    <a:pt x="566547" y="23609"/>
                  </a:moveTo>
                  <a:lnTo>
                    <a:pt x="554748" y="23609"/>
                  </a:lnTo>
                  <a:lnTo>
                    <a:pt x="542950" y="23609"/>
                  </a:lnTo>
                  <a:lnTo>
                    <a:pt x="542950" y="35407"/>
                  </a:lnTo>
                  <a:lnTo>
                    <a:pt x="554748" y="35407"/>
                  </a:lnTo>
                  <a:lnTo>
                    <a:pt x="566547" y="35407"/>
                  </a:lnTo>
                  <a:lnTo>
                    <a:pt x="566547" y="23609"/>
                  </a:lnTo>
                  <a:close/>
                </a:path>
                <a:path w="626109" h="47625">
                  <a:moveTo>
                    <a:pt x="566547" y="0"/>
                  </a:moveTo>
                  <a:lnTo>
                    <a:pt x="554748" y="0"/>
                  </a:lnTo>
                  <a:lnTo>
                    <a:pt x="554748" y="11798"/>
                  </a:ln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66547" y="23596"/>
                  </a:lnTo>
                  <a:lnTo>
                    <a:pt x="566547" y="11798"/>
                  </a:lnTo>
                  <a:lnTo>
                    <a:pt x="566547" y="0"/>
                  </a:lnTo>
                  <a:close/>
                </a:path>
                <a:path w="626109" h="47625">
                  <a:moveTo>
                    <a:pt x="590143" y="23609"/>
                  </a:moveTo>
                  <a:lnTo>
                    <a:pt x="578345" y="23609"/>
                  </a:lnTo>
                  <a:lnTo>
                    <a:pt x="578345" y="35407"/>
                  </a:lnTo>
                  <a:lnTo>
                    <a:pt x="590143" y="35407"/>
                  </a:lnTo>
                  <a:lnTo>
                    <a:pt x="590143" y="23609"/>
                  </a:lnTo>
                  <a:close/>
                </a:path>
                <a:path w="626109" h="47625">
                  <a:moveTo>
                    <a:pt x="601941" y="11798"/>
                  </a:moveTo>
                  <a:lnTo>
                    <a:pt x="590143" y="11798"/>
                  </a:lnTo>
                  <a:lnTo>
                    <a:pt x="578345" y="11798"/>
                  </a:lnTo>
                  <a:lnTo>
                    <a:pt x="578345" y="23596"/>
                  </a:lnTo>
                  <a:lnTo>
                    <a:pt x="590143" y="23596"/>
                  </a:lnTo>
                  <a:lnTo>
                    <a:pt x="601941" y="23596"/>
                  </a:lnTo>
                  <a:lnTo>
                    <a:pt x="601941" y="11798"/>
                  </a:lnTo>
                  <a:close/>
                </a:path>
                <a:path w="626109" h="47625">
                  <a:moveTo>
                    <a:pt x="613765" y="11798"/>
                  </a:moveTo>
                  <a:lnTo>
                    <a:pt x="601967" y="11798"/>
                  </a:lnTo>
                  <a:lnTo>
                    <a:pt x="601967" y="23596"/>
                  </a:lnTo>
                  <a:lnTo>
                    <a:pt x="613765" y="23596"/>
                  </a:lnTo>
                  <a:lnTo>
                    <a:pt x="613765" y="11798"/>
                  </a:lnTo>
                  <a:close/>
                </a:path>
                <a:path w="626109" h="47625">
                  <a:moveTo>
                    <a:pt x="625551" y="23609"/>
                  </a:moveTo>
                  <a:lnTo>
                    <a:pt x="613765" y="23609"/>
                  </a:lnTo>
                  <a:lnTo>
                    <a:pt x="613765" y="35407"/>
                  </a:lnTo>
                  <a:lnTo>
                    <a:pt x="625551" y="35407"/>
                  </a:lnTo>
                  <a:lnTo>
                    <a:pt x="625551" y="23609"/>
                  </a:lnTo>
                  <a:close/>
                </a:path>
                <a:path w="626109" h="47625">
                  <a:moveTo>
                    <a:pt x="625551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5982030" y="5027269"/>
              <a:ext cx="601980" cy="35560"/>
            </a:xfrm>
            <a:custGeom>
              <a:avLst/>
              <a:gdLst/>
              <a:ahLst/>
              <a:cxnLst/>
              <a:rect l="l" t="t" r="r" b="b"/>
              <a:pathLst>
                <a:path w="601979" h="35560">
                  <a:moveTo>
                    <a:pt x="11798" y="11811"/>
                  </a:moveTo>
                  <a:lnTo>
                    <a:pt x="0" y="11811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11798" y="23609"/>
                  </a:lnTo>
                  <a:lnTo>
                    <a:pt x="11798" y="11811"/>
                  </a:lnTo>
                  <a:close/>
                </a:path>
                <a:path w="601979" h="35560">
                  <a:moveTo>
                    <a:pt x="23609" y="23609"/>
                  </a:moveTo>
                  <a:lnTo>
                    <a:pt x="11811" y="23609"/>
                  </a:lnTo>
                  <a:lnTo>
                    <a:pt x="11811" y="35407"/>
                  </a:lnTo>
                  <a:lnTo>
                    <a:pt x="23609" y="35407"/>
                  </a:lnTo>
                  <a:lnTo>
                    <a:pt x="23609" y="23609"/>
                  </a:lnTo>
                  <a:close/>
                </a:path>
                <a:path w="601979" h="35560">
                  <a:moveTo>
                    <a:pt x="35394" y="0"/>
                  </a:moveTo>
                  <a:lnTo>
                    <a:pt x="23609" y="0"/>
                  </a:lnTo>
                  <a:lnTo>
                    <a:pt x="23609" y="11811"/>
                  </a:lnTo>
                  <a:lnTo>
                    <a:pt x="35394" y="11811"/>
                  </a:lnTo>
                  <a:lnTo>
                    <a:pt x="35394" y="0"/>
                  </a:lnTo>
                  <a:close/>
                </a:path>
                <a:path w="601979" h="35560">
                  <a:moveTo>
                    <a:pt x="59016" y="23609"/>
                  </a:moveTo>
                  <a:lnTo>
                    <a:pt x="47218" y="23609"/>
                  </a:lnTo>
                  <a:lnTo>
                    <a:pt x="35420" y="23609"/>
                  </a:lnTo>
                  <a:lnTo>
                    <a:pt x="35420" y="35407"/>
                  </a:lnTo>
                  <a:lnTo>
                    <a:pt x="47218" y="35407"/>
                  </a:lnTo>
                  <a:lnTo>
                    <a:pt x="59016" y="35407"/>
                  </a:lnTo>
                  <a:lnTo>
                    <a:pt x="59016" y="23609"/>
                  </a:lnTo>
                  <a:close/>
                </a:path>
                <a:path w="601979" h="35560">
                  <a:moveTo>
                    <a:pt x="59016" y="0"/>
                  </a:moveTo>
                  <a:lnTo>
                    <a:pt x="47218" y="0"/>
                  </a:lnTo>
                  <a:lnTo>
                    <a:pt x="35420" y="0"/>
                  </a:lnTo>
                  <a:lnTo>
                    <a:pt x="35420" y="11811"/>
                  </a:lnTo>
                  <a:lnTo>
                    <a:pt x="47218" y="11811"/>
                  </a:lnTo>
                  <a:lnTo>
                    <a:pt x="59016" y="11811"/>
                  </a:lnTo>
                  <a:lnTo>
                    <a:pt x="59016" y="0"/>
                  </a:lnTo>
                  <a:close/>
                </a:path>
                <a:path w="601979" h="35560">
                  <a:moveTo>
                    <a:pt x="70815" y="11811"/>
                  </a:moveTo>
                  <a:lnTo>
                    <a:pt x="59016" y="11811"/>
                  </a:lnTo>
                  <a:lnTo>
                    <a:pt x="59016" y="23609"/>
                  </a:lnTo>
                  <a:lnTo>
                    <a:pt x="70815" y="23609"/>
                  </a:lnTo>
                  <a:lnTo>
                    <a:pt x="70815" y="11811"/>
                  </a:lnTo>
                  <a:close/>
                </a:path>
                <a:path w="601979" h="35560">
                  <a:moveTo>
                    <a:pt x="82626" y="23609"/>
                  </a:moveTo>
                  <a:lnTo>
                    <a:pt x="70827" y="23609"/>
                  </a:lnTo>
                  <a:lnTo>
                    <a:pt x="70827" y="35407"/>
                  </a:lnTo>
                  <a:lnTo>
                    <a:pt x="82626" y="35407"/>
                  </a:lnTo>
                  <a:lnTo>
                    <a:pt x="82626" y="23609"/>
                  </a:lnTo>
                  <a:close/>
                </a:path>
                <a:path w="601979" h="35560">
                  <a:moveTo>
                    <a:pt x="94411" y="0"/>
                  </a:moveTo>
                  <a:lnTo>
                    <a:pt x="82626" y="0"/>
                  </a:lnTo>
                  <a:lnTo>
                    <a:pt x="82626" y="11811"/>
                  </a:lnTo>
                  <a:lnTo>
                    <a:pt x="82626" y="23609"/>
                  </a:lnTo>
                  <a:lnTo>
                    <a:pt x="94411" y="23609"/>
                  </a:lnTo>
                  <a:lnTo>
                    <a:pt x="94411" y="11811"/>
                  </a:lnTo>
                  <a:lnTo>
                    <a:pt x="94411" y="0"/>
                  </a:lnTo>
                  <a:close/>
                </a:path>
                <a:path w="601979" h="35560">
                  <a:moveTo>
                    <a:pt x="106222" y="11811"/>
                  </a:moveTo>
                  <a:lnTo>
                    <a:pt x="94424" y="11811"/>
                  </a:lnTo>
                  <a:lnTo>
                    <a:pt x="94424" y="23609"/>
                  </a:lnTo>
                  <a:lnTo>
                    <a:pt x="106222" y="23609"/>
                  </a:lnTo>
                  <a:lnTo>
                    <a:pt x="106222" y="11811"/>
                  </a:lnTo>
                  <a:close/>
                </a:path>
                <a:path w="601979" h="35560">
                  <a:moveTo>
                    <a:pt x="118033" y="0"/>
                  </a:moveTo>
                  <a:lnTo>
                    <a:pt x="106235" y="0"/>
                  </a:lnTo>
                  <a:lnTo>
                    <a:pt x="106235" y="11811"/>
                  </a:lnTo>
                  <a:lnTo>
                    <a:pt x="118033" y="11811"/>
                  </a:lnTo>
                  <a:lnTo>
                    <a:pt x="118033" y="0"/>
                  </a:lnTo>
                  <a:close/>
                </a:path>
                <a:path w="601979" h="35560">
                  <a:moveTo>
                    <a:pt x="129819" y="23609"/>
                  </a:moveTo>
                  <a:lnTo>
                    <a:pt x="118033" y="23609"/>
                  </a:lnTo>
                  <a:lnTo>
                    <a:pt x="118033" y="35407"/>
                  </a:lnTo>
                  <a:lnTo>
                    <a:pt x="129819" y="35407"/>
                  </a:lnTo>
                  <a:lnTo>
                    <a:pt x="129819" y="23609"/>
                  </a:lnTo>
                  <a:close/>
                </a:path>
                <a:path w="601979" h="35560">
                  <a:moveTo>
                    <a:pt x="153428" y="23609"/>
                  </a:moveTo>
                  <a:lnTo>
                    <a:pt x="141643" y="23609"/>
                  </a:lnTo>
                  <a:lnTo>
                    <a:pt x="141643" y="35407"/>
                  </a:lnTo>
                  <a:lnTo>
                    <a:pt x="153428" y="35407"/>
                  </a:lnTo>
                  <a:lnTo>
                    <a:pt x="153428" y="23609"/>
                  </a:lnTo>
                  <a:close/>
                </a:path>
                <a:path w="601979" h="35560">
                  <a:moveTo>
                    <a:pt x="153428" y="0"/>
                  </a:moveTo>
                  <a:lnTo>
                    <a:pt x="141643" y="0"/>
                  </a:lnTo>
                  <a:lnTo>
                    <a:pt x="141643" y="11811"/>
                  </a:lnTo>
                  <a:lnTo>
                    <a:pt x="153428" y="11811"/>
                  </a:lnTo>
                  <a:lnTo>
                    <a:pt x="153428" y="0"/>
                  </a:lnTo>
                  <a:close/>
                </a:path>
                <a:path w="601979" h="35560">
                  <a:moveTo>
                    <a:pt x="165239" y="23609"/>
                  </a:move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65239" y="23609"/>
                  </a:lnTo>
                  <a:close/>
                </a:path>
                <a:path w="601979" h="35560">
                  <a:moveTo>
                    <a:pt x="188836" y="0"/>
                  </a:moveTo>
                  <a:lnTo>
                    <a:pt x="177050" y="0"/>
                  </a:lnTo>
                  <a:lnTo>
                    <a:pt x="165252" y="0"/>
                  </a:lnTo>
                  <a:lnTo>
                    <a:pt x="165252" y="11811"/>
                  </a:lnTo>
                  <a:lnTo>
                    <a:pt x="165252" y="23609"/>
                  </a:lnTo>
                  <a:lnTo>
                    <a:pt x="165252" y="35407"/>
                  </a:lnTo>
                  <a:lnTo>
                    <a:pt x="177050" y="35407"/>
                  </a:lnTo>
                  <a:lnTo>
                    <a:pt x="188836" y="35407"/>
                  </a:lnTo>
                  <a:lnTo>
                    <a:pt x="188836" y="23609"/>
                  </a:lnTo>
                  <a:lnTo>
                    <a:pt x="188836" y="11811"/>
                  </a:lnTo>
                  <a:lnTo>
                    <a:pt x="188836" y="0"/>
                  </a:lnTo>
                  <a:close/>
                </a:path>
                <a:path w="601979" h="35560">
                  <a:moveTo>
                    <a:pt x="200647" y="23609"/>
                  </a:moveTo>
                  <a:lnTo>
                    <a:pt x="188861" y="23609"/>
                  </a:lnTo>
                  <a:lnTo>
                    <a:pt x="188861" y="35407"/>
                  </a:lnTo>
                  <a:lnTo>
                    <a:pt x="200647" y="35407"/>
                  </a:lnTo>
                  <a:lnTo>
                    <a:pt x="200647" y="23609"/>
                  </a:lnTo>
                  <a:close/>
                </a:path>
                <a:path w="601979" h="35560">
                  <a:moveTo>
                    <a:pt x="200647" y="0"/>
                  </a:moveTo>
                  <a:lnTo>
                    <a:pt x="188861" y="0"/>
                  </a:lnTo>
                  <a:lnTo>
                    <a:pt x="188861" y="11811"/>
                  </a:lnTo>
                  <a:lnTo>
                    <a:pt x="200647" y="11811"/>
                  </a:lnTo>
                  <a:lnTo>
                    <a:pt x="200647" y="0"/>
                  </a:lnTo>
                  <a:close/>
                </a:path>
                <a:path w="601979" h="35560">
                  <a:moveTo>
                    <a:pt x="212458" y="11811"/>
                  </a:moveTo>
                  <a:lnTo>
                    <a:pt x="200660" y="11811"/>
                  </a:lnTo>
                  <a:lnTo>
                    <a:pt x="200660" y="23609"/>
                  </a:lnTo>
                  <a:lnTo>
                    <a:pt x="212458" y="23609"/>
                  </a:lnTo>
                  <a:lnTo>
                    <a:pt x="212458" y="11811"/>
                  </a:lnTo>
                  <a:close/>
                </a:path>
                <a:path w="601979" h="35560">
                  <a:moveTo>
                    <a:pt x="224243" y="0"/>
                  </a:moveTo>
                  <a:lnTo>
                    <a:pt x="212458" y="0"/>
                  </a:lnTo>
                  <a:lnTo>
                    <a:pt x="212458" y="11811"/>
                  </a:lnTo>
                  <a:lnTo>
                    <a:pt x="224243" y="11811"/>
                  </a:lnTo>
                  <a:lnTo>
                    <a:pt x="224243" y="0"/>
                  </a:lnTo>
                  <a:close/>
                </a:path>
                <a:path w="601979" h="35560">
                  <a:moveTo>
                    <a:pt x="247853" y="11811"/>
                  </a:moveTo>
                  <a:lnTo>
                    <a:pt x="236067" y="11811"/>
                  </a:lnTo>
                  <a:lnTo>
                    <a:pt x="224269" y="11811"/>
                  </a:lnTo>
                  <a:lnTo>
                    <a:pt x="224269" y="23609"/>
                  </a:lnTo>
                  <a:lnTo>
                    <a:pt x="236067" y="23609"/>
                  </a:lnTo>
                  <a:lnTo>
                    <a:pt x="247853" y="23609"/>
                  </a:lnTo>
                  <a:lnTo>
                    <a:pt x="247853" y="11811"/>
                  </a:lnTo>
                  <a:close/>
                </a:path>
                <a:path w="601979" h="35560">
                  <a:moveTo>
                    <a:pt x="271475" y="23609"/>
                  </a:moveTo>
                  <a:lnTo>
                    <a:pt x="259676" y="23609"/>
                  </a:lnTo>
                  <a:lnTo>
                    <a:pt x="259676" y="35407"/>
                  </a:lnTo>
                  <a:lnTo>
                    <a:pt x="271475" y="35407"/>
                  </a:lnTo>
                  <a:lnTo>
                    <a:pt x="271475" y="23609"/>
                  </a:lnTo>
                  <a:close/>
                </a:path>
                <a:path w="601979" h="35560">
                  <a:moveTo>
                    <a:pt x="295071" y="0"/>
                  </a:moveTo>
                  <a:lnTo>
                    <a:pt x="283286" y="0"/>
                  </a:lnTo>
                  <a:lnTo>
                    <a:pt x="283286" y="11811"/>
                  </a:lnTo>
                  <a:lnTo>
                    <a:pt x="283286" y="23609"/>
                  </a:lnTo>
                  <a:lnTo>
                    <a:pt x="283286" y="35407"/>
                  </a:lnTo>
                  <a:lnTo>
                    <a:pt x="295071" y="35407"/>
                  </a:lnTo>
                  <a:lnTo>
                    <a:pt x="295071" y="23609"/>
                  </a:lnTo>
                  <a:lnTo>
                    <a:pt x="295071" y="11811"/>
                  </a:lnTo>
                  <a:lnTo>
                    <a:pt x="295071" y="0"/>
                  </a:lnTo>
                  <a:close/>
                </a:path>
                <a:path w="601979" h="35560">
                  <a:moveTo>
                    <a:pt x="306882" y="23609"/>
                  </a:moveTo>
                  <a:lnTo>
                    <a:pt x="295084" y="23609"/>
                  </a:lnTo>
                  <a:lnTo>
                    <a:pt x="295084" y="35407"/>
                  </a:lnTo>
                  <a:lnTo>
                    <a:pt x="306882" y="35407"/>
                  </a:lnTo>
                  <a:lnTo>
                    <a:pt x="306882" y="23609"/>
                  </a:lnTo>
                  <a:close/>
                </a:path>
                <a:path w="601979" h="35560">
                  <a:moveTo>
                    <a:pt x="318681" y="0"/>
                  </a:moveTo>
                  <a:lnTo>
                    <a:pt x="306895" y="0"/>
                  </a:lnTo>
                  <a:lnTo>
                    <a:pt x="306895" y="11811"/>
                  </a:lnTo>
                  <a:lnTo>
                    <a:pt x="306895" y="23609"/>
                  </a:lnTo>
                  <a:lnTo>
                    <a:pt x="306895" y="35407"/>
                  </a:lnTo>
                  <a:lnTo>
                    <a:pt x="318681" y="35407"/>
                  </a:lnTo>
                  <a:lnTo>
                    <a:pt x="318681" y="23609"/>
                  </a:lnTo>
                  <a:lnTo>
                    <a:pt x="318681" y="11811"/>
                  </a:lnTo>
                  <a:lnTo>
                    <a:pt x="318681" y="0"/>
                  </a:lnTo>
                  <a:close/>
                </a:path>
                <a:path w="601979" h="35560">
                  <a:moveTo>
                    <a:pt x="342277" y="23609"/>
                  </a:moveTo>
                  <a:lnTo>
                    <a:pt x="330492" y="23609"/>
                  </a:lnTo>
                  <a:lnTo>
                    <a:pt x="330492" y="35407"/>
                  </a:lnTo>
                  <a:lnTo>
                    <a:pt x="342277" y="35407"/>
                  </a:lnTo>
                  <a:lnTo>
                    <a:pt x="342277" y="23609"/>
                  </a:lnTo>
                  <a:close/>
                </a:path>
                <a:path w="601979" h="35560">
                  <a:moveTo>
                    <a:pt x="342277" y="0"/>
                  </a:moveTo>
                  <a:lnTo>
                    <a:pt x="330492" y="0"/>
                  </a:lnTo>
                  <a:lnTo>
                    <a:pt x="330492" y="11811"/>
                  </a:lnTo>
                  <a:lnTo>
                    <a:pt x="342277" y="11811"/>
                  </a:lnTo>
                  <a:lnTo>
                    <a:pt x="342277" y="0"/>
                  </a:lnTo>
                  <a:close/>
                </a:path>
                <a:path w="601979" h="35560">
                  <a:moveTo>
                    <a:pt x="354088" y="0"/>
                  </a:moveTo>
                  <a:lnTo>
                    <a:pt x="342303" y="0"/>
                  </a:lnTo>
                  <a:lnTo>
                    <a:pt x="342303" y="11811"/>
                  </a:lnTo>
                  <a:lnTo>
                    <a:pt x="354088" y="11811"/>
                  </a:lnTo>
                  <a:lnTo>
                    <a:pt x="354088" y="0"/>
                  </a:lnTo>
                  <a:close/>
                </a:path>
                <a:path w="601979" h="35560">
                  <a:moveTo>
                    <a:pt x="365899" y="11811"/>
                  </a:moveTo>
                  <a:lnTo>
                    <a:pt x="354101" y="11811"/>
                  </a:lnTo>
                  <a:lnTo>
                    <a:pt x="354101" y="23609"/>
                  </a:lnTo>
                  <a:lnTo>
                    <a:pt x="365899" y="23609"/>
                  </a:lnTo>
                  <a:lnTo>
                    <a:pt x="365899" y="11811"/>
                  </a:lnTo>
                  <a:close/>
                </a:path>
                <a:path w="601979" h="35560">
                  <a:moveTo>
                    <a:pt x="377710" y="11811"/>
                  </a:moveTo>
                  <a:lnTo>
                    <a:pt x="365912" y="11811"/>
                  </a:lnTo>
                  <a:lnTo>
                    <a:pt x="365912" y="23609"/>
                  </a:lnTo>
                  <a:lnTo>
                    <a:pt x="365912" y="35407"/>
                  </a:lnTo>
                  <a:lnTo>
                    <a:pt x="377710" y="35407"/>
                  </a:lnTo>
                  <a:lnTo>
                    <a:pt x="377710" y="23609"/>
                  </a:lnTo>
                  <a:lnTo>
                    <a:pt x="377710" y="11811"/>
                  </a:lnTo>
                  <a:close/>
                </a:path>
                <a:path w="601979" h="35560">
                  <a:moveTo>
                    <a:pt x="401307" y="23609"/>
                  </a:move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01307" y="23609"/>
                  </a:lnTo>
                  <a:close/>
                </a:path>
                <a:path w="601979" h="35560">
                  <a:moveTo>
                    <a:pt x="401307" y="0"/>
                  </a:moveTo>
                  <a:lnTo>
                    <a:pt x="389509" y="0"/>
                  </a:lnTo>
                  <a:lnTo>
                    <a:pt x="389509" y="11811"/>
                  </a:lnTo>
                  <a:lnTo>
                    <a:pt x="401307" y="11811"/>
                  </a:lnTo>
                  <a:lnTo>
                    <a:pt x="401307" y="0"/>
                  </a:lnTo>
                  <a:close/>
                </a:path>
                <a:path w="601979" h="35560">
                  <a:moveTo>
                    <a:pt x="413105" y="0"/>
                  </a:moveTo>
                  <a:lnTo>
                    <a:pt x="401320" y="0"/>
                  </a:lnTo>
                  <a:lnTo>
                    <a:pt x="401320" y="11811"/>
                  </a:lnTo>
                  <a:lnTo>
                    <a:pt x="413105" y="11811"/>
                  </a:lnTo>
                  <a:lnTo>
                    <a:pt x="413105" y="0"/>
                  </a:lnTo>
                  <a:close/>
                </a:path>
                <a:path w="601979" h="35560">
                  <a:moveTo>
                    <a:pt x="436702" y="11811"/>
                  </a:moveTo>
                  <a:lnTo>
                    <a:pt x="424916" y="11811"/>
                  </a:lnTo>
                  <a:lnTo>
                    <a:pt x="424916" y="0"/>
                  </a:lnTo>
                  <a:lnTo>
                    <a:pt x="413118" y="0"/>
                  </a:lnTo>
                  <a:lnTo>
                    <a:pt x="413118" y="11811"/>
                  </a:lnTo>
                  <a:lnTo>
                    <a:pt x="413118" y="23609"/>
                  </a:lnTo>
                  <a:lnTo>
                    <a:pt x="413118" y="35407"/>
                  </a:lnTo>
                  <a:lnTo>
                    <a:pt x="424916" y="35407"/>
                  </a:lnTo>
                  <a:lnTo>
                    <a:pt x="436702" y="35407"/>
                  </a:lnTo>
                  <a:lnTo>
                    <a:pt x="436702" y="23609"/>
                  </a:lnTo>
                  <a:lnTo>
                    <a:pt x="436702" y="11811"/>
                  </a:lnTo>
                  <a:close/>
                </a:path>
                <a:path w="601979" h="35560">
                  <a:moveTo>
                    <a:pt x="448513" y="11811"/>
                  </a:moveTo>
                  <a:lnTo>
                    <a:pt x="436727" y="11811"/>
                  </a:lnTo>
                  <a:lnTo>
                    <a:pt x="436727" y="23609"/>
                  </a:lnTo>
                  <a:lnTo>
                    <a:pt x="448513" y="23609"/>
                  </a:lnTo>
                  <a:lnTo>
                    <a:pt x="448513" y="11811"/>
                  </a:lnTo>
                  <a:close/>
                </a:path>
                <a:path w="601979" h="35560">
                  <a:moveTo>
                    <a:pt x="460324" y="11811"/>
                  </a:moveTo>
                  <a:lnTo>
                    <a:pt x="448525" y="11811"/>
                  </a:lnTo>
                  <a:lnTo>
                    <a:pt x="448525" y="23609"/>
                  </a:lnTo>
                  <a:lnTo>
                    <a:pt x="460324" y="23609"/>
                  </a:lnTo>
                  <a:lnTo>
                    <a:pt x="460324" y="11811"/>
                  </a:lnTo>
                  <a:close/>
                </a:path>
                <a:path w="601979" h="35560">
                  <a:moveTo>
                    <a:pt x="495719" y="0"/>
                  </a:moveTo>
                  <a:lnTo>
                    <a:pt x="483933" y="0"/>
                  </a:lnTo>
                  <a:lnTo>
                    <a:pt x="472135" y="0"/>
                  </a:lnTo>
                  <a:lnTo>
                    <a:pt x="460336" y="0"/>
                  </a:lnTo>
                  <a:lnTo>
                    <a:pt x="460336" y="11811"/>
                  </a:lnTo>
                  <a:lnTo>
                    <a:pt x="460336" y="23609"/>
                  </a:lnTo>
                  <a:lnTo>
                    <a:pt x="472135" y="23609"/>
                  </a:lnTo>
                  <a:lnTo>
                    <a:pt x="472135" y="11811"/>
                  </a:lnTo>
                  <a:lnTo>
                    <a:pt x="483933" y="11811"/>
                  </a:lnTo>
                  <a:lnTo>
                    <a:pt x="483933" y="23609"/>
                  </a:lnTo>
                  <a:lnTo>
                    <a:pt x="495719" y="23609"/>
                  </a:lnTo>
                  <a:lnTo>
                    <a:pt x="495719" y="11811"/>
                  </a:lnTo>
                  <a:lnTo>
                    <a:pt x="495719" y="0"/>
                  </a:lnTo>
                  <a:close/>
                </a:path>
                <a:path w="601979" h="35560">
                  <a:moveTo>
                    <a:pt x="507530" y="0"/>
                  </a:moveTo>
                  <a:lnTo>
                    <a:pt x="495744" y="0"/>
                  </a:lnTo>
                  <a:lnTo>
                    <a:pt x="495744" y="11811"/>
                  </a:lnTo>
                  <a:lnTo>
                    <a:pt x="495744" y="23609"/>
                  </a:lnTo>
                  <a:lnTo>
                    <a:pt x="507530" y="23609"/>
                  </a:lnTo>
                  <a:lnTo>
                    <a:pt x="507530" y="11811"/>
                  </a:lnTo>
                  <a:lnTo>
                    <a:pt x="507530" y="0"/>
                  </a:lnTo>
                  <a:close/>
                </a:path>
                <a:path w="601979" h="35560">
                  <a:moveTo>
                    <a:pt x="519341" y="0"/>
                  </a:moveTo>
                  <a:lnTo>
                    <a:pt x="507542" y="0"/>
                  </a:lnTo>
                  <a:lnTo>
                    <a:pt x="507542" y="11811"/>
                  </a:lnTo>
                  <a:lnTo>
                    <a:pt x="507542" y="23609"/>
                  </a:lnTo>
                  <a:lnTo>
                    <a:pt x="519341" y="23609"/>
                  </a:lnTo>
                  <a:lnTo>
                    <a:pt x="519341" y="11811"/>
                  </a:lnTo>
                  <a:lnTo>
                    <a:pt x="519341" y="0"/>
                  </a:lnTo>
                  <a:close/>
                </a:path>
                <a:path w="601979" h="35560">
                  <a:moveTo>
                    <a:pt x="566547" y="11811"/>
                  </a:moveTo>
                  <a:lnTo>
                    <a:pt x="554748" y="11811"/>
                  </a:lnTo>
                  <a:lnTo>
                    <a:pt x="554748" y="0"/>
                  </a:lnTo>
                  <a:lnTo>
                    <a:pt x="542950" y="0"/>
                  </a:lnTo>
                  <a:lnTo>
                    <a:pt x="531152" y="0"/>
                  </a:lnTo>
                  <a:lnTo>
                    <a:pt x="531152" y="11811"/>
                  </a:lnTo>
                  <a:lnTo>
                    <a:pt x="542950" y="11811"/>
                  </a:lnTo>
                  <a:lnTo>
                    <a:pt x="542950" y="23609"/>
                  </a:lnTo>
                  <a:lnTo>
                    <a:pt x="554748" y="23609"/>
                  </a:lnTo>
                  <a:lnTo>
                    <a:pt x="566547" y="23609"/>
                  </a:lnTo>
                  <a:lnTo>
                    <a:pt x="566547" y="11811"/>
                  </a:lnTo>
                  <a:close/>
                </a:path>
                <a:path w="601979" h="35560">
                  <a:moveTo>
                    <a:pt x="578345" y="0"/>
                  </a:moveTo>
                  <a:lnTo>
                    <a:pt x="566547" y="0"/>
                  </a:lnTo>
                  <a:lnTo>
                    <a:pt x="566547" y="11811"/>
                  </a:lnTo>
                  <a:lnTo>
                    <a:pt x="578345" y="11811"/>
                  </a:lnTo>
                  <a:lnTo>
                    <a:pt x="578345" y="0"/>
                  </a:lnTo>
                  <a:close/>
                </a:path>
                <a:path w="601979" h="35560">
                  <a:moveTo>
                    <a:pt x="601954" y="0"/>
                  </a:moveTo>
                  <a:lnTo>
                    <a:pt x="590169" y="0"/>
                  </a:lnTo>
                  <a:lnTo>
                    <a:pt x="578370" y="0"/>
                  </a:lnTo>
                  <a:lnTo>
                    <a:pt x="578370" y="11811"/>
                  </a:lnTo>
                  <a:lnTo>
                    <a:pt x="590169" y="11811"/>
                  </a:lnTo>
                  <a:lnTo>
                    <a:pt x="590169" y="23609"/>
                  </a:lnTo>
                  <a:lnTo>
                    <a:pt x="601954" y="23609"/>
                  </a:lnTo>
                  <a:lnTo>
                    <a:pt x="601954" y="11811"/>
                  </a:lnTo>
                  <a:lnTo>
                    <a:pt x="60195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5958433" y="5050878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09" h="47625">
                  <a:moveTo>
                    <a:pt x="23583" y="23609"/>
                  </a:moveTo>
                  <a:lnTo>
                    <a:pt x="11798" y="23609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23583" y="35407"/>
                  </a:lnTo>
                  <a:lnTo>
                    <a:pt x="23583" y="23609"/>
                  </a:lnTo>
                  <a:close/>
                </a:path>
                <a:path w="626109" h="47625">
                  <a:moveTo>
                    <a:pt x="23583" y="11798"/>
                  </a:moveTo>
                  <a:lnTo>
                    <a:pt x="11798" y="11798"/>
                  </a:lnTo>
                  <a:lnTo>
                    <a:pt x="11798" y="23596"/>
                  </a:lnTo>
                  <a:lnTo>
                    <a:pt x="23583" y="23596"/>
                  </a:lnTo>
                  <a:lnTo>
                    <a:pt x="23583" y="11798"/>
                  </a:lnTo>
                  <a:close/>
                </a:path>
                <a:path w="626109" h="47625">
                  <a:moveTo>
                    <a:pt x="35394" y="35407"/>
                  </a:moveTo>
                  <a:lnTo>
                    <a:pt x="23596" y="35407"/>
                  </a:lnTo>
                  <a:lnTo>
                    <a:pt x="23596" y="47205"/>
                  </a:lnTo>
                  <a:lnTo>
                    <a:pt x="35394" y="47205"/>
                  </a:lnTo>
                  <a:lnTo>
                    <a:pt x="35394" y="35407"/>
                  </a:lnTo>
                  <a:close/>
                </a:path>
                <a:path w="626109" h="47625">
                  <a:moveTo>
                    <a:pt x="35394" y="11798"/>
                  </a:moveTo>
                  <a:lnTo>
                    <a:pt x="23596" y="11798"/>
                  </a:lnTo>
                  <a:lnTo>
                    <a:pt x="23596" y="23596"/>
                  </a:lnTo>
                  <a:lnTo>
                    <a:pt x="35394" y="23596"/>
                  </a:lnTo>
                  <a:lnTo>
                    <a:pt x="35394" y="11798"/>
                  </a:lnTo>
                  <a:close/>
                </a:path>
                <a:path w="626109" h="47625">
                  <a:moveTo>
                    <a:pt x="47205" y="23609"/>
                  </a:moveTo>
                  <a:lnTo>
                    <a:pt x="35407" y="23609"/>
                  </a:lnTo>
                  <a:lnTo>
                    <a:pt x="35407" y="35407"/>
                  </a:lnTo>
                  <a:lnTo>
                    <a:pt x="35407" y="47205"/>
                  </a:lnTo>
                  <a:lnTo>
                    <a:pt x="47205" y="47205"/>
                  </a:lnTo>
                  <a:lnTo>
                    <a:pt x="47205" y="35407"/>
                  </a:lnTo>
                  <a:lnTo>
                    <a:pt x="47205" y="23609"/>
                  </a:lnTo>
                  <a:close/>
                </a:path>
                <a:path w="626109" h="47625">
                  <a:moveTo>
                    <a:pt x="58991" y="11798"/>
                  </a:moveTo>
                  <a:lnTo>
                    <a:pt x="47205" y="11798"/>
                  </a:lnTo>
                  <a:lnTo>
                    <a:pt x="47205" y="23596"/>
                  </a:lnTo>
                  <a:lnTo>
                    <a:pt x="58991" y="23596"/>
                  </a:lnTo>
                  <a:lnTo>
                    <a:pt x="58991" y="11798"/>
                  </a:lnTo>
                  <a:close/>
                </a:path>
                <a:path w="626109" h="47625">
                  <a:moveTo>
                    <a:pt x="82613" y="23609"/>
                  </a:moveTo>
                  <a:lnTo>
                    <a:pt x="70815" y="23609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09"/>
                  </a:lnTo>
                  <a:close/>
                </a:path>
                <a:path w="626109" h="47625">
                  <a:moveTo>
                    <a:pt x="106222" y="23609"/>
                  </a:move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06222" y="23609"/>
                  </a:lnTo>
                  <a:close/>
                </a:path>
                <a:path w="626109" h="47625">
                  <a:moveTo>
                    <a:pt x="118008" y="35407"/>
                  </a:moveTo>
                  <a:lnTo>
                    <a:pt x="106222" y="35407"/>
                  </a:lnTo>
                  <a:lnTo>
                    <a:pt x="106222" y="47205"/>
                  </a:lnTo>
                  <a:lnTo>
                    <a:pt x="118008" y="47205"/>
                  </a:lnTo>
                  <a:lnTo>
                    <a:pt x="118008" y="35407"/>
                  </a:lnTo>
                  <a:close/>
                </a:path>
                <a:path w="626109" h="47625">
                  <a:moveTo>
                    <a:pt x="118008" y="11798"/>
                  </a:moveTo>
                  <a:lnTo>
                    <a:pt x="106222" y="11798"/>
                  </a:lnTo>
                  <a:lnTo>
                    <a:pt x="106222" y="23596"/>
                  </a:lnTo>
                  <a:lnTo>
                    <a:pt x="118008" y="23596"/>
                  </a:lnTo>
                  <a:lnTo>
                    <a:pt x="118008" y="11798"/>
                  </a:lnTo>
                  <a:close/>
                </a:path>
                <a:path w="626109" h="47625">
                  <a:moveTo>
                    <a:pt x="153416" y="23609"/>
                  </a:moveTo>
                  <a:lnTo>
                    <a:pt x="141630" y="23609"/>
                  </a:lnTo>
                  <a:lnTo>
                    <a:pt x="141630" y="35407"/>
                  </a:lnTo>
                  <a:lnTo>
                    <a:pt x="153416" y="35407"/>
                  </a:lnTo>
                  <a:lnTo>
                    <a:pt x="153416" y="23609"/>
                  </a:lnTo>
                  <a:close/>
                </a:path>
                <a:path w="626109" h="47625">
                  <a:moveTo>
                    <a:pt x="153416" y="11798"/>
                  </a:moveTo>
                  <a:lnTo>
                    <a:pt x="141630" y="11798"/>
                  </a:lnTo>
                  <a:lnTo>
                    <a:pt x="129832" y="11798"/>
                  </a:lnTo>
                  <a:lnTo>
                    <a:pt x="129832" y="23596"/>
                  </a:lnTo>
                  <a:lnTo>
                    <a:pt x="141630" y="23596"/>
                  </a:lnTo>
                  <a:lnTo>
                    <a:pt x="153416" y="23596"/>
                  </a:lnTo>
                  <a:lnTo>
                    <a:pt x="153416" y="11798"/>
                  </a:lnTo>
                  <a:close/>
                </a:path>
                <a:path w="626109" h="47625">
                  <a:moveTo>
                    <a:pt x="177025" y="23609"/>
                  </a:moveTo>
                  <a:lnTo>
                    <a:pt x="165239" y="23609"/>
                  </a:lnTo>
                  <a:lnTo>
                    <a:pt x="165239" y="35407"/>
                  </a:lnTo>
                  <a:lnTo>
                    <a:pt x="165239" y="47205"/>
                  </a:lnTo>
                  <a:lnTo>
                    <a:pt x="177025" y="47205"/>
                  </a:lnTo>
                  <a:lnTo>
                    <a:pt x="177025" y="35407"/>
                  </a:lnTo>
                  <a:lnTo>
                    <a:pt x="177025" y="23609"/>
                  </a:lnTo>
                  <a:close/>
                </a:path>
                <a:path w="626109" h="47625">
                  <a:moveTo>
                    <a:pt x="177025" y="11798"/>
                  </a:moveTo>
                  <a:lnTo>
                    <a:pt x="165239" y="11798"/>
                  </a:lnTo>
                  <a:lnTo>
                    <a:pt x="165239" y="23596"/>
                  </a:lnTo>
                  <a:lnTo>
                    <a:pt x="177025" y="23596"/>
                  </a:lnTo>
                  <a:lnTo>
                    <a:pt x="177025" y="11798"/>
                  </a:lnTo>
                  <a:close/>
                </a:path>
                <a:path w="626109" h="47625">
                  <a:moveTo>
                    <a:pt x="188836" y="35407"/>
                  </a:moveTo>
                  <a:lnTo>
                    <a:pt x="177038" y="35407"/>
                  </a:lnTo>
                  <a:lnTo>
                    <a:pt x="177038" y="47205"/>
                  </a:lnTo>
                  <a:lnTo>
                    <a:pt x="188836" y="47205"/>
                  </a:lnTo>
                  <a:lnTo>
                    <a:pt x="188836" y="35407"/>
                  </a:lnTo>
                  <a:close/>
                </a:path>
                <a:path w="626109" h="47625">
                  <a:moveTo>
                    <a:pt x="212432" y="23609"/>
                  </a:moveTo>
                  <a:lnTo>
                    <a:pt x="200647" y="23609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close/>
                </a:path>
                <a:path w="626109" h="47625">
                  <a:moveTo>
                    <a:pt x="212432" y="11798"/>
                  </a:moveTo>
                  <a:lnTo>
                    <a:pt x="200647" y="11798"/>
                  </a:lnTo>
                  <a:lnTo>
                    <a:pt x="188849" y="11798"/>
                  </a:lnTo>
                  <a:lnTo>
                    <a:pt x="188849" y="23596"/>
                  </a:lnTo>
                  <a:lnTo>
                    <a:pt x="200647" y="23596"/>
                  </a:lnTo>
                  <a:lnTo>
                    <a:pt x="212432" y="23596"/>
                  </a:lnTo>
                  <a:lnTo>
                    <a:pt x="212432" y="11798"/>
                  </a:lnTo>
                  <a:close/>
                </a:path>
                <a:path w="626109" h="47625">
                  <a:moveTo>
                    <a:pt x="247840" y="23609"/>
                  </a:moveTo>
                  <a:lnTo>
                    <a:pt x="236054" y="23609"/>
                  </a:ln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36054" y="47205"/>
                  </a:lnTo>
                  <a:lnTo>
                    <a:pt x="247840" y="47205"/>
                  </a:lnTo>
                  <a:lnTo>
                    <a:pt x="247840" y="35407"/>
                  </a:lnTo>
                  <a:lnTo>
                    <a:pt x="247840" y="23609"/>
                  </a:lnTo>
                  <a:close/>
                </a:path>
                <a:path w="626109" h="47625">
                  <a:moveTo>
                    <a:pt x="247840" y="11798"/>
                  </a:moveTo>
                  <a:lnTo>
                    <a:pt x="236054" y="11798"/>
                  </a:lnTo>
                  <a:lnTo>
                    <a:pt x="236054" y="23596"/>
                  </a:lnTo>
                  <a:lnTo>
                    <a:pt x="247840" y="23596"/>
                  </a:lnTo>
                  <a:lnTo>
                    <a:pt x="247840" y="11798"/>
                  </a:lnTo>
                  <a:close/>
                </a:path>
                <a:path w="626109" h="47625">
                  <a:moveTo>
                    <a:pt x="259664" y="35407"/>
                  </a:moveTo>
                  <a:lnTo>
                    <a:pt x="247865" y="35407"/>
                  </a:lnTo>
                  <a:lnTo>
                    <a:pt x="247865" y="47205"/>
                  </a:lnTo>
                  <a:lnTo>
                    <a:pt x="259664" y="47205"/>
                  </a:lnTo>
                  <a:lnTo>
                    <a:pt x="259664" y="35407"/>
                  </a:lnTo>
                  <a:close/>
                </a:path>
                <a:path w="626109" h="47625">
                  <a:moveTo>
                    <a:pt x="271449" y="11798"/>
                  </a:moveTo>
                  <a:lnTo>
                    <a:pt x="259664" y="11798"/>
                  </a:lnTo>
                  <a:lnTo>
                    <a:pt x="259664" y="23596"/>
                  </a:lnTo>
                  <a:lnTo>
                    <a:pt x="271449" y="23596"/>
                  </a:lnTo>
                  <a:lnTo>
                    <a:pt x="271449" y="11798"/>
                  </a:lnTo>
                  <a:close/>
                </a:path>
                <a:path w="626109" h="47625">
                  <a:moveTo>
                    <a:pt x="283260" y="35407"/>
                  </a:moveTo>
                  <a:lnTo>
                    <a:pt x="271475" y="35407"/>
                  </a:lnTo>
                  <a:lnTo>
                    <a:pt x="271475" y="47205"/>
                  </a:lnTo>
                  <a:lnTo>
                    <a:pt x="283260" y="47205"/>
                  </a:lnTo>
                  <a:lnTo>
                    <a:pt x="283260" y="35407"/>
                  </a:lnTo>
                  <a:close/>
                </a:path>
                <a:path w="626109" h="47625">
                  <a:moveTo>
                    <a:pt x="283260" y="11798"/>
                  </a:moveTo>
                  <a:lnTo>
                    <a:pt x="271475" y="11798"/>
                  </a:lnTo>
                  <a:lnTo>
                    <a:pt x="271475" y="23596"/>
                  </a:lnTo>
                  <a:lnTo>
                    <a:pt x="283260" y="23596"/>
                  </a:lnTo>
                  <a:lnTo>
                    <a:pt x="283260" y="11798"/>
                  </a:lnTo>
                  <a:close/>
                </a:path>
                <a:path w="626109" h="47625">
                  <a:moveTo>
                    <a:pt x="306857" y="23609"/>
                  </a:moveTo>
                  <a:lnTo>
                    <a:pt x="295071" y="23609"/>
                  </a:lnTo>
                  <a:lnTo>
                    <a:pt x="283273" y="23609"/>
                  </a:lnTo>
                  <a:lnTo>
                    <a:pt x="283273" y="35407"/>
                  </a:lnTo>
                  <a:lnTo>
                    <a:pt x="283273" y="47205"/>
                  </a:lnTo>
                  <a:lnTo>
                    <a:pt x="295071" y="47205"/>
                  </a:lnTo>
                  <a:lnTo>
                    <a:pt x="306857" y="47205"/>
                  </a:lnTo>
                  <a:lnTo>
                    <a:pt x="306857" y="35407"/>
                  </a:lnTo>
                  <a:lnTo>
                    <a:pt x="306857" y="23609"/>
                  </a:lnTo>
                  <a:close/>
                </a:path>
                <a:path w="626109" h="47625">
                  <a:moveTo>
                    <a:pt x="306857" y="11798"/>
                  </a:moveTo>
                  <a:lnTo>
                    <a:pt x="295071" y="11798"/>
                  </a:lnTo>
                  <a:lnTo>
                    <a:pt x="283273" y="11798"/>
                  </a:lnTo>
                  <a:lnTo>
                    <a:pt x="283273" y="23596"/>
                  </a:lnTo>
                  <a:lnTo>
                    <a:pt x="295071" y="23596"/>
                  </a:lnTo>
                  <a:lnTo>
                    <a:pt x="306857" y="23596"/>
                  </a:lnTo>
                  <a:lnTo>
                    <a:pt x="306857" y="11798"/>
                  </a:lnTo>
                  <a:close/>
                </a:path>
                <a:path w="626109" h="47625">
                  <a:moveTo>
                    <a:pt x="330479" y="23609"/>
                  </a:moveTo>
                  <a:lnTo>
                    <a:pt x="318681" y="23609"/>
                  </a:lnTo>
                  <a:lnTo>
                    <a:pt x="318681" y="35407"/>
                  </a:lnTo>
                  <a:lnTo>
                    <a:pt x="318681" y="47205"/>
                  </a:lnTo>
                  <a:lnTo>
                    <a:pt x="330479" y="47205"/>
                  </a:lnTo>
                  <a:lnTo>
                    <a:pt x="330479" y="35407"/>
                  </a:lnTo>
                  <a:lnTo>
                    <a:pt x="330479" y="23609"/>
                  </a:lnTo>
                  <a:close/>
                </a:path>
                <a:path w="626109" h="47625">
                  <a:moveTo>
                    <a:pt x="354088" y="23609"/>
                  </a:moveTo>
                  <a:lnTo>
                    <a:pt x="342290" y="23609"/>
                  </a:lnTo>
                  <a:lnTo>
                    <a:pt x="342290" y="35407"/>
                  </a:lnTo>
                  <a:lnTo>
                    <a:pt x="342290" y="47205"/>
                  </a:lnTo>
                  <a:lnTo>
                    <a:pt x="354088" y="47205"/>
                  </a:lnTo>
                  <a:lnTo>
                    <a:pt x="354088" y="35407"/>
                  </a:lnTo>
                  <a:lnTo>
                    <a:pt x="354088" y="23609"/>
                  </a:lnTo>
                  <a:close/>
                </a:path>
                <a:path w="626109" h="47625">
                  <a:moveTo>
                    <a:pt x="365874" y="11798"/>
                  </a:moveTo>
                  <a:lnTo>
                    <a:pt x="354088" y="11798"/>
                  </a:lnTo>
                  <a:lnTo>
                    <a:pt x="354088" y="23596"/>
                  </a:lnTo>
                  <a:lnTo>
                    <a:pt x="365874" y="23596"/>
                  </a:lnTo>
                  <a:lnTo>
                    <a:pt x="365874" y="11798"/>
                  </a:lnTo>
                  <a:close/>
                </a:path>
                <a:path w="626109" h="47625">
                  <a:moveTo>
                    <a:pt x="377685" y="23609"/>
                  </a:moveTo>
                  <a:lnTo>
                    <a:pt x="365899" y="23609"/>
                  </a:lnTo>
                  <a:lnTo>
                    <a:pt x="365899" y="35407"/>
                  </a:lnTo>
                  <a:lnTo>
                    <a:pt x="377685" y="35407"/>
                  </a:lnTo>
                  <a:lnTo>
                    <a:pt x="377685" y="23609"/>
                  </a:lnTo>
                  <a:close/>
                </a:path>
                <a:path w="626109" h="47625">
                  <a:moveTo>
                    <a:pt x="389496" y="23609"/>
                  </a:moveTo>
                  <a:lnTo>
                    <a:pt x="377698" y="23609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close/>
                </a:path>
                <a:path w="626109" h="47625">
                  <a:moveTo>
                    <a:pt x="389496" y="11798"/>
                  </a:moveTo>
                  <a:lnTo>
                    <a:pt x="377698" y="11798"/>
                  </a:lnTo>
                  <a:lnTo>
                    <a:pt x="377698" y="23596"/>
                  </a:lnTo>
                  <a:lnTo>
                    <a:pt x="389496" y="23596"/>
                  </a:lnTo>
                  <a:lnTo>
                    <a:pt x="389496" y="11798"/>
                  </a:lnTo>
                  <a:close/>
                </a:path>
                <a:path w="626109" h="47625">
                  <a:moveTo>
                    <a:pt x="413092" y="23609"/>
                  </a:moveTo>
                  <a:lnTo>
                    <a:pt x="401307" y="23609"/>
                  </a:ln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01307" y="47205"/>
                  </a:lnTo>
                  <a:lnTo>
                    <a:pt x="413092" y="47205"/>
                  </a:lnTo>
                  <a:lnTo>
                    <a:pt x="413092" y="35407"/>
                  </a:lnTo>
                  <a:lnTo>
                    <a:pt x="413092" y="23609"/>
                  </a:lnTo>
                  <a:close/>
                </a:path>
                <a:path w="626109" h="47625">
                  <a:moveTo>
                    <a:pt x="424903" y="35407"/>
                  </a:moveTo>
                  <a:lnTo>
                    <a:pt x="413105" y="35407"/>
                  </a:lnTo>
                  <a:lnTo>
                    <a:pt x="413105" y="47205"/>
                  </a:lnTo>
                  <a:lnTo>
                    <a:pt x="424903" y="47205"/>
                  </a:lnTo>
                  <a:lnTo>
                    <a:pt x="424903" y="35407"/>
                  </a:lnTo>
                  <a:close/>
                </a:path>
                <a:path w="626109" h="47625">
                  <a:moveTo>
                    <a:pt x="460298" y="23609"/>
                  </a:moveTo>
                  <a:lnTo>
                    <a:pt x="448513" y="23609"/>
                  </a:lnTo>
                  <a:lnTo>
                    <a:pt x="436714" y="23609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60298" y="35407"/>
                  </a:lnTo>
                  <a:lnTo>
                    <a:pt x="460298" y="23609"/>
                  </a:lnTo>
                  <a:close/>
                </a:path>
                <a:path w="626109" h="47625">
                  <a:moveTo>
                    <a:pt x="460298" y="0"/>
                  </a:moveTo>
                  <a:lnTo>
                    <a:pt x="448513" y="0"/>
                  </a:lnTo>
                  <a:lnTo>
                    <a:pt x="448513" y="11798"/>
                  </a:lnTo>
                  <a:lnTo>
                    <a:pt x="448513" y="23596"/>
                  </a:lnTo>
                  <a:lnTo>
                    <a:pt x="460298" y="23596"/>
                  </a:lnTo>
                  <a:lnTo>
                    <a:pt x="460298" y="11798"/>
                  </a:lnTo>
                  <a:lnTo>
                    <a:pt x="460298" y="0"/>
                  </a:lnTo>
                  <a:close/>
                </a:path>
                <a:path w="626109" h="47625">
                  <a:moveTo>
                    <a:pt x="472109" y="23609"/>
                  </a:moveTo>
                  <a:lnTo>
                    <a:pt x="460324" y="23609"/>
                  </a:lnTo>
                  <a:lnTo>
                    <a:pt x="460324" y="35407"/>
                  </a:lnTo>
                  <a:lnTo>
                    <a:pt x="472109" y="35407"/>
                  </a:lnTo>
                  <a:lnTo>
                    <a:pt x="472109" y="23609"/>
                  </a:lnTo>
                  <a:close/>
                </a:path>
                <a:path w="626109" h="47625">
                  <a:moveTo>
                    <a:pt x="472109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72109" y="11798"/>
                  </a:lnTo>
                  <a:lnTo>
                    <a:pt x="472109" y="0"/>
                  </a:lnTo>
                  <a:close/>
                </a:path>
                <a:path w="626109" h="47625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72122" y="23596"/>
                  </a:lnTo>
                  <a:lnTo>
                    <a:pt x="483920" y="23596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09" h="47625">
                  <a:moveTo>
                    <a:pt x="507530" y="23609"/>
                  </a:moveTo>
                  <a:lnTo>
                    <a:pt x="495731" y="23609"/>
                  </a:ln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507530" y="35407"/>
                  </a:lnTo>
                  <a:lnTo>
                    <a:pt x="507530" y="23609"/>
                  </a:lnTo>
                  <a:close/>
                </a:path>
                <a:path w="626109" h="47625">
                  <a:moveTo>
                    <a:pt x="519315" y="11798"/>
                  </a:moveTo>
                  <a:lnTo>
                    <a:pt x="507530" y="11798"/>
                  </a:lnTo>
                  <a:lnTo>
                    <a:pt x="507530" y="0"/>
                  </a:lnTo>
                  <a:lnTo>
                    <a:pt x="495731" y="0"/>
                  </a:lnTo>
                  <a:lnTo>
                    <a:pt x="495731" y="11798"/>
                  </a:lnTo>
                  <a:lnTo>
                    <a:pt x="495731" y="23596"/>
                  </a:lnTo>
                  <a:lnTo>
                    <a:pt x="507530" y="23596"/>
                  </a:lnTo>
                  <a:lnTo>
                    <a:pt x="519315" y="23596"/>
                  </a:lnTo>
                  <a:lnTo>
                    <a:pt x="519315" y="11798"/>
                  </a:lnTo>
                  <a:close/>
                </a:path>
                <a:path w="626109" h="47625">
                  <a:moveTo>
                    <a:pt x="542937" y="23609"/>
                  </a:moveTo>
                  <a:lnTo>
                    <a:pt x="531139" y="23609"/>
                  </a:lnTo>
                  <a:lnTo>
                    <a:pt x="531139" y="35407"/>
                  </a:lnTo>
                  <a:lnTo>
                    <a:pt x="542937" y="35407"/>
                  </a:lnTo>
                  <a:lnTo>
                    <a:pt x="542937" y="23609"/>
                  </a:lnTo>
                  <a:close/>
                </a:path>
                <a:path w="626109" h="47625">
                  <a:moveTo>
                    <a:pt x="554748" y="23609"/>
                  </a:moveTo>
                  <a:lnTo>
                    <a:pt x="542950" y="23609"/>
                  </a:lnTo>
                  <a:lnTo>
                    <a:pt x="542950" y="35407"/>
                  </a:lnTo>
                  <a:lnTo>
                    <a:pt x="554748" y="35407"/>
                  </a:lnTo>
                  <a:lnTo>
                    <a:pt x="554748" y="23609"/>
                  </a:lnTo>
                  <a:close/>
                </a:path>
                <a:path w="626109" h="47625">
                  <a:moveTo>
                    <a:pt x="554748" y="11798"/>
                  </a:move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54748" y="11798"/>
                  </a:lnTo>
                  <a:close/>
                </a:path>
                <a:path w="626109" h="47625">
                  <a:moveTo>
                    <a:pt x="578345" y="0"/>
                  </a:moveTo>
                  <a:lnTo>
                    <a:pt x="566547" y="0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26109" h="47625">
                  <a:moveTo>
                    <a:pt x="590143" y="23609"/>
                  </a:moveTo>
                  <a:lnTo>
                    <a:pt x="578345" y="23609"/>
                  </a:lnTo>
                  <a:lnTo>
                    <a:pt x="578345" y="35407"/>
                  </a:lnTo>
                  <a:lnTo>
                    <a:pt x="590143" y="35407"/>
                  </a:lnTo>
                  <a:lnTo>
                    <a:pt x="590143" y="23609"/>
                  </a:lnTo>
                  <a:close/>
                </a:path>
                <a:path w="626109" h="47625">
                  <a:moveTo>
                    <a:pt x="590143" y="11798"/>
                  </a:moveTo>
                  <a:lnTo>
                    <a:pt x="578345" y="11798"/>
                  </a:lnTo>
                  <a:lnTo>
                    <a:pt x="578345" y="23596"/>
                  </a:lnTo>
                  <a:lnTo>
                    <a:pt x="590143" y="23596"/>
                  </a:lnTo>
                  <a:lnTo>
                    <a:pt x="590143" y="11798"/>
                  </a:lnTo>
                  <a:close/>
                </a:path>
                <a:path w="626109" h="47625">
                  <a:moveTo>
                    <a:pt x="601941" y="0"/>
                  </a:moveTo>
                  <a:lnTo>
                    <a:pt x="590143" y="0"/>
                  </a:lnTo>
                  <a:lnTo>
                    <a:pt x="590143" y="11798"/>
                  </a:lnTo>
                  <a:lnTo>
                    <a:pt x="601941" y="11798"/>
                  </a:lnTo>
                  <a:lnTo>
                    <a:pt x="601941" y="0"/>
                  </a:lnTo>
                  <a:close/>
                </a:path>
                <a:path w="626109" h="47625">
                  <a:moveTo>
                    <a:pt x="625551" y="23609"/>
                  </a:moveTo>
                  <a:lnTo>
                    <a:pt x="613765" y="23609"/>
                  </a:lnTo>
                  <a:lnTo>
                    <a:pt x="613765" y="35407"/>
                  </a:lnTo>
                  <a:lnTo>
                    <a:pt x="625551" y="35407"/>
                  </a:lnTo>
                  <a:lnTo>
                    <a:pt x="625551" y="23609"/>
                  </a:lnTo>
                  <a:close/>
                </a:path>
                <a:path w="626109" h="47625">
                  <a:moveTo>
                    <a:pt x="625551" y="0"/>
                  </a:moveTo>
                  <a:lnTo>
                    <a:pt x="613765" y="0"/>
                  </a:ln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5958433" y="5086286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09" h="47625">
                  <a:moveTo>
                    <a:pt x="11798" y="11811"/>
                  </a:moveTo>
                  <a:lnTo>
                    <a:pt x="0" y="11811"/>
                  </a:lnTo>
                  <a:lnTo>
                    <a:pt x="0" y="23609"/>
                  </a:lnTo>
                  <a:lnTo>
                    <a:pt x="0" y="35420"/>
                  </a:lnTo>
                  <a:lnTo>
                    <a:pt x="11798" y="35420"/>
                  </a:lnTo>
                  <a:lnTo>
                    <a:pt x="11798" y="23609"/>
                  </a:lnTo>
                  <a:lnTo>
                    <a:pt x="11798" y="11811"/>
                  </a:lnTo>
                  <a:close/>
                </a:path>
                <a:path w="626109" h="47625">
                  <a:moveTo>
                    <a:pt x="35394" y="11811"/>
                  </a:moveTo>
                  <a:lnTo>
                    <a:pt x="23596" y="11811"/>
                  </a:lnTo>
                  <a:lnTo>
                    <a:pt x="23596" y="23609"/>
                  </a:lnTo>
                  <a:lnTo>
                    <a:pt x="23596" y="35420"/>
                  </a:lnTo>
                  <a:lnTo>
                    <a:pt x="35394" y="35420"/>
                  </a:lnTo>
                  <a:lnTo>
                    <a:pt x="35394" y="23609"/>
                  </a:lnTo>
                  <a:lnTo>
                    <a:pt x="35394" y="11811"/>
                  </a:lnTo>
                  <a:close/>
                </a:path>
                <a:path w="626109" h="47625">
                  <a:moveTo>
                    <a:pt x="47205" y="11811"/>
                  </a:moveTo>
                  <a:lnTo>
                    <a:pt x="35407" y="11811"/>
                  </a:lnTo>
                  <a:lnTo>
                    <a:pt x="35407" y="23609"/>
                  </a:lnTo>
                  <a:lnTo>
                    <a:pt x="47205" y="23609"/>
                  </a:lnTo>
                  <a:lnTo>
                    <a:pt x="47205" y="11811"/>
                  </a:lnTo>
                  <a:close/>
                </a:path>
                <a:path w="626109" h="47625">
                  <a:moveTo>
                    <a:pt x="58991" y="23609"/>
                  </a:moveTo>
                  <a:lnTo>
                    <a:pt x="47205" y="23609"/>
                  </a:lnTo>
                  <a:lnTo>
                    <a:pt x="47205" y="35407"/>
                  </a:lnTo>
                  <a:lnTo>
                    <a:pt x="35407" y="35407"/>
                  </a:lnTo>
                  <a:lnTo>
                    <a:pt x="35407" y="47205"/>
                  </a:lnTo>
                  <a:lnTo>
                    <a:pt x="47205" y="47205"/>
                  </a:lnTo>
                  <a:lnTo>
                    <a:pt x="58991" y="47205"/>
                  </a:lnTo>
                  <a:lnTo>
                    <a:pt x="58991" y="35420"/>
                  </a:lnTo>
                  <a:lnTo>
                    <a:pt x="58991" y="23609"/>
                  </a:lnTo>
                  <a:close/>
                </a:path>
                <a:path w="626109" h="47625">
                  <a:moveTo>
                    <a:pt x="82613" y="11811"/>
                  </a:moveTo>
                  <a:lnTo>
                    <a:pt x="70815" y="11811"/>
                  </a:lnTo>
                  <a:lnTo>
                    <a:pt x="59016" y="11811"/>
                  </a:lnTo>
                  <a:lnTo>
                    <a:pt x="59016" y="23609"/>
                  </a:lnTo>
                  <a:lnTo>
                    <a:pt x="70815" y="23609"/>
                  </a:lnTo>
                  <a:lnTo>
                    <a:pt x="82613" y="23609"/>
                  </a:lnTo>
                  <a:lnTo>
                    <a:pt x="82613" y="11811"/>
                  </a:lnTo>
                  <a:close/>
                </a:path>
                <a:path w="626109" h="47625">
                  <a:moveTo>
                    <a:pt x="94411" y="23609"/>
                  </a:moveTo>
                  <a:lnTo>
                    <a:pt x="82613" y="23609"/>
                  </a:lnTo>
                  <a:lnTo>
                    <a:pt x="82613" y="35407"/>
                  </a:lnTo>
                  <a:lnTo>
                    <a:pt x="70815" y="35407"/>
                  </a:lnTo>
                  <a:lnTo>
                    <a:pt x="70815" y="47205"/>
                  </a:lnTo>
                  <a:lnTo>
                    <a:pt x="82613" y="47205"/>
                  </a:lnTo>
                  <a:lnTo>
                    <a:pt x="94411" y="47205"/>
                  </a:lnTo>
                  <a:lnTo>
                    <a:pt x="94411" y="35420"/>
                  </a:lnTo>
                  <a:lnTo>
                    <a:pt x="94411" y="23609"/>
                  </a:lnTo>
                  <a:close/>
                </a:path>
                <a:path w="626109" h="47625">
                  <a:moveTo>
                    <a:pt x="118008" y="11811"/>
                  </a:moveTo>
                  <a:lnTo>
                    <a:pt x="106222" y="11811"/>
                  </a:lnTo>
                  <a:lnTo>
                    <a:pt x="106222" y="23609"/>
                  </a:lnTo>
                  <a:lnTo>
                    <a:pt x="106222" y="35407"/>
                  </a:lnTo>
                  <a:lnTo>
                    <a:pt x="94424" y="35407"/>
                  </a:lnTo>
                  <a:lnTo>
                    <a:pt x="94424" y="47205"/>
                  </a:lnTo>
                  <a:lnTo>
                    <a:pt x="106222" y="47205"/>
                  </a:lnTo>
                  <a:lnTo>
                    <a:pt x="106222" y="35420"/>
                  </a:lnTo>
                  <a:lnTo>
                    <a:pt x="118008" y="35420"/>
                  </a:lnTo>
                  <a:lnTo>
                    <a:pt x="118008" y="23609"/>
                  </a:lnTo>
                  <a:lnTo>
                    <a:pt x="118008" y="11811"/>
                  </a:lnTo>
                  <a:close/>
                </a:path>
                <a:path w="626109" h="47625">
                  <a:moveTo>
                    <a:pt x="129819" y="11811"/>
                  </a:moveTo>
                  <a:lnTo>
                    <a:pt x="118021" y="11811"/>
                  </a:lnTo>
                  <a:lnTo>
                    <a:pt x="118021" y="23609"/>
                  </a:lnTo>
                  <a:lnTo>
                    <a:pt x="118021" y="35407"/>
                  </a:lnTo>
                  <a:lnTo>
                    <a:pt x="118021" y="47205"/>
                  </a:lnTo>
                  <a:lnTo>
                    <a:pt x="129819" y="47205"/>
                  </a:lnTo>
                  <a:lnTo>
                    <a:pt x="129819" y="35420"/>
                  </a:lnTo>
                  <a:lnTo>
                    <a:pt x="129819" y="23609"/>
                  </a:lnTo>
                  <a:lnTo>
                    <a:pt x="129819" y="11811"/>
                  </a:lnTo>
                  <a:close/>
                </a:path>
                <a:path w="626109" h="47625">
                  <a:moveTo>
                    <a:pt x="153416" y="11811"/>
                  </a:moveTo>
                  <a:lnTo>
                    <a:pt x="141630" y="11811"/>
                  </a:lnTo>
                  <a:lnTo>
                    <a:pt x="129832" y="11811"/>
                  </a:lnTo>
                  <a:lnTo>
                    <a:pt x="129832" y="23609"/>
                  </a:lnTo>
                  <a:lnTo>
                    <a:pt x="141630" y="23609"/>
                  </a:lnTo>
                  <a:lnTo>
                    <a:pt x="141630" y="35407"/>
                  </a:lnTo>
                  <a:lnTo>
                    <a:pt x="129832" y="35407"/>
                  </a:lnTo>
                  <a:lnTo>
                    <a:pt x="129832" y="47205"/>
                  </a:lnTo>
                  <a:lnTo>
                    <a:pt x="141630" y="47205"/>
                  </a:lnTo>
                  <a:lnTo>
                    <a:pt x="141630" y="35420"/>
                  </a:lnTo>
                  <a:lnTo>
                    <a:pt x="153416" y="35420"/>
                  </a:lnTo>
                  <a:lnTo>
                    <a:pt x="153416" y="23609"/>
                  </a:lnTo>
                  <a:lnTo>
                    <a:pt x="153416" y="11811"/>
                  </a:lnTo>
                  <a:close/>
                </a:path>
                <a:path w="626109" h="47625">
                  <a:moveTo>
                    <a:pt x="165239" y="35407"/>
                  </a:moveTo>
                  <a:lnTo>
                    <a:pt x="153441" y="35407"/>
                  </a:lnTo>
                  <a:lnTo>
                    <a:pt x="153441" y="47205"/>
                  </a:lnTo>
                  <a:lnTo>
                    <a:pt x="165239" y="47205"/>
                  </a:lnTo>
                  <a:lnTo>
                    <a:pt x="165239" y="35407"/>
                  </a:lnTo>
                  <a:close/>
                </a:path>
                <a:path w="626109" h="47625">
                  <a:moveTo>
                    <a:pt x="188836" y="23609"/>
                  </a:moveTo>
                  <a:lnTo>
                    <a:pt x="177038" y="23609"/>
                  </a:lnTo>
                  <a:lnTo>
                    <a:pt x="177038" y="35420"/>
                  </a:lnTo>
                  <a:lnTo>
                    <a:pt x="188836" y="35420"/>
                  </a:lnTo>
                  <a:lnTo>
                    <a:pt x="188836" y="23609"/>
                  </a:lnTo>
                  <a:close/>
                </a:path>
                <a:path w="626109" h="47625">
                  <a:moveTo>
                    <a:pt x="212432" y="35407"/>
                  </a:moveTo>
                  <a:lnTo>
                    <a:pt x="200647" y="35407"/>
                  </a:lnTo>
                  <a:lnTo>
                    <a:pt x="200647" y="23609"/>
                  </a:lnTo>
                  <a:lnTo>
                    <a:pt x="200647" y="11811"/>
                  </a:lnTo>
                  <a:lnTo>
                    <a:pt x="188849" y="11811"/>
                  </a:lnTo>
                  <a:lnTo>
                    <a:pt x="188849" y="23609"/>
                  </a:lnTo>
                  <a:lnTo>
                    <a:pt x="188849" y="35407"/>
                  </a:lnTo>
                  <a:lnTo>
                    <a:pt x="188849" y="47205"/>
                  </a:lnTo>
                  <a:lnTo>
                    <a:pt x="200647" y="47205"/>
                  </a:lnTo>
                  <a:lnTo>
                    <a:pt x="212432" y="47205"/>
                  </a:lnTo>
                  <a:lnTo>
                    <a:pt x="212432" y="35407"/>
                  </a:lnTo>
                  <a:close/>
                </a:path>
                <a:path w="626109" h="47625">
                  <a:moveTo>
                    <a:pt x="224243" y="35407"/>
                  </a:moveTo>
                  <a:lnTo>
                    <a:pt x="212458" y="35407"/>
                  </a:lnTo>
                  <a:lnTo>
                    <a:pt x="212458" y="47205"/>
                  </a:lnTo>
                  <a:lnTo>
                    <a:pt x="224243" y="47205"/>
                  </a:lnTo>
                  <a:lnTo>
                    <a:pt x="224243" y="35407"/>
                  </a:lnTo>
                  <a:close/>
                </a:path>
                <a:path w="626109" h="47625">
                  <a:moveTo>
                    <a:pt x="247840" y="23609"/>
                  </a:moveTo>
                  <a:lnTo>
                    <a:pt x="236054" y="23609"/>
                  </a:lnTo>
                  <a:lnTo>
                    <a:pt x="236054" y="11811"/>
                  </a:lnTo>
                  <a:lnTo>
                    <a:pt x="224256" y="11811"/>
                  </a:lnTo>
                  <a:lnTo>
                    <a:pt x="224256" y="23609"/>
                  </a:lnTo>
                  <a:lnTo>
                    <a:pt x="224256" y="35407"/>
                  </a:lnTo>
                  <a:lnTo>
                    <a:pt x="224256" y="47205"/>
                  </a:lnTo>
                  <a:lnTo>
                    <a:pt x="236054" y="47205"/>
                  </a:lnTo>
                  <a:lnTo>
                    <a:pt x="236054" y="35420"/>
                  </a:lnTo>
                  <a:lnTo>
                    <a:pt x="247840" y="35420"/>
                  </a:lnTo>
                  <a:lnTo>
                    <a:pt x="247840" y="23609"/>
                  </a:lnTo>
                  <a:close/>
                </a:path>
                <a:path w="626109" h="47625">
                  <a:moveTo>
                    <a:pt x="259664" y="11811"/>
                  </a:moveTo>
                  <a:lnTo>
                    <a:pt x="247865" y="11811"/>
                  </a:lnTo>
                  <a:lnTo>
                    <a:pt x="247865" y="23609"/>
                  </a:lnTo>
                  <a:lnTo>
                    <a:pt x="247865" y="35420"/>
                  </a:lnTo>
                  <a:lnTo>
                    <a:pt x="259664" y="35420"/>
                  </a:lnTo>
                  <a:lnTo>
                    <a:pt x="259664" y="23609"/>
                  </a:lnTo>
                  <a:lnTo>
                    <a:pt x="259664" y="11811"/>
                  </a:lnTo>
                  <a:close/>
                </a:path>
                <a:path w="626109" h="47625">
                  <a:moveTo>
                    <a:pt x="283260" y="11811"/>
                  </a:moveTo>
                  <a:lnTo>
                    <a:pt x="271475" y="11811"/>
                  </a:lnTo>
                  <a:lnTo>
                    <a:pt x="271475" y="23609"/>
                  </a:lnTo>
                  <a:lnTo>
                    <a:pt x="283260" y="23609"/>
                  </a:lnTo>
                  <a:lnTo>
                    <a:pt x="283260" y="11811"/>
                  </a:lnTo>
                  <a:close/>
                </a:path>
                <a:path w="626109" h="47625">
                  <a:moveTo>
                    <a:pt x="306857" y="23609"/>
                  </a:moveTo>
                  <a:lnTo>
                    <a:pt x="295071" y="23609"/>
                  </a:lnTo>
                  <a:lnTo>
                    <a:pt x="295071" y="35420"/>
                  </a:lnTo>
                  <a:lnTo>
                    <a:pt x="306857" y="35420"/>
                  </a:lnTo>
                  <a:lnTo>
                    <a:pt x="306857" y="23609"/>
                  </a:lnTo>
                  <a:close/>
                </a:path>
                <a:path w="626109" h="47625">
                  <a:moveTo>
                    <a:pt x="318668" y="23609"/>
                  </a:moveTo>
                  <a:lnTo>
                    <a:pt x="306882" y="23609"/>
                  </a:lnTo>
                  <a:lnTo>
                    <a:pt x="306882" y="35420"/>
                  </a:lnTo>
                  <a:lnTo>
                    <a:pt x="318668" y="35420"/>
                  </a:lnTo>
                  <a:lnTo>
                    <a:pt x="318668" y="23609"/>
                  </a:lnTo>
                  <a:close/>
                </a:path>
                <a:path w="626109" h="47625">
                  <a:moveTo>
                    <a:pt x="354088" y="11811"/>
                  </a:moveTo>
                  <a:lnTo>
                    <a:pt x="342290" y="11811"/>
                  </a:lnTo>
                  <a:lnTo>
                    <a:pt x="342290" y="23609"/>
                  </a:lnTo>
                  <a:lnTo>
                    <a:pt x="354088" y="23609"/>
                  </a:lnTo>
                  <a:lnTo>
                    <a:pt x="354088" y="11811"/>
                  </a:lnTo>
                  <a:close/>
                </a:path>
                <a:path w="626109" h="47625">
                  <a:moveTo>
                    <a:pt x="377685" y="11811"/>
                  </a:moveTo>
                  <a:lnTo>
                    <a:pt x="365899" y="11811"/>
                  </a:lnTo>
                  <a:lnTo>
                    <a:pt x="365899" y="23609"/>
                  </a:lnTo>
                  <a:lnTo>
                    <a:pt x="377685" y="23609"/>
                  </a:lnTo>
                  <a:lnTo>
                    <a:pt x="377685" y="11811"/>
                  </a:lnTo>
                  <a:close/>
                </a:path>
                <a:path w="626109" h="47625">
                  <a:moveTo>
                    <a:pt x="413092" y="11811"/>
                  </a:moveTo>
                  <a:lnTo>
                    <a:pt x="401307" y="11811"/>
                  </a:lnTo>
                  <a:lnTo>
                    <a:pt x="389509" y="11811"/>
                  </a:lnTo>
                  <a:lnTo>
                    <a:pt x="389509" y="23609"/>
                  </a:lnTo>
                  <a:lnTo>
                    <a:pt x="389509" y="35420"/>
                  </a:lnTo>
                  <a:lnTo>
                    <a:pt x="401307" y="35420"/>
                  </a:lnTo>
                  <a:lnTo>
                    <a:pt x="413092" y="35420"/>
                  </a:lnTo>
                  <a:lnTo>
                    <a:pt x="413092" y="23609"/>
                  </a:lnTo>
                  <a:lnTo>
                    <a:pt x="413092" y="11811"/>
                  </a:lnTo>
                  <a:close/>
                </a:path>
                <a:path w="626109" h="47625">
                  <a:moveTo>
                    <a:pt x="424903" y="11811"/>
                  </a:moveTo>
                  <a:lnTo>
                    <a:pt x="413105" y="11811"/>
                  </a:lnTo>
                  <a:lnTo>
                    <a:pt x="413105" y="23609"/>
                  </a:lnTo>
                  <a:lnTo>
                    <a:pt x="424903" y="23609"/>
                  </a:lnTo>
                  <a:lnTo>
                    <a:pt x="424903" y="11811"/>
                  </a:lnTo>
                  <a:close/>
                </a:path>
                <a:path w="626109" h="47625">
                  <a:moveTo>
                    <a:pt x="424903" y="0"/>
                  </a:moveTo>
                  <a:lnTo>
                    <a:pt x="413105" y="0"/>
                  </a:lnTo>
                  <a:lnTo>
                    <a:pt x="413105" y="11798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26109" h="47625">
                  <a:moveTo>
                    <a:pt x="436702" y="11811"/>
                  </a:moveTo>
                  <a:lnTo>
                    <a:pt x="424916" y="11811"/>
                  </a:lnTo>
                  <a:lnTo>
                    <a:pt x="424916" y="23609"/>
                  </a:lnTo>
                  <a:lnTo>
                    <a:pt x="424916" y="35420"/>
                  </a:lnTo>
                  <a:lnTo>
                    <a:pt x="436702" y="35420"/>
                  </a:lnTo>
                  <a:lnTo>
                    <a:pt x="436702" y="23609"/>
                  </a:lnTo>
                  <a:lnTo>
                    <a:pt x="436702" y="11811"/>
                  </a:lnTo>
                  <a:close/>
                </a:path>
                <a:path w="626109" h="47625">
                  <a:moveTo>
                    <a:pt x="460298" y="11811"/>
                  </a:moveTo>
                  <a:lnTo>
                    <a:pt x="448513" y="11811"/>
                  </a:lnTo>
                  <a:lnTo>
                    <a:pt x="436714" y="11811"/>
                  </a:lnTo>
                  <a:lnTo>
                    <a:pt x="436714" y="23609"/>
                  </a:lnTo>
                  <a:lnTo>
                    <a:pt x="436714" y="35420"/>
                  </a:lnTo>
                  <a:lnTo>
                    <a:pt x="448513" y="35420"/>
                  </a:lnTo>
                  <a:lnTo>
                    <a:pt x="448513" y="23609"/>
                  </a:lnTo>
                  <a:lnTo>
                    <a:pt x="460298" y="23609"/>
                  </a:lnTo>
                  <a:lnTo>
                    <a:pt x="460298" y="11811"/>
                  </a:lnTo>
                  <a:close/>
                </a:path>
                <a:path w="626109" h="47625">
                  <a:moveTo>
                    <a:pt x="472109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72109" y="11798"/>
                  </a:lnTo>
                  <a:lnTo>
                    <a:pt x="472109" y="0"/>
                  </a:lnTo>
                  <a:close/>
                </a:path>
                <a:path w="626109" h="47625">
                  <a:moveTo>
                    <a:pt x="483920" y="23609"/>
                  </a:moveTo>
                  <a:lnTo>
                    <a:pt x="472122" y="23609"/>
                  </a:lnTo>
                  <a:lnTo>
                    <a:pt x="472122" y="35420"/>
                  </a:lnTo>
                  <a:lnTo>
                    <a:pt x="483920" y="35420"/>
                  </a:lnTo>
                  <a:lnTo>
                    <a:pt x="483920" y="23609"/>
                  </a:lnTo>
                  <a:close/>
                </a:path>
                <a:path w="626109" h="47625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09" h="47625">
                  <a:moveTo>
                    <a:pt x="495731" y="0"/>
                  </a:move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495731" y="0"/>
                  </a:lnTo>
                  <a:close/>
                </a:path>
                <a:path w="626109" h="47625">
                  <a:moveTo>
                    <a:pt x="507530" y="23609"/>
                  </a:moveTo>
                  <a:lnTo>
                    <a:pt x="495731" y="23609"/>
                  </a:lnTo>
                  <a:lnTo>
                    <a:pt x="495731" y="35420"/>
                  </a:lnTo>
                  <a:lnTo>
                    <a:pt x="507530" y="35420"/>
                  </a:lnTo>
                  <a:lnTo>
                    <a:pt x="507530" y="23609"/>
                  </a:lnTo>
                  <a:close/>
                </a:path>
                <a:path w="626109" h="47625">
                  <a:moveTo>
                    <a:pt x="519315" y="11811"/>
                  </a:moveTo>
                  <a:lnTo>
                    <a:pt x="507530" y="11811"/>
                  </a:lnTo>
                  <a:lnTo>
                    <a:pt x="507530" y="23609"/>
                  </a:lnTo>
                  <a:lnTo>
                    <a:pt x="519315" y="23609"/>
                  </a:lnTo>
                  <a:lnTo>
                    <a:pt x="519315" y="11811"/>
                  </a:lnTo>
                  <a:close/>
                </a:path>
                <a:path w="626109" h="47625">
                  <a:moveTo>
                    <a:pt x="531126" y="11811"/>
                  </a:moveTo>
                  <a:lnTo>
                    <a:pt x="519341" y="11811"/>
                  </a:lnTo>
                  <a:lnTo>
                    <a:pt x="519341" y="23609"/>
                  </a:lnTo>
                  <a:lnTo>
                    <a:pt x="519341" y="35420"/>
                  </a:lnTo>
                  <a:lnTo>
                    <a:pt x="531126" y="35420"/>
                  </a:lnTo>
                  <a:lnTo>
                    <a:pt x="531126" y="23609"/>
                  </a:lnTo>
                  <a:lnTo>
                    <a:pt x="531126" y="11811"/>
                  </a:lnTo>
                  <a:close/>
                </a:path>
                <a:path w="626109" h="47625">
                  <a:moveTo>
                    <a:pt x="542937" y="0"/>
                  </a:moveTo>
                  <a:lnTo>
                    <a:pt x="531139" y="0"/>
                  </a:lnTo>
                  <a:lnTo>
                    <a:pt x="531139" y="11798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26109" h="47625">
                  <a:moveTo>
                    <a:pt x="554748" y="11811"/>
                  </a:moveTo>
                  <a:lnTo>
                    <a:pt x="542950" y="11811"/>
                  </a:lnTo>
                  <a:lnTo>
                    <a:pt x="542950" y="23609"/>
                  </a:lnTo>
                  <a:lnTo>
                    <a:pt x="554748" y="23609"/>
                  </a:lnTo>
                  <a:lnTo>
                    <a:pt x="554748" y="11811"/>
                  </a:lnTo>
                  <a:close/>
                </a:path>
                <a:path w="626109" h="47625">
                  <a:moveTo>
                    <a:pt x="554748" y="0"/>
                  </a:move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54748" y="0"/>
                  </a:lnTo>
                  <a:close/>
                </a:path>
                <a:path w="626109" h="47625">
                  <a:moveTo>
                    <a:pt x="590143" y="0"/>
                  </a:moveTo>
                  <a:lnTo>
                    <a:pt x="578345" y="0"/>
                  </a:lnTo>
                  <a:lnTo>
                    <a:pt x="578345" y="11798"/>
                  </a:lnTo>
                  <a:lnTo>
                    <a:pt x="590143" y="11798"/>
                  </a:lnTo>
                  <a:lnTo>
                    <a:pt x="590143" y="0"/>
                  </a:lnTo>
                  <a:close/>
                </a:path>
                <a:path w="626109" h="47625">
                  <a:moveTo>
                    <a:pt x="601941" y="11811"/>
                  </a:moveTo>
                  <a:lnTo>
                    <a:pt x="590143" y="11811"/>
                  </a:lnTo>
                  <a:lnTo>
                    <a:pt x="578345" y="11811"/>
                  </a:lnTo>
                  <a:lnTo>
                    <a:pt x="566547" y="11811"/>
                  </a:lnTo>
                  <a:lnTo>
                    <a:pt x="566547" y="23609"/>
                  </a:lnTo>
                  <a:lnTo>
                    <a:pt x="578345" y="23609"/>
                  </a:lnTo>
                  <a:lnTo>
                    <a:pt x="578345" y="35420"/>
                  </a:lnTo>
                  <a:lnTo>
                    <a:pt x="590143" y="35420"/>
                  </a:lnTo>
                  <a:lnTo>
                    <a:pt x="601941" y="35420"/>
                  </a:lnTo>
                  <a:lnTo>
                    <a:pt x="601941" y="23609"/>
                  </a:lnTo>
                  <a:lnTo>
                    <a:pt x="601941" y="11811"/>
                  </a:lnTo>
                  <a:close/>
                </a:path>
                <a:path w="626109" h="47625">
                  <a:moveTo>
                    <a:pt x="625551" y="23609"/>
                  </a:moveTo>
                  <a:lnTo>
                    <a:pt x="613765" y="23609"/>
                  </a:lnTo>
                  <a:lnTo>
                    <a:pt x="601967" y="23609"/>
                  </a:lnTo>
                  <a:lnTo>
                    <a:pt x="601967" y="35420"/>
                  </a:lnTo>
                  <a:lnTo>
                    <a:pt x="613765" y="35420"/>
                  </a:lnTo>
                  <a:lnTo>
                    <a:pt x="625551" y="35420"/>
                  </a:lnTo>
                  <a:lnTo>
                    <a:pt x="625551" y="2360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5970232" y="5121693"/>
              <a:ext cx="614045" cy="35560"/>
            </a:xfrm>
            <a:custGeom>
              <a:avLst/>
              <a:gdLst/>
              <a:ahLst/>
              <a:cxnLst/>
              <a:rect l="l" t="t" r="r" b="b"/>
              <a:pathLst>
                <a:path w="614045" h="35560">
                  <a:moveTo>
                    <a:pt x="11785" y="11811"/>
                  </a:moveTo>
                  <a:lnTo>
                    <a:pt x="0" y="11811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85" y="35407"/>
                  </a:lnTo>
                  <a:lnTo>
                    <a:pt x="11785" y="23609"/>
                  </a:lnTo>
                  <a:lnTo>
                    <a:pt x="11785" y="11811"/>
                  </a:lnTo>
                  <a:close/>
                </a:path>
                <a:path w="614045" h="35560">
                  <a:moveTo>
                    <a:pt x="23596" y="23609"/>
                  </a:moveTo>
                  <a:lnTo>
                    <a:pt x="11798" y="23609"/>
                  </a:lnTo>
                  <a:lnTo>
                    <a:pt x="11798" y="35407"/>
                  </a:lnTo>
                  <a:lnTo>
                    <a:pt x="23596" y="35407"/>
                  </a:lnTo>
                  <a:lnTo>
                    <a:pt x="23596" y="23609"/>
                  </a:lnTo>
                  <a:close/>
                </a:path>
                <a:path w="614045" h="35560">
                  <a:moveTo>
                    <a:pt x="47193" y="23609"/>
                  </a:moveTo>
                  <a:lnTo>
                    <a:pt x="35407" y="23609"/>
                  </a:lnTo>
                  <a:lnTo>
                    <a:pt x="23609" y="23609"/>
                  </a:lnTo>
                  <a:lnTo>
                    <a:pt x="23609" y="35407"/>
                  </a:lnTo>
                  <a:lnTo>
                    <a:pt x="35407" y="35407"/>
                  </a:lnTo>
                  <a:lnTo>
                    <a:pt x="47193" y="35407"/>
                  </a:lnTo>
                  <a:lnTo>
                    <a:pt x="47193" y="23609"/>
                  </a:lnTo>
                  <a:close/>
                </a:path>
                <a:path w="614045" h="35560">
                  <a:moveTo>
                    <a:pt x="82613" y="23609"/>
                  </a:moveTo>
                  <a:lnTo>
                    <a:pt x="70815" y="23609"/>
                  </a:lnTo>
                  <a:lnTo>
                    <a:pt x="59016" y="23609"/>
                  </a:lnTo>
                  <a:lnTo>
                    <a:pt x="47218" y="23609"/>
                  </a:lnTo>
                  <a:lnTo>
                    <a:pt x="47218" y="35407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09"/>
                  </a:lnTo>
                  <a:close/>
                </a:path>
                <a:path w="614045" h="35560">
                  <a:moveTo>
                    <a:pt x="94424" y="23609"/>
                  </a:moveTo>
                  <a:lnTo>
                    <a:pt x="82626" y="23609"/>
                  </a:lnTo>
                  <a:lnTo>
                    <a:pt x="82626" y="35407"/>
                  </a:lnTo>
                  <a:lnTo>
                    <a:pt x="94424" y="35407"/>
                  </a:lnTo>
                  <a:lnTo>
                    <a:pt x="94424" y="23609"/>
                  </a:lnTo>
                  <a:close/>
                </a:path>
                <a:path w="614045" h="35560">
                  <a:moveTo>
                    <a:pt x="118021" y="11811"/>
                  </a:moveTo>
                  <a:lnTo>
                    <a:pt x="106222" y="11811"/>
                  </a:lnTo>
                  <a:lnTo>
                    <a:pt x="106222" y="23609"/>
                  </a:lnTo>
                  <a:lnTo>
                    <a:pt x="106222" y="35407"/>
                  </a:lnTo>
                  <a:lnTo>
                    <a:pt x="118021" y="35407"/>
                  </a:lnTo>
                  <a:lnTo>
                    <a:pt x="118021" y="23609"/>
                  </a:lnTo>
                  <a:lnTo>
                    <a:pt x="118021" y="11811"/>
                  </a:lnTo>
                  <a:close/>
                </a:path>
                <a:path w="614045" h="35560">
                  <a:moveTo>
                    <a:pt x="141617" y="11811"/>
                  </a:moveTo>
                  <a:lnTo>
                    <a:pt x="129832" y="11811"/>
                  </a:lnTo>
                  <a:lnTo>
                    <a:pt x="118033" y="11811"/>
                  </a:lnTo>
                  <a:lnTo>
                    <a:pt x="118033" y="23609"/>
                  </a:lnTo>
                  <a:lnTo>
                    <a:pt x="129832" y="23609"/>
                  </a:lnTo>
                  <a:lnTo>
                    <a:pt x="129832" y="35407"/>
                  </a:lnTo>
                  <a:lnTo>
                    <a:pt x="141617" y="35407"/>
                  </a:lnTo>
                  <a:lnTo>
                    <a:pt x="141617" y="23609"/>
                  </a:lnTo>
                  <a:lnTo>
                    <a:pt x="141617" y="11811"/>
                  </a:lnTo>
                  <a:close/>
                </a:path>
                <a:path w="614045" h="35560">
                  <a:moveTo>
                    <a:pt x="177038" y="11811"/>
                  </a:moveTo>
                  <a:lnTo>
                    <a:pt x="165239" y="11811"/>
                  </a:lnTo>
                  <a:lnTo>
                    <a:pt x="165239" y="23609"/>
                  </a:lnTo>
                  <a:lnTo>
                    <a:pt x="165239" y="35407"/>
                  </a:lnTo>
                  <a:lnTo>
                    <a:pt x="177038" y="35407"/>
                  </a:lnTo>
                  <a:lnTo>
                    <a:pt x="177038" y="23609"/>
                  </a:lnTo>
                  <a:lnTo>
                    <a:pt x="177038" y="11811"/>
                  </a:lnTo>
                  <a:close/>
                </a:path>
                <a:path w="614045" h="35560">
                  <a:moveTo>
                    <a:pt x="200634" y="11811"/>
                  </a:moveTo>
                  <a:lnTo>
                    <a:pt x="188849" y="11811"/>
                  </a:lnTo>
                  <a:lnTo>
                    <a:pt x="177050" y="11811"/>
                  </a:lnTo>
                  <a:lnTo>
                    <a:pt x="177050" y="23609"/>
                  </a:lnTo>
                  <a:lnTo>
                    <a:pt x="177050" y="35407"/>
                  </a:lnTo>
                  <a:lnTo>
                    <a:pt x="188849" y="35407"/>
                  </a:lnTo>
                  <a:lnTo>
                    <a:pt x="188849" y="23609"/>
                  </a:lnTo>
                  <a:lnTo>
                    <a:pt x="200634" y="23609"/>
                  </a:lnTo>
                  <a:lnTo>
                    <a:pt x="200634" y="11811"/>
                  </a:lnTo>
                  <a:close/>
                </a:path>
                <a:path w="614045" h="35560">
                  <a:moveTo>
                    <a:pt x="224256" y="11811"/>
                  </a:moveTo>
                  <a:lnTo>
                    <a:pt x="212458" y="11811"/>
                  </a:lnTo>
                  <a:lnTo>
                    <a:pt x="212458" y="23609"/>
                  </a:lnTo>
                  <a:lnTo>
                    <a:pt x="212458" y="35407"/>
                  </a:lnTo>
                  <a:lnTo>
                    <a:pt x="224256" y="35407"/>
                  </a:lnTo>
                  <a:lnTo>
                    <a:pt x="224256" y="23609"/>
                  </a:lnTo>
                  <a:lnTo>
                    <a:pt x="224256" y="11811"/>
                  </a:lnTo>
                  <a:close/>
                </a:path>
                <a:path w="614045" h="35560">
                  <a:moveTo>
                    <a:pt x="224256" y="0"/>
                  </a:moveTo>
                  <a:lnTo>
                    <a:pt x="212458" y="0"/>
                  </a:lnTo>
                  <a:lnTo>
                    <a:pt x="212458" y="11798"/>
                  </a:lnTo>
                  <a:lnTo>
                    <a:pt x="224256" y="11798"/>
                  </a:lnTo>
                  <a:lnTo>
                    <a:pt x="224256" y="0"/>
                  </a:lnTo>
                  <a:close/>
                </a:path>
                <a:path w="614045" h="35560">
                  <a:moveTo>
                    <a:pt x="259651" y="23609"/>
                  </a:moveTo>
                  <a:lnTo>
                    <a:pt x="247865" y="23609"/>
                  </a:lnTo>
                  <a:lnTo>
                    <a:pt x="236067" y="23609"/>
                  </a:lnTo>
                  <a:lnTo>
                    <a:pt x="236067" y="35407"/>
                  </a:lnTo>
                  <a:lnTo>
                    <a:pt x="247865" y="35407"/>
                  </a:lnTo>
                  <a:lnTo>
                    <a:pt x="259651" y="35407"/>
                  </a:lnTo>
                  <a:lnTo>
                    <a:pt x="259651" y="23609"/>
                  </a:lnTo>
                  <a:close/>
                </a:path>
                <a:path w="614045" h="35560">
                  <a:moveTo>
                    <a:pt x="259651" y="0"/>
                  </a:moveTo>
                  <a:lnTo>
                    <a:pt x="247865" y="0"/>
                  </a:lnTo>
                  <a:lnTo>
                    <a:pt x="247865" y="11798"/>
                  </a:lnTo>
                  <a:lnTo>
                    <a:pt x="259651" y="11798"/>
                  </a:lnTo>
                  <a:lnTo>
                    <a:pt x="259651" y="0"/>
                  </a:lnTo>
                  <a:close/>
                </a:path>
                <a:path w="614045" h="35560">
                  <a:moveTo>
                    <a:pt x="271462" y="11811"/>
                  </a:moveTo>
                  <a:lnTo>
                    <a:pt x="259676" y="11811"/>
                  </a:lnTo>
                  <a:lnTo>
                    <a:pt x="259676" y="23609"/>
                  </a:lnTo>
                  <a:lnTo>
                    <a:pt x="271462" y="23609"/>
                  </a:lnTo>
                  <a:lnTo>
                    <a:pt x="271462" y="11811"/>
                  </a:lnTo>
                  <a:close/>
                </a:path>
                <a:path w="614045" h="35560">
                  <a:moveTo>
                    <a:pt x="271462" y="0"/>
                  </a:moveTo>
                  <a:lnTo>
                    <a:pt x="259676" y="0"/>
                  </a:lnTo>
                  <a:lnTo>
                    <a:pt x="259676" y="11798"/>
                  </a:lnTo>
                  <a:lnTo>
                    <a:pt x="271462" y="11798"/>
                  </a:lnTo>
                  <a:lnTo>
                    <a:pt x="271462" y="0"/>
                  </a:lnTo>
                  <a:close/>
                </a:path>
                <a:path w="614045" h="35560">
                  <a:moveTo>
                    <a:pt x="295059" y="11811"/>
                  </a:moveTo>
                  <a:lnTo>
                    <a:pt x="283273" y="11811"/>
                  </a:lnTo>
                  <a:lnTo>
                    <a:pt x="283273" y="23609"/>
                  </a:lnTo>
                  <a:lnTo>
                    <a:pt x="295059" y="23609"/>
                  </a:lnTo>
                  <a:lnTo>
                    <a:pt x="295059" y="11811"/>
                  </a:lnTo>
                  <a:close/>
                </a:path>
                <a:path w="614045" h="35560">
                  <a:moveTo>
                    <a:pt x="295059" y="0"/>
                  </a:moveTo>
                  <a:lnTo>
                    <a:pt x="283273" y="0"/>
                  </a:lnTo>
                  <a:lnTo>
                    <a:pt x="271475" y="0"/>
                  </a:lnTo>
                  <a:lnTo>
                    <a:pt x="271475" y="11798"/>
                  </a:lnTo>
                  <a:lnTo>
                    <a:pt x="283273" y="11798"/>
                  </a:lnTo>
                  <a:lnTo>
                    <a:pt x="295059" y="11798"/>
                  </a:lnTo>
                  <a:lnTo>
                    <a:pt x="295059" y="0"/>
                  </a:lnTo>
                  <a:close/>
                </a:path>
                <a:path w="614045" h="35560">
                  <a:moveTo>
                    <a:pt x="306870" y="11811"/>
                  </a:moveTo>
                  <a:lnTo>
                    <a:pt x="295084" y="11811"/>
                  </a:lnTo>
                  <a:lnTo>
                    <a:pt x="295084" y="23609"/>
                  </a:lnTo>
                  <a:lnTo>
                    <a:pt x="295084" y="35407"/>
                  </a:lnTo>
                  <a:lnTo>
                    <a:pt x="306870" y="35407"/>
                  </a:lnTo>
                  <a:lnTo>
                    <a:pt x="306870" y="23609"/>
                  </a:lnTo>
                  <a:lnTo>
                    <a:pt x="306870" y="11811"/>
                  </a:lnTo>
                  <a:close/>
                </a:path>
                <a:path w="614045" h="35560">
                  <a:moveTo>
                    <a:pt x="318681" y="11811"/>
                  </a:moveTo>
                  <a:lnTo>
                    <a:pt x="306882" y="11811"/>
                  </a:lnTo>
                  <a:lnTo>
                    <a:pt x="306882" y="23609"/>
                  </a:lnTo>
                  <a:lnTo>
                    <a:pt x="306882" y="35407"/>
                  </a:lnTo>
                  <a:lnTo>
                    <a:pt x="318681" y="35407"/>
                  </a:lnTo>
                  <a:lnTo>
                    <a:pt x="318681" y="23609"/>
                  </a:lnTo>
                  <a:lnTo>
                    <a:pt x="318681" y="11811"/>
                  </a:lnTo>
                  <a:close/>
                </a:path>
                <a:path w="614045" h="35560">
                  <a:moveTo>
                    <a:pt x="318681" y="0"/>
                  </a:moveTo>
                  <a:lnTo>
                    <a:pt x="306882" y="0"/>
                  </a:lnTo>
                  <a:lnTo>
                    <a:pt x="306882" y="11798"/>
                  </a:lnTo>
                  <a:lnTo>
                    <a:pt x="318681" y="11798"/>
                  </a:lnTo>
                  <a:lnTo>
                    <a:pt x="318681" y="0"/>
                  </a:lnTo>
                  <a:close/>
                </a:path>
                <a:path w="614045" h="35560">
                  <a:moveTo>
                    <a:pt x="330479" y="11811"/>
                  </a:moveTo>
                  <a:lnTo>
                    <a:pt x="318693" y="11811"/>
                  </a:lnTo>
                  <a:lnTo>
                    <a:pt x="318693" y="23609"/>
                  </a:lnTo>
                  <a:lnTo>
                    <a:pt x="330479" y="23609"/>
                  </a:lnTo>
                  <a:lnTo>
                    <a:pt x="330479" y="11811"/>
                  </a:lnTo>
                  <a:close/>
                </a:path>
                <a:path w="614045" h="35560">
                  <a:moveTo>
                    <a:pt x="330479" y="0"/>
                  </a:moveTo>
                  <a:lnTo>
                    <a:pt x="318693" y="0"/>
                  </a:lnTo>
                  <a:lnTo>
                    <a:pt x="318693" y="11798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14045" h="35560">
                  <a:moveTo>
                    <a:pt x="354076" y="11811"/>
                  </a:moveTo>
                  <a:lnTo>
                    <a:pt x="342290" y="11811"/>
                  </a:lnTo>
                  <a:lnTo>
                    <a:pt x="342290" y="23609"/>
                  </a:lnTo>
                  <a:lnTo>
                    <a:pt x="330492" y="23609"/>
                  </a:lnTo>
                  <a:lnTo>
                    <a:pt x="330492" y="35407"/>
                  </a:lnTo>
                  <a:lnTo>
                    <a:pt x="342290" y="35407"/>
                  </a:lnTo>
                  <a:lnTo>
                    <a:pt x="354076" y="35407"/>
                  </a:lnTo>
                  <a:lnTo>
                    <a:pt x="354076" y="23609"/>
                  </a:lnTo>
                  <a:lnTo>
                    <a:pt x="354076" y="11811"/>
                  </a:lnTo>
                  <a:close/>
                </a:path>
                <a:path w="614045" h="35560">
                  <a:moveTo>
                    <a:pt x="354076" y="0"/>
                  </a:moveTo>
                  <a:lnTo>
                    <a:pt x="342290" y="0"/>
                  </a:lnTo>
                  <a:lnTo>
                    <a:pt x="330492" y="0"/>
                  </a:lnTo>
                  <a:lnTo>
                    <a:pt x="330492" y="11798"/>
                  </a:lnTo>
                  <a:lnTo>
                    <a:pt x="342290" y="11798"/>
                  </a:lnTo>
                  <a:lnTo>
                    <a:pt x="354076" y="11798"/>
                  </a:lnTo>
                  <a:lnTo>
                    <a:pt x="354076" y="0"/>
                  </a:lnTo>
                  <a:close/>
                </a:path>
                <a:path w="614045" h="35560">
                  <a:moveTo>
                    <a:pt x="365887" y="11811"/>
                  </a:moveTo>
                  <a:lnTo>
                    <a:pt x="354101" y="11811"/>
                  </a:lnTo>
                  <a:lnTo>
                    <a:pt x="354101" y="23609"/>
                  </a:lnTo>
                  <a:lnTo>
                    <a:pt x="365887" y="23609"/>
                  </a:lnTo>
                  <a:lnTo>
                    <a:pt x="365887" y="11811"/>
                  </a:lnTo>
                  <a:close/>
                </a:path>
                <a:path w="614045" h="35560">
                  <a:moveTo>
                    <a:pt x="401294" y="23609"/>
                  </a:moveTo>
                  <a:lnTo>
                    <a:pt x="389509" y="23609"/>
                  </a:lnTo>
                  <a:lnTo>
                    <a:pt x="389509" y="35407"/>
                  </a:lnTo>
                  <a:lnTo>
                    <a:pt x="401294" y="35407"/>
                  </a:lnTo>
                  <a:lnTo>
                    <a:pt x="401294" y="23609"/>
                  </a:lnTo>
                  <a:close/>
                </a:path>
                <a:path w="614045" h="35560">
                  <a:moveTo>
                    <a:pt x="413105" y="11811"/>
                  </a:moveTo>
                  <a:lnTo>
                    <a:pt x="401307" y="11811"/>
                  </a:lnTo>
                  <a:lnTo>
                    <a:pt x="401307" y="23609"/>
                  </a:lnTo>
                  <a:lnTo>
                    <a:pt x="413105" y="23609"/>
                  </a:lnTo>
                  <a:lnTo>
                    <a:pt x="413105" y="11811"/>
                  </a:lnTo>
                  <a:close/>
                </a:path>
                <a:path w="614045" h="35560">
                  <a:moveTo>
                    <a:pt x="413105" y="0"/>
                  </a:moveTo>
                  <a:lnTo>
                    <a:pt x="401307" y="0"/>
                  </a:lnTo>
                  <a:lnTo>
                    <a:pt x="401307" y="11798"/>
                  </a:lnTo>
                  <a:lnTo>
                    <a:pt x="413105" y="11798"/>
                  </a:lnTo>
                  <a:lnTo>
                    <a:pt x="413105" y="0"/>
                  </a:lnTo>
                  <a:close/>
                </a:path>
                <a:path w="614045" h="35560">
                  <a:moveTo>
                    <a:pt x="424903" y="11811"/>
                  </a:moveTo>
                  <a:lnTo>
                    <a:pt x="413118" y="11811"/>
                  </a:lnTo>
                  <a:lnTo>
                    <a:pt x="413118" y="23609"/>
                  </a:lnTo>
                  <a:lnTo>
                    <a:pt x="424903" y="23609"/>
                  </a:lnTo>
                  <a:lnTo>
                    <a:pt x="424903" y="11811"/>
                  </a:lnTo>
                  <a:close/>
                </a:path>
                <a:path w="614045" h="35560">
                  <a:moveTo>
                    <a:pt x="436714" y="11811"/>
                  </a:moveTo>
                  <a:lnTo>
                    <a:pt x="424916" y="11811"/>
                  </a:lnTo>
                  <a:lnTo>
                    <a:pt x="424916" y="23609"/>
                  </a:lnTo>
                  <a:lnTo>
                    <a:pt x="436714" y="23609"/>
                  </a:lnTo>
                  <a:lnTo>
                    <a:pt x="436714" y="11811"/>
                  </a:lnTo>
                  <a:close/>
                </a:path>
                <a:path w="614045" h="35560">
                  <a:moveTo>
                    <a:pt x="436714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36714" y="11798"/>
                  </a:lnTo>
                  <a:lnTo>
                    <a:pt x="436714" y="0"/>
                  </a:lnTo>
                  <a:close/>
                </a:path>
                <a:path w="614045" h="35560">
                  <a:moveTo>
                    <a:pt x="460311" y="23609"/>
                  </a:moveTo>
                  <a:lnTo>
                    <a:pt x="448525" y="23609"/>
                  </a:lnTo>
                  <a:lnTo>
                    <a:pt x="448525" y="35407"/>
                  </a:lnTo>
                  <a:lnTo>
                    <a:pt x="460311" y="35407"/>
                  </a:lnTo>
                  <a:lnTo>
                    <a:pt x="460311" y="23609"/>
                  </a:lnTo>
                  <a:close/>
                </a:path>
                <a:path w="614045" h="35560">
                  <a:moveTo>
                    <a:pt x="460311" y="0"/>
                  </a:moveTo>
                  <a:lnTo>
                    <a:pt x="448525" y="0"/>
                  </a:lnTo>
                  <a:lnTo>
                    <a:pt x="448525" y="11798"/>
                  </a:lnTo>
                  <a:lnTo>
                    <a:pt x="460311" y="11798"/>
                  </a:lnTo>
                  <a:lnTo>
                    <a:pt x="460311" y="0"/>
                  </a:lnTo>
                  <a:close/>
                </a:path>
                <a:path w="614045" h="35560">
                  <a:moveTo>
                    <a:pt x="472122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72122" y="11798"/>
                  </a:lnTo>
                  <a:lnTo>
                    <a:pt x="472122" y="0"/>
                  </a:lnTo>
                  <a:close/>
                </a:path>
                <a:path w="614045" h="35560">
                  <a:moveTo>
                    <a:pt x="483933" y="0"/>
                  </a:moveTo>
                  <a:lnTo>
                    <a:pt x="472135" y="0"/>
                  </a:lnTo>
                  <a:lnTo>
                    <a:pt x="472135" y="11798"/>
                  </a:lnTo>
                  <a:lnTo>
                    <a:pt x="483933" y="11798"/>
                  </a:lnTo>
                  <a:lnTo>
                    <a:pt x="483933" y="0"/>
                  </a:lnTo>
                  <a:close/>
                </a:path>
                <a:path w="614045" h="35560">
                  <a:moveTo>
                    <a:pt x="507517" y="11811"/>
                  </a:moveTo>
                  <a:lnTo>
                    <a:pt x="495731" y="11811"/>
                  </a:lnTo>
                  <a:lnTo>
                    <a:pt x="483933" y="11811"/>
                  </a:lnTo>
                  <a:lnTo>
                    <a:pt x="472135" y="11811"/>
                  </a:lnTo>
                  <a:lnTo>
                    <a:pt x="472135" y="23609"/>
                  </a:lnTo>
                  <a:lnTo>
                    <a:pt x="472135" y="35407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507517" y="35407"/>
                  </a:lnTo>
                  <a:lnTo>
                    <a:pt x="507517" y="23609"/>
                  </a:lnTo>
                  <a:lnTo>
                    <a:pt x="507517" y="11811"/>
                  </a:lnTo>
                  <a:close/>
                </a:path>
                <a:path w="614045" h="35560">
                  <a:moveTo>
                    <a:pt x="519328" y="0"/>
                  </a:moveTo>
                  <a:lnTo>
                    <a:pt x="507542" y="0"/>
                  </a:lnTo>
                  <a:lnTo>
                    <a:pt x="507542" y="11798"/>
                  </a:lnTo>
                  <a:lnTo>
                    <a:pt x="519328" y="11798"/>
                  </a:lnTo>
                  <a:lnTo>
                    <a:pt x="519328" y="0"/>
                  </a:lnTo>
                  <a:close/>
                </a:path>
                <a:path w="614045" h="35560">
                  <a:moveTo>
                    <a:pt x="531139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31139" y="11798"/>
                  </a:lnTo>
                  <a:lnTo>
                    <a:pt x="531139" y="0"/>
                  </a:lnTo>
                  <a:close/>
                </a:path>
                <a:path w="614045" h="35560">
                  <a:moveTo>
                    <a:pt x="542950" y="23609"/>
                  </a:moveTo>
                  <a:lnTo>
                    <a:pt x="531152" y="23609"/>
                  </a:lnTo>
                  <a:lnTo>
                    <a:pt x="531152" y="35407"/>
                  </a:lnTo>
                  <a:lnTo>
                    <a:pt x="542950" y="35407"/>
                  </a:lnTo>
                  <a:lnTo>
                    <a:pt x="542950" y="23609"/>
                  </a:lnTo>
                  <a:close/>
                </a:path>
                <a:path w="614045" h="35560">
                  <a:moveTo>
                    <a:pt x="554748" y="0"/>
                  </a:moveTo>
                  <a:lnTo>
                    <a:pt x="542950" y="0"/>
                  </a:lnTo>
                  <a:lnTo>
                    <a:pt x="531152" y="0"/>
                  </a:lnTo>
                  <a:lnTo>
                    <a:pt x="531152" y="11798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54748" y="0"/>
                  </a:lnTo>
                  <a:close/>
                </a:path>
                <a:path w="614045" h="35560">
                  <a:moveTo>
                    <a:pt x="578345" y="11811"/>
                  </a:moveTo>
                  <a:lnTo>
                    <a:pt x="566547" y="11811"/>
                  </a:lnTo>
                  <a:lnTo>
                    <a:pt x="554748" y="11811"/>
                  </a:lnTo>
                  <a:lnTo>
                    <a:pt x="542950" y="11811"/>
                  </a:lnTo>
                  <a:lnTo>
                    <a:pt x="542950" y="23609"/>
                  </a:lnTo>
                  <a:lnTo>
                    <a:pt x="554748" y="23609"/>
                  </a:lnTo>
                  <a:lnTo>
                    <a:pt x="566547" y="23609"/>
                  </a:lnTo>
                  <a:lnTo>
                    <a:pt x="578345" y="23609"/>
                  </a:lnTo>
                  <a:lnTo>
                    <a:pt x="578345" y="11811"/>
                  </a:lnTo>
                  <a:close/>
                </a:path>
                <a:path w="614045" h="35560">
                  <a:moveTo>
                    <a:pt x="590143" y="0"/>
                  </a:moveTo>
                  <a:lnTo>
                    <a:pt x="578345" y="0"/>
                  </a:lnTo>
                  <a:lnTo>
                    <a:pt x="566547" y="0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90143" y="11798"/>
                  </a:lnTo>
                  <a:lnTo>
                    <a:pt x="590143" y="0"/>
                  </a:lnTo>
                  <a:close/>
                </a:path>
                <a:path w="614045" h="35560">
                  <a:moveTo>
                    <a:pt x="601967" y="0"/>
                  </a:moveTo>
                  <a:lnTo>
                    <a:pt x="590169" y="0"/>
                  </a:lnTo>
                  <a:lnTo>
                    <a:pt x="590169" y="11798"/>
                  </a:lnTo>
                  <a:lnTo>
                    <a:pt x="601967" y="11798"/>
                  </a:lnTo>
                  <a:lnTo>
                    <a:pt x="601967" y="0"/>
                  </a:lnTo>
                  <a:close/>
                </a:path>
                <a:path w="614045" h="35560">
                  <a:moveTo>
                    <a:pt x="613752" y="11811"/>
                  </a:moveTo>
                  <a:lnTo>
                    <a:pt x="601967" y="11811"/>
                  </a:lnTo>
                  <a:lnTo>
                    <a:pt x="601967" y="23609"/>
                  </a:lnTo>
                  <a:lnTo>
                    <a:pt x="613752" y="23609"/>
                  </a:lnTo>
                  <a:lnTo>
                    <a:pt x="613752" y="118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5958433" y="5145303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09" h="47625">
                  <a:moveTo>
                    <a:pt x="23583" y="23609"/>
                  </a:moveTo>
                  <a:lnTo>
                    <a:pt x="11798" y="23609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11798" y="47205"/>
                  </a:lnTo>
                  <a:lnTo>
                    <a:pt x="23583" y="47205"/>
                  </a:lnTo>
                  <a:lnTo>
                    <a:pt x="23583" y="35407"/>
                  </a:lnTo>
                  <a:lnTo>
                    <a:pt x="23583" y="23609"/>
                  </a:lnTo>
                  <a:close/>
                </a:path>
                <a:path w="626109" h="47625">
                  <a:moveTo>
                    <a:pt x="35394" y="11811"/>
                  </a:moveTo>
                  <a:lnTo>
                    <a:pt x="23596" y="11811"/>
                  </a:lnTo>
                  <a:lnTo>
                    <a:pt x="23596" y="23609"/>
                  </a:lnTo>
                  <a:lnTo>
                    <a:pt x="23596" y="35407"/>
                  </a:lnTo>
                  <a:lnTo>
                    <a:pt x="23596" y="47205"/>
                  </a:lnTo>
                  <a:lnTo>
                    <a:pt x="35394" y="47205"/>
                  </a:lnTo>
                  <a:lnTo>
                    <a:pt x="35394" y="35407"/>
                  </a:lnTo>
                  <a:lnTo>
                    <a:pt x="35394" y="23609"/>
                  </a:lnTo>
                  <a:lnTo>
                    <a:pt x="35394" y="11811"/>
                  </a:lnTo>
                  <a:close/>
                </a:path>
                <a:path w="626109" h="47625">
                  <a:moveTo>
                    <a:pt x="58991" y="23609"/>
                  </a:moveTo>
                  <a:lnTo>
                    <a:pt x="47205" y="23609"/>
                  </a:lnTo>
                  <a:lnTo>
                    <a:pt x="47205" y="11811"/>
                  </a:lnTo>
                  <a:lnTo>
                    <a:pt x="35407" y="11811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35407" y="47205"/>
                  </a:lnTo>
                  <a:lnTo>
                    <a:pt x="47205" y="47205"/>
                  </a:lnTo>
                  <a:lnTo>
                    <a:pt x="58991" y="47205"/>
                  </a:lnTo>
                  <a:lnTo>
                    <a:pt x="58991" y="35407"/>
                  </a:lnTo>
                  <a:lnTo>
                    <a:pt x="58991" y="23609"/>
                  </a:lnTo>
                  <a:close/>
                </a:path>
                <a:path w="626109" h="47625">
                  <a:moveTo>
                    <a:pt x="94411" y="23609"/>
                  </a:moveTo>
                  <a:lnTo>
                    <a:pt x="82613" y="23609"/>
                  </a:lnTo>
                  <a:lnTo>
                    <a:pt x="70815" y="23609"/>
                  </a:lnTo>
                  <a:lnTo>
                    <a:pt x="70815" y="11811"/>
                  </a:lnTo>
                  <a:lnTo>
                    <a:pt x="59016" y="11811"/>
                  </a:ln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94411" y="35407"/>
                  </a:lnTo>
                  <a:lnTo>
                    <a:pt x="94411" y="23609"/>
                  </a:lnTo>
                  <a:close/>
                </a:path>
                <a:path w="626109" h="47625">
                  <a:moveTo>
                    <a:pt x="118008" y="23609"/>
                  </a:moveTo>
                  <a:lnTo>
                    <a:pt x="106222" y="23609"/>
                  </a:lnTo>
                  <a:lnTo>
                    <a:pt x="94424" y="23609"/>
                  </a:lnTo>
                  <a:lnTo>
                    <a:pt x="94424" y="35407"/>
                  </a:lnTo>
                  <a:lnTo>
                    <a:pt x="94424" y="47205"/>
                  </a:lnTo>
                  <a:lnTo>
                    <a:pt x="106222" y="47205"/>
                  </a:lnTo>
                  <a:lnTo>
                    <a:pt x="118008" y="47205"/>
                  </a:lnTo>
                  <a:lnTo>
                    <a:pt x="118008" y="35407"/>
                  </a:lnTo>
                  <a:lnTo>
                    <a:pt x="118008" y="23609"/>
                  </a:lnTo>
                  <a:close/>
                </a:path>
                <a:path w="626109" h="47625">
                  <a:moveTo>
                    <a:pt x="129819" y="11811"/>
                  </a:moveTo>
                  <a:lnTo>
                    <a:pt x="118021" y="11811"/>
                  </a:lnTo>
                  <a:lnTo>
                    <a:pt x="118021" y="23609"/>
                  </a:lnTo>
                  <a:lnTo>
                    <a:pt x="129819" y="23609"/>
                  </a:lnTo>
                  <a:lnTo>
                    <a:pt x="129819" y="11811"/>
                  </a:lnTo>
                  <a:close/>
                </a:path>
                <a:path w="626109" h="47625">
                  <a:moveTo>
                    <a:pt x="153416" y="11811"/>
                  </a:moveTo>
                  <a:lnTo>
                    <a:pt x="141630" y="11811"/>
                  </a:lnTo>
                  <a:lnTo>
                    <a:pt x="129832" y="11811"/>
                  </a:lnTo>
                  <a:lnTo>
                    <a:pt x="129832" y="23609"/>
                  </a:lnTo>
                  <a:lnTo>
                    <a:pt x="141630" y="23609"/>
                  </a:lnTo>
                  <a:lnTo>
                    <a:pt x="141630" y="35407"/>
                  </a:lnTo>
                  <a:lnTo>
                    <a:pt x="153416" y="35407"/>
                  </a:lnTo>
                  <a:lnTo>
                    <a:pt x="153416" y="23609"/>
                  </a:lnTo>
                  <a:lnTo>
                    <a:pt x="153416" y="11811"/>
                  </a:lnTo>
                  <a:close/>
                </a:path>
                <a:path w="626109" h="47625">
                  <a:moveTo>
                    <a:pt x="177025" y="11811"/>
                  </a:moveTo>
                  <a:lnTo>
                    <a:pt x="165239" y="11811"/>
                  </a:lnTo>
                  <a:lnTo>
                    <a:pt x="165239" y="23609"/>
                  </a:lnTo>
                  <a:lnTo>
                    <a:pt x="177025" y="23609"/>
                  </a:lnTo>
                  <a:lnTo>
                    <a:pt x="177025" y="11811"/>
                  </a:lnTo>
                  <a:close/>
                </a:path>
                <a:path w="626109" h="47625">
                  <a:moveTo>
                    <a:pt x="188836" y="11811"/>
                  </a:moveTo>
                  <a:lnTo>
                    <a:pt x="177038" y="11811"/>
                  </a:lnTo>
                  <a:lnTo>
                    <a:pt x="177038" y="23609"/>
                  </a:lnTo>
                  <a:lnTo>
                    <a:pt x="188836" y="23609"/>
                  </a:lnTo>
                  <a:lnTo>
                    <a:pt x="188836" y="11811"/>
                  </a:lnTo>
                  <a:close/>
                </a:path>
                <a:path w="626109" h="47625">
                  <a:moveTo>
                    <a:pt x="212432" y="23609"/>
                  </a:moveTo>
                  <a:lnTo>
                    <a:pt x="200647" y="23609"/>
                  </a:lnTo>
                  <a:lnTo>
                    <a:pt x="200647" y="11811"/>
                  </a:lnTo>
                  <a:lnTo>
                    <a:pt x="188849" y="11811"/>
                  </a:ln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close/>
                </a:path>
                <a:path w="626109" h="47625">
                  <a:moveTo>
                    <a:pt x="224243" y="35407"/>
                  </a:moveTo>
                  <a:lnTo>
                    <a:pt x="212458" y="35407"/>
                  </a:lnTo>
                  <a:lnTo>
                    <a:pt x="212458" y="47205"/>
                  </a:lnTo>
                  <a:lnTo>
                    <a:pt x="224243" y="47205"/>
                  </a:lnTo>
                  <a:lnTo>
                    <a:pt x="224243" y="35407"/>
                  </a:lnTo>
                  <a:close/>
                </a:path>
                <a:path w="626109" h="47625">
                  <a:moveTo>
                    <a:pt x="224243" y="11811"/>
                  </a:moveTo>
                  <a:lnTo>
                    <a:pt x="212458" y="11811"/>
                  </a:lnTo>
                  <a:lnTo>
                    <a:pt x="212458" y="23609"/>
                  </a:lnTo>
                  <a:lnTo>
                    <a:pt x="224243" y="23609"/>
                  </a:lnTo>
                  <a:lnTo>
                    <a:pt x="224243" y="11811"/>
                  </a:lnTo>
                  <a:close/>
                </a:path>
                <a:path w="626109" h="47625">
                  <a:moveTo>
                    <a:pt x="247840" y="11811"/>
                  </a:moveTo>
                  <a:lnTo>
                    <a:pt x="236054" y="11811"/>
                  </a:lnTo>
                  <a:lnTo>
                    <a:pt x="224256" y="11811"/>
                  </a:ln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36054" y="23609"/>
                  </a:lnTo>
                  <a:lnTo>
                    <a:pt x="247840" y="23609"/>
                  </a:lnTo>
                  <a:lnTo>
                    <a:pt x="247840" y="11811"/>
                  </a:lnTo>
                  <a:close/>
                </a:path>
                <a:path w="626109" h="47625">
                  <a:moveTo>
                    <a:pt x="271449" y="35407"/>
                  </a:moveTo>
                  <a:lnTo>
                    <a:pt x="259664" y="35407"/>
                  </a:lnTo>
                  <a:lnTo>
                    <a:pt x="259664" y="47205"/>
                  </a:lnTo>
                  <a:lnTo>
                    <a:pt x="271449" y="47205"/>
                  </a:lnTo>
                  <a:lnTo>
                    <a:pt x="271449" y="35407"/>
                  </a:lnTo>
                  <a:close/>
                </a:path>
                <a:path w="626109" h="47625">
                  <a:moveTo>
                    <a:pt x="271449" y="11811"/>
                  </a:moveTo>
                  <a:lnTo>
                    <a:pt x="259664" y="11811"/>
                  </a:lnTo>
                  <a:lnTo>
                    <a:pt x="259664" y="23609"/>
                  </a:lnTo>
                  <a:lnTo>
                    <a:pt x="271449" y="23609"/>
                  </a:lnTo>
                  <a:lnTo>
                    <a:pt x="271449" y="11811"/>
                  </a:lnTo>
                  <a:close/>
                </a:path>
                <a:path w="626109" h="47625">
                  <a:moveTo>
                    <a:pt x="283260" y="23609"/>
                  </a:moveTo>
                  <a:lnTo>
                    <a:pt x="271475" y="23609"/>
                  </a:lnTo>
                  <a:lnTo>
                    <a:pt x="271475" y="35407"/>
                  </a:lnTo>
                  <a:lnTo>
                    <a:pt x="283260" y="35407"/>
                  </a:lnTo>
                  <a:lnTo>
                    <a:pt x="283260" y="23609"/>
                  </a:lnTo>
                  <a:close/>
                </a:path>
                <a:path w="626109" h="47625">
                  <a:moveTo>
                    <a:pt x="306857" y="23609"/>
                  </a:moveTo>
                  <a:lnTo>
                    <a:pt x="295071" y="23609"/>
                  </a:ln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close/>
                </a:path>
                <a:path w="626109" h="47625">
                  <a:moveTo>
                    <a:pt x="318668" y="23609"/>
                  </a:moveTo>
                  <a:lnTo>
                    <a:pt x="306882" y="23609"/>
                  </a:lnTo>
                  <a:lnTo>
                    <a:pt x="306882" y="35407"/>
                  </a:lnTo>
                  <a:lnTo>
                    <a:pt x="318668" y="35407"/>
                  </a:lnTo>
                  <a:lnTo>
                    <a:pt x="318668" y="23609"/>
                  </a:lnTo>
                  <a:close/>
                </a:path>
                <a:path w="626109" h="47625">
                  <a:moveTo>
                    <a:pt x="330479" y="23609"/>
                  </a:moveTo>
                  <a:lnTo>
                    <a:pt x="318681" y="23609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close/>
                </a:path>
                <a:path w="626109" h="47625">
                  <a:moveTo>
                    <a:pt x="342277" y="23609"/>
                  </a:moveTo>
                  <a:lnTo>
                    <a:pt x="330492" y="23609"/>
                  </a:lnTo>
                  <a:lnTo>
                    <a:pt x="330492" y="35407"/>
                  </a:lnTo>
                  <a:lnTo>
                    <a:pt x="342277" y="35407"/>
                  </a:lnTo>
                  <a:lnTo>
                    <a:pt x="342277" y="23609"/>
                  </a:lnTo>
                  <a:close/>
                </a:path>
                <a:path w="626109" h="47625">
                  <a:moveTo>
                    <a:pt x="365874" y="11811"/>
                  </a:moveTo>
                  <a:lnTo>
                    <a:pt x="354088" y="11811"/>
                  </a:lnTo>
                  <a:lnTo>
                    <a:pt x="354088" y="23609"/>
                  </a:lnTo>
                  <a:lnTo>
                    <a:pt x="342290" y="23609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65874" y="35407"/>
                  </a:lnTo>
                  <a:lnTo>
                    <a:pt x="365874" y="23609"/>
                  </a:lnTo>
                  <a:lnTo>
                    <a:pt x="365874" y="11811"/>
                  </a:lnTo>
                  <a:close/>
                </a:path>
                <a:path w="626109" h="47625">
                  <a:moveTo>
                    <a:pt x="377685" y="11811"/>
                  </a:moveTo>
                  <a:lnTo>
                    <a:pt x="365899" y="11811"/>
                  </a:lnTo>
                  <a:lnTo>
                    <a:pt x="365899" y="23609"/>
                  </a:lnTo>
                  <a:lnTo>
                    <a:pt x="377685" y="23609"/>
                  </a:lnTo>
                  <a:lnTo>
                    <a:pt x="377685" y="11811"/>
                  </a:lnTo>
                  <a:close/>
                </a:path>
                <a:path w="626109" h="47625">
                  <a:moveTo>
                    <a:pt x="389496" y="11811"/>
                  </a:moveTo>
                  <a:lnTo>
                    <a:pt x="377698" y="11811"/>
                  </a:lnTo>
                  <a:lnTo>
                    <a:pt x="377698" y="23609"/>
                  </a:lnTo>
                  <a:lnTo>
                    <a:pt x="389496" y="23609"/>
                  </a:lnTo>
                  <a:lnTo>
                    <a:pt x="389496" y="11811"/>
                  </a:lnTo>
                  <a:close/>
                </a:path>
                <a:path w="626109" h="47625">
                  <a:moveTo>
                    <a:pt x="401307" y="11811"/>
                  </a:moveTo>
                  <a:lnTo>
                    <a:pt x="389509" y="11811"/>
                  </a:ln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01307" y="23609"/>
                  </a:lnTo>
                  <a:lnTo>
                    <a:pt x="401307" y="11811"/>
                  </a:lnTo>
                  <a:close/>
                </a:path>
                <a:path w="626109" h="47625">
                  <a:moveTo>
                    <a:pt x="424903" y="23609"/>
                  </a:moveTo>
                  <a:lnTo>
                    <a:pt x="413105" y="23609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close/>
                </a:path>
                <a:path w="626109" h="47625">
                  <a:moveTo>
                    <a:pt x="436702" y="11811"/>
                  </a:moveTo>
                  <a:lnTo>
                    <a:pt x="424916" y="11811"/>
                  </a:lnTo>
                  <a:lnTo>
                    <a:pt x="424916" y="23609"/>
                  </a:lnTo>
                  <a:lnTo>
                    <a:pt x="424916" y="35407"/>
                  </a:lnTo>
                  <a:lnTo>
                    <a:pt x="436702" y="35407"/>
                  </a:lnTo>
                  <a:lnTo>
                    <a:pt x="436702" y="23609"/>
                  </a:lnTo>
                  <a:lnTo>
                    <a:pt x="436702" y="11811"/>
                  </a:lnTo>
                  <a:close/>
                </a:path>
                <a:path w="626109" h="47625">
                  <a:moveTo>
                    <a:pt x="460298" y="11811"/>
                  </a:moveTo>
                  <a:lnTo>
                    <a:pt x="448513" y="11811"/>
                  </a:lnTo>
                  <a:lnTo>
                    <a:pt x="436714" y="11811"/>
                  </a:lnTo>
                  <a:lnTo>
                    <a:pt x="436714" y="23609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48513" y="23609"/>
                  </a:lnTo>
                  <a:lnTo>
                    <a:pt x="460298" y="23609"/>
                  </a:lnTo>
                  <a:lnTo>
                    <a:pt x="460298" y="11811"/>
                  </a:lnTo>
                  <a:close/>
                </a:path>
                <a:path w="626109" h="47625">
                  <a:moveTo>
                    <a:pt x="472109" y="11811"/>
                  </a:moveTo>
                  <a:lnTo>
                    <a:pt x="460324" y="11811"/>
                  </a:lnTo>
                  <a:lnTo>
                    <a:pt x="460324" y="23609"/>
                  </a:lnTo>
                  <a:lnTo>
                    <a:pt x="472109" y="23609"/>
                  </a:lnTo>
                  <a:lnTo>
                    <a:pt x="472109" y="11811"/>
                  </a:lnTo>
                  <a:close/>
                </a:path>
                <a:path w="626109" h="47625">
                  <a:moveTo>
                    <a:pt x="531126" y="11811"/>
                  </a:moveTo>
                  <a:lnTo>
                    <a:pt x="519341" y="11811"/>
                  </a:lnTo>
                  <a:lnTo>
                    <a:pt x="519341" y="23609"/>
                  </a:lnTo>
                  <a:lnTo>
                    <a:pt x="519341" y="35407"/>
                  </a:lnTo>
                  <a:lnTo>
                    <a:pt x="531126" y="35407"/>
                  </a:lnTo>
                  <a:lnTo>
                    <a:pt x="531126" y="23609"/>
                  </a:lnTo>
                  <a:lnTo>
                    <a:pt x="531126" y="11811"/>
                  </a:lnTo>
                  <a:close/>
                </a:path>
                <a:path w="626109" h="47625">
                  <a:moveTo>
                    <a:pt x="542937" y="23609"/>
                  </a:moveTo>
                  <a:lnTo>
                    <a:pt x="531139" y="23609"/>
                  </a:lnTo>
                  <a:lnTo>
                    <a:pt x="531139" y="35407"/>
                  </a:lnTo>
                  <a:lnTo>
                    <a:pt x="542937" y="35407"/>
                  </a:lnTo>
                  <a:lnTo>
                    <a:pt x="542937" y="23609"/>
                  </a:lnTo>
                  <a:close/>
                </a:path>
                <a:path w="626109" h="47625">
                  <a:moveTo>
                    <a:pt x="554748" y="0"/>
                  </a:move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54748" y="0"/>
                  </a:lnTo>
                  <a:close/>
                </a:path>
                <a:path w="626109" h="47625">
                  <a:moveTo>
                    <a:pt x="578345" y="11811"/>
                  </a:moveTo>
                  <a:lnTo>
                    <a:pt x="566547" y="11811"/>
                  </a:lnTo>
                  <a:lnTo>
                    <a:pt x="554748" y="11811"/>
                  </a:lnTo>
                  <a:lnTo>
                    <a:pt x="542950" y="11811"/>
                  </a:lnTo>
                  <a:lnTo>
                    <a:pt x="542950" y="23609"/>
                  </a:lnTo>
                  <a:lnTo>
                    <a:pt x="542950" y="35407"/>
                  </a:lnTo>
                  <a:lnTo>
                    <a:pt x="554748" y="35407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78345" y="23609"/>
                  </a:lnTo>
                  <a:lnTo>
                    <a:pt x="578345" y="11811"/>
                  </a:lnTo>
                  <a:close/>
                </a:path>
                <a:path w="626109" h="47625">
                  <a:moveTo>
                    <a:pt x="601941" y="23609"/>
                  </a:moveTo>
                  <a:lnTo>
                    <a:pt x="590143" y="23609"/>
                  </a:lnTo>
                  <a:lnTo>
                    <a:pt x="590143" y="35407"/>
                  </a:lnTo>
                  <a:lnTo>
                    <a:pt x="601941" y="35407"/>
                  </a:lnTo>
                  <a:lnTo>
                    <a:pt x="601941" y="23609"/>
                  </a:lnTo>
                  <a:close/>
                </a:path>
                <a:path w="626109" h="47625">
                  <a:moveTo>
                    <a:pt x="601941" y="0"/>
                  </a:moveTo>
                  <a:lnTo>
                    <a:pt x="590143" y="0"/>
                  </a:lnTo>
                  <a:lnTo>
                    <a:pt x="578345" y="0"/>
                  </a:lnTo>
                  <a:lnTo>
                    <a:pt x="566547" y="0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90143" y="11798"/>
                  </a:lnTo>
                  <a:lnTo>
                    <a:pt x="601941" y="11798"/>
                  </a:lnTo>
                  <a:lnTo>
                    <a:pt x="601941" y="0"/>
                  </a:lnTo>
                  <a:close/>
                </a:path>
                <a:path w="626109" h="47625">
                  <a:moveTo>
                    <a:pt x="613765" y="11811"/>
                  </a:moveTo>
                  <a:lnTo>
                    <a:pt x="601967" y="11811"/>
                  </a:lnTo>
                  <a:lnTo>
                    <a:pt x="601967" y="23609"/>
                  </a:lnTo>
                  <a:lnTo>
                    <a:pt x="613765" y="23609"/>
                  </a:lnTo>
                  <a:lnTo>
                    <a:pt x="613765" y="11811"/>
                  </a:lnTo>
                  <a:close/>
                </a:path>
                <a:path w="626109" h="47625">
                  <a:moveTo>
                    <a:pt x="625551" y="23609"/>
                  </a:moveTo>
                  <a:lnTo>
                    <a:pt x="613765" y="23609"/>
                  </a:lnTo>
                  <a:lnTo>
                    <a:pt x="613765" y="35407"/>
                  </a:lnTo>
                  <a:lnTo>
                    <a:pt x="625551" y="35407"/>
                  </a:lnTo>
                  <a:lnTo>
                    <a:pt x="625551" y="2360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5958433" y="5180710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09" h="47625">
                  <a:moveTo>
                    <a:pt x="23583" y="35407"/>
                  </a:moveTo>
                  <a:lnTo>
                    <a:pt x="11798" y="35407"/>
                  </a:lnTo>
                  <a:lnTo>
                    <a:pt x="11798" y="23609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0" y="47205"/>
                  </a:lnTo>
                  <a:lnTo>
                    <a:pt x="11798" y="47205"/>
                  </a:lnTo>
                  <a:lnTo>
                    <a:pt x="23583" y="47205"/>
                  </a:lnTo>
                  <a:lnTo>
                    <a:pt x="23583" y="35407"/>
                  </a:lnTo>
                  <a:close/>
                </a:path>
                <a:path w="626109" h="47625">
                  <a:moveTo>
                    <a:pt x="35394" y="11811"/>
                  </a:moveTo>
                  <a:lnTo>
                    <a:pt x="23596" y="11811"/>
                  </a:lnTo>
                  <a:lnTo>
                    <a:pt x="23596" y="23622"/>
                  </a:lnTo>
                  <a:lnTo>
                    <a:pt x="35394" y="23622"/>
                  </a:lnTo>
                  <a:lnTo>
                    <a:pt x="35394" y="11811"/>
                  </a:lnTo>
                  <a:close/>
                </a:path>
                <a:path w="626109" h="47625">
                  <a:moveTo>
                    <a:pt x="58991" y="11811"/>
                  </a:moveTo>
                  <a:lnTo>
                    <a:pt x="47205" y="11811"/>
                  </a:lnTo>
                  <a:lnTo>
                    <a:pt x="47205" y="23609"/>
                  </a:lnTo>
                  <a:lnTo>
                    <a:pt x="47205" y="35407"/>
                  </a:lnTo>
                  <a:lnTo>
                    <a:pt x="35407" y="35407"/>
                  </a:lnTo>
                  <a:lnTo>
                    <a:pt x="35407" y="47205"/>
                  </a:lnTo>
                  <a:lnTo>
                    <a:pt x="47205" y="47205"/>
                  </a:lnTo>
                  <a:lnTo>
                    <a:pt x="58991" y="47205"/>
                  </a:lnTo>
                  <a:lnTo>
                    <a:pt x="58991" y="35407"/>
                  </a:lnTo>
                  <a:lnTo>
                    <a:pt x="58991" y="23622"/>
                  </a:lnTo>
                  <a:lnTo>
                    <a:pt x="58991" y="11811"/>
                  </a:lnTo>
                  <a:close/>
                </a:path>
                <a:path w="626109" h="47625">
                  <a:moveTo>
                    <a:pt x="82613" y="35407"/>
                  </a:moveTo>
                  <a:lnTo>
                    <a:pt x="70815" y="35407"/>
                  </a:lnTo>
                  <a:lnTo>
                    <a:pt x="59016" y="35407"/>
                  </a:lnTo>
                  <a:lnTo>
                    <a:pt x="59016" y="47205"/>
                  </a:lnTo>
                  <a:lnTo>
                    <a:pt x="70815" y="47205"/>
                  </a:lnTo>
                  <a:lnTo>
                    <a:pt x="82613" y="47205"/>
                  </a:lnTo>
                  <a:lnTo>
                    <a:pt x="82613" y="35407"/>
                  </a:lnTo>
                  <a:close/>
                </a:path>
                <a:path w="626109" h="47625">
                  <a:moveTo>
                    <a:pt x="82613" y="11811"/>
                  </a:moveTo>
                  <a:lnTo>
                    <a:pt x="70815" y="11811"/>
                  </a:lnTo>
                  <a:lnTo>
                    <a:pt x="70815" y="23622"/>
                  </a:lnTo>
                  <a:lnTo>
                    <a:pt x="82613" y="23622"/>
                  </a:lnTo>
                  <a:lnTo>
                    <a:pt x="82613" y="11811"/>
                  </a:lnTo>
                  <a:close/>
                </a:path>
                <a:path w="626109" h="47625">
                  <a:moveTo>
                    <a:pt x="118008" y="23609"/>
                  </a:moveTo>
                  <a:lnTo>
                    <a:pt x="106222" y="23609"/>
                  </a:lnTo>
                  <a:lnTo>
                    <a:pt x="106222" y="11811"/>
                  </a:lnTo>
                  <a:lnTo>
                    <a:pt x="94424" y="11811"/>
                  </a:ln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18008" y="35407"/>
                  </a:lnTo>
                  <a:lnTo>
                    <a:pt x="118008" y="23609"/>
                  </a:lnTo>
                  <a:close/>
                </a:path>
                <a:path w="626109" h="47625">
                  <a:moveTo>
                    <a:pt x="129819" y="11811"/>
                  </a:moveTo>
                  <a:lnTo>
                    <a:pt x="118021" y="11811"/>
                  </a:lnTo>
                  <a:lnTo>
                    <a:pt x="118021" y="23609"/>
                  </a:lnTo>
                  <a:lnTo>
                    <a:pt x="118021" y="35407"/>
                  </a:lnTo>
                  <a:lnTo>
                    <a:pt x="129819" y="35407"/>
                  </a:lnTo>
                  <a:lnTo>
                    <a:pt x="129819" y="23622"/>
                  </a:lnTo>
                  <a:lnTo>
                    <a:pt x="129819" y="11811"/>
                  </a:lnTo>
                  <a:close/>
                </a:path>
                <a:path w="626109" h="47625">
                  <a:moveTo>
                    <a:pt x="177025" y="23609"/>
                  </a:moveTo>
                  <a:lnTo>
                    <a:pt x="165239" y="23609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close/>
                </a:path>
                <a:path w="626109" h="47625">
                  <a:moveTo>
                    <a:pt x="188836" y="11811"/>
                  </a:moveTo>
                  <a:lnTo>
                    <a:pt x="177038" y="11811"/>
                  </a:lnTo>
                  <a:lnTo>
                    <a:pt x="177038" y="23622"/>
                  </a:lnTo>
                  <a:lnTo>
                    <a:pt x="188836" y="23622"/>
                  </a:lnTo>
                  <a:lnTo>
                    <a:pt x="188836" y="11811"/>
                  </a:lnTo>
                  <a:close/>
                </a:path>
                <a:path w="626109" h="47625">
                  <a:moveTo>
                    <a:pt x="200647" y="11811"/>
                  </a:moveTo>
                  <a:lnTo>
                    <a:pt x="188849" y="11811"/>
                  </a:ln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00647" y="23622"/>
                  </a:lnTo>
                  <a:lnTo>
                    <a:pt x="200647" y="11811"/>
                  </a:lnTo>
                  <a:close/>
                </a:path>
                <a:path w="626109" h="47625">
                  <a:moveTo>
                    <a:pt x="224243" y="23609"/>
                  </a:move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close/>
                </a:path>
                <a:path w="626109" h="47625">
                  <a:moveTo>
                    <a:pt x="247840" y="11811"/>
                  </a:moveTo>
                  <a:lnTo>
                    <a:pt x="236054" y="11811"/>
                  </a:lnTo>
                  <a:lnTo>
                    <a:pt x="236054" y="23609"/>
                  </a:lnTo>
                  <a:lnTo>
                    <a:pt x="236054" y="35407"/>
                  </a:lnTo>
                  <a:lnTo>
                    <a:pt x="247840" y="35407"/>
                  </a:lnTo>
                  <a:lnTo>
                    <a:pt x="247840" y="23622"/>
                  </a:lnTo>
                  <a:lnTo>
                    <a:pt x="247840" y="11811"/>
                  </a:lnTo>
                  <a:close/>
                </a:path>
                <a:path w="626109" h="47625">
                  <a:moveTo>
                    <a:pt x="271449" y="11811"/>
                  </a:moveTo>
                  <a:lnTo>
                    <a:pt x="259664" y="11811"/>
                  </a:lnTo>
                  <a:lnTo>
                    <a:pt x="259664" y="23622"/>
                  </a:lnTo>
                  <a:lnTo>
                    <a:pt x="271449" y="23622"/>
                  </a:lnTo>
                  <a:lnTo>
                    <a:pt x="271449" y="11811"/>
                  </a:lnTo>
                  <a:close/>
                </a:path>
                <a:path w="626109" h="47625">
                  <a:moveTo>
                    <a:pt x="271449" y="0"/>
                  </a:moveTo>
                  <a:lnTo>
                    <a:pt x="259664" y="0"/>
                  </a:lnTo>
                  <a:lnTo>
                    <a:pt x="259664" y="11798"/>
                  </a:lnTo>
                  <a:lnTo>
                    <a:pt x="271449" y="11798"/>
                  </a:lnTo>
                  <a:lnTo>
                    <a:pt x="271449" y="0"/>
                  </a:lnTo>
                  <a:close/>
                </a:path>
                <a:path w="626109" h="47625">
                  <a:moveTo>
                    <a:pt x="283260" y="0"/>
                  </a:moveTo>
                  <a:lnTo>
                    <a:pt x="271475" y="0"/>
                  </a:lnTo>
                  <a:lnTo>
                    <a:pt x="271475" y="11798"/>
                  </a:lnTo>
                  <a:lnTo>
                    <a:pt x="283260" y="11798"/>
                  </a:lnTo>
                  <a:lnTo>
                    <a:pt x="283260" y="0"/>
                  </a:lnTo>
                  <a:close/>
                </a:path>
                <a:path w="626109" h="47625">
                  <a:moveTo>
                    <a:pt x="295071" y="11811"/>
                  </a:moveTo>
                  <a:lnTo>
                    <a:pt x="283273" y="11811"/>
                  </a:ln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295071" y="23622"/>
                  </a:lnTo>
                  <a:lnTo>
                    <a:pt x="295071" y="11811"/>
                  </a:lnTo>
                  <a:close/>
                </a:path>
                <a:path w="626109" h="47625">
                  <a:moveTo>
                    <a:pt x="295071" y="0"/>
                  </a:moveTo>
                  <a:lnTo>
                    <a:pt x="283273" y="0"/>
                  </a:lnTo>
                  <a:lnTo>
                    <a:pt x="283273" y="11798"/>
                  </a:lnTo>
                  <a:lnTo>
                    <a:pt x="295071" y="11798"/>
                  </a:lnTo>
                  <a:lnTo>
                    <a:pt x="295071" y="0"/>
                  </a:lnTo>
                  <a:close/>
                </a:path>
                <a:path w="626109" h="47625">
                  <a:moveTo>
                    <a:pt x="318668" y="11811"/>
                  </a:moveTo>
                  <a:lnTo>
                    <a:pt x="306882" y="11811"/>
                  </a:lnTo>
                  <a:lnTo>
                    <a:pt x="306882" y="23622"/>
                  </a:lnTo>
                  <a:lnTo>
                    <a:pt x="318668" y="23622"/>
                  </a:lnTo>
                  <a:lnTo>
                    <a:pt x="318668" y="11811"/>
                  </a:lnTo>
                  <a:close/>
                </a:path>
                <a:path w="626109" h="47625">
                  <a:moveTo>
                    <a:pt x="342277" y="11811"/>
                  </a:moveTo>
                  <a:lnTo>
                    <a:pt x="330492" y="11811"/>
                  </a:lnTo>
                  <a:lnTo>
                    <a:pt x="330492" y="23609"/>
                  </a:lnTo>
                  <a:lnTo>
                    <a:pt x="330492" y="35407"/>
                  </a:lnTo>
                  <a:lnTo>
                    <a:pt x="342277" y="35407"/>
                  </a:lnTo>
                  <a:lnTo>
                    <a:pt x="342277" y="23622"/>
                  </a:lnTo>
                  <a:lnTo>
                    <a:pt x="342277" y="11811"/>
                  </a:lnTo>
                  <a:close/>
                </a:path>
                <a:path w="626109" h="47625">
                  <a:moveTo>
                    <a:pt x="342277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42277" y="11798"/>
                  </a:lnTo>
                  <a:lnTo>
                    <a:pt x="342277" y="0"/>
                  </a:lnTo>
                  <a:close/>
                </a:path>
                <a:path w="626109" h="47625">
                  <a:moveTo>
                    <a:pt x="365874" y="11811"/>
                  </a:moveTo>
                  <a:lnTo>
                    <a:pt x="354088" y="11811"/>
                  </a:lnTo>
                  <a:lnTo>
                    <a:pt x="342290" y="11811"/>
                  </a:lnTo>
                  <a:lnTo>
                    <a:pt x="342290" y="23622"/>
                  </a:lnTo>
                  <a:lnTo>
                    <a:pt x="354088" y="23622"/>
                  </a:lnTo>
                  <a:lnTo>
                    <a:pt x="354088" y="35407"/>
                  </a:lnTo>
                  <a:lnTo>
                    <a:pt x="365874" y="35407"/>
                  </a:lnTo>
                  <a:lnTo>
                    <a:pt x="365874" y="23622"/>
                  </a:lnTo>
                  <a:lnTo>
                    <a:pt x="365874" y="11811"/>
                  </a:lnTo>
                  <a:close/>
                </a:path>
                <a:path w="626109" h="47625">
                  <a:moveTo>
                    <a:pt x="377685" y="0"/>
                  </a:moveTo>
                  <a:lnTo>
                    <a:pt x="365899" y="0"/>
                  </a:lnTo>
                  <a:lnTo>
                    <a:pt x="365899" y="11798"/>
                  </a:lnTo>
                  <a:lnTo>
                    <a:pt x="377685" y="11798"/>
                  </a:lnTo>
                  <a:lnTo>
                    <a:pt x="377685" y="0"/>
                  </a:lnTo>
                  <a:close/>
                </a:path>
                <a:path w="626109" h="47625">
                  <a:moveTo>
                    <a:pt x="389496" y="11811"/>
                  </a:moveTo>
                  <a:lnTo>
                    <a:pt x="377698" y="11811"/>
                  </a:lnTo>
                  <a:lnTo>
                    <a:pt x="377698" y="23609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22"/>
                  </a:lnTo>
                  <a:lnTo>
                    <a:pt x="389496" y="11811"/>
                  </a:lnTo>
                  <a:close/>
                </a:path>
                <a:path w="626109" h="47625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26109" h="47625">
                  <a:moveTo>
                    <a:pt x="401307" y="0"/>
                  </a:move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01307" y="0"/>
                  </a:lnTo>
                  <a:close/>
                </a:path>
                <a:path w="626109" h="47625">
                  <a:moveTo>
                    <a:pt x="413092" y="23609"/>
                  </a:moveTo>
                  <a:lnTo>
                    <a:pt x="401307" y="23609"/>
                  </a:lnTo>
                  <a:lnTo>
                    <a:pt x="401307" y="35407"/>
                  </a:lnTo>
                  <a:lnTo>
                    <a:pt x="413092" y="35407"/>
                  </a:lnTo>
                  <a:lnTo>
                    <a:pt x="413092" y="23609"/>
                  </a:lnTo>
                  <a:close/>
                </a:path>
                <a:path w="626109" h="47625">
                  <a:moveTo>
                    <a:pt x="436702" y="11811"/>
                  </a:moveTo>
                  <a:lnTo>
                    <a:pt x="424916" y="11811"/>
                  </a:lnTo>
                  <a:lnTo>
                    <a:pt x="424916" y="23622"/>
                  </a:lnTo>
                  <a:lnTo>
                    <a:pt x="436702" y="23622"/>
                  </a:lnTo>
                  <a:lnTo>
                    <a:pt x="436702" y="11811"/>
                  </a:lnTo>
                  <a:close/>
                </a:path>
                <a:path w="626109" h="47625">
                  <a:moveTo>
                    <a:pt x="460298" y="11811"/>
                  </a:moveTo>
                  <a:lnTo>
                    <a:pt x="448513" y="11811"/>
                  </a:lnTo>
                  <a:lnTo>
                    <a:pt x="436714" y="11811"/>
                  </a:lnTo>
                  <a:lnTo>
                    <a:pt x="436714" y="23622"/>
                  </a:lnTo>
                  <a:lnTo>
                    <a:pt x="448513" y="23622"/>
                  </a:lnTo>
                  <a:lnTo>
                    <a:pt x="460298" y="23622"/>
                  </a:lnTo>
                  <a:lnTo>
                    <a:pt x="460298" y="11811"/>
                  </a:lnTo>
                  <a:close/>
                </a:path>
                <a:path w="626109" h="47625">
                  <a:moveTo>
                    <a:pt x="460298" y="0"/>
                  </a:moveTo>
                  <a:lnTo>
                    <a:pt x="448513" y="0"/>
                  </a:lnTo>
                  <a:lnTo>
                    <a:pt x="436714" y="0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60298" y="11798"/>
                  </a:lnTo>
                  <a:lnTo>
                    <a:pt x="460298" y="0"/>
                  </a:lnTo>
                  <a:close/>
                </a:path>
                <a:path w="626109" h="47625">
                  <a:moveTo>
                    <a:pt x="472109" y="11811"/>
                  </a:moveTo>
                  <a:lnTo>
                    <a:pt x="460324" y="11811"/>
                  </a:lnTo>
                  <a:lnTo>
                    <a:pt x="460324" y="23609"/>
                  </a:lnTo>
                  <a:lnTo>
                    <a:pt x="460324" y="35407"/>
                  </a:lnTo>
                  <a:lnTo>
                    <a:pt x="472109" y="35407"/>
                  </a:lnTo>
                  <a:lnTo>
                    <a:pt x="472109" y="23622"/>
                  </a:lnTo>
                  <a:lnTo>
                    <a:pt x="472109" y="11811"/>
                  </a:lnTo>
                  <a:close/>
                </a:path>
                <a:path w="626109" h="47625">
                  <a:moveTo>
                    <a:pt x="483920" y="23609"/>
                  </a:moveTo>
                  <a:lnTo>
                    <a:pt x="472122" y="23609"/>
                  </a:lnTo>
                  <a:lnTo>
                    <a:pt x="472122" y="35407"/>
                  </a:lnTo>
                  <a:lnTo>
                    <a:pt x="483920" y="35407"/>
                  </a:lnTo>
                  <a:lnTo>
                    <a:pt x="483920" y="23609"/>
                  </a:lnTo>
                  <a:close/>
                </a:path>
                <a:path w="626109" h="47625">
                  <a:moveTo>
                    <a:pt x="495731" y="0"/>
                  </a:move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495731" y="0"/>
                  </a:lnTo>
                  <a:close/>
                </a:path>
                <a:path w="626109" h="47625">
                  <a:moveTo>
                    <a:pt x="507530" y="11811"/>
                  </a:moveTo>
                  <a:lnTo>
                    <a:pt x="495731" y="11811"/>
                  </a:lnTo>
                  <a:lnTo>
                    <a:pt x="495731" y="23609"/>
                  </a:ln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507530" y="35407"/>
                  </a:lnTo>
                  <a:lnTo>
                    <a:pt x="507530" y="23622"/>
                  </a:lnTo>
                  <a:lnTo>
                    <a:pt x="507530" y="11811"/>
                  </a:lnTo>
                  <a:close/>
                </a:path>
                <a:path w="626109" h="47625">
                  <a:moveTo>
                    <a:pt x="519315" y="0"/>
                  </a:moveTo>
                  <a:lnTo>
                    <a:pt x="507530" y="0"/>
                  </a:lnTo>
                  <a:lnTo>
                    <a:pt x="507530" y="11798"/>
                  </a:lnTo>
                  <a:lnTo>
                    <a:pt x="519315" y="11798"/>
                  </a:lnTo>
                  <a:lnTo>
                    <a:pt x="519315" y="0"/>
                  </a:lnTo>
                  <a:close/>
                </a:path>
                <a:path w="626109" h="47625">
                  <a:moveTo>
                    <a:pt x="531126" y="11811"/>
                  </a:moveTo>
                  <a:lnTo>
                    <a:pt x="519341" y="11811"/>
                  </a:lnTo>
                  <a:lnTo>
                    <a:pt x="519341" y="23609"/>
                  </a:lnTo>
                  <a:lnTo>
                    <a:pt x="519341" y="35407"/>
                  </a:lnTo>
                  <a:lnTo>
                    <a:pt x="531126" y="35407"/>
                  </a:lnTo>
                  <a:lnTo>
                    <a:pt x="531126" y="23622"/>
                  </a:lnTo>
                  <a:lnTo>
                    <a:pt x="531126" y="11811"/>
                  </a:lnTo>
                  <a:close/>
                </a:path>
                <a:path w="626109" h="47625">
                  <a:moveTo>
                    <a:pt x="531126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31126" y="11798"/>
                  </a:lnTo>
                  <a:lnTo>
                    <a:pt x="531126" y="0"/>
                  </a:lnTo>
                  <a:close/>
                </a:path>
                <a:path w="626109" h="47625">
                  <a:moveTo>
                    <a:pt x="554748" y="11811"/>
                  </a:moveTo>
                  <a:lnTo>
                    <a:pt x="542950" y="11811"/>
                  </a:lnTo>
                  <a:lnTo>
                    <a:pt x="542950" y="23622"/>
                  </a:lnTo>
                  <a:lnTo>
                    <a:pt x="554748" y="23622"/>
                  </a:lnTo>
                  <a:lnTo>
                    <a:pt x="554748" y="11811"/>
                  </a:lnTo>
                  <a:close/>
                </a:path>
                <a:path w="626109" h="47625">
                  <a:moveTo>
                    <a:pt x="590143" y="11811"/>
                  </a:moveTo>
                  <a:lnTo>
                    <a:pt x="578345" y="11811"/>
                  </a:lnTo>
                  <a:lnTo>
                    <a:pt x="566547" y="11811"/>
                  </a:lnTo>
                  <a:lnTo>
                    <a:pt x="566547" y="23609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90143" y="35407"/>
                  </a:lnTo>
                  <a:lnTo>
                    <a:pt x="590143" y="23622"/>
                  </a:lnTo>
                  <a:lnTo>
                    <a:pt x="590143" y="11811"/>
                  </a:lnTo>
                  <a:close/>
                </a:path>
                <a:path w="626109" h="47625">
                  <a:moveTo>
                    <a:pt x="601941" y="0"/>
                  </a:moveTo>
                  <a:lnTo>
                    <a:pt x="590143" y="0"/>
                  </a:lnTo>
                  <a:lnTo>
                    <a:pt x="578345" y="0"/>
                  </a:lnTo>
                  <a:lnTo>
                    <a:pt x="566547" y="0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90143" y="11798"/>
                  </a:lnTo>
                  <a:lnTo>
                    <a:pt x="601941" y="11798"/>
                  </a:lnTo>
                  <a:lnTo>
                    <a:pt x="601941" y="0"/>
                  </a:lnTo>
                  <a:close/>
                </a:path>
                <a:path w="626109" h="47625">
                  <a:moveTo>
                    <a:pt x="625551" y="11811"/>
                  </a:moveTo>
                  <a:lnTo>
                    <a:pt x="613765" y="11811"/>
                  </a:lnTo>
                  <a:lnTo>
                    <a:pt x="601967" y="11811"/>
                  </a:lnTo>
                  <a:lnTo>
                    <a:pt x="601967" y="23609"/>
                  </a:lnTo>
                  <a:lnTo>
                    <a:pt x="601967" y="35407"/>
                  </a:lnTo>
                  <a:lnTo>
                    <a:pt x="613765" y="35407"/>
                  </a:lnTo>
                  <a:lnTo>
                    <a:pt x="625551" y="35407"/>
                  </a:lnTo>
                  <a:lnTo>
                    <a:pt x="625551" y="23622"/>
                  </a:lnTo>
                  <a:lnTo>
                    <a:pt x="625551" y="11811"/>
                  </a:lnTo>
                  <a:close/>
                </a:path>
                <a:path w="626109" h="47625">
                  <a:moveTo>
                    <a:pt x="625551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5958433" y="5216118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09" h="35560">
                  <a:moveTo>
                    <a:pt x="11798" y="23609"/>
                  </a:move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11798" y="23609"/>
                  </a:lnTo>
                  <a:close/>
                </a:path>
                <a:path w="626109" h="35560">
                  <a:moveTo>
                    <a:pt x="35394" y="11811"/>
                  </a:moveTo>
                  <a:lnTo>
                    <a:pt x="23596" y="11811"/>
                  </a:lnTo>
                  <a:lnTo>
                    <a:pt x="23596" y="23609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lnTo>
                    <a:pt x="35394" y="11811"/>
                  </a:lnTo>
                  <a:close/>
                </a:path>
                <a:path w="626109" h="35560">
                  <a:moveTo>
                    <a:pt x="47205" y="11811"/>
                  </a:moveTo>
                  <a:lnTo>
                    <a:pt x="35407" y="11811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47205" y="23609"/>
                  </a:lnTo>
                  <a:lnTo>
                    <a:pt x="47205" y="11811"/>
                  </a:lnTo>
                  <a:close/>
                </a:path>
                <a:path w="626109" h="35560">
                  <a:moveTo>
                    <a:pt x="82613" y="23609"/>
                  </a:moveTo>
                  <a:lnTo>
                    <a:pt x="70815" y="23609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09"/>
                  </a:lnTo>
                  <a:close/>
                </a:path>
                <a:path w="626109" h="35560">
                  <a:moveTo>
                    <a:pt x="94411" y="0"/>
                  </a:moveTo>
                  <a:lnTo>
                    <a:pt x="82613" y="0"/>
                  </a:lnTo>
                  <a:lnTo>
                    <a:pt x="70815" y="0"/>
                  </a:lnTo>
                  <a:lnTo>
                    <a:pt x="70815" y="11798"/>
                  </a:lnTo>
                  <a:lnTo>
                    <a:pt x="82613" y="11798"/>
                  </a:lnTo>
                  <a:lnTo>
                    <a:pt x="94411" y="11798"/>
                  </a:lnTo>
                  <a:lnTo>
                    <a:pt x="94411" y="0"/>
                  </a:lnTo>
                  <a:close/>
                </a:path>
                <a:path w="626109" h="35560">
                  <a:moveTo>
                    <a:pt x="118008" y="23609"/>
                  </a:moveTo>
                  <a:lnTo>
                    <a:pt x="106222" y="23609"/>
                  </a:ln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18008" y="35407"/>
                  </a:lnTo>
                  <a:lnTo>
                    <a:pt x="118008" y="23609"/>
                  </a:lnTo>
                  <a:close/>
                </a:path>
                <a:path w="626109" h="35560">
                  <a:moveTo>
                    <a:pt x="118008" y="0"/>
                  </a:moveTo>
                  <a:lnTo>
                    <a:pt x="106222" y="0"/>
                  </a:lnTo>
                  <a:lnTo>
                    <a:pt x="94424" y="0"/>
                  </a:lnTo>
                  <a:lnTo>
                    <a:pt x="94424" y="11798"/>
                  </a:lnTo>
                  <a:lnTo>
                    <a:pt x="106222" y="11798"/>
                  </a:lnTo>
                  <a:lnTo>
                    <a:pt x="118008" y="11798"/>
                  </a:lnTo>
                  <a:lnTo>
                    <a:pt x="118008" y="0"/>
                  </a:lnTo>
                  <a:close/>
                </a:path>
                <a:path w="626109" h="35560">
                  <a:moveTo>
                    <a:pt x="129819" y="11811"/>
                  </a:moveTo>
                  <a:lnTo>
                    <a:pt x="118021" y="11811"/>
                  </a:lnTo>
                  <a:lnTo>
                    <a:pt x="118021" y="23609"/>
                  </a:lnTo>
                  <a:lnTo>
                    <a:pt x="129819" y="23609"/>
                  </a:lnTo>
                  <a:lnTo>
                    <a:pt x="129819" y="11811"/>
                  </a:lnTo>
                  <a:close/>
                </a:path>
                <a:path w="626109" h="35560">
                  <a:moveTo>
                    <a:pt x="141630" y="0"/>
                  </a:moveTo>
                  <a:lnTo>
                    <a:pt x="129832" y="0"/>
                  </a:lnTo>
                  <a:lnTo>
                    <a:pt x="129832" y="11798"/>
                  </a:lnTo>
                  <a:lnTo>
                    <a:pt x="141630" y="11798"/>
                  </a:lnTo>
                  <a:lnTo>
                    <a:pt x="141630" y="0"/>
                  </a:lnTo>
                  <a:close/>
                </a:path>
                <a:path w="626109" h="35560">
                  <a:moveTo>
                    <a:pt x="153416" y="11811"/>
                  </a:moveTo>
                  <a:lnTo>
                    <a:pt x="141630" y="11811"/>
                  </a:lnTo>
                  <a:lnTo>
                    <a:pt x="129832" y="11811"/>
                  </a:lnTo>
                  <a:lnTo>
                    <a:pt x="129832" y="23609"/>
                  </a:lnTo>
                  <a:lnTo>
                    <a:pt x="141630" y="23609"/>
                  </a:lnTo>
                  <a:lnTo>
                    <a:pt x="153416" y="23609"/>
                  </a:lnTo>
                  <a:lnTo>
                    <a:pt x="153416" y="11811"/>
                  </a:lnTo>
                  <a:close/>
                </a:path>
                <a:path w="626109" h="35560">
                  <a:moveTo>
                    <a:pt x="177025" y="11811"/>
                  </a:moveTo>
                  <a:lnTo>
                    <a:pt x="165239" y="11811"/>
                  </a:lnTo>
                  <a:lnTo>
                    <a:pt x="153441" y="11811"/>
                  </a:lnTo>
                  <a:lnTo>
                    <a:pt x="153441" y="23609"/>
                  </a:lnTo>
                  <a:lnTo>
                    <a:pt x="165239" y="23609"/>
                  </a:lnTo>
                  <a:lnTo>
                    <a:pt x="177025" y="23609"/>
                  </a:lnTo>
                  <a:lnTo>
                    <a:pt x="177025" y="11811"/>
                  </a:lnTo>
                  <a:close/>
                </a:path>
                <a:path w="626109" h="35560">
                  <a:moveTo>
                    <a:pt x="177025" y="0"/>
                  </a:moveTo>
                  <a:lnTo>
                    <a:pt x="165239" y="0"/>
                  </a:lnTo>
                  <a:lnTo>
                    <a:pt x="165239" y="11798"/>
                  </a:lnTo>
                  <a:lnTo>
                    <a:pt x="177025" y="11798"/>
                  </a:lnTo>
                  <a:lnTo>
                    <a:pt x="177025" y="0"/>
                  </a:lnTo>
                  <a:close/>
                </a:path>
                <a:path w="626109" h="35560">
                  <a:moveTo>
                    <a:pt x="188836" y="11811"/>
                  </a:moveTo>
                  <a:lnTo>
                    <a:pt x="177038" y="11811"/>
                  </a:ln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lnTo>
                    <a:pt x="188836" y="11811"/>
                  </a:lnTo>
                  <a:close/>
                </a:path>
                <a:path w="626109" h="35560">
                  <a:moveTo>
                    <a:pt x="188836" y="0"/>
                  </a:moveTo>
                  <a:lnTo>
                    <a:pt x="177038" y="0"/>
                  </a:lnTo>
                  <a:lnTo>
                    <a:pt x="177038" y="11798"/>
                  </a:lnTo>
                  <a:lnTo>
                    <a:pt x="188836" y="11798"/>
                  </a:lnTo>
                  <a:lnTo>
                    <a:pt x="188836" y="0"/>
                  </a:lnTo>
                  <a:close/>
                </a:path>
                <a:path w="626109" h="35560">
                  <a:moveTo>
                    <a:pt x="200647" y="23609"/>
                  </a:move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00647" y="23609"/>
                  </a:lnTo>
                  <a:close/>
                </a:path>
                <a:path w="626109" h="35560">
                  <a:moveTo>
                    <a:pt x="212432" y="11811"/>
                  </a:moveTo>
                  <a:lnTo>
                    <a:pt x="200647" y="11811"/>
                  </a:lnTo>
                  <a:lnTo>
                    <a:pt x="200647" y="23609"/>
                  </a:lnTo>
                  <a:lnTo>
                    <a:pt x="212432" y="23609"/>
                  </a:lnTo>
                  <a:lnTo>
                    <a:pt x="212432" y="11811"/>
                  </a:lnTo>
                  <a:close/>
                </a:path>
                <a:path w="626109" h="35560">
                  <a:moveTo>
                    <a:pt x="224243" y="23609"/>
                  </a:move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close/>
                </a:path>
                <a:path w="626109" h="35560">
                  <a:moveTo>
                    <a:pt x="224243" y="0"/>
                  </a:moveTo>
                  <a:lnTo>
                    <a:pt x="212458" y="0"/>
                  </a:lnTo>
                  <a:lnTo>
                    <a:pt x="212458" y="11798"/>
                  </a:lnTo>
                  <a:lnTo>
                    <a:pt x="224243" y="11798"/>
                  </a:lnTo>
                  <a:lnTo>
                    <a:pt x="224243" y="0"/>
                  </a:lnTo>
                  <a:close/>
                </a:path>
                <a:path w="626109" h="35560">
                  <a:moveTo>
                    <a:pt x="247840" y="23609"/>
                  </a:moveTo>
                  <a:lnTo>
                    <a:pt x="236054" y="23609"/>
                  </a:lnTo>
                  <a:lnTo>
                    <a:pt x="236054" y="11811"/>
                  </a:lnTo>
                  <a:lnTo>
                    <a:pt x="224256" y="11811"/>
                  </a:ln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47840" y="35407"/>
                  </a:lnTo>
                  <a:lnTo>
                    <a:pt x="247840" y="23609"/>
                  </a:lnTo>
                  <a:close/>
                </a:path>
                <a:path w="626109" h="35560">
                  <a:moveTo>
                    <a:pt x="259664" y="0"/>
                  </a:moveTo>
                  <a:lnTo>
                    <a:pt x="247865" y="0"/>
                  </a:lnTo>
                  <a:lnTo>
                    <a:pt x="247865" y="11798"/>
                  </a:lnTo>
                  <a:lnTo>
                    <a:pt x="259664" y="11798"/>
                  </a:lnTo>
                  <a:lnTo>
                    <a:pt x="259664" y="0"/>
                  </a:lnTo>
                  <a:close/>
                </a:path>
                <a:path w="626109" h="35560">
                  <a:moveTo>
                    <a:pt x="283260" y="11811"/>
                  </a:moveTo>
                  <a:lnTo>
                    <a:pt x="271475" y="11811"/>
                  </a:lnTo>
                  <a:lnTo>
                    <a:pt x="271475" y="23609"/>
                  </a:lnTo>
                  <a:lnTo>
                    <a:pt x="283260" y="23609"/>
                  </a:lnTo>
                  <a:lnTo>
                    <a:pt x="283260" y="11811"/>
                  </a:lnTo>
                  <a:close/>
                </a:path>
                <a:path w="626109" h="35560">
                  <a:moveTo>
                    <a:pt x="283260" y="0"/>
                  </a:moveTo>
                  <a:lnTo>
                    <a:pt x="271475" y="0"/>
                  </a:lnTo>
                  <a:lnTo>
                    <a:pt x="271475" y="11798"/>
                  </a:lnTo>
                  <a:lnTo>
                    <a:pt x="283260" y="11798"/>
                  </a:lnTo>
                  <a:lnTo>
                    <a:pt x="283260" y="0"/>
                  </a:lnTo>
                  <a:close/>
                </a:path>
                <a:path w="626109" h="35560">
                  <a:moveTo>
                    <a:pt x="306857" y="11811"/>
                  </a:moveTo>
                  <a:lnTo>
                    <a:pt x="295071" y="11811"/>
                  </a:lnTo>
                  <a:lnTo>
                    <a:pt x="283273" y="11811"/>
                  </a:ln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lnTo>
                    <a:pt x="306857" y="11811"/>
                  </a:lnTo>
                  <a:close/>
                </a:path>
                <a:path w="626109" h="35560">
                  <a:moveTo>
                    <a:pt x="306857" y="0"/>
                  </a:moveTo>
                  <a:lnTo>
                    <a:pt x="295071" y="0"/>
                  </a:lnTo>
                  <a:lnTo>
                    <a:pt x="283273" y="0"/>
                  </a:lnTo>
                  <a:lnTo>
                    <a:pt x="283273" y="11798"/>
                  </a:lnTo>
                  <a:lnTo>
                    <a:pt x="295071" y="11798"/>
                  </a:lnTo>
                  <a:lnTo>
                    <a:pt x="306857" y="11798"/>
                  </a:lnTo>
                  <a:lnTo>
                    <a:pt x="306857" y="0"/>
                  </a:lnTo>
                  <a:close/>
                </a:path>
                <a:path w="626109" h="35560">
                  <a:moveTo>
                    <a:pt x="318668" y="11811"/>
                  </a:moveTo>
                  <a:lnTo>
                    <a:pt x="306882" y="11811"/>
                  </a:lnTo>
                  <a:lnTo>
                    <a:pt x="306882" y="23609"/>
                  </a:lnTo>
                  <a:lnTo>
                    <a:pt x="318668" y="23609"/>
                  </a:lnTo>
                  <a:lnTo>
                    <a:pt x="318668" y="11811"/>
                  </a:lnTo>
                  <a:close/>
                </a:path>
                <a:path w="626109" h="35560">
                  <a:moveTo>
                    <a:pt x="318668" y="0"/>
                  </a:moveTo>
                  <a:lnTo>
                    <a:pt x="306882" y="0"/>
                  </a:lnTo>
                  <a:lnTo>
                    <a:pt x="306882" y="11798"/>
                  </a:lnTo>
                  <a:lnTo>
                    <a:pt x="318668" y="11798"/>
                  </a:lnTo>
                  <a:lnTo>
                    <a:pt x="318668" y="0"/>
                  </a:lnTo>
                  <a:close/>
                </a:path>
                <a:path w="626109" h="35560">
                  <a:moveTo>
                    <a:pt x="330479" y="11811"/>
                  </a:moveTo>
                  <a:lnTo>
                    <a:pt x="318681" y="11811"/>
                  </a:lnTo>
                  <a:lnTo>
                    <a:pt x="318681" y="23609"/>
                  </a:lnTo>
                  <a:lnTo>
                    <a:pt x="330479" y="23609"/>
                  </a:lnTo>
                  <a:lnTo>
                    <a:pt x="330479" y="11811"/>
                  </a:lnTo>
                  <a:close/>
                </a:path>
                <a:path w="626109" h="35560">
                  <a:moveTo>
                    <a:pt x="330479" y="0"/>
                  </a:moveTo>
                  <a:lnTo>
                    <a:pt x="318681" y="0"/>
                  </a:lnTo>
                  <a:lnTo>
                    <a:pt x="318681" y="11798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26109" h="35560">
                  <a:moveTo>
                    <a:pt x="342277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42277" y="11798"/>
                  </a:lnTo>
                  <a:lnTo>
                    <a:pt x="342277" y="0"/>
                  </a:lnTo>
                  <a:close/>
                </a:path>
                <a:path w="626109" h="35560">
                  <a:moveTo>
                    <a:pt x="354088" y="11811"/>
                  </a:moveTo>
                  <a:lnTo>
                    <a:pt x="342290" y="11811"/>
                  </a:lnTo>
                  <a:lnTo>
                    <a:pt x="342290" y="23609"/>
                  </a:lnTo>
                  <a:lnTo>
                    <a:pt x="354088" y="23609"/>
                  </a:lnTo>
                  <a:lnTo>
                    <a:pt x="354088" y="11811"/>
                  </a:lnTo>
                  <a:close/>
                </a:path>
                <a:path w="626109" h="35560">
                  <a:moveTo>
                    <a:pt x="365874" y="0"/>
                  </a:moveTo>
                  <a:lnTo>
                    <a:pt x="354088" y="0"/>
                  </a:lnTo>
                  <a:lnTo>
                    <a:pt x="342290" y="0"/>
                  </a:lnTo>
                  <a:lnTo>
                    <a:pt x="342290" y="11798"/>
                  </a:lnTo>
                  <a:lnTo>
                    <a:pt x="354088" y="11798"/>
                  </a:lnTo>
                  <a:lnTo>
                    <a:pt x="365874" y="11798"/>
                  </a:lnTo>
                  <a:lnTo>
                    <a:pt x="365874" y="0"/>
                  </a:lnTo>
                  <a:close/>
                </a:path>
                <a:path w="626109" h="35560">
                  <a:moveTo>
                    <a:pt x="377685" y="0"/>
                  </a:moveTo>
                  <a:lnTo>
                    <a:pt x="365899" y="0"/>
                  </a:lnTo>
                  <a:lnTo>
                    <a:pt x="365899" y="11798"/>
                  </a:lnTo>
                  <a:lnTo>
                    <a:pt x="377685" y="11798"/>
                  </a:lnTo>
                  <a:lnTo>
                    <a:pt x="377685" y="0"/>
                  </a:lnTo>
                  <a:close/>
                </a:path>
                <a:path w="626109" h="35560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26109" h="35560">
                  <a:moveTo>
                    <a:pt x="401307" y="0"/>
                  </a:move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01307" y="0"/>
                  </a:lnTo>
                  <a:close/>
                </a:path>
                <a:path w="626109" h="35560">
                  <a:moveTo>
                    <a:pt x="413092" y="11811"/>
                  </a:moveTo>
                  <a:lnTo>
                    <a:pt x="401307" y="11811"/>
                  </a:lnTo>
                  <a:lnTo>
                    <a:pt x="389509" y="11811"/>
                  </a:lnTo>
                  <a:lnTo>
                    <a:pt x="389509" y="23609"/>
                  </a:lnTo>
                  <a:lnTo>
                    <a:pt x="401307" y="23609"/>
                  </a:lnTo>
                  <a:lnTo>
                    <a:pt x="413092" y="23609"/>
                  </a:lnTo>
                  <a:lnTo>
                    <a:pt x="413092" y="11811"/>
                  </a:lnTo>
                  <a:close/>
                </a:path>
                <a:path w="626109" h="35560">
                  <a:moveTo>
                    <a:pt x="424903" y="11811"/>
                  </a:moveTo>
                  <a:lnTo>
                    <a:pt x="413105" y="11811"/>
                  </a:lnTo>
                  <a:lnTo>
                    <a:pt x="413105" y="23609"/>
                  </a:lnTo>
                  <a:lnTo>
                    <a:pt x="424903" y="23609"/>
                  </a:lnTo>
                  <a:lnTo>
                    <a:pt x="424903" y="11811"/>
                  </a:lnTo>
                  <a:close/>
                </a:path>
                <a:path w="626109" h="35560">
                  <a:moveTo>
                    <a:pt x="424903" y="0"/>
                  </a:moveTo>
                  <a:lnTo>
                    <a:pt x="413105" y="0"/>
                  </a:lnTo>
                  <a:lnTo>
                    <a:pt x="413105" y="11798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26109" h="35560">
                  <a:moveTo>
                    <a:pt x="448513" y="11811"/>
                  </a:moveTo>
                  <a:lnTo>
                    <a:pt x="436714" y="11811"/>
                  </a:lnTo>
                  <a:lnTo>
                    <a:pt x="436714" y="23609"/>
                  </a:lnTo>
                  <a:lnTo>
                    <a:pt x="448513" y="23609"/>
                  </a:lnTo>
                  <a:lnTo>
                    <a:pt x="448513" y="11811"/>
                  </a:lnTo>
                  <a:close/>
                </a:path>
                <a:path w="626109" h="35560">
                  <a:moveTo>
                    <a:pt x="472109" y="11811"/>
                  </a:moveTo>
                  <a:lnTo>
                    <a:pt x="460324" y="11811"/>
                  </a:lnTo>
                  <a:lnTo>
                    <a:pt x="460324" y="23609"/>
                  </a:lnTo>
                  <a:lnTo>
                    <a:pt x="472109" y="23609"/>
                  </a:lnTo>
                  <a:lnTo>
                    <a:pt x="472109" y="11811"/>
                  </a:lnTo>
                  <a:close/>
                </a:path>
                <a:path w="626109" h="35560">
                  <a:moveTo>
                    <a:pt x="472109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72109" y="11798"/>
                  </a:lnTo>
                  <a:lnTo>
                    <a:pt x="472109" y="0"/>
                  </a:lnTo>
                  <a:close/>
                </a:path>
                <a:path w="626109" h="35560">
                  <a:moveTo>
                    <a:pt x="483920" y="11811"/>
                  </a:moveTo>
                  <a:lnTo>
                    <a:pt x="472122" y="11811"/>
                  </a:lnTo>
                  <a:lnTo>
                    <a:pt x="472122" y="23609"/>
                  </a:lnTo>
                  <a:lnTo>
                    <a:pt x="483920" y="23609"/>
                  </a:lnTo>
                  <a:lnTo>
                    <a:pt x="483920" y="11811"/>
                  </a:lnTo>
                  <a:close/>
                </a:path>
                <a:path w="626109" h="35560">
                  <a:moveTo>
                    <a:pt x="495731" y="11811"/>
                  </a:moveTo>
                  <a:lnTo>
                    <a:pt x="483933" y="11811"/>
                  </a:lnTo>
                  <a:lnTo>
                    <a:pt x="483933" y="23609"/>
                  </a:lnTo>
                  <a:lnTo>
                    <a:pt x="495731" y="23609"/>
                  </a:lnTo>
                  <a:lnTo>
                    <a:pt x="495731" y="11811"/>
                  </a:lnTo>
                  <a:close/>
                </a:path>
                <a:path w="626109" h="35560">
                  <a:moveTo>
                    <a:pt x="495731" y="0"/>
                  </a:move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495731" y="0"/>
                  </a:lnTo>
                  <a:close/>
                </a:path>
                <a:path w="626109" h="35560">
                  <a:moveTo>
                    <a:pt x="519315" y="0"/>
                  </a:moveTo>
                  <a:lnTo>
                    <a:pt x="507530" y="0"/>
                  </a:lnTo>
                  <a:lnTo>
                    <a:pt x="507530" y="11798"/>
                  </a:lnTo>
                  <a:lnTo>
                    <a:pt x="519315" y="11798"/>
                  </a:lnTo>
                  <a:lnTo>
                    <a:pt x="519315" y="0"/>
                  </a:lnTo>
                  <a:close/>
                </a:path>
                <a:path w="626109" h="35560">
                  <a:moveTo>
                    <a:pt x="531126" y="11811"/>
                  </a:moveTo>
                  <a:lnTo>
                    <a:pt x="519341" y="11811"/>
                  </a:lnTo>
                  <a:lnTo>
                    <a:pt x="519341" y="23609"/>
                  </a:lnTo>
                  <a:lnTo>
                    <a:pt x="531126" y="23609"/>
                  </a:lnTo>
                  <a:lnTo>
                    <a:pt x="531126" y="11811"/>
                  </a:lnTo>
                  <a:close/>
                </a:path>
                <a:path w="626109" h="35560">
                  <a:moveTo>
                    <a:pt x="531126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31126" y="11798"/>
                  </a:lnTo>
                  <a:lnTo>
                    <a:pt x="531126" y="0"/>
                  </a:lnTo>
                  <a:close/>
                </a:path>
                <a:path w="626109" h="35560">
                  <a:moveTo>
                    <a:pt x="542937" y="0"/>
                  </a:moveTo>
                  <a:lnTo>
                    <a:pt x="531139" y="0"/>
                  </a:lnTo>
                  <a:lnTo>
                    <a:pt x="531139" y="11798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26109" h="35560">
                  <a:moveTo>
                    <a:pt x="566547" y="11811"/>
                  </a:moveTo>
                  <a:lnTo>
                    <a:pt x="554748" y="11811"/>
                  </a:lnTo>
                  <a:lnTo>
                    <a:pt x="542950" y="11811"/>
                  </a:lnTo>
                  <a:lnTo>
                    <a:pt x="542950" y="23609"/>
                  </a:lnTo>
                  <a:lnTo>
                    <a:pt x="554748" y="23609"/>
                  </a:lnTo>
                  <a:lnTo>
                    <a:pt x="566547" y="23609"/>
                  </a:lnTo>
                  <a:lnTo>
                    <a:pt x="566547" y="11811"/>
                  </a:lnTo>
                  <a:close/>
                </a:path>
                <a:path w="626109" h="35560">
                  <a:moveTo>
                    <a:pt x="590143" y="0"/>
                  </a:moveTo>
                  <a:lnTo>
                    <a:pt x="578345" y="0"/>
                  </a:lnTo>
                  <a:lnTo>
                    <a:pt x="566547" y="0"/>
                  </a:lnTo>
                  <a:lnTo>
                    <a:pt x="554748" y="0"/>
                  </a:ln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90143" y="11798"/>
                  </a:lnTo>
                  <a:lnTo>
                    <a:pt x="590143" y="0"/>
                  </a:lnTo>
                  <a:close/>
                </a:path>
                <a:path w="626109" h="35560">
                  <a:moveTo>
                    <a:pt x="601941" y="11811"/>
                  </a:moveTo>
                  <a:lnTo>
                    <a:pt x="590143" y="11811"/>
                  </a:lnTo>
                  <a:lnTo>
                    <a:pt x="590143" y="23609"/>
                  </a:lnTo>
                  <a:lnTo>
                    <a:pt x="601941" y="23609"/>
                  </a:lnTo>
                  <a:lnTo>
                    <a:pt x="601941" y="11811"/>
                  </a:lnTo>
                  <a:close/>
                </a:path>
                <a:path w="626109" h="35560">
                  <a:moveTo>
                    <a:pt x="625551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5958433" y="5239727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09" h="47625">
                  <a:moveTo>
                    <a:pt x="23583" y="35407"/>
                  </a:moveTo>
                  <a:lnTo>
                    <a:pt x="11798" y="35407"/>
                  </a:lnTo>
                  <a:lnTo>
                    <a:pt x="11798" y="23609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0" y="47205"/>
                  </a:lnTo>
                  <a:lnTo>
                    <a:pt x="11798" y="47205"/>
                  </a:lnTo>
                  <a:lnTo>
                    <a:pt x="23583" y="47205"/>
                  </a:lnTo>
                  <a:lnTo>
                    <a:pt x="23583" y="35407"/>
                  </a:lnTo>
                  <a:close/>
                </a:path>
                <a:path w="626109" h="47625">
                  <a:moveTo>
                    <a:pt x="35394" y="23609"/>
                  </a:moveTo>
                  <a:lnTo>
                    <a:pt x="23596" y="23609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close/>
                </a:path>
                <a:path w="626109" h="47625">
                  <a:moveTo>
                    <a:pt x="58991" y="23609"/>
                  </a:moveTo>
                  <a:lnTo>
                    <a:pt x="47205" y="23609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58991" y="35407"/>
                  </a:lnTo>
                  <a:lnTo>
                    <a:pt x="58991" y="23609"/>
                  </a:lnTo>
                  <a:close/>
                </a:path>
                <a:path w="626109" h="47625">
                  <a:moveTo>
                    <a:pt x="70815" y="35407"/>
                  </a:moveTo>
                  <a:lnTo>
                    <a:pt x="59016" y="35407"/>
                  </a:lnTo>
                  <a:lnTo>
                    <a:pt x="59016" y="47205"/>
                  </a:lnTo>
                  <a:lnTo>
                    <a:pt x="70815" y="47205"/>
                  </a:lnTo>
                  <a:lnTo>
                    <a:pt x="70815" y="35407"/>
                  </a:lnTo>
                  <a:close/>
                </a:path>
                <a:path w="626109" h="47625">
                  <a:moveTo>
                    <a:pt x="70815" y="11811"/>
                  </a:moveTo>
                  <a:lnTo>
                    <a:pt x="59016" y="11811"/>
                  </a:lnTo>
                  <a:lnTo>
                    <a:pt x="59016" y="23609"/>
                  </a:lnTo>
                  <a:lnTo>
                    <a:pt x="70815" y="23609"/>
                  </a:lnTo>
                  <a:lnTo>
                    <a:pt x="70815" y="11811"/>
                  </a:lnTo>
                  <a:close/>
                </a:path>
                <a:path w="626109" h="47625">
                  <a:moveTo>
                    <a:pt x="82613" y="23609"/>
                  </a:moveTo>
                  <a:lnTo>
                    <a:pt x="70815" y="23609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09"/>
                  </a:lnTo>
                  <a:close/>
                </a:path>
                <a:path w="626109" h="47625">
                  <a:moveTo>
                    <a:pt x="94411" y="35407"/>
                  </a:moveTo>
                  <a:lnTo>
                    <a:pt x="82613" y="35407"/>
                  </a:lnTo>
                  <a:lnTo>
                    <a:pt x="82613" y="47205"/>
                  </a:lnTo>
                  <a:lnTo>
                    <a:pt x="94411" y="47205"/>
                  </a:lnTo>
                  <a:lnTo>
                    <a:pt x="94411" y="35407"/>
                  </a:lnTo>
                  <a:close/>
                </a:path>
                <a:path w="626109" h="47625">
                  <a:moveTo>
                    <a:pt x="94411" y="11811"/>
                  </a:moveTo>
                  <a:lnTo>
                    <a:pt x="82613" y="11811"/>
                  </a:lnTo>
                  <a:lnTo>
                    <a:pt x="82613" y="23609"/>
                  </a:lnTo>
                  <a:lnTo>
                    <a:pt x="94411" y="23609"/>
                  </a:lnTo>
                  <a:lnTo>
                    <a:pt x="94411" y="11811"/>
                  </a:lnTo>
                  <a:close/>
                </a:path>
                <a:path w="626109" h="47625">
                  <a:moveTo>
                    <a:pt x="118008" y="23609"/>
                  </a:moveTo>
                  <a:lnTo>
                    <a:pt x="106222" y="23609"/>
                  </a:ln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18008" y="35407"/>
                  </a:lnTo>
                  <a:lnTo>
                    <a:pt x="118008" y="23609"/>
                  </a:lnTo>
                  <a:close/>
                </a:path>
                <a:path w="626109" h="47625">
                  <a:moveTo>
                    <a:pt x="129819" y="11811"/>
                  </a:moveTo>
                  <a:lnTo>
                    <a:pt x="118021" y="11811"/>
                  </a:lnTo>
                  <a:lnTo>
                    <a:pt x="118021" y="23609"/>
                  </a:lnTo>
                  <a:lnTo>
                    <a:pt x="118021" y="35407"/>
                  </a:lnTo>
                  <a:lnTo>
                    <a:pt x="129819" y="35407"/>
                  </a:lnTo>
                  <a:lnTo>
                    <a:pt x="129819" y="23609"/>
                  </a:lnTo>
                  <a:lnTo>
                    <a:pt x="129819" y="11811"/>
                  </a:lnTo>
                  <a:close/>
                </a:path>
                <a:path w="626109" h="47625">
                  <a:moveTo>
                    <a:pt x="153416" y="11811"/>
                  </a:moveTo>
                  <a:lnTo>
                    <a:pt x="141630" y="11811"/>
                  </a:lnTo>
                  <a:lnTo>
                    <a:pt x="129832" y="11811"/>
                  </a:lnTo>
                  <a:lnTo>
                    <a:pt x="129832" y="23609"/>
                  </a:lnTo>
                  <a:lnTo>
                    <a:pt x="129832" y="35407"/>
                  </a:lnTo>
                  <a:lnTo>
                    <a:pt x="141630" y="35407"/>
                  </a:lnTo>
                  <a:lnTo>
                    <a:pt x="153416" y="35407"/>
                  </a:lnTo>
                  <a:lnTo>
                    <a:pt x="153416" y="23609"/>
                  </a:lnTo>
                  <a:lnTo>
                    <a:pt x="153416" y="11811"/>
                  </a:lnTo>
                  <a:close/>
                </a:path>
                <a:path w="626109" h="47625">
                  <a:moveTo>
                    <a:pt x="177025" y="11811"/>
                  </a:moveTo>
                  <a:lnTo>
                    <a:pt x="165239" y="11811"/>
                  </a:lnTo>
                  <a:lnTo>
                    <a:pt x="165239" y="23609"/>
                  </a:lnTo>
                  <a:lnTo>
                    <a:pt x="177025" y="23609"/>
                  </a:lnTo>
                  <a:lnTo>
                    <a:pt x="177025" y="11811"/>
                  </a:lnTo>
                  <a:close/>
                </a:path>
                <a:path w="626109" h="47625">
                  <a:moveTo>
                    <a:pt x="188836" y="11811"/>
                  </a:moveTo>
                  <a:lnTo>
                    <a:pt x="177038" y="11811"/>
                  </a:ln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lnTo>
                    <a:pt x="188836" y="11811"/>
                  </a:lnTo>
                  <a:close/>
                </a:path>
                <a:path w="626109" h="47625">
                  <a:moveTo>
                    <a:pt x="200647" y="11811"/>
                  </a:moveTo>
                  <a:lnTo>
                    <a:pt x="188849" y="11811"/>
                  </a:lnTo>
                  <a:lnTo>
                    <a:pt x="188849" y="23609"/>
                  </a:lnTo>
                  <a:lnTo>
                    <a:pt x="200647" y="23609"/>
                  </a:lnTo>
                  <a:lnTo>
                    <a:pt x="200647" y="11811"/>
                  </a:lnTo>
                  <a:close/>
                </a:path>
                <a:path w="626109" h="47625">
                  <a:moveTo>
                    <a:pt x="212432" y="23609"/>
                  </a:moveTo>
                  <a:lnTo>
                    <a:pt x="200647" y="23609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close/>
                </a:path>
                <a:path w="626109" h="47625">
                  <a:moveTo>
                    <a:pt x="224243" y="23609"/>
                  </a:move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close/>
                </a:path>
                <a:path w="626109" h="47625">
                  <a:moveTo>
                    <a:pt x="236054" y="11811"/>
                  </a:moveTo>
                  <a:lnTo>
                    <a:pt x="224256" y="11811"/>
                  </a:lnTo>
                  <a:lnTo>
                    <a:pt x="224256" y="23609"/>
                  </a:lnTo>
                  <a:lnTo>
                    <a:pt x="236054" y="23609"/>
                  </a:lnTo>
                  <a:lnTo>
                    <a:pt x="236054" y="11811"/>
                  </a:lnTo>
                  <a:close/>
                </a:path>
                <a:path w="626109" h="47625">
                  <a:moveTo>
                    <a:pt x="271449" y="23609"/>
                  </a:moveTo>
                  <a:lnTo>
                    <a:pt x="259664" y="23609"/>
                  </a:lnTo>
                  <a:lnTo>
                    <a:pt x="247865" y="23609"/>
                  </a:lnTo>
                  <a:lnTo>
                    <a:pt x="247865" y="35407"/>
                  </a:lnTo>
                  <a:lnTo>
                    <a:pt x="259664" y="35407"/>
                  </a:lnTo>
                  <a:lnTo>
                    <a:pt x="271449" y="35407"/>
                  </a:lnTo>
                  <a:lnTo>
                    <a:pt x="271449" y="23609"/>
                  </a:lnTo>
                  <a:close/>
                </a:path>
                <a:path w="626109" h="47625">
                  <a:moveTo>
                    <a:pt x="283260" y="23609"/>
                  </a:moveTo>
                  <a:lnTo>
                    <a:pt x="271475" y="23609"/>
                  </a:lnTo>
                  <a:lnTo>
                    <a:pt x="271475" y="35407"/>
                  </a:lnTo>
                  <a:lnTo>
                    <a:pt x="283260" y="35407"/>
                  </a:lnTo>
                  <a:lnTo>
                    <a:pt x="283260" y="23609"/>
                  </a:lnTo>
                  <a:close/>
                </a:path>
                <a:path w="626109" h="47625">
                  <a:moveTo>
                    <a:pt x="306857" y="23609"/>
                  </a:moveTo>
                  <a:lnTo>
                    <a:pt x="295071" y="23609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close/>
                </a:path>
                <a:path w="626109" h="47625">
                  <a:moveTo>
                    <a:pt x="306857" y="0"/>
                  </a:moveTo>
                  <a:lnTo>
                    <a:pt x="295071" y="0"/>
                  </a:lnTo>
                  <a:lnTo>
                    <a:pt x="295071" y="11798"/>
                  </a:lnTo>
                  <a:lnTo>
                    <a:pt x="306857" y="11798"/>
                  </a:lnTo>
                  <a:lnTo>
                    <a:pt x="306857" y="0"/>
                  </a:lnTo>
                  <a:close/>
                </a:path>
                <a:path w="626109" h="47625">
                  <a:moveTo>
                    <a:pt x="318668" y="11811"/>
                  </a:moveTo>
                  <a:lnTo>
                    <a:pt x="306882" y="11811"/>
                  </a:lnTo>
                  <a:lnTo>
                    <a:pt x="306882" y="23609"/>
                  </a:lnTo>
                  <a:lnTo>
                    <a:pt x="318668" y="23609"/>
                  </a:lnTo>
                  <a:lnTo>
                    <a:pt x="318668" y="11811"/>
                  </a:lnTo>
                  <a:close/>
                </a:path>
                <a:path w="626109" h="47625">
                  <a:moveTo>
                    <a:pt x="318668" y="0"/>
                  </a:moveTo>
                  <a:lnTo>
                    <a:pt x="306882" y="0"/>
                  </a:lnTo>
                  <a:lnTo>
                    <a:pt x="306882" y="11798"/>
                  </a:lnTo>
                  <a:lnTo>
                    <a:pt x="318668" y="11798"/>
                  </a:lnTo>
                  <a:lnTo>
                    <a:pt x="318668" y="0"/>
                  </a:lnTo>
                  <a:close/>
                </a:path>
                <a:path w="626109" h="47625">
                  <a:moveTo>
                    <a:pt x="330479" y="11811"/>
                  </a:moveTo>
                  <a:lnTo>
                    <a:pt x="318681" y="11811"/>
                  </a:lnTo>
                  <a:lnTo>
                    <a:pt x="318681" y="23609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lnTo>
                    <a:pt x="330479" y="11811"/>
                  </a:lnTo>
                  <a:close/>
                </a:path>
                <a:path w="626109" h="47625">
                  <a:moveTo>
                    <a:pt x="342277" y="23609"/>
                  </a:moveTo>
                  <a:lnTo>
                    <a:pt x="330492" y="23609"/>
                  </a:lnTo>
                  <a:lnTo>
                    <a:pt x="330492" y="35407"/>
                  </a:lnTo>
                  <a:lnTo>
                    <a:pt x="342277" y="35407"/>
                  </a:lnTo>
                  <a:lnTo>
                    <a:pt x="342277" y="23609"/>
                  </a:lnTo>
                  <a:close/>
                </a:path>
                <a:path w="626109" h="47625">
                  <a:moveTo>
                    <a:pt x="365874" y="11811"/>
                  </a:moveTo>
                  <a:lnTo>
                    <a:pt x="354088" y="11811"/>
                  </a:lnTo>
                  <a:lnTo>
                    <a:pt x="342290" y="11811"/>
                  </a:lnTo>
                  <a:lnTo>
                    <a:pt x="342290" y="23609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54088" y="23609"/>
                  </a:lnTo>
                  <a:lnTo>
                    <a:pt x="365874" y="23609"/>
                  </a:lnTo>
                  <a:lnTo>
                    <a:pt x="365874" y="11811"/>
                  </a:lnTo>
                  <a:close/>
                </a:path>
                <a:path w="626109" h="47625">
                  <a:moveTo>
                    <a:pt x="377685" y="11811"/>
                  </a:moveTo>
                  <a:lnTo>
                    <a:pt x="365899" y="11811"/>
                  </a:lnTo>
                  <a:lnTo>
                    <a:pt x="365899" y="23609"/>
                  </a:lnTo>
                  <a:lnTo>
                    <a:pt x="377685" y="23609"/>
                  </a:lnTo>
                  <a:lnTo>
                    <a:pt x="377685" y="11811"/>
                  </a:lnTo>
                  <a:close/>
                </a:path>
                <a:path w="626109" h="47625">
                  <a:moveTo>
                    <a:pt x="377685" y="0"/>
                  </a:moveTo>
                  <a:lnTo>
                    <a:pt x="365899" y="0"/>
                  </a:lnTo>
                  <a:lnTo>
                    <a:pt x="365899" y="11798"/>
                  </a:lnTo>
                  <a:lnTo>
                    <a:pt x="377685" y="11798"/>
                  </a:lnTo>
                  <a:lnTo>
                    <a:pt x="377685" y="0"/>
                  </a:lnTo>
                  <a:close/>
                </a:path>
                <a:path w="626109" h="47625">
                  <a:moveTo>
                    <a:pt x="401307" y="11811"/>
                  </a:moveTo>
                  <a:lnTo>
                    <a:pt x="389509" y="11811"/>
                  </a:lnTo>
                  <a:lnTo>
                    <a:pt x="389509" y="23609"/>
                  </a:lnTo>
                  <a:lnTo>
                    <a:pt x="401307" y="23609"/>
                  </a:lnTo>
                  <a:lnTo>
                    <a:pt x="401307" y="11811"/>
                  </a:lnTo>
                  <a:close/>
                </a:path>
                <a:path w="626109" h="47625">
                  <a:moveTo>
                    <a:pt x="413092" y="23609"/>
                  </a:moveTo>
                  <a:lnTo>
                    <a:pt x="401307" y="23609"/>
                  </a:lnTo>
                  <a:lnTo>
                    <a:pt x="401307" y="35407"/>
                  </a:lnTo>
                  <a:lnTo>
                    <a:pt x="413092" y="35407"/>
                  </a:lnTo>
                  <a:lnTo>
                    <a:pt x="413092" y="23609"/>
                  </a:lnTo>
                  <a:close/>
                </a:path>
                <a:path w="626109" h="47625">
                  <a:moveTo>
                    <a:pt x="424903" y="23609"/>
                  </a:moveTo>
                  <a:lnTo>
                    <a:pt x="413105" y="23609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close/>
                </a:path>
                <a:path w="626109" h="47625">
                  <a:moveTo>
                    <a:pt x="424903" y="0"/>
                  </a:moveTo>
                  <a:lnTo>
                    <a:pt x="413105" y="0"/>
                  </a:lnTo>
                  <a:lnTo>
                    <a:pt x="413105" y="11798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26109" h="47625">
                  <a:moveTo>
                    <a:pt x="436702" y="11811"/>
                  </a:moveTo>
                  <a:lnTo>
                    <a:pt x="424916" y="11811"/>
                  </a:lnTo>
                  <a:lnTo>
                    <a:pt x="424916" y="23609"/>
                  </a:lnTo>
                  <a:lnTo>
                    <a:pt x="436702" y="23609"/>
                  </a:lnTo>
                  <a:lnTo>
                    <a:pt x="436702" y="11811"/>
                  </a:lnTo>
                  <a:close/>
                </a:path>
                <a:path w="626109" h="47625">
                  <a:moveTo>
                    <a:pt x="436702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36702" y="11798"/>
                  </a:lnTo>
                  <a:lnTo>
                    <a:pt x="436702" y="0"/>
                  </a:lnTo>
                  <a:close/>
                </a:path>
                <a:path w="626109" h="47625">
                  <a:moveTo>
                    <a:pt x="448513" y="11811"/>
                  </a:moveTo>
                  <a:lnTo>
                    <a:pt x="436714" y="11811"/>
                  </a:lnTo>
                  <a:lnTo>
                    <a:pt x="436714" y="23609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48513" y="23609"/>
                  </a:lnTo>
                  <a:lnTo>
                    <a:pt x="448513" y="11811"/>
                  </a:lnTo>
                  <a:close/>
                </a:path>
                <a:path w="626109" h="47625">
                  <a:moveTo>
                    <a:pt x="460298" y="0"/>
                  </a:moveTo>
                  <a:lnTo>
                    <a:pt x="448513" y="0"/>
                  </a:lnTo>
                  <a:lnTo>
                    <a:pt x="448513" y="11798"/>
                  </a:lnTo>
                  <a:lnTo>
                    <a:pt x="460298" y="11798"/>
                  </a:lnTo>
                  <a:lnTo>
                    <a:pt x="460298" y="0"/>
                  </a:lnTo>
                  <a:close/>
                </a:path>
                <a:path w="626109" h="47625">
                  <a:moveTo>
                    <a:pt x="472109" y="11811"/>
                  </a:moveTo>
                  <a:lnTo>
                    <a:pt x="460324" y="11811"/>
                  </a:lnTo>
                  <a:lnTo>
                    <a:pt x="460324" y="23609"/>
                  </a:lnTo>
                  <a:lnTo>
                    <a:pt x="460324" y="35407"/>
                  </a:lnTo>
                  <a:lnTo>
                    <a:pt x="472109" y="35407"/>
                  </a:lnTo>
                  <a:lnTo>
                    <a:pt x="472109" y="23609"/>
                  </a:lnTo>
                  <a:lnTo>
                    <a:pt x="472109" y="11811"/>
                  </a:lnTo>
                  <a:close/>
                </a:path>
                <a:path w="626109" h="47625">
                  <a:moveTo>
                    <a:pt x="483920" y="11811"/>
                  </a:moveTo>
                  <a:lnTo>
                    <a:pt x="472122" y="11811"/>
                  </a:lnTo>
                  <a:lnTo>
                    <a:pt x="472122" y="23609"/>
                  </a:lnTo>
                  <a:lnTo>
                    <a:pt x="472122" y="35407"/>
                  </a:lnTo>
                  <a:lnTo>
                    <a:pt x="483920" y="35407"/>
                  </a:lnTo>
                  <a:lnTo>
                    <a:pt x="483920" y="23609"/>
                  </a:lnTo>
                  <a:lnTo>
                    <a:pt x="483920" y="11811"/>
                  </a:lnTo>
                  <a:close/>
                </a:path>
                <a:path w="626109" h="47625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09" h="47625">
                  <a:moveTo>
                    <a:pt x="495731" y="23609"/>
                  </a:move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495731" y="23609"/>
                  </a:lnTo>
                  <a:close/>
                </a:path>
                <a:path w="626109" h="47625">
                  <a:moveTo>
                    <a:pt x="519315" y="11811"/>
                  </a:moveTo>
                  <a:lnTo>
                    <a:pt x="507530" y="11811"/>
                  </a:lnTo>
                  <a:lnTo>
                    <a:pt x="495731" y="11811"/>
                  </a:lnTo>
                  <a:lnTo>
                    <a:pt x="495731" y="23609"/>
                  </a:lnTo>
                  <a:lnTo>
                    <a:pt x="507530" y="23609"/>
                  </a:lnTo>
                  <a:lnTo>
                    <a:pt x="507530" y="35407"/>
                  </a:lnTo>
                  <a:lnTo>
                    <a:pt x="519315" y="35407"/>
                  </a:lnTo>
                  <a:lnTo>
                    <a:pt x="519315" y="23609"/>
                  </a:lnTo>
                  <a:lnTo>
                    <a:pt x="519315" y="11811"/>
                  </a:lnTo>
                  <a:close/>
                </a:path>
                <a:path w="626109" h="47625">
                  <a:moveTo>
                    <a:pt x="531126" y="23609"/>
                  </a:moveTo>
                  <a:lnTo>
                    <a:pt x="519341" y="23609"/>
                  </a:lnTo>
                  <a:lnTo>
                    <a:pt x="519341" y="35407"/>
                  </a:lnTo>
                  <a:lnTo>
                    <a:pt x="531126" y="35407"/>
                  </a:lnTo>
                  <a:lnTo>
                    <a:pt x="531126" y="23609"/>
                  </a:lnTo>
                  <a:close/>
                </a:path>
                <a:path w="626109" h="47625">
                  <a:moveTo>
                    <a:pt x="554748" y="11811"/>
                  </a:moveTo>
                  <a:lnTo>
                    <a:pt x="542950" y="11811"/>
                  </a:lnTo>
                  <a:lnTo>
                    <a:pt x="542950" y="23609"/>
                  </a:lnTo>
                  <a:lnTo>
                    <a:pt x="554748" y="23609"/>
                  </a:lnTo>
                  <a:lnTo>
                    <a:pt x="554748" y="11811"/>
                  </a:lnTo>
                  <a:close/>
                </a:path>
                <a:path w="626109" h="47625">
                  <a:moveTo>
                    <a:pt x="578345" y="11811"/>
                  </a:moveTo>
                  <a:lnTo>
                    <a:pt x="566547" y="11811"/>
                  </a:lnTo>
                  <a:lnTo>
                    <a:pt x="566547" y="23609"/>
                  </a:lnTo>
                  <a:lnTo>
                    <a:pt x="554748" y="23609"/>
                  </a:lnTo>
                  <a:lnTo>
                    <a:pt x="554748" y="35407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78345" y="23609"/>
                  </a:lnTo>
                  <a:lnTo>
                    <a:pt x="578345" y="11811"/>
                  </a:lnTo>
                  <a:close/>
                </a:path>
                <a:path w="626109" h="47625">
                  <a:moveTo>
                    <a:pt x="590143" y="0"/>
                  </a:moveTo>
                  <a:lnTo>
                    <a:pt x="578345" y="0"/>
                  </a:lnTo>
                  <a:lnTo>
                    <a:pt x="566547" y="0"/>
                  </a:lnTo>
                  <a:lnTo>
                    <a:pt x="554748" y="0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90143" y="11798"/>
                  </a:lnTo>
                  <a:lnTo>
                    <a:pt x="590143" y="0"/>
                  </a:lnTo>
                  <a:close/>
                </a:path>
                <a:path w="626109" h="47625">
                  <a:moveTo>
                    <a:pt x="601941" y="11811"/>
                  </a:moveTo>
                  <a:lnTo>
                    <a:pt x="590143" y="11811"/>
                  </a:lnTo>
                  <a:lnTo>
                    <a:pt x="590143" y="23609"/>
                  </a:lnTo>
                  <a:lnTo>
                    <a:pt x="590143" y="35407"/>
                  </a:lnTo>
                  <a:lnTo>
                    <a:pt x="601941" y="35407"/>
                  </a:lnTo>
                  <a:lnTo>
                    <a:pt x="601941" y="23609"/>
                  </a:lnTo>
                  <a:lnTo>
                    <a:pt x="601941" y="11811"/>
                  </a:lnTo>
                  <a:close/>
                </a:path>
                <a:path w="626109" h="47625">
                  <a:moveTo>
                    <a:pt x="613765" y="23609"/>
                  </a:moveTo>
                  <a:lnTo>
                    <a:pt x="601967" y="23609"/>
                  </a:lnTo>
                  <a:lnTo>
                    <a:pt x="601967" y="35407"/>
                  </a:lnTo>
                  <a:lnTo>
                    <a:pt x="613765" y="35407"/>
                  </a:lnTo>
                  <a:lnTo>
                    <a:pt x="613765" y="23609"/>
                  </a:lnTo>
                  <a:close/>
                </a:path>
                <a:path w="626109" h="47625">
                  <a:moveTo>
                    <a:pt x="625551" y="11811"/>
                  </a:moveTo>
                  <a:lnTo>
                    <a:pt x="613765" y="11811"/>
                  </a:lnTo>
                  <a:lnTo>
                    <a:pt x="613765" y="23609"/>
                  </a:lnTo>
                  <a:lnTo>
                    <a:pt x="625551" y="23609"/>
                  </a:lnTo>
                  <a:lnTo>
                    <a:pt x="625551" y="118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5970232" y="5275135"/>
              <a:ext cx="614045" cy="35560"/>
            </a:xfrm>
            <a:custGeom>
              <a:avLst/>
              <a:gdLst/>
              <a:ahLst/>
              <a:cxnLst/>
              <a:rect l="l" t="t" r="r" b="b"/>
              <a:pathLst>
                <a:path w="614045" h="35560">
                  <a:moveTo>
                    <a:pt x="11785" y="11811"/>
                  </a:moveTo>
                  <a:lnTo>
                    <a:pt x="0" y="11811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85" y="35407"/>
                  </a:lnTo>
                  <a:lnTo>
                    <a:pt x="11785" y="23609"/>
                  </a:lnTo>
                  <a:lnTo>
                    <a:pt x="11785" y="11811"/>
                  </a:lnTo>
                  <a:close/>
                </a:path>
                <a:path w="614045" h="35560">
                  <a:moveTo>
                    <a:pt x="23596" y="23609"/>
                  </a:moveTo>
                  <a:lnTo>
                    <a:pt x="11798" y="23609"/>
                  </a:lnTo>
                  <a:lnTo>
                    <a:pt x="11798" y="35407"/>
                  </a:lnTo>
                  <a:lnTo>
                    <a:pt x="23596" y="35407"/>
                  </a:lnTo>
                  <a:lnTo>
                    <a:pt x="23596" y="23609"/>
                  </a:lnTo>
                  <a:close/>
                </a:path>
                <a:path w="614045" h="35560">
                  <a:moveTo>
                    <a:pt x="70815" y="11811"/>
                  </a:moveTo>
                  <a:lnTo>
                    <a:pt x="59016" y="11811"/>
                  </a:lnTo>
                  <a:lnTo>
                    <a:pt x="47218" y="11811"/>
                  </a:lnTo>
                  <a:lnTo>
                    <a:pt x="47218" y="23609"/>
                  </a:lnTo>
                  <a:lnTo>
                    <a:pt x="47218" y="35407"/>
                  </a:lnTo>
                  <a:lnTo>
                    <a:pt x="59016" y="35407"/>
                  </a:lnTo>
                  <a:lnTo>
                    <a:pt x="59016" y="23609"/>
                  </a:lnTo>
                  <a:lnTo>
                    <a:pt x="70815" y="23609"/>
                  </a:lnTo>
                  <a:lnTo>
                    <a:pt x="70815" y="11811"/>
                  </a:lnTo>
                  <a:close/>
                </a:path>
                <a:path w="614045" h="35560">
                  <a:moveTo>
                    <a:pt x="82613" y="23609"/>
                  </a:moveTo>
                  <a:lnTo>
                    <a:pt x="70815" y="23609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09"/>
                  </a:lnTo>
                  <a:close/>
                </a:path>
                <a:path w="614045" h="35560">
                  <a:moveTo>
                    <a:pt x="82613" y="0"/>
                  </a:moveTo>
                  <a:lnTo>
                    <a:pt x="70815" y="0"/>
                  </a:lnTo>
                  <a:lnTo>
                    <a:pt x="70815" y="11798"/>
                  </a:lnTo>
                  <a:lnTo>
                    <a:pt x="82613" y="11798"/>
                  </a:lnTo>
                  <a:lnTo>
                    <a:pt x="82613" y="0"/>
                  </a:lnTo>
                  <a:close/>
                </a:path>
                <a:path w="614045" h="35560">
                  <a:moveTo>
                    <a:pt x="106210" y="11811"/>
                  </a:moveTo>
                  <a:lnTo>
                    <a:pt x="94424" y="11811"/>
                  </a:lnTo>
                  <a:lnTo>
                    <a:pt x="94424" y="23609"/>
                  </a:lnTo>
                  <a:lnTo>
                    <a:pt x="82626" y="23609"/>
                  </a:lnTo>
                  <a:lnTo>
                    <a:pt x="82626" y="35407"/>
                  </a:lnTo>
                  <a:lnTo>
                    <a:pt x="94424" y="35407"/>
                  </a:lnTo>
                  <a:lnTo>
                    <a:pt x="106210" y="35407"/>
                  </a:lnTo>
                  <a:lnTo>
                    <a:pt x="106210" y="23609"/>
                  </a:lnTo>
                  <a:lnTo>
                    <a:pt x="106210" y="11811"/>
                  </a:lnTo>
                  <a:close/>
                </a:path>
                <a:path w="614045" h="35560">
                  <a:moveTo>
                    <a:pt x="106210" y="0"/>
                  </a:moveTo>
                  <a:lnTo>
                    <a:pt x="94424" y="0"/>
                  </a:lnTo>
                  <a:lnTo>
                    <a:pt x="94424" y="11798"/>
                  </a:lnTo>
                  <a:lnTo>
                    <a:pt x="106210" y="11798"/>
                  </a:lnTo>
                  <a:lnTo>
                    <a:pt x="106210" y="0"/>
                  </a:lnTo>
                  <a:close/>
                </a:path>
                <a:path w="614045" h="35560">
                  <a:moveTo>
                    <a:pt x="118021" y="11811"/>
                  </a:moveTo>
                  <a:lnTo>
                    <a:pt x="106222" y="11811"/>
                  </a:lnTo>
                  <a:lnTo>
                    <a:pt x="106222" y="23609"/>
                  </a:lnTo>
                  <a:lnTo>
                    <a:pt x="118021" y="23609"/>
                  </a:lnTo>
                  <a:lnTo>
                    <a:pt x="118021" y="11811"/>
                  </a:lnTo>
                  <a:close/>
                </a:path>
                <a:path w="614045" h="35560">
                  <a:moveTo>
                    <a:pt x="141617" y="11811"/>
                  </a:moveTo>
                  <a:lnTo>
                    <a:pt x="129832" y="11811"/>
                  </a:lnTo>
                  <a:lnTo>
                    <a:pt x="129832" y="23609"/>
                  </a:lnTo>
                  <a:lnTo>
                    <a:pt x="141617" y="23609"/>
                  </a:lnTo>
                  <a:lnTo>
                    <a:pt x="141617" y="11811"/>
                  </a:lnTo>
                  <a:close/>
                </a:path>
                <a:path w="614045" h="35560">
                  <a:moveTo>
                    <a:pt x="141617" y="0"/>
                  </a:moveTo>
                  <a:lnTo>
                    <a:pt x="129832" y="0"/>
                  </a:lnTo>
                  <a:lnTo>
                    <a:pt x="118033" y="0"/>
                  </a:lnTo>
                  <a:lnTo>
                    <a:pt x="118033" y="11798"/>
                  </a:lnTo>
                  <a:lnTo>
                    <a:pt x="129832" y="11798"/>
                  </a:lnTo>
                  <a:lnTo>
                    <a:pt x="141617" y="11798"/>
                  </a:lnTo>
                  <a:lnTo>
                    <a:pt x="141617" y="0"/>
                  </a:lnTo>
                  <a:close/>
                </a:path>
                <a:path w="614045" h="35560">
                  <a:moveTo>
                    <a:pt x="153441" y="23609"/>
                  </a:moveTo>
                  <a:lnTo>
                    <a:pt x="141643" y="23609"/>
                  </a:lnTo>
                  <a:lnTo>
                    <a:pt x="141643" y="35407"/>
                  </a:lnTo>
                  <a:lnTo>
                    <a:pt x="153441" y="35407"/>
                  </a:lnTo>
                  <a:lnTo>
                    <a:pt x="153441" y="23609"/>
                  </a:lnTo>
                  <a:close/>
                </a:path>
                <a:path w="614045" h="35560">
                  <a:moveTo>
                    <a:pt x="165227" y="0"/>
                  </a:moveTo>
                  <a:lnTo>
                    <a:pt x="153441" y="0"/>
                  </a:lnTo>
                  <a:lnTo>
                    <a:pt x="153441" y="11798"/>
                  </a:lnTo>
                  <a:lnTo>
                    <a:pt x="165227" y="11798"/>
                  </a:lnTo>
                  <a:lnTo>
                    <a:pt x="165227" y="0"/>
                  </a:lnTo>
                  <a:close/>
                </a:path>
                <a:path w="614045" h="35560">
                  <a:moveTo>
                    <a:pt x="177038" y="11811"/>
                  </a:moveTo>
                  <a:lnTo>
                    <a:pt x="165239" y="11811"/>
                  </a:lnTo>
                  <a:lnTo>
                    <a:pt x="165239" y="23609"/>
                  </a:lnTo>
                  <a:lnTo>
                    <a:pt x="177038" y="23609"/>
                  </a:lnTo>
                  <a:lnTo>
                    <a:pt x="177038" y="11811"/>
                  </a:lnTo>
                  <a:close/>
                </a:path>
                <a:path w="614045" h="35560">
                  <a:moveTo>
                    <a:pt x="200634" y="11811"/>
                  </a:moveTo>
                  <a:lnTo>
                    <a:pt x="188849" y="11811"/>
                  </a:lnTo>
                  <a:lnTo>
                    <a:pt x="188849" y="23609"/>
                  </a:lnTo>
                  <a:lnTo>
                    <a:pt x="188849" y="35407"/>
                  </a:lnTo>
                  <a:lnTo>
                    <a:pt x="200634" y="35407"/>
                  </a:lnTo>
                  <a:lnTo>
                    <a:pt x="200634" y="23609"/>
                  </a:lnTo>
                  <a:lnTo>
                    <a:pt x="200634" y="11811"/>
                  </a:lnTo>
                  <a:close/>
                </a:path>
                <a:path w="614045" h="35560">
                  <a:moveTo>
                    <a:pt x="200634" y="0"/>
                  </a:moveTo>
                  <a:lnTo>
                    <a:pt x="188849" y="0"/>
                  </a:lnTo>
                  <a:lnTo>
                    <a:pt x="188849" y="11798"/>
                  </a:lnTo>
                  <a:lnTo>
                    <a:pt x="200634" y="11798"/>
                  </a:lnTo>
                  <a:lnTo>
                    <a:pt x="200634" y="0"/>
                  </a:lnTo>
                  <a:close/>
                </a:path>
                <a:path w="614045" h="35560">
                  <a:moveTo>
                    <a:pt x="212445" y="11811"/>
                  </a:moveTo>
                  <a:lnTo>
                    <a:pt x="200660" y="11811"/>
                  </a:lnTo>
                  <a:lnTo>
                    <a:pt x="200660" y="23609"/>
                  </a:lnTo>
                  <a:lnTo>
                    <a:pt x="200660" y="35407"/>
                  </a:lnTo>
                  <a:lnTo>
                    <a:pt x="212445" y="35407"/>
                  </a:lnTo>
                  <a:lnTo>
                    <a:pt x="212445" y="23609"/>
                  </a:lnTo>
                  <a:lnTo>
                    <a:pt x="212445" y="11811"/>
                  </a:lnTo>
                  <a:close/>
                </a:path>
                <a:path w="614045" h="35560">
                  <a:moveTo>
                    <a:pt x="212445" y="0"/>
                  </a:moveTo>
                  <a:lnTo>
                    <a:pt x="200660" y="0"/>
                  </a:lnTo>
                  <a:lnTo>
                    <a:pt x="200660" y="11798"/>
                  </a:lnTo>
                  <a:lnTo>
                    <a:pt x="212445" y="11798"/>
                  </a:lnTo>
                  <a:lnTo>
                    <a:pt x="212445" y="0"/>
                  </a:lnTo>
                  <a:close/>
                </a:path>
                <a:path w="614045" h="35560">
                  <a:moveTo>
                    <a:pt x="236042" y="11811"/>
                  </a:moveTo>
                  <a:lnTo>
                    <a:pt x="224256" y="11811"/>
                  </a:lnTo>
                  <a:lnTo>
                    <a:pt x="224256" y="23609"/>
                  </a:lnTo>
                  <a:lnTo>
                    <a:pt x="236042" y="23609"/>
                  </a:lnTo>
                  <a:lnTo>
                    <a:pt x="236042" y="11811"/>
                  </a:lnTo>
                  <a:close/>
                </a:path>
                <a:path w="614045" h="35560">
                  <a:moveTo>
                    <a:pt x="236042" y="0"/>
                  </a:moveTo>
                  <a:lnTo>
                    <a:pt x="224256" y="0"/>
                  </a:lnTo>
                  <a:lnTo>
                    <a:pt x="224256" y="11798"/>
                  </a:lnTo>
                  <a:lnTo>
                    <a:pt x="236042" y="11798"/>
                  </a:lnTo>
                  <a:lnTo>
                    <a:pt x="236042" y="0"/>
                  </a:lnTo>
                  <a:close/>
                </a:path>
                <a:path w="614045" h="35560">
                  <a:moveTo>
                    <a:pt x="247865" y="11811"/>
                  </a:moveTo>
                  <a:lnTo>
                    <a:pt x="236067" y="11811"/>
                  </a:lnTo>
                  <a:lnTo>
                    <a:pt x="236067" y="23609"/>
                  </a:lnTo>
                  <a:lnTo>
                    <a:pt x="247865" y="23609"/>
                  </a:lnTo>
                  <a:lnTo>
                    <a:pt x="247865" y="11811"/>
                  </a:lnTo>
                  <a:close/>
                </a:path>
                <a:path w="614045" h="35560">
                  <a:moveTo>
                    <a:pt x="259651" y="0"/>
                  </a:moveTo>
                  <a:lnTo>
                    <a:pt x="247865" y="0"/>
                  </a:lnTo>
                  <a:lnTo>
                    <a:pt x="236067" y="0"/>
                  </a:lnTo>
                  <a:lnTo>
                    <a:pt x="236067" y="11798"/>
                  </a:lnTo>
                  <a:lnTo>
                    <a:pt x="247865" y="11798"/>
                  </a:lnTo>
                  <a:lnTo>
                    <a:pt x="259651" y="11798"/>
                  </a:lnTo>
                  <a:lnTo>
                    <a:pt x="259651" y="0"/>
                  </a:lnTo>
                  <a:close/>
                </a:path>
                <a:path w="614045" h="35560">
                  <a:moveTo>
                    <a:pt x="271462" y="11811"/>
                  </a:moveTo>
                  <a:lnTo>
                    <a:pt x="259676" y="11811"/>
                  </a:lnTo>
                  <a:lnTo>
                    <a:pt x="259676" y="23609"/>
                  </a:lnTo>
                  <a:lnTo>
                    <a:pt x="259676" y="35407"/>
                  </a:lnTo>
                  <a:lnTo>
                    <a:pt x="271462" y="35407"/>
                  </a:lnTo>
                  <a:lnTo>
                    <a:pt x="271462" y="23609"/>
                  </a:lnTo>
                  <a:lnTo>
                    <a:pt x="271462" y="11811"/>
                  </a:lnTo>
                  <a:close/>
                </a:path>
                <a:path w="614045" h="35560">
                  <a:moveTo>
                    <a:pt x="271462" y="0"/>
                  </a:moveTo>
                  <a:lnTo>
                    <a:pt x="259676" y="0"/>
                  </a:lnTo>
                  <a:lnTo>
                    <a:pt x="259676" y="11798"/>
                  </a:lnTo>
                  <a:lnTo>
                    <a:pt x="271462" y="11798"/>
                  </a:lnTo>
                  <a:lnTo>
                    <a:pt x="271462" y="0"/>
                  </a:lnTo>
                  <a:close/>
                </a:path>
                <a:path w="614045" h="35560">
                  <a:moveTo>
                    <a:pt x="283273" y="23609"/>
                  </a:moveTo>
                  <a:lnTo>
                    <a:pt x="271475" y="23609"/>
                  </a:lnTo>
                  <a:lnTo>
                    <a:pt x="271475" y="35407"/>
                  </a:lnTo>
                  <a:lnTo>
                    <a:pt x="283273" y="35407"/>
                  </a:lnTo>
                  <a:lnTo>
                    <a:pt x="283273" y="23609"/>
                  </a:lnTo>
                  <a:close/>
                </a:path>
                <a:path w="614045" h="35560">
                  <a:moveTo>
                    <a:pt x="283273" y="0"/>
                  </a:moveTo>
                  <a:lnTo>
                    <a:pt x="271475" y="0"/>
                  </a:lnTo>
                  <a:lnTo>
                    <a:pt x="271475" y="11798"/>
                  </a:lnTo>
                  <a:lnTo>
                    <a:pt x="283273" y="11798"/>
                  </a:lnTo>
                  <a:lnTo>
                    <a:pt x="283273" y="0"/>
                  </a:lnTo>
                  <a:close/>
                </a:path>
                <a:path w="614045" h="35560">
                  <a:moveTo>
                    <a:pt x="306870" y="11811"/>
                  </a:moveTo>
                  <a:lnTo>
                    <a:pt x="295084" y="11811"/>
                  </a:lnTo>
                  <a:lnTo>
                    <a:pt x="295084" y="23609"/>
                  </a:lnTo>
                  <a:lnTo>
                    <a:pt x="295084" y="35407"/>
                  </a:lnTo>
                  <a:lnTo>
                    <a:pt x="306870" y="35407"/>
                  </a:lnTo>
                  <a:lnTo>
                    <a:pt x="306870" y="23609"/>
                  </a:lnTo>
                  <a:lnTo>
                    <a:pt x="306870" y="11811"/>
                  </a:lnTo>
                  <a:close/>
                </a:path>
                <a:path w="614045" h="35560">
                  <a:moveTo>
                    <a:pt x="318681" y="11811"/>
                  </a:moveTo>
                  <a:lnTo>
                    <a:pt x="306882" y="11811"/>
                  </a:lnTo>
                  <a:lnTo>
                    <a:pt x="306882" y="23609"/>
                  </a:lnTo>
                  <a:lnTo>
                    <a:pt x="318681" y="23609"/>
                  </a:lnTo>
                  <a:lnTo>
                    <a:pt x="318681" y="11811"/>
                  </a:lnTo>
                  <a:close/>
                </a:path>
                <a:path w="614045" h="35560">
                  <a:moveTo>
                    <a:pt x="330479" y="11811"/>
                  </a:moveTo>
                  <a:lnTo>
                    <a:pt x="318693" y="11811"/>
                  </a:lnTo>
                  <a:lnTo>
                    <a:pt x="318693" y="23609"/>
                  </a:lnTo>
                  <a:lnTo>
                    <a:pt x="318693" y="35407"/>
                  </a:lnTo>
                  <a:lnTo>
                    <a:pt x="330479" y="35407"/>
                  </a:lnTo>
                  <a:lnTo>
                    <a:pt x="330479" y="23609"/>
                  </a:lnTo>
                  <a:lnTo>
                    <a:pt x="330479" y="11811"/>
                  </a:lnTo>
                  <a:close/>
                </a:path>
                <a:path w="614045" h="35560">
                  <a:moveTo>
                    <a:pt x="330479" y="0"/>
                  </a:moveTo>
                  <a:lnTo>
                    <a:pt x="318693" y="0"/>
                  </a:lnTo>
                  <a:lnTo>
                    <a:pt x="318693" y="11798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14045" h="35560">
                  <a:moveTo>
                    <a:pt x="354076" y="11811"/>
                  </a:moveTo>
                  <a:lnTo>
                    <a:pt x="342290" y="11811"/>
                  </a:lnTo>
                  <a:lnTo>
                    <a:pt x="330492" y="11811"/>
                  </a:lnTo>
                  <a:lnTo>
                    <a:pt x="330492" y="23609"/>
                  </a:lnTo>
                  <a:lnTo>
                    <a:pt x="342290" y="23609"/>
                  </a:lnTo>
                  <a:lnTo>
                    <a:pt x="354076" y="23609"/>
                  </a:lnTo>
                  <a:lnTo>
                    <a:pt x="354076" y="11811"/>
                  </a:lnTo>
                  <a:close/>
                </a:path>
                <a:path w="614045" h="35560">
                  <a:moveTo>
                    <a:pt x="354076" y="0"/>
                  </a:moveTo>
                  <a:lnTo>
                    <a:pt x="342290" y="0"/>
                  </a:lnTo>
                  <a:lnTo>
                    <a:pt x="330492" y="0"/>
                  </a:lnTo>
                  <a:lnTo>
                    <a:pt x="330492" y="11798"/>
                  </a:lnTo>
                  <a:lnTo>
                    <a:pt x="342290" y="11798"/>
                  </a:lnTo>
                  <a:lnTo>
                    <a:pt x="354076" y="11798"/>
                  </a:lnTo>
                  <a:lnTo>
                    <a:pt x="354076" y="0"/>
                  </a:lnTo>
                  <a:close/>
                </a:path>
                <a:path w="614045" h="35560">
                  <a:moveTo>
                    <a:pt x="365887" y="11811"/>
                  </a:moveTo>
                  <a:lnTo>
                    <a:pt x="354101" y="11811"/>
                  </a:lnTo>
                  <a:lnTo>
                    <a:pt x="354101" y="23609"/>
                  </a:lnTo>
                  <a:lnTo>
                    <a:pt x="354101" y="35407"/>
                  </a:lnTo>
                  <a:lnTo>
                    <a:pt x="365887" y="35407"/>
                  </a:lnTo>
                  <a:lnTo>
                    <a:pt x="365887" y="23609"/>
                  </a:lnTo>
                  <a:lnTo>
                    <a:pt x="365887" y="11811"/>
                  </a:lnTo>
                  <a:close/>
                </a:path>
                <a:path w="614045" h="35560">
                  <a:moveTo>
                    <a:pt x="365887" y="0"/>
                  </a:moveTo>
                  <a:lnTo>
                    <a:pt x="354101" y="0"/>
                  </a:lnTo>
                  <a:lnTo>
                    <a:pt x="354101" y="11798"/>
                  </a:lnTo>
                  <a:lnTo>
                    <a:pt x="365887" y="11798"/>
                  </a:lnTo>
                  <a:lnTo>
                    <a:pt x="365887" y="0"/>
                  </a:lnTo>
                  <a:close/>
                </a:path>
                <a:path w="614045" h="35560">
                  <a:moveTo>
                    <a:pt x="377698" y="23609"/>
                  </a:moveTo>
                  <a:lnTo>
                    <a:pt x="365899" y="23609"/>
                  </a:lnTo>
                  <a:lnTo>
                    <a:pt x="365899" y="35407"/>
                  </a:lnTo>
                  <a:lnTo>
                    <a:pt x="377698" y="35407"/>
                  </a:lnTo>
                  <a:lnTo>
                    <a:pt x="377698" y="23609"/>
                  </a:lnTo>
                  <a:close/>
                </a:path>
                <a:path w="614045" h="35560">
                  <a:moveTo>
                    <a:pt x="377698" y="0"/>
                  </a:moveTo>
                  <a:lnTo>
                    <a:pt x="365899" y="0"/>
                  </a:lnTo>
                  <a:lnTo>
                    <a:pt x="365899" y="11798"/>
                  </a:lnTo>
                  <a:lnTo>
                    <a:pt x="377698" y="11798"/>
                  </a:lnTo>
                  <a:lnTo>
                    <a:pt x="377698" y="0"/>
                  </a:lnTo>
                  <a:close/>
                </a:path>
                <a:path w="614045" h="35560">
                  <a:moveTo>
                    <a:pt x="401294" y="11811"/>
                  </a:moveTo>
                  <a:lnTo>
                    <a:pt x="389509" y="11811"/>
                  </a:lnTo>
                  <a:lnTo>
                    <a:pt x="389509" y="23609"/>
                  </a:lnTo>
                  <a:lnTo>
                    <a:pt x="401294" y="23609"/>
                  </a:lnTo>
                  <a:lnTo>
                    <a:pt x="401294" y="11811"/>
                  </a:lnTo>
                  <a:close/>
                </a:path>
                <a:path w="614045" h="35560">
                  <a:moveTo>
                    <a:pt x="436714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36714" y="11798"/>
                  </a:lnTo>
                  <a:lnTo>
                    <a:pt x="436714" y="0"/>
                  </a:lnTo>
                  <a:close/>
                </a:path>
                <a:path w="614045" h="35560">
                  <a:moveTo>
                    <a:pt x="460311" y="11811"/>
                  </a:moveTo>
                  <a:lnTo>
                    <a:pt x="448525" y="11811"/>
                  </a:lnTo>
                  <a:lnTo>
                    <a:pt x="448525" y="23609"/>
                  </a:lnTo>
                  <a:lnTo>
                    <a:pt x="460311" y="23609"/>
                  </a:lnTo>
                  <a:lnTo>
                    <a:pt x="460311" y="11811"/>
                  </a:lnTo>
                  <a:close/>
                </a:path>
                <a:path w="614045" h="35560">
                  <a:moveTo>
                    <a:pt x="472122" y="11811"/>
                  </a:moveTo>
                  <a:lnTo>
                    <a:pt x="460324" y="11811"/>
                  </a:lnTo>
                  <a:lnTo>
                    <a:pt x="460324" y="23609"/>
                  </a:lnTo>
                  <a:lnTo>
                    <a:pt x="472122" y="23609"/>
                  </a:lnTo>
                  <a:lnTo>
                    <a:pt x="472122" y="11811"/>
                  </a:lnTo>
                  <a:close/>
                </a:path>
                <a:path w="614045" h="35560">
                  <a:moveTo>
                    <a:pt x="472122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72122" y="11798"/>
                  </a:lnTo>
                  <a:lnTo>
                    <a:pt x="472122" y="0"/>
                  </a:lnTo>
                  <a:close/>
                </a:path>
                <a:path w="614045" h="35560">
                  <a:moveTo>
                    <a:pt x="495731" y="11811"/>
                  </a:moveTo>
                  <a:lnTo>
                    <a:pt x="483933" y="11811"/>
                  </a:lnTo>
                  <a:lnTo>
                    <a:pt x="483933" y="23609"/>
                  </a:lnTo>
                  <a:lnTo>
                    <a:pt x="495731" y="23609"/>
                  </a:lnTo>
                  <a:lnTo>
                    <a:pt x="495731" y="11811"/>
                  </a:lnTo>
                  <a:close/>
                </a:path>
                <a:path w="614045" h="35560">
                  <a:moveTo>
                    <a:pt x="507517" y="0"/>
                  </a:moveTo>
                  <a:lnTo>
                    <a:pt x="495731" y="0"/>
                  </a:lnTo>
                  <a:lnTo>
                    <a:pt x="483933" y="0"/>
                  </a:lnTo>
                  <a:lnTo>
                    <a:pt x="472135" y="0"/>
                  </a:lnTo>
                  <a:lnTo>
                    <a:pt x="472135" y="11798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507517" y="11798"/>
                  </a:lnTo>
                  <a:lnTo>
                    <a:pt x="507517" y="0"/>
                  </a:lnTo>
                  <a:close/>
                </a:path>
                <a:path w="614045" h="35560">
                  <a:moveTo>
                    <a:pt x="519328" y="0"/>
                  </a:moveTo>
                  <a:lnTo>
                    <a:pt x="507542" y="0"/>
                  </a:lnTo>
                  <a:lnTo>
                    <a:pt x="507542" y="11798"/>
                  </a:lnTo>
                  <a:lnTo>
                    <a:pt x="519328" y="11798"/>
                  </a:lnTo>
                  <a:lnTo>
                    <a:pt x="519328" y="0"/>
                  </a:lnTo>
                  <a:close/>
                </a:path>
                <a:path w="614045" h="35560">
                  <a:moveTo>
                    <a:pt x="531139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31139" y="11798"/>
                  </a:lnTo>
                  <a:lnTo>
                    <a:pt x="531139" y="0"/>
                  </a:lnTo>
                  <a:close/>
                </a:path>
                <a:path w="614045" h="35560">
                  <a:moveTo>
                    <a:pt x="554748" y="11811"/>
                  </a:moveTo>
                  <a:lnTo>
                    <a:pt x="542950" y="11811"/>
                  </a:lnTo>
                  <a:lnTo>
                    <a:pt x="542950" y="23609"/>
                  </a:lnTo>
                  <a:lnTo>
                    <a:pt x="554748" y="23609"/>
                  </a:lnTo>
                  <a:lnTo>
                    <a:pt x="554748" y="11811"/>
                  </a:lnTo>
                  <a:close/>
                </a:path>
                <a:path w="614045" h="35560">
                  <a:moveTo>
                    <a:pt x="578345" y="0"/>
                  </a:moveTo>
                  <a:lnTo>
                    <a:pt x="566547" y="0"/>
                  </a:lnTo>
                  <a:lnTo>
                    <a:pt x="554748" y="0"/>
                  </a:lnTo>
                  <a:lnTo>
                    <a:pt x="542950" y="0"/>
                  </a:lnTo>
                  <a:lnTo>
                    <a:pt x="531152" y="0"/>
                  </a:lnTo>
                  <a:lnTo>
                    <a:pt x="531152" y="11798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14045" h="35560">
                  <a:moveTo>
                    <a:pt x="590143" y="11811"/>
                  </a:moveTo>
                  <a:lnTo>
                    <a:pt x="578345" y="11811"/>
                  </a:lnTo>
                  <a:lnTo>
                    <a:pt x="566547" y="11811"/>
                  </a:lnTo>
                  <a:lnTo>
                    <a:pt x="566547" y="23609"/>
                  </a:lnTo>
                  <a:lnTo>
                    <a:pt x="578345" y="23609"/>
                  </a:lnTo>
                  <a:lnTo>
                    <a:pt x="590143" y="23609"/>
                  </a:lnTo>
                  <a:lnTo>
                    <a:pt x="590143" y="11811"/>
                  </a:lnTo>
                  <a:close/>
                </a:path>
                <a:path w="614045" h="35560">
                  <a:moveTo>
                    <a:pt x="601967" y="11811"/>
                  </a:moveTo>
                  <a:lnTo>
                    <a:pt x="590169" y="11811"/>
                  </a:lnTo>
                  <a:lnTo>
                    <a:pt x="590169" y="23609"/>
                  </a:lnTo>
                  <a:lnTo>
                    <a:pt x="601967" y="23609"/>
                  </a:lnTo>
                  <a:lnTo>
                    <a:pt x="601967" y="11811"/>
                  </a:lnTo>
                  <a:close/>
                </a:path>
                <a:path w="614045" h="35560">
                  <a:moveTo>
                    <a:pt x="613752" y="0"/>
                  </a:moveTo>
                  <a:lnTo>
                    <a:pt x="601967" y="0"/>
                  </a:lnTo>
                  <a:lnTo>
                    <a:pt x="590169" y="0"/>
                  </a:lnTo>
                  <a:lnTo>
                    <a:pt x="590169" y="11798"/>
                  </a:lnTo>
                  <a:lnTo>
                    <a:pt x="601967" y="11798"/>
                  </a:lnTo>
                  <a:lnTo>
                    <a:pt x="613752" y="11798"/>
                  </a:lnTo>
                  <a:lnTo>
                    <a:pt x="61375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5970232" y="5298744"/>
              <a:ext cx="614045" cy="47625"/>
            </a:xfrm>
            <a:custGeom>
              <a:avLst/>
              <a:gdLst/>
              <a:ahLst/>
              <a:cxnLst/>
              <a:rect l="l" t="t" r="r" b="b"/>
              <a:pathLst>
                <a:path w="614045" h="47625">
                  <a:moveTo>
                    <a:pt x="11785" y="35407"/>
                  </a:moveTo>
                  <a:lnTo>
                    <a:pt x="0" y="35407"/>
                  </a:lnTo>
                  <a:lnTo>
                    <a:pt x="0" y="47205"/>
                  </a:lnTo>
                  <a:lnTo>
                    <a:pt x="11785" y="47205"/>
                  </a:lnTo>
                  <a:lnTo>
                    <a:pt x="11785" y="35407"/>
                  </a:lnTo>
                  <a:close/>
                </a:path>
                <a:path w="614045" h="47625">
                  <a:moveTo>
                    <a:pt x="23596" y="23609"/>
                  </a:moveTo>
                  <a:lnTo>
                    <a:pt x="11798" y="23609"/>
                  </a:lnTo>
                  <a:lnTo>
                    <a:pt x="11798" y="35407"/>
                  </a:lnTo>
                  <a:lnTo>
                    <a:pt x="23596" y="35407"/>
                  </a:lnTo>
                  <a:lnTo>
                    <a:pt x="23596" y="23609"/>
                  </a:lnTo>
                  <a:close/>
                </a:path>
                <a:path w="614045" h="47625">
                  <a:moveTo>
                    <a:pt x="47193" y="11811"/>
                  </a:moveTo>
                  <a:lnTo>
                    <a:pt x="35407" y="11811"/>
                  </a:lnTo>
                  <a:lnTo>
                    <a:pt x="35407" y="23609"/>
                  </a:lnTo>
                  <a:lnTo>
                    <a:pt x="47193" y="23609"/>
                  </a:lnTo>
                  <a:lnTo>
                    <a:pt x="47193" y="11811"/>
                  </a:lnTo>
                  <a:close/>
                </a:path>
                <a:path w="614045" h="47625">
                  <a:moveTo>
                    <a:pt x="82613" y="11811"/>
                  </a:moveTo>
                  <a:lnTo>
                    <a:pt x="70815" y="11811"/>
                  </a:lnTo>
                  <a:lnTo>
                    <a:pt x="59016" y="11811"/>
                  </a:lnTo>
                  <a:lnTo>
                    <a:pt x="59016" y="23609"/>
                  </a:lnTo>
                  <a:lnTo>
                    <a:pt x="70815" y="23609"/>
                  </a:lnTo>
                  <a:lnTo>
                    <a:pt x="70815" y="35407"/>
                  </a:lnTo>
                  <a:lnTo>
                    <a:pt x="59016" y="35407"/>
                  </a:lnTo>
                  <a:lnTo>
                    <a:pt x="59016" y="23609"/>
                  </a:lnTo>
                  <a:lnTo>
                    <a:pt x="47218" y="23609"/>
                  </a:lnTo>
                  <a:lnTo>
                    <a:pt x="47218" y="35407"/>
                  </a:lnTo>
                  <a:lnTo>
                    <a:pt x="47218" y="47205"/>
                  </a:lnTo>
                  <a:lnTo>
                    <a:pt x="59016" y="47205"/>
                  </a:lnTo>
                  <a:lnTo>
                    <a:pt x="70815" y="47205"/>
                  </a:lnTo>
                  <a:lnTo>
                    <a:pt x="82613" y="47205"/>
                  </a:lnTo>
                  <a:lnTo>
                    <a:pt x="82613" y="35407"/>
                  </a:lnTo>
                  <a:lnTo>
                    <a:pt x="82613" y="23609"/>
                  </a:lnTo>
                  <a:lnTo>
                    <a:pt x="82613" y="11811"/>
                  </a:lnTo>
                  <a:close/>
                </a:path>
                <a:path w="614045" h="47625">
                  <a:moveTo>
                    <a:pt x="106210" y="23609"/>
                  </a:moveTo>
                  <a:lnTo>
                    <a:pt x="94424" y="23609"/>
                  </a:lnTo>
                  <a:lnTo>
                    <a:pt x="94424" y="11811"/>
                  </a:lnTo>
                  <a:lnTo>
                    <a:pt x="82626" y="11811"/>
                  </a:lnTo>
                  <a:lnTo>
                    <a:pt x="82626" y="23609"/>
                  </a:lnTo>
                  <a:lnTo>
                    <a:pt x="82626" y="35407"/>
                  </a:lnTo>
                  <a:lnTo>
                    <a:pt x="82626" y="47205"/>
                  </a:lnTo>
                  <a:lnTo>
                    <a:pt x="94424" y="47205"/>
                  </a:lnTo>
                  <a:lnTo>
                    <a:pt x="106210" y="47205"/>
                  </a:lnTo>
                  <a:lnTo>
                    <a:pt x="106210" y="35407"/>
                  </a:lnTo>
                  <a:lnTo>
                    <a:pt x="106210" y="23609"/>
                  </a:lnTo>
                  <a:close/>
                </a:path>
                <a:path w="614045" h="47625">
                  <a:moveTo>
                    <a:pt x="118021" y="35407"/>
                  </a:moveTo>
                  <a:lnTo>
                    <a:pt x="106222" y="35407"/>
                  </a:lnTo>
                  <a:lnTo>
                    <a:pt x="106222" y="47205"/>
                  </a:lnTo>
                  <a:lnTo>
                    <a:pt x="118021" y="47205"/>
                  </a:lnTo>
                  <a:lnTo>
                    <a:pt x="118021" y="35407"/>
                  </a:lnTo>
                  <a:close/>
                </a:path>
                <a:path w="614045" h="47625">
                  <a:moveTo>
                    <a:pt x="118021" y="11811"/>
                  </a:moveTo>
                  <a:lnTo>
                    <a:pt x="106222" y="11811"/>
                  </a:lnTo>
                  <a:lnTo>
                    <a:pt x="106222" y="23609"/>
                  </a:lnTo>
                  <a:lnTo>
                    <a:pt x="118021" y="23609"/>
                  </a:lnTo>
                  <a:lnTo>
                    <a:pt x="118021" y="11811"/>
                  </a:lnTo>
                  <a:close/>
                </a:path>
                <a:path w="614045" h="47625">
                  <a:moveTo>
                    <a:pt x="141617" y="11811"/>
                  </a:moveTo>
                  <a:lnTo>
                    <a:pt x="129832" y="11811"/>
                  </a:lnTo>
                  <a:lnTo>
                    <a:pt x="129832" y="23609"/>
                  </a:lnTo>
                  <a:lnTo>
                    <a:pt x="118033" y="23609"/>
                  </a:lnTo>
                  <a:lnTo>
                    <a:pt x="118033" y="35407"/>
                  </a:lnTo>
                  <a:lnTo>
                    <a:pt x="129832" y="35407"/>
                  </a:lnTo>
                  <a:lnTo>
                    <a:pt x="141617" y="35407"/>
                  </a:lnTo>
                  <a:lnTo>
                    <a:pt x="141617" y="23609"/>
                  </a:lnTo>
                  <a:lnTo>
                    <a:pt x="141617" y="11811"/>
                  </a:lnTo>
                  <a:close/>
                </a:path>
                <a:path w="614045" h="47625">
                  <a:moveTo>
                    <a:pt x="153441" y="23609"/>
                  </a:moveTo>
                  <a:lnTo>
                    <a:pt x="141643" y="23609"/>
                  </a:lnTo>
                  <a:lnTo>
                    <a:pt x="141643" y="35407"/>
                  </a:lnTo>
                  <a:lnTo>
                    <a:pt x="153441" y="35407"/>
                  </a:lnTo>
                  <a:lnTo>
                    <a:pt x="153441" y="23609"/>
                  </a:lnTo>
                  <a:close/>
                </a:path>
                <a:path w="614045" h="47625">
                  <a:moveTo>
                    <a:pt x="177038" y="35407"/>
                  </a:moveTo>
                  <a:lnTo>
                    <a:pt x="165239" y="35407"/>
                  </a:lnTo>
                  <a:lnTo>
                    <a:pt x="165239" y="47205"/>
                  </a:lnTo>
                  <a:lnTo>
                    <a:pt x="177038" y="47205"/>
                  </a:lnTo>
                  <a:lnTo>
                    <a:pt x="177038" y="35407"/>
                  </a:lnTo>
                  <a:close/>
                </a:path>
                <a:path w="614045" h="47625">
                  <a:moveTo>
                    <a:pt x="177038" y="11811"/>
                  </a:moveTo>
                  <a:lnTo>
                    <a:pt x="165239" y="11811"/>
                  </a:lnTo>
                  <a:lnTo>
                    <a:pt x="165239" y="23609"/>
                  </a:lnTo>
                  <a:lnTo>
                    <a:pt x="177038" y="23609"/>
                  </a:lnTo>
                  <a:lnTo>
                    <a:pt x="177038" y="11811"/>
                  </a:lnTo>
                  <a:close/>
                </a:path>
                <a:path w="614045" h="47625">
                  <a:moveTo>
                    <a:pt x="188849" y="11811"/>
                  </a:moveTo>
                  <a:lnTo>
                    <a:pt x="177050" y="11811"/>
                  </a:lnTo>
                  <a:lnTo>
                    <a:pt x="177050" y="23609"/>
                  </a:lnTo>
                  <a:lnTo>
                    <a:pt x="188849" y="23609"/>
                  </a:lnTo>
                  <a:lnTo>
                    <a:pt x="188849" y="11811"/>
                  </a:lnTo>
                  <a:close/>
                </a:path>
                <a:path w="614045" h="47625">
                  <a:moveTo>
                    <a:pt x="200634" y="35407"/>
                  </a:moveTo>
                  <a:lnTo>
                    <a:pt x="188849" y="35407"/>
                  </a:lnTo>
                  <a:lnTo>
                    <a:pt x="188849" y="47205"/>
                  </a:lnTo>
                  <a:lnTo>
                    <a:pt x="200634" y="47205"/>
                  </a:lnTo>
                  <a:lnTo>
                    <a:pt x="200634" y="35407"/>
                  </a:lnTo>
                  <a:close/>
                </a:path>
                <a:path w="614045" h="47625">
                  <a:moveTo>
                    <a:pt x="212445" y="23609"/>
                  </a:moveTo>
                  <a:lnTo>
                    <a:pt x="200660" y="23609"/>
                  </a:lnTo>
                  <a:lnTo>
                    <a:pt x="200660" y="35407"/>
                  </a:lnTo>
                  <a:lnTo>
                    <a:pt x="200660" y="47205"/>
                  </a:lnTo>
                  <a:lnTo>
                    <a:pt x="212445" y="47205"/>
                  </a:lnTo>
                  <a:lnTo>
                    <a:pt x="212445" y="35407"/>
                  </a:lnTo>
                  <a:lnTo>
                    <a:pt x="212445" y="23609"/>
                  </a:lnTo>
                  <a:close/>
                </a:path>
                <a:path w="614045" h="47625">
                  <a:moveTo>
                    <a:pt x="224256" y="11811"/>
                  </a:moveTo>
                  <a:lnTo>
                    <a:pt x="212458" y="11811"/>
                  </a:lnTo>
                  <a:lnTo>
                    <a:pt x="212458" y="23609"/>
                  </a:lnTo>
                  <a:lnTo>
                    <a:pt x="224256" y="23609"/>
                  </a:lnTo>
                  <a:lnTo>
                    <a:pt x="224256" y="11811"/>
                  </a:lnTo>
                  <a:close/>
                </a:path>
                <a:path w="614045" h="47625">
                  <a:moveTo>
                    <a:pt x="236042" y="35407"/>
                  </a:moveTo>
                  <a:lnTo>
                    <a:pt x="224256" y="35407"/>
                  </a:lnTo>
                  <a:lnTo>
                    <a:pt x="212458" y="35407"/>
                  </a:lnTo>
                  <a:lnTo>
                    <a:pt x="212458" y="47205"/>
                  </a:lnTo>
                  <a:lnTo>
                    <a:pt x="224256" y="47205"/>
                  </a:lnTo>
                  <a:lnTo>
                    <a:pt x="236042" y="47205"/>
                  </a:lnTo>
                  <a:lnTo>
                    <a:pt x="236042" y="35407"/>
                  </a:lnTo>
                  <a:close/>
                </a:path>
                <a:path w="614045" h="47625">
                  <a:moveTo>
                    <a:pt x="247865" y="35407"/>
                  </a:moveTo>
                  <a:lnTo>
                    <a:pt x="236067" y="35407"/>
                  </a:lnTo>
                  <a:lnTo>
                    <a:pt x="236067" y="47205"/>
                  </a:lnTo>
                  <a:lnTo>
                    <a:pt x="247865" y="47205"/>
                  </a:lnTo>
                  <a:lnTo>
                    <a:pt x="247865" y="35407"/>
                  </a:lnTo>
                  <a:close/>
                </a:path>
                <a:path w="614045" h="47625">
                  <a:moveTo>
                    <a:pt x="247865" y="11811"/>
                  </a:moveTo>
                  <a:lnTo>
                    <a:pt x="236067" y="11811"/>
                  </a:lnTo>
                  <a:lnTo>
                    <a:pt x="236067" y="23609"/>
                  </a:lnTo>
                  <a:lnTo>
                    <a:pt x="247865" y="23609"/>
                  </a:lnTo>
                  <a:lnTo>
                    <a:pt x="247865" y="11811"/>
                  </a:lnTo>
                  <a:close/>
                </a:path>
                <a:path w="614045" h="47625">
                  <a:moveTo>
                    <a:pt x="259651" y="23609"/>
                  </a:moveTo>
                  <a:lnTo>
                    <a:pt x="247865" y="23609"/>
                  </a:lnTo>
                  <a:lnTo>
                    <a:pt x="247865" y="35407"/>
                  </a:lnTo>
                  <a:lnTo>
                    <a:pt x="259651" y="35407"/>
                  </a:lnTo>
                  <a:lnTo>
                    <a:pt x="259651" y="23609"/>
                  </a:lnTo>
                  <a:close/>
                </a:path>
                <a:path w="614045" h="47625">
                  <a:moveTo>
                    <a:pt x="295059" y="11811"/>
                  </a:moveTo>
                  <a:lnTo>
                    <a:pt x="283273" y="11811"/>
                  </a:lnTo>
                  <a:lnTo>
                    <a:pt x="271475" y="11811"/>
                  </a:lnTo>
                  <a:lnTo>
                    <a:pt x="271475" y="23609"/>
                  </a:lnTo>
                  <a:lnTo>
                    <a:pt x="271475" y="35407"/>
                  </a:lnTo>
                  <a:lnTo>
                    <a:pt x="271475" y="47205"/>
                  </a:lnTo>
                  <a:lnTo>
                    <a:pt x="283273" y="47205"/>
                  </a:lnTo>
                  <a:lnTo>
                    <a:pt x="283273" y="35407"/>
                  </a:lnTo>
                  <a:lnTo>
                    <a:pt x="295059" y="35407"/>
                  </a:lnTo>
                  <a:lnTo>
                    <a:pt x="295059" y="23609"/>
                  </a:lnTo>
                  <a:lnTo>
                    <a:pt x="295059" y="11811"/>
                  </a:lnTo>
                  <a:close/>
                </a:path>
                <a:path w="614045" h="47625">
                  <a:moveTo>
                    <a:pt x="318681" y="23609"/>
                  </a:moveTo>
                  <a:lnTo>
                    <a:pt x="306882" y="23609"/>
                  </a:lnTo>
                  <a:lnTo>
                    <a:pt x="306882" y="35407"/>
                  </a:lnTo>
                  <a:lnTo>
                    <a:pt x="318681" y="35407"/>
                  </a:lnTo>
                  <a:lnTo>
                    <a:pt x="318681" y="23609"/>
                  </a:lnTo>
                  <a:close/>
                </a:path>
                <a:path w="614045" h="47625">
                  <a:moveTo>
                    <a:pt x="330479" y="23609"/>
                  </a:moveTo>
                  <a:lnTo>
                    <a:pt x="318693" y="23609"/>
                  </a:lnTo>
                  <a:lnTo>
                    <a:pt x="318693" y="35407"/>
                  </a:lnTo>
                  <a:lnTo>
                    <a:pt x="330479" y="35407"/>
                  </a:lnTo>
                  <a:lnTo>
                    <a:pt x="330479" y="23609"/>
                  </a:lnTo>
                  <a:close/>
                </a:path>
                <a:path w="614045" h="47625">
                  <a:moveTo>
                    <a:pt x="354076" y="35407"/>
                  </a:moveTo>
                  <a:lnTo>
                    <a:pt x="342290" y="35407"/>
                  </a:lnTo>
                  <a:lnTo>
                    <a:pt x="342290" y="47205"/>
                  </a:lnTo>
                  <a:lnTo>
                    <a:pt x="354076" y="47205"/>
                  </a:lnTo>
                  <a:lnTo>
                    <a:pt x="354076" y="35407"/>
                  </a:lnTo>
                  <a:close/>
                </a:path>
                <a:path w="614045" h="47625">
                  <a:moveTo>
                    <a:pt x="365887" y="11811"/>
                  </a:moveTo>
                  <a:lnTo>
                    <a:pt x="354101" y="11811"/>
                  </a:lnTo>
                  <a:lnTo>
                    <a:pt x="354101" y="23609"/>
                  </a:lnTo>
                  <a:lnTo>
                    <a:pt x="354101" y="35407"/>
                  </a:lnTo>
                  <a:lnTo>
                    <a:pt x="365887" y="35407"/>
                  </a:lnTo>
                  <a:lnTo>
                    <a:pt x="365887" y="23609"/>
                  </a:lnTo>
                  <a:lnTo>
                    <a:pt x="365887" y="11811"/>
                  </a:lnTo>
                  <a:close/>
                </a:path>
                <a:path w="614045" h="47625">
                  <a:moveTo>
                    <a:pt x="377698" y="23609"/>
                  </a:moveTo>
                  <a:lnTo>
                    <a:pt x="365899" y="23609"/>
                  </a:lnTo>
                  <a:lnTo>
                    <a:pt x="365899" y="35407"/>
                  </a:lnTo>
                  <a:lnTo>
                    <a:pt x="365899" y="47205"/>
                  </a:lnTo>
                  <a:lnTo>
                    <a:pt x="377698" y="47205"/>
                  </a:lnTo>
                  <a:lnTo>
                    <a:pt x="377698" y="35407"/>
                  </a:lnTo>
                  <a:lnTo>
                    <a:pt x="377698" y="23609"/>
                  </a:lnTo>
                  <a:close/>
                </a:path>
                <a:path w="614045" h="47625">
                  <a:moveTo>
                    <a:pt x="377698" y="0"/>
                  </a:moveTo>
                  <a:lnTo>
                    <a:pt x="365899" y="0"/>
                  </a:lnTo>
                  <a:lnTo>
                    <a:pt x="365899" y="11798"/>
                  </a:lnTo>
                  <a:lnTo>
                    <a:pt x="377698" y="11798"/>
                  </a:lnTo>
                  <a:lnTo>
                    <a:pt x="377698" y="0"/>
                  </a:lnTo>
                  <a:close/>
                </a:path>
                <a:path w="614045" h="47625">
                  <a:moveTo>
                    <a:pt x="389509" y="23609"/>
                  </a:moveTo>
                  <a:lnTo>
                    <a:pt x="377710" y="23609"/>
                  </a:lnTo>
                  <a:lnTo>
                    <a:pt x="377710" y="35407"/>
                  </a:lnTo>
                  <a:lnTo>
                    <a:pt x="389509" y="35407"/>
                  </a:lnTo>
                  <a:lnTo>
                    <a:pt x="389509" y="23609"/>
                  </a:lnTo>
                  <a:close/>
                </a:path>
                <a:path w="614045" h="47625">
                  <a:moveTo>
                    <a:pt x="401294" y="11811"/>
                  </a:moveTo>
                  <a:lnTo>
                    <a:pt x="389509" y="11811"/>
                  </a:lnTo>
                  <a:lnTo>
                    <a:pt x="389509" y="23609"/>
                  </a:lnTo>
                  <a:lnTo>
                    <a:pt x="401294" y="23609"/>
                  </a:lnTo>
                  <a:lnTo>
                    <a:pt x="401294" y="11811"/>
                  </a:lnTo>
                  <a:close/>
                </a:path>
                <a:path w="614045" h="47625">
                  <a:moveTo>
                    <a:pt x="413105" y="11811"/>
                  </a:moveTo>
                  <a:lnTo>
                    <a:pt x="401307" y="11811"/>
                  </a:lnTo>
                  <a:lnTo>
                    <a:pt x="401307" y="23609"/>
                  </a:lnTo>
                  <a:lnTo>
                    <a:pt x="401307" y="35407"/>
                  </a:lnTo>
                  <a:lnTo>
                    <a:pt x="413105" y="35407"/>
                  </a:lnTo>
                  <a:lnTo>
                    <a:pt x="413105" y="23609"/>
                  </a:lnTo>
                  <a:lnTo>
                    <a:pt x="413105" y="11811"/>
                  </a:lnTo>
                  <a:close/>
                </a:path>
                <a:path w="614045" h="47625">
                  <a:moveTo>
                    <a:pt x="424903" y="11811"/>
                  </a:moveTo>
                  <a:lnTo>
                    <a:pt x="413118" y="11811"/>
                  </a:lnTo>
                  <a:lnTo>
                    <a:pt x="413118" y="23609"/>
                  </a:lnTo>
                  <a:lnTo>
                    <a:pt x="413118" y="35407"/>
                  </a:lnTo>
                  <a:lnTo>
                    <a:pt x="424903" y="35407"/>
                  </a:lnTo>
                  <a:lnTo>
                    <a:pt x="424903" y="23609"/>
                  </a:lnTo>
                  <a:lnTo>
                    <a:pt x="424903" y="11811"/>
                  </a:lnTo>
                  <a:close/>
                </a:path>
                <a:path w="614045" h="47625">
                  <a:moveTo>
                    <a:pt x="424903" y="0"/>
                  </a:moveTo>
                  <a:lnTo>
                    <a:pt x="413118" y="0"/>
                  </a:lnTo>
                  <a:lnTo>
                    <a:pt x="413118" y="11798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14045" h="47625">
                  <a:moveTo>
                    <a:pt x="436714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36714" y="11798"/>
                  </a:lnTo>
                  <a:lnTo>
                    <a:pt x="436714" y="0"/>
                  </a:lnTo>
                  <a:close/>
                </a:path>
                <a:path w="614045" h="47625">
                  <a:moveTo>
                    <a:pt x="448500" y="23609"/>
                  </a:moveTo>
                  <a:lnTo>
                    <a:pt x="436714" y="23609"/>
                  </a:lnTo>
                  <a:lnTo>
                    <a:pt x="424916" y="23609"/>
                  </a:lnTo>
                  <a:lnTo>
                    <a:pt x="424916" y="35407"/>
                  </a:lnTo>
                  <a:lnTo>
                    <a:pt x="436714" y="35407"/>
                  </a:lnTo>
                  <a:lnTo>
                    <a:pt x="448500" y="35407"/>
                  </a:lnTo>
                  <a:lnTo>
                    <a:pt x="448500" y="23609"/>
                  </a:lnTo>
                  <a:close/>
                </a:path>
                <a:path w="614045" h="47625">
                  <a:moveTo>
                    <a:pt x="472122" y="23609"/>
                  </a:moveTo>
                  <a:lnTo>
                    <a:pt x="460324" y="23609"/>
                  </a:lnTo>
                  <a:lnTo>
                    <a:pt x="460324" y="35407"/>
                  </a:lnTo>
                  <a:lnTo>
                    <a:pt x="472122" y="35407"/>
                  </a:lnTo>
                  <a:lnTo>
                    <a:pt x="472122" y="23609"/>
                  </a:lnTo>
                  <a:close/>
                </a:path>
                <a:path w="614045" h="47625">
                  <a:moveTo>
                    <a:pt x="483933" y="11811"/>
                  </a:moveTo>
                  <a:lnTo>
                    <a:pt x="472135" y="11811"/>
                  </a:lnTo>
                  <a:lnTo>
                    <a:pt x="472135" y="23609"/>
                  </a:lnTo>
                  <a:lnTo>
                    <a:pt x="483933" y="23609"/>
                  </a:lnTo>
                  <a:lnTo>
                    <a:pt x="483933" y="11811"/>
                  </a:lnTo>
                  <a:close/>
                </a:path>
                <a:path w="614045" h="47625">
                  <a:moveTo>
                    <a:pt x="507517" y="23609"/>
                  </a:moveTo>
                  <a:lnTo>
                    <a:pt x="495731" y="23609"/>
                  </a:lnTo>
                  <a:lnTo>
                    <a:pt x="495731" y="35407"/>
                  </a:lnTo>
                  <a:lnTo>
                    <a:pt x="507517" y="35407"/>
                  </a:lnTo>
                  <a:lnTo>
                    <a:pt x="507517" y="23609"/>
                  </a:lnTo>
                  <a:close/>
                </a:path>
                <a:path w="614045" h="47625">
                  <a:moveTo>
                    <a:pt x="519328" y="11811"/>
                  </a:moveTo>
                  <a:lnTo>
                    <a:pt x="507542" y="11811"/>
                  </a:lnTo>
                  <a:lnTo>
                    <a:pt x="507542" y="23609"/>
                  </a:lnTo>
                  <a:lnTo>
                    <a:pt x="519328" y="23609"/>
                  </a:lnTo>
                  <a:lnTo>
                    <a:pt x="519328" y="11811"/>
                  </a:lnTo>
                  <a:close/>
                </a:path>
                <a:path w="614045" h="47625">
                  <a:moveTo>
                    <a:pt x="519328" y="0"/>
                  </a:moveTo>
                  <a:lnTo>
                    <a:pt x="507542" y="0"/>
                  </a:lnTo>
                  <a:lnTo>
                    <a:pt x="507542" y="11798"/>
                  </a:lnTo>
                  <a:lnTo>
                    <a:pt x="519328" y="11798"/>
                  </a:lnTo>
                  <a:lnTo>
                    <a:pt x="519328" y="0"/>
                  </a:lnTo>
                  <a:close/>
                </a:path>
                <a:path w="614045" h="47625">
                  <a:moveTo>
                    <a:pt x="531139" y="11811"/>
                  </a:moveTo>
                  <a:lnTo>
                    <a:pt x="519341" y="11811"/>
                  </a:lnTo>
                  <a:lnTo>
                    <a:pt x="519341" y="23609"/>
                  </a:lnTo>
                  <a:lnTo>
                    <a:pt x="519341" y="35407"/>
                  </a:lnTo>
                  <a:lnTo>
                    <a:pt x="531139" y="35407"/>
                  </a:lnTo>
                  <a:lnTo>
                    <a:pt x="531139" y="23609"/>
                  </a:lnTo>
                  <a:lnTo>
                    <a:pt x="531139" y="11811"/>
                  </a:lnTo>
                  <a:close/>
                </a:path>
                <a:path w="614045" h="47625">
                  <a:moveTo>
                    <a:pt x="542950" y="11811"/>
                  </a:moveTo>
                  <a:lnTo>
                    <a:pt x="531152" y="11811"/>
                  </a:lnTo>
                  <a:lnTo>
                    <a:pt x="531152" y="23609"/>
                  </a:lnTo>
                  <a:lnTo>
                    <a:pt x="542950" y="23609"/>
                  </a:lnTo>
                  <a:lnTo>
                    <a:pt x="542950" y="11811"/>
                  </a:lnTo>
                  <a:close/>
                </a:path>
                <a:path w="614045" h="47625">
                  <a:moveTo>
                    <a:pt x="554748" y="23609"/>
                  </a:moveTo>
                  <a:lnTo>
                    <a:pt x="542950" y="23609"/>
                  </a:lnTo>
                  <a:lnTo>
                    <a:pt x="542950" y="35407"/>
                  </a:lnTo>
                  <a:lnTo>
                    <a:pt x="554748" y="35407"/>
                  </a:lnTo>
                  <a:lnTo>
                    <a:pt x="554748" y="23609"/>
                  </a:lnTo>
                  <a:close/>
                </a:path>
                <a:path w="614045" h="47625">
                  <a:moveTo>
                    <a:pt x="590143" y="11811"/>
                  </a:moveTo>
                  <a:lnTo>
                    <a:pt x="578345" y="11811"/>
                  </a:lnTo>
                  <a:lnTo>
                    <a:pt x="566547" y="11811"/>
                  </a:lnTo>
                  <a:lnTo>
                    <a:pt x="566547" y="23609"/>
                  </a:lnTo>
                  <a:lnTo>
                    <a:pt x="578345" y="23609"/>
                  </a:lnTo>
                  <a:lnTo>
                    <a:pt x="578345" y="35407"/>
                  </a:lnTo>
                  <a:lnTo>
                    <a:pt x="590143" y="35407"/>
                  </a:lnTo>
                  <a:lnTo>
                    <a:pt x="590143" y="23609"/>
                  </a:lnTo>
                  <a:lnTo>
                    <a:pt x="590143" y="11811"/>
                  </a:lnTo>
                  <a:close/>
                </a:path>
                <a:path w="614045" h="47625">
                  <a:moveTo>
                    <a:pt x="601967" y="11811"/>
                  </a:moveTo>
                  <a:lnTo>
                    <a:pt x="590169" y="11811"/>
                  </a:lnTo>
                  <a:lnTo>
                    <a:pt x="590169" y="23609"/>
                  </a:lnTo>
                  <a:lnTo>
                    <a:pt x="590169" y="35407"/>
                  </a:lnTo>
                  <a:lnTo>
                    <a:pt x="601967" y="35407"/>
                  </a:lnTo>
                  <a:lnTo>
                    <a:pt x="601967" y="23609"/>
                  </a:lnTo>
                  <a:lnTo>
                    <a:pt x="601967" y="11811"/>
                  </a:lnTo>
                  <a:close/>
                </a:path>
                <a:path w="614045" h="47625">
                  <a:moveTo>
                    <a:pt x="613752" y="0"/>
                  </a:moveTo>
                  <a:lnTo>
                    <a:pt x="601967" y="0"/>
                  </a:lnTo>
                  <a:lnTo>
                    <a:pt x="601967" y="11798"/>
                  </a:lnTo>
                  <a:lnTo>
                    <a:pt x="613752" y="11798"/>
                  </a:lnTo>
                  <a:lnTo>
                    <a:pt x="61375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5970232" y="5334152"/>
              <a:ext cx="614045" cy="47625"/>
            </a:xfrm>
            <a:custGeom>
              <a:avLst/>
              <a:gdLst/>
              <a:ahLst/>
              <a:cxnLst/>
              <a:rect l="l" t="t" r="r" b="b"/>
              <a:pathLst>
                <a:path w="614045" h="47625">
                  <a:moveTo>
                    <a:pt x="11785" y="23609"/>
                  </a:moveTo>
                  <a:lnTo>
                    <a:pt x="0" y="23609"/>
                  </a:lnTo>
                  <a:lnTo>
                    <a:pt x="0" y="35407"/>
                  </a:lnTo>
                  <a:lnTo>
                    <a:pt x="11785" y="35407"/>
                  </a:lnTo>
                  <a:lnTo>
                    <a:pt x="11785" y="23609"/>
                  </a:lnTo>
                  <a:close/>
                </a:path>
                <a:path w="614045" h="47625">
                  <a:moveTo>
                    <a:pt x="23596" y="35420"/>
                  </a:moveTo>
                  <a:lnTo>
                    <a:pt x="11798" y="35420"/>
                  </a:lnTo>
                  <a:lnTo>
                    <a:pt x="11798" y="47218"/>
                  </a:lnTo>
                  <a:lnTo>
                    <a:pt x="23596" y="47218"/>
                  </a:lnTo>
                  <a:lnTo>
                    <a:pt x="23596" y="35420"/>
                  </a:lnTo>
                  <a:close/>
                </a:path>
                <a:path w="614045" h="47625">
                  <a:moveTo>
                    <a:pt x="35407" y="35420"/>
                  </a:moveTo>
                  <a:lnTo>
                    <a:pt x="23609" y="35420"/>
                  </a:lnTo>
                  <a:lnTo>
                    <a:pt x="23609" y="47218"/>
                  </a:lnTo>
                  <a:lnTo>
                    <a:pt x="35407" y="47218"/>
                  </a:lnTo>
                  <a:lnTo>
                    <a:pt x="35407" y="35420"/>
                  </a:lnTo>
                  <a:close/>
                </a:path>
                <a:path w="614045" h="47625">
                  <a:moveTo>
                    <a:pt x="47193" y="11811"/>
                  </a:moveTo>
                  <a:lnTo>
                    <a:pt x="35407" y="11811"/>
                  </a:lnTo>
                  <a:lnTo>
                    <a:pt x="23609" y="11811"/>
                  </a:lnTo>
                  <a:lnTo>
                    <a:pt x="23609" y="23609"/>
                  </a:lnTo>
                  <a:lnTo>
                    <a:pt x="23609" y="35407"/>
                  </a:lnTo>
                  <a:lnTo>
                    <a:pt x="35407" y="35407"/>
                  </a:lnTo>
                  <a:lnTo>
                    <a:pt x="35407" y="23609"/>
                  </a:lnTo>
                  <a:lnTo>
                    <a:pt x="47193" y="23609"/>
                  </a:lnTo>
                  <a:lnTo>
                    <a:pt x="47193" y="11811"/>
                  </a:lnTo>
                  <a:close/>
                </a:path>
                <a:path w="614045" h="47625">
                  <a:moveTo>
                    <a:pt x="59016" y="11811"/>
                  </a:moveTo>
                  <a:lnTo>
                    <a:pt x="47218" y="11811"/>
                  </a:lnTo>
                  <a:lnTo>
                    <a:pt x="47218" y="23609"/>
                  </a:lnTo>
                  <a:lnTo>
                    <a:pt x="59016" y="23609"/>
                  </a:lnTo>
                  <a:lnTo>
                    <a:pt x="59016" y="11811"/>
                  </a:lnTo>
                  <a:close/>
                </a:path>
                <a:path w="614045" h="47625">
                  <a:moveTo>
                    <a:pt x="70815" y="23609"/>
                  </a:move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70815" y="23609"/>
                  </a:lnTo>
                  <a:close/>
                </a:path>
                <a:path w="614045" h="47625">
                  <a:moveTo>
                    <a:pt x="94424" y="35420"/>
                  </a:moveTo>
                  <a:lnTo>
                    <a:pt x="82626" y="35420"/>
                  </a:lnTo>
                  <a:lnTo>
                    <a:pt x="82626" y="47218"/>
                  </a:lnTo>
                  <a:lnTo>
                    <a:pt x="94424" y="47218"/>
                  </a:lnTo>
                  <a:lnTo>
                    <a:pt x="94424" y="35420"/>
                  </a:lnTo>
                  <a:close/>
                </a:path>
                <a:path w="614045" h="47625">
                  <a:moveTo>
                    <a:pt x="106210" y="23609"/>
                  </a:moveTo>
                  <a:lnTo>
                    <a:pt x="94424" y="23609"/>
                  </a:lnTo>
                  <a:lnTo>
                    <a:pt x="94424" y="35407"/>
                  </a:lnTo>
                  <a:lnTo>
                    <a:pt x="106210" y="35407"/>
                  </a:lnTo>
                  <a:lnTo>
                    <a:pt x="106210" y="23609"/>
                  </a:lnTo>
                  <a:close/>
                </a:path>
                <a:path w="614045" h="47625">
                  <a:moveTo>
                    <a:pt x="118021" y="35420"/>
                  </a:moveTo>
                  <a:lnTo>
                    <a:pt x="106222" y="35420"/>
                  </a:lnTo>
                  <a:lnTo>
                    <a:pt x="106222" y="47218"/>
                  </a:lnTo>
                  <a:lnTo>
                    <a:pt x="118021" y="47218"/>
                  </a:lnTo>
                  <a:lnTo>
                    <a:pt x="118021" y="35420"/>
                  </a:lnTo>
                  <a:close/>
                </a:path>
                <a:path w="614045" h="47625">
                  <a:moveTo>
                    <a:pt x="118021" y="23609"/>
                  </a:moveTo>
                  <a:lnTo>
                    <a:pt x="106222" y="23609"/>
                  </a:lnTo>
                  <a:lnTo>
                    <a:pt x="106222" y="35407"/>
                  </a:lnTo>
                  <a:lnTo>
                    <a:pt x="118021" y="35407"/>
                  </a:lnTo>
                  <a:lnTo>
                    <a:pt x="118021" y="23609"/>
                  </a:lnTo>
                  <a:close/>
                </a:path>
                <a:path w="614045" h="47625">
                  <a:moveTo>
                    <a:pt x="129832" y="35420"/>
                  </a:moveTo>
                  <a:lnTo>
                    <a:pt x="118033" y="35420"/>
                  </a:lnTo>
                  <a:lnTo>
                    <a:pt x="118033" y="47218"/>
                  </a:lnTo>
                  <a:lnTo>
                    <a:pt x="129832" y="47218"/>
                  </a:lnTo>
                  <a:lnTo>
                    <a:pt x="129832" y="35420"/>
                  </a:lnTo>
                  <a:close/>
                </a:path>
                <a:path w="614045" h="47625">
                  <a:moveTo>
                    <a:pt x="165227" y="35420"/>
                  </a:moveTo>
                  <a:lnTo>
                    <a:pt x="153441" y="35420"/>
                  </a:lnTo>
                  <a:lnTo>
                    <a:pt x="153441" y="47218"/>
                  </a:lnTo>
                  <a:lnTo>
                    <a:pt x="165227" y="47218"/>
                  </a:lnTo>
                  <a:lnTo>
                    <a:pt x="165227" y="35420"/>
                  </a:lnTo>
                  <a:close/>
                </a:path>
                <a:path w="614045" h="47625">
                  <a:moveTo>
                    <a:pt x="165227" y="23609"/>
                  </a:moveTo>
                  <a:lnTo>
                    <a:pt x="153441" y="23609"/>
                  </a:lnTo>
                  <a:lnTo>
                    <a:pt x="141643" y="23609"/>
                  </a:lnTo>
                  <a:lnTo>
                    <a:pt x="141643" y="35407"/>
                  </a:lnTo>
                  <a:lnTo>
                    <a:pt x="153441" y="35407"/>
                  </a:lnTo>
                  <a:lnTo>
                    <a:pt x="165227" y="35407"/>
                  </a:lnTo>
                  <a:lnTo>
                    <a:pt x="165227" y="23609"/>
                  </a:lnTo>
                  <a:close/>
                </a:path>
                <a:path w="614045" h="47625">
                  <a:moveTo>
                    <a:pt x="177038" y="11811"/>
                  </a:moveTo>
                  <a:lnTo>
                    <a:pt x="165239" y="11811"/>
                  </a:lnTo>
                  <a:lnTo>
                    <a:pt x="165239" y="23609"/>
                  </a:lnTo>
                  <a:lnTo>
                    <a:pt x="177038" y="23609"/>
                  </a:lnTo>
                  <a:lnTo>
                    <a:pt x="177038" y="11811"/>
                  </a:lnTo>
                  <a:close/>
                </a:path>
                <a:path w="614045" h="47625">
                  <a:moveTo>
                    <a:pt x="188849" y="35420"/>
                  </a:moveTo>
                  <a:lnTo>
                    <a:pt x="177050" y="35420"/>
                  </a:lnTo>
                  <a:lnTo>
                    <a:pt x="177050" y="47218"/>
                  </a:lnTo>
                  <a:lnTo>
                    <a:pt x="188849" y="47218"/>
                  </a:lnTo>
                  <a:lnTo>
                    <a:pt x="188849" y="35420"/>
                  </a:lnTo>
                  <a:close/>
                </a:path>
                <a:path w="614045" h="47625">
                  <a:moveTo>
                    <a:pt x="200634" y="11811"/>
                  </a:moveTo>
                  <a:lnTo>
                    <a:pt x="188849" y="11811"/>
                  </a:lnTo>
                  <a:lnTo>
                    <a:pt x="188849" y="23609"/>
                  </a:lnTo>
                  <a:lnTo>
                    <a:pt x="188849" y="35407"/>
                  </a:lnTo>
                  <a:lnTo>
                    <a:pt x="200634" y="35407"/>
                  </a:lnTo>
                  <a:lnTo>
                    <a:pt x="200634" y="23609"/>
                  </a:lnTo>
                  <a:lnTo>
                    <a:pt x="200634" y="11811"/>
                  </a:lnTo>
                  <a:close/>
                </a:path>
                <a:path w="614045" h="47625">
                  <a:moveTo>
                    <a:pt x="212445" y="35420"/>
                  </a:moveTo>
                  <a:lnTo>
                    <a:pt x="200660" y="35420"/>
                  </a:lnTo>
                  <a:lnTo>
                    <a:pt x="200660" y="47218"/>
                  </a:lnTo>
                  <a:lnTo>
                    <a:pt x="212445" y="47218"/>
                  </a:lnTo>
                  <a:lnTo>
                    <a:pt x="212445" y="35420"/>
                  </a:lnTo>
                  <a:close/>
                </a:path>
                <a:path w="614045" h="47625">
                  <a:moveTo>
                    <a:pt x="212445" y="11811"/>
                  </a:moveTo>
                  <a:lnTo>
                    <a:pt x="200660" y="11811"/>
                  </a:lnTo>
                  <a:lnTo>
                    <a:pt x="200660" y="23609"/>
                  </a:lnTo>
                  <a:lnTo>
                    <a:pt x="212445" y="23609"/>
                  </a:lnTo>
                  <a:lnTo>
                    <a:pt x="212445" y="11811"/>
                  </a:lnTo>
                  <a:close/>
                </a:path>
                <a:path w="614045" h="47625">
                  <a:moveTo>
                    <a:pt x="236042" y="23609"/>
                  </a:moveTo>
                  <a:lnTo>
                    <a:pt x="224256" y="23609"/>
                  </a:lnTo>
                  <a:lnTo>
                    <a:pt x="224256" y="11811"/>
                  </a:lnTo>
                  <a:lnTo>
                    <a:pt x="212458" y="11811"/>
                  </a:lnTo>
                  <a:lnTo>
                    <a:pt x="212458" y="23609"/>
                  </a:lnTo>
                  <a:lnTo>
                    <a:pt x="212458" y="35407"/>
                  </a:lnTo>
                  <a:lnTo>
                    <a:pt x="224256" y="35407"/>
                  </a:lnTo>
                  <a:lnTo>
                    <a:pt x="236042" y="35407"/>
                  </a:lnTo>
                  <a:lnTo>
                    <a:pt x="236042" y="23609"/>
                  </a:lnTo>
                  <a:close/>
                </a:path>
                <a:path w="614045" h="47625">
                  <a:moveTo>
                    <a:pt x="259651" y="11811"/>
                  </a:moveTo>
                  <a:lnTo>
                    <a:pt x="247865" y="11811"/>
                  </a:lnTo>
                  <a:lnTo>
                    <a:pt x="236067" y="11811"/>
                  </a:lnTo>
                  <a:lnTo>
                    <a:pt x="236067" y="23609"/>
                  </a:lnTo>
                  <a:lnTo>
                    <a:pt x="236067" y="35407"/>
                  </a:lnTo>
                  <a:lnTo>
                    <a:pt x="247865" y="35407"/>
                  </a:lnTo>
                  <a:lnTo>
                    <a:pt x="259651" y="35407"/>
                  </a:lnTo>
                  <a:lnTo>
                    <a:pt x="259651" y="23609"/>
                  </a:lnTo>
                  <a:lnTo>
                    <a:pt x="259651" y="11811"/>
                  </a:lnTo>
                  <a:close/>
                </a:path>
                <a:path w="614045" h="47625">
                  <a:moveTo>
                    <a:pt x="283273" y="11811"/>
                  </a:moveTo>
                  <a:lnTo>
                    <a:pt x="271475" y="11811"/>
                  </a:lnTo>
                  <a:lnTo>
                    <a:pt x="271475" y="23609"/>
                  </a:lnTo>
                  <a:lnTo>
                    <a:pt x="283273" y="23609"/>
                  </a:lnTo>
                  <a:lnTo>
                    <a:pt x="283273" y="11811"/>
                  </a:lnTo>
                  <a:close/>
                </a:path>
                <a:path w="614045" h="47625">
                  <a:moveTo>
                    <a:pt x="295059" y="23609"/>
                  </a:moveTo>
                  <a:lnTo>
                    <a:pt x="283273" y="23609"/>
                  </a:lnTo>
                  <a:lnTo>
                    <a:pt x="283273" y="35407"/>
                  </a:lnTo>
                  <a:lnTo>
                    <a:pt x="295059" y="35407"/>
                  </a:lnTo>
                  <a:lnTo>
                    <a:pt x="295059" y="23609"/>
                  </a:lnTo>
                  <a:close/>
                </a:path>
                <a:path w="614045" h="47625">
                  <a:moveTo>
                    <a:pt x="306870" y="23609"/>
                  </a:moveTo>
                  <a:lnTo>
                    <a:pt x="295084" y="23609"/>
                  </a:lnTo>
                  <a:lnTo>
                    <a:pt x="295084" y="35407"/>
                  </a:lnTo>
                  <a:lnTo>
                    <a:pt x="306870" y="35407"/>
                  </a:lnTo>
                  <a:lnTo>
                    <a:pt x="306870" y="23609"/>
                  </a:lnTo>
                  <a:close/>
                </a:path>
                <a:path w="614045" h="47625">
                  <a:moveTo>
                    <a:pt x="318681" y="23609"/>
                  </a:moveTo>
                  <a:lnTo>
                    <a:pt x="306882" y="23609"/>
                  </a:lnTo>
                  <a:lnTo>
                    <a:pt x="306882" y="35407"/>
                  </a:lnTo>
                  <a:lnTo>
                    <a:pt x="318681" y="35407"/>
                  </a:lnTo>
                  <a:lnTo>
                    <a:pt x="318681" y="23609"/>
                  </a:lnTo>
                  <a:close/>
                </a:path>
                <a:path w="614045" h="47625">
                  <a:moveTo>
                    <a:pt x="330479" y="23609"/>
                  </a:moveTo>
                  <a:lnTo>
                    <a:pt x="318693" y="23609"/>
                  </a:lnTo>
                  <a:lnTo>
                    <a:pt x="318693" y="35407"/>
                  </a:lnTo>
                  <a:lnTo>
                    <a:pt x="330479" y="35407"/>
                  </a:lnTo>
                  <a:lnTo>
                    <a:pt x="330479" y="23609"/>
                  </a:lnTo>
                  <a:close/>
                </a:path>
                <a:path w="614045" h="47625">
                  <a:moveTo>
                    <a:pt x="342290" y="11811"/>
                  </a:moveTo>
                  <a:lnTo>
                    <a:pt x="330492" y="11811"/>
                  </a:lnTo>
                  <a:lnTo>
                    <a:pt x="330492" y="23609"/>
                  </a:lnTo>
                  <a:lnTo>
                    <a:pt x="342290" y="23609"/>
                  </a:lnTo>
                  <a:lnTo>
                    <a:pt x="342290" y="11811"/>
                  </a:lnTo>
                  <a:close/>
                </a:path>
                <a:path w="614045" h="47625">
                  <a:moveTo>
                    <a:pt x="365887" y="23609"/>
                  </a:moveTo>
                  <a:lnTo>
                    <a:pt x="354101" y="23609"/>
                  </a:lnTo>
                  <a:lnTo>
                    <a:pt x="354101" y="35407"/>
                  </a:lnTo>
                  <a:lnTo>
                    <a:pt x="365887" y="35407"/>
                  </a:lnTo>
                  <a:lnTo>
                    <a:pt x="365887" y="23609"/>
                  </a:lnTo>
                  <a:close/>
                </a:path>
                <a:path w="614045" h="47625">
                  <a:moveTo>
                    <a:pt x="377698" y="11811"/>
                  </a:moveTo>
                  <a:lnTo>
                    <a:pt x="365899" y="11811"/>
                  </a:lnTo>
                  <a:lnTo>
                    <a:pt x="365899" y="23609"/>
                  </a:lnTo>
                  <a:lnTo>
                    <a:pt x="365899" y="35407"/>
                  </a:lnTo>
                  <a:lnTo>
                    <a:pt x="377698" y="35407"/>
                  </a:lnTo>
                  <a:lnTo>
                    <a:pt x="377698" y="23609"/>
                  </a:lnTo>
                  <a:lnTo>
                    <a:pt x="377698" y="11811"/>
                  </a:lnTo>
                  <a:close/>
                </a:path>
                <a:path w="614045" h="47625">
                  <a:moveTo>
                    <a:pt x="377698" y="0"/>
                  </a:moveTo>
                  <a:lnTo>
                    <a:pt x="365899" y="0"/>
                  </a:lnTo>
                  <a:lnTo>
                    <a:pt x="365899" y="11798"/>
                  </a:lnTo>
                  <a:lnTo>
                    <a:pt x="377698" y="11798"/>
                  </a:lnTo>
                  <a:lnTo>
                    <a:pt x="377698" y="0"/>
                  </a:lnTo>
                  <a:close/>
                </a:path>
                <a:path w="614045" h="47625">
                  <a:moveTo>
                    <a:pt x="401294" y="23609"/>
                  </a:moveTo>
                  <a:lnTo>
                    <a:pt x="389509" y="23609"/>
                  </a:lnTo>
                  <a:lnTo>
                    <a:pt x="389509" y="11811"/>
                  </a:lnTo>
                  <a:lnTo>
                    <a:pt x="377710" y="11811"/>
                  </a:lnTo>
                  <a:lnTo>
                    <a:pt x="377710" y="23609"/>
                  </a:lnTo>
                  <a:lnTo>
                    <a:pt x="377710" y="35407"/>
                  </a:lnTo>
                  <a:lnTo>
                    <a:pt x="389509" y="35407"/>
                  </a:lnTo>
                  <a:lnTo>
                    <a:pt x="401294" y="35407"/>
                  </a:lnTo>
                  <a:lnTo>
                    <a:pt x="401294" y="23609"/>
                  </a:lnTo>
                  <a:close/>
                </a:path>
                <a:path w="614045" h="47625">
                  <a:moveTo>
                    <a:pt x="401294" y="0"/>
                  </a:moveTo>
                  <a:lnTo>
                    <a:pt x="389509" y="0"/>
                  </a:lnTo>
                  <a:lnTo>
                    <a:pt x="377710" y="0"/>
                  </a:lnTo>
                  <a:lnTo>
                    <a:pt x="377710" y="11798"/>
                  </a:lnTo>
                  <a:lnTo>
                    <a:pt x="389509" y="11798"/>
                  </a:lnTo>
                  <a:lnTo>
                    <a:pt x="401294" y="11798"/>
                  </a:lnTo>
                  <a:lnTo>
                    <a:pt x="401294" y="0"/>
                  </a:lnTo>
                  <a:close/>
                </a:path>
                <a:path w="614045" h="47625">
                  <a:moveTo>
                    <a:pt x="448500" y="11811"/>
                  </a:moveTo>
                  <a:lnTo>
                    <a:pt x="436714" y="11811"/>
                  </a:lnTo>
                  <a:lnTo>
                    <a:pt x="436714" y="23609"/>
                  </a:lnTo>
                  <a:lnTo>
                    <a:pt x="424916" y="23609"/>
                  </a:lnTo>
                  <a:lnTo>
                    <a:pt x="424916" y="35407"/>
                  </a:lnTo>
                  <a:lnTo>
                    <a:pt x="436714" y="35407"/>
                  </a:lnTo>
                  <a:lnTo>
                    <a:pt x="448500" y="35407"/>
                  </a:lnTo>
                  <a:lnTo>
                    <a:pt x="448500" y="23609"/>
                  </a:lnTo>
                  <a:lnTo>
                    <a:pt x="448500" y="11811"/>
                  </a:lnTo>
                  <a:close/>
                </a:path>
                <a:path w="614045" h="47625">
                  <a:moveTo>
                    <a:pt x="448500" y="0"/>
                  </a:moveTo>
                  <a:lnTo>
                    <a:pt x="436714" y="0"/>
                  </a:lnTo>
                  <a:lnTo>
                    <a:pt x="424916" y="0"/>
                  </a:lnTo>
                  <a:lnTo>
                    <a:pt x="424916" y="11798"/>
                  </a:lnTo>
                  <a:lnTo>
                    <a:pt x="436714" y="11798"/>
                  </a:lnTo>
                  <a:lnTo>
                    <a:pt x="448500" y="11798"/>
                  </a:lnTo>
                  <a:lnTo>
                    <a:pt x="448500" y="0"/>
                  </a:lnTo>
                  <a:close/>
                </a:path>
                <a:path w="614045" h="47625">
                  <a:moveTo>
                    <a:pt x="460311" y="11811"/>
                  </a:moveTo>
                  <a:lnTo>
                    <a:pt x="448525" y="11811"/>
                  </a:lnTo>
                  <a:lnTo>
                    <a:pt x="448525" y="23609"/>
                  </a:lnTo>
                  <a:lnTo>
                    <a:pt x="448525" y="35407"/>
                  </a:lnTo>
                  <a:lnTo>
                    <a:pt x="460311" y="35407"/>
                  </a:lnTo>
                  <a:lnTo>
                    <a:pt x="460311" y="23609"/>
                  </a:lnTo>
                  <a:lnTo>
                    <a:pt x="460311" y="11811"/>
                  </a:lnTo>
                  <a:close/>
                </a:path>
                <a:path w="614045" h="47625">
                  <a:moveTo>
                    <a:pt x="460311" y="0"/>
                  </a:moveTo>
                  <a:lnTo>
                    <a:pt x="448525" y="0"/>
                  </a:lnTo>
                  <a:lnTo>
                    <a:pt x="448525" y="11798"/>
                  </a:lnTo>
                  <a:lnTo>
                    <a:pt x="460311" y="11798"/>
                  </a:lnTo>
                  <a:lnTo>
                    <a:pt x="460311" y="0"/>
                  </a:lnTo>
                  <a:close/>
                </a:path>
                <a:path w="614045" h="47625">
                  <a:moveTo>
                    <a:pt x="472122" y="11811"/>
                  </a:moveTo>
                  <a:lnTo>
                    <a:pt x="460324" y="11811"/>
                  </a:lnTo>
                  <a:lnTo>
                    <a:pt x="460324" y="23609"/>
                  </a:lnTo>
                  <a:lnTo>
                    <a:pt x="472122" y="23609"/>
                  </a:lnTo>
                  <a:lnTo>
                    <a:pt x="472122" y="11811"/>
                  </a:lnTo>
                  <a:close/>
                </a:path>
                <a:path w="614045" h="47625">
                  <a:moveTo>
                    <a:pt x="472122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72122" y="11798"/>
                  </a:lnTo>
                  <a:lnTo>
                    <a:pt x="472122" y="0"/>
                  </a:lnTo>
                  <a:close/>
                </a:path>
                <a:path w="614045" h="47625">
                  <a:moveTo>
                    <a:pt x="483933" y="11811"/>
                  </a:moveTo>
                  <a:lnTo>
                    <a:pt x="472135" y="11811"/>
                  </a:lnTo>
                  <a:lnTo>
                    <a:pt x="472135" y="23609"/>
                  </a:lnTo>
                  <a:lnTo>
                    <a:pt x="483933" y="23609"/>
                  </a:lnTo>
                  <a:lnTo>
                    <a:pt x="483933" y="11811"/>
                  </a:lnTo>
                  <a:close/>
                </a:path>
                <a:path w="614045" h="47625">
                  <a:moveTo>
                    <a:pt x="495731" y="0"/>
                  </a:move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495731" y="0"/>
                  </a:lnTo>
                  <a:close/>
                </a:path>
                <a:path w="614045" h="47625">
                  <a:moveTo>
                    <a:pt x="507517" y="11811"/>
                  </a:moveTo>
                  <a:lnTo>
                    <a:pt x="495731" y="11811"/>
                  </a:lnTo>
                  <a:lnTo>
                    <a:pt x="495731" y="23609"/>
                  </a:lnTo>
                  <a:lnTo>
                    <a:pt x="507517" y="23609"/>
                  </a:lnTo>
                  <a:lnTo>
                    <a:pt x="507517" y="11811"/>
                  </a:lnTo>
                  <a:close/>
                </a:path>
                <a:path w="614045" h="47625">
                  <a:moveTo>
                    <a:pt x="519328" y="11811"/>
                  </a:moveTo>
                  <a:lnTo>
                    <a:pt x="507542" y="11811"/>
                  </a:lnTo>
                  <a:lnTo>
                    <a:pt x="507542" y="23609"/>
                  </a:lnTo>
                  <a:lnTo>
                    <a:pt x="519328" y="23609"/>
                  </a:lnTo>
                  <a:lnTo>
                    <a:pt x="519328" y="11811"/>
                  </a:lnTo>
                  <a:close/>
                </a:path>
                <a:path w="614045" h="47625">
                  <a:moveTo>
                    <a:pt x="531139" y="11811"/>
                  </a:moveTo>
                  <a:lnTo>
                    <a:pt x="519341" y="11811"/>
                  </a:lnTo>
                  <a:lnTo>
                    <a:pt x="519341" y="23609"/>
                  </a:lnTo>
                  <a:lnTo>
                    <a:pt x="531139" y="23609"/>
                  </a:lnTo>
                  <a:lnTo>
                    <a:pt x="531139" y="11811"/>
                  </a:lnTo>
                  <a:close/>
                </a:path>
                <a:path w="614045" h="47625">
                  <a:moveTo>
                    <a:pt x="531139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31139" y="11798"/>
                  </a:lnTo>
                  <a:lnTo>
                    <a:pt x="531139" y="0"/>
                  </a:lnTo>
                  <a:close/>
                </a:path>
                <a:path w="614045" h="47625">
                  <a:moveTo>
                    <a:pt x="554748" y="0"/>
                  </a:moveTo>
                  <a:lnTo>
                    <a:pt x="542950" y="0"/>
                  </a:lnTo>
                  <a:lnTo>
                    <a:pt x="531152" y="0"/>
                  </a:lnTo>
                  <a:lnTo>
                    <a:pt x="531152" y="11798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54748" y="0"/>
                  </a:lnTo>
                  <a:close/>
                </a:path>
                <a:path w="614045" h="47625">
                  <a:moveTo>
                    <a:pt x="578345" y="11811"/>
                  </a:moveTo>
                  <a:lnTo>
                    <a:pt x="566547" y="11811"/>
                  </a:lnTo>
                  <a:lnTo>
                    <a:pt x="554748" y="11811"/>
                  </a:lnTo>
                  <a:lnTo>
                    <a:pt x="542950" y="11811"/>
                  </a:lnTo>
                  <a:lnTo>
                    <a:pt x="531152" y="11811"/>
                  </a:lnTo>
                  <a:lnTo>
                    <a:pt x="531152" y="23609"/>
                  </a:lnTo>
                  <a:lnTo>
                    <a:pt x="542950" y="23609"/>
                  </a:lnTo>
                  <a:lnTo>
                    <a:pt x="554748" y="23609"/>
                  </a:lnTo>
                  <a:lnTo>
                    <a:pt x="554748" y="35407"/>
                  </a:lnTo>
                  <a:lnTo>
                    <a:pt x="566547" y="35407"/>
                  </a:lnTo>
                  <a:lnTo>
                    <a:pt x="566547" y="23609"/>
                  </a:lnTo>
                  <a:lnTo>
                    <a:pt x="578345" y="23609"/>
                  </a:lnTo>
                  <a:lnTo>
                    <a:pt x="578345" y="11811"/>
                  </a:lnTo>
                  <a:close/>
                </a:path>
                <a:path w="614045" h="47625">
                  <a:moveTo>
                    <a:pt x="613752" y="23609"/>
                  </a:moveTo>
                  <a:lnTo>
                    <a:pt x="601967" y="23609"/>
                  </a:lnTo>
                  <a:lnTo>
                    <a:pt x="590169" y="23609"/>
                  </a:lnTo>
                  <a:lnTo>
                    <a:pt x="590169" y="35407"/>
                  </a:lnTo>
                  <a:lnTo>
                    <a:pt x="601967" y="35407"/>
                  </a:lnTo>
                  <a:lnTo>
                    <a:pt x="613752" y="35407"/>
                  </a:lnTo>
                  <a:lnTo>
                    <a:pt x="613752" y="23609"/>
                  </a:lnTo>
                  <a:close/>
                </a:path>
                <a:path w="614045" h="47625">
                  <a:moveTo>
                    <a:pt x="613752" y="0"/>
                  </a:moveTo>
                  <a:lnTo>
                    <a:pt x="601967" y="0"/>
                  </a:lnTo>
                  <a:lnTo>
                    <a:pt x="590169" y="0"/>
                  </a:lnTo>
                  <a:lnTo>
                    <a:pt x="590169" y="11798"/>
                  </a:lnTo>
                  <a:lnTo>
                    <a:pt x="601967" y="11798"/>
                  </a:lnTo>
                  <a:lnTo>
                    <a:pt x="613752" y="11798"/>
                  </a:lnTo>
                  <a:lnTo>
                    <a:pt x="61375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5958433" y="5369572"/>
              <a:ext cx="614045" cy="35560"/>
            </a:xfrm>
            <a:custGeom>
              <a:avLst/>
              <a:gdLst/>
              <a:ahLst/>
              <a:cxnLst/>
              <a:rect l="l" t="t" r="r" b="b"/>
              <a:pathLst>
                <a:path w="614045" h="35560">
                  <a:moveTo>
                    <a:pt x="23583" y="11798"/>
                  </a:moveTo>
                  <a:lnTo>
                    <a:pt x="11798" y="11798"/>
                  </a:lnTo>
                  <a:lnTo>
                    <a:pt x="0" y="11798"/>
                  </a:lnTo>
                  <a:lnTo>
                    <a:pt x="0" y="23596"/>
                  </a:lnTo>
                  <a:lnTo>
                    <a:pt x="11798" y="23596"/>
                  </a:lnTo>
                  <a:lnTo>
                    <a:pt x="11798" y="35394"/>
                  </a:lnTo>
                  <a:lnTo>
                    <a:pt x="23583" y="35394"/>
                  </a:lnTo>
                  <a:lnTo>
                    <a:pt x="23583" y="23596"/>
                  </a:lnTo>
                  <a:lnTo>
                    <a:pt x="23583" y="11798"/>
                  </a:lnTo>
                  <a:close/>
                </a:path>
                <a:path w="614045" h="35560">
                  <a:moveTo>
                    <a:pt x="35394" y="23596"/>
                  </a:moveTo>
                  <a:lnTo>
                    <a:pt x="23596" y="23596"/>
                  </a:lnTo>
                  <a:lnTo>
                    <a:pt x="23596" y="35394"/>
                  </a:lnTo>
                  <a:lnTo>
                    <a:pt x="35394" y="35394"/>
                  </a:lnTo>
                  <a:lnTo>
                    <a:pt x="35394" y="23596"/>
                  </a:lnTo>
                  <a:close/>
                </a:path>
                <a:path w="614045" h="35560">
                  <a:moveTo>
                    <a:pt x="58991" y="11798"/>
                  </a:moveTo>
                  <a:lnTo>
                    <a:pt x="47205" y="11798"/>
                  </a:lnTo>
                  <a:lnTo>
                    <a:pt x="35407" y="11798"/>
                  </a:lnTo>
                  <a:lnTo>
                    <a:pt x="35407" y="23596"/>
                  </a:lnTo>
                  <a:lnTo>
                    <a:pt x="47205" y="23596"/>
                  </a:lnTo>
                  <a:lnTo>
                    <a:pt x="58991" y="23596"/>
                  </a:lnTo>
                  <a:lnTo>
                    <a:pt x="58991" y="11798"/>
                  </a:lnTo>
                  <a:close/>
                </a:path>
                <a:path w="614045" h="35560">
                  <a:moveTo>
                    <a:pt x="82613" y="11798"/>
                  </a:moveTo>
                  <a:lnTo>
                    <a:pt x="70815" y="11798"/>
                  </a:lnTo>
                  <a:lnTo>
                    <a:pt x="59016" y="11798"/>
                  </a:lnTo>
                  <a:lnTo>
                    <a:pt x="59016" y="23596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82613" y="11798"/>
                  </a:lnTo>
                  <a:close/>
                </a:path>
                <a:path w="614045" h="35560">
                  <a:moveTo>
                    <a:pt x="94411" y="23596"/>
                  </a:moveTo>
                  <a:lnTo>
                    <a:pt x="82613" y="23596"/>
                  </a:lnTo>
                  <a:lnTo>
                    <a:pt x="82613" y="35394"/>
                  </a:lnTo>
                  <a:lnTo>
                    <a:pt x="94411" y="35394"/>
                  </a:lnTo>
                  <a:lnTo>
                    <a:pt x="94411" y="23596"/>
                  </a:lnTo>
                  <a:close/>
                </a:path>
                <a:path w="614045" h="35560">
                  <a:moveTo>
                    <a:pt x="118008" y="11798"/>
                  </a:moveTo>
                  <a:lnTo>
                    <a:pt x="106222" y="11798"/>
                  </a:lnTo>
                  <a:lnTo>
                    <a:pt x="94424" y="11798"/>
                  </a:lnTo>
                  <a:lnTo>
                    <a:pt x="94424" y="23596"/>
                  </a:lnTo>
                  <a:lnTo>
                    <a:pt x="106222" y="23596"/>
                  </a:lnTo>
                  <a:lnTo>
                    <a:pt x="118008" y="23596"/>
                  </a:lnTo>
                  <a:lnTo>
                    <a:pt x="118008" y="11798"/>
                  </a:lnTo>
                  <a:close/>
                </a:path>
                <a:path w="614045" h="35560">
                  <a:moveTo>
                    <a:pt x="129819" y="11798"/>
                  </a:moveTo>
                  <a:lnTo>
                    <a:pt x="118021" y="11798"/>
                  </a:lnTo>
                  <a:lnTo>
                    <a:pt x="118021" y="23596"/>
                  </a:lnTo>
                  <a:lnTo>
                    <a:pt x="129819" y="23596"/>
                  </a:lnTo>
                  <a:lnTo>
                    <a:pt x="129819" y="11798"/>
                  </a:lnTo>
                  <a:close/>
                </a:path>
                <a:path w="614045" h="35560">
                  <a:moveTo>
                    <a:pt x="153416" y="11798"/>
                  </a:moveTo>
                  <a:lnTo>
                    <a:pt x="141630" y="11798"/>
                  </a:lnTo>
                  <a:lnTo>
                    <a:pt x="141630" y="23596"/>
                  </a:lnTo>
                  <a:lnTo>
                    <a:pt x="129832" y="23596"/>
                  </a:lnTo>
                  <a:lnTo>
                    <a:pt x="129832" y="35394"/>
                  </a:lnTo>
                  <a:lnTo>
                    <a:pt x="141630" y="35394"/>
                  </a:lnTo>
                  <a:lnTo>
                    <a:pt x="153416" y="35394"/>
                  </a:lnTo>
                  <a:lnTo>
                    <a:pt x="153416" y="23596"/>
                  </a:lnTo>
                  <a:lnTo>
                    <a:pt x="153416" y="11798"/>
                  </a:lnTo>
                  <a:close/>
                </a:path>
                <a:path w="614045" h="35560">
                  <a:moveTo>
                    <a:pt x="165239" y="23596"/>
                  </a:moveTo>
                  <a:lnTo>
                    <a:pt x="153441" y="23596"/>
                  </a:lnTo>
                  <a:lnTo>
                    <a:pt x="153441" y="35394"/>
                  </a:lnTo>
                  <a:lnTo>
                    <a:pt x="165239" y="35394"/>
                  </a:lnTo>
                  <a:lnTo>
                    <a:pt x="165239" y="23596"/>
                  </a:lnTo>
                  <a:close/>
                </a:path>
                <a:path w="614045" h="35560">
                  <a:moveTo>
                    <a:pt x="188836" y="23596"/>
                  </a:moveTo>
                  <a:lnTo>
                    <a:pt x="177038" y="23596"/>
                  </a:lnTo>
                  <a:lnTo>
                    <a:pt x="177038" y="35394"/>
                  </a:lnTo>
                  <a:lnTo>
                    <a:pt x="188836" y="35394"/>
                  </a:lnTo>
                  <a:lnTo>
                    <a:pt x="188836" y="23596"/>
                  </a:lnTo>
                  <a:close/>
                </a:path>
                <a:path w="614045" h="35560">
                  <a:moveTo>
                    <a:pt x="200647" y="11798"/>
                  </a:moveTo>
                  <a:lnTo>
                    <a:pt x="188849" y="11798"/>
                  </a:lnTo>
                  <a:lnTo>
                    <a:pt x="188849" y="23596"/>
                  </a:lnTo>
                  <a:lnTo>
                    <a:pt x="200647" y="23596"/>
                  </a:lnTo>
                  <a:lnTo>
                    <a:pt x="200647" y="11798"/>
                  </a:lnTo>
                  <a:close/>
                </a:path>
                <a:path w="614045" h="35560">
                  <a:moveTo>
                    <a:pt x="212432" y="23596"/>
                  </a:moveTo>
                  <a:lnTo>
                    <a:pt x="200647" y="23596"/>
                  </a:lnTo>
                  <a:lnTo>
                    <a:pt x="200647" y="35394"/>
                  </a:lnTo>
                  <a:lnTo>
                    <a:pt x="212432" y="35394"/>
                  </a:lnTo>
                  <a:lnTo>
                    <a:pt x="212432" y="23596"/>
                  </a:lnTo>
                  <a:close/>
                </a:path>
                <a:path w="614045" h="35560">
                  <a:moveTo>
                    <a:pt x="224243" y="0"/>
                  </a:moveTo>
                  <a:lnTo>
                    <a:pt x="212458" y="0"/>
                  </a:lnTo>
                  <a:lnTo>
                    <a:pt x="212458" y="11798"/>
                  </a:lnTo>
                  <a:lnTo>
                    <a:pt x="224243" y="11798"/>
                  </a:lnTo>
                  <a:lnTo>
                    <a:pt x="224243" y="0"/>
                  </a:lnTo>
                  <a:close/>
                </a:path>
                <a:path w="614045" h="35560">
                  <a:moveTo>
                    <a:pt x="247840" y="23596"/>
                  </a:moveTo>
                  <a:lnTo>
                    <a:pt x="236054" y="23596"/>
                  </a:lnTo>
                  <a:lnTo>
                    <a:pt x="236054" y="35394"/>
                  </a:lnTo>
                  <a:lnTo>
                    <a:pt x="247840" y="35394"/>
                  </a:lnTo>
                  <a:lnTo>
                    <a:pt x="247840" y="23596"/>
                  </a:lnTo>
                  <a:close/>
                </a:path>
                <a:path w="614045" h="35560">
                  <a:moveTo>
                    <a:pt x="247840" y="0"/>
                  </a:moveTo>
                  <a:lnTo>
                    <a:pt x="236054" y="0"/>
                  </a:lnTo>
                  <a:lnTo>
                    <a:pt x="224256" y="0"/>
                  </a:lnTo>
                  <a:lnTo>
                    <a:pt x="224256" y="11798"/>
                  </a:lnTo>
                  <a:lnTo>
                    <a:pt x="236054" y="11798"/>
                  </a:lnTo>
                  <a:lnTo>
                    <a:pt x="247840" y="11798"/>
                  </a:lnTo>
                  <a:lnTo>
                    <a:pt x="247840" y="0"/>
                  </a:lnTo>
                  <a:close/>
                </a:path>
                <a:path w="614045" h="35560">
                  <a:moveTo>
                    <a:pt x="259664" y="23596"/>
                  </a:moveTo>
                  <a:lnTo>
                    <a:pt x="247865" y="23596"/>
                  </a:lnTo>
                  <a:lnTo>
                    <a:pt x="247865" y="35394"/>
                  </a:lnTo>
                  <a:lnTo>
                    <a:pt x="259664" y="35394"/>
                  </a:lnTo>
                  <a:lnTo>
                    <a:pt x="259664" y="23596"/>
                  </a:lnTo>
                  <a:close/>
                </a:path>
                <a:path w="614045" h="35560">
                  <a:moveTo>
                    <a:pt x="271449" y="0"/>
                  </a:moveTo>
                  <a:lnTo>
                    <a:pt x="259664" y="0"/>
                  </a:lnTo>
                  <a:lnTo>
                    <a:pt x="259664" y="11798"/>
                  </a:lnTo>
                  <a:lnTo>
                    <a:pt x="259664" y="23596"/>
                  </a:lnTo>
                  <a:lnTo>
                    <a:pt x="271449" y="23596"/>
                  </a:lnTo>
                  <a:lnTo>
                    <a:pt x="271449" y="11798"/>
                  </a:lnTo>
                  <a:lnTo>
                    <a:pt x="271449" y="0"/>
                  </a:lnTo>
                  <a:close/>
                </a:path>
                <a:path w="614045" h="35560">
                  <a:moveTo>
                    <a:pt x="283260" y="23596"/>
                  </a:moveTo>
                  <a:lnTo>
                    <a:pt x="271475" y="23596"/>
                  </a:lnTo>
                  <a:lnTo>
                    <a:pt x="271475" y="35394"/>
                  </a:lnTo>
                  <a:lnTo>
                    <a:pt x="283260" y="35394"/>
                  </a:lnTo>
                  <a:lnTo>
                    <a:pt x="283260" y="23596"/>
                  </a:lnTo>
                  <a:close/>
                </a:path>
                <a:path w="614045" h="35560">
                  <a:moveTo>
                    <a:pt x="283260" y="0"/>
                  </a:moveTo>
                  <a:lnTo>
                    <a:pt x="271475" y="0"/>
                  </a:lnTo>
                  <a:lnTo>
                    <a:pt x="271475" y="11798"/>
                  </a:lnTo>
                  <a:lnTo>
                    <a:pt x="283260" y="11798"/>
                  </a:lnTo>
                  <a:lnTo>
                    <a:pt x="283260" y="0"/>
                  </a:lnTo>
                  <a:close/>
                </a:path>
                <a:path w="614045" h="35560">
                  <a:moveTo>
                    <a:pt x="306857" y="0"/>
                  </a:moveTo>
                  <a:lnTo>
                    <a:pt x="295071" y="0"/>
                  </a:lnTo>
                  <a:lnTo>
                    <a:pt x="295071" y="11798"/>
                  </a:lnTo>
                  <a:lnTo>
                    <a:pt x="283273" y="11798"/>
                  </a:lnTo>
                  <a:lnTo>
                    <a:pt x="283273" y="23596"/>
                  </a:lnTo>
                  <a:lnTo>
                    <a:pt x="283273" y="35394"/>
                  </a:lnTo>
                  <a:lnTo>
                    <a:pt x="295071" y="35394"/>
                  </a:lnTo>
                  <a:lnTo>
                    <a:pt x="295071" y="23596"/>
                  </a:lnTo>
                  <a:lnTo>
                    <a:pt x="306857" y="23596"/>
                  </a:lnTo>
                  <a:lnTo>
                    <a:pt x="306857" y="11798"/>
                  </a:lnTo>
                  <a:lnTo>
                    <a:pt x="306857" y="0"/>
                  </a:lnTo>
                  <a:close/>
                </a:path>
                <a:path w="614045" h="35560">
                  <a:moveTo>
                    <a:pt x="318668" y="23596"/>
                  </a:moveTo>
                  <a:lnTo>
                    <a:pt x="306882" y="23596"/>
                  </a:lnTo>
                  <a:lnTo>
                    <a:pt x="306882" y="35394"/>
                  </a:lnTo>
                  <a:lnTo>
                    <a:pt x="318668" y="35394"/>
                  </a:lnTo>
                  <a:lnTo>
                    <a:pt x="318668" y="23596"/>
                  </a:lnTo>
                  <a:close/>
                </a:path>
                <a:path w="614045" h="35560">
                  <a:moveTo>
                    <a:pt x="318668" y="0"/>
                  </a:moveTo>
                  <a:lnTo>
                    <a:pt x="306882" y="0"/>
                  </a:lnTo>
                  <a:lnTo>
                    <a:pt x="306882" y="11798"/>
                  </a:lnTo>
                  <a:lnTo>
                    <a:pt x="318668" y="11798"/>
                  </a:lnTo>
                  <a:lnTo>
                    <a:pt x="318668" y="0"/>
                  </a:lnTo>
                  <a:close/>
                </a:path>
                <a:path w="614045" h="35560">
                  <a:moveTo>
                    <a:pt x="330479" y="11798"/>
                  </a:moveTo>
                  <a:lnTo>
                    <a:pt x="318681" y="11798"/>
                  </a:lnTo>
                  <a:lnTo>
                    <a:pt x="318681" y="23596"/>
                  </a:lnTo>
                  <a:lnTo>
                    <a:pt x="318681" y="35394"/>
                  </a:lnTo>
                  <a:lnTo>
                    <a:pt x="330479" y="35394"/>
                  </a:lnTo>
                  <a:lnTo>
                    <a:pt x="330479" y="23596"/>
                  </a:lnTo>
                  <a:lnTo>
                    <a:pt x="330479" y="11798"/>
                  </a:lnTo>
                  <a:close/>
                </a:path>
                <a:path w="614045" h="35560">
                  <a:moveTo>
                    <a:pt x="342277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30492" y="23596"/>
                  </a:lnTo>
                  <a:lnTo>
                    <a:pt x="342277" y="23596"/>
                  </a:lnTo>
                  <a:lnTo>
                    <a:pt x="342277" y="11798"/>
                  </a:lnTo>
                  <a:lnTo>
                    <a:pt x="342277" y="0"/>
                  </a:lnTo>
                  <a:close/>
                </a:path>
                <a:path w="614045" h="35560">
                  <a:moveTo>
                    <a:pt x="354088" y="0"/>
                  </a:moveTo>
                  <a:lnTo>
                    <a:pt x="342290" y="0"/>
                  </a:lnTo>
                  <a:lnTo>
                    <a:pt x="342290" y="11798"/>
                  </a:lnTo>
                  <a:lnTo>
                    <a:pt x="342290" y="23596"/>
                  </a:lnTo>
                  <a:lnTo>
                    <a:pt x="354088" y="23596"/>
                  </a:lnTo>
                  <a:lnTo>
                    <a:pt x="354088" y="11798"/>
                  </a:lnTo>
                  <a:lnTo>
                    <a:pt x="354088" y="0"/>
                  </a:lnTo>
                  <a:close/>
                </a:path>
                <a:path w="614045" h="35560">
                  <a:moveTo>
                    <a:pt x="377685" y="0"/>
                  </a:moveTo>
                  <a:lnTo>
                    <a:pt x="365899" y="0"/>
                  </a:lnTo>
                  <a:lnTo>
                    <a:pt x="365899" y="11798"/>
                  </a:lnTo>
                  <a:lnTo>
                    <a:pt x="365899" y="23596"/>
                  </a:lnTo>
                  <a:lnTo>
                    <a:pt x="377685" y="23596"/>
                  </a:lnTo>
                  <a:lnTo>
                    <a:pt x="377685" y="11798"/>
                  </a:lnTo>
                  <a:lnTo>
                    <a:pt x="377685" y="0"/>
                  </a:lnTo>
                  <a:close/>
                </a:path>
                <a:path w="614045" h="35560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77698" y="23596"/>
                  </a:lnTo>
                  <a:lnTo>
                    <a:pt x="389496" y="23596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14045" h="35560">
                  <a:moveTo>
                    <a:pt x="413092" y="0"/>
                  </a:moveTo>
                  <a:lnTo>
                    <a:pt x="401307" y="0"/>
                  </a:lnTo>
                  <a:lnTo>
                    <a:pt x="389509" y="0"/>
                  </a:lnTo>
                  <a:lnTo>
                    <a:pt x="389509" y="11798"/>
                  </a:lnTo>
                  <a:lnTo>
                    <a:pt x="389509" y="23596"/>
                  </a:lnTo>
                  <a:lnTo>
                    <a:pt x="401307" y="23596"/>
                  </a:lnTo>
                  <a:lnTo>
                    <a:pt x="401307" y="35394"/>
                  </a:lnTo>
                  <a:lnTo>
                    <a:pt x="413092" y="35394"/>
                  </a:lnTo>
                  <a:lnTo>
                    <a:pt x="413092" y="23596"/>
                  </a:lnTo>
                  <a:lnTo>
                    <a:pt x="413092" y="11798"/>
                  </a:lnTo>
                  <a:lnTo>
                    <a:pt x="413092" y="0"/>
                  </a:lnTo>
                  <a:close/>
                </a:path>
                <a:path w="614045" h="35560">
                  <a:moveTo>
                    <a:pt x="424903" y="11798"/>
                  </a:moveTo>
                  <a:lnTo>
                    <a:pt x="413105" y="11798"/>
                  </a:lnTo>
                  <a:lnTo>
                    <a:pt x="413105" y="23596"/>
                  </a:lnTo>
                  <a:lnTo>
                    <a:pt x="413105" y="35394"/>
                  </a:lnTo>
                  <a:lnTo>
                    <a:pt x="424903" y="35394"/>
                  </a:lnTo>
                  <a:lnTo>
                    <a:pt x="424903" y="23596"/>
                  </a:lnTo>
                  <a:lnTo>
                    <a:pt x="424903" y="11798"/>
                  </a:lnTo>
                  <a:close/>
                </a:path>
                <a:path w="614045" h="35560">
                  <a:moveTo>
                    <a:pt x="436702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24916" y="23596"/>
                  </a:lnTo>
                  <a:lnTo>
                    <a:pt x="424916" y="35394"/>
                  </a:lnTo>
                  <a:lnTo>
                    <a:pt x="436702" y="35394"/>
                  </a:lnTo>
                  <a:lnTo>
                    <a:pt x="436702" y="23596"/>
                  </a:lnTo>
                  <a:lnTo>
                    <a:pt x="436702" y="11798"/>
                  </a:lnTo>
                  <a:lnTo>
                    <a:pt x="436702" y="0"/>
                  </a:lnTo>
                  <a:close/>
                </a:path>
                <a:path w="614045" h="35560">
                  <a:moveTo>
                    <a:pt x="448513" y="23596"/>
                  </a:moveTo>
                  <a:lnTo>
                    <a:pt x="436714" y="23596"/>
                  </a:lnTo>
                  <a:lnTo>
                    <a:pt x="436714" y="35394"/>
                  </a:lnTo>
                  <a:lnTo>
                    <a:pt x="448513" y="35394"/>
                  </a:lnTo>
                  <a:lnTo>
                    <a:pt x="448513" y="23596"/>
                  </a:lnTo>
                  <a:close/>
                </a:path>
                <a:path w="614045" h="35560">
                  <a:moveTo>
                    <a:pt x="460298" y="11798"/>
                  </a:moveTo>
                  <a:lnTo>
                    <a:pt x="448513" y="11798"/>
                  </a:lnTo>
                  <a:lnTo>
                    <a:pt x="448513" y="23596"/>
                  </a:lnTo>
                  <a:lnTo>
                    <a:pt x="460298" y="23596"/>
                  </a:lnTo>
                  <a:lnTo>
                    <a:pt x="460298" y="11798"/>
                  </a:lnTo>
                  <a:close/>
                </a:path>
                <a:path w="614045" h="35560">
                  <a:moveTo>
                    <a:pt x="472109" y="11798"/>
                  </a:moveTo>
                  <a:lnTo>
                    <a:pt x="460324" y="11798"/>
                  </a:lnTo>
                  <a:lnTo>
                    <a:pt x="460324" y="23596"/>
                  </a:lnTo>
                  <a:lnTo>
                    <a:pt x="472109" y="23596"/>
                  </a:lnTo>
                  <a:lnTo>
                    <a:pt x="472109" y="11798"/>
                  </a:lnTo>
                  <a:close/>
                </a:path>
                <a:path w="614045" h="35560">
                  <a:moveTo>
                    <a:pt x="483920" y="23596"/>
                  </a:moveTo>
                  <a:lnTo>
                    <a:pt x="472122" y="23596"/>
                  </a:lnTo>
                  <a:lnTo>
                    <a:pt x="472122" y="35394"/>
                  </a:lnTo>
                  <a:lnTo>
                    <a:pt x="483920" y="35394"/>
                  </a:lnTo>
                  <a:lnTo>
                    <a:pt x="483920" y="23596"/>
                  </a:lnTo>
                  <a:close/>
                </a:path>
                <a:path w="614045" h="35560">
                  <a:moveTo>
                    <a:pt x="495731" y="0"/>
                  </a:moveTo>
                  <a:lnTo>
                    <a:pt x="483933" y="0"/>
                  </a:lnTo>
                  <a:lnTo>
                    <a:pt x="483933" y="11798"/>
                  </a:lnTo>
                  <a:lnTo>
                    <a:pt x="483933" y="23596"/>
                  </a:lnTo>
                  <a:lnTo>
                    <a:pt x="483933" y="35394"/>
                  </a:lnTo>
                  <a:lnTo>
                    <a:pt x="495731" y="35394"/>
                  </a:lnTo>
                  <a:lnTo>
                    <a:pt x="495731" y="23596"/>
                  </a:lnTo>
                  <a:lnTo>
                    <a:pt x="495731" y="11798"/>
                  </a:lnTo>
                  <a:lnTo>
                    <a:pt x="495731" y="0"/>
                  </a:lnTo>
                  <a:close/>
                </a:path>
                <a:path w="614045" h="35560">
                  <a:moveTo>
                    <a:pt x="519315" y="0"/>
                  </a:moveTo>
                  <a:lnTo>
                    <a:pt x="507530" y="0"/>
                  </a:lnTo>
                  <a:lnTo>
                    <a:pt x="507530" y="11798"/>
                  </a:lnTo>
                  <a:lnTo>
                    <a:pt x="519315" y="11798"/>
                  </a:lnTo>
                  <a:lnTo>
                    <a:pt x="519315" y="0"/>
                  </a:lnTo>
                  <a:close/>
                </a:path>
                <a:path w="614045" h="35560">
                  <a:moveTo>
                    <a:pt x="531126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31126" y="11798"/>
                  </a:lnTo>
                  <a:lnTo>
                    <a:pt x="531126" y="0"/>
                  </a:lnTo>
                  <a:close/>
                </a:path>
                <a:path w="614045" h="35560">
                  <a:moveTo>
                    <a:pt x="542937" y="0"/>
                  </a:moveTo>
                  <a:lnTo>
                    <a:pt x="531139" y="0"/>
                  </a:lnTo>
                  <a:lnTo>
                    <a:pt x="531139" y="11798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14045" h="35560">
                  <a:moveTo>
                    <a:pt x="601941" y="11798"/>
                  </a:moveTo>
                  <a:lnTo>
                    <a:pt x="590143" y="11798"/>
                  </a:lnTo>
                  <a:lnTo>
                    <a:pt x="590143" y="0"/>
                  </a:lnTo>
                  <a:lnTo>
                    <a:pt x="578345" y="0"/>
                  </a:lnTo>
                  <a:lnTo>
                    <a:pt x="578345" y="11798"/>
                  </a:lnTo>
                  <a:lnTo>
                    <a:pt x="566547" y="11798"/>
                  </a:lnTo>
                  <a:lnTo>
                    <a:pt x="566547" y="0"/>
                  </a:lnTo>
                  <a:lnTo>
                    <a:pt x="554748" y="0"/>
                  </a:lnTo>
                  <a:lnTo>
                    <a:pt x="554748" y="11798"/>
                  </a:lnTo>
                  <a:lnTo>
                    <a:pt x="554748" y="23596"/>
                  </a:lnTo>
                  <a:lnTo>
                    <a:pt x="566547" y="23596"/>
                  </a:lnTo>
                  <a:lnTo>
                    <a:pt x="578345" y="23596"/>
                  </a:lnTo>
                  <a:lnTo>
                    <a:pt x="590143" y="23596"/>
                  </a:lnTo>
                  <a:lnTo>
                    <a:pt x="601941" y="23596"/>
                  </a:lnTo>
                  <a:lnTo>
                    <a:pt x="601941" y="11798"/>
                  </a:lnTo>
                  <a:close/>
                </a:path>
                <a:path w="614045" h="35560">
                  <a:moveTo>
                    <a:pt x="613765" y="11798"/>
                  </a:moveTo>
                  <a:lnTo>
                    <a:pt x="601967" y="11798"/>
                  </a:lnTo>
                  <a:lnTo>
                    <a:pt x="601967" y="23596"/>
                  </a:lnTo>
                  <a:lnTo>
                    <a:pt x="613765" y="23596"/>
                  </a:lnTo>
                  <a:lnTo>
                    <a:pt x="613765" y="117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5958433" y="5393169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09" h="47625">
                  <a:moveTo>
                    <a:pt x="23583" y="35420"/>
                  </a:moveTo>
                  <a:lnTo>
                    <a:pt x="11798" y="35420"/>
                  </a:lnTo>
                  <a:lnTo>
                    <a:pt x="0" y="35420"/>
                  </a:lnTo>
                  <a:lnTo>
                    <a:pt x="0" y="47218"/>
                  </a:lnTo>
                  <a:lnTo>
                    <a:pt x="11798" y="47218"/>
                  </a:lnTo>
                  <a:lnTo>
                    <a:pt x="23583" y="47218"/>
                  </a:lnTo>
                  <a:lnTo>
                    <a:pt x="23583" y="35420"/>
                  </a:lnTo>
                  <a:close/>
                </a:path>
                <a:path w="626109" h="47625">
                  <a:moveTo>
                    <a:pt x="35394" y="35420"/>
                  </a:moveTo>
                  <a:lnTo>
                    <a:pt x="23596" y="35420"/>
                  </a:lnTo>
                  <a:lnTo>
                    <a:pt x="23596" y="47218"/>
                  </a:lnTo>
                  <a:lnTo>
                    <a:pt x="35394" y="47218"/>
                  </a:lnTo>
                  <a:lnTo>
                    <a:pt x="35394" y="35420"/>
                  </a:lnTo>
                  <a:close/>
                </a:path>
                <a:path w="626109" h="47625">
                  <a:moveTo>
                    <a:pt x="47205" y="11811"/>
                  </a:moveTo>
                  <a:lnTo>
                    <a:pt x="35407" y="11811"/>
                  </a:lnTo>
                  <a:lnTo>
                    <a:pt x="35407" y="23609"/>
                  </a:lnTo>
                  <a:lnTo>
                    <a:pt x="47205" y="23609"/>
                  </a:lnTo>
                  <a:lnTo>
                    <a:pt x="47205" y="11811"/>
                  </a:lnTo>
                  <a:close/>
                </a:path>
                <a:path w="626109" h="47625">
                  <a:moveTo>
                    <a:pt x="58991" y="35420"/>
                  </a:moveTo>
                  <a:lnTo>
                    <a:pt x="47205" y="35420"/>
                  </a:lnTo>
                  <a:lnTo>
                    <a:pt x="35407" y="35420"/>
                  </a:lnTo>
                  <a:lnTo>
                    <a:pt x="35407" y="47218"/>
                  </a:lnTo>
                  <a:lnTo>
                    <a:pt x="47205" y="47218"/>
                  </a:lnTo>
                  <a:lnTo>
                    <a:pt x="58991" y="47218"/>
                  </a:lnTo>
                  <a:lnTo>
                    <a:pt x="58991" y="35420"/>
                  </a:lnTo>
                  <a:close/>
                </a:path>
                <a:path w="626109" h="47625">
                  <a:moveTo>
                    <a:pt x="82613" y="35420"/>
                  </a:moveTo>
                  <a:lnTo>
                    <a:pt x="70815" y="35420"/>
                  </a:lnTo>
                  <a:lnTo>
                    <a:pt x="59016" y="35420"/>
                  </a:lnTo>
                  <a:lnTo>
                    <a:pt x="59016" y="47218"/>
                  </a:lnTo>
                  <a:lnTo>
                    <a:pt x="70815" y="47218"/>
                  </a:lnTo>
                  <a:lnTo>
                    <a:pt x="82613" y="47218"/>
                  </a:lnTo>
                  <a:lnTo>
                    <a:pt x="82613" y="35420"/>
                  </a:lnTo>
                  <a:close/>
                </a:path>
                <a:path w="626109" h="47625">
                  <a:moveTo>
                    <a:pt x="82613" y="11811"/>
                  </a:moveTo>
                  <a:lnTo>
                    <a:pt x="70815" y="11811"/>
                  </a:lnTo>
                  <a:lnTo>
                    <a:pt x="70815" y="23609"/>
                  </a:lnTo>
                  <a:lnTo>
                    <a:pt x="82613" y="23609"/>
                  </a:lnTo>
                  <a:lnTo>
                    <a:pt x="82613" y="11811"/>
                  </a:lnTo>
                  <a:close/>
                </a:path>
                <a:path w="626109" h="47625">
                  <a:moveTo>
                    <a:pt x="106222" y="23609"/>
                  </a:move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06222" y="23609"/>
                  </a:lnTo>
                  <a:close/>
                </a:path>
                <a:path w="626109" h="47625">
                  <a:moveTo>
                    <a:pt x="129819" y="23609"/>
                  </a:moveTo>
                  <a:lnTo>
                    <a:pt x="118021" y="23609"/>
                  </a:lnTo>
                  <a:lnTo>
                    <a:pt x="118021" y="35407"/>
                  </a:lnTo>
                  <a:lnTo>
                    <a:pt x="129819" y="35407"/>
                  </a:lnTo>
                  <a:lnTo>
                    <a:pt x="129819" y="23609"/>
                  </a:lnTo>
                  <a:close/>
                </a:path>
                <a:path w="626109" h="47625">
                  <a:moveTo>
                    <a:pt x="153416" y="23609"/>
                  </a:moveTo>
                  <a:lnTo>
                    <a:pt x="141630" y="23609"/>
                  </a:lnTo>
                  <a:lnTo>
                    <a:pt x="129832" y="23609"/>
                  </a:lnTo>
                  <a:lnTo>
                    <a:pt x="129832" y="35407"/>
                  </a:lnTo>
                  <a:lnTo>
                    <a:pt x="141630" y="35407"/>
                  </a:lnTo>
                  <a:lnTo>
                    <a:pt x="153416" y="35407"/>
                  </a:lnTo>
                  <a:lnTo>
                    <a:pt x="153416" y="23609"/>
                  </a:lnTo>
                  <a:close/>
                </a:path>
                <a:path w="626109" h="47625">
                  <a:moveTo>
                    <a:pt x="177025" y="11811"/>
                  </a:moveTo>
                  <a:lnTo>
                    <a:pt x="165239" y="11811"/>
                  </a:lnTo>
                  <a:lnTo>
                    <a:pt x="153441" y="11811"/>
                  </a:lnTo>
                  <a:lnTo>
                    <a:pt x="153441" y="23609"/>
                  </a:lnTo>
                  <a:lnTo>
                    <a:pt x="165239" y="23609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lnTo>
                    <a:pt x="177025" y="11811"/>
                  </a:lnTo>
                  <a:close/>
                </a:path>
                <a:path w="626109" h="47625">
                  <a:moveTo>
                    <a:pt x="188836" y="11811"/>
                  </a:moveTo>
                  <a:lnTo>
                    <a:pt x="177038" y="11811"/>
                  </a:lnTo>
                  <a:lnTo>
                    <a:pt x="177038" y="23609"/>
                  </a:lnTo>
                  <a:lnTo>
                    <a:pt x="188836" y="23609"/>
                  </a:lnTo>
                  <a:lnTo>
                    <a:pt x="188836" y="11811"/>
                  </a:lnTo>
                  <a:close/>
                </a:path>
                <a:path w="626109" h="47625">
                  <a:moveTo>
                    <a:pt x="212432" y="23609"/>
                  </a:moveTo>
                  <a:lnTo>
                    <a:pt x="200647" y="23609"/>
                  </a:lnTo>
                  <a:lnTo>
                    <a:pt x="200647" y="11811"/>
                  </a:lnTo>
                  <a:lnTo>
                    <a:pt x="188849" y="11811"/>
                  </a:ln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close/>
                </a:path>
                <a:path w="626109" h="47625">
                  <a:moveTo>
                    <a:pt x="224243" y="11811"/>
                  </a:moveTo>
                  <a:lnTo>
                    <a:pt x="212458" y="11811"/>
                  </a:lnTo>
                  <a:lnTo>
                    <a:pt x="212458" y="23609"/>
                  </a:lnTo>
                  <a:lnTo>
                    <a:pt x="224243" y="23609"/>
                  </a:lnTo>
                  <a:lnTo>
                    <a:pt x="224243" y="11811"/>
                  </a:lnTo>
                  <a:close/>
                </a:path>
                <a:path w="626109" h="47625">
                  <a:moveTo>
                    <a:pt x="247840" y="11811"/>
                  </a:moveTo>
                  <a:lnTo>
                    <a:pt x="236054" y="11811"/>
                  </a:lnTo>
                  <a:lnTo>
                    <a:pt x="236054" y="23609"/>
                  </a:ln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47840" y="35407"/>
                  </a:lnTo>
                  <a:lnTo>
                    <a:pt x="247840" y="23609"/>
                  </a:lnTo>
                  <a:lnTo>
                    <a:pt x="247840" y="11811"/>
                  </a:lnTo>
                  <a:close/>
                </a:path>
                <a:path w="626109" h="47625">
                  <a:moveTo>
                    <a:pt x="271449" y="11811"/>
                  </a:moveTo>
                  <a:lnTo>
                    <a:pt x="259664" y="11811"/>
                  </a:lnTo>
                  <a:lnTo>
                    <a:pt x="247865" y="11811"/>
                  </a:lnTo>
                  <a:lnTo>
                    <a:pt x="247865" y="23609"/>
                  </a:lnTo>
                  <a:lnTo>
                    <a:pt x="259664" y="23609"/>
                  </a:lnTo>
                  <a:lnTo>
                    <a:pt x="271449" y="23609"/>
                  </a:lnTo>
                  <a:lnTo>
                    <a:pt x="271449" y="11811"/>
                  </a:lnTo>
                  <a:close/>
                </a:path>
                <a:path w="626109" h="47625">
                  <a:moveTo>
                    <a:pt x="306857" y="11811"/>
                  </a:moveTo>
                  <a:lnTo>
                    <a:pt x="295071" y="11811"/>
                  </a:lnTo>
                  <a:lnTo>
                    <a:pt x="283273" y="11811"/>
                  </a:ln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295071" y="23609"/>
                  </a:lnTo>
                  <a:lnTo>
                    <a:pt x="306857" y="23609"/>
                  </a:lnTo>
                  <a:lnTo>
                    <a:pt x="306857" y="11811"/>
                  </a:lnTo>
                  <a:close/>
                </a:path>
                <a:path w="626109" h="47625">
                  <a:moveTo>
                    <a:pt x="318668" y="11811"/>
                  </a:moveTo>
                  <a:lnTo>
                    <a:pt x="306882" y="11811"/>
                  </a:lnTo>
                  <a:lnTo>
                    <a:pt x="306882" y="23609"/>
                  </a:lnTo>
                  <a:lnTo>
                    <a:pt x="318668" y="23609"/>
                  </a:lnTo>
                  <a:lnTo>
                    <a:pt x="318668" y="11811"/>
                  </a:lnTo>
                  <a:close/>
                </a:path>
                <a:path w="626109" h="47625">
                  <a:moveTo>
                    <a:pt x="330479" y="11811"/>
                  </a:moveTo>
                  <a:lnTo>
                    <a:pt x="318681" y="11811"/>
                  </a:lnTo>
                  <a:lnTo>
                    <a:pt x="318681" y="23609"/>
                  </a:lnTo>
                  <a:lnTo>
                    <a:pt x="330479" y="23609"/>
                  </a:lnTo>
                  <a:lnTo>
                    <a:pt x="330479" y="11811"/>
                  </a:lnTo>
                  <a:close/>
                </a:path>
                <a:path w="626109" h="47625">
                  <a:moveTo>
                    <a:pt x="342277" y="11811"/>
                  </a:moveTo>
                  <a:lnTo>
                    <a:pt x="330492" y="11811"/>
                  </a:lnTo>
                  <a:lnTo>
                    <a:pt x="330492" y="23609"/>
                  </a:lnTo>
                  <a:lnTo>
                    <a:pt x="330492" y="35407"/>
                  </a:lnTo>
                  <a:lnTo>
                    <a:pt x="342277" y="35407"/>
                  </a:lnTo>
                  <a:lnTo>
                    <a:pt x="342277" y="23609"/>
                  </a:lnTo>
                  <a:lnTo>
                    <a:pt x="342277" y="11811"/>
                  </a:lnTo>
                  <a:close/>
                </a:path>
                <a:path w="626109" h="47625">
                  <a:moveTo>
                    <a:pt x="365874" y="23609"/>
                  </a:moveTo>
                  <a:lnTo>
                    <a:pt x="354088" y="23609"/>
                  </a:lnTo>
                  <a:lnTo>
                    <a:pt x="354088" y="11811"/>
                  </a:lnTo>
                  <a:lnTo>
                    <a:pt x="342290" y="11811"/>
                  </a:lnTo>
                  <a:lnTo>
                    <a:pt x="342290" y="23609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65874" y="35407"/>
                  </a:lnTo>
                  <a:lnTo>
                    <a:pt x="365874" y="23609"/>
                  </a:lnTo>
                  <a:close/>
                </a:path>
                <a:path w="626109" h="47625">
                  <a:moveTo>
                    <a:pt x="377685" y="23609"/>
                  </a:moveTo>
                  <a:lnTo>
                    <a:pt x="365899" y="23609"/>
                  </a:lnTo>
                  <a:lnTo>
                    <a:pt x="365899" y="35407"/>
                  </a:lnTo>
                  <a:lnTo>
                    <a:pt x="377685" y="35407"/>
                  </a:lnTo>
                  <a:lnTo>
                    <a:pt x="377685" y="23609"/>
                  </a:lnTo>
                  <a:close/>
                </a:path>
                <a:path w="626109" h="47625">
                  <a:moveTo>
                    <a:pt x="389496" y="23609"/>
                  </a:moveTo>
                  <a:lnTo>
                    <a:pt x="377698" y="23609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close/>
                </a:path>
                <a:path w="626109" h="47625">
                  <a:moveTo>
                    <a:pt x="413092" y="11811"/>
                  </a:moveTo>
                  <a:lnTo>
                    <a:pt x="401307" y="11811"/>
                  </a:lnTo>
                  <a:lnTo>
                    <a:pt x="389509" y="11811"/>
                  </a:lnTo>
                  <a:lnTo>
                    <a:pt x="389509" y="23609"/>
                  </a:lnTo>
                  <a:lnTo>
                    <a:pt x="401307" y="23609"/>
                  </a:lnTo>
                  <a:lnTo>
                    <a:pt x="413092" y="23609"/>
                  </a:lnTo>
                  <a:lnTo>
                    <a:pt x="413092" y="11811"/>
                  </a:lnTo>
                  <a:close/>
                </a:path>
                <a:path w="626109" h="47625">
                  <a:moveTo>
                    <a:pt x="424903" y="11811"/>
                  </a:moveTo>
                  <a:lnTo>
                    <a:pt x="413105" y="11811"/>
                  </a:lnTo>
                  <a:lnTo>
                    <a:pt x="413105" y="23609"/>
                  </a:lnTo>
                  <a:lnTo>
                    <a:pt x="424903" y="23609"/>
                  </a:lnTo>
                  <a:lnTo>
                    <a:pt x="424903" y="11811"/>
                  </a:lnTo>
                  <a:close/>
                </a:path>
                <a:path w="626109" h="47625">
                  <a:moveTo>
                    <a:pt x="448513" y="11811"/>
                  </a:moveTo>
                  <a:lnTo>
                    <a:pt x="436714" y="11811"/>
                  </a:lnTo>
                  <a:lnTo>
                    <a:pt x="436714" y="23609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48513" y="23609"/>
                  </a:lnTo>
                  <a:lnTo>
                    <a:pt x="448513" y="11811"/>
                  </a:lnTo>
                  <a:close/>
                </a:path>
                <a:path w="626109" h="47625">
                  <a:moveTo>
                    <a:pt x="472109" y="11811"/>
                  </a:moveTo>
                  <a:lnTo>
                    <a:pt x="460324" y="11811"/>
                  </a:lnTo>
                  <a:lnTo>
                    <a:pt x="460324" y="23609"/>
                  </a:lnTo>
                  <a:lnTo>
                    <a:pt x="472109" y="23609"/>
                  </a:lnTo>
                  <a:lnTo>
                    <a:pt x="472109" y="11811"/>
                  </a:lnTo>
                  <a:close/>
                </a:path>
                <a:path w="626109" h="47625">
                  <a:moveTo>
                    <a:pt x="483920" y="11811"/>
                  </a:moveTo>
                  <a:lnTo>
                    <a:pt x="472122" y="11811"/>
                  </a:lnTo>
                  <a:lnTo>
                    <a:pt x="472122" y="23609"/>
                  </a:lnTo>
                  <a:lnTo>
                    <a:pt x="483920" y="23609"/>
                  </a:lnTo>
                  <a:lnTo>
                    <a:pt x="483920" y="11811"/>
                  </a:lnTo>
                  <a:close/>
                </a:path>
                <a:path w="626109" h="47625">
                  <a:moveTo>
                    <a:pt x="519315" y="11811"/>
                  </a:moveTo>
                  <a:lnTo>
                    <a:pt x="507530" y="11811"/>
                  </a:lnTo>
                  <a:lnTo>
                    <a:pt x="495731" y="11811"/>
                  </a:lnTo>
                  <a:lnTo>
                    <a:pt x="483933" y="11811"/>
                  </a:ln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507530" y="35407"/>
                  </a:lnTo>
                  <a:lnTo>
                    <a:pt x="519315" y="35407"/>
                  </a:lnTo>
                  <a:lnTo>
                    <a:pt x="519315" y="23609"/>
                  </a:lnTo>
                  <a:lnTo>
                    <a:pt x="519315" y="11811"/>
                  </a:lnTo>
                  <a:close/>
                </a:path>
                <a:path w="626109" h="47625">
                  <a:moveTo>
                    <a:pt x="519315" y="0"/>
                  </a:moveTo>
                  <a:lnTo>
                    <a:pt x="507530" y="0"/>
                  </a:ln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19315" y="11798"/>
                  </a:lnTo>
                  <a:lnTo>
                    <a:pt x="519315" y="0"/>
                  </a:lnTo>
                  <a:close/>
                </a:path>
                <a:path w="626109" h="47625">
                  <a:moveTo>
                    <a:pt x="531126" y="11811"/>
                  </a:moveTo>
                  <a:lnTo>
                    <a:pt x="519341" y="11811"/>
                  </a:lnTo>
                  <a:lnTo>
                    <a:pt x="519341" y="23609"/>
                  </a:lnTo>
                  <a:lnTo>
                    <a:pt x="519341" y="35407"/>
                  </a:lnTo>
                  <a:lnTo>
                    <a:pt x="531126" y="35407"/>
                  </a:lnTo>
                  <a:lnTo>
                    <a:pt x="531126" y="23609"/>
                  </a:lnTo>
                  <a:lnTo>
                    <a:pt x="531126" y="11811"/>
                  </a:lnTo>
                  <a:close/>
                </a:path>
                <a:path w="626109" h="47625">
                  <a:moveTo>
                    <a:pt x="531126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31126" y="11798"/>
                  </a:lnTo>
                  <a:lnTo>
                    <a:pt x="531126" y="0"/>
                  </a:lnTo>
                  <a:close/>
                </a:path>
                <a:path w="626109" h="47625">
                  <a:moveTo>
                    <a:pt x="542937" y="11811"/>
                  </a:moveTo>
                  <a:lnTo>
                    <a:pt x="531139" y="11811"/>
                  </a:lnTo>
                  <a:lnTo>
                    <a:pt x="531139" y="23609"/>
                  </a:lnTo>
                  <a:lnTo>
                    <a:pt x="542937" y="23609"/>
                  </a:lnTo>
                  <a:lnTo>
                    <a:pt x="542937" y="11811"/>
                  </a:lnTo>
                  <a:close/>
                </a:path>
                <a:path w="626109" h="47625">
                  <a:moveTo>
                    <a:pt x="554748" y="0"/>
                  </a:move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54748" y="0"/>
                  </a:lnTo>
                  <a:close/>
                </a:path>
                <a:path w="626109" h="47625">
                  <a:moveTo>
                    <a:pt x="601941" y="11811"/>
                  </a:moveTo>
                  <a:lnTo>
                    <a:pt x="601941" y="11811"/>
                  </a:lnTo>
                  <a:lnTo>
                    <a:pt x="542950" y="11811"/>
                  </a:lnTo>
                  <a:lnTo>
                    <a:pt x="542950" y="23609"/>
                  </a:lnTo>
                  <a:lnTo>
                    <a:pt x="554748" y="23609"/>
                  </a:lnTo>
                  <a:lnTo>
                    <a:pt x="566547" y="23609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90143" y="35407"/>
                  </a:lnTo>
                  <a:lnTo>
                    <a:pt x="590143" y="23609"/>
                  </a:lnTo>
                  <a:lnTo>
                    <a:pt x="601941" y="23609"/>
                  </a:lnTo>
                  <a:lnTo>
                    <a:pt x="601941" y="11811"/>
                  </a:lnTo>
                  <a:close/>
                </a:path>
                <a:path w="626109" h="47625">
                  <a:moveTo>
                    <a:pt x="601941" y="0"/>
                  </a:moveTo>
                  <a:lnTo>
                    <a:pt x="590143" y="0"/>
                  </a:lnTo>
                  <a:lnTo>
                    <a:pt x="578345" y="0"/>
                  </a:lnTo>
                  <a:lnTo>
                    <a:pt x="566547" y="0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90143" y="11798"/>
                  </a:lnTo>
                  <a:lnTo>
                    <a:pt x="601941" y="11798"/>
                  </a:lnTo>
                  <a:lnTo>
                    <a:pt x="601941" y="0"/>
                  </a:lnTo>
                  <a:close/>
                </a:path>
                <a:path w="626109" h="47625">
                  <a:moveTo>
                    <a:pt x="613765" y="11811"/>
                  </a:moveTo>
                  <a:lnTo>
                    <a:pt x="601967" y="11811"/>
                  </a:lnTo>
                  <a:lnTo>
                    <a:pt x="601967" y="23609"/>
                  </a:lnTo>
                  <a:lnTo>
                    <a:pt x="613765" y="23609"/>
                  </a:lnTo>
                  <a:lnTo>
                    <a:pt x="613765" y="11811"/>
                  </a:lnTo>
                  <a:close/>
                </a:path>
                <a:path w="626109" h="47625">
                  <a:moveTo>
                    <a:pt x="625551" y="23609"/>
                  </a:moveTo>
                  <a:lnTo>
                    <a:pt x="613765" y="23609"/>
                  </a:lnTo>
                  <a:lnTo>
                    <a:pt x="613765" y="35407"/>
                  </a:lnTo>
                  <a:lnTo>
                    <a:pt x="625551" y="35407"/>
                  </a:lnTo>
                  <a:lnTo>
                    <a:pt x="625551" y="2360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5958433" y="5428589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09" h="35560">
                  <a:moveTo>
                    <a:pt x="11798" y="11798"/>
                  </a:moveTo>
                  <a:lnTo>
                    <a:pt x="0" y="11798"/>
                  </a:lnTo>
                  <a:lnTo>
                    <a:pt x="0" y="23596"/>
                  </a:lnTo>
                  <a:lnTo>
                    <a:pt x="0" y="35394"/>
                  </a:lnTo>
                  <a:lnTo>
                    <a:pt x="11798" y="35394"/>
                  </a:lnTo>
                  <a:lnTo>
                    <a:pt x="11798" y="23596"/>
                  </a:lnTo>
                  <a:lnTo>
                    <a:pt x="11798" y="11798"/>
                  </a:lnTo>
                  <a:close/>
                </a:path>
                <a:path w="626109" h="35560">
                  <a:moveTo>
                    <a:pt x="35394" y="23596"/>
                  </a:moveTo>
                  <a:lnTo>
                    <a:pt x="23596" y="23596"/>
                  </a:lnTo>
                  <a:lnTo>
                    <a:pt x="23596" y="35394"/>
                  </a:lnTo>
                  <a:lnTo>
                    <a:pt x="35394" y="35394"/>
                  </a:lnTo>
                  <a:lnTo>
                    <a:pt x="35394" y="23596"/>
                  </a:lnTo>
                  <a:close/>
                </a:path>
                <a:path w="626109" h="35560">
                  <a:moveTo>
                    <a:pt x="58991" y="23596"/>
                  </a:moveTo>
                  <a:lnTo>
                    <a:pt x="47205" y="23596"/>
                  </a:lnTo>
                  <a:lnTo>
                    <a:pt x="35407" y="23596"/>
                  </a:lnTo>
                  <a:lnTo>
                    <a:pt x="35407" y="35394"/>
                  </a:lnTo>
                  <a:lnTo>
                    <a:pt x="47205" y="35394"/>
                  </a:lnTo>
                  <a:lnTo>
                    <a:pt x="58991" y="35394"/>
                  </a:lnTo>
                  <a:lnTo>
                    <a:pt x="58991" y="23596"/>
                  </a:lnTo>
                  <a:close/>
                </a:path>
                <a:path w="626109" h="35560">
                  <a:moveTo>
                    <a:pt x="82613" y="0"/>
                  </a:moveTo>
                  <a:lnTo>
                    <a:pt x="70815" y="0"/>
                  </a:lnTo>
                  <a:lnTo>
                    <a:pt x="70815" y="11798"/>
                  </a:lnTo>
                  <a:lnTo>
                    <a:pt x="70815" y="23596"/>
                  </a:lnTo>
                  <a:lnTo>
                    <a:pt x="70815" y="35394"/>
                  </a:lnTo>
                  <a:lnTo>
                    <a:pt x="82613" y="35394"/>
                  </a:lnTo>
                  <a:lnTo>
                    <a:pt x="82613" y="23596"/>
                  </a:lnTo>
                  <a:lnTo>
                    <a:pt x="82613" y="11798"/>
                  </a:lnTo>
                  <a:lnTo>
                    <a:pt x="82613" y="0"/>
                  </a:lnTo>
                  <a:close/>
                </a:path>
                <a:path w="626109" h="35560">
                  <a:moveTo>
                    <a:pt x="118008" y="0"/>
                  </a:moveTo>
                  <a:lnTo>
                    <a:pt x="106222" y="0"/>
                  </a:lnTo>
                  <a:lnTo>
                    <a:pt x="94424" y="0"/>
                  </a:lnTo>
                  <a:lnTo>
                    <a:pt x="94424" y="11798"/>
                  </a:lnTo>
                  <a:lnTo>
                    <a:pt x="94424" y="23596"/>
                  </a:lnTo>
                  <a:lnTo>
                    <a:pt x="106222" y="23596"/>
                  </a:lnTo>
                  <a:lnTo>
                    <a:pt x="106222" y="35394"/>
                  </a:lnTo>
                  <a:lnTo>
                    <a:pt x="118008" y="35394"/>
                  </a:lnTo>
                  <a:lnTo>
                    <a:pt x="118008" y="23596"/>
                  </a:lnTo>
                  <a:lnTo>
                    <a:pt x="118008" y="11798"/>
                  </a:lnTo>
                  <a:lnTo>
                    <a:pt x="118008" y="0"/>
                  </a:lnTo>
                  <a:close/>
                </a:path>
                <a:path w="626109" h="35560">
                  <a:moveTo>
                    <a:pt x="129819" y="11798"/>
                  </a:moveTo>
                  <a:lnTo>
                    <a:pt x="118021" y="11798"/>
                  </a:lnTo>
                  <a:lnTo>
                    <a:pt x="118021" y="23596"/>
                  </a:lnTo>
                  <a:lnTo>
                    <a:pt x="129819" y="23596"/>
                  </a:lnTo>
                  <a:lnTo>
                    <a:pt x="129819" y="11798"/>
                  </a:lnTo>
                  <a:close/>
                </a:path>
                <a:path w="626109" h="35560">
                  <a:moveTo>
                    <a:pt x="141630" y="23596"/>
                  </a:moveTo>
                  <a:lnTo>
                    <a:pt x="129832" y="23596"/>
                  </a:lnTo>
                  <a:lnTo>
                    <a:pt x="129832" y="35394"/>
                  </a:lnTo>
                  <a:lnTo>
                    <a:pt x="141630" y="35394"/>
                  </a:lnTo>
                  <a:lnTo>
                    <a:pt x="141630" y="23596"/>
                  </a:lnTo>
                  <a:close/>
                </a:path>
                <a:path w="626109" h="35560">
                  <a:moveTo>
                    <a:pt x="141630" y="0"/>
                  </a:moveTo>
                  <a:lnTo>
                    <a:pt x="129832" y="0"/>
                  </a:lnTo>
                  <a:lnTo>
                    <a:pt x="129832" y="11798"/>
                  </a:lnTo>
                  <a:lnTo>
                    <a:pt x="141630" y="11798"/>
                  </a:lnTo>
                  <a:lnTo>
                    <a:pt x="141630" y="0"/>
                  </a:lnTo>
                  <a:close/>
                </a:path>
                <a:path w="626109" h="35560">
                  <a:moveTo>
                    <a:pt x="153416" y="11798"/>
                  </a:moveTo>
                  <a:lnTo>
                    <a:pt x="141630" y="11798"/>
                  </a:lnTo>
                  <a:lnTo>
                    <a:pt x="141630" y="23596"/>
                  </a:lnTo>
                  <a:lnTo>
                    <a:pt x="153416" y="23596"/>
                  </a:lnTo>
                  <a:lnTo>
                    <a:pt x="153416" y="11798"/>
                  </a:lnTo>
                  <a:close/>
                </a:path>
                <a:path w="626109" h="35560">
                  <a:moveTo>
                    <a:pt x="165239" y="23596"/>
                  </a:moveTo>
                  <a:lnTo>
                    <a:pt x="153441" y="23596"/>
                  </a:lnTo>
                  <a:lnTo>
                    <a:pt x="153441" y="35394"/>
                  </a:lnTo>
                  <a:lnTo>
                    <a:pt x="165239" y="35394"/>
                  </a:lnTo>
                  <a:lnTo>
                    <a:pt x="165239" y="23596"/>
                  </a:lnTo>
                  <a:close/>
                </a:path>
                <a:path w="626109" h="35560">
                  <a:moveTo>
                    <a:pt x="188836" y="23596"/>
                  </a:moveTo>
                  <a:lnTo>
                    <a:pt x="177038" y="23596"/>
                  </a:lnTo>
                  <a:lnTo>
                    <a:pt x="177038" y="35394"/>
                  </a:lnTo>
                  <a:lnTo>
                    <a:pt x="188836" y="35394"/>
                  </a:lnTo>
                  <a:lnTo>
                    <a:pt x="188836" y="23596"/>
                  </a:lnTo>
                  <a:close/>
                </a:path>
                <a:path w="626109" h="35560">
                  <a:moveTo>
                    <a:pt x="188836" y="0"/>
                  </a:moveTo>
                  <a:lnTo>
                    <a:pt x="177038" y="0"/>
                  </a:lnTo>
                  <a:lnTo>
                    <a:pt x="177038" y="11798"/>
                  </a:lnTo>
                  <a:lnTo>
                    <a:pt x="188836" y="11798"/>
                  </a:lnTo>
                  <a:lnTo>
                    <a:pt x="188836" y="0"/>
                  </a:lnTo>
                  <a:close/>
                </a:path>
                <a:path w="626109" h="35560">
                  <a:moveTo>
                    <a:pt x="212432" y="0"/>
                  </a:moveTo>
                  <a:lnTo>
                    <a:pt x="200647" y="0"/>
                  </a:lnTo>
                  <a:lnTo>
                    <a:pt x="200647" y="11798"/>
                  </a:lnTo>
                  <a:lnTo>
                    <a:pt x="188849" y="11798"/>
                  </a:lnTo>
                  <a:lnTo>
                    <a:pt x="188849" y="23596"/>
                  </a:lnTo>
                  <a:lnTo>
                    <a:pt x="188849" y="35394"/>
                  </a:lnTo>
                  <a:lnTo>
                    <a:pt x="200647" y="35394"/>
                  </a:lnTo>
                  <a:lnTo>
                    <a:pt x="200647" y="23596"/>
                  </a:lnTo>
                  <a:lnTo>
                    <a:pt x="212432" y="23596"/>
                  </a:lnTo>
                  <a:lnTo>
                    <a:pt x="212432" y="11798"/>
                  </a:lnTo>
                  <a:lnTo>
                    <a:pt x="212432" y="0"/>
                  </a:lnTo>
                  <a:close/>
                </a:path>
                <a:path w="626109" h="35560">
                  <a:moveTo>
                    <a:pt x="224243" y="11798"/>
                  </a:moveTo>
                  <a:lnTo>
                    <a:pt x="212458" y="11798"/>
                  </a:lnTo>
                  <a:lnTo>
                    <a:pt x="212458" y="23596"/>
                  </a:lnTo>
                  <a:lnTo>
                    <a:pt x="212458" y="35394"/>
                  </a:lnTo>
                  <a:lnTo>
                    <a:pt x="224243" y="35394"/>
                  </a:lnTo>
                  <a:lnTo>
                    <a:pt x="224243" y="23596"/>
                  </a:lnTo>
                  <a:lnTo>
                    <a:pt x="224243" y="11798"/>
                  </a:lnTo>
                  <a:close/>
                </a:path>
                <a:path w="626109" h="35560">
                  <a:moveTo>
                    <a:pt x="236054" y="23596"/>
                  </a:moveTo>
                  <a:lnTo>
                    <a:pt x="224256" y="23596"/>
                  </a:lnTo>
                  <a:lnTo>
                    <a:pt x="224256" y="35394"/>
                  </a:lnTo>
                  <a:lnTo>
                    <a:pt x="236054" y="35394"/>
                  </a:lnTo>
                  <a:lnTo>
                    <a:pt x="236054" y="23596"/>
                  </a:lnTo>
                  <a:close/>
                </a:path>
                <a:path w="626109" h="35560">
                  <a:moveTo>
                    <a:pt x="247840" y="0"/>
                  </a:moveTo>
                  <a:lnTo>
                    <a:pt x="236054" y="0"/>
                  </a:lnTo>
                  <a:lnTo>
                    <a:pt x="224256" y="0"/>
                  </a:lnTo>
                  <a:lnTo>
                    <a:pt x="224256" y="11798"/>
                  </a:lnTo>
                  <a:lnTo>
                    <a:pt x="236054" y="11798"/>
                  </a:lnTo>
                  <a:lnTo>
                    <a:pt x="236054" y="23596"/>
                  </a:lnTo>
                  <a:lnTo>
                    <a:pt x="247840" y="23596"/>
                  </a:lnTo>
                  <a:lnTo>
                    <a:pt x="247840" y="11798"/>
                  </a:lnTo>
                  <a:lnTo>
                    <a:pt x="247840" y="0"/>
                  </a:lnTo>
                  <a:close/>
                </a:path>
                <a:path w="626109" h="35560">
                  <a:moveTo>
                    <a:pt x="271449" y="11798"/>
                  </a:moveTo>
                  <a:lnTo>
                    <a:pt x="259664" y="11798"/>
                  </a:lnTo>
                  <a:lnTo>
                    <a:pt x="247865" y="11798"/>
                  </a:lnTo>
                  <a:lnTo>
                    <a:pt x="247865" y="23596"/>
                  </a:lnTo>
                  <a:lnTo>
                    <a:pt x="247865" y="35394"/>
                  </a:lnTo>
                  <a:lnTo>
                    <a:pt x="259664" y="35394"/>
                  </a:lnTo>
                  <a:lnTo>
                    <a:pt x="259664" y="23596"/>
                  </a:lnTo>
                  <a:lnTo>
                    <a:pt x="271449" y="23596"/>
                  </a:lnTo>
                  <a:lnTo>
                    <a:pt x="271449" y="11798"/>
                  </a:lnTo>
                  <a:close/>
                </a:path>
                <a:path w="626109" h="35560">
                  <a:moveTo>
                    <a:pt x="283260" y="0"/>
                  </a:moveTo>
                  <a:lnTo>
                    <a:pt x="271475" y="0"/>
                  </a:lnTo>
                  <a:lnTo>
                    <a:pt x="271475" y="11798"/>
                  </a:lnTo>
                  <a:lnTo>
                    <a:pt x="271475" y="23596"/>
                  </a:lnTo>
                  <a:lnTo>
                    <a:pt x="271475" y="35394"/>
                  </a:lnTo>
                  <a:lnTo>
                    <a:pt x="283260" y="35394"/>
                  </a:lnTo>
                  <a:lnTo>
                    <a:pt x="283260" y="23596"/>
                  </a:lnTo>
                  <a:lnTo>
                    <a:pt x="283260" y="11798"/>
                  </a:lnTo>
                  <a:lnTo>
                    <a:pt x="283260" y="0"/>
                  </a:lnTo>
                  <a:close/>
                </a:path>
                <a:path w="626109" h="35560">
                  <a:moveTo>
                    <a:pt x="306857" y="23596"/>
                  </a:moveTo>
                  <a:lnTo>
                    <a:pt x="295071" y="23596"/>
                  </a:lnTo>
                  <a:lnTo>
                    <a:pt x="295071" y="11798"/>
                  </a:lnTo>
                  <a:lnTo>
                    <a:pt x="295071" y="0"/>
                  </a:lnTo>
                  <a:lnTo>
                    <a:pt x="283273" y="0"/>
                  </a:lnTo>
                  <a:lnTo>
                    <a:pt x="283273" y="11798"/>
                  </a:lnTo>
                  <a:lnTo>
                    <a:pt x="283273" y="23596"/>
                  </a:lnTo>
                  <a:lnTo>
                    <a:pt x="283273" y="35394"/>
                  </a:lnTo>
                  <a:lnTo>
                    <a:pt x="295071" y="35394"/>
                  </a:lnTo>
                  <a:lnTo>
                    <a:pt x="306857" y="35394"/>
                  </a:lnTo>
                  <a:lnTo>
                    <a:pt x="306857" y="23596"/>
                  </a:lnTo>
                  <a:close/>
                </a:path>
                <a:path w="626109" h="35560">
                  <a:moveTo>
                    <a:pt x="318668" y="23596"/>
                  </a:moveTo>
                  <a:lnTo>
                    <a:pt x="306882" y="23596"/>
                  </a:lnTo>
                  <a:lnTo>
                    <a:pt x="306882" y="35394"/>
                  </a:lnTo>
                  <a:lnTo>
                    <a:pt x="318668" y="35394"/>
                  </a:lnTo>
                  <a:lnTo>
                    <a:pt x="318668" y="23596"/>
                  </a:lnTo>
                  <a:close/>
                </a:path>
                <a:path w="626109" h="35560">
                  <a:moveTo>
                    <a:pt x="318668" y="0"/>
                  </a:moveTo>
                  <a:lnTo>
                    <a:pt x="306882" y="0"/>
                  </a:lnTo>
                  <a:lnTo>
                    <a:pt x="306882" y="11798"/>
                  </a:lnTo>
                  <a:lnTo>
                    <a:pt x="318668" y="11798"/>
                  </a:lnTo>
                  <a:lnTo>
                    <a:pt x="318668" y="0"/>
                  </a:lnTo>
                  <a:close/>
                </a:path>
                <a:path w="626109" h="35560">
                  <a:moveTo>
                    <a:pt x="330479" y="23596"/>
                  </a:moveTo>
                  <a:lnTo>
                    <a:pt x="318681" y="23596"/>
                  </a:lnTo>
                  <a:lnTo>
                    <a:pt x="318681" y="35394"/>
                  </a:lnTo>
                  <a:lnTo>
                    <a:pt x="330479" y="35394"/>
                  </a:lnTo>
                  <a:lnTo>
                    <a:pt x="330479" y="23596"/>
                  </a:lnTo>
                  <a:close/>
                </a:path>
                <a:path w="626109" h="35560">
                  <a:moveTo>
                    <a:pt x="342277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30492" y="23596"/>
                  </a:lnTo>
                  <a:lnTo>
                    <a:pt x="342277" y="23596"/>
                  </a:lnTo>
                  <a:lnTo>
                    <a:pt x="342277" y="11798"/>
                  </a:lnTo>
                  <a:lnTo>
                    <a:pt x="342277" y="0"/>
                  </a:lnTo>
                  <a:close/>
                </a:path>
                <a:path w="626109" h="35560">
                  <a:moveTo>
                    <a:pt x="365874" y="0"/>
                  </a:moveTo>
                  <a:lnTo>
                    <a:pt x="354088" y="0"/>
                  </a:lnTo>
                  <a:lnTo>
                    <a:pt x="342290" y="0"/>
                  </a:lnTo>
                  <a:lnTo>
                    <a:pt x="342290" y="11798"/>
                  </a:lnTo>
                  <a:lnTo>
                    <a:pt x="342290" y="23596"/>
                  </a:lnTo>
                  <a:lnTo>
                    <a:pt x="354088" y="23596"/>
                  </a:lnTo>
                  <a:lnTo>
                    <a:pt x="365874" y="23596"/>
                  </a:lnTo>
                  <a:lnTo>
                    <a:pt x="365874" y="11798"/>
                  </a:lnTo>
                  <a:lnTo>
                    <a:pt x="365874" y="0"/>
                  </a:lnTo>
                  <a:close/>
                </a:path>
                <a:path w="626109" h="35560">
                  <a:moveTo>
                    <a:pt x="377685" y="0"/>
                  </a:moveTo>
                  <a:lnTo>
                    <a:pt x="365899" y="0"/>
                  </a:lnTo>
                  <a:lnTo>
                    <a:pt x="365899" y="11798"/>
                  </a:lnTo>
                  <a:lnTo>
                    <a:pt x="365899" y="23596"/>
                  </a:lnTo>
                  <a:lnTo>
                    <a:pt x="377685" y="23596"/>
                  </a:lnTo>
                  <a:lnTo>
                    <a:pt x="377685" y="11798"/>
                  </a:lnTo>
                  <a:lnTo>
                    <a:pt x="377685" y="0"/>
                  </a:lnTo>
                  <a:close/>
                </a:path>
                <a:path w="626109" h="35560">
                  <a:moveTo>
                    <a:pt x="389496" y="11798"/>
                  </a:moveTo>
                  <a:lnTo>
                    <a:pt x="377698" y="11798"/>
                  </a:lnTo>
                  <a:lnTo>
                    <a:pt x="377698" y="23596"/>
                  </a:lnTo>
                  <a:lnTo>
                    <a:pt x="389496" y="23596"/>
                  </a:lnTo>
                  <a:lnTo>
                    <a:pt x="389496" y="11798"/>
                  </a:lnTo>
                  <a:close/>
                </a:path>
                <a:path w="626109" h="35560">
                  <a:moveTo>
                    <a:pt x="401307" y="11798"/>
                  </a:moveTo>
                  <a:lnTo>
                    <a:pt x="389509" y="11798"/>
                  </a:lnTo>
                  <a:lnTo>
                    <a:pt x="389509" y="23596"/>
                  </a:lnTo>
                  <a:lnTo>
                    <a:pt x="401307" y="23596"/>
                  </a:lnTo>
                  <a:lnTo>
                    <a:pt x="401307" y="11798"/>
                  </a:lnTo>
                  <a:close/>
                </a:path>
                <a:path w="626109" h="35560">
                  <a:moveTo>
                    <a:pt x="413092" y="0"/>
                  </a:moveTo>
                  <a:lnTo>
                    <a:pt x="401307" y="0"/>
                  </a:lnTo>
                  <a:lnTo>
                    <a:pt x="401307" y="11798"/>
                  </a:lnTo>
                  <a:lnTo>
                    <a:pt x="413092" y="11798"/>
                  </a:lnTo>
                  <a:lnTo>
                    <a:pt x="413092" y="0"/>
                  </a:lnTo>
                  <a:close/>
                </a:path>
                <a:path w="626109" h="35560">
                  <a:moveTo>
                    <a:pt x="436702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24916" y="23596"/>
                  </a:lnTo>
                  <a:lnTo>
                    <a:pt x="436702" y="23596"/>
                  </a:lnTo>
                  <a:lnTo>
                    <a:pt x="436702" y="11798"/>
                  </a:lnTo>
                  <a:lnTo>
                    <a:pt x="436702" y="0"/>
                  </a:lnTo>
                  <a:close/>
                </a:path>
                <a:path w="626109" h="35560">
                  <a:moveTo>
                    <a:pt x="448513" y="0"/>
                  </a:moveTo>
                  <a:lnTo>
                    <a:pt x="436714" y="0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48513" y="0"/>
                  </a:lnTo>
                  <a:close/>
                </a:path>
                <a:path w="626109" h="35560">
                  <a:moveTo>
                    <a:pt x="460298" y="11798"/>
                  </a:moveTo>
                  <a:lnTo>
                    <a:pt x="448513" y="11798"/>
                  </a:lnTo>
                  <a:lnTo>
                    <a:pt x="448513" y="23596"/>
                  </a:lnTo>
                  <a:lnTo>
                    <a:pt x="460298" y="23596"/>
                  </a:lnTo>
                  <a:lnTo>
                    <a:pt x="460298" y="11798"/>
                  </a:lnTo>
                  <a:close/>
                </a:path>
                <a:path w="626109" h="35560">
                  <a:moveTo>
                    <a:pt x="472109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60324" y="23596"/>
                  </a:lnTo>
                  <a:lnTo>
                    <a:pt x="472109" y="23596"/>
                  </a:lnTo>
                  <a:lnTo>
                    <a:pt x="472109" y="11798"/>
                  </a:lnTo>
                  <a:lnTo>
                    <a:pt x="472109" y="0"/>
                  </a:lnTo>
                  <a:close/>
                </a:path>
                <a:path w="626109" h="35560">
                  <a:moveTo>
                    <a:pt x="495731" y="11798"/>
                  </a:moveTo>
                  <a:lnTo>
                    <a:pt x="483933" y="11798"/>
                  </a:lnTo>
                  <a:lnTo>
                    <a:pt x="483933" y="23596"/>
                  </a:lnTo>
                  <a:lnTo>
                    <a:pt x="495731" y="23596"/>
                  </a:lnTo>
                  <a:lnTo>
                    <a:pt x="495731" y="11798"/>
                  </a:lnTo>
                  <a:close/>
                </a:path>
                <a:path w="626109" h="35560">
                  <a:moveTo>
                    <a:pt x="519315" y="0"/>
                  </a:moveTo>
                  <a:lnTo>
                    <a:pt x="507530" y="0"/>
                  </a:lnTo>
                  <a:lnTo>
                    <a:pt x="507530" y="11798"/>
                  </a:lnTo>
                  <a:lnTo>
                    <a:pt x="519315" y="11798"/>
                  </a:lnTo>
                  <a:lnTo>
                    <a:pt x="519315" y="0"/>
                  </a:lnTo>
                  <a:close/>
                </a:path>
                <a:path w="626109" h="35560">
                  <a:moveTo>
                    <a:pt x="531126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19341" y="23596"/>
                  </a:lnTo>
                  <a:lnTo>
                    <a:pt x="531126" y="23596"/>
                  </a:lnTo>
                  <a:lnTo>
                    <a:pt x="531126" y="11798"/>
                  </a:lnTo>
                  <a:lnTo>
                    <a:pt x="531126" y="0"/>
                  </a:lnTo>
                  <a:close/>
                </a:path>
                <a:path w="626109" h="35560">
                  <a:moveTo>
                    <a:pt x="554748" y="0"/>
                  </a:move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54748" y="0"/>
                  </a:lnTo>
                  <a:close/>
                </a:path>
                <a:path w="626109" h="35560">
                  <a:moveTo>
                    <a:pt x="578345" y="0"/>
                  </a:moveTo>
                  <a:lnTo>
                    <a:pt x="566547" y="0"/>
                  </a:lnTo>
                  <a:lnTo>
                    <a:pt x="566547" y="11798"/>
                  </a:lnTo>
                  <a:lnTo>
                    <a:pt x="566547" y="23596"/>
                  </a:lnTo>
                  <a:lnTo>
                    <a:pt x="578345" y="23596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26109" h="35560">
                  <a:moveTo>
                    <a:pt x="601941" y="0"/>
                  </a:moveTo>
                  <a:lnTo>
                    <a:pt x="590143" y="0"/>
                  </a:lnTo>
                  <a:lnTo>
                    <a:pt x="590143" y="11798"/>
                  </a:lnTo>
                  <a:lnTo>
                    <a:pt x="601941" y="11798"/>
                  </a:lnTo>
                  <a:lnTo>
                    <a:pt x="601941" y="0"/>
                  </a:lnTo>
                  <a:close/>
                </a:path>
                <a:path w="626109" h="35560">
                  <a:moveTo>
                    <a:pt x="625551" y="11798"/>
                  </a:moveTo>
                  <a:lnTo>
                    <a:pt x="613765" y="11798"/>
                  </a:lnTo>
                  <a:lnTo>
                    <a:pt x="613765" y="0"/>
                  </a:lnTo>
                  <a:lnTo>
                    <a:pt x="601967" y="0"/>
                  </a:lnTo>
                  <a:lnTo>
                    <a:pt x="601967" y="11798"/>
                  </a:lnTo>
                  <a:lnTo>
                    <a:pt x="601967" y="23596"/>
                  </a:lnTo>
                  <a:lnTo>
                    <a:pt x="613765" y="23596"/>
                  </a:lnTo>
                  <a:lnTo>
                    <a:pt x="625551" y="23596"/>
                  </a:lnTo>
                  <a:lnTo>
                    <a:pt x="625551" y="117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5958433" y="5452185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09" h="35560">
                  <a:moveTo>
                    <a:pt x="11798" y="11811"/>
                  </a:moveTo>
                  <a:lnTo>
                    <a:pt x="0" y="11811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11798" y="23609"/>
                  </a:lnTo>
                  <a:lnTo>
                    <a:pt x="11798" y="11811"/>
                  </a:lnTo>
                  <a:close/>
                </a:path>
                <a:path w="626109" h="35560">
                  <a:moveTo>
                    <a:pt x="35394" y="11811"/>
                  </a:moveTo>
                  <a:lnTo>
                    <a:pt x="23596" y="11811"/>
                  </a:lnTo>
                  <a:lnTo>
                    <a:pt x="23596" y="23609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lnTo>
                    <a:pt x="35394" y="11811"/>
                  </a:lnTo>
                  <a:close/>
                </a:path>
                <a:path w="626109" h="35560">
                  <a:moveTo>
                    <a:pt x="58991" y="11811"/>
                  </a:moveTo>
                  <a:lnTo>
                    <a:pt x="47205" y="11811"/>
                  </a:lnTo>
                  <a:lnTo>
                    <a:pt x="35407" y="11811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58991" y="35407"/>
                  </a:lnTo>
                  <a:lnTo>
                    <a:pt x="58991" y="23609"/>
                  </a:lnTo>
                  <a:lnTo>
                    <a:pt x="58991" y="11811"/>
                  </a:lnTo>
                  <a:close/>
                </a:path>
                <a:path w="626109" h="35560">
                  <a:moveTo>
                    <a:pt x="82613" y="11811"/>
                  </a:moveTo>
                  <a:lnTo>
                    <a:pt x="70815" y="11811"/>
                  </a:lnTo>
                  <a:lnTo>
                    <a:pt x="70815" y="23609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09"/>
                  </a:lnTo>
                  <a:lnTo>
                    <a:pt x="82613" y="11811"/>
                  </a:lnTo>
                  <a:close/>
                </a:path>
                <a:path w="626109" h="35560">
                  <a:moveTo>
                    <a:pt x="118008" y="23609"/>
                  </a:moveTo>
                  <a:lnTo>
                    <a:pt x="106222" y="23609"/>
                  </a:lnTo>
                  <a:lnTo>
                    <a:pt x="106222" y="11811"/>
                  </a:lnTo>
                  <a:lnTo>
                    <a:pt x="94424" y="11811"/>
                  </a:ln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18008" y="35407"/>
                  </a:lnTo>
                  <a:lnTo>
                    <a:pt x="118008" y="23609"/>
                  </a:lnTo>
                  <a:close/>
                </a:path>
                <a:path w="626109" h="35560">
                  <a:moveTo>
                    <a:pt x="129819" y="11811"/>
                  </a:moveTo>
                  <a:lnTo>
                    <a:pt x="118021" y="11811"/>
                  </a:lnTo>
                  <a:lnTo>
                    <a:pt x="118021" y="23609"/>
                  </a:lnTo>
                  <a:lnTo>
                    <a:pt x="118021" y="35407"/>
                  </a:lnTo>
                  <a:lnTo>
                    <a:pt x="129819" y="35407"/>
                  </a:lnTo>
                  <a:lnTo>
                    <a:pt x="129819" y="23609"/>
                  </a:lnTo>
                  <a:lnTo>
                    <a:pt x="129819" y="11811"/>
                  </a:lnTo>
                  <a:close/>
                </a:path>
                <a:path w="626109" h="35560">
                  <a:moveTo>
                    <a:pt x="153416" y="23609"/>
                  </a:moveTo>
                  <a:lnTo>
                    <a:pt x="141630" y="23609"/>
                  </a:lnTo>
                  <a:lnTo>
                    <a:pt x="141630" y="35407"/>
                  </a:lnTo>
                  <a:lnTo>
                    <a:pt x="153416" y="35407"/>
                  </a:lnTo>
                  <a:lnTo>
                    <a:pt x="153416" y="23609"/>
                  </a:lnTo>
                  <a:close/>
                </a:path>
                <a:path w="626109" h="35560">
                  <a:moveTo>
                    <a:pt x="177025" y="11811"/>
                  </a:moveTo>
                  <a:lnTo>
                    <a:pt x="165239" y="11811"/>
                  </a:lnTo>
                  <a:lnTo>
                    <a:pt x="153441" y="11811"/>
                  </a:lnTo>
                  <a:lnTo>
                    <a:pt x="153441" y="23609"/>
                  </a:lnTo>
                  <a:lnTo>
                    <a:pt x="165239" y="23609"/>
                  </a:lnTo>
                  <a:lnTo>
                    <a:pt x="177025" y="23609"/>
                  </a:lnTo>
                  <a:lnTo>
                    <a:pt x="177025" y="11811"/>
                  </a:lnTo>
                  <a:close/>
                </a:path>
                <a:path w="626109" h="35560">
                  <a:moveTo>
                    <a:pt x="188836" y="11811"/>
                  </a:moveTo>
                  <a:lnTo>
                    <a:pt x="177038" y="11811"/>
                  </a:ln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lnTo>
                    <a:pt x="188836" y="11811"/>
                  </a:lnTo>
                  <a:close/>
                </a:path>
                <a:path w="626109" h="35560">
                  <a:moveTo>
                    <a:pt x="200647" y="11811"/>
                  </a:moveTo>
                  <a:lnTo>
                    <a:pt x="188849" y="11811"/>
                  </a:lnTo>
                  <a:lnTo>
                    <a:pt x="188849" y="23609"/>
                  </a:lnTo>
                  <a:lnTo>
                    <a:pt x="200647" y="23609"/>
                  </a:lnTo>
                  <a:lnTo>
                    <a:pt x="200647" y="11811"/>
                  </a:lnTo>
                  <a:close/>
                </a:path>
                <a:path w="626109" h="35560">
                  <a:moveTo>
                    <a:pt x="212432" y="23609"/>
                  </a:moveTo>
                  <a:lnTo>
                    <a:pt x="200647" y="23609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close/>
                </a:path>
                <a:path w="626109" h="35560">
                  <a:moveTo>
                    <a:pt x="224243" y="11811"/>
                  </a:moveTo>
                  <a:lnTo>
                    <a:pt x="212458" y="11811"/>
                  </a:lnTo>
                  <a:lnTo>
                    <a:pt x="212458" y="23609"/>
                  </a:lnTo>
                  <a:lnTo>
                    <a:pt x="224243" y="23609"/>
                  </a:lnTo>
                  <a:lnTo>
                    <a:pt x="224243" y="11811"/>
                  </a:lnTo>
                  <a:close/>
                </a:path>
                <a:path w="626109" h="35560">
                  <a:moveTo>
                    <a:pt x="236054" y="23609"/>
                  </a:move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36054" y="23609"/>
                  </a:lnTo>
                  <a:close/>
                </a:path>
                <a:path w="626109" h="35560">
                  <a:moveTo>
                    <a:pt x="247840" y="11811"/>
                  </a:moveTo>
                  <a:lnTo>
                    <a:pt x="236054" y="11811"/>
                  </a:lnTo>
                  <a:lnTo>
                    <a:pt x="236054" y="23609"/>
                  </a:lnTo>
                  <a:lnTo>
                    <a:pt x="247840" y="23609"/>
                  </a:lnTo>
                  <a:lnTo>
                    <a:pt x="247840" y="11811"/>
                  </a:lnTo>
                  <a:close/>
                </a:path>
                <a:path w="626109" h="35560">
                  <a:moveTo>
                    <a:pt x="259664" y="11811"/>
                  </a:moveTo>
                  <a:lnTo>
                    <a:pt x="247865" y="11811"/>
                  </a:lnTo>
                  <a:lnTo>
                    <a:pt x="247865" y="23609"/>
                  </a:lnTo>
                  <a:lnTo>
                    <a:pt x="247865" y="35407"/>
                  </a:lnTo>
                  <a:lnTo>
                    <a:pt x="259664" y="35407"/>
                  </a:lnTo>
                  <a:lnTo>
                    <a:pt x="259664" y="23609"/>
                  </a:lnTo>
                  <a:lnTo>
                    <a:pt x="259664" y="11811"/>
                  </a:lnTo>
                  <a:close/>
                </a:path>
                <a:path w="626109" h="35560">
                  <a:moveTo>
                    <a:pt x="283260" y="11811"/>
                  </a:moveTo>
                  <a:lnTo>
                    <a:pt x="271475" y="11811"/>
                  </a:lnTo>
                  <a:lnTo>
                    <a:pt x="271475" y="23609"/>
                  </a:lnTo>
                  <a:lnTo>
                    <a:pt x="271475" y="35407"/>
                  </a:lnTo>
                  <a:lnTo>
                    <a:pt x="283260" y="35407"/>
                  </a:lnTo>
                  <a:lnTo>
                    <a:pt x="283260" y="23609"/>
                  </a:lnTo>
                  <a:lnTo>
                    <a:pt x="283260" y="11811"/>
                  </a:lnTo>
                  <a:close/>
                </a:path>
                <a:path w="626109" h="35560">
                  <a:moveTo>
                    <a:pt x="306857" y="11811"/>
                  </a:moveTo>
                  <a:lnTo>
                    <a:pt x="295071" y="11811"/>
                  </a:lnTo>
                  <a:lnTo>
                    <a:pt x="283273" y="11811"/>
                  </a:ln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lnTo>
                    <a:pt x="306857" y="11811"/>
                  </a:lnTo>
                  <a:close/>
                </a:path>
                <a:path w="626109" h="35560">
                  <a:moveTo>
                    <a:pt x="318668" y="11811"/>
                  </a:moveTo>
                  <a:lnTo>
                    <a:pt x="306882" y="11811"/>
                  </a:lnTo>
                  <a:lnTo>
                    <a:pt x="306882" y="23609"/>
                  </a:lnTo>
                  <a:lnTo>
                    <a:pt x="318668" y="23609"/>
                  </a:lnTo>
                  <a:lnTo>
                    <a:pt x="318668" y="11811"/>
                  </a:lnTo>
                  <a:close/>
                </a:path>
                <a:path w="626109" h="35560">
                  <a:moveTo>
                    <a:pt x="330479" y="11811"/>
                  </a:moveTo>
                  <a:lnTo>
                    <a:pt x="318681" y="11811"/>
                  </a:lnTo>
                  <a:lnTo>
                    <a:pt x="318681" y="23609"/>
                  </a:lnTo>
                  <a:lnTo>
                    <a:pt x="330479" y="23609"/>
                  </a:lnTo>
                  <a:lnTo>
                    <a:pt x="330479" y="11811"/>
                  </a:lnTo>
                  <a:close/>
                </a:path>
                <a:path w="626109" h="35560">
                  <a:moveTo>
                    <a:pt x="330479" y="0"/>
                  </a:moveTo>
                  <a:lnTo>
                    <a:pt x="318681" y="0"/>
                  </a:lnTo>
                  <a:lnTo>
                    <a:pt x="318681" y="11798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26109" h="35560">
                  <a:moveTo>
                    <a:pt x="342277" y="11811"/>
                  </a:moveTo>
                  <a:lnTo>
                    <a:pt x="330492" y="11811"/>
                  </a:lnTo>
                  <a:lnTo>
                    <a:pt x="330492" y="23609"/>
                  </a:lnTo>
                  <a:lnTo>
                    <a:pt x="342277" y="23609"/>
                  </a:lnTo>
                  <a:lnTo>
                    <a:pt x="342277" y="11811"/>
                  </a:lnTo>
                  <a:close/>
                </a:path>
                <a:path w="626109" h="35560">
                  <a:moveTo>
                    <a:pt x="342277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42277" y="11798"/>
                  </a:lnTo>
                  <a:lnTo>
                    <a:pt x="342277" y="0"/>
                  </a:lnTo>
                  <a:close/>
                </a:path>
                <a:path w="626109" h="35560">
                  <a:moveTo>
                    <a:pt x="354088" y="11811"/>
                  </a:moveTo>
                  <a:lnTo>
                    <a:pt x="342290" y="11811"/>
                  </a:lnTo>
                  <a:lnTo>
                    <a:pt x="342290" y="23609"/>
                  </a:lnTo>
                  <a:lnTo>
                    <a:pt x="354088" y="23609"/>
                  </a:lnTo>
                  <a:lnTo>
                    <a:pt x="354088" y="11811"/>
                  </a:lnTo>
                  <a:close/>
                </a:path>
                <a:path w="626109" h="35560">
                  <a:moveTo>
                    <a:pt x="365874" y="0"/>
                  </a:moveTo>
                  <a:lnTo>
                    <a:pt x="354088" y="0"/>
                  </a:lnTo>
                  <a:lnTo>
                    <a:pt x="342290" y="0"/>
                  </a:lnTo>
                  <a:lnTo>
                    <a:pt x="342290" y="11798"/>
                  </a:lnTo>
                  <a:lnTo>
                    <a:pt x="354088" y="11798"/>
                  </a:lnTo>
                  <a:lnTo>
                    <a:pt x="365874" y="11798"/>
                  </a:lnTo>
                  <a:lnTo>
                    <a:pt x="365874" y="0"/>
                  </a:lnTo>
                  <a:close/>
                </a:path>
                <a:path w="626109" h="35560">
                  <a:moveTo>
                    <a:pt x="377685" y="11811"/>
                  </a:moveTo>
                  <a:lnTo>
                    <a:pt x="365899" y="11811"/>
                  </a:lnTo>
                  <a:lnTo>
                    <a:pt x="365899" y="23609"/>
                  </a:lnTo>
                  <a:lnTo>
                    <a:pt x="377685" y="23609"/>
                  </a:lnTo>
                  <a:lnTo>
                    <a:pt x="377685" y="11811"/>
                  </a:lnTo>
                  <a:close/>
                </a:path>
                <a:path w="626109" h="35560">
                  <a:moveTo>
                    <a:pt x="377685" y="0"/>
                  </a:moveTo>
                  <a:lnTo>
                    <a:pt x="365899" y="0"/>
                  </a:lnTo>
                  <a:lnTo>
                    <a:pt x="365899" y="11798"/>
                  </a:lnTo>
                  <a:lnTo>
                    <a:pt x="377685" y="11798"/>
                  </a:lnTo>
                  <a:lnTo>
                    <a:pt x="377685" y="0"/>
                  </a:lnTo>
                  <a:close/>
                </a:path>
                <a:path w="626109" h="35560">
                  <a:moveTo>
                    <a:pt x="401307" y="11811"/>
                  </a:moveTo>
                  <a:lnTo>
                    <a:pt x="389509" y="11811"/>
                  </a:lnTo>
                  <a:lnTo>
                    <a:pt x="389509" y="23609"/>
                  </a:lnTo>
                  <a:lnTo>
                    <a:pt x="401307" y="23609"/>
                  </a:lnTo>
                  <a:lnTo>
                    <a:pt x="401307" y="11811"/>
                  </a:lnTo>
                  <a:close/>
                </a:path>
                <a:path w="626109" h="35560">
                  <a:moveTo>
                    <a:pt x="413092" y="0"/>
                  </a:moveTo>
                  <a:lnTo>
                    <a:pt x="401307" y="0"/>
                  </a:lnTo>
                  <a:lnTo>
                    <a:pt x="401307" y="11798"/>
                  </a:lnTo>
                  <a:lnTo>
                    <a:pt x="413092" y="11798"/>
                  </a:lnTo>
                  <a:lnTo>
                    <a:pt x="413092" y="0"/>
                  </a:lnTo>
                  <a:close/>
                </a:path>
                <a:path w="626109" h="35560">
                  <a:moveTo>
                    <a:pt x="424903" y="11811"/>
                  </a:moveTo>
                  <a:lnTo>
                    <a:pt x="413105" y="11811"/>
                  </a:lnTo>
                  <a:lnTo>
                    <a:pt x="413105" y="23609"/>
                  </a:lnTo>
                  <a:lnTo>
                    <a:pt x="424903" y="23609"/>
                  </a:lnTo>
                  <a:lnTo>
                    <a:pt x="424903" y="11811"/>
                  </a:lnTo>
                  <a:close/>
                </a:path>
                <a:path w="626109" h="35560">
                  <a:moveTo>
                    <a:pt x="424903" y="0"/>
                  </a:moveTo>
                  <a:lnTo>
                    <a:pt x="413105" y="0"/>
                  </a:lnTo>
                  <a:lnTo>
                    <a:pt x="413105" y="11798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26109" h="35560">
                  <a:moveTo>
                    <a:pt x="436702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36702" y="11798"/>
                  </a:lnTo>
                  <a:lnTo>
                    <a:pt x="436702" y="0"/>
                  </a:lnTo>
                  <a:close/>
                </a:path>
                <a:path w="626109" h="35560">
                  <a:moveTo>
                    <a:pt x="448513" y="0"/>
                  </a:moveTo>
                  <a:lnTo>
                    <a:pt x="436714" y="0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48513" y="0"/>
                  </a:lnTo>
                  <a:close/>
                </a:path>
                <a:path w="626109" h="35560">
                  <a:moveTo>
                    <a:pt x="460298" y="11811"/>
                  </a:moveTo>
                  <a:lnTo>
                    <a:pt x="448513" y="11811"/>
                  </a:lnTo>
                  <a:lnTo>
                    <a:pt x="436714" y="11811"/>
                  </a:lnTo>
                  <a:lnTo>
                    <a:pt x="436714" y="23609"/>
                  </a:lnTo>
                  <a:lnTo>
                    <a:pt x="448513" y="23609"/>
                  </a:lnTo>
                  <a:lnTo>
                    <a:pt x="460298" y="23609"/>
                  </a:lnTo>
                  <a:lnTo>
                    <a:pt x="460298" y="11811"/>
                  </a:lnTo>
                  <a:close/>
                </a:path>
                <a:path w="626109" h="35560">
                  <a:moveTo>
                    <a:pt x="472109" y="11811"/>
                  </a:moveTo>
                  <a:lnTo>
                    <a:pt x="460324" y="11811"/>
                  </a:lnTo>
                  <a:lnTo>
                    <a:pt x="460324" y="23609"/>
                  </a:lnTo>
                  <a:lnTo>
                    <a:pt x="472109" y="23609"/>
                  </a:lnTo>
                  <a:lnTo>
                    <a:pt x="472109" y="11811"/>
                  </a:lnTo>
                  <a:close/>
                </a:path>
                <a:path w="626109" h="35560">
                  <a:moveTo>
                    <a:pt x="472109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72109" y="11798"/>
                  </a:lnTo>
                  <a:lnTo>
                    <a:pt x="472109" y="0"/>
                  </a:lnTo>
                  <a:close/>
                </a:path>
                <a:path w="626109" h="35560">
                  <a:moveTo>
                    <a:pt x="519315" y="11811"/>
                  </a:moveTo>
                  <a:lnTo>
                    <a:pt x="507530" y="11811"/>
                  </a:lnTo>
                  <a:lnTo>
                    <a:pt x="507530" y="23609"/>
                  </a:lnTo>
                  <a:lnTo>
                    <a:pt x="519315" y="23609"/>
                  </a:lnTo>
                  <a:lnTo>
                    <a:pt x="519315" y="11811"/>
                  </a:lnTo>
                  <a:close/>
                </a:path>
                <a:path w="626109" h="35560">
                  <a:moveTo>
                    <a:pt x="519315" y="0"/>
                  </a:moveTo>
                  <a:lnTo>
                    <a:pt x="507530" y="0"/>
                  </a:ln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19315" y="11798"/>
                  </a:lnTo>
                  <a:lnTo>
                    <a:pt x="519315" y="0"/>
                  </a:lnTo>
                  <a:close/>
                </a:path>
                <a:path w="626109" h="35560">
                  <a:moveTo>
                    <a:pt x="531126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31126" y="11798"/>
                  </a:lnTo>
                  <a:lnTo>
                    <a:pt x="531126" y="0"/>
                  </a:lnTo>
                  <a:close/>
                </a:path>
                <a:path w="626109" h="35560">
                  <a:moveTo>
                    <a:pt x="542937" y="0"/>
                  </a:moveTo>
                  <a:lnTo>
                    <a:pt x="531139" y="0"/>
                  </a:lnTo>
                  <a:lnTo>
                    <a:pt x="531139" y="11798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26109" h="35560">
                  <a:moveTo>
                    <a:pt x="601941" y="11811"/>
                  </a:moveTo>
                  <a:lnTo>
                    <a:pt x="601941" y="11811"/>
                  </a:lnTo>
                  <a:lnTo>
                    <a:pt x="542950" y="11811"/>
                  </a:lnTo>
                  <a:lnTo>
                    <a:pt x="542950" y="23609"/>
                  </a:lnTo>
                  <a:lnTo>
                    <a:pt x="601941" y="23609"/>
                  </a:lnTo>
                  <a:lnTo>
                    <a:pt x="601941" y="11811"/>
                  </a:lnTo>
                  <a:close/>
                </a:path>
                <a:path w="626109" h="35560">
                  <a:moveTo>
                    <a:pt x="601941" y="0"/>
                  </a:moveTo>
                  <a:lnTo>
                    <a:pt x="601941" y="0"/>
                  </a:lnTo>
                  <a:lnTo>
                    <a:pt x="542950" y="0"/>
                  </a:lnTo>
                  <a:lnTo>
                    <a:pt x="542950" y="11798"/>
                  </a:lnTo>
                  <a:lnTo>
                    <a:pt x="601941" y="11798"/>
                  </a:lnTo>
                  <a:lnTo>
                    <a:pt x="601941" y="0"/>
                  </a:lnTo>
                  <a:close/>
                </a:path>
                <a:path w="626109" h="35560">
                  <a:moveTo>
                    <a:pt x="613765" y="0"/>
                  </a:move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13765" y="0"/>
                  </a:lnTo>
                  <a:close/>
                </a:path>
                <a:path w="626109" h="35560">
                  <a:moveTo>
                    <a:pt x="625551" y="11811"/>
                  </a:moveTo>
                  <a:lnTo>
                    <a:pt x="613765" y="11811"/>
                  </a:lnTo>
                  <a:lnTo>
                    <a:pt x="613765" y="23609"/>
                  </a:lnTo>
                  <a:lnTo>
                    <a:pt x="625551" y="23609"/>
                  </a:lnTo>
                  <a:lnTo>
                    <a:pt x="625551" y="118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5958433" y="5475795"/>
              <a:ext cx="614045" cy="35560"/>
            </a:xfrm>
            <a:custGeom>
              <a:avLst/>
              <a:gdLst/>
              <a:ahLst/>
              <a:cxnLst/>
              <a:rect l="l" t="t" r="r" b="b"/>
              <a:pathLst>
                <a:path w="614045" h="35560">
                  <a:moveTo>
                    <a:pt x="23583" y="23609"/>
                  </a:moveTo>
                  <a:lnTo>
                    <a:pt x="11798" y="23609"/>
                  </a:lnTo>
                  <a:lnTo>
                    <a:pt x="11798" y="11811"/>
                  </a:lnTo>
                  <a:lnTo>
                    <a:pt x="0" y="11811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23583" y="35407"/>
                  </a:lnTo>
                  <a:lnTo>
                    <a:pt x="23583" y="23609"/>
                  </a:lnTo>
                  <a:close/>
                </a:path>
                <a:path w="614045" h="35560">
                  <a:moveTo>
                    <a:pt x="35394" y="23609"/>
                  </a:moveTo>
                  <a:lnTo>
                    <a:pt x="23596" y="23609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close/>
                </a:path>
                <a:path w="614045" h="35560">
                  <a:moveTo>
                    <a:pt x="58991" y="23609"/>
                  </a:moveTo>
                  <a:lnTo>
                    <a:pt x="47205" y="23609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58991" y="35407"/>
                  </a:lnTo>
                  <a:lnTo>
                    <a:pt x="58991" y="23609"/>
                  </a:lnTo>
                  <a:close/>
                </a:path>
                <a:path w="614045" h="35560">
                  <a:moveTo>
                    <a:pt x="82613" y="11811"/>
                  </a:moveTo>
                  <a:lnTo>
                    <a:pt x="70815" y="11811"/>
                  </a:lnTo>
                  <a:lnTo>
                    <a:pt x="70815" y="23609"/>
                  </a:ln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09"/>
                  </a:lnTo>
                  <a:lnTo>
                    <a:pt x="82613" y="11811"/>
                  </a:lnTo>
                  <a:close/>
                </a:path>
                <a:path w="614045" h="35560">
                  <a:moveTo>
                    <a:pt x="118008" y="11811"/>
                  </a:moveTo>
                  <a:lnTo>
                    <a:pt x="106222" y="11811"/>
                  </a:lnTo>
                  <a:lnTo>
                    <a:pt x="106222" y="23609"/>
                  </a:ln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18008" y="35407"/>
                  </a:lnTo>
                  <a:lnTo>
                    <a:pt x="118008" y="23609"/>
                  </a:lnTo>
                  <a:lnTo>
                    <a:pt x="118008" y="11811"/>
                  </a:lnTo>
                  <a:close/>
                </a:path>
                <a:path w="614045" h="35560">
                  <a:moveTo>
                    <a:pt x="129819" y="11811"/>
                  </a:moveTo>
                  <a:lnTo>
                    <a:pt x="118021" y="11811"/>
                  </a:lnTo>
                  <a:lnTo>
                    <a:pt x="118021" y="23609"/>
                  </a:lnTo>
                  <a:lnTo>
                    <a:pt x="129819" y="23609"/>
                  </a:lnTo>
                  <a:lnTo>
                    <a:pt x="129819" y="11811"/>
                  </a:lnTo>
                  <a:close/>
                </a:path>
                <a:path w="614045" h="35560">
                  <a:moveTo>
                    <a:pt x="141630" y="23609"/>
                  </a:moveTo>
                  <a:lnTo>
                    <a:pt x="129832" y="23609"/>
                  </a:lnTo>
                  <a:lnTo>
                    <a:pt x="129832" y="35407"/>
                  </a:lnTo>
                  <a:lnTo>
                    <a:pt x="141630" y="35407"/>
                  </a:lnTo>
                  <a:lnTo>
                    <a:pt x="141630" y="23609"/>
                  </a:lnTo>
                  <a:close/>
                </a:path>
                <a:path w="614045" h="35560">
                  <a:moveTo>
                    <a:pt x="177025" y="11811"/>
                  </a:moveTo>
                  <a:lnTo>
                    <a:pt x="165239" y="11811"/>
                  </a:lnTo>
                  <a:lnTo>
                    <a:pt x="153441" y="11811"/>
                  </a:ln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65239" y="23609"/>
                  </a:lnTo>
                  <a:lnTo>
                    <a:pt x="177025" y="23609"/>
                  </a:lnTo>
                  <a:lnTo>
                    <a:pt x="177025" y="11811"/>
                  </a:lnTo>
                  <a:close/>
                </a:path>
                <a:path w="614045" h="35560">
                  <a:moveTo>
                    <a:pt x="200647" y="11811"/>
                  </a:moveTo>
                  <a:lnTo>
                    <a:pt x="188849" y="11811"/>
                  </a:lnTo>
                  <a:lnTo>
                    <a:pt x="188849" y="23609"/>
                  </a:lnTo>
                  <a:lnTo>
                    <a:pt x="200647" y="23609"/>
                  </a:lnTo>
                  <a:lnTo>
                    <a:pt x="200647" y="11811"/>
                  </a:lnTo>
                  <a:close/>
                </a:path>
                <a:path w="614045" h="35560">
                  <a:moveTo>
                    <a:pt x="224243" y="23609"/>
                  </a:move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close/>
                </a:path>
                <a:path w="614045" h="35560">
                  <a:moveTo>
                    <a:pt x="236054" y="11811"/>
                  </a:moveTo>
                  <a:lnTo>
                    <a:pt x="224256" y="11811"/>
                  </a:lnTo>
                  <a:lnTo>
                    <a:pt x="224256" y="23609"/>
                  </a:lnTo>
                  <a:lnTo>
                    <a:pt x="236054" y="23609"/>
                  </a:lnTo>
                  <a:lnTo>
                    <a:pt x="236054" y="11811"/>
                  </a:lnTo>
                  <a:close/>
                </a:path>
                <a:path w="614045" h="35560">
                  <a:moveTo>
                    <a:pt x="271449" y="23609"/>
                  </a:moveTo>
                  <a:lnTo>
                    <a:pt x="259664" y="23609"/>
                  </a:lnTo>
                  <a:lnTo>
                    <a:pt x="247865" y="23609"/>
                  </a:lnTo>
                  <a:lnTo>
                    <a:pt x="247865" y="35407"/>
                  </a:lnTo>
                  <a:lnTo>
                    <a:pt x="259664" y="35407"/>
                  </a:lnTo>
                  <a:lnTo>
                    <a:pt x="271449" y="35407"/>
                  </a:lnTo>
                  <a:lnTo>
                    <a:pt x="271449" y="23609"/>
                  </a:lnTo>
                  <a:close/>
                </a:path>
                <a:path w="614045" h="35560">
                  <a:moveTo>
                    <a:pt x="283260" y="11811"/>
                  </a:moveTo>
                  <a:lnTo>
                    <a:pt x="271475" y="11811"/>
                  </a:lnTo>
                  <a:lnTo>
                    <a:pt x="271475" y="23609"/>
                  </a:lnTo>
                  <a:lnTo>
                    <a:pt x="283260" y="23609"/>
                  </a:lnTo>
                  <a:lnTo>
                    <a:pt x="283260" y="11811"/>
                  </a:lnTo>
                  <a:close/>
                </a:path>
                <a:path w="614045" h="35560">
                  <a:moveTo>
                    <a:pt x="306857" y="23609"/>
                  </a:moveTo>
                  <a:lnTo>
                    <a:pt x="295071" y="23609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close/>
                </a:path>
                <a:path w="614045" h="35560">
                  <a:moveTo>
                    <a:pt x="306857" y="0"/>
                  </a:moveTo>
                  <a:lnTo>
                    <a:pt x="295071" y="0"/>
                  </a:lnTo>
                  <a:lnTo>
                    <a:pt x="295071" y="11798"/>
                  </a:lnTo>
                  <a:lnTo>
                    <a:pt x="306857" y="11798"/>
                  </a:lnTo>
                  <a:lnTo>
                    <a:pt x="306857" y="0"/>
                  </a:lnTo>
                  <a:close/>
                </a:path>
                <a:path w="614045" h="35560">
                  <a:moveTo>
                    <a:pt x="318668" y="23609"/>
                  </a:moveTo>
                  <a:lnTo>
                    <a:pt x="306882" y="23609"/>
                  </a:lnTo>
                  <a:lnTo>
                    <a:pt x="306882" y="35407"/>
                  </a:lnTo>
                  <a:lnTo>
                    <a:pt x="318668" y="35407"/>
                  </a:lnTo>
                  <a:lnTo>
                    <a:pt x="318668" y="23609"/>
                  </a:lnTo>
                  <a:close/>
                </a:path>
                <a:path w="614045" h="35560">
                  <a:moveTo>
                    <a:pt x="330479" y="11811"/>
                  </a:moveTo>
                  <a:lnTo>
                    <a:pt x="318681" y="11811"/>
                  </a:lnTo>
                  <a:lnTo>
                    <a:pt x="318681" y="23609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lnTo>
                    <a:pt x="330479" y="11811"/>
                  </a:lnTo>
                  <a:close/>
                </a:path>
                <a:path w="614045" h="35560">
                  <a:moveTo>
                    <a:pt x="330479" y="0"/>
                  </a:moveTo>
                  <a:lnTo>
                    <a:pt x="318681" y="0"/>
                  </a:lnTo>
                  <a:lnTo>
                    <a:pt x="318681" y="11798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14045" h="35560">
                  <a:moveTo>
                    <a:pt x="342277" y="11811"/>
                  </a:moveTo>
                  <a:lnTo>
                    <a:pt x="330492" y="11811"/>
                  </a:lnTo>
                  <a:lnTo>
                    <a:pt x="330492" y="23609"/>
                  </a:lnTo>
                  <a:lnTo>
                    <a:pt x="342277" y="23609"/>
                  </a:lnTo>
                  <a:lnTo>
                    <a:pt x="342277" y="11811"/>
                  </a:lnTo>
                  <a:close/>
                </a:path>
                <a:path w="614045" h="35560">
                  <a:moveTo>
                    <a:pt x="354088" y="11811"/>
                  </a:moveTo>
                  <a:lnTo>
                    <a:pt x="342290" y="11811"/>
                  </a:lnTo>
                  <a:lnTo>
                    <a:pt x="342290" y="23609"/>
                  </a:lnTo>
                  <a:lnTo>
                    <a:pt x="354088" y="23609"/>
                  </a:lnTo>
                  <a:lnTo>
                    <a:pt x="354088" y="11811"/>
                  </a:lnTo>
                  <a:close/>
                </a:path>
                <a:path w="614045" h="35560">
                  <a:moveTo>
                    <a:pt x="365874" y="23609"/>
                  </a:moveTo>
                  <a:lnTo>
                    <a:pt x="354088" y="23609"/>
                  </a:lnTo>
                  <a:lnTo>
                    <a:pt x="354088" y="35407"/>
                  </a:lnTo>
                  <a:lnTo>
                    <a:pt x="365874" y="35407"/>
                  </a:lnTo>
                  <a:lnTo>
                    <a:pt x="365874" y="23609"/>
                  </a:lnTo>
                  <a:close/>
                </a:path>
                <a:path w="614045" h="35560">
                  <a:moveTo>
                    <a:pt x="365874" y="0"/>
                  </a:moveTo>
                  <a:lnTo>
                    <a:pt x="354088" y="0"/>
                  </a:lnTo>
                  <a:lnTo>
                    <a:pt x="342290" y="0"/>
                  </a:lnTo>
                  <a:lnTo>
                    <a:pt x="342290" y="11798"/>
                  </a:lnTo>
                  <a:lnTo>
                    <a:pt x="354088" y="11798"/>
                  </a:lnTo>
                  <a:lnTo>
                    <a:pt x="365874" y="11798"/>
                  </a:lnTo>
                  <a:lnTo>
                    <a:pt x="365874" y="0"/>
                  </a:lnTo>
                  <a:close/>
                </a:path>
                <a:path w="614045" h="35560">
                  <a:moveTo>
                    <a:pt x="377685" y="11811"/>
                  </a:moveTo>
                  <a:lnTo>
                    <a:pt x="365899" y="11811"/>
                  </a:lnTo>
                  <a:lnTo>
                    <a:pt x="365899" y="23609"/>
                  </a:lnTo>
                  <a:lnTo>
                    <a:pt x="365899" y="35407"/>
                  </a:lnTo>
                  <a:lnTo>
                    <a:pt x="377685" y="35407"/>
                  </a:lnTo>
                  <a:lnTo>
                    <a:pt x="377685" y="23609"/>
                  </a:lnTo>
                  <a:lnTo>
                    <a:pt x="377685" y="11811"/>
                  </a:lnTo>
                  <a:close/>
                </a:path>
                <a:path w="614045" h="35560">
                  <a:moveTo>
                    <a:pt x="377685" y="0"/>
                  </a:moveTo>
                  <a:lnTo>
                    <a:pt x="365899" y="0"/>
                  </a:lnTo>
                  <a:lnTo>
                    <a:pt x="365899" y="11798"/>
                  </a:lnTo>
                  <a:lnTo>
                    <a:pt x="377685" y="11798"/>
                  </a:lnTo>
                  <a:lnTo>
                    <a:pt x="377685" y="0"/>
                  </a:lnTo>
                  <a:close/>
                </a:path>
                <a:path w="614045" h="35560">
                  <a:moveTo>
                    <a:pt x="389496" y="23609"/>
                  </a:moveTo>
                  <a:lnTo>
                    <a:pt x="377698" y="23609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close/>
                </a:path>
                <a:path w="614045" h="35560">
                  <a:moveTo>
                    <a:pt x="401307" y="23609"/>
                  </a:move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01307" y="23609"/>
                  </a:lnTo>
                  <a:close/>
                </a:path>
                <a:path w="614045" h="35560">
                  <a:moveTo>
                    <a:pt x="413092" y="11811"/>
                  </a:moveTo>
                  <a:lnTo>
                    <a:pt x="401307" y="11811"/>
                  </a:lnTo>
                  <a:lnTo>
                    <a:pt x="401307" y="23609"/>
                  </a:lnTo>
                  <a:lnTo>
                    <a:pt x="413092" y="23609"/>
                  </a:lnTo>
                  <a:lnTo>
                    <a:pt x="413092" y="11811"/>
                  </a:lnTo>
                  <a:close/>
                </a:path>
                <a:path w="614045" h="35560">
                  <a:moveTo>
                    <a:pt x="424903" y="23609"/>
                  </a:moveTo>
                  <a:lnTo>
                    <a:pt x="413105" y="23609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close/>
                </a:path>
                <a:path w="614045" h="35560">
                  <a:moveTo>
                    <a:pt x="424903" y="0"/>
                  </a:moveTo>
                  <a:lnTo>
                    <a:pt x="413105" y="0"/>
                  </a:lnTo>
                  <a:lnTo>
                    <a:pt x="413105" y="11798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14045" h="35560">
                  <a:moveTo>
                    <a:pt x="436702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36702" y="11798"/>
                  </a:lnTo>
                  <a:lnTo>
                    <a:pt x="436702" y="0"/>
                  </a:lnTo>
                  <a:close/>
                </a:path>
                <a:path w="614045" h="35560">
                  <a:moveTo>
                    <a:pt x="460298" y="23609"/>
                  </a:moveTo>
                  <a:lnTo>
                    <a:pt x="448513" y="23609"/>
                  </a:lnTo>
                  <a:lnTo>
                    <a:pt x="448513" y="11811"/>
                  </a:lnTo>
                  <a:lnTo>
                    <a:pt x="436714" y="11811"/>
                  </a:lnTo>
                  <a:lnTo>
                    <a:pt x="436714" y="23609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60298" y="35407"/>
                  </a:lnTo>
                  <a:lnTo>
                    <a:pt x="460298" y="23609"/>
                  </a:lnTo>
                  <a:close/>
                </a:path>
                <a:path w="614045" h="35560">
                  <a:moveTo>
                    <a:pt x="460298" y="0"/>
                  </a:moveTo>
                  <a:lnTo>
                    <a:pt x="448513" y="0"/>
                  </a:lnTo>
                  <a:lnTo>
                    <a:pt x="448513" y="11798"/>
                  </a:lnTo>
                  <a:lnTo>
                    <a:pt x="460298" y="11798"/>
                  </a:lnTo>
                  <a:lnTo>
                    <a:pt x="460298" y="0"/>
                  </a:lnTo>
                  <a:close/>
                </a:path>
                <a:path w="614045" h="35560">
                  <a:moveTo>
                    <a:pt x="472109" y="11811"/>
                  </a:moveTo>
                  <a:lnTo>
                    <a:pt x="460324" y="11811"/>
                  </a:lnTo>
                  <a:lnTo>
                    <a:pt x="460324" y="23609"/>
                  </a:lnTo>
                  <a:lnTo>
                    <a:pt x="460324" y="35407"/>
                  </a:lnTo>
                  <a:lnTo>
                    <a:pt x="472109" y="35407"/>
                  </a:lnTo>
                  <a:lnTo>
                    <a:pt x="472109" y="23609"/>
                  </a:lnTo>
                  <a:lnTo>
                    <a:pt x="472109" y="11811"/>
                  </a:lnTo>
                  <a:close/>
                </a:path>
                <a:path w="614045" h="35560">
                  <a:moveTo>
                    <a:pt x="472109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72109" y="11798"/>
                  </a:lnTo>
                  <a:lnTo>
                    <a:pt x="472109" y="0"/>
                  </a:lnTo>
                  <a:close/>
                </a:path>
                <a:path w="614045" h="35560">
                  <a:moveTo>
                    <a:pt x="483920" y="11811"/>
                  </a:moveTo>
                  <a:lnTo>
                    <a:pt x="472122" y="11811"/>
                  </a:lnTo>
                  <a:lnTo>
                    <a:pt x="472122" y="23609"/>
                  </a:lnTo>
                  <a:lnTo>
                    <a:pt x="483920" y="23609"/>
                  </a:lnTo>
                  <a:lnTo>
                    <a:pt x="483920" y="11811"/>
                  </a:lnTo>
                  <a:close/>
                </a:path>
                <a:path w="614045" h="35560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14045" h="35560">
                  <a:moveTo>
                    <a:pt x="495731" y="23609"/>
                  </a:move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495731" y="23609"/>
                  </a:lnTo>
                  <a:close/>
                </a:path>
                <a:path w="614045" h="35560">
                  <a:moveTo>
                    <a:pt x="507530" y="0"/>
                  </a:move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07530" y="0"/>
                  </a:lnTo>
                  <a:close/>
                </a:path>
                <a:path w="614045" h="35560">
                  <a:moveTo>
                    <a:pt x="519315" y="11811"/>
                  </a:moveTo>
                  <a:lnTo>
                    <a:pt x="507530" y="11811"/>
                  </a:lnTo>
                  <a:lnTo>
                    <a:pt x="495731" y="11811"/>
                  </a:lnTo>
                  <a:lnTo>
                    <a:pt x="495731" y="23609"/>
                  </a:lnTo>
                  <a:lnTo>
                    <a:pt x="507530" y="23609"/>
                  </a:lnTo>
                  <a:lnTo>
                    <a:pt x="507530" y="35407"/>
                  </a:lnTo>
                  <a:lnTo>
                    <a:pt x="519315" y="35407"/>
                  </a:lnTo>
                  <a:lnTo>
                    <a:pt x="519315" y="23609"/>
                  </a:lnTo>
                  <a:lnTo>
                    <a:pt x="519315" y="11811"/>
                  </a:lnTo>
                  <a:close/>
                </a:path>
                <a:path w="614045" h="35560">
                  <a:moveTo>
                    <a:pt x="531126" y="11811"/>
                  </a:moveTo>
                  <a:lnTo>
                    <a:pt x="519341" y="11811"/>
                  </a:lnTo>
                  <a:lnTo>
                    <a:pt x="519341" y="23609"/>
                  </a:lnTo>
                  <a:lnTo>
                    <a:pt x="531126" y="23609"/>
                  </a:lnTo>
                  <a:lnTo>
                    <a:pt x="531126" y="11811"/>
                  </a:lnTo>
                  <a:close/>
                </a:path>
                <a:path w="614045" h="35560">
                  <a:moveTo>
                    <a:pt x="542937" y="0"/>
                  </a:moveTo>
                  <a:lnTo>
                    <a:pt x="531139" y="0"/>
                  </a:lnTo>
                  <a:lnTo>
                    <a:pt x="531139" y="11798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14045" h="35560">
                  <a:moveTo>
                    <a:pt x="554748" y="23609"/>
                  </a:moveTo>
                  <a:lnTo>
                    <a:pt x="542950" y="23609"/>
                  </a:lnTo>
                  <a:lnTo>
                    <a:pt x="542950" y="35407"/>
                  </a:lnTo>
                  <a:lnTo>
                    <a:pt x="554748" y="35407"/>
                  </a:lnTo>
                  <a:lnTo>
                    <a:pt x="554748" y="23609"/>
                  </a:lnTo>
                  <a:close/>
                </a:path>
                <a:path w="614045" h="35560">
                  <a:moveTo>
                    <a:pt x="566547" y="0"/>
                  </a:moveTo>
                  <a:lnTo>
                    <a:pt x="554748" y="0"/>
                  </a:ln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66547" y="0"/>
                  </a:lnTo>
                  <a:close/>
                </a:path>
                <a:path w="614045" h="35560">
                  <a:moveTo>
                    <a:pt x="578345" y="11811"/>
                  </a:moveTo>
                  <a:lnTo>
                    <a:pt x="566547" y="11811"/>
                  </a:lnTo>
                  <a:lnTo>
                    <a:pt x="566547" y="23609"/>
                  </a:lnTo>
                  <a:lnTo>
                    <a:pt x="578345" y="23609"/>
                  </a:lnTo>
                  <a:lnTo>
                    <a:pt x="578345" y="11811"/>
                  </a:lnTo>
                  <a:close/>
                </a:path>
                <a:path w="614045" h="35560">
                  <a:moveTo>
                    <a:pt x="601941" y="0"/>
                  </a:moveTo>
                  <a:lnTo>
                    <a:pt x="590143" y="0"/>
                  </a:lnTo>
                  <a:lnTo>
                    <a:pt x="578345" y="0"/>
                  </a:lnTo>
                  <a:lnTo>
                    <a:pt x="578345" y="11798"/>
                  </a:lnTo>
                  <a:lnTo>
                    <a:pt x="590143" y="11798"/>
                  </a:lnTo>
                  <a:lnTo>
                    <a:pt x="601941" y="11798"/>
                  </a:lnTo>
                  <a:lnTo>
                    <a:pt x="601941" y="0"/>
                  </a:lnTo>
                  <a:close/>
                </a:path>
                <a:path w="614045" h="35560">
                  <a:moveTo>
                    <a:pt x="613765" y="11811"/>
                  </a:moveTo>
                  <a:lnTo>
                    <a:pt x="601967" y="11811"/>
                  </a:lnTo>
                  <a:lnTo>
                    <a:pt x="601967" y="23609"/>
                  </a:lnTo>
                  <a:lnTo>
                    <a:pt x="601967" y="35407"/>
                  </a:lnTo>
                  <a:lnTo>
                    <a:pt x="613765" y="35407"/>
                  </a:lnTo>
                  <a:lnTo>
                    <a:pt x="613765" y="23609"/>
                  </a:lnTo>
                  <a:lnTo>
                    <a:pt x="613765" y="118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8" name="object 38"/>
          <p:cNvSpPr txBox="1"/>
          <p:nvPr/>
        </p:nvSpPr>
        <p:spPr>
          <a:xfrm>
            <a:off x="4786706" y="7521740"/>
            <a:ext cx="485140" cy="160020"/>
          </a:xfrm>
          <a:prstGeom prst="rect">
            <a:avLst/>
          </a:prstGeom>
        </p:spPr>
        <p:txBody>
          <a:bodyPr vert="horz" wrap="square" lIns="0" tIns="571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45"/>
              </a:spcBef>
            </a:pPr>
            <a:r>
              <a:rPr sz="900" dirty="0">
                <a:solidFill>
                  <a:srgbClr val="FFFFFF"/>
                </a:solidFill>
                <a:latin typeface="Raleway"/>
                <a:cs typeface="Raleway"/>
              </a:rPr>
              <a:t>Page: </a:t>
            </a:r>
            <a:r>
              <a:rPr sz="900" spc="-35" dirty="0">
                <a:solidFill>
                  <a:srgbClr val="FFFFFF"/>
                </a:solidFill>
                <a:latin typeface="Raleway"/>
                <a:cs typeface="Raleway"/>
              </a:rPr>
              <a:t>66</a:t>
            </a:r>
            <a:endParaRPr sz="900">
              <a:latin typeface="Raleway"/>
              <a:cs typeface="Raleway"/>
            </a:endParaRPr>
          </a:p>
        </p:txBody>
      </p:sp>
      <p:graphicFrame>
        <p:nvGraphicFramePr>
          <p:cNvPr id="3" name="Object 2">
            <a:extLst>
              <a:ext uri="{FF2B5EF4-FFF2-40B4-BE49-F238E27FC236}">
                <a16:creationId xmlns:a16="http://schemas.microsoft.com/office/drawing/2014/main" id="{47260E13-D3CD-982A-B213-C4BAEAFCA924}"/>
              </a:ext>
            </a:extLst>
          </p:cNvPr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1721463255"/>
              </p:ext>
            </p:extLst>
          </p:nvPr>
        </p:nvGraphicFramePr>
        <p:xfrm>
          <a:off x="1066800" y="5337860"/>
          <a:ext cx="6381750" cy="235913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Worksheet" r:id="rId5" imgW="8039100" imgH="2971800" progId="Excel.Sheet.12">
                  <p:embed/>
                </p:oleObj>
              </mc:Choice>
              <mc:Fallback>
                <p:oleObj name="Worksheet" r:id="rId5" imgW="8039100" imgH="2971800" progId="Excel.Sheet.12">
                  <p:embed/>
                  <p:pic>
                    <p:nvPicPr>
                      <p:cNvPr id="3" name="Object 2">
                        <a:extLst>
                          <a:ext uri="{FF2B5EF4-FFF2-40B4-BE49-F238E27FC236}">
                            <a16:creationId xmlns:a16="http://schemas.microsoft.com/office/drawing/2014/main" id="{47260E13-D3CD-982A-B213-C4BAEAFCA924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6"/>
                      <a:stretch>
                        <a:fillRect/>
                      </a:stretch>
                    </p:blipFill>
                    <p:spPr>
                      <a:xfrm>
                        <a:off x="1066800" y="5337860"/>
                        <a:ext cx="6381750" cy="2359130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4" name="Picture 3" descr="A picture containing logo&#10;&#10;Description automatically generated">
            <a:extLst>
              <a:ext uri="{FF2B5EF4-FFF2-40B4-BE49-F238E27FC236}">
                <a16:creationId xmlns:a16="http://schemas.microsoft.com/office/drawing/2014/main" id="{5038A075-CA63-A371-8051-C8DA9B744167}"/>
              </a:ext>
            </a:extLst>
          </p:cNvPr>
          <p:cNvPicPr>
            <a:picLocks noChangeAspect="1"/>
          </p:cNvPicPr>
          <p:nvPr/>
        </p:nvPicPr>
        <p:blipFill rotWithShape="1"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6732"/>
          <a:stretch/>
        </p:blipFill>
        <p:spPr>
          <a:xfrm>
            <a:off x="8610600" y="6449545"/>
            <a:ext cx="1293202" cy="1232368"/>
          </a:xfrm>
          <a:prstGeom prst="rect">
            <a:avLst/>
          </a:prstGeom>
        </p:spPr>
      </p:pic>
      <p:sp>
        <p:nvSpPr>
          <p:cNvPr id="2" name="Rectangle 1">
            <a:extLst>
              <a:ext uri="{FF2B5EF4-FFF2-40B4-BE49-F238E27FC236}">
                <a16:creationId xmlns:a16="http://schemas.microsoft.com/office/drawing/2014/main" id="{05B6F523-5968-5D68-C235-555004B1B5B9}"/>
              </a:ext>
            </a:extLst>
          </p:cNvPr>
          <p:cNvSpPr/>
          <p:nvPr/>
        </p:nvSpPr>
        <p:spPr>
          <a:xfrm>
            <a:off x="6553200" y="5257800"/>
            <a:ext cx="1092320" cy="2479653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68964321"/>
      </p:ext>
    </p:extLst>
  </p:cSld>
  <p:clrMapOvr>
    <a:masterClrMapping/>
  </p:clrMapOvr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object 13"/>
          <p:cNvSpPr txBox="1"/>
          <p:nvPr/>
        </p:nvSpPr>
        <p:spPr>
          <a:xfrm>
            <a:off x="6400800" y="1111081"/>
            <a:ext cx="3208020" cy="1923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259715">
              <a:lnSpc>
                <a:spcPts val="1350"/>
              </a:lnSpc>
            </a:pPr>
            <a:r>
              <a:rPr lang="en-US" sz="1200" b="1" spc="70" dirty="0">
                <a:latin typeface="Arial"/>
                <a:cs typeface="Arial"/>
              </a:rPr>
              <a:t>NATALIA</a:t>
            </a:r>
            <a:endParaRPr lang="en-US" sz="1200" dirty="0">
              <a:latin typeface="Arial"/>
              <a:cs typeface="Arial"/>
            </a:endParaRPr>
          </a:p>
        </p:txBody>
      </p:sp>
      <p:sp>
        <p:nvSpPr>
          <p:cNvPr id="38" name="object 38"/>
          <p:cNvSpPr txBox="1"/>
          <p:nvPr/>
        </p:nvSpPr>
        <p:spPr>
          <a:xfrm>
            <a:off x="4786706" y="7521740"/>
            <a:ext cx="485140" cy="160020"/>
          </a:xfrm>
          <a:prstGeom prst="rect">
            <a:avLst/>
          </a:prstGeom>
        </p:spPr>
        <p:txBody>
          <a:bodyPr vert="horz" wrap="square" lIns="0" tIns="571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45"/>
              </a:spcBef>
            </a:pPr>
            <a:r>
              <a:rPr sz="900" dirty="0">
                <a:solidFill>
                  <a:srgbClr val="FFFFFF"/>
                </a:solidFill>
                <a:latin typeface="Raleway"/>
                <a:cs typeface="Raleway"/>
              </a:rPr>
              <a:t>Page: </a:t>
            </a:r>
            <a:r>
              <a:rPr sz="900" spc="-35" dirty="0">
                <a:solidFill>
                  <a:srgbClr val="FFFFFF"/>
                </a:solidFill>
                <a:latin typeface="Raleway"/>
                <a:cs typeface="Raleway"/>
              </a:rPr>
              <a:t>66</a:t>
            </a:r>
            <a:endParaRPr sz="900">
              <a:latin typeface="Raleway"/>
              <a:cs typeface="Raleway"/>
            </a:endParaRPr>
          </a:p>
        </p:txBody>
      </p:sp>
      <p:pic>
        <p:nvPicPr>
          <p:cNvPr id="6" name="Picture 5" descr="A picture containing logo&#10;&#10;Description automatically generated">
            <a:extLst>
              <a:ext uri="{FF2B5EF4-FFF2-40B4-BE49-F238E27FC236}">
                <a16:creationId xmlns:a16="http://schemas.microsoft.com/office/drawing/2014/main" id="{DE6DD2D2-72F9-CB83-AA0D-DD4A3BF7C2B7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6732"/>
          <a:stretch/>
        </p:blipFill>
        <p:spPr>
          <a:xfrm>
            <a:off x="8610600" y="6449545"/>
            <a:ext cx="1293202" cy="1232368"/>
          </a:xfrm>
          <a:prstGeom prst="rect">
            <a:avLst/>
          </a:prstGeom>
        </p:spPr>
      </p:pic>
      <p:sp>
        <p:nvSpPr>
          <p:cNvPr id="7" name="object 5">
            <a:extLst>
              <a:ext uri="{FF2B5EF4-FFF2-40B4-BE49-F238E27FC236}">
                <a16:creationId xmlns:a16="http://schemas.microsoft.com/office/drawing/2014/main" id="{24324FD3-2481-9B32-16A8-DA331913C41A}"/>
              </a:ext>
            </a:extLst>
          </p:cNvPr>
          <p:cNvSpPr txBox="1"/>
          <p:nvPr/>
        </p:nvSpPr>
        <p:spPr>
          <a:xfrm>
            <a:off x="5195227" y="6607417"/>
            <a:ext cx="472440" cy="1625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900" dirty="0">
                <a:solidFill>
                  <a:srgbClr val="FFFFFF"/>
                </a:solidFill>
                <a:latin typeface="Raleway"/>
                <a:cs typeface="Raleway"/>
              </a:rPr>
              <a:t>Page:</a:t>
            </a:r>
            <a:r>
              <a:rPr sz="900" spc="-10" dirty="0">
                <a:solidFill>
                  <a:srgbClr val="FFFFFF"/>
                </a:solidFill>
                <a:latin typeface="Raleway"/>
                <a:cs typeface="Raleway"/>
              </a:rPr>
              <a:t> </a:t>
            </a:r>
            <a:r>
              <a:rPr sz="900" spc="-25" dirty="0">
                <a:solidFill>
                  <a:srgbClr val="FFFFFF"/>
                </a:solidFill>
                <a:latin typeface="Raleway"/>
                <a:cs typeface="Raleway"/>
              </a:rPr>
              <a:t>54</a:t>
            </a:r>
            <a:endParaRPr sz="900">
              <a:latin typeface="Raleway"/>
              <a:cs typeface="Raleway"/>
            </a:endParaRPr>
          </a:p>
        </p:txBody>
      </p:sp>
      <p:sp>
        <p:nvSpPr>
          <p:cNvPr id="8" name="object 6">
            <a:extLst>
              <a:ext uri="{FF2B5EF4-FFF2-40B4-BE49-F238E27FC236}">
                <a16:creationId xmlns:a16="http://schemas.microsoft.com/office/drawing/2014/main" id="{2C6943DA-A3BC-F399-7DA4-AFCEC9034926}"/>
              </a:ext>
            </a:extLst>
          </p:cNvPr>
          <p:cNvSpPr/>
          <p:nvPr/>
        </p:nvSpPr>
        <p:spPr>
          <a:xfrm>
            <a:off x="715009" y="2573008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7">
            <a:extLst>
              <a:ext uri="{FF2B5EF4-FFF2-40B4-BE49-F238E27FC236}">
                <a16:creationId xmlns:a16="http://schemas.microsoft.com/office/drawing/2014/main" id="{1C77AAF5-EC71-650A-7391-D0477710D884}"/>
              </a:ext>
            </a:extLst>
          </p:cNvPr>
          <p:cNvSpPr/>
          <p:nvPr/>
        </p:nvSpPr>
        <p:spPr>
          <a:xfrm>
            <a:off x="715009" y="2801608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8">
            <a:extLst>
              <a:ext uri="{FF2B5EF4-FFF2-40B4-BE49-F238E27FC236}">
                <a16:creationId xmlns:a16="http://schemas.microsoft.com/office/drawing/2014/main" id="{D22DF730-6186-77A4-25BC-EF78C437F926}"/>
              </a:ext>
            </a:extLst>
          </p:cNvPr>
          <p:cNvSpPr/>
          <p:nvPr/>
        </p:nvSpPr>
        <p:spPr>
          <a:xfrm>
            <a:off x="715009" y="3144508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9">
            <a:extLst>
              <a:ext uri="{FF2B5EF4-FFF2-40B4-BE49-F238E27FC236}">
                <a16:creationId xmlns:a16="http://schemas.microsoft.com/office/drawing/2014/main" id="{0AA908F6-1B6E-5C92-E621-554339B8F6FC}"/>
              </a:ext>
            </a:extLst>
          </p:cNvPr>
          <p:cNvSpPr/>
          <p:nvPr/>
        </p:nvSpPr>
        <p:spPr>
          <a:xfrm>
            <a:off x="715009" y="3258808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0">
            <a:extLst>
              <a:ext uri="{FF2B5EF4-FFF2-40B4-BE49-F238E27FC236}">
                <a16:creationId xmlns:a16="http://schemas.microsoft.com/office/drawing/2014/main" id="{4E35E8FA-C178-8FE6-6B23-B1F318677A1A}"/>
              </a:ext>
            </a:extLst>
          </p:cNvPr>
          <p:cNvSpPr txBox="1"/>
          <p:nvPr/>
        </p:nvSpPr>
        <p:spPr>
          <a:xfrm>
            <a:off x="456977" y="773489"/>
            <a:ext cx="3140075" cy="2703304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25"/>
              </a:spcBef>
            </a:pPr>
            <a:endParaRPr sz="700" dirty="0">
              <a:latin typeface="Raleway"/>
              <a:cs typeface="Raleway"/>
            </a:endParaRPr>
          </a:p>
          <a:p>
            <a:pPr marL="12700" marR="434975">
              <a:lnSpc>
                <a:spcPts val="1350"/>
              </a:lnSpc>
            </a:pPr>
            <a:r>
              <a:rPr sz="1200" b="1" spc="75" dirty="0">
                <a:latin typeface="Arial"/>
                <a:cs typeface="Arial"/>
              </a:rPr>
              <a:t>NATALIA</a:t>
            </a:r>
            <a:r>
              <a:rPr sz="1200" b="1" spc="85" dirty="0">
                <a:latin typeface="Arial"/>
                <a:cs typeface="Arial"/>
              </a:rPr>
              <a:t> </a:t>
            </a:r>
            <a:r>
              <a:rPr sz="1200" b="1" spc="60" dirty="0">
                <a:latin typeface="Arial"/>
                <a:cs typeface="Arial"/>
              </a:rPr>
              <a:t>COACH</a:t>
            </a:r>
            <a:r>
              <a:rPr sz="1200" b="1" spc="90" dirty="0">
                <a:latin typeface="Arial"/>
                <a:cs typeface="Arial"/>
              </a:rPr>
              <a:t> </a:t>
            </a:r>
            <a:r>
              <a:rPr sz="1200" b="1" spc="50" dirty="0">
                <a:latin typeface="Arial"/>
                <a:cs typeface="Arial"/>
              </a:rPr>
              <a:t>3-</a:t>
            </a:r>
            <a:r>
              <a:rPr sz="1200" b="1" spc="70" dirty="0">
                <a:latin typeface="Arial"/>
                <a:cs typeface="Arial"/>
              </a:rPr>
              <a:t>PIECE</a:t>
            </a:r>
            <a:r>
              <a:rPr sz="1200" b="1" spc="90" dirty="0">
                <a:latin typeface="Arial"/>
                <a:cs typeface="Arial"/>
              </a:rPr>
              <a:t> </a:t>
            </a:r>
            <a:r>
              <a:rPr sz="1200" b="1" spc="65" dirty="0">
                <a:latin typeface="Arial"/>
                <a:cs typeface="Arial"/>
              </a:rPr>
              <a:t>DUAL- </a:t>
            </a:r>
            <a:r>
              <a:rPr sz="1200" b="1" spc="80" dirty="0">
                <a:latin typeface="Arial"/>
                <a:cs typeface="Arial"/>
              </a:rPr>
              <a:t>POWER</a:t>
            </a:r>
            <a:r>
              <a:rPr sz="1200" b="1" spc="90" dirty="0">
                <a:latin typeface="Arial"/>
                <a:cs typeface="Arial"/>
              </a:rPr>
              <a:t> </a:t>
            </a:r>
            <a:r>
              <a:rPr sz="1200" b="1" spc="50" dirty="0">
                <a:latin typeface="Arial"/>
                <a:cs typeface="Arial"/>
              </a:rPr>
              <a:t>LEATHER</a:t>
            </a:r>
            <a:r>
              <a:rPr sz="1200" b="1" spc="95" dirty="0">
                <a:latin typeface="Arial"/>
                <a:cs typeface="Arial"/>
              </a:rPr>
              <a:t> </a:t>
            </a:r>
            <a:r>
              <a:rPr sz="1200" b="1" spc="105" dirty="0">
                <a:latin typeface="Arial"/>
                <a:cs typeface="Arial"/>
              </a:rPr>
              <a:t>MOTION</a:t>
            </a:r>
            <a:r>
              <a:rPr sz="1200" b="1" spc="95" dirty="0">
                <a:latin typeface="Arial"/>
                <a:cs typeface="Arial"/>
              </a:rPr>
              <a:t> </a:t>
            </a:r>
            <a:r>
              <a:rPr sz="1200" b="1" spc="-25" dirty="0">
                <a:latin typeface="Arial"/>
                <a:cs typeface="Arial"/>
              </a:rPr>
              <a:t>SET </a:t>
            </a:r>
            <a:r>
              <a:rPr sz="1200" b="1" spc="90" dirty="0">
                <a:latin typeface="Arial"/>
                <a:cs typeface="Arial"/>
              </a:rPr>
              <a:t>(SOFA,</a:t>
            </a:r>
            <a:r>
              <a:rPr sz="1200" b="1" spc="85" dirty="0">
                <a:latin typeface="Arial"/>
                <a:cs typeface="Arial"/>
              </a:rPr>
              <a:t> </a:t>
            </a:r>
            <a:r>
              <a:rPr sz="1200" b="1" spc="50" dirty="0">
                <a:latin typeface="Arial"/>
                <a:cs typeface="Arial"/>
              </a:rPr>
              <a:t>LOVESEAT</a:t>
            </a:r>
            <a:r>
              <a:rPr sz="1200" b="1" spc="90" dirty="0">
                <a:latin typeface="Arial"/>
                <a:cs typeface="Arial"/>
              </a:rPr>
              <a:t> </a:t>
            </a:r>
            <a:r>
              <a:rPr sz="1200" b="1" spc="170" dirty="0">
                <a:latin typeface="Arial"/>
                <a:cs typeface="Arial"/>
              </a:rPr>
              <a:t>&amp;</a:t>
            </a:r>
            <a:r>
              <a:rPr sz="1200" b="1" spc="90" dirty="0">
                <a:latin typeface="Arial"/>
                <a:cs typeface="Arial"/>
              </a:rPr>
              <a:t> </a:t>
            </a:r>
            <a:r>
              <a:rPr sz="1200" b="1" spc="70" dirty="0">
                <a:latin typeface="Arial"/>
                <a:cs typeface="Arial"/>
              </a:rPr>
              <a:t>CHAIR)</a:t>
            </a:r>
            <a:endParaRPr sz="1200" dirty="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760"/>
              </a:spcBef>
            </a:pPr>
            <a:r>
              <a:rPr sz="750" b="1" dirty="0">
                <a:latin typeface="Raleway"/>
                <a:cs typeface="Raleway"/>
              </a:rPr>
              <a:t>SKU:</a:t>
            </a:r>
            <a:r>
              <a:rPr sz="750" b="1" spc="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X-VIRTUAL-</a:t>
            </a:r>
            <a:r>
              <a:rPr sz="750" spc="-25" dirty="0">
                <a:latin typeface="Raleway"/>
                <a:cs typeface="Raleway"/>
              </a:rPr>
              <a:t>66</a:t>
            </a:r>
            <a:endParaRPr sz="750" dirty="0">
              <a:latin typeface="Raleway"/>
              <a:cs typeface="Raleway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700" dirty="0">
              <a:latin typeface="Raleway"/>
              <a:cs typeface="Raleway"/>
            </a:endParaRPr>
          </a:p>
          <a:p>
            <a:pPr marL="12700" marR="635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Decadent</a:t>
            </a:r>
            <a:r>
              <a:rPr sz="750" spc="-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seating comfort awaits you in Natalia, the top-grain </a:t>
            </a:r>
            <a:r>
              <a:rPr sz="750" spc="-10" dirty="0">
                <a:latin typeface="Raleway"/>
                <a:cs typeface="Raleway"/>
              </a:rPr>
              <a:t>leather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seating motion set from Steve Silver Company. This collection </a:t>
            </a:r>
            <a:r>
              <a:rPr sz="750" spc="-10" dirty="0">
                <a:latin typeface="Raleway"/>
                <a:cs typeface="Raleway"/>
              </a:rPr>
              <a:t>features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contemporary style and is available in fashion-forward colors that </a:t>
            </a:r>
            <a:r>
              <a:rPr sz="750" spc="-25" dirty="0">
                <a:latin typeface="Raleway"/>
                <a:cs typeface="Raleway"/>
              </a:rPr>
              <a:t>are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sure to impress. But this collection is about more than style with </a:t>
            </a:r>
            <a:r>
              <a:rPr sz="750" spc="-10" dirty="0">
                <a:latin typeface="Raleway"/>
                <a:cs typeface="Raleway"/>
              </a:rPr>
              <a:t>power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articulating headrest, power footrest and USB charging station so </a:t>
            </a:r>
            <a:r>
              <a:rPr sz="750" spc="-25" dirty="0">
                <a:latin typeface="Raleway"/>
                <a:cs typeface="Raleway"/>
              </a:rPr>
              <a:t>you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never have to leave your </a:t>
            </a:r>
            <a:r>
              <a:rPr sz="750" spc="-10" dirty="0">
                <a:latin typeface="Raleway"/>
                <a:cs typeface="Raleway"/>
              </a:rPr>
              <a:t>seat.</a:t>
            </a:r>
            <a:endParaRPr sz="750" dirty="0">
              <a:latin typeface="Raleway"/>
              <a:cs typeface="Raleway"/>
            </a:endParaRPr>
          </a:p>
          <a:p>
            <a:pPr marL="393700" marR="248285" algn="just">
              <a:lnSpc>
                <a:spcPct val="100000"/>
              </a:lnSpc>
              <a:spcBef>
                <a:spcPts val="750"/>
              </a:spcBef>
            </a:pPr>
            <a:r>
              <a:rPr sz="750" dirty="0">
                <a:latin typeface="Raleway"/>
                <a:cs typeface="Raleway"/>
              </a:rPr>
              <a:t>Constructed of top-grain leather on all seating areas </a:t>
            </a:r>
            <a:r>
              <a:rPr sz="750" spc="-25" dirty="0">
                <a:latin typeface="Raleway"/>
                <a:cs typeface="Raleway"/>
              </a:rPr>
              <a:t>and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polyurethane sides and </a:t>
            </a:r>
            <a:r>
              <a:rPr sz="750" spc="-10" dirty="0">
                <a:latin typeface="Raleway"/>
                <a:cs typeface="Raleway"/>
              </a:rPr>
              <a:t>backs</a:t>
            </a:r>
            <a:endParaRPr sz="750" dirty="0">
              <a:latin typeface="Raleway"/>
              <a:cs typeface="Raleway"/>
            </a:endParaRPr>
          </a:p>
          <a:p>
            <a:pPr marL="393700" marR="102235" algn="just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Power articulating headrest and power footrest with </a:t>
            </a:r>
            <a:r>
              <a:rPr sz="750" spc="-10" dirty="0">
                <a:latin typeface="Raleway"/>
                <a:cs typeface="Raleway"/>
              </a:rPr>
              <a:t>control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panel that has USB port and home button to return seat </a:t>
            </a:r>
            <a:r>
              <a:rPr sz="750" spc="-25" dirty="0">
                <a:latin typeface="Raleway"/>
                <a:cs typeface="Raleway"/>
              </a:rPr>
              <a:t>and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headrest to original </a:t>
            </a:r>
            <a:r>
              <a:rPr sz="750" spc="-10" dirty="0">
                <a:latin typeface="Raleway"/>
                <a:cs typeface="Raleway"/>
              </a:rPr>
              <a:t>position</a:t>
            </a:r>
            <a:endParaRPr sz="750" dirty="0">
              <a:latin typeface="Raleway"/>
              <a:cs typeface="Raleway"/>
            </a:endParaRPr>
          </a:p>
          <a:p>
            <a:pPr marL="393700" marR="1476375" algn="just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High-resiliency foam </a:t>
            </a:r>
            <a:r>
              <a:rPr sz="750" spc="-10" dirty="0">
                <a:latin typeface="Raleway"/>
                <a:cs typeface="Raleway"/>
              </a:rPr>
              <a:t>seating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Contemporary </a:t>
            </a:r>
            <a:r>
              <a:rPr sz="750" spc="-10" dirty="0">
                <a:latin typeface="Raleway"/>
                <a:cs typeface="Raleway"/>
              </a:rPr>
              <a:t>styling</a:t>
            </a:r>
            <a:endParaRPr sz="750" dirty="0">
              <a:latin typeface="Raleway"/>
              <a:cs typeface="Raleway"/>
            </a:endParaRPr>
          </a:p>
          <a:p>
            <a:pPr marL="393700" algn="just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Color shown: </a:t>
            </a:r>
            <a:r>
              <a:rPr sz="750" spc="-10" dirty="0">
                <a:latin typeface="Raleway"/>
                <a:cs typeface="Raleway"/>
              </a:rPr>
              <a:t>coach</a:t>
            </a:r>
            <a:endParaRPr sz="750" dirty="0">
              <a:latin typeface="Raleway"/>
              <a:cs typeface="Raleway"/>
            </a:endParaRPr>
          </a:p>
        </p:txBody>
      </p:sp>
      <p:sp>
        <p:nvSpPr>
          <p:cNvPr id="39" name="object 11">
            <a:extLst>
              <a:ext uri="{FF2B5EF4-FFF2-40B4-BE49-F238E27FC236}">
                <a16:creationId xmlns:a16="http://schemas.microsoft.com/office/drawing/2014/main" id="{68796D9C-556D-0D82-B041-3F70006CB147}"/>
              </a:ext>
            </a:extLst>
          </p:cNvPr>
          <p:cNvSpPr/>
          <p:nvPr/>
        </p:nvSpPr>
        <p:spPr>
          <a:xfrm>
            <a:off x="715009" y="3373108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12">
            <a:extLst>
              <a:ext uri="{FF2B5EF4-FFF2-40B4-BE49-F238E27FC236}">
                <a16:creationId xmlns:a16="http://schemas.microsoft.com/office/drawing/2014/main" id="{6EAA36DC-1AFE-A939-F290-D54D19564716}"/>
              </a:ext>
            </a:extLst>
          </p:cNvPr>
          <p:cNvSpPr txBox="1"/>
          <p:nvPr/>
        </p:nvSpPr>
        <p:spPr>
          <a:xfrm>
            <a:off x="436880" y="3749561"/>
            <a:ext cx="996950" cy="50165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50" u="sng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4"/>
              </a:rPr>
              <a:t>Read </a:t>
            </a:r>
            <a:r>
              <a:rPr sz="750" u="sng" spc="-20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4"/>
              </a:rPr>
              <a:t>More</a:t>
            </a:r>
            <a:endParaRPr sz="75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</a:pPr>
            <a:r>
              <a:rPr sz="750" b="1" dirty="0">
                <a:latin typeface="Raleway"/>
                <a:cs typeface="Raleway"/>
              </a:rPr>
              <a:t>Price:</a:t>
            </a:r>
            <a:r>
              <a:rPr sz="750" b="1" spc="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From: </a:t>
            </a:r>
            <a:r>
              <a:rPr sz="750" spc="-10" dirty="0">
                <a:latin typeface="Raleway"/>
                <a:cs typeface="Raleway"/>
              </a:rPr>
              <a:t>$2,327.00</a:t>
            </a:r>
            <a:endParaRPr sz="750">
              <a:latin typeface="Raleway"/>
              <a:cs typeface="Raleway"/>
            </a:endParaRPr>
          </a:p>
          <a:p>
            <a:pPr marL="12700">
              <a:lnSpc>
                <a:spcPts val="880"/>
              </a:lnSpc>
              <a:spcBef>
                <a:spcPts val="5"/>
              </a:spcBef>
            </a:pPr>
            <a:r>
              <a:rPr sz="750" b="1" dirty="0">
                <a:latin typeface="Raleway"/>
                <a:cs typeface="Raleway"/>
              </a:rPr>
              <a:t>Stock:</a:t>
            </a:r>
            <a:r>
              <a:rPr sz="750" b="1" spc="10" dirty="0">
                <a:latin typeface="Raleway"/>
                <a:cs typeface="Raleway"/>
              </a:rPr>
              <a:t> </a:t>
            </a:r>
            <a:r>
              <a:rPr sz="750" spc="-25" dirty="0">
                <a:latin typeface="Raleway"/>
                <a:cs typeface="Raleway"/>
              </a:rPr>
              <a:t>N/A</a:t>
            </a:r>
            <a:endParaRPr sz="750">
              <a:latin typeface="Raleway"/>
              <a:cs typeface="Raleway"/>
            </a:endParaRPr>
          </a:p>
          <a:p>
            <a:pPr marL="12700">
              <a:lnSpc>
                <a:spcPts val="1060"/>
              </a:lnSpc>
            </a:pPr>
            <a:r>
              <a:rPr sz="900" spc="-10" dirty="0">
                <a:latin typeface="Raleway"/>
                <a:cs typeface="Raleway"/>
              </a:rPr>
              <a:t>Weight</a:t>
            </a:r>
            <a:endParaRPr sz="900">
              <a:latin typeface="Raleway"/>
              <a:cs typeface="Raleway"/>
            </a:endParaRPr>
          </a:p>
        </p:txBody>
      </p:sp>
      <p:sp>
        <p:nvSpPr>
          <p:cNvPr id="41" name="object 13">
            <a:extLst>
              <a:ext uri="{FF2B5EF4-FFF2-40B4-BE49-F238E27FC236}">
                <a16:creationId xmlns:a16="http://schemas.microsoft.com/office/drawing/2014/main" id="{8337BCFD-A2E2-6D68-FBA0-D53E6E952F84}"/>
              </a:ext>
            </a:extLst>
          </p:cNvPr>
          <p:cNvSpPr txBox="1"/>
          <p:nvPr/>
        </p:nvSpPr>
        <p:spPr>
          <a:xfrm>
            <a:off x="2012124" y="4088054"/>
            <a:ext cx="483870" cy="1625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900" dirty="0">
                <a:latin typeface="Raleway"/>
                <a:cs typeface="Raleway"/>
              </a:rPr>
              <a:t>50.61 </a:t>
            </a:r>
            <a:r>
              <a:rPr sz="900" spc="-25" dirty="0">
                <a:latin typeface="Raleway"/>
                <a:cs typeface="Raleway"/>
              </a:rPr>
              <a:t>lbs</a:t>
            </a:r>
            <a:endParaRPr sz="900">
              <a:latin typeface="Raleway"/>
              <a:cs typeface="Raleway"/>
            </a:endParaRPr>
          </a:p>
        </p:txBody>
      </p:sp>
      <p:grpSp>
        <p:nvGrpSpPr>
          <p:cNvPr id="42" name="object 14">
            <a:extLst>
              <a:ext uri="{FF2B5EF4-FFF2-40B4-BE49-F238E27FC236}">
                <a16:creationId xmlns:a16="http://schemas.microsoft.com/office/drawing/2014/main" id="{56D97E38-2FB8-7C74-2A62-3E6F17FCAE69}"/>
              </a:ext>
            </a:extLst>
          </p:cNvPr>
          <p:cNvGrpSpPr/>
          <p:nvPr/>
        </p:nvGrpSpPr>
        <p:grpSpPr>
          <a:xfrm>
            <a:off x="445979" y="4282002"/>
            <a:ext cx="727710" cy="727710"/>
            <a:chOff x="44024" y="5189467"/>
            <a:chExt cx="727710" cy="727710"/>
          </a:xfrm>
        </p:grpSpPr>
        <p:sp>
          <p:nvSpPr>
            <p:cNvPr id="43" name="object 15">
              <a:extLst>
                <a:ext uri="{FF2B5EF4-FFF2-40B4-BE49-F238E27FC236}">
                  <a16:creationId xmlns:a16="http://schemas.microsoft.com/office/drawing/2014/main" id="{4A2425B9-2443-74BB-F2E8-0FFE7D76F0A4}"/>
                </a:ext>
              </a:extLst>
            </p:cNvPr>
            <p:cNvSpPr/>
            <p:nvPr/>
          </p:nvSpPr>
          <p:spPr>
            <a:xfrm>
              <a:off x="47625" y="5193068"/>
              <a:ext cx="720090" cy="720090"/>
            </a:xfrm>
            <a:custGeom>
              <a:avLst/>
              <a:gdLst/>
              <a:ahLst/>
              <a:cxnLst/>
              <a:rect l="l" t="t" r="r" b="b"/>
              <a:pathLst>
                <a:path w="720090" h="720089">
                  <a:moveTo>
                    <a:pt x="0" y="0"/>
                  </a:moveTo>
                  <a:lnTo>
                    <a:pt x="720001" y="0"/>
                  </a:lnTo>
                  <a:lnTo>
                    <a:pt x="720001" y="720001"/>
                  </a:lnTo>
                  <a:lnTo>
                    <a:pt x="0" y="720001"/>
                  </a:lnTo>
                  <a:lnTo>
                    <a:pt x="0" y="0"/>
                  </a:lnTo>
                  <a:close/>
                </a:path>
              </a:pathLst>
            </a:custGeom>
            <a:ln w="72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16">
              <a:extLst>
                <a:ext uri="{FF2B5EF4-FFF2-40B4-BE49-F238E27FC236}">
                  <a16:creationId xmlns:a16="http://schemas.microsoft.com/office/drawing/2014/main" id="{83088F25-9C3A-D29E-1595-0E11FE0C2FE4}"/>
                </a:ext>
              </a:extLst>
            </p:cNvPr>
            <p:cNvSpPr/>
            <p:nvPr/>
          </p:nvSpPr>
          <p:spPr>
            <a:xfrm>
              <a:off x="91935" y="5237378"/>
              <a:ext cx="631825" cy="33655"/>
            </a:xfrm>
            <a:custGeom>
              <a:avLst/>
              <a:gdLst/>
              <a:ahLst/>
              <a:cxnLst/>
              <a:rect l="l" t="t" r="r" b="b"/>
              <a:pathLst>
                <a:path w="631825" h="33654">
                  <a:moveTo>
                    <a:pt x="44297" y="22148"/>
                  </a:moveTo>
                  <a:lnTo>
                    <a:pt x="33223" y="22148"/>
                  </a:lnTo>
                  <a:lnTo>
                    <a:pt x="22148" y="22148"/>
                  </a:lnTo>
                  <a:lnTo>
                    <a:pt x="22148" y="33223"/>
                  </a:lnTo>
                  <a:lnTo>
                    <a:pt x="33223" y="33223"/>
                  </a:lnTo>
                  <a:lnTo>
                    <a:pt x="44297" y="33223"/>
                  </a:lnTo>
                  <a:lnTo>
                    <a:pt x="44297" y="22148"/>
                  </a:lnTo>
                  <a:close/>
                </a:path>
                <a:path w="631825" h="33654">
                  <a:moveTo>
                    <a:pt x="44297" y="0"/>
                  </a:moveTo>
                  <a:lnTo>
                    <a:pt x="33223" y="0"/>
                  </a:lnTo>
                  <a:lnTo>
                    <a:pt x="22148" y="0"/>
                  </a:lnTo>
                  <a:lnTo>
                    <a:pt x="11074" y="0"/>
                  </a:lnTo>
                  <a:lnTo>
                    <a:pt x="0" y="0"/>
                  </a:lnTo>
                  <a:lnTo>
                    <a:pt x="0" y="11074"/>
                  </a:lnTo>
                  <a:lnTo>
                    <a:pt x="0" y="22148"/>
                  </a:lnTo>
                  <a:lnTo>
                    <a:pt x="0" y="33223"/>
                  </a:lnTo>
                  <a:lnTo>
                    <a:pt x="11074" y="33223"/>
                  </a:lnTo>
                  <a:lnTo>
                    <a:pt x="11074" y="22161"/>
                  </a:lnTo>
                  <a:lnTo>
                    <a:pt x="11074" y="11074"/>
                  </a:lnTo>
                  <a:lnTo>
                    <a:pt x="22148" y="11074"/>
                  </a:lnTo>
                  <a:lnTo>
                    <a:pt x="33223" y="11074"/>
                  </a:lnTo>
                  <a:lnTo>
                    <a:pt x="44297" y="11074"/>
                  </a:lnTo>
                  <a:lnTo>
                    <a:pt x="44297" y="0"/>
                  </a:lnTo>
                  <a:close/>
                </a:path>
                <a:path w="631825" h="33654">
                  <a:moveTo>
                    <a:pt x="55384" y="22148"/>
                  </a:moveTo>
                  <a:lnTo>
                    <a:pt x="44310" y="22148"/>
                  </a:lnTo>
                  <a:lnTo>
                    <a:pt x="44310" y="33223"/>
                  </a:lnTo>
                  <a:lnTo>
                    <a:pt x="55384" y="33223"/>
                  </a:lnTo>
                  <a:lnTo>
                    <a:pt x="55384" y="22148"/>
                  </a:lnTo>
                  <a:close/>
                </a:path>
                <a:path w="631825" h="33654">
                  <a:moveTo>
                    <a:pt x="77533" y="0"/>
                  </a:moveTo>
                  <a:lnTo>
                    <a:pt x="66459" y="0"/>
                  </a:lnTo>
                  <a:lnTo>
                    <a:pt x="55384" y="0"/>
                  </a:lnTo>
                  <a:lnTo>
                    <a:pt x="44310" y="0"/>
                  </a:lnTo>
                  <a:lnTo>
                    <a:pt x="44310" y="11074"/>
                  </a:lnTo>
                  <a:lnTo>
                    <a:pt x="55384" y="11074"/>
                  </a:lnTo>
                  <a:lnTo>
                    <a:pt x="66459" y="11074"/>
                  </a:lnTo>
                  <a:lnTo>
                    <a:pt x="66459" y="22148"/>
                  </a:lnTo>
                  <a:lnTo>
                    <a:pt x="66459" y="33223"/>
                  </a:lnTo>
                  <a:lnTo>
                    <a:pt x="77533" y="33223"/>
                  </a:lnTo>
                  <a:lnTo>
                    <a:pt x="77533" y="22161"/>
                  </a:lnTo>
                  <a:lnTo>
                    <a:pt x="77533" y="11074"/>
                  </a:lnTo>
                  <a:lnTo>
                    <a:pt x="77533" y="0"/>
                  </a:lnTo>
                  <a:close/>
                </a:path>
                <a:path w="631825" h="33654">
                  <a:moveTo>
                    <a:pt x="99682" y="0"/>
                  </a:moveTo>
                  <a:lnTo>
                    <a:pt x="88607" y="0"/>
                  </a:lnTo>
                  <a:lnTo>
                    <a:pt x="88607" y="11074"/>
                  </a:lnTo>
                  <a:lnTo>
                    <a:pt x="88607" y="22161"/>
                  </a:lnTo>
                  <a:lnTo>
                    <a:pt x="99682" y="22161"/>
                  </a:lnTo>
                  <a:lnTo>
                    <a:pt x="99682" y="11074"/>
                  </a:lnTo>
                  <a:lnTo>
                    <a:pt x="99682" y="0"/>
                  </a:lnTo>
                  <a:close/>
                </a:path>
                <a:path w="631825" h="33654">
                  <a:moveTo>
                    <a:pt x="155054" y="0"/>
                  </a:moveTo>
                  <a:lnTo>
                    <a:pt x="143992" y="0"/>
                  </a:lnTo>
                  <a:lnTo>
                    <a:pt x="143992" y="11074"/>
                  </a:lnTo>
                  <a:lnTo>
                    <a:pt x="143992" y="22148"/>
                  </a:lnTo>
                  <a:lnTo>
                    <a:pt x="132918" y="22148"/>
                  </a:lnTo>
                  <a:lnTo>
                    <a:pt x="121843" y="22148"/>
                  </a:lnTo>
                  <a:lnTo>
                    <a:pt x="121843" y="11074"/>
                  </a:lnTo>
                  <a:lnTo>
                    <a:pt x="121843" y="0"/>
                  </a:lnTo>
                  <a:lnTo>
                    <a:pt x="110769" y="0"/>
                  </a:lnTo>
                  <a:lnTo>
                    <a:pt x="99695" y="0"/>
                  </a:lnTo>
                  <a:lnTo>
                    <a:pt x="99695" y="11074"/>
                  </a:lnTo>
                  <a:lnTo>
                    <a:pt x="99695" y="22148"/>
                  </a:lnTo>
                  <a:lnTo>
                    <a:pt x="99695" y="33223"/>
                  </a:lnTo>
                  <a:lnTo>
                    <a:pt x="110769" y="33223"/>
                  </a:lnTo>
                  <a:lnTo>
                    <a:pt x="110769" y="22161"/>
                  </a:lnTo>
                  <a:lnTo>
                    <a:pt x="121843" y="22161"/>
                  </a:lnTo>
                  <a:lnTo>
                    <a:pt x="121843" y="33223"/>
                  </a:lnTo>
                  <a:lnTo>
                    <a:pt x="132918" y="33223"/>
                  </a:lnTo>
                  <a:lnTo>
                    <a:pt x="143992" y="33223"/>
                  </a:lnTo>
                  <a:lnTo>
                    <a:pt x="143992" y="22161"/>
                  </a:lnTo>
                  <a:lnTo>
                    <a:pt x="155054" y="22161"/>
                  </a:lnTo>
                  <a:lnTo>
                    <a:pt x="155054" y="11074"/>
                  </a:lnTo>
                  <a:lnTo>
                    <a:pt x="155054" y="0"/>
                  </a:lnTo>
                  <a:close/>
                </a:path>
                <a:path w="631825" h="33654">
                  <a:moveTo>
                    <a:pt x="210451" y="22148"/>
                  </a:moveTo>
                  <a:lnTo>
                    <a:pt x="199377" y="22148"/>
                  </a:lnTo>
                  <a:lnTo>
                    <a:pt x="199377" y="11074"/>
                  </a:lnTo>
                  <a:lnTo>
                    <a:pt x="188302" y="11074"/>
                  </a:lnTo>
                  <a:lnTo>
                    <a:pt x="177228" y="11074"/>
                  </a:lnTo>
                  <a:lnTo>
                    <a:pt x="166154" y="11074"/>
                  </a:lnTo>
                  <a:lnTo>
                    <a:pt x="166154" y="22148"/>
                  </a:lnTo>
                  <a:lnTo>
                    <a:pt x="166154" y="33223"/>
                  </a:lnTo>
                  <a:lnTo>
                    <a:pt x="177228" y="33223"/>
                  </a:lnTo>
                  <a:lnTo>
                    <a:pt x="177228" y="22161"/>
                  </a:lnTo>
                  <a:lnTo>
                    <a:pt x="188302" y="22161"/>
                  </a:lnTo>
                  <a:lnTo>
                    <a:pt x="199377" y="22161"/>
                  </a:lnTo>
                  <a:lnTo>
                    <a:pt x="199377" y="33223"/>
                  </a:lnTo>
                  <a:lnTo>
                    <a:pt x="210451" y="33223"/>
                  </a:lnTo>
                  <a:lnTo>
                    <a:pt x="210451" y="22148"/>
                  </a:lnTo>
                  <a:close/>
                </a:path>
                <a:path w="631825" h="33654">
                  <a:moveTo>
                    <a:pt x="221538" y="11074"/>
                  </a:moveTo>
                  <a:lnTo>
                    <a:pt x="210464" y="11074"/>
                  </a:lnTo>
                  <a:lnTo>
                    <a:pt x="210464" y="22161"/>
                  </a:lnTo>
                  <a:lnTo>
                    <a:pt x="221538" y="22161"/>
                  </a:lnTo>
                  <a:lnTo>
                    <a:pt x="221538" y="11074"/>
                  </a:lnTo>
                  <a:close/>
                </a:path>
                <a:path w="631825" h="33654">
                  <a:moveTo>
                    <a:pt x="265836" y="0"/>
                  </a:moveTo>
                  <a:lnTo>
                    <a:pt x="254762" y="0"/>
                  </a:lnTo>
                  <a:lnTo>
                    <a:pt x="243687" y="0"/>
                  </a:lnTo>
                  <a:lnTo>
                    <a:pt x="232613" y="0"/>
                  </a:lnTo>
                  <a:lnTo>
                    <a:pt x="232613" y="11074"/>
                  </a:lnTo>
                  <a:lnTo>
                    <a:pt x="243687" y="11074"/>
                  </a:lnTo>
                  <a:lnTo>
                    <a:pt x="243687" y="22161"/>
                  </a:lnTo>
                  <a:lnTo>
                    <a:pt x="254762" y="22161"/>
                  </a:lnTo>
                  <a:lnTo>
                    <a:pt x="254762" y="11074"/>
                  </a:lnTo>
                  <a:lnTo>
                    <a:pt x="265836" y="11074"/>
                  </a:lnTo>
                  <a:lnTo>
                    <a:pt x="265836" y="0"/>
                  </a:lnTo>
                  <a:close/>
                </a:path>
                <a:path w="631825" h="33654">
                  <a:moveTo>
                    <a:pt x="287997" y="0"/>
                  </a:moveTo>
                  <a:lnTo>
                    <a:pt x="276923" y="0"/>
                  </a:lnTo>
                  <a:lnTo>
                    <a:pt x="265849" y="0"/>
                  </a:lnTo>
                  <a:lnTo>
                    <a:pt x="265849" y="11074"/>
                  </a:lnTo>
                  <a:lnTo>
                    <a:pt x="265849" y="22161"/>
                  </a:lnTo>
                  <a:lnTo>
                    <a:pt x="276923" y="22161"/>
                  </a:lnTo>
                  <a:lnTo>
                    <a:pt x="276923" y="11074"/>
                  </a:lnTo>
                  <a:lnTo>
                    <a:pt x="287997" y="11074"/>
                  </a:lnTo>
                  <a:lnTo>
                    <a:pt x="287997" y="0"/>
                  </a:lnTo>
                  <a:close/>
                </a:path>
                <a:path w="631825" h="33654">
                  <a:moveTo>
                    <a:pt x="310146" y="0"/>
                  </a:moveTo>
                  <a:lnTo>
                    <a:pt x="299072" y="0"/>
                  </a:lnTo>
                  <a:lnTo>
                    <a:pt x="299072" y="11074"/>
                  </a:lnTo>
                  <a:lnTo>
                    <a:pt x="299072" y="22161"/>
                  </a:lnTo>
                  <a:lnTo>
                    <a:pt x="310146" y="22161"/>
                  </a:lnTo>
                  <a:lnTo>
                    <a:pt x="310146" y="11074"/>
                  </a:lnTo>
                  <a:lnTo>
                    <a:pt x="310146" y="0"/>
                  </a:lnTo>
                  <a:close/>
                </a:path>
                <a:path w="631825" h="33654">
                  <a:moveTo>
                    <a:pt x="376605" y="11074"/>
                  </a:moveTo>
                  <a:lnTo>
                    <a:pt x="365531" y="11074"/>
                  </a:lnTo>
                  <a:lnTo>
                    <a:pt x="354457" y="11074"/>
                  </a:lnTo>
                  <a:lnTo>
                    <a:pt x="343382" y="11074"/>
                  </a:lnTo>
                  <a:lnTo>
                    <a:pt x="343382" y="0"/>
                  </a:lnTo>
                  <a:lnTo>
                    <a:pt x="332308" y="0"/>
                  </a:lnTo>
                  <a:lnTo>
                    <a:pt x="332308" y="11074"/>
                  </a:lnTo>
                  <a:lnTo>
                    <a:pt x="321233" y="11074"/>
                  </a:lnTo>
                  <a:lnTo>
                    <a:pt x="321233" y="22161"/>
                  </a:lnTo>
                  <a:lnTo>
                    <a:pt x="332308" y="22161"/>
                  </a:lnTo>
                  <a:lnTo>
                    <a:pt x="343382" y="22161"/>
                  </a:lnTo>
                  <a:lnTo>
                    <a:pt x="354457" y="22161"/>
                  </a:lnTo>
                  <a:lnTo>
                    <a:pt x="365531" y="22161"/>
                  </a:lnTo>
                  <a:lnTo>
                    <a:pt x="376605" y="22161"/>
                  </a:lnTo>
                  <a:lnTo>
                    <a:pt x="376605" y="11074"/>
                  </a:lnTo>
                  <a:close/>
                </a:path>
                <a:path w="631825" h="33654">
                  <a:moveTo>
                    <a:pt x="420916" y="11074"/>
                  </a:moveTo>
                  <a:lnTo>
                    <a:pt x="409841" y="11074"/>
                  </a:lnTo>
                  <a:lnTo>
                    <a:pt x="409841" y="0"/>
                  </a:lnTo>
                  <a:lnTo>
                    <a:pt x="398767" y="0"/>
                  </a:lnTo>
                  <a:lnTo>
                    <a:pt x="387692" y="0"/>
                  </a:lnTo>
                  <a:lnTo>
                    <a:pt x="387692" y="11074"/>
                  </a:lnTo>
                  <a:lnTo>
                    <a:pt x="398767" y="11074"/>
                  </a:lnTo>
                  <a:lnTo>
                    <a:pt x="398767" y="22161"/>
                  </a:lnTo>
                  <a:lnTo>
                    <a:pt x="409841" y="22161"/>
                  </a:lnTo>
                  <a:lnTo>
                    <a:pt x="420916" y="22161"/>
                  </a:lnTo>
                  <a:lnTo>
                    <a:pt x="420916" y="11074"/>
                  </a:lnTo>
                  <a:close/>
                </a:path>
                <a:path w="631825" h="33654">
                  <a:moveTo>
                    <a:pt x="487375" y="11074"/>
                  </a:moveTo>
                  <a:lnTo>
                    <a:pt x="476300" y="11074"/>
                  </a:lnTo>
                  <a:lnTo>
                    <a:pt x="476300" y="0"/>
                  </a:lnTo>
                  <a:lnTo>
                    <a:pt x="465226" y="0"/>
                  </a:lnTo>
                  <a:lnTo>
                    <a:pt x="454152" y="0"/>
                  </a:lnTo>
                  <a:lnTo>
                    <a:pt x="443077" y="0"/>
                  </a:lnTo>
                  <a:lnTo>
                    <a:pt x="432003" y="0"/>
                  </a:lnTo>
                  <a:lnTo>
                    <a:pt x="432003" y="11074"/>
                  </a:lnTo>
                  <a:lnTo>
                    <a:pt x="443077" y="11074"/>
                  </a:lnTo>
                  <a:lnTo>
                    <a:pt x="454152" y="11074"/>
                  </a:lnTo>
                  <a:lnTo>
                    <a:pt x="454152" y="22161"/>
                  </a:lnTo>
                  <a:lnTo>
                    <a:pt x="465226" y="22161"/>
                  </a:lnTo>
                  <a:lnTo>
                    <a:pt x="476300" y="22161"/>
                  </a:lnTo>
                  <a:lnTo>
                    <a:pt x="487375" y="22161"/>
                  </a:lnTo>
                  <a:lnTo>
                    <a:pt x="487375" y="11074"/>
                  </a:lnTo>
                  <a:close/>
                </a:path>
                <a:path w="631825" h="33654">
                  <a:moveTo>
                    <a:pt x="509536" y="11074"/>
                  </a:moveTo>
                  <a:lnTo>
                    <a:pt x="498462" y="11074"/>
                  </a:lnTo>
                  <a:lnTo>
                    <a:pt x="487387" y="11074"/>
                  </a:lnTo>
                  <a:lnTo>
                    <a:pt x="487387" y="22161"/>
                  </a:lnTo>
                  <a:lnTo>
                    <a:pt x="498462" y="22161"/>
                  </a:lnTo>
                  <a:lnTo>
                    <a:pt x="509536" y="22161"/>
                  </a:lnTo>
                  <a:lnTo>
                    <a:pt x="509536" y="11074"/>
                  </a:lnTo>
                  <a:close/>
                </a:path>
                <a:path w="631825" h="33654">
                  <a:moveTo>
                    <a:pt x="531685" y="0"/>
                  </a:moveTo>
                  <a:lnTo>
                    <a:pt x="520611" y="0"/>
                  </a:lnTo>
                  <a:lnTo>
                    <a:pt x="509536" y="0"/>
                  </a:lnTo>
                  <a:lnTo>
                    <a:pt x="509536" y="11074"/>
                  </a:lnTo>
                  <a:lnTo>
                    <a:pt x="520611" y="11074"/>
                  </a:lnTo>
                  <a:lnTo>
                    <a:pt x="520611" y="22161"/>
                  </a:lnTo>
                  <a:lnTo>
                    <a:pt x="531685" y="22161"/>
                  </a:lnTo>
                  <a:lnTo>
                    <a:pt x="531685" y="11074"/>
                  </a:lnTo>
                  <a:lnTo>
                    <a:pt x="531685" y="0"/>
                  </a:lnTo>
                  <a:close/>
                </a:path>
                <a:path w="631825" h="33654">
                  <a:moveTo>
                    <a:pt x="598144" y="0"/>
                  </a:moveTo>
                  <a:lnTo>
                    <a:pt x="587070" y="0"/>
                  </a:lnTo>
                  <a:lnTo>
                    <a:pt x="575995" y="0"/>
                  </a:lnTo>
                  <a:lnTo>
                    <a:pt x="564921" y="0"/>
                  </a:lnTo>
                  <a:lnTo>
                    <a:pt x="553847" y="0"/>
                  </a:lnTo>
                  <a:lnTo>
                    <a:pt x="553847" y="11074"/>
                  </a:lnTo>
                  <a:lnTo>
                    <a:pt x="553847" y="22161"/>
                  </a:lnTo>
                  <a:lnTo>
                    <a:pt x="564921" y="22161"/>
                  </a:lnTo>
                  <a:lnTo>
                    <a:pt x="564921" y="11074"/>
                  </a:lnTo>
                  <a:lnTo>
                    <a:pt x="575995" y="11074"/>
                  </a:lnTo>
                  <a:lnTo>
                    <a:pt x="587070" y="11074"/>
                  </a:lnTo>
                  <a:lnTo>
                    <a:pt x="598144" y="11074"/>
                  </a:lnTo>
                  <a:lnTo>
                    <a:pt x="598144" y="0"/>
                  </a:lnTo>
                  <a:close/>
                </a:path>
                <a:path w="631825" h="33654">
                  <a:moveTo>
                    <a:pt x="631380" y="0"/>
                  </a:moveTo>
                  <a:lnTo>
                    <a:pt x="620306" y="0"/>
                  </a:lnTo>
                  <a:lnTo>
                    <a:pt x="609231" y="0"/>
                  </a:lnTo>
                  <a:lnTo>
                    <a:pt x="598157" y="0"/>
                  </a:lnTo>
                  <a:lnTo>
                    <a:pt x="598157" y="11074"/>
                  </a:lnTo>
                  <a:lnTo>
                    <a:pt x="609231" y="11074"/>
                  </a:lnTo>
                  <a:lnTo>
                    <a:pt x="620306" y="11074"/>
                  </a:lnTo>
                  <a:lnTo>
                    <a:pt x="620306" y="22161"/>
                  </a:lnTo>
                  <a:lnTo>
                    <a:pt x="631380" y="22161"/>
                  </a:lnTo>
                  <a:lnTo>
                    <a:pt x="631380" y="11074"/>
                  </a:lnTo>
                  <a:lnTo>
                    <a:pt x="6313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17">
              <a:extLst>
                <a:ext uri="{FF2B5EF4-FFF2-40B4-BE49-F238E27FC236}">
                  <a16:creationId xmlns:a16="http://schemas.microsoft.com/office/drawing/2014/main" id="{475AB89A-34DF-CAA9-EFCE-369B07C15950}"/>
                </a:ext>
              </a:extLst>
            </p:cNvPr>
            <p:cNvSpPr/>
            <p:nvPr/>
          </p:nvSpPr>
          <p:spPr>
            <a:xfrm>
              <a:off x="291312" y="5259527"/>
              <a:ext cx="432434" cy="11430"/>
            </a:xfrm>
            <a:custGeom>
              <a:avLst/>
              <a:gdLst/>
              <a:ahLst/>
              <a:cxnLst/>
              <a:rect l="l" t="t" r="r" b="b"/>
              <a:pathLst>
                <a:path w="432434" h="11429">
                  <a:moveTo>
                    <a:pt x="11074" y="0"/>
                  </a:moveTo>
                  <a:lnTo>
                    <a:pt x="0" y="0"/>
                  </a:lnTo>
                  <a:lnTo>
                    <a:pt x="0" y="11074"/>
                  </a:lnTo>
                  <a:lnTo>
                    <a:pt x="11074" y="11074"/>
                  </a:lnTo>
                  <a:lnTo>
                    <a:pt x="11074" y="0"/>
                  </a:lnTo>
                  <a:close/>
                </a:path>
                <a:path w="432434" h="11429">
                  <a:moveTo>
                    <a:pt x="22161" y="0"/>
                  </a:moveTo>
                  <a:lnTo>
                    <a:pt x="11087" y="0"/>
                  </a:lnTo>
                  <a:lnTo>
                    <a:pt x="11087" y="11074"/>
                  </a:lnTo>
                  <a:lnTo>
                    <a:pt x="22161" y="11074"/>
                  </a:lnTo>
                  <a:lnTo>
                    <a:pt x="22161" y="0"/>
                  </a:lnTo>
                  <a:close/>
                </a:path>
                <a:path w="432434" h="11429">
                  <a:moveTo>
                    <a:pt x="44310" y="0"/>
                  </a:moveTo>
                  <a:lnTo>
                    <a:pt x="33235" y="0"/>
                  </a:lnTo>
                  <a:lnTo>
                    <a:pt x="33235" y="11074"/>
                  </a:lnTo>
                  <a:lnTo>
                    <a:pt x="44310" y="11074"/>
                  </a:lnTo>
                  <a:lnTo>
                    <a:pt x="44310" y="0"/>
                  </a:lnTo>
                  <a:close/>
                </a:path>
                <a:path w="432434" h="11429">
                  <a:moveTo>
                    <a:pt x="88620" y="0"/>
                  </a:moveTo>
                  <a:lnTo>
                    <a:pt x="77546" y="0"/>
                  </a:lnTo>
                  <a:lnTo>
                    <a:pt x="77546" y="11074"/>
                  </a:lnTo>
                  <a:lnTo>
                    <a:pt x="88620" y="11074"/>
                  </a:lnTo>
                  <a:lnTo>
                    <a:pt x="88620" y="0"/>
                  </a:lnTo>
                  <a:close/>
                </a:path>
                <a:path w="432434" h="11429">
                  <a:moveTo>
                    <a:pt x="177228" y="0"/>
                  </a:moveTo>
                  <a:lnTo>
                    <a:pt x="177228" y="0"/>
                  </a:lnTo>
                  <a:lnTo>
                    <a:pt x="121856" y="0"/>
                  </a:lnTo>
                  <a:lnTo>
                    <a:pt x="121856" y="11074"/>
                  </a:lnTo>
                  <a:lnTo>
                    <a:pt x="177228" y="11074"/>
                  </a:lnTo>
                  <a:lnTo>
                    <a:pt x="177228" y="0"/>
                  </a:lnTo>
                  <a:close/>
                </a:path>
                <a:path w="432434" h="11429">
                  <a:moveTo>
                    <a:pt x="188315" y="0"/>
                  </a:moveTo>
                  <a:lnTo>
                    <a:pt x="177241" y="0"/>
                  </a:lnTo>
                  <a:lnTo>
                    <a:pt x="177241" y="11074"/>
                  </a:lnTo>
                  <a:lnTo>
                    <a:pt x="188315" y="11074"/>
                  </a:lnTo>
                  <a:lnTo>
                    <a:pt x="188315" y="0"/>
                  </a:lnTo>
                  <a:close/>
                </a:path>
                <a:path w="432434" h="11429">
                  <a:moveTo>
                    <a:pt x="210464" y="0"/>
                  </a:moveTo>
                  <a:lnTo>
                    <a:pt x="199390" y="0"/>
                  </a:lnTo>
                  <a:lnTo>
                    <a:pt x="199390" y="11074"/>
                  </a:lnTo>
                  <a:lnTo>
                    <a:pt x="210464" y="11074"/>
                  </a:lnTo>
                  <a:lnTo>
                    <a:pt x="210464" y="0"/>
                  </a:lnTo>
                  <a:close/>
                </a:path>
                <a:path w="432434" h="11429">
                  <a:moveTo>
                    <a:pt x="232613" y="0"/>
                  </a:moveTo>
                  <a:lnTo>
                    <a:pt x="221538" y="0"/>
                  </a:lnTo>
                  <a:lnTo>
                    <a:pt x="221538" y="11074"/>
                  </a:lnTo>
                  <a:lnTo>
                    <a:pt x="232613" y="11074"/>
                  </a:lnTo>
                  <a:lnTo>
                    <a:pt x="232613" y="0"/>
                  </a:lnTo>
                  <a:close/>
                </a:path>
                <a:path w="432434" h="11429">
                  <a:moveTo>
                    <a:pt x="243700" y="0"/>
                  </a:moveTo>
                  <a:lnTo>
                    <a:pt x="232625" y="0"/>
                  </a:lnTo>
                  <a:lnTo>
                    <a:pt x="232625" y="11074"/>
                  </a:lnTo>
                  <a:lnTo>
                    <a:pt x="243700" y="11074"/>
                  </a:lnTo>
                  <a:lnTo>
                    <a:pt x="243700" y="0"/>
                  </a:lnTo>
                  <a:close/>
                </a:path>
                <a:path w="432434" h="11429">
                  <a:moveTo>
                    <a:pt x="287997" y="0"/>
                  </a:moveTo>
                  <a:lnTo>
                    <a:pt x="276923" y="0"/>
                  </a:lnTo>
                  <a:lnTo>
                    <a:pt x="265849" y="0"/>
                  </a:lnTo>
                  <a:lnTo>
                    <a:pt x="254774" y="0"/>
                  </a:lnTo>
                  <a:lnTo>
                    <a:pt x="254774" y="11074"/>
                  </a:lnTo>
                  <a:lnTo>
                    <a:pt x="265849" y="11074"/>
                  </a:lnTo>
                  <a:lnTo>
                    <a:pt x="276923" y="11074"/>
                  </a:lnTo>
                  <a:lnTo>
                    <a:pt x="287997" y="11074"/>
                  </a:lnTo>
                  <a:lnTo>
                    <a:pt x="287997" y="0"/>
                  </a:lnTo>
                  <a:close/>
                </a:path>
                <a:path w="432434" h="11429">
                  <a:moveTo>
                    <a:pt x="299085" y="0"/>
                  </a:moveTo>
                  <a:lnTo>
                    <a:pt x="288010" y="0"/>
                  </a:lnTo>
                  <a:lnTo>
                    <a:pt x="288010" y="11074"/>
                  </a:lnTo>
                  <a:lnTo>
                    <a:pt x="299085" y="11074"/>
                  </a:lnTo>
                  <a:lnTo>
                    <a:pt x="299085" y="0"/>
                  </a:lnTo>
                  <a:close/>
                </a:path>
                <a:path w="432434" h="11429">
                  <a:moveTo>
                    <a:pt x="332308" y="0"/>
                  </a:moveTo>
                  <a:lnTo>
                    <a:pt x="321233" y="0"/>
                  </a:lnTo>
                  <a:lnTo>
                    <a:pt x="310159" y="0"/>
                  </a:lnTo>
                  <a:lnTo>
                    <a:pt x="310159" y="11074"/>
                  </a:lnTo>
                  <a:lnTo>
                    <a:pt x="321233" y="11074"/>
                  </a:lnTo>
                  <a:lnTo>
                    <a:pt x="332308" y="11074"/>
                  </a:lnTo>
                  <a:lnTo>
                    <a:pt x="332308" y="0"/>
                  </a:lnTo>
                  <a:close/>
                </a:path>
                <a:path w="432434" h="11429">
                  <a:moveTo>
                    <a:pt x="365544" y="0"/>
                  </a:moveTo>
                  <a:lnTo>
                    <a:pt x="354469" y="0"/>
                  </a:lnTo>
                  <a:lnTo>
                    <a:pt x="354469" y="11074"/>
                  </a:lnTo>
                  <a:lnTo>
                    <a:pt x="365544" y="11074"/>
                  </a:lnTo>
                  <a:lnTo>
                    <a:pt x="365544" y="0"/>
                  </a:lnTo>
                  <a:close/>
                </a:path>
                <a:path w="432434" h="11429">
                  <a:moveTo>
                    <a:pt x="398767" y="0"/>
                  </a:moveTo>
                  <a:lnTo>
                    <a:pt x="387692" y="0"/>
                  </a:lnTo>
                  <a:lnTo>
                    <a:pt x="376618" y="0"/>
                  </a:lnTo>
                  <a:lnTo>
                    <a:pt x="376618" y="11074"/>
                  </a:lnTo>
                  <a:lnTo>
                    <a:pt x="387692" y="11074"/>
                  </a:lnTo>
                  <a:lnTo>
                    <a:pt x="398767" y="11074"/>
                  </a:lnTo>
                  <a:lnTo>
                    <a:pt x="398767" y="0"/>
                  </a:lnTo>
                  <a:close/>
                </a:path>
                <a:path w="432434" h="11429">
                  <a:moveTo>
                    <a:pt x="409854" y="0"/>
                  </a:moveTo>
                  <a:lnTo>
                    <a:pt x="398780" y="0"/>
                  </a:lnTo>
                  <a:lnTo>
                    <a:pt x="398780" y="11074"/>
                  </a:lnTo>
                  <a:lnTo>
                    <a:pt x="409854" y="11074"/>
                  </a:lnTo>
                  <a:lnTo>
                    <a:pt x="409854" y="0"/>
                  </a:lnTo>
                  <a:close/>
                </a:path>
                <a:path w="432434" h="11429">
                  <a:moveTo>
                    <a:pt x="432003" y="0"/>
                  </a:moveTo>
                  <a:lnTo>
                    <a:pt x="420928" y="0"/>
                  </a:lnTo>
                  <a:lnTo>
                    <a:pt x="420928" y="11074"/>
                  </a:lnTo>
                  <a:lnTo>
                    <a:pt x="432003" y="11074"/>
                  </a:lnTo>
                  <a:lnTo>
                    <a:pt x="43200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18">
              <a:extLst>
                <a:ext uri="{FF2B5EF4-FFF2-40B4-BE49-F238E27FC236}">
                  <a16:creationId xmlns:a16="http://schemas.microsoft.com/office/drawing/2014/main" id="{30F424EA-A137-8D0B-5B3D-DD784844AB45}"/>
                </a:ext>
              </a:extLst>
            </p:cNvPr>
            <p:cNvSpPr/>
            <p:nvPr/>
          </p:nvSpPr>
          <p:spPr>
            <a:xfrm>
              <a:off x="91935" y="5276138"/>
              <a:ext cx="133350" cy="0"/>
            </a:xfrm>
            <a:custGeom>
              <a:avLst/>
              <a:gdLst/>
              <a:ahLst/>
              <a:cxnLst/>
              <a:rect l="l" t="t" r="r" b="b"/>
              <a:pathLst>
                <a:path w="133350">
                  <a:moveTo>
                    <a:pt x="0" y="0"/>
                  </a:moveTo>
                  <a:lnTo>
                    <a:pt x="132918" y="0"/>
                  </a:lnTo>
                </a:path>
              </a:pathLst>
            </a:custGeom>
            <a:ln w="11074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19">
              <a:extLst>
                <a:ext uri="{FF2B5EF4-FFF2-40B4-BE49-F238E27FC236}">
                  <a16:creationId xmlns:a16="http://schemas.microsoft.com/office/drawing/2014/main" id="{126B3BBE-41E9-F479-8E34-031BE02FA69E}"/>
                </a:ext>
              </a:extLst>
            </p:cNvPr>
            <p:cNvSpPr/>
            <p:nvPr/>
          </p:nvSpPr>
          <p:spPr>
            <a:xfrm>
              <a:off x="91935" y="5270601"/>
              <a:ext cx="631825" cy="33655"/>
            </a:xfrm>
            <a:custGeom>
              <a:avLst/>
              <a:gdLst/>
              <a:ahLst/>
              <a:cxnLst/>
              <a:rect l="l" t="t" r="r" b="b"/>
              <a:pathLst>
                <a:path w="631825" h="33654">
                  <a:moveTo>
                    <a:pt x="11074" y="11087"/>
                  </a:moveTo>
                  <a:lnTo>
                    <a:pt x="0" y="11087"/>
                  </a:lnTo>
                  <a:lnTo>
                    <a:pt x="0" y="22161"/>
                  </a:lnTo>
                  <a:lnTo>
                    <a:pt x="0" y="33235"/>
                  </a:lnTo>
                  <a:lnTo>
                    <a:pt x="11074" y="33235"/>
                  </a:lnTo>
                  <a:lnTo>
                    <a:pt x="11074" y="22161"/>
                  </a:lnTo>
                  <a:lnTo>
                    <a:pt x="11074" y="11087"/>
                  </a:lnTo>
                  <a:close/>
                </a:path>
                <a:path w="631825" h="33654">
                  <a:moveTo>
                    <a:pt x="44297" y="11087"/>
                  </a:moveTo>
                  <a:lnTo>
                    <a:pt x="33223" y="11087"/>
                  </a:lnTo>
                  <a:lnTo>
                    <a:pt x="22148" y="11087"/>
                  </a:lnTo>
                  <a:lnTo>
                    <a:pt x="22148" y="22161"/>
                  </a:lnTo>
                  <a:lnTo>
                    <a:pt x="33223" y="22161"/>
                  </a:lnTo>
                  <a:lnTo>
                    <a:pt x="44297" y="22161"/>
                  </a:lnTo>
                  <a:lnTo>
                    <a:pt x="44297" y="11087"/>
                  </a:lnTo>
                  <a:close/>
                </a:path>
                <a:path w="631825" h="33654">
                  <a:moveTo>
                    <a:pt x="55384" y="11087"/>
                  </a:moveTo>
                  <a:lnTo>
                    <a:pt x="44310" y="11087"/>
                  </a:lnTo>
                  <a:lnTo>
                    <a:pt x="44310" y="22161"/>
                  </a:lnTo>
                  <a:lnTo>
                    <a:pt x="55384" y="22161"/>
                  </a:lnTo>
                  <a:lnTo>
                    <a:pt x="55384" y="11087"/>
                  </a:lnTo>
                  <a:close/>
                </a:path>
                <a:path w="631825" h="33654">
                  <a:moveTo>
                    <a:pt x="77533" y="11087"/>
                  </a:moveTo>
                  <a:lnTo>
                    <a:pt x="66459" y="11087"/>
                  </a:lnTo>
                  <a:lnTo>
                    <a:pt x="66459" y="22161"/>
                  </a:lnTo>
                  <a:lnTo>
                    <a:pt x="66459" y="33235"/>
                  </a:lnTo>
                  <a:lnTo>
                    <a:pt x="77533" y="33235"/>
                  </a:lnTo>
                  <a:lnTo>
                    <a:pt x="77533" y="22161"/>
                  </a:lnTo>
                  <a:lnTo>
                    <a:pt x="77533" y="11087"/>
                  </a:lnTo>
                  <a:close/>
                </a:path>
                <a:path w="631825" h="33654">
                  <a:moveTo>
                    <a:pt x="110769" y="22161"/>
                  </a:moveTo>
                  <a:lnTo>
                    <a:pt x="99695" y="22161"/>
                  </a:lnTo>
                  <a:lnTo>
                    <a:pt x="99695" y="33235"/>
                  </a:lnTo>
                  <a:lnTo>
                    <a:pt x="110769" y="33235"/>
                  </a:lnTo>
                  <a:lnTo>
                    <a:pt x="110769" y="22161"/>
                  </a:lnTo>
                  <a:close/>
                </a:path>
                <a:path w="631825" h="33654">
                  <a:moveTo>
                    <a:pt x="143992" y="11087"/>
                  </a:moveTo>
                  <a:lnTo>
                    <a:pt x="132918" y="11087"/>
                  </a:lnTo>
                  <a:lnTo>
                    <a:pt x="132918" y="22161"/>
                  </a:lnTo>
                  <a:lnTo>
                    <a:pt x="121843" y="22161"/>
                  </a:lnTo>
                  <a:lnTo>
                    <a:pt x="121843" y="33235"/>
                  </a:lnTo>
                  <a:lnTo>
                    <a:pt x="132918" y="33235"/>
                  </a:lnTo>
                  <a:lnTo>
                    <a:pt x="143992" y="33235"/>
                  </a:lnTo>
                  <a:lnTo>
                    <a:pt x="143992" y="22161"/>
                  </a:lnTo>
                  <a:lnTo>
                    <a:pt x="143992" y="11087"/>
                  </a:lnTo>
                  <a:close/>
                </a:path>
                <a:path w="631825" h="33654">
                  <a:moveTo>
                    <a:pt x="177228" y="0"/>
                  </a:moveTo>
                  <a:lnTo>
                    <a:pt x="166154" y="0"/>
                  </a:lnTo>
                  <a:lnTo>
                    <a:pt x="166154" y="11087"/>
                  </a:lnTo>
                  <a:lnTo>
                    <a:pt x="177228" y="11087"/>
                  </a:lnTo>
                  <a:lnTo>
                    <a:pt x="177228" y="0"/>
                  </a:lnTo>
                  <a:close/>
                </a:path>
                <a:path w="631825" h="33654">
                  <a:moveTo>
                    <a:pt x="188302" y="11087"/>
                  </a:moveTo>
                  <a:lnTo>
                    <a:pt x="177228" y="11087"/>
                  </a:lnTo>
                  <a:lnTo>
                    <a:pt x="177228" y="22161"/>
                  </a:lnTo>
                  <a:lnTo>
                    <a:pt x="166154" y="22161"/>
                  </a:lnTo>
                  <a:lnTo>
                    <a:pt x="166154" y="11087"/>
                  </a:lnTo>
                  <a:lnTo>
                    <a:pt x="155079" y="11087"/>
                  </a:lnTo>
                  <a:lnTo>
                    <a:pt x="155079" y="22161"/>
                  </a:lnTo>
                  <a:lnTo>
                    <a:pt x="155079" y="33235"/>
                  </a:lnTo>
                  <a:lnTo>
                    <a:pt x="166154" y="33235"/>
                  </a:lnTo>
                  <a:lnTo>
                    <a:pt x="177228" y="33235"/>
                  </a:lnTo>
                  <a:lnTo>
                    <a:pt x="188302" y="33235"/>
                  </a:lnTo>
                  <a:lnTo>
                    <a:pt x="188302" y="22161"/>
                  </a:lnTo>
                  <a:lnTo>
                    <a:pt x="188302" y="11087"/>
                  </a:lnTo>
                  <a:close/>
                </a:path>
                <a:path w="631825" h="33654">
                  <a:moveTo>
                    <a:pt x="199377" y="0"/>
                  </a:moveTo>
                  <a:lnTo>
                    <a:pt x="188302" y="0"/>
                  </a:lnTo>
                  <a:lnTo>
                    <a:pt x="188302" y="11087"/>
                  </a:lnTo>
                  <a:lnTo>
                    <a:pt x="199377" y="11087"/>
                  </a:lnTo>
                  <a:lnTo>
                    <a:pt x="199377" y="0"/>
                  </a:lnTo>
                  <a:close/>
                </a:path>
                <a:path w="631825" h="33654">
                  <a:moveTo>
                    <a:pt x="210451" y="11087"/>
                  </a:moveTo>
                  <a:lnTo>
                    <a:pt x="199377" y="11087"/>
                  </a:lnTo>
                  <a:lnTo>
                    <a:pt x="199377" y="22161"/>
                  </a:lnTo>
                  <a:lnTo>
                    <a:pt x="199377" y="33235"/>
                  </a:lnTo>
                  <a:lnTo>
                    <a:pt x="210451" y="33235"/>
                  </a:lnTo>
                  <a:lnTo>
                    <a:pt x="210451" y="22161"/>
                  </a:lnTo>
                  <a:lnTo>
                    <a:pt x="210451" y="11087"/>
                  </a:lnTo>
                  <a:close/>
                </a:path>
                <a:path w="631825" h="33654">
                  <a:moveTo>
                    <a:pt x="243687" y="22161"/>
                  </a:moveTo>
                  <a:lnTo>
                    <a:pt x="232613" y="22161"/>
                  </a:lnTo>
                  <a:lnTo>
                    <a:pt x="221538" y="22161"/>
                  </a:lnTo>
                  <a:lnTo>
                    <a:pt x="210464" y="22161"/>
                  </a:lnTo>
                  <a:lnTo>
                    <a:pt x="210464" y="33235"/>
                  </a:lnTo>
                  <a:lnTo>
                    <a:pt x="221538" y="33235"/>
                  </a:lnTo>
                  <a:lnTo>
                    <a:pt x="232613" y="33235"/>
                  </a:lnTo>
                  <a:lnTo>
                    <a:pt x="243687" y="33235"/>
                  </a:lnTo>
                  <a:lnTo>
                    <a:pt x="243687" y="22161"/>
                  </a:lnTo>
                  <a:close/>
                </a:path>
                <a:path w="631825" h="33654">
                  <a:moveTo>
                    <a:pt x="243687" y="0"/>
                  </a:moveTo>
                  <a:lnTo>
                    <a:pt x="232613" y="0"/>
                  </a:lnTo>
                  <a:lnTo>
                    <a:pt x="221538" y="0"/>
                  </a:lnTo>
                  <a:lnTo>
                    <a:pt x="210464" y="0"/>
                  </a:lnTo>
                  <a:lnTo>
                    <a:pt x="210464" y="11087"/>
                  </a:lnTo>
                  <a:lnTo>
                    <a:pt x="221538" y="11087"/>
                  </a:lnTo>
                  <a:lnTo>
                    <a:pt x="232613" y="11087"/>
                  </a:lnTo>
                  <a:lnTo>
                    <a:pt x="243687" y="11087"/>
                  </a:lnTo>
                  <a:lnTo>
                    <a:pt x="243687" y="0"/>
                  </a:lnTo>
                  <a:close/>
                </a:path>
                <a:path w="631825" h="33654">
                  <a:moveTo>
                    <a:pt x="254762" y="11087"/>
                  </a:moveTo>
                  <a:lnTo>
                    <a:pt x="243687" y="11087"/>
                  </a:lnTo>
                  <a:lnTo>
                    <a:pt x="243687" y="22161"/>
                  </a:lnTo>
                  <a:lnTo>
                    <a:pt x="254762" y="22161"/>
                  </a:lnTo>
                  <a:lnTo>
                    <a:pt x="254762" y="11087"/>
                  </a:lnTo>
                  <a:close/>
                </a:path>
                <a:path w="631825" h="33654">
                  <a:moveTo>
                    <a:pt x="287997" y="0"/>
                  </a:moveTo>
                  <a:lnTo>
                    <a:pt x="276923" y="0"/>
                  </a:lnTo>
                  <a:lnTo>
                    <a:pt x="265849" y="0"/>
                  </a:lnTo>
                  <a:lnTo>
                    <a:pt x="265849" y="11087"/>
                  </a:lnTo>
                  <a:lnTo>
                    <a:pt x="276923" y="11087"/>
                  </a:lnTo>
                  <a:lnTo>
                    <a:pt x="287997" y="11087"/>
                  </a:lnTo>
                  <a:lnTo>
                    <a:pt x="287997" y="0"/>
                  </a:lnTo>
                  <a:close/>
                </a:path>
                <a:path w="631825" h="33654">
                  <a:moveTo>
                    <a:pt x="321221" y="11087"/>
                  </a:moveTo>
                  <a:lnTo>
                    <a:pt x="310146" y="11087"/>
                  </a:lnTo>
                  <a:lnTo>
                    <a:pt x="299072" y="11087"/>
                  </a:lnTo>
                  <a:lnTo>
                    <a:pt x="287997" y="11087"/>
                  </a:lnTo>
                  <a:lnTo>
                    <a:pt x="287997" y="22161"/>
                  </a:lnTo>
                  <a:lnTo>
                    <a:pt x="287997" y="33235"/>
                  </a:lnTo>
                  <a:lnTo>
                    <a:pt x="299072" y="33235"/>
                  </a:lnTo>
                  <a:lnTo>
                    <a:pt x="299072" y="22161"/>
                  </a:lnTo>
                  <a:lnTo>
                    <a:pt x="310146" y="22161"/>
                  </a:lnTo>
                  <a:lnTo>
                    <a:pt x="321221" y="22161"/>
                  </a:lnTo>
                  <a:lnTo>
                    <a:pt x="321221" y="11087"/>
                  </a:lnTo>
                  <a:close/>
                </a:path>
                <a:path w="631825" h="33654">
                  <a:moveTo>
                    <a:pt x="376605" y="0"/>
                  </a:moveTo>
                  <a:lnTo>
                    <a:pt x="365531" y="0"/>
                  </a:lnTo>
                  <a:lnTo>
                    <a:pt x="365531" y="11087"/>
                  </a:lnTo>
                  <a:lnTo>
                    <a:pt x="354457" y="11087"/>
                  </a:lnTo>
                  <a:lnTo>
                    <a:pt x="354457" y="0"/>
                  </a:lnTo>
                  <a:lnTo>
                    <a:pt x="343382" y="0"/>
                  </a:lnTo>
                  <a:lnTo>
                    <a:pt x="332308" y="0"/>
                  </a:lnTo>
                  <a:lnTo>
                    <a:pt x="321233" y="0"/>
                  </a:lnTo>
                  <a:lnTo>
                    <a:pt x="321233" y="11087"/>
                  </a:lnTo>
                  <a:lnTo>
                    <a:pt x="321233" y="22161"/>
                  </a:lnTo>
                  <a:lnTo>
                    <a:pt x="332308" y="22161"/>
                  </a:lnTo>
                  <a:lnTo>
                    <a:pt x="332308" y="33235"/>
                  </a:lnTo>
                  <a:lnTo>
                    <a:pt x="343382" y="33235"/>
                  </a:lnTo>
                  <a:lnTo>
                    <a:pt x="354457" y="33235"/>
                  </a:lnTo>
                  <a:lnTo>
                    <a:pt x="354457" y="22161"/>
                  </a:lnTo>
                  <a:lnTo>
                    <a:pt x="365531" y="22161"/>
                  </a:lnTo>
                  <a:lnTo>
                    <a:pt x="376605" y="22161"/>
                  </a:lnTo>
                  <a:lnTo>
                    <a:pt x="376605" y="11087"/>
                  </a:lnTo>
                  <a:lnTo>
                    <a:pt x="376605" y="0"/>
                  </a:lnTo>
                  <a:close/>
                </a:path>
                <a:path w="631825" h="33654">
                  <a:moveTo>
                    <a:pt x="409841" y="0"/>
                  </a:moveTo>
                  <a:lnTo>
                    <a:pt x="398767" y="0"/>
                  </a:lnTo>
                  <a:lnTo>
                    <a:pt x="387692" y="0"/>
                  </a:lnTo>
                  <a:lnTo>
                    <a:pt x="387692" y="11087"/>
                  </a:lnTo>
                  <a:lnTo>
                    <a:pt x="398767" y="11087"/>
                  </a:lnTo>
                  <a:lnTo>
                    <a:pt x="409841" y="11087"/>
                  </a:lnTo>
                  <a:lnTo>
                    <a:pt x="409841" y="0"/>
                  </a:lnTo>
                  <a:close/>
                </a:path>
                <a:path w="631825" h="33654">
                  <a:moveTo>
                    <a:pt x="431990" y="0"/>
                  </a:moveTo>
                  <a:lnTo>
                    <a:pt x="420916" y="0"/>
                  </a:lnTo>
                  <a:lnTo>
                    <a:pt x="420916" y="11087"/>
                  </a:lnTo>
                  <a:lnTo>
                    <a:pt x="409841" y="11087"/>
                  </a:lnTo>
                  <a:lnTo>
                    <a:pt x="409841" y="22161"/>
                  </a:lnTo>
                  <a:lnTo>
                    <a:pt x="398767" y="22161"/>
                  </a:lnTo>
                  <a:lnTo>
                    <a:pt x="398767" y="33235"/>
                  </a:lnTo>
                  <a:lnTo>
                    <a:pt x="409841" y="33235"/>
                  </a:lnTo>
                  <a:lnTo>
                    <a:pt x="420916" y="33235"/>
                  </a:lnTo>
                  <a:lnTo>
                    <a:pt x="431990" y="33235"/>
                  </a:lnTo>
                  <a:lnTo>
                    <a:pt x="431990" y="22161"/>
                  </a:lnTo>
                  <a:lnTo>
                    <a:pt x="431990" y="11087"/>
                  </a:lnTo>
                  <a:lnTo>
                    <a:pt x="431990" y="0"/>
                  </a:lnTo>
                  <a:close/>
                </a:path>
                <a:path w="631825" h="33654">
                  <a:moveTo>
                    <a:pt x="454152" y="22161"/>
                  </a:moveTo>
                  <a:lnTo>
                    <a:pt x="443077" y="22161"/>
                  </a:lnTo>
                  <a:lnTo>
                    <a:pt x="443077" y="11087"/>
                  </a:lnTo>
                  <a:lnTo>
                    <a:pt x="432003" y="11087"/>
                  </a:lnTo>
                  <a:lnTo>
                    <a:pt x="432003" y="22161"/>
                  </a:lnTo>
                  <a:lnTo>
                    <a:pt x="432003" y="33235"/>
                  </a:lnTo>
                  <a:lnTo>
                    <a:pt x="443077" y="33235"/>
                  </a:lnTo>
                  <a:lnTo>
                    <a:pt x="454152" y="33235"/>
                  </a:lnTo>
                  <a:lnTo>
                    <a:pt x="454152" y="22161"/>
                  </a:lnTo>
                  <a:close/>
                </a:path>
                <a:path w="631825" h="33654">
                  <a:moveTo>
                    <a:pt x="487375" y="0"/>
                  </a:moveTo>
                  <a:lnTo>
                    <a:pt x="476300" y="0"/>
                  </a:lnTo>
                  <a:lnTo>
                    <a:pt x="465226" y="0"/>
                  </a:lnTo>
                  <a:lnTo>
                    <a:pt x="454152" y="0"/>
                  </a:lnTo>
                  <a:lnTo>
                    <a:pt x="454152" y="11087"/>
                  </a:lnTo>
                  <a:lnTo>
                    <a:pt x="465226" y="11087"/>
                  </a:lnTo>
                  <a:lnTo>
                    <a:pt x="476300" y="11087"/>
                  </a:lnTo>
                  <a:lnTo>
                    <a:pt x="476300" y="22161"/>
                  </a:lnTo>
                  <a:lnTo>
                    <a:pt x="487375" y="22161"/>
                  </a:lnTo>
                  <a:lnTo>
                    <a:pt x="487375" y="11087"/>
                  </a:lnTo>
                  <a:lnTo>
                    <a:pt x="487375" y="0"/>
                  </a:lnTo>
                  <a:close/>
                </a:path>
                <a:path w="631825" h="33654">
                  <a:moveTo>
                    <a:pt x="531685" y="0"/>
                  </a:moveTo>
                  <a:lnTo>
                    <a:pt x="520611" y="0"/>
                  </a:lnTo>
                  <a:lnTo>
                    <a:pt x="520611" y="11087"/>
                  </a:lnTo>
                  <a:lnTo>
                    <a:pt x="520611" y="22161"/>
                  </a:lnTo>
                  <a:lnTo>
                    <a:pt x="531685" y="22161"/>
                  </a:lnTo>
                  <a:lnTo>
                    <a:pt x="531685" y="11087"/>
                  </a:lnTo>
                  <a:lnTo>
                    <a:pt x="531685" y="0"/>
                  </a:lnTo>
                  <a:close/>
                </a:path>
                <a:path w="631825" h="33654">
                  <a:moveTo>
                    <a:pt x="564921" y="0"/>
                  </a:moveTo>
                  <a:lnTo>
                    <a:pt x="553847" y="0"/>
                  </a:lnTo>
                  <a:lnTo>
                    <a:pt x="553847" y="11087"/>
                  </a:lnTo>
                  <a:lnTo>
                    <a:pt x="553847" y="22161"/>
                  </a:lnTo>
                  <a:lnTo>
                    <a:pt x="564921" y="22161"/>
                  </a:lnTo>
                  <a:lnTo>
                    <a:pt x="564921" y="11087"/>
                  </a:lnTo>
                  <a:lnTo>
                    <a:pt x="564921" y="0"/>
                  </a:lnTo>
                  <a:close/>
                </a:path>
                <a:path w="631825" h="33654">
                  <a:moveTo>
                    <a:pt x="598144" y="0"/>
                  </a:moveTo>
                  <a:lnTo>
                    <a:pt x="587070" y="0"/>
                  </a:lnTo>
                  <a:lnTo>
                    <a:pt x="575995" y="0"/>
                  </a:lnTo>
                  <a:lnTo>
                    <a:pt x="575995" y="11087"/>
                  </a:lnTo>
                  <a:lnTo>
                    <a:pt x="575995" y="22161"/>
                  </a:lnTo>
                  <a:lnTo>
                    <a:pt x="587070" y="22161"/>
                  </a:lnTo>
                  <a:lnTo>
                    <a:pt x="598144" y="22161"/>
                  </a:lnTo>
                  <a:lnTo>
                    <a:pt x="598144" y="11087"/>
                  </a:lnTo>
                  <a:lnTo>
                    <a:pt x="598144" y="0"/>
                  </a:lnTo>
                  <a:close/>
                </a:path>
                <a:path w="631825" h="33654">
                  <a:moveTo>
                    <a:pt x="609231" y="0"/>
                  </a:moveTo>
                  <a:lnTo>
                    <a:pt x="598157" y="0"/>
                  </a:lnTo>
                  <a:lnTo>
                    <a:pt x="598157" y="11087"/>
                  </a:lnTo>
                  <a:lnTo>
                    <a:pt x="598157" y="22161"/>
                  </a:lnTo>
                  <a:lnTo>
                    <a:pt x="609231" y="22161"/>
                  </a:lnTo>
                  <a:lnTo>
                    <a:pt x="609231" y="11087"/>
                  </a:lnTo>
                  <a:lnTo>
                    <a:pt x="609231" y="0"/>
                  </a:lnTo>
                  <a:close/>
                </a:path>
                <a:path w="631825" h="33654">
                  <a:moveTo>
                    <a:pt x="631380" y="0"/>
                  </a:moveTo>
                  <a:lnTo>
                    <a:pt x="620306" y="0"/>
                  </a:lnTo>
                  <a:lnTo>
                    <a:pt x="620306" y="11087"/>
                  </a:lnTo>
                  <a:lnTo>
                    <a:pt x="620306" y="22161"/>
                  </a:lnTo>
                  <a:lnTo>
                    <a:pt x="631380" y="22161"/>
                  </a:lnTo>
                  <a:lnTo>
                    <a:pt x="631380" y="11087"/>
                  </a:lnTo>
                  <a:lnTo>
                    <a:pt x="6313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20">
              <a:extLst>
                <a:ext uri="{FF2B5EF4-FFF2-40B4-BE49-F238E27FC236}">
                  <a16:creationId xmlns:a16="http://schemas.microsoft.com/office/drawing/2014/main" id="{7A3CDDA7-320A-698A-748D-AE4D5B82BEE4}"/>
                </a:ext>
              </a:extLst>
            </p:cNvPr>
            <p:cNvSpPr/>
            <p:nvPr/>
          </p:nvSpPr>
          <p:spPr>
            <a:xfrm>
              <a:off x="91935" y="5292763"/>
              <a:ext cx="631825" cy="22225"/>
            </a:xfrm>
            <a:custGeom>
              <a:avLst/>
              <a:gdLst/>
              <a:ahLst/>
              <a:cxnLst/>
              <a:rect l="l" t="t" r="r" b="b"/>
              <a:pathLst>
                <a:path w="631825" h="22225">
                  <a:moveTo>
                    <a:pt x="11074" y="11074"/>
                  </a:moveTo>
                  <a:lnTo>
                    <a:pt x="0" y="11074"/>
                  </a:lnTo>
                  <a:lnTo>
                    <a:pt x="0" y="22148"/>
                  </a:lnTo>
                  <a:lnTo>
                    <a:pt x="11074" y="22148"/>
                  </a:lnTo>
                  <a:lnTo>
                    <a:pt x="11074" y="11074"/>
                  </a:lnTo>
                  <a:close/>
                </a:path>
                <a:path w="631825" h="22225">
                  <a:moveTo>
                    <a:pt x="487375" y="0"/>
                  </a:moveTo>
                  <a:lnTo>
                    <a:pt x="476300" y="0"/>
                  </a:lnTo>
                  <a:lnTo>
                    <a:pt x="465226" y="0"/>
                  </a:lnTo>
                  <a:lnTo>
                    <a:pt x="454152" y="0"/>
                  </a:lnTo>
                  <a:lnTo>
                    <a:pt x="443077" y="0"/>
                  </a:lnTo>
                  <a:lnTo>
                    <a:pt x="443077" y="11074"/>
                  </a:lnTo>
                  <a:lnTo>
                    <a:pt x="454152" y="11074"/>
                  </a:lnTo>
                  <a:lnTo>
                    <a:pt x="465226" y="11074"/>
                  </a:lnTo>
                  <a:lnTo>
                    <a:pt x="476300" y="11074"/>
                  </a:lnTo>
                  <a:lnTo>
                    <a:pt x="487375" y="11074"/>
                  </a:lnTo>
                  <a:lnTo>
                    <a:pt x="487375" y="0"/>
                  </a:lnTo>
                  <a:close/>
                </a:path>
                <a:path w="631825" h="22225">
                  <a:moveTo>
                    <a:pt x="520611" y="0"/>
                  </a:moveTo>
                  <a:lnTo>
                    <a:pt x="509536" y="0"/>
                  </a:lnTo>
                  <a:lnTo>
                    <a:pt x="509536" y="11074"/>
                  </a:lnTo>
                  <a:lnTo>
                    <a:pt x="520611" y="11074"/>
                  </a:lnTo>
                  <a:lnTo>
                    <a:pt x="520611" y="0"/>
                  </a:lnTo>
                  <a:close/>
                </a:path>
                <a:path w="631825" h="22225">
                  <a:moveTo>
                    <a:pt x="564921" y="0"/>
                  </a:moveTo>
                  <a:lnTo>
                    <a:pt x="553847" y="0"/>
                  </a:lnTo>
                  <a:lnTo>
                    <a:pt x="553847" y="11074"/>
                  </a:lnTo>
                  <a:lnTo>
                    <a:pt x="564921" y="11074"/>
                  </a:lnTo>
                  <a:lnTo>
                    <a:pt x="564921" y="0"/>
                  </a:lnTo>
                  <a:close/>
                </a:path>
                <a:path w="631825" h="22225">
                  <a:moveTo>
                    <a:pt x="631380" y="0"/>
                  </a:moveTo>
                  <a:lnTo>
                    <a:pt x="620306" y="0"/>
                  </a:lnTo>
                  <a:lnTo>
                    <a:pt x="620306" y="11074"/>
                  </a:lnTo>
                  <a:lnTo>
                    <a:pt x="631380" y="11074"/>
                  </a:lnTo>
                  <a:lnTo>
                    <a:pt x="6313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21">
              <a:extLst>
                <a:ext uri="{FF2B5EF4-FFF2-40B4-BE49-F238E27FC236}">
                  <a16:creationId xmlns:a16="http://schemas.microsoft.com/office/drawing/2014/main" id="{7B129944-8758-B552-1F92-62B8D3A6A644}"/>
                </a:ext>
              </a:extLst>
            </p:cNvPr>
            <p:cNvSpPr/>
            <p:nvPr/>
          </p:nvSpPr>
          <p:spPr>
            <a:xfrm>
              <a:off x="103009" y="5309374"/>
              <a:ext cx="620395" cy="0"/>
            </a:xfrm>
            <a:custGeom>
              <a:avLst/>
              <a:gdLst/>
              <a:ahLst/>
              <a:cxnLst/>
              <a:rect l="l" t="t" r="r" b="b"/>
              <a:pathLst>
                <a:path w="620395">
                  <a:moveTo>
                    <a:pt x="0" y="0"/>
                  </a:moveTo>
                  <a:lnTo>
                    <a:pt x="620306" y="0"/>
                  </a:lnTo>
                </a:path>
              </a:pathLst>
            </a:custGeom>
            <a:ln w="11074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22">
              <a:extLst>
                <a:ext uri="{FF2B5EF4-FFF2-40B4-BE49-F238E27FC236}">
                  <a16:creationId xmlns:a16="http://schemas.microsoft.com/office/drawing/2014/main" id="{698D6901-1B70-CD43-E415-8679BC21D52F}"/>
                </a:ext>
              </a:extLst>
            </p:cNvPr>
            <p:cNvSpPr/>
            <p:nvPr/>
          </p:nvSpPr>
          <p:spPr>
            <a:xfrm>
              <a:off x="91935" y="5314911"/>
              <a:ext cx="631825" cy="33655"/>
            </a:xfrm>
            <a:custGeom>
              <a:avLst/>
              <a:gdLst/>
              <a:ahLst/>
              <a:cxnLst/>
              <a:rect l="l" t="t" r="r" b="b"/>
              <a:pathLst>
                <a:path w="631825" h="33654">
                  <a:moveTo>
                    <a:pt x="11074" y="11074"/>
                  </a:moveTo>
                  <a:lnTo>
                    <a:pt x="0" y="11074"/>
                  </a:lnTo>
                  <a:lnTo>
                    <a:pt x="0" y="22148"/>
                  </a:lnTo>
                  <a:lnTo>
                    <a:pt x="11074" y="22148"/>
                  </a:lnTo>
                  <a:lnTo>
                    <a:pt x="11074" y="11074"/>
                  </a:lnTo>
                  <a:close/>
                </a:path>
                <a:path w="631825" h="33654">
                  <a:moveTo>
                    <a:pt x="44297" y="22161"/>
                  </a:moveTo>
                  <a:lnTo>
                    <a:pt x="33223" y="22161"/>
                  </a:lnTo>
                  <a:lnTo>
                    <a:pt x="22148" y="22161"/>
                  </a:lnTo>
                  <a:lnTo>
                    <a:pt x="11074" y="22161"/>
                  </a:lnTo>
                  <a:lnTo>
                    <a:pt x="11074" y="33235"/>
                  </a:lnTo>
                  <a:lnTo>
                    <a:pt x="22148" y="33235"/>
                  </a:lnTo>
                  <a:lnTo>
                    <a:pt x="33223" y="33235"/>
                  </a:lnTo>
                  <a:lnTo>
                    <a:pt x="44297" y="33235"/>
                  </a:lnTo>
                  <a:lnTo>
                    <a:pt x="44297" y="22161"/>
                  </a:lnTo>
                  <a:close/>
                </a:path>
                <a:path w="631825" h="33654">
                  <a:moveTo>
                    <a:pt x="44297" y="11074"/>
                  </a:moveTo>
                  <a:lnTo>
                    <a:pt x="33223" y="11074"/>
                  </a:lnTo>
                  <a:lnTo>
                    <a:pt x="22148" y="11074"/>
                  </a:lnTo>
                  <a:lnTo>
                    <a:pt x="22148" y="22148"/>
                  </a:lnTo>
                  <a:lnTo>
                    <a:pt x="33223" y="22148"/>
                  </a:lnTo>
                  <a:lnTo>
                    <a:pt x="44297" y="22148"/>
                  </a:lnTo>
                  <a:lnTo>
                    <a:pt x="44297" y="11074"/>
                  </a:lnTo>
                  <a:close/>
                </a:path>
                <a:path w="631825" h="33654">
                  <a:moveTo>
                    <a:pt x="55384" y="22161"/>
                  </a:moveTo>
                  <a:lnTo>
                    <a:pt x="44310" y="22161"/>
                  </a:lnTo>
                  <a:lnTo>
                    <a:pt x="44310" y="33235"/>
                  </a:lnTo>
                  <a:lnTo>
                    <a:pt x="55384" y="33235"/>
                  </a:lnTo>
                  <a:lnTo>
                    <a:pt x="55384" y="22161"/>
                  </a:lnTo>
                  <a:close/>
                </a:path>
                <a:path w="631825" h="33654">
                  <a:moveTo>
                    <a:pt x="99682" y="0"/>
                  </a:moveTo>
                  <a:lnTo>
                    <a:pt x="88607" y="0"/>
                  </a:lnTo>
                  <a:lnTo>
                    <a:pt x="88607" y="11074"/>
                  </a:lnTo>
                  <a:lnTo>
                    <a:pt x="77533" y="11074"/>
                  </a:lnTo>
                  <a:lnTo>
                    <a:pt x="66459" y="11074"/>
                  </a:lnTo>
                  <a:lnTo>
                    <a:pt x="55384" y="11074"/>
                  </a:lnTo>
                  <a:lnTo>
                    <a:pt x="55384" y="22148"/>
                  </a:lnTo>
                  <a:lnTo>
                    <a:pt x="66459" y="22148"/>
                  </a:lnTo>
                  <a:lnTo>
                    <a:pt x="77533" y="22148"/>
                  </a:lnTo>
                  <a:lnTo>
                    <a:pt x="88607" y="22148"/>
                  </a:lnTo>
                  <a:lnTo>
                    <a:pt x="88607" y="11087"/>
                  </a:lnTo>
                  <a:lnTo>
                    <a:pt x="99682" y="11087"/>
                  </a:lnTo>
                  <a:lnTo>
                    <a:pt x="99682" y="0"/>
                  </a:lnTo>
                  <a:close/>
                </a:path>
                <a:path w="631825" h="33654">
                  <a:moveTo>
                    <a:pt x="121843" y="0"/>
                  </a:moveTo>
                  <a:lnTo>
                    <a:pt x="110769" y="0"/>
                  </a:lnTo>
                  <a:lnTo>
                    <a:pt x="110769" y="11087"/>
                  </a:lnTo>
                  <a:lnTo>
                    <a:pt x="121843" y="11087"/>
                  </a:lnTo>
                  <a:lnTo>
                    <a:pt x="121843" y="0"/>
                  </a:lnTo>
                  <a:close/>
                </a:path>
                <a:path w="631825" h="33654">
                  <a:moveTo>
                    <a:pt x="143992" y="22161"/>
                  </a:moveTo>
                  <a:lnTo>
                    <a:pt x="132918" y="22161"/>
                  </a:lnTo>
                  <a:lnTo>
                    <a:pt x="121843" y="22161"/>
                  </a:lnTo>
                  <a:lnTo>
                    <a:pt x="121843" y="33235"/>
                  </a:lnTo>
                  <a:lnTo>
                    <a:pt x="132918" y="33235"/>
                  </a:lnTo>
                  <a:lnTo>
                    <a:pt x="143992" y="33235"/>
                  </a:lnTo>
                  <a:lnTo>
                    <a:pt x="143992" y="22161"/>
                  </a:lnTo>
                  <a:close/>
                </a:path>
                <a:path w="631825" h="33654">
                  <a:moveTo>
                    <a:pt x="155054" y="11074"/>
                  </a:moveTo>
                  <a:lnTo>
                    <a:pt x="143992" y="11074"/>
                  </a:lnTo>
                  <a:lnTo>
                    <a:pt x="143992" y="22148"/>
                  </a:lnTo>
                  <a:lnTo>
                    <a:pt x="155054" y="22148"/>
                  </a:lnTo>
                  <a:lnTo>
                    <a:pt x="155054" y="11074"/>
                  </a:lnTo>
                  <a:close/>
                </a:path>
                <a:path w="631825" h="33654">
                  <a:moveTo>
                    <a:pt x="210451" y="22161"/>
                  </a:moveTo>
                  <a:lnTo>
                    <a:pt x="199377" y="22161"/>
                  </a:lnTo>
                  <a:lnTo>
                    <a:pt x="199377" y="33235"/>
                  </a:lnTo>
                  <a:lnTo>
                    <a:pt x="210451" y="33235"/>
                  </a:lnTo>
                  <a:lnTo>
                    <a:pt x="210451" y="22161"/>
                  </a:lnTo>
                  <a:close/>
                </a:path>
                <a:path w="631825" h="33654">
                  <a:moveTo>
                    <a:pt x="210451" y="11074"/>
                  </a:moveTo>
                  <a:lnTo>
                    <a:pt x="199377" y="11074"/>
                  </a:lnTo>
                  <a:lnTo>
                    <a:pt x="199377" y="0"/>
                  </a:lnTo>
                  <a:lnTo>
                    <a:pt x="188302" y="0"/>
                  </a:lnTo>
                  <a:lnTo>
                    <a:pt x="177228" y="0"/>
                  </a:lnTo>
                  <a:lnTo>
                    <a:pt x="177228" y="11074"/>
                  </a:lnTo>
                  <a:lnTo>
                    <a:pt x="166154" y="11074"/>
                  </a:lnTo>
                  <a:lnTo>
                    <a:pt x="166154" y="22148"/>
                  </a:lnTo>
                  <a:lnTo>
                    <a:pt x="177228" y="22148"/>
                  </a:lnTo>
                  <a:lnTo>
                    <a:pt x="188302" y="22148"/>
                  </a:lnTo>
                  <a:lnTo>
                    <a:pt x="188302" y="11087"/>
                  </a:lnTo>
                  <a:lnTo>
                    <a:pt x="199377" y="11087"/>
                  </a:lnTo>
                  <a:lnTo>
                    <a:pt x="199377" y="22148"/>
                  </a:lnTo>
                  <a:lnTo>
                    <a:pt x="210451" y="22148"/>
                  </a:lnTo>
                  <a:lnTo>
                    <a:pt x="210451" y="11074"/>
                  </a:lnTo>
                  <a:close/>
                </a:path>
                <a:path w="631825" h="33654">
                  <a:moveTo>
                    <a:pt x="243687" y="22161"/>
                  </a:moveTo>
                  <a:lnTo>
                    <a:pt x="232613" y="22161"/>
                  </a:lnTo>
                  <a:lnTo>
                    <a:pt x="221538" y="22161"/>
                  </a:lnTo>
                  <a:lnTo>
                    <a:pt x="210464" y="22161"/>
                  </a:lnTo>
                  <a:lnTo>
                    <a:pt x="210464" y="33235"/>
                  </a:lnTo>
                  <a:lnTo>
                    <a:pt x="221538" y="33235"/>
                  </a:lnTo>
                  <a:lnTo>
                    <a:pt x="232613" y="33235"/>
                  </a:lnTo>
                  <a:lnTo>
                    <a:pt x="243687" y="33235"/>
                  </a:lnTo>
                  <a:lnTo>
                    <a:pt x="243687" y="22161"/>
                  </a:lnTo>
                  <a:close/>
                </a:path>
                <a:path w="631825" h="33654">
                  <a:moveTo>
                    <a:pt x="265836" y="22161"/>
                  </a:moveTo>
                  <a:lnTo>
                    <a:pt x="254762" y="22161"/>
                  </a:lnTo>
                  <a:lnTo>
                    <a:pt x="254762" y="33235"/>
                  </a:lnTo>
                  <a:lnTo>
                    <a:pt x="265836" y="33235"/>
                  </a:lnTo>
                  <a:lnTo>
                    <a:pt x="265836" y="22161"/>
                  </a:lnTo>
                  <a:close/>
                </a:path>
                <a:path w="631825" h="33654">
                  <a:moveTo>
                    <a:pt x="265836" y="0"/>
                  </a:moveTo>
                  <a:lnTo>
                    <a:pt x="254762" y="0"/>
                  </a:lnTo>
                  <a:lnTo>
                    <a:pt x="243687" y="0"/>
                  </a:lnTo>
                  <a:lnTo>
                    <a:pt x="243687" y="11074"/>
                  </a:lnTo>
                  <a:lnTo>
                    <a:pt x="232613" y="11074"/>
                  </a:lnTo>
                  <a:lnTo>
                    <a:pt x="232613" y="0"/>
                  </a:lnTo>
                  <a:lnTo>
                    <a:pt x="221538" y="0"/>
                  </a:lnTo>
                  <a:lnTo>
                    <a:pt x="210464" y="0"/>
                  </a:lnTo>
                  <a:lnTo>
                    <a:pt x="210464" y="11074"/>
                  </a:lnTo>
                  <a:lnTo>
                    <a:pt x="210464" y="22148"/>
                  </a:lnTo>
                  <a:lnTo>
                    <a:pt x="221538" y="22148"/>
                  </a:lnTo>
                  <a:lnTo>
                    <a:pt x="232613" y="22148"/>
                  </a:lnTo>
                  <a:lnTo>
                    <a:pt x="243687" y="22148"/>
                  </a:lnTo>
                  <a:lnTo>
                    <a:pt x="243687" y="11087"/>
                  </a:lnTo>
                  <a:lnTo>
                    <a:pt x="254762" y="11087"/>
                  </a:lnTo>
                  <a:lnTo>
                    <a:pt x="254762" y="22148"/>
                  </a:lnTo>
                  <a:lnTo>
                    <a:pt x="265836" y="22148"/>
                  </a:lnTo>
                  <a:lnTo>
                    <a:pt x="265836" y="11087"/>
                  </a:lnTo>
                  <a:lnTo>
                    <a:pt x="265836" y="0"/>
                  </a:lnTo>
                  <a:close/>
                </a:path>
                <a:path w="631825" h="33654">
                  <a:moveTo>
                    <a:pt x="310146" y="22161"/>
                  </a:moveTo>
                  <a:lnTo>
                    <a:pt x="299072" y="22161"/>
                  </a:lnTo>
                  <a:lnTo>
                    <a:pt x="287997" y="22161"/>
                  </a:lnTo>
                  <a:lnTo>
                    <a:pt x="276923" y="22161"/>
                  </a:lnTo>
                  <a:lnTo>
                    <a:pt x="265849" y="22161"/>
                  </a:lnTo>
                  <a:lnTo>
                    <a:pt x="265849" y="33235"/>
                  </a:lnTo>
                  <a:lnTo>
                    <a:pt x="276923" y="33235"/>
                  </a:lnTo>
                  <a:lnTo>
                    <a:pt x="287997" y="33235"/>
                  </a:lnTo>
                  <a:lnTo>
                    <a:pt x="299072" y="33235"/>
                  </a:lnTo>
                  <a:lnTo>
                    <a:pt x="310146" y="33235"/>
                  </a:lnTo>
                  <a:lnTo>
                    <a:pt x="310146" y="22161"/>
                  </a:lnTo>
                  <a:close/>
                </a:path>
                <a:path w="631825" h="33654">
                  <a:moveTo>
                    <a:pt x="321221" y="11074"/>
                  </a:moveTo>
                  <a:lnTo>
                    <a:pt x="310146" y="11074"/>
                  </a:lnTo>
                  <a:lnTo>
                    <a:pt x="299072" y="11074"/>
                  </a:lnTo>
                  <a:lnTo>
                    <a:pt x="299072" y="0"/>
                  </a:lnTo>
                  <a:lnTo>
                    <a:pt x="287997" y="0"/>
                  </a:lnTo>
                  <a:lnTo>
                    <a:pt x="276923" y="0"/>
                  </a:lnTo>
                  <a:lnTo>
                    <a:pt x="276923" y="11074"/>
                  </a:lnTo>
                  <a:lnTo>
                    <a:pt x="265849" y="11074"/>
                  </a:lnTo>
                  <a:lnTo>
                    <a:pt x="265849" y="22148"/>
                  </a:lnTo>
                  <a:lnTo>
                    <a:pt x="276923" y="22148"/>
                  </a:lnTo>
                  <a:lnTo>
                    <a:pt x="287997" y="22148"/>
                  </a:lnTo>
                  <a:lnTo>
                    <a:pt x="299072" y="22148"/>
                  </a:lnTo>
                  <a:lnTo>
                    <a:pt x="310146" y="22148"/>
                  </a:lnTo>
                  <a:lnTo>
                    <a:pt x="321221" y="22148"/>
                  </a:lnTo>
                  <a:lnTo>
                    <a:pt x="321221" y="11074"/>
                  </a:lnTo>
                  <a:close/>
                </a:path>
                <a:path w="631825" h="33654">
                  <a:moveTo>
                    <a:pt x="343382" y="0"/>
                  </a:moveTo>
                  <a:lnTo>
                    <a:pt x="332308" y="0"/>
                  </a:lnTo>
                  <a:lnTo>
                    <a:pt x="332308" y="11074"/>
                  </a:lnTo>
                  <a:lnTo>
                    <a:pt x="321233" y="11074"/>
                  </a:lnTo>
                  <a:lnTo>
                    <a:pt x="321233" y="22148"/>
                  </a:lnTo>
                  <a:lnTo>
                    <a:pt x="332308" y="22148"/>
                  </a:lnTo>
                  <a:lnTo>
                    <a:pt x="343382" y="22148"/>
                  </a:lnTo>
                  <a:lnTo>
                    <a:pt x="343382" y="11087"/>
                  </a:lnTo>
                  <a:lnTo>
                    <a:pt x="343382" y="0"/>
                  </a:lnTo>
                  <a:close/>
                </a:path>
                <a:path w="631825" h="33654">
                  <a:moveTo>
                    <a:pt x="354457" y="22161"/>
                  </a:moveTo>
                  <a:lnTo>
                    <a:pt x="343382" y="22161"/>
                  </a:lnTo>
                  <a:lnTo>
                    <a:pt x="332308" y="22161"/>
                  </a:lnTo>
                  <a:lnTo>
                    <a:pt x="321233" y="22161"/>
                  </a:lnTo>
                  <a:lnTo>
                    <a:pt x="321233" y="33235"/>
                  </a:lnTo>
                  <a:lnTo>
                    <a:pt x="332308" y="33235"/>
                  </a:lnTo>
                  <a:lnTo>
                    <a:pt x="343382" y="33235"/>
                  </a:lnTo>
                  <a:lnTo>
                    <a:pt x="354457" y="33235"/>
                  </a:lnTo>
                  <a:lnTo>
                    <a:pt x="354457" y="22161"/>
                  </a:lnTo>
                  <a:close/>
                </a:path>
                <a:path w="631825" h="33654">
                  <a:moveTo>
                    <a:pt x="376605" y="11074"/>
                  </a:moveTo>
                  <a:lnTo>
                    <a:pt x="365531" y="11074"/>
                  </a:lnTo>
                  <a:lnTo>
                    <a:pt x="365531" y="22148"/>
                  </a:lnTo>
                  <a:lnTo>
                    <a:pt x="376605" y="22148"/>
                  </a:lnTo>
                  <a:lnTo>
                    <a:pt x="376605" y="11074"/>
                  </a:lnTo>
                  <a:close/>
                </a:path>
                <a:path w="631825" h="33654">
                  <a:moveTo>
                    <a:pt x="420916" y="22161"/>
                  </a:moveTo>
                  <a:lnTo>
                    <a:pt x="409841" y="22161"/>
                  </a:lnTo>
                  <a:lnTo>
                    <a:pt x="398767" y="22161"/>
                  </a:lnTo>
                  <a:lnTo>
                    <a:pt x="398767" y="33235"/>
                  </a:lnTo>
                  <a:lnTo>
                    <a:pt x="409841" y="33235"/>
                  </a:lnTo>
                  <a:lnTo>
                    <a:pt x="420916" y="33235"/>
                  </a:lnTo>
                  <a:lnTo>
                    <a:pt x="420916" y="22161"/>
                  </a:lnTo>
                  <a:close/>
                </a:path>
                <a:path w="631825" h="33654">
                  <a:moveTo>
                    <a:pt x="431990" y="0"/>
                  </a:moveTo>
                  <a:lnTo>
                    <a:pt x="420916" y="0"/>
                  </a:lnTo>
                  <a:lnTo>
                    <a:pt x="420916" y="11074"/>
                  </a:lnTo>
                  <a:lnTo>
                    <a:pt x="409841" y="11074"/>
                  </a:lnTo>
                  <a:lnTo>
                    <a:pt x="409841" y="0"/>
                  </a:lnTo>
                  <a:lnTo>
                    <a:pt x="398767" y="0"/>
                  </a:lnTo>
                  <a:lnTo>
                    <a:pt x="398767" y="11074"/>
                  </a:lnTo>
                  <a:lnTo>
                    <a:pt x="387692" y="11074"/>
                  </a:lnTo>
                  <a:lnTo>
                    <a:pt x="387692" y="22148"/>
                  </a:lnTo>
                  <a:lnTo>
                    <a:pt x="398767" y="22148"/>
                  </a:lnTo>
                  <a:lnTo>
                    <a:pt x="398767" y="11087"/>
                  </a:lnTo>
                  <a:lnTo>
                    <a:pt x="409841" y="11087"/>
                  </a:lnTo>
                  <a:lnTo>
                    <a:pt x="409841" y="22148"/>
                  </a:lnTo>
                  <a:lnTo>
                    <a:pt x="420916" y="22148"/>
                  </a:lnTo>
                  <a:lnTo>
                    <a:pt x="431990" y="22148"/>
                  </a:lnTo>
                  <a:lnTo>
                    <a:pt x="431990" y="11087"/>
                  </a:lnTo>
                  <a:lnTo>
                    <a:pt x="431990" y="0"/>
                  </a:lnTo>
                  <a:close/>
                </a:path>
                <a:path w="631825" h="33654">
                  <a:moveTo>
                    <a:pt x="443077" y="22161"/>
                  </a:moveTo>
                  <a:lnTo>
                    <a:pt x="432003" y="22161"/>
                  </a:lnTo>
                  <a:lnTo>
                    <a:pt x="432003" y="33235"/>
                  </a:lnTo>
                  <a:lnTo>
                    <a:pt x="443077" y="33235"/>
                  </a:lnTo>
                  <a:lnTo>
                    <a:pt x="443077" y="22161"/>
                  </a:lnTo>
                  <a:close/>
                </a:path>
                <a:path w="631825" h="33654">
                  <a:moveTo>
                    <a:pt x="454152" y="0"/>
                  </a:moveTo>
                  <a:lnTo>
                    <a:pt x="443077" y="0"/>
                  </a:lnTo>
                  <a:lnTo>
                    <a:pt x="443077" y="11074"/>
                  </a:lnTo>
                  <a:lnTo>
                    <a:pt x="432003" y="11074"/>
                  </a:lnTo>
                  <a:lnTo>
                    <a:pt x="432003" y="22148"/>
                  </a:lnTo>
                  <a:lnTo>
                    <a:pt x="443077" y="22148"/>
                  </a:lnTo>
                  <a:lnTo>
                    <a:pt x="454152" y="22148"/>
                  </a:lnTo>
                  <a:lnTo>
                    <a:pt x="454152" y="11087"/>
                  </a:lnTo>
                  <a:lnTo>
                    <a:pt x="454152" y="0"/>
                  </a:lnTo>
                  <a:close/>
                </a:path>
                <a:path w="631825" h="33654">
                  <a:moveTo>
                    <a:pt x="476300" y="0"/>
                  </a:moveTo>
                  <a:lnTo>
                    <a:pt x="465226" y="0"/>
                  </a:lnTo>
                  <a:lnTo>
                    <a:pt x="465226" y="11087"/>
                  </a:lnTo>
                  <a:lnTo>
                    <a:pt x="476300" y="11087"/>
                  </a:lnTo>
                  <a:lnTo>
                    <a:pt x="476300" y="0"/>
                  </a:lnTo>
                  <a:close/>
                </a:path>
                <a:path w="631825" h="33654">
                  <a:moveTo>
                    <a:pt x="509536" y="11074"/>
                  </a:moveTo>
                  <a:lnTo>
                    <a:pt x="498462" y="11074"/>
                  </a:lnTo>
                  <a:lnTo>
                    <a:pt x="498462" y="22148"/>
                  </a:lnTo>
                  <a:lnTo>
                    <a:pt x="509536" y="22148"/>
                  </a:lnTo>
                  <a:lnTo>
                    <a:pt x="509536" y="11074"/>
                  </a:lnTo>
                  <a:close/>
                </a:path>
                <a:path w="631825" h="33654">
                  <a:moveTo>
                    <a:pt x="542759" y="0"/>
                  </a:moveTo>
                  <a:lnTo>
                    <a:pt x="531685" y="0"/>
                  </a:lnTo>
                  <a:lnTo>
                    <a:pt x="520611" y="0"/>
                  </a:lnTo>
                  <a:lnTo>
                    <a:pt x="520611" y="11087"/>
                  </a:lnTo>
                  <a:lnTo>
                    <a:pt x="531685" y="11087"/>
                  </a:lnTo>
                  <a:lnTo>
                    <a:pt x="531685" y="22148"/>
                  </a:lnTo>
                  <a:lnTo>
                    <a:pt x="542759" y="22148"/>
                  </a:lnTo>
                  <a:lnTo>
                    <a:pt x="542759" y="11087"/>
                  </a:lnTo>
                  <a:lnTo>
                    <a:pt x="542759" y="0"/>
                  </a:lnTo>
                  <a:close/>
                </a:path>
                <a:path w="631825" h="33654">
                  <a:moveTo>
                    <a:pt x="564921" y="11074"/>
                  </a:moveTo>
                  <a:lnTo>
                    <a:pt x="553847" y="11074"/>
                  </a:lnTo>
                  <a:lnTo>
                    <a:pt x="553847" y="22148"/>
                  </a:lnTo>
                  <a:lnTo>
                    <a:pt x="564921" y="22148"/>
                  </a:lnTo>
                  <a:lnTo>
                    <a:pt x="564921" y="11074"/>
                  </a:lnTo>
                  <a:close/>
                </a:path>
                <a:path w="631825" h="33654">
                  <a:moveTo>
                    <a:pt x="598144" y="11074"/>
                  </a:moveTo>
                  <a:lnTo>
                    <a:pt x="587070" y="11074"/>
                  </a:lnTo>
                  <a:lnTo>
                    <a:pt x="587070" y="22148"/>
                  </a:lnTo>
                  <a:lnTo>
                    <a:pt x="598144" y="22148"/>
                  </a:lnTo>
                  <a:lnTo>
                    <a:pt x="598144" y="11074"/>
                  </a:lnTo>
                  <a:close/>
                </a:path>
                <a:path w="631825" h="33654">
                  <a:moveTo>
                    <a:pt x="631380" y="11074"/>
                  </a:moveTo>
                  <a:lnTo>
                    <a:pt x="620306" y="11074"/>
                  </a:lnTo>
                  <a:lnTo>
                    <a:pt x="609231" y="11074"/>
                  </a:lnTo>
                  <a:lnTo>
                    <a:pt x="609231" y="22148"/>
                  </a:lnTo>
                  <a:lnTo>
                    <a:pt x="620306" y="22148"/>
                  </a:lnTo>
                  <a:lnTo>
                    <a:pt x="631380" y="22148"/>
                  </a:lnTo>
                  <a:lnTo>
                    <a:pt x="631380" y="1107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23">
              <a:extLst>
                <a:ext uri="{FF2B5EF4-FFF2-40B4-BE49-F238E27FC236}">
                  <a16:creationId xmlns:a16="http://schemas.microsoft.com/office/drawing/2014/main" id="{367BA60E-BB51-CBC9-D1CC-D8A2B5745D16}"/>
                </a:ext>
              </a:extLst>
            </p:cNvPr>
            <p:cNvSpPr/>
            <p:nvPr/>
          </p:nvSpPr>
          <p:spPr>
            <a:xfrm>
              <a:off x="91935" y="5337073"/>
              <a:ext cx="631825" cy="44450"/>
            </a:xfrm>
            <a:custGeom>
              <a:avLst/>
              <a:gdLst/>
              <a:ahLst/>
              <a:cxnLst/>
              <a:rect l="l" t="t" r="r" b="b"/>
              <a:pathLst>
                <a:path w="631825" h="44450">
                  <a:moveTo>
                    <a:pt x="44297" y="33223"/>
                  </a:moveTo>
                  <a:lnTo>
                    <a:pt x="33223" y="33223"/>
                  </a:lnTo>
                  <a:lnTo>
                    <a:pt x="22148" y="33223"/>
                  </a:lnTo>
                  <a:lnTo>
                    <a:pt x="22148" y="22148"/>
                  </a:lnTo>
                  <a:lnTo>
                    <a:pt x="11074" y="22148"/>
                  </a:lnTo>
                  <a:lnTo>
                    <a:pt x="11074" y="11074"/>
                  </a:lnTo>
                  <a:lnTo>
                    <a:pt x="0" y="11074"/>
                  </a:lnTo>
                  <a:lnTo>
                    <a:pt x="0" y="22148"/>
                  </a:lnTo>
                  <a:lnTo>
                    <a:pt x="0" y="33223"/>
                  </a:lnTo>
                  <a:lnTo>
                    <a:pt x="0" y="44310"/>
                  </a:lnTo>
                  <a:lnTo>
                    <a:pt x="11074" y="44310"/>
                  </a:lnTo>
                  <a:lnTo>
                    <a:pt x="22148" y="44310"/>
                  </a:lnTo>
                  <a:lnTo>
                    <a:pt x="33223" y="44310"/>
                  </a:lnTo>
                  <a:lnTo>
                    <a:pt x="44297" y="44310"/>
                  </a:lnTo>
                  <a:lnTo>
                    <a:pt x="44297" y="33223"/>
                  </a:lnTo>
                  <a:close/>
                </a:path>
                <a:path w="631825" h="44450">
                  <a:moveTo>
                    <a:pt x="44297" y="11074"/>
                  </a:moveTo>
                  <a:lnTo>
                    <a:pt x="33223" y="11074"/>
                  </a:lnTo>
                  <a:lnTo>
                    <a:pt x="33223" y="22161"/>
                  </a:lnTo>
                  <a:lnTo>
                    <a:pt x="44297" y="22161"/>
                  </a:lnTo>
                  <a:lnTo>
                    <a:pt x="44297" y="11074"/>
                  </a:lnTo>
                  <a:close/>
                </a:path>
                <a:path w="631825" h="44450">
                  <a:moveTo>
                    <a:pt x="77533" y="11074"/>
                  </a:moveTo>
                  <a:lnTo>
                    <a:pt x="66459" y="11074"/>
                  </a:lnTo>
                  <a:lnTo>
                    <a:pt x="55384" y="11074"/>
                  </a:lnTo>
                  <a:lnTo>
                    <a:pt x="55384" y="22148"/>
                  </a:lnTo>
                  <a:lnTo>
                    <a:pt x="44310" y="22148"/>
                  </a:lnTo>
                  <a:lnTo>
                    <a:pt x="44310" y="33223"/>
                  </a:lnTo>
                  <a:lnTo>
                    <a:pt x="55384" y="33223"/>
                  </a:lnTo>
                  <a:lnTo>
                    <a:pt x="66459" y="33223"/>
                  </a:lnTo>
                  <a:lnTo>
                    <a:pt x="66459" y="22161"/>
                  </a:lnTo>
                  <a:lnTo>
                    <a:pt x="77533" y="22161"/>
                  </a:lnTo>
                  <a:lnTo>
                    <a:pt x="77533" y="11074"/>
                  </a:lnTo>
                  <a:close/>
                </a:path>
                <a:path w="631825" h="44450">
                  <a:moveTo>
                    <a:pt x="99682" y="11074"/>
                  </a:moveTo>
                  <a:lnTo>
                    <a:pt x="88607" y="11074"/>
                  </a:lnTo>
                  <a:lnTo>
                    <a:pt x="88607" y="22148"/>
                  </a:lnTo>
                  <a:lnTo>
                    <a:pt x="88607" y="33223"/>
                  </a:lnTo>
                  <a:lnTo>
                    <a:pt x="99682" y="33223"/>
                  </a:lnTo>
                  <a:lnTo>
                    <a:pt x="99682" y="22161"/>
                  </a:lnTo>
                  <a:lnTo>
                    <a:pt x="99682" y="11074"/>
                  </a:lnTo>
                  <a:close/>
                </a:path>
                <a:path w="631825" h="44450">
                  <a:moveTo>
                    <a:pt x="155054" y="22148"/>
                  </a:moveTo>
                  <a:lnTo>
                    <a:pt x="143992" y="22148"/>
                  </a:lnTo>
                  <a:lnTo>
                    <a:pt x="143992" y="11074"/>
                  </a:lnTo>
                  <a:lnTo>
                    <a:pt x="132918" y="11074"/>
                  </a:lnTo>
                  <a:lnTo>
                    <a:pt x="132918" y="22148"/>
                  </a:lnTo>
                  <a:lnTo>
                    <a:pt x="132918" y="33223"/>
                  </a:lnTo>
                  <a:lnTo>
                    <a:pt x="143992" y="33223"/>
                  </a:lnTo>
                  <a:lnTo>
                    <a:pt x="155054" y="33223"/>
                  </a:lnTo>
                  <a:lnTo>
                    <a:pt x="155054" y="22148"/>
                  </a:lnTo>
                  <a:close/>
                </a:path>
                <a:path w="631825" h="44450">
                  <a:moveTo>
                    <a:pt x="166154" y="11074"/>
                  </a:moveTo>
                  <a:lnTo>
                    <a:pt x="155079" y="11074"/>
                  </a:lnTo>
                  <a:lnTo>
                    <a:pt x="155079" y="22148"/>
                  </a:lnTo>
                  <a:lnTo>
                    <a:pt x="155079" y="33223"/>
                  </a:lnTo>
                  <a:lnTo>
                    <a:pt x="166154" y="33223"/>
                  </a:lnTo>
                  <a:lnTo>
                    <a:pt x="166154" y="22161"/>
                  </a:lnTo>
                  <a:lnTo>
                    <a:pt x="166154" y="11074"/>
                  </a:lnTo>
                  <a:close/>
                </a:path>
                <a:path w="631825" h="44450">
                  <a:moveTo>
                    <a:pt x="199377" y="22148"/>
                  </a:moveTo>
                  <a:lnTo>
                    <a:pt x="188302" y="22148"/>
                  </a:lnTo>
                  <a:lnTo>
                    <a:pt x="177228" y="22148"/>
                  </a:lnTo>
                  <a:lnTo>
                    <a:pt x="177228" y="33223"/>
                  </a:lnTo>
                  <a:lnTo>
                    <a:pt x="188302" y="33223"/>
                  </a:lnTo>
                  <a:lnTo>
                    <a:pt x="199377" y="33223"/>
                  </a:lnTo>
                  <a:lnTo>
                    <a:pt x="199377" y="22148"/>
                  </a:lnTo>
                  <a:close/>
                </a:path>
                <a:path w="631825" h="44450">
                  <a:moveTo>
                    <a:pt x="221538" y="11074"/>
                  </a:moveTo>
                  <a:lnTo>
                    <a:pt x="210464" y="11074"/>
                  </a:lnTo>
                  <a:lnTo>
                    <a:pt x="210464" y="22148"/>
                  </a:lnTo>
                  <a:lnTo>
                    <a:pt x="210464" y="33223"/>
                  </a:lnTo>
                  <a:lnTo>
                    <a:pt x="221538" y="33223"/>
                  </a:lnTo>
                  <a:lnTo>
                    <a:pt x="221538" y="22161"/>
                  </a:lnTo>
                  <a:lnTo>
                    <a:pt x="221538" y="11074"/>
                  </a:lnTo>
                  <a:close/>
                </a:path>
                <a:path w="631825" h="44450">
                  <a:moveTo>
                    <a:pt x="265836" y="22148"/>
                  </a:moveTo>
                  <a:lnTo>
                    <a:pt x="254762" y="22148"/>
                  </a:lnTo>
                  <a:lnTo>
                    <a:pt x="243687" y="22148"/>
                  </a:lnTo>
                  <a:lnTo>
                    <a:pt x="232613" y="22148"/>
                  </a:lnTo>
                  <a:lnTo>
                    <a:pt x="232613" y="33223"/>
                  </a:lnTo>
                  <a:lnTo>
                    <a:pt x="243687" y="33223"/>
                  </a:lnTo>
                  <a:lnTo>
                    <a:pt x="254762" y="33223"/>
                  </a:lnTo>
                  <a:lnTo>
                    <a:pt x="265836" y="33223"/>
                  </a:lnTo>
                  <a:lnTo>
                    <a:pt x="265836" y="22148"/>
                  </a:lnTo>
                  <a:close/>
                </a:path>
                <a:path w="631825" h="44450">
                  <a:moveTo>
                    <a:pt x="287997" y="22148"/>
                  </a:moveTo>
                  <a:lnTo>
                    <a:pt x="276923" y="22148"/>
                  </a:lnTo>
                  <a:lnTo>
                    <a:pt x="265849" y="22148"/>
                  </a:lnTo>
                  <a:lnTo>
                    <a:pt x="265849" y="33223"/>
                  </a:lnTo>
                  <a:lnTo>
                    <a:pt x="276923" y="33223"/>
                  </a:lnTo>
                  <a:lnTo>
                    <a:pt x="287997" y="33223"/>
                  </a:lnTo>
                  <a:lnTo>
                    <a:pt x="287997" y="22148"/>
                  </a:lnTo>
                  <a:close/>
                </a:path>
                <a:path w="631825" h="44450">
                  <a:moveTo>
                    <a:pt x="310146" y="11074"/>
                  </a:moveTo>
                  <a:lnTo>
                    <a:pt x="299072" y="11074"/>
                  </a:lnTo>
                  <a:lnTo>
                    <a:pt x="299072" y="22148"/>
                  </a:lnTo>
                  <a:lnTo>
                    <a:pt x="299072" y="33223"/>
                  </a:lnTo>
                  <a:lnTo>
                    <a:pt x="310146" y="33223"/>
                  </a:lnTo>
                  <a:lnTo>
                    <a:pt x="310146" y="22161"/>
                  </a:lnTo>
                  <a:lnTo>
                    <a:pt x="310146" y="11074"/>
                  </a:lnTo>
                  <a:close/>
                </a:path>
                <a:path w="631825" h="44450">
                  <a:moveTo>
                    <a:pt x="365531" y="22148"/>
                  </a:moveTo>
                  <a:lnTo>
                    <a:pt x="354457" y="22148"/>
                  </a:lnTo>
                  <a:lnTo>
                    <a:pt x="354457" y="11074"/>
                  </a:lnTo>
                  <a:lnTo>
                    <a:pt x="343382" y="11074"/>
                  </a:lnTo>
                  <a:lnTo>
                    <a:pt x="343382" y="22148"/>
                  </a:lnTo>
                  <a:lnTo>
                    <a:pt x="332308" y="22148"/>
                  </a:lnTo>
                  <a:lnTo>
                    <a:pt x="321233" y="22148"/>
                  </a:lnTo>
                  <a:lnTo>
                    <a:pt x="321233" y="33223"/>
                  </a:lnTo>
                  <a:lnTo>
                    <a:pt x="332308" y="33223"/>
                  </a:lnTo>
                  <a:lnTo>
                    <a:pt x="343382" y="33223"/>
                  </a:lnTo>
                  <a:lnTo>
                    <a:pt x="343382" y="22161"/>
                  </a:lnTo>
                  <a:lnTo>
                    <a:pt x="354457" y="22161"/>
                  </a:lnTo>
                  <a:lnTo>
                    <a:pt x="354457" y="33223"/>
                  </a:lnTo>
                  <a:lnTo>
                    <a:pt x="365531" y="33223"/>
                  </a:lnTo>
                  <a:lnTo>
                    <a:pt x="365531" y="22148"/>
                  </a:lnTo>
                  <a:close/>
                </a:path>
                <a:path w="631825" h="44450">
                  <a:moveTo>
                    <a:pt x="409841" y="22148"/>
                  </a:moveTo>
                  <a:lnTo>
                    <a:pt x="398767" y="22148"/>
                  </a:lnTo>
                  <a:lnTo>
                    <a:pt x="398767" y="11074"/>
                  </a:lnTo>
                  <a:lnTo>
                    <a:pt x="387692" y="11074"/>
                  </a:lnTo>
                  <a:lnTo>
                    <a:pt x="387692" y="22148"/>
                  </a:lnTo>
                  <a:lnTo>
                    <a:pt x="376618" y="22148"/>
                  </a:lnTo>
                  <a:lnTo>
                    <a:pt x="376618" y="33223"/>
                  </a:lnTo>
                  <a:lnTo>
                    <a:pt x="387692" y="33223"/>
                  </a:lnTo>
                  <a:lnTo>
                    <a:pt x="398767" y="33223"/>
                  </a:lnTo>
                  <a:lnTo>
                    <a:pt x="409841" y="33223"/>
                  </a:lnTo>
                  <a:lnTo>
                    <a:pt x="409841" y="22148"/>
                  </a:lnTo>
                  <a:close/>
                </a:path>
                <a:path w="631825" h="44450">
                  <a:moveTo>
                    <a:pt x="431990" y="22148"/>
                  </a:moveTo>
                  <a:lnTo>
                    <a:pt x="420916" y="22148"/>
                  </a:lnTo>
                  <a:lnTo>
                    <a:pt x="420916" y="33223"/>
                  </a:lnTo>
                  <a:lnTo>
                    <a:pt x="431990" y="33223"/>
                  </a:lnTo>
                  <a:lnTo>
                    <a:pt x="431990" y="22148"/>
                  </a:lnTo>
                  <a:close/>
                </a:path>
                <a:path w="631825" h="44450">
                  <a:moveTo>
                    <a:pt x="443077" y="22148"/>
                  </a:moveTo>
                  <a:lnTo>
                    <a:pt x="432003" y="22148"/>
                  </a:lnTo>
                  <a:lnTo>
                    <a:pt x="432003" y="33223"/>
                  </a:lnTo>
                  <a:lnTo>
                    <a:pt x="443077" y="33223"/>
                  </a:lnTo>
                  <a:lnTo>
                    <a:pt x="443077" y="22148"/>
                  </a:lnTo>
                  <a:close/>
                </a:path>
                <a:path w="631825" h="44450">
                  <a:moveTo>
                    <a:pt x="443077" y="0"/>
                  </a:moveTo>
                  <a:lnTo>
                    <a:pt x="432003" y="0"/>
                  </a:lnTo>
                  <a:lnTo>
                    <a:pt x="432003" y="11074"/>
                  </a:lnTo>
                  <a:lnTo>
                    <a:pt x="443077" y="11074"/>
                  </a:lnTo>
                  <a:lnTo>
                    <a:pt x="443077" y="0"/>
                  </a:lnTo>
                  <a:close/>
                </a:path>
                <a:path w="631825" h="44450">
                  <a:moveTo>
                    <a:pt x="487375" y="0"/>
                  </a:moveTo>
                  <a:lnTo>
                    <a:pt x="476300" y="0"/>
                  </a:lnTo>
                  <a:lnTo>
                    <a:pt x="465226" y="0"/>
                  </a:lnTo>
                  <a:lnTo>
                    <a:pt x="465226" y="11074"/>
                  </a:lnTo>
                  <a:lnTo>
                    <a:pt x="454152" y="11074"/>
                  </a:lnTo>
                  <a:lnTo>
                    <a:pt x="454152" y="22148"/>
                  </a:lnTo>
                  <a:lnTo>
                    <a:pt x="454152" y="33223"/>
                  </a:lnTo>
                  <a:lnTo>
                    <a:pt x="465226" y="33223"/>
                  </a:lnTo>
                  <a:lnTo>
                    <a:pt x="465226" y="22161"/>
                  </a:lnTo>
                  <a:lnTo>
                    <a:pt x="476300" y="22161"/>
                  </a:lnTo>
                  <a:lnTo>
                    <a:pt x="476300" y="33223"/>
                  </a:lnTo>
                  <a:lnTo>
                    <a:pt x="487375" y="33223"/>
                  </a:lnTo>
                  <a:lnTo>
                    <a:pt x="487375" y="22148"/>
                  </a:lnTo>
                  <a:lnTo>
                    <a:pt x="476300" y="22148"/>
                  </a:lnTo>
                  <a:lnTo>
                    <a:pt x="476300" y="11074"/>
                  </a:lnTo>
                  <a:lnTo>
                    <a:pt x="487375" y="11074"/>
                  </a:lnTo>
                  <a:lnTo>
                    <a:pt x="487375" y="0"/>
                  </a:lnTo>
                  <a:close/>
                </a:path>
                <a:path w="631825" h="44450">
                  <a:moveTo>
                    <a:pt x="520611" y="11074"/>
                  </a:moveTo>
                  <a:lnTo>
                    <a:pt x="509536" y="11074"/>
                  </a:lnTo>
                  <a:lnTo>
                    <a:pt x="498462" y="11074"/>
                  </a:lnTo>
                  <a:lnTo>
                    <a:pt x="498462" y="0"/>
                  </a:lnTo>
                  <a:lnTo>
                    <a:pt x="487387" y="0"/>
                  </a:lnTo>
                  <a:lnTo>
                    <a:pt x="487387" y="11074"/>
                  </a:lnTo>
                  <a:lnTo>
                    <a:pt x="487387" y="22148"/>
                  </a:lnTo>
                  <a:lnTo>
                    <a:pt x="487387" y="33223"/>
                  </a:lnTo>
                  <a:lnTo>
                    <a:pt x="498462" y="33223"/>
                  </a:lnTo>
                  <a:lnTo>
                    <a:pt x="498462" y="22161"/>
                  </a:lnTo>
                  <a:lnTo>
                    <a:pt x="509536" y="22161"/>
                  </a:lnTo>
                  <a:lnTo>
                    <a:pt x="509536" y="33223"/>
                  </a:lnTo>
                  <a:lnTo>
                    <a:pt x="520611" y="33223"/>
                  </a:lnTo>
                  <a:lnTo>
                    <a:pt x="520611" y="22161"/>
                  </a:lnTo>
                  <a:lnTo>
                    <a:pt x="520611" y="11074"/>
                  </a:lnTo>
                  <a:close/>
                </a:path>
                <a:path w="631825" h="44450">
                  <a:moveTo>
                    <a:pt x="542759" y="0"/>
                  </a:moveTo>
                  <a:lnTo>
                    <a:pt x="531685" y="0"/>
                  </a:lnTo>
                  <a:lnTo>
                    <a:pt x="520611" y="0"/>
                  </a:lnTo>
                  <a:lnTo>
                    <a:pt x="520611" y="11074"/>
                  </a:lnTo>
                  <a:lnTo>
                    <a:pt x="531685" y="11074"/>
                  </a:lnTo>
                  <a:lnTo>
                    <a:pt x="531685" y="22161"/>
                  </a:lnTo>
                  <a:lnTo>
                    <a:pt x="542759" y="22161"/>
                  </a:lnTo>
                  <a:lnTo>
                    <a:pt x="542759" y="11074"/>
                  </a:lnTo>
                  <a:lnTo>
                    <a:pt x="542759" y="0"/>
                  </a:lnTo>
                  <a:close/>
                </a:path>
                <a:path w="631825" h="44450">
                  <a:moveTo>
                    <a:pt x="598144" y="0"/>
                  </a:moveTo>
                  <a:lnTo>
                    <a:pt x="587070" y="0"/>
                  </a:lnTo>
                  <a:lnTo>
                    <a:pt x="587070" y="11074"/>
                  </a:lnTo>
                  <a:lnTo>
                    <a:pt x="575995" y="11074"/>
                  </a:lnTo>
                  <a:lnTo>
                    <a:pt x="564921" y="11074"/>
                  </a:lnTo>
                  <a:lnTo>
                    <a:pt x="553847" y="11074"/>
                  </a:lnTo>
                  <a:lnTo>
                    <a:pt x="553847" y="0"/>
                  </a:lnTo>
                  <a:lnTo>
                    <a:pt x="542772" y="0"/>
                  </a:lnTo>
                  <a:lnTo>
                    <a:pt x="542772" y="11074"/>
                  </a:lnTo>
                  <a:lnTo>
                    <a:pt x="542772" y="22148"/>
                  </a:lnTo>
                  <a:lnTo>
                    <a:pt x="542772" y="33223"/>
                  </a:lnTo>
                  <a:lnTo>
                    <a:pt x="553847" y="33223"/>
                  </a:lnTo>
                  <a:lnTo>
                    <a:pt x="553847" y="22161"/>
                  </a:lnTo>
                  <a:lnTo>
                    <a:pt x="564921" y="22161"/>
                  </a:lnTo>
                  <a:lnTo>
                    <a:pt x="575995" y="22161"/>
                  </a:lnTo>
                  <a:lnTo>
                    <a:pt x="587070" y="22161"/>
                  </a:lnTo>
                  <a:lnTo>
                    <a:pt x="587070" y="33223"/>
                  </a:lnTo>
                  <a:lnTo>
                    <a:pt x="598144" y="33223"/>
                  </a:lnTo>
                  <a:lnTo>
                    <a:pt x="598144" y="22161"/>
                  </a:lnTo>
                  <a:lnTo>
                    <a:pt x="598144" y="11074"/>
                  </a:lnTo>
                  <a:lnTo>
                    <a:pt x="598144" y="0"/>
                  </a:lnTo>
                  <a:close/>
                </a:path>
                <a:path w="631825" h="44450">
                  <a:moveTo>
                    <a:pt x="631380" y="0"/>
                  </a:moveTo>
                  <a:lnTo>
                    <a:pt x="620306" y="0"/>
                  </a:lnTo>
                  <a:lnTo>
                    <a:pt x="620306" y="11074"/>
                  </a:lnTo>
                  <a:lnTo>
                    <a:pt x="620306" y="22148"/>
                  </a:lnTo>
                  <a:lnTo>
                    <a:pt x="609231" y="22148"/>
                  </a:lnTo>
                  <a:lnTo>
                    <a:pt x="609231" y="11074"/>
                  </a:lnTo>
                  <a:lnTo>
                    <a:pt x="609231" y="0"/>
                  </a:lnTo>
                  <a:lnTo>
                    <a:pt x="598157" y="0"/>
                  </a:lnTo>
                  <a:lnTo>
                    <a:pt x="598157" y="11074"/>
                  </a:lnTo>
                  <a:lnTo>
                    <a:pt x="598157" y="22161"/>
                  </a:lnTo>
                  <a:lnTo>
                    <a:pt x="609231" y="22161"/>
                  </a:lnTo>
                  <a:lnTo>
                    <a:pt x="609231" y="33223"/>
                  </a:lnTo>
                  <a:lnTo>
                    <a:pt x="620306" y="33223"/>
                  </a:lnTo>
                  <a:lnTo>
                    <a:pt x="631380" y="33223"/>
                  </a:lnTo>
                  <a:lnTo>
                    <a:pt x="631380" y="22161"/>
                  </a:lnTo>
                  <a:lnTo>
                    <a:pt x="631380" y="11074"/>
                  </a:lnTo>
                  <a:lnTo>
                    <a:pt x="6313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24">
              <a:extLst>
                <a:ext uri="{FF2B5EF4-FFF2-40B4-BE49-F238E27FC236}">
                  <a16:creationId xmlns:a16="http://schemas.microsoft.com/office/drawing/2014/main" id="{1FF28DBA-E8D3-269C-0F90-BA72E16F65B3}"/>
                </a:ext>
              </a:extLst>
            </p:cNvPr>
            <p:cNvSpPr/>
            <p:nvPr/>
          </p:nvSpPr>
          <p:spPr>
            <a:xfrm>
              <a:off x="91935" y="5370296"/>
              <a:ext cx="598170" cy="33655"/>
            </a:xfrm>
            <a:custGeom>
              <a:avLst/>
              <a:gdLst/>
              <a:ahLst/>
              <a:cxnLst/>
              <a:rect l="l" t="t" r="r" b="b"/>
              <a:pathLst>
                <a:path w="598170" h="33654">
                  <a:moveTo>
                    <a:pt x="22148" y="11074"/>
                  </a:moveTo>
                  <a:lnTo>
                    <a:pt x="11074" y="11074"/>
                  </a:lnTo>
                  <a:lnTo>
                    <a:pt x="0" y="11074"/>
                  </a:lnTo>
                  <a:lnTo>
                    <a:pt x="0" y="22148"/>
                  </a:lnTo>
                  <a:lnTo>
                    <a:pt x="11074" y="22148"/>
                  </a:lnTo>
                  <a:lnTo>
                    <a:pt x="22148" y="22148"/>
                  </a:lnTo>
                  <a:lnTo>
                    <a:pt x="22148" y="11074"/>
                  </a:lnTo>
                  <a:close/>
                </a:path>
                <a:path w="598170" h="33654">
                  <a:moveTo>
                    <a:pt x="44297" y="22161"/>
                  </a:moveTo>
                  <a:lnTo>
                    <a:pt x="33223" y="22161"/>
                  </a:lnTo>
                  <a:lnTo>
                    <a:pt x="22148" y="22161"/>
                  </a:lnTo>
                  <a:lnTo>
                    <a:pt x="11074" y="22161"/>
                  </a:lnTo>
                  <a:lnTo>
                    <a:pt x="0" y="22161"/>
                  </a:lnTo>
                  <a:lnTo>
                    <a:pt x="0" y="33248"/>
                  </a:lnTo>
                  <a:lnTo>
                    <a:pt x="11074" y="33248"/>
                  </a:lnTo>
                  <a:lnTo>
                    <a:pt x="22148" y="33248"/>
                  </a:lnTo>
                  <a:lnTo>
                    <a:pt x="33223" y="33248"/>
                  </a:lnTo>
                  <a:lnTo>
                    <a:pt x="44297" y="33248"/>
                  </a:lnTo>
                  <a:lnTo>
                    <a:pt x="44297" y="22161"/>
                  </a:lnTo>
                  <a:close/>
                </a:path>
                <a:path w="598170" h="33654">
                  <a:moveTo>
                    <a:pt x="44297" y="0"/>
                  </a:moveTo>
                  <a:lnTo>
                    <a:pt x="33223" y="0"/>
                  </a:lnTo>
                  <a:lnTo>
                    <a:pt x="33223" y="11074"/>
                  </a:lnTo>
                  <a:lnTo>
                    <a:pt x="33223" y="22148"/>
                  </a:lnTo>
                  <a:lnTo>
                    <a:pt x="44297" y="22148"/>
                  </a:lnTo>
                  <a:lnTo>
                    <a:pt x="44297" y="11087"/>
                  </a:lnTo>
                  <a:lnTo>
                    <a:pt x="44297" y="0"/>
                  </a:lnTo>
                  <a:close/>
                </a:path>
                <a:path w="598170" h="33654">
                  <a:moveTo>
                    <a:pt x="88607" y="22161"/>
                  </a:moveTo>
                  <a:lnTo>
                    <a:pt x="77533" y="22161"/>
                  </a:lnTo>
                  <a:lnTo>
                    <a:pt x="66459" y="22161"/>
                  </a:lnTo>
                  <a:lnTo>
                    <a:pt x="55384" y="22161"/>
                  </a:lnTo>
                  <a:lnTo>
                    <a:pt x="55384" y="33248"/>
                  </a:lnTo>
                  <a:lnTo>
                    <a:pt x="66459" y="33248"/>
                  </a:lnTo>
                  <a:lnTo>
                    <a:pt x="77533" y="33248"/>
                  </a:lnTo>
                  <a:lnTo>
                    <a:pt x="88607" y="33248"/>
                  </a:lnTo>
                  <a:lnTo>
                    <a:pt x="88607" y="22161"/>
                  </a:lnTo>
                  <a:close/>
                </a:path>
                <a:path w="598170" h="33654">
                  <a:moveTo>
                    <a:pt x="88607" y="0"/>
                  </a:moveTo>
                  <a:lnTo>
                    <a:pt x="77533" y="0"/>
                  </a:lnTo>
                  <a:lnTo>
                    <a:pt x="66459" y="0"/>
                  </a:lnTo>
                  <a:lnTo>
                    <a:pt x="66459" y="11074"/>
                  </a:lnTo>
                  <a:lnTo>
                    <a:pt x="55384" y="11074"/>
                  </a:lnTo>
                  <a:lnTo>
                    <a:pt x="55384" y="0"/>
                  </a:lnTo>
                  <a:lnTo>
                    <a:pt x="44310" y="0"/>
                  </a:lnTo>
                  <a:lnTo>
                    <a:pt x="44310" y="11087"/>
                  </a:lnTo>
                  <a:lnTo>
                    <a:pt x="55384" y="11087"/>
                  </a:lnTo>
                  <a:lnTo>
                    <a:pt x="55384" y="22148"/>
                  </a:lnTo>
                  <a:lnTo>
                    <a:pt x="66459" y="22148"/>
                  </a:lnTo>
                  <a:lnTo>
                    <a:pt x="66459" y="11087"/>
                  </a:lnTo>
                  <a:lnTo>
                    <a:pt x="77533" y="11087"/>
                  </a:lnTo>
                  <a:lnTo>
                    <a:pt x="88607" y="11087"/>
                  </a:lnTo>
                  <a:lnTo>
                    <a:pt x="88607" y="0"/>
                  </a:lnTo>
                  <a:close/>
                </a:path>
                <a:path w="598170" h="33654">
                  <a:moveTo>
                    <a:pt x="132918" y="22161"/>
                  </a:moveTo>
                  <a:lnTo>
                    <a:pt x="121843" y="22161"/>
                  </a:lnTo>
                  <a:lnTo>
                    <a:pt x="110769" y="22161"/>
                  </a:lnTo>
                  <a:lnTo>
                    <a:pt x="110769" y="33248"/>
                  </a:lnTo>
                  <a:lnTo>
                    <a:pt x="121843" y="33248"/>
                  </a:lnTo>
                  <a:lnTo>
                    <a:pt x="132918" y="33248"/>
                  </a:lnTo>
                  <a:lnTo>
                    <a:pt x="132918" y="22161"/>
                  </a:lnTo>
                  <a:close/>
                </a:path>
                <a:path w="598170" h="33654">
                  <a:moveTo>
                    <a:pt x="155054" y="11074"/>
                  </a:moveTo>
                  <a:lnTo>
                    <a:pt x="143992" y="11074"/>
                  </a:lnTo>
                  <a:lnTo>
                    <a:pt x="143992" y="0"/>
                  </a:lnTo>
                  <a:lnTo>
                    <a:pt x="132918" y="0"/>
                  </a:lnTo>
                  <a:lnTo>
                    <a:pt x="121843" y="0"/>
                  </a:lnTo>
                  <a:lnTo>
                    <a:pt x="121843" y="11074"/>
                  </a:lnTo>
                  <a:lnTo>
                    <a:pt x="110769" y="11074"/>
                  </a:lnTo>
                  <a:lnTo>
                    <a:pt x="99695" y="11074"/>
                  </a:lnTo>
                  <a:lnTo>
                    <a:pt x="99695" y="22148"/>
                  </a:lnTo>
                  <a:lnTo>
                    <a:pt x="110769" y="22148"/>
                  </a:lnTo>
                  <a:lnTo>
                    <a:pt x="121843" y="22148"/>
                  </a:lnTo>
                  <a:lnTo>
                    <a:pt x="132918" y="22148"/>
                  </a:lnTo>
                  <a:lnTo>
                    <a:pt x="143992" y="22148"/>
                  </a:lnTo>
                  <a:lnTo>
                    <a:pt x="155054" y="22148"/>
                  </a:lnTo>
                  <a:lnTo>
                    <a:pt x="155054" y="11074"/>
                  </a:lnTo>
                  <a:close/>
                </a:path>
                <a:path w="598170" h="33654">
                  <a:moveTo>
                    <a:pt x="166154" y="22161"/>
                  </a:moveTo>
                  <a:lnTo>
                    <a:pt x="155079" y="22161"/>
                  </a:lnTo>
                  <a:lnTo>
                    <a:pt x="155079" y="33248"/>
                  </a:lnTo>
                  <a:lnTo>
                    <a:pt x="166154" y="33248"/>
                  </a:lnTo>
                  <a:lnTo>
                    <a:pt x="166154" y="22161"/>
                  </a:lnTo>
                  <a:close/>
                </a:path>
                <a:path w="598170" h="33654">
                  <a:moveTo>
                    <a:pt x="188302" y="22161"/>
                  </a:moveTo>
                  <a:lnTo>
                    <a:pt x="177228" y="22161"/>
                  </a:lnTo>
                  <a:lnTo>
                    <a:pt x="177228" y="33248"/>
                  </a:lnTo>
                  <a:lnTo>
                    <a:pt x="188302" y="33248"/>
                  </a:lnTo>
                  <a:lnTo>
                    <a:pt x="188302" y="22161"/>
                  </a:lnTo>
                  <a:close/>
                </a:path>
                <a:path w="598170" h="33654">
                  <a:moveTo>
                    <a:pt x="210451" y="22161"/>
                  </a:moveTo>
                  <a:lnTo>
                    <a:pt x="199377" y="22161"/>
                  </a:lnTo>
                  <a:lnTo>
                    <a:pt x="199377" y="33248"/>
                  </a:lnTo>
                  <a:lnTo>
                    <a:pt x="210451" y="33248"/>
                  </a:lnTo>
                  <a:lnTo>
                    <a:pt x="210451" y="22161"/>
                  </a:lnTo>
                  <a:close/>
                </a:path>
                <a:path w="598170" h="33654">
                  <a:moveTo>
                    <a:pt x="210451" y="0"/>
                  </a:moveTo>
                  <a:lnTo>
                    <a:pt x="210451" y="0"/>
                  </a:lnTo>
                  <a:lnTo>
                    <a:pt x="155079" y="0"/>
                  </a:lnTo>
                  <a:lnTo>
                    <a:pt x="155079" y="11087"/>
                  </a:lnTo>
                  <a:lnTo>
                    <a:pt x="166154" y="11087"/>
                  </a:lnTo>
                  <a:lnTo>
                    <a:pt x="166154" y="22148"/>
                  </a:lnTo>
                  <a:lnTo>
                    <a:pt x="177228" y="22148"/>
                  </a:lnTo>
                  <a:lnTo>
                    <a:pt x="188302" y="22148"/>
                  </a:lnTo>
                  <a:lnTo>
                    <a:pt x="188302" y="11087"/>
                  </a:lnTo>
                  <a:lnTo>
                    <a:pt x="199377" y="11087"/>
                  </a:lnTo>
                  <a:lnTo>
                    <a:pt x="210451" y="11087"/>
                  </a:lnTo>
                  <a:lnTo>
                    <a:pt x="210451" y="0"/>
                  </a:lnTo>
                  <a:close/>
                </a:path>
                <a:path w="598170" h="33654">
                  <a:moveTo>
                    <a:pt x="221538" y="22161"/>
                  </a:moveTo>
                  <a:lnTo>
                    <a:pt x="210464" y="22161"/>
                  </a:lnTo>
                  <a:lnTo>
                    <a:pt x="210464" y="33248"/>
                  </a:lnTo>
                  <a:lnTo>
                    <a:pt x="221538" y="33248"/>
                  </a:lnTo>
                  <a:lnTo>
                    <a:pt x="221538" y="22161"/>
                  </a:lnTo>
                  <a:close/>
                </a:path>
                <a:path w="598170" h="33654">
                  <a:moveTo>
                    <a:pt x="221538" y="11074"/>
                  </a:moveTo>
                  <a:lnTo>
                    <a:pt x="210464" y="11074"/>
                  </a:lnTo>
                  <a:lnTo>
                    <a:pt x="210464" y="22148"/>
                  </a:lnTo>
                  <a:lnTo>
                    <a:pt x="221538" y="22148"/>
                  </a:lnTo>
                  <a:lnTo>
                    <a:pt x="221538" y="11074"/>
                  </a:lnTo>
                  <a:close/>
                </a:path>
                <a:path w="598170" h="33654">
                  <a:moveTo>
                    <a:pt x="243687" y="0"/>
                  </a:moveTo>
                  <a:lnTo>
                    <a:pt x="232613" y="0"/>
                  </a:lnTo>
                  <a:lnTo>
                    <a:pt x="232613" y="11074"/>
                  </a:lnTo>
                  <a:lnTo>
                    <a:pt x="232613" y="22148"/>
                  </a:lnTo>
                  <a:lnTo>
                    <a:pt x="243687" y="22148"/>
                  </a:lnTo>
                  <a:lnTo>
                    <a:pt x="243687" y="11087"/>
                  </a:lnTo>
                  <a:lnTo>
                    <a:pt x="243687" y="0"/>
                  </a:lnTo>
                  <a:close/>
                </a:path>
                <a:path w="598170" h="33654">
                  <a:moveTo>
                    <a:pt x="265836" y="22161"/>
                  </a:moveTo>
                  <a:lnTo>
                    <a:pt x="254762" y="22161"/>
                  </a:lnTo>
                  <a:lnTo>
                    <a:pt x="254762" y="33248"/>
                  </a:lnTo>
                  <a:lnTo>
                    <a:pt x="265836" y="33248"/>
                  </a:lnTo>
                  <a:lnTo>
                    <a:pt x="265836" y="22161"/>
                  </a:lnTo>
                  <a:close/>
                </a:path>
                <a:path w="598170" h="33654">
                  <a:moveTo>
                    <a:pt x="265836" y="0"/>
                  </a:moveTo>
                  <a:lnTo>
                    <a:pt x="254762" y="0"/>
                  </a:lnTo>
                  <a:lnTo>
                    <a:pt x="254762" y="11074"/>
                  </a:lnTo>
                  <a:lnTo>
                    <a:pt x="254762" y="22148"/>
                  </a:lnTo>
                  <a:lnTo>
                    <a:pt x="265836" y="22148"/>
                  </a:lnTo>
                  <a:lnTo>
                    <a:pt x="265836" y="11087"/>
                  </a:lnTo>
                  <a:lnTo>
                    <a:pt x="265836" y="0"/>
                  </a:lnTo>
                  <a:close/>
                </a:path>
                <a:path w="598170" h="33654">
                  <a:moveTo>
                    <a:pt x="276923" y="0"/>
                  </a:moveTo>
                  <a:lnTo>
                    <a:pt x="265849" y="0"/>
                  </a:lnTo>
                  <a:lnTo>
                    <a:pt x="265849" y="11087"/>
                  </a:lnTo>
                  <a:lnTo>
                    <a:pt x="276923" y="11087"/>
                  </a:lnTo>
                  <a:lnTo>
                    <a:pt x="276923" y="0"/>
                  </a:lnTo>
                  <a:close/>
                </a:path>
                <a:path w="598170" h="33654">
                  <a:moveTo>
                    <a:pt x="321221" y="22161"/>
                  </a:moveTo>
                  <a:lnTo>
                    <a:pt x="310146" y="22161"/>
                  </a:lnTo>
                  <a:lnTo>
                    <a:pt x="310146" y="33248"/>
                  </a:lnTo>
                  <a:lnTo>
                    <a:pt x="321221" y="33248"/>
                  </a:lnTo>
                  <a:lnTo>
                    <a:pt x="321221" y="22161"/>
                  </a:lnTo>
                  <a:close/>
                </a:path>
                <a:path w="598170" h="33654">
                  <a:moveTo>
                    <a:pt x="321221" y="11074"/>
                  </a:moveTo>
                  <a:lnTo>
                    <a:pt x="310146" y="11074"/>
                  </a:lnTo>
                  <a:lnTo>
                    <a:pt x="310146" y="0"/>
                  </a:lnTo>
                  <a:lnTo>
                    <a:pt x="299072" y="0"/>
                  </a:lnTo>
                  <a:lnTo>
                    <a:pt x="287997" y="0"/>
                  </a:lnTo>
                  <a:lnTo>
                    <a:pt x="287997" y="11087"/>
                  </a:lnTo>
                  <a:lnTo>
                    <a:pt x="299072" y="11087"/>
                  </a:lnTo>
                  <a:lnTo>
                    <a:pt x="310146" y="11087"/>
                  </a:lnTo>
                  <a:lnTo>
                    <a:pt x="310146" y="22148"/>
                  </a:lnTo>
                  <a:lnTo>
                    <a:pt x="321221" y="22148"/>
                  </a:lnTo>
                  <a:lnTo>
                    <a:pt x="321221" y="11074"/>
                  </a:lnTo>
                  <a:close/>
                </a:path>
                <a:path w="598170" h="33654">
                  <a:moveTo>
                    <a:pt x="365531" y="22161"/>
                  </a:moveTo>
                  <a:lnTo>
                    <a:pt x="354457" y="22161"/>
                  </a:lnTo>
                  <a:lnTo>
                    <a:pt x="354457" y="33248"/>
                  </a:lnTo>
                  <a:lnTo>
                    <a:pt x="365531" y="33248"/>
                  </a:lnTo>
                  <a:lnTo>
                    <a:pt x="365531" y="22161"/>
                  </a:lnTo>
                  <a:close/>
                </a:path>
                <a:path w="598170" h="33654">
                  <a:moveTo>
                    <a:pt x="376605" y="0"/>
                  </a:moveTo>
                  <a:lnTo>
                    <a:pt x="365531" y="0"/>
                  </a:lnTo>
                  <a:lnTo>
                    <a:pt x="365531" y="11074"/>
                  </a:lnTo>
                  <a:lnTo>
                    <a:pt x="354457" y="11074"/>
                  </a:lnTo>
                  <a:lnTo>
                    <a:pt x="343382" y="11074"/>
                  </a:lnTo>
                  <a:lnTo>
                    <a:pt x="343382" y="0"/>
                  </a:lnTo>
                  <a:lnTo>
                    <a:pt x="332308" y="0"/>
                  </a:lnTo>
                  <a:lnTo>
                    <a:pt x="321233" y="0"/>
                  </a:lnTo>
                  <a:lnTo>
                    <a:pt x="321233" y="11087"/>
                  </a:lnTo>
                  <a:lnTo>
                    <a:pt x="332308" y="11087"/>
                  </a:lnTo>
                  <a:lnTo>
                    <a:pt x="343382" y="11087"/>
                  </a:lnTo>
                  <a:lnTo>
                    <a:pt x="343382" y="22148"/>
                  </a:lnTo>
                  <a:lnTo>
                    <a:pt x="354457" y="22148"/>
                  </a:lnTo>
                  <a:lnTo>
                    <a:pt x="365531" y="22148"/>
                  </a:lnTo>
                  <a:lnTo>
                    <a:pt x="376605" y="22148"/>
                  </a:lnTo>
                  <a:lnTo>
                    <a:pt x="376605" y="11087"/>
                  </a:lnTo>
                  <a:lnTo>
                    <a:pt x="376605" y="0"/>
                  </a:lnTo>
                  <a:close/>
                </a:path>
                <a:path w="598170" h="33654">
                  <a:moveTo>
                    <a:pt x="387692" y="0"/>
                  </a:moveTo>
                  <a:lnTo>
                    <a:pt x="376618" y="0"/>
                  </a:lnTo>
                  <a:lnTo>
                    <a:pt x="376618" y="11087"/>
                  </a:lnTo>
                  <a:lnTo>
                    <a:pt x="387692" y="11087"/>
                  </a:lnTo>
                  <a:lnTo>
                    <a:pt x="387692" y="0"/>
                  </a:lnTo>
                  <a:close/>
                </a:path>
                <a:path w="598170" h="33654">
                  <a:moveTo>
                    <a:pt x="431990" y="11074"/>
                  </a:moveTo>
                  <a:lnTo>
                    <a:pt x="420916" y="11074"/>
                  </a:lnTo>
                  <a:lnTo>
                    <a:pt x="409841" y="11074"/>
                  </a:lnTo>
                  <a:lnTo>
                    <a:pt x="409841" y="0"/>
                  </a:lnTo>
                  <a:lnTo>
                    <a:pt x="398767" y="0"/>
                  </a:lnTo>
                  <a:lnTo>
                    <a:pt x="398767" y="11087"/>
                  </a:lnTo>
                  <a:lnTo>
                    <a:pt x="409841" y="11087"/>
                  </a:lnTo>
                  <a:lnTo>
                    <a:pt x="409841" y="22148"/>
                  </a:lnTo>
                  <a:lnTo>
                    <a:pt x="420916" y="22148"/>
                  </a:lnTo>
                  <a:lnTo>
                    <a:pt x="431990" y="22148"/>
                  </a:lnTo>
                  <a:lnTo>
                    <a:pt x="431990" y="11074"/>
                  </a:lnTo>
                  <a:close/>
                </a:path>
                <a:path w="598170" h="33654">
                  <a:moveTo>
                    <a:pt x="443077" y="11074"/>
                  </a:moveTo>
                  <a:lnTo>
                    <a:pt x="432003" y="11074"/>
                  </a:lnTo>
                  <a:lnTo>
                    <a:pt x="432003" y="22148"/>
                  </a:lnTo>
                  <a:lnTo>
                    <a:pt x="443077" y="22148"/>
                  </a:lnTo>
                  <a:lnTo>
                    <a:pt x="443077" y="11074"/>
                  </a:lnTo>
                  <a:close/>
                </a:path>
                <a:path w="598170" h="33654">
                  <a:moveTo>
                    <a:pt x="487375" y="0"/>
                  </a:moveTo>
                  <a:lnTo>
                    <a:pt x="476300" y="0"/>
                  </a:lnTo>
                  <a:lnTo>
                    <a:pt x="465226" y="0"/>
                  </a:lnTo>
                  <a:lnTo>
                    <a:pt x="454152" y="0"/>
                  </a:lnTo>
                  <a:lnTo>
                    <a:pt x="454152" y="11087"/>
                  </a:lnTo>
                  <a:lnTo>
                    <a:pt x="465226" y="11087"/>
                  </a:lnTo>
                  <a:lnTo>
                    <a:pt x="476300" y="11087"/>
                  </a:lnTo>
                  <a:lnTo>
                    <a:pt x="476300" y="22148"/>
                  </a:lnTo>
                  <a:lnTo>
                    <a:pt x="487375" y="22148"/>
                  </a:lnTo>
                  <a:lnTo>
                    <a:pt x="487375" y="11087"/>
                  </a:lnTo>
                  <a:lnTo>
                    <a:pt x="487375" y="0"/>
                  </a:lnTo>
                  <a:close/>
                </a:path>
                <a:path w="598170" h="33654">
                  <a:moveTo>
                    <a:pt x="520611" y="0"/>
                  </a:moveTo>
                  <a:lnTo>
                    <a:pt x="509536" y="0"/>
                  </a:lnTo>
                  <a:lnTo>
                    <a:pt x="509536" y="11074"/>
                  </a:lnTo>
                  <a:lnTo>
                    <a:pt x="498462" y="11074"/>
                  </a:lnTo>
                  <a:lnTo>
                    <a:pt x="487387" y="11074"/>
                  </a:lnTo>
                  <a:lnTo>
                    <a:pt x="487387" y="22148"/>
                  </a:lnTo>
                  <a:lnTo>
                    <a:pt x="498462" y="22148"/>
                  </a:lnTo>
                  <a:lnTo>
                    <a:pt x="509536" y="22148"/>
                  </a:lnTo>
                  <a:lnTo>
                    <a:pt x="509536" y="11087"/>
                  </a:lnTo>
                  <a:lnTo>
                    <a:pt x="520611" y="11087"/>
                  </a:lnTo>
                  <a:lnTo>
                    <a:pt x="520611" y="0"/>
                  </a:lnTo>
                  <a:close/>
                </a:path>
                <a:path w="598170" h="33654">
                  <a:moveTo>
                    <a:pt x="598144" y="0"/>
                  </a:moveTo>
                  <a:lnTo>
                    <a:pt x="587070" y="0"/>
                  </a:lnTo>
                  <a:lnTo>
                    <a:pt x="587070" y="11074"/>
                  </a:lnTo>
                  <a:lnTo>
                    <a:pt x="575995" y="11074"/>
                  </a:lnTo>
                  <a:lnTo>
                    <a:pt x="564921" y="11074"/>
                  </a:lnTo>
                  <a:lnTo>
                    <a:pt x="553847" y="11074"/>
                  </a:lnTo>
                  <a:lnTo>
                    <a:pt x="553847" y="0"/>
                  </a:lnTo>
                  <a:lnTo>
                    <a:pt x="542772" y="0"/>
                  </a:lnTo>
                  <a:lnTo>
                    <a:pt x="542772" y="11087"/>
                  </a:lnTo>
                  <a:lnTo>
                    <a:pt x="553847" y="11087"/>
                  </a:lnTo>
                  <a:lnTo>
                    <a:pt x="553847" y="22148"/>
                  </a:lnTo>
                  <a:lnTo>
                    <a:pt x="564921" y="22148"/>
                  </a:lnTo>
                  <a:lnTo>
                    <a:pt x="575995" y="22148"/>
                  </a:lnTo>
                  <a:lnTo>
                    <a:pt x="587070" y="22148"/>
                  </a:lnTo>
                  <a:lnTo>
                    <a:pt x="598144" y="22148"/>
                  </a:lnTo>
                  <a:lnTo>
                    <a:pt x="598144" y="11087"/>
                  </a:lnTo>
                  <a:lnTo>
                    <a:pt x="59814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25">
              <a:extLst>
                <a:ext uri="{FF2B5EF4-FFF2-40B4-BE49-F238E27FC236}">
                  <a16:creationId xmlns:a16="http://schemas.microsoft.com/office/drawing/2014/main" id="{BC5AF50A-A875-51FC-F361-E72C32DE5205}"/>
                </a:ext>
              </a:extLst>
            </p:cNvPr>
            <p:cNvSpPr/>
            <p:nvPr/>
          </p:nvSpPr>
          <p:spPr>
            <a:xfrm>
              <a:off x="91935" y="5392458"/>
              <a:ext cx="631825" cy="44450"/>
            </a:xfrm>
            <a:custGeom>
              <a:avLst/>
              <a:gdLst/>
              <a:ahLst/>
              <a:cxnLst/>
              <a:rect l="l" t="t" r="r" b="b"/>
              <a:pathLst>
                <a:path w="631825" h="44450">
                  <a:moveTo>
                    <a:pt x="22148" y="11074"/>
                  </a:moveTo>
                  <a:lnTo>
                    <a:pt x="11074" y="11074"/>
                  </a:lnTo>
                  <a:lnTo>
                    <a:pt x="0" y="11074"/>
                  </a:lnTo>
                  <a:lnTo>
                    <a:pt x="0" y="22148"/>
                  </a:lnTo>
                  <a:lnTo>
                    <a:pt x="0" y="33235"/>
                  </a:lnTo>
                  <a:lnTo>
                    <a:pt x="11074" y="33235"/>
                  </a:lnTo>
                  <a:lnTo>
                    <a:pt x="11074" y="44297"/>
                  </a:lnTo>
                  <a:lnTo>
                    <a:pt x="22148" y="44297"/>
                  </a:lnTo>
                  <a:lnTo>
                    <a:pt x="22148" y="33223"/>
                  </a:lnTo>
                  <a:lnTo>
                    <a:pt x="11074" y="33223"/>
                  </a:lnTo>
                  <a:lnTo>
                    <a:pt x="11074" y="22148"/>
                  </a:lnTo>
                  <a:lnTo>
                    <a:pt x="22148" y="22148"/>
                  </a:lnTo>
                  <a:lnTo>
                    <a:pt x="22148" y="11074"/>
                  </a:lnTo>
                  <a:close/>
                </a:path>
                <a:path w="631825" h="44450">
                  <a:moveTo>
                    <a:pt x="44297" y="22148"/>
                  </a:moveTo>
                  <a:lnTo>
                    <a:pt x="33223" y="22148"/>
                  </a:lnTo>
                  <a:lnTo>
                    <a:pt x="33223" y="33223"/>
                  </a:lnTo>
                  <a:lnTo>
                    <a:pt x="33223" y="44297"/>
                  </a:lnTo>
                  <a:lnTo>
                    <a:pt x="44297" y="44297"/>
                  </a:lnTo>
                  <a:lnTo>
                    <a:pt x="44297" y="33235"/>
                  </a:lnTo>
                  <a:lnTo>
                    <a:pt x="44297" y="22148"/>
                  </a:lnTo>
                  <a:close/>
                </a:path>
                <a:path w="631825" h="44450">
                  <a:moveTo>
                    <a:pt x="77533" y="22148"/>
                  </a:moveTo>
                  <a:lnTo>
                    <a:pt x="66459" y="22148"/>
                  </a:lnTo>
                  <a:lnTo>
                    <a:pt x="66459" y="33235"/>
                  </a:lnTo>
                  <a:lnTo>
                    <a:pt x="77533" y="33235"/>
                  </a:lnTo>
                  <a:lnTo>
                    <a:pt x="77533" y="22148"/>
                  </a:lnTo>
                  <a:close/>
                </a:path>
                <a:path w="631825" h="44450">
                  <a:moveTo>
                    <a:pt x="99682" y="11074"/>
                  </a:moveTo>
                  <a:lnTo>
                    <a:pt x="88607" y="11074"/>
                  </a:lnTo>
                  <a:lnTo>
                    <a:pt x="77533" y="11074"/>
                  </a:lnTo>
                  <a:lnTo>
                    <a:pt x="77533" y="22148"/>
                  </a:lnTo>
                  <a:lnTo>
                    <a:pt x="88607" y="22148"/>
                  </a:lnTo>
                  <a:lnTo>
                    <a:pt x="88607" y="33235"/>
                  </a:lnTo>
                  <a:lnTo>
                    <a:pt x="99682" y="33235"/>
                  </a:lnTo>
                  <a:lnTo>
                    <a:pt x="99682" y="22148"/>
                  </a:lnTo>
                  <a:lnTo>
                    <a:pt x="99682" y="11074"/>
                  </a:lnTo>
                  <a:close/>
                </a:path>
                <a:path w="631825" h="44450">
                  <a:moveTo>
                    <a:pt x="110769" y="11074"/>
                  </a:moveTo>
                  <a:lnTo>
                    <a:pt x="99695" y="11074"/>
                  </a:lnTo>
                  <a:lnTo>
                    <a:pt x="99695" y="22148"/>
                  </a:lnTo>
                  <a:lnTo>
                    <a:pt x="110769" y="22148"/>
                  </a:lnTo>
                  <a:lnTo>
                    <a:pt x="110769" y="11074"/>
                  </a:lnTo>
                  <a:close/>
                </a:path>
                <a:path w="631825" h="44450">
                  <a:moveTo>
                    <a:pt x="155054" y="22148"/>
                  </a:moveTo>
                  <a:lnTo>
                    <a:pt x="143992" y="22148"/>
                  </a:lnTo>
                  <a:lnTo>
                    <a:pt x="132918" y="22148"/>
                  </a:lnTo>
                  <a:lnTo>
                    <a:pt x="132918" y="33235"/>
                  </a:lnTo>
                  <a:lnTo>
                    <a:pt x="143992" y="33235"/>
                  </a:lnTo>
                  <a:lnTo>
                    <a:pt x="155054" y="33235"/>
                  </a:lnTo>
                  <a:lnTo>
                    <a:pt x="155054" y="22148"/>
                  </a:lnTo>
                  <a:close/>
                </a:path>
                <a:path w="631825" h="44450">
                  <a:moveTo>
                    <a:pt x="177228" y="11074"/>
                  </a:moveTo>
                  <a:lnTo>
                    <a:pt x="166154" y="11074"/>
                  </a:lnTo>
                  <a:lnTo>
                    <a:pt x="166154" y="22148"/>
                  </a:lnTo>
                  <a:lnTo>
                    <a:pt x="155079" y="22148"/>
                  </a:lnTo>
                  <a:lnTo>
                    <a:pt x="155079" y="33235"/>
                  </a:lnTo>
                  <a:lnTo>
                    <a:pt x="166154" y="33235"/>
                  </a:lnTo>
                  <a:lnTo>
                    <a:pt x="177228" y="33235"/>
                  </a:lnTo>
                  <a:lnTo>
                    <a:pt x="177228" y="22148"/>
                  </a:lnTo>
                  <a:lnTo>
                    <a:pt x="177228" y="11074"/>
                  </a:lnTo>
                  <a:close/>
                </a:path>
                <a:path w="631825" h="44450">
                  <a:moveTo>
                    <a:pt x="210451" y="22148"/>
                  </a:moveTo>
                  <a:lnTo>
                    <a:pt x="199377" y="22148"/>
                  </a:lnTo>
                  <a:lnTo>
                    <a:pt x="188302" y="22148"/>
                  </a:lnTo>
                  <a:lnTo>
                    <a:pt x="188302" y="33235"/>
                  </a:lnTo>
                  <a:lnTo>
                    <a:pt x="199377" y="33235"/>
                  </a:lnTo>
                  <a:lnTo>
                    <a:pt x="210451" y="33235"/>
                  </a:lnTo>
                  <a:lnTo>
                    <a:pt x="210451" y="22148"/>
                  </a:lnTo>
                  <a:close/>
                </a:path>
                <a:path w="631825" h="44450">
                  <a:moveTo>
                    <a:pt x="243687" y="11074"/>
                  </a:moveTo>
                  <a:lnTo>
                    <a:pt x="232613" y="11074"/>
                  </a:lnTo>
                  <a:lnTo>
                    <a:pt x="221538" y="11074"/>
                  </a:lnTo>
                  <a:lnTo>
                    <a:pt x="210464" y="11074"/>
                  </a:lnTo>
                  <a:lnTo>
                    <a:pt x="210464" y="22148"/>
                  </a:lnTo>
                  <a:lnTo>
                    <a:pt x="210464" y="33235"/>
                  </a:lnTo>
                  <a:lnTo>
                    <a:pt x="221538" y="33235"/>
                  </a:lnTo>
                  <a:lnTo>
                    <a:pt x="232613" y="33235"/>
                  </a:lnTo>
                  <a:lnTo>
                    <a:pt x="232613" y="22148"/>
                  </a:lnTo>
                  <a:lnTo>
                    <a:pt x="243687" y="22148"/>
                  </a:lnTo>
                  <a:lnTo>
                    <a:pt x="243687" y="11074"/>
                  </a:lnTo>
                  <a:close/>
                </a:path>
                <a:path w="631825" h="44450">
                  <a:moveTo>
                    <a:pt x="265836" y="22148"/>
                  </a:moveTo>
                  <a:lnTo>
                    <a:pt x="254762" y="22148"/>
                  </a:lnTo>
                  <a:lnTo>
                    <a:pt x="243687" y="22148"/>
                  </a:lnTo>
                  <a:lnTo>
                    <a:pt x="243687" y="33235"/>
                  </a:lnTo>
                  <a:lnTo>
                    <a:pt x="254762" y="33235"/>
                  </a:lnTo>
                  <a:lnTo>
                    <a:pt x="265836" y="33235"/>
                  </a:lnTo>
                  <a:lnTo>
                    <a:pt x="265836" y="22148"/>
                  </a:lnTo>
                  <a:close/>
                </a:path>
                <a:path w="631825" h="44450">
                  <a:moveTo>
                    <a:pt x="276923" y="11074"/>
                  </a:moveTo>
                  <a:lnTo>
                    <a:pt x="265849" y="11074"/>
                  </a:lnTo>
                  <a:lnTo>
                    <a:pt x="265849" y="22148"/>
                  </a:lnTo>
                  <a:lnTo>
                    <a:pt x="265849" y="33235"/>
                  </a:lnTo>
                  <a:lnTo>
                    <a:pt x="276923" y="33235"/>
                  </a:lnTo>
                  <a:lnTo>
                    <a:pt x="276923" y="22148"/>
                  </a:lnTo>
                  <a:lnTo>
                    <a:pt x="276923" y="11074"/>
                  </a:lnTo>
                  <a:close/>
                </a:path>
                <a:path w="631825" h="44450">
                  <a:moveTo>
                    <a:pt x="321221" y="11074"/>
                  </a:moveTo>
                  <a:lnTo>
                    <a:pt x="310146" y="11074"/>
                  </a:lnTo>
                  <a:lnTo>
                    <a:pt x="299072" y="11074"/>
                  </a:lnTo>
                  <a:lnTo>
                    <a:pt x="299072" y="22148"/>
                  </a:lnTo>
                  <a:lnTo>
                    <a:pt x="287997" y="22148"/>
                  </a:lnTo>
                  <a:lnTo>
                    <a:pt x="287997" y="33235"/>
                  </a:lnTo>
                  <a:lnTo>
                    <a:pt x="299072" y="33235"/>
                  </a:lnTo>
                  <a:lnTo>
                    <a:pt x="310146" y="33235"/>
                  </a:lnTo>
                  <a:lnTo>
                    <a:pt x="310146" y="22148"/>
                  </a:lnTo>
                  <a:lnTo>
                    <a:pt x="321221" y="22148"/>
                  </a:lnTo>
                  <a:lnTo>
                    <a:pt x="321221" y="11074"/>
                  </a:lnTo>
                  <a:close/>
                </a:path>
                <a:path w="631825" h="44450">
                  <a:moveTo>
                    <a:pt x="332308" y="11074"/>
                  </a:moveTo>
                  <a:lnTo>
                    <a:pt x="321233" y="11074"/>
                  </a:lnTo>
                  <a:lnTo>
                    <a:pt x="321233" y="22148"/>
                  </a:lnTo>
                  <a:lnTo>
                    <a:pt x="332308" y="22148"/>
                  </a:lnTo>
                  <a:lnTo>
                    <a:pt x="332308" y="11074"/>
                  </a:lnTo>
                  <a:close/>
                </a:path>
                <a:path w="631825" h="44450">
                  <a:moveTo>
                    <a:pt x="365531" y="0"/>
                  </a:moveTo>
                  <a:lnTo>
                    <a:pt x="354457" y="0"/>
                  </a:lnTo>
                  <a:lnTo>
                    <a:pt x="354457" y="11074"/>
                  </a:lnTo>
                  <a:lnTo>
                    <a:pt x="354457" y="22148"/>
                  </a:lnTo>
                  <a:lnTo>
                    <a:pt x="343382" y="22148"/>
                  </a:lnTo>
                  <a:lnTo>
                    <a:pt x="332308" y="22148"/>
                  </a:lnTo>
                  <a:lnTo>
                    <a:pt x="332308" y="33235"/>
                  </a:lnTo>
                  <a:lnTo>
                    <a:pt x="343382" y="33235"/>
                  </a:lnTo>
                  <a:lnTo>
                    <a:pt x="354457" y="33235"/>
                  </a:lnTo>
                  <a:lnTo>
                    <a:pt x="365531" y="33235"/>
                  </a:lnTo>
                  <a:lnTo>
                    <a:pt x="365531" y="22148"/>
                  </a:lnTo>
                  <a:lnTo>
                    <a:pt x="365531" y="11087"/>
                  </a:lnTo>
                  <a:lnTo>
                    <a:pt x="365531" y="0"/>
                  </a:lnTo>
                  <a:close/>
                </a:path>
                <a:path w="631825" h="44450">
                  <a:moveTo>
                    <a:pt x="398767" y="0"/>
                  </a:moveTo>
                  <a:lnTo>
                    <a:pt x="387692" y="0"/>
                  </a:lnTo>
                  <a:lnTo>
                    <a:pt x="387692" y="11074"/>
                  </a:lnTo>
                  <a:lnTo>
                    <a:pt x="376618" y="11074"/>
                  </a:lnTo>
                  <a:lnTo>
                    <a:pt x="376618" y="22148"/>
                  </a:lnTo>
                  <a:lnTo>
                    <a:pt x="387692" y="22148"/>
                  </a:lnTo>
                  <a:lnTo>
                    <a:pt x="398767" y="22148"/>
                  </a:lnTo>
                  <a:lnTo>
                    <a:pt x="398767" y="11087"/>
                  </a:lnTo>
                  <a:lnTo>
                    <a:pt x="398767" y="0"/>
                  </a:lnTo>
                  <a:close/>
                </a:path>
                <a:path w="631825" h="44450">
                  <a:moveTo>
                    <a:pt x="431990" y="0"/>
                  </a:moveTo>
                  <a:lnTo>
                    <a:pt x="420916" y="0"/>
                  </a:lnTo>
                  <a:lnTo>
                    <a:pt x="409841" y="0"/>
                  </a:lnTo>
                  <a:lnTo>
                    <a:pt x="409841" y="11087"/>
                  </a:lnTo>
                  <a:lnTo>
                    <a:pt x="420916" y="11087"/>
                  </a:lnTo>
                  <a:lnTo>
                    <a:pt x="431990" y="11087"/>
                  </a:lnTo>
                  <a:lnTo>
                    <a:pt x="431990" y="0"/>
                  </a:lnTo>
                  <a:close/>
                </a:path>
                <a:path w="631825" h="44450">
                  <a:moveTo>
                    <a:pt x="454152" y="0"/>
                  </a:moveTo>
                  <a:lnTo>
                    <a:pt x="443077" y="0"/>
                  </a:lnTo>
                  <a:lnTo>
                    <a:pt x="432003" y="0"/>
                  </a:lnTo>
                  <a:lnTo>
                    <a:pt x="432003" y="11074"/>
                  </a:lnTo>
                  <a:lnTo>
                    <a:pt x="432003" y="22148"/>
                  </a:lnTo>
                  <a:lnTo>
                    <a:pt x="443077" y="22148"/>
                  </a:lnTo>
                  <a:lnTo>
                    <a:pt x="454152" y="22148"/>
                  </a:lnTo>
                  <a:lnTo>
                    <a:pt x="454152" y="11087"/>
                  </a:lnTo>
                  <a:lnTo>
                    <a:pt x="454152" y="0"/>
                  </a:lnTo>
                  <a:close/>
                </a:path>
                <a:path w="631825" h="44450">
                  <a:moveTo>
                    <a:pt x="487375" y="22148"/>
                  </a:moveTo>
                  <a:lnTo>
                    <a:pt x="476300" y="22148"/>
                  </a:lnTo>
                  <a:lnTo>
                    <a:pt x="476300" y="33235"/>
                  </a:lnTo>
                  <a:lnTo>
                    <a:pt x="487375" y="33235"/>
                  </a:lnTo>
                  <a:lnTo>
                    <a:pt x="487375" y="22148"/>
                  </a:lnTo>
                  <a:close/>
                </a:path>
                <a:path w="631825" h="44450">
                  <a:moveTo>
                    <a:pt x="487375" y="0"/>
                  </a:moveTo>
                  <a:lnTo>
                    <a:pt x="476300" y="0"/>
                  </a:lnTo>
                  <a:lnTo>
                    <a:pt x="465226" y="0"/>
                  </a:lnTo>
                  <a:lnTo>
                    <a:pt x="465226" y="11087"/>
                  </a:lnTo>
                  <a:lnTo>
                    <a:pt x="476300" y="11087"/>
                  </a:lnTo>
                  <a:lnTo>
                    <a:pt x="487375" y="11087"/>
                  </a:lnTo>
                  <a:lnTo>
                    <a:pt x="487375" y="0"/>
                  </a:lnTo>
                  <a:close/>
                </a:path>
                <a:path w="631825" h="44450">
                  <a:moveTo>
                    <a:pt x="509536" y="11074"/>
                  </a:moveTo>
                  <a:lnTo>
                    <a:pt x="498462" y="11074"/>
                  </a:lnTo>
                  <a:lnTo>
                    <a:pt x="487387" y="11074"/>
                  </a:lnTo>
                  <a:lnTo>
                    <a:pt x="487387" y="22148"/>
                  </a:lnTo>
                  <a:lnTo>
                    <a:pt x="487387" y="33235"/>
                  </a:lnTo>
                  <a:lnTo>
                    <a:pt x="498462" y="33235"/>
                  </a:lnTo>
                  <a:lnTo>
                    <a:pt x="509536" y="33235"/>
                  </a:lnTo>
                  <a:lnTo>
                    <a:pt x="509536" y="22148"/>
                  </a:lnTo>
                  <a:lnTo>
                    <a:pt x="509536" y="11074"/>
                  </a:lnTo>
                  <a:close/>
                </a:path>
                <a:path w="631825" h="44450">
                  <a:moveTo>
                    <a:pt x="542759" y="11074"/>
                  </a:moveTo>
                  <a:lnTo>
                    <a:pt x="531685" y="11074"/>
                  </a:lnTo>
                  <a:lnTo>
                    <a:pt x="531685" y="22148"/>
                  </a:lnTo>
                  <a:lnTo>
                    <a:pt x="520611" y="22148"/>
                  </a:lnTo>
                  <a:lnTo>
                    <a:pt x="520611" y="33235"/>
                  </a:lnTo>
                  <a:lnTo>
                    <a:pt x="531685" y="33235"/>
                  </a:lnTo>
                  <a:lnTo>
                    <a:pt x="542759" y="33235"/>
                  </a:lnTo>
                  <a:lnTo>
                    <a:pt x="542759" y="22148"/>
                  </a:lnTo>
                  <a:lnTo>
                    <a:pt x="542759" y="11074"/>
                  </a:lnTo>
                  <a:close/>
                </a:path>
                <a:path w="631825" h="44450">
                  <a:moveTo>
                    <a:pt x="553847" y="22148"/>
                  </a:moveTo>
                  <a:lnTo>
                    <a:pt x="542772" y="22148"/>
                  </a:lnTo>
                  <a:lnTo>
                    <a:pt x="542772" y="33235"/>
                  </a:lnTo>
                  <a:lnTo>
                    <a:pt x="553847" y="33235"/>
                  </a:lnTo>
                  <a:lnTo>
                    <a:pt x="553847" y="22148"/>
                  </a:lnTo>
                  <a:close/>
                </a:path>
                <a:path w="631825" h="44450">
                  <a:moveTo>
                    <a:pt x="598144" y="0"/>
                  </a:moveTo>
                  <a:lnTo>
                    <a:pt x="587070" y="0"/>
                  </a:lnTo>
                  <a:lnTo>
                    <a:pt x="587070" y="11074"/>
                  </a:lnTo>
                  <a:lnTo>
                    <a:pt x="575995" y="11074"/>
                  </a:lnTo>
                  <a:lnTo>
                    <a:pt x="575995" y="0"/>
                  </a:lnTo>
                  <a:lnTo>
                    <a:pt x="564921" y="0"/>
                  </a:lnTo>
                  <a:lnTo>
                    <a:pt x="553847" y="0"/>
                  </a:lnTo>
                  <a:lnTo>
                    <a:pt x="542772" y="0"/>
                  </a:lnTo>
                  <a:lnTo>
                    <a:pt x="542772" y="11087"/>
                  </a:lnTo>
                  <a:lnTo>
                    <a:pt x="553847" y="11087"/>
                  </a:lnTo>
                  <a:lnTo>
                    <a:pt x="564921" y="11087"/>
                  </a:lnTo>
                  <a:lnTo>
                    <a:pt x="564921" y="22148"/>
                  </a:lnTo>
                  <a:lnTo>
                    <a:pt x="575995" y="22148"/>
                  </a:lnTo>
                  <a:lnTo>
                    <a:pt x="587070" y="22148"/>
                  </a:lnTo>
                  <a:lnTo>
                    <a:pt x="587070" y="33235"/>
                  </a:lnTo>
                  <a:lnTo>
                    <a:pt x="598144" y="33235"/>
                  </a:lnTo>
                  <a:lnTo>
                    <a:pt x="598144" y="22148"/>
                  </a:lnTo>
                  <a:lnTo>
                    <a:pt x="598144" y="11087"/>
                  </a:lnTo>
                  <a:lnTo>
                    <a:pt x="598144" y="0"/>
                  </a:lnTo>
                  <a:close/>
                </a:path>
                <a:path w="631825" h="44450">
                  <a:moveTo>
                    <a:pt x="631380" y="11074"/>
                  </a:moveTo>
                  <a:lnTo>
                    <a:pt x="620306" y="11074"/>
                  </a:lnTo>
                  <a:lnTo>
                    <a:pt x="609231" y="11074"/>
                  </a:lnTo>
                  <a:lnTo>
                    <a:pt x="609231" y="0"/>
                  </a:lnTo>
                  <a:lnTo>
                    <a:pt x="598157" y="0"/>
                  </a:lnTo>
                  <a:lnTo>
                    <a:pt x="598157" y="11074"/>
                  </a:lnTo>
                  <a:lnTo>
                    <a:pt x="598157" y="22148"/>
                  </a:lnTo>
                  <a:lnTo>
                    <a:pt x="598157" y="33235"/>
                  </a:lnTo>
                  <a:lnTo>
                    <a:pt x="609231" y="33235"/>
                  </a:lnTo>
                  <a:lnTo>
                    <a:pt x="620306" y="33235"/>
                  </a:lnTo>
                  <a:lnTo>
                    <a:pt x="620306" y="22148"/>
                  </a:lnTo>
                  <a:lnTo>
                    <a:pt x="631380" y="22148"/>
                  </a:lnTo>
                  <a:lnTo>
                    <a:pt x="631380" y="1107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26">
              <a:extLst>
                <a:ext uri="{FF2B5EF4-FFF2-40B4-BE49-F238E27FC236}">
                  <a16:creationId xmlns:a16="http://schemas.microsoft.com/office/drawing/2014/main" id="{971B7BEF-7158-A267-E60A-7780CC62E5BE}"/>
                </a:ext>
              </a:extLst>
            </p:cNvPr>
            <p:cNvSpPr/>
            <p:nvPr/>
          </p:nvSpPr>
          <p:spPr>
            <a:xfrm>
              <a:off x="91935" y="5425681"/>
              <a:ext cx="631825" cy="33655"/>
            </a:xfrm>
            <a:custGeom>
              <a:avLst/>
              <a:gdLst/>
              <a:ahLst/>
              <a:cxnLst/>
              <a:rect l="l" t="t" r="r" b="b"/>
              <a:pathLst>
                <a:path w="631825" h="33654">
                  <a:moveTo>
                    <a:pt x="11074" y="11074"/>
                  </a:moveTo>
                  <a:lnTo>
                    <a:pt x="0" y="11074"/>
                  </a:lnTo>
                  <a:lnTo>
                    <a:pt x="0" y="22161"/>
                  </a:lnTo>
                  <a:lnTo>
                    <a:pt x="11074" y="22161"/>
                  </a:lnTo>
                  <a:lnTo>
                    <a:pt x="11074" y="11074"/>
                  </a:lnTo>
                  <a:close/>
                </a:path>
                <a:path w="631825" h="33654">
                  <a:moveTo>
                    <a:pt x="22148" y="22161"/>
                  </a:moveTo>
                  <a:lnTo>
                    <a:pt x="11074" y="22161"/>
                  </a:lnTo>
                  <a:lnTo>
                    <a:pt x="11074" y="33235"/>
                  </a:lnTo>
                  <a:lnTo>
                    <a:pt x="22148" y="33235"/>
                  </a:lnTo>
                  <a:lnTo>
                    <a:pt x="22148" y="22161"/>
                  </a:lnTo>
                  <a:close/>
                </a:path>
                <a:path w="631825" h="33654">
                  <a:moveTo>
                    <a:pt x="44297" y="0"/>
                  </a:moveTo>
                  <a:lnTo>
                    <a:pt x="33223" y="0"/>
                  </a:lnTo>
                  <a:lnTo>
                    <a:pt x="33223" y="11074"/>
                  </a:lnTo>
                  <a:lnTo>
                    <a:pt x="33223" y="22161"/>
                  </a:lnTo>
                  <a:lnTo>
                    <a:pt x="33223" y="33235"/>
                  </a:lnTo>
                  <a:lnTo>
                    <a:pt x="44297" y="33235"/>
                  </a:lnTo>
                  <a:lnTo>
                    <a:pt x="44297" y="22161"/>
                  </a:lnTo>
                  <a:lnTo>
                    <a:pt x="44297" y="11074"/>
                  </a:lnTo>
                  <a:lnTo>
                    <a:pt x="44297" y="0"/>
                  </a:lnTo>
                  <a:close/>
                </a:path>
                <a:path w="631825" h="33654">
                  <a:moveTo>
                    <a:pt x="55384" y="11074"/>
                  </a:moveTo>
                  <a:lnTo>
                    <a:pt x="44310" y="11074"/>
                  </a:lnTo>
                  <a:lnTo>
                    <a:pt x="44310" y="22161"/>
                  </a:lnTo>
                  <a:lnTo>
                    <a:pt x="44310" y="33235"/>
                  </a:lnTo>
                  <a:lnTo>
                    <a:pt x="55384" y="33235"/>
                  </a:lnTo>
                  <a:lnTo>
                    <a:pt x="55384" y="22161"/>
                  </a:lnTo>
                  <a:lnTo>
                    <a:pt x="55384" y="11074"/>
                  </a:lnTo>
                  <a:close/>
                </a:path>
                <a:path w="631825" h="33654">
                  <a:moveTo>
                    <a:pt x="66459" y="0"/>
                  </a:moveTo>
                  <a:lnTo>
                    <a:pt x="55384" y="0"/>
                  </a:lnTo>
                  <a:lnTo>
                    <a:pt x="55384" y="11074"/>
                  </a:lnTo>
                  <a:lnTo>
                    <a:pt x="66459" y="11074"/>
                  </a:lnTo>
                  <a:lnTo>
                    <a:pt x="66459" y="0"/>
                  </a:lnTo>
                  <a:close/>
                </a:path>
                <a:path w="631825" h="33654">
                  <a:moveTo>
                    <a:pt x="77533" y="11074"/>
                  </a:moveTo>
                  <a:lnTo>
                    <a:pt x="66459" y="11074"/>
                  </a:lnTo>
                  <a:lnTo>
                    <a:pt x="66459" y="22161"/>
                  </a:lnTo>
                  <a:lnTo>
                    <a:pt x="77533" y="22161"/>
                  </a:lnTo>
                  <a:lnTo>
                    <a:pt x="77533" y="11074"/>
                  </a:lnTo>
                  <a:close/>
                </a:path>
                <a:path w="631825" h="33654">
                  <a:moveTo>
                    <a:pt x="99682" y="0"/>
                  </a:moveTo>
                  <a:lnTo>
                    <a:pt x="88607" y="0"/>
                  </a:lnTo>
                  <a:lnTo>
                    <a:pt x="77533" y="0"/>
                  </a:lnTo>
                  <a:lnTo>
                    <a:pt x="77533" y="11074"/>
                  </a:lnTo>
                  <a:lnTo>
                    <a:pt x="88607" y="11074"/>
                  </a:lnTo>
                  <a:lnTo>
                    <a:pt x="88607" y="22161"/>
                  </a:lnTo>
                  <a:lnTo>
                    <a:pt x="77533" y="22161"/>
                  </a:lnTo>
                  <a:lnTo>
                    <a:pt x="77533" y="33235"/>
                  </a:lnTo>
                  <a:lnTo>
                    <a:pt x="88607" y="33235"/>
                  </a:lnTo>
                  <a:lnTo>
                    <a:pt x="99682" y="33235"/>
                  </a:lnTo>
                  <a:lnTo>
                    <a:pt x="99682" y="22161"/>
                  </a:lnTo>
                  <a:lnTo>
                    <a:pt x="99682" y="11074"/>
                  </a:lnTo>
                  <a:lnTo>
                    <a:pt x="99682" y="0"/>
                  </a:lnTo>
                  <a:close/>
                </a:path>
                <a:path w="631825" h="33654">
                  <a:moveTo>
                    <a:pt x="110769" y="0"/>
                  </a:moveTo>
                  <a:lnTo>
                    <a:pt x="99695" y="0"/>
                  </a:lnTo>
                  <a:lnTo>
                    <a:pt x="99695" y="11074"/>
                  </a:lnTo>
                  <a:lnTo>
                    <a:pt x="99695" y="22161"/>
                  </a:lnTo>
                  <a:lnTo>
                    <a:pt x="110769" y="22161"/>
                  </a:lnTo>
                  <a:lnTo>
                    <a:pt x="110769" y="11074"/>
                  </a:lnTo>
                  <a:lnTo>
                    <a:pt x="110769" y="0"/>
                  </a:lnTo>
                  <a:close/>
                </a:path>
                <a:path w="631825" h="33654">
                  <a:moveTo>
                    <a:pt x="155054" y="0"/>
                  </a:moveTo>
                  <a:lnTo>
                    <a:pt x="143992" y="0"/>
                  </a:lnTo>
                  <a:lnTo>
                    <a:pt x="132918" y="0"/>
                  </a:lnTo>
                  <a:lnTo>
                    <a:pt x="132918" y="11074"/>
                  </a:lnTo>
                  <a:lnTo>
                    <a:pt x="121843" y="11074"/>
                  </a:lnTo>
                  <a:lnTo>
                    <a:pt x="121843" y="22161"/>
                  </a:lnTo>
                  <a:lnTo>
                    <a:pt x="121843" y="33235"/>
                  </a:lnTo>
                  <a:lnTo>
                    <a:pt x="132918" y="33235"/>
                  </a:lnTo>
                  <a:lnTo>
                    <a:pt x="143992" y="33235"/>
                  </a:lnTo>
                  <a:lnTo>
                    <a:pt x="155054" y="33235"/>
                  </a:lnTo>
                  <a:lnTo>
                    <a:pt x="155054" y="22161"/>
                  </a:lnTo>
                  <a:lnTo>
                    <a:pt x="155054" y="11074"/>
                  </a:lnTo>
                  <a:lnTo>
                    <a:pt x="155054" y="0"/>
                  </a:lnTo>
                  <a:close/>
                </a:path>
                <a:path w="631825" h="33654">
                  <a:moveTo>
                    <a:pt x="177228" y="0"/>
                  </a:moveTo>
                  <a:lnTo>
                    <a:pt x="166154" y="0"/>
                  </a:lnTo>
                  <a:lnTo>
                    <a:pt x="166154" y="11074"/>
                  </a:lnTo>
                  <a:lnTo>
                    <a:pt x="177228" y="11074"/>
                  </a:lnTo>
                  <a:lnTo>
                    <a:pt x="177228" y="0"/>
                  </a:lnTo>
                  <a:close/>
                </a:path>
                <a:path w="631825" h="33654">
                  <a:moveTo>
                    <a:pt x="199377" y="22161"/>
                  </a:moveTo>
                  <a:lnTo>
                    <a:pt x="188302" y="22161"/>
                  </a:lnTo>
                  <a:lnTo>
                    <a:pt x="188302" y="11074"/>
                  </a:lnTo>
                  <a:lnTo>
                    <a:pt x="177228" y="11074"/>
                  </a:lnTo>
                  <a:lnTo>
                    <a:pt x="177228" y="22161"/>
                  </a:lnTo>
                  <a:lnTo>
                    <a:pt x="177228" y="33235"/>
                  </a:lnTo>
                  <a:lnTo>
                    <a:pt x="188302" y="33235"/>
                  </a:lnTo>
                  <a:lnTo>
                    <a:pt x="199377" y="33235"/>
                  </a:lnTo>
                  <a:lnTo>
                    <a:pt x="199377" y="22161"/>
                  </a:lnTo>
                  <a:close/>
                </a:path>
                <a:path w="631825" h="33654">
                  <a:moveTo>
                    <a:pt x="210451" y="0"/>
                  </a:moveTo>
                  <a:lnTo>
                    <a:pt x="199377" y="0"/>
                  </a:lnTo>
                  <a:lnTo>
                    <a:pt x="188302" y="0"/>
                  </a:lnTo>
                  <a:lnTo>
                    <a:pt x="188302" y="11074"/>
                  </a:lnTo>
                  <a:lnTo>
                    <a:pt x="199377" y="11074"/>
                  </a:lnTo>
                  <a:lnTo>
                    <a:pt x="199377" y="22161"/>
                  </a:lnTo>
                  <a:lnTo>
                    <a:pt x="210451" y="22161"/>
                  </a:lnTo>
                  <a:lnTo>
                    <a:pt x="210451" y="11074"/>
                  </a:lnTo>
                  <a:lnTo>
                    <a:pt x="210451" y="0"/>
                  </a:lnTo>
                  <a:close/>
                </a:path>
                <a:path w="631825" h="33654">
                  <a:moveTo>
                    <a:pt x="221538" y="11074"/>
                  </a:moveTo>
                  <a:lnTo>
                    <a:pt x="210464" y="11074"/>
                  </a:lnTo>
                  <a:lnTo>
                    <a:pt x="210464" y="22161"/>
                  </a:lnTo>
                  <a:lnTo>
                    <a:pt x="221538" y="22161"/>
                  </a:lnTo>
                  <a:lnTo>
                    <a:pt x="221538" y="11074"/>
                  </a:lnTo>
                  <a:close/>
                </a:path>
                <a:path w="631825" h="33654">
                  <a:moveTo>
                    <a:pt x="254762" y="22161"/>
                  </a:moveTo>
                  <a:lnTo>
                    <a:pt x="243687" y="22161"/>
                  </a:lnTo>
                  <a:lnTo>
                    <a:pt x="243687" y="33235"/>
                  </a:lnTo>
                  <a:lnTo>
                    <a:pt x="254762" y="33235"/>
                  </a:lnTo>
                  <a:lnTo>
                    <a:pt x="254762" y="22161"/>
                  </a:lnTo>
                  <a:close/>
                </a:path>
                <a:path w="631825" h="33654">
                  <a:moveTo>
                    <a:pt x="254762" y="0"/>
                  </a:moveTo>
                  <a:lnTo>
                    <a:pt x="243687" y="0"/>
                  </a:lnTo>
                  <a:lnTo>
                    <a:pt x="232613" y="0"/>
                  </a:lnTo>
                  <a:lnTo>
                    <a:pt x="221538" y="0"/>
                  </a:lnTo>
                  <a:lnTo>
                    <a:pt x="221538" y="11074"/>
                  </a:lnTo>
                  <a:lnTo>
                    <a:pt x="232613" y="11074"/>
                  </a:lnTo>
                  <a:lnTo>
                    <a:pt x="243687" y="11074"/>
                  </a:lnTo>
                  <a:lnTo>
                    <a:pt x="254762" y="11074"/>
                  </a:lnTo>
                  <a:lnTo>
                    <a:pt x="254762" y="0"/>
                  </a:lnTo>
                  <a:close/>
                </a:path>
                <a:path w="631825" h="33654">
                  <a:moveTo>
                    <a:pt x="287997" y="0"/>
                  </a:moveTo>
                  <a:lnTo>
                    <a:pt x="276923" y="0"/>
                  </a:lnTo>
                  <a:lnTo>
                    <a:pt x="276923" y="11074"/>
                  </a:lnTo>
                  <a:lnTo>
                    <a:pt x="265849" y="11074"/>
                  </a:lnTo>
                  <a:lnTo>
                    <a:pt x="265849" y="22161"/>
                  </a:lnTo>
                  <a:lnTo>
                    <a:pt x="276923" y="22161"/>
                  </a:lnTo>
                  <a:lnTo>
                    <a:pt x="287997" y="22161"/>
                  </a:lnTo>
                  <a:lnTo>
                    <a:pt x="287997" y="11074"/>
                  </a:lnTo>
                  <a:lnTo>
                    <a:pt x="287997" y="0"/>
                  </a:lnTo>
                  <a:close/>
                </a:path>
                <a:path w="631825" h="33654">
                  <a:moveTo>
                    <a:pt x="310146" y="0"/>
                  </a:moveTo>
                  <a:lnTo>
                    <a:pt x="299072" y="0"/>
                  </a:lnTo>
                  <a:lnTo>
                    <a:pt x="299072" y="11074"/>
                  </a:lnTo>
                  <a:lnTo>
                    <a:pt x="310146" y="11074"/>
                  </a:lnTo>
                  <a:lnTo>
                    <a:pt x="310146" y="0"/>
                  </a:lnTo>
                  <a:close/>
                </a:path>
                <a:path w="631825" h="33654">
                  <a:moveTo>
                    <a:pt x="321221" y="11074"/>
                  </a:moveTo>
                  <a:lnTo>
                    <a:pt x="310146" y="11074"/>
                  </a:lnTo>
                  <a:lnTo>
                    <a:pt x="310146" y="22161"/>
                  </a:lnTo>
                  <a:lnTo>
                    <a:pt x="321221" y="22161"/>
                  </a:lnTo>
                  <a:lnTo>
                    <a:pt x="321221" y="11074"/>
                  </a:lnTo>
                  <a:close/>
                </a:path>
                <a:path w="631825" h="33654">
                  <a:moveTo>
                    <a:pt x="332308" y="0"/>
                  </a:moveTo>
                  <a:lnTo>
                    <a:pt x="321233" y="0"/>
                  </a:lnTo>
                  <a:lnTo>
                    <a:pt x="321233" y="11074"/>
                  </a:lnTo>
                  <a:lnTo>
                    <a:pt x="321233" y="22161"/>
                  </a:lnTo>
                  <a:lnTo>
                    <a:pt x="332308" y="22161"/>
                  </a:lnTo>
                  <a:lnTo>
                    <a:pt x="332308" y="11074"/>
                  </a:lnTo>
                  <a:lnTo>
                    <a:pt x="332308" y="0"/>
                  </a:lnTo>
                  <a:close/>
                </a:path>
                <a:path w="631825" h="33654">
                  <a:moveTo>
                    <a:pt x="354457" y="0"/>
                  </a:moveTo>
                  <a:lnTo>
                    <a:pt x="343382" y="0"/>
                  </a:lnTo>
                  <a:lnTo>
                    <a:pt x="343382" y="11074"/>
                  </a:lnTo>
                  <a:lnTo>
                    <a:pt x="343382" y="22161"/>
                  </a:lnTo>
                  <a:lnTo>
                    <a:pt x="354457" y="22161"/>
                  </a:lnTo>
                  <a:lnTo>
                    <a:pt x="354457" y="11074"/>
                  </a:lnTo>
                  <a:lnTo>
                    <a:pt x="354457" y="0"/>
                  </a:lnTo>
                  <a:close/>
                </a:path>
                <a:path w="631825" h="33654">
                  <a:moveTo>
                    <a:pt x="376605" y="0"/>
                  </a:moveTo>
                  <a:lnTo>
                    <a:pt x="365531" y="0"/>
                  </a:lnTo>
                  <a:lnTo>
                    <a:pt x="365531" y="11074"/>
                  </a:lnTo>
                  <a:lnTo>
                    <a:pt x="365531" y="22161"/>
                  </a:lnTo>
                  <a:lnTo>
                    <a:pt x="376605" y="22161"/>
                  </a:lnTo>
                  <a:lnTo>
                    <a:pt x="376605" y="11074"/>
                  </a:lnTo>
                  <a:lnTo>
                    <a:pt x="376605" y="0"/>
                  </a:lnTo>
                  <a:close/>
                </a:path>
                <a:path w="631825" h="33654">
                  <a:moveTo>
                    <a:pt x="398767" y="0"/>
                  </a:moveTo>
                  <a:lnTo>
                    <a:pt x="387692" y="0"/>
                  </a:lnTo>
                  <a:lnTo>
                    <a:pt x="376618" y="0"/>
                  </a:lnTo>
                  <a:lnTo>
                    <a:pt x="376618" y="11074"/>
                  </a:lnTo>
                  <a:lnTo>
                    <a:pt x="376618" y="22161"/>
                  </a:lnTo>
                  <a:lnTo>
                    <a:pt x="387692" y="22161"/>
                  </a:lnTo>
                  <a:lnTo>
                    <a:pt x="387692" y="11074"/>
                  </a:lnTo>
                  <a:lnTo>
                    <a:pt x="398767" y="11074"/>
                  </a:lnTo>
                  <a:lnTo>
                    <a:pt x="398767" y="0"/>
                  </a:lnTo>
                  <a:close/>
                </a:path>
                <a:path w="631825" h="33654">
                  <a:moveTo>
                    <a:pt x="409841" y="11074"/>
                  </a:moveTo>
                  <a:lnTo>
                    <a:pt x="398767" y="11074"/>
                  </a:lnTo>
                  <a:lnTo>
                    <a:pt x="398767" y="22161"/>
                  </a:lnTo>
                  <a:lnTo>
                    <a:pt x="409841" y="22161"/>
                  </a:lnTo>
                  <a:lnTo>
                    <a:pt x="409841" y="11074"/>
                  </a:lnTo>
                  <a:close/>
                </a:path>
                <a:path w="631825" h="33654">
                  <a:moveTo>
                    <a:pt x="420916" y="0"/>
                  </a:moveTo>
                  <a:lnTo>
                    <a:pt x="409841" y="0"/>
                  </a:lnTo>
                  <a:lnTo>
                    <a:pt x="409841" y="11074"/>
                  </a:lnTo>
                  <a:lnTo>
                    <a:pt x="420916" y="11074"/>
                  </a:lnTo>
                  <a:lnTo>
                    <a:pt x="420916" y="0"/>
                  </a:lnTo>
                  <a:close/>
                </a:path>
                <a:path w="631825" h="33654">
                  <a:moveTo>
                    <a:pt x="431990" y="11074"/>
                  </a:moveTo>
                  <a:lnTo>
                    <a:pt x="420916" y="11074"/>
                  </a:lnTo>
                  <a:lnTo>
                    <a:pt x="420916" y="22161"/>
                  </a:lnTo>
                  <a:lnTo>
                    <a:pt x="431990" y="22161"/>
                  </a:lnTo>
                  <a:lnTo>
                    <a:pt x="431990" y="11074"/>
                  </a:lnTo>
                  <a:close/>
                </a:path>
                <a:path w="631825" h="33654">
                  <a:moveTo>
                    <a:pt x="443077" y="11074"/>
                  </a:moveTo>
                  <a:lnTo>
                    <a:pt x="432003" y="11074"/>
                  </a:lnTo>
                  <a:lnTo>
                    <a:pt x="432003" y="22161"/>
                  </a:lnTo>
                  <a:lnTo>
                    <a:pt x="443077" y="22161"/>
                  </a:lnTo>
                  <a:lnTo>
                    <a:pt x="443077" y="11074"/>
                  </a:lnTo>
                  <a:close/>
                </a:path>
                <a:path w="631825" h="33654">
                  <a:moveTo>
                    <a:pt x="465226" y="0"/>
                  </a:moveTo>
                  <a:lnTo>
                    <a:pt x="454152" y="0"/>
                  </a:lnTo>
                  <a:lnTo>
                    <a:pt x="454152" y="11074"/>
                  </a:lnTo>
                  <a:lnTo>
                    <a:pt x="465226" y="11074"/>
                  </a:lnTo>
                  <a:lnTo>
                    <a:pt x="465226" y="0"/>
                  </a:lnTo>
                  <a:close/>
                </a:path>
                <a:path w="631825" h="33654">
                  <a:moveTo>
                    <a:pt x="487375" y="11074"/>
                  </a:moveTo>
                  <a:lnTo>
                    <a:pt x="476300" y="11074"/>
                  </a:lnTo>
                  <a:lnTo>
                    <a:pt x="476300" y="22161"/>
                  </a:lnTo>
                  <a:lnTo>
                    <a:pt x="487375" y="22161"/>
                  </a:lnTo>
                  <a:lnTo>
                    <a:pt x="487375" y="11074"/>
                  </a:lnTo>
                  <a:close/>
                </a:path>
                <a:path w="631825" h="33654">
                  <a:moveTo>
                    <a:pt x="542759" y="11074"/>
                  </a:moveTo>
                  <a:lnTo>
                    <a:pt x="531685" y="11074"/>
                  </a:lnTo>
                  <a:lnTo>
                    <a:pt x="531685" y="0"/>
                  </a:lnTo>
                  <a:lnTo>
                    <a:pt x="520611" y="0"/>
                  </a:lnTo>
                  <a:lnTo>
                    <a:pt x="509536" y="0"/>
                  </a:lnTo>
                  <a:lnTo>
                    <a:pt x="498462" y="0"/>
                  </a:lnTo>
                  <a:lnTo>
                    <a:pt x="498462" y="11074"/>
                  </a:lnTo>
                  <a:lnTo>
                    <a:pt x="487387" y="11074"/>
                  </a:lnTo>
                  <a:lnTo>
                    <a:pt x="487387" y="22161"/>
                  </a:lnTo>
                  <a:lnTo>
                    <a:pt x="498462" y="22161"/>
                  </a:lnTo>
                  <a:lnTo>
                    <a:pt x="509536" y="22161"/>
                  </a:lnTo>
                  <a:lnTo>
                    <a:pt x="520611" y="22161"/>
                  </a:lnTo>
                  <a:lnTo>
                    <a:pt x="531685" y="22161"/>
                  </a:lnTo>
                  <a:lnTo>
                    <a:pt x="542759" y="22161"/>
                  </a:lnTo>
                  <a:lnTo>
                    <a:pt x="542759" y="11074"/>
                  </a:lnTo>
                  <a:close/>
                </a:path>
                <a:path w="631825" h="33654">
                  <a:moveTo>
                    <a:pt x="575995" y="11074"/>
                  </a:moveTo>
                  <a:lnTo>
                    <a:pt x="564921" y="11074"/>
                  </a:lnTo>
                  <a:lnTo>
                    <a:pt x="553847" y="11074"/>
                  </a:lnTo>
                  <a:lnTo>
                    <a:pt x="553847" y="0"/>
                  </a:lnTo>
                  <a:lnTo>
                    <a:pt x="542772" y="0"/>
                  </a:lnTo>
                  <a:lnTo>
                    <a:pt x="542772" y="11074"/>
                  </a:lnTo>
                  <a:lnTo>
                    <a:pt x="542772" y="22161"/>
                  </a:lnTo>
                  <a:lnTo>
                    <a:pt x="553847" y="22161"/>
                  </a:lnTo>
                  <a:lnTo>
                    <a:pt x="564921" y="22161"/>
                  </a:lnTo>
                  <a:lnTo>
                    <a:pt x="575995" y="22161"/>
                  </a:lnTo>
                  <a:lnTo>
                    <a:pt x="575995" y="11074"/>
                  </a:lnTo>
                  <a:close/>
                </a:path>
                <a:path w="631825" h="33654">
                  <a:moveTo>
                    <a:pt x="609231" y="0"/>
                  </a:moveTo>
                  <a:lnTo>
                    <a:pt x="598157" y="0"/>
                  </a:lnTo>
                  <a:lnTo>
                    <a:pt x="598157" y="11074"/>
                  </a:lnTo>
                  <a:lnTo>
                    <a:pt x="598157" y="22161"/>
                  </a:lnTo>
                  <a:lnTo>
                    <a:pt x="609231" y="22161"/>
                  </a:lnTo>
                  <a:lnTo>
                    <a:pt x="609231" y="11074"/>
                  </a:lnTo>
                  <a:lnTo>
                    <a:pt x="609231" y="0"/>
                  </a:lnTo>
                  <a:close/>
                </a:path>
                <a:path w="631825" h="33654">
                  <a:moveTo>
                    <a:pt x="631380" y="0"/>
                  </a:moveTo>
                  <a:lnTo>
                    <a:pt x="620306" y="0"/>
                  </a:lnTo>
                  <a:lnTo>
                    <a:pt x="620306" y="11074"/>
                  </a:lnTo>
                  <a:lnTo>
                    <a:pt x="631380" y="11074"/>
                  </a:lnTo>
                  <a:lnTo>
                    <a:pt x="6313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27">
              <a:extLst>
                <a:ext uri="{FF2B5EF4-FFF2-40B4-BE49-F238E27FC236}">
                  <a16:creationId xmlns:a16="http://schemas.microsoft.com/office/drawing/2014/main" id="{C8474DE0-759B-B090-E228-9615461B9ED4}"/>
                </a:ext>
              </a:extLst>
            </p:cNvPr>
            <p:cNvSpPr/>
            <p:nvPr/>
          </p:nvSpPr>
          <p:spPr>
            <a:xfrm>
              <a:off x="91935" y="5447842"/>
              <a:ext cx="620395" cy="33655"/>
            </a:xfrm>
            <a:custGeom>
              <a:avLst/>
              <a:gdLst/>
              <a:ahLst/>
              <a:cxnLst/>
              <a:rect l="l" t="t" r="r" b="b"/>
              <a:pathLst>
                <a:path w="620395" h="33654">
                  <a:moveTo>
                    <a:pt x="44297" y="22148"/>
                  </a:moveTo>
                  <a:lnTo>
                    <a:pt x="33223" y="22148"/>
                  </a:lnTo>
                  <a:lnTo>
                    <a:pt x="33223" y="11074"/>
                  </a:lnTo>
                  <a:lnTo>
                    <a:pt x="22148" y="11074"/>
                  </a:lnTo>
                  <a:lnTo>
                    <a:pt x="22148" y="22148"/>
                  </a:lnTo>
                  <a:lnTo>
                    <a:pt x="11074" y="22148"/>
                  </a:lnTo>
                  <a:lnTo>
                    <a:pt x="11074" y="11074"/>
                  </a:lnTo>
                  <a:lnTo>
                    <a:pt x="0" y="11074"/>
                  </a:lnTo>
                  <a:lnTo>
                    <a:pt x="0" y="22148"/>
                  </a:lnTo>
                  <a:lnTo>
                    <a:pt x="0" y="33223"/>
                  </a:lnTo>
                  <a:lnTo>
                    <a:pt x="11074" y="33223"/>
                  </a:lnTo>
                  <a:lnTo>
                    <a:pt x="22148" y="33223"/>
                  </a:lnTo>
                  <a:lnTo>
                    <a:pt x="22148" y="22161"/>
                  </a:lnTo>
                  <a:lnTo>
                    <a:pt x="33223" y="22161"/>
                  </a:lnTo>
                  <a:lnTo>
                    <a:pt x="33223" y="33223"/>
                  </a:lnTo>
                  <a:lnTo>
                    <a:pt x="44297" y="33223"/>
                  </a:lnTo>
                  <a:lnTo>
                    <a:pt x="44297" y="22148"/>
                  </a:lnTo>
                  <a:close/>
                </a:path>
                <a:path w="620395" h="33654">
                  <a:moveTo>
                    <a:pt x="55384" y="11074"/>
                  </a:moveTo>
                  <a:lnTo>
                    <a:pt x="44310" y="11074"/>
                  </a:lnTo>
                  <a:lnTo>
                    <a:pt x="44310" y="22161"/>
                  </a:lnTo>
                  <a:lnTo>
                    <a:pt x="55384" y="22161"/>
                  </a:lnTo>
                  <a:lnTo>
                    <a:pt x="55384" y="11074"/>
                  </a:lnTo>
                  <a:close/>
                </a:path>
                <a:path w="620395" h="33654">
                  <a:moveTo>
                    <a:pt x="88607" y="11074"/>
                  </a:moveTo>
                  <a:lnTo>
                    <a:pt x="77533" y="11074"/>
                  </a:lnTo>
                  <a:lnTo>
                    <a:pt x="66459" y="11074"/>
                  </a:lnTo>
                  <a:lnTo>
                    <a:pt x="66459" y="22161"/>
                  </a:lnTo>
                  <a:lnTo>
                    <a:pt x="77533" y="22161"/>
                  </a:lnTo>
                  <a:lnTo>
                    <a:pt x="88607" y="22161"/>
                  </a:lnTo>
                  <a:lnTo>
                    <a:pt x="88607" y="11074"/>
                  </a:lnTo>
                  <a:close/>
                </a:path>
                <a:path w="620395" h="33654">
                  <a:moveTo>
                    <a:pt x="121843" y="11074"/>
                  </a:moveTo>
                  <a:lnTo>
                    <a:pt x="110769" y="11074"/>
                  </a:lnTo>
                  <a:lnTo>
                    <a:pt x="110769" y="22148"/>
                  </a:lnTo>
                  <a:lnTo>
                    <a:pt x="99695" y="22148"/>
                  </a:lnTo>
                  <a:lnTo>
                    <a:pt x="99695" y="33223"/>
                  </a:lnTo>
                  <a:lnTo>
                    <a:pt x="110769" y="33223"/>
                  </a:lnTo>
                  <a:lnTo>
                    <a:pt x="121843" y="33223"/>
                  </a:lnTo>
                  <a:lnTo>
                    <a:pt x="121843" y="22161"/>
                  </a:lnTo>
                  <a:lnTo>
                    <a:pt x="121843" y="11074"/>
                  </a:lnTo>
                  <a:close/>
                </a:path>
                <a:path w="620395" h="33654">
                  <a:moveTo>
                    <a:pt x="143992" y="11074"/>
                  </a:moveTo>
                  <a:lnTo>
                    <a:pt x="132918" y="11074"/>
                  </a:lnTo>
                  <a:lnTo>
                    <a:pt x="132918" y="22161"/>
                  </a:lnTo>
                  <a:lnTo>
                    <a:pt x="143992" y="22161"/>
                  </a:lnTo>
                  <a:lnTo>
                    <a:pt x="143992" y="11074"/>
                  </a:lnTo>
                  <a:close/>
                </a:path>
                <a:path w="620395" h="33654">
                  <a:moveTo>
                    <a:pt x="188302" y="11074"/>
                  </a:moveTo>
                  <a:lnTo>
                    <a:pt x="177228" y="11074"/>
                  </a:lnTo>
                  <a:lnTo>
                    <a:pt x="177228" y="22148"/>
                  </a:lnTo>
                  <a:lnTo>
                    <a:pt x="166154" y="22148"/>
                  </a:lnTo>
                  <a:lnTo>
                    <a:pt x="166154" y="11074"/>
                  </a:lnTo>
                  <a:lnTo>
                    <a:pt x="155079" y="11074"/>
                  </a:lnTo>
                  <a:lnTo>
                    <a:pt x="155079" y="22161"/>
                  </a:lnTo>
                  <a:lnTo>
                    <a:pt x="166154" y="22161"/>
                  </a:lnTo>
                  <a:lnTo>
                    <a:pt x="166154" y="33223"/>
                  </a:lnTo>
                  <a:lnTo>
                    <a:pt x="177228" y="33223"/>
                  </a:lnTo>
                  <a:lnTo>
                    <a:pt x="188302" y="33223"/>
                  </a:lnTo>
                  <a:lnTo>
                    <a:pt x="188302" y="22161"/>
                  </a:lnTo>
                  <a:lnTo>
                    <a:pt x="188302" y="11074"/>
                  </a:lnTo>
                  <a:close/>
                </a:path>
                <a:path w="620395" h="33654">
                  <a:moveTo>
                    <a:pt x="210451" y="11074"/>
                  </a:moveTo>
                  <a:lnTo>
                    <a:pt x="199377" y="11074"/>
                  </a:lnTo>
                  <a:lnTo>
                    <a:pt x="199377" y="22148"/>
                  </a:lnTo>
                  <a:lnTo>
                    <a:pt x="199377" y="33223"/>
                  </a:lnTo>
                  <a:lnTo>
                    <a:pt x="210451" y="33223"/>
                  </a:lnTo>
                  <a:lnTo>
                    <a:pt x="210451" y="22161"/>
                  </a:lnTo>
                  <a:lnTo>
                    <a:pt x="210451" y="11074"/>
                  </a:lnTo>
                  <a:close/>
                </a:path>
                <a:path w="620395" h="33654">
                  <a:moveTo>
                    <a:pt x="265836" y="22148"/>
                  </a:moveTo>
                  <a:lnTo>
                    <a:pt x="254762" y="22148"/>
                  </a:lnTo>
                  <a:lnTo>
                    <a:pt x="254762" y="11074"/>
                  </a:lnTo>
                  <a:lnTo>
                    <a:pt x="254762" y="0"/>
                  </a:lnTo>
                  <a:lnTo>
                    <a:pt x="243687" y="0"/>
                  </a:lnTo>
                  <a:lnTo>
                    <a:pt x="243687" y="11074"/>
                  </a:lnTo>
                  <a:lnTo>
                    <a:pt x="232613" y="11074"/>
                  </a:lnTo>
                  <a:lnTo>
                    <a:pt x="221538" y="11074"/>
                  </a:lnTo>
                  <a:lnTo>
                    <a:pt x="210464" y="11074"/>
                  </a:lnTo>
                  <a:lnTo>
                    <a:pt x="210464" y="22161"/>
                  </a:lnTo>
                  <a:lnTo>
                    <a:pt x="221538" y="22161"/>
                  </a:lnTo>
                  <a:lnTo>
                    <a:pt x="221538" y="33223"/>
                  </a:lnTo>
                  <a:lnTo>
                    <a:pt x="232613" y="33223"/>
                  </a:lnTo>
                  <a:lnTo>
                    <a:pt x="232613" y="22161"/>
                  </a:lnTo>
                  <a:lnTo>
                    <a:pt x="243687" y="22161"/>
                  </a:lnTo>
                  <a:lnTo>
                    <a:pt x="254762" y="22161"/>
                  </a:lnTo>
                  <a:lnTo>
                    <a:pt x="254762" y="33223"/>
                  </a:lnTo>
                  <a:lnTo>
                    <a:pt x="265836" y="33223"/>
                  </a:lnTo>
                  <a:lnTo>
                    <a:pt x="265836" y="22148"/>
                  </a:lnTo>
                  <a:close/>
                </a:path>
                <a:path w="620395" h="33654">
                  <a:moveTo>
                    <a:pt x="321221" y="0"/>
                  </a:moveTo>
                  <a:lnTo>
                    <a:pt x="310146" y="0"/>
                  </a:lnTo>
                  <a:lnTo>
                    <a:pt x="310146" y="11074"/>
                  </a:lnTo>
                  <a:lnTo>
                    <a:pt x="299072" y="11074"/>
                  </a:lnTo>
                  <a:lnTo>
                    <a:pt x="299072" y="0"/>
                  </a:lnTo>
                  <a:lnTo>
                    <a:pt x="287997" y="0"/>
                  </a:lnTo>
                  <a:lnTo>
                    <a:pt x="276923" y="0"/>
                  </a:lnTo>
                  <a:lnTo>
                    <a:pt x="276923" y="11074"/>
                  </a:lnTo>
                  <a:lnTo>
                    <a:pt x="276923" y="22148"/>
                  </a:lnTo>
                  <a:lnTo>
                    <a:pt x="265849" y="22148"/>
                  </a:lnTo>
                  <a:lnTo>
                    <a:pt x="265849" y="33223"/>
                  </a:lnTo>
                  <a:lnTo>
                    <a:pt x="276923" y="33223"/>
                  </a:lnTo>
                  <a:lnTo>
                    <a:pt x="276923" y="22161"/>
                  </a:lnTo>
                  <a:lnTo>
                    <a:pt x="287997" y="22161"/>
                  </a:lnTo>
                  <a:lnTo>
                    <a:pt x="287997" y="33223"/>
                  </a:lnTo>
                  <a:lnTo>
                    <a:pt x="299072" y="33223"/>
                  </a:lnTo>
                  <a:lnTo>
                    <a:pt x="310146" y="33223"/>
                  </a:lnTo>
                  <a:lnTo>
                    <a:pt x="310146" y="22161"/>
                  </a:lnTo>
                  <a:lnTo>
                    <a:pt x="321221" y="22161"/>
                  </a:lnTo>
                  <a:lnTo>
                    <a:pt x="321221" y="11074"/>
                  </a:lnTo>
                  <a:lnTo>
                    <a:pt x="321221" y="0"/>
                  </a:lnTo>
                  <a:close/>
                </a:path>
                <a:path w="620395" h="33654">
                  <a:moveTo>
                    <a:pt x="354457" y="0"/>
                  </a:moveTo>
                  <a:lnTo>
                    <a:pt x="343382" y="0"/>
                  </a:lnTo>
                  <a:lnTo>
                    <a:pt x="332308" y="0"/>
                  </a:lnTo>
                  <a:lnTo>
                    <a:pt x="321233" y="0"/>
                  </a:lnTo>
                  <a:lnTo>
                    <a:pt x="321233" y="11074"/>
                  </a:lnTo>
                  <a:lnTo>
                    <a:pt x="321233" y="22148"/>
                  </a:lnTo>
                  <a:lnTo>
                    <a:pt x="321233" y="33223"/>
                  </a:lnTo>
                  <a:lnTo>
                    <a:pt x="332308" y="33223"/>
                  </a:lnTo>
                  <a:lnTo>
                    <a:pt x="343382" y="33223"/>
                  </a:lnTo>
                  <a:lnTo>
                    <a:pt x="354457" y="33223"/>
                  </a:lnTo>
                  <a:lnTo>
                    <a:pt x="354457" y="22148"/>
                  </a:lnTo>
                  <a:lnTo>
                    <a:pt x="343382" y="22148"/>
                  </a:lnTo>
                  <a:lnTo>
                    <a:pt x="332308" y="22148"/>
                  </a:lnTo>
                  <a:lnTo>
                    <a:pt x="332308" y="11074"/>
                  </a:lnTo>
                  <a:lnTo>
                    <a:pt x="343382" y="11074"/>
                  </a:lnTo>
                  <a:lnTo>
                    <a:pt x="354457" y="11074"/>
                  </a:lnTo>
                  <a:lnTo>
                    <a:pt x="354457" y="0"/>
                  </a:lnTo>
                  <a:close/>
                </a:path>
                <a:path w="620395" h="33654">
                  <a:moveTo>
                    <a:pt x="376605" y="0"/>
                  </a:moveTo>
                  <a:lnTo>
                    <a:pt x="365531" y="0"/>
                  </a:lnTo>
                  <a:lnTo>
                    <a:pt x="365531" y="11074"/>
                  </a:lnTo>
                  <a:lnTo>
                    <a:pt x="365531" y="22161"/>
                  </a:lnTo>
                  <a:lnTo>
                    <a:pt x="376605" y="22161"/>
                  </a:lnTo>
                  <a:lnTo>
                    <a:pt x="376605" y="11074"/>
                  </a:lnTo>
                  <a:lnTo>
                    <a:pt x="376605" y="0"/>
                  </a:lnTo>
                  <a:close/>
                </a:path>
                <a:path w="620395" h="33654">
                  <a:moveTo>
                    <a:pt x="431990" y="0"/>
                  </a:moveTo>
                  <a:lnTo>
                    <a:pt x="431990" y="0"/>
                  </a:lnTo>
                  <a:lnTo>
                    <a:pt x="376618" y="0"/>
                  </a:lnTo>
                  <a:lnTo>
                    <a:pt x="376618" y="11074"/>
                  </a:lnTo>
                  <a:lnTo>
                    <a:pt x="387692" y="11074"/>
                  </a:lnTo>
                  <a:lnTo>
                    <a:pt x="387692" y="22161"/>
                  </a:lnTo>
                  <a:lnTo>
                    <a:pt x="398767" y="22161"/>
                  </a:lnTo>
                  <a:lnTo>
                    <a:pt x="398767" y="11074"/>
                  </a:lnTo>
                  <a:lnTo>
                    <a:pt x="409841" y="11074"/>
                  </a:lnTo>
                  <a:lnTo>
                    <a:pt x="409841" y="22161"/>
                  </a:lnTo>
                  <a:lnTo>
                    <a:pt x="420916" y="22161"/>
                  </a:lnTo>
                  <a:lnTo>
                    <a:pt x="431990" y="22161"/>
                  </a:lnTo>
                  <a:lnTo>
                    <a:pt x="431990" y="11074"/>
                  </a:lnTo>
                  <a:lnTo>
                    <a:pt x="431990" y="0"/>
                  </a:lnTo>
                  <a:close/>
                </a:path>
                <a:path w="620395" h="33654">
                  <a:moveTo>
                    <a:pt x="465226" y="11074"/>
                  </a:moveTo>
                  <a:lnTo>
                    <a:pt x="454152" y="11074"/>
                  </a:lnTo>
                  <a:lnTo>
                    <a:pt x="454152" y="0"/>
                  </a:lnTo>
                  <a:lnTo>
                    <a:pt x="443077" y="0"/>
                  </a:lnTo>
                  <a:lnTo>
                    <a:pt x="432003" y="0"/>
                  </a:lnTo>
                  <a:lnTo>
                    <a:pt x="432003" y="11074"/>
                  </a:lnTo>
                  <a:lnTo>
                    <a:pt x="443077" y="11074"/>
                  </a:lnTo>
                  <a:lnTo>
                    <a:pt x="443077" y="22161"/>
                  </a:lnTo>
                  <a:lnTo>
                    <a:pt x="454152" y="22161"/>
                  </a:lnTo>
                  <a:lnTo>
                    <a:pt x="465226" y="22161"/>
                  </a:lnTo>
                  <a:lnTo>
                    <a:pt x="465226" y="11074"/>
                  </a:lnTo>
                  <a:close/>
                </a:path>
                <a:path w="620395" h="33654">
                  <a:moveTo>
                    <a:pt x="487375" y="0"/>
                  </a:moveTo>
                  <a:lnTo>
                    <a:pt x="476300" y="0"/>
                  </a:lnTo>
                  <a:lnTo>
                    <a:pt x="465226" y="0"/>
                  </a:lnTo>
                  <a:lnTo>
                    <a:pt x="465226" y="11074"/>
                  </a:lnTo>
                  <a:lnTo>
                    <a:pt x="476300" y="11074"/>
                  </a:lnTo>
                  <a:lnTo>
                    <a:pt x="487375" y="11074"/>
                  </a:lnTo>
                  <a:lnTo>
                    <a:pt x="487375" y="0"/>
                  </a:lnTo>
                  <a:close/>
                </a:path>
                <a:path w="620395" h="33654">
                  <a:moveTo>
                    <a:pt x="542759" y="11074"/>
                  </a:moveTo>
                  <a:lnTo>
                    <a:pt x="531685" y="11074"/>
                  </a:lnTo>
                  <a:lnTo>
                    <a:pt x="531685" y="0"/>
                  </a:lnTo>
                  <a:lnTo>
                    <a:pt x="520611" y="0"/>
                  </a:lnTo>
                  <a:lnTo>
                    <a:pt x="520611" y="11074"/>
                  </a:lnTo>
                  <a:lnTo>
                    <a:pt x="509536" y="11074"/>
                  </a:lnTo>
                  <a:lnTo>
                    <a:pt x="509536" y="0"/>
                  </a:lnTo>
                  <a:lnTo>
                    <a:pt x="498462" y="0"/>
                  </a:lnTo>
                  <a:lnTo>
                    <a:pt x="498462" y="11074"/>
                  </a:lnTo>
                  <a:lnTo>
                    <a:pt x="498462" y="22161"/>
                  </a:lnTo>
                  <a:lnTo>
                    <a:pt x="509536" y="22161"/>
                  </a:lnTo>
                  <a:lnTo>
                    <a:pt x="520611" y="22161"/>
                  </a:lnTo>
                  <a:lnTo>
                    <a:pt x="531685" y="22161"/>
                  </a:lnTo>
                  <a:lnTo>
                    <a:pt x="542759" y="22161"/>
                  </a:lnTo>
                  <a:lnTo>
                    <a:pt x="542759" y="11074"/>
                  </a:lnTo>
                  <a:close/>
                </a:path>
                <a:path w="620395" h="33654">
                  <a:moveTo>
                    <a:pt x="553847" y="0"/>
                  </a:moveTo>
                  <a:lnTo>
                    <a:pt x="542772" y="0"/>
                  </a:lnTo>
                  <a:lnTo>
                    <a:pt x="542772" y="11074"/>
                  </a:lnTo>
                  <a:lnTo>
                    <a:pt x="553847" y="11074"/>
                  </a:lnTo>
                  <a:lnTo>
                    <a:pt x="553847" y="0"/>
                  </a:lnTo>
                  <a:close/>
                </a:path>
                <a:path w="620395" h="33654">
                  <a:moveTo>
                    <a:pt x="598144" y="11074"/>
                  </a:moveTo>
                  <a:lnTo>
                    <a:pt x="587070" y="11074"/>
                  </a:lnTo>
                  <a:lnTo>
                    <a:pt x="587070" y="0"/>
                  </a:lnTo>
                  <a:lnTo>
                    <a:pt x="575995" y="0"/>
                  </a:lnTo>
                  <a:lnTo>
                    <a:pt x="564921" y="0"/>
                  </a:lnTo>
                  <a:lnTo>
                    <a:pt x="564921" y="11074"/>
                  </a:lnTo>
                  <a:lnTo>
                    <a:pt x="564921" y="22161"/>
                  </a:lnTo>
                  <a:lnTo>
                    <a:pt x="575995" y="22161"/>
                  </a:lnTo>
                  <a:lnTo>
                    <a:pt x="587070" y="22161"/>
                  </a:lnTo>
                  <a:lnTo>
                    <a:pt x="598144" y="22161"/>
                  </a:lnTo>
                  <a:lnTo>
                    <a:pt x="598144" y="11074"/>
                  </a:lnTo>
                  <a:close/>
                </a:path>
                <a:path w="620395" h="33654">
                  <a:moveTo>
                    <a:pt x="620306" y="11074"/>
                  </a:moveTo>
                  <a:lnTo>
                    <a:pt x="609231" y="11074"/>
                  </a:lnTo>
                  <a:lnTo>
                    <a:pt x="609231" y="22161"/>
                  </a:lnTo>
                  <a:lnTo>
                    <a:pt x="620306" y="22161"/>
                  </a:lnTo>
                  <a:lnTo>
                    <a:pt x="620306" y="1107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28">
              <a:extLst>
                <a:ext uri="{FF2B5EF4-FFF2-40B4-BE49-F238E27FC236}">
                  <a16:creationId xmlns:a16="http://schemas.microsoft.com/office/drawing/2014/main" id="{DC0B7E94-B412-A72A-5E18-BF288D53CF1E}"/>
                </a:ext>
              </a:extLst>
            </p:cNvPr>
            <p:cNvSpPr/>
            <p:nvPr/>
          </p:nvSpPr>
          <p:spPr>
            <a:xfrm>
              <a:off x="91935" y="5469991"/>
              <a:ext cx="631825" cy="44450"/>
            </a:xfrm>
            <a:custGeom>
              <a:avLst/>
              <a:gdLst/>
              <a:ahLst/>
              <a:cxnLst/>
              <a:rect l="l" t="t" r="r" b="b"/>
              <a:pathLst>
                <a:path w="631825" h="44450">
                  <a:moveTo>
                    <a:pt x="22148" y="33235"/>
                  </a:moveTo>
                  <a:lnTo>
                    <a:pt x="11074" y="33235"/>
                  </a:lnTo>
                  <a:lnTo>
                    <a:pt x="11074" y="44310"/>
                  </a:lnTo>
                  <a:lnTo>
                    <a:pt x="22148" y="44310"/>
                  </a:lnTo>
                  <a:lnTo>
                    <a:pt x="22148" y="33235"/>
                  </a:lnTo>
                  <a:close/>
                </a:path>
                <a:path w="631825" h="44450">
                  <a:moveTo>
                    <a:pt x="44297" y="11074"/>
                  </a:moveTo>
                  <a:lnTo>
                    <a:pt x="33223" y="11074"/>
                  </a:lnTo>
                  <a:lnTo>
                    <a:pt x="22148" y="11074"/>
                  </a:lnTo>
                  <a:lnTo>
                    <a:pt x="22148" y="22148"/>
                  </a:lnTo>
                  <a:lnTo>
                    <a:pt x="11074" y="22148"/>
                  </a:lnTo>
                  <a:lnTo>
                    <a:pt x="11074" y="11074"/>
                  </a:lnTo>
                  <a:lnTo>
                    <a:pt x="0" y="11074"/>
                  </a:lnTo>
                  <a:lnTo>
                    <a:pt x="0" y="22148"/>
                  </a:lnTo>
                  <a:lnTo>
                    <a:pt x="0" y="33223"/>
                  </a:lnTo>
                  <a:lnTo>
                    <a:pt x="11074" y="33223"/>
                  </a:lnTo>
                  <a:lnTo>
                    <a:pt x="22148" y="33223"/>
                  </a:lnTo>
                  <a:lnTo>
                    <a:pt x="22148" y="22161"/>
                  </a:lnTo>
                  <a:lnTo>
                    <a:pt x="33223" y="22161"/>
                  </a:lnTo>
                  <a:lnTo>
                    <a:pt x="33223" y="33223"/>
                  </a:lnTo>
                  <a:lnTo>
                    <a:pt x="44297" y="33223"/>
                  </a:lnTo>
                  <a:lnTo>
                    <a:pt x="44297" y="22161"/>
                  </a:lnTo>
                  <a:lnTo>
                    <a:pt x="44297" y="11074"/>
                  </a:lnTo>
                  <a:close/>
                </a:path>
                <a:path w="631825" h="44450">
                  <a:moveTo>
                    <a:pt x="77533" y="11074"/>
                  </a:moveTo>
                  <a:lnTo>
                    <a:pt x="66459" y="11074"/>
                  </a:lnTo>
                  <a:lnTo>
                    <a:pt x="55384" y="11074"/>
                  </a:lnTo>
                  <a:lnTo>
                    <a:pt x="55384" y="22148"/>
                  </a:lnTo>
                  <a:lnTo>
                    <a:pt x="55384" y="33223"/>
                  </a:lnTo>
                  <a:lnTo>
                    <a:pt x="66459" y="33223"/>
                  </a:lnTo>
                  <a:lnTo>
                    <a:pt x="66459" y="22161"/>
                  </a:lnTo>
                  <a:lnTo>
                    <a:pt x="77533" y="22161"/>
                  </a:lnTo>
                  <a:lnTo>
                    <a:pt x="77533" y="11074"/>
                  </a:lnTo>
                  <a:close/>
                </a:path>
                <a:path w="631825" h="44450">
                  <a:moveTo>
                    <a:pt x="99682" y="33235"/>
                  </a:moveTo>
                  <a:lnTo>
                    <a:pt x="88607" y="33235"/>
                  </a:lnTo>
                  <a:lnTo>
                    <a:pt x="77533" y="33235"/>
                  </a:lnTo>
                  <a:lnTo>
                    <a:pt x="66459" y="33235"/>
                  </a:lnTo>
                  <a:lnTo>
                    <a:pt x="66459" y="44310"/>
                  </a:lnTo>
                  <a:lnTo>
                    <a:pt x="77533" y="44310"/>
                  </a:lnTo>
                  <a:lnTo>
                    <a:pt x="88607" y="44310"/>
                  </a:lnTo>
                  <a:lnTo>
                    <a:pt x="99682" y="44310"/>
                  </a:lnTo>
                  <a:lnTo>
                    <a:pt x="99682" y="33235"/>
                  </a:lnTo>
                  <a:close/>
                </a:path>
                <a:path w="631825" h="44450">
                  <a:moveTo>
                    <a:pt x="99682" y="11074"/>
                  </a:moveTo>
                  <a:lnTo>
                    <a:pt x="88607" y="11074"/>
                  </a:lnTo>
                  <a:lnTo>
                    <a:pt x="88607" y="22161"/>
                  </a:lnTo>
                  <a:lnTo>
                    <a:pt x="99682" y="22161"/>
                  </a:lnTo>
                  <a:lnTo>
                    <a:pt x="99682" y="11074"/>
                  </a:lnTo>
                  <a:close/>
                </a:path>
                <a:path w="631825" h="44450">
                  <a:moveTo>
                    <a:pt x="110769" y="33235"/>
                  </a:moveTo>
                  <a:lnTo>
                    <a:pt x="99695" y="33235"/>
                  </a:lnTo>
                  <a:lnTo>
                    <a:pt x="99695" y="44310"/>
                  </a:lnTo>
                  <a:lnTo>
                    <a:pt x="110769" y="44310"/>
                  </a:lnTo>
                  <a:lnTo>
                    <a:pt x="110769" y="33235"/>
                  </a:lnTo>
                  <a:close/>
                </a:path>
                <a:path w="631825" h="44450">
                  <a:moveTo>
                    <a:pt x="121843" y="22148"/>
                  </a:moveTo>
                  <a:lnTo>
                    <a:pt x="110769" y="22148"/>
                  </a:lnTo>
                  <a:lnTo>
                    <a:pt x="110769" y="11074"/>
                  </a:lnTo>
                  <a:lnTo>
                    <a:pt x="99695" y="11074"/>
                  </a:lnTo>
                  <a:lnTo>
                    <a:pt x="99695" y="22161"/>
                  </a:lnTo>
                  <a:lnTo>
                    <a:pt x="110769" y="22161"/>
                  </a:lnTo>
                  <a:lnTo>
                    <a:pt x="110769" y="33223"/>
                  </a:lnTo>
                  <a:lnTo>
                    <a:pt x="121843" y="33223"/>
                  </a:lnTo>
                  <a:lnTo>
                    <a:pt x="121843" y="22148"/>
                  </a:lnTo>
                  <a:close/>
                </a:path>
                <a:path w="631825" h="44450">
                  <a:moveTo>
                    <a:pt x="132918" y="33235"/>
                  </a:moveTo>
                  <a:lnTo>
                    <a:pt x="121843" y="33235"/>
                  </a:lnTo>
                  <a:lnTo>
                    <a:pt x="121843" y="44310"/>
                  </a:lnTo>
                  <a:lnTo>
                    <a:pt x="132918" y="44310"/>
                  </a:lnTo>
                  <a:lnTo>
                    <a:pt x="132918" y="33235"/>
                  </a:lnTo>
                  <a:close/>
                </a:path>
                <a:path w="631825" h="44450">
                  <a:moveTo>
                    <a:pt x="155054" y="22148"/>
                  </a:moveTo>
                  <a:lnTo>
                    <a:pt x="143992" y="22148"/>
                  </a:lnTo>
                  <a:lnTo>
                    <a:pt x="132918" y="22148"/>
                  </a:lnTo>
                  <a:lnTo>
                    <a:pt x="132918" y="33223"/>
                  </a:lnTo>
                  <a:lnTo>
                    <a:pt x="143992" y="33223"/>
                  </a:lnTo>
                  <a:lnTo>
                    <a:pt x="155054" y="33223"/>
                  </a:lnTo>
                  <a:lnTo>
                    <a:pt x="155054" y="22148"/>
                  </a:lnTo>
                  <a:close/>
                </a:path>
                <a:path w="631825" h="44450">
                  <a:moveTo>
                    <a:pt x="210451" y="22148"/>
                  </a:moveTo>
                  <a:lnTo>
                    <a:pt x="199377" y="22148"/>
                  </a:lnTo>
                  <a:lnTo>
                    <a:pt x="188302" y="22148"/>
                  </a:lnTo>
                  <a:lnTo>
                    <a:pt x="188302" y="11074"/>
                  </a:lnTo>
                  <a:lnTo>
                    <a:pt x="177228" y="11074"/>
                  </a:lnTo>
                  <a:lnTo>
                    <a:pt x="166154" y="11074"/>
                  </a:lnTo>
                  <a:lnTo>
                    <a:pt x="166154" y="22161"/>
                  </a:lnTo>
                  <a:lnTo>
                    <a:pt x="177228" y="22161"/>
                  </a:lnTo>
                  <a:lnTo>
                    <a:pt x="177228" y="33223"/>
                  </a:lnTo>
                  <a:lnTo>
                    <a:pt x="188302" y="33223"/>
                  </a:lnTo>
                  <a:lnTo>
                    <a:pt x="199377" y="33223"/>
                  </a:lnTo>
                  <a:lnTo>
                    <a:pt x="210451" y="33223"/>
                  </a:lnTo>
                  <a:lnTo>
                    <a:pt x="210451" y="22148"/>
                  </a:lnTo>
                  <a:close/>
                </a:path>
                <a:path w="631825" h="44450">
                  <a:moveTo>
                    <a:pt x="243687" y="22148"/>
                  </a:moveTo>
                  <a:lnTo>
                    <a:pt x="232613" y="22148"/>
                  </a:lnTo>
                  <a:lnTo>
                    <a:pt x="221538" y="22148"/>
                  </a:lnTo>
                  <a:lnTo>
                    <a:pt x="210464" y="22148"/>
                  </a:lnTo>
                  <a:lnTo>
                    <a:pt x="210464" y="33223"/>
                  </a:lnTo>
                  <a:lnTo>
                    <a:pt x="221538" y="33223"/>
                  </a:lnTo>
                  <a:lnTo>
                    <a:pt x="232613" y="33223"/>
                  </a:lnTo>
                  <a:lnTo>
                    <a:pt x="243687" y="33223"/>
                  </a:lnTo>
                  <a:lnTo>
                    <a:pt x="243687" y="22148"/>
                  </a:lnTo>
                  <a:close/>
                </a:path>
                <a:path w="631825" h="44450">
                  <a:moveTo>
                    <a:pt x="310146" y="11074"/>
                  </a:moveTo>
                  <a:lnTo>
                    <a:pt x="299072" y="11074"/>
                  </a:lnTo>
                  <a:lnTo>
                    <a:pt x="287997" y="11074"/>
                  </a:lnTo>
                  <a:lnTo>
                    <a:pt x="276923" y="11074"/>
                  </a:lnTo>
                  <a:lnTo>
                    <a:pt x="265849" y="11074"/>
                  </a:lnTo>
                  <a:lnTo>
                    <a:pt x="265849" y="22148"/>
                  </a:lnTo>
                  <a:lnTo>
                    <a:pt x="265849" y="33223"/>
                  </a:lnTo>
                  <a:lnTo>
                    <a:pt x="276923" y="33223"/>
                  </a:lnTo>
                  <a:lnTo>
                    <a:pt x="276923" y="22161"/>
                  </a:lnTo>
                  <a:lnTo>
                    <a:pt x="287997" y="22161"/>
                  </a:lnTo>
                  <a:lnTo>
                    <a:pt x="299072" y="22161"/>
                  </a:lnTo>
                  <a:lnTo>
                    <a:pt x="310146" y="22161"/>
                  </a:lnTo>
                  <a:lnTo>
                    <a:pt x="310146" y="11074"/>
                  </a:lnTo>
                  <a:close/>
                </a:path>
                <a:path w="631825" h="44450">
                  <a:moveTo>
                    <a:pt x="376605" y="11074"/>
                  </a:moveTo>
                  <a:lnTo>
                    <a:pt x="365531" y="11074"/>
                  </a:lnTo>
                  <a:lnTo>
                    <a:pt x="365531" y="0"/>
                  </a:lnTo>
                  <a:lnTo>
                    <a:pt x="354457" y="0"/>
                  </a:lnTo>
                  <a:lnTo>
                    <a:pt x="343382" y="0"/>
                  </a:lnTo>
                  <a:lnTo>
                    <a:pt x="343382" y="11074"/>
                  </a:lnTo>
                  <a:lnTo>
                    <a:pt x="354457" y="11074"/>
                  </a:lnTo>
                  <a:lnTo>
                    <a:pt x="354457" y="22148"/>
                  </a:lnTo>
                  <a:lnTo>
                    <a:pt x="343382" y="22148"/>
                  </a:lnTo>
                  <a:lnTo>
                    <a:pt x="343382" y="11074"/>
                  </a:lnTo>
                  <a:lnTo>
                    <a:pt x="332308" y="11074"/>
                  </a:lnTo>
                  <a:lnTo>
                    <a:pt x="332308" y="22148"/>
                  </a:lnTo>
                  <a:lnTo>
                    <a:pt x="321233" y="22148"/>
                  </a:lnTo>
                  <a:lnTo>
                    <a:pt x="321233" y="33223"/>
                  </a:lnTo>
                  <a:lnTo>
                    <a:pt x="332308" y="33223"/>
                  </a:lnTo>
                  <a:lnTo>
                    <a:pt x="343382" y="33223"/>
                  </a:lnTo>
                  <a:lnTo>
                    <a:pt x="354457" y="33223"/>
                  </a:lnTo>
                  <a:lnTo>
                    <a:pt x="365531" y="33223"/>
                  </a:lnTo>
                  <a:lnTo>
                    <a:pt x="365531" y="22161"/>
                  </a:lnTo>
                  <a:lnTo>
                    <a:pt x="376605" y="22161"/>
                  </a:lnTo>
                  <a:lnTo>
                    <a:pt x="376605" y="11074"/>
                  </a:lnTo>
                  <a:close/>
                </a:path>
                <a:path w="631825" h="44450">
                  <a:moveTo>
                    <a:pt x="387692" y="11074"/>
                  </a:moveTo>
                  <a:lnTo>
                    <a:pt x="376618" y="11074"/>
                  </a:lnTo>
                  <a:lnTo>
                    <a:pt x="376618" y="22161"/>
                  </a:lnTo>
                  <a:lnTo>
                    <a:pt x="387692" y="22161"/>
                  </a:lnTo>
                  <a:lnTo>
                    <a:pt x="387692" y="11074"/>
                  </a:lnTo>
                  <a:close/>
                </a:path>
                <a:path w="631825" h="44450">
                  <a:moveTo>
                    <a:pt x="420916" y="22148"/>
                  </a:moveTo>
                  <a:lnTo>
                    <a:pt x="409841" y="22148"/>
                  </a:lnTo>
                  <a:lnTo>
                    <a:pt x="398767" y="22148"/>
                  </a:lnTo>
                  <a:lnTo>
                    <a:pt x="398767" y="33223"/>
                  </a:lnTo>
                  <a:lnTo>
                    <a:pt x="409841" y="33223"/>
                  </a:lnTo>
                  <a:lnTo>
                    <a:pt x="420916" y="33223"/>
                  </a:lnTo>
                  <a:lnTo>
                    <a:pt x="420916" y="22148"/>
                  </a:lnTo>
                  <a:close/>
                </a:path>
                <a:path w="631825" h="44450">
                  <a:moveTo>
                    <a:pt x="420916" y="0"/>
                  </a:moveTo>
                  <a:lnTo>
                    <a:pt x="409841" y="0"/>
                  </a:lnTo>
                  <a:lnTo>
                    <a:pt x="398767" y="0"/>
                  </a:lnTo>
                  <a:lnTo>
                    <a:pt x="398767" y="11074"/>
                  </a:lnTo>
                  <a:lnTo>
                    <a:pt x="409841" y="11074"/>
                  </a:lnTo>
                  <a:lnTo>
                    <a:pt x="420916" y="11074"/>
                  </a:lnTo>
                  <a:lnTo>
                    <a:pt x="420916" y="0"/>
                  </a:lnTo>
                  <a:close/>
                </a:path>
                <a:path w="631825" h="44450">
                  <a:moveTo>
                    <a:pt x="443077" y="11074"/>
                  </a:moveTo>
                  <a:lnTo>
                    <a:pt x="432003" y="11074"/>
                  </a:lnTo>
                  <a:lnTo>
                    <a:pt x="432003" y="22161"/>
                  </a:lnTo>
                  <a:lnTo>
                    <a:pt x="443077" y="22161"/>
                  </a:lnTo>
                  <a:lnTo>
                    <a:pt x="443077" y="11074"/>
                  </a:lnTo>
                  <a:close/>
                </a:path>
                <a:path w="631825" h="44450">
                  <a:moveTo>
                    <a:pt x="465226" y="22148"/>
                  </a:moveTo>
                  <a:lnTo>
                    <a:pt x="454152" y="22148"/>
                  </a:lnTo>
                  <a:lnTo>
                    <a:pt x="454152" y="33223"/>
                  </a:lnTo>
                  <a:lnTo>
                    <a:pt x="465226" y="33223"/>
                  </a:lnTo>
                  <a:lnTo>
                    <a:pt x="465226" y="22148"/>
                  </a:lnTo>
                  <a:close/>
                </a:path>
                <a:path w="631825" h="44450">
                  <a:moveTo>
                    <a:pt x="487375" y="0"/>
                  </a:moveTo>
                  <a:lnTo>
                    <a:pt x="476300" y="0"/>
                  </a:lnTo>
                  <a:lnTo>
                    <a:pt x="465226" y="0"/>
                  </a:lnTo>
                  <a:lnTo>
                    <a:pt x="454152" y="0"/>
                  </a:lnTo>
                  <a:lnTo>
                    <a:pt x="454152" y="11074"/>
                  </a:lnTo>
                  <a:lnTo>
                    <a:pt x="465226" y="11074"/>
                  </a:lnTo>
                  <a:lnTo>
                    <a:pt x="476300" y="11074"/>
                  </a:lnTo>
                  <a:lnTo>
                    <a:pt x="476300" y="22161"/>
                  </a:lnTo>
                  <a:lnTo>
                    <a:pt x="487375" y="22161"/>
                  </a:lnTo>
                  <a:lnTo>
                    <a:pt x="487375" y="11074"/>
                  </a:lnTo>
                  <a:lnTo>
                    <a:pt x="487375" y="0"/>
                  </a:lnTo>
                  <a:close/>
                </a:path>
                <a:path w="631825" h="44450">
                  <a:moveTo>
                    <a:pt x="509536" y="0"/>
                  </a:moveTo>
                  <a:lnTo>
                    <a:pt x="498462" y="0"/>
                  </a:lnTo>
                  <a:lnTo>
                    <a:pt x="498462" y="11074"/>
                  </a:lnTo>
                  <a:lnTo>
                    <a:pt x="509536" y="11074"/>
                  </a:lnTo>
                  <a:lnTo>
                    <a:pt x="509536" y="0"/>
                  </a:lnTo>
                  <a:close/>
                </a:path>
                <a:path w="631825" h="44450">
                  <a:moveTo>
                    <a:pt x="542759" y="0"/>
                  </a:moveTo>
                  <a:lnTo>
                    <a:pt x="531685" y="0"/>
                  </a:lnTo>
                  <a:lnTo>
                    <a:pt x="520611" y="0"/>
                  </a:lnTo>
                  <a:lnTo>
                    <a:pt x="520611" y="11074"/>
                  </a:lnTo>
                  <a:lnTo>
                    <a:pt x="531685" y="11074"/>
                  </a:lnTo>
                  <a:lnTo>
                    <a:pt x="531685" y="22148"/>
                  </a:lnTo>
                  <a:lnTo>
                    <a:pt x="520611" y="22148"/>
                  </a:lnTo>
                  <a:lnTo>
                    <a:pt x="520611" y="11074"/>
                  </a:lnTo>
                  <a:lnTo>
                    <a:pt x="509536" y="11074"/>
                  </a:lnTo>
                  <a:lnTo>
                    <a:pt x="509536" y="22148"/>
                  </a:lnTo>
                  <a:lnTo>
                    <a:pt x="498462" y="22148"/>
                  </a:lnTo>
                  <a:lnTo>
                    <a:pt x="498462" y="11074"/>
                  </a:lnTo>
                  <a:lnTo>
                    <a:pt x="487387" y="11074"/>
                  </a:lnTo>
                  <a:lnTo>
                    <a:pt x="487387" y="22148"/>
                  </a:lnTo>
                  <a:lnTo>
                    <a:pt x="487387" y="33223"/>
                  </a:lnTo>
                  <a:lnTo>
                    <a:pt x="498462" y="33223"/>
                  </a:lnTo>
                  <a:lnTo>
                    <a:pt x="509536" y="33223"/>
                  </a:lnTo>
                  <a:lnTo>
                    <a:pt x="509536" y="22161"/>
                  </a:lnTo>
                  <a:lnTo>
                    <a:pt x="520611" y="22161"/>
                  </a:lnTo>
                  <a:lnTo>
                    <a:pt x="520611" y="33223"/>
                  </a:lnTo>
                  <a:lnTo>
                    <a:pt x="531685" y="33223"/>
                  </a:lnTo>
                  <a:lnTo>
                    <a:pt x="542759" y="33223"/>
                  </a:lnTo>
                  <a:lnTo>
                    <a:pt x="542759" y="22161"/>
                  </a:lnTo>
                  <a:lnTo>
                    <a:pt x="542759" y="11074"/>
                  </a:lnTo>
                  <a:lnTo>
                    <a:pt x="542759" y="0"/>
                  </a:lnTo>
                  <a:close/>
                </a:path>
                <a:path w="631825" h="44450">
                  <a:moveTo>
                    <a:pt x="553847" y="22148"/>
                  </a:moveTo>
                  <a:lnTo>
                    <a:pt x="542772" y="22148"/>
                  </a:lnTo>
                  <a:lnTo>
                    <a:pt x="542772" y="33223"/>
                  </a:lnTo>
                  <a:lnTo>
                    <a:pt x="553847" y="33223"/>
                  </a:lnTo>
                  <a:lnTo>
                    <a:pt x="553847" y="22148"/>
                  </a:lnTo>
                  <a:close/>
                </a:path>
                <a:path w="631825" h="44450">
                  <a:moveTo>
                    <a:pt x="553847" y="0"/>
                  </a:moveTo>
                  <a:lnTo>
                    <a:pt x="542772" y="0"/>
                  </a:lnTo>
                  <a:lnTo>
                    <a:pt x="542772" y="11074"/>
                  </a:lnTo>
                  <a:lnTo>
                    <a:pt x="553847" y="11074"/>
                  </a:lnTo>
                  <a:lnTo>
                    <a:pt x="553847" y="0"/>
                  </a:lnTo>
                  <a:close/>
                </a:path>
                <a:path w="631825" h="44450">
                  <a:moveTo>
                    <a:pt x="575995" y="0"/>
                  </a:moveTo>
                  <a:lnTo>
                    <a:pt x="564921" y="0"/>
                  </a:lnTo>
                  <a:lnTo>
                    <a:pt x="564921" y="11074"/>
                  </a:lnTo>
                  <a:lnTo>
                    <a:pt x="575995" y="11074"/>
                  </a:lnTo>
                  <a:lnTo>
                    <a:pt x="575995" y="0"/>
                  </a:lnTo>
                  <a:close/>
                </a:path>
                <a:path w="631825" h="44450">
                  <a:moveTo>
                    <a:pt x="598144" y="11074"/>
                  </a:moveTo>
                  <a:lnTo>
                    <a:pt x="587070" y="11074"/>
                  </a:lnTo>
                  <a:lnTo>
                    <a:pt x="587070" y="22148"/>
                  </a:lnTo>
                  <a:lnTo>
                    <a:pt x="587070" y="33223"/>
                  </a:lnTo>
                  <a:lnTo>
                    <a:pt x="598144" y="33223"/>
                  </a:lnTo>
                  <a:lnTo>
                    <a:pt x="598144" y="22161"/>
                  </a:lnTo>
                  <a:lnTo>
                    <a:pt x="598144" y="11074"/>
                  </a:lnTo>
                  <a:close/>
                </a:path>
                <a:path w="631825" h="44450">
                  <a:moveTo>
                    <a:pt x="631380" y="0"/>
                  </a:moveTo>
                  <a:lnTo>
                    <a:pt x="620306" y="0"/>
                  </a:lnTo>
                  <a:lnTo>
                    <a:pt x="620306" y="11074"/>
                  </a:lnTo>
                  <a:lnTo>
                    <a:pt x="609231" y="11074"/>
                  </a:lnTo>
                  <a:lnTo>
                    <a:pt x="609231" y="22161"/>
                  </a:lnTo>
                  <a:lnTo>
                    <a:pt x="620306" y="22161"/>
                  </a:lnTo>
                  <a:lnTo>
                    <a:pt x="631380" y="22161"/>
                  </a:lnTo>
                  <a:lnTo>
                    <a:pt x="631380" y="11074"/>
                  </a:lnTo>
                  <a:lnTo>
                    <a:pt x="6313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29">
              <a:extLst>
                <a:ext uri="{FF2B5EF4-FFF2-40B4-BE49-F238E27FC236}">
                  <a16:creationId xmlns:a16="http://schemas.microsoft.com/office/drawing/2014/main" id="{73FE9CF1-D36C-2946-550A-199991A8CECA}"/>
                </a:ext>
              </a:extLst>
            </p:cNvPr>
            <p:cNvSpPr/>
            <p:nvPr/>
          </p:nvSpPr>
          <p:spPr>
            <a:xfrm>
              <a:off x="103009" y="5503227"/>
              <a:ext cx="598170" cy="33655"/>
            </a:xfrm>
            <a:custGeom>
              <a:avLst/>
              <a:gdLst/>
              <a:ahLst/>
              <a:cxnLst/>
              <a:rect l="l" t="t" r="r" b="b"/>
              <a:pathLst>
                <a:path w="598170" h="33654">
                  <a:moveTo>
                    <a:pt x="11074" y="22148"/>
                  </a:moveTo>
                  <a:lnTo>
                    <a:pt x="0" y="22148"/>
                  </a:lnTo>
                  <a:lnTo>
                    <a:pt x="0" y="33223"/>
                  </a:lnTo>
                  <a:lnTo>
                    <a:pt x="11074" y="33223"/>
                  </a:lnTo>
                  <a:lnTo>
                    <a:pt x="11074" y="22148"/>
                  </a:lnTo>
                  <a:close/>
                </a:path>
                <a:path w="598170" h="33654">
                  <a:moveTo>
                    <a:pt x="33223" y="22148"/>
                  </a:moveTo>
                  <a:lnTo>
                    <a:pt x="22148" y="22148"/>
                  </a:lnTo>
                  <a:lnTo>
                    <a:pt x="22148" y="33223"/>
                  </a:lnTo>
                  <a:lnTo>
                    <a:pt x="33223" y="33223"/>
                  </a:lnTo>
                  <a:lnTo>
                    <a:pt x="33223" y="22148"/>
                  </a:lnTo>
                  <a:close/>
                </a:path>
                <a:path w="598170" h="33654">
                  <a:moveTo>
                    <a:pt x="88607" y="22148"/>
                  </a:moveTo>
                  <a:lnTo>
                    <a:pt x="77533" y="22148"/>
                  </a:lnTo>
                  <a:lnTo>
                    <a:pt x="66459" y="22148"/>
                  </a:lnTo>
                  <a:lnTo>
                    <a:pt x="55384" y="22148"/>
                  </a:lnTo>
                  <a:lnTo>
                    <a:pt x="44310" y="22148"/>
                  </a:lnTo>
                  <a:lnTo>
                    <a:pt x="44310" y="11074"/>
                  </a:lnTo>
                  <a:lnTo>
                    <a:pt x="33235" y="11074"/>
                  </a:lnTo>
                  <a:lnTo>
                    <a:pt x="33235" y="22148"/>
                  </a:lnTo>
                  <a:lnTo>
                    <a:pt x="33235" y="33223"/>
                  </a:lnTo>
                  <a:lnTo>
                    <a:pt x="44310" y="33223"/>
                  </a:lnTo>
                  <a:lnTo>
                    <a:pt x="55384" y="33223"/>
                  </a:lnTo>
                  <a:lnTo>
                    <a:pt x="66459" y="33223"/>
                  </a:lnTo>
                  <a:lnTo>
                    <a:pt x="77533" y="33223"/>
                  </a:lnTo>
                  <a:lnTo>
                    <a:pt x="88607" y="33223"/>
                  </a:lnTo>
                  <a:lnTo>
                    <a:pt x="88607" y="22148"/>
                  </a:lnTo>
                  <a:close/>
                </a:path>
                <a:path w="598170" h="33654">
                  <a:moveTo>
                    <a:pt x="99695" y="11074"/>
                  </a:moveTo>
                  <a:lnTo>
                    <a:pt x="88620" y="11074"/>
                  </a:lnTo>
                  <a:lnTo>
                    <a:pt x="88620" y="22148"/>
                  </a:lnTo>
                  <a:lnTo>
                    <a:pt x="88620" y="33223"/>
                  </a:lnTo>
                  <a:lnTo>
                    <a:pt x="99695" y="33223"/>
                  </a:lnTo>
                  <a:lnTo>
                    <a:pt x="99695" y="22161"/>
                  </a:lnTo>
                  <a:lnTo>
                    <a:pt x="99695" y="11074"/>
                  </a:lnTo>
                  <a:close/>
                </a:path>
                <a:path w="598170" h="33654">
                  <a:moveTo>
                    <a:pt x="132918" y="0"/>
                  </a:moveTo>
                  <a:lnTo>
                    <a:pt x="121843" y="0"/>
                  </a:lnTo>
                  <a:lnTo>
                    <a:pt x="110769" y="0"/>
                  </a:lnTo>
                  <a:lnTo>
                    <a:pt x="110769" y="11074"/>
                  </a:lnTo>
                  <a:lnTo>
                    <a:pt x="110769" y="22148"/>
                  </a:lnTo>
                  <a:lnTo>
                    <a:pt x="110769" y="33223"/>
                  </a:lnTo>
                  <a:lnTo>
                    <a:pt x="121843" y="33223"/>
                  </a:lnTo>
                  <a:lnTo>
                    <a:pt x="121843" y="22161"/>
                  </a:lnTo>
                  <a:lnTo>
                    <a:pt x="121843" y="11074"/>
                  </a:lnTo>
                  <a:lnTo>
                    <a:pt x="132918" y="11074"/>
                  </a:lnTo>
                  <a:lnTo>
                    <a:pt x="132918" y="0"/>
                  </a:lnTo>
                  <a:close/>
                </a:path>
                <a:path w="598170" h="33654">
                  <a:moveTo>
                    <a:pt x="143979" y="11074"/>
                  </a:moveTo>
                  <a:lnTo>
                    <a:pt x="132918" y="11074"/>
                  </a:lnTo>
                  <a:lnTo>
                    <a:pt x="132918" y="22161"/>
                  </a:lnTo>
                  <a:lnTo>
                    <a:pt x="143979" y="22161"/>
                  </a:lnTo>
                  <a:lnTo>
                    <a:pt x="143979" y="11074"/>
                  </a:lnTo>
                  <a:close/>
                </a:path>
                <a:path w="598170" h="33654">
                  <a:moveTo>
                    <a:pt x="155079" y="22148"/>
                  </a:moveTo>
                  <a:lnTo>
                    <a:pt x="144005" y="22148"/>
                  </a:lnTo>
                  <a:lnTo>
                    <a:pt x="144005" y="33223"/>
                  </a:lnTo>
                  <a:lnTo>
                    <a:pt x="155079" y="33223"/>
                  </a:lnTo>
                  <a:lnTo>
                    <a:pt x="155079" y="22148"/>
                  </a:lnTo>
                  <a:close/>
                </a:path>
                <a:path w="598170" h="33654">
                  <a:moveTo>
                    <a:pt x="199377" y="11074"/>
                  </a:moveTo>
                  <a:lnTo>
                    <a:pt x="188302" y="11074"/>
                  </a:lnTo>
                  <a:lnTo>
                    <a:pt x="188302" y="22148"/>
                  </a:lnTo>
                  <a:lnTo>
                    <a:pt x="177228" y="22148"/>
                  </a:lnTo>
                  <a:lnTo>
                    <a:pt x="177228" y="33223"/>
                  </a:lnTo>
                  <a:lnTo>
                    <a:pt x="188302" y="33223"/>
                  </a:lnTo>
                  <a:lnTo>
                    <a:pt x="188302" y="22161"/>
                  </a:lnTo>
                  <a:lnTo>
                    <a:pt x="199377" y="22161"/>
                  </a:lnTo>
                  <a:lnTo>
                    <a:pt x="199377" y="11074"/>
                  </a:lnTo>
                  <a:close/>
                </a:path>
                <a:path w="598170" h="33654">
                  <a:moveTo>
                    <a:pt x="254762" y="22148"/>
                  </a:moveTo>
                  <a:lnTo>
                    <a:pt x="243687" y="22148"/>
                  </a:lnTo>
                  <a:lnTo>
                    <a:pt x="243687" y="11074"/>
                  </a:lnTo>
                  <a:lnTo>
                    <a:pt x="232613" y="11074"/>
                  </a:lnTo>
                  <a:lnTo>
                    <a:pt x="221538" y="11074"/>
                  </a:lnTo>
                  <a:lnTo>
                    <a:pt x="221538" y="0"/>
                  </a:lnTo>
                  <a:lnTo>
                    <a:pt x="210464" y="0"/>
                  </a:lnTo>
                  <a:lnTo>
                    <a:pt x="199390" y="0"/>
                  </a:lnTo>
                  <a:lnTo>
                    <a:pt x="199390" y="11074"/>
                  </a:lnTo>
                  <a:lnTo>
                    <a:pt x="199390" y="22148"/>
                  </a:lnTo>
                  <a:lnTo>
                    <a:pt x="199390" y="33223"/>
                  </a:lnTo>
                  <a:lnTo>
                    <a:pt x="210464" y="33223"/>
                  </a:lnTo>
                  <a:lnTo>
                    <a:pt x="210464" y="22161"/>
                  </a:lnTo>
                  <a:lnTo>
                    <a:pt x="221538" y="22161"/>
                  </a:lnTo>
                  <a:lnTo>
                    <a:pt x="232613" y="22161"/>
                  </a:lnTo>
                  <a:lnTo>
                    <a:pt x="243687" y="22161"/>
                  </a:lnTo>
                  <a:lnTo>
                    <a:pt x="243687" y="33223"/>
                  </a:lnTo>
                  <a:lnTo>
                    <a:pt x="254762" y="33223"/>
                  </a:lnTo>
                  <a:lnTo>
                    <a:pt x="254762" y="22148"/>
                  </a:lnTo>
                  <a:close/>
                </a:path>
                <a:path w="598170" h="33654">
                  <a:moveTo>
                    <a:pt x="254762" y="0"/>
                  </a:moveTo>
                  <a:lnTo>
                    <a:pt x="243687" y="0"/>
                  </a:lnTo>
                  <a:lnTo>
                    <a:pt x="243687" y="11074"/>
                  </a:lnTo>
                  <a:lnTo>
                    <a:pt x="254762" y="11074"/>
                  </a:lnTo>
                  <a:lnTo>
                    <a:pt x="254762" y="0"/>
                  </a:lnTo>
                  <a:close/>
                </a:path>
                <a:path w="598170" h="33654">
                  <a:moveTo>
                    <a:pt x="310146" y="22148"/>
                  </a:moveTo>
                  <a:lnTo>
                    <a:pt x="299072" y="22148"/>
                  </a:lnTo>
                  <a:lnTo>
                    <a:pt x="299072" y="11074"/>
                  </a:lnTo>
                  <a:lnTo>
                    <a:pt x="287997" y="11074"/>
                  </a:lnTo>
                  <a:lnTo>
                    <a:pt x="287997" y="22148"/>
                  </a:lnTo>
                  <a:lnTo>
                    <a:pt x="276923" y="22148"/>
                  </a:lnTo>
                  <a:lnTo>
                    <a:pt x="276923" y="11074"/>
                  </a:lnTo>
                  <a:lnTo>
                    <a:pt x="287997" y="11074"/>
                  </a:lnTo>
                  <a:lnTo>
                    <a:pt x="287997" y="0"/>
                  </a:lnTo>
                  <a:lnTo>
                    <a:pt x="276923" y="0"/>
                  </a:lnTo>
                  <a:lnTo>
                    <a:pt x="265849" y="0"/>
                  </a:lnTo>
                  <a:lnTo>
                    <a:pt x="254774" y="0"/>
                  </a:lnTo>
                  <a:lnTo>
                    <a:pt x="254774" y="11074"/>
                  </a:lnTo>
                  <a:lnTo>
                    <a:pt x="265849" y="11074"/>
                  </a:lnTo>
                  <a:lnTo>
                    <a:pt x="265849" y="22148"/>
                  </a:lnTo>
                  <a:lnTo>
                    <a:pt x="265849" y="33223"/>
                  </a:lnTo>
                  <a:lnTo>
                    <a:pt x="276923" y="33223"/>
                  </a:lnTo>
                  <a:lnTo>
                    <a:pt x="287997" y="33223"/>
                  </a:lnTo>
                  <a:lnTo>
                    <a:pt x="299072" y="33223"/>
                  </a:lnTo>
                  <a:lnTo>
                    <a:pt x="310146" y="33223"/>
                  </a:lnTo>
                  <a:lnTo>
                    <a:pt x="310146" y="22148"/>
                  </a:lnTo>
                  <a:close/>
                </a:path>
                <a:path w="598170" h="33654">
                  <a:moveTo>
                    <a:pt x="321233" y="0"/>
                  </a:moveTo>
                  <a:lnTo>
                    <a:pt x="310159" y="0"/>
                  </a:lnTo>
                  <a:lnTo>
                    <a:pt x="310159" y="11074"/>
                  </a:lnTo>
                  <a:lnTo>
                    <a:pt x="321233" y="11074"/>
                  </a:lnTo>
                  <a:lnTo>
                    <a:pt x="321233" y="0"/>
                  </a:lnTo>
                  <a:close/>
                </a:path>
                <a:path w="598170" h="33654">
                  <a:moveTo>
                    <a:pt x="343382" y="0"/>
                  </a:moveTo>
                  <a:lnTo>
                    <a:pt x="332308" y="0"/>
                  </a:lnTo>
                  <a:lnTo>
                    <a:pt x="332308" y="11074"/>
                  </a:lnTo>
                  <a:lnTo>
                    <a:pt x="343382" y="11074"/>
                  </a:lnTo>
                  <a:lnTo>
                    <a:pt x="343382" y="0"/>
                  </a:lnTo>
                  <a:close/>
                </a:path>
                <a:path w="598170" h="33654">
                  <a:moveTo>
                    <a:pt x="365531" y="0"/>
                  </a:moveTo>
                  <a:lnTo>
                    <a:pt x="354457" y="0"/>
                  </a:lnTo>
                  <a:lnTo>
                    <a:pt x="354457" y="11074"/>
                  </a:lnTo>
                  <a:lnTo>
                    <a:pt x="343382" y="11074"/>
                  </a:lnTo>
                  <a:lnTo>
                    <a:pt x="343382" y="22148"/>
                  </a:lnTo>
                  <a:lnTo>
                    <a:pt x="332308" y="22148"/>
                  </a:lnTo>
                  <a:lnTo>
                    <a:pt x="321233" y="22148"/>
                  </a:lnTo>
                  <a:lnTo>
                    <a:pt x="310159" y="22148"/>
                  </a:lnTo>
                  <a:lnTo>
                    <a:pt x="310159" y="33223"/>
                  </a:lnTo>
                  <a:lnTo>
                    <a:pt x="321233" y="33223"/>
                  </a:lnTo>
                  <a:lnTo>
                    <a:pt x="332308" y="33223"/>
                  </a:lnTo>
                  <a:lnTo>
                    <a:pt x="343382" y="33223"/>
                  </a:lnTo>
                  <a:lnTo>
                    <a:pt x="354457" y="33223"/>
                  </a:lnTo>
                  <a:lnTo>
                    <a:pt x="354457" y="22161"/>
                  </a:lnTo>
                  <a:lnTo>
                    <a:pt x="365531" y="22161"/>
                  </a:lnTo>
                  <a:lnTo>
                    <a:pt x="365531" y="11074"/>
                  </a:lnTo>
                  <a:lnTo>
                    <a:pt x="365531" y="0"/>
                  </a:lnTo>
                  <a:close/>
                </a:path>
                <a:path w="598170" h="33654">
                  <a:moveTo>
                    <a:pt x="420916" y="0"/>
                  </a:moveTo>
                  <a:lnTo>
                    <a:pt x="409841" y="0"/>
                  </a:lnTo>
                  <a:lnTo>
                    <a:pt x="398767" y="0"/>
                  </a:lnTo>
                  <a:lnTo>
                    <a:pt x="387692" y="0"/>
                  </a:lnTo>
                  <a:lnTo>
                    <a:pt x="376618" y="0"/>
                  </a:lnTo>
                  <a:lnTo>
                    <a:pt x="376618" y="11074"/>
                  </a:lnTo>
                  <a:lnTo>
                    <a:pt x="376618" y="22148"/>
                  </a:lnTo>
                  <a:lnTo>
                    <a:pt x="376618" y="33223"/>
                  </a:lnTo>
                  <a:lnTo>
                    <a:pt x="387692" y="33223"/>
                  </a:lnTo>
                  <a:lnTo>
                    <a:pt x="387692" y="22161"/>
                  </a:lnTo>
                  <a:lnTo>
                    <a:pt x="398767" y="22161"/>
                  </a:lnTo>
                  <a:lnTo>
                    <a:pt x="409841" y="22161"/>
                  </a:lnTo>
                  <a:lnTo>
                    <a:pt x="420916" y="22161"/>
                  </a:lnTo>
                  <a:lnTo>
                    <a:pt x="420916" y="11074"/>
                  </a:lnTo>
                  <a:lnTo>
                    <a:pt x="420916" y="0"/>
                  </a:lnTo>
                  <a:close/>
                </a:path>
                <a:path w="598170" h="33654">
                  <a:moveTo>
                    <a:pt x="443077" y="11074"/>
                  </a:moveTo>
                  <a:lnTo>
                    <a:pt x="432003" y="11074"/>
                  </a:lnTo>
                  <a:lnTo>
                    <a:pt x="420928" y="11074"/>
                  </a:lnTo>
                  <a:lnTo>
                    <a:pt x="420928" y="22161"/>
                  </a:lnTo>
                  <a:lnTo>
                    <a:pt x="432003" y="22161"/>
                  </a:lnTo>
                  <a:lnTo>
                    <a:pt x="443077" y="22161"/>
                  </a:lnTo>
                  <a:lnTo>
                    <a:pt x="443077" y="11074"/>
                  </a:lnTo>
                  <a:close/>
                </a:path>
                <a:path w="598170" h="33654">
                  <a:moveTo>
                    <a:pt x="476300" y="0"/>
                  </a:moveTo>
                  <a:lnTo>
                    <a:pt x="465226" y="0"/>
                  </a:lnTo>
                  <a:lnTo>
                    <a:pt x="454152" y="0"/>
                  </a:lnTo>
                  <a:lnTo>
                    <a:pt x="443077" y="0"/>
                  </a:lnTo>
                  <a:lnTo>
                    <a:pt x="443077" y="11074"/>
                  </a:lnTo>
                  <a:lnTo>
                    <a:pt x="454152" y="11074"/>
                  </a:lnTo>
                  <a:lnTo>
                    <a:pt x="465226" y="11074"/>
                  </a:lnTo>
                  <a:lnTo>
                    <a:pt x="465226" y="22161"/>
                  </a:lnTo>
                  <a:lnTo>
                    <a:pt x="476300" y="22161"/>
                  </a:lnTo>
                  <a:lnTo>
                    <a:pt x="476300" y="11074"/>
                  </a:lnTo>
                  <a:lnTo>
                    <a:pt x="476300" y="0"/>
                  </a:lnTo>
                  <a:close/>
                </a:path>
                <a:path w="598170" h="33654">
                  <a:moveTo>
                    <a:pt x="498462" y="0"/>
                  </a:moveTo>
                  <a:lnTo>
                    <a:pt x="487387" y="0"/>
                  </a:lnTo>
                  <a:lnTo>
                    <a:pt x="487387" y="11074"/>
                  </a:lnTo>
                  <a:lnTo>
                    <a:pt x="476313" y="11074"/>
                  </a:lnTo>
                  <a:lnTo>
                    <a:pt x="476313" y="22161"/>
                  </a:lnTo>
                  <a:lnTo>
                    <a:pt x="487387" y="22161"/>
                  </a:lnTo>
                  <a:lnTo>
                    <a:pt x="498462" y="22161"/>
                  </a:lnTo>
                  <a:lnTo>
                    <a:pt x="498462" y="11074"/>
                  </a:lnTo>
                  <a:lnTo>
                    <a:pt x="498462" y="0"/>
                  </a:lnTo>
                  <a:close/>
                </a:path>
                <a:path w="598170" h="33654">
                  <a:moveTo>
                    <a:pt x="520611" y="11074"/>
                  </a:moveTo>
                  <a:lnTo>
                    <a:pt x="509536" y="11074"/>
                  </a:lnTo>
                  <a:lnTo>
                    <a:pt x="509536" y="22161"/>
                  </a:lnTo>
                  <a:lnTo>
                    <a:pt x="520611" y="22161"/>
                  </a:lnTo>
                  <a:lnTo>
                    <a:pt x="520611" y="11074"/>
                  </a:lnTo>
                  <a:close/>
                </a:path>
                <a:path w="598170" h="33654">
                  <a:moveTo>
                    <a:pt x="553847" y="0"/>
                  </a:moveTo>
                  <a:lnTo>
                    <a:pt x="542772" y="0"/>
                  </a:lnTo>
                  <a:lnTo>
                    <a:pt x="531698" y="0"/>
                  </a:lnTo>
                  <a:lnTo>
                    <a:pt x="531698" y="11074"/>
                  </a:lnTo>
                  <a:lnTo>
                    <a:pt x="531698" y="22161"/>
                  </a:lnTo>
                  <a:lnTo>
                    <a:pt x="542772" y="22161"/>
                  </a:lnTo>
                  <a:lnTo>
                    <a:pt x="553847" y="22161"/>
                  </a:lnTo>
                  <a:lnTo>
                    <a:pt x="553847" y="11074"/>
                  </a:lnTo>
                  <a:lnTo>
                    <a:pt x="553847" y="0"/>
                  </a:lnTo>
                  <a:close/>
                </a:path>
                <a:path w="598170" h="33654">
                  <a:moveTo>
                    <a:pt x="575995" y="11074"/>
                  </a:moveTo>
                  <a:lnTo>
                    <a:pt x="564921" y="11074"/>
                  </a:lnTo>
                  <a:lnTo>
                    <a:pt x="564921" y="22161"/>
                  </a:lnTo>
                  <a:lnTo>
                    <a:pt x="575995" y="22161"/>
                  </a:lnTo>
                  <a:lnTo>
                    <a:pt x="575995" y="11074"/>
                  </a:lnTo>
                  <a:close/>
                </a:path>
                <a:path w="598170" h="33654">
                  <a:moveTo>
                    <a:pt x="587070" y="0"/>
                  </a:moveTo>
                  <a:lnTo>
                    <a:pt x="575995" y="0"/>
                  </a:lnTo>
                  <a:lnTo>
                    <a:pt x="575995" y="11074"/>
                  </a:lnTo>
                  <a:lnTo>
                    <a:pt x="587070" y="11074"/>
                  </a:lnTo>
                  <a:lnTo>
                    <a:pt x="587070" y="0"/>
                  </a:lnTo>
                  <a:close/>
                </a:path>
                <a:path w="598170" h="33654">
                  <a:moveTo>
                    <a:pt x="598157" y="11074"/>
                  </a:moveTo>
                  <a:lnTo>
                    <a:pt x="587082" y="11074"/>
                  </a:lnTo>
                  <a:lnTo>
                    <a:pt x="587082" y="22161"/>
                  </a:lnTo>
                  <a:lnTo>
                    <a:pt x="598157" y="22161"/>
                  </a:lnTo>
                  <a:lnTo>
                    <a:pt x="598157" y="1107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30">
              <a:extLst>
                <a:ext uri="{FF2B5EF4-FFF2-40B4-BE49-F238E27FC236}">
                  <a16:creationId xmlns:a16="http://schemas.microsoft.com/office/drawing/2014/main" id="{A905ED8C-9BE8-2397-2051-2A3A95D1CA31}"/>
                </a:ext>
              </a:extLst>
            </p:cNvPr>
            <p:cNvSpPr/>
            <p:nvPr/>
          </p:nvSpPr>
          <p:spPr>
            <a:xfrm>
              <a:off x="114084" y="5525376"/>
              <a:ext cx="609600" cy="33655"/>
            </a:xfrm>
            <a:custGeom>
              <a:avLst/>
              <a:gdLst/>
              <a:ahLst/>
              <a:cxnLst/>
              <a:rect l="l" t="t" r="r" b="b"/>
              <a:pathLst>
                <a:path w="609600" h="33654">
                  <a:moveTo>
                    <a:pt x="11074" y="11074"/>
                  </a:moveTo>
                  <a:lnTo>
                    <a:pt x="0" y="11074"/>
                  </a:lnTo>
                  <a:lnTo>
                    <a:pt x="0" y="22148"/>
                  </a:lnTo>
                  <a:lnTo>
                    <a:pt x="0" y="33223"/>
                  </a:lnTo>
                  <a:lnTo>
                    <a:pt x="11074" y="33223"/>
                  </a:lnTo>
                  <a:lnTo>
                    <a:pt x="11074" y="22161"/>
                  </a:lnTo>
                  <a:lnTo>
                    <a:pt x="11074" y="11074"/>
                  </a:lnTo>
                  <a:close/>
                </a:path>
                <a:path w="609600" h="33654">
                  <a:moveTo>
                    <a:pt x="33235" y="11074"/>
                  </a:moveTo>
                  <a:lnTo>
                    <a:pt x="22161" y="11074"/>
                  </a:lnTo>
                  <a:lnTo>
                    <a:pt x="22161" y="22161"/>
                  </a:lnTo>
                  <a:lnTo>
                    <a:pt x="33235" y="22161"/>
                  </a:lnTo>
                  <a:lnTo>
                    <a:pt x="33235" y="11074"/>
                  </a:lnTo>
                  <a:close/>
                </a:path>
                <a:path w="609600" h="33654">
                  <a:moveTo>
                    <a:pt x="77533" y="11074"/>
                  </a:moveTo>
                  <a:lnTo>
                    <a:pt x="66459" y="11074"/>
                  </a:lnTo>
                  <a:lnTo>
                    <a:pt x="66459" y="22161"/>
                  </a:lnTo>
                  <a:lnTo>
                    <a:pt x="77533" y="22161"/>
                  </a:lnTo>
                  <a:lnTo>
                    <a:pt x="77533" y="11074"/>
                  </a:lnTo>
                  <a:close/>
                </a:path>
                <a:path w="609600" h="33654">
                  <a:moveTo>
                    <a:pt x="88620" y="11074"/>
                  </a:moveTo>
                  <a:lnTo>
                    <a:pt x="77546" y="11074"/>
                  </a:lnTo>
                  <a:lnTo>
                    <a:pt x="77546" y="22161"/>
                  </a:lnTo>
                  <a:lnTo>
                    <a:pt x="88620" y="22161"/>
                  </a:lnTo>
                  <a:lnTo>
                    <a:pt x="88620" y="11074"/>
                  </a:lnTo>
                  <a:close/>
                </a:path>
                <a:path w="609600" h="33654">
                  <a:moveTo>
                    <a:pt x="110769" y="11074"/>
                  </a:moveTo>
                  <a:lnTo>
                    <a:pt x="99695" y="11074"/>
                  </a:lnTo>
                  <a:lnTo>
                    <a:pt x="99695" y="22161"/>
                  </a:lnTo>
                  <a:lnTo>
                    <a:pt x="110769" y="22161"/>
                  </a:lnTo>
                  <a:lnTo>
                    <a:pt x="110769" y="11074"/>
                  </a:lnTo>
                  <a:close/>
                </a:path>
                <a:path w="609600" h="33654">
                  <a:moveTo>
                    <a:pt x="132905" y="11074"/>
                  </a:moveTo>
                  <a:lnTo>
                    <a:pt x="121843" y="11074"/>
                  </a:lnTo>
                  <a:lnTo>
                    <a:pt x="121843" y="22161"/>
                  </a:lnTo>
                  <a:lnTo>
                    <a:pt x="132905" y="22161"/>
                  </a:lnTo>
                  <a:lnTo>
                    <a:pt x="132905" y="11074"/>
                  </a:lnTo>
                  <a:close/>
                </a:path>
                <a:path w="609600" h="33654">
                  <a:moveTo>
                    <a:pt x="221538" y="11074"/>
                  </a:moveTo>
                  <a:lnTo>
                    <a:pt x="210464" y="11074"/>
                  </a:lnTo>
                  <a:lnTo>
                    <a:pt x="199390" y="11074"/>
                  </a:lnTo>
                  <a:lnTo>
                    <a:pt x="188315" y="11074"/>
                  </a:lnTo>
                  <a:lnTo>
                    <a:pt x="188315" y="22161"/>
                  </a:lnTo>
                  <a:lnTo>
                    <a:pt x="199390" y="22161"/>
                  </a:lnTo>
                  <a:lnTo>
                    <a:pt x="210464" y="22161"/>
                  </a:lnTo>
                  <a:lnTo>
                    <a:pt x="221538" y="22161"/>
                  </a:lnTo>
                  <a:lnTo>
                    <a:pt x="221538" y="11074"/>
                  </a:lnTo>
                  <a:close/>
                </a:path>
                <a:path w="609600" h="33654">
                  <a:moveTo>
                    <a:pt x="243687" y="11074"/>
                  </a:moveTo>
                  <a:lnTo>
                    <a:pt x="232613" y="11074"/>
                  </a:lnTo>
                  <a:lnTo>
                    <a:pt x="232613" y="22161"/>
                  </a:lnTo>
                  <a:lnTo>
                    <a:pt x="243687" y="22161"/>
                  </a:lnTo>
                  <a:lnTo>
                    <a:pt x="243687" y="11074"/>
                  </a:lnTo>
                  <a:close/>
                </a:path>
                <a:path w="609600" h="33654">
                  <a:moveTo>
                    <a:pt x="276923" y="11074"/>
                  </a:moveTo>
                  <a:lnTo>
                    <a:pt x="265849" y="11074"/>
                  </a:lnTo>
                  <a:lnTo>
                    <a:pt x="265849" y="22161"/>
                  </a:lnTo>
                  <a:lnTo>
                    <a:pt x="276923" y="22161"/>
                  </a:lnTo>
                  <a:lnTo>
                    <a:pt x="276923" y="11074"/>
                  </a:lnTo>
                  <a:close/>
                </a:path>
                <a:path w="609600" h="33654">
                  <a:moveTo>
                    <a:pt x="321233" y="11074"/>
                  </a:moveTo>
                  <a:lnTo>
                    <a:pt x="310159" y="11074"/>
                  </a:lnTo>
                  <a:lnTo>
                    <a:pt x="310159" y="22161"/>
                  </a:lnTo>
                  <a:lnTo>
                    <a:pt x="321233" y="22161"/>
                  </a:lnTo>
                  <a:lnTo>
                    <a:pt x="321233" y="11074"/>
                  </a:lnTo>
                  <a:close/>
                </a:path>
                <a:path w="609600" h="33654">
                  <a:moveTo>
                    <a:pt x="354457" y="11074"/>
                  </a:moveTo>
                  <a:lnTo>
                    <a:pt x="343382" y="11074"/>
                  </a:lnTo>
                  <a:lnTo>
                    <a:pt x="343382" y="22161"/>
                  </a:lnTo>
                  <a:lnTo>
                    <a:pt x="354457" y="22161"/>
                  </a:lnTo>
                  <a:lnTo>
                    <a:pt x="354457" y="11074"/>
                  </a:lnTo>
                  <a:close/>
                </a:path>
                <a:path w="609600" h="33654">
                  <a:moveTo>
                    <a:pt x="376618" y="0"/>
                  </a:moveTo>
                  <a:lnTo>
                    <a:pt x="365544" y="0"/>
                  </a:lnTo>
                  <a:lnTo>
                    <a:pt x="365544" y="11074"/>
                  </a:lnTo>
                  <a:lnTo>
                    <a:pt x="365544" y="22161"/>
                  </a:lnTo>
                  <a:lnTo>
                    <a:pt x="376618" y="22161"/>
                  </a:lnTo>
                  <a:lnTo>
                    <a:pt x="376618" y="11074"/>
                  </a:lnTo>
                  <a:lnTo>
                    <a:pt x="376618" y="0"/>
                  </a:lnTo>
                  <a:close/>
                </a:path>
                <a:path w="609600" h="33654">
                  <a:moveTo>
                    <a:pt x="409841" y="0"/>
                  </a:moveTo>
                  <a:lnTo>
                    <a:pt x="398767" y="0"/>
                  </a:lnTo>
                  <a:lnTo>
                    <a:pt x="387692" y="0"/>
                  </a:lnTo>
                  <a:lnTo>
                    <a:pt x="387692" y="11074"/>
                  </a:lnTo>
                  <a:lnTo>
                    <a:pt x="398767" y="11074"/>
                  </a:lnTo>
                  <a:lnTo>
                    <a:pt x="409841" y="11074"/>
                  </a:lnTo>
                  <a:lnTo>
                    <a:pt x="409841" y="0"/>
                  </a:lnTo>
                  <a:close/>
                </a:path>
                <a:path w="609600" h="33654">
                  <a:moveTo>
                    <a:pt x="443077" y="11074"/>
                  </a:moveTo>
                  <a:lnTo>
                    <a:pt x="432003" y="11074"/>
                  </a:lnTo>
                  <a:lnTo>
                    <a:pt x="432003" y="0"/>
                  </a:lnTo>
                  <a:lnTo>
                    <a:pt x="420928" y="0"/>
                  </a:lnTo>
                  <a:lnTo>
                    <a:pt x="409854" y="0"/>
                  </a:lnTo>
                  <a:lnTo>
                    <a:pt x="409854" y="11074"/>
                  </a:lnTo>
                  <a:lnTo>
                    <a:pt x="420928" y="11074"/>
                  </a:lnTo>
                  <a:lnTo>
                    <a:pt x="420928" y="22161"/>
                  </a:lnTo>
                  <a:lnTo>
                    <a:pt x="432003" y="22161"/>
                  </a:lnTo>
                  <a:lnTo>
                    <a:pt x="443077" y="22161"/>
                  </a:lnTo>
                  <a:lnTo>
                    <a:pt x="443077" y="11074"/>
                  </a:lnTo>
                  <a:close/>
                </a:path>
                <a:path w="609600" h="33654">
                  <a:moveTo>
                    <a:pt x="454152" y="0"/>
                  </a:moveTo>
                  <a:lnTo>
                    <a:pt x="443077" y="0"/>
                  </a:lnTo>
                  <a:lnTo>
                    <a:pt x="443077" y="11074"/>
                  </a:lnTo>
                  <a:lnTo>
                    <a:pt x="454152" y="11074"/>
                  </a:lnTo>
                  <a:lnTo>
                    <a:pt x="454152" y="0"/>
                  </a:lnTo>
                  <a:close/>
                </a:path>
                <a:path w="609600" h="33654">
                  <a:moveTo>
                    <a:pt x="465226" y="11074"/>
                  </a:moveTo>
                  <a:lnTo>
                    <a:pt x="454152" y="11074"/>
                  </a:lnTo>
                  <a:lnTo>
                    <a:pt x="454152" y="22161"/>
                  </a:lnTo>
                  <a:lnTo>
                    <a:pt x="465226" y="22161"/>
                  </a:lnTo>
                  <a:lnTo>
                    <a:pt x="465226" y="11074"/>
                  </a:lnTo>
                  <a:close/>
                </a:path>
                <a:path w="609600" h="33654">
                  <a:moveTo>
                    <a:pt x="476313" y="11074"/>
                  </a:moveTo>
                  <a:lnTo>
                    <a:pt x="465239" y="11074"/>
                  </a:lnTo>
                  <a:lnTo>
                    <a:pt x="465239" y="22161"/>
                  </a:lnTo>
                  <a:lnTo>
                    <a:pt x="476313" y="22161"/>
                  </a:lnTo>
                  <a:lnTo>
                    <a:pt x="476313" y="11074"/>
                  </a:lnTo>
                  <a:close/>
                </a:path>
                <a:path w="609600" h="33654">
                  <a:moveTo>
                    <a:pt x="520611" y="0"/>
                  </a:moveTo>
                  <a:lnTo>
                    <a:pt x="509536" y="0"/>
                  </a:lnTo>
                  <a:lnTo>
                    <a:pt x="498462" y="0"/>
                  </a:lnTo>
                  <a:lnTo>
                    <a:pt x="498462" y="11074"/>
                  </a:lnTo>
                  <a:lnTo>
                    <a:pt x="498462" y="22161"/>
                  </a:lnTo>
                  <a:lnTo>
                    <a:pt x="509536" y="22161"/>
                  </a:lnTo>
                  <a:lnTo>
                    <a:pt x="520611" y="22161"/>
                  </a:lnTo>
                  <a:lnTo>
                    <a:pt x="520611" y="11074"/>
                  </a:lnTo>
                  <a:lnTo>
                    <a:pt x="520611" y="0"/>
                  </a:lnTo>
                  <a:close/>
                </a:path>
                <a:path w="609600" h="33654">
                  <a:moveTo>
                    <a:pt x="575995" y="0"/>
                  </a:moveTo>
                  <a:lnTo>
                    <a:pt x="575995" y="0"/>
                  </a:lnTo>
                  <a:lnTo>
                    <a:pt x="520623" y="0"/>
                  </a:lnTo>
                  <a:lnTo>
                    <a:pt x="520623" y="11074"/>
                  </a:lnTo>
                  <a:lnTo>
                    <a:pt x="531698" y="11074"/>
                  </a:lnTo>
                  <a:lnTo>
                    <a:pt x="542772" y="11074"/>
                  </a:lnTo>
                  <a:lnTo>
                    <a:pt x="553847" y="11074"/>
                  </a:lnTo>
                  <a:lnTo>
                    <a:pt x="553847" y="22161"/>
                  </a:lnTo>
                  <a:lnTo>
                    <a:pt x="564921" y="22161"/>
                  </a:lnTo>
                  <a:lnTo>
                    <a:pt x="575995" y="22161"/>
                  </a:lnTo>
                  <a:lnTo>
                    <a:pt x="575995" y="11074"/>
                  </a:lnTo>
                  <a:lnTo>
                    <a:pt x="575995" y="0"/>
                  </a:lnTo>
                  <a:close/>
                </a:path>
                <a:path w="609600" h="33654">
                  <a:moveTo>
                    <a:pt x="587082" y="11074"/>
                  </a:moveTo>
                  <a:lnTo>
                    <a:pt x="576008" y="11074"/>
                  </a:lnTo>
                  <a:lnTo>
                    <a:pt x="576008" y="22161"/>
                  </a:lnTo>
                  <a:lnTo>
                    <a:pt x="587082" y="22161"/>
                  </a:lnTo>
                  <a:lnTo>
                    <a:pt x="587082" y="11074"/>
                  </a:lnTo>
                  <a:close/>
                </a:path>
                <a:path w="609600" h="33654">
                  <a:moveTo>
                    <a:pt x="598157" y="0"/>
                  </a:moveTo>
                  <a:lnTo>
                    <a:pt x="587082" y="0"/>
                  </a:lnTo>
                  <a:lnTo>
                    <a:pt x="587082" y="11074"/>
                  </a:lnTo>
                  <a:lnTo>
                    <a:pt x="598157" y="11074"/>
                  </a:lnTo>
                  <a:lnTo>
                    <a:pt x="598157" y="0"/>
                  </a:lnTo>
                  <a:close/>
                </a:path>
                <a:path w="609600" h="33654">
                  <a:moveTo>
                    <a:pt x="609231" y="11074"/>
                  </a:moveTo>
                  <a:lnTo>
                    <a:pt x="598157" y="11074"/>
                  </a:lnTo>
                  <a:lnTo>
                    <a:pt x="598157" y="22161"/>
                  </a:lnTo>
                  <a:lnTo>
                    <a:pt x="609231" y="22161"/>
                  </a:lnTo>
                  <a:lnTo>
                    <a:pt x="609231" y="1107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31">
              <a:extLst>
                <a:ext uri="{FF2B5EF4-FFF2-40B4-BE49-F238E27FC236}">
                  <a16:creationId xmlns:a16="http://schemas.microsoft.com/office/drawing/2014/main" id="{7EB75BF6-9B09-D598-AE23-15ACCB05EE50}"/>
                </a:ext>
              </a:extLst>
            </p:cNvPr>
            <p:cNvSpPr/>
            <p:nvPr/>
          </p:nvSpPr>
          <p:spPr>
            <a:xfrm>
              <a:off x="136245" y="5553062"/>
              <a:ext cx="398780" cy="0"/>
            </a:xfrm>
            <a:custGeom>
              <a:avLst/>
              <a:gdLst/>
              <a:ahLst/>
              <a:cxnLst/>
              <a:rect l="l" t="t" r="r" b="b"/>
              <a:pathLst>
                <a:path w="398780">
                  <a:moveTo>
                    <a:pt x="0" y="0"/>
                  </a:moveTo>
                  <a:lnTo>
                    <a:pt x="398767" y="0"/>
                  </a:lnTo>
                </a:path>
              </a:pathLst>
            </a:custGeom>
            <a:ln w="11074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32">
              <a:extLst>
                <a:ext uri="{FF2B5EF4-FFF2-40B4-BE49-F238E27FC236}">
                  <a16:creationId xmlns:a16="http://schemas.microsoft.com/office/drawing/2014/main" id="{4F4313DC-5DB4-EDC0-D90E-B50A8EB64A1B}"/>
                </a:ext>
              </a:extLst>
            </p:cNvPr>
            <p:cNvSpPr/>
            <p:nvPr/>
          </p:nvSpPr>
          <p:spPr>
            <a:xfrm>
              <a:off x="103009" y="5547525"/>
              <a:ext cx="620395" cy="33655"/>
            </a:xfrm>
            <a:custGeom>
              <a:avLst/>
              <a:gdLst/>
              <a:ahLst/>
              <a:cxnLst/>
              <a:rect l="l" t="t" r="r" b="b"/>
              <a:pathLst>
                <a:path w="620395" h="33654">
                  <a:moveTo>
                    <a:pt x="33223" y="22161"/>
                  </a:moveTo>
                  <a:lnTo>
                    <a:pt x="22148" y="22161"/>
                  </a:lnTo>
                  <a:lnTo>
                    <a:pt x="11074" y="22161"/>
                  </a:lnTo>
                  <a:lnTo>
                    <a:pt x="11074" y="11087"/>
                  </a:lnTo>
                  <a:lnTo>
                    <a:pt x="0" y="11087"/>
                  </a:lnTo>
                  <a:lnTo>
                    <a:pt x="0" y="22161"/>
                  </a:lnTo>
                  <a:lnTo>
                    <a:pt x="0" y="33235"/>
                  </a:lnTo>
                  <a:lnTo>
                    <a:pt x="11074" y="33235"/>
                  </a:lnTo>
                  <a:lnTo>
                    <a:pt x="22148" y="33235"/>
                  </a:lnTo>
                  <a:lnTo>
                    <a:pt x="33223" y="33235"/>
                  </a:lnTo>
                  <a:lnTo>
                    <a:pt x="33223" y="22161"/>
                  </a:lnTo>
                  <a:close/>
                </a:path>
                <a:path w="620395" h="33654">
                  <a:moveTo>
                    <a:pt x="88607" y="11087"/>
                  </a:moveTo>
                  <a:lnTo>
                    <a:pt x="77533" y="11087"/>
                  </a:lnTo>
                  <a:lnTo>
                    <a:pt x="77533" y="22161"/>
                  </a:lnTo>
                  <a:lnTo>
                    <a:pt x="66459" y="22161"/>
                  </a:lnTo>
                  <a:lnTo>
                    <a:pt x="55384" y="22161"/>
                  </a:lnTo>
                  <a:lnTo>
                    <a:pt x="44310" y="22161"/>
                  </a:lnTo>
                  <a:lnTo>
                    <a:pt x="44310" y="11087"/>
                  </a:lnTo>
                  <a:lnTo>
                    <a:pt x="33235" y="11087"/>
                  </a:lnTo>
                  <a:lnTo>
                    <a:pt x="33235" y="22161"/>
                  </a:lnTo>
                  <a:lnTo>
                    <a:pt x="33235" y="33235"/>
                  </a:lnTo>
                  <a:lnTo>
                    <a:pt x="44310" y="33235"/>
                  </a:lnTo>
                  <a:lnTo>
                    <a:pt x="55384" y="33235"/>
                  </a:lnTo>
                  <a:lnTo>
                    <a:pt x="66459" y="33235"/>
                  </a:lnTo>
                  <a:lnTo>
                    <a:pt x="77533" y="33235"/>
                  </a:lnTo>
                  <a:lnTo>
                    <a:pt x="88607" y="33235"/>
                  </a:lnTo>
                  <a:lnTo>
                    <a:pt x="88607" y="22174"/>
                  </a:lnTo>
                  <a:lnTo>
                    <a:pt x="88607" y="11087"/>
                  </a:lnTo>
                  <a:close/>
                </a:path>
                <a:path w="620395" h="33654">
                  <a:moveTo>
                    <a:pt x="132918" y="22161"/>
                  </a:moveTo>
                  <a:lnTo>
                    <a:pt x="121843" y="22161"/>
                  </a:lnTo>
                  <a:lnTo>
                    <a:pt x="121843" y="11087"/>
                  </a:lnTo>
                  <a:lnTo>
                    <a:pt x="110769" y="11087"/>
                  </a:lnTo>
                  <a:lnTo>
                    <a:pt x="99695" y="11087"/>
                  </a:lnTo>
                  <a:lnTo>
                    <a:pt x="99695" y="22161"/>
                  </a:lnTo>
                  <a:lnTo>
                    <a:pt x="99695" y="33235"/>
                  </a:lnTo>
                  <a:lnTo>
                    <a:pt x="110769" y="33235"/>
                  </a:lnTo>
                  <a:lnTo>
                    <a:pt x="110769" y="22174"/>
                  </a:lnTo>
                  <a:lnTo>
                    <a:pt x="121843" y="22174"/>
                  </a:lnTo>
                  <a:lnTo>
                    <a:pt x="121843" y="33235"/>
                  </a:lnTo>
                  <a:lnTo>
                    <a:pt x="132918" y="33235"/>
                  </a:lnTo>
                  <a:lnTo>
                    <a:pt x="132918" y="22161"/>
                  </a:lnTo>
                  <a:close/>
                </a:path>
                <a:path w="620395" h="33654">
                  <a:moveTo>
                    <a:pt x="199377" y="11087"/>
                  </a:moveTo>
                  <a:lnTo>
                    <a:pt x="199377" y="11087"/>
                  </a:lnTo>
                  <a:lnTo>
                    <a:pt x="144005" y="11087"/>
                  </a:lnTo>
                  <a:lnTo>
                    <a:pt x="144005" y="22161"/>
                  </a:lnTo>
                  <a:lnTo>
                    <a:pt x="144005" y="33235"/>
                  </a:lnTo>
                  <a:lnTo>
                    <a:pt x="155079" y="33235"/>
                  </a:lnTo>
                  <a:lnTo>
                    <a:pt x="166154" y="33235"/>
                  </a:lnTo>
                  <a:lnTo>
                    <a:pt x="166154" y="22174"/>
                  </a:lnTo>
                  <a:lnTo>
                    <a:pt x="177228" y="22174"/>
                  </a:lnTo>
                  <a:lnTo>
                    <a:pt x="177228" y="33235"/>
                  </a:lnTo>
                  <a:lnTo>
                    <a:pt x="188302" y="33235"/>
                  </a:lnTo>
                  <a:lnTo>
                    <a:pt x="188302" y="22174"/>
                  </a:lnTo>
                  <a:lnTo>
                    <a:pt x="199377" y="22174"/>
                  </a:lnTo>
                  <a:lnTo>
                    <a:pt x="199377" y="11087"/>
                  </a:lnTo>
                  <a:close/>
                </a:path>
                <a:path w="620395" h="33654">
                  <a:moveTo>
                    <a:pt x="221538" y="11087"/>
                  </a:moveTo>
                  <a:lnTo>
                    <a:pt x="210464" y="11087"/>
                  </a:lnTo>
                  <a:lnTo>
                    <a:pt x="199390" y="11087"/>
                  </a:lnTo>
                  <a:lnTo>
                    <a:pt x="199390" y="22174"/>
                  </a:lnTo>
                  <a:lnTo>
                    <a:pt x="210464" y="22174"/>
                  </a:lnTo>
                  <a:lnTo>
                    <a:pt x="210464" y="33235"/>
                  </a:lnTo>
                  <a:lnTo>
                    <a:pt x="221538" y="33235"/>
                  </a:lnTo>
                  <a:lnTo>
                    <a:pt x="221538" y="22174"/>
                  </a:lnTo>
                  <a:lnTo>
                    <a:pt x="221538" y="11087"/>
                  </a:lnTo>
                  <a:close/>
                </a:path>
                <a:path w="620395" h="33654">
                  <a:moveTo>
                    <a:pt x="254762" y="22161"/>
                  </a:moveTo>
                  <a:lnTo>
                    <a:pt x="243687" y="22161"/>
                  </a:lnTo>
                  <a:lnTo>
                    <a:pt x="232613" y="22161"/>
                  </a:lnTo>
                  <a:lnTo>
                    <a:pt x="232613" y="33235"/>
                  </a:lnTo>
                  <a:lnTo>
                    <a:pt x="243687" y="33235"/>
                  </a:lnTo>
                  <a:lnTo>
                    <a:pt x="254762" y="33235"/>
                  </a:lnTo>
                  <a:lnTo>
                    <a:pt x="254762" y="22161"/>
                  </a:lnTo>
                  <a:close/>
                </a:path>
                <a:path w="620395" h="33654">
                  <a:moveTo>
                    <a:pt x="310146" y="22161"/>
                  </a:moveTo>
                  <a:lnTo>
                    <a:pt x="299072" y="22161"/>
                  </a:lnTo>
                  <a:lnTo>
                    <a:pt x="287997" y="22161"/>
                  </a:lnTo>
                  <a:lnTo>
                    <a:pt x="287997" y="11087"/>
                  </a:lnTo>
                  <a:lnTo>
                    <a:pt x="276923" y="11087"/>
                  </a:lnTo>
                  <a:lnTo>
                    <a:pt x="276923" y="22161"/>
                  </a:lnTo>
                  <a:lnTo>
                    <a:pt x="265849" y="22161"/>
                  </a:lnTo>
                  <a:lnTo>
                    <a:pt x="254774" y="22161"/>
                  </a:lnTo>
                  <a:lnTo>
                    <a:pt x="254774" y="33235"/>
                  </a:lnTo>
                  <a:lnTo>
                    <a:pt x="265849" y="33235"/>
                  </a:lnTo>
                  <a:lnTo>
                    <a:pt x="276923" y="33235"/>
                  </a:lnTo>
                  <a:lnTo>
                    <a:pt x="287997" y="33235"/>
                  </a:lnTo>
                  <a:lnTo>
                    <a:pt x="299072" y="33235"/>
                  </a:lnTo>
                  <a:lnTo>
                    <a:pt x="310146" y="33235"/>
                  </a:lnTo>
                  <a:lnTo>
                    <a:pt x="310146" y="22161"/>
                  </a:lnTo>
                  <a:close/>
                </a:path>
                <a:path w="620395" h="33654">
                  <a:moveTo>
                    <a:pt x="332308" y="11087"/>
                  </a:moveTo>
                  <a:lnTo>
                    <a:pt x="321233" y="11087"/>
                  </a:lnTo>
                  <a:lnTo>
                    <a:pt x="321233" y="22161"/>
                  </a:lnTo>
                  <a:lnTo>
                    <a:pt x="310159" y="22161"/>
                  </a:lnTo>
                  <a:lnTo>
                    <a:pt x="310159" y="33235"/>
                  </a:lnTo>
                  <a:lnTo>
                    <a:pt x="321233" y="33235"/>
                  </a:lnTo>
                  <a:lnTo>
                    <a:pt x="332308" y="33235"/>
                  </a:lnTo>
                  <a:lnTo>
                    <a:pt x="332308" y="22174"/>
                  </a:lnTo>
                  <a:lnTo>
                    <a:pt x="332308" y="11087"/>
                  </a:lnTo>
                  <a:close/>
                </a:path>
                <a:path w="620395" h="33654">
                  <a:moveTo>
                    <a:pt x="365531" y="22161"/>
                  </a:moveTo>
                  <a:lnTo>
                    <a:pt x="354457" y="22161"/>
                  </a:lnTo>
                  <a:lnTo>
                    <a:pt x="354457" y="11087"/>
                  </a:lnTo>
                  <a:lnTo>
                    <a:pt x="343382" y="11087"/>
                  </a:lnTo>
                  <a:lnTo>
                    <a:pt x="343382" y="22161"/>
                  </a:lnTo>
                  <a:lnTo>
                    <a:pt x="343382" y="33235"/>
                  </a:lnTo>
                  <a:lnTo>
                    <a:pt x="354457" y="33235"/>
                  </a:lnTo>
                  <a:lnTo>
                    <a:pt x="365531" y="33235"/>
                  </a:lnTo>
                  <a:lnTo>
                    <a:pt x="365531" y="22161"/>
                  </a:lnTo>
                  <a:close/>
                </a:path>
                <a:path w="620395" h="33654">
                  <a:moveTo>
                    <a:pt x="398767" y="11087"/>
                  </a:moveTo>
                  <a:lnTo>
                    <a:pt x="387692" y="11087"/>
                  </a:lnTo>
                  <a:lnTo>
                    <a:pt x="376618" y="11087"/>
                  </a:lnTo>
                  <a:lnTo>
                    <a:pt x="365544" y="11087"/>
                  </a:lnTo>
                  <a:lnTo>
                    <a:pt x="365544" y="22161"/>
                  </a:lnTo>
                  <a:lnTo>
                    <a:pt x="365544" y="33235"/>
                  </a:lnTo>
                  <a:lnTo>
                    <a:pt x="376618" y="33235"/>
                  </a:lnTo>
                  <a:lnTo>
                    <a:pt x="387692" y="33235"/>
                  </a:lnTo>
                  <a:lnTo>
                    <a:pt x="387692" y="22174"/>
                  </a:lnTo>
                  <a:lnTo>
                    <a:pt x="398767" y="22174"/>
                  </a:lnTo>
                  <a:lnTo>
                    <a:pt x="398767" y="11087"/>
                  </a:lnTo>
                  <a:close/>
                </a:path>
                <a:path w="620395" h="33654">
                  <a:moveTo>
                    <a:pt x="420916" y="22161"/>
                  </a:moveTo>
                  <a:lnTo>
                    <a:pt x="409841" y="22161"/>
                  </a:lnTo>
                  <a:lnTo>
                    <a:pt x="409841" y="33235"/>
                  </a:lnTo>
                  <a:lnTo>
                    <a:pt x="420916" y="33235"/>
                  </a:lnTo>
                  <a:lnTo>
                    <a:pt x="420916" y="22161"/>
                  </a:lnTo>
                  <a:close/>
                </a:path>
                <a:path w="620395" h="33654">
                  <a:moveTo>
                    <a:pt x="476300" y="22161"/>
                  </a:moveTo>
                  <a:lnTo>
                    <a:pt x="465226" y="22161"/>
                  </a:lnTo>
                  <a:lnTo>
                    <a:pt x="454152" y="22161"/>
                  </a:lnTo>
                  <a:lnTo>
                    <a:pt x="454152" y="11087"/>
                  </a:lnTo>
                  <a:lnTo>
                    <a:pt x="443077" y="11087"/>
                  </a:lnTo>
                  <a:lnTo>
                    <a:pt x="432003" y="11087"/>
                  </a:lnTo>
                  <a:lnTo>
                    <a:pt x="420928" y="11087"/>
                  </a:lnTo>
                  <a:lnTo>
                    <a:pt x="420928" y="22161"/>
                  </a:lnTo>
                  <a:lnTo>
                    <a:pt x="420928" y="33235"/>
                  </a:lnTo>
                  <a:lnTo>
                    <a:pt x="432003" y="33235"/>
                  </a:lnTo>
                  <a:lnTo>
                    <a:pt x="443077" y="33235"/>
                  </a:lnTo>
                  <a:lnTo>
                    <a:pt x="454152" y="33235"/>
                  </a:lnTo>
                  <a:lnTo>
                    <a:pt x="465226" y="33235"/>
                  </a:lnTo>
                  <a:lnTo>
                    <a:pt x="476300" y="33235"/>
                  </a:lnTo>
                  <a:lnTo>
                    <a:pt x="476300" y="22161"/>
                  </a:lnTo>
                  <a:close/>
                </a:path>
                <a:path w="620395" h="33654">
                  <a:moveTo>
                    <a:pt x="476300" y="0"/>
                  </a:moveTo>
                  <a:lnTo>
                    <a:pt x="465226" y="0"/>
                  </a:lnTo>
                  <a:lnTo>
                    <a:pt x="465226" y="11074"/>
                  </a:lnTo>
                  <a:lnTo>
                    <a:pt x="476300" y="11074"/>
                  </a:lnTo>
                  <a:lnTo>
                    <a:pt x="476300" y="0"/>
                  </a:lnTo>
                  <a:close/>
                </a:path>
                <a:path w="620395" h="33654">
                  <a:moveTo>
                    <a:pt x="487387" y="0"/>
                  </a:moveTo>
                  <a:lnTo>
                    <a:pt x="476313" y="0"/>
                  </a:lnTo>
                  <a:lnTo>
                    <a:pt x="476313" y="11074"/>
                  </a:lnTo>
                  <a:lnTo>
                    <a:pt x="487387" y="11074"/>
                  </a:lnTo>
                  <a:lnTo>
                    <a:pt x="487387" y="0"/>
                  </a:lnTo>
                  <a:close/>
                </a:path>
                <a:path w="620395" h="33654">
                  <a:moveTo>
                    <a:pt x="509536" y="11087"/>
                  </a:moveTo>
                  <a:lnTo>
                    <a:pt x="498462" y="11087"/>
                  </a:lnTo>
                  <a:lnTo>
                    <a:pt x="487387" y="11087"/>
                  </a:lnTo>
                  <a:lnTo>
                    <a:pt x="487387" y="22161"/>
                  </a:lnTo>
                  <a:lnTo>
                    <a:pt x="487387" y="33235"/>
                  </a:lnTo>
                  <a:lnTo>
                    <a:pt x="498462" y="33235"/>
                  </a:lnTo>
                  <a:lnTo>
                    <a:pt x="509536" y="33235"/>
                  </a:lnTo>
                  <a:lnTo>
                    <a:pt x="509536" y="22174"/>
                  </a:lnTo>
                  <a:lnTo>
                    <a:pt x="509536" y="11087"/>
                  </a:lnTo>
                  <a:close/>
                </a:path>
                <a:path w="620395" h="33654">
                  <a:moveTo>
                    <a:pt x="531685" y="11087"/>
                  </a:moveTo>
                  <a:lnTo>
                    <a:pt x="520611" y="11087"/>
                  </a:lnTo>
                  <a:lnTo>
                    <a:pt x="520611" y="22174"/>
                  </a:lnTo>
                  <a:lnTo>
                    <a:pt x="531685" y="22174"/>
                  </a:lnTo>
                  <a:lnTo>
                    <a:pt x="531685" y="11087"/>
                  </a:lnTo>
                  <a:close/>
                </a:path>
                <a:path w="620395" h="33654">
                  <a:moveTo>
                    <a:pt x="531685" y="0"/>
                  </a:moveTo>
                  <a:lnTo>
                    <a:pt x="520611" y="0"/>
                  </a:lnTo>
                  <a:lnTo>
                    <a:pt x="509536" y="0"/>
                  </a:lnTo>
                  <a:lnTo>
                    <a:pt x="509536" y="11074"/>
                  </a:lnTo>
                  <a:lnTo>
                    <a:pt x="520611" y="11074"/>
                  </a:lnTo>
                  <a:lnTo>
                    <a:pt x="531685" y="11074"/>
                  </a:lnTo>
                  <a:lnTo>
                    <a:pt x="531685" y="0"/>
                  </a:lnTo>
                  <a:close/>
                </a:path>
                <a:path w="620395" h="33654">
                  <a:moveTo>
                    <a:pt x="553847" y="0"/>
                  </a:moveTo>
                  <a:lnTo>
                    <a:pt x="542772" y="0"/>
                  </a:lnTo>
                  <a:lnTo>
                    <a:pt x="542772" y="11074"/>
                  </a:lnTo>
                  <a:lnTo>
                    <a:pt x="553847" y="11074"/>
                  </a:lnTo>
                  <a:lnTo>
                    <a:pt x="553847" y="0"/>
                  </a:lnTo>
                  <a:close/>
                </a:path>
                <a:path w="620395" h="33654">
                  <a:moveTo>
                    <a:pt x="575995" y="0"/>
                  </a:moveTo>
                  <a:lnTo>
                    <a:pt x="564921" y="0"/>
                  </a:lnTo>
                  <a:lnTo>
                    <a:pt x="564921" y="11074"/>
                  </a:lnTo>
                  <a:lnTo>
                    <a:pt x="575995" y="11074"/>
                  </a:lnTo>
                  <a:lnTo>
                    <a:pt x="575995" y="0"/>
                  </a:lnTo>
                  <a:close/>
                </a:path>
                <a:path w="620395" h="33654">
                  <a:moveTo>
                    <a:pt x="587070" y="11087"/>
                  </a:moveTo>
                  <a:lnTo>
                    <a:pt x="575995" y="11087"/>
                  </a:lnTo>
                  <a:lnTo>
                    <a:pt x="564921" y="11087"/>
                  </a:lnTo>
                  <a:lnTo>
                    <a:pt x="564921" y="22174"/>
                  </a:lnTo>
                  <a:lnTo>
                    <a:pt x="575995" y="22174"/>
                  </a:lnTo>
                  <a:lnTo>
                    <a:pt x="587070" y="22174"/>
                  </a:lnTo>
                  <a:lnTo>
                    <a:pt x="587070" y="11087"/>
                  </a:lnTo>
                  <a:close/>
                </a:path>
                <a:path w="620395" h="33654">
                  <a:moveTo>
                    <a:pt x="620306" y="11087"/>
                  </a:moveTo>
                  <a:lnTo>
                    <a:pt x="609231" y="11087"/>
                  </a:lnTo>
                  <a:lnTo>
                    <a:pt x="609231" y="22174"/>
                  </a:lnTo>
                  <a:lnTo>
                    <a:pt x="620306" y="22174"/>
                  </a:lnTo>
                  <a:lnTo>
                    <a:pt x="620306" y="11087"/>
                  </a:lnTo>
                  <a:close/>
                </a:path>
                <a:path w="620395" h="33654">
                  <a:moveTo>
                    <a:pt x="620306" y="0"/>
                  </a:moveTo>
                  <a:lnTo>
                    <a:pt x="609231" y="0"/>
                  </a:lnTo>
                  <a:lnTo>
                    <a:pt x="598157" y="0"/>
                  </a:lnTo>
                  <a:lnTo>
                    <a:pt x="587082" y="0"/>
                  </a:lnTo>
                  <a:lnTo>
                    <a:pt x="587082" y="11074"/>
                  </a:lnTo>
                  <a:lnTo>
                    <a:pt x="598157" y="11074"/>
                  </a:lnTo>
                  <a:lnTo>
                    <a:pt x="609231" y="11074"/>
                  </a:lnTo>
                  <a:lnTo>
                    <a:pt x="620306" y="11074"/>
                  </a:lnTo>
                  <a:lnTo>
                    <a:pt x="62030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33">
              <a:extLst>
                <a:ext uri="{FF2B5EF4-FFF2-40B4-BE49-F238E27FC236}">
                  <a16:creationId xmlns:a16="http://schemas.microsoft.com/office/drawing/2014/main" id="{41606951-5D95-E113-A7CE-D32A30BA6879}"/>
                </a:ext>
              </a:extLst>
            </p:cNvPr>
            <p:cNvSpPr/>
            <p:nvPr/>
          </p:nvSpPr>
          <p:spPr>
            <a:xfrm>
              <a:off x="91935" y="5569686"/>
              <a:ext cx="620395" cy="44450"/>
            </a:xfrm>
            <a:custGeom>
              <a:avLst/>
              <a:gdLst/>
              <a:ahLst/>
              <a:cxnLst/>
              <a:rect l="l" t="t" r="r" b="b"/>
              <a:pathLst>
                <a:path w="620395" h="44450">
                  <a:moveTo>
                    <a:pt x="22148" y="11074"/>
                  </a:moveTo>
                  <a:lnTo>
                    <a:pt x="11074" y="11074"/>
                  </a:lnTo>
                  <a:lnTo>
                    <a:pt x="11074" y="22148"/>
                  </a:lnTo>
                  <a:lnTo>
                    <a:pt x="0" y="22148"/>
                  </a:lnTo>
                  <a:lnTo>
                    <a:pt x="0" y="33223"/>
                  </a:lnTo>
                  <a:lnTo>
                    <a:pt x="0" y="44310"/>
                  </a:lnTo>
                  <a:lnTo>
                    <a:pt x="11074" y="44310"/>
                  </a:lnTo>
                  <a:lnTo>
                    <a:pt x="11074" y="33223"/>
                  </a:lnTo>
                  <a:lnTo>
                    <a:pt x="22148" y="33223"/>
                  </a:lnTo>
                  <a:lnTo>
                    <a:pt x="22148" y="22161"/>
                  </a:lnTo>
                  <a:lnTo>
                    <a:pt x="22148" y="11074"/>
                  </a:lnTo>
                  <a:close/>
                </a:path>
                <a:path w="620395" h="44450">
                  <a:moveTo>
                    <a:pt x="44297" y="33223"/>
                  </a:moveTo>
                  <a:lnTo>
                    <a:pt x="33223" y="33223"/>
                  </a:lnTo>
                  <a:lnTo>
                    <a:pt x="33223" y="44310"/>
                  </a:lnTo>
                  <a:lnTo>
                    <a:pt x="44297" y="44310"/>
                  </a:lnTo>
                  <a:lnTo>
                    <a:pt x="44297" y="33223"/>
                  </a:lnTo>
                  <a:close/>
                </a:path>
                <a:path w="620395" h="44450">
                  <a:moveTo>
                    <a:pt x="44297" y="11074"/>
                  </a:moveTo>
                  <a:lnTo>
                    <a:pt x="33223" y="11074"/>
                  </a:lnTo>
                  <a:lnTo>
                    <a:pt x="33223" y="22161"/>
                  </a:lnTo>
                  <a:lnTo>
                    <a:pt x="44297" y="22161"/>
                  </a:lnTo>
                  <a:lnTo>
                    <a:pt x="44297" y="11074"/>
                  </a:lnTo>
                  <a:close/>
                </a:path>
                <a:path w="620395" h="44450">
                  <a:moveTo>
                    <a:pt x="55384" y="11074"/>
                  </a:moveTo>
                  <a:lnTo>
                    <a:pt x="44310" y="11074"/>
                  </a:lnTo>
                  <a:lnTo>
                    <a:pt x="44310" y="22148"/>
                  </a:lnTo>
                  <a:lnTo>
                    <a:pt x="44310" y="33223"/>
                  </a:lnTo>
                  <a:lnTo>
                    <a:pt x="55384" y="33223"/>
                  </a:lnTo>
                  <a:lnTo>
                    <a:pt x="55384" y="22161"/>
                  </a:lnTo>
                  <a:lnTo>
                    <a:pt x="55384" y="11074"/>
                  </a:lnTo>
                  <a:close/>
                </a:path>
                <a:path w="620395" h="44450">
                  <a:moveTo>
                    <a:pt x="66459" y="33223"/>
                  </a:moveTo>
                  <a:lnTo>
                    <a:pt x="55384" y="33223"/>
                  </a:lnTo>
                  <a:lnTo>
                    <a:pt x="55384" y="44310"/>
                  </a:lnTo>
                  <a:lnTo>
                    <a:pt x="66459" y="44310"/>
                  </a:lnTo>
                  <a:lnTo>
                    <a:pt x="66459" y="33223"/>
                  </a:lnTo>
                  <a:close/>
                </a:path>
                <a:path w="620395" h="44450">
                  <a:moveTo>
                    <a:pt x="99682" y="11074"/>
                  </a:moveTo>
                  <a:lnTo>
                    <a:pt x="88607" y="11074"/>
                  </a:lnTo>
                  <a:lnTo>
                    <a:pt x="88607" y="22148"/>
                  </a:lnTo>
                  <a:lnTo>
                    <a:pt x="77533" y="22148"/>
                  </a:lnTo>
                  <a:lnTo>
                    <a:pt x="66459" y="22148"/>
                  </a:lnTo>
                  <a:lnTo>
                    <a:pt x="66459" y="33223"/>
                  </a:lnTo>
                  <a:lnTo>
                    <a:pt x="77533" y="33223"/>
                  </a:lnTo>
                  <a:lnTo>
                    <a:pt x="77533" y="44310"/>
                  </a:lnTo>
                  <a:lnTo>
                    <a:pt x="88607" y="44310"/>
                  </a:lnTo>
                  <a:lnTo>
                    <a:pt x="99682" y="44310"/>
                  </a:lnTo>
                  <a:lnTo>
                    <a:pt x="99682" y="33223"/>
                  </a:lnTo>
                  <a:lnTo>
                    <a:pt x="88607" y="33223"/>
                  </a:lnTo>
                  <a:lnTo>
                    <a:pt x="88607" y="22161"/>
                  </a:lnTo>
                  <a:lnTo>
                    <a:pt x="99682" y="22161"/>
                  </a:lnTo>
                  <a:lnTo>
                    <a:pt x="99682" y="11074"/>
                  </a:lnTo>
                  <a:close/>
                </a:path>
                <a:path w="620395" h="44450">
                  <a:moveTo>
                    <a:pt x="110769" y="11074"/>
                  </a:moveTo>
                  <a:lnTo>
                    <a:pt x="99695" y="11074"/>
                  </a:lnTo>
                  <a:lnTo>
                    <a:pt x="99695" y="22148"/>
                  </a:lnTo>
                  <a:lnTo>
                    <a:pt x="99695" y="33223"/>
                  </a:lnTo>
                  <a:lnTo>
                    <a:pt x="110769" y="33223"/>
                  </a:lnTo>
                  <a:lnTo>
                    <a:pt x="110769" y="22161"/>
                  </a:lnTo>
                  <a:lnTo>
                    <a:pt x="110769" y="11074"/>
                  </a:lnTo>
                  <a:close/>
                </a:path>
                <a:path w="620395" h="44450">
                  <a:moveTo>
                    <a:pt x="143992" y="22148"/>
                  </a:moveTo>
                  <a:lnTo>
                    <a:pt x="132918" y="22148"/>
                  </a:lnTo>
                  <a:lnTo>
                    <a:pt x="121843" y="22148"/>
                  </a:lnTo>
                  <a:lnTo>
                    <a:pt x="121843" y="33223"/>
                  </a:lnTo>
                  <a:lnTo>
                    <a:pt x="110769" y="33223"/>
                  </a:lnTo>
                  <a:lnTo>
                    <a:pt x="110769" y="44310"/>
                  </a:lnTo>
                  <a:lnTo>
                    <a:pt x="121843" y="44310"/>
                  </a:lnTo>
                  <a:lnTo>
                    <a:pt x="132918" y="44310"/>
                  </a:lnTo>
                  <a:lnTo>
                    <a:pt x="132918" y="33223"/>
                  </a:lnTo>
                  <a:lnTo>
                    <a:pt x="143992" y="33223"/>
                  </a:lnTo>
                  <a:lnTo>
                    <a:pt x="143992" y="22148"/>
                  </a:lnTo>
                  <a:close/>
                </a:path>
                <a:path w="620395" h="44450">
                  <a:moveTo>
                    <a:pt x="199377" y="11074"/>
                  </a:moveTo>
                  <a:lnTo>
                    <a:pt x="188302" y="11074"/>
                  </a:lnTo>
                  <a:lnTo>
                    <a:pt x="188302" y="22148"/>
                  </a:lnTo>
                  <a:lnTo>
                    <a:pt x="188302" y="33223"/>
                  </a:lnTo>
                  <a:lnTo>
                    <a:pt x="177228" y="33223"/>
                  </a:lnTo>
                  <a:lnTo>
                    <a:pt x="177228" y="22148"/>
                  </a:lnTo>
                  <a:lnTo>
                    <a:pt x="166154" y="22148"/>
                  </a:lnTo>
                  <a:lnTo>
                    <a:pt x="166154" y="33223"/>
                  </a:lnTo>
                  <a:lnTo>
                    <a:pt x="166154" y="44310"/>
                  </a:lnTo>
                  <a:lnTo>
                    <a:pt x="177228" y="44310"/>
                  </a:lnTo>
                  <a:lnTo>
                    <a:pt x="188302" y="44310"/>
                  </a:lnTo>
                  <a:lnTo>
                    <a:pt x="199377" y="44310"/>
                  </a:lnTo>
                  <a:lnTo>
                    <a:pt x="199377" y="33223"/>
                  </a:lnTo>
                  <a:lnTo>
                    <a:pt x="199377" y="22161"/>
                  </a:lnTo>
                  <a:lnTo>
                    <a:pt x="199377" y="11074"/>
                  </a:lnTo>
                  <a:close/>
                </a:path>
                <a:path w="620395" h="44450">
                  <a:moveTo>
                    <a:pt x="265836" y="11074"/>
                  </a:moveTo>
                  <a:lnTo>
                    <a:pt x="254762" y="11074"/>
                  </a:lnTo>
                  <a:lnTo>
                    <a:pt x="243687" y="11074"/>
                  </a:lnTo>
                  <a:lnTo>
                    <a:pt x="243687" y="22148"/>
                  </a:lnTo>
                  <a:lnTo>
                    <a:pt x="232613" y="22148"/>
                  </a:lnTo>
                  <a:lnTo>
                    <a:pt x="232613" y="11074"/>
                  </a:lnTo>
                  <a:lnTo>
                    <a:pt x="221538" y="11074"/>
                  </a:lnTo>
                  <a:lnTo>
                    <a:pt x="221538" y="22148"/>
                  </a:lnTo>
                  <a:lnTo>
                    <a:pt x="210464" y="22148"/>
                  </a:lnTo>
                  <a:lnTo>
                    <a:pt x="210464" y="33223"/>
                  </a:lnTo>
                  <a:lnTo>
                    <a:pt x="221538" y="33223"/>
                  </a:lnTo>
                  <a:lnTo>
                    <a:pt x="232613" y="33223"/>
                  </a:lnTo>
                  <a:lnTo>
                    <a:pt x="243687" y="33223"/>
                  </a:lnTo>
                  <a:lnTo>
                    <a:pt x="243687" y="22161"/>
                  </a:lnTo>
                  <a:lnTo>
                    <a:pt x="254762" y="22161"/>
                  </a:lnTo>
                  <a:lnTo>
                    <a:pt x="265836" y="22161"/>
                  </a:lnTo>
                  <a:lnTo>
                    <a:pt x="265836" y="11074"/>
                  </a:lnTo>
                  <a:close/>
                </a:path>
                <a:path w="620395" h="44450">
                  <a:moveTo>
                    <a:pt x="310146" y="11074"/>
                  </a:moveTo>
                  <a:lnTo>
                    <a:pt x="299072" y="11074"/>
                  </a:lnTo>
                  <a:lnTo>
                    <a:pt x="287997" y="11074"/>
                  </a:lnTo>
                  <a:lnTo>
                    <a:pt x="276923" y="11074"/>
                  </a:lnTo>
                  <a:lnTo>
                    <a:pt x="276923" y="22161"/>
                  </a:lnTo>
                  <a:lnTo>
                    <a:pt x="287997" y="22161"/>
                  </a:lnTo>
                  <a:lnTo>
                    <a:pt x="299072" y="22161"/>
                  </a:lnTo>
                  <a:lnTo>
                    <a:pt x="299072" y="33223"/>
                  </a:lnTo>
                  <a:lnTo>
                    <a:pt x="310146" y="33223"/>
                  </a:lnTo>
                  <a:lnTo>
                    <a:pt x="310146" y="22161"/>
                  </a:lnTo>
                  <a:lnTo>
                    <a:pt x="310146" y="11074"/>
                  </a:lnTo>
                  <a:close/>
                </a:path>
                <a:path w="620395" h="44450">
                  <a:moveTo>
                    <a:pt x="343382" y="11074"/>
                  </a:moveTo>
                  <a:lnTo>
                    <a:pt x="332308" y="11074"/>
                  </a:lnTo>
                  <a:lnTo>
                    <a:pt x="321233" y="11074"/>
                  </a:lnTo>
                  <a:lnTo>
                    <a:pt x="321233" y="22148"/>
                  </a:lnTo>
                  <a:lnTo>
                    <a:pt x="321233" y="33223"/>
                  </a:lnTo>
                  <a:lnTo>
                    <a:pt x="332308" y="33223"/>
                  </a:lnTo>
                  <a:lnTo>
                    <a:pt x="343382" y="33223"/>
                  </a:lnTo>
                  <a:lnTo>
                    <a:pt x="343382" y="22161"/>
                  </a:lnTo>
                  <a:lnTo>
                    <a:pt x="343382" y="11074"/>
                  </a:lnTo>
                  <a:close/>
                </a:path>
                <a:path w="620395" h="44450">
                  <a:moveTo>
                    <a:pt x="376605" y="11074"/>
                  </a:moveTo>
                  <a:lnTo>
                    <a:pt x="365531" y="11074"/>
                  </a:lnTo>
                  <a:lnTo>
                    <a:pt x="365531" y="22148"/>
                  </a:lnTo>
                  <a:lnTo>
                    <a:pt x="365531" y="33223"/>
                  </a:lnTo>
                  <a:lnTo>
                    <a:pt x="376605" y="33223"/>
                  </a:lnTo>
                  <a:lnTo>
                    <a:pt x="376605" y="22161"/>
                  </a:lnTo>
                  <a:lnTo>
                    <a:pt x="376605" y="11074"/>
                  </a:lnTo>
                  <a:close/>
                </a:path>
                <a:path w="620395" h="44450">
                  <a:moveTo>
                    <a:pt x="431990" y="11074"/>
                  </a:moveTo>
                  <a:lnTo>
                    <a:pt x="431990" y="11074"/>
                  </a:lnTo>
                  <a:lnTo>
                    <a:pt x="376618" y="11074"/>
                  </a:lnTo>
                  <a:lnTo>
                    <a:pt x="376618" y="22161"/>
                  </a:lnTo>
                  <a:lnTo>
                    <a:pt x="431990" y="22161"/>
                  </a:lnTo>
                  <a:lnTo>
                    <a:pt x="431990" y="11074"/>
                  </a:lnTo>
                  <a:close/>
                </a:path>
                <a:path w="620395" h="44450">
                  <a:moveTo>
                    <a:pt x="465226" y="11074"/>
                  </a:moveTo>
                  <a:lnTo>
                    <a:pt x="454152" y="11074"/>
                  </a:lnTo>
                  <a:lnTo>
                    <a:pt x="443077" y="11074"/>
                  </a:lnTo>
                  <a:lnTo>
                    <a:pt x="432003" y="11074"/>
                  </a:lnTo>
                  <a:lnTo>
                    <a:pt x="432003" y="22148"/>
                  </a:lnTo>
                  <a:lnTo>
                    <a:pt x="432003" y="33223"/>
                  </a:lnTo>
                  <a:lnTo>
                    <a:pt x="443077" y="33223"/>
                  </a:lnTo>
                  <a:lnTo>
                    <a:pt x="454152" y="33223"/>
                  </a:lnTo>
                  <a:lnTo>
                    <a:pt x="465226" y="33223"/>
                  </a:lnTo>
                  <a:lnTo>
                    <a:pt x="465226" y="22161"/>
                  </a:lnTo>
                  <a:lnTo>
                    <a:pt x="465226" y="11074"/>
                  </a:lnTo>
                  <a:close/>
                </a:path>
                <a:path w="620395" h="44450">
                  <a:moveTo>
                    <a:pt x="520611" y="0"/>
                  </a:moveTo>
                  <a:lnTo>
                    <a:pt x="509536" y="0"/>
                  </a:lnTo>
                  <a:lnTo>
                    <a:pt x="509536" y="11074"/>
                  </a:lnTo>
                  <a:lnTo>
                    <a:pt x="509536" y="22148"/>
                  </a:lnTo>
                  <a:lnTo>
                    <a:pt x="509536" y="33223"/>
                  </a:lnTo>
                  <a:lnTo>
                    <a:pt x="520611" y="33223"/>
                  </a:lnTo>
                  <a:lnTo>
                    <a:pt x="520611" y="22161"/>
                  </a:lnTo>
                  <a:lnTo>
                    <a:pt x="520611" y="11074"/>
                  </a:lnTo>
                  <a:lnTo>
                    <a:pt x="520611" y="0"/>
                  </a:lnTo>
                  <a:close/>
                </a:path>
                <a:path w="620395" h="44450">
                  <a:moveTo>
                    <a:pt x="542759" y="0"/>
                  </a:moveTo>
                  <a:lnTo>
                    <a:pt x="531685" y="0"/>
                  </a:lnTo>
                  <a:lnTo>
                    <a:pt x="531685" y="11074"/>
                  </a:lnTo>
                  <a:lnTo>
                    <a:pt x="531685" y="22148"/>
                  </a:lnTo>
                  <a:lnTo>
                    <a:pt x="531685" y="33223"/>
                  </a:lnTo>
                  <a:lnTo>
                    <a:pt x="542759" y="33223"/>
                  </a:lnTo>
                  <a:lnTo>
                    <a:pt x="542759" y="22161"/>
                  </a:lnTo>
                  <a:lnTo>
                    <a:pt x="542759" y="11074"/>
                  </a:lnTo>
                  <a:lnTo>
                    <a:pt x="542759" y="0"/>
                  </a:lnTo>
                  <a:close/>
                </a:path>
                <a:path w="620395" h="44450">
                  <a:moveTo>
                    <a:pt x="553847" y="22148"/>
                  </a:moveTo>
                  <a:lnTo>
                    <a:pt x="542772" y="22148"/>
                  </a:lnTo>
                  <a:lnTo>
                    <a:pt x="542772" y="33223"/>
                  </a:lnTo>
                  <a:lnTo>
                    <a:pt x="553847" y="33223"/>
                  </a:lnTo>
                  <a:lnTo>
                    <a:pt x="553847" y="22148"/>
                  </a:lnTo>
                  <a:close/>
                </a:path>
                <a:path w="620395" h="44450">
                  <a:moveTo>
                    <a:pt x="598144" y="22148"/>
                  </a:moveTo>
                  <a:lnTo>
                    <a:pt x="587070" y="22148"/>
                  </a:lnTo>
                  <a:lnTo>
                    <a:pt x="587070" y="33223"/>
                  </a:lnTo>
                  <a:lnTo>
                    <a:pt x="598144" y="33223"/>
                  </a:lnTo>
                  <a:lnTo>
                    <a:pt x="598144" y="22148"/>
                  </a:lnTo>
                  <a:close/>
                </a:path>
                <a:path w="620395" h="44450">
                  <a:moveTo>
                    <a:pt x="598144" y="0"/>
                  </a:moveTo>
                  <a:lnTo>
                    <a:pt x="598144" y="0"/>
                  </a:lnTo>
                  <a:lnTo>
                    <a:pt x="542772" y="0"/>
                  </a:lnTo>
                  <a:lnTo>
                    <a:pt x="542772" y="11074"/>
                  </a:lnTo>
                  <a:lnTo>
                    <a:pt x="553847" y="11074"/>
                  </a:lnTo>
                  <a:lnTo>
                    <a:pt x="564921" y="11074"/>
                  </a:lnTo>
                  <a:lnTo>
                    <a:pt x="564921" y="22161"/>
                  </a:lnTo>
                  <a:lnTo>
                    <a:pt x="575995" y="22161"/>
                  </a:lnTo>
                  <a:lnTo>
                    <a:pt x="575995" y="11074"/>
                  </a:lnTo>
                  <a:lnTo>
                    <a:pt x="587070" y="11074"/>
                  </a:lnTo>
                  <a:lnTo>
                    <a:pt x="598144" y="11074"/>
                  </a:lnTo>
                  <a:lnTo>
                    <a:pt x="598144" y="0"/>
                  </a:lnTo>
                  <a:close/>
                </a:path>
                <a:path w="620395" h="44450">
                  <a:moveTo>
                    <a:pt x="620306" y="0"/>
                  </a:moveTo>
                  <a:lnTo>
                    <a:pt x="609231" y="0"/>
                  </a:lnTo>
                  <a:lnTo>
                    <a:pt x="598157" y="0"/>
                  </a:lnTo>
                  <a:lnTo>
                    <a:pt x="598157" y="11074"/>
                  </a:lnTo>
                  <a:lnTo>
                    <a:pt x="609231" y="11074"/>
                  </a:lnTo>
                  <a:lnTo>
                    <a:pt x="609231" y="22148"/>
                  </a:lnTo>
                  <a:lnTo>
                    <a:pt x="598157" y="22148"/>
                  </a:lnTo>
                  <a:lnTo>
                    <a:pt x="598157" y="33223"/>
                  </a:lnTo>
                  <a:lnTo>
                    <a:pt x="609231" y="33223"/>
                  </a:lnTo>
                  <a:lnTo>
                    <a:pt x="609231" y="22161"/>
                  </a:lnTo>
                  <a:lnTo>
                    <a:pt x="620306" y="22161"/>
                  </a:lnTo>
                  <a:lnTo>
                    <a:pt x="620306" y="11074"/>
                  </a:lnTo>
                  <a:lnTo>
                    <a:pt x="62030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34">
              <a:extLst>
                <a:ext uri="{FF2B5EF4-FFF2-40B4-BE49-F238E27FC236}">
                  <a16:creationId xmlns:a16="http://schemas.microsoft.com/office/drawing/2014/main" id="{6B3846DD-C216-3301-773B-C1918A560C78}"/>
                </a:ext>
              </a:extLst>
            </p:cNvPr>
            <p:cNvSpPr/>
            <p:nvPr/>
          </p:nvSpPr>
          <p:spPr>
            <a:xfrm>
              <a:off x="91935" y="5602909"/>
              <a:ext cx="620395" cy="33655"/>
            </a:xfrm>
            <a:custGeom>
              <a:avLst/>
              <a:gdLst/>
              <a:ahLst/>
              <a:cxnLst/>
              <a:rect l="l" t="t" r="r" b="b"/>
              <a:pathLst>
                <a:path w="620395" h="33654">
                  <a:moveTo>
                    <a:pt x="22148" y="22161"/>
                  </a:moveTo>
                  <a:lnTo>
                    <a:pt x="11074" y="22161"/>
                  </a:lnTo>
                  <a:lnTo>
                    <a:pt x="11074" y="11087"/>
                  </a:lnTo>
                  <a:lnTo>
                    <a:pt x="0" y="11087"/>
                  </a:lnTo>
                  <a:lnTo>
                    <a:pt x="0" y="22161"/>
                  </a:lnTo>
                  <a:lnTo>
                    <a:pt x="0" y="33248"/>
                  </a:lnTo>
                  <a:lnTo>
                    <a:pt x="11074" y="33248"/>
                  </a:lnTo>
                  <a:lnTo>
                    <a:pt x="22148" y="33248"/>
                  </a:lnTo>
                  <a:lnTo>
                    <a:pt x="22148" y="22161"/>
                  </a:lnTo>
                  <a:close/>
                </a:path>
                <a:path w="620395" h="33654">
                  <a:moveTo>
                    <a:pt x="44297" y="11087"/>
                  </a:moveTo>
                  <a:lnTo>
                    <a:pt x="33223" y="11087"/>
                  </a:lnTo>
                  <a:lnTo>
                    <a:pt x="33223" y="22161"/>
                  </a:lnTo>
                  <a:lnTo>
                    <a:pt x="33223" y="33248"/>
                  </a:lnTo>
                  <a:lnTo>
                    <a:pt x="44297" y="33248"/>
                  </a:lnTo>
                  <a:lnTo>
                    <a:pt x="44297" y="22161"/>
                  </a:lnTo>
                  <a:lnTo>
                    <a:pt x="44297" y="11087"/>
                  </a:lnTo>
                  <a:close/>
                </a:path>
                <a:path w="620395" h="33654">
                  <a:moveTo>
                    <a:pt x="99682" y="11087"/>
                  </a:moveTo>
                  <a:lnTo>
                    <a:pt x="88607" y="11087"/>
                  </a:lnTo>
                  <a:lnTo>
                    <a:pt x="77533" y="11087"/>
                  </a:lnTo>
                  <a:lnTo>
                    <a:pt x="66459" y="11087"/>
                  </a:lnTo>
                  <a:lnTo>
                    <a:pt x="55384" y="11087"/>
                  </a:lnTo>
                  <a:lnTo>
                    <a:pt x="55384" y="22161"/>
                  </a:lnTo>
                  <a:lnTo>
                    <a:pt x="44310" y="22161"/>
                  </a:lnTo>
                  <a:lnTo>
                    <a:pt x="44310" y="33248"/>
                  </a:lnTo>
                  <a:lnTo>
                    <a:pt x="55384" y="33248"/>
                  </a:lnTo>
                  <a:lnTo>
                    <a:pt x="66459" y="33248"/>
                  </a:lnTo>
                  <a:lnTo>
                    <a:pt x="66459" y="22161"/>
                  </a:lnTo>
                  <a:lnTo>
                    <a:pt x="77533" y="22161"/>
                  </a:lnTo>
                  <a:lnTo>
                    <a:pt x="77533" y="33248"/>
                  </a:lnTo>
                  <a:lnTo>
                    <a:pt x="88607" y="33248"/>
                  </a:lnTo>
                  <a:lnTo>
                    <a:pt x="88607" y="22161"/>
                  </a:lnTo>
                  <a:lnTo>
                    <a:pt x="99682" y="22161"/>
                  </a:lnTo>
                  <a:lnTo>
                    <a:pt x="99682" y="11087"/>
                  </a:lnTo>
                  <a:close/>
                </a:path>
                <a:path w="620395" h="33654">
                  <a:moveTo>
                    <a:pt x="132918" y="22161"/>
                  </a:moveTo>
                  <a:lnTo>
                    <a:pt x="121843" y="22161"/>
                  </a:lnTo>
                  <a:lnTo>
                    <a:pt x="121843" y="11087"/>
                  </a:lnTo>
                  <a:lnTo>
                    <a:pt x="110769" y="11087"/>
                  </a:lnTo>
                  <a:lnTo>
                    <a:pt x="110769" y="22161"/>
                  </a:lnTo>
                  <a:lnTo>
                    <a:pt x="99695" y="22161"/>
                  </a:lnTo>
                  <a:lnTo>
                    <a:pt x="99695" y="33248"/>
                  </a:lnTo>
                  <a:lnTo>
                    <a:pt x="110769" y="33248"/>
                  </a:lnTo>
                  <a:lnTo>
                    <a:pt x="121843" y="33248"/>
                  </a:lnTo>
                  <a:lnTo>
                    <a:pt x="132918" y="33248"/>
                  </a:lnTo>
                  <a:lnTo>
                    <a:pt x="132918" y="22161"/>
                  </a:lnTo>
                  <a:close/>
                </a:path>
                <a:path w="620395" h="33654">
                  <a:moveTo>
                    <a:pt x="155054" y="11087"/>
                  </a:moveTo>
                  <a:lnTo>
                    <a:pt x="143992" y="11087"/>
                  </a:lnTo>
                  <a:lnTo>
                    <a:pt x="143992" y="22161"/>
                  </a:lnTo>
                  <a:lnTo>
                    <a:pt x="143992" y="33248"/>
                  </a:lnTo>
                  <a:lnTo>
                    <a:pt x="155054" y="33248"/>
                  </a:lnTo>
                  <a:lnTo>
                    <a:pt x="155054" y="22161"/>
                  </a:lnTo>
                  <a:lnTo>
                    <a:pt x="155054" y="11087"/>
                  </a:lnTo>
                  <a:close/>
                </a:path>
                <a:path w="620395" h="33654">
                  <a:moveTo>
                    <a:pt x="199377" y="22161"/>
                  </a:moveTo>
                  <a:lnTo>
                    <a:pt x="188302" y="22161"/>
                  </a:lnTo>
                  <a:lnTo>
                    <a:pt x="177228" y="22161"/>
                  </a:lnTo>
                  <a:lnTo>
                    <a:pt x="166154" y="22161"/>
                  </a:lnTo>
                  <a:lnTo>
                    <a:pt x="155079" y="22161"/>
                  </a:lnTo>
                  <a:lnTo>
                    <a:pt x="155079" y="33248"/>
                  </a:lnTo>
                  <a:lnTo>
                    <a:pt x="166154" y="33248"/>
                  </a:lnTo>
                  <a:lnTo>
                    <a:pt x="177228" y="33248"/>
                  </a:lnTo>
                  <a:lnTo>
                    <a:pt x="188302" y="33248"/>
                  </a:lnTo>
                  <a:lnTo>
                    <a:pt x="199377" y="33248"/>
                  </a:lnTo>
                  <a:lnTo>
                    <a:pt x="199377" y="22161"/>
                  </a:lnTo>
                  <a:close/>
                </a:path>
                <a:path w="620395" h="33654">
                  <a:moveTo>
                    <a:pt x="199377" y="0"/>
                  </a:moveTo>
                  <a:lnTo>
                    <a:pt x="188302" y="0"/>
                  </a:lnTo>
                  <a:lnTo>
                    <a:pt x="188302" y="11087"/>
                  </a:lnTo>
                  <a:lnTo>
                    <a:pt x="199377" y="11087"/>
                  </a:lnTo>
                  <a:lnTo>
                    <a:pt x="199377" y="0"/>
                  </a:lnTo>
                  <a:close/>
                </a:path>
                <a:path w="620395" h="33654">
                  <a:moveTo>
                    <a:pt x="265836" y="0"/>
                  </a:moveTo>
                  <a:lnTo>
                    <a:pt x="254762" y="0"/>
                  </a:lnTo>
                  <a:lnTo>
                    <a:pt x="254762" y="11087"/>
                  </a:lnTo>
                  <a:lnTo>
                    <a:pt x="254762" y="22161"/>
                  </a:lnTo>
                  <a:lnTo>
                    <a:pt x="243687" y="22161"/>
                  </a:lnTo>
                  <a:lnTo>
                    <a:pt x="243687" y="11087"/>
                  </a:lnTo>
                  <a:lnTo>
                    <a:pt x="243687" y="0"/>
                  </a:lnTo>
                  <a:lnTo>
                    <a:pt x="232613" y="0"/>
                  </a:lnTo>
                  <a:lnTo>
                    <a:pt x="232613" y="11087"/>
                  </a:lnTo>
                  <a:lnTo>
                    <a:pt x="232613" y="22161"/>
                  </a:lnTo>
                  <a:lnTo>
                    <a:pt x="221538" y="22161"/>
                  </a:lnTo>
                  <a:lnTo>
                    <a:pt x="221538" y="11087"/>
                  </a:lnTo>
                  <a:lnTo>
                    <a:pt x="232613" y="11087"/>
                  </a:lnTo>
                  <a:lnTo>
                    <a:pt x="232613" y="0"/>
                  </a:lnTo>
                  <a:lnTo>
                    <a:pt x="221538" y="0"/>
                  </a:lnTo>
                  <a:lnTo>
                    <a:pt x="210464" y="0"/>
                  </a:lnTo>
                  <a:lnTo>
                    <a:pt x="210464" y="11087"/>
                  </a:lnTo>
                  <a:lnTo>
                    <a:pt x="210464" y="22161"/>
                  </a:lnTo>
                  <a:lnTo>
                    <a:pt x="210464" y="33248"/>
                  </a:lnTo>
                  <a:lnTo>
                    <a:pt x="221538" y="33248"/>
                  </a:lnTo>
                  <a:lnTo>
                    <a:pt x="232613" y="33248"/>
                  </a:lnTo>
                  <a:lnTo>
                    <a:pt x="243687" y="33248"/>
                  </a:lnTo>
                  <a:lnTo>
                    <a:pt x="254762" y="33248"/>
                  </a:lnTo>
                  <a:lnTo>
                    <a:pt x="265836" y="33248"/>
                  </a:lnTo>
                  <a:lnTo>
                    <a:pt x="265836" y="22161"/>
                  </a:lnTo>
                  <a:lnTo>
                    <a:pt x="265836" y="11087"/>
                  </a:lnTo>
                  <a:lnTo>
                    <a:pt x="265836" y="0"/>
                  </a:lnTo>
                  <a:close/>
                </a:path>
                <a:path w="620395" h="33654">
                  <a:moveTo>
                    <a:pt x="276923" y="11087"/>
                  </a:moveTo>
                  <a:lnTo>
                    <a:pt x="265849" y="11087"/>
                  </a:lnTo>
                  <a:lnTo>
                    <a:pt x="265849" y="22161"/>
                  </a:lnTo>
                  <a:lnTo>
                    <a:pt x="265849" y="33248"/>
                  </a:lnTo>
                  <a:lnTo>
                    <a:pt x="276923" y="33248"/>
                  </a:lnTo>
                  <a:lnTo>
                    <a:pt x="276923" y="22161"/>
                  </a:lnTo>
                  <a:lnTo>
                    <a:pt x="276923" y="11087"/>
                  </a:lnTo>
                  <a:close/>
                </a:path>
                <a:path w="620395" h="33654">
                  <a:moveTo>
                    <a:pt x="299072" y="22161"/>
                  </a:moveTo>
                  <a:lnTo>
                    <a:pt x="287997" y="22161"/>
                  </a:lnTo>
                  <a:lnTo>
                    <a:pt x="287997" y="33248"/>
                  </a:lnTo>
                  <a:lnTo>
                    <a:pt x="299072" y="33248"/>
                  </a:lnTo>
                  <a:lnTo>
                    <a:pt x="299072" y="22161"/>
                  </a:lnTo>
                  <a:close/>
                </a:path>
                <a:path w="620395" h="33654">
                  <a:moveTo>
                    <a:pt x="299072" y="0"/>
                  </a:moveTo>
                  <a:lnTo>
                    <a:pt x="287997" y="0"/>
                  </a:lnTo>
                  <a:lnTo>
                    <a:pt x="287997" y="11087"/>
                  </a:lnTo>
                  <a:lnTo>
                    <a:pt x="299072" y="11087"/>
                  </a:lnTo>
                  <a:lnTo>
                    <a:pt x="299072" y="0"/>
                  </a:lnTo>
                  <a:close/>
                </a:path>
                <a:path w="620395" h="33654">
                  <a:moveTo>
                    <a:pt x="310146" y="11087"/>
                  </a:moveTo>
                  <a:lnTo>
                    <a:pt x="299072" y="11087"/>
                  </a:lnTo>
                  <a:lnTo>
                    <a:pt x="299072" y="22161"/>
                  </a:lnTo>
                  <a:lnTo>
                    <a:pt x="310146" y="22161"/>
                  </a:lnTo>
                  <a:lnTo>
                    <a:pt x="310146" y="11087"/>
                  </a:lnTo>
                  <a:close/>
                </a:path>
                <a:path w="620395" h="33654">
                  <a:moveTo>
                    <a:pt x="321221" y="22161"/>
                  </a:moveTo>
                  <a:lnTo>
                    <a:pt x="310146" y="22161"/>
                  </a:lnTo>
                  <a:lnTo>
                    <a:pt x="310146" y="33248"/>
                  </a:lnTo>
                  <a:lnTo>
                    <a:pt x="321221" y="33248"/>
                  </a:lnTo>
                  <a:lnTo>
                    <a:pt x="321221" y="22161"/>
                  </a:lnTo>
                  <a:close/>
                </a:path>
                <a:path w="620395" h="33654">
                  <a:moveTo>
                    <a:pt x="332308" y="0"/>
                  </a:moveTo>
                  <a:lnTo>
                    <a:pt x="321233" y="0"/>
                  </a:lnTo>
                  <a:lnTo>
                    <a:pt x="321233" y="11087"/>
                  </a:lnTo>
                  <a:lnTo>
                    <a:pt x="332308" y="11087"/>
                  </a:lnTo>
                  <a:lnTo>
                    <a:pt x="332308" y="0"/>
                  </a:lnTo>
                  <a:close/>
                </a:path>
                <a:path w="620395" h="33654">
                  <a:moveTo>
                    <a:pt x="343382" y="22161"/>
                  </a:moveTo>
                  <a:lnTo>
                    <a:pt x="332308" y="22161"/>
                  </a:lnTo>
                  <a:lnTo>
                    <a:pt x="332308" y="33248"/>
                  </a:lnTo>
                  <a:lnTo>
                    <a:pt x="343382" y="33248"/>
                  </a:lnTo>
                  <a:lnTo>
                    <a:pt x="343382" y="22161"/>
                  </a:lnTo>
                  <a:close/>
                </a:path>
                <a:path w="620395" h="33654">
                  <a:moveTo>
                    <a:pt x="376605" y="22161"/>
                  </a:moveTo>
                  <a:lnTo>
                    <a:pt x="365531" y="22161"/>
                  </a:lnTo>
                  <a:lnTo>
                    <a:pt x="365531" y="11087"/>
                  </a:lnTo>
                  <a:lnTo>
                    <a:pt x="365531" y="0"/>
                  </a:lnTo>
                  <a:lnTo>
                    <a:pt x="354457" y="0"/>
                  </a:lnTo>
                  <a:lnTo>
                    <a:pt x="354457" y="11087"/>
                  </a:lnTo>
                  <a:lnTo>
                    <a:pt x="354457" y="22161"/>
                  </a:lnTo>
                  <a:lnTo>
                    <a:pt x="354457" y="33248"/>
                  </a:lnTo>
                  <a:lnTo>
                    <a:pt x="365531" y="33248"/>
                  </a:lnTo>
                  <a:lnTo>
                    <a:pt x="376605" y="33248"/>
                  </a:lnTo>
                  <a:lnTo>
                    <a:pt x="376605" y="22161"/>
                  </a:lnTo>
                  <a:close/>
                </a:path>
                <a:path w="620395" h="33654">
                  <a:moveTo>
                    <a:pt x="398767" y="11087"/>
                  </a:moveTo>
                  <a:lnTo>
                    <a:pt x="387692" y="11087"/>
                  </a:lnTo>
                  <a:lnTo>
                    <a:pt x="376618" y="11087"/>
                  </a:lnTo>
                  <a:lnTo>
                    <a:pt x="376618" y="22161"/>
                  </a:lnTo>
                  <a:lnTo>
                    <a:pt x="376618" y="33248"/>
                  </a:lnTo>
                  <a:lnTo>
                    <a:pt x="387692" y="33248"/>
                  </a:lnTo>
                  <a:lnTo>
                    <a:pt x="387692" y="22161"/>
                  </a:lnTo>
                  <a:lnTo>
                    <a:pt x="398767" y="22161"/>
                  </a:lnTo>
                  <a:lnTo>
                    <a:pt x="398767" y="11087"/>
                  </a:lnTo>
                  <a:close/>
                </a:path>
                <a:path w="620395" h="33654">
                  <a:moveTo>
                    <a:pt x="409841" y="0"/>
                  </a:moveTo>
                  <a:lnTo>
                    <a:pt x="398767" y="0"/>
                  </a:lnTo>
                  <a:lnTo>
                    <a:pt x="398767" y="11087"/>
                  </a:lnTo>
                  <a:lnTo>
                    <a:pt x="409841" y="11087"/>
                  </a:lnTo>
                  <a:lnTo>
                    <a:pt x="409841" y="0"/>
                  </a:lnTo>
                  <a:close/>
                </a:path>
                <a:path w="620395" h="33654">
                  <a:moveTo>
                    <a:pt x="487375" y="0"/>
                  </a:moveTo>
                  <a:lnTo>
                    <a:pt x="476300" y="0"/>
                  </a:lnTo>
                  <a:lnTo>
                    <a:pt x="465226" y="0"/>
                  </a:lnTo>
                  <a:lnTo>
                    <a:pt x="454152" y="0"/>
                  </a:lnTo>
                  <a:lnTo>
                    <a:pt x="443077" y="0"/>
                  </a:lnTo>
                  <a:lnTo>
                    <a:pt x="443077" y="11087"/>
                  </a:lnTo>
                  <a:lnTo>
                    <a:pt x="432003" y="11087"/>
                  </a:lnTo>
                  <a:lnTo>
                    <a:pt x="432003" y="22161"/>
                  </a:lnTo>
                  <a:lnTo>
                    <a:pt x="443077" y="22161"/>
                  </a:lnTo>
                  <a:lnTo>
                    <a:pt x="454152" y="22161"/>
                  </a:lnTo>
                  <a:lnTo>
                    <a:pt x="454152" y="11087"/>
                  </a:lnTo>
                  <a:lnTo>
                    <a:pt x="465226" y="11087"/>
                  </a:lnTo>
                  <a:lnTo>
                    <a:pt x="465226" y="22161"/>
                  </a:lnTo>
                  <a:lnTo>
                    <a:pt x="476300" y="22161"/>
                  </a:lnTo>
                  <a:lnTo>
                    <a:pt x="487375" y="22161"/>
                  </a:lnTo>
                  <a:lnTo>
                    <a:pt x="487375" y="11087"/>
                  </a:lnTo>
                  <a:lnTo>
                    <a:pt x="487375" y="0"/>
                  </a:lnTo>
                  <a:close/>
                </a:path>
                <a:path w="620395" h="33654">
                  <a:moveTo>
                    <a:pt x="498462" y="11087"/>
                  </a:moveTo>
                  <a:lnTo>
                    <a:pt x="487387" y="11087"/>
                  </a:lnTo>
                  <a:lnTo>
                    <a:pt x="487387" y="22161"/>
                  </a:lnTo>
                  <a:lnTo>
                    <a:pt x="498462" y="22161"/>
                  </a:lnTo>
                  <a:lnTo>
                    <a:pt x="498462" y="11087"/>
                  </a:lnTo>
                  <a:close/>
                </a:path>
                <a:path w="620395" h="33654">
                  <a:moveTo>
                    <a:pt x="509536" y="0"/>
                  </a:moveTo>
                  <a:lnTo>
                    <a:pt x="498462" y="0"/>
                  </a:lnTo>
                  <a:lnTo>
                    <a:pt x="498462" y="11087"/>
                  </a:lnTo>
                  <a:lnTo>
                    <a:pt x="509536" y="11087"/>
                  </a:lnTo>
                  <a:lnTo>
                    <a:pt x="509536" y="0"/>
                  </a:lnTo>
                  <a:close/>
                </a:path>
                <a:path w="620395" h="33654">
                  <a:moveTo>
                    <a:pt x="542759" y="11087"/>
                  </a:moveTo>
                  <a:lnTo>
                    <a:pt x="531685" y="11087"/>
                  </a:lnTo>
                  <a:lnTo>
                    <a:pt x="520611" y="11087"/>
                  </a:lnTo>
                  <a:lnTo>
                    <a:pt x="509536" y="11087"/>
                  </a:lnTo>
                  <a:lnTo>
                    <a:pt x="509536" y="22161"/>
                  </a:lnTo>
                  <a:lnTo>
                    <a:pt x="520611" y="22161"/>
                  </a:lnTo>
                  <a:lnTo>
                    <a:pt x="531685" y="22161"/>
                  </a:lnTo>
                  <a:lnTo>
                    <a:pt x="542759" y="22161"/>
                  </a:lnTo>
                  <a:lnTo>
                    <a:pt x="542759" y="11087"/>
                  </a:lnTo>
                  <a:close/>
                </a:path>
                <a:path w="620395" h="33654">
                  <a:moveTo>
                    <a:pt x="598144" y="11087"/>
                  </a:moveTo>
                  <a:lnTo>
                    <a:pt x="587070" y="11087"/>
                  </a:lnTo>
                  <a:lnTo>
                    <a:pt x="575995" y="11087"/>
                  </a:lnTo>
                  <a:lnTo>
                    <a:pt x="575995" y="0"/>
                  </a:lnTo>
                  <a:lnTo>
                    <a:pt x="564921" y="0"/>
                  </a:lnTo>
                  <a:lnTo>
                    <a:pt x="564921" y="11087"/>
                  </a:lnTo>
                  <a:lnTo>
                    <a:pt x="553847" y="11087"/>
                  </a:lnTo>
                  <a:lnTo>
                    <a:pt x="542772" y="11087"/>
                  </a:lnTo>
                  <a:lnTo>
                    <a:pt x="542772" y="22161"/>
                  </a:lnTo>
                  <a:lnTo>
                    <a:pt x="553847" y="22161"/>
                  </a:lnTo>
                  <a:lnTo>
                    <a:pt x="564921" y="22161"/>
                  </a:lnTo>
                  <a:lnTo>
                    <a:pt x="575995" y="22161"/>
                  </a:lnTo>
                  <a:lnTo>
                    <a:pt x="587070" y="22161"/>
                  </a:lnTo>
                  <a:lnTo>
                    <a:pt x="598144" y="22161"/>
                  </a:lnTo>
                  <a:lnTo>
                    <a:pt x="598144" y="11087"/>
                  </a:lnTo>
                  <a:close/>
                </a:path>
                <a:path w="620395" h="33654">
                  <a:moveTo>
                    <a:pt x="620306" y="11087"/>
                  </a:moveTo>
                  <a:lnTo>
                    <a:pt x="609231" y="11087"/>
                  </a:lnTo>
                  <a:lnTo>
                    <a:pt x="609231" y="22161"/>
                  </a:lnTo>
                  <a:lnTo>
                    <a:pt x="620306" y="22161"/>
                  </a:lnTo>
                  <a:lnTo>
                    <a:pt x="620306" y="1108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35">
              <a:extLst>
                <a:ext uri="{FF2B5EF4-FFF2-40B4-BE49-F238E27FC236}">
                  <a16:creationId xmlns:a16="http://schemas.microsoft.com/office/drawing/2014/main" id="{7B907042-349D-8E5B-1228-31DEA0D8512A}"/>
                </a:ext>
              </a:extLst>
            </p:cNvPr>
            <p:cNvSpPr/>
            <p:nvPr/>
          </p:nvSpPr>
          <p:spPr>
            <a:xfrm>
              <a:off x="103009" y="5625071"/>
              <a:ext cx="609600" cy="44450"/>
            </a:xfrm>
            <a:custGeom>
              <a:avLst/>
              <a:gdLst/>
              <a:ahLst/>
              <a:cxnLst/>
              <a:rect l="l" t="t" r="r" b="b"/>
              <a:pathLst>
                <a:path w="609600" h="44450">
                  <a:moveTo>
                    <a:pt x="11074" y="11074"/>
                  </a:moveTo>
                  <a:lnTo>
                    <a:pt x="0" y="11074"/>
                  </a:lnTo>
                  <a:lnTo>
                    <a:pt x="0" y="22148"/>
                  </a:lnTo>
                  <a:lnTo>
                    <a:pt x="11074" y="22148"/>
                  </a:lnTo>
                  <a:lnTo>
                    <a:pt x="11074" y="11074"/>
                  </a:lnTo>
                  <a:close/>
                </a:path>
                <a:path w="609600" h="44450">
                  <a:moveTo>
                    <a:pt x="33223" y="33223"/>
                  </a:moveTo>
                  <a:lnTo>
                    <a:pt x="22148" y="33223"/>
                  </a:lnTo>
                  <a:lnTo>
                    <a:pt x="11074" y="33223"/>
                  </a:lnTo>
                  <a:lnTo>
                    <a:pt x="0" y="33223"/>
                  </a:lnTo>
                  <a:lnTo>
                    <a:pt x="0" y="44297"/>
                  </a:lnTo>
                  <a:lnTo>
                    <a:pt x="11074" y="44297"/>
                  </a:lnTo>
                  <a:lnTo>
                    <a:pt x="22148" y="44297"/>
                  </a:lnTo>
                  <a:lnTo>
                    <a:pt x="33223" y="44297"/>
                  </a:lnTo>
                  <a:lnTo>
                    <a:pt x="33223" y="33223"/>
                  </a:lnTo>
                  <a:close/>
                </a:path>
                <a:path w="609600" h="44450">
                  <a:moveTo>
                    <a:pt x="33223" y="11074"/>
                  </a:moveTo>
                  <a:lnTo>
                    <a:pt x="22148" y="11074"/>
                  </a:lnTo>
                  <a:lnTo>
                    <a:pt x="22148" y="22148"/>
                  </a:lnTo>
                  <a:lnTo>
                    <a:pt x="33223" y="22148"/>
                  </a:lnTo>
                  <a:lnTo>
                    <a:pt x="33223" y="11074"/>
                  </a:lnTo>
                  <a:close/>
                </a:path>
                <a:path w="609600" h="44450">
                  <a:moveTo>
                    <a:pt x="88607" y="22148"/>
                  </a:moveTo>
                  <a:lnTo>
                    <a:pt x="77533" y="22148"/>
                  </a:lnTo>
                  <a:lnTo>
                    <a:pt x="77533" y="33223"/>
                  </a:lnTo>
                  <a:lnTo>
                    <a:pt x="66459" y="33223"/>
                  </a:lnTo>
                  <a:lnTo>
                    <a:pt x="55384" y="33223"/>
                  </a:lnTo>
                  <a:lnTo>
                    <a:pt x="55384" y="22148"/>
                  </a:lnTo>
                  <a:lnTo>
                    <a:pt x="66459" y="22148"/>
                  </a:lnTo>
                  <a:lnTo>
                    <a:pt x="66459" y="11074"/>
                  </a:lnTo>
                  <a:lnTo>
                    <a:pt x="55384" y="11074"/>
                  </a:lnTo>
                  <a:lnTo>
                    <a:pt x="44310" y="11074"/>
                  </a:lnTo>
                  <a:lnTo>
                    <a:pt x="44310" y="22148"/>
                  </a:lnTo>
                  <a:lnTo>
                    <a:pt x="33235" y="22148"/>
                  </a:lnTo>
                  <a:lnTo>
                    <a:pt x="33235" y="33223"/>
                  </a:lnTo>
                  <a:lnTo>
                    <a:pt x="33235" y="44297"/>
                  </a:lnTo>
                  <a:lnTo>
                    <a:pt x="44310" y="44297"/>
                  </a:lnTo>
                  <a:lnTo>
                    <a:pt x="44310" y="33235"/>
                  </a:lnTo>
                  <a:lnTo>
                    <a:pt x="55384" y="33235"/>
                  </a:lnTo>
                  <a:lnTo>
                    <a:pt x="55384" y="44297"/>
                  </a:lnTo>
                  <a:lnTo>
                    <a:pt x="66459" y="44297"/>
                  </a:lnTo>
                  <a:lnTo>
                    <a:pt x="77533" y="44297"/>
                  </a:lnTo>
                  <a:lnTo>
                    <a:pt x="77533" y="33235"/>
                  </a:lnTo>
                  <a:lnTo>
                    <a:pt x="88607" y="33235"/>
                  </a:lnTo>
                  <a:lnTo>
                    <a:pt x="88607" y="22148"/>
                  </a:lnTo>
                  <a:close/>
                </a:path>
                <a:path w="609600" h="44450">
                  <a:moveTo>
                    <a:pt x="143979" y="33223"/>
                  </a:moveTo>
                  <a:lnTo>
                    <a:pt x="132918" y="33223"/>
                  </a:lnTo>
                  <a:lnTo>
                    <a:pt x="121843" y="33223"/>
                  </a:lnTo>
                  <a:lnTo>
                    <a:pt x="121843" y="22148"/>
                  </a:lnTo>
                  <a:lnTo>
                    <a:pt x="110769" y="22148"/>
                  </a:lnTo>
                  <a:lnTo>
                    <a:pt x="110769" y="33223"/>
                  </a:lnTo>
                  <a:lnTo>
                    <a:pt x="99695" y="33223"/>
                  </a:lnTo>
                  <a:lnTo>
                    <a:pt x="88620" y="33223"/>
                  </a:lnTo>
                  <a:lnTo>
                    <a:pt x="88620" y="44297"/>
                  </a:lnTo>
                  <a:lnTo>
                    <a:pt x="99695" y="44297"/>
                  </a:lnTo>
                  <a:lnTo>
                    <a:pt x="110769" y="44297"/>
                  </a:lnTo>
                  <a:lnTo>
                    <a:pt x="110769" y="33235"/>
                  </a:lnTo>
                  <a:lnTo>
                    <a:pt x="121843" y="33235"/>
                  </a:lnTo>
                  <a:lnTo>
                    <a:pt x="121843" y="44297"/>
                  </a:lnTo>
                  <a:lnTo>
                    <a:pt x="132918" y="44297"/>
                  </a:lnTo>
                  <a:lnTo>
                    <a:pt x="143979" y="44297"/>
                  </a:lnTo>
                  <a:lnTo>
                    <a:pt x="143979" y="33223"/>
                  </a:lnTo>
                  <a:close/>
                </a:path>
                <a:path w="609600" h="44450">
                  <a:moveTo>
                    <a:pt x="143979" y="11074"/>
                  </a:moveTo>
                  <a:lnTo>
                    <a:pt x="132918" y="11074"/>
                  </a:lnTo>
                  <a:lnTo>
                    <a:pt x="132918" y="22148"/>
                  </a:lnTo>
                  <a:lnTo>
                    <a:pt x="143979" y="22148"/>
                  </a:lnTo>
                  <a:lnTo>
                    <a:pt x="143979" y="11074"/>
                  </a:lnTo>
                  <a:close/>
                </a:path>
                <a:path w="609600" h="44450">
                  <a:moveTo>
                    <a:pt x="166154" y="33223"/>
                  </a:moveTo>
                  <a:lnTo>
                    <a:pt x="155079" y="33223"/>
                  </a:lnTo>
                  <a:lnTo>
                    <a:pt x="144005" y="33223"/>
                  </a:lnTo>
                  <a:lnTo>
                    <a:pt x="144005" y="44297"/>
                  </a:lnTo>
                  <a:lnTo>
                    <a:pt x="155079" y="44297"/>
                  </a:lnTo>
                  <a:lnTo>
                    <a:pt x="166154" y="44297"/>
                  </a:lnTo>
                  <a:lnTo>
                    <a:pt x="166154" y="33223"/>
                  </a:lnTo>
                  <a:close/>
                </a:path>
                <a:path w="609600" h="44450">
                  <a:moveTo>
                    <a:pt x="188302" y="11074"/>
                  </a:moveTo>
                  <a:lnTo>
                    <a:pt x="177228" y="11074"/>
                  </a:lnTo>
                  <a:lnTo>
                    <a:pt x="166154" y="11074"/>
                  </a:lnTo>
                  <a:lnTo>
                    <a:pt x="155079" y="11074"/>
                  </a:lnTo>
                  <a:lnTo>
                    <a:pt x="144005" y="11074"/>
                  </a:lnTo>
                  <a:lnTo>
                    <a:pt x="144005" y="22148"/>
                  </a:lnTo>
                  <a:lnTo>
                    <a:pt x="155079" y="22148"/>
                  </a:lnTo>
                  <a:lnTo>
                    <a:pt x="166154" y="22148"/>
                  </a:lnTo>
                  <a:lnTo>
                    <a:pt x="177228" y="22148"/>
                  </a:lnTo>
                  <a:lnTo>
                    <a:pt x="188302" y="22148"/>
                  </a:lnTo>
                  <a:lnTo>
                    <a:pt x="188302" y="11074"/>
                  </a:lnTo>
                  <a:close/>
                </a:path>
                <a:path w="609600" h="44450">
                  <a:moveTo>
                    <a:pt x="199377" y="22148"/>
                  </a:moveTo>
                  <a:lnTo>
                    <a:pt x="188302" y="22148"/>
                  </a:lnTo>
                  <a:lnTo>
                    <a:pt x="188302" y="33235"/>
                  </a:lnTo>
                  <a:lnTo>
                    <a:pt x="199377" y="33235"/>
                  </a:lnTo>
                  <a:lnTo>
                    <a:pt x="199377" y="22148"/>
                  </a:lnTo>
                  <a:close/>
                </a:path>
                <a:path w="609600" h="44450">
                  <a:moveTo>
                    <a:pt x="210464" y="11074"/>
                  </a:moveTo>
                  <a:lnTo>
                    <a:pt x="199390" y="11074"/>
                  </a:lnTo>
                  <a:lnTo>
                    <a:pt x="199390" y="22148"/>
                  </a:lnTo>
                  <a:lnTo>
                    <a:pt x="210464" y="22148"/>
                  </a:lnTo>
                  <a:lnTo>
                    <a:pt x="210464" y="11074"/>
                  </a:lnTo>
                  <a:close/>
                </a:path>
                <a:path w="609600" h="44450">
                  <a:moveTo>
                    <a:pt x="221538" y="22148"/>
                  </a:moveTo>
                  <a:lnTo>
                    <a:pt x="210464" y="22148"/>
                  </a:lnTo>
                  <a:lnTo>
                    <a:pt x="210464" y="33235"/>
                  </a:lnTo>
                  <a:lnTo>
                    <a:pt x="221538" y="33235"/>
                  </a:lnTo>
                  <a:lnTo>
                    <a:pt x="221538" y="22148"/>
                  </a:lnTo>
                  <a:close/>
                </a:path>
                <a:path w="609600" h="44450">
                  <a:moveTo>
                    <a:pt x="254762" y="11074"/>
                  </a:moveTo>
                  <a:lnTo>
                    <a:pt x="243687" y="11074"/>
                  </a:lnTo>
                  <a:lnTo>
                    <a:pt x="243687" y="22148"/>
                  </a:lnTo>
                  <a:lnTo>
                    <a:pt x="254762" y="22148"/>
                  </a:lnTo>
                  <a:lnTo>
                    <a:pt x="254762" y="11074"/>
                  </a:lnTo>
                  <a:close/>
                </a:path>
                <a:path w="609600" h="44450">
                  <a:moveTo>
                    <a:pt x="287997" y="11074"/>
                  </a:moveTo>
                  <a:lnTo>
                    <a:pt x="276923" y="11074"/>
                  </a:lnTo>
                  <a:lnTo>
                    <a:pt x="265849" y="11074"/>
                  </a:lnTo>
                  <a:lnTo>
                    <a:pt x="265849" y="22148"/>
                  </a:lnTo>
                  <a:lnTo>
                    <a:pt x="265849" y="33235"/>
                  </a:lnTo>
                  <a:lnTo>
                    <a:pt x="276923" y="33235"/>
                  </a:lnTo>
                  <a:lnTo>
                    <a:pt x="287997" y="33235"/>
                  </a:lnTo>
                  <a:lnTo>
                    <a:pt x="287997" y="22148"/>
                  </a:lnTo>
                  <a:lnTo>
                    <a:pt x="287997" y="11074"/>
                  </a:lnTo>
                  <a:close/>
                </a:path>
                <a:path w="609600" h="44450">
                  <a:moveTo>
                    <a:pt x="310146" y="11074"/>
                  </a:moveTo>
                  <a:lnTo>
                    <a:pt x="299072" y="11074"/>
                  </a:lnTo>
                  <a:lnTo>
                    <a:pt x="299072" y="22148"/>
                  </a:lnTo>
                  <a:lnTo>
                    <a:pt x="310146" y="22148"/>
                  </a:lnTo>
                  <a:lnTo>
                    <a:pt x="310146" y="11074"/>
                  </a:lnTo>
                  <a:close/>
                </a:path>
                <a:path w="609600" h="44450">
                  <a:moveTo>
                    <a:pt x="354457" y="22148"/>
                  </a:moveTo>
                  <a:lnTo>
                    <a:pt x="343382" y="22148"/>
                  </a:lnTo>
                  <a:lnTo>
                    <a:pt x="343382" y="11074"/>
                  </a:lnTo>
                  <a:lnTo>
                    <a:pt x="332308" y="11074"/>
                  </a:lnTo>
                  <a:lnTo>
                    <a:pt x="332308" y="22148"/>
                  </a:lnTo>
                  <a:lnTo>
                    <a:pt x="321233" y="22148"/>
                  </a:lnTo>
                  <a:lnTo>
                    <a:pt x="321233" y="11074"/>
                  </a:lnTo>
                  <a:lnTo>
                    <a:pt x="310159" y="11074"/>
                  </a:lnTo>
                  <a:lnTo>
                    <a:pt x="310159" y="22148"/>
                  </a:lnTo>
                  <a:lnTo>
                    <a:pt x="310159" y="33235"/>
                  </a:lnTo>
                  <a:lnTo>
                    <a:pt x="321233" y="33235"/>
                  </a:lnTo>
                  <a:lnTo>
                    <a:pt x="332308" y="33235"/>
                  </a:lnTo>
                  <a:lnTo>
                    <a:pt x="343382" y="33235"/>
                  </a:lnTo>
                  <a:lnTo>
                    <a:pt x="354457" y="33235"/>
                  </a:lnTo>
                  <a:lnTo>
                    <a:pt x="354457" y="22148"/>
                  </a:lnTo>
                  <a:close/>
                </a:path>
                <a:path w="609600" h="44450">
                  <a:moveTo>
                    <a:pt x="420916" y="0"/>
                  </a:moveTo>
                  <a:lnTo>
                    <a:pt x="409841" y="0"/>
                  </a:lnTo>
                  <a:lnTo>
                    <a:pt x="398767" y="0"/>
                  </a:lnTo>
                  <a:lnTo>
                    <a:pt x="387692" y="0"/>
                  </a:lnTo>
                  <a:lnTo>
                    <a:pt x="387692" y="11074"/>
                  </a:lnTo>
                  <a:lnTo>
                    <a:pt x="376618" y="11074"/>
                  </a:lnTo>
                  <a:lnTo>
                    <a:pt x="376618" y="0"/>
                  </a:lnTo>
                  <a:lnTo>
                    <a:pt x="365544" y="0"/>
                  </a:lnTo>
                  <a:lnTo>
                    <a:pt x="365544" y="11087"/>
                  </a:lnTo>
                  <a:lnTo>
                    <a:pt x="376618" y="11087"/>
                  </a:lnTo>
                  <a:lnTo>
                    <a:pt x="376618" y="22148"/>
                  </a:lnTo>
                  <a:lnTo>
                    <a:pt x="387692" y="22148"/>
                  </a:lnTo>
                  <a:lnTo>
                    <a:pt x="398767" y="22148"/>
                  </a:lnTo>
                  <a:lnTo>
                    <a:pt x="398767" y="33235"/>
                  </a:lnTo>
                  <a:lnTo>
                    <a:pt x="409841" y="33235"/>
                  </a:lnTo>
                  <a:lnTo>
                    <a:pt x="420916" y="33235"/>
                  </a:lnTo>
                  <a:lnTo>
                    <a:pt x="420916" y="22148"/>
                  </a:lnTo>
                  <a:lnTo>
                    <a:pt x="420916" y="11087"/>
                  </a:lnTo>
                  <a:lnTo>
                    <a:pt x="420916" y="0"/>
                  </a:lnTo>
                  <a:close/>
                </a:path>
                <a:path w="609600" h="44450">
                  <a:moveTo>
                    <a:pt x="432003" y="22148"/>
                  </a:moveTo>
                  <a:lnTo>
                    <a:pt x="420928" y="22148"/>
                  </a:lnTo>
                  <a:lnTo>
                    <a:pt x="420928" y="33235"/>
                  </a:lnTo>
                  <a:lnTo>
                    <a:pt x="432003" y="33235"/>
                  </a:lnTo>
                  <a:lnTo>
                    <a:pt x="432003" y="22148"/>
                  </a:lnTo>
                  <a:close/>
                </a:path>
                <a:path w="609600" h="44450">
                  <a:moveTo>
                    <a:pt x="432003" y="0"/>
                  </a:moveTo>
                  <a:lnTo>
                    <a:pt x="420928" y="0"/>
                  </a:lnTo>
                  <a:lnTo>
                    <a:pt x="420928" y="11087"/>
                  </a:lnTo>
                  <a:lnTo>
                    <a:pt x="432003" y="11087"/>
                  </a:lnTo>
                  <a:lnTo>
                    <a:pt x="432003" y="0"/>
                  </a:lnTo>
                  <a:close/>
                </a:path>
                <a:path w="609600" h="44450">
                  <a:moveTo>
                    <a:pt x="465226" y="0"/>
                  </a:moveTo>
                  <a:lnTo>
                    <a:pt x="454152" y="0"/>
                  </a:lnTo>
                  <a:lnTo>
                    <a:pt x="443077" y="0"/>
                  </a:lnTo>
                  <a:lnTo>
                    <a:pt x="443077" y="11087"/>
                  </a:lnTo>
                  <a:lnTo>
                    <a:pt x="454152" y="11087"/>
                  </a:lnTo>
                  <a:lnTo>
                    <a:pt x="454152" y="22148"/>
                  </a:lnTo>
                  <a:lnTo>
                    <a:pt x="465226" y="22148"/>
                  </a:lnTo>
                  <a:lnTo>
                    <a:pt x="465226" y="11087"/>
                  </a:lnTo>
                  <a:lnTo>
                    <a:pt x="465226" y="0"/>
                  </a:lnTo>
                  <a:close/>
                </a:path>
                <a:path w="609600" h="44450">
                  <a:moveTo>
                    <a:pt x="487387" y="0"/>
                  </a:moveTo>
                  <a:lnTo>
                    <a:pt x="476313" y="0"/>
                  </a:lnTo>
                  <a:lnTo>
                    <a:pt x="476313" y="11087"/>
                  </a:lnTo>
                  <a:lnTo>
                    <a:pt x="487387" y="11087"/>
                  </a:lnTo>
                  <a:lnTo>
                    <a:pt x="487387" y="0"/>
                  </a:lnTo>
                  <a:close/>
                </a:path>
                <a:path w="609600" h="44450">
                  <a:moveTo>
                    <a:pt x="498462" y="22148"/>
                  </a:moveTo>
                  <a:lnTo>
                    <a:pt x="487387" y="22148"/>
                  </a:lnTo>
                  <a:lnTo>
                    <a:pt x="487387" y="33235"/>
                  </a:lnTo>
                  <a:lnTo>
                    <a:pt x="498462" y="33235"/>
                  </a:lnTo>
                  <a:lnTo>
                    <a:pt x="498462" y="22148"/>
                  </a:lnTo>
                  <a:close/>
                </a:path>
                <a:path w="609600" h="44450">
                  <a:moveTo>
                    <a:pt x="531685" y="22148"/>
                  </a:moveTo>
                  <a:lnTo>
                    <a:pt x="520611" y="22148"/>
                  </a:lnTo>
                  <a:lnTo>
                    <a:pt x="509536" y="22148"/>
                  </a:lnTo>
                  <a:lnTo>
                    <a:pt x="509536" y="33235"/>
                  </a:lnTo>
                  <a:lnTo>
                    <a:pt x="520611" y="33235"/>
                  </a:lnTo>
                  <a:lnTo>
                    <a:pt x="531685" y="33235"/>
                  </a:lnTo>
                  <a:lnTo>
                    <a:pt x="531685" y="22148"/>
                  </a:lnTo>
                  <a:close/>
                </a:path>
                <a:path w="609600" h="44450">
                  <a:moveTo>
                    <a:pt x="531685" y="0"/>
                  </a:moveTo>
                  <a:lnTo>
                    <a:pt x="520611" y="0"/>
                  </a:lnTo>
                  <a:lnTo>
                    <a:pt x="509536" y="0"/>
                  </a:lnTo>
                  <a:lnTo>
                    <a:pt x="509536" y="11087"/>
                  </a:lnTo>
                  <a:lnTo>
                    <a:pt x="520611" y="11087"/>
                  </a:lnTo>
                  <a:lnTo>
                    <a:pt x="531685" y="11087"/>
                  </a:lnTo>
                  <a:lnTo>
                    <a:pt x="531685" y="0"/>
                  </a:lnTo>
                  <a:close/>
                </a:path>
                <a:path w="609600" h="44450">
                  <a:moveTo>
                    <a:pt x="564921" y="22148"/>
                  </a:moveTo>
                  <a:lnTo>
                    <a:pt x="553847" y="22148"/>
                  </a:lnTo>
                  <a:lnTo>
                    <a:pt x="542772" y="22148"/>
                  </a:lnTo>
                  <a:lnTo>
                    <a:pt x="542772" y="11087"/>
                  </a:lnTo>
                  <a:lnTo>
                    <a:pt x="553847" y="11087"/>
                  </a:lnTo>
                  <a:lnTo>
                    <a:pt x="553847" y="0"/>
                  </a:lnTo>
                  <a:lnTo>
                    <a:pt x="542772" y="0"/>
                  </a:lnTo>
                  <a:lnTo>
                    <a:pt x="531698" y="0"/>
                  </a:lnTo>
                  <a:lnTo>
                    <a:pt x="531698" y="11074"/>
                  </a:lnTo>
                  <a:lnTo>
                    <a:pt x="531698" y="22148"/>
                  </a:lnTo>
                  <a:lnTo>
                    <a:pt x="531698" y="33235"/>
                  </a:lnTo>
                  <a:lnTo>
                    <a:pt x="542772" y="33235"/>
                  </a:lnTo>
                  <a:lnTo>
                    <a:pt x="553847" y="33235"/>
                  </a:lnTo>
                  <a:lnTo>
                    <a:pt x="564921" y="33235"/>
                  </a:lnTo>
                  <a:lnTo>
                    <a:pt x="564921" y="22148"/>
                  </a:lnTo>
                  <a:close/>
                </a:path>
                <a:path w="609600" h="44450">
                  <a:moveTo>
                    <a:pt x="575995" y="0"/>
                  </a:moveTo>
                  <a:lnTo>
                    <a:pt x="564921" y="0"/>
                  </a:lnTo>
                  <a:lnTo>
                    <a:pt x="564921" y="11087"/>
                  </a:lnTo>
                  <a:lnTo>
                    <a:pt x="575995" y="11087"/>
                  </a:lnTo>
                  <a:lnTo>
                    <a:pt x="575995" y="0"/>
                  </a:lnTo>
                  <a:close/>
                </a:path>
                <a:path w="609600" h="44450">
                  <a:moveTo>
                    <a:pt x="587070" y="22148"/>
                  </a:moveTo>
                  <a:lnTo>
                    <a:pt x="575995" y="22148"/>
                  </a:lnTo>
                  <a:lnTo>
                    <a:pt x="575995" y="33235"/>
                  </a:lnTo>
                  <a:lnTo>
                    <a:pt x="587070" y="33235"/>
                  </a:lnTo>
                  <a:lnTo>
                    <a:pt x="587070" y="22148"/>
                  </a:lnTo>
                  <a:close/>
                </a:path>
                <a:path w="609600" h="44450">
                  <a:moveTo>
                    <a:pt x="609231" y="22148"/>
                  </a:moveTo>
                  <a:lnTo>
                    <a:pt x="598157" y="22148"/>
                  </a:lnTo>
                  <a:lnTo>
                    <a:pt x="598157" y="33235"/>
                  </a:lnTo>
                  <a:lnTo>
                    <a:pt x="609231" y="33235"/>
                  </a:lnTo>
                  <a:lnTo>
                    <a:pt x="609231" y="22148"/>
                  </a:lnTo>
                  <a:close/>
                </a:path>
                <a:path w="609600" h="44450">
                  <a:moveTo>
                    <a:pt x="609231" y="0"/>
                  </a:moveTo>
                  <a:lnTo>
                    <a:pt x="598157" y="0"/>
                  </a:lnTo>
                  <a:lnTo>
                    <a:pt x="598157" y="11087"/>
                  </a:lnTo>
                  <a:lnTo>
                    <a:pt x="609231" y="11087"/>
                  </a:lnTo>
                  <a:lnTo>
                    <a:pt x="60923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36">
              <a:extLst>
                <a:ext uri="{FF2B5EF4-FFF2-40B4-BE49-F238E27FC236}">
                  <a16:creationId xmlns:a16="http://schemas.microsoft.com/office/drawing/2014/main" id="{CD9B9458-CCE8-D852-16D3-320863D5F6E0}"/>
                </a:ext>
              </a:extLst>
            </p:cNvPr>
            <p:cNvSpPr/>
            <p:nvPr/>
          </p:nvSpPr>
          <p:spPr>
            <a:xfrm>
              <a:off x="91935" y="5658294"/>
              <a:ext cx="620395" cy="33655"/>
            </a:xfrm>
            <a:custGeom>
              <a:avLst/>
              <a:gdLst/>
              <a:ahLst/>
              <a:cxnLst/>
              <a:rect l="l" t="t" r="r" b="b"/>
              <a:pathLst>
                <a:path w="620395" h="33654">
                  <a:moveTo>
                    <a:pt x="11074" y="22161"/>
                  </a:moveTo>
                  <a:lnTo>
                    <a:pt x="0" y="22161"/>
                  </a:lnTo>
                  <a:lnTo>
                    <a:pt x="0" y="33248"/>
                  </a:lnTo>
                  <a:lnTo>
                    <a:pt x="11074" y="33248"/>
                  </a:lnTo>
                  <a:lnTo>
                    <a:pt x="11074" y="22161"/>
                  </a:lnTo>
                  <a:close/>
                </a:path>
                <a:path w="620395" h="33654">
                  <a:moveTo>
                    <a:pt x="44297" y="11087"/>
                  </a:moveTo>
                  <a:lnTo>
                    <a:pt x="33223" y="11087"/>
                  </a:lnTo>
                  <a:lnTo>
                    <a:pt x="22148" y="11087"/>
                  </a:lnTo>
                  <a:lnTo>
                    <a:pt x="11074" y="11087"/>
                  </a:lnTo>
                  <a:lnTo>
                    <a:pt x="11074" y="22161"/>
                  </a:lnTo>
                  <a:lnTo>
                    <a:pt x="22148" y="22161"/>
                  </a:lnTo>
                  <a:lnTo>
                    <a:pt x="33223" y="22161"/>
                  </a:lnTo>
                  <a:lnTo>
                    <a:pt x="33223" y="33248"/>
                  </a:lnTo>
                  <a:lnTo>
                    <a:pt x="44297" y="33248"/>
                  </a:lnTo>
                  <a:lnTo>
                    <a:pt x="44297" y="22161"/>
                  </a:lnTo>
                  <a:lnTo>
                    <a:pt x="44297" y="11087"/>
                  </a:lnTo>
                  <a:close/>
                </a:path>
                <a:path w="620395" h="33654">
                  <a:moveTo>
                    <a:pt x="77533" y="22161"/>
                  </a:moveTo>
                  <a:lnTo>
                    <a:pt x="66459" y="22161"/>
                  </a:lnTo>
                  <a:lnTo>
                    <a:pt x="66459" y="11087"/>
                  </a:lnTo>
                  <a:lnTo>
                    <a:pt x="55384" y="11087"/>
                  </a:lnTo>
                  <a:lnTo>
                    <a:pt x="44310" y="11087"/>
                  </a:lnTo>
                  <a:lnTo>
                    <a:pt x="44310" y="22161"/>
                  </a:lnTo>
                  <a:lnTo>
                    <a:pt x="55384" y="22161"/>
                  </a:lnTo>
                  <a:lnTo>
                    <a:pt x="55384" y="33248"/>
                  </a:lnTo>
                  <a:lnTo>
                    <a:pt x="66459" y="33248"/>
                  </a:lnTo>
                  <a:lnTo>
                    <a:pt x="77533" y="33248"/>
                  </a:lnTo>
                  <a:lnTo>
                    <a:pt x="77533" y="22161"/>
                  </a:lnTo>
                  <a:close/>
                </a:path>
                <a:path w="620395" h="33654">
                  <a:moveTo>
                    <a:pt x="99682" y="11087"/>
                  </a:moveTo>
                  <a:lnTo>
                    <a:pt x="88607" y="11087"/>
                  </a:lnTo>
                  <a:lnTo>
                    <a:pt x="88607" y="22161"/>
                  </a:lnTo>
                  <a:lnTo>
                    <a:pt x="99682" y="22161"/>
                  </a:lnTo>
                  <a:lnTo>
                    <a:pt x="99682" y="11087"/>
                  </a:lnTo>
                  <a:close/>
                </a:path>
                <a:path w="620395" h="33654">
                  <a:moveTo>
                    <a:pt x="132918" y="11087"/>
                  </a:moveTo>
                  <a:lnTo>
                    <a:pt x="121843" y="11087"/>
                  </a:lnTo>
                  <a:lnTo>
                    <a:pt x="110769" y="11087"/>
                  </a:lnTo>
                  <a:lnTo>
                    <a:pt x="99695" y="11087"/>
                  </a:lnTo>
                  <a:lnTo>
                    <a:pt x="99695" y="22161"/>
                  </a:lnTo>
                  <a:lnTo>
                    <a:pt x="110769" y="22161"/>
                  </a:lnTo>
                  <a:lnTo>
                    <a:pt x="110769" y="33248"/>
                  </a:lnTo>
                  <a:lnTo>
                    <a:pt x="121843" y="33248"/>
                  </a:lnTo>
                  <a:lnTo>
                    <a:pt x="121843" y="22161"/>
                  </a:lnTo>
                  <a:lnTo>
                    <a:pt x="132918" y="22161"/>
                  </a:lnTo>
                  <a:lnTo>
                    <a:pt x="132918" y="11087"/>
                  </a:lnTo>
                  <a:close/>
                </a:path>
                <a:path w="620395" h="33654">
                  <a:moveTo>
                    <a:pt x="155054" y="11087"/>
                  </a:moveTo>
                  <a:lnTo>
                    <a:pt x="143992" y="11087"/>
                  </a:lnTo>
                  <a:lnTo>
                    <a:pt x="143992" y="22161"/>
                  </a:lnTo>
                  <a:lnTo>
                    <a:pt x="132918" y="22161"/>
                  </a:lnTo>
                  <a:lnTo>
                    <a:pt x="132918" y="33248"/>
                  </a:lnTo>
                  <a:lnTo>
                    <a:pt x="143992" y="33248"/>
                  </a:lnTo>
                  <a:lnTo>
                    <a:pt x="155054" y="33248"/>
                  </a:lnTo>
                  <a:lnTo>
                    <a:pt x="155054" y="22161"/>
                  </a:lnTo>
                  <a:lnTo>
                    <a:pt x="155054" y="11087"/>
                  </a:lnTo>
                  <a:close/>
                </a:path>
                <a:path w="620395" h="33654">
                  <a:moveTo>
                    <a:pt x="166154" y="22161"/>
                  </a:moveTo>
                  <a:lnTo>
                    <a:pt x="155079" y="22161"/>
                  </a:lnTo>
                  <a:lnTo>
                    <a:pt x="155079" y="33248"/>
                  </a:lnTo>
                  <a:lnTo>
                    <a:pt x="166154" y="33248"/>
                  </a:lnTo>
                  <a:lnTo>
                    <a:pt x="166154" y="22161"/>
                  </a:lnTo>
                  <a:close/>
                </a:path>
                <a:path w="620395" h="33654">
                  <a:moveTo>
                    <a:pt x="210451" y="22161"/>
                  </a:moveTo>
                  <a:lnTo>
                    <a:pt x="199377" y="22161"/>
                  </a:lnTo>
                  <a:lnTo>
                    <a:pt x="188302" y="22161"/>
                  </a:lnTo>
                  <a:lnTo>
                    <a:pt x="177228" y="22161"/>
                  </a:lnTo>
                  <a:lnTo>
                    <a:pt x="177228" y="33248"/>
                  </a:lnTo>
                  <a:lnTo>
                    <a:pt x="188302" y="33248"/>
                  </a:lnTo>
                  <a:lnTo>
                    <a:pt x="199377" y="33248"/>
                  </a:lnTo>
                  <a:lnTo>
                    <a:pt x="210451" y="33248"/>
                  </a:lnTo>
                  <a:lnTo>
                    <a:pt x="210451" y="22161"/>
                  </a:lnTo>
                  <a:close/>
                </a:path>
                <a:path w="620395" h="33654">
                  <a:moveTo>
                    <a:pt x="210451" y="0"/>
                  </a:moveTo>
                  <a:lnTo>
                    <a:pt x="199377" y="0"/>
                  </a:lnTo>
                  <a:lnTo>
                    <a:pt x="188302" y="0"/>
                  </a:lnTo>
                  <a:lnTo>
                    <a:pt x="177228" y="0"/>
                  </a:lnTo>
                  <a:lnTo>
                    <a:pt x="166154" y="0"/>
                  </a:lnTo>
                  <a:lnTo>
                    <a:pt x="166154" y="11074"/>
                  </a:lnTo>
                  <a:lnTo>
                    <a:pt x="177228" y="11074"/>
                  </a:lnTo>
                  <a:lnTo>
                    <a:pt x="188302" y="11074"/>
                  </a:lnTo>
                  <a:lnTo>
                    <a:pt x="199377" y="11074"/>
                  </a:lnTo>
                  <a:lnTo>
                    <a:pt x="210451" y="11074"/>
                  </a:lnTo>
                  <a:lnTo>
                    <a:pt x="210451" y="0"/>
                  </a:lnTo>
                  <a:close/>
                </a:path>
                <a:path w="620395" h="33654">
                  <a:moveTo>
                    <a:pt x="265836" y="11087"/>
                  </a:moveTo>
                  <a:lnTo>
                    <a:pt x="254762" y="11087"/>
                  </a:lnTo>
                  <a:lnTo>
                    <a:pt x="243687" y="11087"/>
                  </a:lnTo>
                  <a:lnTo>
                    <a:pt x="232613" y="11087"/>
                  </a:lnTo>
                  <a:lnTo>
                    <a:pt x="221538" y="11087"/>
                  </a:lnTo>
                  <a:lnTo>
                    <a:pt x="221538" y="22161"/>
                  </a:lnTo>
                  <a:lnTo>
                    <a:pt x="232613" y="22161"/>
                  </a:lnTo>
                  <a:lnTo>
                    <a:pt x="243687" y="22161"/>
                  </a:lnTo>
                  <a:lnTo>
                    <a:pt x="254762" y="22161"/>
                  </a:lnTo>
                  <a:lnTo>
                    <a:pt x="265836" y="22161"/>
                  </a:lnTo>
                  <a:lnTo>
                    <a:pt x="265836" y="11087"/>
                  </a:lnTo>
                  <a:close/>
                </a:path>
                <a:path w="620395" h="33654">
                  <a:moveTo>
                    <a:pt x="265836" y="0"/>
                  </a:moveTo>
                  <a:lnTo>
                    <a:pt x="265836" y="0"/>
                  </a:lnTo>
                  <a:lnTo>
                    <a:pt x="210464" y="0"/>
                  </a:lnTo>
                  <a:lnTo>
                    <a:pt x="210464" y="11074"/>
                  </a:lnTo>
                  <a:lnTo>
                    <a:pt x="265836" y="11074"/>
                  </a:lnTo>
                  <a:lnTo>
                    <a:pt x="265836" y="0"/>
                  </a:lnTo>
                  <a:close/>
                </a:path>
                <a:path w="620395" h="33654">
                  <a:moveTo>
                    <a:pt x="287997" y="11087"/>
                  </a:moveTo>
                  <a:lnTo>
                    <a:pt x="276923" y="11087"/>
                  </a:lnTo>
                  <a:lnTo>
                    <a:pt x="265849" y="11087"/>
                  </a:lnTo>
                  <a:lnTo>
                    <a:pt x="265849" y="22161"/>
                  </a:lnTo>
                  <a:lnTo>
                    <a:pt x="276923" y="22161"/>
                  </a:lnTo>
                  <a:lnTo>
                    <a:pt x="287997" y="22161"/>
                  </a:lnTo>
                  <a:lnTo>
                    <a:pt x="287997" y="11087"/>
                  </a:lnTo>
                  <a:close/>
                </a:path>
                <a:path w="620395" h="33654">
                  <a:moveTo>
                    <a:pt x="321221" y="0"/>
                  </a:moveTo>
                  <a:lnTo>
                    <a:pt x="310146" y="0"/>
                  </a:lnTo>
                  <a:lnTo>
                    <a:pt x="299072" y="0"/>
                  </a:lnTo>
                  <a:lnTo>
                    <a:pt x="287997" y="0"/>
                  </a:lnTo>
                  <a:lnTo>
                    <a:pt x="276923" y="0"/>
                  </a:lnTo>
                  <a:lnTo>
                    <a:pt x="276923" y="11074"/>
                  </a:lnTo>
                  <a:lnTo>
                    <a:pt x="287997" y="11074"/>
                  </a:lnTo>
                  <a:lnTo>
                    <a:pt x="299072" y="11074"/>
                  </a:lnTo>
                  <a:lnTo>
                    <a:pt x="310146" y="11074"/>
                  </a:lnTo>
                  <a:lnTo>
                    <a:pt x="321221" y="11074"/>
                  </a:lnTo>
                  <a:lnTo>
                    <a:pt x="321221" y="0"/>
                  </a:lnTo>
                  <a:close/>
                </a:path>
                <a:path w="620395" h="33654">
                  <a:moveTo>
                    <a:pt x="332308" y="0"/>
                  </a:moveTo>
                  <a:lnTo>
                    <a:pt x="321233" y="0"/>
                  </a:lnTo>
                  <a:lnTo>
                    <a:pt x="321233" y="11074"/>
                  </a:lnTo>
                  <a:lnTo>
                    <a:pt x="332308" y="11074"/>
                  </a:lnTo>
                  <a:lnTo>
                    <a:pt x="332308" y="0"/>
                  </a:lnTo>
                  <a:close/>
                </a:path>
                <a:path w="620395" h="33654">
                  <a:moveTo>
                    <a:pt x="365531" y="11087"/>
                  </a:moveTo>
                  <a:lnTo>
                    <a:pt x="354457" y="11087"/>
                  </a:lnTo>
                  <a:lnTo>
                    <a:pt x="354457" y="22161"/>
                  </a:lnTo>
                  <a:lnTo>
                    <a:pt x="365531" y="22161"/>
                  </a:lnTo>
                  <a:lnTo>
                    <a:pt x="365531" y="11087"/>
                  </a:lnTo>
                  <a:close/>
                </a:path>
                <a:path w="620395" h="33654">
                  <a:moveTo>
                    <a:pt x="398767" y="11087"/>
                  </a:moveTo>
                  <a:lnTo>
                    <a:pt x="387692" y="11087"/>
                  </a:lnTo>
                  <a:lnTo>
                    <a:pt x="387692" y="22161"/>
                  </a:lnTo>
                  <a:lnTo>
                    <a:pt x="398767" y="22161"/>
                  </a:lnTo>
                  <a:lnTo>
                    <a:pt x="398767" y="11087"/>
                  </a:lnTo>
                  <a:close/>
                </a:path>
                <a:path w="620395" h="33654">
                  <a:moveTo>
                    <a:pt x="398767" y="0"/>
                  </a:moveTo>
                  <a:lnTo>
                    <a:pt x="387692" y="0"/>
                  </a:lnTo>
                  <a:lnTo>
                    <a:pt x="387692" y="11074"/>
                  </a:lnTo>
                  <a:lnTo>
                    <a:pt x="398767" y="11074"/>
                  </a:lnTo>
                  <a:lnTo>
                    <a:pt x="398767" y="0"/>
                  </a:lnTo>
                  <a:close/>
                </a:path>
                <a:path w="620395" h="33654">
                  <a:moveTo>
                    <a:pt x="420916" y="0"/>
                  </a:moveTo>
                  <a:lnTo>
                    <a:pt x="409841" y="0"/>
                  </a:lnTo>
                  <a:lnTo>
                    <a:pt x="409841" y="11074"/>
                  </a:lnTo>
                  <a:lnTo>
                    <a:pt x="420916" y="11074"/>
                  </a:lnTo>
                  <a:lnTo>
                    <a:pt x="420916" y="0"/>
                  </a:lnTo>
                  <a:close/>
                </a:path>
                <a:path w="620395" h="33654">
                  <a:moveTo>
                    <a:pt x="465226" y="11087"/>
                  </a:moveTo>
                  <a:lnTo>
                    <a:pt x="454152" y="11087"/>
                  </a:lnTo>
                  <a:lnTo>
                    <a:pt x="443077" y="11087"/>
                  </a:lnTo>
                  <a:lnTo>
                    <a:pt x="432003" y="11087"/>
                  </a:lnTo>
                  <a:lnTo>
                    <a:pt x="432003" y="22161"/>
                  </a:lnTo>
                  <a:lnTo>
                    <a:pt x="443077" y="22161"/>
                  </a:lnTo>
                  <a:lnTo>
                    <a:pt x="454152" y="22161"/>
                  </a:lnTo>
                  <a:lnTo>
                    <a:pt x="465226" y="22161"/>
                  </a:lnTo>
                  <a:lnTo>
                    <a:pt x="465226" y="11087"/>
                  </a:lnTo>
                  <a:close/>
                </a:path>
                <a:path w="620395" h="33654">
                  <a:moveTo>
                    <a:pt x="476300" y="0"/>
                  </a:moveTo>
                  <a:lnTo>
                    <a:pt x="465226" y="0"/>
                  </a:lnTo>
                  <a:lnTo>
                    <a:pt x="454152" y="0"/>
                  </a:lnTo>
                  <a:lnTo>
                    <a:pt x="443077" y="0"/>
                  </a:lnTo>
                  <a:lnTo>
                    <a:pt x="432003" y="0"/>
                  </a:lnTo>
                  <a:lnTo>
                    <a:pt x="432003" y="11074"/>
                  </a:lnTo>
                  <a:lnTo>
                    <a:pt x="443077" y="11074"/>
                  </a:lnTo>
                  <a:lnTo>
                    <a:pt x="454152" y="11074"/>
                  </a:lnTo>
                  <a:lnTo>
                    <a:pt x="465226" y="11074"/>
                  </a:lnTo>
                  <a:lnTo>
                    <a:pt x="476300" y="11074"/>
                  </a:lnTo>
                  <a:lnTo>
                    <a:pt x="476300" y="0"/>
                  </a:lnTo>
                  <a:close/>
                </a:path>
                <a:path w="620395" h="33654">
                  <a:moveTo>
                    <a:pt x="487375" y="11087"/>
                  </a:moveTo>
                  <a:lnTo>
                    <a:pt x="476300" y="11087"/>
                  </a:lnTo>
                  <a:lnTo>
                    <a:pt x="476300" y="22161"/>
                  </a:lnTo>
                  <a:lnTo>
                    <a:pt x="487375" y="22161"/>
                  </a:lnTo>
                  <a:lnTo>
                    <a:pt x="487375" y="11087"/>
                  </a:lnTo>
                  <a:close/>
                </a:path>
                <a:path w="620395" h="33654">
                  <a:moveTo>
                    <a:pt x="498462" y="0"/>
                  </a:moveTo>
                  <a:lnTo>
                    <a:pt x="487387" y="0"/>
                  </a:lnTo>
                  <a:lnTo>
                    <a:pt x="487387" y="11074"/>
                  </a:lnTo>
                  <a:lnTo>
                    <a:pt x="498462" y="11074"/>
                  </a:lnTo>
                  <a:lnTo>
                    <a:pt x="498462" y="0"/>
                  </a:lnTo>
                  <a:close/>
                </a:path>
                <a:path w="620395" h="33654">
                  <a:moveTo>
                    <a:pt x="531685" y="11087"/>
                  </a:moveTo>
                  <a:lnTo>
                    <a:pt x="520611" y="11087"/>
                  </a:lnTo>
                  <a:lnTo>
                    <a:pt x="509536" y="11087"/>
                  </a:lnTo>
                  <a:lnTo>
                    <a:pt x="498462" y="11087"/>
                  </a:lnTo>
                  <a:lnTo>
                    <a:pt x="487387" y="11087"/>
                  </a:lnTo>
                  <a:lnTo>
                    <a:pt x="487387" y="22161"/>
                  </a:lnTo>
                  <a:lnTo>
                    <a:pt x="498462" y="22161"/>
                  </a:lnTo>
                  <a:lnTo>
                    <a:pt x="509536" y="22161"/>
                  </a:lnTo>
                  <a:lnTo>
                    <a:pt x="520611" y="22161"/>
                  </a:lnTo>
                  <a:lnTo>
                    <a:pt x="531685" y="22161"/>
                  </a:lnTo>
                  <a:lnTo>
                    <a:pt x="531685" y="11087"/>
                  </a:lnTo>
                  <a:close/>
                </a:path>
                <a:path w="620395" h="33654">
                  <a:moveTo>
                    <a:pt x="531685" y="0"/>
                  </a:moveTo>
                  <a:lnTo>
                    <a:pt x="520611" y="0"/>
                  </a:lnTo>
                  <a:lnTo>
                    <a:pt x="520611" y="11074"/>
                  </a:lnTo>
                  <a:lnTo>
                    <a:pt x="531685" y="11074"/>
                  </a:lnTo>
                  <a:lnTo>
                    <a:pt x="531685" y="0"/>
                  </a:lnTo>
                  <a:close/>
                </a:path>
                <a:path w="620395" h="33654">
                  <a:moveTo>
                    <a:pt x="553847" y="0"/>
                  </a:moveTo>
                  <a:lnTo>
                    <a:pt x="542772" y="0"/>
                  </a:lnTo>
                  <a:lnTo>
                    <a:pt x="542772" y="11074"/>
                  </a:lnTo>
                  <a:lnTo>
                    <a:pt x="553847" y="11074"/>
                  </a:lnTo>
                  <a:lnTo>
                    <a:pt x="553847" y="0"/>
                  </a:lnTo>
                  <a:close/>
                </a:path>
                <a:path w="620395" h="33654">
                  <a:moveTo>
                    <a:pt x="564921" y="11087"/>
                  </a:moveTo>
                  <a:lnTo>
                    <a:pt x="553847" y="11087"/>
                  </a:lnTo>
                  <a:lnTo>
                    <a:pt x="542772" y="11087"/>
                  </a:lnTo>
                  <a:lnTo>
                    <a:pt x="542772" y="22161"/>
                  </a:lnTo>
                  <a:lnTo>
                    <a:pt x="553847" y="22161"/>
                  </a:lnTo>
                  <a:lnTo>
                    <a:pt x="564921" y="22161"/>
                  </a:lnTo>
                  <a:lnTo>
                    <a:pt x="564921" y="11087"/>
                  </a:lnTo>
                  <a:close/>
                </a:path>
                <a:path w="620395" h="33654">
                  <a:moveTo>
                    <a:pt x="598144" y="11087"/>
                  </a:moveTo>
                  <a:lnTo>
                    <a:pt x="587070" y="11087"/>
                  </a:lnTo>
                  <a:lnTo>
                    <a:pt x="575995" y="11087"/>
                  </a:lnTo>
                  <a:lnTo>
                    <a:pt x="575995" y="22161"/>
                  </a:lnTo>
                  <a:lnTo>
                    <a:pt x="587070" y="22161"/>
                  </a:lnTo>
                  <a:lnTo>
                    <a:pt x="598144" y="22161"/>
                  </a:lnTo>
                  <a:lnTo>
                    <a:pt x="598144" y="11087"/>
                  </a:lnTo>
                  <a:close/>
                </a:path>
                <a:path w="620395" h="33654">
                  <a:moveTo>
                    <a:pt x="598144" y="0"/>
                  </a:moveTo>
                  <a:lnTo>
                    <a:pt x="587070" y="0"/>
                  </a:lnTo>
                  <a:lnTo>
                    <a:pt x="575995" y="0"/>
                  </a:lnTo>
                  <a:lnTo>
                    <a:pt x="564921" y="0"/>
                  </a:lnTo>
                  <a:lnTo>
                    <a:pt x="564921" y="11074"/>
                  </a:lnTo>
                  <a:lnTo>
                    <a:pt x="575995" y="11074"/>
                  </a:lnTo>
                  <a:lnTo>
                    <a:pt x="587070" y="11074"/>
                  </a:lnTo>
                  <a:lnTo>
                    <a:pt x="598144" y="11074"/>
                  </a:lnTo>
                  <a:lnTo>
                    <a:pt x="598144" y="0"/>
                  </a:lnTo>
                  <a:close/>
                </a:path>
                <a:path w="620395" h="33654">
                  <a:moveTo>
                    <a:pt x="620306" y="11087"/>
                  </a:moveTo>
                  <a:lnTo>
                    <a:pt x="609231" y="11087"/>
                  </a:lnTo>
                  <a:lnTo>
                    <a:pt x="598157" y="11087"/>
                  </a:lnTo>
                  <a:lnTo>
                    <a:pt x="598157" y="22161"/>
                  </a:lnTo>
                  <a:lnTo>
                    <a:pt x="609231" y="22161"/>
                  </a:lnTo>
                  <a:lnTo>
                    <a:pt x="620306" y="22161"/>
                  </a:lnTo>
                  <a:lnTo>
                    <a:pt x="620306" y="11087"/>
                  </a:lnTo>
                  <a:close/>
                </a:path>
                <a:path w="620395" h="33654">
                  <a:moveTo>
                    <a:pt x="620306" y="0"/>
                  </a:moveTo>
                  <a:lnTo>
                    <a:pt x="609231" y="0"/>
                  </a:lnTo>
                  <a:lnTo>
                    <a:pt x="598157" y="0"/>
                  </a:lnTo>
                  <a:lnTo>
                    <a:pt x="598157" y="11074"/>
                  </a:lnTo>
                  <a:lnTo>
                    <a:pt x="609231" y="11074"/>
                  </a:lnTo>
                  <a:lnTo>
                    <a:pt x="620306" y="11074"/>
                  </a:lnTo>
                  <a:lnTo>
                    <a:pt x="62030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37">
              <a:extLst>
                <a:ext uri="{FF2B5EF4-FFF2-40B4-BE49-F238E27FC236}">
                  <a16:creationId xmlns:a16="http://schemas.microsoft.com/office/drawing/2014/main" id="{0D64D35A-EB79-0D20-E33E-2BC8E8793022}"/>
                </a:ext>
              </a:extLst>
            </p:cNvPr>
            <p:cNvSpPr/>
            <p:nvPr/>
          </p:nvSpPr>
          <p:spPr>
            <a:xfrm>
              <a:off x="91935" y="5680455"/>
              <a:ext cx="631825" cy="33655"/>
            </a:xfrm>
            <a:custGeom>
              <a:avLst/>
              <a:gdLst/>
              <a:ahLst/>
              <a:cxnLst/>
              <a:rect l="l" t="t" r="r" b="b"/>
              <a:pathLst>
                <a:path w="631825" h="33654">
                  <a:moveTo>
                    <a:pt x="44297" y="22148"/>
                  </a:moveTo>
                  <a:lnTo>
                    <a:pt x="33223" y="22148"/>
                  </a:lnTo>
                  <a:lnTo>
                    <a:pt x="33223" y="11074"/>
                  </a:lnTo>
                  <a:lnTo>
                    <a:pt x="22148" y="11074"/>
                  </a:lnTo>
                  <a:lnTo>
                    <a:pt x="11074" y="11074"/>
                  </a:lnTo>
                  <a:lnTo>
                    <a:pt x="0" y="11074"/>
                  </a:lnTo>
                  <a:lnTo>
                    <a:pt x="0" y="22148"/>
                  </a:lnTo>
                  <a:lnTo>
                    <a:pt x="0" y="33235"/>
                  </a:lnTo>
                  <a:lnTo>
                    <a:pt x="11074" y="33235"/>
                  </a:lnTo>
                  <a:lnTo>
                    <a:pt x="22148" y="33235"/>
                  </a:lnTo>
                  <a:lnTo>
                    <a:pt x="33223" y="33235"/>
                  </a:lnTo>
                  <a:lnTo>
                    <a:pt x="44297" y="33235"/>
                  </a:lnTo>
                  <a:lnTo>
                    <a:pt x="44297" y="22148"/>
                  </a:lnTo>
                  <a:close/>
                </a:path>
                <a:path w="631825" h="33654">
                  <a:moveTo>
                    <a:pt x="77533" y="22148"/>
                  </a:moveTo>
                  <a:lnTo>
                    <a:pt x="66459" y="22148"/>
                  </a:lnTo>
                  <a:lnTo>
                    <a:pt x="66459" y="11074"/>
                  </a:lnTo>
                  <a:lnTo>
                    <a:pt x="55384" y="11074"/>
                  </a:lnTo>
                  <a:lnTo>
                    <a:pt x="44310" y="11074"/>
                  </a:lnTo>
                  <a:lnTo>
                    <a:pt x="44310" y="22148"/>
                  </a:lnTo>
                  <a:lnTo>
                    <a:pt x="44310" y="33235"/>
                  </a:lnTo>
                  <a:lnTo>
                    <a:pt x="55384" y="33235"/>
                  </a:lnTo>
                  <a:lnTo>
                    <a:pt x="66459" y="33235"/>
                  </a:lnTo>
                  <a:lnTo>
                    <a:pt x="77533" y="33235"/>
                  </a:lnTo>
                  <a:lnTo>
                    <a:pt x="77533" y="22148"/>
                  </a:lnTo>
                  <a:close/>
                </a:path>
                <a:path w="631825" h="33654">
                  <a:moveTo>
                    <a:pt x="88607" y="11074"/>
                  </a:moveTo>
                  <a:lnTo>
                    <a:pt x="77533" y="11074"/>
                  </a:lnTo>
                  <a:lnTo>
                    <a:pt x="77533" y="22148"/>
                  </a:lnTo>
                  <a:lnTo>
                    <a:pt x="88607" y="22148"/>
                  </a:lnTo>
                  <a:lnTo>
                    <a:pt x="88607" y="11074"/>
                  </a:lnTo>
                  <a:close/>
                </a:path>
                <a:path w="631825" h="33654">
                  <a:moveTo>
                    <a:pt x="121843" y="22148"/>
                  </a:moveTo>
                  <a:lnTo>
                    <a:pt x="110769" y="22148"/>
                  </a:lnTo>
                  <a:lnTo>
                    <a:pt x="110769" y="11074"/>
                  </a:lnTo>
                  <a:lnTo>
                    <a:pt x="99695" y="11074"/>
                  </a:lnTo>
                  <a:lnTo>
                    <a:pt x="99695" y="22148"/>
                  </a:lnTo>
                  <a:lnTo>
                    <a:pt x="99695" y="33235"/>
                  </a:lnTo>
                  <a:lnTo>
                    <a:pt x="110769" y="33235"/>
                  </a:lnTo>
                  <a:lnTo>
                    <a:pt x="121843" y="33235"/>
                  </a:lnTo>
                  <a:lnTo>
                    <a:pt x="121843" y="22148"/>
                  </a:lnTo>
                  <a:close/>
                </a:path>
                <a:path w="631825" h="33654">
                  <a:moveTo>
                    <a:pt x="143992" y="11074"/>
                  </a:moveTo>
                  <a:lnTo>
                    <a:pt x="132918" y="11074"/>
                  </a:lnTo>
                  <a:lnTo>
                    <a:pt x="132918" y="22148"/>
                  </a:lnTo>
                  <a:lnTo>
                    <a:pt x="143992" y="22148"/>
                  </a:lnTo>
                  <a:lnTo>
                    <a:pt x="143992" y="11074"/>
                  </a:lnTo>
                  <a:close/>
                </a:path>
                <a:path w="631825" h="33654">
                  <a:moveTo>
                    <a:pt x="166154" y="22148"/>
                  </a:moveTo>
                  <a:lnTo>
                    <a:pt x="155079" y="22148"/>
                  </a:lnTo>
                  <a:lnTo>
                    <a:pt x="155079" y="33235"/>
                  </a:lnTo>
                  <a:lnTo>
                    <a:pt x="166154" y="33235"/>
                  </a:lnTo>
                  <a:lnTo>
                    <a:pt x="166154" y="22148"/>
                  </a:lnTo>
                  <a:close/>
                </a:path>
                <a:path w="631825" h="33654">
                  <a:moveTo>
                    <a:pt x="210451" y="0"/>
                  </a:moveTo>
                  <a:lnTo>
                    <a:pt x="199377" y="0"/>
                  </a:lnTo>
                  <a:lnTo>
                    <a:pt x="199377" y="11074"/>
                  </a:lnTo>
                  <a:lnTo>
                    <a:pt x="188302" y="11074"/>
                  </a:lnTo>
                  <a:lnTo>
                    <a:pt x="188302" y="22148"/>
                  </a:lnTo>
                  <a:lnTo>
                    <a:pt x="188302" y="33235"/>
                  </a:lnTo>
                  <a:lnTo>
                    <a:pt x="199377" y="33235"/>
                  </a:lnTo>
                  <a:lnTo>
                    <a:pt x="210451" y="33235"/>
                  </a:lnTo>
                  <a:lnTo>
                    <a:pt x="210451" y="22148"/>
                  </a:lnTo>
                  <a:lnTo>
                    <a:pt x="199377" y="22148"/>
                  </a:lnTo>
                  <a:lnTo>
                    <a:pt x="199377" y="11087"/>
                  </a:lnTo>
                  <a:lnTo>
                    <a:pt x="210451" y="11087"/>
                  </a:lnTo>
                  <a:lnTo>
                    <a:pt x="210451" y="0"/>
                  </a:lnTo>
                  <a:close/>
                </a:path>
                <a:path w="631825" h="33654">
                  <a:moveTo>
                    <a:pt x="243687" y="0"/>
                  </a:moveTo>
                  <a:lnTo>
                    <a:pt x="232613" y="0"/>
                  </a:lnTo>
                  <a:lnTo>
                    <a:pt x="221538" y="0"/>
                  </a:lnTo>
                  <a:lnTo>
                    <a:pt x="210464" y="0"/>
                  </a:lnTo>
                  <a:lnTo>
                    <a:pt x="210464" y="11074"/>
                  </a:lnTo>
                  <a:lnTo>
                    <a:pt x="210464" y="22148"/>
                  </a:lnTo>
                  <a:lnTo>
                    <a:pt x="221538" y="22148"/>
                  </a:lnTo>
                  <a:lnTo>
                    <a:pt x="221538" y="33235"/>
                  </a:lnTo>
                  <a:lnTo>
                    <a:pt x="232613" y="33235"/>
                  </a:lnTo>
                  <a:lnTo>
                    <a:pt x="232613" y="22148"/>
                  </a:lnTo>
                  <a:lnTo>
                    <a:pt x="232613" y="11087"/>
                  </a:lnTo>
                  <a:lnTo>
                    <a:pt x="243687" y="11087"/>
                  </a:lnTo>
                  <a:lnTo>
                    <a:pt x="243687" y="0"/>
                  </a:lnTo>
                  <a:close/>
                </a:path>
                <a:path w="631825" h="33654">
                  <a:moveTo>
                    <a:pt x="265836" y="22148"/>
                  </a:moveTo>
                  <a:lnTo>
                    <a:pt x="254762" y="22148"/>
                  </a:lnTo>
                  <a:lnTo>
                    <a:pt x="243687" y="22148"/>
                  </a:lnTo>
                  <a:lnTo>
                    <a:pt x="243687" y="33235"/>
                  </a:lnTo>
                  <a:lnTo>
                    <a:pt x="254762" y="33235"/>
                  </a:lnTo>
                  <a:lnTo>
                    <a:pt x="265836" y="33235"/>
                  </a:lnTo>
                  <a:lnTo>
                    <a:pt x="265836" y="22148"/>
                  </a:lnTo>
                  <a:close/>
                </a:path>
                <a:path w="631825" h="33654">
                  <a:moveTo>
                    <a:pt x="265836" y="0"/>
                  </a:moveTo>
                  <a:lnTo>
                    <a:pt x="254762" y="0"/>
                  </a:lnTo>
                  <a:lnTo>
                    <a:pt x="254762" y="11087"/>
                  </a:lnTo>
                  <a:lnTo>
                    <a:pt x="265836" y="11087"/>
                  </a:lnTo>
                  <a:lnTo>
                    <a:pt x="265836" y="0"/>
                  </a:lnTo>
                  <a:close/>
                </a:path>
                <a:path w="631825" h="33654">
                  <a:moveTo>
                    <a:pt x="276923" y="22148"/>
                  </a:moveTo>
                  <a:lnTo>
                    <a:pt x="265849" y="22148"/>
                  </a:lnTo>
                  <a:lnTo>
                    <a:pt x="265849" y="33235"/>
                  </a:lnTo>
                  <a:lnTo>
                    <a:pt x="276923" y="33235"/>
                  </a:lnTo>
                  <a:lnTo>
                    <a:pt x="276923" y="22148"/>
                  </a:lnTo>
                  <a:close/>
                </a:path>
                <a:path w="631825" h="33654">
                  <a:moveTo>
                    <a:pt x="287997" y="11074"/>
                  </a:moveTo>
                  <a:lnTo>
                    <a:pt x="276923" y="11074"/>
                  </a:lnTo>
                  <a:lnTo>
                    <a:pt x="276923" y="0"/>
                  </a:lnTo>
                  <a:lnTo>
                    <a:pt x="265849" y="0"/>
                  </a:lnTo>
                  <a:lnTo>
                    <a:pt x="265849" y="11087"/>
                  </a:lnTo>
                  <a:lnTo>
                    <a:pt x="276923" y="11087"/>
                  </a:lnTo>
                  <a:lnTo>
                    <a:pt x="276923" y="22148"/>
                  </a:lnTo>
                  <a:lnTo>
                    <a:pt x="287997" y="22148"/>
                  </a:lnTo>
                  <a:lnTo>
                    <a:pt x="287997" y="11074"/>
                  </a:lnTo>
                  <a:close/>
                </a:path>
                <a:path w="631825" h="33654">
                  <a:moveTo>
                    <a:pt x="321221" y="0"/>
                  </a:moveTo>
                  <a:lnTo>
                    <a:pt x="310146" y="0"/>
                  </a:lnTo>
                  <a:lnTo>
                    <a:pt x="310146" y="11074"/>
                  </a:lnTo>
                  <a:lnTo>
                    <a:pt x="299072" y="11074"/>
                  </a:lnTo>
                  <a:lnTo>
                    <a:pt x="299072" y="22148"/>
                  </a:lnTo>
                  <a:lnTo>
                    <a:pt x="310146" y="22148"/>
                  </a:lnTo>
                  <a:lnTo>
                    <a:pt x="321221" y="22148"/>
                  </a:lnTo>
                  <a:lnTo>
                    <a:pt x="321221" y="11087"/>
                  </a:lnTo>
                  <a:lnTo>
                    <a:pt x="321221" y="0"/>
                  </a:lnTo>
                  <a:close/>
                </a:path>
                <a:path w="631825" h="33654">
                  <a:moveTo>
                    <a:pt x="376605" y="11074"/>
                  </a:moveTo>
                  <a:lnTo>
                    <a:pt x="365531" y="11074"/>
                  </a:lnTo>
                  <a:lnTo>
                    <a:pt x="365531" y="0"/>
                  </a:lnTo>
                  <a:lnTo>
                    <a:pt x="354457" y="0"/>
                  </a:lnTo>
                  <a:lnTo>
                    <a:pt x="343382" y="0"/>
                  </a:lnTo>
                  <a:lnTo>
                    <a:pt x="343382" y="11087"/>
                  </a:lnTo>
                  <a:lnTo>
                    <a:pt x="354457" y="11087"/>
                  </a:lnTo>
                  <a:lnTo>
                    <a:pt x="365531" y="11087"/>
                  </a:lnTo>
                  <a:lnTo>
                    <a:pt x="365531" y="22148"/>
                  </a:lnTo>
                  <a:lnTo>
                    <a:pt x="376605" y="22148"/>
                  </a:lnTo>
                  <a:lnTo>
                    <a:pt x="376605" y="11074"/>
                  </a:lnTo>
                  <a:close/>
                </a:path>
                <a:path w="631825" h="33654">
                  <a:moveTo>
                    <a:pt x="398767" y="11074"/>
                  </a:moveTo>
                  <a:lnTo>
                    <a:pt x="387692" y="11074"/>
                  </a:lnTo>
                  <a:lnTo>
                    <a:pt x="376618" y="11074"/>
                  </a:lnTo>
                  <a:lnTo>
                    <a:pt x="376618" y="22148"/>
                  </a:lnTo>
                  <a:lnTo>
                    <a:pt x="387692" y="22148"/>
                  </a:lnTo>
                  <a:lnTo>
                    <a:pt x="398767" y="22148"/>
                  </a:lnTo>
                  <a:lnTo>
                    <a:pt x="398767" y="11074"/>
                  </a:lnTo>
                  <a:close/>
                </a:path>
                <a:path w="631825" h="33654">
                  <a:moveTo>
                    <a:pt x="431990" y="0"/>
                  </a:moveTo>
                  <a:lnTo>
                    <a:pt x="420916" y="0"/>
                  </a:lnTo>
                  <a:lnTo>
                    <a:pt x="409841" y="0"/>
                  </a:lnTo>
                  <a:lnTo>
                    <a:pt x="409841" y="11087"/>
                  </a:lnTo>
                  <a:lnTo>
                    <a:pt x="420916" y="11087"/>
                  </a:lnTo>
                  <a:lnTo>
                    <a:pt x="431990" y="11087"/>
                  </a:lnTo>
                  <a:lnTo>
                    <a:pt x="431990" y="0"/>
                  </a:lnTo>
                  <a:close/>
                </a:path>
                <a:path w="631825" h="33654">
                  <a:moveTo>
                    <a:pt x="443077" y="11074"/>
                  </a:moveTo>
                  <a:lnTo>
                    <a:pt x="432003" y="11074"/>
                  </a:lnTo>
                  <a:lnTo>
                    <a:pt x="432003" y="22148"/>
                  </a:lnTo>
                  <a:lnTo>
                    <a:pt x="443077" y="22148"/>
                  </a:lnTo>
                  <a:lnTo>
                    <a:pt x="443077" y="11074"/>
                  </a:lnTo>
                  <a:close/>
                </a:path>
                <a:path w="631825" h="33654">
                  <a:moveTo>
                    <a:pt x="487375" y="0"/>
                  </a:moveTo>
                  <a:lnTo>
                    <a:pt x="476300" y="0"/>
                  </a:lnTo>
                  <a:lnTo>
                    <a:pt x="465226" y="0"/>
                  </a:lnTo>
                  <a:lnTo>
                    <a:pt x="465226" y="11074"/>
                  </a:lnTo>
                  <a:lnTo>
                    <a:pt x="454152" y="11074"/>
                  </a:lnTo>
                  <a:lnTo>
                    <a:pt x="454152" y="22148"/>
                  </a:lnTo>
                  <a:lnTo>
                    <a:pt x="465226" y="22148"/>
                  </a:lnTo>
                  <a:lnTo>
                    <a:pt x="465226" y="11087"/>
                  </a:lnTo>
                  <a:lnTo>
                    <a:pt x="476300" y="11087"/>
                  </a:lnTo>
                  <a:lnTo>
                    <a:pt x="487375" y="11087"/>
                  </a:lnTo>
                  <a:lnTo>
                    <a:pt x="487375" y="0"/>
                  </a:lnTo>
                  <a:close/>
                </a:path>
                <a:path w="631825" h="33654">
                  <a:moveTo>
                    <a:pt x="542759" y="0"/>
                  </a:moveTo>
                  <a:lnTo>
                    <a:pt x="542759" y="0"/>
                  </a:lnTo>
                  <a:lnTo>
                    <a:pt x="487387" y="0"/>
                  </a:lnTo>
                  <a:lnTo>
                    <a:pt x="487387" y="11074"/>
                  </a:lnTo>
                  <a:lnTo>
                    <a:pt x="487387" y="22148"/>
                  </a:lnTo>
                  <a:lnTo>
                    <a:pt x="498462" y="22148"/>
                  </a:lnTo>
                  <a:lnTo>
                    <a:pt x="509536" y="22148"/>
                  </a:lnTo>
                  <a:lnTo>
                    <a:pt x="520611" y="22148"/>
                  </a:lnTo>
                  <a:lnTo>
                    <a:pt x="531685" y="22148"/>
                  </a:lnTo>
                  <a:lnTo>
                    <a:pt x="542759" y="22148"/>
                  </a:lnTo>
                  <a:lnTo>
                    <a:pt x="542759" y="11087"/>
                  </a:lnTo>
                  <a:lnTo>
                    <a:pt x="542759" y="0"/>
                  </a:lnTo>
                  <a:close/>
                </a:path>
                <a:path w="631825" h="33654">
                  <a:moveTo>
                    <a:pt x="598144" y="0"/>
                  </a:moveTo>
                  <a:lnTo>
                    <a:pt x="587070" y="0"/>
                  </a:lnTo>
                  <a:lnTo>
                    <a:pt x="575995" y="0"/>
                  </a:lnTo>
                  <a:lnTo>
                    <a:pt x="564921" y="0"/>
                  </a:lnTo>
                  <a:lnTo>
                    <a:pt x="564921" y="11074"/>
                  </a:lnTo>
                  <a:lnTo>
                    <a:pt x="553847" y="11074"/>
                  </a:lnTo>
                  <a:lnTo>
                    <a:pt x="542772" y="11074"/>
                  </a:lnTo>
                  <a:lnTo>
                    <a:pt x="542772" y="22148"/>
                  </a:lnTo>
                  <a:lnTo>
                    <a:pt x="598144" y="22148"/>
                  </a:lnTo>
                  <a:lnTo>
                    <a:pt x="598144" y="11087"/>
                  </a:lnTo>
                  <a:lnTo>
                    <a:pt x="598144" y="0"/>
                  </a:lnTo>
                  <a:close/>
                </a:path>
                <a:path w="631825" h="33654">
                  <a:moveTo>
                    <a:pt x="631380" y="0"/>
                  </a:moveTo>
                  <a:lnTo>
                    <a:pt x="620306" y="0"/>
                  </a:lnTo>
                  <a:lnTo>
                    <a:pt x="609231" y="0"/>
                  </a:lnTo>
                  <a:lnTo>
                    <a:pt x="598157" y="0"/>
                  </a:lnTo>
                  <a:lnTo>
                    <a:pt x="598157" y="11087"/>
                  </a:lnTo>
                  <a:lnTo>
                    <a:pt x="609231" y="11087"/>
                  </a:lnTo>
                  <a:lnTo>
                    <a:pt x="609231" y="22148"/>
                  </a:lnTo>
                  <a:lnTo>
                    <a:pt x="620306" y="22148"/>
                  </a:lnTo>
                  <a:lnTo>
                    <a:pt x="631380" y="22148"/>
                  </a:lnTo>
                  <a:lnTo>
                    <a:pt x="631380" y="11087"/>
                  </a:lnTo>
                  <a:lnTo>
                    <a:pt x="6313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38">
              <a:extLst>
                <a:ext uri="{FF2B5EF4-FFF2-40B4-BE49-F238E27FC236}">
                  <a16:creationId xmlns:a16="http://schemas.microsoft.com/office/drawing/2014/main" id="{35A0E0B4-9BE4-D8E4-F57F-C7E2492BECBA}"/>
                </a:ext>
              </a:extLst>
            </p:cNvPr>
            <p:cNvSpPr/>
            <p:nvPr/>
          </p:nvSpPr>
          <p:spPr>
            <a:xfrm>
              <a:off x="91935" y="5702604"/>
              <a:ext cx="620395" cy="33655"/>
            </a:xfrm>
            <a:custGeom>
              <a:avLst/>
              <a:gdLst/>
              <a:ahLst/>
              <a:cxnLst/>
              <a:rect l="l" t="t" r="r" b="b"/>
              <a:pathLst>
                <a:path w="620395" h="33654">
                  <a:moveTo>
                    <a:pt x="22148" y="22161"/>
                  </a:moveTo>
                  <a:lnTo>
                    <a:pt x="11074" y="22161"/>
                  </a:lnTo>
                  <a:lnTo>
                    <a:pt x="0" y="22161"/>
                  </a:lnTo>
                  <a:lnTo>
                    <a:pt x="0" y="33248"/>
                  </a:lnTo>
                  <a:lnTo>
                    <a:pt x="11074" y="33248"/>
                  </a:lnTo>
                  <a:lnTo>
                    <a:pt x="22148" y="33248"/>
                  </a:lnTo>
                  <a:lnTo>
                    <a:pt x="22148" y="22161"/>
                  </a:lnTo>
                  <a:close/>
                </a:path>
                <a:path w="620395" h="33654">
                  <a:moveTo>
                    <a:pt x="44297" y="22161"/>
                  </a:moveTo>
                  <a:lnTo>
                    <a:pt x="33223" y="22161"/>
                  </a:lnTo>
                  <a:lnTo>
                    <a:pt x="33223" y="33248"/>
                  </a:lnTo>
                  <a:lnTo>
                    <a:pt x="44297" y="33248"/>
                  </a:lnTo>
                  <a:lnTo>
                    <a:pt x="44297" y="22161"/>
                  </a:lnTo>
                  <a:close/>
                </a:path>
                <a:path w="620395" h="33654">
                  <a:moveTo>
                    <a:pt x="44297" y="11074"/>
                  </a:moveTo>
                  <a:lnTo>
                    <a:pt x="33223" y="11074"/>
                  </a:lnTo>
                  <a:lnTo>
                    <a:pt x="22148" y="11074"/>
                  </a:lnTo>
                  <a:lnTo>
                    <a:pt x="11074" y="11074"/>
                  </a:lnTo>
                  <a:lnTo>
                    <a:pt x="0" y="11074"/>
                  </a:lnTo>
                  <a:lnTo>
                    <a:pt x="0" y="22148"/>
                  </a:lnTo>
                  <a:lnTo>
                    <a:pt x="11074" y="22148"/>
                  </a:lnTo>
                  <a:lnTo>
                    <a:pt x="22148" y="22148"/>
                  </a:lnTo>
                  <a:lnTo>
                    <a:pt x="33223" y="22148"/>
                  </a:lnTo>
                  <a:lnTo>
                    <a:pt x="44297" y="22148"/>
                  </a:lnTo>
                  <a:lnTo>
                    <a:pt x="44297" y="11074"/>
                  </a:lnTo>
                  <a:close/>
                </a:path>
                <a:path w="620395" h="33654">
                  <a:moveTo>
                    <a:pt x="88607" y="22161"/>
                  </a:moveTo>
                  <a:lnTo>
                    <a:pt x="77533" y="22161"/>
                  </a:lnTo>
                  <a:lnTo>
                    <a:pt x="66459" y="22161"/>
                  </a:lnTo>
                  <a:lnTo>
                    <a:pt x="66459" y="33248"/>
                  </a:lnTo>
                  <a:lnTo>
                    <a:pt x="77533" y="33248"/>
                  </a:lnTo>
                  <a:lnTo>
                    <a:pt x="88607" y="33248"/>
                  </a:lnTo>
                  <a:lnTo>
                    <a:pt x="88607" y="22161"/>
                  </a:lnTo>
                  <a:close/>
                </a:path>
                <a:path w="620395" h="33654">
                  <a:moveTo>
                    <a:pt x="88607" y="11074"/>
                  </a:moveTo>
                  <a:lnTo>
                    <a:pt x="77533" y="11074"/>
                  </a:lnTo>
                  <a:lnTo>
                    <a:pt x="77533" y="22148"/>
                  </a:lnTo>
                  <a:lnTo>
                    <a:pt x="88607" y="22148"/>
                  </a:lnTo>
                  <a:lnTo>
                    <a:pt x="88607" y="11074"/>
                  </a:lnTo>
                  <a:close/>
                </a:path>
                <a:path w="620395" h="33654">
                  <a:moveTo>
                    <a:pt x="110769" y="22161"/>
                  </a:moveTo>
                  <a:lnTo>
                    <a:pt x="99695" y="22161"/>
                  </a:lnTo>
                  <a:lnTo>
                    <a:pt x="99695" y="33248"/>
                  </a:lnTo>
                  <a:lnTo>
                    <a:pt x="110769" y="33248"/>
                  </a:lnTo>
                  <a:lnTo>
                    <a:pt x="110769" y="22161"/>
                  </a:lnTo>
                  <a:close/>
                </a:path>
                <a:path w="620395" h="33654">
                  <a:moveTo>
                    <a:pt x="110769" y="11074"/>
                  </a:moveTo>
                  <a:lnTo>
                    <a:pt x="99695" y="11074"/>
                  </a:lnTo>
                  <a:lnTo>
                    <a:pt x="99695" y="22148"/>
                  </a:lnTo>
                  <a:lnTo>
                    <a:pt x="110769" y="22148"/>
                  </a:lnTo>
                  <a:lnTo>
                    <a:pt x="110769" y="11074"/>
                  </a:lnTo>
                  <a:close/>
                </a:path>
                <a:path w="620395" h="33654">
                  <a:moveTo>
                    <a:pt x="132918" y="22161"/>
                  </a:moveTo>
                  <a:lnTo>
                    <a:pt x="121843" y="22161"/>
                  </a:lnTo>
                  <a:lnTo>
                    <a:pt x="121843" y="33248"/>
                  </a:lnTo>
                  <a:lnTo>
                    <a:pt x="132918" y="33248"/>
                  </a:lnTo>
                  <a:lnTo>
                    <a:pt x="132918" y="22161"/>
                  </a:lnTo>
                  <a:close/>
                </a:path>
                <a:path w="620395" h="33654">
                  <a:moveTo>
                    <a:pt x="155054" y="11074"/>
                  </a:moveTo>
                  <a:lnTo>
                    <a:pt x="143992" y="11074"/>
                  </a:lnTo>
                  <a:lnTo>
                    <a:pt x="143992" y="22148"/>
                  </a:lnTo>
                  <a:lnTo>
                    <a:pt x="155054" y="22148"/>
                  </a:lnTo>
                  <a:lnTo>
                    <a:pt x="155054" y="11074"/>
                  </a:lnTo>
                  <a:close/>
                </a:path>
                <a:path w="620395" h="33654">
                  <a:moveTo>
                    <a:pt x="166154" y="22161"/>
                  </a:moveTo>
                  <a:lnTo>
                    <a:pt x="155079" y="22161"/>
                  </a:lnTo>
                  <a:lnTo>
                    <a:pt x="155079" y="33248"/>
                  </a:lnTo>
                  <a:lnTo>
                    <a:pt x="166154" y="33248"/>
                  </a:lnTo>
                  <a:lnTo>
                    <a:pt x="166154" y="22161"/>
                  </a:lnTo>
                  <a:close/>
                </a:path>
                <a:path w="620395" h="33654">
                  <a:moveTo>
                    <a:pt x="188302" y="11074"/>
                  </a:moveTo>
                  <a:lnTo>
                    <a:pt x="177228" y="11074"/>
                  </a:lnTo>
                  <a:lnTo>
                    <a:pt x="177228" y="22148"/>
                  </a:lnTo>
                  <a:lnTo>
                    <a:pt x="188302" y="22148"/>
                  </a:lnTo>
                  <a:lnTo>
                    <a:pt x="188302" y="11074"/>
                  </a:lnTo>
                  <a:close/>
                </a:path>
                <a:path w="620395" h="33654">
                  <a:moveTo>
                    <a:pt x="210451" y="22161"/>
                  </a:moveTo>
                  <a:lnTo>
                    <a:pt x="199377" y="22161"/>
                  </a:lnTo>
                  <a:lnTo>
                    <a:pt x="199377" y="33248"/>
                  </a:lnTo>
                  <a:lnTo>
                    <a:pt x="210451" y="33248"/>
                  </a:lnTo>
                  <a:lnTo>
                    <a:pt x="210451" y="22161"/>
                  </a:lnTo>
                  <a:close/>
                </a:path>
                <a:path w="620395" h="33654">
                  <a:moveTo>
                    <a:pt x="221538" y="11074"/>
                  </a:moveTo>
                  <a:lnTo>
                    <a:pt x="210464" y="11074"/>
                  </a:lnTo>
                  <a:lnTo>
                    <a:pt x="210464" y="22148"/>
                  </a:lnTo>
                  <a:lnTo>
                    <a:pt x="221538" y="22148"/>
                  </a:lnTo>
                  <a:lnTo>
                    <a:pt x="221538" y="11074"/>
                  </a:lnTo>
                  <a:close/>
                </a:path>
                <a:path w="620395" h="33654">
                  <a:moveTo>
                    <a:pt x="232613" y="22161"/>
                  </a:moveTo>
                  <a:lnTo>
                    <a:pt x="221538" y="22161"/>
                  </a:lnTo>
                  <a:lnTo>
                    <a:pt x="221538" y="33248"/>
                  </a:lnTo>
                  <a:lnTo>
                    <a:pt x="232613" y="33248"/>
                  </a:lnTo>
                  <a:lnTo>
                    <a:pt x="232613" y="22161"/>
                  </a:lnTo>
                  <a:close/>
                </a:path>
                <a:path w="620395" h="33654">
                  <a:moveTo>
                    <a:pt x="265836" y="22161"/>
                  </a:moveTo>
                  <a:lnTo>
                    <a:pt x="254762" y="22161"/>
                  </a:lnTo>
                  <a:lnTo>
                    <a:pt x="254762" y="33248"/>
                  </a:lnTo>
                  <a:lnTo>
                    <a:pt x="265836" y="33248"/>
                  </a:lnTo>
                  <a:lnTo>
                    <a:pt x="265836" y="22161"/>
                  </a:lnTo>
                  <a:close/>
                </a:path>
                <a:path w="620395" h="33654">
                  <a:moveTo>
                    <a:pt x="265836" y="11074"/>
                  </a:moveTo>
                  <a:lnTo>
                    <a:pt x="254762" y="11074"/>
                  </a:lnTo>
                  <a:lnTo>
                    <a:pt x="254762" y="22148"/>
                  </a:lnTo>
                  <a:lnTo>
                    <a:pt x="265836" y="22148"/>
                  </a:lnTo>
                  <a:lnTo>
                    <a:pt x="265836" y="11074"/>
                  </a:lnTo>
                  <a:close/>
                </a:path>
                <a:path w="620395" h="33654">
                  <a:moveTo>
                    <a:pt x="299072" y="0"/>
                  </a:moveTo>
                  <a:lnTo>
                    <a:pt x="287997" y="0"/>
                  </a:lnTo>
                  <a:lnTo>
                    <a:pt x="276923" y="0"/>
                  </a:lnTo>
                  <a:lnTo>
                    <a:pt x="265849" y="0"/>
                  </a:lnTo>
                  <a:lnTo>
                    <a:pt x="265849" y="11087"/>
                  </a:lnTo>
                  <a:lnTo>
                    <a:pt x="276923" y="11087"/>
                  </a:lnTo>
                  <a:lnTo>
                    <a:pt x="287997" y="11087"/>
                  </a:lnTo>
                  <a:lnTo>
                    <a:pt x="287997" y="22148"/>
                  </a:lnTo>
                  <a:lnTo>
                    <a:pt x="299072" y="22148"/>
                  </a:lnTo>
                  <a:lnTo>
                    <a:pt x="299072" y="11087"/>
                  </a:lnTo>
                  <a:lnTo>
                    <a:pt x="299072" y="0"/>
                  </a:lnTo>
                  <a:close/>
                </a:path>
                <a:path w="620395" h="33654">
                  <a:moveTo>
                    <a:pt x="310146" y="22161"/>
                  </a:moveTo>
                  <a:lnTo>
                    <a:pt x="299072" y="22161"/>
                  </a:lnTo>
                  <a:lnTo>
                    <a:pt x="287997" y="22161"/>
                  </a:lnTo>
                  <a:lnTo>
                    <a:pt x="276923" y="22161"/>
                  </a:lnTo>
                  <a:lnTo>
                    <a:pt x="265849" y="22161"/>
                  </a:lnTo>
                  <a:lnTo>
                    <a:pt x="265849" y="33248"/>
                  </a:lnTo>
                  <a:lnTo>
                    <a:pt x="276923" y="33248"/>
                  </a:lnTo>
                  <a:lnTo>
                    <a:pt x="287997" y="33248"/>
                  </a:lnTo>
                  <a:lnTo>
                    <a:pt x="299072" y="33248"/>
                  </a:lnTo>
                  <a:lnTo>
                    <a:pt x="310146" y="33248"/>
                  </a:lnTo>
                  <a:lnTo>
                    <a:pt x="310146" y="22161"/>
                  </a:lnTo>
                  <a:close/>
                </a:path>
                <a:path w="620395" h="33654">
                  <a:moveTo>
                    <a:pt x="321221" y="11074"/>
                  </a:moveTo>
                  <a:lnTo>
                    <a:pt x="310146" y="11074"/>
                  </a:lnTo>
                  <a:lnTo>
                    <a:pt x="310146" y="22148"/>
                  </a:lnTo>
                  <a:lnTo>
                    <a:pt x="321221" y="22148"/>
                  </a:lnTo>
                  <a:lnTo>
                    <a:pt x="321221" y="11074"/>
                  </a:lnTo>
                  <a:close/>
                </a:path>
                <a:path w="620395" h="33654">
                  <a:moveTo>
                    <a:pt x="354457" y="0"/>
                  </a:moveTo>
                  <a:lnTo>
                    <a:pt x="343382" y="0"/>
                  </a:lnTo>
                  <a:lnTo>
                    <a:pt x="332308" y="0"/>
                  </a:lnTo>
                  <a:lnTo>
                    <a:pt x="321233" y="0"/>
                  </a:lnTo>
                  <a:lnTo>
                    <a:pt x="321233" y="11074"/>
                  </a:lnTo>
                  <a:lnTo>
                    <a:pt x="321233" y="22148"/>
                  </a:lnTo>
                  <a:lnTo>
                    <a:pt x="332308" y="22148"/>
                  </a:lnTo>
                  <a:lnTo>
                    <a:pt x="343382" y="22148"/>
                  </a:lnTo>
                  <a:lnTo>
                    <a:pt x="343382" y="11087"/>
                  </a:lnTo>
                  <a:lnTo>
                    <a:pt x="354457" y="11087"/>
                  </a:lnTo>
                  <a:lnTo>
                    <a:pt x="354457" y="0"/>
                  </a:lnTo>
                  <a:close/>
                </a:path>
                <a:path w="620395" h="33654">
                  <a:moveTo>
                    <a:pt x="376605" y="22161"/>
                  </a:moveTo>
                  <a:lnTo>
                    <a:pt x="365531" y="22161"/>
                  </a:lnTo>
                  <a:lnTo>
                    <a:pt x="365531" y="33248"/>
                  </a:lnTo>
                  <a:lnTo>
                    <a:pt x="376605" y="33248"/>
                  </a:lnTo>
                  <a:lnTo>
                    <a:pt x="376605" y="22161"/>
                  </a:lnTo>
                  <a:close/>
                </a:path>
                <a:path w="620395" h="33654">
                  <a:moveTo>
                    <a:pt x="376605" y="0"/>
                  </a:moveTo>
                  <a:lnTo>
                    <a:pt x="365531" y="0"/>
                  </a:lnTo>
                  <a:lnTo>
                    <a:pt x="365531" y="11074"/>
                  </a:lnTo>
                  <a:lnTo>
                    <a:pt x="365531" y="22148"/>
                  </a:lnTo>
                  <a:lnTo>
                    <a:pt x="376605" y="22148"/>
                  </a:lnTo>
                  <a:lnTo>
                    <a:pt x="376605" y="11087"/>
                  </a:lnTo>
                  <a:lnTo>
                    <a:pt x="376605" y="0"/>
                  </a:lnTo>
                  <a:close/>
                </a:path>
                <a:path w="620395" h="33654">
                  <a:moveTo>
                    <a:pt x="398767" y="22161"/>
                  </a:moveTo>
                  <a:lnTo>
                    <a:pt x="387692" y="22161"/>
                  </a:lnTo>
                  <a:lnTo>
                    <a:pt x="376618" y="22161"/>
                  </a:lnTo>
                  <a:lnTo>
                    <a:pt x="376618" y="33248"/>
                  </a:lnTo>
                  <a:lnTo>
                    <a:pt x="387692" y="33248"/>
                  </a:lnTo>
                  <a:lnTo>
                    <a:pt x="398767" y="33248"/>
                  </a:lnTo>
                  <a:lnTo>
                    <a:pt x="398767" y="22161"/>
                  </a:lnTo>
                  <a:close/>
                </a:path>
                <a:path w="620395" h="33654">
                  <a:moveTo>
                    <a:pt x="431990" y="22161"/>
                  </a:moveTo>
                  <a:lnTo>
                    <a:pt x="420916" y="22161"/>
                  </a:lnTo>
                  <a:lnTo>
                    <a:pt x="420916" y="33248"/>
                  </a:lnTo>
                  <a:lnTo>
                    <a:pt x="431990" y="33248"/>
                  </a:lnTo>
                  <a:lnTo>
                    <a:pt x="431990" y="22161"/>
                  </a:lnTo>
                  <a:close/>
                </a:path>
                <a:path w="620395" h="33654">
                  <a:moveTo>
                    <a:pt x="431990" y="0"/>
                  </a:moveTo>
                  <a:lnTo>
                    <a:pt x="420916" y="0"/>
                  </a:lnTo>
                  <a:lnTo>
                    <a:pt x="420916" y="11074"/>
                  </a:lnTo>
                  <a:lnTo>
                    <a:pt x="409841" y="11074"/>
                  </a:lnTo>
                  <a:lnTo>
                    <a:pt x="409841" y="0"/>
                  </a:lnTo>
                  <a:lnTo>
                    <a:pt x="398767" y="0"/>
                  </a:lnTo>
                  <a:lnTo>
                    <a:pt x="387692" y="0"/>
                  </a:lnTo>
                  <a:lnTo>
                    <a:pt x="376618" y="0"/>
                  </a:lnTo>
                  <a:lnTo>
                    <a:pt x="376618" y="11087"/>
                  </a:lnTo>
                  <a:lnTo>
                    <a:pt x="387692" y="11087"/>
                  </a:lnTo>
                  <a:lnTo>
                    <a:pt x="387692" y="22148"/>
                  </a:lnTo>
                  <a:lnTo>
                    <a:pt x="398767" y="22148"/>
                  </a:lnTo>
                  <a:lnTo>
                    <a:pt x="409841" y="22148"/>
                  </a:lnTo>
                  <a:lnTo>
                    <a:pt x="420916" y="22148"/>
                  </a:lnTo>
                  <a:lnTo>
                    <a:pt x="420916" y="11087"/>
                  </a:lnTo>
                  <a:lnTo>
                    <a:pt x="431990" y="11087"/>
                  </a:lnTo>
                  <a:lnTo>
                    <a:pt x="431990" y="0"/>
                  </a:lnTo>
                  <a:close/>
                </a:path>
                <a:path w="620395" h="33654">
                  <a:moveTo>
                    <a:pt x="454152" y="22161"/>
                  </a:moveTo>
                  <a:lnTo>
                    <a:pt x="443077" y="22161"/>
                  </a:lnTo>
                  <a:lnTo>
                    <a:pt x="432003" y="22161"/>
                  </a:lnTo>
                  <a:lnTo>
                    <a:pt x="432003" y="33248"/>
                  </a:lnTo>
                  <a:lnTo>
                    <a:pt x="443077" y="33248"/>
                  </a:lnTo>
                  <a:lnTo>
                    <a:pt x="454152" y="33248"/>
                  </a:lnTo>
                  <a:lnTo>
                    <a:pt x="454152" y="22161"/>
                  </a:lnTo>
                  <a:close/>
                </a:path>
                <a:path w="620395" h="33654">
                  <a:moveTo>
                    <a:pt x="487375" y="0"/>
                  </a:moveTo>
                  <a:lnTo>
                    <a:pt x="476300" y="0"/>
                  </a:lnTo>
                  <a:lnTo>
                    <a:pt x="476300" y="11074"/>
                  </a:lnTo>
                  <a:lnTo>
                    <a:pt x="465226" y="11074"/>
                  </a:lnTo>
                  <a:lnTo>
                    <a:pt x="465226" y="0"/>
                  </a:lnTo>
                  <a:lnTo>
                    <a:pt x="454152" y="0"/>
                  </a:lnTo>
                  <a:lnTo>
                    <a:pt x="443077" y="0"/>
                  </a:lnTo>
                  <a:lnTo>
                    <a:pt x="432003" y="0"/>
                  </a:lnTo>
                  <a:lnTo>
                    <a:pt x="432003" y="11074"/>
                  </a:lnTo>
                  <a:lnTo>
                    <a:pt x="432003" y="22148"/>
                  </a:lnTo>
                  <a:lnTo>
                    <a:pt x="443077" y="22148"/>
                  </a:lnTo>
                  <a:lnTo>
                    <a:pt x="454152" y="22148"/>
                  </a:lnTo>
                  <a:lnTo>
                    <a:pt x="454152" y="11087"/>
                  </a:lnTo>
                  <a:lnTo>
                    <a:pt x="465226" y="11087"/>
                  </a:lnTo>
                  <a:lnTo>
                    <a:pt x="465226" y="22148"/>
                  </a:lnTo>
                  <a:lnTo>
                    <a:pt x="476300" y="22148"/>
                  </a:lnTo>
                  <a:lnTo>
                    <a:pt x="476300" y="11087"/>
                  </a:lnTo>
                  <a:lnTo>
                    <a:pt x="487375" y="11087"/>
                  </a:lnTo>
                  <a:lnTo>
                    <a:pt x="487375" y="0"/>
                  </a:lnTo>
                  <a:close/>
                </a:path>
                <a:path w="620395" h="33654">
                  <a:moveTo>
                    <a:pt x="509536" y="22161"/>
                  </a:moveTo>
                  <a:lnTo>
                    <a:pt x="498462" y="22161"/>
                  </a:lnTo>
                  <a:lnTo>
                    <a:pt x="498462" y="33248"/>
                  </a:lnTo>
                  <a:lnTo>
                    <a:pt x="509536" y="33248"/>
                  </a:lnTo>
                  <a:lnTo>
                    <a:pt x="509536" y="22161"/>
                  </a:lnTo>
                  <a:close/>
                </a:path>
                <a:path w="620395" h="33654">
                  <a:moveTo>
                    <a:pt x="542759" y="22161"/>
                  </a:moveTo>
                  <a:lnTo>
                    <a:pt x="531685" y="22161"/>
                  </a:lnTo>
                  <a:lnTo>
                    <a:pt x="531685" y="33248"/>
                  </a:lnTo>
                  <a:lnTo>
                    <a:pt x="542759" y="33248"/>
                  </a:lnTo>
                  <a:lnTo>
                    <a:pt x="542759" y="22161"/>
                  </a:lnTo>
                  <a:close/>
                </a:path>
                <a:path w="620395" h="33654">
                  <a:moveTo>
                    <a:pt x="542759" y="0"/>
                  </a:moveTo>
                  <a:lnTo>
                    <a:pt x="531685" y="0"/>
                  </a:lnTo>
                  <a:lnTo>
                    <a:pt x="520611" y="0"/>
                  </a:lnTo>
                  <a:lnTo>
                    <a:pt x="520611" y="11074"/>
                  </a:lnTo>
                  <a:lnTo>
                    <a:pt x="509536" y="11074"/>
                  </a:lnTo>
                  <a:lnTo>
                    <a:pt x="509536" y="0"/>
                  </a:lnTo>
                  <a:lnTo>
                    <a:pt x="498462" y="0"/>
                  </a:lnTo>
                  <a:lnTo>
                    <a:pt x="487387" y="0"/>
                  </a:lnTo>
                  <a:lnTo>
                    <a:pt x="487387" y="11087"/>
                  </a:lnTo>
                  <a:lnTo>
                    <a:pt x="498462" y="11087"/>
                  </a:lnTo>
                  <a:lnTo>
                    <a:pt x="498462" y="22148"/>
                  </a:lnTo>
                  <a:lnTo>
                    <a:pt x="509536" y="22148"/>
                  </a:lnTo>
                  <a:lnTo>
                    <a:pt x="520611" y="22148"/>
                  </a:lnTo>
                  <a:lnTo>
                    <a:pt x="520611" y="11087"/>
                  </a:lnTo>
                  <a:lnTo>
                    <a:pt x="531685" y="11087"/>
                  </a:lnTo>
                  <a:lnTo>
                    <a:pt x="542759" y="11087"/>
                  </a:lnTo>
                  <a:lnTo>
                    <a:pt x="542759" y="0"/>
                  </a:lnTo>
                  <a:close/>
                </a:path>
                <a:path w="620395" h="33654">
                  <a:moveTo>
                    <a:pt x="553847" y="22161"/>
                  </a:moveTo>
                  <a:lnTo>
                    <a:pt x="542772" y="22161"/>
                  </a:lnTo>
                  <a:lnTo>
                    <a:pt x="542772" y="33248"/>
                  </a:lnTo>
                  <a:lnTo>
                    <a:pt x="553847" y="33248"/>
                  </a:lnTo>
                  <a:lnTo>
                    <a:pt x="553847" y="22161"/>
                  </a:lnTo>
                  <a:close/>
                </a:path>
                <a:path w="620395" h="33654">
                  <a:moveTo>
                    <a:pt x="587070" y="0"/>
                  </a:moveTo>
                  <a:lnTo>
                    <a:pt x="575995" y="0"/>
                  </a:lnTo>
                  <a:lnTo>
                    <a:pt x="575995" y="11074"/>
                  </a:lnTo>
                  <a:lnTo>
                    <a:pt x="564921" y="11074"/>
                  </a:lnTo>
                  <a:lnTo>
                    <a:pt x="564921" y="22148"/>
                  </a:lnTo>
                  <a:lnTo>
                    <a:pt x="575995" y="22148"/>
                  </a:lnTo>
                  <a:lnTo>
                    <a:pt x="575995" y="11087"/>
                  </a:lnTo>
                  <a:lnTo>
                    <a:pt x="587070" y="11087"/>
                  </a:lnTo>
                  <a:lnTo>
                    <a:pt x="587070" y="0"/>
                  </a:lnTo>
                  <a:close/>
                </a:path>
                <a:path w="620395" h="33654">
                  <a:moveTo>
                    <a:pt x="620306" y="0"/>
                  </a:moveTo>
                  <a:lnTo>
                    <a:pt x="609231" y="0"/>
                  </a:lnTo>
                  <a:lnTo>
                    <a:pt x="598157" y="0"/>
                  </a:lnTo>
                  <a:lnTo>
                    <a:pt x="598157" y="11087"/>
                  </a:lnTo>
                  <a:lnTo>
                    <a:pt x="609231" y="11087"/>
                  </a:lnTo>
                  <a:lnTo>
                    <a:pt x="609231" y="22148"/>
                  </a:lnTo>
                  <a:lnTo>
                    <a:pt x="620306" y="22148"/>
                  </a:lnTo>
                  <a:lnTo>
                    <a:pt x="620306" y="11087"/>
                  </a:lnTo>
                  <a:lnTo>
                    <a:pt x="62030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39">
              <a:extLst>
                <a:ext uri="{FF2B5EF4-FFF2-40B4-BE49-F238E27FC236}">
                  <a16:creationId xmlns:a16="http://schemas.microsoft.com/office/drawing/2014/main" id="{C95DA21C-09B6-27A0-F600-00EC08ABDEFC}"/>
                </a:ext>
              </a:extLst>
            </p:cNvPr>
            <p:cNvSpPr/>
            <p:nvPr/>
          </p:nvSpPr>
          <p:spPr>
            <a:xfrm>
              <a:off x="91935" y="5724766"/>
              <a:ext cx="631825" cy="44450"/>
            </a:xfrm>
            <a:custGeom>
              <a:avLst/>
              <a:gdLst/>
              <a:ahLst/>
              <a:cxnLst/>
              <a:rect l="l" t="t" r="r" b="b"/>
              <a:pathLst>
                <a:path w="631825" h="44450">
                  <a:moveTo>
                    <a:pt x="44297" y="33223"/>
                  </a:moveTo>
                  <a:lnTo>
                    <a:pt x="33223" y="33223"/>
                  </a:lnTo>
                  <a:lnTo>
                    <a:pt x="33223" y="22148"/>
                  </a:lnTo>
                  <a:lnTo>
                    <a:pt x="33223" y="11074"/>
                  </a:lnTo>
                  <a:lnTo>
                    <a:pt x="22148" y="11074"/>
                  </a:lnTo>
                  <a:lnTo>
                    <a:pt x="22148" y="22148"/>
                  </a:lnTo>
                  <a:lnTo>
                    <a:pt x="22148" y="33223"/>
                  </a:lnTo>
                  <a:lnTo>
                    <a:pt x="11074" y="33223"/>
                  </a:lnTo>
                  <a:lnTo>
                    <a:pt x="11074" y="22148"/>
                  </a:lnTo>
                  <a:lnTo>
                    <a:pt x="22148" y="22148"/>
                  </a:lnTo>
                  <a:lnTo>
                    <a:pt x="22148" y="11074"/>
                  </a:lnTo>
                  <a:lnTo>
                    <a:pt x="11074" y="11074"/>
                  </a:lnTo>
                  <a:lnTo>
                    <a:pt x="0" y="11074"/>
                  </a:lnTo>
                  <a:lnTo>
                    <a:pt x="0" y="22148"/>
                  </a:lnTo>
                  <a:lnTo>
                    <a:pt x="0" y="33223"/>
                  </a:lnTo>
                  <a:lnTo>
                    <a:pt x="0" y="44297"/>
                  </a:lnTo>
                  <a:lnTo>
                    <a:pt x="11074" y="44297"/>
                  </a:lnTo>
                  <a:lnTo>
                    <a:pt x="22148" y="44297"/>
                  </a:lnTo>
                  <a:lnTo>
                    <a:pt x="33223" y="44297"/>
                  </a:lnTo>
                  <a:lnTo>
                    <a:pt x="44297" y="44297"/>
                  </a:lnTo>
                  <a:lnTo>
                    <a:pt x="44297" y="33223"/>
                  </a:lnTo>
                  <a:close/>
                </a:path>
                <a:path w="631825" h="44450">
                  <a:moveTo>
                    <a:pt x="99682" y="22148"/>
                  </a:moveTo>
                  <a:lnTo>
                    <a:pt x="88607" y="22148"/>
                  </a:lnTo>
                  <a:lnTo>
                    <a:pt x="88607" y="11074"/>
                  </a:lnTo>
                  <a:lnTo>
                    <a:pt x="77533" y="11074"/>
                  </a:lnTo>
                  <a:lnTo>
                    <a:pt x="77533" y="22148"/>
                  </a:lnTo>
                  <a:lnTo>
                    <a:pt x="66459" y="22148"/>
                  </a:lnTo>
                  <a:lnTo>
                    <a:pt x="66459" y="11074"/>
                  </a:lnTo>
                  <a:lnTo>
                    <a:pt x="55384" y="11074"/>
                  </a:lnTo>
                  <a:lnTo>
                    <a:pt x="55384" y="22148"/>
                  </a:lnTo>
                  <a:lnTo>
                    <a:pt x="55384" y="33223"/>
                  </a:lnTo>
                  <a:lnTo>
                    <a:pt x="44310" y="33223"/>
                  </a:lnTo>
                  <a:lnTo>
                    <a:pt x="44310" y="44297"/>
                  </a:lnTo>
                  <a:lnTo>
                    <a:pt x="55384" y="44297"/>
                  </a:lnTo>
                  <a:lnTo>
                    <a:pt x="55384" y="33235"/>
                  </a:lnTo>
                  <a:lnTo>
                    <a:pt x="66459" y="33235"/>
                  </a:lnTo>
                  <a:lnTo>
                    <a:pt x="77533" y="33235"/>
                  </a:lnTo>
                  <a:lnTo>
                    <a:pt x="88607" y="33235"/>
                  </a:lnTo>
                  <a:lnTo>
                    <a:pt x="99682" y="33235"/>
                  </a:lnTo>
                  <a:lnTo>
                    <a:pt x="99682" y="22148"/>
                  </a:lnTo>
                  <a:close/>
                </a:path>
                <a:path w="631825" h="44450">
                  <a:moveTo>
                    <a:pt x="143992" y="22148"/>
                  </a:moveTo>
                  <a:lnTo>
                    <a:pt x="132918" y="22148"/>
                  </a:lnTo>
                  <a:lnTo>
                    <a:pt x="132918" y="11074"/>
                  </a:lnTo>
                  <a:lnTo>
                    <a:pt x="121843" y="11074"/>
                  </a:lnTo>
                  <a:lnTo>
                    <a:pt x="110769" y="11074"/>
                  </a:lnTo>
                  <a:lnTo>
                    <a:pt x="110769" y="22148"/>
                  </a:lnTo>
                  <a:lnTo>
                    <a:pt x="121843" y="22148"/>
                  </a:lnTo>
                  <a:lnTo>
                    <a:pt x="121843" y="33223"/>
                  </a:lnTo>
                  <a:lnTo>
                    <a:pt x="110769" y="33223"/>
                  </a:lnTo>
                  <a:lnTo>
                    <a:pt x="110769" y="22148"/>
                  </a:lnTo>
                  <a:lnTo>
                    <a:pt x="99695" y="22148"/>
                  </a:lnTo>
                  <a:lnTo>
                    <a:pt x="99695" y="33223"/>
                  </a:lnTo>
                  <a:lnTo>
                    <a:pt x="99695" y="44297"/>
                  </a:lnTo>
                  <a:lnTo>
                    <a:pt x="110769" y="44297"/>
                  </a:lnTo>
                  <a:lnTo>
                    <a:pt x="121843" y="44297"/>
                  </a:lnTo>
                  <a:lnTo>
                    <a:pt x="121843" y="33235"/>
                  </a:lnTo>
                  <a:lnTo>
                    <a:pt x="132918" y="33235"/>
                  </a:lnTo>
                  <a:lnTo>
                    <a:pt x="143992" y="33235"/>
                  </a:lnTo>
                  <a:lnTo>
                    <a:pt x="143992" y="22148"/>
                  </a:lnTo>
                  <a:close/>
                </a:path>
                <a:path w="631825" h="44450">
                  <a:moveTo>
                    <a:pt x="188302" y="11074"/>
                  </a:moveTo>
                  <a:lnTo>
                    <a:pt x="177228" y="11074"/>
                  </a:lnTo>
                  <a:lnTo>
                    <a:pt x="166154" y="11074"/>
                  </a:lnTo>
                  <a:lnTo>
                    <a:pt x="155079" y="11074"/>
                  </a:lnTo>
                  <a:lnTo>
                    <a:pt x="155079" y="22148"/>
                  </a:lnTo>
                  <a:lnTo>
                    <a:pt x="166154" y="22148"/>
                  </a:lnTo>
                  <a:lnTo>
                    <a:pt x="166154" y="33235"/>
                  </a:lnTo>
                  <a:lnTo>
                    <a:pt x="177228" y="33235"/>
                  </a:lnTo>
                  <a:lnTo>
                    <a:pt x="177228" y="22148"/>
                  </a:lnTo>
                  <a:lnTo>
                    <a:pt x="188302" y="22148"/>
                  </a:lnTo>
                  <a:lnTo>
                    <a:pt x="188302" y="11074"/>
                  </a:lnTo>
                  <a:close/>
                </a:path>
                <a:path w="631825" h="44450">
                  <a:moveTo>
                    <a:pt x="210451" y="22148"/>
                  </a:moveTo>
                  <a:lnTo>
                    <a:pt x="199377" y="22148"/>
                  </a:lnTo>
                  <a:lnTo>
                    <a:pt x="188302" y="22148"/>
                  </a:lnTo>
                  <a:lnTo>
                    <a:pt x="188302" y="33235"/>
                  </a:lnTo>
                  <a:lnTo>
                    <a:pt x="199377" y="33235"/>
                  </a:lnTo>
                  <a:lnTo>
                    <a:pt x="210451" y="33235"/>
                  </a:lnTo>
                  <a:lnTo>
                    <a:pt x="210451" y="22148"/>
                  </a:lnTo>
                  <a:close/>
                </a:path>
                <a:path w="631825" h="44450">
                  <a:moveTo>
                    <a:pt x="232613" y="11074"/>
                  </a:moveTo>
                  <a:lnTo>
                    <a:pt x="221538" y="11074"/>
                  </a:lnTo>
                  <a:lnTo>
                    <a:pt x="221538" y="22148"/>
                  </a:lnTo>
                  <a:lnTo>
                    <a:pt x="232613" y="22148"/>
                  </a:lnTo>
                  <a:lnTo>
                    <a:pt x="232613" y="11074"/>
                  </a:lnTo>
                  <a:close/>
                </a:path>
                <a:path w="631825" h="44450">
                  <a:moveTo>
                    <a:pt x="254762" y="22148"/>
                  </a:moveTo>
                  <a:lnTo>
                    <a:pt x="243687" y="22148"/>
                  </a:lnTo>
                  <a:lnTo>
                    <a:pt x="232613" y="22148"/>
                  </a:lnTo>
                  <a:lnTo>
                    <a:pt x="232613" y="33235"/>
                  </a:lnTo>
                  <a:lnTo>
                    <a:pt x="243687" y="33235"/>
                  </a:lnTo>
                  <a:lnTo>
                    <a:pt x="254762" y="33235"/>
                  </a:lnTo>
                  <a:lnTo>
                    <a:pt x="254762" y="22148"/>
                  </a:lnTo>
                  <a:close/>
                </a:path>
                <a:path w="631825" h="44450">
                  <a:moveTo>
                    <a:pt x="276923" y="11074"/>
                  </a:moveTo>
                  <a:lnTo>
                    <a:pt x="265849" y="11074"/>
                  </a:lnTo>
                  <a:lnTo>
                    <a:pt x="265849" y="22148"/>
                  </a:lnTo>
                  <a:lnTo>
                    <a:pt x="276923" y="22148"/>
                  </a:lnTo>
                  <a:lnTo>
                    <a:pt x="276923" y="11074"/>
                  </a:lnTo>
                  <a:close/>
                </a:path>
                <a:path w="631825" h="44450">
                  <a:moveTo>
                    <a:pt x="287997" y="22148"/>
                  </a:moveTo>
                  <a:lnTo>
                    <a:pt x="276923" y="22148"/>
                  </a:lnTo>
                  <a:lnTo>
                    <a:pt x="276923" y="33235"/>
                  </a:lnTo>
                  <a:lnTo>
                    <a:pt x="287997" y="33235"/>
                  </a:lnTo>
                  <a:lnTo>
                    <a:pt x="287997" y="22148"/>
                  </a:lnTo>
                  <a:close/>
                </a:path>
                <a:path w="631825" h="44450">
                  <a:moveTo>
                    <a:pt x="299072" y="11074"/>
                  </a:moveTo>
                  <a:lnTo>
                    <a:pt x="287997" y="11074"/>
                  </a:lnTo>
                  <a:lnTo>
                    <a:pt x="287997" y="22148"/>
                  </a:lnTo>
                  <a:lnTo>
                    <a:pt x="299072" y="22148"/>
                  </a:lnTo>
                  <a:lnTo>
                    <a:pt x="299072" y="11074"/>
                  </a:lnTo>
                  <a:close/>
                </a:path>
                <a:path w="631825" h="44450">
                  <a:moveTo>
                    <a:pt x="310146" y="22148"/>
                  </a:moveTo>
                  <a:lnTo>
                    <a:pt x="299072" y="22148"/>
                  </a:lnTo>
                  <a:lnTo>
                    <a:pt x="299072" y="33235"/>
                  </a:lnTo>
                  <a:lnTo>
                    <a:pt x="310146" y="33235"/>
                  </a:lnTo>
                  <a:lnTo>
                    <a:pt x="310146" y="22148"/>
                  </a:lnTo>
                  <a:close/>
                </a:path>
                <a:path w="631825" h="44450">
                  <a:moveTo>
                    <a:pt x="332308" y="22148"/>
                  </a:moveTo>
                  <a:lnTo>
                    <a:pt x="321233" y="22148"/>
                  </a:lnTo>
                  <a:lnTo>
                    <a:pt x="321233" y="33235"/>
                  </a:lnTo>
                  <a:lnTo>
                    <a:pt x="332308" y="33235"/>
                  </a:lnTo>
                  <a:lnTo>
                    <a:pt x="332308" y="22148"/>
                  </a:lnTo>
                  <a:close/>
                </a:path>
                <a:path w="631825" h="44450">
                  <a:moveTo>
                    <a:pt x="376605" y="22148"/>
                  </a:moveTo>
                  <a:lnTo>
                    <a:pt x="365531" y="22148"/>
                  </a:lnTo>
                  <a:lnTo>
                    <a:pt x="365531" y="11074"/>
                  </a:lnTo>
                  <a:lnTo>
                    <a:pt x="354457" y="11074"/>
                  </a:lnTo>
                  <a:lnTo>
                    <a:pt x="343382" y="11074"/>
                  </a:lnTo>
                  <a:lnTo>
                    <a:pt x="343382" y="22148"/>
                  </a:lnTo>
                  <a:lnTo>
                    <a:pt x="354457" y="22148"/>
                  </a:lnTo>
                  <a:lnTo>
                    <a:pt x="354457" y="33235"/>
                  </a:lnTo>
                  <a:lnTo>
                    <a:pt x="365531" y="33235"/>
                  </a:lnTo>
                  <a:lnTo>
                    <a:pt x="376605" y="33235"/>
                  </a:lnTo>
                  <a:lnTo>
                    <a:pt x="376605" y="22148"/>
                  </a:lnTo>
                  <a:close/>
                </a:path>
                <a:path w="631825" h="44450">
                  <a:moveTo>
                    <a:pt x="387692" y="22148"/>
                  </a:moveTo>
                  <a:lnTo>
                    <a:pt x="376618" y="22148"/>
                  </a:lnTo>
                  <a:lnTo>
                    <a:pt x="376618" y="33235"/>
                  </a:lnTo>
                  <a:lnTo>
                    <a:pt x="387692" y="33235"/>
                  </a:lnTo>
                  <a:lnTo>
                    <a:pt x="387692" y="22148"/>
                  </a:lnTo>
                  <a:close/>
                </a:path>
                <a:path w="631825" h="44450">
                  <a:moveTo>
                    <a:pt x="420916" y="11074"/>
                  </a:moveTo>
                  <a:lnTo>
                    <a:pt x="409841" y="11074"/>
                  </a:lnTo>
                  <a:lnTo>
                    <a:pt x="398767" y="11074"/>
                  </a:lnTo>
                  <a:lnTo>
                    <a:pt x="387692" y="11074"/>
                  </a:lnTo>
                  <a:lnTo>
                    <a:pt x="387692" y="22148"/>
                  </a:lnTo>
                  <a:lnTo>
                    <a:pt x="398767" y="22148"/>
                  </a:lnTo>
                  <a:lnTo>
                    <a:pt x="398767" y="33235"/>
                  </a:lnTo>
                  <a:lnTo>
                    <a:pt x="409841" y="33235"/>
                  </a:lnTo>
                  <a:lnTo>
                    <a:pt x="409841" y="22148"/>
                  </a:lnTo>
                  <a:lnTo>
                    <a:pt x="420916" y="22148"/>
                  </a:lnTo>
                  <a:lnTo>
                    <a:pt x="420916" y="11074"/>
                  </a:lnTo>
                  <a:close/>
                </a:path>
                <a:path w="631825" h="44450">
                  <a:moveTo>
                    <a:pt x="487375" y="22148"/>
                  </a:moveTo>
                  <a:lnTo>
                    <a:pt x="476300" y="22148"/>
                  </a:lnTo>
                  <a:lnTo>
                    <a:pt x="476300" y="11074"/>
                  </a:lnTo>
                  <a:lnTo>
                    <a:pt x="465226" y="11074"/>
                  </a:lnTo>
                  <a:lnTo>
                    <a:pt x="454152" y="11074"/>
                  </a:lnTo>
                  <a:lnTo>
                    <a:pt x="443077" y="11074"/>
                  </a:lnTo>
                  <a:lnTo>
                    <a:pt x="443077" y="22148"/>
                  </a:lnTo>
                  <a:lnTo>
                    <a:pt x="432003" y="22148"/>
                  </a:lnTo>
                  <a:lnTo>
                    <a:pt x="432003" y="33235"/>
                  </a:lnTo>
                  <a:lnTo>
                    <a:pt x="443077" y="33235"/>
                  </a:lnTo>
                  <a:lnTo>
                    <a:pt x="454152" y="33235"/>
                  </a:lnTo>
                  <a:lnTo>
                    <a:pt x="454152" y="22148"/>
                  </a:lnTo>
                  <a:lnTo>
                    <a:pt x="465226" y="22148"/>
                  </a:lnTo>
                  <a:lnTo>
                    <a:pt x="465226" y="33235"/>
                  </a:lnTo>
                  <a:lnTo>
                    <a:pt x="476300" y="33235"/>
                  </a:lnTo>
                  <a:lnTo>
                    <a:pt x="487375" y="33235"/>
                  </a:lnTo>
                  <a:lnTo>
                    <a:pt x="487375" y="22148"/>
                  </a:lnTo>
                  <a:close/>
                </a:path>
                <a:path w="631825" h="44450">
                  <a:moveTo>
                    <a:pt x="520611" y="22148"/>
                  </a:moveTo>
                  <a:lnTo>
                    <a:pt x="509536" y="22148"/>
                  </a:lnTo>
                  <a:lnTo>
                    <a:pt x="498462" y="22148"/>
                  </a:lnTo>
                  <a:lnTo>
                    <a:pt x="498462" y="11074"/>
                  </a:lnTo>
                  <a:lnTo>
                    <a:pt x="487387" y="11074"/>
                  </a:lnTo>
                  <a:lnTo>
                    <a:pt x="487387" y="22148"/>
                  </a:lnTo>
                  <a:lnTo>
                    <a:pt x="487387" y="33235"/>
                  </a:lnTo>
                  <a:lnTo>
                    <a:pt x="498462" y="33235"/>
                  </a:lnTo>
                  <a:lnTo>
                    <a:pt x="509536" y="33235"/>
                  </a:lnTo>
                  <a:lnTo>
                    <a:pt x="520611" y="33235"/>
                  </a:lnTo>
                  <a:lnTo>
                    <a:pt x="520611" y="22148"/>
                  </a:lnTo>
                  <a:close/>
                </a:path>
                <a:path w="631825" h="44450">
                  <a:moveTo>
                    <a:pt x="531685" y="11074"/>
                  </a:moveTo>
                  <a:lnTo>
                    <a:pt x="520611" y="11074"/>
                  </a:lnTo>
                  <a:lnTo>
                    <a:pt x="520611" y="22148"/>
                  </a:lnTo>
                  <a:lnTo>
                    <a:pt x="531685" y="22148"/>
                  </a:lnTo>
                  <a:lnTo>
                    <a:pt x="531685" y="11074"/>
                  </a:lnTo>
                  <a:close/>
                </a:path>
                <a:path w="631825" h="44450">
                  <a:moveTo>
                    <a:pt x="575995" y="0"/>
                  </a:moveTo>
                  <a:lnTo>
                    <a:pt x="564921" y="0"/>
                  </a:lnTo>
                  <a:lnTo>
                    <a:pt x="564921" y="11074"/>
                  </a:lnTo>
                  <a:lnTo>
                    <a:pt x="553847" y="11074"/>
                  </a:lnTo>
                  <a:lnTo>
                    <a:pt x="553847" y="0"/>
                  </a:lnTo>
                  <a:lnTo>
                    <a:pt x="542772" y="0"/>
                  </a:lnTo>
                  <a:lnTo>
                    <a:pt x="542772" y="11074"/>
                  </a:lnTo>
                  <a:lnTo>
                    <a:pt x="542772" y="22148"/>
                  </a:lnTo>
                  <a:lnTo>
                    <a:pt x="542772" y="33235"/>
                  </a:lnTo>
                  <a:lnTo>
                    <a:pt x="553847" y="33235"/>
                  </a:lnTo>
                  <a:lnTo>
                    <a:pt x="564921" y="33235"/>
                  </a:lnTo>
                  <a:lnTo>
                    <a:pt x="564921" y="22148"/>
                  </a:lnTo>
                  <a:lnTo>
                    <a:pt x="564921" y="11087"/>
                  </a:lnTo>
                  <a:lnTo>
                    <a:pt x="575995" y="11087"/>
                  </a:lnTo>
                  <a:lnTo>
                    <a:pt x="575995" y="0"/>
                  </a:lnTo>
                  <a:close/>
                </a:path>
                <a:path w="631825" h="44450">
                  <a:moveTo>
                    <a:pt x="598144" y="22148"/>
                  </a:moveTo>
                  <a:lnTo>
                    <a:pt x="587070" y="22148"/>
                  </a:lnTo>
                  <a:lnTo>
                    <a:pt x="587070" y="33235"/>
                  </a:lnTo>
                  <a:lnTo>
                    <a:pt x="598144" y="33235"/>
                  </a:lnTo>
                  <a:lnTo>
                    <a:pt x="598144" y="22148"/>
                  </a:lnTo>
                  <a:close/>
                </a:path>
                <a:path w="631825" h="44450">
                  <a:moveTo>
                    <a:pt x="598144" y="0"/>
                  </a:moveTo>
                  <a:lnTo>
                    <a:pt x="587070" y="0"/>
                  </a:lnTo>
                  <a:lnTo>
                    <a:pt x="587070" y="11087"/>
                  </a:lnTo>
                  <a:lnTo>
                    <a:pt x="598144" y="11087"/>
                  </a:lnTo>
                  <a:lnTo>
                    <a:pt x="598144" y="0"/>
                  </a:lnTo>
                  <a:close/>
                </a:path>
                <a:path w="631825" h="44450">
                  <a:moveTo>
                    <a:pt x="609231" y="0"/>
                  </a:moveTo>
                  <a:lnTo>
                    <a:pt x="598157" y="0"/>
                  </a:lnTo>
                  <a:lnTo>
                    <a:pt x="598157" y="11074"/>
                  </a:lnTo>
                  <a:lnTo>
                    <a:pt x="598157" y="22148"/>
                  </a:lnTo>
                  <a:lnTo>
                    <a:pt x="609231" y="22148"/>
                  </a:lnTo>
                  <a:lnTo>
                    <a:pt x="609231" y="11087"/>
                  </a:lnTo>
                  <a:lnTo>
                    <a:pt x="609231" y="0"/>
                  </a:lnTo>
                  <a:close/>
                </a:path>
                <a:path w="631825" h="44450">
                  <a:moveTo>
                    <a:pt x="631380" y="22148"/>
                  </a:moveTo>
                  <a:lnTo>
                    <a:pt x="620306" y="22148"/>
                  </a:lnTo>
                  <a:lnTo>
                    <a:pt x="609231" y="22148"/>
                  </a:lnTo>
                  <a:lnTo>
                    <a:pt x="609231" y="33235"/>
                  </a:lnTo>
                  <a:lnTo>
                    <a:pt x="620306" y="33235"/>
                  </a:lnTo>
                  <a:lnTo>
                    <a:pt x="631380" y="33235"/>
                  </a:lnTo>
                  <a:lnTo>
                    <a:pt x="631380" y="22148"/>
                  </a:lnTo>
                  <a:close/>
                </a:path>
                <a:path w="631825" h="44450">
                  <a:moveTo>
                    <a:pt x="631380" y="0"/>
                  </a:moveTo>
                  <a:lnTo>
                    <a:pt x="620306" y="0"/>
                  </a:lnTo>
                  <a:lnTo>
                    <a:pt x="620306" y="11087"/>
                  </a:lnTo>
                  <a:lnTo>
                    <a:pt x="631380" y="11087"/>
                  </a:lnTo>
                  <a:lnTo>
                    <a:pt x="6313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40">
              <a:extLst>
                <a:ext uri="{FF2B5EF4-FFF2-40B4-BE49-F238E27FC236}">
                  <a16:creationId xmlns:a16="http://schemas.microsoft.com/office/drawing/2014/main" id="{EE78BCAC-DC60-9350-4703-C5DDE8014C4D}"/>
                </a:ext>
              </a:extLst>
            </p:cNvPr>
            <p:cNvSpPr/>
            <p:nvPr/>
          </p:nvSpPr>
          <p:spPr>
            <a:xfrm>
              <a:off x="91935" y="5757989"/>
              <a:ext cx="620395" cy="44450"/>
            </a:xfrm>
            <a:custGeom>
              <a:avLst/>
              <a:gdLst/>
              <a:ahLst/>
              <a:cxnLst/>
              <a:rect l="l" t="t" r="r" b="b"/>
              <a:pathLst>
                <a:path w="620395" h="44450">
                  <a:moveTo>
                    <a:pt x="44297" y="33235"/>
                  </a:moveTo>
                  <a:lnTo>
                    <a:pt x="33223" y="33235"/>
                  </a:lnTo>
                  <a:lnTo>
                    <a:pt x="22148" y="33235"/>
                  </a:lnTo>
                  <a:lnTo>
                    <a:pt x="11074" y="33235"/>
                  </a:lnTo>
                  <a:lnTo>
                    <a:pt x="0" y="33235"/>
                  </a:lnTo>
                  <a:lnTo>
                    <a:pt x="0" y="44323"/>
                  </a:lnTo>
                  <a:lnTo>
                    <a:pt x="11074" y="44323"/>
                  </a:lnTo>
                  <a:lnTo>
                    <a:pt x="22148" y="44323"/>
                  </a:lnTo>
                  <a:lnTo>
                    <a:pt x="33223" y="44323"/>
                  </a:lnTo>
                  <a:lnTo>
                    <a:pt x="44297" y="44323"/>
                  </a:lnTo>
                  <a:lnTo>
                    <a:pt x="44297" y="33235"/>
                  </a:lnTo>
                  <a:close/>
                </a:path>
                <a:path w="620395" h="44450">
                  <a:moveTo>
                    <a:pt x="77533" y="33235"/>
                  </a:moveTo>
                  <a:lnTo>
                    <a:pt x="66459" y="33235"/>
                  </a:lnTo>
                  <a:lnTo>
                    <a:pt x="55384" y="33235"/>
                  </a:lnTo>
                  <a:lnTo>
                    <a:pt x="44310" y="33235"/>
                  </a:lnTo>
                  <a:lnTo>
                    <a:pt x="44310" y="44323"/>
                  </a:lnTo>
                  <a:lnTo>
                    <a:pt x="55384" y="44323"/>
                  </a:lnTo>
                  <a:lnTo>
                    <a:pt x="66459" y="44323"/>
                  </a:lnTo>
                  <a:lnTo>
                    <a:pt x="77533" y="44323"/>
                  </a:lnTo>
                  <a:lnTo>
                    <a:pt x="77533" y="33235"/>
                  </a:lnTo>
                  <a:close/>
                </a:path>
                <a:path w="620395" h="44450">
                  <a:moveTo>
                    <a:pt x="88607" y="11074"/>
                  </a:moveTo>
                  <a:lnTo>
                    <a:pt x="77533" y="11074"/>
                  </a:lnTo>
                  <a:lnTo>
                    <a:pt x="66459" y="11074"/>
                  </a:lnTo>
                  <a:lnTo>
                    <a:pt x="66459" y="22161"/>
                  </a:lnTo>
                  <a:lnTo>
                    <a:pt x="77533" y="22161"/>
                  </a:lnTo>
                  <a:lnTo>
                    <a:pt x="88607" y="22161"/>
                  </a:lnTo>
                  <a:lnTo>
                    <a:pt x="88607" y="11074"/>
                  </a:lnTo>
                  <a:close/>
                </a:path>
                <a:path w="620395" h="44450">
                  <a:moveTo>
                    <a:pt x="99682" y="22161"/>
                  </a:moveTo>
                  <a:lnTo>
                    <a:pt x="88607" y="22161"/>
                  </a:lnTo>
                  <a:lnTo>
                    <a:pt x="88607" y="33235"/>
                  </a:lnTo>
                  <a:lnTo>
                    <a:pt x="88607" y="44323"/>
                  </a:lnTo>
                  <a:lnTo>
                    <a:pt x="99682" y="44323"/>
                  </a:lnTo>
                  <a:lnTo>
                    <a:pt x="99682" y="33235"/>
                  </a:lnTo>
                  <a:lnTo>
                    <a:pt x="99682" y="22161"/>
                  </a:lnTo>
                  <a:close/>
                </a:path>
                <a:path w="620395" h="44450">
                  <a:moveTo>
                    <a:pt x="110769" y="11074"/>
                  </a:moveTo>
                  <a:lnTo>
                    <a:pt x="99695" y="11074"/>
                  </a:lnTo>
                  <a:lnTo>
                    <a:pt x="99695" y="22161"/>
                  </a:lnTo>
                  <a:lnTo>
                    <a:pt x="110769" y="22161"/>
                  </a:lnTo>
                  <a:lnTo>
                    <a:pt x="110769" y="11074"/>
                  </a:lnTo>
                  <a:close/>
                </a:path>
                <a:path w="620395" h="44450">
                  <a:moveTo>
                    <a:pt x="132918" y="22161"/>
                  </a:moveTo>
                  <a:lnTo>
                    <a:pt x="121843" y="22161"/>
                  </a:lnTo>
                  <a:lnTo>
                    <a:pt x="121843" y="33235"/>
                  </a:lnTo>
                  <a:lnTo>
                    <a:pt x="121843" y="44323"/>
                  </a:lnTo>
                  <a:lnTo>
                    <a:pt x="132918" y="44323"/>
                  </a:lnTo>
                  <a:lnTo>
                    <a:pt x="132918" y="33235"/>
                  </a:lnTo>
                  <a:lnTo>
                    <a:pt x="132918" y="22161"/>
                  </a:lnTo>
                  <a:close/>
                </a:path>
                <a:path w="620395" h="44450">
                  <a:moveTo>
                    <a:pt x="132918" y="0"/>
                  </a:moveTo>
                  <a:lnTo>
                    <a:pt x="121843" y="0"/>
                  </a:lnTo>
                  <a:lnTo>
                    <a:pt x="110769" y="0"/>
                  </a:lnTo>
                  <a:lnTo>
                    <a:pt x="110769" y="11074"/>
                  </a:lnTo>
                  <a:lnTo>
                    <a:pt x="121843" y="11074"/>
                  </a:lnTo>
                  <a:lnTo>
                    <a:pt x="132918" y="11074"/>
                  </a:lnTo>
                  <a:lnTo>
                    <a:pt x="132918" y="0"/>
                  </a:lnTo>
                  <a:close/>
                </a:path>
                <a:path w="620395" h="44450">
                  <a:moveTo>
                    <a:pt x="155054" y="33235"/>
                  </a:moveTo>
                  <a:lnTo>
                    <a:pt x="143992" y="33235"/>
                  </a:lnTo>
                  <a:lnTo>
                    <a:pt x="143992" y="44323"/>
                  </a:lnTo>
                  <a:lnTo>
                    <a:pt x="155054" y="44323"/>
                  </a:lnTo>
                  <a:lnTo>
                    <a:pt x="155054" y="33235"/>
                  </a:lnTo>
                  <a:close/>
                </a:path>
                <a:path w="620395" h="44450">
                  <a:moveTo>
                    <a:pt x="166154" y="11074"/>
                  </a:moveTo>
                  <a:lnTo>
                    <a:pt x="155079" y="11074"/>
                  </a:lnTo>
                  <a:lnTo>
                    <a:pt x="155079" y="22161"/>
                  </a:lnTo>
                  <a:lnTo>
                    <a:pt x="155079" y="33235"/>
                  </a:lnTo>
                  <a:lnTo>
                    <a:pt x="166154" y="33235"/>
                  </a:lnTo>
                  <a:lnTo>
                    <a:pt x="166154" y="22161"/>
                  </a:lnTo>
                  <a:lnTo>
                    <a:pt x="166154" y="11074"/>
                  </a:lnTo>
                  <a:close/>
                </a:path>
                <a:path w="620395" h="44450">
                  <a:moveTo>
                    <a:pt x="188302" y="11074"/>
                  </a:moveTo>
                  <a:lnTo>
                    <a:pt x="177228" y="11074"/>
                  </a:lnTo>
                  <a:lnTo>
                    <a:pt x="177228" y="22161"/>
                  </a:lnTo>
                  <a:lnTo>
                    <a:pt x="188302" y="22161"/>
                  </a:lnTo>
                  <a:lnTo>
                    <a:pt x="188302" y="11074"/>
                  </a:lnTo>
                  <a:close/>
                </a:path>
                <a:path w="620395" h="44450">
                  <a:moveTo>
                    <a:pt x="210451" y="0"/>
                  </a:moveTo>
                  <a:lnTo>
                    <a:pt x="199377" y="0"/>
                  </a:lnTo>
                  <a:lnTo>
                    <a:pt x="188302" y="0"/>
                  </a:lnTo>
                  <a:lnTo>
                    <a:pt x="188302" y="11074"/>
                  </a:lnTo>
                  <a:lnTo>
                    <a:pt x="199377" y="11074"/>
                  </a:lnTo>
                  <a:lnTo>
                    <a:pt x="210451" y="11074"/>
                  </a:lnTo>
                  <a:lnTo>
                    <a:pt x="210451" y="0"/>
                  </a:lnTo>
                  <a:close/>
                </a:path>
                <a:path w="620395" h="44450">
                  <a:moveTo>
                    <a:pt x="232613" y="11074"/>
                  </a:moveTo>
                  <a:lnTo>
                    <a:pt x="221538" y="11074"/>
                  </a:lnTo>
                  <a:lnTo>
                    <a:pt x="210464" y="11074"/>
                  </a:lnTo>
                  <a:lnTo>
                    <a:pt x="210464" y="22161"/>
                  </a:lnTo>
                  <a:lnTo>
                    <a:pt x="210464" y="33235"/>
                  </a:lnTo>
                  <a:lnTo>
                    <a:pt x="221538" y="33235"/>
                  </a:lnTo>
                  <a:lnTo>
                    <a:pt x="221538" y="22161"/>
                  </a:lnTo>
                  <a:lnTo>
                    <a:pt x="232613" y="22161"/>
                  </a:lnTo>
                  <a:lnTo>
                    <a:pt x="232613" y="11074"/>
                  </a:lnTo>
                  <a:close/>
                </a:path>
                <a:path w="620395" h="44450">
                  <a:moveTo>
                    <a:pt x="265836" y="0"/>
                  </a:moveTo>
                  <a:lnTo>
                    <a:pt x="254762" y="0"/>
                  </a:lnTo>
                  <a:lnTo>
                    <a:pt x="243687" y="0"/>
                  </a:lnTo>
                  <a:lnTo>
                    <a:pt x="232613" y="0"/>
                  </a:lnTo>
                  <a:lnTo>
                    <a:pt x="232613" y="11074"/>
                  </a:lnTo>
                  <a:lnTo>
                    <a:pt x="243687" y="11074"/>
                  </a:lnTo>
                  <a:lnTo>
                    <a:pt x="254762" y="11074"/>
                  </a:lnTo>
                  <a:lnTo>
                    <a:pt x="265836" y="11074"/>
                  </a:lnTo>
                  <a:lnTo>
                    <a:pt x="265836" y="0"/>
                  </a:lnTo>
                  <a:close/>
                </a:path>
                <a:path w="620395" h="44450">
                  <a:moveTo>
                    <a:pt x="276923" y="0"/>
                  </a:moveTo>
                  <a:lnTo>
                    <a:pt x="265849" y="0"/>
                  </a:lnTo>
                  <a:lnTo>
                    <a:pt x="265849" y="11074"/>
                  </a:lnTo>
                  <a:lnTo>
                    <a:pt x="276923" y="11074"/>
                  </a:lnTo>
                  <a:lnTo>
                    <a:pt x="276923" y="0"/>
                  </a:lnTo>
                  <a:close/>
                </a:path>
                <a:path w="620395" h="44450">
                  <a:moveTo>
                    <a:pt x="321221" y="0"/>
                  </a:moveTo>
                  <a:lnTo>
                    <a:pt x="310146" y="0"/>
                  </a:lnTo>
                  <a:lnTo>
                    <a:pt x="310146" y="11074"/>
                  </a:lnTo>
                  <a:lnTo>
                    <a:pt x="299072" y="11074"/>
                  </a:lnTo>
                  <a:lnTo>
                    <a:pt x="287997" y="11074"/>
                  </a:lnTo>
                  <a:lnTo>
                    <a:pt x="287997" y="22161"/>
                  </a:lnTo>
                  <a:lnTo>
                    <a:pt x="287997" y="33235"/>
                  </a:lnTo>
                  <a:lnTo>
                    <a:pt x="299072" y="33235"/>
                  </a:lnTo>
                  <a:lnTo>
                    <a:pt x="299072" y="22161"/>
                  </a:lnTo>
                  <a:lnTo>
                    <a:pt x="310146" y="22161"/>
                  </a:lnTo>
                  <a:lnTo>
                    <a:pt x="321221" y="22161"/>
                  </a:lnTo>
                  <a:lnTo>
                    <a:pt x="321221" y="11074"/>
                  </a:lnTo>
                  <a:lnTo>
                    <a:pt x="321221" y="0"/>
                  </a:lnTo>
                  <a:close/>
                </a:path>
                <a:path w="620395" h="44450">
                  <a:moveTo>
                    <a:pt x="365531" y="0"/>
                  </a:moveTo>
                  <a:lnTo>
                    <a:pt x="354457" y="0"/>
                  </a:lnTo>
                  <a:lnTo>
                    <a:pt x="343382" y="0"/>
                  </a:lnTo>
                  <a:lnTo>
                    <a:pt x="332308" y="0"/>
                  </a:lnTo>
                  <a:lnTo>
                    <a:pt x="332308" y="11074"/>
                  </a:lnTo>
                  <a:lnTo>
                    <a:pt x="321233" y="11074"/>
                  </a:lnTo>
                  <a:lnTo>
                    <a:pt x="321233" y="22161"/>
                  </a:lnTo>
                  <a:lnTo>
                    <a:pt x="332308" y="22161"/>
                  </a:lnTo>
                  <a:lnTo>
                    <a:pt x="332308" y="33235"/>
                  </a:lnTo>
                  <a:lnTo>
                    <a:pt x="343382" y="33235"/>
                  </a:lnTo>
                  <a:lnTo>
                    <a:pt x="343382" y="22161"/>
                  </a:lnTo>
                  <a:lnTo>
                    <a:pt x="343382" y="11074"/>
                  </a:lnTo>
                  <a:lnTo>
                    <a:pt x="354457" y="11074"/>
                  </a:lnTo>
                  <a:lnTo>
                    <a:pt x="365531" y="11074"/>
                  </a:lnTo>
                  <a:lnTo>
                    <a:pt x="365531" y="0"/>
                  </a:lnTo>
                  <a:close/>
                </a:path>
                <a:path w="620395" h="44450">
                  <a:moveTo>
                    <a:pt x="376605" y="22161"/>
                  </a:moveTo>
                  <a:lnTo>
                    <a:pt x="365531" y="22161"/>
                  </a:lnTo>
                  <a:lnTo>
                    <a:pt x="365531" y="33235"/>
                  </a:lnTo>
                  <a:lnTo>
                    <a:pt x="376605" y="33235"/>
                  </a:lnTo>
                  <a:lnTo>
                    <a:pt x="376605" y="22161"/>
                  </a:lnTo>
                  <a:close/>
                </a:path>
                <a:path w="620395" h="44450">
                  <a:moveTo>
                    <a:pt x="387692" y="11074"/>
                  </a:moveTo>
                  <a:lnTo>
                    <a:pt x="376618" y="11074"/>
                  </a:lnTo>
                  <a:lnTo>
                    <a:pt x="376618" y="22161"/>
                  </a:lnTo>
                  <a:lnTo>
                    <a:pt x="387692" y="22161"/>
                  </a:lnTo>
                  <a:lnTo>
                    <a:pt x="387692" y="11074"/>
                  </a:lnTo>
                  <a:close/>
                </a:path>
                <a:path w="620395" h="44450">
                  <a:moveTo>
                    <a:pt x="420916" y="11074"/>
                  </a:moveTo>
                  <a:lnTo>
                    <a:pt x="409841" y="11074"/>
                  </a:lnTo>
                  <a:lnTo>
                    <a:pt x="409841" y="0"/>
                  </a:lnTo>
                  <a:lnTo>
                    <a:pt x="398767" y="0"/>
                  </a:lnTo>
                  <a:lnTo>
                    <a:pt x="398767" y="11074"/>
                  </a:lnTo>
                  <a:lnTo>
                    <a:pt x="398767" y="22161"/>
                  </a:lnTo>
                  <a:lnTo>
                    <a:pt x="409841" y="22161"/>
                  </a:lnTo>
                  <a:lnTo>
                    <a:pt x="420916" y="22161"/>
                  </a:lnTo>
                  <a:lnTo>
                    <a:pt x="420916" y="11074"/>
                  </a:lnTo>
                  <a:close/>
                </a:path>
                <a:path w="620395" h="44450">
                  <a:moveTo>
                    <a:pt x="431990" y="22161"/>
                  </a:moveTo>
                  <a:lnTo>
                    <a:pt x="420916" y="22161"/>
                  </a:lnTo>
                  <a:lnTo>
                    <a:pt x="420916" y="33235"/>
                  </a:lnTo>
                  <a:lnTo>
                    <a:pt x="431990" y="33235"/>
                  </a:lnTo>
                  <a:lnTo>
                    <a:pt x="431990" y="22161"/>
                  </a:lnTo>
                  <a:close/>
                </a:path>
                <a:path w="620395" h="44450">
                  <a:moveTo>
                    <a:pt x="487375" y="0"/>
                  </a:moveTo>
                  <a:lnTo>
                    <a:pt x="476300" y="0"/>
                  </a:lnTo>
                  <a:lnTo>
                    <a:pt x="476300" y="11074"/>
                  </a:lnTo>
                  <a:lnTo>
                    <a:pt x="465226" y="11074"/>
                  </a:lnTo>
                  <a:lnTo>
                    <a:pt x="465226" y="22161"/>
                  </a:lnTo>
                  <a:lnTo>
                    <a:pt x="476300" y="22161"/>
                  </a:lnTo>
                  <a:lnTo>
                    <a:pt x="487375" y="22161"/>
                  </a:lnTo>
                  <a:lnTo>
                    <a:pt x="487375" y="11074"/>
                  </a:lnTo>
                  <a:lnTo>
                    <a:pt x="487375" y="0"/>
                  </a:lnTo>
                  <a:close/>
                </a:path>
                <a:path w="620395" h="44450">
                  <a:moveTo>
                    <a:pt x="509536" y="22161"/>
                  </a:moveTo>
                  <a:lnTo>
                    <a:pt x="498462" y="22161"/>
                  </a:lnTo>
                  <a:lnTo>
                    <a:pt x="498462" y="33235"/>
                  </a:lnTo>
                  <a:lnTo>
                    <a:pt x="509536" y="33235"/>
                  </a:lnTo>
                  <a:lnTo>
                    <a:pt x="509536" y="22161"/>
                  </a:lnTo>
                  <a:close/>
                </a:path>
                <a:path w="620395" h="44450">
                  <a:moveTo>
                    <a:pt x="520611" y="0"/>
                  </a:moveTo>
                  <a:lnTo>
                    <a:pt x="509536" y="0"/>
                  </a:lnTo>
                  <a:lnTo>
                    <a:pt x="498462" y="0"/>
                  </a:lnTo>
                  <a:lnTo>
                    <a:pt x="487387" y="0"/>
                  </a:lnTo>
                  <a:lnTo>
                    <a:pt x="487387" y="11074"/>
                  </a:lnTo>
                  <a:lnTo>
                    <a:pt x="498462" y="11074"/>
                  </a:lnTo>
                  <a:lnTo>
                    <a:pt x="509536" y="11074"/>
                  </a:lnTo>
                  <a:lnTo>
                    <a:pt x="520611" y="11074"/>
                  </a:lnTo>
                  <a:lnTo>
                    <a:pt x="520611" y="0"/>
                  </a:lnTo>
                  <a:close/>
                </a:path>
                <a:path w="620395" h="44450">
                  <a:moveTo>
                    <a:pt x="542759" y="0"/>
                  </a:moveTo>
                  <a:lnTo>
                    <a:pt x="531685" y="0"/>
                  </a:lnTo>
                  <a:lnTo>
                    <a:pt x="531685" y="11074"/>
                  </a:lnTo>
                  <a:lnTo>
                    <a:pt x="531685" y="22161"/>
                  </a:lnTo>
                  <a:lnTo>
                    <a:pt x="520611" y="22161"/>
                  </a:lnTo>
                  <a:lnTo>
                    <a:pt x="520611" y="33235"/>
                  </a:lnTo>
                  <a:lnTo>
                    <a:pt x="531685" y="33235"/>
                  </a:lnTo>
                  <a:lnTo>
                    <a:pt x="542759" y="33235"/>
                  </a:lnTo>
                  <a:lnTo>
                    <a:pt x="542759" y="22161"/>
                  </a:lnTo>
                  <a:lnTo>
                    <a:pt x="542759" y="11074"/>
                  </a:lnTo>
                  <a:lnTo>
                    <a:pt x="542759" y="0"/>
                  </a:lnTo>
                  <a:close/>
                </a:path>
                <a:path w="620395" h="44450">
                  <a:moveTo>
                    <a:pt x="598144" y="0"/>
                  </a:moveTo>
                  <a:lnTo>
                    <a:pt x="598144" y="0"/>
                  </a:lnTo>
                  <a:lnTo>
                    <a:pt x="542772" y="0"/>
                  </a:lnTo>
                  <a:lnTo>
                    <a:pt x="542772" y="11074"/>
                  </a:lnTo>
                  <a:lnTo>
                    <a:pt x="542772" y="22161"/>
                  </a:lnTo>
                  <a:lnTo>
                    <a:pt x="553847" y="22161"/>
                  </a:lnTo>
                  <a:lnTo>
                    <a:pt x="564921" y="22161"/>
                  </a:lnTo>
                  <a:lnTo>
                    <a:pt x="575995" y="22161"/>
                  </a:lnTo>
                  <a:lnTo>
                    <a:pt x="575995" y="33235"/>
                  </a:lnTo>
                  <a:lnTo>
                    <a:pt x="587070" y="33235"/>
                  </a:lnTo>
                  <a:lnTo>
                    <a:pt x="587070" y="22161"/>
                  </a:lnTo>
                  <a:lnTo>
                    <a:pt x="598144" y="22161"/>
                  </a:lnTo>
                  <a:lnTo>
                    <a:pt x="598144" y="11074"/>
                  </a:lnTo>
                  <a:lnTo>
                    <a:pt x="598144" y="0"/>
                  </a:lnTo>
                  <a:close/>
                </a:path>
                <a:path w="620395" h="44450">
                  <a:moveTo>
                    <a:pt x="620306" y="0"/>
                  </a:moveTo>
                  <a:lnTo>
                    <a:pt x="609231" y="0"/>
                  </a:lnTo>
                  <a:lnTo>
                    <a:pt x="609231" y="11074"/>
                  </a:lnTo>
                  <a:lnTo>
                    <a:pt x="609231" y="22161"/>
                  </a:lnTo>
                  <a:lnTo>
                    <a:pt x="609231" y="33235"/>
                  </a:lnTo>
                  <a:lnTo>
                    <a:pt x="620306" y="33235"/>
                  </a:lnTo>
                  <a:lnTo>
                    <a:pt x="620306" y="22161"/>
                  </a:lnTo>
                  <a:lnTo>
                    <a:pt x="620306" y="11074"/>
                  </a:lnTo>
                  <a:lnTo>
                    <a:pt x="62030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41">
              <a:extLst>
                <a:ext uri="{FF2B5EF4-FFF2-40B4-BE49-F238E27FC236}">
                  <a16:creationId xmlns:a16="http://schemas.microsoft.com/office/drawing/2014/main" id="{0F3332A5-D01E-2612-7368-435B36D76852}"/>
                </a:ext>
              </a:extLst>
            </p:cNvPr>
            <p:cNvSpPr/>
            <p:nvPr/>
          </p:nvSpPr>
          <p:spPr>
            <a:xfrm>
              <a:off x="91935" y="5791225"/>
              <a:ext cx="609600" cy="33655"/>
            </a:xfrm>
            <a:custGeom>
              <a:avLst/>
              <a:gdLst/>
              <a:ahLst/>
              <a:cxnLst/>
              <a:rect l="l" t="t" r="r" b="b"/>
              <a:pathLst>
                <a:path w="609600" h="33654">
                  <a:moveTo>
                    <a:pt x="11074" y="11074"/>
                  </a:moveTo>
                  <a:lnTo>
                    <a:pt x="0" y="11074"/>
                  </a:lnTo>
                  <a:lnTo>
                    <a:pt x="0" y="22148"/>
                  </a:lnTo>
                  <a:lnTo>
                    <a:pt x="0" y="33235"/>
                  </a:lnTo>
                  <a:lnTo>
                    <a:pt x="11074" y="33235"/>
                  </a:lnTo>
                  <a:lnTo>
                    <a:pt x="11074" y="22148"/>
                  </a:lnTo>
                  <a:lnTo>
                    <a:pt x="11074" y="11074"/>
                  </a:lnTo>
                  <a:close/>
                </a:path>
                <a:path w="609600" h="33654">
                  <a:moveTo>
                    <a:pt x="44297" y="22148"/>
                  </a:moveTo>
                  <a:lnTo>
                    <a:pt x="33223" y="22148"/>
                  </a:lnTo>
                  <a:lnTo>
                    <a:pt x="22148" y="22148"/>
                  </a:lnTo>
                  <a:lnTo>
                    <a:pt x="22148" y="33235"/>
                  </a:lnTo>
                  <a:lnTo>
                    <a:pt x="33223" y="33235"/>
                  </a:lnTo>
                  <a:lnTo>
                    <a:pt x="44297" y="33235"/>
                  </a:lnTo>
                  <a:lnTo>
                    <a:pt x="44297" y="22148"/>
                  </a:lnTo>
                  <a:close/>
                </a:path>
                <a:path w="609600" h="33654">
                  <a:moveTo>
                    <a:pt x="55384" y="22148"/>
                  </a:moveTo>
                  <a:lnTo>
                    <a:pt x="44310" y="22148"/>
                  </a:lnTo>
                  <a:lnTo>
                    <a:pt x="44310" y="33235"/>
                  </a:lnTo>
                  <a:lnTo>
                    <a:pt x="55384" y="33235"/>
                  </a:lnTo>
                  <a:lnTo>
                    <a:pt x="55384" y="22148"/>
                  </a:lnTo>
                  <a:close/>
                </a:path>
                <a:path w="609600" h="33654">
                  <a:moveTo>
                    <a:pt x="77533" y="11074"/>
                  </a:moveTo>
                  <a:lnTo>
                    <a:pt x="66459" y="11074"/>
                  </a:lnTo>
                  <a:lnTo>
                    <a:pt x="66459" y="22148"/>
                  </a:lnTo>
                  <a:lnTo>
                    <a:pt x="66459" y="33235"/>
                  </a:lnTo>
                  <a:lnTo>
                    <a:pt x="77533" y="33235"/>
                  </a:lnTo>
                  <a:lnTo>
                    <a:pt x="77533" y="22148"/>
                  </a:lnTo>
                  <a:lnTo>
                    <a:pt x="77533" y="11074"/>
                  </a:lnTo>
                  <a:close/>
                </a:path>
                <a:path w="609600" h="33654">
                  <a:moveTo>
                    <a:pt x="99682" y="11074"/>
                  </a:moveTo>
                  <a:lnTo>
                    <a:pt x="88607" y="11074"/>
                  </a:lnTo>
                  <a:lnTo>
                    <a:pt x="88607" y="22148"/>
                  </a:lnTo>
                  <a:lnTo>
                    <a:pt x="99682" y="22148"/>
                  </a:lnTo>
                  <a:lnTo>
                    <a:pt x="99682" y="11074"/>
                  </a:lnTo>
                  <a:close/>
                </a:path>
                <a:path w="609600" h="33654">
                  <a:moveTo>
                    <a:pt x="121843" y="11074"/>
                  </a:moveTo>
                  <a:lnTo>
                    <a:pt x="110769" y="11074"/>
                  </a:lnTo>
                  <a:lnTo>
                    <a:pt x="99695" y="11074"/>
                  </a:lnTo>
                  <a:lnTo>
                    <a:pt x="99695" y="22148"/>
                  </a:lnTo>
                  <a:lnTo>
                    <a:pt x="110769" y="22148"/>
                  </a:lnTo>
                  <a:lnTo>
                    <a:pt x="121843" y="22148"/>
                  </a:lnTo>
                  <a:lnTo>
                    <a:pt x="121843" y="11074"/>
                  </a:lnTo>
                  <a:close/>
                </a:path>
                <a:path w="609600" h="33654">
                  <a:moveTo>
                    <a:pt x="155054" y="0"/>
                  </a:moveTo>
                  <a:lnTo>
                    <a:pt x="143992" y="0"/>
                  </a:lnTo>
                  <a:lnTo>
                    <a:pt x="143992" y="11074"/>
                  </a:lnTo>
                  <a:lnTo>
                    <a:pt x="132918" y="11074"/>
                  </a:lnTo>
                  <a:lnTo>
                    <a:pt x="132918" y="22148"/>
                  </a:lnTo>
                  <a:lnTo>
                    <a:pt x="143992" y="22148"/>
                  </a:lnTo>
                  <a:lnTo>
                    <a:pt x="143992" y="33235"/>
                  </a:lnTo>
                  <a:lnTo>
                    <a:pt x="155054" y="33235"/>
                  </a:lnTo>
                  <a:lnTo>
                    <a:pt x="155054" y="22148"/>
                  </a:lnTo>
                  <a:lnTo>
                    <a:pt x="155054" y="11087"/>
                  </a:lnTo>
                  <a:lnTo>
                    <a:pt x="155054" y="0"/>
                  </a:lnTo>
                  <a:close/>
                </a:path>
                <a:path w="609600" h="33654">
                  <a:moveTo>
                    <a:pt x="166154" y="0"/>
                  </a:moveTo>
                  <a:lnTo>
                    <a:pt x="155079" y="0"/>
                  </a:lnTo>
                  <a:lnTo>
                    <a:pt x="155079" y="11074"/>
                  </a:lnTo>
                  <a:lnTo>
                    <a:pt x="155079" y="22148"/>
                  </a:lnTo>
                  <a:lnTo>
                    <a:pt x="155079" y="33235"/>
                  </a:lnTo>
                  <a:lnTo>
                    <a:pt x="166154" y="33235"/>
                  </a:lnTo>
                  <a:lnTo>
                    <a:pt x="166154" y="22148"/>
                  </a:lnTo>
                  <a:lnTo>
                    <a:pt x="166154" y="11087"/>
                  </a:lnTo>
                  <a:lnTo>
                    <a:pt x="166154" y="0"/>
                  </a:lnTo>
                  <a:close/>
                </a:path>
                <a:path w="609600" h="33654">
                  <a:moveTo>
                    <a:pt x="210451" y="11074"/>
                  </a:moveTo>
                  <a:lnTo>
                    <a:pt x="199377" y="11074"/>
                  </a:lnTo>
                  <a:lnTo>
                    <a:pt x="188302" y="11074"/>
                  </a:lnTo>
                  <a:lnTo>
                    <a:pt x="188302" y="0"/>
                  </a:lnTo>
                  <a:lnTo>
                    <a:pt x="177228" y="0"/>
                  </a:lnTo>
                  <a:lnTo>
                    <a:pt x="177228" y="11087"/>
                  </a:lnTo>
                  <a:lnTo>
                    <a:pt x="188302" y="11087"/>
                  </a:lnTo>
                  <a:lnTo>
                    <a:pt x="188302" y="22148"/>
                  </a:lnTo>
                  <a:lnTo>
                    <a:pt x="188302" y="33235"/>
                  </a:lnTo>
                  <a:lnTo>
                    <a:pt x="199377" y="33235"/>
                  </a:lnTo>
                  <a:lnTo>
                    <a:pt x="210451" y="33235"/>
                  </a:lnTo>
                  <a:lnTo>
                    <a:pt x="210451" y="22148"/>
                  </a:lnTo>
                  <a:lnTo>
                    <a:pt x="210451" y="11074"/>
                  </a:lnTo>
                  <a:close/>
                </a:path>
                <a:path w="609600" h="33654">
                  <a:moveTo>
                    <a:pt x="265836" y="0"/>
                  </a:moveTo>
                  <a:lnTo>
                    <a:pt x="254762" y="0"/>
                  </a:lnTo>
                  <a:lnTo>
                    <a:pt x="243687" y="0"/>
                  </a:lnTo>
                  <a:lnTo>
                    <a:pt x="243687" y="11074"/>
                  </a:lnTo>
                  <a:lnTo>
                    <a:pt x="232613" y="11074"/>
                  </a:lnTo>
                  <a:lnTo>
                    <a:pt x="232613" y="0"/>
                  </a:lnTo>
                  <a:lnTo>
                    <a:pt x="221538" y="0"/>
                  </a:lnTo>
                  <a:lnTo>
                    <a:pt x="210464" y="0"/>
                  </a:lnTo>
                  <a:lnTo>
                    <a:pt x="210464" y="11087"/>
                  </a:lnTo>
                  <a:lnTo>
                    <a:pt x="221538" y="11087"/>
                  </a:lnTo>
                  <a:lnTo>
                    <a:pt x="221538" y="22148"/>
                  </a:lnTo>
                  <a:lnTo>
                    <a:pt x="210464" y="22148"/>
                  </a:lnTo>
                  <a:lnTo>
                    <a:pt x="210464" y="33235"/>
                  </a:lnTo>
                  <a:lnTo>
                    <a:pt x="221538" y="33235"/>
                  </a:lnTo>
                  <a:lnTo>
                    <a:pt x="232613" y="33235"/>
                  </a:lnTo>
                  <a:lnTo>
                    <a:pt x="243687" y="33235"/>
                  </a:lnTo>
                  <a:lnTo>
                    <a:pt x="243687" y="22148"/>
                  </a:lnTo>
                  <a:lnTo>
                    <a:pt x="254762" y="22148"/>
                  </a:lnTo>
                  <a:lnTo>
                    <a:pt x="254762" y="11087"/>
                  </a:lnTo>
                  <a:lnTo>
                    <a:pt x="265836" y="11087"/>
                  </a:lnTo>
                  <a:lnTo>
                    <a:pt x="265836" y="0"/>
                  </a:lnTo>
                  <a:close/>
                </a:path>
                <a:path w="609600" h="33654">
                  <a:moveTo>
                    <a:pt x="321221" y="22148"/>
                  </a:moveTo>
                  <a:lnTo>
                    <a:pt x="310146" y="22148"/>
                  </a:lnTo>
                  <a:lnTo>
                    <a:pt x="299072" y="22148"/>
                  </a:lnTo>
                  <a:lnTo>
                    <a:pt x="299072" y="11087"/>
                  </a:lnTo>
                  <a:lnTo>
                    <a:pt x="299072" y="0"/>
                  </a:lnTo>
                  <a:lnTo>
                    <a:pt x="287997" y="0"/>
                  </a:lnTo>
                  <a:lnTo>
                    <a:pt x="287997" y="11074"/>
                  </a:lnTo>
                  <a:lnTo>
                    <a:pt x="287997" y="22148"/>
                  </a:lnTo>
                  <a:lnTo>
                    <a:pt x="276923" y="22148"/>
                  </a:lnTo>
                  <a:lnTo>
                    <a:pt x="276923" y="33235"/>
                  </a:lnTo>
                  <a:lnTo>
                    <a:pt x="287997" y="33235"/>
                  </a:lnTo>
                  <a:lnTo>
                    <a:pt x="299072" y="33235"/>
                  </a:lnTo>
                  <a:lnTo>
                    <a:pt x="310146" y="33235"/>
                  </a:lnTo>
                  <a:lnTo>
                    <a:pt x="321221" y="33235"/>
                  </a:lnTo>
                  <a:lnTo>
                    <a:pt x="321221" y="22148"/>
                  </a:lnTo>
                  <a:close/>
                </a:path>
                <a:path w="609600" h="33654">
                  <a:moveTo>
                    <a:pt x="321221" y="0"/>
                  </a:moveTo>
                  <a:lnTo>
                    <a:pt x="310146" y="0"/>
                  </a:lnTo>
                  <a:lnTo>
                    <a:pt x="310146" y="11087"/>
                  </a:lnTo>
                  <a:lnTo>
                    <a:pt x="321221" y="11087"/>
                  </a:lnTo>
                  <a:lnTo>
                    <a:pt x="321221" y="0"/>
                  </a:lnTo>
                  <a:close/>
                </a:path>
                <a:path w="609600" h="33654">
                  <a:moveTo>
                    <a:pt x="365531" y="11074"/>
                  </a:moveTo>
                  <a:lnTo>
                    <a:pt x="354457" y="11074"/>
                  </a:lnTo>
                  <a:lnTo>
                    <a:pt x="354457" y="0"/>
                  </a:lnTo>
                  <a:lnTo>
                    <a:pt x="343382" y="0"/>
                  </a:lnTo>
                  <a:lnTo>
                    <a:pt x="332308" y="0"/>
                  </a:lnTo>
                  <a:lnTo>
                    <a:pt x="332308" y="11074"/>
                  </a:lnTo>
                  <a:lnTo>
                    <a:pt x="332308" y="22148"/>
                  </a:lnTo>
                  <a:lnTo>
                    <a:pt x="321233" y="22148"/>
                  </a:lnTo>
                  <a:lnTo>
                    <a:pt x="321233" y="33235"/>
                  </a:lnTo>
                  <a:lnTo>
                    <a:pt x="332308" y="33235"/>
                  </a:lnTo>
                  <a:lnTo>
                    <a:pt x="343382" y="33235"/>
                  </a:lnTo>
                  <a:lnTo>
                    <a:pt x="343382" y="22148"/>
                  </a:lnTo>
                  <a:lnTo>
                    <a:pt x="354457" y="22148"/>
                  </a:lnTo>
                  <a:lnTo>
                    <a:pt x="365531" y="22148"/>
                  </a:lnTo>
                  <a:lnTo>
                    <a:pt x="365531" y="11074"/>
                  </a:lnTo>
                  <a:close/>
                </a:path>
                <a:path w="609600" h="33654">
                  <a:moveTo>
                    <a:pt x="431990" y="0"/>
                  </a:moveTo>
                  <a:lnTo>
                    <a:pt x="420916" y="0"/>
                  </a:lnTo>
                  <a:lnTo>
                    <a:pt x="420916" y="11074"/>
                  </a:lnTo>
                  <a:lnTo>
                    <a:pt x="409841" y="11074"/>
                  </a:lnTo>
                  <a:lnTo>
                    <a:pt x="409841" y="0"/>
                  </a:lnTo>
                  <a:lnTo>
                    <a:pt x="398767" y="0"/>
                  </a:lnTo>
                  <a:lnTo>
                    <a:pt x="387692" y="0"/>
                  </a:lnTo>
                  <a:lnTo>
                    <a:pt x="376618" y="0"/>
                  </a:lnTo>
                  <a:lnTo>
                    <a:pt x="376618" y="11087"/>
                  </a:lnTo>
                  <a:lnTo>
                    <a:pt x="387692" y="11087"/>
                  </a:lnTo>
                  <a:lnTo>
                    <a:pt x="387692" y="22148"/>
                  </a:lnTo>
                  <a:lnTo>
                    <a:pt x="398767" y="22148"/>
                  </a:lnTo>
                  <a:lnTo>
                    <a:pt x="398767" y="11087"/>
                  </a:lnTo>
                  <a:lnTo>
                    <a:pt x="409841" y="11087"/>
                  </a:lnTo>
                  <a:lnTo>
                    <a:pt x="409841" y="22148"/>
                  </a:lnTo>
                  <a:lnTo>
                    <a:pt x="420916" y="22148"/>
                  </a:lnTo>
                  <a:lnTo>
                    <a:pt x="420916" y="11087"/>
                  </a:lnTo>
                  <a:lnTo>
                    <a:pt x="431990" y="11087"/>
                  </a:lnTo>
                  <a:lnTo>
                    <a:pt x="431990" y="0"/>
                  </a:lnTo>
                  <a:close/>
                </a:path>
                <a:path w="609600" h="33654">
                  <a:moveTo>
                    <a:pt x="487375" y="11074"/>
                  </a:moveTo>
                  <a:lnTo>
                    <a:pt x="476300" y="11074"/>
                  </a:lnTo>
                  <a:lnTo>
                    <a:pt x="476300" y="0"/>
                  </a:lnTo>
                  <a:lnTo>
                    <a:pt x="465226" y="0"/>
                  </a:lnTo>
                  <a:lnTo>
                    <a:pt x="465226" y="11074"/>
                  </a:lnTo>
                  <a:lnTo>
                    <a:pt x="454152" y="11074"/>
                  </a:lnTo>
                  <a:lnTo>
                    <a:pt x="454152" y="0"/>
                  </a:lnTo>
                  <a:lnTo>
                    <a:pt x="443077" y="0"/>
                  </a:lnTo>
                  <a:lnTo>
                    <a:pt x="432003" y="0"/>
                  </a:lnTo>
                  <a:lnTo>
                    <a:pt x="432003" y="11074"/>
                  </a:lnTo>
                  <a:lnTo>
                    <a:pt x="432003" y="22148"/>
                  </a:lnTo>
                  <a:lnTo>
                    <a:pt x="443077" y="22148"/>
                  </a:lnTo>
                  <a:lnTo>
                    <a:pt x="454152" y="22148"/>
                  </a:lnTo>
                  <a:lnTo>
                    <a:pt x="465226" y="22148"/>
                  </a:lnTo>
                  <a:lnTo>
                    <a:pt x="476300" y="22148"/>
                  </a:lnTo>
                  <a:lnTo>
                    <a:pt x="487375" y="22148"/>
                  </a:lnTo>
                  <a:lnTo>
                    <a:pt x="487375" y="11074"/>
                  </a:lnTo>
                  <a:close/>
                </a:path>
                <a:path w="609600" h="33654">
                  <a:moveTo>
                    <a:pt x="542759" y="0"/>
                  </a:moveTo>
                  <a:lnTo>
                    <a:pt x="531685" y="0"/>
                  </a:lnTo>
                  <a:lnTo>
                    <a:pt x="520611" y="0"/>
                  </a:lnTo>
                  <a:lnTo>
                    <a:pt x="520611" y="11074"/>
                  </a:lnTo>
                  <a:lnTo>
                    <a:pt x="509536" y="11074"/>
                  </a:lnTo>
                  <a:lnTo>
                    <a:pt x="509536" y="0"/>
                  </a:lnTo>
                  <a:lnTo>
                    <a:pt x="498462" y="0"/>
                  </a:lnTo>
                  <a:lnTo>
                    <a:pt x="498462" y="11074"/>
                  </a:lnTo>
                  <a:lnTo>
                    <a:pt x="487387" y="11074"/>
                  </a:lnTo>
                  <a:lnTo>
                    <a:pt x="487387" y="22148"/>
                  </a:lnTo>
                  <a:lnTo>
                    <a:pt x="498462" y="22148"/>
                  </a:lnTo>
                  <a:lnTo>
                    <a:pt x="498462" y="11087"/>
                  </a:lnTo>
                  <a:lnTo>
                    <a:pt x="509536" y="11087"/>
                  </a:lnTo>
                  <a:lnTo>
                    <a:pt x="509536" y="22148"/>
                  </a:lnTo>
                  <a:lnTo>
                    <a:pt x="520611" y="22148"/>
                  </a:lnTo>
                  <a:lnTo>
                    <a:pt x="520611" y="11087"/>
                  </a:lnTo>
                  <a:lnTo>
                    <a:pt x="531685" y="11087"/>
                  </a:lnTo>
                  <a:lnTo>
                    <a:pt x="531685" y="22148"/>
                  </a:lnTo>
                  <a:lnTo>
                    <a:pt x="542759" y="22148"/>
                  </a:lnTo>
                  <a:lnTo>
                    <a:pt x="542759" y="11087"/>
                  </a:lnTo>
                  <a:lnTo>
                    <a:pt x="542759" y="0"/>
                  </a:lnTo>
                  <a:close/>
                </a:path>
                <a:path w="609600" h="33654">
                  <a:moveTo>
                    <a:pt x="564921" y="0"/>
                  </a:moveTo>
                  <a:lnTo>
                    <a:pt x="553847" y="0"/>
                  </a:lnTo>
                  <a:lnTo>
                    <a:pt x="553847" y="11087"/>
                  </a:lnTo>
                  <a:lnTo>
                    <a:pt x="564921" y="11087"/>
                  </a:lnTo>
                  <a:lnTo>
                    <a:pt x="564921" y="0"/>
                  </a:lnTo>
                  <a:close/>
                </a:path>
                <a:path w="609600" h="33654">
                  <a:moveTo>
                    <a:pt x="598144" y="11074"/>
                  </a:moveTo>
                  <a:lnTo>
                    <a:pt x="587070" y="11074"/>
                  </a:lnTo>
                  <a:lnTo>
                    <a:pt x="587070" y="0"/>
                  </a:lnTo>
                  <a:lnTo>
                    <a:pt x="575995" y="0"/>
                  </a:lnTo>
                  <a:lnTo>
                    <a:pt x="575995" y="11074"/>
                  </a:lnTo>
                  <a:lnTo>
                    <a:pt x="575995" y="22148"/>
                  </a:lnTo>
                  <a:lnTo>
                    <a:pt x="587070" y="22148"/>
                  </a:lnTo>
                  <a:lnTo>
                    <a:pt x="598144" y="22148"/>
                  </a:lnTo>
                  <a:lnTo>
                    <a:pt x="598144" y="11074"/>
                  </a:lnTo>
                  <a:close/>
                </a:path>
                <a:path w="609600" h="33654">
                  <a:moveTo>
                    <a:pt x="609231" y="11074"/>
                  </a:moveTo>
                  <a:lnTo>
                    <a:pt x="598157" y="11074"/>
                  </a:lnTo>
                  <a:lnTo>
                    <a:pt x="598157" y="22148"/>
                  </a:lnTo>
                  <a:lnTo>
                    <a:pt x="609231" y="22148"/>
                  </a:lnTo>
                  <a:lnTo>
                    <a:pt x="609231" y="1107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42">
              <a:extLst>
                <a:ext uri="{FF2B5EF4-FFF2-40B4-BE49-F238E27FC236}">
                  <a16:creationId xmlns:a16="http://schemas.microsoft.com/office/drawing/2014/main" id="{DC37B094-E7A4-7C16-A732-455DA225B5E8}"/>
                </a:ext>
              </a:extLst>
            </p:cNvPr>
            <p:cNvSpPr/>
            <p:nvPr/>
          </p:nvSpPr>
          <p:spPr>
            <a:xfrm>
              <a:off x="91935" y="5813374"/>
              <a:ext cx="631825" cy="33655"/>
            </a:xfrm>
            <a:custGeom>
              <a:avLst/>
              <a:gdLst/>
              <a:ahLst/>
              <a:cxnLst/>
              <a:rect l="l" t="t" r="r" b="b"/>
              <a:pathLst>
                <a:path w="631825" h="33654">
                  <a:moveTo>
                    <a:pt x="11074" y="22161"/>
                  </a:moveTo>
                  <a:lnTo>
                    <a:pt x="0" y="22161"/>
                  </a:lnTo>
                  <a:lnTo>
                    <a:pt x="0" y="33248"/>
                  </a:lnTo>
                  <a:lnTo>
                    <a:pt x="11074" y="33248"/>
                  </a:lnTo>
                  <a:lnTo>
                    <a:pt x="11074" y="22161"/>
                  </a:lnTo>
                  <a:close/>
                </a:path>
                <a:path w="631825" h="33654">
                  <a:moveTo>
                    <a:pt x="11074" y="11074"/>
                  </a:moveTo>
                  <a:lnTo>
                    <a:pt x="0" y="11074"/>
                  </a:lnTo>
                  <a:lnTo>
                    <a:pt x="0" y="22148"/>
                  </a:lnTo>
                  <a:lnTo>
                    <a:pt x="11074" y="22148"/>
                  </a:lnTo>
                  <a:lnTo>
                    <a:pt x="11074" y="11074"/>
                  </a:lnTo>
                  <a:close/>
                </a:path>
                <a:path w="631825" h="33654">
                  <a:moveTo>
                    <a:pt x="44297" y="22161"/>
                  </a:moveTo>
                  <a:lnTo>
                    <a:pt x="33223" y="22161"/>
                  </a:lnTo>
                  <a:lnTo>
                    <a:pt x="22148" y="22161"/>
                  </a:lnTo>
                  <a:lnTo>
                    <a:pt x="22148" y="33248"/>
                  </a:lnTo>
                  <a:lnTo>
                    <a:pt x="33223" y="33248"/>
                  </a:lnTo>
                  <a:lnTo>
                    <a:pt x="44297" y="33248"/>
                  </a:lnTo>
                  <a:lnTo>
                    <a:pt x="44297" y="22161"/>
                  </a:lnTo>
                  <a:close/>
                </a:path>
                <a:path w="631825" h="33654">
                  <a:moveTo>
                    <a:pt x="44297" y="11074"/>
                  </a:moveTo>
                  <a:lnTo>
                    <a:pt x="33223" y="11074"/>
                  </a:lnTo>
                  <a:lnTo>
                    <a:pt x="22148" y="11074"/>
                  </a:lnTo>
                  <a:lnTo>
                    <a:pt x="22148" y="22148"/>
                  </a:lnTo>
                  <a:lnTo>
                    <a:pt x="33223" y="22148"/>
                  </a:lnTo>
                  <a:lnTo>
                    <a:pt x="44297" y="22148"/>
                  </a:lnTo>
                  <a:lnTo>
                    <a:pt x="44297" y="11074"/>
                  </a:lnTo>
                  <a:close/>
                </a:path>
                <a:path w="631825" h="33654">
                  <a:moveTo>
                    <a:pt x="55384" y="22161"/>
                  </a:moveTo>
                  <a:lnTo>
                    <a:pt x="44310" y="22161"/>
                  </a:lnTo>
                  <a:lnTo>
                    <a:pt x="44310" y="33248"/>
                  </a:lnTo>
                  <a:lnTo>
                    <a:pt x="55384" y="33248"/>
                  </a:lnTo>
                  <a:lnTo>
                    <a:pt x="55384" y="22161"/>
                  </a:lnTo>
                  <a:close/>
                </a:path>
                <a:path w="631825" h="33654">
                  <a:moveTo>
                    <a:pt x="55384" y="11074"/>
                  </a:moveTo>
                  <a:lnTo>
                    <a:pt x="44310" y="11074"/>
                  </a:lnTo>
                  <a:lnTo>
                    <a:pt x="44310" y="22148"/>
                  </a:lnTo>
                  <a:lnTo>
                    <a:pt x="55384" y="22148"/>
                  </a:lnTo>
                  <a:lnTo>
                    <a:pt x="55384" y="11074"/>
                  </a:lnTo>
                  <a:close/>
                </a:path>
                <a:path w="631825" h="33654">
                  <a:moveTo>
                    <a:pt x="77533" y="22161"/>
                  </a:moveTo>
                  <a:lnTo>
                    <a:pt x="66459" y="22161"/>
                  </a:lnTo>
                  <a:lnTo>
                    <a:pt x="66459" y="33248"/>
                  </a:lnTo>
                  <a:lnTo>
                    <a:pt x="77533" y="33248"/>
                  </a:lnTo>
                  <a:lnTo>
                    <a:pt x="77533" y="22161"/>
                  </a:lnTo>
                  <a:close/>
                </a:path>
                <a:path w="631825" h="33654">
                  <a:moveTo>
                    <a:pt x="77533" y="11074"/>
                  </a:moveTo>
                  <a:lnTo>
                    <a:pt x="66459" y="11074"/>
                  </a:lnTo>
                  <a:lnTo>
                    <a:pt x="66459" y="22148"/>
                  </a:lnTo>
                  <a:lnTo>
                    <a:pt x="77533" y="22148"/>
                  </a:lnTo>
                  <a:lnTo>
                    <a:pt x="77533" y="11074"/>
                  </a:lnTo>
                  <a:close/>
                </a:path>
                <a:path w="631825" h="33654">
                  <a:moveTo>
                    <a:pt x="99682" y="22161"/>
                  </a:moveTo>
                  <a:lnTo>
                    <a:pt x="88607" y="22161"/>
                  </a:lnTo>
                  <a:lnTo>
                    <a:pt x="88607" y="33248"/>
                  </a:lnTo>
                  <a:lnTo>
                    <a:pt x="99682" y="33248"/>
                  </a:lnTo>
                  <a:lnTo>
                    <a:pt x="99682" y="22161"/>
                  </a:lnTo>
                  <a:close/>
                </a:path>
                <a:path w="631825" h="33654">
                  <a:moveTo>
                    <a:pt x="99682" y="11074"/>
                  </a:moveTo>
                  <a:lnTo>
                    <a:pt x="88607" y="11074"/>
                  </a:lnTo>
                  <a:lnTo>
                    <a:pt x="88607" y="22148"/>
                  </a:lnTo>
                  <a:lnTo>
                    <a:pt x="99682" y="22148"/>
                  </a:lnTo>
                  <a:lnTo>
                    <a:pt x="99682" y="11074"/>
                  </a:lnTo>
                  <a:close/>
                </a:path>
                <a:path w="631825" h="33654">
                  <a:moveTo>
                    <a:pt x="121843" y="11074"/>
                  </a:moveTo>
                  <a:lnTo>
                    <a:pt x="110769" y="11074"/>
                  </a:lnTo>
                  <a:lnTo>
                    <a:pt x="99695" y="11074"/>
                  </a:lnTo>
                  <a:lnTo>
                    <a:pt x="99695" y="22148"/>
                  </a:lnTo>
                  <a:lnTo>
                    <a:pt x="110769" y="22148"/>
                  </a:lnTo>
                  <a:lnTo>
                    <a:pt x="121843" y="22148"/>
                  </a:lnTo>
                  <a:lnTo>
                    <a:pt x="121843" y="11074"/>
                  </a:lnTo>
                  <a:close/>
                </a:path>
                <a:path w="631825" h="33654">
                  <a:moveTo>
                    <a:pt x="199377" y="11074"/>
                  </a:moveTo>
                  <a:lnTo>
                    <a:pt x="188302" y="11074"/>
                  </a:lnTo>
                  <a:lnTo>
                    <a:pt x="177228" y="11074"/>
                  </a:lnTo>
                  <a:lnTo>
                    <a:pt x="166154" y="11074"/>
                  </a:lnTo>
                  <a:lnTo>
                    <a:pt x="155079" y="11074"/>
                  </a:lnTo>
                  <a:lnTo>
                    <a:pt x="155079" y="22148"/>
                  </a:lnTo>
                  <a:lnTo>
                    <a:pt x="166154" y="22148"/>
                  </a:lnTo>
                  <a:lnTo>
                    <a:pt x="177228" y="22148"/>
                  </a:lnTo>
                  <a:lnTo>
                    <a:pt x="188302" y="22148"/>
                  </a:lnTo>
                  <a:lnTo>
                    <a:pt x="199377" y="22148"/>
                  </a:lnTo>
                  <a:lnTo>
                    <a:pt x="199377" y="11074"/>
                  </a:lnTo>
                  <a:close/>
                </a:path>
                <a:path w="631825" h="33654">
                  <a:moveTo>
                    <a:pt x="210451" y="22161"/>
                  </a:moveTo>
                  <a:lnTo>
                    <a:pt x="210451" y="22161"/>
                  </a:lnTo>
                  <a:lnTo>
                    <a:pt x="155079" y="22161"/>
                  </a:lnTo>
                  <a:lnTo>
                    <a:pt x="155079" y="33248"/>
                  </a:lnTo>
                  <a:lnTo>
                    <a:pt x="210451" y="33248"/>
                  </a:lnTo>
                  <a:lnTo>
                    <a:pt x="210451" y="22161"/>
                  </a:lnTo>
                  <a:close/>
                </a:path>
                <a:path w="631825" h="33654">
                  <a:moveTo>
                    <a:pt x="232613" y="11074"/>
                  </a:moveTo>
                  <a:lnTo>
                    <a:pt x="221538" y="11074"/>
                  </a:lnTo>
                  <a:lnTo>
                    <a:pt x="210464" y="11074"/>
                  </a:lnTo>
                  <a:lnTo>
                    <a:pt x="210464" y="22148"/>
                  </a:lnTo>
                  <a:lnTo>
                    <a:pt x="221538" y="22148"/>
                  </a:lnTo>
                  <a:lnTo>
                    <a:pt x="232613" y="22148"/>
                  </a:lnTo>
                  <a:lnTo>
                    <a:pt x="232613" y="11074"/>
                  </a:lnTo>
                  <a:close/>
                </a:path>
                <a:path w="631825" h="33654">
                  <a:moveTo>
                    <a:pt x="254762" y="11074"/>
                  </a:moveTo>
                  <a:lnTo>
                    <a:pt x="243687" y="11074"/>
                  </a:lnTo>
                  <a:lnTo>
                    <a:pt x="243687" y="22148"/>
                  </a:lnTo>
                  <a:lnTo>
                    <a:pt x="254762" y="22148"/>
                  </a:lnTo>
                  <a:lnTo>
                    <a:pt x="254762" y="11074"/>
                  </a:lnTo>
                  <a:close/>
                </a:path>
                <a:path w="631825" h="33654">
                  <a:moveTo>
                    <a:pt x="265836" y="22161"/>
                  </a:moveTo>
                  <a:lnTo>
                    <a:pt x="254762" y="22161"/>
                  </a:lnTo>
                  <a:lnTo>
                    <a:pt x="243687" y="22161"/>
                  </a:lnTo>
                  <a:lnTo>
                    <a:pt x="243687" y="33248"/>
                  </a:lnTo>
                  <a:lnTo>
                    <a:pt x="254762" y="33248"/>
                  </a:lnTo>
                  <a:lnTo>
                    <a:pt x="265836" y="33248"/>
                  </a:lnTo>
                  <a:lnTo>
                    <a:pt x="265836" y="22161"/>
                  </a:lnTo>
                  <a:close/>
                </a:path>
                <a:path w="631825" h="33654">
                  <a:moveTo>
                    <a:pt x="276923" y="22161"/>
                  </a:moveTo>
                  <a:lnTo>
                    <a:pt x="265849" y="22161"/>
                  </a:lnTo>
                  <a:lnTo>
                    <a:pt x="265849" y="33248"/>
                  </a:lnTo>
                  <a:lnTo>
                    <a:pt x="276923" y="33248"/>
                  </a:lnTo>
                  <a:lnTo>
                    <a:pt x="276923" y="22161"/>
                  </a:lnTo>
                  <a:close/>
                </a:path>
                <a:path w="631825" h="33654">
                  <a:moveTo>
                    <a:pt x="299072" y="11074"/>
                  </a:moveTo>
                  <a:lnTo>
                    <a:pt x="287997" y="11074"/>
                  </a:lnTo>
                  <a:lnTo>
                    <a:pt x="276923" y="11074"/>
                  </a:lnTo>
                  <a:lnTo>
                    <a:pt x="276923" y="22148"/>
                  </a:lnTo>
                  <a:lnTo>
                    <a:pt x="287997" y="22148"/>
                  </a:lnTo>
                  <a:lnTo>
                    <a:pt x="299072" y="22148"/>
                  </a:lnTo>
                  <a:lnTo>
                    <a:pt x="299072" y="11074"/>
                  </a:lnTo>
                  <a:close/>
                </a:path>
                <a:path w="631825" h="33654">
                  <a:moveTo>
                    <a:pt x="354457" y="22161"/>
                  </a:moveTo>
                  <a:lnTo>
                    <a:pt x="343382" y="22161"/>
                  </a:lnTo>
                  <a:lnTo>
                    <a:pt x="343382" y="33248"/>
                  </a:lnTo>
                  <a:lnTo>
                    <a:pt x="354457" y="33248"/>
                  </a:lnTo>
                  <a:lnTo>
                    <a:pt x="354457" y="22161"/>
                  </a:lnTo>
                  <a:close/>
                </a:path>
                <a:path w="631825" h="33654">
                  <a:moveTo>
                    <a:pt x="376605" y="11074"/>
                  </a:moveTo>
                  <a:lnTo>
                    <a:pt x="365531" y="11074"/>
                  </a:lnTo>
                  <a:lnTo>
                    <a:pt x="365531" y="0"/>
                  </a:lnTo>
                  <a:lnTo>
                    <a:pt x="354457" y="0"/>
                  </a:lnTo>
                  <a:lnTo>
                    <a:pt x="343382" y="0"/>
                  </a:lnTo>
                  <a:lnTo>
                    <a:pt x="332308" y="0"/>
                  </a:lnTo>
                  <a:lnTo>
                    <a:pt x="332308" y="11074"/>
                  </a:lnTo>
                  <a:lnTo>
                    <a:pt x="321233" y="11074"/>
                  </a:lnTo>
                  <a:lnTo>
                    <a:pt x="321233" y="22148"/>
                  </a:lnTo>
                  <a:lnTo>
                    <a:pt x="332308" y="22148"/>
                  </a:lnTo>
                  <a:lnTo>
                    <a:pt x="343382" y="22148"/>
                  </a:lnTo>
                  <a:lnTo>
                    <a:pt x="343382" y="11087"/>
                  </a:lnTo>
                  <a:lnTo>
                    <a:pt x="354457" y="11087"/>
                  </a:lnTo>
                  <a:lnTo>
                    <a:pt x="365531" y="11087"/>
                  </a:lnTo>
                  <a:lnTo>
                    <a:pt x="365531" y="22148"/>
                  </a:lnTo>
                  <a:lnTo>
                    <a:pt x="376605" y="22148"/>
                  </a:lnTo>
                  <a:lnTo>
                    <a:pt x="376605" y="11074"/>
                  </a:lnTo>
                  <a:close/>
                </a:path>
                <a:path w="631825" h="33654">
                  <a:moveTo>
                    <a:pt x="398767" y="22161"/>
                  </a:moveTo>
                  <a:lnTo>
                    <a:pt x="387692" y="22161"/>
                  </a:lnTo>
                  <a:lnTo>
                    <a:pt x="376618" y="22161"/>
                  </a:lnTo>
                  <a:lnTo>
                    <a:pt x="376618" y="33248"/>
                  </a:lnTo>
                  <a:lnTo>
                    <a:pt x="387692" y="33248"/>
                  </a:lnTo>
                  <a:lnTo>
                    <a:pt x="398767" y="33248"/>
                  </a:lnTo>
                  <a:lnTo>
                    <a:pt x="398767" y="22161"/>
                  </a:lnTo>
                  <a:close/>
                </a:path>
                <a:path w="631825" h="33654">
                  <a:moveTo>
                    <a:pt x="398767" y="11074"/>
                  </a:moveTo>
                  <a:lnTo>
                    <a:pt x="387692" y="11074"/>
                  </a:lnTo>
                  <a:lnTo>
                    <a:pt x="376618" y="11074"/>
                  </a:lnTo>
                  <a:lnTo>
                    <a:pt x="376618" y="22148"/>
                  </a:lnTo>
                  <a:lnTo>
                    <a:pt x="387692" y="22148"/>
                  </a:lnTo>
                  <a:lnTo>
                    <a:pt x="398767" y="22148"/>
                  </a:lnTo>
                  <a:lnTo>
                    <a:pt x="398767" y="11074"/>
                  </a:lnTo>
                  <a:close/>
                </a:path>
                <a:path w="631825" h="33654">
                  <a:moveTo>
                    <a:pt x="431990" y="22161"/>
                  </a:moveTo>
                  <a:lnTo>
                    <a:pt x="420916" y="22161"/>
                  </a:lnTo>
                  <a:lnTo>
                    <a:pt x="409841" y="22161"/>
                  </a:lnTo>
                  <a:lnTo>
                    <a:pt x="409841" y="33248"/>
                  </a:lnTo>
                  <a:lnTo>
                    <a:pt x="420916" y="33248"/>
                  </a:lnTo>
                  <a:lnTo>
                    <a:pt x="431990" y="33248"/>
                  </a:lnTo>
                  <a:lnTo>
                    <a:pt x="431990" y="22161"/>
                  </a:lnTo>
                  <a:close/>
                </a:path>
                <a:path w="631825" h="33654">
                  <a:moveTo>
                    <a:pt x="443077" y="22161"/>
                  </a:moveTo>
                  <a:lnTo>
                    <a:pt x="432003" y="22161"/>
                  </a:lnTo>
                  <a:lnTo>
                    <a:pt x="432003" y="33248"/>
                  </a:lnTo>
                  <a:lnTo>
                    <a:pt x="443077" y="33248"/>
                  </a:lnTo>
                  <a:lnTo>
                    <a:pt x="443077" y="22161"/>
                  </a:lnTo>
                  <a:close/>
                </a:path>
                <a:path w="631825" h="33654">
                  <a:moveTo>
                    <a:pt x="443077" y="0"/>
                  </a:moveTo>
                  <a:lnTo>
                    <a:pt x="432003" y="0"/>
                  </a:lnTo>
                  <a:lnTo>
                    <a:pt x="432003" y="11074"/>
                  </a:lnTo>
                  <a:lnTo>
                    <a:pt x="432003" y="22148"/>
                  </a:lnTo>
                  <a:lnTo>
                    <a:pt x="443077" y="22148"/>
                  </a:lnTo>
                  <a:lnTo>
                    <a:pt x="443077" y="11087"/>
                  </a:lnTo>
                  <a:lnTo>
                    <a:pt x="443077" y="0"/>
                  </a:lnTo>
                  <a:close/>
                </a:path>
                <a:path w="631825" h="33654">
                  <a:moveTo>
                    <a:pt x="465226" y="0"/>
                  </a:moveTo>
                  <a:lnTo>
                    <a:pt x="454152" y="0"/>
                  </a:lnTo>
                  <a:lnTo>
                    <a:pt x="454152" y="11087"/>
                  </a:lnTo>
                  <a:lnTo>
                    <a:pt x="465226" y="11087"/>
                  </a:lnTo>
                  <a:lnTo>
                    <a:pt x="465226" y="0"/>
                  </a:lnTo>
                  <a:close/>
                </a:path>
                <a:path w="631825" h="33654">
                  <a:moveTo>
                    <a:pt x="487375" y="22161"/>
                  </a:moveTo>
                  <a:lnTo>
                    <a:pt x="476300" y="22161"/>
                  </a:lnTo>
                  <a:lnTo>
                    <a:pt x="476300" y="33248"/>
                  </a:lnTo>
                  <a:lnTo>
                    <a:pt x="487375" y="33248"/>
                  </a:lnTo>
                  <a:lnTo>
                    <a:pt x="487375" y="22161"/>
                  </a:lnTo>
                  <a:close/>
                </a:path>
                <a:path w="631825" h="33654">
                  <a:moveTo>
                    <a:pt x="487375" y="0"/>
                  </a:moveTo>
                  <a:lnTo>
                    <a:pt x="476300" y="0"/>
                  </a:lnTo>
                  <a:lnTo>
                    <a:pt x="476300" y="11074"/>
                  </a:lnTo>
                  <a:lnTo>
                    <a:pt x="476300" y="22148"/>
                  </a:lnTo>
                  <a:lnTo>
                    <a:pt x="487375" y="22148"/>
                  </a:lnTo>
                  <a:lnTo>
                    <a:pt x="487375" y="11087"/>
                  </a:lnTo>
                  <a:lnTo>
                    <a:pt x="487375" y="0"/>
                  </a:lnTo>
                  <a:close/>
                </a:path>
                <a:path w="631825" h="33654">
                  <a:moveTo>
                    <a:pt x="542759" y="22161"/>
                  </a:moveTo>
                  <a:lnTo>
                    <a:pt x="531685" y="22161"/>
                  </a:lnTo>
                  <a:lnTo>
                    <a:pt x="520611" y="22161"/>
                  </a:lnTo>
                  <a:lnTo>
                    <a:pt x="509536" y="22161"/>
                  </a:lnTo>
                  <a:lnTo>
                    <a:pt x="509536" y="33248"/>
                  </a:lnTo>
                  <a:lnTo>
                    <a:pt x="520611" y="33248"/>
                  </a:lnTo>
                  <a:lnTo>
                    <a:pt x="531685" y="33248"/>
                  </a:lnTo>
                  <a:lnTo>
                    <a:pt x="542759" y="33248"/>
                  </a:lnTo>
                  <a:lnTo>
                    <a:pt x="542759" y="22161"/>
                  </a:lnTo>
                  <a:close/>
                </a:path>
                <a:path w="631825" h="33654">
                  <a:moveTo>
                    <a:pt x="542759" y="0"/>
                  </a:moveTo>
                  <a:lnTo>
                    <a:pt x="542759" y="0"/>
                  </a:lnTo>
                  <a:lnTo>
                    <a:pt x="487387" y="0"/>
                  </a:lnTo>
                  <a:lnTo>
                    <a:pt x="487387" y="11087"/>
                  </a:lnTo>
                  <a:lnTo>
                    <a:pt x="498462" y="11087"/>
                  </a:lnTo>
                  <a:lnTo>
                    <a:pt x="509536" y="11087"/>
                  </a:lnTo>
                  <a:lnTo>
                    <a:pt x="509536" y="22148"/>
                  </a:lnTo>
                  <a:lnTo>
                    <a:pt x="520611" y="22148"/>
                  </a:lnTo>
                  <a:lnTo>
                    <a:pt x="520611" y="11087"/>
                  </a:lnTo>
                  <a:lnTo>
                    <a:pt x="531685" y="11087"/>
                  </a:lnTo>
                  <a:lnTo>
                    <a:pt x="531685" y="22148"/>
                  </a:lnTo>
                  <a:lnTo>
                    <a:pt x="542759" y="22148"/>
                  </a:lnTo>
                  <a:lnTo>
                    <a:pt x="542759" y="11087"/>
                  </a:lnTo>
                  <a:lnTo>
                    <a:pt x="542759" y="0"/>
                  </a:lnTo>
                  <a:close/>
                </a:path>
                <a:path w="631825" h="33654">
                  <a:moveTo>
                    <a:pt x="598144" y="0"/>
                  </a:moveTo>
                  <a:lnTo>
                    <a:pt x="598144" y="0"/>
                  </a:lnTo>
                  <a:lnTo>
                    <a:pt x="542772" y="0"/>
                  </a:lnTo>
                  <a:lnTo>
                    <a:pt x="542772" y="11074"/>
                  </a:lnTo>
                  <a:lnTo>
                    <a:pt x="542772" y="22148"/>
                  </a:lnTo>
                  <a:lnTo>
                    <a:pt x="553847" y="22148"/>
                  </a:lnTo>
                  <a:lnTo>
                    <a:pt x="553847" y="11087"/>
                  </a:lnTo>
                  <a:lnTo>
                    <a:pt x="564921" y="11087"/>
                  </a:lnTo>
                  <a:lnTo>
                    <a:pt x="575995" y="11087"/>
                  </a:lnTo>
                  <a:lnTo>
                    <a:pt x="587070" y="11087"/>
                  </a:lnTo>
                  <a:lnTo>
                    <a:pt x="598144" y="11087"/>
                  </a:lnTo>
                  <a:lnTo>
                    <a:pt x="598144" y="0"/>
                  </a:lnTo>
                  <a:close/>
                </a:path>
                <a:path w="631825" h="33654">
                  <a:moveTo>
                    <a:pt x="631380" y="0"/>
                  </a:moveTo>
                  <a:lnTo>
                    <a:pt x="620306" y="0"/>
                  </a:lnTo>
                  <a:lnTo>
                    <a:pt x="620306" y="11074"/>
                  </a:lnTo>
                  <a:lnTo>
                    <a:pt x="609231" y="11074"/>
                  </a:lnTo>
                  <a:lnTo>
                    <a:pt x="609231" y="0"/>
                  </a:lnTo>
                  <a:lnTo>
                    <a:pt x="598157" y="0"/>
                  </a:lnTo>
                  <a:lnTo>
                    <a:pt x="598157" y="11074"/>
                  </a:lnTo>
                  <a:lnTo>
                    <a:pt x="598157" y="22148"/>
                  </a:lnTo>
                  <a:lnTo>
                    <a:pt x="609231" y="22148"/>
                  </a:lnTo>
                  <a:lnTo>
                    <a:pt x="620306" y="22148"/>
                  </a:lnTo>
                  <a:lnTo>
                    <a:pt x="620306" y="11087"/>
                  </a:lnTo>
                  <a:lnTo>
                    <a:pt x="631380" y="11087"/>
                  </a:lnTo>
                  <a:lnTo>
                    <a:pt x="6313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43">
              <a:extLst>
                <a:ext uri="{FF2B5EF4-FFF2-40B4-BE49-F238E27FC236}">
                  <a16:creationId xmlns:a16="http://schemas.microsoft.com/office/drawing/2014/main" id="{43177A77-4185-7EA5-B60F-98146DFB739B}"/>
                </a:ext>
              </a:extLst>
            </p:cNvPr>
            <p:cNvSpPr/>
            <p:nvPr/>
          </p:nvSpPr>
          <p:spPr>
            <a:xfrm>
              <a:off x="91935" y="5835535"/>
              <a:ext cx="598170" cy="22225"/>
            </a:xfrm>
            <a:custGeom>
              <a:avLst/>
              <a:gdLst/>
              <a:ahLst/>
              <a:cxnLst/>
              <a:rect l="l" t="t" r="r" b="b"/>
              <a:pathLst>
                <a:path w="598170" h="22225">
                  <a:moveTo>
                    <a:pt x="11074" y="11074"/>
                  </a:moveTo>
                  <a:lnTo>
                    <a:pt x="0" y="11074"/>
                  </a:lnTo>
                  <a:lnTo>
                    <a:pt x="0" y="22148"/>
                  </a:lnTo>
                  <a:lnTo>
                    <a:pt x="11074" y="22148"/>
                  </a:lnTo>
                  <a:lnTo>
                    <a:pt x="11074" y="11074"/>
                  </a:lnTo>
                  <a:close/>
                </a:path>
                <a:path w="598170" h="22225">
                  <a:moveTo>
                    <a:pt x="542759" y="0"/>
                  </a:moveTo>
                  <a:lnTo>
                    <a:pt x="531685" y="0"/>
                  </a:lnTo>
                  <a:lnTo>
                    <a:pt x="531685" y="11087"/>
                  </a:lnTo>
                  <a:lnTo>
                    <a:pt x="542759" y="11087"/>
                  </a:lnTo>
                  <a:lnTo>
                    <a:pt x="542759" y="0"/>
                  </a:lnTo>
                  <a:close/>
                </a:path>
                <a:path w="598170" h="22225">
                  <a:moveTo>
                    <a:pt x="553847" y="0"/>
                  </a:moveTo>
                  <a:lnTo>
                    <a:pt x="542772" y="0"/>
                  </a:lnTo>
                  <a:lnTo>
                    <a:pt x="542772" y="11087"/>
                  </a:lnTo>
                  <a:lnTo>
                    <a:pt x="553847" y="11087"/>
                  </a:lnTo>
                  <a:lnTo>
                    <a:pt x="553847" y="0"/>
                  </a:lnTo>
                  <a:close/>
                </a:path>
                <a:path w="598170" h="22225">
                  <a:moveTo>
                    <a:pt x="598144" y="0"/>
                  </a:moveTo>
                  <a:lnTo>
                    <a:pt x="587070" y="0"/>
                  </a:lnTo>
                  <a:lnTo>
                    <a:pt x="587070" y="11087"/>
                  </a:lnTo>
                  <a:lnTo>
                    <a:pt x="598144" y="11087"/>
                  </a:lnTo>
                  <a:lnTo>
                    <a:pt x="59814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" name="object 44">
              <a:extLst>
                <a:ext uri="{FF2B5EF4-FFF2-40B4-BE49-F238E27FC236}">
                  <a16:creationId xmlns:a16="http://schemas.microsoft.com/office/drawing/2014/main" id="{8D3A04F0-9161-23E9-E2D1-7B0DFB88F781}"/>
                </a:ext>
              </a:extLst>
            </p:cNvPr>
            <p:cNvSpPr/>
            <p:nvPr/>
          </p:nvSpPr>
          <p:spPr>
            <a:xfrm>
              <a:off x="158394" y="5852147"/>
              <a:ext cx="243840" cy="0"/>
            </a:xfrm>
            <a:custGeom>
              <a:avLst/>
              <a:gdLst/>
              <a:ahLst/>
              <a:cxnLst/>
              <a:rect l="l" t="t" r="r" b="b"/>
              <a:pathLst>
                <a:path w="243840">
                  <a:moveTo>
                    <a:pt x="0" y="0"/>
                  </a:moveTo>
                  <a:lnTo>
                    <a:pt x="243687" y="0"/>
                  </a:lnTo>
                </a:path>
              </a:pathLst>
            </a:custGeom>
            <a:ln w="11074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45">
              <a:extLst>
                <a:ext uri="{FF2B5EF4-FFF2-40B4-BE49-F238E27FC236}">
                  <a16:creationId xmlns:a16="http://schemas.microsoft.com/office/drawing/2014/main" id="{374A2D1B-36F8-D7B0-81F6-6936365D7A5C}"/>
                </a:ext>
              </a:extLst>
            </p:cNvPr>
            <p:cNvSpPr/>
            <p:nvPr/>
          </p:nvSpPr>
          <p:spPr>
            <a:xfrm>
              <a:off x="91935" y="5846610"/>
              <a:ext cx="631825" cy="22225"/>
            </a:xfrm>
            <a:custGeom>
              <a:avLst/>
              <a:gdLst/>
              <a:ahLst/>
              <a:cxnLst/>
              <a:rect l="l" t="t" r="r" b="b"/>
              <a:pathLst>
                <a:path w="631825" h="22225">
                  <a:moveTo>
                    <a:pt x="44297" y="11074"/>
                  </a:moveTo>
                  <a:lnTo>
                    <a:pt x="33223" y="11074"/>
                  </a:lnTo>
                  <a:lnTo>
                    <a:pt x="22148" y="11074"/>
                  </a:lnTo>
                  <a:lnTo>
                    <a:pt x="11074" y="11074"/>
                  </a:lnTo>
                  <a:lnTo>
                    <a:pt x="0" y="11074"/>
                  </a:lnTo>
                  <a:lnTo>
                    <a:pt x="0" y="22161"/>
                  </a:lnTo>
                  <a:lnTo>
                    <a:pt x="11074" y="22161"/>
                  </a:lnTo>
                  <a:lnTo>
                    <a:pt x="22148" y="22161"/>
                  </a:lnTo>
                  <a:lnTo>
                    <a:pt x="33223" y="22161"/>
                  </a:lnTo>
                  <a:lnTo>
                    <a:pt x="44297" y="22161"/>
                  </a:lnTo>
                  <a:lnTo>
                    <a:pt x="44297" y="11074"/>
                  </a:lnTo>
                  <a:close/>
                </a:path>
                <a:path w="631825" h="22225">
                  <a:moveTo>
                    <a:pt x="77533" y="11074"/>
                  </a:moveTo>
                  <a:lnTo>
                    <a:pt x="66459" y="11074"/>
                  </a:lnTo>
                  <a:lnTo>
                    <a:pt x="55384" y="11074"/>
                  </a:lnTo>
                  <a:lnTo>
                    <a:pt x="44310" y="11074"/>
                  </a:lnTo>
                  <a:lnTo>
                    <a:pt x="44310" y="22161"/>
                  </a:lnTo>
                  <a:lnTo>
                    <a:pt x="55384" y="22161"/>
                  </a:lnTo>
                  <a:lnTo>
                    <a:pt x="66459" y="22161"/>
                  </a:lnTo>
                  <a:lnTo>
                    <a:pt x="77533" y="22161"/>
                  </a:lnTo>
                  <a:lnTo>
                    <a:pt x="77533" y="11074"/>
                  </a:lnTo>
                  <a:close/>
                </a:path>
                <a:path w="631825" h="22225">
                  <a:moveTo>
                    <a:pt x="99682" y="11074"/>
                  </a:moveTo>
                  <a:lnTo>
                    <a:pt x="88607" y="11074"/>
                  </a:lnTo>
                  <a:lnTo>
                    <a:pt x="88607" y="22161"/>
                  </a:lnTo>
                  <a:lnTo>
                    <a:pt x="99682" y="22161"/>
                  </a:lnTo>
                  <a:lnTo>
                    <a:pt x="99682" y="11074"/>
                  </a:lnTo>
                  <a:close/>
                </a:path>
                <a:path w="631825" h="22225">
                  <a:moveTo>
                    <a:pt x="132918" y="11074"/>
                  </a:moveTo>
                  <a:lnTo>
                    <a:pt x="121843" y="11074"/>
                  </a:lnTo>
                  <a:lnTo>
                    <a:pt x="110769" y="11074"/>
                  </a:lnTo>
                  <a:lnTo>
                    <a:pt x="99695" y="11074"/>
                  </a:lnTo>
                  <a:lnTo>
                    <a:pt x="99695" y="22161"/>
                  </a:lnTo>
                  <a:lnTo>
                    <a:pt x="110769" y="22161"/>
                  </a:lnTo>
                  <a:lnTo>
                    <a:pt x="121843" y="22161"/>
                  </a:lnTo>
                  <a:lnTo>
                    <a:pt x="132918" y="22161"/>
                  </a:lnTo>
                  <a:lnTo>
                    <a:pt x="132918" y="11074"/>
                  </a:lnTo>
                  <a:close/>
                </a:path>
                <a:path w="631825" h="22225">
                  <a:moveTo>
                    <a:pt x="155054" y="11074"/>
                  </a:moveTo>
                  <a:lnTo>
                    <a:pt x="143992" y="11074"/>
                  </a:lnTo>
                  <a:lnTo>
                    <a:pt x="143992" y="22161"/>
                  </a:lnTo>
                  <a:lnTo>
                    <a:pt x="155054" y="22161"/>
                  </a:lnTo>
                  <a:lnTo>
                    <a:pt x="155054" y="11074"/>
                  </a:lnTo>
                  <a:close/>
                </a:path>
                <a:path w="631825" h="22225">
                  <a:moveTo>
                    <a:pt x="210451" y="11074"/>
                  </a:moveTo>
                  <a:lnTo>
                    <a:pt x="199377" y="11074"/>
                  </a:lnTo>
                  <a:lnTo>
                    <a:pt x="199377" y="22161"/>
                  </a:lnTo>
                  <a:lnTo>
                    <a:pt x="210451" y="22161"/>
                  </a:lnTo>
                  <a:lnTo>
                    <a:pt x="210451" y="11074"/>
                  </a:lnTo>
                  <a:close/>
                </a:path>
                <a:path w="631825" h="22225">
                  <a:moveTo>
                    <a:pt x="232613" y="11074"/>
                  </a:moveTo>
                  <a:lnTo>
                    <a:pt x="221538" y="11074"/>
                  </a:lnTo>
                  <a:lnTo>
                    <a:pt x="221538" y="22161"/>
                  </a:lnTo>
                  <a:lnTo>
                    <a:pt x="232613" y="22161"/>
                  </a:lnTo>
                  <a:lnTo>
                    <a:pt x="232613" y="11074"/>
                  </a:lnTo>
                  <a:close/>
                </a:path>
                <a:path w="631825" h="22225">
                  <a:moveTo>
                    <a:pt x="276923" y="11074"/>
                  </a:moveTo>
                  <a:lnTo>
                    <a:pt x="265849" y="11074"/>
                  </a:lnTo>
                  <a:lnTo>
                    <a:pt x="265849" y="22161"/>
                  </a:lnTo>
                  <a:lnTo>
                    <a:pt x="276923" y="22161"/>
                  </a:lnTo>
                  <a:lnTo>
                    <a:pt x="276923" y="11074"/>
                  </a:lnTo>
                  <a:close/>
                </a:path>
                <a:path w="631825" h="22225">
                  <a:moveTo>
                    <a:pt x="310146" y="11074"/>
                  </a:moveTo>
                  <a:lnTo>
                    <a:pt x="299072" y="11074"/>
                  </a:lnTo>
                  <a:lnTo>
                    <a:pt x="299072" y="22161"/>
                  </a:lnTo>
                  <a:lnTo>
                    <a:pt x="310146" y="22161"/>
                  </a:lnTo>
                  <a:lnTo>
                    <a:pt x="310146" y="11074"/>
                  </a:lnTo>
                  <a:close/>
                </a:path>
                <a:path w="631825" h="22225">
                  <a:moveTo>
                    <a:pt x="343382" y="11074"/>
                  </a:moveTo>
                  <a:lnTo>
                    <a:pt x="332308" y="11074"/>
                  </a:lnTo>
                  <a:lnTo>
                    <a:pt x="332308" y="22161"/>
                  </a:lnTo>
                  <a:lnTo>
                    <a:pt x="343382" y="22161"/>
                  </a:lnTo>
                  <a:lnTo>
                    <a:pt x="343382" y="11074"/>
                  </a:lnTo>
                  <a:close/>
                </a:path>
                <a:path w="631825" h="22225">
                  <a:moveTo>
                    <a:pt x="354457" y="0"/>
                  </a:moveTo>
                  <a:lnTo>
                    <a:pt x="343382" y="0"/>
                  </a:lnTo>
                  <a:lnTo>
                    <a:pt x="343382" y="11074"/>
                  </a:lnTo>
                  <a:lnTo>
                    <a:pt x="354457" y="11074"/>
                  </a:lnTo>
                  <a:lnTo>
                    <a:pt x="354457" y="0"/>
                  </a:lnTo>
                  <a:close/>
                </a:path>
                <a:path w="631825" h="22225">
                  <a:moveTo>
                    <a:pt x="376605" y="0"/>
                  </a:moveTo>
                  <a:lnTo>
                    <a:pt x="365531" y="0"/>
                  </a:lnTo>
                  <a:lnTo>
                    <a:pt x="365531" y="11074"/>
                  </a:lnTo>
                  <a:lnTo>
                    <a:pt x="376605" y="11074"/>
                  </a:lnTo>
                  <a:lnTo>
                    <a:pt x="376605" y="0"/>
                  </a:lnTo>
                  <a:close/>
                </a:path>
                <a:path w="631825" h="22225">
                  <a:moveTo>
                    <a:pt x="420916" y="0"/>
                  </a:moveTo>
                  <a:lnTo>
                    <a:pt x="409841" y="0"/>
                  </a:lnTo>
                  <a:lnTo>
                    <a:pt x="398767" y="0"/>
                  </a:lnTo>
                  <a:lnTo>
                    <a:pt x="387692" y="0"/>
                  </a:lnTo>
                  <a:lnTo>
                    <a:pt x="387692" y="11074"/>
                  </a:lnTo>
                  <a:lnTo>
                    <a:pt x="387692" y="22161"/>
                  </a:lnTo>
                  <a:lnTo>
                    <a:pt x="398767" y="22161"/>
                  </a:lnTo>
                  <a:lnTo>
                    <a:pt x="398767" y="11074"/>
                  </a:lnTo>
                  <a:lnTo>
                    <a:pt x="409841" y="11074"/>
                  </a:lnTo>
                  <a:lnTo>
                    <a:pt x="409841" y="22161"/>
                  </a:lnTo>
                  <a:lnTo>
                    <a:pt x="420916" y="22161"/>
                  </a:lnTo>
                  <a:lnTo>
                    <a:pt x="420916" y="11074"/>
                  </a:lnTo>
                  <a:lnTo>
                    <a:pt x="420916" y="0"/>
                  </a:lnTo>
                  <a:close/>
                </a:path>
                <a:path w="631825" h="22225">
                  <a:moveTo>
                    <a:pt x="454152" y="0"/>
                  </a:moveTo>
                  <a:lnTo>
                    <a:pt x="443077" y="0"/>
                  </a:lnTo>
                  <a:lnTo>
                    <a:pt x="443077" y="11074"/>
                  </a:lnTo>
                  <a:lnTo>
                    <a:pt x="432003" y="11074"/>
                  </a:lnTo>
                  <a:lnTo>
                    <a:pt x="432003" y="22161"/>
                  </a:lnTo>
                  <a:lnTo>
                    <a:pt x="443077" y="22161"/>
                  </a:lnTo>
                  <a:lnTo>
                    <a:pt x="454152" y="22161"/>
                  </a:lnTo>
                  <a:lnTo>
                    <a:pt x="454152" y="11074"/>
                  </a:lnTo>
                  <a:lnTo>
                    <a:pt x="454152" y="0"/>
                  </a:lnTo>
                  <a:close/>
                </a:path>
                <a:path w="631825" h="22225">
                  <a:moveTo>
                    <a:pt x="476300" y="11074"/>
                  </a:moveTo>
                  <a:lnTo>
                    <a:pt x="465226" y="11074"/>
                  </a:lnTo>
                  <a:lnTo>
                    <a:pt x="465226" y="22161"/>
                  </a:lnTo>
                  <a:lnTo>
                    <a:pt x="476300" y="22161"/>
                  </a:lnTo>
                  <a:lnTo>
                    <a:pt x="476300" y="11074"/>
                  </a:lnTo>
                  <a:close/>
                </a:path>
                <a:path w="631825" h="22225">
                  <a:moveTo>
                    <a:pt x="509536" y="0"/>
                  </a:moveTo>
                  <a:lnTo>
                    <a:pt x="498462" y="0"/>
                  </a:lnTo>
                  <a:lnTo>
                    <a:pt x="498462" y="11074"/>
                  </a:lnTo>
                  <a:lnTo>
                    <a:pt x="498462" y="22161"/>
                  </a:lnTo>
                  <a:lnTo>
                    <a:pt x="509536" y="22161"/>
                  </a:lnTo>
                  <a:lnTo>
                    <a:pt x="509536" y="11074"/>
                  </a:lnTo>
                  <a:lnTo>
                    <a:pt x="509536" y="0"/>
                  </a:lnTo>
                  <a:close/>
                </a:path>
                <a:path w="631825" h="22225">
                  <a:moveTo>
                    <a:pt x="542759" y="11074"/>
                  </a:moveTo>
                  <a:lnTo>
                    <a:pt x="531685" y="11074"/>
                  </a:lnTo>
                  <a:lnTo>
                    <a:pt x="531685" y="22161"/>
                  </a:lnTo>
                  <a:lnTo>
                    <a:pt x="542759" y="22161"/>
                  </a:lnTo>
                  <a:lnTo>
                    <a:pt x="542759" y="11074"/>
                  </a:lnTo>
                  <a:close/>
                </a:path>
                <a:path w="631825" h="22225">
                  <a:moveTo>
                    <a:pt x="598144" y="0"/>
                  </a:moveTo>
                  <a:lnTo>
                    <a:pt x="598144" y="0"/>
                  </a:lnTo>
                  <a:lnTo>
                    <a:pt x="542772" y="0"/>
                  </a:lnTo>
                  <a:lnTo>
                    <a:pt x="542772" y="11074"/>
                  </a:lnTo>
                  <a:lnTo>
                    <a:pt x="542772" y="22161"/>
                  </a:lnTo>
                  <a:lnTo>
                    <a:pt x="553847" y="22161"/>
                  </a:lnTo>
                  <a:lnTo>
                    <a:pt x="564921" y="22161"/>
                  </a:lnTo>
                  <a:lnTo>
                    <a:pt x="575995" y="22161"/>
                  </a:lnTo>
                  <a:lnTo>
                    <a:pt x="575995" y="11074"/>
                  </a:lnTo>
                  <a:lnTo>
                    <a:pt x="587070" y="11074"/>
                  </a:lnTo>
                  <a:lnTo>
                    <a:pt x="587070" y="22161"/>
                  </a:lnTo>
                  <a:lnTo>
                    <a:pt x="598144" y="22161"/>
                  </a:lnTo>
                  <a:lnTo>
                    <a:pt x="598144" y="11074"/>
                  </a:lnTo>
                  <a:lnTo>
                    <a:pt x="598144" y="0"/>
                  </a:lnTo>
                  <a:close/>
                </a:path>
                <a:path w="631825" h="22225">
                  <a:moveTo>
                    <a:pt x="609231" y="11074"/>
                  </a:moveTo>
                  <a:lnTo>
                    <a:pt x="598157" y="11074"/>
                  </a:lnTo>
                  <a:lnTo>
                    <a:pt x="598157" y="22161"/>
                  </a:lnTo>
                  <a:lnTo>
                    <a:pt x="609231" y="22161"/>
                  </a:lnTo>
                  <a:lnTo>
                    <a:pt x="609231" y="11074"/>
                  </a:lnTo>
                  <a:close/>
                </a:path>
                <a:path w="631825" h="22225">
                  <a:moveTo>
                    <a:pt x="631380" y="0"/>
                  </a:moveTo>
                  <a:lnTo>
                    <a:pt x="620306" y="0"/>
                  </a:lnTo>
                  <a:lnTo>
                    <a:pt x="620306" y="11074"/>
                  </a:lnTo>
                  <a:lnTo>
                    <a:pt x="631380" y="11074"/>
                  </a:lnTo>
                  <a:lnTo>
                    <a:pt x="6313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74" name="object 46">
            <a:extLst>
              <a:ext uri="{FF2B5EF4-FFF2-40B4-BE49-F238E27FC236}">
                <a16:creationId xmlns:a16="http://schemas.microsoft.com/office/drawing/2014/main" id="{BC67A113-964D-2BB8-6A27-F2D81A43427A}"/>
              </a:ext>
            </a:extLst>
          </p:cNvPr>
          <p:cNvSpPr txBox="1"/>
          <p:nvPr/>
        </p:nvSpPr>
        <p:spPr>
          <a:xfrm>
            <a:off x="436880" y="4988611"/>
            <a:ext cx="960119" cy="37020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50" b="1" dirty="0">
                <a:latin typeface="Raleway"/>
                <a:cs typeface="Raleway"/>
              </a:rPr>
              <a:t>Product Height:</a:t>
            </a:r>
            <a:r>
              <a:rPr sz="750" b="1" spc="-5" dirty="0">
                <a:latin typeface="Raleway"/>
                <a:cs typeface="Raleway"/>
              </a:rPr>
              <a:t> </a:t>
            </a:r>
            <a:r>
              <a:rPr sz="750" spc="-35" dirty="0">
                <a:latin typeface="Raleway"/>
                <a:cs typeface="Raleway"/>
              </a:rPr>
              <a:t>42</a:t>
            </a:r>
            <a:endParaRPr sz="75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z="750" b="1" dirty="0">
                <a:latin typeface="Raleway"/>
                <a:cs typeface="Raleway"/>
              </a:rPr>
              <a:t>Product Length: </a:t>
            </a:r>
            <a:r>
              <a:rPr sz="750" spc="-20" dirty="0">
                <a:latin typeface="Raleway"/>
                <a:cs typeface="Raleway"/>
              </a:rPr>
              <a:t>82.5</a:t>
            </a:r>
            <a:endParaRPr sz="75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z="750" b="1" dirty="0">
                <a:latin typeface="Raleway"/>
                <a:cs typeface="Raleway"/>
              </a:rPr>
              <a:t>Cubes:</a:t>
            </a:r>
            <a:r>
              <a:rPr sz="750" b="1" spc="-15" dirty="0">
                <a:latin typeface="Raleway"/>
                <a:cs typeface="Raleway"/>
              </a:rPr>
              <a:t> </a:t>
            </a:r>
            <a:r>
              <a:rPr sz="750" spc="-10" dirty="0">
                <a:latin typeface="Raleway"/>
                <a:cs typeface="Raleway"/>
              </a:rPr>
              <a:t>50.61</a:t>
            </a:r>
            <a:endParaRPr sz="750">
              <a:latin typeface="Raleway"/>
              <a:cs typeface="Raleway"/>
            </a:endParaRPr>
          </a:p>
        </p:txBody>
      </p:sp>
      <p:pic>
        <p:nvPicPr>
          <p:cNvPr id="75" name="object 47">
            <a:hlinkClick r:id="rId4"/>
            <a:extLst>
              <a:ext uri="{FF2B5EF4-FFF2-40B4-BE49-F238E27FC236}">
                <a16:creationId xmlns:a16="http://schemas.microsoft.com/office/drawing/2014/main" id="{3481FA37-D56E-60FF-65DD-AF3BF4DD2746}"/>
              </a:ext>
            </a:extLst>
          </p:cNvPr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4167949" y="887083"/>
            <a:ext cx="5715000" cy="4514850"/>
          </a:xfrm>
          <a:prstGeom prst="rect">
            <a:avLst/>
          </a:prstGeom>
        </p:spPr>
      </p:pic>
      <p:graphicFrame>
        <p:nvGraphicFramePr>
          <p:cNvPr id="76" name="Object 75">
            <a:extLst>
              <a:ext uri="{FF2B5EF4-FFF2-40B4-BE49-F238E27FC236}">
                <a16:creationId xmlns:a16="http://schemas.microsoft.com/office/drawing/2014/main" id="{883E12F2-C2B2-D772-AC6D-9026FE965FA6}"/>
              </a:ext>
            </a:extLst>
          </p:cNvPr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1528574348"/>
              </p:ext>
            </p:extLst>
          </p:nvPr>
        </p:nvGraphicFramePr>
        <p:xfrm>
          <a:off x="588174" y="5606060"/>
          <a:ext cx="7823798" cy="195879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Worksheet" r:id="rId6" imgW="8724900" imgH="2184400" progId="Excel.Sheet.12">
                  <p:embed/>
                </p:oleObj>
              </mc:Choice>
              <mc:Fallback>
                <p:oleObj name="Worksheet" r:id="rId6" imgW="8724900" imgH="2184400" progId="Excel.Sheet.12">
                  <p:embed/>
                  <p:pic>
                    <p:nvPicPr>
                      <p:cNvPr id="76" name="Object 75">
                        <a:extLst>
                          <a:ext uri="{FF2B5EF4-FFF2-40B4-BE49-F238E27FC236}">
                            <a16:creationId xmlns:a16="http://schemas.microsoft.com/office/drawing/2014/main" id="{883E12F2-C2B2-D772-AC6D-9026FE965FA6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7"/>
                      <a:stretch>
                        <a:fillRect/>
                      </a:stretch>
                    </p:blipFill>
                    <p:spPr>
                      <a:xfrm>
                        <a:off x="588174" y="5606060"/>
                        <a:ext cx="7823798" cy="1958797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Rectangle 1">
            <a:extLst>
              <a:ext uri="{FF2B5EF4-FFF2-40B4-BE49-F238E27FC236}">
                <a16:creationId xmlns:a16="http://schemas.microsoft.com/office/drawing/2014/main" id="{67AD14AE-4C39-F896-9A19-94DD8144FFE2}"/>
              </a:ext>
            </a:extLst>
          </p:cNvPr>
          <p:cNvSpPr/>
          <p:nvPr/>
        </p:nvSpPr>
        <p:spPr>
          <a:xfrm>
            <a:off x="7446174" y="5489157"/>
            <a:ext cx="1066800" cy="2192603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06082378"/>
      </p:ext>
    </p:extLst>
  </p:cSld>
  <p:clrMapOvr>
    <a:masterClrMapping/>
  </p:clrMapOvr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object 5">
            <a:hlinkClick r:id="rId2"/>
          </p:cNvPr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47625" y="767626"/>
            <a:ext cx="5715000" cy="4446270"/>
          </a:xfrm>
          <a:prstGeom prst="rect">
            <a:avLst/>
          </a:prstGeom>
        </p:spPr>
      </p:pic>
      <p:sp>
        <p:nvSpPr>
          <p:cNvPr id="20" name="object 20"/>
          <p:cNvSpPr txBox="1"/>
          <p:nvPr/>
        </p:nvSpPr>
        <p:spPr>
          <a:xfrm>
            <a:off x="6210363" y="815337"/>
            <a:ext cx="3168650" cy="4703852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213995">
              <a:lnSpc>
                <a:spcPts val="1350"/>
              </a:lnSpc>
            </a:pPr>
            <a:r>
              <a:rPr sz="1200" b="1" spc="80" dirty="0">
                <a:latin typeface="Arial"/>
                <a:cs typeface="Arial"/>
              </a:rPr>
              <a:t>OTTAWA</a:t>
            </a:r>
            <a:r>
              <a:rPr sz="1200" b="1" spc="90" dirty="0">
                <a:latin typeface="Arial"/>
                <a:cs typeface="Arial"/>
              </a:rPr>
              <a:t> </a:t>
            </a:r>
            <a:r>
              <a:rPr sz="1200" b="1" spc="80" dirty="0">
                <a:latin typeface="Arial"/>
                <a:cs typeface="Arial"/>
              </a:rPr>
              <a:t>POWER</a:t>
            </a:r>
            <a:r>
              <a:rPr sz="1200" b="1" spc="90" dirty="0">
                <a:latin typeface="Arial"/>
                <a:cs typeface="Arial"/>
              </a:rPr>
              <a:t> </a:t>
            </a:r>
            <a:r>
              <a:rPr sz="1200" b="1" spc="70" dirty="0">
                <a:latin typeface="Arial"/>
                <a:cs typeface="Arial"/>
              </a:rPr>
              <a:t>LIFT</a:t>
            </a:r>
            <a:r>
              <a:rPr sz="1200" b="1" spc="90" dirty="0">
                <a:latin typeface="Arial"/>
                <a:cs typeface="Arial"/>
              </a:rPr>
              <a:t> </a:t>
            </a:r>
            <a:r>
              <a:rPr sz="1200" b="1" spc="75" dirty="0">
                <a:latin typeface="Arial"/>
                <a:cs typeface="Arial"/>
              </a:rPr>
              <a:t>CHAIR</a:t>
            </a:r>
            <a:r>
              <a:rPr sz="1200" b="1" spc="90" dirty="0">
                <a:latin typeface="Arial"/>
                <a:cs typeface="Arial"/>
              </a:rPr>
              <a:t> </a:t>
            </a:r>
            <a:r>
              <a:rPr sz="1200" b="1" spc="110" dirty="0">
                <a:latin typeface="Arial"/>
                <a:cs typeface="Arial"/>
              </a:rPr>
              <a:t>WITH </a:t>
            </a:r>
            <a:r>
              <a:rPr sz="1200" b="1" spc="70" dirty="0">
                <a:latin typeface="Arial"/>
                <a:cs typeface="Arial"/>
              </a:rPr>
              <a:t>HEAT</a:t>
            </a:r>
            <a:r>
              <a:rPr sz="1200" b="1" spc="90" dirty="0">
                <a:latin typeface="Arial"/>
                <a:cs typeface="Arial"/>
              </a:rPr>
              <a:t> </a:t>
            </a:r>
            <a:r>
              <a:rPr sz="1200" b="1" spc="100" dirty="0">
                <a:latin typeface="Arial"/>
                <a:cs typeface="Arial"/>
              </a:rPr>
              <a:t>AND</a:t>
            </a:r>
            <a:r>
              <a:rPr sz="1200" b="1" spc="95" dirty="0">
                <a:latin typeface="Arial"/>
                <a:cs typeface="Arial"/>
              </a:rPr>
              <a:t> </a:t>
            </a:r>
            <a:r>
              <a:rPr sz="1200" b="1" spc="50" dirty="0">
                <a:latin typeface="Arial"/>
                <a:cs typeface="Arial"/>
              </a:rPr>
              <a:t>MASSAGE</a:t>
            </a:r>
            <a:endParaRPr sz="1200" dirty="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760"/>
              </a:spcBef>
            </a:pPr>
            <a:r>
              <a:rPr sz="750" b="1" dirty="0">
                <a:latin typeface="Raleway"/>
                <a:cs typeface="Raleway"/>
              </a:rPr>
              <a:t>SKU:</a:t>
            </a:r>
            <a:r>
              <a:rPr sz="750" b="1" spc="10" dirty="0">
                <a:latin typeface="Raleway"/>
                <a:cs typeface="Raleway"/>
              </a:rPr>
              <a:t> </a:t>
            </a:r>
            <a:r>
              <a:rPr sz="750" spc="-10" dirty="0">
                <a:latin typeface="Raleway"/>
                <a:cs typeface="Raleway"/>
              </a:rPr>
              <a:t>TT850C</a:t>
            </a:r>
            <a:endParaRPr sz="750" dirty="0">
              <a:latin typeface="Raleway"/>
              <a:cs typeface="Raleway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700" dirty="0">
              <a:latin typeface="Raleway"/>
              <a:cs typeface="Raleway"/>
            </a:endParaRPr>
          </a:p>
          <a:p>
            <a:pPr marL="12700" marR="508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Ottawa</a:t>
            </a:r>
            <a:r>
              <a:rPr sz="750" spc="-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brings the convenience and utility of a Power Lift-Chair </a:t>
            </a:r>
            <a:r>
              <a:rPr sz="750" spc="-10" dirty="0">
                <a:latin typeface="Raleway"/>
                <a:cs typeface="Raleway"/>
              </a:rPr>
              <a:t>Recliner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directly into your living room with this classically designed rolled </a:t>
            </a:r>
            <a:r>
              <a:rPr sz="750" spc="-25" dirty="0">
                <a:latin typeface="Raleway"/>
                <a:cs typeface="Raleway"/>
              </a:rPr>
              <a:t>arm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unit. This power recliner lifts for easy ingress and egress into the </a:t>
            </a:r>
            <a:r>
              <a:rPr sz="750" spc="-10" dirty="0">
                <a:latin typeface="Raleway"/>
                <a:cs typeface="Raleway"/>
              </a:rPr>
              <a:t>chair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and features heat and adjustable massage for comfort that is sure </a:t>
            </a:r>
            <a:r>
              <a:rPr sz="750" spc="-25" dirty="0">
                <a:latin typeface="Raleway"/>
                <a:cs typeface="Raleway"/>
              </a:rPr>
              <a:t>to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make the chair the most treasured spot in your room. Sinuous </a:t>
            </a:r>
            <a:r>
              <a:rPr sz="750" spc="-10" dirty="0">
                <a:latin typeface="Raleway"/>
                <a:cs typeface="Raleway"/>
              </a:rPr>
              <a:t>spring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construction with a steel seat box makes for a plush seating </a:t>
            </a:r>
            <a:r>
              <a:rPr sz="750" spc="-10" dirty="0">
                <a:latin typeface="Raleway"/>
                <a:cs typeface="Raleway"/>
              </a:rPr>
              <a:t>experience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while the high-grade polyester fabric offers the durability </a:t>
            </a:r>
            <a:r>
              <a:rPr sz="750" spc="-25" dirty="0">
                <a:latin typeface="Raleway"/>
                <a:cs typeface="Raleway"/>
              </a:rPr>
              <a:t>and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wearability treasured in </a:t>
            </a:r>
            <a:r>
              <a:rPr sz="750" spc="-10" dirty="0">
                <a:latin typeface="Raleway"/>
                <a:cs typeface="Raleway"/>
              </a:rPr>
              <a:t>seating.</a:t>
            </a:r>
            <a:endParaRPr sz="750" dirty="0">
              <a:latin typeface="Raleway"/>
              <a:cs typeface="Raleway"/>
            </a:endParaRPr>
          </a:p>
          <a:p>
            <a:pPr marL="393700">
              <a:lnSpc>
                <a:spcPct val="100000"/>
              </a:lnSpc>
              <a:spcBef>
                <a:spcPts val="750"/>
              </a:spcBef>
            </a:pPr>
            <a:r>
              <a:rPr sz="750" dirty="0">
                <a:latin typeface="Raleway"/>
                <a:cs typeface="Raleway"/>
              </a:rPr>
              <a:t>Multi-operation hand-held controller </a:t>
            </a:r>
            <a:r>
              <a:rPr sz="750" spc="-10" dirty="0">
                <a:latin typeface="Raleway"/>
                <a:cs typeface="Raleway"/>
              </a:rPr>
              <a:t>operates</a:t>
            </a:r>
            <a:endParaRPr sz="750" dirty="0">
              <a:latin typeface="Raleway"/>
              <a:cs typeface="Raleway"/>
            </a:endParaRPr>
          </a:p>
          <a:p>
            <a:pPr marL="774700" marR="365125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Power</a:t>
            </a:r>
            <a:r>
              <a:rPr sz="750" spc="19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lay-flat recline mechanism with </a:t>
            </a:r>
            <a:r>
              <a:rPr sz="750" spc="-10" dirty="0">
                <a:latin typeface="Raleway"/>
                <a:cs typeface="Raleway"/>
              </a:rPr>
              <a:t>power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headrest and </a:t>
            </a:r>
            <a:r>
              <a:rPr sz="750" spc="-10" dirty="0">
                <a:latin typeface="Raleway"/>
                <a:cs typeface="Raleway"/>
              </a:rPr>
              <a:t>footrest</a:t>
            </a:r>
            <a:endParaRPr sz="750" dirty="0">
              <a:latin typeface="Raleway"/>
              <a:cs typeface="Raleway"/>
            </a:endParaRPr>
          </a:p>
          <a:p>
            <a:pPr marL="774700" marR="545465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Power</a:t>
            </a:r>
            <a:r>
              <a:rPr sz="750" spc="-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Lift powered with up/down </a:t>
            </a:r>
            <a:r>
              <a:rPr sz="750" spc="-10" dirty="0">
                <a:latin typeface="Raleway"/>
                <a:cs typeface="Raleway"/>
              </a:rPr>
              <a:t>button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Heat with on/off </a:t>
            </a:r>
            <a:r>
              <a:rPr sz="750" spc="-10" dirty="0">
                <a:latin typeface="Raleway"/>
                <a:cs typeface="Raleway"/>
              </a:rPr>
              <a:t>button</a:t>
            </a:r>
            <a:endParaRPr sz="750" dirty="0">
              <a:latin typeface="Raleway"/>
              <a:cs typeface="Raleway"/>
            </a:endParaRPr>
          </a:p>
          <a:p>
            <a:pPr marL="774700" marR="23495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Power Massage with wave, pulse and standby </a:t>
            </a:r>
            <a:r>
              <a:rPr sz="750" spc="-10" dirty="0">
                <a:latin typeface="Raleway"/>
                <a:cs typeface="Raleway"/>
              </a:rPr>
              <a:t>modes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and adjustable level of </a:t>
            </a:r>
            <a:r>
              <a:rPr sz="750" spc="-10" dirty="0">
                <a:latin typeface="Raleway"/>
                <a:cs typeface="Raleway"/>
              </a:rPr>
              <a:t>intensity</a:t>
            </a:r>
            <a:endParaRPr sz="750" dirty="0">
              <a:latin typeface="Raleway"/>
              <a:cs typeface="Raleway"/>
            </a:endParaRPr>
          </a:p>
          <a:p>
            <a:pPr marL="77470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USB recharging </a:t>
            </a:r>
            <a:r>
              <a:rPr sz="750" spc="-10" dirty="0">
                <a:latin typeface="Raleway"/>
                <a:cs typeface="Raleway"/>
              </a:rPr>
              <a:t>station</a:t>
            </a:r>
            <a:endParaRPr sz="750" dirty="0">
              <a:latin typeface="Raleway"/>
              <a:cs typeface="Raleway"/>
            </a:endParaRPr>
          </a:p>
          <a:p>
            <a:pPr marL="77470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Home button to return to original </a:t>
            </a:r>
            <a:r>
              <a:rPr sz="750" spc="-10" dirty="0">
                <a:latin typeface="Raleway"/>
                <a:cs typeface="Raleway"/>
              </a:rPr>
              <a:t>position</a:t>
            </a:r>
            <a:endParaRPr sz="750" dirty="0">
              <a:latin typeface="Raleway"/>
              <a:cs typeface="Raleway"/>
            </a:endParaRPr>
          </a:p>
          <a:p>
            <a:pPr marL="393700" marR="258445" indent="2413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Heat</a:t>
            </a:r>
            <a:r>
              <a:rPr sz="750" spc="-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and massage units feature auto shut-off feature </a:t>
            </a:r>
            <a:r>
              <a:rPr sz="750" spc="-25" dirty="0">
                <a:latin typeface="Raleway"/>
                <a:cs typeface="Raleway"/>
              </a:rPr>
              <a:t>for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spc="-10" dirty="0">
                <a:latin typeface="Raleway"/>
                <a:cs typeface="Raleway"/>
              </a:rPr>
              <a:t>safety</a:t>
            </a:r>
            <a:endParaRPr sz="750" dirty="0">
              <a:latin typeface="Raleway"/>
              <a:cs typeface="Raleway"/>
            </a:endParaRPr>
          </a:p>
          <a:p>
            <a:pPr marL="39370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Dual-Lift </a:t>
            </a:r>
            <a:r>
              <a:rPr sz="750" spc="-10" dirty="0">
                <a:latin typeface="Raleway"/>
                <a:cs typeface="Raleway"/>
              </a:rPr>
              <a:t>Motor</a:t>
            </a:r>
            <a:endParaRPr sz="750" dirty="0">
              <a:latin typeface="Raleway"/>
              <a:cs typeface="Raleway"/>
            </a:endParaRPr>
          </a:p>
          <a:p>
            <a:pPr marL="393700" marR="87630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Side pouch for magazine or device </a:t>
            </a:r>
            <a:r>
              <a:rPr sz="750" spc="-10" dirty="0">
                <a:latin typeface="Raleway"/>
                <a:cs typeface="Raleway"/>
              </a:rPr>
              <a:t>storage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Steel</a:t>
            </a:r>
            <a:r>
              <a:rPr sz="750" spc="-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seat box with no-sag </a:t>
            </a:r>
            <a:r>
              <a:rPr sz="750" spc="-10" dirty="0">
                <a:latin typeface="Raleway"/>
                <a:cs typeface="Raleway"/>
              </a:rPr>
              <a:t>springs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Removable </a:t>
            </a:r>
            <a:r>
              <a:rPr sz="750" spc="-20" dirty="0">
                <a:latin typeface="Raleway"/>
                <a:cs typeface="Raleway"/>
              </a:rPr>
              <a:t>backs</a:t>
            </a:r>
            <a:endParaRPr sz="750" dirty="0">
              <a:latin typeface="Raleway"/>
              <a:cs typeface="Raleway"/>
            </a:endParaRPr>
          </a:p>
          <a:p>
            <a:pPr marL="393700" marR="50800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Fabric: 100% Polyester for durability and </a:t>
            </a:r>
            <a:r>
              <a:rPr sz="750" spc="-10" dirty="0">
                <a:latin typeface="Raleway"/>
                <a:cs typeface="Raleway"/>
              </a:rPr>
              <a:t>wearability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Camel color </a:t>
            </a:r>
            <a:r>
              <a:rPr sz="750" spc="-10" dirty="0">
                <a:latin typeface="Raleway"/>
                <a:cs typeface="Raleway"/>
              </a:rPr>
              <a:t>fabric</a:t>
            </a:r>
            <a:endParaRPr sz="750" dirty="0">
              <a:latin typeface="Raleway"/>
              <a:cs typeface="Raleway"/>
            </a:endParaRPr>
          </a:p>
          <a:p>
            <a:pPr marL="12700" marR="2385695">
              <a:lnSpc>
                <a:spcPct val="100000"/>
              </a:lnSpc>
              <a:spcBef>
                <a:spcPts val="620"/>
              </a:spcBef>
            </a:pPr>
            <a:r>
              <a:rPr sz="750" u="sng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2"/>
              </a:rPr>
              <a:t>Read </a:t>
            </a:r>
            <a:r>
              <a:rPr sz="750" u="sng" spc="-20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2"/>
              </a:rPr>
              <a:t>More</a:t>
            </a:r>
            <a:r>
              <a:rPr sz="750" spc="500" dirty="0">
                <a:solidFill>
                  <a:srgbClr val="0000FF"/>
                </a:solidFill>
                <a:latin typeface="Raleway"/>
                <a:cs typeface="Raleway"/>
              </a:rPr>
              <a:t> </a:t>
            </a:r>
            <a:r>
              <a:rPr sz="750" b="1" dirty="0">
                <a:latin typeface="Raleway"/>
                <a:cs typeface="Raleway"/>
              </a:rPr>
              <a:t>Price:</a:t>
            </a:r>
            <a:r>
              <a:rPr sz="750" b="1" spc="10" dirty="0">
                <a:latin typeface="Raleway"/>
                <a:cs typeface="Raleway"/>
              </a:rPr>
              <a:t> </a:t>
            </a:r>
            <a:r>
              <a:rPr sz="750" spc="-10" dirty="0">
                <a:latin typeface="Raleway"/>
                <a:cs typeface="Raleway"/>
              </a:rPr>
              <a:t>$319.00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b="1" dirty="0">
                <a:latin typeface="Raleway"/>
                <a:cs typeface="Raleway"/>
              </a:rPr>
              <a:t>Tags:</a:t>
            </a:r>
            <a:r>
              <a:rPr sz="750" b="1" spc="-5" dirty="0">
                <a:latin typeface="Raleway"/>
                <a:cs typeface="Raleway"/>
              </a:rPr>
              <a:t> </a:t>
            </a:r>
            <a:r>
              <a:rPr sz="750" u="sng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4"/>
              </a:rPr>
              <a:t>Heat/Massage Chair</a:t>
            </a:r>
            <a:r>
              <a:rPr sz="750" dirty="0">
                <a:latin typeface="Raleway"/>
                <a:cs typeface="Raleway"/>
              </a:rPr>
              <a:t>, </a:t>
            </a:r>
            <a:r>
              <a:rPr sz="750" u="sng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5"/>
              </a:rPr>
              <a:t>Lift Chair</a:t>
            </a:r>
            <a:r>
              <a:rPr sz="750" dirty="0">
                <a:latin typeface="Raleway"/>
                <a:cs typeface="Raleway"/>
              </a:rPr>
              <a:t>, </a:t>
            </a:r>
            <a:r>
              <a:rPr sz="750" u="sng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6"/>
              </a:rPr>
              <a:t>Massage Chair</a:t>
            </a:r>
            <a:r>
              <a:rPr sz="750" dirty="0">
                <a:latin typeface="Raleway"/>
                <a:cs typeface="Raleway"/>
              </a:rPr>
              <a:t>, </a:t>
            </a:r>
            <a:r>
              <a:rPr sz="750" u="sng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7"/>
              </a:rPr>
              <a:t>Power Lift </a:t>
            </a:r>
            <a:r>
              <a:rPr sz="750" u="sng" spc="-10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7"/>
              </a:rPr>
              <a:t>Chair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ts val="1060"/>
              </a:lnSpc>
              <a:tabLst>
                <a:tab pos="1587500" algn="l"/>
              </a:tabLst>
            </a:pPr>
            <a:r>
              <a:rPr sz="900" spc="-10" dirty="0">
                <a:latin typeface="Raleway"/>
                <a:cs typeface="Raleway"/>
              </a:rPr>
              <a:t>Weight</a:t>
            </a:r>
            <a:r>
              <a:rPr sz="900" dirty="0">
                <a:latin typeface="Raleway"/>
                <a:cs typeface="Raleway"/>
              </a:rPr>
              <a:t>	126.7</a:t>
            </a:r>
            <a:r>
              <a:rPr sz="900" spc="-10" dirty="0">
                <a:latin typeface="Raleway"/>
                <a:cs typeface="Raleway"/>
              </a:rPr>
              <a:t> </a:t>
            </a:r>
            <a:r>
              <a:rPr sz="900" spc="-25" dirty="0">
                <a:latin typeface="Raleway"/>
                <a:cs typeface="Raleway"/>
              </a:rPr>
              <a:t>lbs</a:t>
            </a:r>
            <a:endParaRPr sz="900" dirty="0">
              <a:latin typeface="Raleway"/>
              <a:cs typeface="Raleway"/>
            </a:endParaRPr>
          </a:p>
        </p:txBody>
      </p:sp>
      <p:grpSp>
        <p:nvGrpSpPr>
          <p:cNvPr id="21" name="object 21"/>
          <p:cNvGrpSpPr/>
          <p:nvPr/>
        </p:nvGrpSpPr>
        <p:grpSpPr>
          <a:xfrm>
            <a:off x="8651303" y="4572000"/>
            <a:ext cx="727710" cy="727710"/>
            <a:chOff x="5907614" y="6153194"/>
            <a:chExt cx="727710" cy="727710"/>
          </a:xfrm>
        </p:grpSpPr>
        <p:sp>
          <p:nvSpPr>
            <p:cNvPr id="22" name="object 22"/>
            <p:cNvSpPr/>
            <p:nvPr/>
          </p:nvSpPr>
          <p:spPr>
            <a:xfrm>
              <a:off x="5911215" y="6156795"/>
              <a:ext cx="720090" cy="720090"/>
            </a:xfrm>
            <a:custGeom>
              <a:avLst/>
              <a:gdLst/>
              <a:ahLst/>
              <a:cxnLst/>
              <a:rect l="l" t="t" r="r" b="b"/>
              <a:pathLst>
                <a:path w="720090" h="720090">
                  <a:moveTo>
                    <a:pt x="0" y="0"/>
                  </a:moveTo>
                  <a:lnTo>
                    <a:pt x="720001" y="0"/>
                  </a:lnTo>
                  <a:lnTo>
                    <a:pt x="720001" y="720001"/>
                  </a:lnTo>
                  <a:lnTo>
                    <a:pt x="0" y="720001"/>
                  </a:lnTo>
                  <a:lnTo>
                    <a:pt x="0" y="0"/>
                  </a:lnTo>
                  <a:close/>
                </a:path>
              </a:pathLst>
            </a:custGeom>
            <a:ln w="72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5955525" y="6201092"/>
              <a:ext cx="631825" cy="33655"/>
            </a:xfrm>
            <a:custGeom>
              <a:avLst/>
              <a:gdLst/>
              <a:ahLst/>
              <a:cxnLst/>
              <a:rect l="l" t="t" r="r" b="b"/>
              <a:pathLst>
                <a:path w="631825" h="33654">
                  <a:moveTo>
                    <a:pt x="11074" y="11087"/>
                  </a:moveTo>
                  <a:lnTo>
                    <a:pt x="0" y="11087"/>
                  </a:lnTo>
                  <a:lnTo>
                    <a:pt x="0" y="22161"/>
                  </a:lnTo>
                  <a:lnTo>
                    <a:pt x="0" y="33235"/>
                  </a:lnTo>
                  <a:lnTo>
                    <a:pt x="11074" y="33235"/>
                  </a:lnTo>
                  <a:lnTo>
                    <a:pt x="11074" y="22161"/>
                  </a:lnTo>
                  <a:lnTo>
                    <a:pt x="11074" y="11087"/>
                  </a:lnTo>
                  <a:close/>
                </a:path>
                <a:path w="631825" h="33654">
                  <a:moveTo>
                    <a:pt x="44297" y="22161"/>
                  </a:moveTo>
                  <a:lnTo>
                    <a:pt x="33223" y="22161"/>
                  </a:lnTo>
                  <a:lnTo>
                    <a:pt x="22148" y="22161"/>
                  </a:lnTo>
                  <a:lnTo>
                    <a:pt x="22148" y="33235"/>
                  </a:lnTo>
                  <a:lnTo>
                    <a:pt x="33223" y="33235"/>
                  </a:lnTo>
                  <a:lnTo>
                    <a:pt x="44297" y="33235"/>
                  </a:lnTo>
                  <a:lnTo>
                    <a:pt x="44297" y="22161"/>
                  </a:lnTo>
                  <a:close/>
                </a:path>
                <a:path w="631825" h="33654">
                  <a:moveTo>
                    <a:pt x="44297" y="0"/>
                  </a:moveTo>
                  <a:lnTo>
                    <a:pt x="33223" y="0"/>
                  </a:lnTo>
                  <a:lnTo>
                    <a:pt x="22148" y="0"/>
                  </a:lnTo>
                  <a:lnTo>
                    <a:pt x="11074" y="0"/>
                  </a:lnTo>
                  <a:lnTo>
                    <a:pt x="0" y="0"/>
                  </a:lnTo>
                  <a:lnTo>
                    <a:pt x="0" y="11074"/>
                  </a:lnTo>
                  <a:lnTo>
                    <a:pt x="11074" y="11074"/>
                  </a:lnTo>
                  <a:lnTo>
                    <a:pt x="22148" y="11074"/>
                  </a:lnTo>
                  <a:lnTo>
                    <a:pt x="33223" y="11074"/>
                  </a:lnTo>
                  <a:lnTo>
                    <a:pt x="44297" y="11074"/>
                  </a:lnTo>
                  <a:lnTo>
                    <a:pt x="44297" y="0"/>
                  </a:lnTo>
                  <a:close/>
                </a:path>
                <a:path w="631825" h="33654">
                  <a:moveTo>
                    <a:pt x="55384" y="22161"/>
                  </a:moveTo>
                  <a:lnTo>
                    <a:pt x="44310" y="22161"/>
                  </a:lnTo>
                  <a:lnTo>
                    <a:pt x="44310" y="33235"/>
                  </a:lnTo>
                  <a:lnTo>
                    <a:pt x="55384" y="33235"/>
                  </a:lnTo>
                  <a:lnTo>
                    <a:pt x="55384" y="22161"/>
                  </a:lnTo>
                  <a:close/>
                </a:path>
                <a:path w="631825" h="33654">
                  <a:moveTo>
                    <a:pt x="77533" y="11087"/>
                  </a:moveTo>
                  <a:lnTo>
                    <a:pt x="66459" y="11087"/>
                  </a:lnTo>
                  <a:lnTo>
                    <a:pt x="66459" y="22161"/>
                  </a:lnTo>
                  <a:lnTo>
                    <a:pt x="77533" y="22161"/>
                  </a:lnTo>
                  <a:lnTo>
                    <a:pt x="77533" y="11087"/>
                  </a:lnTo>
                  <a:close/>
                </a:path>
                <a:path w="631825" h="33654">
                  <a:moveTo>
                    <a:pt x="77533" y="0"/>
                  </a:moveTo>
                  <a:lnTo>
                    <a:pt x="66459" y="0"/>
                  </a:lnTo>
                  <a:lnTo>
                    <a:pt x="55384" y="0"/>
                  </a:lnTo>
                  <a:lnTo>
                    <a:pt x="44310" y="0"/>
                  </a:lnTo>
                  <a:lnTo>
                    <a:pt x="44310" y="11074"/>
                  </a:lnTo>
                  <a:lnTo>
                    <a:pt x="55384" y="11074"/>
                  </a:lnTo>
                  <a:lnTo>
                    <a:pt x="66459" y="11074"/>
                  </a:lnTo>
                  <a:lnTo>
                    <a:pt x="77533" y="11074"/>
                  </a:lnTo>
                  <a:lnTo>
                    <a:pt x="77533" y="0"/>
                  </a:lnTo>
                  <a:close/>
                </a:path>
                <a:path w="631825" h="33654">
                  <a:moveTo>
                    <a:pt x="99682" y="11087"/>
                  </a:moveTo>
                  <a:lnTo>
                    <a:pt x="88607" y="11087"/>
                  </a:lnTo>
                  <a:lnTo>
                    <a:pt x="88607" y="22161"/>
                  </a:lnTo>
                  <a:lnTo>
                    <a:pt x="99682" y="22161"/>
                  </a:lnTo>
                  <a:lnTo>
                    <a:pt x="99682" y="11087"/>
                  </a:lnTo>
                  <a:close/>
                </a:path>
                <a:path w="631825" h="33654">
                  <a:moveTo>
                    <a:pt x="99682" y="0"/>
                  </a:moveTo>
                  <a:lnTo>
                    <a:pt x="88607" y="0"/>
                  </a:lnTo>
                  <a:lnTo>
                    <a:pt x="88607" y="11074"/>
                  </a:lnTo>
                  <a:lnTo>
                    <a:pt x="99682" y="11074"/>
                  </a:lnTo>
                  <a:lnTo>
                    <a:pt x="99682" y="0"/>
                  </a:lnTo>
                  <a:close/>
                </a:path>
                <a:path w="631825" h="33654">
                  <a:moveTo>
                    <a:pt x="110769" y="11087"/>
                  </a:moveTo>
                  <a:lnTo>
                    <a:pt x="99695" y="11087"/>
                  </a:lnTo>
                  <a:lnTo>
                    <a:pt x="99695" y="22161"/>
                  </a:lnTo>
                  <a:lnTo>
                    <a:pt x="110769" y="22161"/>
                  </a:lnTo>
                  <a:lnTo>
                    <a:pt x="110769" y="11087"/>
                  </a:lnTo>
                  <a:close/>
                </a:path>
                <a:path w="631825" h="33654">
                  <a:moveTo>
                    <a:pt x="121843" y="0"/>
                  </a:moveTo>
                  <a:lnTo>
                    <a:pt x="110769" y="0"/>
                  </a:lnTo>
                  <a:lnTo>
                    <a:pt x="110769" y="11074"/>
                  </a:lnTo>
                  <a:lnTo>
                    <a:pt x="121843" y="11074"/>
                  </a:lnTo>
                  <a:lnTo>
                    <a:pt x="121843" y="0"/>
                  </a:lnTo>
                  <a:close/>
                </a:path>
                <a:path w="631825" h="33654">
                  <a:moveTo>
                    <a:pt x="143992" y="11087"/>
                  </a:moveTo>
                  <a:lnTo>
                    <a:pt x="132918" y="11087"/>
                  </a:lnTo>
                  <a:lnTo>
                    <a:pt x="132918" y="22161"/>
                  </a:lnTo>
                  <a:lnTo>
                    <a:pt x="143992" y="22161"/>
                  </a:lnTo>
                  <a:lnTo>
                    <a:pt x="143992" y="11087"/>
                  </a:lnTo>
                  <a:close/>
                </a:path>
                <a:path w="631825" h="33654">
                  <a:moveTo>
                    <a:pt x="177228" y="0"/>
                  </a:moveTo>
                  <a:lnTo>
                    <a:pt x="166154" y="0"/>
                  </a:lnTo>
                  <a:lnTo>
                    <a:pt x="155079" y="0"/>
                  </a:lnTo>
                  <a:lnTo>
                    <a:pt x="155079" y="11074"/>
                  </a:lnTo>
                  <a:lnTo>
                    <a:pt x="166154" y="11074"/>
                  </a:lnTo>
                  <a:lnTo>
                    <a:pt x="177228" y="11074"/>
                  </a:lnTo>
                  <a:lnTo>
                    <a:pt x="177228" y="0"/>
                  </a:lnTo>
                  <a:close/>
                </a:path>
                <a:path w="631825" h="33654">
                  <a:moveTo>
                    <a:pt x="188302" y="11087"/>
                  </a:moveTo>
                  <a:lnTo>
                    <a:pt x="177228" y="11087"/>
                  </a:lnTo>
                  <a:lnTo>
                    <a:pt x="166154" y="11087"/>
                  </a:lnTo>
                  <a:lnTo>
                    <a:pt x="166154" y="22161"/>
                  </a:lnTo>
                  <a:lnTo>
                    <a:pt x="177228" y="22161"/>
                  </a:lnTo>
                  <a:lnTo>
                    <a:pt x="188302" y="22161"/>
                  </a:lnTo>
                  <a:lnTo>
                    <a:pt x="188302" y="11087"/>
                  </a:lnTo>
                  <a:close/>
                </a:path>
                <a:path w="631825" h="33654">
                  <a:moveTo>
                    <a:pt x="221538" y="11087"/>
                  </a:moveTo>
                  <a:lnTo>
                    <a:pt x="210464" y="11087"/>
                  </a:lnTo>
                  <a:lnTo>
                    <a:pt x="210464" y="22161"/>
                  </a:lnTo>
                  <a:lnTo>
                    <a:pt x="221538" y="22161"/>
                  </a:lnTo>
                  <a:lnTo>
                    <a:pt x="221538" y="11087"/>
                  </a:lnTo>
                  <a:close/>
                </a:path>
                <a:path w="631825" h="33654">
                  <a:moveTo>
                    <a:pt x="232613" y="0"/>
                  </a:moveTo>
                  <a:lnTo>
                    <a:pt x="221538" y="0"/>
                  </a:lnTo>
                  <a:lnTo>
                    <a:pt x="221538" y="11074"/>
                  </a:lnTo>
                  <a:lnTo>
                    <a:pt x="232613" y="11074"/>
                  </a:lnTo>
                  <a:lnTo>
                    <a:pt x="232613" y="0"/>
                  </a:lnTo>
                  <a:close/>
                </a:path>
                <a:path w="631825" h="33654">
                  <a:moveTo>
                    <a:pt x="265836" y="11087"/>
                  </a:moveTo>
                  <a:lnTo>
                    <a:pt x="254762" y="11087"/>
                  </a:lnTo>
                  <a:lnTo>
                    <a:pt x="243687" y="11087"/>
                  </a:lnTo>
                  <a:lnTo>
                    <a:pt x="243687" y="22161"/>
                  </a:lnTo>
                  <a:lnTo>
                    <a:pt x="254762" y="22161"/>
                  </a:lnTo>
                  <a:lnTo>
                    <a:pt x="265836" y="22161"/>
                  </a:lnTo>
                  <a:lnTo>
                    <a:pt x="265836" y="11087"/>
                  </a:lnTo>
                  <a:close/>
                </a:path>
                <a:path w="631825" h="33654">
                  <a:moveTo>
                    <a:pt x="265836" y="0"/>
                  </a:moveTo>
                  <a:lnTo>
                    <a:pt x="254762" y="0"/>
                  </a:lnTo>
                  <a:lnTo>
                    <a:pt x="243687" y="0"/>
                  </a:lnTo>
                  <a:lnTo>
                    <a:pt x="243687" y="11074"/>
                  </a:lnTo>
                  <a:lnTo>
                    <a:pt x="254762" y="11074"/>
                  </a:lnTo>
                  <a:lnTo>
                    <a:pt x="265836" y="11074"/>
                  </a:lnTo>
                  <a:lnTo>
                    <a:pt x="265836" y="0"/>
                  </a:lnTo>
                  <a:close/>
                </a:path>
                <a:path w="631825" h="33654">
                  <a:moveTo>
                    <a:pt x="276923" y="0"/>
                  </a:moveTo>
                  <a:lnTo>
                    <a:pt x="265849" y="0"/>
                  </a:lnTo>
                  <a:lnTo>
                    <a:pt x="265849" y="11074"/>
                  </a:lnTo>
                  <a:lnTo>
                    <a:pt x="276923" y="11074"/>
                  </a:lnTo>
                  <a:lnTo>
                    <a:pt x="276923" y="0"/>
                  </a:lnTo>
                  <a:close/>
                </a:path>
                <a:path w="631825" h="33654">
                  <a:moveTo>
                    <a:pt x="287997" y="11087"/>
                  </a:moveTo>
                  <a:lnTo>
                    <a:pt x="276923" y="11087"/>
                  </a:lnTo>
                  <a:lnTo>
                    <a:pt x="276923" y="22161"/>
                  </a:lnTo>
                  <a:lnTo>
                    <a:pt x="287997" y="22161"/>
                  </a:lnTo>
                  <a:lnTo>
                    <a:pt x="287997" y="11087"/>
                  </a:lnTo>
                  <a:close/>
                </a:path>
                <a:path w="631825" h="33654">
                  <a:moveTo>
                    <a:pt x="321221" y="11087"/>
                  </a:moveTo>
                  <a:lnTo>
                    <a:pt x="310146" y="11087"/>
                  </a:lnTo>
                  <a:lnTo>
                    <a:pt x="299072" y="11087"/>
                  </a:lnTo>
                  <a:lnTo>
                    <a:pt x="299072" y="22161"/>
                  </a:lnTo>
                  <a:lnTo>
                    <a:pt x="310146" y="22161"/>
                  </a:lnTo>
                  <a:lnTo>
                    <a:pt x="321221" y="22161"/>
                  </a:lnTo>
                  <a:lnTo>
                    <a:pt x="321221" y="11087"/>
                  </a:lnTo>
                  <a:close/>
                </a:path>
                <a:path w="631825" h="33654">
                  <a:moveTo>
                    <a:pt x="321221" y="0"/>
                  </a:moveTo>
                  <a:lnTo>
                    <a:pt x="310146" y="0"/>
                  </a:lnTo>
                  <a:lnTo>
                    <a:pt x="310146" y="11074"/>
                  </a:lnTo>
                  <a:lnTo>
                    <a:pt x="321221" y="11074"/>
                  </a:lnTo>
                  <a:lnTo>
                    <a:pt x="321221" y="0"/>
                  </a:lnTo>
                  <a:close/>
                </a:path>
                <a:path w="631825" h="33654">
                  <a:moveTo>
                    <a:pt x="343382" y="0"/>
                  </a:moveTo>
                  <a:lnTo>
                    <a:pt x="332308" y="0"/>
                  </a:lnTo>
                  <a:lnTo>
                    <a:pt x="332308" y="11074"/>
                  </a:lnTo>
                  <a:lnTo>
                    <a:pt x="343382" y="11074"/>
                  </a:lnTo>
                  <a:lnTo>
                    <a:pt x="343382" y="0"/>
                  </a:lnTo>
                  <a:close/>
                </a:path>
                <a:path w="631825" h="33654">
                  <a:moveTo>
                    <a:pt x="376605" y="11087"/>
                  </a:moveTo>
                  <a:lnTo>
                    <a:pt x="376605" y="11087"/>
                  </a:lnTo>
                  <a:lnTo>
                    <a:pt x="321233" y="11087"/>
                  </a:lnTo>
                  <a:lnTo>
                    <a:pt x="321233" y="22161"/>
                  </a:lnTo>
                  <a:lnTo>
                    <a:pt x="376605" y="22161"/>
                  </a:lnTo>
                  <a:lnTo>
                    <a:pt x="376605" y="11087"/>
                  </a:lnTo>
                  <a:close/>
                </a:path>
                <a:path w="631825" h="33654">
                  <a:moveTo>
                    <a:pt x="387692" y="11087"/>
                  </a:moveTo>
                  <a:lnTo>
                    <a:pt x="376618" y="11087"/>
                  </a:lnTo>
                  <a:lnTo>
                    <a:pt x="376618" y="22161"/>
                  </a:lnTo>
                  <a:lnTo>
                    <a:pt x="387692" y="22161"/>
                  </a:lnTo>
                  <a:lnTo>
                    <a:pt x="387692" y="11087"/>
                  </a:lnTo>
                  <a:close/>
                </a:path>
                <a:path w="631825" h="33654">
                  <a:moveTo>
                    <a:pt x="431990" y="11087"/>
                  </a:moveTo>
                  <a:lnTo>
                    <a:pt x="420916" y="11087"/>
                  </a:lnTo>
                  <a:lnTo>
                    <a:pt x="420916" y="22161"/>
                  </a:lnTo>
                  <a:lnTo>
                    <a:pt x="431990" y="22161"/>
                  </a:lnTo>
                  <a:lnTo>
                    <a:pt x="431990" y="11087"/>
                  </a:lnTo>
                  <a:close/>
                </a:path>
                <a:path w="631825" h="33654">
                  <a:moveTo>
                    <a:pt x="431990" y="0"/>
                  </a:moveTo>
                  <a:lnTo>
                    <a:pt x="420916" y="0"/>
                  </a:lnTo>
                  <a:lnTo>
                    <a:pt x="409841" y="0"/>
                  </a:lnTo>
                  <a:lnTo>
                    <a:pt x="398767" y="0"/>
                  </a:lnTo>
                  <a:lnTo>
                    <a:pt x="387692" y="0"/>
                  </a:lnTo>
                  <a:lnTo>
                    <a:pt x="387692" y="11074"/>
                  </a:lnTo>
                  <a:lnTo>
                    <a:pt x="398767" y="11074"/>
                  </a:lnTo>
                  <a:lnTo>
                    <a:pt x="409841" y="11074"/>
                  </a:lnTo>
                  <a:lnTo>
                    <a:pt x="420916" y="11074"/>
                  </a:lnTo>
                  <a:lnTo>
                    <a:pt x="431990" y="11074"/>
                  </a:lnTo>
                  <a:lnTo>
                    <a:pt x="431990" y="0"/>
                  </a:lnTo>
                  <a:close/>
                </a:path>
                <a:path w="631825" h="33654">
                  <a:moveTo>
                    <a:pt x="487375" y="11087"/>
                  </a:moveTo>
                  <a:lnTo>
                    <a:pt x="487375" y="11087"/>
                  </a:lnTo>
                  <a:lnTo>
                    <a:pt x="432003" y="11087"/>
                  </a:lnTo>
                  <a:lnTo>
                    <a:pt x="432003" y="22161"/>
                  </a:lnTo>
                  <a:lnTo>
                    <a:pt x="487375" y="22161"/>
                  </a:lnTo>
                  <a:lnTo>
                    <a:pt x="487375" y="11087"/>
                  </a:lnTo>
                  <a:close/>
                </a:path>
                <a:path w="631825" h="33654">
                  <a:moveTo>
                    <a:pt x="487375" y="0"/>
                  </a:moveTo>
                  <a:lnTo>
                    <a:pt x="487375" y="0"/>
                  </a:lnTo>
                  <a:lnTo>
                    <a:pt x="432003" y="0"/>
                  </a:lnTo>
                  <a:lnTo>
                    <a:pt x="432003" y="11074"/>
                  </a:lnTo>
                  <a:lnTo>
                    <a:pt x="487375" y="11074"/>
                  </a:lnTo>
                  <a:lnTo>
                    <a:pt x="487375" y="0"/>
                  </a:lnTo>
                  <a:close/>
                </a:path>
                <a:path w="631825" h="33654">
                  <a:moveTo>
                    <a:pt x="509536" y="11087"/>
                  </a:moveTo>
                  <a:lnTo>
                    <a:pt x="498462" y="11087"/>
                  </a:lnTo>
                  <a:lnTo>
                    <a:pt x="487387" y="11087"/>
                  </a:lnTo>
                  <a:lnTo>
                    <a:pt x="487387" y="22161"/>
                  </a:lnTo>
                  <a:lnTo>
                    <a:pt x="498462" y="22161"/>
                  </a:lnTo>
                  <a:lnTo>
                    <a:pt x="509536" y="22161"/>
                  </a:lnTo>
                  <a:lnTo>
                    <a:pt x="509536" y="11087"/>
                  </a:lnTo>
                  <a:close/>
                </a:path>
                <a:path w="631825" h="33654">
                  <a:moveTo>
                    <a:pt x="531685" y="11087"/>
                  </a:moveTo>
                  <a:lnTo>
                    <a:pt x="520611" y="11087"/>
                  </a:lnTo>
                  <a:lnTo>
                    <a:pt x="520611" y="22161"/>
                  </a:lnTo>
                  <a:lnTo>
                    <a:pt x="531685" y="22161"/>
                  </a:lnTo>
                  <a:lnTo>
                    <a:pt x="531685" y="11087"/>
                  </a:lnTo>
                  <a:close/>
                </a:path>
                <a:path w="631825" h="33654">
                  <a:moveTo>
                    <a:pt x="531685" y="0"/>
                  </a:moveTo>
                  <a:lnTo>
                    <a:pt x="520611" y="0"/>
                  </a:lnTo>
                  <a:lnTo>
                    <a:pt x="509536" y="0"/>
                  </a:lnTo>
                  <a:lnTo>
                    <a:pt x="498462" y="0"/>
                  </a:lnTo>
                  <a:lnTo>
                    <a:pt x="487387" y="0"/>
                  </a:lnTo>
                  <a:lnTo>
                    <a:pt x="487387" y="11074"/>
                  </a:lnTo>
                  <a:lnTo>
                    <a:pt x="498462" y="11074"/>
                  </a:lnTo>
                  <a:lnTo>
                    <a:pt x="509536" y="11074"/>
                  </a:lnTo>
                  <a:lnTo>
                    <a:pt x="520611" y="11074"/>
                  </a:lnTo>
                  <a:lnTo>
                    <a:pt x="531685" y="11074"/>
                  </a:lnTo>
                  <a:lnTo>
                    <a:pt x="531685" y="0"/>
                  </a:lnTo>
                  <a:close/>
                </a:path>
                <a:path w="631825" h="33654">
                  <a:moveTo>
                    <a:pt x="564908" y="11087"/>
                  </a:moveTo>
                  <a:lnTo>
                    <a:pt x="553847" y="11087"/>
                  </a:lnTo>
                  <a:lnTo>
                    <a:pt x="553847" y="22161"/>
                  </a:lnTo>
                  <a:lnTo>
                    <a:pt x="564908" y="22161"/>
                  </a:lnTo>
                  <a:lnTo>
                    <a:pt x="564908" y="11087"/>
                  </a:lnTo>
                  <a:close/>
                </a:path>
                <a:path w="631825" h="33654">
                  <a:moveTo>
                    <a:pt x="564908" y="0"/>
                  </a:moveTo>
                  <a:lnTo>
                    <a:pt x="553847" y="0"/>
                  </a:lnTo>
                  <a:lnTo>
                    <a:pt x="553847" y="11074"/>
                  </a:lnTo>
                  <a:lnTo>
                    <a:pt x="564908" y="11074"/>
                  </a:lnTo>
                  <a:lnTo>
                    <a:pt x="564908" y="0"/>
                  </a:lnTo>
                  <a:close/>
                </a:path>
                <a:path w="631825" h="33654">
                  <a:moveTo>
                    <a:pt x="598131" y="0"/>
                  </a:moveTo>
                  <a:lnTo>
                    <a:pt x="587057" y="0"/>
                  </a:lnTo>
                  <a:lnTo>
                    <a:pt x="575995" y="0"/>
                  </a:lnTo>
                  <a:lnTo>
                    <a:pt x="564921" y="0"/>
                  </a:lnTo>
                  <a:lnTo>
                    <a:pt x="564921" y="11074"/>
                  </a:lnTo>
                  <a:lnTo>
                    <a:pt x="575995" y="11074"/>
                  </a:lnTo>
                  <a:lnTo>
                    <a:pt x="587057" y="11074"/>
                  </a:lnTo>
                  <a:lnTo>
                    <a:pt x="598131" y="11074"/>
                  </a:lnTo>
                  <a:lnTo>
                    <a:pt x="598131" y="0"/>
                  </a:lnTo>
                  <a:close/>
                </a:path>
                <a:path w="631825" h="33654">
                  <a:moveTo>
                    <a:pt x="620293" y="0"/>
                  </a:moveTo>
                  <a:lnTo>
                    <a:pt x="609219" y="0"/>
                  </a:lnTo>
                  <a:lnTo>
                    <a:pt x="598157" y="0"/>
                  </a:lnTo>
                  <a:lnTo>
                    <a:pt x="598157" y="11074"/>
                  </a:lnTo>
                  <a:lnTo>
                    <a:pt x="609219" y="11074"/>
                  </a:lnTo>
                  <a:lnTo>
                    <a:pt x="620293" y="11074"/>
                  </a:lnTo>
                  <a:lnTo>
                    <a:pt x="620293" y="0"/>
                  </a:lnTo>
                  <a:close/>
                </a:path>
                <a:path w="631825" h="33654">
                  <a:moveTo>
                    <a:pt x="631380" y="11087"/>
                  </a:moveTo>
                  <a:lnTo>
                    <a:pt x="620306" y="11087"/>
                  </a:lnTo>
                  <a:lnTo>
                    <a:pt x="620306" y="22161"/>
                  </a:lnTo>
                  <a:lnTo>
                    <a:pt x="631380" y="22161"/>
                  </a:lnTo>
                  <a:lnTo>
                    <a:pt x="631380" y="11087"/>
                  </a:lnTo>
                  <a:close/>
                </a:path>
                <a:path w="631825" h="33654">
                  <a:moveTo>
                    <a:pt x="631380" y="0"/>
                  </a:moveTo>
                  <a:lnTo>
                    <a:pt x="620306" y="0"/>
                  </a:lnTo>
                  <a:lnTo>
                    <a:pt x="620306" y="11074"/>
                  </a:lnTo>
                  <a:lnTo>
                    <a:pt x="631380" y="11074"/>
                  </a:lnTo>
                  <a:lnTo>
                    <a:pt x="6313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5955525" y="6223254"/>
              <a:ext cx="631825" cy="33655"/>
            </a:xfrm>
            <a:custGeom>
              <a:avLst/>
              <a:gdLst/>
              <a:ahLst/>
              <a:cxnLst/>
              <a:rect l="l" t="t" r="r" b="b"/>
              <a:pathLst>
                <a:path w="631825" h="33654">
                  <a:moveTo>
                    <a:pt x="11074" y="11074"/>
                  </a:moveTo>
                  <a:lnTo>
                    <a:pt x="0" y="11074"/>
                  </a:lnTo>
                  <a:lnTo>
                    <a:pt x="0" y="22148"/>
                  </a:lnTo>
                  <a:lnTo>
                    <a:pt x="0" y="33223"/>
                  </a:lnTo>
                  <a:lnTo>
                    <a:pt x="11074" y="33223"/>
                  </a:lnTo>
                  <a:lnTo>
                    <a:pt x="11074" y="22148"/>
                  </a:lnTo>
                  <a:lnTo>
                    <a:pt x="11074" y="11074"/>
                  </a:lnTo>
                  <a:close/>
                </a:path>
                <a:path w="631825" h="33654">
                  <a:moveTo>
                    <a:pt x="44297" y="11074"/>
                  </a:moveTo>
                  <a:lnTo>
                    <a:pt x="33223" y="11074"/>
                  </a:lnTo>
                  <a:lnTo>
                    <a:pt x="22148" y="11074"/>
                  </a:lnTo>
                  <a:lnTo>
                    <a:pt x="22148" y="22148"/>
                  </a:lnTo>
                  <a:lnTo>
                    <a:pt x="22148" y="33223"/>
                  </a:lnTo>
                  <a:lnTo>
                    <a:pt x="33223" y="33223"/>
                  </a:lnTo>
                  <a:lnTo>
                    <a:pt x="44297" y="33223"/>
                  </a:lnTo>
                  <a:lnTo>
                    <a:pt x="44297" y="22148"/>
                  </a:lnTo>
                  <a:lnTo>
                    <a:pt x="44297" y="11074"/>
                  </a:lnTo>
                  <a:close/>
                </a:path>
                <a:path w="631825" h="33654">
                  <a:moveTo>
                    <a:pt x="55384" y="0"/>
                  </a:moveTo>
                  <a:lnTo>
                    <a:pt x="44310" y="0"/>
                  </a:lnTo>
                  <a:lnTo>
                    <a:pt x="44310" y="11074"/>
                  </a:lnTo>
                  <a:lnTo>
                    <a:pt x="44310" y="22148"/>
                  </a:lnTo>
                  <a:lnTo>
                    <a:pt x="44310" y="33223"/>
                  </a:lnTo>
                  <a:lnTo>
                    <a:pt x="55384" y="33223"/>
                  </a:lnTo>
                  <a:lnTo>
                    <a:pt x="55384" y="22148"/>
                  </a:lnTo>
                  <a:lnTo>
                    <a:pt x="55384" y="11074"/>
                  </a:lnTo>
                  <a:lnTo>
                    <a:pt x="55384" y="0"/>
                  </a:lnTo>
                  <a:close/>
                </a:path>
                <a:path w="631825" h="33654">
                  <a:moveTo>
                    <a:pt x="77533" y="0"/>
                  </a:moveTo>
                  <a:lnTo>
                    <a:pt x="66459" y="0"/>
                  </a:lnTo>
                  <a:lnTo>
                    <a:pt x="66459" y="11074"/>
                  </a:lnTo>
                  <a:lnTo>
                    <a:pt x="66459" y="22148"/>
                  </a:lnTo>
                  <a:lnTo>
                    <a:pt x="66459" y="33223"/>
                  </a:lnTo>
                  <a:lnTo>
                    <a:pt x="77533" y="33223"/>
                  </a:lnTo>
                  <a:lnTo>
                    <a:pt x="77533" y="22148"/>
                  </a:lnTo>
                  <a:lnTo>
                    <a:pt x="77533" y="11074"/>
                  </a:lnTo>
                  <a:lnTo>
                    <a:pt x="77533" y="0"/>
                  </a:lnTo>
                  <a:close/>
                </a:path>
                <a:path w="631825" h="33654">
                  <a:moveTo>
                    <a:pt x="99682" y="11074"/>
                  </a:moveTo>
                  <a:lnTo>
                    <a:pt x="88607" y="11074"/>
                  </a:lnTo>
                  <a:lnTo>
                    <a:pt x="88607" y="22148"/>
                  </a:lnTo>
                  <a:lnTo>
                    <a:pt x="99682" y="22148"/>
                  </a:lnTo>
                  <a:lnTo>
                    <a:pt x="99682" y="11074"/>
                  </a:lnTo>
                  <a:close/>
                </a:path>
                <a:path w="631825" h="33654">
                  <a:moveTo>
                    <a:pt x="132918" y="11074"/>
                  </a:moveTo>
                  <a:lnTo>
                    <a:pt x="121843" y="11074"/>
                  </a:lnTo>
                  <a:lnTo>
                    <a:pt x="110769" y="11074"/>
                  </a:lnTo>
                  <a:lnTo>
                    <a:pt x="110769" y="0"/>
                  </a:lnTo>
                  <a:lnTo>
                    <a:pt x="99695" y="0"/>
                  </a:lnTo>
                  <a:lnTo>
                    <a:pt x="99695" y="11074"/>
                  </a:lnTo>
                  <a:lnTo>
                    <a:pt x="99695" y="22148"/>
                  </a:lnTo>
                  <a:lnTo>
                    <a:pt x="110769" y="22148"/>
                  </a:lnTo>
                  <a:lnTo>
                    <a:pt x="121843" y="22148"/>
                  </a:lnTo>
                  <a:lnTo>
                    <a:pt x="132918" y="22148"/>
                  </a:lnTo>
                  <a:lnTo>
                    <a:pt x="132918" y="11074"/>
                  </a:lnTo>
                  <a:close/>
                </a:path>
                <a:path w="631825" h="33654">
                  <a:moveTo>
                    <a:pt x="177228" y="11074"/>
                  </a:moveTo>
                  <a:lnTo>
                    <a:pt x="166154" y="11074"/>
                  </a:lnTo>
                  <a:lnTo>
                    <a:pt x="166154" y="0"/>
                  </a:lnTo>
                  <a:lnTo>
                    <a:pt x="155079" y="0"/>
                  </a:lnTo>
                  <a:lnTo>
                    <a:pt x="155079" y="11074"/>
                  </a:lnTo>
                  <a:lnTo>
                    <a:pt x="155079" y="22148"/>
                  </a:lnTo>
                  <a:lnTo>
                    <a:pt x="166154" y="22148"/>
                  </a:lnTo>
                  <a:lnTo>
                    <a:pt x="177228" y="22148"/>
                  </a:lnTo>
                  <a:lnTo>
                    <a:pt x="177228" y="11074"/>
                  </a:lnTo>
                  <a:close/>
                </a:path>
                <a:path w="631825" h="33654">
                  <a:moveTo>
                    <a:pt x="210451" y="11074"/>
                  </a:moveTo>
                  <a:lnTo>
                    <a:pt x="199377" y="11074"/>
                  </a:lnTo>
                  <a:lnTo>
                    <a:pt x="188302" y="11074"/>
                  </a:lnTo>
                  <a:lnTo>
                    <a:pt x="188302" y="22148"/>
                  </a:lnTo>
                  <a:lnTo>
                    <a:pt x="199377" y="22148"/>
                  </a:lnTo>
                  <a:lnTo>
                    <a:pt x="210451" y="22148"/>
                  </a:lnTo>
                  <a:lnTo>
                    <a:pt x="210451" y="11074"/>
                  </a:lnTo>
                  <a:close/>
                </a:path>
                <a:path w="631825" h="33654">
                  <a:moveTo>
                    <a:pt x="243687" y="11074"/>
                  </a:moveTo>
                  <a:lnTo>
                    <a:pt x="232613" y="11074"/>
                  </a:lnTo>
                  <a:lnTo>
                    <a:pt x="232613" y="22148"/>
                  </a:lnTo>
                  <a:lnTo>
                    <a:pt x="243687" y="22148"/>
                  </a:lnTo>
                  <a:lnTo>
                    <a:pt x="243687" y="11074"/>
                  </a:lnTo>
                  <a:close/>
                </a:path>
                <a:path w="631825" h="33654">
                  <a:moveTo>
                    <a:pt x="265836" y="0"/>
                  </a:moveTo>
                  <a:lnTo>
                    <a:pt x="254762" y="0"/>
                  </a:lnTo>
                  <a:lnTo>
                    <a:pt x="243687" y="0"/>
                  </a:lnTo>
                  <a:lnTo>
                    <a:pt x="243687" y="11074"/>
                  </a:lnTo>
                  <a:lnTo>
                    <a:pt x="254762" y="11074"/>
                  </a:lnTo>
                  <a:lnTo>
                    <a:pt x="254762" y="22148"/>
                  </a:lnTo>
                  <a:lnTo>
                    <a:pt x="265836" y="22148"/>
                  </a:lnTo>
                  <a:lnTo>
                    <a:pt x="265836" y="11074"/>
                  </a:lnTo>
                  <a:lnTo>
                    <a:pt x="265836" y="0"/>
                  </a:lnTo>
                  <a:close/>
                </a:path>
                <a:path w="631825" h="33654">
                  <a:moveTo>
                    <a:pt x="276923" y="0"/>
                  </a:moveTo>
                  <a:lnTo>
                    <a:pt x="265849" y="0"/>
                  </a:lnTo>
                  <a:lnTo>
                    <a:pt x="265849" y="11074"/>
                  </a:lnTo>
                  <a:lnTo>
                    <a:pt x="276923" y="11074"/>
                  </a:lnTo>
                  <a:lnTo>
                    <a:pt x="276923" y="0"/>
                  </a:lnTo>
                  <a:close/>
                </a:path>
                <a:path w="631825" h="33654">
                  <a:moveTo>
                    <a:pt x="299072" y="11074"/>
                  </a:moveTo>
                  <a:lnTo>
                    <a:pt x="287997" y="11074"/>
                  </a:lnTo>
                  <a:lnTo>
                    <a:pt x="276923" y="11074"/>
                  </a:lnTo>
                  <a:lnTo>
                    <a:pt x="276923" y="22148"/>
                  </a:lnTo>
                  <a:lnTo>
                    <a:pt x="287997" y="22148"/>
                  </a:lnTo>
                  <a:lnTo>
                    <a:pt x="299072" y="22148"/>
                  </a:lnTo>
                  <a:lnTo>
                    <a:pt x="299072" y="11074"/>
                  </a:lnTo>
                  <a:close/>
                </a:path>
                <a:path w="631825" h="33654">
                  <a:moveTo>
                    <a:pt x="332308" y="11074"/>
                  </a:moveTo>
                  <a:lnTo>
                    <a:pt x="321233" y="11074"/>
                  </a:lnTo>
                  <a:lnTo>
                    <a:pt x="321233" y="22148"/>
                  </a:lnTo>
                  <a:lnTo>
                    <a:pt x="332308" y="22148"/>
                  </a:lnTo>
                  <a:lnTo>
                    <a:pt x="332308" y="11074"/>
                  </a:lnTo>
                  <a:close/>
                </a:path>
                <a:path w="631825" h="33654">
                  <a:moveTo>
                    <a:pt x="409841" y="0"/>
                  </a:moveTo>
                  <a:lnTo>
                    <a:pt x="398767" y="0"/>
                  </a:lnTo>
                  <a:lnTo>
                    <a:pt x="398767" y="11074"/>
                  </a:lnTo>
                  <a:lnTo>
                    <a:pt x="387692" y="11074"/>
                  </a:lnTo>
                  <a:lnTo>
                    <a:pt x="376618" y="11074"/>
                  </a:lnTo>
                  <a:lnTo>
                    <a:pt x="376618" y="22148"/>
                  </a:lnTo>
                  <a:lnTo>
                    <a:pt x="387692" y="22148"/>
                  </a:lnTo>
                  <a:lnTo>
                    <a:pt x="398767" y="22148"/>
                  </a:lnTo>
                  <a:lnTo>
                    <a:pt x="409841" y="22148"/>
                  </a:lnTo>
                  <a:lnTo>
                    <a:pt x="409841" y="11074"/>
                  </a:lnTo>
                  <a:lnTo>
                    <a:pt x="409841" y="0"/>
                  </a:lnTo>
                  <a:close/>
                </a:path>
                <a:path w="631825" h="33654">
                  <a:moveTo>
                    <a:pt x="431990" y="0"/>
                  </a:moveTo>
                  <a:lnTo>
                    <a:pt x="420916" y="0"/>
                  </a:lnTo>
                  <a:lnTo>
                    <a:pt x="420916" y="11074"/>
                  </a:lnTo>
                  <a:lnTo>
                    <a:pt x="420916" y="22148"/>
                  </a:lnTo>
                  <a:lnTo>
                    <a:pt x="431990" y="22148"/>
                  </a:lnTo>
                  <a:lnTo>
                    <a:pt x="431990" y="11074"/>
                  </a:lnTo>
                  <a:lnTo>
                    <a:pt x="431990" y="0"/>
                  </a:lnTo>
                  <a:close/>
                </a:path>
                <a:path w="631825" h="33654">
                  <a:moveTo>
                    <a:pt x="487375" y="0"/>
                  </a:moveTo>
                  <a:lnTo>
                    <a:pt x="487375" y="0"/>
                  </a:lnTo>
                  <a:lnTo>
                    <a:pt x="432003" y="0"/>
                  </a:lnTo>
                  <a:lnTo>
                    <a:pt x="432003" y="11074"/>
                  </a:lnTo>
                  <a:lnTo>
                    <a:pt x="443077" y="11074"/>
                  </a:lnTo>
                  <a:lnTo>
                    <a:pt x="454152" y="11074"/>
                  </a:lnTo>
                  <a:lnTo>
                    <a:pt x="454152" y="22148"/>
                  </a:lnTo>
                  <a:lnTo>
                    <a:pt x="465226" y="22148"/>
                  </a:lnTo>
                  <a:lnTo>
                    <a:pt x="476300" y="22148"/>
                  </a:lnTo>
                  <a:lnTo>
                    <a:pt x="487375" y="22148"/>
                  </a:lnTo>
                  <a:lnTo>
                    <a:pt x="487375" y="11074"/>
                  </a:lnTo>
                  <a:lnTo>
                    <a:pt x="487375" y="0"/>
                  </a:lnTo>
                  <a:close/>
                </a:path>
                <a:path w="631825" h="33654">
                  <a:moveTo>
                    <a:pt x="498462" y="0"/>
                  </a:moveTo>
                  <a:lnTo>
                    <a:pt x="487387" y="0"/>
                  </a:lnTo>
                  <a:lnTo>
                    <a:pt x="487387" y="11074"/>
                  </a:lnTo>
                  <a:lnTo>
                    <a:pt x="498462" y="11074"/>
                  </a:lnTo>
                  <a:lnTo>
                    <a:pt x="498462" y="0"/>
                  </a:lnTo>
                  <a:close/>
                </a:path>
                <a:path w="631825" h="33654">
                  <a:moveTo>
                    <a:pt x="531685" y="0"/>
                  </a:moveTo>
                  <a:lnTo>
                    <a:pt x="520611" y="0"/>
                  </a:lnTo>
                  <a:lnTo>
                    <a:pt x="509536" y="0"/>
                  </a:lnTo>
                  <a:lnTo>
                    <a:pt x="509536" y="11074"/>
                  </a:lnTo>
                  <a:lnTo>
                    <a:pt x="520611" y="11074"/>
                  </a:lnTo>
                  <a:lnTo>
                    <a:pt x="520611" y="22148"/>
                  </a:lnTo>
                  <a:lnTo>
                    <a:pt x="531685" y="22148"/>
                  </a:lnTo>
                  <a:lnTo>
                    <a:pt x="531685" y="11074"/>
                  </a:lnTo>
                  <a:lnTo>
                    <a:pt x="531685" y="0"/>
                  </a:lnTo>
                  <a:close/>
                </a:path>
                <a:path w="631825" h="33654">
                  <a:moveTo>
                    <a:pt x="564908" y="0"/>
                  </a:moveTo>
                  <a:lnTo>
                    <a:pt x="553847" y="0"/>
                  </a:lnTo>
                  <a:lnTo>
                    <a:pt x="553847" y="11074"/>
                  </a:lnTo>
                  <a:lnTo>
                    <a:pt x="553847" y="22148"/>
                  </a:lnTo>
                  <a:lnTo>
                    <a:pt x="564908" y="22148"/>
                  </a:lnTo>
                  <a:lnTo>
                    <a:pt x="564908" y="11074"/>
                  </a:lnTo>
                  <a:lnTo>
                    <a:pt x="564908" y="0"/>
                  </a:lnTo>
                  <a:close/>
                </a:path>
                <a:path w="631825" h="33654">
                  <a:moveTo>
                    <a:pt x="598131" y="0"/>
                  </a:moveTo>
                  <a:lnTo>
                    <a:pt x="587057" y="0"/>
                  </a:lnTo>
                  <a:lnTo>
                    <a:pt x="575995" y="0"/>
                  </a:lnTo>
                  <a:lnTo>
                    <a:pt x="575995" y="11074"/>
                  </a:lnTo>
                  <a:lnTo>
                    <a:pt x="575995" y="22148"/>
                  </a:lnTo>
                  <a:lnTo>
                    <a:pt x="587057" y="22148"/>
                  </a:lnTo>
                  <a:lnTo>
                    <a:pt x="598131" y="22148"/>
                  </a:lnTo>
                  <a:lnTo>
                    <a:pt x="598131" y="11074"/>
                  </a:lnTo>
                  <a:lnTo>
                    <a:pt x="598131" y="0"/>
                  </a:lnTo>
                  <a:close/>
                </a:path>
                <a:path w="631825" h="33654">
                  <a:moveTo>
                    <a:pt x="609219" y="0"/>
                  </a:moveTo>
                  <a:lnTo>
                    <a:pt x="598157" y="0"/>
                  </a:lnTo>
                  <a:lnTo>
                    <a:pt x="598157" y="11074"/>
                  </a:lnTo>
                  <a:lnTo>
                    <a:pt x="598157" y="22148"/>
                  </a:lnTo>
                  <a:lnTo>
                    <a:pt x="609219" y="22148"/>
                  </a:lnTo>
                  <a:lnTo>
                    <a:pt x="609219" y="11074"/>
                  </a:lnTo>
                  <a:lnTo>
                    <a:pt x="609219" y="0"/>
                  </a:lnTo>
                  <a:close/>
                </a:path>
                <a:path w="631825" h="33654">
                  <a:moveTo>
                    <a:pt x="631380" y="0"/>
                  </a:moveTo>
                  <a:lnTo>
                    <a:pt x="620306" y="0"/>
                  </a:lnTo>
                  <a:lnTo>
                    <a:pt x="620306" y="11074"/>
                  </a:lnTo>
                  <a:lnTo>
                    <a:pt x="620306" y="22148"/>
                  </a:lnTo>
                  <a:lnTo>
                    <a:pt x="631380" y="22148"/>
                  </a:lnTo>
                  <a:lnTo>
                    <a:pt x="631380" y="11074"/>
                  </a:lnTo>
                  <a:lnTo>
                    <a:pt x="6313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6088443" y="6250940"/>
              <a:ext cx="121920" cy="0"/>
            </a:xfrm>
            <a:custGeom>
              <a:avLst/>
              <a:gdLst/>
              <a:ahLst/>
              <a:cxnLst/>
              <a:rect l="l" t="t" r="r" b="b"/>
              <a:pathLst>
                <a:path w="121920">
                  <a:moveTo>
                    <a:pt x="0" y="0"/>
                  </a:moveTo>
                  <a:lnTo>
                    <a:pt x="121843" y="0"/>
                  </a:lnTo>
                </a:path>
              </a:pathLst>
            </a:custGeom>
            <a:ln w="11074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5955525" y="6245402"/>
              <a:ext cx="631825" cy="33655"/>
            </a:xfrm>
            <a:custGeom>
              <a:avLst/>
              <a:gdLst/>
              <a:ahLst/>
              <a:cxnLst/>
              <a:rect l="l" t="t" r="r" b="b"/>
              <a:pathLst>
                <a:path w="631825" h="33654">
                  <a:moveTo>
                    <a:pt x="11074" y="22161"/>
                  </a:moveTo>
                  <a:lnTo>
                    <a:pt x="0" y="22161"/>
                  </a:lnTo>
                  <a:lnTo>
                    <a:pt x="0" y="33235"/>
                  </a:lnTo>
                  <a:lnTo>
                    <a:pt x="11074" y="33235"/>
                  </a:lnTo>
                  <a:lnTo>
                    <a:pt x="11074" y="22161"/>
                  </a:lnTo>
                  <a:close/>
                </a:path>
                <a:path w="631825" h="33654">
                  <a:moveTo>
                    <a:pt x="11074" y="11074"/>
                  </a:moveTo>
                  <a:lnTo>
                    <a:pt x="0" y="11074"/>
                  </a:lnTo>
                  <a:lnTo>
                    <a:pt x="0" y="22148"/>
                  </a:lnTo>
                  <a:lnTo>
                    <a:pt x="11074" y="22148"/>
                  </a:lnTo>
                  <a:lnTo>
                    <a:pt x="11074" y="11074"/>
                  </a:lnTo>
                  <a:close/>
                </a:path>
                <a:path w="631825" h="33654">
                  <a:moveTo>
                    <a:pt x="77533" y="11074"/>
                  </a:moveTo>
                  <a:lnTo>
                    <a:pt x="66459" y="11074"/>
                  </a:lnTo>
                  <a:lnTo>
                    <a:pt x="66459" y="22148"/>
                  </a:lnTo>
                  <a:lnTo>
                    <a:pt x="77533" y="22148"/>
                  </a:lnTo>
                  <a:lnTo>
                    <a:pt x="77533" y="11074"/>
                  </a:lnTo>
                  <a:close/>
                </a:path>
                <a:path w="631825" h="33654">
                  <a:moveTo>
                    <a:pt x="155067" y="11074"/>
                  </a:moveTo>
                  <a:lnTo>
                    <a:pt x="143992" y="11074"/>
                  </a:lnTo>
                  <a:lnTo>
                    <a:pt x="132918" y="11074"/>
                  </a:lnTo>
                  <a:lnTo>
                    <a:pt x="132918" y="22148"/>
                  </a:lnTo>
                  <a:lnTo>
                    <a:pt x="143992" y="22148"/>
                  </a:lnTo>
                  <a:lnTo>
                    <a:pt x="155067" y="22148"/>
                  </a:lnTo>
                  <a:lnTo>
                    <a:pt x="155067" y="11074"/>
                  </a:lnTo>
                  <a:close/>
                </a:path>
                <a:path w="631825" h="33654">
                  <a:moveTo>
                    <a:pt x="265836" y="11074"/>
                  </a:moveTo>
                  <a:lnTo>
                    <a:pt x="254762" y="11074"/>
                  </a:lnTo>
                  <a:lnTo>
                    <a:pt x="243687" y="11074"/>
                  </a:lnTo>
                  <a:lnTo>
                    <a:pt x="243687" y="22148"/>
                  </a:lnTo>
                  <a:lnTo>
                    <a:pt x="254762" y="22148"/>
                  </a:lnTo>
                  <a:lnTo>
                    <a:pt x="265836" y="22148"/>
                  </a:lnTo>
                  <a:lnTo>
                    <a:pt x="265836" y="11074"/>
                  </a:lnTo>
                  <a:close/>
                </a:path>
                <a:path w="631825" h="33654">
                  <a:moveTo>
                    <a:pt x="276923" y="11074"/>
                  </a:moveTo>
                  <a:lnTo>
                    <a:pt x="265849" y="11074"/>
                  </a:lnTo>
                  <a:lnTo>
                    <a:pt x="265849" y="22148"/>
                  </a:lnTo>
                  <a:lnTo>
                    <a:pt x="276923" y="22148"/>
                  </a:lnTo>
                  <a:lnTo>
                    <a:pt x="276923" y="11074"/>
                  </a:lnTo>
                  <a:close/>
                </a:path>
                <a:path w="631825" h="33654">
                  <a:moveTo>
                    <a:pt x="321221" y="0"/>
                  </a:moveTo>
                  <a:lnTo>
                    <a:pt x="310146" y="0"/>
                  </a:lnTo>
                  <a:lnTo>
                    <a:pt x="299072" y="0"/>
                  </a:lnTo>
                  <a:lnTo>
                    <a:pt x="287997" y="0"/>
                  </a:lnTo>
                  <a:lnTo>
                    <a:pt x="287997" y="11074"/>
                  </a:lnTo>
                  <a:lnTo>
                    <a:pt x="287997" y="22148"/>
                  </a:lnTo>
                  <a:lnTo>
                    <a:pt x="299072" y="22148"/>
                  </a:lnTo>
                  <a:lnTo>
                    <a:pt x="299072" y="11074"/>
                  </a:lnTo>
                  <a:lnTo>
                    <a:pt x="310146" y="11074"/>
                  </a:lnTo>
                  <a:lnTo>
                    <a:pt x="321221" y="11074"/>
                  </a:lnTo>
                  <a:lnTo>
                    <a:pt x="321221" y="0"/>
                  </a:lnTo>
                  <a:close/>
                </a:path>
                <a:path w="631825" h="33654">
                  <a:moveTo>
                    <a:pt x="376605" y="0"/>
                  </a:moveTo>
                  <a:lnTo>
                    <a:pt x="376605" y="0"/>
                  </a:lnTo>
                  <a:lnTo>
                    <a:pt x="321233" y="0"/>
                  </a:lnTo>
                  <a:lnTo>
                    <a:pt x="321233" y="11074"/>
                  </a:lnTo>
                  <a:lnTo>
                    <a:pt x="332308" y="11074"/>
                  </a:lnTo>
                  <a:lnTo>
                    <a:pt x="332308" y="22148"/>
                  </a:lnTo>
                  <a:lnTo>
                    <a:pt x="343382" y="22148"/>
                  </a:lnTo>
                  <a:lnTo>
                    <a:pt x="354457" y="22148"/>
                  </a:lnTo>
                  <a:lnTo>
                    <a:pt x="354457" y="11074"/>
                  </a:lnTo>
                  <a:lnTo>
                    <a:pt x="365531" y="11074"/>
                  </a:lnTo>
                  <a:lnTo>
                    <a:pt x="376605" y="11074"/>
                  </a:lnTo>
                  <a:lnTo>
                    <a:pt x="376605" y="0"/>
                  </a:lnTo>
                  <a:close/>
                </a:path>
                <a:path w="631825" h="33654">
                  <a:moveTo>
                    <a:pt x="431990" y="0"/>
                  </a:moveTo>
                  <a:lnTo>
                    <a:pt x="420916" y="0"/>
                  </a:lnTo>
                  <a:lnTo>
                    <a:pt x="409841" y="0"/>
                  </a:lnTo>
                  <a:lnTo>
                    <a:pt x="398767" y="0"/>
                  </a:lnTo>
                  <a:lnTo>
                    <a:pt x="387692" y="0"/>
                  </a:lnTo>
                  <a:lnTo>
                    <a:pt x="387692" y="11074"/>
                  </a:lnTo>
                  <a:lnTo>
                    <a:pt x="376618" y="11074"/>
                  </a:lnTo>
                  <a:lnTo>
                    <a:pt x="376618" y="22148"/>
                  </a:lnTo>
                  <a:lnTo>
                    <a:pt x="387692" y="22148"/>
                  </a:lnTo>
                  <a:lnTo>
                    <a:pt x="398767" y="22148"/>
                  </a:lnTo>
                  <a:lnTo>
                    <a:pt x="409841" y="22148"/>
                  </a:lnTo>
                  <a:lnTo>
                    <a:pt x="420916" y="22148"/>
                  </a:lnTo>
                  <a:lnTo>
                    <a:pt x="431990" y="22148"/>
                  </a:lnTo>
                  <a:lnTo>
                    <a:pt x="431990" y="11074"/>
                  </a:lnTo>
                  <a:lnTo>
                    <a:pt x="431990" y="0"/>
                  </a:lnTo>
                  <a:close/>
                </a:path>
                <a:path w="631825" h="33654">
                  <a:moveTo>
                    <a:pt x="454152" y="0"/>
                  </a:moveTo>
                  <a:lnTo>
                    <a:pt x="443077" y="0"/>
                  </a:lnTo>
                  <a:lnTo>
                    <a:pt x="432003" y="0"/>
                  </a:lnTo>
                  <a:lnTo>
                    <a:pt x="432003" y="11074"/>
                  </a:lnTo>
                  <a:lnTo>
                    <a:pt x="443077" y="11074"/>
                  </a:lnTo>
                  <a:lnTo>
                    <a:pt x="454152" y="11074"/>
                  </a:lnTo>
                  <a:lnTo>
                    <a:pt x="454152" y="0"/>
                  </a:lnTo>
                  <a:close/>
                </a:path>
                <a:path w="631825" h="33654">
                  <a:moveTo>
                    <a:pt x="487375" y="0"/>
                  </a:moveTo>
                  <a:lnTo>
                    <a:pt x="476300" y="0"/>
                  </a:lnTo>
                  <a:lnTo>
                    <a:pt x="476300" y="11074"/>
                  </a:lnTo>
                  <a:lnTo>
                    <a:pt x="465226" y="11074"/>
                  </a:lnTo>
                  <a:lnTo>
                    <a:pt x="465226" y="22148"/>
                  </a:lnTo>
                  <a:lnTo>
                    <a:pt x="476300" y="22148"/>
                  </a:lnTo>
                  <a:lnTo>
                    <a:pt x="487375" y="22148"/>
                  </a:lnTo>
                  <a:lnTo>
                    <a:pt x="487375" y="11074"/>
                  </a:lnTo>
                  <a:lnTo>
                    <a:pt x="487375" y="0"/>
                  </a:lnTo>
                  <a:close/>
                </a:path>
                <a:path w="631825" h="33654">
                  <a:moveTo>
                    <a:pt x="509536" y="0"/>
                  </a:moveTo>
                  <a:lnTo>
                    <a:pt x="498462" y="0"/>
                  </a:lnTo>
                  <a:lnTo>
                    <a:pt x="498462" y="11074"/>
                  </a:lnTo>
                  <a:lnTo>
                    <a:pt x="509536" y="11074"/>
                  </a:lnTo>
                  <a:lnTo>
                    <a:pt x="509536" y="0"/>
                  </a:lnTo>
                  <a:close/>
                </a:path>
                <a:path w="631825" h="33654">
                  <a:moveTo>
                    <a:pt x="520611" y="11074"/>
                  </a:moveTo>
                  <a:lnTo>
                    <a:pt x="509536" y="11074"/>
                  </a:lnTo>
                  <a:lnTo>
                    <a:pt x="509536" y="22148"/>
                  </a:lnTo>
                  <a:lnTo>
                    <a:pt x="520611" y="22148"/>
                  </a:lnTo>
                  <a:lnTo>
                    <a:pt x="520611" y="11074"/>
                  </a:lnTo>
                  <a:close/>
                </a:path>
                <a:path w="631825" h="33654">
                  <a:moveTo>
                    <a:pt x="531685" y="0"/>
                  </a:moveTo>
                  <a:lnTo>
                    <a:pt x="520611" y="0"/>
                  </a:lnTo>
                  <a:lnTo>
                    <a:pt x="520611" y="11074"/>
                  </a:lnTo>
                  <a:lnTo>
                    <a:pt x="531685" y="11074"/>
                  </a:lnTo>
                  <a:lnTo>
                    <a:pt x="531685" y="0"/>
                  </a:lnTo>
                  <a:close/>
                </a:path>
                <a:path w="631825" h="33654">
                  <a:moveTo>
                    <a:pt x="564908" y="0"/>
                  </a:moveTo>
                  <a:lnTo>
                    <a:pt x="553847" y="0"/>
                  </a:lnTo>
                  <a:lnTo>
                    <a:pt x="553847" y="11074"/>
                  </a:lnTo>
                  <a:lnTo>
                    <a:pt x="553847" y="22148"/>
                  </a:lnTo>
                  <a:lnTo>
                    <a:pt x="564908" y="22148"/>
                  </a:lnTo>
                  <a:lnTo>
                    <a:pt x="564908" y="11074"/>
                  </a:lnTo>
                  <a:lnTo>
                    <a:pt x="564908" y="0"/>
                  </a:lnTo>
                  <a:close/>
                </a:path>
                <a:path w="631825" h="33654">
                  <a:moveTo>
                    <a:pt x="598131" y="0"/>
                  </a:moveTo>
                  <a:lnTo>
                    <a:pt x="587057" y="0"/>
                  </a:lnTo>
                  <a:lnTo>
                    <a:pt x="575995" y="0"/>
                  </a:lnTo>
                  <a:lnTo>
                    <a:pt x="575995" y="11074"/>
                  </a:lnTo>
                  <a:lnTo>
                    <a:pt x="587057" y="11074"/>
                  </a:lnTo>
                  <a:lnTo>
                    <a:pt x="598131" y="11074"/>
                  </a:lnTo>
                  <a:lnTo>
                    <a:pt x="598131" y="0"/>
                  </a:lnTo>
                  <a:close/>
                </a:path>
                <a:path w="631825" h="33654">
                  <a:moveTo>
                    <a:pt x="609219" y="0"/>
                  </a:moveTo>
                  <a:lnTo>
                    <a:pt x="598157" y="0"/>
                  </a:lnTo>
                  <a:lnTo>
                    <a:pt x="598157" y="11074"/>
                  </a:lnTo>
                  <a:lnTo>
                    <a:pt x="609219" y="11074"/>
                  </a:lnTo>
                  <a:lnTo>
                    <a:pt x="609219" y="0"/>
                  </a:lnTo>
                  <a:close/>
                </a:path>
                <a:path w="631825" h="33654">
                  <a:moveTo>
                    <a:pt x="631380" y="0"/>
                  </a:moveTo>
                  <a:lnTo>
                    <a:pt x="620306" y="0"/>
                  </a:lnTo>
                  <a:lnTo>
                    <a:pt x="620306" y="11074"/>
                  </a:lnTo>
                  <a:lnTo>
                    <a:pt x="620306" y="22148"/>
                  </a:lnTo>
                  <a:lnTo>
                    <a:pt x="631380" y="22148"/>
                  </a:lnTo>
                  <a:lnTo>
                    <a:pt x="631380" y="11074"/>
                  </a:lnTo>
                  <a:lnTo>
                    <a:pt x="6313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5966599" y="6273101"/>
              <a:ext cx="620395" cy="0"/>
            </a:xfrm>
            <a:custGeom>
              <a:avLst/>
              <a:gdLst/>
              <a:ahLst/>
              <a:cxnLst/>
              <a:rect l="l" t="t" r="r" b="b"/>
              <a:pathLst>
                <a:path w="620395">
                  <a:moveTo>
                    <a:pt x="0" y="0"/>
                  </a:moveTo>
                  <a:lnTo>
                    <a:pt x="620306" y="0"/>
                  </a:lnTo>
                </a:path>
              </a:pathLst>
            </a:custGeom>
            <a:ln w="11074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5955525" y="6278638"/>
              <a:ext cx="631825" cy="33655"/>
            </a:xfrm>
            <a:custGeom>
              <a:avLst/>
              <a:gdLst/>
              <a:ahLst/>
              <a:cxnLst/>
              <a:rect l="l" t="t" r="r" b="b"/>
              <a:pathLst>
                <a:path w="631825" h="33654">
                  <a:moveTo>
                    <a:pt x="11074" y="11074"/>
                  </a:moveTo>
                  <a:lnTo>
                    <a:pt x="0" y="11074"/>
                  </a:lnTo>
                  <a:lnTo>
                    <a:pt x="0" y="22148"/>
                  </a:lnTo>
                  <a:lnTo>
                    <a:pt x="11074" y="22148"/>
                  </a:lnTo>
                  <a:lnTo>
                    <a:pt x="11074" y="11074"/>
                  </a:lnTo>
                  <a:close/>
                </a:path>
                <a:path w="631825" h="33654">
                  <a:moveTo>
                    <a:pt x="22148" y="22148"/>
                  </a:moveTo>
                  <a:lnTo>
                    <a:pt x="11074" y="22148"/>
                  </a:lnTo>
                  <a:lnTo>
                    <a:pt x="11074" y="33223"/>
                  </a:lnTo>
                  <a:lnTo>
                    <a:pt x="22148" y="33223"/>
                  </a:lnTo>
                  <a:lnTo>
                    <a:pt x="22148" y="22148"/>
                  </a:lnTo>
                  <a:close/>
                </a:path>
                <a:path w="631825" h="33654">
                  <a:moveTo>
                    <a:pt x="44297" y="11074"/>
                  </a:moveTo>
                  <a:lnTo>
                    <a:pt x="33223" y="11074"/>
                  </a:lnTo>
                  <a:lnTo>
                    <a:pt x="22148" y="11074"/>
                  </a:lnTo>
                  <a:lnTo>
                    <a:pt x="22148" y="22148"/>
                  </a:lnTo>
                  <a:lnTo>
                    <a:pt x="33223" y="22148"/>
                  </a:lnTo>
                  <a:lnTo>
                    <a:pt x="44297" y="22148"/>
                  </a:lnTo>
                  <a:lnTo>
                    <a:pt x="44297" y="11074"/>
                  </a:lnTo>
                  <a:close/>
                </a:path>
                <a:path w="631825" h="33654">
                  <a:moveTo>
                    <a:pt x="99682" y="22148"/>
                  </a:moveTo>
                  <a:lnTo>
                    <a:pt x="88607" y="22148"/>
                  </a:lnTo>
                  <a:lnTo>
                    <a:pt x="88607" y="11074"/>
                  </a:lnTo>
                  <a:lnTo>
                    <a:pt x="77533" y="11074"/>
                  </a:lnTo>
                  <a:lnTo>
                    <a:pt x="66459" y="11074"/>
                  </a:lnTo>
                  <a:lnTo>
                    <a:pt x="55384" y="11074"/>
                  </a:lnTo>
                  <a:lnTo>
                    <a:pt x="55384" y="22148"/>
                  </a:lnTo>
                  <a:lnTo>
                    <a:pt x="66459" y="22148"/>
                  </a:lnTo>
                  <a:lnTo>
                    <a:pt x="77533" y="22148"/>
                  </a:lnTo>
                  <a:lnTo>
                    <a:pt x="77533" y="33223"/>
                  </a:lnTo>
                  <a:lnTo>
                    <a:pt x="88607" y="33223"/>
                  </a:lnTo>
                  <a:lnTo>
                    <a:pt x="99682" y="33223"/>
                  </a:lnTo>
                  <a:lnTo>
                    <a:pt x="99682" y="22148"/>
                  </a:lnTo>
                  <a:close/>
                </a:path>
                <a:path w="631825" h="33654">
                  <a:moveTo>
                    <a:pt x="99682" y="0"/>
                  </a:moveTo>
                  <a:lnTo>
                    <a:pt x="88607" y="0"/>
                  </a:lnTo>
                  <a:lnTo>
                    <a:pt x="88607" y="11074"/>
                  </a:lnTo>
                  <a:lnTo>
                    <a:pt x="99682" y="11074"/>
                  </a:lnTo>
                  <a:lnTo>
                    <a:pt x="99682" y="0"/>
                  </a:lnTo>
                  <a:close/>
                </a:path>
                <a:path w="631825" h="33654">
                  <a:moveTo>
                    <a:pt x="121843" y="11074"/>
                  </a:moveTo>
                  <a:lnTo>
                    <a:pt x="110769" y="11074"/>
                  </a:lnTo>
                  <a:lnTo>
                    <a:pt x="110769" y="0"/>
                  </a:lnTo>
                  <a:lnTo>
                    <a:pt x="99695" y="0"/>
                  </a:lnTo>
                  <a:lnTo>
                    <a:pt x="99695" y="11074"/>
                  </a:lnTo>
                  <a:lnTo>
                    <a:pt x="99695" y="22148"/>
                  </a:lnTo>
                  <a:lnTo>
                    <a:pt x="99695" y="33223"/>
                  </a:lnTo>
                  <a:lnTo>
                    <a:pt x="110769" y="33223"/>
                  </a:lnTo>
                  <a:lnTo>
                    <a:pt x="121843" y="33223"/>
                  </a:lnTo>
                  <a:lnTo>
                    <a:pt x="121843" y="22148"/>
                  </a:lnTo>
                  <a:lnTo>
                    <a:pt x="121843" y="11074"/>
                  </a:lnTo>
                  <a:close/>
                </a:path>
                <a:path w="631825" h="33654">
                  <a:moveTo>
                    <a:pt x="132918" y="0"/>
                  </a:moveTo>
                  <a:lnTo>
                    <a:pt x="121843" y="0"/>
                  </a:lnTo>
                  <a:lnTo>
                    <a:pt x="121843" y="11074"/>
                  </a:lnTo>
                  <a:lnTo>
                    <a:pt x="132918" y="11074"/>
                  </a:lnTo>
                  <a:lnTo>
                    <a:pt x="132918" y="0"/>
                  </a:lnTo>
                  <a:close/>
                </a:path>
                <a:path w="631825" h="33654">
                  <a:moveTo>
                    <a:pt x="155067" y="11074"/>
                  </a:moveTo>
                  <a:lnTo>
                    <a:pt x="143992" y="11074"/>
                  </a:lnTo>
                  <a:lnTo>
                    <a:pt x="143992" y="22148"/>
                  </a:lnTo>
                  <a:lnTo>
                    <a:pt x="132918" y="22148"/>
                  </a:lnTo>
                  <a:lnTo>
                    <a:pt x="132918" y="33223"/>
                  </a:lnTo>
                  <a:lnTo>
                    <a:pt x="143992" y="33223"/>
                  </a:lnTo>
                  <a:lnTo>
                    <a:pt x="155067" y="33223"/>
                  </a:lnTo>
                  <a:lnTo>
                    <a:pt x="155067" y="22148"/>
                  </a:lnTo>
                  <a:lnTo>
                    <a:pt x="155067" y="11074"/>
                  </a:lnTo>
                  <a:close/>
                </a:path>
                <a:path w="631825" h="33654">
                  <a:moveTo>
                    <a:pt x="177228" y="11074"/>
                  </a:moveTo>
                  <a:lnTo>
                    <a:pt x="166154" y="11074"/>
                  </a:lnTo>
                  <a:lnTo>
                    <a:pt x="166154" y="22148"/>
                  </a:lnTo>
                  <a:lnTo>
                    <a:pt x="155079" y="22148"/>
                  </a:lnTo>
                  <a:lnTo>
                    <a:pt x="155079" y="33223"/>
                  </a:lnTo>
                  <a:lnTo>
                    <a:pt x="166154" y="33223"/>
                  </a:lnTo>
                  <a:lnTo>
                    <a:pt x="177228" y="33223"/>
                  </a:lnTo>
                  <a:lnTo>
                    <a:pt x="177228" y="22148"/>
                  </a:lnTo>
                  <a:lnTo>
                    <a:pt x="177228" y="11074"/>
                  </a:lnTo>
                  <a:close/>
                </a:path>
                <a:path w="631825" h="33654">
                  <a:moveTo>
                    <a:pt x="210451" y="22148"/>
                  </a:moveTo>
                  <a:lnTo>
                    <a:pt x="199377" y="22148"/>
                  </a:lnTo>
                  <a:lnTo>
                    <a:pt x="199377" y="33223"/>
                  </a:lnTo>
                  <a:lnTo>
                    <a:pt x="210451" y="33223"/>
                  </a:lnTo>
                  <a:lnTo>
                    <a:pt x="210451" y="22148"/>
                  </a:lnTo>
                  <a:close/>
                </a:path>
                <a:path w="631825" h="33654">
                  <a:moveTo>
                    <a:pt x="243687" y="0"/>
                  </a:moveTo>
                  <a:lnTo>
                    <a:pt x="232613" y="0"/>
                  </a:lnTo>
                  <a:lnTo>
                    <a:pt x="221538" y="0"/>
                  </a:lnTo>
                  <a:lnTo>
                    <a:pt x="221538" y="11074"/>
                  </a:lnTo>
                  <a:lnTo>
                    <a:pt x="232613" y="11074"/>
                  </a:lnTo>
                  <a:lnTo>
                    <a:pt x="243687" y="11074"/>
                  </a:lnTo>
                  <a:lnTo>
                    <a:pt x="243687" y="0"/>
                  </a:lnTo>
                  <a:close/>
                </a:path>
                <a:path w="631825" h="33654">
                  <a:moveTo>
                    <a:pt x="254762" y="11074"/>
                  </a:moveTo>
                  <a:lnTo>
                    <a:pt x="243687" y="11074"/>
                  </a:lnTo>
                  <a:lnTo>
                    <a:pt x="243687" y="22148"/>
                  </a:lnTo>
                  <a:lnTo>
                    <a:pt x="254762" y="22148"/>
                  </a:lnTo>
                  <a:lnTo>
                    <a:pt x="254762" y="11074"/>
                  </a:lnTo>
                  <a:close/>
                </a:path>
                <a:path w="631825" h="33654">
                  <a:moveTo>
                    <a:pt x="265836" y="22148"/>
                  </a:moveTo>
                  <a:lnTo>
                    <a:pt x="254762" y="22148"/>
                  </a:lnTo>
                  <a:lnTo>
                    <a:pt x="254762" y="33223"/>
                  </a:lnTo>
                  <a:lnTo>
                    <a:pt x="265836" y="33223"/>
                  </a:lnTo>
                  <a:lnTo>
                    <a:pt x="265836" y="22148"/>
                  </a:lnTo>
                  <a:close/>
                </a:path>
                <a:path w="631825" h="33654">
                  <a:moveTo>
                    <a:pt x="321221" y="11074"/>
                  </a:moveTo>
                  <a:lnTo>
                    <a:pt x="310146" y="11074"/>
                  </a:lnTo>
                  <a:lnTo>
                    <a:pt x="299072" y="11074"/>
                  </a:lnTo>
                  <a:lnTo>
                    <a:pt x="299072" y="0"/>
                  </a:lnTo>
                  <a:lnTo>
                    <a:pt x="287997" y="0"/>
                  </a:lnTo>
                  <a:lnTo>
                    <a:pt x="276923" y="0"/>
                  </a:lnTo>
                  <a:lnTo>
                    <a:pt x="265849" y="0"/>
                  </a:lnTo>
                  <a:lnTo>
                    <a:pt x="265849" y="11074"/>
                  </a:lnTo>
                  <a:lnTo>
                    <a:pt x="265849" y="22148"/>
                  </a:lnTo>
                  <a:lnTo>
                    <a:pt x="265849" y="33223"/>
                  </a:lnTo>
                  <a:lnTo>
                    <a:pt x="276923" y="33223"/>
                  </a:lnTo>
                  <a:lnTo>
                    <a:pt x="276923" y="22148"/>
                  </a:lnTo>
                  <a:lnTo>
                    <a:pt x="287997" y="22148"/>
                  </a:lnTo>
                  <a:lnTo>
                    <a:pt x="299072" y="22148"/>
                  </a:lnTo>
                  <a:lnTo>
                    <a:pt x="299072" y="33223"/>
                  </a:lnTo>
                  <a:lnTo>
                    <a:pt x="310146" y="33223"/>
                  </a:lnTo>
                  <a:lnTo>
                    <a:pt x="310146" y="22148"/>
                  </a:lnTo>
                  <a:lnTo>
                    <a:pt x="321221" y="22148"/>
                  </a:lnTo>
                  <a:lnTo>
                    <a:pt x="321221" y="11074"/>
                  </a:lnTo>
                  <a:close/>
                </a:path>
                <a:path w="631825" h="33654">
                  <a:moveTo>
                    <a:pt x="365531" y="22148"/>
                  </a:moveTo>
                  <a:lnTo>
                    <a:pt x="354457" y="22148"/>
                  </a:lnTo>
                  <a:lnTo>
                    <a:pt x="343382" y="22148"/>
                  </a:lnTo>
                  <a:lnTo>
                    <a:pt x="343382" y="11074"/>
                  </a:lnTo>
                  <a:lnTo>
                    <a:pt x="343382" y="0"/>
                  </a:lnTo>
                  <a:lnTo>
                    <a:pt x="332308" y="0"/>
                  </a:lnTo>
                  <a:lnTo>
                    <a:pt x="332308" y="11074"/>
                  </a:lnTo>
                  <a:lnTo>
                    <a:pt x="321233" y="11074"/>
                  </a:lnTo>
                  <a:lnTo>
                    <a:pt x="321233" y="22148"/>
                  </a:lnTo>
                  <a:lnTo>
                    <a:pt x="321233" y="33223"/>
                  </a:lnTo>
                  <a:lnTo>
                    <a:pt x="332308" y="33223"/>
                  </a:lnTo>
                  <a:lnTo>
                    <a:pt x="343382" y="33223"/>
                  </a:lnTo>
                  <a:lnTo>
                    <a:pt x="354457" y="33223"/>
                  </a:lnTo>
                  <a:lnTo>
                    <a:pt x="365531" y="33223"/>
                  </a:lnTo>
                  <a:lnTo>
                    <a:pt x="365531" y="22148"/>
                  </a:lnTo>
                  <a:close/>
                </a:path>
                <a:path w="631825" h="33654">
                  <a:moveTo>
                    <a:pt x="376605" y="0"/>
                  </a:moveTo>
                  <a:lnTo>
                    <a:pt x="365531" y="0"/>
                  </a:lnTo>
                  <a:lnTo>
                    <a:pt x="354457" y="0"/>
                  </a:lnTo>
                  <a:lnTo>
                    <a:pt x="354457" y="11074"/>
                  </a:lnTo>
                  <a:lnTo>
                    <a:pt x="365531" y="11074"/>
                  </a:lnTo>
                  <a:lnTo>
                    <a:pt x="376605" y="11074"/>
                  </a:lnTo>
                  <a:lnTo>
                    <a:pt x="376605" y="0"/>
                  </a:lnTo>
                  <a:close/>
                </a:path>
                <a:path w="631825" h="33654">
                  <a:moveTo>
                    <a:pt x="387692" y="22148"/>
                  </a:moveTo>
                  <a:lnTo>
                    <a:pt x="376618" y="22148"/>
                  </a:lnTo>
                  <a:lnTo>
                    <a:pt x="376618" y="33223"/>
                  </a:lnTo>
                  <a:lnTo>
                    <a:pt x="387692" y="33223"/>
                  </a:lnTo>
                  <a:lnTo>
                    <a:pt x="387692" y="22148"/>
                  </a:lnTo>
                  <a:close/>
                </a:path>
                <a:path w="631825" h="33654">
                  <a:moveTo>
                    <a:pt x="387692" y="0"/>
                  </a:moveTo>
                  <a:lnTo>
                    <a:pt x="376618" y="0"/>
                  </a:lnTo>
                  <a:lnTo>
                    <a:pt x="376618" y="11074"/>
                  </a:lnTo>
                  <a:lnTo>
                    <a:pt x="387692" y="11074"/>
                  </a:lnTo>
                  <a:lnTo>
                    <a:pt x="387692" y="0"/>
                  </a:lnTo>
                  <a:close/>
                </a:path>
                <a:path w="631825" h="33654">
                  <a:moveTo>
                    <a:pt x="398767" y="11074"/>
                  </a:moveTo>
                  <a:lnTo>
                    <a:pt x="387692" y="11074"/>
                  </a:lnTo>
                  <a:lnTo>
                    <a:pt x="387692" y="22148"/>
                  </a:lnTo>
                  <a:lnTo>
                    <a:pt x="398767" y="22148"/>
                  </a:lnTo>
                  <a:lnTo>
                    <a:pt x="398767" y="11074"/>
                  </a:lnTo>
                  <a:close/>
                </a:path>
                <a:path w="631825" h="33654">
                  <a:moveTo>
                    <a:pt x="420916" y="22148"/>
                  </a:moveTo>
                  <a:lnTo>
                    <a:pt x="409841" y="22148"/>
                  </a:lnTo>
                  <a:lnTo>
                    <a:pt x="398767" y="22148"/>
                  </a:lnTo>
                  <a:lnTo>
                    <a:pt x="398767" y="33223"/>
                  </a:lnTo>
                  <a:lnTo>
                    <a:pt x="409841" y="33223"/>
                  </a:lnTo>
                  <a:lnTo>
                    <a:pt x="420916" y="33223"/>
                  </a:lnTo>
                  <a:lnTo>
                    <a:pt x="420916" y="22148"/>
                  </a:lnTo>
                  <a:close/>
                </a:path>
                <a:path w="631825" h="33654">
                  <a:moveTo>
                    <a:pt x="431990" y="0"/>
                  </a:moveTo>
                  <a:lnTo>
                    <a:pt x="420916" y="0"/>
                  </a:lnTo>
                  <a:lnTo>
                    <a:pt x="409841" y="0"/>
                  </a:lnTo>
                  <a:lnTo>
                    <a:pt x="398767" y="0"/>
                  </a:lnTo>
                  <a:lnTo>
                    <a:pt x="398767" y="11074"/>
                  </a:lnTo>
                  <a:lnTo>
                    <a:pt x="409841" y="11074"/>
                  </a:lnTo>
                  <a:lnTo>
                    <a:pt x="420916" y="11074"/>
                  </a:lnTo>
                  <a:lnTo>
                    <a:pt x="431990" y="11074"/>
                  </a:lnTo>
                  <a:lnTo>
                    <a:pt x="431990" y="0"/>
                  </a:lnTo>
                  <a:close/>
                </a:path>
                <a:path w="631825" h="33654">
                  <a:moveTo>
                    <a:pt x="454152" y="0"/>
                  </a:moveTo>
                  <a:lnTo>
                    <a:pt x="443077" y="0"/>
                  </a:lnTo>
                  <a:lnTo>
                    <a:pt x="432003" y="0"/>
                  </a:lnTo>
                  <a:lnTo>
                    <a:pt x="432003" y="11074"/>
                  </a:lnTo>
                  <a:lnTo>
                    <a:pt x="443077" y="11074"/>
                  </a:lnTo>
                  <a:lnTo>
                    <a:pt x="443077" y="22148"/>
                  </a:lnTo>
                  <a:lnTo>
                    <a:pt x="454152" y="22148"/>
                  </a:lnTo>
                  <a:lnTo>
                    <a:pt x="454152" y="11074"/>
                  </a:lnTo>
                  <a:lnTo>
                    <a:pt x="454152" y="0"/>
                  </a:lnTo>
                  <a:close/>
                </a:path>
                <a:path w="631825" h="33654">
                  <a:moveTo>
                    <a:pt x="487375" y="22148"/>
                  </a:moveTo>
                  <a:lnTo>
                    <a:pt x="476300" y="22148"/>
                  </a:lnTo>
                  <a:lnTo>
                    <a:pt x="465226" y="22148"/>
                  </a:lnTo>
                  <a:lnTo>
                    <a:pt x="454152" y="22148"/>
                  </a:lnTo>
                  <a:lnTo>
                    <a:pt x="454152" y="33223"/>
                  </a:lnTo>
                  <a:lnTo>
                    <a:pt x="465226" y="33223"/>
                  </a:lnTo>
                  <a:lnTo>
                    <a:pt x="476300" y="33223"/>
                  </a:lnTo>
                  <a:lnTo>
                    <a:pt x="487375" y="33223"/>
                  </a:lnTo>
                  <a:lnTo>
                    <a:pt x="487375" y="22148"/>
                  </a:lnTo>
                  <a:close/>
                </a:path>
                <a:path w="631825" h="33654">
                  <a:moveTo>
                    <a:pt x="498462" y="22148"/>
                  </a:moveTo>
                  <a:lnTo>
                    <a:pt x="487387" y="22148"/>
                  </a:lnTo>
                  <a:lnTo>
                    <a:pt x="487387" y="33223"/>
                  </a:lnTo>
                  <a:lnTo>
                    <a:pt x="498462" y="33223"/>
                  </a:lnTo>
                  <a:lnTo>
                    <a:pt x="498462" y="22148"/>
                  </a:lnTo>
                  <a:close/>
                </a:path>
                <a:path w="631825" h="33654">
                  <a:moveTo>
                    <a:pt x="509536" y="11074"/>
                  </a:moveTo>
                  <a:lnTo>
                    <a:pt x="498462" y="11074"/>
                  </a:lnTo>
                  <a:lnTo>
                    <a:pt x="498462" y="22148"/>
                  </a:lnTo>
                  <a:lnTo>
                    <a:pt x="509536" y="22148"/>
                  </a:lnTo>
                  <a:lnTo>
                    <a:pt x="509536" y="11074"/>
                  </a:lnTo>
                  <a:close/>
                </a:path>
                <a:path w="631825" h="33654">
                  <a:moveTo>
                    <a:pt x="542759" y="0"/>
                  </a:moveTo>
                  <a:lnTo>
                    <a:pt x="531685" y="0"/>
                  </a:lnTo>
                  <a:lnTo>
                    <a:pt x="531685" y="11074"/>
                  </a:lnTo>
                  <a:lnTo>
                    <a:pt x="531685" y="22148"/>
                  </a:lnTo>
                  <a:lnTo>
                    <a:pt x="520611" y="22148"/>
                  </a:lnTo>
                  <a:lnTo>
                    <a:pt x="520611" y="33223"/>
                  </a:lnTo>
                  <a:lnTo>
                    <a:pt x="531685" y="33223"/>
                  </a:lnTo>
                  <a:lnTo>
                    <a:pt x="542759" y="33223"/>
                  </a:lnTo>
                  <a:lnTo>
                    <a:pt x="542759" y="22148"/>
                  </a:lnTo>
                  <a:lnTo>
                    <a:pt x="542759" y="11074"/>
                  </a:lnTo>
                  <a:lnTo>
                    <a:pt x="542759" y="0"/>
                  </a:lnTo>
                  <a:close/>
                </a:path>
                <a:path w="631825" h="33654">
                  <a:moveTo>
                    <a:pt x="553847" y="22148"/>
                  </a:moveTo>
                  <a:lnTo>
                    <a:pt x="542772" y="22148"/>
                  </a:lnTo>
                  <a:lnTo>
                    <a:pt x="542772" y="33223"/>
                  </a:lnTo>
                  <a:lnTo>
                    <a:pt x="553847" y="33223"/>
                  </a:lnTo>
                  <a:lnTo>
                    <a:pt x="553847" y="22148"/>
                  </a:lnTo>
                  <a:close/>
                </a:path>
                <a:path w="631825" h="33654">
                  <a:moveTo>
                    <a:pt x="564908" y="11074"/>
                  </a:moveTo>
                  <a:lnTo>
                    <a:pt x="553847" y="11074"/>
                  </a:lnTo>
                  <a:lnTo>
                    <a:pt x="553847" y="22148"/>
                  </a:lnTo>
                  <a:lnTo>
                    <a:pt x="564908" y="22148"/>
                  </a:lnTo>
                  <a:lnTo>
                    <a:pt x="564908" y="11074"/>
                  </a:lnTo>
                  <a:close/>
                </a:path>
                <a:path w="631825" h="33654">
                  <a:moveTo>
                    <a:pt x="598131" y="11074"/>
                  </a:moveTo>
                  <a:lnTo>
                    <a:pt x="587057" y="11074"/>
                  </a:lnTo>
                  <a:lnTo>
                    <a:pt x="587057" y="22148"/>
                  </a:lnTo>
                  <a:lnTo>
                    <a:pt x="598131" y="22148"/>
                  </a:lnTo>
                  <a:lnTo>
                    <a:pt x="598131" y="11074"/>
                  </a:lnTo>
                  <a:close/>
                </a:path>
                <a:path w="631825" h="33654">
                  <a:moveTo>
                    <a:pt x="620293" y="11074"/>
                  </a:moveTo>
                  <a:lnTo>
                    <a:pt x="609219" y="11074"/>
                  </a:lnTo>
                  <a:lnTo>
                    <a:pt x="609219" y="22148"/>
                  </a:lnTo>
                  <a:lnTo>
                    <a:pt x="620293" y="22148"/>
                  </a:lnTo>
                  <a:lnTo>
                    <a:pt x="620293" y="11074"/>
                  </a:lnTo>
                  <a:close/>
                </a:path>
                <a:path w="631825" h="33654">
                  <a:moveTo>
                    <a:pt x="631380" y="11074"/>
                  </a:moveTo>
                  <a:lnTo>
                    <a:pt x="620306" y="11074"/>
                  </a:lnTo>
                  <a:lnTo>
                    <a:pt x="620306" y="22148"/>
                  </a:lnTo>
                  <a:lnTo>
                    <a:pt x="631380" y="22148"/>
                  </a:lnTo>
                  <a:lnTo>
                    <a:pt x="631380" y="1107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5955525" y="6300787"/>
              <a:ext cx="631825" cy="44450"/>
            </a:xfrm>
            <a:custGeom>
              <a:avLst/>
              <a:gdLst/>
              <a:ahLst/>
              <a:cxnLst/>
              <a:rect l="l" t="t" r="r" b="b"/>
              <a:pathLst>
                <a:path w="631825" h="44450">
                  <a:moveTo>
                    <a:pt x="22148" y="11074"/>
                  </a:moveTo>
                  <a:lnTo>
                    <a:pt x="11074" y="11074"/>
                  </a:lnTo>
                  <a:lnTo>
                    <a:pt x="11074" y="22148"/>
                  </a:lnTo>
                  <a:lnTo>
                    <a:pt x="22148" y="22148"/>
                  </a:lnTo>
                  <a:lnTo>
                    <a:pt x="22148" y="11074"/>
                  </a:lnTo>
                  <a:close/>
                </a:path>
                <a:path w="631825" h="44450">
                  <a:moveTo>
                    <a:pt x="44297" y="33235"/>
                  </a:moveTo>
                  <a:lnTo>
                    <a:pt x="33223" y="33235"/>
                  </a:lnTo>
                  <a:lnTo>
                    <a:pt x="33223" y="22161"/>
                  </a:lnTo>
                  <a:lnTo>
                    <a:pt x="22148" y="22161"/>
                  </a:lnTo>
                  <a:lnTo>
                    <a:pt x="11074" y="22161"/>
                  </a:lnTo>
                  <a:lnTo>
                    <a:pt x="0" y="22161"/>
                  </a:lnTo>
                  <a:lnTo>
                    <a:pt x="0" y="33235"/>
                  </a:lnTo>
                  <a:lnTo>
                    <a:pt x="11074" y="33235"/>
                  </a:lnTo>
                  <a:lnTo>
                    <a:pt x="22148" y="33235"/>
                  </a:lnTo>
                  <a:lnTo>
                    <a:pt x="22148" y="44310"/>
                  </a:lnTo>
                  <a:lnTo>
                    <a:pt x="33223" y="44310"/>
                  </a:lnTo>
                  <a:lnTo>
                    <a:pt x="44297" y="44310"/>
                  </a:lnTo>
                  <a:lnTo>
                    <a:pt x="44297" y="33235"/>
                  </a:lnTo>
                  <a:close/>
                </a:path>
                <a:path w="631825" h="44450">
                  <a:moveTo>
                    <a:pt x="44297" y="11074"/>
                  </a:moveTo>
                  <a:lnTo>
                    <a:pt x="33223" y="11074"/>
                  </a:lnTo>
                  <a:lnTo>
                    <a:pt x="33223" y="22148"/>
                  </a:lnTo>
                  <a:lnTo>
                    <a:pt x="44297" y="22148"/>
                  </a:lnTo>
                  <a:lnTo>
                    <a:pt x="44297" y="11074"/>
                  </a:lnTo>
                  <a:close/>
                </a:path>
                <a:path w="631825" h="44450">
                  <a:moveTo>
                    <a:pt x="55384" y="11074"/>
                  </a:moveTo>
                  <a:lnTo>
                    <a:pt x="44310" y="11074"/>
                  </a:lnTo>
                  <a:lnTo>
                    <a:pt x="44310" y="22148"/>
                  </a:lnTo>
                  <a:lnTo>
                    <a:pt x="55384" y="22148"/>
                  </a:lnTo>
                  <a:lnTo>
                    <a:pt x="55384" y="11074"/>
                  </a:lnTo>
                  <a:close/>
                </a:path>
                <a:path w="631825" h="44450">
                  <a:moveTo>
                    <a:pt x="77533" y="11074"/>
                  </a:moveTo>
                  <a:lnTo>
                    <a:pt x="66459" y="11074"/>
                  </a:lnTo>
                  <a:lnTo>
                    <a:pt x="66459" y="22148"/>
                  </a:lnTo>
                  <a:lnTo>
                    <a:pt x="77533" y="22148"/>
                  </a:lnTo>
                  <a:lnTo>
                    <a:pt x="77533" y="11074"/>
                  </a:lnTo>
                  <a:close/>
                </a:path>
                <a:path w="631825" h="44450">
                  <a:moveTo>
                    <a:pt x="99682" y="22161"/>
                  </a:moveTo>
                  <a:lnTo>
                    <a:pt x="88607" y="22161"/>
                  </a:lnTo>
                  <a:lnTo>
                    <a:pt x="88607" y="33235"/>
                  </a:lnTo>
                  <a:lnTo>
                    <a:pt x="77533" y="33235"/>
                  </a:lnTo>
                  <a:lnTo>
                    <a:pt x="66459" y="33235"/>
                  </a:lnTo>
                  <a:lnTo>
                    <a:pt x="66459" y="22161"/>
                  </a:lnTo>
                  <a:lnTo>
                    <a:pt x="55384" y="22161"/>
                  </a:lnTo>
                  <a:lnTo>
                    <a:pt x="55384" y="33235"/>
                  </a:lnTo>
                  <a:lnTo>
                    <a:pt x="44310" y="33235"/>
                  </a:lnTo>
                  <a:lnTo>
                    <a:pt x="44310" y="44310"/>
                  </a:lnTo>
                  <a:lnTo>
                    <a:pt x="99682" y="44310"/>
                  </a:lnTo>
                  <a:lnTo>
                    <a:pt x="99682" y="33235"/>
                  </a:lnTo>
                  <a:lnTo>
                    <a:pt x="99682" y="22161"/>
                  </a:lnTo>
                  <a:close/>
                </a:path>
                <a:path w="631825" h="44450">
                  <a:moveTo>
                    <a:pt x="132918" y="22161"/>
                  </a:moveTo>
                  <a:lnTo>
                    <a:pt x="121843" y="22161"/>
                  </a:lnTo>
                  <a:lnTo>
                    <a:pt x="110769" y="22161"/>
                  </a:lnTo>
                  <a:lnTo>
                    <a:pt x="99695" y="22161"/>
                  </a:lnTo>
                  <a:lnTo>
                    <a:pt x="99695" y="33235"/>
                  </a:lnTo>
                  <a:lnTo>
                    <a:pt x="99695" y="44310"/>
                  </a:lnTo>
                  <a:lnTo>
                    <a:pt x="110769" y="44310"/>
                  </a:lnTo>
                  <a:lnTo>
                    <a:pt x="121843" y="44310"/>
                  </a:lnTo>
                  <a:lnTo>
                    <a:pt x="121843" y="33235"/>
                  </a:lnTo>
                  <a:lnTo>
                    <a:pt x="132918" y="33235"/>
                  </a:lnTo>
                  <a:lnTo>
                    <a:pt x="132918" y="22161"/>
                  </a:lnTo>
                  <a:close/>
                </a:path>
                <a:path w="631825" h="44450">
                  <a:moveTo>
                    <a:pt x="143992" y="11074"/>
                  </a:moveTo>
                  <a:lnTo>
                    <a:pt x="132918" y="11074"/>
                  </a:lnTo>
                  <a:lnTo>
                    <a:pt x="132918" y="22148"/>
                  </a:lnTo>
                  <a:lnTo>
                    <a:pt x="143992" y="22148"/>
                  </a:lnTo>
                  <a:lnTo>
                    <a:pt x="143992" y="11074"/>
                  </a:lnTo>
                  <a:close/>
                </a:path>
                <a:path w="631825" h="44450">
                  <a:moveTo>
                    <a:pt x="155067" y="33235"/>
                  </a:moveTo>
                  <a:lnTo>
                    <a:pt x="143992" y="33235"/>
                  </a:lnTo>
                  <a:lnTo>
                    <a:pt x="143992" y="44310"/>
                  </a:lnTo>
                  <a:lnTo>
                    <a:pt x="155067" y="44310"/>
                  </a:lnTo>
                  <a:lnTo>
                    <a:pt x="155067" y="33235"/>
                  </a:lnTo>
                  <a:close/>
                </a:path>
                <a:path w="631825" h="44450">
                  <a:moveTo>
                    <a:pt x="166154" y="22161"/>
                  </a:moveTo>
                  <a:lnTo>
                    <a:pt x="155079" y="22161"/>
                  </a:lnTo>
                  <a:lnTo>
                    <a:pt x="155079" y="33235"/>
                  </a:lnTo>
                  <a:lnTo>
                    <a:pt x="166154" y="33235"/>
                  </a:lnTo>
                  <a:lnTo>
                    <a:pt x="166154" y="22161"/>
                  </a:lnTo>
                  <a:close/>
                </a:path>
                <a:path w="631825" h="44450">
                  <a:moveTo>
                    <a:pt x="210451" y="22161"/>
                  </a:moveTo>
                  <a:lnTo>
                    <a:pt x="199377" y="22161"/>
                  </a:lnTo>
                  <a:lnTo>
                    <a:pt x="199377" y="33235"/>
                  </a:lnTo>
                  <a:lnTo>
                    <a:pt x="210451" y="33235"/>
                  </a:lnTo>
                  <a:lnTo>
                    <a:pt x="210451" y="22161"/>
                  </a:lnTo>
                  <a:close/>
                </a:path>
                <a:path w="631825" h="44450">
                  <a:moveTo>
                    <a:pt x="210451" y="11074"/>
                  </a:moveTo>
                  <a:lnTo>
                    <a:pt x="210451" y="11074"/>
                  </a:lnTo>
                  <a:lnTo>
                    <a:pt x="155079" y="11074"/>
                  </a:lnTo>
                  <a:lnTo>
                    <a:pt x="155079" y="22148"/>
                  </a:lnTo>
                  <a:lnTo>
                    <a:pt x="210451" y="22148"/>
                  </a:lnTo>
                  <a:lnTo>
                    <a:pt x="210451" y="11074"/>
                  </a:lnTo>
                  <a:close/>
                </a:path>
                <a:path w="631825" h="44450">
                  <a:moveTo>
                    <a:pt x="221538" y="22161"/>
                  </a:moveTo>
                  <a:lnTo>
                    <a:pt x="210464" y="22161"/>
                  </a:lnTo>
                  <a:lnTo>
                    <a:pt x="210464" y="33235"/>
                  </a:lnTo>
                  <a:lnTo>
                    <a:pt x="221538" y="33235"/>
                  </a:lnTo>
                  <a:lnTo>
                    <a:pt x="221538" y="22161"/>
                  </a:lnTo>
                  <a:close/>
                </a:path>
                <a:path w="631825" h="44450">
                  <a:moveTo>
                    <a:pt x="221538" y="11074"/>
                  </a:moveTo>
                  <a:lnTo>
                    <a:pt x="210464" y="11074"/>
                  </a:lnTo>
                  <a:lnTo>
                    <a:pt x="210464" y="22148"/>
                  </a:lnTo>
                  <a:lnTo>
                    <a:pt x="221538" y="22148"/>
                  </a:lnTo>
                  <a:lnTo>
                    <a:pt x="221538" y="11074"/>
                  </a:lnTo>
                  <a:close/>
                </a:path>
                <a:path w="631825" h="44450">
                  <a:moveTo>
                    <a:pt x="265836" y="11074"/>
                  </a:moveTo>
                  <a:lnTo>
                    <a:pt x="254762" y="11074"/>
                  </a:lnTo>
                  <a:lnTo>
                    <a:pt x="243687" y="11074"/>
                  </a:lnTo>
                  <a:lnTo>
                    <a:pt x="232613" y="11074"/>
                  </a:lnTo>
                  <a:lnTo>
                    <a:pt x="232613" y="22148"/>
                  </a:lnTo>
                  <a:lnTo>
                    <a:pt x="243687" y="22148"/>
                  </a:lnTo>
                  <a:lnTo>
                    <a:pt x="254762" y="22148"/>
                  </a:lnTo>
                  <a:lnTo>
                    <a:pt x="265836" y="22148"/>
                  </a:lnTo>
                  <a:lnTo>
                    <a:pt x="265836" y="11074"/>
                  </a:lnTo>
                  <a:close/>
                </a:path>
                <a:path w="631825" h="44450">
                  <a:moveTo>
                    <a:pt x="287997" y="22161"/>
                  </a:moveTo>
                  <a:lnTo>
                    <a:pt x="276923" y="22161"/>
                  </a:lnTo>
                  <a:lnTo>
                    <a:pt x="276923" y="33235"/>
                  </a:lnTo>
                  <a:lnTo>
                    <a:pt x="287997" y="33235"/>
                  </a:lnTo>
                  <a:lnTo>
                    <a:pt x="287997" y="22161"/>
                  </a:lnTo>
                  <a:close/>
                </a:path>
                <a:path w="631825" h="44450">
                  <a:moveTo>
                    <a:pt x="310146" y="11074"/>
                  </a:moveTo>
                  <a:lnTo>
                    <a:pt x="299072" y="11074"/>
                  </a:lnTo>
                  <a:lnTo>
                    <a:pt x="299072" y="22148"/>
                  </a:lnTo>
                  <a:lnTo>
                    <a:pt x="310146" y="22148"/>
                  </a:lnTo>
                  <a:lnTo>
                    <a:pt x="310146" y="11074"/>
                  </a:lnTo>
                  <a:close/>
                </a:path>
                <a:path w="631825" h="44450">
                  <a:moveTo>
                    <a:pt x="321221" y="22161"/>
                  </a:moveTo>
                  <a:lnTo>
                    <a:pt x="310146" y="22161"/>
                  </a:lnTo>
                  <a:lnTo>
                    <a:pt x="299072" y="22161"/>
                  </a:lnTo>
                  <a:lnTo>
                    <a:pt x="299072" y="33235"/>
                  </a:lnTo>
                  <a:lnTo>
                    <a:pt x="310146" y="33235"/>
                  </a:lnTo>
                  <a:lnTo>
                    <a:pt x="321221" y="33235"/>
                  </a:lnTo>
                  <a:lnTo>
                    <a:pt x="321221" y="22161"/>
                  </a:lnTo>
                  <a:close/>
                </a:path>
                <a:path w="631825" h="44450">
                  <a:moveTo>
                    <a:pt x="343382" y="11074"/>
                  </a:moveTo>
                  <a:lnTo>
                    <a:pt x="332308" y="11074"/>
                  </a:lnTo>
                  <a:lnTo>
                    <a:pt x="321233" y="11074"/>
                  </a:lnTo>
                  <a:lnTo>
                    <a:pt x="321233" y="22148"/>
                  </a:lnTo>
                  <a:lnTo>
                    <a:pt x="332308" y="22148"/>
                  </a:lnTo>
                  <a:lnTo>
                    <a:pt x="343382" y="22148"/>
                  </a:lnTo>
                  <a:lnTo>
                    <a:pt x="343382" y="11074"/>
                  </a:lnTo>
                  <a:close/>
                </a:path>
                <a:path w="631825" h="44450">
                  <a:moveTo>
                    <a:pt x="365531" y="22161"/>
                  </a:moveTo>
                  <a:lnTo>
                    <a:pt x="354457" y="22161"/>
                  </a:lnTo>
                  <a:lnTo>
                    <a:pt x="343382" y="22161"/>
                  </a:lnTo>
                  <a:lnTo>
                    <a:pt x="332308" y="22161"/>
                  </a:lnTo>
                  <a:lnTo>
                    <a:pt x="321233" y="22161"/>
                  </a:lnTo>
                  <a:lnTo>
                    <a:pt x="321233" y="33235"/>
                  </a:lnTo>
                  <a:lnTo>
                    <a:pt x="332308" y="33235"/>
                  </a:lnTo>
                  <a:lnTo>
                    <a:pt x="343382" y="33235"/>
                  </a:lnTo>
                  <a:lnTo>
                    <a:pt x="354457" y="33235"/>
                  </a:lnTo>
                  <a:lnTo>
                    <a:pt x="365531" y="33235"/>
                  </a:lnTo>
                  <a:lnTo>
                    <a:pt x="365531" y="22161"/>
                  </a:lnTo>
                  <a:close/>
                </a:path>
                <a:path w="631825" h="44450">
                  <a:moveTo>
                    <a:pt x="398767" y="22161"/>
                  </a:moveTo>
                  <a:lnTo>
                    <a:pt x="387692" y="22161"/>
                  </a:lnTo>
                  <a:lnTo>
                    <a:pt x="376618" y="22161"/>
                  </a:lnTo>
                  <a:lnTo>
                    <a:pt x="376618" y="33235"/>
                  </a:lnTo>
                  <a:lnTo>
                    <a:pt x="387692" y="33235"/>
                  </a:lnTo>
                  <a:lnTo>
                    <a:pt x="398767" y="33235"/>
                  </a:lnTo>
                  <a:lnTo>
                    <a:pt x="398767" y="22161"/>
                  </a:lnTo>
                  <a:close/>
                </a:path>
                <a:path w="631825" h="44450">
                  <a:moveTo>
                    <a:pt x="398767" y="11074"/>
                  </a:moveTo>
                  <a:lnTo>
                    <a:pt x="387692" y="11074"/>
                  </a:lnTo>
                  <a:lnTo>
                    <a:pt x="387692" y="22148"/>
                  </a:lnTo>
                  <a:lnTo>
                    <a:pt x="398767" y="22148"/>
                  </a:lnTo>
                  <a:lnTo>
                    <a:pt x="398767" y="11074"/>
                  </a:lnTo>
                  <a:close/>
                </a:path>
                <a:path w="631825" h="44450">
                  <a:moveTo>
                    <a:pt x="431990" y="22161"/>
                  </a:moveTo>
                  <a:lnTo>
                    <a:pt x="420916" y="22161"/>
                  </a:lnTo>
                  <a:lnTo>
                    <a:pt x="420916" y="33235"/>
                  </a:lnTo>
                  <a:lnTo>
                    <a:pt x="431990" y="33235"/>
                  </a:lnTo>
                  <a:lnTo>
                    <a:pt x="431990" y="22161"/>
                  </a:lnTo>
                  <a:close/>
                </a:path>
                <a:path w="631825" h="44450">
                  <a:moveTo>
                    <a:pt x="454152" y="11074"/>
                  </a:moveTo>
                  <a:lnTo>
                    <a:pt x="443077" y="11074"/>
                  </a:lnTo>
                  <a:lnTo>
                    <a:pt x="432003" y="11074"/>
                  </a:lnTo>
                  <a:lnTo>
                    <a:pt x="432003" y="22148"/>
                  </a:lnTo>
                  <a:lnTo>
                    <a:pt x="443077" y="22148"/>
                  </a:lnTo>
                  <a:lnTo>
                    <a:pt x="454152" y="22148"/>
                  </a:lnTo>
                  <a:lnTo>
                    <a:pt x="454152" y="11074"/>
                  </a:lnTo>
                  <a:close/>
                </a:path>
                <a:path w="631825" h="44450">
                  <a:moveTo>
                    <a:pt x="465226" y="22161"/>
                  </a:moveTo>
                  <a:lnTo>
                    <a:pt x="454152" y="22161"/>
                  </a:lnTo>
                  <a:lnTo>
                    <a:pt x="454152" y="33235"/>
                  </a:lnTo>
                  <a:lnTo>
                    <a:pt x="465226" y="33235"/>
                  </a:lnTo>
                  <a:lnTo>
                    <a:pt x="465226" y="22161"/>
                  </a:lnTo>
                  <a:close/>
                </a:path>
                <a:path w="631825" h="44450">
                  <a:moveTo>
                    <a:pt x="487375" y="11074"/>
                  </a:moveTo>
                  <a:lnTo>
                    <a:pt x="476300" y="11074"/>
                  </a:lnTo>
                  <a:lnTo>
                    <a:pt x="465226" y="11074"/>
                  </a:lnTo>
                  <a:lnTo>
                    <a:pt x="465226" y="22148"/>
                  </a:lnTo>
                  <a:lnTo>
                    <a:pt x="476300" y="22148"/>
                  </a:lnTo>
                  <a:lnTo>
                    <a:pt x="487375" y="22148"/>
                  </a:lnTo>
                  <a:lnTo>
                    <a:pt x="487375" y="11074"/>
                  </a:lnTo>
                  <a:close/>
                </a:path>
                <a:path w="631825" h="44450">
                  <a:moveTo>
                    <a:pt x="498462" y="22161"/>
                  </a:moveTo>
                  <a:lnTo>
                    <a:pt x="487387" y="22161"/>
                  </a:lnTo>
                  <a:lnTo>
                    <a:pt x="487387" y="33235"/>
                  </a:lnTo>
                  <a:lnTo>
                    <a:pt x="498462" y="33235"/>
                  </a:lnTo>
                  <a:lnTo>
                    <a:pt x="498462" y="22161"/>
                  </a:lnTo>
                  <a:close/>
                </a:path>
                <a:path w="631825" h="44450">
                  <a:moveTo>
                    <a:pt x="531685" y="22161"/>
                  </a:moveTo>
                  <a:lnTo>
                    <a:pt x="520611" y="22161"/>
                  </a:lnTo>
                  <a:lnTo>
                    <a:pt x="520611" y="33235"/>
                  </a:lnTo>
                  <a:lnTo>
                    <a:pt x="531685" y="33235"/>
                  </a:lnTo>
                  <a:lnTo>
                    <a:pt x="531685" y="22161"/>
                  </a:lnTo>
                  <a:close/>
                </a:path>
                <a:path w="631825" h="44450">
                  <a:moveTo>
                    <a:pt x="531685" y="11074"/>
                  </a:moveTo>
                  <a:lnTo>
                    <a:pt x="520611" y="11074"/>
                  </a:lnTo>
                  <a:lnTo>
                    <a:pt x="509536" y="11074"/>
                  </a:lnTo>
                  <a:lnTo>
                    <a:pt x="498462" y="11074"/>
                  </a:lnTo>
                  <a:lnTo>
                    <a:pt x="487387" y="11074"/>
                  </a:lnTo>
                  <a:lnTo>
                    <a:pt x="487387" y="22148"/>
                  </a:lnTo>
                  <a:lnTo>
                    <a:pt x="498462" y="22148"/>
                  </a:lnTo>
                  <a:lnTo>
                    <a:pt x="509536" y="22148"/>
                  </a:lnTo>
                  <a:lnTo>
                    <a:pt x="520611" y="22148"/>
                  </a:lnTo>
                  <a:lnTo>
                    <a:pt x="531685" y="22148"/>
                  </a:lnTo>
                  <a:lnTo>
                    <a:pt x="531685" y="11074"/>
                  </a:lnTo>
                  <a:close/>
                </a:path>
                <a:path w="631825" h="44450">
                  <a:moveTo>
                    <a:pt x="553847" y="22161"/>
                  </a:moveTo>
                  <a:lnTo>
                    <a:pt x="542772" y="22161"/>
                  </a:lnTo>
                  <a:lnTo>
                    <a:pt x="542772" y="33235"/>
                  </a:lnTo>
                  <a:lnTo>
                    <a:pt x="553847" y="33235"/>
                  </a:lnTo>
                  <a:lnTo>
                    <a:pt x="553847" y="22161"/>
                  </a:lnTo>
                  <a:close/>
                </a:path>
                <a:path w="631825" h="44450">
                  <a:moveTo>
                    <a:pt x="553847" y="0"/>
                  </a:moveTo>
                  <a:lnTo>
                    <a:pt x="542772" y="0"/>
                  </a:lnTo>
                  <a:lnTo>
                    <a:pt x="542772" y="11074"/>
                  </a:lnTo>
                  <a:lnTo>
                    <a:pt x="542772" y="22148"/>
                  </a:lnTo>
                  <a:lnTo>
                    <a:pt x="553847" y="22148"/>
                  </a:lnTo>
                  <a:lnTo>
                    <a:pt x="553847" y="11074"/>
                  </a:lnTo>
                  <a:lnTo>
                    <a:pt x="553847" y="0"/>
                  </a:lnTo>
                  <a:close/>
                </a:path>
                <a:path w="631825" h="44450">
                  <a:moveTo>
                    <a:pt x="575995" y="11074"/>
                  </a:moveTo>
                  <a:lnTo>
                    <a:pt x="564921" y="11074"/>
                  </a:lnTo>
                  <a:lnTo>
                    <a:pt x="564921" y="22148"/>
                  </a:lnTo>
                  <a:lnTo>
                    <a:pt x="575995" y="22148"/>
                  </a:lnTo>
                  <a:lnTo>
                    <a:pt x="575995" y="11074"/>
                  </a:lnTo>
                  <a:close/>
                </a:path>
                <a:path w="631825" h="44450">
                  <a:moveTo>
                    <a:pt x="598131" y="22161"/>
                  </a:moveTo>
                  <a:lnTo>
                    <a:pt x="587057" y="22161"/>
                  </a:lnTo>
                  <a:lnTo>
                    <a:pt x="587057" y="33235"/>
                  </a:lnTo>
                  <a:lnTo>
                    <a:pt x="598131" y="33235"/>
                  </a:lnTo>
                  <a:lnTo>
                    <a:pt x="598131" y="22161"/>
                  </a:lnTo>
                  <a:close/>
                </a:path>
                <a:path w="631825" h="44450">
                  <a:moveTo>
                    <a:pt x="598131" y="0"/>
                  </a:moveTo>
                  <a:lnTo>
                    <a:pt x="587057" y="0"/>
                  </a:lnTo>
                  <a:lnTo>
                    <a:pt x="587057" y="11074"/>
                  </a:lnTo>
                  <a:lnTo>
                    <a:pt x="598131" y="11074"/>
                  </a:lnTo>
                  <a:lnTo>
                    <a:pt x="598131" y="0"/>
                  </a:lnTo>
                  <a:close/>
                </a:path>
                <a:path w="631825" h="44450">
                  <a:moveTo>
                    <a:pt x="620293" y="0"/>
                  </a:moveTo>
                  <a:lnTo>
                    <a:pt x="609219" y="0"/>
                  </a:lnTo>
                  <a:lnTo>
                    <a:pt x="598157" y="0"/>
                  </a:lnTo>
                  <a:lnTo>
                    <a:pt x="598157" y="11074"/>
                  </a:lnTo>
                  <a:lnTo>
                    <a:pt x="609219" y="11074"/>
                  </a:lnTo>
                  <a:lnTo>
                    <a:pt x="609219" y="22148"/>
                  </a:lnTo>
                  <a:lnTo>
                    <a:pt x="620293" y="22148"/>
                  </a:lnTo>
                  <a:lnTo>
                    <a:pt x="620293" y="11074"/>
                  </a:lnTo>
                  <a:lnTo>
                    <a:pt x="620293" y="0"/>
                  </a:lnTo>
                  <a:close/>
                </a:path>
                <a:path w="631825" h="44450">
                  <a:moveTo>
                    <a:pt x="631380" y="0"/>
                  </a:moveTo>
                  <a:lnTo>
                    <a:pt x="620306" y="0"/>
                  </a:lnTo>
                  <a:lnTo>
                    <a:pt x="620306" y="11074"/>
                  </a:lnTo>
                  <a:lnTo>
                    <a:pt x="620306" y="22148"/>
                  </a:lnTo>
                  <a:lnTo>
                    <a:pt x="631380" y="22148"/>
                  </a:lnTo>
                  <a:lnTo>
                    <a:pt x="631380" y="11074"/>
                  </a:lnTo>
                  <a:lnTo>
                    <a:pt x="6313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5955525" y="6334023"/>
              <a:ext cx="620395" cy="33655"/>
            </a:xfrm>
            <a:custGeom>
              <a:avLst/>
              <a:gdLst/>
              <a:ahLst/>
              <a:cxnLst/>
              <a:rect l="l" t="t" r="r" b="b"/>
              <a:pathLst>
                <a:path w="620395" h="33654">
                  <a:moveTo>
                    <a:pt x="22148" y="22148"/>
                  </a:moveTo>
                  <a:lnTo>
                    <a:pt x="11074" y="22148"/>
                  </a:lnTo>
                  <a:lnTo>
                    <a:pt x="0" y="22148"/>
                  </a:lnTo>
                  <a:lnTo>
                    <a:pt x="0" y="33223"/>
                  </a:lnTo>
                  <a:lnTo>
                    <a:pt x="11074" y="33223"/>
                  </a:lnTo>
                  <a:lnTo>
                    <a:pt x="22148" y="33223"/>
                  </a:lnTo>
                  <a:lnTo>
                    <a:pt x="22148" y="22148"/>
                  </a:lnTo>
                  <a:close/>
                </a:path>
                <a:path w="620395" h="33654">
                  <a:moveTo>
                    <a:pt x="44297" y="11074"/>
                  </a:moveTo>
                  <a:lnTo>
                    <a:pt x="33223" y="11074"/>
                  </a:lnTo>
                  <a:lnTo>
                    <a:pt x="33223" y="22148"/>
                  </a:lnTo>
                  <a:lnTo>
                    <a:pt x="33223" y="33223"/>
                  </a:lnTo>
                  <a:lnTo>
                    <a:pt x="44297" y="33223"/>
                  </a:lnTo>
                  <a:lnTo>
                    <a:pt x="44297" y="22148"/>
                  </a:lnTo>
                  <a:lnTo>
                    <a:pt x="44297" y="11074"/>
                  </a:lnTo>
                  <a:close/>
                </a:path>
                <a:path w="620395" h="33654">
                  <a:moveTo>
                    <a:pt x="99682" y="22148"/>
                  </a:moveTo>
                  <a:lnTo>
                    <a:pt x="88607" y="22148"/>
                  </a:lnTo>
                  <a:lnTo>
                    <a:pt x="88607" y="11074"/>
                  </a:lnTo>
                  <a:lnTo>
                    <a:pt x="77533" y="11074"/>
                  </a:lnTo>
                  <a:lnTo>
                    <a:pt x="77533" y="22148"/>
                  </a:lnTo>
                  <a:lnTo>
                    <a:pt x="66459" y="22148"/>
                  </a:lnTo>
                  <a:lnTo>
                    <a:pt x="66459" y="11074"/>
                  </a:lnTo>
                  <a:lnTo>
                    <a:pt x="55384" y="11074"/>
                  </a:lnTo>
                  <a:lnTo>
                    <a:pt x="44310" y="11074"/>
                  </a:lnTo>
                  <a:lnTo>
                    <a:pt x="44310" y="22148"/>
                  </a:lnTo>
                  <a:lnTo>
                    <a:pt x="44310" y="33223"/>
                  </a:lnTo>
                  <a:lnTo>
                    <a:pt x="99682" y="33223"/>
                  </a:lnTo>
                  <a:lnTo>
                    <a:pt x="99682" y="22148"/>
                  </a:lnTo>
                  <a:close/>
                </a:path>
                <a:path w="620395" h="33654">
                  <a:moveTo>
                    <a:pt x="110769" y="22148"/>
                  </a:moveTo>
                  <a:lnTo>
                    <a:pt x="99695" y="22148"/>
                  </a:lnTo>
                  <a:lnTo>
                    <a:pt x="99695" y="33223"/>
                  </a:lnTo>
                  <a:lnTo>
                    <a:pt x="110769" y="33223"/>
                  </a:lnTo>
                  <a:lnTo>
                    <a:pt x="110769" y="22148"/>
                  </a:lnTo>
                  <a:close/>
                </a:path>
                <a:path w="620395" h="33654">
                  <a:moveTo>
                    <a:pt x="155067" y="0"/>
                  </a:moveTo>
                  <a:lnTo>
                    <a:pt x="143992" y="0"/>
                  </a:lnTo>
                  <a:lnTo>
                    <a:pt x="143992" y="11074"/>
                  </a:lnTo>
                  <a:lnTo>
                    <a:pt x="132918" y="11074"/>
                  </a:lnTo>
                  <a:lnTo>
                    <a:pt x="121843" y="11074"/>
                  </a:lnTo>
                  <a:lnTo>
                    <a:pt x="110769" y="11074"/>
                  </a:lnTo>
                  <a:lnTo>
                    <a:pt x="110769" y="22148"/>
                  </a:lnTo>
                  <a:lnTo>
                    <a:pt x="121843" y="22148"/>
                  </a:lnTo>
                  <a:lnTo>
                    <a:pt x="132918" y="22148"/>
                  </a:lnTo>
                  <a:lnTo>
                    <a:pt x="132918" y="33223"/>
                  </a:lnTo>
                  <a:lnTo>
                    <a:pt x="143992" y="33223"/>
                  </a:lnTo>
                  <a:lnTo>
                    <a:pt x="143992" y="22148"/>
                  </a:lnTo>
                  <a:lnTo>
                    <a:pt x="155067" y="22148"/>
                  </a:lnTo>
                  <a:lnTo>
                    <a:pt x="155067" y="11074"/>
                  </a:lnTo>
                  <a:lnTo>
                    <a:pt x="155067" y="0"/>
                  </a:lnTo>
                  <a:close/>
                </a:path>
                <a:path w="620395" h="33654">
                  <a:moveTo>
                    <a:pt x="177228" y="0"/>
                  </a:moveTo>
                  <a:lnTo>
                    <a:pt x="166154" y="0"/>
                  </a:lnTo>
                  <a:lnTo>
                    <a:pt x="155079" y="0"/>
                  </a:lnTo>
                  <a:lnTo>
                    <a:pt x="155079" y="11074"/>
                  </a:lnTo>
                  <a:lnTo>
                    <a:pt x="155079" y="22148"/>
                  </a:lnTo>
                  <a:lnTo>
                    <a:pt x="155079" y="33223"/>
                  </a:lnTo>
                  <a:lnTo>
                    <a:pt x="166154" y="33223"/>
                  </a:lnTo>
                  <a:lnTo>
                    <a:pt x="177228" y="33223"/>
                  </a:lnTo>
                  <a:lnTo>
                    <a:pt x="177228" y="22148"/>
                  </a:lnTo>
                  <a:lnTo>
                    <a:pt x="166154" y="22148"/>
                  </a:lnTo>
                  <a:lnTo>
                    <a:pt x="166154" y="11074"/>
                  </a:lnTo>
                  <a:lnTo>
                    <a:pt x="177228" y="11074"/>
                  </a:lnTo>
                  <a:lnTo>
                    <a:pt x="177228" y="0"/>
                  </a:lnTo>
                  <a:close/>
                </a:path>
                <a:path w="620395" h="33654">
                  <a:moveTo>
                    <a:pt x="210451" y="11074"/>
                  </a:moveTo>
                  <a:lnTo>
                    <a:pt x="199377" y="11074"/>
                  </a:lnTo>
                  <a:lnTo>
                    <a:pt x="188302" y="11074"/>
                  </a:lnTo>
                  <a:lnTo>
                    <a:pt x="188302" y="22148"/>
                  </a:lnTo>
                  <a:lnTo>
                    <a:pt x="188302" y="33223"/>
                  </a:lnTo>
                  <a:lnTo>
                    <a:pt x="199377" y="33223"/>
                  </a:lnTo>
                  <a:lnTo>
                    <a:pt x="199377" y="22148"/>
                  </a:lnTo>
                  <a:lnTo>
                    <a:pt x="210451" y="22148"/>
                  </a:lnTo>
                  <a:lnTo>
                    <a:pt x="210451" y="11074"/>
                  </a:lnTo>
                  <a:close/>
                </a:path>
                <a:path w="620395" h="33654">
                  <a:moveTo>
                    <a:pt x="232613" y="11074"/>
                  </a:moveTo>
                  <a:lnTo>
                    <a:pt x="221538" y="11074"/>
                  </a:lnTo>
                  <a:lnTo>
                    <a:pt x="221538" y="0"/>
                  </a:lnTo>
                  <a:lnTo>
                    <a:pt x="210464" y="0"/>
                  </a:lnTo>
                  <a:lnTo>
                    <a:pt x="210464" y="11074"/>
                  </a:lnTo>
                  <a:lnTo>
                    <a:pt x="210464" y="22148"/>
                  </a:lnTo>
                  <a:lnTo>
                    <a:pt x="221538" y="22148"/>
                  </a:lnTo>
                  <a:lnTo>
                    <a:pt x="232613" y="22148"/>
                  </a:lnTo>
                  <a:lnTo>
                    <a:pt x="232613" y="11074"/>
                  </a:lnTo>
                  <a:close/>
                </a:path>
                <a:path w="620395" h="33654">
                  <a:moveTo>
                    <a:pt x="254762" y="22148"/>
                  </a:moveTo>
                  <a:lnTo>
                    <a:pt x="243687" y="22148"/>
                  </a:lnTo>
                  <a:lnTo>
                    <a:pt x="243687" y="33223"/>
                  </a:lnTo>
                  <a:lnTo>
                    <a:pt x="254762" y="33223"/>
                  </a:lnTo>
                  <a:lnTo>
                    <a:pt x="254762" y="22148"/>
                  </a:lnTo>
                  <a:close/>
                </a:path>
                <a:path w="620395" h="33654">
                  <a:moveTo>
                    <a:pt x="254762" y="0"/>
                  </a:moveTo>
                  <a:lnTo>
                    <a:pt x="243687" y="0"/>
                  </a:lnTo>
                  <a:lnTo>
                    <a:pt x="243687" y="11074"/>
                  </a:lnTo>
                  <a:lnTo>
                    <a:pt x="254762" y="11074"/>
                  </a:lnTo>
                  <a:lnTo>
                    <a:pt x="254762" y="0"/>
                  </a:lnTo>
                  <a:close/>
                </a:path>
                <a:path w="620395" h="33654">
                  <a:moveTo>
                    <a:pt x="299072" y="22148"/>
                  </a:moveTo>
                  <a:lnTo>
                    <a:pt x="287997" y="22148"/>
                  </a:lnTo>
                  <a:lnTo>
                    <a:pt x="287997" y="11074"/>
                  </a:lnTo>
                  <a:lnTo>
                    <a:pt x="276923" y="11074"/>
                  </a:lnTo>
                  <a:lnTo>
                    <a:pt x="276923" y="0"/>
                  </a:lnTo>
                  <a:lnTo>
                    <a:pt x="265849" y="0"/>
                  </a:lnTo>
                  <a:lnTo>
                    <a:pt x="265849" y="11074"/>
                  </a:lnTo>
                  <a:lnTo>
                    <a:pt x="265849" y="22148"/>
                  </a:lnTo>
                  <a:lnTo>
                    <a:pt x="265849" y="33223"/>
                  </a:lnTo>
                  <a:lnTo>
                    <a:pt x="276923" y="33223"/>
                  </a:lnTo>
                  <a:lnTo>
                    <a:pt x="287997" y="33223"/>
                  </a:lnTo>
                  <a:lnTo>
                    <a:pt x="299072" y="33223"/>
                  </a:lnTo>
                  <a:lnTo>
                    <a:pt x="299072" y="22148"/>
                  </a:lnTo>
                  <a:close/>
                </a:path>
                <a:path w="620395" h="33654">
                  <a:moveTo>
                    <a:pt x="310146" y="0"/>
                  </a:moveTo>
                  <a:lnTo>
                    <a:pt x="299072" y="0"/>
                  </a:lnTo>
                  <a:lnTo>
                    <a:pt x="287997" y="0"/>
                  </a:lnTo>
                  <a:lnTo>
                    <a:pt x="287997" y="11074"/>
                  </a:lnTo>
                  <a:lnTo>
                    <a:pt x="299072" y="11074"/>
                  </a:lnTo>
                  <a:lnTo>
                    <a:pt x="299072" y="22148"/>
                  </a:lnTo>
                  <a:lnTo>
                    <a:pt x="310146" y="22148"/>
                  </a:lnTo>
                  <a:lnTo>
                    <a:pt x="310146" y="11074"/>
                  </a:lnTo>
                  <a:lnTo>
                    <a:pt x="310146" y="0"/>
                  </a:lnTo>
                  <a:close/>
                </a:path>
                <a:path w="620395" h="33654">
                  <a:moveTo>
                    <a:pt x="321221" y="22148"/>
                  </a:moveTo>
                  <a:lnTo>
                    <a:pt x="310146" y="22148"/>
                  </a:lnTo>
                  <a:lnTo>
                    <a:pt x="310146" y="33223"/>
                  </a:lnTo>
                  <a:lnTo>
                    <a:pt x="321221" y="33223"/>
                  </a:lnTo>
                  <a:lnTo>
                    <a:pt x="321221" y="22148"/>
                  </a:lnTo>
                  <a:close/>
                </a:path>
                <a:path w="620395" h="33654">
                  <a:moveTo>
                    <a:pt x="343382" y="22148"/>
                  </a:moveTo>
                  <a:lnTo>
                    <a:pt x="332308" y="22148"/>
                  </a:lnTo>
                  <a:lnTo>
                    <a:pt x="321233" y="22148"/>
                  </a:lnTo>
                  <a:lnTo>
                    <a:pt x="321233" y="33223"/>
                  </a:lnTo>
                  <a:lnTo>
                    <a:pt x="332308" y="33223"/>
                  </a:lnTo>
                  <a:lnTo>
                    <a:pt x="343382" y="33223"/>
                  </a:lnTo>
                  <a:lnTo>
                    <a:pt x="343382" y="22148"/>
                  </a:lnTo>
                  <a:close/>
                </a:path>
                <a:path w="620395" h="33654">
                  <a:moveTo>
                    <a:pt x="376605" y="0"/>
                  </a:moveTo>
                  <a:lnTo>
                    <a:pt x="365531" y="0"/>
                  </a:lnTo>
                  <a:lnTo>
                    <a:pt x="365531" y="11074"/>
                  </a:lnTo>
                  <a:lnTo>
                    <a:pt x="354457" y="11074"/>
                  </a:lnTo>
                  <a:lnTo>
                    <a:pt x="354457" y="0"/>
                  </a:lnTo>
                  <a:lnTo>
                    <a:pt x="343382" y="0"/>
                  </a:lnTo>
                  <a:lnTo>
                    <a:pt x="332308" y="0"/>
                  </a:lnTo>
                  <a:lnTo>
                    <a:pt x="321233" y="0"/>
                  </a:lnTo>
                  <a:lnTo>
                    <a:pt x="321233" y="11074"/>
                  </a:lnTo>
                  <a:lnTo>
                    <a:pt x="332308" y="11074"/>
                  </a:lnTo>
                  <a:lnTo>
                    <a:pt x="343382" y="11074"/>
                  </a:lnTo>
                  <a:lnTo>
                    <a:pt x="343382" y="22148"/>
                  </a:lnTo>
                  <a:lnTo>
                    <a:pt x="354457" y="22148"/>
                  </a:lnTo>
                  <a:lnTo>
                    <a:pt x="365531" y="22148"/>
                  </a:lnTo>
                  <a:lnTo>
                    <a:pt x="376605" y="22148"/>
                  </a:lnTo>
                  <a:lnTo>
                    <a:pt x="376605" y="11074"/>
                  </a:lnTo>
                  <a:lnTo>
                    <a:pt x="376605" y="0"/>
                  </a:lnTo>
                  <a:close/>
                </a:path>
                <a:path w="620395" h="33654">
                  <a:moveTo>
                    <a:pt x="387692" y="0"/>
                  </a:moveTo>
                  <a:lnTo>
                    <a:pt x="376618" y="0"/>
                  </a:lnTo>
                  <a:lnTo>
                    <a:pt x="376618" y="11074"/>
                  </a:lnTo>
                  <a:lnTo>
                    <a:pt x="387692" y="11074"/>
                  </a:lnTo>
                  <a:lnTo>
                    <a:pt x="387692" y="0"/>
                  </a:lnTo>
                  <a:close/>
                </a:path>
                <a:path w="620395" h="33654">
                  <a:moveTo>
                    <a:pt x="431990" y="11074"/>
                  </a:moveTo>
                  <a:lnTo>
                    <a:pt x="420916" y="11074"/>
                  </a:lnTo>
                  <a:lnTo>
                    <a:pt x="420916" y="0"/>
                  </a:lnTo>
                  <a:lnTo>
                    <a:pt x="409841" y="0"/>
                  </a:lnTo>
                  <a:lnTo>
                    <a:pt x="398767" y="0"/>
                  </a:lnTo>
                  <a:lnTo>
                    <a:pt x="398767" y="11074"/>
                  </a:lnTo>
                  <a:lnTo>
                    <a:pt x="409841" y="11074"/>
                  </a:lnTo>
                  <a:lnTo>
                    <a:pt x="409841" y="22148"/>
                  </a:lnTo>
                  <a:lnTo>
                    <a:pt x="420916" y="22148"/>
                  </a:lnTo>
                  <a:lnTo>
                    <a:pt x="431990" y="22148"/>
                  </a:lnTo>
                  <a:lnTo>
                    <a:pt x="431990" y="11074"/>
                  </a:lnTo>
                  <a:close/>
                </a:path>
                <a:path w="620395" h="33654">
                  <a:moveTo>
                    <a:pt x="487375" y="0"/>
                  </a:moveTo>
                  <a:lnTo>
                    <a:pt x="476300" y="0"/>
                  </a:lnTo>
                  <a:lnTo>
                    <a:pt x="465226" y="0"/>
                  </a:lnTo>
                  <a:lnTo>
                    <a:pt x="454152" y="0"/>
                  </a:lnTo>
                  <a:lnTo>
                    <a:pt x="454152" y="11074"/>
                  </a:lnTo>
                  <a:lnTo>
                    <a:pt x="454152" y="22148"/>
                  </a:lnTo>
                  <a:lnTo>
                    <a:pt x="465226" y="22148"/>
                  </a:lnTo>
                  <a:lnTo>
                    <a:pt x="465226" y="11074"/>
                  </a:lnTo>
                  <a:lnTo>
                    <a:pt x="476300" y="11074"/>
                  </a:lnTo>
                  <a:lnTo>
                    <a:pt x="476300" y="22148"/>
                  </a:lnTo>
                  <a:lnTo>
                    <a:pt x="487375" y="22148"/>
                  </a:lnTo>
                  <a:lnTo>
                    <a:pt x="487375" y="11074"/>
                  </a:lnTo>
                  <a:lnTo>
                    <a:pt x="487375" y="0"/>
                  </a:lnTo>
                  <a:close/>
                </a:path>
                <a:path w="620395" h="33654">
                  <a:moveTo>
                    <a:pt x="509536" y="0"/>
                  </a:moveTo>
                  <a:lnTo>
                    <a:pt x="498462" y="0"/>
                  </a:lnTo>
                  <a:lnTo>
                    <a:pt x="498462" y="11074"/>
                  </a:lnTo>
                  <a:lnTo>
                    <a:pt x="498462" y="22148"/>
                  </a:lnTo>
                  <a:lnTo>
                    <a:pt x="509536" y="22148"/>
                  </a:lnTo>
                  <a:lnTo>
                    <a:pt x="509536" y="11074"/>
                  </a:lnTo>
                  <a:lnTo>
                    <a:pt x="509536" y="0"/>
                  </a:lnTo>
                  <a:close/>
                </a:path>
                <a:path w="620395" h="33654">
                  <a:moveTo>
                    <a:pt x="531685" y="11074"/>
                  </a:moveTo>
                  <a:lnTo>
                    <a:pt x="520611" y="11074"/>
                  </a:lnTo>
                  <a:lnTo>
                    <a:pt x="520611" y="22148"/>
                  </a:lnTo>
                  <a:lnTo>
                    <a:pt x="531685" y="22148"/>
                  </a:lnTo>
                  <a:lnTo>
                    <a:pt x="531685" y="11074"/>
                  </a:lnTo>
                  <a:close/>
                </a:path>
                <a:path w="620395" h="33654">
                  <a:moveTo>
                    <a:pt x="564908" y="11074"/>
                  </a:moveTo>
                  <a:lnTo>
                    <a:pt x="553847" y="11074"/>
                  </a:lnTo>
                  <a:lnTo>
                    <a:pt x="553847" y="0"/>
                  </a:lnTo>
                  <a:lnTo>
                    <a:pt x="542772" y="0"/>
                  </a:lnTo>
                  <a:lnTo>
                    <a:pt x="542772" y="11074"/>
                  </a:lnTo>
                  <a:lnTo>
                    <a:pt x="542772" y="22148"/>
                  </a:lnTo>
                  <a:lnTo>
                    <a:pt x="553847" y="22148"/>
                  </a:lnTo>
                  <a:lnTo>
                    <a:pt x="564908" y="22148"/>
                  </a:lnTo>
                  <a:lnTo>
                    <a:pt x="564908" y="11074"/>
                  </a:lnTo>
                  <a:close/>
                </a:path>
                <a:path w="620395" h="33654">
                  <a:moveTo>
                    <a:pt x="575995" y="11074"/>
                  </a:moveTo>
                  <a:lnTo>
                    <a:pt x="564921" y="11074"/>
                  </a:lnTo>
                  <a:lnTo>
                    <a:pt x="564921" y="22148"/>
                  </a:lnTo>
                  <a:lnTo>
                    <a:pt x="575995" y="22148"/>
                  </a:lnTo>
                  <a:lnTo>
                    <a:pt x="575995" y="11074"/>
                  </a:lnTo>
                  <a:close/>
                </a:path>
                <a:path w="620395" h="33654">
                  <a:moveTo>
                    <a:pt x="598131" y="0"/>
                  </a:moveTo>
                  <a:lnTo>
                    <a:pt x="587057" y="0"/>
                  </a:lnTo>
                  <a:lnTo>
                    <a:pt x="587057" y="11074"/>
                  </a:lnTo>
                  <a:lnTo>
                    <a:pt x="587057" y="22148"/>
                  </a:lnTo>
                  <a:lnTo>
                    <a:pt x="598131" y="22148"/>
                  </a:lnTo>
                  <a:lnTo>
                    <a:pt x="598131" y="11074"/>
                  </a:lnTo>
                  <a:lnTo>
                    <a:pt x="598131" y="0"/>
                  </a:lnTo>
                  <a:close/>
                </a:path>
                <a:path w="620395" h="33654">
                  <a:moveTo>
                    <a:pt x="620293" y="0"/>
                  </a:moveTo>
                  <a:lnTo>
                    <a:pt x="609219" y="0"/>
                  </a:lnTo>
                  <a:lnTo>
                    <a:pt x="609219" y="11074"/>
                  </a:lnTo>
                  <a:lnTo>
                    <a:pt x="620293" y="11074"/>
                  </a:lnTo>
                  <a:lnTo>
                    <a:pt x="62029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6287833" y="6356172"/>
              <a:ext cx="243840" cy="11430"/>
            </a:xfrm>
            <a:custGeom>
              <a:avLst/>
              <a:gdLst/>
              <a:ahLst/>
              <a:cxnLst/>
              <a:rect l="l" t="t" r="r" b="b"/>
              <a:pathLst>
                <a:path w="243840" h="11429">
                  <a:moveTo>
                    <a:pt x="22148" y="0"/>
                  </a:moveTo>
                  <a:lnTo>
                    <a:pt x="11074" y="0"/>
                  </a:lnTo>
                  <a:lnTo>
                    <a:pt x="0" y="0"/>
                  </a:lnTo>
                  <a:lnTo>
                    <a:pt x="0" y="11074"/>
                  </a:lnTo>
                  <a:lnTo>
                    <a:pt x="11074" y="11074"/>
                  </a:lnTo>
                  <a:lnTo>
                    <a:pt x="22148" y="11074"/>
                  </a:lnTo>
                  <a:lnTo>
                    <a:pt x="22148" y="0"/>
                  </a:lnTo>
                  <a:close/>
                </a:path>
                <a:path w="243840" h="11429">
                  <a:moveTo>
                    <a:pt x="166154" y="0"/>
                  </a:moveTo>
                  <a:lnTo>
                    <a:pt x="155079" y="0"/>
                  </a:lnTo>
                  <a:lnTo>
                    <a:pt x="155079" y="11074"/>
                  </a:lnTo>
                  <a:lnTo>
                    <a:pt x="166154" y="11074"/>
                  </a:lnTo>
                  <a:lnTo>
                    <a:pt x="166154" y="0"/>
                  </a:lnTo>
                  <a:close/>
                </a:path>
                <a:path w="243840" h="11429">
                  <a:moveTo>
                    <a:pt x="199377" y="0"/>
                  </a:moveTo>
                  <a:lnTo>
                    <a:pt x="188302" y="0"/>
                  </a:lnTo>
                  <a:lnTo>
                    <a:pt x="188302" y="11074"/>
                  </a:lnTo>
                  <a:lnTo>
                    <a:pt x="199377" y="11074"/>
                  </a:lnTo>
                  <a:lnTo>
                    <a:pt x="199377" y="0"/>
                  </a:lnTo>
                  <a:close/>
                </a:path>
                <a:path w="243840" h="11429">
                  <a:moveTo>
                    <a:pt x="232600" y="0"/>
                  </a:moveTo>
                  <a:lnTo>
                    <a:pt x="221538" y="0"/>
                  </a:lnTo>
                  <a:lnTo>
                    <a:pt x="210464" y="0"/>
                  </a:lnTo>
                  <a:lnTo>
                    <a:pt x="210464" y="11074"/>
                  </a:lnTo>
                  <a:lnTo>
                    <a:pt x="221538" y="11074"/>
                  </a:lnTo>
                  <a:lnTo>
                    <a:pt x="232600" y="11074"/>
                  </a:lnTo>
                  <a:lnTo>
                    <a:pt x="232600" y="0"/>
                  </a:lnTo>
                  <a:close/>
                </a:path>
                <a:path w="243840" h="11429">
                  <a:moveTo>
                    <a:pt x="243687" y="0"/>
                  </a:moveTo>
                  <a:lnTo>
                    <a:pt x="232613" y="0"/>
                  </a:lnTo>
                  <a:lnTo>
                    <a:pt x="232613" y="11074"/>
                  </a:lnTo>
                  <a:lnTo>
                    <a:pt x="243687" y="11074"/>
                  </a:lnTo>
                  <a:lnTo>
                    <a:pt x="24368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5955525" y="6372783"/>
              <a:ext cx="133350" cy="0"/>
            </a:xfrm>
            <a:custGeom>
              <a:avLst/>
              <a:gdLst/>
              <a:ahLst/>
              <a:cxnLst/>
              <a:rect l="l" t="t" r="r" b="b"/>
              <a:pathLst>
                <a:path w="133350">
                  <a:moveTo>
                    <a:pt x="0" y="0"/>
                  </a:moveTo>
                  <a:lnTo>
                    <a:pt x="132918" y="0"/>
                  </a:lnTo>
                </a:path>
              </a:pathLst>
            </a:custGeom>
            <a:ln w="11074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5955525" y="6367246"/>
              <a:ext cx="631825" cy="33655"/>
            </a:xfrm>
            <a:custGeom>
              <a:avLst/>
              <a:gdLst/>
              <a:ahLst/>
              <a:cxnLst/>
              <a:rect l="l" t="t" r="r" b="b"/>
              <a:pathLst>
                <a:path w="631825" h="33654">
                  <a:moveTo>
                    <a:pt x="44297" y="11087"/>
                  </a:moveTo>
                  <a:lnTo>
                    <a:pt x="33223" y="11087"/>
                  </a:lnTo>
                  <a:lnTo>
                    <a:pt x="22148" y="11087"/>
                  </a:lnTo>
                  <a:lnTo>
                    <a:pt x="11074" y="11087"/>
                  </a:lnTo>
                  <a:lnTo>
                    <a:pt x="0" y="11087"/>
                  </a:lnTo>
                  <a:lnTo>
                    <a:pt x="0" y="22161"/>
                  </a:lnTo>
                  <a:lnTo>
                    <a:pt x="11074" y="22161"/>
                  </a:lnTo>
                  <a:lnTo>
                    <a:pt x="22148" y="22161"/>
                  </a:lnTo>
                  <a:lnTo>
                    <a:pt x="33223" y="22161"/>
                  </a:lnTo>
                  <a:lnTo>
                    <a:pt x="33223" y="33235"/>
                  </a:lnTo>
                  <a:lnTo>
                    <a:pt x="44297" y="33235"/>
                  </a:lnTo>
                  <a:lnTo>
                    <a:pt x="44297" y="22161"/>
                  </a:lnTo>
                  <a:lnTo>
                    <a:pt x="44297" y="11087"/>
                  </a:lnTo>
                  <a:close/>
                </a:path>
                <a:path w="631825" h="33654">
                  <a:moveTo>
                    <a:pt x="55384" y="22161"/>
                  </a:moveTo>
                  <a:lnTo>
                    <a:pt x="44310" y="22161"/>
                  </a:lnTo>
                  <a:lnTo>
                    <a:pt x="44310" y="33235"/>
                  </a:lnTo>
                  <a:lnTo>
                    <a:pt x="55384" y="33235"/>
                  </a:lnTo>
                  <a:lnTo>
                    <a:pt x="55384" y="22161"/>
                  </a:lnTo>
                  <a:close/>
                </a:path>
                <a:path w="631825" h="33654">
                  <a:moveTo>
                    <a:pt x="88607" y="11087"/>
                  </a:moveTo>
                  <a:lnTo>
                    <a:pt x="77533" y="11087"/>
                  </a:lnTo>
                  <a:lnTo>
                    <a:pt x="66459" y="11087"/>
                  </a:lnTo>
                  <a:lnTo>
                    <a:pt x="66459" y="22161"/>
                  </a:lnTo>
                  <a:lnTo>
                    <a:pt x="77533" y="22161"/>
                  </a:lnTo>
                  <a:lnTo>
                    <a:pt x="77533" y="33235"/>
                  </a:lnTo>
                  <a:lnTo>
                    <a:pt x="88607" y="33235"/>
                  </a:lnTo>
                  <a:lnTo>
                    <a:pt x="88607" y="22161"/>
                  </a:lnTo>
                  <a:lnTo>
                    <a:pt x="88607" y="11087"/>
                  </a:lnTo>
                  <a:close/>
                </a:path>
                <a:path w="631825" h="33654">
                  <a:moveTo>
                    <a:pt x="110769" y="11087"/>
                  </a:moveTo>
                  <a:lnTo>
                    <a:pt x="99695" y="11087"/>
                  </a:lnTo>
                  <a:lnTo>
                    <a:pt x="99695" y="22161"/>
                  </a:lnTo>
                  <a:lnTo>
                    <a:pt x="110769" y="22161"/>
                  </a:lnTo>
                  <a:lnTo>
                    <a:pt x="110769" y="11087"/>
                  </a:lnTo>
                  <a:close/>
                </a:path>
                <a:path w="631825" h="33654">
                  <a:moveTo>
                    <a:pt x="132918" y="11087"/>
                  </a:moveTo>
                  <a:lnTo>
                    <a:pt x="121843" y="11087"/>
                  </a:lnTo>
                  <a:lnTo>
                    <a:pt x="121843" y="22161"/>
                  </a:lnTo>
                  <a:lnTo>
                    <a:pt x="132918" y="22161"/>
                  </a:lnTo>
                  <a:lnTo>
                    <a:pt x="132918" y="11087"/>
                  </a:lnTo>
                  <a:close/>
                </a:path>
                <a:path w="631825" h="33654">
                  <a:moveTo>
                    <a:pt x="143992" y="22161"/>
                  </a:moveTo>
                  <a:lnTo>
                    <a:pt x="132918" y="22161"/>
                  </a:lnTo>
                  <a:lnTo>
                    <a:pt x="132918" y="33235"/>
                  </a:lnTo>
                  <a:lnTo>
                    <a:pt x="143992" y="33235"/>
                  </a:lnTo>
                  <a:lnTo>
                    <a:pt x="143992" y="22161"/>
                  </a:lnTo>
                  <a:close/>
                </a:path>
                <a:path w="631825" h="33654">
                  <a:moveTo>
                    <a:pt x="155067" y="11087"/>
                  </a:moveTo>
                  <a:lnTo>
                    <a:pt x="143992" y="11087"/>
                  </a:lnTo>
                  <a:lnTo>
                    <a:pt x="143992" y="22161"/>
                  </a:lnTo>
                  <a:lnTo>
                    <a:pt x="155067" y="22161"/>
                  </a:lnTo>
                  <a:lnTo>
                    <a:pt x="155067" y="11087"/>
                  </a:lnTo>
                  <a:close/>
                </a:path>
                <a:path w="631825" h="33654">
                  <a:moveTo>
                    <a:pt x="177228" y="0"/>
                  </a:moveTo>
                  <a:lnTo>
                    <a:pt x="166154" y="0"/>
                  </a:lnTo>
                  <a:lnTo>
                    <a:pt x="166154" y="11074"/>
                  </a:lnTo>
                  <a:lnTo>
                    <a:pt x="177228" y="11074"/>
                  </a:lnTo>
                  <a:lnTo>
                    <a:pt x="177228" y="0"/>
                  </a:lnTo>
                  <a:close/>
                </a:path>
                <a:path w="631825" h="33654">
                  <a:moveTo>
                    <a:pt x="199377" y="11087"/>
                  </a:moveTo>
                  <a:lnTo>
                    <a:pt x="188302" y="11087"/>
                  </a:lnTo>
                  <a:lnTo>
                    <a:pt x="177228" y="11087"/>
                  </a:lnTo>
                  <a:lnTo>
                    <a:pt x="177228" y="22161"/>
                  </a:lnTo>
                  <a:lnTo>
                    <a:pt x="188302" y="22161"/>
                  </a:lnTo>
                  <a:lnTo>
                    <a:pt x="199377" y="22161"/>
                  </a:lnTo>
                  <a:lnTo>
                    <a:pt x="199377" y="11087"/>
                  </a:lnTo>
                  <a:close/>
                </a:path>
                <a:path w="631825" h="33654">
                  <a:moveTo>
                    <a:pt x="210451" y="0"/>
                  </a:moveTo>
                  <a:lnTo>
                    <a:pt x="199377" y="0"/>
                  </a:lnTo>
                  <a:lnTo>
                    <a:pt x="188302" y="0"/>
                  </a:lnTo>
                  <a:lnTo>
                    <a:pt x="188302" y="11074"/>
                  </a:lnTo>
                  <a:lnTo>
                    <a:pt x="199377" y="11074"/>
                  </a:lnTo>
                  <a:lnTo>
                    <a:pt x="210451" y="11074"/>
                  </a:lnTo>
                  <a:lnTo>
                    <a:pt x="210451" y="0"/>
                  </a:lnTo>
                  <a:close/>
                </a:path>
                <a:path w="631825" h="33654">
                  <a:moveTo>
                    <a:pt x="232613" y="11087"/>
                  </a:moveTo>
                  <a:lnTo>
                    <a:pt x="221538" y="11087"/>
                  </a:lnTo>
                  <a:lnTo>
                    <a:pt x="221538" y="22161"/>
                  </a:lnTo>
                  <a:lnTo>
                    <a:pt x="232613" y="22161"/>
                  </a:lnTo>
                  <a:lnTo>
                    <a:pt x="232613" y="11087"/>
                  </a:lnTo>
                  <a:close/>
                </a:path>
                <a:path w="631825" h="33654">
                  <a:moveTo>
                    <a:pt x="265836" y="11087"/>
                  </a:moveTo>
                  <a:lnTo>
                    <a:pt x="254762" y="11087"/>
                  </a:lnTo>
                  <a:lnTo>
                    <a:pt x="243687" y="11087"/>
                  </a:lnTo>
                  <a:lnTo>
                    <a:pt x="243687" y="22161"/>
                  </a:lnTo>
                  <a:lnTo>
                    <a:pt x="254762" y="22161"/>
                  </a:lnTo>
                  <a:lnTo>
                    <a:pt x="265836" y="22161"/>
                  </a:lnTo>
                  <a:lnTo>
                    <a:pt x="265836" y="11087"/>
                  </a:lnTo>
                  <a:close/>
                </a:path>
                <a:path w="631825" h="33654">
                  <a:moveTo>
                    <a:pt x="265836" y="0"/>
                  </a:moveTo>
                  <a:lnTo>
                    <a:pt x="265836" y="0"/>
                  </a:lnTo>
                  <a:lnTo>
                    <a:pt x="210464" y="0"/>
                  </a:lnTo>
                  <a:lnTo>
                    <a:pt x="210464" y="11074"/>
                  </a:lnTo>
                  <a:lnTo>
                    <a:pt x="265836" y="11074"/>
                  </a:lnTo>
                  <a:lnTo>
                    <a:pt x="265836" y="0"/>
                  </a:lnTo>
                  <a:close/>
                </a:path>
                <a:path w="631825" h="33654">
                  <a:moveTo>
                    <a:pt x="276923" y="11087"/>
                  </a:moveTo>
                  <a:lnTo>
                    <a:pt x="265849" y="11087"/>
                  </a:lnTo>
                  <a:lnTo>
                    <a:pt x="265849" y="22161"/>
                  </a:lnTo>
                  <a:lnTo>
                    <a:pt x="276923" y="22161"/>
                  </a:lnTo>
                  <a:lnTo>
                    <a:pt x="276923" y="11087"/>
                  </a:lnTo>
                  <a:close/>
                </a:path>
                <a:path w="631825" h="33654">
                  <a:moveTo>
                    <a:pt x="299072" y="0"/>
                  </a:moveTo>
                  <a:lnTo>
                    <a:pt x="287997" y="0"/>
                  </a:lnTo>
                  <a:lnTo>
                    <a:pt x="276923" y="0"/>
                  </a:lnTo>
                  <a:lnTo>
                    <a:pt x="276923" y="11074"/>
                  </a:lnTo>
                  <a:lnTo>
                    <a:pt x="287997" y="11074"/>
                  </a:lnTo>
                  <a:lnTo>
                    <a:pt x="299072" y="11074"/>
                  </a:lnTo>
                  <a:lnTo>
                    <a:pt x="299072" y="0"/>
                  </a:lnTo>
                  <a:close/>
                </a:path>
                <a:path w="631825" h="33654">
                  <a:moveTo>
                    <a:pt x="310146" y="11087"/>
                  </a:moveTo>
                  <a:lnTo>
                    <a:pt x="299072" y="11087"/>
                  </a:lnTo>
                  <a:lnTo>
                    <a:pt x="287997" y="11087"/>
                  </a:lnTo>
                  <a:lnTo>
                    <a:pt x="287997" y="22161"/>
                  </a:lnTo>
                  <a:lnTo>
                    <a:pt x="299072" y="22161"/>
                  </a:lnTo>
                  <a:lnTo>
                    <a:pt x="310146" y="22161"/>
                  </a:lnTo>
                  <a:lnTo>
                    <a:pt x="310146" y="11087"/>
                  </a:lnTo>
                  <a:close/>
                </a:path>
                <a:path w="631825" h="33654">
                  <a:moveTo>
                    <a:pt x="321221" y="0"/>
                  </a:moveTo>
                  <a:lnTo>
                    <a:pt x="310146" y="0"/>
                  </a:lnTo>
                  <a:lnTo>
                    <a:pt x="310146" y="11074"/>
                  </a:lnTo>
                  <a:lnTo>
                    <a:pt x="321221" y="11074"/>
                  </a:lnTo>
                  <a:lnTo>
                    <a:pt x="321221" y="0"/>
                  </a:lnTo>
                  <a:close/>
                </a:path>
                <a:path w="631825" h="33654">
                  <a:moveTo>
                    <a:pt x="365531" y="11087"/>
                  </a:moveTo>
                  <a:lnTo>
                    <a:pt x="354457" y="11087"/>
                  </a:lnTo>
                  <a:lnTo>
                    <a:pt x="343382" y="11087"/>
                  </a:lnTo>
                  <a:lnTo>
                    <a:pt x="332308" y="11087"/>
                  </a:lnTo>
                  <a:lnTo>
                    <a:pt x="332308" y="22161"/>
                  </a:lnTo>
                  <a:lnTo>
                    <a:pt x="343382" y="22161"/>
                  </a:lnTo>
                  <a:lnTo>
                    <a:pt x="354457" y="22161"/>
                  </a:lnTo>
                  <a:lnTo>
                    <a:pt x="365531" y="22161"/>
                  </a:lnTo>
                  <a:lnTo>
                    <a:pt x="365531" y="11087"/>
                  </a:lnTo>
                  <a:close/>
                </a:path>
                <a:path w="631825" h="33654">
                  <a:moveTo>
                    <a:pt x="365531" y="0"/>
                  </a:moveTo>
                  <a:lnTo>
                    <a:pt x="354457" y="0"/>
                  </a:lnTo>
                  <a:lnTo>
                    <a:pt x="343382" y="0"/>
                  </a:lnTo>
                  <a:lnTo>
                    <a:pt x="332308" y="0"/>
                  </a:lnTo>
                  <a:lnTo>
                    <a:pt x="332308" y="11074"/>
                  </a:lnTo>
                  <a:lnTo>
                    <a:pt x="343382" y="11074"/>
                  </a:lnTo>
                  <a:lnTo>
                    <a:pt x="354457" y="11074"/>
                  </a:lnTo>
                  <a:lnTo>
                    <a:pt x="365531" y="11074"/>
                  </a:lnTo>
                  <a:lnTo>
                    <a:pt x="365531" y="0"/>
                  </a:lnTo>
                  <a:close/>
                </a:path>
                <a:path w="631825" h="33654">
                  <a:moveTo>
                    <a:pt x="398767" y="11087"/>
                  </a:moveTo>
                  <a:lnTo>
                    <a:pt x="387692" y="11087"/>
                  </a:lnTo>
                  <a:lnTo>
                    <a:pt x="387692" y="22161"/>
                  </a:lnTo>
                  <a:lnTo>
                    <a:pt x="398767" y="22161"/>
                  </a:lnTo>
                  <a:lnTo>
                    <a:pt x="398767" y="11087"/>
                  </a:lnTo>
                  <a:close/>
                </a:path>
                <a:path w="631825" h="33654">
                  <a:moveTo>
                    <a:pt x="431990" y="11087"/>
                  </a:moveTo>
                  <a:lnTo>
                    <a:pt x="420916" y="11087"/>
                  </a:lnTo>
                  <a:lnTo>
                    <a:pt x="420916" y="22161"/>
                  </a:lnTo>
                  <a:lnTo>
                    <a:pt x="431990" y="22161"/>
                  </a:lnTo>
                  <a:lnTo>
                    <a:pt x="431990" y="11087"/>
                  </a:lnTo>
                  <a:close/>
                </a:path>
                <a:path w="631825" h="33654">
                  <a:moveTo>
                    <a:pt x="454152" y="0"/>
                  </a:moveTo>
                  <a:lnTo>
                    <a:pt x="443077" y="0"/>
                  </a:lnTo>
                  <a:lnTo>
                    <a:pt x="432003" y="0"/>
                  </a:lnTo>
                  <a:lnTo>
                    <a:pt x="432003" y="11074"/>
                  </a:lnTo>
                  <a:lnTo>
                    <a:pt x="443077" y="11074"/>
                  </a:lnTo>
                  <a:lnTo>
                    <a:pt x="454152" y="11074"/>
                  </a:lnTo>
                  <a:lnTo>
                    <a:pt x="454152" y="0"/>
                  </a:lnTo>
                  <a:close/>
                </a:path>
                <a:path w="631825" h="33654">
                  <a:moveTo>
                    <a:pt x="487375" y="11087"/>
                  </a:moveTo>
                  <a:lnTo>
                    <a:pt x="476300" y="11087"/>
                  </a:lnTo>
                  <a:lnTo>
                    <a:pt x="476300" y="22161"/>
                  </a:lnTo>
                  <a:lnTo>
                    <a:pt x="487375" y="22161"/>
                  </a:lnTo>
                  <a:lnTo>
                    <a:pt x="487375" y="11087"/>
                  </a:lnTo>
                  <a:close/>
                </a:path>
                <a:path w="631825" h="33654">
                  <a:moveTo>
                    <a:pt x="498462" y="11087"/>
                  </a:moveTo>
                  <a:lnTo>
                    <a:pt x="487387" y="11087"/>
                  </a:lnTo>
                  <a:lnTo>
                    <a:pt x="487387" y="22161"/>
                  </a:lnTo>
                  <a:lnTo>
                    <a:pt x="498462" y="22161"/>
                  </a:lnTo>
                  <a:lnTo>
                    <a:pt x="498462" y="11087"/>
                  </a:lnTo>
                  <a:close/>
                </a:path>
                <a:path w="631825" h="33654">
                  <a:moveTo>
                    <a:pt x="498462" y="0"/>
                  </a:moveTo>
                  <a:lnTo>
                    <a:pt x="487387" y="0"/>
                  </a:lnTo>
                  <a:lnTo>
                    <a:pt x="487387" y="11074"/>
                  </a:lnTo>
                  <a:lnTo>
                    <a:pt x="498462" y="11074"/>
                  </a:lnTo>
                  <a:lnTo>
                    <a:pt x="498462" y="0"/>
                  </a:lnTo>
                  <a:close/>
                </a:path>
                <a:path w="631825" h="33654">
                  <a:moveTo>
                    <a:pt x="542759" y="11087"/>
                  </a:moveTo>
                  <a:lnTo>
                    <a:pt x="531685" y="11087"/>
                  </a:lnTo>
                  <a:lnTo>
                    <a:pt x="520611" y="11087"/>
                  </a:lnTo>
                  <a:lnTo>
                    <a:pt x="509536" y="11087"/>
                  </a:lnTo>
                  <a:lnTo>
                    <a:pt x="509536" y="22161"/>
                  </a:lnTo>
                  <a:lnTo>
                    <a:pt x="520611" y="22161"/>
                  </a:lnTo>
                  <a:lnTo>
                    <a:pt x="531685" y="22161"/>
                  </a:lnTo>
                  <a:lnTo>
                    <a:pt x="542759" y="22161"/>
                  </a:lnTo>
                  <a:lnTo>
                    <a:pt x="542759" y="11087"/>
                  </a:lnTo>
                  <a:close/>
                </a:path>
                <a:path w="631825" h="33654">
                  <a:moveTo>
                    <a:pt x="542759" y="0"/>
                  </a:moveTo>
                  <a:lnTo>
                    <a:pt x="531685" y="0"/>
                  </a:lnTo>
                  <a:lnTo>
                    <a:pt x="520611" y="0"/>
                  </a:lnTo>
                  <a:lnTo>
                    <a:pt x="520611" y="11074"/>
                  </a:lnTo>
                  <a:lnTo>
                    <a:pt x="531685" y="11074"/>
                  </a:lnTo>
                  <a:lnTo>
                    <a:pt x="542759" y="11074"/>
                  </a:lnTo>
                  <a:lnTo>
                    <a:pt x="542759" y="0"/>
                  </a:lnTo>
                  <a:close/>
                </a:path>
                <a:path w="631825" h="33654">
                  <a:moveTo>
                    <a:pt x="553847" y="11087"/>
                  </a:moveTo>
                  <a:lnTo>
                    <a:pt x="542772" y="11087"/>
                  </a:lnTo>
                  <a:lnTo>
                    <a:pt x="542772" y="22161"/>
                  </a:lnTo>
                  <a:lnTo>
                    <a:pt x="553847" y="22161"/>
                  </a:lnTo>
                  <a:lnTo>
                    <a:pt x="553847" y="11087"/>
                  </a:lnTo>
                  <a:close/>
                </a:path>
                <a:path w="631825" h="33654">
                  <a:moveTo>
                    <a:pt x="575995" y="11087"/>
                  </a:moveTo>
                  <a:lnTo>
                    <a:pt x="564921" y="11087"/>
                  </a:lnTo>
                  <a:lnTo>
                    <a:pt x="564921" y="22161"/>
                  </a:lnTo>
                  <a:lnTo>
                    <a:pt x="575995" y="22161"/>
                  </a:lnTo>
                  <a:lnTo>
                    <a:pt x="575995" y="11087"/>
                  </a:lnTo>
                  <a:close/>
                </a:path>
                <a:path w="631825" h="33654">
                  <a:moveTo>
                    <a:pt x="598131" y="11087"/>
                  </a:moveTo>
                  <a:lnTo>
                    <a:pt x="587057" y="11087"/>
                  </a:lnTo>
                  <a:lnTo>
                    <a:pt x="587057" y="22161"/>
                  </a:lnTo>
                  <a:lnTo>
                    <a:pt x="598131" y="22161"/>
                  </a:lnTo>
                  <a:lnTo>
                    <a:pt x="598131" y="11087"/>
                  </a:lnTo>
                  <a:close/>
                </a:path>
                <a:path w="631825" h="33654">
                  <a:moveTo>
                    <a:pt x="598131" y="0"/>
                  </a:moveTo>
                  <a:lnTo>
                    <a:pt x="587057" y="0"/>
                  </a:lnTo>
                  <a:lnTo>
                    <a:pt x="575995" y="0"/>
                  </a:lnTo>
                  <a:lnTo>
                    <a:pt x="564921" y="0"/>
                  </a:lnTo>
                  <a:lnTo>
                    <a:pt x="564921" y="11074"/>
                  </a:lnTo>
                  <a:lnTo>
                    <a:pt x="575995" y="11074"/>
                  </a:lnTo>
                  <a:lnTo>
                    <a:pt x="587057" y="11074"/>
                  </a:lnTo>
                  <a:lnTo>
                    <a:pt x="598131" y="11074"/>
                  </a:lnTo>
                  <a:lnTo>
                    <a:pt x="598131" y="0"/>
                  </a:lnTo>
                  <a:close/>
                </a:path>
                <a:path w="631825" h="33654">
                  <a:moveTo>
                    <a:pt x="609219" y="11087"/>
                  </a:moveTo>
                  <a:lnTo>
                    <a:pt x="598157" y="11087"/>
                  </a:lnTo>
                  <a:lnTo>
                    <a:pt x="598157" y="22161"/>
                  </a:lnTo>
                  <a:lnTo>
                    <a:pt x="609219" y="22161"/>
                  </a:lnTo>
                  <a:lnTo>
                    <a:pt x="609219" y="11087"/>
                  </a:lnTo>
                  <a:close/>
                </a:path>
                <a:path w="631825" h="33654">
                  <a:moveTo>
                    <a:pt x="609219" y="0"/>
                  </a:moveTo>
                  <a:lnTo>
                    <a:pt x="598157" y="0"/>
                  </a:lnTo>
                  <a:lnTo>
                    <a:pt x="598157" y="11074"/>
                  </a:lnTo>
                  <a:lnTo>
                    <a:pt x="609219" y="11074"/>
                  </a:lnTo>
                  <a:lnTo>
                    <a:pt x="609219" y="0"/>
                  </a:lnTo>
                  <a:close/>
                </a:path>
                <a:path w="631825" h="33654">
                  <a:moveTo>
                    <a:pt x="631380" y="0"/>
                  </a:moveTo>
                  <a:lnTo>
                    <a:pt x="620306" y="0"/>
                  </a:lnTo>
                  <a:lnTo>
                    <a:pt x="620306" y="11074"/>
                  </a:lnTo>
                  <a:lnTo>
                    <a:pt x="631380" y="11074"/>
                  </a:lnTo>
                  <a:lnTo>
                    <a:pt x="6313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6099517" y="6394945"/>
              <a:ext cx="266065" cy="0"/>
            </a:xfrm>
            <a:custGeom>
              <a:avLst/>
              <a:gdLst/>
              <a:ahLst/>
              <a:cxnLst/>
              <a:rect l="l" t="t" r="r" b="b"/>
              <a:pathLst>
                <a:path w="266064">
                  <a:moveTo>
                    <a:pt x="0" y="0"/>
                  </a:moveTo>
                  <a:lnTo>
                    <a:pt x="265849" y="0"/>
                  </a:lnTo>
                </a:path>
              </a:pathLst>
            </a:custGeom>
            <a:ln w="11074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5966600" y="6389408"/>
              <a:ext cx="620395" cy="33655"/>
            </a:xfrm>
            <a:custGeom>
              <a:avLst/>
              <a:gdLst/>
              <a:ahLst/>
              <a:cxnLst/>
              <a:rect l="l" t="t" r="r" b="b"/>
              <a:pathLst>
                <a:path w="620395" h="33654">
                  <a:moveTo>
                    <a:pt x="22148" y="11074"/>
                  </a:moveTo>
                  <a:lnTo>
                    <a:pt x="11074" y="11074"/>
                  </a:lnTo>
                  <a:lnTo>
                    <a:pt x="0" y="11074"/>
                  </a:lnTo>
                  <a:lnTo>
                    <a:pt x="0" y="22148"/>
                  </a:lnTo>
                  <a:lnTo>
                    <a:pt x="0" y="33223"/>
                  </a:lnTo>
                  <a:lnTo>
                    <a:pt x="11074" y="33223"/>
                  </a:lnTo>
                  <a:lnTo>
                    <a:pt x="22148" y="33223"/>
                  </a:lnTo>
                  <a:lnTo>
                    <a:pt x="22148" y="22148"/>
                  </a:lnTo>
                  <a:lnTo>
                    <a:pt x="22148" y="11074"/>
                  </a:lnTo>
                  <a:close/>
                </a:path>
                <a:path w="620395" h="33654">
                  <a:moveTo>
                    <a:pt x="66459" y="11074"/>
                  </a:moveTo>
                  <a:lnTo>
                    <a:pt x="55384" y="11074"/>
                  </a:lnTo>
                  <a:lnTo>
                    <a:pt x="55384" y="22148"/>
                  </a:lnTo>
                  <a:lnTo>
                    <a:pt x="66459" y="22148"/>
                  </a:lnTo>
                  <a:lnTo>
                    <a:pt x="66459" y="11074"/>
                  </a:lnTo>
                  <a:close/>
                </a:path>
                <a:path w="620395" h="33654">
                  <a:moveTo>
                    <a:pt x="77533" y="22148"/>
                  </a:moveTo>
                  <a:lnTo>
                    <a:pt x="66459" y="22148"/>
                  </a:lnTo>
                  <a:lnTo>
                    <a:pt x="66459" y="33223"/>
                  </a:lnTo>
                  <a:lnTo>
                    <a:pt x="77533" y="33223"/>
                  </a:lnTo>
                  <a:lnTo>
                    <a:pt x="77533" y="22148"/>
                  </a:lnTo>
                  <a:close/>
                </a:path>
                <a:path w="620395" h="33654">
                  <a:moveTo>
                    <a:pt x="88607" y="11074"/>
                  </a:moveTo>
                  <a:lnTo>
                    <a:pt x="77533" y="11074"/>
                  </a:lnTo>
                  <a:lnTo>
                    <a:pt x="77533" y="22148"/>
                  </a:lnTo>
                  <a:lnTo>
                    <a:pt x="88607" y="22148"/>
                  </a:lnTo>
                  <a:lnTo>
                    <a:pt x="88607" y="11074"/>
                  </a:lnTo>
                  <a:close/>
                </a:path>
                <a:path w="620395" h="33654">
                  <a:moveTo>
                    <a:pt x="132918" y="22148"/>
                  </a:moveTo>
                  <a:lnTo>
                    <a:pt x="121843" y="22148"/>
                  </a:lnTo>
                  <a:lnTo>
                    <a:pt x="110769" y="22148"/>
                  </a:lnTo>
                  <a:lnTo>
                    <a:pt x="110769" y="11074"/>
                  </a:lnTo>
                  <a:lnTo>
                    <a:pt x="99695" y="11074"/>
                  </a:lnTo>
                  <a:lnTo>
                    <a:pt x="99695" y="22148"/>
                  </a:lnTo>
                  <a:lnTo>
                    <a:pt x="88620" y="22148"/>
                  </a:lnTo>
                  <a:lnTo>
                    <a:pt x="88620" y="33223"/>
                  </a:lnTo>
                  <a:lnTo>
                    <a:pt x="99695" y="33223"/>
                  </a:lnTo>
                  <a:lnTo>
                    <a:pt x="110769" y="33223"/>
                  </a:lnTo>
                  <a:lnTo>
                    <a:pt x="121843" y="33223"/>
                  </a:lnTo>
                  <a:lnTo>
                    <a:pt x="132918" y="33223"/>
                  </a:lnTo>
                  <a:lnTo>
                    <a:pt x="132918" y="22148"/>
                  </a:lnTo>
                  <a:close/>
                </a:path>
                <a:path w="620395" h="33654">
                  <a:moveTo>
                    <a:pt x="199377" y="22148"/>
                  </a:moveTo>
                  <a:lnTo>
                    <a:pt x="188302" y="22148"/>
                  </a:lnTo>
                  <a:lnTo>
                    <a:pt x="177228" y="22148"/>
                  </a:lnTo>
                  <a:lnTo>
                    <a:pt x="177228" y="11074"/>
                  </a:lnTo>
                  <a:lnTo>
                    <a:pt x="166154" y="11074"/>
                  </a:lnTo>
                  <a:lnTo>
                    <a:pt x="166154" y="22148"/>
                  </a:lnTo>
                  <a:lnTo>
                    <a:pt x="155079" y="22148"/>
                  </a:lnTo>
                  <a:lnTo>
                    <a:pt x="155079" y="33223"/>
                  </a:lnTo>
                  <a:lnTo>
                    <a:pt x="166154" y="33223"/>
                  </a:lnTo>
                  <a:lnTo>
                    <a:pt x="177228" y="33223"/>
                  </a:lnTo>
                  <a:lnTo>
                    <a:pt x="188302" y="33223"/>
                  </a:lnTo>
                  <a:lnTo>
                    <a:pt x="199377" y="33223"/>
                  </a:lnTo>
                  <a:lnTo>
                    <a:pt x="199377" y="22148"/>
                  </a:lnTo>
                  <a:close/>
                </a:path>
                <a:path w="620395" h="33654">
                  <a:moveTo>
                    <a:pt x="221538" y="11074"/>
                  </a:moveTo>
                  <a:lnTo>
                    <a:pt x="210464" y="11074"/>
                  </a:lnTo>
                  <a:lnTo>
                    <a:pt x="210464" y="22148"/>
                  </a:lnTo>
                  <a:lnTo>
                    <a:pt x="210464" y="33223"/>
                  </a:lnTo>
                  <a:lnTo>
                    <a:pt x="221538" y="33223"/>
                  </a:lnTo>
                  <a:lnTo>
                    <a:pt x="221538" y="22148"/>
                  </a:lnTo>
                  <a:lnTo>
                    <a:pt x="221538" y="11074"/>
                  </a:lnTo>
                  <a:close/>
                </a:path>
                <a:path w="620395" h="33654">
                  <a:moveTo>
                    <a:pt x="243687" y="11074"/>
                  </a:moveTo>
                  <a:lnTo>
                    <a:pt x="232613" y="11074"/>
                  </a:lnTo>
                  <a:lnTo>
                    <a:pt x="232613" y="22148"/>
                  </a:lnTo>
                  <a:lnTo>
                    <a:pt x="232613" y="33223"/>
                  </a:lnTo>
                  <a:lnTo>
                    <a:pt x="243687" y="33223"/>
                  </a:lnTo>
                  <a:lnTo>
                    <a:pt x="243687" y="22148"/>
                  </a:lnTo>
                  <a:lnTo>
                    <a:pt x="243687" y="11074"/>
                  </a:lnTo>
                  <a:close/>
                </a:path>
                <a:path w="620395" h="33654">
                  <a:moveTo>
                    <a:pt x="287997" y="22148"/>
                  </a:moveTo>
                  <a:lnTo>
                    <a:pt x="276923" y="22148"/>
                  </a:lnTo>
                  <a:lnTo>
                    <a:pt x="276923" y="11074"/>
                  </a:lnTo>
                  <a:lnTo>
                    <a:pt x="265849" y="11074"/>
                  </a:lnTo>
                  <a:lnTo>
                    <a:pt x="254774" y="11074"/>
                  </a:lnTo>
                  <a:lnTo>
                    <a:pt x="254774" y="22148"/>
                  </a:lnTo>
                  <a:lnTo>
                    <a:pt x="265849" y="22148"/>
                  </a:lnTo>
                  <a:lnTo>
                    <a:pt x="265849" y="33223"/>
                  </a:lnTo>
                  <a:lnTo>
                    <a:pt x="276923" y="33223"/>
                  </a:lnTo>
                  <a:lnTo>
                    <a:pt x="287997" y="33223"/>
                  </a:lnTo>
                  <a:lnTo>
                    <a:pt x="287997" y="22148"/>
                  </a:lnTo>
                  <a:close/>
                </a:path>
                <a:path w="620395" h="33654">
                  <a:moveTo>
                    <a:pt x="310146" y="11074"/>
                  </a:moveTo>
                  <a:lnTo>
                    <a:pt x="299072" y="11074"/>
                  </a:lnTo>
                  <a:lnTo>
                    <a:pt x="287997" y="11074"/>
                  </a:lnTo>
                  <a:lnTo>
                    <a:pt x="287997" y="22148"/>
                  </a:lnTo>
                  <a:lnTo>
                    <a:pt x="299072" y="22148"/>
                  </a:lnTo>
                  <a:lnTo>
                    <a:pt x="299072" y="33223"/>
                  </a:lnTo>
                  <a:lnTo>
                    <a:pt x="310146" y="33223"/>
                  </a:lnTo>
                  <a:lnTo>
                    <a:pt x="310146" y="22148"/>
                  </a:lnTo>
                  <a:lnTo>
                    <a:pt x="310146" y="11074"/>
                  </a:lnTo>
                  <a:close/>
                </a:path>
                <a:path w="620395" h="33654">
                  <a:moveTo>
                    <a:pt x="343382" y="22148"/>
                  </a:moveTo>
                  <a:lnTo>
                    <a:pt x="332308" y="22148"/>
                  </a:lnTo>
                  <a:lnTo>
                    <a:pt x="321233" y="22148"/>
                  </a:lnTo>
                  <a:lnTo>
                    <a:pt x="321233" y="33223"/>
                  </a:lnTo>
                  <a:lnTo>
                    <a:pt x="332308" y="33223"/>
                  </a:lnTo>
                  <a:lnTo>
                    <a:pt x="343382" y="33223"/>
                  </a:lnTo>
                  <a:lnTo>
                    <a:pt x="343382" y="22148"/>
                  </a:lnTo>
                  <a:close/>
                </a:path>
                <a:path w="620395" h="33654">
                  <a:moveTo>
                    <a:pt x="365531" y="11074"/>
                  </a:moveTo>
                  <a:lnTo>
                    <a:pt x="354457" y="11074"/>
                  </a:lnTo>
                  <a:lnTo>
                    <a:pt x="354457" y="22148"/>
                  </a:lnTo>
                  <a:lnTo>
                    <a:pt x="354457" y="33223"/>
                  </a:lnTo>
                  <a:lnTo>
                    <a:pt x="365531" y="33223"/>
                  </a:lnTo>
                  <a:lnTo>
                    <a:pt x="365531" y="22148"/>
                  </a:lnTo>
                  <a:lnTo>
                    <a:pt x="365531" y="11074"/>
                  </a:lnTo>
                  <a:close/>
                </a:path>
                <a:path w="620395" h="33654">
                  <a:moveTo>
                    <a:pt x="376618" y="11074"/>
                  </a:moveTo>
                  <a:lnTo>
                    <a:pt x="365544" y="11074"/>
                  </a:lnTo>
                  <a:lnTo>
                    <a:pt x="365544" y="22148"/>
                  </a:lnTo>
                  <a:lnTo>
                    <a:pt x="376618" y="22148"/>
                  </a:lnTo>
                  <a:lnTo>
                    <a:pt x="376618" y="11074"/>
                  </a:lnTo>
                  <a:close/>
                </a:path>
                <a:path w="620395" h="33654">
                  <a:moveTo>
                    <a:pt x="398767" y="11074"/>
                  </a:moveTo>
                  <a:lnTo>
                    <a:pt x="387692" y="11074"/>
                  </a:lnTo>
                  <a:lnTo>
                    <a:pt x="387692" y="22148"/>
                  </a:lnTo>
                  <a:lnTo>
                    <a:pt x="387692" y="33223"/>
                  </a:lnTo>
                  <a:lnTo>
                    <a:pt x="398767" y="33223"/>
                  </a:lnTo>
                  <a:lnTo>
                    <a:pt x="398767" y="22148"/>
                  </a:lnTo>
                  <a:lnTo>
                    <a:pt x="398767" y="11074"/>
                  </a:lnTo>
                  <a:close/>
                </a:path>
                <a:path w="620395" h="33654">
                  <a:moveTo>
                    <a:pt x="420916" y="11074"/>
                  </a:moveTo>
                  <a:lnTo>
                    <a:pt x="409841" y="11074"/>
                  </a:lnTo>
                  <a:lnTo>
                    <a:pt x="409841" y="22148"/>
                  </a:lnTo>
                  <a:lnTo>
                    <a:pt x="409841" y="33223"/>
                  </a:lnTo>
                  <a:lnTo>
                    <a:pt x="420916" y="33223"/>
                  </a:lnTo>
                  <a:lnTo>
                    <a:pt x="420916" y="22148"/>
                  </a:lnTo>
                  <a:lnTo>
                    <a:pt x="420916" y="11074"/>
                  </a:lnTo>
                  <a:close/>
                </a:path>
                <a:path w="620395" h="33654">
                  <a:moveTo>
                    <a:pt x="432003" y="11074"/>
                  </a:moveTo>
                  <a:lnTo>
                    <a:pt x="420928" y="11074"/>
                  </a:lnTo>
                  <a:lnTo>
                    <a:pt x="420928" y="22148"/>
                  </a:lnTo>
                  <a:lnTo>
                    <a:pt x="420928" y="33223"/>
                  </a:lnTo>
                  <a:lnTo>
                    <a:pt x="432003" y="33223"/>
                  </a:lnTo>
                  <a:lnTo>
                    <a:pt x="432003" y="22148"/>
                  </a:lnTo>
                  <a:lnTo>
                    <a:pt x="432003" y="11074"/>
                  </a:lnTo>
                  <a:close/>
                </a:path>
                <a:path w="620395" h="33654">
                  <a:moveTo>
                    <a:pt x="454152" y="0"/>
                  </a:moveTo>
                  <a:lnTo>
                    <a:pt x="443077" y="0"/>
                  </a:lnTo>
                  <a:lnTo>
                    <a:pt x="443077" y="11074"/>
                  </a:lnTo>
                  <a:lnTo>
                    <a:pt x="454152" y="11074"/>
                  </a:lnTo>
                  <a:lnTo>
                    <a:pt x="454152" y="0"/>
                  </a:lnTo>
                  <a:close/>
                </a:path>
                <a:path w="620395" h="33654">
                  <a:moveTo>
                    <a:pt x="476300" y="11074"/>
                  </a:moveTo>
                  <a:lnTo>
                    <a:pt x="465226" y="11074"/>
                  </a:lnTo>
                  <a:lnTo>
                    <a:pt x="465226" y="22148"/>
                  </a:lnTo>
                  <a:lnTo>
                    <a:pt x="454152" y="22148"/>
                  </a:lnTo>
                  <a:lnTo>
                    <a:pt x="443077" y="22148"/>
                  </a:lnTo>
                  <a:lnTo>
                    <a:pt x="443077" y="33223"/>
                  </a:lnTo>
                  <a:lnTo>
                    <a:pt x="454152" y="33223"/>
                  </a:lnTo>
                  <a:lnTo>
                    <a:pt x="465226" y="33223"/>
                  </a:lnTo>
                  <a:lnTo>
                    <a:pt x="476300" y="33223"/>
                  </a:lnTo>
                  <a:lnTo>
                    <a:pt x="476300" y="22148"/>
                  </a:lnTo>
                  <a:lnTo>
                    <a:pt x="476300" y="11074"/>
                  </a:lnTo>
                  <a:close/>
                </a:path>
                <a:path w="620395" h="33654">
                  <a:moveTo>
                    <a:pt x="498462" y="22148"/>
                  </a:moveTo>
                  <a:lnTo>
                    <a:pt x="487387" y="22148"/>
                  </a:lnTo>
                  <a:lnTo>
                    <a:pt x="487387" y="33223"/>
                  </a:lnTo>
                  <a:lnTo>
                    <a:pt x="498462" y="33223"/>
                  </a:lnTo>
                  <a:lnTo>
                    <a:pt x="498462" y="22148"/>
                  </a:lnTo>
                  <a:close/>
                </a:path>
                <a:path w="620395" h="33654">
                  <a:moveTo>
                    <a:pt x="520611" y="0"/>
                  </a:moveTo>
                  <a:lnTo>
                    <a:pt x="509536" y="0"/>
                  </a:lnTo>
                  <a:lnTo>
                    <a:pt x="498462" y="0"/>
                  </a:lnTo>
                  <a:lnTo>
                    <a:pt x="487387" y="0"/>
                  </a:lnTo>
                  <a:lnTo>
                    <a:pt x="476313" y="0"/>
                  </a:lnTo>
                  <a:lnTo>
                    <a:pt x="476313" y="11074"/>
                  </a:lnTo>
                  <a:lnTo>
                    <a:pt x="476313" y="22148"/>
                  </a:lnTo>
                  <a:lnTo>
                    <a:pt x="487387" y="22148"/>
                  </a:lnTo>
                  <a:lnTo>
                    <a:pt x="487387" y="11074"/>
                  </a:lnTo>
                  <a:lnTo>
                    <a:pt x="498462" y="11074"/>
                  </a:lnTo>
                  <a:lnTo>
                    <a:pt x="498462" y="22148"/>
                  </a:lnTo>
                  <a:lnTo>
                    <a:pt x="509536" y="22148"/>
                  </a:lnTo>
                  <a:lnTo>
                    <a:pt x="509536" y="33223"/>
                  </a:lnTo>
                  <a:lnTo>
                    <a:pt x="520611" y="33223"/>
                  </a:lnTo>
                  <a:lnTo>
                    <a:pt x="520611" y="22148"/>
                  </a:lnTo>
                  <a:lnTo>
                    <a:pt x="520611" y="11074"/>
                  </a:lnTo>
                  <a:lnTo>
                    <a:pt x="520611" y="0"/>
                  </a:lnTo>
                  <a:close/>
                </a:path>
                <a:path w="620395" h="33654">
                  <a:moveTo>
                    <a:pt x="553834" y="11074"/>
                  </a:moveTo>
                  <a:lnTo>
                    <a:pt x="542772" y="11074"/>
                  </a:lnTo>
                  <a:lnTo>
                    <a:pt x="542772" y="0"/>
                  </a:lnTo>
                  <a:lnTo>
                    <a:pt x="531698" y="0"/>
                  </a:lnTo>
                  <a:lnTo>
                    <a:pt x="531698" y="11074"/>
                  </a:lnTo>
                  <a:lnTo>
                    <a:pt x="531698" y="22148"/>
                  </a:lnTo>
                  <a:lnTo>
                    <a:pt x="531698" y="33223"/>
                  </a:lnTo>
                  <a:lnTo>
                    <a:pt x="542772" y="33223"/>
                  </a:lnTo>
                  <a:lnTo>
                    <a:pt x="553834" y="33223"/>
                  </a:lnTo>
                  <a:lnTo>
                    <a:pt x="553834" y="22148"/>
                  </a:lnTo>
                  <a:lnTo>
                    <a:pt x="553834" y="11074"/>
                  </a:lnTo>
                  <a:close/>
                </a:path>
                <a:path w="620395" h="33654">
                  <a:moveTo>
                    <a:pt x="587057" y="0"/>
                  </a:moveTo>
                  <a:lnTo>
                    <a:pt x="575983" y="0"/>
                  </a:lnTo>
                  <a:lnTo>
                    <a:pt x="564921" y="0"/>
                  </a:lnTo>
                  <a:lnTo>
                    <a:pt x="553847" y="0"/>
                  </a:lnTo>
                  <a:lnTo>
                    <a:pt x="553847" y="11074"/>
                  </a:lnTo>
                  <a:lnTo>
                    <a:pt x="553847" y="22148"/>
                  </a:lnTo>
                  <a:lnTo>
                    <a:pt x="553847" y="33223"/>
                  </a:lnTo>
                  <a:lnTo>
                    <a:pt x="564921" y="33223"/>
                  </a:lnTo>
                  <a:lnTo>
                    <a:pt x="575983" y="33223"/>
                  </a:lnTo>
                  <a:lnTo>
                    <a:pt x="575983" y="22148"/>
                  </a:lnTo>
                  <a:lnTo>
                    <a:pt x="587057" y="22148"/>
                  </a:lnTo>
                  <a:lnTo>
                    <a:pt x="587057" y="11074"/>
                  </a:lnTo>
                  <a:lnTo>
                    <a:pt x="587057" y="0"/>
                  </a:lnTo>
                  <a:close/>
                </a:path>
                <a:path w="620395" h="33654">
                  <a:moveTo>
                    <a:pt x="609219" y="0"/>
                  </a:moveTo>
                  <a:lnTo>
                    <a:pt x="598144" y="0"/>
                  </a:lnTo>
                  <a:lnTo>
                    <a:pt x="598144" y="11074"/>
                  </a:lnTo>
                  <a:lnTo>
                    <a:pt x="587082" y="11074"/>
                  </a:lnTo>
                  <a:lnTo>
                    <a:pt x="587082" y="22148"/>
                  </a:lnTo>
                  <a:lnTo>
                    <a:pt x="598144" y="22148"/>
                  </a:lnTo>
                  <a:lnTo>
                    <a:pt x="609219" y="22148"/>
                  </a:lnTo>
                  <a:lnTo>
                    <a:pt x="609219" y="11074"/>
                  </a:lnTo>
                  <a:lnTo>
                    <a:pt x="609219" y="0"/>
                  </a:lnTo>
                  <a:close/>
                </a:path>
                <a:path w="620395" h="33654">
                  <a:moveTo>
                    <a:pt x="620306" y="22148"/>
                  </a:moveTo>
                  <a:lnTo>
                    <a:pt x="609231" y="22148"/>
                  </a:lnTo>
                  <a:lnTo>
                    <a:pt x="609231" y="33223"/>
                  </a:lnTo>
                  <a:lnTo>
                    <a:pt x="620306" y="33223"/>
                  </a:lnTo>
                  <a:lnTo>
                    <a:pt x="620306" y="22148"/>
                  </a:lnTo>
                  <a:close/>
                </a:path>
                <a:path w="620395" h="33654">
                  <a:moveTo>
                    <a:pt x="620306" y="0"/>
                  </a:moveTo>
                  <a:lnTo>
                    <a:pt x="609231" y="0"/>
                  </a:lnTo>
                  <a:lnTo>
                    <a:pt x="609231" y="11074"/>
                  </a:lnTo>
                  <a:lnTo>
                    <a:pt x="620306" y="11074"/>
                  </a:lnTo>
                  <a:lnTo>
                    <a:pt x="62030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5955525" y="6411556"/>
              <a:ext cx="631825" cy="44450"/>
            </a:xfrm>
            <a:custGeom>
              <a:avLst/>
              <a:gdLst/>
              <a:ahLst/>
              <a:cxnLst/>
              <a:rect l="l" t="t" r="r" b="b"/>
              <a:pathLst>
                <a:path w="631825" h="44450">
                  <a:moveTo>
                    <a:pt x="11074" y="33235"/>
                  </a:moveTo>
                  <a:lnTo>
                    <a:pt x="0" y="33235"/>
                  </a:lnTo>
                  <a:lnTo>
                    <a:pt x="0" y="44310"/>
                  </a:lnTo>
                  <a:lnTo>
                    <a:pt x="11074" y="44310"/>
                  </a:lnTo>
                  <a:lnTo>
                    <a:pt x="11074" y="33235"/>
                  </a:lnTo>
                  <a:close/>
                </a:path>
                <a:path w="631825" h="44450">
                  <a:moveTo>
                    <a:pt x="22148" y="11074"/>
                  </a:moveTo>
                  <a:lnTo>
                    <a:pt x="11074" y="11074"/>
                  </a:lnTo>
                  <a:lnTo>
                    <a:pt x="11074" y="22148"/>
                  </a:lnTo>
                  <a:lnTo>
                    <a:pt x="22148" y="22148"/>
                  </a:lnTo>
                  <a:lnTo>
                    <a:pt x="22148" y="11074"/>
                  </a:lnTo>
                  <a:close/>
                </a:path>
                <a:path w="631825" h="44450">
                  <a:moveTo>
                    <a:pt x="33223" y="22161"/>
                  </a:moveTo>
                  <a:lnTo>
                    <a:pt x="22148" y="22161"/>
                  </a:lnTo>
                  <a:lnTo>
                    <a:pt x="11074" y="22161"/>
                  </a:lnTo>
                  <a:lnTo>
                    <a:pt x="11074" y="33235"/>
                  </a:lnTo>
                  <a:lnTo>
                    <a:pt x="22148" y="33235"/>
                  </a:lnTo>
                  <a:lnTo>
                    <a:pt x="33223" y="33235"/>
                  </a:lnTo>
                  <a:lnTo>
                    <a:pt x="33223" y="22161"/>
                  </a:lnTo>
                  <a:close/>
                </a:path>
                <a:path w="631825" h="44450">
                  <a:moveTo>
                    <a:pt x="44297" y="11074"/>
                  </a:moveTo>
                  <a:lnTo>
                    <a:pt x="33223" y="11074"/>
                  </a:lnTo>
                  <a:lnTo>
                    <a:pt x="33223" y="22148"/>
                  </a:lnTo>
                  <a:lnTo>
                    <a:pt x="44297" y="22148"/>
                  </a:lnTo>
                  <a:lnTo>
                    <a:pt x="44297" y="11074"/>
                  </a:lnTo>
                  <a:close/>
                </a:path>
                <a:path w="631825" h="44450">
                  <a:moveTo>
                    <a:pt x="55384" y="11074"/>
                  </a:moveTo>
                  <a:lnTo>
                    <a:pt x="44310" y="11074"/>
                  </a:lnTo>
                  <a:lnTo>
                    <a:pt x="44310" y="22148"/>
                  </a:lnTo>
                  <a:lnTo>
                    <a:pt x="55384" y="22148"/>
                  </a:lnTo>
                  <a:lnTo>
                    <a:pt x="55384" y="11074"/>
                  </a:lnTo>
                  <a:close/>
                </a:path>
                <a:path w="631825" h="44450">
                  <a:moveTo>
                    <a:pt x="77533" y="11074"/>
                  </a:moveTo>
                  <a:lnTo>
                    <a:pt x="66459" y="11074"/>
                  </a:lnTo>
                  <a:lnTo>
                    <a:pt x="66459" y="22148"/>
                  </a:lnTo>
                  <a:lnTo>
                    <a:pt x="77533" y="22148"/>
                  </a:lnTo>
                  <a:lnTo>
                    <a:pt x="77533" y="11074"/>
                  </a:lnTo>
                  <a:close/>
                </a:path>
                <a:path w="631825" h="44450">
                  <a:moveTo>
                    <a:pt x="99682" y="22161"/>
                  </a:moveTo>
                  <a:lnTo>
                    <a:pt x="88607" y="22161"/>
                  </a:lnTo>
                  <a:lnTo>
                    <a:pt x="77533" y="22161"/>
                  </a:lnTo>
                  <a:lnTo>
                    <a:pt x="77533" y="33235"/>
                  </a:lnTo>
                  <a:lnTo>
                    <a:pt x="66459" y="33235"/>
                  </a:lnTo>
                  <a:lnTo>
                    <a:pt x="55384" y="33235"/>
                  </a:lnTo>
                  <a:lnTo>
                    <a:pt x="55384" y="44310"/>
                  </a:lnTo>
                  <a:lnTo>
                    <a:pt x="66459" y="44310"/>
                  </a:lnTo>
                  <a:lnTo>
                    <a:pt x="77533" y="44310"/>
                  </a:lnTo>
                  <a:lnTo>
                    <a:pt x="88607" y="44310"/>
                  </a:lnTo>
                  <a:lnTo>
                    <a:pt x="99682" y="44310"/>
                  </a:lnTo>
                  <a:lnTo>
                    <a:pt x="99682" y="33235"/>
                  </a:lnTo>
                  <a:lnTo>
                    <a:pt x="99682" y="22161"/>
                  </a:lnTo>
                  <a:close/>
                </a:path>
                <a:path w="631825" h="44450">
                  <a:moveTo>
                    <a:pt x="110769" y="22161"/>
                  </a:moveTo>
                  <a:lnTo>
                    <a:pt x="99695" y="22161"/>
                  </a:lnTo>
                  <a:lnTo>
                    <a:pt x="99695" y="33235"/>
                  </a:lnTo>
                  <a:lnTo>
                    <a:pt x="110769" y="33235"/>
                  </a:lnTo>
                  <a:lnTo>
                    <a:pt x="110769" y="22161"/>
                  </a:lnTo>
                  <a:close/>
                </a:path>
                <a:path w="631825" h="44450">
                  <a:moveTo>
                    <a:pt x="110769" y="11074"/>
                  </a:moveTo>
                  <a:lnTo>
                    <a:pt x="99695" y="11074"/>
                  </a:lnTo>
                  <a:lnTo>
                    <a:pt x="99695" y="22148"/>
                  </a:lnTo>
                  <a:lnTo>
                    <a:pt x="110769" y="22148"/>
                  </a:lnTo>
                  <a:lnTo>
                    <a:pt x="110769" y="11074"/>
                  </a:lnTo>
                  <a:close/>
                </a:path>
                <a:path w="631825" h="44450">
                  <a:moveTo>
                    <a:pt x="143992" y="22161"/>
                  </a:moveTo>
                  <a:lnTo>
                    <a:pt x="132918" y="22161"/>
                  </a:lnTo>
                  <a:lnTo>
                    <a:pt x="121843" y="22161"/>
                  </a:lnTo>
                  <a:lnTo>
                    <a:pt x="121843" y="33235"/>
                  </a:lnTo>
                  <a:lnTo>
                    <a:pt x="132918" y="33235"/>
                  </a:lnTo>
                  <a:lnTo>
                    <a:pt x="143992" y="33235"/>
                  </a:lnTo>
                  <a:lnTo>
                    <a:pt x="143992" y="22161"/>
                  </a:lnTo>
                  <a:close/>
                </a:path>
                <a:path w="631825" h="44450">
                  <a:moveTo>
                    <a:pt x="166154" y="11074"/>
                  </a:moveTo>
                  <a:lnTo>
                    <a:pt x="155079" y="11074"/>
                  </a:lnTo>
                  <a:lnTo>
                    <a:pt x="155079" y="22148"/>
                  </a:lnTo>
                  <a:lnTo>
                    <a:pt x="166154" y="22148"/>
                  </a:lnTo>
                  <a:lnTo>
                    <a:pt x="166154" y="11074"/>
                  </a:lnTo>
                  <a:close/>
                </a:path>
                <a:path w="631825" h="44450">
                  <a:moveTo>
                    <a:pt x="188302" y="22161"/>
                  </a:moveTo>
                  <a:lnTo>
                    <a:pt x="177228" y="22161"/>
                  </a:lnTo>
                  <a:lnTo>
                    <a:pt x="166154" y="22161"/>
                  </a:lnTo>
                  <a:lnTo>
                    <a:pt x="166154" y="33235"/>
                  </a:lnTo>
                  <a:lnTo>
                    <a:pt x="177228" y="33235"/>
                  </a:lnTo>
                  <a:lnTo>
                    <a:pt x="188302" y="33235"/>
                  </a:lnTo>
                  <a:lnTo>
                    <a:pt x="188302" y="22161"/>
                  </a:lnTo>
                  <a:close/>
                </a:path>
                <a:path w="631825" h="44450">
                  <a:moveTo>
                    <a:pt x="210451" y="33235"/>
                  </a:moveTo>
                  <a:lnTo>
                    <a:pt x="199377" y="33235"/>
                  </a:lnTo>
                  <a:lnTo>
                    <a:pt x="199377" y="44310"/>
                  </a:lnTo>
                  <a:lnTo>
                    <a:pt x="210451" y="44310"/>
                  </a:lnTo>
                  <a:lnTo>
                    <a:pt x="210451" y="33235"/>
                  </a:lnTo>
                  <a:close/>
                </a:path>
                <a:path w="631825" h="44450">
                  <a:moveTo>
                    <a:pt x="210451" y="11074"/>
                  </a:moveTo>
                  <a:lnTo>
                    <a:pt x="199377" y="11074"/>
                  </a:lnTo>
                  <a:lnTo>
                    <a:pt x="188302" y="11074"/>
                  </a:lnTo>
                  <a:lnTo>
                    <a:pt x="188302" y="22148"/>
                  </a:lnTo>
                  <a:lnTo>
                    <a:pt x="199377" y="22148"/>
                  </a:lnTo>
                  <a:lnTo>
                    <a:pt x="210451" y="22148"/>
                  </a:lnTo>
                  <a:lnTo>
                    <a:pt x="210451" y="11074"/>
                  </a:lnTo>
                  <a:close/>
                </a:path>
                <a:path w="631825" h="44450">
                  <a:moveTo>
                    <a:pt x="232613" y="22161"/>
                  </a:moveTo>
                  <a:lnTo>
                    <a:pt x="221538" y="22161"/>
                  </a:lnTo>
                  <a:lnTo>
                    <a:pt x="210464" y="22161"/>
                  </a:lnTo>
                  <a:lnTo>
                    <a:pt x="210464" y="33235"/>
                  </a:lnTo>
                  <a:lnTo>
                    <a:pt x="210464" y="44310"/>
                  </a:lnTo>
                  <a:lnTo>
                    <a:pt x="221538" y="44310"/>
                  </a:lnTo>
                  <a:lnTo>
                    <a:pt x="221538" y="33235"/>
                  </a:lnTo>
                  <a:lnTo>
                    <a:pt x="232613" y="33235"/>
                  </a:lnTo>
                  <a:lnTo>
                    <a:pt x="232613" y="22161"/>
                  </a:lnTo>
                  <a:close/>
                </a:path>
                <a:path w="631825" h="44450">
                  <a:moveTo>
                    <a:pt x="254762" y="11074"/>
                  </a:moveTo>
                  <a:lnTo>
                    <a:pt x="243687" y="11074"/>
                  </a:lnTo>
                  <a:lnTo>
                    <a:pt x="243687" y="22148"/>
                  </a:lnTo>
                  <a:lnTo>
                    <a:pt x="254762" y="22148"/>
                  </a:lnTo>
                  <a:lnTo>
                    <a:pt x="254762" y="11074"/>
                  </a:lnTo>
                  <a:close/>
                </a:path>
                <a:path w="631825" h="44450">
                  <a:moveTo>
                    <a:pt x="265836" y="22161"/>
                  </a:moveTo>
                  <a:lnTo>
                    <a:pt x="254762" y="22161"/>
                  </a:lnTo>
                  <a:lnTo>
                    <a:pt x="243687" y="22161"/>
                  </a:lnTo>
                  <a:lnTo>
                    <a:pt x="243687" y="33235"/>
                  </a:lnTo>
                  <a:lnTo>
                    <a:pt x="232613" y="33235"/>
                  </a:lnTo>
                  <a:lnTo>
                    <a:pt x="232613" y="44310"/>
                  </a:lnTo>
                  <a:lnTo>
                    <a:pt x="243687" y="44310"/>
                  </a:lnTo>
                  <a:lnTo>
                    <a:pt x="254762" y="44310"/>
                  </a:lnTo>
                  <a:lnTo>
                    <a:pt x="254762" y="33235"/>
                  </a:lnTo>
                  <a:lnTo>
                    <a:pt x="265836" y="33235"/>
                  </a:lnTo>
                  <a:lnTo>
                    <a:pt x="265836" y="22161"/>
                  </a:lnTo>
                  <a:close/>
                </a:path>
                <a:path w="631825" h="44450">
                  <a:moveTo>
                    <a:pt x="276923" y="11074"/>
                  </a:moveTo>
                  <a:lnTo>
                    <a:pt x="265849" y="11074"/>
                  </a:lnTo>
                  <a:lnTo>
                    <a:pt x="265849" y="22148"/>
                  </a:lnTo>
                  <a:lnTo>
                    <a:pt x="276923" y="22148"/>
                  </a:lnTo>
                  <a:lnTo>
                    <a:pt x="276923" y="11074"/>
                  </a:lnTo>
                  <a:close/>
                </a:path>
                <a:path w="631825" h="44450">
                  <a:moveTo>
                    <a:pt x="299072" y="22161"/>
                  </a:moveTo>
                  <a:lnTo>
                    <a:pt x="287997" y="22161"/>
                  </a:lnTo>
                  <a:lnTo>
                    <a:pt x="276923" y="22161"/>
                  </a:lnTo>
                  <a:lnTo>
                    <a:pt x="265849" y="22161"/>
                  </a:lnTo>
                  <a:lnTo>
                    <a:pt x="265849" y="33235"/>
                  </a:lnTo>
                  <a:lnTo>
                    <a:pt x="276923" y="33235"/>
                  </a:lnTo>
                  <a:lnTo>
                    <a:pt x="276923" y="44310"/>
                  </a:lnTo>
                  <a:lnTo>
                    <a:pt x="287997" y="44310"/>
                  </a:lnTo>
                  <a:lnTo>
                    <a:pt x="287997" y="33235"/>
                  </a:lnTo>
                  <a:lnTo>
                    <a:pt x="299072" y="33235"/>
                  </a:lnTo>
                  <a:lnTo>
                    <a:pt x="299072" y="22161"/>
                  </a:lnTo>
                  <a:close/>
                </a:path>
                <a:path w="631825" h="44450">
                  <a:moveTo>
                    <a:pt x="321221" y="33235"/>
                  </a:moveTo>
                  <a:lnTo>
                    <a:pt x="310146" y="33235"/>
                  </a:lnTo>
                  <a:lnTo>
                    <a:pt x="310146" y="44310"/>
                  </a:lnTo>
                  <a:lnTo>
                    <a:pt x="321221" y="44310"/>
                  </a:lnTo>
                  <a:lnTo>
                    <a:pt x="321221" y="33235"/>
                  </a:lnTo>
                  <a:close/>
                </a:path>
                <a:path w="631825" h="44450">
                  <a:moveTo>
                    <a:pt x="321221" y="11074"/>
                  </a:moveTo>
                  <a:lnTo>
                    <a:pt x="310146" y="11074"/>
                  </a:lnTo>
                  <a:lnTo>
                    <a:pt x="299072" y="11074"/>
                  </a:lnTo>
                  <a:lnTo>
                    <a:pt x="287997" y="11074"/>
                  </a:lnTo>
                  <a:lnTo>
                    <a:pt x="287997" y="22148"/>
                  </a:lnTo>
                  <a:lnTo>
                    <a:pt x="299072" y="22148"/>
                  </a:lnTo>
                  <a:lnTo>
                    <a:pt x="310146" y="22148"/>
                  </a:lnTo>
                  <a:lnTo>
                    <a:pt x="321221" y="22148"/>
                  </a:lnTo>
                  <a:lnTo>
                    <a:pt x="321221" y="11074"/>
                  </a:lnTo>
                  <a:close/>
                </a:path>
                <a:path w="631825" h="44450">
                  <a:moveTo>
                    <a:pt x="332308" y="22161"/>
                  </a:moveTo>
                  <a:lnTo>
                    <a:pt x="321233" y="22161"/>
                  </a:lnTo>
                  <a:lnTo>
                    <a:pt x="321233" y="33235"/>
                  </a:lnTo>
                  <a:lnTo>
                    <a:pt x="321233" y="44310"/>
                  </a:lnTo>
                  <a:lnTo>
                    <a:pt x="332308" y="44310"/>
                  </a:lnTo>
                  <a:lnTo>
                    <a:pt x="332308" y="33235"/>
                  </a:lnTo>
                  <a:lnTo>
                    <a:pt x="332308" y="22161"/>
                  </a:lnTo>
                  <a:close/>
                </a:path>
                <a:path w="631825" h="44450">
                  <a:moveTo>
                    <a:pt x="343382" y="11074"/>
                  </a:moveTo>
                  <a:lnTo>
                    <a:pt x="332308" y="11074"/>
                  </a:lnTo>
                  <a:lnTo>
                    <a:pt x="332308" y="22148"/>
                  </a:lnTo>
                  <a:lnTo>
                    <a:pt x="343382" y="22148"/>
                  </a:lnTo>
                  <a:lnTo>
                    <a:pt x="343382" y="11074"/>
                  </a:lnTo>
                  <a:close/>
                </a:path>
                <a:path w="631825" h="44450">
                  <a:moveTo>
                    <a:pt x="365531" y="22161"/>
                  </a:moveTo>
                  <a:lnTo>
                    <a:pt x="354457" y="22161"/>
                  </a:lnTo>
                  <a:lnTo>
                    <a:pt x="343382" y="22161"/>
                  </a:lnTo>
                  <a:lnTo>
                    <a:pt x="343382" y="33235"/>
                  </a:lnTo>
                  <a:lnTo>
                    <a:pt x="354457" y="33235"/>
                  </a:lnTo>
                  <a:lnTo>
                    <a:pt x="354457" y="44310"/>
                  </a:lnTo>
                  <a:lnTo>
                    <a:pt x="365531" y="44310"/>
                  </a:lnTo>
                  <a:lnTo>
                    <a:pt x="365531" y="33235"/>
                  </a:lnTo>
                  <a:lnTo>
                    <a:pt x="365531" y="22161"/>
                  </a:lnTo>
                  <a:close/>
                </a:path>
                <a:path w="631825" h="44450">
                  <a:moveTo>
                    <a:pt x="398767" y="11074"/>
                  </a:moveTo>
                  <a:lnTo>
                    <a:pt x="387692" y="11074"/>
                  </a:lnTo>
                  <a:lnTo>
                    <a:pt x="376618" y="11074"/>
                  </a:lnTo>
                  <a:lnTo>
                    <a:pt x="376618" y="22148"/>
                  </a:lnTo>
                  <a:lnTo>
                    <a:pt x="387692" y="22148"/>
                  </a:lnTo>
                  <a:lnTo>
                    <a:pt x="398767" y="22148"/>
                  </a:lnTo>
                  <a:lnTo>
                    <a:pt x="398767" y="11074"/>
                  </a:lnTo>
                  <a:close/>
                </a:path>
                <a:path w="631825" h="44450">
                  <a:moveTo>
                    <a:pt x="465226" y="11074"/>
                  </a:moveTo>
                  <a:lnTo>
                    <a:pt x="454152" y="11074"/>
                  </a:lnTo>
                  <a:lnTo>
                    <a:pt x="443077" y="11074"/>
                  </a:lnTo>
                  <a:lnTo>
                    <a:pt x="443077" y="22148"/>
                  </a:lnTo>
                  <a:lnTo>
                    <a:pt x="454152" y="22148"/>
                  </a:lnTo>
                  <a:lnTo>
                    <a:pt x="465226" y="22148"/>
                  </a:lnTo>
                  <a:lnTo>
                    <a:pt x="465226" y="11074"/>
                  </a:lnTo>
                  <a:close/>
                </a:path>
                <a:path w="631825" h="44450">
                  <a:moveTo>
                    <a:pt x="487375" y="22161"/>
                  </a:moveTo>
                  <a:lnTo>
                    <a:pt x="476300" y="22161"/>
                  </a:lnTo>
                  <a:lnTo>
                    <a:pt x="465226" y="22161"/>
                  </a:lnTo>
                  <a:lnTo>
                    <a:pt x="454152" y="22161"/>
                  </a:lnTo>
                  <a:lnTo>
                    <a:pt x="454152" y="33235"/>
                  </a:lnTo>
                  <a:lnTo>
                    <a:pt x="465226" y="33235"/>
                  </a:lnTo>
                  <a:lnTo>
                    <a:pt x="476300" y="33235"/>
                  </a:lnTo>
                  <a:lnTo>
                    <a:pt x="487375" y="33235"/>
                  </a:lnTo>
                  <a:lnTo>
                    <a:pt x="487375" y="22161"/>
                  </a:lnTo>
                  <a:close/>
                </a:path>
                <a:path w="631825" h="44450">
                  <a:moveTo>
                    <a:pt x="542759" y="22161"/>
                  </a:moveTo>
                  <a:lnTo>
                    <a:pt x="531685" y="22161"/>
                  </a:lnTo>
                  <a:lnTo>
                    <a:pt x="520611" y="22161"/>
                  </a:lnTo>
                  <a:lnTo>
                    <a:pt x="520611" y="33235"/>
                  </a:lnTo>
                  <a:lnTo>
                    <a:pt x="531685" y="33235"/>
                  </a:lnTo>
                  <a:lnTo>
                    <a:pt x="542759" y="33235"/>
                  </a:lnTo>
                  <a:lnTo>
                    <a:pt x="542759" y="22161"/>
                  </a:lnTo>
                  <a:close/>
                </a:path>
                <a:path w="631825" h="44450">
                  <a:moveTo>
                    <a:pt x="542759" y="11074"/>
                  </a:moveTo>
                  <a:lnTo>
                    <a:pt x="531685" y="11074"/>
                  </a:lnTo>
                  <a:lnTo>
                    <a:pt x="520611" y="11074"/>
                  </a:lnTo>
                  <a:lnTo>
                    <a:pt x="509536" y="11074"/>
                  </a:lnTo>
                  <a:lnTo>
                    <a:pt x="498462" y="11074"/>
                  </a:lnTo>
                  <a:lnTo>
                    <a:pt x="498462" y="22148"/>
                  </a:lnTo>
                  <a:lnTo>
                    <a:pt x="509536" y="22148"/>
                  </a:lnTo>
                  <a:lnTo>
                    <a:pt x="520611" y="22148"/>
                  </a:lnTo>
                  <a:lnTo>
                    <a:pt x="531685" y="22148"/>
                  </a:lnTo>
                  <a:lnTo>
                    <a:pt x="542759" y="22148"/>
                  </a:lnTo>
                  <a:lnTo>
                    <a:pt x="542759" y="11074"/>
                  </a:lnTo>
                  <a:close/>
                </a:path>
                <a:path w="631825" h="44450">
                  <a:moveTo>
                    <a:pt x="553847" y="22161"/>
                  </a:moveTo>
                  <a:lnTo>
                    <a:pt x="542772" y="22161"/>
                  </a:lnTo>
                  <a:lnTo>
                    <a:pt x="542772" y="33235"/>
                  </a:lnTo>
                  <a:lnTo>
                    <a:pt x="553847" y="33235"/>
                  </a:lnTo>
                  <a:lnTo>
                    <a:pt x="553847" y="22161"/>
                  </a:lnTo>
                  <a:close/>
                </a:path>
                <a:path w="631825" h="44450">
                  <a:moveTo>
                    <a:pt x="564908" y="11074"/>
                  </a:moveTo>
                  <a:lnTo>
                    <a:pt x="553847" y="11074"/>
                  </a:lnTo>
                  <a:lnTo>
                    <a:pt x="542772" y="11074"/>
                  </a:lnTo>
                  <a:lnTo>
                    <a:pt x="542772" y="22148"/>
                  </a:lnTo>
                  <a:lnTo>
                    <a:pt x="553847" y="22148"/>
                  </a:lnTo>
                  <a:lnTo>
                    <a:pt x="564908" y="22148"/>
                  </a:lnTo>
                  <a:lnTo>
                    <a:pt x="564908" y="11074"/>
                  </a:lnTo>
                  <a:close/>
                </a:path>
                <a:path w="631825" h="44450">
                  <a:moveTo>
                    <a:pt x="575995" y="22161"/>
                  </a:moveTo>
                  <a:lnTo>
                    <a:pt x="564921" y="22161"/>
                  </a:lnTo>
                  <a:lnTo>
                    <a:pt x="564921" y="33235"/>
                  </a:lnTo>
                  <a:lnTo>
                    <a:pt x="575995" y="33235"/>
                  </a:lnTo>
                  <a:lnTo>
                    <a:pt x="575995" y="22161"/>
                  </a:lnTo>
                  <a:close/>
                </a:path>
                <a:path w="631825" h="44450">
                  <a:moveTo>
                    <a:pt x="587057" y="11074"/>
                  </a:moveTo>
                  <a:lnTo>
                    <a:pt x="575995" y="11074"/>
                  </a:lnTo>
                  <a:lnTo>
                    <a:pt x="564921" y="11074"/>
                  </a:lnTo>
                  <a:lnTo>
                    <a:pt x="564921" y="22148"/>
                  </a:lnTo>
                  <a:lnTo>
                    <a:pt x="575995" y="22148"/>
                  </a:lnTo>
                  <a:lnTo>
                    <a:pt x="587057" y="22148"/>
                  </a:lnTo>
                  <a:lnTo>
                    <a:pt x="587057" y="11074"/>
                  </a:lnTo>
                  <a:close/>
                </a:path>
                <a:path w="631825" h="44450">
                  <a:moveTo>
                    <a:pt x="620293" y="22161"/>
                  </a:moveTo>
                  <a:lnTo>
                    <a:pt x="609219" y="22161"/>
                  </a:lnTo>
                  <a:lnTo>
                    <a:pt x="609219" y="33235"/>
                  </a:lnTo>
                  <a:lnTo>
                    <a:pt x="620293" y="33235"/>
                  </a:lnTo>
                  <a:lnTo>
                    <a:pt x="620293" y="22161"/>
                  </a:lnTo>
                  <a:close/>
                </a:path>
                <a:path w="631825" h="44450">
                  <a:moveTo>
                    <a:pt x="620293" y="11074"/>
                  </a:moveTo>
                  <a:lnTo>
                    <a:pt x="609219" y="11074"/>
                  </a:lnTo>
                  <a:lnTo>
                    <a:pt x="598157" y="11074"/>
                  </a:lnTo>
                  <a:lnTo>
                    <a:pt x="598157" y="22148"/>
                  </a:lnTo>
                  <a:lnTo>
                    <a:pt x="609219" y="22148"/>
                  </a:lnTo>
                  <a:lnTo>
                    <a:pt x="620293" y="22148"/>
                  </a:lnTo>
                  <a:lnTo>
                    <a:pt x="620293" y="11074"/>
                  </a:lnTo>
                  <a:close/>
                </a:path>
                <a:path w="631825" h="44450">
                  <a:moveTo>
                    <a:pt x="631380" y="22161"/>
                  </a:moveTo>
                  <a:lnTo>
                    <a:pt x="620306" y="22161"/>
                  </a:lnTo>
                  <a:lnTo>
                    <a:pt x="620306" y="33235"/>
                  </a:lnTo>
                  <a:lnTo>
                    <a:pt x="631380" y="33235"/>
                  </a:lnTo>
                  <a:lnTo>
                    <a:pt x="631380" y="22161"/>
                  </a:lnTo>
                  <a:close/>
                </a:path>
                <a:path w="631825" h="44450">
                  <a:moveTo>
                    <a:pt x="631380" y="0"/>
                  </a:moveTo>
                  <a:lnTo>
                    <a:pt x="620306" y="0"/>
                  </a:lnTo>
                  <a:lnTo>
                    <a:pt x="620306" y="11074"/>
                  </a:lnTo>
                  <a:lnTo>
                    <a:pt x="620306" y="22148"/>
                  </a:lnTo>
                  <a:lnTo>
                    <a:pt x="631380" y="22148"/>
                  </a:lnTo>
                  <a:lnTo>
                    <a:pt x="631380" y="11074"/>
                  </a:lnTo>
                  <a:lnTo>
                    <a:pt x="6313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5955525" y="6444792"/>
              <a:ext cx="631825" cy="44450"/>
            </a:xfrm>
            <a:custGeom>
              <a:avLst/>
              <a:gdLst/>
              <a:ahLst/>
              <a:cxnLst/>
              <a:rect l="l" t="t" r="r" b="b"/>
              <a:pathLst>
                <a:path w="631825" h="44450">
                  <a:moveTo>
                    <a:pt x="44297" y="11074"/>
                  </a:moveTo>
                  <a:lnTo>
                    <a:pt x="33223" y="11074"/>
                  </a:lnTo>
                  <a:lnTo>
                    <a:pt x="22148" y="11074"/>
                  </a:lnTo>
                  <a:lnTo>
                    <a:pt x="11074" y="11074"/>
                  </a:lnTo>
                  <a:lnTo>
                    <a:pt x="11074" y="22148"/>
                  </a:lnTo>
                  <a:lnTo>
                    <a:pt x="22148" y="22148"/>
                  </a:lnTo>
                  <a:lnTo>
                    <a:pt x="22148" y="33223"/>
                  </a:lnTo>
                  <a:lnTo>
                    <a:pt x="11074" y="33223"/>
                  </a:lnTo>
                  <a:lnTo>
                    <a:pt x="0" y="33223"/>
                  </a:lnTo>
                  <a:lnTo>
                    <a:pt x="0" y="44297"/>
                  </a:lnTo>
                  <a:lnTo>
                    <a:pt x="11074" y="44297"/>
                  </a:lnTo>
                  <a:lnTo>
                    <a:pt x="22148" y="44297"/>
                  </a:lnTo>
                  <a:lnTo>
                    <a:pt x="33223" y="44297"/>
                  </a:lnTo>
                  <a:lnTo>
                    <a:pt x="44297" y="44297"/>
                  </a:lnTo>
                  <a:lnTo>
                    <a:pt x="44297" y="33223"/>
                  </a:lnTo>
                  <a:lnTo>
                    <a:pt x="33223" y="33223"/>
                  </a:lnTo>
                  <a:lnTo>
                    <a:pt x="33223" y="22148"/>
                  </a:lnTo>
                  <a:lnTo>
                    <a:pt x="44297" y="22148"/>
                  </a:lnTo>
                  <a:lnTo>
                    <a:pt x="44297" y="11074"/>
                  </a:lnTo>
                  <a:close/>
                </a:path>
                <a:path w="631825" h="44450">
                  <a:moveTo>
                    <a:pt x="55384" y="22148"/>
                  </a:moveTo>
                  <a:lnTo>
                    <a:pt x="44310" y="22148"/>
                  </a:lnTo>
                  <a:lnTo>
                    <a:pt x="44310" y="33223"/>
                  </a:lnTo>
                  <a:lnTo>
                    <a:pt x="55384" y="33223"/>
                  </a:lnTo>
                  <a:lnTo>
                    <a:pt x="55384" y="22148"/>
                  </a:lnTo>
                  <a:close/>
                </a:path>
                <a:path w="631825" h="44450">
                  <a:moveTo>
                    <a:pt x="77533" y="22148"/>
                  </a:moveTo>
                  <a:lnTo>
                    <a:pt x="66459" y="22148"/>
                  </a:lnTo>
                  <a:lnTo>
                    <a:pt x="66459" y="33223"/>
                  </a:lnTo>
                  <a:lnTo>
                    <a:pt x="77533" y="33223"/>
                  </a:lnTo>
                  <a:lnTo>
                    <a:pt x="77533" y="22148"/>
                  </a:lnTo>
                  <a:close/>
                </a:path>
                <a:path w="631825" h="44450">
                  <a:moveTo>
                    <a:pt x="88607" y="33223"/>
                  </a:moveTo>
                  <a:lnTo>
                    <a:pt x="77533" y="33223"/>
                  </a:lnTo>
                  <a:lnTo>
                    <a:pt x="77533" y="44297"/>
                  </a:lnTo>
                  <a:lnTo>
                    <a:pt x="88607" y="44297"/>
                  </a:lnTo>
                  <a:lnTo>
                    <a:pt x="88607" y="33223"/>
                  </a:lnTo>
                  <a:close/>
                </a:path>
                <a:path w="631825" h="44450">
                  <a:moveTo>
                    <a:pt x="99682" y="11074"/>
                  </a:moveTo>
                  <a:lnTo>
                    <a:pt x="88607" y="11074"/>
                  </a:lnTo>
                  <a:lnTo>
                    <a:pt x="88607" y="22148"/>
                  </a:lnTo>
                  <a:lnTo>
                    <a:pt x="88607" y="33223"/>
                  </a:lnTo>
                  <a:lnTo>
                    <a:pt x="99682" y="33223"/>
                  </a:lnTo>
                  <a:lnTo>
                    <a:pt x="99682" y="22148"/>
                  </a:lnTo>
                  <a:lnTo>
                    <a:pt x="99682" y="11074"/>
                  </a:lnTo>
                  <a:close/>
                </a:path>
                <a:path w="631825" h="44450">
                  <a:moveTo>
                    <a:pt x="110769" y="22148"/>
                  </a:moveTo>
                  <a:lnTo>
                    <a:pt x="99695" y="22148"/>
                  </a:lnTo>
                  <a:lnTo>
                    <a:pt x="99695" y="33223"/>
                  </a:lnTo>
                  <a:lnTo>
                    <a:pt x="110769" y="33223"/>
                  </a:lnTo>
                  <a:lnTo>
                    <a:pt x="110769" y="22148"/>
                  </a:lnTo>
                  <a:close/>
                </a:path>
                <a:path w="631825" h="44450">
                  <a:moveTo>
                    <a:pt x="143992" y="11074"/>
                  </a:moveTo>
                  <a:lnTo>
                    <a:pt x="132918" y="11074"/>
                  </a:lnTo>
                  <a:lnTo>
                    <a:pt x="132918" y="22148"/>
                  </a:lnTo>
                  <a:lnTo>
                    <a:pt x="143992" y="22148"/>
                  </a:lnTo>
                  <a:lnTo>
                    <a:pt x="143992" y="11074"/>
                  </a:lnTo>
                  <a:close/>
                </a:path>
                <a:path w="631825" h="44450">
                  <a:moveTo>
                    <a:pt x="210451" y="11074"/>
                  </a:moveTo>
                  <a:lnTo>
                    <a:pt x="199377" y="11074"/>
                  </a:lnTo>
                  <a:lnTo>
                    <a:pt x="188302" y="11074"/>
                  </a:lnTo>
                  <a:lnTo>
                    <a:pt x="177228" y="11074"/>
                  </a:lnTo>
                  <a:lnTo>
                    <a:pt x="177228" y="22148"/>
                  </a:lnTo>
                  <a:lnTo>
                    <a:pt x="177228" y="33223"/>
                  </a:lnTo>
                  <a:lnTo>
                    <a:pt x="188302" y="33223"/>
                  </a:lnTo>
                  <a:lnTo>
                    <a:pt x="188302" y="22148"/>
                  </a:lnTo>
                  <a:lnTo>
                    <a:pt x="199377" y="22148"/>
                  </a:lnTo>
                  <a:lnTo>
                    <a:pt x="199377" y="33223"/>
                  </a:lnTo>
                  <a:lnTo>
                    <a:pt x="210451" y="33223"/>
                  </a:lnTo>
                  <a:lnTo>
                    <a:pt x="210451" y="22148"/>
                  </a:lnTo>
                  <a:lnTo>
                    <a:pt x="210451" y="11074"/>
                  </a:lnTo>
                  <a:close/>
                </a:path>
                <a:path w="631825" h="44450">
                  <a:moveTo>
                    <a:pt x="232613" y="22148"/>
                  </a:moveTo>
                  <a:lnTo>
                    <a:pt x="221538" y="22148"/>
                  </a:lnTo>
                  <a:lnTo>
                    <a:pt x="221538" y="11074"/>
                  </a:lnTo>
                  <a:lnTo>
                    <a:pt x="210464" y="11074"/>
                  </a:lnTo>
                  <a:lnTo>
                    <a:pt x="210464" y="22148"/>
                  </a:lnTo>
                  <a:lnTo>
                    <a:pt x="210464" y="33223"/>
                  </a:lnTo>
                  <a:lnTo>
                    <a:pt x="221538" y="33223"/>
                  </a:lnTo>
                  <a:lnTo>
                    <a:pt x="232613" y="33223"/>
                  </a:lnTo>
                  <a:lnTo>
                    <a:pt x="232613" y="22148"/>
                  </a:lnTo>
                  <a:close/>
                </a:path>
                <a:path w="631825" h="44450">
                  <a:moveTo>
                    <a:pt x="265836" y="11074"/>
                  </a:moveTo>
                  <a:lnTo>
                    <a:pt x="254762" y="11074"/>
                  </a:lnTo>
                  <a:lnTo>
                    <a:pt x="254762" y="22148"/>
                  </a:lnTo>
                  <a:lnTo>
                    <a:pt x="243687" y="22148"/>
                  </a:lnTo>
                  <a:lnTo>
                    <a:pt x="243687" y="33223"/>
                  </a:lnTo>
                  <a:lnTo>
                    <a:pt x="254762" y="33223"/>
                  </a:lnTo>
                  <a:lnTo>
                    <a:pt x="265836" y="33223"/>
                  </a:lnTo>
                  <a:lnTo>
                    <a:pt x="265836" y="22148"/>
                  </a:lnTo>
                  <a:lnTo>
                    <a:pt x="265836" y="11074"/>
                  </a:lnTo>
                  <a:close/>
                </a:path>
                <a:path w="631825" h="44450">
                  <a:moveTo>
                    <a:pt x="310146" y="22148"/>
                  </a:moveTo>
                  <a:lnTo>
                    <a:pt x="299072" y="22148"/>
                  </a:lnTo>
                  <a:lnTo>
                    <a:pt x="287997" y="22148"/>
                  </a:lnTo>
                  <a:lnTo>
                    <a:pt x="276923" y="22148"/>
                  </a:lnTo>
                  <a:lnTo>
                    <a:pt x="265849" y="22148"/>
                  </a:lnTo>
                  <a:lnTo>
                    <a:pt x="265849" y="33223"/>
                  </a:lnTo>
                  <a:lnTo>
                    <a:pt x="276923" y="33223"/>
                  </a:lnTo>
                  <a:lnTo>
                    <a:pt x="287997" y="33223"/>
                  </a:lnTo>
                  <a:lnTo>
                    <a:pt x="299072" y="33223"/>
                  </a:lnTo>
                  <a:lnTo>
                    <a:pt x="310146" y="33223"/>
                  </a:lnTo>
                  <a:lnTo>
                    <a:pt x="310146" y="22148"/>
                  </a:lnTo>
                  <a:close/>
                </a:path>
                <a:path w="631825" h="44450">
                  <a:moveTo>
                    <a:pt x="365531" y="0"/>
                  </a:moveTo>
                  <a:lnTo>
                    <a:pt x="354457" y="0"/>
                  </a:lnTo>
                  <a:lnTo>
                    <a:pt x="354457" y="11074"/>
                  </a:lnTo>
                  <a:lnTo>
                    <a:pt x="365531" y="11074"/>
                  </a:lnTo>
                  <a:lnTo>
                    <a:pt x="365531" y="0"/>
                  </a:lnTo>
                  <a:close/>
                </a:path>
                <a:path w="631825" h="44450">
                  <a:moveTo>
                    <a:pt x="376605" y="11074"/>
                  </a:moveTo>
                  <a:lnTo>
                    <a:pt x="365531" y="11074"/>
                  </a:lnTo>
                  <a:lnTo>
                    <a:pt x="365531" y="22148"/>
                  </a:lnTo>
                  <a:lnTo>
                    <a:pt x="354457" y="22148"/>
                  </a:lnTo>
                  <a:lnTo>
                    <a:pt x="354457" y="11074"/>
                  </a:lnTo>
                  <a:lnTo>
                    <a:pt x="343382" y="11074"/>
                  </a:lnTo>
                  <a:lnTo>
                    <a:pt x="332308" y="11074"/>
                  </a:lnTo>
                  <a:lnTo>
                    <a:pt x="321233" y="11074"/>
                  </a:lnTo>
                  <a:lnTo>
                    <a:pt x="321233" y="22148"/>
                  </a:lnTo>
                  <a:lnTo>
                    <a:pt x="321233" y="33223"/>
                  </a:lnTo>
                  <a:lnTo>
                    <a:pt x="332308" y="33223"/>
                  </a:lnTo>
                  <a:lnTo>
                    <a:pt x="332308" y="22148"/>
                  </a:lnTo>
                  <a:lnTo>
                    <a:pt x="343382" y="22148"/>
                  </a:lnTo>
                  <a:lnTo>
                    <a:pt x="343382" y="33223"/>
                  </a:lnTo>
                  <a:lnTo>
                    <a:pt x="354457" y="33223"/>
                  </a:lnTo>
                  <a:lnTo>
                    <a:pt x="365531" y="33223"/>
                  </a:lnTo>
                  <a:lnTo>
                    <a:pt x="376605" y="33223"/>
                  </a:lnTo>
                  <a:lnTo>
                    <a:pt x="376605" y="22148"/>
                  </a:lnTo>
                  <a:lnTo>
                    <a:pt x="376605" y="11074"/>
                  </a:lnTo>
                  <a:close/>
                </a:path>
                <a:path w="631825" h="44450">
                  <a:moveTo>
                    <a:pt x="387692" y="0"/>
                  </a:moveTo>
                  <a:lnTo>
                    <a:pt x="376618" y="0"/>
                  </a:lnTo>
                  <a:lnTo>
                    <a:pt x="376618" y="11074"/>
                  </a:lnTo>
                  <a:lnTo>
                    <a:pt x="387692" y="11074"/>
                  </a:lnTo>
                  <a:lnTo>
                    <a:pt x="387692" y="0"/>
                  </a:lnTo>
                  <a:close/>
                </a:path>
                <a:path w="631825" h="44450">
                  <a:moveTo>
                    <a:pt x="431990" y="0"/>
                  </a:moveTo>
                  <a:lnTo>
                    <a:pt x="420916" y="0"/>
                  </a:lnTo>
                  <a:lnTo>
                    <a:pt x="409841" y="0"/>
                  </a:lnTo>
                  <a:lnTo>
                    <a:pt x="409841" y="11074"/>
                  </a:lnTo>
                  <a:lnTo>
                    <a:pt x="398767" y="11074"/>
                  </a:lnTo>
                  <a:lnTo>
                    <a:pt x="398767" y="22148"/>
                  </a:lnTo>
                  <a:lnTo>
                    <a:pt x="387692" y="22148"/>
                  </a:lnTo>
                  <a:lnTo>
                    <a:pt x="387692" y="33223"/>
                  </a:lnTo>
                  <a:lnTo>
                    <a:pt x="398767" y="33223"/>
                  </a:lnTo>
                  <a:lnTo>
                    <a:pt x="409841" y="33223"/>
                  </a:lnTo>
                  <a:lnTo>
                    <a:pt x="420916" y="33223"/>
                  </a:lnTo>
                  <a:lnTo>
                    <a:pt x="431990" y="33223"/>
                  </a:lnTo>
                  <a:lnTo>
                    <a:pt x="431990" y="22148"/>
                  </a:lnTo>
                  <a:lnTo>
                    <a:pt x="420916" y="22148"/>
                  </a:lnTo>
                  <a:lnTo>
                    <a:pt x="420916" y="11074"/>
                  </a:lnTo>
                  <a:lnTo>
                    <a:pt x="431990" y="11074"/>
                  </a:lnTo>
                  <a:lnTo>
                    <a:pt x="431990" y="0"/>
                  </a:lnTo>
                  <a:close/>
                </a:path>
                <a:path w="631825" h="44450">
                  <a:moveTo>
                    <a:pt x="443077" y="22148"/>
                  </a:moveTo>
                  <a:lnTo>
                    <a:pt x="432003" y="22148"/>
                  </a:lnTo>
                  <a:lnTo>
                    <a:pt x="432003" y="33223"/>
                  </a:lnTo>
                  <a:lnTo>
                    <a:pt x="443077" y="33223"/>
                  </a:lnTo>
                  <a:lnTo>
                    <a:pt x="443077" y="22148"/>
                  </a:lnTo>
                  <a:close/>
                </a:path>
                <a:path w="631825" h="44450">
                  <a:moveTo>
                    <a:pt x="487375" y="22148"/>
                  </a:moveTo>
                  <a:lnTo>
                    <a:pt x="476300" y="22148"/>
                  </a:lnTo>
                  <a:lnTo>
                    <a:pt x="465226" y="22148"/>
                  </a:lnTo>
                  <a:lnTo>
                    <a:pt x="465226" y="11074"/>
                  </a:lnTo>
                  <a:lnTo>
                    <a:pt x="454152" y="11074"/>
                  </a:lnTo>
                  <a:lnTo>
                    <a:pt x="454152" y="22148"/>
                  </a:lnTo>
                  <a:lnTo>
                    <a:pt x="454152" y="33223"/>
                  </a:lnTo>
                  <a:lnTo>
                    <a:pt x="465226" y="33223"/>
                  </a:lnTo>
                  <a:lnTo>
                    <a:pt x="476300" y="33223"/>
                  </a:lnTo>
                  <a:lnTo>
                    <a:pt x="487375" y="33223"/>
                  </a:lnTo>
                  <a:lnTo>
                    <a:pt x="487375" y="22148"/>
                  </a:lnTo>
                  <a:close/>
                </a:path>
                <a:path w="631825" h="44450">
                  <a:moveTo>
                    <a:pt x="487375" y="0"/>
                  </a:moveTo>
                  <a:lnTo>
                    <a:pt x="476300" y="0"/>
                  </a:lnTo>
                  <a:lnTo>
                    <a:pt x="465226" y="0"/>
                  </a:lnTo>
                  <a:lnTo>
                    <a:pt x="465226" y="11074"/>
                  </a:lnTo>
                  <a:lnTo>
                    <a:pt x="476300" y="11074"/>
                  </a:lnTo>
                  <a:lnTo>
                    <a:pt x="487375" y="11074"/>
                  </a:lnTo>
                  <a:lnTo>
                    <a:pt x="487375" y="0"/>
                  </a:lnTo>
                  <a:close/>
                </a:path>
                <a:path w="631825" h="44450">
                  <a:moveTo>
                    <a:pt x="498462" y="11074"/>
                  </a:moveTo>
                  <a:lnTo>
                    <a:pt x="487387" y="11074"/>
                  </a:lnTo>
                  <a:lnTo>
                    <a:pt x="487387" y="22148"/>
                  </a:lnTo>
                  <a:lnTo>
                    <a:pt x="498462" y="22148"/>
                  </a:lnTo>
                  <a:lnTo>
                    <a:pt x="498462" y="11074"/>
                  </a:lnTo>
                  <a:close/>
                </a:path>
                <a:path w="631825" h="44450">
                  <a:moveTo>
                    <a:pt x="542759" y="0"/>
                  </a:moveTo>
                  <a:lnTo>
                    <a:pt x="531685" y="0"/>
                  </a:lnTo>
                  <a:lnTo>
                    <a:pt x="531685" y="11074"/>
                  </a:lnTo>
                  <a:lnTo>
                    <a:pt x="520611" y="11074"/>
                  </a:lnTo>
                  <a:lnTo>
                    <a:pt x="520611" y="0"/>
                  </a:lnTo>
                  <a:lnTo>
                    <a:pt x="509536" y="0"/>
                  </a:lnTo>
                  <a:lnTo>
                    <a:pt x="498462" y="0"/>
                  </a:lnTo>
                  <a:lnTo>
                    <a:pt x="498462" y="11074"/>
                  </a:lnTo>
                  <a:lnTo>
                    <a:pt x="509536" y="11074"/>
                  </a:lnTo>
                  <a:lnTo>
                    <a:pt x="509536" y="22148"/>
                  </a:lnTo>
                  <a:lnTo>
                    <a:pt x="520611" y="22148"/>
                  </a:lnTo>
                  <a:lnTo>
                    <a:pt x="531685" y="22148"/>
                  </a:lnTo>
                  <a:lnTo>
                    <a:pt x="531685" y="33223"/>
                  </a:lnTo>
                  <a:lnTo>
                    <a:pt x="542759" y="33223"/>
                  </a:lnTo>
                  <a:lnTo>
                    <a:pt x="542759" y="22148"/>
                  </a:lnTo>
                  <a:lnTo>
                    <a:pt x="542759" y="11074"/>
                  </a:lnTo>
                  <a:lnTo>
                    <a:pt x="542759" y="0"/>
                  </a:lnTo>
                  <a:close/>
                </a:path>
                <a:path w="631825" h="44450">
                  <a:moveTo>
                    <a:pt x="553847" y="0"/>
                  </a:moveTo>
                  <a:lnTo>
                    <a:pt x="542772" y="0"/>
                  </a:lnTo>
                  <a:lnTo>
                    <a:pt x="542772" y="11074"/>
                  </a:lnTo>
                  <a:lnTo>
                    <a:pt x="553847" y="11074"/>
                  </a:lnTo>
                  <a:lnTo>
                    <a:pt x="553847" y="0"/>
                  </a:lnTo>
                  <a:close/>
                </a:path>
                <a:path w="631825" h="44450">
                  <a:moveTo>
                    <a:pt x="564908" y="22148"/>
                  </a:moveTo>
                  <a:lnTo>
                    <a:pt x="553847" y="22148"/>
                  </a:lnTo>
                  <a:lnTo>
                    <a:pt x="553847" y="33223"/>
                  </a:lnTo>
                  <a:lnTo>
                    <a:pt x="564908" y="33223"/>
                  </a:lnTo>
                  <a:lnTo>
                    <a:pt x="564908" y="22148"/>
                  </a:lnTo>
                  <a:close/>
                </a:path>
                <a:path w="631825" h="44450">
                  <a:moveTo>
                    <a:pt x="598131" y="0"/>
                  </a:moveTo>
                  <a:lnTo>
                    <a:pt x="587057" y="0"/>
                  </a:lnTo>
                  <a:lnTo>
                    <a:pt x="587057" y="11074"/>
                  </a:lnTo>
                  <a:lnTo>
                    <a:pt x="587057" y="22148"/>
                  </a:lnTo>
                  <a:lnTo>
                    <a:pt x="587057" y="33223"/>
                  </a:lnTo>
                  <a:lnTo>
                    <a:pt x="598131" y="33223"/>
                  </a:lnTo>
                  <a:lnTo>
                    <a:pt x="598131" y="22148"/>
                  </a:lnTo>
                  <a:lnTo>
                    <a:pt x="598131" y="11074"/>
                  </a:lnTo>
                  <a:lnTo>
                    <a:pt x="598131" y="0"/>
                  </a:lnTo>
                  <a:close/>
                </a:path>
                <a:path w="631825" h="44450">
                  <a:moveTo>
                    <a:pt x="620293" y="0"/>
                  </a:moveTo>
                  <a:lnTo>
                    <a:pt x="609219" y="0"/>
                  </a:lnTo>
                  <a:lnTo>
                    <a:pt x="609219" y="11074"/>
                  </a:lnTo>
                  <a:lnTo>
                    <a:pt x="620293" y="11074"/>
                  </a:lnTo>
                  <a:lnTo>
                    <a:pt x="620293" y="0"/>
                  </a:lnTo>
                  <a:close/>
                </a:path>
                <a:path w="631825" h="44450">
                  <a:moveTo>
                    <a:pt x="631380" y="22148"/>
                  </a:moveTo>
                  <a:lnTo>
                    <a:pt x="620306" y="22148"/>
                  </a:lnTo>
                  <a:lnTo>
                    <a:pt x="620306" y="33223"/>
                  </a:lnTo>
                  <a:lnTo>
                    <a:pt x="631380" y="33223"/>
                  </a:lnTo>
                  <a:lnTo>
                    <a:pt x="631380" y="22148"/>
                  </a:lnTo>
                  <a:close/>
                </a:path>
                <a:path w="631825" h="44450">
                  <a:moveTo>
                    <a:pt x="631380" y="0"/>
                  </a:moveTo>
                  <a:lnTo>
                    <a:pt x="620306" y="0"/>
                  </a:lnTo>
                  <a:lnTo>
                    <a:pt x="620306" y="11074"/>
                  </a:lnTo>
                  <a:lnTo>
                    <a:pt x="631380" y="11074"/>
                  </a:lnTo>
                  <a:lnTo>
                    <a:pt x="6313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5955525" y="6478016"/>
              <a:ext cx="620395" cy="33655"/>
            </a:xfrm>
            <a:custGeom>
              <a:avLst/>
              <a:gdLst/>
              <a:ahLst/>
              <a:cxnLst/>
              <a:rect l="l" t="t" r="r" b="b"/>
              <a:pathLst>
                <a:path w="620395" h="33654">
                  <a:moveTo>
                    <a:pt x="22148" y="11074"/>
                  </a:moveTo>
                  <a:lnTo>
                    <a:pt x="11074" y="11074"/>
                  </a:lnTo>
                  <a:lnTo>
                    <a:pt x="0" y="11074"/>
                  </a:lnTo>
                  <a:lnTo>
                    <a:pt x="0" y="22148"/>
                  </a:lnTo>
                  <a:lnTo>
                    <a:pt x="11074" y="22148"/>
                  </a:lnTo>
                  <a:lnTo>
                    <a:pt x="22148" y="22148"/>
                  </a:lnTo>
                  <a:lnTo>
                    <a:pt x="22148" y="11074"/>
                  </a:lnTo>
                  <a:close/>
                </a:path>
                <a:path w="620395" h="33654">
                  <a:moveTo>
                    <a:pt x="33223" y="22161"/>
                  </a:moveTo>
                  <a:lnTo>
                    <a:pt x="22148" y="22161"/>
                  </a:lnTo>
                  <a:lnTo>
                    <a:pt x="22148" y="33235"/>
                  </a:lnTo>
                  <a:lnTo>
                    <a:pt x="33223" y="33235"/>
                  </a:lnTo>
                  <a:lnTo>
                    <a:pt x="33223" y="22161"/>
                  </a:lnTo>
                  <a:close/>
                </a:path>
                <a:path w="620395" h="33654">
                  <a:moveTo>
                    <a:pt x="55384" y="22161"/>
                  </a:moveTo>
                  <a:lnTo>
                    <a:pt x="44310" y="22161"/>
                  </a:lnTo>
                  <a:lnTo>
                    <a:pt x="44310" y="33235"/>
                  </a:lnTo>
                  <a:lnTo>
                    <a:pt x="55384" y="33235"/>
                  </a:lnTo>
                  <a:lnTo>
                    <a:pt x="55384" y="22161"/>
                  </a:lnTo>
                  <a:close/>
                </a:path>
                <a:path w="620395" h="33654">
                  <a:moveTo>
                    <a:pt x="99682" y="22161"/>
                  </a:moveTo>
                  <a:lnTo>
                    <a:pt x="88607" y="22161"/>
                  </a:lnTo>
                  <a:lnTo>
                    <a:pt x="88607" y="33235"/>
                  </a:lnTo>
                  <a:lnTo>
                    <a:pt x="99682" y="33235"/>
                  </a:lnTo>
                  <a:lnTo>
                    <a:pt x="99682" y="22161"/>
                  </a:lnTo>
                  <a:close/>
                </a:path>
                <a:path w="620395" h="33654">
                  <a:moveTo>
                    <a:pt x="99682" y="11074"/>
                  </a:moveTo>
                  <a:lnTo>
                    <a:pt x="88607" y="11074"/>
                  </a:lnTo>
                  <a:lnTo>
                    <a:pt x="88607" y="0"/>
                  </a:lnTo>
                  <a:lnTo>
                    <a:pt x="77533" y="0"/>
                  </a:lnTo>
                  <a:lnTo>
                    <a:pt x="77533" y="11074"/>
                  </a:lnTo>
                  <a:lnTo>
                    <a:pt x="66459" y="11074"/>
                  </a:lnTo>
                  <a:lnTo>
                    <a:pt x="55384" y="11074"/>
                  </a:lnTo>
                  <a:lnTo>
                    <a:pt x="44310" y="11074"/>
                  </a:lnTo>
                  <a:lnTo>
                    <a:pt x="44310" y="22148"/>
                  </a:lnTo>
                  <a:lnTo>
                    <a:pt x="55384" y="22148"/>
                  </a:lnTo>
                  <a:lnTo>
                    <a:pt x="66459" y="22148"/>
                  </a:lnTo>
                  <a:lnTo>
                    <a:pt x="77533" y="22148"/>
                  </a:lnTo>
                  <a:lnTo>
                    <a:pt x="88607" y="22148"/>
                  </a:lnTo>
                  <a:lnTo>
                    <a:pt x="99682" y="22148"/>
                  </a:lnTo>
                  <a:lnTo>
                    <a:pt x="99682" y="11074"/>
                  </a:lnTo>
                  <a:close/>
                </a:path>
                <a:path w="620395" h="33654">
                  <a:moveTo>
                    <a:pt x="110769" y="22161"/>
                  </a:moveTo>
                  <a:lnTo>
                    <a:pt x="99695" y="22161"/>
                  </a:lnTo>
                  <a:lnTo>
                    <a:pt x="99695" y="33235"/>
                  </a:lnTo>
                  <a:lnTo>
                    <a:pt x="110769" y="33235"/>
                  </a:lnTo>
                  <a:lnTo>
                    <a:pt x="110769" y="22161"/>
                  </a:lnTo>
                  <a:close/>
                </a:path>
                <a:path w="620395" h="33654">
                  <a:moveTo>
                    <a:pt x="110769" y="0"/>
                  </a:moveTo>
                  <a:lnTo>
                    <a:pt x="99695" y="0"/>
                  </a:lnTo>
                  <a:lnTo>
                    <a:pt x="99695" y="11074"/>
                  </a:lnTo>
                  <a:lnTo>
                    <a:pt x="110769" y="11074"/>
                  </a:lnTo>
                  <a:lnTo>
                    <a:pt x="110769" y="0"/>
                  </a:lnTo>
                  <a:close/>
                </a:path>
                <a:path w="620395" h="33654">
                  <a:moveTo>
                    <a:pt x="143992" y="0"/>
                  </a:moveTo>
                  <a:lnTo>
                    <a:pt x="132918" y="0"/>
                  </a:lnTo>
                  <a:lnTo>
                    <a:pt x="121843" y="0"/>
                  </a:lnTo>
                  <a:lnTo>
                    <a:pt x="121843" y="11074"/>
                  </a:lnTo>
                  <a:lnTo>
                    <a:pt x="121843" y="22148"/>
                  </a:lnTo>
                  <a:lnTo>
                    <a:pt x="132918" y="22148"/>
                  </a:lnTo>
                  <a:lnTo>
                    <a:pt x="132918" y="11074"/>
                  </a:lnTo>
                  <a:lnTo>
                    <a:pt x="143992" y="11074"/>
                  </a:lnTo>
                  <a:lnTo>
                    <a:pt x="143992" y="0"/>
                  </a:lnTo>
                  <a:close/>
                </a:path>
                <a:path w="620395" h="33654">
                  <a:moveTo>
                    <a:pt x="188302" y="0"/>
                  </a:moveTo>
                  <a:lnTo>
                    <a:pt x="177228" y="0"/>
                  </a:lnTo>
                  <a:lnTo>
                    <a:pt x="166154" y="0"/>
                  </a:lnTo>
                  <a:lnTo>
                    <a:pt x="166154" y="11074"/>
                  </a:lnTo>
                  <a:lnTo>
                    <a:pt x="177228" y="11074"/>
                  </a:lnTo>
                  <a:lnTo>
                    <a:pt x="177228" y="22148"/>
                  </a:lnTo>
                  <a:lnTo>
                    <a:pt x="188302" y="22148"/>
                  </a:lnTo>
                  <a:lnTo>
                    <a:pt x="188302" y="11074"/>
                  </a:lnTo>
                  <a:lnTo>
                    <a:pt x="188302" y="0"/>
                  </a:lnTo>
                  <a:close/>
                </a:path>
                <a:path w="620395" h="33654">
                  <a:moveTo>
                    <a:pt x="243687" y="22161"/>
                  </a:moveTo>
                  <a:lnTo>
                    <a:pt x="232613" y="22161"/>
                  </a:lnTo>
                  <a:lnTo>
                    <a:pt x="221538" y="22161"/>
                  </a:lnTo>
                  <a:lnTo>
                    <a:pt x="210464" y="22161"/>
                  </a:lnTo>
                  <a:lnTo>
                    <a:pt x="210464" y="33235"/>
                  </a:lnTo>
                  <a:lnTo>
                    <a:pt x="221538" y="33235"/>
                  </a:lnTo>
                  <a:lnTo>
                    <a:pt x="232613" y="33235"/>
                  </a:lnTo>
                  <a:lnTo>
                    <a:pt x="243687" y="33235"/>
                  </a:lnTo>
                  <a:lnTo>
                    <a:pt x="243687" y="22161"/>
                  </a:lnTo>
                  <a:close/>
                </a:path>
                <a:path w="620395" h="33654">
                  <a:moveTo>
                    <a:pt x="265836" y="22161"/>
                  </a:moveTo>
                  <a:lnTo>
                    <a:pt x="254762" y="22161"/>
                  </a:lnTo>
                  <a:lnTo>
                    <a:pt x="254762" y="33235"/>
                  </a:lnTo>
                  <a:lnTo>
                    <a:pt x="265836" y="33235"/>
                  </a:lnTo>
                  <a:lnTo>
                    <a:pt x="265836" y="22161"/>
                  </a:lnTo>
                  <a:close/>
                </a:path>
                <a:path w="620395" h="33654">
                  <a:moveTo>
                    <a:pt x="265836" y="11074"/>
                  </a:moveTo>
                  <a:lnTo>
                    <a:pt x="254762" y="11074"/>
                  </a:lnTo>
                  <a:lnTo>
                    <a:pt x="254762" y="0"/>
                  </a:lnTo>
                  <a:lnTo>
                    <a:pt x="243687" y="0"/>
                  </a:lnTo>
                  <a:lnTo>
                    <a:pt x="232613" y="0"/>
                  </a:lnTo>
                  <a:lnTo>
                    <a:pt x="221538" y="0"/>
                  </a:lnTo>
                  <a:lnTo>
                    <a:pt x="221538" y="11074"/>
                  </a:lnTo>
                  <a:lnTo>
                    <a:pt x="210464" y="11074"/>
                  </a:lnTo>
                  <a:lnTo>
                    <a:pt x="210464" y="22148"/>
                  </a:lnTo>
                  <a:lnTo>
                    <a:pt x="221538" y="22148"/>
                  </a:lnTo>
                  <a:lnTo>
                    <a:pt x="232613" y="22148"/>
                  </a:lnTo>
                  <a:lnTo>
                    <a:pt x="232613" y="11074"/>
                  </a:lnTo>
                  <a:lnTo>
                    <a:pt x="243687" y="11074"/>
                  </a:lnTo>
                  <a:lnTo>
                    <a:pt x="243687" y="22148"/>
                  </a:lnTo>
                  <a:lnTo>
                    <a:pt x="254762" y="22148"/>
                  </a:lnTo>
                  <a:lnTo>
                    <a:pt x="265836" y="22148"/>
                  </a:lnTo>
                  <a:lnTo>
                    <a:pt x="265836" y="11074"/>
                  </a:lnTo>
                  <a:close/>
                </a:path>
                <a:path w="620395" h="33654">
                  <a:moveTo>
                    <a:pt x="287997" y="0"/>
                  </a:moveTo>
                  <a:lnTo>
                    <a:pt x="276923" y="0"/>
                  </a:lnTo>
                  <a:lnTo>
                    <a:pt x="276923" y="11074"/>
                  </a:lnTo>
                  <a:lnTo>
                    <a:pt x="287997" y="11074"/>
                  </a:lnTo>
                  <a:lnTo>
                    <a:pt x="287997" y="0"/>
                  </a:lnTo>
                  <a:close/>
                </a:path>
                <a:path w="620395" h="33654">
                  <a:moveTo>
                    <a:pt x="299072" y="22161"/>
                  </a:moveTo>
                  <a:lnTo>
                    <a:pt x="287997" y="22161"/>
                  </a:lnTo>
                  <a:lnTo>
                    <a:pt x="287997" y="33235"/>
                  </a:lnTo>
                  <a:lnTo>
                    <a:pt x="299072" y="33235"/>
                  </a:lnTo>
                  <a:lnTo>
                    <a:pt x="299072" y="22161"/>
                  </a:lnTo>
                  <a:close/>
                </a:path>
                <a:path w="620395" h="33654">
                  <a:moveTo>
                    <a:pt x="321221" y="11074"/>
                  </a:moveTo>
                  <a:lnTo>
                    <a:pt x="310146" y="11074"/>
                  </a:lnTo>
                  <a:lnTo>
                    <a:pt x="310146" y="0"/>
                  </a:lnTo>
                  <a:lnTo>
                    <a:pt x="299072" y="0"/>
                  </a:lnTo>
                  <a:lnTo>
                    <a:pt x="299072" y="11074"/>
                  </a:lnTo>
                  <a:lnTo>
                    <a:pt x="287997" y="11074"/>
                  </a:lnTo>
                  <a:lnTo>
                    <a:pt x="287997" y="22148"/>
                  </a:lnTo>
                  <a:lnTo>
                    <a:pt x="299072" y="22148"/>
                  </a:lnTo>
                  <a:lnTo>
                    <a:pt x="310146" y="22148"/>
                  </a:lnTo>
                  <a:lnTo>
                    <a:pt x="321221" y="22148"/>
                  </a:lnTo>
                  <a:lnTo>
                    <a:pt x="321221" y="11074"/>
                  </a:lnTo>
                  <a:close/>
                </a:path>
                <a:path w="620395" h="33654">
                  <a:moveTo>
                    <a:pt x="343382" y="22161"/>
                  </a:moveTo>
                  <a:lnTo>
                    <a:pt x="332308" y="22161"/>
                  </a:lnTo>
                  <a:lnTo>
                    <a:pt x="332308" y="33235"/>
                  </a:lnTo>
                  <a:lnTo>
                    <a:pt x="343382" y="33235"/>
                  </a:lnTo>
                  <a:lnTo>
                    <a:pt x="343382" y="22161"/>
                  </a:lnTo>
                  <a:close/>
                </a:path>
                <a:path w="620395" h="33654">
                  <a:moveTo>
                    <a:pt x="343382" y="11074"/>
                  </a:moveTo>
                  <a:lnTo>
                    <a:pt x="332308" y="11074"/>
                  </a:lnTo>
                  <a:lnTo>
                    <a:pt x="321233" y="11074"/>
                  </a:lnTo>
                  <a:lnTo>
                    <a:pt x="321233" y="22148"/>
                  </a:lnTo>
                  <a:lnTo>
                    <a:pt x="332308" y="22148"/>
                  </a:lnTo>
                  <a:lnTo>
                    <a:pt x="343382" y="22148"/>
                  </a:lnTo>
                  <a:lnTo>
                    <a:pt x="343382" y="11074"/>
                  </a:lnTo>
                  <a:close/>
                </a:path>
                <a:path w="620395" h="33654">
                  <a:moveTo>
                    <a:pt x="365531" y="11074"/>
                  </a:moveTo>
                  <a:lnTo>
                    <a:pt x="354457" y="11074"/>
                  </a:lnTo>
                  <a:lnTo>
                    <a:pt x="354457" y="22148"/>
                  </a:lnTo>
                  <a:lnTo>
                    <a:pt x="365531" y="22148"/>
                  </a:lnTo>
                  <a:lnTo>
                    <a:pt x="365531" y="11074"/>
                  </a:lnTo>
                  <a:close/>
                </a:path>
                <a:path w="620395" h="33654">
                  <a:moveTo>
                    <a:pt x="376605" y="22161"/>
                  </a:moveTo>
                  <a:lnTo>
                    <a:pt x="365531" y="22161"/>
                  </a:lnTo>
                  <a:lnTo>
                    <a:pt x="354457" y="22161"/>
                  </a:lnTo>
                  <a:lnTo>
                    <a:pt x="354457" y="33235"/>
                  </a:lnTo>
                  <a:lnTo>
                    <a:pt x="365531" y="33235"/>
                  </a:lnTo>
                  <a:lnTo>
                    <a:pt x="376605" y="33235"/>
                  </a:lnTo>
                  <a:lnTo>
                    <a:pt x="376605" y="22161"/>
                  </a:lnTo>
                  <a:close/>
                </a:path>
                <a:path w="620395" h="33654">
                  <a:moveTo>
                    <a:pt x="376605" y="0"/>
                  </a:moveTo>
                  <a:lnTo>
                    <a:pt x="365531" y="0"/>
                  </a:lnTo>
                  <a:lnTo>
                    <a:pt x="365531" y="11074"/>
                  </a:lnTo>
                  <a:lnTo>
                    <a:pt x="376605" y="11074"/>
                  </a:lnTo>
                  <a:lnTo>
                    <a:pt x="376605" y="0"/>
                  </a:lnTo>
                  <a:close/>
                </a:path>
                <a:path w="620395" h="33654">
                  <a:moveTo>
                    <a:pt x="398767" y="22161"/>
                  </a:moveTo>
                  <a:lnTo>
                    <a:pt x="387692" y="22161"/>
                  </a:lnTo>
                  <a:lnTo>
                    <a:pt x="387692" y="33235"/>
                  </a:lnTo>
                  <a:lnTo>
                    <a:pt x="398767" y="33235"/>
                  </a:lnTo>
                  <a:lnTo>
                    <a:pt x="398767" y="22161"/>
                  </a:lnTo>
                  <a:close/>
                </a:path>
                <a:path w="620395" h="33654">
                  <a:moveTo>
                    <a:pt x="431990" y="0"/>
                  </a:moveTo>
                  <a:lnTo>
                    <a:pt x="420916" y="0"/>
                  </a:lnTo>
                  <a:lnTo>
                    <a:pt x="409841" y="0"/>
                  </a:lnTo>
                  <a:lnTo>
                    <a:pt x="409841" y="11074"/>
                  </a:lnTo>
                  <a:lnTo>
                    <a:pt x="409841" y="22148"/>
                  </a:lnTo>
                  <a:lnTo>
                    <a:pt x="420916" y="22148"/>
                  </a:lnTo>
                  <a:lnTo>
                    <a:pt x="431990" y="22148"/>
                  </a:lnTo>
                  <a:lnTo>
                    <a:pt x="431990" y="11074"/>
                  </a:lnTo>
                  <a:lnTo>
                    <a:pt x="431990" y="0"/>
                  </a:lnTo>
                  <a:close/>
                </a:path>
                <a:path w="620395" h="33654">
                  <a:moveTo>
                    <a:pt x="443077" y="0"/>
                  </a:moveTo>
                  <a:lnTo>
                    <a:pt x="432003" y="0"/>
                  </a:lnTo>
                  <a:lnTo>
                    <a:pt x="432003" y="11074"/>
                  </a:lnTo>
                  <a:lnTo>
                    <a:pt x="443077" y="11074"/>
                  </a:lnTo>
                  <a:lnTo>
                    <a:pt x="443077" y="0"/>
                  </a:lnTo>
                  <a:close/>
                </a:path>
                <a:path w="620395" h="33654">
                  <a:moveTo>
                    <a:pt x="454152" y="11074"/>
                  </a:moveTo>
                  <a:lnTo>
                    <a:pt x="443077" y="11074"/>
                  </a:lnTo>
                  <a:lnTo>
                    <a:pt x="443077" y="22148"/>
                  </a:lnTo>
                  <a:lnTo>
                    <a:pt x="454152" y="22148"/>
                  </a:lnTo>
                  <a:lnTo>
                    <a:pt x="454152" y="11074"/>
                  </a:lnTo>
                  <a:close/>
                </a:path>
                <a:path w="620395" h="33654">
                  <a:moveTo>
                    <a:pt x="465226" y="22161"/>
                  </a:moveTo>
                  <a:lnTo>
                    <a:pt x="454152" y="22161"/>
                  </a:lnTo>
                  <a:lnTo>
                    <a:pt x="443077" y="22161"/>
                  </a:lnTo>
                  <a:lnTo>
                    <a:pt x="432003" y="22161"/>
                  </a:lnTo>
                  <a:lnTo>
                    <a:pt x="432003" y="33235"/>
                  </a:lnTo>
                  <a:lnTo>
                    <a:pt x="443077" y="33235"/>
                  </a:lnTo>
                  <a:lnTo>
                    <a:pt x="454152" y="33235"/>
                  </a:lnTo>
                  <a:lnTo>
                    <a:pt x="465226" y="33235"/>
                  </a:lnTo>
                  <a:lnTo>
                    <a:pt x="465226" y="22161"/>
                  </a:lnTo>
                  <a:close/>
                </a:path>
                <a:path w="620395" h="33654">
                  <a:moveTo>
                    <a:pt x="476300" y="11074"/>
                  </a:moveTo>
                  <a:lnTo>
                    <a:pt x="465226" y="11074"/>
                  </a:lnTo>
                  <a:lnTo>
                    <a:pt x="465226" y="22148"/>
                  </a:lnTo>
                  <a:lnTo>
                    <a:pt x="476300" y="22148"/>
                  </a:lnTo>
                  <a:lnTo>
                    <a:pt x="476300" y="11074"/>
                  </a:lnTo>
                  <a:close/>
                </a:path>
                <a:path w="620395" h="33654">
                  <a:moveTo>
                    <a:pt x="487375" y="0"/>
                  </a:moveTo>
                  <a:lnTo>
                    <a:pt x="476300" y="0"/>
                  </a:lnTo>
                  <a:lnTo>
                    <a:pt x="476300" y="11074"/>
                  </a:lnTo>
                  <a:lnTo>
                    <a:pt x="487375" y="11074"/>
                  </a:lnTo>
                  <a:lnTo>
                    <a:pt x="487375" y="0"/>
                  </a:lnTo>
                  <a:close/>
                </a:path>
                <a:path w="620395" h="33654">
                  <a:moveTo>
                    <a:pt x="509536" y="0"/>
                  </a:moveTo>
                  <a:lnTo>
                    <a:pt x="498462" y="0"/>
                  </a:lnTo>
                  <a:lnTo>
                    <a:pt x="487387" y="0"/>
                  </a:lnTo>
                  <a:lnTo>
                    <a:pt x="487387" y="11074"/>
                  </a:lnTo>
                  <a:lnTo>
                    <a:pt x="498462" y="11074"/>
                  </a:lnTo>
                  <a:lnTo>
                    <a:pt x="498462" y="22148"/>
                  </a:lnTo>
                  <a:lnTo>
                    <a:pt x="509536" y="22148"/>
                  </a:lnTo>
                  <a:lnTo>
                    <a:pt x="509536" y="11074"/>
                  </a:lnTo>
                  <a:lnTo>
                    <a:pt x="509536" y="0"/>
                  </a:lnTo>
                  <a:close/>
                </a:path>
                <a:path w="620395" h="33654">
                  <a:moveTo>
                    <a:pt x="542759" y="11074"/>
                  </a:moveTo>
                  <a:lnTo>
                    <a:pt x="531685" y="11074"/>
                  </a:lnTo>
                  <a:lnTo>
                    <a:pt x="520611" y="11074"/>
                  </a:lnTo>
                  <a:lnTo>
                    <a:pt x="520611" y="22148"/>
                  </a:lnTo>
                  <a:lnTo>
                    <a:pt x="531685" y="22148"/>
                  </a:lnTo>
                  <a:lnTo>
                    <a:pt x="542759" y="22148"/>
                  </a:lnTo>
                  <a:lnTo>
                    <a:pt x="542759" y="11074"/>
                  </a:lnTo>
                  <a:close/>
                </a:path>
                <a:path w="620395" h="33654">
                  <a:moveTo>
                    <a:pt x="564908" y="0"/>
                  </a:moveTo>
                  <a:lnTo>
                    <a:pt x="553847" y="0"/>
                  </a:lnTo>
                  <a:lnTo>
                    <a:pt x="542772" y="0"/>
                  </a:lnTo>
                  <a:lnTo>
                    <a:pt x="542772" y="11074"/>
                  </a:lnTo>
                  <a:lnTo>
                    <a:pt x="542772" y="22148"/>
                  </a:lnTo>
                  <a:lnTo>
                    <a:pt x="553847" y="22148"/>
                  </a:lnTo>
                  <a:lnTo>
                    <a:pt x="564908" y="22148"/>
                  </a:lnTo>
                  <a:lnTo>
                    <a:pt x="564908" y="11074"/>
                  </a:lnTo>
                  <a:lnTo>
                    <a:pt x="564908" y="0"/>
                  </a:lnTo>
                  <a:close/>
                </a:path>
                <a:path w="620395" h="33654">
                  <a:moveTo>
                    <a:pt x="598131" y="0"/>
                  </a:moveTo>
                  <a:lnTo>
                    <a:pt x="587057" y="0"/>
                  </a:lnTo>
                  <a:lnTo>
                    <a:pt x="575995" y="0"/>
                  </a:lnTo>
                  <a:lnTo>
                    <a:pt x="564921" y="0"/>
                  </a:lnTo>
                  <a:lnTo>
                    <a:pt x="564921" y="11074"/>
                  </a:lnTo>
                  <a:lnTo>
                    <a:pt x="564921" y="22148"/>
                  </a:lnTo>
                  <a:lnTo>
                    <a:pt x="575995" y="22148"/>
                  </a:lnTo>
                  <a:lnTo>
                    <a:pt x="587057" y="22148"/>
                  </a:lnTo>
                  <a:lnTo>
                    <a:pt x="587057" y="11074"/>
                  </a:lnTo>
                  <a:lnTo>
                    <a:pt x="598131" y="11074"/>
                  </a:lnTo>
                  <a:lnTo>
                    <a:pt x="598131" y="0"/>
                  </a:lnTo>
                  <a:close/>
                </a:path>
                <a:path w="620395" h="33654">
                  <a:moveTo>
                    <a:pt x="609219" y="11074"/>
                  </a:moveTo>
                  <a:lnTo>
                    <a:pt x="598157" y="11074"/>
                  </a:lnTo>
                  <a:lnTo>
                    <a:pt x="598157" y="22148"/>
                  </a:lnTo>
                  <a:lnTo>
                    <a:pt x="609219" y="22148"/>
                  </a:lnTo>
                  <a:lnTo>
                    <a:pt x="609219" y="11074"/>
                  </a:lnTo>
                  <a:close/>
                </a:path>
                <a:path w="620395" h="33654">
                  <a:moveTo>
                    <a:pt x="620293" y="0"/>
                  </a:moveTo>
                  <a:lnTo>
                    <a:pt x="609219" y="0"/>
                  </a:lnTo>
                  <a:lnTo>
                    <a:pt x="609219" y="11074"/>
                  </a:lnTo>
                  <a:lnTo>
                    <a:pt x="620293" y="11074"/>
                  </a:lnTo>
                  <a:lnTo>
                    <a:pt x="62029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5966600" y="6500177"/>
              <a:ext cx="620395" cy="33655"/>
            </a:xfrm>
            <a:custGeom>
              <a:avLst/>
              <a:gdLst/>
              <a:ahLst/>
              <a:cxnLst/>
              <a:rect l="l" t="t" r="r" b="b"/>
              <a:pathLst>
                <a:path w="620395" h="33654">
                  <a:moveTo>
                    <a:pt x="33223" y="11074"/>
                  </a:moveTo>
                  <a:lnTo>
                    <a:pt x="22148" y="11074"/>
                  </a:lnTo>
                  <a:lnTo>
                    <a:pt x="11074" y="11074"/>
                  </a:lnTo>
                  <a:lnTo>
                    <a:pt x="0" y="11074"/>
                  </a:lnTo>
                  <a:lnTo>
                    <a:pt x="0" y="22148"/>
                  </a:lnTo>
                  <a:lnTo>
                    <a:pt x="0" y="33223"/>
                  </a:lnTo>
                  <a:lnTo>
                    <a:pt x="11074" y="33223"/>
                  </a:lnTo>
                  <a:lnTo>
                    <a:pt x="11074" y="22148"/>
                  </a:lnTo>
                  <a:lnTo>
                    <a:pt x="22148" y="22148"/>
                  </a:lnTo>
                  <a:lnTo>
                    <a:pt x="33223" y="22148"/>
                  </a:lnTo>
                  <a:lnTo>
                    <a:pt x="33223" y="11074"/>
                  </a:lnTo>
                  <a:close/>
                </a:path>
                <a:path w="620395" h="33654">
                  <a:moveTo>
                    <a:pt x="44310" y="11074"/>
                  </a:moveTo>
                  <a:lnTo>
                    <a:pt x="33235" y="11074"/>
                  </a:lnTo>
                  <a:lnTo>
                    <a:pt x="33235" y="22148"/>
                  </a:lnTo>
                  <a:lnTo>
                    <a:pt x="33235" y="33223"/>
                  </a:lnTo>
                  <a:lnTo>
                    <a:pt x="44310" y="33223"/>
                  </a:lnTo>
                  <a:lnTo>
                    <a:pt x="44310" y="22148"/>
                  </a:lnTo>
                  <a:lnTo>
                    <a:pt x="44310" y="11074"/>
                  </a:lnTo>
                  <a:close/>
                </a:path>
                <a:path w="620395" h="33654">
                  <a:moveTo>
                    <a:pt x="66459" y="11074"/>
                  </a:moveTo>
                  <a:lnTo>
                    <a:pt x="55384" y="11074"/>
                  </a:lnTo>
                  <a:lnTo>
                    <a:pt x="55384" y="22148"/>
                  </a:lnTo>
                  <a:lnTo>
                    <a:pt x="66459" y="22148"/>
                  </a:lnTo>
                  <a:lnTo>
                    <a:pt x="66459" y="11074"/>
                  </a:lnTo>
                  <a:close/>
                </a:path>
                <a:path w="620395" h="33654">
                  <a:moveTo>
                    <a:pt x="88607" y="11074"/>
                  </a:moveTo>
                  <a:lnTo>
                    <a:pt x="77533" y="11074"/>
                  </a:lnTo>
                  <a:lnTo>
                    <a:pt x="77533" y="22148"/>
                  </a:lnTo>
                  <a:lnTo>
                    <a:pt x="77533" y="33223"/>
                  </a:lnTo>
                  <a:lnTo>
                    <a:pt x="88607" y="33223"/>
                  </a:lnTo>
                  <a:lnTo>
                    <a:pt x="88607" y="22148"/>
                  </a:lnTo>
                  <a:lnTo>
                    <a:pt x="88607" y="11074"/>
                  </a:lnTo>
                  <a:close/>
                </a:path>
                <a:path w="620395" h="33654">
                  <a:moveTo>
                    <a:pt x="143992" y="11074"/>
                  </a:moveTo>
                  <a:lnTo>
                    <a:pt x="132918" y="11074"/>
                  </a:lnTo>
                  <a:lnTo>
                    <a:pt x="121843" y="11074"/>
                  </a:lnTo>
                  <a:lnTo>
                    <a:pt x="110769" y="11074"/>
                  </a:lnTo>
                  <a:lnTo>
                    <a:pt x="99695" y="11074"/>
                  </a:lnTo>
                  <a:lnTo>
                    <a:pt x="99695" y="22148"/>
                  </a:lnTo>
                  <a:lnTo>
                    <a:pt x="88620" y="22148"/>
                  </a:lnTo>
                  <a:lnTo>
                    <a:pt x="88620" y="33223"/>
                  </a:lnTo>
                  <a:lnTo>
                    <a:pt x="99695" y="33223"/>
                  </a:lnTo>
                  <a:lnTo>
                    <a:pt x="110769" y="33223"/>
                  </a:lnTo>
                  <a:lnTo>
                    <a:pt x="110769" y="22148"/>
                  </a:lnTo>
                  <a:lnTo>
                    <a:pt x="121843" y="22148"/>
                  </a:lnTo>
                  <a:lnTo>
                    <a:pt x="132918" y="22148"/>
                  </a:lnTo>
                  <a:lnTo>
                    <a:pt x="132918" y="33223"/>
                  </a:lnTo>
                  <a:lnTo>
                    <a:pt x="143992" y="33223"/>
                  </a:lnTo>
                  <a:lnTo>
                    <a:pt x="143992" y="22148"/>
                  </a:lnTo>
                  <a:lnTo>
                    <a:pt x="143992" y="11074"/>
                  </a:lnTo>
                  <a:close/>
                </a:path>
                <a:path w="620395" h="33654">
                  <a:moveTo>
                    <a:pt x="199377" y="11074"/>
                  </a:moveTo>
                  <a:lnTo>
                    <a:pt x="188302" y="11074"/>
                  </a:lnTo>
                  <a:lnTo>
                    <a:pt x="177228" y="11074"/>
                  </a:lnTo>
                  <a:lnTo>
                    <a:pt x="166154" y="11074"/>
                  </a:lnTo>
                  <a:lnTo>
                    <a:pt x="155079" y="11074"/>
                  </a:lnTo>
                  <a:lnTo>
                    <a:pt x="155079" y="22148"/>
                  </a:lnTo>
                  <a:lnTo>
                    <a:pt x="155079" y="33223"/>
                  </a:lnTo>
                  <a:lnTo>
                    <a:pt x="166154" y="33223"/>
                  </a:lnTo>
                  <a:lnTo>
                    <a:pt x="166154" y="22148"/>
                  </a:lnTo>
                  <a:lnTo>
                    <a:pt x="177228" y="22148"/>
                  </a:lnTo>
                  <a:lnTo>
                    <a:pt x="177228" y="33223"/>
                  </a:lnTo>
                  <a:lnTo>
                    <a:pt x="188302" y="33223"/>
                  </a:lnTo>
                  <a:lnTo>
                    <a:pt x="199377" y="33223"/>
                  </a:lnTo>
                  <a:lnTo>
                    <a:pt x="199377" y="22148"/>
                  </a:lnTo>
                  <a:lnTo>
                    <a:pt x="199377" y="11074"/>
                  </a:lnTo>
                  <a:close/>
                </a:path>
                <a:path w="620395" h="33654">
                  <a:moveTo>
                    <a:pt x="210464" y="11074"/>
                  </a:moveTo>
                  <a:lnTo>
                    <a:pt x="199390" y="11074"/>
                  </a:lnTo>
                  <a:lnTo>
                    <a:pt x="199390" y="22148"/>
                  </a:lnTo>
                  <a:lnTo>
                    <a:pt x="210464" y="22148"/>
                  </a:lnTo>
                  <a:lnTo>
                    <a:pt x="210464" y="11074"/>
                  </a:lnTo>
                  <a:close/>
                </a:path>
                <a:path w="620395" h="33654">
                  <a:moveTo>
                    <a:pt x="232613" y="11074"/>
                  </a:moveTo>
                  <a:lnTo>
                    <a:pt x="221538" y="11074"/>
                  </a:lnTo>
                  <a:lnTo>
                    <a:pt x="221538" y="22148"/>
                  </a:lnTo>
                  <a:lnTo>
                    <a:pt x="232613" y="22148"/>
                  </a:lnTo>
                  <a:lnTo>
                    <a:pt x="232613" y="11074"/>
                  </a:lnTo>
                  <a:close/>
                </a:path>
                <a:path w="620395" h="33654">
                  <a:moveTo>
                    <a:pt x="254762" y="22148"/>
                  </a:moveTo>
                  <a:lnTo>
                    <a:pt x="243687" y="22148"/>
                  </a:lnTo>
                  <a:lnTo>
                    <a:pt x="243687" y="33223"/>
                  </a:lnTo>
                  <a:lnTo>
                    <a:pt x="254762" y="33223"/>
                  </a:lnTo>
                  <a:lnTo>
                    <a:pt x="254762" y="22148"/>
                  </a:lnTo>
                  <a:close/>
                </a:path>
                <a:path w="620395" h="33654">
                  <a:moveTo>
                    <a:pt x="265849" y="11074"/>
                  </a:moveTo>
                  <a:lnTo>
                    <a:pt x="254774" y="11074"/>
                  </a:lnTo>
                  <a:lnTo>
                    <a:pt x="254774" y="22148"/>
                  </a:lnTo>
                  <a:lnTo>
                    <a:pt x="265849" y="22148"/>
                  </a:lnTo>
                  <a:lnTo>
                    <a:pt x="265849" y="11074"/>
                  </a:lnTo>
                  <a:close/>
                </a:path>
                <a:path w="620395" h="33654">
                  <a:moveTo>
                    <a:pt x="287997" y="11074"/>
                  </a:moveTo>
                  <a:lnTo>
                    <a:pt x="276923" y="11074"/>
                  </a:lnTo>
                  <a:lnTo>
                    <a:pt x="276923" y="22148"/>
                  </a:lnTo>
                  <a:lnTo>
                    <a:pt x="265849" y="22148"/>
                  </a:lnTo>
                  <a:lnTo>
                    <a:pt x="265849" y="33223"/>
                  </a:lnTo>
                  <a:lnTo>
                    <a:pt x="276923" y="33223"/>
                  </a:lnTo>
                  <a:lnTo>
                    <a:pt x="287997" y="33223"/>
                  </a:lnTo>
                  <a:lnTo>
                    <a:pt x="287997" y="22148"/>
                  </a:lnTo>
                  <a:lnTo>
                    <a:pt x="287997" y="11074"/>
                  </a:lnTo>
                  <a:close/>
                </a:path>
                <a:path w="620395" h="33654">
                  <a:moveTo>
                    <a:pt x="310146" y="11074"/>
                  </a:moveTo>
                  <a:lnTo>
                    <a:pt x="299072" y="11074"/>
                  </a:lnTo>
                  <a:lnTo>
                    <a:pt x="299072" y="22148"/>
                  </a:lnTo>
                  <a:lnTo>
                    <a:pt x="310146" y="22148"/>
                  </a:lnTo>
                  <a:lnTo>
                    <a:pt x="310146" y="11074"/>
                  </a:lnTo>
                  <a:close/>
                </a:path>
                <a:path w="620395" h="33654">
                  <a:moveTo>
                    <a:pt x="343382" y="22148"/>
                  </a:moveTo>
                  <a:lnTo>
                    <a:pt x="332308" y="22148"/>
                  </a:lnTo>
                  <a:lnTo>
                    <a:pt x="332308" y="11074"/>
                  </a:lnTo>
                  <a:lnTo>
                    <a:pt x="321233" y="11074"/>
                  </a:lnTo>
                  <a:lnTo>
                    <a:pt x="321233" y="22148"/>
                  </a:lnTo>
                  <a:lnTo>
                    <a:pt x="321233" y="33223"/>
                  </a:lnTo>
                  <a:lnTo>
                    <a:pt x="332308" y="33223"/>
                  </a:lnTo>
                  <a:lnTo>
                    <a:pt x="343382" y="33223"/>
                  </a:lnTo>
                  <a:lnTo>
                    <a:pt x="343382" y="22148"/>
                  </a:lnTo>
                  <a:close/>
                </a:path>
                <a:path w="620395" h="33654">
                  <a:moveTo>
                    <a:pt x="365531" y="11074"/>
                  </a:moveTo>
                  <a:lnTo>
                    <a:pt x="354457" y="11074"/>
                  </a:lnTo>
                  <a:lnTo>
                    <a:pt x="343382" y="11074"/>
                  </a:lnTo>
                  <a:lnTo>
                    <a:pt x="343382" y="22148"/>
                  </a:lnTo>
                  <a:lnTo>
                    <a:pt x="354457" y="22148"/>
                  </a:lnTo>
                  <a:lnTo>
                    <a:pt x="365531" y="22148"/>
                  </a:lnTo>
                  <a:lnTo>
                    <a:pt x="365531" y="11074"/>
                  </a:lnTo>
                  <a:close/>
                </a:path>
                <a:path w="620395" h="33654">
                  <a:moveTo>
                    <a:pt x="398767" y="22148"/>
                  </a:moveTo>
                  <a:lnTo>
                    <a:pt x="387692" y="22148"/>
                  </a:lnTo>
                  <a:lnTo>
                    <a:pt x="376618" y="22148"/>
                  </a:lnTo>
                  <a:lnTo>
                    <a:pt x="365544" y="22148"/>
                  </a:lnTo>
                  <a:lnTo>
                    <a:pt x="365544" y="33223"/>
                  </a:lnTo>
                  <a:lnTo>
                    <a:pt x="376618" y="33223"/>
                  </a:lnTo>
                  <a:lnTo>
                    <a:pt x="387692" y="33223"/>
                  </a:lnTo>
                  <a:lnTo>
                    <a:pt x="398767" y="33223"/>
                  </a:lnTo>
                  <a:lnTo>
                    <a:pt x="398767" y="22148"/>
                  </a:lnTo>
                  <a:close/>
                </a:path>
                <a:path w="620395" h="33654">
                  <a:moveTo>
                    <a:pt x="420916" y="11074"/>
                  </a:moveTo>
                  <a:lnTo>
                    <a:pt x="409841" y="11074"/>
                  </a:lnTo>
                  <a:lnTo>
                    <a:pt x="398767" y="11074"/>
                  </a:lnTo>
                  <a:lnTo>
                    <a:pt x="398767" y="22148"/>
                  </a:lnTo>
                  <a:lnTo>
                    <a:pt x="409841" y="22148"/>
                  </a:lnTo>
                  <a:lnTo>
                    <a:pt x="420916" y="22148"/>
                  </a:lnTo>
                  <a:lnTo>
                    <a:pt x="420916" y="11074"/>
                  </a:lnTo>
                  <a:close/>
                </a:path>
                <a:path w="620395" h="33654">
                  <a:moveTo>
                    <a:pt x="465226" y="0"/>
                  </a:moveTo>
                  <a:lnTo>
                    <a:pt x="454152" y="0"/>
                  </a:lnTo>
                  <a:lnTo>
                    <a:pt x="443077" y="0"/>
                  </a:lnTo>
                  <a:lnTo>
                    <a:pt x="443077" y="11074"/>
                  </a:lnTo>
                  <a:lnTo>
                    <a:pt x="443077" y="22148"/>
                  </a:lnTo>
                  <a:lnTo>
                    <a:pt x="432003" y="22148"/>
                  </a:lnTo>
                  <a:lnTo>
                    <a:pt x="432003" y="11074"/>
                  </a:lnTo>
                  <a:lnTo>
                    <a:pt x="420928" y="11074"/>
                  </a:lnTo>
                  <a:lnTo>
                    <a:pt x="420928" y="22148"/>
                  </a:lnTo>
                  <a:lnTo>
                    <a:pt x="420928" y="33223"/>
                  </a:lnTo>
                  <a:lnTo>
                    <a:pt x="432003" y="33223"/>
                  </a:lnTo>
                  <a:lnTo>
                    <a:pt x="443077" y="33223"/>
                  </a:lnTo>
                  <a:lnTo>
                    <a:pt x="454152" y="33223"/>
                  </a:lnTo>
                  <a:lnTo>
                    <a:pt x="454152" y="22148"/>
                  </a:lnTo>
                  <a:lnTo>
                    <a:pt x="454152" y="11074"/>
                  </a:lnTo>
                  <a:lnTo>
                    <a:pt x="465226" y="11074"/>
                  </a:lnTo>
                  <a:lnTo>
                    <a:pt x="465226" y="0"/>
                  </a:lnTo>
                  <a:close/>
                </a:path>
                <a:path w="620395" h="33654">
                  <a:moveTo>
                    <a:pt x="476300" y="11074"/>
                  </a:moveTo>
                  <a:lnTo>
                    <a:pt x="465226" y="11074"/>
                  </a:lnTo>
                  <a:lnTo>
                    <a:pt x="465226" y="22148"/>
                  </a:lnTo>
                  <a:lnTo>
                    <a:pt x="476300" y="22148"/>
                  </a:lnTo>
                  <a:lnTo>
                    <a:pt x="476300" y="11074"/>
                  </a:lnTo>
                  <a:close/>
                </a:path>
                <a:path w="620395" h="33654">
                  <a:moveTo>
                    <a:pt x="487387" y="0"/>
                  </a:moveTo>
                  <a:lnTo>
                    <a:pt x="476313" y="0"/>
                  </a:lnTo>
                  <a:lnTo>
                    <a:pt x="476313" y="11074"/>
                  </a:lnTo>
                  <a:lnTo>
                    <a:pt x="476313" y="22148"/>
                  </a:lnTo>
                  <a:lnTo>
                    <a:pt x="487387" y="22148"/>
                  </a:lnTo>
                  <a:lnTo>
                    <a:pt x="487387" y="11074"/>
                  </a:lnTo>
                  <a:lnTo>
                    <a:pt x="487387" y="0"/>
                  </a:lnTo>
                  <a:close/>
                </a:path>
                <a:path w="620395" h="33654">
                  <a:moveTo>
                    <a:pt x="531685" y="0"/>
                  </a:moveTo>
                  <a:lnTo>
                    <a:pt x="520611" y="0"/>
                  </a:lnTo>
                  <a:lnTo>
                    <a:pt x="509536" y="0"/>
                  </a:lnTo>
                  <a:lnTo>
                    <a:pt x="509536" y="11074"/>
                  </a:lnTo>
                  <a:lnTo>
                    <a:pt x="509536" y="22148"/>
                  </a:lnTo>
                  <a:lnTo>
                    <a:pt x="498462" y="22148"/>
                  </a:lnTo>
                  <a:lnTo>
                    <a:pt x="487387" y="22148"/>
                  </a:lnTo>
                  <a:lnTo>
                    <a:pt x="487387" y="33223"/>
                  </a:lnTo>
                  <a:lnTo>
                    <a:pt x="498462" y="33223"/>
                  </a:lnTo>
                  <a:lnTo>
                    <a:pt x="509536" y="33223"/>
                  </a:lnTo>
                  <a:lnTo>
                    <a:pt x="520611" y="33223"/>
                  </a:lnTo>
                  <a:lnTo>
                    <a:pt x="531685" y="33223"/>
                  </a:lnTo>
                  <a:lnTo>
                    <a:pt x="531685" y="22148"/>
                  </a:lnTo>
                  <a:lnTo>
                    <a:pt x="531685" y="11074"/>
                  </a:lnTo>
                  <a:lnTo>
                    <a:pt x="531685" y="0"/>
                  </a:lnTo>
                  <a:close/>
                </a:path>
                <a:path w="620395" h="33654">
                  <a:moveTo>
                    <a:pt x="553834" y="11074"/>
                  </a:moveTo>
                  <a:lnTo>
                    <a:pt x="542772" y="11074"/>
                  </a:lnTo>
                  <a:lnTo>
                    <a:pt x="542772" y="22148"/>
                  </a:lnTo>
                  <a:lnTo>
                    <a:pt x="553834" y="22148"/>
                  </a:lnTo>
                  <a:lnTo>
                    <a:pt x="553834" y="11074"/>
                  </a:lnTo>
                  <a:close/>
                </a:path>
                <a:path w="620395" h="33654">
                  <a:moveTo>
                    <a:pt x="587057" y="11074"/>
                  </a:moveTo>
                  <a:lnTo>
                    <a:pt x="575983" y="11074"/>
                  </a:lnTo>
                  <a:lnTo>
                    <a:pt x="575983" y="0"/>
                  </a:lnTo>
                  <a:lnTo>
                    <a:pt x="564921" y="0"/>
                  </a:lnTo>
                  <a:lnTo>
                    <a:pt x="564921" y="11074"/>
                  </a:lnTo>
                  <a:lnTo>
                    <a:pt x="564921" y="22148"/>
                  </a:lnTo>
                  <a:lnTo>
                    <a:pt x="564921" y="33223"/>
                  </a:lnTo>
                  <a:lnTo>
                    <a:pt x="575983" y="33223"/>
                  </a:lnTo>
                  <a:lnTo>
                    <a:pt x="575983" y="22148"/>
                  </a:lnTo>
                  <a:lnTo>
                    <a:pt x="587057" y="22148"/>
                  </a:lnTo>
                  <a:lnTo>
                    <a:pt x="587057" y="11074"/>
                  </a:lnTo>
                  <a:close/>
                </a:path>
                <a:path w="620395" h="33654">
                  <a:moveTo>
                    <a:pt x="609219" y="0"/>
                  </a:moveTo>
                  <a:lnTo>
                    <a:pt x="598144" y="0"/>
                  </a:lnTo>
                  <a:lnTo>
                    <a:pt x="587082" y="0"/>
                  </a:lnTo>
                  <a:lnTo>
                    <a:pt x="587082" y="11074"/>
                  </a:lnTo>
                  <a:lnTo>
                    <a:pt x="587082" y="22148"/>
                  </a:lnTo>
                  <a:lnTo>
                    <a:pt x="598144" y="22148"/>
                  </a:lnTo>
                  <a:lnTo>
                    <a:pt x="598144" y="33223"/>
                  </a:lnTo>
                  <a:lnTo>
                    <a:pt x="609219" y="33223"/>
                  </a:lnTo>
                  <a:lnTo>
                    <a:pt x="609219" y="22148"/>
                  </a:lnTo>
                  <a:lnTo>
                    <a:pt x="609219" y="11074"/>
                  </a:lnTo>
                  <a:lnTo>
                    <a:pt x="609219" y="0"/>
                  </a:lnTo>
                  <a:close/>
                </a:path>
                <a:path w="620395" h="33654">
                  <a:moveTo>
                    <a:pt x="620306" y="22148"/>
                  </a:moveTo>
                  <a:lnTo>
                    <a:pt x="609231" y="22148"/>
                  </a:lnTo>
                  <a:lnTo>
                    <a:pt x="609231" y="33223"/>
                  </a:lnTo>
                  <a:lnTo>
                    <a:pt x="620306" y="33223"/>
                  </a:lnTo>
                  <a:lnTo>
                    <a:pt x="620306" y="22148"/>
                  </a:lnTo>
                  <a:close/>
                </a:path>
                <a:path w="620395" h="33654">
                  <a:moveTo>
                    <a:pt x="620306" y="0"/>
                  </a:moveTo>
                  <a:lnTo>
                    <a:pt x="609231" y="0"/>
                  </a:lnTo>
                  <a:lnTo>
                    <a:pt x="609231" y="11074"/>
                  </a:lnTo>
                  <a:lnTo>
                    <a:pt x="620306" y="11074"/>
                  </a:lnTo>
                  <a:lnTo>
                    <a:pt x="62030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5955525" y="6522326"/>
              <a:ext cx="631825" cy="44450"/>
            </a:xfrm>
            <a:custGeom>
              <a:avLst/>
              <a:gdLst/>
              <a:ahLst/>
              <a:cxnLst/>
              <a:rect l="l" t="t" r="r" b="b"/>
              <a:pathLst>
                <a:path w="631825" h="44450">
                  <a:moveTo>
                    <a:pt x="11074" y="22148"/>
                  </a:moveTo>
                  <a:lnTo>
                    <a:pt x="0" y="22148"/>
                  </a:lnTo>
                  <a:lnTo>
                    <a:pt x="0" y="33223"/>
                  </a:lnTo>
                  <a:lnTo>
                    <a:pt x="11074" y="33223"/>
                  </a:lnTo>
                  <a:lnTo>
                    <a:pt x="11074" y="22148"/>
                  </a:lnTo>
                  <a:close/>
                </a:path>
                <a:path w="631825" h="44450">
                  <a:moveTo>
                    <a:pt x="22148" y="33235"/>
                  </a:moveTo>
                  <a:lnTo>
                    <a:pt x="11074" y="33235"/>
                  </a:lnTo>
                  <a:lnTo>
                    <a:pt x="11074" y="44310"/>
                  </a:lnTo>
                  <a:lnTo>
                    <a:pt x="22148" y="44310"/>
                  </a:lnTo>
                  <a:lnTo>
                    <a:pt x="22148" y="33235"/>
                  </a:lnTo>
                  <a:close/>
                </a:path>
                <a:path w="631825" h="44450">
                  <a:moveTo>
                    <a:pt x="33223" y="11074"/>
                  </a:moveTo>
                  <a:lnTo>
                    <a:pt x="22148" y="11074"/>
                  </a:lnTo>
                  <a:lnTo>
                    <a:pt x="22148" y="22148"/>
                  </a:lnTo>
                  <a:lnTo>
                    <a:pt x="22148" y="33223"/>
                  </a:lnTo>
                  <a:lnTo>
                    <a:pt x="33223" y="33223"/>
                  </a:lnTo>
                  <a:lnTo>
                    <a:pt x="33223" y="22148"/>
                  </a:lnTo>
                  <a:lnTo>
                    <a:pt x="33223" y="11074"/>
                  </a:lnTo>
                  <a:close/>
                </a:path>
                <a:path w="631825" h="44450">
                  <a:moveTo>
                    <a:pt x="99682" y="33235"/>
                  </a:moveTo>
                  <a:lnTo>
                    <a:pt x="88607" y="33235"/>
                  </a:lnTo>
                  <a:lnTo>
                    <a:pt x="77533" y="33235"/>
                  </a:lnTo>
                  <a:lnTo>
                    <a:pt x="66459" y="33235"/>
                  </a:lnTo>
                  <a:lnTo>
                    <a:pt x="66459" y="44310"/>
                  </a:lnTo>
                  <a:lnTo>
                    <a:pt x="77533" y="44310"/>
                  </a:lnTo>
                  <a:lnTo>
                    <a:pt x="88607" y="44310"/>
                  </a:lnTo>
                  <a:lnTo>
                    <a:pt x="99682" y="44310"/>
                  </a:lnTo>
                  <a:lnTo>
                    <a:pt x="99682" y="33235"/>
                  </a:lnTo>
                  <a:close/>
                </a:path>
                <a:path w="631825" h="44450">
                  <a:moveTo>
                    <a:pt x="99682" y="11074"/>
                  </a:moveTo>
                  <a:lnTo>
                    <a:pt x="99682" y="11074"/>
                  </a:lnTo>
                  <a:lnTo>
                    <a:pt x="44310" y="11074"/>
                  </a:lnTo>
                  <a:lnTo>
                    <a:pt x="44310" y="22148"/>
                  </a:lnTo>
                  <a:lnTo>
                    <a:pt x="55384" y="22148"/>
                  </a:lnTo>
                  <a:lnTo>
                    <a:pt x="66459" y="22148"/>
                  </a:lnTo>
                  <a:lnTo>
                    <a:pt x="77533" y="22148"/>
                  </a:lnTo>
                  <a:lnTo>
                    <a:pt x="77533" y="33223"/>
                  </a:lnTo>
                  <a:lnTo>
                    <a:pt x="88607" y="33223"/>
                  </a:lnTo>
                  <a:lnTo>
                    <a:pt x="88607" y="22148"/>
                  </a:lnTo>
                  <a:lnTo>
                    <a:pt x="99682" y="22148"/>
                  </a:lnTo>
                  <a:lnTo>
                    <a:pt x="99682" y="11074"/>
                  </a:lnTo>
                  <a:close/>
                </a:path>
                <a:path w="631825" h="44450">
                  <a:moveTo>
                    <a:pt x="143992" y="33235"/>
                  </a:moveTo>
                  <a:lnTo>
                    <a:pt x="132918" y="33235"/>
                  </a:lnTo>
                  <a:lnTo>
                    <a:pt x="132918" y="44310"/>
                  </a:lnTo>
                  <a:lnTo>
                    <a:pt x="143992" y="44310"/>
                  </a:lnTo>
                  <a:lnTo>
                    <a:pt x="143992" y="33235"/>
                  </a:lnTo>
                  <a:close/>
                </a:path>
                <a:path w="631825" h="44450">
                  <a:moveTo>
                    <a:pt x="155067" y="11074"/>
                  </a:moveTo>
                  <a:lnTo>
                    <a:pt x="143992" y="11074"/>
                  </a:lnTo>
                  <a:lnTo>
                    <a:pt x="132918" y="11074"/>
                  </a:lnTo>
                  <a:lnTo>
                    <a:pt x="132918" y="22148"/>
                  </a:lnTo>
                  <a:lnTo>
                    <a:pt x="121843" y="22148"/>
                  </a:lnTo>
                  <a:lnTo>
                    <a:pt x="110769" y="22148"/>
                  </a:lnTo>
                  <a:lnTo>
                    <a:pt x="110769" y="11074"/>
                  </a:lnTo>
                  <a:lnTo>
                    <a:pt x="99695" y="11074"/>
                  </a:lnTo>
                  <a:lnTo>
                    <a:pt x="99695" y="22148"/>
                  </a:lnTo>
                  <a:lnTo>
                    <a:pt x="99695" y="33223"/>
                  </a:lnTo>
                  <a:lnTo>
                    <a:pt x="155067" y="33223"/>
                  </a:lnTo>
                  <a:lnTo>
                    <a:pt x="155067" y="22148"/>
                  </a:lnTo>
                  <a:lnTo>
                    <a:pt x="155067" y="11074"/>
                  </a:lnTo>
                  <a:close/>
                </a:path>
                <a:path w="631825" h="44450">
                  <a:moveTo>
                    <a:pt x="210451" y="33235"/>
                  </a:moveTo>
                  <a:lnTo>
                    <a:pt x="199377" y="33235"/>
                  </a:lnTo>
                  <a:lnTo>
                    <a:pt x="199377" y="44310"/>
                  </a:lnTo>
                  <a:lnTo>
                    <a:pt x="210451" y="44310"/>
                  </a:lnTo>
                  <a:lnTo>
                    <a:pt x="210451" y="33235"/>
                  </a:lnTo>
                  <a:close/>
                </a:path>
                <a:path w="631825" h="44450">
                  <a:moveTo>
                    <a:pt x="210451" y="11074"/>
                  </a:moveTo>
                  <a:lnTo>
                    <a:pt x="210451" y="11074"/>
                  </a:lnTo>
                  <a:lnTo>
                    <a:pt x="155079" y="11074"/>
                  </a:lnTo>
                  <a:lnTo>
                    <a:pt x="155079" y="22148"/>
                  </a:lnTo>
                  <a:lnTo>
                    <a:pt x="166154" y="22148"/>
                  </a:lnTo>
                  <a:lnTo>
                    <a:pt x="177228" y="22148"/>
                  </a:lnTo>
                  <a:lnTo>
                    <a:pt x="188302" y="22148"/>
                  </a:lnTo>
                  <a:lnTo>
                    <a:pt x="199377" y="22148"/>
                  </a:lnTo>
                  <a:lnTo>
                    <a:pt x="199377" y="33223"/>
                  </a:lnTo>
                  <a:lnTo>
                    <a:pt x="210451" y="33223"/>
                  </a:lnTo>
                  <a:lnTo>
                    <a:pt x="210451" y="22148"/>
                  </a:lnTo>
                  <a:lnTo>
                    <a:pt x="210451" y="11074"/>
                  </a:lnTo>
                  <a:close/>
                </a:path>
                <a:path w="631825" h="44450">
                  <a:moveTo>
                    <a:pt x="232613" y="11074"/>
                  </a:moveTo>
                  <a:lnTo>
                    <a:pt x="221538" y="11074"/>
                  </a:lnTo>
                  <a:lnTo>
                    <a:pt x="221538" y="22148"/>
                  </a:lnTo>
                  <a:lnTo>
                    <a:pt x="232613" y="22148"/>
                  </a:lnTo>
                  <a:lnTo>
                    <a:pt x="232613" y="11074"/>
                  </a:lnTo>
                  <a:close/>
                </a:path>
                <a:path w="631825" h="44450">
                  <a:moveTo>
                    <a:pt x="243687" y="22148"/>
                  </a:moveTo>
                  <a:lnTo>
                    <a:pt x="232613" y="22148"/>
                  </a:lnTo>
                  <a:lnTo>
                    <a:pt x="232613" y="33223"/>
                  </a:lnTo>
                  <a:lnTo>
                    <a:pt x="243687" y="33223"/>
                  </a:lnTo>
                  <a:lnTo>
                    <a:pt x="243687" y="22148"/>
                  </a:lnTo>
                  <a:close/>
                </a:path>
                <a:path w="631825" h="44450">
                  <a:moveTo>
                    <a:pt x="254762" y="33235"/>
                  </a:moveTo>
                  <a:lnTo>
                    <a:pt x="243687" y="33235"/>
                  </a:lnTo>
                  <a:lnTo>
                    <a:pt x="232613" y="33235"/>
                  </a:lnTo>
                  <a:lnTo>
                    <a:pt x="232613" y="44310"/>
                  </a:lnTo>
                  <a:lnTo>
                    <a:pt x="243687" y="44310"/>
                  </a:lnTo>
                  <a:lnTo>
                    <a:pt x="254762" y="44310"/>
                  </a:lnTo>
                  <a:lnTo>
                    <a:pt x="254762" y="33235"/>
                  </a:lnTo>
                  <a:close/>
                </a:path>
                <a:path w="631825" h="44450">
                  <a:moveTo>
                    <a:pt x="265836" y="11074"/>
                  </a:moveTo>
                  <a:lnTo>
                    <a:pt x="254762" y="11074"/>
                  </a:lnTo>
                  <a:lnTo>
                    <a:pt x="243687" y="11074"/>
                  </a:lnTo>
                  <a:lnTo>
                    <a:pt x="243687" y="22148"/>
                  </a:lnTo>
                  <a:lnTo>
                    <a:pt x="254762" y="22148"/>
                  </a:lnTo>
                  <a:lnTo>
                    <a:pt x="265836" y="22148"/>
                  </a:lnTo>
                  <a:lnTo>
                    <a:pt x="265836" y="11074"/>
                  </a:lnTo>
                  <a:close/>
                </a:path>
                <a:path w="631825" h="44450">
                  <a:moveTo>
                    <a:pt x="321221" y="11074"/>
                  </a:moveTo>
                  <a:lnTo>
                    <a:pt x="321221" y="11074"/>
                  </a:lnTo>
                  <a:lnTo>
                    <a:pt x="265849" y="11074"/>
                  </a:lnTo>
                  <a:lnTo>
                    <a:pt x="265849" y="22148"/>
                  </a:lnTo>
                  <a:lnTo>
                    <a:pt x="265849" y="33223"/>
                  </a:lnTo>
                  <a:lnTo>
                    <a:pt x="276923" y="33223"/>
                  </a:lnTo>
                  <a:lnTo>
                    <a:pt x="287997" y="33223"/>
                  </a:lnTo>
                  <a:lnTo>
                    <a:pt x="287997" y="22148"/>
                  </a:lnTo>
                  <a:lnTo>
                    <a:pt x="299072" y="22148"/>
                  </a:lnTo>
                  <a:lnTo>
                    <a:pt x="299072" y="33223"/>
                  </a:lnTo>
                  <a:lnTo>
                    <a:pt x="310146" y="33223"/>
                  </a:lnTo>
                  <a:lnTo>
                    <a:pt x="310146" y="22148"/>
                  </a:lnTo>
                  <a:lnTo>
                    <a:pt x="321221" y="22148"/>
                  </a:lnTo>
                  <a:lnTo>
                    <a:pt x="321221" y="11074"/>
                  </a:lnTo>
                  <a:close/>
                </a:path>
                <a:path w="631825" h="44450">
                  <a:moveTo>
                    <a:pt x="354457" y="11074"/>
                  </a:moveTo>
                  <a:lnTo>
                    <a:pt x="343382" y="11074"/>
                  </a:lnTo>
                  <a:lnTo>
                    <a:pt x="332308" y="11074"/>
                  </a:lnTo>
                  <a:lnTo>
                    <a:pt x="321233" y="11074"/>
                  </a:lnTo>
                  <a:lnTo>
                    <a:pt x="321233" y="22148"/>
                  </a:lnTo>
                  <a:lnTo>
                    <a:pt x="321233" y="33223"/>
                  </a:lnTo>
                  <a:lnTo>
                    <a:pt x="332308" y="33223"/>
                  </a:lnTo>
                  <a:lnTo>
                    <a:pt x="343382" y="33223"/>
                  </a:lnTo>
                  <a:lnTo>
                    <a:pt x="343382" y="22148"/>
                  </a:lnTo>
                  <a:lnTo>
                    <a:pt x="354457" y="22148"/>
                  </a:lnTo>
                  <a:lnTo>
                    <a:pt x="354457" y="11074"/>
                  </a:lnTo>
                  <a:close/>
                </a:path>
                <a:path w="631825" h="44450">
                  <a:moveTo>
                    <a:pt x="376605" y="22148"/>
                  </a:moveTo>
                  <a:lnTo>
                    <a:pt x="365531" y="22148"/>
                  </a:lnTo>
                  <a:lnTo>
                    <a:pt x="365531" y="33223"/>
                  </a:lnTo>
                  <a:lnTo>
                    <a:pt x="376605" y="33223"/>
                  </a:lnTo>
                  <a:lnTo>
                    <a:pt x="376605" y="22148"/>
                  </a:lnTo>
                  <a:close/>
                </a:path>
                <a:path w="631825" h="44450">
                  <a:moveTo>
                    <a:pt x="398767" y="11074"/>
                  </a:moveTo>
                  <a:lnTo>
                    <a:pt x="387692" y="11074"/>
                  </a:lnTo>
                  <a:lnTo>
                    <a:pt x="387692" y="22148"/>
                  </a:lnTo>
                  <a:lnTo>
                    <a:pt x="376618" y="22148"/>
                  </a:lnTo>
                  <a:lnTo>
                    <a:pt x="376618" y="33223"/>
                  </a:lnTo>
                  <a:lnTo>
                    <a:pt x="387692" y="33223"/>
                  </a:lnTo>
                  <a:lnTo>
                    <a:pt x="398767" y="33223"/>
                  </a:lnTo>
                  <a:lnTo>
                    <a:pt x="398767" y="22148"/>
                  </a:lnTo>
                  <a:lnTo>
                    <a:pt x="398767" y="11074"/>
                  </a:lnTo>
                  <a:close/>
                </a:path>
                <a:path w="631825" h="44450">
                  <a:moveTo>
                    <a:pt x="431990" y="11074"/>
                  </a:moveTo>
                  <a:lnTo>
                    <a:pt x="420916" y="11074"/>
                  </a:lnTo>
                  <a:lnTo>
                    <a:pt x="409841" y="11074"/>
                  </a:lnTo>
                  <a:lnTo>
                    <a:pt x="409841" y="22148"/>
                  </a:lnTo>
                  <a:lnTo>
                    <a:pt x="420916" y="22148"/>
                  </a:lnTo>
                  <a:lnTo>
                    <a:pt x="420916" y="33223"/>
                  </a:lnTo>
                  <a:lnTo>
                    <a:pt x="431990" y="33223"/>
                  </a:lnTo>
                  <a:lnTo>
                    <a:pt x="431990" y="22148"/>
                  </a:lnTo>
                  <a:lnTo>
                    <a:pt x="431990" y="11074"/>
                  </a:lnTo>
                  <a:close/>
                </a:path>
                <a:path w="631825" h="44450">
                  <a:moveTo>
                    <a:pt x="454152" y="22148"/>
                  </a:moveTo>
                  <a:lnTo>
                    <a:pt x="443077" y="22148"/>
                  </a:lnTo>
                  <a:lnTo>
                    <a:pt x="443077" y="33223"/>
                  </a:lnTo>
                  <a:lnTo>
                    <a:pt x="454152" y="33223"/>
                  </a:lnTo>
                  <a:lnTo>
                    <a:pt x="454152" y="22148"/>
                  </a:lnTo>
                  <a:close/>
                </a:path>
                <a:path w="631825" h="44450">
                  <a:moveTo>
                    <a:pt x="476300" y="22148"/>
                  </a:moveTo>
                  <a:lnTo>
                    <a:pt x="465226" y="22148"/>
                  </a:lnTo>
                  <a:lnTo>
                    <a:pt x="465226" y="33223"/>
                  </a:lnTo>
                  <a:lnTo>
                    <a:pt x="476300" y="33223"/>
                  </a:lnTo>
                  <a:lnTo>
                    <a:pt x="476300" y="22148"/>
                  </a:lnTo>
                  <a:close/>
                </a:path>
                <a:path w="631825" h="44450">
                  <a:moveTo>
                    <a:pt x="498462" y="22148"/>
                  </a:moveTo>
                  <a:lnTo>
                    <a:pt x="487387" y="22148"/>
                  </a:lnTo>
                  <a:lnTo>
                    <a:pt x="487387" y="33223"/>
                  </a:lnTo>
                  <a:lnTo>
                    <a:pt x="498462" y="33223"/>
                  </a:lnTo>
                  <a:lnTo>
                    <a:pt x="498462" y="22148"/>
                  </a:lnTo>
                  <a:close/>
                </a:path>
                <a:path w="631825" h="44450">
                  <a:moveTo>
                    <a:pt x="542759" y="11074"/>
                  </a:moveTo>
                  <a:lnTo>
                    <a:pt x="531685" y="11074"/>
                  </a:lnTo>
                  <a:lnTo>
                    <a:pt x="520611" y="11074"/>
                  </a:lnTo>
                  <a:lnTo>
                    <a:pt x="509536" y="11074"/>
                  </a:lnTo>
                  <a:lnTo>
                    <a:pt x="498462" y="11074"/>
                  </a:lnTo>
                  <a:lnTo>
                    <a:pt x="498462" y="22148"/>
                  </a:lnTo>
                  <a:lnTo>
                    <a:pt x="509536" y="22148"/>
                  </a:lnTo>
                  <a:lnTo>
                    <a:pt x="520611" y="22148"/>
                  </a:lnTo>
                  <a:lnTo>
                    <a:pt x="531685" y="22148"/>
                  </a:lnTo>
                  <a:lnTo>
                    <a:pt x="531685" y="33223"/>
                  </a:lnTo>
                  <a:lnTo>
                    <a:pt x="542759" y="33223"/>
                  </a:lnTo>
                  <a:lnTo>
                    <a:pt x="542759" y="22148"/>
                  </a:lnTo>
                  <a:lnTo>
                    <a:pt x="542759" y="11074"/>
                  </a:lnTo>
                  <a:close/>
                </a:path>
                <a:path w="631825" h="44450">
                  <a:moveTo>
                    <a:pt x="564908" y="11074"/>
                  </a:moveTo>
                  <a:lnTo>
                    <a:pt x="553847" y="11074"/>
                  </a:lnTo>
                  <a:lnTo>
                    <a:pt x="542772" y="11074"/>
                  </a:lnTo>
                  <a:lnTo>
                    <a:pt x="542772" y="22148"/>
                  </a:lnTo>
                  <a:lnTo>
                    <a:pt x="553847" y="22148"/>
                  </a:lnTo>
                  <a:lnTo>
                    <a:pt x="564908" y="22148"/>
                  </a:lnTo>
                  <a:lnTo>
                    <a:pt x="564908" y="11074"/>
                  </a:lnTo>
                  <a:close/>
                </a:path>
                <a:path w="631825" h="44450">
                  <a:moveTo>
                    <a:pt x="587057" y="11074"/>
                  </a:moveTo>
                  <a:lnTo>
                    <a:pt x="575995" y="11074"/>
                  </a:lnTo>
                  <a:lnTo>
                    <a:pt x="564921" y="11074"/>
                  </a:lnTo>
                  <a:lnTo>
                    <a:pt x="564921" y="22148"/>
                  </a:lnTo>
                  <a:lnTo>
                    <a:pt x="575995" y="22148"/>
                  </a:lnTo>
                  <a:lnTo>
                    <a:pt x="575995" y="33223"/>
                  </a:lnTo>
                  <a:lnTo>
                    <a:pt x="587057" y="33223"/>
                  </a:lnTo>
                  <a:lnTo>
                    <a:pt x="587057" y="22148"/>
                  </a:lnTo>
                  <a:lnTo>
                    <a:pt x="587057" y="11074"/>
                  </a:lnTo>
                  <a:close/>
                </a:path>
                <a:path w="631825" h="44450">
                  <a:moveTo>
                    <a:pt x="620293" y="11074"/>
                  </a:moveTo>
                  <a:lnTo>
                    <a:pt x="609219" y="11074"/>
                  </a:lnTo>
                  <a:lnTo>
                    <a:pt x="609219" y="22148"/>
                  </a:lnTo>
                  <a:lnTo>
                    <a:pt x="609219" y="33223"/>
                  </a:lnTo>
                  <a:lnTo>
                    <a:pt x="620293" y="33223"/>
                  </a:lnTo>
                  <a:lnTo>
                    <a:pt x="620293" y="22148"/>
                  </a:lnTo>
                  <a:lnTo>
                    <a:pt x="620293" y="11074"/>
                  </a:lnTo>
                  <a:close/>
                </a:path>
                <a:path w="631825" h="44450">
                  <a:moveTo>
                    <a:pt x="631380" y="0"/>
                  </a:moveTo>
                  <a:lnTo>
                    <a:pt x="620306" y="0"/>
                  </a:lnTo>
                  <a:lnTo>
                    <a:pt x="620306" y="11074"/>
                  </a:lnTo>
                  <a:lnTo>
                    <a:pt x="631380" y="11074"/>
                  </a:lnTo>
                  <a:lnTo>
                    <a:pt x="6313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5955525" y="6555562"/>
              <a:ext cx="631825" cy="44450"/>
            </a:xfrm>
            <a:custGeom>
              <a:avLst/>
              <a:gdLst/>
              <a:ahLst/>
              <a:cxnLst/>
              <a:rect l="l" t="t" r="r" b="b"/>
              <a:pathLst>
                <a:path w="631825" h="44450">
                  <a:moveTo>
                    <a:pt x="44297" y="11074"/>
                  </a:moveTo>
                  <a:lnTo>
                    <a:pt x="33223" y="11074"/>
                  </a:lnTo>
                  <a:lnTo>
                    <a:pt x="33223" y="22148"/>
                  </a:lnTo>
                  <a:lnTo>
                    <a:pt x="22148" y="22148"/>
                  </a:lnTo>
                  <a:lnTo>
                    <a:pt x="22148" y="11074"/>
                  </a:lnTo>
                  <a:lnTo>
                    <a:pt x="11074" y="11074"/>
                  </a:lnTo>
                  <a:lnTo>
                    <a:pt x="0" y="11074"/>
                  </a:lnTo>
                  <a:lnTo>
                    <a:pt x="0" y="22148"/>
                  </a:lnTo>
                  <a:lnTo>
                    <a:pt x="0" y="33223"/>
                  </a:lnTo>
                  <a:lnTo>
                    <a:pt x="11074" y="33223"/>
                  </a:lnTo>
                  <a:lnTo>
                    <a:pt x="11074" y="44297"/>
                  </a:lnTo>
                  <a:lnTo>
                    <a:pt x="22148" y="44297"/>
                  </a:lnTo>
                  <a:lnTo>
                    <a:pt x="22148" y="33223"/>
                  </a:lnTo>
                  <a:lnTo>
                    <a:pt x="33223" y="33223"/>
                  </a:lnTo>
                  <a:lnTo>
                    <a:pt x="44297" y="33223"/>
                  </a:lnTo>
                  <a:lnTo>
                    <a:pt x="44297" y="22148"/>
                  </a:lnTo>
                  <a:lnTo>
                    <a:pt x="44297" y="11074"/>
                  </a:lnTo>
                  <a:close/>
                </a:path>
                <a:path w="631825" h="44450">
                  <a:moveTo>
                    <a:pt x="77533" y="22148"/>
                  </a:moveTo>
                  <a:lnTo>
                    <a:pt x="66459" y="22148"/>
                  </a:lnTo>
                  <a:lnTo>
                    <a:pt x="66459" y="11074"/>
                  </a:lnTo>
                  <a:lnTo>
                    <a:pt x="55384" y="11074"/>
                  </a:lnTo>
                  <a:lnTo>
                    <a:pt x="55384" y="22148"/>
                  </a:lnTo>
                  <a:lnTo>
                    <a:pt x="55384" y="33223"/>
                  </a:lnTo>
                  <a:lnTo>
                    <a:pt x="55384" y="44297"/>
                  </a:lnTo>
                  <a:lnTo>
                    <a:pt x="66459" y="44297"/>
                  </a:lnTo>
                  <a:lnTo>
                    <a:pt x="66459" y="33223"/>
                  </a:lnTo>
                  <a:lnTo>
                    <a:pt x="77533" y="33223"/>
                  </a:lnTo>
                  <a:lnTo>
                    <a:pt x="77533" y="22148"/>
                  </a:lnTo>
                  <a:close/>
                </a:path>
                <a:path w="631825" h="44450">
                  <a:moveTo>
                    <a:pt x="143992" y="11074"/>
                  </a:moveTo>
                  <a:lnTo>
                    <a:pt x="132918" y="11074"/>
                  </a:lnTo>
                  <a:lnTo>
                    <a:pt x="121843" y="11074"/>
                  </a:lnTo>
                  <a:lnTo>
                    <a:pt x="110769" y="11074"/>
                  </a:lnTo>
                  <a:lnTo>
                    <a:pt x="110769" y="22148"/>
                  </a:lnTo>
                  <a:lnTo>
                    <a:pt x="99695" y="22148"/>
                  </a:lnTo>
                  <a:lnTo>
                    <a:pt x="99695" y="33223"/>
                  </a:lnTo>
                  <a:lnTo>
                    <a:pt x="110769" y="33223"/>
                  </a:lnTo>
                  <a:lnTo>
                    <a:pt x="121843" y="33223"/>
                  </a:lnTo>
                  <a:lnTo>
                    <a:pt x="121843" y="22148"/>
                  </a:lnTo>
                  <a:lnTo>
                    <a:pt x="132918" y="22148"/>
                  </a:lnTo>
                  <a:lnTo>
                    <a:pt x="143992" y="22148"/>
                  </a:lnTo>
                  <a:lnTo>
                    <a:pt x="143992" y="11074"/>
                  </a:lnTo>
                  <a:close/>
                </a:path>
                <a:path w="631825" h="44450">
                  <a:moveTo>
                    <a:pt x="155067" y="22148"/>
                  </a:moveTo>
                  <a:lnTo>
                    <a:pt x="143992" y="22148"/>
                  </a:lnTo>
                  <a:lnTo>
                    <a:pt x="143992" y="33223"/>
                  </a:lnTo>
                  <a:lnTo>
                    <a:pt x="155067" y="33223"/>
                  </a:lnTo>
                  <a:lnTo>
                    <a:pt x="155067" y="22148"/>
                  </a:lnTo>
                  <a:close/>
                </a:path>
                <a:path w="631825" h="44450">
                  <a:moveTo>
                    <a:pt x="199377" y="22148"/>
                  </a:moveTo>
                  <a:lnTo>
                    <a:pt x="188302" y="22148"/>
                  </a:lnTo>
                  <a:lnTo>
                    <a:pt x="177228" y="22148"/>
                  </a:lnTo>
                  <a:lnTo>
                    <a:pt x="166154" y="22148"/>
                  </a:lnTo>
                  <a:lnTo>
                    <a:pt x="166154" y="11074"/>
                  </a:lnTo>
                  <a:lnTo>
                    <a:pt x="155079" y="11074"/>
                  </a:lnTo>
                  <a:lnTo>
                    <a:pt x="155079" y="22148"/>
                  </a:lnTo>
                  <a:lnTo>
                    <a:pt x="155079" y="33223"/>
                  </a:lnTo>
                  <a:lnTo>
                    <a:pt x="166154" y="33223"/>
                  </a:lnTo>
                  <a:lnTo>
                    <a:pt x="177228" y="33223"/>
                  </a:lnTo>
                  <a:lnTo>
                    <a:pt x="188302" y="33223"/>
                  </a:lnTo>
                  <a:lnTo>
                    <a:pt x="199377" y="33223"/>
                  </a:lnTo>
                  <a:lnTo>
                    <a:pt x="199377" y="22148"/>
                  </a:lnTo>
                  <a:close/>
                </a:path>
                <a:path w="631825" h="44450">
                  <a:moveTo>
                    <a:pt x="210451" y="11074"/>
                  </a:moveTo>
                  <a:lnTo>
                    <a:pt x="199377" y="11074"/>
                  </a:lnTo>
                  <a:lnTo>
                    <a:pt x="199377" y="22148"/>
                  </a:lnTo>
                  <a:lnTo>
                    <a:pt x="210451" y="22148"/>
                  </a:lnTo>
                  <a:lnTo>
                    <a:pt x="210451" y="11074"/>
                  </a:lnTo>
                  <a:close/>
                </a:path>
                <a:path w="631825" h="44450">
                  <a:moveTo>
                    <a:pt x="243687" y="11074"/>
                  </a:moveTo>
                  <a:lnTo>
                    <a:pt x="232613" y="11074"/>
                  </a:lnTo>
                  <a:lnTo>
                    <a:pt x="221538" y="11074"/>
                  </a:lnTo>
                  <a:lnTo>
                    <a:pt x="210464" y="11074"/>
                  </a:lnTo>
                  <a:lnTo>
                    <a:pt x="210464" y="22148"/>
                  </a:lnTo>
                  <a:lnTo>
                    <a:pt x="210464" y="33223"/>
                  </a:lnTo>
                  <a:lnTo>
                    <a:pt x="221538" y="33223"/>
                  </a:lnTo>
                  <a:lnTo>
                    <a:pt x="221538" y="22148"/>
                  </a:lnTo>
                  <a:lnTo>
                    <a:pt x="232613" y="22148"/>
                  </a:lnTo>
                  <a:lnTo>
                    <a:pt x="232613" y="33223"/>
                  </a:lnTo>
                  <a:lnTo>
                    <a:pt x="243687" y="33223"/>
                  </a:lnTo>
                  <a:lnTo>
                    <a:pt x="243687" y="22148"/>
                  </a:lnTo>
                  <a:lnTo>
                    <a:pt x="243687" y="11074"/>
                  </a:lnTo>
                  <a:close/>
                </a:path>
                <a:path w="631825" h="44450">
                  <a:moveTo>
                    <a:pt x="265836" y="0"/>
                  </a:moveTo>
                  <a:lnTo>
                    <a:pt x="254762" y="0"/>
                  </a:lnTo>
                  <a:lnTo>
                    <a:pt x="243687" y="0"/>
                  </a:lnTo>
                  <a:lnTo>
                    <a:pt x="243687" y="11074"/>
                  </a:lnTo>
                  <a:lnTo>
                    <a:pt x="254762" y="11074"/>
                  </a:lnTo>
                  <a:lnTo>
                    <a:pt x="265836" y="11074"/>
                  </a:lnTo>
                  <a:lnTo>
                    <a:pt x="265836" y="0"/>
                  </a:lnTo>
                  <a:close/>
                </a:path>
                <a:path w="631825" h="44450">
                  <a:moveTo>
                    <a:pt x="276923" y="11074"/>
                  </a:moveTo>
                  <a:lnTo>
                    <a:pt x="265849" y="11074"/>
                  </a:lnTo>
                  <a:lnTo>
                    <a:pt x="265849" y="22148"/>
                  </a:lnTo>
                  <a:lnTo>
                    <a:pt x="276923" y="22148"/>
                  </a:lnTo>
                  <a:lnTo>
                    <a:pt x="276923" y="11074"/>
                  </a:lnTo>
                  <a:close/>
                </a:path>
                <a:path w="631825" h="44450">
                  <a:moveTo>
                    <a:pt x="287997" y="22148"/>
                  </a:moveTo>
                  <a:lnTo>
                    <a:pt x="276923" y="22148"/>
                  </a:lnTo>
                  <a:lnTo>
                    <a:pt x="276923" y="33223"/>
                  </a:lnTo>
                  <a:lnTo>
                    <a:pt x="287997" y="33223"/>
                  </a:lnTo>
                  <a:lnTo>
                    <a:pt x="287997" y="22148"/>
                  </a:lnTo>
                  <a:close/>
                </a:path>
                <a:path w="631825" h="44450">
                  <a:moveTo>
                    <a:pt x="299072" y="11074"/>
                  </a:moveTo>
                  <a:lnTo>
                    <a:pt x="287997" y="11074"/>
                  </a:lnTo>
                  <a:lnTo>
                    <a:pt x="287997" y="22148"/>
                  </a:lnTo>
                  <a:lnTo>
                    <a:pt x="299072" y="22148"/>
                  </a:lnTo>
                  <a:lnTo>
                    <a:pt x="299072" y="11074"/>
                  </a:lnTo>
                  <a:close/>
                </a:path>
                <a:path w="631825" h="44450">
                  <a:moveTo>
                    <a:pt x="310146" y="0"/>
                  </a:moveTo>
                  <a:lnTo>
                    <a:pt x="299072" y="0"/>
                  </a:lnTo>
                  <a:lnTo>
                    <a:pt x="299072" y="11074"/>
                  </a:lnTo>
                  <a:lnTo>
                    <a:pt x="310146" y="11074"/>
                  </a:lnTo>
                  <a:lnTo>
                    <a:pt x="310146" y="0"/>
                  </a:lnTo>
                  <a:close/>
                </a:path>
                <a:path w="631825" h="44450">
                  <a:moveTo>
                    <a:pt x="365531" y="11074"/>
                  </a:moveTo>
                  <a:lnTo>
                    <a:pt x="354457" y="11074"/>
                  </a:lnTo>
                  <a:lnTo>
                    <a:pt x="343382" y="11074"/>
                  </a:lnTo>
                  <a:lnTo>
                    <a:pt x="332308" y="11074"/>
                  </a:lnTo>
                  <a:lnTo>
                    <a:pt x="321233" y="11074"/>
                  </a:lnTo>
                  <a:lnTo>
                    <a:pt x="321233" y="22148"/>
                  </a:lnTo>
                  <a:lnTo>
                    <a:pt x="332308" y="22148"/>
                  </a:lnTo>
                  <a:lnTo>
                    <a:pt x="343382" y="22148"/>
                  </a:lnTo>
                  <a:lnTo>
                    <a:pt x="354457" y="22148"/>
                  </a:lnTo>
                  <a:lnTo>
                    <a:pt x="354457" y="33223"/>
                  </a:lnTo>
                  <a:lnTo>
                    <a:pt x="365531" y="33223"/>
                  </a:lnTo>
                  <a:lnTo>
                    <a:pt x="365531" y="22148"/>
                  </a:lnTo>
                  <a:lnTo>
                    <a:pt x="365531" y="11074"/>
                  </a:lnTo>
                  <a:close/>
                </a:path>
                <a:path w="631825" h="44450">
                  <a:moveTo>
                    <a:pt x="376605" y="0"/>
                  </a:moveTo>
                  <a:lnTo>
                    <a:pt x="365531" y="0"/>
                  </a:lnTo>
                  <a:lnTo>
                    <a:pt x="365531" y="11074"/>
                  </a:lnTo>
                  <a:lnTo>
                    <a:pt x="376605" y="11074"/>
                  </a:lnTo>
                  <a:lnTo>
                    <a:pt x="376605" y="0"/>
                  </a:lnTo>
                  <a:close/>
                </a:path>
                <a:path w="631825" h="44450">
                  <a:moveTo>
                    <a:pt x="387692" y="22148"/>
                  </a:moveTo>
                  <a:lnTo>
                    <a:pt x="376618" y="22148"/>
                  </a:lnTo>
                  <a:lnTo>
                    <a:pt x="376618" y="33223"/>
                  </a:lnTo>
                  <a:lnTo>
                    <a:pt x="387692" y="33223"/>
                  </a:lnTo>
                  <a:lnTo>
                    <a:pt x="387692" y="22148"/>
                  </a:lnTo>
                  <a:close/>
                </a:path>
                <a:path w="631825" h="44450">
                  <a:moveTo>
                    <a:pt x="409841" y="22148"/>
                  </a:moveTo>
                  <a:lnTo>
                    <a:pt x="398767" y="22148"/>
                  </a:lnTo>
                  <a:lnTo>
                    <a:pt x="398767" y="33223"/>
                  </a:lnTo>
                  <a:lnTo>
                    <a:pt x="409841" y="33223"/>
                  </a:lnTo>
                  <a:lnTo>
                    <a:pt x="409841" y="22148"/>
                  </a:lnTo>
                  <a:close/>
                </a:path>
                <a:path w="631825" h="44450">
                  <a:moveTo>
                    <a:pt x="420916" y="0"/>
                  </a:moveTo>
                  <a:lnTo>
                    <a:pt x="409841" y="0"/>
                  </a:lnTo>
                  <a:lnTo>
                    <a:pt x="398767" y="0"/>
                  </a:lnTo>
                  <a:lnTo>
                    <a:pt x="387692" y="0"/>
                  </a:lnTo>
                  <a:lnTo>
                    <a:pt x="387692" y="11074"/>
                  </a:lnTo>
                  <a:lnTo>
                    <a:pt x="398767" y="11074"/>
                  </a:lnTo>
                  <a:lnTo>
                    <a:pt x="409841" y="11074"/>
                  </a:lnTo>
                  <a:lnTo>
                    <a:pt x="409841" y="22148"/>
                  </a:lnTo>
                  <a:lnTo>
                    <a:pt x="420916" y="22148"/>
                  </a:lnTo>
                  <a:lnTo>
                    <a:pt x="420916" y="11074"/>
                  </a:lnTo>
                  <a:lnTo>
                    <a:pt x="420916" y="0"/>
                  </a:lnTo>
                  <a:close/>
                </a:path>
                <a:path w="631825" h="44450">
                  <a:moveTo>
                    <a:pt x="431990" y="22148"/>
                  </a:moveTo>
                  <a:lnTo>
                    <a:pt x="420916" y="22148"/>
                  </a:lnTo>
                  <a:lnTo>
                    <a:pt x="420916" y="33223"/>
                  </a:lnTo>
                  <a:lnTo>
                    <a:pt x="431990" y="33223"/>
                  </a:lnTo>
                  <a:lnTo>
                    <a:pt x="431990" y="22148"/>
                  </a:lnTo>
                  <a:close/>
                </a:path>
                <a:path w="631825" h="44450">
                  <a:moveTo>
                    <a:pt x="454152" y="0"/>
                  </a:moveTo>
                  <a:lnTo>
                    <a:pt x="443077" y="0"/>
                  </a:lnTo>
                  <a:lnTo>
                    <a:pt x="432003" y="0"/>
                  </a:lnTo>
                  <a:lnTo>
                    <a:pt x="432003" y="11074"/>
                  </a:lnTo>
                  <a:lnTo>
                    <a:pt x="443077" y="11074"/>
                  </a:lnTo>
                  <a:lnTo>
                    <a:pt x="454152" y="11074"/>
                  </a:lnTo>
                  <a:lnTo>
                    <a:pt x="454152" y="0"/>
                  </a:lnTo>
                  <a:close/>
                </a:path>
                <a:path w="631825" h="44450">
                  <a:moveTo>
                    <a:pt x="465226" y="11074"/>
                  </a:moveTo>
                  <a:lnTo>
                    <a:pt x="454152" y="11074"/>
                  </a:lnTo>
                  <a:lnTo>
                    <a:pt x="454152" y="22148"/>
                  </a:lnTo>
                  <a:lnTo>
                    <a:pt x="443077" y="22148"/>
                  </a:lnTo>
                  <a:lnTo>
                    <a:pt x="432003" y="22148"/>
                  </a:lnTo>
                  <a:lnTo>
                    <a:pt x="432003" y="33223"/>
                  </a:lnTo>
                  <a:lnTo>
                    <a:pt x="443077" y="33223"/>
                  </a:lnTo>
                  <a:lnTo>
                    <a:pt x="454152" y="33223"/>
                  </a:lnTo>
                  <a:lnTo>
                    <a:pt x="465226" y="33223"/>
                  </a:lnTo>
                  <a:lnTo>
                    <a:pt x="465226" y="22148"/>
                  </a:lnTo>
                  <a:lnTo>
                    <a:pt x="465226" y="11074"/>
                  </a:lnTo>
                  <a:close/>
                </a:path>
                <a:path w="631825" h="44450">
                  <a:moveTo>
                    <a:pt x="476300" y="0"/>
                  </a:moveTo>
                  <a:lnTo>
                    <a:pt x="465226" y="0"/>
                  </a:lnTo>
                  <a:lnTo>
                    <a:pt x="465226" y="11074"/>
                  </a:lnTo>
                  <a:lnTo>
                    <a:pt x="476300" y="11074"/>
                  </a:lnTo>
                  <a:lnTo>
                    <a:pt x="476300" y="0"/>
                  </a:lnTo>
                  <a:close/>
                </a:path>
                <a:path w="631825" h="44450">
                  <a:moveTo>
                    <a:pt x="487375" y="11074"/>
                  </a:moveTo>
                  <a:lnTo>
                    <a:pt x="476300" y="11074"/>
                  </a:lnTo>
                  <a:lnTo>
                    <a:pt x="476300" y="22148"/>
                  </a:lnTo>
                  <a:lnTo>
                    <a:pt x="476300" y="33223"/>
                  </a:lnTo>
                  <a:lnTo>
                    <a:pt x="487375" y="33223"/>
                  </a:lnTo>
                  <a:lnTo>
                    <a:pt x="487375" y="22148"/>
                  </a:lnTo>
                  <a:lnTo>
                    <a:pt x="487375" y="11074"/>
                  </a:lnTo>
                  <a:close/>
                </a:path>
                <a:path w="631825" h="44450">
                  <a:moveTo>
                    <a:pt x="520611" y="22148"/>
                  </a:moveTo>
                  <a:lnTo>
                    <a:pt x="509536" y="22148"/>
                  </a:lnTo>
                  <a:lnTo>
                    <a:pt x="509536" y="33223"/>
                  </a:lnTo>
                  <a:lnTo>
                    <a:pt x="520611" y="33223"/>
                  </a:lnTo>
                  <a:lnTo>
                    <a:pt x="520611" y="22148"/>
                  </a:lnTo>
                  <a:close/>
                </a:path>
                <a:path w="631825" h="44450">
                  <a:moveTo>
                    <a:pt x="520611" y="0"/>
                  </a:moveTo>
                  <a:lnTo>
                    <a:pt x="509536" y="0"/>
                  </a:lnTo>
                  <a:lnTo>
                    <a:pt x="498462" y="0"/>
                  </a:lnTo>
                  <a:lnTo>
                    <a:pt x="498462" y="11074"/>
                  </a:lnTo>
                  <a:lnTo>
                    <a:pt x="509536" y="11074"/>
                  </a:lnTo>
                  <a:lnTo>
                    <a:pt x="520611" y="11074"/>
                  </a:lnTo>
                  <a:lnTo>
                    <a:pt x="520611" y="0"/>
                  </a:lnTo>
                  <a:close/>
                </a:path>
                <a:path w="631825" h="44450">
                  <a:moveTo>
                    <a:pt x="531685" y="11074"/>
                  </a:moveTo>
                  <a:lnTo>
                    <a:pt x="520611" y="11074"/>
                  </a:lnTo>
                  <a:lnTo>
                    <a:pt x="520611" y="22148"/>
                  </a:lnTo>
                  <a:lnTo>
                    <a:pt x="531685" y="22148"/>
                  </a:lnTo>
                  <a:lnTo>
                    <a:pt x="531685" y="11074"/>
                  </a:lnTo>
                  <a:close/>
                </a:path>
                <a:path w="631825" h="44450">
                  <a:moveTo>
                    <a:pt x="542759" y="0"/>
                  </a:moveTo>
                  <a:lnTo>
                    <a:pt x="531685" y="0"/>
                  </a:lnTo>
                  <a:lnTo>
                    <a:pt x="531685" y="11074"/>
                  </a:lnTo>
                  <a:lnTo>
                    <a:pt x="542759" y="11074"/>
                  </a:lnTo>
                  <a:lnTo>
                    <a:pt x="542759" y="0"/>
                  </a:lnTo>
                  <a:close/>
                </a:path>
                <a:path w="631825" h="44450">
                  <a:moveTo>
                    <a:pt x="564908" y="22148"/>
                  </a:moveTo>
                  <a:lnTo>
                    <a:pt x="553847" y="22148"/>
                  </a:lnTo>
                  <a:lnTo>
                    <a:pt x="542772" y="22148"/>
                  </a:lnTo>
                  <a:lnTo>
                    <a:pt x="542772" y="33223"/>
                  </a:lnTo>
                  <a:lnTo>
                    <a:pt x="553847" y="33223"/>
                  </a:lnTo>
                  <a:lnTo>
                    <a:pt x="564908" y="33223"/>
                  </a:lnTo>
                  <a:lnTo>
                    <a:pt x="564908" y="22148"/>
                  </a:lnTo>
                  <a:close/>
                </a:path>
                <a:path w="631825" h="44450">
                  <a:moveTo>
                    <a:pt x="575995" y="0"/>
                  </a:moveTo>
                  <a:lnTo>
                    <a:pt x="564921" y="0"/>
                  </a:lnTo>
                  <a:lnTo>
                    <a:pt x="564921" y="11074"/>
                  </a:lnTo>
                  <a:lnTo>
                    <a:pt x="575995" y="11074"/>
                  </a:lnTo>
                  <a:lnTo>
                    <a:pt x="575995" y="0"/>
                  </a:lnTo>
                  <a:close/>
                </a:path>
                <a:path w="631825" h="44450">
                  <a:moveTo>
                    <a:pt x="598131" y="11074"/>
                  </a:moveTo>
                  <a:lnTo>
                    <a:pt x="587057" y="11074"/>
                  </a:lnTo>
                  <a:lnTo>
                    <a:pt x="587057" y="22148"/>
                  </a:lnTo>
                  <a:lnTo>
                    <a:pt x="575995" y="22148"/>
                  </a:lnTo>
                  <a:lnTo>
                    <a:pt x="575995" y="33223"/>
                  </a:lnTo>
                  <a:lnTo>
                    <a:pt x="587057" y="33223"/>
                  </a:lnTo>
                  <a:lnTo>
                    <a:pt x="598131" y="33223"/>
                  </a:lnTo>
                  <a:lnTo>
                    <a:pt x="598131" y="22148"/>
                  </a:lnTo>
                  <a:lnTo>
                    <a:pt x="598131" y="11074"/>
                  </a:lnTo>
                  <a:close/>
                </a:path>
                <a:path w="631825" h="44450">
                  <a:moveTo>
                    <a:pt x="609219" y="0"/>
                  </a:moveTo>
                  <a:lnTo>
                    <a:pt x="598157" y="0"/>
                  </a:lnTo>
                  <a:lnTo>
                    <a:pt x="598157" y="11074"/>
                  </a:lnTo>
                  <a:lnTo>
                    <a:pt x="609219" y="11074"/>
                  </a:lnTo>
                  <a:lnTo>
                    <a:pt x="609219" y="0"/>
                  </a:lnTo>
                  <a:close/>
                </a:path>
                <a:path w="631825" h="44450">
                  <a:moveTo>
                    <a:pt x="620293" y="11074"/>
                  </a:moveTo>
                  <a:lnTo>
                    <a:pt x="609219" y="11074"/>
                  </a:lnTo>
                  <a:lnTo>
                    <a:pt x="609219" y="22148"/>
                  </a:lnTo>
                  <a:lnTo>
                    <a:pt x="620293" y="22148"/>
                  </a:lnTo>
                  <a:lnTo>
                    <a:pt x="620293" y="11074"/>
                  </a:lnTo>
                  <a:close/>
                </a:path>
                <a:path w="631825" h="44450">
                  <a:moveTo>
                    <a:pt x="631380" y="11074"/>
                  </a:moveTo>
                  <a:lnTo>
                    <a:pt x="620306" y="11074"/>
                  </a:lnTo>
                  <a:lnTo>
                    <a:pt x="620306" y="22148"/>
                  </a:lnTo>
                  <a:lnTo>
                    <a:pt x="631380" y="22148"/>
                  </a:lnTo>
                  <a:lnTo>
                    <a:pt x="631380" y="1107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5955525" y="6588785"/>
              <a:ext cx="620395" cy="33655"/>
            </a:xfrm>
            <a:custGeom>
              <a:avLst/>
              <a:gdLst/>
              <a:ahLst/>
              <a:cxnLst/>
              <a:rect l="l" t="t" r="r" b="b"/>
              <a:pathLst>
                <a:path w="620395" h="33654">
                  <a:moveTo>
                    <a:pt x="11074" y="22161"/>
                  </a:moveTo>
                  <a:lnTo>
                    <a:pt x="0" y="22161"/>
                  </a:lnTo>
                  <a:lnTo>
                    <a:pt x="0" y="33235"/>
                  </a:lnTo>
                  <a:lnTo>
                    <a:pt x="11074" y="33235"/>
                  </a:lnTo>
                  <a:lnTo>
                    <a:pt x="11074" y="22161"/>
                  </a:lnTo>
                  <a:close/>
                </a:path>
                <a:path w="620395" h="33654">
                  <a:moveTo>
                    <a:pt x="44297" y="11074"/>
                  </a:moveTo>
                  <a:lnTo>
                    <a:pt x="33223" y="11074"/>
                  </a:lnTo>
                  <a:lnTo>
                    <a:pt x="22148" y="11074"/>
                  </a:lnTo>
                  <a:lnTo>
                    <a:pt x="11074" y="11074"/>
                  </a:lnTo>
                  <a:lnTo>
                    <a:pt x="11074" y="22148"/>
                  </a:lnTo>
                  <a:lnTo>
                    <a:pt x="22148" y="22148"/>
                  </a:lnTo>
                  <a:lnTo>
                    <a:pt x="33223" y="22148"/>
                  </a:lnTo>
                  <a:lnTo>
                    <a:pt x="44297" y="22148"/>
                  </a:lnTo>
                  <a:lnTo>
                    <a:pt x="44297" y="11074"/>
                  </a:lnTo>
                  <a:close/>
                </a:path>
                <a:path w="620395" h="33654">
                  <a:moveTo>
                    <a:pt x="66459" y="0"/>
                  </a:moveTo>
                  <a:lnTo>
                    <a:pt x="55384" y="0"/>
                  </a:lnTo>
                  <a:lnTo>
                    <a:pt x="55384" y="11074"/>
                  </a:lnTo>
                  <a:lnTo>
                    <a:pt x="66459" y="11074"/>
                  </a:lnTo>
                  <a:lnTo>
                    <a:pt x="66459" y="0"/>
                  </a:lnTo>
                  <a:close/>
                </a:path>
                <a:path w="620395" h="33654">
                  <a:moveTo>
                    <a:pt x="99682" y="22161"/>
                  </a:moveTo>
                  <a:lnTo>
                    <a:pt x="88607" y="22161"/>
                  </a:lnTo>
                  <a:lnTo>
                    <a:pt x="88607" y="33235"/>
                  </a:lnTo>
                  <a:lnTo>
                    <a:pt x="99682" y="33235"/>
                  </a:lnTo>
                  <a:lnTo>
                    <a:pt x="99682" y="22161"/>
                  </a:lnTo>
                  <a:close/>
                </a:path>
                <a:path w="620395" h="33654">
                  <a:moveTo>
                    <a:pt x="99682" y="0"/>
                  </a:moveTo>
                  <a:lnTo>
                    <a:pt x="88607" y="0"/>
                  </a:lnTo>
                  <a:lnTo>
                    <a:pt x="88607" y="11074"/>
                  </a:lnTo>
                  <a:lnTo>
                    <a:pt x="77533" y="11074"/>
                  </a:lnTo>
                  <a:lnTo>
                    <a:pt x="66459" y="11074"/>
                  </a:lnTo>
                  <a:lnTo>
                    <a:pt x="66459" y="22148"/>
                  </a:lnTo>
                  <a:lnTo>
                    <a:pt x="77533" y="22148"/>
                  </a:lnTo>
                  <a:lnTo>
                    <a:pt x="88607" y="22148"/>
                  </a:lnTo>
                  <a:lnTo>
                    <a:pt x="99682" y="22148"/>
                  </a:lnTo>
                  <a:lnTo>
                    <a:pt x="99682" y="11074"/>
                  </a:lnTo>
                  <a:lnTo>
                    <a:pt x="99682" y="0"/>
                  </a:lnTo>
                  <a:close/>
                </a:path>
                <a:path w="620395" h="33654">
                  <a:moveTo>
                    <a:pt x="132918" y="22161"/>
                  </a:moveTo>
                  <a:lnTo>
                    <a:pt x="121843" y="22161"/>
                  </a:lnTo>
                  <a:lnTo>
                    <a:pt x="121843" y="33235"/>
                  </a:lnTo>
                  <a:lnTo>
                    <a:pt x="132918" y="33235"/>
                  </a:lnTo>
                  <a:lnTo>
                    <a:pt x="132918" y="22161"/>
                  </a:lnTo>
                  <a:close/>
                </a:path>
                <a:path w="620395" h="33654">
                  <a:moveTo>
                    <a:pt x="155067" y="22161"/>
                  </a:moveTo>
                  <a:lnTo>
                    <a:pt x="143992" y="22161"/>
                  </a:lnTo>
                  <a:lnTo>
                    <a:pt x="143992" y="33235"/>
                  </a:lnTo>
                  <a:lnTo>
                    <a:pt x="155067" y="33235"/>
                  </a:lnTo>
                  <a:lnTo>
                    <a:pt x="155067" y="22161"/>
                  </a:lnTo>
                  <a:close/>
                </a:path>
                <a:path w="620395" h="33654">
                  <a:moveTo>
                    <a:pt x="155067" y="11074"/>
                  </a:moveTo>
                  <a:lnTo>
                    <a:pt x="143992" y="11074"/>
                  </a:lnTo>
                  <a:lnTo>
                    <a:pt x="132918" y="11074"/>
                  </a:lnTo>
                  <a:lnTo>
                    <a:pt x="121843" y="11074"/>
                  </a:lnTo>
                  <a:lnTo>
                    <a:pt x="121843" y="0"/>
                  </a:lnTo>
                  <a:lnTo>
                    <a:pt x="110769" y="0"/>
                  </a:lnTo>
                  <a:lnTo>
                    <a:pt x="99695" y="0"/>
                  </a:lnTo>
                  <a:lnTo>
                    <a:pt x="99695" y="11074"/>
                  </a:lnTo>
                  <a:lnTo>
                    <a:pt x="110769" y="11074"/>
                  </a:lnTo>
                  <a:lnTo>
                    <a:pt x="110769" y="22148"/>
                  </a:lnTo>
                  <a:lnTo>
                    <a:pt x="121843" y="22148"/>
                  </a:lnTo>
                  <a:lnTo>
                    <a:pt x="132918" y="22148"/>
                  </a:lnTo>
                  <a:lnTo>
                    <a:pt x="143992" y="22148"/>
                  </a:lnTo>
                  <a:lnTo>
                    <a:pt x="155067" y="22148"/>
                  </a:lnTo>
                  <a:lnTo>
                    <a:pt x="155067" y="11074"/>
                  </a:lnTo>
                  <a:close/>
                </a:path>
                <a:path w="620395" h="33654">
                  <a:moveTo>
                    <a:pt x="177228" y="11074"/>
                  </a:moveTo>
                  <a:lnTo>
                    <a:pt x="166154" y="11074"/>
                  </a:lnTo>
                  <a:lnTo>
                    <a:pt x="155079" y="11074"/>
                  </a:lnTo>
                  <a:lnTo>
                    <a:pt x="155079" y="22148"/>
                  </a:lnTo>
                  <a:lnTo>
                    <a:pt x="166154" y="22148"/>
                  </a:lnTo>
                  <a:lnTo>
                    <a:pt x="177228" y="22148"/>
                  </a:lnTo>
                  <a:lnTo>
                    <a:pt x="177228" y="11074"/>
                  </a:lnTo>
                  <a:close/>
                </a:path>
                <a:path w="620395" h="33654">
                  <a:moveTo>
                    <a:pt x="188302" y="0"/>
                  </a:moveTo>
                  <a:lnTo>
                    <a:pt x="177228" y="0"/>
                  </a:lnTo>
                  <a:lnTo>
                    <a:pt x="177228" y="11074"/>
                  </a:lnTo>
                  <a:lnTo>
                    <a:pt x="188302" y="11074"/>
                  </a:lnTo>
                  <a:lnTo>
                    <a:pt x="188302" y="0"/>
                  </a:lnTo>
                  <a:close/>
                </a:path>
                <a:path w="620395" h="33654">
                  <a:moveTo>
                    <a:pt x="210451" y="22161"/>
                  </a:moveTo>
                  <a:lnTo>
                    <a:pt x="199377" y="22161"/>
                  </a:lnTo>
                  <a:lnTo>
                    <a:pt x="199377" y="33235"/>
                  </a:lnTo>
                  <a:lnTo>
                    <a:pt x="210451" y="33235"/>
                  </a:lnTo>
                  <a:lnTo>
                    <a:pt x="210451" y="22161"/>
                  </a:lnTo>
                  <a:close/>
                </a:path>
                <a:path w="620395" h="33654">
                  <a:moveTo>
                    <a:pt x="210451" y="0"/>
                  </a:moveTo>
                  <a:lnTo>
                    <a:pt x="199377" y="0"/>
                  </a:lnTo>
                  <a:lnTo>
                    <a:pt x="199377" y="11074"/>
                  </a:lnTo>
                  <a:lnTo>
                    <a:pt x="199377" y="22148"/>
                  </a:lnTo>
                  <a:lnTo>
                    <a:pt x="210451" y="22148"/>
                  </a:lnTo>
                  <a:lnTo>
                    <a:pt x="210451" y="11074"/>
                  </a:lnTo>
                  <a:lnTo>
                    <a:pt x="210451" y="0"/>
                  </a:lnTo>
                  <a:close/>
                </a:path>
                <a:path w="620395" h="33654">
                  <a:moveTo>
                    <a:pt x="232613" y="22161"/>
                  </a:moveTo>
                  <a:lnTo>
                    <a:pt x="221538" y="22161"/>
                  </a:lnTo>
                  <a:lnTo>
                    <a:pt x="210464" y="22161"/>
                  </a:lnTo>
                  <a:lnTo>
                    <a:pt x="210464" y="33235"/>
                  </a:lnTo>
                  <a:lnTo>
                    <a:pt x="221538" y="33235"/>
                  </a:lnTo>
                  <a:lnTo>
                    <a:pt x="232613" y="33235"/>
                  </a:lnTo>
                  <a:lnTo>
                    <a:pt x="232613" y="22161"/>
                  </a:lnTo>
                  <a:close/>
                </a:path>
                <a:path w="620395" h="33654">
                  <a:moveTo>
                    <a:pt x="232613" y="0"/>
                  </a:moveTo>
                  <a:lnTo>
                    <a:pt x="221538" y="0"/>
                  </a:lnTo>
                  <a:lnTo>
                    <a:pt x="210464" y="0"/>
                  </a:lnTo>
                  <a:lnTo>
                    <a:pt x="210464" y="11074"/>
                  </a:lnTo>
                  <a:lnTo>
                    <a:pt x="210464" y="22148"/>
                  </a:lnTo>
                  <a:lnTo>
                    <a:pt x="221538" y="22148"/>
                  </a:lnTo>
                  <a:lnTo>
                    <a:pt x="221538" y="11074"/>
                  </a:lnTo>
                  <a:lnTo>
                    <a:pt x="232613" y="11074"/>
                  </a:lnTo>
                  <a:lnTo>
                    <a:pt x="232613" y="0"/>
                  </a:lnTo>
                  <a:close/>
                </a:path>
                <a:path w="620395" h="33654">
                  <a:moveTo>
                    <a:pt x="265836" y="11074"/>
                  </a:moveTo>
                  <a:lnTo>
                    <a:pt x="254762" y="11074"/>
                  </a:lnTo>
                  <a:lnTo>
                    <a:pt x="254762" y="0"/>
                  </a:lnTo>
                  <a:lnTo>
                    <a:pt x="243687" y="0"/>
                  </a:lnTo>
                  <a:lnTo>
                    <a:pt x="243687" y="11074"/>
                  </a:lnTo>
                  <a:lnTo>
                    <a:pt x="232613" y="11074"/>
                  </a:lnTo>
                  <a:lnTo>
                    <a:pt x="232613" y="22148"/>
                  </a:lnTo>
                  <a:lnTo>
                    <a:pt x="243687" y="22148"/>
                  </a:lnTo>
                  <a:lnTo>
                    <a:pt x="254762" y="22148"/>
                  </a:lnTo>
                  <a:lnTo>
                    <a:pt x="265836" y="22148"/>
                  </a:lnTo>
                  <a:lnTo>
                    <a:pt x="265836" y="11074"/>
                  </a:lnTo>
                  <a:close/>
                </a:path>
                <a:path w="620395" h="33654">
                  <a:moveTo>
                    <a:pt x="321221" y="22161"/>
                  </a:moveTo>
                  <a:lnTo>
                    <a:pt x="310146" y="22161"/>
                  </a:lnTo>
                  <a:lnTo>
                    <a:pt x="299072" y="22161"/>
                  </a:lnTo>
                  <a:lnTo>
                    <a:pt x="299072" y="33235"/>
                  </a:lnTo>
                  <a:lnTo>
                    <a:pt x="310146" y="33235"/>
                  </a:lnTo>
                  <a:lnTo>
                    <a:pt x="321221" y="33235"/>
                  </a:lnTo>
                  <a:lnTo>
                    <a:pt x="321221" y="22161"/>
                  </a:lnTo>
                  <a:close/>
                </a:path>
                <a:path w="620395" h="33654">
                  <a:moveTo>
                    <a:pt x="321221" y="0"/>
                  </a:moveTo>
                  <a:lnTo>
                    <a:pt x="310146" y="0"/>
                  </a:lnTo>
                  <a:lnTo>
                    <a:pt x="299072" y="0"/>
                  </a:lnTo>
                  <a:lnTo>
                    <a:pt x="287997" y="0"/>
                  </a:lnTo>
                  <a:lnTo>
                    <a:pt x="276923" y="0"/>
                  </a:lnTo>
                  <a:lnTo>
                    <a:pt x="276923" y="11074"/>
                  </a:lnTo>
                  <a:lnTo>
                    <a:pt x="287997" y="11074"/>
                  </a:lnTo>
                  <a:lnTo>
                    <a:pt x="299072" y="11074"/>
                  </a:lnTo>
                  <a:lnTo>
                    <a:pt x="299072" y="22148"/>
                  </a:lnTo>
                  <a:lnTo>
                    <a:pt x="310146" y="22148"/>
                  </a:lnTo>
                  <a:lnTo>
                    <a:pt x="310146" y="11074"/>
                  </a:lnTo>
                  <a:lnTo>
                    <a:pt x="321221" y="11074"/>
                  </a:lnTo>
                  <a:lnTo>
                    <a:pt x="321221" y="0"/>
                  </a:lnTo>
                  <a:close/>
                </a:path>
                <a:path w="620395" h="33654">
                  <a:moveTo>
                    <a:pt x="354457" y="11074"/>
                  </a:moveTo>
                  <a:lnTo>
                    <a:pt x="343382" y="11074"/>
                  </a:lnTo>
                  <a:lnTo>
                    <a:pt x="343382" y="0"/>
                  </a:lnTo>
                  <a:lnTo>
                    <a:pt x="332308" y="0"/>
                  </a:lnTo>
                  <a:lnTo>
                    <a:pt x="332308" y="11074"/>
                  </a:lnTo>
                  <a:lnTo>
                    <a:pt x="332308" y="22148"/>
                  </a:lnTo>
                  <a:lnTo>
                    <a:pt x="343382" y="22148"/>
                  </a:lnTo>
                  <a:lnTo>
                    <a:pt x="354457" y="22148"/>
                  </a:lnTo>
                  <a:lnTo>
                    <a:pt x="354457" y="11074"/>
                  </a:lnTo>
                  <a:close/>
                </a:path>
                <a:path w="620395" h="33654">
                  <a:moveTo>
                    <a:pt x="376605" y="0"/>
                  </a:moveTo>
                  <a:lnTo>
                    <a:pt x="365531" y="0"/>
                  </a:lnTo>
                  <a:lnTo>
                    <a:pt x="354457" y="0"/>
                  </a:lnTo>
                  <a:lnTo>
                    <a:pt x="354457" y="11074"/>
                  </a:lnTo>
                  <a:lnTo>
                    <a:pt x="365531" y="11074"/>
                  </a:lnTo>
                  <a:lnTo>
                    <a:pt x="376605" y="11074"/>
                  </a:lnTo>
                  <a:lnTo>
                    <a:pt x="376605" y="0"/>
                  </a:lnTo>
                  <a:close/>
                </a:path>
                <a:path w="620395" h="33654">
                  <a:moveTo>
                    <a:pt x="431990" y="0"/>
                  </a:moveTo>
                  <a:lnTo>
                    <a:pt x="420916" y="0"/>
                  </a:lnTo>
                  <a:lnTo>
                    <a:pt x="420916" y="11074"/>
                  </a:lnTo>
                  <a:lnTo>
                    <a:pt x="409841" y="11074"/>
                  </a:lnTo>
                  <a:lnTo>
                    <a:pt x="409841" y="0"/>
                  </a:lnTo>
                  <a:lnTo>
                    <a:pt x="398767" y="0"/>
                  </a:lnTo>
                  <a:lnTo>
                    <a:pt x="387692" y="0"/>
                  </a:lnTo>
                  <a:lnTo>
                    <a:pt x="387692" y="11074"/>
                  </a:lnTo>
                  <a:lnTo>
                    <a:pt x="387692" y="22148"/>
                  </a:lnTo>
                  <a:lnTo>
                    <a:pt x="398767" y="22148"/>
                  </a:lnTo>
                  <a:lnTo>
                    <a:pt x="409841" y="22148"/>
                  </a:lnTo>
                  <a:lnTo>
                    <a:pt x="420916" y="22148"/>
                  </a:lnTo>
                  <a:lnTo>
                    <a:pt x="431990" y="22148"/>
                  </a:lnTo>
                  <a:lnTo>
                    <a:pt x="431990" y="11074"/>
                  </a:lnTo>
                  <a:lnTo>
                    <a:pt x="431990" y="0"/>
                  </a:lnTo>
                  <a:close/>
                </a:path>
                <a:path w="620395" h="33654">
                  <a:moveTo>
                    <a:pt x="443077" y="0"/>
                  </a:moveTo>
                  <a:lnTo>
                    <a:pt x="432003" y="0"/>
                  </a:lnTo>
                  <a:lnTo>
                    <a:pt x="432003" y="11074"/>
                  </a:lnTo>
                  <a:lnTo>
                    <a:pt x="443077" y="11074"/>
                  </a:lnTo>
                  <a:lnTo>
                    <a:pt x="443077" y="0"/>
                  </a:lnTo>
                  <a:close/>
                </a:path>
                <a:path w="620395" h="33654">
                  <a:moveTo>
                    <a:pt x="487375" y="11074"/>
                  </a:moveTo>
                  <a:lnTo>
                    <a:pt x="476300" y="11074"/>
                  </a:lnTo>
                  <a:lnTo>
                    <a:pt x="476300" y="0"/>
                  </a:lnTo>
                  <a:lnTo>
                    <a:pt x="465226" y="0"/>
                  </a:lnTo>
                  <a:lnTo>
                    <a:pt x="454152" y="0"/>
                  </a:lnTo>
                  <a:lnTo>
                    <a:pt x="454152" y="11074"/>
                  </a:lnTo>
                  <a:lnTo>
                    <a:pt x="465226" y="11074"/>
                  </a:lnTo>
                  <a:lnTo>
                    <a:pt x="465226" y="22148"/>
                  </a:lnTo>
                  <a:lnTo>
                    <a:pt x="476300" y="22148"/>
                  </a:lnTo>
                  <a:lnTo>
                    <a:pt x="487375" y="22148"/>
                  </a:lnTo>
                  <a:lnTo>
                    <a:pt x="487375" y="11074"/>
                  </a:lnTo>
                  <a:close/>
                </a:path>
                <a:path w="620395" h="33654">
                  <a:moveTo>
                    <a:pt x="542759" y="0"/>
                  </a:moveTo>
                  <a:lnTo>
                    <a:pt x="531685" y="0"/>
                  </a:lnTo>
                  <a:lnTo>
                    <a:pt x="520611" y="0"/>
                  </a:lnTo>
                  <a:lnTo>
                    <a:pt x="509536" y="0"/>
                  </a:lnTo>
                  <a:lnTo>
                    <a:pt x="498462" y="0"/>
                  </a:lnTo>
                  <a:lnTo>
                    <a:pt x="498462" y="11074"/>
                  </a:lnTo>
                  <a:lnTo>
                    <a:pt x="509536" y="11074"/>
                  </a:lnTo>
                  <a:lnTo>
                    <a:pt x="520611" y="11074"/>
                  </a:lnTo>
                  <a:lnTo>
                    <a:pt x="531685" y="11074"/>
                  </a:lnTo>
                  <a:lnTo>
                    <a:pt x="531685" y="22148"/>
                  </a:lnTo>
                  <a:lnTo>
                    <a:pt x="542759" y="22148"/>
                  </a:lnTo>
                  <a:lnTo>
                    <a:pt x="542759" y="11074"/>
                  </a:lnTo>
                  <a:lnTo>
                    <a:pt x="542759" y="0"/>
                  </a:lnTo>
                  <a:close/>
                </a:path>
                <a:path w="620395" h="33654">
                  <a:moveTo>
                    <a:pt x="564908" y="0"/>
                  </a:moveTo>
                  <a:lnTo>
                    <a:pt x="553847" y="0"/>
                  </a:lnTo>
                  <a:lnTo>
                    <a:pt x="542772" y="0"/>
                  </a:lnTo>
                  <a:lnTo>
                    <a:pt x="542772" y="11074"/>
                  </a:lnTo>
                  <a:lnTo>
                    <a:pt x="542772" y="22148"/>
                  </a:lnTo>
                  <a:lnTo>
                    <a:pt x="553847" y="22148"/>
                  </a:lnTo>
                  <a:lnTo>
                    <a:pt x="564908" y="22148"/>
                  </a:lnTo>
                  <a:lnTo>
                    <a:pt x="564908" y="11074"/>
                  </a:lnTo>
                  <a:lnTo>
                    <a:pt x="564908" y="0"/>
                  </a:lnTo>
                  <a:close/>
                </a:path>
                <a:path w="620395" h="33654">
                  <a:moveTo>
                    <a:pt x="598131" y="0"/>
                  </a:moveTo>
                  <a:lnTo>
                    <a:pt x="587057" y="0"/>
                  </a:lnTo>
                  <a:lnTo>
                    <a:pt x="575995" y="0"/>
                  </a:lnTo>
                  <a:lnTo>
                    <a:pt x="564921" y="0"/>
                  </a:lnTo>
                  <a:lnTo>
                    <a:pt x="564921" y="11074"/>
                  </a:lnTo>
                  <a:lnTo>
                    <a:pt x="575995" y="11074"/>
                  </a:lnTo>
                  <a:lnTo>
                    <a:pt x="575995" y="22148"/>
                  </a:lnTo>
                  <a:lnTo>
                    <a:pt x="587057" y="22148"/>
                  </a:lnTo>
                  <a:lnTo>
                    <a:pt x="587057" y="11074"/>
                  </a:lnTo>
                  <a:lnTo>
                    <a:pt x="598131" y="11074"/>
                  </a:lnTo>
                  <a:lnTo>
                    <a:pt x="598131" y="0"/>
                  </a:lnTo>
                  <a:close/>
                </a:path>
                <a:path w="620395" h="33654">
                  <a:moveTo>
                    <a:pt x="620293" y="0"/>
                  </a:moveTo>
                  <a:lnTo>
                    <a:pt x="609219" y="0"/>
                  </a:lnTo>
                  <a:lnTo>
                    <a:pt x="609219" y="11074"/>
                  </a:lnTo>
                  <a:lnTo>
                    <a:pt x="620293" y="11074"/>
                  </a:lnTo>
                  <a:lnTo>
                    <a:pt x="62029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5955525" y="6610946"/>
              <a:ext cx="631825" cy="33655"/>
            </a:xfrm>
            <a:custGeom>
              <a:avLst/>
              <a:gdLst/>
              <a:ahLst/>
              <a:cxnLst/>
              <a:rect l="l" t="t" r="r" b="b"/>
              <a:pathLst>
                <a:path w="631825" h="33654">
                  <a:moveTo>
                    <a:pt x="44297" y="11074"/>
                  </a:moveTo>
                  <a:lnTo>
                    <a:pt x="33223" y="11074"/>
                  </a:lnTo>
                  <a:lnTo>
                    <a:pt x="22148" y="11074"/>
                  </a:lnTo>
                  <a:lnTo>
                    <a:pt x="11074" y="11074"/>
                  </a:lnTo>
                  <a:lnTo>
                    <a:pt x="0" y="11074"/>
                  </a:lnTo>
                  <a:lnTo>
                    <a:pt x="0" y="22148"/>
                  </a:lnTo>
                  <a:lnTo>
                    <a:pt x="0" y="33223"/>
                  </a:lnTo>
                  <a:lnTo>
                    <a:pt x="11074" y="33223"/>
                  </a:lnTo>
                  <a:lnTo>
                    <a:pt x="22148" y="33223"/>
                  </a:lnTo>
                  <a:lnTo>
                    <a:pt x="22148" y="22148"/>
                  </a:lnTo>
                  <a:lnTo>
                    <a:pt x="33223" y="22148"/>
                  </a:lnTo>
                  <a:lnTo>
                    <a:pt x="33223" y="33223"/>
                  </a:lnTo>
                  <a:lnTo>
                    <a:pt x="44297" y="33223"/>
                  </a:lnTo>
                  <a:lnTo>
                    <a:pt x="44297" y="22148"/>
                  </a:lnTo>
                  <a:lnTo>
                    <a:pt x="44297" y="11074"/>
                  </a:lnTo>
                  <a:close/>
                </a:path>
                <a:path w="631825" h="33654">
                  <a:moveTo>
                    <a:pt x="66459" y="22148"/>
                  </a:moveTo>
                  <a:lnTo>
                    <a:pt x="55384" y="22148"/>
                  </a:lnTo>
                  <a:lnTo>
                    <a:pt x="55384" y="11074"/>
                  </a:lnTo>
                  <a:lnTo>
                    <a:pt x="44310" y="11074"/>
                  </a:lnTo>
                  <a:lnTo>
                    <a:pt x="44310" y="22148"/>
                  </a:lnTo>
                  <a:lnTo>
                    <a:pt x="44310" y="33223"/>
                  </a:lnTo>
                  <a:lnTo>
                    <a:pt x="55384" y="33223"/>
                  </a:lnTo>
                  <a:lnTo>
                    <a:pt x="66459" y="33223"/>
                  </a:lnTo>
                  <a:lnTo>
                    <a:pt x="66459" y="22148"/>
                  </a:lnTo>
                  <a:close/>
                </a:path>
                <a:path w="631825" h="33654">
                  <a:moveTo>
                    <a:pt x="99682" y="22148"/>
                  </a:moveTo>
                  <a:lnTo>
                    <a:pt x="88607" y="22148"/>
                  </a:lnTo>
                  <a:lnTo>
                    <a:pt x="88607" y="11074"/>
                  </a:lnTo>
                  <a:lnTo>
                    <a:pt x="77533" y="11074"/>
                  </a:lnTo>
                  <a:lnTo>
                    <a:pt x="66459" y="11074"/>
                  </a:lnTo>
                  <a:lnTo>
                    <a:pt x="66459" y="22148"/>
                  </a:lnTo>
                  <a:lnTo>
                    <a:pt x="77533" y="22148"/>
                  </a:lnTo>
                  <a:lnTo>
                    <a:pt x="77533" y="33223"/>
                  </a:lnTo>
                  <a:lnTo>
                    <a:pt x="88607" y="33223"/>
                  </a:lnTo>
                  <a:lnTo>
                    <a:pt x="99682" y="33223"/>
                  </a:lnTo>
                  <a:lnTo>
                    <a:pt x="99682" y="22148"/>
                  </a:lnTo>
                  <a:close/>
                </a:path>
                <a:path w="631825" h="33654">
                  <a:moveTo>
                    <a:pt x="143992" y="22148"/>
                  </a:moveTo>
                  <a:lnTo>
                    <a:pt x="132918" y="22148"/>
                  </a:lnTo>
                  <a:lnTo>
                    <a:pt x="132918" y="11074"/>
                  </a:lnTo>
                  <a:lnTo>
                    <a:pt x="121843" y="11074"/>
                  </a:lnTo>
                  <a:lnTo>
                    <a:pt x="110769" y="11074"/>
                  </a:lnTo>
                  <a:lnTo>
                    <a:pt x="99695" y="11074"/>
                  </a:lnTo>
                  <a:lnTo>
                    <a:pt x="99695" y="22148"/>
                  </a:lnTo>
                  <a:lnTo>
                    <a:pt x="99695" y="33223"/>
                  </a:lnTo>
                  <a:lnTo>
                    <a:pt x="110769" y="33223"/>
                  </a:lnTo>
                  <a:lnTo>
                    <a:pt x="110769" y="22148"/>
                  </a:lnTo>
                  <a:lnTo>
                    <a:pt x="121843" y="22148"/>
                  </a:lnTo>
                  <a:lnTo>
                    <a:pt x="121843" y="33223"/>
                  </a:lnTo>
                  <a:lnTo>
                    <a:pt x="132918" y="33223"/>
                  </a:lnTo>
                  <a:lnTo>
                    <a:pt x="143992" y="33223"/>
                  </a:lnTo>
                  <a:lnTo>
                    <a:pt x="143992" y="22148"/>
                  </a:lnTo>
                  <a:close/>
                </a:path>
                <a:path w="631825" h="33654">
                  <a:moveTo>
                    <a:pt x="166154" y="22148"/>
                  </a:moveTo>
                  <a:lnTo>
                    <a:pt x="155079" y="22148"/>
                  </a:lnTo>
                  <a:lnTo>
                    <a:pt x="155079" y="33223"/>
                  </a:lnTo>
                  <a:lnTo>
                    <a:pt x="166154" y="33223"/>
                  </a:lnTo>
                  <a:lnTo>
                    <a:pt x="166154" y="22148"/>
                  </a:lnTo>
                  <a:close/>
                </a:path>
                <a:path w="631825" h="33654">
                  <a:moveTo>
                    <a:pt x="199377" y="11074"/>
                  </a:moveTo>
                  <a:lnTo>
                    <a:pt x="188302" y="11074"/>
                  </a:lnTo>
                  <a:lnTo>
                    <a:pt x="177228" y="11074"/>
                  </a:lnTo>
                  <a:lnTo>
                    <a:pt x="166154" y="11074"/>
                  </a:lnTo>
                  <a:lnTo>
                    <a:pt x="166154" y="22148"/>
                  </a:lnTo>
                  <a:lnTo>
                    <a:pt x="177228" y="22148"/>
                  </a:lnTo>
                  <a:lnTo>
                    <a:pt x="188302" y="22148"/>
                  </a:lnTo>
                  <a:lnTo>
                    <a:pt x="199377" y="22148"/>
                  </a:lnTo>
                  <a:lnTo>
                    <a:pt x="199377" y="11074"/>
                  </a:lnTo>
                  <a:close/>
                </a:path>
                <a:path w="631825" h="33654">
                  <a:moveTo>
                    <a:pt x="254762" y="22148"/>
                  </a:moveTo>
                  <a:lnTo>
                    <a:pt x="243687" y="22148"/>
                  </a:lnTo>
                  <a:lnTo>
                    <a:pt x="232613" y="22148"/>
                  </a:lnTo>
                  <a:lnTo>
                    <a:pt x="232613" y="33223"/>
                  </a:lnTo>
                  <a:lnTo>
                    <a:pt x="243687" y="33223"/>
                  </a:lnTo>
                  <a:lnTo>
                    <a:pt x="254762" y="33223"/>
                  </a:lnTo>
                  <a:lnTo>
                    <a:pt x="254762" y="22148"/>
                  </a:lnTo>
                  <a:close/>
                </a:path>
                <a:path w="631825" h="33654">
                  <a:moveTo>
                    <a:pt x="265836" y="11074"/>
                  </a:moveTo>
                  <a:lnTo>
                    <a:pt x="254762" y="11074"/>
                  </a:lnTo>
                  <a:lnTo>
                    <a:pt x="254762" y="22148"/>
                  </a:lnTo>
                  <a:lnTo>
                    <a:pt x="265836" y="22148"/>
                  </a:lnTo>
                  <a:lnTo>
                    <a:pt x="265836" y="11074"/>
                  </a:lnTo>
                  <a:close/>
                </a:path>
                <a:path w="631825" h="33654">
                  <a:moveTo>
                    <a:pt x="287997" y="11074"/>
                  </a:moveTo>
                  <a:lnTo>
                    <a:pt x="276923" y="11074"/>
                  </a:lnTo>
                  <a:lnTo>
                    <a:pt x="276923" y="22148"/>
                  </a:lnTo>
                  <a:lnTo>
                    <a:pt x="287997" y="22148"/>
                  </a:lnTo>
                  <a:lnTo>
                    <a:pt x="287997" y="11074"/>
                  </a:lnTo>
                  <a:close/>
                </a:path>
                <a:path w="631825" h="33654">
                  <a:moveTo>
                    <a:pt x="299072" y="22148"/>
                  </a:moveTo>
                  <a:lnTo>
                    <a:pt x="287997" y="22148"/>
                  </a:lnTo>
                  <a:lnTo>
                    <a:pt x="287997" y="33223"/>
                  </a:lnTo>
                  <a:lnTo>
                    <a:pt x="299072" y="33223"/>
                  </a:lnTo>
                  <a:lnTo>
                    <a:pt x="299072" y="22148"/>
                  </a:lnTo>
                  <a:close/>
                </a:path>
                <a:path w="631825" h="33654">
                  <a:moveTo>
                    <a:pt x="321221" y="22148"/>
                  </a:moveTo>
                  <a:lnTo>
                    <a:pt x="310146" y="22148"/>
                  </a:lnTo>
                  <a:lnTo>
                    <a:pt x="310146" y="33223"/>
                  </a:lnTo>
                  <a:lnTo>
                    <a:pt x="321221" y="33223"/>
                  </a:lnTo>
                  <a:lnTo>
                    <a:pt x="321221" y="22148"/>
                  </a:lnTo>
                  <a:close/>
                </a:path>
                <a:path w="631825" h="33654">
                  <a:moveTo>
                    <a:pt x="321221" y="0"/>
                  </a:moveTo>
                  <a:lnTo>
                    <a:pt x="310146" y="0"/>
                  </a:lnTo>
                  <a:lnTo>
                    <a:pt x="310146" y="11074"/>
                  </a:lnTo>
                  <a:lnTo>
                    <a:pt x="321221" y="11074"/>
                  </a:lnTo>
                  <a:lnTo>
                    <a:pt x="321221" y="0"/>
                  </a:lnTo>
                  <a:close/>
                </a:path>
                <a:path w="631825" h="33654">
                  <a:moveTo>
                    <a:pt x="332308" y="0"/>
                  </a:moveTo>
                  <a:lnTo>
                    <a:pt x="321233" y="0"/>
                  </a:lnTo>
                  <a:lnTo>
                    <a:pt x="321233" y="11074"/>
                  </a:lnTo>
                  <a:lnTo>
                    <a:pt x="321233" y="22148"/>
                  </a:lnTo>
                  <a:lnTo>
                    <a:pt x="332308" y="22148"/>
                  </a:lnTo>
                  <a:lnTo>
                    <a:pt x="332308" y="11074"/>
                  </a:lnTo>
                  <a:lnTo>
                    <a:pt x="332308" y="0"/>
                  </a:lnTo>
                  <a:close/>
                </a:path>
                <a:path w="631825" h="33654">
                  <a:moveTo>
                    <a:pt x="365531" y="22148"/>
                  </a:moveTo>
                  <a:lnTo>
                    <a:pt x="354457" y="22148"/>
                  </a:lnTo>
                  <a:lnTo>
                    <a:pt x="354457" y="33223"/>
                  </a:lnTo>
                  <a:lnTo>
                    <a:pt x="365531" y="33223"/>
                  </a:lnTo>
                  <a:lnTo>
                    <a:pt x="365531" y="22148"/>
                  </a:lnTo>
                  <a:close/>
                </a:path>
                <a:path w="631825" h="33654">
                  <a:moveTo>
                    <a:pt x="376605" y="0"/>
                  </a:moveTo>
                  <a:lnTo>
                    <a:pt x="365531" y="0"/>
                  </a:lnTo>
                  <a:lnTo>
                    <a:pt x="354457" y="0"/>
                  </a:lnTo>
                  <a:lnTo>
                    <a:pt x="343382" y="0"/>
                  </a:lnTo>
                  <a:lnTo>
                    <a:pt x="343382" y="11074"/>
                  </a:lnTo>
                  <a:lnTo>
                    <a:pt x="343382" y="22148"/>
                  </a:lnTo>
                  <a:lnTo>
                    <a:pt x="354457" y="22148"/>
                  </a:lnTo>
                  <a:lnTo>
                    <a:pt x="354457" y="11074"/>
                  </a:lnTo>
                  <a:lnTo>
                    <a:pt x="365531" y="11074"/>
                  </a:lnTo>
                  <a:lnTo>
                    <a:pt x="376605" y="11074"/>
                  </a:lnTo>
                  <a:lnTo>
                    <a:pt x="376605" y="0"/>
                  </a:lnTo>
                  <a:close/>
                </a:path>
                <a:path w="631825" h="33654">
                  <a:moveTo>
                    <a:pt x="387692" y="22148"/>
                  </a:moveTo>
                  <a:lnTo>
                    <a:pt x="376618" y="22148"/>
                  </a:lnTo>
                  <a:lnTo>
                    <a:pt x="376618" y="33223"/>
                  </a:lnTo>
                  <a:lnTo>
                    <a:pt x="387692" y="33223"/>
                  </a:lnTo>
                  <a:lnTo>
                    <a:pt x="387692" y="22148"/>
                  </a:lnTo>
                  <a:close/>
                </a:path>
                <a:path w="631825" h="33654">
                  <a:moveTo>
                    <a:pt x="398767" y="11074"/>
                  </a:moveTo>
                  <a:lnTo>
                    <a:pt x="387692" y="11074"/>
                  </a:lnTo>
                  <a:lnTo>
                    <a:pt x="387692" y="22148"/>
                  </a:lnTo>
                  <a:lnTo>
                    <a:pt x="398767" y="22148"/>
                  </a:lnTo>
                  <a:lnTo>
                    <a:pt x="398767" y="11074"/>
                  </a:lnTo>
                  <a:close/>
                </a:path>
                <a:path w="631825" h="33654">
                  <a:moveTo>
                    <a:pt x="431990" y="0"/>
                  </a:moveTo>
                  <a:lnTo>
                    <a:pt x="420916" y="0"/>
                  </a:lnTo>
                  <a:lnTo>
                    <a:pt x="409841" y="0"/>
                  </a:lnTo>
                  <a:lnTo>
                    <a:pt x="409841" y="11074"/>
                  </a:lnTo>
                  <a:lnTo>
                    <a:pt x="420916" y="11074"/>
                  </a:lnTo>
                  <a:lnTo>
                    <a:pt x="420916" y="22148"/>
                  </a:lnTo>
                  <a:lnTo>
                    <a:pt x="409841" y="22148"/>
                  </a:lnTo>
                  <a:lnTo>
                    <a:pt x="409841" y="33223"/>
                  </a:lnTo>
                  <a:lnTo>
                    <a:pt x="420916" y="33223"/>
                  </a:lnTo>
                  <a:lnTo>
                    <a:pt x="431990" y="33223"/>
                  </a:lnTo>
                  <a:lnTo>
                    <a:pt x="431990" y="22148"/>
                  </a:lnTo>
                  <a:lnTo>
                    <a:pt x="431990" y="11074"/>
                  </a:lnTo>
                  <a:lnTo>
                    <a:pt x="431990" y="0"/>
                  </a:lnTo>
                  <a:close/>
                </a:path>
                <a:path w="631825" h="33654">
                  <a:moveTo>
                    <a:pt x="476300" y="11074"/>
                  </a:moveTo>
                  <a:lnTo>
                    <a:pt x="465226" y="11074"/>
                  </a:lnTo>
                  <a:lnTo>
                    <a:pt x="454152" y="11074"/>
                  </a:lnTo>
                  <a:lnTo>
                    <a:pt x="443077" y="11074"/>
                  </a:lnTo>
                  <a:lnTo>
                    <a:pt x="443077" y="0"/>
                  </a:lnTo>
                  <a:lnTo>
                    <a:pt x="432003" y="0"/>
                  </a:lnTo>
                  <a:lnTo>
                    <a:pt x="432003" y="11074"/>
                  </a:lnTo>
                  <a:lnTo>
                    <a:pt x="432003" y="22148"/>
                  </a:lnTo>
                  <a:lnTo>
                    <a:pt x="432003" y="33223"/>
                  </a:lnTo>
                  <a:lnTo>
                    <a:pt x="443077" y="33223"/>
                  </a:lnTo>
                  <a:lnTo>
                    <a:pt x="443077" y="22148"/>
                  </a:lnTo>
                  <a:lnTo>
                    <a:pt x="454152" y="22148"/>
                  </a:lnTo>
                  <a:lnTo>
                    <a:pt x="454152" y="33223"/>
                  </a:lnTo>
                  <a:lnTo>
                    <a:pt x="465226" y="33223"/>
                  </a:lnTo>
                  <a:lnTo>
                    <a:pt x="476300" y="33223"/>
                  </a:lnTo>
                  <a:lnTo>
                    <a:pt x="476300" y="22148"/>
                  </a:lnTo>
                  <a:lnTo>
                    <a:pt x="476300" y="11074"/>
                  </a:lnTo>
                  <a:close/>
                </a:path>
                <a:path w="631825" h="33654">
                  <a:moveTo>
                    <a:pt x="487375" y="0"/>
                  </a:moveTo>
                  <a:lnTo>
                    <a:pt x="476300" y="0"/>
                  </a:lnTo>
                  <a:lnTo>
                    <a:pt x="476300" y="11074"/>
                  </a:lnTo>
                  <a:lnTo>
                    <a:pt x="487375" y="11074"/>
                  </a:lnTo>
                  <a:lnTo>
                    <a:pt x="487375" y="0"/>
                  </a:lnTo>
                  <a:close/>
                </a:path>
                <a:path w="631825" h="33654">
                  <a:moveTo>
                    <a:pt x="509536" y="0"/>
                  </a:moveTo>
                  <a:lnTo>
                    <a:pt x="498462" y="0"/>
                  </a:lnTo>
                  <a:lnTo>
                    <a:pt x="487387" y="0"/>
                  </a:lnTo>
                  <a:lnTo>
                    <a:pt x="487387" y="11074"/>
                  </a:lnTo>
                  <a:lnTo>
                    <a:pt x="487387" y="22148"/>
                  </a:lnTo>
                  <a:lnTo>
                    <a:pt x="487387" y="33223"/>
                  </a:lnTo>
                  <a:lnTo>
                    <a:pt x="498462" y="33223"/>
                  </a:lnTo>
                  <a:lnTo>
                    <a:pt x="509536" y="33223"/>
                  </a:lnTo>
                  <a:lnTo>
                    <a:pt x="509536" y="22148"/>
                  </a:lnTo>
                  <a:lnTo>
                    <a:pt x="509536" y="11074"/>
                  </a:lnTo>
                  <a:lnTo>
                    <a:pt x="509536" y="0"/>
                  </a:lnTo>
                  <a:close/>
                </a:path>
                <a:path w="631825" h="33654">
                  <a:moveTo>
                    <a:pt x="542759" y="0"/>
                  </a:moveTo>
                  <a:lnTo>
                    <a:pt x="531685" y="0"/>
                  </a:lnTo>
                  <a:lnTo>
                    <a:pt x="520611" y="0"/>
                  </a:lnTo>
                  <a:lnTo>
                    <a:pt x="520611" y="11074"/>
                  </a:lnTo>
                  <a:lnTo>
                    <a:pt x="520611" y="22148"/>
                  </a:lnTo>
                  <a:lnTo>
                    <a:pt x="520611" y="33223"/>
                  </a:lnTo>
                  <a:lnTo>
                    <a:pt x="531685" y="33223"/>
                  </a:lnTo>
                  <a:lnTo>
                    <a:pt x="531685" y="22148"/>
                  </a:lnTo>
                  <a:lnTo>
                    <a:pt x="531685" y="11074"/>
                  </a:lnTo>
                  <a:lnTo>
                    <a:pt x="542759" y="11074"/>
                  </a:lnTo>
                  <a:lnTo>
                    <a:pt x="542759" y="0"/>
                  </a:lnTo>
                  <a:close/>
                </a:path>
                <a:path w="631825" h="33654">
                  <a:moveTo>
                    <a:pt x="564908" y="22148"/>
                  </a:moveTo>
                  <a:lnTo>
                    <a:pt x="553847" y="22148"/>
                  </a:lnTo>
                  <a:lnTo>
                    <a:pt x="553847" y="33223"/>
                  </a:lnTo>
                  <a:lnTo>
                    <a:pt x="564908" y="33223"/>
                  </a:lnTo>
                  <a:lnTo>
                    <a:pt x="564908" y="22148"/>
                  </a:lnTo>
                  <a:close/>
                </a:path>
                <a:path w="631825" h="33654">
                  <a:moveTo>
                    <a:pt x="598131" y="0"/>
                  </a:moveTo>
                  <a:lnTo>
                    <a:pt x="587057" y="0"/>
                  </a:lnTo>
                  <a:lnTo>
                    <a:pt x="587057" y="11074"/>
                  </a:lnTo>
                  <a:lnTo>
                    <a:pt x="575995" y="11074"/>
                  </a:lnTo>
                  <a:lnTo>
                    <a:pt x="564921" y="11074"/>
                  </a:lnTo>
                  <a:lnTo>
                    <a:pt x="564921" y="22148"/>
                  </a:lnTo>
                  <a:lnTo>
                    <a:pt x="575995" y="22148"/>
                  </a:lnTo>
                  <a:lnTo>
                    <a:pt x="587057" y="22148"/>
                  </a:lnTo>
                  <a:lnTo>
                    <a:pt x="587057" y="33223"/>
                  </a:lnTo>
                  <a:lnTo>
                    <a:pt x="598131" y="33223"/>
                  </a:lnTo>
                  <a:lnTo>
                    <a:pt x="598131" y="22148"/>
                  </a:lnTo>
                  <a:lnTo>
                    <a:pt x="598131" y="11074"/>
                  </a:lnTo>
                  <a:lnTo>
                    <a:pt x="598131" y="0"/>
                  </a:lnTo>
                  <a:close/>
                </a:path>
                <a:path w="631825" h="33654">
                  <a:moveTo>
                    <a:pt x="631380" y="0"/>
                  </a:moveTo>
                  <a:lnTo>
                    <a:pt x="620306" y="0"/>
                  </a:lnTo>
                  <a:lnTo>
                    <a:pt x="620306" y="11074"/>
                  </a:lnTo>
                  <a:lnTo>
                    <a:pt x="631380" y="11074"/>
                  </a:lnTo>
                  <a:lnTo>
                    <a:pt x="6313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5955525" y="6633095"/>
              <a:ext cx="631825" cy="33655"/>
            </a:xfrm>
            <a:custGeom>
              <a:avLst/>
              <a:gdLst/>
              <a:ahLst/>
              <a:cxnLst/>
              <a:rect l="l" t="t" r="r" b="b"/>
              <a:pathLst>
                <a:path w="631825" h="33654">
                  <a:moveTo>
                    <a:pt x="44297" y="11074"/>
                  </a:moveTo>
                  <a:lnTo>
                    <a:pt x="33223" y="11074"/>
                  </a:lnTo>
                  <a:lnTo>
                    <a:pt x="22148" y="11074"/>
                  </a:lnTo>
                  <a:lnTo>
                    <a:pt x="11074" y="11074"/>
                  </a:lnTo>
                  <a:lnTo>
                    <a:pt x="11074" y="22148"/>
                  </a:lnTo>
                  <a:lnTo>
                    <a:pt x="0" y="22148"/>
                  </a:lnTo>
                  <a:lnTo>
                    <a:pt x="0" y="33223"/>
                  </a:lnTo>
                  <a:lnTo>
                    <a:pt x="11074" y="33223"/>
                  </a:lnTo>
                  <a:lnTo>
                    <a:pt x="22148" y="33223"/>
                  </a:lnTo>
                  <a:lnTo>
                    <a:pt x="22148" y="22148"/>
                  </a:lnTo>
                  <a:lnTo>
                    <a:pt x="33223" y="22148"/>
                  </a:lnTo>
                  <a:lnTo>
                    <a:pt x="44297" y="22148"/>
                  </a:lnTo>
                  <a:lnTo>
                    <a:pt x="44297" y="11074"/>
                  </a:lnTo>
                  <a:close/>
                </a:path>
                <a:path w="631825" h="33654">
                  <a:moveTo>
                    <a:pt x="77533" y="11074"/>
                  </a:moveTo>
                  <a:lnTo>
                    <a:pt x="66459" y="11074"/>
                  </a:lnTo>
                  <a:lnTo>
                    <a:pt x="55384" y="11074"/>
                  </a:lnTo>
                  <a:lnTo>
                    <a:pt x="55384" y="22148"/>
                  </a:lnTo>
                  <a:lnTo>
                    <a:pt x="44310" y="22148"/>
                  </a:lnTo>
                  <a:lnTo>
                    <a:pt x="44310" y="33223"/>
                  </a:lnTo>
                  <a:lnTo>
                    <a:pt x="55384" y="33223"/>
                  </a:lnTo>
                  <a:lnTo>
                    <a:pt x="66459" y="33223"/>
                  </a:lnTo>
                  <a:lnTo>
                    <a:pt x="66459" y="22148"/>
                  </a:lnTo>
                  <a:lnTo>
                    <a:pt x="77533" y="22148"/>
                  </a:lnTo>
                  <a:lnTo>
                    <a:pt x="77533" y="11074"/>
                  </a:lnTo>
                  <a:close/>
                </a:path>
                <a:path w="631825" h="33654">
                  <a:moveTo>
                    <a:pt x="88607" y="22148"/>
                  </a:moveTo>
                  <a:lnTo>
                    <a:pt x="77533" y="22148"/>
                  </a:lnTo>
                  <a:lnTo>
                    <a:pt x="77533" y="33223"/>
                  </a:lnTo>
                  <a:lnTo>
                    <a:pt x="88607" y="33223"/>
                  </a:lnTo>
                  <a:lnTo>
                    <a:pt x="88607" y="22148"/>
                  </a:lnTo>
                  <a:close/>
                </a:path>
                <a:path w="631825" h="33654">
                  <a:moveTo>
                    <a:pt x="99682" y="11074"/>
                  </a:moveTo>
                  <a:lnTo>
                    <a:pt x="88607" y="11074"/>
                  </a:lnTo>
                  <a:lnTo>
                    <a:pt x="88607" y="22148"/>
                  </a:lnTo>
                  <a:lnTo>
                    <a:pt x="99682" y="22148"/>
                  </a:lnTo>
                  <a:lnTo>
                    <a:pt x="99682" y="11074"/>
                  </a:lnTo>
                  <a:close/>
                </a:path>
                <a:path w="631825" h="33654">
                  <a:moveTo>
                    <a:pt x="155067" y="22148"/>
                  </a:moveTo>
                  <a:lnTo>
                    <a:pt x="143992" y="22148"/>
                  </a:lnTo>
                  <a:lnTo>
                    <a:pt x="143992" y="11074"/>
                  </a:lnTo>
                  <a:lnTo>
                    <a:pt x="132918" y="11074"/>
                  </a:lnTo>
                  <a:lnTo>
                    <a:pt x="121843" y="11074"/>
                  </a:lnTo>
                  <a:lnTo>
                    <a:pt x="110769" y="11074"/>
                  </a:lnTo>
                  <a:lnTo>
                    <a:pt x="99695" y="11074"/>
                  </a:lnTo>
                  <a:lnTo>
                    <a:pt x="99695" y="22148"/>
                  </a:lnTo>
                  <a:lnTo>
                    <a:pt x="99695" y="33223"/>
                  </a:lnTo>
                  <a:lnTo>
                    <a:pt x="110769" y="33223"/>
                  </a:lnTo>
                  <a:lnTo>
                    <a:pt x="110769" y="22148"/>
                  </a:lnTo>
                  <a:lnTo>
                    <a:pt x="121843" y="22148"/>
                  </a:lnTo>
                  <a:lnTo>
                    <a:pt x="121843" y="33223"/>
                  </a:lnTo>
                  <a:lnTo>
                    <a:pt x="132918" y="33223"/>
                  </a:lnTo>
                  <a:lnTo>
                    <a:pt x="143992" y="33223"/>
                  </a:lnTo>
                  <a:lnTo>
                    <a:pt x="155067" y="33223"/>
                  </a:lnTo>
                  <a:lnTo>
                    <a:pt x="155067" y="22148"/>
                  </a:lnTo>
                  <a:close/>
                </a:path>
                <a:path w="631825" h="33654">
                  <a:moveTo>
                    <a:pt x="188302" y="11074"/>
                  </a:moveTo>
                  <a:lnTo>
                    <a:pt x="177228" y="11074"/>
                  </a:lnTo>
                  <a:lnTo>
                    <a:pt x="166154" y="11074"/>
                  </a:lnTo>
                  <a:lnTo>
                    <a:pt x="166154" y="22148"/>
                  </a:lnTo>
                  <a:lnTo>
                    <a:pt x="177228" y="22148"/>
                  </a:lnTo>
                  <a:lnTo>
                    <a:pt x="188302" y="22148"/>
                  </a:lnTo>
                  <a:lnTo>
                    <a:pt x="188302" y="11074"/>
                  </a:lnTo>
                  <a:close/>
                </a:path>
                <a:path w="631825" h="33654">
                  <a:moveTo>
                    <a:pt x="210451" y="11074"/>
                  </a:moveTo>
                  <a:lnTo>
                    <a:pt x="199377" y="11074"/>
                  </a:lnTo>
                  <a:lnTo>
                    <a:pt x="199377" y="22148"/>
                  </a:lnTo>
                  <a:lnTo>
                    <a:pt x="188302" y="22148"/>
                  </a:lnTo>
                  <a:lnTo>
                    <a:pt x="188302" y="33223"/>
                  </a:lnTo>
                  <a:lnTo>
                    <a:pt x="199377" y="33223"/>
                  </a:lnTo>
                  <a:lnTo>
                    <a:pt x="210451" y="33223"/>
                  </a:lnTo>
                  <a:lnTo>
                    <a:pt x="210451" y="22148"/>
                  </a:lnTo>
                  <a:lnTo>
                    <a:pt x="210451" y="11074"/>
                  </a:lnTo>
                  <a:close/>
                </a:path>
                <a:path w="631825" h="33654">
                  <a:moveTo>
                    <a:pt x="265836" y="22148"/>
                  </a:moveTo>
                  <a:lnTo>
                    <a:pt x="254762" y="22148"/>
                  </a:lnTo>
                  <a:lnTo>
                    <a:pt x="243687" y="22148"/>
                  </a:lnTo>
                  <a:lnTo>
                    <a:pt x="243687" y="11074"/>
                  </a:lnTo>
                  <a:lnTo>
                    <a:pt x="232613" y="11074"/>
                  </a:lnTo>
                  <a:lnTo>
                    <a:pt x="221538" y="11074"/>
                  </a:lnTo>
                  <a:lnTo>
                    <a:pt x="210464" y="11074"/>
                  </a:lnTo>
                  <a:lnTo>
                    <a:pt x="210464" y="22148"/>
                  </a:lnTo>
                  <a:lnTo>
                    <a:pt x="221538" y="22148"/>
                  </a:lnTo>
                  <a:lnTo>
                    <a:pt x="232613" y="22148"/>
                  </a:lnTo>
                  <a:lnTo>
                    <a:pt x="232613" y="33223"/>
                  </a:lnTo>
                  <a:lnTo>
                    <a:pt x="243687" y="33223"/>
                  </a:lnTo>
                  <a:lnTo>
                    <a:pt x="254762" y="33223"/>
                  </a:lnTo>
                  <a:lnTo>
                    <a:pt x="265836" y="33223"/>
                  </a:lnTo>
                  <a:lnTo>
                    <a:pt x="265836" y="22148"/>
                  </a:lnTo>
                  <a:close/>
                </a:path>
                <a:path w="631825" h="33654">
                  <a:moveTo>
                    <a:pt x="321221" y="11074"/>
                  </a:moveTo>
                  <a:lnTo>
                    <a:pt x="310146" y="11074"/>
                  </a:lnTo>
                  <a:lnTo>
                    <a:pt x="310146" y="22148"/>
                  </a:lnTo>
                  <a:lnTo>
                    <a:pt x="299072" y="22148"/>
                  </a:lnTo>
                  <a:lnTo>
                    <a:pt x="287997" y="22148"/>
                  </a:lnTo>
                  <a:lnTo>
                    <a:pt x="287997" y="11074"/>
                  </a:lnTo>
                  <a:lnTo>
                    <a:pt x="276923" y="11074"/>
                  </a:lnTo>
                  <a:lnTo>
                    <a:pt x="265849" y="11074"/>
                  </a:lnTo>
                  <a:lnTo>
                    <a:pt x="265849" y="22148"/>
                  </a:lnTo>
                  <a:lnTo>
                    <a:pt x="276923" y="22148"/>
                  </a:lnTo>
                  <a:lnTo>
                    <a:pt x="276923" y="33223"/>
                  </a:lnTo>
                  <a:lnTo>
                    <a:pt x="287997" y="33223"/>
                  </a:lnTo>
                  <a:lnTo>
                    <a:pt x="299072" y="33223"/>
                  </a:lnTo>
                  <a:lnTo>
                    <a:pt x="310146" y="33223"/>
                  </a:lnTo>
                  <a:lnTo>
                    <a:pt x="321221" y="33223"/>
                  </a:lnTo>
                  <a:lnTo>
                    <a:pt x="321221" y="22148"/>
                  </a:lnTo>
                  <a:lnTo>
                    <a:pt x="321221" y="11074"/>
                  </a:lnTo>
                  <a:close/>
                </a:path>
                <a:path w="631825" h="33654">
                  <a:moveTo>
                    <a:pt x="376605" y="11074"/>
                  </a:moveTo>
                  <a:lnTo>
                    <a:pt x="376605" y="11074"/>
                  </a:lnTo>
                  <a:lnTo>
                    <a:pt x="321233" y="11074"/>
                  </a:lnTo>
                  <a:lnTo>
                    <a:pt x="321233" y="22148"/>
                  </a:lnTo>
                  <a:lnTo>
                    <a:pt x="332308" y="22148"/>
                  </a:lnTo>
                  <a:lnTo>
                    <a:pt x="343382" y="22148"/>
                  </a:lnTo>
                  <a:lnTo>
                    <a:pt x="354457" y="22148"/>
                  </a:lnTo>
                  <a:lnTo>
                    <a:pt x="365531" y="22148"/>
                  </a:lnTo>
                  <a:lnTo>
                    <a:pt x="365531" y="33223"/>
                  </a:lnTo>
                  <a:lnTo>
                    <a:pt x="376605" y="33223"/>
                  </a:lnTo>
                  <a:lnTo>
                    <a:pt x="376605" y="22148"/>
                  </a:lnTo>
                  <a:lnTo>
                    <a:pt x="376605" y="11074"/>
                  </a:lnTo>
                  <a:close/>
                </a:path>
                <a:path w="631825" h="33654">
                  <a:moveTo>
                    <a:pt x="387692" y="22148"/>
                  </a:moveTo>
                  <a:lnTo>
                    <a:pt x="376618" y="22148"/>
                  </a:lnTo>
                  <a:lnTo>
                    <a:pt x="376618" y="33223"/>
                  </a:lnTo>
                  <a:lnTo>
                    <a:pt x="387692" y="33223"/>
                  </a:lnTo>
                  <a:lnTo>
                    <a:pt x="387692" y="22148"/>
                  </a:lnTo>
                  <a:close/>
                </a:path>
                <a:path w="631825" h="33654">
                  <a:moveTo>
                    <a:pt x="398767" y="11074"/>
                  </a:moveTo>
                  <a:lnTo>
                    <a:pt x="387692" y="11074"/>
                  </a:lnTo>
                  <a:lnTo>
                    <a:pt x="387692" y="22148"/>
                  </a:lnTo>
                  <a:lnTo>
                    <a:pt x="398767" y="22148"/>
                  </a:lnTo>
                  <a:lnTo>
                    <a:pt x="398767" y="11074"/>
                  </a:lnTo>
                  <a:close/>
                </a:path>
                <a:path w="631825" h="33654">
                  <a:moveTo>
                    <a:pt x="409841" y="22148"/>
                  </a:moveTo>
                  <a:lnTo>
                    <a:pt x="398767" y="22148"/>
                  </a:lnTo>
                  <a:lnTo>
                    <a:pt x="398767" y="33223"/>
                  </a:lnTo>
                  <a:lnTo>
                    <a:pt x="409841" y="33223"/>
                  </a:lnTo>
                  <a:lnTo>
                    <a:pt x="409841" y="22148"/>
                  </a:lnTo>
                  <a:close/>
                </a:path>
                <a:path w="631825" h="33654">
                  <a:moveTo>
                    <a:pt x="431990" y="22148"/>
                  </a:moveTo>
                  <a:lnTo>
                    <a:pt x="420916" y="22148"/>
                  </a:lnTo>
                  <a:lnTo>
                    <a:pt x="420916" y="33223"/>
                  </a:lnTo>
                  <a:lnTo>
                    <a:pt x="431990" y="33223"/>
                  </a:lnTo>
                  <a:lnTo>
                    <a:pt x="431990" y="22148"/>
                  </a:lnTo>
                  <a:close/>
                </a:path>
                <a:path w="631825" h="33654">
                  <a:moveTo>
                    <a:pt x="465226" y="11074"/>
                  </a:moveTo>
                  <a:lnTo>
                    <a:pt x="454152" y="11074"/>
                  </a:lnTo>
                  <a:lnTo>
                    <a:pt x="443077" y="11074"/>
                  </a:lnTo>
                  <a:lnTo>
                    <a:pt x="432003" y="11074"/>
                  </a:lnTo>
                  <a:lnTo>
                    <a:pt x="432003" y="22148"/>
                  </a:lnTo>
                  <a:lnTo>
                    <a:pt x="443077" y="22148"/>
                  </a:lnTo>
                  <a:lnTo>
                    <a:pt x="454152" y="22148"/>
                  </a:lnTo>
                  <a:lnTo>
                    <a:pt x="454152" y="33223"/>
                  </a:lnTo>
                  <a:lnTo>
                    <a:pt x="465226" y="33223"/>
                  </a:lnTo>
                  <a:lnTo>
                    <a:pt x="465226" y="22148"/>
                  </a:lnTo>
                  <a:lnTo>
                    <a:pt x="465226" y="11074"/>
                  </a:lnTo>
                  <a:close/>
                </a:path>
                <a:path w="631825" h="33654">
                  <a:moveTo>
                    <a:pt x="487375" y="22148"/>
                  </a:moveTo>
                  <a:lnTo>
                    <a:pt x="476300" y="22148"/>
                  </a:lnTo>
                  <a:lnTo>
                    <a:pt x="476300" y="33223"/>
                  </a:lnTo>
                  <a:lnTo>
                    <a:pt x="487375" y="33223"/>
                  </a:lnTo>
                  <a:lnTo>
                    <a:pt x="487375" y="22148"/>
                  </a:lnTo>
                  <a:close/>
                </a:path>
                <a:path w="631825" h="33654">
                  <a:moveTo>
                    <a:pt x="542759" y="11074"/>
                  </a:moveTo>
                  <a:lnTo>
                    <a:pt x="531685" y="11074"/>
                  </a:lnTo>
                  <a:lnTo>
                    <a:pt x="520611" y="11074"/>
                  </a:lnTo>
                  <a:lnTo>
                    <a:pt x="509536" y="11074"/>
                  </a:lnTo>
                  <a:lnTo>
                    <a:pt x="509536" y="22148"/>
                  </a:lnTo>
                  <a:lnTo>
                    <a:pt x="498462" y="22148"/>
                  </a:lnTo>
                  <a:lnTo>
                    <a:pt x="498462" y="11074"/>
                  </a:lnTo>
                  <a:lnTo>
                    <a:pt x="487387" y="11074"/>
                  </a:lnTo>
                  <a:lnTo>
                    <a:pt x="487387" y="22148"/>
                  </a:lnTo>
                  <a:lnTo>
                    <a:pt x="487387" y="33223"/>
                  </a:lnTo>
                  <a:lnTo>
                    <a:pt x="498462" y="33223"/>
                  </a:lnTo>
                  <a:lnTo>
                    <a:pt x="509536" y="33223"/>
                  </a:lnTo>
                  <a:lnTo>
                    <a:pt x="520611" y="33223"/>
                  </a:lnTo>
                  <a:lnTo>
                    <a:pt x="520611" y="22148"/>
                  </a:lnTo>
                  <a:lnTo>
                    <a:pt x="531685" y="22148"/>
                  </a:lnTo>
                  <a:lnTo>
                    <a:pt x="531685" y="33223"/>
                  </a:lnTo>
                  <a:lnTo>
                    <a:pt x="542759" y="33223"/>
                  </a:lnTo>
                  <a:lnTo>
                    <a:pt x="542759" y="22148"/>
                  </a:lnTo>
                  <a:lnTo>
                    <a:pt x="542759" y="11074"/>
                  </a:lnTo>
                  <a:close/>
                </a:path>
                <a:path w="631825" h="33654">
                  <a:moveTo>
                    <a:pt x="564908" y="22148"/>
                  </a:moveTo>
                  <a:lnTo>
                    <a:pt x="553847" y="22148"/>
                  </a:lnTo>
                  <a:lnTo>
                    <a:pt x="542772" y="22148"/>
                  </a:lnTo>
                  <a:lnTo>
                    <a:pt x="542772" y="33223"/>
                  </a:lnTo>
                  <a:lnTo>
                    <a:pt x="553847" y="33223"/>
                  </a:lnTo>
                  <a:lnTo>
                    <a:pt x="564908" y="33223"/>
                  </a:lnTo>
                  <a:lnTo>
                    <a:pt x="564908" y="22148"/>
                  </a:lnTo>
                  <a:close/>
                </a:path>
                <a:path w="631825" h="33654">
                  <a:moveTo>
                    <a:pt x="598131" y="22148"/>
                  </a:moveTo>
                  <a:lnTo>
                    <a:pt x="587057" y="22148"/>
                  </a:lnTo>
                  <a:lnTo>
                    <a:pt x="587057" y="11074"/>
                  </a:lnTo>
                  <a:lnTo>
                    <a:pt x="575995" y="11074"/>
                  </a:lnTo>
                  <a:lnTo>
                    <a:pt x="575995" y="22148"/>
                  </a:lnTo>
                  <a:lnTo>
                    <a:pt x="564921" y="22148"/>
                  </a:lnTo>
                  <a:lnTo>
                    <a:pt x="564921" y="33223"/>
                  </a:lnTo>
                  <a:lnTo>
                    <a:pt x="575995" y="33223"/>
                  </a:lnTo>
                  <a:lnTo>
                    <a:pt x="587057" y="33223"/>
                  </a:lnTo>
                  <a:lnTo>
                    <a:pt x="598131" y="33223"/>
                  </a:lnTo>
                  <a:lnTo>
                    <a:pt x="598131" y="22148"/>
                  </a:lnTo>
                  <a:close/>
                </a:path>
                <a:path w="631825" h="33654">
                  <a:moveTo>
                    <a:pt x="598131" y="0"/>
                  </a:moveTo>
                  <a:lnTo>
                    <a:pt x="587057" y="0"/>
                  </a:lnTo>
                  <a:lnTo>
                    <a:pt x="587057" y="11074"/>
                  </a:lnTo>
                  <a:lnTo>
                    <a:pt x="598131" y="11074"/>
                  </a:lnTo>
                  <a:lnTo>
                    <a:pt x="598131" y="0"/>
                  </a:lnTo>
                  <a:close/>
                </a:path>
                <a:path w="631825" h="33654">
                  <a:moveTo>
                    <a:pt x="620293" y="0"/>
                  </a:moveTo>
                  <a:lnTo>
                    <a:pt x="609219" y="0"/>
                  </a:lnTo>
                  <a:lnTo>
                    <a:pt x="598157" y="0"/>
                  </a:lnTo>
                  <a:lnTo>
                    <a:pt x="598157" y="11074"/>
                  </a:lnTo>
                  <a:lnTo>
                    <a:pt x="598157" y="22148"/>
                  </a:lnTo>
                  <a:lnTo>
                    <a:pt x="609219" y="22148"/>
                  </a:lnTo>
                  <a:lnTo>
                    <a:pt x="609219" y="11074"/>
                  </a:lnTo>
                  <a:lnTo>
                    <a:pt x="620293" y="11074"/>
                  </a:lnTo>
                  <a:lnTo>
                    <a:pt x="620293" y="0"/>
                  </a:lnTo>
                  <a:close/>
                </a:path>
                <a:path w="631825" h="33654">
                  <a:moveTo>
                    <a:pt x="631380" y="0"/>
                  </a:moveTo>
                  <a:lnTo>
                    <a:pt x="620306" y="0"/>
                  </a:lnTo>
                  <a:lnTo>
                    <a:pt x="620306" y="11074"/>
                  </a:lnTo>
                  <a:lnTo>
                    <a:pt x="631380" y="11074"/>
                  </a:lnTo>
                  <a:lnTo>
                    <a:pt x="6313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/>
            <p:cNvSpPr/>
            <p:nvPr/>
          </p:nvSpPr>
          <p:spPr>
            <a:xfrm>
              <a:off x="5955525" y="6655244"/>
              <a:ext cx="631825" cy="44450"/>
            </a:xfrm>
            <a:custGeom>
              <a:avLst/>
              <a:gdLst/>
              <a:ahLst/>
              <a:cxnLst/>
              <a:rect l="l" t="t" r="r" b="b"/>
              <a:pathLst>
                <a:path w="631825" h="44450">
                  <a:moveTo>
                    <a:pt x="33223" y="33235"/>
                  </a:moveTo>
                  <a:lnTo>
                    <a:pt x="22148" y="33235"/>
                  </a:lnTo>
                  <a:lnTo>
                    <a:pt x="22148" y="44310"/>
                  </a:lnTo>
                  <a:lnTo>
                    <a:pt x="33223" y="44310"/>
                  </a:lnTo>
                  <a:lnTo>
                    <a:pt x="33223" y="33235"/>
                  </a:lnTo>
                  <a:close/>
                </a:path>
                <a:path w="631825" h="44450">
                  <a:moveTo>
                    <a:pt x="44297" y="11087"/>
                  </a:moveTo>
                  <a:lnTo>
                    <a:pt x="33223" y="11087"/>
                  </a:lnTo>
                  <a:lnTo>
                    <a:pt x="22148" y="11087"/>
                  </a:lnTo>
                  <a:lnTo>
                    <a:pt x="11074" y="11087"/>
                  </a:lnTo>
                  <a:lnTo>
                    <a:pt x="0" y="11087"/>
                  </a:lnTo>
                  <a:lnTo>
                    <a:pt x="0" y="22161"/>
                  </a:lnTo>
                  <a:lnTo>
                    <a:pt x="0" y="33235"/>
                  </a:lnTo>
                  <a:lnTo>
                    <a:pt x="11074" y="33235"/>
                  </a:lnTo>
                  <a:lnTo>
                    <a:pt x="11074" y="22161"/>
                  </a:lnTo>
                  <a:lnTo>
                    <a:pt x="22148" y="22161"/>
                  </a:lnTo>
                  <a:lnTo>
                    <a:pt x="33223" y="22161"/>
                  </a:lnTo>
                  <a:lnTo>
                    <a:pt x="44297" y="22161"/>
                  </a:lnTo>
                  <a:lnTo>
                    <a:pt x="44297" y="11087"/>
                  </a:lnTo>
                  <a:close/>
                </a:path>
                <a:path w="631825" h="44450">
                  <a:moveTo>
                    <a:pt x="77533" y="33235"/>
                  </a:moveTo>
                  <a:lnTo>
                    <a:pt x="66459" y="33235"/>
                  </a:lnTo>
                  <a:lnTo>
                    <a:pt x="66459" y="22161"/>
                  </a:lnTo>
                  <a:lnTo>
                    <a:pt x="55384" y="22161"/>
                  </a:lnTo>
                  <a:lnTo>
                    <a:pt x="44310" y="22161"/>
                  </a:lnTo>
                  <a:lnTo>
                    <a:pt x="44310" y="33235"/>
                  </a:lnTo>
                  <a:lnTo>
                    <a:pt x="55384" y="33235"/>
                  </a:lnTo>
                  <a:lnTo>
                    <a:pt x="55384" y="44310"/>
                  </a:lnTo>
                  <a:lnTo>
                    <a:pt x="66459" y="44310"/>
                  </a:lnTo>
                  <a:lnTo>
                    <a:pt x="77533" y="44310"/>
                  </a:lnTo>
                  <a:lnTo>
                    <a:pt x="77533" y="33235"/>
                  </a:lnTo>
                  <a:close/>
                </a:path>
                <a:path w="631825" h="44450">
                  <a:moveTo>
                    <a:pt x="88607" y="11087"/>
                  </a:moveTo>
                  <a:lnTo>
                    <a:pt x="77533" y="11087"/>
                  </a:lnTo>
                  <a:lnTo>
                    <a:pt x="66459" y="11087"/>
                  </a:lnTo>
                  <a:lnTo>
                    <a:pt x="66459" y="22161"/>
                  </a:lnTo>
                  <a:lnTo>
                    <a:pt x="77533" y="22161"/>
                  </a:lnTo>
                  <a:lnTo>
                    <a:pt x="88607" y="22161"/>
                  </a:lnTo>
                  <a:lnTo>
                    <a:pt x="88607" y="11087"/>
                  </a:lnTo>
                  <a:close/>
                </a:path>
                <a:path w="631825" h="44450">
                  <a:moveTo>
                    <a:pt x="132918" y="33235"/>
                  </a:moveTo>
                  <a:lnTo>
                    <a:pt x="121843" y="33235"/>
                  </a:lnTo>
                  <a:lnTo>
                    <a:pt x="121843" y="44310"/>
                  </a:lnTo>
                  <a:lnTo>
                    <a:pt x="132918" y="44310"/>
                  </a:lnTo>
                  <a:lnTo>
                    <a:pt x="132918" y="33235"/>
                  </a:lnTo>
                  <a:close/>
                </a:path>
                <a:path w="631825" h="44450">
                  <a:moveTo>
                    <a:pt x="132918" y="11087"/>
                  </a:moveTo>
                  <a:lnTo>
                    <a:pt x="121843" y="11087"/>
                  </a:lnTo>
                  <a:lnTo>
                    <a:pt x="110769" y="11087"/>
                  </a:lnTo>
                  <a:lnTo>
                    <a:pt x="99695" y="11087"/>
                  </a:lnTo>
                  <a:lnTo>
                    <a:pt x="99695" y="22161"/>
                  </a:lnTo>
                  <a:lnTo>
                    <a:pt x="99695" y="33235"/>
                  </a:lnTo>
                  <a:lnTo>
                    <a:pt x="110769" y="33235"/>
                  </a:lnTo>
                  <a:lnTo>
                    <a:pt x="121843" y="33235"/>
                  </a:lnTo>
                  <a:lnTo>
                    <a:pt x="121843" y="22161"/>
                  </a:lnTo>
                  <a:lnTo>
                    <a:pt x="132918" y="22161"/>
                  </a:lnTo>
                  <a:lnTo>
                    <a:pt x="132918" y="11087"/>
                  </a:lnTo>
                  <a:close/>
                </a:path>
                <a:path w="631825" h="44450">
                  <a:moveTo>
                    <a:pt x="143992" y="22161"/>
                  </a:moveTo>
                  <a:lnTo>
                    <a:pt x="132918" y="22161"/>
                  </a:lnTo>
                  <a:lnTo>
                    <a:pt x="132918" y="33235"/>
                  </a:lnTo>
                  <a:lnTo>
                    <a:pt x="143992" y="33235"/>
                  </a:lnTo>
                  <a:lnTo>
                    <a:pt x="143992" y="22161"/>
                  </a:lnTo>
                  <a:close/>
                </a:path>
                <a:path w="631825" h="44450">
                  <a:moveTo>
                    <a:pt x="155067" y="33235"/>
                  </a:moveTo>
                  <a:lnTo>
                    <a:pt x="143992" y="33235"/>
                  </a:lnTo>
                  <a:lnTo>
                    <a:pt x="143992" y="44310"/>
                  </a:lnTo>
                  <a:lnTo>
                    <a:pt x="155067" y="44310"/>
                  </a:lnTo>
                  <a:lnTo>
                    <a:pt x="155067" y="33235"/>
                  </a:lnTo>
                  <a:close/>
                </a:path>
                <a:path w="631825" h="44450">
                  <a:moveTo>
                    <a:pt x="210451" y="22161"/>
                  </a:moveTo>
                  <a:lnTo>
                    <a:pt x="199377" y="22161"/>
                  </a:lnTo>
                  <a:lnTo>
                    <a:pt x="199377" y="11087"/>
                  </a:lnTo>
                  <a:lnTo>
                    <a:pt x="188302" y="11087"/>
                  </a:lnTo>
                  <a:lnTo>
                    <a:pt x="188302" y="22161"/>
                  </a:lnTo>
                  <a:lnTo>
                    <a:pt x="177228" y="22161"/>
                  </a:lnTo>
                  <a:lnTo>
                    <a:pt x="166154" y="22161"/>
                  </a:lnTo>
                  <a:lnTo>
                    <a:pt x="166154" y="11087"/>
                  </a:lnTo>
                  <a:lnTo>
                    <a:pt x="155079" y="11087"/>
                  </a:lnTo>
                  <a:lnTo>
                    <a:pt x="155079" y="22161"/>
                  </a:lnTo>
                  <a:lnTo>
                    <a:pt x="155079" y="33235"/>
                  </a:lnTo>
                  <a:lnTo>
                    <a:pt x="166154" y="33235"/>
                  </a:lnTo>
                  <a:lnTo>
                    <a:pt x="166154" y="44310"/>
                  </a:lnTo>
                  <a:lnTo>
                    <a:pt x="177228" y="44310"/>
                  </a:lnTo>
                  <a:lnTo>
                    <a:pt x="188302" y="44310"/>
                  </a:lnTo>
                  <a:lnTo>
                    <a:pt x="188302" y="33235"/>
                  </a:lnTo>
                  <a:lnTo>
                    <a:pt x="199377" y="33235"/>
                  </a:lnTo>
                  <a:lnTo>
                    <a:pt x="210451" y="33235"/>
                  </a:lnTo>
                  <a:lnTo>
                    <a:pt x="210451" y="22161"/>
                  </a:lnTo>
                  <a:close/>
                </a:path>
                <a:path w="631825" h="44450">
                  <a:moveTo>
                    <a:pt x="232613" y="33235"/>
                  </a:moveTo>
                  <a:lnTo>
                    <a:pt x="221538" y="33235"/>
                  </a:lnTo>
                  <a:lnTo>
                    <a:pt x="210464" y="33235"/>
                  </a:lnTo>
                  <a:lnTo>
                    <a:pt x="210464" y="44310"/>
                  </a:lnTo>
                  <a:lnTo>
                    <a:pt x="221538" y="44310"/>
                  </a:lnTo>
                  <a:lnTo>
                    <a:pt x="232613" y="44310"/>
                  </a:lnTo>
                  <a:lnTo>
                    <a:pt x="232613" y="33235"/>
                  </a:lnTo>
                  <a:close/>
                </a:path>
                <a:path w="631825" h="44450">
                  <a:moveTo>
                    <a:pt x="232613" y="11087"/>
                  </a:moveTo>
                  <a:lnTo>
                    <a:pt x="221538" y="11087"/>
                  </a:lnTo>
                  <a:lnTo>
                    <a:pt x="210464" y="11087"/>
                  </a:lnTo>
                  <a:lnTo>
                    <a:pt x="210464" y="22161"/>
                  </a:lnTo>
                  <a:lnTo>
                    <a:pt x="221538" y="22161"/>
                  </a:lnTo>
                  <a:lnTo>
                    <a:pt x="232613" y="22161"/>
                  </a:lnTo>
                  <a:lnTo>
                    <a:pt x="232613" y="11087"/>
                  </a:lnTo>
                  <a:close/>
                </a:path>
                <a:path w="631825" h="44450">
                  <a:moveTo>
                    <a:pt x="265836" y="11087"/>
                  </a:moveTo>
                  <a:lnTo>
                    <a:pt x="254762" y="11087"/>
                  </a:lnTo>
                  <a:lnTo>
                    <a:pt x="243687" y="11087"/>
                  </a:lnTo>
                  <a:lnTo>
                    <a:pt x="243687" y="22161"/>
                  </a:lnTo>
                  <a:lnTo>
                    <a:pt x="254762" y="22161"/>
                  </a:lnTo>
                  <a:lnTo>
                    <a:pt x="265836" y="22161"/>
                  </a:lnTo>
                  <a:lnTo>
                    <a:pt x="265836" y="11087"/>
                  </a:lnTo>
                  <a:close/>
                </a:path>
                <a:path w="631825" h="44450">
                  <a:moveTo>
                    <a:pt x="299072" y="11087"/>
                  </a:moveTo>
                  <a:lnTo>
                    <a:pt x="287997" y="11087"/>
                  </a:lnTo>
                  <a:lnTo>
                    <a:pt x="287997" y="22161"/>
                  </a:lnTo>
                  <a:lnTo>
                    <a:pt x="287997" y="33235"/>
                  </a:lnTo>
                  <a:lnTo>
                    <a:pt x="276923" y="33235"/>
                  </a:lnTo>
                  <a:lnTo>
                    <a:pt x="276923" y="22161"/>
                  </a:lnTo>
                  <a:lnTo>
                    <a:pt x="287997" y="22161"/>
                  </a:lnTo>
                  <a:lnTo>
                    <a:pt x="287997" y="11087"/>
                  </a:lnTo>
                  <a:lnTo>
                    <a:pt x="276923" y="11087"/>
                  </a:lnTo>
                  <a:lnTo>
                    <a:pt x="265849" y="11087"/>
                  </a:lnTo>
                  <a:lnTo>
                    <a:pt x="265849" y="22161"/>
                  </a:lnTo>
                  <a:lnTo>
                    <a:pt x="265849" y="33235"/>
                  </a:lnTo>
                  <a:lnTo>
                    <a:pt x="265849" y="44310"/>
                  </a:lnTo>
                  <a:lnTo>
                    <a:pt x="276923" y="44310"/>
                  </a:lnTo>
                  <a:lnTo>
                    <a:pt x="287997" y="44310"/>
                  </a:lnTo>
                  <a:lnTo>
                    <a:pt x="299072" y="44310"/>
                  </a:lnTo>
                  <a:lnTo>
                    <a:pt x="299072" y="33235"/>
                  </a:lnTo>
                  <a:lnTo>
                    <a:pt x="299072" y="22161"/>
                  </a:lnTo>
                  <a:lnTo>
                    <a:pt x="299072" y="11087"/>
                  </a:lnTo>
                  <a:close/>
                </a:path>
                <a:path w="631825" h="44450">
                  <a:moveTo>
                    <a:pt x="365531" y="22161"/>
                  </a:moveTo>
                  <a:lnTo>
                    <a:pt x="354457" y="22161"/>
                  </a:lnTo>
                  <a:lnTo>
                    <a:pt x="354457" y="11087"/>
                  </a:lnTo>
                  <a:lnTo>
                    <a:pt x="343382" y="11087"/>
                  </a:lnTo>
                  <a:lnTo>
                    <a:pt x="332308" y="11087"/>
                  </a:lnTo>
                  <a:lnTo>
                    <a:pt x="321233" y="11087"/>
                  </a:lnTo>
                  <a:lnTo>
                    <a:pt x="321233" y="22161"/>
                  </a:lnTo>
                  <a:lnTo>
                    <a:pt x="321233" y="33235"/>
                  </a:lnTo>
                  <a:lnTo>
                    <a:pt x="332308" y="33235"/>
                  </a:lnTo>
                  <a:lnTo>
                    <a:pt x="343382" y="33235"/>
                  </a:lnTo>
                  <a:lnTo>
                    <a:pt x="354457" y="33235"/>
                  </a:lnTo>
                  <a:lnTo>
                    <a:pt x="365531" y="33235"/>
                  </a:lnTo>
                  <a:lnTo>
                    <a:pt x="365531" y="22161"/>
                  </a:lnTo>
                  <a:close/>
                </a:path>
                <a:path w="631825" h="44450">
                  <a:moveTo>
                    <a:pt x="420916" y="22161"/>
                  </a:moveTo>
                  <a:lnTo>
                    <a:pt x="409841" y="22161"/>
                  </a:lnTo>
                  <a:lnTo>
                    <a:pt x="409841" y="11087"/>
                  </a:lnTo>
                  <a:lnTo>
                    <a:pt x="398767" y="11087"/>
                  </a:lnTo>
                  <a:lnTo>
                    <a:pt x="387692" y="11087"/>
                  </a:lnTo>
                  <a:lnTo>
                    <a:pt x="387692" y="22161"/>
                  </a:lnTo>
                  <a:lnTo>
                    <a:pt x="376618" y="22161"/>
                  </a:lnTo>
                  <a:lnTo>
                    <a:pt x="376618" y="33235"/>
                  </a:lnTo>
                  <a:lnTo>
                    <a:pt x="387692" y="33235"/>
                  </a:lnTo>
                  <a:lnTo>
                    <a:pt x="398767" y="33235"/>
                  </a:lnTo>
                  <a:lnTo>
                    <a:pt x="409841" y="33235"/>
                  </a:lnTo>
                  <a:lnTo>
                    <a:pt x="420916" y="33235"/>
                  </a:lnTo>
                  <a:lnTo>
                    <a:pt x="420916" y="22161"/>
                  </a:lnTo>
                  <a:close/>
                </a:path>
                <a:path w="631825" h="44450">
                  <a:moveTo>
                    <a:pt x="454152" y="11087"/>
                  </a:moveTo>
                  <a:lnTo>
                    <a:pt x="443077" y="11087"/>
                  </a:lnTo>
                  <a:lnTo>
                    <a:pt x="443077" y="22161"/>
                  </a:lnTo>
                  <a:lnTo>
                    <a:pt x="443077" y="33235"/>
                  </a:lnTo>
                  <a:lnTo>
                    <a:pt x="454152" y="33235"/>
                  </a:lnTo>
                  <a:lnTo>
                    <a:pt x="454152" y="22161"/>
                  </a:lnTo>
                  <a:lnTo>
                    <a:pt x="454152" y="11087"/>
                  </a:lnTo>
                  <a:close/>
                </a:path>
                <a:path w="631825" h="44450">
                  <a:moveTo>
                    <a:pt x="542759" y="11087"/>
                  </a:moveTo>
                  <a:lnTo>
                    <a:pt x="531685" y="11087"/>
                  </a:lnTo>
                  <a:lnTo>
                    <a:pt x="520611" y="11087"/>
                  </a:lnTo>
                  <a:lnTo>
                    <a:pt x="509536" y="11087"/>
                  </a:lnTo>
                  <a:lnTo>
                    <a:pt x="498462" y="11087"/>
                  </a:lnTo>
                  <a:lnTo>
                    <a:pt x="498462" y="22161"/>
                  </a:lnTo>
                  <a:lnTo>
                    <a:pt x="509536" y="22161"/>
                  </a:lnTo>
                  <a:lnTo>
                    <a:pt x="520611" y="22161"/>
                  </a:lnTo>
                  <a:lnTo>
                    <a:pt x="531685" y="22161"/>
                  </a:lnTo>
                  <a:lnTo>
                    <a:pt x="542759" y="22161"/>
                  </a:lnTo>
                  <a:lnTo>
                    <a:pt x="542759" y="11087"/>
                  </a:lnTo>
                  <a:close/>
                </a:path>
                <a:path w="631825" h="44450">
                  <a:moveTo>
                    <a:pt x="587057" y="22161"/>
                  </a:moveTo>
                  <a:lnTo>
                    <a:pt x="575995" y="22161"/>
                  </a:lnTo>
                  <a:lnTo>
                    <a:pt x="575995" y="11087"/>
                  </a:lnTo>
                  <a:lnTo>
                    <a:pt x="564921" y="11087"/>
                  </a:lnTo>
                  <a:lnTo>
                    <a:pt x="564921" y="22161"/>
                  </a:lnTo>
                  <a:lnTo>
                    <a:pt x="564921" y="33235"/>
                  </a:lnTo>
                  <a:lnTo>
                    <a:pt x="575995" y="33235"/>
                  </a:lnTo>
                  <a:lnTo>
                    <a:pt x="587057" y="33235"/>
                  </a:lnTo>
                  <a:lnTo>
                    <a:pt x="587057" y="22161"/>
                  </a:lnTo>
                  <a:close/>
                </a:path>
                <a:path w="631825" h="44450">
                  <a:moveTo>
                    <a:pt x="598131" y="0"/>
                  </a:moveTo>
                  <a:lnTo>
                    <a:pt x="587057" y="0"/>
                  </a:lnTo>
                  <a:lnTo>
                    <a:pt x="587057" y="11074"/>
                  </a:lnTo>
                  <a:lnTo>
                    <a:pt x="598131" y="11074"/>
                  </a:lnTo>
                  <a:lnTo>
                    <a:pt x="598131" y="0"/>
                  </a:lnTo>
                  <a:close/>
                </a:path>
                <a:path w="631825" h="44450">
                  <a:moveTo>
                    <a:pt x="620293" y="11087"/>
                  </a:moveTo>
                  <a:lnTo>
                    <a:pt x="609219" y="11087"/>
                  </a:lnTo>
                  <a:lnTo>
                    <a:pt x="598157" y="11087"/>
                  </a:lnTo>
                  <a:lnTo>
                    <a:pt x="598157" y="22161"/>
                  </a:lnTo>
                  <a:lnTo>
                    <a:pt x="609219" y="22161"/>
                  </a:lnTo>
                  <a:lnTo>
                    <a:pt x="620293" y="22161"/>
                  </a:lnTo>
                  <a:lnTo>
                    <a:pt x="620293" y="11087"/>
                  </a:lnTo>
                  <a:close/>
                </a:path>
                <a:path w="631825" h="44450">
                  <a:moveTo>
                    <a:pt x="620293" y="0"/>
                  </a:moveTo>
                  <a:lnTo>
                    <a:pt x="609219" y="0"/>
                  </a:lnTo>
                  <a:lnTo>
                    <a:pt x="609219" y="11074"/>
                  </a:lnTo>
                  <a:lnTo>
                    <a:pt x="620293" y="11074"/>
                  </a:lnTo>
                  <a:lnTo>
                    <a:pt x="620293" y="0"/>
                  </a:lnTo>
                  <a:close/>
                </a:path>
                <a:path w="631825" h="44450">
                  <a:moveTo>
                    <a:pt x="631380" y="22161"/>
                  </a:moveTo>
                  <a:lnTo>
                    <a:pt x="620306" y="22161"/>
                  </a:lnTo>
                  <a:lnTo>
                    <a:pt x="620306" y="33235"/>
                  </a:lnTo>
                  <a:lnTo>
                    <a:pt x="631380" y="33235"/>
                  </a:lnTo>
                  <a:lnTo>
                    <a:pt x="631380" y="22161"/>
                  </a:lnTo>
                  <a:close/>
                </a:path>
                <a:path w="631825" h="44450">
                  <a:moveTo>
                    <a:pt x="631380" y="0"/>
                  </a:moveTo>
                  <a:lnTo>
                    <a:pt x="620306" y="0"/>
                  </a:lnTo>
                  <a:lnTo>
                    <a:pt x="620306" y="11074"/>
                  </a:lnTo>
                  <a:lnTo>
                    <a:pt x="631380" y="11074"/>
                  </a:lnTo>
                  <a:lnTo>
                    <a:pt x="6313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/>
            <p:cNvSpPr/>
            <p:nvPr/>
          </p:nvSpPr>
          <p:spPr>
            <a:xfrm>
              <a:off x="6243523" y="6688480"/>
              <a:ext cx="166370" cy="11430"/>
            </a:xfrm>
            <a:custGeom>
              <a:avLst/>
              <a:gdLst/>
              <a:ahLst/>
              <a:cxnLst/>
              <a:rect l="l" t="t" r="r" b="b"/>
              <a:pathLst>
                <a:path w="166370" h="11429">
                  <a:moveTo>
                    <a:pt x="11074" y="0"/>
                  </a:moveTo>
                  <a:lnTo>
                    <a:pt x="0" y="0"/>
                  </a:lnTo>
                  <a:lnTo>
                    <a:pt x="0" y="11074"/>
                  </a:lnTo>
                  <a:lnTo>
                    <a:pt x="11074" y="11074"/>
                  </a:lnTo>
                  <a:lnTo>
                    <a:pt x="11074" y="0"/>
                  </a:lnTo>
                  <a:close/>
                </a:path>
                <a:path w="166370" h="11429">
                  <a:moveTo>
                    <a:pt x="66459" y="0"/>
                  </a:moveTo>
                  <a:lnTo>
                    <a:pt x="55384" y="0"/>
                  </a:lnTo>
                  <a:lnTo>
                    <a:pt x="55384" y="11074"/>
                  </a:lnTo>
                  <a:lnTo>
                    <a:pt x="66459" y="11074"/>
                  </a:lnTo>
                  <a:lnTo>
                    <a:pt x="66459" y="0"/>
                  </a:lnTo>
                  <a:close/>
                </a:path>
                <a:path w="166370" h="11429">
                  <a:moveTo>
                    <a:pt x="88607" y="0"/>
                  </a:moveTo>
                  <a:lnTo>
                    <a:pt x="77533" y="0"/>
                  </a:lnTo>
                  <a:lnTo>
                    <a:pt x="77533" y="11074"/>
                  </a:lnTo>
                  <a:lnTo>
                    <a:pt x="88607" y="11074"/>
                  </a:lnTo>
                  <a:lnTo>
                    <a:pt x="88607" y="0"/>
                  </a:lnTo>
                  <a:close/>
                </a:path>
                <a:path w="166370" h="11429">
                  <a:moveTo>
                    <a:pt x="110769" y="0"/>
                  </a:moveTo>
                  <a:lnTo>
                    <a:pt x="99695" y="0"/>
                  </a:lnTo>
                  <a:lnTo>
                    <a:pt x="88620" y="0"/>
                  </a:lnTo>
                  <a:lnTo>
                    <a:pt x="88620" y="11074"/>
                  </a:lnTo>
                  <a:lnTo>
                    <a:pt x="99695" y="11074"/>
                  </a:lnTo>
                  <a:lnTo>
                    <a:pt x="110769" y="11074"/>
                  </a:lnTo>
                  <a:lnTo>
                    <a:pt x="110769" y="0"/>
                  </a:lnTo>
                  <a:close/>
                </a:path>
                <a:path w="166370" h="11429">
                  <a:moveTo>
                    <a:pt x="143992" y="0"/>
                  </a:moveTo>
                  <a:lnTo>
                    <a:pt x="132918" y="0"/>
                  </a:lnTo>
                  <a:lnTo>
                    <a:pt x="132918" y="11074"/>
                  </a:lnTo>
                  <a:lnTo>
                    <a:pt x="143992" y="11074"/>
                  </a:lnTo>
                  <a:lnTo>
                    <a:pt x="143992" y="0"/>
                  </a:lnTo>
                  <a:close/>
                </a:path>
                <a:path w="166370" h="11429">
                  <a:moveTo>
                    <a:pt x="166154" y="0"/>
                  </a:moveTo>
                  <a:lnTo>
                    <a:pt x="155079" y="0"/>
                  </a:lnTo>
                  <a:lnTo>
                    <a:pt x="144005" y="0"/>
                  </a:lnTo>
                  <a:lnTo>
                    <a:pt x="144005" y="11074"/>
                  </a:lnTo>
                  <a:lnTo>
                    <a:pt x="155079" y="11074"/>
                  </a:lnTo>
                  <a:lnTo>
                    <a:pt x="166154" y="11074"/>
                  </a:lnTo>
                  <a:lnTo>
                    <a:pt x="16615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6453987" y="6694017"/>
              <a:ext cx="111125" cy="0"/>
            </a:xfrm>
            <a:custGeom>
              <a:avLst/>
              <a:gdLst/>
              <a:ahLst/>
              <a:cxnLst/>
              <a:rect l="l" t="t" r="r" b="b"/>
              <a:pathLst>
                <a:path w="111125">
                  <a:moveTo>
                    <a:pt x="0" y="0"/>
                  </a:moveTo>
                  <a:lnTo>
                    <a:pt x="110769" y="0"/>
                  </a:lnTo>
                </a:path>
              </a:pathLst>
            </a:custGeom>
            <a:ln w="11074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5955525" y="6699554"/>
              <a:ext cx="631825" cy="33655"/>
            </a:xfrm>
            <a:custGeom>
              <a:avLst/>
              <a:gdLst/>
              <a:ahLst/>
              <a:cxnLst/>
              <a:rect l="l" t="t" r="r" b="b"/>
              <a:pathLst>
                <a:path w="631825" h="33654">
                  <a:moveTo>
                    <a:pt x="11074" y="11074"/>
                  </a:moveTo>
                  <a:lnTo>
                    <a:pt x="0" y="11074"/>
                  </a:lnTo>
                  <a:lnTo>
                    <a:pt x="0" y="22148"/>
                  </a:lnTo>
                  <a:lnTo>
                    <a:pt x="11074" y="22148"/>
                  </a:lnTo>
                  <a:lnTo>
                    <a:pt x="11074" y="11074"/>
                  </a:lnTo>
                  <a:close/>
                </a:path>
                <a:path w="631825" h="33654">
                  <a:moveTo>
                    <a:pt x="44297" y="22161"/>
                  </a:moveTo>
                  <a:lnTo>
                    <a:pt x="33223" y="22161"/>
                  </a:lnTo>
                  <a:lnTo>
                    <a:pt x="22148" y="22161"/>
                  </a:lnTo>
                  <a:lnTo>
                    <a:pt x="11074" y="22161"/>
                  </a:lnTo>
                  <a:lnTo>
                    <a:pt x="0" y="22161"/>
                  </a:lnTo>
                  <a:lnTo>
                    <a:pt x="0" y="33235"/>
                  </a:lnTo>
                  <a:lnTo>
                    <a:pt x="11074" y="33235"/>
                  </a:lnTo>
                  <a:lnTo>
                    <a:pt x="22148" y="33235"/>
                  </a:lnTo>
                  <a:lnTo>
                    <a:pt x="33223" y="33235"/>
                  </a:lnTo>
                  <a:lnTo>
                    <a:pt x="44297" y="33235"/>
                  </a:lnTo>
                  <a:lnTo>
                    <a:pt x="44297" y="22161"/>
                  </a:lnTo>
                  <a:close/>
                </a:path>
                <a:path w="631825" h="33654">
                  <a:moveTo>
                    <a:pt x="44297" y="0"/>
                  </a:moveTo>
                  <a:lnTo>
                    <a:pt x="33223" y="0"/>
                  </a:lnTo>
                  <a:lnTo>
                    <a:pt x="22148" y="0"/>
                  </a:lnTo>
                  <a:lnTo>
                    <a:pt x="11074" y="0"/>
                  </a:lnTo>
                  <a:lnTo>
                    <a:pt x="11074" y="11074"/>
                  </a:lnTo>
                  <a:lnTo>
                    <a:pt x="22148" y="11074"/>
                  </a:lnTo>
                  <a:lnTo>
                    <a:pt x="22148" y="22148"/>
                  </a:lnTo>
                  <a:lnTo>
                    <a:pt x="33223" y="22148"/>
                  </a:lnTo>
                  <a:lnTo>
                    <a:pt x="33223" y="11074"/>
                  </a:lnTo>
                  <a:lnTo>
                    <a:pt x="44297" y="11074"/>
                  </a:lnTo>
                  <a:lnTo>
                    <a:pt x="44297" y="0"/>
                  </a:lnTo>
                  <a:close/>
                </a:path>
                <a:path w="631825" h="33654">
                  <a:moveTo>
                    <a:pt x="55384" y="22161"/>
                  </a:moveTo>
                  <a:lnTo>
                    <a:pt x="44310" y="22161"/>
                  </a:lnTo>
                  <a:lnTo>
                    <a:pt x="44310" y="33235"/>
                  </a:lnTo>
                  <a:lnTo>
                    <a:pt x="55384" y="33235"/>
                  </a:lnTo>
                  <a:lnTo>
                    <a:pt x="55384" y="22161"/>
                  </a:lnTo>
                  <a:close/>
                </a:path>
                <a:path w="631825" h="33654">
                  <a:moveTo>
                    <a:pt x="88607" y="22161"/>
                  </a:moveTo>
                  <a:lnTo>
                    <a:pt x="77533" y="22161"/>
                  </a:lnTo>
                  <a:lnTo>
                    <a:pt x="77533" y="33235"/>
                  </a:lnTo>
                  <a:lnTo>
                    <a:pt x="88607" y="33235"/>
                  </a:lnTo>
                  <a:lnTo>
                    <a:pt x="88607" y="22161"/>
                  </a:lnTo>
                  <a:close/>
                </a:path>
                <a:path w="631825" h="33654">
                  <a:moveTo>
                    <a:pt x="99682" y="0"/>
                  </a:moveTo>
                  <a:lnTo>
                    <a:pt x="88607" y="0"/>
                  </a:lnTo>
                  <a:lnTo>
                    <a:pt x="88607" y="11074"/>
                  </a:lnTo>
                  <a:lnTo>
                    <a:pt x="77533" y="11074"/>
                  </a:lnTo>
                  <a:lnTo>
                    <a:pt x="66459" y="11074"/>
                  </a:lnTo>
                  <a:lnTo>
                    <a:pt x="66459" y="0"/>
                  </a:lnTo>
                  <a:lnTo>
                    <a:pt x="55384" y="0"/>
                  </a:lnTo>
                  <a:lnTo>
                    <a:pt x="44310" y="0"/>
                  </a:lnTo>
                  <a:lnTo>
                    <a:pt x="44310" y="11074"/>
                  </a:lnTo>
                  <a:lnTo>
                    <a:pt x="55384" y="11074"/>
                  </a:lnTo>
                  <a:lnTo>
                    <a:pt x="55384" y="22148"/>
                  </a:lnTo>
                  <a:lnTo>
                    <a:pt x="66459" y="22148"/>
                  </a:lnTo>
                  <a:lnTo>
                    <a:pt x="77533" y="22148"/>
                  </a:lnTo>
                  <a:lnTo>
                    <a:pt x="88607" y="22148"/>
                  </a:lnTo>
                  <a:lnTo>
                    <a:pt x="99682" y="22148"/>
                  </a:lnTo>
                  <a:lnTo>
                    <a:pt x="99682" y="11074"/>
                  </a:lnTo>
                  <a:lnTo>
                    <a:pt x="99682" y="0"/>
                  </a:lnTo>
                  <a:close/>
                </a:path>
                <a:path w="631825" h="33654">
                  <a:moveTo>
                    <a:pt x="110769" y="11074"/>
                  </a:moveTo>
                  <a:lnTo>
                    <a:pt x="99695" y="11074"/>
                  </a:lnTo>
                  <a:lnTo>
                    <a:pt x="99695" y="22148"/>
                  </a:lnTo>
                  <a:lnTo>
                    <a:pt x="110769" y="22148"/>
                  </a:lnTo>
                  <a:lnTo>
                    <a:pt x="110769" y="11074"/>
                  </a:lnTo>
                  <a:close/>
                </a:path>
                <a:path w="631825" h="33654">
                  <a:moveTo>
                    <a:pt x="132918" y="0"/>
                  </a:moveTo>
                  <a:lnTo>
                    <a:pt x="121843" y="0"/>
                  </a:lnTo>
                  <a:lnTo>
                    <a:pt x="121843" y="11074"/>
                  </a:lnTo>
                  <a:lnTo>
                    <a:pt x="132918" y="11074"/>
                  </a:lnTo>
                  <a:lnTo>
                    <a:pt x="132918" y="0"/>
                  </a:lnTo>
                  <a:close/>
                </a:path>
                <a:path w="631825" h="33654">
                  <a:moveTo>
                    <a:pt x="143992" y="22161"/>
                  </a:moveTo>
                  <a:lnTo>
                    <a:pt x="132918" y="22161"/>
                  </a:lnTo>
                  <a:lnTo>
                    <a:pt x="132918" y="33235"/>
                  </a:lnTo>
                  <a:lnTo>
                    <a:pt x="143992" y="33235"/>
                  </a:lnTo>
                  <a:lnTo>
                    <a:pt x="143992" y="22161"/>
                  </a:lnTo>
                  <a:close/>
                </a:path>
                <a:path w="631825" h="33654">
                  <a:moveTo>
                    <a:pt x="155067" y="0"/>
                  </a:moveTo>
                  <a:lnTo>
                    <a:pt x="143992" y="0"/>
                  </a:lnTo>
                  <a:lnTo>
                    <a:pt x="143992" y="11074"/>
                  </a:lnTo>
                  <a:lnTo>
                    <a:pt x="155067" y="11074"/>
                  </a:lnTo>
                  <a:lnTo>
                    <a:pt x="155067" y="0"/>
                  </a:lnTo>
                  <a:close/>
                </a:path>
                <a:path w="631825" h="33654">
                  <a:moveTo>
                    <a:pt x="210451" y="22161"/>
                  </a:moveTo>
                  <a:lnTo>
                    <a:pt x="199377" y="22161"/>
                  </a:lnTo>
                  <a:lnTo>
                    <a:pt x="188302" y="22161"/>
                  </a:lnTo>
                  <a:lnTo>
                    <a:pt x="177228" y="22161"/>
                  </a:lnTo>
                  <a:lnTo>
                    <a:pt x="177228" y="33235"/>
                  </a:lnTo>
                  <a:lnTo>
                    <a:pt x="188302" y="33235"/>
                  </a:lnTo>
                  <a:lnTo>
                    <a:pt x="199377" y="33235"/>
                  </a:lnTo>
                  <a:lnTo>
                    <a:pt x="210451" y="33235"/>
                  </a:lnTo>
                  <a:lnTo>
                    <a:pt x="210451" y="22161"/>
                  </a:lnTo>
                  <a:close/>
                </a:path>
                <a:path w="631825" h="33654">
                  <a:moveTo>
                    <a:pt x="210451" y="0"/>
                  </a:moveTo>
                  <a:lnTo>
                    <a:pt x="210451" y="0"/>
                  </a:lnTo>
                  <a:lnTo>
                    <a:pt x="155079" y="0"/>
                  </a:lnTo>
                  <a:lnTo>
                    <a:pt x="155079" y="11074"/>
                  </a:lnTo>
                  <a:lnTo>
                    <a:pt x="166154" y="11074"/>
                  </a:lnTo>
                  <a:lnTo>
                    <a:pt x="177228" y="11074"/>
                  </a:lnTo>
                  <a:lnTo>
                    <a:pt x="188302" y="11074"/>
                  </a:lnTo>
                  <a:lnTo>
                    <a:pt x="188302" y="22148"/>
                  </a:lnTo>
                  <a:lnTo>
                    <a:pt x="199377" y="22148"/>
                  </a:lnTo>
                  <a:lnTo>
                    <a:pt x="210451" y="22148"/>
                  </a:lnTo>
                  <a:lnTo>
                    <a:pt x="210451" y="11074"/>
                  </a:lnTo>
                  <a:lnTo>
                    <a:pt x="210451" y="0"/>
                  </a:lnTo>
                  <a:close/>
                </a:path>
                <a:path w="631825" h="33654">
                  <a:moveTo>
                    <a:pt x="221538" y="22161"/>
                  </a:moveTo>
                  <a:lnTo>
                    <a:pt x="210464" y="22161"/>
                  </a:lnTo>
                  <a:lnTo>
                    <a:pt x="210464" y="33235"/>
                  </a:lnTo>
                  <a:lnTo>
                    <a:pt x="221538" y="33235"/>
                  </a:lnTo>
                  <a:lnTo>
                    <a:pt x="221538" y="22161"/>
                  </a:lnTo>
                  <a:close/>
                </a:path>
                <a:path w="631825" h="33654">
                  <a:moveTo>
                    <a:pt x="243687" y="0"/>
                  </a:moveTo>
                  <a:lnTo>
                    <a:pt x="232613" y="0"/>
                  </a:lnTo>
                  <a:lnTo>
                    <a:pt x="221538" y="0"/>
                  </a:lnTo>
                  <a:lnTo>
                    <a:pt x="210464" y="0"/>
                  </a:lnTo>
                  <a:lnTo>
                    <a:pt x="210464" y="11074"/>
                  </a:lnTo>
                  <a:lnTo>
                    <a:pt x="210464" y="22148"/>
                  </a:lnTo>
                  <a:lnTo>
                    <a:pt x="221538" y="22148"/>
                  </a:lnTo>
                  <a:lnTo>
                    <a:pt x="221538" y="11074"/>
                  </a:lnTo>
                  <a:lnTo>
                    <a:pt x="232613" y="11074"/>
                  </a:lnTo>
                  <a:lnTo>
                    <a:pt x="232613" y="22148"/>
                  </a:lnTo>
                  <a:lnTo>
                    <a:pt x="243687" y="22148"/>
                  </a:lnTo>
                  <a:lnTo>
                    <a:pt x="243687" y="11074"/>
                  </a:lnTo>
                  <a:lnTo>
                    <a:pt x="243687" y="0"/>
                  </a:lnTo>
                  <a:close/>
                </a:path>
                <a:path w="631825" h="33654">
                  <a:moveTo>
                    <a:pt x="265836" y="0"/>
                  </a:moveTo>
                  <a:lnTo>
                    <a:pt x="254762" y="0"/>
                  </a:lnTo>
                  <a:lnTo>
                    <a:pt x="254762" y="11074"/>
                  </a:lnTo>
                  <a:lnTo>
                    <a:pt x="254762" y="22148"/>
                  </a:lnTo>
                  <a:lnTo>
                    <a:pt x="265836" y="22148"/>
                  </a:lnTo>
                  <a:lnTo>
                    <a:pt x="265836" y="11074"/>
                  </a:lnTo>
                  <a:lnTo>
                    <a:pt x="265836" y="0"/>
                  </a:lnTo>
                  <a:close/>
                </a:path>
                <a:path w="631825" h="33654">
                  <a:moveTo>
                    <a:pt x="276923" y="0"/>
                  </a:moveTo>
                  <a:lnTo>
                    <a:pt x="265849" y="0"/>
                  </a:lnTo>
                  <a:lnTo>
                    <a:pt x="265849" y="11074"/>
                  </a:lnTo>
                  <a:lnTo>
                    <a:pt x="276923" y="11074"/>
                  </a:lnTo>
                  <a:lnTo>
                    <a:pt x="276923" y="0"/>
                  </a:lnTo>
                  <a:close/>
                </a:path>
                <a:path w="631825" h="33654">
                  <a:moveTo>
                    <a:pt x="287997" y="11074"/>
                  </a:moveTo>
                  <a:lnTo>
                    <a:pt x="276923" y="11074"/>
                  </a:lnTo>
                  <a:lnTo>
                    <a:pt x="276923" y="22148"/>
                  </a:lnTo>
                  <a:lnTo>
                    <a:pt x="287997" y="22148"/>
                  </a:lnTo>
                  <a:lnTo>
                    <a:pt x="287997" y="11074"/>
                  </a:lnTo>
                  <a:close/>
                </a:path>
                <a:path w="631825" h="33654">
                  <a:moveTo>
                    <a:pt x="299072" y="0"/>
                  </a:moveTo>
                  <a:lnTo>
                    <a:pt x="287997" y="0"/>
                  </a:lnTo>
                  <a:lnTo>
                    <a:pt x="287997" y="11074"/>
                  </a:lnTo>
                  <a:lnTo>
                    <a:pt x="299072" y="11074"/>
                  </a:lnTo>
                  <a:lnTo>
                    <a:pt x="299072" y="0"/>
                  </a:lnTo>
                  <a:close/>
                </a:path>
                <a:path w="631825" h="33654">
                  <a:moveTo>
                    <a:pt x="310146" y="11074"/>
                  </a:moveTo>
                  <a:lnTo>
                    <a:pt x="299072" y="11074"/>
                  </a:lnTo>
                  <a:lnTo>
                    <a:pt x="299072" y="22148"/>
                  </a:lnTo>
                  <a:lnTo>
                    <a:pt x="310146" y="22148"/>
                  </a:lnTo>
                  <a:lnTo>
                    <a:pt x="310146" y="11074"/>
                  </a:lnTo>
                  <a:close/>
                </a:path>
                <a:path w="631825" h="33654">
                  <a:moveTo>
                    <a:pt x="354457" y="0"/>
                  </a:moveTo>
                  <a:lnTo>
                    <a:pt x="343382" y="0"/>
                  </a:lnTo>
                  <a:lnTo>
                    <a:pt x="332308" y="0"/>
                  </a:lnTo>
                  <a:lnTo>
                    <a:pt x="321233" y="0"/>
                  </a:lnTo>
                  <a:lnTo>
                    <a:pt x="321233" y="11074"/>
                  </a:lnTo>
                  <a:lnTo>
                    <a:pt x="321233" y="22148"/>
                  </a:lnTo>
                  <a:lnTo>
                    <a:pt x="332308" y="22148"/>
                  </a:lnTo>
                  <a:lnTo>
                    <a:pt x="332308" y="11074"/>
                  </a:lnTo>
                  <a:lnTo>
                    <a:pt x="343382" y="11074"/>
                  </a:lnTo>
                  <a:lnTo>
                    <a:pt x="354457" y="11074"/>
                  </a:lnTo>
                  <a:lnTo>
                    <a:pt x="354457" y="0"/>
                  </a:lnTo>
                  <a:close/>
                </a:path>
                <a:path w="631825" h="33654">
                  <a:moveTo>
                    <a:pt x="365531" y="11074"/>
                  </a:moveTo>
                  <a:lnTo>
                    <a:pt x="354457" y="11074"/>
                  </a:lnTo>
                  <a:lnTo>
                    <a:pt x="354457" y="22148"/>
                  </a:lnTo>
                  <a:lnTo>
                    <a:pt x="365531" y="22148"/>
                  </a:lnTo>
                  <a:lnTo>
                    <a:pt x="365531" y="11074"/>
                  </a:lnTo>
                  <a:close/>
                </a:path>
                <a:path w="631825" h="33654">
                  <a:moveTo>
                    <a:pt x="387692" y="11074"/>
                  </a:moveTo>
                  <a:lnTo>
                    <a:pt x="376618" y="11074"/>
                  </a:lnTo>
                  <a:lnTo>
                    <a:pt x="376618" y="22148"/>
                  </a:lnTo>
                  <a:lnTo>
                    <a:pt x="387692" y="22148"/>
                  </a:lnTo>
                  <a:lnTo>
                    <a:pt x="387692" y="11074"/>
                  </a:lnTo>
                  <a:close/>
                </a:path>
                <a:path w="631825" h="33654">
                  <a:moveTo>
                    <a:pt x="420916" y="0"/>
                  </a:moveTo>
                  <a:lnTo>
                    <a:pt x="409841" y="0"/>
                  </a:lnTo>
                  <a:lnTo>
                    <a:pt x="398767" y="0"/>
                  </a:lnTo>
                  <a:lnTo>
                    <a:pt x="387692" y="0"/>
                  </a:lnTo>
                  <a:lnTo>
                    <a:pt x="387692" y="11074"/>
                  </a:lnTo>
                  <a:lnTo>
                    <a:pt x="398767" y="11074"/>
                  </a:lnTo>
                  <a:lnTo>
                    <a:pt x="398767" y="22148"/>
                  </a:lnTo>
                  <a:lnTo>
                    <a:pt x="409841" y="22148"/>
                  </a:lnTo>
                  <a:lnTo>
                    <a:pt x="409841" y="11074"/>
                  </a:lnTo>
                  <a:lnTo>
                    <a:pt x="420916" y="11074"/>
                  </a:lnTo>
                  <a:lnTo>
                    <a:pt x="420916" y="0"/>
                  </a:lnTo>
                  <a:close/>
                </a:path>
                <a:path w="631825" h="33654">
                  <a:moveTo>
                    <a:pt x="443077" y="11074"/>
                  </a:moveTo>
                  <a:lnTo>
                    <a:pt x="432003" y="11074"/>
                  </a:lnTo>
                  <a:lnTo>
                    <a:pt x="432003" y="22148"/>
                  </a:lnTo>
                  <a:lnTo>
                    <a:pt x="443077" y="22148"/>
                  </a:lnTo>
                  <a:lnTo>
                    <a:pt x="443077" y="11074"/>
                  </a:lnTo>
                  <a:close/>
                </a:path>
                <a:path w="631825" h="33654">
                  <a:moveTo>
                    <a:pt x="487375" y="11074"/>
                  </a:moveTo>
                  <a:lnTo>
                    <a:pt x="476300" y="11074"/>
                  </a:lnTo>
                  <a:lnTo>
                    <a:pt x="476300" y="0"/>
                  </a:lnTo>
                  <a:lnTo>
                    <a:pt x="465226" y="0"/>
                  </a:lnTo>
                  <a:lnTo>
                    <a:pt x="454152" y="0"/>
                  </a:lnTo>
                  <a:lnTo>
                    <a:pt x="443077" y="0"/>
                  </a:lnTo>
                  <a:lnTo>
                    <a:pt x="443077" y="11074"/>
                  </a:lnTo>
                  <a:lnTo>
                    <a:pt x="454152" y="11074"/>
                  </a:lnTo>
                  <a:lnTo>
                    <a:pt x="454152" y="22148"/>
                  </a:lnTo>
                  <a:lnTo>
                    <a:pt x="465226" y="22148"/>
                  </a:lnTo>
                  <a:lnTo>
                    <a:pt x="476300" y="22148"/>
                  </a:lnTo>
                  <a:lnTo>
                    <a:pt x="487375" y="22148"/>
                  </a:lnTo>
                  <a:lnTo>
                    <a:pt x="487375" y="11074"/>
                  </a:lnTo>
                  <a:close/>
                </a:path>
                <a:path w="631825" h="33654">
                  <a:moveTo>
                    <a:pt x="520611" y="11074"/>
                  </a:moveTo>
                  <a:lnTo>
                    <a:pt x="509536" y="11074"/>
                  </a:lnTo>
                  <a:lnTo>
                    <a:pt x="498462" y="11074"/>
                  </a:lnTo>
                  <a:lnTo>
                    <a:pt x="498462" y="0"/>
                  </a:lnTo>
                  <a:lnTo>
                    <a:pt x="487387" y="0"/>
                  </a:lnTo>
                  <a:lnTo>
                    <a:pt x="487387" y="11074"/>
                  </a:lnTo>
                  <a:lnTo>
                    <a:pt x="487387" y="22148"/>
                  </a:lnTo>
                  <a:lnTo>
                    <a:pt x="498462" y="22148"/>
                  </a:lnTo>
                  <a:lnTo>
                    <a:pt x="509536" y="22148"/>
                  </a:lnTo>
                  <a:lnTo>
                    <a:pt x="520611" y="22148"/>
                  </a:lnTo>
                  <a:lnTo>
                    <a:pt x="520611" y="11074"/>
                  </a:lnTo>
                  <a:close/>
                </a:path>
                <a:path w="631825" h="33654">
                  <a:moveTo>
                    <a:pt x="531685" y="0"/>
                  </a:moveTo>
                  <a:lnTo>
                    <a:pt x="520611" y="0"/>
                  </a:lnTo>
                  <a:lnTo>
                    <a:pt x="520611" y="11074"/>
                  </a:lnTo>
                  <a:lnTo>
                    <a:pt x="531685" y="11074"/>
                  </a:lnTo>
                  <a:lnTo>
                    <a:pt x="531685" y="0"/>
                  </a:lnTo>
                  <a:close/>
                </a:path>
                <a:path w="631825" h="33654">
                  <a:moveTo>
                    <a:pt x="564908" y="11074"/>
                  </a:moveTo>
                  <a:lnTo>
                    <a:pt x="553847" y="11074"/>
                  </a:lnTo>
                  <a:lnTo>
                    <a:pt x="553847" y="22148"/>
                  </a:lnTo>
                  <a:lnTo>
                    <a:pt x="564908" y="22148"/>
                  </a:lnTo>
                  <a:lnTo>
                    <a:pt x="564908" y="11074"/>
                  </a:lnTo>
                  <a:close/>
                </a:path>
                <a:path w="631825" h="33654">
                  <a:moveTo>
                    <a:pt x="598131" y="0"/>
                  </a:moveTo>
                  <a:lnTo>
                    <a:pt x="587057" y="0"/>
                  </a:lnTo>
                  <a:lnTo>
                    <a:pt x="587057" y="11074"/>
                  </a:lnTo>
                  <a:lnTo>
                    <a:pt x="598131" y="11074"/>
                  </a:lnTo>
                  <a:lnTo>
                    <a:pt x="598131" y="0"/>
                  </a:lnTo>
                  <a:close/>
                </a:path>
                <a:path w="631825" h="33654">
                  <a:moveTo>
                    <a:pt x="620293" y="11074"/>
                  </a:moveTo>
                  <a:lnTo>
                    <a:pt x="609219" y="11074"/>
                  </a:lnTo>
                  <a:lnTo>
                    <a:pt x="609219" y="22148"/>
                  </a:lnTo>
                  <a:lnTo>
                    <a:pt x="620293" y="22148"/>
                  </a:lnTo>
                  <a:lnTo>
                    <a:pt x="620293" y="11074"/>
                  </a:lnTo>
                  <a:close/>
                </a:path>
                <a:path w="631825" h="33654">
                  <a:moveTo>
                    <a:pt x="631380" y="0"/>
                  </a:moveTo>
                  <a:lnTo>
                    <a:pt x="620306" y="0"/>
                  </a:lnTo>
                  <a:lnTo>
                    <a:pt x="620306" y="11074"/>
                  </a:lnTo>
                  <a:lnTo>
                    <a:pt x="620306" y="22148"/>
                  </a:lnTo>
                  <a:lnTo>
                    <a:pt x="631380" y="22148"/>
                  </a:lnTo>
                  <a:lnTo>
                    <a:pt x="631380" y="11074"/>
                  </a:lnTo>
                  <a:lnTo>
                    <a:pt x="6313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6021984" y="6721716"/>
              <a:ext cx="565150" cy="33655"/>
            </a:xfrm>
            <a:custGeom>
              <a:avLst/>
              <a:gdLst/>
              <a:ahLst/>
              <a:cxnLst/>
              <a:rect l="l" t="t" r="r" b="b"/>
              <a:pathLst>
                <a:path w="565150" h="33654">
                  <a:moveTo>
                    <a:pt x="11074" y="11074"/>
                  </a:moveTo>
                  <a:lnTo>
                    <a:pt x="0" y="11074"/>
                  </a:lnTo>
                  <a:lnTo>
                    <a:pt x="0" y="22148"/>
                  </a:lnTo>
                  <a:lnTo>
                    <a:pt x="11074" y="22148"/>
                  </a:lnTo>
                  <a:lnTo>
                    <a:pt x="11074" y="11074"/>
                  </a:lnTo>
                  <a:close/>
                </a:path>
                <a:path w="565150" h="33654">
                  <a:moveTo>
                    <a:pt x="33223" y="22148"/>
                  </a:moveTo>
                  <a:lnTo>
                    <a:pt x="22148" y="22148"/>
                  </a:lnTo>
                  <a:lnTo>
                    <a:pt x="22148" y="33223"/>
                  </a:lnTo>
                  <a:lnTo>
                    <a:pt x="33223" y="33223"/>
                  </a:lnTo>
                  <a:lnTo>
                    <a:pt x="33223" y="22148"/>
                  </a:lnTo>
                  <a:close/>
                </a:path>
                <a:path w="565150" h="33654">
                  <a:moveTo>
                    <a:pt x="77533" y="11074"/>
                  </a:moveTo>
                  <a:lnTo>
                    <a:pt x="66459" y="11074"/>
                  </a:lnTo>
                  <a:lnTo>
                    <a:pt x="55384" y="11074"/>
                  </a:lnTo>
                  <a:lnTo>
                    <a:pt x="44310" y="11074"/>
                  </a:lnTo>
                  <a:lnTo>
                    <a:pt x="33235" y="11074"/>
                  </a:lnTo>
                  <a:lnTo>
                    <a:pt x="33235" y="22148"/>
                  </a:lnTo>
                  <a:lnTo>
                    <a:pt x="33235" y="33223"/>
                  </a:lnTo>
                  <a:lnTo>
                    <a:pt x="44310" y="33223"/>
                  </a:lnTo>
                  <a:lnTo>
                    <a:pt x="44310" y="22148"/>
                  </a:lnTo>
                  <a:lnTo>
                    <a:pt x="55384" y="22148"/>
                  </a:lnTo>
                  <a:lnTo>
                    <a:pt x="55384" y="33223"/>
                  </a:lnTo>
                  <a:lnTo>
                    <a:pt x="66459" y="33223"/>
                  </a:lnTo>
                  <a:lnTo>
                    <a:pt x="77533" y="33223"/>
                  </a:lnTo>
                  <a:lnTo>
                    <a:pt x="77533" y="22148"/>
                  </a:lnTo>
                  <a:lnTo>
                    <a:pt x="77533" y="11074"/>
                  </a:lnTo>
                  <a:close/>
                </a:path>
                <a:path w="565150" h="33654">
                  <a:moveTo>
                    <a:pt x="132918" y="11074"/>
                  </a:moveTo>
                  <a:lnTo>
                    <a:pt x="121843" y="11074"/>
                  </a:lnTo>
                  <a:lnTo>
                    <a:pt x="110769" y="11074"/>
                  </a:lnTo>
                  <a:lnTo>
                    <a:pt x="99695" y="11074"/>
                  </a:lnTo>
                  <a:lnTo>
                    <a:pt x="88620" y="11074"/>
                  </a:lnTo>
                  <a:lnTo>
                    <a:pt x="88620" y="22148"/>
                  </a:lnTo>
                  <a:lnTo>
                    <a:pt x="88620" y="33223"/>
                  </a:lnTo>
                  <a:lnTo>
                    <a:pt x="99695" y="33223"/>
                  </a:lnTo>
                  <a:lnTo>
                    <a:pt x="110769" y="33223"/>
                  </a:lnTo>
                  <a:lnTo>
                    <a:pt x="121843" y="33223"/>
                  </a:lnTo>
                  <a:lnTo>
                    <a:pt x="132918" y="33223"/>
                  </a:lnTo>
                  <a:lnTo>
                    <a:pt x="132918" y="22148"/>
                  </a:lnTo>
                  <a:lnTo>
                    <a:pt x="132918" y="11074"/>
                  </a:lnTo>
                  <a:close/>
                </a:path>
                <a:path w="565150" h="33654">
                  <a:moveTo>
                    <a:pt x="166154" y="0"/>
                  </a:moveTo>
                  <a:lnTo>
                    <a:pt x="155079" y="0"/>
                  </a:lnTo>
                  <a:lnTo>
                    <a:pt x="144005" y="0"/>
                  </a:lnTo>
                  <a:lnTo>
                    <a:pt x="144005" y="11074"/>
                  </a:lnTo>
                  <a:lnTo>
                    <a:pt x="155079" y="11074"/>
                  </a:lnTo>
                  <a:lnTo>
                    <a:pt x="166154" y="11074"/>
                  </a:lnTo>
                  <a:lnTo>
                    <a:pt x="166154" y="0"/>
                  </a:lnTo>
                  <a:close/>
                </a:path>
                <a:path w="565150" h="33654">
                  <a:moveTo>
                    <a:pt x="199377" y="22148"/>
                  </a:moveTo>
                  <a:lnTo>
                    <a:pt x="188302" y="22148"/>
                  </a:lnTo>
                  <a:lnTo>
                    <a:pt x="188302" y="11074"/>
                  </a:lnTo>
                  <a:lnTo>
                    <a:pt x="177228" y="11074"/>
                  </a:lnTo>
                  <a:lnTo>
                    <a:pt x="166154" y="11074"/>
                  </a:lnTo>
                  <a:lnTo>
                    <a:pt x="166154" y="22148"/>
                  </a:lnTo>
                  <a:lnTo>
                    <a:pt x="177228" y="22148"/>
                  </a:lnTo>
                  <a:lnTo>
                    <a:pt x="177228" y="33223"/>
                  </a:lnTo>
                  <a:lnTo>
                    <a:pt x="188302" y="33223"/>
                  </a:lnTo>
                  <a:lnTo>
                    <a:pt x="199377" y="33223"/>
                  </a:lnTo>
                  <a:lnTo>
                    <a:pt x="199377" y="22148"/>
                  </a:lnTo>
                  <a:close/>
                </a:path>
                <a:path w="565150" h="33654">
                  <a:moveTo>
                    <a:pt x="199377" y="0"/>
                  </a:moveTo>
                  <a:lnTo>
                    <a:pt x="188302" y="0"/>
                  </a:lnTo>
                  <a:lnTo>
                    <a:pt x="188302" y="11074"/>
                  </a:lnTo>
                  <a:lnTo>
                    <a:pt x="199377" y="11074"/>
                  </a:lnTo>
                  <a:lnTo>
                    <a:pt x="199377" y="0"/>
                  </a:lnTo>
                  <a:close/>
                </a:path>
                <a:path w="565150" h="33654">
                  <a:moveTo>
                    <a:pt x="254762" y="0"/>
                  </a:moveTo>
                  <a:lnTo>
                    <a:pt x="243687" y="0"/>
                  </a:lnTo>
                  <a:lnTo>
                    <a:pt x="243687" y="11074"/>
                  </a:lnTo>
                  <a:lnTo>
                    <a:pt x="232613" y="11074"/>
                  </a:lnTo>
                  <a:lnTo>
                    <a:pt x="232613" y="0"/>
                  </a:lnTo>
                  <a:lnTo>
                    <a:pt x="221538" y="0"/>
                  </a:lnTo>
                  <a:lnTo>
                    <a:pt x="221538" y="11074"/>
                  </a:lnTo>
                  <a:lnTo>
                    <a:pt x="210464" y="11074"/>
                  </a:lnTo>
                  <a:lnTo>
                    <a:pt x="210464" y="22148"/>
                  </a:lnTo>
                  <a:lnTo>
                    <a:pt x="221538" y="22148"/>
                  </a:lnTo>
                  <a:lnTo>
                    <a:pt x="221538" y="33223"/>
                  </a:lnTo>
                  <a:lnTo>
                    <a:pt x="232613" y="33223"/>
                  </a:lnTo>
                  <a:lnTo>
                    <a:pt x="232613" y="22148"/>
                  </a:lnTo>
                  <a:lnTo>
                    <a:pt x="243687" y="22148"/>
                  </a:lnTo>
                  <a:lnTo>
                    <a:pt x="254762" y="22148"/>
                  </a:lnTo>
                  <a:lnTo>
                    <a:pt x="254762" y="11074"/>
                  </a:lnTo>
                  <a:lnTo>
                    <a:pt x="254762" y="0"/>
                  </a:lnTo>
                  <a:close/>
                </a:path>
                <a:path w="565150" h="33654">
                  <a:moveTo>
                    <a:pt x="287997" y="11074"/>
                  </a:moveTo>
                  <a:lnTo>
                    <a:pt x="276923" y="11074"/>
                  </a:lnTo>
                  <a:lnTo>
                    <a:pt x="265849" y="11074"/>
                  </a:lnTo>
                  <a:lnTo>
                    <a:pt x="265849" y="0"/>
                  </a:lnTo>
                  <a:lnTo>
                    <a:pt x="254774" y="0"/>
                  </a:lnTo>
                  <a:lnTo>
                    <a:pt x="254774" y="11074"/>
                  </a:lnTo>
                  <a:lnTo>
                    <a:pt x="254774" y="22148"/>
                  </a:lnTo>
                  <a:lnTo>
                    <a:pt x="265849" y="22148"/>
                  </a:lnTo>
                  <a:lnTo>
                    <a:pt x="265849" y="33223"/>
                  </a:lnTo>
                  <a:lnTo>
                    <a:pt x="276923" y="33223"/>
                  </a:lnTo>
                  <a:lnTo>
                    <a:pt x="276923" y="22148"/>
                  </a:lnTo>
                  <a:lnTo>
                    <a:pt x="287997" y="22148"/>
                  </a:lnTo>
                  <a:lnTo>
                    <a:pt x="287997" y="11074"/>
                  </a:lnTo>
                  <a:close/>
                </a:path>
                <a:path w="565150" h="33654">
                  <a:moveTo>
                    <a:pt x="310146" y="0"/>
                  </a:moveTo>
                  <a:lnTo>
                    <a:pt x="299072" y="0"/>
                  </a:lnTo>
                  <a:lnTo>
                    <a:pt x="287997" y="0"/>
                  </a:lnTo>
                  <a:lnTo>
                    <a:pt x="287997" y="11074"/>
                  </a:lnTo>
                  <a:lnTo>
                    <a:pt x="299072" y="11074"/>
                  </a:lnTo>
                  <a:lnTo>
                    <a:pt x="299072" y="22148"/>
                  </a:lnTo>
                  <a:lnTo>
                    <a:pt x="299072" y="33223"/>
                  </a:lnTo>
                  <a:lnTo>
                    <a:pt x="310146" y="33223"/>
                  </a:lnTo>
                  <a:lnTo>
                    <a:pt x="310146" y="22148"/>
                  </a:lnTo>
                  <a:lnTo>
                    <a:pt x="310146" y="11074"/>
                  </a:lnTo>
                  <a:lnTo>
                    <a:pt x="310146" y="0"/>
                  </a:lnTo>
                  <a:close/>
                </a:path>
                <a:path w="565150" h="33654">
                  <a:moveTo>
                    <a:pt x="321233" y="11074"/>
                  </a:moveTo>
                  <a:lnTo>
                    <a:pt x="310159" y="11074"/>
                  </a:lnTo>
                  <a:lnTo>
                    <a:pt x="310159" y="22148"/>
                  </a:lnTo>
                  <a:lnTo>
                    <a:pt x="310159" y="33223"/>
                  </a:lnTo>
                  <a:lnTo>
                    <a:pt x="321233" y="33223"/>
                  </a:lnTo>
                  <a:lnTo>
                    <a:pt x="321233" y="22148"/>
                  </a:lnTo>
                  <a:lnTo>
                    <a:pt x="321233" y="11074"/>
                  </a:lnTo>
                  <a:close/>
                </a:path>
                <a:path w="565150" h="33654">
                  <a:moveTo>
                    <a:pt x="343382" y="0"/>
                  </a:moveTo>
                  <a:lnTo>
                    <a:pt x="332308" y="0"/>
                  </a:lnTo>
                  <a:lnTo>
                    <a:pt x="332308" y="11074"/>
                  </a:lnTo>
                  <a:lnTo>
                    <a:pt x="332308" y="22148"/>
                  </a:lnTo>
                  <a:lnTo>
                    <a:pt x="343382" y="22148"/>
                  </a:lnTo>
                  <a:lnTo>
                    <a:pt x="343382" y="11074"/>
                  </a:lnTo>
                  <a:lnTo>
                    <a:pt x="343382" y="0"/>
                  </a:lnTo>
                  <a:close/>
                </a:path>
                <a:path w="565150" h="33654">
                  <a:moveTo>
                    <a:pt x="365531" y="22148"/>
                  </a:moveTo>
                  <a:lnTo>
                    <a:pt x="354457" y="22148"/>
                  </a:lnTo>
                  <a:lnTo>
                    <a:pt x="354457" y="33223"/>
                  </a:lnTo>
                  <a:lnTo>
                    <a:pt x="365531" y="33223"/>
                  </a:lnTo>
                  <a:lnTo>
                    <a:pt x="365531" y="22148"/>
                  </a:lnTo>
                  <a:close/>
                </a:path>
                <a:path w="565150" h="33654">
                  <a:moveTo>
                    <a:pt x="376618" y="22148"/>
                  </a:moveTo>
                  <a:lnTo>
                    <a:pt x="365544" y="22148"/>
                  </a:lnTo>
                  <a:lnTo>
                    <a:pt x="365544" y="33223"/>
                  </a:lnTo>
                  <a:lnTo>
                    <a:pt x="376618" y="33223"/>
                  </a:lnTo>
                  <a:lnTo>
                    <a:pt x="376618" y="22148"/>
                  </a:lnTo>
                  <a:close/>
                </a:path>
                <a:path w="565150" h="33654">
                  <a:moveTo>
                    <a:pt x="376618" y="0"/>
                  </a:moveTo>
                  <a:lnTo>
                    <a:pt x="365544" y="0"/>
                  </a:lnTo>
                  <a:lnTo>
                    <a:pt x="365544" y="11074"/>
                  </a:lnTo>
                  <a:lnTo>
                    <a:pt x="376618" y="11074"/>
                  </a:lnTo>
                  <a:lnTo>
                    <a:pt x="376618" y="0"/>
                  </a:lnTo>
                  <a:close/>
                </a:path>
                <a:path w="565150" h="33654">
                  <a:moveTo>
                    <a:pt x="420916" y="0"/>
                  </a:moveTo>
                  <a:lnTo>
                    <a:pt x="409841" y="0"/>
                  </a:lnTo>
                  <a:lnTo>
                    <a:pt x="409841" y="11074"/>
                  </a:lnTo>
                  <a:lnTo>
                    <a:pt x="398767" y="11074"/>
                  </a:lnTo>
                  <a:lnTo>
                    <a:pt x="387692" y="11074"/>
                  </a:lnTo>
                  <a:lnTo>
                    <a:pt x="387692" y="22148"/>
                  </a:lnTo>
                  <a:lnTo>
                    <a:pt x="398767" y="22148"/>
                  </a:lnTo>
                  <a:lnTo>
                    <a:pt x="409841" y="22148"/>
                  </a:lnTo>
                  <a:lnTo>
                    <a:pt x="409841" y="33223"/>
                  </a:lnTo>
                  <a:lnTo>
                    <a:pt x="420916" y="33223"/>
                  </a:lnTo>
                  <a:lnTo>
                    <a:pt x="420916" y="22148"/>
                  </a:lnTo>
                  <a:lnTo>
                    <a:pt x="420916" y="11074"/>
                  </a:lnTo>
                  <a:lnTo>
                    <a:pt x="420916" y="0"/>
                  </a:lnTo>
                  <a:close/>
                </a:path>
                <a:path w="565150" h="33654">
                  <a:moveTo>
                    <a:pt x="443077" y="22148"/>
                  </a:moveTo>
                  <a:lnTo>
                    <a:pt x="432003" y="22148"/>
                  </a:lnTo>
                  <a:lnTo>
                    <a:pt x="432003" y="33223"/>
                  </a:lnTo>
                  <a:lnTo>
                    <a:pt x="443077" y="33223"/>
                  </a:lnTo>
                  <a:lnTo>
                    <a:pt x="443077" y="22148"/>
                  </a:lnTo>
                  <a:close/>
                </a:path>
                <a:path w="565150" h="33654">
                  <a:moveTo>
                    <a:pt x="465226" y="0"/>
                  </a:moveTo>
                  <a:lnTo>
                    <a:pt x="454152" y="0"/>
                  </a:lnTo>
                  <a:lnTo>
                    <a:pt x="443077" y="0"/>
                  </a:lnTo>
                  <a:lnTo>
                    <a:pt x="432003" y="0"/>
                  </a:lnTo>
                  <a:lnTo>
                    <a:pt x="420928" y="0"/>
                  </a:lnTo>
                  <a:lnTo>
                    <a:pt x="420928" y="11074"/>
                  </a:lnTo>
                  <a:lnTo>
                    <a:pt x="432003" y="11074"/>
                  </a:lnTo>
                  <a:lnTo>
                    <a:pt x="443077" y="11074"/>
                  </a:lnTo>
                  <a:lnTo>
                    <a:pt x="454152" y="11074"/>
                  </a:lnTo>
                  <a:lnTo>
                    <a:pt x="465226" y="11074"/>
                  </a:lnTo>
                  <a:lnTo>
                    <a:pt x="465226" y="0"/>
                  </a:lnTo>
                  <a:close/>
                </a:path>
                <a:path w="565150" h="33654">
                  <a:moveTo>
                    <a:pt x="476300" y="11074"/>
                  </a:moveTo>
                  <a:lnTo>
                    <a:pt x="465226" y="11074"/>
                  </a:lnTo>
                  <a:lnTo>
                    <a:pt x="465226" y="22148"/>
                  </a:lnTo>
                  <a:lnTo>
                    <a:pt x="454152" y="22148"/>
                  </a:lnTo>
                  <a:lnTo>
                    <a:pt x="454152" y="33223"/>
                  </a:lnTo>
                  <a:lnTo>
                    <a:pt x="465226" y="33223"/>
                  </a:lnTo>
                  <a:lnTo>
                    <a:pt x="476300" y="33223"/>
                  </a:lnTo>
                  <a:lnTo>
                    <a:pt x="476300" y="22148"/>
                  </a:lnTo>
                  <a:lnTo>
                    <a:pt x="476300" y="11074"/>
                  </a:lnTo>
                  <a:close/>
                </a:path>
                <a:path w="565150" h="33654">
                  <a:moveTo>
                    <a:pt x="498449" y="0"/>
                  </a:moveTo>
                  <a:lnTo>
                    <a:pt x="487387" y="0"/>
                  </a:lnTo>
                  <a:lnTo>
                    <a:pt x="476313" y="0"/>
                  </a:lnTo>
                  <a:lnTo>
                    <a:pt x="476313" y="11074"/>
                  </a:lnTo>
                  <a:lnTo>
                    <a:pt x="476313" y="22148"/>
                  </a:lnTo>
                  <a:lnTo>
                    <a:pt x="487387" y="22148"/>
                  </a:lnTo>
                  <a:lnTo>
                    <a:pt x="498449" y="22148"/>
                  </a:lnTo>
                  <a:lnTo>
                    <a:pt x="498449" y="11074"/>
                  </a:lnTo>
                  <a:lnTo>
                    <a:pt x="498449" y="0"/>
                  </a:lnTo>
                  <a:close/>
                </a:path>
                <a:path w="565150" h="33654">
                  <a:moveTo>
                    <a:pt x="531672" y="0"/>
                  </a:moveTo>
                  <a:lnTo>
                    <a:pt x="520598" y="0"/>
                  </a:lnTo>
                  <a:lnTo>
                    <a:pt x="509536" y="0"/>
                  </a:lnTo>
                  <a:lnTo>
                    <a:pt x="498462" y="0"/>
                  </a:lnTo>
                  <a:lnTo>
                    <a:pt x="498462" y="11074"/>
                  </a:lnTo>
                  <a:lnTo>
                    <a:pt x="498462" y="22148"/>
                  </a:lnTo>
                  <a:lnTo>
                    <a:pt x="509536" y="22148"/>
                  </a:lnTo>
                  <a:lnTo>
                    <a:pt x="509536" y="33223"/>
                  </a:lnTo>
                  <a:lnTo>
                    <a:pt x="520598" y="33223"/>
                  </a:lnTo>
                  <a:lnTo>
                    <a:pt x="520598" y="22148"/>
                  </a:lnTo>
                  <a:lnTo>
                    <a:pt x="520598" y="11074"/>
                  </a:lnTo>
                  <a:lnTo>
                    <a:pt x="531672" y="11074"/>
                  </a:lnTo>
                  <a:lnTo>
                    <a:pt x="531672" y="0"/>
                  </a:lnTo>
                  <a:close/>
                </a:path>
                <a:path w="565150" h="33654">
                  <a:moveTo>
                    <a:pt x="564921" y="0"/>
                  </a:moveTo>
                  <a:lnTo>
                    <a:pt x="553847" y="0"/>
                  </a:lnTo>
                  <a:lnTo>
                    <a:pt x="553847" y="11074"/>
                  </a:lnTo>
                  <a:lnTo>
                    <a:pt x="564921" y="11074"/>
                  </a:lnTo>
                  <a:lnTo>
                    <a:pt x="56492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5955525" y="6743865"/>
              <a:ext cx="631825" cy="33655"/>
            </a:xfrm>
            <a:custGeom>
              <a:avLst/>
              <a:gdLst/>
              <a:ahLst/>
              <a:cxnLst/>
              <a:rect l="l" t="t" r="r" b="b"/>
              <a:pathLst>
                <a:path w="631825" h="33654">
                  <a:moveTo>
                    <a:pt x="44297" y="11074"/>
                  </a:moveTo>
                  <a:lnTo>
                    <a:pt x="33223" y="11074"/>
                  </a:lnTo>
                  <a:lnTo>
                    <a:pt x="22148" y="11074"/>
                  </a:lnTo>
                  <a:lnTo>
                    <a:pt x="11074" y="11074"/>
                  </a:lnTo>
                  <a:lnTo>
                    <a:pt x="0" y="11074"/>
                  </a:lnTo>
                  <a:lnTo>
                    <a:pt x="0" y="22148"/>
                  </a:lnTo>
                  <a:lnTo>
                    <a:pt x="0" y="33223"/>
                  </a:lnTo>
                  <a:lnTo>
                    <a:pt x="11074" y="33223"/>
                  </a:lnTo>
                  <a:lnTo>
                    <a:pt x="11074" y="22148"/>
                  </a:lnTo>
                  <a:lnTo>
                    <a:pt x="22148" y="22148"/>
                  </a:lnTo>
                  <a:lnTo>
                    <a:pt x="33223" y="22148"/>
                  </a:lnTo>
                  <a:lnTo>
                    <a:pt x="44297" y="22148"/>
                  </a:lnTo>
                  <a:lnTo>
                    <a:pt x="44297" y="11074"/>
                  </a:lnTo>
                  <a:close/>
                </a:path>
                <a:path w="631825" h="33654">
                  <a:moveTo>
                    <a:pt x="77533" y="11074"/>
                  </a:moveTo>
                  <a:lnTo>
                    <a:pt x="66459" y="11074"/>
                  </a:lnTo>
                  <a:lnTo>
                    <a:pt x="55384" y="11074"/>
                  </a:lnTo>
                  <a:lnTo>
                    <a:pt x="44310" y="11074"/>
                  </a:lnTo>
                  <a:lnTo>
                    <a:pt x="44310" y="22148"/>
                  </a:lnTo>
                  <a:lnTo>
                    <a:pt x="55384" y="22148"/>
                  </a:lnTo>
                  <a:lnTo>
                    <a:pt x="66459" y="22148"/>
                  </a:lnTo>
                  <a:lnTo>
                    <a:pt x="66459" y="33223"/>
                  </a:lnTo>
                  <a:lnTo>
                    <a:pt x="77533" y="33223"/>
                  </a:lnTo>
                  <a:lnTo>
                    <a:pt x="77533" y="22148"/>
                  </a:lnTo>
                  <a:lnTo>
                    <a:pt x="77533" y="11074"/>
                  </a:lnTo>
                  <a:close/>
                </a:path>
                <a:path w="631825" h="33654">
                  <a:moveTo>
                    <a:pt x="99682" y="11074"/>
                  </a:moveTo>
                  <a:lnTo>
                    <a:pt x="88607" y="11074"/>
                  </a:lnTo>
                  <a:lnTo>
                    <a:pt x="88607" y="22148"/>
                  </a:lnTo>
                  <a:lnTo>
                    <a:pt x="88607" y="33223"/>
                  </a:lnTo>
                  <a:lnTo>
                    <a:pt x="99682" y="33223"/>
                  </a:lnTo>
                  <a:lnTo>
                    <a:pt x="99682" y="22148"/>
                  </a:lnTo>
                  <a:lnTo>
                    <a:pt x="99682" y="11074"/>
                  </a:lnTo>
                  <a:close/>
                </a:path>
                <a:path w="631825" h="33654">
                  <a:moveTo>
                    <a:pt x="121843" y="11074"/>
                  </a:moveTo>
                  <a:lnTo>
                    <a:pt x="110769" y="11074"/>
                  </a:lnTo>
                  <a:lnTo>
                    <a:pt x="99695" y="11074"/>
                  </a:lnTo>
                  <a:lnTo>
                    <a:pt x="99695" y="22148"/>
                  </a:lnTo>
                  <a:lnTo>
                    <a:pt x="99695" y="33223"/>
                  </a:lnTo>
                  <a:lnTo>
                    <a:pt x="110769" y="33223"/>
                  </a:lnTo>
                  <a:lnTo>
                    <a:pt x="121843" y="33223"/>
                  </a:lnTo>
                  <a:lnTo>
                    <a:pt x="121843" y="22148"/>
                  </a:lnTo>
                  <a:lnTo>
                    <a:pt x="121843" y="11074"/>
                  </a:lnTo>
                  <a:close/>
                </a:path>
                <a:path w="631825" h="33654">
                  <a:moveTo>
                    <a:pt x="155067" y="11074"/>
                  </a:moveTo>
                  <a:lnTo>
                    <a:pt x="143992" y="11074"/>
                  </a:lnTo>
                  <a:lnTo>
                    <a:pt x="132918" y="11074"/>
                  </a:lnTo>
                  <a:lnTo>
                    <a:pt x="132918" y="22148"/>
                  </a:lnTo>
                  <a:lnTo>
                    <a:pt x="132918" y="33223"/>
                  </a:lnTo>
                  <a:lnTo>
                    <a:pt x="143992" y="33223"/>
                  </a:lnTo>
                  <a:lnTo>
                    <a:pt x="155067" y="33223"/>
                  </a:lnTo>
                  <a:lnTo>
                    <a:pt x="155067" y="22148"/>
                  </a:lnTo>
                  <a:lnTo>
                    <a:pt x="155067" y="11074"/>
                  </a:lnTo>
                  <a:close/>
                </a:path>
                <a:path w="631825" h="33654">
                  <a:moveTo>
                    <a:pt x="199377" y="11074"/>
                  </a:moveTo>
                  <a:lnTo>
                    <a:pt x="188302" y="11074"/>
                  </a:lnTo>
                  <a:lnTo>
                    <a:pt x="188302" y="22148"/>
                  </a:lnTo>
                  <a:lnTo>
                    <a:pt x="177228" y="22148"/>
                  </a:lnTo>
                  <a:lnTo>
                    <a:pt x="177228" y="11074"/>
                  </a:lnTo>
                  <a:lnTo>
                    <a:pt x="166154" y="11074"/>
                  </a:lnTo>
                  <a:lnTo>
                    <a:pt x="155079" y="11074"/>
                  </a:lnTo>
                  <a:lnTo>
                    <a:pt x="155079" y="22148"/>
                  </a:lnTo>
                  <a:lnTo>
                    <a:pt x="155079" y="33223"/>
                  </a:lnTo>
                  <a:lnTo>
                    <a:pt x="166154" y="33223"/>
                  </a:lnTo>
                  <a:lnTo>
                    <a:pt x="177228" y="33223"/>
                  </a:lnTo>
                  <a:lnTo>
                    <a:pt x="188302" y="33223"/>
                  </a:lnTo>
                  <a:lnTo>
                    <a:pt x="199377" y="33223"/>
                  </a:lnTo>
                  <a:lnTo>
                    <a:pt x="199377" y="22148"/>
                  </a:lnTo>
                  <a:lnTo>
                    <a:pt x="199377" y="11074"/>
                  </a:lnTo>
                  <a:close/>
                </a:path>
                <a:path w="631825" h="33654">
                  <a:moveTo>
                    <a:pt x="221538" y="22148"/>
                  </a:moveTo>
                  <a:lnTo>
                    <a:pt x="210464" y="22148"/>
                  </a:lnTo>
                  <a:lnTo>
                    <a:pt x="210464" y="33223"/>
                  </a:lnTo>
                  <a:lnTo>
                    <a:pt x="221538" y="33223"/>
                  </a:lnTo>
                  <a:lnTo>
                    <a:pt x="221538" y="22148"/>
                  </a:lnTo>
                  <a:close/>
                </a:path>
                <a:path w="631825" h="33654">
                  <a:moveTo>
                    <a:pt x="243687" y="22148"/>
                  </a:moveTo>
                  <a:lnTo>
                    <a:pt x="232613" y="22148"/>
                  </a:lnTo>
                  <a:lnTo>
                    <a:pt x="232613" y="33223"/>
                  </a:lnTo>
                  <a:lnTo>
                    <a:pt x="243687" y="33223"/>
                  </a:lnTo>
                  <a:lnTo>
                    <a:pt x="243687" y="22148"/>
                  </a:lnTo>
                  <a:close/>
                </a:path>
                <a:path w="631825" h="33654">
                  <a:moveTo>
                    <a:pt x="265836" y="11074"/>
                  </a:moveTo>
                  <a:lnTo>
                    <a:pt x="254762" y="11074"/>
                  </a:lnTo>
                  <a:lnTo>
                    <a:pt x="243687" y="11074"/>
                  </a:lnTo>
                  <a:lnTo>
                    <a:pt x="243687" y="22148"/>
                  </a:lnTo>
                  <a:lnTo>
                    <a:pt x="254762" y="22148"/>
                  </a:lnTo>
                  <a:lnTo>
                    <a:pt x="265836" y="22148"/>
                  </a:lnTo>
                  <a:lnTo>
                    <a:pt x="265836" y="11074"/>
                  </a:lnTo>
                  <a:close/>
                </a:path>
                <a:path w="631825" h="33654">
                  <a:moveTo>
                    <a:pt x="276923" y="22148"/>
                  </a:moveTo>
                  <a:lnTo>
                    <a:pt x="265849" y="22148"/>
                  </a:lnTo>
                  <a:lnTo>
                    <a:pt x="265849" y="33223"/>
                  </a:lnTo>
                  <a:lnTo>
                    <a:pt x="276923" y="33223"/>
                  </a:lnTo>
                  <a:lnTo>
                    <a:pt x="276923" y="22148"/>
                  </a:lnTo>
                  <a:close/>
                </a:path>
                <a:path w="631825" h="33654">
                  <a:moveTo>
                    <a:pt x="299072" y="11074"/>
                  </a:moveTo>
                  <a:lnTo>
                    <a:pt x="287997" y="11074"/>
                  </a:lnTo>
                  <a:lnTo>
                    <a:pt x="287997" y="22148"/>
                  </a:lnTo>
                  <a:lnTo>
                    <a:pt x="287997" y="33223"/>
                  </a:lnTo>
                  <a:lnTo>
                    <a:pt x="299072" y="33223"/>
                  </a:lnTo>
                  <a:lnTo>
                    <a:pt x="299072" y="22148"/>
                  </a:lnTo>
                  <a:lnTo>
                    <a:pt x="299072" y="11074"/>
                  </a:lnTo>
                  <a:close/>
                </a:path>
                <a:path w="631825" h="33654">
                  <a:moveTo>
                    <a:pt x="321221" y="11074"/>
                  </a:moveTo>
                  <a:lnTo>
                    <a:pt x="310146" y="11074"/>
                  </a:lnTo>
                  <a:lnTo>
                    <a:pt x="310146" y="22148"/>
                  </a:lnTo>
                  <a:lnTo>
                    <a:pt x="321221" y="22148"/>
                  </a:lnTo>
                  <a:lnTo>
                    <a:pt x="321221" y="11074"/>
                  </a:lnTo>
                  <a:close/>
                </a:path>
                <a:path w="631825" h="33654">
                  <a:moveTo>
                    <a:pt x="343382" y="11074"/>
                  </a:moveTo>
                  <a:lnTo>
                    <a:pt x="332308" y="11074"/>
                  </a:lnTo>
                  <a:lnTo>
                    <a:pt x="332308" y="22148"/>
                  </a:lnTo>
                  <a:lnTo>
                    <a:pt x="332308" y="33223"/>
                  </a:lnTo>
                  <a:lnTo>
                    <a:pt x="343382" y="33223"/>
                  </a:lnTo>
                  <a:lnTo>
                    <a:pt x="343382" y="22148"/>
                  </a:lnTo>
                  <a:lnTo>
                    <a:pt x="343382" y="11074"/>
                  </a:lnTo>
                  <a:close/>
                </a:path>
                <a:path w="631825" h="33654">
                  <a:moveTo>
                    <a:pt x="365531" y="22148"/>
                  </a:moveTo>
                  <a:lnTo>
                    <a:pt x="354457" y="22148"/>
                  </a:lnTo>
                  <a:lnTo>
                    <a:pt x="354457" y="33223"/>
                  </a:lnTo>
                  <a:lnTo>
                    <a:pt x="365531" y="33223"/>
                  </a:lnTo>
                  <a:lnTo>
                    <a:pt x="365531" y="22148"/>
                  </a:lnTo>
                  <a:close/>
                </a:path>
                <a:path w="631825" h="33654">
                  <a:moveTo>
                    <a:pt x="431990" y="11074"/>
                  </a:moveTo>
                  <a:lnTo>
                    <a:pt x="431990" y="11074"/>
                  </a:lnTo>
                  <a:lnTo>
                    <a:pt x="376618" y="11074"/>
                  </a:lnTo>
                  <a:lnTo>
                    <a:pt x="376618" y="22148"/>
                  </a:lnTo>
                  <a:lnTo>
                    <a:pt x="387692" y="22148"/>
                  </a:lnTo>
                  <a:lnTo>
                    <a:pt x="387692" y="33223"/>
                  </a:lnTo>
                  <a:lnTo>
                    <a:pt x="398767" y="33223"/>
                  </a:lnTo>
                  <a:lnTo>
                    <a:pt x="409841" y="33223"/>
                  </a:lnTo>
                  <a:lnTo>
                    <a:pt x="420916" y="33223"/>
                  </a:lnTo>
                  <a:lnTo>
                    <a:pt x="420916" y="22148"/>
                  </a:lnTo>
                  <a:lnTo>
                    <a:pt x="431990" y="22148"/>
                  </a:lnTo>
                  <a:lnTo>
                    <a:pt x="431990" y="11074"/>
                  </a:lnTo>
                  <a:close/>
                </a:path>
                <a:path w="631825" h="33654">
                  <a:moveTo>
                    <a:pt x="454152" y="22148"/>
                  </a:moveTo>
                  <a:lnTo>
                    <a:pt x="443077" y="22148"/>
                  </a:lnTo>
                  <a:lnTo>
                    <a:pt x="432003" y="22148"/>
                  </a:lnTo>
                  <a:lnTo>
                    <a:pt x="432003" y="33223"/>
                  </a:lnTo>
                  <a:lnTo>
                    <a:pt x="443077" y="33223"/>
                  </a:lnTo>
                  <a:lnTo>
                    <a:pt x="454152" y="33223"/>
                  </a:lnTo>
                  <a:lnTo>
                    <a:pt x="454152" y="22148"/>
                  </a:lnTo>
                  <a:close/>
                </a:path>
                <a:path w="631825" h="33654">
                  <a:moveTo>
                    <a:pt x="487375" y="11074"/>
                  </a:moveTo>
                  <a:lnTo>
                    <a:pt x="476300" y="11074"/>
                  </a:lnTo>
                  <a:lnTo>
                    <a:pt x="465226" y="11074"/>
                  </a:lnTo>
                  <a:lnTo>
                    <a:pt x="454152" y="11074"/>
                  </a:lnTo>
                  <a:lnTo>
                    <a:pt x="454152" y="22148"/>
                  </a:lnTo>
                  <a:lnTo>
                    <a:pt x="465226" y="22148"/>
                  </a:lnTo>
                  <a:lnTo>
                    <a:pt x="465226" y="33223"/>
                  </a:lnTo>
                  <a:lnTo>
                    <a:pt x="476300" y="33223"/>
                  </a:lnTo>
                  <a:lnTo>
                    <a:pt x="487375" y="33223"/>
                  </a:lnTo>
                  <a:lnTo>
                    <a:pt x="487375" y="22148"/>
                  </a:lnTo>
                  <a:lnTo>
                    <a:pt x="487375" y="11074"/>
                  </a:lnTo>
                  <a:close/>
                </a:path>
                <a:path w="631825" h="33654">
                  <a:moveTo>
                    <a:pt x="542759" y="11074"/>
                  </a:moveTo>
                  <a:lnTo>
                    <a:pt x="531685" y="11074"/>
                  </a:lnTo>
                  <a:lnTo>
                    <a:pt x="531685" y="22148"/>
                  </a:lnTo>
                  <a:lnTo>
                    <a:pt x="520611" y="22148"/>
                  </a:lnTo>
                  <a:lnTo>
                    <a:pt x="509536" y="22148"/>
                  </a:lnTo>
                  <a:lnTo>
                    <a:pt x="509536" y="11074"/>
                  </a:lnTo>
                  <a:lnTo>
                    <a:pt x="498462" y="11074"/>
                  </a:lnTo>
                  <a:lnTo>
                    <a:pt x="498462" y="22148"/>
                  </a:lnTo>
                  <a:lnTo>
                    <a:pt x="487387" y="22148"/>
                  </a:lnTo>
                  <a:lnTo>
                    <a:pt x="487387" y="33223"/>
                  </a:lnTo>
                  <a:lnTo>
                    <a:pt x="542759" y="33223"/>
                  </a:lnTo>
                  <a:lnTo>
                    <a:pt x="542759" y="22148"/>
                  </a:lnTo>
                  <a:lnTo>
                    <a:pt x="542759" y="11074"/>
                  </a:lnTo>
                  <a:close/>
                </a:path>
                <a:path w="631825" h="33654">
                  <a:moveTo>
                    <a:pt x="564908" y="11074"/>
                  </a:moveTo>
                  <a:lnTo>
                    <a:pt x="553847" y="11074"/>
                  </a:lnTo>
                  <a:lnTo>
                    <a:pt x="553847" y="22148"/>
                  </a:lnTo>
                  <a:lnTo>
                    <a:pt x="564908" y="22148"/>
                  </a:lnTo>
                  <a:lnTo>
                    <a:pt x="564908" y="11074"/>
                  </a:lnTo>
                  <a:close/>
                </a:path>
                <a:path w="631825" h="33654">
                  <a:moveTo>
                    <a:pt x="598131" y="0"/>
                  </a:moveTo>
                  <a:lnTo>
                    <a:pt x="587057" y="0"/>
                  </a:lnTo>
                  <a:lnTo>
                    <a:pt x="575995" y="0"/>
                  </a:lnTo>
                  <a:lnTo>
                    <a:pt x="575995" y="11074"/>
                  </a:lnTo>
                  <a:lnTo>
                    <a:pt x="575995" y="22148"/>
                  </a:lnTo>
                  <a:lnTo>
                    <a:pt x="575995" y="33223"/>
                  </a:lnTo>
                  <a:lnTo>
                    <a:pt x="587057" y="33223"/>
                  </a:lnTo>
                  <a:lnTo>
                    <a:pt x="598131" y="33223"/>
                  </a:lnTo>
                  <a:lnTo>
                    <a:pt x="598131" y="22148"/>
                  </a:lnTo>
                  <a:lnTo>
                    <a:pt x="598131" y="11074"/>
                  </a:lnTo>
                  <a:lnTo>
                    <a:pt x="598131" y="0"/>
                  </a:lnTo>
                  <a:close/>
                </a:path>
                <a:path w="631825" h="33654">
                  <a:moveTo>
                    <a:pt x="620293" y="22148"/>
                  </a:moveTo>
                  <a:lnTo>
                    <a:pt x="609219" y="22148"/>
                  </a:lnTo>
                  <a:lnTo>
                    <a:pt x="609219" y="11074"/>
                  </a:lnTo>
                  <a:lnTo>
                    <a:pt x="598157" y="11074"/>
                  </a:lnTo>
                  <a:lnTo>
                    <a:pt x="598157" y="22148"/>
                  </a:lnTo>
                  <a:lnTo>
                    <a:pt x="598157" y="33223"/>
                  </a:lnTo>
                  <a:lnTo>
                    <a:pt x="609219" y="33223"/>
                  </a:lnTo>
                  <a:lnTo>
                    <a:pt x="620293" y="33223"/>
                  </a:lnTo>
                  <a:lnTo>
                    <a:pt x="620293" y="22148"/>
                  </a:lnTo>
                  <a:close/>
                </a:path>
                <a:path w="631825" h="33654">
                  <a:moveTo>
                    <a:pt x="620293" y="0"/>
                  </a:moveTo>
                  <a:lnTo>
                    <a:pt x="609219" y="0"/>
                  </a:lnTo>
                  <a:lnTo>
                    <a:pt x="609219" y="11074"/>
                  </a:lnTo>
                  <a:lnTo>
                    <a:pt x="620293" y="11074"/>
                  </a:lnTo>
                  <a:lnTo>
                    <a:pt x="620293" y="0"/>
                  </a:lnTo>
                  <a:close/>
                </a:path>
                <a:path w="631825" h="33654">
                  <a:moveTo>
                    <a:pt x="631380" y="22148"/>
                  </a:moveTo>
                  <a:lnTo>
                    <a:pt x="620306" y="22148"/>
                  </a:lnTo>
                  <a:lnTo>
                    <a:pt x="620306" y="33223"/>
                  </a:lnTo>
                  <a:lnTo>
                    <a:pt x="631380" y="33223"/>
                  </a:lnTo>
                  <a:lnTo>
                    <a:pt x="631380" y="2214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5955525" y="6766013"/>
              <a:ext cx="631825" cy="44450"/>
            </a:xfrm>
            <a:custGeom>
              <a:avLst/>
              <a:gdLst/>
              <a:ahLst/>
              <a:cxnLst/>
              <a:rect l="l" t="t" r="r" b="b"/>
              <a:pathLst>
                <a:path w="631825" h="44450">
                  <a:moveTo>
                    <a:pt x="11074" y="11087"/>
                  </a:moveTo>
                  <a:lnTo>
                    <a:pt x="0" y="11087"/>
                  </a:lnTo>
                  <a:lnTo>
                    <a:pt x="0" y="22161"/>
                  </a:lnTo>
                  <a:lnTo>
                    <a:pt x="0" y="33235"/>
                  </a:lnTo>
                  <a:lnTo>
                    <a:pt x="0" y="44310"/>
                  </a:lnTo>
                  <a:lnTo>
                    <a:pt x="11074" y="44310"/>
                  </a:lnTo>
                  <a:lnTo>
                    <a:pt x="11074" y="33235"/>
                  </a:lnTo>
                  <a:lnTo>
                    <a:pt x="11074" y="22161"/>
                  </a:lnTo>
                  <a:lnTo>
                    <a:pt x="11074" y="11087"/>
                  </a:lnTo>
                  <a:close/>
                </a:path>
                <a:path w="631825" h="44450">
                  <a:moveTo>
                    <a:pt x="44297" y="11087"/>
                  </a:moveTo>
                  <a:lnTo>
                    <a:pt x="33223" y="11087"/>
                  </a:lnTo>
                  <a:lnTo>
                    <a:pt x="22148" y="11087"/>
                  </a:lnTo>
                  <a:lnTo>
                    <a:pt x="22148" y="22161"/>
                  </a:lnTo>
                  <a:lnTo>
                    <a:pt x="22148" y="33235"/>
                  </a:lnTo>
                  <a:lnTo>
                    <a:pt x="33223" y="33235"/>
                  </a:lnTo>
                  <a:lnTo>
                    <a:pt x="44297" y="33235"/>
                  </a:lnTo>
                  <a:lnTo>
                    <a:pt x="44297" y="22161"/>
                  </a:lnTo>
                  <a:lnTo>
                    <a:pt x="44297" y="11087"/>
                  </a:lnTo>
                  <a:close/>
                </a:path>
                <a:path w="631825" h="44450">
                  <a:moveTo>
                    <a:pt x="55384" y="11087"/>
                  </a:moveTo>
                  <a:lnTo>
                    <a:pt x="44310" y="11087"/>
                  </a:lnTo>
                  <a:lnTo>
                    <a:pt x="44310" y="22161"/>
                  </a:lnTo>
                  <a:lnTo>
                    <a:pt x="44310" y="33235"/>
                  </a:lnTo>
                  <a:lnTo>
                    <a:pt x="55384" y="33235"/>
                  </a:lnTo>
                  <a:lnTo>
                    <a:pt x="55384" y="22161"/>
                  </a:lnTo>
                  <a:lnTo>
                    <a:pt x="55384" y="11087"/>
                  </a:lnTo>
                  <a:close/>
                </a:path>
                <a:path w="631825" h="44450">
                  <a:moveTo>
                    <a:pt x="77533" y="11087"/>
                  </a:moveTo>
                  <a:lnTo>
                    <a:pt x="66459" y="11087"/>
                  </a:lnTo>
                  <a:lnTo>
                    <a:pt x="66459" y="22161"/>
                  </a:lnTo>
                  <a:lnTo>
                    <a:pt x="66459" y="33235"/>
                  </a:lnTo>
                  <a:lnTo>
                    <a:pt x="77533" y="33235"/>
                  </a:lnTo>
                  <a:lnTo>
                    <a:pt x="77533" y="22161"/>
                  </a:lnTo>
                  <a:lnTo>
                    <a:pt x="77533" y="11087"/>
                  </a:lnTo>
                  <a:close/>
                </a:path>
                <a:path w="631825" h="44450">
                  <a:moveTo>
                    <a:pt x="99682" y="22161"/>
                  </a:moveTo>
                  <a:lnTo>
                    <a:pt x="88607" y="22161"/>
                  </a:lnTo>
                  <a:lnTo>
                    <a:pt x="88607" y="33235"/>
                  </a:lnTo>
                  <a:lnTo>
                    <a:pt x="99682" y="33235"/>
                  </a:lnTo>
                  <a:lnTo>
                    <a:pt x="99682" y="22161"/>
                  </a:lnTo>
                  <a:close/>
                </a:path>
                <a:path w="631825" h="44450">
                  <a:moveTo>
                    <a:pt x="143992" y="22161"/>
                  </a:moveTo>
                  <a:lnTo>
                    <a:pt x="132918" y="22161"/>
                  </a:lnTo>
                  <a:lnTo>
                    <a:pt x="132918" y="11087"/>
                  </a:lnTo>
                  <a:lnTo>
                    <a:pt x="121843" y="11087"/>
                  </a:lnTo>
                  <a:lnTo>
                    <a:pt x="110769" y="11087"/>
                  </a:lnTo>
                  <a:lnTo>
                    <a:pt x="99695" y="11087"/>
                  </a:lnTo>
                  <a:lnTo>
                    <a:pt x="99695" y="22161"/>
                  </a:lnTo>
                  <a:lnTo>
                    <a:pt x="99695" y="33235"/>
                  </a:lnTo>
                  <a:lnTo>
                    <a:pt x="110769" y="33235"/>
                  </a:lnTo>
                  <a:lnTo>
                    <a:pt x="121843" y="33235"/>
                  </a:lnTo>
                  <a:lnTo>
                    <a:pt x="132918" y="33235"/>
                  </a:lnTo>
                  <a:lnTo>
                    <a:pt x="143992" y="33235"/>
                  </a:lnTo>
                  <a:lnTo>
                    <a:pt x="143992" y="22161"/>
                  </a:lnTo>
                  <a:close/>
                </a:path>
                <a:path w="631825" h="44450">
                  <a:moveTo>
                    <a:pt x="210451" y="22161"/>
                  </a:moveTo>
                  <a:lnTo>
                    <a:pt x="199377" y="22161"/>
                  </a:lnTo>
                  <a:lnTo>
                    <a:pt x="199377" y="11087"/>
                  </a:lnTo>
                  <a:lnTo>
                    <a:pt x="188302" y="11087"/>
                  </a:lnTo>
                  <a:lnTo>
                    <a:pt x="177228" y="11087"/>
                  </a:lnTo>
                  <a:lnTo>
                    <a:pt x="166154" y="11087"/>
                  </a:lnTo>
                  <a:lnTo>
                    <a:pt x="155079" y="11087"/>
                  </a:lnTo>
                  <a:lnTo>
                    <a:pt x="155079" y="22161"/>
                  </a:lnTo>
                  <a:lnTo>
                    <a:pt x="166154" y="22161"/>
                  </a:lnTo>
                  <a:lnTo>
                    <a:pt x="166154" y="33235"/>
                  </a:lnTo>
                  <a:lnTo>
                    <a:pt x="177228" y="33235"/>
                  </a:lnTo>
                  <a:lnTo>
                    <a:pt x="188302" y="33235"/>
                  </a:lnTo>
                  <a:lnTo>
                    <a:pt x="199377" y="33235"/>
                  </a:lnTo>
                  <a:lnTo>
                    <a:pt x="210451" y="33235"/>
                  </a:lnTo>
                  <a:lnTo>
                    <a:pt x="210451" y="22161"/>
                  </a:lnTo>
                  <a:close/>
                </a:path>
                <a:path w="631825" h="44450">
                  <a:moveTo>
                    <a:pt x="232613" y="11087"/>
                  </a:moveTo>
                  <a:lnTo>
                    <a:pt x="221538" y="11087"/>
                  </a:lnTo>
                  <a:lnTo>
                    <a:pt x="210464" y="11087"/>
                  </a:lnTo>
                  <a:lnTo>
                    <a:pt x="210464" y="22161"/>
                  </a:lnTo>
                  <a:lnTo>
                    <a:pt x="221538" y="22161"/>
                  </a:lnTo>
                  <a:lnTo>
                    <a:pt x="232613" y="22161"/>
                  </a:lnTo>
                  <a:lnTo>
                    <a:pt x="232613" y="11087"/>
                  </a:lnTo>
                  <a:close/>
                </a:path>
                <a:path w="631825" h="44450">
                  <a:moveTo>
                    <a:pt x="265836" y="11087"/>
                  </a:moveTo>
                  <a:lnTo>
                    <a:pt x="254762" y="11087"/>
                  </a:lnTo>
                  <a:lnTo>
                    <a:pt x="254762" y="22161"/>
                  </a:lnTo>
                  <a:lnTo>
                    <a:pt x="243687" y="22161"/>
                  </a:lnTo>
                  <a:lnTo>
                    <a:pt x="243687" y="33235"/>
                  </a:lnTo>
                  <a:lnTo>
                    <a:pt x="254762" y="33235"/>
                  </a:lnTo>
                  <a:lnTo>
                    <a:pt x="265836" y="33235"/>
                  </a:lnTo>
                  <a:lnTo>
                    <a:pt x="265836" y="22161"/>
                  </a:lnTo>
                  <a:lnTo>
                    <a:pt x="265836" y="11087"/>
                  </a:lnTo>
                  <a:close/>
                </a:path>
                <a:path w="631825" h="44450">
                  <a:moveTo>
                    <a:pt x="321221" y="11087"/>
                  </a:moveTo>
                  <a:lnTo>
                    <a:pt x="310146" y="11087"/>
                  </a:lnTo>
                  <a:lnTo>
                    <a:pt x="299072" y="11087"/>
                  </a:lnTo>
                  <a:lnTo>
                    <a:pt x="287997" y="11087"/>
                  </a:lnTo>
                  <a:lnTo>
                    <a:pt x="276923" y="11087"/>
                  </a:lnTo>
                  <a:lnTo>
                    <a:pt x="276923" y="22161"/>
                  </a:lnTo>
                  <a:lnTo>
                    <a:pt x="265849" y="22161"/>
                  </a:lnTo>
                  <a:lnTo>
                    <a:pt x="265849" y="33235"/>
                  </a:lnTo>
                  <a:lnTo>
                    <a:pt x="276923" y="33235"/>
                  </a:lnTo>
                  <a:lnTo>
                    <a:pt x="287997" y="33235"/>
                  </a:lnTo>
                  <a:lnTo>
                    <a:pt x="299072" y="33235"/>
                  </a:lnTo>
                  <a:lnTo>
                    <a:pt x="299072" y="22161"/>
                  </a:lnTo>
                  <a:lnTo>
                    <a:pt x="310146" y="22161"/>
                  </a:lnTo>
                  <a:lnTo>
                    <a:pt x="321221" y="22161"/>
                  </a:lnTo>
                  <a:lnTo>
                    <a:pt x="321221" y="11087"/>
                  </a:lnTo>
                  <a:close/>
                </a:path>
                <a:path w="631825" h="44450">
                  <a:moveTo>
                    <a:pt x="376605" y="22161"/>
                  </a:moveTo>
                  <a:lnTo>
                    <a:pt x="365531" y="22161"/>
                  </a:lnTo>
                  <a:lnTo>
                    <a:pt x="365531" y="11087"/>
                  </a:lnTo>
                  <a:lnTo>
                    <a:pt x="354457" y="11087"/>
                  </a:lnTo>
                  <a:lnTo>
                    <a:pt x="343382" y="11087"/>
                  </a:lnTo>
                  <a:lnTo>
                    <a:pt x="332308" y="11087"/>
                  </a:lnTo>
                  <a:lnTo>
                    <a:pt x="321233" y="11087"/>
                  </a:lnTo>
                  <a:lnTo>
                    <a:pt x="321233" y="22161"/>
                  </a:lnTo>
                  <a:lnTo>
                    <a:pt x="321233" y="33235"/>
                  </a:lnTo>
                  <a:lnTo>
                    <a:pt x="332308" y="33235"/>
                  </a:lnTo>
                  <a:lnTo>
                    <a:pt x="343382" y="33235"/>
                  </a:lnTo>
                  <a:lnTo>
                    <a:pt x="343382" y="22161"/>
                  </a:lnTo>
                  <a:lnTo>
                    <a:pt x="354457" y="22161"/>
                  </a:lnTo>
                  <a:lnTo>
                    <a:pt x="354457" y="33235"/>
                  </a:lnTo>
                  <a:lnTo>
                    <a:pt x="365531" y="33235"/>
                  </a:lnTo>
                  <a:lnTo>
                    <a:pt x="376605" y="33235"/>
                  </a:lnTo>
                  <a:lnTo>
                    <a:pt x="376605" y="22161"/>
                  </a:lnTo>
                  <a:close/>
                </a:path>
                <a:path w="631825" h="44450">
                  <a:moveTo>
                    <a:pt x="398767" y="11087"/>
                  </a:moveTo>
                  <a:lnTo>
                    <a:pt x="387692" y="11087"/>
                  </a:lnTo>
                  <a:lnTo>
                    <a:pt x="387692" y="22161"/>
                  </a:lnTo>
                  <a:lnTo>
                    <a:pt x="376618" y="22161"/>
                  </a:lnTo>
                  <a:lnTo>
                    <a:pt x="376618" y="33235"/>
                  </a:lnTo>
                  <a:lnTo>
                    <a:pt x="387692" y="33235"/>
                  </a:lnTo>
                  <a:lnTo>
                    <a:pt x="398767" y="33235"/>
                  </a:lnTo>
                  <a:lnTo>
                    <a:pt x="398767" y="22161"/>
                  </a:lnTo>
                  <a:lnTo>
                    <a:pt x="398767" y="11087"/>
                  </a:lnTo>
                  <a:close/>
                </a:path>
                <a:path w="631825" h="44450">
                  <a:moveTo>
                    <a:pt x="431990" y="11087"/>
                  </a:moveTo>
                  <a:lnTo>
                    <a:pt x="420916" y="11087"/>
                  </a:lnTo>
                  <a:lnTo>
                    <a:pt x="420916" y="22161"/>
                  </a:lnTo>
                  <a:lnTo>
                    <a:pt x="431990" y="22161"/>
                  </a:lnTo>
                  <a:lnTo>
                    <a:pt x="431990" y="11087"/>
                  </a:lnTo>
                  <a:close/>
                </a:path>
                <a:path w="631825" h="44450">
                  <a:moveTo>
                    <a:pt x="454152" y="22161"/>
                  </a:moveTo>
                  <a:lnTo>
                    <a:pt x="443077" y="22161"/>
                  </a:lnTo>
                  <a:lnTo>
                    <a:pt x="443077" y="33235"/>
                  </a:lnTo>
                  <a:lnTo>
                    <a:pt x="454152" y="33235"/>
                  </a:lnTo>
                  <a:lnTo>
                    <a:pt x="454152" y="22161"/>
                  </a:lnTo>
                  <a:close/>
                </a:path>
                <a:path w="631825" h="44450">
                  <a:moveTo>
                    <a:pt x="542759" y="11087"/>
                  </a:moveTo>
                  <a:lnTo>
                    <a:pt x="531685" y="11087"/>
                  </a:lnTo>
                  <a:lnTo>
                    <a:pt x="520611" y="11087"/>
                  </a:lnTo>
                  <a:lnTo>
                    <a:pt x="520611" y="22161"/>
                  </a:lnTo>
                  <a:lnTo>
                    <a:pt x="509536" y="22161"/>
                  </a:lnTo>
                  <a:lnTo>
                    <a:pt x="509536" y="11087"/>
                  </a:lnTo>
                  <a:lnTo>
                    <a:pt x="498462" y="11087"/>
                  </a:lnTo>
                  <a:lnTo>
                    <a:pt x="487387" y="11087"/>
                  </a:lnTo>
                  <a:lnTo>
                    <a:pt x="487387" y="22161"/>
                  </a:lnTo>
                  <a:lnTo>
                    <a:pt x="498462" y="22161"/>
                  </a:lnTo>
                  <a:lnTo>
                    <a:pt x="498462" y="33235"/>
                  </a:lnTo>
                  <a:lnTo>
                    <a:pt x="509536" y="33235"/>
                  </a:lnTo>
                  <a:lnTo>
                    <a:pt x="520611" y="33235"/>
                  </a:lnTo>
                  <a:lnTo>
                    <a:pt x="531685" y="33235"/>
                  </a:lnTo>
                  <a:lnTo>
                    <a:pt x="531685" y="22161"/>
                  </a:lnTo>
                  <a:lnTo>
                    <a:pt x="542759" y="22161"/>
                  </a:lnTo>
                  <a:lnTo>
                    <a:pt x="542759" y="11087"/>
                  </a:lnTo>
                  <a:close/>
                </a:path>
                <a:path w="631825" h="44450">
                  <a:moveTo>
                    <a:pt x="564908" y="11087"/>
                  </a:moveTo>
                  <a:lnTo>
                    <a:pt x="553847" y="11087"/>
                  </a:lnTo>
                  <a:lnTo>
                    <a:pt x="542772" y="11087"/>
                  </a:lnTo>
                  <a:lnTo>
                    <a:pt x="542772" y="22161"/>
                  </a:lnTo>
                  <a:lnTo>
                    <a:pt x="542772" y="33235"/>
                  </a:lnTo>
                  <a:lnTo>
                    <a:pt x="553847" y="33235"/>
                  </a:lnTo>
                  <a:lnTo>
                    <a:pt x="564908" y="33235"/>
                  </a:lnTo>
                  <a:lnTo>
                    <a:pt x="564908" y="22161"/>
                  </a:lnTo>
                  <a:lnTo>
                    <a:pt x="564908" y="11087"/>
                  </a:lnTo>
                  <a:close/>
                </a:path>
                <a:path w="631825" h="44450">
                  <a:moveTo>
                    <a:pt x="598131" y="11087"/>
                  </a:moveTo>
                  <a:lnTo>
                    <a:pt x="587057" y="11087"/>
                  </a:lnTo>
                  <a:lnTo>
                    <a:pt x="575995" y="11087"/>
                  </a:lnTo>
                  <a:lnTo>
                    <a:pt x="564921" y="11087"/>
                  </a:lnTo>
                  <a:lnTo>
                    <a:pt x="564921" y="22161"/>
                  </a:lnTo>
                  <a:lnTo>
                    <a:pt x="575995" y="22161"/>
                  </a:lnTo>
                  <a:lnTo>
                    <a:pt x="587057" y="22161"/>
                  </a:lnTo>
                  <a:lnTo>
                    <a:pt x="587057" y="33235"/>
                  </a:lnTo>
                  <a:lnTo>
                    <a:pt x="598131" y="33235"/>
                  </a:lnTo>
                  <a:lnTo>
                    <a:pt x="598131" y="22161"/>
                  </a:lnTo>
                  <a:lnTo>
                    <a:pt x="598131" y="11087"/>
                  </a:lnTo>
                  <a:close/>
                </a:path>
                <a:path w="631825" h="44450">
                  <a:moveTo>
                    <a:pt x="620293" y="11087"/>
                  </a:moveTo>
                  <a:lnTo>
                    <a:pt x="609219" y="11087"/>
                  </a:lnTo>
                  <a:lnTo>
                    <a:pt x="598157" y="11087"/>
                  </a:lnTo>
                  <a:lnTo>
                    <a:pt x="598157" y="22161"/>
                  </a:lnTo>
                  <a:lnTo>
                    <a:pt x="609219" y="22161"/>
                  </a:lnTo>
                  <a:lnTo>
                    <a:pt x="609219" y="33235"/>
                  </a:lnTo>
                  <a:lnTo>
                    <a:pt x="620293" y="33235"/>
                  </a:lnTo>
                  <a:lnTo>
                    <a:pt x="620293" y="22161"/>
                  </a:lnTo>
                  <a:lnTo>
                    <a:pt x="620293" y="11087"/>
                  </a:lnTo>
                  <a:close/>
                </a:path>
                <a:path w="631825" h="44450">
                  <a:moveTo>
                    <a:pt x="631380" y="0"/>
                  </a:moveTo>
                  <a:lnTo>
                    <a:pt x="620306" y="0"/>
                  </a:lnTo>
                  <a:lnTo>
                    <a:pt x="620306" y="11074"/>
                  </a:lnTo>
                  <a:lnTo>
                    <a:pt x="631380" y="11074"/>
                  </a:lnTo>
                  <a:lnTo>
                    <a:pt x="6313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5955525" y="6799249"/>
              <a:ext cx="631825" cy="33655"/>
            </a:xfrm>
            <a:custGeom>
              <a:avLst/>
              <a:gdLst/>
              <a:ahLst/>
              <a:cxnLst/>
              <a:rect l="l" t="t" r="r" b="b"/>
              <a:pathLst>
                <a:path w="631825" h="33654">
                  <a:moveTo>
                    <a:pt x="44297" y="22148"/>
                  </a:moveTo>
                  <a:lnTo>
                    <a:pt x="33223" y="22148"/>
                  </a:lnTo>
                  <a:lnTo>
                    <a:pt x="22148" y="22148"/>
                  </a:lnTo>
                  <a:lnTo>
                    <a:pt x="11074" y="22148"/>
                  </a:lnTo>
                  <a:lnTo>
                    <a:pt x="11074" y="11074"/>
                  </a:lnTo>
                  <a:lnTo>
                    <a:pt x="11074" y="0"/>
                  </a:lnTo>
                  <a:lnTo>
                    <a:pt x="0" y="0"/>
                  </a:lnTo>
                  <a:lnTo>
                    <a:pt x="0" y="11074"/>
                  </a:lnTo>
                  <a:lnTo>
                    <a:pt x="0" y="22148"/>
                  </a:lnTo>
                  <a:lnTo>
                    <a:pt x="0" y="33223"/>
                  </a:lnTo>
                  <a:lnTo>
                    <a:pt x="11074" y="33223"/>
                  </a:lnTo>
                  <a:lnTo>
                    <a:pt x="22148" y="33223"/>
                  </a:lnTo>
                  <a:lnTo>
                    <a:pt x="33223" y="33223"/>
                  </a:lnTo>
                  <a:lnTo>
                    <a:pt x="44297" y="33223"/>
                  </a:lnTo>
                  <a:lnTo>
                    <a:pt x="44297" y="22148"/>
                  </a:lnTo>
                  <a:close/>
                </a:path>
                <a:path w="631825" h="33654">
                  <a:moveTo>
                    <a:pt x="44297" y="0"/>
                  </a:moveTo>
                  <a:lnTo>
                    <a:pt x="33223" y="0"/>
                  </a:lnTo>
                  <a:lnTo>
                    <a:pt x="22148" y="0"/>
                  </a:lnTo>
                  <a:lnTo>
                    <a:pt x="22148" y="11074"/>
                  </a:lnTo>
                  <a:lnTo>
                    <a:pt x="33223" y="11074"/>
                  </a:lnTo>
                  <a:lnTo>
                    <a:pt x="44297" y="11074"/>
                  </a:lnTo>
                  <a:lnTo>
                    <a:pt x="44297" y="0"/>
                  </a:lnTo>
                  <a:close/>
                </a:path>
                <a:path w="631825" h="33654">
                  <a:moveTo>
                    <a:pt x="55384" y="0"/>
                  </a:moveTo>
                  <a:lnTo>
                    <a:pt x="44310" y="0"/>
                  </a:lnTo>
                  <a:lnTo>
                    <a:pt x="44310" y="11074"/>
                  </a:lnTo>
                  <a:lnTo>
                    <a:pt x="55384" y="11074"/>
                  </a:lnTo>
                  <a:lnTo>
                    <a:pt x="55384" y="0"/>
                  </a:lnTo>
                  <a:close/>
                </a:path>
                <a:path w="631825" h="33654">
                  <a:moveTo>
                    <a:pt x="77533" y="0"/>
                  </a:moveTo>
                  <a:lnTo>
                    <a:pt x="66459" y="0"/>
                  </a:lnTo>
                  <a:lnTo>
                    <a:pt x="66459" y="11074"/>
                  </a:lnTo>
                  <a:lnTo>
                    <a:pt x="66459" y="22148"/>
                  </a:lnTo>
                  <a:lnTo>
                    <a:pt x="55384" y="22148"/>
                  </a:lnTo>
                  <a:lnTo>
                    <a:pt x="44310" y="22148"/>
                  </a:lnTo>
                  <a:lnTo>
                    <a:pt x="44310" y="33223"/>
                  </a:lnTo>
                  <a:lnTo>
                    <a:pt x="55384" y="33223"/>
                  </a:lnTo>
                  <a:lnTo>
                    <a:pt x="66459" y="33223"/>
                  </a:lnTo>
                  <a:lnTo>
                    <a:pt x="77533" y="33223"/>
                  </a:lnTo>
                  <a:lnTo>
                    <a:pt x="77533" y="22148"/>
                  </a:lnTo>
                  <a:lnTo>
                    <a:pt x="77533" y="11074"/>
                  </a:lnTo>
                  <a:lnTo>
                    <a:pt x="77533" y="0"/>
                  </a:lnTo>
                  <a:close/>
                </a:path>
                <a:path w="631825" h="33654">
                  <a:moveTo>
                    <a:pt x="99682" y="22148"/>
                  </a:moveTo>
                  <a:lnTo>
                    <a:pt x="88607" y="22148"/>
                  </a:lnTo>
                  <a:lnTo>
                    <a:pt x="88607" y="33223"/>
                  </a:lnTo>
                  <a:lnTo>
                    <a:pt x="99682" y="33223"/>
                  </a:lnTo>
                  <a:lnTo>
                    <a:pt x="99682" y="22148"/>
                  </a:lnTo>
                  <a:close/>
                </a:path>
                <a:path w="631825" h="33654">
                  <a:moveTo>
                    <a:pt x="99682" y="0"/>
                  </a:moveTo>
                  <a:lnTo>
                    <a:pt x="88607" y="0"/>
                  </a:lnTo>
                  <a:lnTo>
                    <a:pt x="88607" y="11074"/>
                  </a:lnTo>
                  <a:lnTo>
                    <a:pt x="99682" y="11074"/>
                  </a:lnTo>
                  <a:lnTo>
                    <a:pt x="99682" y="0"/>
                  </a:lnTo>
                  <a:close/>
                </a:path>
                <a:path w="631825" h="33654">
                  <a:moveTo>
                    <a:pt x="110769" y="11074"/>
                  </a:moveTo>
                  <a:lnTo>
                    <a:pt x="99695" y="11074"/>
                  </a:lnTo>
                  <a:lnTo>
                    <a:pt x="99695" y="22148"/>
                  </a:lnTo>
                  <a:lnTo>
                    <a:pt x="99695" y="33223"/>
                  </a:lnTo>
                  <a:lnTo>
                    <a:pt x="110769" y="33223"/>
                  </a:lnTo>
                  <a:lnTo>
                    <a:pt x="110769" y="22148"/>
                  </a:lnTo>
                  <a:lnTo>
                    <a:pt x="110769" y="11074"/>
                  </a:lnTo>
                  <a:close/>
                </a:path>
                <a:path w="631825" h="33654">
                  <a:moveTo>
                    <a:pt x="155067" y="0"/>
                  </a:moveTo>
                  <a:lnTo>
                    <a:pt x="143992" y="0"/>
                  </a:lnTo>
                  <a:lnTo>
                    <a:pt x="132918" y="0"/>
                  </a:lnTo>
                  <a:lnTo>
                    <a:pt x="121843" y="0"/>
                  </a:lnTo>
                  <a:lnTo>
                    <a:pt x="110769" y="0"/>
                  </a:lnTo>
                  <a:lnTo>
                    <a:pt x="110769" y="11074"/>
                  </a:lnTo>
                  <a:lnTo>
                    <a:pt x="121843" y="11074"/>
                  </a:lnTo>
                  <a:lnTo>
                    <a:pt x="132918" y="11074"/>
                  </a:lnTo>
                  <a:lnTo>
                    <a:pt x="132918" y="22148"/>
                  </a:lnTo>
                  <a:lnTo>
                    <a:pt x="121843" y="22148"/>
                  </a:lnTo>
                  <a:lnTo>
                    <a:pt x="121843" y="33223"/>
                  </a:lnTo>
                  <a:lnTo>
                    <a:pt x="132918" y="33223"/>
                  </a:lnTo>
                  <a:lnTo>
                    <a:pt x="143992" y="33223"/>
                  </a:lnTo>
                  <a:lnTo>
                    <a:pt x="143992" y="22148"/>
                  </a:lnTo>
                  <a:lnTo>
                    <a:pt x="143992" y="11074"/>
                  </a:lnTo>
                  <a:lnTo>
                    <a:pt x="155067" y="11074"/>
                  </a:lnTo>
                  <a:lnTo>
                    <a:pt x="155067" y="0"/>
                  </a:lnTo>
                  <a:close/>
                </a:path>
                <a:path w="631825" h="33654">
                  <a:moveTo>
                    <a:pt x="177228" y="0"/>
                  </a:moveTo>
                  <a:lnTo>
                    <a:pt x="166154" y="0"/>
                  </a:lnTo>
                  <a:lnTo>
                    <a:pt x="155079" y="0"/>
                  </a:lnTo>
                  <a:lnTo>
                    <a:pt x="155079" y="11074"/>
                  </a:lnTo>
                  <a:lnTo>
                    <a:pt x="166154" y="11074"/>
                  </a:lnTo>
                  <a:lnTo>
                    <a:pt x="166154" y="22148"/>
                  </a:lnTo>
                  <a:lnTo>
                    <a:pt x="166154" y="33223"/>
                  </a:lnTo>
                  <a:lnTo>
                    <a:pt x="177228" y="33223"/>
                  </a:lnTo>
                  <a:lnTo>
                    <a:pt x="177228" y="22148"/>
                  </a:lnTo>
                  <a:lnTo>
                    <a:pt x="177228" y="11074"/>
                  </a:lnTo>
                  <a:lnTo>
                    <a:pt x="177228" y="0"/>
                  </a:lnTo>
                  <a:close/>
                </a:path>
                <a:path w="631825" h="33654">
                  <a:moveTo>
                    <a:pt x="210451" y="0"/>
                  </a:moveTo>
                  <a:lnTo>
                    <a:pt x="199377" y="0"/>
                  </a:lnTo>
                  <a:lnTo>
                    <a:pt x="188302" y="0"/>
                  </a:lnTo>
                  <a:lnTo>
                    <a:pt x="188302" y="11074"/>
                  </a:lnTo>
                  <a:lnTo>
                    <a:pt x="188302" y="22148"/>
                  </a:lnTo>
                  <a:lnTo>
                    <a:pt x="188302" y="33223"/>
                  </a:lnTo>
                  <a:lnTo>
                    <a:pt x="199377" y="33223"/>
                  </a:lnTo>
                  <a:lnTo>
                    <a:pt x="199377" y="22148"/>
                  </a:lnTo>
                  <a:lnTo>
                    <a:pt x="210451" y="22148"/>
                  </a:lnTo>
                  <a:lnTo>
                    <a:pt x="210451" y="11074"/>
                  </a:lnTo>
                  <a:lnTo>
                    <a:pt x="210451" y="0"/>
                  </a:lnTo>
                  <a:close/>
                </a:path>
                <a:path w="631825" h="33654">
                  <a:moveTo>
                    <a:pt x="221538" y="22148"/>
                  </a:moveTo>
                  <a:lnTo>
                    <a:pt x="210464" y="22148"/>
                  </a:lnTo>
                  <a:lnTo>
                    <a:pt x="210464" y="33223"/>
                  </a:lnTo>
                  <a:lnTo>
                    <a:pt x="221538" y="33223"/>
                  </a:lnTo>
                  <a:lnTo>
                    <a:pt x="221538" y="22148"/>
                  </a:lnTo>
                  <a:close/>
                </a:path>
                <a:path w="631825" h="33654">
                  <a:moveTo>
                    <a:pt x="254762" y="0"/>
                  </a:moveTo>
                  <a:lnTo>
                    <a:pt x="243687" y="0"/>
                  </a:lnTo>
                  <a:lnTo>
                    <a:pt x="243687" y="11074"/>
                  </a:lnTo>
                  <a:lnTo>
                    <a:pt x="254762" y="11074"/>
                  </a:lnTo>
                  <a:lnTo>
                    <a:pt x="254762" y="0"/>
                  </a:lnTo>
                  <a:close/>
                </a:path>
                <a:path w="631825" h="33654">
                  <a:moveTo>
                    <a:pt x="287997" y="0"/>
                  </a:moveTo>
                  <a:lnTo>
                    <a:pt x="276923" y="0"/>
                  </a:lnTo>
                  <a:lnTo>
                    <a:pt x="276923" y="11074"/>
                  </a:lnTo>
                  <a:lnTo>
                    <a:pt x="265849" y="11074"/>
                  </a:lnTo>
                  <a:lnTo>
                    <a:pt x="265849" y="22148"/>
                  </a:lnTo>
                  <a:lnTo>
                    <a:pt x="276923" y="22148"/>
                  </a:lnTo>
                  <a:lnTo>
                    <a:pt x="287997" y="22148"/>
                  </a:lnTo>
                  <a:lnTo>
                    <a:pt x="287997" y="11074"/>
                  </a:lnTo>
                  <a:lnTo>
                    <a:pt x="287997" y="0"/>
                  </a:lnTo>
                  <a:close/>
                </a:path>
                <a:path w="631825" h="33654">
                  <a:moveTo>
                    <a:pt x="321221" y="11074"/>
                  </a:moveTo>
                  <a:lnTo>
                    <a:pt x="310146" y="11074"/>
                  </a:lnTo>
                  <a:lnTo>
                    <a:pt x="299072" y="11074"/>
                  </a:lnTo>
                  <a:lnTo>
                    <a:pt x="299072" y="22148"/>
                  </a:lnTo>
                  <a:lnTo>
                    <a:pt x="310146" y="22148"/>
                  </a:lnTo>
                  <a:lnTo>
                    <a:pt x="321221" y="22148"/>
                  </a:lnTo>
                  <a:lnTo>
                    <a:pt x="321221" y="11074"/>
                  </a:lnTo>
                  <a:close/>
                </a:path>
                <a:path w="631825" h="33654">
                  <a:moveTo>
                    <a:pt x="332308" y="0"/>
                  </a:moveTo>
                  <a:lnTo>
                    <a:pt x="321233" y="0"/>
                  </a:lnTo>
                  <a:lnTo>
                    <a:pt x="321233" y="11074"/>
                  </a:lnTo>
                  <a:lnTo>
                    <a:pt x="332308" y="11074"/>
                  </a:lnTo>
                  <a:lnTo>
                    <a:pt x="332308" y="0"/>
                  </a:lnTo>
                  <a:close/>
                </a:path>
                <a:path w="631825" h="33654">
                  <a:moveTo>
                    <a:pt x="365531" y="0"/>
                  </a:moveTo>
                  <a:lnTo>
                    <a:pt x="354457" y="0"/>
                  </a:lnTo>
                  <a:lnTo>
                    <a:pt x="343382" y="0"/>
                  </a:lnTo>
                  <a:lnTo>
                    <a:pt x="343382" y="11074"/>
                  </a:lnTo>
                  <a:lnTo>
                    <a:pt x="354457" y="11074"/>
                  </a:lnTo>
                  <a:lnTo>
                    <a:pt x="365531" y="11074"/>
                  </a:lnTo>
                  <a:lnTo>
                    <a:pt x="365531" y="0"/>
                  </a:lnTo>
                  <a:close/>
                </a:path>
                <a:path w="631825" h="33654">
                  <a:moveTo>
                    <a:pt x="376605" y="11074"/>
                  </a:moveTo>
                  <a:lnTo>
                    <a:pt x="365531" y="11074"/>
                  </a:lnTo>
                  <a:lnTo>
                    <a:pt x="365531" y="22148"/>
                  </a:lnTo>
                  <a:lnTo>
                    <a:pt x="376605" y="22148"/>
                  </a:lnTo>
                  <a:lnTo>
                    <a:pt x="376605" y="11074"/>
                  </a:lnTo>
                  <a:close/>
                </a:path>
                <a:path w="631825" h="33654">
                  <a:moveTo>
                    <a:pt x="431990" y="11074"/>
                  </a:moveTo>
                  <a:lnTo>
                    <a:pt x="420916" y="11074"/>
                  </a:lnTo>
                  <a:lnTo>
                    <a:pt x="409841" y="11074"/>
                  </a:lnTo>
                  <a:lnTo>
                    <a:pt x="409841" y="0"/>
                  </a:lnTo>
                  <a:lnTo>
                    <a:pt x="398767" y="0"/>
                  </a:lnTo>
                  <a:lnTo>
                    <a:pt x="398767" y="11074"/>
                  </a:lnTo>
                  <a:lnTo>
                    <a:pt x="387692" y="11074"/>
                  </a:lnTo>
                  <a:lnTo>
                    <a:pt x="387692" y="0"/>
                  </a:lnTo>
                  <a:lnTo>
                    <a:pt x="376618" y="0"/>
                  </a:lnTo>
                  <a:lnTo>
                    <a:pt x="376618" y="11074"/>
                  </a:lnTo>
                  <a:lnTo>
                    <a:pt x="376618" y="22148"/>
                  </a:lnTo>
                  <a:lnTo>
                    <a:pt x="431990" y="22148"/>
                  </a:lnTo>
                  <a:lnTo>
                    <a:pt x="431990" y="11074"/>
                  </a:lnTo>
                  <a:close/>
                </a:path>
                <a:path w="631825" h="33654">
                  <a:moveTo>
                    <a:pt x="487375" y="0"/>
                  </a:moveTo>
                  <a:lnTo>
                    <a:pt x="487375" y="0"/>
                  </a:lnTo>
                  <a:lnTo>
                    <a:pt x="432003" y="0"/>
                  </a:lnTo>
                  <a:lnTo>
                    <a:pt x="432003" y="11074"/>
                  </a:lnTo>
                  <a:lnTo>
                    <a:pt x="443077" y="11074"/>
                  </a:lnTo>
                  <a:lnTo>
                    <a:pt x="443077" y="22148"/>
                  </a:lnTo>
                  <a:lnTo>
                    <a:pt x="454152" y="22148"/>
                  </a:lnTo>
                  <a:lnTo>
                    <a:pt x="454152" y="11074"/>
                  </a:lnTo>
                  <a:lnTo>
                    <a:pt x="465226" y="11074"/>
                  </a:lnTo>
                  <a:lnTo>
                    <a:pt x="476300" y="11074"/>
                  </a:lnTo>
                  <a:lnTo>
                    <a:pt x="487375" y="11074"/>
                  </a:lnTo>
                  <a:lnTo>
                    <a:pt x="487375" y="0"/>
                  </a:lnTo>
                  <a:close/>
                </a:path>
                <a:path w="631825" h="33654">
                  <a:moveTo>
                    <a:pt x="498462" y="0"/>
                  </a:moveTo>
                  <a:lnTo>
                    <a:pt x="487387" y="0"/>
                  </a:lnTo>
                  <a:lnTo>
                    <a:pt x="487387" y="11074"/>
                  </a:lnTo>
                  <a:lnTo>
                    <a:pt x="498462" y="11074"/>
                  </a:lnTo>
                  <a:lnTo>
                    <a:pt x="498462" y="0"/>
                  </a:lnTo>
                  <a:close/>
                </a:path>
                <a:path w="631825" h="33654">
                  <a:moveTo>
                    <a:pt x="509536" y="11074"/>
                  </a:moveTo>
                  <a:lnTo>
                    <a:pt x="498462" y="11074"/>
                  </a:lnTo>
                  <a:lnTo>
                    <a:pt x="498462" y="22148"/>
                  </a:lnTo>
                  <a:lnTo>
                    <a:pt x="509536" y="22148"/>
                  </a:lnTo>
                  <a:lnTo>
                    <a:pt x="509536" y="11074"/>
                  </a:lnTo>
                  <a:close/>
                </a:path>
                <a:path w="631825" h="33654">
                  <a:moveTo>
                    <a:pt x="542759" y="0"/>
                  </a:moveTo>
                  <a:lnTo>
                    <a:pt x="531685" y="0"/>
                  </a:lnTo>
                  <a:lnTo>
                    <a:pt x="520611" y="0"/>
                  </a:lnTo>
                  <a:lnTo>
                    <a:pt x="509536" y="0"/>
                  </a:lnTo>
                  <a:lnTo>
                    <a:pt x="509536" y="11074"/>
                  </a:lnTo>
                  <a:lnTo>
                    <a:pt x="520611" y="11074"/>
                  </a:lnTo>
                  <a:lnTo>
                    <a:pt x="531685" y="11074"/>
                  </a:lnTo>
                  <a:lnTo>
                    <a:pt x="542759" y="11074"/>
                  </a:lnTo>
                  <a:lnTo>
                    <a:pt x="542759" y="0"/>
                  </a:lnTo>
                  <a:close/>
                </a:path>
                <a:path w="631825" h="33654">
                  <a:moveTo>
                    <a:pt x="564908" y="11074"/>
                  </a:moveTo>
                  <a:lnTo>
                    <a:pt x="553847" y="11074"/>
                  </a:lnTo>
                  <a:lnTo>
                    <a:pt x="553847" y="0"/>
                  </a:lnTo>
                  <a:lnTo>
                    <a:pt x="542772" y="0"/>
                  </a:lnTo>
                  <a:lnTo>
                    <a:pt x="542772" y="11074"/>
                  </a:lnTo>
                  <a:lnTo>
                    <a:pt x="542772" y="22148"/>
                  </a:lnTo>
                  <a:lnTo>
                    <a:pt x="553847" y="22148"/>
                  </a:lnTo>
                  <a:lnTo>
                    <a:pt x="564908" y="22148"/>
                  </a:lnTo>
                  <a:lnTo>
                    <a:pt x="564908" y="11074"/>
                  </a:lnTo>
                  <a:close/>
                </a:path>
                <a:path w="631825" h="33654">
                  <a:moveTo>
                    <a:pt x="575995" y="0"/>
                  </a:moveTo>
                  <a:lnTo>
                    <a:pt x="564921" y="0"/>
                  </a:lnTo>
                  <a:lnTo>
                    <a:pt x="564921" y="11074"/>
                  </a:lnTo>
                  <a:lnTo>
                    <a:pt x="575995" y="11074"/>
                  </a:lnTo>
                  <a:lnTo>
                    <a:pt x="575995" y="0"/>
                  </a:lnTo>
                  <a:close/>
                </a:path>
                <a:path w="631825" h="33654">
                  <a:moveTo>
                    <a:pt x="598131" y="0"/>
                  </a:moveTo>
                  <a:lnTo>
                    <a:pt x="587057" y="0"/>
                  </a:lnTo>
                  <a:lnTo>
                    <a:pt x="587057" y="11074"/>
                  </a:lnTo>
                  <a:lnTo>
                    <a:pt x="587057" y="22148"/>
                  </a:lnTo>
                  <a:lnTo>
                    <a:pt x="598131" y="22148"/>
                  </a:lnTo>
                  <a:lnTo>
                    <a:pt x="598131" y="11074"/>
                  </a:lnTo>
                  <a:lnTo>
                    <a:pt x="598131" y="0"/>
                  </a:lnTo>
                  <a:close/>
                </a:path>
                <a:path w="631825" h="33654">
                  <a:moveTo>
                    <a:pt x="609219" y="0"/>
                  </a:moveTo>
                  <a:lnTo>
                    <a:pt x="598157" y="0"/>
                  </a:lnTo>
                  <a:lnTo>
                    <a:pt x="598157" y="11074"/>
                  </a:lnTo>
                  <a:lnTo>
                    <a:pt x="609219" y="11074"/>
                  </a:lnTo>
                  <a:lnTo>
                    <a:pt x="609219" y="0"/>
                  </a:lnTo>
                  <a:close/>
                </a:path>
                <a:path w="631825" h="33654">
                  <a:moveTo>
                    <a:pt x="631380" y="11074"/>
                  </a:moveTo>
                  <a:lnTo>
                    <a:pt x="620306" y="11074"/>
                  </a:lnTo>
                  <a:lnTo>
                    <a:pt x="620306" y="22148"/>
                  </a:lnTo>
                  <a:lnTo>
                    <a:pt x="631380" y="22148"/>
                  </a:lnTo>
                  <a:lnTo>
                    <a:pt x="631380" y="1107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6165990" y="6821398"/>
              <a:ext cx="398780" cy="11430"/>
            </a:xfrm>
            <a:custGeom>
              <a:avLst/>
              <a:gdLst/>
              <a:ahLst/>
              <a:cxnLst/>
              <a:rect l="l" t="t" r="r" b="b"/>
              <a:pathLst>
                <a:path w="398779" h="11429">
                  <a:moveTo>
                    <a:pt x="22148" y="0"/>
                  </a:moveTo>
                  <a:lnTo>
                    <a:pt x="11074" y="0"/>
                  </a:lnTo>
                  <a:lnTo>
                    <a:pt x="0" y="0"/>
                  </a:lnTo>
                  <a:lnTo>
                    <a:pt x="0" y="11074"/>
                  </a:lnTo>
                  <a:lnTo>
                    <a:pt x="11074" y="11074"/>
                  </a:lnTo>
                  <a:lnTo>
                    <a:pt x="22148" y="11074"/>
                  </a:lnTo>
                  <a:lnTo>
                    <a:pt x="22148" y="0"/>
                  </a:lnTo>
                  <a:close/>
                </a:path>
                <a:path w="398779" h="11429">
                  <a:moveTo>
                    <a:pt x="44297" y="0"/>
                  </a:moveTo>
                  <a:lnTo>
                    <a:pt x="33223" y="0"/>
                  </a:lnTo>
                  <a:lnTo>
                    <a:pt x="33223" y="11074"/>
                  </a:lnTo>
                  <a:lnTo>
                    <a:pt x="44297" y="11074"/>
                  </a:lnTo>
                  <a:lnTo>
                    <a:pt x="44297" y="0"/>
                  </a:lnTo>
                  <a:close/>
                </a:path>
                <a:path w="398779" h="11429">
                  <a:moveTo>
                    <a:pt x="66459" y="0"/>
                  </a:moveTo>
                  <a:lnTo>
                    <a:pt x="55384" y="0"/>
                  </a:lnTo>
                  <a:lnTo>
                    <a:pt x="55384" y="11074"/>
                  </a:lnTo>
                  <a:lnTo>
                    <a:pt x="66459" y="11074"/>
                  </a:lnTo>
                  <a:lnTo>
                    <a:pt x="66459" y="0"/>
                  </a:lnTo>
                  <a:close/>
                </a:path>
                <a:path w="398779" h="11429">
                  <a:moveTo>
                    <a:pt x="110756" y="0"/>
                  </a:moveTo>
                  <a:lnTo>
                    <a:pt x="99682" y="0"/>
                  </a:lnTo>
                  <a:lnTo>
                    <a:pt x="88607" y="0"/>
                  </a:lnTo>
                  <a:lnTo>
                    <a:pt x="88607" y="11074"/>
                  </a:lnTo>
                  <a:lnTo>
                    <a:pt x="99682" y="11074"/>
                  </a:lnTo>
                  <a:lnTo>
                    <a:pt x="110756" y="11074"/>
                  </a:lnTo>
                  <a:lnTo>
                    <a:pt x="110756" y="0"/>
                  </a:lnTo>
                  <a:close/>
                </a:path>
                <a:path w="398779" h="11429">
                  <a:moveTo>
                    <a:pt x="132918" y="0"/>
                  </a:moveTo>
                  <a:lnTo>
                    <a:pt x="121843" y="0"/>
                  </a:lnTo>
                  <a:lnTo>
                    <a:pt x="110769" y="0"/>
                  </a:lnTo>
                  <a:lnTo>
                    <a:pt x="110769" y="11074"/>
                  </a:lnTo>
                  <a:lnTo>
                    <a:pt x="121843" y="11074"/>
                  </a:lnTo>
                  <a:lnTo>
                    <a:pt x="132918" y="11074"/>
                  </a:lnTo>
                  <a:lnTo>
                    <a:pt x="132918" y="0"/>
                  </a:lnTo>
                  <a:close/>
                </a:path>
                <a:path w="398779" h="11429">
                  <a:moveTo>
                    <a:pt x="166141" y="0"/>
                  </a:moveTo>
                  <a:lnTo>
                    <a:pt x="155067" y="0"/>
                  </a:lnTo>
                  <a:lnTo>
                    <a:pt x="155067" y="11074"/>
                  </a:lnTo>
                  <a:lnTo>
                    <a:pt x="166141" y="11074"/>
                  </a:lnTo>
                  <a:lnTo>
                    <a:pt x="166141" y="0"/>
                  </a:lnTo>
                  <a:close/>
                </a:path>
                <a:path w="398779" h="11429">
                  <a:moveTo>
                    <a:pt x="188302" y="0"/>
                  </a:moveTo>
                  <a:lnTo>
                    <a:pt x="177228" y="0"/>
                  </a:lnTo>
                  <a:lnTo>
                    <a:pt x="166154" y="0"/>
                  </a:lnTo>
                  <a:lnTo>
                    <a:pt x="166154" y="11074"/>
                  </a:lnTo>
                  <a:lnTo>
                    <a:pt x="177228" y="11074"/>
                  </a:lnTo>
                  <a:lnTo>
                    <a:pt x="188302" y="11074"/>
                  </a:lnTo>
                  <a:lnTo>
                    <a:pt x="188302" y="0"/>
                  </a:lnTo>
                  <a:close/>
                </a:path>
                <a:path w="398779" h="11429">
                  <a:moveTo>
                    <a:pt x="221526" y="0"/>
                  </a:moveTo>
                  <a:lnTo>
                    <a:pt x="210451" y="0"/>
                  </a:lnTo>
                  <a:lnTo>
                    <a:pt x="210451" y="11074"/>
                  </a:lnTo>
                  <a:lnTo>
                    <a:pt x="221526" y="11074"/>
                  </a:lnTo>
                  <a:lnTo>
                    <a:pt x="221526" y="0"/>
                  </a:lnTo>
                  <a:close/>
                </a:path>
                <a:path w="398779" h="11429">
                  <a:moveTo>
                    <a:pt x="243687" y="0"/>
                  </a:moveTo>
                  <a:lnTo>
                    <a:pt x="232613" y="0"/>
                  </a:lnTo>
                  <a:lnTo>
                    <a:pt x="221538" y="0"/>
                  </a:lnTo>
                  <a:lnTo>
                    <a:pt x="221538" y="11074"/>
                  </a:lnTo>
                  <a:lnTo>
                    <a:pt x="232613" y="11074"/>
                  </a:lnTo>
                  <a:lnTo>
                    <a:pt x="243687" y="11074"/>
                  </a:lnTo>
                  <a:lnTo>
                    <a:pt x="243687" y="0"/>
                  </a:lnTo>
                  <a:close/>
                </a:path>
                <a:path w="398779" h="11429">
                  <a:moveTo>
                    <a:pt x="265836" y="0"/>
                  </a:moveTo>
                  <a:lnTo>
                    <a:pt x="254762" y="0"/>
                  </a:lnTo>
                  <a:lnTo>
                    <a:pt x="254762" y="11074"/>
                  </a:lnTo>
                  <a:lnTo>
                    <a:pt x="265836" y="11074"/>
                  </a:lnTo>
                  <a:lnTo>
                    <a:pt x="265836" y="0"/>
                  </a:lnTo>
                  <a:close/>
                </a:path>
                <a:path w="398779" h="11429">
                  <a:moveTo>
                    <a:pt x="332295" y="0"/>
                  </a:moveTo>
                  <a:lnTo>
                    <a:pt x="321221" y="0"/>
                  </a:lnTo>
                  <a:lnTo>
                    <a:pt x="310146" y="0"/>
                  </a:lnTo>
                  <a:lnTo>
                    <a:pt x="299072" y="0"/>
                  </a:lnTo>
                  <a:lnTo>
                    <a:pt x="299072" y="11074"/>
                  </a:lnTo>
                  <a:lnTo>
                    <a:pt x="310146" y="11074"/>
                  </a:lnTo>
                  <a:lnTo>
                    <a:pt x="321221" y="11074"/>
                  </a:lnTo>
                  <a:lnTo>
                    <a:pt x="332295" y="11074"/>
                  </a:lnTo>
                  <a:lnTo>
                    <a:pt x="332295" y="0"/>
                  </a:lnTo>
                  <a:close/>
                </a:path>
                <a:path w="398779" h="11429">
                  <a:moveTo>
                    <a:pt x="354444" y="0"/>
                  </a:moveTo>
                  <a:lnTo>
                    <a:pt x="343382" y="0"/>
                  </a:lnTo>
                  <a:lnTo>
                    <a:pt x="332308" y="0"/>
                  </a:lnTo>
                  <a:lnTo>
                    <a:pt x="332308" y="11074"/>
                  </a:lnTo>
                  <a:lnTo>
                    <a:pt x="343382" y="11074"/>
                  </a:lnTo>
                  <a:lnTo>
                    <a:pt x="354444" y="11074"/>
                  </a:lnTo>
                  <a:lnTo>
                    <a:pt x="354444" y="0"/>
                  </a:lnTo>
                  <a:close/>
                </a:path>
                <a:path w="398779" h="11429">
                  <a:moveTo>
                    <a:pt x="376593" y="0"/>
                  </a:moveTo>
                  <a:lnTo>
                    <a:pt x="365531" y="0"/>
                  </a:lnTo>
                  <a:lnTo>
                    <a:pt x="354457" y="0"/>
                  </a:lnTo>
                  <a:lnTo>
                    <a:pt x="354457" y="11074"/>
                  </a:lnTo>
                  <a:lnTo>
                    <a:pt x="365531" y="11074"/>
                  </a:lnTo>
                  <a:lnTo>
                    <a:pt x="376593" y="11074"/>
                  </a:lnTo>
                  <a:lnTo>
                    <a:pt x="376593" y="0"/>
                  </a:lnTo>
                  <a:close/>
                </a:path>
                <a:path w="398779" h="11429">
                  <a:moveTo>
                    <a:pt x="398754" y="0"/>
                  </a:moveTo>
                  <a:lnTo>
                    <a:pt x="387692" y="0"/>
                  </a:lnTo>
                  <a:lnTo>
                    <a:pt x="387692" y="11074"/>
                  </a:lnTo>
                  <a:lnTo>
                    <a:pt x="398754" y="11074"/>
                  </a:lnTo>
                  <a:lnTo>
                    <a:pt x="39875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4" name="object 54"/>
          <p:cNvSpPr txBox="1"/>
          <p:nvPr/>
        </p:nvSpPr>
        <p:spPr>
          <a:xfrm>
            <a:off x="8592559" y="5388368"/>
            <a:ext cx="955675" cy="4851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50" b="1" dirty="0">
                <a:latin typeface="Raleway"/>
                <a:cs typeface="Raleway"/>
              </a:rPr>
              <a:t>Product Height: </a:t>
            </a:r>
            <a:r>
              <a:rPr sz="750" spc="-25" dirty="0">
                <a:latin typeface="Raleway"/>
                <a:cs typeface="Raleway"/>
              </a:rPr>
              <a:t>43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z="750" b="1" dirty="0">
                <a:latin typeface="Raleway"/>
                <a:cs typeface="Raleway"/>
              </a:rPr>
              <a:t>Product Depth: </a:t>
            </a:r>
            <a:r>
              <a:rPr sz="750" spc="-25" dirty="0">
                <a:latin typeface="Raleway"/>
                <a:cs typeface="Raleway"/>
              </a:rPr>
              <a:t>37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z="750" b="1" dirty="0">
                <a:latin typeface="Raleway"/>
                <a:cs typeface="Raleway"/>
              </a:rPr>
              <a:t>Product Length: </a:t>
            </a:r>
            <a:r>
              <a:rPr sz="750" spc="-20" dirty="0">
                <a:latin typeface="Raleway"/>
                <a:cs typeface="Raleway"/>
              </a:rPr>
              <a:t>33.5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z="750" b="1" dirty="0">
                <a:latin typeface="Raleway"/>
                <a:cs typeface="Raleway"/>
              </a:rPr>
              <a:t>Cubes: </a:t>
            </a:r>
            <a:r>
              <a:rPr sz="750" spc="-20" dirty="0">
                <a:latin typeface="Raleway"/>
                <a:cs typeface="Raleway"/>
              </a:rPr>
              <a:t>19.97</a:t>
            </a:r>
            <a:endParaRPr sz="750" dirty="0">
              <a:latin typeface="Raleway"/>
              <a:cs typeface="Raleway"/>
            </a:endParaRPr>
          </a:p>
        </p:txBody>
      </p:sp>
      <p:sp>
        <p:nvSpPr>
          <p:cNvPr id="55" name="object 55"/>
          <p:cNvSpPr txBox="1">
            <a:spLocks noGrp="1"/>
          </p:cNvSpPr>
          <p:nvPr>
            <p:ph type="sldNum" sz="quarter" idx="4294967295"/>
          </p:nvPr>
        </p:nvSpPr>
        <p:spPr>
          <a:xfrm>
            <a:off x="9537700" y="7521575"/>
            <a:ext cx="520700" cy="16033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900" b="0" i="0">
                <a:solidFill>
                  <a:schemeClr val="bg1"/>
                </a:solidFill>
                <a:latin typeface="Raleway"/>
                <a:cs typeface="Raleway"/>
              </a:defRPr>
            </a:lvl1pPr>
          </a:lstStyle>
          <a:p>
            <a:pPr marL="19685">
              <a:lnSpc>
                <a:spcPct val="100000"/>
              </a:lnSpc>
              <a:spcBef>
                <a:spcPts val="45"/>
              </a:spcBef>
            </a:pPr>
            <a:r>
              <a:rPr lang="en-US"/>
              <a:t>Page: </a:t>
            </a:r>
            <a:fld id="{81D60167-4931-47E6-BA6A-407CBD079E47}" type="slidenum">
              <a:rPr spc="-25" smtClean="0"/>
              <a:pPr marL="19685">
                <a:lnSpc>
                  <a:spcPct val="100000"/>
                </a:lnSpc>
                <a:spcBef>
                  <a:spcPts val="45"/>
                </a:spcBef>
              </a:pPr>
              <a:t>58</a:t>
            </a:fld>
            <a:endParaRPr spc="-35" dirty="0"/>
          </a:p>
        </p:txBody>
      </p:sp>
      <p:graphicFrame>
        <p:nvGraphicFramePr>
          <p:cNvPr id="2" name="Object 1">
            <a:extLst>
              <a:ext uri="{FF2B5EF4-FFF2-40B4-BE49-F238E27FC236}">
                <a16:creationId xmlns:a16="http://schemas.microsoft.com/office/drawing/2014/main" id="{C26DE161-3777-76E8-80E4-679800A4410E}"/>
              </a:ext>
            </a:extLst>
          </p:cNvPr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555077784"/>
              </p:ext>
            </p:extLst>
          </p:nvPr>
        </p:nvGraphicFramePr>
        <p:xfrm>
          <a:off x="66160" y="5875567"/>
          <a:ext cx="8039100" cy="6096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Worksheet" r:id="rId8" imgW="8039100" imgH="609600" progId="Excel.Sheet.12">
                  <p:embed/>
                </p:oleObj>
              </mc:Choice>
              <mc:Fallback>
                <p:oleObj name="Worksheet" r:id="rId8" imgW="8039100" imgH="609600" progId="Excel.Sheet.12">
                  <p:embed/>
                  <p:pic>
                    <p:nvPicPr>
                      <p:cNvPr id="2" name="Object 1">
                        <a:extLst>
                          <a:ext uri="{FF2B5EF4-FFF2-40B4-BE49-F238E27FC236}">
                            <a16:creationId xmlns:a16="http://schemas.microsoft.com/office/drawing/2014/main" id="{C26DE161-3777-76E8-80E4-679800A4410E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9"/>
                      <a:stretch>
                        <a:fillRect/>
                      </a:stretch>
                    </p:blipFill>
                    <p:spPr>
                      <a:xfrm>
                        <a:off x="66160" y="5875567"/>
                        <a:ext cx="8039100" cy="609600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3" name="Picture 2" descr="A picture containing logo&#10;&#10;Description automatically generated">
            <a:extLst>
              <a:ext uri="{FF2B5EF4-FFF2-40B4-BE49-F238E27FC236}">
                <a16:creationId xmlns:a16="http://schemas.microsoft.com/office/drawing/2014/main" id="{6FF3300B-17D1-9954-17D5-CC36C403F6E8}"/>
              </a:ext>
            </a:extLst>
          </p:cNvPr>
          <p:cNvPicPr>
            <a:picLocks noChangeAspect="1"/>
          </p:cNvPicPr>
          <p:nvPr/>
        </p:nvPicPr>
        <p:blipFill rotWithShape="1"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6732"/>
          <a:stretch/>
        </p:blipFill>
        <p:spPr>
          <a:xfrm>
            <a:off x="8610600" y="6449545"/>
            <a:ext cx="1293202" cy="1232368"/>
          </a:xfrm>
          <a:prstGeom prst="rect">
            <a:avLst/>
          </a:prstGeom>
        </p:spPr>
      </p:pic>
      <p:sp>
        <p:nvSpPr>
          <p:cNvPr id="4" name="Rectangle 3">
            <a:extLst>
              <a:ext uri="{FF2B5EF4-FFF2-40B4-BE49-F238E27FC236}">
                <a16:creationId xmlns:a16="http://schemas.microsoft.com/office/drawing/2014/main" id="{FF6469EF-4F6A-ACAF-7B7C-FA244A72E60B}"/>
              </a:ext>
            </a:extLst>
          </p:cNvPr>
          <p:cNvSpPr/>
          <p:nvPr/>
        </p:nvSpPr>
        <p:spPr>
          <a:xfrm>
            <a:off x="7012940" y="5791200"/>
            <a:ext cx="1092320" cy="98274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62823750"/>
      </p:ext>
    </p:extLst>
  </p:cSld>
  <p:clrMapOvr>
    <a:masterClrMapping/>
  </p:clrMapOvr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object 19"/>
          <p:cNvSpPr txBox="1"/>
          <p:nvPr/>
        </p:nvSpPr>
        <p:spPr>
          <a:xfrm>
            <a:off x="202800" y="895515"/>
            <a:ext cx="3168650" cy="4242187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213995">
              <a:lnSpc>
                <a:spcPts val="1350"/>
              </a:lnSpc>
            </a:pPr>
            <a:r>
              <a:rPr sz="1200" b="1" spc="80" dirty="0">
                <a:latin typeface="Arial"/>
                <a:cs typeface="Arial"/>
              </a:rPr>
              <a:t>OTTAWA</a:t>
            </a:r>
            <a:r>
              <a:rPr sz="1200" b="1" spc="90" dirty="0">
                <a:latin typeface="Arial"/>
                <a:cs typeface="Arial"/>
              </a:rPr>
              <a:t> </a:t>
            </a:r>
            <a:r>
              <a:rPr sz="1200" b="1" spc="80" dirty="0">
                <a:latin typeface="Arial"/>
                <a:cs typeface="Arial"/>
              </a:rPr>
              <a:t>POWER</a:t>
            </a:r>
            <a:r>
              <a:rPr sz="1200" b="1" spc="90" dirty="0">
                <a:latin typeface="Arial"/>
                <a:cs typeface="Arial"/>
              </a:rPr>
              <a:t> </a:t>
            </a:r>
            <a:r>
              <a:rPr sz="1200" b="1" spc="70" dirty="0">
                <a:latin typeface="Arial"/>
                <a:cs typeface="Arial"/>
              </a:rPr>
              <a:t>LIFT</a:t>
            </a:r>
            <a:r>
              <a:rPr sz="1200" b="1" spc="90" dirty="0">
                <a:latin typeface="Arial"/>
                <a:cs typeface="Arial"/>
              </a:rPr>
              <a:t> </a:t>
            </a:r>
            <a:r>
              <a:rPr sz="1200" b="1" spc="75" dirty="0">
                <a:latin typeface="Arial"/>
                <a:cs typeface="Arial"/>
              </a:rPr>
              <a:t>CHAIR</a:t>
            </a:r>
            <a:r>
              <a:rPr sz="1200" b="1" spc="90" dirty="0">
                <a:latin typeface="Arial"/>
                <a:cs typeface="Arial"/>
              </a:rPr>
              <a:t> </a:t>
            </a:r>
            <a:r>
              <a:rPr sz="1200" b="1" spc="110" dirty="0">
                <a:latin typeface="Arial"/>
                <a:cs typeface="Arial"/>
              </a:rPr>
              <a:t>WITH </a:t>
            </a:r>
            <a:r>
              <a:rPr sz="1200" b="1" spc="70" dirty="0">
                <a:latin typeface="Arial"/>
                <a:cs typeface="Arial"/>
              </a:rPr>
              <a:t>HEAT</a:t>
            </a:r>
            <a:r>
              <a:rPr sz="1200" b="1" spc="95" dirty="0">
                <a:latin typeface="Arial"/>
                <a:cs typeface="Arial"/>
              </a:rPr>
              <a:t> </a:t>
            </a:r>
            <a:r>
              <a:rPr sz="1200" b="1" spc="100" dirty="0">
                <a:latin typeface="Arial"/>
                <a:cs typeface="Arial"/>
              </a:rPr>
              <a:t>AND</a:t>
            </a:r>
            <a:r>
              <a:rPr sz="1200" b="1" spc="95" dirty="0">
                <a:latin typeface="Arial"/>
                <a:cs typeface="Arial"/>
              </a:rPr>
              <a:t> </a:t>
            </a:r>
            <a:r>
              <a:rPr sz="1200" b="1" spc="65" dirty="0">
                <a:latin typeface="Arial"/>
                <a:cs typeface="Arial"/>
              </a:rPr>
              <a:t>MASSAGE,</a:t>
            </a:r>
            <a:r>
              <a:rPr sz="1200" b="1" spc="95" dirty="0">
                <a:latin typeface="Arial"/>
                <a:cs typeface="Arial"/>
              </a:rPr>
              <a:t> </a:t>
            </a:r>
            <a:r>
              <a:rPr sz="1200" b="1" spc="85" dirty="0">
                <a:latin typeface="Arial"/>
                <a:cs typeface="Arial"/>
              </a:rPr>
              <a:t>WALNUT</a:t>
            </a:r>
            <a:endParaRPr sz="1200" dirty="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760"/>
              </a:spcBef>
            </a:pPr>
            <a:r>
              <a:rPr sz="750" b="1" dirty="0">
                <a:latin typeface="Raleway"/>
                <a:cs typeface="Raleway"/>
              </a:rPr>
              <a:t>SKU:</a:t>
            </a:r>
            <a:r>
              <a:rPr sz="750" b="1" spc="10" dirty="0">
                <a:latin typeface="Raleway"/>
                <a:cs typeface="Raleway"/>
              </a:rPr>
              <a:t> </a:t>
            </a:r>
            <a:r>
              <a:rPr sz="750" spc="-10" dirty="0">
                <a:latin typeface="Raleway"/>
                <a:cs typeface="Raleway"/>
              </a:rPr>
              <a:t>TT850CW</a:t>
            </a:r>
            <a:endParaRPr sz="750" dirty="0">
              <a:latin typeface="Raleway"/>
              <a:cs typeface="Raleway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700" dirty="0">
              <a:latin typeface="Raleway"/>
              <a:cs typeface="Raleway"/>
            </a:endParaRPr>
          </a:p>
          <a:p>
            <a:pPr marL="12700" marR="508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Ottawa</a:t>
            </a:r>
            <a:r>
              <a:rPr sz="750" spc="-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brings the convenience and utility of a Power Lift-Chair </a:t>
            </a:r>
            <a:r>
              <a:rPr sz="750" spc="-10" dirty="0">
                <a:latin typeface="Raleway"/>
                <a:cs typeface="Raleway"/>
              </a:rPr>
              <a:t>Recliner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directly into your living room with this classically designed rolled </a:t>
            </a:r>
            <a:r>
              <a:rPr sz="750" spc="-25" dirty="0">
                <a:latin typeface="Raleway"/>
                <a:cs typeface="Raleway"/>
              </a:rPr>
              <a:t>arm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unit. This power recliner lifts for easy ingress and egress into the </a:t>
            </a:r>
            <a:r>
              <a:rPr sz="750" spc="-10" dirty="0">
                <a:latin typeface="Raleway"/>
                <a:cs typeface="Raleway"/>
              </a:rPr>
              <a:t>chair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and features heat and adjustable massage for comfort that is sure </a:t>
            </a:r>
            <a:r>
              <a:rPr sz="750" spc="-25" dirty="0">
                <a:latin typeface="Raleway"/>
                <a:cs typeface="Raleway"/>
              </a:rPr>
              <a:t>to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make the chair the most treasured spot in your room. Sinuous </a:t>
            </a:r>
            <a:r>
              <a:rPr sz="750" spc="-10" dirty="0">
                <a:latin typeface="Raleway"/>
                <a:cs typeface="Raleway"/>
              </a:rPr>
              <a:t>spring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construction with a steel seat box makes for a plush seating </a:t>
            </a:r>
            <a:r>
              <a:rPr sz="750" spc="-10" dirty="0">
                <a:latin typeface="Raleway"/>
                <a:cs typeface="Raleway"/>
              </a:rPr>
              <a:t>experience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while the high-grade polyester fabric offers the durability </a:t>
            </a:r>
            <a:r>
              <a:rPr sz="750" spc="-25" dirty="0">
                <a:latin typeface="Raleway"/>
                <a:cs typeface="Raleway"/>
              </a:rPr>
              <a:t>and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wearability treasured in </a:t>
            </a:r>
            <a:r>
              <a:rPr sz="750" spc="-10" dirty="0">
                <a:latin typeface="Raleway"/>
                <a:cs typeface="Raleway"/>
              </a:rPr>
              <a:t>seating.</a:t>
            </a:r>
            <a:endParaRPr sz="750" dirty="0">
              <a:latin typeface="Raleway"/>
              <a:cs typeface="Raleway"/>
            </a:endParaRPr>
          </a:p>
          <a:p>
            <a:pPr marL="393700">
              <a:lnSpc>
                <a:spcPct val="100000"/>
              </a:lnSpc>
              <a:spcBef>
                <a:spcPts val="750"/>
              </a:spcBef>
            </a:pPr>
            <a:r>
              <a:rPr sz="750" dirty="0">
                <a:latin typeface="Raleway"/>
                <a:cs typeface="Raleway"/>
              </a:rPr>
              <a:t>Multi-operation hand-held controller </a:t>
            </a:r>
            <a:r>
              <a:rPr sz="750" spc="-10" dirty="0">
                <a:latin typeface="Raleway"/>
                <a:cs typeface="Raleway"/>
              </a:rPr>
              <a:t>operates</a:t>
            </a:r>
            <a:endParaRPr sz="750" dirty="0">
              <a:latin typeface="Raleway"/>
              <a:cs typeface="Raleway"/>
            </a:endParaRPr>
          </a:p>
          <a:p>
            <a:pPr marL="774700" marR="365125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Power</a:t>
            </a:r>
            <a:r>
              <a:rPr sz="750" spc="19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lay-flat recline mechanism with </a:t>
            </a:r>
            <a:r>
              <a:rPr sz="750" spc="-10" dirty="0">
                <a:latin typeface="Raleway"/>
                <a:cs typeface="Raleway"/>
              </a:rPr>
              <a:t>power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headrest and </a:t>
            </a:r>
            <a:r>
              <a:rPr sz="750" spc="-10" dirty="0">
                <a:latin typeface="Raleway"/>
                <a:cs typeface="Raleway"/>
              </a:rPr>
              <a:t>footrest</a:t>
            </a:r>
            <a:endParaRPr sz="750" dirty="0">
              <a:latin typeface="Raleway"/>
              <a:cs typeface="Raleway"/>
            </a:endParaRPr>
          </a:p>
          <a:p>
            <a:pPr marL="774700" marR="545465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Power</a:t>
            </a:r>
            <a:r>
              <a:rPr sz="750" spc="-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Lift powered with up/down </a:t>
            </a:r>
            <a:r>
              <a:rPr sz="750" spc="-10" dirty="0">
                <a:latin typeface="Raleway"/>
                <a:cs typeface="Raleway"/>
              </a:rPr>
              <a:t>button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Heat with on/off </a:t>
            </a:r>
            <a:r>
              <a:rPr sz="750" spc="-10" dirty="0">
                <a:latin typeface="Raleway"/>
                <a:cs typeface="Raleway"/>
              </a:rPr>
              <a:t>button</a:t>
            </a:r>
            <a:endParaRPr sz="750" dirty="0">
              <a:latin typeface="Raleway"/>
              <a:cs typeface="Raleway"/>
            </a:endParaRPr>
          </a:p>
          <a:p>
            <a:pPr marL="774700" marR="23495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Power Massage with wave, pulse and standby </a:t>
            </a:r>
            <a:r>
              <a:rPr sz="750" spc="-10" dirty="0">
                <a:latin typeface="Raleway"/>
                <a:cs typeface="Raleway"/>
              </a:rPr>
              <a:t>modes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and adjustable level of </a:t>
            </a:r>
            <a:r>
              <a:rPr sz="750" spc="-10" dirty="0">
                <a:latin typeface="Raleway"/>
                <a:cs typeface="Raleway"/>
              </a:rPr>
              <a:t>intensity</a:t>
            </a:r>
            <a:endParaRPr sz="750" dirty="0">
              <a:latin typeface="Raleway"/>
              <a:cs typeface="Raleway"/>
            </a:endParaRPr>
          </a:p>
          <a:p>
            <a:pPr marL="77470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USB recharging </a:t>
            </a:r>
            <a:r>
              <a:rPr sz="750" spc="-10" dirty="0">
                <a:latin typeface="Raleway"/>
                <a:cs typeface="Raleway"/>
              </a:rPr>
              <a:t>station</a:t>
            </a:r>
            <a:endParaRPr sz="750" dirty="0">
              <a:latin typeface="Raleway"/>
              <a:cs typeface="Raleway"/>
            </a:endParaRPr>
          </a:p>
          <a:p>
            <a:pPr marL="77470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Home button to return to original </a:t>
            </a:r>
            <a:r>
              <a:rPr sz="750" spc="-10" dirty="0">
                <a:latin typeface="Raleway"/>
                <a:cs typeface="Raleway"/>
              </a:rPr>
              <a:t>position</a:t>
            </a:r>
            <a:endParaRPr sz="750" dirty="0">
              <a:latin typeface="Raleway"/>
              <a:cs typeface="Raleway"/>
            </a:endParaRPr>
          </a:p>
          <a:p>
            <a:pPr marL="393700" marR="258445" indent="2413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Heat</a:t>
            </a:r>
            <a:r>
              <a:rPr sz="750" spc="-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and massage units feature auto shut-off feature </a:t>
            </a:r>
            <a:r>
              <a:rPr sz="750" spc="-25" dirty="0">
                <a:latin typeface="Raleway"/>
                <a:cs typeface="Raleway"/>
              </a:rPr>
              <a:t>for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spc="-10" dirty="0">
                <a:latin typeface="Raleway"/>
                <a:cs typeface="Raleway"/>
              </a:rPr>
              <a:t>safety</a:t>
            </a:r>
            <a:endParaRPr sz="750" dirty="0">
              <a:latin typeface="Raleway"/>
              <a:cs typeface="Raleway"/>
            </a:endParaRPr>
          </a:p>
          <a:p>
            <a:pPr marL="39370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Dual-Lift </a:t>
            </a:r>
            <a:r>
              <a:rPr sz="750" spc="-10" dirty="0">
                <a:latin typeface="Raleway"/>
                <a:cs typeface="Raleway"/>
              </a:rPr>
              <a:t>Motor</a:t>
            </a:r>
            <a:endParaRPr sz="750" dirty="0">
              <a:latin typeface="Raleway"/>
              <a:cs typeface="Raleway"/>
            </a:endParaRPr>
          </a:p>
          <a:p>
            <a:pPr marL="393700" marR="87630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Side pouch for magazine or device </a:t>
            </a:r>
            <a:r>
              <a:rPr sz="750" spc="-10" dirty="0">
                <a:latin typeface="Raleway"/>
                <a:cs typeface="Raleway"/>
              </a:rPr>
              <a:t>storage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Steel</a:t>
            </a:r>
            <a:r>
              <a:rPr sz="750" spc="-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seat box with no-sag </a:t>
            </a:r>
            <a:r>
              <a:rPr sz="750" spc="-10" dirty="0">
                <a:latin typeface="Raleway"/>
                <a:cs typeface="Raleway"/>
              </a:rPr>
              <a:t>springs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Removable </a:t>
            </a:r>
            <a:r>
              <a:rPr sz="750" spc="-20" dirty="0">
                <a:latin typeface="Raleway"/>
                <a:cs typeface="Raleway"/>
              </a:rPr>
              <a:t>backs</a:t>
            </a:r>
            <a:endParaRPr sz="750" dirty="0">
              <a:latin typeface="Raleway"/>
              <a:cs typeface="Raleway"/>
            </a:endParaRPr>
          </a:p>
          <a:p>
            <a:pPr marL="393700" marR="50800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Fabric: 100% Polyester for durability and </a:t>
            </a:r>
            <a:r>
              <a:rPr sz="750" spc="-10" dirty="0">
                <a:latin typeface="Raleway"/>
                <a:cs typeface="Raleway"/>
              </a:rPr>
              <a:t>wearability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Fabric Color: </a:t>
            </a:r>
            <a:r>
              <a:rPr sz="750" spc="-10" dirty="0">
                <a:latin typeface="Raleway"/>
                <a:cs typeface="Raleway"/>
              </a:rPr>
              <a:t>Walnut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  <a:spcBef>
                <a:spcPts val="620"/>
              </a:spcBef>
            </a:pPr>
            <a:r>
              <a:rPr sz="750" u="sng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2"/>
              </a:rPr>
              <a:t>Read </a:t>
            </a:r>
            <a:r>
              <a:rPr sz="750" u="sng" spc="-20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2"/>
              </a:rPr>
              <a:t>More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</a:pPr>
            <a:r>
              <a:rPr sz="750" b="1" dirty="0">
                <a:latin typeface="Raleway"/>
                <a:cs typeface="Raleway"/>
              </a:rPr>
              <a:t>Price:</a:t>
            </a:r>
            <a:r>
              <a:rPr sz="750" b="1" spc="10" dirty="0">
                <a:latin typeface="Raleway"/>
                <a:cs typeface="Raleway"/>
              </a:rPr>
              <a:t> </a:t>
            </a:r>
            <a:r>
              <a:rPr sz="750" spc="-10" dirty="0">
                <a:latin typeface="Raleway"/>
                <a:cs typeface="Raleway"/>
              </a:rPr>
              <a:t>$319.00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ts val="880"/>
              </a:lnSpc>
              <a:spcBef>
                <a:spcPts val="10"/>
              </a:spcBef>
            </a:pPr>
            <a:r>
              <a:rPr sz="750" b="1" dirty="0">
                <a:latin typeface="Raleway"/>
                <a:cs typeface="Raleway"/>
              </a:rPr>
              <a:t>Tags:</a:t>
            </a:r>
            <a:r>
              <a:rPr sz="750" b="1" spc="-5" dirty="0">
                <a:latin typeface="Raleway"/>
                <a:cs typeface="Raleway"/>
              </a:rPr>
              <a:t> </a:t>
            </a:r>
            <a:r>
              <a:rPr sz="750" u="sng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3"/>
              </a:rPr>
              <a:t>Heat/Massage Chair</a:t>
            </a:r>
            <a:r>
              <a:rPr sz="750" dirty="0">
                <a:latin typeface="Raleway"/>
                <a:cs typeface="Raleway"/>
              </a:rPr>
              <a:t>, </a:t>
            </a:r>
            <a:r>
              <a:rPr sz="750" u="sng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4"/>
              </a:rPr>
              <a:t>Lift Chair</a:t>
            </a:r>
            <a:r>
              <a:rPr sz="750" dirty="0">
                <a:latin typeface="Raleway"/>
                <a:cs typeface="Raleway"/>
              </a:rPr>
              <a:t>, </a:t>
            </a:r>
            <a:r>
              <a:rPr sz="750" u="sng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5"/>
              </a:rPr>
              <a:t>Massage Chair</a:t>
            </a:r>
            <a:r>
              <a:rPr sz="750" dirty="0">
                <a:latin typeface="Raleway"/>
                <a:cs typeface="Raleway"/>
              </a:rPr>
              <a:t>,</a:t>
            </a:r>
            <a:r>
              <a:rPr sz="750" spc="-5" dirty="0">
                <a:latin typeface="Raleway"/>
                <a:cs typeface="Raleway"/>
              </a:rPr>
              <a:t> </a:t>
            </a:r>
            <a:r>
              <a:rPr sz="750" u="sng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6"/>
              </a:rPr>
              <a:t>Power Lift </a:t>
            </a:r>
            <a:r>
              <a:rPr sz="750" u="sng" spc="-10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6"/>
              </a:rPr>
              <a:t>Chair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ts val="1060"/>
              </a:lnSpc>
              <a:tabLst>
                <a:tab pos="1587500" algn="l"/>
              </a:tabLst>
            </a:pPr>
            <a:r>
              <a:rPr sz="900" spc="-10" dirty="0">
                <a:latin typeface="Raleway"/>
                <a:cs typeface="Raleway"/>
              </a:rPr>
              <a:t>Weight</a:t>
            </a:r>
            <a:r>
              <a:rPr sz="900" dirty="0">
                <a:latin typeface="Raleway"/>
                <a:cs typeface="Raleway"/>
              </a:rPr>
              <a:t>	126.7</a:t>
            </a:r>
            <a:r>
              <a:rPr sz="900" spc="-10" dirty="0">
                <a:latin typeface="Raleway"/>
                <a:cs typeface="Raleway"/>
              </a:rPr>
              <a:t> </a:t>
            </a:r>
            <a:r>
              <a:rPr sz="900" spc="-25" dirty="0">
                <a:latin typeface="Raleway"/>
                <a:cs typeface="Raleway"/>
              </a:rPr>
              <a:t>lbs</a:t>
            </a:r>
            <a:endParaRPr sz="900" dirty="0">
              <a:latin typeface="Raleway"/>
              <a:cs typeface="Raleway"/>
            </a:endParaRPr>
          </a:p>
        </p:txBody>
      </p:sp>
      <p:grpSp>
        <p:nvGrpSpPr>
          <p:cNvPr id="20" name="object 20"/>
          <p:cNvGrpSpPr/>
          <p:nvPr/>
        </p:nvGrpSpPr>
        <p:grpSpPr>
          <a:xfrm>
            <a:off x="381000" y="5477877"/>
            <a:ext cx="727710" cy="727710"/>
            <a:chOff x="44024" y="6153194"/>
            <a:chExt cx="727710" cy="727710"/>
          </a:xfrm>
        </p:grpSpPr>
        <p:sp>
          <p:nvSpPr>
            <p:cNvPr id="21" name="object 21"/>
            <p:cNvSpPr/>
            <p:nvPr/>
          </p:nvSpPr>
          <p:spPr>
            <a:xfrm>
              <a:off x="47625" y="6156795"/>
              <a:ext cx="720090" cy="720090"/>
            </a:xfrm>
            <a:custGeom>
              <a:avLst/>
              <a:gdLst/>
              <a:ahLst/>
              <a:cxnLst/>
              <a:rect l="l" t="t" r="r" b="b"/>
              <a:pathLst>
                <a:path w="720090" h="720090">
                  <a:moveTo>
                    <a:pt x="0" y="0"/>
                  </a:moveTo>
                  <a:lnTo>
                    <a:pt x="720001" y="0"/>
                  </a:lnTo>
                  <a:lnTo>
                    <a:pt x="720001" y="720001"/>
                  </a:lnTo>
                  <a:lnTo>
                    <a:pt x="0" y="720001"/>
                  </a:lnTo>
                  <a:lnTo>
                    <a:pt x="0" y="0"/>
                  </a:lnTo>
                  <a:close/>
                </a:path>
              </a:pathLst>
            </a:custGeom>
            <a:ln w="72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91935" y="6201092"/>
              <a:ext cx="631825" cy="33655"/>
            </a:xfrm>
            <a:custGeom>
              <a:avLst/>
              <a:gdLst/>
              <a:ahLst/>
              <a:cxnLst/>
              <a:rect l="l" t="t" r="r" b="b"/>
              <a:pathLst>
                <a:path w="631825" h="33654">
                  <a:moveTo>
                    <a:pt x="11074" y="11087"/>
                  </a:moveTo>
                  <a:lnTo>
                    <a:pt x="0" y="11087"/>
                  </a:lnTo>
                  <a:lnTo>
                    <a:pt x="0" y="22161"/>
                  </a:lnTo>
                  <a:lnTo>
                    <a:pt x="0" y="33235"/>
                  </a:lnTo>
                  <a:lnTo>
                    <a:pt x="11074" y="33235"/>
                  </a:lnTo>
                  <a:lnTo>
                    <a:pt x="11074" y="22161"/>
                  </a:lnTo>
                  <a:lnTo>
                    <a:pt x="11074" y="11087"/>
                  </a:lnTo>
                  <a:close/>
                </a:path>
                <a:path w="631825" h="33654">
                  <a:moveTo>
                    <a:pt x="44297" y="22161"/>
                  </a:moveTo>
                  <a:lnTo>
                    <a:pt x="33223" y="22161"/>
                  </a:lnTo>
                  <a:lnTo>
                    <a:pt x="22148" y="22161"/>
                  </a:lnTo>
                  <a:lnTo>
                    <a:pt x="22148" y="33235"/>
                  </a:lnTo>
                  <a:lnTo>
                    <a:pt x="33223" y="33235"/>
                  </a:lnTo>
                  <a:lnTo>
                    <a:pt x="44297" y="33235"/>
                  </a:lnTo>
                  <a:lnTo>
                    <a:pt x="44297" y="22161"/>
                  </a:lnTo>
                  <a:close/>
                </a:path>
                <a:path w="631825" h="33654">
                  <a:moveTo>
                    <a:pt x="44297" y="0"/>
                  </a:moveTo>
                  <a:lnTo>
                    <a:pt x="33223" y="0"/>
                  </a:lnTo>
                  <a:lnTo>
                    <a:pt x="22148" y="0"/>
                  </a:lnTo>
                  <a:lnTo>
                    <a:pt x="11074" y="0"/>
                  </a:lnTo>
                  <a:lnTo>
                    <a:pt x="0" y="0"/>
                  </a:lnTo>
                  <a:lnTo>
                    <a:pt x="0" y="11074"/>
                  </a:lnTo>
                  <a:lnTo>
                    <a:pt x="11074" y="11074"/>
                  </a:lnTo>
                  <a:lnTo>
                    <a:pt x="22148" y="11074"/>
                  </a:lnTo>
                  <a:lnTo>
                    <a:pt x="33223" y="11074"/>
                  </a:lnTo>
                  <a:lnTo>
                    <a:pt x="44297" y="11074"/>
                  </a:lnTo>
                  <a:lnTo>
                    <a:pt x="44297" y="0"/>
                  </a:lnTo>
                  <a:close/>
                </a:path>
                <a:path w="631825" h="33654">
                  <a:moveTo>
                    <a:pt x="55384" y="22161"/>
                  </a:moveTo>
                  <a:lnTo>
                    <a:pt x="44310" y="22161"/>
                  </a:lnTo>
                  <a:lnTo>
                    <a:pt x="44310" y="33235"/>
                  </a:lnTo>
                  <a:lnTo>
                    <a:pt x="55384" y="33235"/>
                  </a:lnTo>
                  <a:lnTo>
                    <a:pt x="55384" y="22161"/>
                  </a:lnTo>
                  <a:close/>
                </a:path>
                <a:path w="631825" h="33654">
                  <a:moveTo>
                    <a:pt x="77533" y="11087"/>
                  </a:moveTo>
                  <a:lnTo>
                    <a:pt x="66459" y="11087"/>
                  </a:lnTo>
                  <a:lnTo>
                    <a:pt x="66459" y="22161"/>
                  </a:lnTo>
                  <a:lnTo>
                    <a:pt x="66459" y="33235"/>
                  </a:lnTo>
                  <a:lnTo>
                    <a:pt x="77533" y="33235"/>
                  </a:lnTo>
                  <a:lnTo>
                    <a:pt x="77533" y="22161"/>
                  </a:lnTo>
                  <a:lnTo>
                    <a:pt x="77533" y="11087"/>
                  </a:lnTo>
                  <a:close/>
                </a:path>
                <a:path w="631825" h="33654">
                  <a:moveTo>
                    <a:pt x="77533" y="0"/>
                  </a:moveTo>
                  <a:lnTo>
                    <a:pt x="66459" y="0"/>
                  </a:lnTo>
                  <a:lnTo>
                    <a:pt x="55384" y="0"/>
                  </a:lnTo>
                  <a:lnTo>
                    <a:pt x="44310" y="0"/>
                  </a:lnTo>
                  <a:lnTo>
                    <a:pt x="44310" y="11074"/>
                  </a:lnTo>
                  <a:lnTo>
                    <a:pt x="55384" y="11074"/>
                  </a:lnTo>
                  <a:lnTo>
                    <a:pt x="66459" y="11074"/>
                  </a:lnTo>
                  <a:lnTo>
                    <a:pt x="77533" y="11074"/>
                  </a:lnTo>
                  <a:lnTo>
                    <a:pt x="77533" y="0"/>
                  </a:lnTo>
                  <a:close/>
                </a:path>
                <a:path w="631825" h="33654">
                  <a:moveTo>
                    <a:pt x="99682" y="11087"/>
                  </a:moveTo>
                  <a:lnTo>
                    <a:pt x="88607" y="11087"/>
                  </a:lnTo>
                  <a:lnTo>
                    <a:pt x="88607" y="22161"/>
                  </a:lnTo>
                  <a:lnTo>
                    <a:pt x="99682" y="22161"/>
                  </a:lnTo>
                  <a:lnTo>
                    <a:pt x="99682" y="11087"/>
                  </a:lnTo>
                  <a:close/>
                </a:path>
                <a:path w="631825" h="33654">
                  <a:moveTo>
                    <a:pt x="99682" y="0"/>
                  </a:moveTo>
                  <a:lnTo>
                    <a:pt x="88607" y="0"/>
                  </a:lnTo>
                  <a:lnTo>
                    <a:pt x="88607" y="11074"/>
                  </a:lnTo>
                  <a:lnTo>
                    <a:pt x="99682" y="11074"/>
                  </a:lnTo>
                  <a:lnTo>
                    <a:pt x="99682" y="0"/>
                  </a:lnTo>
                  <a:close/>
                </a:path>
                <a:path w="631825" h="33654">
                  <a:moveTo>
                    <a:pt x="110769" y="0"/>
                  </a:moveTo>
                  <a:lnTo>
                    <a:pt x="99695" y="0"/>
                  </a:lnTo>
                  <a:lnTo>
                    <a:pt x="99695" y="11074"/>
                  </a:lnTo>
                  <a:lnTo>
                    <a:pt x="110769" y="11074"/>
                  </a:lnTo>
                  <a:lnTo>
                    <a:pt x="110769" y="0"/>
                  </a:lnTo>
                  <a:close/>
                </a:path>
                <a:path w="631825" h="33654">
                  <a:moveTo>
                    <a:pt x="121843" y="11087"/>
                  </a:moveTo>
                  <a:lnTo>
                    <a:pt x="110769" y="11087"/>
                  </a:lnTo>
                  <a:lnTo>
                    <a:pt x="99695" y="11087"/>
                  </a:lnTo>
                  <a:lnTo>
                    <a:pt x="99695" y="22161"/>
                  </a:lnTo>
                  <a:lnTo>
                    <a:pt x="110769" y="22161"/>
                  </a:lnTo>
                  <a:lnTo>
                    <a:pt x="121843" y="22161"/>
                  </a:lnTo>
                  <a:lnTo>
                    <a:pt x="121843" y="11087"/>
                  </a:lnTo>
                  <a:close/>
                </a:path>
                <a:path w="631825" h="33654">
                  <a:moveTo>
                    <a:pt x="143992" y="22161"/>
                  </a:moveTo>
                  <a:lnTo>
                    <a:pt x="132918" y="22161"/>
                  </a:lnTo>
                  <a:lnTo>
                    <a:pt x="121843" y="22161"/>
                  </a:lnTo>
                  <a:lnTo>
                    <a:pt x="121843" y="33235"/>
                  </a:lnTo>
                  <a:lnTo>
                    <a:pt x="132918" y="33235"/>
                  </a:lnTo>
                  <a:lnTo>
                    <a:pt x="143992" y="33235"/>
                  </a:lnTo>
                  <a:lnTo>
                    <a:pt x="143992" y="22161"/>
                  </a:lnTo>
                  <a:close/>
                </a:path>
                <a:path w="631825" h="33654">
                  <a:moveTo>
                    <a:pt x="155054" y="11087"/>
                  </a:moveTo>
                  <a:lnTo>
                    <a:pt x="143992" y="11087"/>
                  </a:lnTo>
                  <a:lnTo>
                    <a:pt x="143992" y="22161"/>
                  </a:lnTo>
                  <a:lnTo>
                    <a:pt x="155054" y="22161"/>
                  </a:lnTo>
                  <a:lnTo>
                    <a:pt x="155054" y="11087"/>
                  </a:lnTo>
                  <a:close/>
                </a:path>
                <a:path w="631825" h="33654">
                  <a:moveTo>
                    <a:pt x="155054" y="0"/>
                  </a:moveTo>
                  <a:lnTo>
                    <a:pt x="143992" y="0"/>
                  </a:lnTo>
                  <a:lnTo>
                    <a:pt x="143992" y="11074"/>
                  </a:lnTo>
                  <a:lnTo>
                    <a:pt x="155054" y="11074"/>
                  </a:lnTo>
                  <a:lnTo>
                    <a:pt x="155054" y="0"/>
                  </a:lnTo>
                  <a:close/>
                </a:path>
                <a:path w="631825" h="33654">
                  <a:moveTo>
                    <a:pt x="177228" y="0"/>
                  </a:moveTo>
                  <a:lnTo>
                    <a:pt x="166154" y="0"/>
                  </a:lnTo>
                  <a:lnTo>
                    <a:pt x="155079" y="0"/>
                  </a:lnTo>
                  <a:lnTo>
                    <a:pt x="155079" y="11074"/>
                  </a:lnTo>
                  <a:lnTo>
                    <a:pt x="166154" y="11074"/>
                  </a:lnTo>
                  <a:lnTo>
                    <a:pt x="177228" y="11074"/>
                  </a:lnTo>
                  <a:lnTo>
                    <a:pt x="177228" y="0"/>
                  </a:lnTo>
                  <a:close/>
                </a:path>
                <a:path w="631825" h="33654">
                  <a:moveTo>
                    <a:pt x="188302" y="11087"/>
                  </a:moveTo>
                  <a:lnTo>
                    <a:pt x="177228" y="11087"/>
                  </a:lnTo>
                  <a:lnTo>
                    <a:pt x="166154" y="11087"/>
                  </a:lnTo>
                  <a:lnTo>
                    <a:pt x="166154" y="22161"/>
                  </a:lnTo>
                  <a:lnTo>
                    <a:pt x="155079" y="22161"/>
                  </a:lnTo>
                  <a:lnTo>
                    <a:pt x="155079" y="33235"/>
                  </a:lnTo>
                  <a:lnTo>
                    <a:pt x="166154" y="33235"/>
                  </a:lnTo>
                  <a:lnTo>
                    <a:pt x="177228" y="33235"/>
                  </a:lnTo>
                  <a:lnTo>
                    <a:pt x="177228" y="22161"/>
                  </a:lnTo>
                  <a:lnTo>
                    <a:pt x="188302" y="22161"/>
                  </a:lnTo>
                  <a:lnTo>
                    <a:pt x="188302" y="11087"/>
                  </a:lnTo>
                  <a:close/>
                </a:path>
                <a:path w="631825" h="33654">
                  <a:moveTo>
                    <a:pt x="210451" y="11087"/>
                  </a:moveTo>
                  <a:lnTo>
                    <a:pt x="199377" y="11087"/>
                  </a:lnTo>
                  <a:lnTo>
                    <a:pt x="199377" y="22161"/>
                  </a:lnTo>
                  <a:lnTo>
                    <a:pt x="210451" y="22161"/>
                  </a:lnTo>
                  <a:lnTo>
                    <a:pt x="210451" y="11087"/>
                  </a:lnTo>
                  <a:close/>
                </a:path>
                <a:path w="631825" h="33654">
                  <a:moveTo>
                    <a:pt x="210451" y="0"/>
                  </a:moveTo>
                  <a:lnTo>
                    <a:pt x="199377" y="0"/>
                  </a:lnTo>
                  <a:lnTo>
                    <a:pt x="199377" y="11074"/>
                  </a:lnTo>
                  <a:lnTo>
                    <a:pt x="210451" y="11074"/>
                  </a:lnTo>
                  <a:lnTo>
                    <a:pt x="210451" y="0"/>
                  </a:lnTo>
                  <a:close/>
                </a:path>
                <a:path w="631825" h="33654">
                  <a:moveTo>
                    <a:pt x="221538" y="11087"/>
                  </a:moveTo>
                  <a:lnTo>
                    <a:pt x="210464" y="11087"/>
                  </a:lnTo>
                  <a:lnTo>
                    <a:pt x="210464" y="22161"/>
                  </a:lnTo>
                  <a:lnTo>
                    <a:pt x="221538" y="22161"/>
                  </a:lnTo>
                  <a:lnTo>
                    <a:pt x="221538" y="11087"/>
                  </a:lnTo>
                  <a:close/>
                </a:path>
                <a:path w="631825" h="33654">
                  <a:moveTo>
                    <a:pt x="265836" y="0"/>
                  </a:moveTo>
                  <a:lnTo>
                    <a:pt x="254762" y="0"/>
                  </a:lnTo>
                  <a:lnTo>
                    <a:pt x="243687" y="0"/>
                  </a:lnTo>
                  <a:lnTo>
                    <a:pt x="232613" y="0"/>
                  </a:lnTo>
                  <a:lnTo>
                    <a:pt x="232613" y="11074"/>
                  </a:lnTo>
                  <a:lnTo>
                    <a:pt x="243687" y="11074"/>
                  </a:lnTo>
                  <a:lnTo>
                    <a:pt x="254762" y="11074"/>
                  </a:lnTo>
                  <a:lnTo>
                    <a:pt x="265836" y="11074"/>
                  </a:lnTo>
                  <a:lnTo>
                    <a:pt x="265836" y="0"/>
                  </a:lnTo>
                  <a:close/>
                </a:path>
                <a:path w="631825" h="33654">
                  <a:moveTo>
                    <a:pt x="287997" y="11087"/>
                  </a:moveTo>
                  <a:lnTo>
                    <a:pt x="276923" y="11087"/>
                  </a:lnTo>
                  <a:lnTo>
                    <a:pt x="276923" y="22161"/>
                  </a:lnTo>
                  <a:lnTo>
                    <a:pt x="287997" y="22161"/>
                  </a:lnTo>
                  <a:lnTo>
                    <a:pt x="287997" y="11087"/>
                  </a:lnTo>
                  <a:close/>
                </a:path>
                <a:path w="631825" h="33654">
                  <a:moveTo>
                    <a:pt x="287997" y="0"/>
                  </a:moveTo>
                  <a:lnTo>
                    <a:pt x="276923" y="0"/>
                  </a:lnTo>
                  <a:lnTo>
                    <a:pt x="265849" y="0"/>
                  </a:lnTo>
                  <a:lnTo>
                    <a:pt x="265849" y="11074"/>
                  </a:lnTo>
                  <a:lnTo>
                    <a:pt x="276923" y="11074"/>
                  </a:lnTo>
                  <a:lnTo>
                    <a:pt x="287997" y="11074"/>
                  </a:lnTo>
                  <a:lnTo>
                    <a:pt x="287997" y="0"/>
                  </a:lnTo>
                  <a:close/>
                </a:path>
                <a:path w="631825" h="33654">
                  <a:moveTo>
                    <a:pt x="321221" y="11087"/>
                  </a:moveTo>
                  <a:lnTo>
                    <a:pt x="310146" y="11087"/>
                  </a:lnTo>
                  <a:lnTo>
                    <a:pt x="299072" y="11087"/>
                  </a:lnTo>
                  <a:lnTo>
                    <a:pt x="299072" y="22161"/>
                  </a:lnTo>
                  <a:lnTo>
                    <a:pt x="310146" y="22161"/>
                  </a:lnTo>
                  <a:lnTo>
                    <a:pt x="321221" y="22161"/>
                  </a:lnTo>
                  <a:lnTo>
                    <a:pt x="321221" y="11087"/>
                  </a:lnTo>
                  <a:close/>
                </a:path>
                <a:path w="631825" h="33654">
                  <a:moveTo>
                    <a:pt x="343382" y="0"/>
                  </a:moveTo>
                  <a:lnTo>
                    <a:pt x="332308" y="0"/>
                  </a:lnTo>
                  <a:lnTo>
                    <a:pt x="332308" y="11074"/>
                  </a:lnTo>
                  <a:lnTo>
                    <a:pt x="343382" y="11074"/>
                  </a:lnTo>
                  <a:lnTo>
                    <a:pt x="343382" y="0"/>
                  </a:lnTo>
                  <a:close/>
                </a:path>
                <a:path w="631825" h="33654">
                  <a:moveTo>
                    <a:pt x="365531" y="11087"/>
                  </a:moveTo>
                  <a:lnTo>
                    <a:pt x="354457" y="11087"/>
                  </a:lnTo>
                  <a:lnTo>
                    <a:pt x="343382" y="11087"/>
                  </a:lnTo>
                  <a:lnTo>
                    <a:pt x="332308" y="11087"/>
                  </a:lnTo>
                  <a:lnTo>
                    <a:pt x="321233" y="11087"/>
                  </a:lnTo>
                  <a:lnTo>
                    <a:pt x="321233" y="22161"/>
                  </a:lnTo>
                  <a:lnTo>
                    <a:pt x="332308" y="22161"/>
                  </a:lnTo>
                  <a:lnTo>
                    <a:pt x="343382" y="22161"/>
                  </a:lnTo>
                  <a:lnTo>
                    <a:pt x="354457" y="22161"/>
                  </a:lnTo>
                  <a:lnTo>
                    <a:pt x="365531" y="22161"/>
                  </a:lnTo>
                  <a:lnTo>
                    <a:pt x="365531" y="11087"/>
                  </a:lnTo>
                  <a:close/>
                </a:path>
                <a:path w="631825" h="33654">
                  <a:moveTo>
                    <a:pt x="387692" y="11087"/>
                  </a:moveTo>
                  <a:lnTo>
                    <a:pt x="376618" y="11087"/>
                  </a:lnTo>
                  <a:lnTo>
                    <a:pt x="376618" y="22161"/>
                  </a:lnTo>
                  <a:lnTo>
                    <a:pt x="387692" y="22161"/>
                  </a:lnTo>
                  <a:lnTo>
                    <a:pt x="387692" y="11087"/>
                  </a:lnTo>
                  <a:close/>
                </a:path>
                <a:path w="631825" h="33654">
                  <a:moveTo>
                    <a:pt x="420916" y="0"/>
                  </a:moveTo>
                  <a:lnTo>
                    <a:pt x="409841" y="0"/>
                  </a:lnTo>
                  <a:lnTo>
                    <a:pt x="398767" y="0"/>
                  </a:lnTo>
                  <a:lnTo>
                    <a:pt x="387692" y="0"/>
                  </a:lnTo>
                  <a:lnTo>
                    <a:pt x="387692" y="11074"/>
                  </a:lnTo>
                  <a:lnTo>
                    <a:pt x="398767" y="11074"/>
                  </a:lnTo>
                  <a:lnTo>
                    <a:pt x="409841" y="11074"/>
                  </a:lnTo>
                  <a:lnTo>
                    <a:pt x="420916" y="11074"/>
                  </a:lnTo>
                  <a:lnTo>
                    <a:pt x="420916" y="0"/>
                  </a:lnTo>
                  <a:close/>
                </a:path>
                <a:path w="631825" h="33654">
                  <a:moveTo>
                    <a:pt x="487375" y="11087"/>
                  </a:moveTo>
                  <a:lnTo>
                    <a:pt x="476300" y="11087"/>
                  </a:lnTo>
                  <a:lnTo>
                    <a:pt x="465226" y="11087"/>
                  </a:lnTo>
                  <a:lnTo>
                    <a:pt x="454152" y="11087"/>
                  </a:lnTo>
                  <a:lnTo>
                    <a:pt x="454152" y="22161"/>
                  </a:lnTo>
                  <a:lnTo>
                    <a:pt x="465226" y="22161"/>
                  </a:lnTo>
                  <a:lnTo>
                    <a:pt x="476300" y="22161"/>
                  </a:lnTo>
                  <a:lnTo>
                    <a:pt x="487375" y="22161"/>
                  </a:lnTo>
                  <a:lnTo>
                    <a:pt x="487375" y="11087"/>
                  </a:lnTo>
                  <a:close/>
                </a:path>
                <a:path w="631825" h="33654">
                  <a:moveTo>
                    <a:pt x="487375" y="0"/>
                  </a:moveTo>
                  <a:lnTo>
                    <a:pt x="476300" y="0"/>
                  </a:lnTo>
                  <a:lnTo>
                    <a:pt x="465226" y="0"/>
                  </a:lnTo>
                  <a:lnTo>
                    <a:pt x="454152" y="0"/>
                  </a:lnTo>
                  <a:lnTo>
                    <a:pt x="454152" y="11074"/>
                  </a:lnTo>
                  <a:lnTo>
                    <a:pt x="465226" y="11074"/>
                  </a:lnTo>
                  <a:lnTo>
                    <a:pt x="476300" y="11074"/>
                  </a:lnTo>
                  <a:lnTo>
                    <a:pt x="487375" y="11074"/>
                  </a:lnTo>
                  <a:lnTo>
                    <a:pt x="487375" y="0"/>
                  </a:lnTo>
                  <a:close/>
                </a:path>
                <a:path w="631825" h="33654">
                  <a:moveTo>
                    <a:pt x="509536" y="11087"/>
                  </a:moveTo>
                  <a:lnTo>
                    <a:pt x="498462" y="11087"/>
                  </a:lnTo>
                  <a:lnTo>
                    <a:pt x="487387" y="11087"/>
                  </a:lnTo>
                  <a:lnTo>
                    <a:pt x="487387" y="22161"/>
                  </a:lnTo>
                  <a:lnTo>
                    <a:pt x="498462" y="22161"/>
                  </a:lnTo>
                  <a:lnTo>
                    <a:pt x="509536" y="22161"/>
                  </a:lnTo>
                  <a:lnTo>
                    <a:pt x="509536" y="11087"/>
                  </a:lnTo>
                  <a:close/>
                </a:path>
                <a:path w="631825" h="33654">
                  <a:moveTo>
                    <a:pt x="531685" y="11087"/>
                  </a:moveTo>
                  <a:lnTo>
                    <a:pt x="520611" y="11087"/>
                  </a:lnTo>
                  <a:lnTo>
                    <a:pt x="520611" y="22161"/>
                  </a:lnTo>
                  <a:lnTo>
                    <a:pt x="531685" y="22161"/>
                  </a:lnTo>
                  <a:lnTo>
                    <a:pt x="531685" y="11087"/>
                  </a:lnTo>
                  <a:close/>
                </a:path>
                <a:path w="631825" h="33654">
                  <a:moveTo>
                    <a:pt x="531685" y="0"/>
                  </a:moveTo>
                  <a:lnTo>
                    <a:pt x="520611" y="0"/>
                  </a:lnTo>
                  <a:lnTo>
                    <a:pt x="509536" y="0"/>
                  </a:lnTo>
                  <a:lnTo>
                    <a:pt x="498462" y="0"/>
                  </a:lnTo>
                  <a:lnTo>
                    <a:pt x="487387" y="0"/>
                  </a:lnTo>
                  <a:lnTo>
                    <a:pt x="487387" y="11074"/>
                  </a:lnTo>
                  <a:lnTo>
                    <a:pt x="498462" y="11074"/>
                  </a:lnTo>
                  <a:lnTo>
                    <a:pt x="509536" y="11074"/>
                  </a:lnTo>
                  <a:lnTo>
                    <a:pt x="520611" y="11074"/>
                  </a:lnTo>
                  <a:lnTo>
                    <a:pt x="531685" y="11074"/>
                  </a:lnTo>
                  <a:lnTo>
                    <a:pt x="531685" y="0"/>
                  </a:lnTo>
                  <a:close/>
                </a:path>
                <a:path w="631825" h="33654">
                  <a:moveTo>
                    <a:pt x="564921" y="11087"/>
                  </a:moveTo>
                  <a:lnTo>
                    <a:pt x="553847" y="11087"/>
                  </a:lnTo>
                  <a:lnTo>
                    <a:pt x="553847" y="22161"/>
                  </a:lnTo>
                  <a:lnTo>
                    <a:pt x="564921" y="22161"/>
                  </a:lnTo>
                  <a:lnTo>
                    <a:pt x="564921" y="11087"/>
                  </a:lnTo>
                  <a:close/>
                </a:path>
                <a:path w="631825" h="33654">
                  <a:moveTo>
                    <a:pt x="598144" y="0"/>
                  </a:moveTo>
                  <a:lnTo>
                    <a:pt x="587070" y="0"/>
                  </a:lnTo>
                  <a:lnTo>
                    <a:pt x="575995" y="0"/>
                  </a:lnTo>
                  <a:lnTo>
                    <a:pt x="564921" y="0"/>
                  </a:lnTo>
                  <a:lnTo>
                    <a:pt x="553847" y="0"/>
                  </a:lnTo>
                  <a:lnTo>
                    <a:pt x="553847" y="11074"/>
                  </a:lnTo>
                  <a:lnTo>
                    <a:pt x="564921" y="11074"/>
                  </a:lnTo>
                  <a:lnTo>
                    <a:pt x="575995" y="11074"/>
                  </a:lnTo>
                  <a:lnTo>
                    <a:pt x="587070" y="11074"/>
                  </a:lnTo>
                  <a:lnTo>
                    <a:pt x="598144" y="11074"/>
                  </a:lnTo>
                  <a:lnTo>
                    <a:pt x="598144" y="0"/>
                  </a:lnTo>
                  <a:close/>
                </a:path>
                <a:path w="631825" h="33654">
                  <a:moveTo>
                    <a:pt x="631380" y="11087"/>
                  </a:moveTo>
                  <a:lnTo>
                    <a:pt x="620306" y="11087"/>
                  </a:lnTo>
                  <a:lnTo>
                    <a:pt x="620306" y="22161"/>
                  </a:lnTo>
                  <a:lnTo>
                    <a:pt x="631380" y="22161"/>
                  </a:lnTo>
                  <a:lnTo>
                    <a:pt x="631380" y="11087"/>
                  </a:lnTo>
                  <a:close/>
                </a:path>
                <a:path w="631825" h="33654">
                  <a:moveTo>
                    <a:pt x="631380" y="0"/>
                  </a:moveTo>
                  <a:lnTo>
                    <a:pt x="620306" y="0"/>
                  </a:lnTo>
                  <a:lnTo>
                    <a:pt x="609231" y="0"/>
                  </a:lnTo>
                  <a:lnTo>
                    <a:pt x="598157" y="0"/>
                  </a:lnTo>
                  <a:lnTo>
                    <a:pt x="598157" y="11074"/>
                  </a:lnTo>
                  <a:lnTo>
                    <a:pt x="609231" y="11074"/>
                  </a:lnTo>
                  <a:lnTo>
                    <a:pt x="620306" y="11074"/>
                  </a:lnTo>
                  <a:lnTo>
                    <a:pt x="631380" y="11074"/>
                  </a:lnTo>
                  <a:lnTo>
                    <a:pt x="6313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258089" y="6223254"/>
              <a:ext cx="465455" cy="11430"/>
            </a:xfrm>
            <a:custGeom>
              <a:avLst/>
              <a:gdLst/>
              <a:ahLst/>
              <a:cxnLst/>
              <a:rect l="l" t="t" r="r" b="b"/>
              <a:pathLst>
                <a:path w="465455" h="11429">
                  <a:moveTo>
                    <a:pt x="33223" y="0"/>
                  </a:moveTo>
                  <a:lnTo>
                    <a:pt x="22148" y="0"/>
                  </a:lnTo>
                  <a:lnTo>
                    <a:pt x="11074" y="0"/>
                  </a:lnTo>
                  <a:lnTo>
                    <a:pt x="0" y="0"/>
                  </a:lnTo>
                  <a:lnTo>
                    <a:pt x="0" y="11074"/>
                  </a:lnTo>
                  <a:lnTo>
                    <a:pt x="11074" y="11074"/>
                  </a:lnTo>
                  <a:lnTo>
                    <a:pt x="22148" y="11074"/>
                  </a:lnTo>
                  <a:lnTo>
                    <a:pt x="33223" y="11074"/>
                  </a:lnTo>
                  <a:lnTo>
                    <a:pt x="33223" y="0"/>
                  </a:lnTo>
                  <a:close/>
                </a:path>
                <a:path w="465455" h="11429">
                  <a:moveTo>
                    <a:pt x="55384" y="0"/>
                  </a:moveTo>
                  <a:lnTo>
                    <a:pt x="44310" y="0"/>
                  </a:lnTo>
                  <a:lnTo>
                    <a:pt x="44310" y="11074"/>
                  </a:lnTo>
                  <a:lnTo>
                    <a:pt x="55384" y="11074"/>
                  </a:lnTo>
                  <a:lnTo>
                    <a:pt x="55384" y="0"/>
                  </a:lnTo>
                  <a:close/>
                </a:path>
                <a:path w="465455" h="11429">
                  <a:moveTo>
                    <a:pt x="88607" y="0"/>
                  </a:moveTo>
                  <a:lnTo>
                    <a:pt x="77533" y="0"/>
                  </a:lnTo>
                  <a:lnTo>
                    <a:pt x="66459" y="0"/>
                  </a:lnTo>
                  <a:lnTo>
                    <a:pt x="66459" y="11074"/>
                  </a:lnTo>
                  <a:lnTo>
                    <a:pt x="77533" y="11074"/>
                  </a:lnTo>
                  <a:lnTo>
                    <a:pt x="88607" y="11074"/>
                  </a:lnTo>
                  <a:lnTo>
                    <a:pt x="88607" y="0"/>
                  </a:lnTo>
                  <a:close/>
                </a:path>
                <a:path w="465455" h="11429">
                  <a:moveTo>
                    <a:pt x="132918" y="0"/>
                  </a:moveTo>
                  <a:lnTo>
                    <a:pt x="121843" y="0"/>
                  </a:lnTo>
                  <a:lnTo>
                    <a:pt x="121843" y="11074"/>
                  </a:lnTo>
                  <a:lnTo>
                    <a:pt x="132918" y="11074"/>
                  </a:lnTo>
                  <a:lnTo>
                    <a:pt x="132918" y="0"/>
                  </a:lnTo>
                  <a:close/>
                </a:path>
                <a:path w="465455" h="11429">
                  <a:moveTo>
                    <a:pt x="199377" y="0"/>
                  </a:moveTo>
                  <a:lnTo>
                    <a:pt x="188302" y="0"/>
                  </a:lnTo>
                  <a:lnTo>
                    <a:pt x="188302" y="11074"/>
                  </a:lnTo>
                  <a:lnTo>
                    <a:pt x="199377" y="11074"/>
                  </a:lnTo>
                  <a:lnTo>
                    <a:pt x="199377" y="0"/>
                  </a:lnTo>
                  <a:close/>
                </a:path>
                <a:path w="465455" h="11429">
                  <a:moveTo>
                    <a:pt x="221538" y="0"/>
                  </a:moveTo>
                  <a:lnTo>
                    <a:pt x="210464" y="0"/>
                  </a:lnTo>
                  <a:lnTo>
                    <a:pt x="210464" y="11074"/>
                  </a:lnTo>
                  <a:lnTo>
                    <a:pt x="221538" y="11074"/>
                  </a:lnTo>
                  <a:lnTo>
                    <a:pt x="221538" y="0"/>
                  </a:lnTo>
                  <a:close/>
                </a:path>
                <a:path w="465455" h="11429">
                  <a:moveTo>
                    <a:pt x="243687" y="0"/>
                  </a:moveTo>
                  <a:lnTo>
                    <a:pt x="232613" y="0"/>
                  </a:lnTo>
                  <a:lnTo>
                    <a:pt x="232613" y="11074"/>
                  </a:lnTo>
                  <a:lnTo>
                    <a:pt x="243687" y="11074"/>
                  </a:lnTo>
                  <a:lnTo>
                    <a:pt x="243687" y="0"/>
                  </a:lnTo>
                  <a:close/>
                </a:path>
                <a:path w="465455" h="11429">
                  <a:moveTo>
                    <a:pt x="265836" y="0"/>
                  </a:moveTo>
                  <a:lnTo>
                    <a:pt x="254762" y="0"/>
                  </a:lnTo>
                  <a:lnTo>
                    <a:pt x="254762" y="11074"/>
                  </a:lnTo>
                  <a:lnTo>
                    <a:pt x="265836" y="11074"/>
                  </a:lnTo>
                  <a:lnTo>
                    <a:pt x="265836" y="0"/>
                  </a:lnTo>
                  <a:close/>
                </a:path>
                <a:path w="465455" h="11429">
                  <a:moveTo>
                    <a:pt x="321221" y="0"/>
                  </a:moveTo>
                  <a:lnTo>
                    <a:pt x="310146" y="0"/>
                  </a:lnTo>
                  <a:lnTo>
                    <a:pt x="299072" y="0"/>
                  </a:lnTo>
                  <a:lnTo>
                    <a:pt x="287997" y="0"/>
                  </a:lnTo>
                  <a:lnTo>
                    <a:pt x="276923" y="0"/>
                  </a:lnTo>
                  <a:lnTo>
                    <a:pt x="276923" y="11074"/>
                  </a:lnTo>
                  <a:lnTo>
                    <a:pt x="287997" y="11074"/>
                  </a:lnTo>
                  <a:lnTo>
                    <a:pt x="299072" y="11074"/>
                  </a:lnTo>
                  <a:lnTo>
                    <a:pt x="310146" y="11074"/>
                  </a:lnTo>
                  <a:lnTo>
                    <a:pt x="321221" y="11074"/>
                  </a:lnTo>
                  <a:lnTo>
                    <a:pt x="321221" y="0"/>
                  </a:lnTo>
                  <a:close/>
                </a:path>
                <a:path w="465455" h="11429">
                  <a:moveTo>
                    <a:pt x="332308" y="0"/>
                  </a:moveTo>
                  <a:lnTo>
                    <a:pt x="321233" y="0"/>
                  </a:lnTo>
                  <a:lnTo>
                    <a:pt x="321233" y="11074"/>
                  </a:lnTo>
                  <a:lnTo>
                    <a:pt x="332308" y="11074"/>
                  </a:lnTo>
                  <a:lnTo>
                    <a:pt x="332308" y="0"/>
                  </a:lnTo>
                  <a:close/>
                </a:path>
                <a:path w="465455" h="11429">
                  <a:moveTo>
                    <a:pt x="365531" y="0"/>
                  </a:moveTo>
                  <a:lnTo>
                    <a:pt x="354457" y="0"/>
                  </a:lnTo>
                  <a:lnTo>
                    <a:pt x="343382" y="0"/>
                  </a:lnTo>
                  <a:lnTo>
                    <a:pt x="343382" y="11074"/>
                  </a:lnTo>
                  <a:lnTo>
                    <a:pt x="354457" y="11074"/>
                  </a:lnTo>
                  <a:lnTo>
                    <a:pt x="365531" y="11074"/>
                  </a:lnTo>
                  <a:lnTo>
                    <a:pt x="365531" y="0"/>
                  </a:lnTo>
                  <a:close/>
                </a:path>
                <a:path w="465455" h="11429">
                  <a:moveTo>
                    <a:pt x="398767" y="0"/>
                  </a:moveTo>
                  <a:lnTo>
                    <a:pt x="387692" y="0"/>
                  </a:lnTo>
                  <a:lnTo>
                    <a:pt x="387692" y="11074"/>
                  </a:lnTo>
                  <a:lnTo>
                    <a:pt x="398767" y="11074"/>
                  </a:lnTo>
                  <a:lnTo>
                    <a:pt x="398767" y="0"/>
                  </a:lnTo>
                  <a:close/>
                </a:path>
                <a:path w="465455" h="11429">
                  <a:moveTo>
                    <a:pt x="431990" y="0"/>
                  </a:moveTo>
                  <a:lnTo>
                    <a:pt x="420916" y="0"/>
                  </a:lnTo>
                  <a:lnTo>
                    <a:pt x="409841" y="0"/>
                  </a:lnTo>
                  <a:lnTo>
                    <a:pt x="409841" y="11074"/>
                  </a:lnTo>
                  <a:lnTo>
                    <a:pt x="420916" y="11074"/>
                  </a:lnTo>
                  <a:lnTo>
                    <a:pt x="431990" y="11074"/>
                  </a:lnTo>
                  <a:lnTo>
                    <a:pt x="431990" y="0"/>
                  </a:lnTo>
                  <a:close/>
                </a:path>
                <a:path w="465455" h="11429">
                  <a:moveTo>
                    <a:pt x="443077" y="0"/>
                  </a:moveTo>
                  <a:lnTo>
                    <a:pt x="432003" y="0"/>
                  </a:lnTo>
                  <a:lnTo>
                    <a:pt x="432003" y="11074"/>
                  </a:lnTo>
                  <a:lnTo>
                    <a:pt x="443077" y="11074"/>
                  </a:lnTo>
                  <a:lnTo>
                    <a:pt x="443077" y="0"/>
                  </a:lnTo>
                  <a:close/>
                </a:path>
                <a:path w="465455" h="11429">
                  <a:moveTo>
                    <a:pt x="465226" y="0"/>
                  </a:moveTo>
                  <a:lnTo>
                    <a:pt x="454152" y="0"/>
                  </a:lnTo>
                  <a:lnTo>
                    <a:pt x="454152" y="11074"/>
                  </a:lnTo>
                  <a:lnTo>
                    <a:pt x="465226" y="11074"/>
                  </a:lnTo>
                  <a:lnTo>
                    <a:pt x="46522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91935" y="6239865"/>
              <a:ext cx="221615" cy="0"/>
            </a:xfrm>
            <a:custGeom>
              <a:avLst/>
              <a:gdLst/>
              <a:ahLst/>
              <a:cxnLst/>
              <a:rect l="l" t="t" r="r" b="b"/>
              <a:pathLst>
                <a:path w="221615">
                  <a:moveTo>
                    <a:pt x="0" y="0"/>
                  </a:moveTo>
                  <a:lnTo>
                    <a:pt x="221538" y="0"/>
                  </a:lnTo>
                </a:path>
              </a:pathLst>
            </a:custGeom>
            <a:ln w="11074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91935" y="6234328"/>
              <a:ext cx="631825" cy="22225"/>
            </a:xfrm>
            <a:custGeom>
              <a:avLst/>
              <a:gdLst/>
              <a:ahLst/>
              <a:cxnLst/>
              <a:rect l="l" t="t" r="r" b="b"/>
              <a:pathLst>
                <a:path w="631825" h="22225">
                  <a:moveTo>
                    <a:pt x="11074" y="11074"/>
                  </a:moveTo>
                  <a:lnTo>
                    <a:pt x="0" y="11074"/>
                  </a:lnTo>
                  <a:lnTo>
                    <a:pt x="0" y="22148"/>
                  </a:lnTo>
                  <a:lnTo>
                    <a:pt x="11074" y="22148"/>
                  </a:lnTo>
                  <a:lnTo>
                    <a:pt x="11074" y="11074"/>
                  </a:lnTo>
                  <a:close/>
                </a:path>
                <a:path w="631825" h="22225">
                  <a:moveTo>
                    <a:pt x="44297" y="11074"/>
                  </a:moveTo>
                  <a:lnTo>
                    <a:pt x="33223" y="11074"/>
                  </a:lnTo>
                  <a:lnTo>
                    <a:pt x="22148" y="11074"/>
                  </a:lnTo>
                  <a:lnTo>
                    <a:pt x="22148" y="22148"/>
                  </a:lnTo>
                  <a:lnTo>
                    <a:pt x="33223" y="22148"/>
                  </a:lnTo>
                  <a:lnTo>
                    <a:pt x="44297" y="22148"/>
                  </a:lnTo>
                  <a:lnTo>
                    <a:pt x="44297" y="11074"/>
                  </a:lnTo>
                  <a:close/>
                </a:path>
                <a:path w="631825" h="22225">
                  <a:moveTo>
                    <a:pt x="55384" y="11074"/>
                  </a:moveTo>
                  <a:lnTo>
                    <a:pt x="44310" y="11074"/>
                  </a:lnTo>
                  <a:lnTo>
                    <a:pt x="44310" y="22148"/>
                  </a:lnTo>
                  <a:lnTo>
                    <a:pt x="55384" y="22148"/>
                  </a:lnTo>
                  <a:lnTo>
                    <a:pt x="55384" y="11074"/>
                  </a:lnTo>
                  <a:close/>
                </a:path>
                <a:path w="631825" h="22225">
                  <a:moveTo>
                    <a:pt x="77533" y="11074"/>
                  </a:moveTo>
                  <a:lnTo>
                    <a:pt x="66459" y="11074"/>
                  </a:lnTo>
                  <a:lnTo>
                    <a:pt x="66459" y="22148"/>
                  </a:lnTo>
                  <a:lnTo>
                    <a:pt x="77533" y="22148"/>
                  </a:lnTo>
                  <a:lnTo>
                    <a:pt x="77533" y="11074"/>
                  </a:lnTo>
                  <a:close/>
                </a:path>
                <a:path w="631825" h="22225">
                  <a:moveTo>
                    <a:pt x="132918" y="11074"/>
                  </a:moveTo>
                  <a:lnTo>
                    <a:pt x="121843" y="11074"/>
                  </a:lnTo>
                  <a:lnTo>
                    <a:pt x="110769" y="11074"/>
                  </a:lnTo>
                  <a:lnTo>
                    <a:pt x="110769" y="22148"/>
                  </a:lnTo>
                  <a:lnTo>
                    <a:pt x="121843" y="22148"/>
                  </a:lnTo>
                  <a:lnTo>
                    <a:pt x="132918" y="22148"/>
                  </a:lnTo>
                  <a:lnTo>
                    <a:pt x="132918" y="11074"/>
                  </a:lnTo>
                  <a:close/>
                </a:path>
                <a:path w="631825" h="22225">
                  <a:moveTo>
                    <a:pt x="155054" y="11074"/>
                  </a:moveTo>
                  <a:lnTo>
                    <a:pt x="143992" y="11074"/>
                  </a:lnTo>
                  <a:lnTo>
                    <a:pt x="143992" y="22148"/>
                  </a:lnTo>
                  <a:lnTo>
                    <a:pt x="155054" y="22148"/>
                  </a:lnTo>
                  <a:lnTo>
                    <a:pt x="155054" y="11074"/>
                  </a:lnTo>
                  <a:close/>
                </a:path>
                <a:path w="631825" h="22225">
                  <a:moveTo>
                    <a:pt x="210451" y="11074"/>
                  </a:moveTo>
                  <a:lnTo>
                    <a:pt x="199377" y="11074"/>
                  </a:lnTo>
                  <a:lnTo>
                    <a:pt x="188302" y="11074"/>
                  </a:lnTo>
                  <a:lnTo>
                    <a:pt x="188302" y="22148"/>
                  </a:lnTo>
                  <a:lnTo>
                    <a:pt x="199377" y="22148"/>
                  </a:lnTo>
                  <a:lnTo>
                    <a:pt x="210451" y="22148"/>
                  </a:lnTo>
                  <a:lnTo>
                    <a:pt x="210451" y="11074"/>
                  </a:lnTo>
                  <a:close/>
                </a:path>
                <a:path w="631825" h="22225">
                  <a:moveTo>
                    <a:pt x="221538" y="11074"/>
                  </a:moveTo>
                  <a:lnTo>
                    <a:pt x="210464" y="11074"/>
                  </a:lnTo>
                  <a:lnTo>
                    <a:pt x="210464" y="22148"/>
                  </a:lnTo>
                  <a:lnTo>
                    <a:pt x="221538" y="22148"/>
                  </a:lnTo>
                  <a:lnTo>
                    <a:pt x="221538" y="11074"/>
                  </a:lnTo>
                  <a:close/>
                </a:path>
                <a:path w="631825" h="22225">
                  <a:moveTo>
                    <a:pt x="254762" y="11074"/>
                  </a:moveTo>
                  <a:lnTo>
                    <a:pt x="243687" y="11074"/>
                  </a:lnTo>
                  <a:lnTo>
                    <a:pt x="243687" y="22148"/>
                  </a:lnTo>
                  <a:lnTo>
                    <a:pt x="254762" y="22148"/>
                  </a:lnTo>
                  <a:lnTo>
                    <a:pt x="254762" y="11074"/>
                  </a:lnTo>
                  <a:close/>
                </a:path>
                <a:path w="631825" h="22225">
                  <a:moveTo>
                    <a:pt x="265836" y="0"/>
                  </a:moveTo>
                  <a:lnTo>
                    <a:pt x="254762" y="0"/>
                  </a:lnTo>
                  <a:lnTo>
                    <a:pt x="254762" y="11074"/>
                  </a:lnTo>
                  <a:lnTo>
                    <a:pt x="265836" y="11074"/>
                  </a:lnTo>
                  <a:lnTo>
                    <a:pt x="265836" y="0"/>
                  </a:lnTo>
                  <a:close/>
                </a:path>
                <a:path w="631825" h="22225">
                  <a:moveTo>
                    <a:pt x="321221" y="11074"/>
                  </a:moveTo>
                  <a:lnTo>
                    <a:pt x="310146" y="11074"/>
                  </a:lnTo>
                  <a:lnTo>
                    <a:pt x="299072" y="11074"/>
                  </a:lnTo>
                  <a:lnTo>
                    <a:pt x="299072" y="0"/>
                  </a:lnTo>
                  <a:lnTo>
                    <a:pt x="287997" y="0"/>
                  </a:lnTo>
                  <a:lnTo>
                    <a:pt x="276923" y="0"/>
                  </a:lnTo>
                  <a:lnTo>
                    <a:pt x="276923" y="11074"/>
                  </a:lnTo>
                  <a:lnTo>
                    <a:pt x="287997" y="11074"/>
                  </a:lnTo>
                  <a:lnTo>
                    <a:pt x="287997" y="22148"/>
                  </a:lnTo>
                  <a:lnTo>
                    <a:pt x="299072" y="22148"/>
                  </a:lnTo>
                  <a:lnTo>
                    <a:pt x="310146" y="22148"/>
                  </a:lnTo>
                  <a:lnTo>
                    <a:pt x="321221" y="22148"/>
                  </a:lnTo>
                  <a:lnTo>
                    <a:pt x="321221" y="11074"/>
                  </a:lnTo>
                  <a:close/>
                </a:path>
                <a:path w="631825" h="22225">
                  <a:moveTo>
                    <a:pt x="365531" y="11074"/>
                  </a:moveTo>
                  <a:lnTo>
                    <a:pt x="354457" y="11074"/>
                  </a:lnTo>
                  <a:lnTo>
                    <a:pt x="354457" y="0"/>
                  </a:lnTo>
                  <a:lnTo>
                    <a:pt x="343382" y="0"/>
                  </a:lnTo>
                  <a:lnTo>
                    <a:pt x="343382" y="11074"/>
                  </a:lnTo>
                  <a:lnTo>
                    <a:pt x="332308" y="11074"/>
                  </a:lnTo>
                  <a:lnTo>
                    <a:pt x="332308" y="0"/>
                  </a:lnTo>
                  <a:lnTo>
                    <a:pt x="321233" y="0"/>
                  </a:lnTo>
                  <a:lnTo>
                    <a:pt x="321233" y="11074"/>
                  </a:lnTo>
                  <a:lnTo>
                    <a:pt x="321233" y="22148"/>
                  </a:lnTo>
                  <a:lnTo>
                    <a:pt x="332308" y="22148"/>
                  </a:lnTo>
                  <a:lnTo>
                    <a:pt x="343382" y="22148"/>
                  </a:lnTo>
                  <a:lnTo>
                    <a:pt x="354457" y="22148"/>
                  </a:lnTo>
                  <a:lnTo>
                    <a:pt x="365531" y="22148"/>
                  </a:lnTo>
                  <a:lnTo>
                    <a:pt x="365531" y="11074"/>
                  </a:lnTo>
                  <a:close/>
                </a:path>
                <a:path w="631825" h="22225">
                  <a:moveTo>
                    <a:pt x="431990" y="0"/>
                  </a:moveTo>
                  <a:lnTo>
                    <a:pt x="420916" y="0"/>
                  </a:lnTo>
                  <a:lnTo>
                    <a:pt x="420916" y="11074"/>
                  </a:lnTo>
                  <a:lnTo>
                    <a:pt x="409841" y="11074"/>
                  </a:lnTo>
                  <a:lnTo>
                    <a:pt x="409841" y="0"/>
                  </a:lnTo>
                  <a:lnTo>
                    <a:pt x="398767" y="0"/>
                  </a:lnTo>
                  <a:lnTo>
                    <a:pt x="387692" y="0"/>
                  </a:lnTo>
                  <a:lnTo>
                    <a:pt x="387692" y="11074"/>
                  </a:lnTo>
                  <a:lnTo>
                    <a:pt x="387692" y="22148"/>
                  </a:lnTo>
                  <a:lnTo>
                    <a:pt x="398767" y="22148"/>
                  </a:lnTo>
                  <a:lnTo>
                    <a:pt x="409841" y="22148"/>
                  </a:lnTo>
                  <a:lnTo>
                    <a:pt x="420916" y="22148"/>
                  </a:lnTo>
                  <a:lnTo>
                    <a:pt x="431990" y="22148"/>
                  </a:lnTo>
                  <a:lnTo>
                    <a:pt x="431990" y="11074"/>
                  </a:lnTo>
                  <a:lnTo>
                    <a:pt x="431990" y="0"/>
                  </a:lnTo>
                  <a:close/>
                </a:path>
                <a:path w="631825" h="22225">
                  <a:moveTo>
                    <a:pt x="443077" y="11074"/>
                  </a:moveTo>
                  <a:lnTo>
                    <a:pt x="432003" y="11074"/>
                  </a:lnTo>
                  <a:lnTo>
                    <a:pt x="432003" y="22148"/>
                  </a:lnTo>
                  <a:lnTo>
                    <a:pt x="443077" y="22148"/>
                  </a:lnTo>
                  <a:lnTo>
                    <a:pt x="443077" y="11074"/>
                  </a:lnTo>
                  <a:close/>
                </a:path>
                <a:path w="631825" h="22225">
                  <a:moveTo>
                    <a:pt x="487375" y="0"/>
                  </a:moveTo>
                  <a:lnTo>
                    <a:pt x="476300" y="0"/>
                  </a:lnTo>
                  <a:lnTo>
                    <a:pt x="465226" y="0"/>
                  </a:lnTo>
                  <a:lnTo>
                    <a:pt x="465226" y="11074"/>
                  </a:lnTo>
                  <a:lnTo>
                    <a:pt x="476300" y="11074"/>
                  </a:lnTo>
                  <a:lnTo>
                    <a:pt x="487375" y="11074"/>
                  </a:lnTo>
                  <a:lnTo>
                    <a:pt x="487375" y="0"/>
                  </a:lnTo>
                  <a:close/>
                </a:path>
                <a:path w="631825" h="22225">
                  <a:moveTo>
                    <a:pt x="531685" y="0"/>
                  </a:moveTo>
                  <a:lnTo>
                    <a:pt x="520611" y="0"/>
                  </a:lnTo>
                  <a:lnTo>
                    <a:pt x="520611" y="11074"/>
                  </a:lnTo>
                  <a:lnTo>
                    <a:pt x="531685" y="11074"/>
                  </a:lnTo>
                  <a:lnTo>
                    <a:pt x="531685" y="0"/>
                  </a:lnTo>
                  <a:close/>
                </a:path>
                <a:path w="631825" h="22225">
                  <a:moveTo>
                    <a:pt x="564921" y="0"/>
                  </a:moveTo>
                  <a:lnTo>
                    <a:pt x="553847" y="0"/>
                  </a:lnTo>
                  <a:lnTo>
                    <a:pt x="553847" y="11074"/>
                  </a:lnTo>
                  <a:lnTo>
                    <a:pt x="564921" y="11074"/>
                  </a:lnTo>
                  <a:lnTo>
                    <a:pt x="564921" y="0"/>
                  </a:lnTo>
                  <a:close/>
                </a:path>
                <a:path w="631825" h="22225">
                  <a:moveTo>
                    <a:pt x="598144" y="0"/>
                  </a:moveTo>
                  <a:lnTo>
                    <a:pt x="587070" y="0"/>
                  </a:lnTo>
                  <a:lnTo>
                    <a:pt x="575995" y="0"/>
                  </a:lnTo>
                  <a:lnTo>
                    <a:pt x="575995" y="11074"/>
                  </a:lnTo>
                  <a:lnTo>
                    <a:pt x="587070" y="11074"/>
                  </a:lnTo>
                  <a:lnTo>
                    <a:pt x="598144" y="11074"/>
                  </a:lnTo>
                  <a:lnTo>
                    <a:pt x="598144" y="0"/>
                  </a:lnTo>
                  <a:close/>
                </a:path>
                <a:path w="631825" h="22225">
                  <a:moveTo>
                    <a:pt x="609231" y="0"/>
                  </a:moveTo>
                  <a:lnTo>
                    <a:pt x="598157" y="0"/>
                  </a:lnTo>
                  <a:lnTo>
                    <a:pt x="598157" y="11074"/>
                  </a:lnTo>
                  <a:lnTo>
                    <a:pt x="609231" y="11074"/>
                  </a:lnTo>
                  <a:lnTo>
                    <a:pt x="609231" y="0"/>
                  </a:lnTo>
                  <a:close/>
                </a:path>
                <a:path w="631825" h="22225">
                  <a:moveTo>
                    <a:pt x="631380" y="0"/>
                  </a:moveTo>
                  <a:lnTo>
                    <a:pt x="620306" y="0"/>
                  </a:lnTo>
                  <a:lnTo>
                    <a:pt x="620306" y="11074"/>
                  </a:lnTo>
                  <a:lnTo>
                    <a:pt x="631380" y="11074"/>
                  </a:lnTo>
                  <a:lnTo>
                    <a:pt x="6313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568236" y="6250940"/>
              <a:ext cx="155575" cy="0"/>
            </a:xfrm>
            <a:custGeom>
              <a:avLst/>
              <a:gdLst/>
              <a:ahLst/>
              <a:cxnLst/>
              <a:rect l="l" t="t" r="r" b="b"/>
              <a:pathLst>
                <a:path w="155575">
                  <a:moveTo>
                    <a:pt x="0" y="0"/>
                  </a:moveTo>
                  <a:lnTo>
                    <a:pt x="155079" y="0"/>
                  </a:lnTo>
                </a:path>
              </a:pathLst>
            </a:custGeom>
            <a:ln w="11074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91935" y="6256477"/>
              <a:ext cx="631825" cy="22225"/>
            </a:xfrm>
            <a:custGeom>
              <a:avLst/>
              <a:gdLst/>
              <a:ahLst/>
              <a:cxnLst/>
              <a:rect l="l" t="t" r="r" b="b"/>
              <a:pathLst>
                <a:path w="631825" h="22225">
                  <a:moveTo>
                    <a:pt x="11074" y="11087"/>
                  </a:moveTo>
                  <a:lnTo>
                    <a:pt x="0" y="11087"/>
                  </a:lnTo>
                  <a:lnTo>
                    <a:pt x="0" y="22161"/>
                  </a:lnTo>
                  <a:lnTo>
                    <a:pt x="11074" y="22161"/>
                  </a:lnTo>
                  <a:lnTo>
                    <a:pt x="11074" y="11087"/>
                  </a:lnTo>
                  <a:close/>
                </a:path>
                <a:path w="631825" h="22225">
                  <a:moveTo>
                    <a:pt x="11074" y="0"/>
                  </a:moveTo>
                  <a:lnTo>
                    <a:pt x="0" y="0"/>
                  </a:lnTo>
                  <a:lnTo>
                    <a:pt x="0" y="11074"/>
                  </a:lnTo>
                  <a:lnTo>
                    <a:pt x="11074" y="11074"/>
                  </a:lnTo>
                  <a:lnTo>
                    <a:pt x="11074" y="0"/>
                  </a:lnTo>
                  <a:close/>
                </a:path>
                <a:path w="631825" h="22225">
                  <a:moveTo>
                    <a:pt x="77533" y="0"/>
                  </a:moveTo>
                  <a:lnTo>
                    <a:pt x="66459" y="0"/>
                  </a:lnTo>
                  <a:lnTo>
                    <a:pt x="66459" y="11074"/>
                  </a:lnTo>
                  <a:lnTo>
                    <a:pt x="77533" y="11074"/>
                  </a:lnTo>
                  <a:lnTo>
                    <a:pt x="77533" y="0"/>
                  </a:lnTo>
                  <a:close/>
                </a:path>
                <a:path w="631825" h="22225">
                  <a:moveTo>
                    <a:pt x="155054" y="0"/>
                  </a:moveTo>
                  <a:lnTo>
                    <a:pt x="143992" y="0"/>
                  </a:lnTo>
                  <a:lnTo>
                    <a:pt x="143992" y="11074"/>
                  </a:lnTo>
                  <a:lnTo>
                    <a:pt x="155054" y="11074"/>
                  </a:lnTo>
                  <a:lnTo>
                    <a:pt x="155054" y="0"/>
                  </a:lnTo>
                  <a:close/>
                </a:path>
                <a:path w="631825" h="22225">
                  <a:moveTo>
                    <a:pt x="177228" y="0"/>
                  </a:moveTo>
                  <a:lnTo>
                    <a:pt x="166154" y="0"/>
                  </a:lnTo>
                  <a:lnTo>
                    <a:pt x="166154" y="11074"/>
                  </a:lnTo>
                  <a:lnTo>
                    <a:pt x="177228" y="11074"/>
                  </a:lnTo>
                  <a:lnTo>
                    <a:pt x="177228" y="0"/>
                  </a:lnTo>
                  <a:close/>
                </a:path>
                <a:path w="631825" h="22225">
                  <a:moveTo>
                    <a:pt x="210451" y="0"/>
                  </a:moveTo>
                  <a:lnTo>
                    <a:pt x="199377" y="0"/>
                  </a:lnTo>
                  <a:lnTo>
                    <a:pt x="199377" y="11074"/>
                  </a:lnTo>
                  <a:lnTo>
                    <a:pt x="210451" y="11074"/>
                  </a:lnTo>
                  <a:lnTo>
                    <a:pt x="210451" y="0"/>
                  </a:lnTo>
                  <a:close/>
                </a:path>
                <a:path w="631825" h="22225">
                  <a:moveTo>
                    <a:pt x="243687" y="0"/>
                  </a:moveTo>
                  <a:lnTo>
                    <a:pt x="232613" y="0"/>
                  </a:lnTo>
                  <a:lnTo>
                    <a:pt x="221538" y="0"/>
                  </a:lnTo>
                  <a:lnTo>
                    <a:pt x="210464" y="0"/>
                  </a:lnTo>
                  <a:lnTo>
                    <a:pt x="210464" y="11074"/>
                  </a:lnTo>
                  <a:lnTo>
                    <a:pt x="221538" y="11074"/>
                  </a:lnTo>
                  <a:lnTo>
                    <a:pt x="232613" y="11074"/>
                  </a:lnTo>
                  <a:lnTo>
                    <a:pt x="243687" y="11074"/>
                  </a:lnTo>
                  <a:lnTo>
                    <a:pt x="243687" y="0"/>
                  </a:lnTo>
                  <a:close/>
                </a:path>
                <a:path w="631825" h="22225">
                  <a:moveTo>
                    <a:pt x="265836" y="0"/>
                  </a:moveTo>
                  <a:lnTo>
                    <a:pt x="254762" y="0"/>
                  </a:lnTo>
                  <a:lnTo>
                    <a:pt x="254762" y="11074"/>
                  </a:lnTo>
                  <a:lnTo>
                    <a:pt x="265836" y="11074"/>
                  </a:lnTo>
                  <a:lnTo>
                    <a:pt x="265836" y="0"/>
                  </a:lnTo>
                  <a:close/>
                </a:path>
                <a:path w="631825" h="22225">
                  <a:moveTo>
                    <a:pt x="299072" y="0"/>
                  </a:moveTo>
                  <a:lnTo>
                    <a:pt x="287997" y="0"/>
                  </a:lnTo>
                  <a:lnTo>
                    <a:pt x="287997" y="11074"/>
                  </a:lnTo>
                  <a:lnTo>
                    <a:pt x="299072" y="11074"/>
                  </a:lnTo>
                  <a:lnTo>
                    <a:pt x="299072" y="0"/>
                  </a:lnTo>
                  <a:close/>
                </a:path>
                <a:path w="631825" h="22225">
                  <a:moveTo>
                    <a:pt x="343382" y="0"/>
                  </a:moveTo>
                  <a:lnTo>
                    <a:pt x="332308" y="0"/>
                  </a:lnTo>
                  <a:lnTo>
                    <a:pt x="332308" y="11074"/>
                  </a:lnTo>
                  <a:lnTo>
                    <a:pt x="343382" y="11074"/>
                  </a:lnTo>
                  <a:lnTo>
                    <a:pt x="343382" y="0"/>
                  </a:lnTo>
                  <a:close/>
                </a:path>
                <a:path w="631825" h="22225">
                  <a:moveTo>
                    <a:pt x="431990" y="0"/>
                  </a:moveTo>
                  <a:lnTo>
                    <a:pt x="420916" y="0"/>
                  </a:lnTo>
                  <a:lnTo>
                    <a:pt x="409841" y="0"/>
                  </a:lnTo>
                  <a:lnTo>
                    <a:pt x="398767" y="0"/>
                  </a:lnTo>
                  <a:lnTo>
                    <a:pt x="387692" y="0"/>
                  </a:lnTo>
                  <a:lnTo>
                    <a:pt x="387692" y="11074"/>
                  </a:lnTo>
                  <a:lnTo>
                    <a:pt x="398767" y="11074"/>
                  </a:lnTo>
                  <a:lnTo>
                    <a:pt x="409841" y="11074"/>
                  </a:lnTo>
                  <a:lnTo>
                    <a:pt x="420916" y="11074"/>
                  </a:lnTo>
                  <a:lnTo>
                    <a:pt x="431990" y="11074"/>
                  </a:lnTo>
                  <a:lnTo>
                    <a:pt x="431990" y="0"/>
                  </a:lnTo>
                  <a:close/>
                </a:path>
                <a:path w="631825" h="22225">
                  <a:moveTo>
                    <a:pt x="443077" y="0"/>
                  </a:moveTo>
                  <a:lnTo>
                    <a:pt x="432003" y="0"/>
                  </a:lnTo>
                  <a:lnTo>
                    <a:pt x="432003" y="11074"/>
                  </a:lnTo>
                  <a:lnTo>
                    <a:pt x="443077" y="11074"/>
                  </a:lnTo>
                  <a:lnTo>
                    <a:pt x="443077" y="0"/>
                  </a:lnTo>
                  <a:close/>
                </a:path>
                <a:path w="631825" h="22225">
                  <a:moveTo>
                    <a:pt x="487375" y="0"/>
                  </a:moveTo>
                  <a:lnTo>
                    <a:pt x="476300" y="0"/>
                  </a:lnTo>
                  <a:lnTo>
                    <a:pt x="465226" y="0"/>
                  </a:lnTo>
                  <a:lnTo>
                    <a:pt x="465226" y="11074"/>
                  </a:lnTo>
                  <a:lnTo>
                    <a:pt x="476300" y="11074"/>
                  </a:lnTo>
                  <a:lnTo>
                    <a:pt x="487375" y="11074"/>
                  </a:lnTo>
                  <a:lnTo>
                    <a:pt x="487375" y="0"/>
                  </a:lnTo>
                  <a:close/>
                </a:path>
                <a:path w="631825" h="22225">
                  <a:moveTo>
                    <a:pt x="520611" y="0"/>
                  </a:moveTo>
                  <a:lnTo>
                    <a:pt x="509536" y="0"/>
                  </a:lnTo>
                  <a:lnTo>
                    <a:pt x="498462" y="0"/>
                  </a:lnTo>
                  <a:lnTo>
                    <a:pt x="498462" y="11074"/>
                  </a:lnTo>
                  <a:lnTo>
                    <a:pt x="509536" y="11074"/>
                  </a:lnTo>
                  <a:lnTo>
                    <a:pt x="520611" y="11074"/>
                  </a:lnTo>
                  <a:lnTo>
                    <a:pt x="520611" y="0"/>
                  </a:lnTo>
                  <a:close/>
                </a:path>
                <a:path w="631825" h="22225">
                  <a:moveTo>
                    <a:pt x="564921" y="0"/>
                  </a:moveTo>
                  <a:lnTo>
                    <a:pt x="553847" y="0"/>
                  </a:lnTo>
                  <a:lnTo>
                    <a:pt x="553847" y="11074"/>
                  </a:lnTo>
                  <a:lnTo>
                    <a:pt x="564921" y="11074"/>
                  </a:lnTo>
                  <a:lnTo>
                    <a:pt x="564921" y="0"/>
                  </a:lnTo>
                  <a:close/>
                </a:path>
                <a:path w="631825" h="22225">
                  <a:moveTo>
                    <a:pt x="631380" y="0"/>
                  </a:moveTo>
                  <a:lnTo>
                    <a:pt x="620306" y="0"/>
                  </a:lnTo>
                  <a:lnTo>
                    <a:pt x="620306" y="11074"/>
                  </a:lnTo>
                  <a:lnTo>
                    <a:pt x="631380" y="11074"/>
                  </a:lnTo>
                  <a:lnTo>
                    <a:pt x="6313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03009" y="6273101"/>
              <a:ext cx="620395" cy="0"/>
            </a:xfrm>
            <a:custGeom>
              <a:avLst/>
              <a:gdLst/>
              <a:ahLst/>
              <a:cxnLst/>
              <a:rect l="l" t="t" r="r" b="b"/>
              <a:pathLst>
                <a:path w="620395">
                  <a:moveTo>
                    <a:pt x="0" y="0"/>
                  </a:moveTo>
                  <a:lnTo>
                    <a:pt x="620306" y="0"/>
                  </a:lnTo>
                </a:path>
              </a:pathLst>
            </a:custGeom>
            <a:ln w="11074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91935" y="6278638"/>
              <a:ext cx="631825" cy="33655"/>
            </a:xfrm>
            <a:custGeom>
              <a:avLst/>
              <a:gdLst/>
              <a:ahLst/>
              <a:cxnLst/>
              <a:rect l="l" t="t" r="r" b="b"/>
              <a:pathLst>
                <a:path w="631825" h="33654">
                  <a:moveTo>
                    <a:pt x="11074" y="11074"/>
                  </a:moveTo>
                  <a:lnTo>
                    <a:pt x="0" y="11074"/>
                  </a:lnTo>
                  <a:lnTo>
                    <a:pt x="0" y="22148"/>
                  </a:lnTo>
                  <a:lnTo>
                    <a:pt x="11074" y="22148"/>
                  </a:lnTo>
                  <a:lnTo>
                    <a:pt x="11074" y="11074"/>
                  </a:lnTo>
                  <a:close/>
                </a:path>
                <a:path w="631825" h="33654">
                  <a:moveTo>
                    <a:pt x="44297" y="11074"/>
                  </a:moveTo>
                  <a:lnTo>
                    <a:pt x="33223" y="11074"/>
                  </a:lnTo>
                  <a:lnTo>
                    <a:pt x="22148" y="11074"/>
                  </a:lnTo>
                  <a:lnTo>
                    <a:pt x="22148" y="22148"/>
                  </a:lnTo>
                  <a:lnTo>
                    <a:pt x="33223" y="22148"/>
                  </a:lnTo>
                  <a:lnTo>
                    <a:pt x="44297" y="22148"/>
                  </a:lnTo>
                  <a:lnTo>
                    <a:pt x="44297" y="11074"/>
                  </a:lnTo>
                  <a:close/>
                </a:path>
                <a:path w="631825" h="33654">
                  <a:moveTo>
                    <a:pt x="55384" y="22148"/>
                  </a:moveTo>
                  <a:lnTo>
                    <a:pt x="44310" y="22148"/>
                  </a:lnTo>
                  <a:lnTo>
                    <a:pt x="44310" y="33223"/>
                  </a:lnTo>
                  <a:lnTo>
                    <a:pt x="55384" y="33223"/>
                  </a:lnTo>
                  <a:lnTo>
                    <a:pt x="55384" y="22148"/>
                  </a:lnTo>
                  <a:close/>
                </a:path>
                <a:path w="631825" h="33654">
                  <a:moveTo>
                    <a:pt x="88607" y="11074"/>
                  </a:moveTo>
                  <a:lnTo>
                    <a:pt x="77533" y="11074"/>
                  </a:lnTo>
                  <a:lnTo>
                    <a:pt x="66459" y="11074"/>
                  </a:lnTo>
                  <a:lnTo>
                    <a:pt x="55384" y="11074"/>
                  </a:lnTo>
                  <a:lnTo>
                    <a:pt x="55384" y="22148"/>
                  </a:lnTo>
                  <a:lnTo>
                    <a:pt x="66459" y="22148"/>
                  </a:lnTo>
                  <a:lnTo>
                    <a:pt x="77533" y="22148"/>
                  </a:lnTo>
                  <a:lnTo>
                    <a:pt x="77533" y="33223"/>
                  </a:lnTo>
                  <a:lnTo>
                    <a:pt x="88607" y="33223"/>
                  </a:lnTo>
                  <a:lnTo>
                    <a:pt x="88607" y="22148"/>
                  </a:lnTo>
                  <a:lnTo>
                    <a:pt x="88607" y="11074"/>
                  </a:lnTo>
                  <a:close/>
                </a:path>
                <a:path w="631825" h="33654">
                  <a:moveTo>
                    <a:pt x="99682" y="0"/>
                  </a:moveTo>
                  <a:lnTo>
                    <a:pt x="88607" y="0"/>
                  </a:lnTo>
                  <a:lnTo>
                    <a:pt x="88607" y="11074"/>
                  </a:lnTo>
                  <a:lnTo>
                    <a:pt x="99682" y="11074"/>
                  </a:lnTo>
                  <a:lnTo>
                    <a:pt x="99682" y="0"/>
                  </a:lnTo>
                  <a:close/>
                </a:path>
                <a:path w="631825" h="33654">
                  <a:moveTo>
                    <a:pt x="155054" y="0"/>
                  </a:moveTo>
                  <a:lnTo>
                    <a:pt x="143992" y="0"/>
                  </a:lnTo>
                  <a:lnTo>
                    <a:pt x="143992" y="11074"/>
                  </a:lnTo>
                  <a:lnTo>
                    <a:pt x="132918" y="11074"/>
                  </a:lnTo>
                  <a:lnTo>
                    <a:pt x="132918" y="0"/>
                  </a:lnTo>
                  <a:lnTo>
                    <a:pt x="121843" y="0"/>
                  </a:lnTo>
                  <a:lnTo>
                    <a:pt x="110769" y="0"/>
                  </a:lnTo>
                  <a:lnTo>
                    <a:pt x="99695" y="0"/>
                  </a:lnTo>
                  <a:lnTo>
                    <a:pt x="99695" y="11074"/>
                  </a:lnTo>
                  <a:lnTo>
                    <a:pt x="99695" y="22148"/>
                  </a:lnTo>
                  <a:lnTo>
                    <a:pt x="99695" y="33223"/>
                  </a:lnTo>
                  <a:lnTo>
                    <a:pt x="110769" y="33223"/>
                  </a:lnTo>
                  <a:lnTo>
                    <a:pt x="121843" y="33223"/>
                  </a:lnTo>
                  <a:lnTo>
                    <a:pt x="121843" y="22148"/>
                  </a:lnTo>
                  <a:lnTo>
                    <a:pt x="110769" y="22148"/>
                  </a:lnTo>
                  <a:lnTo>
                    <a:pt x="110769" y="11074"/>
                  </a:lnTo>
                  <a:lnTo>
                    <a:pt x="121843" y="11074"/>
                  </a:lnTo>
                  <a:lnTo>
                    <a:pt x="121843" y="22148"/>
                  </a:lnTo>
                  <a:lnTo>
                    <a:pt x="132918" y="22148"/>
                  </a:lnTo>
                  <a:lnTo>
                    <a:pt x="143992" y="22148"/>
                  </a:lnTo>
                  <a:lnTo>
                    <a:pt x="143992" y="33223"/>
                  </a:lnTo>
                  <a:lnTo>
                    <a:pt x="155054" y="33223"/>
                  </a:lnTo>
                  <a:lnTo>
                    <a:pt x="155054" y="22148"/>
                  </a:lnTo>
                  <a:lnTo>
                    <a:pt x="155054" y="11074"/>
                  </a:lnTo>
                  <a:lnTo>
                    <a:pt x="155054" y="0"/>
                  </a:lnTo>
                  <a:close/>
                </a:path>
                <a:path w="631825" h="33654">
                  <a:moveTo>
                    <a:pt x="188302" y="22148"/>
                  </a:moveTo>
                  <a:lnTo>
                    <a:pt x="177228" y="22148"/>
                  </a:lnTo>
                  <a:lnTo>
                    <a:pt x="166154" y="22148"/>
                  </a:lnTo>
                  <a:lnTo>
                    <a:pt x="166154" y="11074"/>
                  </a:lnTo>
                  <a:lnTo>
                    <a:pt x="166154" y="0"/>
                  </a:lnTo>
                  <a:lnTo>
                    <a:pt x="155079" y="0"/>
                  </a:lnTo>
                  <a:lnTo>
                    <a:pt x="155079" y="11074"/>
                  </a:lnTo>
                  <a:lnTo>
                    <a:pt x="155079" y="22148"/>
                  </a:lnTo>
                  <a:lnTo>
                    <a:pt x="155079" y="33223"/>
                  </a:lnTo>
                  <a:lnTo>
                    <a:pt x="166154" y="33223"/>
                  </a:lnTo>
                  <a:lnTo>
                    <a:pt x="177228" y="33223"/>
                  </a:lnTo>
                  <a:lnTo>
                    <a:pt x="188302" y="33223"/>
                  </a:lnTo>
                  <a:lnTo>
                    <a:pt x="188302" y="22148"/>
                  </a:lnTo>
                  <a:close/>
                </a:path>
                <a:path w="631825" h="33654">
                  <a:moveTo>
                    <a:pt x="210451" y="0"/>
                  </a:moveTo>
                  <a:lnTo>
                    <a:pt x="199377" y="0"/>
                  </a:lnTo>
                  <a:lnTo>
                    <a:pt x="199377" y="11074"/>
                  </a:lnTo>
                  <a:lnTo>
                    <a:pt x="199377" y="22148"/>
                  </a:lnTo>
                  <a:lnTo>
                    <a:pt x="199377" y="33223"/>
                  </a:lnTo>
                  <a:lnTo>
                    <a:pt x="210451" y="33223"/>
                  </a:lnTo>
                  <a:lnTo>
                    <a:pt x="210451" y="22148"/>
                  </a:lnTo>
                  <a:lnTo>
                    <a:pt x="210451" y="11074"/>
                  </a:lnTo>
                  <a:lnTo>
                    <a:pt x="210451" y="0"/>
                  </a:lnTo>
                  <a:close/>
                </a:path>
                <a:path w="631825" h="33654">
                  <a:moveTo>
                    <a:pt x="243687" y="11074"/>
                  </a:moveTo>
                  <a:lnTo>
                    <a:pt x="232613" y="11074"/>
                  </a:lnTo>
                  <a:lnTo>
                    <a:pt x="232613" y="0"/>
                  </a:lnTo>
                  <a:lnTo>
                    <a:pt x="221538" y="0"/>
                  </a:lnTo>
                  <a:lnTo>
                    <a:pt x="221538" y="11074"/>
                  </a:lnTo>
                  <a:lnTo>
                    <a:pt x="210464" y="11074"/>
                  </a:lnTo>
                  <a:lnTo>
                    <a:pt x="210464" y="22148"/>
                  </a:lnTo>
                  <a:lnTo>
                    <a:pt x="221538" y="22148"/>
                  </a:lnTo>
                  <a:lnTo>
                    <a:pt x="232613" y="22148"/>
                  </a:lnTo>
                  <a:lnTo>
                    <a:pt x="232613" y="33223"/>
                  </a:lnTo>
                  <a:lnTo>
                    <a:pt x="243687" y="33223"/>
                  </a:lnTo>
                  <a:lnTo>
                    <a:pt x="243687" y="22148"/>
                  </a:lnTo>
                  <a:lnTo>
                    <a:pt x="243687" y="11074"/>
                  </a:lnTo>
                  <a:close/>
                </a:path>
                <a:path w="631825" h="33654">
                  <a:moveTo>
                    <a:pt x="254762" y="0"/>
                  </a:moveTo>
                  <a:lnTo>
                    <a:pt x="243687" y="0"/>
                  </a:lnTo>
                  <a:lnTo>
                    <a:pt x="243687" y="11074"/>
                  </a:lnTo>
                  <a:lnTo>
                    <a:pt x="254762" y="11074"/>
                  </a:lnTo>
                  <a:lnTo>
                    <a:pt x="254762" y="0"/>
                  </a:lnTo>
                  <a:close/>
                </a:path>
                <a:path w="631825" h="33654">
                  <a:moveTo>
                    <a:pt x="265836" y="22148"/>
                  </a:moveTo>
                  <a:lnTo>
                    <a:pt x="254762" y="22148"/>
                  </a:lnTo>
                  <a:lnTo>
                    <a:pt x="254762" y="33223"/>
                  </a:lnTo>
                  <a:lnTo>
                    <a:pt x="265836" y="33223"/>
                  </a:lnTo>
                  <a:lnTo>
                    <a:pt x="265836" y="22148"/>
                  </a:lnTo>
                  <a:close/>
                </a:path>
                <a:path w="631825" h="33654">
                  <a:moveTo>
                    <a:pt x="321221" y="11074"/>
                  </a:moveTo>
                  <a:lnTo>
                    <a:pt x="310146" y="11074"/>
                  </a:lnTo>
                  <a:lnTo>
                    <a:pt x="299072" y="11074"/>
                  </a:lnTo>
                  <a:lnTo>
                    <a:pt x="299072" y="0"/>
                  </a:lnTo>
                  <a:lnTo>
                    <a:pt x="287997" y="0"/>
                  </a:lnTo>
                  <a:lnTo>
                    <a:pt x="276923" y="0"/>
                  </a:lnTo>
                  <a:lnTo>
                    <a:pt x="276923" y="11074"/>
                  </a:lnTo>
                  <a:lnTo>
                    <a:pt x="265849" y="11074"/>
                  </a:lnTo>
                  <a:lnTo>
                    <a:pt x="265849" y="22148"/>
                  </a:lnTo>
                  <a:lnTo>
                    <a:pt x="265849" y="33223"/>
                  </a:lnTo>
                  <a:lnTo>
                    <a:pt x="276923" y="33223"/>
                  </a:lnTo>
                  <a:lnTo>
                    <a:pt x="287997" y="33223"/>
                  </a:lnTo>
                  <a:lnTo>
                    <a:pt x="287997" y="22148"/>
                  </a:lnTo>
                  <a:lnTo>
                    <a:pt x="299072" y="22148"/>
                  </a:lnTo>
                  <a:lnTo>
                    <a:pt x="299072" y="33223"/>
                  </a:lnTo>
                  <a:lnTo>
                    <a:pt x="310146" y="33223"/>
                  </a:lnTo>
                  <a:lnTo>
                    <a:pt x="310146" y="22148"/>
                  </a:lnTo>
                  <a:lnTo>
                    <a:pt x="321221" y="22148"/>
                  </a:lnTo>
                  <a:lnTo>
                    <a:pt x="321221" y="11074"/>
                  </a:lnTo>
                  <a:close/>
                </a:path>
                <a:path w="631825" h="33654">
                  <a:moveTo>
                    <a:pt x="354457" y="0"/>
                  </a:moveTo>
                  <a:lnTo>
                    <a:pt x="343382" y="0"/>
                  </a:lnTo>
                  <a:lnTo>
                    <a:pt x="332308" y="0"/>
                  </a:lnTo>
                  <a:lnTo>
                    <a:pt x="332308" y="11074"/>
                  </a:lnTo>
                  <a:lnTo>
                    <a:pt x="321233" y="11074"/>
                  </a:lnTo>
                  <a:lnTo>
                    <a:pt x="321233" y="22148"/>
                  </a:lnTo>
                  <a:lnTo>
                    <a:pt x="321233" y="33223"/>
                  </a:lnTo>
                  <a:lnTo>
                    <a:pt x="332308" y="33223"/>
                  </a:lnTo>
                  <a:lnTo>
                    <a:pt x="343382" y="33223"/>
                  </a:lnTo>
                  <a:lnTo>
                    <a:pt x="343382" y="22148"/>
                  </a:lnTo>
                  <a:lnTo>
                    <a:pt x="343382" y="11074"/>
                  </a:lnTo>
                  <a:lnTo>
                    <a:pt x="354457" y="11074"/>
                  </a:lnTo>
                  <a:lnTo>
                    <a:pt x="354457" y="0"/>
                  </a:lnTo>
                  <a:close/>
                </a:path>
                <a:path w="631825" h="33654">
                  <a:moveTo>
                    <a:pt x="376605" y="11074"/>
                  </a:moveTo>
                  <a:lnTo>
                    <a:pt x="365531" y="11074"/>
                  </a:lnTo>
                  <a:lnTo>
                    <a:pt x="365531" y="22148"/>
                  </a:lnTo>
                  <a:lnTo>
                    <a:pt x="376605" y="22148"/>
                  </a:lnTo>
                  <a:lnTo>
                    <a:pt x="376605" y="11074"/>
                  </a:lnTo>
                  <a:close/>
                </a:path>
                <a:path w="631825" h="33654">
                  <a:moveTo>
                    <a:pt x="387692" y="0"/>
                  </a:moveTo>
                  <a:lnTo>
                    <a:pt x="376618" y="0"/>
                  </a:lnTo>
                  <a:lnTo>
                    <a:pt x="376618" y="11074"/>
                  </a:lnTo>
                  <a:lnTo>
                    <a:pt x="387692" y="11074"/>
                  </a:lnTo>
                  <a:lnTo>
                    <a:pt x="387692" y="0"/>
                  </a:lnTo>
                  <a:close/>
                </a:path>
                <a:path w="631825" h="33654">
                  <a:moveTo>
                    <a:pt x="398767" y="11074"/>
                  </a:moveTo>
                  <a:lnTo>
                    <a:pt x="387692" y="11074"/>
                  </a:lnTo>
                  <a:lnTo>
                    <a:pt x="387692" y="22148"/>
                  </a:lnTo>
                  <a:lnTo>
                    <a:pt x="398767" y="22148"/>
                  </a:lnTo>
                  <a:lnTo>
                    <a:pt x="398767" y="11074"/>
                  </a:lnTo>
                  <a:close/>
                </a:path>
                <a:path w="631825" h="33654">
                  <a:moveTo>
                    <a:pt x="431990" y="0"/>
                  </a:moveTo>
                  <a:lnTo>
                    <a:pt x="420916" y="0"/>
                  </a:lnTo>
                  <a:lnTo>
                    <a:pt x="409841" y="0"/>
                  </a:lnTo>
                  <a:lnTo>
                    <a:pt x="398767" y="0"/>
                  </a:lnTo>
                  <a:lnTo>
                    <a:pt x="398767" y="11074"/>
                  </a:lnTo>
                  <a:lnTo>
                    <a:pt x="409841" y="11074"/>
                  </a:lnTo>
                  <a:lnTo>
                    <a:pt x="420916" y="11074"/>
                  </a:lnTo>
                  <a:lnTo>
                    <a:pt x="431990" y="11074"/>
                  </a:lnTo>
                  <a:lnTo>
                    <a:pt x="431990" y="0"/>
                  </a:lnTo>
                  <a:close/>
                </a:path>
                <a:path w="631825" h="33654">
                  <a:moveTo>
                    <a:pt x="487375" y="11074"/>
                  </a:moveTo>
                  <a:lnTo>
                    <a:pt x="476300" y="11074"/>
                  </a:lnTo>
                  <a:lnTo>
                    <a:pt x="476300" y="0"/>
                  </a:lnTo>
                  <a:lnTo>
                    <a:pt x="465226" y="0"/>
                  </a:lnTo>
                  <a:lnTo>
                    <a:pt x="465226" y="11074"/>
                  </a:lnTo>
                  <a:lnTo>
                    <a:pt x="454152" y="11074"/>
                  </a:lnTo>
                  <a:lnTo>
                    <a:pt x="443077" y="11074"/>
                  </a:lnTo>
                  <a:lnTo>
                    <a:pt x="443077" y="0"/>
                  </a:lnTo>
                  <a:lnTo>
                    <a:pt x="432003" y="0"/>
                  </a:lnTo>
                  <a:lnTo>
                    <a:pt x="432003" y="11074"/>
                  </a:lnTo>
                  <a:lnTo>
                    <a:pt x="432003" y="22148"/>
                  </a:lnTo>
                  <a:lnTo>
                    <a:pt x="487375" y="22148"/>
                  </a:lnTo>
                  <a:lnTo>
                    <a:pt x="487375" y="11074"/>
                  </a:lnTo>
                  <a:close/>
                </a:path>
                <a:path w="631825" h="33654">
                  <a:moveTo>
                    <a:pt x="509536" y="11074"/>
                  </a:moveTo>
                  <a:lnTo>
                    <a:pt x="498462" y="11074"/>
                  </a:lnTo>
                  <a:lnTo>
                    <a:pt x="498462" y="22148"/>
                  </a:lnTo>
                  <a:lnTo>
                    <a:pt x="509536" y="22148"/>
                  </a:lnTo>
                  <a:lnTo>
                    <a:pt x="509536" y="11074"/>
                  </a:lnTo>
                  <a:close/>
                </a:path>
                <a:path w="631825" h="33654">
                  <a:moveTo>
                    <a:pt x="531685" y="0"/>
                  </a:moveTo>
                  <a:lnTo>
                    <a:pt x="520611" y="0"/>
                  </a:lnTo>
                  <a:lnTo>
                    <a:pt x="520611" y="11074"/>
                  </a:lnTo>
                  <a:lnTo>
                    <a:pt x="531685" y="11074"/>
                  </a:lnTo>
                  <a:lnTo>
                    <a:pt x="531685" y="0"/>
                  </a:lnTo>
                  <a:close/>
                </a:path>
                <a:path w="631825" h="33654">
                  <a:moveTo>
                    <a:pt x="542759" y="11074"/>
                  </a:moveTo>
                  <a:lnTo>
                    <a:pt x="531685" y="11074"/>
                  </a:lnTo>
                  <a:lnTo>
                    <a:pt x="531685" y="22148"/>
                  </a:lnTo>
                  <a:lnTo>
                    <a:pt x="542759" y="22148"/>
                  </a:lnTo>
                  <a:lnTo>
                    <a:pt x="542759" y="11074"/>
                  </a:lnTo>
                  <a:close/>
                </a:path>
                <a:path w="631825" h="33654">
                  <a:moveTo>
                    <a:pt x="564921" y="11074"/>
                  </a:moveTo>
                  <a:lnTo>
                    <a:pt x="553847" y="11074"/>
                  </a:lnTo>
                  <a:lnTo>
                    <a:pt x="553847" y="22148"/>
                  </a:lnTo>
                  <a:lnTo>
                    <a:pt x="564921" y="22148"/>
                  </a:lnTo>
                  <a:lnTo>
                    <a:pt x="564921" y="11074"/>
                  </a:lnTo>
                  <a:close/>
                </a:path>
                <a:path w="631825" h="33654">
                  <a:moveTo>
                    <a:pt x="598144" y="11074"/>
                  </a:moveTo>
                  <a:lnTo>
                    <a:pt x="587070" y="11074"/>
                  </a:lnTo>
                  <a:lnTo>
                    <a:pt x="587070" y="22148"/>
                  </a:lnTo>
                  <a:lnTo>
                    <a:pt x="598144" y="22148"/>
                  </a:lnTo>
                  <a:lnTo>
                    <a:pt x="598144" y="11074"/>
                  </a:lnTo>
                  <a:close/>
                </a:path>
                <a:path w="631825" h="33654">
                  <a:moveTo>
                    <a:pt x="631380" y="11074"/>
                  </a:moveTo>
                  <a:lnTo>
                    <a:pt x="620306" y="11074"/>
                  </a:lnTo>
                  <a:lnTo>
                    <a:pt x="609231" y="11074"/>
                  </a:lnTo>
                  <a:lnTo>
                    <a:pt x="609231" y="22148"/>
                  </a:lnTo>
                  <a:lnTo>
                    <a:pt x="620306" y="22148"/>
                  </a:lnTo>
                  <a:lnTo>
                    <a:pt x="631380" y="22148"/>
                  </a:lnTo>
                  <a:lnTo>
                    <a:pt x="631380" y="1107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91935" y="6300787"/>
              <a:ext cx="631825" cy="33655"/>
            </a:xfrm>
            <a:custGeom>
              <a:avLst/>
              <a:gdLst/>
              <a:ahLst/>
              <a:cxnLst/>
              <a:rect l="l" t="t" r="r" b="b"/>
              <a:pathLst>
                <a:path w="631825" h="33654">
                  <a:moveTo>
                    <a:pt x="11074" y="22161"/>
                  </a:moveTo>
                  <a:lnTo>
                    <a:pt x="0" y="22161"/>
                  </a:lnTo>
                  <a:lnTo>
                    <a:pt x="0" y="33235"/>
                  </a:lnTo>
                  <a:lnTo>
                    <a:pt x="11074" y="33235"/>
                  </a:lnTo>
                  <a:lnTo>
                    <a:pt x="11074" y="22161"/>
                  </a:lnTo>
                  <a:close/>
                </a:path>
                <a:path w="631825" h="33654">
                  <a:moveTo>
                    <a:pt x="11074" y="11074"/>
                  </a:moveTo>
                  <a:lnTo>
                    <a:pt x="0" y="11074"/>
                  </a:lnTo>
                  <a:lnTo>
                    <a:pt x="0" y="22148"/>
                  </a:lnTo>
                  <a:lnTo>
                    <a:pt x="11074" y="22148"/>
                  </a:lnTo>
                  <a:lnTo>
                    <a:pt x="11074" y="11074"/>
                  </a:lnTo>
                  <a:close/>
                </a:path>
                <a:path w="631825" h="33654">
                  <a:moveTo>
                    <a:pt x="33223" y="11074"/>
                  </a:moveTo>
                  <a:lnTo>
                    <a:pt x="22148" y="11074"/>
                  </a:lnTo>
                  <a:lnTo>
                    <a:pt x="22148" y="22148"/>
                  </a:lnTo>
                  <a:lnTo>
                    <a:pt x="33223" y="22148"/>
                  </a:lnTo>
                  <a:lnTo>
                    <a:pt x="33223" y="11074"/>
                  </a:lnTo>
                  <a:close/>
                </a:path>
                <a:path w="631825" h="33654">
                  <a:moveTo>
                    <a:pt x="77533" y="11074"/>
                  </a:moveTo>
                  <a:lnTo>
                    <a:pt x="66459" y="11074"/>
                  </a:lnTo>
                  <a:lnTo>
                    <a:pt x="55384" y="11074"/>
                  </a:lnTo>
                  <a:lnTo>
                    <a:pt x="55384" y="22148"/>
                  </a:lnTo>
                  <a:lnTo>
                    <a:pt x="66459" y="22148"/>
                  </a:lnTo>
                  <a:lnTo>
                    <a:pt x="77533" y="22148"/>
                  </a:lnTo>
                  <a:lnTo>
                    <a:pt x="77533" y="11074"/>
                  </a:lnTo>
                  <a:close/>
                </a:path>
                <a:path w="631825" h="33654">
                  <a:moveTo>
                    <a:pt x="110769" y="22161"/>
                  </a:moveTo>
                  <a:lnTo>
                    <a:pt x="99695" y="22161"/>
                  </a:lnTo>
                  <a:lnTo>
                    <a:pt x="99695" y="33235"/>
                  </a:lnTo>
                  <a:lnTo>
                    <a:pt x="110769" y="33235"/>
                  </a:lnTo>
                  <a:lnTo>
                    <a:pt x="110769" y="22161"/>
                  </a:lnTo>
                  <a:close/>
                </a:path>
                <a:path w="631825" h="33654">
                  <a:moveTo>
                    <a:pt x="155054" y="11074"/>
                  </a:moveTo>
                  <a:lnTo>
                    <a:pt x="143992" y="11074"/>
                  </a:lnTo>
                  <a:lnTo>
                    <a:pt x="132918" y="11074"/>
                  </a:lnTo>
                  <a:lnTo>
                    <a:pt x="121843" y="11074"/>
                  </a:lnTo>
                  <a:lnTo>
                    <a:pt x="110769" y="11074"/>
                  </a:lnTo>
                  <a:lnTo>
                    <a:pt x="110769" y="22148"/>
                  </a:lnTo>
                  <a:lnTo>
                    <a:pt x="121843" y="22148"/>
                  </a:lnTo>
                  <a:lnTo>
                    <a:pt x="132918" y="22148"/>
                  </a:lnTo>
                  <a:lnTo>
                    <a:pt x="143992" y="22148"/>
                  </a:lnTo>
                  <a:lnTo>
                    <a:pt x="155054" y="22148"/>
                  </a:lnTo>
                  <a:lnTo>
                    <a:pt x="155054" y="11074"/>
                  </a:lnTo>
                  <a:close/>
                </a:path>
                <a:path w="631825" h="33654">
                  <a:moveTo>
                    <a:pt x="210451" y="22161"/>
                  </a:moveTo>
                  <a:lnTo>
                    <a:pt x="199377" y="22161"/>
                  </a:lnTo>
                  <a:lnTo>
                    <a:pt x="188302" y="22161"/>
                  </a:lnTo>
                  <a:lnTo>
                    <a:pt x="177228" y="22161"/>
                  </a:lnTo>
                  <a:lnTo>
                    <a:pt x="177228" y="33235"/>
                  </a:lnTo>
                  <a:lnTo>
                    <a:pt x="188302" y="33235"/>
                  </a:lnTo>
                  <a:lnTo>
                    <a:pt x="199377" y="33235"/>
                  </a:lnTo>
                  <a:lnTo>
                    <a:pt x="210451" y="33235"/>
                  </a:lnTo>
                  <a:lnTo>
                    <a:pt x="210451" y="22161"/>
                  </a:lnTo>
                  <a:close/>
                </a:path>
                <a:path w="631825" h="33654">
                  <a:moveTo>
                    <a:pt x="210451" y="11074"/>
                  </a:moveTo>
                  <a:lnTo>
                    <a:pt x="199377" y="11074"/>
                  </a:lnTo>
                  <a:lnTo>
                    <a:pt x="188302" y="11074"/>
                  </a:lnTo>
                  <a:lnTo>
                    <a:pt x="177228" y="11074"/>
                  </a:lnTo>
                  <a:lnTo>
                    <a:pt x="177228" y="22148"/>
                  </a:lnTo>
                  <a:lnTo>
                    <a:pt x="188302" y="22148"/>
                  </a:lnTo>
                  <a:lnTo>
                    <a:pt x="199377" y="22148"/>
                  </a:lnTo>
                  <a:lnTo>
                    <a:pt x="210451" y="22148"/>
                  </a:lnTo>
                  <a:lnTo>
                    <a:pt x="210451" y="11074"/>
                  </a:lnTo>
                  <a:close/>
                </a:path>
                <a:path w="631825" h="33654">
                  <a:moveTo>
                    <a:pt x="232613" y="11074"/>
                  </a:moveTo>
                  <a:lnTo>
                    <a:pt x="221538" y="11074"/>
                  </a:lnTo>
                  <a:lnTo>
                    <a:pt x="221538" y="22148"/>
                  </a:lnTo>
                  <a:lnTo>
                    <a:pt x="232613" y="22148"/>
                  </a:lnTo>
                  <a:lnTo>
                    <a:pt x="232613" y="11074"/>
                  </a:lnTo>
                  <a:close/>
                </a:path>
                <a:path w="631825" h="33654">
                  <a:moveTo>
                    <a:pt x="254762" y="22161"/>
                  </a:moveTo>
                  <a:lnTo>
                    <a:pt x="243687" y="22161"/>
                  </a:lnTo>
                  <a:lnTo>
                    <a:pt x="232613" y="22161"/>
                  </a:lnTo>
                  <a:lnTo>
                    <a:pt x="221538" y="22161"/>
                  </a:lnTo>
                  <a:lnTo>
                    <a:pt x="221538" y="33235"/>
                  </a:lnTo>
                  <a:lnTo>
                    <a:pt x="232613" y="33235"/>
                  </a:lnTo>
                  <a:lnTo>
                    <a:pt x="243687" y="33235"/>
                  </a:lnTo>
                  <a:lnTo>
                    <a:pt x="254762" y="33235"/>
                  </a:lnTo>
                  <a:lnTo>
                    <a:pt x="254762" y="22161"/>
                  </a:lnTo>
                  <a:close/>
                </a:path>
                <a:path w="631825" h="33654">
                  <a:moveTo>
                    <a:pt x="265836" y="11074"/>
                  </a:moveTo>
                  <a:lnTo>
                    <a:pt x="254762" y="11074"/>
                  </a:lnTo>
                  <a:lnTo>
                    <a:pt x="254762" y="22148"/>
                  </a:lnTo>
                  <a:lnTo>
                    <a:pt x="265836" y="22148"/>
                  </a:lnTo>
                  <a:lnTo>
                    <a:pt x="265836" y="11074"/>
                  </a:lnTo>
                  <a:close/>
                </a:path>
                <a:path w="631825" h="33654">
                  <a:moveTo>
                    <a:pt x="310146" y="11074"/>
                  </a:moveTo>
                  <a:lnTo>
                    <a:pt x="299072" y="11074"/>
                  </a:lnTo>
                  <a:lnTo>
                    <a:pt x="299072" y="22148"/>
                  </a:lnTo>
                  <a:lnTo>
                    <a:pt x="310146" y="22148"/>
                  </a:lnTo>
                  <a:lnTo>
                    <a:pt x="310146" y="11074"/>
                  </a:lnTo>
                  <a:close/>
                </a:path>
                <a:path w="631825" h="33654">
                  <a:moveTo>
                    <a:pt x="376605" y="11074"/>
                  </a:moveTo>
                  <a:lnTo>
                    <a:pt x="365531" y="11074"/>
                  </a:lnTo>
                  <a:lnTo>
                    <a:pt x="354457" y="11074"/>
                  </a:lnTo>
                  <a:lnTo>
                    <a:pt x="354457" y="0"/>
                  </a:lnTo>
                  <a:lnTo>
                    <a:pt x="343382" y="0"/>
                  </a:lnTo>
                  <a:lnTo>
                    <a:pt x="332308" y="0"/>
                  </a:lnTo>
                  <a:lnTo>
                    <a:pt x="332308" y="11074"/>
                  </a:lnTo>
                  <a:lnTo>
                    <a:pt x="321233" y="11074"/>
                  </a:lnTo>
                  <a:lnTo>
                    <a:pt x="321233" y="22148"/>
                  </a:lnTo>
                  <a:lnTo>
                    <a:pt x="332308" y="22148"/>
                  </a:lnTo>
                  <a:lnTo>
                    <a:pt x="343382" y="22148"/>
                  </a:lnTo>
                  <a:lnTo>
                    <a:pt x="354457" y="22148"/>
                  </a:lnTo>
                  <a:lnTo>
                    <a:pt x="365531" y="22148"/>
                  </a:lnTo>
                  <a:lnTo>
                    <a:pt x="376605" y="22148"/>
                  </a:lnTo>
                  <a:lnTo>
                    <a:pt x="376605" y="11074"/>
                  </a:lnTo>
                  <a:close/>
                </a:path>
                <a:path w="631825" h="33654">
                  <a:moveTo>
                    <a:pt x="398767" y="11074"/>
                  </a:moveTo>
                  <a:lnTo>
                    <a:pt x="387692" y="11074"/>
                  </a:lnTo>
                  <a:lnTo>
                    <a:pt x="387692" y="22148"/>
                  </a:lnTo>
                  <a:lnTo>
                    <a:pt x="398767" y="22148"/>
                  </a:lnTo>
                  <a:lnTo>
                    <a:pt x="398767" y="11074"/>
                  </a:lnTo>
                  <a:close/>
                </a:path>
                <a:path w="631825" h="33654">
                  <a:moveTo>
                    <a:pt x="420916" y="0"/>
                  </a:moveTo>
                  <a:lnTo>
                    <a:pt x="409841" y="0"/>
                  </a:lnTo>
                  <a:lnTo>
                    <a:pt x="398767" y="0"/>
                  </a:lnTo>
                  <a:lnTo>
                    <a:pt x="398767" y="11074"/>
                  </a:lnTo>
                  <a:lnTo>
                    <a:pt x="409841" y="11074"/>
                  </a:lnTo>
                  <a:lnTo>
                    <a:pt x="420916" y="11074"/>
                  </a:lnTo>
                  <a:lnTo>
                    <a:pt x="420916" y="0"/>
                  </a:lnTo>
                  <a:close/>
                </a:path>
                <a:path w="631825" h="33654">
                  <a:moveTo>
                    <a:pt x="454152" y="11074"/>
                  </a:moveTo>
                  <a:lnTo>
                    <a:pt x="443077" y="11074"/>
                  </a:lnTo>
                  <a:lnTo>
                    <a:pt x="432003" y="11074"/>
                  </a:lnTo>
                  <a:lnTo>
                    <a:pt x="432003" y="22148"/>
                  </a:lnTo>
                  <a:lnTo>
                    <a:pt x="443077" y="22148"/>
                  </a:lnTo>
                  <a:lnTo>
                    <a:pt x="454152" y="22148"/>
                  </a:lnTo>
                  <a:lnTo>
                    <a:pt x="454152" y="11074"/>
                  </a:lnTo>
                  <a:close/>
                </a:path>
                <a:path w="631825" h="33654">
                  <a:moveTo>
                    <a:pt x="487375" y="11074"/>
                  </a:moveTo>
                  <a:lnTo>
                    <a:pt x="476300" y="11074"/>
                  </a:lnTo>
                  <a:lnTo>
                    <a:pt x="476300" y="0"/>
                  </a:lnTo>
                  <a:lnTo>
                    <a:pt x="465226" y="0"/>
                  </a:lnTo>
                  <a:lnTo>
                    <a:pt x="454152" y="0"/>
                  </a:lnTo>
                  <a:lnTo>
                    <a:pt x="454152" y="11074"/>
                  </a:lnTo>
                  <a:lnTo>
                    <a:pt x="465226" y="11074"/>
                  </a:lnTo>
                  <a:lnTo>
                    <a:pt x="465226" y="22148"/>
                  </a:lnTo>
                  <a:lnTo>
                    <a:pt x="476300" y="22148"/>
                  </a:lnTo>
                  <a:lnTo>
                    <a:pt x="487375" y="22148"/>
                  </a:lnTo>
                  <a:lnTo>
                    <a:pt x="487375" y="11074"/>
                  </a:lnTo>
                  <a:close/>
                </a:path>
                <a:path w="631825" h="33654">
                  <a:moveTo>
                    <a:pt x="542759" y="0"/>
                  </a:moveTo>
                  <a:lnTo>
                    <a:pt x="531685" y="0"/>
                  </a:lnTo>
                  <a:lnTo>
                    <a:pt x="520611" y="0"/>
                  </a:lnTo>
                  <a:lnTo>
                    <a:pt x="520611" y="11074"/>
                  </a:lnTo>
                  <a:lnTo>
                    <a:pt x="509536" y="11074"/>
                  </a:lnTo>
                  <a:lnTo>
                    <a:pt x="498462" y="11074"/>
                  </a:lnTo>
                  <a:lnTo>
                    <a:pt x="487387" y="11074"/>
                  </a:lnTo>
                  <a:lnTo>
                    <a:pt x="487387" y="22148"/>
                  </a:lnTo>
                  <a:lnTo>
                    <a:pt x="498462" y="22148"/>
                  </a:lnTo>
                  <a:lnTo>
                    <a:pt x="509536" y="22148"/>
                  </a:lnTo>
                  <a:lnTo>
                    <a:pt x="520611" y="22148"/>
                  </a:lnTo>
                  <a:lnTo>
                    <a:pt x="531685" y="22148"/>
                  </a:lnTo>
                  <a:lnTo>
                    <a:pt x="531685" y="11074"/>
                  </a:lnTo>
                  <a:lnTo>
                    <a:pt x="542759" y="11074"/>
                  </a:lnTo>
                  <a:lnTo>
                    <a:pt x="542759" y="0"/>
                  </a:lnTo>
                  <a:close/>
                </a:path>
                <a:path w="631825" h="33654">
                  <a:moveTo>
                    <a:pt x="553847" y="0"/>
                  </a:moveTo>
                  <a:lnTo>
                    <a:pt x="542772" y="0"/>
                  </a:lnTo>
                  <a:lnTo>
                    <a:pt x="542772" y="11074"/>
                  </a:lnTo>
                  <a:lnTo>
                    <a:pt x="542772" y="22148"/>
                  </a:lnTo>
                  <a:lnTo>
                    <a:pt x="553847" y="22148"/>
                  </a:lnTo>
                  <a:lnTo>
                    <a:pt x="553847" y="11074"/>
                  </a:lnTo>
                  <a:lnTo>
                    <a:pt x="553847" y="0"/>
                  </a:lnTo>
                  <a:close/>
                </a:path>
                <a:path w="631825" h="33654">
                  <a:moveTo>
                    <a:pt x="587070" y="11074"/>
                  </a:moveTo>
                  <a:lnTo>
                    <a:pt x="575995" y="11074"/>
                  </a:lnTo>
                  <a:lnTo>
                    <a:pt x="575995" y="0"/>
                  </a:lnTo>
                  <a:lnTo>
                    <a:pt x="564921" y="0"/>
                  </a:lnTo>
                  <a:lnTo>
                    <a:pt x="564921" y="11074"/>
                  </a:lnTo>
                  <a:lnTo>
                    <a:pt x="564921" y="22148"/>
                  </a:lnTo>
                  <a:lnTo>
                    <a:pt x="575995" y="22148"/>
                  </a:lnTo>
                  <a:lnTo>
                    <a:pt x="587070" y="22148"/>
                  </a:lnTo>
                  <a:lnTo>
                    <a:pt x="587070" y="11074"/>
                  </a:lnTo>
                  <a:close/>
                </a:path>
                <a:path w="631825" h="33654">
                  <a:moveTo>
                    <a:pt x="598144" y="0"/>
                  </a:moveTo>
                  <a:lnTo>
                    <a:pt x="587070" y="0"/>
                  </a:lnTo>
                  <a:lnTo>
                    <a:pt x="587070" y="11074"/>
                  </a:lnTo>
                  <a:lnTo>
                    <a:pt x="598144" y="11074"/>
                  </a:lnTo>
                  <a:lnTo>
                    <a:pt x="598144" y="0"/>
                  </a:lnTo>
                  <a:close/>
                </a:path>
                <a:path w="631825" h="33654">
                  <a:moveTo>
                    <a:pt x="631380" y="0"/>
                  </a:moveTo>
                  <a:lnTo>
                    <a:pt x="620306" y="0"/>
                  </a:lnTo>
                  <a:lnTo>
                    <a:pt x="609231" y="0"/>
                  </a:lnTo>
                  <a:lnTo>
                    <a:pt x="609231" y="11074"/>
                  </a:lnTo>
                  <a:lnTo>
                    <a:pt x="598157" y="11074"/>
                  </a:lnTo>
                  <a:lnTo>
                    <a:pt x="598157" y="22148"/>
                  </a:lnTo>
                  <a:lnTo>
                    <a:pt x="609231" y="22148"/>
                  </a:lnTo>
                  <a:lnTo>
                    <a:pt x="620306" y="22148"/>
                  </a:lnTo>
                  <a:lnTo>
                    <a:pt x="631380" y="22148"/>
                  </a:lnTo>
                  <a:lnTo>
                    <a:pt x="631380" y="11074"/>
                  </a:lnTo>
                  <a:lnTo>
                    <a:pt x="6313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402082" y="6328486"/>
              <a:ext cx="121920" cy="0"/>
            </a:xfrm>
            <a:custGeom>
              <a:avLst/>
              <a:gdLst/>
              <a:ahLst/>
              <a:cxnLst/>
              <a:rect l="l" t="t" r="r" b="b"/>
              <a:pathLst>
                <a:path w="121920">
                  <a:moveTo>
                    <a:pt x="0" y="0"/>
                  </a:moveTo>
                  <a:lnTo>
                    <a:pt x="121843" y="0"/>
                  </a:lnTo>
                </a:path>
              </a:pathLst>
            </a:custGeom>
            <a:ln w="11074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91935" y="6322949"/>
              <a:ext cx="620395" cy="44450"/>
            </a:xfrm>
            <a:custGeom>
              <a:avLst/>
              <a:gdLst/>
              <a:ahLst/>
              <a:cxnLst/>
              <a:rect l="l" t="t" r="r" b="b"/>
              <a:pathLst>
                <a:path w="620395" h="44450">
                  <a:moveTo>
                    <a:pt x="11074" y="11074"/>
                  </a:moveTo>
                  <a:lnTo>
                    <a:pt x="0" y="11074"/>
                  </a:lnTo>
                  <a:lnTo>
                    <a:pt x="0" y="22148"/>
                  </a:lnTo>
                  <a:lnTo>
                    <a:pt x="11074" y="22148"/>
                  </a:lnTo>
                  <a:lnTo>
                    <a:pt x="11074" y="11074"/>
                  </a:lnTo>
                  <a:close/>
                </a:path>
                <a:path w="620395" h="44450">
                  <a:moveTo>
                    <a:pt x="22148" y="33223"/>
                  </a:moveTo>
                  <a:lnTo>
                    <a:pt x="11074" y="33223"/>
                  </a:lnTo>
                  <a:lnTo>
                    <a:pt x="11074" y="44297"/>
                  </a:lnTo>
                  <a:lnTo>
                    <a:pt x="22148" y="44297"/>
                  </a:lnTo>
                  <a:lnTo>
                    <a:pt x="22148" y="33223"/>
                  </a:lnTo>
                  <a:close/>
                </a:path>
                <a:path w="620395" h="44450">
                  <a:moveTo>
                    <a:pt x="44297" y="11074"/>
                  </a:moveTo>
                  <a:lnTo>
                    <a:pt x="33223" y="11074"/>
                  </a:lnTo>
                  <a:lnTo>
                    <a:pt x="22148" y="11074"/>
                  </a:lnTo>
                  <a:lnTo>
                    <a:pt x="22148" y="22148"/>
                  </a:lnTo>
                  <a:lnTo>
                    <a:pt x="22148" y="33223"/>
                  </a:lnTo>
                  <a:lnTo>
                    <a:pt x="33223" y="33223"/>
                  </a:lnTo>
                  <a:lnTo>
                    <a:pt x="33223" y="44297"/>
                  </a:lnTo>
                  <a:lnTo>
                    <a:pt x="44297" y="44297"/>
                  </a:lnTo>
                  <a:lnTo>
                    <a:pt x="44297" y="33223"/>
                  </a:lnTo>
                  <a:lnTo>
                    <a:pt x="44297" y="22148"/>
                  </a:lnTo>
                  <a:lnTo>
                    <a:pt x="44297" y="11074"/>
                  </a:lnTo>
                  <a:close/>
                </a:path>
                <a:path w="620395" h="44450">
                  <a:moveTo>
                    <a:pt x="55384" y="22148"/>
                  </a:moveTo>
                  <a:lnTo>
                    <a:pt x="44310" y="22148"/>
                  </a:lnTo>
                  <a:lnTo>
                    <a:pt x="44310" y="33223"/>
                  </a:lnTo>
                  <a:lnTo>
                    <a:pt x="55384" y="33223"/>
                  </a:lnTo>
                  <a:lnTo>
                    <a:pt x="55384" y="22148"/>
                  </a:lnTo>
                  <a:close/>
                </a:path>
                <a:path w="620395" h="44450">
                  <a:moveTo>
                    <a:pt x="77533" y="11074"/>
                  </a:moveTo>
                  <a:lnTo>
                    <a:pt x="66459" y="11074"/>
                  </a:lnTo>
                  <a:lnTo>
                    <a:pt x="55384" y="11074"/>
                  </a:lnTo>
                  <a:lnTo>
                    <a:pt x="55384" y="22148"/>
                  </a:lnTo>
                  <a:lnTo>
                    <a:pt x="66459" y="22148"/>
                  </a:lnTo>
                  <a:lnTo>
                    <a:pt x="77533" y="22148"/>
                  </a:lnTo>
                  <a:lnTo>
                    <a:pt x="77533" y="11074"/>
                  </a:lnTo>
                  <a:close/>
                </a:path>
                <a:path w="620395" h="44450">
                  <a:moveTo>
                    <a:pt x="99682" y="22148"/>
                  </a:moveTo>
                  <a:lnTo>
                    <a:pt x="88607" y="22148"/>
                  </a:lnTo>
                  <a:lnTo>
                    <a:pt x="77533" y="22148"/>
                  </a:lnTo>
                  <a:lnTo>
                    <a:pt x="77533" y="33223"/>
                  </a:lnTo>
                  <a:lnTo>
                    <a:pt x="66459" y="33223"/>
                  </a:lnTo>
                  <a:lnTo>
                    <a:pt x="55384" y="33223"/>
                  </a:lnTo>
                  <a:lnTo>
                    <a:pt x="55384" y="44297"/>
                  </a:lnTo>
                  <a:lnTo>
                    <a:pt x="66459" y="44297"/>
                  </a:lnTo>
                  <a:lnTo>
                    <a:pt x="77533" y="44297"/>
                  </a:lnTo>
                  <a:lnTo>
                    <a:pt x="88607" y="44297"/>
                  </a:lnTo>
                  <a:lnTo>
                    <a:pt x="99682" y="44297"/>
                  </a:lnTo>
                  <a:lnTo>
                    <a:pt x="99682" y="33223"/>
                  </a:lnTo>
                  <a:lnTo>
                    <a:pt x="99682" y="22148"/>
                  </a:lnTo>
                  <a:close/>
                </a:path>
                <a:path w="620395" h="44450">
                  <a:moveTo>
                    <a:pt x="121843" y="11074"/>
                  </a:moveTo>
                  <a:lnTo>
                    <a:pt x="110769" y="11074"/>
                  </a:lnTo>
                  <a:lnTo>
                    <a:pt x="99695" y="11074"/>
                  </a:lnTo>
                  <a:lnTo>
                    <a:pt x="99695" y="22148"/>
                  </a:lnTo>
                  <a:lnTo>
                    <a:pt x="110769" y="22148"/>
                  </a:lnTo>
                  <a:lnTo>
                    <a:pt x="121843" y="22148"/>
                  </a:lnTo>
                  <a:lnTo>
                    <a:pt x="121843" y="11074"/>
                  </a:lnTo>
                  <a:close/>
                </a:path>
                <a:path w="620395" h="44450">
                  <a:moveTo>
                    <a:pt x="132918" y="22148"/>
                  </a:moveTo>
                  <a:lnTo>
                    <a:pt x="121843" y="22148"/>
                  </a:lnTo>
                  <a:lnTo>
                    <a:pt x="121843" y="33223"/>
                  </a:lnTo>
                  <a:lnTo>
                    <a:pt x="110769" y="33223"/>
                  </a:lnTo>
                  <a:lnTo>
                    <a:pt x="110769" y="44297"/>
                  </a:lnTo>
                  <a:lnTo>
                    <a:pt x="121843" y="44297"/>
                  </a:lnTo>
                  <a:lnTo>
                    <a:pt x="132918" y="44297"/>
                  </a:lnTo>
                  <a:lnTo>
                    <a:pt x="132918" y="33223"/>
                  </a:lnTo>
                  <a:lnTo>
                    <a:pt x="132918" y="22148"/>
                  </a:lnTo>
                  <a:close/>
                </a:path>
                <a:path w="620395" h="44450">
                  <a:moveTo>
                    <a:pt x="155054" y="11074"/>
                  </a:moveTo>
                  <a:lnTo>
                    <a:pt x="143992" y="11074"/>
                  </a:lnTo>
                  <a:lnTo>
                    <a:pt x="132918" y="11074"/>
                  </a:lnTo>
                  <a:lnTo>
                    <a:pt x="132918" y="22148"/>
                  </a:lnTo>
                  <a:lnTo>
                    <a:pt x="143992" y="22148"/>
                  </a:lnTo>
                  <a:lnTo>
                    <a:pt x="155054" y="22148"/>
                  </a:lnTo>
                  <a:lnTo>
                    <a:pt x="155054" y="11074"/>
                  </a:lnTo>
                  <a:close/>
                </a:path>
                <a:path w="620395" h="44450">
                  <a:moveTo>
                    <a:pt x="188302" y="33223"/>
                  </a:moveTo>
                  <a:lnTo>
                    <a:pt x="177228" y="33223"/>
                  </a:lnTo>
                  <a:lnTo>
                    <a:pt x="177228" y="22148"/>
                  </a:lnTo>
                  <a:lnTo>
                    <a:pt x="177228" y="11074"/>
                  </a:lnTo>
                  <a:lnTo>
                    <a:pt x="166154" y="11074"/>
                  </a:lnTo>
                  <a:lnTo>
                    <a:pt x="166154" y="22148"/>
                  </a:lnTo>
                  <a:lnTo>
                    <a:pt x="166154" y="33223"/>
                  </a:lnTo>
                  <a:lnTo>
                    <a:pt x="155079" y="33223"/>
                  </a:lnTo>
                  <a:lnTo>
                    <a:pt x="155079" y="44297"/>
                  </a:lnTo>
                  <a:lnTo>
                    <a:pt x="166154" y="44297"/>
                  </a:lnTo>
                  <a:lnTo>
                    <a:pt x="177228" y="44297"/>
                  </a:lnTo>
                  <a:lnTo>
                    <a:pt x="188302" y="44297"/>
                  </a:lnTo>
                  <a:lnTo>
                    <a:pt x="188302" y="33223"/>
                  </a:lnTo>
                  <a:close/>
                </a:path>
                <a:path w="620395" h="44450">
                  <a:moveTo>
                    <a:pt x="210451" y="11074"/>
                  </a:moveTo>
                  <a:lnTo>
                    <a:pt x="199377" y="11074"/>
                  </a:lnTo>
                  <a:lnTo>
                    <a:pt x="188302" y="11074"/>
                  </a:lnTo>
                  <a:lnTo>
                    <a:pt x="188302" y="22148"/>
                  </a:lnTo>
                  <a:lnTo>
                    <a:pt x="199377" y="22148"/>
                  </a:lnTo>
                  <a:lnTo>
                    <a:pt x="199377" y="33223"/>
                  </a:lnTo>
                  <a:lnTo>
                    <a:pt x="199377" y="44297"/>
                  </a:lnTo>
                  <a:lnTo>
                    <a:pt x="210451" y="44297"/>
                  </a:lnTo>
                  <a:lnTo>
                    <a:pt x="210451" y="33223"/>
                  </a:lnTo>
                  <a:lnTo>
                    <a:pt x="210451" y="22148"/>
                  </a:lnTo>
                  <a:lnTo>
                    <a:pt x="210451" y="11074"/>
                  </a:lnTo>
                  <a:close/>
                </a:path>
                <a:path w="620395" h="44450">
                  <a:moveTo>
                    <a:pt x="221538" y="22148"/>
                  </a:moveTo>
                  <a:lnTo>
                    <a:pt x="210464" y="22148"/>
                  </a:lnTo>
                  <a:lnTo>
                    <a:pt x="210464" y="33223"/>
                  </a:lnTo>
                  <a:lnTo>
                    <a:pt x="221538" y="33223"/>
                  </a:lnTo>
                  <a:lnTo>
                    <a:pt x="221538" y="22148"/>
                  </a:lnTo>
                  <a:close/>
                </a:path>
                <a:path w="620395" h="44450">
                  <a:moveTo>
                    <a:pt x="243687" y="11074"/>
                  </a:moveTo>
                  <a:lnTo>
                    <a:pt x="232613" y="11074"/>
                  </a:lnTo>
                  <a:lnTo>
                    <a:pt x="232613" y="22148"/>
                  </a:lnTo>
                  <a:lnTo>
                    <a:pt x="232613" y="33223"/>
                  </a:lnTo>
                  <a:lnTo>
                    <a:pt x="243687" y="33223"/>
                  </a:lnTo>
                  <a:lnTo>
                    <a:pt x="243687" y="22148"/>
                  </a:lnTo>
                  <a:lnTo>
                    <a:pt x="243687" y="11074"/>
                  </a:lnTo>
                  <a:close/>
                </a:path>
                <a:path w="620395" h="44450">
                  <a:moveTo>
                    <a:pt x="265836" y="11074"/>
                  </a:moveTo>
                  <a:lnTo>
                    <a:pt x="254762" y="11074"/>
                  </a:lnTo>
                  <a:lnTo>
                    <a:pt x="254762" y="22148"/>
                  </a:lnTo>
                  <a:lnTo>
                    <a:pt x="254762" y="33223"/>
                  </a:lnTo>
                  <a:lnTo>
                    <a:pt x="265836" y="33223"/>
                  </a:lnTo>
                  <a:lnTo>
                    <a:pt x="265836" y="22148"/>
                  </a:lnTo>
                  <a:lnTo>
                    <a:pt x="265836" y="11074"/>
                  </a:lnTo>
                  <a:close/>
                </a:path>
                <a:path w="620395" h="44450">
                  <a:moveTo>
                    <a:pt x="299072" y="11074"/>
                  </a:moveTo>
                  <a:lnTo>
                    <a:pt x="287997" y="11074"/>
                  </a:lnTo>
                  <a:lnTo>
                    <a:pt x="276923" y="11074"/>
                  </a:lnTo>
                  <a:lnTo>
                    <a:pt x="265849" y="11074"/>
                  </a:lnTo>
                  <a:lnTo>
                    <a:pt x="265849" y="22148"/>
                  </a:lnTo>
                  <a:lnTo>
                    <a:pt x="276923" y="22148"/>
                  </a:lnTo>
                  <a:lnTo>
                    <a:pt x="287997" y="22148"/>
                  </a:lnTo>
                  <a:lnTo>
                    <a:pt x="287997" y="33223"/>
                  </a:lnTo>
                  <a:lnTo>
                    <a:pt x="299072" y="33223"/>
                  </a:lnTo>
                  <a:lnTo>
                    <a:pt x="299072" y="22148"/>
                  </a:lnTo>
                  <a:lnTo>
                    <a:pt x="299072" y="11074"/>
                  </a:lnTo>
                  <a:close/>
                </a:path>
                <a:path w="620395" h="44450">
                  <a:moveTo>
                    <a:pt x="321221" y="11074"/>
                  </a:moveTo>
                  <a:lnTo>
                    <a:pt x="310146" y="11074"/>
                  </a:lnTo>
                  <a:lnTo>
                    <a:pt x="310146" y="22148"/>
                  </a:lnTo>
                  <a:lnTo>
                    <a:pt x="310146" y="33223"/>
                  </a:lnTo>
                  <a:lnTo>
                    <a:pt x="321221" y="33223"/>
                  </a:lnTo>
                  <a:lnTo>
                    <a:pt x="321221" y="22148"/>
                  </a:lnTo>
                  <a:lnTo>
                    <a:pt x="321221" y="11074"/>
                  </a:lnTo>
                  <a:close/>
                </a:path>
                <a:path w="620395" h="44450">
                  <a:moveTo>
                    <a:pt x="376605" y="11074"/>
                  </a:moveTo>
                  <a:lnTo>
                    <a:pt x="365531" y="11074"/>
                  </a:lnTo>
                  <a:lnTo>
                    <a:pt x="365531" y="22148"/>
                  </a:lnTo>
                  <a:lnTo>
                    <a:pt x="365531" y="33223"/>
                  </a:lnTo>
                  <a:lnTo>
                    <a:pt x="376605" y="33223"/>
                  </a:lnTo>
                  <a:lnTo>
                    <a:pt x="376605" y="22148"/>
                  </a:lnTo>
                  <a:lnTo>
                    <a:pt x="376605" y="11074"/>
                  </a:lnTo>
                  <a:close/>
                </a:path>
                <a:path w="620395" h="44450">
                  <a:moveTo>
                    <a:pt x="387692" y="11074"/>
                  </a:moveTo>
                  <a:lnTo>
                    <a:pt x="376618" y="11074"/>
                  </a:lnTo>
                  <a:lnTo>
                    <a:pt x="376618" y="22148"/>
                  </a:lnTo>
                  <a:lnTo>
                    <a:pt x="387692" y="22148"/>
                  </a:lnTo>
                  <a:lnTo>
                    <a:pt x="387692" y="11074"/>
                  </a:lnTo>
                  <a:close/>
                </a:path>
                <a:path w="620395" h="44450">
                  <a:moveTo>
                    <a:pt x="431990" y="11074"/>
                  </a:moveTo>
                  <a:lnTo>
                    <a:pt x="420916" y="11074"/>
                  </a:lnTo>
                  <a:lnTo>
                    <a:pt x="409841" y="11074"/>
                  </a:lnTo>
                  <a:lnTo>
                    <a:pt x="398767" y="11074"/>
                  </a:lnTo>
                  <a:lnTo>
                    <a:pt x="398767" y="22148"/>
                  </a:lnTo>
                  <a:lnTo>
                    <a:pt x="398767" y="33223"/>
                  </a:lnTo>
                  <a:lnTo>
                    <a:pt x="409841" y="33223"/>
                  </a:lnTo>
                  <a:lnTo>
                    <a:pt x="420916" y="33223"/>
                  </a:lnTo>
                  <a:lnTo>
                    <a:pt x="431990" y="33223"/>
                  </a:lnTo>
                  <a:lnTo>
                    <a:pt x="431990" y="22148"/>
                  </a:lnTo>
                  <a:lnTo>
                    <a:pt x="431990" y="11074"/>
                  </a:lnTo>
                  <a:close/>
                </a:path>
                <a:path w="620395" h="44450">
                  <a:moveTo>
                    <a:pt x="465226" y="11074"/>
                  </a:moveTo>
                  <a:lnTo>
                    <a:pt x="454152" y="11074"/>
                  </a:lnTo>
                  <a:lnTo>
                    <a:pt x="454152" y="22148"/>
                  </a:lnTo>
                  <a:lnTo>
                    <a:pt x="465226" y="22148"/>
                  </a:lnTo>
                  <a:lnTo>
                    <a:pt x="465226" y="11074"/>
                  </a:lnTo>
                  <a:close/>
                </a:path>
                <a:path w="620395" h="44450">
                  <a:moveTo>
                    <a:pt x="476300" y="0"/>
                  </a:moveTo>
                  <a:lnTo>
                    <a:pt x="465226" y="0"/>
                  </a:lnTo>
                  <a:lnTo>
                    <a:pt x="465226" y="11074"/>
                  </a:lnTo>
                  <a:lnTo>
                    <a:pt x="476300" y="11074"/>
                  </a:lnTo>
                  <a:lnTo>
                    <a:pt x="476300" y="0"/>
                  </a:lnTo>
                  <a:close/>
                </a:path>
                <a:path w="620395" h="44450">
                  <a:moveTo>
                    <a:pt x="487375" y="11074"/>
                  </a:moveTo>
                  <a:lnTo>
                    <a:pt x="476300" y="11074"/>
                  </a:lnTo>
                  <a:lnTo>
                    <a:pt x="476300" y="22148"/>
                  </a:lnTo>
                  <a:lnTo>
                    <a:pt x="476300" y="33223"/>
                  </a:lnTo>
                  <a:lnTo>
                    <a:pt x="487375" y="33223"/>
                  </a:lnTo>
                  <a:lnTo>
                    <a:pt x="487375" y="22148"/>
                  </a:lnTo>
                  <a:lnTo>
                    <a:pt x="487375" y="11074"/>
                  </a:lnTo>
                  <a:close/>
                </a:path>
                <a:path w="620395" h="44450">
                  <a:moveTo>
                    <a:pt x="509536" y="11074"/>
                  </a:moveTo>
                  <a:lnTo>
                    <a:pt x="498462" y="11074"/>
                  </a:lnTo>
                  <a:lnTo>
                    <a:pt x="498462" y="22148"/>
                  </a:lnTo>
                  <a:lnTo>
                    <a:pt x="487387" y="22148"/>
                  </a:lnTo>
                  <a:lnTo>
                    <a:pt x="487387" y="33223"/>
                  </a:lnTo>
                  <a:lnTo>
                    <a:pt x="498462" y="33223"/>
                  </a:lnTo>
                  <a:lnTo>
                    <a:pt x="509536" y="33223"/>
                  </a:lnTo>
                  <a:lnTo>
                    <a:pt x="509536" y="22148"/>
                  </a:lnTo>
                  <a:lnTo>
                    <a:pt x="509536" y="11074"/>
                  </a:lnTo>
                  <a:close/>
                </a:path>
                <a:path w="620395" h="44450">
                  <a:moveTo>
                    <a:pt x="542759" y="0"/>
                  </a:moveTo>
                  <a:lnTo>
                    <a:pt x="531685" y="0"/>
                  </a:lnTo>
                  <a:lnTo>
                    <a:pt x="520611" y="0"/>
                  </a:lnTo>
                  <a:lnTo>
                    <a:pt x="520611" y="11074"/>
                  </a:lnTo>
                  <a:lnTo>
                    <a:pt x="531685" y="11074"/>
                  </a:lnTo>
                  <a:lnTo>
                    <a:pt x="542759" y="11074"/>
                  </a:lnTo>
                  <a:lnTo>
                    <a:pt x="542759" y="0"/>
                  </a:lnTo>
                  <a:close/>
                </a:path>
                <a:path w="620395" h="44450">
                  <a:moveTo>
                    <a:pt x="575995" y="0"/>
                  </a:moveTo>
                  <a:lnTo>
                    <a:pt x="564921" y="0"/>
                  </a:lnTo>
                  <a:lnTo>
                    <a:pt x="553847" y="0"/>
                  </a:lnTo>
                  <a:lnTo>
                    <a:pt x="542772" y="0"/>
                  </a:lnTo>
                  <a:lnTo>
                    <a:pt x="542772" y="11074"/>
                  </a:lnTo>
                  <a:lnTo>
                    <a:pt x="553847" y="11074"/>
                  </a:lnTo>
                  <a:lnTo>
                    <a:pt x="564921" y="11074"/>
                  </a:lnTo>
                  <a:lnTo>
                    <a:pt x="575995" y="11074"/>
                  </a:lnTo>
                  <a:lnTo>
                    <a:pt x="575995" y="0"/>
                  </a:lnTo>
                  <a:close/>
                </a:path>
                <a:path w="620395" h="44450">
                  <a:moveTo>
                    <a:pt x="587070" y="22148"/>
                  </a:moveTo>
                  <a:lnTo>
                    <a:pt x="575995" y="22148"/>
                  </a:lnTo>
                  <a:lnTo>
                    <a:pt x="564921" y="22148"/>
                  </a:lnTo>
                  <a:lnTo>
                    <a:pt x="553847" y="22148"/>
                  </a:lnTo>
                  <a:lnTo>
                    <a:pt x="553847" y="33223"/>
                  </a:lnTo>
                  <a:lnTo>
                    <a:pt x="564921" y="33223"/>
                  </a:lnTo>
                  <a:lnTo>
                    <a:pt x="575995" y="33223"/>
                  </a:lnTo>
                  <a:lnTo>
                    <a:pt x="587070" y="33223"/>
                  </a:lnTo>
                  <a:lnTo>
                    <a:pt x="587070" y="22148"/>
                  </a:lnTo>
                  <a:close/>
                </a:path>
                <a:path w="620395" h="44450">
                  <a:moveTo>
                    <a:pt x="598144" y="0"/>
                  </a:moveTo>
                  <a:lnTo>
                    <a:pt x="587070" y="0"/>
                  </a:lnTo>
                  <a:lnTo>
                    <a:pt x="587070" y="11074"/>
                  </a:lnTo>
                  <a:lnTo>
                    <a:pt x="587070" y="22148"/>
                  </a:lnTo>
                  <a:lnTo>
                    <a:pt x="598144" y="22148"/>
                  </a:lnTo>
                  <a:lnTo>
                    <a:pt x="598144" y="11074"/>
                  </a:lnTo>
                  <a:lnTo>
                    <a:pt x="598144" y="0"/>
                  </a:lnTo>
                  <a:close/>
                </a:path>
                <a:path w="620395" h="44450">
                  <a:moveTo>
                    <a:pt x="609231" y="22148"/>
                  </a:moveTo>
                  <a:lnTo>
                    <a:pt x="598157" y="22148"/>
                  </a:lnTo>
                  <a:lnTo>
                    <a:pt x="598157" y="33223"/>
                  </a:lnTo>
                  <a:lnTo>
                    <a:pt x="609231" y="33223"/>
                  </a:lnTo>
                  <a:lnTo>
                    <a:pt x="609231" y="22148"/>
                  </a:lnTo>
                  <a:close/>
                </a:path>
                <a:path w="620395" h="44450">
                  <a:moveTo>
                    <a:pt x="620306" y="11074"/>
                  </a:moveTo>
                  <a:lnTo>
                    <a:pt x="609231" y="11074"/>
                  </a:lnTo>
                  <a:lnTo>
                    <a:pt x="609231" y="22148"/>
                  </a:lnTo>
                  <a:lnTo>
                    <a:pt x="620306" y="22148"/>
                  </a:lnTo>
                  <a:lnTo>
                    <a:pt x="620306" y="1107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91935" y="6356172"/>
              <a:ext cx="631825" cy="33655"/>
            </a:xfrm>
            <a:custGeom>
              <a:avLst/>
              <a:gdLst/>
              <a:ahLst/>
              <a:cxnLst/>
              <a:rect l="l" t="t" r="r" b="b"/>
              <a:pathLst>
                <a:path w="631825" h="33654">
                  <a:moveTo>
                    <a:pt x="22148" y="22161"/>
                  </a:moveTo>
                  <a:lnTo>
                    <a:pt x="11074" y="22161"/>
                  </a:lnTo>
                  <a:lnTo>
                    <a:pt x="11074" y="33235"/>
                  </a:lnTo>
                  <a:lnTo>
                    <a:pt x="22148" y="33235"/>
                  </a:lnTo>
                  <a:lnTo>
                    <a:pt x="22148" y="22161"/>
                  </a:lnTo>
                  <a:close/>
                </a:path>
                <a:path w="631825" h="33654">
                  <a:moveTo>
                    <a:pt x="22148" y="11074"/>
                  </a:moveTo>
                  <a:lnTo>
                    <a:pt x="11074" y="11074"/>
                  </a:lnTo>
                  <a:lnTo>
                    <a:pt x="0" y="11074"/>
                  </a:lnTo>
                  <a:lnTo>
                    <a:pt x="0" y="22148"/>
                  </a:lnTo>
                  <a:lnTo>
                    <a:pt x="11074" y="22148"/>
                  </a:lnTo>
                  <a:lnTo>
                    <a:pt x="22148" y="22148"/>
                  </a:lnTo>
                  <a:lnTo>
                    <a:pt x="22148" y="11074"/>
                  </a:lnTo>
                  <a:close/>
                </a:path>
                <a:path w="631825" h="33654">
                  <a:moveTo>
                    <a:pt x="44297" y="22161"/>
                  </a:moveTo>
                  <a:lnTo>
                    <a:pt x="33223" y="22161"/>
                  </a:lnTo>
                  <a:lnTo>
                    <a:pt x="33223" y="33235"/>
                  </a:lnTo>
                  <a:lnTo>
                    <a:pt x="44297" y="33235"/>
                  </a:lnTo>
                  <a:lnTo>
                    <a:pt x="44297" y="22161"/>
                  </a:lnTo>
                  <a:close/>
                </a:path>
                <a:path w="631825" h="33654">
                  <a:moveTo>
                    <a:pt x="55384" y="22161"/>
                  </a:moveTo>
                  <a:lnTo>
                    <a:pt x="44310" y="22161"/>
                  </a:lnTo>
                  <a:lnTo>
                    <a:pt x="44310" y="33235"/>
                  </a:lnTo>
                  <a:lnTo>
                    <a:pt x="55384" y="33235"/>
                  </a:lnTo>
                  <a:lnTo>
                    <a:pt x="55384" y="22161"/>
                  </a:lnTo>
                  <a:close/>
                </a:path>
                <a:path w="631825" h="33654">
                  <a:moveTo>
                    <a:pt x="55384" y="11074"/>
                  </a:moveTo>
                  <a:lnTo>
                    <a:pt x="44310" y="11074"/>
                  </a:lnTo>
                  <a:lnTo>
                    <a:pt x="44310" y="22148"/>
                  </a:lnTo>
                  <a:lnTo>
                    <a:pt x="55384" y="22148"/>
                  </a:lnTo>
                  <a:lnTo>
                    <a:pt x="55384" y="11074"/>
                  </a:lnTo>
                  <a:close/>
                </a:path>
                <a:path w="631825" h="33654">
                  <a:moveTo>
                    <a:pt x="77533" y="22161"/>
                  </a:moveTo>
                  <a:lnTo>
                    <a:pt x="66459" y="22161"/>
                  </a:lnTo>
                  <a:lnTo>
                    <a:pt x="66459" y="33235"/>
                  </a:lnTo>
                  <a:lnTo>
                    <a:pt x="77533" y="33235"/>
                  </a:lnTo>
                  <a:lnTo>
                    <a:pt x="77533" y="22161"/>
                  </a:lnTo>
                  <a:close/>
                </a:path>
                <a:path w="631825" h="33654">
                  <a:moveTo>
                    <a:pt x="110769" y="22161"/>
                  </a:moveTo>
                  <a:lnTo>
                    <a:pt x="99695" y="22161"/>
                  </a:lnTo>
                  <a:lnTo>
                    <a:pt x="99695" y="33235"/>
                  </a:lnTo>
                  <a:lnTo>
                    <a:pt x="110769" y="33235"/>
                  </a:lnTo>
                  <a:lnTo>
                    <a:pt x="110769" y="22161"/>
                  </a:lnTo>
                  <a:close/>
                </a:path>
                <a:path w="631825" h="33654">
                  <a:moveTo>
                    <a:pt x="155054" y="11074"/>
                  </a:moveTo>
                  <a:lnTo>
                    <a:pt x="143992" y="11074"/>
                  </a:lnTo>
                  <a:lnTo>
                    <a:pt x="132918" y="11074"/>
                  </a:lnTo>
                  <a:lnTo>
                    <a:pt x="121843" y="11074"/>
                  </a:lnTo>
                  <a:lnTo>
                    <a:pt x="110769" y="11074"/>
                  </a:lnTo>
                  <a:lnTo>
                    <a:pt x="110769" y="22148"/>
                  </a:lnTo>
                  <a:lnTo>
                    <a:pt x="121843" y="22148"/>
                  </a:lnTo>
                  <a:lnTo>
                    <a:pt x="132918" y="22148"/>
                  </a:lnTo>
                  <a:lnTo>
                    <a:pt x="143992" y="22148"/>
                  </a:lnTo>
                  <a:lnTo>
                    <a:pt x="155054" y="22148"/>
                  </a:lnTo>
                  <a:lnTo>
                    <a:pt x="155054" y="11074"/>
                  </a:lnTo>
                  <a:close/>
                </a:path>
                <a:path w="631825" h="33654">
                  <a:moveTo>
                    <a:pt x="166154" y="22161"/>
                  </a:moveTo>
                  <a:lnTo>
                    <a:pt x="155079" y="22161"/>
                  </a:lnTo>
                  <a:lnTo>
                    <a:pt x="155079" y="33235"/>
                  </a:lnTo>
                  <a:lnTo>
                    <a:pt x="166154" y="33235"/>
                  </a:lnTo>
                  <a:lnTo>
                    <a:pt x="166154" y="22161"/>
                  </a:lnTo>
                  <a:close/>
                </a:path>
                <a:path w="631825" h="33654">
                  <a:moveTo>
                    <a:pt x="166154" y="11074"/>
                  </a:moveTo>
                  <a:lnTo>
                    <a:pt x="155079" y="11074"/>
                  </a:lnTo>
                  <a:lnTo>
                    <a:pt x="155079" y="22148"/>
                  </a:lnTo>
                  <a:lnTo>
                    <a:pt x="166154" y="22148"/>
                  </a:lnTo>
                  <a:lnTo>
                    <a:pt x="166154" y="11074"/>
                  </a:lnTo>
                  <a:close/>
                </a:path>
                <a:path w="631825" h="33654">
                  <a:moveTo>
                    <a:pt x="210451" y="22161"/>
                  </a:moveTo>
                  <a:lnTo>
                    <a:pt x="199377" y="22161"/>
                  </a:lnTo>
                  <a:lnTo>
                    <a:pt x="188302" y="22161"/>
                  </a:lnTo>
                  <a:lnTo>
                    <a:pt x="177228" y="22161"/>
                  </a:lnTo>
                  <a:lnTo>
                    <a:pt x="177228" y="33235"/>
                  </a:lnTo>
                  <a:lnTo>
                    <a:pt x="188302" y="33235"/>
                  </a:lnTo>
                  <a:lnTo>
                    <a:pt x="199377" y="33235"/>
                  </a:lnTo>
                  <a:lnTo>
                    <a:pt x="210451" y="33235"/>
                  </a:lnTo>
                  <a:lnTo>
                    <a:pt x="210451" y="22161"/>
                  </a:lnTo>
                  <a:close/>
                </a:path>
                <a:path w="631825" h="33654">
                  <a:moveTo>
                    <a:pt x="210451" y="0"/>
                  </a:moveTo>
                  <a:lnTo>
                    <a:pt x="199377" y="0"/>
                  </a:lnTo>
                  <a:lnTo>
                    <a:pt x="199377" y="11074"/>
                  </a:lnTo>
                  <a:lnTo>
                    <a:pt x="188302" y="11074"/>
                  </a:lnTo>
                  <a:lnTo>
                    <a:pt x="177228" y="11074"/>
                  </a:lnTo>
                  <a:lnTo>
                    <a:pt x="177228" y="22148"/>
                  </a:lnTo>
                  <a:lnTo>
                    <a:pt x="188302" y="22148"/>
                  </a:lnTo>
                  <a:lnTo>
                    <a:pt x="199377" y="22148"/>
                  </a:lnTo>
                  <a:lnTo>
                    <a:pt x="210451" y="22148"/>
                  </a:lnTo>
                  <a:lnTo>
                    <a:pt x="210451" y="11074"/>
                  </a:lnTo>
                  <a:lnTo>
                    <a:pt x="210451" y="0"/>
                  </a:lnTo>
                  <a:close/>
                </a:path>
                <a:path w="631825" h="33654">
                  <a:moveTo>
                    <a:pt x="221538" y="0"/>
                  </a:moveTo>
                  <a:lnTo>
                    <a:pt x="210464" y="0"/>
                  </a:lnTo>
                  <a:lnTo>
                    <a:pt x="210464" y="11074"/>
                  </a:lnTo>
                  <a:lnTo>
                    <a:pt x="210464" y="22148"/>
                  </a:lnTo>
                  <a:lnTo>
                    <a:pt x="221538" y="22148"/>
                  </a:lnTo>
                  <a:lnTo>
                    <a:pt x="221538" y="11074"/>
                  </a:lnTo>
                  <a:lnTo>
                    <a:pt x="221538" y="0"/>
                  </a:lnTo>
                  <a:close/>
                </a:path>
                <a:path w="631825" h="33654">
                  <a:moveTo>
                    <a:pt x="243687" y="0"/>
                  </a:moveTo>
                  <a:lnTo>
                    <a:pt x="232613" y="0"/>
                  </a:lnTo>
                  <a:lnTo>
                    <a:pt x="232613" y="11074"/>
                  </a:lnTo>
                  <a:lnTo>
                    <a:pt x="243687" y="11074"/>
                  </a:lnTo>
                  <a:lnTo>
                    <a:pt x="243687" y="0"/>
                  </a:lnTo>
                  <a:close/>
                </a:path>
                <a:path w="631825" h="33654">
                  <a:moveTo>
                    <a:pt x="265836" y="22161"/>
                  </a:moveTo>
                  <a:lnTo>
                    <a:pt x="254762" y="22161"/>
                  </a:lnTo>
                  <a:lnTo>
                    <a:pt x="254762" y="33235"/>
                  </a:lnTo>
                  <a:lnTo>
                    <a:pt x="265836" y="33235"/>
                  </a:lnTo>
                  <a:lnTo>
                    <a:pt x="265836" y="22161"/>
                  </a:lnTo>
                  <a:close/>
                </a:path>
                <a:path w="631825" h="33654">
                  <a:moveTo>
                    <a:pt x="265836" y="0"/>
                  </a:moveTo>
                  <a:lnTo>
                    <a:pt x="254762" y="0"/>
                  </a:lnTo>
                  <a:lnTo>
                    <a:pt x="254762" y="11074"/>
                  </a:lnTo>
                  <a:lnTo>
                    <a:pt x="265836" y="11074"/>
                  </a:lnTo>
                  <a:lnTo>
                    <a:pt x="265836" y="0"/>
                  </a:lnTo>
                  <a:close/>
                </a:path>
                <a:path w="631825" h="33654">
                  <a:moveTo>
                    <a:pt x="276923" y="11074"/>
                  </a:moveTo>
                  <a:lnTo>
                    <a:pt x="265849" y="11074"/>
                  </a:lnTo>
                  <a:lnTo>
                    <a:pt x="265849" y="22148"/>
                  </a:lnTo>
                  <a:lnTo>
                    <a:pt x="276923" y="22148"/>
                  </a:lnTo>
                  <a:lnTo>
                    <a:pt x="276923" y="11074"/>
                  </a:lnTo>
                  <a:close/>
                </a:path>
                <a:path w="631825" h="33654">
                  <a:moveTo>
                    <a:pt x="310146" y="22161"/>
                  </a:moveTo>
                  <a:lnTo>
                    <a:pt x="299072" y="22161"/>
                  </a:lnTo>
                  <a:lnTo>
                    <a:pt x="287997" y="22161"/>
                  </a:lnTo>
                  <a:lnTo>
                    <a:pt x="276923" y="22161"/>
                  </a:lnTo>
                  <a:lnTo>
                    <a:pt x="265849" y="22161"/>
                  </a:lnTo>
                  <a:lnTo>
                    <a:pt x="265849" y="33235"/>
                  </a:lnTo>
                  <a:lnTo>
                    <a:pt x="276923" y="33235"/>
                  </a:lnTo>
                  <a:lnTo>
                    <a:pt x="287997" y="33235"/>
                  </a:lnTo>
                  <a:lnTo>
                    <a:pt x="299072" y="33235"/>
                  </a:lnTo>
                  <a:lnTo>
                    <a:pt x="310146" y="33235"/>
                  </a:lnTo>
                  <a:lnTo>
                    <a:pt x="310146" y="22161"/>
                  </a:lnTo>
                  <a:close/>
                </a:path>
                <a:path w="631825" h="33654">
                  <a:moveTo>
                    <a:pt x="321221" y="11074"/>
                  </a:moveTo>
                  <a:lnTo>
                    <a:pt x="310146" y="11074"/>
                  </a:lnTo>
                  <a:lnTo>
                    <a:pt x="310146" y="0"/>
                  </a:lnTo>
                  <a:lnTo>
                    <a:pt x="299072" y="0"/>
                  </a:lnTo>
                  <a:lnTo>
                    <a:pt x="299072" y="11074"/>
                  </a:lnTo>
                  <a:lnTo>
                    <a:pt x="299072" y="22148"/>
                  </a:lnTo>
                  <a:lnTo>
                    <a:pt x="310146" y="22148"/>
                  </a:lnTo>
                  <a:lnTo>
                    <a:pt x="321221" y="22148"/>
                  </a:lnTo>
                  <a:lnTo>
                    <a:pt x="321221" y="11074"/>
                  </a:lnTo>
                  <a:close/>
                </a:path>
                <a:path w="631825" h="33654">
                  <a:moveTo>
                    <a:pt x="365531" y="22161"/>
                  </a:moveTo>
                  <a:lnTo>
                    <a:pt x="354457" y="22161"/>
                  </a:lnTo>
                  <a:lnTo>
                    <a:pt x="343382" y="22161"/>
                  </a:lnTo>
                  <a:lnTo>
                    <a:pt x="332308" y="22161"/>
                  </a:lnTo>
                  <a:lnTo>
                    <a:pt x="321233" y="22161"/>
                  </a:lnTo>
                  <a:lnTo>
                    <a:pt x="321233" y="33235"/>
                  </a:lnTo>
                  <a:lnTo>
                    <a:pt x="332308" y="33235"/>
                  </a:lnTo>
                  <a:lnTo>
                    <a:pt x="343382" y="33235"/>
                  </a:lnTo>
                  <a:lnTo>
                    <a:pt x="354457" y="33235"/>
                  </a:lnTo>
                  <a:lnTo>
                    <a:pt x="365531" y="33235"/>
                  </a:lnTo>
                  <a:lnTo>
                    <a:pt x="365531" y="22161"/>
                  </a:lnTo>
                  <a:close/>
                </a:path>
                <a:path w="631825" h="33654">
                  <a:moveTo>
                    <a:pt x="365531" y="11074"/>
                  </a:moveTo>
                  <a:lnTo>
                    <a:pt x="354457" y="11074"/>
                  </a:lnTo>
                  <a:lnTo>
                    <a:pt x="343382" y="11074"/>
                  </a:lnTo>
                  <a:lnTo>
                    <a:pt x="343382" y="0"/>
                  </a:lnTo>
                  <a:lnTo>
                    <a:pt x="332308" y="0"/>
                  </a:lnTo>
                  <a:lnTo>
                    <a:pt x="321233" y="0"/>
                  </a:lnTo>
                  <a:lnTo>
                    <a:pt x="321233" y="11074"/>
                  </a:lnTo>
                  <a:lnTo>
                    <a:pt x="332308" y="11074"/>
                  </a:lnTo>
                  <a:lnTo>
                    <a:pt x="332308" y="22148"/>
                  </a:lnTo>
                  <a:lnTo>
                    <a:pt x="343382" y="22148"/>
                  </a:lnTo>
                  <a:lnTo>
                    <a:pt x="354457" y="22148"/>
                  </a:lnTo>
                  <a:lnTo>
                    <a:pt x="365531" y="22148"/>
                  </a:lnTo>
                  <a:lnTo>
                    <a:pt x="365531" y="11074"/>
                  </a:lnTo>
                  <a:close/>
                </a:path>
                <a:path w="631825" h="33654">
                  <a:moveTo>
                    <a:pt x="420916" y="22161"/>
                  </a:moveTo>
                  <a:lnTo>
                    <a:pt x="409841" y="22161"/>
                  </a:lnTo>
                  <a:lnTo>
                    <a:pt x="409841" y="33235"/>
                  </a:lnTo>
                  <a:lnTo>
                    <a:pt x="420916" y="33235"/>
                  </a:lnTo>
                  <a:lnTo>
                    <a:pt x="420916" y="22161"/>
                  </a:lnTo>
                  <a:close/>
                </a:path>
                <a:path w="631825" h="33654">
                  <a:moveTo>
                    <a:pt x="431990" y="0"/>
                  </a:moveTo>
                  <a:lnTo>
                    <a:pt x="420916" y="0"/>
                  </a:lnTo>
                  <a:lnTo>
                    <a:pt x="409841" y="0"/>
                  </a:lnTo>
                  <a:lnTo>
                    <a:pt x="409841" y="11074"/>
                  </a:lnTo>
                  <a:lnTo>
                    <a:pt x="409841" y="22148"/>
                  </a:lnTo>
                  <a:lnTo>
                    <a:pt x="420916" y="22148"/>
                  </a:lnTo>
                  <a:lnTo>
                    <a:pt x="431990" y="22148"/>
                  </a:lnTo>
                  <a:lnTo>
                    <a:pt x="431990" y="11074"/>
                  </a:lnTo>
                  <a:lnTo>
                    <a:pt x="431990" y="0"/>
                  </a:lnTo>
                  <a:close/>
                </a:path>
                <a:path w="631825" h="33654">
                  <a:moveTo>
                    <a:pt x="454152" y="11074"/>
                  </a:moveTo>
                  <a:lnTo>
                    <a:pt x="443077" y="11074"/>
                  </a:lnTo>
                  <a:lnTo>
                    <a:pt x="432003" y="11074"/>
                  </a:lnTo>
                  <a:lnTo>
                    <a:pt x="432003" y="22148"/>
                  </a:lnTo>
                  <a:lnTo>
                    <a:pt x="443077" y="22148"/>
                  </a:lnTo>
                  <a:lnTo>
                    <a:pt x="454152" y="22148"/>
                  </a:lnTo>
                  <a:lnTo>
                    <a:pt x="454152" y="11074"/>
                  </a:lnTo>
                  <a:close/>
                </a:path>
                <a:path w="631825" h="33654">
                  <a:moveTo>
                    <a:pt x="487375" y="22161"/>
                  </a:moveTo>
                  <a:lnTo>
                    <a:pt x="476300" y="22161"/>
                  </a:lnTo>
                  <a:lnTo>
                    <a:pt x="476300" y="33235"/>
                  </a:lnTo>
                  <a:lnTo>
                    <a:pt x="487375" y="33235"/>
                  </a:lnTo>
                  <a:lnTo>
                    <a:pt x="487375" y="22161"/>
                  </a:lnTo>
                  <a:close/>
                </a:path>
                <a:path w="631825" h="33654">
                  <a:moveTo>
                    <a:pt x="509536" y="11074"/>
                  </a:moveTo>
                  <a:lnTo>
                    <a:pt x="498462" y="11074"/>
                  </a:lnTo>
                  <a:lnTo>
                    <a:pt x="498462" y="0"/>
                  </a:lnTo>
                  <a:lnTo>
                    <a:pt x="487387" y="0"/>
                  </a:lnTo>
                  <a:lnTo>
                    <a:pt x="487387" y="11074"/>
                  </a:lnTo>
                  <a:lnTo>
                    <a:pt x="487387" y="22148"/>
                  </a:lnTo>
                  <a:lnTo>
                    <a:pt x="498462" y="22148"/>
                  </a:lnTo>
                  <a:lnTo>
                    <a:pt x="509536" y="22148"/>
                  </a:lnTo>
                  <a:lnTo>
                    <a:pt x="509536" y="11074"/>
                  </a:lnTo>
                  <a:close/>
                </a:path>
                <a:path w="631825" h="33654">
                  <a:moveTo>
                    <a:pt x="542759" y="22161"/>
                  </a:moveTo>
                  <a:lnTo>
                    <a:pt x="542759" y="22161"/>
                  </a:lnTo>
                  <a:lnTo>
                    <a:pt x="487387" y="22161"/>
                  </a:lnTo>
                  <a:lnTo>
                    <a:pt x="487387" y="33235"/>
                  </a:lnTo>
                  <a:lnTo>
                    <a:pt x="542759" y="33235"/>
                  </a:lnTo>
                  <a:lnTo>
                    <a:pt x="542759" y="22161"/>
                  </a:lnTo>
                  <a:close/>
                </a:path>
                <a:path w="631825" h="33654">
                  <a:moveTo>
                    <a:pt x="542759" y="0"/>
                  </a:moveTo>
                  <a:lnTo>
                    <a:pt x="531685" y="0"/>
                  </a:lnTo>
                  <a:lnTo>
                    <a:pt x="531685" y="11074"/>
                  </a:lnTo>
                  <a:lnTo>
                    <a:pt x="531685" y="22148"/>
                  </a:lnTo>
                  <a:lnTo>
                    <a:pt x="542759" y="22148"/>
                  </a:lnTo>
                  <a:lnTo>
                    <a:pt x="542759" y="11074"/>
                  </a:lnTo>
                  <a:lnTo>
                    <a:pt x="542759" y="0"/>
                  </a:lnTo>
                  <a:close/>
                </a:path>
                <a:path w="631825" h="33654">
                  <a:moveTo>
                    <a:pt x="553847" y="22161"/>
                  </a:moveTo>
                  <a:lnTo>
                    <a:pt x="542772" y="22161"/>
                  </a:lnTo>
                  <a:lnTo>
                    <a:pt x="542772" y="33235"/>
                  </a:lnTo>
                  <a:lnTo>
                    <a:pt x="553847" y="33235"/>
                  </a:lnTo>
                  <a:lnTo>
                    <a:pt x="553847" y="22161"/>
                  </a:lnTo>
                  <a:close/>
                </a:path>
                <a:path w="631825" h="33654">
                  <a:moveTo>
                    <a:pt x="587070" y="11074"/>
                  </a:moveTo>
                  <a:lnTo>
                    <a:pt x="575995" y="11074"/>
                  </a:lnTo>
                  <a:lnTo>
                    <a:pt x="575995" y="0"/>
                  </a:lnTo>
                  <a:lnTo>
                    <a:pt x="564921" y="0"/>
                  </a:lnTo>
                  <a:lnTo>
                    <a:pt x="553847" y="0"/>
                  </a:lnTo>
                  <a:lnTo>
                    <a:pt x="542772" y="0"/>
                  </a:lnTo>
                  <a:lnTo>
                    <a:pt x="542772" y="11074"/>
                  </a:lnTo>
                  <a:lnTo>
                    <a:pt x="553847" y="11074"/>
                  </a:lnTo>
                  <a:lnTo>
                    <a:pt x="564921" y="11074"/>
                  </a:lnTo>
                  <a:lnTo>
                    <a:pt x="564921" y="22148"/>
                  </a:lnTo>
                  <a:lnTo>
                    <a:pt x="575995" y="22148"/>
                  </a:lnTo>
                  <a:lnTo>
                    <a:pt x="587070" y="22148"/>
                  </a:lnTo>
                  <a:lnTo>
                    <a:pt x="587070" y="11074"/>
                  </a:lnTo>
                  <a:close/>
                </a:path>
                <a:path w="631825" h="33654">
                  <a:moveTo>
                    <a:pt x="631380" y="11074"/>
                  </a:moveTo>
                  <a:lnTo>
                    <a:pt x="620306" y="11074"/>
                  </a:lnTo>
                  <a:lnTo>
                    <a:pt x="609231" y="11074"/>
                  </a:lnTo>
                  <a:lnTo>
                    <a:pt x="609231" y="0"/>
                  </a:lnTo>
                  <a:lnTo>
                    <a:pt x="598157" y="0"/>
                  </a:lnTo>
                  <a:lnTo>
                    <a:pt x="598157" y="11074"/>
                  </a:lnTo>
                  <a:lnTo>
                    <a:pt x="598157" y="22148"/>
                  </a:lnTo>
                  <a:lnTo>
                    <a:pt x="609231" y="22148"/>
                  </a:lnTo>
                  <a:lnTo>
                    <a:pt x="620306" y="22148"/>
                  </a:lnTo>
                  <a:lnTo>
                    <a:pt x="631380" y="22148"/>
                  </a:lnTo>
                  <a:lnTo>
                    <a:pt x="631380" y="1107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91935" y="6378333"/>
              <a:ext cx="631825" cy="44450"/>
            </a:xfrm>
            <a:custGeom>
              <a:avLst/>
              <a:gdLst/>
              <a:ahLst/>
              <a:cxnLst/>
              <a:rect l="l" t="t" r="r" b="b"/>
              <a:pathLst>
                <a:path w="631825" h="44450">
                  <a:moveTo>
                    <a:pt x="11074" y="22148"/>
                  </a:moveTo>
                  <a:lnTo>
                    <a:pt x="0" y="22148"/>
                  </a:lnTo>
                  <a:lnTo>
                    <a:pt x="0" y="33223"/>
                  </a:lnTo>
                  <a:lnTo>
                    <a:pt x="11074" y="33223"/>
                  </a:lnTo>
                  <a:lnTo>
                    <a:pt x="11074" y="22148"/>
                  </a:lnTo>
                  <a:close/>
                </a:path>
                <a:path w="631825" h="44450">
                  <a:moveTo>
                    <a:pt x="22148" y="33223"/>
                  </a:moveTo>
                  <a:lnTo>
                    <a:pt x="11074" y="33223"/>
                  </a:lnTo>
                  <a:lnTo>
                    <a:pt x="11074" y="44297"/>
                  </a:lnTo>
                  <a:lnTo>
                    <a:pt x="22148" y="44297"/>
                  </a:lnTo>
                  <a:lnTo>
                    <a:pt x="22148" y="33223"/>
                  </a:lnTo>
                  <a:close/>
                </a:path>
                <a:path w="631825" h="44450">
                  <a:moveTo>
                    <a:pt x="22148" y="11074"/>
                  </a:moveTo>
                  <a:lnTo>
                    <a:pt x="11074" y="11074"/>
                  </a:lnTo>
                  <a:lnTo>
                    <a:pt x="11074" y="22148"/>
                  </a:lnTo>
                  <a:lnTo>
                    <a:pt x="22148" y="22148"/>
                  </a:lnTo>
                  <a:lnTo>
                    <a:pt x="22148" y="11074"/>
                  </a:lnTo>
                  <a:close/>
                </a:path>
                <a:path w="631825" h="44450">
                  <a:moveTo>
                    <a:pt x="33223" y="22148"/>
                  </a:moveTo>
                  <a:lnTo>
                    <a:pt x="22148" y="22148"/>
                  </a:lnTo>
                  <a:lnTo>
                    <a:pt x="22148" y="33223"/>
                  </a:lnTo>
                  <a:lnTo>
                    <a:pt x="33223" y="33223"/>
                  </a:lnTo>
                  <a:lnTo>
                    <a:pt x="33223" y="22148"/>
                  </a:lnTo>
                  <a:close/>
                </a:path>
                <a:path w="631825" h="44450">
                  <a:moveTo>
                    <a:pt x="44297" y="33223"/>
                  </a:moveTo>
                  <a:lnTo>
                    <a:pt x="33223" y="33223"/>
                  </a:lnTo>
                  <a:lnTo>
                    <a:pt x="33223" y="44297"/>
                  </a:lnTo>
                  <a:lnTo>
                    <a:pt x="44297" y="44297"/>
                  </a:lnTo>
                  <a:lnTo>
                    <a:pt x="44297" y="33223"/>
                  </a:lnTo>
                  <a:close/>
                </a:path>
                <a:path w="631825" h="44450">
                  <a:moveTo>
                    <a:pt x="55384" y="11074"/>
                  </a:moveTo>
                  <a:lnTo>
                    <a:pt x="44310" y="11074"/>
                  </a:lnTo>
                  <a:lnTo>
                    <a:pt x="44310" y="22148"/>
                  </a:lnTo>
                  <a:lnTo>
                    <a:pt x="44310" y="33223"/>
                  </a:lnTo>
                  <a:lnTo>
                    <a:pt x="55384" y="33223"/>
                  </a:lnTo>
                  <a:lnTo>
                    <a:pt x="55384" y="22148"/>
                  </a:lnTo>
                  <a:lnTo>
                    <a:pt x="55384" y="11074"/>
                  </a:lnTo>
                  <a:close/>
                </a:path>
                <a:path w="631825" h="44450">
                  <a:moveTo>
                    <a:pt x="77533" y="22148"/>
                  </a:moveTo>
                  <a:lnTo>
                    <a:pt x="66459" y="22148"/>
                  </a:lnTo>
                  <a:lnTo>
                    <a:pt x="66459" y="33223"/>
                  </a:lnTo>
                  <a:lnTo>
                    <a:pt x="77533" y="33223"/>
                  </a:lnTo>
                  <a:lnTo>
                    <a:pt x="77533" y="22148"/>
                  </a:lnTo>
                  <a:close/>
                </a:path>
                <a:path w="631825" h="44450">
                  <a:moveTo>
                    <a:pt x="88607" y="33223"/>
                  </a:moveTo>
                  <a:lnTo>
                    <a:pt x="77533" y="33223"/>
                  </a:lnTo>
                  <a:lnTo>
                    <a:pt x="77533" y="44297"/>
                  </a:lnTo>
                  <a:lnTo>
                    <a:pt x="88607" y="44297"/>
                  </a:lnTo>
                  <a:lnTo>
                    <a:pt x="88607" y="33223"/>
                  </a:lnTo>
                  <a:close/>
                </a:path>
                <a:path w="631825" h="44450">
                  <a:moveTo>
                    <a:pt x="155054" y="22148"/>
                  </a:moveTo>
                  <a:lnTo>
                    <a:pt x="143992" y="22148"/>
                  </a:lnTo>
                  <a:lnTo>
                    <a:pt x="132918" y="22148"/>
                  </a:lnTo>
                  <a:lnTo>
                    <a:pt x="132918" y="11074"/>
                  </a:lnTo>
                  <a:lnTo>
                    <a:pt x="121843" y="11074"/>
                  </a:lnTo>
                  <a:lnTo>
                    <a:pt x="110769" y="11074"/>
                  </a:lnTo>
                  <a:lnTo>
                    <a:pt x="99695" y="11074"/>
                  </a:lnTo>
                  <a:lnTo>
                    <a:pt x="99695" y="22148"/>
                  </a:lnTo>
                  <a:lnTo>
                    <a:pt x="99695" y="33223"/>
                  </a:lnTo>
                  <a:lnTo>
                    <a:pt x="99695" y="44297"/>
                  </a:lnTo>
                  <a:lnTo>
                    <a:pt x="110769" y="44297"/>
                  </a:lnTo>
                  <a:lnTo>
                    <a:pt x="110769" y="33223"/>
                  </a:lnTo>
                  <a:lnTo>
                    <a:pt x="110769" y="22148"/>
                  </a:lnTo>
                  <a:lnTo>
                    <a:pt x="121843" y="22148"/>
                  </a:lnTo>
                  <a:lnTo>
                    <a:pt x="121843" y="33223"/>
                  </a:lnTo>
                  <a:lnTo>
                    <a:pt x="121843" y="44297"/>
                  </a:lnTo>
                  <a:lnTo>
                    <a:pt x="132918" y="44297"/>
                  </a:lnTo>
                  <a:lnTo>
                    <a:pt x="132918" y="33223"/>
                  </a:lnTo>
                  <a:lnTo>
                    <a:pt x="143992" y="33223"/>
                  </a:lnTo>
                  <a:lnTo>
                    <a:pt x="143992" y="44297"/>
                  </a:lnTo>
                  <a:lnTo>
                    <a:pt x="155054" y="44297"/>
                  </a:lnTo>
                  <a:lnTo>
                    <a:pt x="155054" y="33223"/>
                  </a:lnTo>
                  <a:lnTo>
                    <a:pt x="155054" y="22148"/>
                  </a:lnTo>
                  <a:close/>
                </a:path>
                <a:path w="631825" h="44450">
                  <a:moveTo>
                    <a:pt x="199377" y="33223"/>
                  </a:moveTo>
                  <a:lnTo>
                    <a:pt x="188302" y="33223"/>
                  </a:lnTo>
                  <a:lnTo>
                    <a:pt x="188302" y="44297"/>
                  </a:lnTo>
                  <a:lnTo>
                    <a:pt x="199377" y="44297"/>
                  </a:lnTo>
                  <a:lnTo>
                    <a:pt x="199377" y="33223"/>
                  </a:lnTo>
                  <a:close/>
                </a:path>
                <a:path w="631825" h="44450">
                  <a:moveTo>
                    <a:pt x="199377" y="11074"/>
                  </a:moveTo>
                  <a:lnTo>
                    <a:pt x="188302" y="11074"/>
                  </a:lnTo>
                  <a:lnTo>
                    <a:pt x="177228" y="11074"/>
                  </a:lnTo>
                  <a:lnTo>
                    <a:pt x="166154" y="11074"/>
                  </a:lnTo>
                  <a:lnTo>
                    <a:pt x="166154" y="22148"/>
                  </a:lnTo>
                  <a:lnTo>
                    <a:pt x="155079" y="22148"/>
                  </a:lnTo>
                  <a:lnTo>
                    <a:pt x="155079" y="33223"/>
                  </a:lnTo>
                  <a:lnTo>
                    <a:pt x="155079" y="44297"/>
                  </a:lnTo>
                  <a:lnTo>
                    <a:pt x="166154" y="44297"/>
                  </a:lnTo>
                  <a:lnTo>
                    <a:pt x="177228" y="44297"/>
                  </a:lnTo>
                  <a:lnTo>
                    <a:pt x="177228" y="33223"/>
                  </a:lnTo>
                  <a:lnTo>
                    <a:pt x="188302" y="33223"/>
                  </a:lnTo>
                  <a:lnTo>
                    <a:pt x="188302" y="22148"/>
                  </a:lnTo>
                  <a:lnTo>
                    <a:pt x="199377" y="22148"/>
                  </a:lnTo>
                  <a:lnTo>
                    <a:pt x="199377" y="11074"/>
                  </a:lnTo>
                  <a:close/>
                </a:path>
                <a:path w="631825" h="44450">
                  <a:moveTo>
                    <a:pt x="243687" y="22148"/>
                  </a:moveTo>
                  <a:lnTo>
                    <a:pt x="232613" y="22148"/>
                  </a:lnTo>
                  <a:lnTo>
                    <a:pt x="221538" y="22148"/>
                  </a:lnTo>
                  <a:lnTo>
                    <a:pt x="221538" y="33223"/>
                  </a:lnTo>
                  <a:lnTo>
                    <a:pt x="232613" y="33223"/>
                  </a:lnTo>
                  <a:lnTo>
                    <a:pt x="243687" y="33223"/>
                  </a:lnTo>
                  <a:lnTo>
                    <a:pt x="243687" y="22148"/>
                  </a:lnTo>
                  <a:close/>
                </a:path>
                <a:path w="631825" h="44450">
                  <a:moveTo>
                    <a:pt x="265836" y="11074"/>
                  </a:moveTo>
                  <a:lnTo>
                    <a:pt x="254762" y="11074"/>
                  </a:lnTo>
                  <a:lnTo>
                    <a:pt x="254762" y="22148"/>
                  </a:lnTo>
                  <a:lnTo>
                    <a:pt x="265836" y="22148"/>
                  </a:lnTo>
                  <a:lnTo>
                    <a:pt x="265836" y="11074"/>
                  </a:lnTo>
                  <a:close/>
                </a:path>
                <a:path w="631825" h="44450">
                  <a:moveTo>
                    <a:pt x="287997" y="11074"/>
                  </a:moveTo>
                  <a:lnTo>
                    <a:pt x="276923" y="11074"/>
                  </a:lnTo>
                  <a:lnTo>
                    <a:pt x="276923" y="22148"/>
                  </a:lnTo>
                  <a:lnTo>
                    <a:pt x="265849" y="22148"/>
                  </a:lnTo>
                  <a:lnTo>
                    <a:pt x="265849" y="33223"/>
                  </a:lnTo>
                  <a:lnTo>
                    <a:pt x="276923" y="33223"/>
                  </a:lnTo>
                  <a:lnTo>
                    <a:pt x="287997" y="33223"/>
                  </a:lnTo>
                  <a:lnTo>
                    <a:pt x="287997" y="22148"/>
                  </a:lnTo>
                  <a:lnTo>
                    <a:pt x="287997" y="11074"/>
                  </a:lnTo>
                  <a:close/>
                </a:path>
                <a:path w="631825" h="44450">
                  <a:moveTo>
                    <a:pt x="321221" y="11074"/>
                  </a:moveTo>
                  <a:lnTo>
                    <a:pt x="310146" y="11074"/>
                  </a:lnTo>
                  <a:lnTo>
                    <a:pt x="299072" y="11074"/>
                  </a:lnTo>
                  <a:lnTo>
                    <a:pt x="299072" y="22148"/>
                  </a:lnTo>
                  <a:lnTo>
                    <a:pt x="299072" y="33223"/>
                  </a:lnTo>
                  <a:lnTo>
                    <a:pt x="310146" y="33223"/>
                  </a:lnTo>
                  <a:lnTo>
                    <a:pt x="321221" y="33223"/>
                  </a:lnTo>
                  <a:lnTo>
                    <a:pt x="321221" y="22148"/>
                  </a:lnTo>
                  <a:lnTo>
                    <a:pt x="321221" y="11074"/>
                  </a:lnTo>
                  <a:close/>
                </a:path>
                <a:path w="631825" h="44450">
                  <a:moveTo>
                    <a:pt x="365531" y="11074"/>
                  </a:moveTo>
                  <a:lnTo>
                    <a:pt x="354457" y="11074"/>
                  </a:lnTo>
                  <a:lnTo>
                    <a:pt x="354457" y="22148"/>
                  </a:lnTo>
                  <a:lnTo>
                    <a:pt x="365531" y="22148"/>
                  </a:lnTo>
                  <a:lnTo>
                    <a:pt x="365531" y="11074"/>
                  </a:lnTo>
                  <a:close/>
                </a:path>
                <a:path w="631825" h="44450">
                  <a:moveTo>
                    <a:pt x="376605" y="22148"/>
                  </a:moveTo>
                  <a:lnTo>
                    <a:pt x="365531" y="22148"/>
                  </a:lnTo>
                  <a:lnTo>
                    <a:pt x="365531" y="33223"/>
                  </a:lnTo>
                  <a:lnTo>
                    <a:pt x="376605" y="33223"/>
                  </a:lnTo>
                  <a:lnTo>
                    <a:pt x="376605" y="22148"/>
                  </a:lnTo>
                  <a:close/>
                </a:path>
                <a:path w="631825" h="44450">
                  <a:moveTo>
                    <a:pt x="431990" y="22148"/>
                  </a:moveTo>
                  <a:lnTo>
                    <a:pt x="420916" y="22148"/>
                  </a:lnTo>
                  <a:lnTo>
                    <a:pt x="409841" y="22148"/>
                  </a:lnTo>
                  <a:lnTo>
                    <a:pt x="409841" y="11074"/>
                  </a:lnTo>
                  <a:lnTo>
                    <a:pt x="398767" y="11074"/>
                  </a:lnTo>
                  <a:lnTo>
                    <a:pt x="387692" y="11074"/>
                  </a:lnTo>
                  <a:lnTo>
                    <a:pt x="376618" y="11074"/>
                  </a:lnTo>
                  <a:lnTo>
                    <a:pt x="376618" y="22148"/>
                  </a:lnTo>
                  <a:lnTo>
                    <a:pt x="376618" y="33223"/>
                  </a:lnTo>
                  <a:lnTo>
                    <a:pt x="387692" y="33223"/>
                  </a:lnTo>
                  <a:lnTo>
                    <a:pt x="398767" y="33223"/>
                  </a:lnTo>
                  <a:lnTo>
                    <a:pt x="409841" y="33223"/>
                  </a:lnTo>
                  <a:lnTo>
                    <a:pt x="420916" y="33223"/>
                  </a:lnTo>
                  <a:lnTo>
                    <a:pt x="431990" y="33223"/>
                  </a:lnTo>
                  <a:lnTo>
                    <a:pt x="431990" y="22148"/>
                  </a:lnTo>
                  <a:close/>
                </a:path>
                <a:path w="631825" h="44450">
                  <a:moveTo>
                    <a:pt x="443077" y="22148"/>
                  </a:moveTo>
                  <a:lnTo>
                    <a:pt x="432003" y="22148"/>
                  </a:lnTo>
                  <a:lnTo>
                    <a:pt x="432003" y="33223"/>
                  </a:lnTo>
                  <a:lnTo>
                    <a:pt x="443077" y="33223"/>
                  </a:lnTo>
                  <a:lnTo>
                    <a:pt x="443077" y="22148"/>
                  </a:lnTo>
                  <a:close/>
                </a:path>
                <a:path w="631825" h="44450">
                  <a:moveTo>
                    <a:pt x="465226" y="11074"/>
                  </a:moveTo>
                  <a:lnTo>
                    <a:pt x="454152" y="11074"/>
                  </a:lnTo>
                  <a:lnTo>
                    <a:pt x="454152" y="22148"/>
                  </a:lnTo>
                  <a:lnTo>
                    <a:pt x="465226" y="22148"/>
                  </a:lnTo>
                  <a:lnTo>
                    <a:pt x="465226" y="11074"/>
                  </a:lnTo>
                  <a:close/>
                </a:path>
                <a:path w="631825" h="44450">
                  <a:moveTo>
                    <a:pt x="531685" y="11074"/>
                  </a:moveTo>
                  <a:lnTo>
                    <a:pt x="520611" y="11074"/>
                  </a:lnTo>
                  <a:lnTo>
                    <a:pt x="509536" y="11074"/>
                  </a:lnTo>
                  <a:lnTo>
                    <a:pt x="498462" y="11074"/>
                  </a:lnTo>
                  <a:lnTo>
                    <a:pt x="498462" y="22148"/>
                  </a:lnTo>
                  <a:lnTo>
                    <a:pt x="487387" y="22148"/>
                  </a:lnTo>
                  <a:lnTo>
                    <a:pt x="487387" y="33223"/>
                  </a:lnTo>
                  <a:lnTo>
                    <a:pt x="498462" y="33223"/>
                  </a:lnTo>
                  <a:lnTo>
                    <a:pt x="509536" y="33223"/>
                  </a:lnTo>
                  <a:lnTo>
                    <a:pt x="520611" y="33223"/>
                  </a:lnTo>
                  <a:lnTo>
                    <a:pt x="531685" y="33223"/>
                  </a:lnTo>
                  <a:lnTo>
                    <a:pt x="531685" y="22148"/>
                  </a:lnTo>
                  <a:lnTo>
                    <a:pt x="531685" y="11074"/>
                  </a:lnTo>
                  <a:close/>
                </a:path>
                <a:path w="631825" h="44450">
                  <a:moveTo>
                    <a:pt x="598144" y="22148"/>
                  </a:moveTo>
                  <a:lnTo>
                    <a:pt x="587070" y="22148"/>
                  </a:lnTo>
                  <a:lnTo>
                    <a:pt x="587070" y="11074"/>
                  </a:lnTo>
                  <a:lnTo>
                    <a:pt x="575995" y="11074"/>
                  </a:lnTo>
                  <a:lnTo>
                    <a:pt x="575995" y="0"/>
                  </a:lnTo>
                  <a:lnTo>
                    <a:pt x="564921" y="0"/>
                  </a:lnTo>
                  <a:lnTo>
                    <a:pt x="564921" y="11074"/>
                  </a:lnTo>
                  <a:lnTo>
                    <a:pt x="564921" y="22148"/>
                  </a:lnTo>
                  <a:lnTo>
                    <a:pt x="553847" y="22148"/>
                  </a:lnTo>
                  <a:lnTo>
                    <a:pt x="553847" y="11074"/>
                  </a:lnTo>
                  <a:lnTo>
                    <a:pt x="553847" y="0"/>
                  </a:lnTo>
                  <a:lnTo>
                    <a:pt x="542772" y="0"/>
                  </a:lnTo>
                  <a:lnTo>
                    <a:pt x="542772" y="11074"/>
                  </a:lnTo>
                  <a:lnTo>
                    <a:pt x="542772" y="22148"/>
                  </a:lnTo>
                  <a:lnTo>
                    <a:pt x="542772" y="33223"/>
                  </a:lnTo>
                  <a:lnTo>
                    <a:pt x="553847" y="33223"/>
                  </a:lnTo>
                  <a:lnTo>
                    <a:pt x="564921" y="33223"/>
                  </a:lnTo>
                  <a:lnTo>
                    <a:pt x="575995" y="33223"/>
                  </a:lnTo>
                  <a:lnTo>
                    <a:pt x="587070" y="33223"/>
                  </a:lnTo>
                  <a:lnTo>
                    <a:pt x="598144" y="33223"/>
                  </a:lnTo>
                  <a:lnTo>
                    <a:pt x="598144" y="22148"/>
                  </a:lnTo>
                  <a:close/>
                </a:path>
                <a:path w="631825" h="44450">
                  <a:moveTo>
                    <a:pt x="631380" y="11074"/>
                  </a:moveTo>
                  <a:lnTo>
                    <a:pt x="620306" y="11074"/>
                  </a:lnTo>
                  <a:lnTo>
                    <a:pt x="609231" y="11074"/>
                  </a:lnTo>
                  <a:lnTo>
                    <a:pt x="609231" y="0"/>
                  </a:lnTo>
                  <a:lnTo>
                    <a:pt x="598157" y="0"/>
                  </a:lnTo>
                  <a:lnTo>
                    <a:pt x="598157" y="11074"/>
                  </a:lnTo>
                  <a:lnTo>
                    <a:pt x="598157" y="22148"/>
                  </a:lnTo>
                  <a:lnTo>
                    <a:pt x="609231" y="22148"/>
                  </a:lnTo>
                  <a:lnTo>
                    <a:pt x="620306" y="22148"/>
                  </a:lnTo>
                  <a:lnTo>
                    <a:pt x="631380" y="22148"/>
                  </a:lnTo>
                  <a:lnTo>
                    <a:pt x="631380" y="1107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103009" y="6411556"/>
              <a:ext cx="609600" cy="33655"/>
            </a:xfrm>
            <a:custGeom>
              <a:avLst/>
              <a:gdLst/>
              <a:ahLst/>
              <a:cxnLst/>
              <a:rect l="l" t="t" r="r" b="b"/>
              <a:pathLst>
                <a:path w="609600" h="33654">
                  <a:moveTo>
                    <a:pt x="22148" y="11074"/>
                  </a:moveTo>
                  <a:lnTo>
                    <a:pt x="11074" y="11074"/>
                  </a:lnTo>
                  <a:lnTo>
                    <a:pt x="0" y="11074"/>
                  </a:lnTo>
                  <a:lnTo>
                    <a:pt x="0" y="22148"/>
                  </a:lnTo>
                  <a:lnTo>
                    <a:pt x="11074" y="22148"/>
                  </a:lnTo>
                  <a:lnTo>
                    <a:pt x="22148" y="22148"/>
                  </a:lnTo>
                  <a:lnTo>
                    <a:pt x="22148" y="11074"/>
                  </a:lnTo>
                  <a:close/>
                </a:path>
                <a:path w="609600" h="33654">
                  <a:moveTo>
                    <a:pt x="33223" y="22161"/>
                  </a:moveTo>
                  <a:lnTo>
                    <a:pt x="22148" y="22161"/>
                  </a:lnTo>
                  <a:lnTo>
                    <a:pt x="22148" y="33235"/>
                  </a:lnTo>
                  <a:lnTo>
                    <a:pt x="33223" y="33235"/>
                  </a:lnTo>
                  <a:lnTo>
                    <a:pt x="33223" y="22161"/>
                  </a:lnTo>
                  <a:close/>
                </a:path>
                <a:path w="609600" h="33654">
                  <a:moveTo>
                    <a:pt x="44310" y="22161"/>
                  </a:moveTo>
                  <a:lnTo>
                    <a:pt x="33235" y="22161"/>
                  </a:lnTo>
                  <a:lnTo>
                    <a:pt x="33235" y="33235"/>
                  </a:lnTo>
                  <a:lnTo>
                    <a:pt x="44310" y="33235"/>
                  </a:lnTo>
                  <a:lnTo>
                    <a:pt x="44310" y="22161"/>
                  </a:lnTo>
                  <a:close/>
                </a:path>
                <a:path w="609600" h="33654">
                  <a:moveTo>
                    <a:pt x="66459" y="11074"/>
                  </a:moveTo>
                  <a:lnTo>
                    <a:pt x="55384" y="11074"/>
                  </a:lnTo>
                  <a:lnTo>
                    <a:pt x="44310" y="11074"/>
                  </a:lnTo>
                  <a:lnTo>
                    <a:pt x="44310" y="22148"/>
                  </a:lnTo>
                  <a:lnTo>
                    <a:pt x="55384" y="22148"/>
                  </a:lnTo>
                  <a:lnTo>
                    <a:pt x="66459" y="22148"/>
                  </a:lnTo>
                  <a:lnTo>
                    <a:pt x="66459" y="11074"/>
                  </a:lnTo>
                  <a:close/>
                </a:path>
                <a:path w="609600" h="33654">
                  <a:moveTo>
                    <a:pt x="88607" y="22161"/>
                  </a:moveTo>
                  <a:lnTo>
                    <a:pt x="77533" y="22161"/>
                  </a:lnTo>
                  <a:lnTo>
                    <a:pt x="66459" y="22161"/>
                  </a:lnTo>
                  <a:lnTo>
                    <a:pt x="66459" y="33235"/>
                  </a:lnTo>
                  <a:lnTo>
                    <a:pt x="77533" y="33235"/>
                  </a:lnTo>
                  <a:lnTo>
                    <a:pt x="88607" y="33235"/>
                  </a:lnTo>
                  <a:lnTo>
                    <a:pt x="88607" y="22161"/>
                  </a:lnTo>
                  <a:close/>
                </a:path>
                <a:path w="609600" h="33654">
                  <a:moveTo>
                    <a:pt x="88607" y="11074"/>
                  </a:moveTo>
                  <a:lnTo>
                    <a:pt x="77533" y="11074"/>
                  </a:lnTo>
                  <a:lnTo>
                    <a:pt x="77533" y="22148"/>
                  </a:lnTo>
                  <a:lnTo>
                    <a:pt x="88607" y="22148"/>
                  </a:lnTo>
                  <a:lnTo>
                    <a:pt x="88607" y="11074"/>
                  </a:lnTo>
                  <a:close/>
                </a:path>
                <a:path w="609600" h="33654">
                  <a:moveTo>
                    <a:pt x="110769" y="11074"/>
                  </a:moveTo>
                  <a:lnTo>
                    <a:pt x="99695" y="11074"/>
                  </a:lnTo>
                  <a:lnTo>
                    <a:pt x="88620" y="11074"/>
                  </a:lnTo>
                  <a:lnTo>
                    <a:pt x="88620" y="22148"/>
                  </a:lnTo>
                  <a:lnTo>
                    <a:pt x="99695" y="22148"/>
                  </a:lnTo>
                  <a:lnTo>
                    <a:pt x="110769" y="22148"/>
                  </a:lnTo>
                  <a:lnTo>
                    <a:pt x="110769" y="11074"/>
                  </a:lnTo>
                  <a:close/>
                </a:path>
                <a:path w="609600" h="33654">
                  <a:moveTo>
                    <a:pt x="121843" y="22161"/>
                  </a:moveTo>
                  <a:lnTo>
                    <a:pt x="110769" y="22161"/>
                  </a:lnTo>
                  <a:lnTo>
                    <a:pt x="110769" y="33235"/>
                  </a:lnTo>
                  <a:lnTo>
                    <a:pt x="121843" y="33235"/>
                  </a:lnTo>
                  <a:lnTo>
                    <a:pt x="121843" y="22161"/>
                  </a:lnTo>
                  <a:close/>
                </a:path>
                <a:path w="609600" h="33654">
                  <a:moveTo>
                    <a:pt x="143979" y="22161"/>
                  </a:moveTo>
                  <a:lnTo>
                    <a:pt x="132918" y="22161"/>
                  </a:lnTo>
                  <a:lnTo>
                    <a:pt x="132918" y="33235"/>
                  </a:lnTo>
                  <a:lnTo>
                    <a:pt x="143979" y="33235"/>
                  </a:lnTo>
                  <a:lnTo>
                    <a:pt x="143979" y="22161"/>
                  </a:lnTo>
                  <a:close/>
                </a:path>
                <a:path w="609600" h="33654">
                  <a:moveTo>
                    <a:pt x="166154" y="22161"/>
                  </a:moveTo>
                  <a:lnTo>
                    <a:pt x="155079" y="22161"/>
                  </a:lnTo>
                  <a:lnTo>
                    <a:pt x="144005" y="22161"/>
                  </a:lnTo>
                  <a:lnTo>
                    <a:pt x="144005" y="33235"/>
                  </a:lnTo>
                  <a:lnTo>
                    <a:pt x="155079" y="33235"/>
                  </a:lnTo>
                  <a:lnTo>
                    <a:pt x="166154" y="33235"/>
                  </a:lnTo>
                  <a:lnTo>
                    <a:pt x="166154" y="22161"/>
                  </a:lnTo>
                  <a:close/>
                </a:path>
                <a:path w="609600" h="33654">
                  <a:moveTo>
                    <a:pt x="188302" y="0"/>
                  </a:moveTo>
                  <a:lnTo>
                    <a:pt x="177228" y="0"/>
                  </a:lnTo>
                  <a:lnTo>
                    <a:pt x="177228" y="11074"/>
                  </a:lnTo>
                  <a:lnTo>
                    <a:pt x="188302" y="11074"/>
                  </a:lnTo>
                  <a:lnTo>
                    <a:pt x="188302" y="0"/>
                  </a:lnTo>
                  <a:close/>
                </a:path>
                <a:path w="609600" h="33654">
                  <a:moveTo>
                    <a:pt x="199377" y="22161"/>
                  </a:moveTo>
                  <a:lnTo>
                    <a:pt x="188302" y="22161"/>
                  </a:lnTo>
                  <a:lnTo>
                    <a:pt x="188302" y="33235"/>
                  </a:lnTo>
                  <a:lnTo>
                    <a:pt x="199377" y="33235"/>
                  </a:lnTo>
                  <a:lnTo>
                    <a:pt x="199377" y="22161"/>
                  </a:lnTo>
                  <a:close/>
                </a:path>
                <a:path w="609600" h="33654">
                  <a:moveTo>
                    <a:pt x="232613" y="22161"/>
                  </a:moveTo>
                  <a:lnTo>
                    <a:pt x="221538" y="22161"/>
                  </a:lnTo>
                  <a:lnTo>
                    <a:pt x="210464" y="22161"/>
                  </a:lnTo>
                  <a:lnTo>
                    <a:pt x="199390" y="22161"/>
                  </a:lnTo>
                  <a:lnTo>
                    <a:pt x="199390" y="33235"/>
                  </a:lnTo>
                  <a:lnTo>
                    <a:pt x="210464" y="33235"/>
                  </a:lnTo>
                  <a:lnTo>
                    <a:pt x="221538" y="33235"/>
                  </a:lnTo>
                  <a:lnTo>
                    <a:pt x="232613" y="33235"/>
                  </a:lnTo>
                  <a:lnTo>
                    <a:pt x="232613" y="22161"/>
                  </a:lnTo>
                  <a:close/>
                </a:path>
                <a:path w="609600" h="33654">
                  <a:moveTo>
                    <a:pt x="243687" y="11074"/>
                  </a:moveTo>
                  <a:lnTo>
                    <a:pt x="232613" y="11074"/>
                  </a:lnTo>
                  <a:lnTo>
                    <a:pt x="221538" y="11074"/>
                  </a:lnTo>
                  <a:lnTo>
                    <a:pt x="221538" y="0"/>
                  </a:lnTo>
                  <a:lnTo>
                    <a:pt x="210464" y="0"/>
                  </a:lnTo>
                  <a:lnTo>
                    <a:pt x="199390" y="0"/>
                  </a:lnTo>
                  <a:lnTo>
                    <a:pt x="199390" y="11074"/>
                  </a:lnTo>
                  <a:lnTo>
                    <a:pt x="210464" y="11074"/>
                  </a:lnTo>
                  <a:lnTo>
                    <a:pt x="210464" y="22148"/>
                  </a:lnTo>
                  <a:lnTo>
                    <a:pt x="221538" y="22148"/>
                  </a:lnTo>
                  <a:lnTo>
                    <a:pt x="232613" y="22148"/>
                  </a:lnTo>
                  <a:lnTo>
                    <a:pt x="243687" y="22148"/>
                  </a:lnTo>
                  <a:lnTo>
                    <a:pt x="243687" y="11074"/>
                  </a:lnTo>
                  <a:close/>
                </a:path>
                <a:path w="609600" h="33654">
                  <a:moveTo>
                    <a:pt x="254762" y="22161"/>
                  </a:moveTo>
                  <a:lnTo>
                    <a:pt x="243687" y="22161"/>
                  </a:lnTo>
                  <a:lnTo>
                    <a:pt x="243687" y="33235"/>
                  </a:lnTo>
                  <a:lnTo>
                    <a:pt x="254762" y="33235"/>
                  </a:lnTo>
                  <a:lnTo>
                    <a:pt x="254762" y="22161"/>
                  </a:lnTo>
                  <a:close/>
                </a:path>
                <a:path w="609600" h="33654">
                  <a:moveTo>
                    <a:pt x="254762" y="0"/>
                  </a:moveTo>
                  <a:lnTo>
                    <a:pt x="243687" y="0"/>
                  </a:lnTo>
                  <a:lnTo>
                    <a:pt x="243687" y="11074"/>
                  </a:lnTo>
                  <a:lnTo>
                    <a:pt x="254762" y="11074"/>
                  </a:lnTo>
                  <a:lnTo>
                    <a:pt x="254762" y="0"/>
                  </a:lnTo>
                  <a:close/>
                </a:path>
                <a:path w="609600" h="33654">
                  <a:moveTo>
                    <a:pt x="276923" y="22161"/>
                  </a:moveTo>
                  <a:lnTo>
                    <a:pt x="265849" y="22161"/>
                  </a:lnTo>
                  <a:lnTo>
                    <a:pt x="254774" y="22161"/>
                  </a:lnTo>
                  <a:lnTo>
                    <a:pt x="254774" y="33235"/>
                  </a:lnTo>
                  <a:lnTo>
                    <a:pt x="265849" y="33235"/>
                  </a:lnTo>
                  <a:lnTo>
                    <a:pt x="276923" y="33235"/>
                  </a:lnTo>
                  <a:lnTo>
                    <a:pt x="276923" y="22161"/>
                  </a:lnTo>
                  <a:close/>
                </a:path>
                <a:path w="609600" h="33654">
                  <a:moveTo>
                    <a:pt x="310146" y="11074"/>
                  </a:moveTo>
                  <a:lnTo>
                    <a:pt x="299072" y="11074"/>
                  </a:lnTo>
                  <a:lnTo>
                    <a:pt x="299072" y="0"/>
                  </a:lnTo>
                  <a:lnTo>
                    <a:pt x="287997" y="0"/>
                  </a:lnTo>
                  <a:lnTo>
                    <a:pt x="276923" y="0"/>
                  </a:lnTo>
                  <a:lnTo>
                    <a:pt x="265849" y="0"/>
                  </a:lnTo>
                  <a:lnTo>
                    <a:pt x="254774" y="0"/>
                  </a:lnTo>
                  <a:lnTo>
                    <a:pt x="254774" y="11074"/>
                  </a:lnTo>
                  <a:lnTo>
                    <a:pt x="254774" y="22148"/>
                  </a:lnTo>
                  <a:lnTo>
                    <a:pt x="265849" y="22148"/>
                  </a:lnTo>
                  <a:lnTo>
                    <a:pt x="265849" y="11074"/>
                  </a:lnTo>
                  <a:lnTo>
                    <a:pt x="276923" y="11074"/>
                  </a:lnTo>
                  <a:lnTo>
                    <a:pt x="276923" y="22148"/>
                  </a:lnTo>
                  <a:lnTo>
                    <a:pt x="287997" y="22148"/>
                  </a:lnTo>
                  <a:lnTo>
                    <a:pt x="299072" y="22148"/>
                  </a:lnTo>
                  <a:lnTo>
                    <a:pt x="310146" y="22148"/>
                  </a:lnTo>
                  <a:lnTo>
                    <a:pt x="310146" y="11074"/>
                  </a:lnTo>
                  <a:close/>
                </a:path>
                <a:path w="609600" h="33654">
                  <a:moveTo>
                    <a:pt x="343382" y="0"/>
                  </a:moveTo>
                  <a:lnTo>
                    <a:pt x="332308" y="0"/>
                  </a:lnTo>
                  <a:lnTo>
                    <a:pt x="332308" y="11074"/>
                  </a:lnTo>
                  <a:lnTo>
                    <a:pt x="343382" y="11074"/>
                  </a:lnTo>
                  <a:lnTo>
                    <a:pt x="343382" y="0"/>
                  </a:lnTo>
                  <a:close/>
                </a:path>
                <a:path w="609600" h="33654">
                  <a:moveTo>
                    <a:pt x="365531" y="0"/>
                  </a:moveTo>
                  <a:lnTo>
                    <a:pt x="354457" y="0"/>
                  </a:lnTo>
                  <a:lnTo>
                    <a:pt x="354457" y="11074"/>
                  </a:lnTo>
                  <a:lnTo>
                    <a:pt x="354457" y="22148"/>
                  </a:lnTo>
                  <a:lnTo>
                    <a:pt x="365531" y="22148"/>
                  </a:lnTo>
                  <a:lnTo>
                    <a:pt x="365531" y="11074"/>
                  </a:lnTo>
                  <a:lnTo>
                    <a:pt x="365531" y="0"/>
                  </a:lnTo>
                  <a:close/>
                </a:path>
                <a:path w="609600" h="33654">
                  <a:moveTo>
                    <a:pt x="387692" y="11074"/>
                  </a:moveTo>
                  <a:lnTo>
                    <a:pt x="376618" y="11074"/>
                  </a:lnTo>
                  <a:lnTo>
                    <a:pt x="376618" y="0"/>
                  </a:lnTo>
                  <a:lnTo>
                    <a:pt x="365544" y="0"/>
                  </a:lnTo>
                  <a:lnTo>
                    <a:pt x="365544" y="11074"/>
                  </a:lnTo>
                  <a:lnTo>
                    <a:pt x="365544" y="22148"/>
                  </a:lnTo>
                  <a:lnTo>
                    <a:pt x="376618" y="22148"/>
                  </a:lnTo>
                  <a:lnTo>
                    <a:pt x="387692" y="22148"/>
                  </a:lnTo>
                  <a:lnTo>
                    <a:pt x="387692" y="11074"/>
                  </a:lnTo>
                  <a:close/>
                </a:path>
                <a:path w="609600" h="33654">
                  <a:moveTo>
                    <a:pt x="420916" y="0"/>
                  </a:moveTo>
                  <a:lnTo>
                    <a:pt x="409841" y="0"/>
                  </a:lnTo>
                  <a:lnTo>
                    <a:pt x="398767" y="0"/>
                  </a:lnTo>
                  <a:lnTo>
                    <a:pt x="387692" y="0"/>
                  </a:lnTo>
                  <a:lnTo>
                    <a:pt x="387692" y="11074"/>
                  </a:lnTo>
                  <a:lnTo>
                    <a:pt x="398767" y="11074"/>
                  </a:lnTo>
                  <a:lnTo>
                    <a:pt x="409841" y="11074"/>
                  </a:lnTo>
                  <a:lnTo>
                    <a:pt x="409841" y="22148"/>
                  </a:lnTo>
                  <a:lnTo>
                    <a:pt x="420916" y="22148"/>
                  </a:lnTo>
                  <a:lnTo>
                    <a:pt x="420916" y="11074"/>
                  </a:lnTo>
                  <a:lnTo>
                    <a:pt x="420916" y="0"/>
                  </a:lnTo>
                  <a:close/>
                </a:path>
                <a:path w="609600" h="33654">
                  <a:moveTo>
                    <a:pt x="476300" y="0"/>
                  </a:moveTo>
                  <a:lnTo>
                    <a:pt x="465226" y="0"/>
                  </a:lnTo>
                  <a:lnTo>
                    <a:pt x="454152" y="0"/>
                  </a:lnTo>
                  <a:lnTo>
                    <a:pt x="443077" y="0"/>
                  </a:lnTo>
                  <a:lnTo>
                    <a:pt x="432003" y="0"/>
                  </a:lnTo>
                  <a:lnTo>
                    <a:pt x="432003" y="11074"/>
                  </a:lnTo>
                  <a:lnTo>
                    <a:pt x="420928" y="11074"/>
                  </a:lnTo>
                  <a:lnTo>
                    <a:pt x="420928" y="22148"/>
                  </a:lnTo>
                  <a:lnTo>
                    <a:pt x="432003" y="22148"/>
                  </a:lnTo>
                  <a:lnTo>
                    <a:pt x="443077" y="22148"/>
                  </a:lnTo>
                  <a:lnTo>
                    <a:pt x="454152" y="22148"/>
                  </a:lnTo>
                  <a:lnTo>
                    <a:pt x="454152" y="11074"/>
                  </a:lnTo>
                  <a:lnTo>
                    <a:pt x="465226" y="11074"/>
                  </a:lnTo>
                  <a:lnTo>
                    <a:pt x="476300" y="11074"/>
                  </a:lnTo>
                  <a:lnTo>
                    <a:pt x="476300" y="0"/>
                  </a:lnTo>
                  <a:close/>
                </a:path>
                <a:path w="609600" h="33654">
                  <a:moveTo>
                    <a:pt x="531685" y="11074"/>
                  </a:moveTo>
                  <a:lnTo>
                    <a:pt x="520611" y="11074"/>
                  </a:lnTo>
                  <a:lnTo>
                    <a:pt x="520611" y="0"/>
                  </a:lnTo>
                  <a:lnTo>
                    <a:pt x="509536" y="0"/>
                  </a:lnTo>
                  <a:lnTo>
                    <a:pt x="509536" y="11074"/>
                  </a:lnTo>
                  <a:lnTo>
                    <a:pt x="498462" y="11074"/>
                  </a:lnTo>
                  <a:lnTo>
                    <a:pt x="498462" y="0"/>
                  </a:lnTo>
                  <a:lnTo>
                    <a:pt x="487387" y="0"/>
                  </a:lnTo>
                  <a:lnTo>
                    <a:pt x="487387" y="11074"/>
                  </a:lnTo>
                  <a:lnTo>
                    <a:pt x="487387" y="22148"/>
                  </a:lnTo>
                  <a:lnTo>
                    <a:pt x="498462" y="22148"/>
                  </a:lnTo>
                  <a:lnTo>
                    <a:pt x="509536" y="22148"/>
                  </a:lnTo>
                  <a:lnTo>
                    <a:pt x="520611" y="22148"/>
                  </a:lnTo>
                  <a:lnTo>
                    <a:pt x="531685" y="22148"/>
                  </a:lnTo>
                  <a:lnTo>
                    <a:pt x="531685" y="11074"/>
                  </a:lnTo>
                  <a:close/>
                </a:path>
                <a:path w="609600" h="33654">
                  <a:moveTo>
                    <a:pt x="587070" y="11074"/>
                  </a:moveTo>
                  <a:lnTo>
                    <a:pt x="575995" y="11074"/>
                  </a:lnTo>
                  <a:lnTo>
                    <a:pt x="575995" y="0"/>
                  </a:lnTo>
                  <a:lnTo>
                    <a:pt x="564921" y="0"/>
                  </a:lnTo>
                  <a:lnTo>
                    <a:pt x="553847" y="0"/>
                  </a:lnTo>
                  <a:lnTo>
                    <a:pt x="542772" y="0"/>
                  </a:lnTo>
                  <a:lnTo>
                    <a:pt x="531698" y="0"/>
                  </a:lnTo>
                  <a:lnTo>
                    <a:pt x="531698" y="11074"/>
                  </a:lnTo>
                  <a:lnTo>
                    <a:pt x="531698" y="22148"/>
                  </a:lnTo>
                  <a:lnTo>
                    <a:pt x="542772" y="22148"/>
                  </a:lnTo>
                  <a:lnTo>
                    <a:pt x="553847" y="22148"/>
                  </a:lnTo>
                  <a:lnTo>
                    <a:pt x="564921" y="22148"/>
                  </a:lnTo>
                  <a:lnTo>
                    <a:pt x="575995" y="22148"/>
                  </a:lnTo>
                  <a:lnTo>
                    <a:pt x="587070" y="22148"/>
                  </a:lnTo>
                  <a:lnTo>
                    <a:pt x="587070" y="11074"/>
                  </a:lnTo>
                  <a:close/>
                </a:path>
                <a:path w="609600" h="33654">
                  <a:moveTo>
                    <a:pt x="609231" y="11074"/>
                  </a:moveTo>
                  <a:lnTo>
                    <a:pt x="598157" y="11074"/>
                  </a:lnTo>
                  <a:lnTo>
                    <a:pt x="587082" y="11074"/>
                  </a:lnTo>
                  <a:lnTo>
                    <a:pt x="587082" y="22148"/>
                  </a:lnTo>
                  <a:lnTo>
                    <a:pt x="598157" y="22148"/>
                  </a:lnTo>
                  <a:lnTo>
                    <a:pt x="609231" y="22148"/>
                  </a:lnTo>
                  <a:lnTo>
                    <a:pt x="609231" y="1107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103009" y="6433718"/>
              <a:ext cx="620395" cy="44450"/>
            </a:xfrm>
            <a:custGeom>
              <a:avLst/>
              <a:gdLst/>
              <a:ahLst/>
              <a:cxnLst/>
              <a:rect l="l" t="t" r="r" b="b"/>
              <a:pathLst>
                <a:path w="620395" h="44450">
                  <a:moveTo>
                    <a:pt x="11074" y="33223"/>
                  </a:moveTo>
                  <a:lnTo>
                    <a:pt x="0" y="33223"/>
                  </a:lnTo>
                  <a:lnTo>
                    <a:pt x="0" y="44297"/>
                  </a:lnTo>
                  <a:lnTo>
                    <a:pt x="11074" y="44297"/>
                  </a:lnTo>
                  <a:lnTo>
                    <a:pt x="11074" y="33223"/>
                  </a:lnTo>
                  <a:close/>
                </a:path>
                <a:path w="620395" h="44450">
                  <a:moveTo>
                    <a:pt x="33223" y="11074"/>
                  </a:moveTo>
                  <a:lnTo>
                    <a:pt x="22148" y="11074"/>
                  </a:lnTo>
                  <a:lnTo>
                    <a:pt x="22148" y="22148"/>
                  </a:lnTo>
                  <a:lnTo>
                    <a:pt x="33223" y="22148"/>
                  </a:lnTo>
                  <a:lnTo>
                    <a:pt x="33223" y="11074"/>
                  </a:lnTo>
                  <a:close/>
                </a:path>
                <a:path w="620395" h="44450">
                  <a:moveTo>
                    <a:pt x="44310" y="11074"/>
                  </a:moveTo>
                  <a:lnTo>
                    <a:pt x="33235" y="11074"/>
                  </a:lnTo>
                  <a:lnTo>
                    <a:pt x="33235" y="22148"/>
                  </a:lnTo>
                  <a:lnTo>
                    <a:pt x="33235" y="33223"/>
                  </a:lnTo>
                  <a:lnTo>
                    <a:pt x="44310" y="33223"/>
                  </a:lnTo>
                  <a:lnTo>
                    <a:pt x="44310" y="22148"/>
                  </a:lnTo>
                  <a:lnTo>
                    <a:pt x="44310" y="11074"/>
                  </a:lnTo>
                  <a:close/>
                </a:path>
                <a:path w="620395" h="44450">
                  <a:moveTo>
                    <a:pt x="77533" y="11074"/>
                  </a:moveTo>
                  <a:lnTo>
                    <a:pt x="66459" y="11074"/>
                  </a:lnTo>
                  <a:lnTo>
                    <a:pt x="55384" y="11074"/>
                  </a:lnTo>
                  <a:lnTo>
                    <a:pt x="55384" y="22148"/>
                  </a:lnTo>
                  <a:lnTo>
                    <a:pt x="66459" y="22148"/>
                  </a:lnTo>
                  <a:lnTo>
                    <a:pt x="77533" y="22148"/>
                  </a:lnTo>
                  <a:lnTo>
                    <a:pt x="77533" y="11074"/>
                  </a:lnTo>
                  <a:close/>
                </a:path>
                <a:path w="620395" h="44450">
                  <a:moveTo>
                    <a:pt x="110769" y="22148"/>
                  </a:moveTo>
                  <a:lnTo>
                    <a:pt x="99695" y="22148"/>
                  </a:lnTo>
                  <a:lnTo>
                    <a:pt x="99695" y="11074"/>
                  </a:lnTo>
                  <a:lnTo>
                    <a:pt x="88620" y="11074"/>
                  </a:lnTo>
                  <a:lnTo>
                    <a:pt x="88620" y="22148"/>
                  </a:lnTo>
                  <a:lnTo>
                    <a:pt x="88620" y="33223"/>
                  </a:lnTo>
                  <a:lnTo>
                    <a:pt x="99695" y="33223"/>
                  </a:lnTo>
                  <a:lnTo>
                    <a:pt x="110769" y="33223"/>
                  </a:lnTo>
                  <a:lnTo>
                    <a:pt x="110769" y="22148"/>
                  </a:lnTo>
                  <a:close/>
                </a:path>
                <a:path w="620395" h="44450">
                  <a:moveTo>
                    <a:pt x="143979" y="11074"/>
                  </a:moveTo>
                  <a:lnTo>
                    <a:pt x="132918" y="11074"/>
                  </a:lnTo>
                  <a:lnTo>
                    <a:pt x="121843" y="11074"/>
                  </a:lnTo>
                  <a:lnTo>
                    <a:pt x="110769" y="11074"/>
                  </a:lnTo>
                  <a:lnTo>
                    <a:pt x="110769" y="22148"/>
                  </a:lnTo>
                  <a:lnTo>
                    <a:pt x="121843" y="22148"/>
                  </a:lnTo>
                  <a:lnTo>
                    <a:pt x="121843" y="33223"/>
                  </a:lnTo>
                  <a:lnTo>
                    <a:pt x="132918" y="33223"/>
                  </a:lnTo>
                  <a:lnTo>
                    <a:pt x="143979" y="33223"/>
                  </a:lnTo>
                  <a:lnTo>
                    <a:pt x="143979" y="22148"/>
                  </a:lnTo>
                  <a:lnTo>
                    <a:pt x="143979" y="11074"/>
                  </a:lnTo>
                  <a:close/>
                </a:path>
                <a:path w="620395" h="44450">
                  <a:moveTo>
                    <a:pt x="155079" y="11074"/>
                  </a:moveTo>
                  <a:lnTo>
                    <a:pt x="144005" y="11074"/>
                  </a:lnTo>
                  <a:lnTo>
                    <a:pt x="144005" y="22148"/>
                  </a:lnTo>
                  <a:lnTo>
                    <a:pt x="144005" y="33223"/>
                  </a:lnTo>
                  <a:lnTo>
                    <a:pt x="155079" y="33223"/>
                  </a:lnTo>
                  <a:lnTo>
                    <a:pt x="155079" y="22148"/>
                  </a:lnTo>
                  <a:lnTo>
                    <a:pt x="155079" y="11074"/>
                  </a:lnTo>
                  <a:close/>
                </a:path>
                <a:path w="620395" h="44450">
                  <a:moveTo>
                    <a:pt x="177228" y="11074"/>
                  </a:moveTo>
                  <a:lnTo>
                    <a:pt x="166154" y="11074"/>
                  </a:lnTo>
                  <a:lnTo>
                    <a:pt x="166154" y="22148"/>
                  </a:lnTo>
                  <a:lnTo>
                    <a:pt x="177228" y="22148"/>
                  </a:lnTo>
                  <a:lnTo>
                    <a:pt x="177228" y="11074"/>
                  </a:lnTo>
                  <a:close/>
                </a:path>
                <a:path w="620395" h="44450">
                  <a:moveTo>
                    <a:pt x="188302" y="22148"/>
                  </a:moveTo>
                  <a:lnTo>
                    <a:pt x="177228" y="22148"/>
                  </a:lnTo>
                  <a:lnTo>
                    <a:pt x="177228" y="33223"/>
                  </a:lnTo>
                  <a:lnTo>
                    <a:pt x="188302" y="33223"/>
                  </a:lnTo>
                  <a:lnTo>
                    <a:pt x="188302" y="22148"/>
                  </a:lnTo>
                  <a:close/>
                </a:path>
                <a:path w="620395" h="44450">
                  <a:moveTo>
                    <a:pt x="221538" y="11074"/>
                  </a:moveTo>
                  <a:lnTo>
                    <a:pt x="210464" y="11074"/>
                  </a:lnTo>
                  <a:lnTo>
                    <a:pt x="210464" y="22148"/>
                  </a:lnTo>
                  <a:lnTo>
                    <a:pt x="221538" y="22148"/>
                  </a:lnTo>
                  <a:lnTo>
                    <a:pt x="221538" y="11074"/>
                  </a:lnTo>
                  <a:close/>
                </a:path>
                <a:path w="620395" h="44450">
                  <a:moveTo>
                    <a:pt x="243687" y="22148"/>
                  </a:moveTo>
                  <a:lnTo>
                    <a:pt x="232613" y="22148"/>
                  </a:lnTo>
                  <a:lnTo>
                    <a:pt x="232613" y="33223"/>
                  </a:lnTo>
                  <a:lnTo>
                    <a:pt x="243687" y="33223"/>
                  </a:lnTo>
                  <a:lnTo>
                    <a:pt x="243687" y="22148"/>
                  </a:lnTo>
                  <a:close/>
                </a:path>
                <a:path w="620395" h="44450">
                  <a:moveTo>
                    <a:pt x="254762" y="11074"/>
                  </a:moveTo>
                  <a:lnTo>
                    <a:pt x="243687" y="11074"/>
                  </a:lnTo>
                  <a:lnTo>
                    <a:pt x="243687" y="22148"/>
                  </a:lnTo>
                  <a:lnTo>
                    <a:pt x="254762" y="22148"/>
                  </a:lnTo>
                  <a:lnTo>
                    <a:pt x="254762" y="11074"/>
                  </a:lnTo>
                  <a:close/>
                </a:path>
                <a:path w="620395" h="44450">
                  <a:moveTo>
                    <a:pt x="276923" y="0"/>
                  </a:moveTo>
                  <a:lnTo>
                    <a:pt x="265849" y="0"/>
                  </a:lnTo>
                  <a:lnTo>
                    <a:pt x="265849" y="11074"/>
                  </a:lnTo>
                  <a:lnTo>
                    <a:pt x="265849" y="22148"/>
                  </a:lnTo>
                  <a:lnTo>
                    <a:pt x="276923" y="22148"/>
                  </a:lnTo>
                  <a:lnTo>
                    <a:pt x="276923" y="11074"/>
                  </a:lnTo>
                  <a:lnTo>
                    <a:pt x="276923" y="0"/>
                  </a:lnTo>
                  <a:close/>
                </a:path>
                <a:path w="620395" h="44450">
                  <a:moveTo>
                    <a:pt x="310146" y="11074"/>
                  </a:moveTo>
                  <a:lnTo>
                    <a:pt x="299072" y="11074"/>
                  </a:lnTo>
                  <a:lnTo>
                    <a:pt x="287997" y="11074"/>
                  </a:lnTo>
                  <a:lnTo>
                    <a:pt x="287997" y="22148"/>
                  </a:lnTo>
                  <a:lnTo>
                    <a:pt x="299072" y="22148"/>
                  </a:lnTo>
                  <a:lnTo>
                    <a:pt x="310146" y="22148"/>
                  </a:lnTo>
                  <a:lnTo>
                    <a:pt x="310146" y="11074"/>
                  </a:lnTo>
                  <a:close/>
                </a:path>
                <a:path w="620395" h="44450">
                  <a:moveTo>
                    <a:pt x="332308" y="22148"/>
                  </a:moveTo>
                  <a:lnTo>
                    <a:pt x="321233" y="22148"/>
                  </a:lnTo>
                  <a:lnTo>
                    <a:pt x="321233" y="11074"/>
                  </a:lnTo>
                  <a:lnTo>
                    <a:pt x="310159" y="11074"/>
                  </a:lnTo>
                  <a:lnTo>
                    <a:pt x="310159" y="22148"/>
                  </a:lnTo>
                  <a:lnTo>
                    <a:pt x="310159" y="33223"/>
                  </a:lnTo>
                  <a:lnTo>
                    <a:pt x="321233" y="33223"/>
                  </a:lnTo>
                  <a:lnTo>
                    <a:pt x="332308" y="33223"/>
                  </a:lnTo>
                  <a:lnTo>
                    <a:pt x="332308" y="22148"/>
                  </a:lnTo>
                  <a:close/>
                </a:path>
                <a:path w="620395" h="44450">
                  <a:moveTo>
                    <a:pt x="365531" y="0"/>
                  </a:moveTo>
                  <a:lnTo>
                    <a:pt x="354457" y="0"/>
                  </a:lnTo>
                  <a:lnTo>
                    <a:pt x="343382" y="0"/>
                  </a:lnTo>
                  <a:lnTo>
                    <a:pt x="332308" y="0"/>
                  </a:lnTo>
                  <a:lnTo>
                    <a:pt x="321233" y="0"/>
                  </a:lnTo>
                  <a:lnTo>
                    <a:pt x="321233" y="11074"/>
                  </a:lnTo>
                  <a:lnTo>
                    <a:pt x="332308" y="11074"/>
                  </a:lnTo>
                  <a:lnTo>
                    <a:pt x="343382" y="11074"/>
                  </a:lnTo>
                  <a:lnTo>
                    <a:pt x="343382" y="22148"/>
                  </a:lnTo>
                  <a:lnTo>
                    <a:pt x="343382" y="33223"/>
                  </a:lnTo>
                  <a:lnTo>
                    <a:pt x="354457" y="33223"/>
                  </a:lnTo>
                  <a:lnTo>
                    <a:pt x="354457" y="22148"/>
                  </a:lnTo>
                  <a:lnTo>
                    <a:pt x="365531" y="22148"/>
                  </a:lnTo>
                  <a:lnTo>
                    <a:pt x="365531" y="11074"/>
                  </a:lnTo>
                  <a:lnTo>
                    <a:pt x="365531" y="0"/>
                  </a:lnTo>
                  <a:close/>
                </a:path>
                <a:path w="620395" h="44450">
                  <a:moveTo>
                    <a:pt x="409841" y="0"/>
                  </a:moveTo>
                  <a:lnTo>
                    <a:pt x="398767" y="0"/>
                  </a:lnTo>
                  <a:lnTo>
                    <a:pt x="387692" y="0"/>
                  </a:lnTo>
                  <a:lnTo>
                    <a:pt x="376618" y="0"/>
                  </a:lnTo>
                  <a:lnTo>
                    <a:pt x="376618" y="11074"/>
                  </a:lnTo>
                  <a:lnTo>
                    <a:pt x="365544" y="11074"/>
                  </a:lnTo>
                  <a:lnTo>
                    <a:pt x="365544" y="22148"/>
                  </a:lnTo>
                  <a:lnTo>
                    <a:pt x="376618" y="22148"/>
                  </a:lnTo>
                  <a:lnTo>
                    <a:pt x="387692" y="22148"/>
                  </a:lnTo>
                  <a:lnTo>
                    <a:pt x="387692" y="33223"/>
                  </a:lnTo>
                  <a:lnTo>
                    <a:pt x="398767" y="33223"/>
                  </a:lnTo>
                  <a:lnTo>
                    <a:pt x="409841" y="33223"/>
                  </a:lnTo>
                  <a:lnTo>
                    <a:pt x="409841" y="22148"/>
                  </a:lnTo>
                  <a:lnTo>
                    <a:pt x="398767" y="22148"/>
                  </a:lnTo>
                  <a:lnTo>
                    <a:pt x="398767" y="11074"/>
                  </a:lnTo>
                  <a:lnTo>
                    <a:pt x="409841" y="11074"/>
                  </a:lnTo>
                  <a:lnTo>
                    <a:pt x="409841" y="0"/>
                  </a:lnTo>
                  <a:close/>
                </a:path>
                <a:path w="620395" h="44450">
                  <a:moveTo>
                    <a:pt x="432003" y="22148"/>
                  </a:moveTo>
                  <a:lnTo>
                    <a:pt x="420928" y="22148"/>
                  </a:lnTo>
                  <a:lnTo>
                    <a:pt x="420928" y="33223"/>
                  </a:lnTo>
                  <a:lnTo>
                    <a:pt x="432003" y="33223"/>
                  </a:lnTo>
                  <a:lnTo>
                    <a:pt x="432003" y="22148"/>
                  </a:lnTo>
                  <a:close/>
                </a:path>
                <a:path w="620395" h="44450">
                  <a:moveTo>
                    <a:pt x="454152" y="22148"/>
                  </a:moveTo>
                  <a:lnTo>
                    <a:pt x="443077" y="22148"/>
                  </a:lnTo>
                  <a:lnTo>
                    <a:pt x="443077" y="33223"/>
                  </a:lnTo>
                  <a:lnTo>
                    <a:pt x="454152" y="33223"/>
                  </a:lnTo>
                  <a:lnTo>
                    <a:pt x="454152" y="22148"/>
                  </a:lnTo>
                  <a:close/>
                </a:path>
                <a:path w="620395" h="44450">
                  <a:moveTo>
                    <a:pt x="476300" y="0"/>
                  </a:moveTo>
                  <a:lnTo>
                    <a:pt x="465226" y="0"/>
                  </a:lnTo>
                  <a:lnTo>
                    <a:pt x="454152" y="0"/>
                  </a:lnTo>
                  <a:lnTo>
                    <a:pt x="443077" y="0"/>
                  </a:lnTo>
                  <a:lnTo>
                    <a:pt x="432003" y="0"/>
                  </a:lnTo>
                  <a:lnTo>
                    <a:pt x="432003" y="11074"/>
                  </a:lnTo>
                  <a:lnTo>
                    <a:pt x="443077" y="11074"/>
                  </a:lnTo>
                  <a:lnTo>
                    <a:pt x="454152" y="11074"/>
                  </a:lnTo>
                  <a:lnTo>
                    <a:pt x="454152" y="22148"/>
                  </a:lnTo>
                  <a:lnTo>
                    <a:pt x="465226" y="22148"/>
                  </a:lnTo>
                  <a:lnTo>
                    <a:pt x="476300" y="22148"/>
                  </a:lnTo>
                  <a:lnTo>
                    <a:pt x="476300" y="11074"/>
                  </a:lnTo>
                  <a:lnTo>
                    <a:pt x="476300" y="0"/>
                  </a:lnTo>
                  <a:close/>
                </a:path>
                <a:path w="620395" h="44450">
                  <a:moveTo>
                    <a:pt x="498462" y="0"/>
                  </a:moveTo>
                  <a:lnTo>
                    <a:pt x="487387" y="0"/>
                  </a:lnTo>
                  <a:lnTo>
                    <a:pt x="487387" y="11074"/>
                  </a:lnTo>
                  <a:lnTo>
                    <a:pt x="498462" y="11074"/>
                  </a:lnTo>
                  <a:lnTo>
                    <a:pt x="498462" y="0"/>
                  </a:lnTo>
                  <a:close/>
                </a:path>
                <a:path w="620395" h="44450">
                  <a:moveTo>
                    <a:pt x="531685" y="0"/>
                  </a:moveTo>
                  <a:lnTo>
                    <a:pt x="520611" y="0"/>
                  </a:lnTo>
                  <a:lnTo>
                    <a:pt x="509536" y="0"/>
                  </a:lnTo>
                  <a:lnTo>
                    <a:pt x="509536" y="11074"/>
                  </a:lnTo>
                  <a:lnTo>
                    <a:pt x="520611" y="11074"/>
                  </a:lnTo>
                  <a:lnTo>
                    <a:pt x="520611" y="22148"/>
                  </a:lnTo>
                  <a:lnTo>
                    <a:pt x="509536" y="22148"/>
                  </a:lnTo>
                  <a:lnTo>
                    <a:pt x="509536" y="11074"/>
                  </a:lnTo>
                  <a:lnTo>
                    <a:pt x="498462" y="11074"/>
                  </a:lnTo>
                  <a:lnTo>
                    <a:pt x="498462" y="22148"/>
                  </a:lnTo>
                  <a:lnTo>
                    <a:pt x="487387" y="22148"/>
                  </a:lnTo>
                  <a:lnTo>
                    <a:pt x="476313" y="22148"/>
                  </a:lnTo>
                  <a:lnTo>
                    <a:pt x="476313" y="33223"/>
                  </a:lnTo>
                  <a:lnTo>
                    <a:pt x="487387" y="33223"/>
                  </a:lnTo>
                  <a:lnTo>
                    <a:pt x="498462" y="33223"/>
                  </a:lnTo>
                  <a:lnTo>
                    <a:pt x="509536" y="33223"/>
                  </a:lnTo>
                  <a:lnTo>
                    <a:pt x="520611" y="33223"/>
                  </a:lnTo>
                  <a:lnTo>
                    <a:pt x="531685" y="33223"/>
                  </a:lnTo>
                  <a:lnTo>
                    <a:pt x="531685" y="22148"/>
                  </a:lnTo>
                  <a:lnTo>
                    <a:pt x="531685" y="11074"/>
                  </a:lnTo>
                  <a:lnTo>
                    <a:pt x="531685" y="0"/>
                  </a:lnTo>
                  <a:close/>
                </a:path>
                <a:path w="620395" h="44450">
                  <a:moveTo>
                    <a:pt x="542772" y="0"/>
                  </a:moveTo>
                  <a:lnTo>
                    <a:pt x="531698" y="0"/>
                  </a:lnTo>
                  <a:lnTo>
                    <a:pt x="531698" y="11074"/>
                  </a:lnTo>
                  <a:lnTo>
                    <a:pt x="531698" y="22148"/>
                  </a:lnTo>
                  <a:lnTo>
                    <a:pt x="531698" y="33223"/>
                  </a:lnTo>
                  <a:lnTo>
                    <a:pt x="542772" y="33223"/>
                  </a:lnTo>
                  <a:lnTo>
                    <a:pt x="542772" y="22148"/>
                  </a:lnTo>
                  <a:lnTo>
                    <a:pt x="542772" y="11074"/>
                  </a:lnTo>
                  <a:lnTo>
                    <a:pt x="542772" y="0"/>
                  </a:lnTo>
                  <a:close/>
                </a:path>
                <a:path w="620395" h="44450">
                  <a:moveTo>
                    <a:pt x="564921" y="0"/>
                  </a:moveTo>
                  <a:lnTo>
                    <a:pt x="553847" y="0"/>
                  </a:lnTo>
                  <a:lnTo>
                    <a:pt x="553847" y="11074"/>
                  </a:lnTo>
                  <a:lnTo>
                    <a:pt x="564921" y="11074"/>
                  </a:lnTo>
                  <a:lnTo>
                    <a:pt x="564921" y="0"/>
                  </a:lnTo>
                  <a:close/>
                </a:path>
                <a:path w="620395" h="44450">
                  <a:moveTo>
                    <a:pt x="587070" y="11074"/>
                  </a:moveTo>
                  <a:lnTo>
                    <a:pt x="575995" y="11074"/>
                  </a:lnTo>
                  <a:lnTo>
                    <a:pt x="575995" y="22148"/>
                  </a:lnTo>
                  <a:lnTo>
                    <a:pt x="575995" y="33223"/>
                  </a:lnTo>
                  <a:lnTo>
                    <a:pt x="587070" y="33223"/>
                  </a:lnTo>
                  <a:lnTo>
                    <a:pt x="587070" y="22148"/>
                  </a:lnTo>
                  <a:lnTo>
                    <a:pt x="587070" y="11074"/>
                  </a:lnTo>
                  <a:close/>
                </a:path>
                <a:path w="620395" h="44450">
                  <a:moveTo>
                    <a:pt x="620306" y="0"/>
                  </a:moveTo>
                  <a:lnTo>
                    <a:pt x="609231" y="0"/>
                  </a:lnTo>
                  <a:lnTo>
                    <a:pt x="609231" y="11074"/>
                  </a:lnTo>
                  <a:lnTo>
                    <a:pt x="598157" y="11074"/>
                  </a:lnTo>
                  <a:lnTo>
                    <a:pt x="598157" y="22148"/>
                  </a:lnTo>
                  <a:lnTo>
                    <a:pt x="609231" y="22148"/>
                  </a:lnTo>
                  <a:lnTo>
                    <a:pt x="609231" y="33223"/>
                  </a:lnTo>
                  <a:lnTo>
                    <a:pt x="620306" y="33223"/>
                  </a:lnTo>
                  <a:lnTo>
                    <a:pt x="620306" y="22148"/>
                  </a:lnTo>
                  <a:lnTo>
                    <a:pt x="620306" y="11074"/>
                  </a:lnTo>
                  <a:lnTo>
                    <a:pt x="62030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91935" y="6466941"/>
              <a:ext cx="620395" cy="33655"/>
            </a:xfrm>
            <a:custGeom>
              <a:avLst/>
              <a:gdLst/>
              <a:ahLst/>
              <a:cxnLst/>
              <a:rect l="l" t="t" r="r" b="b"/>
              <a:pathLst>
                <a:path w="620395" h="33654">
                  <a:moveTo>
                    <a:pt x="33223" y="0"/>
                  </a:moveTo>
                  <a:lnTo>
                    <a:pt x="22148" y="0"/>
                  </a:lnTo>
                  <a:lnTo>
                    <a:pt x="11074" y="0"/>
                  </a:lnTo>
                  <a:lnTo>
                    <a:pt x="11074" y="11074"/>
                  </a:lnTo>
                  <a:lnTo>
                    <a:pt x="0" y="11074"/>
                  </a:lnTo>
                  <a:lnTo>
                    <a:pt x="0" y="22148"/>
                  </a:lnTo>
                  <a:lnTo>
                    <a:pt x="0" y="33223"/>
                  </a:lnTo>
                  <a:lnTo>
                    <a:pt x="11074" y="33223"/>
                  </a:lnTo>
                  <a:lnTo>
                    <a:pt x="22148" y="33223"/>
                  </a:lnTo>
                  <a:lnTo>
                    <a:pt x="22148" y="22148"/>
                  </a:lnTo>
                  <a:lnTo>
                    <a:pt x="22148" y="11074"/>
                  </a:lnTo>
                  <a:lnTo>
                    <a:pt x="33223" y="11074"/>
                  </a:lnTo>
                  <a:lnTo>
                    <a:pt x="33223" y="0"/>
                  </a:lnTo>
                  <a:close/>
                </a:path>
                <a:path w="620395" h="33654">
                  <a:moveTo>
                    <a:pt x="44297" y="22148"/>
                  </a:moveTo>
                  <a:lnTo>
                    <a:pt x="33223" y="22148"/>
                  </a:lnTo>
                  <a:lnTo>
                    <a:pt x="33223" y="33223"/>
                  </a:lnTo>
                  <a:lnTo>
                    <a:pt x="44297" y="33223"/>
                  </a:lnTo>
                  <a:lnTo>
                    <a:pt x="44297" y="22148"/>
                  </a:lnTo>
                  <a:close/>
                </a:path>
                <a:path w="620395" h="33654">
                  <a:moveTo>
                    <a:pt x="88607" y="0"/>
                  </a:moveTo>
                  <a:lnTo>
                    <a:pt x="77533" y="0"/>
                  </a:lnTo>
                  <a:lnTo>
                    <a:pt x="66459" y="0"/>
                  </a:lnTo>
                  <a:lnTo>
                    <a:pt x="66459" y="11074"/>
                  </a:lnTo>
                  <a:lnTo>
                    <a:pt x="77533" y="11074"/>
                  </a:lnTo>
                  <a:lnTo>
                    <a:pt x="88607" y="11074"/>
                  </a:lnTo>
                  <a:lnTo>
                    <a:pt x="88607" y="0"/>
                  </a:lnTo>
                  <a:close/>
                </a:path>
                <a:path w="620395" h="33654">
                  <a:moveTo>
                    <a:pt x="99682" y="22148"/>
                  </a:moveTo>
                  <a:lnTo>
                    <a:pt x="88607" y="22148"/>
                  </a:lnTo>
                  <a:lnTo>
                    <a:pt x="77533" y="22148"/>
                  </a:lnTo>
                  <a:lnTo>
                    <a:pt x="66459" y="22148"/>
                  </a:lnTo>
                  <a:lnTo>
                    <a:pt x="55384" y="22148"/>
                  </a:lnTo>
                  <a:lnTo>
                    <a:pt x="55384" y="11074"/>
                  </a:lnTo>
                  <a:lnTo>
                    <a:pt x="55384" y="0"/>
                  </a:lnTo>
                  <a:lnTo>
                    <a:pt x="44310" y="0"/>
                  </a:lnTo>
                  <a:lnTo>
                    <a:pt x="44310" y="11074"/>
                  </a:lnTo>
                  <a:lnTo>
                    <a:pt x="44310" y="22148"/>
                  </a:lnTo>
                  <a:lnTo>
                    <a:pt x="44310" y="33223"/>
                  </a:lnTo>
                  <a:lnTo>
                    <a:pt x="55384" y="33223"/>
                  </a:lnTo>
                  <a:lnTo>
                    <a:pt x="66459" y="33223"/>
                  </a:lnTo>
                  <a:lnTo>
                    <a:pt x="77533" y="33223"/>
                  </a:lnTo>
                  <a:lnTo>
                    <a:pt x="88607" y="33223"/>
                  </a:lnTo>
                  <a:lnTo>
                    <a:pt x="99682" y="33223"/>
                  </a:lnTo>
                  <a:lnTo>
                    <a:pt x="99682" y="22148"/>
                  </a:lnTo>
                  <a:close/>
                </a:path>
                <a:path w="620395" h="33654">
                  <a:moveTo>
                    <a:pt x="110769" y="22148"/>
                  </a:moveTo>
                  <a:lnTo>
                    <a:pt x="99695" y="22148"/>
                  </a:lnTo>
                  <a:lnTo>
                    <a:pt x="99695" y="33223"/>
                  </a:lnTo>
                  <a:lnTo>
                    <a:pt x="110769" y="33223"/>
                  </a:lnTo>
                  <a:lnTo>
                    <a:pt x="110769" y="22148"/>
                  </a:lnTo>
                  <a:close/>
                </a:path>
                <a:path w="620395" h="33654">
                  <a:moveTo>
                    <a:pt x="110769" y="0"/>
                  </a:moveTo>
                  <a:lnTo>
                    <a:pt x="99695" y="0"/>
                  </a:lnTo>
                  <a:lnTo>
                    <a:pt x="99695" y="11074"/>
                  </a:lnTo>
                  <a:lnTo>
                    <a:pt x="110769" y="11074"/>
                  </a:lnTo>
                  <a:lnTo>
                    <a:pt x="110769" y="0"/>
                  </a:lnTo>
                  <a:close/>
                </a:path>
                <a:path w="620395" h="33654">
                  <a:moveTo>
                    <a:pt x="121843" y="11074"/>
                  </a:moveTo>
                  <a:lnTo>
                    <a:pt x="110769" y="11074"/>
                  </a:lnTo>
                  <a:lnTo>
                    <a:pt x="110769" y="22148"/>
                  </a:lnTo>
                  <a:lnTo>
                    <a:pt x="121843" y="22148"/>
                  </a:lnTo>
                  <a:lnTo>
                    <a:pt x="121843" y="11074"/>
                  </a:lnTo>
                  <a:close/>
                </a:path>
                <a:path w="620395" h="33654">
                  <a:moveTo>
                    <a:pt x="143992" y="11074"/>
                  </a:moveTo>
                  <a:lnTo>
                    <a:pt x="132918" y="11074"/>
                  </a:lnTo>
                  <a:lnTo>
                    <a:pt x="132918" y="22148"/>
                  </a:lnTo>
                  <a:lnTo>
                    <a:pt x="121843" y="22148"/>
                  </a:lnTo>
                  <a:lnTo>
                    <a:pt x="121843" y="33223"/>
                  </a:lnTo>
                  <a:lnTo>
                    <a:pt x="132918" y="33223"/>
                  </a:lnTo>
                  <a:lnTo>
                    <a:pt x="143992" y="33223"/>
                  </a:lnTo>
                  <a:lnTo>
                    <a:pt x="143992" y="22148"/>
                  </a:lnTo>
                  <a:lnTo>
                    <a:pt x="143992" y="11074"/>
                  </a:lnTo>
                  <a:close/>
                </a:path>
                <a:path w="620395" h="33654">
                  <a:moveTo>
                    <a:pt x="166154" y="22148"/>
                  </a:moveTo>
                  <a:lnTo>
                    <a:pt x="155079" y="22148"/>
                  </a:lnTo>
                  <a:lnTo>
                    <a:pt x="155079" y="33223"/>
                  </a:lnTo>
                  <a:lnTo>
                    <a:pt x="166154" y="33223"/>
                  </a:lnTo>
                  <a:lnTo>
                    <a:pt x="166154" y="22148"/>
                  </a:lnTo>
                  <a:close/>
                </a:path>
                <a:path w="620395" h="33654">
                  <a:moveTo>
                    <a:pt x="166154" y="0"/>
                  </a:moveTo>
                  <a:lnTo>
                    <a:pt x="155079" y="0"/>
                  </a:lnTo>
                  <a:lnTo>
                    <a:pt x="155079" y="11074"/>
                  </a:lnTo>
                  <a:lnTo>
                    <a:pt x="166154" y="11074"/>
                  </a:lnTo>
                  <a:lnTo>
                    <a:pt x="166154" y="0"/>
                  </a:lnTo>
                  <a:close/>
                </a:path>
                <a:path w="620395" h="33654">
                  <a:moveTo>
                    <a:pt x="210451" y="0"/>
                  </a:moveTo>
                  <a:lnTo>
                    <a:pt x="199377" y="0"/>
                  </a:lnTo>
                  <a:lnTo>
                    <a:pt x="188302" y="0"/>
                  </a:lnTo>
                  <a:lnTo>
                    <a:pt x="177228" y="0"/>
                  </a:lnTo>
                  <a:lnTo>
                    <a:pt x="177228" y="11074"/>
                  </a:lnTo>
                  <a:lnTo>
                    <a:pt x="188302" y="11074"/>
                  </a:lnTo>
                  <a:lnTo>
                    <a:pt x="188302" y="22148"/>
                  </a:lnTo>
                  <a:lnTo>
                    <a:pt x="199377" y="22148"/>
                  </a:lnTo>
                  <a:lnTo>
                    <a:pt x="199377" y="33223"/>
                  </a:lnTo>
                  <a:lnTo>
                    <a:pt x="210451" y="33223"/>
                  </a:lnTo>
                  <a:lnTo>
                    <a:pt x="210451" y="22148"/>
                  </a:lnTo>
                  <a:lnTo>
                    <a:pt x="210451" y="11074"/>
                  </a:lnTo>
                  <a:lnTo>
                    <a:pt x="210451" y="0"/>
                  </a:lnTo>
                  <a:close/>
                </a:path>
                <a:path w="620395" h="33654">
                  <a:moveTo>
                    <a:pt x="243687" y="11074"/>
                  </a:moveTo>
                  <a:lnTo>
                    <a:pt x="232613" y="11074"/>
                  </a:lnTo>
                  <a:lnTo>
                    <a:pt x="221538" y="11074"/>
                  </a:lnTo>
                  <a:lnTo>
                    <a:pt x="210464" y="11074"/>
                  </a:lnTo>
                  <a:lnTo>
                    <a:pt x="210464" y="22148"/>
                  </a:lnTo>
                  <a:lnTo>
                    <a:pt x="221538" y="22148"/>
                  </a:lnTo>
                  <a:lnTo>
                    <a:pt x="221538" y="33223"/>
                  </a:lnTo>
                  <a:lnTo>
                    <a:pt x="232613" y="33223"/>
                  </a:lnTo>
                  <a:lnTo>
                    <a:pt x="232613" y="22148"/>
                  </a:lnTo>
                  <a:lnTo>
                    <a:pt x="243687" y="22148"/>
                  </a:lnTo>
                  <a:lnTo>
                    <a:pt x="243687" y="11074"/>
                  </a:lnTo>
                  <a:close/>
                </a:path>
                <a:path w="620395" h="33654">
                  <a:moveTo>
                    <a:pt x="265836" y="0"/>
                  </a:moveTo>
                  <a:lnTo>
                    <a:pt x="254762" y="0"/>
                  </a:lnTo>
                  <a:lnTo>
                    <a:pt x="254762" y="11074"/>
                  </a:lnTo>
                  <a:lnTo>
                    <a:pt x="265836" y="11074"/>
                  </a:lnTo>
                  <a:lnTo>
                    <a:pt x="265836" y="0"/>
                  </a:lnTo>
                  <a:close/>
                </a:path>
                <a:path w="620395" h="33654">
                  <a:moveTo>
                    <a:pt x="276923" y="22148"/>
                  </a:moveTo>
                  <a:lnTo>
                    <a:pt x="265849" y="22148"/>
                  </a:lnTo>
                  <a:lnTo>
                    <a:pt x="265849" y="33223"/>
                  </a:lnTo>
                  <a:lnTo>
                    <a:pt x="276923" y="33223"/>
                  </a:lnTo>
                  <a:lnTo>
                    <a:pt x="276923" y="22148"/>
                  </a:lnTo>
                  <a:close/>
                </a:path>
                <a:path w="620395" h="33654">
                  <a:moveTo>
                    <a:pt x="321221" y="22148"/>
                  </a:moveTo>
                  <a:lnTo>
                    <a:pt x="310146" y="22148"/>
                  </a:lnTo>
                  <a:lnTo>
                    <a:pt x="310146" y="11074"/>
                  </a:lnTo>
                  <a:lnTo>
                    <a:pt x="310146" y="0"/>
                  </a:lnTo>
                  <a:lnTo>
                    <a:pt x="299072" y="0"/>
                  </a:lnTo>
                  <a:lnTo>
                    <a:pt x="287997" y="0"/>
                  </a:lnTo>
                  <a:lnTo>
                    <a:pt x="287997" y="11074"/>
                  </a:lnTo>
                  <a:lnTo>
                    <a:pt x="287997" y="22148"/>
                  </a:lnTo>
                  <a:lnTo>
                    <a:pt x="287997" y="33223"/>
                  </a:lnTo>
                  <a:lnTo>
                    <a:pt x="299072" y="33223"/>
                  </a:lnTo>
                  <a:lnTo>
                    <a:pt x="310146" y="33223"/>
                  </a:lnTo>
                  <a:lnTo>
                    <a:pt x="321221" y="33223"/>
                  </a:lnTo>
                  <a:lnTo>
                    <a:pt x="321221" y="22148"/>
                  </a:lnTo>
                  <a:close/>
                </a:path>
                <a:path w="620395" h="33654">
                  <a:moveTo>
                    <a:pt x="332308" y="22148"/>
                  </a:moveTo>
                  <a:lnTo>
                    <a:pt x="321233" y="22148"/>
                  </a:lnTo>
                  <a:lnTo>
                    <a:pt x="321233" y="33223"/>
                  </a:lnTo>
                  <a:lnTo>
                    <a:pt x="332308" y="33223"/>
                  </a:lnTo>
                  <a:lnTo>
                    <a:pt x="332308" y="22148"/>
                  </a:lnTo>
                  <a:close/>
                </a:path>
                <a:path w="620395" h="33654">
                  <a:moveTo>
                    <a:pt x="332308" y="0"/>
                  </a:moveTo>
                  <a:lnTo>
                    <a:pt x="321233" y="0"/>
                  </a:lnTo>
                  <a:lnTo>
                    <a:pt x="321233" y="11074"/>
                  </a:lnTo>
                  <a:lnTo>
                    <a:pt x="332308" y="11074"/>
                  </a:lnTo>
                  <a:lnTo>
                    <a:pt x="332308" y="0"/>
                  </a:lnTo>
                  <a:close/>
                </a:path>
                <a:path w="620395" h="33654">
                  <a:moveTo>
                    <a:pt x="354457" y="0"/>
                  </a:moveTo>
                  <a:lnTo>
                    <a:pt x="343382" y="0"/>
                  </a:lnTo>
                  <a:lnTo>
                    <a:pt x="343382" y="11074"/>
                  </a:lnTo>
                  <a:lnTo>
                    <a:pt x="354457" y="11074"/>
                  </a:lnTo>
                  <a:lnTo>
                    <a:pt x="354457" y="0"/>
                  </a:lnTo>
                  <a:close/>
                </a:path>
                <a:path w="620395" h="33654">
                  <a:moveTo>
                    <a:pt x="376605" y="11074"/>
                  </a:moveTo>
                  <a:lnTo>
                    <a:pt x="365531" y="11074"/>
                  </a:lnTo>
                  <a:lnTo>
                    <a:pt x="365531" y="22148"/>
                  </a:lnTo>
                  <a:lnTo>
                    <a:pt x="376605" y="22148"/>
                  </a:lnTo>
                  <a:lnTo>
                    <a:pt x="376605" y="11074"/>
                  </a:lnTo>
                  <a:close/>
                </a:path>
                <a:path w="620395" h="33654">
                  <a:moveTo>
                    <a:pt x="431990" y="0"/>
                  </a:moveTo>
                  <a:lnTo>
                    <a:pt x="431990" y="0"/>
                  </a:lnTo>
                  <a:lnTo>
                    <a:pt x="376618" y="0"/>
                  </a:lnTo>
                  <a:lnTo>
                    <a:pt x="376618" y="11074"/>
                  </a:lnTo>
                  <a:lnTo>
                    <a:pt x="387692" y="11074"/>
                  </a:lnTo>
                  <a:lnTo>
                    <a:pt x="398767" y="11074"/>
                  </a:lnTo>
                  <a:lnTo>
                    <a:pt x="409841" y="11074"/>
                  </a:lnTo>
                  <a:lnTo>
                    <a:pt x="409841" y="22148"/>
                  </a:lnTo>
                  <a:lnTo>
                    <a:pt x="420916" y="22148"/>
                  </a:lnTo>
                  <a:lnTo>
                    <a:pt x="431990" y="22148"/>
                  </a:lnTo>
                  <a:lnTo>
                    <a:pt x="431990" y="11074"/>
                  </a:lnTo>
                  <a:lnTo>
                    <a:pt x="431990" y="0"/>
                  </a:lnTo>
                  <a:close/>
                </a:path>
                <a:path w="620395" h="33654">
                  <a:moveTo>
                    <a:pt x="443077" y="0"/>
                  </a:moveTo>
                  <a:lnTo>
                    <a:pt x="432003" y="0"/>
                  </a:lnTo>
                  <a:lnTo>
                    <a:pt x="432003" y="11074"/>
                  </a:lnTo>
                  <a:lnTo>
                    <a:pt x="432003" y="22148"/>
                  </a:lnTo>
                  <a:lnTo>
                    <a:pt x="443077" y="22148"/>
                  </a:lnTo>
                  <a:lnTo>
                    <a:pt x="443077" y="11074"/>
                  </a:lnTo>
                  <a:lnTo>
                    <a:pt x="443077" y="0"/>
                  </a:lnTo>
                  <a:close/>
                </a:path>
                <a:path w="620395" h="33654">
                  <a:moveTo>
                    <a:pt x="487375" y="0"/>
                  </a:moveTo>
                  <a:lnTo>
                    <a:pt x="476300" y="0"/>
                  </a:lnTo>
                  <a:lnTo>
                    <a:pt x="465226" y="0"/>
                  </a:lnTo>
                  <a:lnTo>
                    <a:pt x="454152" y="0"/>
                  </a:lnTo>
                  <a:lnTo>
                    <a:pt x="454152" y="11074"/>
                  </a:lnTo>
                  <a:lnTo>
                    <a:pt x="454152" y="22148"/>
                  </a:lnTo>
                  <a:lnTo>
                    <a:pt x="465226" y="22148"/>
                  </a:lnTo>
                  <a:lnTo>
                    <a:pt x="465226" y="11074"/>
                  </a:lnTo>
                  <a:lnTo>
                    <a:pt x="476300" y="11074"/>
                  </a:lnTo>
                  <a:lnTo>
                    <a:pt x="476300" y="22148"/>
                  </a:lnTo>
                  <a:lnTo>
                    <a:pt x="487375" y="22148"/>
                  </a:lnTo>
                  <a:lnTo>
                    <a:pt x="487375" y="11074"/>
                  </a:lnTo>
                  <a:lnTo>
                    <a:pt x="487375" y="0"/>
                  </a:lnTo>
                  <a:close/>
                </a:path>
                <a:path w="620395" h="33654">
                  <a:moveTo>
                    <a:pt x="498462" y="11074"/>
                  </a:moveTo>
                  <a:lnTo>
                    <a:pt x="487387" y="11074"/>
                  </a:lnTo>
                  <a:lnTo>
                    <a:pt x="487387" y="22148"/>
                  </a:lnTo>
                  <a:lnTo>
                    <a:pt x="498462" y="22148"/>
                  </a:lnTo>
                  <a:lnTo>
                    <a:pt x="498462" y="11074"/>
                  </a:lnTo>
                  <a:close/>
                </a:path>
                <a:path w="620395" h="33654">
                  <a:moveTo>
                    <a:pt x="509536" y="0"/>
                  </a:moveTo>
                  <a:lnTo>
                    <a:pt x="498462" y="0"/>
                  </a:lnTo>
                  <a:lnTo>
                    <a:pt x="498462" y="11074"/>
                  </a:lnTo>
                  <a:lnTo>
                    <a:pt x="509536" y="11074"/>
                  </a:lnTo>
                  <a:lnTo>
                    <a:pt x="509536" y="0"/>
                  </a:lnTo>
                  <a:close/>
                </a:path>
                <a:path w="620395" h="33654">
                  <a:moveTo>
                    <a:pt x="564921" y="0"/>
                  </a:moveTo>
                  <a:lnTo>
                    <a:pt x="553847" y="0"/>
                  </a:lnTo>
                  <a:lnTo>
                    <a:pt x="542772" y="0"/>
                  </a:lnTo>
                  <a:lnTo>
                    <a:pt x="542772" y="11074"/>
                  </a:lnTo>
                  <a:lnTo>
                    <a:pt x="542772" y="22148"/>
                  </a:lnTo>
                  <a:lnTo>
                    <a:pt x="553847" y="22148"/>
                  </a:lnTo>
                  <a:lnTo>
                    <a:pt x="564921" y="22148"/>
                  </a:lnTo>
                  <a:lnTo>
                    <a:pt x="564921" y="11074"/>
                  </a:lnTo>
                  <a:lnTo>
                    <a:pt x="564921" y="0"/>
                  </a:lnTo>
                  <a:close/>
                </a:path>
                <a:path w="620395" h="33654">
                  <a:moveTo>
                    <a:pt x="598144" y="0"/>
                  </a:moveTo>
                  <a:lnTo>
                    <a:pt x="587070" y="0"/>
                  </a:lnTo>
                  <a:lnTo>
                    <a:pt x="587070" y="11074"/>
                  </a:lnTo>
                  <a:lnTo>
                    <a:pt x="587070" y="22148"/>
                  </a:lnTo>
                  <a:lnTo>
                    <a:pt x="598144" y="22148"/>
                  </a:lnTo>
                  <a:lnTo>
                    <a:pt x="598144" y="11074"/>
                  </a:lnTo>
                  <a:lnTo>
                    <a:pt x="598144" y="0"/>
                  </a:lnTo>
                  <a:close/>
                </a:path>
                <a:path w="620395" h="33654">
                  <a:moveTo>
                    <a:pt x="620306" y="0"/>
                  </a:moveTo>
                  <a:lnTo>
                    <a:pt x="609231" y="0"/>
                  </a:lnTo>
                  <a:lnTo>
                    <a:pt x="609231" y="11074"/>
                  </a:lnTo>
                  <a:lnTo>
                    <a:pt x="609231" y="22148"/>
                  </a:lnTo>
                  <a:lnTo>
                    <a:pt x="620306" y="22148"/>
                  </a:lnTo>
                  <a:lnTo>
                    <a:pt x="620306" y="11074"/>
                  </a:lnTo>
                  <a:lnTo>
                    <a:pt x="62030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91935" y="6489090"/>
              <a:ext cx="631825" cy="33655"/>
            </a:xfrm>
            <a:custGeom>
              <a:avLst/>
              <a:gdLst/>
              <a:ahLst/>
              <a:cxnLst/>
              <a:rect l="l" t="t" r="r" b="b"/>
              <a:pathLst>
                <a:path w="631825" h="33654">
                  <a:moveTo>
                    <a:pt x="33223" y="11087"/>
                  </a:moveTo>
                  <a:lnTo>
                    <a:pt x="22148" y="11087"/>
                  </a:lnTo>
                  <a:lnTo>
                    <a:pt x="11074" y="11087"/>
                  </a:lnTo>
                  <a:lnTo>
                    <a:pt x="0" y="11087"/>
                  </a:lnTo>
                  <a:lnTo>
                    <a:pt x="0" y="22161"/>
                  </a:lnTo>
                  <a:lnTo>
                    <a:pt x="0" y="33235"/>
                  </a:lnTo>
                  <a:lnTo>
                    <a:pt x="11074" y="33235"/>
                  </a:lnTo>
                  <a:lnTo>
                    <a:pt x="11074" y="22161"/>
                  </a:lnTo>
                  <a:lnTo>
                    <a:pt x="22148" y="22161"/>
                  </a:lnTo>
                  <a:lnTo>
                    <a:pt x="22148" y="33235"/>
                  </a:lnTo>
                  <a:lnTo>
                    <a:pt x="33223" y="33235"/>
                  </a:lnTo>
                  <a:lnTo>
                    <a:pt x="33223" y="22161"/>
                  </a:lnTo>
                  <a:lnTo>
                    <a:pt x="33223" y="11087"/>
                  </a:lnTo>
                  <a:close/>
                </a:path>
                <a:path w="631825" h="33654">
                  <a:moveTo>
                    <a:pt x="55384" y="11087"/>
                  </a:moveTo>
                  <a:lnTo>
                    <a:pt x="44310" y="11087"/>
                  </a:lnTo>
                  <a:lnTo>
                    <a:pt x="44310" y="22161"/>
                  </a:lnTo>
                  <a:lnTo>
                    <a:pt x="44310" y="33235"/>
                  </a:lnTo>
                  <a:lnTo>
                    <a:pt x="55384" y="33235"/>
                  </a:lnTo>
                  <a:lnTo>
                    <a:pt x="55384" y="22161"/>
                  </a:lnTo>
                  <a:lnTo>
                    <a:pt x="55384" y="11087"/>
                  </a:lnTo>
                  <a:close/>
                </a:path>
                <a:path w="631825" h="33654">
                  <a:moveTo>
                    <a:pt x="77533" y="22161"/>
                  </a:moveTo>
                  <a:lnTo>
                    <a:pt x="66459" y="22161"/>
                  </a:lnTo>
                  <a:lnTo>
                    <a:pt x="66459" y="33235"/>
                  </a:lnTo>
                  <a:lnTo>
                    <a:pt x="77533" y="33235"/>
                  </a:lnTo>
                  <a:lnTo>
                    <a:pt x="77533" y="22161"/>
                  </a:lnTo>
                  <a:close/>
                </a:path>
                <a:path w="631825" h="33654">
                  <a:moveTo>
                    <a:pt x="99682" y="11087"/>
                  </a:moveTo>
                  <a:lnTo>
                    <a:pt x="88607" y="11087"/>
                  </a:lnTo>
                  <a:lnTo>
                    <a:pt x="88607" y="22161"/>
                  </a:lnTo>
                  <a:lnTo>
                    <a:pt x="88607" y="33235"/>
                  </a:lnTo>
                  <a:lnTo>
                    <a:pt x="99682" y="33235"/>
                  </a:lnTo>
                  <a:lnTo>
                    <a:pt x="99682" y="22161"/>
                  </a:lnTo>
                  <a:lnTo>
                    <a:pt x="99682" y="11087"/>
                  </a:lnTo>
                  <a:close/>
                </a:path>
                <a:path w="631825" h="33654">
                  <a:moveTo>
                    <a:pt x="110769" y="22161"/>
                  </a:moveTo>
                  <a:lnTo>
                    <a:pt x="99695" y="22161"/>
                  </a:lnTo>
                  <a:lnTo>
                    <a:pt x="99695" y="33235"/>
                  </a:lnTo>
                  <a:lnTo>
                    <a:pt x="110769" y="33235"/>
                  </a:lnTo>
                  <a:lnTo>
                    <a:pt x="110769" y="22161"/>
                  </a:lnTo>
                  <a:close/>
                </a:path>
                <a:path w="631825" h="33654">
                  <a:moveTo>
                    <a:pt x="121843" y="11087"/>
                  </a:moveTo>
                  <a:lnTo>
                    <a:pt x="110769" y="11087"/>
                  </a:lnTo>
                  <a:lnTo>
                    <a:pt x="110769" y="22161"/>
                  </a:lnTo>
                  <a:lnTo>
                    <a:pt x="121843" y="22161"/>
                  </a:lnTo>
                  <a:lnTo>
                    <a:pt x="121843" y="11087"/>
                  </a:lnTo>
                  <a:close/>
                </a:path>
                <a:path w="631825" h="33654">
                  <a:moveTo>
                    <a:pt x="143992" y="11087"/>
                  </a:moveTo>
                  <a:lnTo>
                    <a:pt x="132918" y="11087"/>
                  </a:lnTo>
                  <a:lnTo>
                    <a:pt x="132918" y="22161"/>
                  </a:lnTo>
                  <a:lnTo>
                    <a:pt x="121843" y="22161"/>
                  </a:lnTo>
                  <a:lnTo>
                    <a:pt x="121843" y="33235"/>
                  </a:lnTo>
                  <a:lnTo>
                    <a:pt x="132918" y="33235"/>
                  </a:lnTo>
                  <a:lnTo>
                    <a:pt x="143992" y="33235"/>
                  </a:lnTo>
                  <a:lnTo>
                    <a:pt x="143992" y="22161"/>
                  </a:lnTo>
                  <a:lnTo>
                    <a:pt x="143992" y="11087"/>
                  </a:lnTo>
                  <a:close/>
                </a:path>
                <a:path w="631825" h="33654">
                  <a:moveTo>
                    <a:pt x="177228" y="22161"/>
                  </a:moveTo>
                  <a:lnTo>
                    <a:pt x="166154" y="22161"/>
                  </a:lnTo>
                  <a:lnTo>
                    <a:pt x="166154" y="33235"/>
                  </a:lnTo>
                  <a:lnTo>
                    <a:pt x="177228" y="33235"/>
                  </a:lnTo>
                  <a:lnTo>
                    <a:pt x="177228" y="22161"/>
                  </a:lnTo>
                  <a:close/>
                </a:path>
                <a:path w="631825" h="33654">
                  <a:moveTo>
                    <a:pt x="199377" y="11087"/>
                  </a:moveTo>
                  <a:lnTo>
                    <a:pt x="188302" y="11087"/>
                  </a:lnTo>
                  <a:lnTo>
                    <a:pt x="188302" y="22161"/>
                  </a:lnTo>
                  <a:lnTo>
                    <a:pt x="199377" y="22161"/>
                  </a:lnTo>
                  <a:lnTo>
                    <a:pt x="199377" y="11087"/>
                  </a:lnTo>
                  <a:close/>
                </a:path>
                <a:path w="631825" h="33654">
                  <a:moveTo>
                    <a:pt x="243687" y="11087"/>
                  </a:moveTo>
                  <a:lnTo>
                    <a:pt x="232613" y="11087"/>
                  </a:lnTo>
                  <a:lnTo>
                    <a:pt x="221538" y="11087"/>
                  </a:lnTo>
                  <a:lnTo>
                    <a:pt x="210464" y="11087"/>
                  </a:lnTo>
                  <a:lnTo>
                    <a:pt x="210464" y="22161"/>
                  </a:lnTo>
                  <a:lnTo>
                    <a:pt x="210464" y="33235"/>
                  </a:lnTo>
                  <a:lnTo>
                    <a:pt x="221538" y="33235"/>
                  </a:lnTo>
                  <a:lnTo>
                    <a:pt x="221538" y="22161"/>
                  </a:lnTo>
                  <a:lnTo>
                    <a:pt x="232613" y="22161"/>
                  </a:lnTo>
                  <a:lnTo>
                    <a:pt x="243687" y="22161"/>
                  </a:lnTo>
                  <a:lnTo>
                    <a:pt x="243687" y="11087"/>
                  </a:lnTo>
                  <a:close/>
                </a:path>
                <a:path w="631825" h="33654">
                  <a:moveTo>
                    <a:pt x="254762" y="22161"/>
                  </a:moveTo>
                  <a:lnTo>
                    <a:pt x="243687" y="22161"/>
                  </a:lnTo>
                  <a:lnTo>
                    <a:pt x="243687" y="33235"/>
                  </a:lnTo>
                  <a:lnTo>
                    <a:pt x="254762" y="33235"/>
                  </a:lnTo>
                  <a:lnTo>
                    <a:pt x="254762" y="22161"/>
                  </a:lnTo>
                  <a:close/>
                </a:path>
                <a:path w="631825" h="33654">
                  <a:moveTo>
                    <a:pt x="265836" y="11087"/>
                  </a:moveTo>
                  <a:lnTo>
                    <a:pt x="254762" y="11087"/>
                  </a:lnTo>
                  <a:lnTo>
                    <a:pt x="254762" y="22161"/>
                  </a:lnTo>
                  <a:lnTo>
                    <a:pt x="265836" y="22161"/>
                  </a:lnTo>
                  <a:lnTo>
                    <a:pt x="265836" y="11087"/>
                  </a:lnTo>
                  <a:close/>
                </a:path>
                <a:path w="631825" h="33654">
                  <a:moveTo>
                    <a:pt x="276923" y="22161"/>
                  </a:moveTo>
                  <a:lnTo>
                    <a:pt x="265849" y="22161"/>
                  </a:lnTo>
                  <a:lnTo>
                    <a:pt x="265849" y="33235"/>
                  </a:lnTo>
                  <a:lnTo>
                    <a:pt x="276923" y="33235"/>
                  </a:lnTo>
                  <a:lnTo>
                    <a:pt x="276923" y="22161"/>
                  </a:lnTo>
                  <a:close/>
                </a:path>
                <a:path w="631825" h="33654">
                  <a:moveTo>
                    <a:pt x="299072" y="11087"/>
                  </a:moveTo>
                  <a:lnTo>
                    <a:pt x="287997" y="11087"/>
                  </a:lnTo>
                  <a:lnTo>
                    <a:pt x="276923" y="11087"/>
                  </a:lnTo>
                  <a:lnTo>
                    <a:pt x="276923" y="22161"/>
                  </a:lnTo>
                  <a:lnTo>
                    <a:pt x="287997" y="22161"/>
                  </a:lnTo>
                  <a:lnTo>
                    <a:pt x="287997" y="33235"/>
                  </a:lnTo>
                  <a:lnTo>
                    <a:pt x="299072" y="33235"/>
                  </a:lnTo>
                  <a:lnTo>
                    <a:pt x="299072" y="22161"/>
                  </a:lnTo>
                  <a:lnTo>
                    <a:pt x="299072" y="11087"/>
                  </a:lnTo>
                  <a:close/>
                </a:path>
                <a:path w="631825" h="33654">
                  <a:moveTo>
                    <a:pt x="321221" y="22161"/>
                  </a:moveTo>
                  <a:lnTo>
                    <a:pt x="310146" y="22161"/>
                  </a:lnTo>
                  <a:lnTo>
                    <a:pt x="310146" y="33235"/>
                  </a:lnTo>
                  <a:lnTo>
                    <a:pt x="321221" y="33235"/>
                  </a:lnTo>
                  <a:lnTo>
                    <a:pt x="321221" y="22161"/>
                  </a:lnTo>
                  <a:close/>
                </a:path>
                <a:path w="631825" h="33654">
                  <a:moveTo>
                    <a:pt x="343382" y="0"/>
                  </a:moveTo>
                  <a:lnTo>
                    <a:pt x="332308" y="0"/>
                  </a:lnTo>
                  <a:lnTo>
                    <a:pt x="321233" y="0"/>
                  </a:lnTo>
                  <a:lnTo>
                    <a:pt x="321233" y="11074"/>
                  </a:lnTo>
                  <a:lnTo>
                    <a:pt x="332308" y="11074"/>
                  </a:lnTo>
                  <a:lnTo>
                    <a:pt x="343382" y="11074"/>
                  </a:lnTo>
                  <a:lnTo>
                    <a:pt x="343382" y="0"/>
                  </a:lnTo>
                  <a:close/>
                </a:path>
                <a:path w="631825" h="33654">
                  <a:moveTo>
                    <a:pt x="376605" y="22161"/>
                  </a:moveTo>
                  <a:lnTo>
                    <a:pt x="365531" y="22161"/>
                  </a:lnTo>
                  <a:lnTo>
                    <a:pt x="365531" y="11087"/>
                  </a:lnTo>
                  <a:lnTo>
                    <a:pt x="354457" y="11087"/>
                  </a:lnTo>
                  <a:lnTo>
                    <a:pt x="354457" y="22161"/>
                  </a:lnTo>
                  <a:lnTo>
                    <a:pt x="343382" y="22161"/>
                  </a:lnTo>
                  <a:lnTo>
                    <a:pt x="343382" y="11087"/>
                  </a:lnTo>
                  <a:lnTo>
                    <a:pt x="332308" y="11087"/>
                  </a:lnTo>
                  <a:lnTo>
                    <a:pt x="332308" y="22161"/>
                  </a:lnTo>
                  <a:lnTo>
                    <a:pt x="332308" y="33235"/>
                  </a:lnTo>
                  <a:lnTo>
                    <a:pt x="343382" y="33235"/>
                  </a:lnTo>
                  <a:lnTo>
                    <a:pt x="354457" y="33235"/>
                  </a:lnTo>
                  <a:lnTo>
                    <a:pt x="365531" y="33235"/>
                  </a:lnTo>
                  <a:lnTo>
                    <a:pt x="376605" y="33235"/>
                  </a:lnTo>
                  <a:lnTo>
                    <a:pt x="376605" y="22161"/>
                  </a:lnTo>
                  <a:close/>
                </a:path>
                <a:path w="631825" h="33654">
                  <a:moveTo>
                    <a:pt x="376605" y="0"/>
                  </a:moveTo>
                  <a:lnTo>
                    <a:pt x="365531" y="0"/>
                  </a:lnTo>
                  <a:lnTo>
                    <a:pt x="354457" y="0"/>
                  </a:lnTo>
                  <a:lnTo>
                    <a:pt x="354457" y="11074"/>
                  </a:lnTo>
                  <a:lnTo>
                    <a:pt x="365531" y="11074"/>
                  </a:lnTo>
                  <a:lnTo>
                    <a:pt x="376605" y="11074"/>
                  </a:lnTo>
                  <a:lnTo>
                    <a:pt x="376605" y="0"/>
                  </a:lnTo>
                  <a:close/>
                </a:path>
                <a:path w="631825" h="33654">
                  <a:moveTo>
                    <a:pt x="387692" y="22161"/>
                  </a:moveTo>
                  <a:lnTo>
                    <a:pt x="376618" y="22161"/>
                  </a:lnTo>
                  <a:lnTo>
                    <a:pt x="376618" y="33235"/>
                  </a:lnTo>
                  <a:lnTo>
                    <a:pt x="387692" y="33235"/>
                  </a:lnTo>
                  <a:lnTo>
                    <a:pt x="387692" y="22161"/>
                  </a:lnTo>
                  <a:close/>
                </a:path>
                <a:path w="631825" h="33654">
                  <a:moveTo>
                    <a:pt x="387692" y="0"/>
                  </a:moveTo>
                  <a:lnTo>
                    <a:pt x="376618" y="0"/>
                  </a:lnTo>
                  <a:lnTo>
                    <a:pt x="376618" y="11074"/>
                  </a:lnTo>
                  <a:lnTo>
                    <a:pt x="387692" y="11074"/>
                  </a:lnTo>
                  <a:lnTo>
                    <a:pt x="387692" y="0"/>
                  </a:lnTo>
                  <a:close/>
                </a:path>
                <a:path w="631825" h="33654">
                  <a:moveTo>
                    <a:pt x="398767" y="11087"/>
                  </a:moveTo>
                  <a:lnTo>
                    <a:pt x="387692" y="11087"/>
                  </a:lnTo>
                  <a:lnTo>
                    <a:pt x="387692" y="22161"/>
                  </a:lnTo>
                  <a:lnTo>
                    <a:pt x="398767" y="22161"/>
                  </a:lnTo>
                  <a:lnTo>
                    <a:pt x="398767" y="11087"/>
                  </a:lnTo>
                  <a:close/>
                </a:path>
                <a:path w="631825" h="33654">
                  <a:moveTo>
                    <a:pt x="431990" y="22161"/>
                  </a:moveTo>
                  <a:lnTo>
                    <a:pt x="420916" y="22161"/>
                  </a:lnTo>
                  <a:lnTo>
                    <a:pt x="409841" y="22161"/>
                  </a:lnTo>
                  <a:lnTo>
                    <a:pt x="409841" y="33235"/>
                  </a:lnTo>
                  <a:lnTo>
                    <a:pt x="420916" y="33235"/>
                  </a:lnTo>
                  <a:lnTo>
                    <a:pt x="431990" y="33235"/>
                  </a:lnTo>
                  <a:lnTo>
                    <a:pt x="431990" y="22161"/>
                  </a:lnTo>
                  <a:close/>
                </a:path>
                <a:path w="631825" h="33654">
                  <a:moveTo>
                    <a:pt x="431990" y="0"/>
                  </a:moveTo>
                  <a:lnTo>
                    <a:pt x="420916" y="0"/>
                  </a:lnTo>
                  <a:lnTo>
                    <a:pt x="409841" y="0"/>
                  </a:lnTo>
                  <a:lnTo>
                    <a:pt x="409841" y="11074"/>
                  </a:lnTo>
                  <a:lnTo>
                    <a:pt x="420916" y="11074"/>
                  </a:lnTo>
                  <a:lnTo>
                    <a:pt x="431990" y="11074"/>
                  </a:lnTo>
                  <a:lnTo>
                    <a:pt x="431990" y="0"/>
                  </a:lnTo>
                  <a:close/>
                </a:path>
                <a:path w="631825" h="33654">
                  <a:moveTo>
                    <a:pt x="443077" y="0"/>
                  </a:moveTo>
                  <a:lnTo>
                    <a:pt x="432003" y="0"/>
                  </a:lnTo>
                  <a:lnTo>
                    <a:pt x="432003" y="11074"/>
                  </a:lnTo>
                  <a:lnTo>
                    <a:pt x="443077" y="11074"/>
                  </a:lnTo>
                  <a:lnTo>
                    <a:pt x="443077" y="0"/>
                  </a:lnTo>
                  <a:close/>
                </a:path>
                <a:path w="631825" h="33654">
                  <a:moveTo>
                    <a:pt x="476300" y="11087"/>
                  </a:moveTo>
                  <a:lnTo>
                    <a:pt x="465226" y="11087"/>
                  </a:lnTo>
                  <a:lnTo>
                    <a:pt x="454152" y="11087"/>
                  </a:lnTo>
                  <a:lnTo>
                    <a:pt x="443077" y="11087"/>
                  </a:lnTo>
                  <a:lnTo>
                    <a:pt x="432003" y="11087"/>
                  </a:lnTo>
                  <a:lnTo>
                    <a:pt x="432003" y="22161"/>
                  </a:lnTo>
                  <a:lnTo>
                    <a:pt x="432003" y="33235"/>
                  </a:lnTo>
                  <a:lnTo>
                    <a:pt x="443077" y="33235"/>
                  </a:lnTo>
                  <a:lnTo>
                    <a:pt x="443077" y="22161"/>
                  </a:lnTo>
                  <a:lnTo>
                    <a:pt x="454152" y="22161"/>
                  </a:lnTo>
                  <a:lnTo>
                    <a:pt x="454152" y="33235"/>
                  </a:lnTo>
                  <a:lnTo>
                    <a:pt x="465226" y="33235"/>
                  </a:lnTo>
                  <a:lnTo>
                    <a:pt x="465226" y="22161"/>
                  </a:lnTo>
                  <a:lnTo>
                    <a:pt x="476300" y="22161"/>
                  </a:lnTo>
                  <a:lnTo>
                    <a:pt x="476300" y="11087"/>
                  </a:lnTo>
                  <a:close/>
                </a:path>
                <a:path w="631825" h="33654">
                  <a:moveTo>
                    <a:pt x="476300" y="0"/>
                  </a:moveTo>
                  <a:lnTo>
                    <a:pt x="465226" y="0"/>
                  </a:lnTo>
                  <a:lnTo>
                    <a:pt x="465226" y="11074"/>
                  </a:lnTo>
                  <a:lnTo>
                    <a:pt x="476300" y="11074"/>
                  </a:lnTo>
                  <a:lnTo>
                    <a:pt x="476300" y="0"/>
                  </a:lnTo>
                  <a:close/>
                </a:path>
                <a:path w="631825" h="33654">
                  <a:moveTo>
                    <a:pt x="487375" y="22161"/>
                  </a:moveTo>
                  <a:lnTo>
                    <a:pt x="476300" y="22161"/>
                  </a:lnTo>
                  <a:lnTo>
                    <a:pt x="476300" y="33235"/>
                  </a:lnTo>
                  <a:lnTo>
                    <a:pt x="487375" y="33235"/>
                  </a:lnTo>
                  <a:lnTo>
                    <a:pt x="487375" y="22161"/>
                  </a:lnTo>
                  <a:close/>
                </a:path>
                <a:path w="631825" h="33654">
                  <a:moveTo>
                    <a:pt x="498462" y="11087"/>
                  </a:moveTo>
                  <a:lnTo>
                    <a:pt x="487387" y="11087"/>
                  </a:lnTo>
                  <a:lnTo>
                    <a:pt x="487387" y="22161"/>
                  </a:lnTo>
                  <a:lnTo>
                    <a:pt x="487387" y="33235"/>
                  </a:lnTo>
                  <a:lnTo>
                    <a:pt x="498462" y="33235"/>
                  </a:lnTo>
                  <a:lnTo>
                    <a:pt x="498462" y="22161"/>
                  </a:lnTo>
                  <a:lnTo>
                    <a:pt x="498462" y="11087"/>
                  </a:lnTo>
                  <a:close/>
                </a:path>
                <a:path w="631825" h="33654">
                  <a:moveTo>
                    <a:pt x="542759" y="11087"/>
                  </a:moveTo>
                  <a:lnTo>
                    <a:pt x="531685" y="11087"/>
                  </a:lnTo>
                  <a:lnTo>
                    <a:pt x="531685" y="22161"/>
                  </a:lnTo>
                  <a:lnTo>
                    <a:pt x="531685" y="33235"/>
                  </a:lnTo>
                  <a:lnTo>
                    <a:pt x="542759" y="33235"/>
                  </a:lnTo>
                  <a:lnTo>
                    <a:pt x="542759" y="22161"/>
                  </a:lnTo>
                  <a:lnTo>
                    <a:pt x="542759" y="11087"/>
                  </a:lnTo>
                  <a:close/>
                </a:path>
                <a:path w="631825" h="33654">
                  <a:moveTo>
                    <a:pt x="542759" y="0"/>
                  </a:moveTo>
                  <a:lnTo>
                    <a:pt x="531685" y="0"/>
                  </a:lnTo>
                  <a:lnTo>
                    <a:pt x="520611" y="0"/>
                  </a:lnTo>
                  <a:lnTo>
                    <a:pt x="520611" y="11074"/>
                  </a:lnTo>
                  <a:lnTo>
                    <a:pt x="531685" y="11074"/>
                  </a:lnTo>
                  <a:lnTo>
                    <a:pt x="542759" y="11074"/>
                  </a:lnTo>
                  <a:lnTo>
                    <a:pt x="542759" y="0"/>
                  </a:lnTo>
                  <a:close/>
                </a:path>
                <a:path w="631825" h="33654">
                  <a:moveTo>
                    <a:pt x="564921" y="22161"/>
                  </a:moveTo>
                  <a:lnTo>
                    <a:pt x="553847" y="22161"/>
                  </a:lnTo>
                  <a:lnTo>
                    <a:pt x="553847" y="33235"/>
                  </a:lnTo>
                  <a:lnTo>
                    <a:pt x="564921" y="33235"/>
                  </a:lnTo>
                  <a:lnTo>
                    <a:pt x="564921" y="22161"/>
                  </a:lnTo>
                  <a:close/>
                </a:path>
                <a:path w="631825" h="33654">
                  <a:moveTo>
                    <a:pt x="587070" y="11087"/>
                  </a:moveTo>
                  <a:lnTo>
                    <a:pt x="575995" y="11087"/>
                  </a:lnTo>
                  <a:lnTo>
                    <a:pt x="575995" y="22161"/>
                  </a:lnTo>
                  <a:lnTo>
                    <a:pt x="587070" y="22161"/>
                  </a:lnTo>
                  <a:lnTo>
                    <a:pt x="587070" y="11087"/>
                  </a:lnTo>
                  <a:close/>
                </a:path>
                <a:path w="631825" h="33654">
                  <a:moveTo>
                    <a:pt x="587070" y="0"/>
                  </a:moveTo>
                  <a:lnTo>
                    <a:pt x="575995" y="0"/>
                  </a:lnTo>
                  <a:lnTo>
                    <a:pt x="564921" y="0"/>
                  </a:lnTo>
                  <a:lnTo>
                    <a:pt x="553847" y="0"/>
                  </a:lnTo>
                  <a:lnTo>
                    <a:pt x="542772" y="0"/>
                  </a:lnTo>
                  <a:lnTo>
                    <a:pt x="542772" y="11074"/>
                  </a:lnTo>
                  <a:lnTo>
                    <a:pt x="553847" y="11074"/>
                  </a:lnTo>
                  <a:lnTo>
                    <a:pt x="564921" y="11074"/>
                  </a:lnTo>
                  <a:lnTo>
                    <a:pt x="575995" y="11074"/>
                  </a:lnTo>
                  <a:lnTo>
                    <a:pt x="587070" y="11074"/>
                  </a:lnTo>
                  <a:lnTo>
                    <a:pt x="587070" y="0"/>
                  </a:lnTo>
                  <a:close/>
                </a:path>
                <a:path w="631825" h="33654">
                  <a:moveTo>
                    <a:pt x="620306" y="0"/>
                  </a:moveTo>
                  <a:lnTo>
                    <a:pt x="609231" y="0"/>
                  </a:lnTo>
                  <a:lnTo>
                    <a:pt x="598157" y="0"/>
                  </a:lnTo>
                  <a:lnTo>
                    <a:pt x="598157" y="11074"/>
                  </a:lnTo>
                  <a:lnTo>
                    <a:pt x="609231" y="11074"/>
                  </a:lnTo>
                  <a:lnTo>
                    <a:pt x="620306" y="11074"/>
                  </a:lnTo>
                  <a:lnTo>
                    <a:pt x="620306" y="0"/>
                  </a:lnTo>
                  <a:close/>
                </a:path>
                <a:path w="631825" h="33654">
                  <a:moveTo>
                    <a:pt x="631380" y="11087"/>
                  </a:moveTo>
                  <a:lnTo>
                    <a:pt x="620306" y="11087"/>
                  </a:lnTo>
                  <a:lnTo>
                    <a:pt x="609231" y="11087"/>
                  </a:lnTo>
                  <a:lnTo>
                    <a:pt x="598157" y="11087"/>
                  </a:lnTo>
                  <a:lnTo>
                    <a:pt x="598157" y="22161"/>
                  </a:lnTo>
                  <a:lnTo>
                    <a:pt x="609231" y="22161"/>
                  </a:lnTo>
                  <a:lnTo>
                    <a:pt x="620306" y="22161"/>
                  </a:lnTo>
                  <a:lnTo>
                    <a:pt x="631380" y="22161"/>
                  </a:lnTo>
                  <a:lnTo>
                    <a:pt x="631380" y="1108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91935" y="6511251"/>
              <a:ext cx="631825" cy="33655"/>
            </a:xfrm>
            <a:custGeom>
              <a:avLst/>
              <a:gdLst/>
              <a:ahLst/>
              <a:cxnLst/>
              <a:rect l="l" t="t" r="r" b="b"/>
              <a:pathLst>
                <a:path w="631825" h="33654">
                  <a:moveTo>
                    <a:pt x="22148" y="11074"/>
                  </a:moveTo>
                  <a:lnTo>
                    <a:pt x="11074" y="11074"/>
                  </a:lnTo>
                  <a:lnTo>
                    <a:pt x="0" y="11074"/>
                  </a:lnTo>
                  <a:lnTo>
                    <a:pt x="0" y="22148"/>
                  </a:lnTo>
                  <a:lnTo>
                    <a:pt x="0" y="33223"/>
                  </a:lnTo>
                  <a:lnTo>
                    <a:pt x="11074" y="33223"/>
                  </a:lnTo>
                  <a:lnTo>
                    <a:pt x="11074" y="22148"/>
                  </a:lnTo>
                  <a:lnTo>
                    <a:pt x="22148" y="22148"/>
                  </a:lnTo>
                  <a:lnTo>
                    <a:pt x="22148" y="11074"/>
                  </a:lnTo>
                  <a:close/>
                </a:path>
                <a:path w="631825" h="33654">
                  <a:moveTo>
                    <a:pt x="44297" y="22148"/>
                  </a:moveTo>
                  <a:lnTo>
                    <a:pt x="33223" y="22148"/>
                  </a:lnTo>
                  <a:lnTo>
                    <a:pt x="33223" y="33223"/>
                  </a:lnTo>
                  <a:lnTo>
                    <a:pt x="44297" y="33223"/>
                  </a:lnTo>
                  <a:lnTo>
                    <a:pt x="44297" y="22148"/>
                  </a:lnTo>
                  <a:close/>
                </a:path>
                <a:path w="631825" h="33654">
                  <a:moveTo>
                    <a:pt x="99682" y="11074"/>
                  </a:moveTo>
                  <a:lnTo>
                    <a:pt x="88607" y="11074"/>
                  </a:lnTo>
                  <a:lnTo>
                    <a:pt x="88607" y="22148"/>
                  </a:lnTo>
                  <a:lnTo>
                    <a:pt x="77533" y="22148"/>
                  </a:lnTo>
                  <a:lnTo>
                    <a:pt x="66459" y="22148"/>
                  </a:lnTo>
                  <a:lnTo>
                    <a:pt x="55384" y="22148"/>
                  </a:lnTo>
                  <a:lnTo>
                    <a:pt x="55384" y="11074"/>
                  </a:lnTo>
                  <a:lnTo>
                    <a:pt x="44310" y="11074"/>
                  </a:lnTo>
                  <a:lnTo>
                    <a:pt x="44310" y="22148"/>
                  </a:lnTo>
                  <a:lnTo>
                    <a:pt x="44310" y="33223"/>
                  </a:lnTo>
                  <a:lnTo>
                    <a:pt x="99682" y="33223"/>
                  </a:lnTo>
                  <a:lnTo>
                    <a:pt x="99682" y="22148"/>
                  </a:lnTo>
                  <a:lnTo>
                    <a:pt x="99682" y="11074"/>
                  </a:lnTo>
                  <a:close/>
                </a:path>
                <a:path w="631825" h="33654">
                  <a:moveTo>
                    <a:pt x="110769" y="11074"/>
                  </a:moveTo>
                  <a:lnTo>
                    <a:pt x="99695" y="11074"/>
                  </a:lnTo>
                  <a:lnTo>
                    <a:pt x="99695" y="22148"/>
                  </a:lnTo>
                  <a:lnTo>
                    <a:pt x="110769" y="22148"/>
                  </a:lnTo>
                  <a:lnTo>
                    <a:pt x="110769" y="11074"/>
                  </a:lnTo>
                  <a:close/>
                </a:path>
                <a:path w="631825" h="33654">
                  <a:moveTo>
                    <a:pt x="121843" y="22148"/>
                  </a:moveTo>
                  <a:lnTo>
                    <a:pt x="110769" y="22148"/>
                  </a:lnTo>
                  <a:lnTo>
                    <a:pt x="110769" y="33223"/>
                  </a:lnTo>
                  <a:lnTo>
                    <a:pt x="121843" y="33223"/>
                  </a:lnTo>
                  <a:lnTo>
                    <a:pt x="121843" y="22148"/>
                  </a:lnTo>
                  <a:close/>
                </a:path>
                <a:path w="631825" h="33654">
                  <a:moveTo>
                    <a:pt x="132918" y="11074"/>
                  </a:moveTo>
                  <a:lnTo>
                    <a:pt x="121843" y="11074"/>
                  </a:lnTo>
                  <a:lnTo>
                    <a:pt x="121843" y="22148"/>
                  </a:lnTo>
                  <a:lnTo>
                    <a:pt x="132918" y="22148"/>
                  </a:lnTo>
                  <a:lnTo>
                    <a:pt x="132918" y="11074"/>
                  </a:lnTo>
                  <a:close/>
                </a:path>
                <a:path w="631825" h="33654">
                  <a:moveTo>
                    <a:pt x="155054" y="22148"/>
                  </a:moveTo>
                  <a:lnTo>
                    <a:pt x="143992" y="22148"/>
                  </a:lnTo>
                  <a:lnTo>
                    <a:pt x="143992" y="33223"/>
                  </a:lnTo>
                  <a:lnTo>
                    <a:pt x="155054" y="33223"/>
                  </a:lnTo>
                  <a:lnTo>
                    <a:pt x="155054" y="22148"/>
                  </a:lnTo>
                  <a:close/>
                </a:path>
                <a:path w="631825" h="33654">
                  <a:moveTo>
                    <a:pt x="166154" y="22148"/>
                  </a:moveTo>
                  <a:lnTo>
                    <a:pt x="155079" y="22148"/>
                  </a:lnTo>
                  <a:lnTo>
                    <a:pt x="155079" y="33223"/>
                  </a:lnTo>
                  <a:lnTo>
                    <a:pt x="166154" y="33223"/>
                  </a:lnTo>
                  <a:lnTo>
                    <a:pt x="166154" y="22148"/>
                  </a:lnTo>
                  <a:close/>
                </a:path>
                <a:path w="631825" h="33654">
                  <a:moveTo>
                    <a:pt x="199377" y="11074"/>
                  </a:moveTo>
                  <a:lnTo>
                    <a:pt x="188302" y="11074"/>
                  </a:lnTo>
                  <a:lnTo>
                    <a:pt x="177228" y="11074"/>
                  </a:lnTo>
                  <a:lnTo>
                    <a:pt x="177228" y="22148"/>
                  </a:lnTo>
                  <a:lnTo>
                    <a:pt x="177228" y="33223"/>
                  </a:lnTo>
                  <a:lnTo>
                    <a:pt x="188302" y="33223"/>
                  </a:lnTo>
                  <a:lnTo>
                    <a:pt x="188302" y="22148"/>
                  </a:lnTo>
                  <a:lnTo>
                    <a:pt x="199377" y="22148"/>
                  </a:lnTo>
                  <a:lnTo>
                    <a:pt x="199377" y="11074"/>
                  </a:lnTo>
                  <a:close/>
                </a:path>
                <a:path w="631825" h="33654">
                  <a:moveTo>
                    <a:pt x="210451" y="22148"/>
                  </a:moveTo>
                  <a:lnTo>
                    <a:pt x="199377" y="22148"/>
                  </a:lnTo>
                  <a:lnTo>
                    <a:pt x="199377" y="33223"/>
                  </a:lnTo>
                  <a:lnTo>
                    <a:pt x="210451" y="33223"/>
                  </a:lnTo>
                  <a:lnTo>
                    <a:pt x="210451" y="22148"/>
                  </a:lnTo>
                  <a:close/>
                </a:path>
                <a:path w="631825" h="33654">
                  <a:moveTo>
                    <a:pt x="243687" y="11074"/>
                  </a:moveTo>
                  <a:lnTo>
                    <a:pt x="232613" y="11074"/>
                  </a:lnTo>
                  <a:lnTo>
                    <a:pt x="232613" y="22148"/>
                  </a:lnTo>
                  <a:lnTo>
                    <a:pt x="243687" y="22148"/>
                  </a:lnTo>
                  <a:lnTo>
                    <a:pt x="243687" y="11074"/>
                  </a:lnTo>
                  <a:close/>
                </a:path>
                <a:path w="631825" h="33654">
                  <a:moveTo>
                    <a:pt x="265836" y="11074"/>
                  </a:moveTo>
                  <a:lnTo>
                    <a:pt x="254762" y="11074"/>
                  </a:lnTo>
                  <a:lnTo>
                    <a:pt x="254762" y="22148"/>
                  </a:lnTo>
                  <a:lnTo>
                    <a:pt x="254762" y="33223"/>
                  </a:lnTo>
                  <a:lnTo>
                    <a:pt x="265836" y="33223"/>
                  </a:lnTo>
                  <a:lnTo>
                    <a:pt x="265836" y="22148"/>
                  </a:lnTo>
                  <a:lnTo>
                    <a:pt x="265836" y="11074"/>
                  </a:lnTo>
                  <a:close/>
                </a:path>
                <a:path w="631825" h="33654">
                  <a:moveTo>
                    <a:pt x="321221" y="22148"/>
                  </a:moveTo>
                  <a:lnTo>
                    <a:pt x="310146" y="22148"/>
                  </a:lnTo>
                  <a:lnTo>
                    <a:pt x="299072" y="22148"/>
                  </a:lnTo>
                  <a:lnTo>
                    <a:pt x="299072" y="11074"/>
                  </a:lnTo>
                  <a:lnTo>
                    <a:pt x="287997" y="11074"/>
                  </a:lnTo>
                  <a:lnTo>
                    <a:pt x="287997" y="22148"/>
                  </a:lnTo>
                  <a:lnTo>
                    <a:pt x="276923" y="22148"/>
                  </a:lnTo>
                  <a:lnTo>
                    <a:pt x="265849" y="22148"/>
                  </a:lnTo>
                  <a:lnTo>
                    <a:pt x="265849" y="33223"/>
                  </a:lnTo>
                  <a:lnTo>
                    <a:pt x="276923" y="33223"/>
                  </a:lnTo>
                  <a:lnTo>
                    <a:pt x="287997" y="33223"/>
                  </a:lnTo>
                  <a:lnTo>
                    <a:pt x="299072" y="33223"/>
                  </a:lnTo>
                  <a:lnTo>
                    <a:pt x="310146" y="33223"/>
                  </a:lnTo>
                  <a:lnTo>
                    <a:pt x="321221" y="33223"/>
                  </a:lnTo>
                  <a:lnTo>
                    <a:pt x="321221" y="22148"/>
                  </a:lnTo>
                  <a:close/>
                </a:path>
                <a:path w="631825" h="33654">
                  <a:moveTo>
                    <a:pt x="354457" y="22148"/>
                  </a:moveTo>
                  <a:lnTo>
                    <a:pt x="343382" y="22148"/>
                  </a:lnTo>
                  <a:lnTo>
                    <a:pt x="343382" y="11074"/>
                  </a:lnTo>
                  <a:lnTo>
                    <a:pt x="332308" y="11074"/>
                  </a:lnTo>
                  <a:lnTo>
                    <a:pt x="332308" y="22148"/>
                  </a:lnTo>
                  <a:lnTo>
                    <a:pt x="321233" y="22148"/>
                  </a:lnTo>
                  <a:lnTo>
                    <a:pt x="321233" y="33223"/>
                  </a:lnTo>
                  <a:lnTo>
                    <a:pt x="332308" y="33223"/>
                  </a:lnTo>
                  <a:lnTo>
                    <a:pt x="343382" y="33223"/>
                  </a:lnTo>
                  <a:lnTo>
                    <a:pt x="354457" y="33223"/>
                  </a:lnTo>
                  <a:lnTo>
                    <a:pt x="354457" y="22148"/>
                  </a:lnTo>
                  <a:close/>
                </a:path>
                <a:path w="631825" h="33654">
                  <a:moveTo>
                    <a:pt x="376605" y="11074"/>
                  </a:moveTo>
                  <a:lnTo>
                    <a:pt x="365531" y="11074"/>
                  </a:lnTo>
                  <a:lnTo>
                    <a:pt x="354457" y="11074"/>
                  </a:lnTo>
                  <a:lnTo>
                    <a:pt x="354457" y="22148"/>
                  </a:lnTo>
                  <a:lnTo>
                    <a:pt x="365531" y="22148"/>
                  </a:lnTo>
                  <a:lnTo>
                    <a:pt x="365531" y="33223"/>
                  </a:lnTo>
                  <a:lnTo>
                    <a:pt x="376605" y="33223"/>
                  </a:lnTo>
                  <a:lnTo>
                    <a:pt x="376605" y="22148"/>
                  </a:lnTo>
                  <a:lnTo>
                    <a:pt x="376605" y="11074"/>
                  </a:lnTo>
                  <a:close/>
                </a:path>
                <a:path w="631825" h="33654">
                  <a:moveTo>
                    <a:pt x="409841" y="11074"/>
                  </a:moveTo>
                  <a:lnTo>
                    <a:pt x="398767" y="11074"/>
                  </a:lnTo>
                  <a:lnTo>
                    <a:pt x="387692" y="11074"/>
                  </a:lnTo>
                  <a:lnTo>
                    <a:pt x="376618" y="11074"/>
                  </a:lnTo>
                  <a:lnTo>
                    <a:pt x="376618" y="22148"/>
                  </a:lnTo>
                  <a:lnTo>
                    <a:pt x="376618" y="33223"/>
                  </a:lnTo>
                  <a:lnTo>
                    <a:pt x="387692" y="33223"/>
                  </a:lnTo>
                  <a:lnTo>
                    <a:pt x="398767" y="33223"/>
                  </a:lnTo>
                  <a:lnTo>
                    <a:pt x="398767" y="22148"/>
                  </a:lnTo>
                  <a:lnTo>
                    <a:pt x="409841" y="22148"/>
                  </a:lnTo>
                  <a:lnTo>
                    <a:pt x="409841" y="11074"/>
                  </a:lnTo>
                  <a:close/>
                </a:path>
                <a:path w="631825" h="33654">
                  <a:moveTo>
                    <a:pt x="431990" y="22148"/>
                  </a:moveTo>
                  <a:lnTo>
                    <a:pt x="420916" y="22148"/>
                  </a:lnTo>
                  <a:lnTo>
                    <a:pt x="409841" y="22148"/>
                  </a:lnTo>
                  <a:lnTo>
                    <a:pt x="409841" y="33223"/>
                  </a:lnTo>
                  <a:lnTo>
                    <a:pt x="420916" y="33223"/>
                  </a:lnTo>
                  <a:lnTo>
                    <a:pt x="431990" y="33223"/>
                  </a:lnTo>
                  <a:lnTo>
                    <a:pt x="431990" y="22148"/>
                  </a:lnTo>
                  <a:close/>
                </a:path>
                <a:path w="631825" h="33654">
                  <a:moveTo>
                    <a:pt x="465226" y="11074"/>
                  </a:moveTo>
                  <a:lnTo>
                    <a:pt x="454152" y="11074"/>
                  </a:lnTo>
                  <a:lnTo>
                    <a:pt x="443077" y="11074"/>
                  </a:lnTo>
                  <a:lnTo>
                    <a:pt x="443077" y="22148"/>
                  </a:lnTo>
                  <a:lnTo>
                    <a:pt x="454152" y="22148"/>
                  </a:lnTo>
                  <a:lnTo>
                    <a:pt x="465226" y="22148"/>
                  </a:lnTo>
                  <a:lnTo>
                    <a:pt x="465226" y="11074"/>
                  </a:lnTo>
                  <a:close/>
                </a:path>
                <a:path w="631825" h="33654">
                  <a:moveTo>
                    <a:pt x="487375" y="11074"/>
                  </a:moveTo>
                  <a:lnTo>
                    <a:pt x="476300" y="11074"/>
                  </a:lnTo>
                  <a:lnTo>
                    <a:pt x="476300" y="22148"/>
                  </a:lnTo>
                  <a:lnTo>
                    <a:pt x="476300" y="33223"/>
                  </a:lnTo>
                  <a:lnTo>
                    <a:pt x="487375" y="33223"/>
                  </a:lnTo>
                  <a:lnTo>
                    <a:pt x="487375" y="22148"/>
                  </a:lnTo>
                  <a:lnTo>
                    <a:pt x="487375" y="11074"/>
                  </a:lnTo>
                  <a:close/>
                </a:path>
                <a:path w="631825" h="33654">
                  <a:moveTo>
                    <a:pt x="520611" y="11074"/>
                  </a:moveTo>
                  <a:lnTo>
                    <a:pt x="509536" y="11074"/>
                  </a:lnTo>
                  <a:lnTo>
                    <a:pt x="498462" y="11074"/>
                  </a:lnTo>
                  <a:lnTo>
                    <a:pt x="487387" y="11074"/>
                  </a:lnTo>
                  <a:lnTo>
                    <a:pt x="487387" y="22148"/>
                  </a:lnTo>
                  <a:lnTo>
                    <a:pt x="487387" y="33223"/>
                  </a:lnTo>
                  <a:lnTo>
                    <a:pt x="498462" y="33223"/>
                  </a:lnTo>
                  <a:lnTo>
                    <a:pt x="509536" y="33223"/>
                  </a:lnTo>
                  <a:lnTo>
                    <a:pt x="520611" y="33223"/>
                  </a:lnTo>
                  <a:lnTo>
                    <a:pt x="520611" y="22148"/>
                  </a:lnTo>
                  <a:lnTo>
                    <a:pt x="520611" y="11074"/>
                  </a:lnTo>
                  <a:close/>
                </a:path>
                <a:path w="631825" h="33654">
                  <a:moveTo>
                    <a:pt x="542759" y="11074"/>
                  </a:moveTo>
                  <a:lnTo>
                    <a:pt x="531685" y="11074"/>
                  </a:lnTo>
                  <a:lnTo>
                    <a:pt x="531685" y="22148"/>
                  </a:lnTo>
                  <a:lnTo>
                    <a:pt x="531685" y="33223"/>
                  </a:lnTo>
                  <a:lnTo>
                    <a:pt x="542759" y="33223"/>
                  </a:lnTo>
                  <a:lnTo>
                    <a:pt x="542759" y="22148"/>
                  </a:lnTo>
                  <a:lnTo>
                    <a:pt x="542759" y="11074"/>
                  </a:lnTo>
                  <a:close/>
                </a:path>
                <a:path w="631825" h="33654">
                  <a:moveTo>
                    <a:pt x="564921" y="0"/>
                  </a:moveTo>
                  <a:lnTo>
                    <a:pt x="553847" y="0"/>
                  </a:lnTo>
                  <a:lnTo>
                    <a:pt x="553847" y="11074"/>
                  </a:lnTo>
                  <a:lnTo>
                    <a:pt x="564921" y="11074"/>
                  </a:lnTo>
                  <a:lnTo>
                    <a:pt x="564921" y="0"/>
                  </a:lnTo>
                  <a:close/>
                </a:path>
                <a:path w="631825" h="33654">
                  <a:moveTo>
                    <a:pt x="598144" y="0"/>
                  </a:moveTo>
                  <a:lnTo>
                    <a:pt x="587070" y="0"/>
                  </a:lnTo>
                  <a:lnTo>
                    <a:pt x="575995" y="0"/>
                  </a:lnTo>
                  <a:lnTo>
                    <a:pt x="575995" y="11074"/>
                  </a:lnTo>
                  <a:lnTo>
                    <a:pt x="575995" y="22148"/>
                  </a:lnTo>
                  <a:lnTo>
                    <a:pt x="564921" y="22148"/>
                  </a:lnTo>
                  <a:lnTo>
                    <a:pt x="553847" y="22148"/>
                  </a:lnTo>
                  <a:lnTo>
                    <a:pt x="542772" y="22148"/>
                  </a:lnTo>
                  <a:lnTo>
                    <a:pt x="542772" y="33223"/>
                  </a:lnTo>
                  <a:lnTo>
                    <a:pt x="553847" y="33223"/>
                  </a:lnTo>
                  <a:lnTo>
                    <a:pt x="564921" y="33223"/>
                  </a:lnTo>
                  <a:lnTo>
                    <a:pt x="575995" y="33223"/>
                  </a:lnTo>
                  <a:lnTo>
                    <a:pt x="587070" y="33223"/>
                  </a:lnTo>
                  <a:lnTo>
                    <a:pt x="598144" y="33223"/>
                  </a:lnTo>
                  <a:lnTo>
                    <a:pt x="598144" y="22148"/>
                  </a:lnTo>
                  <a:lnTo>
                    <a:pt x="598144" y="11074"/>
                  </a:lnTo>
                  <a:lnTo>
                    <a:pt x="598144" y="0"/>
                  </a:lnTo>
                  <a:close/>
                </a:path>
                <a:path w="631825" h="33654">
                  <a:moveTo>
                    <a:pt x="631380" y="11074"/>
                  </a:moveTo>
                  <a:lnTo>
                    <a:pt x="620306" y="11074"/>
                  </a:lnTo>
                  <a:lnTo>
                    <a:pt x="620306" y="0"/>
                  </a:lnTo>
                  <a:lnTo>
                    <a:pt x="609231" y="0"/>
                  </a:lnTo>
                  <a:lnTo>
                    <a:pt x="598157" y="0"/>
                  </a:lnTo>
                  <a:lnTo>
                    <a:pt x="598157" y="11074"/>
                  </a:lnTo>
                  <a:lnTo>
                    <a:pt x="609231" y="11074"/>
                  </a:lnTo>
                  <a:lnTo>
                    <a:pt x="609231" y="22148"/>
                  </a:lnTo>
                  <a:lnTo>
                    <a:pt x="598157" y="22148"/>
                  </a:lnTo>
                  <a:lnTo>
                    <a:pt x="598157" y="33223"/>
                  </a:lnTo>
                  <a:lnTo>
                    <a:pt x="609231" y="33223"/>
                  </a:lnTo>
                  <a:lnTo>
                    <a:pt x="620306" y="33223"/>
                  </a:lnTo>
                  <a:lnTo>
                    <a:pt x="620306" y="22148"/>
                  </a:lnTo>
                  <a:lnTo>
                    <a:pt x="631380" y="22148"/>
                  </a:lnTo>
                  <a:lnTo>
                    <a:pt x="631380" y="1107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91935" y="6533400"/>
              <a:ext cx="620395" cy="44450"/>
            </a:xfrm>
            <a:custGeom>
              <a:avLst/>
              <a:gdLst/>
              <a:ahLst/>
              <a:cxnLst/>
              <a:rect l="l" t="t" r="r" b="b"/>
              <a:pathLst>
                <a:path w="620395" h="44450">
                  <a:moveTo>
                    <a:pt x="22148" y="22161"/>
                  </a:moveTo>
                  <a:lnTo>
                    <a:pt x="11074" y="22161"/>
                  </a:lnTo>
                  <a:lnTo>
                    <a:pt x="0" y="22161"/>
                  </a:lnTo>
                  <a:lnTo>
                    <a:pt x="0" y="33235"/>
                  </a:lnTo>
                  <a:lnTo>
                    <a:pt x="11074" y="33235"/>
                  </a:lnTo>
                  <a:lnTo>
                    <a:pt x="11074" y="44310"/>
                  </a:lnTo>
                  <a:lnTo>
                    <a:pt x="22148" y="44310"/>
                  </a:lnTo>
                  <a:lnTo>
                    <a:pt x="22148" y="33235"/>
                  </a:lnTo>
                  <a:lnTo>
                    <a:pt x="22148" y="22161"/>
                  </a:lnTo>
                  <a:close/>
                </a:path>
                <a:path w="620395" h="44450">
                  <a:moveTo>
                    <a:pt x="44297" y="11074"/>
                  </a:moveTo>
                  <a:lnTo>
                    <a:pt x="33223" y="11074"/>
                  </a:lnTo>
                  <a:lnTo>
                    <a:pt x="22148" y="11074"/>
                  </a:lnTo>
                  <a:lnTo>
                    <a:pt x="22148" y="22148"/>
                  </a:lnTo>
                  <a:lnTo>
                    <a:pt x="33223" y="22148"/>
                  </a:lnTo>
                  <a:lnTo>
                    <a:pt x="44297" y="22148"/>
                  </a:lnTo>
                  <a:lnTo>
                    <a:pt x="44297" y="11074"/>
                  </a:lnTo>
                  <a:close/>
                </a:path>
                <a:path w="620395" h="44450">
                  <a:moveTo>
                    <a:pt x="66459" y="11074"/>
                  </a:moveTo>
                  <a:lnTo>
                    <a:pt x="55384" y="11074"/>
                  </a:lnTo>
                  <a:lnTo>
                    <a:pt x="55384" y="22148"/>
                  </a:lnTo>
                  <a:lnTo>
                    <a:pt x="66459" y="22148"/>
                  </a:lnTo>
                  <a:lnTo>
                    <a:pt x="66459" y="11074"/>
                  </a:lnTo>
                  <a:close/>
                </a:path>
                <a:path w="620395" h="44450">
                  <a:moveTo>
                    <a:pt x="88607" y="22161"/>
                  </a:moveTo>
                  <a:lnTo>
                    <a:pt x="77533" y="22161"/>
                  </a:lnTo>
                  <a:lnTo>
                    <a:pt x="66459" y="22161"/>
                  </a:lnTo>
                  <a:lnTo>
                    <a:pt x="55384" y="22161"/>
                  </a:lnTo>
                  <a:lnTo>
                    <a:pt x="55384" y="33235"/>
                  </a:lnTo>
                  <a:lnTo>
                    <a:pt x="44310" y="33235"/>
                  </a:lnTo>
                  <a:lnTo>
                    <a:pt x="44310" y="44310"/>
                  </a:lnTo>
                  <a:lnTo>
                    <a:pt x="55384" y="44310"/>
                  </a:lnTo>
                  <a:lnTo>
                    <a:pt x="66459" y="44310"/>
                  </a:lnTo>
                  <a:lnTo>
                    <a:pt x="66459" y="33235"/>
                  </a:lnTo>
                  <a:lnTo>
                    <a:pt x="77533" y="33235"/>
                  </a:lnTo>
                  <a:lnTo>
                    <a:pt x="88607" y="33235"/>
                  </a:lnTo>
                  <a:lnTo>
                    <a:pt x="88607" y="22161"/>
                  </a:lnTo>
                  <a:close/>
                </a:path>
                <a:path w="620395" h="44450">
                  <a:moveTo>
                    <a:pt x="99682" y="33235"/>
                  </a:moveTo>
                  <a:lnTo>
                    <a:pt x="88607" y="33235"/>
                  </a:lnTo>
                  <a:lnTo>
                    <a:pt x="88607" y="44310"/>
                  </a:lnTo>
                  <a:lnTo>
                    <a:pt x="99682" y="44310"/>
                  </a:lnTo>
                  <a:lnTo>
                    <a:pt x="99682" y="33235"/>
                  </a:lnTo>
                  <a:close/>
                </a:path>
                <a:path w="620395" h="44450">
                  <a:moveTo>
                    <a:pt x="99682" y="11074"/>
                  </a:moveTo>
                  <a:lnTo>
                    <a:pt x="88607" y="11074"/>
                  </a:lnTo>
                  <a:lnTo>
                    <a:pt x="77533" y="11074"/>
                  </a:lnTo>
                  <a:lnTo>
                    <a:pt x="77533" y="22148"/>
                  </a:lnTo>
                  <a:lnTo>
                    <a:pt x="88607" y="22148"/>
                  </a:lnTo>
                  <a:lnTo>
                    <a:pt x="99682" y="22148"/>
                  </a:lnTo>
                  <a:lnTo>
                    <a:pt x="99682" y="11074"/>
                  </a:lnTo>
                  <a:close/>
                </a:path>
                <a:path w="620395" h="44450">
                  <a:moveTo>
                    <a:pt x="110769" y="11074"/>
                  </a:moveTo>
                  <a:lnTo>
                    <a:pt x="99695" y="11074"/>
                  </a:lnTo>
                  <a:lnTo>
                    <a:pt x="99695" y="22148"/>
                  </a:lnTo>
                  <a:lnTo>
                    <a:pt x="110769" y="22148"/>
                  </a:lnTo>
                  <a:lnTo>
                    <a:pt x="110769" y="11074"/>
                  </a:lnTo>
                  <a:close/>
                </a:path>
                <a:path w="620395" h="44450">
                  <a:moveTo>
                    <a:pt x="121843" y="33235"/>
                  </a:moveTo>
                  <a:lnTo>
                    <a:pt x="110769" y="33235"/>
                  </a:lnTo>
                  <a:lnTo>
                    <a:pt x="110769" y="22161"/>
                  </a:lnTo>
                  <a:lnTo>
                    <a:pt x="99695" y="22161"/>
                  </a:lnTo>
                  <a:lnTo>
                    <a:pt x="99695" y="33235"/>
                  </a:lnTo>
                  <a:lnTo>
                    <a:pt x="99695" y="44310"/>
                  </a:lnTo>
                  <a:lnTo>
                    <a:pt x="110769" y="44310"/>
                  </a:lnTo>
                  <a:lnTo>
                    <a:pt x="121843" y="44310"/>
                  </a:lnTo>
                  <a:lnTo>
                    <a:pt x="121843" y="33235"/>
                  </a:lnTo>
                  <a:close/>
                </a:path>
                <a:path w="620395" h="44450">
                  <a:moveTo>
                    <a:pt x="132918" y="11074"/>
                  </a:moveTo>
                  <a:lnTo>
                    <a:pt x="121843" y="11074"/>
                  </a:lnTo>
                  <a:lnTo>
                    <a:pt x="121843" y="22148"/>
                  </a:lnTo>
                  <a:lnTo>
                    <a:pt x="132918" y="22148"/>
                  </a:lnTo>
                  <a:lnTo>
                    <a:pt x="132918" y="11074"/>
                  </a:lnTo>
                  <a:close/>
                </a:path>
                <a:path w="620395" h="44450">
                  <a:moveTo>
                    <a:pt x="155054" y="33235"/>
                  </a:moveTo>
                  <a:lnTo>
                    <a:pt x="143992" y="33235"/>
                  </a:lnTo>
                  <a:lnTo>
                    <a:pt x="143992" y="22161"/>
                  </a:lnTo>
                  <a:lnTo>
                    <a:pt x="132918" y="22161"/>
                  </a:lnTo>
                  <a:lnTo>
                    <a:pt x="132918" y="33235"/>
                  </a:lnTo>
                  <a:lnTo>
                    <a:pt x="132918" y="44310"/>
                  </a:lnTo>
                  <a:lnTo>
                    <a:pt x="143992" y="44310"/>
                  </a:lnTo>
                  <a:lnTo>
                    <a:pt x="155054" y="44310"/>
                  </a:lnTo>
                  <a:lnTo>
                    <a:pt x="155054" y="33235"/>
                  </a:lnTo>
                  <a:close/>
                </a:path>
                <a:path w="620395" h="44450">
                  <a:moveTo>
                    <a:pt x="155054" y="11074"/>
                  </a:moveTo>
                  <a:lnTo>
                    <a:pt x="143992" y="11074"/>
                  </a:lnTo>
                  <a:lnTo>
                    <a:pt x="143992" y="22148"/>
                  </a:lnTo>
                  <a:lnTo>
                    <a:pt x="155054" y="22148"/>
                  </a:lnTo>
                  <a:lnTo>
                    <a:pt x="155054" y="11074"/>
                  </a:lnTo>
                  <a:close/>
                </a:path>
                <a:path w="620395" h="44450">
                  <a:moveTo>
                    <a:pt x="199377" y="11074"/>
                  </a:moveTo>
                  <a:lnTo>
                    <a:pt x="188302" y="11074"/>
                  </a:lnTo>
                  <a:lnTo>
                    <a:pt x="177228" y="11074"/>
                  </a:lnTo>
                  <a:lnTo>
                    <a:pt x="166154" y="11074"/>
                  </a:lnTo>
                  <a:lnTo>
                    <a:pt x="155079" y="11074"/>
                  </a:lnTo>
                  <a:lnTo>
                    <a:pt x="155079" y="22148"/>
                  </a:lnTo>
                  <a:lnTo>
                    <a:pt x="166154" y="22148"/>
                  </a:lnTo>
                  <a:lnTo>
                    <a:pt x="177228" y="22148"/>
                  </a:lnTo>
                  <a:lnTo>
                    <a:pt x="188302" y="22148"/>
                  </a:lnTo>
                  <a:lnTo>
                    <a:pt x="199377" y="22148"/>
                  </a:lnTo>
                  <a:lnTo>
                    <a:pt x="199377" y="11074"/>
                  </a:lnTo>
                  <a:close/>
                </a:path>
                <a:path w="620395" h="44450">
                  <a:moveTo>
                    <a:pt x="210451" y="33235"/>
                  </a:moveTo>
                  <a:lnTo>
                    <a:pt x="199377" y="33235"/>
                  </a:lnTo>
                  <a:lnTo>
                    <a:pt x="188302" y="33235"/>
                  </a:lnTo>
                  <a:lnTo>
                    <a:pt x="188302" y="22161"/>
                  </a:lnTo>
                  <a:lnTo>
                    <a:pt x="177228" y="22161"/>
                  </a:lnTo>
                  <a:lnTo>
                    <a:pt x="177228" y="33235"/>
                  </a:lnTo>
                  <a:lnTo>
                    <a:pt x="166154" y="33235"/>
                  </a:lnTo>
                  <a:lnTo>
                    <a:pt x="155079" y="33235"/>
                  </a:lnTo>
                  <a:lnTo>
                    <a:pt x="155079" y="44310"/>
                  </a:lnTo>
                  <a:lnTo>
                    <a:pt x="166154" y="44310"/>
                  </a:lnTo>
                  <a:lnTo>
                    <a:pt x="177228" y="44310"/>
                  </a:lnTo>
                  <a:lnTo>
                    <a:pt x="188302" y="44310"/>
                  </a:lnTo>
                  <a:lnTo>
                    <a:pt x="199377" y="44310"/>
                  </a:lnTo>
                  <a:lnTo>
                    <a:pt x="210451" y="44310"/>
                  </a:lnTo>
                  <a:lnTo>
                    <a:pt x="210451" y="33235"/>
                  </a:lnTo>
                  <a:close/>
                </a:path>
                <a:path w="620395" h="44450">
                  <a:moveTo>
                    <a:pt x="232613" y="22161"/>
                  </a:moveTo>
                  <a:lnTo>
                    <a:pt x="221538" y="22161"/>
                  </a:lnTo>
                  <a:lnTo>
                    <a:pt x="210464" y="22161"/>
                  </a:lnTo>
                  <a:lnTo>
                    <a:pt x="210464" y="33235"/>
                  </a:lnTo>
                  <a:lnTo>
                    <a:pt x="221538" y="33235"/>
                  </a:lnTo>
                  <a:lnTo>
                    <a:pt x="221538" y="44310"/>
                  </a:lnTo>
                  <a:lnTo>
                    <a:pt x="232613" y="44310"/>
                  </a:lnTo>
                  <a:lnTo>
                    <a:pt x="232613" y="33235"/>
                  </a:lnTo>
                  <a:lnTo>
                    <a:pt x="232613" y="22161"/>
                  </a:lnTo>
                  <a:close/>
                </a:path>
                <a:path w="620395" h="44450">
                  <a:moveTo>
                    <a:pt x="265836" y="33235"/>
                  </a:moveTo>
                  <a:lnTo>
                    <a:pt x="254762" y="33235"/>
                  </a:lnTo>
                  <a:lnTo>
                    <a:pt x="254762" y="22161"/>
                  </a:lnTo>
                  <a:lnTo>
                    <a:pt x="243687" y="22161"/>
                  </a:lnTo>
                  <a:lnTo>
                    <a:pt x="243687" y="33235"/>
                  </a:lnTo>
                  <a:lnTo>
                    <a:pt x="243687" y="44310"/>
                  </a:lnTo>
                  <a:lnTo>
                    <a:pt x="254762" y="44310"/>
                  </a:lnTo>
                  <a:lnTo>
                    <a:pt x="265836" y="44310"/>
                  </a:lnTo>
                  <a:lnTo>
                    <a:pt x="265836" y="33235"/>
                  </a:lnTo>
                  <a:close/>
                </a:path>
                <a:path w="620395" h="44450">
                  <a:moveTo>
                    <a:pt x="276923" y="11074"/>
                  </a:moveTo>
                  <a:lnTo>
                    <a:pt x="265849" y="11074"/>
                  </a:lnTo>
                  <a:lnTo>
                    <a:pt x="265849" y="22148"/>
                  </a:lnTo>
                  <a:lnTo>
                    <a:pt x="276923" y="22148"/>
                  </a:lnTo>
                  <a:lnTo>
                    <a:pt x="276923" y="11074"/>
                  </a:lnTo>
                  <a:close/>
                </a:path>
                <a:path w="620395" h="44450">
                  <a:moveTo>
                    <a:pt x="310146" y="22161"/>
                  </a:moveTo>
                  <a:lnTo>
                    <a:pt x="299072" y="22161"/>
                  </a:lnTo>
                  <a:lnTo>
                    <a:pt x="287997" y="22161"/>
                  </a:lnTo>
                  <a:lnTo>
                    <a:pt x="276923" y="22161"/>
                  </a:lnTo>
                  <a:lnTo>
                    <a:pt x="276923" y="33235"/>
                  </a:lnTo>
                  <a:lnTo>
                    <a:pt x="287997" y="33235"/>
                  </a:lnTo>
                  <a:lnTo>
                    <a:pt x="299072" y="33235"/>
                  </a:lnTo>
                  <a:lnTo>
                    <a:pt x="310146" y="33235"/>
                  </a:lnTo>
                  <a:lnTo>
                    <a:pt x="310146" y="22161"/>
                  </a:lnTo>
                  <a:close/>
                </a:path>
                <a:path w="620395" h="44450">
                  <a:moveTo>
                    <a:pt x="310146" y="11074"/>
                  </a:moveTo>
                  <a:lnTo>
                    <a:pt x="299072" y="11074"/>
                  </a:lnTo>
                  <a:lnTo>
                    <a:pt x="287997" y="11074"/>
                  </a:lnTo>
                  <a:lnTo>
                    <a:pt x="287997" y="22148"/>
                  </a:lnTo>
                  <a:lnTo>
                    <a:pt x="299072" y="22148"/>
                  </a:lnTo>
                  <a:lnTo>
                    <a:pt x="310146" y="22148"/>
                  </a:lnTo>
                  <a:lnTo>
                    <a:pt x="310146" y="11074"/>
                  </a:lnTo>
                  <a:close/>
                </a:path>
                <a:path w="620395" h="44450">
                  <a:moveTo>
                    <a:pt x="343382" y="33235"/>
                  </a:moveTo>
                  <a:lnTo>
                    <a:pt x="332308" y="33235"/>
                  </a:lnTo>
                  <a:lnTo>
                    <a:pt x="321233" y="33235"/>
                  </a:lnTo>
                  <a:lnTo>
                    <a:pt x="321233" y="44310"/>
                  </a:lnTo>
                  <a:lnTo>
                    <a:pt x="332308" y="44310"/>
                  </a:lnTo>
                  <a:lnTo>
                    <a:pt x="343382" y="44310"/>
                  </a:lnTo>
                  <a:lnTo>
                    <a:pt x="343382" y="33235"/>
                  </a:lnTo>
                  <a:close/>
                </a:path>
                <a:path w="620395" h="44450">
                  <a:moveTo>
                    <a:pt x="343382" y="11074"/>
                  </a:moveTo>
                  <a:lnTo>
                    <a:pt x="332308" y="11074"/>
                  </a:lnTo>
                  <a:lnTo>
                    <a:pt x="321233" y="11074"/>
                  </a:lnTo>
                  <a:lnTo>
                    <a:pt x="321233" y="22148"/>
                  </a:lnTo>
                  <a:lnTo>
                    <a:pt x="332308" y="22148"/>
                  </a:lnTo>
                  <a:lnTo>
                    <a:pt x="343382" y="22148"/>
                  </a:lnTo>
                  <a:lnTo>
                    <a:pt x="343382" y="11074"/>
                  </a:lnTo>
                  <a:close/>
                </a:path>
                <a:path w="620395" h="44450">
                  <a:moveTo>
                    <a:pt x="376605" y="22161"/>
                  </a:moveTo>
                  <a:lnTo>
                    <a:pt x="365531" y="22161"/>
                  </a:lnTo>
                  <a:lnTo>
                    <a:pt x="365531" y="33235"/>
                  </a:lnTo>
                  <a:lnTo>
                    <a:pt x="376605" y="33235"/>
                  </a:lnTo>
                  <a:lnTo>
                    <a:pt x="376605" y="22161"/>
                  </a:lnTo>
                  <a:close/>
                </a:path>
                <a:path w="620395" h="44450">
                  <a:moveTo>
                    <a:pt x="376605" y="11074"/>
                  </a:moveTo>
                  <a:lnTo>
                    <a:pt x="365531" y="11074"/>
                  </a:lnTo>
                  <a:lnTo>
                    <a:pt x="354457" y="11074"/>
                  </a:lnTo>
                  <a:lnTo>
                    <a:pt x="354457" y="22148"/>
                  </a:lnTo>
                  <a:lnTo>
                    <a:pt x="365531" y="22148"/>
                  </a:lnTo>
                  <a:lnTo>
                    <a:pt x="376605" y="22148"/>
                  </a:lnTo>
                  <a:lnTo>
                    <a:pt x="376605" y="11074"/>
                  </a:lnTo>
                  <a:close/>
                </a:path>
                <a:path w="620395" h="44450">
                  <a:moveTo>
                    <a:pt x="398767" y="22161"/>
                  </a:moveTo>
                  <a:lnTo>
                    <a:pt x="387692" y="22161"/>
                  </a:lnTo>
                  <a:lnTo>
                    <a:pt x="387692" y="33235"/>
                  </a:lnTo>
                  <a:lnTo>
                    <a:pt x="398767" y="33235"/>
                  </a:lnTo>
                  <a:lnTo>
                    <a:pt x="398767" y="22161"/>
                  </a:lnTo>
                  <a:close/>
                </a:path>
                <a:path w="620395" h="44450">
                  <a:moveTo>
                    <a:pt x="398767" y="11074"/>
                  </a:moveTo>
                  <a:lnTo>
                    <a:pt x="387692" y="11074"/>
                  </a:lnTo>
                  <a:lnTo>
                    <a:pt x="376618" y="11074"/>
                  </a:lnTo>
                  <a:lnTo>
                    <a:pt x="376618" y="22148"/>
                  </a:lnTo>
                  <a:lnTo>
                    <a:pt x="387692" y="22148"/>
                  </a:lnTo>
                  <a:lnTo>
                    <a:pt x="398767" y="22148"/>
                  </a:lnTo>
                  <a:lnTo>
                    <a:pt x="398767" y="11074"/>
                  </a:lnTo>
                  <a:close/>
                </a:path>
                <a:path w="620395" h="44450">
                  <a:moveTo>
                    <a:pt x="420916" y="33235"/>
                  </a:moveTo>
                  <a:lnTo>
                    <a:pt x="409841" y="33235"/>
                  </a:lnTo>
                  <a:lnTo>
                    <a:pt x="409841" y="44310"/>
                  </a:lnTo>
                  <a:lnTo>
                    <a:pt x="420916" y="44310"/>
                  </a:lnTo>
                  <a:lnTo>
                    <a:pt x="420916" y="33235"/>
                  </a:lnTo>
                  <a:close/>
                </a:path>
                <a:path w="620395" h="44450">
                  <a:moveTo>
                    <a:pt x="420916" y="11074"/>
                  </a:moveTo>
                  <a:lnTo>
                    <a:pt x="409841" y="11074"/>
                  </a:lnTo>
                  <a:lnTo>
                    <a:pt x="409841" y="22148"/>
                  </a:lnTo>
                  <a:lnTo>
                    <a:pt x="420916" y="22148"/>
                  </a:lnTo>
                  <a:lnTo>
                    <a:pt x="420916" y="11074"/>
                  </a:lnTo>
                  <a:close/>
                </a:path>
                <a:path w="620395" h="44450">
                  <a:moveTo>
                    <a:pt x="454152" y="11074"/>
                  </a:moveTo>
                  <a:lnTo>
                    <a:pt x="443077" y="11074"/>
                  </a:lnTo>
                  <a:lnTo>
                    <a:pt x="443077" y="22148"/>
                  </a:lnTo>
                  <a:lnTo>
                    <a:pt x="454152" y="22148"/>
                  </a:lnTo>
                  <a:lnTo>
                    <a:pt x="454152" y="11074"/>
                  </a:lnTo>
                  <a:close/>
                </a:path>
                <a:path w="620395" h="44450">
                  <a:moveTo>
                    <a:pt x="465226" y="22161"/>
                  </a:moveTo>
                  <a:lnTo>
                    <a:pt x="454152" y="22161"/>
                  </a:lnTo>
                  <a:lnTo>
                    <a:pt x="443077" y="22161"/>
                  </a:lnTo>
                  <a:lnTo>
                    <a:pt x="432003" y="22161"/>
                  </a:lnTo>
                  <a:lnTo>
                    <a:pt x="432003" y="33235"/>
                  </a:lnTo>
                  <a:lnTo>
                    <a:pt x="443077" y="33235"/>
                  </a:lnTo>
                  <a:lnTo>
                    <a:pt x="454152" y="33235"/>
                  </a:lnTo>
                  <a:lnTo>
                    <a:pt x="454152" y="44310"/>
                  </a:lnTo>
                  <a:lnTo>
                    <a:pt x="465226" y="44310"/>
                  </a:lnTo>
                  <a:lnTo>
                    <a:pt x="465226" y="33235"/>
                  </a:lnTo>
                  <a:lnTo>
                    <a:pt x="465226" y="22161"/>
                  </a:lnTo>
                  <a:close/>
                </a:path>
                <a:path w="620395" h="44450">
                  <a:moveTo>
                    <a:pt x="476300" y="11074"/>
                  </a:moveTo>
                  <a:lnTo>
                    <a:pt x="465226" y="11074"/>
                  </a:lnTo>
                  <a:lnTo>
                    <a:pt x="465226" y="22148"/>
                  </a:lnTo>
                  <a:lnTo>
                    <a:pt x="476300" y="22148"/>
                  </a:lnTo>
                  <a:lnTo>
                    <a:pt x="476300" y="11074"/>
                  </a:lnTo>
                  <a:close/>
                </a:path>
                <a:path w="620395" h="44450">
                  <a:moveTo>
                    <a:pt x="520611" y="22161"/>
                  </a:moveTo>
                  <a:lnTo>
                    <a:pt x="509536" y="22161"/>
                  </a:lnTo>
                  <a:lnTo>
                    <a:pt x="498462" y="22161"/>
                  </a:lnTo>
                  <a:lnTo>
                    <a:pt x="498462" y="33235"/>
                  </a:lnTo>
                  <a:lnTo>
                    <a:pt x="509536" y="33235"/>
                  </a:lnTo>
                  <a:lnTo>
                    <a:pt x="520611" y="33235"/>
                  </a:lnTo>
                  <a:lnTo>
                    <a:pt x="520611" y="22161"/>
                  </a:lnTo>
                  <a:close/>
                </a:path>
                <a:path w="620395" h="44450">
                  <a:moveTo>
                    <a:pt x="542759" y="11074"/>
                  </a:moveTo>
                  <a:lnTo>
                    <a:pt x="531685" y="11074"/>
                  </a:lnTo>
                  <a:lnTo>
                    <a:pt x="531685" y="22148"/>
                  </a:lnTo>
                  <a:lnTo>
                    <a:pt x="542759" y="22148"/>
                  </a:lnTo>
                  <a:lnTo>
                    <a:pt x="542759" y="11074"/>
                  </a:lnTo>
                  <a:close/>
                </a:path>
                <a:path w="620395" h="44450">
                  <a:moveTo>
                    <a:pt x="575995" y="11074"/>
                  </a:moveTo>
                  <a:lnTo>
                    <a:pt x="564921" y="11074"/>
                  </a:lnTo>
                  <a:lnTo>
                    <a:pt x="564921" y="22148"/>
                  </a:lnTo>
                  <a:lnTo>
                    <a:pt x="575995" y="22148"/>
                  </a:lnTo>
                  <a:lnTo>
                    <a:pt x="575995" y="11074"/>
                  </a:lnTo>
                  <a:close/>
                </a:path>
                <a:path w="620395" h="44450">
                  <a:moveTo>
                    <a:pt x="598144" y="22161"/>
                  </a:moveTo>
                  <a:lnTo>
                    <a:pt x="587070" y="22161"/>
                  </a:lnTo>
                  <a:lnTo>
                    <a:pt x="587070" y="33235"/>
                  </a:lnTo>
                  <a:lnTo>
                    <a:pt x="598144" y="33235"/>
                  </a:lnTo>
                  <a:lnTo>
                    <a:pt x="598144" y="22161"/>
                  </a:lnTo>
                  <a:close/>
                </a:path>
                <a:path w="620395" h="44450">
                  <a:moveTo>
                    <a:pt x="609231" y="22161"/>
                  </a:moveTo>
                  <a:lnTo>
                    <a:pt x="598157" y="22161"/>
                  </a:lnTo>
                  <a:lnTo>
                    <a:pt x="598157" y="33235"/>
                  </a:lnTo>
                  <a:lnTo>
                    <a:pt x="609231" y="33235"/>
                  </a:lnTo>
                  <a:lnTo>
                    <a:pt x="609231" y="22161"/>
                  </a:lnTo>
                  <a:close/>
                </a:path>
                <a:path w="620395" h="44450">
                  <a:moveTo>
                    <a:pt x="620306" y="0"/>
                  </a:moveTo>
                  <a:lnTo>
                    <a:pt x="609231" y="0"/>
                  </a:lnTo>
                  <a:lnTo>
                    <a:pt x="609231" y="11074"/>
                  </a:lnTo>
                  <a:lnTo>
                    <a:pt x="609231" y="22148"/>
                  </a:lnTo>
                  <a:lnTo>
                    <a:pt x="620306" y="22148"/>
                  </a:lnTo>
                  <a:lnTo>
                    <a:pt x="620306" y="11074"/>
                  </a:lnTo>
                  <a:lnTo>
                    <a:pt x="62030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91935" y="6566636"/>
              <a:ext cx="620395" cy="33655"/>
            </a:xfrm>
            <a:custGeom>
              <a:avLst/>
              <a:gdLst/>
              <a:ahLst/>
              <a:cxnLst/>
              <a:rect l="l" t="t" r="r" b="b"/>
              <a:pathLst>
                <a:path w="620395" h="33654">
                  <a:moveTo>
                    <a:pt x="11074" y="22148"/>
                  </a:moveTo>
                  <a:lnTo>
                    <a:pt x="0" y="22148"/>
                  </a:lnTo>
                  <a:lnTo>
                    <a:pt x="0" y="33223"/>
                  </a:lnTo>
                  <a:lnTo>
                    <a:pt x="11074" y="33223"/>
                  </a:lnTo>
                  <a:lnTo>
                    <a:pt x="11074" y="22148"/>
                  </a:lnTo>
                  <a:close/>
                </a:path>
                <a:path w="620395" h="33654">
                  <a:moveTo>
                    <a:pt x="44297" y="11074"/>
                  </a:moveTo>
                  <a:lnTo>
                    <a:pt x="33223" y="11074"/>
                  </a:lnTo>
                  <a:lnTo>
                    <a:pt x="22148" y="11074"/>
                  </a:lnTo>
                  <a:lnTo>
                    <a:pt x="11074" y="11074"/>
                  </a:lnTo>
                  <a:lnTo>
                    <a:pt x="11074" y="22148"/>
                  </a:lnTo>
                  <a:lnTo>
                    <a:pt x="22148" y="22148"/>
                  </a:lnTo>
                  <a:lnTo>
                    <a:pt x="33223" y="22148"/>
                  </a:lnTo>
                  <a:lnTo>
                    <a:pt x="33223" y="33223"/>
                  </a:lnTo>
                  <a:lnTo>
                    <a:pt x="44297" y="33223"/>
                  </a:lnTo>
                  <a:lnTo>
                    <a:pt x="44297" y="22148"/>
                  </a:lnTo>
                  <a:lnTo>
                    <a:pt x="44297" y="11074"/>
                  </a:lnTo>
                  <a:close/>
                </a:path>
                <a:path w="620395" h="33654">
                  <a:moveTo>
                    <a:pt x="66459" y="22148"/>
                  </a:moveTo>
                  <a:lnTo>
                    <a:pt x="55384" y="22148"/>
                  </a:lnTo>
                  <a:lnTo>
                    <a:pt x="55384" y="11074"/>
                  </a:lnTo>
                  <a:lnTo>
                    <a:pt x="44310" y="11074"/>
                  </a:lnTo>
                  <a:lnTo>
                    <a:pt x="44310" y="22148"/>
                  </a:lnTo>
                  <a:lnTo>
                    <a:pt x="44310" y="33223"/>
                  </a:lnTo>
                  <a:lnTo>
                    <a:pt x="55384" y="33223"/>
                  </a:lnTo>
                  <a:lnTo>
                    <a:pt x="66459" y="33223"/>
                  </a:lnTo>
                  <a:lnTo>
                    <a:pt x="66459" y="22148"/>
                  </a:lnTo>
                  <a:close/>
                </a:path>
                <a:path w="620395" h="33654">
                  <a:moveTo>
                    <a:pt x="88607" y="11074"/>
                  </a:moveTo>
                  <a:lnTo>
                    <a:pt x="77533" y="11074"/>
                  </a:lnTo>
                  <a:lnTo>
                    <a:pt x="66459" y="11074"/>
                  </a:lnTo>
                  <a:lnTo>
                    <a:pt x="66459" y="22148"/>
                  </a:lnTo>
                  <a:lnTo>
                    <a:pt x="77533" y="22148"/>
                  </a:lnTo>
                  <a:lnTo>
                    <a:pt x="77533" y="33223"/>
                  </a:lnTo>
                  <a:lnTo>
                    <a:pt x="88607" y="33223"/>
                  </a:lnTo>
                  <a:lnTo>
                    <a:pt x="88607" y="22148"/>
                  </a:lnTo>
                  <a:lnTo>
                    <a:pt x="88607" y="11074"/>
                  </a:lnTo>
                  <a:close/>
                </a:path>
                <a:path w="620395" h="33654">
                  <a:moveTo>
                    <a:pt x="143992" y="22148"/>
                  </a:moveTo>
                  <a:lnTo>
                    <a:pt x="132918" y="22148"/>
                  </a:lnTo>
                  <a:lnTo>
                    <a:pt x="121843" y="22148"/>
                  </a:lnTo>
                  <a:lnTo>
                    <a:pt x="121843" y="11074"/>
                  </a:lnTo>
                  <a:lnTo>
                    <a:pt x="110769" y="11074"/>
                  </a:lnTo>
                  <a:lnTo>
                    <a:pt x="110769" y="22148"/>
                  </a:lnTo>
                  <a:lnTo>
                    <a:pt x="110769" y="33223"/>
                  </a:lnTo>
                  <a:lnTo>
                    <a:pt x="121843" y="33223"/>
                  </a:lnTo>
                  <a:lnTo>
                    <a:pt x="132918" y="33223"/>
                  </a:lnTo>
                  <a:lnTo>
                    <a:pt x="143992" y="33223"/>
                  </a:lnTo>
                  <a:lnTo>
                    <a:pt x="143992" y="22148"/>
                  </a:lnTo>
                  <a:close/>
                </a:path>
                <a:path w="620395" h="33654">
                  <a:moveTo>
                    <a:pt x="155054" y="11074"/>
                  </a:moveTo>
                  <a:lnTo>
                    <a:pt x="143992" y="11074"/>
                  </a:lnTo>
                  <a:lnTo>
                    <a:pt x="143992" y="22148"/>
                  </a:lnTo>
                  <a:lnTo>
                    <a:pt x="155054" y="22148"/>
                  </a:lnTo>
                  <a:lnTo>
                    <a:pt x="155054" y="11074"/>
                  </a:lnTo>
                  <a:close/>
                </a:path>
                <a:path w="620395" h="33654">
                  <a:moveTo>
                    <a:pt x="177228" y="22148"/>
                  </a:moveTo>
                  <a:lnTo>
                    <a:pt x="166154" y="22148"/>
                  </a:lnTo>
                  <a:lnTo>
                    <a:pt x="155079" y="22148"/>
                  </a:lnTo>
                  <a:lnTo>
                    <a:pt x="155079" y="33223"/>
                  </a:lnTo>
                  <a:lnTo>
                    <a:pt x="166154" y="33223"/>
                  </a:lnTo>
                  <a:lnTo>
                    <a:pt x="177228" y="33223"/>
                  </a:lnTo>
                  <a:lnTo>
                    <a:pt x="177228" y="22148"/>
                  </a:lnTo>
                  <a:close/>
                </a:path>
                <a:path w="620395" h="33654">
                  <a:moveTo>
                    <a:pt x="199377" y="11074"/>
                  </a:moveTo>
                  <a:lnTo>
                    <a:pt x="188302" y="11074"/>
                  </a:lnTo>
                  <a:lnTo>
                    <a:pt x="188302" y="22148"/>
                  </a:lnTo>
                  <a:lnTo>
                    <a:pt x="199377" y="22148"/>
                  </a:lnTo>
                  <a:lnTo>
                    <a:pt x="199377" y="11074"/>
                  </a:lnTo>
                  <a:close/>
                </a:path>
                <a:path w="620395" h="33654">
                  <a:moveTo>
                    <a:pt x="221538" y="11074"/>
                  </a:moveTo>
                  <a:lnTo>
                    <a:pt x="210464" y="11074"/>
                  </a:lnTo>
                  <a:lnTo>
                    <a:pt x="210464" y="22148"/>
                  </a:lnTo>
                  <a:lnTo>
                    <a:pt x="221538" y="22148"/>
                  </a:lnTo>
                  <a:lnTo>
                    <a:pt x="221538" y="11074"/>
                  </a:lnTo>
                  <a:close/>
                </a:path>
                <a:path w="620395" h="33654">
                  <a:moveTo>
                    <a:pt x="243687" y="22148"/>
                  </a:moveTo>
                  <a:lnTo>
                    <a:pt x="232613" y="22148"/>
                  </a:lnTo>
                  <a:lnTo>
                    <a:pt x="221538" y="22148"/>
                  </a:lnTo>
                  <a:lnTo>
                    <a:pt x="221538" y="33223"/>
                  </a:lnTo>
                  <a:lnTo>
                    <a:pt x="232613" y="33223"/>
                  </a:lnTo>
                  <a:lnTo>
                    <a:pt x="243687" y="33223"/>
                  </a:lnTo>
                  <a:lnTo>
                    <a:pt x="243687" y="22148"/>
                  </a:lnTo>
                  <a:close/>
                </a:path>
                <a:path w="620395" h="33654">
                  <a:moveTo>
                    <a:pt x="265836" y="11074"/>
                  </a:moveTo>
                  <a:lnTo>
                    <a:pt x="254762" y="11074"/>
                  </a:lnTo>
                  <a:lnTo>
                    <a:pt x="254762" y="22148"/>
                  </a:lnTo>
                  <a:lnTo>
                    <a:pt x="254762" y="33223"/>
                  </a:lnTo>
                  <a:lnTo>
                    <a:pt x="265836" y="33223"/>
                  </a:lnTo>
                  <a:lnTo>
                    <a:pt x="265836" y="22148"/>
                  </a:lnTo>
                  <a:lnTo>
                    <a:pt x="265836" y="11074"/>
                  </a:lnTo>
                  <a:close/>
                </a:path>
                <a:path w="620395" h="33654">
                  <a:moveTo>
                    <a:pt x="299072" y="11074"/>
                  </a:moveTo>
                  <a:lnTo>
                    <a:pt x="287997" y="11074"/>
                  </a:lnTo>
                  <a:lnTo>
                    <a:pt x="276923" y="11074"/>
                  </a:lnTo>
                  <a:lnTo>
                    <a:pt x="265849" y="11074"/>
                  </a:lnTo>
                  <a:lnTo>
                    <a:pt x="265849" y="22148"/>
                  </a:lnTo>
                  <a:lnTo>
                    <a:pt x="265849" y="33223"/>
                  </a:lnTo>
                  <a:lnTo>
                    <a:pt x="276923" y="33223"/>
                  </a:lnTo>
                  <a:lnTo>
                    <a:pt x="276923" y="22148"/>
                  </a:lnTo>
                  <a:lnTo>
                    <a:pt x="287997" y="22148"/>
                  </a:lnTo>
                  <a:lnTo>
                    <a:pt x="299072" y="22148"/>
                  </a:lnTo>
                  <a:lnTo>
                    <a:pt x="299072" y="11074"/>
                  </a:lnTo>
                  <a:close/>
                </a:path>
                <a:path w="620395" h="33654">
                  <a:moveTo>
                    <a:pt x="321221" y="22148"/>
                  </a:moveTo>
                  <a:lnTo>
                    <a:pt x="310146" y="22148"/>
                  </a:lnTo>
                  <a:lnTo>
                    <a:pt x="299072" y="22148"/>
                  </a:lnTo>
                  <a:lnTo>
                    <a:pt x="299072" y="33223"/>
                  </a:lnTo>
                  <a:lnTo>
                    <a:pt x="310146" y="33223"/>
                  </a:lnTo>
                  <a:lnTo>
                    <a:pt x="321221" y="33223"/>
                  </a:lnTo>
                  <a:lnTo>
                    <a:pt x="321221" y="22148"/>
                  </a:lnTo>
                  <a:close/>
                </a:path>
                <a:path w="620395" h="33654">
                  <a:moveTo>
                    <a:pt x="343382" y="22148"/>
                  </a:moveTo>
                  <a:lnTo>
                    <a:pt x="332308" y="22148"/>
                  </a:lnTo>
                  <a:lnTo>
                    <a:pt x="332308" y="33223"/>
                  </a:lnTo>
                  <a:lnTo>
                    <a:pt x="343382" y="33223"/>
                  </a:lnTo>
                  <a:lnTo>
                    <a:pt x="343382" y="22148"/>
                  </a:lnTo>
                  <a:close/>
                </a:path>
                <a:path w="620395" h="33654">
                  <a:moveTo>
                    <a:pt x="376605" y="22148"/>
                  </a:moveTo>
                  <a:lnTo>
                    <a:pt x="365531" y="22148"/>
                  </a:lnTo>
                  <a:lnTo>
                    <a:pt x="365531" y="11074"/>
                  </a:lnTo>
                  <a:lnTo>
                    <a:pt x="354457" y="11074"/>
                  </a:lnTo>
                  <a:lnTo>
                    <a:pt x="343382" y="11074"/>
                  </a:lnTo>
                  <a:lnTo>
                    <a:pt x="343382" y="22148"/>
                  </a:lnTo>
                  <a:lnTo>
                    <a:pt x="354457" y="22148"/>
                  </a:lnTo>
                  <a:lnTo>
                    <a:pt x="354457" y="33223"/>
                  </a:lnTo>
                  <a:lnTo>
                    <a:pt x="365531" y="33223"/>
                  </a:lnTo>
                  <a:lnTo>
                    <a:pt x="376605" y="33223"/>
                  </a:lnTo>
                  <a:lnTo>
                    <a:pt x="376605" y="22148"/>
                  </a:lnTo>
                  <a:close/>
                </a:path>
                <a:path w="620395" h="33654">
                  <a:moveTo>
                    <a:pt x="409841" y="22148"/>
                  </a:moveTo>
                  <a:lnTo>
                    <a:pt x="398767" y="22148"/>
                  </a:lnTo>
                  <a:lnTo>
                    <a:pt x="398767" y="11074"/>
                  </a:lnTo>
                  <a:lnTo>
                    <a:pt x="387692" y="11074"/>
                  </a:lnTo>
                  <a:lnTo>
                    <a:pt x="376618" y="11074"/>
                  </a:lnTo>
                  <a:lnTo>
                    <a:pt x="376618" y="22148"/>
                  </a:lnTo>
                  <a:lnTo>
                    <a:pt x="387692" y="22148"/>
                  </a:lnTo>
                  <a:lnTo>
                    <a:pt x="387692" y="33223"/>
                  </a:lnTo>
                  <a:lnTo>
                    <a:pt x="398767" y="33223"/>
                  </a:lnTo>
                  <a:lnTo>
                    <a:pt x="409841" y="33223"/>
                  </a:lnTo>
                  <a:lnTo>
                    <a:pt x="409841" y="22148"/>
                  </a:lnTo>
                  <a:close/>
                </a:path>
                <a:path w="620395" h="33654">
                  <a:moveTo>
                    <a:pt x="487375" y="11074"/>
                  </a:moveTo>
                  <a:lnTo>
                    <a:pt x="476300" y="11074"/>
                  </a:lnTo>
                  <a:lnTo>
                    <a:pt x="476300" y="0"/>
                  </a:lnTo>
                  <a:lnTo>
                    <a:pt x="465226" y="0"/>
                  </a:lnTo>
                  <a:lnTo>
                    <a:pt x="454152" y="0"/>
                  </a:lnTo>
                  <a:lnTo>
                    <a:pt x="454152" y="11074"/>
                  </a:lnTo>
                  <a:lnTo>
                    <a:pt x="443077" y="11074"/>
                  </a:lnTo>
                  <a:lnTo>
                    <a:pt x="432003" y="11074"/>
                  </a:lnTo>
                  <a:lnTo>
                    <a:pt x="432003" y="22148"/>
                  </a:lnTo>
                  <a:lnTo>
                    <a:pt x="432003" y="33223"/>
                  </a:lnTo>
                  <a:lnTo>
                    <a:pt x="443077" y="33223"/>
                  </a:lnTo>
                  <a:lnTo>
                    <a:pt x="443077" y="22148"/>
                  </a:lnTo>
                  <a:lnTo>
                    <a:pt x="454152" y="22148"/>
                  </a:lnTo>
                  <a:lnTo>
                    <a:pt x="454152" y="33223"/>
                  </a:lnTo>
                  <a:lnTo>
                    <a:pt x="465226" y="33223"/>
                  </a:lnTo>
                  <a:lnTo>
                    <a:pt x="476300" y="33223"/>
                  </a:lnTo>
                  <a:lnTo>
                    <a:pt x="487375" y="33223"/>
                  </a:lnTo>
                  <a:lnTo>
                    <a:pt x="487375" y="22148"/>
                  </a:lnTo>
                  <a:lnTo>
                    <a:pt x="487375" y="11074"/>
                  </a:lnTo>
                  <a:close/>
                </a:path>
                <a:path w="620395" h="33654">
                  <a:moveTo>
                    <a:pt x="542759" y="0"/>
                  </a:moveTo>
                  <a:lnTo>
                    <a:pt x="531685" y="0"/>
                  </a:lnTo>
                  <a:lnTo>
                    <a:pt x="531685" y="11074"/>
                  </a:lnTo>
                  <a:lnTo>
                    <a:pt x="520611" y="11074"/>
                  </a:lnTo>
                  <a:lnTo>
                    <a:pt x="509536" y="11074"/>
                  </a:lnTo>
                  <a:lnTo>
                    <a:pt x="509536" y="22148"/>
                  </a:lnTo>
                  <a:lnTo>
                    <a:pt x="498462" y="22148"/>
                  </a:lnTo>
                  <a:lnTo>
                    <a:pt x="498462" y="11074"/>
                  </a:lnTo>
                  <a:lnTo>
                    <a:pt x="487387" y="11074"/>
                  </a:lnTo>
                  <a:lnTo>
                    <a:pt x="487387" y="22148"/>
                  </a:lnTo>
                  <a:lnTo>
                    <a:pt x="487387" y="33223"/>
                  </a:lnTo>
                  <a:lnTo>
                    <a:pt x="542759" y="33223"/>
                  </a:lnTo>
                  <a:lnTo>
                    <a:pt x="542759" y="22148"/>
                  </a:lnTo>
                  <a:lnTo>
                    <a:pt x="542759" y="11074"/>
                  </a:lnTo>
                  <a:lnTo>
                    <a:pt x="542759" y="0"/>
                  </a:lnTo>
                  <a:close/>
                </a:path>
                <a:path w="620395" h="33654">
                  <a:moveTo>
                    <a:pt x="598144" y="22148"/>
                  </a:moveTo>
                  <a:lnTo>
                    <a:pt x="587070" y="22148"/>
                  </a:lnTo>
                  <a:lnTo>
                    <a:pt x="575995" y="22148"/>
                  </a:lnTo>
                  <a:lnTo>
                    <a:pt x="575995" y="11074"/>
                  </a:lnTo>
                  <a:lnTo>
                    <a:pt x="564921" y="11074"/>
                  </a:lnTo>
                  <a:lnTo>
                    <a:pt x="553847" y="11074"/>
                  </a:lnTo>
                  <a:lnTo>
                    <a:pt x="542772" y="11074"/>
                  </a:lnTo>
                  <a:lnTo>
                    <a:pt x="542772" y="22148"/>
                  </a:lnTo>
                  <a:lnTo>
                    <a:pt x="542772" y="33223"/>
                  </a:lnTo>
                  <a:lnTo>
                    <a:pt x="553847" y="33223"/>
                  </a:lnTo>
                  <a:lnTo>
                    <a:pt x="564921" y="33223"/>
                  </a:lnTo>
                  <a:lnTo>
                    <a:pt x="575995" y="33223"/>
                  </a:lnTo>
                  <a:lnTo>
                    <a:pt x="587070" y="33223"/>
                  </a:lnTo>
                  <a:lnTo>
                    <a:pt x="598144" y="33223"/>
                  </a:lnTo>
                  <a:lnTo>
                    <a:pt x="598144" y="22148"/>
                  </a:lnTo>
                  <a:close/>
                </a:path>
                <a:path w="620395" h="33654">
                  <a:moveTo>
                    <a:pt x="598144" y="0"/>
                  </a:moveTo>
                  <a:lnTo>
                    <a:pt x="587070" y="0"/>
                  </a:lnTo>
                  <a:lnTo>
                    <a:pt x="587070" y="11074"/>
                  </a:lnTo>
                  <a:lnTo>
                    <a:pt x="598144" y="11074"/>
                  </a:lnTo>
                  <a:lnTo>
                    <a:pt x="598144" y="0"/>
                  </a:lnTo>
                  <a:close/>
                </a:path>
                <a:path w="620395" h="33654">
                  <a:moveTo>
                    <a:pt x="620306" y="11074"/>
                  </a:moveTo>
                  <a:lnTo>
                    <a:pt x="609231" y="11074"/>
                  </a:lnTo>
                  <a:lnTo>
                    <a:pt x="609231" y="22148"/>
                  </a:lnTo>
                  <a:lnTo>
                    <a:pt x="609231" y="33223"/>
                  </a:lnTo>
                  <a:lnTo>
                    <a:pt x="620306" y="33223"/>
                  </a:lnTo>
                  <a:lnTo>
                    <a:pt x="620306" y="22148"/>
                  </a:lnTo>
                  <a:lnTo>
                    <a:pt x="620306" y="1107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91935" y="6588785"/>
              <a:ext cx="620395" cy="44450"/>
            </a:xfrm>
            <a:custGeom>
              <a:avLst/>
              <a:gdLst/>
              <a:ahLst/>
              <a:cxnLst/>
              <a:rect l="l" t="t" r="r" b="b"/>
              <a:pathLst>
                <a:path w="620395" h="44450">
                  <a:moveTo>
                    <a:pt x="22148" y="11074"/>
                  </a:moveTo>
                  <a:lnTo>
                    <a:pt x="11074" y="11074"/>
                  </a:lnTo>
                  <a:lnTo>
                    <a:pt x="0" y="11074"/>
                  </a:lnTo>
                  <a:lnTo>
                    <a:pt x="0" y="22148"/>
                  </a:lnTo>
                  <a:lnTo>
                    <a:pt x="11074" y="22148"/>
                  </a:lnTo>
                  <a:lnTo>
                    <a:pt x="22148" y="22148"/>
                  </a:lnTo>
                  <a:lnTo>
                    <a:pt x="22148" y="11074"/>
                  </a:lnTo>
                  <a:close/>
                </a:path>
                <a:path w="620395" h="44450">
                  <a:moveTo>
                    <a:pt x="44297" y="22161"/>
                  </a:moveTo>
                  <a:lnTo>
                    <a:pt x="33223" y="22161"/>
                  </a:lnTo>
                  <a:lnTo>
                    <a:pt x="22148" y="22161"/>
                  </a:lnTo>
                  <a:lnTo>
                    <a:pt x="22148" y="33235"/>
                  </a:lnTo>
                  <a:lnTo>
                    <a:pt x="11074" y="33235"/>
                  </a:lnTo>
                  <a:lnTo>
                    <a:pt x="11074" y="22161"/>
                  </a:lnTo>
                  <a:lnTo>
                    <a:pt x="0" y="22161"/>
                  </a:lnTo>
                  <a:lnTo>
                    <a:pt x="0" y="33235"/>
                  </a:lnTo>
                  <a:lnTo>
                    <a:pt x="0" y="44310"/>
                  </a:lnTo>
                  <a:lnTo>
                    <a:pt x="11074" y="44310"/>
                  </a:lnTo>
                  <a:lnTo>
                    <a:pt x="22148" y="44310"/>
                  </a:lnTo>
                  <a:lnTo>
                    <a:pt x="33223" y="44310"/>
                  </a:lnTo>
                  <a:lnTo>
                    <a:pt x="33223" y="33235"/>
                  </a:lnTo>
                  <a:lnTo>
                    <a:pt x="44297" y="33235"/>
                  </a:lnTo>
                  <a:lnTo>
                    <a:pt x="44297" y="22161"/>
                  </a:lnTo>
                  <a:close/>
                </a:path>
                <a:path w="620395" h="44450">
                  <a:moveTo>
                    <a:pt x="77533" y="33235"/>
                  </a:moveTo>
                  <a:lnTo>
                    <a:pt x="66459" y="33235"/>
                  </a:lnTo>
                  <a:lnTo>
                    <a:pt x="66459" y="44310"/>
                  </a:lnTo>
                  <a:lnTo>
                    <a:pt x="77533" y="44310"/>
                  </a:lnTo>
                  <a:lnTo>
                    <a:pt x="77533" y="33235"/>
                  </a:lnTo>
                  <a:close/>
                </a:path>
                <a:path w="620395" h="44450">
                  <a:moveTo>
                    <a:pt x="77533" y="11074"/>
                  </a:moveTo>
                  <a:lnTo>
                    <a:pt x="66459" y="11074"/>
                  </a:lnTo>
                  <a:lnTo>
                    <a:pt x="55384" y="11074"/>
                  </a:lnTo>
                  <a:lnTo>
                    <a:pt x="55384" y="22148"/>
                  </a:lnTo>
                  <a:lnTo>
                    <a:pt x="66459" y="22148"/>
                  </a:lnTo>
                  <a:lnTo>
                    <a:pt x="77533" y="22148"/>
                  </a:lnTo>
                  <a:lnTo>
                    <a:pt x="77533" y="11074"/>
                  </a:lnTo>
                  <a:close/>
                </a:path>
                <a:path w="620395" h="44450">
                  <a:moveTo>
                    <a:pt x="99682" y="22161"/>
                  </a:moveTo>
                  <a:lnTo>
                    <a:pt x="88607" y="22161"/>
                  </a:lnTo>
                  <a:lnTo>
                    <a:pt x="88607" y="33235"/>
                  </a:lnTo>
                  <a:lnTo>
                    <a:pt x="99682" y="33235"/>
                  </a:lnTo>
                  <a:lnTo>
                    <a:pt x="99682" y="22161"/>
                  </a:lnTo>
                  <a:close/>
                </a:path>
                <a:path w="620395" h="44450">
                  <a:moveTo>
                    <a:pt x="121843" y="11074"/>
                  </a:moveTo>
                  <a:lnTo>
                    <a:pt x="110769" y="11074"/>
                  </a:lnTo>
                  <a:lnTo>
                    <a:pt x="110769" y="22148"/>
                  </a:lnTo>
                  <a:lnTo>
                    <a:pt x="121843" y="22148"/>
                  </a:lnTo>
                  <a:lnTo>
                    <a:pt x="121843" y="11074"/>
                  </a:lnTo>
                  <a:close/>
                </a:path>
                <a:path w="620395" h="44450">
                  <a:moveTo>
                    <a:pt x="155054" y="22161"/>
                  </a:moveTo>
                  <a:lnTo>
                    <a:pt x="155054" y="22161"/>
                  </a:lnTo>
                  <a:lnTo>
                    <a:pt x="99695" y="22161"/>
                  </a:lnTo>
                  <a:lnTo>
                    <a:pt x="99695" y="33235"/>
                  </a:lnTo>
                  <a:lnTo>
                    <a:pt x="99695" y="44310"/>
                  </a:lnTo>
                  <a:lnTo>
                    <a:pt x="110769" y="44310"/>
                  </a:lnTo>
                  <a:lnTo>
                    <a:pt x="121843" y="44310"/>
                  </a:lnTo>
                  <a:lnTo>
                    <a:pt x="132918" y="44310"/>
                  </a:lnTo>
                  <a:lnTo>
                    <a:pt x="143992" y="44310"/>
                  </a:lnTo>
                  <a:lnTo>
                    <a:pt x="143992" y="33235"/>
                  </a:lnTo>
                  <a:lnTo>
                    <a:pt x="155054" y="33235"/>
                  </a:lnTo>
                  <a:lnTo>
                    <a:pt x="155054" y="22161"/>
                  </a:lnTo>
                  <a:close/>
                </a:path>
                <a:path w="620395" h="44450">
                  <a:moveTo>
                    <a:pt x="188302" y="11074"/>
                  </a:moveTo>
                  <a:lnTo>
                    <a:pt x="177228" y="11074"/>
                  </a:lnTo>
                  <a:lnTo>
                    <a:pt x="166154" y="11074"/>
                  </a:lnTo>
                  <a:lnTo>
                    <a:pt x="155079" y="11074"/>
                  </a:lnTo>
                  <a:lnTo>
                    <a:pt x="155079" y="22148"/>
                  </a:lnTo>
                  <a:lnTo>
                    <a:pt x="166154" y="22148"/>
                  </a:lnTo>
                  <a:lnTo>
                    <a:pt x="177228" y="22148"/>
                  </a:lnTo>
                  <a:lnTo>
                    <a:pt x="188302" y="22148"/>
                  </a:lnTo>
                  <a:lnTo>
                    <a:pt x="188302" y="11074"/>
                  </a:lnTo>
                  <a:close/>
                </a:path>
                <a:path w="620395" h="44450">
                  <a:moveTo>
                    <a:pt x="210451" y="33235"/>
                  </a:moveTo>
                  <a:lnTo>
                    <a:pt x="199377" y="33235"/>
                  </a:lnTo>
                  <a:lnTo>
                    <a:pt x="199377" y="22161"/>
                  </a:lnTo>
                  <a:lnTo>
                    <a:pt x="188302" y="22161"/>
                  </a:lnTo>
                  <a:lnTo>
                    <a:pt x="177228" y="22161"/>
                  </a:lnTo>
                  <a:lnTo>
                    <a:pt x="166154" y="22161"/>
                  </a:lnTo>
                  <a:lnTo>
                    <a:pt x="166154" y="33235"/>
                  </a:lnTo>
                  <a:lnTo>
                    <a:pt x="177228" y="33235"/>
                  </a:lnTo>
                  <a:lnTo>
                    <a:pt x="177228" y="44310"/>
                  </a:lnTo>
                  <a:lnTo>
                    <a:pt x="188302" y="44310"/>
                  </a:lnTo>
                  <a:lnTo>
                    <a:pt x="199377" y="44310"/>
                  </a:lnTo>
                  <a:lnTo>
                    <a:pt x="210451" y="44310"/>
                  </a:lnTo>
                  <a:lnTo>
                    <a:pt x="210451" y="33235"/>
                  </a:lnTo>
                  <a:close/>
                </a:path>
                <a:path w="620395" h="44450">
                  <a:moveTo>
                    <a:pt x="221538" y="11074"/>
                  </a:moveTo>
                  <a:lnTo>
                    <a:pt x="210464" y="11074"/>
                  </a:lnTo>
                  <a:lnTo>
                    <a:pt x="210464" y="22148"/>
                  </a:lnTo>
                  <a:lnTo>
                    <a:pt x="221538" y="22148"/>
                  </a:lnTo>
                  <a:lnTo>
                    <a:pt x="221538" y="11074"/>
                  </a:lnTo>
                  <a:close/>
                </a:path>
                <a:path w="620395" h="44450">
                  <a:moveTo>
                    <a:pt x="232613" y="22161"/>
                  </a:moveTo>
                  <a:lnTo>
                    <a:pt x="221538" y="22161"/>
                  </a:lnTo>
                  <a:lnTo>
                    <a:pt x="210464" y="22161"/>
                  </a:lnTo>
                  <a:lnTo>
                    <a:pt x="210464" y="33235"/>
                  </a:lnTo>
                  <a:lnTo>
                    <a:pt x="210464" y="44310"/>
                  </a:lnTo>
                  <a:lnTo>
                    <a:pt x="221538" y="44310"/>
                  </a:lnTo>
                  <a:lnTo>
                    <a:pt x="232613" y="44310"/>
                  </a:lnTo>
                  <a:lnTo>
                    <a:pt x="232613" y="33235"/>
                  </a:lnTo>
                  <a:lnTo>
                    <a:pt x="232613" y="22161"/>
                  </a:lnTo>
                  <a:close/>
                </a:path>
                <a:path w="620395" h="44450">
                  <a:moveTo>
                    <a:pt x="254762" y="11074"/>
                  </a:moveTo>
                  <a:lnTo>
                    <a:pt x="243687" y="11074"/>
                  </a:lnTo>
                  <a:lnTo>
                    <a:pt x="232613" y="11074"/>
                  </a:lnTo>
                  <a:lnTo>
                    <a:pt x="232613" y="22148"/>
                  </a:lnTo>
                  <a:lnTo>
                    <a:pt x="243687" y="22148"/>
                  </a:lnTo>
                  <a:lnTo>
                    <a:pt x="254762" y="22148"/>
                  </a:lnTo>
                  <a:lnTo>
                    <a:pt x="254762" y="11074"/>
                  </a:lnTo>
                  <a:close/>
                </a:path>
                <a:path w="620395" h="44450">
                  <a:moveTo>
                    <a:pt x="265836" y="33235"/>
                  </a:moveTo>
                  <a:lnTo>
                    <a:pt x="254762" y="33235"/>
                  </a:lnTo>
                  <a:lnTo>
                    <a:pt x="254762" y="22161"/>
                  </a:lnTo>
                  <a:lnTo>
                    <a:pt x="243687" y="22161"/>
                  </a:lnTo>
                  <a:lnTo>
                    <a:pt x="243687" y="33235"/>
                  </a:lnTo>
                  <a:lnTo>
                    <a:pt x="243687" y="44310"/>
                  </a:lnTo>
                  <a:lnTo>
                    <a:pt x="254762" y="44310"/>
                  </a:lnTo>
                  <a:lnTo>
                    <a:pt x="265836" y="44310"/>
                  </a:lnTo>
                  <a:lnTo>
                    <a:pt x="265836" y="33235"/>
                  </a:lnTo>
                  <a:close/>
                </a:path>
                <a:path w="620395" h="44450">
                  <a:moveTo>
                    <a:pt x="299072" y="11074"/>
                  </a:moveTo>
                  <a:lnTo>
                    <a:pt x="287997" y="11074"/>
                  </a:lnTo>
                  <a:lnTo>
                    <a:pt x="276923" y="11074"/>
                  </a:lnTo>
                  <a:lnTo>
                    <a:pt x="276923" y="22148"/>
                  </a:lnTo>
                  <a:lnTo>
                    <a:pt x="287997" y="22148"/>
                  </a:lnTo>
                  <a:lnTo>
                    <a:pt x="299072" y="22148"/>
                  </a:lnTo>
                  <a:lnTo>
                    <a:pt x="299072" y="11074"/>
                  </a:lnTo>
                  <a:close/>
                </a:path>
                <a:path w="620395" h="44450">
                  <a:moveTo>
                    <a:pt x="321221" y="33235"/>
                  </a:moveTo>
                  <a:lnTo>
                    <a:pt x="310146" y="33235"/>
                  </a:lnTo>
                  <a:lnTo>
                    <a:pt x="299072" y="33235"/>
                  </a:lnTo>
                  <a:lnTo>
                    <a:pt x="299072" y="22161"/>
                  </a:lnTo>
                  <a:lnTo>
                    <a:pt x="287997" y="22161"/>
                  </a:lnTo>
                  <a:lnTo>
                    <a:pt x="276923" y="22161"/>
                  </a:lnTo>
                  <a:lnTo>
                    <a:pt x="276923" y="33235"/>
                  </a:lnTo>
                  <a:lnTo>
                    <a:pt x="265849" y="33235"/>
                  </a:lnTo>
                  <a:lnTo>
                    <a:pt x="265849" y="44310"/>
                  </a:lnTo>
                  <a:lnTo>
                    <a:pt x="276923" y="44310"/>
                  </a:lnTo>
                  <a:lnTo>
                    <a:pt x="287997" y="44310"/>
                  </a:lnTo>
                  <a:lnTo>
                    <a:pt x="299072" y="44310"/>
                  </a:lnTo>
                  <a:lnTo>
                    <a:pt x="310146" y="44310"/>
                  </a:lnTo>
                  <a:lnTo>
                    <a:pt x="321221" y="44310"/>
                  </a:lnTo>
                  <a:lnTo>
                    <a:pt x="321221" y="33235"/>
                  </a:lnTo>
                  <a:close/>
                </a:path>
                <a:path w="620395" h="44450">
                  <a:moveTo>
                    <a:pt x="332308" y="33235"/>
                  </a:moveTo>
                  <a:lnTo>
                    <a:pt x="321233" y="33235"/>
                  </a:lnTo>
                  <a:lnTo>
                    <a:pt x="321233" y="44310"/>
                  </a:lnTo>
                  <a:lnTo>
                    <a:pt x="332308" y="44310"/>
                  </a:lnTo>
                  <a:lnTo>
                    <a:pt x="332308" y="33235"/>
                  </a:lnTo>
                  <a:close/>
                </a:path>
                <a:path w="620395" h="44450">
                  <a:moveTo>
                    <a:pt x="354457" y="11074"/>
                  </a:moveTo>
                  <a:lnTo>
                    <a:pt x="343382" y="11074"/>
                  </a:lnTo>
                  <a:lnTo>
                    <a:pt x="332308" y="11074"/>
                  </a:lnTo>
                  <a:lnTo>
                    <a:pt x="321233" y="11074"/>
                  </a:lnTo>
                  <a:lnTo>
                    <a:pt x="321233" y="22148"/>
                  </a:lnTo>
                  <a:lnTo>
                    <a:pt x="332308" y="22148"/>
                  </a:lnTo>
                  <a:lnTo>
                    <a:pt x="343382" y="22148"/>
                  </a:lnTo>
                  <a:lnTo>
                    <a:pt x="354457" y="22148"/>
                  </a:lnTo>
                  <a:lnTo>
                    <a:pt x="354457" y="11074"/>
                  </a:lnTo>
                  <a:close/>
                </a:path>
                <a:path w="620395" h="44450">
                  <a:moveTo>
                    <a:pt x="376605" y="22161"/>
                  </a:moveTo>
                  <a:lnTo>
                    <a:pt x="365531" y="22161"/>
                  </a:lnTo>
                  <a:lnTo>
                    <a:pt x="354457" y="22161"/>
                  </a:lnTo>
                  <a:lnTo>
                    <a:pt x="343382" y="22161"/>
                  </a:lnTo>
                  <a:lnTo>
                    <a:pt x="343382" y="33235"/>
                  </a:lnTo>
                  <a:lnTo>
                    <a:pt x="354457" y="33235"/>
                  </a:lnTo>
                  <a:lnTo>
                    <a:pt x="365531" y="33235"/>
                  </a:lnTo>
                  <a:lnTo>
                    <a:pt x="376605" y="33235"/>
                  </a:lnTo>
                  <a:lnTo>
                    <a:pt x="376605" y="22161"/>
                  </a:lnTo>
                  <a:close/>
                </a:path>
                <a:path w="620395" h="44450">
                  <a:moveTo>
                    <a:pt x="409841" y="11074"/>
                  </a:moveTo>
                  <a:lnTo>
                    <a:pt x="398767" y="11074"/>
                  </a:lnTo>
                  <a:lnTo>
                    <a:pt x="387692" y="11074"/>
                  </a:lnTo>
                  <a:lnTo>
                    <a:pt x="387692" y="22148"/>
                  </a:lnTo>
                  <a:lnTo>
                    <a:pt x="398767" y="22148"/>
                  </a:lnTo>
                  <a:lnTo>
                    <a:pt x="409841" y="22148"/>
                  </a:lnTo>
                  <a:lnTo>
                    <a:pt x="409841" y="11074"/>
                  </a:lnTo>
                  <a:close/>
                </a:path>
                <a:path w="620395" h="44450">
                  <a:moveTo>
                    <a:pt x="431990" y="22161"/>
                  </a:moveTo>
                  <a:lnTo>
                    <a:pt x="420916" y="22161"/>
                  </a:lnTo>
                  <a:lnTo>
                    <a:pt x="409841" y="22161"/>
                  </a:lnTo>
                  <a:lnTo>
                    <a:pt x="409841" y="33235"/>
                  </a:lnTo>
                  <a:lnTo>
                    <a:pt x="420916" y="33235"/>
                  </a:lnTo>
                  <a:lnTo>
                    <a:pt x="431990" y="33235"/>
                  </a:lnTo>
                  <a:lnTo>
                    <a:pt x="431990" y="22161"/>
                  </a:lnTo>
                  <a:close/>
                </a:path>
                <a:path w="620395" h="44450">
                  <a:moveTo>
                    <a:pt x="443077" y="22161"/>
                  </a:moveTo>
                  <a:lnTo>
                    <a:pt x="432003" y="22161"/>
                  </a:lnTo>
                  <a:lnTo>
                    <a:pt x="432003" y="33235"/>
                  </a:lnTo>
                  <a:lnTo>
                    <a:pt x="443077" y="33235"/>
                  </a:lnTo>
                  <a:lnTo>
                    <a:pt x="443077" y="22161"/>
                  </a:lnTo>
                  <a:close/>
                </a:path>
                <a:path w="620395" h="44450">
                  <a:moveTo>
                    <a:pt x="487375" y="11074"/>
                  </a:moveTo>
                  <a:lnTo>
                    <a:pt x="476300" y="11074"/>
                  </a:lnTo>
                  <a:lnTo>
                    <a:pt x="465226" y="11074"/>
                  </a:lnTo>
                  <a:lnTo>
                    <a:pt x="465226" y="22148"/>
                  </a:lnTo>
                  <a:lnTo>
                    <a:pt x="476300" y="22148"/>
                  </a:lnTo>
                  <a:lnTo>
                    <a:pt x="487375" y="22148"/>
                  </a:lnTo>
                  <a:lnTo>
                    <a:pt x="487375" y="11074"/>
                  </a:lnTo>
                  <a:close/>
                </a:path>
                <a:path w="620395" h="44450">
                  <a:moveTo>
                    <a:pt x="542759" y="22161"/>
                  </a:moveTo>
                  <a:lnTo>
                    <a:pt x="531685" y="22161"/>
                  </a:lnTo>
                  <a:lnTo>
                    <a:pt x="520611" y="22161"/>
                  </a:lnTo>
                  <a:lnTo>
                    <a:pt x="520611" y="33235"/>
                  </a:lnTo>
                  <a:lnTo>
                    <a:pt x="531685" y="33235"/>
                  </a:lnTo>
                  <a:lnTo>
                    <a:pt x="542759" y="33235"/>
                  </a:lnTo>
                  <a:lnTo>
                    <a:pt x="542759" y="22161"/>
                  </a:lnTo>
                  <a:close/>
                </a:path>
                <a:path w="620395" h="44450">
                  <a:moveTo>
                    <a:pt x="553847" y="22161"/>
                  </a:moveTo>
                  <a:lnTo>
                    <a:pt x="542772" y="22161"/>
                  </a:lnTo>
                  <a:lnTo>
                    <a:pt x="542772" y="33235"/>
                  </a:lnTo>
                  <a:lnTo>
                    <a:pt x="553847" y="33235"/>
                  </a:lnTo>
                  <a:lnTo>
                    <a:pt x="553847" y="22161"/>
                  </a:lnTo>
                  <a:close/>
                </a:path>
                <a:path w="620395" h="44450">
                  <a:moveTo>
                    <a:pt x="564921" y="11074"/>
                  </a:moveTo>
                  <a:lnTo>
                    <a:pt x="553847" y="11074"/>
                  </a:lnTo>
                  <a:lnTo>
                    <a:pt x="553847" y="22148"/>
                  </a:lnTo>
                  <a:lnTo>
                    <a:pt x="564921" y="22148"/>
                  </a:lnTo>
                  <a:lnTo>
                    <a:pt x="564921" y="11074"/>
                  </a:lnTo>
                  <a:close/>
                </a:path>
                <a:path w="620395" h="44450">
                  <a:moveTo>
                    <a:pt x="575995" y="22161"/>
                  </a:moveTo>
                  <a:lnTo>
                    <a:pt x="564921" y="22161"/>
                  </a:lnTo>
                  <a:lnTo>
                    <a:pt x="564921" y="33235"/>
                  </a:lnTo>
                  <a:lnTo>
                    <a:pt x="575995" y="33235"/>
                  </a:lnTo>
                  <a:lnTo>
                    <a:pt x="575995" y="22161"/>
                  </a:lnTo>
                  <a:close/>
                </a:path>
                <a:path w="620395" h="44450">
                  <a:moveTo>
                    <a:pt x="620306" y="22161"/>
                  </a:moveTo>
                  <a:lnTo>
                    <a:pt x="609231" y="22161"/>
                  </a:lnTo>
                  <a:lnTo>
                    <a:pt x="609231" y="33235"/>
                  </a:lnTo>
                  <a:lnTo>
                    <a:pt x="620306" y="33235"/>
                  </a:lnTo>
                  <a:lnTo>
                    <a:pt x="620306" y="22161"/>
                  </a:lnTo>
                  <a:close/>
                </a:path>
                <a:path w="620395" h="44450">
                  <a:moveTo>
                    <a:pt x="620306" y="0"/>
                  </a:moveTo>
                  <a:lnTo>
                    <a:pt x="609231" y="0"/>
                  </a:lnTo>
                  <a:lnTo>
                    <a:pt x="609231" y="11074"/>
                  </a:lnTo>
                  <a:lnTo>
                    <a:pt x="620306" y="11074"/>
                  </a:lnTo>
                  <a:lnTo>
                    <a:pt x="62030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91935" y="6622021"/>
              <a:ext cx="620395" cy="44450"/>
            </a:xfrm>
            <a:custGeom>
              <a:avLst/>
              <a:gdLst/>
              <a:ahLst/>
              <a:cxnLst/>
              <a:rect l="l" t="t" r="r" b="b"/>
              <a:pathLst>
                <a:path w="620395" h="44450">
                  <a:moveTo>
                    <a:pt x="11074" y="11074"/>
                  </a:moveTo>
                  <a:lnTo>
                    <a:pt x="0" y="11074"/>
                  </a:lnTo>
                  <a:lnTo>
                    <a:pt x="0" y="22148"/>
                  </a:lnTo>
                  <a:lnTo>
                    <a:pt x="11074" y="22148"/>
                  </a:lnTo>
                  <a:lnTo>
                    <a:pt x="11074" y="11074"/>
                  </a:lnTo>
                  <a:close/>
                </a:path>
                <a:path w="620395" h="44450">
                  <a:moveTo>
                    <a:pt x="33223" y="22148"/>
                  </a:moveTo>
                  <a:lnTo>
                    <a:pt x="22148" y="22148"/>
                  </a:lnTo>
                  <a:lnTo>
                    <a:pt x="11074" y="22148"/>
                  </a:lnTo>
                  <a:lnTo>
                    <a:pt x="11074" y="33223"/>
                  </a:lnTo>
                  <a:lnTo>
                    <a:pt x="11074" y="44297"/>
                  </a:lnTo>
                  <a:lnTo>
                    <a:pt x="22148" y="44297"/>
                  </a:lnTo>
                  <a:lnTo>
                    <a:pt x="33223" y="44297"/>
                  </a:lnTo>
                  <a:lnTo>
                    <a:pt x="33223" y="33223"/>
                  </a:lnTo>
                  <a:lnTo>
                    <a:pt x="33223" y="22148"/>
                  </a:lnTo>
                  <a:close/>
                </a:path>
                <a:path w="620395" h="44450">
                  <a:moveTo>
                    <a:pt x="99682" y="11074"/>
                  </a:moveTo>
                  <a:lnTo>
                    <a:pt x="88607" y="11074"/>
                  </a:lnTo>
                  <a:lnTo>
                    <a:pt x="77533" y="11074"/>
                  </a:lnTo>
                  <a:lnTo>
                    <a:pt x="77533" y="22148"/>
                  </a:lnTo>
                  <a:lnTo>
                    <a:pt x="66459" y="22148"/>
                  </a:lnTo>
                  <a:lnTo>
                    <a:pt x="66459" y="33223"/>
                  </a:lnTo>
                  <a:lnTo>
                    <a:pt x="77533" y="33223"/>
                  </a:lnTo>
                  <a:lnTo>
                    <a:pt x="88607" y="33223"/>
                  </a:lnTo>
                  <a:lnTo>
                    <a:pt x="88607" y="22148"/>
                  </a:lnTo>
                  <a:lnTo>
                    <a:pt x="99682" y="22148"/>
                  </a:lnTo>
                  <a:lnTo>
                    <a:pt x="99682" y="11074"/>
                  </a:lnTo>
                  <a:close/>
                </a:path>
                <a:path w="620395" h="44450">
                  <a:moveTo>
                    <a:pt x="121843" y="22148"/>
                  </a:moveTo>
                  <a:lnTo>
                    <a:pt x="110769" y="22148"/>
                  </a:lnTo>
                  <a:lnTo>
                    <a:pt x="110769" y="33223"/>
                  </a:lnTo>
                  <a:lnTo>
                    <a:pt x="121843" y="33223"/>
                  </a:lnTo>
                  <a:lnTo>
                    <a:pt x="121843" y="22148"/>
                  </a:lnTo>
                  <a:close/>
                </a:path>
                <a:path w="620395" h="44450">
                  <a:moveTo>
                    <a:pt x="132918" y="11074"/>
                  </a:moveTo>
                  <a:lnTo>
                    <a:pt x="121843" y="11074"/>
                  </a:lnTo>
                  <a:lnTo>
                    <a:pt x="121843" y="22148"/>
                  </a:lnTo>
                  <a:lnTo>
                    <a:pt x="132918" y="22148"/>
                  </a:lnTo>
                  <a:lnTo>
                    <a:pt x="132918" y="11074"/>
                  </a:lnTo>
                  <a:close/>
                </a:path>
                <a:path w="620395" h="44450">
                  <a:moveTo>
                    <a:pt x="143992" y="22148"/>
                  </a:moveTo>
                  <a:lnTo>
                    <a:pt x="132918" y="22148"/>
                  </a:lnTo>
                  <a:lnTo>
                    <a:pt x="132918" y="33223"/>
                  </a:lnTo>
                  <a:lnTo>
                    <a:pt x="143992" y="33223"/>
                  </a:lnTo>
                  <a:lnTo>
                    <a:pt x="143992" y="22148"/>
                  </a:lnTo>
                  <a:close/>
                </a:path>
                <a:path w="620395" h="44450">
                  <a:moveTo>
                    <a:pt x="155054" y="11074"/>
                  </a:moveTo>
                  <a:lnTo>
                    <a:pt x="143992" y="11074"/>
                  </a:lnTo>
                  <a:lnTo>
                    <a:pt x="143992" y="22148"/>
                  </a:lnTo>
                  <a:lnTo>
                    <a:pt x="155054" y="22148"/>
                  </a:lnTo>
                  <a:lnTo>
                    <a:pt x="155054" y="11074"/>
                  </a:lnTo>
                  <a:close/>
                </a:path>
                <a:path w="620395" h="44450">
                  <a:moveTo>
                    <a:pt x="199377" y="11074"/>
                  </a:moveTo>
                  <a:lnTo>
                    <a:pt x="188302" y="11074"/>
                  </a:lnTo>
                  <a:lnTo>
                    <a:pt x="177228" y="11074"/>
                  </a:lnTo>
                  <a:lnTo>
                    <a:pt x="177228" y="22148"/>
                  </a:lnTo>
                  <a:lnTo>
                    <a:pt x="166154" y="22148"/>
                  </a:lnTo>
                  <a:lnTo>
                    <a:pt x="166154" y="11074"/>
                  </a:lnTo>
                  <a:lnTo>
                    <a:pt x="155079" y="11074"/>
                  </a:lnTo>
                  <a:lnTo>
                    <a:pt x="155079" y="22148"/>
                  </a:lnTo>
                  <a:lnTo>
                    <a:pt x="155079" y="33223"/>
                  </a:lnTo>
                  <a:lnTo>
                    <a:pt x="166154" y="33223"/>
                  </a:lnTo>
                  <a:lnTo>
                    <a:pt x="177228" y="33223"/>
                  </a:lnTo>
                  <a:lnTo>
                    <a:pt x="188302" y="33223"/>
                  </a:lnTo>
                  <a:lnTo>
                    <a:pt x="188302" y="22148"/>
                  </a:lnTo>
                  <a:lnTo>
                    <a:pt x="199377" y="22148"/>
                  </a:lnTo>
                  <a:lnTo>
                    <a:pt x="199377" y="11074"/>
                  </a:lnTo>
                  <a:close/>
                </a:path>
                <a:path w="620395" h="44450">
                  <a:moveTo>
                    <a:pt x="243687" y="11074"/>
                  </a:moveTo>
                  <a:lnTo>
                    <a:pt x="232613" y="11074"/>
                  </a:lnTo>
                  <a:lnTo>
                    <a:pt x="221538" y="11074"/>
                  </a:lnTo>
                  <a:lnTo>
                    <a:pt x="210464" y="11074"/>
                  </a:lnTo>
                  <a:lnTo>
                    <a:pt x="210464" y="22148"/>
                  </a:lnTo>
                  <a:lnTo>
                    <a:pt x="210464" y="33223"/>
                  </a:lnTo>
                  <a:lnTo>
                    <a:pt x="221538" y="33223"/>
                  </a:lnTo>
                  <a:lnTo>
                    <a:pt x="232613" y="33223"/>
                  </a:lnTo>
                  <a:lnTo>
                    <a:pt x="232613" y="22148"/>
                  </a:lnTo>
                  <a:lnTo>
                    <a:pt x="243687" y="22148"/>
                  </a:lnTo>
                  <a:lnTo>
                    <a:pt x="243687" y="11074"/>
                  </a:lnTo>
                  <a:close/>
                </a:path>
                <a:path w="620395" h="44450">
                  <a:moveTo>
                    <a:pt x="254762" y="22148"/>
                  </a:moveTo>
                  <a:lnTo>
                    <a:pt x="243687" y="22148"/>
                  </a:lnTo>
                  <a:lnTo>
                    <a:pt x="243687" y="33223"/>
                  </a:lnTo>
                  <a:lnTo>
                    <a:pt x="254762" y="33223"/>
                  </a:lnTo>
                  <a:lnTo>
                    <a:pt x="254762" y="22148"/>
                  </a:lnTo>
                  <a:close/>
                </a:path>
                <a:path w="620395" h="44450">
                  <a:moveTo>
                    <a:pt x="287997" y="22148"/>
                  </a:moveTo>
                  <a:lnTo>
                    <a:pt x="276923" y="22148"/>
                  </a:lnTo>
                  <a:lnTo>
                    <a:pt x="276923" y="11074"/>
                  </a:lnTo>
                  <a:lnTo>
                    <a:pt x="265849" y="11074"/>
                  </a:lnTo>
                  <a:lnTo>
                    <a:pt x="265849" y="22148"/>
                  </a:lnTo>
                  <a:lnTo>
                    <a:pt x="265849" y="33223"/>
                  </a:lnTo>
                  <a:lnTo>
                    <a:pt x="276923" y="33223"/>
                  </a:lnTo>
                  <a:lnTo>
                    <a:pt x="287997" y="33223"/>
                  </a:lnTo>
                  <a:lnTo>
                    <a:pt x="287997" y="22148"/>
                  </a:lnTo>
                  <a:close/>
                </a:path>
                <a:path w="620395" h="44450">
                  <a:moveTo>
                    <a:pt x="310146" y="11074"/>
                  </a:moveTo>
                  <a:lnTo>
                    <a:pt x="299072" y="11074"/>
                  </a:lnTo>
                  <a:lnTo>
                    <a:pt x="299072" y="22148"/>
                  </a:lnTo>
                  <a:lnTo>
                    <a:pt x="310146" y="22148"/>
                  </a:lnTo>
                  <a:lnTo>
                    <a:pt x="310146" y="11074"/>
                  </a:lnTo>
                  <a:close/>
                </a:path>
                <a:path w="620395" h="44450">
                  <a:moveTo>
                    <a:pt x="321221" y="22148"/>
                  </a:moveTo>
                  <a:lnTo>
                    <a:pt x="310146" y="22148"/>
                  </a:lnTo>
                  <a:lnTo>
                    <a:pt x="310146" y="33223"/>
                  </a:lnTo>
                  <a:lnTo>
                    <a:pt x="321221" y="33223"/>
                  </a:lnTo>
                  <a:lnTo>
                    <a:pt x="321221" y="22148"/>
                  </a:lnTo>
                  <a:close/>
                </a:path>
                <a:path w="620395" h="44450">
                  <a:moveTo>
                    <a:pt x="354457" y="0"/>
                  </a:moveTo>
                  <a:lnTo>
                    <a:pt x="343382" y="0"/>
                  </a:lnTo>
                  <a:lnTo>
                    <a:pt x="343382" y="11074"/>
                  </a:lnTo>
                  <a:lnTo>
                    <a:pt x="354457" y="11074"/>
                  </a:lnTo>
                  <a:lnTo>
                    <a:pt x="354457" y="0"/>
                  </a:lnTo>
                  <a:close/>
                </a:path>
                <a:path w="620395" h="44450">
                  <a:moveTo>
                    <a:pt x="376605" y="22148"/>
                  </a:moveTo>
                  <a:lnTo>
                    <a:pt x="365531" y="22148"/>
                  </a:lnTo>
                  <a:lnTo>
                    <a:pt x="365531" y="11074"/>
                  </a:lnTo>
                  <a:lnTo>
                    <a:pt x="354457" y="11074"/>
                  </a:lnTo>
                  <a:lnTo>
                    <a:pt x="354457" y="22148"/>
                  </a:lnTo>
                  <a:lnTo>
                    <a:pt x="343382" y="22148"/>
                  </a:lnTo>
                  <a:lnTo>
                    <a:pt x="332308" y="22148"/>
                  </a:lnTo>
                  <a:lnTo>
                    <a:pt x="332308" y="11074"/>
                  </a:lnTo>
                  <a:lnTo>
                    <a:pt x="332308" y="0"/>
                  </a:lnTo>
                  <a:lnTo>
                    <a:pt x="321233" y="0"/>
                  </a:lnTo>
                  <a:lnTo>
                    <a:pt x="321233" y="11074"/>
                  </a:lnTo>
                  <a:lnTo>
                    <a:pt x="321233" y="22148"/>
                  </a:lnTo>
                  <a:lnTo>
                    <a:pt x="321233" y="33223"/>
                  </a:lnTo>
                  <a:lnTo>
                    <a:pt x="332308" y="33223"/>
                  </a:lnTo>
                  <a:lnTo>
                    <a:pt x="343382" y="33223"/>
                  </a:lnTo>
                  <a:lnTo>
                    <a:pt x="354457" y="33223"/>
                  </a:lnTo>
                  <a:lnTo>
                    <a:pt x="365531" y="33223"/>
                  </a:lnTo>
                  <a:lnTo>
                    <a:pt x="376605" y="33223"/>
                  </a:lnTo>
                  <a:lnTo>
                    <a:pt x="376605" y="22148"/>
                  </a:lnTo>
                  <a:close/>
                </a:path>
                <a:path w="620395" h="44450">
                  <a:moveTo>
                    <a:pt x="387692" y="11074"/>
                  </a:moveTo>
                  <a:lnTo>
                    <a:pt x="376618" y="11074"/>
                  </a:lnTo>
                  <a:lnTo>
                    <a:pt x="376618" y="22148"/>
                  </a:lnTo>
                  <a:lnTo>
                    <a:pt x="387692" y="22148"/>
                  </a:lnTo>
                  <a:lnTo>
                    <a:pt x="387692" y="11074"/>
                  </a:lnTo>
                  <a:close/>
                </a:path>
                <a:path w="620395" h="44450">
                  <a:moveTo>
                    <a:pt x="431990" y="22148"/>
                  </a:moveTo>
                  <a:lnTo>
                    <a:pt x="420916" y="22148"/>
                  </a:lnTo>
                  <a:lnTo>
                    <a:pt x="420916" y="11074"/>
                  </a:lnTo>
                  <a:lnTo>
                    <a:pt x="409841" y="11074"/>
                  </a:lnTo>
                  <a:lnTo>
                    <a:pt x="409841" y="22148"/>
                  </a:lnTo>
                  <a:lnTo>
                    <a:pt x="409841" y="33223"/>
                  </a:lnTo>
                  <a:lnTo>
                    <a:pt x="420916" y="33223"/>
                  </a:lnTo>
                  <a:lnTo>
                    <a:pt x="431990" y="33223"/>
                  </a:lnTo>
                  <a:lnTo>
                    <a:pt x="431990" y="22148"/>
                  </a:lnTo>
                  <a:close/>
                </a:path>
                <a:path w="620395" h="44450">
                  <a:moveTo>
                    <a:pt x="431990" y="0"/>
                  </a:moveTo>
                  <a:lnTo>
                    <a:pt x="420916" y="0"/>
                  </a:lnTo>
                  <a:lnTo>
                    <a:pt x="420916" y="11074"/>
                  </a:lnTo>
                  <a:lnTo>
                    <a:pt x="431990" y="11074"/>
                  </a:lnTo>
                  <a:lnTo>
                    <a:pt x="431990" y="0"/>
                  </a:lnTo>
                  <a:close/>
                </a:path>
                <a:path w="620395" h="44450">
                  <a:moveTo>
                    <a:pt x="443077" y="22148"/>
                  </a:moveTo>
                  <a:lnTo>
                    <a:pt x="432003" y="22148"/>
                  </a:lnTo>
                  <a:lnTo>
                    <a:pt x="432003" y="33223"/>
                  </a:lnTo>
                  <a:lnTo>
                    <a:pt x="443077" y="33223"/>
                  </a:lnTo>
                  <a:lnTo>
                    <a:pt x="443077" y="22148"/>
                  </a:lnTo>
                  <a:close/>
                </a:path>
                <a:path w="620395" h="44450">
                  <a:moveTo>
                    <a:pt x="476300" y="0"/>
                  </a:moveTo>
                  <a:lnTo>
                    <a:pt x="465226" y="0"/>
                  </a:lnTo>
                  <a:lnTo>
                    <a:pt x="454152" y="0"/>
                  </a:lnTo>
                  <a:lnTo>
                    <a:pt x="443077" y="0"/>
                  </a:lnTo>
                  <a:lnTo>
                    <a:pt x="432003" y="0"/>
                  </a:lnTo>
                  <a:lnTo>
                    <a:pt x="432003" y="11074"/>
                  </a:lnTo>
                  <a:lnTo>
                    <a:pt x="443077" y="11074"/>
                  </a:lnTo>
                  <a:lnTo>
                    <a:pt x="443077" y="22148"/>
                  </a:lnTo>
                  <a:lnTo>
                    <a:pt x="454152" y="22148"/>
                  </a:lnTo>
                  <a:lnTo>
                    <a:pt x="454152" y="33223"/>
                  </a:lnTo>
                  <a:lnTo>
                    <a:pt x="465226" y="33223"/>
                  </a:lnTo>
                  <a:lnTo>
                    <a:pt x="465226" y="22148"/>
                  </a:lnTo>
                  <a:lnTo>
                    <a:pt x="476300" y="22148"/>
                  </a:lnTo>
                  <a:lnTo>
                    <a:pt x="476300" y="11074"/>
                  </a:lnTo>
                  <a:lnTo>
                    <a:pt x="476300" y="0"/>
                  </a:lnTo>
                  <a:close/>
                </a:path>
                <a:path w="620395" h="44450">
                  <a:moveTo>
                    <a:pt x="498462" y="11074"/>
                  </a:moveTo>
                  <a:lnTo>
                    <a:pt x="487387" y="11074"/>
                  </a:lnTo>
                  <a:lnTo>
                    <a:pt x="487387" y="22148"/>
                  </a:lnTo>
                  <a:lnTo>
                    <a:pt x="487387" y="33223"/>
                  </a:lnTo>
                  <a:lnTo>
                    <a:pt x="498462" y="33223"/>
                  </a:lnTo>
                  <a:lnTo>
                    <a:pt x="498462" y="22148"/>
                  </a:lnTo>
                  <a:lnTo>
                    <a:pt x="498462" y="11074"/>
                  </a:lnTo>
                  <a:close/>
                </a:path>
                <a:path w="620395" h="44450">
                  <a:moveTo>
                    <a:pt x="509536" y="0"/>
                  </a:moveTo>
                  <a:lnTo>
                    <a:pt x="498462" y="0"/>
                  </a:lnTo>
                  <a:lnTo>
                    <a:pt x="498462" y="11074"/>
                  </a:lnTo>
                  <a:lnTo>
                    <a:pt x="509536" y="11074"/>
                  </a:lnTo>
                  <a:lnTo>
                    <a:pt x="509536" y="0"/>
                  </a:lnTo>
                  <a:close/>
                </a:path>
                <a:path w="620395" h="44450">
                  <a:moveTo>
                    <a:pt x="542759" y="22148"/>
                  </a:moveTo>
                  <a:lnTo>
                    <a:pt x="531685" y="22148"/>
                  </a:lnTo>
                  <a:lnTo>
                    <a:pt x="531685" y="11074"/>
                  </a:lnTo>
                  <a:lnTo>
                    <a:pt x="520611" y="11074"/>
                  </a:lnTo>
                  <a:lnTo>
                    <a:pt x="520611" y="22148"/>
                  </a:lnTo>
                  <a:lnTo>
                    <a:pt x="509536" y="22148"/>
                  </a:lnTo>
                  <a:lnTo>
                    <a:pt x="509536" y="33223"/>
                  </a:lnTo>
                  <a:lnTo>
                    <a:pt x="520611" y="33223"/>
                  </a:lnTo>
                  <a:lnTo>
                    <a:pt x="531685" y="33223"/>
                  </a:lnTo>
                  <a:lnTo>
                    <a:pt x="542759" y="33223"/>
                  </a:lnTo>
                  <a:lnTo>
                    <a:pt x="542759" y="22148"/>
                  </a:lnTo>
                  <a:close/>
                </a:path>
                <a:path w="620395" h="44450">
                  <a:moveTo>
                    <a:pt x="598144" y="0"/>
                  </a:moveTo>
                  <a:lnTo>
                    <a:pt x="587070" y="0"/>
                  </a:lnTo>
                  <a:lnTo>
                    <a:pt x="575995" y="0"/>
                  </a:lnTo>
                  <a:lnTo>
                    <a:pt x="564921" y="0"/>
                  </a:lnTo>
                  <a:lnTo>
                    <a:pt x="564921" y="11074"/>
                  </a:lnTo>
                  <a:lnTo>
                    <a:pt x="575995" y="11074"/>
                  </a:lnTo>
                  <a:lnTo>
                    <a:pt x="575995" y="22148"/>
                  </a:lnTo>
                  <a:lnTo>
                    <a:pt x="575995" y="33223"/>
                  </a:lnTo>
                  <a:lnTo>
                    <a:pt x="587070" y="33223"/>
                  </a:lnTo>
                  <a:lnTo>
                    <a:pt x="598144" y="33223"/>
                  </a:lnTo>
                  <a:lnTo>
                    <a:pt x="598144" y="22148"/>
                  </a:lnTo>
                  <a:lnTo>
                    <a:pt x="598144" y="11074"/>
                  </a:lnTo>
                  <a:lnTo>
                    <a:pt x="598144" y="0"/>
                  </a:lnTo>
                  <a:close/>
                </a:path>
                <a:path w="620395" h="44450">
                  <a:moveTo>
                    <a:pt x="620306" y="11074"/>
                  </a:moveTo>
                  <a:lnTo>
                    <a:pt x="609231" y="11074"/>
                  </a:lnTo>
                  <a:lnTo>
                    <a:pt x="609231" y="0"/>
                  </a:lnTo>
                  <a:lnTo>
                    <a:pt x="598157" y="0"/>
                  </a:lnTo>
                  <a:lnTo>
                    <a:pt x="598157" y="11074"/>
                  </a:lnTo>
                  <a:lnTo>
                    <a:pt x="598157" y="22148"/>
                  </a:lnTo>
                  <a:lnTo>
                    <a:pt x="598157" y="33223"/>
                  </a:lnTo>
                  <a:lnTo>
                    <a:pt x="609231" y="33223"/>
                  </a:lnTo>
                  <a:lnTo>
                    <a:pt x="609231" y="22148"/>
                  </a:lnTo>
                  <a:lnTo>
                    <a:pt x="620306" y="22148"/>
                  </a:lnTo>
                  <a:lnTo>
                    <a:pt x="620306" y="1107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103009" y="6655244"/>
              <a:ext cx="620395" cy="33655"/>
            </a:xfrm>
            <a:custGeom>
              <a:avLst/>
              <a:gdLst/>
              <a:ahLst/>
              <a:cxnLst/>
              <a:rect l="l" t="t" r="r" b="b"/>
              <a:pathLst>
                <a:path w="620395" h="33654">
                  <a:moveTo>
                    <a:pt x="11074" y="11087"/>
                  </a:moveTo>
                  <a:lnTo>
                    <a:pt x="0" y="11087"/>
                  </a:lnTo>
                  <a:lnTo>
                    <a:pt x="0" y="22161"/>
                  </a:lnTo>
                  <a:lnTo>
                    <a:pt x="11074" y="22161"/>
                  </a:lnTo>
                  <a:lnTo>
                    <a:pt x="11074" y="11087"/>
                  </a:lnTo>
                  <a:close/>
                </a:path>
                <a:path w="620395" h="33654">
                  <a:moveTo>
                    <a:pt x="22148" y="0"/>
                  </a:moveTo>
                  <a:lnTo>
                    <a:pt x="11074" y="0"/>
                  </a:lnTo>
                  <a:lnTo>
                    <a:pt x="11074" y="11074"/>
                  </a:lnTo>
                  <a:lnTo>
                    <a:pt x="22148" y="11074"/>
                  </a:lnTo>
                  <a:lnTo>
                    <a:pt x="22148" y="0"/>
                  </a:lnTo>
                  <a:close/>
                </a:path>
                <a:path w="620395" h="33654">
                  <a:moveTo>
                    <a:pt x="33223" y="11087"/>
                  </a:moveTo>
                  <a:lnTo>
                    <a:pt x="22148" y="11087"/>
                  </a:lnTo>
                  <a:lnTo>
                    <a:pt x="22148" y="22161"/>
                  </a:lnTo>
                  <a:lnTo>
                    <a:pt x="11074" y="22161"/>
                  </a:lnTo>
                  <a:lnTo>
                    <a:pt x="11074" y="33235"/>
                  </a:lnTo>
                  <a:lnTo>
                    <a:pt x="22148" y="33235"/>
                  </a:lnTo>
                  <a:lnTo>
                    <a:pt x="33223" y="33235"/>
                  </a:lnTo>
                  <a:lnTo>
                    <a:pt x="33223" y="22161"/>
                  </a:lnTo>
                  <a:lnTo>
                    <a:pt x="33223" y="11087"/>
                  </a:lnTo>
                  <a:close/>
                </a:path>
                <a:path w="620395" h="33654">
                  <a:moveTo>
                    <a:pt x="55384" y="0"/>
                  </a:moveTo>
                  <a:lnTo>
                    <a:pt x="44310" y="0"/>
                  </a:lnTo>
                  <a:lnTo>
                    <a:pt x="44310" y="11074"/>
                  </a:lnTo>
                  <a:lnTo>
                    <a:pt x="55384" y="11074"/>
                  </a:lnTo>
                  <a:lnTo>
                    <a:pt x="55384" y="0"/>
                  </a:lnTo>
                  <a:close/>
                </a:path>
                <a:path w="620395" h="33654">
                  <a:moveTo>
                    <a:pt x="77533" y="11087"/>
                  </a:moveTo>
                  <a:lnTo>
                    <a:pt x="66459" y="11087"/>
                  </a:lnTo>
                  <a:lnTo>
                    <a:pt x="55384" y="11087"/>
                  </a:lnTo>
                  <a:lnTo>
                    <a:pt x="55384" y="22161"/>
                  </a:lnTo>
                  <a:lnTo>
                    <a:pt x="66459" y="22161"/>
                  </a:lnTo>
                  <a:lnTo>
                    <a:pt x="77533" y="22161"/>
                  </a:lnTo>
                  <a:lnTo>
                    <a:pt x="77533" y="11087"/>
                  </a:lnTo>
                  <a:close/>
                </a:path>
                <a:path w="620395" h="33654">
                  <a:moveTo>
                    <a:pt x="88607" y="22161"/>
                  </a:moveTo>
                  <a:lnTo>
                    <a:pt x="77533" y="22161"/>
                  </a:lnTo>
                  <a:lnTo>
                    <a:pt x="77533" y="33235"/>
                  </a:lnTo>
                  <a:lnTo>
                    <a:pt x="88607" y="33235"/>
                  </a:lnTo>
                  <a:lnTo>
                    <a:pt x="88607" y="22161"/>
                  </a:lnTo>
                  <a:close/>
                </a:path>
                <a:path w="620395" h="33654">
                  <a:moveTo>
                    <a:pt x="88607" y="0"/>
                  </a:moveTo>
                  <a:lnTo>
                    <a:pt x="77533" y="0"/>
                  </a:lnTo>
                  <a:lnTo>
                    <a:pt x="77533" y="11074"/>
                  </a:lnTo>
                  <a:lnTo>
                    <a:pt x="88607" y="11074"/>
                  </a:lnTo>
                  <a:lnTo>
                    <a:pt x="88607" y="0"/>
                  </a:lnTo>
                  <a:close/>
                </a:path>
                <a:path w="620395" h="33654">
                  <a:moveTo>
                    <a:pt x="99695" y="22161"/>
                  </a:moveTo>
                  <a:lnTo>
                    <a:pt x="88620" y="22161"/>
                  </a:lnTo>
                  <a:lnTo>
                    <a:pt x="88620" y="33235"/>
                  </a:lnTo>
                  <a:lnTo>
                    <a:pt x="99695" y="33235"/>
                  </a:lnTo>
                  <a:lnTo>
                    <a:pt x="99695" y="22161"/>
                  </a:lnTo>
                  <a:close/>
                </a:path>
                <a:path w="620395" h="33654">
                  <a:moveTo>
                    <a:pt x="110769" y="11087"/>
                  </a:moveTo>
                  <a:lnTo>
                    <a:pt x="99695" y="11087"/>
                  </a:lnTo>
                  <a:lnTo>
                    <a:pt x="99695" y="22161"/>
                  </a:lnTo>
                  <a:lnTo>
                    <a:pt x="110769" y="22161"/>
                  </a:lnTo>
                  <a:lnTo>
                    <a:pt x="110769" y="11087"/>
                  </a:lnTo>
                  <a:close/>
                </a:path>
                <a:path w="620395" h="33654">
                  <a:moveTo>
                    <a:pt x="121843" y="0"/>
                  </a:moveTo>
                  <a:lnTo>
                    <a:pt x="110769" y="0"/>
                  </a:lnTo>
                  <a:lnTo>
                    <a:pt x="110769" y="11074"/>
                  </a:lnTo>
                  <a:lnTo>
                    <a:pt x="121843" y="11074"/>
                  </a:lnTo>
                  <a:lnTo>
                    <a:pt x="121843" y="0"/>
                  </a:lnTo>
                  <a:close/>
                </a:path>
                <a:path w="620395" h="33654">
                  <a:moveTo>
                    <a:pt x="143979" y="22161"/>
                  </a:moveTo>
                  <a:lnTo>
                    <a:pt x="132918" y="22161"/>
                  </a:lnTo>
                  <a:lnTo>
                    <a:pt x="132918" y="11087"/>
                  </a:lnTo>
                  <a:lnTo>
                    <a:pt x="121843" y="11087"/>
                  </a:lnTo>
                  <a:lnTo>
                    <a:pt x="121843" y="22161"/>
                  </a:lnTo>
                  <a:lnTo>
                    <a:pt x="121843" y="33235"/>
                  </a:lnTo>
                  <a:lnTo>
                    <a:pt x="132918" y="33235"/>
                  </a:lnTo>
                  <a:lnTo>
                    <a:pt x="143979" y="33235"/>
                  </a:lnTo>
                  <a:lnTo>
                    <a:pt x="143979" y="22161"/>
                  </a:lnTo>
                  <a:close/>
                </a:path>
                <a:path w="620395" h="33654">
                  <a:moveTo>
                    <a:pt x="143979" y="0"/>
                  </a:moveTo>
                  <a:lnTo>
                    <a:pt x="132918" y="0"/>
                  </a:lnTo>
                  <a:lnTo>
                    <a:pt x="132918" y="11074"/>
                  </a:lnTo>
                  <a:lnTo>
                    <a:pt x="143979" y="11074"/>
                  </a:lnTo>
                  <a:lnTo>
                    <a:pt x="143979" y="0"/>
                  </a:lnTo>
                  <a:close/>
                </a:path>
                <a:path w="620395" h="33654">
                  <a:moveTo>
                    <a:pt x="155079" y="11087"/>
                  </a:moveTo>
                  <a:lnTo>
                    <a:pt x="144005" y="11087"/>
                  </a:lnTo>
                  <a:lnTo>
                    <a:pt x="144005" y="22161"/>
                  </a:lnTo>
                  <a:lnTo>
                    <a:pt x="144005" y="33235"/>
                  </a:lnTo>
                  <a:lnTo>
                    <a:pt x="155079" y="33235"/>
                  </a:lnTo>
                  <a:lnTo>
                    <a:pt x="155079" y="22161"/>
                  </a:lnTo>
                  <a:lnTo>
                    <a:pt x="155079" y="11087"/>
                  </a:lnTo>
                  <a:close/>
                </a:path>
                <a:path w="620395" h="33654">
                  <a:moveTo>
                    <a:pt x="177228" y="0"/>
                  </a:moveTo>
                  <a:lnTo>
                    <a:pt x="166154" y="0"/>
                  </a:lnTo>
                  <a:lnTo>
                    <a:pt x="166154" y="11074"/>
                  </a:lnTo>
                  <a:lnTo>
                    <a:pt x="177228" y="11074"/>
                  </a:lnTo>
                  <a:lnTo>
                    <a:pt x="177228" y="0"/>
                  </a:lnTo>
                  <a:close/>
                </a:path>
                <a:path w="620395" h="33654">
                  <a:moveTo>
                    <a:pt x="188302" y="11087"/>
                  </a:moveTo>
                  <a:lnTo>
                    <a:pt x="177228" y="11087"/>
                  </a:lnTo>
                  <a:lnTo>
                    <a:pt x="166154" y="11087"/>
                  </a:lnTo>
                  <a:lnTo>
                    <a:pt x="166154" y="22161"/>
                  </a:lnTo>
                  <a:lnTo>
                    <a:pt x="166154" y="33235"/>
                  </a:lnTo>
                  <a:lnTo>
                    <a:pt x="177228" y="33235"/>
                  </a:lnTo>
                  <a:lnTo>
                    <a:pt x="177228" y="22161"/>
                  </a:lnTo>
                  <a:lnTo>
                    <a:pt x="188302" y="22161"/>
                  </a:lnTo>
                  <a:lnTo>
                    <a:pt x="188302" y="11087"/>
                  </a:lnTo>
                  <a:close/>
                </a:path>
                <a:path w="620395" h="33654">
                  <a:moveTo>
                    <a:pt x="199377" y="0"/>
                  </a:moveTo>
                  <a:lnTo>
                    <a:pt x="188302" y="0"/>
                  </a:lnTo>
                  <a:lnTo>
                    <a:pt x="188302" y="11074"/>
                  </a:lnTo>
                  <a:lnTo>
                    <a:pt x="199377" y="11074"/>
                  </a:lnTo>
                  <a:lnTo>
                    <a:pt x="199377" y="0"/>
                  </a:lnTo>
                  <a:close/>
                </a:path>
                <a:path w="620395" h="33654">
                  <a:moveTo>
                    <a:pt x="210464" y="0"/>
                  </a:moveTo>
                  <a:lnTo>
                    <a:pt x="199390" y="0"/>
                  </a:lnTo>
                  <a:lnTo>
                    <a:pt x="199390" y="11074"/>
                  </a:lnTo>
                  <a:lnTo>
                    <a:pt x="210464" y="11074"/>
                  </a:lnTo>
                  <a:lnTo>
                    <a:pt x="210464" y="0"/>
                  </a:lnTo>
                  <a:close/>
                </a:path>
                <a:path w="620395" h="33654">
                  <a:moveTo>
                    <a:pt x="221538" y="22161"/>
                  </a:moveTo>
                  <a:lnTo>
                    <a:pt x="210464" y="22161"/>
                  </a:lnTo>
                  <a:lnTo>
                    <a:pt x="199390" y="22161"/>
                  </a:lnTo>
                  <a:lnTo>
                    <a:pt x="199390" y="33235"/>
                  </a:lnTo>
                  <a:lnTo>
                    <a:pt x="210464" y="33235"/>
                  </a:lnTo>
                  <a:lnTo>
                    <a:pt x="221538" y="33235"/>
                  </a:lnTo>
                  <a:lnTo>
                    <a:pt x="221538" y="22161"/>
                  </a:lnTo>
                  <a:close/>
                </a:path>
                <a:path w="620395" h="33654">
                  <a:moveTo>
                    <a:pt x="243687" y="22161"/>
                  </a:moveTo>
                  <a:lnTo>
                    <a:pt x="232613" y="22161"/>
                  </a:lnTo>
                  <a:lnTo>
                    <a:pt x="232613" y="33235"/>
                  </a:lnTo>
                  <a:lnTo>
                    <a:pt x="243687" y="33235"/>
                  </a:lnTo>
                  <a:lnTo>
                    <a:pt x="243687" y="22161"/>
                  </a:lnTo>
                  <a:close/>
                </a:path>
                <a:path w="620395" h="33654">
                  <a:moveTo>
                    <a:pt x="254762" y="11087"/>
                  </a:moveTo>
                  <a:lnTo>
                    <a:pt x="243687" y="11087"/>
                  </a:lnTo>
                  <a:lnTo>
                    <a:pt x="243687" y="22161"/>
                  </a:lnTo>
                  <a:lnTo>
                    <a:pt x="254762" y="22161"/>
                  </a:lnTo>
                  <a:lnTo>
                    <a:pt x="254762" y="11087"/>
                  </a:lnTo>
                  <a:close/>
                </a:path>
                <a:path w="620395" h="33654">
                  <a:moveTo>
                    <a:pt x="254762" y="0"/>
                  </a:moveTo>
                  <a:lnTo>
                    <a:pt x="243687" y="0"/>
                  </a:lnTo>
                  <a:lnTo>
                    <a:pt x="232613" y="0"/>
                  </a:lnTo>
                  <a:lnTo>
                    <a:pt x="232613" y="11074"/>
                  </a:lnTo>
                  <a:lnTo>
                    <a:pt x="243687" y="11074"/>
                  </a:lnTo>
                  <a:lnTo>
                    <a:pt x="254762" y="11074"/>
                  </a:lnTo>
                  <a:lnTo>
                    <a:pt x="254762" y="0"/>
                  </a:lnTo>
                  <a:close/>
                </a:path>
                <a:path w="620395" h="33654">
                  <a:moveTo>
                    <a:pt x="299072" y="11087"/>
                  </a:moveTo>
                  <a:lnTo>
                    <a:pt x="287997" y="11087"/>
                  </a:lnTo>
                  <a:lnTo>
                    <a:pt x="276923" y="11087"/>
                  </a:lnTo>
                  <a:lnTo>
                    <a:pt x="265849" y="11087"/>
                  </a:lnTo>
                  <a:lnTo>
                    <a:pt x="254774" y="11087"/>
                  </a:lnTo>
                  <a:lnTo>
                    <a:pt x="254774" y="22161"/>
                  </a:lnTo>
                  <a:lnTo>
                    <a:pt x="265849" y="22161"/>
                  </a:lnTo>
                  <a:lnTo>
                    <a:pt x="276923" y="22161"/>
                  </a:lnTo>
                  <a:lnTo>
                    <a:pt x="287997" y="22161"/>
                  </a:lnTo>
                  <a:lnTo>
                    <a:pt x="299072" y="22161"/>
                  </a:lnTo>
                  <a:lnTo>
                    <a:pt x="299072" y="11087"/>
                  </a:lnTo>
                  <a:close/>
                </a:path>
                <a:path w="620395" h="33654">
                  <a:moveTo>
                    <a:pt x="310146" y="0"/>
                  </a:moveTo>
                  <a:lnTo>
                    <a:pt x="299072" y="0"/>
                  </a:lnTo>
                  <a:lnTo>
                    <a:pt x="287997" y="0"/>
                  </a:lnTo>
                  <a:lnTo>
                    <a:pt x="276923" y="0"/>
                  </a:lnTo>
                  <a:lnTo>
                    <a:pt x="265849" y="0"/>
                  </a:lnTo>
                  <a:lnTo>
                    <a:pt x="265849" y="11074"/>
                  </a:lnTo>
                  <a:lnTo>
                    <a:pt x="276923" y="11074"/>
                  </a:lnTo>
                  <a:lnTo>
                    <a:pt x="287997" y="11074"/>
                  </a:lnTo>
                  <a:lnTo>
                    <a:pt x="299072" y="11074"/>
                  </a:lnTo>
                  <a:lnTo>
                    <a:pt x="310146" y="11074"/>
                  </a:lnTo>
                  <a:lnTo>
                    <a:pt x="310146" y="0"/>
                  </a:lnTo>
                  <a:close/>
                </a:path>
                <a:path w="620395" h="33654">
                  <a:moveTo>
                    <a:pt x="332308" y="0"/>
                  </a:moveTo>
                  <a:lnTo>
                    <a:pt x="321233" y="0"/>
                  </a:lnTo>
                  <a:lnTo>
                    <a:pt x="310159" y="0"/>
                  </a:lnTo>
                  <a:lnTo>
                    <a:pt x="310159" y="11074"/>
                  </a:lnTo>
                  <a:lnTo>
                    <a:pt x="321233" y="11074"/>
                  </a:lnTo>
                  <a:lnTo>
                    <a:pt x="332308" y="11074"/>
                  </a:lnTo>
                  <a:lnTo>
                    <a:pt x="332308" y="0"/>
                  </a:lnTo>
                  <a:close/>
                </a:path>
                <a:path w="620395" h="33654">
                  <a:moveTo>
                    <a:pt x="343382" y="11087"/>
                  </a:moveTo>
                  <a:lnTo>
                    <a:pt x="332308" y="11087"/>
                  </a:lnTo>
                  <a:lnTo>
                    <a:pt x="321233" y="11087"/>
                  </a:lnTo>
                  <a:lnTo>
                    <a:pt x="310159" y="11087"/>
                  </a:lnTo>
                  <a:lnTo>
                    <a:pt x="310159" y="22161"/>
                  </a:lnTo>
                  <a:lnTo>
                    <a:pt x="321233" y="22161"/>
                  </a:lnTo>
                  <a:lnTo>
                    <a:pt x="332308" y="22161"/>
                  </a:lnTo>
                  <a:lnTo>
                    <a:pt x="343382" y="22161"/>
                  </a:lnTo>
                  <a:lnTo>
                    <a:pt x="343382" y="11087"/>
                  </a:lnTo>
                  <a:close/>
                </a:path>
                <a:path w="620395" h="33654">
                  <a:moveTo>
                    <a:pt x="365531" y="0"/>
                  </a:moveTo>
                  <a:lnTo>
                    <a:pt x="354457" y="0"/>
                  </a:lnTo>
                  <a:lnTo>
                    <a:pt x="354457" y="11074"/>
                  </a:lnTo>
                  <a:lnTo>
                    <a:pt x="365531" y="11074"/>
                  </a:lnTo>
                  <a:lnTo>
                    <a:pt x="365531" y="0"/>
                  </a:lnTo>
                  <a:close/>
                </a:path>
                <a:path w="620395" h="33654">
                  <a:moveTo>
                    <a:pt x="376618" y="0"/>
                  </a:moveTo>
                  <a:lnTo>
                    <a:pt x="365544" y="0"/>
                  </a:lnTo>
                  <a:lnTo>
                    <a:pt x="365544" y="11074"/>
                  </a:lnTo>
                  <a:lnTo>
                    <a:pt x="376618" y="11074"/>
                  </a:lnTo>
                  <a:lnTo>
                    <a:pt x="376618" y="0"/>
                  </a:lnTo>
                  <a:close/>
                </a:path>
                <a:path w="620395" h="33654">
                  <a:moveTo>
                    <a:pt x="398767" y="11087"/>
                  </a:moveTo>
                  <a:lnTo>
                    <a:pt x="387692" y="11087"/>
                  </a:lnTo>
                  <a:lnTo>
                    <a:pt x="376618" y="11087"/>
                  </a:lnTo>
                  <a:lnTo>
                    <a:pt x="376618" y="22161"/>
                  </a:lnTo>
                  <a:lnTo>
                    <a:pt x="387692" y="22161"/>
                  </a:lnTo>
                  <a:lnTo>
                    <a:pt x="398767" y="22161"/>
                  </a:lnTo>
                  <a:lnTo>
                    <a:pt x="398767" y="11087"/>
                  </a:lnTo>
                  <a:close/>
                </a:path>
                <a:path w="620395" h="33654">
                  <a:moveTo>
                    <a:pt x="409841" y="0"/>
                  </a:moveTo>
                  <a:lnTo>
                    <a:pt x="398767" y="0"/>
                  </a:lnTo>
                  <a:lnTo>
                    <a:pt x="398767" y="11074"/>
                  </a:lnTo>
                  <a:lnTo>
                    <a:pt x="409841" y="11074"/>
                  </a:lnTo>
                  <a:lnTo>
                    <a:pt x="409841" y="0"/>
                  </a:lnTo>
                  <a:close/>
                </a:path>
                <a:path w="620395" h="33654">
                  <a:moveTo>
                    <a:pt x="420916" y="11087"/>
                  </a:moveTo>
                  <a:lnTo>
                    <a:pt x="409841" y="11087"/>
                  </a:lnTo>
                  <a:lnTo>
                    <a:pt x="409841" y="22161"/>
                  </a:lnTo>
                  <a:lnTo>
                    <a:pt x="420916" y="22161"/>
                  </a:lnTo>
                  <a:lnTo>
                    <a:pt x="420916" y="11087"/>
                  </a:lnTo>
                  <a:close/>
                </a:path>
                <a:path w="620395" h="33654">
                  <a:moveTo>
                    <a:pt x="432003" y="11087"/>
                  </a:moveTo>
                  <a:lnTo>
                    <a:pt x="420928" y="11087"/>
                  </a:lnTo>
                  <a:lnTo>
                    <a:pt x="420928" y="22161"/>
                  </a:lnTo>
                  <a:lnTo>
                    <a:pt x="432003" y="22161"/>
                  </a:lnTo>
                  <a:lnTo>
                    <a:pt x="432003" y="11087"/>
                  </a:lnTo>
                  <a:close/>
                </a:path>
                <a:path w="620395" h="33654">
                  <a:moveTo>
                    <a:pt x="432003" y="0"/>
                  </a:moveTo>
                  <a:lnTo>
                    <a:pt x="420928" y="0"/>
                  </a:lnTo>
                  <a:lnTo>
                    <a:pt x="420928" y="11074"/>
                  </a:lnTo>
                  <a:lnTo>
                    <a:pt x="432003" y="11074"/>
                  </a:lnTo>
                  <a:lnTo>
                    <a:pt x="432003" y="0"/>
                  </a:lnTo>
                  <a:close/>
                </a:path>
                <a:path w="620395" h="33654">
                  <a:moveTo>
                    <a:pt x="454152" y="0"/>
                  </a:moveTo>
                  <a:lnTo>
                    <a:pt x="443077" y="0"/>
                  </a:lnTo>
                  <a:lnTo>
                    <a:pt x="443077" y="11074"/>
                  </a:lnTo>
                  <a:lnTo>
                    <a:pt x="454152" y="11074"/>
                  </a:lnTo>
                  <a:lnTo>
                    <a:pt x="454152" y="0"/>
                  </a:lnTo>
                  <a:close/>
                </a:path>
                <a:path w="620395" h="33654">
                  <a:moveTo>
                    <a:pt x="476300" y="0"/>
                  </a:moveTo>
                  <a:lnTo>
                    <a:pt x="465226" y="0"/>
                  </a:lnTo>
                  <a:lnTo>
                    <a:pt x="465226" y="11074"/>
                  </a:lnTo>
                  <a:lnTo>
                    <a:pt x="476300" y="11074"/>
                  </a:lnTo>
                  <a:lnTo>
                    <a:pt x="476300" y="0"/>
                  </a:lnTo>
                  <a:close/>
                </a:path>
                <a:path w="620395" h="33654">
                  <a:moveTo>
                    <a:pt x="509536" y="0"/>
                  </a:moveTo>
                  <a:lnTo>
                    <a:pt x="498462" y="0"/>
                  </a:lnTo>
                  <a:lnTo>
                    <a:pt x="487387" y="0"/>
                  </a:lnTo>
                  <a:lnTo>
                    <a:pt x="476313" y="0"/>
                  </a:lnTo>
                  <a:lnTo>
                    <a:pt x="476313" y="11074"/>
                  </a:lnTo>
                  <a:lnTo>
                    <a:pt x="487387" y="11074"/>
                  </a:lnTo>
                  <a:lnTo>
                    <a:pt x="498462" y="11074"/>
                  </a:lnTo>
                  <a:lnTo>
                    <a:pt x="509536" y="11074"/>
                  </a:lnTo>
                  <a:lnTo>
                    <a:pt x="509536" y="0"/>
                  </a:lnTo>
                  <a:close/>
                </a:path>
                <a:path w="620395" h="33654">
                  <a:moveTo>
                    <a:pt x="531685" y="11087"/>
                  </a:moveTo>
                  <a:lnTo>
                    <a:pt x="520611" y="11087"/>
                  </a:lnTo>
                  <a:lnTo>
                    <a:pt x="509536" y="11087"/>
                  </a:lnTo>
                  <a:lnTo>
                    <a:pt x="498462" y="11087"/>
                  </a:lnTo>
                  <a:lnTo>
                    <a:pt x="498462" y="22161"/>
                  </a:lnTo>
                  <a:lnTo>
                    <a:pt x="509536" y="22161"/>
                  </a:lnTo>
                  <a:lnTo>
                    <a:pt x="520611" y="22161"/>
                  </a:lnTo>
                  <a:lnTo>
                    <a:pt x="531685" y="22161"/>
                  </a:lnTo>
                  <a:lnTo>
                    <a:pt x="531685" y="11087"/>
                  </a:lnTo>
                  <a:close/>
                </a:path>
                <a:path w="620395" h="33654">
                  <a:moveTo>
                    <a:pt x="531685" y="0"/>
                  </a:moveTo>
                  <a:lnTo>
                    <a:pt x="520611" y="0"/>
                  </a:lnTo>
                  <a:lnTo>
                    <a:pt x="520611" y="11074"/>
                  </a:lnTo>
                  <a:lnTo>
                    <a:pt x="531685" y="11074"/>
                  </a:lnTo>
                  <a:lnTo>
                    <a:pt x="531685" y="0"/>
                  </a:lnTo>
                  <a:close/>
                </a:path>
                <a:path w="620395" h="33654">
                  <a:moveTo>
                    <a:pt x="564921" y="11087"/>
                  </a:moveTo>
                  <a:lnTo>
                    <a:pt x="553847" y="11087"/>
                  </a:lnTo>
                  <a:lnTo>
                    <a:pt x="553847" y="22161"/>
                  </a:lnTo>
                  <a:lnTo>
                    <a:pt x="564921" y="22161"/>
                  </a:lnTo>
                  <a:lnTo>
                    <a:pt x="564921" y="11087"/>
                  </a:lnTo>
                  <a:close/>
                </a:path>
                <a:path w="620395" h="33654">
                  <a:moveTo>
                    <a:pt x="587070" y="0"/>
                  </a:moveTo>
                  <a:lnTo>
                    <a:pt x="587070" y="0"/>
                  </a:lnTo>
                  <a:lnTo>
                    <a:pt x="531698" y="0"/>
                  </a:lnTo>
                  <a:lnTo>
                    <a:pt x="531698" y="11074"/>
                  </a:lnTo>
                  <a:lnTo>
                    <a:pt x="587070" y="11074"/>
                  </a:lnTo>
                  <a:lnTo>
                    <a:pt x="587070" y="0"/>
                  </a:lnTo>
                  <a:close/>
                </a:path>
                <a:path w="620395" h="33654">
                  <a:moveTo>
                    <a:pt x="609231" y="11087"/>
                  </a:moveTo>
                  <a:lnTo>
                    <a:pt x="598157" y="11087"/>
                  </a:lnTo>
                  <a:lnTo>
                    <a:pt x="587082" y="11087"/>
                  </a:lnTo>
                  <a:lnTo>
                    <a:pt x="587082" y="22161"/>
                  </a:lnTo>
                  <a:lnTo>
                    <a:pt x="598157" y="22161"/>
                  </a:lnTo>
                  <a:lnTo>
                    <a:pt x="609231" y="22161"/>
                  </a:lnTo>
                  <a:lnTo>
                    <a:pt x="609231" y="11087"/>
                  </a:lnTo>
                  <a:close/>
                </a:path>
                <a:path w="620395" h="33654">
                  <a:moveTo>
                    <a:pt x="620306" y="0"/>
                  </a:moveTo>
                  <a:lnTo>
                    <a:pt x="609231" y="0"/>
                  </a:lnTo>
                  <a:lnTo>
                    <a:pt x="598157" y="0"/>
                  </a:lnTo>
                  <a:lnTo>
                    <a:pt x="598157" y="11074"/>
                  </a:lnTo>
                  <a:lnTo>
                    <a:pt x="609231" y="11074"/>
                  </a:lnTo>
                  <a:lnTo>
                    <a:pt x="620306" y="11074"/>
                  </a:lnTo>
                  <a:lnTo>
                    <a:pt x="62030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/>
            <p:cNvSpPr/>
            <p:nvPr/>
          </p:nvSpPr>
          <p:spPr>
            <a:xfrm>
              <a:off x="91935" y="6677406"/>
              <a:ext cx="631825" cy="44450"/>
            </a:xfrm>
            <a:custGeom>
              <a:avLst/>
              <a:gdLst/>
              <a:ahLst/>
              <a:cxnLst/>
              <a:rect l="l" t="t" r="r" b="b"/>
              <a:pathLst>
                <a:path w="631825" h="44450">
                  <a:moveTo>
                    <a:pt x="11074" y="22148"/>
                  </a:moveTo>
                  <a:lnTo>
                    <a:pt x="0" y="22148"/>
                  </a:lnTo>
                  <a:lnTo>
                    <a:pt x="0" y="33223"/>
                  </a:lnTo>
                  <a:lnTo>
                    <a:pt x="0" y="44297"/>
                  </a:lnTo>
                  <a:lnTo>
                    <a:pt x="11074" y="44297"/>
                  </a:lnTo>
                  <a:lnTo>
                    <a:pt x="11074" y="33223"/>
                  </a:lnTo>
                  <a:lnTo>
                    <a:pt x="11074" y="22148"/>
                  </a:lnTo>
                  <a:close/>
                </a:path>
                <a:path w="631825" h="44450">
                  <a:moveTo>
                    <a:pt x="44297" y="22148"/>
                  </a:moveTo>
                  <a:lnTo>
                    <a:pt x="33223" y="22148"/>
                  </a:lnTo>
                  <a:lnTo>
                    <a:pt x="22148" y="22148"/>
                  </a:lnTo>
                  <a:lnTo>
                    <a:pt x="22148" y="33223"/>
                  </a:lnTo>
                  <a:lnTo>
                    <a:pt x="22148" y="44297"/>
                  </a:lnTo>
                  <a:lnTo>
                    <a:pt x="33223" y="44297"/>
                  </a:lnTo>
                  <a:lnTo>
                    <a:pt x="33223" y="33223"/>
                  </a:lnTo>
                  <a:lnTo>
                    <a:pt x="44297" y="33223"/>
                  </a:lnTo>
                  <a:lnTo>
                    <a:pt x="44297" y="22148"/>
                  </a:lnTo>
                  <a:close/>
                </a:path>
                <a:path w="631825" h="44450">
                  <a:moveTo>
                    <a:pt x="77533" y="11074"/>
                  </a:moveTo>
                  <a:lnTo>
                    <a:pt x="66459" y="11074"/>
                  </a:lnTo>
                  <a:lnTo>
                    <a:pt x="55384" y="11074"/>
                  </a:lnTo>
                  <a:lnTo>
                    <a:pt x="55384" y="22148"/>
                  </a:lnTo>
                  <a:lnTo>
                    <a:pt x="55384" y="33223"/>
                  </a:lnTo>
                  <a:lnTo>
                    <a:pt x="55384" y="44297"/>
                  </a:lnTo>
                  <a:lnTo>
                    <a:pt x="66459" y="44297"/>
                  </a:lnTo>
                  <a:lnTo>
                    <a:pt x="77533" y="44297"/>
                  </a:lnTo>
                  <a:lnTo>
                    <a:pt x="77533" y="33223"/>
                  </a:lnTo>
                  <a:lnTo>
                    <a:pt x="66459" y="33223"/>
                  </a:lnTo>
                  <a:lnTo>
                    <a:pt x="66459" y="22148"/>
                  </a:lnTo>
                  <a:lnTo>
                    <a:pt x="77533" y="22148"/>
                  </a:lnTo>
                  <a:lnTo>
                    <a:pt x="77533" y="11074"/>
                  </a:lnTo>
                  <a:close/>
                </a:path>
                <a:path w="631825" h="44450">
                  <a:moveTo>
                    <a:pt x="132918" y="11074"/>
                  </a:moveTo>
                  <a:lnTo>
                    <a:pt x="121843" y="11074"/>
                  </a:lnTo>
                  <a:lnTo>
                    <a:pt x="121843" y="22148"/>
                  </a:lnTo>
                  <a:lnTo>
                    <a:pt x="132918" y="22148"/>
                  </a:lnTo>
                  <a:lnTo>
                    <a:pt x="132918" y="11074"/>
                  </a:lnTo>
                  <a:close/>
                </a:path>
                <a:path w="631825" h="44450">
                  <a:moveTo>
                    <a:pt x="143992" y="33223"/>
                  </a:moveTo>
                  <a:lnTo>
                    <a:pt x="132918" y="33223"/>
                  </a:lnTo>
                  <a:lnTo>
                    <a:pt x="121843" y="33223"/>
                  </a:lnTo>
                  <a:lnTo>
                    <a:pt x="110769" y="33223"/>
                  </a:lnTo>
                  <a:lnTo>
                    <a:pt x="99695" y="33223"/>
                  </a:lnTo>
                  <a:lnTo>
                    <a:pt x="99695" y="44297"/>
                  </a:lnTo>
                  <a:lnTo>
                    <a:pt x="110769" y="44297"/>
                  </a:lnTo>
                  <a:lnTo>
                    <a:pt x="121843" y="44297"/>
                  </a:lnTo>
                  <a:lnTo>
                    <a:pt x="132918" y="44297"/>
                  </a:lnTo>
                  <a:lnTo>
                    <a:pt x="143992" y="44297"/>
                  </a:lnTo>
                  <a:lnTo>
                    <a:pt x="143992" y="33223"/>
                  </a:lnTo>
                  <a:close/>
                </a:path>
                <a:path w="631825" h="44450">
                  <a:moveTo>
                    <a:pt x="155054" y="11074"/>
                  </a:moveTo>
                  <a:lnTo>
                    <a:pt x="143992" y="11074"/>
                  </a:lnTo>
                  <a:lnTo>
                    <a:pt x="143992" y="22148"/>
                  </a:lnTo>
                  <a:lnTo>
                    <a:pt x="143992" y="33223"/>
                  </a:lnTo>
                  <a:lnTo>
                    <a:pt x="155054" y="33223"/>
                  </a:lnTo>
                  <a:lnTo>
                    <a:pt x="155054" y="22148"/>
                  </a:lnTo>
                  <a:lnTo>
                    <a:pt x="155054" y="11074"/>
                  </a:lnTo>
                  <a:close/>
                </a:path>
                <a:path w="631825" h="44450">
                  <a:moveTo>
                    <a:pt x="166154" y="22148"/>
                  </a:moveTo>
                  <a:lnTo>
                    <a:pt x="155079" y="22148"/>
                  </a:lnTo>
                  <a:lnTo>
                    <a:pt x="155079" y="33223"/>
                  </a:lnTo>
                  <a:lnTo>
                    <a:pt x="166154" y="33223"/>
                  </a:lnTo>
                  <a:lnTo>
                    <a:pt x="166154" y="22148"/>
                  </a:lnTo>
                  <a:close/>
                </a:path>
                <a:path w="631825" h="44450">
                  <a:moveTo>
                    <a:pt x="177228" y="11074"/>
                  </a:moveTo>
                  <a:lnTo>
                    <a:pt x="166154" y="11074"/>
                  </a:lnTo>
                  <a:lnTo>
                    <a:pt x="166154" y="22148"/>
                  </a:lnTo>
                  <a:lnTo>
                    <a:pt x="177228" y="22148"/>
                  </a:lnTo>
                  <a:lnTo>
                    <a:pt x="177228" y="11074"/>
                  </a:lnTo>
                  <a:close/>
                </a:path>
                <a:path w="631825" h="44450">
                  <a:moveTo>
                    <a:pt x="210451" y="11074"/>
                  </a:moveTo>
                  <a:lnTo>
                    <a:pt x="199377" y="11074"/>
                  </a:lnTo>
                  <a:lnTo>
                    <a:pt x="199377" y="22148"/>
                  </a:lnTo>
                  <a:lnTo>
                    <a:pt x="188302" y="22148"/>
                  </a:lnTo>
                  <a:lnTo>
                    <a:pt x="188302" y="33223"/>
                  </a:lnTo>
                  <a:lnTo>
                    <a:pt x="199377" y="33223"/>
                  </a:lnTo>
                  <a:lnTo>
                    <a:pt x="210451" y="33223"/>
                  </a:lnTo>
                  <a:lnTo>
                    <a:pt x="210451" y="22148"/>
                  </a:lnTo>
                  <a:lnTo>
                    <a:pt x="210451" y="11074"/>
                  </a:lnTo>
                  <a:close/>
                </a:path>
                <a:path w="631825" h="44450">
                  <a:moveTo>
                    <a:pt x="221538" y="22148"/>
                  </a:moveTo>
                  <a:lnTo>
                    <a:pt x="210464" y="22148"/>
                  </a:lnTo>
                  <a:lnTo>
                    <a:pt x="210464" y="33223"/>
                  </a:lnTo>
                  <a:lnTo>
                    <a:pt x="221538" y="33223"/>
                  </a:lnTo>
                  <a:lnTo>
                    <a:pt x="221538" y="22148"/>
                  </a:lnTo>
                  <a:close/>
                </a:path>
                <a:path w="631825" h="44450">
                  <a:moveTo>
                    <a:pt x="243687" y="11074"/>
                  </a:moveTo>
                  <a:lnTo>
                    <a:pt x="232613" y="11074"/>
                  </a:lnTo>
                  <a:lnTo>
                    <a:pt x="232613" y="22148"/>
                  </a:lnTo>
                  <a:lnTo>
                    <a:pt x="243687" y="22148"/>
                  </a:lnTo>
                  <a:lnTo>
                    <a:pt x="243687" y="11074"/>
                  </a:lnTo>
                  <a:close/>
                </a:path>
                <a:path w="631825" h="44450">
                  <a:moveTo>
                    <a:pt x="254762" y="0"/>
                  </a:moveTo>
                  <a:lnTo>
                    <a:pt x="243687" y="0"/>
                  </a:lnTo>
                  <a:lnTo>
                    <a:pt x="243687" y="11074"/>
                  </a:lnTo>
                  <a:lnTo>
                    <a:pt x="254762" y="11074"/>
                  </a:lnTo>
                  <a:lnTo>
                    <a:pt x="254762" y="0"/>
                  </a:lnTo>
                  <a:close/>
                </a:path>
                <a:path w="631825" h="44450">
                  <a:moveTo>
                    <a:pt x="265836" y="22148"/>
                  </a:moveTo>
                  <a:lnTo>
                    <a:pt x="254762" y="22148"/>
                  </a:lnTo>
                  <a:lnTo>
                    <a:pt x="243687" y="22148"/>
                  </a:lnTo>
                  <a:lnTo>
                    <a:pt x="243687" y="33223"/>
                  </a:lnTo>
                  <a:lnTo>
                    <a:pt x="254762" y="33223"/>
                  </a:lnTo>
                  <a:lnTo>
                    <a:pt x="265836" y="33223"/>
                  </a:lnTo>
                  <a:lnTo>
                    <a:pt x="265836" y="22148"/>
                  </a:lnTo>
                  <a:close/>
                </a:path>
                <a:path w="631825" h="44450">
                  <a:moveTo>
                    <a:pt x="287997" y="11074"/>
                  </a:moveTo>
                  <a:lnTo>
                    <a:pt x="276923" y="11074"/>
                  </a:lnTo>
                  <a:lnTo>
                    <a:pt x="276923" y="0"/>
                  </a:lnTo>
                  <a:lnTo>
                    <a:pt x="265849" y="0"/>
                  </a:lnTo>
                  <a:lnTo>
                    <a:pt x="265849" y="11074"/>
                  </a:lnTo>
                  <a:lnTo>
                    <a:pt x="265849" y="22148"/>
                  </a:lnTo>
                  <a:lnTo>
                    <a:pt x="265849" y="33223"/>
                  </a:lnTo>
                  <a:lnTo>
                    <a:pt x="276923" y="33223"/>
                  </a:lnTo>
                  <a:lnTo>
                    <a:pt x="276923" y="22148"/>
                  </a:lnTo>
                  <a:lnTo>
                    <a:pt x="287997" y="22148"/>
                  </a:lnTo>
                  <a:lnTo>
                    <a:pt x="287997" y="11074"/>
                  </a:lnTo>
                  <a:close/>
                </a:path>
                <a:path w="631825" h="44450">
                  <a:moveTo>
                    <a:pt x="299072" y="22148"/>
                  </a:moveTo>
                  <a:lnTo>
                    <a:pt x="287997" y="22148"/>
                  </a:lnTo>
                  <a:lnTo>
                    <a:pt x="287997" y="33223"/>
                  </a:lnTo>
                  <a:lnTo>
                    <a:pt x="299072" y="33223"/>
                  </a:lnTo>
                  <a:lnTo>
                    <a:pt x="299072" y="22148"/>
                  </a:lnTo>
                  <a:close/>
                </a:path>
                <a:path w="631825" h="44450">
                  <a:moveTo>
                    <a:pt x="321221" y="0"/>
                  </a:moveTo>
                  <a:lnTo>
                    <a:pt x="310146" y="0"/>
                  </a:lnTo>
                  <a:lnTo>
                    <a:pt x="299072" y="0"/>
                  </a:lnTo>
                  <a:lnTo>
                    <a:pt x="287997" y="0"/>
                  </a:lnTo>
                  <a:lnTo>
                    <a:pt x="287997" y="11074"/>
                  </a:lnTo>
                  <a:lnTo>
                    <a:pt x="299072" y="11074"/>
                  </a:lnTo>
                  <a:lnTo>
                    <a:pt x="310146" y="11074"/>
                  </a:lnTo>
                  <a:lnTo>
                    <a:pt x="321221" y="11074"/>
                  </a:lnTo>
                  <a:lnTo>
                    <a:pt x="321221" y="0"/>
                  </a:lnTo>
                  <a:close/>
                </a:path>
                <a:path w="631825" h="44450">
                  <a:moveTo>
                    <a:pt x="343382" y="11074"/>
                  </a:moveTo>
                  <a:lnTo>
                    <a:pt x="332308" y="11074"/>
                  </a:lnTo>
                  <a:lnTo>
                    <a:pt x="332308" y="0"/>
                  </a:lnTo>
                  <a:lnTo>
                    <a:pt x="321233" y="0"/>
                  </a:lnTo>
                  <a:lnTo>
                    <a:pt x="321233" y="11074"/>
                  </a:lnTo>
                  <a:lnTo>
                    <a:pt x="321233" y="22148"/>
                  </a:lnTo>
                  <a:lnTo>
                    <a:pt x="332308" y="22148"/>
                  </a:lnTo>
                  <a:lnTo>
                    <a:pt x="343382" y="22148"/>
                  </a:lnTo>
                  <a:lnTo>
                    <a:pt x="343382" y="11074"/>
                  </a:lnTo>
                  <a:close/>
                </a:path>
                <a:path w="631825" h="44450">
                  <a:moveTo>
                    <a:pt x="420916" y="0"/>
                  </a:moveTo>
                  <a:lnTo>
                    <a:pt x="409841" y="0"/>
                  </a:lnTo>
                  <a:lnTo>
                    <a:pt x="398767" y="0"/>
                  </a:lnTo>
                  <a:lnTo>
                    <a:pt x="387692" y="0"/>
                  </a:lnTo>
                  <a:lnTo>
                    <a:pt x="387692" y="11074"/>
                  </a:lnTo>
                  <a:lnTo>
                    <a:pt x="376618" y="11074"/>
                  </a:lnTo>
                  <a:lnTo>
                    <a:pt x="376618" y="22148"/>
                  </a:lnTo>
                  <a:lnTo>
                    <a:pt x="387692" y="22148"/>
                  </a:lnTo>
                  <a:lnTo>
                    <a:pt x="387692" y="33223"/>
                  </a:lnTo>
                  <a:lnTo>
                    <a:pt x="398767" y="33223"/>
                  </a:lnTo>
                  <a:lnTo>
                    <a:pt x="409841" y="33223"/>
                  </a:lnTo>
                  <a:lnTo>
                    <a:pt x="420916" y="33223"/>
                  </a:lnTo>
                  <a:lnTo>
                    <a:pt x="420916" y="22148"/>
                  </a:lnTo>
                  <a:lnTo>
                    <a:pt x="409841" y="22148"/>
                  </a:lnTo>
                  <a:lnTo>
                    <a:pt x="398767" y="22148"/>
                  </a:lnTo>
                  <a:lnTo>
                    <a:pt x="398767" y="11074"/>
                  </a:lnTo>
                  <a:lnTo>
                    <a:pt x="409841" y="11074"/>
                  </a:lnTo>
                  <a:lnTo>
                    <a:pt x="420916" y="11074"/>
                  </a:lnTo>
                  <a:lnTo>
                    <a:pt x="420916" y="0"/>
                  </a:lnTo>
                  <a:close/>
                </a:path>
                <a:path w="631825" h="44450">
                  <a:moveTo>
                    <a:pt x="431990" y="11074"/>
                  </a:moveTo>
                  <a:lnTo>
                    <a:pt x="420916" y="11074"/>
                  </a:lnTo>
                  <a:lnTo>
                    <a:pt x="420916" y="22148"/>
                  </a:lnTo>
                  <a:lnTo>
                    <a:pt x="431990" y="22148"/>
                  </a:lnTo>
                  <a:lnTo>
                    <a:pt x="431990" y="11074"/>
                  </a:lnTo>
                  <a:close/>
                </a:path>
                <a:path w="631825" h="44450">
                  <a:moveTo>
                    <a:pt x="476300" y="11074"/>
                  </a:moveTo>
                  <a:lnTo>
                    <a:pt x="465226" y="11074"/>
                  </a:lnTo>
                  <a:lnTo>
                    <a:pt x="465226" y="22148"/>
                  </a:lnTo>
                  <a:lnTo>
                    <a:pt x="454152" y="22148"/>
                  </a:lnTo>
                  <a:lnTo>
                    <a:pt x="454152" y="11074"/>
                  </a:lnTo>
                  <a:lnTo>
                    <a:pt x="454152" y="0"/>
                  </a:lnTo>
                  <a:lnTo>
                    <a:pt x="443077" y="0"/>
                  </a:lnTo>
                  <a:lnTo>
                    <a:pt x="443077" y="11074"/>
                  </a:lnTo>
                  <a:lnTo>
                    <a:pt x="432003" y="11074"/>
                  </a:lnTo>
                  <a:lnTo>
                    <a:pt x="432003" y="22148"/>
                  </a:lnTo>
                  <a:lnTo>
                    <a:pt x="432003" y="33223"/>
                  </a:lnTo>
                  <a:lnTo>
                    <a:pt x="443077" y="33223"/>
                  </a:lnTo>
                  <a:lnTo>
                    <a:pt x="454152" y="33223"/>
                  </a:lnTo>
                  <a:lnTo>
                    <a:pt x="465226" y="33223"/>
                  </a:lnTo>
                  <a:lnTo>
                    <a:pt x="476300" y="33223"/>
                  </a:lnTo>
                  <a:lnTo>
                    <a:pt x="476300" y="22148"/>
                  </a:lnTo>
                  <a:lnTo>
                    <a:pt x="476300" y="11074"/>
                  </a:lnTo>
                  <a:close/>
                </a:path>
                <a:path w="631825" h="44450">
                  <a:moveTo>
                    <a:pt x="498462" y="22148"/>
                  </a:moveTo>
                  <a:lnTo>
                    <a:pt x="487387" y="22148"/>
                  </a:lnTo>
                  <a:lnTo>
                    <a:pt x="487387" y="33223"/>
                  </a:lnTo>
                  <a:lnTo>
                    <a:pt x="498462" y="33223"/>
                  </a:lnTo>
                  <a:lnTo>
                    <a:pt x="498462" y="22148"/>
                  </a:lnTo>
                  <a:close/>
                </a:path>
                <a:path w="631825" h="44450">
                  <a:moveTo>
                    <a:pt x="509536" y="11074"/>
                  </a:moveTo>
                  <a:lnTo>
                    <a:pt x="498462" y="11074"/>
                  </a:lnTo>
                  <a:lnTo>
                    <a:pt x="498462" y="22148"/>
                  </a:lnTo>
                  <a:lnTo>
                    <a:pt x="509536" y="22148"/>
                  </a:lnTo>
                  <a:lnTo>
                    <a:pt x="509536" y="11074"/>
                  </a:lnTo>
                  <a:close/>
                </a:path>
                <a:path w="631825" h="44450">
                  <a:moveTo>
                    <a:pt x="520611" y="0"/>
                  </a:moveTo>
                  <a:lnTo>
                    <a:pt x="509536" y="0"/>
                  </a:lnTo>
                  <a:lnTo>
                    <a:pt x="509536" y="11074"/>
                  </a:lnTo>
                  <a:lnTo>
                    <a:pt x="520611" y="11074"/>
                  </a:lnTo>
                  <a:lnTo>
                    <a:pt x="520611" y="0"/>
                  </a:lnTo>
                  <a:close/>
                </a:path>
                <a:path w="631825" h="44450">
                  <a:moveTo>
                    <a:pt x="531685" y="22148"/>
                  </a:moveTo>
                  <a:lnTo>
                    <a:pt x="520611" y="22148"/>
                  </a:lnTo>
                  <a:lnTo>
                    <a:pt x="520611" y="33223"/>
                  </a:lnTo>
                  <a:lnTo>
                    <a:pt x="531685" y="33223"/>
                  </a:lnTo>
                  <a:lnTo>
                    <a:pt x="531685" y="22148"/>
                  </a:lnTo>
                  <a:close/>
                </a:path>
                <a:path w="631825" h="44450">
                  <a:moveTo>
                    <a:pt x="542759" y="11074"/>
                  </a:moveTo>
                  <a:lnTo>
                    <a:pt x="531685" y="11074"/>
                  </a:lnTo>
                  <a:lnTo>
                    <a:pt x="531685" y="22148"/>
                  </a:lnTo>
                  <a:lnTo>
                    <a:pt x="542759" y="22148"/>
                  </a:lnTo>
                  <a:lnTo>
                    <a:pt x="542759" y="11074"/>
                  </a:lnTo>
                  <a:close/>
                </a:path>
                <a:path w="631825" h="44450">
                  <a:moveTo>
                    <a:pt x="587070" y="0"/>
                  </a:moveTo>
                  <a:lnTo>
                    <a:pt x="575995" y="0"/>
                  </a:lnTo>
                  <a:lnTo>
                    <a:pt x="564921" y="0"/>
                  </a:lnTo>
                  <a:lnTo>
                    <a:pt x="564921" y="11074"/>
                  </a:lnTo>
                  <a:lnTo>
                    <a:pt x="564921" y="22148"/>
                  </a:lnTo>
                  <a:lnTo>
                    <a:pt x="575995" y="22148"/>
                  </a:lnTo>
                  <a:lnTo>
                    <a:pt x="575995" y="11074"/>
                  </a:lnTo>
                  <a:lnTo>
                    <a:pt x="587070" y="11074"/>
                  </a:lnTo>
                  <a:lnTo>
                    <a:pt x="587070" y="0"/>
                  </a:lnTo>
                  <a:close/>
                </a:path>
                <a:path w="631825" h="44450">
                  <a:moveTo>
                    <a:pt x="598144" y="11074"/>
                  </a:moveTo>
                  <a:lnTo>
                    <a:pt x="587070" y="11074"/>
                  </a:lnTo>
                  <a:lnTo>
                    <a:pt x="587070" y="22148"/>
                  </a:lnTo>
                  <a:lnTo>
                    <a:pt x="587070" y="33223"/>
                  </a:lnTo>
                  <a:lnTo>
                    <a:pt x="598144" y="33223"/>
                  </a:lnTo>
                  <a:lnTo>
                    <a:pt x="598144" y="22148"/>
                  </a:lnTo>
                  <a:lnTo>
                    <a:pt x="598144" y="11074"/>
                  </a:lnTo>
                  <a:close/>
                </a:path>
                <a:path w="631825" h="44450">
                  <a:moveTo>
                    <a:pt x="631380" y="0"/>
                  </a:moveTo>
                  <a:lnTo>
                    <a:pt x="620306" y="0"/>
                  </a:lnTo>
                  <a:lnTo>
                    <a:pt x="609231" y="0"/>
                  </a:lnTo>
                  <a:lnTo>
                    <a:pt x="609231" y="11074"/>
                  </a:lnTo>
                  <a:lnTo>
                    <a:pt x="598157" y="11074"/>
                  </a:lnTo>
                  <a:lnTo>
                    <a:pt x="598157" y="22148"/>
                  </a:lnTo>
                  <a:lnTo>
                    <a:pt x="609231" y="22148"/>
                  </a:lnTo>
                  <a:lnTo>
                    <a:pt x="620306" y="22148"/>
                  </a:lnTo>
                  <a:lnTo>
                    <a:pt x="620306" y="33223"/>
                  </a:lnTo>
                  <a:lnTo>
                    <a:pt x="631380" y="33223"/>
                  </a:lnTo>
                  <a:lnTo>
                    <a:pt x="631380" y="22148"/>
                  </a:lnTo>
                  <a:lnTo>
                    <a:pt x="631380" y="11074"/>
                  </a:lnTo>
                  <a:lnTo>
                    <a:pt x="6313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/>
            <p:cNvSpPr/>
            <p:nvPr/>
          </p:nvSpPr>
          <p:spPr>
            <a:xfrm>
              <a:off x="91935" y="6710629"/>
              <a:ext cx="631825" cy="33655"/>
            </a:xfrm>
            <a:custGeom>
              <a:avLst/>
              <a:gdLst/>
              <a:ahLst/>
              <a:cxnLst/>
              <a:rect l="l" t="t" r="r" b="b"/>
              <a:pathLst>
                <a:path w="631825" h="33654">
                  <a:moveTo>
                    <a:pt x="44297" y="11087"/>
                  </a:moveTo>
                  <a:lnTo>
                    <a:pt x="33223" y="11087"/>
                  </a:lnTo>
                  <a:lnTo>
                    <a:pt x="22148" y="11087"/>
                  </a:lnTo>
                  <a:lnTo>
                    <a:pt x="11074" y="11087"/>
                  </a:lnTo>
                  <a:lnTo>
                    <a:pt x="0" y="11087"/>
                  </a:lnTo>
                  <a:lnTo>
                    <a:pt x="0" y="22161"/>
                  </a:lnTo>
                  <a:lnTo>
                    <a:pt x="11074" y="22161"/>
                  </a:lnTo>
                  <a:lnTo>
                    <a:pt x="22148" y="22161"/>
                  </a:lnTo>
                  <a:lnTo>
                    <a:pt x="33223" y="22161"/>
                  </a:lnTo>
                  <a:lnTo>
                    <a:pt x="44297" y="22161"/>
                  </a:lnTo>
                  <a:lnTo>
                    <a:pt x="44297" y="11087"/>
                  </a:lnTo>
                  <a:close/>
                </a:path>
                <a:path w="631825" h="33654">
                  <a:moveTo>
                    <a:pt x="55384" y="11087"/>
                  </a:moveTo>
                  <a:lnTo>
                    <a:pt x="44310" y="11087"/>
                  </a:lnTo>
                  <a:lnTo>
                    <a:pt x="44310" y="22161"/>
                  </a:lnTo>
                  <a:lnTo>
                    <a:pt x="55384" y="22161"/>
                  </a:lnTo>
                  <a:lnTo>
                    <a:pt x="55384" y="11087"/>
                  </a:lnTo>
                  <a:close/>
                </a:path>
                <a:path w="631825" h="33654">
                  <a:moveTo>
                    <a:pt x="99682" y="11087"/>
                  </a:moveTo>
                  <a:lnTo>
                    <a:pt x="88607" y="11087"/>
                  </a:lnTo>
                  <a:lnTo>
                    <a:pt x="88607" y="22161"/>
                  </a:lnTo>
                  <a:lnTo>
                    <a:pt x="77533" y="22161"/>
                  </a:lnTo>
                  <a:lnTo>
                    <a:pt x="66459" y="22161"/>
                  </a:lnTo>
                  <a:lnTo>
                    <a:pt x="66459" y="33235"/>
                  </a:lnTo>
                  <a:lnTo>
                    <a:pt x="77533" y="33235"/>
                  </a:lnTo>
                  <a:lnTo>
                    <a:pt x="88607" y="33235"/>
                  </a:lnTo>
                  <a:lnTo>
                    <a:pt x="99682" y="33235"/>
                  </a:lnTo>
                  <a:lnTo>
                    <a:pt x="99682" y="22161"/>
                  </a:lnTo>
                  <a:lnTo>
                    <a:pt x="99682" y="11087"/>
                  </a:lnTo>
                  <a:close/>
                </a:path>
                <a:path w="631825" h="33654">
                  <a:moveTo>
                    <a:pt x="121843" y="11087"/>
                  </a:moveTo>
                  <a:lnTo>
                    <a:pt x="110769" y="11087"/>
                  </a:lnTo>
                  <a:lnTo>
                    <a:pt x="110769" y="22161"/>
                  </a:lnTo>
                  <a:lnTo>
                    <a:pt x="99695" y="22161"/>
                  </a:lnTo>
                  <a:lnTo>
                    <a:pt x="99695" y="33235"/>
                  </a:lnTo>
                  <a:lnTo>
                    <a:pt x="110769" y="33235"/>
                  </a:lnTo>
                  <a:lnTo>
                    <a:pt x="121843" y="33235"/>
                  </a:lnTo>
                  <a:lnTo>
                    <a:pt x="121843" y="22161"/>
                  </a:lnTo>
                  <a:lnTo>
                    <a:pt x="121843" y="11087"/>
                  </a:lnTo>
                  <a:close/>
                </a:path>
                <a:path w="631825" h="33654">
                  <a:moveTo>
                    <a:pt x="143992" y="11087"/>
                  </a:moveTo>
                  <a:lnTo>
                    <a:pt x="132918" y="11087"/>
                  </a:lnTo>
                  <a:lnTo>
                    <a:pt x="132918" y="22161"/>
                  </a:lnTo>
                  <a:lnTo>
                    <a:pt x="143992" y="22161"/>
                  </a:lnTo>
                  <a:lnTo>
                    <a:pt x="143992" y="11087"/>
                  </a:lnTo>
                  <a:close/>
                </a:path>
                <a:path w="631825" h="33654">
                  <a:moveTo>
                    <a:pt x="155054" y="0"/>
                  </a:moveTo>
                  <a:lnTo>
                    <a:pt x="143992" y="0"/>
                  </a:lnTo>
                  <a:lnTo>
                    <a:pt x="132918" y="0"/>
                  </a:lnTo>
                  <a:lnTo>
                    <a:pt x="132918" y="11074"/>
                  </a:lnTo>
                  <a:lnTo>
                    <a:pt x="143992" y="11074"/>
                  </a:lnTo>
                  <a:lnTo>
                    <a:pt x="155054" y="11074"/>
                  </a:lnTo>
                  <a:lnTo>
                    <a:pt x="155054" y="0"/>
                  </a:lnTo>
                  <a:close/>
                </a:path>
                <a:path w="631825" h="33654">
                  <a:moveTo>
                    <a:pt x="166154" y="22161"/>
                  </a:moveTo>
                  <a:lnTo>
                    <a:pt x="155079" y="22161"/>
                  </a:lnTo>
                  <a:lnTo>
                    <a:pt x="155079" y="33235"/>
                  </a:lnTo>
                  <a:lnTo>
                    <a:pt x="166154" y="33235"/>
                  </a:lnTo>
                  <a:lnTo>
                    <a:pt x="166154" y="22161"/>
                  </a:lnTo>
                  <a:close/>
                </a:path>
                <a:path w="631825" h="33654">
                  <a:moveTo>
                    <a:pt x="177228" y="0"/>
                  </a:moveTo>
                  <a:lnTo>
                    <a:pt x="166154" y="0"/>
                  </a:lnTo>
                  <a:lnTo>
                    <a:pt x="166154" y="11074"/>
                  </a:lnTo>
                  <a:lnTo>
                    <a:pt x="177228" y="11074"/>
                  </a:lnTo>
                  <a:lnTo>
                    <a:pt x="177228" y="0"/>
                  </a:lnTo>
                  <a:close/>
                </a:path>
                <a:path w="631825" h="33654">
                  <a:moveTo>
                    <a:pt x="199377" y="22161"/>
                  </a:moveTo>
                  <a:lnTo>
                    <a:pt x="188302" y="22161"/>
                  </a:lnTo>
                  <a:lnTo>
                    <a:pt x="188302" y="33235"/>
                  </a:lnTo>
                  <a:lnTo>
                    <a:pt x="199377" y="33235"/>
                  </a:lnTo>
                  <a:lnTo>
                    <a:pt x="199377" y="22161"/>
                  </a:lnTo>
                  <a:close/>
                </a:path>
                <a:path w="631825" h="33654">
                  <a:moveTo>
                    <a:pt x="199377" y="0"/>
                  </a:moveTo>
                  <a:lnTo>
                    <a:pt x="188302" y="0"/>
                  </a:lnTo>
                  <a:lnTo>
                    <a:pt x="188302" y="11074"/>
                  </a:lnTo>
                  <a:lnTo>
                    <a:pt x="199377" y="11074"/>
                  </a:lnTo>
                  <a:lnTo>
                    <a:pt x="199377" y="0"/>
                  </a:lnTo>
                  <a:close/>
                </a:path>
                <a:path w="631825" h="33654">
                  <a:moveTo>
                    <a:pt x="210451" y="11087"/>
                  </a:moveTo>
                  <a:lnTo>
                    <a:pt x="199377" y="11087"/>
                  </a:lnTo>
                  <a:lnTo>
                    <a:pt x="199377" y="22161"/>
                  </a:lnTo>
                  <a:lnTo>
                    <a:pt x="210451" y="22161"/>
                  </a:lnTo>
                  <a:lnTo>
                    <a:pt x="210451" y="11087"/>
                  </a:lnTo>
                  <a:close/>
                </a:path>
                <a:path w="631825" h="33654">
                  <a:moveTo>
                    <a:pt x="221538" y="0"/>
                  </a:moveTo>
                  <a:lnTo>
                    <a:pt x="210464" y="0"/>
                  </a:lnTo>
                  <a:lnTo>
                    <a:pt x="210464" y="11074"/>
                  </a:lnTo>
                  <a:lnTo>
                    <a:pt x="221538" y="11074"/>
                  </a:lnTo>
                  <a:lnTo>
                    <a:pt x="221538" y="0"/>
                  </a:lnTo>
                  <a:close/>
                </a:path>
                <a:path w="631825" h="33654">
                  <a:moveTo>
                    <a:pt x="243687" y="22161"/>
                  </a:moveTo>
                  <a:lnTo>
                    <a:pt x="232613" y="22161"/>
                  </a:lnTo>
                  <a:lnTo>
                    <a:pt x="232613" y="11087"/>
                  </a:lnTo>
                  <a:lnTo>
                    <a:pt x="221538" y="11087"/>
                  </a:lnTo>
                  <a:lnTo>
                    <a:pt x="221538" y="22161"/>
                  </a:lnTo>
                  <a:lnTo>
                    <a:pt x="210464" y="22161"/>
                  </a:lnTo>
                  <a:lnTo>
                    <a:pt x="210464" y="33235"/>
                  </a:lnTo>
                  <a:lnTo>
                    <a:pt x="221538" y="33235"/>
                  </a:lnTo>
                  <a:lnTo>
                    <a:pt x="232613" y="33235"/>
                  </a:lnTo>
                  <a:lnTo>
                    <a:pt x="243687" y="33235"/>
                  </a:lnTo>
                  <a:lnTo>
                    <a:pt x="243687" y="22161"/>
                  </a:lnTo>
                  <a:close/>
                </a:path>
                <a:path w="631825" h="33654">
                  <a:moveTo>
                    <a:pt x="265836" y="11087"/>
                  </a:moveTo>
                  <a:lnTo>
                    <a:pt x="254762" y="11087"/>
                  </a:lnTo>
                  <a:lnTo>
                    <a:pt x="254762" y="22161"/>
                  </a:lnTo>
                  <a:lnTo>
                    <a:pt x="265836" y="22161"/>
                  </a:lnTo>
                  <a:lnTo>
                    <a:pt x="265836" y="11087"/>
                  </a:lnTo>
                  <a:close/>
                </a:path>
                <a:path w="631825" h="33654">
                  <a:moveTo>
                    <a:pt x="265836" y="0"/>
                  </a:moveTo>
                  <a:lnTo>
                    <a:pt x="254762" y="0"/>
                  </a:lnTo>
                  <a:lnTo>
                    <a:pt x="243687" y="0"/>
                  </a:lnTo>
                  <a:lnTo>
                    <a:pt x="232613" y="0"/>
                  </a:lnTo>
                  <a:lnTo>
                    <a:pt x="232613" y="11074"/>
                  </a:lnTo>
                  <a:lnTo>
                    <a:pt x="243687" y="11074"/>
                  </a:lnTo>
                  <a:lnTo>
                    <a:pt x="254762" y="11074"/>
                  </a:lnTo>
                  <a:lnTo>
                    <a:pt x="265836" y="11074"/>
                  </a:lnTo>
                  <a:lnTo>
                    <a:pt x="265836" y="0"/>
                  </a:lnTo>
                  <a:close/>
                </a:path>
                <a:path w="631825" h="33654">
                  <a:moveTo>
                    <a:pt x="287997" y="11087"/>
                  </a:moveTo>
                  <a:lnTo>
                    <a:pt x="276923" y="11087"/>
                  </a:lnTo>
                  <a:lnTo>
                    <a:pt x="265849" y="11087"/>
                  </a:lnTo>
                  <a:lnTo>
                    <a:pt x="265849" y="22161"/>
                  </a:lnTo>
                  <a:lnTo>
                    <a:pt x="276923" y="22161"/>
                  </a:lnTo>
                  <a:lnTo>
                    <a:pt x="287997" y="22161"/>
                  </a:lnTo>
                  <a:lnTo>
                    <a:pt x="287997" y="11087"/>
                  </a:lnTo>
                  <a:close/>
                </a:path>
                <a:path w="631825" h="33654">
                  <a:moveTo>
                    <a:pt x="287997" y="0"/>
                  </a:moveTo>
                  <a:lnTo>
                    <a:pt x="276923" y="0"/>
                  </a:lnTo>
                  <a:lnTo>
                    <a:pt x="276923" y="11074"/>
                  </a:lnTo>
                  <a:lnTo>
                    <a:pt x="287997" y="11074"/>
                  </a:lnTo>
                  <a:lnTo>
                    <a:pt x="287997" y="0"/>
                  </a:lnTo>
                  <a:close/>
                </a:path>
                <a:path w="631825" h="33654">
                  <a:moveTo>
                    <a:pt x="321221" y="11087"/>
                  </a:moveTo>
                  <a:lnTo>
                    <a:pt x="310146" y="11087"/>
                  </a:lnTo>
                  <a:lnTo>
                    <a:pt x="299072" y="11087"/>
                  </a:lnTo>
                  <a:lnTo>
                    <a:pt x="299072" y="22161"/>
                  </a:lnTo>
                  <a:lnTo>
                    <a:pt x="287997" y="22161"/>
                  </a:lnTo>
                  <a:lnTo>
                    <a:pt x="287997" y="33235"/>
                  </a:lnTo>
                  <a:lnTo>
                    <a:pt x="299072" y="33235"/>
                  </a:lnTo>
                  <a:lnTo>
                    <a:pt x="310146" y="33235"/>
                  </a:lnTo>
                  <a:lnTo>
                    <a:pt x="321221" y="33235"/>
                  </a:lnTo>
                  <a:lnTo>
                    <a:pt x="321221" y="22161"/>
                  </a:lnTo>
                  <a:lnTo>
                    <a:pt x="321221" y="11087"/>
                  </a:lnTo>
                  <a:close/>
                </a:path>
                <a:path w="631825" h="33654">
                  <a:moveTo>
                    <a:pt x="354457" y="22161"/>
                  </a:moveTo>
                  <a:lnTo>
                    <a:pt x="343382" y="22161"/>
                  </a:lnTo>
                  <a:lnTo>
                    <a:pt x="332308" y="22161"/>
                  </a:lnTo>
                  <a:lnTo>
                    <a:pt x="321233" y="22161"/>
                  </a:lnTo>
                  <a:lnTo>
                    <a:pt x="321233" y="33235"/>
                  </a:lnTo>
                  <a:lnTo>
                    <a:pt x="332308" y="33235"/>
                  </a:lnTo>
                  <a:lnTo>
                    <a:pt x="343382" y="33235"/>
                  </a:lnTo>
                  <a:lnTo>
                    <a:pt x="354457" y="33235"/>
                  </a:lnTo>
                  <a:lnTo>
                    <a:pt x="354457" y="22161"/>
                  </a:lnTo>
                  <a:close/>
                </a:path>
                <a:path w="631825" h="33654">
                  <a:moveTo>
                    <a:pt x="354457" y="0"/>
                  </a:moveTo>
                  <a:lnTo>
                    <a:pt x="343382" y="0"/>
                  </a:lnTo>
                  <a:lnTo>
                    <a:pt x="332308" y="0"/>
                  </a:lnTo>
                  <a:lnTo>
                    <a:pt x="332308" y="11074"/>
                  </a:lnTo>
                  <a:lnTo>
                    <a:pt x="343382" y="11074"/>
                  </a:lnTo>
                  <a:lnTo>
                    <a:pt x="354457" y="11074"/>
                  </a:lnTo>
                  <a:lnTo>
                    <a:pt x="354457" y="0"/>
                  </a:lnTo>
                  <a:close/>
                </a:path>
                <a:path w="631825" h="33654">
                  <a:moveTo>
                    <a:pt x="365531" y="11087"/>
                  </a:moveTo>
                  <a:lnTo>
                    <a:pt x="354457" y="11087"/>
                  </a:lnTo>
                  <a:lnTo>
                    <a:pt x="354457" y="22161"/>
                  </a:lnTo>
                  <a:lnTo>
                    <a:pt x="365531" y="22161"/>
                  </a:lnTo>
                  <a:lnTo>
                    <a:pt x="365531" y="11087"/>
                  </a:lnTo>
                  <a:close/>
                </a:path>
                <a:path w="631825" h="33654">
                  <a:moveTo>
                    <a:pt x="387692" y="11087"/>
                  </a:moveTo>
                  <a:lnTo>
                    <a:pt x="376618" y="11087"/>
                  </a:lnTo>
                  <a:lnTo>
                    <a:pt x="376618" y="22161"/>
                  </a:lnTo>
                  <a:lnTo>
                    <a:pt x="387692" y="22161"/>
                  </a:lnTo>
                  <a:lnTo>
                    <a:pt x="387692" y="11087"/>
                  </a:lnTo>
                  <a:close/>
                </a:path>
                <a:path w="631825" h="33654">
                  <a:moveTo>
                    <a:pt x="387692" y="0"/>
                  </a:moveTo>
                  <a:lnTo>
                    <a:pt x="376618" y="0"/>
                  </a:lnTo>
                  <a:lnTo>
                    <a:pt x="376618" y="11074"/>
                  </a:lnTo>
                  <a:lnTo>
                    <a:pt x="387692" y="11074"/>
                  </a:lnTo>
                  <a:lnTo>
                    <a:pt x="387692" y="0"/>
                  </a:lnTo>
                  <a:close/>
                </a:path>
                <a:path w="631825" h="33654">
                  <a:moveTo>
                    <a:pt x="409841" y="11087"/>
                  </a:moveTo>
                  <a:lnTo>
                    <a:pt x="398767" y="11087"/>
                  </a:lnTo>
                  <a:lnTo>
                    <a:pt x="398767" y="22161"/>
                  </a:lnTo>
                  <a:lnTo>
                    <a:pt x="398767" y="33235"/>
                  </a:lnTo>
                  <a:lnTo>
                    <a:pt x="409841" y="33235"/>
                  </a:lnTo>
                  <a:lnTo>
                    <a:pt x="409841" y="22161"/>
                  </a:lnTo>
                  <a:lnTo>
                    <a:pt x="409841" y="11087"/>
                  </a:lnTo>
                  <a:close/>
                </a:path>
                <a:path w="631825" h="33654">
                  <a:moveTo>
                    <a:pt x="409841" y="0"/>
                  </a:moveTo>
                  <a:lnTo>
                    <a:pt x="398767" y="0"/>
                  </a:lnTo>
                  <a:lnTo>
                    <a:pt x="398767" y="11074"/>
                  </a:lnTo>
                  <a:lnTo>
                    <a:pt x="409841" y="11074"/>
                  </a:lnTo>
                  <a:lnTo>
                    <a:pt x="409841" y="0"/>
                  </a:lnTo>
                  <a:close/>
                </a:path>
                <a:path w="631825" h="33654">
                  <a:moveTo>
                    <a:pt x="443077" y="11087"/>
                  </a:moveTo>
                  <a:lnTo>
                    <a:pt x="432003" y="11087"/>
                  </a:lnTo>
                  <a:lnTo>
                    <a:pt x="432003" y="22161"/>
                  </a:lnTo>
                  <a:lnTo>
                    <a:pt x="443077" y="22161"/>
                  </a:lnTo>
                  <a:lnTo>
                    <a:pt x="443077" y="11087"/>
                  </a:lnTo>
                  <a:close/>
                </a:path>
                <a:path w="631825" h="33654">
                  <a:moveTo>
                    <a:pt x="487375" y="11087"/>
                  </a:moveTo>
                  <a:lnTo>
                    <a:pt x="476300" y="11087"/>
                  </a:lnTo>
                  <a:lnTo>
                    <a:pt x="476300" y="22161"/>
                  </a:lnTo>
                  <a:lnTo>
                    <a:pt x="465226" y="22161"/>
                  </a:lnTo>
                  <a:lnTo>
                    <a:pt x="465226" y="11087"/>
                  </a:lnTo>
                  <a:lnTo>
                    <a:pt x="454152" y="11087"/>
                  </a:lnTo>
                  <a:lnTo>
                    <a:pt x="454152" y="22161"/>
                  </a:lnTo>
                  <a:lnTo>
                    <a:pt x="454152" y="33235"/>
                  </a:lnTo>
                  <a:lnTo>
                    <a:pt x="465226" y="33235"/>
                  </a:lnTo>
                  <a:lnTo>
                    <a:pt x="476300" y="33235"/>
                  </a:lnTo>
                  <a:lnTo>
                    <a:pt x="487375" y="33235"/>
                  </a:lnTo>
                  <a:lnTo>
                    <a:pt x="487375" y="22161"/>
                  </a:lnTo>
                  <a:lnTo>
                    <a:pt x="487375" y="11087"/>
                  </a:lnTo>
                  <a:close/>
                </a:path>
                <a:path w="631825" h="33654">
                  <a:moveTo>
                    <a:pt x="487375" y="0"/>
                  </a:moveTo>
                  <a:lnTo>
                    <a:pt x="476300" y="0"/>
                  </a:lnTo>
                  <a:lnTo>
                    <a:pt x="465226" y="0"/>
                  </a:lnTo>
                  <a:lnTo>
                    <a:pt x="465226" y="11074"/>
                  </a:lnTo>
                  <a:lnTo>
                    <a:pt x="476300" y="11074"/>
                  </a:lnTo>
                  <a:lnTo>
                    <a:pt x="487375" y="11074"/>
                  </a:lnTo>
                  <a:lnTo>
                    <a:pt x="487375" y="0"/>
                  </a:lnTo>
                  <a:close/>
                </a:path>
                <a:path w="631825" h="33654">
                  <a:moveTo>
                    <a:pt x="498462" y="0"/>
                  </a:moveTo>
                  <a:lnTo>
                    <a:pt x="487387" y="0"/>
                  </a:lnTo>
                  <a:lnTo>
                    <a:pt x="487387" y="11074"/>
                  </a:lnTo>
                  <a:lnTo>
                    <a:pt x="498462" y="11074"/>
                  </a:lnTo>
                  <a:lnTo>
                    <a:pt x="498462" y="0"/>
                  </a:lnTo>
                  <a:close/>
                </a:path>
                <a:path w="631825" h="33654">
                  <a:moveTo>
                    <a:pt x="520611" y="0"/>
                  </a:moveTo>
                  <a:lnTo>
                    <a:pt x="509536" y="0"/>
                  </a:lnTo>
                  <a:lnTo>
                    <a:pt x="509536" y="11074"/>
                  </a:lnTo>
                  <a:lnTo>
                    <a:pt x="520611" y="11074"/>
                  </a:lnTo>
                  <a:lnTo>
                    <a:pt x="520611" y="0"/>
                  </a:lnTo>
                  <a:close/>
                </a:path>
                <a:path w="631825" h="33654">
                  <a:moveTo>
                    <a:pt x="542759" y="11087"/>
                  </a:moveTo>
                  <a:lnTo>
                    <a:pt x="542759" y="11087"/>
                  </a:lnTo>
                  <a:lnTo>
                    <a:pt x="487387" y="11087"/>
                  </a:lnTo>
                  <a:lnTo>
                    <a:pt x="487387" y="22161"/>
                  </a:lnTo>
                  <a:lnTo>
                    <a:pt x="542759" y="22161"/>
                  </a:lnTo>
                  <a:lnTo>
                    <a:pt x="542759" y="11087"/>
                  </a:lnTo>
                  <a:close/>
                </a:path>
                <a:path w="631825" h="33654">
                  <a:moveTo>
                    <a:pt x="564921" y="0"/>
                  </a:moveTo>
                  <a:lnTo>
                    <a:pt x="553847" y="0"/>
                  </a:lnTo>
                  <a:lnTo>
                    <a:pt x="553847" y="11074"/>
                  </a:lnTo>
                  <a:lnTo>
                    <a:pt x="564921" y="11074"/>
                  </a:lnTo>
                  <a:lnTo>
                    <a:pt x="564921" y="0"/>
                  </a:lnTo>
                  <a:close/>
                </a:path>
                <a:path w="631825" h="33654">
                  <a:moveTo>
                    <a:pt x="598144" y="11087"/>
                  </a:moveTo>
                  <a:lnTo>
                    <a:pt x="598144" y="11087"/>
                  </a:lnTo>
                  <a:lnTo>
                    <a:pt x="542772" y="11087"/>
                  </a:lnTo>
                  <a:lnTo>
                    <a:pt x="542772" y="22161"/>
                  </a:lnTo>
                  <a:lnTo>
                    <a:pt x="598144" y="22161"/>
                  </a:lnTo>
                  <a:lnTo>
                    <a:pt x="598144" y="11087"/>
                  </a:lnTo>
                  <a:close/>
                </a:path>
                <a:path w="631825" h="33654">
                  <a:moveTo>
                    <a:pt x="620306" y="11087"/>
                  </a:moveTo>
                  <a:lnTo>
                    <a:pt x="609231" y="11087"/>
                  </a:lnTo>
                  <a:lnTo>
                    <a:pt x="609231" y="22161"/>
                  </a:lnTo>
                  <a:lnTo>
                    <a:pt x="620306" y="22161"/>
                  </a:lnTo>
                  <a:lnTo>
                    <a:pt x="620306" y="11087"/>
                  </a:lnTo>
                  <a:close/>
                </a:path>
                <a:path w="631825" h="33654">
                  <a:moveTo>
                    <a:pt x="631380" y="0"/>
                  </a:moveTo>
                  <a:lnTo>
                    <a:pt x="620306" y="0"/>
                  </a:lnTo>
                  <a:lnTo>
                    <a:pt x="620306" y="11074"/>
                  </a:lnTo>
                  <a:lnTo>
                    <a:pt x="631380" y="11074"/>
                  </a:lnTo>
                  <a:lnTo>
                    <a:pt x="6313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91935" y="6732790"/>
              <a:ext cx="620395" cy="44450"/>
            </a:xfrm>
            <a:custGeom>
              <a:avLst/>
              <a:gdLst/>
              <a:ahLst/>
              <a:cxnLst/>
              <a:rect l="l" t="t" r="r" b="b"/>
              <a:pathLst>
                <a:path w="620395" h="44450">
                  <a:moveTo>
                    <a:pt x="44297" y="22148"/>
                  </a:moveTo>
                  <a:lnTo>
                    <a:pt x="33223" y="22148"/>
                  </a:lnTo>
                  <a:lnTo>
                    <a:pt x="22148" y="22148"/>
                  </a:lnTo>
                  <a:lnTo>
                    <a:pt x="11074" y="22148"/>
                  </a:lnTo>
                  <a:lnTo>
                    <a:pt x="0" y="22148"/>
                  </a:lnTo>
                  <a:lnTo>
                    <a:pt x="0" y="33223"/>
                  </a:lnTo>
                  <a:lnTo>
                    <a:pt x="0" y="44297"/>
                  </a:lnTo>
                  <a:lnTo>
                    <a:pt x="11074" y="44297"/>
                  </a:lnTo>
                  <a:lnTo>
                    <a:pt x="11074" y="33223"/>
                  </a:lnTo>
                  <a:lnTo>
                    <a:pt x="22148" y="33223"/>
                  </a:lnTo>
                  <a:lnTo>
                    <a:pt x="33223" y="33223"/>
                  </a:lnTo>
                  <a:lnTo>
                    <a:pt x="44297" y="33223"/>
                  </a:lnTo>
                  <a:lnTo>
                    <a:pt x="44297" y="22148"/>
                  </a:lnTo>
                  <a:close/>
                </a:path>
                <a:path w="620395" h="44450">
                  <a:moveTo>
                    <a:pt x="77533" y="22148"/>
                  </a:moveTo>
                  <a:lnTo>
                    <a:pt x="66459" y="22148"/>
                  </a:lnTo>
                  <a:lnTo>
                    <a:pt x="55384" y="22148"/>
                  </a:lnTo>
                  <a:lnTo>
                    <a:pt x="44310" y="22148"/>
                  </a:lnTo>
                  <a:lnTo>
                    <a:pt x="44310" y="33223"/>
                  </a:lnTo>
                  <a:lnTo>
                    <a:pt x="55384" y="33223"/>
                  </a:lnTo>
                  <a:lnTo>
                    <a:pt x="66459" y="33223"/>
                  </a:lnTo>
                  <a:lnTo>
                    <a:pt x="66459" y="44297"/>
                  </a:lnTo>
                  <a:lnTo>
                    <a:pt x="77533" y="44297"/>
                  </a:lnTo>
                  <a:lnTo>
                    <a:pt x="77533" y="33223"/>
                  </a:lnTo>
                  <a:lnTo>
                    <a:pt x="77533" y="22148"/>
                  </a:lnTo>
                  <a:close/>
                </a:path>
                <a:path w="620395" h="44450">
                  <a:moveTo>
                    <a:pt x="99682" y="11074"/>
                  </a:moveTo>
                  <a:lnTo>
                    <a:pt x="88607" y="11074"/>
                  </a:lnTo>
                  <a:lnTo>
                    <a:pt x="88607" y="22148"/>
                  </a:lnTo>
                  <a:lnTo>
                    <a:pt x="88607" y="33223"/>
                  </a:lnTo>
                  <a:lnTo>
                    <a:pt x="88607" y="44297"/>
                  </a:lnTo>
                  <a:lnTo>
                    <a:pt x="99682" y="44297"/>
                  </a:lnTo>
                  <a:lnTo>
                    <a:pt x="99682" y="33223"/>
                  </a:lnTo>
                  <a:lnTo>
                    <a:pt x="99682" y="22148"/>
                  </a:lnTo>
                  <a:lnTo>
                    <a:pt x="99682" y="11074"/>
                  </a:lnTo>
                  <a:close/>
                </a:path>
                <a:path w="620395" h="44450">
                  <a:moveTo>
                    <a:pt x="110769" y="22148"/>
                  </a:moveTo>
                  <a:lnTo>
                    <a:pt x="99695" y="22148"/>
                  </a:lnTo>
                  <a:lnTo>
                    <a:pt x="99695" y="33223"/>
                  </a:lnTo>
                  <a:lnTo>
                    <a:pt x="99695" y="44297"/>
                  </a:lnTo>
                  <a:lnTo>
                    <a:pt x="110769" y="44297"/>
                  </a:lnTo>
                  <a:lnTo>
                    <a:pt x="110769" y="33223"/>
                  </a:lnTo>
                  <a:lnTo>
                    <a:pt x="110769" y="22148"/>
                  </a:lnTo>
                  <a:close/>
                </a:path>
                <a:path w="620395" h="44450">
                  <a:moveTo>
                    <a:pt x="155054" y="22148"/>
                  </a:moveTo>
                  <a:lnTo>
                    <a:pt x="143992" y="22148"/>
                  </a:lnTo>
                  <a:lnTo>
                    <a:pt x="132918" y="22148"/>
                  </a:lnTo>
                  <a:lnTo>
                    <a:pt x="121843" y="22148"/>
                  </a:lnTo>
                  <a:lnTo>
                    <a:pt x="121843" y="33223"/>
                  </a:lnTo>
                  <a:lnTo>
                    <a:pt x="121843" y="44297"/>
                  </a:lnTo>
                  <a:lnTo>
                    <a:pt x="132918" y="44297"/>
                  </a:lnTo>
                  <a:lnTo>
                    <a:pt x="143992" y="44297"/>
                  </a:lnTo>
                  <a:lnTo>
                    <a:pt x="143992" y="33223"/>
                  </a:lnTo>
                  <a:lnTo>
                    <a:pt x="155054" y="33223"/>
                  </a:lnTo>
                  <a:lnTo>
                    <a:pt x="155054" y="22148"/>
                  </a:lnTo>
                  <a:close/>
                </a:path>
                <a:path w="620395" h="44450">
                  <a:moveTo>
                    <a:pt x="210451" y="11074"/>
                  </a:moveTo>
                  <a:lnTo>
                    <a:pt x="199377" y="11074"/>
                  </a:lnTo>
                  <a:lnTo>
                    <a:pt x="199377" y="22148"/>
                  </a:lnTo>
                  <a:lnTo>
                    <a:pt x="188302" y="22148"/>
                  </a:lnTo>
                  <a:lnTo>
                    <a:pt x="188302" y="11074"/>
                  </a:lnTo>
                  <a:lnTo>
                    <a:pt x="177228" y="11074"/>
                  </a:lnTo>
                  <a:lnTo>
                    <a:pt x="177228" y="22148"/>
                  </a:lnTo>
                  <a:lnTo>
                    <a:pt x="177228" y="33223"/>
                  </a:lnTo>
                  <a:lnTo>
                    <a:pt x="166154" y="33223"/>
                  </a:lnTo>
                  <a:lnTo>
                    <a:pt x="166154" y="22148"/>
                  </a:lnTo>
                  <a:lnTo>
                    <a:pt x="177228" y="22148"/>
                  </a:lnTo>
                  <a:lnTo>
                    <a:pt x="177228" y="11074"/>
                  </a:lnTo>
                  <a:lnTo>
                    <a:pt x="166154" y="11074"/>
                  </a:lnTo>
                  <a:lnTo>
                    <a:pt x="155079" y="11074"/>
                  </a:lnTo>
                  <a:lnTo>
                    <a:pt x="155079" y="22148"/>
                  </a:lnTo>
                  <a:lnTo>
                    <a:pt x="155079" y="33223"/>
                  </a:lnTo>
                  <a:lnTo>
                    <a:pt x="155079" y="44297"/>
                  </a:lnTo>
                  <a:lnTo>
                    <a:pt x="166154" y="44297"/>
                  </a:lnTo>
                  <a:lnTo>
                    <a:pt x="177228" y="44297"/>
                  </a:lnTo>
                  <a:lnTo>
                    <a:pt x="188302" y="44297"/>
                  </a:lnTo>
                  <a:lnTo>
                    <a:pt x="188302" y="33223"/>
                  </a:lnTo>
                  <a:lnTo>
                    <a:pt x="199377" y="33223"/>
                  </a:lnTo>
                  <a:lnTo>
                    <a:pt x="210451" y="33223"/>
                  </a:lnTo>
                  <a:lnTo>
                    <a:pt x="210451" y="22148"/>
                  </a:lnTo>
                  <a:lnTo>
                    <a:pt x="210451" y="11074"/>
                  </a:lnTo>
                  <a:close/>
                </a:path>
                <a:path w="620395" h="44450">
                  <a:moveTo>
                    <a:pt x="221538" y="22148"/>
                  </a:moveTo>
                  <a:lnTo>
                    <a:pt x="210464" y="22148"/>
                  </a:lnTo>
                  <a:lnTo>
                    <a:pt x="210464" y="33223"/>
                  </a:lnTo>
                  <a:lnTo>
                    <a:pt x="210464" y="44297"/>
                  </a:lnTo>
                  <a:lnTo>
                    <a:pt x="221538" y="44297"/>
                  </a:lnTo>
                  <a:lnTo>
                    <a:pt x="221538" y="33223"/>
                  </a:lnTo>
                  <a:lnTo>
                    <a:pt x="221538" y="22148"/>
                  </a:lnTo>
                  <a:close/>
                </a:path>
                <a:path w="620395" h="44450">
                  <a:moveTo>
                    <a:pt x="265836" y="11074"/>
                  </a:moveTo>
                  <a:lnTo>
                    <a:pt x="254762" y="11074"/>
                  </a:lnTo>
                  <a:lnTo>
                    <a:pt x="254762" y="22148"/>
                  </a:lnTo>
                  <a:lnTo>
                    <a:pt x="254762" y="33223"/>
                  </a:lnTo>
                  <a:lnTo>
                    <a:pt x="265836" y="33223"/>
                  </a:lnTo>
                  <a:lnTo>
                    <a:pt x="265836" y="22148"/>
                  </a:lnTo>
                  <a:lnTo>
                    <a:pt x="265836" y="11074"/>
                  </a:lnTo>
                  <a:close/>
                </a:path>
                <a:path w="620395" h="44450">
                  <a:moveTo>
                    <a:pt x="299072" y="11074"/>
                  </a:moveTo>
                  <a:lnTo>
                    <a:pt x="287997" y="11074"/>
                  </a:lnTo>
                  <a:lnTo>
                    <a:pt x="287997" y="22148"/>
                  </a:lnTo>
                  <a:lnTo>
                    <a:pt x="287997" y="33223"/>
                  </a:lnTo>
                  <a:lnTo>
                    <a:pt x="299072" y="33223"/>
                  </a:lnTo>
                  <a:lnTo>
                    <a:pt x="299072" y="22148"/>
                  </a:lnTo>
                  <a:lnTo>
                    <a:pt x="299072" y="11074"/>
                  </a:lnTo>
                  <a:close/>
                </a:path>
                <a:path w="620395" h="44450">
                  <a:moveTo>
                    <a:pt x="321221" y="22148"/>
                  </a:moveTo>
                  <a:lnTo>
                    <a:pt x="310146" y="22148"/>
                  </a:lnTo>
                  <a:lnTo>
                    <a:pt x="310146" y="33223"/>
                  </a:lnTo>
                  <a:lnTo>
                    <a:pt x="321221" y="33223"/>
                  </a:lnTo>
                  <a:lnTo>
                    <a:pt x="321221" y="22148"/>
                  </a:lnTo>
                  <a:close/>
                </a:path>
                <a:path w="620395" h="44450">
                  <a:moveTo>
                    <a:pt x="354457" y="11074"/>
                  </a:moveTo>
                  <a:lnTo>
                    <a:pt x="343382" y="11074"/>
                  </a:lnTo>
                  <a:lnTo>
                    <a:pt x="332308" y="11074"/>
                  </a:lnTo>
                  <a:lnTo>
                    <a:pt x="332308" y="22148"/>
                  </a:lnTo>
                  <a:lnTo>
                    <a:pt x="332308" y="33223"/>
                  </a:lnTo>
                  <a:lnTo>
                    <a:pt x="343382" y="33223"/>
                  </a:lnTo>
                  <a:lnTo>
                    <a:pt x="343382" y="22148"/>
                  </a:lnTo>
                  <a:lnTo>
                    <a:pt x="354457" y="22148"/>
                  </a:lnTo>
                  <a:lnTo>
                    <a:pt x="354457" y="11074"/>
                  </a:lnTo>
                  <a:close/>
                </a:path>
                <a:path w="620395" h="44450">
                  <a:moveTo>
                    <a:pt x="365531" y="22148"/>
                  </a:moveTo>
                  <a:lnTo>
                    <a:pt x="354457" y="22148"/>
                  </a:lnTo>
                  <a:lnTo>
                    <a:pt x="354457" y="33223"/>
                  </a:lnTo>
                  <a:lnTo>
                    <a:pt x="365531" y="33223"/>
                  </a:lnTo>
                  <a:lnTo>
                    <a:pt x="365531" y="22148"/>
                  </a:lnTo>
                  <a:close/>
                </a:path>
                <a:path w="620395" h="44450">
                  <a:moveTo>
                    <a:pt x="376605" y="11074"/>
                  </a:moveTo>
                  <a:lnTo>
                    <a:pt x="365531" y="11074"/>
                  </a:lnTo>
                  <a:lnTo>
                    <a:pt x="365531" y="22148"/>
                  </a:lnTo>
                  <a:lnTo>
                    <a:pt x="376605" y="22148"/>
                  </a:lnTo>
                  <a:lnTo>
                    <a:pt x="376605" y="11074"/>
                  </a:lnTo>
                  <a:close/>
                </a:path>
                <a:path w="620395" h="44450">
                  <a:moveTo>
                    <a:pt x="431990" y="11074"/>
                  </a:moveTo>
                  <a:lnTo>
                    <a:pt x="420916" y="11074"/>
                  </a:lnTo>
                  <a:lnTo>
                    <a:pt x="420916" y="22148"/>
                  </a:lnTo>
                  <a:lnTo>
                    <a:pt x="409841" y="22148"/>
                  </a:lnTo>
                  <a:lnTo>
                    <a:pt x="398767" y="22148"/>
                  </a:lnTo>
                  <a:lnTo>
                    <a:pt x="387692" y="22148"/>
                  </a:lnTo>
                  <a:lnTo>
                    <a:pt x="387692" y="33223"/>
                  </a:lnTo>
                  <a:lnTo>
                    <a:pt x="398767" y="33223"/>
                  </a:lnTo>
                  <a:lnTo>
                    <a:pt x="409841" y="33223"/>
                  </a:lnTo>
                  <a:lnTo>
                    <a:pt x="420916" y="33223"/>
                  </a:lnTo>
                  <a:lnTo>
                    <a:pt x="431990" y="33223"/>
                  </a:lnTo>
                  <a:lnTo>
                    <a:pt x="431990" y="22148"/>
                  </a:lnTo>
                  <a:lnTo>
                    <a:pt x="431990" y="11074"/>
                  </a:lnTo>
                  <a:close/>
                </a:path>
                <a:path w="620395" h="44450">
                  <a:moveTo>
                    <a:pt x="487375" y="0"/>
                  </a:moveTo>
                  <a:lnTo>
                    <a:pt x="476300" y="0"/>
                  </a:lnTo>
                  <a:lnTo>
                    <a:pt x="476300" y="11074"/>
                  </a:lnTo>
                  <a:lnTo>
                    <a:pt x="476300" y="22148"/>
                  </a:lnTo>
                  <a:lnTo>
                    <a:pt x="465226" y="22148"/>
                  </a:lnTo>
                  <a:lnTo>
                    <a:pt x="454152" y="22148"/>
                  </a:lnTo>
                  <a:lnTo>
                    <a:pt x="443077" y="22148"/>
                  </a:lnTo>
                  <a:lnTo>
                    <a:pt x="443077" y="11074"/>
                  </a:lnTo>
                  <a:lnTo>
                    <a:pt x="432003" y="11074"/>
                  </a:lnTo>
                  <a:lnTo>
                    <a:pt x="432003" y="22148"/>
                  </a:lnTo>
                  <a:lnTo>
                    <a:pt x="432003" y="33223"/>
                  </a:lnTo>
                  <a:lnTo>
                    <a:pt x="487375" y="33223"/>
                  </a:lnTo>
                  <a:lnTo>
                    <a:pt x="487375" y="22148"/>
                  </a:lnTo>
                  <a:lnTo>
                    <a:pt x="487375" y="11074"/>
                  </a:lnTo>
                  <a:lnTo>
                    <a:pt x="487375" y="0"/>
                  </a:lnTo>
                  <a:close/>
                </a:path>
                <a:path w="620395" h="44450">
                  <a:moveTo>
                    <a:pt x="509536" y="11074"/>
                  </a:moveTo>
                  <a:lnTo>
                    <a:pt x="498462" y="11074"/>
                  </a:lnTo>
                  <a:lnTo>
                    <a:pt x="487387" y="11074"/>
                  </a:lnTo>
                  <a:lnTo>
                    <a:pt x="487387" y="22148"/>
                  </a:lnTo>
                  <a:lnTo>
                    <a:pt x="498462" y="22148"/>
                  </a:lnTo>
                  <a:lnTo>
                    <a:pt x="498462" y="33223"/>
                  </a:lnTo>
                  <a:lnTo>
                    <a:pt x="509536" y="33223"/>
                  </a:lnTo>
                  <a:lnTo>
                    <a:pt x="509536" y="22148"/>
                  </a:lnTo>
                  <a:lnTo>
                    <a:pt x="509536" y="11074"/>
                  </a:lnTo>
                  <a:close/>
                </a:path>
                <a:path w="620395" h="44450">
                  <a:moveTo>
                    <a:pt x="542759" y="0"/>
                  </a:moveTo>
                  <a:lnTo>
                    <a:pt x="531685" y="0"/>
                  </a:lnTo>
                  <a:lnTo>
                    <a:pt x="531685" y="11074"/>
                  </a:lnTo>
                  <a:lnTo>
                    <a:pt x="520611" y="11074"/>
                  </a:lnTo>
                  <a:lnTo>
                    <a:pt x="520611" y="22148"/>
                  </a:lnTo>
                  <a:lnTo>
                    <a:pt x="531685" y="22148"/>
                  </a:lnTo>
                  <a:lnTo>
                    <a:pt x="531685" y="33223"/>
                  </a:lnTo>
                  <a:lnTo>
                    <a:pt x="542759" y="33223"/>
                  </a:lnTo>
                  <a:lnTo>
                    <a:pt x="542759" y="22148"/>
                  </a:lnTo>
                  <a:lnTo>
                    <a:pt x="542759" y="11074"/>
                  </a:lnTo>
                  <a:lnTo>
                    <a:pt x="542759" y="0"/>
                  </a:lnTo>
                  <a:close/>
                </a:path>
                <a:path w="620395" h="44450">
                  <a:moveTo>
                    <a:pt x="564921" y="22148"/>
                  </a:moveTo>
                  <a:lnTo>
                    <a:pt x="553847" y="22148"/>
                  </a:lnTo>
                  <a:lnTo>
                    <a:pt x="553847" y="33223"/>
                  </a:lnTo>
                  <a:lnTo>
                    <a:pt x="564921" y="33223"/>
                  </a:lnTo>
                  <a:lnTo>
                    <a:pt x="564921" y="22148"/>
                  </a:lnTo>
                  <a:close/>
                </a:path>
                <a:path w="620395" h="44450">
                  <a:moveTo>
                    <a:pt x="587070" y="0"/>
                  </a:moveTo>
                  <a:lnTo>
                    <a:pt x="575995" y="0"/>
                  </a:lnTo>
                  <a:lnTo>
                    <a:pt x="564921" y="0"/>
                  </a:lnTo>
                  <a:lnTo>
                    <a:pt x="553847" y="0"/>
                  </a:lnTo>
                  <a:lnTo>
                    <a:pt x="542772" y="0"/>
                  </a:lnTo>
                  <a:lnTo>
                    <a:pt x="542772" y="11074"/>
                  </a:lnTo>
                  <a:lnTo>
                    <a:pt x="553847" y="11074"/>
                  </a:lnTo>
                  <a:lnTo>
                    <a:pt x="564921" y="11074"/>
                  </a:lnTo>
                  <a:lnTo>
                    <a:pt x="575995" y="11074"/>
                  </a:lnTo>
                  <a:lnTo>
                    <a:pt x="575995" y="22148"/>
                  </a:lnTo>
                  <a:lnTo>
                    <a:pt x="575995" y="33223"/>
                  </a:lnTo>
                  <a:lnTo>
                    <a:pt x="587070" y="33223"/>
                  </a:lnTo>
                  <a:lnTo>
                    <a:pt x="587070" y="22148"/>
                  </a:lnTo>
                  <a:lnTo>
                    <a:pt x="587070" y="11074"/>
                  </a:lnTo>
                  <a:lnTo>
                    <a:pt x="587070" y="0"/>
                  </a:lnTo>
                  <a:close/>
                </a:path>
                <a:path w="620395" h="44450">
                  <a:moveTo>
                    <a:pt x="620306" y="0"/>
                  </a:moveTo>
                  <a:lnTo>
                    <a:pt x="609231" y="0"/>
                  </a:lnTo>
                  <a:lnTo>
                    <a:pt x="609231" y="11074"/>
                  </a:lnTo>
                  <a:lnTo>
                    <a:pt x="609231" y="22148"/>
                  </a:lnTo>
                  <a:lnTo>
                    <a:pt x="620306" y="22148"/>
                  </a:lnTo>
                  <a:lnTo>
                    <a:pt x="620306" y="11074"/>
                  </a:lnTo>
                  <a:lnTo>
                    <a:pt x="62030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302399" y="6766013"/>
              <a:ext cx="421005" cy="11430"/>
            </a:xfrm>
            <a:custGeom>
              <a:avLst/>
              <a:gdLst/>
              <a:ahLst/>
              <a:cxnLst/>
              <a:rect l="l" t="t" r="r" b="b"/>
              <a:pathLst>
                <a:path w="421005" h="11429">
                  <a:moveTo>
                    <a:pt x="44297" y="0"/>
                  </a:moveTo>
                  <a:lnTo>
                    <a:pt x="33223" y="0"/>
                  </a:lnTo>
                  <a:lnTo>
                    <a:pt x="22148" y="0"/>
                  </a:lnTo>
                  <a:lnTo>
                    <a:pt x="11074" y="0"/>
                  </a:lnTo>
                  <a:lnTo>
                    <a:pt x="0" y="0"/>
                  </a:lnTo>
                  <a:lnTo>
                    <a:pt x="0" y="11074"/>
                  </a:lnTo>
                  <a:lnTo>
                    <a:pt x="11074" y="11074"/>
                  </a:lnTo>
                  <a:lnTo>
                    <a:pt x="22148" y="11074"/>
                  </a:lnTo>
                  <a:lnTo>
                    <a:pt x="33223" y="11074"/>
                  </a:lnTo>
                  <a:lnTo>
                    <a:pt x="44297" y="11074"/>
                  </a:lnTo>
                  <a:lnTo>
                    <a:pt x="44297" y="0"/>
                  </a:lnTo>
                  <a:close/>
                </a:path>
                <a:path w="421005" h="11429">
                  <a:moveTo>
                    <a:pt x="66459" y="0"/>
                  </a:moveTo>
                  <a:lnTo>
                    <a:pt x="55384" y="0"/>
                  </a:lnTo>
                  <a:lnTo>
                    <a:pt x="55384" y="11074"/>
                  </a:lnTo>
                  <a:lnTo>
                    <a:pt x="66459" y="11074"/>
                  </a:lnTo>
                  <a:lnTo>
                    <a:pt x="66459" y="0"/>
                  </a:lnTo>
                  <a:close/>
                </a:path>
                <a:path w="421005" h="11429">
                  <a:moveTo>
                    <a:pt x="88607" y="0"/>
                  </a:moveTo>
                  <a:lnTo>
                    <a:pt x="77533" y="0"/>
                  </a:lnTo>
                  <a:lnTo>
                    <a:pt x="77533" y="11074"/>
                  </a:lnTo>
                  <a:lnTo>
                    <a:pt x="88607" y="11074"/>
                  </a:lnTo>
                  <a:lnTo>
                    <a:pt x="88607" y="0"/>
                  </a:lnTo>
                  <a:close/>
                </a:path>
                <a:path w="421005" h="11429">
                  <a:moveTo>
                    <a:pt x="132918" y="0"/>
                  </a:moveTo>
                  <a:lnTo>
                    <a:pt x="121843" y="0"/>
                  </a:lnTo>
                  <a:lnTo>
                    <a:pt x="121843" y="11074"/>
                  </a:lnTo>
                  <a:lnTo>
                    <a:pt x="132918" y="11074"/>
                  </a:lnTo>
                  <a:lnTo>
                    <a:pt x="132918" y="0"/>
                  </a:lnTo>
                  <a:close/>
                </a:path>
                <a:path w="421005" h="11429">
                  <a:moveTo>
                    <a:pt x="188302" y="0"/>
                  </a:moveTo>
                  <a:lnTo>
                    <a:pt x="177228" y="0"/>
                  </a:lnTo>
                  <a:lnTo>
                    <a:pt x="177228" y="11074"/>
                  </a:lnTo>
                  <a:lnTo>
                    <a:pt x="188302" y="11074"/>
                  </a:lnTo>
                  <a:lnTo>
                    <a:pt x="188302" y="0"/>
                  </a:lnTo>
                  <a:close/>
                </a:path>
                <a:path w="421005" h="11429">
                  <a:moveTo>
                    <a:pt x="210451" y="0"/>
                  </a:moveTo>
                  <a:lnTo>
                    <a:pt x="199377" y="0"/>
                  </a:lnTo>
                  <a:lnTo>
                    <a:pt x="199377" y="11074"/>
                  </a:lnTo>
                  <a:lnTo>
                    <a:pt x="210451" y="11074"/>
                  </a:lnTo>
                  <a:lnTo>
                    <a:pt x="210451" y="0"/>
                  </a:lnTo>
                  <a:close/>
                </a:path>
                <a:path w="421005" h="11429">
                  <a:moveTo>
                    <a:pt x="243687" y="0"/>
                  </a:moveTo>
                  <a:lnTo>
                    <a:pt x="232613" y="0"/>
                  </a:lnTo>
                  <a:lnTo>
                    <a:pt x="221538" y="0"/>
                  </a:lnTo>
                  <a:lnTo>
                    <a:pt x="221538" y="11074"/>
                  </a:lnTo>
                  <a:lnTo>
                    <a:pt x="232613" y="11074"/>
                  </a:lnTo>
                  <a:lnTo>
                    <a:pt x="243687" y="11074"/>
                  </a:lnTo>
                  <a:lnTo>
                    <a:pt x="243687" y="0"/>
                  </a:lnTo>
                  <a:close/>
                </a:path>
                <a:path w="421005" h="11429">
                  <a:moveTo>
                    <a:pt x="276910" y="0"/>
                  </a:moveTo>
                  <a:lnTo>
                    <a:pt x="265836" y="0"/>
                  </a:lnTo>
                  <a:lnTo>
                    <a:pt x="254762" y="0"/>
                  </a:lnTo>
                  <a:lnTo>
                    <a:pt x="254762" y="11074"/>
                  </a:lnTo>
                  <a:lnTo>
                    <a:pt x="265836" y="11074"/>
                  </a:lnTo>
                  <a:lnTo>
                    <a:pt x="276910" y="11074"/>
                  </a:lnTo>
                  <a:lnTo>
                    <a:pt x="276910" y="0"/>
                  </a:lnTo>
                  <a:close/>
                </a:path>
                <a:path w="421005" h="11429">
                  <a:moveTo>
                    <a:pt x="310146" y="0"/>
                  </a:moveTo>
                  <a:lnTo>
                    <a:pt x="299072" y="0"/>
                  </a:lnTo>
                  <a:lnTo>
                    <a:pt x="287997" y="0"/>
                  </a:lnTo>
                  <a:lnTo>
                    <a:pt x="276923" y="0"/>
                  </a:lnTo>
                  <a:lnTo>
                    <a:pt x="276923" y="11074"/>
                  </a:lnTo>
                  <a:lnTo>
                    <a:pt x="287997" y="11074"/>
                  </a:lnTo>
                  <a:lnTo>
                    <a:pt x="299072" y="11074"/>
                  </a:lnTo>
                  <a:lnTo>
                    <a:pt x="310146" y="11074"/>
                  </a:lnTo>
                  <a:lnTo>
                    <a:pt x="310146" y="0"/>
                  </a:lnTo>
                  <a:close/>
                </a:path>
                <a:path w="421005" h="11429">
                  <a:moveTo>
                    <a:pt x="332295" y="0"/>
                  </a:moveTo>
                  <a:lnTo>
                    <a:pt x="321221" y="0"/>
                  </a:lnTo>
                  <a:lnTo>
                    <a:pt x="321221" y="11074"/>
                  </a:lnTo>
                  <a:lnTo>
                    <a:pt x="332295" y="11074"/>
                  </a:lnTo>
                  <a:lnTo>
                    <a:pt x="332295" y="0"/>
                  </a:lnTo>
                  <a:close/>
                </a:path>
                <a:path w="421005" h="11429">
                  <a:moveTo>
                    <a:pt x="387680" y="0"/>
                  </a:moveTo>
                  <a:lnTo>
                    <a:pt x="376605" y="0"/>
                  </a:lnTo>
                  <a:lnTo>
                    <a:pt x="365531" y="0"/>
                  </a:lnTo>
                  <a:lnTo>
                    <a:pt x="365531" y="11074"/>
                  </a:lnTo>
                  <a:lnTo>
                    <a:pt x="376605" y="11074"/>
                  </a:lnTo>
                  <a:lnTo>
                    <a:pt x="387680" y="11074"/>
                  </a:lnTo>
                  <a:lnTo>
                    <a:pt x="387680" y="0"/>
                  </a:lnTo>
                  <a:close/>
                </a:path>
                <a:path w="421005" h="11429">
                  <a:moveTo>
                    <a:pt x="420916" y="0"/>
                  </a:moveTo>
                  <a:lnTo>
                    <a:pt x="409841" y="0"/>
                  </a:lnTo>
                  <a:lnTo>
                    <a:pt x="398767" y="0"/>
                  </a:lnTo>
                  <a:lnTo>
                    <a:pt x="387692" y="0"/>
                  </a:lnTo>
                  <a:lnTo>
                    <a:pt x="387692" y="11074"/>
                  </a:lnTo>
                  <a:lnTo>
                    <a:pt x="398767" y="11074"/>
                  </a:lnTo>
                  <a:lnTo>
                    <a:pt x="409841" y="11074"/>
                  </a:lnTo>
                  <a:lnTo>
                    <a:pt x="420916" y="11074"/>
                  </a:lnTo>
                  <a:lnTo>
                    <a:pt x="42091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91935" y="6782638"/>
              <a:ext cx="133350" cy="0"/>
            </a:xfrm>
            <a:custGeom>
              <a:avLst/>
              <a:gdLst/>
              <a:ahLst/>
              <a:cxnLst/>
              <a:rect l="l" t="t" r="r" b="b"/>
              <a:pathLst>
                <a:path w="133350">
                  <a:moveTo>
                    <a:pt x="0" y="0"/>
                  </a:moveTo>
                  <a:lnTo>
                    <a:pt x="132918" y="0"/>
                  </a:lnTo>
                </a:path>
              </a:pathLst>
            </a:custGeom>
            <a:ln w="11074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91935" y="6777101"/>
              <a:ext cx="620395" cy="33655"/>
            </a:xfrm>
            <a:custGeom>
              <a:avLst/>
              <a:gdLst/>
              <a:ahLst/>
              <a:cxnLst/>
              <a:rect l="l" t="t" r="r" b="b"/>
              <a:pathLst>
                <a:path w="620395" h="33654">
                  <a:moveTo>
                    <a:pt x="11074" y="11074"/>
                  </a:moveTo>
                  <a:lnTo>
                    <a:pt x="0" y="11074"/>
                  </a:lnTo>
                  <a:lnTo>
                    <a:pt x="0" y="22148"/>
                  </a:lnTo>
                  <a:lnTo>
                    <a:pt x="0" y="33223"/>
                  </a:lnTo>
                  <a:lnTo>
                    <a:pt x="11074" y="33223"/>
                  </a:lnTo>
                  <a:lnTo>
                    <a:pt x="11074" y="22148"/>
                  </a:lnTo>
                  <a:lnTo>
                    <a:pt x="11074" y="11074"/>
                  </a:lnTo>
                  <a:close/>
                </a:path>
                <a:path w="620395" h="33654">
                  <a:moveTo>
                    <a:pt x="44297" y="11074"/>
                  </a:moveTo>
                  <a:lnTo>
                    <a:pt x="33223" y="11074"/>
                  </a:lnTo>
                  <a:lnTo>
                    <a:pt x="22148" y="11074"/>
                  </a:lnTo>
                  <a:lnTo>
                    <a:pt x="22148" y="22148"/>
                  </a:lnTo>
                  <a:lnTo>
                    <a:pt x="22148" y="33223"/>
                  </a:lnTo>
                  <a:lnTo>
                    <a:pt x="33223" y="33223"/>
                  </a:lnTo>
                  <a:lnTo>
                    <a:pt x="44297" y="33223"/>
                  </a:lnTo>
                  <a:lnTo>
                    <a:pt x="44297" y="22148"/>
                  </a:lnTo>
                  <a:lnTo>
                    <a:pt x="44297" y="11074"/>
                  </a:lnTo>
                  <a:close/>
                </a:path>
                <a:path w="620395" h="33654">
                  <a:moveTo>
                    <a:pt x="55384" y="11074"/>
                  </a:moveTo>
                  <a:lnTo>
                    <a:pt x="44310" y="11074"/>
                  </a:lnTo>
                  <a:lnTo>
                    <a:pt x="44310" y="22148"/>
                  </a:lnTo>
                  <a:lnTo>
                    <a:pt x="44310" y="33223"/>
                  </a:lnTo>
                  <a:lnTo>
                    <a:pt x="55384" y="33223"/>
                  </a:lnTo>
                  <a:lnTo>
                    <a:pt x="55384" y="22148"/>
                  </a:lnTo>
                  <a:lnTo>
                    <a:pt x="55384" y="11074"/>
                  </a:lnTo>
                  <a:close/>
                </a:path>
                <a:path w="620395" h="33654">
                  <a:moveTo>
                    <a:pt x="77533" y="11074"/>
                  </a:moveTo>
                  <a:lnTo>
                    <a:pt x="66459" y="11074"/>
                  </a:lnTo>
                  <a:lnTo>
                    <a:pt x="66459" y="22148"/>
                  </a:lnTo>
                  <a:lnTo>
                    <a:pt x="66459" y="33223"/>
                  </a:lnTo>
                  <a:lnTo>
                    <a:pt x="77533" y="33223"/>
                  </a:lnTo>
                  <a:lnTo>
                    <a:pt x="77533" y="22148"/>
                  </a:lnTo>
                  <a:lnTo>
                    <a:pt x="77533" y="11074"/>
                  </a:lnTo>
                  <a:close/>
                </a:path>
                <a:path w="620395" h="33654">
                  <a:moveTo>
                    <a:pt x="99682" y="11074"/>
                  </a:moveTo>
                  <a:lnTo>
                    <a:pt x="88607" y="11074"/>
                  </a:lnTo>
                  <a:lnTo>
                    <a:pt x="88607" y="22148"/>
                  </a:lnTo>
                  <a:lnTo>
                    <a:pt x="88607" y="33223"/>
                  </a:lnTo>
                  <a:lnTo>
                    <a:pt x="99682" y="33223"/>
                  </a:lnTo>
                  <a:lnTo>
                    <a:pt x="99682" y="22148"/>
                  </a:lnTo>
                  <a:lnTo>
                    <a:pt x="99682" y="11074"/>
                  </a:lnTo>
                  <a:close/>
                </a:path>
                <a:path w="620395" h="33654">
                  <a:moveTo>
                    <a:pt x="110769" y="22148"/>
                  </a:moveTo>
                  <a:lnTo>
                    <a:pt x="99695" y="22148"/>
                  </a:lnTo>
                  <a:lnTo>
                    <a:pt x="99695" y="33223"/>
                  </a:lnTo>
                  <a:lnTo>
                    <a:pt x="110769" y="33223"/>
                  </a:lnTo>
                  <a:lnTo>
                    <a:pt x="110769" y="22148"/>
                  </a:lnTo>
                  <a:close/>
                </a:path>
                <a:path w="620395" h="33654">
                  <a:moveTo>
                    <a:pt x="121843" y="11074"/>
                  </a:moveTo>
                  <a:lnTo>
                    <a:pt x="110769" y="11074"/>
                  </a:lnTo>
                  <a:lnTo>
                    <a:pt x="110769" y="22148"/>
                  </a:lnTo>
                  <a:lnTo>
                    <a:pt x="121843" y="22148"/>
                  </a:lnTo>
                  <a:lnTo>
                    <a:pt x="121843" y="11074"/>
                  </a:lnTo>
                  <a:close/>
                </a:path>
                <a:path w="620395" h="33654">
                  <a:moveTo>
                    <a:pt x="155054" y="11074"/>
                  </a:moveTo>
                  <a:lnTo>
                    <a:pt x="143992" y="11074"/>
                  </a:lnTo>
                  <a:lnTo>
                    <a:pt x="132918" y="11074"/>
                  </a:lnTo>
                  <a:lnTo>
                    <a:pt x="132918" y="22148"/>
                  </a:lnTo>
                  <a:lnTo>
                    <a:pt x="121843" y="22148"/>
                  </a:lnTo>
                  <a:lnTo>
                    <a:pt x="121843" y="33223"/>
                  </a:lnTo>
                  <a:lnTo>
                    <a:pt x="132918" y="33223"/>
                  </a:lnTo>
                  <a:lnTo>
                    <a:pt x="143992" y="33223"/>
                  </a:lnTo>
                  <a:lnTo>
                    <a:pt x="155054" y="33223"/>
                  </a:lnTo>
                  <a:lnTo>
                    <a:pt x="155054" y="22148"/>
                  </a:lnTo>
                  <a:lnTo>
                    <a:pt x="155054" y="11074"/>
                  </a:lnTo>
                  <a:close/>
                </a:path>
                <a:path w="620395" h="33654">
                  <a:moveTo>
                    <a:pt x="166154" y="11074"/>
                  </a:moveTo>
                  <a:lnTo>
                    <a:pt x="155079" y="11074"/>
                  </a:lnTo>
                  <a:lnTo>
                    <a:pt x="155079" y="22148"/>
                  </a:lnTo>
                  <a:lnTo>
                    <a:pt x="166154" y="22148"/>
                  </a:lnTo>
                  <a:lnTo>
                    <a:pt x="166154" y="11074"/>
                  </a:lnTo>
                  <a:close/>
                </a:path>
                <a:path w="620395" h="33654">
                  <a:moveTo>
                    <a:pt x="210451" y="11074"/>
                  </a:moveTo>
                  <a:lnTo>
                    <a:pt x="199377" y="11074"/>
                  </a:lnTo>
                  <a:lnTo>
                    <a:pt x="199377" y="0"/>
                  </a:lnTo>
                  <a:lnTo>
                    <a:pt x="188302" y="0"/>
                  </a:lnTo>
                  <a:lnTo>
                    <a:pt x="177228" y="0"/>
                  </a:lnTo>
                  <a:lnTo>
                    <a:pt x="166154" y="0"/>
                  </a:lnTo>
                  <a:lnTo>
                    <a:pt x="166154" y="11074"/>
                  </a:lnTo>
                  <a:lnTo>
                    <a:pt x="177228" y="11074"/>
                  </a:lnTo>
                  <a:lnTo>
                    <a:pt x="177228" y="22148"/>
                  </a:lnTo>
                  <a:lnTo>
                    <a:pt x="188302" y="22148"/>
                  </a:lnTo>
                  <a:lnTo>
                    <a:pt x="199377" y="22148"/>
                  </a:lnTo>
                  <a:lnTo>
                    <a:pt x="210451" y="22148"/>
                  </a:lnTo>
                  <a:lnTo>
                    <a:pt x="210451" y="11074"/>
                  </a:lnTo>
                  <a:close/>
                </a:path>
                <a:path w="620395" h="33654">
                  <a:moveTo>
                    <a:pt x="243687" y="11074"/>
                  </a:moveTo>
                  <a:lnTo>
                    <a:pt x="232613" y="11074"/>
                  </a:lnTo>
                  <a:lnTo>
                    <a:pt x="232613" y="0"/>
                  </a:lnTo>
                  <a:lnTo>
                    <a:pt x="221538" y="0"/>
                  </a:lnTo>
                  <a:lnTo>
                    <a:pt x="210464" y="0"/>
                  </a:lnTo>
                  <a:lnTo>
                    <a:pt x="210464" y="11074"/>
                  </a:lnTo>
                  <a:lnTo>
                    <a:pt x="221538" y="11074"/>
                  </a:lnTo>
                  <a:lnTo>
                    <a:pt x="221538" y="22148"/>
                  </a:lnTo>
                  <a:lnTo>
                    <a:pt x="232613" y="22148"/>
                  </a:lnTo>
                  <a:lnTo>
                    <a:pt x="243687" y="22148"/>
                  </a:lnTo>
                  <a:lnTo>
                    <a:pt x="243687" y="11074"/>
                  </a:lnTo>
                  <a:close/>
                </a:path>
                <a:path w="620395" h="33654">
                  <a:moveTo>
                    <a:pt x="321221" y="0"/>
                  </a:moveTo>
                  <a:lnTo>
                    <a:pt x="310146" y="0"/>
                  </a:lnTo>
                  <a:lnTo>
                    <a:pt x="299072" y="0"/>
                  </a:lnTo>
                  <a:lnTo>
                    <a:pt x="287997" y="0"/>
                  </a:lnTo>
                  <a:lnTo>
                    <a:pt x="276923" y="0"/>
                  </a:lnTo>
                  <a:lnTo>
                    <a:pt x="276923" y="11074"/>
                  </a:lnTo>
                  <a:lnTo>
                    <a:pt x="276923" y="22148"/>
                  </a:lnTo>
                  <a:lnTo>
                    <a:pt x="287997" y="22148"/>
                  </a:lnTo>
                  <a:lnTo>
                    <a:pt x="299072" y="22148"/>
                  </a:lnTo>
                  <a:lnTo>
                    <a:pt x="299072" y="11074"/>
                  </a:lnTo>
                  <a:lnTo>
                    <a:pt x="310146" y="11074"/>
                  </a:lnTo>
                  <a:lnTo>
                    <a:pt x="321221" y="11074"/>
                  </a:lnTo>
                  <a:lnTo>
                    <a:pt x="321221" y="0"/>
                  </a:lnTo>
                  <a:close/>
                </a:path>
                <a:path w="620395" h="33654">
                  <a:moveTo>
                    <a:pt x="365531" y="0"/>
                  </a:moveTo>
                  <a:lnTo>
                    <a:pt x="354457" y="0"/>
                  </a:lnTo>
                  <a:lnTo>
                    <a:pt x="343382" y="0"/>
                  </a:lnTo>
                  <a:lnTo>
                    <a:pt x="332308" y="0"/>
                  </a:lnTo>
                  <a:lnTo>
                    <a:pt x="321233" y="0"/>
                  </a:lnTo>
                  <a:lnTo>
                    <a:pt x="321233" y="11074"/>
                  </a:lnTo>
                  <a:lnTo>
                    <a:pt x="321233" y="22148"/>
                  </a:lnTo>
                  <a:lnTo>
                    <a:pt x="332308" y="22148"/>
                  </a:lnTo>
                  <a:lnTo>
                    <a:pt x="343382" y="22148"/>
                  </a:lnTo>
                  <a:lnTo>
                    <a:pt x="354457" y="22148"/>
                  </a:lnTo>
                  <a:lnTo>
                    <a:pt x="354457" y="11074"/>
                  </a:lnTo>
                  <a:lnTo>
                    <a:pt x="365531" y="11074"/>
                  </a:lnTo>
                  <a:lnTo>
                    <a:pt x="365531" y="0"/>
                  </a:lnTo>
                  <a:close/>
                </a:path>
                <a:path w="620395" h="33654">
                  <a:moveTo>
                    <a:pt x="376605" y="11074"/>
                  </a:moveTo>
                  <a:lnTo>
                    <a:pt x="365531" y="11074"/>
                  </a:lnTo>
                  <a:lnTo>
                    <a:pt x="365531" y="22148"/>
                  </a:lnTo>
                  <a:lnTo>
                    <a:pt x="376605" y="22148"/>
                  </a:lnTo>
                  <a:lnTo>
                    <a:pt x="376605" y="11074"/>
                  </a:lnTo>
                  <a:close/>
                </a:path>
                <a:path w="620395" h="33654">
                  <a:moveTo>
                    <a:pt x="398767" y="0"/>
                  </a:moveTo>
                  <a:lnTo>
                    <a:pt x="387692" y="0"/>
                  </a:lnTo>
                  <a:lnTo>
                    <a:pt x="387692" y="11074"/>
                  </a:lnTo>
                  <a:lnTo>
                    <a:pt x="376618" y="11074"/>
                  </a:lnTo>
                  <a:lnTo>
                    <a:pt x="376618" y="22148"/>
                  </a:lnTo>
                  <a:lnTo>
                    <a:pt x="387692" y="22148"/>
                  </a:lnTo>
                  <a:lnTo>
                    <a:pt x="398767" y="22148"/>
                  </a:lnTo>
                  <a:lnTo>
                    <a:pt x="398767" y="11074"/>
                  </a:lnTo>
                  <a:lnTo>
                    <a:pt x="398767" y="0"/>
                  </a:lnTo>
                  <a:close/>
                </a:path>
                <a:path w="620395" h="33654">
                  <a:moveTo>
                    <a:pt x="431990" y="0"/>
                  </a:moveTo>
                  <a:lnTo>
                    <a:pt x="420916" y="0"/>
                  </a:lnTo>
                  <a:lnTo>
                    <a:pt x="409841" y="0"/>
                  </a:lnTo>
                  <a:lnTo>
                    <a:pt x="409841" y="11074"/>
                  </a:lnTo>
                  <a:lnTo>
                    <a:pt x="420916" y="11074"/>
                  </a:lnTo>
                  <a:lnTo>
                    <a:pt x="431990" y="11074"/>
                  </a:lnTo>
                  <a:lnTo>
                    <a:pt x="431990" y="0"/>
                  </a:lnTo>
                  <a:close/>
                </a:path>
                <a:path w="620395" h="33654">
                  <a:moveTo>
                    <a:pt x="465226" y="11074"/>
                  </a:moveTo>
                  <a:lnTo>
                    <a:pt x="454152" y="11074"/>
                  </a:lnTo>
                  <a:lnTo>
                    <a:pt x="443077" y="11074"/>
                  </a:lnTo>
                  <a:lnTo>
                    <a:pt x="443077" y="22148"/>
                  </a:lnTo>
                  <a:lnTo>
                    <a:pt x="454152" y="22148"/>
                  </a:lnTo>
                  <a:lnTo>
                    <a:pt x="465226" y="22148"/>
                  </a:lnTo>
                  <a:lnTo>
                    <a:pt x="465226" y="11074"/>
                  </a:lnTo>
                  <a:close/>
                </a:path>
                <a:path w="620395" h="33654">
                  <a:moveTo>
                    <a:pt x="487375" y="0"/>
                  </a:moveTo>
                  <a:lnTo>
                    <a:pt x="476300" y="0"/>
                  </a:lnTo>
                  <a:lnTo>
                    <a:pt x="476300" y="11074"/>
                  </a:lnTo>
                  <a:lnTo>
                    <a:pt x="487375" y="11074"/>
                  </a:lnTo>
                  <a:lnTo>
                    <a:pt x="487375" y="0"/>
                  </a:lnTo>
                  <a:close/>
                </a:path>
                <a:path w="620395" h="33654">
                  <a:moveTo>
                    <a:pt x="542759" y="0"/>
                  </a:moveTo>
                  <a:lnTo>
                    <a:pt x="531685" y="0"/>
                  </a:lnTo>
                  <a:lnTo>
                    <a:pt x="531685" y="11074"/>
                  </a:lnTo>
                  <a:lnTo>
                    <a:pt x="520611" y="11074"/>
                  </a:lnTo>
                  <a:lnTo>
                    <a:pt x="509536" y="11074"/>
                  </a:lnTo>
                  <a:lnTo>
                    <a:pt x="509536" y="0"/>
                  </a:lnTo>
                  <a:lnTo>
                    <a:pt x="498462" y="0"/>
                  </a:lnTo>
                  <a:lnTo>
                    <a:pt x="487387" y="0"/>
                  </a:lnTo>
                  <a:lnTo>
                    <a:pt x="487387" y="11074"/>
                  </a:lnTo>
                  <a:lnTo>
                    <a:pt x="498462" y="11074"/>
                  </a:lnTo>
                  <a:lnTo>
                    <a:pt x="498462" y="22148"/>
                  </a:lnTo>
                  <a:lnTo>
                    <a:pt x="509536" y="22148"/>
                  </a:lnTo>
                  <a:lnTo>
                    <a:pt x="520611" y="22148"/>
                  </a:lnTo>
                  <a:lnTo>
                    <a:pt x="531685" y="22148"/>
                  </a:lnTo>
                  <a:lnTo>
                    <a:pt x="542759" y="22148"/>
                  </a:lnTo>
                  <a:lnTo>
                    <a:pt x="542759" y="11074"/>
                  </a:lnTo>
                  <a:lnTo>
                    <a:pt x="542759" y="0"/>
                  </a:lnTo>
                  <a:close/>
                </a:path>
                <a:path w="620395" h="33654">
                  <a:moveTo>
                    <a:pt x="598144" y="0"/>
                  </a:moveTo>
                  <a:lnTo>
                    <a:pt x="598144" y="0"/>
                  </a:lnTo>
                  <a:lnTo>
                    <a:pt x="542772" y="0"/>
                  </a:lnTo>
                  <a:lnTo>
                    <a:pt x="542772" y="11074"/>
                  </a:lnTo>
                  <a:lnTo>
                    <a:pt x="553847" y="11074"/>
                  </a:lnTo>
                  <a:lnTo>
                    <a:pt x="553847" y="22148"/>
                  </a:lnTo>
                  <a:lnTo>
                    <a:pt x="564921" y="22148"/>
                  </a:lnTo>
                  <a:lnTo>
                    <a:pt x="575995" y="22148"/>
                  </a:lnTo>
                  <a:lnTo>
                    <a:pt x="575995" y="11074"/>
                  </a:lnTo>
                  <a:lnTo>
                    <a:pt x="587070" y="11074"/>
                  </a:lnTo>
                  <a:lnTo>
                    <a:pt x="587070" y="22148"/>
                  </a:lnTo>
                  <a:lnTo>
                    <a:pt x="598144" y="22148"/>
                  </a:lnTo>
                  <a:lnTo>
                    <a:pt x="598144" y="11074"/>
                  </a:lnTo>
                  <a:lnTo>
                    <a:pt x="598144" y="0"/>
                  </a:lnTo>
                  <a:close/>
                </a:path>
                <a:path w="620395" h="33654">
                  <a:moveTo>
                    <a:pt x="620306" y="0"/>
                  </a:moveTo>
                  <a:lnTo>
                    <a:pt x="609231" y="0"/>
                  </a:lnTo>
                  <a:lnTo>
                    <a:pt x="598157" y="0"/>
                  </a:lnTo>
                  <a:lnTo>
                    <a:pt x="598157" y="11074"/>
                  </a:lnTo>
                  <a:lnTo>
                    <a:pt x="598157" y="22148"/>
                  </a:lnTo>
                  <a:lnTo>
                    <a:pt x="609231" y="22148"/>
                  </a:lnTo>
                  <a:lnTo>
                    <a:pt x="620306" y="22148"/>
                  </a:lnTo>
                  <a:lnTo>
                    <a:pt x="620306" y="11074"/>
                  </a:lnTo>
                  <a:lnTo>
                    <a:pt x="62030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91935" y="6799249"/>
              <a:ext cx="631825" cy="33655"/>
            </a:xfrm>
            <a:custGeom>
              <a:avLst/>
              <a:gdLst/>
              <a:ahLst/>
              <a:cxnLst/>
              <a:rect l="l" t="t" r="r" b="b"/>
              <a:pathLst>
                <a:path w="631825" h="33654">
                  <a:moveTo>
                    <a:pt x="44297" y="22148"/>
                  </a:moveTo>
                  <a:lnTo>
                    <a:pt x="33223" y="22148"/>
                  </a:lnTo>
                  <a:lnTo>
                    <a:pt x="22148" y="22148"/>
                  </a:lnTo>
                  <a:lnTo>
                    <a:pt x="11074" y="22148"/>
                  </a:lnTo>
                  <a:lnTo>
                    <a:pt x="11074" y="11074"/>
                  </a:lnTo>
                  <a:lnTo>
                    <a:pt x="0" y="11074"/>
                  </a:lnTo>
                  <a:lnTo>
                    <a:pt x="0" y="22148"/>
                  </a:lnTo>
                  <a:lnTo>
                    <a:pt x="0" y="33223"/>
                  </a:lnTo>
                  <a:lnTo>
                    <a:pt x="11074" y="33223"/>
                  </a:lnTo>
                  <a:lnTo>
                    <a:pt x="22148" y="33223"/>
                  </a:lnTo>
                  <a:lnTo>
                    <a:pt x="33223" y="33223"/>
                  </a:lnTo>
                  <a:lnTo>
                    <a:pt x="44297" y="33223"/>
                  </a:lnTo>
                  <a:lnTo>
                    <a:pt x="44297" y="22148"/>
                  </a:lnTo>
                  <a:close/>
                </a:path>
                <a:path w="631825" h="33654">
                  <a:moveTo>
                    <a:pt x="77533" y="11074"/>
                  </a:moveTo>
                  <a:lnTo>
                    <a:pt x="66459" y="11074"/>
                  </a:lnTo>
                  <a:lnTo>
                    <a:pt x="66459" y="22148"/>
                  </a:lnTo>
                  <a:lnTo>
                    <a:pt x="55384" y="22148"/>
                  </a:lnTo>
                  <a:lnTo>
                    <a:pt x="44310" y="22148"/>
                  </a:lnTo>
                  <a:lnTo>
                    <a:pt x="44310" y="33223"/>
                  </a:lnTo>
                  <a:lnTo>
                    <a:pt x="55384" y="33223"/>
                  </a:lnTo>
                  <a:lnTo>
                    <a:pt x="66459" y="33223"/>
                  </a:lnTo>
                  <a:lnTo>
                    <a:pt x="77533" y="33223"/>
                  </a:lnTo>
                  <a:lnTo>
                    <a:pt x="77533" y="22148"/>
                  </a:lnTo>
                  <a:lnTo>
                    <a:pt x="77533" y="11074"/>
                  </a:lnTo>
                  <a:close/>
                </a:path>
                <a:path w="631825" h="33654">
                  <a:moveTo>
                    <a:pt x="99682" y="22148"/>
                  </a:moveTo>
                  <a:lnTo>
                    <a:pt x="88607" y="22148"/>
                  </a:lnTo>
                  <a:lnTo>
                    <a:pt x="88607" y="33223"/>
                  </a:lnTo>
                  <a:lnTo>
                    <a:pt x="99682" y="33223"/>
                  </a:lnTo>
                  <a:lnTo>
                    <a:pt x="99682" y="22148"/>
                  </a:lnTo>
                  <a:close/>
                </a:path>
                <a:path w="631825" h="33654">
                  <a:moveTo>
                    <a:pt x="121843" y="22148"/>
                  </a:moveTo>
                  <a:lnTo>
                    <a:pt x="110769" y="22148"/>
                  </a:lnTo>
                  <a:lnTo>
                    <a:pt x="99695" y="22148"/>
                  </a:lnTo>
                  <a:lnTo>
                    <a:pt x="99695" y="33223"/>
                  </a:lnTo>
                  <a:lnTo>
                    <a:pt x="110769" y="33223"/>
                  </a:lnTo>
                  <a:lnTo>
                    <a:pt x="121843" y="33223"/>
                  </a:lnTo>
                  <a:lnTo>
                    <a:pt x="121843" y="22148"/>
                  </a:lnTo>
                  <a:close/>
                </a:path>
                <a:path w="631825" h="33654">
                  <a:moveTo>
                    <a:pt x="143992" y="11074"/>
                  </a:moveTo>
                  <a:lnTo>
                    <a:pt x="132918" y="11074"/>
                  </a:lnTo>
                  <a:lnTo>
                    <a:pt x="132918" y="22148"/>
                  </a:lnTo>
                  <a:lnTo>
                    <a:pt x="132918" y="33223"/>
                  </a:lnTo>
                  <a:lnTo>
                    <a:pt x="143992" y="33223"/>
                  </a:lnTo>
                  <a:lnTo>
                    <a:pt x="143992" y="22148"/>
                  </a:lnTo>
                  <a:lnTo>
                    <a:pt x="143992" y="11074"/>
                  </a:lnTo>
                  <a:close/>
                </a:path>
                <a:path w="631825" h="33654">
                  <a:moveTo>
                    <a:pt x="155054" y="0"/>
                  </a:moveTo>
                  <a:lnTo>
                    <a:pt x="143992" y="0"/>
                  </a:lnTo>
                  <a:lnTo>
                    <a:pt x="143992" y="11074"/>
                  </a:lnTo>
                  <a:lnTo>
                    <a:pt x="155054" y="11074"/>
                  </a:lnTo>
                  <a:lnTo>
                    <a:pt x="155054" y="0"/>
                  </a:lnTo>
                  <a:close/>
                </a:path>
                <a:path w="631825" h="33654">
                  <a:moveTo>
                    <a:pt x="166154" y="0"/>
                  </a:moveTo>
                  <a:lnTo>
                    <a:pt x="155079" y="0"/>
                  </a:lnTo>
                  <a:lnTo>
                    <a:pt x="155079" y="11074"/>
                  </a:lnTo>
                  <a:lnTo>
                    <a:pt x="166154" y="11074"/>
                  </a:lnTo>
                  <a:lnTo>
                    <a:pt x="166154" y="0"/>
                  </a:lnTo>
                  <a:close/>
                </a:path>
                <a:path w="631825" h="33654">
                  <a:moveTo>
                    <a:pt x="188302" y="11074"/>
                  </a:moveTo>
                  <a:lnTo>
                    <a:pt x="177228" y="11074"/>
                  </a:lnTo>
                  <a:lnTo>
                    <a:pt x="166154" y="11074"/>
                  </a:lnTo>
                  <a:lnTo>
                    <a:pt x="166154" y="22148"/>
                  </a:lnTo>
                  <a:lnTo>
                    <a:pt x="177228" y="22148"/>
                  </a:lnTo>
                  <a:lnTo>
                    <a:pt x="188302" y="22148"/>
                  </a:lnTo>
                  <a:lnTo>
                    <a:pt x="188302" y="11074"/>
                  </a:lnTo>
                  <a:close/>
                </a:path>
                <a:path w="631825" h="33654">
                  <a:moveTo>
                    <a:pt x="210451" y="0"/>
                  </a:moveTo>
                  <a:lnTo>
                    <a:pt x="199377" y="0"/>
                  </a:lnTo>
                  <a:lnTo>
                    <a:pt x="188302" y="0"/>
                  </a:lnTo>
                  <a:lnTo>
                    <a:pt x="188302" y="11074"/>
                  </a:lnTo>
                  <a:lnTo>
                    <a:pt x="199377" y="11074"/>
                  </a:lnTo>
                  <a:lnTo>
                    <a:pt x="210451" y="11074"/>
                  </a:lnTo>
                  <a:lnTo>
                    <a:pt x="210451" y="0"/>
                  </a:lnTo>
                  <a:close/>
                </a:path>
                <a:path w="631825" h="33654">
                  <a:moveTo>
                    <a:pt x="265836" y="0"/>
                  </a:moveTo>
                  <a:lnTo>
                    <a:pt x="254762" y="0"/>
                  </a:lnTo>
                  <a:lnTo>
                    <a:pt x="243687" y="0"/>
                  </a:lnTo>
                  <a:lnTo>
                    <a:pt x="232613" y="0"/>
                  </a:lnTo>
                  <a:lnTo>
                    <a:pt x="232613" y="11074"/>
                  </a:lnTo>
                  <a:lnTo>
                    <a:pt x="221538" y="11074"/>
                  </a:lnTo>
                  <a:lnTo>
                    <a:pt x="210464" y="11074"/>
                  </a:lnTo>
                  <a:lnTo>
                    <a:pt x="210464" y="22148"/>
                  </a:lnTo>
                  <a:lnTo>
                    <a:pt x="221538" y="22148"/>
                  </a:lnTo>
                  <a:lnTo>
                    <a:pt x="232613" y="22148"/>
                  </a:lnTo>
                  <a:lnTo>
                    <a:pt x="232613" y="33223"/>
                  </a:lnTo>
                  <a:lnTo>
                    <a:pt x="243687" y="33223"/>
                  </a:lnTo>
                  <a:lnTo>
                    <a:pt x="254762" y="33223"/>
                  </a:lnTo>
                  <a:lnTo>
                    <a:pt x="254762" y="22148"/>
                  </a:lnTo>
                  <a:lnTo>
                    <a:pt x="243687" y="22148"/>
                  </a:lnTo>
                  <a:lnTo>
                    <a:pt x="243687" y="11074"/>
                  </a:lnTo>
                  <a:lnTo>
                    <a:pt x="254762" y="11074"/>
                  </a:lnTo>
                  <a:lnTo>
                    <a:pt x="254762" y="22148"/>
                  </a:lnTo>
                  <a:lnTo>
                    <a:pt x="265836" y="22148"/>
                  </a:lnTo>
                  <a:lnTo>
                    <a:pt x="265836" y="11074"/>
                  </a:lnTo>
                  <a:lnTo>
                    <a:pt x="265836" y="0"/>
                  </a:lnTo>
                  <a:close/>
                </a:path>
                <a:path w="631825" h="33654">
                  <a:moveTo>
                    <a:pt x="276923" y="0"/>
                  </a:moveTo>
                  <a:lnTo>
                    <a:pt x="265849" y="0"/>
                  </a:lnTo>
                  <a:lnTo>
                    <a:pt x="265849" y="11074"/>
                  </a:lnTo>
                  <a:lnTo>
                    <a:pt x="276923" y="11074"/>
                  </a:lnTo>
                  <a:lnTo>
                    <a:pt x="276923" y="0"/>
                  </a:lnTo>
                  <a:close/>
                </a:path>
                <a:path w="631825" h="33654">
                  <a:moveTo>
                    <a:pt x="287997" y="11074"/>
                  </a:moveTo>
                  <a:lnTo>
                    <a:pt x="276923" y="11074"/>
                  </a:lnTo>
                  <a:lnTo>
                    <a:pt x="276923" y="22148"/>
                  </a:lnTo>
                  <a:lnTo>
                    <a:pt x="287997" y="22148"/>
                  </a:lnTo>
                  <a:lnTo>
                    <a:pt x="287997" y="11074"/>
                  </a:lnTo>
                  <a:close/>
                </a:path>
                <a:path w="631825" h="33654">
                  <a:moveTo>
                    <a:pt x="299072" y="0"/>
                  </a:moveTo>
                  <a:lnTo>
                    <a:pt x="287997" y="0"/>
                  </a:lnTo>
                  <a:lnTo>
                    <a:pt x="287997" y="11074"/>
                  </a:lnTo>
                  <a:lnTo>
                    <a:pt x="299072" y="11074"/>
                  </a:lnTo>
                  <a:lnTo>
                    <a:pt x="299072" y="0"/>
                  </a:lnTo>
                  <a:close/>
                </a:path>
                <a:path w="631825" h="33654">
                  <a:moveTo>
                    <a:pt x="321221" y="11074"/>
                  </a:moveTo>
                  <a:lnTo>
                    <a:pt x="310146" y="11074"/>
                  </a:lnTo>
                  <a:lnTo>
                    <a:pt x="299072" y="11074"/>
                  </a:lnTo>
                  <a:lnTo>
                    <a:pt x="299072" y="22148"/>
                  </a:lnTo>
                  <a:lnTo>
                    <a:pt x="299072" y="33223"/>
                  </a:lnTo>
                  <a:lnTo>
                    <a:pt x="310146" y="33223"/>
                  </a:lnTo>
                  <a:lnTo>
                    <a:pt x="321221" y="33223"/>
                  </a:lnTo>
                  <a:lnTo>
                    <a:pt x="321221" y="22148"/>
                  </a:lnTo>
                  <a:lnTo>
                    <a:pt x="321221" y="11074"/>
                  </a:lnTo>
                  <a:close/>
                </a:path>
                <a:path w="631825" h="33654">
                  <a:moveTo>
                    <a:pt x="332308" y="0"/>
                  </a:moveTo>
                  <a:lnTo>
                    <a:pt x="321233" y="0"/>
                  </a:lnTo>
                  <a:lnTo>
                    <a:pt x="321233" y="11074"/>
                  </a:lnTo>
                  <a:lnTo>
                    <a:pt x="332308" y="11074"/>
                  </a:lnTo>
                  <a:lnTo>
                    <a:pt x="332308" y="0"/>
                  </a:lnTo>
                  <a:close/>
                </a:path>
                <a:path w="631825" h="33654">
                  <a:moveTo>
                    <a:pt x="343382" y="22148"/>
                  </a:moveTo>
                  <a:lnTo>
                    <a:pt x="332308" y="22148"/>
                  </a:lnTo>
                  <a:lnTo>
                    <a:pt x="321233" y="22148"/>
                  </a:lnTo>
                  <a:lnTo>
                    <a:pt x="321233" y="33223"/>
                  </a:lnTo>
                  <a:lnTo>
                    <a:pt x="332308" y="33223"/>
                  </a:lnTo>
                  <a:lnTo>
                    <a:pt x="343382" y="33223"/>
                  </a:lnTo>
                  <a:lnTo>
                    <a:pt x="343382" y="22148"/>
                  </a:lnTo>
                  <a:close/>
                </a:path>
                <a:path w="631825" h="33654">
                  <a:moveTo>
                    <a:pt x="376605" y="11074"/>
                  </a:moveTo>
                  <a:lnTo>
                    <a:pt x="365531" y="11074"/>
                  </a:lnTo>
                  <a:lnTo>
                    <a:pt x="365531" y="22148"/>
                  </a:lnTo>
                  <a:lnTo>
                    <a:pt x="365531" y="33223"/>
                  </a:lnTo>
                  <a:lnTo>
                    <a:pt x="376605" y="33223"/>
                  </a:lnTo>
                  <a:lnTo>
                    <a:pt x="376605" y="22148"/>
                  </a:lnTo>
                  <a:lnTo>
                    <a:pt x="376605" y="11074"/>
                  </a:lnTo>
                  <a:close/>
                </a:path>
                <a:path w="631825" h="33654">
                  <a:moveTo>
                    <a:pt x="431990" y="0"/>
                  </a:moveTo>
                  <a:lnTo>
                    <a:pt x="420916" y="0"/>
                  </a:lnTo>
                  <a:lnTo>
                    <a:pt x="420916" y="11074"/>
                  </a:lnTo>
                  <a:lnTo>
                    <a:pt x="409841" y="11074"/>
                  </a:lnTo>
                  <a:lnTo>
                    <a:pt x="409841" y="0"/>
                  </a:lnTo>
                  <a:lnTo>
                    <a:pt x="398767" y="0"/>
                  </a:lnTo>
                  <a:lnTo>
                    <a:pt x="387692" y="0"/>
                  </a:lnTo>
                  <a:lnTo>
                    <a:pt x="376618" y="0"/>
                  </a:lnTo>
                  <a:lnTo>
                    <a:pt x="376618" y="11074"/>
                  </a:lnTo>
                  <a:lnTo>
                    <a:pt x="376618" y="22148"/>
                  </a:lnTo>
                  <a:lnTo>
                    <a:pt x="376618" y="33223"/>
                  </a:lnTo>
                  <a:lnTo>
                    <a:pt x="387692" y="33223"/>
                  </a:lnTo>
                  <a:lnTo>
                    <a:pt x="398767" y="33223"/>
                  </a:lnTo>
                  <a:lnTo>
                    <a:pt x="398767" y="22148"/>
                  </a:lnTo>
                  <a:lnTo>
                    <a:pt x="409841" y="22148"/>
                  </a:lnTo>
                  <a:lnTo>
                    <a:pt x="409841" y="33223"/>
                  </a:lnTo>
                  <a:lnTo>
                    <a:pt x="420916" y="33223"/>
                  </a:lnTo>
                  <a:lnTo>
                    <a:pt x="420916" y="22148"/>
                  </a:lnTo>
                  <a:lnTo>
                    <a:pt x="431990" y="22148"/>
                  </a:lnTo>
                  <a:lnTo>
                    <a:pt x="431990" y="11074"/>
                  </a:lnTo>
                  <a:lnTo>
                    <a:pt x="431990" y="0"/>
                  </a:lnTo>
                  <a:close/>
                </a:path>
                <a:path w="631825" h="33654">
                  <a:moveTo>
                    <a:pt x="465226" y="0"/>
                  </a:moveTo>
                  <a:lnTo>
                    <a:pt x="454152" y="0"/>
                  </a:lnTo>
                  <a:lnTo>
                    <a:pt x="443077" y="0"/>
                  </a:lnTo>
                  <a:lnTo>
                    <a:pt x="432003" y="0"/>
                  </a:lnTo>
                  <a:lnTo>
                    <a:pt x="432003" y="11074"/>
                  </a:lnTo>
                  <a:lnTo>
                    <a:pt x="443077" y="11074"/>
                  </a:lnTo>
                  <a:lnTo>
                    <a:pt x="443077" y="22148"/>
                  </a:lnTo>
                  <a:lnTo>
                    <a:pt x="454152" y="22148"/>
                  </a:lnTo>
                  <a:lnTo>
                    <a:pt x="454152" y="11074"/>
                  </a:lnTo>
                  <a:lnTo>
                    <a:pt x="465226" y="11074"/>
                  </a:lnTo>
                  <a:lnTo>
                    <a:pt x="465226" y="0"/>
                  </a:lnTo>
                  <a:close/>
                </a:path>
                <a:path w="631825" h="33654">
                  <a:moveTo>
                    <a:pt x="487375" y="0"/>
                  </a:moveTo>
                  <a:lnTo>
                    <a:pt x="476300" y="0"/>
                  </a:lnTo>
                  <a:lnTo>
                    <a:pt x="476300" y="11074"/>
                  </a:lnTo>
                  <a:lnTo>
                    <a:pt x="487375" y="11074"/>
                  </a:lnTo>
                  <a:lnTo>
                    <a:pt x="487375" y="0"/>
                  </a:lnTo>
                  <a:close/>
                </a:path>
                <a:path w="631825" h="33654">
                  <a:moveTo>
                    <a:pt x="542759" y="0"/>
                  </a:moveTo>
                  <a:lnTo>
                    <a:pt x="531685" y="0"/>
                  </a:lnTo>
                  <a:lnTo>
                    <a:pt x="520611" y="0"/>
                  </a:lnTo>
                  <a:lnTo>
                    <a:pt x="509536" y="0"/>
                  </a:lnTo>
                  <a:lnTo>
                    <a:pt x="509536" y="11074"/>
                  </a:lnTo>
                  <a:lnTo>
                    <a:pt x="498462" y="11074"/>
                  </a:lnTo>
                  <a:lnTo>
                    <a:pt x="498462" y="22148"/>
                  </a:lnTo>
                  <a:lnTo>
                    <a:pt x="509536" y="22148"/>
                  </a:lnTo>
                  <a:lnTo>
                    <a:pt x="520611" y="22148"/>
                  </a:lnTo>
                  <a:lnTo>
                    <a:pt x="520611" y="11074"/>
                  </a:lnTo>
                  <a:lnTo>
                    <a:pt x="531685" y="11074"/>
                  </a:lnTo>
                  <a:lnTo>
                    <a:pt x="542759" y="11074"/>
                  </a:lnTo>
                  <a:lnTo>
                    <a:pt x="542759" y="0"/>
                  </a:lnTo>
                  <a:close/>
                </a:path>
                <a:path w="631825" h="33654">
                  <a:moveTo>
                    <a:pt x="575995" y="11074"/>
                  </a:moveTo>
                  <a:lnTo>
                    <a:pt x="564921" y="11074"/>
                  </a:lnTo>
                  <a:lnTo>
                    <a:pt x="564921" y="0"/>
                  </a:lnTo>
                  <a:lnTo>
                    <a:pt x="553847" y="0"/>
                  </a:lnTo>
                  <a:lnTo>
                    <a:pt x="542772" y="0"/>
                  </a:lnTo>
                  <a:lnTo>
                    <a:pt x="542772" y="11074"/>
                  </a:lnTo>
                  <a:lnTo>
                    <a:pt x="542772" y="22148"/>
                  </a:lnTo>
                  <a:lnTo>
                    <a:pt x="553847" y="22148"/>
                  </a:lnTo>
                  <a:lnTo>
                    <a:pt x="564921" y="22148"/>
                  </a:lnTo>
                  <a:lnTo>
                    <a:pt x="575995" y="22148"/>
                  </a:lnTo>
                  <a:lnTo>
                    <a:pt x="575995" y="11074"/>
                  </a:lnTo>
                  <a:close/>
                </a:path>
                <a:path w="631825" h="33654">
                  <a:moveTo>
                    <a:pt x="598144" y="0"/>
                  </a:moveTo>
                  <a:lnTo>
                    <a:pt x="587070" y="0"/>
                  </a:lnTo>
                  <a:lnTo>
                    <a:pt x="587070" y="11074"/>
                  </a:lnTo>
                  <a:lnTo>
                    <a:pt x="598144" y="11074"/>
                  </a:lnTo>
                  <a:lnTo>
                    <a:pt x="598144" y="0"/>
                  </a:lnTo>
                  <a:close/>
                </a:path>
                <a:path w="631825" h="33654">
                  <a:moveTo>
                    <a:pt x="609231" y="0"/>
                  </a:moveTo>
                  <a:lnTo>
                    <a:pt x="598157" y="0"/>
                  </a:lnTo>
                  <a:lnTo>
                    <a:pt x="598157" y="11074"/>
                  </a:lnTo>
                  <a:lnTo>
                    <a:pt x="609231" y="11074"/>
                  </a:lnTo>
                  <a:lnTo>
                    <a:pt x="609231" y="0"/>
                  </a:lnTo>
                  <a:close/>
                </a:path>
                <a:path w="631825" h="33654">
                  <a:moveTo>
                    <a:pt x="631380" y="11074"/>
                  </a:moveTo>
                  <a:lnTo>
                    <a:pt x="620306" y="11074"/>
                  </a:lnTo>
                  <a:lnTo>
                    <a:pt x="620306" y="22148"/>
                  </a:lnTo>
                  <a:lnTo>
                    <a:pt x="631380" y="22148"/>
                  </a:lnTo>
                  <a:lnTo>
                    <a:pt x="631380" y="1107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501777" y="6821398"/>
              <a:ext cx="199390" cy="11430"/>
            </a:xfrm>
            <a:custGeom>
              <a:avLst/>
              <a:gdLst/>
              <a:ahLst/>
              <a:cxnLst/>
              <a:rect l="l" t="t" r="r" b="b"/>
              <a:pathLst>
                <a:path w="199390" h="11429">
                  <a:moveTo>
                    <a:pt x="11074" y="0"/>
                  </a:moveTo>
                  <a:lnTo>
                    <a:pt x="0" y="0"/>
                  </a:lnTo>
                  <a:lnTo>
                    <a:pt x="0" y="11074"/>
                  </a:lnTo>
                  <a:lnTo>
                    <a:pt x="11074" y="11074"/>
                  </a:lnTo>
                  <a:lnTo>
                    <a:pt x="11074" y="0"/>
                  </a:lnTo>
                  <a:close/>
                </a:path>
                <a:path w="199390" h="11429">
                  <a:moveTo>
                    <a:pt x="44310" y="0"/>
                  </a:moveTo>
                  <a:lnTo>
                    <a:pt x="33235" y="0"/>
                  </a:lnTo>
                  <a:lnTo>
                    <a:pt x="22161" y="0"/>
                  </a:lnTo>
                  <a:lnTo>
                    <a:pt x="22161" y="11074"/>
                  </a:lnTo>
                  <a:lnTo>
                    <a:pt x="33235" y="11074"/>
                  </a:lnTo>
                  <a:lnTo>
                    <a:pt x="44310" y="11074"/>
                  </a:lnTo>
                  <a:lnTo>
                    <a:pt x="44310" y="0"/>
                  </a:lnTo>
                  <a:close/>
                </a:path>
                <a:path w="199390" h="11429">
                  <a:moveTo>
                    <a:pt x="66459" y="0"/>
                  </a:moveTo>
                  <a:lnTo>
                    <a:pt x="55384" y="0"/>
                  </a:lnTo>
                  <a:lnTo>
                    <a:pt x="55384" y="11074"/>
                  </a:lnTo>
                  <a:lnTo>
                    <a:pt x="66459" y="11074"/>
                  </a:lnTo>
                  <a:lnTo>
                    <a:pt x="66459" y="0"/>
                  </a:lnTo>
                  <a:close/>
                </a:path>
                <a:path w="199390" h="11429">
                  <a:moveTo>
                    <a:pt x="110769" y="0"/>
                  </a:moveTo>
                  <a:lnTo>
                    <a:pt x="99695" y="0"/>
                  </a:lnTo>
                  <a:lnTo>
                    <a:pt x="88620" y="0"/>
                  </a:lnTo>
                  <a:lnTo>
                    <a:pt x="88620" y="11074"/>
                  </a:lnTo>
                  <a:lnTo>
                    <a:pt x="99695" y="11074"/>
                  </a:lnTo>
                  <a:lnTo>
                    <a:pt x="110769" y="11074"/>
                  </a:lnTo>
                  <a:lnTo>
                    <a:pt x="110769" y="0"/>
                  </a:lnTo>
                  <a:close/>
                </a:path>
                <a:path w="199390" h="11429">
                  <a:moveTo>
                    <a:pt x="132918" y="0"/>
                  </a:moveTo>
                  <a:lnTo>
                    <a:pt x="121843" y="0"/>
                  </a:lnTo>
                  <a:lnTo>
                    <a:pt x="121843" y="11074"/>
                  </a:lnTo>
                  <a:lnTo>
                    <a:pt x="132918" y="11074"/>
                  </a:lnTo>
                  <a:lnTo>
                    <a:pt x="132918" y="0"/>
                  </a:lnTo>
                  <a:close/>
                </a:path>
                <a:path w="199390" h="11429">
                  <a:moveTo>
                    <a:pt x="155079" y="0"/>
                  </a:moveTo>
                  <a:lnTo>
                    <a:pt x="144005" y="0"/>
                  </a:lnTo>
                  <a:lnTo>
                    <a:pt x="144005" y="11074"/>
                  </a:lnTo>
                  <a:lnTo>
                    <a:pt x="155079" y="11074"/>
                  </a:lnTo>
                  <a:lnTo>
                    <a:pt x="155079" y="0"/>
                  </a:lnTo>
                  <a:close/>
                </a:path>
                <a:path w="199390" h="11429">
                  <a:moveTo>
                    <a:pt x="188302" y="0"/>
                  </a:moveTo>
                  <a:lnTo>
                    <a:pt x="177228" y="0"/>
                  </a:lnTo>
                  <a:lnTo>
                    <a:pt x="177228" y="11074"/>
                  </a:lnTo>
                  <a:lnTo>
                    <a:pt x="188302" y="11074"/>
                  </a:lnTo>
                  <a:lnTo>
                    <a:pt x="188302" y="0"/>
                  </a:lnTo>
                  <a:close/>
                </a:path>
                <a:path w="199390" h="11429">
                  <a:moveTo>
                    <a:pt x="199390" y="0"/>
                  </a:moveTo>
                  <a:lnTo>
                    <a:pt x="188315" y="0"/>
                  </a:lnTo>
                  <a:lnTo>
                    <a:pt x="188315" y="11074"/>
                  </a:lnTo>
                  <a:lnTo>
                    <a:pt x="199390" y="11074"/>
                  </a:lnTo>
                  <a:lnTo>
                    <a:pt x="19939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3" name="object 53"/>
          <p:cNvSpPr txBox="1"/>
          <p:nvPr/>
        </p:nvSpPr>
        <p:spPr>
          <a:xfrm>
            <a:off x="384601" y="6326955"/>
            <a:ext cx="955675" cy="4851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50" b="1" dirty="0">
                <a:latin typeface="Raleway"/>
                <a:cs typeface="Raleway"/>
              </a:rPr>
              <a:t>Product Height:</a:t>
            </a:r>
            <a:r>
              <a:rPr sz="750" b="1" spc="-5" dirty="0">
                <a:latin typeface="Raleway"/>
                <a:cs typeface="Raleway"/>
              </a:rPr>
              <a:t> </a:t>
            </a:r>
            <a:r>
              <a:rPr sz="750" spc="-25" dirty="0">
                <a:latin typeface="Raleway"/>
                <a:cs typeface="Raleway"/>
              </a:rPr>
              <a:t>43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z="750" b="1" dirty="0">
                <a:latin typeface="Raleway"/>
                <a:cs typeface="Raleway"/>
              </a:rPr>
              <a:t>Product Depth: </a:t>
            </a:r>
            <a:r>
              <a:rPr sz="750" spc="-25" dirty="0">
                <a:latin typeface="Raleway"/>
                <a:cs typeface="Raleway"/>
              </a:rPr>
              <a:t>37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z="750" b="1" dirty="0">
                <a:latin typeface="Raleway"/>
                <a:cs typeface="Raleway"/>
              </a:rPr>
              <a:t>Product Length: </a:t>
            </a:r>
            <a:r>
              <a:rPr sz="750" spc="-20" dirty="0">
                <a:latin typeface="Raleway"/>
                <a:cs typeface="Raleway"/>
              </a:rPr>
              <a:t>33.5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z="750" b="1" dirty="0">
                <a:latin typeface="Raleway"/>
                <a:cs typeface="Raleway"/>
              </a:rPr>
              <a:t>Cubes:</a:t>
            </a:r>
            <a:r>
              <a:rPr sz="750" b="1" spc="-5" dirty="0">
                <a:latin typeface="Raleway"/>
                <a:cs typeface="Raleway"/>
              </a:rPr>
              <a:t> </a:t>
            </a:r>
            <a:r>
              <a:rPr sz="750" spc="-20" dirty="0">
                <a:latin typeface="Raleway"/>
                <a:cs typeface="Raleway"/>
              </a:rPr>
              <a:t>19.44</a:t>
            </a:r>
            <a:endParaRPr sz="750" dirty="0">
              <a:latin typeface="Raleway"/>
              <a:cs typeface="Raleway"/>
            </a:endParaRPr>
          </a:p>
        </p:txBody>
      </p:sp>
      <p:pic>
        <p:nvPicPr>
          <p:cNvPr id="54" name="object 54">
            <a:hlinkClick r:id="rId2"/>
          </p:cNvPr>
          <p:cNvPicPr/>
          <p:nvPr/>
        </p:nvPicPr>
        <p:blipFill>
          <a:blip r:embed="rId7" cstate="print"/>
          <a:stretch>
            <a:fillRect/>
          </a:stretch>
        </p:blipFill>
        <p:spPr>
          <a:xfrm>
            <a:off x="3829452" y="824865"/>
            <a:ext cx="5715000" cy="4446270"/>
          </a:xfrm>
          <a:prstGeom prst="rect">
            <a:avLst/>
          </a:prstGeom>
        </p:spPr>
      </p:pic>
      <p:sp>
        <p:nvSpPr>
          <p:cNvPr id="55" name="object 55"/>
          <p:cNvSpPr txBox="1"/>
          <p:nvPr/>
        </p:nvSpPr>
        <p:spPr>
          <a:xfrm>
            <a:off x="4786757" y="7521740"/>
            <a:ext cx="485140" cy="160020"/>
          </a:xfrm>
          <a:prstGeom prst="rect">
            <a:avLst/>
          </a:prstGeom>
        </p:spPr>
        <p:txBody>
          <a:bodyPr vert="horz" wrap="square" lIns="0" tIns="571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45"/>
              </a:spcBef>
            </a:pPr>
            <a:r>
              <a:rPr sz="900" dirty="0">
                <a:solidFill>
                  <a:srgbClr val="FFFFFF"/>
                </a:solidFill>
                <a:latin typeface="Raleway"/>
                <a:cs typeface="Raleway"/>
              </a:rPr>
              <a:t>Page: </a:t>
            </a:r>
            <a:r>
              <a:rPr sz="900" spc="-35" dirty="0">
                <a:solidFill>
                  <a:srgbClr val="FFFFFF"/>
                </a:solidFill>
                <a:latin typeface="Raleway"/>
                <a:cs typeface="Raleway"/>
              </a:rPr>
              <a:t>80</a:t>
            </a:r>
            <a:endParaRPr sz="900">
              <a:latin typeface="Raleway"/>
              <a:cs typeface="Raleway"/>
            </a:endParaRPr>
          </a:p>
        </p:txBody>
      </p:sp>
      <p:graphicFrame>
        <p:nvGraphicFramePr>
          <p:cNvPr id="2" name="Object 1">
            <a:extLst>
              <a:ext uri="{FF2B5EF4-FFF2-40B4-BE49-F238E27FC236}">
                <a16:creationId xmlns:a16="http://schemas.microsoft.com/office/drawing/2014/main" id="{32599F3F-4B44-6C34-EC95-40E30AA6299F}"/>
              </a:ext>
            </a:extLst>
          </p:cNvPr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3283510689"/>
              </p:ext>
            </p:extLst>
          </p:nvPr>
        </p:nvGraphicFramePr>
        <p:xfrm>
          <a:off x="1503407" y="5473822"/>
          <a:ext cx="8039100" cy="6096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Worksheet" r:id="rId8" imgW="8039100" imgH="609600" progId="Excel.Sheet.12">
                  <p:embed/>
                </p:oleObj>
              </mc:Choice>
              <mc:Fallback>
                <p:oleObj name="Worksheet" r:id="rId8" imgW="8039100" imgH="609600" progId="Excel.Sheet.12">
                  <p:embed/>
                  <p:pic>
                    <p:nvPicPr>
                      <p:cNvPr id="2" name="Object 1">
                        <a:extLst>
                          <a:ext uri="{FF2B5EF4-FFF2-40B4-BE49-F238E27FC236}">
                            <a16:creationId xmlns:a16="http://schemas.microsoft.com/office/drawing/2014/main" id="{32599F3F-4B44-6C34-EC95-40E30AA6299F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9"/>
                      <a:stretch>
                        <a:fillRect/>
                      </a:stretch>
                    </p:blipFill>
                    <p:spPr>
                      <a:xfrm>
                        <a:off x="1503407" y="5473822"/>
                        <a:ext cx="8039100" cy="609600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3" name="Picture 2" descr="A picture containing logo&#10;&#10;Description automatically generated">
            <a:extLst>
              <a:ext uri="{FF2B5EF4-FFF2-40B4-BE49-F238E27FC236}">
                <a16:creationId xmlns:a16="http://schemas.microsoft.com/office/drawing/2014/main" id="{867C67B6-709F-B4F2-8AFC-8DEABA16F615}"/>
              </a:ext>
            </a:extLst>
          </p:cNvPr>
          <p:cNvPicPr>
            <a:picLocks noChangeAspect="1"/>
          </p:cNvPicPr>
          <p:nvPr/>
        </p:nvPicPr>
        <p:blipFill rotWithShape="1"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6732"/>
          <a:stretch/>
        </p:blipFill>
        <p:spPr>
          <a:xfrm>
            <a:off x="8610600" y="6449545"/>
            <a:ext cx="1293202" cy="1232368"/>
          </a:xfrm>
          <a:prstGeom prst="rect">
            <a:avLst/>
          </a:prstGeom>
        </p:spPr>
      </p:pic>
      <p:sp>
        <p:nvSpPr>
          <p:cNvPr id="4" name="Rectangle 3">
            <a:extLst>
              <a:ext uri="{FF2B5EF4-FFF2-40B4-BE49-F238E27FC236}">
                <a16:creationId xmlns:a16="http://schemas.microsoft.com/office/drawing/2014/main" id="{212FD26A-CFC9-1C37-0B19-9E2EC587BD6C}"/>
              </a:ext>
            </a:extLst>
          </p:cNvPr>
          <p:cNvSpPr/>
          <p:nvPr/>
        </p:nvSpPr>
        <p:spPr>
          <a:xfrm>
            <a:off x="8450187" y="5382937"/>
            <a:ext cx="1223612" cy="791369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61011355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object 5">
            <a:hlinkClick r:id="rId2"/>
          </p:cNvPr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-14173" y="704704"/>
            <a:ext cx="5715000" cy="4446270"/>
          </a:xfrm>
          <a:prstGeom prst="rect">
            <a:avLst/>
          </a:prstGeom>
        </p:spPr>
      </p:pic>
      <p:sp>
        <p:nvSpPr>
          <p:cNvPr id="9" name="object 9"/>
          <p:cNvSpPr txBox="1"/>
          <p:nvPr/>
        </p:nvSpPr>
        <p:spPr>
          <a:xfrm>
            <a:off x="5919503" y="1188363"/>
            <a:ext cx="3702685" cy="1969770"/>
          </a:xfrm>
          <a:prstGeom prst="rect">
            <a:avLst/>
          </a:prstGeom>
        </p:spPr>
        <p:txBody>
          <a:bodyPr vert="horz" wrap="square" lIns="0" tIns="27940" rIns="0" bIns="0" rtlCol="0">
            <a:spAutoFit/>
          </a:bodyPr>
          <a:lstStyle/>
          <a:p>
            <a:pPr marL="12700" marR="31115">
              <a:lnSpc>
                <a:spcPts val="1350"/>
              </a:lnSpc>
              <a:spcBef>
                <a:spcPts val="220"/>
              </a:spcBef>
            </a:pPr>
            <a:r>
              <a:rPr sz="1200" b="1" dirty="0">
                <a:latin typeface="Arial"/>
                <a:cs typeface="Arial"/>
              </a:rPr>
              <a:t>BEAR</a:t>
            </a:r>
            <a:r>
              <a:rPr sz="1200" b="1" spc="16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CREEK</a:t>
            </a:r>
            <a:r>
              <a:rPr sz="1200" b="1" spc="170" dirty="0">
                <a:latin typeface="Arial"/>
                <a:cs typeface="Arial"/>
              </a:rPr>
              <a:t> </a:t>
            </a:r>
            <a:r>
              <a:rPr sz="1200" b="1" spc="95" dirty="0">
                <a:latin typeface="Arial"/>
                <a:cs typeface="Arial"/>
              </a:rPr>
              <a:t>BROWN</a:t>
            </a:r>
            <a:r>
              <a:rPr sz="1200" b="1" spc="170" dirty="0">
                <a:latin typeface="Arial"/>
                <a:cs typeface="Arial"/>
              </a:rPr>
              <a:t> </a:t>
            </a:r>
            <a:r>
              <a:rPr sz="1200" b="1" spc="50" dirty="0">
                <a:latin typeface="Arial"/>
                <a:cs typeface="Arial"/>
              </a:rPr>
              <a:t>4-</a:t>
            </a:r>
            <a:r>
              <a:rPr sz="1200" b="1" spc="70" dirty="0">
                <a:latin typeface="Arial"/>
                <a:cs typeface="Arial"/>
              </a:rPr>
              <a:t>PIECE</a:t>
            </a:r>
            <a:r>
              <a:rPr sz="1200" b="1" spc="170" dirty="0">
                <a:latin typeface="Arial"/>
                <a:cs typeface="Arial"/>
              </a:rPr>
              <a:t> </a:t>
            </a:r>
            <a:r>
              <a:rPr sz="1200" b="1" spc="50" dirty="0">
                <a:latin typeface="Arial"/>
                <a:cs typeface="Arial"/>
              </a:rPr>
              <a:t>QUEEN </a:t>
            </a:r>
            <a:r>
              <a:rPr sz="1200" b="1" spc="-25" dirty="0">
                <a:latin typeface="Arial"/>
                <a:cs typeface="Arial"/>
              </a:rPr>
              <a:t>SET</a:t>
            </a:r>
            <a:endParaRPr sz="1200" dirty="0">
              <a:latin typeface="Arial"/>
              <a:cs typeface="Arial"/>
            </a:endParaRPr>
          </a:p>
          <a:p>
            <a:pPr marL="12700">
              <a:lnSpc>
                <a:spcPts val="1320"/>
              </a:lnSpc>
            </a:pPr>
            <a:r>
              <a:rPr sz="1200" b="1" spc="110" dirty="0">
                <a:latin typeface="Arial"/>
                <a:cs typeface="Arial"/>
              </a:rPr>
              <a:t>(Q</a:t>
            </a:r>
            <a:r>
              <a:rPr sz="1200" b="1" spc="80" dirty="0">
                <a:latin typeface="Arial"/>
                <a:cs typeface="Arial"/>
              </a:rPr>
              <a:t> </a:t>
            </a:r>
            <a:r>
              <a:rPr sz="1200" b="1" spc="70" dirty="0">
                <a:latin typeface="Arial"/>
                <a:cs typeface="Arial"/>
              </a:rPr>
              <a:t>BED/NS/DRESSER/MIR)</a:t>
            </a:r>
            <a:endParaRPr sz="1200" dirty="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700" dirty="0">
              <a:latin typeface="Raleway"/>
              <a:cs typeface="Raleway"/>
            </a:endParaRPr>
          </a:p>
          <a:p>
            <a:pPr marL="12700" marR="5080">
              <a:lnSpc>
                <a:spcPct val="100000"/>
              </a:lnSpc>
              <a:spcBef>
                <a:spcPts val="5"/>
              </a:spcBef>
            </a:pPr>
            <a:r>
              <a:rPr sz="750" dirty="0">
                <a:latin typeface="Raleway"/>
                <a:cs typeface="Raleway"/>
              </a:rPr>
              <a:t>A rustic, farmhouse-inspired bedroom, Bear Creek features a </a:t>
            </a:r>
            <a:r>
              <a:rPr sz="750" spc="-10" dirty="0">
                <a:latin typeface="Raleway"/>
                <a:cs typeface="Raleway"/>
              </a:rPr>
              <a:t>chocolate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finish that contrasts beautifully with honey-smoke stained tops and </a:t>
            </a:r>
            <a:r>
              <a:rPr sz="750" spc="-25" dirty="0">
                <a:latin typeface="Raleway"/>
                <a:cs typeface="Raleway"/>
              </a:rPr>
              <a:t>cap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rails. The chevron patterned headboard and footboard is offered in </a:t>
            </a:r>
            <a:r>
              <a:rPr sz="750" spc="-20" dirty="0">
                <a:latin typeface="Raleway"/>
                <a:cs typeface="Raleway"/>
              </a:rPr>
              <a:t>King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and Queen sizes and the bedroom collection offers a variety of </a:t>
            </a:r>
            <a:r>
              <a:rPr sz="750" spc="-10" dirty="0">
                <a:latin typeface="Raleway"/>
                <a:cs typeface="Raleway"/>
              </a:rPr>
              <a:t>storage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items with ultra-deep drawers supported by side drawer glides for </a:t>
            </a:r>
            <a:r>
              <a:rPr sz="750" spc="-20" dirty="0">
                <a:latin typeface="Raleway"/>
                <a:cs typeface="Raleway"/>
              </a:rPr>
              <a:t>easy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spc="-10" dirty="0">
                <a:latin typeface="Raleway"/>
                <a:cs typeface="Raleway"/>
              </a:rPr>
              <a:t>operation.</a:t>
            </a:r>
            <a:endParaRPr sz="750" dirty="0">
              <a:latin typeface="Raleway"/>
              <a:cs typeface="Raleway"/>
            </a:endParaRPr>
          </a:p>
          <a:p>
            <a:pPr marL="393700">
              <a:lnSpc>
                <a:spcPct val="100000"/>
              </a:lnSpc>
              <a:spcBef>
                <a:spcPts val="750"/>
              </a:spcBef>
            </a:pPr>
            <a:r>
              <a:rPr sz="750" dirty="0">
                <a:latin typeface="Raleway"/>
                <a:cs typeface="Raleway"/>
              </a:rPr>
              <a:t>Beds</a:t>
            </a:r>
            <a:r>
              <a:rPr sz="750" spc="-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available in King or Queen </a:t>
            </a:r>
            <a:r>
              <a:rPr sz="750" spc="-10" dirty="0">
                <a:latin typeface="Raleway"/>
                <a:cs typeface="Raleway"/>
              </a:rPr>
              <a:t>sizes</a:t>
            </a:r>
            <a:endParaRPr sz="750" dirty="0">
              <a:latin typeface="Raleway"/>
              <a:cs typeface="Raleway"/>
            </a:endParaRPr>
          </a:p>
          <a:p>
            <a:pPr marL="393700" marR="19177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Styling details include a chevron patterned headboard </a:t>
            </a:r>
            <a:r>
              <a:rPr sz="750" spc="-25" dirty="0">
                <a:latin typeface="Raleway"/>
                <a:cs typeface="Raleway"/>
              </a:rPr>
              <a:t>and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footboard with planked-effect drawer fronts and </a:t>
            </a:r>
            <a:r>
              <a:rPr sz="750" spc="-10" dirty="0">
                <a:latin typeface="Raleway"/>
                <a:cs typeface="Raleway"/>
              </a:rPr>
              <a:t>antiqued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pewter finish </a:t>
            </a:r>
            <a:r>
              <a:rPr sz="750" spc="-10" dirty="0">
                <a:latin typeface="Raleway"/>
                <a:cs typeface="Raleway"/>
              </a:rPr>
              <a:t>hardware.</a:t>
            </a:r>
            <a:endParaRPr sz="750" dirty="0">
              <a:latin typeface="Raleway"/>
              <a:cs typeface="Raleway"/>
            </a:endParaRPr>
          </a:p>
          <a:p>
            <a:pPr marL="393700" marR="3429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Nightstand, Dresser and Chest feature deep, double-</a:t>
            </a:r>
            <a:r>
              <a:rPr sz="750" spc="-10" dirty="0">
                <a:latin typeface="Raleway"/>
                <a:cs typeface="Raleway"/>
              </a:rPr>
              <a:t>stacked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drawers for functional storage of clothing or other bulky </a:t>
            </a:r>
            <a:r>
              <a:rPr sz="750" spc="-10" dirty="0">
                <a:latin typeface="Raleway"/>
                <a:cs typeface="Raleway"/>
              </a:rPr>
              <a:t>items.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Chocolate</a:t>
            </a:r>
            <a:r>
              <a:rPr sz="750" spc="-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finish with honey-smoke accent tops and cap </a:t>
            </a:r>
            <a:r>
              <a:rPr sz="750" spc="-10" dirty="0">
                <a:latin typeface="Raleway"/>
                <a:cs typeface="Raleway"/>
              </a:rPr>
              <a:t>rails</a:t>
            </a:r>
            <a:endParaRPr sz="750" dirty="0">
              <a:latin typeface="Raleway"/>
              <a:cs typeface="Raleway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5898515" y="3635946"/>
            <a:ext cx="935990" cy="243656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50" u="sng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2"/>
              </a:rPr>
              <a:t>Read </a:t>
            </a:r>
            <a:r>
              <a:rPr sz="750" u="sng" spc="-20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2"/>
              </a:rPr>
              <a:t>More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</a:pPr>
            <a:r>
              <a:rPr sz="750" b="1" dirty="0">
                <a:latin typeface="Raleway"/>
                <a:cs typeface="Raleway"/>
              </a:rPr>
              <a:t>Price:</a:t>
            </a:r>
            <a:r>
              <a:rPr sz="750" b="1" spc="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From: </a:t>
            </a:r>
            <a:r>
              <a:rPr sz="750" spc="-10" dirty="0">
                <a:latin typeface="Raleway"/>
                <a:cs typeface="Raleway"/>
              </a:rPr>
              <a:t>$829.00</a:t>
            </a:r>
            <a:endParaRPr sz="750" dirty="0">
              <a:latin typeface="Raleway"/>
              <a:cs typeface="Raleway"/>
            </a:endParaRPr>
          </a:p>
        </p:txBody>
      </p:sp>
      <p:grpSp>
        <p:nvGrpSpPr>
          <p:cNvPr id="12" name="object 12"/>
          <p:cNvGrpSpPr/>
          <p:nvPr/>
        </p:nvGrpSpPr>
        <p:grpSpPr>
          <a:xfrm>
            <a:off x="5907614" y="3993762"/>
            <a:ext cx="727710" cy="727710"/>
            <a:chOff x="5907614" y="3993762"/>
            <a:chExt cx="727710" cy="727710"/>
          </a:xfrm>
        </p:grpSpPr>
        <p:sp>
          <p:nvSpPr>
            <p:cNvPr id="13" name="object 13"/>
            <p:cNvSpPr/>
            <p:nvPr/>
          </p:nvSpPr>
          <p:spPr>
            <a:xfrm>
              <a:off x="5911215" y="3997363"/>
              <a:ext cx="720090" cy="720090"/>
            </a:xfrm>
            <a:custGeom>
              <a:avLst/>
              <a:gdLst/>
              <a:ahLst/>
              <a:cxnLst/>
              <a:rect l="l" t="t" r="r" b="b"/>
              <a:pathLst>
                <a:path w="720090" h="720089">
                  <a:moveTo>
                    <a:pt x="0" y="0"/>
                  </a:moveTo>
                  <a:lnTo>
                    <a:pt x="720001" y="0"/>
                  </a:lnTo>
                  <a:lnTo>
                    <a:pt x="720001" y="720001"/>
                  </a:lnTo>
                  <a:lnTo>
                    <a:pt x="0" y="720001"/>
                  </a:lnTo>
                  <a:lnTo>
                    <a:pt x="0" y="0"/>
                  </a:lnTo>
                  <a:close/>
                </a:path>
              </a:pathLst>
            </a:custGeom>
            <a:ln w="72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5955525" y="4041673"/>
              <a:ext cx="631825" cy="33655"/>
            </a:xfrm>
            <a:custGeom>
              <a:avLst/>
              <a:gdLst/>
              <a:ahLst/>
              <a:cxnLst/>
              <a:rect l="l" t="t" r="r" b="b"/>
              <a:pathLst>
                <a:path w="631825" h="33654">
                  <a:moveTo>
                    <a:pt x="44297" y="22148"/>
                  </a:moveTo>
                  <a:lnTo>
                    <a:pt x="33223" y="22148"/>
                  </a:lnTo>
                  <a:lnTo>
                    <a:pt x="22148" y="22148"/>
                  </a:lnTo>
                  <a:lnTo>
                    <a:pt x="22148" y="33223"/>
                  </a:lnTo>
                  <a:lnTo>
                    <a:pt x="33223" y="33223"/>
                  </a:lnTo>
                  <a:lnTo>
                    <a:pt x="44297" y="33223"/>
                  </a:lnTo>
                  <a:lnTo>
                    <a:pt x="44297" y="22148"/>
                  </a:lnTo>
                  <a:close/>
                </a:path>
                <a:path w="631825" h="33654">
                  <a:moveTo>
                    <a:pt x="44297" y="0"/>
                  </a:moveTo>
                  <a:lnTo>
                    <a:pt x="33223" y="0"/>
                  </a:lnTo>
                  <a:lnTo>
                    <a:pt x="22148" y="0"/>
                  </a:lnTo>
                  <a:lnTo>
                    <a:pt x="11074" y="0"/>
                  </a:lnTo>
                  <a:lnTo>
                    <a:pt x="0" y="0"/>
                  </a:lnTo>
                  <a:lnTo>
                    <a:pt x="0" y="11074"/>
                  </a:lnTo>
                  <a:lnTo>
                    <a:pt x="0" y="22148"/>
                  </a:lnTo>
                  <a:lnTo>
                    <a:pt x="0" y="33223"/>
                  </a:lnTo>
                  <a:lnTo>
                    <a:pt x="11074" y="33223"/>
                  </a:lnTo>
                  <a:lnTo>
                    <a:pt x="11074" y="22148"/>
                  </a:lnTo>
                  <a:lnTo>
                    <a:pt x="11074" y="11087"/>
                  </a:lnTo>
                  <a:lnTo>
                    <a:pt x="22148" y="11087"/>
                  </a:lnTo>
                  <a:lnTo>
                    <a:pt x="33223" y="11087"/>
                  </a:lnTo>
                  <a:lnTo>
                    <a:pt x="44297" y="11087"/>
                  </a:lnTo>
                  <a:lnTo>
                    <a:pt x="44297" y="0"/>
                  </a:lnTo>
                  <a:close/>
                </a:path>
                <a:path w="631825" h="33654">
                  <a:moveTo>
                    <a:pt x="55384" y="22148"/>
                  </a:moveTo>
                  <a:lnTo>
                    <a:pt x="44310" y="22148"/>
                  </a:lnTo>
                  <a:lnTo>
                    <a:pt x="44310" y="33223"/>
                  </a:lnTo>
                  <a:lnTo>
                    <a:pt x="55384" y="33223"/>
                  </a:lnTo>
                  <a:lnTo>
                    <a:pt x="55384" y="22148"/>
                  </a:lnTo>
                  <a:close/>
                </a:path>
                <a:path w="631825" h="33654">
                  <a:moveTo>
                    <a:pt x="77533" y="0"/>
                  </a:moveTo>
                  <a:lnTo>
                    <a:pt x="66459" y="0"/>
                  </a:lnTo>
                  <a:lnTo>
                    <a:pt x="55384" y="0"/>
                  </a:lnTo>
                  <a:lnTo>
                    <a:pt x="44310" y="0"/>
                  </a:lnTo>
                  <a:lnTo>
                    <a:pt x="44310" y="11087"/>
                  </a:lnTo>
                  <a:lnTo>
                    <a:pt x="55384" y="11087"/>
                  </a:lnTo>
                  <a:lnTo>
                    <a:pt x="66459" y="11087"/>
                  </a:lnTo>
                  <a:lnTo>
                    <a:pt x="66459" y="22148"/>
                  </a:lnTo>
                  <a:lnTo>
                    <a:pt x="66459" y="33223"/>
                  </a:lnTo>
                  <a:lnTo>
                    <a:pt x="77533" y="33223"/>
                  </a:lnTo>
                  <a:lnTo>
                    <a:pt x="77533" y="22148"/>
                  </a:lnTo>
                  <a:lnTo>
                    <a:pt x="77533" y="11087"/>
                  </a:lnTo>
                  <a:lnTo>
                    <a:pt x="77533" y="0"/>
                  </a:lnTo>
                  <a:close/>
                </a:path>
                <a:path w="631825" h="33654">
                  <a:moveTo>
                    <a:pt x="99682" y="0"/>
                  </a:moveTo>
                  <a:lnTo>
                    <a:pt x="88607" y="0"/>
                  </a:lnTo>
                  <a:lnTo>
                    <a:pt x="88607" y="11074"/>
                  </a:lnTo>
                  <a:lnTo>
                    <a:pt x="88607" y="22148"/>
                  </a:lnTo>
                  <a:lnTo>
                    <a:pt x="99682" y="22148"/>
                  </a:lnTo>
                  <a:lnTo>
                    <a:pt x="99682" y="11087"/>
                  </a:lnTo>
                  <a:lnTo>
                    <a:pt x="99682" y="0"/>
                  </a:lnTo>
                  <a:close/>
                </a:path>
                <a:path w="631825" h="33654">
                  <a:moveTo>
                    <a:pt x="121843" y="22148"/>
                  </a:moveTo>
                  <a:lnTo>
                    <a:pt x="110769" y="22148"/>
                  </a:lnTo>
                  <a:lnTo>
                    <a:pt x="110769" y="33223"/>
                  </a:lnTo>
                  <a:lnTo>
                    <a:pt x="121843" y="33223"/>
                  </a:lnTo>
                  <a:lnTo>
                    <a:pt x="121843" y="22148"/>
                  </a:lnTo>
                  <a:close/>
                </a:path>
                <a:path w="631825" h="33654">
                  <a:moveTo>
                    <a:pt x="155067" y="0"/>
                  </a:moveTo>
                  <a:lnTo>
                    <a:pt x="143992" y="0"/>
                  </a:lnTo>
                  <a:lnTo>
                    <a:pt x="132918" y="0"/>
                  </a:lnTo>
                  <a:lnTo>
                    <a:pt x="132918" y="11074"/>
                  </a:lnTo>
                  <a:lnTo>
                    <a:pt x="121843" y="11074"/>
                  </a:lnTo>
                  <a:lnTo>
                    <a:pt x="121843" y="0"/>
                  </a:lnTo>
                  <a:lnTo>
                    <a:pt x="110769" y="0"/>
                  </a:lnTo>
                  <a:lnTo>
                    <a:pt x="99695" y="0"/>
                  </a:lnTo>
                  <a:lnTo>
                    <a:pt x="99695" y="11074"/>
                  </a:lnTo>
                  <a:lnTo>
                    <a:pt x="99695" y="22148"/>
                  </a:lnTo>
                  <a:lnTo>
                    <a:pt x="110769" y="22148"/>
                  </a:lnTo>
                  <a:lnTo>
                    <a:pt x="110769" y="11087"/>
                  </a:lnTo>
                  <a:lnTo>
                    <a:pt x="121843" y="11087"/>
                  </a:lnTo>
                  <a:lnTo>
                    <a:pt x="121843" y="22148"/>
                  </a:lnTo>
                  <a:lnTo>
                    <a:pt x="132918" y="22148"/>
                  </a:lnTo>
                  <a:lnTo>
                    <a:pt x="132918" y="11087"/>
                  </a:lnTo>
                  <a:lnTo>
                    <a:pt x="143992" y="11087"/>
                  </a:lnTo>
                  <a:lnTo>
                    <a:pt x="143992" y="22148"/>
                  </a:lnTo>
                  <a:lnTo>
                    <a:pt x="155067" y="22148"/>
                  </a:lnTo>
                  <a:lnTo>
                    <a:pt x="155067" y="11087"/>
                  </a:lnTo>
                  <a:lnTo>
                    <a:pt x="155067" y="0"/>
                  </a:lnTo>
                  <a:close/>
                </a:path>
                <a:path w="631825" h="33654">
                  <a:moveTo>
                    <a:pt x="177228" y="0"/>
                  </a:moveTo>
                  <a:lnTo>
                    <a:pt x="166154" y="0"/>
                  </a:lnTo>
                  <a:lnTo>
                    <a:pt x="155079" y="0"/>
                  </a:lnTo>
                  <a:lnTo>
                    <a:pt x="155079" y="11087"/>
                  </a:lnTo>
                  <a:lnTo>
                    <a:pt x="166154" y="11087"/>
                  </a:lnTo>
                  <a:lnTo>
                    <a:pt x="177228" y="11087"/>
                  </a:lnTo>
                  <a:lnTo>
                    <a:pt x="177228" y="0"/>
                  </a:lnTo>
                  <a:close/>
                </a:path>
                <a:path w="631825" h="33654">
                  <a:moveTo>
                    <a:pt x="188302" y="22148"/>
                  </a:moveTo>
                  <a:lnTo>
                    <a:pt x="177228" y="22148"/>
                  </a:lnTo>
                  <a:lnTo>
                    <a:pt x="177228" y="33223"/>
                  </a:lnTo>
                  <a:lnTo>
                    <a:pt x="188302" y="33223"/>
                  </a:lnTo>
                  <a:lnTo>
                    <a:pt x="188302" y="22148"/>
                  </a:lnTo>
                  <a:close/>
                </a:path>
                <a:path w="631825" h="33654">
                  <a:moveTo>
                    <a:pt x="210451" y="11074"/>
                  </a:moveTo>
                  <a:lnTo>
                    <a:pt x="199377" y="11074"/>
                  </a:lnTo>
                  <a:lnTo>
                    <a:pt x="199377" y="0"/>
                  </a:lnTo>
                  <a:lnTo>
                    <a:pt x="188302" y="0"/>
                  </a:lnTo>
                  <a:lnTo>
                    <a:pt x="188302" y="11087"/>
                  </a:lnTo>
                  <a:lnTo>
                    <a:pt x="199377" y="11087"/>
                  </a:lnTo>
                  <a:lnTo>
                    <a:pt x="199377" y="22148"/>
                  </a:lnTo>
                  <a:lnTo>
                    <a:pt x="199377" y="33223"/>
                  </a:lnTo>
                  <a:lnTo>
                    <a:pt x="210451" y="33223"/>
                  </a:lnTo>
                  <a:lnTo>
                    <a:pt x="210451" y="22148"/>
                  </a:lnTo>
                  <a:lnTo>
                    <a:pt x="210451" y="11074"/>
                  </a:lnTo>
                  <a:close/>
                </a:path>
                <a:path w="631825" h="33654">
                  <a:moveTo>
                    <a:pt x="232613" y="22148"/>
                  </a:moveTo>
                  <a:lnTo>
                    <a:pt x="221538" y="22148"/>
                  </a:lnTo>
                  <a:lnTo>
                    <a:pt x="210464" y="22148"/>
                  </a:lnTo>
                  <a:lnTo>
                    <a:pt x="210464" y="33223"/>
                  </a:lnTo>
                  <a:lnTo>
                    <a:pt x="221538" y="33223"/>
                  </a:lnTo>
                  <a:lnTo>
                    <a:pt x="232613" y="33223"/>
                  </a:lnTo>
                  <a:lnTo>
                    <a:pt x="232613" y="22148"/>
                  </a:lnTo>
                  <a:close/>
                </a:path>
                <a:path w="631825" h="33654">
                  <a:moveTo>
                    <a:pt x="265836" y="0"/>
                  </a:moveTo>
                  <a:lnTo>
                    <a:pt x="265836" y="0"/>
                  </a:lnTo>
                  <a:lnTo>
                    <a:pt x="210464" y="0"/>
                  </a:lnTo>
                  <a:lnTo>
                    <a:pt x="210464" y="11087"/>
                  </a:lnTo>
                  <a:lnTo>
                    <a:pt x="221538" y="11087"/>
                  </a:lnTo>
                  <a:lnTo>
                    <a:pt x="232613" y="11087"/>
                  </a:lnTo>
                  <a:lnTo>
                    <a:pt x="243687" y="11087"/>
                  </a:lnTo>
                  <a:lnTo>
                    <a:pt x="254762" y="11087"/>
                  </a:lnTo>
                  <a:lnTo>
                    <a:pt x="254762" y="22148"/>
                  </a:lnTo>
                  <a:lnTo>
                    <a:pt x="265836" y="22148"/>
                  </a:lnTo>
                  <a:lnTo>
                    <a:pt x="265836" y="11087"/>
                  </a:lnTo>
                  <a:lnTo>
                    <a:pt x="265836" y="0"/>
                  </a:lnTo>
                  <a:close/>
                </a:path>
                <a:path w="631825" h="33654">
                  <a:moveTo>
                    <a:pt x="287997" y="11074"/>
                  </a:moveTo>
                  <a:lnTo>
                    <a:pt x="276923" y="11074"/>
                  </a:lnTo>
                  <a:lnTo>
                    <a:pt x="276923" y="0"/>
                  </a:lnTo>
                  <a:lnTo>
                    <a:pt x="265849" y="0"/>
                  </a:lnTo>
                  <a:lnTo>
                    <a:pt x="265849" y="11087"/>
                  </a:lnTo>
                  <a:lnTo>
                    <a:pt x="276923" y="11087"/>
                  </a:lnTo>
                  <a:lnTo>
                    <a:pt x="276923" y="22148"/>
                  </a:lnTo>
                  <a:lnTo>
                    <a:pt x="287997" y="22148"/>
                  </a:lnTo>
                  <a:lnTo>
                    <a:pt x="287997" y="11074"/>
                  </a:lnTo>
                  <a:close/>
                </a:path>
                <a:path w="631825" h="33654">
                  <a:moveTo>
                    <a:pt x="310146" y="11074"/>
                  </a:moveTo>
                  <a:lnTo>
                    <a:pt x="299072" y="11074"/>
                  </a:lnTo>
                  <a:lnTo>
                    <a:pt x="299072" y="22148"/>
                  </a:lnTo>
                  <a:lnTo>
                    <a:pt x="310146" y="22148"/>
                  </a:lnTo>
                  <a:lnTo>
                    <a:pt x="310146" y="11074"/>
                  </a:lnTo>
                  <a:close/>
                </a:path>
                <a:path w="631825" h="33654">
                  <a:moveTo>
                    <a:pt x="376605" y="0"/>
                  </a:moveTo>
                  <a:lnTo>
                    <a:pt x="365531" y="0"/>
                  </a:lnTo>
                  <a:lnTo>
                    <a:pt x="365531" y="11074"/>
                  </a:lnTo>
                  <a:lnTo>
                    <a:pt x="354457" y="11074"/>
                  </a:lnTo>
                  <a:lnTo>
                    <a:pt x="343382" y="11074"/>
                  </a:lnTo>
                  <a:lnTo>
                    <a:pt x="343382" y="0"/>
                  </a:lnTo>
                  <a:lnTo>
                    <a:pt x="332308" y="0"/>
                  </a:lnTo>
                  <a:lnTo>
                    <a:pt x="332308" y="11074"/>
                  </a:lnTo>
                  <a:lnTo>
                    <a:pt x="321233" y="11074"/>
                  </a:lnTo>
                  <a:lnTo>
                    <a:pt x="321233" y="22148"/>
                  </a:lnTo>
                  <a:lnTo>
                    <a:pt x="376605" y="22148"/>
                  </a:lnTo>
                  <a:lnTo>
                    <a:pt x="376605" y="11087"/>
                  </a:lnTo>
                  <a:lnTo>
                    <a:pt x="376605" y="0"/>
                  </a:lnTo>
                  <a:close/>
                </a:path>
                <a:path w="631825" h="33654">
                  <a:moveTo>
                    <a:pt x="387692" y="11074"/>
                  </a:moveTo>
                  <a:lnTo>
                    <a:pt x="376618" y="11074"/>
                  </a:lnTo>
                  <a:lnTo>
                    <a:pt x="376618" y="22148"/>
                  </a:lnTo>
                  <a:lnTo>
                    <a:pt x="387692" y="22148"/>
                  </a:lnTo>
                  <a:lnTo>
                    <a:pt x="387692" y="11074"/>
                  </a:lnTo>
                  <a:close/>
                </a:path>
                <a:path w="631825" h="33654">
                  <a:moveTo>
                    <a:pt x="420916" y="0"/>
                  </a:moveTo>
                  <a:lnTo>
                    <a:pt x="409841" y="0"/>
                  </a:lnTo>
                  <a:lnTo>
                    <a:pt x="409841" y="11074"/>
                  </a:lnTo>
                  <a:lnTo>
                    <a:pt x="398767" y="11074"/>
                  </a:lnTo>
                  <a:lnTo>
                    <a:pt x="398767" y="22148"/>
                  </a:lnTo>
                  <a:lnTo>
                    <a:pt x="409841" y="22148"/>
                  </a:lnTo>
                  <a:lnTo>
                    <a:pt x="420916" y="22148"/>
                  </a:lnTo>
                  <a:lnTo>
                    <a:pt x="420916" y="11087"/>
                  </a:lnTo>
                  <a:lnTo>
                    <a:pt x="420916" y="0"/>
                  </a:lnTo>
                  <a:close/>
                </a:path>
                <a:path w="631825" h="33654">
                  <a:moveTo>
                    <a:pt x="443077" y="0"/>
                  </a:moveTo>
                  <a:lnTo>
                    <a:pt x="432003" y="0"/>
                  </a:lnTo>
                  <a:lnTo>
                    <a:pt x="432003" y="11074"/>
                  </a:lnTo>
                  <a:lnTo>
                    <a:pt x="432003" y="22148"/>
                  </a:lnTo>
                  <a:lnTo>
                    <a:pt x="443077" y="22148"/>
                  </a:lnTo>
                  <a:lnTo>
                    <a:pt x="443077" y="11087"/>
                  </a:lnTo>
                  <a:lnTo>
                    <a:pt x="443077" y="0"/>
                  </a:lnTo>
                  <a:close/>
                </a:path>
                <a:path w="631825" h="33654">
                  <a:moveTo>
                    <a:pt x="487375" y="0"/>
                  </a:moveTo>
                  <a:lnTo>
                    <a:pt x="476300" y="0"/>
                  </a:lnTo>
                  <a:lnTo>
                    <a:pt x="465226" y="0"/>
                  </a:lnTo>
                  <a:lnTo>
                    <a:pt x="454152" y="0"/>
                  </a:lnTo>
                  <a:lnTo>
                    <a:pt x="454152" y="11087"/>
                  </a:lnTo>
                  <a:lnTo>
                    <a:pt x="465226" y="11087"/>
                  </a:lnTo>
                  <a:lnTo>
                    <a:pt x="465226" y="22148"/>
                  </a:lnTo>
                  <a:lnTo>
                    <a:pt x="476300" y="22148"/>
                  </a:lnTo>
                  <a:lnTo>
                    <a:pt x="487375" y="22148"/>
                  </a:lnTo>
                  <a:lnTo>
                    <a:pt x="487375" y="11087"/>
                  </a:lnTo>
                  <a:lnTo>
                    <a:pt x="487375" y="0"/>
                  </a:lnTo>
                  <a:close/>
                </a:path>
                <a:path w="631825" h="33654">
                  <a:moveTo>
                    <a:pt x="531685" y="0"/>
                  </a:moveTo>
                  <a:lnTo>
                    <a:pt x="520611" y="0"/>
                  </a:lnTo>
                  <a:lnTo>
                    <a:pt x="509536" y="0"/>
                  </a:lnTo>
                  <a:lnTo>
                    <a:pt x="509536" y="11087"/>
                  </a:lnTo>
                  <a:lnTo>
                    <a:pt x="520611" y="11087"/>
                  </a:lnTo>
                  <a:lnTo>
                    <a:pt x="520611" y="22148"/>
                  </a:lnTo>
                  <a:lnTo>
                    <a:pt x="531685" y="22148"/>
                  </a:lnTo>
                  <a:lnTo>
                    <a:pt x="531685" y="11087"/>
                  </a:lnTo>
                  <a:lnTo>
                    <a:pt x="531685" y="0"/>
                  </a:lnTo>
                  <a:close/>
                </a:path>
                <a:path w="631825" h="33654">
                  <a:moveTo>
                    <a:pt x="564908" y="0"/>
                  </a:moveTo>
                  <a:lnTo>
                    <a:pt x="553847" y="0"/>
                  </a:lnTo>
                  <a:lnTo>
                    <a:pt x="553847" y="11074"/>
                  </a:lnTo>
                  <a:lnTo>
                    <a:pt x="553847" y="22148"/>
                  </a:lnTo>
                  <a:lnTo>
                    <a:pt x="564908" y="22148"/>
                  </a:lnTo>
                  <a:lnTo>
                    <a:pt x="564908" y="11087"/>
                  </a:lnTo>
                  <a:lnTo>
                    <a:pt x="564908" y="0"/>
                  </a:lnTo>
                  <a:close/>
                </a:path>
                <a:path w="631825" h="33654">
                  <a:moveTo>
                    <a:pt x="598131" y="0"/>
                  </a:moveTo>
                  <a:lnTo>
                    <a:pt x="587057" y="0"/>
                  </a:lnTo>
                  <a:lnTo>
                    <a:pt x="575995" y="0"/>
                  </a:lnTo>
                  <a:lnTo>
                    <a:pt x="564921" y="0"/>
                  </a:lnTo>
                  <a:lnTo>
                    <a:pt x="564921" y="11087"/>
                  </a:lnTo>
                  <a:lnTo>
                    <a:pt x="575995" y="11087"/>
                  </a:lnTo>
                  <a:lnTo>
                    <a:pt x="587057" y="11087"/>
                  </a:lnTo>
                  <a:lnTo>
                    <a:pt x="598131" y="11087"/>
                  </a:lnTo>
                  <a:lnTo>
                    <a:pt x="598131" y="0"/>
                  </a:lnTo>
                  <a:close/>
                </a:path>
                <a:path w="631825" h="33654">
                  <a:moveTo>
                    <a:pt x="620293" y="0"/>
                  </a:moveTo>
                  <a:lnTo>
                    <a:pt x="609219" y="0"/>
                  </a:lnTo>
                  <a:lnTo>
                    <a:pt x="598157" y="0"/>
                  </a:lnTo>
                  <a:lnTo>
                    <a:pt x="598157" y="11087"/>
                  </a:lnTo>
                  <a:lnTo>
                    <a:pt x="609219" y="11087"/>
                  </a:lnTo>
                  <a:lnTo>
                    <a:pt x="620293" y="11087"/>
                  </a:lnTo>
                  <a:lnTo>
                    <a:pt x="620293" y="0"/>
                  </a:lnTo>
                  <a:close/>
                </a:path>
                <a:path w="631825" h="33654">
                  <a:moveTo>
                    <a:pt x="631380" y="0"/>
                  </a:moveTo>
                  <a:lnTo>
                    <a:pt x="620306" y="0"/>
                  </a:lnTo>
                  <a:lnTo>
                    <a:pt x="620306" y="11074"/>
                  </a:lnTo>
                  <a:lnTo>
                    <a:pt x="620306" y="22148"/>
                  </a:lnTo>
                  <a:lnTo>
                    <a:pt x="631380" y="22148"/>
                  </a:lnTo>
                  <a:lnTo>
                    <a:pt x="631380" y="11087"/>
                  </a:lnTo>
                  <a:lnTo>
                    <a:pt x="6313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6177064" y="4063822"/>
              <a:ext cx="44450" cy="11430"/>
            </a:xfrm>
            <a:custGeom>
              <a:avLst/>
              <a:gdLst/>
              <a:ahLst/>
              <a:cxnLst/>
              <a:rect l="l" t="t" r="r" b="b"/>
              <a:pathLst>
                <a:path w="44450" h="11429">
                  <a:moveTo>
                    <a:pt x="22148" y="0"/>
                  </a:moveTo>
                  <a:lnTo>
                    <a:pt x="11074" y="0"/>
                  </a:lnTo>
                  <a:lnTo>
                    <a:pt x="0" y="0"/>
                  </a:lnTo>
                  <a:lnTo>
                    <a:pt x="0" y="11074"/>
                  </a:lnTo>
                  <a:lnTo>
                    <a:pt x="11074" y="11074"/>
                  </a:lnTo>
                  <a:lnTo>
                    <a:pt x="22148" y="11074"/>
                  </a:lnTo>
                  <a:lnTo>
                    <a:pt x="22148" y="0"/>
                  </a:lnTo>
                  <a:close/>
                </a:path>
                <a:path w="44450" h="11429">
                  <a:moveTo>
                    <a:pt x="44297" y="0"/>
                  </a:moveTo>
                  <a:lnTo>
                    <a:pt x="33223" y="0"/>
                  </a:lnTo>
                  <a:lnTo>
                    <a:pt x="33223" y="11074"/>
                  </a:lnTo>
                  <a:lnTo>
                    <a:pt x="44297" y="11074"/>
                  </a:lnTo>
                  <a:lnTo>
                    <a:pt x="4429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6254597" y="4069359"/>
              <a:ext cx="332740" cy="0"/>
            </a:xfrm>
            <a:custGeom>
              <a:avLst/>
              <a:gdLst/>
              <a:ahLst/>
              <a:cxnLst/>
              <a:rect l="l" t="t" r="r" b="b"/>
              <a:pathLst>
                <a:path w="332740">
                  <a:moveTo>
                    <a:pt x="0" y="0"/>
                  </a:moveTo>
                  <a:lnTo>
                    <a:pt x="332308" y="0"/>
                  </a:lnTo>
                </a:path>
              </a:pathLst>
            </a:custGeom>
            <a:ln w="11074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5955525" y="4074896"/>
              <a:ext cx="631825" cy="33655"/>
            </a:xfrm>
            <a:custGeom>
              <a:avLst/>
              <a:gdLst/>
              <a:ahLst/>
              <a:cxnLst/>
              <a:rect l="l" t="t" r="r" b="b"/>
              <a:pathLst>
                <a:path w="631825" h="33654">
                  <a:moveTo>
                    <a:pt x="11074" y="11087"/>
                  </a:moveTo>
                  <a:lnTo>
                    <a:pt x="0" y="11087"/>
                  </a:lnTo>
                  <a:lnTo>
                    <a:pt x="0" y="22161"/>
                  </a:lnTo>
                  <a:lnTo>
                    <a:pt x="0" y="33235"/>
                  </a:lnTo>
                  <a:lnTo>
                    <a:pt x="11074" y="33235"/>
                  </a:lnTo>
                  <a:lnTo>
                    <a:pt x="11074" y="22161"/>
                  </a:lnTo>
                  <a:lnTo>
                    <a:pt x="11074" y="11087"/>
                  </a:lnTo>
                  <a:close/>
                </a:path>
                <a:path w="631825" h="33654">
                  <a:moveTo>
                    <a:pt x="11074" y="0"/>
                  </a:moveTo>
                  <a:lnTo>
                    <a:pt x="0" y="0"/>
                  </a:lnTo>
                  <a:lnTo>
                    <a:pt x="0" y="11074"/>
                  </a:lnTo>
                  <a:lnTo>
                    <a:pt x="11074" y="11074"/>
                  </a:lnTo>
                  <a:lnTo>
                    <a:pt x="11074" y="0"/>
                  </a:lnTo>
                  <a:close/>
                </a:path>
                <a:path w="631825" h="33654">
                  <a:moveTo>
                    <a:pt x="44297" y="11087"/>
                  </a:moveTo>
                  <a:lnTo>
                    <a:pt x="33223" y="11087"/>
                  </a:lnTo>
                  <a:lnTo>
                    <a:pt x="22148" y="11087"/>
                  </a:lnTo>
                  <a:lnTo>
                    <a:pt x="22148" y="22161"/>
                  </a:lnTo>
                  <a:lnTo>
                    <a:pt x="33223" y="22161"/>
                  </a:lnTo>
                  <a:lnTo>
                    <a:pt x="44297" y="22161"/>
                  </a:lnTo>
                  <a:lnTo>
                    <a:pt x="44297" y="11087"/>
                  </a:lnTo>
                  <a:close/>
                </a:path>
                <a:path w="631825" h="33654">
                  <a:moveTo>
                    <a:pt x="44297" y="0"/>
                  </a:moveTo>
                  <a:lnTo>
                    <a:pt x="33223" y="0"/>
                  </a:lnTo>
                  <a:lnTo>
                    <a:pt x="22148" y="0"/>
                  </a:lnTo>
                  <a:lnTo>
                    <a:pt x="22148" y="11074"/>
                  </a:lnTo>
                  <a:lnTo>
                    <a:pt x="33223" y="11074"/>
                  </a:lnTo>
                  <a:lnTo>
                    <a:pt x="44297" y="11074"/>
                  </a:lnTo>
                  <a:lnTo>
                    <a:pt x="44297" y="0"/>
                  </a:lnTo>
                  <a:close/>
                </a:path>
                <a:path w="631825" h="33654">
                  <a:moveTo>
                    <a:pt x="55384" y="11087"/>
                  </a:moveTo>
                  <a:lnTo>
                    <a:pt x="44310" y="11087"/>
                  </a:lnTo>
                  <a:lnTo>
                    <a:pt x="44310" y="22161"/>
                  </a:lnTo>
                  <a:lnTo>
                    <a:pt x="55384" y="22161"/>
                  </a:lnTo>
                  <a:lnTo>
                    <a:pt x="55384" y="11087"/>
                  </a:lnTo>
                  <a:close/>
                </a:path>
                <a:path w="631825" h="33654">
                  <a:moveTo>
                    <a:pt x="55384" y="0"/>
                  </a:moveTo>
                  <a:lnTo>
                    <a:pt x="44310" y="0"/>
                  </a:lnTo>
                  <a:lnTo>
                    <a:pt x="44310" y="11074"/>
                  </a:lnTo>
                  <a:lnTo>
                    <a:pt x="55384" y="11074"/>
                  </a:lnTo>
                  <a:lnTo>
                    <a:pt x="55384" y="0"/>
                  </a:lnTo>
                  <a:close/>
                </a:path>
                <a:path w="631825" h="33654">
                  <a:moveTo>
                    <a:pt x="77533" y="11087"/>
                  </a:moveTo>
                  <a:lnTo>
                    <a:pt x="66459" y="11087"/>
                  </a:lnTo>
                  <a:lnTo>
                    <a:pt x="66459" y="22161"/>
                  </a:lnTo>
                  <a:lnTo>
                    <a:pt x="66459" y="33235"/>
                  </a:lnTo>
                  <a:lnTo>
                    <a:pt x="77533" y="33235"/>
                  </a:lnTo>
                  <a:lnTo>
                    <a:pt x="77533" y="22161"/>
                  </a:lnTo>
                  <a:lnTo>
                    <a:pt x="77533" y="11087"/>
                  </a:lnTo>
                  <a:close/>
                </a:path>
                <a:path w="631825" h="33654">
                  <a:moveTo>
                    <a:pt x="77533" y="0"/>
                  </a:moveTo>
                  <a:lnTo>
                    <a:pt x="66459" y="0"/>
                  </a:lnTo>
                  <a:lnTo>
                    <a:pt x="66459" y="11074"/>
                  </a:lnTo>
                  <a:lnTo>
                    <a:pt x="77533" y="11074"/>
                  </a:lnTo>
                  <a:lnTo>
                    <a:pt x="77533" y="0"/>
                  </a:lnTo>
                  <a:close/>
                </a:path>
                <a:path w="631825" h="33654">
                  <a:moveTo>
                    <a:pt x="99682" y="0"/>
                  </a:moveTo>
                  <a:lnTo>
                    <a:pt x="88607" y="0"/>
                  </a:lnTo>
                  <a:lnTo>
                    <a:pt x="88607" y="11074"/>
                  </a:lnTo>
                  <a:lnTo>
                    <a:pt x="99682" y="11074"/>
                  </a:lnTo>
                  <a:lnTo>
                    <a:pt x="99682" y="0"/>
                  </a:lnTo>
                  <a:close/>
                </a:path>
                <a:path w="631825" h="33654">
                  <a:moveTo>
                    <a:pt x="110769" y="0"/>
                  </a:moveTo>
                  <a:lnTo>
                    <a:pt x="99695" y="0"/>
                  </a:lnTo>
                  <a:lnTo>
                    <a:pt x="99695" y="11074"/>
                  </a:lnTo>
                  <a:lnTo>
                    <a:pt x="110769" y="11074"/>
                  </a:lnTo>
                  <a:lnTo>
                    <a:pt x="110769" y="0"/>
                  </a:lnTo>
                  <a:close/>
                </a:path>
                <a:path w="631825" h="33654">
                  <a:moveTo>
                    <a:pt x="143992" y="22161"/>
                  </a:moveTo>
                  <a:lnTo>
                    <a:pt x="132918" y="22161"/>
                  </a:lnTo>
                  <a:lnTo>
                    <a:pt x="121843" y="22161"/>
                  </a:lnTo>
                  <a:lnTo>
                    <a:pt x="110769" y="22161"/>
                  </a:lnTo>
                  <a:lnTo>
                    <a:pt x="110769" y="11087"/>
                  </a:lnTo>
                  <a:lnTo>
                    <a:pt x="99695" y="11087"/>
                  </a:lnTo>
                  <a:lnTo>
                    <a:pt x="99695" y="22161"/>
                  </a:lnTo>
                  <a:lnTo>
                    <a:pt x="99695" y="33235"/>
                  </a:lnTo>
                  <a:lnTo>
                    <a:pt x="110769" y="33235"/>
                  </a:lnTo>
                  <a:lnTo>
                    <a:pt x="121843" y="33235"/>
                  </a:lnTo>
                  <a:lnTo>
                    <a:pt x="132918" y="33235"/>
                  </a:lnTo>
                  <a:lnTo>
                    <a:pt x="143992" y="33235"/>
                  </a:lnTo>
                  <a:lnTo>
                    <a:pt x="143992" y="22161"/>
                  </a:lnTo>
                  <a:close/>
                </a:path>
                <a:path w="631825" h="33654">
                  <a:moveTo>
                    <a:pt x="155067" y="11087"/>
                  </a:moveTo>
                  <a:lnTo>
                    <a:pt x="143992" y="11087"/>
                  </a:lnTo>
                  <a:lnTo>
                    <a:pt x="143992" y="22161"/>
                  </a:lnTo>
                  <a:lnTo>
                    <a:pt x="155067" y="22161"/>
                  </a:lnTo>
                  <a:lnTo>
                    <a:pt x="155067" y="11087"/>
                  </a:lnTo>
                  <a:close/>
                </a:path>
                <a:path w="631825" h="33654">
                  <a:moveTo>
                    <a:pt x="155067" y="0"/>
                  </a:moveTo>
                  <a:lnTo>
                    <a:pt x="143992" y="0"/>
                  </a:lnTo>
                  <a:lnTo>
                    <a:pt x="132918" y="0"/>
                  </a:lnTo>
                  <a:lnTo>
                    <a:pt x="121843" y="0"/>
                  </a:lnTo>
                  <a:lnTo>
                    <a:pt x="121843" y="11074"/>
                  </a:lnTo>
                  <a:lnTo>
                    <a:pt x="132918" y="11074"/>
                  </a:lnTo>
                  <a:lnTo>
                    <a:pt x="143992" y="11074"/>
                  </a:lnTo>
                  <a:lnTo>
                    <a:pt x="155067" y="11074"/>
                  </a:lnTo>
                  <a:lnTo>
                    <a:pt x="155067" y="0"/>
                  </a:lnTo>
                  <a:close/>
                </a:path>
                <a:path w="631825" h="33654">
                  <a:moveTo>
                    <a:pt x="199377" y="11087"/>
                  </a:moveTo>
                  <a:lnTo>
                    <a:pt x="188302" y="11087"/>
                  </a:lnTo>
                  <a:lnTo>
                    <a:pt x="177228" y="11087"/>
                  </a:lnTo>
                  <a:lnTo>
                    <a:pt x="166154" y="11087"/>
                  </a:lnTo>
                  <a:lnTo>
                    <a:pt x="155079" y="11087"/>
                  </a:lnTo>
                  <a:lnTo>
                    <a:pt x="155079" y="22161"/>
                  </a:lnTo>
                  <a:lnTo>
                    <a:pt x="155079" y="33235"/>
                  </a:lnTo>
                  <a:lnTo>
                    <a:pt x="166154" y="33235"/>
                  </a:lnTo>
                  <a:lnTo>
                    <a:pt x="166154" y="22161"/>
                  </a:lnTo>
                  <a:lnTo>
                    <a:pt x="177228" y="22161"/>
                  </a:lnTo>
                  <a:lnTo>
                    <a:pt x="188302" y="22161"/>
                  </a:lnTo>
                  <a:lnTo>
                    <a:pt x="199377" y="22161"/>
                  </a:lnTo>
                  <a:lnTo>
                    <a:pt x="199377" y="11087"/>
                  </a:lnTo>
                  <a:close/>
                </a:path>
                <a:path w="631825" h="33654">
                  <a:moveTo>
                    <a:pt x="199377" y="0"/>
                  </a:moveTo>
                  <a:lnTo>
                    <a:pt x="188302" y="0"/>
                  </a:lnTo>
                  <a:lnTo>
                    <a:pt x="188302" y="11074"/>
                  </a:lnTo>
                  <a:lnTo>
                    <a:pt x="199377" y="11074"/>
                  </a:lnTo>
                  <a:lnTo>
                    <a:pt x="199377" y="0"/>
                  </a:lnTo>
                  <a:close/>
                </a:path>
                <a:path w="631825" h="33654">
                  <a:moveTo>
                    <a:pt x="221538" y="0"/>
                  </a:moveTo>
                  <a:lnTo>
                    <a:pt x="210464" y="0"/>
                  </a:lnTo>
                  <a:lnTo>
                    <a:pt x="210464" y="11074"/>
                  </a:lnTo>
                  <a:lnTo>
                    <a:pt x="221538" y="11074"/>
                  </a:lnTo>
                  <a:lnTo>
                    <a:pt x="221538" y="0"/>
                  </a:lnTo>
                  <a:close/>
                </a:path>
                <a:path w="631825" h="33654">
                  <a:moveTo>
                    <a:pt x="232613" y="11087"/>
                  </a:moveTo>
                  <a:lnTo>
                    <a:pt x="221538" y="11087"/>
                  </a:lnTo>
                  <a:lnTo>
                    <a:pt x="221538" y="22161"/>
                  </a:lnTo>
                  <a:lnTo>
                    <a:pt x="232613" y="22161"/>
                  </a:lnTo>
                  <a:lnTo>
                    <a:pt x="232613" y="11087"/>
                  </a:lnTo>
                  <a:close/>
                </a:path>
                <a:path w="631825" h="33654">
                  <a:moveTo>
                    <a:pt x="265836" y="11087"/>
                  </a:moveTo>
                  <a:lnTo>
                    <a:pt x="254762" y="11087"/>
                  </a:lnTo>
                  <a:lnTo>
                    <a:pt x="243687" y="11087"/>
                  </a:lnTo>
                  <a:lnTo>
                    <a:pt x="243687" y="22161"/>
                  </a:lnTo>
                  <a:lnTo>
                    <a:pt x="254762" y="22161"/>
                  </a:lnTo>
                  <a:lnTo>
                    <a:pt x="265836" y="22161"/>
                  </a:lnTo>
                  <a:lnTo>
                    <a:pt x="265836" y="11087"/>
                  </a:lnTo>
                  <a:close/>
                </a:path>
                <a:path w="631825" h="33654">
                  <a:moveTo>
                    <a:pt x="299072" y="0"/>
                  </a:moveTo>
                  <a:lnTo>
                    <a:pt x="287997" y="0"/>
                  </a:lnTo>
                  <a:lnTo>
                    <a:pt x="287997" y="11074"/>
                  </a:lnTo>
                  <a:lnTo>
                    <a:pt x="299072" y="11074"/>
                  </a:lnTo>
                  <a:lnTo>
                    <a:pt x="299072" y="0"/>
                  </a:lnTo>
                  <a:close/>
                </a:path>
                <a:path w="631825" h="33654">
                  <a:moveTo>
                    <a:pt x="321221" y="11087"/>
                  </a:moveTo>
                  <a:lnTo>
                    <a:pt x="310146" y="11087"/>
                  </a:lnTo>
                  <a:lnTo>
                    <a:pt x="299072" y="11087"/>
                  </a:lnTo>
                  <a:lnTo>
                    <a:pt x="287997" y="11087"/>
                  </a:lnTo>
                  <a:lnTo>
                    <a:pt x="287997" y="22161"/>
                  </a:lnTo>
                  <a:lnTo>
                    <a:pt x="299072" y="22161"/>
                  </a:lnTo>
                  <a:lnTo>
                    <a:pt x="310146" y="22161"/>
                  </a:lnTo>
                  <a:lnTo>
                    <a:pt x="321221" y="22161"/>
                  </a:lnTo>
                  <a:lnTo>
                    <a:pt x="321221" y="11087"/>
                  </a:lnTo>
                  <a:close/>
                </a:path>
                <a:path w="631825" h="33654">
                  <a:moveTo>
                    <a:pt x="332308" y="0"/>
                  </a:moveTo>
                  <a:lnTo>
                    <a:pt x="321233" y="0"/>
                  </a:lnTo>
                  <a:lnTo>
                    <a:pt x="321233" y="11074"/>
                  </a:lnTo>
                  <a:lnTo>
                    <a:pt x="332308" y="11074"/>
                  </a:lnTo>
                  <a:lnTo>
                    <a:pt x="332308" y="0"/>
                  </a:lnTo>
                  <a:close/>
                </a:path>
                <a:path w="631825" h="33654">
                  <a:moveTo>
                    <a:pt x="354457" y="0"/>
                  </a:moveTo>
                  <a:lnTo>
                    <a:pt x="343382" y="0"/>
                  </a:lnTo>
                  <a:lnTo>
                    <a:pt x="343382" y="11074"/>
                  </a:lnTo>
                  <a:lnTo>
                    <a:pt x="354457" y="11074"/>
                  </a:lnTo>
                  <a:lnTo>
                    <a:pt x="354457" y="0"/>
                  </a:lnTo>
                  <a:close/>
                </a:path>
                <a:path w="631825" h="33654">
                  <a:moveTo>
                    <a:pt x="376605" y="11087"/>
                  </a:moveTo>
                  <a:lnTo>
                    <a:pt x="376605" y="11087"/>
                  </a:lnTo>
                  <a:lnTo>
                    <a:pt x="321233" y="11087"/>
                  </a:lnTo>
                  <a:lnTo>
                    <a:pt x="321233" y="22161"/>
                  </a:lnTo>
                  <a:lnTo>
                    <a:pt x="376605" y="22161"/>
                  </a:lnTo>
                  <a:lnTo>
                    <a:pt x="376605" y="11087"/>
                  </a:lnTo>
                  <a:close/>
                </a:path>
                <a:path w="631825" h="33654">
                  <a:moveTo>
                    <a:pt x="409841" y="0"/>
                  </a:moveTo>
                  <a:lnTo>
                    <a:pt x="398767" y="0"/>
                  </a:lnTo>
                  <a:lnTo>
                    <a:pt x="387692" y="0"/>
                  </a:lnTo>
                  <a:lnTo>
                    <a:pt x="376618" y="0"/>
                  </a:lnTo>
                  <a:lnTo>
                    <a:pt x="376618" y="11074"/>
                  </a:lnTo>
                  <a:lnTo>
                    <a:pt x="387692" y="11074"/>
                  </a:lnTo>
                  <a:lnTo>
                    <a:pt x="398767" y="11074"/>
                  </a:lnTo>
                  <a:lnTo>
                    <a:pt x="409841" y="11074"/>
                  </a:lnTo>
                  <a:lnTo>
                    <a:pt x="409841" y="0"/>
                  </a:lnTo>
                  <a:close/>
                </a:path>
                <a:path w="631825" h="33654">
                  <a:moveTo>
                    <a:pt x="431990" y="11087"/>
                  </a:moveTo>
                  <a:lnTo>
                    <a:pt x="420916" y="11087"/>
                  </a:lnTo>
                  <a:lnTo>
                    <a:pt x="409841" y="11087"/>
                  </a:lnTo>
                  <a:lnTo>
                    <a:pt x="398767" y="11087"/>
                  </a:lnTo>
                  <a:lnTo>
                    <a:pt x="398767" y="22161"/>
                  </a:lnTo>
                  <a:lnTo>
                    <a:pt x="409841" y="22161"/>
                  </a:lnTo>
                  <a:lnTo>
                    <a:pt x="420916" y="22161"/>
                  </a:lnTo>
                  <a:lnTo>
                    <a:pt x="431990" y="22161"/>
                  </a:lnTo>
                  <a:lnTo>
                    <a:pt x="431990" y="11087"/>
                  </a:lnTo>
                  <a:close/>
                </a:path>
                <a:path w="631825" h="33654">
                  <a:moveTo>
                    <a:pt x="431990" y="0"/>
                  </a:moveTo>
                  <a:lnTo>
                    <a:pt x="420916" y="0"/>
                  </a:lnTo>
                  <a:lnTo>
                    <a:pt x="420916" y="11074"/>
                  </a:lnTo>
                  <a:lnTo>
                    <a:pt x="431990" y="11074"/>
                  </a:lnTo>
                  <a:lnTo>
                    <a:pt x="431990" y="0"/>
                  </a:lnTo>
                  <a:close/>
                </a:path>
                <a:path w="631825" h="33654">
                  <a:moveTo>
                    <a:pt x="443077" y="0"/>
                  </a:moveTo>
                  <a:lnTo>
                    <a:pt x="432003" y="0"/>
                  </a:lnTo>
                  <a:lnTo>
                    <a:pt x="432003" y="11074"/>
                  </a:lnTo>
                  <a:lnTo>
                    <a:pt x="443077" y="11074"/>
                  </a:lnTo>
                  <a:lnTo>
                    <a:pt x="443077" y="0"/>
                  </a:lnTo>
                  <a:close/>
                </a:path>
                <a:path w="631825" h="33654">
                  <a:moveTo>
                    <a:pt x="454152" y="11087"/>
                  </a:moveTo>
                  <a:lnTo>
                    <a:pt x="443077" y="11087"/>
                  </a:lnTo>
                  <a:lnTo>
                    <a:pt x="432003" y="11087"/>
                  </a:lnTo>
                  <a:lnTo>
                    <a:pt x="432003" y="22161"/>
                  </a:lnTo>
                  <a:lnTo>
                    <a:pt x="443077" y="22161"/>
                  </a:lnTo>
                  <a:lnTo>
                    <a:pt x="454152" y="22161"/>
                  </a:lnTo>
                  <a:lnTo>
                    <a:pt x="454152" y="11087"/>
                  </a:lnTo>
                  <a:close/>
                </a:path>
                <a:path w="631825" h="33654">
                  <a:moveTo>
                    <a:pt x="487375" y="11087"/>
                  </a:moveTo>
                  <a:lnTo>
                    <a:pt x="476300" y="11087"/>
                  </a:lnTo>
                  <a:lnTo>
                    <a:pt x="476300" y="22161"/>
                  </a:lnTo>
                  <a:lnTo>
                    <a:pt x="487375" y="22161"/>
                  </a:lnTo>
                  <a:lnTo>
                    <a:pt x="487375" y="11087"/>
                  </a:lnTo>
                  <a:close/>
                </a:path>
                <a:path w="631825" h="33654">
                  <a:moveTo>
                    <a:pt x="487375" y="0"/>
                  </a:moveTo>
                  <a:lnTo>
                    <a:pt x="476300" y="0"/>
                  </a:lnTo>
                  <a:lnTo>
                    <a:pt x="465226" y="0"/>
                  </a:lnTo>
                  <a:lnTo>
                    <a:pt x="454152" y="0"/>
                  </a:lnTo>
                  <a:lnTo>
                    <a:pt x="454152" y="11074"/>
                  </a:lnTo>
                  <a:lnTo>
                    <a:pt x="465226" y="11074"/>
                  </a:lnTo>
                  <a:lnTo>
                    <a:pt x="476300" y="11074"/>
                  </a:lnTo>
                  <a:lnTo>
                    <a:pt x="487375" y="11074"/>
                  </a:lnTo>
                  <a:lnTo>
                    <a:pt x="487375" y="0"/>
                  </a:lnTo>
                  <a:close/>
                </a:path>
                <a:path w="631825" h="33654">
                  <a:moveTo>
                    <a:pt x="509536" y="11087"/>
                  </a:moveTo>
                  <a:lnTo>
                    <a:pt x="498462" y="11087"/>
                  </a:lnTo>
                  <a:lnTo>
                    <a:pt x="498462" y="22161"/>
                  </a:lnTo>
                  <a:lnTo>
                    <a:pt x="509536" y="22161"/>
                  </a:lnTo>
                  <a:lnTo>
                    <a:pt x="509536" y="11087"/>
                  </a:lnTo>
                  <a:close/>
                </a:path>
                <a:path w="631825" h="33654">
                  <a:moveTo>
                    <a:pt x="531685" y="11087"/>
                  </a:moveTo>
                  <a:lnTo>
                    <a:pt x="520611" y="11087"/>
                  </a:lnTo>
                  <a:lnTo>
                    <a:pt x="520611" y="22161"/>
                  </a:lnTo>
                  <a:lnTo>
                    <a:pt x="531685" y="22161"/>
                  </a:lnTo>
                  <a:lnTo>
                    <a:pt x="531685" y="11087"/>
                  </a:lnTo>
                  <a:close/>
                </a:path>
                <a:path w="631825" h="33654">
                  <a:moveTo>
                    <a:pt x="531685" y="0"/>
                  </a:moveTo>
                  <a:lnTo>
                    <a:pt x="520611" y="0"/>
                  </a:lnTo>
                  <a:lnTo>
                    <a:pt x="520611" y="11074"/>
                  </a:lnTo>
                  <a:lnTo>
                    <a:pt x="531685" y="11074"/>
                  </a:lnTo>
                  <a:lnTo>
                    <a:pt x="531685" y="0"/>
                  </a:lnTo>
                  <a:close/>
                </a:path>
                <a:path w="631825" h="33654">
                  <a:moveTo>
                    <a:pt x="564908" y="11087"/>
                  </a:moveTo>
                  <a:lnTo>
                    <a:pt x="553847" y="11087"/>
                  </a:lnTo>
                  <a:lnTo>
                    <a:pt x="553847" y="22161"/>
                  </a:lnTo>
                  <a:lnTo>
                    <a:pt x="564908" y="22161"/>
                  </a:lnTo>
                  <a:lnTo>
                    <a:pt x="564908" y="11087"/>
                  </a:lnTo>
                  <a:close/>
                </a:path>
                <a:path w="631825" h="33654">
                  <a:moveTo>
                    <a:pt x="564908" y="0"/>
                  </a:moveTo>
                  <a:lnTo>
                    <a:pt x="553847" y="0"/>
                  </a:lnTo>
                  <a:lnTo>
                    <a:pt x="553847" y="11074"/>
                  </a:lnTo>
                  <a:lnTo>
                    <a:pt x="564908" y="11074"/>
                  </a:lnTo>
                  <a:lnTo>
                    <a:pt x="564908" y="0"/>
                  </a:lnTo>
                  <a:close/>
                </a:path>
                <a:path w="631825" h="33654">
                  <a:moveTo>
                    <a:pt x="598131" y="11087"/>
                  </a:moveTo>
                  <a:lnTo>
                    <a:pt x="587057" y="11087"/>
                  </a:lnTo>
                  <a:lnTo>
                    <a:pt x="575995" y="11087"/>
                  </a:lnTo>
                  <a:lnTo>
                    <a:pt x="575995" y="22161"/>
                  </a:lnTo>
                  <a:lnTo>
                    <a:pt x="587057" y="22161"/>
                  </a:lnTo>
                  <a:lnTo>
                    <a:pt x="598131" y="22161"/>
                  </a:lnTo>
                  <a:lnTo>
                    <a:pt x="598131" y="11087"/>
                  </a:lnTo>
                  <a:close/>
                </a:path>
                <a:path w="631825" h="33654">
                  <a:moveTo>
                    <a:pt x="598131" y="0"/>
                  </a:moveTo>
                  <a:lnTo>
                    <a:pt x="587057" y="0"/>
                  </a:lnTo>
                  <a:lnTo>
                    <a:pt x="575995" y="0"/>
                  </a:lnTo>
                  <a:lnTo>
                    <a:pt x="575995" y="11074"/>
                  </a:lnTo>
                  <a:lnTo>
                    <a:pt x="587057" y="11074"/>
                  </a:lnTo>
                  <a:lnTo>
                    <a:pt x="598131" y="11074"/>
                  </a:lnTo>
                  <a:lnTo>
                    <a:pt x="598131" y="0"/>
                  </a:lnTo>
                  <a:close/>
                </a:path>
                <a:path w="631825" h="33654">
                  <a:moveTo>
                    <a:pt x="609219" y="11087"/>
                  </a:moveTo>
                  <a:lnTo>
                    <a:pt x="598157" y="11087"/>
                  </a:lnTo>
                  <a:lnTo>
                    <a:pt x="598157" y="22161"/>
                  </a:lnTo>
                  <a:lnTo>
                    <a:pt x="609219" y="22161"/>
                  </a:lnTo>
                  <a:lnTo>
                    <a:pt x="609219" y="11087"/>
                  </a:lnTo>
                  <a:close/>
                </a:path>
                <a:path w="631825" h="33654">
                  <a:moveTo>
                    <a:pt x="609219" y="0"/>
                  </a:moveTo>
                  <a:lnTo>
                    <a:pt x="598157" y="0"/>
                  </a:lnTo>
                  <a:lnTo>
                    <a:pt x="598157" y="11074"/>
                  </a:lnTo>
                  <a:lnTo>
                    <a:pt x="609219" y="11074"/>
                  </a:lnTo>
                  <a:lnTo>
                    <a:pt x="609219" y="0"/>
                  </a:lnTo>
                  <a:close/>
                </a:path>
                <a:path w="631825" h="33654">
                  <a:moveTo>
                    <a:pt x="631380" y="11087"/>
                  </a:moveTo>
                  <a:lnTo>
                    <a:pt x="620306" y="11087"/>
                  </a:lnTo>
                  <a:lnTo>
                    <a:pt x="620306" y="22161"/>
                  </a:lnTo>
                  <a:lnTo>
                    <a:pt x="631380" y="22161"/>
                  </a:lnTo>
                  <a:lnTo>
                    <a:pt x="631380" y="11087"/>
                  </a:lnTo>
                  <a:close/>
                </a:path>
                <a:path w="631825" h="33654">
                  <a:moveTo>
                    <a:pt x="631380" y="0"/>
                  </a:moveTo>
                  <a:lnTo>
                    <a:pt x="620306" y="0"/>
                  </a:lnTo>
                  <a:lnTo>
                    <a:pt x="620306" y="11074"/>
                  </a:lnTo>
                  <a:lnTo>
                    <a:pt x="631380" y="11074"/>
                  </a:lnTo>
                  <a:lnTo>
                    <a:pt x="6313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5955525" y="4097058"/>
              <a:ext cx="631825" cy="22225"/>
            </a:xfrm>
            <a:custGeom>
              <a:avLst/>
              <a:gdLst/>
              <a:ahLst/>
              <a:cxnLst/>
              <a:rect l="l" t="t" r="r" b="b"/>
              <a:pathLst>
                <a:path w="631825" h="22225">
                  <a:moveTo>
                    <a:pt x="11074" y="11074"/>
                  </a:moveTo>
                  <a:lnTo>
                    <a:pt x="0" y="11074"/>
                  </a:lnTo>
                  <a:lnTo>
                    <a:pt x="0" y="22161"/>
                  </a:lnTo>
                  <a:lnTo>
                    <a:pt x="11074" y="22161"/>
                  </a:lnTo>
                  <a:lnTo>
                    <a:pt x="11074" y="11074"/>
                  </a:lnTo>
                  <a:close/>
                </a:path>
                <a:path w="631825" h="22225">
                  <a:moveTo>
                    <a:pt x="210451" y="0"/>
                  </a:moveTo>
                  <a:lnTo>
                    <a:pt x="210451" y="0"/>
                  </a:lnTo>
                  <a:lnTo>
                    <a:pt x="155079" y="0"/>
                  </a:lnTo>
                  <a:lnTo>
                    <a:pt x="155079" y="11074"/>
                  </a:lnTo>
                  <a:lnTo>
                    <a:pt x="210451" y="11074"/>
                  </a:lnTo>
                  <a:lnTo>
                    <a:pt x="210451" y="0"/>
                  </a:lnTo>
                  <a:close/>
                </a:path>
                <a:path w="631825" h="22225">
                  <a:moveTo>
                    <a:pt x="221538" y="0"/>
                  </a:moveTo>
                  <a:lnTo>
                    <a:pt x="210464" y="0"/>
                  </a:lnTo>
                  <a:lnTo>
                    <a:pt x="210464" y="11074"/>
                  </a:lnTo>
                  <a:lnTo>
                    <a:pt x="221538" y="11074"/>
                  </a:lnTo>
                  <a:lnTo>
                    <a:pt x="221538" y="0"/>
                  </a:lnTo>
                  <a:close/>
                </a:path>
                <a:path w="631825" h="22225">
                  <a:moveTo>
                    <a:pt x="265836" y="0"/>
                  </a:moveTo>
                  <a:lnTo>
                    <a:pt x="254762" y="0"/>
                  </a:lnTo>
                  <a:lnTo>
                    <a:pt x="243687" y="0"/>
                  </a:lnTo>
                  <a:lnTo>
                    <a:pt x="243687" y="11074"/>
                  </a:lnTo>
                  <a:lnTo>
                    <a:pt x="254762" y="11074"/>
                  </a:lnTo>
                  <a:lnTo>
                    <a:pt x="265836" y="11074"/>
                  </a:lnTo>
                  <a:lnTo>
                    <a:pt x="265836" y="0"/>
                  </a:lnTo>
                  <a:close/>
                </a:path>
                <a:path w="631825" h="22225">
                  <a:moveTo>
                    <a:pt x="299072" y="0"/>
                  </a:moveTo>
                  <a:lnTo>
                    <a:pt x="287997" y="0"/>
                  </a:lnTo>
                  <a:lnTo>
                    <a:pt x="287997" y="11074"/>
                  </a:lnTo>
                  <a:lnTo>
                    <a:pt x="299072" y="11074"/>
                  </a:lnTo>
                  <a:lnTo>
                    <a:pt x="299072" y="0"/>
                  </a:lnTo>
                  <a:close/>
                </a:path>
                <a:path w="631825" h="22225">
                  <a:moveTo>
                    <a:pt x="365531" y="0"/>
                  </a:moveTo>
                  <a:lnTo>
                    <a:pt x="354457" y="0"/>
                  </a:lnTo>
                  <a:lnTo>
                    <a:pt x="343382" y="0"/>
                  </a:lnTo>
                  <a:lnTo>
                    <a:pt x="332308" y="0"/>
                  </a:lnTo>
                  <a:lnTo>
                    <a:pt x="332308" y="11074"/>
                  </a:lnTo>
                  <a:lnTo>
                    <a:pt x="343382" y="11074"/>
                  </a:lnTo>
                  <a:lnTo>
                    <a:pt x="354457" y="11074"/>
                  </a:lnTo>
                  <a:lnTo>
                    <a:pt x="365531" y="11074"/>
                  </a:lnTo>
                  <a:lnTo>
                    <a:pt x="365531" y="0"/>
                  </a:lnTo>
                  <a:close/>
                </a:path>
                <a:path w="631825" h="22225">
                  <a:moveTo>
                    <a:pt x="431990" y="0"/>
                  </a:moveTo>
                  <a:lnTo>
                    <a:pt x="420916" y="0"/>
                  </a:lnTo>
                  <a:lnTo>
                    <a:pt x="409841" y="0"/>
                  </a:lnTo>
                  <a:lnTo>
                    <a:pt x="398767" y="0"/>
                  </a:lnTo>
                  <a:lnTo>
                    <a:pt x="387692" y="0"/>
                  </a:lnTo>
                  <a:lnTo>
                    <a:pt x="387692" y="11074"/>
                  </a:lnTo>
                  <a:lnTo>
                    <a:pt x="398767" y="11074"/>
                  </a:lnTo>
                  <a:lnTo>
                    <a:pt x="409841" y="11074"/>
                  </a:lnTo>
                  <a:lnTo>
                    <a:pt x="420916" y="11074"/>
                  </a:lnTo>
                  <a:lnTo>
                    <a:pt x="431990" y="11074"/>
                  </a:lnTo>
                  <a:lnTo>
                    <a:pt x="431990" y="0"/>
                  </a:lnTo>
                  <a:close/>
                </a:path>
                <a:path w="631825" h="22225">
                  <a:moveTo>
                    <a:pt x="487375" y="0"/>
                  </a:moveTo>
                  <a:lnTo>
                    <a:pt x="476300" y="0"/>
                  </a:lnTo>
                  <a:lnTo>
                    <a:pt x="465226" y="0"/>
                  </a:lnTo>
                  <a:lnTo>
                    <a:pt x="454152" y="0"/>
                  </a:lnTo>
                  <a:lnTo>
                    <a:pt x="454152" y="11074"/>
                  </a:lnTo>
                  <a:lnTo>
                    <a:pt x="465226" y="11074"/>
                  </a:lnTo>
                  <a:lnTo>
                    <a:pt x="476300" y="11074"/>
                  </a:lnTo>
                  <a:lnTo>
                    <a:pt x="487375" y="11074"/>
                  </a:lnTo>
                  <a:lnTo>
                    <a:pt x="487375" y="0"/>
                  </a:lnTo>
                  <a:close/>
                </a:path>
                <a:path w="631825" h="22225">
                  <a:moveTo>
                    <a:pt x="520611" y="0"/>
                  </a:moveTo>
                  <a:lnTo>
                    <a:pt x="509536" y="0"/>
                  </a:lnTo>
                  <a:lnTo>
                    <a:pt x="509536" y="11074"/>
                  </a:lnTo>
                  <a:lnTo>
                    <a:pt x="520611" y="11074"/>
                  </a:lnTo>
                  <a:lnTo>
                    <a:pt x="520611" y="0"/>
                  </a:lnTo>
                  <a:close/>
                </a:path>
                <a:path w="631825" h="22225">
                  <a:moveTo>
                    <a:pt x="564908" y="0"/>
                  </a:moveTo>
                  <a:lnTo>
                    <a:pt x="553847" y="0"/>
                  </a:lnTo>
                  <a:lnTo>
                    <a:pt x="553847" y="11074"/>
                  </a:lnTo>
                  <a:lnTo>
                    <a:pt x="564908" y="11074"/>
                  </a:lnTo>
                  <a:lnTo>
                    <a:pt x="564908" y="0"/>
                  </a:lnTo>
                  <a:close/>
                </a:path>
                <a:path w="631825" h="22225">
                  <a:moveTo>
                    <a:pt x="631380" y="0"/>
                  </a:moveTo>
                  <a:lnTo>
                    <a:pt x="620306" y="0"/>
                  </a:lnTo>
                  <a:lnTo>
                    <a:pt x="620306" y="11074"/>
                  </a:lnTo>
                  <a:lnTo>
                    <a:pt x="631380" y="11074"/>
                  </a:lnTo>
                  <a:lnTo>
                    <a:pt x="6313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5966599" y="4113669"/>
              <a:ext cx="620395" cy="0"/>
            </a:xfrm>
            <a:custGeom>
              <a:avLst/>
              <a:gdLst/>
              <a:ahLst/>
              <a:cxnLst/>
              <a:rect l="l" t="t" r="r" b="b"/>
              <a:pathLst>
                <a:path w="620395">
                  <a:moveTo>
                    <a:pt x="0" y="0"/>
                  </a:moveTo>
                  <a:lnTo>
                    <a:pt x="620306" y="0"/>
                  </a:lnTo>
                </a:path>
              </a:pathLst>
            </a:custGeom>
            <a:ln w="11074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5955525" y="4119206"/>
              <a:ext cx="631825" cy="33655"/>
            </a:xfrm>
            <a:custGeom>
              <a:avLst/>
              <a:gdLst/>
              <a:ahLst/>
              <a:cxnLst/>
              <a:rect l="l" t="t" r="r" b="b"/>
              <a:pathLst>
                <a:path w="631825" h="33654">
                  <a:moveTo>
                    <a:pt x="11074" y="11074"/>
                  </a:moveTo>
                  <a:lnTo>
                    <a:pt x="0" y="11074"/>
                  </a:lnTo>
                  <a:lnTo>
                    <a:pt x="0" y="22148"/>
                  </a:lnTo>
                  <a:lnTo>
                    <a:pt x="11074" y="22148"/>
                  </a:lnTo>
                  <a:lnTo>
                    <a:pt x="11074" y="11074"/>
                  </a:lnTo>
                  <a:close/>
                </a:path>
                <a:path w="631825" h="33654">
                  <a:moveTo>
                    <a:pt x="44297" y="22161"/>
                  </a:moveTo>
                  <a:lnTo>
                    <a:pt x="33223" y="22161"/>
                  </a:lnTo>
                  <a:lnTo>
                    <a:pt x="22148" y="22161"/>
                  </a:lnTo>
                  <a:lnTo>
                    <a:pt x="11074" y="22161"/>
                  </a:lnTo>
                  <a:lnTo>
                    <a:pt x="11074" y="33235"/>
                  </a:lnTo>
                  <a:lnTo>
                    <a:pt x="22148" y="33235"/>
                  </a:lnTo>
                  <a:lnTo>
                    <a:pt x="33223" y="33235"/>
                  </a:lnTo>
                  <a:lnTo>
                    <a:pt x="44297" y="33235"/>
                  </a:lnTo>
                  <a:lnTo>
                    <a:pt x="44297" y="22161"/>
                  </a:lnTo>
                  <a:close/>
                </a:path>
                <a:path w="631825" h="33654">
                  <a:moveTo>
                    <a:pt x="44297" y="11074"/>
                  </a:moveTo>
                  <a:lnTo>
                    <a:pt x="33223" y="11074"/>
                  </a:lnTo>
                  <a:lnTo>
                    <a:pt x="22148" y="11074"/>
                  </a:lnTo>
                  <a:lnTo>
                    <a:pt x="22148" y="22148"/>
                  </a:lnTo>
                  <a:lnTo>
                    <a:pt x="33223" y="22148"/>
                  </a:lnTo>
                  <a:lnTo>
                    <a:pt x="44297" y="22148"/>
                  </a:lnTo>
                  <a:lnTo>
                    <a:pt x="44297" y="11074"/>
                  </a:lnTo>
                  <a:close/>
                </a:path>
                <a:path w="631825" h="33654">
                  <a:moveTo>
                    <a:pt x="66459" y="22161"/>
                  </a:moveTo>
                  <a:lnTo>
                    <a:pt x="55384" y="22161"/>
                  </a:lnTo>
                  <a:lnTo>
                    <a:pt x="55384" y="33235"/>
                  </a:lnTo>
                  <a:lnTo>
                    <a:pt x="66459" y="33235"/>
                  </a:lnTo>
                  <a:lnTo>
                    <a:pt x="66459" y="22161"/>
                  </a:lnTo>
                  <a:close/>
                </a:path>
                <a:path w="631825" h="33654">
                  <a:moveTo>
                    <a:pt x="88607" y="11074"/>
                  </a:moveTo>
                  <a:lnTo>
                    <a:pt x="77533" y="11074"/>
                  </a:lnTo>
                  <a:lnTo>
                    <a:pt x="66459" y="11074"/>
                  </a:lnTo>
                  <a:lnTo>
                    <a:pt x="55384" y="11074"/>
                  </a:lnTo>
                  <a:lnTo>
                    <a:pt x="55384" y="22148"/>
                  </a:lnTo>
                  <a:lnTo>
                    <a:pt x="66459" y="22148"/>
                  </a:lnTo>
                  <a:lnTo>
                    <a:pt x="77533" y="22148"/>
                  </a:lnTo>
                  <a:lnTo>
                    <a:pt x="88607" y="22148"/>
                  </a:lnTo>
                  <a:lnTo>
                    <a:pt x="88607" y="11074"/>
                  </a:lnTo>
                  <a:close/>
                </a:path>
                <a:path w="631825" h="33654">
                  <a:moveTo>
                    <a:pt x="99682" y="22161"/>
                  </a:moveTo>
                  <a:lnTo>
                    <a:pt x="88607" y="22161"/>
                  </a:lnTo>
                  <a:lnTo>
                    <a:pt x="88607" y="33235"/>
                  </a:lnTo>
                  <a:lnTo>
                    <a:pt x="99682" y="33235"/>
                  </a:lnTo>
                  <a:lnTo>
                    <a:pt x="99682" y="22161"/>
                  </a:lnTo>
                  <a:close/>
                </a:path>
                <a:path w="631825" h="33654">
                  <a:moveTo>
                    <a:pt x="99682" y="0"/>
                  </a:moveTo>
                  <a:lnTo>
                    <a:pt x="88607" y="0"/>
                  </a:lnTo>
                  <a:lnTo>
                    <a:pt x="88607" y="11074"/>
                  </a:lnTo>
                  <a:lnTo>
                    <a:pt x="99682" y="11074"/>
                  </a:lnTo>
                  <a:lnTo>
                    <a:pt x="99682" y="0"/>
                  </a:lnTo>
                  <a:close/>
                </a:path>
                <a:path w="631825" h="33654">
                  <a:moveTo>
                    <a:pt x="121843" y="11074"/>
                  </a:moveTo>
                  <a:lnTo>
                    <a:pt x="110769" y="11074"/>
                  </a:lnTo>
                  <a:lnTo>
                    <a:pt x="110769" y="0"/>
                  </a:lnTo>
                  <a:lnTo>
                    <a:pt x="99695" y="0"/>
                  </a:lnTo>
                  <a:lnTo>
                    <a:pt x="99695" y="11074"/>
                  </a:lnTo>
                  <a:lnTo>
                    <a:pt x="99695" y="22148"/>
                  </a:lnTo>
                  <a:lnTo>
                    <a:pt x="110769" y="22148"/>
                  </a:lnTo>
                  <a:lnTo>
                    <a:pt x="121843" y="22148"/>
                  </a:lnTo>
                  <a:lnTo>
                    <a:pt x="121843" y="11074"/>
                  </a:lnTo>
                  <a:close/>
                </a:path>
                <a:path w="631825" h="33654">
                  <a:moveTo>
                    <a:pt x="132918" y="22161"/>
                  </a:moveTo>
                  <a:lnTo>
                    <a:pt x="121843" y="22161"/>
                  </a:lnTo>
                  <a:lnTo>
                    <a:pt x="110769" y="22161"/>
                  </a:lnTo>
                  <a:lnTo>
                    <a:pt x="110769" y="33235"/>
                  </a:lnTo>
                  <a:lnTo>
                    <a:pt x="121843" y="33235"/>
                  </a:lnTo>
                  <a:lnTo>
                    <a:pt x="132918" y="33235"/>
                  </a:lnTo>
                  <a:lnTo>
                    <a:pt x="132918" y="22161"/>
                  </a:lnTo>
                  <a:close/>
                </a:path>
                <a:path w="631825" h="33654">
                  <a:moveTo>
                    <a:pt x="132918" y="0"/>
                  </a:moveTo>
                  <a:lnTo>
                    <a:pt x="121843" y="0"/>
                  </a:lnTo>
                  <a:lnTo>
                    <a:pt x="121843" y="11074"/>
                  </a:lnTo>
                  <a:lnTo>
                    <a:pt x="132918" y="11074"/>
                  </a:lnTo>
                  <a:lnTo>
                    <a:pt x="132918" y="0"/>
                  </a:lnTo>
                  <a:close/>
                </a:path>
                <a:path w="631825" h="33654">
                  <a:moveTo>
                    <a:pt x="143992" y="11074"/>
                  </a:moveTo>
                  <a:lnTo>
                    <a:pt x="132918" y="11074"/>
                  </a:lnTo>
                  <a:lnTo>
                    <a:pt x="132918" y="22148"/>
                  </a:lnTo>
                  <a:lnTo>
                    <a:pt x="143992" y="22148"/>
                  </a:lnTo>
                  <a:lnTo>
                    <a:pt x="143992" y="11074"/>
                  </a:lnTo>
                  <a:close/>
                </a:path>
                <a:path w="631825" h="33654">
                  <a:moveTo>
                    <a:pt x="155067" y="0"/>
                  </a:moveTo>
                  <a:lnTo>
                    <a:pt x="143992" y="0"/>
                  </a:lnTo>
                  <a:lnTo>
                    <a:pt x="143992" y="11074"/>
                  </a:lnTo>
                  <a:lnTo>
                    <a:pt x="155067" y="11074"/>
                  </a:lnTo>
                  <a:lnTo>
                    <a:pt x="155067" y="0"/>
                  </a:lnTo>
                  <a:close/>
                </a:path>
                <a:path w="631825" h="33654">
                  <a:moveTo>
                    <a:pt x="166154" y="22161"/>
                  </a:moveTo>
                  <a:lnTo>
                    <a:pt x="155079" y="22161"/>
                  </a:lnTo>
                  <a:lnTo>
                    <a:pt x="155079" y="33235"/>
                  </a:lnTo>
                  <a:lnTo>
                    <a:pt x="166154" y="33235"/>
                  </a:lnTo>
                  <a:lnTo>
                    <a:pt x="166154" y="22161"/>
                  </a:lnTo>
                  <a:close/>
                </a:path>
                <a:path w="631825" h="33654">
                  <a:moveTo>
                    <a:pt x="177228" y="11074"/>
                  </a:moveTo>
                  <a:lnTo>
                    <a:pt x="166154" y="11074"/>
                  </a:lnTo>
                  <a:lnTo>
                    <a:pt x="166154" y="22148"/>
                  </a:lnTo>
                  <a:lnTo>
                    <a:pt x="177228" y="22148"/>
                  </a:lnTo>
                  <a:lnTo>
                    <a:pt x="177228" y="11074"/>
                  </a:lnTo>
                  <a:close/>
                </a:path>
                <a:path w="631825" h="33654">
                  <a:moveTo>
                    <a:pt x="210451" y="0"/>
                  </a:moveTo>
                  <a:lnTo>
                    <a:pt x="199377" y="0"/>
                  </a:lnTo>
                  <a:lnTo>
                    <a:pt x="188302" y="0"/>
                  </a:lnTo>
                  <a:lnTo>
                    <a:pt x="177228" y="0"/>
                  </a:lnTo>
                  <a:lnTo>
                    <a:pt x="177228" y="11074"/>
                  </a:lnTo>
                  <a:lnTo>
                    <a:pt x="188302" y="11074"/>
                  </a:lnTo>
                  <a:lnTo>
                    <a:pt x="188302" y="22148"/>
                  </a:lnTo>
                  <a:lnTo>
                    <a:pt x="199377" y="22148"/>
                  </a:lnTo>
                  <a:lnTo>
                    <a:pt x="199377" y="11074"/>
                  </a:lnTo>
                  <a:lnTo>
                    <a:pt x="210451" y="11074"/>
                  </a:lnTo>
                  <a:lnTo>
                    <a:pt x="210451" y="0"/>
                  </a:lnTo>
                  <a:close/>
                </a:path>
                <a:path w="631825" h="33654">
                  <a:moveTo>
                    <a:pt x="221538" y="22161"/>
                  </a:moveTo>
                  <a:lnTo>
                    <a:pt x="210464" y="22161"/>
                  </a:lnTo>
                  <a:lnTo>
                    <a:pt x="210464" y="33235"/>
                  </a:lnTo>
                  <a:lnTo>
                    <a:pt x="221538" y="33235"/>
                  </a:lnTo>
                  <a:lnTo>
                    <a:pt x="221538" y="22161"/>
                  </a:lnTo>
                  <a:close/>
                </a:path>
                <a:path w="631825" h="33654">
                  <a:moveTo>
                    <a:pt x="221538" y="0"/>
                  </a:moveTo>
                  <a:lnTo>
                    <a:pt x="210464" y="0"/>
                  </a:lnTo>
                  <a:lnTo>
                    <a:pt x="210464" y="11074"/>
                  </a:lnTo>
                  <a:lnTo>
                    <a:pt x="221538" y="11074"/>
                  </a:lnTo>
                  <a:lnTo>
                    <a:pt x="221538" y="0"/>
                  </a:lnTo>
                  <a:close/>
                </a:path>
                <a:path w="631825" h="33654">
                  <a:moveTo>
                    <a:pt x="232613" y="11074"/>
                  </a:moveTo>
                  <a:lnTo>
                    <a:pt x="221538" y="11074"/>
                  </a:lnTo>
                  <a:lnTo>
                    <a:pt x="221538" y="22148"/>
                  </a:lnTo>
                  <a:lnTo>
                    <a:pt x="232613" y="22148"/>
                  </a:lnTo>
                  <a:lnTo>
                    <a:pt x="232613" y="11074"/>
                  </a:lnTo>
                  <a:close/>
                </a:path>
                <a:path w="631825" h="33654">
                  <a:moveTo>
                    <a:pt x="243687" y="0"/>
                  </a:moveTo>
                  <a:lnTo>
                    <a:pt x="232613" y="0"/>
                  </a:lnTo>
                  <a:lnTo>
                    <a:pt x="232613" y="11074"/>
                  </a:lnTo>
                  <a:lnTo>
                    <a:pt x="243687" y="11074"/>
                  </a:lnTo>
                  <a:lnTo>
                    <a:pt x="243687" y="0"/>
                  </a:lnTo>
                  <a:close/>
                </a:path>
                <a:path w="631825" h="33654">
                  <a:moveTo>
                    <a:pt x="254762" y="11074"/>
                  </a:moveTo>
                  <a:lnTo>
                    <a:pt x="243687" y="11074"/>
                  </a:lnTo>
                  <a:lnTo>
                    <a:pt x="243687" y="22148"/>
                  </a:lnTo>
                  <a:lnTo>
                    <a:pt x="254762" y="22148"/>
                  </a:lnTo>
                  <a:lnTo>
                    <a:pt x="254762" y="11074"/>
                  </a:lnTo>
                  <a:close/>
                </a:path>
                <a:path w="631825" h="33654">
                  <a:moveTo>
                    <a:pt x="265836" y="22161"/>
                  </a:moveTo>
                  <a:lnTo>
                    <a:pt x="254762" y="22161"/>
                  </a:lnTo>
                  <a:lnTo>
                    <a:pt x="254762" y="33235"/>
                  </a:lnTo>
                  <a:lnTo>
                    <a:pt x="265836" y="33235"/>
                  </a:lnTo>
                  <a:lnTo>
                    <a:pt x="265836" y="22161"/>
                  </a:lnTo>
                  <a:close/>
                </a:path>
                <a:path w="631825" h="33654">
                  <a:moveTo>
                    <a:pt x="276923" y="11074"/>
                  </a:moveTo>
                  <a:lnTo>
                    <a:pt x="265849" y="11074"/>
                  </a:lnTo>
                  <a:lnTo>
                    <a:pt x="265849" y="22148"/>
                  </a:lnTo>
                  <a:lnTo>
                    <a:pt x="276923" y="22148"/>
                  </a:lnTo>
                  <a:lnTo>
                    <a:pt x="276923" y="11074"/>
                  </a:lnTo>
                  <a:close/>
                </a:path>
                <a:path w="631825" h="33654">
                  <a:moveTo>
                    <a:pt x="287997" y="22161"/>
                  </a:moveTo>
                  <a:lnTo>
                    <a:pt x="276923" y="22161"/>
                  </a:lnTo>
                  <a:lnTo>
                    <a:pt x="265849" y="22161"/>
                  </a:lnTo>
                  <a:lnTo>
                    <a:pt x="265849" y="33235"/>
                  </a:lnTo>
                  <a:lnTo>
                    <a:pt x="276923" y="33235"/>
                  </a:lnTo>
                  <a:lnTo>
                    <a:pt x="287997" y="33235"/>
                  </a:lnTo>
                  <a:lnTo>
                    <a:pt x="287997" y="22161"/>
                  </a:lnTo>
                  <a:close/>
                </a:path>
                <a:path w="631825" h="33654">
                  <a:moveTo>
                    <a:pt x="321221" y="11074"/>
                  </a:moveTo>
                  <a:lnTo>
                    <a:pt x="310146" y="11074"/>
                  </a:lnTo>
                  <a:lnTo>
                    <a:pt x="299072" y="11074"/>
                  </a:lnTo>
                  <a:lnTo>
                    <a:pt x="299072" y="0"/>
                  </a:lnTo>
                  <a:lnTo>
                    <a:pt x="287997" y="0"/>
                  </a:lnTo>
                  <a:lnTo>
                    <a:pt x="276923" y="0"/>
                  </a:lnTo>
                  <a:lnTo>
                    <a:pt x="276923" y="11074"/>
                  </a:lnTo>
                  <a:lnTo>
                    <a:pt x="287997" y="11074"/>
                  </a:lnTo>
                  <a:lnTo>
                    <a:pt x="287997" y="22148"/>
                  </a:lnTo>
                  <a:lnTo>
                    <a:pt x="299072" y="22148"/>
                  </a:lnTo>
                  <a:lnTo>
                    <a:pt x="310146" y="22148"/>
                  </a:lnTo>
                  <a:lnTo>
                    <a:pt x="321221" y="22148"/>
                  </a:lnTo>
                  <a:lnTo>
                    <a:pt x="321221" y="11074"/>
                  </a:lnTo>
                  <a:close/>
                </a:path>
                <a:path w="631825" h="33654">
                  <a:moveTo>
                    <a:pt x="343382" y="0"/>
                  </a:moveTo>
                  <a:lnTo>
                    <a:pt x="332308" y="0"/>
                  </a:lnTo>
                  <a:lnTo>
                    <a:pt x="332308" y="11074"/>
                  </a:lnTo>
                  <a:lnTo>
                    <a:pt x="321233" y="11074"/>
                  </a:lnTo>
                  <a:lnTo>
                    <a:pt x="321233" y="22148"/>
                  </a:lnTo>
                  <a:lnTo>
                    <a:pt x="332308" y="22148"/>
                  </a:lnTo>
                  <a:lnTo>
                    <a:pt x="343382" y="22148"/>
                  </a:lnTo>
                  <a:lnTo>
                    <a:pt x="343382" y="11074"/>
                  </a:lnTo>
                  <a:lnTo>
                    <a:pt x="343382" y="0"/>
                  </a:lnTo>
                  <a:close/>
                </a:path>
                <a:path w="631825" h="33654">
                  <a:moveTo>
                    <a:pt x="354457" y="22161"/>
                  </a:moveTo>
                  <a:lnTo>
                    <a:pt x="343382" y="22161"/>
                  </a:lnTo>
                  <a:lnTo>
                    <a:pt x="332308" y="22161"/>
                  </a:lnTo>
                  <a:lnTo>
                    <a:pt x="321233" y="22161"/>
                  </a:lnTo>
                  <a:lnTo>
                    <a:pt x="321233" y="33235"/>
                  </a:lnTo>
                  <a:lnTo>
                    <a:pt x="332308" y="33235"/>
                  </a:lnTo>
                  <a:lnTo>
                    <a:pt x="343382" y="33235"/>
                  </a:lnTo>
                  <a:lnTo>
                    <a:pt x="354457" y="33235"/>
                  </a:lnTo>
                  <a:lnTo>
                    <a:pt x="354457" y="22161"/>
                  </a:lnTo>
                  <a:close/>
                </a:path>
                <a:path w="631825" h="33654">
                  <a:moveTo>
                    <a:pt x="376605" y="22161"/>
                  </a:moveTo>
                  <a:lnTo>
                    <a:pt x="365531" y="22161"/>
                  </a:lnTo>
                  <a:lnTo>
                    <a:pt x="365531" y="33235"/>
                  </a:lnTo>
                  <a:lnTo>
                    <a:pt x="376605" y="33235"/>
                  </a:lnTo>
                  <a:lnTo>
                    <a:pt x="376605" y="22161"/>
                  </a:lnTo>
                  <a:close/>
                </a:path>
                <a:path w="631825" h="33654">
                  <a:moveTo>
                    <a:pt x="398767" y="11074"/>
                  </a:moveTo>
                  <a:lnTo>
                    <a:pt x="387692" y="11074"/>
                  </a:lnTo>
                  <a:lnTo>
                    <a:pt x="387692" y="22148"/>
                  </a:lnTo>
                  <a:lnTo>
                    <a:pt x="398767" y="22148"/>
                  </a:lnTo>
                  <a:lnTo>
                    <a:pt x="398767" y="11074"/>
                  </a:lnTo>
                  <a:close/>
                </a:path>
                <a:path w="631825" h="33654">
                  <a:moveTo>
                    <a:pt x="420916" y="22161"/>
                  </a:moveTo>
                  <a:lnTo>
                    <a:pt x="409841" y="22161"/>
                  </a:lnTo>
                  <a:lnTo>
                    <a:pt x="398767" y="22161"/>
                  </a:lnTo>
                  <a:lnTo>
                    <a:pt x="398767" y="33235"/>
                  </a:lnTo>
                  <a:lnTo>
                    <a:pt x="409841" y="33235"/>
                  </a:lnTo>
                  <a:lnTo>
                    <a:pt x="420916" y="33235"/>
                  </a:lnTo>
                  <a:lnTo>
                    <a:pt x="420916" y="22161"/>
                  </a:lnTo>
                  <a:close/>
                </a:path>
                <a:path w="631825" h="33654">
                  <a:moveTo>
                    <a:pt x="420916" y="0"/>
                  </a:moveTo>
                  <a:lnTo>
                    <a:pt x="409841" y="0"/>
                  </a:lnTo>
                  <a:lnTo>
                    <a:pt x="398767" y="0"/>
                  </a:lnTo>
                  <a:lnTo>
                    <a:pt x="398767" y="11074"/>
                  </a:lnTo>
                  <a:lnTo>
                    <a:pt x="409841" y="11074"/>
                  </a:lnTo>
                  <a:lnTo>
                    <a:pt x="420916" y="11074"/>
                  </a:lnTo>
                  <a:lnTo>
                    <a:pt x="420916" y="0"/>
                  </a:lnTo>
                  <a:close/>
                </a:path>
                <a:path w="631825" h="33654">
                  <a:moveTo>
                    <a:pt x="465226" y="0"/>
                  </a:moveTo>
                  <a:lnTo>
                    <a:pt x="454152" y="0"/>
                  </a:lnTo>
                  <a:lnTo>
                    <a:pt x="443077" y="0"/>
                  </a:lnTo>
                  <a:lnTo>
                    <a:pt x="443077" y="11074"/>
                  </a:lnTo>
                  <a:lnTo>
                    <a:pt x="432003" y="11074"/>
                  </a:lnTo>
                  <a:lnTo>
                    <a:pt x="432003" y="22148"/>
                  </a:lnTo>
                  <a:lnTo>
                    <a:pt x="443077" y="22148"/>
                  </a:lnTo>
                  <a:lnTo>
                    <a:pt x="454152" y="22148"/>
                  </a:lnTo>
                  <a:lnTo>
                    <a:pt x="454152" y="11074"/>
                  </a:lnTo>
                  <a:lnTo>
                    <a:pt x="465226" y="11074"/>
                  </a:lnTo>
                  <a:lnTo>
                    <a:pt x="465226" y="0"/>
                  </a:lnTo>
                  <a:close/>
                </a:path>
                <a:path w="631825" h="33654">
                  <a:moveTo>
                    <a:pt x="476300" y="22161"/>
                  </a:moveTo>
                  <a:lnTo>
                    <a:pt x="465226" y="22161"/>
                  </a:lnTo>
                  <a:lnTo>
                    <a:pt x="454152" y="22161"/>
                  </a:lnTo>
                  <a:lnTo>
                    <a:pt x="454152" y="33235"/>
                  </a:lnTo>
                  <a:lnTo>
                    <a:pt x="465226" y="33235"/>
                  </a:lnTo>
                  <a:lnTo>
                    <a:pt x="476300" y="33235"/>
                  </a:lnTo>
                  <a:lnTo>
                    <a:pt x="476300" y="22161"/>
                  </a:lnTo>
                  <a:close/>
                </a:path>
                <a:path w="631825" h="33654">
                  <a:moveTo>
                    <a:pt x="476300" y="11074"/>
                  </a:moveTo>
                  <a:lnTo>
                    <a:pt x="465226" y="11074"/>
                  </a:lnTo>
                  <a:lnTo>
                    <a:pt x="465226" y="22148"/>
                  </a:lnTo>
                  <a:lnTo>
                    <a:pt x="476300" y="22148"/>
                  </a:lnTo>
                  <a:lnTo>
                    <a:pt x="476300" y="11074"/>
                  </a:lnTo>
                  <a:close/>
                </a:path>
                <a:path w="631825" h="33654">
                  <a:moveTo>
                    <a:pt x="498462" y="22161"/>
                  </a:moveTo>
                  <a:lnTo>
                    <a:pt x="487387" y="22161"/>
                  </a:lnTo>
                  <a:lnTo>
                    <a:pt x="487387" y="33235"/>
                  </a:lnTo>
                  <a:lnTo>
                    <a:pt x="498462" y="33235"/>
                  </a:lnTo>
                  <a:lnTo>
                    <a:pt x="498462" y="22161"/>
                  </a:lnTo>
                  <a:close/>
                </a:path>
                <a:path w="631825" h="33654">
                  <a:moveTo>
                    <a:pt x="498462" y="0"/>
                  </a:moveTo>
                  <a:lnTo>
                    <a:pt x="487387" y="0"/>
                  </a:lnTo>
                  <a:lnTo>
                    <a:pt x="487387" y="11074"/>
                  </a:lnTo>
                  <a:lnTo>
                    <a:pt x="498462" y="11074"/>
                  </a:lnTo>
                  <a:lnTo>
                    <a:pt x="498462" y="0"/>
                  </a:lnTo>
                  <a:close/>
                </a:path>
                <a:path w="631825" h="33654">
                  <a:moveTo>
                    <a:pt x="509536" y="11074"/>
                  </a:moveTo>
                  <a:lnTo>
                    <a:pt x="498462" y="11074"/>
                  </a:lnTo>
                  <a:lnTo>
                    <a:pt x="498462" y="22148"/>
                  </a:lnTo>
                  <a:lnTo>
                    <a:pt x="509536" y="22148"/>
                  </a:lnTo>
                  <a:lnTo>
                    <a:pt x="509536" y="11074"/>
                  </a:lnTo>
                  <a:close/>
                </a:path>
                <a:path w="631825" h="33654">
                  <a:moveTo>
                    <a:pt x="531685" y="0"/>
                  </a:moveTo>
                  <a:lnTo>
                    <a:pt x="520611" y="0"/>
                  </a:lnTo>
                  <a:lnTo>
                    <a:pt x="520611" y="11074"/>
                  </a:lnTo>
                  <a:lnTo>
                    <a:pt x="531685" y="11074"/>
                  </a:lnTo>
                  <a:lnTo>
                    <a:pt x="531685" y="0"/>
                  </a:lnTo>
                  <a:close/>
                </a:path>
                <a:path w="631825" h="33654">
                  <a:moveTo>
                    <a:pt x="542759" y="22161"/>
                  </a:moveTo>
                  <a:lnTo>
                    <a:pt x="531685" y="22161"/>
                  </a:lnTo>
                  <a:lnTo>
                    <a:pt x="520611" y="22161"/>
                  </a:lnTo>
                  <a:lnTo>
                    <a:pt x="520611" y="33235"/>
                  </a:lnTo>
                  <a:lnTo>
                    <a:pt x="531685" y="33235"/>
                  </a:lnTo>
                  <a:lnTo>
                    <a:pt x="542759" y="33235"/>
                  </a:lnTo>
                  <a:lnTo>
                    <a:pt x="542759" y="22161"/>
                  </a:lnTo>
                  <a:close/>
                </a:path>
                <a:path w="631825" h="33654">
                  <a:moveTo>
                    <a:pt x="542759" y="11074"/>
                  </a:moveTo>
                  <a:lnTo>
                    <a:pt x="531685" y="11074"/>
                  </a:lnTo>
                  <a:lnTo>
                    <a:pt x="531685" y="22148"/>
                  </a:lnTo>
                  <a:lnTo>
                    <a:pt x="542759" y="22148"/>
                  </a:lnTo>
                  <a:lnTo>
                    <a:pt x="542759" y="11074"/>
                  </a:lnTo>
                  <a:close/>
                </a:path>
                <a:path w="631825" h="33654">
                  <a:moveTo>
                    <a:pt x="553847" y="22161"/>
                  </a:moveTo>
                  <a:lnTo>
                    <a:pt x="542772" y="22161"/>
                  </a:lnTo>
                  <a:lnTo>
                    <a:pt x="542772" y="33235"/>
                  </a:lnTo>
                  <a:lnTo>
                    <a:pt x="553847" y="33235"/>
                  </a:lnTo>
                  <a:lnTo>
                    <a:pt x="553847" y="22161"/>
                  </a:lnTo>
                  <a:close/>
                </a:path>
                <a:path w="631825" h="33654">
                  <a:moveTo>
                    <a:pt x="564908" y="11074"/>
                  </a:moveTo>
                  <a:lnTo>
                    <a:pt x="553847" y="11074"/>
                  </a:lnTo>
                  <a:lnTo>
                    <a:pt x="553847" y="22148"/>
                  </a:lnTo>
                  <a:lnTo>
                    <a:pt x="564908" y="22148"/>
                  </a:lnTo>
                  <a:lnTo>
                    <a:pt x="564908" y="11074"/>
                  </a:lnTo>
                  <a:close/>
                </a:path>
                <a:path w="631825" h="33654">
                  <a:moveTo>
                    <a:pt x="598131" y="11074"/>
                  </a:moveTo>
                  <a:lnTo>
                    <a:pt x="587057" y="11074"/>
                  </a:lnTo>
                  <a:lnTo>
                    <a:pt x="587057" y="22148"/>
                  </a:lnTo>
                  <a:lnTo>
                    <a:pt x="598131" y="22148"/>
                  </a:lnTo>
                  <a:lnTo>
                    <a:pt x="598131" y="11074"/>
                  </a:lnTo>
                  <a:close/>
                </a:path>
                <a:path w="631825" h="33654">
                  <a:moveTo>
                    <a:pt x="620293" y="11074"/>
                  </a:moveTo>
                  <a:lnTo>
                    <a:pt x="609219" y="11074"/>
                  </a:lnTo>
                  <a:lnTo>
                    <a:pt x="609219" y="22148"/>
                  </a:lnTo>
                  <a:lnTo>
                    <a:pt x="620293" y="22148"/>
                  </a:lnTo>
                  <a:lnTo>
                    <a:pt x="620293" y="11074"/>
                  </a:lnTo>
                  <a:close/>
                </a:path>
                <a:path w="631825" h="33654">
                  <a:moveTo>
                    <a:pt x="631380" y="11074"/>
                  </a:moveTo>
                  <a:lnTo>
                    <a:pt x="620306" y="11074"/>
                  </a:lnTo>
                  <a:lnTo>
                    <a:pt x="620306" y="22148"/>
                  </a:lnTo>
                  <a:lnTo>
                    <a:pt x="631380" y="22148"/>
                  </a:lnTo>
                  <a:lnTo>
                    <a:pt x="631380" y="1107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5955525" y="4141368"/>
              <a:ext cx="631825" cy="44450"/>
            </a:xfrm>
            <a:custGeom>
              <a:avLst/>
              <a:gdLst/>
              <a:ahLst/>
              <a:cxnLst/>
              <a:rect l="l" t="t" r="r" b="b"/>
              <a:pathLst>
                <a:path w="631825" h="44450">
                  <a:moveTo>
                    <a:pt x="11074" y="11074"/>
                  </a:moveTo>
                  <a:lnTo>
                    <a:pt x="0" y="11074"/>
                  </a:lnTo>
                  <a:lnTo>
                    <a:pt x="0" y="22148"/>
                  </a:lnTo>
                  <a:lnTo>
                    <a:pt x="11074" y="22148"/>
                  </a:lnTo>
                  <a:lnTo>
                    <a:pt x="11074" y="11074"/>
                  </a:lnTo>
                  <a:close/>
                </a:path>
                <a:path w="631825" h="44450">
                  <a:moveTo>
                    <a:pt x="33223" y="11074"/>
                  </a:moveTo>
                  <a:lnTo>
                    <a:pt x="22148" y="11074"/>
                  </a:lnTo>
                  <a:lnTo>
                    <a:pt x="22148" y="22148"/>
                  </a:lnTo>
                  <a:lnTo>
                    <a:pt x="33223" y="22148"/>
                  </a:lnTo>
                  <a:lnTo>
                    <a:pt x="33223" y="11074"/>
                  </a:lnTo>
                  <a:close/>
                </a:path>
                <a:path w="631825" h="44450">
                  <a:moveTo>
                    <a:pt x="44297" y="22148"/>
                  </a:moveTo>
                  <a:lnTo>
                    <a:pt x="33223" y="22148"/>
                  </a:lnTo>
                  <a:lnTo>
                    <a:pt x="33223" y="33223"/>
                  </a:lnTo>
                  <a:lnTo>
                    <a:pt x="22148" y="33223"/>
                  </a:lnTo>
                  <a:lnTo>
                    <a:pt x="22148" y="44310"/>
                  </a:lnTo>
                  <a:lnTo>
                    <a:pt x="33223" y="44310"/>
                  </a:lnTo>
                  <a:lnTo>
                    <a:pt x="44297" y="44310"/>
                  </a:lnTo>
                  <a:lnTo>
                    <a:pt x="44297" y="33223"/>
                  </a:lnTo>
                  <a:lnTo>
                    <a:pt x="44297" y="22148"/>
                  </a:lnTo>
                  <a:close/>
                </a:path>
                <a:path w="631825" h="44450">
                  <a:moveTo>
                    <a:pt x="55384" y="22148"/>
                  </a:moveTo>
                  <a:lnTo>
                    <a:pt x="44310" y="22148"/>
                  </a:lnTo>
                  <a:lnTo>
                    <a:pt x="44310" y="33223"/>
                  </a:lnTo>
                  <a:lnTo>
                    <a:pt x="44310" y="44310"/>
                  </a:lnTo>
                  <a:lnTo>
                    <a:pt x="55384" y="44310"/>
                  </a:lnTo>
                  <a:lnTo>
                    <a:pt x="55384" y="33223"/>
                  </a:lnTo>
                  <a:lnTo>
                    <a:pt x="55384" y="22148"/>
                  </a:lnTo>
                  <a:close/>
                </a:path>
                <a:path w="631825" h="44450">
                  <a:moveTo>
                    <a:pt x="77533" y="11074"/>
                  </a:moveTo>
                  <a:lnTo>
                    <a:pt x="66459" y="11074"/>
                  </a:lnTo>
                  <a:lnTo>
                    <a:pt x="66459" y="22148"/>
                  </a:lnTo>
                  <a:lnTo>
                    <a:pt x="77533" y="22148"/>
                  </a:lnTo>
                  <a:lnTo>
                    <a:pt x="77533" y="11074"/>
                  </a:lnTo>
                  <a:close/>
                </a:path>
                <a:path w="631825" h="44450">
                  <a:moveTo>
                    <a:pt x="99682" y="33223"/>
                  </a:moveTo>
                  <a:lnTo>
                    <a:pt x="88607" y="33223"/>
                  </a:lnTo>
                  <a:lnTo>
                    <a:pt x="77533" y="33223"/>
                  </a:lnTo>
                  <a:lnTo>
                    <a:pt x="66459" y="33223"/>
                  </a:lnTo>
                  <a:lnTo>
                    <a:pt x="66459" y="44310"/>
                  </a:lnTo>
                  <a:lnTo>
                    <a:pt x="77533" y="44310"/>
                  </a:lnTo>
                  <a:lnTo>
                    <a:pt x="88607" y="44310"/>
                  </a:lnTo>
                  <a:lnTo>
                    <a:pt x="99682" y="44310"/>
                  </a:lnTo>
                  <a:lnTo>
                    <a:pt x="99682" y="33223"/>
                  </a:lnTo>
                  <a:close/>
                </a:path>
                <a:path w="631825" h="44450">
                  <a:moveTo>
                    <a:pt x="110769" y="11074"/>
                  </a:moveTo>
                  <a:lnTo>
                    <a:pt x="99695" y="11074"/>
                  </a:lnTo>
                  <a:lnTo>
                    <a:pt x="99695" y="22148"/>
                  </a:lnTo>
                  <a:lnTo>
                    <a:pt x="110769" y="22148"/>
                  </a:lnTo>
                  <a:lnTo>
                    <a:pt x="110769" y="11074"/>
                  </a:lnTo>
                  <a:close/>
                </a:path>
                <a:path w="631825" h="44450">
                  <a:moveTo>
                    <a:pt x="121843" y="33223"/>
                  </a:moveTo>
                  <a:lnTo>
                    <a:pt x="110769" y="33223"/>
                  </a:lnTo>
                  <a:lnTo>
                    <a:pt x="110769" y="44310"/>
                  </a:lnTo>
                  <a:lnTo>
                    <a:pt x="121843" y="44310"/>
                  </a:lnTo>
                  <a:lnTo>
                    <a:pt x="121843" y="33223"/>
                  </a:lnTo>
                  <a:close/>
                </a:path>
                <a:path w="631825" h="44450">
                  <a:moveTo>
                    <a:pt x="132918" y="22148"/>
                  </a:moveTo>
                  <a:lnTo>
                    <a:pt x="121843" y="22148"/>
                  </a:lnTo>
                  <a:lnTo>
                    <a:pt x="121843" y="33223"/>
                  </a:lnTo>
                  <a:lnTo>
                    <a:pt x="132918" y="33223"/>
                  </a:lnTo>
                  <a:lnTo>
                    <a:pt x="132918" y="22148"/>
                  </a:lnTo>
                  <a:close/>
                </a:path>
                <a:path w="631825" h="44450">
                  <a:moveTo>
                    <a:pt x="143992" y="33223"/>
                  </a:moveTo>
                  <a:lnTo>
                    <a:pt x="132918" y="33223"/>
                  </a:lnTo>
                  <a:lnTo>
                    <a:pt x="132918" y="44310"/>
                  </a:lnTo>
                  <a:lnTo>
                    <a:pt x="143992" y="44310"/>
                  </a:lnTo>
                  <a:lnTo>
                    <a:pt x="143992" y="33223"/>
                  </a:lnTo>
                  <a:close/>
                </a:path>
                <a:path w="631825" h="44450">
                  <a:moveTo>
                    <a:pt x="155067" y="11074"/>
                  </a:moveTo>
                  <a:lnTo>
                    <a:pt x="143992" y="11074"/>
                  </a:lnTo>
                  <a:lnTo>
                    <a:pt x="143992" y="22148"/>
                  </a:lnTo>
                  <a:lnTo>
                    <a:pt x="155067" y="22148"/>
                  </a:lnTo>
                  <a:lnTo>
                    <a:pt x="155067" y="11074"/>
                  </a:lnTo>
                  <a:close/>
                </a:path>
                <a:path w="631825" h="44450">
                  <a:moveTo>
                    <a:pt x="177228" y="33223"/>
                  </a:moveTo>
                  <a:lnTo>
                    <a:pt x="166154" y="33223"/>
                  </a:lnTo>
                  <a:lnTo>
                    <a:pt x="166154" y="44310"/>
                  </a:lnTo>
                  <a:lnTo>
                    <a:pt x="177228" y="44310"/>
                  </a:lnTo>
                  <a:lnTo>
                    <a:pt x="177228" y="33223"/>
                  </a:lnTo>
                  <a:close/>
                </a:path>
                <a:path w="631825" h="44450">
                  <a:moveTo>
                    <a:pt x="210451" y="22148"/>
                  </a:moveTo>
                  <a:lnTo>
                    <a:pt x="199377" y="22148"/>
                  </a:lnTo>
                  <a:lnTo>
                    <a:pt x="199377" y="11074"/>
                  </a:lnTo>
                  <a:lnTo>
                    <a:pt x="188302" y="11074"/>
                  </a:lnTo>
                  <a:lnTo>
                    <a:pt x="188302" y="22148"/>
                  </a:lnTo>
                  <a:lnTo>
                    <a:pt x="188302" y="33223"/>
                  </a:lnTo>
                  <a:lnTo>
                    <a:pt x="199377" y="33223"/>
                  </a:lnTo>
                  <a:lnTo>
                    <a:pt x="199377" y="44310"/>
                  </a:lnTo>
                  <a:lnTo>
                    <a:pt x="210451" y="44310"/>
                  </a:lnTo>
                  <a:lnTo>
                    <a:pt x="210451" y="33223"/>
                  </a:lnTo>
                  <a:lnTo>
                    <a:pt x="210451" y="22148"/>
                  </a:lnTo>
                  <a:close/>
                </a:path>
                <a:path w="631825" h="44450">
                  <a:moveTo>
                    <a:pt x="232613" y="22148"/>
                  </a:moveTo>
                  <a:lnTo>
                    <a:pt x="221538" y="22148"/>
                  </a:lnTo>
                  <a:lnTo>
                    <a:pt x="210464" y="22148"/>
                  </a:lnTo>
                  <a:lnTo>
                    <a:pt x="210464" y="33223"/>
                  </a:lnTo>
                  <a:lnTo>
                    <a:pt x="210464" y="44310"/>
                  </a:lnTo>
                  <a:lnTo>
                    <a:pt x="221538" y="44310"/>
                  </a:lnTo>
                  <a:lnTo>
                    <a:pt x="232613" y="44310"/>
                  </a:lnTo>
                  <a:lnTo>
                    <a:pt x="232613" y="33223"/>
                  </a:lnTo>
                  <a:lnTo>
                    <a:pt x="232613" y="22148"/>
                  </a:lnTo>
                  <a:close/>
                </a:path>
                <a:path w="631825" h="44450">
                  <a:moveTo>
                    <a:pt x="254762" y="33223"/>
                  </a:moveTo>
                  <a:lnTo>
                    <a:pt x="243687" y="33223"/>
                  </a:lnTo>
                  <a:lnTo>
                    <a:pt x="243687" y="44310"/>
                  </a:lnTo>
                  <a:lnTo>
                    <a:pt x="254762" y="44310"/>
                  </a:lnTo>
                  <a:lnTo>
                    <a:pt x="254762" y="33223"/>
                  </a:lnTo>
                  <a:close/>
                </a:path>
                <a:path w="631825" h="44450">
                  <a:moveTo>
                    <a:pt x="254762" y="11074"/>
                  </a:moveTo>
                  <a:lnTo>
                    <a:pt x="243687" y="11074"/>
                  </a:lnTo>
                  <a:lnTo>
                    <a:pt x="232613" y="11074"/>
                  </a:lnTo>
                  <a:lnTo>
                    <a:pt x="232613" y="22148"/>
                  </a:lnTo>
                  <a:lnTo>
                    <a:pt x="243687" y="22148"/>
                  </a:lnTo>
                  <a:lnTo>
                    <a:pt x="254762" y="22148"/>
                  </a:lnTo>
                  <a:lnTo>
                    <a:pt x="254762" y="11074"/>
                  </a:lnTo>
                  <a:close/>
                </a:path>
                <a:path w="631825" h="44450">
                  <a:moveTo>
                    <a:pt x="265836" y="22148"/>
                  </a:moveTo>
                  <a:lnTo>
                    <a:pt x="254762" y="22148"/>
                  </a:lnTo>
                  <a:lnTo>
                    <a:pt x="254762" y="33223"/>
                  </a:lnTo>
                  <a:lnTo>
                    <a:pt x="265836" y="33223"/>
                  </a:lnTo>
                  <a:lnTo>
                    <a:pt x="265836" y="22148"/>
                  </a:lnTo>
                  <a:close/>
                </a:path>
                <a:path w="631825" h="44450">
                  <a:moveTo>
                    <a:pt x="299072" y="11074"/>
                  </a:moveTo>
                  <a:lnTo>
                    <a:pt x="287997" y="11074"/>
                  </a:lnTo>
                  <a:lnTo>
                    <a:pt x="276923" y="11074"/>
                  </a:lnTo>
                  <a:lnTo>
                    <a:pt x="276923" y="22148"/>
                  </a:lnTo>
                  <a:lnTo>
                    <a:pt x="287997" y="22148"/>
                  </a:lnTo>
                  <a:lnTo>
                    <a:pt x="299072" y="22148"/>
                  </a:lnTo>
                  <a:lnTo>
                    <a:pt x="299072" y="11074"/>
                  </a:lnTo>
                  <a:close/>
                </a:path>
                <a:path w="631825" h="44450">
                  <a:moveTo>
                    <a:pt x="310146" y="33223"/>
                  </a:moveTo>
                  <a:lnTo>
                    <a:pt x="299072" y="33223"/>
                  </a:lnTo>
                  <a:lnTo>
                    <a:pt x="287997" y="33223"/>
                  </a:lnTo>
                  <a:lnTo>
                    <a:pt x="276923" y="33223"/>
                  </a:lnTo>
                  <a:lnTo>
                    <a:pt x="265849" y="33223"/>
                  </a:lnTo>
                  <a:lnTo>
                    <a:pt x="265849" y="44310"/>
                  </a:lnTo>
                  <a:lnTo>
                    <a:pt x="276923" y="44310"/>
                  </a:lnTo>
                  <a:lnTo>
                    <a:pt x="287997" y="44310"/>
                  </a:lnTo>
                  <a:lnTo>
                    <a:pt x="299072" y="44310"/>
                  </a:lnTo>
                  <a:lnTo>
                    <a:pt x="310146" y="44310"/>
                  </a:lnTo>
                  <a:lnTo>
                    <a:pt x="310146" y="33223"/>
                  </a:lnTo>
                  <a:close/>
                </a:path>
                <a:path w="631825" h="44450">
                  <a:moveTo>
                    <a:pt x="321221" y="22148"/>
                  </a:moveTo>
                  <a:lnTo>
                    <a:pt x="310146" y="22148"/>
                  </a:lnTo>
                  <a:lnTo>
                    <a:pt x="310146" y="33223"/>
                  </a:lnTo>
                  <a:lnTo>
                    <a:pt x="321221" y="33223"/>
                  </a:lnTo>
                  <a:lnTo>
                    <a:pt x="321221" y="22148"/>
                  </a:lnTo>
                  <a:close/>
                </a:path>
                <a:path w="631825" h="44450">
                  <a:moveTo>
                    <a:pt x="365531" y="11074"/>
                  </a:moveTo>
                  <a:lnTo>
                    <a:pt x="354457" y="11074"/>
                  </a:lnTo>
                  <a:lnTo>
                    <a:pt x="343382" y="11074"/>
                  </a:lnTo>
                  <a:lnTo>
                    <a:pt x="332308" y="11074"/>
                  </a:lnTo>
                  <a:lnTo>
                    <a:pt x="332308" y="22148"/>
                  </a:lnTo>
                  <a:lnTo>
                    <a:pt x="332308" y="33223"/>
                  </a:lnTo>
                  <a:lnTo>
                    <a:pt x="343382" y="33223"/>
                  </a:lnTo>
                  <a:lnTo>
                    <a:pt x="354457" y="33223"/>
                  </a:lnTo>
                  <a:lnTo>
                    <a:pt x="365531" y="33223"/>
                  </a:lnTo>
                  <a:lnTo>
                    <a:pt x="365531" y="22148"/>
                  </a:lnTo>
                  <a:lnTo>
                    <a:pt x="365531" y="11074"/>
                  </a:lnTo>
                  <a:close/>
                </a:path>
                <a:path w="631825" h="44450">
                  <a:moveTo>
                    <a:pt x="409841" y="22148"/>
                  </a:moveTo>
                  <a:lnTo>
                    <a:pt x="398767" y="22148"/>
                  </a:lnTo>
                  <a:lnTo>
                    <a:pt x="398767" y="11074"/>
                  </a:lnTo>
                  <a:lnTo>
                    <a:pt x="387692" y="11074"/>
                  </a:lnTo>
                  <a:lnTo>
                    <a:pt x="376618" y="11074"/>
                  </a:lnTo>
                  <a:lnTo>
                    <a:pt x="376618" y="22148"/>
                  </a:lnTo>
                  <a:lnTo>
                    <a:pt x="376618" y="33223"/>
                  </a:lnTo>
                  <a:lnTo>
                    <a:pt x="387692" y="33223"/>
                  </a:lnTo>
                  <a:lnTo>
                    <a:pt x="398767" y="33223"/>
                  </a:lnTo>
                  <a:lnTo>
                    <a:pt x="409841" y="33223"/>
                  </a:lnTo>
                  <a:lnTo>
                    <a:pt x="409841" y="22148"/>
                  </a:lnTo>
                  <a:close/>
                </a:path>
                <a:path w="631825" h="44450">
                  <a:moveTo>
                    <a:pt x="420916" y="11074"/>
                  </a:moveTo>
                  <a:lnTo>
                    <a:pt x="409841" y="11074"/>
                  </a:lnTo>
                  <a:lnTo>
                    <a:pt x="409841" y="22148"/>
                  </a:lnTo>
                  <a:lnTo>
                    <a:pt x="420916" y="22148"/>
                  </a:lnTo>
                  <a:lnTo>
                    <a:pt x="420916" y="11074"/>
                  </a:lnTo>
                  <a:close/>
                </a:path>
                <a:path w="631825" h="44450">
                  <a:moveTo>
                    <a:pt x="431990" y="22148"/>
                  </a:moveTo>
                  <a:lnTo>
                    <a:pt x="420916" y="22148"/>
                  </a:lnTo>
                  <a:lnTo>
                    <a:pt x="420916" y="33223"/>
                  </a:lnTo>
                  <a:lnTo>
                    <a:pt x="431990" y="33223"/>
                  </a:lnTo>
                  <a:lnTo>
                    <a:pt x="431990" y="22148"/>
                  </a:lnTo>
                  <a:close/>
                </a:path>
                <a:path w="631825" h="44450">
                  <a:moveTo>
                    <a:pt x="487375" y="11074"/>
                  </a:moveTo>
                  <a:lnTo>
                    <a:pt x="476300" y="11074"/>
                  </a:lnTo>
                  <a:lnTo>
                    <a:pt x="465226" y="11074"/>
                  </a:lnTo>
                  <a:lnTo>
                    <a:pt x="454152" y="11074"/>
                  </a:lnTo>
                  <a:lnTo>
                    <a:pt x="454152" y="22148"/>
                  </a:lnTo>
                  <a:lnTo>
                    <a:pt x="454152" y="33223"/>
                  </a:lnTo>
                  <a:lnTo>
                    <a:pt x="465226" y="33223"/>
                  </a:lnTo>
                  <a:lnTo>
                    <a:pt x="476300" y="33223"/>
                  </a:lnTo>
                  <a:lnTo>
                    <a:pt x="476300" y="22148"/>
                  </a:lnTo>
                  <a:lnTo>
                    <a:pt x="487375" y="22148"/>
                  </a:lnTo>
                  <a:lnTo>
                    <a:pt x="487375" y="11074"/>
                  </a:lnTo>
                  <a:close/>
                </a:path>
                <a:path w="631825" h="44450">
                  <a:moveTo>
                    <a:pt x="542759" y="11074"/>
                  </a:moveTo>
                  <a:lnTo>
                    <a:pt x="542759" y="11074"/>
                  </a:lnTo>
                  <a:lnTo>
                    <a:pt x="487387" y="11074"/>
                  </a:lnTo>
                  <a:lnTo>
                    <a:pt x="487387" y="22148"/>
                  </a:lnTo>
                  <a:lnTo>
                    <a:pt x="487387" y="33223"/>
                  </a:lnTo>
                  <a:lnTo>
                    <a:pt x="498462" y="33223"/>
                  </a:lnTo>
                  <a:lnTo>
                    <a:pt x="498462" y="22148"/>
                  </a:lnTo>
                  <a:lnTo>
                    <a:pt x="509536" y="22148"/>
                  </a:lnTo>
                  <a:lnTo>
                    <a:pt x="509536" y="33223"/>
                  </a:lnTo>
                  <a:lnTo>
                    <a:pt x="520611" y="33223"/>
                  </a:lnTo>
                  <a:lnTo>
                    <a:pt x="520611" y="22148"/>
                  </a:lnTo>
                  <a:lnTo>
                    <a:pt x="531685" y="22148"/>
                  </a:lnTo>
                  <a:lnTo>
                    <a:pt x="542759" y="22148"/>
                  </a:lnTo>
                  <a:lnTo>
                    <a:pt x="542759" y="11074"/>
                  </a:lnTo>
                  <a:close/>
                </a:path>
                <a:path w="631825" h="44450">
                  <a:moveTo>
                    <a:pt x="553847" y="0"/>
                  </a:moveTo>
                  <a:lnTo>
                    <a:pt x="542772" y="0"/>
                  </a:lnTo>
                  <a:lnTo>
                    <a:pt x="542772" y="11074"/>
                  </a:lnTo>
                  <a:lnTo>
                    <a:pt x="542772" y="22148"/>
                  </a:lnTo>
                  <a:lnTo>
                    <a:pt x="542772" y="33223"/>
                  </a:lnTo>
                  <a:lnTo>
                    <a:pt x="553847" y="33223"/>
                  </a:lnTo>
                  <a:lnTo>
                    <a:pt x="553847" y="22148"/>
                  </a:lnTo>
                  <a:lnTo>
                    <a:pt x="553847" y="11074"/>
                  </a:lnTo>
                  <a:lnTo>
                    <a:pt x="553847" y="0"/>
                  </a:lnTo>
                  <a:close/>
                </a:path>
                <a:path w="631825" h="44450">
                  <a:moveTo>
                    <a:pt x="598131" y="0"/>
                  </a:moveTo>
                  <a:lnTo>
                    <a:pt x="587057" y="0"/>
                  </a:lnTo>
                  <a:lnTo>
                    <a:pt x="587057" y="11074"/>
                  </a:lnTo>
                  <a:lnTo>
                    <a:pt x="587057" y="22148"/>
                  </a:lnTo>
                  <a:lnTo>
                    <a:pt x="587057" y="33223"/>
                  </a:lnTo>
                  <a:lnTo>
                    <a:pt x="598131" y="33223"/>
                  </a:lnTo>
                  <a:lnTo>
                    <a:pt x="598131" y="22148"/>
                  </a:lnTo>
                  <a:lnTo>
                    <a:pt x="598131" y="11074"/>
                  </a:lnTo>
                  <a:lnTo>
                    <a:pt x="598131" y="0"/>
                  </a:lnTo>
                  <a:close/>
                </a:path>
                <a:path w="631825" h="44450">
                  <a:moveTo>
                    <a:pt x="609219" y="0"/>
                  </a:moveTo>
                  <a:lnTo>
                    <a:pt x="598157" y="0"/>
                  </a:lnTo>
                  <a:lnTo>
                    <a:pt x="598157" y="11074"/>
                  </a:lnTo>
                  <a:lnTo>
                    <a:pt x="609219" y="11074"/>
                  </a:lnTo>
                  <a:lnTo>
                    <a:pt x="609219" y="0"/>
                  </a:lnTo>
                  <a:close/>
                </a:path>
                <a:path w="631825" h="44450">
                  <a:moveTo>
                    <a:pt x="620293" y="11074"/>
                  </a:moveTo>
                  <a:lnTo>
                    <a:pt x="609219" y="11074"/>
                  </a:lnTo>
                  <a:lnTo>
                    <a:pt x="609219" y="22148"/>
                  </a:lnTo>
                  <a:lnTo>
                    <a:pt x="620293" y="22148"/>
                  </a:lnTo>
                  <a:lnTo>
                    <a:pt x="620293" y="11074"/>
                  </a:lnTo>
                  <a:close/>
                </a:path>
                <a:path w="631825" h="44450">
                  <a:moveTo>
                    <a:pt x="631380" y="0"/>
                  </a:moveTo>
                  <a:lnTo>
                    <a:pt x="620306" y="0"/>
                  </a:lnTo>
                  <a:lnTo>
                    <a:pt x="620306" y="11074"/>
                  </a:lnTo>
                  <a:lnTo>
                    <a:pt x="620306" y="22148"/>
                  </a:lnTo>
                  <a:lnTo>
                    <a:pt x="631380" y="22148"/>
                  </a:lnTo>
                  <a:lnTo>
                    <a:pt x="631380" y="11074"/>
                  </a:lnTo>
                  <a:lnTo>
                    <a:pt x="6313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5955525" y="4174591"/>
              <a:ext cx="631825" cy="44450"/>
            </a:xfrm>
            <a:custGeom>
              <a:avLst/>
              <a:gdLst/>
              <a:ahLst/>
              <a:cxnLst/>
              <a:rect l="l" t="t" r="r" b="b"/>
              <a:pathLst>
                <a:path w="631825" h="44450">
                  <a:moveTo>
                    <a:pt x="11074" y="11074"/>
                  </a:moveTo>
                  <a:lnTo>
                    <a:pt x="0" y="11074"/>
                  </a:lnTo>
                  <a:lnTo>
                    <a:pt x="0" y="22148"/>
                  </a:lnTo>
                  <a:lnTo>
                    <a:pt x="11074" y="22148"/>
                  </a:lnTo>
                  <a:lnTo>
                    <a:pt x="11074" y="11074"/>
                  </a:lnTo>
                  <a:close/>
                </a:path>
                <a:path w="631825" h="44450">
                  <a:moveTo>
                    <a:pt x="22148" y="22161"/>
                  </a:moveTo>
                  <a:lnTo>
                    <a:pt x="11074" y="22161"/>
                  </a:lnTo>
                  <a:lnTo>
                    <a:pt x="0" y="22161"/>
                  </a:lnTo>
                  <a:lnTo>
                    <a:pt x="0" y="33235"/>
                  </a:lnTo>
                  <a:lnTo>
                    <a:pt x="0" y="44310"/>
                  </a:lnTo>
                  <a:lnTo>
                    <a:pt x="11074" y="44310"/>
                  </a:lnTo>
                  <a:lnTo>
                    <a:pt x="11074" y="33235"/>
                  </a:lnTo>
                  <a:lnTo>
                    <a:pt x="22148" y="33235"/>
                  </a:lnTo>
                  <a:lnTo>
                    <a:pt x="22148" y="22161"/>
                  </a:lnTo>
                  <a:close/>
                </a:path>
                <a:path w="631825" h="44450">
                  <a:moveTo>
                    <a:pt x="55384" y="22161"/>
                  </a:moveTo>
                  <a:lnTo>
                    <a:pt x="44310" y="22161"/>
                  </a:lnTo>
                  <a:lnTo>
                    <a:pt x="44310" y="33235"/>
                  </a:lnTo>
                  <a:lnTo>
                    <a:pt x="55384" y="33235"/>
                  </a:lnTo>
                  <a:lnTo>
                    <a:pt x="55384" y="22161"/>
                  </a:lnTo>
                  <a:close/>
                </a:path>
                <a:path w="631825" h="44450">
                  <a:moveTo>
                    <a:pt x="55384" y="11074"/>
                  </a:moveTo>
                  <a:lnTo>
                    <a:pt x="44310" y="11074"/>
                  </a:lnTo>
                  <a:lnTo>
                    <a:pt x="44310" y="22148"/>
                  </a:lnTo>
                  <a:lnTo>
                    <a:pt x="55384" y="22148"/>
                  </a:lnTo>
                  <a:lnTo>
                    <a:pt x="55384" y="11074"/>
                  </a:lnTo>
                  <a:close/>
                </a:path>
                <a:path w="631825" h="44450">
                  <a:moveTo>
                    <a:pt x="77533" y="22161"/>
                  </a:moveTo>
                  <a:lnTo>
                    <a:pt x="66459" y="22161"/>
                  </a:lnTo>
                  <a:lnTo>
                    <a:pt x="66459" y="33235"/>
                  </a:lnTo>
                  <a:lnTo>
                    <a:pt x="77533" y="33235"/>
                  </a:lnTo>
                  <a:lnTo>
                    <a:pt x="77533" y="22161"/>
                  </a:lnTo>
                  <a:close/>
                </a:path>
                <a:path w="631825" h="44450">
                  <a:moveTo>
                    <a:pt x="88607" y="11074"/>
                  </a:moveTo>
                  <a:lnTo>
                    <a:pt x="77533" y="11074"/>
                  </a:lnTo>
                  <a:lnTo>
                    <a:pt x="77533" y="22148"/>
                  </a:lnTo>
                  <a:lnTo>
                    <a:pt x="88607" y="22148"/>
                  </a:lnTo>
                  <a:lnTo>
                    <a:pt x="88607" y="11074"/>
                  </a:lnTo>
                  <a:close/>
                </a:path>
                <a:path w="631825" h="44450">
                  <a:moveTo>
                    <a:pt x="121843" y="22161"/>
                  </a:moveTo>
                  <a:lnTo>
                    <a:pt x="110769" y="22161"/>
                  </a:lnTo>
                  <a:lnTo>
                    <a:pt x="99695" y="22161"/>
                  </a:lnTo>
                  <a:lnTo>
                    <a:pt x="99695" y="33235"/>
                  </a:lnTo>
                  <a:lnTo>
                    <a:pt x="110769" y="33235"/>
                  </a:lnTo>
                  <a:lnTo>
                    <a:pt x="121843" y="33235"/>
                  </a:lnTo>
                  <a:lnTo>
                    <a:pt x="121843" y="22161"/>
                  </a:lnTo>
                  <a:close/>
                </a:path>
                <a:path w="631825" h="44450">
                  <a:moveTo>
                    <a:pt x="155067" y="22161"/>
                  </a:moveTo>
                  <a:lnTo>
                    <a:pt x="143992" y="22161"/>
                  </a:lnTo>
                  <a:lnTo>
                    <a:pt x="132918" y="22161"/>
                  </a:lnTo>
                  <a:lnTo>
                    <a:pt x="132918" y="33235"/>
                  </a:lnTo>
                  <a:lnTo>
                    <a:pt x="143992" y="33235"/>
                  </a:lnTo>
                  <a:lnTo>
                    <a:pt x="155067" y="33235"/>
                  </a:lnTo>
                  <a:lnTo>
                    <a:pt x="155067" y="22161"/>
                  </a:lnTo>
                  <a:close/>
                </a:path>
                <a:path w="631825" h="44450">
                  <a:moveTo>
                    <a:pt x="155067" y="11074"/>
                  </a:moveTo>
                  <a:lnTo>
                    <a:pt x="155067" y="11074"/>
                  </a:lnTo>
                  <a:lnTo>
                    <a:pt x="99695" y="11074"/>
                  </a:lnTo>
                  <a:lnTo>
                    <a:pt x="99695" y="22148"/>
                  </a:lnTo>
                  <a:lnTo>
                    <a:pt x="155067" y="22148"/>
                  </a:lnTo>
                  <a:lnTo>
                    <a:pt x="155067" y="11074"/>
                  </a:lnTo>
                  <a:close/>
                </a:path>
                <a:path w="631825" h="44450">
                  <a:moveTo>
                    <a:pt x="166154" y="22161"/>
                  </a:moveTo>
                  <a:lnTo>
                    <a:pt x="155079" y="22161"/>
                  </a:lnTo>
                  <a:lnTo>
                    <a:pt x="155079" y="33235"/>
                  </a:lnTo>
                  <a:lnTo>
                    <a:pt x="166154" y="33235"/>
                  </a:lnTo>
                  <a:lnTo>
                    <a:pt x="166154" y="22161"/>
                  </a:lnTo>
                  <a:close/>
                </a:path>
                <a:path w="631825" h="44450">
                  <a:moveTo>
                    <a:pt x="188302" y="22161"/>
                  </a:moveTo>
                  <a:lnTo>
                    <a:pt x="177228" y="22161"/>
                  </a:lnTo>
                  <a:lnTo>
                    <a:pt x="177228" y="33235"/>
                  </a:lnTo>
                  <a:lnTo>
                    <a:pt x="188302" y="33235"/>
                  </a:lnTo>
                  <a:lnTo>
                    <a:pt x="188302" y="22161"/>
                  </a:lnTo>
                  <a:close/>
                </a:path>
                <a:path w="631825" h="44450">
                  <a:moveTo>
                    <a:pt x="210451" y="22161"/>
                  </a:moveTo>
                  <a:lnTo>
                    <a:pt x="199377" y="22161"/>
                  </a:lnTo>
                  <a:lnTo>
                    <a:pt x="199377" y="33235"/>
                  </a:lnTo>
                  <a:lnTo>
                    <a:pt x="210451" y="33235"/>
                  </a:lnTo>
                  <a:lnTo>
                    <a:pt x="210451" y="22161"/>
                  </a:lnTo>
                  <a:close/>
                </a:path>
                <a:path w="631825" h="44450">
                  <a:moveTo>
                    <a:pt x="210451" y="11074"/>
                  </a:moveTo>
                  <a:lnTo>
                    <a:pt x="199377" y="11074"/>
                  </a:lnTo>
                  <a:lnTo>
                    <a:pt x="188302" y="11074"/>
                  </a:lnTo>
                  <a:lnTo>
                    <a:pt x="177228" y="11074"/>
                  </a:lnTo>
                  <a:lnTo>
                    <a:pt x="166154" y="11074"/>
                  </a:lnTo>
                  <a:lnTo>
                    <a:pt x="166154" y="22148"/>
                  </a:lnTo>
                  <a:lnTo>
                    <a:pt x="177228" y="22148"/>
                  </a:lnTo>
                  <a:lnTo>
                    <a:pt x="188302" y="22148"/>
                  </a:lnTo>
                  <a:lnTo>
                    <a:pt x="199377" y="22148"/>
                  </a:lnTo>
                  <a:lnTo>
                    <a:pt x="210451" y="22148"/>
                  </a:lnTo>
                  <a:lnTo>
                    <a:pt x="210451" y="11074"/>
                  </a:lnTo>
                  <a:close/>
                </a:path>
                <a:path w="631825" h="44450">
                  <a:moveTo>
                    <a:pt x="254762" y="22161"/>
                  </a:moveTo>
                  <a:lnTo>
                    <a:pt x="243687" y="22161"/>
                  </a:lnTo>
                  <a:lnTo>
                    <a:pt x="232613" y="22161"/>
                  </a:lnTo>
                  <a:lnTo>
                    <a:pt x="221538" y="22161"/>
                  </a:lnTo>
                  <a:lnTo>
                    <a:pt x="221538" y="33235"/>
                  </a:lnTo>
                  <a:lnTo>
                    <a:pt x="232613" y="33235"/>
                  </a:lnTo>
                  <a:lnTo>
                    <a:pt x="243687" y="33235"/>
                  </a:lnTo>
                  <a:lnTo>
                    <a:pt x="254762" y="33235"/>
                  </a:lnTo>
                  <a:lnTo>
                    <a:pt x="254762" y="22161"/>
                  </a:lnTo>
                  <a:close/>
                </a:path>
                <a:path w="631825" h="44450">
                  <a:moveTo>
                    <a:pt x="287997" y="11074"/>
                  </a:moveTo>
                  <a:lnTo>
                    <a:pt x="276923" y="11074"/>
                  </a:lnTo>
                  <a:lnTo>
                    <a:pt x="265849" y="11074"/>
                  </a:lnTo>
                  <a:lnTo>
                    <a:pt x="265849" y="22148"/>
                  </a:lnTo>
                  <a:lnTo>
                    <a:pt x="276923" y="22148"/>
                  </a:lnTo>
                  <a:lnTo>
                    <a:pt x="287997" y="22148"/>
                  </a:lnTo>
                  <a:lnTo>
                    <a:pt x="287997" y="11074"/>
                  </a:lnTo>
                  <a:close/>
                </a:path>
                <a:path w="631825" h="44450">
                  <a:moveTo>
                    <a:pt x="299072" y="22161"/>
                  </a:moveTo>
                  <a:lnTo>
                    <a:pt x="287997" y="22161"/>
                  </a:lnTo>
                  <a:lnTo>
                    <a:pt x="276923" y="22161"/>
                  </a:lnTo>
                  <a:lnTo>
                    <a:pt x="265849" y="22161"/>
                  </a:lnTo>
                  <a:lnTo>
                    <a:pt x="265849" y="33235"/>
                  </a:lnTo>
                  <a:lnTo>
                    <a:pt x="276923" y="33235"/>
                  </a:lnTo>
                  <a:lnTo>
                    <a:pt x="287997" y="33235"/>
                  </a:lnTo>
                  <a:lnTo>
                    <a:pt x="299072" y="33235"/>
                  </a:lnTo>
                  <a:lnTo>
                    <a:pt x="299072" y="22161"/>
                  </a:lnTo>
                  <a:close/>
                </a:path>
                <a:path w="631825" h="44450">
                  <a:moveTo>
                    <a:pt x="310146" y="0"/>
                  </a:moveTo>
                  <a:lnTo>
                    <a:pt x="299072" y="0"/>
                  </a:lnTo>
                  <a:lnTo>
                    <a:pt x="299072" y="11074"/>
                  </a:lnTo>
                  <a:lnTo>
                    <a:pt x="299072" y="22148"/>
                  </a:lnTo>
                  <a:lnTo>
                    <a:pt x="310146" y="22148"/>
                  </a:lnTo>
                  <a:lnTo>
                    <a:pt x="310146" y="11087"/>
                  </a:lnTo>
                  <a:lnTo>
                    <a:pt x="310146" y="0"/>
                  </a:lnTo>
                  <a:close/>
                </a:path>
                <a:path w="631825" h="44450">
                  <a:moveTo>
                    <a:pt x="343382" y="22161"/>
                  </a:moveTo>
                  <a:lnTo>
                    <a:pt x="332308" y="22161"/>
                  </a:lnTo>
                  <a:lnTo>
                    <a:pt x="321233" y="22161"/>
                  </a:lnTo>
                  <a:lnTo>
                    <a:pt x="321233" y="33235"/>
                  </a:lnTo>
                  <a:lnTo>
                    <a:pt x="332308" y="33235"/>
                  </a:lnTo>
                  <a:lnTo>
                    <a:pt x="343382" y="33235"/>
                  </a:lnTo>
                  <a:lnTo>
                    <a:pt x="343382" y="22161"/>
                  </a:lnTo>
                  <a:close/>
                </a:path>
                <a:path w="631825" h="44450">
                  <a:moveTo>
                    <a:pt x="376605" y="0"/>
                  </a:moveTo>
                  <a:lnTo>
                    <a:pt x="365531" y="0"/>
                  </a:lnTo>
                  <a:lnTo>
                    <a:pt x="365531" y="11074"/>
                  </a:lnTo>
                  <a:lnTo>
                    <a:pt x="354457" y="11074"/>
                  </a:lnTo>
                  <a:lnTo>
                    <a:pt x="354457" y="0"/>
                  </a:lnTo>
                  <a:lnTo>
                    <a:pt x="343382" y="0"/>
                  </a:lnTo>
                  <a:lnTo>
                    <a:pt x="332308" y="0"/>
                  </a:lnTo>
                  <a:lnTo>
                    <a:pt x="321233" y="0"/>
                  </a:lnTo>
                  <a:lnTo>
                    <a:pt x="321233" y="11087"/>
                  </a:lnTo>
                  <a:lnTo>
                    <a:pt x="332308" y="11087"/>
                  </a:lnTo>
                  <a:lnTo>
                    <a:pt x="343382" y="11087"/>
                  </a:lnTo>
                  <a:lnTo>
                    <a:pt x="354457" y="11087"/>
                  </a:lnTo>
                  <a:lnTo>
                    <a:pt x="354457" y="22148"/>
                  </a:lnTo>
                  <a:lnTo>
                    <a:pt x="365531" y="22148"/>
                  </a:lnTo>
                  <a:lnTo>
                    <a:pt x="376605" y="22148"/>
                  </a:lnTo>
                  <a:lnTo>
                    <a:pt x="376605" y="11087"/>
                  </a:lnTo>
                  <a:lnTo>
                    <a:pt x="376605" y="0"/>
                  </a:lnTo>
                  <a:close/>
                </a:path>
                <a:path w="631825" h="44450">
                  <a:moveTo>
                    <a:pt x="398767" y="22161"/>
                  </a:moveTo>
                  <a:lnTo>
                    <a:pt x="387692" y="22161"/>
                  </a:lnTo>
                  <a:lnTo>
                    <a:pt x="387692" y="33235"/>
                  </a:lnTo>
                  <a:lnTo>
                    <a:pt x="398767" y="33235"/>
                  </a:lnTo>
                  <a:lnTo>
                    <a:pt x="398767" y="22161"/>
                  </a:lnTo>
                  <a:close/>
                </a:path>
                <a:path w="631825" h="44450">
                  <a:moveTo>
                    <a:pt x="431990" y="22161"/>
                  </a:moveTo>
                  <a:lnTo>
                    <a:pt x="420916" y="22161"/>
                  </a:lnTo>
                  <a:lnTo>
                    <a:pt x="420916" y="33235"/>
                  </a:lnTo>
                  <a:lnTo>
                    <a:pt x="431990" y="33235"/>
                  </a:lnTo>
                  <a:lnTo>
                    <a:pt x="431990" y="22161"/>
                  </a:lnTo>
                  <a:close/>
                </a:path>
                <a:path w="631825" h="44450">
                  <a:moveTo>
                    <a:pt x="431990" y="11074"/>
                  </a:moveTo>
                  <a:lnTo>
                    <a:pt x="420916" y="11074"/>
                  </a:lnTo>
                  <a:lnTo>
                    <a:pt x="420916" y="0"/>
                  </a:lnTo>
                  <a:lnTo>
                    <a:pt x="409841" y="0"/>
                  </a:lnTo>
                  <a:lnTo>
                    <a:pt x="398767" y="0"/>
                  </a:lnTo>
                  <a:lnTo>
                    <a:pt x="387692" y="0"/>
                  </a:lnTo>
                  <a:lnTo>
                    <a:pt x="376618" y="0"/>
                  </a:lnTo>
                  <a:lnTo>
                    <a:pt x="376618" y="11087"/>
                  </a:lnTo>
                  <a:lnTo>
                    <a:pt x="387692" y="11087"/>
                  </a:lnTo>
                  <a:lnTo>
                    <a:pt x="398767" y="11087"/>
                  </a:lnTo>
                  <a:lnTo>
                    <a:pt x="409841" y="11087"/>
                  </a:lnTo>
                  <a:lnTo>
                    <a:pt x="409841" y="22148"/>
                  </a:lnTo>
                  <a:lnTo>
                    <a:pt x="420916" y="22148"/>
                  </a:lnTo>
                  <a:lnTo>
                    <a:pt x="431990" y="22148"/>
                  </a:lnTo>
                  <a:lnTo>
                    <a:pt x="431990" y="11074"/>
                  </a:lnTo>
                  <a:close/>
                </a:path>
                <a:path w="631825" h="44450">
                  <a:moveTo>
                    <a:pt x="443077" y="22161"/>
                  </a:moveTo>
                  <a:lnTo>
                    <a:pt x="432003" y="22161"/>
                  </a:lnTo>
                  <a:lnTo>
                    <a:pt x="432003" y="33235"/>
                  </a:lnTo>
                  <a:lnTo>
                    <a:pt x="443077" y="33235"/>
                  </a:lnTo>
                  <a:lnTo>
                    <a:pt x="443077" y="22161"/>
                  </a:lnTo>
                  <a:close/>
                </a:path>
                <a:path w="631825" h="44450">
                  <a:moveTo>
                    <a:pt x="454152" y="11074"/>
                  </a:moveTo>
                  <a:lnTo>
                    <a:pt x="443077" y="11074"/>
                  </a:lnTo>
                  <a:lnTo>
                    <a:pt x="443077" y="0"/>
                  </a:lnTo>
                  <a:lnTo>
                    <a:pt x="432003" y="0"/>
                  </a:lnTo>
                  <a:lnTo>
                    <a:pt x="432003" y="11087"/>
                  </a:lnTo>
                  <a:lnTo>
                    <a:pt x="443077" y="11087"/>
                  </a:lnTo>
                  <a:lnTo>
                    <a:pt x="443077" y="22148"/>
                  </a:lnTo>
                  <a:lnTo>
                    <a:pt x="454152" y="22148"/>
                  </a:lnTo>
                  <a:lnTo>
                    <a:pt x="454152" y="11074"/>
                  </a:lnTo>
                  <a:close/>
                </a:path>
                <a:path w="631825" h="44450">
                  <a:moveTo>
                    <a:pt x="465226" y="22161"/>
                  </a:moveTo>
                  <a:lnTo>
                    <a:pt x="454152" y="22161"/>
                  </a:lnTo>
                  <a:lnTo>
                    <a:pt x="454152" y="33235"/>
                  </a:lnTo>
                  <a:lnTo>
                    <a:pt x="465226" y="33235"/>
                  </a:lnTo>
                  <a:lnTo>
                    <a:pt x="465226" y="22161"/>
                  </a:lnTo>
                  <a:close/>
                </a:path>
                <a:path w="631825" h="44450">
                  <a:moveTo>
                    <a:pt x="487375" y="22161"/>
                  </a:moveTo>
                  <a:lnTo>
                    <a:pt x="476300" y="22161"/>
                  </a:lnTo>
                  <a:lnTo>
                    <a:pt x="476300" y="33235"/>
                  </a:lnTo>
                  <a:lnTo>
                    <a:pt x="487375" y="33235"/>
                  </a:lnTo>
                  <a:lnTo>
                    <a:pt x="487375" y="22161"/>
                  </a:lnTo>
                  <a:close/>
                </a:path>
                <a:path w="631825" h="44450">
                  <a:moveTo>
                    <a:pt x="487375" y="0"/>
                  </a:moveTo>
                  <a:lnTo>
                    <a:pt x="476300" y="0"/>
                  </a:lnTo>
                  <a:lnTo>
                    <a:pt x="476300" y="11087"/>
                  </a:lnTo>
                  <a:lnTo>
                    <a:pt x="487375" y="11087"/>
                  </a:lnTo>
                  <a:lnTo>
                    <a:pt x="487375" y="0"/>
                  </a:lnTo>
                  <a:close/>
                </a:path>
                <a:path w="631825" h="44450">
                  <a:moveTo>
                    <a:pt x="509536" y="0"/>
                  </a:moveTo>
                  <a:lnTo>
                    <a:pt x="498462" y="0"/>
                  </a:lnTo>
                  <a:lnTo>
                    <a:pt x="498462" y="11074"/>
                  </a:lnTo>
                  <a:lnTo>
                    <a:pt x="498462" y="22148"/>
                  </a:lnTo>
                  <a:lnTo>
                    <a:pt x="509536" y="22148"/>
                  </a:lnTo>
                  <a:lnTo>
                    <a:pt x="509536" y="11087"/>
                  </a:lnTo>
                  <a:lnTo>
                    <a:pt x="509536" y="0"/>
                  </a:lnTo>
                  <a:close/>
                </a:path>
                <a:path w="631825" h="44450">
                  <a:moveTo>
                    <a:pt x="531685" y="22161"/>
                  </a:moveTo>
                  <a:lnTo>
                    <a:pt x="520611" y="22161"/>
                  </a:lnTo>
                  <a:lnTo>
                    <a:pt x="520611" y="33235"/>
                  </a:lnTo>
                  <a:lnTo>
                    <a:pt x="531685" y="33235"/>
                  </a:lnTo>
                  <a:lnTo>
                    <a:pt x="531685" y="22161"/>
                  </a:lnTo>
                  <a:close/>
                </a:path>
                <a:path w="631825" h="44450">
                  <a:moveTo>
                    <a:pt x="531685" y="0"/>
                  </a:moveTo>
                  <a:lnTo>
                    <a:pt x="520611" y="0"/>
                  </a:lnTo>
                  <a:lnTo>
                    <a:pt x="520611" y="11074"/>
                  </a:lnTo>
                  <a:lnTo>
                    <a:pt x="520611" y="22148"/>
                  </a:lnTo>
                  <a:lnTo>
                    <a:pt x="531685" y="22148"/>
                  </a:lnTo>
                  <a:lnTo>
                    <a:pt x="531685" y="11087"/>
                  </a:lnTo>
                  <a:lnTo>
                    <a:pt x="531685" y="0"/>
                  </a:lnTo>
                  <a:close/>
                </a:path>
                <a:path w="631825" h="44450">
                  <a:moveTo>
                    <a:pt x="564908" y="22161"/>
                  </a:moveTo>
                  <a:lnTo>
                    <a:pt x="553847" y="22161"/>
                  </a:lnTo>
                  <a:lnTo>
                    <a:pt x="553847" y="33235"/>
                  </a:lnTo>
                  <a:lnTo>
                    <a:pt x="564908" y="33235"/>
                  </a:lnTo>
                  <a:lnTo>
                    <a:pt x="564908" y="22161"/>
                  </a:lnTo>
                  <a:close/>
                </a:path>
                <a:path w="631825" h="44450">
                  <a:moveTo>
                    <a:pt x="564908" y="0"/>
                  </a:moveTo>
                  <a:lnTo>
                    <a:pt x="553847" y="0"/>
                  </a:lnTo>
                  <a:lnTo>
                    <a:pt x="553847" y="11074"/>
                  </a:lnTo>
                  <a:lnTo>
                    <a:pt x="553847" y="22148"/>
                  </a:lnTo>
                  <a:lnTo>
                    <a:pt x="564908" y="22148"/>
                  </a:lnTo>
                  <a:lnTo>
                    <a:pt x="564908" y="11087"/>
                  </a:lnTo>
                  <a:lnTo>
                    <a:pt x="564908" y="0"/>
                  </a:lnTo>
                  <a:close/>
                </a:path>
                <a:path w="631825" h="44450">
                  <a:moveTo>
                    <a:pt x="575995" y="11074"/>
                  </a:moveTo>
                  <a:lnTo>
                    <a:pt x="564921" y="11074"/>
                  </a:lnTo>
                  <a:lnTo>
                    <a:pt x="564921" y="22148"/>
                  </a:lnTo>
                  <a:lnTo>
                    <a:pt x="575995" y="22148"/>
                  </a:lnTo>
                  <a:lnTo>
                    <a:pt x="575995" y="11074"/>
                  </a:lnTo>
                  <a:close/>
                </a:path>
                <a:path w="631825" h="44450">
                  <a:moveTo>
                    <a:pt x="598131" y="22161"/>
                  </a:moveTo>
                  <a:lnTo>
                    <a:pt x="587057" y="22161"/>
                  </a:lnTo>
                  <a:lnTo>
                    <a:pt x="575995" y="22161"/>
                  </a:lnTo>
                  <a:lnTo>
                    <a:pt x="564921" y="22161"/>
                  </a:lnTo>
                  <a:lnTo>
                    <a:pt x="564921" y="33235"/>
                  </a:lnTo>
                  <a:lnTo>
                    <a:pt x="575995" y="33235"/>
                  </a:lnTo>
                  <a:lnTo>
                    <a:pt x="587057" y="33235"/>
                  </a:lnTo>
                  <a:lnTo>
                    <a:pt x="598131" y="33235"/>
                  </a:lnTo>
                  <a:lnTo>
                    <a:pt x="598131" y="22161"/>
                  </a:lnTo>
                  <a:close/>
                </a:path>
                <a:path w="631825" h="44450">
                  <a:moveTo>
                    <a:pt x="620293" y="0"/>
                  </a:moveTo>
                  <a:lnTo>
                    <a:pt x="609219" y="0"/>
                  </a:lnTo>
                  <a:lnTo>
                    <a:pt x="609219" y="11074"/>
                  </a:lnTo>
                  <a:lnTo>
                    <a:pt x="598157" y="11074"/>
                  </a:lnTo>
                  <a:lnTo>
                    <a:pt x="598157" y="22148"/>
                  </a:lnTo>
                  <a:lnTo>
                    <a:pt x="609219" y="22148"/>
                  </a:lnTo>
                  <a:lnTo>
                    <a:pt x="609219" y="11087"/>
                  </a:lnTo>
                  <a:lnTo>
                    <a:pt x="620293" y="11087"/>
                  </a:lnTo>
                  <a:lnTo>
                    <a:pt x="620293" y="0"/>
                  </a:lnTo>
                  <a:close/>
                </a:path>
                <a:path w="631825" h="44450">
                  <a:moveTo>
                    <a:pt x="631380" y="0"/>
                  </a:moveTo>
                  <a:lnTo>
                    <a:pt x="620306" y="0"/>
                  </a:lnTo>
                  <a:lnTo>
                    <a:pt x="620306" y="11087"/>
                  </a:lnTo>
                  <a:lnTo>
                    <a:pt x="631380" y="11087"/>
                  </a:lnTo>
                  <a:lnTo>
                    <a:pt x="6313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5955525" y="4207827"/>
              <a:ext cx="631825" cy="33655"/>
            </a:xfrm>
            <a:custGeom>
              <a:avLst/>
              <a:gdLst/>
              <a:ahLst/>
              <a:cxnLst/>
              <a:rect l="l" t="t" r="r" b="b"/>
              <a:pathLst>
                <a:path w="631825" h="33654">
                  <a:moveTo>
                    <a:pt x="33223" y="0"/>
                  </a:moveTo>
                  <a:lnTo>
                    <a:pt x="22148" y="0"/>
                  </a:lnTo>
                  <a:lnTo>
                    <a:pt x="11074" y="0"/>
                  </a:lnTo>
                  <a:lnTo>
                    <a:pt x="0" y="0"/>
                  </a:lnTo>
                  <a:lnTo>
                    <a:pt x="0" y="11074"/>
                  </a:lnTo>
                  <a:lnTo>
                    <a:pt x="0" y="22148"/>
                  </a:lnTo>
                  <a:lnTo>
                    <a:pt x="11074" y="22148"/>
                  </a:lnTo>
                  <a:lnTo>
                    <a:pt x="11074" y="11074"/>
                  </a:lnTo>
                  <a:lnTo>
                    <a:pt x="22148" y="11074"/>
                  </a:lnTo>
                  <a:lnTo>
                    <a:pt x="22148" y="22148"/>
                  </a:lnTo>
                  <a:lnTo>
                    <a:pt x="22148" y="33235"/>
                  </a:lnTo>
                  <a:lnTo>
                    <a:pt x="33223" y="33235"/>
                  </a:lnTo>
                  <a:lnTo>
                    <a:pt x="33223" y="22148"/>
                  </a:lnTo>
                  <a:lnTo>
                    <a:pt x="33223" y="11074"/>
                  </a:lnTo>
                  <a:lnTo>
                    <a:pt x="33223" y="0"/>
                  </a:lnTo>
                  <a:close/>
                </a:path>
                <a:path w="631825" h="33654">
                  <a:moveTo>
                    <a:pt x="77533" y="11074"/>
                  </a:moveTo>
                  <a:lnTo>
                    <a:pt x="66459" y="11074"/>
                  </a:lnTo>
                  <a:lnTo>
                    <a:pt x="66459" y="0"/>
                  </a:lnTo>
                  <a:lnTo>
                    <a:pt x="55384" y="0"/>
                  </a:lnTo>
                  <a:lnTo>
                    <a:pt x="55384" y="11074"/>
                  </a:lnTo>
                  <a:lnTo>
                    <a:pt x="55384" y="22148"/>
                  </a:lnTo>
                  <a:lnTo>
                    <a:pt x="55384" y="33235"/>
                  </a:lnTo>
                  <a:lnTo>
                    <a:pt x="66459" y="33235"/>
                  </a:lnTo>
                  <a:lnTo>
                    <a:pt x="66459" y="22148"/>
                  </a:lnTo>
                  <a:lnTo>
                    <a:pt x="77533" y="22148"/>
                  </a:lnTo>
                  <a:lnTo>
                    <a:pt x="77533" y="11074"/>
                  </a:lnTo>
                  <a:close/>
                </a:path>
                <a:path w="631825" h="33654">
                  <a:moveTo>
                    <a:pt x="99682" y="0"/>
                  </a:moveTo>
                  <a:lnTo>
                    <a:pt x="88607" y="0"/>
                  </a:lnTo>
                  <a:lnTo>
                    <a:pt x="88607" y="11074"/>
                  </a:lnTo>
                  <a:lnTo>
                    <a:pt x="88607" y="22148"/>
                  </a:lnTo>
                  <a:lnTo>
                    <a:pt x="99682" y="22148"/>
                  </a:lnTo>
                  <a:lnTo>
                    <a:pt x="99682" y="11074"/>
                  </a:lnTo>
                  <a:lnTo>
                    <a:pt x="99682" y="0"/>
                  </a:lnTo>
                  <a:close/>
                </a:path>
                <a:path w="631825" h="33654">
                  <a:moveTo>
                    <a:pt x="110769" y="0"/>
                  </a:moveTo>
                  <a:lnTo>
                    <a:pt x="99695" y="0"/>
                  </a:lnTo>
                  <a:lnTo>
                    <a:pt x="99695" y="11074"/>
                  </a:lnTo>
                  <a:lnTo>
                    <a:pt x="110769" y="11074"/>
                  </a:lnTo>
                  <a:lnTo>
                    <a:pt x="110769" y="0"/>
                  </a:lnTo>
                  <a:close/>
                </a:path>
                <a:path w="631825" h="33654">
                  <a:moveTo>
                    <a:pt x="121843" y="11074"/>
                  </a:moveTo>
                  <a:lnTo>
                    <a:pt x="110769" y="11074"/>
                  </a:lnTo>
                  <a:lnTo>
                    <a:pt x="110769" y="22148"/>
                  </a:lnTo>
                  <a:lnTo>
                    <a:pt x="99695" y="22148"/>
                  </a:lnTo>
                  <a:lnTo>
                    <a:pt x="99695" y="33235"/>
                  </a:lnTo>
                  <a:lnTo>
                    <a:pt x="110769" y="33235"/>
                  </a:lnTo>
                  <a:lnTo>
                    <a:pt x="121843" y="33235"/>
                  </a:lnTo>
                  <a:lnTo>
                    <a:pt x="121843" y="22148"/>
                  </a:lnTo>
                  <a:lnTo>
                    <a:pt x="121843" y="11074"/>
                  </a:lnTo>
                  <a:close/>
                </a:path>
                <a:path w="631825" h="33654">
                  <a:moveTo>
                    <a:pt x="155067" y="0"/>
                  </a:moveTo>
                  <a:lnTo>
                    <a:pt x="143992" y="0"/>
                  </a:lnTo>
                  <a:lnTo>
                    <a:pt x="143992" y="11074"/>
                  </a:lnTo>
                  <a:lnTo>
                    <a:pt x="143992" y="22148"/>
                  </a:lnTo>
                  <a:lnTo>
                    <a:pt x="143992" y="33235"/>
                  </a:lnTo>
                  <a:lnTo>
                    <a:pt x="155067" y="33235"/>
                  </a:lnTo>
                  <a:lnTo>
                    <a:pt x="155067" y="22148"/>
                  </a:lnTo>
                  <a:lnTo>
                    <a:pt x="155067" y="11074"/>
                  </a:lnTo>
                  <a:lnTo>
                    <a:pt x="155067" y="0"/>
                  </a:lnTo>
                  <a:close/>
                </a:path>
                <a:path w="631825" h="33654">
                  <a:moveTo>
                    <a:pt x="210451" y="0"/>
                  </a:moveTo>
                  <a:lnTo>
                    <a:pt x="210451" y="0"/>
                  </a:lnTo>
                  <a:lnTo>
                    <a:pt x="155079" y="0"/>
                  </a:lnTo>
                  <a:lnTo>
                    <a:pt x="155079" y="11074"/>
                  </a:lnTo>
                  <a:lnTo>
                    <a:pt x="155079" y="22148"/>
                  </a:lnTo>
                  <a:lnTo>
                    <a:pt x="166154" y="22148"/>
                  </a:lnTo>
                  <a:lnTo>
                    <a:pt x="166154" y="11074"/>
                  </a:lnTo>
                  <a:lnTo>
                    <a:pt x="177228" y="11074"/>
                  </a:lnTo>
                  <a:lnTo>
                    <a:pt x="177228" y="22148"/>
                  </a:lnTo>
                  <a:lnTo>
                    <a:pt x="188302" y="22148"/>
                  </a:lnTo>
                  <a:lnTo>
                    <a:pt x="188302" y="33235"/>
                  </a:lnTo>
                  <a:lnTo>
                    <a:pt x="199377" y="33235"/>
                  </a:lnTo>
                  <a:lnTo>
                    <a:pt x="199377" y="22148"/>
                  </a:lnTo>
                  <a:lnTo>
                    <a:pt x="210451" y="22148"/>
                  </a:lnTo>
                  <a:lnTo>
                    <a:pt x="210451" y="11074"/>
                  </a:lnTo>
                  <a:lnTo>
                    <a:pt x="210451" y="0"/>
                  </a:lnTo>
                  <a:close/>
                </a:path>
                <a:path w="631825" h="33654">
                  <a:moveTo>
                    <a:pt x="221538" y="22148"/>
                  </a:moveTo>
                  <a:lnTo>
                    <a:pt x="210464" y="22148"/>
                  </a:lnTo>
                  <a:lnTo>
                    <a:pt x="210464" y="33235"/>
                  </a:lnTo>
                  <a:lnTo>
                    <a:pt x="221538" y="33235"/>
                  </a:lnTo>
                  <a:lnTo>
                    <a:pt x="221538" y="22148"/>
                  </a:lnTo>
                  <a:close/>
                </a:path>
                <a:path w="631825" h="33654">
                  <a:moveTo>
                    <a:pt x="221538" y="0"/>
                  </a:moveTo>
                  <a:lnTo>
                    <a:pt x="210464" y="0"/>
                  </a:lnTo>
                  <a:lnTo>
                    <a:pt x="210464" y="11074"/>
                  </a:lnTo>
                  <a:lnTo>
                    <a:pt x="221538" y="11074"/>
                  </a:lnTo>
                  <a:lnTo>
                    <a:pt x="221538" y="0"/>
                  </a:lnTo>
                  <a:close/>
                </a:path>
                <a:path w="631825" h="33654">
                  <a:moveTo>
                    <a:pt x="243687" y="0"/>
                  </a:moveTo>
                  <a:lnTo>
                    <a:pt x="232613" y="0"/>
                  </a:lnTo>
                  <a:lnTo>
                    <a:pt x="232613" y="11074"/>
                  </a:lnTo>
                  <a:lnTo>
                    <a:pt x="221538" y="11074"/>
                  </a:lnTo>
                  <a:lnTo>
                    <a:pt x="221538" y="22148"/>
                  </a:lnTo>
                  <a:lnTo>
                    <a:pt x="232613" y="22148"/>
                  </a:lnTo>
                  <a:lnTo>
                    <a:pt x="243687" y="22148"/>
                  </a:lnTo>
                  <a:lnTo>
                    <a:pt x="243687" y="11074"/>
                  </a:lnTo>
                  <a:lnTo>
                    <a:pt x="243687" y="0"/>
                  </a:lnTo>
                  <a:close/>
                </a:path>
                <a:path w="631825" h="33654">
                  <a:moveTo>
                    <a:pt x="265836" y="0"/>
                  </a:moveTo>
                  <a:lnTo>
                    <a:pt x="254762" y="0"/>
                  </a:lnTo>
                  <a:lnTo>
                    <a:pt x="254762" y="11074"/>
                  </a:lnTo>
                  <a:lnTo>
                    <a:pt x="254762" y="22148"/>
                  </a:lnTo>
                  <a:lnTo>
                    <a:pt x="243687" y="22148"/>
                  </a:lnTo>
                  <a:lnTo>
                    <a:pt x="243687" y="33235"/>
                  </a:lnTo>
                  <a:lnTo>
                    <a:pt x="254762" y="33235"/>
                  </a:lnTo>
                  <a:lnTo>
                    <a:pt x="265836" y="33235"/>
                  </a:lnTo>
                  <a:lnTo>
                    <a:pt x="265836" y="22148"/>
                  </a:lnTo>
                  <a:lnTo>
                    <a:pt x="265836" y="11074"/>
                  </a:lnTo>
                  <a:lnTo>
                    <a:pt x="265836" y="0"/>
                  </a:lnTo>
                  <a:close/>
                </a:path>
                <a:path w="631825" h="33654">
                  <a:moveTo>
                    <a:pt x="287997" y="22148"/>
                  </a:moveTo>
                  <a:lnTo>
                    <a:pt x="276923" y="22148"/>
                  </a:lnTo>
                  <a:lnTo>
                    <a:pt x="276923" y="33235"/>
                  </a:lnTo>
                  <a:lnTo>
                    <a:pt x="287997" y="33235"/>
                  </a:lnTo>
                  <a:lnTo>
                    <a:pt x="287997" y="22148"/>
                  </a:lnTo>
                  <a:close/>
                </a:path>
                <a:path w="631825" h="33654">
                  <a:moveTo>
                    <a:pt x="321221" y="0"/>
                  </a:moveTo>
                  <a:lnTo>
                    <a:pt x="310146" y="0"/>
                  </a:lnTo>
                  <a:lnTo>
                    <a:pt x="299072" y="0"/>
                  </a:lnTo>
                  <a:lnTo>
                    <a:pt x="287997" y="0"/>
                  </a:lnTo>
                  <a:lnTo>
                    <a:pt x="276923" y="0"/>
                  </a:lnTo>
                  <a:lnTo>
                    <a:pt x="276923" y="11074"/>
                  </a:lnTo>
                  <a:lnTo>
                    <a:pt x="287997" y="11074"/>
                  </a:lnTo>
                  <a:lnTo>
                    <a:pt x="287997" y="22148"/>
                  </a:lnTo>
                  <a:lnTo>
                    <a:pt x="299072" y="22148"/>
                  </a:lnTo>
                  <a:lnTo>
                    <a:pt x="310146" y="22148"/>
                  </a:lnTo>
                  <a:lnTo>
                    <a:pt x="310146" y="11074"/>
                  </a:lnTo>
                  <a:lnTo>
                    <a:pt x="321221" y="11074"/>
                  </a:lnTo>
                  <a:lnTo>
                    <a:pt x="321221" y="0"/>
                  </a:lnTo>
                  <a:close/>
                </a:path>
                <a:path w="631825" h="33654">
                  <a:moveTo>
                    <a:pt x="343382" y="0"/>
                  </a:moveTo>
                  <a:lnTo>
                    <a:pt x="332308" y="0"/>
                  </a:lnTo>
                  <a:lnTo>
                    <a:pt x="321233" y="0"/>
                  </a:lnTo>
                  <a:lnTo>
                    <a:pt x="321233" y="11074"/>
                  </a:lnTo>
                  <a:lnTo>
                    <a:pt x="332308" y="11074"/>
                  </a:lnTo>
                  <a:lnTo>
                    <a:pt x="343382" y="11074"/>
                  </a:lnTo>
                  <a:lnTo>
                    <a:pt x="343382" y="0"/>
                  </a:lnTo>
                  <a:close/>
                </a:path>
                <a:path w="631825" h="33654">
                  <a:moveTo>
                    <a:pt x="376605" y="11074"/>
                  </a:moveTo>
                  <a:lnTo>
                    <a:pt x="365531" y="11074"/>
                  </a:lnTo>
                  <a:lnTo>
                    <a:pt x="365531" y="0"/>
                  </a:lnTo>
                  <a:lnTo>
                    <a:pt x="354457" y="0"/>
                  </a:lnTo>
                  <a:lnTo>
                    <a:pt x="354457" y="11074"/>
                  </a:lnTo>
                  <a:lnTo>
                    <a:pt x="343382" y="11074"/>
                  </a:lnTo>
                  <a:lnTo>
                    <a:pt x="343382" y="22148"/>
                  </a:lnTo>
                  <a:lnTo>
                    <a:pt x="354457" y="22148"/>
                  </a:lnTo>
                  <a:lnTo>
                    <a:pt x="365531" y="22148"/>
                  </a:lnTo>
                  <a:lnTo>
                    <a:pt x="376605" y="22148"/>
                  </a:lnTo>
                  <a:lnTo>
                    <a:pt x="376605" y="11074"/>
                  </a:lnTo>
                  <a:close/>
                </a:path>
                <a:path w="631825" h="33654">
                  <a:moveTo>
                    <a:pt x="420916" y="0"/>
                  </a:moveTo>
                  <a:lnTo>
                    <a:pt x="409841" y="0"/>
                  </a:lnTo>
                  <a:lnTo>
                    <a:pt x="409841" y="11074"/>
                  </a:lnTo>
                  <a:lnTo>
                    <a:pt x="420916" y="11074"/>
                  </a:lnTo>
                  <a:lnTo>
                    <a:pt x="420916" y="0"/>
                  </a:lnTo>
                  <a:close/>
                </a:path>
                <a:path w="631825" h="33654">
                  <a:moveTo>
                    <a:pt x="431990" y="11074"/>
                  </a:moveTo>
                  <a:lnTo>
                    <a:pt x="420916" y="11074"/>
                  </a:lnTo>
                  <a:lnTo>
                    <a:pt x="420916" y="22148"/>
                  </a:lnTo>
                  <a:lnTo>
                    <a:pt x="431990" y="22148"/>
                  </a:lnTo>
                  <a:lnTo>
                    <a:pt x="431990" y="11074"/>
                  </a:lnTo>
                  <a:close/>
                </a:path>
                <a:path w="631825" h="33654">
                  <a:moveTo>
                    <a:pt x="454152" y="0"/>
                  </a:moveTo>
                  <a:lnTo>
                    <a:pt x="443077" y="0"/>
                  </a:lnTo>
                  <a:lnTo>
                    <a:pt x="432003" y="0"/>
                  </a:lnTo>
                  <a:lnTo>
                    <a:pt x="432003" y="11074"/>
                  </a:lnTo>
                  <a:lnTo>
                    <a:pt x="443077" y="11074"/>
                  </a:lnTo>
                  <a:lnTo>
                    <a:pt x="454152" y="11074"/>
                  </a:lnTo>
                  <a:lnTo>
                    <a:pt x="454152" y="0"/>
                  </a:lnTo>
                  <a:close/>
                </a:path>
                <a:path w="631825" h="33654">
                  <a:moveTo>
                    <a:pt x="487375" y="0"/>
                  </a:moveTo>
                  <a:lnTo>
                    <a:pt x="476300" y="0"/>
                  </a:lnTo>
                  <a:lnTo>
                    <a:pt x="476300" y="11074"/>
                  </a:lnTo>
                  <a:lnTo>
                    <a:pt x="476300" y="22148"/>
                  </a:lnTo>
                  <a:lnTo>
                    <a:pt x="487375" y="22148"/>
                  </a:lnTo>
                  <a:lnTo>
                    <a:pt x="487375" y="11074"/>
                  </a:lnTo>
                  <a:lnTo>
                    <a:pt x="487375" y="0"/>
                  </a:lnTo>
                  <a:close/>
                </a:path>
                <a:path w="631825" h="33654">
                  <a:moveTo>
                    <a:pt x="509536" y="11074"/>
                  </a:moveTo>
                  <a:lnTo>
                    <a:pt x="498462" y="11074"/>
                  </a:lnTo>
                  <a:lnTo>
                    <a:pt x="498462" y="0"/>
                  </a:lnTo>
                  <a:lnTo>
                    <a:pt x="487387" y="0"/>
                  </a:lnTo>
                  <a:lnTo>
                    <a:pt x="487387" y="11074"/>
                  </a:lnTo>
                  <a:lnTo>
                    <a:pt x="487387" y="22148"/>
                  </a:lnTo>
                  <a:lnTo>
                    <a:pt x="498462" y="22148"/>
                  </a:lnTo>
                  <a:lnTo>
                    <a:pt x="509536" y="22148"/>
                  </a:lnTo>
                  <a:lnTo>
                    <a:pt x="509536" y="11074"/>
                  </a:lnTo>
                  <a:close/>
                </a:path>
                <a:path w="631825" h="33654">
                  <a:moveTo>
                    <a:pt x="531685" y="0"/>
                  </a:moveTo>
                  <a:lnTo>
                    <a:pt x="520611" y="0"/>
                  </a:lnTo>
                  <a:lnTo>
                    <a:pt x="509536" y="0"/>
                  </a:lnTo>
                  <a:lnTo>
                    <a:pt x="509536" y="11074"/>
                  </a:lnTo>
                  <a:lnTo>
                    <a:pt x="520611" y="11074"/>
                  </a:lnTo>
                  <a:lnTo>
                    <a:pt x="531685" y="11074"/>
                  </a:lnTo>
                  <a:lnTo>
                    <a:pt x="531685" y="0"/>
                  </a:lnTo>
                  <a:close/>
                </a:path>
                <a:path w="631825" h="33654">
                  <a:moveTo>
                    <a:pt x="542759" y="11074"/>
                  </a:moveTo>
                  <a:lnTo>
                    <a:pt x="531685" y="11074"/>
                  </a:lnTo>
                  <a:lnTo>
                    <a:pt x="531685" y="22148"/>
                  </a:lnTo>
                  <a:lnTo>
                    <a:pt x="542759" y="22148"/>
                  </a:lnTo>
                  <a:lnTo>
                    <a:pt x="542759" y="11074"/>
                  </a:lnTo>
                  <a:close/>
                </a:path>
                <a:path w="631825" h="33654">
                  <a:moveTo>
                    <a:pt x="553847" y="11074"/>
                  </a:moveTo>
                  <a:lnTo>
                    <a:pt x="542772" y="11074"/>
                  </a:lnTo>
                  <a:lnTo>
                    <a:pt x="542772" y="22148"/>
                  </a:lnTo>
                  <a:lnTo>
                    <a:pt x="553847" y="22148"/>
                  </a:lnTo>
                  <a:lnTo>
                    <a:pt x="553847" y="11074"/>
                  </a:lnTo>
                  <a:close/>
                </a:path>
                <a:path w="631825" h="33654">
                  <a:moveTo>
                    <a:pt x="587057" y="0"/>
                  </a:moveTo>
                  <a:lnTo>
                    <a:pt x="575995" y="0"/>
                  </a:lnTo>
                  <a:lnTo>
                    <a:pt x="564921" y="0"/>
                  </a:lnTo>
                  <a:lnTo>
                    <a:pt x="564921" y="11074"/>
                  </a:lnTo>
                  <a:lnTo>
                    <a:pt x="564921" y="22148"/>
                  </a:lnTo>
                  <a:lnTo>
                    <a:pt x="575995" y="22148"/>
                  </a:lnTo>
                  <a:lnTo>
                    <a:pt x="575995" y="11074"/>
                  </a:lnTo>
                  <a:lnTo>
                    <a:pt x="587057" y="11074"/>
                  </a:lnTo>
                  <a:lnTo>
                    <a:pt x="587057" y="0"/>
                  </a:lnTo>
                  <a:close/>
                </a:path>
                <a:path w="631825" h="33654">
                  <a:moveTo>
                    <a:pt x="620293" y="11074"/>
                  </a:moveTo>
                  <a:lnTo>
                    <a:pt x="609219" y="11074"/>
                  </a:lnTo>
                  <a:lnTo>
                    <a:pt x="609219" y="0"/>
                  </a:lnTo>
                  <a:lnTo>
                    <a:pt x="598157" y="0"/>
                  </a:lnTo>
                  <a:lnTo>
                    <a:pt x="598157" y="11074"/>
                  </a:lnTo>
                  <a:lnTo>
                    <a:pt x="598157" y="22148"/>
                  </a:lnTo>
                  <a:lnTo>
                    <a:pt x="609219" y="22148"/>
                  </a:lnTo>
                  <a:lnTo>
                    <a:pt x="620293" y="22148"/>
                  </a:lnTo>
                  <a:lnTo>
                    <a:pt x="620293" y="11074"/>
                  </a:lnTo>
                  <a:close/>
                </a:path>
                <a:path w="631825" h="33654">
                  <a:moveTo>
                    <a:pt x="631380" y="0"/>
                  </a:moveTo>
                  <a:lnTo>
                    <a:pt x="620306" y="0"/>
                  </a:lnTo>
                  <a:lnTo>
                    <a:pt x="620306" y="11074"/>
                  </a:lnTo>
                  <a:lnTo>
                    <a:pt x="631380" y="11074"/>
                  </a:lnTo>
                  <a:lnTo>
                    <a:pt x="6313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5955525" y="4229976"/>
              <a:ext cx="631825" cy="33655"/>
            </a:xfrm>
            <a:custGeom>
              <a:avLst/>
              <a:gdLst/>
              <a:ahLst/>
              <a:cxnLst/>
              <a:rect l="l" t="t" r="r" b="b"/>
              <a:pathLst>
                <a:path w="631825" h="33654">
                  <a:moveTo>
                    <a:pt x="11074" y="11074"/>
                  </a:moveTo>
                  <a:lnTo>
                    <a:pt x="0" y="11074"/>
                  </a:lnTo>
                  <a:lnTo>
                    <a:pt x="0" y="22148"/>
                  </a:lnTo>
                  <a:lnTo>
                    <a:pt x="11074" y="22148"/>
                  </a:lnTo>
                  <a:lnTo>
                    <a:pt x="11074" y="11074"/>
                  </a:lnTo>
                  <a:close/>
                </a:path>
                <a:path w="631825" h="33654">
                  <a:moveTo>
                    <a:pt x="22148" y="22161"/>
                  </a:moveTo>
                  <a:lnTo>
                    <a:pt x="11074" y="22161"/>
                  </a:lnTo>
                  <a:lnTo>
                    <a:pt x="0" y="22161"/>
                  </a:lnTo>
                  <a:lnTo>
                    <a:pt x="0" y="33248"/>
                  </a:lnTo>
                  <a:lnTo>
                    <a:pt x="11074" y="33248"/>
                  </a:lnTo>
                  <a:lnTo>
                    <a:pt x="22148" y="33248"/>
                  </a:lnTo>
                  <a:lnTo>
                    <a:pt x="22148" y="22161"/>
                  </a:lnTo>
                  <a:close/>
                </a:path>
                <a:path w="631825" h="33654">
                  <a:moveTo>
                    <a:pt x="44297" y="22161"/>
                  </a:moveTo>
                  <a:lnTo>
                    <a:pt x="33223" y="22161"/>
                  </a:lnTo>
                  <a:lnTo>
                    <a:pt x="33223" y="33248"/>
                  </a:lnTo>
                  <a:lnTo>
                    <a:pt x="44297" y="33248"/>
                  </a:lnTo>
                  <a:lnTo>
                    <a:pt x="44297" y="22161"/>
                  </a:lnTo>
                  <a:close/>
                </a:path>
                <a:path w="631825" h="33654">
                  <a:moveTo>
                    <a:pt x="77533" y="11074"/>
                  </a:moveTo>
                  <a:lnTo>
                    <a:pt x="66459" y="11074"/>
                  </a:lnTo>
                  <a:lnTo>
                    <a:pt x="55384" y="11074"/>
                  </a:lnTo>
                  <a:lnTo>
                    <a:pt x="55384" y="22148"/>
                  </a:lnTo>
                  <a:lnTo>
                    <a:pt x="66459" y="22148"/>
                  </a:lnTo>
                  <a:lnTo>
                    <a:pt x="77533" y="22148"/>
                  </a:lnTo>
                  <a:lnTo>
                    <a:pt x="77533" y="11074"/>
                  </a:lnTo>
                  <a:close/>
                </a:path>
                <a:path w="631825" h="33654">
                  <a:moveTo>
                    <a:pt x="110769" y="22161"/>
                  </a:moveTo>
                  <a:lnTo>
                    <a:pt x="99695" y="22161"/>
                  </a:lnTo>
                  <a:lnTo>
                    <a:pt x="99695" y="33248"/>
                  </a:lnTo>
                  <a:lnTo>
                    <a:pt x="110769" y="33248"/>
                  </a:lnTo>
                  <a:lnTo>
                    <a:pt x="110769" y="22161"/>
                  </a:lnTo>
                  <a:close/>
                </a:path>
                <a:path w="631825" h="33654">
                  <a:moveTo>
                    <a:pt x="155067" y="22161"/>
                  </a:moveTo>
                  <a:lnTo>
                    <a:pt x="143992" y="22161"/>
                  </a:lnTo>
                  <a:lnTo>
                    <a:pt x="132918" y="22161"/>
                  </a:lnTo>
                  <a:lnTo>
                    <a:pt x="132918" y="33248"/>
                  </a:lnTo>
                  <a:lnTo>
                    <a:pt x="143992" y="33248"/>
                  </a:lnTo>
                  <a:lnTo>
                    <a:pt x="155067" y="33248"/>
                  </a:lnTo>
                  <a:lnTo>
                    <a:pt x="155067" y="22161"/>
                  </a:lnTo>
                  <a:close/>
                </a:path>
                <a:path w="631825" h="33654">
                  <a:moveTo>
                    <a:pt x="155067" y="11074"/>
                  </a:moveTo>
                  <a:lnTo>
                    <a:pt x="143992" y="11074"/>
                  </a:lnTo>
                  <a:lnTo>
                    <a:pt x="132918" y="11074"/>
                  </a:lnTo>
                  <a:lnTo>
                    <a:pt x="121843" y="11074"/>
                  </a:lnTo>
                  <a:lnTo>
                    <a:pt x="110769" y="11074"/>
                  </a:lnTo>
                  <a:lnTo>
                    <a:pt x="110769" y="22148"/>
                  </a:lnTo>
                  <a:lnTo>
                    <a:pt x="121843" y="22148"/>
                  </a:lnTo>
                  <a:lnTo>
                    <a:pt x="132918" y="22148"/>
                  </a:lnTo>
                  <a:lnTo>
                    <a:pt x="143992" y="22148"/>
                  </a:lnTo>
                  <a:lnTo>
                    <a:pt x="155067" y="22148"/>
                  </a:lnTo>
                  <a:lnTo>
                    <a:pt x="155067" y="11074"/>
                  </a:lnTo>
                  <a:close/>
                </a:path>
                <a:path w="631825" h="33654">
                  <a:moveTo>
                    <a:pt x="188302" y="22161"/>
                  </a:moveTo>
                  <a:lnTo>
                    <a:pt x="177228" y="22161"/>
                  </a:lnTo>
                  <a:lnTo>
                    <a:pt x="166154" y="22161"/>
                  </a:lnTo>
                  <a:lnTo>
                    <a:pt x="155079" y="22161"/>
                  </a:lnTo>
                  <a:lnTo>
                    <a:pt x="155079" y="33248"/>
                  </a:lnTo>
                  <a:lnTo>
                    <a:pt x="166154" y="33248"/>
                  </a:lnTo>
                  <a:lnTo>
                    <a:pt x="177228" y="33248"/>
                  </a:lnTo>
                  <a:lnTo>
                    <a:pt x="188302" y="33248"/>
                  </a:lnTo>
                  <a:lnTo>
                    <a:pt x="188302" y="22161"/>
                  </a:lnTo>
                  <a:close/>
                </a:path>
                <a:path w="631825" h="33654">
                  <a:moveTo>
                    <a:pt x="199377" y="11074"/>
                  </a:moveTo>
                  <a:lnTo>
                    <a:pt x="188302" y="11074"/>
                  </a:lnTo>
                  <a:lnTo>
                    <a:pt x="177228" y="11074"/>
                  </a:lnTo>
                  <a:lnTo>
                    <a:pt x="166154" y="11074"/>
                  </a:lnTo>
                  <a:lnTo>
                    <a:pt x="155079" y="11074"/>
                  </a:lnTo>
                  <a:lnTo>
                    <a:pt x="155079" y="22148"/>
                  </a:lnTo>
                  <a:lnTo>
                    <a:pt x="166154" y="22148"/>
                  </a:lnTo>
                  <a:lnTo>
                    <a:pt x="177228" y="22148"/>
                  </a:lnTo>
                  <a:lnTo>
                    <a:pt x="188302" y="22148"/>
                  </a:lnTo>
                  <a:lnTo>
                    <a:pt x="199377" y="22148"/>
                  </a:lnTo>
                  <a:lnTo>
                    <a:pt x="199377" y="11074"/>
                  </a:lnTo>
                  <a:close/>
                </a:path>
                <a:path w="631825" h="33654">
                  <a:moveTo>
                    <a:pt x="265836" y="22161"/>
                  </a:moveTo>
                  <a:lnTo>
                    <a:pt x="254762" y="22161"/>
                  </a:lnTo>
                  <a:lnTo>
                    <a:pt x="243687" y="22161"/>
                  </a:lnTo>
                  <a:lnTo>
                    <a:pt x="232613" y="22161"/>
                  </a:lnTo>
                  <a:lnTo>
                    <a:pt x="221538" y="22161"/>
                  </a:lnTo>
                  <a:lnTo>
                    <a:pt x="221538" y="33248"/>
                  </a:lnTo>
                  <a:lnTo>
                    <a:pt x="232613" y="33248"/>
                  </a:lnTo>
                  <a:lnTo>
                    <a:pt x="243687" y="33248"/>
                  </a:lnTo>
                  <a:lnTo>
                    <a:pt x="254762" y="33248"/>
                  </a:lnTo>
                  <a:lnTo>
                    <a:pt x="265836" y="33248"/>
                  </a:lnTo>
                  <a:lnTo>
                    <a:pt x="265836" y="22161"/>
                  </a:lnTo>
                  <a:close/>
                </a:path>
                <a:path w="631825" h="33654">
                  <a:moveTo>
                    <a:pt x="265836" y="11074"/>
                  </a:moveTo>
                  <a:lnTo>
                    <a:pt x="254762" y="11074"/>
                  </a:lnTo>
                  <a:lnTo>
                    <a:pt x="243687" y="11074"/>
                  </a:lnTo>
                  <a:lnTo>
                    <a:pt x="232613" y="11074"/>
                  </a:lnTo>
                  <a:lnTo>
                    <a:pt x="221538" y="11074"/>
                  </a:lnTo>
                  <a:lnTo>
                    <a:pt x="221538" y="22148"/>
                  </a:lnTo>
                  <a:lnTo>
                    <a:pt x="232613" y="22148"/>
                  </a:lnTo>
                  <a:lnTo>
                    <a:pt x="243687" y="22148"/>
                  </a:lnTo>
                  <a:lnTo>
                    <a:pt x="254762" y="22148"/>
                  </a:lnTo>
                  <a:lnTo>
                    <a:pt x="265836" y="22148"/>
                  </a:lnTo>
                  <a:lnTo>
                    <a:pt x="265836" y="11074"/>
                  </a:lnTo>
                  <a:close/>
                </a:path>
                <a:path w="631825" h="33654">
                  <a:moveTo>
                    <a:pt x="299072" y="22161"/>
                  </a:moveTo>
                  <a:lnTo>
                    <a:pt x="287997" y="22161"/>
                  </a:lnTo>
                  <a:lnTo>
                    <a:pt x="287997" y="33248"/>
                  </a:lnTo>
                  <a:lnTo>
                    <a:pt x="299072" y="33248"/>
                  </a:lnTo>
                  <a:lnTo>
                    <a:pt x="299072" y="22161"/>
                  </a:lnTo>
                  <a:close/>
                </a:path>
                <a:path w="631825" h="33654">
                  <a:moveTo>
                    <a:pt x="310146" y="0"/>
                  </a:moveTo>
                  <a:lnTo>
                    <a:pt x="299072" y="0"/>
                  </a:lnTo>
                  <a:lnTo>
                    <a:pt x="299072" y="11074"/>
                  </a:lnTo>
                  <a:lnTo>
                    <a:pt x="287997" y="11074"/>
                  </a:lnTo>
                  <a:lnTo>
                    <a:pt x="287997" y="0"/>
                  </a:lnTo>
                  <a:lnTo>
                    <a:pt x="276923" y="0"/>
                  </a:lnTo>
                  <a:lnTo>
                    <a:pt x="276923" y="11087"/>
                  </a:lnTo>
                  <a:lnTo>
                    <a:pt x="287997" y="11087"/>
                  </a:lnTo>
                  <a:lnTo>
                    <a:pt x="287997" y="22148"/>
                  </a:lnTo>
                  <a:lnTo>
                    <a:pt x="299072" y="22148"/>
                  </a:lnTo>
                  <a:lnTo>
                    <a:pt x="310146" y="22148"/>
                  </a:lnTo>
                  <a:lnTo>
                    <a:pt x="310146" y="11087"/>
                  </a:lnTo>
                  <a:lnTo>
                    <a:pt x="310146" y="0"/>
                  </a:lnTo>
                  <a:close/>
                </a:path>
                <a:path w="631825" h="33654">
                  <a:moveTo>
                    <a:pt x="321221" y="22161"/>
                  </a:moveTo>
                  <a:lnTo>
                    <a:pt x="310146" y="22161"/>
                  </a:lnTo>
                  <a:lnTo>
                    <a:pt x="310146" y="33248"/>
                  </a:lnTo>
                  <a:lnTo>
                    <a:pt x="321221" y="33248"/>
                  </a:lnTo>
                  <a:lnTo>
                    <a:pt x="321221" y="22161"/>
                  </a:lnTo>
                  <a:close/>
                </a:path>
                <a:path w="631825" h="33654">
                  <a:moveTo>
                    <a:pt x="332308" y="22161"/>
                  </a:moveTo>
                  <a:lnTo>
                    <a:pt x="321233" y="22161"/>
                  </a:lnTo>
                  <a:lnTo>
                    <a:pt x="321233" y="33248"/>
                  </a:lnTo>
                  <a:lnTo>
                    <a:pt x="332308" y="33248"/>
                  </a:lnTo>
                  <a:lnTo>
                    <a:pt x="332308" y="22161"/>
                  </a:lnTo>
                  <a:close/>
                </a:path>
                <a:path w="631825" h="33654">
                  <a:moveTo>
                    <a:pt x="332308" y="0"/>
                  </a:moveTo>
                  <a:lnTo>
                    <a:pt x="321233" y="0"/>
                  </a:lnTo>
                  <a:lnTo>
                    <a:pt x="321233" y="11087"/>
                  </a:lnTo>
                  <a:lnTo>
                    <a:pt x="332308" y="11087"/>
                  </a:lnTo>
                  <a:lnTo>
                    <a:pt x="332308" y="0"/>
                  </a:lnTo>
                  <a:close/>
                </a:path>
                <a:path w="631825" h="33654">
                  <a:moveTo>
                    <a:pt x="354457" y="22161"/>
                  </a:moveTo>
                  <a:lnTo>
                    <a:pt x="343382" y="22161"/>
                  </a:lnTo>
                  <a:lnTo>
                    <a:pt x="343382" y="33248"/>
                  </a:lnTo>
                  <a:lnTo>
                    <a:pt x="354457" y="33248"/>
                  </a:lnTo>
                  <a:lnTo>
                    <a:pt x="354457" y="22161"/>
                  </a:lnTo>
                  <a:close/>
                </a:path>
                <a:path w="631825" h="33654">
                  <a:moveTo>
                    <a:pt x="376605" y="22161"/>
                  </a:moveTo>
                  <a:lnTo>
                    <a:pt x="365531" y="22161"/>
                  </a:lnTo>
                  <a:lnTo>
                    <a:pt x="365531" y="33248"/>
                  </a:lnTo>
                  <a:lnTo>
                    <a:pt x="376605" y="33248"/>
                  </a:lnTo>
                  <a:lnTo>
                    <a:pt x="376605" y="22161"/>
                  </a:lnTo>
                  <a:close/>
                </a:path>
                <a:path w="631825" h="33654">
                  <a:moveTo>
                    <a:pt x="376605" y="0"/>
                  </a:moveTo>
                  <a:lnTo>
                    <a:pt x="365531" y="0"/>
                  </a:lnTo>
                  <a:lnTo>
                    <a:pt x="354457" y="0"/>
                  </a:lnTo>
                  <a:lnTo>
                    <a:pt x="354457" y="11087"/>
                  </a:lnTo>
                  <a:lnTo>
                    <a:pt x="365531" y="11087"/>
                  </a:lnTo>
                  <a:lnTo>
                    <a:pt x="376605" y="11087"/>
                  </a:lnTo>
                  <a:lnTo>
                    <a:pt x="376605" y="0"/>
                  </a:lnTo>
                  <a:close/>
                </a:path>
                <a:path w="631825" h="33654">
                  <a:moveTo>
                    <a:pt x="409841" y="22161"/>
                  </a:moveTo>
                  <a:lnTo>
                    <a:pt x="398767" y="22161"/>
                  </a:lnTo>
                  <a:lnTo>
                    <a:pt x="387692" y="22161"/>
                  </a:lnTo>
                  <a:lnTo>
                    <a:pt x="376618" y="22161"/>
                  </a:lnTo>
                  <a:lnTo>
                    <a:pt x="376618" y="33248"/>
                  </a:lnTo>
                  <a:lnTo>
                    <a:pt x="387692" y="33248"/>
                  </a:lnTo>
                  <a:lnTo>
                    <a:pt x="398767" y="33248"/>
                  </a:lnTo>
                  <a:lnTo>
                    <a:pt x="409841" y="33248"/>
                  </a:lnTo>
                  <a:lnTo>
                    <a:pt x="409841" y="22161"/>
                  </a:lnTo>
                  <a:close/>
                </a:path>
                <a:path w="631825" h="33654">
                  <a:moveTo>
                    <a:pt x="431990" y="22161"/>
                  </a:moveTo>
                  <a:lnTo>
                    <a:pt x="420916" y="22161"/>
                  </a:lnTo>
                  <a:lnTo>
                    <a:pt x="420916" y="33248"/>
                  </a:lnTo>
                  <a:lnTo>
                    <a:pt x="431990" y="33248"/>
                  </a:lnTo>
                  <a:lnTo>
                    <a:pt x="431990" y="22161"/>
                  </a:lnTo>
                  <a:close/>
                </a:path>
                <a:path w="631825" h="33654">
                  <a:moveTo>
                    <a:pt x="431990" y="11074"/>
                  </a:moveTo>
                  <a:lnTo>
                    <a:pt x="420916" y="11074"/>
                  </a:lnTo>
                  <a:lnTo>
                    <a:pt x="420916" y="0"/>
                  </a:lnTo>
                  <a:lnTo>
                    <a:pt x="409841" y="0"/>
                  </a:lnTo>
                  <a:lnTo>
                    <a:pt x="409841" y="11074"/>
                  </a:lnTo>
                  <a:lnTo>
                    <a:pt x="398767" y="11074"/>
                  </a:lnTo>
                  <a:lnTo>
                    <a:pt x="398767" y="0"/>
                  </a:lnTo>
                  <a:lnTo>
                    <a:pt x="387692" y="0"/>
                  </a:lnTo>
                  <a:lnTo>
                    <a:pt x="376618" y="0"/>
                  </a:lnTo>
                  <a:lnTo>
                    <a:pt x="376618" y="11074"/>
                  </a:lnTo>
                  <a:lnTo>
                    <a:pt x="376618" y="22148"/>
                  </a:lnTo>
                  <a:lnTo>
                    <a:pt x="387692" y="22148"/>
                  </a:lnTo>
                  <a:lnTo>
                    <a:pt x="398767" y="22148"/>
                  </a:lnTo>
                  <a:lnTo>
                    <a:pt x="409841" y="22148"/>
                  </a:lnTo>
                  <a:lnTo>
                    <a:pt x="409841" y="11087"/>
                  </a:lnTo>
                  <a:lnTo>
                    <a:pt x="420916" y="11087"/>
                  </a:lnTo>
                  <a:lnTo>
                    <a:pt x="420916" y="22148"/>
                  </a:lnTo>
                  <a:lnTo>
                    <a:pt x="431990" y="22148"/>
                  </a:lnTo>
                  <a:lnTo>
                    <a:pt x="431990" y="11074"/>
                  </a:lnTo>
                  <a:close/>
                </a:path>
                <a:path w="631825" h="33654">
                  <a:moveTo>
                    <a:pt x="443077" y="11074"/>
                  </a:moveTo>
                  <a:lnTo>
                    <a:pt x="432003" y="11074"/>
                  </a:lnTo>
                  <a:lnTo>
                    <a:pt x="432003" y="22148"/>
                  </a:lnTo>
                  <a:lnTo>
                    <a:pt x="443077" y="22148"/>
                  </a:lnTo>
                  <a:lnTo>
                    <a:pt x="443077" y="11074"/>
                  </a:lnTo>
                  <a:close/>
                </a:path>
                <a:path w="631825" h="33654">
                  <a:moveTo>
                    <a:pt x="465226" y="22161"/>
                  </a:moveTo>
                  <a:lnTo>
                    <a:pt x="454152" y="22161"/>
                  </a:lnTo>
                  <a:lnTo>
                    <a:pt x="454152" y="33248"/>
                  </a:lnTo>
                  <a:lnTo>
                    <a:pt x="465226" y="33248"/>
                  </a:lnTo>
                  <a:lnTo>
                    <a:pt x="465226" y="22161"/>
                  </a:lnTo>
                  <a:close/>
                </a:path>
                <a:path w="631825" h="33654">
                  <a:moveTo>
                    <a:pt x="465226" y="0"/>
                  </a:moveTo>
                  <a:lnTo>
                    <a:pt x="454152" y="0"/>
                  </a:lnTo>
                  <a:lnTo>
                    <a:pt x="454152" y="11087"/>
                  </a:lnTo>
                  <a:lnTo>
                    <a:pt x="465226" y="11087"/>
                  </a:lnTo>
                  <a:lnTo>
                    <a:pt x="465226" y="0"/>
                  </a:lnTo>
                  <a:close/>
                </a:path>
                <a:path w="631825" h="33654">
                  <a:moveTo>
                    <a:pt x="487375" y="0"/>
                  </a:moveTo>
                  <a:lnTo>
                    <a:pt x="476300" y="0"/>
                  </a:lnTo>
                  <a:lnTo>
                    <a:pt x="476300" y="11074"/>
                  </a:lnTo>
                  <a:lnTo>
                    <a:pt x="476300" y="22148"/>
                  </a:lnTo>
                  <a:lnTo>
                    <a:pt x="487375" y="22148"/>
                  </a:lnTo>
                  <a:lnTo>
                    <a:pt x="487375" y="11087"/>
                  </a:lnTo>
                  <a:lnTo>
                    <a:pt x="487375" y="0"/>
                  </a:lnTo>
                  <a:close/>
                </a:path>
                <a:path w="631825" h="33654">
                  <a:moveTo>
                    <a:pt x="542759" y="11074"/>
                  </a:moveTo>
                  <a:lnTo>
                    <a:pt x="531685" y="11074"/>
                  </a:lnTo>
                  <a:lnTo>
                    <a:pt x="531685" y="0"/>
                  </a:lnTo>
                  <a:lnTo>
                    <a:pt x="520611" y="0"/>
                  </a:lnTo>
                  <a:lnTo>
                    <a:pt x="509536" y="0"/>
                  </a:lnTo>
                  <a:lnTo>
                    <a:pt x="498462" y="0"/>
                  </a:lnTo>
                  <a:lnTo>
                    <a:pt x="487387" y="0"/>
                  </a:lnTo>
                  <a:lnTo>
                    <a:pt x="487387" y="11087"/>
                  </a:lnTo>
                  <a:lnTo>
                    <a:pt x="498462" y="11087"/>
                  </a:lnTo>
                  <a:lnTo>
                    <a:pt x="509536" y="11087"/>
                  </a:lnTo>
                  <a:lnTo>
                    <a:pt x="520611" y="11087"/>
                  </a:lnTo>
                  <a:lnTo>
                    <a:pt x="520611" y="22148"/>
                  </a:lnTo>
                  <a:lnTo>
                    <a:pt x="531685" y="22148"/>
                  </a:lnTo>
                  <a:lnTo>
                    <a:pt x="542759" y="22148"/>
                  </a:lnTo>
                  <a:lnTo>
                    <a:pt x="542759" y="11074"/>
                  </a:lnTo>
                  <a:close/>
                </a:path>
                <a:path w="631825" h="33654">
                  <a:moveTo>
                    <a:pt x="564908" y="11074"/>
                  </a:moveTo>
                  <a:lnTo>
                    <a:pt x="553847" y="11074"/>
                  </a:lnTo>
                  <a:lnTo>
                    <a:pt x="553847" y="0"/>
                  </a:lnTo>
                  <a:lnTo>
                    <a:pt x="542772" y="0"/>
                  </a:lnTo>
                  <a:lnTo>
                    <a:pt x="542772" y="11074"/>
                  </a:lnTo>
                  <a:lnTo>
                    <a:pt x="542772" y="22148"/>
                  </a:lnTo>
                  <a:lnTo>
                    <a:pt x="553847" y="22148"/>
                  </a:lnTo>
                  <a:lnTo>
                    <a:pt x="564908" y="22148"/>
                  </a:lnTo>
                  <a:lnTo>
                    <a:pt x="564908" y="11074"/>
                  </a:lnTo>
                  <a:close/>
                </a:path>
                <a:path w="631825" h="33654">
                  <a:moveTo>
                    <a:pt x="575995" y="0"/>
                  </a:moveTo>
                  <a:lnTo>
                    <a:pt x="564921" y="0"/>
                  </a:lnTo>
                  <a:lnTo>
                    <a:pt x="564921" y="11087"/>
                  </a:lnTo>
                  <a:lnTo>
                    <a:pt x="575995" y="11087"/>
                  </a:lnTo>
                  <a:lnTo>
                    <a:pt x="575995" y="0"/>
                  </a:lnTo>
                  <a:close/>
                </a:path>
                <a:path w="631825" h="33654">
                  <a:moveTo>
                    <a:pt x="598131" y="0"/>
                  </a:moveTo>
                  <a:lnTo>
                    <a:pt x="587057" y="0"/>
                  </a:lnTo>
                  <a:lnTo>
                    <a:pt x="587057" y="11074"/>
                  </a:lnTo>
                  <a:lnTo>
                    <a:pt x="587057" y="22148"/>
                  </a:lnTo>
                  <a:lnTo>
                    <a:pt x="598131" y="22148"/>
                  </a:lnTo>
                  <a:lnTo>
                    <a:pt x="598131" y="11087"/>
                  </a:lnTo>
                  <a:lnTo>
                    <a:pt x="598131" y="0"/>
                  </a:lnTo>
                  <a:close/>
                </a:path>
                <a:path w="631825" h="33654">
                  <a:moveTo>
                    <a:pt x="620293" y="0"/>
                  </a:moveTo>
                  <a:lnTo>
                    <a:pt x="609219" y="0"/>
                  </a:lnTo>
                  <a:lnTo>
                    <a:pt x="609219" y="11074"/>
                  </a:lnTo>
                  <a:lnTo>
                    <a:pt x="598157" y="11074"/>
                  </a:lnTo>
                  <a:lnTo>
                    <a:pt x="598157" y="22148"/>
                  </a:lnTo>
                  <a:lnTo>
                    <a:pt x="609219" y="22148"/>
                  </a:lnTo>
                  <a:lnTo>
                    <a:pt x="609219" y="11087"/>
                  </a:lnTo>
                  <a:lnTo>
                    <a:pt x="620293" y="11087"/>
                  </a:lnTo>
                  <a:lnTo>
                    <a:pt x="620293" y="0"/>
                  </a:lnTo>
                  <a:close/>
                </a:path>
                <a:path w="631825" h="33654">
                  <a:moveTo>
                    <a:pt x="631380" y="0"/>
                  </a:moveTo>
                  <a:lnTo>
                    <a:pt x="620306" y="0"/>
                  </a:lnTo>
                  <a:lnTo>
                    <a:pt x="620306" y="11087"/>
                  </a:lnTo>
                  <a:lnTo>
                    <a:pt x="631380" y="11087"/>
                  </a:lnTo>
                  <a:lnTo>
                    <a:pt x="6313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5955525" y="4252137"/>
              <a:ext cx="620395" cy="33655"/>
            </a:xfrm>
            <a:custGeom>
              <a:avLst/>
              <a:gdLst/>
              <a:ahLst/>
              <a:cxnLst/>
              <a:rect l="l" t="t" r="r" b="b"/>
              <a:pathLst>
                <a:path w="620395" h="33654">
                  <a:moveTo>
                    <a:pt x="22148" y="11074"/>
                  </a:moveTo>
                  <a:lnTo>
                    <a:pt x="11074" y="11074"/>
                  </a:lnTo>
                  <a:lnTo>
                    <a:pt x="0" y="11074"/>
                  </a:lnTo>
                  <a:lnTo>
                    <a:pt x="0" y="22148"/>
                  </a:lnTo>
                  <a:lnTo>
                    <a:pt x="11074" y="22148"/>
                  </a:lnTo>
                  <a:lnTo>
                    <a:pt x="22148" y="22148"/>
                  </a:lnTo>
                  <a:lnTo>
                    <a:pt x="22148" y="11074"/>
                  </a:lnTo>
                  <a:close/>
                </a:path>
                <a:path w="620395" h="33654">
                  <a:moveTo>
                    <a:pt x="44297" y="22148"/>
                  </a:moveTo>
                  <a:lnTo>
                    <a:pt x="33223" y="22148"/>
                  </a:lnTo>
                  <a:lnTo>
                    <a:pt x="22148" y="22148"/>
                  </a:lnTo>
                  <a:lnTo>
                    <a:pt x="22148" y="33223"/>
                  </a:lnTo>
                  <a:lnTo>
                    <a:pt x="33223" y="33223"/>
                  </a:lnTo>
                  <a:lnTo>
                    <a:pt x="44297" y="33223"/>
                  </a:lnTo>
                  <a:lnTo>
                    <a:pt x="44297" y="22148"/>
                  </a:lnTo>
                  <a:close/>
                </a:path>
                <a:path w="620395" h="33654">
                  <a:moveTo>
                    <a:pt x="99682" y="11074"/>
                  </a:moveTo>
                  <a:lnTo>
                    <a:pt x="88607" y="11074"/>
                  </a:lnTo>
                  <a:lnTo>
                    <a:pt x="77533" y="11074"/>
                  </a:lnTo>
                  <a:lnTo>
                    <a:pt x="66459" y="11074"/>
                  </a:lnTo>
                  <a:lnTo>
                    <a:pt x="55384" y="11074"/>
                  </a:lnTo>
                  <a:lnTo>
                    <a:pt x="55384" y="22148"/>
                  </a:lnTo>
                  <a:lnTo>
                    <a:pt x="44310" y="22148"/>
                  </a:lnTo>
                  <a:lnTo>
                    <a:pt x="44310" y="33223"/>
                  </a:lnTo>
                  <a:lnTo>
                    <a:pt x="55384" y="33223"/>
                  </a:lnTo>
                  <a:lnTo>
                    <a:pt x="66459" y="33223"/>
                  </a:lnTo>
                  <a:lnTo>
                    <a:pt x="66459" y="22148"/>
                  </a:lnTo>
                  <a:lnTo>
                    <a:pt x="77533" y="22148"/>
                  </a:lnTo>
                  <a:lnTo>
                    <a:pt x="88607" y="22148"/>
                  </a:lnTo>
                  <a:lnTo>
                    <a:pt x="99682" y="22148"/>
                  </a:lnTo>
                  <a:lnTo>
                    <a:pt x="99682" y="11074"/>
                  </a:lnTo>
                  <a:close/>
                </a:path>
                <a:path w="620395" h="33654">
                  <a:moveTo>
                    <a:pt x="110769" y="11074"/>
                  </a:moveTo>
                  <a:lnTo>
                    <a:pt x="99695" y="11074"/>
                  </a:lnTo>
                  <a:lnTo>
                    <a:pt x="99695" y="22148"/>
                  </a:lnTo>
                  <a:lnTo>
                    <a:pt x="110769" y="22148"/>
                  </a:lnTo>
                  <a:lnTo>
                    <a:pt x="110769" y="11074"/>
                  </a:lnTo>
                  <a:close/>
                </a:path>
                <a:path w="620395" h="33654">
                  <a:moveTo>
                    <a:pt x="155067" y="11074"/>
                  </a:moveTo>
                  <a:lnTo>
                    <a:pt x="143992" y="11074"/>
                  </a:lnTo>
                  <a:lnTo>
                    <a:pt x="143992" y="22148"/>
                  </a:lnTo>
                  <a:lnTo>
                    <a:pt x="132918" y="22148"/>
                  </a:lnTo>
                  <a:lnTo>
                    <a:pt x="121843" y="22148"/>
                  </a:lnTo>
                  <a:lnTo>
                    <a:pt x="110769" y="22148"/>
                  </a:lnTo>
                  <a:lnTo>
                    <a:pt x="110769" y="33223"/>
                  </a:lnTo>
                  <a:lnTo>
                    <a:pt x="121843" y="33223"/>
                  </a:lnTo>
                  <a:lnTo>
                    <a:pt x="132918" y="33223"/>
                  </a:lnTo>
                  <a:lnTo>
                    <a:pt x="143992" y="33223"/>
                  </a:lnTo>
                  <a:lnTo>
                    <a:pt x="155067" y="33223"/>
                  </a:lnTo>
                  <a:lnTo>
                    <a:pt x="155067" y="22148"/>
                  </a:lnTo>
                  <a:lnTo>
                    <a:pt x="155067" y="11074"/>
                  </a:lnTo>
                  <a:close/>
                </a:path>
                <a:path w="620395" h="33654">
                  <a:moveTo>
                    <a:pt x="188302" y="11074"/>
                  </a:moveTo>
                  <a:lnTo>
                    <a:pt x="177228" y="11074"/>
                  </a:lnTo>
                  <a:lnTo>
                    <a:pt x="166154" y="11074"/>
                  </a:lnTo>
                  <a:lnTo>
                    <a:pt x="155079" y="11074"/>
                  </a:lnTo>
                  <a:lnTo>
                    <a:pt x="155079" y="22148"/>
                  </a:lnTo>
                  <a:lnTo>
                    <a:pt x="166154" y="22148"/>
                  </a:lnTo>
                  <a:lnTo>
                    <a:pt x="166154" y="33223"/>
                  </a:lnTo>
                  <a:lnTo>
                    <a:pt x="177228" y="33223"/>
                  </a:lnTo>
                  <a:lnTo>
                    <a:pt x="177228" y="22148"/>
                  </a:lnTo>
                  <a:lnTo>
                    <a:pt x="188302" y="22148"/>
                  </a:lnTo>
                  <a:lnTo>
                    <a:pt x="188302" y="11074"/>
                  </a:lnTo>
                  <a:close/>
                </a:path>
                <a:path w="620395" h="33654">
                  <a:moveTo>
                    <a:pt x="199377" y="22148"/>
                  </a:moveTo>
                  <a:lnTo>
                    <a:pt x="188302" y="22148"/>
                  </a:lnTo>
                  <a:lnTo>
                    <a:pt x="188302" y="33223"/>
                  </a:lnTo>
                  <a:lnTo>
                    <a:pt x="199377" y="33223"/>
                  </a:lnTo>
                  <a:lnTo>
                    <a:pt x="199377" y="22148"/>
                  </a:lnTo>
                  <a:close/>
                </a:path>
                <a:path w="620395" h="33654">
                  <a:moveTo>
                    <a:pt x="210451" y="11074"/>
                  </a:moveTo>
                  <a:lnTo>
                    <a:pt x="199377" y="11074"/>
                  </a:lnTo>
                  <a:lnTo>
                    <a:pt x="199377" y="22148"/>
                  </a:lnTo>
                  <a:lnTo>
                    <a:pt x="210451" y="22148"/>
                  </a:lnTo>
                  <a:lnTo>
                    <a:pt x="210451" y="11074"/>
                  </a:lnTo>
                  <a:close/>
                </a:path>
                <a:path w="620395" h="33654">
                  <a:moveTo>
                    <a:pt x="265836" y="11074"/>
                  </a:moveTo>
                  <a:lnTo>
                    <a:pt x="254762" y="11074"/>
                  </a:lnTo>
                  <a:lnTo>
                    <a:pt x="243687" y="11074"/>
                  </a:lnTo>
                  <a:lnTo>
                    <a:pt x="232613" y="11074"/>
                  </a:lnTo>
                  <a:lnTo>
                    <a:pt x="232613" y="22148"/>
                  </a:lnTo>
                  <a:lnTo>
                    <a:pt x="221538" y="22148"/>
                  </a:lnTo>
                  <a:lnTo>
                    <a:pt x="210464" y="22148"/>
                  </a:lnTo>
                  <a:lnTo>
                    <a:pt x="210464" y="33223"/>
                  </a:lnTo>
                  <a:lnTo>
                    <a:pt x="265836" y="33223"/>
                  </a:lnTo>
                  <a:lnTo>
                    <a:pt x="265836" y="22148"/>
                  </a:lnTo>
                  <a:lnTo>
                    <a:pt x="265836" y="11074"/>
                  </a:lnTo>
                  <a:close/>
                </a:path>
                <a:path w="620395" h="33654">
                  <a:moveTo>
                    <a:pt x="299072" y="11074"/>
                  </a:moveTo>
                  <a:lnTo>
                    <a:pt x="287997" y="11074"/>
                  </a:lnTo>
                  <a:lnTo>
                    <a:pt x="276923" y="11074"/>
                  </a:lnTo>
                  <a:lnTo>
                    <a:pt x="265849" y="11074"/>
                  </a:lnTo>
                  <a:lnTo>
                    <a:pt x="265849" y="22148"/>
                  </a:lnTo>
                  <a:lnTo>
                    <a:pt x="265849" y="33223"/>
                  </a:lnTo>
                  <a:lnTo>
                    <a:pt x="276923" y="33223"/>
                  </a:lnTo>
                  <a:lnTo>
                    <a:pt x="287997" y="33223"/>
                  </a:lnTo>
                  <a:lnTo>
                    <a:pt x="299072" y="33223"/>
                  </a:lnTo>
                  <a:lnTo>
                    <a:pt x="299072" y="22148"/>
                  </a:lnTo>
                  <a:lnTo>
                    <a:pt x="299072" y="11074"/>
                  </a:lnTo>
                  <a:close/>
                </a:path>
                <a:path w="620395" h="33654">
                  <a:moveTo>
                    <a:pt x="321221" y="11074"/>
                  </a:moveTo>
                  <a:lnTo>
                    <a:pt x="310146" y="11074"/>
                  </a:lnTo>
                  <a:lnTo>
                    <a:pt x="310146" y="22148"/>
                  </a:lnTo>
                  <a:lnTo>
                    <a:pt x="321221" y="22148"/>
                  </a:lnTo>
                  <a:lnTo>
                    <a:pt x="321221" y="11074"/>
                  </a:lnTo>
                  <a:close/>
                </a:path>
                <a:path w="620395" h="33654">
                  <a:moveTo>
                    <a:pt x="365531" y="22148"/>
                  </a:moveTo>
                  <a:lnTo>
                    <a:pt x="354457" y="22148"/>
                  </a:lnTo>
                  <a:lnTo>
                    <a:pt x="343382" y="22148"/>
                  </a:lnTo>
                  <a:lnTo>
                    <a:pt x="343382" y="11074"/>
                  </a:lnTo>
                  <a:lnTo>
                    <a:pt x="332308" y="11074"/>
                  </a:lnTo>
                  <a:lnTo>
                    <a:pt x="332308" y="22148"/>
                  </a:lnTo>
                  <a:lnTo>
                    <a:pt x="332308" y="33223"/>
                  </a:lnTo>
                  <a:lnTo>
                    <a:pt x="343382" y="33223"/>
                  </a:lnTo>
                  <a:lnTo>
                    <a:pt x="354457" y="33223"/>
                  </a:lnTo>
                  <a:lnTo>
                    <a:pt x="365531" y="33223"/>
                  </a:lnTo>
                  <a:lnTo>
                    <a:pt x="365531" y="22148"/>
                  </a:lnTo>
                  <a:close/>
                </a:path>
                <a:path w="620395" h="33654">
                  <a:moveTo>
                    <a:pt x="376605" y="11074"/>
                  </a:moveTo>
                  <a:lnTo>
                    <a:pt x="365531" y="11074"/>
                  </a:lnTo>
                  <a:lnTo>
                    <a:pt x="365531" y="22148"/>
                  </a:lnTo>
                  <a:lnTo>
                    <a:pt x="376605" y="22148"/>
                  </a:lnTo>
                  <a:lnTo>
                    <a:pt x="376605" y="11074"/>
                  </a:lnTo>
                  <a:close/>
                </a:path>
                <a:path w="620395" h="33654">
                  <a:moveTo>
                    <a:pt x="398767" y="11074"/>
                  </a:moveTo>
                  <a:lnTo>
                    <a:pt x="387692" y="11074"/>
                  </a:lnTo>
                  <a:lnTo>
                    <a:pt x="376618" y="11074"/>
                  </a:lnTo>
                  <a:lnTo>
                    <a:pt x="376618" y="22148"/>
                  </a:lnTo>
                  <a:lnTo>
                    <a:pt x="387692" y="22148"/>
                  </a:lnTo>
                  <a:lnTo>
                    <a:pt x="387692" y="33223"/>
                  </a:lnTo>
                  <a:lnTo>
                    <a:pt x="398767" y="33223"/>
                  </a:lnTo>
                  <a:lnTo>
                    <a:pt x="398767" y="22148"/>
                  </a:lnTo>
                  <a:lnTo>
                    <a:pt x="398767" y="11074"/>
                  </a:lnTo>
                  <a:close/>
                </a:path>
                <a:path w="620395" h="33654">
                  <a:moveTo>
                    <a:pt x="431990" y="11074"/>
                  </a:moveTo>
                  <a:lnTo>
                    <a:pt x="420916" y="11074"/>
                  </a:lnTo>
                  <a:lnTo>
                    <a:pt x="409841" y="11074"/>
                  </a:lnTo>
                  <a:lnTo>
                    <a:pt x="409841" y="22148"/>
                  </a:lnTo>
                  <a:lnTo>
                    <a:pt x="409841" y="33223"/>
                  </a:lnTo>
                  <a:lnTo>
                    <a:pt x="420916" y="33223"/>
                  </a:lnTo>
                  <a:lnTo>
                    <a:pt x="420916" y="22148"/>
                  </a:lnTo>
                  <a:lnTo>
                    <a:pt x="431990" y="22148"/>
                  </a:lnTo>
                  <a:lnTo>
                    <a:pt x="431990" y="11074"/>
                  </a:lnTo>
                  <a:close/>
                </a:path>
                <a:path w="620395" h="33654">
                  <a:moveTo>
                    <a:pt x="465226" y="0"/>
                  </a:moveTo>
                  <a:lnTo>
                    <a:pt x="454152" y="0"/>
                  </a:lnTo>
                  <a:lnTo>
                    <a:pt x="454152" y="11074"/>
                  </a:lnTo>
                  <a:lnTo>
                    <a:pt x="443077" y="11074"/>
                  </a:lnTo>
                  <a:lnTo>
                    <a:pt x="432003" y="11074"/>
                  </a:lnTo>
                  <a:lnTo>
                    <a:pt x="432003" y="22148"/>
                  </a:lnTo>
                  <a:lnTo>
                    <a:pt x="432003" y="33223"/>
                  </a:lnTo>
                  <a:lnTo>
                    <a:pt x="443077" y="33223"/>
                  </a:lnTo>
                  <a:lnTo>
                    <a:pt x="443077" y="22148"/>
                  </a:lnTo>
                  <a:lnTo>
                    <a:pt x="454152" y="22148"/>
                  </a:lnTo>
                  <a:lnTo>
                    <a:pt x="465226" y="22148"/>
                  </a:lnTo>
                  <a:lnTo>
                    <a:pt x="465226" y="11087"/>
                  </a:lnTo>
                  <a:lnTo>
                    <a:pt x="465226" y="0"/>
                  </a:lnTo>
                  <a:close/>
                </a:path>
                <a:path w="620395" h="33654">
                  <a:moveTo>
                    <a:pt x="487375" y="11074"/>
                  </a:moveTo>
                  <a:lnTo>
                    <a:pt x="476300" y="11074"/>
                  </a:lnTo>
                  <a:lnTo>
                    <a:pt x="476300" y="22148"/>
                  </a:lnTo>
                  <a:lnTo>
                    <a:pt x="487375" y="22148"/>
                  </a:lnTo>
                  <a:lnTo>
                    <a:pt x="487375" y="11074"/>
                  </a:lnTo>
                  <a:close/>
                </a:path>
                <a:path w="620395" h="33654">
                  <a:moveTo>
                    <a:pt x="542759" y="0"/>
                  </a:moveTo>
                  <a:lnTo>
                    <a:pt x="531685" y="0"/>
                  </a:lnTo>
                  <a:lnTo>
                    <a:pt x="531685" y="11074"/>
                  </a:lnTo>
                  <a:lnTo>
                    <a:pt x="520611" y="11074"/>
                  </a:lnTo>
                  <a:lnTo>
                    <a:pt x="509536" y="11074"/>
                  </a:lnTo>
                  <a:lnTo>
                    <a:pt x="509536" y="0"/>
                  </a:lnTo>
                  <a:lnTo>
                    <a:pt x="498462" y="0"/>
                  </a:lnTo>
                  <a:lnTo>
                    <a:pt x="498462" y="11074"/>
                  </a:lnTo>
                  <a:lnTo>
                    <a:pt x="498462" y="22148"/>
                  </a:lnTo>
                  <a:lnTo>
                    <a:pt x="509536" y="22148"/>
                  </a:lnTo>
                  <a:lnTo>
                    <a:pt x="520611" y="22148"/>
                  </a:lnTo>
                  <a:lnTo>
                    <a:pt x="531685" y="22148"/>
                  </a:lnTo>
                  <a:lnTo>
                    <a:pt x="542759" y="22148"/>
                  </a:lnTo>
                  <a:lnTo>
                    <a:pt x="542759" y="11087"/>
                  </a:lnTo>
                  <a:lnTo>
                    <a:pt x="542759" y="0"/>
                  </a:lnTo>
                  <a:close/>
                </a:path>
                <a:path w="620395" h="33654">
                  <a:moveTo>
                    <a:pt x="564908" y="11074"/>
                  </a:moveTo>
                  <a:lnTo>
                    <a:pt x="553847" y="11074"/>
                  </a:lnTo>
                  <a:lnTo>
                    <a:pt x="553847" y="0"/>
                  </a:lnTo>
                  <a:lnTo>
                    <a:pt x="542772" y="0"/>
                  </a:lnTo>
                  <a:lnTo>
                    <a:pt x="542772" y="11074"/>
                  </a:lnTo>
                  <a:lnTo>
                    <a:pt x="542772" y="22148"/>
                  </a:lnTo>
                  <a:lnTo>
                    <a:pt x="553847" y="22148"/>
                  </a:lnTo>
                  <a:lnTo>
                    <a:pt x="564908" y="22148"/>
                  </a:lnTo>
                  <a:lnTo>
                    <a:pt x="564908" y="11074"/>
                  </a:lnTo>
                  <a:close/>
                </a:path>
                <a:path w="620395" h="33654">
                  <a:moveTo>
                    <a:pt x="598131" y="0"/>
                  </a:moveTo>
                  <a:lnTo>
                    <a:pt x="587057" y="0"/>
                  </a:lnTo>
                  <a:lnTo>
                    <a:pt x="575995" y="0"/>
                  </a:lnTo>
                  <a:lnTo>
                    <a:pt x="564921" y="0"/>
                  </a:lnTo>
                  <a:lnTo>
                    <a:pt x="564921" y="11074"/>
                  </a:lnTo>
                  <a:lnTo>
                    <a:pt x="564921" y="22148"/>
                  </a:lnTo>
                  <a:lnTo>
                    <a:pt x="575995" y="22148"/>
                  </a:lnTo>
                  <a:lnTo>
                    <a:pt x="587057" y="22148"/>
                  </a:lnTo>
                  <a:lnTo>
                    <a:pt x="598131" y="22148"/>
                  </a:lnTo>
                  <a:lnTo>
                    <a:pt x="598131" y="11087"/>
                  </a:lnTo>
                  <a:lnTo>
                    <a:pt x="598131" y="0"/>
                  </a:lnTo>
                  <a:close/>
                </a:path>
                <a:path w="620395" h="33654">
                  <a:moveTo>
                    <a:pt x="620293" y="11074"/>
                  </a:moveTo>
                  <a:lnTo>
                    <a:pt x="609219" y="11074"/>
                  </a:lnTo>
                  <a:lnTo>
                    <a:pt x="598157" y="11074"/>
                  </a:lnTo>
                  <a:lnTo>
                    <a:pt x="598157" y="22148"/>
                  </a:lnTo>
                  <a:lnTo>
                    <a:pt x="609219" y="22148"/>
                  </a:lnTo>
                  <a:lnTo>
                    <a:pt x="620293" y="22148"/>
                  </a:lnTo>
                  <a:lnTo>
                    <a:pt x="620293" y="1107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5966600" y="4274286"/>
              <a:ext cx="620395" cy="44450"/>
            </a:xfrm>
            <a:custGeom>
              <a:avLst/>
              <a:gdLst/>
              <a:ahLst/>
              <a:cxnLst/>
              <a:rect l="l" t="t" r="r" b="b"/>
              <a:pathLst>
                <a:path w="620395" h="44450">
                  <a:moveTo>
                    <a:pt x="22148" y="11074"/>
                  </a:moveTo>
                  <a:lnTo>
                    <a:pt x="11074" y="11074"/>
                  </a:lnTo>
                  <a:lnTo>
                    <a:pt x="0" y="11074"/>
                  </a:lnTo>
                  <a:lnTo>
                    <a:pt x="0" y="22148"/>
                  </a:lnTo>
                  <a:lnTo>
                    <a:pt x="11074" y="22148"/>
                  </a:lnTo>
                  <a:lnTo>
                    <a:pt x="11074" y="33235"/>
                  </a:lnTo>
                  <a:lnTo>
                    <a:pt x="11074" y="44310"/>
                  </a:lnTo>
                  <a:lnTo>
                    <a:pt x="22148" y="44310"/>
                  </a:lnTo>
                  <a:lnTo>
                    <a:pt x="22148" y="33235"/>
                  </a:lnTo>
                  <a:lnTo>
                    <a:pt x="22148" y="22148"/>
                  </a:lnTo>
                  <a:lnTo>
                    <a:pt x="22148" y="11074"/>
                  </a:lnTo>
                  <a:close/>
                </a:path>
                <a:path w="620395" h="44450">
                  <a:moveTo>
                    <a:pt x="55384" y="22148"/>
                  </a:moveTo>
                  <a:lnTo>
                    <a:pt x="44310" y="22148"/>
                  </a:lnTo>
                  <a:lnTo>
                    <a:pt x="33235" y="22148"/>
                  </a:lnTo>
                  <a:lnTo>
                    <a:pt x="33235" y="33235"/>
                  </a:lnTo>
                  <a:lnTo>
                    <a:pt x="44310" y="33235"/>
                  </a:lnTo>
                  <a:lnTo>
                    <a:pt x="55384" y="33235"/>
                  </a:lnTo>
                  <a:lnTo>
                    <a:pt x="55384" y="22148"/>
                  </a:lnTo>
                  <a:close/>
                </a:path>
                <a:path w="620395" h="44450">
                  <a:moveTo>
                    <a:pt x="66459" y="11074"/>
                  </a:moveTo>
                  <a:lnTo>
                    <a:pt x="55384" y="11074"/>
                  </a:lnTo>
                  <a:lnTo>
                    <a:pt x="55384" y="22148"/>
                  </a:lnTo>
                  <a:lnTo>
                    <a:pt x="66459" y="22148"/>
                  </a:lnTo>
                  <a:lnTo>
                    <a:pt x="66459" y="11074"/>
                  </a:lnTo>
                  <a:close/>
                </a:path>
                <a:path w="620395" h="44450">
                  <a:moveTo>
                    <a:pt x="88607" y="22148"/>
                  </a:moveTo>
                  <a:lnTo>
                    <a:pt x="77533" y="22148"/>
                  </a:lnTo>
                  <a:lnTo>
                    <a:pt x="66459" y="22148"/>
                  </a:lnTo>
                  <a:lnTo>
                    <a:pt x="66459" y="33235"/>
                  </a:lnTo>
                  <a:lnTo>
                    <a:pt x="55384" y="33235"/>
                  </a:lnTo>
                  <a:lnTo>
                    <a:pt x="55384" y="44310"/>
                  </a:lnTo>
                  <a:lnTo>
                    <a:pt x="66459" y="44310"/>
                  </a:lnTo>
                  <a:lnTo>
                    <a:pt x="77533" y="44310"/>
                  </a:lnTo>
                  <a:lnTo>
                    <a:pt x="88607" y="44310"/>
                  </a:lnTo>
                  <a:lnTo>
                    <a:pt x="88607" y="33235"/>
                  </a:lnTo>
                  <a:lnTo>
                    <a:pt x="88607" y="22148"/>
                  </a:lnTo>
                  <a:close/>
                </a:path>
                <a:path w="620395" h="44450">
                  <a:moveTo>
                    <a:pt x="132918" y="22148"/>
                  </a:moveTo>
                  <a:lnTo>
                    <a:pt x="121843" y="22148"/>
                  </a:lnTo>
                  <a:lnTo>
                    <a:pt x="121843" y="11074"/>
                  </a:lnTo>
                  <a:lnTo>
                    <a:pt x="110769" y="11074"/>
                  </a:lnTo>
                  <a:lnTo>
                    <a:pt x="110769" y="22148"/>
                  </a:lnTo>
                  <a:lnTo>
                    <a:pt x="99695" y="22148"/>
                  </a:lnTo>
                  <a:lnTo>
                    <a:pt x="88620" y="22148"/>
                  </a:lnTo>
                  <a:lnTo>
                    <a:pt x="88620" y="33235"/>
                  </a:lnTo>
                  <a:lnTo>
                    <a:pt x="99695" y="33235"/>
                  </a:lnTo>
                  <a:lnTo>
                    <a:pt x="99695" y="44310"/>
                  </a:lnTo>
                  <a:lnTo>
                    <a:pt x="110769" y="44310"/>
                  </a:lnTo>
                  <a:lnTo>
                    <a:pt x="110769" y="33235"/>
                  </a:lnTo>
                  <a:lnTo>
                    <a:pt x="121843" y="33235"/>
                  </a:lnTo>
                  <a:lnTo>
                    <a:pt x="132918" y="33235"/>
                  </a:lnTo>
                  <a:lnTo>
                    <a:pt x="132918" y="22148"/>
                  </a:lnTo>
                  <a:close/>
                </a:path>
                <a:path w="620395" h="44450">
                  <a:moveTo>
                    <a:pt x="177228" y="11074"/>
                  </a:moveTo>
                  <a:lnTo>
                    <a:pt x="166154" y="11074"/>
                  </a:lnTo>
                  <a:lnTo>
                    <a:pt x="155079" y="11074"/>
                  </a:lnTo>
                  <a:lnTo>
                    <a:pt x="155079" y="22148"/>
                  </a:lnTo>
                  <a:lnTo>
                    <a:pt x="144005" y="22148"/>
                  </a:lnTo>
                  <a:lnTo>
                    <a:pt x="144005" y="33235"/>
                  </a:lnTo>
                  <a:lnTo>
                    <a:pt x="155079" y="33235"/>
                  </a:lnTo>
                  <a:lnTo>
                    <a:pt x="166154" y="33235"/>
                  </a:lnTo>
                  <a:lnTo>
                    <a:pt x="166154" y="22148"/>
                  </a:lnTo>
                  <a:lnTo>
                    <a:pt x="177228" y="22148"/>
                  </a:lnTo>
                  <a:lnTo>
                    <a:pt x="177228" y="11074"/>
                  </a:lnTo>
                  <a:close/>
                </a:path>
                <a:path w="620395" h="44450">
                  <a:moveTo>
                    <a:pt x="221538" y="11074"/>
                  </a:moveTo>
                  <a:lnTo>
                    <a:pt x="210464" y="11074"/>
                  </a:lnTo>
                  <a:lnTo>
                    <a:pt x="210464" y="22148"/>
                  </a:lnTo>
                  <a:lnTo>
                    <a:pt x="221538" y="22148"/>
                  </a:lnTo>
                  <a:lnTo>
                    <a:pt x="221538" y="11074"/>
                  </a:lnTo>
                  <a:close/>
                </a:path>
                <a:path w="620395" h="44450">
                  <a:moveTo>
                    <a:pt x="243687" y="11074"/>
                  </a:moveTo>
                  <a:lnTo>
                    <a:pt x="232613" y="11074"/>
                  </a:lnTo>
                  <a:lnTo>
                    <a:pt x="232613" y="22148"/>
                  </a:lnTo>
                  <a:lnTo>
                    <a:pt x="243687" y="22148"/>
                  </a:lnTo>
                  <a:lnTo>
                    <a:pt x="243687" y="11074"/>
                  </a:lnTo>
                  <a:close/>
                </a:path>
                <a:path w="620395" h="44450">
                  <a:moveTo>
                    <a:pt x="254762" y="22148"/>
                  </a:moveTo>
                  <a:lnTo>
                    <a:pt x="243687" y="22148"/>
                  </a:lnTo>
                  <a:lnTo>
                    <a:pt x="243687" y="33235"/>
                  </a:lnTo>
                  <a:lnTo>
                    <a:pt x="254762" y="33235"/>
                  </a:lnTo>
                  <a:lnTo>
                    <a:pt x="254762" y="22148"/>
                  </a:lnTo>
                  <a:close/>
                </a:path>
                <a:path w="620395" h="44450">
                  <a:moveTo>
                    <a:pt x="299072" y="11074"/>
                  </a:moveTo>
                  <a:lnTo>
                    <a:pt x="287997" y="11074"/>
                  </a:lnTo>
                  <a:lnTo>
                    <a:pt x="276923" y="11074"/>
                  </a:lnTo>
                  <a:lnTo>
                    <a:pt x="265849" y="11074"/>
                  </a:lnTo>
                  <a:lnTo>
                    <a:pt x="254774" y="11074"/>
                  </a:lnTo>
                  <a:lnTo>
                    <a:pt x="254774" y="22148"/>
                  </a:lnTo>
                  <a:lnTo>
                    <a:pt x="254774" y="33235"/>
                  </a:lnTo>
                  <a:lnTo>
                    <a:pt x="265849" y="33235"/>
                  </a:lnTo>
                  <a:lnTo>
                    <a:pt x="265849" y="22148"/>
                  </a:lnTo>
                  <a:lnTo>
                    <a:pt x="276923" y="22148"/>
                  </a:lnTo>
                  <a:lnTo>
                    <a:pt x="287997" y="22148"/>
                  </a:lnTo>
                  <a:lnTo>
                    <a:pt x="299072" y="22148"/>
                  </a:lnTo>
                  <a:lnTo>
                    <a:pt x="299072" y="11074"/>
                  </a:lnTo>
                  <a:close/>
                </a:path>
                <a:path w="620395" h="44450">
                  <a:moveTo>
                    <a:pt x="365531" y="22148"/>
                  </a:moveTo>
                  <a:lnTo>
                    <a:pt x="354457" y="22148"/>
                  </a:lnTo>
                  <a:lnTo>
                    <a:pt x="354457" y="11074"/>
                  </a:lnTo>
                  <a:lnTo>
                    <a:pt x="343382" y="11074"/>
                  </a:lnTo>
                  <a:lnTo>
                    <a:pt x="343382" y="22148"/>
                  </a:lnTo>
                  <a:lnTo>
                    <a:pt x="332308" y="22148"/>
                  </a:lnTo>
                  <a:lnTo>
                    <a:pt x="332308" y="11074"/>
                  </a:lnTo>
                  <a:lnTo>
                    <a:pt x="321233" y="11074"/>
                  </a:lnTo>
                  <a:lnTo>
                    <a:pt x="310159" y="11074"/>
                  </a:lnTo>
                  <a:lnTo>
                    <a:pt x="310159" y="22148"/>
                  </a:lnTo>
                  <a:lnTo>
                    <a:pt x="310159" y="33235"/>
                  </a:lnTo>
                  <a:lnTo>
                    <a:pt x="365531" y="33235"/>
                  </a:lnTo>
                  <a:lnTo>
                    <a:pt x="365531" y="22148"/>
                  </a:lnTo>
                  <a:close/>
                </a:path>
                <a:path w="620395" h="44450">
                  <a:moveTo>
                    <a:pt x="409841" y="22148"/>
                  </a:moveTo>
                  <a:lnTo>
                    <a:pt x="398767" y="22148"/>
                  </a:lnTo>
                  <a:lnTo>
                    <a:pt x="387692" y="22148"/>
                  </a:lnTo>
                  <a:lnTo>
                    <a:pt x="376618" y="22148"/>
                  </a:lnTo>
                  <a:lnTo>
                    <a:pt x="376618" y="11074"/>
                  </a:lnTo>
                  <a:lnTo>
                    <a:pt x="365544" y="11074"/>
                  </a:lnTo>
                  <a:lnTo>
                    <a:pt x="365544" y="22148"/>
                  </a:lnTo>
                  <a:lnTo>
                    <a:pt x="365544" y="33235"/>
                  </a:lnTo>
                  <a:lnTo>
                    <a:pt x="376618" y="33235"/>
                  </a:lnTo>
                  <a:lnTo>
                    <a:pt x="387692" y="33235"/>
                  </a:lnTo>
                  <a:lnTo>
                    <a:pt x="398767" y="33235"/>
                  </a:lnTo>
                  <a:lnTo>
                    <a:pt x="409841" y="33235"/>
                  </a:lnTo>
                  <a:lnTo>
                    <a:pt x="409841" y="22148"/>
                  </a:lnTo>
                  <a:close/>
                </a:path>
                <a:path w="620395" h="44450">
                  <a:moveTo>
                    <a:pt x="454152" y="22148"/>
                  </a:moveTo>
                  <a:lnTo>
                    <a:pt x="443077" y="22148"/>
                  </a:lnTo>
                  <a:lnTo>
                    <a:pt x="443077" y="33235"/>
                  </a:lnTo>
                  <a:lnTo>
                    <a:pt x="454152" y="33235"/>
                  </a:lnTo>
                  <a:lnTo>
                    <a:pt x="454152" y="22148"/>
                  </a:lnTo>
                  <a:close/>
                </a:path>
                <a:path w="620395" h="44450">
                  <a:moveTo>
                    <a:pt x="476300" y="0"/>
                  </a:moveTo>
                  <a:lnTo>
                    <a:pt x="476300" y="0"/>
                  </a:lnTo>
                  <a:lnTo>
                    <a:pt x="420928" y="0"/>
                  </a:lnTo>
                  <a:lnTo>
                    <a:pt x="420928" y="11074"/>
                  </a:lnTo>
                  <a:lnTo>
                    <a:pt x="420928" y="22148"/>
                  </a:lnTo>
                  <a:lnTo>
                    <a:pt x="432003" y="22148"/>
                  </a:lnTo>
                  <a:lnTo>
                    <a:pt x="432003" y="11074"/>
                  </a:lnTo>
                  <a:lnTo>
                    <a:pt x="443077" y="11074"/>
                  </a:lnTo>
                  <a:lnTo>
                    <a:pt x="454152" y="11074"/>
                  </a:lnTo>
                  <a:lnTo>
                    <a:pt x="454152" y="22148"/>
                  </a:lnTo>
                  <a:lnTo>
                    <a:pt x="465226" y="22148"/>
                  </a:lnTo>
                  <a:lnTo>
                    <a:pt x="476300" y="22148"/>
                  </a:lnTo>
                  <a:lnTo>
                    <a:pt x="476300" y="11074"/>
                  </a:lnTo>
                  <a:lnTo>
                    <a:pt x="476300" y="0"/>
                  </a:lnTo>
                  <a:close/>
                </a:path>
                <a:path w="620395" h="44450">
                  <a:moveTo>
                    <a:pt x="531685" y="0"/>
                  </a:moveTo>
                  <a:lnTo>
                    <a:pt x="520611" y="0"/>
                  </a:lnTo>
                  <a:lnTo>
                    <a:pt x="509536" y="0"/>
                  </a:lnTo>
                  <a:lnTo>
                    <a:pt x="509536" y="11074"/>
                  </a:lnTo>
                  <a:lnTo>
                    <a:pt x="520611" y="11074"/>
                  </a:lnTo>
                  <a:lnTo>
                    <a:pt x="520611" y="22148"/>
                  </a:lnTo>
                  <a:lnTo>
                    <a:pt x="509536" y="22148"/>
                  </a:lnTo>
                  <a:lnTo>
                    <a:pt x="509536" y="11074"/>
                  </a:lnTo>
                  <a:lnTo>
                    <a:pt x="498462" y="11074"/>
                  </a:lnTo>
                  <a:lnTo>
                    <a:pt x="498462" y="22148"/>
                  </a:lnTo>
                  <a:lnTo>
                    <a:pt x="487387" y="22148"/>
                  </a:lnTo>
                  <a:lnTo>
                    <a:pt x="487387" y="11074"/>
                  </a:lnTo>
                  <a:lnTo>
                    <a:pt x="476313" y="11074"/>
                  </a:lnTo>
                  <a:lnTo>
                    <a:pt x="476313" y="22148"/>
                  </a:lnTo>
                  <a:lnTo>
                    <a:pt x="476313" y="33235"/>
                  </a:lnTo>
                  <a:lnTo>
                    <a:pt x="487387" y="33235"/>
                  </a:lnTo>
                  <a:lnTo>
                    <a:pt x="498462" y="33235"/>
                  </a:lnTo>
                  <a:lnTo>
                    <a:pt x="509536" y="33235"/>
                  </a:lnTo>
                  <a:lnTo>
                    <a:pt x="520611" y="33235"/>
                  </a:lnTo>
                  <a:lnTo>
                    <a:pt x="531685" y="33235"/>
                  </a:lnTo>
                  <a:lnTo>
                    <a:pt x="531685" y="22148"/>
                  </a:lnTo>
                  <a:lnTo>
                    <a:pt x="531685" y="11074"/>
                  </a:lnTo>
                  <a:lnTo>
                    <a:pt x="531685" y="0"/>
                  </a:lnTo>
                  <a:close/>
                </a:path>
                <a:path w="620395" h="44450">
                  <a:moveTo>
                    <a:pt x="564921" y="22148"/>
                  </a:moveTo>
                  <a:lnTo>
                    <a:pt x="553847" y="22148"/>
                  </a:lnTo>
                  <a:lnTo>
                    <a:pt x="553847" y="33235"/>
                  </a:lnTo>
                  <a:lnTo>
                    <a:pt x="564921" y="33235"/>
                  </a:lnTo>
                  <a:lnTo>
                    <a:pt x="564921" y="22148"/>
                  </a:lnTo>
                  <a:close/>
                </a:path>
                <a:path w="620395" h="44450">
                  <a:moveTo>
                    <a:pt x="564921" y="0"/>
                  </a:moveTo>
                  <a:lnTo>
                    <a:pt x="553847" y="0"/>
                  </a:lnTo>
                  <a:lnTo>
                    <a:pt x="553847" y="11074"/>
                  </a:lnTo>
                  <a:lnTo>
                    <a:pt x="564921" y="11074"/>
                  </a:lnTo>
                  <a:lnTo>
                    <a:pt x="564921" y="0"/>
                  </a:lnTo>
                  <a:close/>
                </a:path>
                <a:path w="620395" h="44450">
                  <a:moveTo>
                    <a:pt x="587057" y="11074"/>
                  </a:moveTo>
                  <a:lnTo>
                    <a:pt x="575983" y="11074"/>
                  </a:lnTo>
                  <a:lnTo>
                    <a:pt x="575983" y="22148"/>
                  </a:lnTo>
                  <a:lnTo>
                    <a:pt x="575983" y="33235"/>
                  </a:lnTo>
                  <a:lnTo>
                    <a:pt x="587057" y="33235"/>
                  </a:lnTo>
                  <a:lnTo>
                    <a:pt x="587057" y="22148"/>
                  </a:lnTo>
                  <a:lnTo>
                    <a:pt x="587057" y="11074"/>
                  </a:lnTo>
                  <a:close/>
                </a:path>
                <a:path w="620395" h="44450">
                  <a:moveTo>
                    <a:pt x="609219" y="11074"/>
                  </a:moveTo>
                  <a:lnTo>
                    <a:pt x="598144" y="11074"/>
                  </a:lnTo>
                  <a:lnTo>
                    <a:pt x="598144" y="22148"/>
                  </a:lnTo>
                  <a:lnTo>
                    <a:pt x="598144" y="33235"/>
                  </a:lnTo>
                  <a:lnTo>
                    <a:pt x="609219" y="33235"/>
                  </a:lnTo>
                  <a:lnTo>
                    <a:pt x="609219" y="22148"/>
                  </a:lnTo>
                  <a:lnTo>
                    <a:pt x="609219" y="11074"/>
                  </a:lnTo>
                  <a:close/>
                </a:path>
                <a:path w="620395" h="44450">
                  <a:moveTo>
                    <a:pt x="620306" y="0"/>
                  </a:moveTo>
                  <a:lnTo>
                    <a:pt x="609231" y="0"/>
                  </a:lnTo>
                  <a:lnTo>
                    <a:pt x="609231" y="11074"/>
                  </a:lnTo>
                  <a:lnTo>
                    <a:pt x="609231" y="22148"/>
                  </a:lnTo>
                  <a:lnTo>
                    <a:pt x="609231" y="33235"/>
                  </a:lnTo>
                  <a:lnTo>
                    <a:pt x="620306" y="33235"/>
                  </a:lnTo>
                  <a:lnTo>
                    <a:pt x="620306" y="22148"/>
                  </a:lnTo>
                  <a:lnTo>
                    <a:pt x="620306" y="11074"/>
                  </a:lnTo>
                  <a:lnTo>
                    <a:pt x="62030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5955525" y="4307522"/>
              <a:ext cx="620395" cy="33655"/>
            </a:xfrm>
            <a:custGeom>
              <a:avLst/>
              <a:gdLst/>
              <a:ahLst/>
              <a:cxnLst/>
              <a:rect l="l" t="t" r="r" b="b"/>
              <a:pathLst>
                <a:path w="620395" h="33654">
                  <a:moveTo>
                    <a:pt x="11074" y="11074"/>
                  </a:moveTo>
                  <a:lnTo>
                    <a:pt x="0" y="11074"/>
                  </a:lnTo>
                  <a:lnTo>
                    <a:pt x="0" y="22148"/>
                  </a:lnTo>
                  <a:lnTo>
                    <a:pt x="0" y="33223"/>
                  </a:lnTo>
                  <a:lnTo>
                    <a:pt x="11074" y="33223"/>
                  </a:lnTo>
                  <a:lnTo>
                    <a:pt x="11074" y="22161"/>
                  </a:lnTo>
                  <a:lnTo>
                    <a:pt x="11074" y="11074"/>
                  </a:lnTo>
                  <a:close/>
                </a:path>
                <a:path w="620395" h="33654">
                  <a:moveTo>
                    <a:pt x="33223" y="22148"/>
                  </a:moveTo>
                  <a:lnTo>
                    <a:pt x="22148" y="22148"/>
                  </a:lnTo>
                  <a:lnTo>
                    <a:pt x="22148" y="33223"/>
                  </a:lnTo>
                  <a:lnTo>
                    <a:pt x="33223" y="33223"/>
                  </a:lnTo>
                  <a:lnTo>
                    <a:pt x="33223" y="22148"/>
                  </a:lnTo>
                  <a:close/>
                </a:path>
                <a:path w="620395" h="33654">
                  <a:moveTo>
                    <a:pt x="99682" y="11074"/>
                  </a:moveTo>
                  <a:lnTo>
                    <a:pt x="88607" y="11074"/>
                  </a:lnTo>
                  <a:lnTo>
                    <a:pt x="77533" y="11074"/>
                  </a:lnTo>
                  <a:lnTo>
                    <a:pt x="77533" y="22148"/>
                  </a:lnTo>
                  <a:lnTo>
                    <a:pt x="66459" y="22148"/>
                  </a:lnTo>
                  <a:lnTo>
                    <a:pt x="66459" y="11074"/>
                  </a:lnTo>
                  <a:lnTo>
                    <a:pt x="55384" y="11074"/>
                  </a:lnTo>
                  <a:lnTo>
                    <a:pt x="44310" y="11074"/>
                  </a:lnTo>
                  <a:lnTo>
                    <a:pt x="44310" y="22148"/>
                  </a:lnTo>
                  <a:lnTo>
                    <a:pt x="44310" y="33223"/>
                  </a:lnTo>
                  <a:lnTo>
                    <a:pt x="55384" y="33223"/>
                  </a:lnTo>
                  <a:lnTo>
                    <a:pt x="66459" y="33223"/>
                  </a:lnTo>
                  <a:lnTo>
                    <a:pt x="77533" y="33223"/>
                  </a:lnTo>
                  <a:lnTo>
                    <a:pt x="88607" y="33223"/>
                  </a:lnTo>
                  <a:lnTo>
                    <a:pt x="99682" y="33223"/>
                  </a:lnTo>
                  <a:lnTo>
                    <a:pt x="99682" y="22161"/>
                  </a:lnTo>
                  <a:lnTo>
                    <a:pt x="99682" y="11074"/>
                  </a:lnTo>
                  <a:close/>
                </a:path>
                <a:path w="620395" h="33654">
                  <a:moveTo>
                    <a:pt x="155067" y="0"/>
                  </a:moveTo>
                  <a:lnTo>
                    <a:pt x="143992" y="0"/>
                  </a:lnTo>
                  <a:lnTo>
                    <a:pt x="132918" y="0"/>
                  </a:lnTo>
                  <a:lnTo>
                    <a:pt x="121843" y="0"/>
                  </a:lnTo>
                  <a:lnTo>
                    <a:pt x="110769" y="0"/>
                  </a:lnTo>
                  <a:lnTo>
                    <a:pt x="110769" y="11074"/>
                  </a:lnTo>
                  <a:lnTo>
                    <a:pt x="121843" y="11074"/>
                  </a:lnTo>
                  <a:lnTo>
                    <a:pt x="121843" y="22148"/>
                  </a:lnTo>
                  <a:lnTo>
                    <a:pt x="110769" y="22148"/>
                  </a:lnTo>
                  <a:lnTo>
                    <a:pt x="99695" y="22148"/>
                  </a:lnTo>
                  <a:lnTo>
                    <a:pt x="99695" y="33223"/>
                  </a:lnTo>
                  <a:lnTo>
                    <a:pt x="110769" y="33223"/>
                  </a:lnTo>
                  <a:lnTo>
                    <a:pt x="121843" y="33223"/>
                  </a:lnTo>
                  <a:lnTo>
                    <a:pt x="121843" y="22161"/>
                  </a:lnTo>
                  <a:lnTo>
                    <a:pt x="132918" y="22161"/>
                  </a:lnTo>
                  <a:lnTo>
                    <a:pt x="132918" y="33223"/>
                  </a:lnTo>
                  <a:lnTo>
                    <a:pt x="143992" y="33223"/>
                  </a:lnTo>
                  <a:lnTo>
                    <a:pt x="143992" y="22148"/>
                  </a:lnTo>
                  <a:lnTo>
                    <a:pt x="132918" y="22148"/>
                  </a:lnTo>
                  <a:lnTo>
                    <a:pt x="132918" y="11074"/>
                  </a:lnTo>
                  <a:lnTo>
                    <a:pt x="143992" y="11074"/>
                  </a:lnTo>
                  <a:lnTo>
                    <a:pt x="155067" y="11074"/>
                  </a:lnTo>
                  <a:lnTo>
                    <a:pt x="155067" y="0"/>
                  </a:lnTo>
                  <a:close/>
                </a:path>
                <a:path w="620395" h="33654">
                  <a:moveTo>
                    <a:pt x="210451" y="22148"/>
                  </a:moveTo>
                  <a:lnTo>
                    <a:pt x="199377" y="22148"/>
                  </a:lnTo>
                  <a:lnTo>
                    <a:pt x="188302" y="22148"/>
                  </a:lnTo>
                  <a:lnTo>
                    <a:pt x="177228" y="22148"/>
                  </a:lnTo>
                  <a:lnTo>
                    <a:pt x="177228" y="11074"/>
                  </a:lnTo>
                  <a:lnTo>
                    <a:pt x="177228" y="0"/>
                  </a:lnTo>
                  <a:lnTo>
                    <a:pt x="166154" y="0"/>
                  </a:lnTo>
                  <a:lnTo>
                    <a:pt x="166154" y="11074"/>
                  </a:lnTo>
                  <a:lnTo>
                    <a:pt x="166154" y="22148"/>
                  </a:lnTo>
                  <a:lnTo>
                    <a:pt x="166154" y="33223"/>
                  </a:lnTo>
                  <a:lnTo>
                    <a:pt x="177228" y="33223"/>
                  </a:lnTo>
                  <a:lnTo>
                    <a:pt x="188302" y="33223"/>
                  </a:lnTo>
                  <a:lnTo>
                    <a:pt x="199377" y="33223"/>
                  </a:lnTo>
                  <a:lnTo>
                    <a:pt x="210451" y="33223"/>
                  </a:lnTo>
                  <a:lnTo>
                    <a:pt x="210451" y="22148"/>
                  </a:lnTo>
                  <a:close/>
                </a:path>
                <a:path w="620395" h="33654">
                  <a:moveTo>
                    <a:pt x="243687" y="11074"/>
                  </a:moveTo>
                  <a:lnTo>
                    <a:pt x="232613" y="11074"/>
                  </a:lnTo>
                  <a:lnTo>
                    <a:pt x="221538" y="11074"/>
                  </a:lnTo>
                  <a:lnTo>
                    <a:pt x="210464" y="11074"/>
                  </a:lnTo>
                  <a:lnTo>
                    <a:pt x="210464" y="22148"/>
                  </a:lnTo>
                  <a:lnTo>
                    <a:pt x="210464" y="33223"/>
                  </a:lnTo>
                  <a:lnTo>
                    <a:pt x="221538" y="33223"/>
                  </a:lnTo>
                  <a:lnTo>
                    <a:pt x="221538" y="22161"/>
                  </a:lnTo>
                  <a:lnTo>
                    <a:pt x="232613" y="22161"/>
                  </a:lnTo>
                  <a:lnTo>
                    <a:pt x="243687" y="22161"/>
                  </a:lnTo>
                  <a:lnTo>
                    <a:pt x="243687" y="11074"/>
                  </a:lnTo>
                  <a:close/>
                </a:path>
                <a:path w="620395" h="33654">
                  <a:moveTo>
                    <a:pt x="321221" y="11074"/>
                  </a:moveTo>
                  <a:lnTo>
                    <a:pt x="310146" y="11074"/>
                  </a:lnTo>
                  <a:lnTo>
                    <a:pt x="299072" y="11074"/>
                  </a:lnTo>
                  <a:lnTo>
                    <a:pt x="299072" y="0"/>
                  </a:lnTo>
                  <a:lnTo>
                    <a:pt x="287997" y="0"/>
                  </a:lnTo>
                  <a:lnTo>
                    <a:pt x="287997" y="11074"/>
                  </a:lnTo>
                  <a:lnTo>
                    <a:pt x="276923" y="11074"/>
                  </a:lnTo>
                  <a:lnTo>
                    <a:pt x="276923" y="22148"/>
                  </a:lnTo>
                  <a:lnTo>
                    <a:pt x="276923" y="33223"/>
                  </a:lnTo>
                  <a:lnTo>
                    <a:pt x="287997" y="33223"/>
                  </a:lnTo>
                  <a:lnTo>
                    <a:pt x="299072" y="33223"/>
                  </a:lnTo>
                  <a:lnTo>
                    <a:pt x="310146" y="33223"/>
                  </a:lnTo>
                  <a:lnTo>
                    <a:pt x="321221" y="33223"/>
                  </a:lnTo>
                  <a:lnTo>
                    <a:pt x="321221" y="22161"/>
                  </a:lnTo>
                  <a:lnTo>
                    <a:pt x="321221" y="11074"/>
                  </a:lnTo>
                  <a:close/>
                </a:path>
                <a:path w="620395" h="33654">
                  <a:moveTo>
                    <a:pt x="332308" y="0"/>
                  </a:moveTo>
                  <a:lnTo>
                    <a:pt x="321233" y="0"/>
                  </a:lnTo>
                  <a:lnTo>
                    <a:pt x="321233" y="11074"/>
                  </a:lnTo>
                  <a:lnTo>
                    <a:pt x="332308" y="11074"/>
                  </a:lnTo>
                  <a:lnTo>
                    <a:pt x="332308" y="0"/>
                  </a:lnTo>
                  <a:close/>
                </a:path>
                <a:path w="620395" h="33654">
                  <a:moveTo>
                    <a:pt x="365531" y="11074"/>
                  </a:moveTo>
                  <a:lnTo>
                    <a:pt x="354457" y="11074"/>
                  </a:lnTo>
                  <a:lnTo>
                    <a:pt x="354457" y="0"/>
                  </a:lnTo>
                  <a:lnTo>
                    <a:pt x="343382" y="0"/>
                  </a:lnTo>
                  <a:lnTo>
                    <a:pt x="343382" y="11074"/>
                  </a:lnTo>
                  <a:lnTo>
                    <a:pt x="343382" y="22148"/>
                  </a:lnTo>
                  <a:lnTo>
                    <a:pt x="332308" y="22148"/>
                  </a:lnTo>
                  <a:lnTo>
                    <a:pt x="321233" y="22148"/>
                  </a:lnTo>
                  <a:lnTo>
                    <a:pt x="321233" y="33223"/>
                  </a:lnTo>
                  <a:lnTo>
                    <a:pt x="332308" y="33223"/>
                  </a:lnTo>
                  <a:lnTo>
                    <a:pt x="343382" y="33223"/>
                  </a:lnTo>
                  <a:lnTo>
                    <a:pt x="343382" y="22161"/>
                  </a:lnTo>
                  <a:lnTo>
                    <a:pt x="354457" y="22161"/>
                  </a:lnTo>
                  <a:lnTo>
                    <a:pt x="354457" y="33223"/>
                  </a:lnTo>
                  <a:lnTo>
                    <a:pt x="365531" y="33223"/>
                  </a:lnTo>
                  <a:lnTo>
                    <a:pt x="365531" y="22161"/>
                  </a:lnTo>
                  <a:lnTo>
                    <a:pt x="365531" y="11074"/>
                  </a:lnTo>
                  <a:close/>
                </a:path>
                <a:path w="620395" h="33654">
                  <a:moveTo>
                    <a:pt x="431990" y="0"/>
                  </a:moveTo>
                  <a:lnTo>
                    <a:pt x="420916" y="0"/>
                  </a:lnTo>
                  <a:lnTo>
                    <a:pt x="409841" y="0"/>
                  </a:lnTo>
                  <a:lnTo>
                    <a:pt x="398767" y="0"/>
                  </a:lnTo>
                  <a:lnTo>
                    <a:pt x="398767" y="11074"/>
                  </a:lnTo>
                  <a:lnTo>
                    <a:pt x="398767" y="22148"/>
                  </a:lnTo>
                  <a:lnTo>
                    <a:pt x="387692" y="22148"/>
                  </a:lnTo>
                  <a:lnTo>
                    <a:pt x="387692" y="33223"/>
                  </a:lnTo>
                  <a:lnTo>
                    <a:pt x="398767" y="33223"/>
                  </a:lnTo>
                  <a:lnTo>
                    <a:pt x="409841" y="33223"/>
                  </a:lnTo>
                  <a:lnTo>
                    <a:pt x="420916" y="33223"/>
                  </a:lnTo>
                  <a:lnTo>
                    <a:pt x="420916" y="22161"/>
                  </a:lnTo>
                  <a:lnTo>
                    <a:pt x="431990" y="22161"/>
                  </a:lnTo>
                  <a:lnTo>
                    <a:pt x="431990" y="11074"/>
                  </a:lnTo>
                  <a:lnTo>
                    <a:pt x="431990" y="0"/>
                  </a:lnTo>
                  <a:close/>
                </a:path>
                <a:path w="620395" h="33654">
                  <a:moveTo>
                    <a:pt x="454152" y="11074"/>
                  </a:moveTo>
                  <a:lnTo>
                    <a:pt x="443077" y="11074"/>
                  </a:lnTo>
                  <a:lnTo>
                    <a:pt x="443077" y="0"/>
                  </a:lnTo>
                  <a:lnTo>
                    <a:pt x="432003" y="0"/>
                  </a:lnTo>
                  <a:lnTo>
                    <a:pt x="432003" y="11074"/>
                  </a:lnTo>
                  <a:lnTo>
                    <a:pt x="432003" y="22161"/>
                  </a:lnTo>
                  <a:lnTo>
                    <a:pt x="443077" y="22161"/>
                  </a:lnTo>
                  <a:lnTo>
                    <a:pt x="454152" y="22161"/>
                  </a:lnTo>
                  <a:lnTo>
                    <a:pt x="454152" y="11074"/>
                  </a:lnTo>
                  <a:close/>
                </a:path>
                <a:path w="620395" h="33654">
                  <a:moveTo>
                    <a:pt x="487375" y="0"/>
                  </a:moveTo>
                  <a:lnTo>
                    <a:pt x="476300" y="0"/>
                  </a:lnTo>
                  <a:lnTo>
                    <a:pt x="465226" y="0"/>
                  </a:lnTo>
                  <a:lnTo>
                    <a:pt x="465226" y="11074"/>
                  </a:lnTo>
                  <a:lnTo>
                    <a:pt x="476300" y="11074"/>
                  </a:lnTo>
                  <a:lnTo>
                    <a:pt x="476300" y="22161"/>
                  </a:lnTo>
                  <a:lnTo>
                    <a:pt x="487375" y="22161"/>
                  </a:lnTo>
                  <a:lnTo>
                    <a:pt x="487375" y="11074"/>
                  </a:lnTo>
                  <a:lnTo>
                    <a:pt x="487375" y="0"/>
                  </a:lnTo>
                  <a:close/>
                </a:path>
                <a:path w="620395" h="33654">
                  <a:moveTo>
                    <a:pt x="509536" y="11074"/>
                  </a:moveTo>
                  <a:lnTo>
                    <a:pt x="498462" y="11074"/>
                  </a:lnTo>
                  <a:lnTo>
                    <a:pt x="487387" y="11074"/>
                  </a:lnTo>
                  <a:lnTo>
                    <a:pt x="487387" y="22161"/>
                  </a:lnTo>
                  <a:lnTo>
                    <a:pt x="498462" y="22161"/>
                  </a:lnTo>
                  <a:lnTo>
                    <a:pt x="509536" y="22161"/>
                  </a:lnTo>
                  <a:lnTo>
                    <a:pt x="509536" y="11074"/>
                  </a:lnTo>
                  <a:close/>
                </a:path>
                <a:path w="620395" h="33654">
                  <a:moveTo>
                    <a:pt x="542759" y="0"/>
                  </a:moveTo>
                  <a:lnTo>
                    <a:pt x="531685" y="0"/>
                  </a:lnTo>
                  <a:lnTo>
                    <a:pt x="531685" y="11074"/>
                  </a:lnTo>
                  <a:lnTo>
                    <a:pt x="542759" y="11074"/>
                  </a:lnTo>
                  <a:lnTo>
                    <a:pt x="542759" y="0"/>
                  </a:lnTo>
                  <a:close/>
                </a:path>
                <a:path w="620395" h="33654">
                  <a:moveTo>
                    <a:pt x="564908" y="11074"/>
                  </a:moveTo>
                  <a:lnTo>
                    <a:pt x="553847" y="11074"/>
                  </a:lnTo>
                  <a:lnTo>
                    <a:pt x="542772" y="11074"/>
                  </a:lnTo>
                  <a:lnTo>
                    <a:pt x="542772" y="22161"/>
                  </a:lnTo>
                  <a:lnTo>
                    <a:pt x="553847" y="22161"/>
                  </a:lnTo>
                  <a:lnTo>
                    <a:pt x="564908" y="22161"/>
                  </a:lnTo>
                  <a:lnTo>
                    <a:pt x="564908" y="11074"/>
                  </a:lnTo>
                  <a:close/>
                </a:path>
                <a:path w="620395" h="33654">
                  <a:moveTo>
                    <a:pt x="575995" y="0"/>
                  </a:moveTo>
                  <a:lnTo>
                    <a:pt x="564921" y="0"/>
                  </a:lnTo>
                  <a:lnTo>
                    <a:pt x="564921" y="11074"/>
                  </a:lnTo>
                  <a:lnTo>
                    <a:pt x="564921" y="22161"/>
                  </a:lnTo>
                  <a:lnTo>
                    <a:pt x="575995" y="22161"/>
                  </a:lnTo>
                  <a:lnTo>
                    <a:pt x="575995" y="11074"/>
                  </a:lnTo>
                  <a:lnTo>
                    <a:pt x="575995" y="0"/>
                  </a:lnTo>
                  <a:close/>
                </a:path>
                <a:path w="620395" h="33654">
                  <a:moveTo>
                    <a:pt x="598131" y="0"/>
                  </a:moveTo>
                  <a:lnTo>
                    <a:pt x="587057" y="0"/>
                  </a:lnTo>
                  <a:lnTo>
                    <a:pt x="587057" y="11074"/>
                  </a:lnTo>
                  <a:lnTo>
                    <a:pt x="587057" y="22161"/>
                  </a:lnTo>
                  <a:lnTo>
                    <a:pt x="598131" y="22161"/>
                  </a:lnTo>
                  <a:lnTo>
                    <a:pt x="598131" y="11074"/>
                  </a:lnTo>
                  <a:lnTo>
                    <a:pt x="598131" y="0"/>
                  </a:lnTo>
                  <a:close/>
                </a:path>
                <a:path w="620395" h="33654">
                  <a:moveTo>
                    <a:pt x="620293" y="11074"/>
                  </a:moveTo>
                  <a:lnTo>
                    <a:pt x="609219" y="11074"/>
                  </a:lnTo>
                  <a:lnTo>
                    <a:pt x="609219" y="22161"/>
                  </a:lnTo>
                  <a:lnTo>
                    <a:pt x="620293" y="22161"/>
                  </a:lnTo>
                  <a:lnTo>
                    <a:pt x="620293" y="1107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5955525" y="4329671"/>
              <a:ext cx="631825" cy="44450"/>
            </a:xfrm>
            <a:custGeom>
              <a:avLst/>
              <a:gdLst/>
              <a:ahLst/>
              <a:cxnLst/>
              <a:rect l="l" t="t" r="r" b="b"/>
              <a:pathLst>
                <a:path w="631825" h="44450">
                  <a:moveTo>
                    <a:pt x="44297" y="11074"/>
                  </a:moveTo>
                  <a:lnTo>
                    <a:pt x="33223" y="11074"/>
                  </a:lnTo>
                  <a:lnTo>
                    <a:pt x="22148" y="11074"/>
                  </a:lnTo>
                  <a:lnTo>
                    <a:pt x="11074" y="11074"/>
                  </a:lnTo>
                  <a:lnTo>
                    <a:pt x="0" y="11074"/>
                  </a:lnTo>
                  <a:lnTo>
                    <a:pt x="0" y="22148"/>
                  </a:lnTo>
                  <a:lnTo>
                    <a:pt x="0" y="33223"/>
                  </a:lnTo>
                  <a:lnTo>
                    <a:pt x="11074" y="33223"/>
                  </a:lnTo>
                  <a:lnTo>
                    <a:pt x="11074" y="22148"/>
                  </a:lnTo>
                  <a:lnTo>
                    <a:pt x="22148" y="22148"/>
                  </a:lnTo>
                  <a:lnTo>
                    <a:pt x="33223" y="22148"/>
                  </a:lnTo>
                  <a:lnTo>
                    <a:pt x="33223" y="33223"/>
                  </a:lnTo>
                  <a:lnTo>
                    <a:pt x="33223" y="44310"/>
                  </a:lnTo>
                  <a:lnTo>
                    <a:pt x="44297" y="44310"/>
                  </a:lnTo>
                  <a:lnTo>
                    <a:pt x="44297" y="33223"/>
                  </a:lnTo>
                  <a:lnTo>
                    <a:pt x="44297" y="22148"/>
                  </a:lnTo>
                  <a:lnTo>
                    <a:pt x="44297" y="11074"/>
                  </a:lnTo>
                  <a:close/>
                </a:path>
                <a:path w="631825" h="44450">
                  <a:moveTo>
                    <a:pt x="55384" y="11074"/>
                  </a:moveTo>
                  <a:lnTo>
                    <a:pt x="44310" y="11074"/>
                  </a:lnTo>
                  <a:lnTo>
                    <a:pt x="44310" y="22148"/>
                  </a:lnTo>
                  <a:lnTo>
                    <a:pt x="44310" y="33223"/>
                  </a:lnTo>
                  <a:lnTo>
                    <a:pt x="44310" y="44310"/>
                  </a:lnTo>
                  <a:lnTo>
                    <a:pt x="55384" y="44310"/>
                  </a:lnTo>
                  <a:lnTo>
                    <a:pt x="55384" y="33223"/>
                  </a:lnTo>
                  <a:lnTo>
                    <a:pt x="55384" y="22148"/>
                  </a:lnTo>
                  <a:lnTo>
                    <a:pt x="55384" y="11074"/>
                  </a:lnTo>
                  <a:close/>
                </a:path>
                <a:path w="631825" h="44450">
                  <a:moveTo>
                    <a:pt x="77533" y="22148"/>
                  </a:moveTo>
                  <a:lnTo>
                    <a:pt x="66459" y="22148"/>
                  </a:lnTo>
                  <a:lnTo>
                    <a:pt x="66459" y="33223"/>
                  </a:lnTo>
                  <a:lnTo>
                    <a:pt x="77533" y="33223"/>
                  </a:lnTo>
                  <a:lnTo>
                    <a:pt x="77533" y="22148"/>
                  </a:lnTo>
                  <a:close/>
                </a:path>
                <a:path w="631825" h="44450">
                  <a:moveTo>
                    <a:pt x="99682" y="11074"/>
                  </a:moveTo>
                  <a:lnTo>
                    <a:pt x="88607" y="11074"/>
                  </a:lnTo>
                  <a:lnTo>
                    <a:pt x="88607" y="22148"/>
                  </a:lnTo>
                  <a:lnTo>
                    <a:pt x="88607" y="33223"/>
                  </a:lnTo>
                  <a:lnTo>
                    <a:pt x="88607" y="44310"/>
                  </a:lnTo>
                  <a:lnTo>
                    <a:pt x="99682" y="44310"/>
                  </a:lnTo>
                  <a:lnTo>
                    <a:pt x="99682" y="33223"/>
                  </a:lnTo>
                  <a:lnTo>
                    <a:pt x="99682" y="22148"/>
                  </a:lnTo>
                  <a:lnTo>
                    <a:pt x="99682" y="11074"/>
                  </a:lnTo>
                  <a:close/>
                </a:path>
                <a:path w="631825" h="44450">
                  <a:moveTo>
                    <a:pt x="110769" y="11074"/>
                  </a:moveTo>
                  <a:lnTo>
                    <a:pt x="99695" y="11074"/>
                  </a:lnTo>
                  <a:lnTo>
                    <a:pt x="99695" y="22148"/>
                  </a:lnTo>
                  <a:lnTo>
                    <a:pt x="110769" y="22148"/>
                  </a:lnTo>
                  <a:lnTo>
                    <a:pt x="110769" y="11074"/>
                  </a:lnTo>
                  <a:close/>
                </a:path>
                <a:path w="631825" h="44450">
                  <a:moveTo>
                    <a:pt x="121843" y="22148"/>
                  </a:moveTo>
                  <a:lnTo>
                    <a:pt x="110769" y="22148"/>
                  </a:lnTo>
                  <a:lnTo>
                    <a:pt x="110769" y="33223"/>
                  </a:lnTo>
                  <a:lnTo>
                    <a:pt x="121843" y="33223"/>
                  </a:lnTo>
                  <a:lnTo>
                    <a:pt x="121843" y="22148"/>
                  </a:lnTo>
                  <a:close/>
                </a:path>
                <a:path w="631825" h="44450">
                  <a:moveTo>
                    <a:pt x="155067" y="33223"/>
                  </a:moveTo>
                  <a:lnTo>
                    <a:pt x="143992" y="33223"/>
                  </a:lnTo>
                  <a:lnTo>
                    <a:pt x="132918" y="33223"/>
                  </a:lnTo>
                  <a:lnTo>
                    <a:pt x="121843" y="33223"/>
                  </a:lnTo>
                  <a:lnTo>
                    <a:pt x="121843" y="44310"/>
                  </a:lnTo>
                  <a:lnTo>
                    <a:pt x="132918" y="44310"/>
                  </a:lnTo>
                  <a:lnTo>
                    <a:pt x="143992" y="44310"/>
                  </a:lnTo>
                  <a:lnTo>
                    <a:pt x="155067" y="44310"/>
                  </a:lnTo>
                  <a:lnTo>
                    <a:pt x="155067" y="33223"/>
                  </a:lnTo>
                  <a:close/>
                </a:path>
                <a:path w="631825" h="44450">
                  <a:moveTo>
                    <a:pt x="210451" y="11074"/>
                  </a:moveTo>
                  <a:lnTo>
                    <a:pt x="199377" y="11074"/>
                  </a:lnTo>
                  <a:lnTo>
                    <a:pt x="188302" y="11074"/>
                  </a:lnTo>
                  <a:lnTo>
                    <a:pt x="177228" y="11074"/>
                  </a:lnTo>
                  <a:lnTo>
                    <a:pt x="177228" y="22148"/>
                  </a:lnTo>
                  <a:lnTo>
                    <a:pt x="188302" y="22148"/>
                  </a:lnTo>
                  <a:lnTo>
                    <a:pt x="199377" y="22148"/>
                  </a:lnTo>
                  <a:lnTo>
                    <a:pt x="210451" y="22148"/>
                  </a:lnTo>
                  <a:lnTo>
                    <a:pt x="210451" y="11074"/>
                  </a:lnTo>
                  <a:close/>
                </a:path>
                <a:path w="631825" h="44450">
                  <a:moveTo>
                    <a:pt x="221538" y="11074"/>
                  </a:moveTo>
                  <a:lnTo>
                    <a:pt x="210464" y="11074"/>
                  </a:lnTo>
                  <a:lnTo>
                    <a:pt x="210464" y="22148"/>
                  </a:lnTo>
                  <a:lnTo>
                    <a:pt x="221538" y="22148"/>
                  </a:lnTo>
                  <a:lnTo>
                    <a:pt x="221538" y="11074"/>
                  </a:lnTo>
                  <a:close/>
                </a:path>
                <a:path w="631825" h="44450">
                  <a:moveTo>
                    <a:pt x="232613" y="22148"/>
                  </a:moveTo>
                  <a:lnTo>
                    <a:pt x="221538" y="22148"/>
                  </a:lnTo>
                  <a:lnTo>
                    <a:pt x="221538" y="33223"/>
                  </a:lnTo>
                  <a:lnTo>
                    <a:pt x="232613" y="33223"/>
                  </a:lnTo>
                  <a:lnTo>
                    <a:pt x="232613" y="22148"/>
                  </a:lnTo>
                  <a:close/>
                </a:path>
                <a:path w="631825" h="44450">
                  <a:moveTo>
                    <a:pt x="265836" y="11074"/>
                  </a:moveTo>
                  <a:lnTo>
                    <a:pt x="254762" y="11074"/>
                  </a:lnTo>
                  <a:lnTo>
                    <a:pt x="243687" y="11074"/>
                  </a:lnTo>
                  <a:lnTo>
                    <a:pt x="243687" y="22148"/>
                  </a:lnTo>
                  <a:lnTo>
                    <a:pt x="243687" y="33223"/>
                  </a:lnTo>
                  <a:lnTo>
                    <a:pt x="254762" y="33223"/>
                  </a:lnTo>
                  <a:lnTo>
                    <a:pt x="265836" y="33223"/>
                  </a:lnTo>
                  <a:lnTo>
                    <a:pt x="265836" y="22148"/>
                  </a:lnTo>
                  <a:lnTo>
                    <a:pt x="265836" y="11074"/>
                  </a:lnTo>
                  <a:close/>
                </a:path>
                <a:path w="631825" h="44450">
                  <a:moveTo>
                    <a:pt x="276923" y="22148"/>
                  </a:moveTo>
                  <a:lnTo>
                    <a:pt x="265849" y="22148"/>
                  </a:lnTo>
                  <a:lnTo>
                    <a:pt x="265849" y="33223"/>
                  </a:lnTo>
                  <a:lnTo>
                    <a:pt x="276923" y="33223"/>
                  </a:lnTo>
                  <a:lnTo>
                    <a:pt x="276923" y="22148"/>
                  </a:lnTo>
                  <a:close/>
                </a:path>
                <a:path w="631825" h="44450">
                  <a:moveTo>
                    <a:pt x="299072" y="11074"/>
                  </a:moveTo>
                  <a:lnTo>
                    <a:pt x="287997" y="11074"/>
                  </a:lnTo>
                  <a:lnTo>
                    <a:pt x="276923" y="11074"/>
                  </a:lnTo>
                  <a:lnTo>
                    <a:pt x="276923" y="22148"/>
                  </a:lnTo>
                  <a:lnTo>
                    <a:pt x="287997" y="22148"/>
                  </a:lnTo>
                  <a:lnTo>
                    <a:pt x="287997" y="33223"/>
                  </a:lnTo>
                  <a:lnTo>
                    <a:pt x="299072" y="33223"/>
                  </a:lnTo>
                  <a:lnTo>
                    <a:pt x="299072" y="22148"/>
                  </a:lnTo>
                  <a:lnTo>
                    <a:pt x="299072" y="11074"/>
                  </a:lnTo>
                  <a:close/>
                </a:path>
                <a:path w="631825" h="44450">
                  <a:moveTo>
                    <a:pt x="321221" y="22148"/>
                  </a:moveTo>
                  <a:lnTo>
                    <a:pt x="310146" y="22148"/>
                  </a:lnTo>
                  <a:lnTo>
                    <a:pt x="310146" y="33223"/>
                  </a:lnTo>
                  <a:lnTo>
                    <a:pt x="321221" y="33223"/>
                  </a:lnTo>
                  <a:lnTo>
                    <a:pt x="321221" y="22148"/>
                  </a:lnTo>
                  <a:close/>
                </a:path>
                <a:path w="631825" h="44450">
                  <a:moveTo>
                    <a:pt x="376605" y="22148"/>
                  </a:moveTo>
                  <a:lnTo>
                    <a:pt x="365531" y="22148"/>
                  </a:lnTo>
                  <a:lnTo>
                    <a:pt x="365531" y="11074"/>
                  </a:lnTo>
                  <a:lnTo>
                    <a:pt x="354457" y="11074"/>
                  </a:lnTo>
                  <a:lnTo>
                    <a:pt x="354457" y="22148"/>
                  </a:lnTo>
                  <a:lnTo>
                    <a:pt x="343382" y="22148"/>
                  </a:lnTo>
                  <a:lnTo>
                    <a:pt x="343382" y="11074"/>
                  </a:lnTo>
                  <a:lnTo>
                    <a:pt x="332308" y="11074"/>
                  </a:lnTo>
                  <a:lnTo>
                    <a:pt x="332308" y="22148"/>
                  </a:lnTo>
                  <a:lnTo>
                    <a:pt x="332308" y="33223"/>
                  </a:lnTo>
                  <a:lnTo>
                    <a:pt x="343382" y="33223"/>
                  </a:lnTo>
                  <a:lnTo>
                    <a:pt x="354457" y="33223"/>
                  </a:lnTo>
                  <a:lnTo>
                    <a:pt x="365531" y="33223"/>
                  </a:lnTo>
                  <a:lnTo>
                    <a:pt x="376605" y="33223"/>
                  </a:lnTo>
                  <a:lnTo>
                    <a:pt x="376605" y="22148"/>
                  </a:lnTo>
                  <a:close/>
                </a:path>
                <a:path w="631825" h="44450">
                  <a:moveTo>
                    <a:pt x="398767" y="11074"/>
                  </a:moveTo>
                  <a:lnTo>
                    <a:pt x="387692" y="11074"/>
                  </a:lnTo>
                  <a:lnTo>
                    <a:pt x="387692" y="22148"/>
                  </a:lnTo>
                  <a:lnTo>
                    <a:pt x="398767" y="22148"/>
                  </a:lnTo>
                  <a:lnTo>
                    <a:pt x="398767" y="11074"/>
                  </a:lnTo>
                  <a:close/>
                </a:path>
                <a:path w="631825" h="44450">
                  <a:moveTo>
                    <a:pt x="420916" y="22148"/>
                  </a:moveTo>
                  <a:lnTo>
                    <a:pt x="409841" y="22148"/>
                  </a:lnTo>
                  <a:lnTo>
                    <a:pt x="409841" y="33223"/>
                  </a:lnTo>
                  <a:lnTo>
                    <a:pt x="420916" y="33223"/>
                  </a:lnTo>
                  <a:lnTo>
                    <a:pt x="420916" y="22148"/>
                  </a:lnTo>
                  <a:close/>
                </a:path>
                <a:path w="631825" h="44450">
                  <a:moveTo>
                    <a:pt x="431990" y="0"/>
                  </a:moveTo>
                  <a:lnTo>
                    <a:pt x="420916" y="0"/>
                  </a:lnTo>
                  <a:lnTo>
                    <a:pt x="409841" y="0"/>
                  </a:lnTo>
                  <a:lnTo>
                    <a:pt x="409841" y="11074"/>
                  </a:lnTo>
                  <a:lnTo>
                    <a:pt x="420916" y="11074"/>
                  </a:lnTo>
                  <a:lnTo>
                    <a:pt x="431990" y="11074"/>
                  </a:lnTo>
                  <a:lnTo>
                    <a:pt x="431990" y="0"/>
                  </a:lnTo>
                  <a:close/>
                </a:path>
                <a:path w="631825" h="44450">
                  <a:moveTo>
                    <a:pt x="465226" y="11074"/>
                  </a:moveTo>
                  <a:lnTo>
                    <a:pt x="454152" y="11074"/>
                  </a:lnTo>
                  <a:lnTo>
                    <a:pt x="443077" y="11074"/>
                  </a:lnTo>
                  <a:lnTo>
                    <a:pt x="432003" y="11074"/>
                  </a:lnTo>
                  <a:lnTo>
                    <a:pt x="432003" y="22148"/>
                  </a:lnTo>
                  <a:lnTo>
                    <a:pt x="432003" y="33223"/>
                  </a:lnTo>
                  <a:lnTo>
                    <a:pt x="443077" y="33223"/>
                  </a:lnTo>
                  <a:lnTo>
                    <a:pt x="443077" y="22148"/>
                  </a:lnTo>
                  <a:lnTo>
                    <a:pt x="454152" y="22148"/>
                  </a:lnTo>
                  <a:lnTo>
                    <a:pt x="465226" y="22148"/>
                  </a:lnTo>
                  <a:lnTo>
                    <a:pt x="465226" y="11074"/>
                  </a:lnTo>
                  <a:close/>
                </a:path>
                <a:path w="631825" h="44450">
                  <a:moveTo>
                    <a:pt x="476300" y="0"/>
                  </a:moveTo>
                  <a:lnTo>
                    <a:pt x="465226" y="0"/>
                  </a:lnTo>
                  <a:lnTo>
                    <a:pt x="465226" y="11074"/>
                  </a:lnTo>
                  <a:lnTo>
                    <a:pt x="476300" y="11074"/>
                  </a:lnTo>
                  <a:lnTo>
                    <a:pt x="476300" y="0"/>
                  </a:lnTo>
                  <a:close/>
                </a:path>
                <a:path w="631825" h="44450">
                  <a:moveTo>
                    <a:pt x="487375" y="22148"/>
                  </a:moveTo>
                  <a:lnTo>
                    <a:pt x="476300" y="22148"/>
                  </a:lnTo>
                  <a:lnTo>
                    <a:pt x="465226" y="22148"/>
                  </a:lnTo>
                  <a:lnTo>
                    <a:pt x="465226" y="33223"/>
                  </a:lnTo>
                  <a:lnTo>
                    <a:pt x="476300" y="33223"/>
                  </a:lnTo>
                  <a:lnTo>
                    <a:pt x="487375" y="33223"/>
                  </a:lnTo>
                  <a:lnTo>
                    <a:pt x="487375" y="22148"/>
                  </a:lnTo>
                  <a:close/>
                </a:path>
                <a:path w="631825" h="44450">
                  <a:moveTo>
                    <a:pt x="498462" y="22148"/>
                  </a:moveTo>
                  <a:lnTo>
                    <a:pt x="487387" y="22148"/>
                  </a:lnTo>
                  <a:lnTo>
                    <a:pt x="487387" y="33223"/>
                  </a:lnTo>
                  <a:lnTo>
                    <a:pt x="498462" y="33223"/>
                  </a:lnTo>
                  <a:lnTo>
                    <a:pt x="498462" y="22148"/>
                  </a:lnTo>
                  <a:close/>
                </a:path>
                <a:path w="631825" h="44450">
                  <a:moveTo>
                    <a:pt x="542759" y="0"/>
                  </a:moveTo>
                  <a:lnTo>
                    <a:pt x="531685" y="0"/>
                  </a:lnTo>
                  <a:lnTo>
                    <a:pt x="520611" y="0"/>
                  </a:lnTo>
                  <a:lnTo>
                    <a:pt x="520611" y="11074"/>
                  </a:lnTo>
                  <a:lnTo>
                    <a:pt x="520611" y="22148"/>
                  </a:lnTo>
                  <a:lnTo>
                    <a:pt x="520611" y="33223"/>
                  </a:lnTo>
                  <a:lnTo>
                    <a:pt x="531685" y="33223"/>
                  </a:lnTo>
                  <a:lnTo>
                    <a:pt x="542759" y="33223"/>
                  </a:lnTo>
                  <a:lnTo>
                    <a:pt x="542759" y="22148"/>
                  </a:lnTo>
                  <a:lnTo>
                    <a:pt x="542759" y="11074"/>
                  </a:lnTo>
                  <a:lnTo>
                    <a:pt x="542759" y="0"/>
                  </a:lnTo>
                  <a:close/>
                </a:path>
                <a:path w="631825" h="44450">
                  <a:moveTo>
                    <a:pt x="564908" y="22148"/>
                  </a:moveTo>
                  <a:lnTo>
                    <a:pt x="553847" y="22148"/>
                  </a:lnTo>
                  <a:lnTo>
                    <a:pt x="553847" y="33223"/>
                  </a:lnTo>
                  <a:lnTo>
                    <a:pt x="564908" y="33223"/>
                  </a:lnTo>
                  <a:lnTo>
                    <a:pt x="564908" y="22148"/>
                  </a:lnTo>
                  <a:close/>
                </a:path>
                <a:path w="631825" h="44450">
                  <a:moveTo>
                    <a:pt x="564908" y="0"/>
                  </a:moveTo>
                  <a:lnTo>
                    <a:pt x="553847" y="0"/>
                  </a:lnTo>
                  <a:lnTo>
                    <a:pt x="542772" y="0"/>
                  </a:lnTo>
                  <a:lnTo>
                    <a:pt x="542772" y="11074"/>
                  </a:lnTo>
                  <a:lnTo>
                    <a:pt x="553847" y="11074"/>
                  </a:lnTo>
                  <a:lnTo>
                    <a:pt x="564908" y="11074"/>
                  </a:lnTo>
                  <a:lnTo>
                    <a:pt x="564908" y="0"/>
                  </a:lnTo>
                  <a:close/>
                </a:path>
                <a:path w="631825" h="44450">
                  <a:moveTo>
                    <a:pt x="598131" y="11074"/>
                  </a:moveTo>
                  <a:lnTo>
                    <a:pt x="587057" y="11074"/>
                  </a:lnTo>
                  <a:lnTo>
                    <a:pt x="587057" y="0"/>
                  </a:lnTo>
                  <a:lnTo>
                    <a:pt x="575995" y="0"/>
                  </a:lnTo>
                  <a:lnTo>
                    <a:pt x="564921" y="0"/>
                  </a:lnTo>
                  <a:lnTo>
                    <a:pt x="564921" y="11074"/>
                  </a:lnTo>
                  <a:lnTo>
                    <a:pt x="575995" y="11074"/>
                  </a:lnTo>
                  <a:lnTo>
                    <a:pt x="575995" y="22148"/>
                  </a:lnTo>
                  <a:lnTo>
                    <a:pt x="575995" y="33223"/>
                  </a:lnTo>
                  <a:lnTo>
                    <a:pt x="587057" y="33223"/>
                  </a:lnTo>
                  <a:lnTo>
                    <a:pt x="587057" y="22148"/>
                  </a:lnTo>
                  <a:lnTo>
                    <a:pt x="598131" y="22148"/>
                  </a:lnTo>
                  <a:lnTo>
                    <a:pt x="598131" y="11074"/>
                  </a:lnTo>
                  <a:close/>
                </a:path>
                <a:path w="631825" h="44450">
                  <a:moveTo>
                    <a:pt x="620293" y="11074"/>
                  </a:moveTo>
                  <a:lnTo>
                    <a:pt x="609219" y="11074"/>
                  </a:lnTo>
                  <a:lnTo>
                    <a:pt x="609219" y="0"/>
                  </a:lnTo>
                  <a:lnTo>
                    <a:pt x="598157" y="0"/>
                  </a:lnTo>
                  <a:lnTo>
                    <a:pt x="598157" y="11074"/>
                  </a:lnTo>
                  <a:lnTo>
                    <a:pt x="598157" y="22148"/>
                  </a:lnTo>
                  <a:lnTo>
                    <a:pt x="598157" y="33223"/>
                  </a:lnTo>
                  <a:lnTo>
                    <a:pt x="609219" y="33223"/>
                  </a:lnTo>
                  <a:lnTo>
                    <a:pt x="620293" y="33223"/>
                  </a:lnTo>
                  <a:lnTo>
                    <a:pt x="620293" y="22148"/>
                  </a:lnTo>
                  <a:lnTo>
                    <a:pt x="620293" y="11074"/>
                  </a:lnTo>
                  <a:close/>
                </a:path>
                <a:path w="631825" h="44450">
                  <a:moveTo>
                    <a:pt x="631380" y="22148"/>
                  </a:moveTo>
                  <a:lnTo>
                    <a:pt x="620306" y="22148"/>
                  </a:lnTo>
                  <a:lnTo>
                    <a:pt x="620306" y="33223"/>
                  </a:lnTo>
                  <a:lnTo>
                    <a:pt x="631380" y="33223"/>
                  </a:lnTo>
                  <a:lnTo>
                    <a:pt x="631380" y="2214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5955525" y="4362894"/>
              <a:ext cx="631825" cy="33655"/>
            </a:xfrm>
            <a:custGeom>
              <a:avLst/>
              <a:gdLst/>
              <a:ahLst/>
              <a:cxnLst/>
              <a:rect l="l" t="t" r="r" b="b"/>
              <a:pathLst>
                <a:path w="631825" h="33654">
                  <a:moveTo>
                    <a:pt x="11074" y="22161"/>
                  </a:moveTo>
                  <a:lnTo>
                    <a:pt x="0" y="22161"/>
                  </a:lnTo>
                  <a:lnTo>
                    <a:pt x="0" y="33235"/>
                  </a:lnTo>
                  <a:lnTo>
                    <a:pt x="11074" y="33235"/>
                  </a:lnTo>
                  <a:lnTo>
                    <a:pt x="11074" y="22161"/>
                  </a:lnTo>
                  <a:close/>
                </a:path>
                <a:path w="631825" h="33654">
                  <a:moveTo>
                    <a:pt x="44297" y="11087"/>
                  </a:moveTo>
                  <a:lnTo>
                    <a:pt x="33223" y="11087"/>
                  </a:lnTo>
                  <a:lnTo>
                    <a:pt x="33223" y="22161"/>
                  </a:lnTo>
                  <a:lnTo>
                    <a:pt x="22148" y="22161"/>
                  </a:lnTo>
                  <a:lnTo>
                    <a:pt x="22148" y="33235"/>
                  </a:lnTo>
                  <a:lnTo>
                    <a:pt x="33223" y="33235"/>
                  </a:lnTo>
                  <a:lnTo>
                    <a:pt x="44297" y="33235"/>
                  </a:lnTo>
                  <a:lnTo>
                    <a:pt x="44297" y="22174"/>
                  </a:lnTo>
                  <a:lnTo>
                    <a:pt x="44297" y="11087"/>
                  </a:lnTo>
                  <a:close/>
                </a:path>
                <a:path w="631825" h="33654">
                  <a:moveTo>
                    <a:pt x="99682" y="11087"/>
                  </a:moveTo>
                  <a:lnTo>
                    <a:pt x="99682" y="11087"/>
                  </a:lnTo>
                  <a:lnTo>
                    <a:pt x="44310" y="11087"/>
                  </a:lnTo>
                  <a:lnTo>
                    <a:pt x="44310" y="22174"/>
                  </a:lnTo>
                  <a:lnTo>
                    <a:pt x="55384" y="22174"/>
                  </a:lnTo>
                  <a:lnTo>
                    <a:pt x="55384" y="33235"/>
                  </a:lnTo>
                  <a:lnTo>
                    <a:pt x="66459" y="33235"/>
                  </a:lnTo>
                  <a:lnTo>
                    <a:pt x="66459" y="22174"/>
                  </a:lnTo>
                  <a:lnTo>
                    <a:pt x="77533" y="22174"/>
                  </a:lnTo>
                  <a:lnTo>
                    <a:pt x="88607" y="22174"/>
                  </a:lnTo>
                  <a:lnTo>
                    <a:pt x="88607" y="33235"/>
                  </a:lnTo>
                  <a:lnTo>
                    <a:pt x="99682" y="33235"/>
                  </a:lnTo>
                  <a:lnTo>
                    <a:pt x="99682" y="22174"/>
                  </a:lnTo>
                  <a:lnTo>
                    <a:pt x="99682" y="11087"/>
                  </a:lnTo>
                  <a:close/>
                </a:path>
                <a:path w="631825" h="33654">
                  <a:moveTo>
                    <a:pt x="143992" y="11087"/>
                  </a:moveTo>
                  <a:lnTo>
                    <a:pt x="132918" y="11087"/>
                  </a:lnTo>
                  <a:lnTo>
                    <a:pt x="121843" y="11087"/>
                  </a:lnTo>
                  <a:lnTo>
                    <a:pt x="110769" y="11087"/>
                  </a:lnTo>
                  <a:lnTo>
                    <a:pt x="99695" y="11087"/>
                  </a:lnTo>
                  <a:lnTo>
                    <a:pt x="99695" y="22174"/>
                  </a:lnTo>
                  <a:lnTo>
                    <a:pt x="110769" y="22174"/>
                  </a:lnTo>
                  <a:lnTo>
                    <a:pt x="110769" y="33235"/>
                  </a:lnTo>
                  <a:lnTo>
                    <a:pt x="121843" y="33235"/>
                  </a:lnTo>
                  <a:lnTo>
                    <a:pt x="132918" y="33235"/>
                  </a:lnTo>
                  <a:lnTo>
                    <a:pt x="132918" y="22174"/>
                  </a:lnTo>
                  <a:lnTo>
                    <a:pt x="143992" y="22174"/>
                  </a:lnTo>
                  <a:lnTo>
                    <a:pt x="143992" y="11087"/>
                  </a:lnTo>
                  <a:close/>
                </a:path>
                <a:path w="631825" h="33654">
                  <a:moveTo>
                    <a:pt x="155067" y="0"/>
                  </a:moveTo>
                  <a:lnTo>
                    <a:pt x="143992" y="0"/>
                  </a:lnTo>
                  <a:lnTo>
                    <a:pt x="143992" y="11087"/>
                  </a:lnTo>
                  <a:lnTo>
                    <a:pt x="155067" y="11087"/>
                  </a:lnTo>
                  <a:lnTo>
                    <a:pt x="155067" y="0"/>
                  </a:lnTo>
                  <a:close/>
                </a:path>
                <a:path w="631825" h="33654">
                  <a:moveTo>
                    <a:pt x="199377" y="22161"/>
                  </a:moveTo>
                  <a:lnTo>
                    <a:pt x="188302" y="22161"/>
                  </a:lnTo>
                  <a:lnTo>
                    <a:pt x="188302" y="11087"/>
                  </a:lnTo>
                  <a:lnTo>
                    <a:pt x="188302" y="0"/>
                  </a:lnTo>
                  <a:lnTo>
                    <a:pt x="177228" y="0"/>
                  </a:lnTo>
                  <a:lnTo>
                    <a:pt x="177228" y="11087"/>
                  </a:lnTo>
                  <a:lnTo>
                    <a:pt x="177228" y="22161"/>
                  </a:lnTo>
                  <a:lnTo>
                    <a:pt x="166154" y="22161"/>
                  </a:lnTo>
                  <a:lnTo>
                    <a:pt x="166154" y="11087"/>
                  </a:lnTo>
                  <a:lnTo>
                    <a:pt x="177228" y="11087"/>
                  </a:lnTo>
                  <a:lnTo>
                    <a:pt x="177228" y="0"/>
                  </a:lnTo>
                  <a:lnTo>
                    <a:pt x="166154" y="0"/>
                  </a:lnTo>
                  <a:lnTo>
                    <a:pt x="155079" y="0"/>
                  </a:lnTo>
                  <a:lnTo>
                    <a:pt x="155079" y="11087"/>
                  </a:lnTo>
                  <a:lnTo>
                    <a:pt x="155079" y="22161"/>
                  </a:lnTo>
                  <a:lnTo>
                    <a:pt x="155079" y="33235"/>
                  </a:lnTo>
                  <a:lnTo>
                    <a:pt x="166154" y="33235"/>
                  </a:lnTo>
                  <a:lnTo>
                    <a:pt x="177228" y="33235"/>
                  </a:lnTo>
                  <a:lnTo>
                    <a:pt x="177228" y="22174"/>
                  </a:lnTo>
                  <a:lnTo>
                    <a:pt x="188302" y="22174"/>
                  </a:lnTo>
                  <a:lnTo>
                    <a:pt x="188302" y="33235"/>
                  </a:lnTo>
                  <a:lnTo>
                    <a:pt x="199377" y="33235"/>
                  </a:lnTo>
                  <a:lnTo>
                    <a:pt x="199377" y="22161"/>
                  </a:lnTo>
                  <a:close/>
                </a:path>
                <a:path w="631825" h="33654">
                  <a:moveTo>
                    <a:pt x="232613" y="0"/>
                  </a:moveTo>
                  <a:lnTo>
                    <a:pt x="221538" y="0"/>
                  </a:lnTo>
                  <a:lnTo>
                    <a:pt x="221538" y="11087"/>
                  </a:lnTo>
                  <a:lnTo>
                    <a:pt x="221538" y="22161"/>
                  </a:lnTo>
                  <a:lnTo>
                    <a:pt x="210464" y="22161"/>
                  </a:lnTo>
                  <a:lnTo>
                    <a:pt x="210464" y="33235"/>
                  </a:lnTo>
                  <a:lnTo>
                    <a:pt x="221538" y="33235"/>
                  </a:lnTo>
                  <a:lnTo>
                    <a:pt x="221538" y="22174"/>
                  </a:lnTo>
                  <a:lnTo>
                    <a:pt x="232613" y="22174"/>
                  </a:lnTo>
                  <a:lnTo>
                    <a:pt x="232613" y="11087"/>
                  </a:lnTo>
                  <a:lnTo>
                    <a:pt x="232613" y="0"/>
                  </a:lnTo>
                  <a:close/>
                </a:path>
                <a:path w="631825" h="33654">
                  <a:moveTo>
                    <a:pt x="254762" y="11087"/>
                  </a:moveTo>
                  <a:lnTo>
                    <a:pt x="243687" y="11087"/>
                  </a:lnTo>
                  <a:lnTo>
                    <a:pt x="243687" y="22174"/>
                  </a:lnTo>
                  <a:lnTo>
                    <a:pt x="254762" y="22174"/>
                  </a:lnTo>
                  <a:lnTo>
                    <a:pt x="254762" y="11087"/>
                  </a:lnTo>
                  <a:close/>
                </a:path>
                <a:path w="631825" h="33654">
                  <a:moveTo>
                    <a:pt x="265836" y="0"/>
                  </a:moveTo>
                  <a:lnTo>
                    <a:pt x="254762" y="0"/>
                  </a:lnTo>
                  <a:lnTo>
                    <a:pt x="254762" y="11087"/>
                  </a:lnTo>
                  <a:lnTo>
                    <a:pt x="265836" y="11087"/>
                  </a:lnTo>
                  <a:lnTo>
                    <a:pt x="265836" y="0"/>
                  </a:lnTo>
                  <a:close/>
                </a:path>
                <a:path w="631825" h="33654">
                  <a:moveTo>
                    <a:pt x="321221" y="11087"/>
                  </a:moveTo>
                  <a:lnTo>
                    <a:pt x="310146" y="11087"/>
                  </a:lnTo>
                  <a:lnTo>
                    <a:pt x="299072" y="11087"/>
                  </a:lnTo>
                  <a:lnTo>
                    <a:pt x="299072" y="0"/>
                  </a:lnTo>
                  <a:lnTo>
                    <a:pt x="287997" y="0"/>
                  </a:lnTo>
                  <a:lnTo>
                    <a:pt x="287997" y="11087"/>
                  </a:lnTo>
                  <a:lnTo>
                    <a:pt x="276923" y="11087"/>
                  </a:lnTo>
                  <a:lnTo>
                    <a:pt x="276923" y="22174"/>
                  </a:lnTo>
                  <a:lnTo>
                    <a:pt x="287997" y="22174"/>
                  </a:lnTo>
                  <a:lnTo>
                    <a:pt x="299072" y="22174"/>
                  </a:lnTo>
                  <a:lnTo>
                    <a:pt x="310146" y="22174"/>
                  </a:lnTo>
                  <a:lnTo>
                    <a:pt x="321221" y="22174"/>
                  </a:lnTo>
                  <a:lnTo>
                    <a:pt x="321221" y="11087"/>
                  </a:lnTo>
                  <a:close/>
                </a:path>
                <a:path w="631825" h="33654">
                  <a:moveTo>
                    <a:pt x="354457" y="11087"/>
                  </a:moveTo>
                  <a:lnTo>
                    <a:pt x="343382" y="11087"/>
                  </a:lnTo>
                  <a:lnTo>
                    <a:pt x="343382" y="0"/>
                  </a:lnTo>
                  <a:lnTo>
                    <a:pt x="332308" y="0"/>
                  </a:lnTo>
                  <a:lnTo>
                    <a:pt x="332308" y="11087"/>
                  </a:lnTo>
                  <a:lnTo>
                    <a:pt x="321233" y="11087"/>
                  </a:lnTo>
                  <a:lnTo>
                    <a:pt x="321233" y="22174"/>
                  </a:lnTo>
                  <a:lnTo>
                    <a:pt x="332308" y="22174"/>
                  </a:lnTo>
                  <a:lnTo>
                    <a:pt x="343382" y="22174"/>
                  </a:lnTo>
                  <a:lnTo>
                    <a:pt x="354457" y="22174"/>
                  </a:lnTo>
                  <a:lnTo>
                    <a:pt x="354457" y="11087"/>
                  </a:lnTo>
                  <a:close/>
                </a:path>
                <a:path w="631825" h="33654">
                  <a:moveTo>
                    <a:pt x="409841" y="0"/>
                  </a:moveTo>
                  <a:lnTo>
                    <a:pt x="398767" y="0"/>
                  </a:lnTo>
                  <a:lnTo>
                    <a:pt x="387692" y="0"/>
                  </a:lnTo>
                  <a:lnTo>
                    <a:pt x="376618" y="0"/>
                  </a:lnTo>
                  <a:lnTo>
                    <a:pt x="376618" y="11087"/>
                  </a:lnTo>
                  <a:lnTo>
                    <a:pt x="376618" y="22174"/>
                  </a:lnTo>
                  <a:lnTo>
                    <a:pt x="387692" y="22174"/>
                  </a:lnTo>
                  <a:lnTo>
                    <a:pt x="398767" y="22174"/>
                  </a:lnTo>
                  <a:lnTo>
                    <a:pt x="398767" y="11087"/>
                  </a:lnTo>
                  <a:lnTo>
                    <a:pt x="409841" y="11087"/>
                  </a:lnTo>
                  <a:lnTo>
                    <a:pt x="409841" y="0"/>
                  </a:lnTo>
                  <a:close/>
                </a:path>
                <a:path w="631825" h="33654">
                  <a:moveTo>
                    <a:pt x="431990" y="11087"/>
                  </a:moveTo>
                  <a:lnTo>
                    <a:pt x="420916" y="11087"/>
                  </a:lnTo>
                  <a:lnTo>
                    <a:pt x="420916" y="22174"/>
                  </a:lnTo>
                  <a:lnTo>
                    <a:pt x="431990" y="22174"/>
                  </a:lnTo>
                  <a:lnTo>
                    <a:pt x="431990" y="11087"/>
                  </a:lnTo>
                  <a:close/>
                </a:path>
                <a:path w="631825" h="33654">
                  <a:moveTo>
                    <a:pt x="443077" y="0"/>
                  </a:moveTo>
                  <a:lnTo>
                    <a:pt x="432003" y="0"/>
                  </a:lnTo>
                  <a:lnTo>
                    <a:pt x="432003" y="11087"/>
                  </a:lnTo>
                  <a:lnTo>
                    <a:pt x="432003" y="22174"/>
                  </a:lnTo>
                  <a:lnTo>
                    <a:pt x="443077" y="22174"/>
                  </a:lnTo>
                  <a:lnTo>
                    <a:pt x="443077" y="11087"/>
                  </a:lnTo>
                  <a:lnTo>
                    <a:pt x="443077" y="0"/>
                  </a:lnTo>
                  <a:close/>
                </a:path>
                <a:path w="631825" h="33654">
                  <a:moveTo>
                    <a:pt x="465226" y="0"/>
                  </a:moveTo>
                  <a:lnTo>
                    <a:pt x="454152" y="0"/>
                  </a:lnTo>
                  <a:lnTo>
                    <a:pt x="454152" y="11087"/>
                  </a:lnTo>
                  <a:lnTo>
                    <a:pt x="454152" y="22174"/>
                  </a:lnTo>
                  <a:lnTo>
                    <a:pt x="465226" y="22174"/>
                  </a:lnTo>
                  <a:lnTo>
                    <a:pt x="465226" y="11087"/>
                  </a:lnTo>
                  <a:lnTo>
                    <a:pt x="465226" y="0"/>
                  </a:lnTo>
                  <a:close/>
                </a:path>
                <a:path w="631825" h="33654">
                  <a:moveTo>
                    <a:pt x="487375" y="0"/>
                  </a:moveTo>
                  <a:lnTo>
                    <a:pt x="476300" y="0"/>
                  </a:lnTo>
                  <a:lnTo>
                    <a:pt x="476300" y="11087"/>
                  </a:lnTo>
                  <a:lnTo>
                    <a:pt x="487375" y="11087"/>
                  </a:lnTo>
                  <a:lnTo>
                    <a:pt x="487375" y="0"/>
                  </a:lnTo>
                  <a:close/>
                </a:path>
                <a:path w="631825" h="33654">
                  <a:moveTo>
                    <a:pt x="542759" y="0"/>
                  </a:moveTo>
                  <a:lnTo>
                    <a:pt x="542759" y="0"/>
                  </a:lnTo>
                  <a:lnTo>
                    <a:pt x="487387" y="0"/>
                  </a:lnTo>
                  <a:lnTo>
                    <a:pt x="487387" y="11087"/>
                  </a:lnTo>
                  <a:lnTo>
                    <a:pt x="498462" y="11087"/>
                  </a:lnTo>
                  <a:lnTo>
                    <a:pt x="498462" y="22174"/>
                  </a:lnTo>
                  <a:lnTo>
                    <a:pt x="509536" y="22174"/>
                  </a:lnTo>
                  <a:lnTo>
                    <a:pt x="520611" y="22174"/>
                  </a:lnTo>
                  <a:lnTo>
                    <a:pt x="531685" y="22174"/>
                  </a:lnTo>
                  <a:lnTo>
                    <a:pt x="542759" y="22174"/>
                  </a:lnTo>
                  <a:lnTo>
                    <a:pt x="542759" y="11087"/>
                  </a:lnTo>
                  <a:lnTo>
                    <a:pt x="542759" y="0"/>
                  </a:lnTo>
                  <a:close/>
                </a:path>
                <a:path w="631825" h="33654">
                  <a:moveTo>
                    <a:pt x="564908" y="11087"/>
                  </a:moveTo>
                  <a:lnTo>
                    <a:pt x="553847" y="11087"/>
                  </a:lnTo>
                  <a:lnTo>
                    <a:pt x="542772" y="11087"/>
                  </a:lnTo>
                  <a:lnTo>
                    <a:pt x="542772" y="22174"/>
                  </a:lnTo>
                  <a:lnTo>
                    <a:pt x="553847" y="22174"/>
                  </a:lnTo>
                  <a:lnTo>
                    <a:pt x="564908" y="22174"/>
                  </a:lnTo>
                  <a:lnTo>
                    <a:pt x="564908" y="11087"/>
                  </a:lnTo>
                  <a:close/>
                </a:path>
                <a:path w="631825" h="33654">
                  <a:moveTo>
                    <a:pt x="598131" y="0"/>
                  </a:moveTo>
                  <a:lnTo>
                    <a:pt x="587057" y="0"/>
                  </a:lnTo>
                  <a:lnTo>
                    <a:pt x="575995" y="0"/>
                  </a:lnTo>
                  <a:lnTo>
                    <a:pt x="575995" y="11087"/>
                  </a:lnTo>
                  <a:lnTo>
                    <a:pt x="564921" y="11087"/>
                  </a:lnTo>
                  <a:lnTo>
                    <a:pt x="564921" y="22174"/>
                  </a:lnTo>
                  <a:lnTo>
                    <a:pt x="575995" y="22174"/>
                  </a:lnTo>
                  <a:lnTo>
                    <a:pt x="587057" y="22174"/>
                  </a:lnTo>
                  <a:lnTo>
                    <a:pt x="598131" y="22174"/>
                  </a:lnTo>
                  <a:lnTo>
                    <a:pt x="598131" y="11087"/>
                  </a:lnTo>
                  <a:lnTo>
                    <a:pt x="598131" y="0"/>
                  </a:lnTo>
                  <a:close/>
                </a:path>
                <a:path w="631825" h="33654">
                  <a:moveTo>
                    <a:pt x="620293" y="0"/>
                  </a:moveTo>
                  <a:lnTo>
                    <a:pt x="609219" y="0"/>
                  </a:lnTo>
                  <a:lnTo>
                    <a:pt x="598157" y="0"/>
                  </a:lnTo>
                  <a:lnTo>
                    <a:pt x="598157" y="11087"/>
                  </a:lnTo>
                  <a:lnTo>
                    <a:pt x="598157" y="22174"/>
                  </a:lnTo>
                  <a:lnTo>
                    <a:pt x="609219" y="22174"/>
                  </a:lnTo>
                  <a:lnTo>
                    <a:pt x="609219" y="11087"/>
                  </a:lnTo>
                  <a:lnTo>
                    <a:pt x="620293" y="11087"/>
                  </a:lnTo>
                  <a:lnTo>
                    <a:pt x="620293" y="0"/>
                  </a:lnTo>
                  <a:close/>
                </a:path>
                <a:path w="631825" h="33654">
                  <a:moveTo>
                    <a:pt x="631380" y="0"/>
                  </a:moveTo>
                  <a:lnTo>
                    <a:pt x="620306" y="0"/>
                  </a:lnTo>
                  <a:lnTo>
                    <a:pt x="620306" y="11087"/>
                  </a:lnTo>
                  <a:lnTo>
                    <a:pt x="631380" y="11087"/>
                  </a:lnTo>
                  <a:lnTo>
                    <a:pt x="6313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5977674" y="4385056"/>
              <a:ext cx="609600" cy="33655"/>
            </a:xfrm>
            <a:custGeom>
              <a:avLst/>
              <a:gdLst/>
              <a:ahLst/>
              <a:cxnLst/>
              <a:rect l="l" t="t" r="r" b="b"/>
              <a:pathLst>
                <a:path w="609600" h="33654">
                  <a:moveTo>
                    <a:pt x="22148" y="11074"/>
                  </a:moveTo>
                  <a:lnTo>
                    <a:pt x="11074" y="11074"/>
                  </a:lnTo>
                  <a:lnTo>
                    <a:pt x="0" y="11074"/>
                  </a:lnTo>
                  <a:lnTo>
                    <a:pt x="0" y="22148"/>
                  </a:lnTo>
                  <a:lnTo>
                    <a:pt x="11074" y="22148"/>
                  </a:lnTo>
                  <a:lnTo>
                    <a:pt x="11074" y="33223"/>
                  </a:lnTo>
                  <a:lnTo>
                    <a:pt x="22148" y="33223"/>
                  </a:lnTo>
                  <a:lnTo>
                    <a:pt x="22148" y="22148"/>
                  </a:lnTo>
                  <a:lnTo>
                    <a:pt x="22148" y="11074"/>
                  </a:lnTo>
                  <a:close/>
                </a:path>
                <a:path w="609600" h="33654">
                  <a:moveTo>
                    <a:pt x="33235" y="11074"/>
                  </a:moveTo>
                  <a:lnTo>
                    <a:pt x="22161" y="11074"/>
                  </a:lnTo>
                  <a:lnTo>
                    <a:pt x="22161" y="22148"/>
                  </a:lnTo>
                  <a:lnTo>
                    <a:pt x="33235" y="22148"/>
                  </a:lnTo>
                  <a:lnTo>
                    <a:pt x="33235" y="11074"/>
                  </a:lnTo>
                  <a:close/>
                </a:path>
                <a:path w="609600" h="33654">
                  <a:moveTo>
                    <a:pt x="55384" y="11074"/>
                  </a:moveTo>
                  <a:lnTo>
                    <a:pt x="44310" y="11074"/>
                  </a:lnTo>
                  <a:lnTo>
                    <a:pt x="44310" y="22148"/>
                  </a:lnTo>
                  <a:lnTo>
                    <a:pt x="55384" y="22148"/>
                  </a:lnTo>
                  <a:lnTo>
                    <a:pt x="55384" y="11074"/>
                  </a:lnTo>
                  <a:close/>
                </a:path>
                <a:path w="609600" h="33654">
                  <a:moveTo>
                    <a:pt x="77533" y="11074"/>
                  </a:moveTo>
                  <a:lnTo>
                    <a:pt x="66459" y="11074"/>
                  </a:lnTo>
                  <a:lnTo>
                    <a:pt x="66459" y="22148"/>
                  </a:lnTo>
                  <a:lnTo>
                    <a:pt x="77533" y="22148"/>
                  </a:lnTo>
                  <a:lnTo>
                    <a:pt x="77533" y="11074"/>
                  </a:lnTo>
                  <a:close/>
                </a:path>
                <a:path w="609600" h="33654">
                  <a:moveTo>
                    <a:pt x="110769" y="22148"/>
                  </a:moveTo>
                  <a:lnTo>
                    <a:pt x="99695" y="22148"/>
                  </a:lnTo>
                  <a:lnTo>
                    <a:pt x="88620" y="22148"/>
                  </a:lnTo>
                  <a:lnTo>
                    <a:pt x="88620" y="33223"/>
                  </a:lnTo>
                  <a:lnTo>
                    <a:pt x="99695" y="33223"/>
                  </a:lnTo>
                  <a:lnTo>
                    <a:pt x="110769" y="33223"/>
                  </a:lnTo>
                  <a:lnTo>
                    <a:pt x="110769" y="22148"/>
                  </a:lnTo>
                  <a:close/>
                </a:path>
                <a:path w="609600" h="33654">
                  <a:moveTo>
                    <a:pt x="121843" y="11074"/>
                  </a:moveTo>
                  <a:lnTo>
                    <a:pt x="110769" y="11074"/>
                  </a:lnTo>
                  <a:lnTo>
                    <a:pt x="110769" y="22148"/>
                  </a:lnTo>
                  <a:lnTo>
                    <a:pt x="121843" y="22148"/>
                  </a:lnTo>
                  <a:lnTo>
                    <a:pt x="121843" y="11074"/>
                  </a:lnTo>
                  <a:close/>
                </a:path>
                <a:path w="609600" h="33654">
                  <a:moveTo>
                    <a:pt x="132918" y="22148"/>
                  </a:moveTo>
                  <a:lnTo>
                    <a:pt x="121843" y="22148"/>
                  </a:lnTo>
                  <a:lnTo>
                    <a:pt x="121843" y="33223"/>
                  </a:lnTo>
                  <a:lnTo>
                    <a:pt x="132918" y="33223"/>
                  </a:lnTo>
                  <a:lnTo>
                    <a:pt x="132918" y="22148"/>
                  </a:lnTo>
                  <a:close/>
                </a:path>
                <a:path w="609600" h="33654">
                  <a:moveTo>
                    <a:pt x="177228" y="11074"/>
                  </a:moveTo>
                  <a:lnTo>
                    <a:pt x="166154" y="11074"/>
                  </a:lnTo>
                  <a:lnTo>
                    <a:pt x="155079" y="11074"/>
                  </a:lnTo>
                  <a:lnTo>
                    <a:pt x="155079" y="22148"/>
                  </a:lnTo>
                  <a:lnTo>
                    <a:pt x="144005" y="22148"/>
                  </a:lnTo>
                  <a:lnTo>
                    <a:pt x="132930" y="22148"/>
                  </a:lnTo>
                  <a:lnTo>
                    <a:pt x="132930" y="33223"/>
                  </a:lnTo>
                  <a:lnTo>
                    <a:pt x="144005" y="33223"/>
                  </a:lnTo>
                  <a:lnTo>
                    <a:pt x="155079" y="33223"/>
                  </a:lnTo>
                  <a:lnTo>
                    <a:pt x="166154" y="33223"/>
                  </a:lnTo>
                  <a:lnTo>
                    <a:pt x="166154" y="22148"/>
                  </a:lnTo>
                  <a:lnTo>
                    <a:pt x="177228" y="22148"/>
                  </a:lnTo>
                  <a:lnTo>
                    <a:pt x="177228" y="11074"/>
                  </a:lnTo>
                  <a:close/>
                </a:path>
                <a:path w="609600" h="33654">
                  <a:moveTo>
                    <a:pt x="243687" y="0"/>
                  </a:moveTo>
                  <a:lnTo>
                    <a:pt x="243687" y="0"/>
                  </a:lnTo>
                  <a:lnTo>
                    <a:pt x="188315" y="0"/>
                  </a:lnTo>
                  <a:lnTo>
                    <a:pt x="188315" y="11074"/>
                  </a:lnTo>
                  <a:lnTo>
                    <a:pt x="188315" y="22148"/>
                  </a:lnTo>
                  <a:lnTo>
                    <a:pt x="188315" y="33223"/>
                  </a:lnTo>
                  <a:lnTo>
                    <a:pt x="199390" y="33223"/>
                  </a:lnTo>
                  <a:lnTo>
                    <a:pt x="199390" y="22148"/>
                  </a:lnTo>
                  <a:lnTo>
                    <a:pt x="210464" y="22148"/>
                  </a:lnTo>
                  <a:lnTo>
                    <a:pt x="210464" y="11074"/>
                  </a:lnTo>
                  <a:lnTo>
                    <a:pt x="221538" y="11074"/>
                  </a:lnTo>
                  <a:lnTo>
                    <a:pt x="221538" y="22148"/>
                  </a:lnTo>
                  <a:lnTo>
                    <a:pt x="210464" y="22148"/>
                  </a:lnTo>
                  <a:lnTo>
                    <a:pt x="210464" y="33223"/>
                  </a:lnTo>
                  <a:lnTo>
                    <a:pt x="221538" y="33223"/>
                  </a:lnTo>
                  <a:lnTo>
                    <a:pt x="232613" y="33223"/>
                  </a:lnTo>
                  <a:lnTo>
                    <a:pt x="232613" y="22148"/>
                  </a:lnTo>
                  <a:lnTo>
                    <a:pt x="243687" y="22148"/>
                  </a:lnTo>
                  <a:lnTo>
                    <a:pt x="243687" y="11074"/>
                  </a:lnTo>
                  <a:lnTo>
                    <a:pt x="243687" y="0"/>
                  </a:lnTo>
                  <a:close/>
                </a:path>
                <a:path w="609600" h="33654">
                  <a:moveTo>
                    <a:pt x="254774" y="22148"/>
                  </a:moveTo>
                  <a:lnTo>
                    <a:pt x="243700" y="22148"/>
                  </a:lnTo>
                  <a:lnTo>
                    <a:pt x="243700" y="33223"/>
                  </a:lnTo>
                  <a:lnTo>
                    <a:pt x="254774" y="33223"/>
                  </a:lnTo>
                  <a:lnTo>
                    <a:pt x="254774" y="22148"/>
                  </a:lnTo>
                  <a:close/>
                </a:path>
                <a:path w="609600" h="33654">
                  <a:moveTo>
                    <a:pt x="276923" y="11074"/>
                  </a:moveTo>
                  <a:lnTo>
                    <a:pt x="265849" y="11074"/>
                  </a:lnTo>
                  <a:lnTo>
                    <a:pt x="254774" y="11074"/>
                  </a:lnTo>
                  <a:lnTo>
                    <a:pt x="254774" y="22148"/>
                  </a:lnTo>
                  <a:lnTo>
                    <a:pt x="265849" y="22148"/>
                  </a:lnTo>
                  <a:lnTo>
                    <a:pt x="276923" y="22148"/>
                  </a:lnTo>
                  <a:lnTo>
                    <a:pt x="276923" y="11074"/>
                  </a:lnTo>
                  <a:close/>
                </a:path>
                <a:path w="609600" h="33654">
                  <a:moveTo>
                    <a:pt x="332308" y="0"/>
                  </a:moveTo>
                  <a:lnTo>
                    <a:pt x="321233" y="0"/>
                  </a:lnTo>
                  <a:lnTo>
                    <a:pt x="310159" y="0"/>
                  </a:lnTo>
                  <a:lnTo>
                    <a:pt x="299085" y="0"/>
                  </a:lnTo>
                  <a:lnTo>
                    <a:pt x="299085" y="11074"/>
                  </a:lnTo>
                  <a:lnTo>
                    <a:pt x="299085" y="22148"/>
                  </a:lnTo>
                  <a:lnTo>
                    <a:pt x="299085" y="33223"/>
                  </a:lnTo>
                  <a:lnTo>
                    <a:pt x="310159" y="33223"/>
                  </a:lnTo>
                  <a:lnTo>
                    <a:pt x="321233" y="33223"/>
                  </a:lnTo>
                  <a:lnTo>
                    <a:pt x="321233" y="22148"/>
                  </a:lnTo>
                  <a:lnTo>
                    <a:pt x="310159" y="22148"/>
                  </a:lnTo>
                  <a:lnTo>
                    <a:pt x="310159" y="11074"/>
                  </a:lnTo>
                  <a:lnTo>
                    <a:pt x="321233" y="11074"/>
                  </a:lnTo>
                  <a:lnTo>
                    <a:pt x="332308" y="11074"/>
                  </a:lnTo>
                  <a:lnTo>
                    <a:pt x="332308" y="0"/>
                  </a:lnTo>
                  <a:close/>
                </a:path>
                <a:path w="609600" h="33654">
                  <a:moveTo>
                    <a:pt x="354457" y="0"/>
                  </a:moveTo>
                  <a:lnTo>
                    <a:pt x="343382" y="0"/>
                  </a:lnTo>
                  <a:lnTo>
                    <a:pt x="343382" y="11074"/>
                  </a:lnTo>
                  <a:lnTo>
                    <a:pt x="343382" y="22148"/>
                  </a:lnTo>
                  <a:lnTo>
                    <a:pt x="354457" y="22148"/>
                  </a:lnTo>
                  <a:lnTo>
                    <a:pt x="354457" y="11074"/>
                  </a:lnTo>
                  <a:lnTo>
                    <a:pt x="354457" y="0"/>
                  </a:lnTo>
                  <a:close/>
                </a:path>
                <a:path w="609600" h="33654">
                  <a:moveTo>
                    <a:pt x="387692" y="0"/>
                  </a:moveTo>
                  <a:lnTo>
                    <a:pt x="376618" y="0"/>
                  </a:lnTo>
                  <a:lnTo>
                    <a:pt x="365544" y="0"/>
                  </a:lnTo>
                  <a:lnTo>
                    <a:pt x="354469" y="0"/>
                  </a:lnTo>
                  <a:lnTo>
                    <a:pt x="354469" y="11074"/>
                  </a:lnTo>
                  <a:lnTo>
                    <a:pt x="365544" y="11074"/>
                  </a:lnTo>
                  <a:lnTo>
                    <a:pt x="365544" y="22148"/>
                  </a:lnTo>
                  <a:lnTo>
                    <a:pt x="365544" y="33223"/>
                  </a:lnTo>
                  <a:lnTo>
                    <a:pt x="376618" y="33223"/>
                  </a:lnTo>
                  <a:lnTo>
                    <a:pt x="376618" y="22148"/>
                  </a:lnTo>
                  <a:lnTo>
                    <a:pt x="376618" y="11074"/>
                  </a:lnTo>
                  <a:lnTo>
                    <a:pt x="387692" y="11074"/>
                  </a:lnTo>
                  <a:lnTo>
                    <a:pt x="387692" y="0"/>
                  </a:lnTo>
                  <a:close/>
                </a:path>
                <a:path w="609600" h="33654">
                  <a:moveTo>
                    <a:pt x="398767" y="11074"/>
                  </a:moveTo>
                  <a:lnTo>
                    <a:pt x="387692" y="11074"/>
                  </a:lnTo>
                  <a:lnTo>
                    <a:pt x="387692" y="22148"/>
                  </a:lnTo>
                  <a:lnTo>
                    <a:pt x="387692" y="33223"/>
                  </a:lnTo>
                  <a:lnTo>
                    <a:pt x="398767" y="33223"/>
                  </a:lnTo>
                  <a:lnTo>
                    <a:pt x="398767" y="22148"/>
                  </a:lnTo>
                  <a:lnTo>
                    <a:pt x="398767" y="11074"/>
                  </a:lnTo>
                  <a:close/>
                </a:path>
                <a:path w="609600" h="33654">
                  <a:moveTo>
                    <a:pt x="409841" y="0"/>
                  </a:moveTo>
                  <a:lnTo>
                    <a:pt x="398767" y="0"/>
                  </a:lnTo>
                  <a:lnTo>
                    <a:pt x="398767" y="11074"/>
                  </a:lnTo>
                  <a:lnTo>
                    <a:pt x="409841" y="11074"/>
                  </a:lnTo>
                  <a:lnTo>
                    <a:pt x="409841" y="0"/>
                  </a:lnTo>
                  <a:close/>
                </a:path>
                <a:path w="609600" h="33654">
                  <a:moveTo>
                    <a:pt x="465226" y="22148"/>
                  </a:moveTo>
                  <a:lnTo>
                    <a:pt x="454152" y="22148"/>
                  </a:lnTo>
                  <a:lnTo>
                    <a:pt x="454152" y="11074"/>
                  </a:lnTo>
                  <a:lnTo>
                    <a:pt x="443077" y="11074"/>
                  </a:lnTo>
                  <a:lnTo>
                    <a:pt x="443077" y="0"/>
                  </a:lnTo>
                  <a:lnTo>
                    <a:pt x="432003" y="0"/>
                  </a:lnTo>
                  <a:lnTo>
                    <a:pt x="420928" y="0"/>
                  </a:lnTo>
                  <a:lnTo>
                    <a:pt x="420928" y="11074"/>
                  </a:lnTo>
                  <a:lnTo>
                    <a:pt x="409854" y="11074"/>
                  </a:lnTo>
                  <a:lnTo>
                    <a:pt x="409854" y="22148"/>
                  </a:lnTo>
                  <a:lnTo>
                    <a:pt x="420928" y="22148"/>
                  </a:lnTo>
                  <a:lnTo>
                    <a:pt x="432003" y="22148"/>
                  </a:lnTo>
                  <a:lnTo>
                    <a:pt x="443077" y="22148"/>
                  </a:lnTo>
                  <a:lnTo>
                    <a:pt x="443077" y="33223"/>
                  </a:lnTo>
                  <a:lnTo>
                    <a:pt x="454152" y="33223"/>
                  </a:lnTo>
                  <a:lnTo>
                    <a:pt x="465226" y="33223"/>
                  </a:lnTo>
                  <a:lnTo>
                    <a:pt x="465226" y="22148"/>
                  </a:lnTo>
                  <a:close/>
                </a:path>
                <a:path w="609600" h="33654">
                  <a:moveTo>
                    <a:pt x="476313" y="22148"/>
                  </a:moveTo>
                  <a:lnTo>
                    <a:pt x="465239" y="22148"/>
                  </a:lnTo>
                  <a:lnTo>
                    <a:pt x="465239" y="33223"/>
                  </a:lnTo>
                  <a:lnTo>
                    <a:pt x="476313" y="33223"/>
                  </a:lnTo>
                  <a:lnTo>
                    <a:pt x="476313" y="22148"/>
                  </a:lnTo>
                  <a:close/>
                </a:path>
                <a:path w="609600" h="33654">
                  <a:moveTo>
                    <a:pt x="476313" y="0"/>
                  </a:moveTo>
                  <a:lnTo>
                    <a:pt x="465239" y="0"/>
                  </a:lnTo>
                  <a:lnTo>
                    <a:pt x="465239" y="11074"/>
                  </a:lnTo>
                  <a:lnTo>
                    <a:pt x="476313" y="11074"/>
                  </a:lnTo>
                  <a:lnTo>
                    <a:pt x="476313" y="0"/>
                  </a:lnTo>
                  <a:close/>
                </a:path>
                <a:path w="609600" h="33654">
                  <a:moveTo>
                    <a:pt x="498462" y="0"/>
                  </a:moveTo>
                  <a:lnTo>
                    <a:pt x="487387" y="0"/>
                  </a:lnTo>
                  <a:lnTo>
                    <a:pt x="487387" y="11074"/>
                  </a:lnTo>
                  <a:lnTo>
                    <a:pt x="476313" y="11074"/>
                  </a:lnTo>
                  <a:lnTo>
                    <a:pt x="476313" y="22148"/>
                  </a:lnTo>
                  <a:lnTo>
                    <a:pt x="487387" y="22148"/>
                  </a:lnTo>
                  <a:lnTo>
                    <a:pt x="498462" y="22148"/>
                  </a:lnTo>
                  <a:lnTo>
                    <a:pt x="498462" y="11074"/>
                  </a:lnTo>
                  <a:lnTo>
                    <a:pt x="498462" y="0"/>
                  </a:lnTo>
                  <a:close/>
                </a:path>
                <a:path w="609600" h="33654">
                  <a:moveTo>
                    <a:pt x="520611" y="0"/>
                  </a:moveTo>
                  <a:lnTo>
                    <a:pt x="509536" y="0"/>
                  </a:lnTo>
                  <a:lnTo>
                    <a:pt x="509536" y="11074"/>
                  </a:lnTo>
                  <a:lnTo>
                    <a:pt x="509536" y="22148"/>
                  </a:lnTo>
                  <a:lnTo>
                    <a:pt x="498462" y="22148"/>
                  </a:lnTo>
                  <a:lnTo>
                    <a:pt x="498462" y="33223"/>
                  </a:lnTo>
                  <a:lnTo>
                    <a:pt x="509536" y="33223"/>
                  </a:lnTo>
                  <a:lnTo>
                    <a:pt x="520611" y="33223"/>
                  </a:lnTo>
                  <a:lnTo>
                    <a:pt x="520611" y="22148"/>
                  </a:lnTo>
                  <a:lnTo>
                    <a:pt x="520611" y="11074"/>
                  </a:lnTo>
                  <a:lnTo>
                    <a:pt x="520611" y="0"/>
                  </a:lnTo>
                  <a:close/>
                </a:path>
                <a:path w="609600" h="33654">
                  <a:moveTo>
                    <a:pt x="531698" y="11074"/>
                  </a:moveTo>
                  <a:lnTo>
                    <a:pt x="520623" y="11074"/>
                  </a:lnTo>
                  <a:lnTo>
                    <a:pt x="520623" y="22148"/>
                  </a:lnTo>
                  <a:lnTo>
                    <a:pt x="531698" y="22148"/>
                  </a:lnTo>
                  <a:lnTo>
                    <a:pt x="531698" y="11074"/>
                  </a:lnTo>
                  <a:close/>
                </a:path>
                <a:path w="609600" h="33654">
                  <a:moveTo>
                    <a:pt x="542759" y="22148"/>
                  </a:moveTo>
                  <a:lnTo>
                    <a:pt x="531698" y="22148"/>
                  </a:lnTo>
                  <a:lnTo>
                    <a:pt x="531698" y="33223"/>
                  </a:lnTo>
                  <a:lnTo>
                    <a:pt x="542759" y="33223"/>
                  </a:lnTo>
                  <a:lnTo>
                    <a:pt x="542759" y="22148"/>
                  </a:lnTo>
                  <a:close/>
                </a:path>
                <a:path w="609600" h="33654">
                  <a:moveTo>
                    <a:pt x="553847" y="0"/>
                  </a:moveTo>
                  <a:lnTo>
                    <a:pt x="542772" y="0"/>
                  </a:lnTo>
                  <a:lnTo>
                    <a:pt x="542772" y="11074"/>
                  </a:lnTo>
                  <a:lnTo>
                    <a:pt x="553847" y="11074"/>
                  </a:lnTo>
                  <a:lnTo>
                    <a:pt x="553847" y="0"/>
                  </a:lnTo>
                  <a:close/>
                </a:path>
                <a:path w="609600" h="33654">
                  <a:moveTo>
                    <a:pt x="575983" y="11074"/>
                  </a:moveTo>
                  <a:lnTo>
                    <a:pt x="564908" y="11074"/>
                  </a:lnTo>
                  <a:lnTo>
                    <a:pt x="564908" y="22148"/>
                  </a:lnTo>
                  <a:lnTo>
                    <a:pt x="564908" y="33223"/>
                  </a:lnTo>
                  <a:lnTo>
                    <a:pt x="575983" y="33223"/>
                  </a:lnTo>
                  <a:lnTo>
                    <a:pt x="575983" y="22148"/>
                  </a:lnTo>
                  <a:lnTo>
                    <a:pt x="575983" y="11074"/>
                  </a:lnTo>
                  <a:close/>
                </a:path>
                <a:path w="609600" h="33654">
                  <a:moveTo>
                    <a:pt x="598144" y="0"/>
                  </a:moveTo>
                  <a:lnTo>
                    <a:pt x="587070" y="0"/>
                  </a:lnTo>
                  <a:lnTo>
                    <a:pt x="587070" y="11074"/>
                  </a:lnTo>
                  <a:lnTo>
                    <a:pt x="587070" y="22148"/>
                  </a:lnTo>
                  <a:lnTo>
                    <a:pt x="598144" y="22148"/>
                  </a:lnTo>
                  <a:lnTo>
                    <a:pt x="598144" y="11074"/>
                  </a:lnTo>
                  <a:lnTo>
                    <a:pt x="598144" y="0"/>
                  </a:lnTo>
                  <a:close/>
                </a:path>
                <a:path w="609600" h="33654">
                  <a:moveTo>
                    <a:pt x="609231" y="11074"/>
                  </a:moveTo>
                  <a:lnTo>
                    <a:pt x="598157" y="11074"/>
                  </a:lnTo>
                  <a:lnTo>
                    <a:pt x="598157" y="22148"/>
                  </a:lnTo>
                  <a:lnTo>
                    <a:pt x="609231" y="22148"/>
                  </a:lnTo>
                  <a:lnTo>
                    <a:pt x="609231" y="1107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5955525" y="4407204"/>
              <a:ext cx="620395" cy="44450"/>
            </a:xfrm>
            <a:custGeom>
              <a:avLst/>
              <a:gdLst/>
              <a:ahLst/>
              <a:cxnLst/>
              <a:rect l="l" t="t" r="r" b="b"/>
              <a:pathLst>
                <a:path w="620395" h="44450">
                  <a:moveTo>
                    <a:pt x="11074" y="22161"/>
                  </a:moveTo>
                  <a:lnTo>
                    <a:pt x="0" y="22161"/>
                  </a:lnTo>
                  <a:lnTo>
                    <a:pt x="0" y="33235"/>
                  </a:lnTo>
                  <a:lnTo>
                    <a:pt x="11074" y="33235"/>
                  </a:lnTo>
                  <a:lnTo>
                    <a:pt x="11074" y="22161"/>
                  </a:lnTo>
                  <a:close/>
                </a:path>
                <a:path w="620395" h="44450">
                  <a:moveTo>
                    <a:pt x="11074" y="11074"/>
                  </a:moveTo>
                  <a:lnTo>
                    <a:pt x="0" y="11074"/>
                  </a:lnTo>
                  <a:lnTo>
                    <a:pt x="0" y="22148"/>
                  </a:lnTo>
                  <a:lnTo>
                    <a:pt x="11074" y="22148"/>
                  </a:lnTo>
                  <a:lnTo>
                    <a:pt x="11074" y="11074"/>
                  </a:lnTo>
                  <a:close/>
                </a:path>
                <a:path w="620395" h="44450">
                  <a:moveTo>
                    <a:pt x="22148" y="33235"/>
                  </a:moveTo>
                  <a:lnTo>
                    <a:pt x="11074" y="33235"/>
                  </a:lnTo>
                  <a:lnTo>
                    <a:pt x="11074" y="44323"/>
                  </a:lnTo>
                  <a:lnTo>
                    <a:pt x="22148" y="44323"/>
                  </a:lnTo>
                  <a:lnTo>
                    <a:pt x="22148" y="33235"/>
                  </a:lnTo>
                  <a:close/>
                </a:path>
                <a:path w="620395" h="44450">
                  <a:moveTo>
                    <a:pt x="44297" y="22161"/>
                  </a:moveTo>
                  <a:lnTo>
                    <a:pt x="33223" y="22161"/>
                  </a:lnTo>
                  <a:lnTo>
                    <a:pt x="22148" y="22161"/>
                  </a:lnTo>
                  <a:lnTo>
                    <a:pt x="22148" y="33235"/>
                  </a:lnTo>
                  <a:lnTo>
                    <a:pt x="33223" y="33235"/>
                  </a:lnTo>
                  <a:lnTo>
                    <a:pt x="44297" y="33235"/>
                  </a:lnTo>
                  <a:lnTo>
                    <a:pt x="44297" y="22161"/>
                  </a:lnTo>
                  <a:close/>
                </a:path>
                <a:path w="620395" h="44450">
                  <a:moveTo>
                    <a:pt x="44297" y="11074"/>
                  </a:moveTo>
                  <a:lnTo>
                    <a:pt x="33223" y="11074"/>
                  </a:lnTo>
                  <a:lnTo>
                    <a:pt x="33223" y="22148"/>
                  </a:lnTo>
                  <a:lnTo>
                    <a:pt x="44297" y="22148"/>
                  </a:lnTo>
                  <a:lnTo>
                    <a:pt x="44297" y="11074"/>
                  </a:lnTo>
                  <a:close/>
                </a:path>
                <a:path w="620395" h="44450">
                  <a:moveTo>
                    <a:pt x="66459" y="22161"/>
                  </a:moveTo>
                  <a:lnTo>
                    <a:pt x="55384" y="22161"/>
                  </a:lnTo>
                  <a:lnTo>
                    <a:pt x="44310" y="22161"/>
                  </a:lnTo>
                  <a:lnTo>
                    <a:pt x="44310" y="33235"/>
                  </a:lnTo>
                  <a:lnTo>
                    <a:pt x="44310" y="44323"/>
                  </a:lnTo>
                  <a:lnTo>
                    <a:pt x="55384" y="44323"/>
                  </a:lnTo>
                  <a:lnTo>
                    <a:pt x="55384" y="33235"/>
                  </a:lnTo>
                  <a:lnTo>
                    <a:pt x="66459" y="33235"/>
                  </a:lnTo>
                  <a:lnTo>
                    <a:pt x="66459" y="22161"/>
                  </a:lnTo>
                  <a:close/>
                </a:path>
                <a:path w="620395" h="44450">
                  <a:moveTo>
                    <a:pt x="77533" y="11074"/>
                  </a:moveTo>
                  <a:lnTo>
                    <a:pt x="66459" y="11074"/>
                  </a:lnTo>
                  <a:lnTo>
                    <a:pt x="55384" y="11074"/>
                  </a:lnTo>
                  <a:lnTo>
                    <a:pt x="44310" y="11074"/>
                  </a:lnTo>
                  <a:lnTo>
                    <a:pt x="44310" y="22148"/>
                  </a:lnTo>
                  <a:lnTo>
                    <a:pt x="55384" y="22148"/>
                  </a:lnTo>
                  <a:lnTo>
                    <a:pt x="66459" y="22148"/>
                  </a:lnTo>
                  <a:lnTo>
                    <a:pt x="77533" y="22148"/>
                  </a:lnTo>
                  <a:lnTo>
                    <a:pt x="77533" y="11074"/>
                  </a:lnTo>
                  <a:close/>
                </a:path>
                <a:path w="620395" h="44450">
                  <a:moveTo>
                    <a:pt x="99682" y="33235"/>
                  </a:moveTo>
                  <a:lnTo>
                    <a:pt x="88607" y="33235"/>
                  </a:lnTo>
                  <a:lnTo>
                    <a:pt x="77533" y="33235"/>
                  </a:lnTo>
                  <a:lnTo>
                    <a:pt x="66459" y="33235"/>
                  </a:lnTo>
                  <a:lnTo>
                    <a:pt x="66459" y="44323"/>
                  </a:lnTo>
                  <a:lnTo>
                    <a:pt x="77533" y="44323"/>
                  </a:lnTo>
                  <a:lnTo>
                    <a:pt x="88607" y="44323"/>
                  </a:lnTo>
                  <a:lnTo>
                    <a:pt x="99682" y="44323"/>
                  </a:lnTo>
                  <a:lnTo>
                    <a:pt x="99682" y="33235"/>
                  </a:lnTo>
                  <a:close/>
                </a:path>
                <a:path w="620395" h="44450">
                  <a:moveTo>
                    <a:pt x="110769" y="11074"/>
                  </a:moveTo>
                  <a:lnTo>
                    <a:pt x="99695" y="11074"/>
                  </a:lnTo>
                  <a:lnTo>
                    <a:pt x="99695" y="22148"/>
                  </a:lnTo>
                  <a:lnTo>
                    <a:pt x="110769" y="22148"/>
                  </a:lnTo>
                  <a:lnTo>
                    <a:pt x="110769" y="11074"/>
                  </a:lnTo>
                  <a:close/>
                </a:path>
                <a:path w="620395" h="44450">
                  <a:moveTo>
                    <a:pt x="155067" y="22161"/>
                  </a:moveTo>
                  <a:lnTo>
                    <a:pt x="155067" y="22161"/>
                  </a:lnTo>
                  <a:lnTo>
                    <a:pt x="99695" y="22161"/>
                  </a:lnTo>
                  <a:lnTo>
                    <a:pt x="99695" y="33235"/>
                  </a:lnTo>
                  <a:lnTo>
                    <a:pt x="110769" y="33235"/>
                  </a:lnTo>
                  <a:lnTo>
                    <a:pt x="121843" y="33235"/>
                  </a:lnTo>
                  <a:lnTo>
                    <a:pt x="132918" y="33235"/>
                  </a:lnTo>
                  <a:lnTo>
                    <a:pt x="143992" y="33235"/>
                  </a:lnTo>
                  <a:lnTo>
                    <a:pt x="143992" y="44323"/>
                  </a:lnTo>
                  <a:lnTo>
                    <a:pt x="155067" y="44323"/>
                  </a:lnTo>
                  <a:lnTo>
                    <a:pt x="155067" y="33235"/>
                  </a:lnTo>
                  <a:lnTo>
                    <a:pt x="155067" y="22161"/>
                  </a:lnTo>
                  <a:close/>
                </a:path>
                <a:path w="620395" h="44450">
                  <a:moveTo>
                    <a:pt x="166154" y="11074"/>
                  </a:moveTo>
                  <a:lnTo>
                    <a:pt x="155079" y="11074"/>
                  </a:lnTo>
                  <a:lnTo>
                    <a:pt x="155079" y="22148"/>
                  </a:lnTo>
                  <a:lnTo>
                    <a:pt x="166154" y="22148"/>
                  </a:lnTo>
                  <a:lnTo>
                    <a:pt x="166154" y="11074"/>
                  </a:lnTo>
                  <a:close/>
                </a:path>
                <a:path w="620395" h="44450">
                  <a:moveTo>
                    <a:pt x="177228" y="22161"/>
                  </a:moveTo>
                  <a:lnTo>
                    <a:pt x="166154" y="22161"/>
                  </a:lnTo>
                  <a:lnTo>
                    <a:pt x="166154" y="33235"/>
                  </a:lnTo>
                  <a:lnTo>
                    <a:pt x="177228" y="33235"/>
                  </a:lnTo>
                  <a:lnTo>
                    <a:pt x="177228" y="22161"/>
                  </a:lnTo>
                  <a:close/>
                </a:path>
                <a:path w="620395" h="44450">
                  <a:moveTo>
                    <a:pt x="188302" y="33235"/>
                  </a:moveTo>
                  <a:lnTo>
                    <a:pt x="177228" y="33235"/>
                  </a:lnTo>
                  <a:lnTo>
                    <a:pt x="177228" y="44323"/>
                  </a:lnTo>
                  <a:lnTo>
                    <a:pt x="188302" y="44323"/>
                  </a:lnTo>
                  <a:lnTo>
                    <a:pt x="188302" y="33235"/>
                  </a:lnTo>
                  <a:close/>
                </a:path>
                <a:path w="620395" h="44450">
                  <a:moveTo>
                    <a:pt x="199377" y="22161"/>
                  </a:moveTo>
                  <a:lnTo>
                    <a:pt x="188302" y="22161"/>
                  </a:lnTo>
                  <a:lnTo>
                    <a:pt x="188302" y="33235"/>
                  </a:lnTo>
                  <a:lnTo>
                    <a:pt x="199377" y="33235"/>
                  </a:lnTo>
                  <a:lnTo>
                    <a:pt x="199377" y="22161"/>
                  </a:lnTo>
                  <a:close/>
                </a:path>
                <a:path w="620395" h="44450">
                  <a:moveTo>
                    <a:pt x="210451" y="11074"/>
                  </a:moveTo>
                  <a:lnTo>
                    <a:pt x="199377" y="11074"/>
                  </a:lnTo>
                  <a:lnTo>
                    <a:pt x="199377" y="22148"/>
                  </a:lnTo>
                  <a:lnTo>
                    <a:pt x="210451" y="22148"/>
                  </a:lnTo>
                  <a:lnTo>
                    <a:pt x="210451" y="11074"/>
                  </a:lnTo>
                  <a:close/>
                </a:path>
                <a:path w="620395" h="44450">
                  <a:moveTo>
                    <a:pt x="221538" y="22161"/>
                  </a:moveTo>
                  <a:lnTo>
                    <a:pt x="210464" y="22161"/>
                  </a:lnTo>
                  <a:lnTo>
                    <a:pt x="210464" y="33235"/>
                  </a:lnTo>
                  <a:lnTo>
                    <a:pt x="221538" y="33235"/>
                  </a:lnTo>
                  <a:lnTo>
                    <a:pt x="221538" y="22161"/>
                  </a:lnTo>
                  <a:close/>
                </a:path>
                <a:path w="620395" h="44450">
                  <a:moveTo>
                    <a:pt x="254762" y="22161"/>
                  </a:moveTo>
                  <a:lnTo>
                    <a:pt x="243687" y="22161"/>
                  </a:lnTo>
                  <a:lnTo>
                    <a:pt x="232613" y="22161"/>
                  </a:lnTo>
                  <a:lnTo>
                    <a:pt x="232613" y="33235"/>
                  </a:lnTo>
                  <a:lnTo>
                    <a:pt x="243687" y="33235"/>
                  </a:lnTo>
                  <a:lnTo>
                    <a:pt x="254762" y="33235"/>
                  </a:lnTo>
                  <a:lnTo>
                    <a:pt x="254762" y="22161"/>
                  </a:lnTo>
                  <a:close/>
                </a:path>
                <a:path w="620395" h="44450">
                  <a:moveTo>
                    <a:pt x="254762" y="11074"/>
                  </a:moveTo>
                  <a:lnTo>
                    <a:pt x="243687" y="11074"/>
                  </a:lnTo>
                  <a:lnTo>
                    <a:pt x="232613" y="11074"/>
                  </a:lnTo>
                  <a:lnTo>
                    <a:pt x="232613" y="22148"/>
                  </a:lnTo>
                  <a:lnTo>
                    <a:pt x="243687" y="22148"/>
                  </a:lnTo>
                  <a:lnTo>
                    <a:pt x="254762" y="22148"/>
                  </a:lnTo>
                  <a:lnTo>
                    <a:pt x="254762" y="11074"/>
                  </a:lnTo>
                  <a:close/>
                </a:path>
                <a:path w="620395" h="44450">
                  <a:moveTo>
                    <a:pt x="287997" y="22161"/>
                  </a:moveTo>
                  <a:lnTo>
                    <a:pt x="276923" y="22161"/>
                  </a:lnTo>
                  <a:lnTo>
                    <a:pt x="276923" y="33235"/>
                  </a:lnTo>
                  <a:lnTo>
                    <a:pt x="287997" y="33235"/>
                  </a:lnTo>
                  <a:lnTo>
                    <a:pt x="287997" y="22161"/>
                  </a:lnTo>
                  <a:close/>
                </a:path>
                <a:path w="620395" h="44450">
                  <a:moveTo>
                    <a:pt x="310146" y="11074"/>
                  </a:moveTo>
                  <a:lnTo>
                    <a:pt x="299072" y="11074"/>
                  </a:lnTo>
                  <a:lnTo>
                    <a:pt x="287997" y="11074"/>
                  </a:lnTo>
                  <a:lnTo>
                    <a:pt x="276923" y="11074"/>
                  </a:lnTo>
                  <a:lnTo>
                    <a:pt x="276923" y="22148"/>
                  </a:lnTo>
                  <a:lnTo>
                    <a:pt x="287997" y="22148"/>
                  </a:lnTo>
                  <a:lnTo>
                    <a:pt x="299072" y="22148"/>
                  </a:lnTo>
                  <a:lnTo>
                    <a:pt x="310146" y="22148"/>
                  </a:lnTo>
                  <a:lnTo>
                    <a:pt x="310146" y="11074"/>
                  </a:lnTo>
                  <a:close/>
                </a:path>
                <a:path w="620395" h="44450">
                  <a:moveTo>
                    <a:pt x="321221" y="22161"/>
                  </a:moveTo>
                  <a:lnTo>
                    <a:pt x="310146" y="22161"/>
                  </a:lnTo>
                  <a:lnTo>
                    <a:pt x="299072" y="22161"/>
                  </a:lnTo>
                  <a:lnTo>
                    <a:pt x="299072" y="33235"/>
                  </a:lnTo>
                  <a:lnTo>
                    <a:pt x="310146" y="33235"/>
                  </a:lnTo>
                  <a:lnTo>
                    <a:pt x="321221" y="33235"/>
                  </a:lnTo>
                  <a:lnTo>
                    <a:pt x="321221" y="22161"/>
                  </a:lnTo>
                  <a:close/>
                </a:path>
                <a:path w="620395" h="44450">
                  <a:moveTo>
                    <a:pt x="343382" y="22161"/>
                  </a:moveTo>
                  <a:lnTo>
                    <a:pt x="332308" y="22161"/>
                  </a:lnTo>
                  <a:lnTo>
                    <a:pt x="321233" y="22161"/>
                  </a:lnTo>
                  <a:lnTo>
                    <a:pt x="321233" y="33235"/>
                  </a:lnTo>
                  <a:lnTo>
                    <a:pt x="332308" y="33235"/>
                  </a:lnTo>
                  <a:lnTo>
                    <a:pt x="343382" y="33235"/>
                  </a:lnTo>
                  <a:lnTo>
                    <a:pt x="343382" y="22161"/>
                  </a:lnTo>
                  <a:close/>
                </a:path>
                <a:path w="620395" h="44450">
                  <a:moveTo>
                    <a:pt x="354457" y="11074"/>
                  </a:moveTo>
                  <a:lnTo>
                    <a:pt x="343382" y="11074"/>
                  </a:lnTo>
                  <a:lnTo>
                    <a:pt x="343382" y="22148"/>
                  </a:lnTo>
                  <a:lnTo>
                    <a:pt x="354457" y="22148"/>
                  </a:lnTo>
                  <a:lnTo>
                    <a:pt x="354457" y="11074"/>
                  </a:lnTo>
                  <a:close/>
                </a:path>
                <a:path w="620395" h="44450">
                  <a:moveTo>
                    <a:pt x="376605" y="22161"/>
                  </a:moveTo>
                  <a:lnTo>
                    <a:pt x="365531" y="22161"/>
                  </a:lnTo>
                  <a:lnTo>
                    <a:pt x="354457" y="22161"/>
                  </a:lnTo>
                  <a:lnTo>
                    <a:pt x="354457" y="33235"/>
                  </a:lnTo>
                  <a:lnTo>
                    <a:pt x="365531" y="33235"/>
                  </a:lnTo>
                  <a:lnTo>
                    <a:pt x="376605" y="33235"/>
                  </a:lnTo>
                  <a:lnTo>
                    <a:pt x="376605" y="22161"/>
                  </a:lnTo>
                  <a:close/>
                </a:path>
                <a:path w="620395" h="44450">
                  <a:moveTo>
                    <a:pt x="387692" y="22161"/>
                  </a:moveTo>
                  <a:lnTo>
                    <a:pt x="376618" y="22161"/>
                  </a:lnTo>
                  <a:lnTo>
                    <a:pt x="376618" y="33235"/>
                  </a:lnTo>
                  <a:lnTo>
                    <a:pt x="387692" y="33235"/>
                  </a:lnTo>
                  <a:lnTo>
                    <a:pt x="387692" y="22161"/>
                  </a:lnTo>
                  <a:close/>
                </a:path>
                <a:path w="620395" h="44450">
                  <a:moveTo>
                    <a:pt x="398767" y="11074"/>
                  </a:moveTo>
                  <a:lnTo>
                    <a:pt x="387692" y="11074"/>
                  </a:lnTo>
                  <a:lnTo>
                    <a:pt x="376618" y="11074"/>
                  </a:lnTo>
                  <a:lnTo>
                    <a:pt x="376618" y="22148"/>
                  </a:lnTo>
                  <a:lnTo>
                    <a:pt x="387692" y="22148"/>
                  </a:lnTo>
                  <a:lnTo>
                    <a:pt x="398767" y="22148"/>
                  </a:lnTo>
                  <a:lnTo>
                    <a:pt x="398767" y="11074"/>
                  </a:lnTo>
                  <a:close/>
                </a:path>
                <a:path w="620395" h="44450">
                  <a:moveTo>
                    <a:pt x="409841" y="22161"/>
                  </a:moveTo>
                  <a:lnTo>
                    <a:pt x="398767" y="22161"/>
                  </a:lnTo>
                  <a:lnTo>
                    <a:pt x="398767" y="33235"/>
                  </a:lnTo>
                  <a:lnTo>
                    <a:pt x="409841" y="33235"/>
                  </a:lnTo>
                  <a:lnTo>
                    <a:pt x="409841" y="22161"/>
                  </a:lnTo>
                  <a:close/>
                </a:path>
                <a:path w="620395" h="44450">
                  <a:moveTo>
                    <a:pt x="431990" y="22161"/>
                  </a:moveTo>
                  <a:lnTo>
                    <a:pt x="420916" y="22161"/>
                  </a:lnTo>
                  <a:lnTo>
                    <a:pt x="420916" y="33235"/>
                  </a:lnTo>
                  <a:lnTo>
                    <a:pt x="431990" y="33235"/>
                  </a:lnTo>
                  <a:lnTo>
                    <a:pt x="431990" y="22161"/>
                  </a:lnTo>
                  <a:close/>
                </a:path>
                <a:path w="620395" h="44450">
                  <a:moveTo>
                    <a:pt x="443077" y="22161"/>
                  </a:moveTo>
                  <a:lnTo>
                    <a:pt x="432003" y="22161"/>
                  </a:lnTo>
                  <a:lnTo>
                    <a:pt x="432003" y="33235"/>
                  </a:lnTo>
                  <a:lnTo>
                    <a:pt x="443077" y="33235"/>
                  </a:lnTo>
                  <a:lnTo>
                    <a:pt x="443077" y="22161"/>
                  </a:lnTo>
                  <a:close/>
                </a:path>
                <a:path w="620395" h="44450">
                  <a:moveTo>
                    <a:pt x="443077" y="11074"/>
                  </a:moveTo>
                  <a:lnTo>
                    <a:pt x="432003" y="11074"/>
                  </a:lnTo>
                  <a:lnTo>
                    <a:pt x="432003" y="22148"/>
                  </a:lnTo>
                  <a:lnTo>
                    <a:pt x="443077" y="22148"/>
                  </a:lnTo>
                  <a:lnTo>
                    <a:pt x="443077" y="11074"/>
                  </a:lnTo>
                  <a:close/>
                </a:path>
                <a:path w="620395" h="44450">
                  <a:moveTo>
                    <a:pt x="476300" y="11074"/>
                  </a:moveTo>
                  <a:lnTo>
                    <a:pt x="465226" y="11074"/>
                  </a:lnTo>
                  <a:lnTo>
                    <a:pt x="454152" y="11074"/>
                  </a:lnTo>
                  <a:lnTo>
                    <a:pt x="454152" y="22148"/>
                  </a:lnTo>
                  <a:lnTo>
                    <a:pt x="465226" y="22148"/>
                  </a:lnTo>
                  <a:lnTo>
                    <a:pt x="476300" y="22148"/>
                  </a:lnTo>
                  <a:lnTo>
                    <a:pt x="476300" y="11074"/>
                  </a:lnTo>
                  <a:close/>
                </a:path>
                <a:path w="620395" h="44450">
                  <a:moveTo>
                    <a:pt x="487375" y="22161"/>
                  </a:moveTo>
                  <a:lnTo>
                    <a:pt x="476300" y="22161"/>
                  </a:lnTo>
                  <a:lnTo>
                    <a:pt x="465226" y="22161"/>
                  </a:lnTo>
                  <a:lnTo>
                    <a:pt x="454152" y="22161"/>
                  </a:lnTo>
                  <a:lnTo>
                    <a:pt x="454152" y="33235"/>
                  </a:lnTo>
                  <a:lnTo>
                    <a:pt x="465226" y="33235"/>
                  </a:lnTo>
                  <a:lnTo>
                    <a:pt x="476300" y="33235"/>
                  </a:lnTo>
                  <a:lnTo>
                    <a:pt x="487375" y="33235"/>
                  </a:lnTo>
                  <a:lnTo>
                    <a:pt x="487375" y="22161"/>
                  </a:lnTo>
                  <a:close/>
                </a:path>
                <a:path w="620395" h="44450">
                  <a:moveTo>
                    <a:pt x="498462" y="22161"/>
                  </a:moveTo>
                  <a:lnTo>
                    <a:pt x="487387" y="22161"/>
                  </a:lnTo>
                  <a:lnTo>
                    <a:pt x="487387" y="33235"/>
                  </a:lnTo>
                  <a:lnTo>
                    <a:pt x="498462" y="33235"/>
                  </a:lnTo>
                  <a:lnTo>
                    <a:pt x="498462" y="22161"/>
                  </a:lnTo>
                  <a:close/>
                </a:path>
                <a:path w="620395" h="44450">
                  <a:moveTo>
                    <a:pt x="531685" y="11074"/>
                  </a:moveTo>
                  <a:lnTo>
                    <a:pt x="520611" y="11074"/>
                  </a:lnTo>
                  <a:lnTo>
                    <a:pt x="509536" y="11074"/>
                  </a:lnTo>
                  <a:lnTo>
                    <a:pt x="509536" y="22148"/>
                  </a:lnTo>
                  <a:lnTo>
                    <a:pt x="520611" y="22148"/>
                  </a:lnTo>
                  <a:lnTo>
                    <a:pt x="531685" y="22148"/>
                  </a:lnTo>
                  <a:lnTo>
                    <a:pt x="531685" y="11074"/>
                  </a:lnTo>
                  <a:close/>
                </a:path>
                <a:path w="620395" h="44450">
                  <a:moveTo>
                    <a:pt x="542759" y="22161"/>
                  </a:moveTo>
                  <a:lnTo>
                    <a:pt x="531685" y="22161"/>
                  </a:lnTo>
                  <a:lnTo>
                    <a:pt x="520611" y="22161"/>
                  </a:lnTo>
                  <a:lnTo>
                    <a:pt x="509536" y="22161"/>
                  </a:lnTo>
                  <a:lnTo>
                    <a:pt x="509536" y="33235"/>
                  </a:lnTo>
                  <a:lnTo>
                    <a:pt x="520611" y="33235"/>
                  </a:lnTo>
                  <a:lnTo>
                    <a:pt x="531685" y="33235"/>
                  </a:lnTo>
                  <a:lnTo>
                    <a:pt x="542759" y="33235"/>
                  </a:lnTo>
                  <a:lnTo>
                    <a:pt x="542759" y="22161"/>
                  </a:lnTo>
                  <a:close/>
                </a:path>
                <a:path w="620395" h="44450">
                  <a:moveTo>
                    <a:pt x="564908" y="22161"/>
                  </a:moveTo>
                  <a:lnTo>
                    <a:pt x="553847" y="22161"/>
                  </a:lnTo>
                  <a:lnTo>
                    <a:pt x="542772" y="22161"/>
                  </a:lnTo>
                  <a:lnTo>
                    <a:pt x="542772" y="33235"/>
                  </a:lnTo>
                  <a:lnTo>
                    <a:pt x="553847" y="33235"/>
                  </a:lnTo>
                  <a:lnTo>
                    <a:pt x="564908" y="33235"/>
                  </a:lnTo>
                  <a:lnTo>
                    <a:pt x="564908" y="22161"/>
                  </a:lnTo>
                  <a:close/>
                </a:path>
                <a:path w="620395" h="44450">
                  <a:moveTo>
                    <a:pt x="564908" y="11074"/>
                  </a:moveTo>
                  <a:lnTo>
                    <a:pt x="553847" y="11074"/>
                  </a:lnTo>
                  <a:lnTo>
                    <a:pt x="553847" y="22148"/>
                  </a:lnTo>
                  <a:lnTo>
                    <a:pt x="564908" y="22148"/>
                  </a:lnTo>
                  <a:lnTo>
                    <a:pt x="564908" y="11074"/>
                  </a:lnTo>
                  <a:close/>
                </a:path>
                <a:path w="620395" h="44450">
                  <a:moveTo>
                    <a:pt x="575995" y="11074"/>
                  </a:moveTo>
                  <a:lnTo>
                    <a:pt x="564921" y="11074"/>
                  </a:lnTo>
                  <a:lnTo>
                    <a:pt x="564921" y="22148"/>
                  </a:lnTo>
                  <a:lnTo>
                    <a:pt x="575995" y="22148"/>
                  </a:lnTo>
                  <a:lnTo>
                    <a:pt x="575995" y="11074"/>
                  </a:lnTo>
                  <a:close/>
                </a:path>
                <a:path w="620395" h="44450">
                  <a:moveTo>
                    <a:pt x="598131" y="22161"/>
                  </a:moveTo>
                  <a:lnTo>
                    <a:pt x="587057" y="22161"/>
                  </a:lnTo>
                  <a:lnTo>
                    <a:pt x="575995" y="22161"/>
                  </a:lnTo>
                  <a:lnTo>
                    <a:pt x="564921" y="22161"/>
                  </a:lnTo>
                  <a:lnTo>
                    <a:pt x="564921" y="33235"/>
                  </a:lnTo>
                  <a:lnTo>
                    <a:pt x="575995" y="33235"/>
                  </a:lnTo>
                  <a:lnTo>
                    <a:pt x="587057" y="33235"/>
                  </a:lnTo>
                  <a:lnTo>
                    <a:pt x="598131" y="33235"/>
                  </a:lnTo>
                  <a:lnTo>
                    <a:pt x="598131" y="22161"/>
                  </a:lnTo>
                  <a:close/>
                </a:path>
                <a:path w="620395" h="44450">
                  <a:moveTo>
                    <a:pt x="598131" y="0"/>
                  </a:moveTo>
                  <a:lnTo>
                    <a:pt x="587057" y="0"/>
                  </a:lnTo>
                  <a:lnTo>
                    <a:pt x="587057" y="11074"/>
                  </a:lnTo>
                  <a:lnTo>
                    <a:pt x="598131" y="11074"/>
                  </a:lnTo>
                  <a:lnTo>
                    <a:pt x="598131" y="0"/>
                  </a:lnTo>
                  <a:close/>
                </a:path>
                <a:path w="620395" h="44450">
                  <a:moveTo>
                    <a:pt x="620293" y="22161"/>
                  </a:moveTo>
                  <a:lnTo>
                    <a:pt x="609219" y="22161"/>
                  </a:lnTo>
                  <a:lnTo>
                    <a:pt x="609219" y="33235"/>
                  </a:lnTo>
                  <a:lnTo>
                    <a:pt x="620293" y="33235"/>
                  </a:lnTo>
                  <a:lnTo>
                    <a:pt x="620293" y="22161"/>
                  </a:lnTo>
                  <a:close/>
                </a:path>
                <a:path w="620395" h="44450">
                  <a:moveTo>
                    <a:pt x="620293" y="11074"/>
                  </a:moveTo>
                  <a:lnTo>
                    <a:pt x="609219" y="11074"/>
                  </a:lnTo>
                  <a:lnTo>
                    <a:pt x="609219" y="22148"/>
                  </a:lnTo>
                  <a:lnTo>
                    <a:pt x="620293" y="22148"/>
                  </a:lnTo>
                  <a:lnTo>
                    <a:pt x="620293" y="1107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5955525" y="4440440"/>
              <a:ext cx="620395" cy="33655"/>
            </a:xfrm>
            <a:custGeom>
              <a:avLst/>
              <a:gdLst/>
              <a:ahLst/>
              <a:cxnLst/>
              <a:rect l="l" t="t" r="r" b="b"/>
              <a:pathLst>
                <a:path w="620395" h="33654">
                  <a:moveTo>
                    <a:pt x="22148" y="11074"/>
                  </a:moveTo>
                  <a:lnTo>
                    <a:pt x="11074" y="11074"/>
                  </a:lnTo>
                  <a:lnTo>
                    <a:pt x="0" y="11074"/>
                  </a:lnTo>
                  <a:lnTo>
                    <a:pt x="0" y="22148"/>
                  </a:lnTo>
                  <a:lnTo>
                    <a:pt x="0" y="33223"/>
                  </a:lnTo>
                  <a:lnTo>
                    <a:pt x="11074" y="33223"/>
                  </a:lnTo>
                  <a:lnTo>
                    <a:pt x="11074" y="22148"/>
                  </a:lnTo>
                  <a:lnTo>
                    <a:pt x="22148" y="22148"/>
                  </a:lnTo>
                  <a:lnTo>
                    <a:pt x="22148" y="11074"/>
                  </a:lnTo>
                  <a:close/>
                </a:path>
                <a:path w="620395" h="33654">
                  <a:moveTo>
                    <a:pt x="44297" y="11074"/>
                  </a:moveTo>
                  <a:lnTo>
                    <a:pt x="33223" y="11074"/>
                  </a:lnTo>
                  <a:lnTo>
                    <a:pt x="33223" y="22148"/>
                  </a:lnTo>
                  <a:lnTo>
                    <a:pt x="33223" y="33223"/>
                  </a:lnTo>
                  <a:lnTo>
                    <a:pt x="44297" y="33223"/>
                  </a:lnTo>
                  <a:lnTo>
                    <a:pt x="44297" y="22148"/>
                  </a:lnTo>
                  <a:lnTo>
                    <a:pt x="44297" y="11074"/>
                  </a:lnTo>
                  <a:close/>
                </a:path>
                <a:path w="620395" h="33654">
                  <a:moveTo>
                    <a:pt x="55384" y="11074"/>
                  </a:moveTo>
                  <a:lnTo>
                    <a:pt x="44310" y="11074"/>
                  </a:lnTo>
                  <a:lnTo>
                    <a:pt x="44310" y="22148"/>
                  </a:lnTo>
                  <a:lnTo>
                    <a:pt x="44310" y="33223"/>
                  </a:lnTo>
                  <a:lnTo>
                    <a:pt x="55384" y="33223"/>
                  </a:lnTo>
                  <a:lnTo>
                    <a:pt x="55384" y="22148"/>
                  </a:lnTo>
                  <a:lnTo>
                    <a:pt x="55384" y="11074"/>
                  </a:lnTo>
                  <a:close/>
                </a:path>
                <a:path w="620395" h="33654">
                  <a:moveTo>
                    <a:pt x="99682" y="11074"/>
                  </a:moveTo>
                  <a:lnTo>
                    <a:pt x="88607" y="11074"/>
                  </a:lnTo>
                  <a:lnTo>
                    <a:pt x="77533" y="11074"/>
                  </a:lnTo>
                  <a:lnTo>
                    <a:pt x="77533" y="22148"/>
                  </a:lnTo>
                  <a:lnTo>
                    <a:pt x="66459" y="22148"/>
                  </a:lnTo>
                  <a:lnTo>
                    <a:pt x="66459" y="33223"/>
                  </a:lnTo>
                  <a:lnTo>
                    <a:pt x="77533" y="33223"/>
                  </a:lnTo>
                  <a:lnTo>
                    <a:pt x="88607" y="33223"/>
                  </a:lnTo>
                  <a:lnTo>
                    <a:pt x="88607" y="22148"/>
                  </a:lnTo>
                  <a:lnTo>
                    <a:pt x="99682" y="22148"/>
                  </a:lnTo>
                  <a:lnTo>
                    <a:pt x="99682" y="11074"/>
                  </a:lnTo>
                  <a:close/>
                </a:path>
                <a:path w="620395" h="33654">
                  <a:moveTo>
                    <a:pt x="110769" y="22148"/>
                  </a:moveTo>
                  <a:lnTo>
                    <a:pt x="99695" y="22148"/>
                  </a:lnTo>
                  <a:lnTo>
                    <a:pt x="99695" y="33223"/>
                  </a:lnTo>
                  <a:lnTo>
                    <a:pt x="110769" y="33223"/>
                  </a:lnTo>
                  <a:lnTo>
                    <a:pt x="110769" y="22148"/>
                  </a:lnTo>
                  <a:close/>
                </a:path>
                <a:path w="620395" h="33654">
                  <a:moveTo>
                    <a:pt x="121843" y="11074"/>
                  </a:moveTo>
                  <a:lnTo>
                    <a:pt x="110769" y="11074"/>
                  </a:lnTo>
                  <a:lnTo>
                    <a:pt x="110769" y="22148"/>
                  </a:lnTo>
                  <a:lnTo>
                    <a:pt x="121843" y="22148"/>
                  </a:lnTo>
                  <a:lnTo>
                    <a:pt x="121843" y="11074"/>
                  </a:lnTo>
                  <a:close/>
                </a:path>
                <a:path w="620395" h="33654">
                  <a:moveTo>
                    <a:pt x="132918" y="22148"/>
                  </a:moveTo>
                  <a:lnTo>
                    <a:pt x="121843" y="22148"/>
                  </a:lnTo>
                  <a:lnTo>
                    <a:pt x="121843" y="33223"/>
                  </a:lnTo>
                  <a:lnTo>
                    <a:pt x="132918" y="33223"/>
                  </a:lnTo>
                  <a:lnTo>
                    <a:pt x="132918" y="22148"/>
                  </a:lnTo>
                  <a:close/>
                </a:path>
                <a:path w="620395" h="33654">
                  <a:moveTo>
                    <a:pt x="143992" y="11074"/>
                  </a:moveTo>
                  <a:lnTo>
                    <a:pt x="132918" y="11074"/>
                  </a:lnTo>
                  <a:lnTo>
                    <a:pt x="132918" y="22148"/>
                  </a:lnTo>
                  <a:lnTo>
                    <a:pt x="143992" y="22148"/>
                  </a:lnTo>
                  <a:lnTo>
                    <a:pt x="143992" y="11074"/>
                  </a:lnTo>
                  <a:close/>
                </a:path>
                <a:path w="620395" h="33654">
                  <a:moveTo>
                    <a:pt x="155067" y="22148"/>
                  </a:moveTo>
                  <a:lnTo>
                    <a:pt x="143992" y="22148"/>
                  </a:lnTo>
                  <a:lnTo>
                    <a:pt x="143992" y="33223"/>
                  </a:lnTo>
                  <a:lnTo>
                    <a:pt x="155067" y="33223"/>
                  </a:lnTo>
                  <a:lnTo>
                    <a:pt x="155067" y="22148"/>
                  </a:lnTo>
                  <a:close/>
                </a:path>
                <a:path w="620395" h="33654">
                  <a:moveTo>
                    <a:pt x="166154" y="11074"/>
                  </a:moveTo>
                  <a:lnTo>
                    <a:pt x="155079" y="11074"/>
                  </a:lnTo>
                  <a:lnTo>
                    <a:pt x="155079" y="22148"/>
                  </a:lnTo>
                  <a:lnTo>
                    <a:pt x="166154" y="22148"/>
                  </a:lnTo>
                  <a:lnTo>
                    <a:pt x="166154" y="11074"/>
                  </a:lnTo>
                  <a:close/>
                </a:path>
                <a:path w="620395" h="33654">
                  <a:moveTo>
                    <a:pt x="210451" y="0"/>
                  </a:moveTo>
                  <a:lnTo>
                    <a:pt x="199377" y="0"/>
                  </a:lnTo>
                  <a:lnTo>
                    <a:pt x="188302" y="0"/>
                  </a:lnTo>
                  <a:lnTo>
                    <a:pt x="177228" y="0"/>
                  </a:lnTo>
                  <a:lnTo>
                    <a:pt x="177228" y="11087"/>
                  </a:lnTo>
                  <a:lnTo>
                    <a:pt x="188302" y="11087"/>
                  </a:lnTo>
                  <a:lnTo>
                    <a:pt x="188302" y="22148"/>
                  </a:lnTo>
                  <a:lnTo>
                    <a:pt x="199377" y="22148"/>
                  </a:lnTo>
                  <a:lnTo>
                    <a:pt x="199377" y="11087"/>
                  </a:lnTo>
                  <a:lnTo>
                    <a:pt x="210451" y="11087"/>
                  </a:lnTo>
                  <a:lnTo>
                    <a:pt x="210451" y="0"/>
                  </a:lnTo>
                  <a:close/>
                </a:path>
                <a:path w="620395" h="33654">
                  <a:moveTo>
                    <a:pt x="265836" y="0"/>
                  </a:moveTo>
                  <a:lnTo>
                    <a:pt x="265836" y="0"/>
                  </a:lnTo>
                  <a:lnTo>
                    <a:pt x="210464" y="0"/>
                  </a:lnTo>
                  <a:lnTo>
                    <a:pt x="210464" y="11074"/>
                  </a:lnTo>
                  <a:lnTo>
                    <a:pt x="210464" y="22148"/>
                  </a:lnTo>
                  <a:lnTo>
                    <a:pt x="221538" y="22148"/>
                  </a:lnTo>
                  <a:lnTo>
                    <a:pt x="232613" y="22148"/>
                  </a:lnTo>
                  <a:lnTo>
                    <a:pt x="232613" y="33223"/>
                  </a:lnTo>
                  <a:lnTo>
                    <a:pt x="243687" y="33223"/>
                  </a:lnTo>
                  <a:lnTo>
                    <a:pt x="254762" y="33223"/>
                  </a:lnTo>
                  <a:lnTo>
                    <a:pt x="265836" y="33223"/>
                  </a:lnTo>
                  <a:lnTo>
                    <a:pt x="265836" y="22148"/>
                  </a:lnTo>
                  <a:lnTo>
                    <a:pt x="265836" y="11087"/>
                  </a:lnTo>
                  <a:lnTo>
                    <a:pt x="265836" y="0"/>
                  </a:lnTo>
                  <a:close/>
                </a:path>
                <a:path w="620395" h="33654">
                  <a:moveTo>
                    <a:pt x="287997" y="22148"/>
                  </a:moveTo>
                  <a:lnTo>
                    <a:pt x="276923" y="22148"/>
                  </a:lnTo>
                  <a:lnTo>
                    <a:pt x="276923" y="33223"/>
                  </a:lnTo>
                  <a:lnTo>
                    <a:pt x="287997" y="33223"/>
                  </a:lnTo>
                  <a:lnTo>
                    <a:pt x="287997" y="22148"/>
                  </a:lnTo>
                  <a:close/>
                </a:path>
                <a:path w="620395" h="33654">
                  <a:moveTo>
                    <a:pt x="321221" y="0"/>
                  </a:moveTo>
                  <a:lnTo>
                    <a:pt x="310146" y="0"/>
                  </a:lnTo>
                  <a:lnTo>
                    <a:pt x="310146" y="11087"/>
                  </a:lnTo>
                  <a:lnTo>
                    <a:pt x="321221" y="11087"/>
                  </a:lnTo>
                  <a:lnTo>
                    <a:pt x="321221" y="0"/>
                  </a:lnTo>
                  <a:close/>
                </a:path>
                <a:path w="620395" h="33654">
                  <a:moveTo>
                    <a:pt x="354457" y="0"/>
                  </a:moveTo>
                  <a:lnTo>
                    <a:pt x="343382" y="0"/>
                  </a:lnTo>
                  <a:lnTo>
                    <a:pt x="332308" y="0"/>
                  </a:lnTo>
                  <a:lnTo>
                    <a:pt x="332308" y="11074"/>
                  </a:lnTo>
                  <a:lnTo>
                    <a:pt x="321233" y="11074"/>
                  </a:lnTo>
                  <a:lnTo>
                    <a:pt x="321233" y="22148"/>
                  </a:lnTo>
                  <a:lnTo>
                    <a:pt x="321233" y="33223"/>
                  </a:lnTo>
                  <a:lnTo>
                    <a:pt x="332308" y="33223"/>
                  </a:lnTo>
                  <a:lnTo>
                    <a:pt x="332308" y="22148"/>
                  </a:lnTo>
                  <a:lnTo>
                    <a:pt x="332308" y="11087"/>
                  </a:lnTo>
                  <a:lnTo>
                    <a:pt x="343382" y="11087"/>
                  </a:lnTo>
                  <a:lnTo>
                    <a:pt x="343382" y="22148"/>
                  </a:lnTo>
                  <a:lnTo>
                    <a:pt x="354457" y="22148"/>
                  </a:lnTo>
                  <a:lnTo>
                    <a:pt x="354457" y="11087"/>
                  </a:lnTo>
                  <a:lnTo>
                    <a:pt x="354457" y="0"/>
                  </a:lnTo>
                  <a:close/>
                </a:path>
                <a:path w="620395" h="33654">
                  <a:moveTo>
                    <a:pt x="365531" y="22148"/>
                  </a:moveTo>
                  <a:lnTo>
                    <a:pt x="354457" y="22148"/>
                  </a:lnTo>
                  <a:lnTo>
                    <a:pt x="354457" y="33223"/>
                  </a:lnTo>
                  <a:lnTo>
                    <a:pt x="365531" y="33223"/>
                  </a:lnTo>
                  <a:lnTo>
                    <a:pt x="365531" y="22148"/>
                  </a:lnTo>
                  <a:close/>
                </a:path>
                <a:path w="620395" h="33654">
                  <a:moveTo>
                    <a:pt x="376605" y="0"/>
                  </a:moveTo>
                  <a:lnTo>
                    <a:pt x="365531" y="0"/>
                  </a:lnTo>
                  <a:lnTo>
                    <a:pt x="365531" y="11074"/>
                  </a:lnTo>
                  <a:lnTo>
                    <a:pt x="365531" y="22148"/>
                  </a:lnTo>
                  <a:lnTo>
                    <a:pt x="376605" y="22148"/>
                  </a:lnTo>
                  <a:lnTo>
                    <a:pt x="376605" y="11087"/>
                  </a:lnTo>
                  <a:lnTo>
                    <a:pt x="376605" y="0"/>
                  </a:lnTo>
                  <a:close/>
                </a:path>
                <a:path w="620395" h="33654">
                  <a:moveTo>
                    <a:pt x="409841" y="22148"/>
                  </a:moveTo>
                  <a:lnTo>
                    <a:pt x="398767" y="22148"/>
                  </a:lnTo>
                  <a:lnTo>
                    <a:pt x="398767" y="33223"/>
                  </a:lnTo>
                  <a:lnTo>
                    <a:pt x="409841" y="33223"/>
                  </a:lnTo>
                  <a:lnTo>
                    <a:pt x="409841" y="22148"/>
                  </a:lnTo>
                  <a:close/>
                </a:path>
                <a:path w="620395" h="33654">
                  <a:moveTo>
                    <a:pt x="431990" y="11074"/>
                  </a:moveTo>
                  <a:lnTo>
                    <a:pt x="420916" y="11074"/>
                  </a:lnTo>
                  <a:lnTo>
                    <a:pt x="420916" y="0"/>
                  </a:lnTo>
                  <a:lnTo>
                    <a:pt x="409841" y="0"/>
                  </a:lnTo>
                  <a:lnTo>
                    <a:pt x="398767" y="0"/>
                  </a:lnTo>
                  <a:lnTo>
                    <a:pt x="387692" y="0"/>
                  </a:lnTo>
                  <a:lnTo>
                    <a:pt x="387692" y="11087"/>
                  </a:lnTo>
                  <a:lnTo>
                    <a:pt x="398767" y="11087"/>
                  </a:lnTo>
                  <a:lnTo>
                    <a:pt x="409841" y="11087"/>
                  </a:lnTo>
                  <a:lnTo>
                    <a:pt x="409841" y="22148"/>
                  </a:lnTo>
                  <a:lnTo>
                    <a:pt x="420916" y="22148"/>
                  </a:lnTo>
                  <a:lnTo>
                    <a:pt x="431990" y="22148"/>
                  </a:lnTo>
                  <a:lnTo>
                    <a:pt x="431990" y="11074"/>
                  </a:lnTo>
                  <a:close/>
                </a:path>
                <a:path w="620395" h="33654">
                  <a:moveTo>
                    <a:pt x="476300" y="22148"/>
                  </a:moveTo>
                  <a:lnTo>
                    <a:pt x="465226" y="22148"/>
                  </a:lnTo>
                  <a:lnTo>
                    <a:pt x="454152" y="22148"/>
                  </a:lnTo>
                  <a:lnTo>
                    <a:pt x="443077" y="22148"/>
                  </a:lnTo>
                  <a:lnTo>
                    <a:pt x="443077" y="11074"/>
                  </a:lnTo>
                  <a:lnTo>
                    <a:pt x="432003" y="11074"/>
                  </a:lnTo>
                  <a:lnTo>
                    <a:pt x="432003" y="22148"/>
                  </a:lnTo>
                  <a:lnTo>
                    <a:pt x="432003" y="33223"/>
                  </a:lnTo>
                  <a:lnTo>
                    <a:pt x="443077" y="33223"/>
                  </a:lnTo>
                  <a:lnTo>
                    <a:pt x="454152" y="33223"/>
                  </a:lnTo>
                  <a:lnTo>
                    <a:pt x="465226" y="33223"/>
                  </a:lnTo>
                  <a:lnTo>
                    <a:pt x="476300" y="33223"/>
                  </a:lnTo>
                  <a:lnTo>
                    <a:pt x="476300" y="22148"/>
                  </a:lnTo>
                  <a:close/>
                </a:path>
                <a:path w="620395" h="33654">
                  <a:moveTo>
                    <a:pt x="476300" y="0"/>
                  </a:moveTo>
                  <a:lnTo>
                    <a:pt x="465226" y="0"/>
                  </a:lnTo>
                  <a:lnTo>
                    <a:pt x="465226" y="11087"/>
                  </a:lnTo>
                  <a:lnTo>
                    <a:pt x="476300" y="11087"/>
                  </a:lnTo>
                  <a:lnTo>
                    <a:pt x="476300" y="0"/>
                  </a:lnTo>
                  <a:close/>
                </a:path>
                <a:path w="620395" h="33654">
                  <a:moveTo>
                    <a:pt x="509536" y="0"/>
                  </a:moveTo>
                  <a:lnTo>
                    <a:pt x="498462" y="0"/>
                  </a:lnTo>
                  <a:lnTo>
                    <a:pt x="498462" y="11074"/>
                  </a:lnTo>
                  <a:lnTo>
                    <a:pt x="498462" y="22148"/>
                  </a:lnTo>
                  <a:lnTo>
                    <a:pt x="509536" y="22148"/>
                  </a:lnTo>
                  <a:lnTo>
                    <a:pt x="509536" y="11087"/>
                  </a:lnTo>
                  <a:lnTo>
                    <a:pt x="509536" y="0"/>
                  </a:lnTo>
                  <a:close/>
                </a:path>
                <a:path w="620395" h="33654">
                  <a:moveTo>
                    <a:pt x="520611" y="22148"/>
                  </a:moveTo>
                  <a:lnTo>
                    <a:pt x="509536" y="22148"/>
                  </a:lnTo>
                  <a:lnTo>
                    <a:pt x="509536" y="33223"/>
                  </a:lnTo>
                  <a:lnTo>
                    <a:pt x="520611" y="33223"/>
                  </a:lnTo>
                  <a:lnTo>
                    <a:pt x="520611" y="22148"/>
                  </a:lnTo>
                  <a:close/>
                </a:path>
                <a:path w="620395" h="33654">
                  <a:moveTo>
                    <a:pt x="542759" y="11074"/>
                  </a:moveTo>
                  <a:lnTo>
                    <a:pt x="531685" y="11074"/>
                  </a:lnTo>
                  <a:lnTo>
                    <a:pt x="520611" y="11074"/>
                  </a:lnTo>
                  <a:lnTo>
                    <a:pt x="520611" y="22148"/>
                  </a:lnTo>
                  <a:lnTo>
                    <a:pt x="531685" y="22148"/>
                  </a:lnTo>
                  <a:lnTo>
                    <a:pt x="542759" y="22148"/>
                  </a:lnTo>
                  <a:lnTo>
                    <a:pt x="542759" y="11074"/>
                  </a:lnTo>
                  <a:close/>
                </a:path>
                <a:path w="620395" h="33654">
                  <a:moveTo>
                    <a:pt x="564908" y="0"/>
                  </a:moveTo>
                  <a:lnTo>
                    <a:pt x="553847" y="0"/>
                  </a:lnTo>
                  <a:lnTo>
                    <a:pt x="553847" y="11074"/>
                  </a:lnTo>
                  <a:lnTo>
                    <a:pt x="553847" y="22148"/>
                  </a:lnTo>
                  <a:lnTo>
                    <a:pt x="564908" y="22148"/>
                  </a:lnTo>
                  <a:lnTo>
                    <a:pt x="564908" y="11087"/>
                  </a:lnTo>
                  <a:lnTo>
                    <a:pt x="564908" y="0"/>
                  </a:lnTo>
                  <a:close/>
                </a:path>
                <a:path w="620395" h="33654">
                  <a:moveTo>
                    <a:pt x="598131" y="11074"/>
                  </a:moveTo>
                  <a:lnTo>
                    <a:pt x="587057" y="11074"/>
                  </a:lnTo>
                  <a:lnTo>
                    <a:pt x="587057" y="0"/>
                  </a:lnTo>
                  <a:lnTo>
                    <a:pt x="575995" y="0"/>
                  </a:lnTo>
                  <a:lnTo>
                    <a:pt x="564921" y="0"/>
                  </a:lnTo>
                  <a:lnTo>
                    <a:pt x="564921" y="11074"/>
                  </a:lnTo>
                  <a:lnTo>
                    <a:pt x="564921" y="22148"/>
                  </a:lnTo>
                  <a:lnTo>
                    <a:pt x="564921" y="33223"/>
                  </a:lnTo>
                  <a:lnTo>
                    <a:pt x="575995" y="33223"/>
                  </a:lnTo>
                  <a:lnTo>
                    <a:pt x="587057" y="33223"/>
                  </a:lnTo>
                  <a:lnTo>
                    <a:pt x="587057" y="22148"/>
                  </a:lnTo>
                  <a:lnTo>
                    <a:pt x="575995" y="22148"/>
                  </a:lnTo>
                  <a:lnTo>
                    <a:pt x="575995" y="11087"/>
                  </a:lnTo>
                  <a:lnTo>
                    <a:pt x="587057" y="11087"/>
                  </a:lnTo>
                  <a:lnTo>
                    <a:pt x="587057" y="22148"/>
                  </a:lnTo>
                  <a:lnTo>
                    <a:pt x="598131" y="22148"/>
                  </a:lnTo>
                  <a:lnTo>
                    <a:pt x="598131" y="11074"/>
                  </a:lnTo>
                  <a:close/>
                </a:path>
                <a:path w="620395" h="33654">
                  <a:moveTo>
                    <a:pt x="620293" y="11074"/>
                  </a:moveTo>
                  <a:lnTo>
                    <a:pt x="609219" y="11074"/>
                  </a:lnTo>
                  <a:lnTo>
                    <a:pt x="609219" y="0"/>
                  </a:lnTo>
                  <a:lnTo>
                    <a:pt x="598157" y="0"/>
                  </a:lnTo>
                  <a:lnTo>
                    <a:pt x="598157" y="11087"/>
                  </a:lnTo>
                  <a:lnTo>
                    <a:pt x="609219" y="11087"/>
                  </a:lnTo>
                  <a:lnTo>
                    <a:pt x="609219" y="22148"/>
                  </a:lnTo>
                  <a:lnTo>
                    <a:pt x="620293" y="22148"/>
                  </a:lnTo>
                  <a:lnTo>
                    <a:pt x="620293" y="1107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5955525" y="4462589"/>
              <a:ext cx="631825" cy="44450"/>
            </a:xfrm>
            <a:custGeom>
              <a:avLst/>
              <a:gdLst/>
              <a:ahLst/>
              <a:cxnLst/>
              <a:rect l="l" t="t" r="r" b="b"/>
              <a:pathLst>
                <a:path w="631825" h="44450">
                  <a:moveTo>
                    <a:pt x="11074" y="22161"/>
                  </a:moveTo>
                  <a:lnTo>
                    <a:pt x="0" y="22161"/>
                  </a:lnTo>
                  <a:lnTo>
                    <a:pt x="0" y="33235"/>
                  </a:lnTo>
                  <a:lnTo>
                    <a:pt x="0" y="44323"/>
                  </a:lnTo>
                  <a:lnTo>
                    <a:pt x="11074" y="44323"/>
                  </a:lnTo>
                  <a:lnTo>
                    <a:pt x="11074" y="33235"/>
                  </a:lnTo>
                  <a:lnTo>
                    <a:pt x="11074" y="22161"/>
                  </a:lnTo>
                  <a:close/>
                </a:path>
                <a:path w="631825" h="44450">
                  <a:moveTo>
                    <a:pt x="44297" y="22161"/>
                  </a:moveTo>
                  <a:lnTo>
                    <a:pt x="33223" y="22161"/>
                  </a:lnTo>
                  <a:lnTo>
                    <a:pt x="33223" y="11074"/>
                  </a:lnTo>
                  <a:lnTo>
                    <a:pt x="22148" y="11074"/>
                  </a:lnTo>
                  <a:lnTo>
                    <a:pt x="11074" y="11074"/>
                  </a:lnTo>
                  <a:lnTo>
                    <a:pt x="11074" y="22161"/>
                  </a:lnTo>
                  <a:lnTo>
                    <a:pt x="22148" y="22161"/>
                  </a:lnTo>
                  <a:lnTo>
                    <a:pt x="22148" y="33235"/>
                  </a:lnTo>
                  <a:lnTo>
                    <a:pt x="22148" y="44323"/>
                  </a:lnTo>
                  <a:lnTo>
                    <a:pt x="33223" y="44323"/>
                  </a:lnTo>
                  <a:lnTo>
                    <a:pt x="44297" y="44323"/>
                  </a:lnTo>
                  <a:lnTo>
                    <a:pt x="44297" y="33235"/>
                  </a:lnTo>
                  <a:lnTo>
                    <a:pt x="44297" y="22161"/>
                  </a:lnTo>
                  <a:close/>
                </a:path>
                <a:path w="631825" h="44450">
                  <a:moveTo>
                    <a:pt x="66459" y="11074"/>
                  </a:moveTo>
                  <a:lnTo>
                    <a:pt x="55384" y="11074"/>
                  </a:lnTo>
                  <a:lnTo>
                    <a:pt x="44310" y="11074"/>
                  </a:lnTo>
                  <a:lnTo>
                    <a:pt x="44310" y="22161"/>
                  </a:lnTo>
                  <a:lnTo>
                    <a:pt x="44310" y="33235"/>
                  </a:lnTo>
                  <a:lnTo>
                    <a:pt x="44310" y="44323"/>
                  </a:lnTo>
                  <a:lnTo>
                    <a:pt x="55384" y="44323"/>
                  </a:lnTo>
                  <a:lnTo>
                    <a:pt x="55384" y="33235"/>
                  </a:lnTo>
                  <a:lnTo>
                    <a:pt x="55384" y="22161"/>
                  </a:lnTo>
                  <a:lnTo>
                    <a:pt x="66459" y="22161"/>
                  </a:lnTo>
                  <a:lnTo>
                    <a:pt x="66459" y="11074"/>
                  </a:lnTo>
                  <a:close/>
                </a:path>
                <a:path w="631825" h="44450">
                  <a:moveTo>
                    <a:pt x="77533" y="22161"/>
                  </a:moveTo>
                  <a:lnTo>
                    <a:pt x="66459" y="22161"/>
                  </a:lnTo>
                  <a:lnTo>
                    <a:pt x="66459" y="33235"/>
                  </a:lnTo>
                  <a:lnTo>
                    <a:pt x="77533" y="33235"/>
                  </a:lnTo>
                  <a:lnTo>
                    <a:pt x="77533" y="22161"/>
                  </a:lnTo>
                  <a:close/>
                </a:path>
                <a:path w="631825" h="44450">
                  <a:moveTo>
                    <a:pt x="99682" y="11074"/>
                  </a:moveTo>
                  <a:lnTo>
                    <a:pt x="88607" y="11074"/>
                  </a:lnTo>
                  <a:lnTo>
                    <a:pt x="77533" y="11074"/>
                  </a:lnTo>
                  <a:lnTo>
                    <a:pt x="77533" y="22161"/>
                  </a:lnTo>
                  <a:lnTo>
                    <a:pt x="88607" y="22161"/>
                  </a:lnTo>
                  <a:lnTo>
                    <a:pt x="99682" y="22161"/>
                  </a:lnTo>
                  <a:lnTo>
                    <a:pt x="99682" y="11074"/>
                  </a:lnTo>
                  <a:close/>
                </a:path>
                <a:path w="631825" h="44450">
                  <a:moveTo>
                    <a:pt x="155067" y="11074"/>
                  </a:moveTo>
                  <a:lnTo>
                    <a:pt x="143992" y="11074"/>
                  </a:lnTo>
                  <a:lnTo>
                    <a:pt x="132918" y="11074"/>
                  </a:lnTo>
                  <a:lnTo>
                    <a:pt x="121843" y="11074"/>
                  </a:lnTo>
                  <a:lnTo>
                    <a:pt x="110769" y="11074"/>
                  </a:lnTo>
                  <a:lnTo>
                    <a:pt x="110769" y="22161"/>
                  </a:lnTo>
                  <a:lnTo>
                    <a:pt x="99695" y="22161"/>
                  </a:lnTo>
                  <a:lnTo>
                    <a:pt x="99695" y="33235"/>
                  </a:lnTo>
                  <a:lnTo>
                    <a:pt x="110769" y="33235"/>
                  </a:lnTo>
                  <a:lnTo>
                    <a:pt x="121843" y="33235"/>
                  </a:lnTo>
                  <a:lnTo>
                    <a:pt x="132918" y="33235"/>
                  </a:lnTo>
                  <a:lnTo>
                    <a:pt x="143992" y="33235"/>
                  </a:lnTo>
                  <a:lnTo>
                    <a:pt x="143992" y="22161"/>
                  </a:lnTo>
                  <a:lnTo>
                    <a:pt x="155067" y="22161"/>
                  </a:lnTo>
                  <a:lnTo>
                    <a:pt x="155067" y="11074"/>
                  </a:lnTo>
                  <a:close/>
                </a:path>
                <a:path w="631825" h="44450">
                  <a:moveTo>
                    <a:pt x="177228" y="11074"/>
                  </a:moveTo>
                  <a:lnTo>
                    <a:pt x="166154" y="11074"/>
                  </a:lnTo>
                  <a:lnTo>
                    <a:pt x="155079" y="11074"/>
                  </a:lnTo>
                  <a:lnTo>
                    <a:pt x="155079" y="22161"/>
                  </a:lnTo>
                  <a:lnTo>
                    <a:pt x="155079" y="33235"/>
                  </a:lnTo>
                  <a:lnTo>
                    <a:pt x="166154" y="33235"/>
                  </a:lnTo>
                  <a:lnTo>
                    <a:pt x="166154" y="22161"/>
                  </a:lnTo>
                  <a:lnTo>
                    <a:pt x="177228" y="22161"/>
                  </a:lnTo>
                  <a:lnTo>
                    <a:pt x="177228" y="11074"/>
                  </a:lnTo>
                  <a:close/>
                </a:path>
                <a:path w="631825" h="44450">
                  <a:moveTo>
                    <a:pt x="199377" y="22161"/>
                  </a:moveTo>
                  <a:lnTo>
                    <a:pt x="188302" y="22161"/>
                  </a:lnTo>
                  <a:lnTo>
                    <a:pt x="177228" y="22161"/>
                  </a:lnTo>
                  <a:lnTo>
                    <a:pt x="177228" y="33235"/>
                  </a:lnTo>
                  <a:lnTo>
                    <a:pt x="188302" y="33235"/>
                  </a:lnTo>
                  <a:lnTo>
                    <a:pt x="199377" y="33235"/>
                  </a:lnTo>
                  <a:lnTo>
                    <a:pt x="199377" y="22161"/>
                  </a:lnTo>
                  <a:close/>
                </a:path>
                <a:path w="631825" h="44450">
                  <a:moveTo>
                    <a:pt x="210451" y="11074"/>
                  </a:moveTo>
                  <a:lnTo>
                    <a:pt x="199377" y="11074"/>
                  </a:lnTo>
                  <a:lnTo>
                    <a:pt x="199377" y="22161"/>
                  </a:lnTo>
                  <a:lnTo>
                    <a:pt x="210451" y="22161"/>
                  </a:lnTo>
                  <a:lnTo>
                    <a:pt x="210451" y="11074"/>
                  </a:lnTo>
                  <a:close/>
                </a:path>
                <a:path w="631825" h="44450">
                  <a:moveTo>
                    <a:pt x="265836" y="11074"/>
                  </a:moveTo>
                  <a:lnTo>
                    <a:pt x="254762" y="11074"/>
                  </a:lnTo>
                  <a:lnTo>
                    <a:pt x="243687" y="11074"/>
                  </a:lnTo>
                  <a:lnTo>
                    <a:pt x="232613" y="11074"/>
                  </a:lnTo>
                  <a:lnTo>
                    <a:pt x="232613" y="22161"/>
                  </a:lnTo>
                  <a:lnTo>
                    <a:pt x="221538" y="22161"/>
                  </a:lnTo>
                  <a:lnTo>
                    <a:pt x="221538" y="33235"/>
                  </a:lnTo>
                  <a:lnTo>
                    <a:pt x="232613" y="33235"/>
                  </a:lnTo>
                  <a:lnTo>
                    <a:pt x="243687" y="33235"/>
                  </a:lnTo>
                  <a:lnTo>
                    <a:pt x="243687" y="22161"/>
                  </a:lnTo>
                  <a:lnTo>
                    <a:pt x="254762" y="22161"/>
                  </a:lnTo>
                  <a:lnTo>
                    <a:pt x="265836" y="22161"/>
                  </a:lnTo>
                  <a:lnTo>
                    <a:pt x="265836" y="11074"/>
                  </a:lnTo>
                  <a:close/>
                </a:path>
                <a:path w="631825" h="44450">
                  <a:moveTo>
                    <a:pt x="310146" y="11074"/>
                  </a:moveTo>
                  <a:lnTo>
                    <a:pt x="299072" y="11074"/>
                  </a:lnTo>
                  <a:lnTo>
                    <a:pt x="287997" y="11074"/>
                  </a:lnTo>
                  <a:lnTo>
                    <a:pt x="276923" y="11074"/>
                  </a:lnTo>
                  <a:lnTo>
                    <a:pt x="265849" y="11074"/>
                  </a:lnTo>
                  <a:lnTo>
                    <a:pt x="265849" y="22161"/>
                  </a:lnTo>
                  <a:lnTo>
                    <a:pt x="276923" y="22161"/>
                  </a:lnTo>
                  <a:lnTo>
                    <a:pt x="287997" y="22161"/>
                  </a:lnTo>
                  <a:lnTo>
                    <a:pt x="299072" y="22161"/>
                  </a:lnTo>
                  <a:lnTo>
                    <a:pt x="299072" y="33235"/>
                  </a:lnTo>
                  <a:lnTo>
                    <a:pt x="310146" y="33235"/>
                  </a:lnTo>
                  <a:lnTo>
                    <a:pt x="310146" y="22161"/>
                  </a:lnTo>
                  <a:lnTo>
                    <a:pt x="310146" y="11074"/>
                  </a:lnTo>
                  <a:close/>
                </a:path>
                <a:path w="631825" h="44450">
                  <a:moveTo>
                    <a:pt x="376605" y="22161"/>
                  </a:moveTo>
                  <a:lnTo>
                    <a:pt x="365531" y="22161"/>
                  </a:lnTo>
                  <a:lnTo>
                    <a:pt x="365531" y="11074"/>
                  </a:lnTo>
                  <a:lnTo>
                    <a:pt x="354457" y="11074"/>
                  </a:lnTo>
                  <a:lnTo>
                    <a:pt x="354457" y="22161"/>
                  </a:lnTo>
                  <a:lnTo>
                    <a:pt x="343382" y="22161"/>
                  </a:lnTo>
                  <a:lnTo>
                    <a:pt x="332308" y="22161"/>
                  </a:lnTo>
                  <a:lnTo>
                    <a:pt x="332308" y="33235"/>
                  </a:lnTo>
                  <a:lnTo>
                    <a:pt x="343382" y="33235"/>
                  </a:lnTo>
                  <a:lnTo>
                    <a:pt x="354457" y="33235"/>
                  </a:lnTo>
                  <a:lnTo>
                    <a:pt x="365531" y="33235"/>
                  </a:lnTo>
                  <a:lnTo>
                    <a:pt x="376605" y="33235"/>
                  </a:lnTo>
                  <a:lnTo>
                    <a:pt x="376605" y="22161"/>
                  </a:lnTo>
                  <a:close/>
                </a:path>
                <a:path w="631825" h="44450">
                  <a:moveTo>
                    <a:pt x="387692" y="11074"/>
                  </a:moveTo>
                  <a:lnTo>
                    <a:pt x="376618" y="11074"/>
                  </a:lnTo>
                  <a:lnTo>
                    <a:pt x="376618" y="22161"/>
                  </a:lnTo>
                  <a:lnTo>
                    <a:pt x="387692" y="22161"/>
                  </a:lnTo>
                  <a:lnTo>
                    <a:pt x="387692" y="11074"/>
                  </a:lnTo>
                  <a:close/>
                </a:path>
                <a:path w="631825" h="44450">
                  <a:moveTo>
                    <a:pt x="431990" y="22161"/>
                  </a:moveTo>
                  <a:lnTo>
                    <a:pt x="420916" y="22161"/>
                  </a:lnTo>
                  <a:lnTo>
                    <a:pt x="420916" y="11074"/>
                  </a:lnTo>
                  <a:lnTo>
                    <a:pt x="409841" y="11074"/>
                  </a:lnTo>
                  <a:lnTo>
                    <a:pt x="409841" y="22161"/>
                  </a:lnTo>
                  <a:lnTo>
                    <a:pt x="409841" y="33235"/>
                  </a:lnTo>
                  <a:lnTo>
                    <a:pt x="420916" y="33235"/>
                  </a:lnTo>
                  <a:lnTo>
                    <a:pt x="431990" y="33235"/>
                  </a:lnTo>
                  <a:lnTo>
                    <a:pt x="431990" y="22161"/>
                  </a:lnTo>
                  <a:close/>
                </a:path>
                <a:path w="631825" h="44450">
                  <a:moveTo>
                    <a:pt x="443077" y="11074"/>
                  </a:moveTo>
                  <a:lnTo>
                    <a:pt x="432003" y="11074"/>
                  </a:lnTo>
                  <a:lnTo>
                    <a:pt x="432003" y="22161"/>
                  </a:lnTo>
                  <a:lnTo>
                    <a:pt x="432003" y="33235"/>
                  </a:lnTo>
                  <a:lnTo>
                    <a:pt x="443077" y="33235"/>
                  </a:lnTo>
                  <a:lnTo>
                    <a:pt x="443077" y="22161"/>
                  </a:lnTo>
                  <a:lnTo>
                    <a:pt x="443077" y="11074"/>
                  </a:lnTo>
                  <a:close/>
                </a:path>
                <a:path w="631825" h="44450">
                  <a:moveTo>
                    <a:pt x="476300" y="11074"/>
                  </a:moveTo>
                  <a:lnTo>
                    <a:pt x="465226" y="11074"/>
                  </a:lnTo>
                  <a:lnTo>
                    <a:pt x="454152" y="11074"/>
                  </a:lnTo>
                  <a:lnTo>
                    <a:pt x="454152" y="22161"/>
                  </a:lnTo>
                  <a:lnTo>
                    <a:pt x="465226" y="22161"/>
                  </a:lnTo>
                  <a:lnTo>
                    <a:pt x="476300" y="22161"/>
                  </a:lnTo>
                  <a:lnTo>
                    <a:pt x="476300" y="11074"/>
                  </a:lnTo>
                  <a:close/>
                </a:path>
                <a:path w="631825" h="44450">
                  <a:moveTo>
                    <a:pt x="487375" y="22161"/>
                  </a:moveTo>
                  <a:lnTo>
                    <a:pt x="476300" y="22161"/>
                  </a:lnTo>
                  <a:lnTo>
                    <a:pt x="476300" y="33235"/>
                  </a:lnTo>
                  <a:lnTo>
                    <a:pt x="487375" y="33235"/>
                  </a:lnTo>
                  <a:lnTo>
                    <a:pt x="487375" y="22161"/>
                  </a:lnTo>
                  <a:close/>
                </a:path>
                <a:path w="631825" h="44450">
                  <a:moveTo>
                    <a:pt x="509536" y="22161"/>
                  </a:moveTo>
                  <a:lnTo>
                    <a:pt x="498462" y="22161"/>
                  </a:lnTo>
                  <a:lnTo>
                    <a:pt x="498462" y="11074"/>
                  </a:lnTo>
                  <a:lnTo>
                    <a:pt x="487387" y="11074"/>
                  </a:lnTo>
                  <a:lnTo>
                    <a:pt x="487387" y="22161"/>
                  </a:lnTo>
                  <a:lnTo>
                    <a:pt x="487387" y="33235"/>
                  </a:lnTo>
                  <a:lnTo>
                    <a:pt x="498462" y="33235"/>
                  </a:lnTo>
                  <a:lnTo>
                    <a:pt x="509536" y="33235"/>
                  </a:lnTo>
                  <a:lnTo>
                    <a:pt x="509536" y="22161"/>
                  </a:lnTo>
                  <a:close/>
                </a:path>
                <a:path w="631825" h="44450">
                  <a:moveTo>
                    <a:pt x="542759" y="11074"/>
                  </a:moveTo>
                  <a:lnTo>
                    <a:pt x="531685" y="11074"/>
                  </a:lnTo>
                  <a:lnTo>
                    <a:pt x="520611" y="11074"/>
                  </a:lnTo>
                  <a:lnTo>
                    <a:pt x="520611" y="22161"/>
                  </a:lnTo>
                  <a:lnTo>
                    <a:pt x="520611" y="33235"/>
                  </a:lnTo>
                  <a:lnTo>
                    <a:pt x="531685" y="33235"/>
                  </a:lnTo>
                  <a:lnTo>
                    <a:pt x="531685" y="22161"/>
                  </a:lnTo>
                  <a:lnTo>
                    <a:pt x="542759" y="22161"/>
                  </a:lnTo>
                  <a:lnTo>
                    <a:pt x="542759" y="11074"/>
                  </a:lnTo>
                  <a:close/>
                </a:path>
                <a:path w="631825" h="44450">
                  <a:moveTo>
                    <a:pt x="553847" y="11074"/>
                  </a:moveTo>
                  <a:lnTo>
                    <a:pt x="542772" y="11074"/>
                  </a:lnTo>
                  <a:lnTo>
                    <a:pt x="542772" y="22161"/>
                  </a:lnTo>
                  <a:lnTo>
                    <a:pt x="553847" y="22161"/>
                  </a:lnTo>
                  <a:lnTo>
                    <a:pt x="553847" y="11074"/>
                  </a:lnTo>
                  <a:close/>
                </a:path>
                <a:path w="631825" h="44450">
                  <a:moveTo>
                    <a:pt x="598131" y="0"/>
                  </a:moveTo>
                  <a:lnTo>
                    <a:pt x="587057" y="0"/>
                  </a:lnTo>
                  <a:lnTo>
                    <a:pt x="575995" y="0"/>
                  </a:lnTo>
                  <a:lnTo>
                    <a:pt x="575995" y="11074"/>
                  </a:lnTo>
                  <a:lnTo>
                    <a:pt x="575995" y="22161"/>
                  </a:lnTo>
                  <a:lnTo>
                    <a:pt x="564921" y="22161"/>
                  </a:lnTo>
                  <a:lnTo>
                    <a:pt x="564921" y="33235"/>
                  </a:lnTo>
                  <a:lnTo>
                    <a:pt x="575995" y="33235"/>
                  </a:lnTo>
                  <a:lnTo>
                    <a:pt x="587057" y="33235"/>
                  </a:lnTo>
                  <a:lnTo>
                    <a:pt x="598131" y="33235"/>
                  </a:lnTo>
                  <a:lnTo>
                    <a:pt x="598131" y="22161"/>
                  </a:lnTo>
                  <a:lnTo>
                    <a:pt x="598131" y="11074"/>
                  </a:lnTo>
                  <a:lnTo>
                    <a:pt x="598131" y="0"/>
                  </a:lnTo>
                  <a:close/>
                </a:path>
                <a:path w="631825" h="44450">
                  <a:moveTo>
                    <a:pt x="609219" y="0"/>
                  </a:moveTo>
                  <a:lnTo>
                    <a:pt x="598157" y="0"/>
                  </a:lnTo>
                  <a:lnTo>
                    <a:pt x="598157" y="11074"/>
                  </a:lnTo>
                  <a:lnTo>
                    <a:pt x="598157" y="22161"/>
                  </a:lnTo>
                  <a:lnTo>
                    <a:pt x="609219" y="22161"/>
                  </a:lnTo>
                  <a:lnTo>
                    <a:pt x="609219" y="11074"/>
                  </a:lnTo>
                  <a:lnTo>
                    <a:pt x="609219" y="0"/>
                  </a:lnTo>
                  <a:close/>
                </a:path>
                <a:path w="631825" h="44450">
                  <a:moveTo>
                    <a:pt x="631380" y="11074"/>
                  </a:moveTo>
                  <a:lnTo>
                    <a:pt x="620306" y="11074"/>
                  </a:lnTo>
                  <a:lnTo>
                    <a:pt x="620306" y="22161"/>
                  </a:lnTo>
                  <a:lnTo>
                    <a:pt x="620306" y="33235"/>
                  </a:lnTo>
                  <a:lnTo>
                    <a:pt x="631380" y="33235"/>
                  </a:lnTo>
                  <a:lnTo>
                    <a:pt x="631380" y="22161"/>
                  </a:lnTo>
                  <a:lnTo>
                    <a:pt x="631380" y="1107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5966600" y="4495825"/>
              <a:ext cx="620395" cy="33655"/>
            </a:xfrm>
            <a:custGeom>
              <a:avLst/>
              <a:gdLst/>
              <a:ahLst/>
              <a:cxnLst/>
              <a:rect l="l" t="t" r="r" b="b"/>
              <a:pathLst>
                <a:path w="620395" h="33654">
                  <a:moveTo>
                    <a:pt x="22148" y="11087"/>
                  </a:moveTo>
                  <a:lnTo>
                    <a:pt x="11074" y="11087"/>
                  </a:lnTo>
                  <a:lnTo>
                    <a:pt x="11074" y="22148"/>
                  </a:lnTo>
                  <a:lnTo>
                    <a:pt x="0" y="22148"/>
                  </a:lnTo>
                  <a:lnTo>
                    <a:pt x="0" y="33223"/>
                  </a:lnTo>
                  <a:lnTo>
                    <a:pt x="11074" y="33223"/>
                  </a:lnTo>
                  <a:lnTo>
                    <a:pt x="11074" y="22161"/>
                  </a:lnTo>
                  <a:lnTo>
                    <a:pt x="22148" y="22161"/>
                  </a:lnTo>
                  <a:lnTo>
                    <a:pt x="22148" y="11087"/>
                  </a:lnTo>
                  <a:close/>
                </a:path>
                <a:path w="620395" h="33654">
                  <a:moveTo>
                    <a:pt x="44310" y="0"/>
                  </a:moveTo>
                  <a:lnTo>
                    <a:pt x="33235" y="0"/>
                  </a:lnTo>
                  <a:lnTo>
                    <a:pt x="33235" y="11087"/>
                  </a:lnTo>
                  <a:lnTo>
                    <a:pt x="44310" y="11087"/>
                  </a:lnTo>
                  <a:lnTo>
                    <a:pt x="44310" y="0"/>
                  </a:lnTo>
                  <a:close/>
                </a:path>
                <a:path w="620395" h="33654">
                  <a:moveTo>
                    <a:pt x="66459" y="11087"/>
                  </a:moveTo>
                  <a:lnTo>
                    <a:pt x="55384" y="11087"/>
                  </a:lnTo>
                  <a:lnTo>
                    <a:pt x="44310" y="11087"/>
                  </a:lnTo>
                  <a:lnTo>
                    <a:pt x="44310" y="22148"/>
                  </a:lnTo>
                  <a:lnTo>
                    <a:pt x="33235" y="22148"/>
                  </a:lnTo>
                  <a:lnTo>
                    <a:pt x="33235" y="33223"/>
                  </a:lnTo>
                  <a:lnTo>
                    <a:pt x="44310" y="33223"/>
                  </a:lnTo>
                  <a:lnTo>
                    <a:pt x="44310" y="22161"/>
                  </a:lnTo>
                  <a:lnTo>
                    <a:pt x="55384" y="22161"/>
                  </a:lnTo>
                  <a:lnTo>
                    <a:pt x="66459" y="22161"/>
                  </a:lnTo>
                  <a:lnTo>
                    <a:pt x="66459" y="11087"/>
                  </a:lnTo>
                  <a:close/>
                </a:path>
                <a:path w="620395" h="33654">
                  <a:moveTo>
                    <a:pt x="88607" y="11087"/>
                  </a:moveTo>
                  <a:lnTo>
                    <a:pt x="77533" y="11087"/>
                  </a:lnTo>
                  <a:lnTo>
                    <a:pt x="77533" y="22148"/>
                  </a:lnTo>
                  <a:lnTo>
                    <a:pt x="77533" y="33223"/>
                  </a:lnTo>
                  <a:lnTo>
                    <a:pt x="88607" y="33223"/>
                  </a:lnTo>
                  <a:lnTo>
                    <a:pt x="88607" y="22161"/>
                  </a:lnTo>
                  <a:lnTo>
                    <a:pt x="88607" y="11087"/>
                  </a:lnTo>
                  <a:close/>
                </a:path>
                <a:path w="620395" h="33654">
                  <a:moveTo>
                    <a:pt x="143992" y="0"/>
                  </a:moveTo>
                  <a:lnTo>
                    <a:pt x="132918" y="0"/>
                  </a:lnTo>
                  <a:lnTo>
                    <a:pt x="132918" y="11087"/>
                  </a:lnTo>
                  <a:lnTo>
                    <a:pt x="132918" y="22148"/>
                  </a:lnTo>
                  <a:lnTo>
                    <a:pt x="121843" y="22148"/>
                  </a:lnTo>
                  <a:lnTo>
                    <a:pt x="121843" y="11087"/>
                  </a:lnTo>
                  <a:lnTo>
                    <a:pt x="121843" y="0"/>
                  </a:lnTo>
                  <a:lnTo>
                    <a:pt x="110769" y="0"/>
                  </a:lnTo>
                  <a:lnTo>
                    <a:pt x="99695" y="0"/>
                  </a:lnTo>
                  <a:lnTo>
                    <a:pt x="88620" y="0"/>
                  </a:lnTo>
                  <a:lnTo>
                    <a:pt x="88620" y="11087"/>
                  </a:lnTo>
                  <a:lnTo>
                    <a:pt x="88620" y="22148"/>
                  </a:lnTo>
                  <a:lnTo>
                    <a:pt x="88620" y="33223"/>
                  </a:lnTo>
                  <a:lnTo>
                    <a:pt x="99695" y="33223"/>
                  </a:lnTo>
                  <a:lnTo>
                    <a:pt x="99695" y="22161"/>
                  </a:lnTo>
                  <a:lnTo>
                    <a:pt x="99695" y="11087"/>
                  </a:lnTo>
                  <a:lnTo>
                    <a:pt x="110769" y="11087"/>
                  </a:lnTo>
                  <a:lnTo>
                    <a:pt x="110769" y="22161"/>
                  </a:lnTo>
                  <a:lnTo>
                    <a:pt x="121843" y="22161"/>
                  </a:lnTo>
                  <a:lnTo>
                    <a:pt x="121843" y="33223"/>
                  </a:lnTo>
                  <a:lnTo>
                    <a:pt x="132918" y="33223"/>
                  </a:lnTo>
                  <a:lnTo>
                    <a:pt x="132918" y="22161"/>
                  </a:lnTo>
                  <a:lnTo>
                    <a:pt x="143992" y="22161"/>
                  </a:lnTo>
                  <a:lnTo>
                    <a:pt x="143992" y="11087"/>
                  </a:lnTo>
                  <a:lnTo>
                    <a:pt x="143992" y="0"/>
                  </a:lnTo>
                  <a:close/>
                </a:path>
                <a:path w="620395" h="33654">
                  <a:moveTo>
                    <a:pt x="188302" y="0"/>
                  </a:moveTo>
                  <a:lnTo>
                    <a:pt x="177228" y="0"/>
                  </a:lnTo>
                  <a:lnTo>
                    <a:pt x="166154" y="0"/>
                  </a:lnTo>
                  <a:lnTo>
                    <a:pt x="166154" y="11087"/>
                  </a:lnTo>
                  <a:lnTo>
                    <a:pt x="155079" y="11087"/>
                  </a:lnTo>
                  <a:lnTo>
                    <a:pt x="155079" y="22161"/>
                  </a:lnTo>
                  <a:lnTo>
                    <a:pt x="166154" y="22161"/>
                  </a:lnTo>
                  <a:lnTo>
                    <a:pt x="177228" y="22161"/>
                  </a:lnTo>
                  <a:lnTo>
                    <a:pt x="188302" y="22161"/>
                  </a:lnTo>
                  <a:lnTo>
                    <a:pt x="188302" y="11087"/>
                  </a:lnTo>
                  <a:lnTo>
                    <a:pt x="188302" y="0"/>
                  </a:lnTo>
                  <a:close/>
                </a:path>
                <a:path w="620395" h="33654">
                  <a:moveTo>
                    <a:pt x="254762" y="0"/>
                  </a:moveTo>
                  <a:lnTo>
                    <a:pt x="243687" y="0"/>
                  </a:lnTo>
                  <a:lnTo>
                    <a:pt x="232613" y="0"/>
                  </a:lnTo>
                  <a:lnTo>
                    <a:pt x="221538" y="0"/>
                  </a:lnTo>
                  <a:lnTo>
                    <a:pt x="210464" y="0"/>
                  </a:lnTo>
                  <a:lnTo>
                    <a:pt x="210464" y="11087"/>
                  </a:lnTo>
                  <a:lnTo>
                    <a:pt x="210464" y="22148"/>
                  </a:lnTo>
                  <a:lnTo>
                    <a:pt x="199390" y="22148"/>
                  </a:lnTo>
                  <a:lnTo>
                    <a:pt x="199390" y="33223"/>
                  </a:lnTo>
                  <a:lnTo>
                    <a:pt x="210464" y="33223"/>
                  </a:lnTo>
                  <a:lnTo>
                    <a:pt x="221538" y="33223"/>
                  </a:lnTo>
                  <a:lnTo>
                    <a:pt x="221538" y="22161"/>
                  </a:lnTo>
                  <a:lnTo>
                    <a:pt x="221538" y="11087"/>
                  </a:lnTo>
                  <a:lnTo>
                    <a:pt x="232613" y="11087"/>
                  </a:lnTo>
                  <a:lnTo>
                    <a:pt x="243687" y="11087"/>
                  </a:lnTo>
                  <a:lnTo>
                    <a:pt x="243687" y="22161"/>
                  </a:lnTo>
                  <a:lnTo>
                    <a:pt x="254762" y="22161"/>
                  </a:lnTo>
                  <a:lnTo>
                    <a:pt x="254762" y="11087"/>
                  </a:lnTo>
                  <a:lnTo>
                    <a:pt x="254762" y="0"/>
                  </a:lnTo>
                  <a:close/>
                </a:path>
                <a:path w="620395" h="33654">
                  <a:moveTo>
                    <a:pt x="310146" y="0"/>
                  </a:moveTo>
                  <a:lnTo>
                    <a:pt x="299072" y="0"/>
                  </a:lnTo>
                  <a:lnTo>
                    <a:pt x="287997" y="0"/>
                  </a:lnTo>
                  <a:lnTo>
                    <a:pt x="276923" y="0"/>
                  </a:lnTo>
                  <a:lnTo>
                    <a:pt x="265849" y="0"/>
                  </a:lnTo>
                  <a:lnTo>
                    <a:pt x="265849" y="11087"/>
                  </a:lnTo>
                  <a:lnTo>
                    <a:pt x="254774" y="11087"/>
                  </a:lnTo>
                  <a:lnTo>
                    <a:pt x="254774" y="22148"/>
                  </a:lnTo>
                  <a:lnTo>
                    <a:pt x="254774" y="33223"/>
                  </a:lnTo>
                  <a:lnTo>
                    <a:pt x="265849" y="33223"/>
                  </a:lnTo>
                  <a:lnTo>
                    <a:pt x="265849" y="22161"/>
                  </a:lnTo>
                  <a:lnTo>
                    <a:pt x="276923" y="22161"/>
                  </a:lnTo>
                  <a:lnTo>
                    <a:pt x="276923" y="33223"/>
                  </a:lnTo>
                  <a:lnTo>
                    <a:pt x="287997" y="33223"/>
                  </a:lnTo>
                  <a:lnTo>
                    <a:pt x="287997" y="22161"/>
                  </a:lnTo>
                  <a:lnTo>
                    <a:pt x="287997" y="11087"/>
                  </a:lnTo>
                  <a:lnTo>
                    <a:pt x="299072" y="11087"/>
                  </a:lnTo>
                  <a:lnTo>
                    <a:pt x="299072" y="22148"/>
                  </a:lnTo>
                  <a:lnTo>
                    <a:pt x="299072" y="33223"/>
                  </a:lnTo>
                  <a:lnTo>
                    <a:pt x="310146" y="33223"/>
                  </a:lnTo>
                  <a:lnTo>
                    <a:pt x="310146" y="22161"/>
                  </a:lnTo>
                  <a:lnTo>
                    <a:pt x="310146" y="11087"/>
                  </a:lnTo>
                  <a:lnTo>
                    <a:pt x="310146" y="0"/>
                  </a:lnTo>
                  <a:close/>
                </a:path>
                <a:path w="620395" h="33654">
                  <a:moveTo>
                    <a:pt x="354457" y="22148"/>
                  </a:moveTo>
                  <a:lnTo>
                    <a:pt x="343382" y="22148"/>
                  </a:lnTo>
                  <a:lnTo>
                    <a:pt x="343382" y="11087"/>
                  </a:lnTo>
                  <a:lnTo>
                    <a:pt x="332308" y="11087"/>
                  </a:lnTo>
                  <a:lnTo>
                    <a:pt x="332308" y="0"/>
                  </a:lnTo>
                  <a:lnTo>
                    <a:pt x="321233" y="0"/>
                  </a:lnTo>
                  <a:lnTo>
                    <a:pt x="321233" y="11087"/>
                  </a:lnTo>
                  <a:lnTo>
                    <a:pt x="321233" y="22148"/>
                  </a:lnTo>
                  <a:lnTo>
                    <a:pt x="310159" y="22148"/>
                  </a:lnTo>
                  <a:lnTo>
                    <a:pt x="310159" y="33223"/>
                  </a:lnTo>
                  <a:lnTo>
                    <a:pt x="321233" y="33223"/>
                  </a:lnTo>
                  <a:lnTo>
                    <a:pt x="332308" y="33223"/>
                  </a:lnTo>
                  <a:lnTo>
                    <a:pt x="332308" y="22161"/>
                  </a:lnTo>
                  <a:lnTo>
                    <a:pt x="343382" y="22161"/>
                  </a:lnTo>
                  <a:lnTo>
                    <a:pt x="343382" y="33223"/>
                  </a:lnTo>
                  <a:lnTo>
                    <a:pt x="354457" y="33223"/>
                  </a:lnTo>
                  <a:lnTo>
                    <a:pt x="354457" y="22148"/>
                  </a:lnTo>
                  <a:close/>
                </a:path>
                <a:path w="620395" h="33654">
                  <a:moveTo>
                    <a:pt x="365531" y="0"/>
                  </a:moveTo>
                  <a:lnTo>
                    <a:pt x="354457" y="0"/>
                  </a:lnTo>
                  <a:lnTo>
                    <a:pt x="354457" y="11087"/>
                  </a:lnTo>
                  <a:lnTo>
                    <a:pt x="365531" y="11087"/>
                  </a:lnTo>
                  <a:lnTo>
                    <a:pt x="365531" y="0"/>
                  </a:lnTo>
                  <a:close/>
                </a:path>
                <a:path w="620395" h="33654">
                  <a:moveTo>
                    <a:pt x="387692" y="0"/>
                  </a:moveTo>
                  <a:lnTo>
                    <a:pt x="376618" y="0"/>
                  </a:lnTo>
                  <a:lnTo>
                    <a:pt x="365544" y="0"/>
                  </a:lnTo>
                  <a:lnTo>
                    <a:pt x="365544" y="11087"/>
                  </a:lnTo>
                  <a:lnTo>
                    <a:pt x="365544" y="22161"/>
                  </a:lnTo>
                  <a:lnTo>
                    <a:pt x="376618" y="22161"/>
                  </a:lnTo>
                  <a:lnTo>
                    <a:pt x="376618" y="11087"/>
                  </a:lnTo>
                  <a:lnTo>
                    <a:pt x="387692" y="11087"/>
                  </a:lnTo>
                  <a:lnTo>
                    <a:pt x="387692" y="0"/>
                  </a:lnTo>
                  <a:close/>
                </a:path>
                <a:path w="620395" h="33654">
                  <a:moveTo>
                    <a:pt x="420916" y="11087"/>
                  </a:moveTo>
                  <a:lnTo>
                    <a:pt x="409841" y="11087"/>
                  </a:lnTo>
                  <a:lnTo>
                    <a:pt x="398767" y="11087"/>
                  </a:lnTo>
                  <a:lnTo>
                    <a:pt x="398767" y="22161"/>
                  </a:lnTo>
                  <a:lnTo>
                    <a:pt x="409841" y="22161"/>
                  </a:lnTo>
                  <a:lnTo>
                    <a:pt x="420916" y="22161"/>
                  </a:lnTo>
                  <a:lnTo>
                    <a:pt x="420916" y="11087"/>
                  </a:lnTo>
                  <a:close/>
                </a:path>
                <a:path w="620395" h="33654">
                  <a:moveTo>
                    <a:pt x="432003" y="11087"/>
                  </a:moveTo>
                  <a:lnTo>
                    <a:pt x="420928" y="11087"/>
                  </a:lnTo>
                  <a:lnTo>
                    <a:pt x="420928" y="22161"/>
                  </a:lnTo>
                  <a:lnTo>
                    <a:pt x="432003" y="22161"/>
                  </a:lnTo>
                  <a:lnTo>
                    <a:pt x="432003" y="11087"/>
                  </a:lnTo>
                  <a:close/>
                </a:path>
                <a:path w="620395" h="33654">
                  <a:moveTo>
                    <a:pt x="454152" y="0"/>
                  </a:moveTo>
                  <a:lnTo>
                    <a:pt x="443077" y="0"/>
                  </a:lnTo>
                  <a:lnTo>
                    <a:pt x="443077" y="11087"/>
                  </a:lnTo>
                  <a:lnTo>
                    <a:pt x="454152" y="11087"/>
                  </a:lnTo>
                  <a:lnTo>
                    <a:pt x="454152" y="0"/>
                  </a:lnTo>
                  <a:close/>
                </a:path>
                <a:path w="620395" h="33654">
                  <a:moveTo>
                    <a:pt x="509536" y="0"/>
                  </a:moveTo>
                  <a:lnTo>
                    <a:pt x="498462" y="0"/>
                  </a:lnTo>
                  <a:lnTo>
                    <a:pt x="487387" y="0"/>
                  </a:lnTo>
                  <a:lnTo>
                    <a:pt x="476313" y="0"/>
                  </a:lnTo>
                  <a:lnTo>
                    <a:pt x="476313" y="11087"/>
                  </a:lnTo>
                  <a:lnTo>
                    <a:pt x="487387" y="11087"/>
                  </a:lnTo>
                  <a:lnTo>
                    <a:pt x="487387" y="22161"/>
                  </a:lnTo>
                  <a:lnTo>
                    <a:pt x="498462" y="22161"/>
                  </a:lnTo>
                  <a:lnTo>
                    <a:pt x="509536" y="22161"/>
                  </a:lnTo>
                  <a:lnTo>
                    <a:pt x="509536" y="11087"/>
                  </a:lnTo>
                  <a:lnTo>
                    <a:pt x="509536" y="0"/>
                  </a:lnTo>
                  <a:close/>
                </a:path>
                <a:path w="620395" h="33654">
                  <a:moveTo>
                    <a:pt x="531685" y="0"/>
                  </a:moveTo>
                  <a:lnTo>
                    <a:pt x="520611" y="0"/>
                  </a:lnTo>
                  <a:lnTo>
                    <a:pt x="520611" y="11087"/>
                  </a:lnTo>
                  <a:lnTo>
                    <a:pt x="520611" y="22161"/>
                  </a:lnTo>
                  <a:lnTo>
                    <a:pt x="531685" y="22161"/>
                  </a:lnTo>
                  <a:lnTo>
                    <a:pt x="531685" y="11087"/>
                  </a:lnTo>
                  <a:lnTo>
                    <a:pt x="531685" y="0"/>
                  </a:lnTo>
                  <a:close/>
                </a:path>
                <a:path w="620395" h="33654">
                  <a:moveTo>
                    <a:pt x="553834" y="0"/>
                  </a:moveTo>
                  <a:lnTo>
                    <a:pt x="542772" y="0"/>
                  </a:lnTo>
                  <a:lnTo>
                    <a:pt x="531698" y="0"/>
                  </a:lnTo>
                  <a:lnTo>
                    <a:pt x="531698" y="11087"/>
                  </a:lnTo>
                  <a:lnTo>
                    <a:pt x="542772" y="11087"/>
                  </a:lnTo>
                  <a:lnTo>
                    <a:pt x="553834" y="11087"/>
                  </a:lnTo>
                  <a:lnTo>
                    <a:pt x="553834" y="0"/>
                  </a:lnTo>
                  <a:close/>
                </a:path>
                <a:path w="620395" h="33654">
                  <a:moveTo>
                    <a:pt x="587057" y="0"/>
                  </a:moveTo>
                  <a:lnTo>
                    <a:pt x="575983" y="0"/>
                  </a:lnTo>
                  <a:lnTo>
                    <a:pt x="564921" y="0"/>
                  </a:lnTo>
                  <a:lnTo>
                    <a:pt x="553847" y="0"/>
                  </a:lnTo>
                  <a:lnTo>
                    <a:pt x="553847" y="11087"/>
                  </a:lnTo>
                  <a:lnTo>
                    <a:pt x="564921" y="11087"/>
                  </a:lnTo>
                  <a:lnTo>
                    <a:pt x="564921" y="22161"/>
                  </a:lnTo>
                  <a:lnTo>
                    <a:pt x="575983" y="22161"/>
                  </a:lnTo>
                  <a:lnTo>
                    <a:pt x="575983" y="11087"/>
                  </a:lnTo>
                  <a:lnTo>
                    <a:pt x="587057" y="11087"/>
                  </a:lnTo>
                  <a:lnTo>
                    <a:pt x="587057" y="0"/>
                  </a:lnTo>
                  <a:close/>
                </a:path>
                <a:path w="620395" h="33654">
                  <a:moveTo>
                    <a:pt x="609219" y="11087"/>
                  </a:moveTo>
                  <a:lnTo>
                    <a:pt x="598144" y="11087"/>
                  </a:lnTo>
                  <a:lnTo>
                    <a:pt x="587082" y="11087"/>
                  </a:lnTo>
                  <a:lnTo>
                    <a:pt x="587082" y="22161"/>
                  </a:lnTo>
                  <a:lnTo>
                    <a:pt x="598144" y="22161"/>
                  </a:lnTo>
                  <a:lnTo>
                    <a:pt x="609219" y="22161"/>
                  </a:lnTo>
                  <a:lnTo>
                    <a:pt x="609219" y="11087"/>
                  </a:lnTo>
                  <a:close/>
                </a:path>
                <a:path w="620395" h="33654">
                  <a:moveTo>
                    <a:pt x="620306" y="0"/>
                  </a:moveTo>
                  <a:lnTo>
                    <a:pt x="609231" y="0"/>
                  </a:lnTo>
                  <a:lnTo>
                    <a:pt x="609231" y="11087"/>
                  </a:lnTo>
                  <a:lnTo>
                    <a:pt x="620306" y="11087"/>
                  </a:lnTo>
                  <a:lnTo>
                    <a:pt x="62030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5955525" y="4517974"/>
              <a:ext cx="631825" cy="44450"/>
            </a:xfrm>
            <a:custGeom>
              <a:avLst/>
              <a:gdLst/>
              <a:ahLst/>
              <a:cxnLst/>
              <a:rect l="l" t="t" r="r" b="b"/>
              <a:pathLst>
                <a:path w="631825" h="44450">
                  <a:moveTo>
                    <a:pt x="11074" y="33235"/>
                  </a:moveTo>
                  <a:lnTo>
                    <a:pt x="0" y="33235"/>
                  </a:lnTo>
                  <a:lnTo>
                    <a:pt x="0" y="44310"/>
                  </a:lnTo>
                  <a:lnTo>
                    <a:pt x="11074" y="44310"/>
                  </a:lnTo>
                  <a:lnTo>
                    <a:pt x="11074" y="33235"/>
                  </a:lnTo>
                  <a:close/>
                </a:path>
                <a:path w="631825" h="44450">
                  <a:moveTo>
                    <a:pt x="22148" y="11074"/>
                  </a:moveTo>
                  <a:lnTo>
                    <a:pt x="11074" y="11074"/>
                  </a:lnTo>
                  <a:lnTo>
                    <a:pt x="11074" y="22148"/>
                  </a:lnTo>
                  <a:lnTo>
                    <a:pt x="22148" y="22148"/>
                  </a:lnTo>
                  <a:lnTo>
                    <a:pt x="22148" y="11074"/>
                  </a:lnTo>
                  <a:close/>
                </a:path>
                <a:path w="631825" h="44450">
                  <a:moveTo>
                    <a:pt x="44297" y="22161"/>
                  </a:moveTo>
                  <a:lnTo>
                    <a:pt x="33223" y="22161"/>
                  </a:lnTo>
                  <a:lnTo>
                    <a:pt x="33223" y="33235"/>
                  </a:lnTo>
                  <a:lnTo>
                    <a:pt x="22148" y="33235"/>
                  </a:lnTo>
                  <a:lnTo>
                    <a:pt x="22148" y="44310"/>
                  </a:lnTo>
                  <a:lnTo>
                    <a:pt x="33223" y="44310"/>
                  </a:lnTo>
                  <a:lnTo>
                    <a:pt x="33223" y="33248"/>
                  </a:lnTo>
                  <a:lnTo>
                    <a:pt x="44297" y="33248"/>
                  </a:lnTo>
                  <a:lnTo>
                    <a:pt x="44297" y="22161"/>
                  </a:lnTo>
                  <a:close/>
                </a:path>
                <a:path w="631825" h="44450">
                  <a:moveTo>
                    <a:pt x="77533" y="33235"/>
                  </a:moveTo>
                  <a:lnTo>
                    <a:pt x="66459" y="33235"/>
                  </a:lnTo>
                  <a:lnTo>
                    <a:pt x="66459" y="22161"/>
                  </a:lnTo>
                  <a:lnTo>
                    <a:pt x="55384" y="22161"/>
                  </a:lnTo>
                  <a:lnTo>
                    <a:pt x="44310" y="22161"/>
                  </a:lnTo>
                  <a:lnTo>
                    <a:pt x="44310" y="33248"/>
                  </a:lnTo>
                  <a:lnTo>
                    <a:pt x="55384" y="33248"/>
                  </a:lnTo>
                  <a:lnTo>
                    <a:pt x="55384" y="44310"/>
                  </a:lnTo>
                  <a:lnTo>
                    <a:pt x="66459" y="44310"/>
                  </a:lnTo>
                  <a:lnTo>
                    <a:pt x="77533" y="44310"/>
                  </a:lnTo>
                  <a:lnTo>
                    <a:pt x="77533" y="33235"/>
                  </a:lnTo>
                  <a:close/>
                </a:path>
                <a:path w="631825" h="44450">
                  <a:moveTo>
                    <a:pt x="99682" y="22161"/>
                  </a:moveTo>
                  <a:lnTo>
                    <a:pt x="88607" y="22161"/>
                  </a:lnTo>
                  <a:lnTo>
                    <a:pt x="88607" y="33248"/>
                  </a:lnTo>
                  <a:lnTo>
                    <a:pt x="99682" y="33248"/>
                  </a:lnTo>
                  <a:lnTo>
                    <a:pt x="99682" y="22161"/>
                  </a:lnTo>
                  <a:close/>
                </a:path>
                <a:path w="631825" h="44450">
                  <a:moveTo>
                    <a:pt x="99682" y="11074"/>
                  </a:moveTo>
                  <a:lnTo>
                    <a:pt x="88607" y="11074"/>
                  </a:lnTo>
                  <a:lnTo>
                    <a:pt x="77533" y="11074"/>
                  </a:lnTo>
                  <a:lnTo>
                    <a:pt x="66459" y="11074"/>
                  </a:lnTo>
                  <a:lnTo>
                    <a:pt x="55384" y="11074"/>
                  </a:lnTo>
                  <a:lnTo>
                    <a:pt x="55384" y="22148"/>
                  </a:lnTo>
                  <a:lnTo>
                    <a:pt x="66459" y="22148"/>
                  </a:lnTo>
                  <a:lnTo>
                    <a:pt x="77533" y="22148"/>
                  </a:lnTo>
                  <a:lnTo>
                    <a:pt x="88607" y="22148"/>
                  </a:lnTo>
                  <a:lnTo>
                    <a:pt x="99682" y="22148"/>
                  </a:lnTo>
                  <a:lnTo>
                    <a:pt x="99682" y="11074"/>
                  </a:lnTo>
                  <a:close/>
                </a:path>
                <a:path w="631825" h="44450">
                  <a:moveTo>
                    <a:pt x="110769" y="11074"/>
                  </a:moveTo>
                  <a:lnTo>
                    <a:pt x="99695" y="11074"/>
                  </a:lnTo>
                  <a:lnTo>
                    <a:pt x="99695" y="22148"/>
                  </a:lnTo>
                  <a:lnTo>
                    <a:pt x="110769" y="22148"/>
                  </a:lnTo>
                  <a:lnTo>
                    <a:pt x="110769" y="11074"/>
                  </a:lnTo>
                  <a:close/>
                </a:path>
                <a:path w="631825" h="44450">
                  <a:moveTo>
                    <a:pt x="132918" y="22161"/>
                  </a:moveTo>
                  <a:lnTo>
                    <a:pt x="121843" y="22161"/>
                  </a:lnTo>
                  <a:lnTo>
                    <a:pt x="121843" y="33248"/>
                  </a:lnTo>
                  <a:lnTo>
                    <a:pt x="132918" y="33248"/>
                  </a:lnTo>
                  <a:lnTo>
                    <a:pt x="132918" y="22161"/>
                  </a:lnTo>
                  <a:close/>
                </a:path>
                <a:path w="631825" h="44450">
                  <a:moveTo>
                    <a:pt x="155067" y="22161"/>
                  </a:moveTo>
                  <a:lnTo>
                    <a:pt x="143992" y="22161"/>
                  </a:lnTo>
                  <a:lnTo>
                    <a:pt x="143992" y="33248"/>
                  </a:lnTo>
                  <a:lnTo>
                    <a:pt x="155067" y="33248"/>
                  </a:lnTo>
                  <a:lnTo>
                    <a:pt x="155067" y="22161"/>
                  </a:lnTo>
                  <a:close/>
                </a:path>
                <a:path w="631825" h="44450">
                  <a:moveTo>
                    <a:pt x="155067" y="11074"/>
                  </a:moveTo>
                  <a:lnTo>
                    <a:pt x="143992" y="11074"/>
                  </a:lnTo>
                  <a:lnTo>
                    <a:pt x="132918" y="11074"/>
                  </a:lnTo>
                  <a:lnTo>
                    <a:pt x="121843" y="11074"/>
                  </a:lnTo>
                  <a:lnTo>
                    <a:pt x="121843" y="22148"/>
                  </a:lnTo>
                  <a:lnTo>
                    <a:pt x="132918" y="22148"/>
                  </a:lnTo>
                  <a:lnTo>
                    <a:pt x="143992" y="22148"/>
                  </a:lnTo>
                  <a:lnTo>
                    <a:pt x="155067" y="22148"/>
                  </a:lnTo>
                  <a:lnTo>
                    <a:pt x="155067" y="11074"/>
                  </a:lnTo>
                  <a:close/>
                </a:path>
                <a:path w="631825" h="44450">
                  <a:moveTo>
                    <a:pt x="166154" y="22161"/>
                  </a:moveTo>
                  <a:lnTo>
                    <a:pt x="155079" y="22161"/>
                  </a:lnTo>
                  <a:lnTo>
                    <a:pt x="155079" y="33248"/>
                  </a:lnTo>
                  <a:lnTo>
                    <a:pt x="166154" y="33248"/>
                  </a:lnTo>
                  <a:lnTo>
                    <a:pt x="166154" y="22161"/>
                  </a:lnTo>
                  <a:close/>
                </a:path>
                <a:path w="631825" h="44450">
                  <a:moveTo>
                    <a:pt x="199377" y="22161"/>
                  </a:moveTo>
                  <a:lnTo>
                    <a:pt x="188302" y="22161"/>
                  </a:lnTo>
                  <a:lnTo>
                    <a:pt x="188302" y="33248"/>
                  </a:lnTo>
                  <a:lnTo>
                    <a:pt x="199377" y="33248"/>
                  </a:lnTo>
                  <a:lnTo>
                    <a:pt x="199377" y="22161"/>
                  </a:lnTo>
                  <a:close/>
                </a:path>
                <a:path w="631825" h="44450">
                  <a:moveTo>
                    <a:pt x="210451" y="11074"/>
                  </a:moveTo>
                  <a:lnTo>
                    <a:pt x="199377" y="11074"/>
                  </a:lnTo>
                  <a:lnTo>
                    <a:pt x="188302" y="11074"/>
                  </a:lnTo>
                  <a:lnTo>
                    <a:pt x="177228" y="11074"/>
                  </a:lnTo>
                  <a:lnTo>
                    <a:pt x="177228" y="22148"/>
                  </a:lnTo>
                  <a:lnTo>
                    <a:pt x="188302" y="22148"/>
                  </a:lnTo>
                  <a:lnTo>
                    <a:pt x="199377" y="22148"/>
                  </a:lnTo>
                  <a:lnTo>
                    <a:pt x="210451" y="22148"/>
                  </a:lnTo>
                  <a:lnTo>
                    <a:pt x="210451" y="11074"/>
                  </a:lnTo>
                  <a:close/>
                </a:path>
                <a:path w="631825" h="44450">
                  <a:moveTo>
                    <a:pt x="221538" y="22161"/>
                  </a:moveTo>
                  <a:lnTo>
                    <a:pt x="210464" y="22161"/>
                  </a:lnTo>
                  <a:lnTo>
                    <a:pt x="210464" y="33248"/>
                  </a:lnTo>
                  <a:lnTo>
                    <a:pt x="221538" y="33248"/>
                  </a:lnTo>
                  <a:lnTo>
                    <a:pt x="221538" y="22161"/>
                  </a:lnTo>
                  <a:close/>
                </a:path>
                <a:path w="631825" h="44450">
                  <a:moveTo>
                    <a:pt x="221538" y="11074"/>
                  </a:moveTo>
                  <a:lnTo>
                    <a:pt x="210464" y="11074"/>
                  </a:lnTo>
                  <a:lnTo>
                    <a:pt x="210464" y="22148"/>
                  </a:lnTo>
                  <a:lnTo>
                    <a:pt x="221538" y="22148"/>
                  </a:lnTo>
                  <a:lnTo>
                    <a:pt x="221538" y="11074"/>
                  </a:lnTo>
                  <a:close/>
                </a:path>
                <a:path w="631825" h="44450">
                  <a:moveTo>
                    <a:pt x="254762" y="11074"/>
                  </a:moveTo>
                  <a:lnTo>
                    <a:pt x="243687" y="11074"/>
                  </a:lnTo>
                  <a:lnTo>
                    <a:pt x="243687" y="22148"/>
                  </a:lnTo>
                  <a:lnTo>
                    <a:pt x="254762" y="22148"/>
                  </a:lnTo>
                  <a:lnTo>
                    <a:pt x="254762" y="11074"/>
                  </a:lnTo>
                  <a:close/>
                </a:path>
                <a:path w="631825" h="44450">
                  <a:moveTo>
                    <a:pt x="265836" y="22161"/>
                  </a:moveTo>
                  <a:lnTo>
                    <a:pt x="254762" y="22161"/>
                  </a:lnTo>
                  <a:lnTo>
                    <a:pt x="243687" y="22161"/>
                  </a:lnTo>
                  <a:lnTo>
                    <a:pt x="243687" y="33248"/>
                  </a:lnTo>
                  <a:lnTo>
                    <a:pt x="254762" y="33248"/>
                  </a:lnTo>
                  <a:lnTo>
                    <a:pt x="265836" y="33248"/>
                  </a:lnTo>
                  <a:lnTo>
                    <a:pt x="265836" y="22161"/>
                  </a:lnTo>
                  <a:close/>
                </a:path>
                <a:path w="631825" h="44450">
                  <a:moveTo>
                    <a:pt x="276923" y="22161"/>
                  </a:moveTo>
                  <a:lnTo>
                    <a:pt x="265849" y="22161"/>
                  </a:lnTo>
                  <a:lnTo>
                    <a:pt x="265849" y="33248"/>
                  </a:lnTo>
                  <a:lnTo>
                    <a:pt x="276923" y="33248"/>
                  </a:lnTo>
                  <a:lnTo>
                    <a:pt x="276923" y="22161"/>
                  </a:lnTo>
                  <a:close/>
                </a:path>
                <a:path w="631825" h="44450">
                  <a:moveTo>
                    <a:pt x="276923" y="11074"/>
                  </a:moveTo>
                  <a:lnTo>
                    <a:pt x="265849" y="11074"/>
                  </a:lnTo>
                  <a:lnTo>
                    <a:pt x="265849" y="22148"/>
                  </a:lnTo>
                  <a:lnTo>
                    <a:pt x="276923" y="22148"/>
                  </a:lnTo>
                  <a:lnTo>
                    <a:pt x="276923" y="11074"/>
                  </a:lnTo>
                  <a:close/>
                </a:path>
                <a:path w="631825" h="44450">
                  <a:moveTo>
                    <a:pt x="299072" y="11074"/>
                  </a:moveTo>
                  <a:lnTo>
                    <a:pt x="287997" y="11074"/>
                  </a:lnTo>
                  <a:lnTo>
                    <a:pt x="287997" y="22148"/>
                  </a:lnTo>
                  <a:lnTo>
                    <a:pt x="299072" y="22148"/>
                  </a:lnTo>
                  <a:lnTo>
                    <a:pt x="299072" y="11074"/>
                  </a:lnTo>
                  <a:close/>
                </a:path>
                <a:path w="631825" h="44450">
                  <a:moveTo>
                    <a:pt x="332308" y="11074"/>
                  </a:moveTo>
                  <a:lnTo>
                    <a:pt x="321233" y="11074"/>
                  </a:lnTo>
                  <a:lnTo>
                    <a:pt x="321233" y="22148"/>
                  </a:lnTo>
                  <a:lnTo>
                    <a:pt x="332308" y="22148"/>
                  </a:lnTo>
                  <a:lnTo>
                    <a:pt x="332308" y="11074"/>
                  </a:lnTo>
                  <a:close/>
                </a:path>
                <a:path w="631825" h="44450">
                  <a:moveTo>
                    <a:pt x="343382" y="22161"/>
                  </a:moveTo>
                  <a:lnTo>
                    <a:pt x="332308" y="22161"/>
                  </a:lnTo>
                  <a:lnTo>
                    <a:pt x="321233" y="22161"/>
                  </a:lnTo>
                  <a:lnTo>
                    <a:pt x="321233" y="33248"/>
                  </a:lnTo>
                  <a:lnTo>
                    <a:pt x="332308" y="33248"/>
                  </a:lnTo>
                  <a:lnTo>
                    <a:pt x="343382" y="33248"/>
                  </a:lnTo>
                  <a:lnTo>
                    <a:pt x="343382" y="22161"/>
                  </a:lnTo>
                  <a:close/>
                </a:path>
                <a:path w="631825" h="44450">
                  <a:moveTo>
                    <a:pt x="365531" y="22161"/>
                  </a:moveTo>
                  <a:lnTo>
                    <a:pt x="354457" y="22161"/>
                  </a:lnTo>
                  <a:lnTo>
                    <a:pt x="354457" y="33248"/>
                  </a:lnTo>
                  <a:lnTo>
                    <a:pt x="365531" y="33248"/>
                  </a:lnTo>
                  <a:lnTo>
                    <a:pt x="365531" y="22161"/>
                  </a:lnTo>
                  <a:close/>
                </a:path>
                <a:path w="631825" h="44450">
                  <a:moveTo>
                    <a:pt x="365531" y="0"/>
                  </a:moveTo>
                  <a:lnTo>
                    <a:pt x="354457" y="0"/>
                  </a:lnTo>
                  <a:lnTo>
                    <a:pt x="354457" y="11074"/>
                  </a:lnTo>
                  <a:lnTo>
                    <a:pt x="365531" y="11074"/>
                  </a:lnTo>
                  <a:lnTo>
                    <a:pt x="365531" y="0"/>
                  </a:lnTo>
                  <a:close/>
                </a:path>
                <a:path w="631825" h="44450">
                  <a:moveTo>
                    <a:pt x="376605" y="11074"/>
                  </a:moveTo>
                  <a:lnTo>
                    <a:pt x="365531" y="11074"/>
                  </a:lnTo>
                  <a:lnTo>
                    <a:pt x="365531" y="22148"/>
                  </a:lnTo>
                  <a:lnTo>
                    <a:pt x="376605" y="22148"/>
                  </a:lnTo>
                  <a:lnTo>
                    <a:pt x="376605" y="11074"/>
                  </a:lnTo>
                  <a:close/>
                </a:path>
                <a:path w="631825" h="44450">
                  <a:moveTo>
                    <a:pt x="420916" y="22161"/>
                  </a:moveTo>
                  <a:lnTo>
                    <a:pt x="409841" y="22161"/>
                  </a:lnTo>
                  <a:lnTo>
                    <a:pt x="398767" y="22161"/>
                  </a:lnTo>
                  <a:lnTo>
                    <a:pt x="398767" y="33248"/>
                  </a:lnTo>
                  <a:lnTo>
                    <a:pt x="409841" y="33248"/>
                  </a:lnTo>
                  <a:lnTo>
                    <a:pt x="420916" y="33248"/>
                  </a:lnTo>
                  <a:lnTo>
                    <a:pt x="420916" y="22161"/>
                  </a:lnTo>
                  <a:close/>
                </a:path>
                <a:path w="631825" h="44450">
                  <a:moveTo>
                    <a:pt x="420916" y="0"/>
                  </a:moveTo>
                  <a:lnTo>
                    <a:pt x="409841" y="0"/>
                  </a:lnTo>
                  <a:lnTo>
                    <a:pt x="398767" y="0"/>
                  </a:lnTo>
                  <a:lnTo>
                    <a:pt x="387692" y="0"/>
                  </a:lnTo>
                  <a:lnTo>
                    <a:pt x="376618" y="0"/>
                  </a:lnTo>
                  <a:lnTo>
                    <a:pt x="376618" y="11074"/>
                  </a:lnTo>
                  <a:lnTo>
                    <a:pt x="387692" y="11074"/>
                  </a:lnTo>
                  <a:lnTo>
                    <a:pt x="398767" y="11074"/>
                  </a:lnTo>
                  <a:lnTo>
                    <a:pt x="409841" y="11074"/>
                  </a:lnTo>
                  <a:lnTo>
                    <a:pt x="420916" y="11074"/>
                  </a:lnTo>
                  <a:lnTo>
                    <a:pt x="420916" y="0"/>
                  </a:lnTo>
                  <a:close/>
                </a:path>
                <a:path w="631825" h="44450">
                  <a:moveTo>
                    <a:pt x="431990" y="11074"/>
                  </a:moveTo>
                  <a:lnTo>
                    <a:pt x="420916" y="11074"/>
                  </a:lnTo>
                  <a:lnTo>
                    <a:pt x="420916" y="22148"/>
                  </a:lnTo>
                  <a:lnTo>
                    <a:pt x="431990" y="22148"/>
                  </a:lnTo>
                  <a:lnTo>
                    <a:pt x="431990" y="11074"/>
                  </a:lnTo>
                  <a:close/>
                </a:path>
                <a:path w="631825" h="44450">
                  <a:moveTo>
                    <a:pt x="465226" y="11074"/>
                  </a:moveTo>
                  <a:lnTo>
                    <a:pt x="454152" y="11074"/>
                  </a:lnTo>
                  <a:lnTo>
                    <a:pt x="454152" y="0"/>
                  </a:lnTo>
                  <a:lnTo>
                    <a:pt x="443077" y="0"/>
                  </a:lnTo>
                  <a:lnTo>
                    <a:pt x="443077" y="11074"/>
                  </a:lnTo>
                  <a:lnTo>
                    <a:pt x="443077" y="22148"/>
                  </a:lnTo>
                  <a:lnTo>
                    <a:pt x="454152" y="22148"/>
                  </a:lnTo>
                  <a:lnTo>
                    <a:pt x="465226" y="22148"/>
                  </a:lnTo>
                  <a:lnTo>
                    <a:pt x="465226" y="11074"/>
                  </a:lnTo>
                  <a:close/>
                </a:path>
                <a:path w="631825" h="44450">
                  <a:moveTo>
                    <a:pt x="476300" y="22161"/>
                  </a:moveTo>
                  <a:lnTo>
                    <a:pt x="465226" y="22161"/>
                  </a:lnTo>
                  <a:lnTo>
                    <a:pt x="454152" y="22161"/>
                  </a:lnTo>
                  <a:lnTo>
                    <a:pt x="443077" y="22161"/>
                  </a:lnTo>
                  <a:lnTo>
                    <a:pt x="432003" y="22161"/>
                  </a:lnTo>
                  <a:lnTo>
                    <a:pt x="432003" y="33248"/>
                  </a:lnTo>
                  <a:lnTo>
                    <a:pt x="443077" y="33248"/>
                  </a:lnTo>
                  <a:lnTo>
                    <a:pt x="454152" y="33248"/>
                  </a:lnTo>
                  <a:lnTo>
                    <a:pt x="465226" y="33248"/>
                  </a:lnTo>
                  <a:lnTo>
                    <a:pt x="476300" y="33248"/>
                  </a:lnTo>
                  <a:lnTo>
                    <a:pt x="476300" y="22161"/>
                  </a:lnTo>
                  <a:close/>
                </a:path>
                <a:path w="631825" h="44450">
                  <a:moveTo>
                    <a:pt x="476300" y="0"/>
                  </a:moveTo>
                  <a:lnTo>
                    <a:pt x="465226" y="0"/>
                  </a:lnTo>
                  <a:lnTo>
                    <a:pt x="465226" y="11074"/>
                  </a:lnTo>
                  <a:lnTo>
                    <a:pt x="476300" y="11074"/>
                  </a:lnTo>
                  <a:lnTo>
                    <a:pt x="476300" y="0"/>
                  </a:lnTo>
                  <a:close/>
                </a:path>
                <a:path w="631825" h="44450">
                  <a:moveTo>
                    <a:pt x="509536" y="22161"/>
                  </a:moveTo>
                  <a:lnTo>
                    <a:pt x="498462" y="22161"/>
                  </a:lnTo>
                  <a:lnTo>
                    <a:pt x="487387" y="22161"/>
                  </a:lnTo>
                  <a:lnTo>
                    <a:pt x="487387" y="33248"/>
                  </a:lnTo>
                  <a:lnTo>
                    <a:pt x="498462" y="33248"/>
                  </a:lnTo>
                  <a:lnTo>
                    <a:pt x="509536" y="33248"/>
                  </a:lnTo>
                  <a:lnTo>
                    <a:pt x="509536" y="22161"/>
                  </a:lnTo>
                  <a:close/>
                </a:path>
                <a:path w="631825" h="44450">
                  <a:moveTo>
                    <a:pt x="509536" y="0"/>
                  </a:moveTo>
                  <a:lnTo>
                    <a:pt x="498462" y="0"/>
                  </a:lnTo>
                  <a:lnTo>
                    <a:pt x="498462" y="11074"/>
                  </a:lnTo>
                  <a:lnTo>
                    <a:pt x="509536" y="11074"/>
                  </a:lnTo>
                  <a:lnTo>
                    <a:pt x="509536" y="0"/>
                  </a:lnTo>
                  <a:close/>
                </a:path>
                <a:path w="631825" h="44450">
                  <a:moveTo>
                    <a:pt x="520611" y="11074"/>
                  </a:moveTo>
                  <a:lnTo>
                    <a:pt x="509536" y="11074"/>
                  </a:lnTo>
                  <a:lnTo>
                    <a:pt x="509536" y="22148"/>
                  </a:lnTo>
                  <a:lnTo>
                    <a:pt x="520611" y="22148"/>
                  </a:lnTo>
                  <a:lnTo>
                    <a:pt x="520611" y="11074"/>
                  </a:lnTo>
                  <a:close/>
                </a:path>
                <a:path w="631825" h="44450">
                  <a:moveTo>
                    <a:pt x="531685" y="22161"/>
                  </a:moveTo>
                  <a:lnTo>
                    <a:pt x="520611" y="22161"/>
                  </a:lnTo>
                  <a:lnTo>
                    <a:pt x="520611" y="33248"/>
                  </a:lnTo>
                  <a:lnTo>
                    <a:pt x="531685" y="33248"/>
                  </a:lnTo>
                  <a:lnTo>
                    <a:pt x="531685" y="22161"/>
                  </a:lnTo>
                  <a:close/>
                </a:path>
                <a:path w="631825" h="44450">
                  <a:moveTo>
                    <a:pt x="542759" y="11074"/>
                  </a:moveTo>
                  <a:lnTo>
                    <a:pt x="531685" y="11074"/>
                  </a:lnTo>
                  <a:lnTo>
                    <a:pt x="531685" y="22148"/>
                  </a:lnTo>
                  <a:lnTo>
                    <a:pt x="542759" y="22148"/>
                  </a:lnTo>
                  <a:lnTo>
                    <a:pt x="542759" y="11074"/>
                  </a:lnTo>
                  <a:close/>
                </a:path>
                <a:path w="631825" h="44450">
                  <a:moveTo>
                    <a:pt x="553847" y="22161"/>
                  </a:moveTo>
                  <a:lnTo>
                    <a:pt x="542772" y="22161"/>
                  </a:lnTo>
                  <a:lnTo>
                    <a:pt x="542772" y="33248"/>
                  </a:lnTo>
                  <a:lnTo>
                    <a:pt x="553847" y="33248"/>
                  </a:lnTo>
                  <a:lnTo>
                    <a:pt x="553847" y="22161"/>
                  </a:lnTo>
                  <a:close/>
                </a:path>
                <a:path w="631825" h="44450">
                  <a:moveTo>
                    <a:pt x="564908" y="11074"/>
                  </a:moveTo>
                  <a:lnTo>
                    <a:pt x="553847" y="11074"/>
                  </a:lnTo>
                  <a:lnTo>
                    <a:pt x="553847" y="22148"/>
                  </a:lnTo>
                  <a:lnTo>
                    <a:pt x="564908" y="22148"/>
                  </a:lnTo>
                  <a:lnTo>
                    <a:pt x="564908" y="11074"/>
                  </a:lnTo>
                  <a:close/>
                </a:path>
                <a:path w="631825" h="44450">
                  <a:moveTo>
                    <a:pt x="587057" y="0"/>
                  </a:moveTo>
                  <a:lnTo>
                    <a:pt x="575995" y="0"/>
                  </a:lnTo>
                  <a:lnTo>
                    <a:pt x="564921" y="0"/>
                  </a:lnTo>
                  <a:lnTo>
                    <a:pt x="564921" y="11074"/>
                  </a:lnTo>
                  <a:lnTo>
                    <a:pt x="564921" y="22148"/>
                  </a:lnTo>
                  <a:lnTo>
                    <a:pt x="575995" y="22148"/>
                  </a:lnTo>
                  <a:lnTo>
                    <a:pt x="575995" y="11074"/>
                  </a:lnTo>
                  <a:lnTo>
                    <a:pt x="587057" y="11074"/>
                  </a:lnTo>
                  <a:lnTo>
                    <a:pt x="587057" y="0"/>
                  </a:lnTo>
                  <a:close/>
                </a:path>
                <a:path w="631825" h="44450">
                  <a:moveTo>
                    <a:pt x="598131" y="11074"/>
                  </a:moveTo>
                  <a:lnTo>
                    <a:pt x="587057" y="11074"/>
                  </a:lnTo>
                  <a:lnTo>
                    <a:pt x="587057" y="22148"/>
                  </a:lnTo>
                  <a:lnTo>
                    <a:pt x="598131" y="22148"/>
                  </a:lnTo>
                  <a:lnTo>
                    <a:pt x="598131" y="11074"/>
                  </a:lnTo>
                  <a:close/>
                </a:path>
                <a:path w="631825" h="44450">
                  <a:moveTo>
                    <a:pt x="609219" y="11074"/>
                  </a:moveTo>
                  <a:lnTo>
                    <a:pt x="598157" y="11074"/>
                  </a:lnTo>
                  <a:lnTo>
                    <a:pt x="598157" y="22148"/>
                  </a:lnTo>
                  <a:lnTo>
                    <a:pt x="609219" y="22148"/>
                  </a:lnTo>
                  <a:lnTo>
                    <a:pt x="609219" y="11074"/>
                  </a:lnTo>
                  <a:close/>
                </a:path>
                <a:path w="631825" h="44450">
                  <a:moveTo>
                    <a:pt x="620293" y="22161"/>
                  </a:moveTo>
                  <a:lnTo>
                    <a:pt x="609219" y="22161"/>
                  </a:lnTo>
                  <a:lnTo>
                    <a:pt x="598157" y="22161"/>
                  </a:lnTo>
                  <a:lnTo>
                    <a:pt x="598157" y="33248"/>
                  </a:lnTo>
                  <a:lnTo>
                    <a:pt x="609219" y="33248"/>
                  </a:lnTo>
                  <a:lnTo>
                    <a:pt x="620293" y="33248"/>
                  </a:lnTo>
                  <a:lnTo>
                    <a:pt x="620293" y="22161"/>
                  </a:lnTo>
                  <a:close/>
                </a:path>
                <a:path w="631825" h="44450">
                  <a:moveTo>
                    <a:pt x="620293" y="0"/>
                  </a:moveTo>
                  <a:lnTo>
                    <a:pt x="609219" y="0"/>
                  </a:lnTo>
                  <a:lnTo>
                    <a:pt x="609219" y="11074"/>
                  </a:lnTo>
                  <a:lnTo>
                    <a:pt x="620293" y="11074"/>
                  </a:lnTo>
                  <a:lnTo>
                    <a:pt x="620293" y="0"/>
                  </a:lnTo>
                  <a:close/>
                </a:path>
                <a:path w="631825" h="44450">
                  <a:moveTo>
                    <a:pt x="631380" y="22161"/>
                  </a:moveTo>
                  <a:lnTo>
                    <a:pt x="620306" y="22161"/>
                  </a:lnTo>
                  <a:lnTo>
                    <a:pt x="620306" y="33248"/>
                  </a:lnTo>
                  <a:lnTo>
                    <a:pt x="631380" y="33248"/>
                  </a:lnTo>
                  <a:lnTo>
                    <a:pt x="631380" y="22161"/>
                  </a:lnTo>
                  <a:close/>
                </a:path>
                <a:path w="631825" h="44450">
                  <a:moveTo>
                    <a:pt x="631380" y="0"/>
                  </a:moveTo>
                  <a:lnTo>
                    <a:pt x="620306" y="0"/>
                  </a:lnTo>
                  <a:lnTo>
                    <a:pt x="620306" y="11074"/>
                  </a:lnTo>
                  <a:lnTo>
                    <a:pt x="631380" y="11074"/>
                  </a:lnTo>
                  <a:lnTo>
                    <a:pt x="6313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5955525" y="4551210"/>
              <a:ext cx="631825" cy="22225"/>
            </a:xfrm>
            <a:custGeom>
              <a:avLst/>
              <a:gdLst/>
              <a:ahLst/>
              <a:cxnLst/>
              <a:rect l="l" t="t" r="r" b="b"/>
              <a:pathLst>
                <a:path w="631825" h="22225">
                  <a:moveTo>
                    <a:pt x="44297" y="11074"/>
                  </a:moveTo>
                  <a:lnTo>
                    <a:pt x="33223" y="11074"/>
                  </a:lnTo>
                  <a:lnTo>
                    <a:pt x="22148" y="11074"/>
                  </a:lnTo>
                  <a:lnTo>
                    <a:pt x="11074" y="11074"/>
                  </a:lnTo>
                  <a:lnTo>
                    <a:pt x="0" y="11074"/>
                  </a:lnTo>
                  <a:lnTo>
                    <a:pt x="0" y="22161"/>
                  </a:lnTo>
                  <a:lnTo>
                    <a:pt x="11074" y="22161"/>
                  </a:lnTo>
                  <a:lnTo>
                    <a:pt x="22148" y="22161"/>
                  </a:lnTo>
                  <a:lnTo>
                    <a:pt x="33223" y="22161"/>
                  </a:lnTo>
                  <a:lnTo>
                    <a:pt x="44297" y="22161"/>
                  </a:lnTo>
                  <a:lnTo>
                    <a:pt x="44297" y="11074"/>
                  </a:lnTo>
                  <a:close/>
                </a:path>
                <a:path w="631825" h="22225">
                  <a:moveTo>
                    <a:pt x="55384" y="11074"/>
                  </a:moveTo>
                  <a:lnTo>
                    <a:pt x="44310" y="11074"/>
                  </a:lnTo>
                  <a:lnTo>
                    <a:pt x="44310" y="22161"/>
                  </a:lnTo>
                  <a:lnTo>
                    <a:pt x="55384" y="22161"/>
                  </a:lnTo>
                  <a:lnTo>
                    <a:pt x="55384" y="11074"/>
                  </a:lnTo>
                  <a:close/>
                </a:path>
                <a:path w="631825" h="22225">
                  <a:moveTo>
                    <a:pt x="77533" y="0"/>
                  </a:moveTo>
                  <a:lnTo>
                    <a:pt x="66459" y="0"/>
                  </a:lnTo>
                  <a:lnTo>
                    <a:pt x="66459" y="11074"/>
                  </a:lnTo>
                  <a:lnTo>
                    <a:pt x="77533" y="11074"/>
                  </a:lnTo>
                  <a:lnTo>
                    <a:pt x="77533" y="0"/>
                  </a:lnTo>
                  <a:close/>
                </a:path>
                <a:path w="631825" h="22225">
                  <a:moveTo>
                    <a:pt x="88607" y="11074"/>
                  </a:moveTo>
                  <a:lnTo>
                    <a:pt x="77533" y="11074"/>
                  </a:lnTo>
                  <a:lnTo>
                    <a:pt x="77533" y="22161"/>
                  </a:lnTo>
                  <a:lnTo>
                    <a:pt x="88607" y="22161"/>
                  </a:lnTo>
                  <a:lnTo>
                    <a:pt x="88607" y="11074"/>
                  </a:lnTo>
                  <a:close/>
                </a:path>
                <a:path w="631825" h="22225">
                  <a:moveTo>
                    <a:pt x="99682" y="0"/>
                  </a:moveTo>
                  <a:lnTo>
                    <a:pt x="88607" y="0"/>
                  </a:lnTo>
                  <a:lnTo>
                    <a:pt x="88607" y="11074"/>
                  </a:lnTo>
                  <a:lnTo>
                    <a:pt x="99682" y="11074"/>
                  </a:lnTo>
                  <a:lnTo>
                    <a:pt x="99682" y="0"/>
                  </a:lnTo>
                  <a:close/>
                </a:path>
                <a:path w="631825" h="22225">
                  <a:moveTo>
                    <a:pt x="132918" y="0"/>
                  </a:moveTo>
                  <a:lnTo>
                    <a:pt x="121843" y="0"/>
                  </a:lnTo>
                  <a:lnTo>
                    <a:pt x="110769" y="0"/>
                  </a:lnTo>
                  <a:lnTo>
                    <a:pt x="99695" y="0"/>
                  </a:lnTo>
                  <a:lnTo>
                    <a:pt x="99695" y="11074"/>
                  </a:lnTo>
                  <a:lnTo>
                    <a:pt x="110769" y="11074"/>
                  </a:lnTo>
                  <a:lnTo>
                    <a:pt x="110769" y="22161"/>
                  </a:lnTo>
                  <a:lnTo>
                    <a:pt x="121843" y="22161"/>
                  </a:lnTo>
                  <a:lnTo>
                    <a:pt x="132918" y="22161"/>
                  </a:lnTo>
                  <a:lnTo>
                    <a:pt x="132918" y="11074"/>
                  </a:lnTo>
                  <a:lnTo>
                    <a:pt x="132918" y="0"/>
                  </a:lnTo>
                  <a:close/>
                </a:path>
                <a:path w="631825" h="22225">
                  <a:moveTo>
                    <a:pt x="155067" y="0"/>
                  </a:moveTo>
                  <a:lnTo>
                    <a:pt x="143992" y="0"/>
                  </a:lnTo>
                  <a:lnTo>
                    <a:pt x="143992" y="11074"/>
                  </a:lnTo>
                  <a:lnTo>
                    <a:pt x="143992" y="22161"/>
                  </a:lnTo>
                  <a:lnTo>
                    <a:pt x="155067" y="22161"/>
                  </a:lnTo>
                  <a:lnTo>
                    <a:pt x="155067" y="11074"/>
                  </a:lnTo>
                  <a:lnTo>
                    <a:pt x="155067" y="0"/>
                  </a:lnTo>
                  <a:close/>
                </a:path>
                <a:path w="631825" h="22225">
                  <a:moveTo>
                    <a:pt x="177228" y="11074"/>
                  </a:moveTo>
                  <a:lnTo>
                    <a:pt x="166154" y="11074"/>
                  </a:lnTo>
                  <a:lnTo>
                    <a:pt x="166154" y="22161"/>
                  </a:lnTo>
                  <a:lnTo>
                    <a:pt x="177228" y="22161"/>
                  </a:lnTo>
                  <a:lnTo>
                    <a:pt x="177228" y="11074"/>
                  </a:lnTo>
                  <a:close/>
                </a:path>
                <a:path w="631825" h="22225">
                  <a:moveTo>
                    <a:pt x="188302" y="0"/>
                  </a:moveTo>
                  <a:lnTo>
                    <a:pt x="177228" y="0"/>
                  </a:lnTo>
                  <a:lnTo>
                    <a:pt x="177228" y="11074"/>
                  </a:lnTo>
                  <a:lnTo>
                    <a:pt x="188302" y="11074"/>
                  </a:lnTo>
                  <a:lnTo>
                    <a:pt x="188302" y="0"/>
                  </a:lnTo>
                  <a:close/>
                </a:path>
                <a:path w="631825" h="22225">
                  <a:moveTo>
                    <a:pt x="254762" y="0"/>
                  </a:moveTo>
                  <a:lnTo>
                    <a:pt x="243687" y="0"/>
                  </a:lnTo>
                  <a:lnTo>
                    <a:pt x="243687" y="11074"/>
                  </a:lnTo>
                  <a:lnTo>
                    <a:pt x="254762" y="11074"/>
                  </a:lnTo>
                  <a:lnTo>
                    <a:pt x="254762" y="0"/>
                  </a:lnTo>
                  <a:close/>
                </a:path>
                <a:path w="631825" h="22225">
                  <a:moveTo>
                    <a:pt x="287997" y="0"/>
                  </a:moveTo>
                  <a:lnTo>
                    <a:pt x="276923" y="0"/>
                  </a:lnTo>
                  <a:lnTo>
                    <a:pt x="276923" y="11074"/>
                  </a:lnTo>
                  <a:lnTo>
                    <a:pt x="287997" y="11074"/>
                  </a:lnTo>
                  <a:lnTo>
                    <a:pt x="287997" y="0"/>
                  </a:lnTo>
                  <a:close/>
                </a:path>
                <a:path w="631825" h="22225">
                  <a:moveTo>
                    <a:pt x="332308" y="0"/>
                  </a:moveTo>
                  <a:lnTo>
                    <a:pt x="321233" y="0"/>
                  </a:lnTo>
                  <a:lnTo>
                    <a:pt x="321233" y="11074"/>
                  </a:lnTo>
                  <a:lnTo>
                    <a:pt x="332308" y="11074"/>
                  </a:lnTo>
                  <a:lnTo>
                    <a:pt x="332308" y="0"/>
                  </a:lnTo>
                  <a:close/>
                </a:path>
                <a:path w="631825" h="22225">
                  <a:moveTo>
                    <a:pt x="376605" y="0"/>
                  </a:moveTo>
                  <a:lnTo>
                    <a:pt x="365531" y="0"/>
                  </a:lnTo>
                  <a:lnTo>
                    <a:pt x="354457" y="0"/>
                  </a:lnTo>
                  <a:lnTo>
                    <a:pt x="343382" y="0"/>
                  </a:lnTo>
                  <a:lnTo>
                    <a:pt x="343382" y="11074"/>
                  </a:lnTo>
                  <a:lnTo>
                    <a:pt x="354457" y="11074"/>
                  </a:lnTo>
                  <a:lnTo>
                    <a:pt x="365531" y="11074"/>
                  </a:lnTo>
                  <a:lnTo>
                    <a:pt x="376605" y="11074"/>
                  </a:lnTo>
                  <a:lnTo>
                    <a:pt x="376605" y="0"/>
                  </a:lnTo>
                  <a:close/>
                </a:path>
                <a:path w="631825" h="22225">
                  <a:moveTo>
                    <a:pt x="454152" y="0"/>
                  </a:moveTo>
                  <a:lnTo>
                    <a:pt x="443077" y="0"/>
                  </a:lnTo>
                  <a:lnTo>
                    <a:pt x="432003" y="0"/>
                  </a:lnTo>
                  <a:lnTo>
                    <a:pt x="432003" y="11074"/>
                  </a:lnTo>
                  <a:lnTo>
                    <a:pt x="443077" y="11074"/>
                  </a:lnTo>
                  <a:lnTo>
                    <a:pt x="454152" y="11074"/>
                  </a:lnTo>
                  <a:lnTo>
                    <a:pt x="454152" y="0"/>
                  </a:lnTo>
                  <a:close/>
                </a:path>
                <a:path w="631825" h="22225">
                  <a:moveTo>
                    <a:pt x="487375" y="0"/>
                  </a:moveTo>
                  <a:lnTo>
                    <a:pt x="476300" y="0"/>
                  </a:lnTo>
                  <a:lnTo>
                    <a:pt x="476300" y="11074"/>
                  </a:lnTo>
                  <a:lnTo>
                    <a:pt x="487375" y="11074"/>
                  </a:lnTo>
                  <a:lnTo>
                    <a:pt x="487375" y="0"/>
                  </a:lnTo>
                  <a:close/>
                </a:path>
                <a:path w="631825" h="22225">
                  <a:moveTo>
                    <a:pt x="498462" y="0"/>
                  </a:moveTo>
                  <a:lnTo>
                    <a:pt x="487387" y="0"/>
                  </a:lnTo>
                  <a:lnTo>
                    <a:pt x="487387" y="11074"/>
                  </a:lnTo>
                  <a:lnTo>
                    <a:pt x="498462" y="11074"/>
                  </a:lnTo>
                  <a:lnTo>
                    <a:pt x="498462" y="0"/>
                  </a:lnTo>
                  <a:close/>
                </a:path>
                <a:path w="631825" h="22225">
                  <a:moveTo>
                    <a:pt x="520611" y="0"/>
                  </a:moveTo>
                  <a:lnTo>
                    <a:pt x="509536" y="0"/>
                  </a:lnTo>
                  <a:lnTo>
                    <a:pt x="509536" y="11074"/>
                  </a:lnTo>
                  <a:lnTo>
                    <a:pt x="520611" y="11074"/>
                  </a:lnTo>
                  <a:lnTo>
                    <a:pt x="520611" y="0"/>
                  </a:lnTo>
                  <a:close/>
                </a:path>
                <a:path w="631825" h="22225">
                  <a:moveTo>
                    <a:pt x="564908" y="0"/>
                  </a:moveTo>
                  <a:lnTo>
                    <a:pt x="553847" y="0"/>
                  </a:lnTo>
                  <a:lnTo>
                    <a:pt x="553847" y="11074"/>
                  </a:lnTo>
                  <a:lnTo>
                    <a:pt x="564908" y="11074"/>
                  </a:lnTo>
                  <a:lnTo>
                    <a:pt x="564908" y="0"/>
                  </a:lnTo>
                  <a:close/>
                </a:path>
                <a:path w="631825" h="22225">
                  <a:moveTo>
                    <a:pt x="598131" y="0"/>
                  </a:moveTo>
                  <a:lnTo>
                    <a:pt x="587057" y="0"/>
                  </a:lnTo>
                  <a:lnTo>
                    <a:pt x="587057" y="11074"/>
                  </a:lnTo>
                  <a:lnTo>
                    <a:pt x="598131" y="11074"/>
                  </a:lnTo>
                  <a:lnTo>
                    <a:pt x="598131" y="0"/>
                  </a:lnTo>
                  <a:close/>
                </a:path>
                <a:path w="631825" h="22225">
                  <a:moveTo>
                    <a:pt x="620293" y="0"/>
                  </a:moveTo>
                  <a:lnTo>
                    <a:pt x="609219" y="0"/>
                  </a:lnTo>
                  <a:lnTo>
                    <a:pt x="598157" y="0"/>
                  </a:lnTo>
                  <a:lnTo>
                    <a:pt x="598157" y="11074"/>
                  </a:lnTo>
                  <a:lnTo>
                    <a:pt x="609219" y="11074"/>
                  </a:lnTo>
                  <a:lnTo>
                    <a:pt x="620293" y="11074"/>
                  </a:lnTo>
                  <a:lnTo>
                    <a:pt x="620293" y="0"/>
                  </a:lnTo>
                  <a:close/>
                </a:path>
                <a:path w="631825" h="22225">
                  <a:moveTo>
                    <a:pt x="631380" y="0"/>
                  </a:moveTo>
                  <a:lnTo>
                    <a:pt x="620306" y="0"/>
                  </a:lnTo>
                  <a:lnTo>
                    <a:pt x="620306" y="11074"/>
                  </a:lnTo>
                  <a:lnTo>
                    <a:pt x="631380" y="11074"/>
                  </a:lnTo>
                  <a:lnTo>
                    <a:pt x="6313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6177064" y="4567821"/>
              <a:ext cx="188595" cy="0"/>
            </a:xfrm>
            <a:custGeom>
              <a:avLst/>
              <a:gdLst/>
              <a:ahLst/>
              <a:cxnLst/>
              <a:rect l="l" t="t" r="r" b="b"/>
              <a:pathLst>
                <a:path w="188595">
                  <a:moveTo>
                    <a:pt x="0" y="0"/>
                  </a:moveTo>
                  <a:lnTo>
                    <a:pt x="188302" y="0"/>
                  </a:lnTo>
                </a:path>
              </a:pathLst>
            </a:custGeom>
            <a:ln w="11074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5955525" y="4562284"/>
              <a:ext cx="631825" cy="44450"/>
            </a:xfrm>
            <a:custGeom>
              <a:avLst/>
              <a:gdLst/>
              <a:ahLst/>
              <a:cxnLst/>
              <a:rect l="l" t="t" r="r" b="b"/>
              <a:pathLst>
                <a:path w="631825" h="44450">
                  <a:moveTo>
                    <a:pt x="44297" y="33235"/>
                  </a:moveTo>
                  <a:lnTo>
                    <a:pt x="33223" y="33235"/>
                  </a:lnTo>
                  <a:lnTo>
                    <a:pt x="22148" y="33235"/>
                  </a:lnTo>
                  <a:lnTo>
                    <a:pt x="11074" y="33235"/>
                  </a:lnTo>
                  <a:lnTo>
                    <a:pt x="0" y="33235"/>
                  </a:lnTo>
                  <a:lnTo>
                    <a:pt x="0" y="44323"/>
                  </a:lnTo>
                  <a:lnTo>
                    <a:pt x="11074" y="44323"/>
                  </a:lnTo>
                  <a:lnTo>
                    <a:pt x="22148" y="44323"/>
                  </a:lnTo>
                  <a:lnTo>
                    <a:pt x="33223" y="44323"/>
                  </a:lnTo>
                  <a:lnTo>
                    <a:pt x="44297" y="44323"/>
                  </a:lnTo>
                  <a:lnTo>
                    <a:pt x="44297" y="33235"/>
                  </a:lnTo>
                  <a:close/>
                </a:path>
                <a:path w="631825" h="44450">
                  <a:moveTo>
                    <a:pt x="77533" y="33235"/>
                  </a:moveTo>
                  <a:lnTo>
                    <a:pt x="66459" y="33235"/>
                  </a:lnTo>
                  <a:lnTo>
                    <a:pt x="55384" y="33235"/>
                  </a:lnTo>
                  <a:lnTo>
                    <a:pt x="44310" y="33235"/>
                  </a:lnTo>
                  <a:lnTo>
                    <a:pt x="44310" y="44323"/>
                  </a:lnTo>
                  <a:lnTo>
                    <a:pt x="55384" y="44323"/>
                  </a:lnTo>
                  <a:lnTo>
                    <a:pt x="66459" y="44323"/>
                  </a:lnTo>
                  <a:lnTo>
                    <a:pt x="77533" y="44323"/>
                  </a:lnTo>
                  <a:lnTo>
                    <a:pt x="77533" y="33235"/>
                  </a:lnTo>
                  <a:close/>
                </a:path>
                <a:path w="631825" h="44450">
                  <a:moveTo>
                    <a:pt x="99682" y="11074"/>
                  </a:moveTo>
                  <a:lnTo>
                    <a:pt x="88607" y="11074"/>
                  </a:lnTo>
                  <a:lnTo>
                    <a:pt x="77533" y="11074"/>
                  </a:lnTo>
                  <a:lnTo>
                    <a:pt x="66459" y="11074"/>
                  </a:lnTo>
                  <a:lnTo>
                    <a:pt x="66459" y="22148"/>
                  </a:lnTo>
                  <a:lnTo>
                    <a:pt x="77533" y="22148"/>
                  </a:lnTo>
                  <a:lnTo>
                    <a:pt x="88607" y="22148"/>
                  </a:lnTo>
                  <a:lnTo>
                    <a:pt x="88607" y="33235"/>
                  </a:lnTo>
                  <a:lnTo>
                    <a:pt x="99682" y="33235"/>
                  </a:lnTo>
                  <a:lnTo>
                    <a:pt x="99682" y="22148"/>
                  </a:lnTo>
                  <a:lnTo>
                    <a:pt x="99682" y="11074"/>
                  </a:lnTo>
                  <a:close/>
                </a:path>
                <a:path w="631825" h="44450">
                  <a:moveTo>
                    <a:pt x="121843" y="11074"/>
                  </a:moveTo>
                  <a:lnTo>
                    <a:pt x="110769" y="11074"/>
                  </a:lnTo>
                  <a:lnTo>
                    <a:pt x="110769" y="22148"/>
                  </a:lnTo>
                  <a:lnTo>
                    <a:pt x="110769" y="33235"/>
                  </a:lnTo>
                  <a:lnTo>
                    <a:pt x="121843" y="33235"/>
                  </a:lnTo>
                  <a:lnTo>
                    <a:pt x="121843" y="22148"/>
                  </a:lnTo>
                  <a:lnTo>
                    <a:pt x="121843" y="11074"/>
                  </a:lnTo>
                  <a:close/>
                </a:path>
                <a:path w="631825" h="44450">
                  <a:moveTo>
                    <a:pt x="155067" y="11074"/>
                  </a:moveTo>
                  <a:lnTo>
                    <a:pt x="143992" y="11074"/>
                  </a:lnTo>
                  <a:lnTo>
                    <a:pt x="132918" y="11074"/>
                  </a:lnTo>
                  <a:lnTo>
                    <a:pt x="132918" y="22148"/>
                  </a:lnTo>
                  <a:lnTo>
                    <a:pt x="132918" y="33235"/>
                  </a:lnTo>
                  <a:lnTo>
                    <a:pt x="143992" y="33235"/>
                  </a:lnTo>
                  <a:lnTo>
                    <a:pt x="143992" y="22148"/>
                  </a:lnTo>
                  <a:lnTo>
                    <a:pt x="155067" y="22148"/>
                  </a:lnTo>
                  <a:lnTo>
                    <a:pt x="155067" y="11074"/>
                  </a:lnTo>
                  <a:close/>
                </a:path>
                <a:path w="631825" h="44450">
                  <a:moveTo>
                    <a:pt x="166154" y="11074"/>
                  </a:moveTo>
                  <a:lnTo>
                    <a:pt x="155079" y="11074"/>
                  </a:lnTo>
                  <a:lnTo>
                    <a:pt x="155079" y="22148"/>
                  </a:lnTo>
                  <a:lnTo>
                    <a:pt x="155079" y="33235"/>
                  </a:lnTo>
                  <a:lnTo>
                    <a:pt x="166154" y="33235"/>
                  </a:lnTo>
                  <a:lnTo>
                    <a:pt x="166154" y="22148"/>
                  </a:lnTo>
                  <a:lnTo>
                    <a:pt x="166154" y="11074"/>
                  </a:lnTo>
                  <a:close/>
                </a:path>
                <a:path w="631825" h="44450">
                  <a:moveTo>
                    <a:pt x="210451" y="11074"/>
                  </a:moveTo>
                  <a:lnTo>
                    <a:pt x="199377" y="11074"/>
                  </a:lnTo>
                  <a:lnTo>
                    <a:pt x="188302" y="11074"/>
                  </a:lnTo>
                  <a:lnTo>
                    <a:pt x="177228" y="11074"/>
                  </a:lnTo>
                  <a:lnTo>
                    <a:pt x="177228" y="22148"/>
                  </a:lnTo>
                  <a:lnTo>
                    <a:pt x="188302" y="22148"/>
                  </a:lnTo>
                  <a:lnTo>
                    <a:pt x="188302" y="33235"/>
                  </a:lnTo>
                  <a:lnTo>
                    <a:pt x="199377" y="33235"/>
                  </a:lnTo>
                  <a:lnTo>
                    <a:pt x="210451" y="33235"/>
                  </a:lnTo>
                  <a:lnTo>
                    <a:pt x="210451" y="22148"/>
                  </a:lnTo>
                  <a:lnTo>
                    <a:pt x="210451" y="11074"/>
                  </a:lnTo>
                  <a:close/>
                </a:path>
                <a:path w="631825" h="44450">
                  <a:moveTo>
                    <a:pt x="221538" y="11074"/>
                  </a:moveTo>
                  <a:lnTo>
                    <a:pt x="210464" y="11074"/>
                  </a:lnTo>
                  <a:lnTo>
                    <a:pt x="210464" y="22148"/>
                  </a:lnTo>
                  <a:lnTo>
                    <a:pt x="221538" y="22148"/>
                  </a:lnTo>
                  <a:lnTo>
                    <a:pt x="221538" y="11074"/>
                  </a:lnTo>
                  <a:close/>
                </a:path>
                <a:path w="631825" h="44450">
                  <a:moveTo>
                    <a:pt x="232613" y="22148"/>
                  </a:moveTo>
                  <a:lnTo>
                    <a:pt x="221538" y="22148"/>
                  </a:lnTo>
                  <a:lnTo>
                    <a:pt x="221538" y="33235"/>
                  </a:lnTo>
                  <a:lnTo>
                    <a:pt x="232613" y="33235"/>
                  </a:lnTo>
                  <a:lnTo>
                    <a:pt x="232613" y="22148"/>
                  </a:lnTo>
                  <a:close/>
                </a:path>
                <a:path w="631825" h="44450">
                  <a:moveTo>
                    <a:pt x="265836" y="11074"/>
                  </a:moveTo>
                  <a:lnTo>
                    <a:pt x="254762" y="11074"/>
                  </a:lnTo>
                  <a:lnTo>
                    <a:pt x="243687" y="11074"/>
                  </a:lnTo>
                  <a:lnTo>
                    <a:pt x="243687" y="22148"/>
                  </a:lnTo>
                  <a:lnTo>
                    <a:pt x="254762" y="22148"/>
                  </a:lnTo>
                  <a:lnTo>
                    <a:pt x="265836" y="22148"/>
                  </a:lnTo>
                  <a:lnTo>
                    <a:pt x="265836" y="11074"/>
                  </a:lnTo>
                  <a:close/>
                </a:path>
                <a:path w="631825" h="44450">
                  <a:moveTo>
                    <a:pt x="321221" y="11074"/>
                  </a:moveTo>
                  <a:lnTo>
                    <a:pt x="310146" y="11074"/>
                  </a:lnTo>
                  <a:lnTo>
                    <a:pt x="299072" y="11074"/>
                  </a:lnTo>
                  <a:lnTo>
                    <a:pt x="287997" y="11074"/>
                  </a:lnTo>
                  <a:lnTo>
                    <a:pt x="276923" y="11074"/>
                  </a:lnTo>
                  <a:lnTo>
                    <a:pt x="276923" y="22148"/>
                  </a:lnTo>
                  <a:lnTo>
                    <a:pt x="287997" y="22148"/>
                  </a:lnTo>
                  <a:lnTo>
                    <a:pt x="287997" y="33235"/>
                  </a:lnTo>
                  <a:lnTo>
                    <a:pt x="299072" y="33235"/>
                  </a:lnTo>
                  <a:lnTo>
                    <a:pt x="299072" y="22148"/>
                  </a:lnTo>
                  <a:lnTo>
                    <a:pt x="310146" y="22148"/>
                  </a:lnTo>
                  <a:lnTo>
                    <a:pt x="321221" y="22148"/>
                  </a:lnTo>
                  <a:lnTo>
                    <a:pt x="321221" y="11074"/>
                  </a:lnTo>
                  <a:close/>
                </a:path>
                <a:path w="631825" h="44450">
                  <a:moveTo>
                    <a:pt x="376605" y="11074"/>
                  </a:moveTo>
                  <a:lnTo>
                    <a:pt x="365531" y="11074"/>
                  </a:lnTo>
                  <a:lnTo>
                    <a:pt x="365531" y="22148"/>
                  </a:lnTo>
                  <a:lnTo>
                    <a:pt x="354457" y="22148"/>
                  </a:lnTo>
                  <a:lnTo>
                    <a:pt x="354457" y="11074"/>
                  </a:lnTo>
                  <a:lnTo>
                    <a:pt x="343382" y="11074"/>
                  </a:lnTo>
                  <a:lnTo>
                    <a:pt x="332308" y="11074"/>
                  </a:lnTo>
                  <a:lnTo>
                    <a:pt x="321233" y="11074"/>
                  </a:lnTo>
                  <a:lnTo>
                    <a:pt x="321233" y="22148"/>
                  </a:lnTo>
                  <a:lnTo>
                    <a:pt x="332308" y="22148"/>
                  </a:lnTo>
                  <a:lnTo>
                    <a:pt x="332308" y="33235"/>
                  </a:lnTo>
                  <a:lnTo>
                    <a:pt x="343382" y="33235"/>
                  </a:lnTo>
                  <a:lnTo>
                    <a:pt x="354457" y="33235"/>
                  </a:lnTo>
                  <a:lnTo>
                    <a:pt x="365531" y="33235"/>
                  </a:lnTo>
                  <a:lnTo>
                    <a:pt x="376605" y="33235"/>
                  </a:lnTo>
                  <a:lnTo>
                    <a:pt x="376605" y="22148"/>
                  </a:lnTo>
                  <a:lnTo>
                    <a:pt x="376605" y="11074"/>
                  </a:lnTo>
                  <a:close/>
                </a:path>
                <a:path w="631825" h="44450">
                  <a:moveTo>
                    <a:pt x="387692" y="11074"/>
                  </a:moveTo>
                  <a:lnTo>
                    <a:pt x="376618" y="11074"/>
                  </a:lnTo>
                  <a:lnTo>
                    <a:pt x="376618" y="22148"/>
                  </a:lnTo>
                  <a:lnTo>
                    <a:pt x="387692" y="22148"/>
                  </a:lnTo>
                  <a:lnTo>
                    <a:pt x="387692" y="11074"/>
                  </a:lnTo>
                  <a:close/>
                </a:path>
                <a:path w="631825" h="44450">
                  <a:moveTo>
                    <a:pt x="431990" y="22148"/>
                  </a:moveTo>
                  <a:lnTo>
                    <a:pt x="420916" y="22148"/>
                  </a:lnTo>
                  <a:lnTo>
                    <a:pt x="420916" y="11074"/>
                  </a:lnTo>
                  <a:lnTo>
                    <a:pt x="409841" y="11074"/>
                  </a:lnTo>
                  <a:lnTo>
                    <a:pt x="398767" y="11074"/>
                  </a:lnTo>
                  <a:lnTo>
                    <a:pt x="398767" y="22148"/>
                  </a:lnTo>
                  <a:lnTo>
                    <a:pt x="409841" y="22148"/>
                  </a:lnTo>
                  <a:lnTo>
                    <a:pt x="409841" y="33235"/>
                  </a:lnTo>
                  <a:lnTo>
                    <a:pt x="420916" y="33235"/>
                  </a:lnTo>
                  <a:lnTo>
                    <a:pt x="431990" y="33235"/>
                  </a:lnTo>
                  <a:lnTo>
                    <a:pt x="431990" y="22148"/>
                  </a:lnTo>
                  <a:close/>
                </a:path>
                <a:path w="631825" h="44450">
                  <a:moveTo>
                    <a:pt x="454152" y="22148"/>
                  </a:moveTo>
                  <a:lnTo>
                    <a:pt x="443077" y="22148"/>
                  </a:lnTo>
                  <a:lnTo>
                    <a:pt x="432003" y="22148"/>
                  </a:lnTo>
                  <a:lnTo>
                    <a:pt x="432003" y="33235"/>
                  </a:lnTo>
                  <a:lnTo>
                    <a:pt x="443077" y="33235"/>
                  </a:lnTo>
                  <a:lnTo>
                    <a:pt x="454152" y="33235"/>
                  </a:lnTo>
                  <a:lnTo>
                    <a:pt x="454152" y="22148"/>
                  </a:lnTo>
                  <a:close/>
                </a:path>
                <a:path w="631825" h="44450">
                  <a:moveTo>
                    <a:pt x="465226" y="0"/>
                  </a:moveTo>
                  <a:lnTo>
                    <a:pt x="454152" y="0"/>
                  </a:lnTo>
                  <a:lnTo>
                    <a:pt x="454152" y="11074"/>
                  </a:lnTo>
                  <a:lnTo>
                    <a:pt x="454152" y="22148"/>
                  </a:lnTo>
                  <a:lnTo>
                    <a:pt x="465226" y="22148"/>
                  </a:lnTo>
                  <a:lnTo>
                    <a:pt x="465226" y="11087"/>
                  </a:lnTo>
                  <a:lnTo>
                    <a:pt x="465226" y="0"/>
                  </a:lnTo>
                  <a:close/>
                </a:path>
                <a:path w="631825" h="44450">
                  <a:moveTo>
                    <a:pt x="487375" y="22148"/>
                  </a:moveTo>
                  <a:lnTo>
                    <a:pt x="476300" y="22148"/>
                  </a:lnTo>
                  <a:lnTo>
                    <a:pt x="476300" y="33235"/>
                  </a:lnTo>
                  <a:lnTo>
                    <a:pt x="487375" y="33235"/>
                  </a:lnTo>
                  <a:lnTo>
                    <a:pt x="487375" y="22148"/>
                  </a:lnTo>
                  <a:close/>
                </a:path>
                <a:path w="631825" h="44450">
                  <a:moveTo>
                    <a:pt x="509536" y="22148"/>
                  </a:moveTo>
                  <a:lnTo>
                    <a:pt x="498462" y="22148"/>
                  </a:lnTo>
                  <a:lnTo>
                    <a:pt x="487387" y="22148"/>
                  </a:lnTo>
                  <a:lnTo>
                    <a:pt x="487387" y="33235"/>
                  </a:lnTo>
                  <a:lnTo>
                    <a:pt x="498462" y="33235"/>
                  </a:lnTo>
                  <a:lnTo>
                    <a:pt x="509536" y="33235"/>
                  </a:lnTo>
                  <a:lnTo>
                    <a:pt x="509536" y="22148"/>
                  </a:lnTo>
                  <a:close/>
                </a:path>
                <a:path w="631825" h="44450">
                  <a:moveTo>
                    <a:pt x="542759" y="11074"/>
                  </a:moveTo>
                  <a:lnTo>
                    <a:pt x="531685" y="11074"/>
                  </a:lnTo>
                  <a:lnTo>
                    <a:pt x="531685" y="0"/>
                  </a:lnTo>
                  <a:lnTo>
                    <a:pt x="520611" y="0"/>
                  </a:lnTo>
                  <a:lnTo>
                    <a:pt x="509536" y="0"/>
                  </a:lnTo>
                  <a:lnTo>
                    <a:pt x="498462" y="0"/>
                  </a:lnTo>
                  <a:lnTo>
                    <a:pt x="487387" y="0"/>
                  </a:lnTo>
                  <a:lnTo>
                    <a:pt x="487387" y="11087"/>
                  </a:lnTo>
                  <a:lnTo>
                    <a:pt x="498462" y="11087"/>
                  </a:lnTo>
                  <a:lnTo>
                    <a:pt x="509536" y="11087"/>
                  </a:lnTo>
                  <a:lnTo>
                    <a:pt x="520611" y="11087"/>
                  </a:lnTo>
                  <a:lnTo>
                    <a:pt x="531685" y="11087"/>
                  </a:lnTo>
                  <a:lnTo>
                    <a:pt x="531685" y="22148"/>
                  </a:lnTo>
                  <a:lnTo>
                    <a:pt x="531685" y="33235"/>
                  </a:lnTo>
                  <a:lnTo>
                    <a:pt x="542759" y="33235"/>
                  </a:lnTo>
                  <a:lnTo>
                    <a:pt x="542759" y="22148"/>
                  </a:lnTo>
                  <a:lnTo>
                    <a:pt x="542759" y="11074"/>
                  </a:lnTo>
                  <a:close/>
                </a:path>
                <a:path w="631825" h="44450">
                  <a:moveTo>
                    <a:pt x="564908" y="0"/>
                  </a:moveTo>
                  <a:lnTo>
                    <a:pt x="553847" y="0"/>
                  </a:lnTo>
                  <a:lnTo>
                    <a:pt x="553847" y="11074"/>
                  </a:lnTo>
                  <a:lnTo>
                    <a:pt x="542772" y="11074"/>
                  </a:lnTo>
                  <a:lnTo>
                    <a:pt x="542772" y="22148"/>
                  </a:lnTo>
                  <a:lnTo>
                    <a:pt x="553847" y="22148"/>
                  </a:lnTo>
                  <a:lnTo>
                    <a:pt x="564908" y="22148"/>
                  </a:lnTo>
                  <a:lnTo>
                    <a:pt x="564908" y="11087"/>
                  </a:lnTo>
                  <a:lnTo>
                    <a:pt x="564908" y="0"/>
                  </a:lnTo>
                  <a:close/>
                </a:path>
                <a:path w="631825" h="44450">
                  <a:moveTo>
                    <a:pt x="598131" y="0"/>
                  </a:moveTo>
                  <a:lnTo>
                    <a:pt x="587057" y="0"/>
                  </a:lnTo>
                  <a:lnTo>
                    <a:pt x="575995" y="0"/>
                  </a:lnTo>
                  <a:lnTo>
                    <a:pt x="564921" y="0"/>
                  </a:lnTo>
                  <a:lnTo>
                    <a:pt x="564921" y="11074"/>
                  </a:lnTo>
                  <a:lnTo>
                    <a:pt x="564921" y="22148"/>
                  </a:lnTo>
                  <a:lnTo>
                    <a:pt x="575995" y="22148"/>
                  </a:lnTo>
                  <a:lnTo>
                    <a:pt x="575995" y="33235"/>
                  </a:lnTo>
                  <a:lnTo>
                    <a:pt x="587057" y="33235"/>
                  </a:lnTo>
                  <a:lnTo>
                    <a:pt x="587057" y="22148"/>
                  </a:lnTo>
                  <a:lnTo>
                    <a:pt x="587057" y="11087"/>
                  </a:lnTo>
                  <a:lnTo>
                    <a:pt x="598131" y="11087"/>
                  </a:lnTo>
                  <a:lnTo>
                    <a:pt x="598131" y="0"/>
                  </a:lnTo>
                  <a:close/>
                </a:path>
                <a:path w="631825" h="44450">
                  <a:moveTo>
                    <a:pt x="609219" y="22148"/>
                  </a:moveTo>
                  <a:lnTo>
                    <a:pt x="598157" y="22148"/>
                  </a:lnTo>
                  <a:lnTo>
                    <a:pt x="598157" y="33235"/>
                  </a:lnTo>
                  <a:lnTo>
                    <a:pt x="609219" y="33235"/>
                  </a:lnTo>
                  <a:lnTo>
                    <a:pt x="609219" y="22148"/>
                  </a:lnTo>
                  <a:close/>
                </a:path>
                <a:path w="631825" h="44450">
                  <a:moveTo>
                    <a:pt x="620293" y="0"/>
                  </a:moveTo>
                  <a:lnTo>
                    <a:pt x="609219" y="0"/>
                  </a:lnTo>
                  <a:lnTo>
                    <a:pt x="609219" y="11074"/>
                  </a:lnTo>
                  <a:lnTo>
                    <a:pt x="609219" y="22148"/>
                  </a:lnTo>
                  <a:lnTo>
                    <a:pt x="620293" y="22148"/>
                  </a:lnTo>
                  <a:lnTo>
                    <a:pt x="620293" y="11087"/>
                  </a:lnTo>
                  <a:lnTo>
                    <a:pt x="620293" y="0"/>
                  </a:lnTo>
                  <a:close/>
                </a:path>
                <a:path w="631825" h="44450">
                  <a:moveTo>
                    <a:pt x="631380" y="0"/>
                  </a:moveTo>
                  <a:lnTo>
                    <a:pt x="620306" y="0"/>
                  </a:lnTo>
                  <a:lnTo>
                    <a:pt x="620306" y="11087"/>
                  </a:lnTo>
                  <a:lnTo>
                    <a:pt x="631380" y="11087"/>
                  </a:lnTo>
                  <a:lnTo>
                    <a:pt x="6313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5955525" y="4595520"/>
              <a:ext cx="620395" cy="33655"/>
            </a:xfrm>
            <a:custGeom>
              <a:avLst/>
              <a:gdLst/>
              <a:ahLst/>
              <a:cxnLst/>
              <a:rect l="l" t="t" r="r" b="b"/>
              <a:pathLst>
                <a:path w="620395" h="33654">
                  <a:moveTo>
                    <a:pt x="11074" y="11074"/>
                  </a:moveTo>
                  <a:lnTo>
                    <a:pt x="0" y="11074"/>
                  </a:lnTo>
                  <a:lnTo>
                    <a:pt x="0" y="22148"/>
                  </a:lnTo>
                  <a:lnTo>
                    <a:pt x="0" y="33235"/>
                  </a:lnTo>
                  <a:lnTo>
                    <a:pt x="11074" y="33235"/>
                  </a:lnTo>
                  <a:lnTo>
                    <a:pt x="11074" y="22148"/>
                  </a:lnTo>
                  <a:lnTo>
                    <a:pt x="11074" y="11074"/>
                  </a:lnTo>
                  <a:close/>
                </a:path>
                <a:path w="620395" h="33654">
                  <a:moveTo>
                    <a:pt x="44297" y="22148"/>
                  </a:moveTo>
                  <a:lnTo>
                    <a:pt x="33223" y="22148"/>
                  </a:lnTo>
                  <a:lnTo>
                    <a:pt x="22148" y="22148"/>
                  </a:lnTo>
                  <a:lnTo>
                    <a:pt x="22148" y="33235"/>
                  </a:lnTo>
                  <a:lnTo>
                    <a:pt x="33223" y="33235"/>
                  </a:lnTo>
                  <a:lnTo>
                    <a:pt x="44297" y="33235"/>
                  </a:lnTo>
                  <a:lnTo>
                    <a:pt x="44297" y="22148"/>
                  </a:lnTo>
                  <a:close/>
                </a:path>
                <a:path w="620395" h="33654">
                  <a:moveTo>
                    <a:pt x="55384" y="22148"/>
                  </a:moveTo>
                  <a:lnTo>
                    <a:pt x="44310" y="22148"/>
                  </a:lnTo>
                  <a:lnTo>
                    <a:pt x="44310" y="33235"/>
                  </a:lnTo>
                  <a:lnTo>
                    <a:pt x="55384" y="33235"/>
                  </a:lnTo>
                  <a:lnTo>
                    <a:pt x="55384" y="22148"/>
                  </a:lnTo>
                  <a:close/>
                </a:path>
                <a:path w="620395" h="33654">
                  <a:moveTo>
                    <a:pt x="77533" y="0"/>
                  </a:moveTo>
                  <a:lnTo>
                    <a:pt x="66459" y="0"/>
                  </a:lnTo>
                  <a:lnTo>
                    <a:pt x="66459" y="11074"/>
                  </a:lnTo>
                  <a:lnTo>
                    <a:pt x="66459" y="22148"/>
                  </a:lnTo>
                  <a:lnTo>
                    <a:pt x="66459" y="33235"/>
                  </a:lnTo>
                  <a:lnTo>
                    <a:pt x="77533" y="33235"/>
                  </a:lnTo>
                  <a:lnTo>
                    <a:pt x="77533" y="22148"/>
                  </a:lnTo>
                  <a:lnTo>
                    <a:pt x="77533" y="11087"/>
                  </a:lnTo>
                  <a:lnTo>
                    <a:pt x="77533" y="0"/>
                  </a:lnTo>
                  <a:close/>
                </a:path>
                <a:path w="620395" h="33654">
                  <a:moveTo>
                    <a:pt x="99682" y="0"/>
                  </a:moveTo>
                  <a:lnTo>
                    <a:pt x="88607" y="0"/>
                  </a:lnTo>
                  <a:lnTo>
                    <a:pt x="88607" y="11074"/>
                  </a:lnTo>
                  <a:lnTo>
                    <a:pt x="88607" y="22148"/>
                  </a:lnTo>
                  <a:lnTo>
                    <a:pt x="99682" y="22148"/>
                  </a:lnTo>
                  <a:lnTo>
                    <a:pt x="99682" y="11087"/>
                  </a:lnTo>
                  <a:lnTo>
                    <a:pt x="99682" y="0"/>
                  </a:lnTo>
                  <a:close/>
                </a:path>
                <a:path w="620395" h="33654">
                  <a:moveTo>
                    <a:pt x="110769" y="22148"/>
                  </a:moveTo>
                  <a:lnTo>
                    <a:pt x="99695" y="22148"/>
                  </a:lnTo>
                  <a:lnTo>
                    <a:pt x="99695" y="33235"/>
                  </a:lnTo>
                  <a:lnTo>
                    <a:pt x="110769" y="33235"/>
                  </a:lnTo>
                  <a:lnTo>
                    <a:pt x="110769" y="22148"/>
                  </a:lnTo>
                  <a:close/>
                </a:path>
                <a:path w="620395" h="33654">
                  <a:moveTo>
                    <a:pt x="121843" y="0"/>
                  </a:moveTo>
                  <a:lnTo>
                    <a:pt x="110769" y="0"/>
                  </a:lnTo>
                  <a:lnTo>
                    <a:pt x="110769" y="11074"/>
                  </a:lnTo>
                  <a:lnTo>
                    <a:pt x="110769" y="22148"/>
                  </a:lnTo>
                  <a:lnTo>
                    <a:pt x="121843" y="22148"/>
                  </a:lnTo>
                  <a:lnTo>
                    <a:pt x="121843" y="11087"/>
                  </a:lnTo>
                  <a:lnTo>
                    <a:pt x="121843" y="0"/>
                  </a:lnTo>
                  <a:close/>
                </a:path>
                <a:path w="620395" h="33654">
                  <a:moveTo>
                    <a:pt x="155067" y="11074"/>
                  </a:moveTo>
                  <a:lnTo>
                    <a:pt x="143992" y="11074"/>
                  </a:lnTo>
                  <a:lnTo>
                    <a:pt x="143992" y="22148"/>
                  </a:lnTo>
                  <a:lnTo>
                    <a:pt x="132918" y="22148"/>
                  </a:lnTo>
                  <a:lnTo>
                    <a:pt x="121843" y="22148"/>
                  </a:lnTo>
                  <a:lnTo>
                    <a:pt x="121843" y="33235"/>
                  </a:lnTo>
                  <a:lnTo>
                    <a:pt x="132918" y="33235"/>
                  </a:lnTo>
                  <a:lnTo>
                    <a:pt x="143992" y="33235"/>
                  </a:lnTo>
                  <a:lnTo>
                    <a:pt x="155067" y="33235"/>
                  </a:lnTo>
                  <a:lnTo>
                    <a:pt x="155067" y="22148"/>
                  </a:lnTo>
                  <a:lnTo>
                    <a:pt x="155067" y="11074"/>
                  </a:lnTo>
                  <a:close/>
                </a:path>
                <a:path w="620395" h="33654">
                  <a:moveTo>
                    <a:pt x="177228" y="0"/>
                  </a:moveTo>
                  <a:lnTo>
                    <a:pt x="166154" y="0"/>
                  </a:lnTo>
                  <a:lnTo>
                    <a:pt x="155079" y="0"/>
                  </a:lnTo>
                  <a:lnTo>
                    <a:pt x="155079" y="11087"/>
                  </a:lnTo>
                  <a:lnTo>
                    <a:pt x="166154" y="11087"/>
                  </a:lnTo>
                  <a:lnTo>
                    <a:pt x="177228" y="11087"/>
                  </a:lnTo>
                  <a:lnTo>
                    <a:pt x="177228" y="0"/>
                  </a:lnTo>
                  <a:close/>
                </a:path>
                <a:path w="620395" h="33654">
                  <a:moveTo>
                    <a:pt x="210451" y="11074"/>
                  </a:moveTo>
                  <a:lnTo>
                    <a:pt x="199377" y="11074"/>
                  </a:lnTo>
                  <a:lnTo>
                    <a:pt x="199377" y="22148"/>
                  </a:lnTo>
                  <a:lnTo>
                    <a:pt x="199377" y="33235"/>
                  </a:lnTo>
                  <a:lnTo>
                    <a:pt x="210451" y="33235"/>
                  </a:lnTo>
                  <a:lnTo>
                    <a:pt x="210451" y="22148"/>
                  </a:lnTo>
                  <a:lnTo>
                    <a:pt x="210451" y="11074"/>
                  </a:lnTo>
                  <a:close/>
                </a:path>
                <a:path w="620395" h="33654">
                  <a:moveTo>
                    <a:pt x="265836" y="22148"/>
                  </a:moveTo>
                  <a:lnTo>
                    <a:pt x="254762" y="22148"/>
                  </a:lnTo>
                  <a:lnTo>
                    <a:pt x="243687" y="22148"/>
                  </a:lnTo>
                  <a:lnTo>
                    <a:pt x="243687" y="33235"/>
                  </a:lnTo>
                  <a:lnTo>
                    <a:pt x="254762" y="33235"/>
                  </a:lnTo>
                  <a:lnTo>
                    <a:pt x="265836" y="33235"/>
                  </a:lnTo>
                  <a:lnTo>
                    <a:pt x="265836" y="22148"/>
                  </a:lnTo>
                  <a:close/>
                </a:path>
                <a:path w="620395" h="33654">
                  <a:moveTo>
                    <a:pt x="265836" y="0"/>
                  </a:moveTo>
                  <a:lnTo>
                    <a:pt x="254762" y="0"/>
                  </a:lnTo>
                  <a:lnTo>
                    <a:pt x="243687" y="0"/>
                  </a:lnTo>
                  <a:lnTo>
                    <a:pt x="243687" y="11074"/>
                  </a:lnTo>
                  <a:lnTo>
                    <a:pt x="232613" y="11074"/>
                  </a:lnTo>
                  <a:lnTo>
                    <a:pt x="232613" y="0"/>
                  </a:lnTo>
                  <a:lnTo>
                    <a:pt x="221538" y="0"/>
                  </a:lnTo>
                  <a:lnTo>
                    <a:pt x="210464" y="0"/>
                  </a:lnTo>
                  <a:lnTo>
                    <a:pt x="210464" y="11074"/>
                  </a:lnTo>
                  <a:lnTo>
                    <a:pt x="210464" y="22148"/>
                  </a:lnTo>
                  <a:lnTo>
                    <a:pt x="210464" y="33235"/>
                  </a:lnTo>
                  <a:lnTo>
                    <a:pt x="221538" y="33235"/>
                  </a:lnTo>
                  <a:lnTo>
                    <a:pt x="232613" y="33235"/>
                  </a:lnTo>
                  <a:lnTo>
                    <a:pt x="232613" y="22148"/>
                  </a:lnTo>
                  <a:lnTo>
                    <a:pt x="243687" y="22148"/>
                  </a:lnTo>
                  <a:lnTo>
                    <a:pt x="243687" y="11087"/>
                  </a:lnTo>
                  <a:lnTo>
                    <a:pt x="254762" y="11087"/>
                  </a:lnTo>
                  <a:lnTo>
                    <a:pt x="265836" y="11087"/>
                  </a:lnTo>
                  <a:lnTo>
                    <a:pt x="265836" y="0"/>
                  </a:lnTo>
                  <a:close/>
                </a:path>
                <a:path w="620395" h="33654">
                  <a:moveTo>
                    <a:pt x="321221" y="22148"/>
                  </a:moveTo>
                  <a:lnTo>
                    <a:pt x="310146" y="22148"/>
                  </a:lnTo>
                  <a:lnTo>
                    <a:pt x="299072" y="22148"/>
                  </a:lnTo>
                  <a:lnTo>
                    <a:pt x="299072" y="11087"/>
                  </a:lnTo>
                  <a:lnTo>
                    <a:pt x="299072" y="0"/>
                  </a:lnTo>
                  <a:lnTo>
                    <a:pt x="287997" y="0"/>
                  </a:lnTo>
                  <a:lnTo>
                    <a:pt x="276923" y="0"/>
                  </a:lnTo>
                  <a:lnTo>
                    <a:pt x="265849" y="0"/>
                  </a:lnTo>
                  <a:lnTo>
                    <a:pt x="265849" y="11074"/>
                  </a:lnTo>
                  <a:lnTo>
                    <a:pt x="265849" y="22148"/>
                  </a:lnTo>
                  <a:lnTo>
                    <a:pt x="276923" y="22148"/>
                  </a:lnTo>
                  <a:lnTo>
                    <a:pt x="276923" y="11087"/>
                  </a:lnTo>
                  <a:lnTo>
                    <a:pt x="287997" y="11087"/>
                  </a:lnTo>
                  <a:lnTo>
                    <a:pt x="287997" y="22148"/>
                  </a:lnTo>
                  <a:lnTo>
                    <a:pt x="276923" y="22148"/>
                  </a:lnTo>
                  <a:lnTo>
                    <a:pt x="276923" y="33235"/>
                  </a:lnTo>
                  <a:lnTo>
                    <a:pt x="287997" y="33235"/>
                  </a:lnTo>
                  <a:lnTo>
                    <a:pt x="299072" y="33235"/>
                  </a:lnTo>
                  <a:lnTo>
                    <a:pt x="310146" y="33235"/>
                  </a:lnTo>
                  <a:lnTo>
                    <a:pt x="321221" y="33235"/>
                  </a:lnTo>
                  <a:lnTo>
                    <a:pt x="321221" y="22148"/>
                  </a:lnTo>
                  <a:close/>
                </a:path>
                <a:path w="620395" h="33654">
                  <a:moveTo>
                    <a:pt x="321221" y="0"/>
                  </a:moveTo>
                  <a:lnTo>
                    <a:pt x="310146" y="0"/>
                  </a:lnTo>
                  <a:lnTo>
                    <a:pt x="310146" y="11087"/>
                  </a:lnTo>
                  <a:lnTo>
                    <a:pt x="321221" y="11087"/>
                  </a:lnTo>
                  <a:lnTo>
                    <a:pt x="321221" y="0"/>
                  </a:lnTo>
                  <a:close/>
                </a:path>
                <a:path w="620395" h="33654">
                  <a:moveTo>
                    <a:pt x="365531" y="11074"/>
                  </a:moveTo>
                  <a:lnTo>
                    <a:pt x="354457" y="11074"/>
                  </a:lnTo>
                  <a:lnTo>
                    <a:pt x="354457" y="0"/>
                  </a:lnTo>
                  <a:lnTo>
                    <a:pt x="343382" y="0"/>
                  </a:lnTo>
                  <a:lnTo>
                    <a:pt x="332308" y="0"/>
                  </a:lnTo>
                  <a:lnTo>
                    <a:pt x="332308" y="11074"/>
                  </a:lnTo>
                  <a:lnTo>
                    <a:pt x="332308" y="22148"/>
                  </a:lnTo>
                  <a:lnTo>
                    <a:pt x="321233" y="22148"/>
                  </a:lnTo>
                  <a:lnTo>
                    <a:pt x="321233" y="33235"/>
                  </a:lnTo>
                  <a:lnTo>
                    <a:pt x="332308" y="33235"/>
                  </a:lnTo>
                  <a:lnTo>
                    <a:pt x="343382" y="33235"/>
                  </a:lnTo>
                  <a:lnTo>
                    <a:pt x="343382" y="22148"/>
                  </a:lnTo>
                  <a:lnTo>
                    <a:pt x="343382" y="11087"/>
                  </a:lnTo>
                  <a:lnTo>
                    <a:pt x="354457" y="11087"/>
                  </a:lnTo>
                  <a:lnTo>
                    <a:pt x="354457" y="22148"/>
                  </a:lnTo>
                  <a:lnTo>
                    <a:pt x="365531" y="22148"/>
                  </a:lnTo>
                  <a:lnTo>
                    <a:pt x="365531" y="11074"/>
                  </a:lnTo>
                  <a:close/>
                </a:path>
                <a:path w="620395" h="33654">
                  <a:moveTo>
                    <a:pt x="409841" y="0"/>
                  </a:moveTo>
                  <a:lnTo>
                    <a:pt x="398767" y="0"/>
                  </a:lnTo>
                  <a:lnTo>
                    <a:pt x="387692" y="0"/>
                  </a:lnTo>
                  <a:lnTo>
                    <a:pt x="376618" y="0"/>
                  </a:lnTo>
                  <a:lnTo>
                    <a:pt x="376618" y="11087"/>
                  </a:lnTo>
                  <a:lnTo>
                    <a:pt x="387692" y="11087"/>
                  </a:lnTo>
                  <a:lnTo>
                    <a:pt x="387692" y="22148"/>
                  </a:lnTo>
                  <a:lnTo>
                    <a:pt x="398767" y="22148"/>
                  </a:lnTo>
                  <a:lnTo>
                    <a:pt x="398767" y="11087"/>
                  </a:lnTo>
                  <a:lnTo>
                    <a:pt x="409841" y="11087"/>
                  </a:lnTo>
                  <a:lnTo>
                    <a:pt x="409841" y="0"/>
                  </a:lnTo>
                  <a:close/>
                </a:path>
                <a:path w="620395" h="33654">
                  <a:moveTo>
                    <a:pt x="431990" y="0"/>
                  </a:moveTo>
                  <a:lnTo>
                    <a:pt x="420916" y="0"/>
                  </a:lnTo>
                  <a:lnTo>
                    <a:pt x="420916" y="11087"/>
                  </a:lnTo>
                  <a:lnTo>
                    <a:pt x="431990" y="11087"/>
                  </a:lnTo>
                  <a:lnTo>
                    <a:pt x="431990" y="0"/>
                  </a:lnTo>
                  <a:close/>
                </a:path>
                <a:path w="620395" h="33654">
                  <a:moveTo>
                    <a:pt x="476300" y="0"/>
                  </a:moveTo>
                  <a:lnTo>
                    <a:pt x="465226" y="0"/>
                  </a:lnTo>
                  <a:lnTo>
                    <a:pt x="465226" y="11074"/>
                  </a:lnTo>
                  <a:lnTo>
                    <a:pt x="454152" y="11074"/>
                  </a:lnTo>
                  <a:lnTo>
                    <a:pt x="443077" y="11074"/>
                  </a:lnTo>
                  <a:lnTo>
                    <a:pt x="443077" y="0"/>
                  </a:lnTo>
                  <a:lnTo>
                    <a:pt x="432003" y="0"/>
                  </a:lnTo>
                  <a:lnTo>
                    <a:pt x="432003" y="11074"/>
                  </a:lnTo>
                  <a:lnTo>
                    <a:pt x="432003" y="22148"/>
                  </a:lnTo>
                  <a:lnTo>
                    <a:pt x="443077" y="22148"/>
                  </a:lnTo>
                  <a:lnTo>
                    <a:pt x="454152" y="22148"/>
                  </a:lnTo>
                  <a:lnTo>
                    <a:pt x="465226" y="22148"/>
                  </a:lnTo>
                  <a:lnTo>
                    <a:pt x="476300" y="22148"/>
                  </a:lnTo>
                  <a:lnTo>
                    <a:pt x="476300" y="11087"/>
                  </a:lnTo>
                  <a:lnTo>
                    <a:pt x="476300" y="0"/>
                  </a:lnTo>
                  <a:close/>
                </a:path>
                <a:path w="620395" h="33654">
                  <a:moveTo>
                    <a:pt x="509536" y="0"/>
                  </a:moveTo>
                  <a:lnTo>
                    <a:pt x="498462" y="0"/>
                  </a:lnTo>
                  <a:lnTo>
                    <a:pt x="498462" y="11074"/>
                  </a:lnTo>
                  <a:lnTo>
                    <a:pt x="487387" y="11074"/>
                  </a:lnTo>
                  <a:lnTo>
                    <a:pt x="487387" y="22148"/>
                  </a:lnTo>
                  <a:lnTo>
                    <a:pt x="498462" y="22148"/>
                  </a:lnTo>
                  <a:lnTo>
                    <a:pt x="498462" y="11087"/>
                  </a:lnTo>
                  <a:lnTo>
                    <a:pt x="509536" y="11087"/>
                  </a:lnTo>
                  <a:lnTo>
                    <a:pt x="509536" y="0"/>
                  </a:lnTo>
                  <a:close/>
                </a:path>
                <a:path w="620395" h="33654">
                  <a:moveTo>
                    <a:pt x="542759" y="0"/>
                  </a:moveTo>
                  <a:lnTo>
                    <a:pt x="531685" y="0"/>
                  </a:lnTo>
                  <a:lnTo>
                    <a:pt x="531685" y="11074"/>
                  </a:lnTo>
                  <a:lnTo>
                    <a:pt x="531685" y="22148"/>
                  </a:lnTo>
                  <a:lnTo>
                    <a:pt x="542759" y="22148"/>
                  </a:lnTo>
                  <a:lnTo>
                    <a:pt x="542759" y="11087"/>
                  </a:lnTo>
                  <a:lnTo>
                    <a:pt x="542759" y="0"/>
                  </a:lnTo>
                  <a:close/>
                </a:path>
                <a:path w="620395" h="33654">
                  <a:moveTo>
                    <a:pt x="564908" y="0"/>
                  </a:moveTo>
                  <a:lnTo>
                    <a:pt x="553847" y="0"/>
                  </a:lnTo>
                  <a:lnTo>
                    <a:pt x="553847" y="11087"/>
                  </a:lnTo>
                  <a:lnTo>
                    <a:pt x="564908" y="11087"/>
                  </a:lnTo>
                  <a:lnTo>
                    <a:pt x="564908" y="0"/>
                  </a:lnTo>
                  <a:close/>
                </a:path>
                <a:path w="620395" h="33654">
                  <a:moveTo>
                    <a:pt x="598131" y="0"/>
                  </a:moveTo>
                  <a:lnTo>
                    <a:pt x="587057" y="0"/>
                  </a:lnTo>
                  <a:lnTo>
                    <a:pt x="575995" y="0"/>
                  </a:lnTo>
                  <a:lnTo>
                    <a:pt x="575995" y="11074"/>
                  </a:lnTo>
                  <a:lnTo>
                    <a:pt x="575995" y="22148"/>
                  </a:lnTo>
                  <a:lnTo>
                    <a:pt x="587057" y="22148"/>
                  </a:lnTo>
                  <a:lnTo>
                    <a:pt x="598131" y="22148"/>
                  </a:lnTo>
                  <a:lnTo>
                    <a:pt x="598131" y="11087"/>
                  </a:lnTo>
                  <a:lnTo>
                    <a:pt x="598131" y="0"/>
                  </a:lnTo>
                  <a:close/>
                </a:path>
                <a:path w="620395" h="33654">
                  <a:moveTo>
                    <a:pt x="620293" y="11074"/>
                  </a:moveTo>
                  <a:lnTo>
                    <a:pt x="609219" y="11074"/>
                  </a:lnTo>
                  <a:lnTo>
                    <a:pt x="609219" y="0"/>
                  </a:lnTo>
                  <a:lnTo>
                    <a:pt x="598157" y="0"/>
                  </a:lnTo>
                  <a:lnTo>
                    <a:pt x="598157" y="11074"/>
                  </a:lnTo>
                  <a:lnTo>
                    <a:pt x="598157" y="22148"/>
                  </a:lnTo>
                  <a:lnTo>
                    <a:pt x="609219" y="22148"/>
                  </a:lnTo>
                  <a:lnTo>
                    <a:pt x="620293" y="22148"/>
                  </a:lnTo>
                  <a:lnTo>
                    <a:pt x="620293" y="1107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6287833" y="4617669"/>
              <a:ext cx="299085" cy="11430"/>
            </a:xfrm>
            <a:custGeom>
              <a:avLst/>
              <a:gdLst/>
              <a:ahLst/>
              <a:cxnLst/>
              <a:rect l="l" t="t" r="r" b="b"/>
              <a:pathLst>
                <a:path w="299084" h="11429">
                  <a:moveTo>
                    <a:pt x="33223" y="0"/>
                  </a:moveTo>
                  <a:lnTo>
                    <a:pt x="22148" y="0"/>
                  </a:lnTo>
                  <a:lnTo>
                    <a:pt x="11074" y="0"/>
                  </a:lnTo>
                  <a:lnTo>
                    <a:pt x="0" y="0"/>
                  </a:lnTo>
                  <a:lnTo>
                    <a:pt x="0" y="11087"/>
                  </a:lnTo>
                  <a:lnTo>
                    <a:pt x="11074" y="11087"/>
                  </a:lnTo>
                  <a:lnTo>
                    <a:pt x="22148" y="11087"/>
                  </a:lnTo>
                  <a:lnTo>
                    <a:pt x="33223" y="11087"/>
                  </a:lnTo>
                  <a:lnTo>
                    <a:pt x="33223" y="0"/>
                  </a:lnTo>
                  <a:close/>
                </a:path>
                <a:path w="299084" h="11429">
                  <a:moveTo>
                    <a:pt x="99682" y="0"/>
                  </a:moveTo>
                  <a:lnTo>
                    <a:pt x="88607" y="0"/>
                  </a:lnTo>
                  <a:lnTo>
                    <a:pt x="77533" y="0"/>
                  </a:lnTo>
                  <a:lnTo>
                    <a:pt x="77533" y="11087"/>
                  </a:lnTo>
                  <a:lnTo>
                    <a:pt x="88607" y="11087"/>
                  </a:lnTo>
                  <a:lnTo>
                    <a:pt x="99682" y="11087"/>
                  </a:lnTo>
                  <a:lnTo>
                    <a:pt x="99682" y="0"/>
                  </a:lnTo>
                  <a:close/>
                </a:path>
                <a:path w="299084" h="11429">
                  <a:moveTo>
                    <a:pt x="110769" y="0"/>
                  </a:moveTo>
                  <a:lnTo>
                    <a:pt x="99695" y="0"/>
                  </a:lnTo>
                  <a:lnTo>
                    <a:pt x="99695" y="11087"/>
                  </a:lnTo>
                  <a:lnTo>
                    <a:pt x="110769" y="11087"/>
                  </a:lnTo>
                  <a:lnTo>
                    <a:pt x="110769" y="0"/>
                  </a:lnTo>
                  <a:close/>
                </a:path>
                <a:path w="299084" h="11429">
                  <a:moveTo>
                    <a:pt x="177228" y="0"/>
                  </a:moveTo>
                  <a:lnTo>
                    <a:pt x="166154" y="0"/>
                  </a:lnTo>
                  <a:lnTo>
                    <a:pt x="155079" y="0"/>
                  </a:lnTo>
                  <a:lnTo>
                    <a:pt x="155079" y="11087"/>
                  </a:lnTo>
                  <a:lnTo>
                    <a:pt x="166154" y="11087"/>
                  </a:lnTo>
                  <a:lnTo>
                    <a:pt x="177228" y="11087"/>
                  </a:lnTo>
                  <a:lnTo>
                    <a:pt x="177228" y="0"/>
                  </a:lnTo>
                  <a:close/>
                </a:path>
                <a:path w="299084" h="11429">
                  <a:moveTo>
                    <a:pt x="210451" y="0"/>
                  </a:moveTo>
                  <a:lnTo>
                    <a:pt x="199377" y="0"/>
                  </a:lnTo>
                  <a:lnTo>
                    <a:pt x="188302" y="0"/>
                  </a:lnTo>
                  <a:lnTo>
                    <a:pt x="188302" y="11087"/>
                  </a:lnTo>
                  <a:lnTo>
                    <a:pt x="199377" y="11087"/>
                  </a:lnTo>
                  <a:lnTo>
                    <a:pt x="210451" y="11087"/>
                  </a:lnTo>
                  <a:lnTo>
                    <a:pt x="210451" y="0"/>
                  </a:lnTo>
                  <a:close/>
                </a:path>
                <a:path w="299084" h="11429">
                  <a:moveTo>
                    <a:pt x="232600" y="0"/>
                  </a:moveTo>
                  <a:lnTo>
                    <a:pt x="221538" y="0"/>
                  </a:lnTo>
                  <a:lnTo>
                    <a:pt x="210464" y="0"/>
                  </a:lnTo>
                  <a:lnTo>
                    <a:pt x="210464" y="11087"/>
                  </a:lnTo>
                  <a:lnTo>
                    <a:pt x="221538" y="11087"/>
                  </a:lnTo>
                  <a:lnTo>
                    <a:pt x="232600" y="11087"/>
                  </a:lnTo>
                  <a:lnTo>
                    <a:pt x="232600" y="0"/>
                  </a:lnTo>
                  <a:close/>
                </a:path>
                <a:path w="299084" h="11429">
                  <a:moveTo>
                    <a:pt x="265823" y="0"/>
                  </a:moveTo>
                  <a:lnTo>
                    <a:pt x="254749" y="0"/>
                  </a:lnTo>
                  <a:lnTo>
                    <a:pt x="243687" y="0"/>
                  </a:lnTo>
                  <a:lnTo>
                    <a:pt x="232613" y="0"/>
                  </a:lnTo>
                  <a:lnTo>
                    <a:pt x="232613" y="11087"/>
                  </a:lnTo>
                  <a:lnTo>
                    <a:pt x="243687" y="11087"/>
                  </a:lnTo>
                  <a:lnTo>
                    <a:pt x="254749" y="11087"/>
                  </a:lnTo>
                  <a:lnTo>
                    <a:pt x="265823" y="11087"/>
                  </a:lnTo>
                  <a:lnTo>
                    <a:pt x="265823" y="0"/>
                  </a:lnTo>
                  <a:close/>
                </a:path>
                <a:path w="299084" h="11429">
                  <a:moveTo>
                    <a:pt x="287985" y="0"/>
                  </a:moveTo>
                  <a:lnTo>
                    <a:pt x="276910" y="0"/>
                  </a:lnTo>
                  <a:lnTo>
                    <a:pt x="265849" y="0"/>
                  </a:lnTo>
                  <a:lnTo>
                    <a:pt x="265849" y="11087"/>
                  </a:lnTo>
                  <a:lnTo>
                    <a:pt x="276910" y="11087"/>
                  </a:lnTo>
                  <a:lnTo>
                    <a:pt x="287985" y="11087"/>
                  </a:lnTo>
                  <a:lnTo>
                    <a:pt x="287985" y="0"/>
                  </a:lnTo>
                  <a:close/>
                </a:path>
                <a:path w="299084" h="11429">
                  <a:moveTo>
                    <a:pt x="299072" y="0"/>
                  </a:moveTo>
                  <a:lnTo>
                    <a:pt x="287997" y="0"/>
                  </a:lnTo>
                  <a:lnTo>
                    <a:pt x="287997" y="11087"/>
                  </a:lnTo>
                  <a:lnTo>
                    <a:pt x="299072" y="11087"/>
                  </a:lnTo>
                  <a:lnTo>
                    <a:pt x="29907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5955525" y="4634280"/>
              <a:ext cx="121920" cy="0"/>
            </a:xfrm>
            <a:custGeom>
              <a:avLst/>
              <a:gdLst/>
              <a:ahLst/>
              <a:cxnLst/>
              <a:rect l="l" t="t" r="r" b="b"/>
              <a:pathLst>
                <a:path w="121920">
                  <a:moveTo>
                    <a:pt x="0" y="0"/>
                  </a:moveTo>
                  <a:lnTo>
                    <a:pt x="121843" y="0"/>
                  </a:lnTo>
                </a:path>
              </a:pathLst>
            </a:custGeom>
            <a:ln w="11074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5955525" y="4628743"/>
              <a:ext cx="620395" cy="33655"/>
            </a:xfrm>
            <a:custGeom>
              <a:avLst/>
              <a:gdLst/>
              <a:ahLst/>
              <a:cxnLst/>
              <a:rect l="l" t="t" r="r" b="b"/>
              <a:pathLst>
                <a:path w="620395" h="33654">
                  <a:moveTo>
                    <a:pt x="11074" y="11074"/>
                  </a:moveTo>
                  <a:lnTo>
                    <a:pt x="0" y="11074"/>
                  </a:lnTo>
                  <a:lnTo>
                    <a:pt x="0" y="22161"/>
                  </a:lnTo>
                  <a:lnTo>
                    <a:pt x="0" y="33235"/>
                  </a:lnTo>
                  <a:lnTo>
                    <a:pt x="11074" y="33235"/>
                  </a:lnTo>
                  <a:lnTo>
                    <a:pt x="11074" y="22161"/>
                  </a:lnTo>
                  <a:lnTo>
                    <a:pt x="11074" y="11074"/>
                  </a:lnTo>
                  <a:close/>
                </a:path>
                <a:path w="620395" h="33654">
                  <a:moveTo>
                    <a:pt x="44297" y="11074"/>
                  </a:moveTo>
                  <a:lnTo>
                    <a:pt x="33223" y="11074"/>
                  </a:lnTo>
                  <a:lnTo>
                    <a:pt x="22148" y="11074"/>
                  </a:lnTo>
                  <a:lnTo>
                    <a:pt x="22148" y="22161"/>
                  </a:lnTo>
                  <a:lnTo>
                    <a:pt x="33223" y="22161"/>
                  </a:lnTo>
                  <a:lnTo>
                    <a:pt x="44297" y="22161"/>
                  </a:lnTo>
                  <a:lnTo>
                    <a:pt x="44297" y="11074"/>
                  </a:lnTo>
                  <a:close/>
                </a:path>
                <a:path w="620395" h="33654">
                  <a:moveTo>
                    <a:pt x="55384" y="11074"/>
                  </a:moveTo>
                  <a:lnTo>
                    <a:pt x="44310" y="11074"/>
                  </a:lnTo>
                  <a:lnTo>
                    <a:pt x="44310" y="22161"/>
                  </a:lnTo>
                  <a:lnTo>
                    <a:pt x="55384" y="22161"/>
                  </a:lnTo>
                  <a:lnTo>
                    <a:pt x="55384" y="11074"/>
                  </a:lnTo>
                  <a:close/>
                </a:path>
                <a:path w="620395" h="33654">
                  <a:moveTo>
                    <a:pt x="77533" y="11074"/>
                  </a:moveTo>
                  <a:lnTo>
                    <a:pt x="66459" y="11074"/>
                  </a:lnTo>
                  <a:lnTo>
                    <a:pt x="66459" y="22161"/>
                  </a:lnTo>
                  <a:lnTo>
                    <a:pt x="66459" y="33235"/>
                  </a:lnTo>
                  <a:lnTo>
                    <a:pt x="77533" y="33235"/>
                  </a:lnTo>
                  <a:lnTo>
                    <a:pt x="77533" y="22161"/>
                  </a:lnTo>
                  <a:lnTo>
                    <a:pt x="77533" y="11074"/>
                  </a:lnTo>
                  <a:close/>
                </a:path>
                <a:path w="620395" h="33654">
                  <a:moveTo>
                    <a:pt x="99682" y="11074"/>
                  </a:moveTo>
                  <a:lnTo>
                    <a:pt x="88607" y="11074"/>
                  </a:lnTo>
                  <a:lnTo>
                    <a:pt x="88607" y="22161"/>
                  </a:lnTo>
                  <a:lnTo>
                    <a:pt x="99682" y="22161"/>
                  </a:lnTo>
                  <a:lnTo>
                    <a:pt x="99682" y="11074"/>
                  </a:lnTo>
                  <a:close/>
                </a:path>
                <a:path w="620395" h="33654">
                  <a:moveTo>
                    <a:pt x="132918" y="11074"/>
                  </a:moveTo>
                  <a:lnTo>
                    <a:pt x="121843" y="11074"/>
                  </a:lnTo>
                  <a:lnTo>
                    <a:pt x="121843" y="22161"/>
                  </a:lnTo>
                  <a:lnTo>
                    <a:pt x="132918" y="22161"/>
                  </a:lnTo>
                  <a:lnTo>
                    <a:pt x="132918" y="11074"/>
                  </a:lnTo>
                  <a:close/>
                </a:path>
                <a:path w="620395" h="33654">
                  <a:moveTo>
                    <a:pt x="155067" y="22161"/>
                  </a:moveTo>
                  <a:lnTo>
                    <a:pt x="143992" y="22161"/>
                  </a:lnTo>
                  <a:lnTo>
                    <a:pt x="132918" y="22161"/>
                  </a:lnTo>
                  <a:lnTo>
                    <a:pt x="132918" y="33235"/>
                  </a:lnTo>
                  <a:lnTo>
                    <a:pt x="143992" y="33235"/>
                  </a:lnTo>
                  <a:lnTo>
                    <a:pt x="155067" y="33235"/>
                  </a:lnTo>
                  <a:lnTo>
                    <a:pt x="155067" y="22161"/>
                  </a:lnTo>
                  <a:close/>
                </a:path>
                <a:path w="620395" h="33654">
                  <a:moveTo>
                    <a:pt x="188302" y="22161"/>
                  </a:moveTo>
                  <a:lnTo>
                    <a:pt x="177228" y="22161"/>
                  </a:lnTo>
                  <a:lnTo>
                    <a:pt x="166154" y="22161"/>
                  </a:lnTo>
                  <a:lnTo>
                    <a:pt x="166154" y="33235"/>
                  </a:lnTo>
                  <a:lnTo>
                    <a:pt x="177228" y="33235"/>
                  </a:lnTo>
                  <a:lnTo>
                    <a:pt x="188302" y="33235"/>
                  </a:lnTo>
                  <a:lnTo>
                    <a:pt x="188302" y="22161"/>
                  </a:lnTo>
                  <a:close/>
                </a:path>
                <a:path w="620395" h="33654">
                  <a:moveTo>
                    <a:pt x="210451" y="11074"/>
                  </a:moveTo>
                  <a:lnTo>
                    <a:pt x="199377" y="11074"/>
                  </a:lnTo>
                  <a:lnTo>
                    <a:pt x="199377" y="0"/>
                  </a:lnTo>
                  <a:lnTo>
                    <a:pt x="188302" y="0"/>
                  </a:lnTo>
                  <a:lnTo>
                    <a:pt x="177228" y="0"/>
                  </a:lnTo>
                  <a:lnTo>
                    <a:pt x="166154" y="0"/>
                  </a:lnTo>
                  <a:lnTo>
                    <a:pt x="155079" y="0"/>
                  </a:lnTo>
                  <a:lnTo>
                    <a:pt x="155079" y="11074"/>
                  </a:lnTo>
                  <a:lnTo>
                    <a:pt x="155079" y="22161"/>
                  </a:lnTo>
                  <a:lnTo>
                    <a:pt x="166154" y="22161"/>
                  </a:lnTo>
                  <a:lnTo>
                    <a:pt x="166154" y="11074"/>
                  </a:lnTo>
                  <a:lnTo>
                    <a:pt x="177228" y="11074"/>
                  </a:lnTo>
                  <a:lnTo>
                    <a:pt x="188302" y="11074"/>
                  </a:lnTo>
                  <a:lnTo>
                    <a:pt x="188302" y="22161"/>
                  </a:lnTo>
                  <a:lnTo>
                    <a:pt x="199377" y="22161"/>
                  </a:lnTo>
                  <a:lnTo>
                    <a:pt x="210451" y="22161"/>
                  </a:lnTo>
                  <a:lnTo>
                    <a:pt x="210451" y="11074"/>
                  </a:lnTo>
                  <a:close/>
                </a:path>
                <a:path w="620395" h="33654">
                  <a:moveTo>
                    <a:pt x="221538" y="22161"/>
                  </a:moveTo>
                  <a:lnTo>
                    <a:pt x="210464" y="22161"/>
                  </a:lnTo>
                  <a:lnTo>
                    <a:pt x="210464" y="33235"/>
                  </a:lnTo>
                  <a:lnTo>
                    <a:pt x="221538" y="33235"/>
                  </a:lnTo>
                  <a:lnTo>
                    <a:pt x="221538" y="22161"/>
                  </a:lnTo>
                  <a:close/>
                </a:path>
                <a:path w="620395" h="33654">
                  <a:moveTo>
                    <a:pt x="221538" y="0"/>
                  </a:moveTo>
                  <a:lnTo>
                    <a:pt x="210464" y="0"/>
                  </a:lnTo>
                  <a:lnTo>
                    <a:pt x="210464" y="11074"/>
                  </a:lnTo>
                  <a:lnTo>
                    <a:pt x="221538" y="11074"/>
                  </a:lnTo>
                  <a:lnTo>
                    <a:pt x="221538" y="0"/>
                  </a:lnTo>
                  <a:close/>
                </a:path>
                <a:path w="620395" h="33654">
                  <a:moveTo>
                    <a:pt x="254762" y="11074"/>
                  </a:moveTo>
                  <a:lnTo>
                    <a:pt x="243687" y="11074"/>
                  </a:lnTo>
                  <a:lnTo>
                    <a:pt x="243687" y="0"/>
                  </a:lnTo>
                  <a:lnTo>
                    <a:pt x="232613" y="0"/>
                  </a:lnTo>
                  <a:lnTo>
                    <a:pt x="232613" y="11074"/>
                  </a:lnTo>
                  <a:lnTo>
                    <a:pt x="221538" y="11074"/>
                  </a:lnTo>
                  <a:lnTo>
                    <a:pt x="221538" y="22161"/>
                  </a:lnTo>
                  <a:lnTo>
                    <a:pt x="232613" y="22161"/>
                  </a:lnTo>
                  <a:lnTo>
                    <a:pt x="243687" y="22161"/>
                  </a:lnTo>
                  <a:lnTo>
                    <a:pt x="243687" y="33235"/>
                  </a:lnTo>
                  <a:lnTo>
                    <a:pt x="254762" y="33235"/>
                  </a:lnTo>
                  <a:lnTo>
                    <a:pt x="254762" y="22161"/>
                  </a:lnTo>
                  <a:lnTo>
                    <a:pt x="254762" y="11074"/>
                  </a:lnTo>
                  <a:close/>
                </a:path>
                <a:path w="620395" h="33654">
                  <a:moveTo>
                    <a:pt x="265836" y="0"/>
                  </a:moveTo>
                  <a:lnTo>
                    <a:pt x="254762" y="0"/>
                  </a:lnTo>
                  <a:lnTo>
                    <a:pt x="254762" y="11074"/>
                  </a:lnTo>
                  <a:lnTo>
                    <a:pt x="265836" y="11074"/>
                  </a:lnTo>
                  <a:lnTo>
                    <a:pt x="265836" y="0"/>
                  </a:lnTo>
                  <a:close/>
                </a:path>
                <a:path w="620395" h="33654">
                  <a:moveTo>
                    <a:pt x="287997" y="22161"/>
                  </a:moveTo>
                  <a:lnTo>
                    <a:pt x="276923" y="22161"/>
                  </a:lnTo>
                  <a:lnTo>
                    <a:pt x="265849" y="22161"/>
                  </a:lnTo>
                  <a:lnTo>
                    <a:pt x="265849" y="33235"/>
                  </a:lnTo>
                  <a:lnTo>
                    <a:pt x="276923" y="33235"/>
                  </a:lnTo>
                  <a:lnTo>
                    <a:pt x="287997" y="33235"/>
                  </a:lnTo>
                  <a:lnTo>
                    <a:pt x="287997" y="22161"/>
                  </a:lnTo>
                  <a:close/>
                </a:path>
                <a:path w="620395" h="33654">
                  <a:moveTo>
                    <a:pt x="299072" y="0"/>
                  </a:moveTo>
                  <a:lnTo>
                    <a:pt x="287997" y="0"/>
                  </a:lnTo>
                  <a:lnTo>
                    <a:pt x="276923" y="0"/>
                  </a:lnTo>
                  <a:lnTo>
                    <a:pt x="265849" y="0"/>
                  </a:lnTo>
                  <a:lnTo>
                    <a:pt x="265849" y="11074"/>
                  </a:lnTo>
                  <a:lnTo>
                    <a:pt x="276923" y="11074"/>
                  </a:lnTo>
                  <a:lnTo>
                    <a:pt x="287997" y="11074"/>
                  </a:lnTo>
                  <a:lnTo>
                    <a:pt x="287997" y="22161"/>
                  </a:lnTo>
                  <a:lnTo>
                    <a:pt x="299072" y="22161"/>
                  </a:lnTo>
                  <a:lnTo>
                    <a:pt x="299072" y="11074"/>
                  </a:lnTo>
                  <a:lnTo>
                    <a:pt x="299072" y="0"/>
                  </a:lnTo>
                  <a:close/>
                </a:path>
                <a:path w="620395" h="33654">
                  <a:moveTo>
                    <a:pt x="321221" y="22161"/>
                  </a:moveTo>
                  <a:lnTo>
                    <a:pt x="310146" y="22161"/>
                  </a:lnTo>
                  <a:lnTo>
                    <a:pt x="310146" y="33235"/>
                  </a:lnTo>
                  <a:lnTo>
                    <a:pt x="321221" y="33235"/>
                  </a:lnTo>
                  <a:lnTo>
                    <a:pt x="321221" y="22161"/>
                  </a:lnTo>
                  <a:close/>
                </a:path>
                <a:path w="620395" h="33654">
                  <a:moveTo>
                    <a:pt x="376605" y="22161"/>
                  </a:moveTo>
                  <a:lnTo>
                    <a:pt x="365531" y="22161"/>
                  </a:lnTo>
                  <a:lnTo>
                    <a:pt x="354457" y="22161"/>
                  </a:lnTo>
                  <a:lnTo>
                    <a:pt x="354457" y="11074"/>
                  </a:lnTo>
                  <a:lnTo>
                    <a:pt x="343382" y="11074"/>
                  </a:lnTo>
                  <a:lnTo>
                    <a:pt x="343382" y="22161"/>
                  </a:lnTo>
                  <a:lnTo>
                    <a:pt x="343382" y="33235"/>
                  </a:lnTo>
                  <a:lnTo>
                    <a:pt x="354457" y="33235"/>
                  </a:lnTo>
                  <a:lnTo>
                    <a:pt x="365531" y="33235"/>
                  </a:lnTo>
                  <a:lnTo>
                    <a:pt x="376605" y="33235"/>
                  </a:lnTo>
                  <a:lnTo>
                    <a:pt x="376605" y="22161"/>
                  </a:lnTo>
                  <a:close/>
                </a:path>
                <a:path w="620395" h="33654">
                  <a:moveTo>
                    <a:pt x="376605" y="0"/>
                  </a:moveTo>
                  <a:lnTo>
                    <a:pt x="365531" y="0"/>
                  </a:lnTo>
                  <a:lnTo>
                    <a:pt x="365531" y="11074"/>
                  </a:lnTo>
                  <a:lnTo>
                    <a:pt x="376605" y="11074"/>
                  </a:lnTo>
                  <a:lnTo>
                    <a:pt x="376605" y="0"/>
                  </a:lnTo>
                  <a:close/>
                </a:path>
                <a:path w="620395" h="33654">
                  <a:moveTo>
                    <a:pt x="409841" y="0"/>
                  </a:moveTo>
                  <a:lnTo>
                    <a:pt x="398767" y="0"/>
                  </a:lnTo>
                  <a:lnTo>
                    <a:pt x="398767" y="11074"/>
                  </a:lnTo>
                  <a:lnTo>
                    <a:pt x="398767" y="22161"/>
                  </a:lnTo>
                  <a:lnTo>
                    <a:pt x="387692" y="22161"/>
                  </a:lnTo>
                  <a:lnTo>
                    <a:pt x="387692" y="11074"/>
                  </a:lnTo>
                  <a:lnTo>
                    <a:pt x="398767" y="11074"/>
                  </a:lnTo>
                  <a:lnTo>
                    <a:pt x="398767" y="0"/>
                  </a:lnTo>
                  <a:lnTo>
                    <a:pt x="387692" y="0"/>
                  </a:lnTo>
                  <a:lnTo>
                    <a:pt x="376618" y="0"/>
                  </a:lnTo>
                  <a:lnTo>
                    <a:pt x="376618" y="11074"/>
                  </a:lnTo>
                  <a:lnTo>
                    <a:pt x="376618" y="22161"/>
                  </a:lnTo>
                  <a:lnTo>
                    <a:pt x="376618" y="33235"/>
                  </a:lnTo>
                  <a:lnTo>
                    <a:pt x="387692" y="33235"/>
                  </a:lnTo>
                  <a:lnTo>
                    <a:pt x="398767" y="33235"/>
                  </a:lnTo>
                  <a:lnTo>
                    <a:pt x="409841" y="33235"/>
                  </a:lnTo>
                  <a:lnTo>
                    <a:pt x="409841" y="22161"/>
                  </a:lnTo>
                  <a:lnTo>
                    <a:pt x="409841" y="11074"/>
                  </a:lnTo>
                  <a:lnTo>
                    <a:pt x="409841" y="0"/>
                  </a:lnTo>
                  <a:close/>
                </a:path>
                <a:path w="620395" h="33654">
                  <a:moveTo>
                    <a:pt x="431990" y="11074"/>
                  </a:moveTo>
                  <a:lnTo>
                    <a:pt x="420916" y="11074"/>
                  </a:lnTo>
                  <a:lnTo>
                    <a:pt x="420916" y="22161"/>
                  </a:lnTo>
                  <a:lnTo>
                    <a:pt x="420916" y="33235"/>
                  </a:lnTo>
                  <a:lnTo>
                    <a:pt x="431990" y="33235"/>
                  </a:lnTo>
                  <a:lnTo>
                    <a:pt x="431990" y="22161"/>
                  </a:lnTo>
                  <a:lnTo>
                    <a:pt x="431990" y="11074"/>
                  </a:lnTo>
                  <a:close/>
                </a:path>
                <a:path w="620395" h="33654">
                  <a:moveTo>
                    <a:pt x="454152" y="22161"/>
                  </a:moveTo>
                  <a:lnTo>
                    <a:pt x="443077" y="22161"/>
                  </a:lnTo>
                  <a:lnTo>
                    <a:pt x="443077" y="33235"/>
                  </a:lnTo>
                  <a:lnTo>
                    <a:pt x="454152" y="33235"/>
                  </a:lnTo>
                  <a:lnTo>
                    <a:pt x="454152" y="22161"/>
                  </a:lnTo>
                  <a:close/>
                </a:path>
                <a:path w="620395" h="33654">
                  <a:moveTo>
                    <a:pt x="454152" y="0"/>
                  </a:moveTo>
                  <a:lnTo>
                    <a:pt x="443077" y="0"/>
                  </a:lnTo>
                  <a:lnTo>
                    <a:pt x="432003" y="0"/>
                  </a:lnTo>
                  <a:lnTo>
                    <a:pt x="432003" y="11074"/>
                  </a:lnTo>
                  <a:lnTo>
                    <a:pt x="443077" y="11074"/>
                  </a:lnTo>
                  <a:lnTo>
                    <a:pt x="454152" y="11074"/>
                  </a:lnTo>
                  <a:lnTo>
                    <a:pt x="454152" y="0"/>
                  </a:lnTo>
                  <a:close/>
                </a:path>
                <a:path w="620395" h="33654">
                  <a:moveTo>
                    <a:pt x="465226" y="11074"/>
                  </a:moveTo>
                  <a:lnTo>
                    <a:pt x="454152" y="11074"/>
                  </a:lnTo>
                  <a:lnTo>
                    <a:pt x="454152" y="22161"/>
                  </a:lnTo>
                  <a:lnTo>
                    <a:pt x="465226" y="22161"/>
                  </a:lnTo>
                  <a:lnTo>
                    <a:pt x="465226" y="11074"/>
                  </a:lnTo>
                  <a:close/>
                </a:path>
                <a:path w="620395" h="33654">
                  <a:moveTo>
                    <a:pt x="542759" y="11074"/>
                  </a:moveTo>
                  <a:lnTo>
                    <a:pt x="531685" y="11074"/>
                  </a:lnTo>
                  <a:lnTo>
                    <a:pt x="520611" y="11074"/>
                  </a:lnTo>
                  <a:lnTo>
                    <a:pt x="520611" y="0"/>
                  </a:lnTo>
                  <a:lnTo>
                    <a:pt x="509536" y="0"/>
                  </a:lnTo>
                  <a:lnTo>
                    <a:pt x="498462" y="0"/>
                  </a:lnTo>
                  <a:lnTo>
                    <a:pt x="487387" y="0"/>
                  </a:lnTo>
                  <a:lnTo>
                    <a:pt x="487387" y="11074"/>
                  </a:lnTo>
                  <a:lnTo>
                    <a:pt x="487387" y="22161"/>
                  </a:lnTo>
                  <a:lnTo>
                    <a:pt x="487387" y="33235"/>
                  </a:lnTo>
                  <a:lnTo>
                    <a:pt x="498462" y="33235"/>
                  </a:lnTo>
                  <a:lnTo>
                    <a:pt x="509536" y="33235"/>
                  </a:lnTo>
                  <a:lnTo>
                    <a:pt x="509536" y="22161"/>
                  </a:lnTo>
                  <a:lnTo>
                    <a:pt x="520611" y="22161"/>
                  </a:lnTo>
                  <a:lnTo>
                    <a:pt x="531685" y="22161"/>
                  </a:lnTo>
                  <a:lnTo>
                    <a:pt x="531685" y="33235"/>
                  </a:lnTo>
                  <a:lnTo>
                    <a:pt x="542759" y="33235"/>
                  </a:lnTo>
                  <a:lnTo>
                    <a:pt x="542759" y="22161"/>
                  </a:lnTo>
                  <a:lnTo>
                    <a:pt x="542759" y="11074"/>
                  </a:lnTo>
                  <a:close/>
                </a:path>
                <a:path w="620395" h="33654">
                  <a:moveTo>
                    <a:pt x="564908" y="0"/>
                  </a:moveTo>
                  <a:lnTo>
                    <a:pt x="553847" y="0"/>
                  </a:lnTo>
                  <a:lnTo>
                    <a:pt x="542772" y="0"/>
                  </a:lnTo>
                  <a:lnTo>
                    <a:pt x="542772" y="11074"/>
                  </a:lnTo>
                  <a:lnTo>
                    <a:pt x="542772" y="22161"/>
                  </a:lnTo>
                  <a:lnTo>
                    <a:pt x="542772" y="33235"/>
                  </a:lnTo>
                  <a:lnTo>
                    <a:pt x="553847" y="33235"/>
                  </a:lnTo>
                  <a:lnTo>
                    <a:pt x="553847" y="22161"/>
                  </a:lnTo>
                  <a:lnTo>
                    <a:pt x="553847" y="11074"/>
                  </a:lnTo>
                  <a:lnTo>
                    <a:pt x="564908" y="11074"/>
                  </a:lnTo>
                  <a:lnTo>
                    <a:pt x="564908" y="0"/>
                  </a:lnTo>
                  <a:close/>
                </a:path>
                <a:path w="620395" h="33654">
                  <a:moveTo>
                    <a:pt x="575995" y="11074"/>
                  </a:moveTo>
                  <a:lnTo>
                    <a:pt x="564921" y="11074"/>
                  </a:lnTo>
                  <a:lnTo>
                    <a:pt x="564921" y="22161"/>
                  </a:lnTo>
                  <a:lnTo>
                    <a:pt x="575995" y="22161"/>
                  </a:lnTo>
                  <a:lnTo>
                    <a:pt x="575995" y="11074"/>
                  </a:lnTo>
                  <a:close/>
                </a:path>
                <a:path w="620395" h="33654">
                  <a:moveTo>
                    <a:pt x="620293" y="0"/>
                  </a:moveTo>
                  <a:lnTo>
                    <a:pt x="609219" y="0"/>
                  </a:lnTo>
                  <a:lnTo>
                    <a:pt x="609219" y="11074"/>
                  </a:lnTo>
                  <a:lnTo>
                    <a:pt x="620293" y="11074"/>
                  </a:lnTo>
                  <a:lnTo>
                    <a:pt x="62029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5955525" y="4650905"/>
              <a:ext cx="631825" cy="22225"/>
            </a:xfrm>
            <a:custGeom>
              <a:avLst/>
              <a:gdLst/>
              <a:ahLst/>
              <a:cxnLst/>
              <a:rect l="l" t="t" r="r" b="b"/>
              <a:pathLst>
                <a:path w="631825" h="22225">
                  <a:moveTo>
                    <a:pt x="44297" y="11074"/>
                  </a:moveTo>
                  <a:lnTo>
                    <a:pt x="33223" y="11074"/>
                  </a:lnTo>
                  <a:lnTo>
                    <a:pt x="22148" y="11074"/>
                  </a:lnTo>
                  <a:lnTo>
                    <a:pt x="11074" y="11074"/>
                  </a:lnTo>
                  <a:lnTo>
                    <a:pt x="0" y="11074"/>
                  </a:lnTo>
                  <a:lnTo>
                    <a:pt x="0" y="22161"/>
                  </a:lnTo>
                  <a:lnTo>
                    <a:pt x="11074" y="22161"/>
                  </a:lnTo>
                  <a:lnTo>
                    <a:pt x="22148" y="22161"/>
                  </a:lnTo>
                  <a:lnTo>
                    <a:pt x="33223" y="22161"/>
                  </a:lnTo>
                  <a:lnTo>
                    <a:pt x="44297" y="22161"/>
                  </a:lnTo>
                  <a:lnTo>
                    <a:pt x="44297" y="11074"/>
                  </a:lnTo>
                  <a:close/>
                </a:path>
                <a:path w="631825" h="22225">
                  <a:moveTo>
                    <a:pt x="77533" y="11074"/>
                  </a:moveTo>
                  <a:lnTo>
                    <a:pt x="66459" y="11074"/>
                  </a:lnTo>
                  <a:lnTo>
                    <a:pt x="55384" y="11074"/>
                  </a:lnTo>
                  <a:lnTo>
                    <a:pt x="44310" y="11074"/>
                  </a:lnTo>
                  <a:lnTo>
                    <a:pt x="44310" y="22161"/>
                  </a:lnTo>
                  <a:lnTo>
                    <a:pt x="55384" y="22161"/>
                  </a:lnTo>
                  <a:lnTo>
                    <a:pt x="66459" y="22161"/>
                  </a:lnTo>
                  <a:lnTo>
                    <a:pt x="77533" y="22161"/>
                  </a:lnTo>
                  <a:lnTo>
                    <a:pt x="77533" y="11074"/>
                  </a:lnTo>
                  <a:close/>
                </a:path>
                <a:path w="631825" h="22225">
                  <a:moveTo>
                    <a:pt x="99682" y="11074"/>
                  </a:moveTo>
                  <a:lnTo>
                    <a:pt x="88607" y="11074"/>
                  </a:lnTo>
                  <a:lnTo>
                    <a:pt x="88607" y="22161"/>
                  </a:lnTo>
                  <a:lnTo>
                    <a:pt x="99682" y="22161"/>
                  </a:lnTo>
                  <a:lnTo>
                    <a:pt x="99682" y="11074"/>
                  </a:lnTo>
                  <a:close/>
                </a:path>
                <a:path w="631825" h="22225">
                  <a:moveTo>
                    <a:pt x="110769" y="11074"/>
                  </a:moveTo>
                  <a:lnTo>
                    <a:pt x="99695" y="11074"/>
                  </a:lnTo>
                  <a:lnTo>
                    <a:pt x="99695" y="22161"/>
                  </a:lnTo>
                  <a:lnTo>
                    <a:pt x="110769" y="22161"/>
                  </a:lnTo>
                  <a:lnTo>
                    <a:pt x="110769" y="11074"/>
                  </a:lnTo>
                  <a:close/>
                </a:path>
                <a:path w="631825" h="22225">
                  <a:moveTo>
                    <a:pt x="166154" y="11074"/>
                  </a:moveTo>
                  <a:lnTo>
                    <a:pt x="155079" y="11074"/>
                  </a:lnTo>
                  <a:lnTo>
                    <a:pt x="155079" y="22161"/>
                  </a:lnTo>
                  <a:lnTo>
                    <a:pt x="166154" y="22161"/>
                  </a:lnTo>
                  <a:lnTo>
                    <a:pt x="166154" y="11074"/>
                  </a:lnTo>
                  <a:close/>
                </a:path>
                <a:path w="631825" h="22225">
                  <a:moveTo>
                    <a:pt x="210451" y="11074"/>
                  </a:moveTo>
                  <a:lnTo>
                    <a:pt x="199377" y="11074"/>
                  </a:lnTo>
                  <a:lnTo>
                    <a:pt x="188302" y="11074"/>
                  </a:lnTo>
                  <a:lnTo>
                    <a:pt x="188302" y="22161"/>
                  </a:lnTo>
                  <a:lnTo>
                    <a:pt x="199377" y="22161"/>
                  </a:lnTo>
                  <a:lnTo>
                    <a:pt x="210451" y="22161"/>
                  </a:lnTo>
                  <a:lnTo>
                    <a:pt x="210451" y="11074"/>
                  </a:lnTo>
                  <a:close/>
                </a:path>
                <a:path w="631825" h="22225">
                  <a:moveTo>
                    <a:pt x="232613" y="11074"/>
                  </a:moveTo>
                  <a:lnTo>
                    <a:pt x="221538" y="11074"/>
                  </a:lnTo>
                  <a:lnTo>
                    <a:pt x="221538" y="22161"/>
                  </a:lnTo>
                  <a:lnTo>
                    <a:pt x="232613" y="22161"/>
                  </a:lnTo>
                  <a:lnTo>
                    <a:pt x="232613" y="11074"/>
                  </a:lnTo>
                  <a:close/>
                </a:path>
                <a:path w="631825" h="22225">
                  <a:moveTo>
                    <a:pt x="287997" y="11074"/>
                  </a:moveTo>
                  <a:lnTo>
                    <a:pt x="276923" y="11074"/>
                  </a:lnTo>
                  <a:lnTo>
                    <a:pt x="265849" y="11074"/>
                  </a:lnTo>
                  <a:lnTo>
                    <a:pt x="265849" y="22161"/>
                  </a:lnTo>
                  <a:lnTo>
                    <a:pt x="276923" y="22161"/>
                  </a:lnTo>
                  <a:lnTo>
                    <a:pt x="287997" y="22161"/>
                  </a:lnTo>
                  <a:lnTo>
                    <a:pt x="287997" y="11074"/>
                  </a:lnTo>
                  <a:close/>
                </a:path>
                <a:path w="631825" h="22225">
                  <a:moveTo>
                    <a:pt x="321221" y="11074"/>
                  </a:moveTo>
                  <a:lnTo>
                    <a:pt x="310146" y="11074"/>
                  </a:lnTo>
                  <a:lnTo>
                    <a:pt x="310146" y="22161"/>
                  </a:lnTo>
                  <a:lnTo>
                    <a:pt x="321221" y="22161"/>
                  </a:lnTo>
                  <a:lnTo>
                    <a:pt x="321221" y="11074"/>
                  </a:lnTo>
                  <a:close/>
                </a:path>
                <a:path w="631825" h="22225">
                  <a:moveTo>
                    <a:pt x="343382" y="11074"/>
                  </a:moveTo>
                  <a:lnTo>
                    <a:pt x="332308" y="11074"/>
                  </a:lnTo>
                  <a:lnTo>
                    <a:pt x="332308" y="22161"/>
                  </a:lnTo>
                  <a:lnTo>
                    <a:pt x="343382" y="22161"/>
                  </a:lnTo>
                  <a:lnTo>
                    <a:pt x="343382" y="11074"/>
                  </a:lnTo>
                  <a:close/>
                </a:path>
                <a:path w="631825" h="22225">
                  <a:moveTo>
                    <a:pt x="376605" y="11074"/>
                  </a:moveTo>
                  <a:lnTo>
                    <a:pt x="365531" y="11074"/>
                  </a:lnTo>
                  <a:lnTo>
                    <a:pt x="365531" y="22161"/>
                  </a:lnTo>
                  <a:lnTo>
                    <a:pt x="376605" y="22161"/>
                  </a:lnTo>
                  <a:lnTo>
                    <a:pt x="376605" y="11074"/>
                  </a:lnTo>
                  <a:close/>
                </a:path>
                <a:path w="631825" h="22225">
                  <a:moveTo>
                    <a:pt x="398767" y="11074"/>
                  </a:moveTo>
                  <a:lnTo>
                    <a:pt x="387692" y="11074"/>
                  </a:lnTo>
                  <a:lnTo>
                    <a:pt x="376618" y="11074"/>
                  </a:lnTo>
                  <a:lnTo>
                    <a:pt x="376618" y="22161"/>
                  </a:lnTo>
                  <a:lnTo>
                    <a:pt x="387692" y="22161"/>
                  </a:lnTo>
                  <a:lnTo>
                    <a:pt x="398767" y="22161"/>
                  </a:lnTo>
                  <a:lnTo>
                    <a:pt x="398767" y="11074"/>
                  </a:lnTo>
                  <a:close/>
                </a:path>
                <a:path w="631825" h="22225">
                  <a:moveTo>
                    <a:pt x="420916" y="11074"/>
                  </a:moveTo>
                  <a:lnTo>
                    <a:pt x="409841" y="11074"/>
                  </a:lnTo>
                  <a:lnTo>
                    <a:pt x="409841" y="22161"/>
                  </a:lnTo>
                  <a:lnTo>
                    <a:pt x="420916" y="22161"/>
                  </a:lnTo>
                  <a:lnTo>
                    <a:pt x="420916" y="11074"/>
                  </a:lnTo>
                  <a:close/>
                </a:path>
                <a:path w="631825" h="22225">
                  <a:moveTo>
                    <a:pt x="454152" y="11074"/>
                  </a:moveTo>
                  <a:lnTo>
                    <a:pt x="443077" y="11074"/>
                  </a:lnTo>
                  <a:lnTo>
                    <a:pt x="432003" y="11074"/>
                  </a:lnTo>
                  <a:lnTo>
                    <a:pt x="432003" y="22161"/>
                  </a:lnTo>
                  <a:lnTo>
                    <a:pt x="443077" y="22161"/>
                  </a:lnTo>
                  <a:lnTo>
                    <a:pt x="454152" y="22161"/>
                  </a:lnTo>
                  <a:lnTo>
                    <a:pt x="454152" y="11074"/>
                  </a:lnTo>
                  <a:close/>
                </a:path>
                <a:path w="631825" h="22225">
                  <a:moveTo>
                    <a:pt x="476300" y="11074"/>
                  </a:moveTo>
                  <a:lnTo>
                    <a:pt x="465226" y="11074"/>
                  </a:lnTo>
                  <a:lnTo>
                    <a:pt x="465226" y="22161"/>
                  </a:lnTo>
                  <a:lnTo>
                    <a:pt x="476300" y="22161"/>
                  </a:lnTo>
                  <a:lnTo>
                    <a:pt x="476300" y="11074"/>
                  </a:lnTo>
                  <a:close/>
                </a:path>
                <a:path w="631825" h="22225">
                  <a:moveTo>
                    <a:pt x="520611" y="11074"/>
                  </a:moveTo>
                  <a:lnTo>
                    <a:pt x="509536" y="11074"/>
                  </a:lnTo>
                  <a:lnTo>
                    <a:pt x="509536" y="22161"/>
                  </a:lnTo>
                  <a:lnTo>
                    <a:pt x="520611" y="22161"/>
                  </a:lnTo>
                  <a:lnTo>
                    <a:pt x="520611" y="11074"/>
                  </a:lnTo>
                  <a:close/>
                </a:path>
                <a:path w="631825" h="22225">
                  <a:moveTo>
                    <a:pt x="542759" y="11074"/>
                  </a:moveTo>
                  <a:lnTo>
                    <a:pt x="531685" y="11074"/>
                  </a:lnTo>
                  <a:lnTo>
                    <a:pt x="531685" y="22161"/>
                  </a:lnTo>
                  <a:lnTo>
                    <a:pt x="542759" y="22161"/>
                  </a:lnTo>
                  <a:lnTo>
                    <a:pt x="542759" y="11074"/>
                  </a:lnTo>
                  <a:close/>
                </a:path>
                <a:path w="631825" h="22225">
                  <a:moveTo>
                    <a:pt x="564908" y="0"/>
                  </a:moveTo>
                  <a:lnTo>
                    <a:pt x="553847" y="0"/>
                  </a:lnTo>
                  <a:lnTo>
                    <a:pt x="542772" y="0"/>
                  </a:lnTo>
                  <a:lnTo>
                    <a:pt x="542772" y="11074"/>
                  </a:lnTo>
                  <a:lnTo>
                    <a:pt x="553847" y="11074"/>
                  </a:lnTo>
                  <a:lnTo>
                    <a:pt x="553847" y="22161"/>
                  </a:lnTo>
                  <a:lnTo>
                    <a:pt x="564908" y="22161"/>
                  </a:lnTo>
                  <a:lnTo>
                    <a:pt x="564908" y="11074"/>
                  </a:lnTo>
                  <a:lnTo>
                    <a:pt x="564908" y="0"/>
                  </a:lnTo>
                  <a:close/>
                </a:path>
                <a:path w="631825" h="22225">
                  <a:moveTo>
                    <a:pt x="587057" y="11074"/>
                  </a:moveTo>
                  <a:lnTo>
                    <a:pt x="575995" y="11074"/>
                  </a:lnTo>
                  <a:lnTo>
                    <a:pt x="575995" y="0"/>
                  </a:lnTo>
                  <a:lnTo>
                    <a:pt x="564921" y="0"/>
                  </a:lnTo>
                  <a:lnTo>
                    <a:pt x="564921" y="11074"/>
                  </a:lnTo>
                  <a:lnTo>
                    <a:pt x="564921" y="22161"/>
                  </a:lnTo>
                  <a:lnTo>
                    <a:pt x="575995" y="22161"/>
                  </a:lnTo>
                  <a:lnTo>
                    <a:pt x="587057" y="22161"/>
                  </a:lnTo>
                  <a:lnTo>
                    <a:pt x="587057" y="11074"/>
                  </a:lnTo>
                  <a:close/>
                </a:path>
                <a:path w="631825" h="22225">
                  <a:moveTo>
                    <a:pt x="609219" y="11074"/>
                  </a:moveTo>
                  <a:lnTo>
                    <a:pt x="598157" y="11074"/>
                  </a:lnTo>
                  <a:lnTo>
                    <a:pt x="598157" y="22161"/>
                  </a:lnTo>
                  <a:lnTo>
                    <a:pt x="609219" y="22161"/>
                  </a:lnTo>
                  <a:lnTo>
                    <a:pt x="609219" y="11074"/>
                  </a:lnTo>
                  <a:close/>
                </a:path>
                <a:path w="631825" h="22225">
                  <a:moveTo>
                    <a:pt x="631380" y="0"/>
                  </a:moveTo>
                  <a:lnTo>
                    <a:pt x="620306" y="0"/>
                  </a:lnTo>
                  <a:lnTo>
                    <a:pt x="620306" y="11074"/>
                  </a:lnTo>
                  <a:lnTo>
                    <a:pt x="631380" y="11074"/>
                  </a:lnTo>
                  <a:lnTo>
                    <a:pt x="6313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4" name="object 44"/>
          <p:cNvSpPr txBox="1"/>
          <p:nvPr/>
        </p:nvSpPr>
        <p:spPr>
          <a:xfrm>
            <a:off x="4761153" y="7521740"/>
            <a:ext cx="536575" cy="160020"/>
          </a:xfrm>
          <a:prstGeom prst="rect">
            <a:avLst/>
          </a:prstGeom>
        </p:spPr>
        <p:txBody>
          <a:bodyPr vert="horz" wrap="square" lIns="0" tIns="571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45"/>
              </a:spcBef>
            </a:pPr>
            <a:r>
              <a:rPr sz="900" dirty="0">
                <a:solidFill>
                  <a:srgbClr val="FFFFFF"/>
                </a:solidFill>
                <a:latin typeface="Raleway"/>
                <a:cs typeface="Raleway"/>
              </a:rPr>
              <a:t>Page: </a:t>
            </a:r>
            <a:r>
              <a:rPr sz="900" spc="-25" dirty="0">
                <a:solidFill>
                  <a:srgbClr val="FFFFFF"/>
                </a:solidFill>
                <a:latin typeface="Raleway"/>
                <a:cs typeface="Raleway"/>
              </a:rPr>
              <a:t>249</a:t>
            </a:r>
            <a:endParaRPr sz="900">
              <a:latin typeface="Raleway"/>
              <a:cs typeface="Raleway"/>
            </a:endParaRPr>
          </a:p>
        </p:txBody>
      </p:sp>
      <p:graphicFrame>
        <p:nvGraphicFramePr>
          <p:cNvPr id="47" name="Object 46">
            <a:extLst>
              <a:ext uri="{FF2B5EF4-FFF2-40B4-BE49-F238E27FC236}">
                <a16:creationId xmlns:a16="http://schemas.microsoft.com/office/drawing/2014/main" id="{716D5D3F-D39D-7A24-169C-826E7991541D}"/>
              </a:ext>
            </a:extLst>
          </p:cNvPr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1545942643"/>
              </p:ext>
            </p:extLst>
          </p:nvPr>
        </p:nvGraphicFramePr>
        <p:xfrm>
          <a:off x="132738" y="5356595"/>
          <a:ext cx="7543800" cy="194151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Worksheet" r:id="rId4" imgW="10312400" imgH="2654300" progId="Excel.Sheet.12">
                  <p:embed/>
                </p:oleObj>
              </mc:Choice>
              <mc:Fallback>
                <p:oleObj name="Worksheet" r:id="rId4" imgW="10312400" imgH="2654300" progId="Excel.Sheet.12">
                  <p:embed/>
                  <p:pic>
                    <p:nvPicPr>
                      <p:cNvPr id="47" name="Object 46">
                        <a:extLst>
                          <a:ext uri="{FF2B5EF4-FFF2-40B4-BE49-F238E27FC236}">
                            <a16:creationId xmlns:a16="http://schemas.microsoft.com/office/drawing/2014/main" id="{716D5D3F-D39D-7A24-169C-826E7991541D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32738" y="5356595"/>
                        <a:ext cx="7543800" cy="1941513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3" name="Picture 2" descr="A picture containing logo&#10;&#10;Description automatically generated">
            <a:extLst>
              <a:ext uri="{FF2B5EF4-FFF2-40B4-BE49-F238E27FC236}">
                <a16:creationId xmlns:a16="http://schemas.microsoft.com/office/drawing/2014/main" id="{C7C380CF-A7E6-1CF3-3F39-B4E10AE6EA14}"/>
              </a:ext>
            </a:extLst>
          </p:cNvPr>
          <p:cNvPicPr>
            <a:picLocks noChangeAspect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6732"/>
          <a:stretch/>
        </p:blipFill>
        <p:spPr>
          <a:xfrm>
            <a:off x="8610600" y="6449545"/>
            <a:ext cx="1293202" cy="1232368"/>
          </a:xfrm>
          <a:prstGeom prst="rect">
            <a:avLst/>
          </a:prstGeom>
        </p:spPr>
      </p:pic>
      <p:sp>
        <p:nvSpPr>
          <p:cNvPr id="51" name="object 5">
            <a:extLst>
              <a:ext uri="{FF2B5EF4-FFF2-40B4-BE49-F238E27FC236}">
                <a16:creationId xmlns:a16="http://schemas.microsoft.com/office/drawing/2014/main" id="{CF3CE67F-87FB-EA81-7575-1A43F4FC4298}"/>
              </a:ext>
            </a:extLst>
          </p:cNvPr>
          <p:cNvSpPr/>
          <p:nvPr/>
        </p:nvSpPr>
        <p:spPr>
          <a:xfrm>
            <a:off x="6202680" y="2392680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6">
            <a:extLst>
              <a:ext uri="{FF2B5EF4-FFF2-40B4-BE49-F238E27FC236}">
                <a16:creationId xmlns:a16="http://schemas.microsoft.com/office/drawing/2014/main" id="{FF016A12-539F-0CB6-56A6-0ED6FCFF449E}"/>
              </a:ext>
            </a:extLst>
          </p:cNvPr>
          <p:cNvSpPr/>
          <p:nvPr/>
        </p:nvSpPr>
        <p:spPr>
          <a:xfrm>
            <a:off x="6202680" y="2506980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7">
            <a:extLst>
              <a:ext uri="{FF2B5EF4-FFF2-40B4-BE49-F238E27FC236}">
                <a16:creationId xmlns:a16="http://schemas.microsoft.com/office/drawing/2014/main" id="{F3E4BE42-A262-C7F4-A487-7A3B95C2C3FB}"/>
              </a:ext>
            </a:extLst>
          </p:cNvPr>
          <p:cNvSpPr/>
          <p:nvPr/>
        </p:nvSpPr>
        <p:spPr>
          <a:xfrm>
            <a:off x="6202680" y="2849880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id="{DBA77D25-E2E9-03CB-0F12-B826E61FE3B5}"/>
              </a:ext>
            </a:extLst>
          </p:cNvPr>
          <p:cNvSpPr/>
          <p:nvPr/>
        </p:nvSpPr>
        <p:spPr>
          <a:xfrm>
            <a:off x="6873010" y="5354055"/>
            <a:ext cx="914400" cy="1944053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85670878"/>
      </p:ext>
    </p:extLst>
  </p:cSld>
  <p:clrMapOvr>
    <a:masterClrMapping/>
  </p:clrMapOvr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object 5"/>
          <p:cNvSpPr/>
          <p:nvPr/>
        </p:nvSpPr>
        <p:spPr>
          <a:xfrm>
            <a:off x="313054" y="245939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313054" y="257369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313054" y="268799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313054" y="291659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313054" y="303089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13054" y="314519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313054" y="325949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313054" y="337379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13054" y="360239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313054" y="383099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313054" y="405959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313054" y="428819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313054" y="451679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313054" y="474539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313054" y="497399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 txBox="1"/>
          <p:nvPr/>
        </p:nvSpPr>
        <p:spPr>
          <a:xfrm>
            <a:off x="34925" y="1107622"/>
            <a:ext cx="3194685" cy="4303742"/>
          </a:xfrm>
          <a:prstGeom prst="rect">
            <a:avLst/>
          </a:prstGeom>
        </p:spPr>
        <p:txBody>
          <a:bodyPr vert="horz" wrap="square" lIns="0" tIns="27940" rIns="0" bIns="0" rtlCol="0">
            <a:spAutoFit/>
          </a:bodyPr>
          <a:lstStyle/>
          <a:p>
            <a:pPr marL="12700" marR="288925">
              <a:lnSpc>
                <a:spcPts val="1350"/>
              </a:lnSpc>
              <a:spcBef>
                <a:spcPts val="220"/>
              </a:spcBef>
            </a:pPr>
            <a:r>
              <a:rPr sz="1200" b="1" spc="80" dirty="0">
                <a:latin typeface="Arial"/>
                <a:cs typeface="Arial"/>
              </a:rPr>
              <a:t>OPORTUNA</a:t>
            </a:r>
            <a:r>
              <a:rPr sz="1200" b="1" spc="105" dirty="0">
                <a:latin typeface="Arial"/>
                <a:cs typeface="Arial"/>
              </a:rPr>
              <a:t> </a:t>
            </a:r>
            <a:r>
              <a:rPr sz="1200" b="1" spc="65" dirty="0">
                <a:latin typeface="Arial"/>
                <a:cs typeface="Arial"/>
              </a:rPr>
              <a:t>DUAL-</a:t>
            </a:r>
            <a:r>
              <a:rPr sz="1200" b="1" spc="75" dirty="0">
                <a:latin typeface="Arial"/>
                <a:cs typeface="Arial"/>
              </a:rPr>
              <a:t>POWER </a:t>
            </a:r>
            <a:r>
              <a:rPr sz="1200" b="1" spc="70" dirty="0">
                <a:latin typeface="Arial"/>
                <a:cs typeface="Arial"/>
              </a:rPr>
              <a:t>RECLINING</a:t>
            </a:r>
            <a:r>
              <a:rPr sz="1200" b="1" spc="110" dirty="0">
                <a:latin typeface="Arial"/>
                <a:cs typeface="Arial"/>
              </a:rPr>
              <a:t> </a:t>
            </a:r>
            <a:r>
              <a:rPr sz="1200" b="1" spc="-25" dirty="0">
                <a:latin typeface="Arial"/>
                <a:cs typeface="Arial"/>
              </a:rPr>
              <a:t>SET</a:t>
            </a:r>
            <a:endParaRPr sz="1200" dirty="0">
              <a:latin typeface="Arial"/>
              <a:cs typeface="Arial"/>
            </a:endParaRPr>
          </a:p>
          <a:p>
            <a:pPr marL="12700">
              <a:lnSpc>
                <a:spcPts val="1320"/>
              </a:lnSpc>
            </a:pPr>
            <a:r>
              <a:rPr sz="1200" b="1" spc="90" dirty="0">
                <a:latin typeface="Arial"/>
                <a:cs typeface="Arial"/>
              </a:rPr>
              <a:t>(SOFA,</a:t>
            </a:r>
            <a:r>
              <a:rPr sz="1200" b="1" spc="85" dirty="0">
                <a:latin typeface="Arial"/>
                <a:cs typeface="Arial"/>
              </a:rPr>
              <a:t> </a:t>
            </a:r>
            <a:r>
              <a:rPr sz="1200" b="1" spc="50" dirty="0">
                <a:latin typeface="Arial"/>
                <a:cs typeface="Arial"/>
              </a:rPr>
              <a:t>LOVESEAT</a:t>
            </a:r>
            <a:r>
              <a:rPr sz="1200" b="1" spc="90" dirty="0">
                <a:latin typeface="Arial"/>
                <a:cs typeface="Arial"/>
              </a:rPr>
              <a:t> </a:t>
            </a:r>
            <a:r>
              <a:rPr sz="1200" b="1" spc="170" dirty="0">
                <a:latin typeface="Arial"/>
                <a:cs typeface="Arial"/>
              </a:rPr>
              <a:t>&amp;</a:t>
            </a:r>
            <a:r>
              <a:rPr sz="1200" b="1" spc="90" dirty="0">
                <a:latin typeface="Arial"/>
                <a:cs typeface="Arial"/>
              </a:rPr>
              <a:t> </a:t>
            </a:r>
            <a:r>
              <a:rPr sz="1200" b="1" spc="70" dirty="0">
                <a:latin typeface="Arial"/>
                <a:cs typeface="Arial"/>
              </a:rPr>
              <a:t>CHAIR)</a:t>
            </a:r>
            <a:endParaRPr sz="1200" dirty="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700" dirty="0">
              <a:latin typeface="Raleway"/>
              <a:cs typeface="Raleway"/>
            </a:endParaRPr>
          </a:p>
          <a:p>
            <a:pPr marL="12700" marR="5080">
              <a:lnSpc>
                <a:spcPct val="100000"/>
              </a:lnSpc>
              <a:spcBef>
                <a:spcPts val="5"/>
              </a:spcBef>
            </a:pPr>
            <a:r>
              <a:rPr sz="750" dirty="0">
                <a:latin typeface="Raleway"/>
                <a:cs typeface="Raleway"/>
              </a:rPr>
              <a:t>Start your engines with the Dual-Power Optimus motion </a:t>
            </a:r>
            <a:r>
              <a:rPr sz="750" spc="-10" dirty="0">
                <a:latin typeface="Raleway"/>
                <a:cs typeface="Raleway"/>
              </a:rPr>
              <a:t>group.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Elaborate padding and stitching give your seat the look and feel of </a:t>
            </a:r>
            <a:r>
              <a:rPr sz="750" spc="-50" dirty="0">
                <a:latin typeface="Raleway"/>
                <a:cs typeface="Raleway"/>
              </a:rPr>
              <a:t>a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race car right in your living room. Draped in beautiful coffee </a:t>
            </a:r>
            <a:r>
              <a:rPr sz="750" spc="-10" dirty="0">
                <a:latin typeface="Raleway"/>
                <a:cs typeface="Raleway"/>
              </a:rPr>
              <a:t>leatherette,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this group also has all the bells and whistles you crave with a </a:t>
            </a:r>
            <a:r>
              <a:rPr sz="750" spc="-10" dirty="0">
                <a:latin typeface="Raleway"/>
                <a:cs typeface="Raleway"/>
              </a:rPr>
              <a:t>Dropdown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console that serves as the hub of your living </a:t>
            </a:r>
            <a:r>
              <a:rPr sz="750" spc="-10" dirty="0">
                <a:latin typeface="Raleway"/>
                <a:cs typeface="Raleway"/>
              </a:rPr>
              <a:t>room.</a:t>
            </a:r>
            <a:endParaRPr sz="750" dirty="0">
              <a:latin typeface="Raleway"/>
              <a:cs typeface="Raleway"/>
            </a:endParaRPr>
          </a:p>
          <a:p>
            <a:pPr marL="393700" marR="588645">
              <a:lnSpc>
                <a:spcPct val="100000"/>
              </a:lnSpc>
              <a:spcBef>
                <a:spcPts val="750"/>
              </a:spcBef>
            </a:pPr>
            <a:r>
              <a:rPr sz="750" dirty="0">
                <a:latin typeface="Raleway"/>
                <a:cs typeface="Raleway"/>
              </a:rPr>
              <a:t>Dual-Power (Power Headrest and Power </a:t>
            </a:r>
            <a:r>
              <a:rPr sz="750" spc="-10" dirty="0">
                <a:latin typeface="Raleway"/>
                <a:cs typeface="Raleway"/>
              </a:rPr>
              <a:t>Footrest)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Plush wide seating </a:t>
            </a:r>
            <a:r>
              <a:rPr sz="750" spc="-20" dirty="0">
                <a:latin typeface="Raleway"/>
                <a:cs typeface="Raleway"/>
              </a:rPr>
              <a:t>area</a:t>
            </a:r>
            <a:endParaRPr sz="750" dirty="0">
              <a:latin typeface="Raleway"/>
              <a:cs typeface="Raleway"/>
            </a:endParaRPr>
          </a:p>
          <a:p>
            <a:pPr marL="393700" marR="58419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Dropdown Sofa Console has 2 cupholders, a pop-up </a:t>
            </a:r>
            <a:r>
              <a:rPr sz="750" spc="-10" dirty="0">
                <a:latin typeface="Raleway"/>
                <a:cs typeface="Raleway"/>
              </a:rPr>
              <a:t>electrical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panel with 2 outlets, 2 USB chargers and a </a:t>
            </a:r>
            <a:r>
              <a:rPr sz="750" spc="-10" dirty="0">
                <a:latin typeface="Raleway"/>
                <a:cs typeface="Raleway"/>
              </a:rPr>
              <a:t>light</a:t>
            </a:r>
            <a:endParaRPr sz="750" dirty="0">
              <a:latin typeface="Raleway"/>
              <a:cs typeface="Raleway"/>
            </a:endParaRPr>
          </a:p>
          <a:p>
            <a:pPr marL="39370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USB charging </a:t>
            </a:r>
            <a:r>
              <a:rPr sz="750" spc="-20" dirty="0">
                <a:latin typeface="Raleway"/>
                <a:cs typeface="Raleway"/>
              </a:rPr>
              <a:t>port</a:t>
            </a:r>
            <a:endParaRPr sz="750" dirty="0">
              <a:latin typeface="Raleway"/>
              <a:cs typeface="Raleway"/>
            </a:endParaRPr>
          </a:p>
          <a:p>
            <a:pPr marL="393700" marR="354330" algn="just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Heavy Duty Mechanism rated at 360 lb weight </a:t>
            </a:r>
            <a:r>
              <a:rPr sz="750" spc="-10" dirty="0">
                <a:latin typeface="Raleway"/>
                <a:cs typeface="Raleway"/>
              </a:rPr>
              <a:t>capacity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Zero Wallhugger requires only 3” off wall to save </a:t>
            </a:r>
            <a:r>
              <a:rPr sz="750" spc="-20" dirty="0">
                <a:latin typeface="Raleway"/>
                <a:cs typeface="Raleway"/>
              </a:rPr>
              <a:t>space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Power Motion with ease of recline at touch of a </a:t>
            </a:r>
            <a:r>
              <a:rPr sz="750" spc="-10" dirty="0">
                <a:latin typeface="Raleway"/>
                <a:cs typeface="Raleway"/>
              </a:rPr>
              <a:t>button</a:t>
            </a:r>
            <a:endParaRPr sz="750" dirty="0">
              <a:latin typeface="Raleway"/>
              <a:cs typeface="Raleway"/>
            </a:endParaRPr>
          </a:p>
          <a:p>
            <a:pPr marL="393700" marR="79375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Power Headrest and Power Footrest include a “HOME” </a:t>
            </a:r>
            <a:r>
              <a:rPr sz="750" spc="-10" dirty="0">
                <a:latin typeface="Raleway"/>
                <a:cs typeface="Raleway"/>
              </a:rPr>
              <a:t>button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for easy access to upright </a:t>
            </a:r>
            <a:r>
              <a:rPr sz="750" spc="-10" dirty="0">
                <a:latin typeface="Raleway"/>
                <a:cs typeface="Raleway"/>
              </a:rPr>
              <a:t>position</a:t>
            </a:r>
            <a:endParaRPr sz="750" dirty="0">
              <a:latin typeface="Raleway"/>
              <a:cs typeface="Raleway"/>
            </a:endParaRPr>
          </a:p>
          <a:p>
            <a:pPr marL="393700" marR="104139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No Sag Suspension with Sinuous Wire (the “seat zone” has </a:t>
            </a:r>
            <a:r>
              <a:rPr sz="750" spc="-25" dirty="0">
                <a:latin typeface="Raleway"/>
                <a:cs typeface="Raleway"/>
              </a:rPr>
              <a:t>an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anchor</a:t>
            </a:r>
            <a:r>
              <a:rPr sz="750" spc="-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wire for extra </a:t>
            </a:r>
            <a:r>
              <a:rPr sz="750" spc="-10" dirty="0">
                <a:latin typeface="Raleway"/>
                <a:cs typeface="Raleway"/>
              </a:rPr>
              <a:t>support)</a:t>
            </a:r>
            <a:endParaRPr sz="750" dirty="0">
              <a:latin typeface="Raleway"/>
              <a:cs typeface="Raleway"/>
            </a:endParaRPr>
          </a:p>
          <a:p>
            <a:pPr marL="393700" marR="233045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100% Kiln Dried Hardwood Frame; Corner blocked, </a:t>
            </a:r>
            <a:r>
              <a:rPr sz="750" spc="-10" dirty="0">
                <a:latin typeface="Raleway"/>
                <a:cs typeface="Raleway"/>
              </a:rPr>
              <a:t>double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spc="-10" dirty="0">
                <a:latin typeface="Raleway"/>
                <a:cs typeface="Raleway"/>
              </a:rPr>
              <a:t>doweled</a:t>
            </a:r>
            <a:endParaRPr sz="750" dirty="0">
              <a:latin typeface="Raleway"/>
              <a:cs typeface="Raleway"/>
            </a:endParaRPr>
          </a:p>
          <a:p>
            <a:pPr marL="393700" marR="1016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Fully encased frame with MDF then ¼” Foam Padding </a:t>
            </a:r>
            <a:r>
              <a:rPr sz="750" spc="-10" dirty="0">
                <a:latin typeface="Raleway"/>
                <a:cs typeface="Raleway"/>
              </a:rPr>
              <a:t>(protects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the cover on all corners &amp; allows for detailed </a:t>
            </a:r>
            <a:r>
              <a:rPr sz="750" spc="-10" dirty="0">
                <a:latin typeface="Raleway"/>
                <a:cs typeface="Raleway"/>
              </a:rPr>
              <a:t>tailoring)</a:t>
            </a:r>
            <a:endParaRPr sz="750" dirty="0">
              <a:latin typeface="Raleway"/>
              <a:cs typeface="Raleway"/>
            </a:endParaRPr>
          </a:p>
          <a:p>
            <a:pPr marL="393700" marR="14224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2.0 Density Foam (in seat cushions) - Inner Bagged &amp; </a:t>
            </a:r>
            <a:r>
              <a:rPr sz="750" spc="-10" dirty="0">
                <a:latin typeface="Raleway"/>
                <a:cs typeface="Raleway"/>
              </a:rPr>
              <a:t>Baffled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Fiber Fill (retains shape in seat </a:t>
            </a:r>
            <a:r>
              <a:rPr sz="750" spc="-10" dirty="0">
                <a:latin typeface="Raleway"/>
                <a:cs typeface="Raleway"/>
              </a:rPr>
              <a:t>backs)</a:t>
            </a:r>
            <a:endParaRPr sz="750" dirty="0">
              <a:latin typeface="Raleway"/>
              <a:cs typeface="Raleway"/>
            </a:endParaRPr>
          </a:p>
          <a:p>
            <a:pPr marL="393700" marR="22225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Fully Upholstered even under the back flaps of each piece </a:t>
            </a:r>
            <a:r>
              <a:rPr sz="750" spc="-10" dirty="0">
                <a:latin typeface="Raleway"/>
                <a:cs typeface="Raleway"/>
              </a:rPr>
              <a:t>(flip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back flaps to </a:t>
            </a:r>
            <a:r>
              <a:rPr sz="750" spc="-10" dirty="0">
                <a:latin typeface="Raleway"/>
                <a:cs typeface="Raleway"/>
              </a:rPr>
              <a:t>view)</a:t>
            </a:r>
            <a:endParaRPr sz="750" dirty="0">
              <a:latin typeface="Raleway"/>
              <a:cs typeface="Raleway"/>
            </a:endParaRPr>
          </a:p>
          <a:p>
            <a:pPr marL="393700" marR="404495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Removable backs make it easy for transport into </a:t>
            </a:r>
            <a:r>
              <a:rPr sz="750" spc="-10" dirty="0">
                <a:latin typeface="Raleway"/>
                <a:cs typeface="Raleway"/>
              </a:rPr>
              <a:t>small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hallways, doors, </a:t>
            </a:r>
            <a:r>
              <a:rPr sz="750" spc="-20" dirty="0">
                <a:latin typeface="Raleway"/>
                <a:cs typeface="Raleway"/>
              </a:rPr>
              <a:t>etc.</a:t>
            </a:r>
            <a:endParaRPr sz="750" dirty="0">
              <a:latin typeface="Raleway"/>
              <a:cs typeface="Raleway"/>
            </a:endParaRPr>
          </a:p>
          <a:p>
            <a:pPr marL="39370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Coffee </a:t>
            </a:r>
            <a:r>
              <a:rPr sz="750" spc="-10" dirty="0">
                <a:latin typeface="Raleway"/>
                <a:cs typeface="Raleway"/>
              </a:rPr>
              <a:t>Leatherette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  <a:spcBef>
                <a:spcPts val="620"/>
              </a:spcBef>
            </a:pPr>
            <a:r>
              <a:rPr sz="750" u="sng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3"/>
              </a:rPr>
              <a:t>Read </a:t>
            </a:r>
            <a:r>
              <a:rPr sz="750" u="sng" spc="-20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3"/>
              </a:rPr>
              <a:t>More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</a:pPr>
            <a:r>
              <a:rPr sz="750" b="1" dirty="0">
                <a:latin typeface="Raleway"/>
                <a:cs typeface="Raleway"/>
              </a:rPr>
              <a:t>Price:</a:t>
            </a:r>
            <a:r>
              <a:rPr sz="750" b="1" spc="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From: </a:t>
            </a:r>
            <a:r>
              <a:rPr sz="750" spc="-10" dirty="0">
                <a:latin typeface="Raleway"/>
                <a:cs typeface="Raleway"/>
              </a:rPr>
              <a:t>$1,977.00</a:t>
            </a:r>
            <a:endParaRPr sz="750" dirty="0">
              <a:latin typeface="Raleway"/>
              <a:cs typeface="Raleway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34925" y="6659003"/>
            <a:ext cx="453390" cy="128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50" spc="-10" dirty="0">
                <a:solidFill>
                  <a:srgbClr val="0000FF"/>
                </a:solidFill>
                <a:latin typeface="Raleway"/>
                <a:cs typeface="Raleway"/>
                <a:hlinkClick r:id="rId4"/>
              </a:rPr>
              <a:t>Cpany</a:t>
            </a:r>
            <a:endParaRPr sz="750" dirty="0">
              <a:latin typeface="Raleway"/>
              <a:cs typeface="Raleway"/>
            </a:endParaRPr>
          </a:p>
        </p:txBody>
      </p:sp>
      <p:grpSp>
        <p:nvGrpSpPr>
          <p:cNvPr id="23" name="object 23"/>
          <p:cNvGrpSpPr/>
          <p:nvPr/>
        </p:nvGrpSpPr>
        <p:grpSpPr>
          <a:xfrm>
            <a:off x="8439331" y="5445026"/>
            <a:ext cx="1151255" cy="735965"/>
            <a:chOff x="47625" y="6043352"/>
            <a:chExt cx="1151255" cy="735965"/>
          </a:xfrm>
        </p:grpSpPr>
        <p:sp>
          <p:nvSpPr>
            <p:cNvPr id="24" name="object 24"/>
            <p:cNvSpPr/>
            <p:nvPr/>
          </p:nvSpPr>
          <p:spPr>
            <a:xfrm>
              <a:off x="47625" y="6776478"/>
              <a:ext cx="427990" cy="0"/>
            </a:xfrm>
            <a:custGeom>
              <a:avLst/>
              <a:gdLst/>
              <a:ahLst/>
              <a:cxnLst/>
              <a:rect l="l" t="t" r="r" b="b"/>
              <a:pathLst>
                <a:path w="427990">
                  <a:moveTo>
                    <a:pt x="0" y="0"/>
                  </a:moveTo>
                  <a:lnTo>
                    <a:pt x="427380" y="0"/>
                  </a:lnTo>
                </a:path>
              </a:pathLst>
            </a:custGeom>
            <a:ln w="4762">
              <a:solidFill>
                <a:srgbClr val="0000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475005" y="6046952"/>
              <a:ext cx="720090" cy="720090"/>
            </a:xfrm>
            <a:custGeom>
              <a:avLst/>
              <a:gdLst/>
              <a:ahLst/>
              <a:cxnLst/>
              <a:rect l="l" t="t" r="r" b="b"/>
              <a:pathLst>
                <a:path w="720090" h="720090">
                  <a:moveTo>
                    <a:pt x="0" y="0"/>
                  </a:moveTo>
                  <a:lnTo>
                    <a:pt x="720001" y="0"/>
                  </a:lnTo>
                  <a:lnTo>
                    <a:pt x="720001" y="720001"/>
                  </a:lnTo>
                  <a:lnTo>
                    <a:pt x="0" y="720001"/>
                  </a:lnTo>
                  <a:lnTo>
                    <a:pt x="0" y="0"/>
                  </a:lnTo>
                  <a:close/>
                </a:path>
              </a:pathLst>
            </a:custGeom>
            <a:ln w="72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516750" y="6088684"/>
              <a:ext cx="636905" cy="31750"/>
            </a:xfrm>
            <a:custGeom>
              <a:avLst/>
              <a:gdLst/>
              <a:ahLst/>
              <a:cxnLst/>
              <a:rect l="l" t="t" r="r" b="b"/>
              <a:pathLst>
                <a:path w="636905" h="31750">
                  <a:moveTo>
                    <a:pt x="52184" y="20891"/>
                  </a:moveTo>
                  <a:lnTo>
                    <a:pt x="41744" y="20891"/>
                  </a:lnTo>
                  <a:lnTo>
                    <a:pt x="31305" y="20891"/>
                  </a:lnTo>
                  <a:lnTo>
                    <a:pt x="20866" y="20891"/>
                  </a:lnTo>
                  <a:lnTo>
                    <a:pt x="20866" y="31330"/>
                  </a:lnTo>
                  <a:lnTo>
                    <a:pt x="31305" y="31330"/>
                  </a:lnTo>
                  <a:lnTo>
                    <a:pt x="41744" y="31330"/>
                  </a:lnTo>
                  <a:lnTo>
                    <a:pt x="52184" y="31330"/>
                  </a:lnTo>
                  <a:lnTo>
                    <a:pt x="52184" y="20891"/>
                  </a:lnTo>
                  <a:close/>
                </a:path>
                <a:path w="636905" h="31750">
                  <a:moveTo>
                    <a:pt x="73050" y="0"/>
                  </a:moveTo>
                  <a:lnTo>
                    <a:pt x="73050" y="0"/>
                  </a:lnTo>
                  <a:lnTo>
                    <a:pt x="0" y="0"/>
                  </a:lnTo>
                  <a:lnTo>
                    <a:pt x="0" y="10439"/>
                  </a:lnTo>
                  <a:lnTo>
                    <a:pt x="0" y="20891"/>
                  </a:lnTo>
                  <a:lnTo>
                    <a:pt x="0" y="31330"/>
                  </a:lnTo>
                  <a:lnTo>
                    <a:pt x="10439" y="31330"/>
                  </a:lnTo>
                  <a:lnTo>
                    <a:pt x="10439" y="20891"/>
                  </a:lnTo>
                  <a:lnTo>
                    <a:pt x="10439" y="10439"/>
                  </a:lnTo>
                  <a:lnTo>
                    <a:pt x="20866" y="10439"/>
                  </a:lnTo>
                  <a:lnTo>
                    <a:pt x="62611" y="10439"/>
                  </a:lnTo>
                  <a:lnTo>
                    <a:pt x="62611" y="20891"/>
                  </a:lnTo>
                  <a:lnTo>
                    <a:pt x="62611" y="31330"/>
                  </a:lnTo>
                  <a:lnTo>
                    <a:pt x="73050" y="31330"/>
                  </a:lnTo>
                  <a:lnTo>
                    <a:pt x="73050" y="20891"/>
                  </a:lnTo>
                  <a:lnTo>
                    <a:pt x="73050" y="10439"/>
                  </a:lnTo>
                  <a:lnTo>
                    <a:pt x="73050" y="0"/>
                  </a:lnTo>
                  <a:close/>
                </a:path>
                <a:path w="636905" h="31750">
                  <a:moveTo>
                    <a:pt x="93916" y="0"/>
                  </a:moveTo>
                  <a:lnTo>
                    <a:pt x="83477" y="0"/>
                  </a:lnTo>
                  <a:lnTo>
                    <a:pt x="83477" y="10439"/>
                  </a:lnTo>
                  <a:lnTo>
                    <a:pt x="83477" y="20891"/>
                  </a:lnTo>
                  <a:lnTo>
                    <a:pt x="93916" y="20891"/>
                  </a:lnTo>
                  <a:lnTo>
                    <a:pt x="93916" y="10439"/>
                  </a:lnTo>
                  <a:lnTo>
                    <a:pt x="93916" y="0"/>
                  </a:lnTo>
                  <a:close/>
                </a:path>
                <a:path w="636905" h="31750">
                  <a:moveTo>
                    <a:pt x="104355" y="20891"/>
                  </a:moveTo>
                  <a:lnTo>
                    <a:pt x="93916" y="20891"/>
                  </a:lnTo>
                  <a:lnTo>
                    <a:pt x="93916" y="31330"/>
                  </a:lnTo>
                  <a:lnTo>
                    <a:pt x="104355" y="31330"/>
                  </a:lnTo>
                  <a:lnTo>
                    <a:pt x="104355" y="20891"/>
                  </a:lnTo>
                  <a:close/>
                </a:path>
                <a:path w="636905" h="31750">
                  <a:moveTo>
                    <a:pt x="135661" y="0"/>
                  </a:moveTo>
                  <a:lnTo>
                    <a:pt x="125222" y="0"/>
                  </a:lnTo>
                  <a:lnTo>
                    <a:pt x="125222" y="10439"/>
                  </a:lnTo>
                  <a:lnTo>
                    <a:pt x="125222" y="20891"/>
                  </a:lnTo>
                  <a:lnTo>
                    <a:pt x="114782" y="20891"/>
                  </a:lnTo>
                  <a:lnTo>
                    <a:pt x="114782" y="31330"/>
                  </a:lnTo>
                  <a:lnTo>
                    <a:pt x="125222" y="31330"/>
                  </a:lnTo>
                  <a:lnTo>
                    <a:pt x="135661" y="31330"/>
                  </a:lnTo>
                  <a:lnTo>
                    <a:pt x="135661" y="20891"/>
                  </a:lnTo>
                  <a:lnTo>
                    <a:pt x="135661" y="10439"/>
                  </a:lnTo>
                  <a:lnTo>
                    <a:pt x="135661" y="0"/>
                  </a:lnTo>
                  <a:close/>
                </a:path>
                <a:path w="636905" h="31750">
                  <a:moveTo>
                    <a:pt x="156527" y="20891"/>
                  </a:moveTo>
                  <a:lnTo>
                    <a:pt x="146088" y="20891"/>
                  </a:lnTo>
                  <a:lnTo>
                    <a:pt x="146088" y="31330"/>
                  </a:lnTo>
                  <a:lnTo>
                    <a:pt x="156527" y="31330"/>
                  </a:lnTo>
                  <a:lnTo>
                    <a:pt x="156527" y="20891"/>
                  </a:lnTo>
                  <a:close/>
                </a:path>
                <a:path w="636905" h="31750">
                  <a:moveTo>
                    <a:pt x="177393" y="20891"/>
                  </a:moveTo>
                  <a:lnTo>
                    <a:pt x="166954" y="20891"/>
                  </a:lnTo>
                  <a:lnTo>
                    <a:pt x="166954" y="31330"/>
                  </a:lnTo>
                  <a:lnTo>
                    <a:pt x="177393" y="31330"/>
                  </a:lnTo>
                  <a:lnTo>
                    <a:pt x="177393" y="20891"/>
                  </a:lnTo>
                  <a:close/>
                </a:path>
                <a:path w="636905" h="31750">
                  <a:moveTo>
                    <a:pt x="187833" y="0"/>
                  </a:moveTo>
                  <a:lnTo>
                    <a:pt x="177393" y="0"/>
                  </a:lnTo>
                  <a:lnTo>
                    <a:pt x="177393" y="10439"/>
                  </a:lnTo>
                  <a:lnTo>
                    <a:pt x="187833" y="10439"/>
                  </a:lnTo>
                  <a:lnTo>
                    <a:pt x="187833" y="0"/>
                  </a:lnTo>
                  <a:close/>
                </a:path>
                <a:path w="636905" h="31750">
                  <a:moveTo>
                    <a:pt x="271310" y="0"/>
                  </a:moveTo>
                  <a:lnTo>
                    <a:pt x="260870" y="0"/>
                  </a:lnTo>
                  <a:lnTo>
                    <a:pt x="250444" y="0"/>
                  </a:lnTo>
                  <a:lnTo>
                    <a:pt x="240004" y="0"/>
                  </a:lnTo>
                  <a:lnTo>
                    <a:pt x="240004" y="10439"/>
                  </a:lnTo>
                  <a:lnTo>
                    <a:pt x="229565" y="10439"/>
                  </a:lnTo>
                  <a:lnTo>
                    <a:pt x="219138" y="10439"/>
                  </a:lnTo>
                  <a:lnTo>
                    <a:pt x="219138" y="0"/>
                  </a:lnTo>
                  <a:lnTo>
                    <a:pt x="208699" y="0"/>
                  </a:lnTo>
                  <a:lnTo>
                    <a:pt x="198259" y="0"/>
                  </a:lnTo>
                  <a:lnTo>
                    <a:pt x="198259" y="10439"/>
                  </a:lnTo>
                  <a:lnTo>
                    <a:pt x="198259" y="20891"/>
                  </a:lnTo>
                  <a:lnTo>
                    <a:pt x="187833" y="20891"/>
                  </a:lnTo>
                  <a:lnTo>
                    <a:pt x="187833" y="31330"/>
                  </a:lnTo>
                  <a:lnTo>
                    <a:pt x="198259" y="31330"/>
                  </a:lnTo>
                  <a:lnTo>
                    <a:pt x="208699" y="31330"/>
                  </a:lnTo>
                  <a:lnTo>
                    <a:pt x="208699" y="20891"/>
                  </a:lnTo>
                  <a:lnTo>
                    <a:pt x="208699" y="10439"/>
                  </a:lnTo>
                  <a:lnTo>
                    <a:pt x="219125" y="10439"/>
                  </a:lnTo>
                  <a:lnTo>
                    <a:pt x="219125" y="20891"/>
                  </a:lnTo>
                  <a:lnTo>
                    <a:pt x="229565" y="20891"/>
                  </a:lnTo>
                  <a:lnTo>
                    <a:pt x="240004" y="20891"/>
                  </a:lnTo>
                  <a:lnTo>
                    <a:pt x="250431" y="20891"/>
                  </a:lnTo>
                  <a:lnTo>
                    <a:pt x="260870" y="20891"/>
                  </a:lnTo>
                  <a:lnTo>
                    <a:pt x="260870" y="10439"/>
                  </a:lnTo>
                  <a:lnTo>
                    <a:pt x="271310" y="10439"/>
                  </a:lnTo>
                  <a:lnTo>
                    <a:pt x="271310" y="0"/>
                  </a:lnTo>
                  <a:close/>
                </a:path>
                <a:path w="636905" h="31750">
                  <a:moveTo>
                    <a:pt x="292176" y="0"/>
                  </a:moveTo>
                  <a:lnTo>
                    <a:pt x="281736" y="0"/>
                  </a:lnTo>
                  <a:lnTo>
                    <a:pt x="281736" y="10439"/>
                  </a:lnTo>
                  <a:lnTo>
                    <a:pt x="281736" y="20891"/>
                  </a:lnTo>
                  <a:lnTo>
                    <a:pt x="292176" y="20891"/>
                  </a:lnTo>
                  <a:lnTo>
                    <a:pt x="292176" y="10439"/>
                  </a:lnTo>
                  <a:lnTo>
                    <a:pt x="292176" y="0"/>
                  </a:lnTo>
                  <a:close/>
                </a:path>
                <a:path w="636905" h="31750">
                  <a:moveTo>
                    <a:pt x="333921" y="10439"/>
                  </a:moveTo>
                  <a:lnTo>
                    <a:pt x="323481" y="10439"/>
                  </a:lnTo>
                  <a:lnTo>
                    <a:pt x="323481" y="0"/>
                  </a:lnTo>
                  <a:lnTo>
                    <a:pt x="313029" y="0"/>
                  </a:lnTo>
                  <a:lnTo>
                    <a:pt x="313029" y="10439"/>
                  </a:lnTo>
                  <a:lnTo>
                    <a:pt x="313029" y="20891"/>
                  </a:lnTo>
                  <a:lnTo>
                    <a:pt x="323481" y="20891"/>
                  </a:lnTo>
                  <a:lnTo>
                    <a:pt x="333921" y="20891"/>
                  </a:lnTo>
                  <a:lnTo>
                    <a:pt x="333921" y="10439"/>
                  </a:lnTo>
                  <a:close/>
                </a:path>
                <a:path w="636905" h="31750">
                  <a:moveTo>
                    <a:pt x="396532" y="0"/>
                  </a:moveTo>
                  <a:lnTo>
                    <a:pt x="386092" y="0"/>
                  </a:lnTo>
                  <a:lnTo>
                    <a:pt x="375653" y="0"/>
                  </a:lnTo>
                  <a:lnTo>
                    <a:pt x="365213" y="0"/>
                  </a:lnTo>
                  <a:lnTo>
                    <a:pt x="365213" y="10439"/>
                  </a:lnTo>
                  <a:lnTo>
                    <a:pt x="354787" y="10439"/>
                  </a:lnTo>
                  <a:lnTo>
                    <a:pt x="354787" y="20891"/>
                  </a:lnTo>
                  <a:lnTo>
                    <a:pt x="365226" y="20891"/>
                  </a:lnTo>
                  <a:lnTo>
                    <a:pt x="365226" y="10439"/>
                  </a:lnTo>
                  <a:lnTo>
                    <a:pt x="375653" y="10439"/>
                  </a:lnTo>
                  <a:lnTo>
                    <a:pt x="386092" y="10439"/>
                  </a:lnTo>
                  <a:lnTo>
                    <a:pt x="386092" y="20891"/>
                  </a:lnTo>
                  <a:lnTo>
                    <a:pt x="396532" y="20891"/>
                  </a:lnTo>
                  <a:lnTo>
                    <a:pt x="396532" y="10439"/>
                  </a:lnTo>
                  <a:lnTo>
                    <a:pt x="396532" y="0"/>
                  </a:lnTo>
                  <a:close/>
                </a:path>
                <a:path w="636905" h="31750">
                  <a:moveTo>
                    <a:pt x="469569" y="10439"/>
                  </a:moveTo>
                  <a:lnTo>
                    <a:pt x="459130" y="10439"/>
                  </a:lnTo>
                  <a:lnTo>
                    <a:pt x="448703" y="10439"/>
                  </a:lnTo>
                  <a:lnTo>
                    <a:pt x="448703" y="0"/>
                  </a:lnTo>
                  <a:lnTo>
                    <a:pt x="438264" y="0"/>
                  </a:lnTo>
                  <a:lnTo>
                    <a:pt x="427837" y="0"/>
                  </a:lnTo>
                  <a:lnTo>
                    <a:pt x="417398" y="0"/>
                  </a:lnTo>
                  <a:lnTo>
                    <a:pt x="417398" y="10439"/>
                  </a:lnTo>
                  <a:lnTo>
                    <a:pt x="406958" y="10439"/>
                  </a:lnTo>
                  <a:lnTo>
                    <a:pt x="406958" y="20891"/>
                  </a:lnTo>
                  <a:lnTo>
                    <a:pt x="417398" y="20891"/>
                  </a:lnTo>
                  <a:lnTo>
                    <a:pt x="427837" y="20891"/>
                  </a:lnTo>
                  <a:lnTo>
                    <a:pt x="427837" y="10439"/>
                  </a:lnTo>
                  <a:lnTo>
                    <a:pt x="438264" y="10439"/>
                  </a:lnTo>
                  <a:lnTo>
                    <a:pt x="438264" y="20891"/>
                  </a:lnTo>
                  <a:lnTo>
                    <a:pt x="448691" y="20891"/>
                  </a:lnTo>
                  <a:lnTo>
                    <a:pt x="459130" y="20891"/>
                  </a:lnTo>
                  <a:lnTo>
                    <a:pt x="469569" y="20891"/>
                  </a:lnTo>
                  <a:lnTo>
                    <a:pt x="469569" y="10439"/>
                  </a:lnTo>
                  <a:close/>
                </a:path>
                <a:path w="636905" h="31750">
                  <a:moveTo>
                    <a:pt x="500875" y="10439"/>
                  </a:moveTo>
                  <a:lnTo>
                    <a:pt x="490435" y="10439"/>
                  </a:lnTo>
                  <a:lnTo>
                    <a:pt x="479996" y="10439"/>
                  </a:lnTo>
                  <a:lnTo>
                    <a:pt x="479996" y="20891"/>
                  </a:lnTo>
                  <a:lnTo>
                    <a:pt x="490435" y="20891"/>
                  </a:lnTo>
                  <a:lnTo>
                    <a:pt x="500875" y="20891"/>
                  </a:lnTo>
                  <a:lnTo>
                    <a:pt x="500875" y="10439"/>
                  </a:lnTo>
                  <a:close/>
                </a:path>
                <a:path w="636905" h="31750">
                  <a:moveTo>
                    <a:pt x="521741" y="10439"/>
                  </a:moveTo>
                  <a:lnTo>
                    <a:pt x="511314" y="10439"/>
                  </a:lnTo>
                  <a:lnTo>
                    <a:pt x="511314" y="0"/>
                  </a:lnTo>
                  <a:lnTo>
                    <a:pt x="500875" y="0"/>
                  </a:lnTo>
                  <a:lnTo>
                    <a:pt x="500875" y="10439"/>
                  </a:lnTo>
                  <a:lnTo>
                    <a:pt x="511302" y="10439"/>
                  </a:lnTo>
                  <a:lnTo>
                    <a:pt x="511302" y="20891"/>
                  </a:lnTo>
                  <a:lnTo>
                    <a:pt x="521741" y="20891"/>
                  </a:lnTo>
                  <a:lnTo>
                    <a:pt x="521741" y="10439"/>
                  </a:lnTo>
                  <a:close/>
                </a:path>
                <a:path w="636905" h="31750">
                  <a:moveTo>
                    <a:pt x="553046" y="0"/>
                  </a:moveTo>
                  <a:lnTo>
                    <a:pt x="542620" y="0"/>
                  </a:lnTo>
                  <a:lnTo>
                    <a:pt x="532180" y="0"/>
                  </a:lnTo>
                  <a:lnTo>
                    <a:pt x="532180" y="10439"/>
                  </a:lnTo>
                  <a:lnTo>
                    <a:pt x="532180" y="20891"/>
                  </a:lnTo>
                  <a:lnTo>
                    <a:pt x="542607" y="20891"/>
                  </a:lnTo>
                  <a:lnTo>
                    <a:pt x="553046" y="20891"/>
                  </a:lnTo>
                  <a:lnTo>
                    <a:pt x="553046" y="10439"/>
                  </a:lnTo>
                  <a:lnTo>
                    <a:pt x="553046" y="0"/>
                  </a:lnTo>
                  <a:close/>
                </a:path>
                <a:path w="636905" h="31750">
                  <a:moveTo>
                    <a:pt x="636524" y="0"/>
                  </a:moveTo>
                  <a:lnTo>
                    <a:pt x="636524" y="0"/>
                  </a:lnTo>
                  <a:lnTo>
                    <a:pt x="563473" y="0"/>
                  </a:lnTo>
                  <a:lnTo>
                    <a:pt x="563473" y="10439"/>
                  </a:lnTo>
                  <a:lnTo>
                    <a:pt x="563473" y="20891"/>
                  </a:lnTo>
                  <a:lnTo>
                    <a:pt x="573913" y="20891"/>
                  </a:lnTo>
                  <a:lnTo>
                    <a:pt x="573913" y="10439"/>
                  </a:lnTo>
                  <a:lnTo>
                    <a:pt x="584352" y="10439"/>
                  </a:lnTo>
                  <a:lnTo>
                    <a:pt x="626084" y="10439"/>
                  </a:lnTo>
                  <a:lnTo>
                    <a:pt x="626084" y="20891"/>
                  </a:lnTo>
                  <a:lnTo>
                    <a:pt x="636524" y="20891"/>
                  </a:lnTo>
                  <a:lnTo>
                    <a:pt x="636524" y="10439"/>
                  </a:lnTo>
                  <a:lnTo>
                    <a:pt x="636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516750" y="6109576"/>
              <a:ext cx="636905" cy="20955"/>
            </a:xfrm>
            <a:custGeom>
              <a:avLst/>
              <a:gdLst/>
              <a:ahLst/>
              <a:cxnLst/>
              <a:rect l="l" t="t" r="r" b="b"/>
              <a:pathLst>
                <a:path w="636905" h="20954">
                  <a:moveTo>
                    <a:pt x="10439" y="10426"/>
                  </a:moveTo>
                  <a:lnTo>
                    <a:pt x="0" y="10426"/>
                  </a:lnTo>
                  <a:lnTo>
                    <a:pt x="0" y="20866"/>
                  </a:lnTo>
                  <a:lnTo>
                    <a:pt x="10439" y="20866"/>
                  </a:lnTo>
                  <a:lnTo>
                    <a:pt x="10439" y="10426"/>
                  </a:lnTo>
                  <a:close/>
                </a:path>
                <a:path w="636905" h="20954">
                  <a:moveTo>
                    <a:pt x="52184" y="10426"/>
                  </a:moveTo>
                  <a:lnTo>
                    <a:pt x="41744" y="10426"/>
                  </a:lnTo>
                  <a:lnTo>
                    <a:pt x="31305" y="10426"/>
                  </a:lnTo>
                  <a:lnTo>
                    <a:pt x="20866" y="10426"/>
                  </a:lnTo>
                  <a:lnTo>
                    <a:pt x="20866" y="20866"/>
                  </a:lnTo>
                  <a:lnTo>
                    <a:pt x="31305" y="20866"/>
                  </a:lnTo>
                  <a:lnTo>
                    <a:pt x="41744" y="20866"/>
                  </a:lnTo>
                  <a:lnTo>
                    <a:pt x="52184" y="20866"/>
                  </a:lnTo>
                  <a:lnTo>
                    <a:pt x="52184" y="10426"/>
                  </a:lnTo>
                  <a:close/>
                </a:path>
                <a:path w="636905" h="20954">
                  <a:moveTo>
                    <a:pt x="73050" y="10426"/>
                  </a:moveTo>
                  <a:lnTo>
                    <a:pt x="62611" y="10426"/>
                  </a:lnTo>
                  <a:lnTo>
                    <a:pt x="62611" y="20866"/>
                  </a:lnTo>
                  <a:lnTo>
                    <a:pt x="73050" y="20866"/>
                  </a:lnTo>
                  <a:lnTo>
                    <a:pt x="73050" y="10426"/>
                  </a:lnTo>
                  <a:close/>
                </a:path>
                <a:path w="636905" h="20954">
                  <a:moveTo>
                    <a:pt x="93916" y="10426"/>
                  </a:moveTo>
                  <a:lnTo>
                    <a:pt x="83477" y="10426"/>
                  </a:lnTo>
                  <a:lnTo>
                    <a:pt x="83477" y="20866"/>
                  </a:lnTo>
                  <a:lnTo>
                    <a:pt x="93916" y="20866"/>
                  </a:lnTo>
                  <a:lnTo>
                    <a:pt x="93916" y="10426"/>
                  </a:lnTo>
                  <a:close/>
                </a:path>
                <a:path w="636905" h="20954">
                  <a:moveTo>
                    <a:pt x="135661" y="10426"/>
                  </a:moveTo>
                  <a:lnTo>
                    <a:pt x="125222" y="10426"/>
                  </a:lnTo>
                  <a:lnTo>
                    <a:pt x="114782" y="10426"/>
                  </a:lnTo>
                  <a:lnTo>
                    <a:pt x="114782" y="20866"/>
                  </a:lnTo>
                  <a:lnTo>
                    <a:pt x="125222" y="20866"/>
                  </a:lnTo>
                  <a:lnTo>
                    <a:pt x="135661" y="20866"/>
                  </a:lnTo>
                  <a:lnTo>
                    <a:pt x="135661" y="10426"/>
                  </a:lnTo>
                  <a:close/>
                </a:path>
                <a:path w="636905" h="20954">
                  <a:moveTo>
                    <a:pt x="156527" y="10426"/>
                  </a:moveTo>
                  <a:lnTo>
                    <a:pt x="146088" y="10426"/>
                  </a:lnTo>
                  <a:lnTo>
                    <a:pt x="146088" y="20866"/>
                  </a:lnTo>
                  <a:lnTo>
                    <a:pt x="156527" y="20866"/>
                  </a:lnTo>
                  <a:lnTo>
                    <a:pt x="156527" y="10426"/>
                  </a:lnTo>
                  <a:close/>
                </a:path>
                <a:path w="636905" h="20954">
                  <a:moveTo>
                    <a:pt x="271310" y="10426"/>
                  </a:moveTo>
                  <a:lnTo>
                    <a:pt x="260870" y="10426"/>
                  </a:lnTo>
                  <a:lnTo>
                    <a:pt x="250444" y="10426"/>
                  </a:lnTo>
                  <a:lnTo>
                    <a:pt x="250444" y="0"/>
                  </a:lnTo>
                  <a:lnTo>
                    <a:pt x="240004" y="0"/>
                  </a:lnTo>
                  <a:lnTo>
                    <a:pt x="229565" y="0"/>
                  </a:lnTo>
                  <a:lnTo>
                    <a:pt x="229565" y="10426"/>
                  </a:lnTo>
                  <a:lnTo>
                    <a:pt x="219138" y="10426"/>
                  </a:lnTo>
                  <a:lnTo>
                    <a:pt x="208699" y="10426"/>
                  </a:lnTo>
                  <a:lnTo>
                    <a:pt x="208699" y="0"/>
                  </a:lnTo>
                  <a:lnTo>
                    <a:pt x="198259" y="0"/>
                  </a:lnTo>
                  <a:lnTo>
                    <a:pt x="198259" y="10426"/>
                  </a:lnTo>
                  <a:lnTo>
                    <a:pt x="187833" y="10426"/>
                  </a:lnTo>
                  <a:lnTo>
                    <a:pt x="177393" y="10426"/>
                  </a:lnTo>
                  <a:lnTo>
                    <a:pt x="177393" y="20866"/>
                  </a:lnTo>
                  <a:lnTo>
                    <a:pt x="187833" y="20866"/>
                  </a:lnTo>
                  <a:lnTo>
                    <a:pt x="198272" y="20866"/>
                  </a:lnTo>
                  <a:lnTo>
                    <a:pt x="198272" y="10439"/>
                  </a:lnTo>
                  <a:lnTo>
                    <a:pt x="208699" y="10439"/>
                  </a:lnTo>
                  <a:lnTo>
                    <a:pt x="208699" y="20866"/>
                  </a:lnTo>
                  <a:lnTo>
                    <a:pt x="219125" y="20866"/>
                  </a:lnTo>
                  <a:lnTo>
                    <a:pt x="229565" y="20866"/>
                  </a:lnTo>
                  <a:lnTo>
                    <a:pt x="229565" y="10439"/>
                  </a:lnTo>
                  <a:lnTo>
                    <a:pt x="240004" y="10439"/>
                  </a:lnTo>
                  <a:lnTo>
                    <a:pt x="250431" y="10439"/>
                  </a:lnTo>
                  <a:lnTo>
                    <a:pt x="250431" y="20866"/>
                  </a:lnTo>
                  <a:lnTo>
                    <a:pt x="260870" y="20866"/>
                  </a:lnTo>
                  <a:lnTo>
                    <a:pt x="271310" y="20866"/>
                  </a:lnTo>
                  <a:lnTo>
                    <a:pt x="271310" y="10426"/>
                  </a:lnTo>
                  <a:close/>
                </a:path>
                <a:path w="636905" h="20954">
                  <a:moveTo>
                    <a:pt x="302602" y="0"/>
                  </a:moveTo>
                  <a:lnTo>
                    <a:pt x="292176" y="0"/>
                  </a:lnTo>
                  <a:lnTo>
                    <a:pt x="292176" y="10426"/>
                  </a:lnTo>
                  <a:lnTo>
                    <a:pt x="292176" y="20866"/>
                  </a:lnTo>
                  <a:lnTo>
                    <a:pt x="302602" y="20866"/>
                  </a:lnTo>
                  <a:lnTo>
                    <a:pt x="302602" y="10439"/>
                  </a:lnTo>
                  <a:lnTo>
                    <a:pt x="302602" y="0"/>
                  </a:lnTo>
                  <a:close/>
                </a:path>
                <a:path w="636905" h="20954">
                  <a:moveTo>
                    <a:pt x="344347" y="0"/>
                  </a:moveTo>
                  <a:lnTo>
                    <a:pt x="333921" y="0"/>
                  </a:lnTo>
                  <a:lnTo>
                    <a:pt x="323481" y="0"/>
                  </a:lnTo>
                  <a:lnTo>
                    <a:pt x="323481" y="10426"/>
                  </a:lnTo>
                  <a:lnTo>
                    <a:pt x="323481" y="20866"/>
                  </a:lnTo>
                  <a:lnTo>
                    <a:pt x="333908" y="20866"/>
                  </a:lnTo>
                  <a:lnTo>
                    <a:pt x="344347" y="20866"/>
                  </a:lnTo>
                  <a:lnTo>
                    <a:pt x="344347" y="10439"/>
                  </a:lnTo>
                  <a:lnTo>
                    <a:pt x="344347" y="0"/>
                  </a:lnTo>
                  <a:close/>
                </a:path>
                <a:path w="636905" h="20954">
                  <a:moveTo>
                    <a:pt x="406958" y="0"/>
                  </a:moveTo>
                  <a:lnTo>
                    <a:pt x="396532" y="0"/>
                  </a:lnTo>
                  <a:lnTo>
                    <a:pt x="386092" y="0"/>
                  </a:lnTo>
                  <a:lnTo>
                    <a:pt x="375653" y="0"/>
                  </a:lnTo>
                  <a:lnTo>
                    <a:pt x="375653" y="10426"/>
                  </a:lnTo>
                  <a:lnTo>
                    <a:pt x="365213" y="10426"/>
                  </a:lnTo>
                  <a:lnTo>
                    <a:pt x="365213" y="20866"/>
                  </a:lnTo>
                  <a:lnTo>
                    <a:pt x="375653" y="20866"/>
                  </a:lnTo>
                  <a:lnTo>
                    <a:pt x="386092" y="20866"/>
                  </a:lnTo>
                  <a:lnTo>
                    <a:pt x="386092" y="10439"/>
                  </a:lnTo>
                  <a:lnTo>
                    <a:pt x="396519" y="10439"/>
                  </a:lnTo>
                  <a:lnTo>
                    <a:pt x="406958" y="10439"/>
                  </a:lnTo>
                  <a:lnTo>
                    <a:pt x="406958" y="0"/>
                  </a:lnTo>
                  <a:close/>
                </a:path>
                <a:path w="636905" h="20954">
                  <a:moveTo>
                    <a:pt x="459130" y="0"/>
                  </a:moveTo>
                  <a:lnTo>
                    <a:pt x="448703" y="0"/>
                  </a:lnTo>
                  <a:lnTo>
                    <a:pt x="438264" y="0"/>
                  </a:lnTo>
                  <a:lnTo>
                    <a:pt x="438264" y="10439"/>
                  </a:lnTo>
                  <a:lnTo>
                    <a:pt x="448691" y="10439"/>
                  </a:lnTo>
                  <a:lnTo>
                    <a:pt x="459130" y="10439"/>
                  </a:lnTo>
                  <a:lnTo>
                    <a:pt x="459130" y="0"/>
                  </a:lnTo>
                  <a:close/>
                </a:path>
                <a:path w="636905" h="20954">
                  <a:moveTo>
                    <a:pt x="490435" y="0"/>
                  </a:moveTo>
                  <a:lnTo>
                    <a:pt x="480009" y="0"/>
                  </a:lnTo>
                  <a:lnTo>
                    <a:pt x="469569" y="0"/>
                  </a:lnTo>
                  <a:lnTo>
                    <a:pt x="469569" y="10439"/>
                  </a:lnTo>
                  <a:lnTo>
                    <a:pt x="479996" y="10439"/>
                  </a:lnTo>
                  <a:lnTo>
                    <a:pt x="490435" y="10439"/>
                  </a:lnTo>
                  <a:lnTo>
                    <a:pt x="490435" y="0"/>
                  </a:lnTo>
                  <a:close/>
                </a:path>
                <a:path w="636905" h="20954">
                  <a:moveTo>
                    <a:pt x="553046" y="0"/>
                  </a:moveTo>
                  <a:lnTo>
                    <a:pt x="553046" y="0"/>
                  </a:lnTo>
                  <a:lnTo>
                    <a:pt x="500875" y="0"/>
                  </a:lnTo>
                  <a:lnTo>
                    <a:pt x="500875" y="10439"/>
                  </a:lnTo>
                  <a:lnTo>
                    <a:pt x="553046" y="10439"/>
                  </a:lnTo>
                  <a:lnTo>
                    <a:pt x="553046" y="0"/>
                  </a:lnTo>
                  <a:close/>
                </a:path>
                <a:path w="636905" h="20954">
                  <a:moveTo>
                    <a:pt x="573913" y="0"/>
                  </a:moveTo>
                  <a:lnTo>
                    <a:pt x="563473" y="0"/>
                  </a:lnTo>
                  <a:lnTo>
                    <a:pt x="563473" y="10439"/>
                  </a:lnTo>
                  <a:lnTo>
                    <a:pt x="573913" y="10439"/>
                  </a:lnTo>
                  <a:lnTo>
                    <a:pt x="573913" y="0"/>
                  </a:lnTo>
                  <a:close/>
                </a:path>
                <a:path w="636905" h="20954">
                  <a:moveTo>
                    <a:pt x="615657" y="0"/>
                  </a:moveTo>
                  <a:lnTo>
                    <a:pt x="605218" y="0"/>
                  </a:lnTo>
                  <a:lnTo>
                    <a:pt x="594791" y="0"/>
                  </a:lnTo>
                  <a:lnTo>
                    <a:pt x="584352" y="0"/>
                  </a:lnTo>
                  <a:lnTo>
                    <a:pt x="584352" y="10439"/>
                  </a:lnTo>
                  <a:lnTo>
                    <a:pt x="594779" y="10439"/>
                  </a:lnTo>
                  <a:lnTo>
                    <a:pt x="605218" y="10439"/>
                  </a:lnTo>
                  <a:lnTo>
                    <a:pt x="615657" y="10439"/>
                  </a:lnTo>
                  <a:lnTo>
                    <a:pt x="615657" y="0"/>
                  </a:lnTo>
                  <a:close/>
                </a:path>
                <a:path w="636905" h="20954">
                  <a:moveTo>
                    <a:pt x="636524" y="0"/>
                  </a:moveTo>
                  <a:lnTo>
                    <a:pt x="626084" y="0"/>
                  </a:lnTo>
                  <a:lnTo>
                    <a:pt x="626084" y="10439"/>
                  </a:lnTo>
                  <a:lnTo>
                    <a:pt x="636524" y="10439"/>
                  </a:lnTo>
                  <a:lnTo>
                    <a:pt x="636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944575" y="6125209"/>
              <a:ext cx="208915" cy="0"/>
            </a:xfrm>
            <a:custGeom>
              <a:avLst/>
              <a:gdLst/>
              <a:ahLst/>
              <a:cxnLst/>
              <a:rect l="l" t="t" r="r" b="b"/>
              <a:pathLst>
                <a:path w="208915">
                  <a:moveTo>
                    <a:pt x="0" y="0"/>
                  </a:moveTo>
                  <a:lnTo>
                    <a:pt x="208699" y="0"/>
                  </a:lnTo>
                </a:path>
              </a:pathLst>
            </a:custGeom>
            <a:ln w="10439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516750" y="6130442"/>
              <a:ext cx="636905" cy="31750"/>
            </a:xfrm>
            <a:custGeom>
              <a:avLst/>
              <a:gdLst/>
              <a:ahLst/>
              <a:cxnLst/>
              <a:rect l="l" t="t" r="r" b="b"/>
              <a:pathLst>
                <a:path w="636905" h="31750">
                  <a:moveTo>
                    <a:pt x="10439" y="0"/>
                  </a:moveTo>
                  <a:lnTo>
                    <a:pt x="0" y="0"/>
                  </a:lnTo>
                  <a:lnTo>
                    <a:pt x="0" y="10426"/>
                  </a:lnTo>
                  <a:lnTo>
                    <a:pt x="0" y="20853"/>
                  </a:lnTo>
                  <a:lnTo>
                    <a:pt x="0" y="31292"/>
                  </a:lnTo>
                  <a:lnTo>
                    <a:pt x="10439" y="31292"/>
                  </a:lnTo>
                  <a:lnTo>
                    <a:pt x="10439" y="20866"/>
                  </a:lnTo>
                  <a:lnTo>
                    <a:pt x="10439" y="10439"/>
                  </a:lnTo>
                  <a:lnTo>
                    <a:pt x="10439" y="0"/>
                  </a:lnTo>
                  <a:close/>
                </a:path>
                <a:path w="636905" h="31750">
                  <a:moveTo>
                    <a:pt x="52184" y="0"/>
                  </a:moveTo>
                  <a:lnTo>
                    <a:pt x="41744" y="0"/>
                  </a:lnTo>
                  <a:lnTo>
                    <a:pt x="31305" y="0"/>
                  </a:lnTo>
                  <a:lnTo>
                    <a:pt x="20866" y="0"/>
                  </a:lnTo>
                  <a:lnTo>
                    <a:pt x="20866" y="10439"/>
                  </a:lnTo>
                  <a:lnTo>
                    <a:pt x="31305" y="10439"/>
                  </a:lnTo>
                  <a:lnTo>
                    <a:pt x="41744" y="10439"/>
                  </a:lnTo>
                  <a:lnTo>
                    <a:pt x="52184" y="10439"/>
                  </a:lnTo>
                  <a:lnTo>
                    <a:pt x="52184" y="0"/>
                  </a:lnTo>
                  <a:close/>
                </a:path>
                <a:path w="636905" h="31750">
                  <a:moveTo>
                    <a:pt x="73050" y="0"/>
                  </a:moveTo>
                  <a:lnTo>
                    <a:pt x="62611" y="0"/>
                  </a:lnTo>
                  <a:lnTo>
                    <a:pt x="62611" y="10426"/>
                  </a:lnTo>
                  <a:lnTo>
                    <a:pt x="62611" y="20866"/>
                  </a:lnTo>
                  <a:lnTo>
                    <a:pt x="73050" y="20866"/>
                  </a:lnTo>
                  <a:lnTo>
                    <a:pt x="73050" y="10439"/>
                  </a:lnTo>
                  <a:lnTo>
                    <a:pt x="73050" y="0"/>
                  </a:lnTo>
                  <a:close/>
                </a:path>
                <a:path w="636905" h="31750">
                  <a:moveTo>
                    <a:pt x="125222" y="0"/>
                  </a:moveTo>
                  <a:lnTo>
                    <a:pt x="114782" y="0"/>
                  </a:lnTo>
                  <a:lnTo>
                    <a:pt x="104355" y="0"/>
                  </a:lnTo>
                  <a:lnTo>
                    <a:pt x="93916" y="0"/>
                  </a:lnTo>
                  <a:lnTo>
                    <a:pt x="93916" y="10426"/>
                  </a:lnTo>
                  <a:lnTo>
                    <a:pt x="93916" y="20866"/>
                  </a:lnTo>
                  <a:lnTo>
                    <a:pt x="104343" y="20866"/>
                  </a:lnTo>
                  <a:lnTo>
                    <a:pt x="114782" y="20866"/>
                  </a:lnTo>
                  <a:lnTo>
                    <a:pt x="114782" y="10439"/>
                  </a:lnTo>
                  <a:lnTo>
                    <a:pt x="125222" y="10439"/>
                  </a:lnTo>
                  <a:lnTo>
                    <a:pt x="125222" y="0"/>
                  </a:lnTo>
                  <a:close/>
                </a:path>
                <a:path w="636905" h="31750">
                  <a:moveTo>
                    <a:pt x="187833" y="0"/>
                  </a:moveTo>
                  <a:lnTo>
                    <a:pt x="177393" y="0"/>
                  </a:lnTo>
                  <a:lnTo>
                    <a:pt x="166966" y="0"/>
                  </a:lnTo>
                  <a:lnTo>
                    <a:pt x="156527" y="0"/>
                  </a:lnTo>
                  <a:lnTo>
                    <a:pt x="156527" y="10426"/>
                  </a:lnTo>
                  <a:lnTo>
                    <a:pt x="146088" y="10426"/>
                  </a:lnTo>
                  <a:lnTo>
                    <a:pt x="135648" y="10426"/>
                  </a:lnTo>
                  <a:lnTo>
                    <a:pt x="135648" y="20866"/>
                  </a:lnTo>
                  <a:lnTo>
                    <a:pt x="177393" y="20866"/>
                  </a:lnTo>
                  <a:lnTo>
                    <a:pt x="177393" y="10439"/>
                  </a:lnTo>
                  <a:lnTo>
                    <a:pt x="187833" y="10439"/>
                  </a:lnTo>
                  <a:lnTo>
                    <a:pt x="187833" y="0"/>
                  </a:lnTo>
                  <a:close/>
                </a:path>
                <a:path w="636905" h="31750">
                  <a:moveTo>
                    <a:pt x="229565" y="10426"/>
                  </a:moveTo>
                  <a:lnTo>
                    <a:pt x="219138" y="10426"/>
                  </a:lnTo>
                  <a:lnTo>
                    <a:pt x="219138" y="0"/>
                  </a:lnTo>
                  <a:lnTo>
                    <a:pt x="208699" y="0"/>
                  </a:lnTo>
                  <a:lnTo>
                    <a:pt x="198259" y="0"/>
                  </a:lnTo>
                  <a:lnTo>
                    <a:pt x="198259" y="10426"/>
                  </a:lnTo>
                  <a:lnTo>
                    <a:pt x="198259" y="20866"/>
                  </a:lnTo>
                  <a:lnTo>
                    <a:pt x="208699" y="20866"/>
                  </a:lnTo>
                  <a:lnTo>
                    <a:pt x="208699" y="10439"/>
                  </a:lnTo>
                  <a:lnTo>
                    <a:pt x="219125" y="10439"/>
                  </a:lnTo>
                  <a:lnTo>
                    <a:pt x="219125" y="20866"/>
                  </a:lnTo>
                  <a:lnTo>
                    <a:pt x="229565" y="20866"/>
                  </a:lnTo>
                  <a:lnTo>
                    <a:pt x="229565" y="10426"/>
                  </a:lnTo>
                  <a:close/>
                </a:path>
                <a:path w="636905" h="31750">
                  <a:moveTo>
                    <a:pt x="260870" y="10426"/>
                  </a:moveTo>
                  <a:lnTo>
                    <a:pt x="250431" y="10426"/>
                  </a:lnTo>
                  <a:lnTo>
                    <a:pt x="250431" y="20866"/>
                  </a:lnTo>
                  <a:lnTo>
                    <a:pt x="260870" y="20866"/>
                  </a:lnTo>
                  <a:lnTo>
                    <a:pt x="260870" y="10426"/>
                  </a:lnTo>
                  <a:close/>
                </a:path>
                <a:path w="636905" h="31750">
                  <a:moveTo>
                    <a:pt x="344347" y="0"/>
                  </a:moveTo>
                  <a:lnTo>
                    <a:pt x="344347" y="0"/>
                  </a:lnTo>
                  <a:lnTo>
                    <a:pt x="281736" y="0"/>
                  </a:lnTo>
                  <a:lnTo>
                    <a:pt x="281736" y="10439"/>
                  </a:lnTo>
                  <a:lnTo>
                    <a:pt x="292176" y="10439"/>
                  </a:lnTo>
                  <a:lnTo>
                    <a:pt x="292176" y="20866"/>
                  </a:lnTo>
                  <a:lnTo>
                    <a:pt x="302602" y="20866"/>
                  </a:lnTo>
                  <a:lnTo>
                    <a:pt x="302602" y="10439"/>
                  </a:lnTo>
                  <a:lnTo>
                    <a:pt x="313029" y="10439"/>
                  </a:lnTo>
                  <a:lnTo>
                    <a:pt x="323481" y="10439"/>
                  </a:lnTo>
                  <a:lnTo>
                    <a:pt x="333908" y="10439"/>
                  </a:lnTo>
                  <a:lnTo>
                    <a:pt x="333908" y="20866"/>
                  </a:lnTo>
                  <a:lnTo>
                    <a:pt x="344347" y="20866"/>
                  </a:lnTo>
                  <a:lnTo>
                    <a:pt x="344347" y="10439"/>
                  </a:lnTo>
                  <a:lnTo>
                    <a:pt x="344347" y="0"/>
                  </a:lnTo>
                  <a:close/>
                </a:path>
                <a:path w="636905" h="31750">
                  <a:moveTo>
                    <a:pt x="365226" y="10426"/>
                  </a:moveTo>
                  <a:lnTo>
                    <a:pt x="354787" y="10426"/>
                  </a:lnTo>
                  <a:lnTo>
                    <a:pt x="354787" y="20866"/>
                  </a:lnTo>
                  <a:lnTo>
                    <a:pt x="365226" y="20866"/>
                  </a:lnTo>
                  <a:lnTo>
                    <a:pt x="365226" y="10426"/>
                  </a:lnTo>
                  <a:close/>
                </a:path>
                <a:path w="636905" h="31750">
                  <a:moveTo>
                    <a:pt x="448703" y="10426"/>
                  </a:moveTo>
                  <a:lnTo>
                    <a:pt x="438264" y="10426"/>
                  </a:lnTo>
                  <a:lnTo>
                    <a:pt x="438264" y="0"/>
                  </a:lnTo>
                  <a:lnTo>
                    <a:pt x="427837" y="0"/>
                  </a:lnTo>
                  <a:lnTo>
                    <a:pt x="386092" y="0"/>
                  </a:lnTo>
                  <a:lnTo>
                    <a:pt x="386092" y="10426"/>
                  </a:lnTo>
                  <a:lnTo>
                    <a:pt x="375653" y="10426"/>
                  </a:lnTo>
                  <a:lnTo>
                    <a:pt x="375653" y="20866"/>
                  </a:lnTo>
                  <a:lnTo>
                    <a:pt x="386092" y="20866"/>
                  </a:lnTo>
                  <a:lnTo>
                    <a:pt x="396519" y="20866"/>
                  </a:lnTo>
                  <a:lnTo>
                    <a:pt x="406958" y="20866"/>
                  </a:lnTo>
                  <a:lnTo>
                    <a:pt x="417398" y="20866"/>
                  </a:lnTo>
                  <a:lnTo>
                    <a:pt x="417398" y="10439"/>
                  </a:lnTo>
                  <a:lnTo>
                    <a:pt x="427824" y="10439"/>
                  </a:lnTo>
                  <a:lnTo>
                    <a:pt x="438264" y="10439"/>
                  </a:lnTo>
                  <a:lnTo>
                    <a:pt x="438264" y="20866"/>
                  </a:lnTo>
                  <a:lnTo>
                    <a:pt x="448703" y="20866"/>
                  </a:lnTo>
                  <a:lnTo>
                    <a:pt x="448703" y="10426"/>
                  </a:lnTo>
                  <a:close/>
                </a:path>
                <a:path w="636905" h="31750">
                  <a:moveTo>
                    <a:pt x="480009" y="0"/>
                  </a:moveTo>
                  <a:lnTo>
                    <a:pt x="469569" y="0"/>
                  </a:lnTo>
                  <a:lnTo>
                    <a:pt x="459130" y="0"/>
                  </a:lnTo>
                  <a:lnTo>
                    <a:pt x="459130" y="10439"/>
                  </a:lnTo>
                  <a:lnTo>
                    <a:pt x="469569" y="10439"/>
                  </a:lnTo>
                  <a:lnTo>
                    <a:pt x="480009" y="10439"/>
                  </a:lnTo>
                  <a:lnTo>
                    <a:pt x="480009" y="0"/>
                  </a:lnTo>
                  <a:close/>
                </a:path>
                <a:path w="636905" h="31750">
                  <a:moveTo>
                    <a:pt x="500875" y="0"/>
                  </a:moveTo>
                  <a:lnTo>
                    <a:pt x="490435" y="0"/>
                  </a:lnTo>
                  <a:lnTo>
                    <a:pt x="490435" y="10426"/>
                  </a:lnTo>
                  <a:lnTo>
                    <a:pt x="490435" y="20866"/>
                  </a:lnTo>
                  <a:lnTo>
                    <a:pt x="500875" y="20866"/>
                  </a:lnTo>
                  <a:lnTo>
                    <a:pt x="500875" y="10439"/>
                  </a:lnTo>
                  <a:lnTo>
                    <a:pt x="500875" y="0"/>
                  </a:lnTo>
                  <a:close/>
                </a:path>
                <a:path w="636905" h="31750">
                  <a:moveTo>
                    <a:pt x="542620" y="0"/>
                  </a:moveTo>
                  <a:lnTo>
                    <a:pt x="532180" y="0"/>
                  </a:lnTo>
                  <a:lnTo>
                    <a:pt x="521741" y="0"/>
                  </a:lnTo>
                  <a:lnTo>
                    <a:pt x="511302" y="0"/>
                  </a:lnTo>
                  <a:lnTo>
                    <a:pt x="511302" y="10439"/>
                  </a:lnTo>
                  <a:lnTo>
                    <a:pt x="521741" y="10439"/>
                  </a:lnTo>
                  <a:lnTo>
                    <a:pt x="521741" y="20866"/>
                  </a:lnTo>
                  <a:lnTo>
                    <a:pt x="532180" y="20866"/>
                  </a:lnTo>
                  <a:lnTo>
                    <a:pt x="532180" y="10439"/>
                  </a:lnTo>
                  <a:lnTo>
                    <a:pt x="542620" y="10439"/>
                  </a:lnTo>
                  <a:lnTo>
                    <a:pt x="542620" y="0"/>
                  </a:lnTo>
                  <a:close/>
                </a:path>
                <a:path w="636905" h="31750">
                  <a:moveTo>
                    <a:pt x="573913" y="0"/>
                  </a:moveTo>
                  <a:lnTo>
                    <a:pt x="563473" y="0"/>
                  </a:lnTo>
                  <a:lnTo>
                    <a:pt x="563473" y="10426"/>
                  </a:lnTo>
                  <a:lnTo>
                    <a:pt x="563473" y="20866"/>
                  </a:lnTo>
                  <a:lnTo>
                    <a:pt x="573913" y="20866"/>
                  </a:lnTo>
                  <a:lnTo>
                    <a:pt x="573913" y="10439"/>
                  </a:lnTo>
                  <a:lnTo>
                    <a:pt x="573913" y="0"/>
                  </a:lnTo>
                  <a:close/>
                </a:path>
                <a:path w="636905" h="31750">
                  <a:moveTo>
                    <a:pt x="615657" y="0"/>
                  </a:moveTo>
                  <a:lnTo>
                    <a:pt x="605218" y="0"/>
                  </a:lnTo>
                  <a:lnTo>
                    <a:pt x="594791" y="0"/>
                  </a:lnTo>
                  <a:lnTo>
                    <a:pt x="584352" y="0"/>
                  </a:lnTo>
                  <a:lnTo>
                    <a:pt x="584352" y="10439"/>
                  </a:lnTo>
                  <a:lnTo>
                    <a:pt x="594779" y="10439"/>
                  </a:lnTo>
                  <a:lnTo>
                    <a:pt x="605218" y="10439"/>
                  </a:lnTo>
                  <a:lnTo>
                    <a:pt x="615657" y="10439"/>
                  </a:lnTo>
                  <a:lnTo>
                    <a:pt x="615657" y="0"/>
                  </a:lnTo>
                  <a:close/>
                </a:path>
                <a:path w="636905" h="31750">
                  <a:moveTo>
                    <a:pt x="636524" y="0"/>
                  </a:moveTo>
                  <a:lnTo>
                    <a:pt x="626084" y="0"/>
                  </a:lnTo>
                  <a:lnTo>
                    <a:pt x="626084" y="10426"/>
                  </a:lnTo>
                  <a:lnTo>
                    <a:pt x="626084" y="20866"/>
                  </a:lnTo>
                  <a:lnTo>
                    <a:pt x="636524" y="20866"/>
                  </a:lnTo>
                  <a:lnTo>
                    <a:pt x="636524" y="10439"/>
                  </a:lnTo>
                  <a:lnTo>
                    <a:pt x="636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527189" y="6156515"/>
              <a:ext cx="626110" cy="0"/>
            </a:xfrm>
            <a:custGeom>
              <a:avLst/>
              <a:gdLst/>
              <a:ahLst/>
              <a:cxnLst/>
              <a:rect l="l" t="t" r="r" b="b"/>
              <a:pathLst>
                <a:path w="626110">
                  <a:moveTo>
                    <a:pt x="0" y="0"/>
                  </a:moveTo>
                  <a:lnTo>
                    <a:pt x="626084" y="0"/>
                  </a:lnTo>
                </a:path>
              </a:pathLst>
            </a:custGeom>
            <a:ln w="10439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516750" y="6161735"/>
              <a:ext cx="636905" cy="31750"/>
            </a:xfrm>
            <a:custGeom>
              <a:avLst/>
              <a:gdLst/>
              <a:ahLst/>
              <a:cxnLst/>
              <a:rect l="l" t="t" r="r" b="b"/>
              <a:pathLst>
                <a:path w="636905" h="31750">
                  <a:moveTo>
                    <a:pt x="10439" y="10439"/>
                  </a:moveTo>
                  <a:lnTo>
                    <a:pt x="0" y="10439"/>
                  </a:lnTo>
                  <a:lnTo>
                    <a:pt x="0" y="20891"/>
                  </a:lnTo>
                  <a:lnTo>
                    <a:pt x="10439" y="20891"/>
                  </a:lnTo>
                  <a:lnTo>
                    <a:pt x="10439" y="10439"/>
                  </a:lnTo>
                  <a:close/>
                </a:path>
                <a:path w="636905" h="31750">
                  <a:moveTo>
                    <a:pt x="104355" y="0"/>
                  </a:moveTo>
                  <a:lnTo>
                    <a:pt x="93916" y="0"/>
                  </a:lnTo>
                  <a:lnTo>
                    <a:pt x="83477" y="0"/>
                  </a:lnTo>
                  <a:lnTo>
                    <a:pt x="83477" y="10439"/>
                  </a:lnTo>
                  <a:lnTo>
                    <a:pt x="73050" y="10439"/>
                  </a:lnTo>
                  <a:lnTo>
                    <a:pt x="62611" y="10439"/>
                  </a:lnTo>
                  <a:lnTo>
                    <a:pt x="52171" y="10439"/>
                  </a:lnTo>
                  <a:lnTo>
                    <a:pt x="52171" y="20866"/>
                  </a:lnTo>
                  <a:lnTo>
                    <a:pt x="41744" y="20866"/>
                  </a:lnTo>
                  <a:lnTo>
                    <a:pt x="41744" y="10439"/>
                  </a:lnTo>
                  <a:lnTo>
                    <a:pt x="31305" y="10439"/>
                  </a:lnTo>
                  <a:lnTo>
                    <a:pt x="20866" y="10439"/>
                  </a:lnTo>
                  <a:lnTo>
                    <a:pt x="20866" y="20866"/>
                  </a:lnTo>
                  <a:lnTo>
                    <a:pt x="20866" y="31305"/>
                  </a:lnTo>
                  <a:lnTo>
                    <a:pt x="31305" y="31305"/>
                  </a:lnTo>
                  <a:lnTo>
                    <a:pt x="41744" y="31305"/>
                  </a:lnTo>
                  <a:lnTo>
                    <a:pt x="52171" y="31305"/>
                  </a:lnTo>
                  <a:lnTo>
                    <a:pt x="62611" y="31305"/>
                  </a:lnTo>
                  <a:lnTo>
                    <a:pt x="62611" y="20891"/>
                  </a:lnTo>
                  <a:lnTo>
                    <a:pt x="73050" y="20891"/>
                  </a:lnTo>
                  <a:lnTo>
                    <a:pt x="83489" y="20891"/>
                  </a:lnTo>
                  <a:lnTo>
                    <a:pt x="83489" y="10439"/>
                  </a:lnTo>
                  <a:lnTo>
                    <a:pt x="93916" y="10439"/>
                  </a:lnTo>
                  <a:lnTo>
                    <a:pt x="104355" y="10439"/>
                  </a:lnTo>
                  <a:lnTo>
                    <a:pt x="104355" y="0"/>
                  </a:lnTo>
                  <a:close/>
                </a:path>
                <a:path w="636905" h="31750">
                  <a:moveTo>
                    <a:pt x="166966" y="20866"/>
                  </a:moveTo>
                  <a:lnTo>
                    <a:pt x="156527" y="20866"/>
                  </a:lnTo>
                  <a:lnTo>
                    <a:pt x="156527" y="10439"/>
                  </a:lnTo>
                  <a:lnTo>
                    <a:pt x="146088" y="10439"/>
                  </a:lnTo>
                  <a:lnTo>
                    <a:pt x="146088" y="0"/>
                  </a:lnTo>
                  <a:lnTo>
                    <a:pt x="135661" y="0"/>
                  </a:lnTo>
                  <a:lnTo>
                    <a:pt x="125222" y="0"/>
                  </a:lnTo>
                  <a:lnTo>
                    <a:pt x="114782" y="0"/>
                  </a:lnTo>
                  <a:lnTo>
                    <a:pt x="114782" y="10439"/>
                  </a:lnTo>
                  <a:lnTo>
                    <a:pt x="114782" y="20866"/>
                  </a:lnTo>
                  <a:lnTo>
                    <a:pt x="104355" y="20866"/>
                  </a:lnTo>
                  <a:lnTo>
                    <a:pt x="93916" y="20866"/>
                  </a:lnTo>
                  <a:lnTo>
                    <a:pt x="93916" y="31305"/>
                  </a:lnTo>
                  <a:lnTo>
                    <a:pt x="104343" y="31305"/>
                  </a:lnTo>
                  <a:lnTo>
                    <a:pt x="114782" y="31305"/>
                  </a:lnTo>
                  <a:lnTo>
                    <a:pt x="114782" y="20891"/>
                  </a:lnTo>
                  <a:lnTo>
                    <a:pt x="125222" y="20891"/>
                  </a:lnTo>
                  <a:lnTo>
                    <a:pt x="125222" y="10439"/>
                  </a:lnTo>
                  <a:lnTo>
                    <a:pt x="135648" y="10439"/>
                  </a:lnTo>
                  <a:lnTo>
                    <a:pt x="135648" y="20891"/>
                  </a:lnTo>
                  <a:lnTo>
                    <a:pt x="146088" y="20891"/>
                  </a:lnTo>
                  <a:lnTo>
                    <a:pt x="146088" y="31305"/>
                  </a:lnTo>
                  <a:lnTo>
                    <a:pt x="156527" y="31305"/>
                  </a:lnTo>
                  <a:lnTo>
                    <a:pt x="166966" y="31305"/>
                  </a:lnTo>
                  <a:lnTo>
                    <a:pt x="166966" y="20866"/>
                  </a:lnTo>
                  <a:close/>
                </a:path>
                <a:path w="636905" h="31750">
                  <a:moveTo>
                    <a:pt x="187833" y="0"/>
                  </a:moveTo>
                  <a:lnTo>
                    <a:pt x="177393" y="0"/>
                  </a:lnTo>
                  <a:lnTo>
                    <a:pt x="177393" y="10439"/>
                  </a:lnTo>
                  <a:lnTo>
                    <a:pt x="177393" y="20891"/>
                  </a:lnTo>
                  <a:lnTo>
                    <a:pt x="187833" y="20891"/>
                  </a:lnTo>
                  <a:lnTo>
                    <a:pt x="187833" y="10439"/>
                  </a:lnTo>
                  <a:lnTo>
                    <a:pt x="187833" y="0"/>
                  </a:lnTo>
                  <a:close/>
                </a:path>
                <a:path w="636905" h="31750">
                  <a:moveTo>
                    <a:pt x="250444" y="20866"/>
                  </a:moveTo>
                  <a:lnTo>
                    <a:pt x="240004" y="20866"/>
                  </a:lnTo>
                  <a:lnTo>
                    <a:pt x="229565" y="20866"/>
                  </a:lnTo>
                  <a:lnTo>
                    <a:pt x="229565" y="10439"/>
                  </a:lnTo>
                  <a:lnTo>
                    <a:pt x="229565" y="0"/>
                  </a:lnTo>
                  <a:lnTo>
                    <a:pt x="219138" y="0"/>
                  </a:lnTo>
                  <a:lnTo>
                    <a:pt x="208699" y="0"/>
                  </a:lnTo>
                  <a:lnTo>
                    <a:pt x="208699" y="10439"/>
                  </a:lnTo>
                  <a:lnTo>
                    <a:pt x="198259" y="10439"/>
                  </a:lnTo>
                  <a:lnTo>
                    <a:pt x="198259" y="20891"/>
                  </a:lnTo>
                  <a:lnTo>
                    <a:pt x="208699" y="20891"/>
                  </a:lnTo>
                  <a:lnTo>
                    <a:pt x="208699" y="31305"/>
                  </a:lnTo>
                  <a:lnTo>
                    <a:pt x="250444" y="31305"/>
                  </a:lnTo>
                  <a:lnTo>
                    <a:pt x="250444" y="20866"/>
                  </a:lnTo>
                  <a:close/>
                </a:path>
                <a:path w="636905" h="31750">
                  <a:moveTo>
                    <a:pt x="344347" y="0"/>
                  </a:moveTo>
                  <a:lnTo>
                    <a:pt x="333908" y="0"/>
                  </a:lnTo>
                  <a:lnTo>
                    <a:pt x="333908" y="10439"/>
                  </a:lnTo>
                  <a:lnTo>
                    <a:pt x="323481" y="10439"/>
                  </a:lnTo>
                  <a:lnTo>
                    <a:pt x="313055" y="10439"/>
                  </a:lnTo>
                  <a:lnTo>
                    <a:pt x="302602" y="10439"/>
                  </a:lnTo>
                  <a:lnTo>
                    <a:pt x="302602" y="0"/>
                  </a:lnTo>
                  <a:lnTo>
                    <a:pt x="260870" y="0"/>
                  </a:lnTo>
                  <a:lnTo>
                    <a:pt x="260870" y="10439"/>
                  </a:lnTo>
                  <a:lnTo>
                    <a:pt x="271310" y="10439"/>
                  </a:lnTo>
                  <a:lnTo>
                    <a:pt x="281736" y="10439"/>
                  </a:lnTo>
                  <a:lnTo>
                    <a:pt x="292176" y="10439"/>
                  </a:lnTo>
                  <a:lnTo>
                    <a:pt x="292176" y="20891"/>
                  </a:lnTo>
                  <a:lnTo>
                    <a:pt x="344347" y="20891"/>
                  </a:lnTo>
                  <a:lnTo>
                    <a:pt x="344347" y="10439"/>
                  </a:lnTo>
                  <a:lnTo>
                    <a:pt x="344347" y="0"/>
                  </a:lnTo>
                  <a:close/>
                </a:path>
                <a:path w="636905" h="31750">
                  <a:moveTo>
                    <a:pt x="406958" y="0"/>
                  </a:moveTo>
                  <a:lnTo>
                    <a:pt x="406958" y="0"/>
                  </a:lnTo>
                  <a:lnTo>
                    <a:pt x="365213" y="0"/>
                  </a:lnTo>
                  <a:lnTo>
                    <a:pt x="365213" y="10439"/>
                  </a:lnTo>
                  <a:lnTo>
                    <a:pt x="354787" y="10439"/>
                  </a:lnTo>
                  <a:lnTo>
                    <a:pt x="354787" y="20891"/>
                  </a:lnTo>
                  <a:lnTo>
                    <a:pt x="365213" y="20891"/>
                  </a:lnTo>
                  <a:lnTo>
                    <a:pt x="375653" y="20891"/>
                  </a:lnTo>
                  <a:lnTo>
                    <a:pt x="375653" y="10439"/>
                  </a:lnTo>
                  <a:lnTo>
                    <a:pt x="386092" y="10439"/>
                  </a:lnTo>
                  <a:lnTo>
                    <a:pt x="386092" y="20891"/>
                  </a:lnTo>
                  <a:lnTo>
                    <a:pt x="396532" y="20891"/>
                  </a:lnTo>
                  <a:lnTo>
                    <a:pt x="396532" y="10439"/>
                  </a:lnTo>
                  <a:lnTo>
                    <a:pt x="406958" y="10439"/>
                  </a:lnTo>
                  <a:lnTo>
                    <a:pt x="406958" y="0"/>
                  </a:lnTo>
                  <a:close/>
                </a:path>
                <a:path w="636905" h="31750">
                  <a:moveTo>
                    <a:pt x="459130" y="0"/>
                  </a:moveTo>
                  <a:lnTo>
                    <a:pt x="448703" y="0"/>
                  </a:lnTo>
                  <a:lnTo>
                    <a:pt x="438264" y="0"/>
                  </a:lnTo>
                  <a:lnTo>
                    <a:pt x="438264" y="10439"/>
                  </a:lnTo>
                  <a:lnTo>
                    <a:pt x="427837" y="10439"/>
                  </a:lnTo>
                  <a:lnTo>
                    <a:pt x="427837" y="0"/>
                  </a:lnTo>
                  <a:lnTo>
                    <a:pt x="417398" y="0"/>
                  </a:lnTo>
                  <a:lnTo>
                    <a:pt x="417398" y="10439"/>
                  </a:lnTo>
                  <a:lnTo>
                    <a:pt x="406958" y="10439"/>
                  </a:lnTo>
                  <a:lnTo>
                    <a:pt x="406958" y="20891"/>
                  </a:lnTo>
                  <a:lnTo>
                    <a:pt x="448703" y="20891"/>
                  </a:lnTo>
                  <a:lnTo>
                    <a:pt x="448703" y="10439"/>
                  </a:lnTo>
                  <a:lnTo>
                    <a:pt x="459130" y="10439"/>
                  </a:lnTo>
                  <a:lnTo>
                    <a:pt x="459130" y="0"/>
                  </a:lnTo>
                  <a:close/>
                </a:path>
                <a:path w="636905" h="31750">
                  <a:moveTo>
                    <a:pt x="542620" y="0"/>
                  </a:moveTo>
                  <a:lnTo>
                    <a:pt x="542620" y="0"/>
                  </a:lnTo>
                  <a:lnTo>
                    <a:pt x="469569" y="0"/>
                  </a:lnTo>
                  <a:lnTo>
                    <a:pt x="469569" y="10439"/>
                  </a:lnTo>
                  <a:lnTo>
                    <a:pt x="479996" y="10439"/>
                  </a:lnTo>
                  <a:lnTo>
                    <a:pt x="479996" y="20891"/>
                  </a:lnTo>
                  <a:lnTo>
                    <a:pt x="490435" y="20891"/>
                  </a:lnTo>
                  <a:lnTo>
                    <a:pt x="500875" y="20891"/>
                  </a:lnTo>
                  <a:lnTo>
                    <a:pt x="500875" y="10439"/>
                  </a:lnTo>
                  <a:lnTo>
                    <a:pt x="511302" y="10439"/>
                  </a:lnTo>
                  <a:lnTo>
                    <a:pt x="511302" y="20891"/>
                  </a:lnTo>
                  <a:lnTo>
                    <a:pt x="521741" y="20891"/>
                  </a:lnTo>
                  <a:lnTo>
                    <a:pt x="521741" y="10439"/>
                  </a:lnTo>
                  <a:lnTo>
                    <a:pt x="532180" y="10439"/>
                  </a:lnTo>
                  <a:lnTo>
                    <a:pt x="542620" y="10439"/>
                  </a:lnTo>
                  <a:lnTo>
                    <a:pt x="542620" y="0"/>
                  </a:lnTo>
                  <a:close/>
                </a:path>
                <a:path w="636905" h="31750">
                  <a:moveTo>
                    <a:pt x="573913" y="10439"/>
                  </a:moveTo>
                  <a:lnTo>
                    <a:pt x="563473" y="10439"/>
                  </a:lnTo>
                  <a:lnTo>
                    <a:pt x="563473" y="20891"/>
                  </a:lnTo>
                  <a:lnTo>
                    <a:pt x="573913" y="20891"/>
                  </a:lnTo>
                  <a:lnTo>
                    <a:pt x="573913" y="10439"/>
                  </a:lnTo>
                  <a:close/>
                </a:path>
                <a:path w="636905" h="31750">
                  <a:moveTo>
                    <a:pt x="605218" y="10439"/>
                  </a:moveTo>
                  <a:lnTo>
                    <a:pt x="594779" y="10439"/>
                  </a:lnTo>
                  <a:lnTo>
                    <a:pt x="594779" y="20891"/>
                  </a:lnTo>
                  <a:lnTo>
                    <a:pt x="605218" y="20891"/>
                  </a:lnTo>
                  <a:lnTo>
                    <a:pt x="605218" y="10439"/>
                  </a:lnTo>
                  <a:close/>
                </a:path>
                <a:path w="636905" h="31750">
                  <a:moveTo>
                    <a:pt x="636524" y="10439"/>
                  </a:moveTo>
                  <a:lnTo>
                    <a:pt x="626097" y="10439"/>
                  </a:lnTo>
                  <a:lnTo>
                    <a:pt x="615657" y="10439"/>
                  </a:lnTo>
                  <a:lnTo>
                    <a:pt x="615657" y="20891"/>
                  </a:lnTo>
                  <a:lnTo>
                    <a:pt x="626084" y="20891"/>
                  </a:lnTo>
                  <a:lnTo>
                    <a:pt x="636524" y="20891"/>
                  </a:lnTo>
                  <a:lnTo>
                    <a:pt x="636524" y="1043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527189" y="6182601"/>
              <a:ext cx="594995" cy="31750"/>
            </a:xfrm>
            <a:custGeom>
              <a:avLst/>
              <a:gdLst/>
              <a:ahLst/>
              <a:cxnLst/>
              <a:rect l="l" t="t" r="r" b="b"/>
              <a:pathLst>
                <a:path w="594994" h="31750">
                  <a:moveTo>
                    <a:pt x="73050" y="10439"/>
                  </a:moveTo>
                  <a:lnTo>
                    <a:pt x="62611" y="10439"/>
                  </a:lnTo>
                  <a:lnTo>
                    <a:pt x="52171" y="10439"/>
                  </a:lnTo>
                  <a:lnTo>
                    <a:pt x="52171" y="20866"/>
                  </a:lnTo>
                  <a:lnTo>
                    <a:pt x="41744" y="20866"/>
                  </a:lnTo>
                  <a:lnTo>
                    <a:pt x="31305" y="20866"/>
                  </a:lnTo>
                  <a:lnTo>
                    <a:pt x="31305" y="10439"/>
                  </a:lnTo>
                  <a:lnTo>
                    <a:pt x="20866" y="10439"/>
                  </a:lnTo>
                  <a:lnTo>
                    <a:pt x="10439" y="10439"/>
                  </a:lnTo>
                  <a:lnTo>
                    <a:pt x="0" y="10439"/>
                  </a:lnTo>
                  <a:lnTo>
                    <a:pt x="0" y="20866"/>
                  </a:lnTo>
                  <a:lnTo>
                    <a:pt x="0" y="31305"/>
                  </a:lnTo>
                  <a:lnTo>
                    <a:pt x="10426" y="31305"/>
                  </a:lnTo>
                  <a:lnTo>
                    <a:pt x="20866" y="31305"/>
                  </a:lnTo>
                  <a:lnTo>
                    <a:pt x="20866" y="20891"/>
                  </a:lnTo>
                  <a:lnTo>
                    <a:pt x="31305" y="20891"/>
                  </a:lnTo>
                  <a:lnTo>
                    <a:pt x="31305" y="31305"/>
                  </a:lnTo>
                  <a:lnTo>
                    <a:pt x="41732" y="31305"/>
                  </a:lnTo>
                  <a:lnTo>
                    <a:pt x="52171" y="31305"/>
                  </a:lnTo>
                  <a:lnTo>
                    <a:pt x="52171" y="20891"/>
                  </a:lnTo>
                  <a:lnTo>
                    <a:pt x="62611" y="20891"/>
                  </a:lnTo>
                  <a:lnTo>
                    <a:pt x="62611" y="31305"/>
                  </a:lnTo>
                  <a:lnTo>
                    <a:pt x="73050" y="31305"/>
                  </a:lnTo>
                  <a:lnTo>
                    <a:pt x="73050" y="20891"/>
                  </a:lnTo>
                  <a:lnTo>
                    <a:pt x="73050" y="10439"/>
                  </a:lnTo>
                  <a:close/>
                </a:path>
                <a:path w="594994" h="31750">
                  <a:moveTo>
                    <a:pt x="146088" y="20866"/>
                  </a:moveTo>
                  <a:lnTo>
                    <a:pt x="135648" y="20866"/>
                  </a:lnTo>
                  <a:lnTo>
                    <a:pt x="135648" y="10439"/>
                  </a:lnTo>
                  <a:lnTo>
                    <a:pt x="125209" y="10439"/>
                  </a:lnTo>
                  <a:lnTo>
                    <a:pt x="125209" y="20866"/>
                  </a:lnTo>
                  <a:lnTo>
                    <a:pt x="114782" y="20866"/>
                  </a:lnTo>
                  <a:lnTo>
                    <a:pt x="104343" y="20866"/>
                  </a:lnTo>
                  <a:lnTo>
                    <a:pt x="104343" y="10439"/>
                  </a:lnTo>
                  <a:lnTo>
                    <a:pt x="93903" y="10439"/>
                  </a:lnTo>
                  <a:lnTo>
                    <a:pt x="93903" y="20866"/>
                  </a:lnTo>
                  <a:lnTo>
                    <a:pt x="83477" y="20866"/>
                  </a:lnTo>
                  <a:lnTo>
                    <a:pt x="83477" y="31305"/>
                  </a:lnTo>
                  <a:lnTo>
                    <a:pt x="93916" y="31305"/>
                  </a:lnTo>
                  <a:lnTo>
                    <a:pt x="93916" y="20891"/>
                  </a:lnTo>
                  <a:lnTo>
                    <a:pt x="104343" y="20891"/>
                  </a:lnTo>
                  <a:lnTo>
                    <a:pt x="104343" y="31305"/>
                  </a:lnTo>
                  <a:lnTo>
                    <a:pt x="114782" y="31305"/>
                  </a:lnTo>
                  <a:lnTo>
                    <a:pt x="125222" y="31305"/>
                  </a:lnTo>
                  <a:lnTo>
                    <a:pt x="125222" y="20891"/>
                  </a:lnTo>
                  <a:lnTo>
                    <a:pt x="135648" y="20891"/>
                  </a:lnTo>
                  <a:lnTo>
                    <a:pt x="135648" y="31305"/>
                  </a:lnTo>
                  <a:lnTo>
                    <a:pt x="146088" y="31305"/>
                  </a:lnTo>
                  <a:lnTo>
                    <a:pt x="146088" y="20866"/>
                  </a:lnTo>
                  <a:close/>
                </a:path>
                <a:path w="594994" h="31750">
                  <a:moveTo>
                    <a:pt x="166954" y="10439"/>
                  </a:moveTo>
                  <a:lnTo>
                    <a:pt x="156514" y="10439"/>
                  </a:lnTo>
                  <a:lnTo>
                    <a:pt x="156514" y="20866"/>
                  </a:lnTo>
                  <a:lnTo>
                    <a:pt x="156514" y="31305"/>
                  </a:lnTo>
                  <a:lnTo>
                    <a:pt x="166954" y="31305"/>
                  </a:lnTo>
                  <a:lnTo>
                    <a:pt x="166954" y="20891"/>
                  </a:lnTo>
                  <a:lnTo>
                    <a:pt x="166954" y="10439"/>
                  </a:lnTo>
                  <a:close/>
                </a:path>
                <a:path w="594994" h="31750">
                  <a:moveTo>
                    <a:pt x="208699" y="10439"/>
                  </a:moveTo>
                  <a:lnTo>
                    <a:pt x="198259" y="10439"/>
                  </a:lnTo>
                  <a:lnTo>
                    <a:pt x="187820" y="10439"/>
                  </a:lnTo>
                  <a:lnTo>
                    <a:pt x="187820" y="20866"/>
                  </a:lnTo>
                  <a:lnTo>
                    <a:pt x="187820" y="31305"/>
                  </a:lnTo>
                  <a:lnTo>
                    <a:pt x="198259" y="31305"/>
                  </a:lnTo>
                  <a:lnTo>
                    <a:pt x="198259" y="20891"/>
                  </a:lnTo>
                  <a:lnTo>
                    <a:pt x="208699" y="20891"/>
                  </a:lnTo>
                  <a:lnTo>
                    <a:pt x="208699" y="10439"/>
                  </a:lnTo>
                  <a:close/>
                </a:path>
                <a:path w="594994" h="31750">
                  <a:moveTo>
                    <a:pt x="302615" y="20866"/>
                  </a:moveTo>
                  <a:lnTo>
                    <a:pt x="292163" y="20866"/>
                  </a:lnTo>
                  <a:lnTo>
                    <a:pt x="292163" y="10439"/>
                  </a:lnTo>
                  <a:lnTo>
                    <a:pt x="281736" y="10439"/>
                  </a:lnTo>
                  <a:lnTo>
                    <a:pt x="281736" y="20866"/>
                  </a:lnTo>
                  <a:lnTo>
                    <a:pt x="271310" y="20866"/>
                  </a:lnTo>
                  <a:lnTo>
                    <a:pt x="271310" y="10439"/>
                  </a:lnTo>
                  <a:lnTo>
                    <a:pt x="271310" y="0"/>
                  </a:lnTo>
                  <a:lnTo>
                    <a:pt x="229565" y="0"/>
                  </a:lnTo>
                  <a:lnTo>
                    <a:pt x="229565" y="10439"/>
                  </a:lnTo>
                  <a:lnTo>
                    <a:pt x="239991" y="10439"/>
                  </a:lnTo>
                  <a:lnTo>
                    <a:pt x="250431" y="10439"/>
                  </a:lnTo>
                  <a:lnTo>
                    <a:pt x="250431" y="20866"/>
                  </a:lnTo>
                  <a:lnTo>
                    <a:pt x="240004" y="20866"/>
                  </a:lnTo>
                  <a:lnTo>
                    <a:pt x="229565" y="20866"/>
                  </a:lnTo>
                  <a:lnTo>
                    <a:pt x="229565" y="10439"/>
                  </a:lnTo>
                  <a:lnTo>
                    <a:pt x="219125" y="10439"/>
                  </a:lnTo>
                  <a:lnTo>
                    <a:pt x="219125" y="20866"/>
                  </a:lnTo>
                  <a:lnTo>
                    <a:pt x="219125" y="31305"/>
                  </a:lnTo>
                  <a:lnTo>
                    <a:pt x="229565" y="31305"/>
                  </a:lnTo>
                  <a:lnTo>
                    <a:pt x="239991" y="31305"/>
                  </a:lnTo>
                  <a:lnTo>
                    <a:pt x="250431" y="31305"/>
                  </a:lnTo>
                  <a:lnTo>
                    <a:pt x="250431" y="20891"/>
                  </a:lnTo>
                  <a:lnTo>
                    <a:pt x="260870" y="20891"/>
                  </a:lnTo>
                  <a:lnTo>
                    <a:pt x="271297" y="20891"/>
                  </a:lnTo>
                  <a:lnTo>
                    <a:pt x="271297" y="31305"/>
                  </a:lnTo>
                  <a:lnTo>
                    <a:pt x="281736" y="31305"/>
                  </a:lnTo>
                  <a:lnTo>
                    <a:pt x="292163" y="31305"/>
                  </a:lnTo>
                  <a:lnTo>
                    <a:pt x="302615" y="31305"/>
                  </a:lnTo>
                  <a:lnTo>
                    <a:pt x="302615" y="20866"/>
                  </a:lnTo>
                  <a:close/>
                </a:path>
                <a:path w="594994" h="31750">
                  <a:moveTo>
                    <a:pt x="313042" y="0"/>
                  </a:moveTo>
                  <a:lnTo>
                    <a:pt x="302590" y="0"/>
                  </a:lnTo>
                  <a:lnTo>
                    <a:pt x="302590" y="10439"/>
                  </a:lnTo>
                  <a:lnTo>
                    <a:pt x="313042" y="10439"/>
                  </a:lnTo>
                  <a:lnTo>
                    <a:pt x="313042" y="0"/>
                  </a:lnTo>
                  <a:close/>
                </a:path>
                <a:path w="594994" h="31750">
                  <a:moveTo>
                    <a:pt x="479996" y="10439"/>
                  </a:moveTo>
                  <a:lnTo>
                    <a:pt x="469569" y="10439"/>
                  </a:lnTo>
                  <a:lnTo>
                    <a:pt x="459130" y="10439"/>
                  </a:lnTo>
                  <a:lnTo>
                    <a:pt x="448691" y="10439"/>
                  </a:lnTo>
                  <a:lnTo>
                    <a:pt x="448691" y="0"/>
                  </a:lnTo>
                  <a:lnTo>
                    <a:pt x="438264" y="0"/>
                  </a:lnTo>
                  <a:lnTo>
                    <a:pt x="427824" y="0"/>
                  </a:lnTo>
                  <a:lnTo>
                    <a:pt x="417385" y="0"/>
                  </a:lnTo>
                  <a:lnTo>
                    <a:pt x="417385" y="10439"/>
                  </a:lnTo>
                  <a:lnTo>
                    <a:pt x="406958" y="10439"/>
                  </a:lnTo>
                  <a:lnTo>
                    <a:pt x="396519" y="10439"/>
                  </a:lnTo>
                  <a:lnTo>
                    <a:pt x="396519" y="20866"/>
                  </a:lnTo>
                  <a:lnTo>
                    <a:pt x="386092" y="20866"/>
                  </a:lnTo>
                  <a:lnTo>
                    <a:pt x="386092" y="10439"/>
                  </a:lnTo>
                  <a:lnTo>
                    <a:pt x="386092" y="0"/>
                  </a:lnTo>
                  <a:lnTo>
                    <a:pt x="375653" y="0"/>
                  </a:lnTo>
                  <a:lnTo>
                    <a:pt x="375653" y="10439"/>
                  </a:lnTo>
                  <a:lnTo>
                    <a:pt x="375653" y="20866"/>
                  </a:lnTo>
                  <a:lnTo>
                    <a:pt x="365213" y="20866"/>
                  </a:lnTo>
                  <a:lnTo>
                    <a:pt x="354787" y="20866"/>
                  </a:lnTo>
                  <a:lnTo>
                    <a:pt x="354787" y="10439"/>
                  </a:lnTo>
                  <a:lnTo>
                    <a:pt x="365213" y="10439"/>
                  </a:lnTo>
                  <a:lnTo>
                    <a:pt x="375653" y="10439"/>
                  </a:lnTo>
                  <a:lnTo>
                    <a:pt x="375653" y="0"/>
                  </a:lnTo>
                  <a:lnTo>
                    <a:pt x="365213" y="0"/>
                  </a:lnTo>
                  <a:lnTo>
                    <a:pt x="354774" y="0"/>
                  </a:lnTo>
                  <a:lnTo>
                    <a:pt x="354774" y="10439"/>
                  </a:lnTo>
                  <a:lnTo>
                    <a:pt x="344347" y="10439"/>
                  </a:lnTo>
                  <a:lnTo>
                    <a:pt x="333908" y="10439"/>
                  </a:lnTo>
                  <a:lnTo>
                    <a:pt x="333908" y="0"/>
                  </a:lnTo>
                  <a:lnTo>
                    <a:pt x="323469" y="0"/>
                  </a:lnTo>
                  <a:lnTo>
                    <a:pt x="323469" y="10439"/>
                  </a:lnTo>
                  <a:lnTo>
                    <a:pt x="313042" y="10439"/>
                  </a:lnTo>
                  <a:lnTo>
                    <a:pt x="313042" y="20891"/>
                  </a:lnTo>
                  <a:lnTo>
                    <a:pt x="323469" y="20891"/>
                  </a:lnTo>
                  <a:lnTo>
                    <a:pt x="333908" y="20891"/>
                  </a:lnTo>
                  <a:lnTo>
                    <a:pt x="344347" y="20891"/>
                  </a:lnTo>
                  <a:lnTo>
                    <a:pt x="344347" y="31305"/>
                  </a:lnTo>
                  <a:lnTo>
                    <a:pt x="354774" y="31305"/>
                  </a:lnTo>
                  <a:lnTo>
                    <a:pt x="365213" y="31305"/>
                  </a:lnTo>
                  <a:lnTo>
                    <a:pt x="375653" y="31305"/>
                  </a:lnTo>
                  <a:lnTo>
                    <a:pt x="375653" y="20891"/>
                  </a:lnTo>
                  <a:lnTo>
                    <a:pt x="386080" y="20891"/>
                  </a:lnTo>
                  <a:lnTo>
                    <a:pt x="386080" y="31305"/>
                  </a:lnTo>
                  <a:lnTo>
                    <a:pt x="396519" y="31305"/>
                  </a:lnTo>
                  <a:lnTo>
                    <a:pt x="396519" y="20891"/>
                  </a:lnTo>
                  <a:lnTo>
                    <a:pt x="406958" y="20891"/>
                  </a:lnTo>
                  <a:lnTo>
                    <a:pt x="417385" y="20891"/>
                  </a:lnTo>
                  <a:lnTo>
                    <a:pt x="417385" y="31305"/>
                  </a:lnTo>
                  <a:lnTo>
                    <a:pt x="427824" y="31305"/>
                  </a:lnTo>
                  <a:lnTo>
                    <a:pt x="427824" y="20891"/>
                  </a:lnTo>
                  <a:lnTo>
                    <a:pt x="438251" y="20891"/>
                  </a:lnTo>
                  <a:lnTo>
                    <a:pt x="479996" y="20891"/>
                  </a:lnTo>
                  <a:lnTo>
                    <a:pt x="479996" y="10439"/>
                  </a:lnTo>
                  <a:close/>
                </a:path>
                <a:path w="594994" h="31750">
                  <a:moveTo>
                    <a:pt x="511302" y="0"/>
                  </a:moveTo>
                  <a:lnTo>
                    <a:pt x="500862" y="0"/>
                  </a:lnTo>
                  <a:lnTo>
                    <a:pt x="500862" y="10439"/>
                  </a:lnTo>
                  <a:lnTo>
                    <a:pt x="490435" y="10439"/>
                  </a:lnTo>
                  <a:lnTo>
                    <a:pt x="490435" y="20891"/>
                  </a:lnTo>
                  <a:lnTo>
                    <a:pt x="500875" y="20891"/>
                  </a:lnTo>
                  <a:lnTo>
                    <a:pt x="500875" y="10439"/>
                  </a:lnTo>
                  <a:lnTo>
                    <a:pt x="511302" y="10439"/>
                  </a:lnTo>
                  <a:lnTo>
                    <a:pt x="511302" y="0"/>
                  </a:lnTo>
                  <a:close/>
                </a:path>
                <a:path w="594994" h="31750">
                  <a:moveTo>
                    <a:pt x="532180" y="10439"/>
                  </a:moveTo>
                  <a:lnTo>
                    <a:pt x="521741" y="10439"/>
                  </a:lnTo>
                  <a:lnTo>
                    <a:pt x="521741" y="20891"/>
                  </a:lnTo>
                  <a:lnTo>
                    <a:pt x="532180" y="20891"/>
                  </a:lnTo>
                  <a:lnTo>
                    <a:pt x="532180" y="10439"/>
                  </a:lnTo>
                  <a:close/>
                </a:path>
                <a:path w="594994" h="31750">
                  <a:moveTo>
                    <a:pt x="594779" y="10439"/>
                  </a:moveTo>
                  <a:lnTo>
                    <a:pt x="584352" y="10439"/>
                  </a:lnTo>
                  <a:lnTo>
                    <a:pt x="584352" y="0"/>
                  </a:lnTo>
                  <a:lnTo>
                    <a:pt x="573913" y="0"/>
                  </a:lnTo>
                  <a:lnTo>
                    <a:pt x="563473" y="0"/>
                  </a:lnTo>
                  <a:lnTo>
                    <a:pt x="553046" y="0"/>
                  </a:lnTo>
                  <a:lnTo>
                    <a:pt x="542607" y="0"/>
                  </a:lnTo>
                  <a:lnTo>
                    <a:pt x="542607" y="10439"/>
                  </a:lnTo>
                  <a:lnTo>
                    <a:pt x="553034" y="10439"/>
                  </a:lnTo>
                  <a:lnTo>
                    <a:pt x="553034" y="20891"/>
                  </a:lnTo>
                  <a:lnTo>
                    <a:pt x="563473" y="20891"/>
                  </a:lnTo>
                  <a:lnTo>
                    <a:pt x="573913" y="20891"/>
                  </a:lnTo>
                  <a:lnTo>
                    <a:pt x="573913" y="10439"/>
                  </a:lnTo>
                  <a:lnTo>
                    <a:pt x="584339" y="10439"/>
                  </a:lnTo>
                  <a:lnTo>
                    <a:pt x="584339" y="20891"/>
                  </a:lnTo>
                  <a:lnTo>
                    <a:pt x="594779" y="20891"/>
                  </a:lnTo>
                  <a:lnTo>
                    <a:pt x="594779" y="1043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516750" y="6203467"/>
              <a:ext cx="636905" cy="41910"/>
            </a:xfrm>
            <a:custGeom>
              <a:avLst/>
              <a:gdLst/>
              <a:ahLst/>
              <a:cxnLst/>
              <a:rect l="l" t="t" r="r" b="b"/>
              <a:pathLst>
                <a:path w="636905" h="41910">
                  <a:moveTo>
                    <a:pt x="10439" y="31305"/>
                  </a:moveTo>
                  <a:lnTo>
                    <a:pt x="0" y="31305"/>
                  </a:lnTo>
                  <a:lnTo>
                    <a:pt x="0" y="41757"/>
                  </a:lnTo>
                  <a:lnTo>
                    <a:pt x="10439" y="41757"/>
                  </a:lnTo>
                  <a:lnTo>
                    <a:pt x="10439" y="31305"/>
                  </a:lnTo>
                  <a:close/>
                </a:path>
                <a:path w="636905" h="41910">
                  <a:moveTo>
                    <a:pt x="31305" y="31305"/>
                  </a:moveTo>
                  <a:lnTo>
                    <a:pt x="20866" y="31305"/>
                  </a:lnTo>
                  <a:lnTo>
                    <a:pt x="20866" y="41757"/>
                  </a:lnTo>
                  <a:lnTo>
                    <a:pt x="31305" y="41757"/>
                  </a:lnTo>
                  <a:lnTo>
                    <a:pt x="31305" y="31305"/>
                  </a:lnTo>
                  <a:close/>
                </a:path>
                <a:path w="636905" h="41910">
                  <a:moveTo>
                    <a:pt x="41744" y="10439"/>
                  </a:moveTo>
                  <a:lnTo>
                    <a:pt x="31305" y="10439"/>
                  </a:lnTo>
                  <a:lnTo>
                    <a:pt x="20866" y="10439"/>
                  </a:lnTo>
                  <a:lnTo>
                    <a:pt x="20866" y="20891"/>
                  </a:lnTo>
                  <a:lnTo>
                    <a:pt x="31305" y="20891"/>
                  </a:lnTo>
                  <a:lnTo>
                    <a:pt x="41744" y="20891"/>
                  </a:lnTo>
                  <a:lnTo>
                    <a:pt x="41744" y="10439"/>
                  </a:lnTo>
                  <a:close/>
                </a:path>
                <a:path w="636905" h="41910">
                  <a:moveTo>
                    <a:pt x="125222" y="10439"/>
                  </a:moveTo>
                  <a:lnTo>
                    <a:pt x="114782" y="10439"/>
                  </a:lnTo>
                  <a:lnTo>
                    <a:pt x="114782" y="20878"/>
                  </a:lnTo>
                  <a:lnTo>
                    <a:pt x="104355" y="20878"/>
                  </a:lnTo>
                  <a:lnTo>
                    <a:pt x="93916" y="20878"/>
                  </a:lnTo>
                  <a:lnTo>
                    <a:pt x="93916" y="10439"/>
                  </a:lnTo>
                  <a:lnTo>
                    <a:pt x="52171" y="10439"/>
                  </a:lnTo>
                  <a:lnTo>
                    <a:pt x="52171" y="20891"/>
                  </a:lnTo>
                  <a:lnTo>
                    <a:pt x="62611" y="20891"/>
                  </a:lnTo>
                  <a:lnTo>
                    <a:pt x="73050" y="20891"/>
                  </a:lnTo>
                  <a:lnTo>
                    <a:pt x="73050" y="31305"/>
                  </a:lnTo>
                  <a:lnTo>
                    <a:pt x="62611" y="31305"/>
                  </a:lnTo>
                  <a:lnTo>
                    <a:pt x="52171" y="31305"/>
                  </a:lnTo>
                  <a:lnTo>
                    <a:pt x="52171" y="41757"/>
                  </a:lnTo>
                  <a:lnTo>
                    <a:pt x="62611" y="41757"/>
                  </a:lnTo>
                  <a:lnTo>
                    <a:pt x="73050" y="41757"/>
                  </a:lnTo>
                  <a:lnTo>
                    <a:pt x="73050" y="31318"/>
                  </a:lnTo>
                  <a:lnTo>
                    <a:pt x="114782" y="31318"/>
                  </a:lnTo>
                  <a:lnTo>
                    <a:pt x="114782" y="20891"/>
                  </a:lnTo>
                  <a:lnTo>
                    <a:pt x="125222" y="20891"/>
                  </a:lnTo>
                  <a:lnTo>
                    <a:pt x="125222" y="10439"/>
                  </a:lnTo>
                  <a:close/>
                </a:path>
                <a:path w="636905" h="41910">
                  <a:moveTo>
                    <a:pt x="198272" y="10439"/>
                  </a:moveTo>
                  <a:lnTo>
                    <a:pt x="187833" y="10439"/>
                  </a:lnTo>
                  <a:lnTo>
                    <a:pt x="187833" y="20878"/>
                  </a:lnTo>
                  <a:lnTo>
                    <a:pt x="177393" y="20878"/>
                  </a:lnTo>
                  <a:lnTo>
                    <a:pt x="166966" y="20878"/>
                  </a:lnTo>
                  <a:lnTo>
                    <a:pt x="166966" y="10439"/>
                  </a:lnTo>
                  <a:lnTo>
                    <a:pt x="156527" y="10439"/>
                  </a:lnTo>
                  <a:lnTo>
                    <a:pt x="146088" y="10439"/>
                  </a:lnTo>
                  <a:lnTo>
                    <a:pt x="135648" y="10439"/>
                  </a:lnTo>
                  <a:lnTo>
                    <a:pt x="135648" y="20891"/>
                  </a:lnTo>
                  <a:lnTo>
                    <a:pt x="146088" y="20891"/>
                  </a:lnTo>
                  <a:lnTo>
                    <a:pt x="146088" y="31305"/>
                  </a:lnTo>
                  <a:lnTo>
                    <a:pt x="135661" y="31305"/>
                  </a:lnTo>
                  <a:lnTo>
                    <a:pt x="125222" y="31305"/>
                  </a:lnTo>
                  <a:lnTo>
                    <a:pt x="125222" y="41757"/>
                  </a:lnTo>
                  <a:lnTo>
                    <a:pt x="135648" y="41757"/>
                  </a:lnTo>
                  <a:lnTo>
                    <a:pt x="146088" y="41757"/>
                  </a:lnTo>
                  <a:lnTo>
                    <a:pt x="156527" y="41757"/>
                  </a:lnTo>
                  <a:lnTo>
                    <a:pt x="156527" y="31318"/>
                  </a:lnTo>
                  <a:lnTo>
                    <a:pt x="156527" y="20891"/>
                  </a:lnTo>
                  <a:lnTo>
                    <a:pt x="166954" y="20891"/>
                  </a:lnTo>
                  <a:lnTo>
                    <a:pt x="166954" y="31318"/>
                  </a:lnTo>
                  <a:lnTo>
                    <a:pt x="177393" y="31318"/>
                  </a:lnTo>
                  <a:lnTo>
                    <a:pt x="187833" y="31318"/>
                  </a:lnTo>
                  <a:lnTo>
                    <a:pt x="198272" y="31318"/>
                  </a:lnTo>
                  <a:lnTo>
                    <a:pt x="198272" y="20891"/>
                  </a:lnTo>
                  <a:lnTo>
                    <a:pt x="198272" y="10439"/>
                  </a:lnTo>
                  <a:close/>
                </a:path>
                <a:path w="636905" h="41910">
                  <a:moveTo>
                    <a:pt x="219138" y="20878"/>
                  </a:moveTo>
                  <a:lnTo>
                    <a:pt x="208699" y="20878"/>
                  </a:lnTo>
                  <a:lnTo>
                    <a:pt x="208699" y="31318"/>
                  </a:lnTo>
                  <a:lnTo>
                    <a:pt x="219138" y="31318"/>
                  </a:lnTo>
                  <a:lnTo>
                    <a:pt x="219138" y="20878"/>
                  </a:lnTo>
                  <a:close/>
                </a:path>
                <a:path w="636905" h="41910">
                  <a:moveTo>
                    <a:pt x="240004" y="20878"/>
                  </a:moveTo>
                  <a:lnTo>
                    <a:pt x="229565" y="20878"/>
                  </a:lnTo>
                  <a:lnTo>
                    <a:pt x="229565" y="31318"/>
                  </a:lnTo>
                  <a:lnTo>
                    <a:pt x="240004" y="31318"/>
                  </a:lnTo>
                  <a:lnTo>
                    <a:pt x="240004" y="20878"/>
                  </a:lnTo>
                  <a:close/>
                </a:path>
                <a:path w="636905" h="41910">
                  <a:moveTo>
                    <a:pt x="302602" y="20878"/>
                  </a:moveTo>
                  <a:lnTo>
                    <a:pt x="292176" y="20878"/>
                  </a:lnTo>
                  <a:lnTo>
                    <a:pt x="292176" y="10439"/>
                  </a:lnTo>
                  <a:lnTo>
                    <a:pt x="281736" y="10439"/>
                  </a:lnTo>
                  <a:lnTo>
                    <a:pt x="281736" y="20878"/>
                  </a:lnTo>
                  <a:lnTo>
                    <a:pt x="281736" y="31318"/>
                  </a:lnTo>
                  <a:lnTo>
                    <a:pt x="292176" y="31318"/>
                  </a:lnTo>
                  <a:lnTo>
                    <a:pt x="302602" y="31318"/>
                  </a:lnTo>
                  <a:lnTo>
                    <a:pt x="302602" y="20878"/>
                  </a:lnTo>
                  <a:close/>
                </a:path>
                <a:path w="636905" h="41910">
                  <a:moveTo>
                    <a:pt x="323481" y="20878"/>
                  </a:moveTo>
                  <a:lnTo>
                    <a:pt x="313029" y="20878"/>
                  </a:lnTo>
                  <a:lnTo>
                    <a:pt x="313029" y="31318"/>
                  </a:lnTo>
                  <a:lnTo>
                    <a:pt x="323481" y="31318"/>
                  </a:lnTo>
                  <a:lnTo>
                    <a:pt x="323481" y="20878"/>
                  </a:lnTo>
                  <a:close/>
                </a:path>
                <a:path w="636905" h="41910">
                  <a:moveTo>
                    <a:pt x="354787" y="20878"/>
                  </a:moveTo>
                  <a:lnTo>
                    <a:pt x="344347" y="20878"/>
                  </a:lnTo>
                  <a:lnTo>
                    <a:pt x="344347" y="10439"/>
                  </a:lnTo>
                  <a:lnTo>
                    <a:pt x="333908" y="10439"/>
                  </a:lnTo>
                  <a:lnTo>
                    <a:pt x="333908" y="20891"/>
                  </a:lnTo>
                  <a:lnTo>
                    <a:pt x="344347" y="20891"/>
                  </a:lnTo>
                  <a:lnTo>
                    <a:pt x="344347" y="31318"/>
                  </a:lnTo>
                  <a:lnTo>
                    <a:pt x="354787" y="31318"/>
                  </a:lnTo>
                  <a:lnTo>
                    <a:pt x="354787" y="20878"/>
                  </a:lnTo>
                  <a:close/>
                </a:path>
                <a:path w="636905" h="41910">
                  <a:moveTo>
                    <a:pt x="427837" y="20878"/>
                  </a:moveTo>
                  <a:lnTo>
                    <a:pt x="427837" y="20878"/>
                  </a:lnTo>
                  <a:lnTo>
                    <a:pt x="386092" y="20878"/>
                  </a:lnTo>
                  <a:lnTo>
                    <a:pt x="386092" y="10439"/>
                  </a:lnTo>
                  <a:lnTo>
                    <a:pt x="375653" y="10439"/>
                  </a:lnTo>
                  <a:lnTo>
                    <a:pt x="365213" y="10439"/>
                  </a:lnTo>
                  <a:lnTo>
                    <a:pt x="365213" y="20891"/>
                  </a:lnTo>
                  <a:lnTo>
                    <a:pt x="375653" y="20891"/>
                  </a:lnTo>
                  <a:lnTo>
                    <a:pt x="375653" y="31318"/>
                  </a:lnTo>
                  <a:lnTo>
                    <a:pt x="386092" y="31318"/>
                  </a:lnTo>
                  <a:lnTo>
                    <a:pt x="427837" y="31318"/>
                  </a:lnTo>
                  <a:lnTo>
                    <a:pt x="427837" y="20878"/>
                  </a:lnTo>
                  <a:close/>
                </a:path>
                <a:path w="636905" h="41910">
                  <a:moveTo>
                    <a:pt x="438264" y="0"/>
                  </a:moveTo>
                  <a:lnTo>
                    <a:pt x="427824" y="0"/>
                  </a:lnTo>
                  <a:lnTo>
                    <a:pt x="427824" y="10439"/>
                  </a:lnTo>
                  <a:lnTo>
                    <a:pt x="438264" y="10439"/>
                  </a:lnTo>
                  <a:lnTo>
                    <a:pt x="438264" y="0"/>
                  </a:lnTo>
                  <a:close/>
                </a:path>
                <a:path w="636905" h="41910">
                  <a:moveTo>
                    <a:pt x="469569" y="0"/>
                  </a:moveTo>
                  <a:lnTo>
                    <a:pt x="459130" y="0"/>
                  </a:lnTo>
                  <a:lnTo>
                    <a:pt x="448691" y="0"/>
                  </a:lnTo>
                  <a:lnTo>
                    <a:pt x="448691" y="10439"/>
                  </a:lnTo>
                  <a:lnTo>
                    <a:pt x="438264" y="10439"/>
                  </a:lnTo>
                  <a:lnTo>
                    <a:pt x="438264" y="20891"/>
                  </a:lnTo>
                  <a:lnTo>
                    <a:pt x="448691" y="20891"/>
                  </a:lnTo>
                  <a:lnTo>
                    <a:pt x="448691" y="31318"/>
                  </a:lnTo>
                  <a:lnTo>
                    <a:pt x="459130" y="31318"/>
                  </a:lnTo>
                  <a:lnTo>
                    <a:pt x="459130" y="20891"/>
                  </a:lnTo>
                  <a:lnTo>
                    <a:pt x="459130" y="10439"/>
                  </a:lnTo>
                  <a:lnTo>
                    <a:pt x="469569" y="10439"/>
                  </a:lnTo>
                  <a:lnTo>
                    <a:pt x="469569" y="0"/>
                  </a:lnTo>
                  <a:close/>
                </a:path>
                <a:path w="636905" h="41910">
                  <a:moveTo>
                    <a:pt x="480009" y="20878"/>
                  </a:moveTo>
                  <a:lnTo>
                    <a:pt x="469569" y="20878"/>
                  </a:lnTo>
                  <a:lnTo>
                    <a:pt x="469569" y="31318"/>
                  </a:lnTo>
                  <a:lnTo>
                    <a:pt x="480009" y="31318"/>
                  </a:lnTo>
                  <a:lnTo>
                    <a:pt x="480009" y="20878"/>
                  </a:lnTo>
                  <a:close/>
                </a:path>
                <a:path w="636905" h="41910">
                  <a:moveTo>
                    <a:pt x="584352" y="20878"/>
                  </a:moveTo>
                  <a:lnTo>
                    <a:pt x="573913" y="20878"/>
                  </a:lnTo>
                  <a:lnTo>
                    <a:pt x="573913" y="10439"/>
                  </a:lnTo>
                  <a:lnTo>
                    <a:pt x="573913" y="0"/>
                  </a:lnTo>
                  <a:lnTo>
                    <a:pt x="563473" y="0"/>
                  </a:lnTo>
                  <a:lnTo>
                    <a:pt x="563473" y="10439"/>
                  </a:lnTo>
                  <a:lnTo>
                    <a:pt x="553046" y="10439"/>
                  </a:lnTo>
                  <a:lnTo>
                    <a:pt x="553046" y="0"/>
                  </a:lnTo>
                  <a:lnTo>
                    <a:pt x="542620" y="0"/>
                  </a:lnTo>
                  <a:lnTo>
                    <a:pt x="532180" y="0"/>
                  </a:lnTo>
                  <a:lnTo>
                    <a:pt x="532180" y="10439"/>
                  </a:lnTo>
                  <a:lnTo>
                    <a:pt x="542607" y="10439"/>
                  </a:lnTo>
                  <a:lnTo>
                    <a:pt x="542607" y="20878"/>
                  </a:lnTo>
                  <a:lnTo>
                    <a:pt x="532180" y="20878"/>
                  </a:lnTo>
                  <a:lnTo>
                    <a:pt x="532180" y="10439"/>
                  </a:lnTo>
                  <a:lnTo>
                    <a:pt x="521741" y="10439"/>
                  </a:lnTo>
                  <a:lnTo>
                    <a:pt x="521741" y="20878"/>
                  </a:lnTo>
                  <a:lnTo>
                    <a:pt x="511314" y="20878"/>
                  </a:lnTo>
                  <a:lnTo>
                    <a:pt x="511314" y="10439"/>
                  </a:lnTo>
                  <a:lnTo>
                    <a:pt x="521741" y="10439"/>
                  </a:lnTo>
                  <a:lnTo>
                    <a:pt x="521741" y="0"/>
                  </a:lnTo>
                  <a:lnTo>
                    <a:pt x="511314" y="0"/>
                  </a:lnTo>
                  <a:lnTo>
                    <a:pt x="500875" y="0"/>
                  </a:lnTo>
                  <a:lnTo>
                    <a:pt x="500875" y="10439"/>
                  </a:lnTo>
                  <a:lnTo>
                    <a:pt x="490435" y="10439"/>
                  </a:lnTo>
                  <a:lnTo>
                    <a:pt x="490435" y="20891"/>
                  </a:lnTo>
                  <a:lnTo>
                    <a:pt x="500875" y="20891"/>
                  </a:lnTo>
                  <a:lnTo>
                    <a:pt x="511302" y="20891"/>
                  </a:lnTo>
                  <a:lnTo>
                    <a:pt x="511302" y="31318"/>
                  </a:lnTo>
                  <a:lnTo>
                    <a:pt x="521741" y="31318"/>
                  </a:lnTo>
                  <a:lnTo>
                    <a:pt x="532180" y="31318"/>
                  </a:lnTo>
                  <a:lnTo>
                    <a:pt x="542620" y="31318"/>
                  </a:lnTo>
                  <a:lnTo>
                    <a:pt x="542620" y="20891"/>
                  </a:lnTo>
                  <a:lnTo>
                    <a:pt x="553046" y="20891"/>
                  </a:lnTo>
                  <a:lnTo>
                    <a:pt x="563473" y="20891"/>
                  </a:lnTo>
                  <a:lnTo>
                    <a:pt x="573913" y="20891"/>
                  </a:lnTo>
                  <a:lnTo>
                    <a:pt x="573913" y="31318"/>
                  </a:lnTo>
                  <a:lnTo>
                    <a:pt x="584352" y="31318"/>
                  </a:lnTo>
                  <a:lnTo>
                    <a:pt x="584352" y="20878"/>
                  </a:lnTo>
                  <a:close/>
                </a:path>
                <a:path w="636905" h="41910">
                  <a:moveTo>
                    <a:pt x="636524" y="0"/>
                  </a:moveTo>
                  <a:lnTo>
                    <a:pt x="626084" y="0"/>
                  </a:lnTo>
                  <a:lnTo>
                    <a:pt x="626084" y="10439"/>
                  </a:lnTo>
                  <a:lnTo>
                    <a:pt x="626084" y="20878"/>
                  </a:lnTo>
                  <a:lnTo>
                    <a:pt x="615657" y="20878"/>
                  </a:lnTo>
                  <a:lnTo>
                    <a:pt x="615657" y="10439"/>
                  </a:lnTo>
                  <a:lnTo>
                    <a:pt x="615657" y="0"/>
                  </a:lnTo>
                  <a:lnTo>
                    <a:pt x="605218" y="0"/>
                  </a:lnTo>
                  <a:lnTo>
                    <a:pt x="594791" y="0"/>
                  </a:lnTo>
                  <a:lnTo>
                    <a:pt x="584352" y="0"/>
                  </a:lnTo>
                  <a:lnTo>
                    <a:pt x="584352" y="10439"/>
                  </a:lnTo>
                  <a:lnTo>
                    <a:pt x="594779" y="10439"/>
                  </a:lnTo>
                  <a:lnTo>
                    <a:pt x="605218" y="10439"/>
                  </a:lnTo>
                  <a:lnTo>
                    <a:pt x="605218" y="20891"/>
                  </a:lnTo>
                  <a:lnTo>
                    <a:pt x="615657" y="20891"/>
                  </a:lnTo>
                  <a:lnTo>
                    <a:pt x="615657" y="31318"/>
                  </a:lnTo>
                  <a:lnTo>
                    <a:pt x="626084" y="31318"/>
                  </a:lnTo>
                  <a:lnTo>
                    <a:pt x="636524" y="31318"/>
                  </a:lnTo>
                  <a:lnTo>
                    <a:pt x="636524" y="20891"/>
                  </a:lnTo>
                  <a:lnTo>
                    <a:pt x="636524" y="10439"/>
                  </a:lnTo>
                  <a:lnTo>
                    <a:pt x="636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537616" y="6234772"/>
              <a:ext cx="615950" cy="31750"/>
            </a:xfrm>
            <a:custGeom>
              <a:avLst/>
              <a:gdLst/>
              <a:ahLst/>
              <a:cxnLst/>
              <a:rect l="l" t="t" r="r" b="b"/>
              <a:pathLst>
                <a:path w="615950" h="31750">
                  <a:moveTo>
                    <a:pt x="83489" y="10439"/>
                  </a:moveTo>
                  <a:lnTo>
                    <a:pt x="73050" y="10439"/>
                  </a:lnTo>
                  <a:lnTo>
                    <a:pt x="62623" y="10439"/>
                  </a:lnTo>
                  <a:lnTo>
                    <a:pt x="52184" y="10439"/>
                  </a:lnTo>
                  <a:lnTo>
                    <a:pt x="52184" y="20878"/>
                  </a:lnTo>
                  <a:lnTo>
                    <a:pt x="41744" y="20878"/>
                  </a:lnTo>
                  <a:lnTo>
                    <a:pt x="41744" y="10439"/>
                  </a:lnTo>
                  <a:lnTo>
                    <a:pt x="31305" y="10439"/>
                  </a:lnTo>
                  <a:lnTo>
                    <a:pt x="31305" y="20878"/>
                  </a:lnTo>
                  <a:lnTo>
                    <a:pt x="20878" y="20878"/>
                  </a:lnTo>
                  <a:lnTo>
                    <a:pt x="20878" y="10439"/>
                  </a:lnTo>
                  <a:lnTo>
                    <a:pt x="10439" y="10439"/>
                  </a:lnTo>
                  <a:lnTo>
                    <a:pt x="10439" y="20878"/>
                  </a:lnTo>
                  <a:lnTo>
                    <a:pt x="0" y="20878"/>
                  </a:lnTo>
                  <a:lnTo>
                    <a:pt x="0" y="31318"/>
                  </a:lnTo>
                  <a:lnTo>
                    <a:pt x="62623" y="31318"/>
                  </a:lnTo>
                  <a:lnTo>
                    <a:pt x="62623" y="20878"/>
                  </a:lnTo>
                  <a:lnTo>
                    <a:pt x="73050" y="20878"/>
                  </a:lnTo>
                  <a:lnTo>
                    <a:pt x="83489" y="20878"/>
                  </a:lnTo>
                  <a:lnTo>
                    <a:pt x="83489" y="10439"/>
                  </a:lnTo>
                  <a:close/>
                </a:path>
                <a:path w="615950" h="31750">
                  <a:moveTo>
                    <a:pt x="135661" y="0"/>
                  </a:moveTo>
                  <a:lnTo>
                    <a:pt x="125222" y="0"/>
                  </a:lnTo>
                  <a:lnTo>
                    <a:pt x="125222" y="10439"/>
                  </a:lnTo>
                  <a:lnTo>
                    <a:pt x="114795" y="10439"/>
                  </a:lnTo>
                  <a:lnTo>
                    <a:pt x="104355" y="10439"/>
                  </a:lnTo>
                  <a:lnTo>
                    <a:pt x="104355" y="20878"/>
                  </a:lnTo>
                  <a:lnTo>
                    <a:pt x="93916" y="20878"/>
                  </a:lnTo>
                  <a:lnTo>
                    <a:pt x="93916" y="31318"/>
                  </a:lnTo>
                  <a:lnTo>
                    <a:pt x="104355" y="31318"/>
                  </a:lnTo>
                  <a:lnTo>
                    <a:pt x="114782" y="31318"/>
                  </a:lnTo>
                  <a:lnTo>
                    <a:pt x="125222" y="31318"/>
                  </a:lnTo>
                  <a:lnTo>
                    <a:pt x="135661" y="31318"/>
                  </a:lnTo>
                  <a:lnTo>
                    <a:pt x="135661" y="20878"/>
                  </a:lnTo>
                  <a:lnTo>
                    <a:pt x="135661" y="10452"/>
                  </a:lnTo>
                  <a:lnTo>
                    <a:pt x="135661" y="0"/>
                  </a:lnTo>
                  <a:close/>
                </a:path>
                <a:path w="615950" h="31750">
                  <a:moveTo>
                    <a:pt x="156527" y="0"/>
                  </a:moveTo>
                  <a:lnTo>
                    <a:pt x="146088" y="0"/>
                  </a:lnTo>
                  <a:lnTo>
                    <a:pt x="146088" y="10452"/>
                  </a:lnTo>
                  <a:lnTo>
                    <a:pt x="156527" y="10452"/>
                  </a:lnTo>
                  <a:lnTo>
                    <a:pt x="156527" y="0"/>
                  </a:lnTo>
                  <a:close/>
                </a:path>
                <a:path w="615950" h="31750">
                  <a:moveTo>
                    <a:pt x="187833" y="20878"/>
                  </a:moveTo>
                  <a:lnTo>
                    <a:pt x="177406" y="20878"/>
                  </a:lnTo>
                  <a:lnTo>
                    <a:pt x="177406" y="10439"/>
                  </a:lnTo>
                  <a:lnTo>
                    <a:pt x="166966" y="10439"/>
                  </a:lnTo>
                  <a:lnTo>
                    <a:pt x="166966" y="20878"/>
                  </a:lnTo>
                  <a:lnTo>
                    <a:pt x="166966" y="31318"/>
                  </a:lnTo>
                  <a:lnTo>
                    <a:pt x="177393" y="31318"/>
                  </a:lnTo>
                  <a:lnTo>
                    <a:pt x="187833" y="31318"/>
                  </a:lnTo>
                  <a:lnTo>
                    <a:pt x="187833" y="20878"/>
                  </a:lnTo>
                  <a:close/>
                </a:path>
                <a:path w="615950" h="31750">
                  <a:moveTo>
                    <a:pt x="240004" y="0"/>
                  </a:moveTo>
                  <a:lnTo>
                    <a:pt x="229577" y="0"/>
                  </a:lnTo>
                  <a:lnTo>
                    <a:pt x="219138" y="0"/>
                  </a:lnTo>
                  <a:lnTo>
                    <a:pt x="219138" y="10439"/>
                  </a:lnTo>
                  <a:lnTo>
                    <a:pt x="208699" y="10439"/>
                  </a:lnTo>
                  <a:lnTo>
                    <a:pt x="208699" y="0"/>
                  </a:lnTo>
                  <a:lnTo>
                    <a:pt x="198272" y="0"/>
                  </a:lnTo>
                  <a:lnTo>
                    <a:pt x="187833" y="0"/>
                  </a:lnTo>
                  <a:lnTo>
                    <a:pt x="187833" y="10452"/>
                  </a:lnTo>
                  <a:lnTo>
                    <a:pt x="198259" y="10452"/>
                  </a:lnTo>
                  <a:lnTo>
                    <a:pt x="208699" y="10452"/>
                  </a:lnTo>
                  <a:lnTo>
                    <a:pt x="208699" y="20878"/>
                  </a:lnTo>
                  <a:lnTo>
                    <a:pt x="198259" y="20878"/>
                  </a:lnTo>
                  <a:lnTo>
                    <a:pt x="198259" y="31318"/>
                  </a:lnTo>
                  <a:lnTo>
                    <a:pt x="208699" y="31318"/>
                  </a:lnTo>
                  <a:lnTo>
                    <a:pt x="219138" y="31318"/>
                  </a:lnTo>
                  <a:lnTo>
                    <a:pt x="219138" y="20878"/>
                  </a:lnTo>
                  <a:lnTo>
                    <a:pt x="229565" y="20878"/>
                  </a:lnTo>
                  <a:lnTo>
                    <a:pt x="229565" y="31318"/>
                  </a:lnTo>
                  <a:lnTo>
                    <a:pt x="240004" y="31318"/>
                  </a:lnTo>
                  <a:lnTo>
                    <a:pt x="240004" y="20878"/>
                  </a:lnTo>
                  <a:lnTo>
                    <a:pt x="240004" y="10452"/>
                  </a:lnTo>
                  <a:lnTo>
                    <a:pt x="240004" y="0"/>
                  </a:lnTo>
                  <a:close/>
                </a:path>
                <a:path w="615950" h="31750">
                  <a:moveTo>
                    <a:pt x="271310" y="20878"/>
                  </a:moveTo>
                  <a:lnTo>
                    <a:pt x="260883" y="20878"/>
                  </a:lnTo>
                  <a:lnTo>
                    <a:pt x="250444" y="20878"/>
                  </a:lnTo>
                  <a:lnTo>
                    <a:pt x="250444" y="31318"/>
                  </a:lnTo>
                  <a:lnTo>
                    <a:pt x="260870" y="31318"/>
                  </a:lnTo>
                  <a:lnTo>
                    <a:pt x="271310" y="31318"/>
                  </a:lnTo>
                  <a:lnTo>
                    <a:pt x="271310" y="20878"/>
                  </a:lnTo>
                  <a:close/>
                </a:path>
                <a:path w="615950" h="31750">
                  <a:moveTo>
                    <a:pt x="271310" y="0"/>
                  </a:moveTo>
                  <a:lnTo>
                    <a:pt x="260870" y="0"/>
                  </a:lnTo>
                  <a:lnTo>
                    <a:pt x="260870" y="10452"/>
                  </a:lnTo>
                  <a:lnTo>
                    <a:pt x="271310" y="10452"/>
                  </a:lnTo>
                  <a:lnTo>
                    <a:pt x="271310" y="0"/>
                  </a:lnTo>
                  <a:close/>
                </a:path>
                <a:path w="615950" h="31750">
                  <a:moveTo>
                    <a:pt x="313055" y="10439"/>
                  </a:moveTo>
                  <a:lnTo>
                    <a:pt x="302615" y="10439"/>
                  </a:lnTo>
                  <a:lnTo>
                    <a:pt x="292188" y="10439"/>
                  </a:lnTo>
                  <a:lnTo>
                    <a:pt x="281736" y="10439"/>
                  </a:lnTo>
                  <a:lnTo>
                    <a:pt x="281736" y="20878"/>
                  </a:lnTo>
                  <a:lnTo>
                    <a:pt x="292163" y="20878"/>
                  </a:lnTo>
                  <a:lnTo>
                    <a:pt x="302615" y="20878"/>
                  </a:lnTo>
                  <a:lnTo>
                    <a:pt x="313055" y="20878"/>
                  </a:lnTo>
                  <a:lnTo>
                    <a:pt x="313055" y="10439"/>
                  </a:lnTo>
                  <a:close/>
                </a:path>
                <a:path w="615950" h="31750">
                  <a:moveTo>
                    <a:pt x="333921" y="0"/>
                  </a:moveTo>
                  <a:lnTo>
                    <a:pt x="323481" y="0"/>
                  </a:lnTo>
                  <a:lnTo>
                    <a:pt x="323481" y="10452"/>
                  </a:lnTo>
                  <a:lnTo>
                    <a:pt x="333921" y="10452"/>
                  </a:lnTo>
                  <a:lnTo>
                    <a:pt x="333921" y="0"/>
                  </a:lnTo>
                  <a:close/>
                </a:path>
                <a:path w="615950" h="31750">
                  <a:moveTo>
                    <a:pt x="532180" y="0"/>
                  </a:moveTo>
                  <a:lnTo>
                    <a:pt x="532180" y="0"/>
                  </a:lnTo>
                  <a:lnTo>
                    <a:pt x="480009" y="0"/>
                  </a:lnTo>
                  <a:lnTo>
                    <a:pt x="480009" y="10439"/>
                  </a:lnTo>
                  <a:lnTo>
                    <a:pt x="438264" y="10439"/>
                  </a:lnTo>
                  <a:lnTo>
                    <a:pt x="438264" y="0"/>
                  </a:lnTo>
                  <a:lnTo>
                    <a:pt x="427837" y="0"/>
                  </a:lnTo>
                  <a:lnTo>
                    <a:pt x="417398" y="0"/>
                  </a:lnTo>
                  <a:lnTo>
                    <a:pt x="406958" y="0"/>
                  </a:lnTo>
                  <a:lnTo>
                    <a:pt x="406958" y="10439"/>
                  </a:lnTo>
                  <a:lnTo>
                    <a:pt x="396532" y="10439"/>
                  </a:lnTo>
                  <a:lnTo>
                    <a:pt x="396532" y="0"/>
                  </a:lnTo>
                  <a:lnTo>
                    <a:pt x="386092" y="0"/>
                  </a:lnTo>
                  <a:lnTo>
                    <a:pt x="344347" y="0"/>
                  </a:lnTo>
                  <a:lnTo>
                    <a:pt x="344347" y="10439"/>
                  </a:lnTo>
                  <a:lnTo>
                    <a:pt x="344347" y="20878"/>
                  </a:lnTo>
                  <a:lnTo>
                    <a:pt x="354787" y="20878"/>
                  </a:lnTo>
                  <a:lnTo>
                    <a:pt x="354787" y="10452"/>
                  </a:lnTo>
                  <a:lnTo>
                    <a:pt x="365226" y="10452"/>
                  </a:lnTo>
                  <a:lnTo>
                    <a:pt x="375653" y="10452"/>
                  </a:lnTo>
                  <a:lnTo>
                    <a:pt x="386092" y="10452"/>
                  </a:lnTo>
                  <a:lnTo>
                    <a:pt x="386092" y="20878"/>
                  </a:lnTo>
                  <a:lnTo>
                    <a:pt x="427837" y="20878"/>
                  </a:lnTo>
                  <a:lnTo>
                    <a:pt x="427837" y="10452"/>
                  </a:lnTo>
                  <a:lnTo>
                    <a:pt x="438264" y="10452"/>
                  </a:lnTo>
                  <a:lnTo>
                    <a:pt x="438264" y="20878"/>
                  </a:lnTo>
                  <a:lnTo>
                    <a:pt x="448703" y="20878"/>
                  </a:lnTo>
                  <a:lnTo>
                    <a:pt x="459130" y="20878"/>
                  </a:lnTo>
                  <a:lnTo>
                    <a:pt x="469569" y="20878"/>
                  </a:lnTo>
                  <a:lnTo>
                    <a:pt x="480009" y="20878"/>
                  </a:lnTo>
                  <a:lnTo>
                    <a:pt x="480009" y="10452"/>
                  </a:lnTo>
                  <a:lnTo>
                    <a:pt x="490435" y="10452"/>
                  </a:lnTo>
                  <a:lnTo>
                    <a:pt x="490435" y="20878"/>
                  </a:lnTo>
                  <a:lnTo>
                    <a:pt x="500875" y="20878"/>
                  </a:lnTo>
                  <a:lnTo>
                    <a:pt x="500875" y="10452"/>
                  </a:lnTo>
                  <a:lnTo>
                    <a:pt x="511314" y="10452"/>
                  </a:lnTo>
                  <a:lnTo>
                    <a:pt x="521741" y="10452"/>
                  </a:lnTo>
                  <a:lnTo>
                    <a:pt x="532180" y="10452"/>
                  </a:lnTo>
                  <a:lnTo>
                    <a:pt x="532180" y="0"/>
                  </a:lnTo>
                  <a:close/>
                </a:path>
                <a:path w="615950" h="31750">
                  <a:moveTo>
                    <a:pt x="563486" y="0"/>
                  </a:moveTo>
                  <a:lnTo>
                    <a:pt x="553046" y="0"/>
                  </a:lnTo>
                  <a:lnTo>
                    <a:pt x="542607" y="0"/>
                  </a:lnTo>
                  <a:lnTo>
                    <a:pt x="542607" y="10439"/>
                  </a:lnTo>
                  <a:lnTo>
                    <a:pt x="542607" y="20878"/>
                  </a:lnTo>
                  <a:lnTo>
                    <a:pt x="553046" y="20878"/>
                  </a:lnTo>
                  <a:lnTo>
                    <a:pt x="563486" y="20878"/>
                  </a:lnTo>
                  <a:lnTo>
                    <a:pt x="563486" y="10452"/>
                  </a:lnTo>
                  <a:lnTo>
                    <a:pt x="563486" y="0"/>
                  </a:lnTo>
                  <a:close/>
                </a:path>
                <a:path w="615950" h="31750">
                  <a:moveTo>
                    <a:pt x="584352" y="0"/>
                  </a:moveTo>
                  <a:lnTo>
                    <a:pt x="573913" y="0"/>
                  </a:lnTo>
                  <a:lnTo>
                    <a:pt x="573913" y="10452"/>
                  </a:lnTo>
                  <a:lnTo>
                    <a:pt x="584352" y="10452"/>
                  </a:lnTo>
                  <a:lnTo>
                    <a:pt x="584352" y="0"/>
                  </a:lnTo>
                  <a:close/>
                </a:path>
                <a:path w="615950" h="31750">
                  <a:moveTo>
                    <a:pt x="615657" y="10439"/>
                  </a:moveTo>
                  <a:lnTo>
                    <a:pt x="605231" y="10439"/>
                  </a:lnTo>
                  <a:lnTo>
                    <a:pt x="605231" y="0"/>
                  </a:lnTo>
                  <a:lnTo>
                    <a:pt x="594791" y="0"/>
                  </a:lnTo>
                  <a:lnTo>
                    <a:pt x="594791" y="10439"/>
                  </a:lnTo>
                  <a:lnTo>
                    <a:pt x="594791" y="20878"/>
                  </a:lnTo>
                  <a:lnTo>
                    <a:pt x="605218" y="20878"/>
                  </a:lnTo>
                  <a:lnTo>
                    <a:pt x="615657" y="20878"/>
                  </a:lnTo>
                  <a:lnTo>
                    <a:pt x="615657" y="1043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527189" y="6255651"/>
              <a:ext cx="626110" cy="31750"/>
            </a:xfrm>
            <a:custGeom>
              <a:avLst/>
              <a:gdLst/>
              <a:ahLst/>
              <a:cxnLst/>
              <a:rect l="l" t="t" r="r" b="b"/>
              <a:pathLst>
                <a:path w="626110" h="31750">
                  <a:moveTo>
                    <a:pt x="62611" y="20866"/>
                  </a:moveTo>
                  <a:lnTo>
                    <a:pt x="52171" y="20866"/>
                  </a:lnTo>
                  <a:lnTo>
                    <a:pt x="41744" y="20866"/>
                  </a:lnTo>
                  <a:lnTo>
                    <a:pt x="31305" y="20866"/>
                  </a:lnTo>
                  <a:lnTo>
                    <a:pt x="31305" y="10426"/>
                  </a:lnTo>
                  <a:lnTo>
                    <a:pt x="20866" y="10426"/>
                  </a:lnTo>
                  <a:lnTo>
                    <a:pt x="20866" y="20866"/>
                  </a:lnTo>
                  <a:lnTo>
                    <a:pt x="10439" y="20866"/>
                  </a:lnTo>
                  <a:lnTo>
                    <a:pt x="0" y="20866"/>
                  </a:lnTo>
                  <a:lnTo>
                    <a:pt x="0" y="31305"/>
                  </a:lnTo>
                  <a:lnTo>
                    <a:pt x="62611" y="31305"/>
                  </a:lnTo>
                  <a:lnTo>
                    <a:pt x="62611" y="20866"/>
                  </a:lnTo>
                  <a:close/>
                </a:path>
                <a:path w="626110" h="31750">
                  <a:moveTo>
                    <a:pt x="104343" y="10426"/>
                  </a:moveTo>
                  <a:lnTo>
                    <a:pt x="93916" y="10426"/>
                  </a:lnTo>
                  <a:lnTo>
                    <a:pt x="83477" y="10426"/>
                  </a:lnTo>
                  <a:lnTo>
                    <a:pt x="73037" y="10426"/>
                  </a:lnTo>
                  <a:lnTo>
                    <a:pt x="73037" y="20866"/>
                  </a:lnTo>
                  <a:lnTo>
                    <a:pt x="73037" y="31305"/>
                  </a:lnTo>
                  <a:lnTo>
                    <a:pt x="83477" y="31305"/>
                  </a:lnTo>
                  <a:lnTo>
                    <a:pt x="83477" y="20866"/>
                  </a:lnTo>
                  <a:lnTo>
                    <a:pt x="93903" y="20866"/>
                  </a:lnTo>
                  <a:lnTo>
                    <a:pt x="104343" y="20866"/>
                  </a:lnTo>
                  <a:lnTo>
                    <a:pt x="104343" y="10426"/>
                  </a:lnTo>
                  <a:close/>
                </a:path>
                <a:path w="626110" h="31750">
                  <a:moveTo>
                    <a:pt x="156527" y="10426"/>
                  </a:moveTo>
                  <a:lnTo>
                    <a:pt x="146088" y="10426"/>
                  </a:lnTo>
                  <a:lnTo>
                    <a:pt x="135648" y="10426"/>
                  </a:lnTo>
                  <a:lnTo>
                    <a:pt x="135648" y="20866"/>
                  </a:lnTo>
                  <a:lnTo>
                    <a:pt x="146088" y="20866"/>
                  </a:lnTo>
                  <a:lnTo>
                    <a:pt x="146088" y="31305"/>
                  </a:lnTo>
                  <a:lnTo>
                    <a:pt x="156527" y="31305"/>
                  </a:lnTo>
                  <a:lnTo>
                    <a:pt x="156527" y="20866"/>
                  </a:lnTo>
                  <a:lnTo>
                    <a:pt x="156527" y="10426"/>
                  </a:lnTo>
                  <a:close/>
                </a:path>
                <a:path w="626110" h="31750">
                  <a:moveTo>
                    <a:pt x="177393" y="20866"/>
                  </a:moveTo>
                  <a:lnTo>
                    <a:pt x="166954" y="20866"/>
                  </a:lnTo>
                  <a:lnTo>
                    <a:pt x="166954" y="31305"/>
                  </a:lnTo>
                  <a:lnTo>
                    <a:pt x="177393" y="31305"/>
                  </a:lnTo>
                  <a:lnTo>
                    <a:pt x="177393" y="20866"/>
                  </a:lnTo>
                  <a:close/>
                </a:path>
                <a:path w="626110" h="31750">
                  <a:moveTo>
                    <a:pt x="187833" y="10426"/>
                  </a:moveTo>
                  <a:lnTo>
                    <a:pt x="177393" y="10426"/>
                  </a:lnTo>
                  <a:lnTo>
                    <a:pt x="177393" y="20866"/>
                  </a:lnTo>
                  <a:lnTo>
                    <a:pt x="187833" y="20866"/>
                  </a:lnTo>
                  <a:lnTo>
                    <a:pt x="187833" y="10426"/>
                  </a:lnTo>
                  <a:close/>
                </a:path>
                <a:path w="626110" h="31750">
                  <a:moveTo>
                    <a:pt x="208699" y="10426"/>
                  </a:moveTo>
                  <a:lnTo>
                    <a:pt x="198259" y="10426"/>
                  </a:lnTo>
                  <a:lnTo>
                    <a:pt x="198259" y="20866"/>
                  </a:lnTo>
                  <a:lnTo>
                    <a:pt x="198259" y="31305"/>
                  </a:lnTo>
                  <a:lnTo>
                    <a:pt x="208699" y="31305"/>
                  </a:lnTo>
                  <a:lnTo>
                    <a:pt x="208699" y="20866"/>
                  </a:lnTo>
                  <a:lnTo>
                    <a:pt x="208699" y="10426"/>
                  </a:lnTo>
                  <a:close/>
                </a:path>
                <a:path w="626110" h="31750">
                  <a:moveTo>
                    <a:pt x="229565" y="10426"/>
                  </a:moveTo>
                  <a:lnTo>
                    <a:pt x="219125" y="10426"/>
                  </a:lnTo>
                  <a:lnTo>
                    <a:pt x="219125" y="20866"/>
                  </a:lnTo>
                  <a:lnTo>
                    <a:pt x="219125" y="31305"/>
                  </a:lnTo>
                  <a:lnTo>
                    <a:pt x="229565" y="31305"/>
                  </a:lnTo>
                  <a:lnTo>
                    <a:pt x="229565" y="20866"/>
                  </a:lnTo>
                  <a:lnTo>
                    <a:pt x="229565" y="10426"/>
                  </a:lnTo>
                  <a:close/>
                </a:path>
                <a:path w="626110" h="31750">
                  <a:moveTo>
                    <a:pt x="386092" y="0"/>
                  </a:moveTo>
                  <a:lnTo>
                    <a:pt x="375653" y="0"/>
                  </a:lnTo>
                  <a:lnTo>
                    <a:pt x="375653" y="10426"/>
                  </a:lnTo>
                  <a:lnTo>
                    <a:pt x="365213" y="10426"/>
                  </a:lnTo>
                  <a:lnTo>
                    <a:pt x="365213" y="0"/>
                  </a:lnTo>
                  <a:lnTo>
                    <a:pt x="354787" y="0"/>
                  </a:lnTo>
                  <a:lnTo>
                    <a:pt x="354774" y="0"/>
                  </a:lnTo>
                  <a:lnTo>
                    <a:pt x="302590" y="0"/>
                  </a:lnTo>
                  <a:lnTo>
                    <a:pt x="302590" y="10426"/>
                  </a:lnTo>
                  <a:lnTo>
                    <a:pt x="292163" y="10426"/>
                  </a:lnTo>
                  <a:lnTo>
                    <a:pt x="292163" y="0"/>
                  </a:lnTo>
                  <a:lnTo>
                    <a:pt x="281736" y="0"/>
                  </a:lnTo>
                  <a:lnTo>
                    <a:pt x="271297" y="0"/>
                  </a:lnTo>
                  <a:lnTo>
                    <a:pt x="271297" y="10426"/>
                  </a:lnTo>
                  <a:lnTo>
                    <a:pt x="260870" y="10426"/>
                  </a:lnTo>
                  <a:lnTo>
                    <a:pt x="250431" y="10426"/>
                  </a:lnTo>
                  <a:lnTo>
                    <a:pt x="250431" y="20866"/>
                  </a:lnTo>
                  <a:lnTo>
                    <a:pt x="250431" y="31305"/>
                  </a:lnTo>
                  <a:lnTo>
                    <a:pt x="292163" y="31305"/>
                  </a:lnTo>
                  <a:lnTo>
                    <a:pt x="292163" y="20866"/>
                  </a:lnTo>
                  <a:lnTo>
                    <a:pt x="281736" y="20866"/>
                  </a:lnTo>
                  <a:lnTo>
                    <a:pt x="281736" y="10439"/>
                  </a:lnTo>
                  <a:lnTo>
                    <a:pt x="292163" y="10439"/>
                  </a:lnTo>
                  <a:lnTo>
                    <a:pt x="292163" y="20866"/>
                  </a:lnTo>
                  <a:lnTo>
                    <a:pt x="302590" y="20866"/>
                  </a:lnTo>
                  <a:lnTo>
                    <a:pt x="313042" y="20866"/>
                  </a:lnTo>
                  <a:lnTo>
                    <a:pt x="313042" y="31305"/>
                  </a:lnTo>
                  <a:lnTo>
                    <a:pt x="323481" y="31305"/>
                  </a:lnTo>
                  <a:lnTo>
                    <a:pt x="323481" y="20866"/>
                  </a:lnTo>
                  <a:lnTo>
                    <a:pt x="333908" y="20866"/>
                  </a:lnTo>
                  <a:lnTo>
                    <a:pt x="333908" y="31305"/>
                  </a:lnTo>
                  <a:lnTo>
                    <a:pt x="344347" y="31305"/>
                  </a:lnTo>
                  <a:lnTo>
                    <a:pt x="354787" y="31305"/>
                  </a:lnTo>
                  <a:lnTo>
                    <a:pt x="354787" y="20866"/>
                  </a:lnTo>
                  <a:lnTo>
                    <a:pt x="354787" y="10439"/>
                  </a:lnTo>
                  <a:lnTo>
                    <a:pt x="365213" y="10439"/>
                  </a:lnTo>
                  <a:lnTo>
                    <a:pt x="365213" y="20866"/>
                  </a:lnTo>
                  <a:lnTo>
                    <a:pt x="365213" y="31305"/>
                  </a:lnTo>
                  <a:lnTo>
                    <a:pt x="375653" y="31305"/>
                  </a:lnTo>
                  <a:lnTo>
                    <a:pt x="375653" y="20866"/>
                  </a:lnTo>
                  <a:lnTo>
                    <a:pt x="375653" y="10439"/>
                  </a:lnTo>
                  <a:lnTo>
                    <a:pt x="386092" y="10439"/>
                  </a:lnTo>
                  <a:lnTo>
                    <a:pt x="386092" y="0"/>
                  </a:lnTo>
                  <a:close/>
                </a:path>
                <a:path w="626110" h="31750">
                  <a:moveTo>
                    <a:pt x="406958" y="0"/>
                  </a:moveTo>
                  <a:lnTo>
                    <a:pt x="396519" y="0"/>
                  </a:lnTo>
                  <a:lnTo>
                    <a:pt x="396519" y="10426"/>
                  </a:lnTo>
                  <a:lnTo>
                    <a:pt x="396519" y="20866"/>
                  </a:lnTo>
                  <a:lnTo>
                    <a:pt x="386080" y="20866"/>
                  </a:lnTo>
                  <a:lnTo>
                    <a:pt x="386080" y="31305"/>
                  </a:lnTo>
                  <a:lnTo>
                    <a:pt x="396519" y="31305"/>
                  </a:lnTo>
                  <a:lnTo>
                    <a:pt x="406958" y="31305"/>
                  </a:lnTo>
                  <a:lnTo>
                    <a:pt x="406958" y="20866"/>
                  </a:lnTo>
                  <a:lnTo>
                    <a:pt x="406958" y="10439"/>
                  </a:lnTo>
                  <a:lnTo>
                    <a:pt x="406958" y="0"/>
                  </a:lnTo>
                  <a:close/>
                </a:path>
                <a:path w="626110" h="31750">
                  <a:moveTo>
                    <a:pt x="500875" y="10426"/>
                  </a:moveTo>
                  <a:lnTo>
                    <a:pt x="490435" y="10426"/>
                  </a:lnTo>
                  <a:lnTo>
                    <a:pt x="479996" y="10426"/>
                  </a:lnTo>
                  <a:lnTo>
                    <a:pt x="469569" y="10426"/>
                  </a:lnTo>
                  <a:lnTo>
                    <a:pt x="469569" y="0"/>
                  </a:lnTo>
                  <a:lnTo>
                    <a:pt x="459130" y="0"/>
                  </a:lnTo>
                  <a:lnTo>
                    <a:pt x="448691" y="0"/>
                  </a:lnTo>
                  <a:lnTo>
                    <a:pt x="448691" y="10426"/>
                  </a:lnTo>
                  <a:lnTo>
                    <a:pt x="438264" y="10426"/>
                  </a:lnTo>
                  <a:lnTo>
                    <a:pt x="438264" y="0"/>
                  </a:lnTo>
                  <a:lnTo>
                    <a:pt x="427824" y="0"/>
                  </a:lnTo>
                  <a:lnTo>
                    <a:pt x="417385" y="0"/>
                  </a:lnTo>
                  <a:lnTo>
                    <a:pt x="417385" y="10439"/>
                  </a:lnTo>
                  <a:lnTo>
                    <a:pt x="427824" y="10439"/>
                  </a:lnTo>
                  <a:lnTo>
                    <a:pt x="438251" y="10439"/>
                  </a:lnTo>
                  <a:lnTo>
                    <a:pt x="438251" y="20866"/>
                  </a:lnTo>
                  <a:lnTo>
                    <a:pt x="448691" y="20866"/>
                  </a:lnTo>
                  <a:lnTo>
                    <a:pt x="448691" y="10439"/>
                  </a:lnTo>
                  <a:lnTo>
                    <a:pt x="459130" y="10439"/>
                  </a:lnTo>
                  <a:lnTo>
                    <a:pt x="459130" y="20866"/>
                  </a:lnTo>
                  <a:lnTo>
                    <a:pt x="469557" y="20866"/>
                  </a:lnTo>
                  <a:lnTo>
                    <a:pt x="479996" y="20866"/>
                  </a:lnTo>
                  <a:lnTo>
                    <a:pt x="490435" y="20866"/>
                  </a:lnTo>
                  <a:lnTo>
                    <a:pt x="500875" y="20866"/>
                  </a:lnTo>
                  <a:lnTo>
                    <a:pt x="500875" y="10426"/>
                  </a:lnTo>
                  <a:close/>
                </a:path>
                <a:path w="626110" h="31750">
                  <a:moveTo>
                    <a:pt x="553046" y="0"/>
                  </a:moveTo>
                  <a:lnTo>
                    <a:pt x="553046" y="0"/>
                  </a:lnTo>
                  <a:lnTo>
                    <a:pt x="511302" y="0"/>
                  </a:lnTo>
                  <a:lnTo>
                    <a:pt x="511302" y="10439"/>
                  </a:lnTo>
                  <a:lnTo>
                    <a:pt x="521741" y="10439"/>
                  </a:lnTo>
                  <a:lnTo>
                    <a:pt x="521741" y="20866"/>
                  </a:lnTo>
                  <a:lnTo>
                    <a:pt x="532168" y="20866"/>
                  </a:lnTo>
                  <a:lnTo>
                    <a:pt x="542607" y="20866"/>
                  </a:lnTo>
                  <a:lnTo>
                    <a:pt x="553046" y="20866"/>
                  </a:lnTo>
                  <a:lnTo>
                    <a:pt x="553046" y="10439"/>
                  </a:lnTo>
                  <a:lnTo>
                    <a:pt x="553046" y="0"/>
                  </a:lnTo>
                  <a:close/>
                </a:path>
                <a:path w="626110" h="31750">
                  <a:moveTo>
                    <a:pt x="584352" y="0"/>
                  </a:moveTo>
                  <a:lnTo>
                    <a:pt x="573913" y="0"/>
                  </a:lnTo>
                  <a:lnTo>
                    <a:pt x="563473" y="0"/>
                  </a:lnTo>
                  <a:lnTo>
                    <a:pt x="563473" y="10426"/>
                  </a:lnTo>
                  <a:lnTo>
                    <a:pt x="563473" y="20866"/>
                  </a:lnTo>
                  <a:lnTo>
                    <a:pt x="573913" y="20866"/>
                  </a:lnTo>
                  <a:lnTo>
                    <a:pt x="573913" y="10439"/>
                  </a:lnTo>
                  <a:lnTo>
                    <a:pt x="584352" y="10439"/>
                  </a:lnTo>
                  <a:lnTo>
                    <a:pt x="584352" y="0"/>
                  </a:lnTo>
                  <a:close/>
                </a:path>
                <a:path w="626110" h="31750">
                  <a:moveTo>
                    <a:pt x="626084" y="10426"/>
                  </a:moveTo>
                  <a:lnTo>
                    <a:pt x="615645" y="10426"/>
                  </a:lnTo>
                  <a:lnTo>
                    <a:pt x="615645" y="20866"/>
                  </a:lnTo>
                  <a:lnTo>
                    <a:pt x="626084" y="20866"/>
                  </a:lnTo>
                  <a:lnTo>
                    <a:pt x="626084" y="1042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527189" y="6276517"/>
              <a:ext cx="626110" cy="20955"/>
            </a:xfrm>
            <a:custGeom>
              <a:avLst/>
              <a:gdLst/>
              <a:ahLst/>
              <a:cxnLst/>
              <a:rect l="l" t="t" r="r" b="b"/>
              <a:pathLst>
                <a:path w="626110" h="20954">
                  <a:moveTo>
                    <a:pt x="41744" y="10439"/>
                  </a:moveTo>
                  <a:lnTo>
                    <a:pt x="41744" y="10439"/>
                  </a:lnTo>
                  <a:lnTo>
                    <a:pt x="0" y="10439"/>
                  </a:lnTo>
                  <a:lnTo>
                    <a:pt x="0" y="20878"/>
                  </a:lnTo>
                  <a:lnTo>
                    <a:pt x="41744" y="20878"/>
                  </a:lnTo>
                  <a:lnTo>
                    <a:pt x="41744" y="10439"/>
                  </a:lnTo>
                  <a:close/>
                </a:path>
                <a:path w="626110" h="20954">
                  <a:moveTo>
                    <a:pt x="73050" y="10439"/>
                  </a:moveTo>
                  <a:lnTo>
                    <a:pt x="62611" y="10439"/>
                  </a:lnTo>
                  <a:lnTo>
                    <a:pt x="62611" y="20878"/>
                  </a:lnTo>
                  <a:lnTo>
                    <a:pt x="73050" y="20878"/>
                  </a:lnTo>
                  <a:lnTo>
                    <a:pt x="73050" y="10439"/>
                  </a:lnTo>
                  <a:close/>
                </a:path>
                <a:path w="626110" h="20954">
                  <a:moveTo>
                    <a:pt x="125222" y="10439"/>
                  </a:moveTo>
                  <a:lnTo>
                    <a:pt x="125222" y="10439"/>
                  </a:lnTo>
                  <a:lnTo>
                    <a:pt x="83477" y="10439"/>
                  </a:lnTo>
                  <a:lnTo>
                    <a:pt x="83477" y="20878"/>
                  </a:lnTo>
                  <a:lnTo>
                    <a:pt x="125222" y="20878"/>
                  </a:lnTo>
                  <a:lnTo>
                    <a:pt x="125222" y="10439"/>
                  </a:lnTo>
                  <a:close/>
                </a:path>
                <a:path w="626110" h="20954">
                  <a:moveTo>
                    <a:pt x="146088" y="10439"/>
                  </a:moveTo>
                  <a:lnTo>
                    <a:pt x="135648" y="10439"/>
                  </a:lnTo>
                  <a:lnTo>
                    <a:pt x="135648" y="20878"/>
                  </a:lnTo>
                  <a:lnTo>
                    <a:pt x="146088" y="20878"/>
                  </a:lnTo>
                  <a:lnTo>
                    <a:pt x="146088" y="10439"/>
                  </a:lnTo>
                  <a:close/>
                </a:path>
                <a:path w="626110" h="20954">
                  <a:moveTo>
                    <a:pt x="208699" y="10439"/>
                  </a:moveTo>
                  <a:lnTo>
                    <a:pt x="208699" y="10439"/>
                  </a:lnTo>
                  <a:lnTo>
                    <a:pt x="166954" y="10439"/>
                  </a:lnTo>
                  <a:lnTo>
                    <a:pt x="166954" y="20878"/>
                  </a:lnTo>
                  <a:lnTo>
                    <a:pt x="208699" y="20878"/>
                  </a:lnTo>
                  <a:lnTo>
                    <a:pt x="208699" y="10439"/>
                  </a:lnTo>
                  <a:close/>
                </a:path>
                <a:path w="626110" h="20954">
                  <a:moveTo>
                    <a:pt x="281736" y="10439"/>
                  </a:moveTo>
                  <a:lnTo>
                    <a:pt x="271297" y="10439"/>
                  </a:lnTo>
                  <a:lnTo>
                    <a:pt x="271297" y="20878"/>
                  </a:lnTo>
                  <a:lnTo>
                    <a:pt x="281736" y="20878"/>
                  </a:lnTo>
                  <a:lnTo>
                    <a:pt x="281736" y="10439"/>
                  </a:lnTo>
                  <a:close/>
                </a:path>
                <a:path w="626110" h="20954">
                  <a:moveTo>
                    <a:pt x="333908" y="10439"/>
                  </a:moveTo>
                  <a:lnTo>
                    <a:pt x="323469" y="10439"/>
                  </a:lnTo>
                  <a:lnTo>
                    <a:pt x="323469" y="20878"/>
                  </a:lnTo>
                  <a:lnTo>
                    <a:pt x="333908" y="20878"/>
                  </a:lnTo>
                  <a:lnTo>
                    <a:pt x="333908" y="10439"/>
                  </a:lnTo>
                  <a:close/>
                </a:path>
                <a:path w="626110" h="20954">
                  <a:moveTo>
                    <a:pt x="396519" y="10439"/>
                  </a:moveTo>
                  <a:lnTo>
                    <a:pt x="396519" y="10439"/>
                  </a:lnTo>
                  <a:lnTo>
                    <a:pt x="354774" y="10439"/>
                  </a:lnTo>
                  <a:lnTo>
                    <a:pt x="354774" y="20878"/>
                  </a:lnTo>
                  <a:lnTo>
                    <a:pt x="396519" y="20878"/>
                  </a:lnTo>
                  <a:lnTo>
                    <a:pt x="396519" y="10439"/>
                  </a:lnTo>
                  <a:close/>
                </a:path>
                <a:path w="626110" h="20954">
                  <a:moveTo>
                    <a:pt x="406958" y="0"/>
                  </a:moveTo>
                  <a:lnTo>
                    <a:pt x="396519" y="0"/>
                  </a:lnTo>
                  <a:lnTo>
                    <a:pt x="396519" y="10439"/>
                  </a:lnTo>
                  <a:lnTo>
                    <a:pt x="406958" y="10439"/>
                  </a:lnTo>
                  <a:lnTo>
                    <a:pt x="406958" y="0"/>
                  </a:lnTo>
                  <a:close/>
                </a:path>
                <a:path w="626110" h="20954">
                  <a:moveTo>
                    <a:pt x="417398" y="10439"/>
                  </a:moveTo>
                  <a:lnTo>
                    <a:pt x="406958" y="10439"/>
                  </a:lnTo>
                  <a:lnTo>
                    <a:pt x="406958" y="20878"/>
                  </a:lnTo>
                  <a:lnTo>
                    <a:pt x="417398" y="20878"/>
                  </a:lnTo>
                  <a:lnTo>
                    <a:pt x="417398" y="10439"/>
                  </a:lnTo>
                  <a:close/>
                </a:path>
                <a:path w="626110" h="20954">
                  <a:moveTo>
                    <a:pt x="448691" y="0"/>
                  </a:moveTo>
                  <a:lnTo>
                    <a:pt x="438251" y="0"/>
                  </a:lnTo>
                  <a:lnTo>
                    <a:pt x="438251" y="10439"/>
                  </a:lnTo>
                  <a:lnTo>
                    <a:pt x="448691" y="10439"/>
                  </a:lnTo>
                  <a:lnTo>
                    <a:pt x="448691" y="0"/>
                  </a:lnTo>
                  <a:close/>
                </a:path>
                <a:path w="626110" h="20954">
                  <a:moveTo>
                    <a:pt x="490435" y="0"/>
                  </a:moveTo>
                  <a:lnTo>
                    <a:pt x="479996" y="0"/>
                  </a:lnTo>
                  <a:lnTo>
                    <a:pt x="469557" y="0"/>
                  </a:lnTo>
                  <a:lnTo>
                    <a:pt x="469557" y="10439"/>
                  </a:lnTo>
                  <a:lnTo>
                    <a:pt x="479996" y="10439"/>
                  </a:lnTo>
                  <a:lnTo>
                    <a:pt x="490435" y="10439"/>
                  </a:lnTo>
                  <a:lnTo>
                    <a:pt x="490435" y="0"/>
                  </a:lnTo>
                  <a:close/>
                </a:path>
                <a:path w="626110" h="20954">
                  <a:moveTo>
                    <a:pt x="521741" y="0"/>
                  </a:moveTo>
                  <a:lnTo>
                    <a:pt x="511302" y="0"/>
                  </a:lnTo>
                  <a:lnTo>
                    <a:pt x="511302" y="10439"/>
                  </a:lnTo>
                  <a:lnTo>
                    <a:pt x="521741" y="10439"/>
                  </a:lnTo>
                  <a:lnTo>
                    <a:pt x="521741" y="0"/>
                  </a:lnTo>
                  <a:close/>
                </a:path>
                <a:path w="626110" h="20954">
                  <a:moveTo>
                    <a:pt x="594779" y="0"/>
                  </a:moveTo>
                  <a:lnTo>
                    <a:pt x="584352" y="0"/>
                  </a:lnTo>
                  <a:lnTo>
                    <a:pt x="573913" y="0"/>
                  </a:lnTo>
                  <a:lnTo>
                    <a:pt x="573913" y="10439"/>
                  </a:lnTo>
                  <a:lnTo>
                    <a:pt x="584339" y="10439"/>
                  </a:lnTo>
                  <a:lnTo>
                    <a:pt x="594779" y="10439"/>
                  </a:lnTo>
                  <a:lnTo>
                    <a:pt x="594779" y="0"/>
                  </a:lnTo>
                  <a:close/>
                </a:path>
                <a:path w="626110" h="20954">
                  <a:moveTo>
                    <a:pt x="626084" y="0"/>
                  </a:moveTo>
                  <a:lnTo>
                    <a:pt x="615657" y="0"/>
                  </a:lnTo>
                  <a:lnTo>
                    <a:pt x="605218" y="0"/>
                  </a:lnTo>
                  <a:lnTo>
                    <a:pt x="605218" y="10439"/>
                  </a:lnTo>
                  <a:lnTo>
                    <a:pt x="615645" y="10439"/>
                  </a:lnTo>
                  <a:lnTo>
                    <a:pt x="626084" y="10439"/>
                  </a:lnTo>
                  <a:lnTo>
                    <a:pt x="62608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975880" y="6292176"/>
              <a:ext cx="167005" cy="0"/>
            </a:xfrm>
            <a:custGeom>
              <a:avLst/>
              <a:gdLst/>
              <a:ahLst/>
              <a:cxnLst/>
              <a:rect l="l" t="t" r="r" b="b"/>
              <a:pathLst>
                <a:path w="167005">
                  <a:moveTo>
                    <a:pt x="0" y="0"/>
                  </a:moveTo>
                  <a:lnTo>
                    <a:pt x="166966" y="0"/>
                  </a:lnTo>
                </a:path>
              </a:pathLst>
            </a:custGeom>
            <a:ln w="10439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516750" y="6297383"/>
              <a:ext cx="636905" cy="31750"/>
            </a:xfrm>
            <a:custGeom>
              <a:avLst/>
              <a:gdLst/>
              <a:ahLst/>
              <a:cxnLst/>
              <a:rect l="l" t="t" r="r" b="b"/>
              <a:pathLst>
                <a:path w="636905" h="31750">
                  <a:moveTo>
                    <a:pt x="114782" y="10439"/>
                  </a:moveTo>
                  <a:lnTo>
                    <a:pt x="104343" y="10439"/>
                  </a:lnTo>
                  <a:lnTo>
                    <a:pt x="104343" y="20866"/>
                  </a:lnTo>
                  <a:lnTo>
                    <a:pt x="93916" y="20866"/>
                  </a:lnTo>
                  <a:lnTo>
                    <a:pt x="93916" y="10439"/>
                  </a:lnTo>
                  <a:lnTo>
                    <a:pt x="83489" y="10439"/>
                  </a:lnTo>
                  <a:lnTo>
                    <a:pt x="73050" y="10439"/>
                  </a:lnTo>
                  <a:lnTo>
                    <a:pt x="73050" y="20866"/>
                  </a:lnTo>
                  <a:lnTo>
                    <a:pt x="62611" y="20866"/>
                  </a:lnTo>
                  <a:lnTo>
                    <a:pt x="62611" y="10439"/>
                  </a:lnTo>
                  <a:lnTo>
                    <a:pt x="73050" y="10439"/>
                  </a:lnTo>
                  <a:lnTo>
                    <a:pt x="73050" y="0"/>
                  </a:lnTo>
                  <a:lnTo>
                    <a:pt x="20866" y="0"/>
                  </a:lnTo>
                  <a:lnTo>
                    <a:pt x="20866" y="10439"/>
                  </a:lnTo>
                  <a:lnTo>
                    <a:pt x="10439" y="10439"/>
                  </a:lnTo>
                  <a:lnTo>
                    <a:pt x="10439" y="20866"/>
                  </a:lnTo>
                  <a:lnTo>
                    <a:pt x="0" y="20866"/>
                  </a:lnTo>
                  <a:lnTo>
                    <a:pt x="0" y="31305"/>
                  </a:lnTo>
                  <a:lnTo>
                    <a:pt x="10439" y="31305"/>
                  </a:lnTo>
                  <a:lnTo>
                    <a:pt x="20866" y="31305"/>
                  </a:lnTo>
                  <a:lnTo>
                    <a:pt x="31305" y="31305"/>
                  </a:lnTo>
                  <a:lnTo>
                    <a:pt x="41744" y="31305"/>
                  </a:lnTo>
                  <a:lnTo>
                    <a:pt x="41744" y="20878"/>
                  </a:lnTo>
                  <a:lnTo>
                    <a:pt x="41744" y="10439"/>
                  </a:lnTo>
                  <a:lnTo>
                    <a:pt x="52171" y="10439"/>
                  </a:lnTo>
                  <a:lnTo>
                    <a:pt x="52171" y="20878"/>
                  </a:lnTo>
                  <a:lnTo>
                    <a:pt x="62611" y="20878"/>
                  </a:lnTo>
                  <a:lnTo>
                    <a:pt x="62611" y="31305"/>
                  </a:lnTo>
                  <a:lnTo>
                    <a:pt x="73050" y="31305"/>
                  </a:lnTo>
                  <a:lnTo>
                    <a:pt x="73050" y="20878"/>
                  </a:lnTo>
                  <a:lnTo>
                    <a:pt x="83477" y="20878"/>
                  </a:lnTo>
                  <a:lnTo>
                    <a:pt x="93916" y="20878"/>
                  </a:lnTo>
                  <a:lnTo>
                    <a:pt x="93916" y="31305"/>
                  </a:lnTo>
                  <a:lnTo>
                    <a:pt x="104343" y="31305"/>
                  </a:lnTo>
                  <a:lnTo>
                    <a:pt x="114782" y="31305"/>
                  </a:lnTo>
                  <a:lnTo>
                    <a:pt x="114782" y="20878"/>
                  </a:lnTo>
                  <a:lnTo>
                    <a:pt x="114782" y="10439"/>
                  </a:lnTo>
                  <a:close/>
                </a:path>
                <a:path w="636905" h="31750">
                  <a:moveTo>
                    <a:pt x="135661" y="0"/>
                  </a:moveTo>
                  <a:lnTo>
                    <a:pt x="125222" y="0"/>
                  </a:lnTo>
                  <a:lnTo>
                    <a:pt x="125222" y="10439"/>
                  </a:lnTo>
                  <a:lnTo>
                    <a:pt x="135661" y="10439"/>
                  </a:lnTo>
                  <a:lnTo>
                    <a:pt x="135661" y="0"/>
                  </a:lnTo>
                  <a:close/>
                </a:path>
                <a:path w="636905" h="31750">
                  <a:moveTo>
                    <a:pt x="208699" y="0"/>
                  </a:moveTo>
                  <a:lnTo>
                    <a:pt x="198259" y="0"/>
                  </a:lnTo>
                  <a:lnTo>
                    <a:pt x="198259" y="10439"/>
                  </a:lnTo>
                  <a:lnTo>
                    <a:pt x="187833" y="10439"/>
                  </a:lnTo>
                  <a:lnTo>
                    <a:pt x="177393" y="10439"/>
                  </a:lnTo>
                  <a:lnTo>
                    <a:pt x="166966" y="10439"/>
                  </a:lnTo>
                  <a:lnTo>
                    <a:pt x="166966" y="0"/>
                  </a:lnTo>
                  <a:lnTo>
                    <a:pt x="156527" y="0"/>
                  </a:lnTo>
                  <a:lnTo>
                    <a:pt x="156527" y="10439"/>
                  </a:lnTo>
                  <a:lnTo>
                    <a:pt x="166954" y="10439"/>
                  </a:lnTo>
                  <a:lnTo>
                    <a:pt x="166954" y="20878"/>
                  </a:lnTo>
                  <a:lnTo>
                    <a:pt x="208699" y="20878"/>
                  </a:lnTo>
                  <a:lnTo>
                    <a:pt x="208699" y="10439"/>
                  </a:lnTo>
                  <a:lnTo>
                    <a:pt x="208699" y="0"/>
                  </a:lnTo>
                  <a:close/>
                </a:path>
                <a:path w="636905" h="31750">
                  <a:moveTo>
                    <a:pt x="240004" y="0"/>
                  </a:moveTo>
                  <a:lnTo>
                    <a:pt x="229565" y="0"/>
                  </a:lnTo>
                  <a:lnTo>
                    <a:pt x="219125" y="0"/>
                  </a:lnTo>
                  <a:lnTo>
                    <a:pt x="219125" y="10439"/>
                  </a:lnTo>
                  <a:lnTo>
                    <a:pt x="219125" y="20878"/>
                  </a:lnTo>
                  <a:lnTo>
                    <a:pt x="229565" y="20878"/>
                  </a:lnTo>
                  <a:lnTo>
                    <a:pt x="229565" y="10439"/>
                  </a:lnTo>
                  <a:lnTo>
                    <a:pt x="240004" y="10439"/>
                  </a:lnTo>
                  <a:lnTo>
                    <a:pt x="240004" y="0"/>
                  </a:lnTo>
                  <a:close/>
                </a:path>
                <a:path w="636905" h="31750">
                  <a:moveTo>
                    <a:pt x="260870" y="0"/>
                  </a:moveTo>
                  <a:lnTo>
                    <a:pt x="250431" y="0"/>
                  </a:lnTo>
                  <a:lnTo>
                    <a:pt x="250431" y="10439"/>
                  </a:lnTo>
                  <a:lnTo>
                    <a:pt x="260870" y="10439"/>
                  </a:lnTo>
                  <a:lnTo>
                    <a:pt x="260870" y="0"/>
                  </a:lnTo>
                  <a:close/>
                </a:path>
                <a:path w="636905" h="31750">
                  <a:moveTo>
                    <a:pt x="292176" y="10439"/>
                  </a:moveTo>
                  <a:lnTo>
                    <a:pt x="281749" y="10439"/>
                  </a:lnTo>
                  <a:lnTo>
                    <a:pt x="281749" y="0"/>
                  </a:lnTo>
                  <a:lnTo>
                    <a:pt x="271310" y="0"/>
                  </a:lnTo>
                  <a:lnTo>
                    <a:pt x="271310" y="10439"/>
                  </a:lnTo>
                  <a:lnTo>
                    <a:pt x="281736" y="10439"/>
                  </a:lnTo>
                  <a:lnTo>
                    <a:pt x="281736" y="20878"/>
                  </a:lnTo>
                  <a:lnTo>
                    <a:pt x="292176" y="20878"/>
                  </a:lnTo>
                  <a:lnTo>
                    <a:pt x="292176" y="10439"/>
                  </a:lnTo>
                  <a:close/>
                </a:path>
                <a:path w="636905" h="31750">
                  <a:moveTo>
                    <a:pt x="302602" y="0"/>
                  </a:moveTo>
                  <a:lnTo>
                    <a:pt x="292176" y="0"/>
                  </a:lnTo>
                  <a:lnTo>
                    <a:pt x="292176" y="10439"/>
                  </a:lnTo>
                  <a:lnTo>
                    <a:pt x="302602" y="10439"/>
                  </a:lnTo>
                  <a:lnTo>
                    <a:pt x="302602" y="0"/>
                  </a:lnTo>
                  <a:close/>
                </a:path>
                <a:path w="636905" h="31750">
                  <a:moveTo>
                    <a:pt x="354787" y="0"/>
                  </a:moveTo>
                  <a:lnTo>
                    <a:pt x="354787" y="0"/>
                  </a:lnTo>
                  <a:lnTo>
                    <a:pt x="313029" y="0"/>
                  </a:lnTo>
                  <a:lnTo>
                    <a:pt x="313029" y="10439"/>
                  </a:lnTo>
                  <a:lnTo>
                    <a:pt x="313029" y="20878"/>
                  </a:lnTo>
                  <a:lnTo>
                    <a:pt x="323481" y="20878"/>
                  </a:lnTo>
                  <a:lnTo>
                    <a:pt x="333908" y="20878"/>
                  </a:lnTo>
                  <a:lnTo>
                    <a:pt x="344347" y="20878"/>
                  </a:lnTo>
                  <a:lnTo>
                    <a:pt x="344347" y="10439"/>
                  </a:lnTo>
                  <a:lnTo>
                    <a:pt x="354787" y="10439"/>
                  </a:lnTo>
                  <a:lnTo>
                    <a:pt x="354787" y="0"/>
                  </a:lnTo>
                  <a:close/>
                </a:path>
                <a:path w="636905" h="31750">
                  <a:moveTo>
                    <a:pt x="375653" y="0"/>
                  </a:moveTo>
                  <a:lnTo>
                    <a:pt x="365213" y="0"/>
                  </a:lnTo>
                  <a:lnTo>
                    <a:pt x="365213" y="10439"/>
                  </a:lnTo>
                  <a:lnTo>
                    <a:pt x="375653" y="10439"/>
                  </a:lnTo>
                  <a:lnTo>
                    <a:pt x="375653" y="0"/>
                  </a:lnTo>
                  <a:close/>
                </a:path>
                <a:path w="636905" h="31750">
                  <a:moveTo>
                    <a:pt x="469569" y="10439"/>
                  </a:moveTo>
                  <a:lnTo>
                    <a:pt x="459130" y="10439"/>
                  </a:lnTo>
                  <a:lnTo>
                    <a:pt x="448703" y="10439"/>
                  </a:lnTo>
                  <a:lnTo>
                    <a:pt x="438264" y="10439"/>
                  </a:lnTo>
                  <a:lnTo>
                    <a:pt x="438264" y="0"/>
                  </a:lnTo>
                  <a:lnTo>
                    <a:pt x="396519" y="0"/>
                  </a:lnTo>
                  <a:lnTo>
                    <a:pt x="396519" y="10439"/>
                  </a:lnTo>
                  <a:lnTo>
                    <a:pt x="386092" y="10439"/>
                  </a:lnTo>
                  <a:lnTo>
                    <a:pt x="386092" y="20878"/>
                  </a:lnTo>
                  <a:lnTo>
                    <a:pt x="396532" y="20878"/>
                  </a:lnTo>
                  <a:lnTo>
                    <a:pt x="396532" y="10439"/>
                  </a:lnTo>
                  <a:lnTo>
                    <a:pt x="406958" y="10439"/>
                  </a:lnTo>
                  <a:lnTo>
                    <a:pt x="406958" y="20878"/>
                  </a:lnTo>
                  <a:lnTo>
                    <a:pt x="417398" y="20878"/>
                  </a:lnTo>
                  <a:lnTo>
                    <a:pt x="417398" y="10439"/>
                  </a:lnTo>
                  <a:lnTo>
                    <a:pt x="427824" y="10439"/>
                  </a:lnTo>
                  <a:lnTo>
                    <a:pt x="427824" y="20878"/>
                  </a:lnTo>
                  <a:lnTo>
                    <a:pt x="438264" y="20878"/>
                  </a:lnTo>
                  <a:lnTo>
                    <a:pt x="448691" y="20878"/>
                  </a:lnTo>
                  <a:lnTo>
                    <a:pt x="459130" y="20878"/>
                  </a:lnTo>
                  <a:lnTo>
                    <a:pt x="469569" y="20878"/>
                  </a:lnTo>
                  <a:lnTo>
                    <a:pt x="469569" y="10439"/>
                  </a:lnTo>
                  <a:close/>
                </a:path>
                <a:path w="636905" h="31750">
                  <a:moveTo>
                    <a:pt x="542620" y="0"/>
                  </a:moveTo>
                  <a:lnTo>
                    <a:pt x="532180" y="0"/>
                  </a:lnTo>
                  <a:lnTo>
                    <a:pt x="521741" y="0"/>
                  </a:lnTo>
                  <a:lnTo>
                    <a:pt x="511302" y="0"/>
                  </a:lnTo>
                  <a:lnTo>
                    <a:pt x="511302" y="10439"/>
                  </a:lnTo>
                  <a:lnTo>
                    <a:pt x="500875" y="10439"/>
                  </a:lnTo>
                  <a:lnTo>
                    <a:pt x="500875" y="0"/>
                  </a:lnTo>
                  <a:lnTo>
                    <a:pt x="490435" y="0"/>
                  </a:lnTo>
                  <a:lnTo>
                    <a:pt x="480009" y="0"/>
                  </a:lnTo>
                  <a:lnTo>
                    <a:pt x="469569" y="0"/>
                  </a:lnTo>
                  <a:lnTo>
                    <a:pt x="469569" y="10439"/>
                  </a:lnTo>
                  <a:lnTo>
                    <a:pt x="479996" y="10439"/>
                  </a:lnTo>
                  <a:lnTo>
                    <a:pt x="490435" y="10439"/>
                  </a:lnTo>
                  <a:lnTo>
                    <a:pt x="490435" y="20878"/>
                  </a:lnTo>
                  <a:lnTo>
                    <a:pt x="500875" y="20878"/>
                  </a:lnTo>
                  <a:lnTo>
                    <a:pt x="511302" y="20878"/>
                  </a:lnTo>
                  <a:lnTo>
                    <a:pt x="521741" y="20878"/>
                  </a:lnTo>
                  <a:lnTo>
                    <a:pt x="521741" y="10439"/>
                  </a:lnTo>
                  <a:lnTo>
                    <a:pt x="532180" y="10439"/>
                  </a:lnTo>
                  <a:lnTo>
                    <a:pt x="542620" y="10439"/>
                  </a:lnTo>
                  <a:lnTo>
                    <a:pt x="542620" y="0"/>
                  </a:lnTo>
                  <a:close/>
                </a:path>
                <a:path w="636905" h="31750">
                  <a:moveTo>
                    <a:pt x="605218" y="0"/>
                  </a:moveTo>
                  <a:lnTo>
                    <a:pt x="594779" y="0"/>
                  </a:lnTo>
                  <a:lnTo>
                    <a:pt x="594779" y="10439"/>
                  </a:lnTo>
                  <a:lnTo>
                    <a:pt x="584352" y="10439"/>
                  </a:lnTo>
                  <a:lnTo>
                    <a:pt x="573913" y="10439"/>
                  </a:lnTo>
                  <a:lnTo>
                    <a:pt x="573913" y="0"/>
                  </a:lnTo>
                  <a:lnTo>
                    <a:pt x="563486" y="0"/>
                  </a:lnTo>
                  <a:lnTo>
                    <a:pt x="553046" y="0"/>
                  </a:lnTo>
                  <a:lnTo>
                    <a:pt x="553046" y="10439"/>
                  </a:lnTo>
                  <a:lnTo>
                    <a:pt x="553046" y="20878"/>
                  </a:lnTo>
                  <a:lnTo>
                    <a:pt x="563473" y="20878"/>
                  </a:lnTo>
                  <a:lnTo>
                    <a:pt x="563486" y="20878"/>
                  </a:lnTo>
                  <a:lnTo>
                    <a:pt x="605218" y="20878"/>
                  </a:lnTo>
                  <a:lnTo>
                    <a:pt x="605218" y="10439"/>
                  </a:lnTo>
                  <a:lnTo>
                    <a:pt x="605218" y="0"/>
                  </a:lnTo>
                  <a:close/>
                </a:path>
                <a:path w="636905" h="31750">
                  <a:moveTo>
                    <a:pt x="636524" y="0"/>
                  </a:moveTo>
                  <a:lnTo>
                    <a:pt x="626097" y="0"/>
                  </a:lnTo>
                  <a:lnTo>
                    <a:pt x="615657" y="0"/>
                  </a:lnTo>
                  <a:lnTo>
                    <a:pt x="615657" y="10439"/>
                  </a:lnTo>
                  <a:lnTo>
                    <a:pt x="615657" y="20878"/>
                  </a:lnTo>
                  <a:lnTo>
                    <a:pt x="626097" y="20878"/>
                  </a:lnTo>
                  <a:lnTo>
                    <a:pt x="626097" y="10439"/>
                  </a:lnTo>
                  <a:lnTo>
                    <a:pt x="636524" y="10439"/>
                  </a:lnTo>
                  <a:lnTo>
                    <a:pt x="636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516750" y="6318249"/>
              <a:ext cx="626110" cy="31750"/>
            </a:xfrm>
            <a:custGeom>
              <a:avLst/>
              <a:gdLst/>
              <a:ahLst/>
              <a:cxnLst/>
              <a:rect l="l" t="t" r="r" b="b"/>
              <a:pathLst>
                <a:path w="626110" h="31750">
                  <a:moveTo>
                    <a:pt x="10439" y="10439"/>
                  </a:moveTo>
                  <a:lnTo>
                    <a:pt x="0" y="10439"/>
                  </a:lnTo>
                  <a:lnTo>
                    <a:pt x="0" y="20878"/>
                  </a:lnTo>
                  <a:lnTo>
                    <a:pt x="0" y="31330"/>
                  </a:lnTo>
                  <a:lnTo>
                    <a:pt x="10439" y="31330"/>
                  </a:lnTo>
                  <a:lnTo>
                    <a:pt x="10439" y="20878"/>
                  </a:lnTo>
                  <a:lnTo>
                    <a:pt x="10439" y="10439"/>
                  </a:lnTo>
                  <a:close/>
                </a:path>
                <a:path w="626110" h="31750">
                  <a:moveTo>
                    <a:pt x="52184" y="10439"/>
                  </a:moveTo>
                  <a:lnTo>
                    <a:pt x="41744" y="10439"/>
                  </a:lnTo>
                  <a:lnTo>
                    <a:pt x="31305" y="10439"/>
                  </a:lnTo>
                  <a:lnTo>
                    <a:pt x="20866" y="10439"/>
                  </a:lnTo>
                  <a:lnTo>
                    <a:pt x="20866" y="20878"/>
                  </a:lnTo>
                  <a:lnTo>
                    <a:pt x="31305" y="20878"/>
                  </a:lnTo>
                  <a:lnTo>
                    <a:pt x="31305" y="31330"/>
                  </a:lnTo>
                  <a:lnTo>
                    <a:pt x="41744" y="31330"/>
                  </a:lnTo>
                  <a:lnTo>
                    <a:pt x="52184" y="31330"/>
                  </a:lnTo>
                  <a:lnTo>
                    <a:pt x="52184" y="20878"/>
                  </a:lnTo>
                  <a:lnTo>
                    <a:pt x="52184" y="10439"/>
                  </a:lnTo>
                  <a:close/>
                </a:path>
                <a:path w="626110" h="31750">
                  <a:moveTo>
                    <a:pt x="73050" y="20878"/>
                  </a:moveTo>
                  <a:lnTo>
                    <a:pt x="62611" y="20878"/>
                  </a:lnTo>
                  <a:lnTo>
                    <a:pt x="62611" y="31330"/>
                  </a:lnTo>
                  <a:lnTo>
                    <a:pt x="73050" y="31330"/>
                  </a:lnTo>
                  <a:lnTo>
                    <a:pt x="73050" y="20878"/>
                  </a:lnTo>
                  <a:close/>
                </a:path>
                <a:path w="626110" h="31750">
                  <a:moveTo>
                    <a:pt x="125222" y="0"/>
                  </a:moveTo>
                  <a:lnTo>
                    <a:pt x="114782" y="0"/>
                  </a:lnTo>
                  <a:lnTo>
                    <a:pt x="104343" y="0"/>
                  </a:lnTo>
                  <a:lnTo>
                    <a:pt x="104343" y="10439"/>
                  </a:lnTo>
                  <a:lnTo>
                    <a:pt x="93916" y="10439"/>
                  </a:lnTo>
                  <a:lnTo>
                    <a:pt x="83477" y="10439"/>
                  </a:lnTo>
                  <a:lnTo>
                    <a:pt x="83477" y="20878"/>
                  </a:lnTo>
                  <a:lnTo>
                    <a:pt x="83477" y="31330"/>
                  </a:lnTo>
                  <a:lnTo>
                    <a:pt x="93916" y="31330"/>
                  </a:lnTo>
                  <a:lnTo>
                    <a:pt x="93916" y="20878"/>
                  </a:lnTo>
                  <a:lnTo>
                    <a:pt x="104343" y="20878"/>
                  </a:lnTo>
                  <a:lnTo>
                    <a:pt x="114782" y="20878"/>
                  </a:lnTo>
                  <a:lnTo>
                    <a:pt x="114782" y="10439"/>
                  </a:lnTo>
                  <a:lnTo>
                    <a:pt x="125222" y="10439"/>
                  </a:lnTo>
                  <a:lnTo>
                    <a:pt x="125222" y="0"/>
                  </a:lnTo>
                  <a:close/>
                </a:path>
                <a:path w="626110" h="31750">
                  <a:moveTo>
                    <a:pt x="135661" y="20878"/>
                  </a:moveTo>
                  <a:lnTo>
                    <a:pt x="125222" y="20878"/>
                  </a:lnTo>
                  <a:lnTo>
                    <a:pt x="125222" y="31330"/>
                  </a:lnTo>
                  <a:lnTo>
                    <a:pt x="135661" y="31330"/>
                  </a:lnTo>
                  <a:lnTo>
                    <a:pt x="135661" y="20878"/>
                  </a:lnTo>
                  <a:close/>
                </a:path>
                <a:path w="626110" h="31750">
                  <a:moveTo>
                    <a:pt x="198272" y="0"/>
                  </a:moveTo>
                  <a:lnTo>
                    <a:pt x="187833" y="0"/>
                  </a:lnTo>
                  <a:lnTo>
                    <a:pt x="177393" y="0"/>
                  </a:lnTo>
                  <a:lnTo>
                    <a:pt x="177393" y="10439"/>
                  </a:lnTo>
                  <a:lnTo>
                    <a:pt x="166966" y="10439"/>
                  </a:lnTo>
                  <a:lnTo>
                    <a:pt x="166966" y="0"/>
                  </a:lnTo>
                  <a:lnTo>
                    <a:pt x="156527" y="0"/>
                  </a:lnTo>
                  <a:lnTo>
                    <a:pt x="146088" y="0"/>
                  </a:lnTo>
                  <a:lnTo>
                    <a:pt x="146088" y="10439"/>
                  </a:lnTo>
                  <a:lnTo>
                    <a:pt x="146088" y="20878"/>
                  </a:lnTo>
                  <a:lnTo>
                    <a:pt x="156527" y="20878"/>
                  </a:lnTo>
                  <a:lnTo>
                    <a:pt x="156527" y="10439"/>
                  </a:lnTo>
                  <a:lnTo>
                    <a:pt x="166954" y="10439"/>
                  </a:lnTo>
                  <a:lnTo>
                    <a:pt x="166954" y="20878"/>
                  </a:lnTo>
                  <a:lnTo>
                    <a:pt x="166954" y="31330"/>
                  </a:lnTo>
                  <a:lnTo>
                    <a:pt x="177393" y="31330"/>
                  </a:lnTo>
                  <a:lnTo>
                    <a:pt x="177393" y="20878"/>
                  </a:lnTo>
                  <a:lnTo>
                    <a:pt x="187833" y="20878"/>
                  </a:lnTo>
                  <a:lnTo>
                    <a:pt x="187833" y="10439"/>
                  </a:lnTo>
                  <a:lnTo>
                    <a:pt x="198272" y="10439"/>
                  </a:lnTo>
                  <a:lnTo>
                    <a:pt x="198272" y="0"/>
                  </a:lnTo>
                  <a:close/>
                </a:path>
                <a:path w="626110" h="31750">
                  <a:moveTo>
                    <a:pt x="240004" y="20878"/>
                  </a:moveTo>
                  <a:lnTo>
                    <a:pt x="229565" y="20878"/>
                  </a:lnTo>
                  <a:lnTo>
                    <a:pt x="229565" y="10439"/>
                  </a:lnTo>
                  <a:lnTo>
                    <a:pt x="229565" y="0"/>
                  </a:lnTo>
                  <a:lnTo>
                    <a:pt x="219125" y="0"/>
                  </a:lnTo>
                  <a:lnTo>
                    <a:pt x="219125" y="10439"/>
                  </a:lnTo>
                  <a:lnTo>
                    <a:pt x="219125" y="20878"/>
                  </a:lnTo>
                  <a:lnTo>
                    <a:pt x="208699" y="20878"/>
                  </a:lnTo>
                  <a:lnTo>
                    <a:pt x="198259" y="20878"/>
                  </a:lnTo>
                  <a:lnTo>
                    <a:pt x="198259" y="31330"/>
                  </a:lnTo>
                  <a:lnTo>
                    <a:pt x="240004" y="31330"/>
                  </a:lnTo>
                  <a:lnTo>
                    <a:pt x="240004" y="20878"/>
                  </a:lnTo>
                  <a:close/>
                </a:path>
                <a:path w="626110" h="31750">
                  <a:moveTo>
                    <a:pt x="271310" y="20878"/>
                  </a:moveTo>
                  <a:lnTo>
                    <a:pt x="260870" y="20878"/>
                  </a:lnTo>
                  <a:lnTo>
                    <a:pt x="250431" y="20878"/>
                  </a:lnTo>
                  <a:lnTo>
                    <a:pt x="250431" y="31330"/>
                  </a:lnTo>
                  <a:lnTo>
                    <a:pt x="260870" y="31330"/>
                  </a:lnTo>
                  <a:lnTo>
                    <a:pt x="271310" y="31330"/>
                  </a:lnTo>
                  <a:lnTo>
                    <a:pt x="271310" y="20878"/>
                  </a:lnTo>
                  <a:close/>
                </a:path>
                <a:path w="626110" h="31750">
                  <a:moveTo>
                    <a:pt x="313055" y="20878"/>
                  </a:moveTo>
                  <a:lnTo>
                    <a:pt x="302602" y="20878"/>
                  </a:lnTo>
                  <a:lnTo>
                    <a:pt x="292176" y="20878"/>
                  </a:lnTo>
                  <a:lnTo>
                    <a:pt x="292176" y="10439"/>
                  </a:lnTo>
                  <a:lnTo>
                    <a:pt x="281749" y="10439"/>
                  </a:lnTo>
                  <a:lnTo>
                    <a:pt x="281749" y="0"/>
                  </a:lnTo>
                  <a:lnTo>
                    <a:pt x="271310" y="0"/>
                  </a:lnTo>
                  <a:lnTo>
                    <a:pt x="260870" y="0"/>
                  </a:lnTo>
                  <a:lnTo>
                    <a:pt x="250431" y="0"/>
                  </a:lnTo>
                  <a:lnTo>
                    <a:pt x="250431" y="10439"/>
                  </a:lnTo>
                  <a:lnTo>
                    <a:pt x="260870" y="10439"/>
                  </a:lnTo>
                  <a:lnTo>
                    <a:pt x="271310" y="10439"/>
                  </a:lnTo>
                  <a:lnTo>
                    <a:pt x="281736" y="10439"/>
                  </a:lnTo>
                  <a:lnTo>
                    <a:pt x="281736" y="20878"/>
                  </a:lnTo>
                  <a:lnTo>
                    <a:pt x="281736" y="31330"/>
                  </a:lnTo>
                  <a:lnTo>
                    <a:pt x="292176" y="31330"/>
                  </a:lnTo>
                  <a:lnTo>
                    <a:pt x="302602" y="31330"/>
                  </a:lnTo>
                  <a:lnTo>
                    <a:pt x="313055" y="31330"/>
                  </a:lnTo>
                  <a:lnTo>
                    <a:pt x="313055" y="20878"/>
                  </a:lnTo>
                  <a:close/>
                </a:path>
                <a:path w="626110" h="31750">
                  <a:moveTo>
                    <a:pt x="344347" y="0"/>
                  </a:moveTo>
                  <a:lnTo>
                    <a:pt x="333921" y="0"/>
                  </a:lnTo>
                  <a:lnTo>
                    <a:pt x="323481" y="0"/>
                  </a:lnTo>
                  <a:lnTo>
                    <a:pt x="323481" y="10439"/>
                  </a:lnTo>
                  <a:lnTo>
                    <a:pt x="333908" y="10439"/>
                  </a:lnTo>
                  <a:lnTo>
                    <a:pt x="344347" y="10439"/>
                  </a:lnTo>
                  <a:lnTo>
                    <a:pt x="344347" y="0"/>
                  </a:lnTo>
                  <a:close/>
                </a:path>
                <a:path w="626110" h="31750">
                  <a:moveTo>
                    <a:pt x="354787" y="10439"/>
                  </a:moveTo>
                  <a:lnTo>
                    <a:pt x="344347" y="10439"/>
                  </a:lnTo>
                  <a:lnTo>
                    <a:pt x="344347" y="20878"/>
                  </a:lnTo>
                  <a:lnTo>
                    <a:pt x="354787" y="20878"/>
                  </a:lnTo>
                  <a:lnTo>
                    <a:pt x="354787" y="10439"/>
                  </a:lnTo>
                  <a:close/>
                </a:path>
                <a:path w="626110" h="31750">
                  <a:moveTo>
                    <a:pt x="375653" y="0"/>
                  </a:moveTo>
                  <a:lnTo>
                    <a:pt x="365226" y="0"/>
                  </a:lnTo>
                  <a:lnTo>
                    <a:pt x="354787" y="0"/>
                  </a:lnTo>
                  <a:lnTo>
                    <a:pt x="354787" y="10439"/>
                  </a:lnTo>
                  <a:lnTo>
                    <a:pt x="365213" y="10439"/>
                  </a:lnTo>
                  <a:lnTo>
                    <a:pt x="375653" y="10439"/>
                  </a:lnTo>
                  <a:lnTo>
                    <a:pt x="375653" y="0"/>
                  </a:lnTo>
                  <a:close/>
                </a:path>
                <a:path w="626110" h="31750">
                  <a:moveTo>
                    <a:pt x="396532" y="10439"/>
                  </a:moveTo>
                  <a:lnTo>
                    <a:pt x="386092" y="10439"/>
                  </a:lnTo>
                  <a:lnTo>
                    <a:pt x="375653" y="10439"/>
                  </a:lnTo>
                  <a:lnTo>
                    <a:pt x="375653" y="20878"/>
                  </a:lnTo>
                  <a:lnTo>
                    <a:pt x="386092" y="20878"/>
                  </a:lnTo>
                  <a:lnTo>
                    <a:pt x="396532" y="20878"/>
                  </a:lnTo>
                  <a:lnTo>
                    <a:pt x="396532" y="10439"/>
                  </a:lnTo>
                  <a:close/>
                </a:path>
                <a:path w="626110" h="31750">
                  <a:moveTo>
                    <a:pt x="459130" y="10439"/>
                  </a:moveTo>
                  <a:lnTo>
                    <a:pt x="448703" y="10439"/>
                  </a:lnTo>
                  <a:lnTo>
                    <a:pt x="448703" y="0"/>
                  </a:lnTo>
                  <a:lnTo>
                    <a:pt x="438264" y="0"/>
                  </a:lnTo>
                  <a:lnTo>
                    <a:pt x="427824" y="0"/>
                  </a:lnTo>
                  <a:lnTo>
                    <a:pt x="427824" y="10439"/>
                  </a:lnTo>
                  <a:lnTo>
                    <a:pt x="417398" y="10439"/>
                  </a:lnTo>
                  <a:lnTo>
                    <a:pt x="406958" y="10439"/>
                  </a:lnTo>
                  <a:lnTo>
                    <a:pt x="406958" y="20878"/>
                  </a:lnTo>
                  <a:lnTo>
                    <a:pt x="417398" y="20878"/>
                  </a:lnTo>
                  <a:lnTo>
                    <a:pt x="427824" y="20878"/>
                  </a:lnTo>
                  <a:lnTo>
                    <a:pt x="438264" y="20878"/>
                  </a:lnTo>
                  <a:lnTo>
                    <a:pt x="438264" y="10439"/>
                  </a:lnTo>
                  <a:lnTo>
                    <a:pt x="448691" y="10439"/>
                  </a:lnTo>
                  <a:lnTo>
                    <a:pt x="448691" y="20878"/>
                  </a:lnTo>
                  <a:lnTo>
                    <a:pt x="459130" y="20878"/>
                  </a:lnTo>
                  <a:lnTo>
                    <a:pt x="459130" y="10439"/>
                  </a:lnTo>
                  <a:close/>
                </a:path>
                <a:path w="626110" h="31750">
                  <a:moveTo>
                    <a:pt x="490435" y="0"/>
                  </a:moveTo>
                  <a:lnTo>
                    <a:pt x="479996" y="0"/>
                  </a:lnTo>
                  <a:lnTo>
                    <a:pt x="479996" y="10439"/>
                  </a:lnTo>
                  <a:lnTo>
                    <a:pt x="469569" y="10439"/>
                  </a:lnTo>
                  <a:lnTo>
                    <a:pt x="469569" y="20878"/>
                  </a:lnTo>
                  <a:lnTo>
                    <a:pt x="479996" y="20878"/>
                  </a:lnTo>
                  <a:lnTo>
                    <a:pt x="490435" y="20878"/>
                  </a:lnTo>
                  <a:lnTo>
                    <a:pt x="490435" y="10439"/>
                  </a:lnTo>
                  <a:lnTo>
                    <a:pt x="490435" y="0"/>
                  </a:lnTo>
                  <a:close/>
                </a:path>
                <a:path w="626110" h="31750">
                  <a:moveTo>
                    <a:pt x="521741" y="10439"/>
                  </a:moveTo>
                  <a:lnTo>
                    <a:pt x="511314" y="10439"/>
                  </a:lnTo>
                  <a:lnTo>
                    <a:pt x="511314" y="0"/>
                  </a:lnTo>
                  <a:lnTo>
                    <a:pt x="500875" y="0"/>
                  </a:lnTo>
                  <a:lnTo>
                    <a:pt x="500875" y="10439"/>
                  </a:lnTo>
                  <a:lnTo>
                    <a:pt x="500875" y="20878"/>
                  </a:lnTo>
                  <a:lnTo>
                    <a:pt x="511302" y="20878"/>
                  </a:lnTo>
                  <a:lnTo>
                    <a:pt x="521741" y="20878"/>
                  </a:lnTo>
                  <a:lnTo>
                    <a:pt x="521741" y="10439"/>
                  </a:lnTo>
                  <a:close/>
                </a:path>
                <a:path w="626110" h="31750">
                  <a:moveTo>
                    <a:pt x="626097" y="0"/>
                  </a:moveTo>
                  <a:lnTo>
                    <a:pt x="615657" y="0"/>
                  </a:lnTo>
                  <a:lnTo>
                    <a:pt x="615657" y="10439"/>
                  </a:lnTo>
                  <a:lnTo>
                    <a:pt x="605218" y="10439"/>
                  </a:lnTo>
                  <a:lnTo>
                    <a:pt x="605218" y="0"/>
                  </a:lnTo>
                  <a:lnTo>
                    <a:pt x="594779" y="0"/>
                  </a:lnTo>
                  <a:lnTo>
                    <a:pt x="594779" y="10439"/>
                  </a:lnTo>
                  <a:lnTo>
                    <a:pt x="584352" y="10439"/>
                  </a:lnTo>
                  <a:lnTo>
                    <a:pt x="584352" y="0"/>
                  </a:lnTo>
                  <a:lnTo>
                    <a:pt x="573913" y="0"/>
                  </a:lnTo>
                  <a:lnTo>
                    <a:pt x="563486" y="0"/>
                  </a:lnTo>
                  <a:lnTo>
                    <a:pt x="532180" y="0"/>
                  </a:lnTo>
                  <a:lnTo>
                    <a:pt x="532180" y="10439"/>
                  </a:lnTo>
                  <a:lnTo>
                    <a:pt x="542607" y="10439"/>
                  </a:lnTo>
                  <a:lnTo>
                    <a:pt x="542607" y="20878"/>
                  </a:lnTo>
                  <a:lnTo>
                    <a:pt x="553046" y="20878"/>
                  </a:lnTo>
                  <a:lnTo>
                    <a:pt x="553046" y="10439"/>
                  </a:lnTo>
                  <a:lnTo>
                    <a:pt x="563473" y="10439"/>
                  </a:lnTo>
                  <a:lnTo>
                    <a:pt x="563473" y="20878"/>
                  </a:lnTo>
                  <a:lnTo>
                    <a:pt x="573913" y="20878"/>
                  </a:lnTo>
                  <a:lnTo>
                    <a:pt x="626097" y="20878"/>
                  </a:lnTo>
                  <a:lnTo>
                    <a:pt x="626097" y="10439"/>
                  </a:lnTo>
                  <a:lnTo>
                    <a:pt x="62609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537616" y="6339128"/>
              <a:ext cx="615950" cy="31750"/>
            </a:xfrm>
            <a:custGeom>
              <a:avLst/>
              <a:gdLst/>
              <a:ahLst/>
              <a:cxnLst/>
              <a:rect l="l" t="t" r="r" b="b"/>
              <a:pathLst>
                <a:path w="615950" h="31750">
                  <a:moveTo>
                    <a:pt x="10439" y="20866"/>
                  </a:moveTo>
                  <a:lnTo>
                    <a:pt x="0" y="20866"/>
                  </a:lnTo>
                  <a:lnTo>
                    <a:pt x="0" y="31318"/>
                  </a:lnTo>
                  <a:lnTo>
                    <a:pt x="10439" y="31318"/>
                  </a:lnTo>
                  <a:lnTo>
                    <a:pt x="10439" y="20866"/>
                  </a:lnTo>
                  <a:close/>
                </a:path>
                <a:path w="615950" h="31750">
                  <a:moveTo>
                    <a:pt x="31318" y="20866"/>
                  </a:moveTo>
                  <a:lnTo>
                    <a:pt x="20878" y="20866"/>
                  </a:lnTo>
                  <a:lnTo>
                    <a:pt x="20878" y="31318"/>
                  </a:lnTo>
                  <a:lnTo>
                    <a:pt x="31318" y="31318"/>
                  </a:lnTo>
                  <a:lnTo>
                    <a:pt x="31318" y="20866"/>
                  </a:lnTo>
                  <a:close/>
                </a:path>
                <a:path w="615950" h="31750">
                  <a:moveTo>
                    <a:pt x="83489" y="10426"/>
                  </a:moveTo>
                  <a:lnTo>
                    <a:pt x="73050" y="10426"/>
                  </a:lnTo>
                  <a:lnTo>
                    <a:pt x="62611" y="10426"/>
                  </a:lnTo>
                  <a:lnTo>
                    <a:pt x="62611" y="20866"/>
                  </a:lnTo>
                  <a:lnTo>
                    <a:pt x="52184" y="20866"/>
                  </a:lnTo>
                  <a:lnTo>
                    <a:pt x="41744" y="20866"/>
                  </a:lnTo>
                  <a:lnTo>
                    <a:pt x="41744" y="31318"/>
                  </a:lnTo>
                  <a:lnTo>
                    <a:pt x="52184" y="31318"/>
                  </a:lnTo>
                  <a:lnTo>
                    <a:pt x="62623" y="31318"/>
                  </a:lnTo>
                  <a:lnTo>
                    <a:pt x="62623" y="20866"/>
                  </a:lnTo>
                  <a:lnTo>
                    <a:pt x="73050" y="20866"/>
                  </a:lnTo>
                  <a:lnTo>
                    <a:pt x="83489" y="20866"/>
                  </a:lnTo>
                  <a:lnTo>
                    <a:pt x="83489" y="10426"/>
                  </a:lnTo>
                  <a:close/>
                </a:path>
                <a:path w="615950" h="31750">
                  <a:moveTo>
                    <a:pt x="114795" y="10426"/>
                  </a:moveTo>
                  <a:lnTo>
                    <a:pt x="104355" y="10426"/>
                  </a:lnTo>
                  <a:lnTo>
                    <a:pt x="93916" y="10426"/>
                  </a:lnTo>
                  <a:lnTo>
                    <a:pt x="93916" y="20866"/>
                  </a:lnTo>
                  <a:lnTo>
                    <a:pt x="93916" y="31318"/>
                  </a:lnTo>
                  <a:lnTo>
                    <a:pt x="104355" y="31318"/>
                  </a:lnTo>
                  <a:lnTo>
                    <a:pt x="114795" y="31318"/>
                  </a:lnTo>
                  <a:lnTo>
                    <a:pt x="114795" y="20866"/>
                  </a:lnTo>
                  <a:lnTo>
                    <a:pt x="114795" y="10426"/>
                  </a:lnTo>
                  <a:close/>
                </a:path>
                <a:path w="615950" h="31750">
                  <a:moveTo>
                    <a:pt x="156527" y="10426"/>
                  </a:moveTo>
                  <a:lnTo>
                    <a:pt x="146100" y="10426"/>
                  </a:lnTo>
                  <a:lnTo>
                    <a:pt x="135661" y="10426"/>
                  </a:lnTo>
                  <a:lnTo>
                    <a:pt x="125222" y="10426"/>
                  </a:lnTo>
                  <a:lnTo>
                    <a:pt x="125222" y="20866"/>
                  </a:lnTo>
                  <a:lnTo>
                    <a:pt x="135661" y="20866"/>
                  </a:lnTo>
                  <a:lnTo>
                    <a:pt x="146088" y="20866"/>
                  </a:lnTo>
                  <a:lnTo>
                    <a:pt x="156527" y="20866"/>
                  </a:lnTo>
                  <a:lnTo>
                    <a:pt x="156527" y="10426"/>
                  </a:lnTo>
                  <a:close/>
                </a:path>
                <a:path w="615950" h="31750">
                  <a:moveTo>
                    <a:pt x="177406" y="20866"/>
                  </a:moveTo>
                  <a:lnTo>
                    <a:pt x="166966" y="20866"/>
                  </a:lnTo>
                  <a:lnTo>
                    <a:pt x="166966" y="31318"/>
                  </a:lnTo>
                  <a:lnTo>
                    <a:pt x="177406" y="31318"/>
                  </a:lnTo>
                  <a:lnTo>
                    <a:pt x="177406" y="20866"/>
                  </a:lnTo>
                  <a:close/>
                </a:path>
                <a:path w="615950" h="31750">
                  <a:moveTo>
                    <a:pt x="198272" y="10426"/>
                  </a:moveTo>
                  <a:lnTo>
                    <a:pt x="187833" y="10426"/>
                  </a:lnTo>
                  <a:lnTo>
                    <a:pt x="187833" y="20866"/>
                  </a:lnTo>
                  <a:lnTo>
                    <a:pt x="198272" y="20866"/>
                  </a:lnTo>
                  <a:lnTo>
                    <a:pt x="198272" y="10426"/>
                  </a:lnTo>
                  <a:close/>
                </a:path>
                <a:path w="615950" h="31750">
                  <a:moveTo>
                    <a:pt x="219138" y="10426"/>
                  </a:moveTo>
                  <a:lnTo>
                    <a:pt x="208699" y="10426"/>
                  </a:lnTo>
                  <a:lnTo>
                    <a:pt x="208699" y="20866"/>
                  </a:lnTo>
                  <a:lnTo>
                    <a:pt x="219138" y="20866"/>
                  </a:lnTo>
                  <a:lnTo>
                    <a:pt x="219138" y="10426"/>
                  </a:lnTo>
                  <a:close/>
                </a:path>
                <a:path w="615950" h="31750">
                  <a:moveTo>
                    <a:pt x="240004" y="10426"/>
                  </a:moveTo>
                  <a:lnTo>
                    <a:pt x="229565" y="10426"/>
                  </a:lnTo>
                  <a:lnTo>
                    <a:pt x="229565" y="20866"/>
                  </a:lnTo>
                  <a:lnTo>
                    <a:pt x="229565" y="31318"/>
                  </a:lnTo>
                  <a:lnTo>
                    <a:pt x="240004" y="31318"/>
                  </a:lnTo>
                  <a:lnTo>
                    <a:pt x="240004" y="20866"/>
                  </a:lnTo>
                  <a:lnTo>
                    <a:pt x="240004" y="10426"/>
                  </a:lnTo>
                  <a:close/>
                </a:path>
                <a:path w="615950" h="31750">
                  <a:moveTo>
                    <a:pt x="396532" y="10426"/>
                  </a:moveTo>
                  <a:lnTo>
                    <a:pt x="386092" y="10426"/>
                  </a:lnTo>
                  <a:lnTo>
                    <a:pt x="375666" y="10426"/>
                  </a:lnTo>
                  <a:lnTo>
                    <a:pt x="375666" y="0"/>
                  </a:lnTo>
                  <a:lnTo>
                    <a:pt x="323481" y="0"/>
                  </a:lnTo>
                  <a:lnTo>
                    <a:pt x="323481" y="10426"/>
                  </a:lnTo>
                  <a:lnTo>
                    <a:pt x="313055" y="10426"/>
                  </a:lnTo>
                  <a:lnTo>
                    <a:pt x="313055" y="0"/>
                  </a:lnTo>
                  <a:lnTo>
                    <a:pt x="302615" y="0"/>
                  </a:lnTo>
                  <a:lnTo>
                    <a:pt x="292188" y="0"/>
                  </a:lnTo>
                  <a:lnTo>
                    <a:pt x="281736" y="0"/>
                  </a:lnTo>
                  <a:lnTo>
                    <a:pt x="281736" y="10426"/>
                  </a:lnTo>
                  <a:lnTo>
                    <a:pt x="271310" y="10426"/>
                  </a:lnTo>
                  <a:lnTo>
                    <a:pt x="260870" y="10426"/>
                  </a:lnTo>
                  <a:lnTo>
                    <a:pt x="260870" y="20866"/>
                  </a:lnTo>
                  <a:lnTo>
                    <a:pt x="271310" y="20866"/>
                  </a:lnTo>
                  <a:lnTo>
                    <a:pt x="281736" y="20866"/>
                  </a:lnTo>
                  <a:lnTo>
                    <a:pt x="281736" y="10452"/>
                  </a:lnTo>
                  <a:lnTo>
                    <a:pt x="292163" y="10452"/>
                  </a:lnTo>
                  <a:lnTo>
                    <a:pt x="292163" y="20866"/>
                  </a:lnTo>
                  <a:lnTo>
                    <a:pt x="302615" y="20866"/>
                  </a:lnTo>
                  <a:lnTo>
                    <a:pt x="344360" y="20866"/>
                  </a:lnTo>
                  <a:lnTo>
                    <a:pt x="344360" y="10452"/>
                  </a:lnTo>
                  <a:lnTo>
                    <a:pt x="354787" y="10452"/>
                  </a:lnTo>
                  <a:lnTo>
                    <a:pt x="365226" y="10452"/>
                  </a:lnTo>
                  <a:lnTo>
                    <a:pt x="365226" y="20866"/>
                  </a:lnTo>
                  <a:lnTo>
                    <a:pt x="375653" y="20866"/>
                  </a:lnTo>
                  <a:lnTo>
                    <a:pt x="386092" y="20866"/>
                  </a:lnTo>
                  <a:lnTo>
                    <a:pt x="396532" y="20866"/>
                  </a:lnTo>
                  <a:lnTo>
                    <a:pt x="396532" y="10426"/>
                  </a:lnTo>
                  <a:close/>
                </a:path>
                <a:path w="615950" h="31750">
                  <a:moveTo>
                    <a:pt x="459143" y="10426"/>
                  </a:moveTo>
                  <a:lnTo>
                    <a:pt x="448703" y="10426"/>
                  </a:lnTo>
                  <a:lnTo>
                    <a:pt x="438264" y="10426"/>
                  </a:lnTo>
                  <a:lnTo>
                    <a:pt x="438264" y="0"/>
                  </a:lnTo>
                  <a:lnTo>
                    <a:pt x="427837" y="0"/>
                  </a:lnTo>
                  <a:lnTo>
                    <a:pt x="417398" y="0"/>
                  </a:lnTo>
                  <a:lnTo>
                    <a:pt x="406958" y="0"/>
                  </a:lnTo>
                  <a:lnTo>
                    <a:pt x="406958" y="10426"/>
                  </a:lnTo>
                  <a:lnTo>
                    <a:pt x="406958" y="20866"/>
                  </a:lnTo>
                  <a:lnTo>
                    <a:pt x="417398" y="20866"/>
                  </a:lnTo>
                  <a:lnTo>
                    <a:pt x="417398" y="10452"/>
                  </a:lnTo>
                  <a:lnTo>
                    <a:pt x="427824" y="10452"/>
                  </a:lnTo>
                  <a:lnTo>
                    <a:pt x="438264" y="10452"/>
                  </a:lnTo>
                  <a:lnTo>
                    <a:pt x="438264" y="20866"/>
                  </a:lnTo>
                  <a:lnTo>
                    <a:pt x="448703" y="20866"/>
                  </a:lnTo>
                  <a:lnTo>
                    <a:pt x="459143" y="20866"/>
                  </a:lnTo>
                  <a:lnTo>
                    <a:pt x="459143" y="10426"/>
                  </a:lnTo>
                  <a:close/>
                </a:path>
                <a:path w="615950" h="31750">
                  <a:moveTo>
                    <a:pt x="542620" y="10426"/>
                  </a:moveTo>
                  <a:lnTo>
                    <a:pt x="532180" y="10426"/>
                  </a:lnTo>
                  <a:lnTo>
                    <a:pt x="532180" y="0"/>
                  </a:lnTo>
                  <a:lnTo>
                    <a:pt x="521754" y="0"/>
                  </a:lnTo>
                  <a:lnTo>
                    <a:pt x="511314" y="0"/>
                  </a:lnTo>
                  <a:lnTo>
                    <a:pt x="500875" y="0"/>
                  </a:lnTo>
                  <a:lnTo>
                    <a:pt x="500875" y="10426"/>
                  </a:lnTo>
                  <a:lnTo>
                    <a:pt x="490448" y="10426"/>
                  </a:lnTo>
                  <a:lnTo>
                    <a:pt x="490448" y="0"/>
                  </a:lnTo>
                  <a:lnTo>
                    <a:pt x="480009" y="0"/>
                  </a:lnTo>
                  <a:lnTo>
                    <a:pt x="469569" y="0"/>
                  </a:lnTo>
                  <a:lnTo>
                    <a:pt x="469569" y="10452"/>
                  </a:lnTo>
                  <a:lnTo>
                    <a:pt x="480009" y="10452"/>
                  </a:lnTo>
                  <a:lnTo>
                    <a:pt x="490435" y="10452"/>
                  </a:lnTo>
                  <a:lnTo>
                    <a:pt x="490435" y="20866"/>
                  </a:lnTo>
                  <a:lnTo>
                    <a:pt x="500875" y="20866"/>
                  </a:lnTo>
                  <a:lnTo>
                    <a:pt x="511314" y="20866"/>
                  </a:lnTo>
                  <a:lnTo>
                    <a:pt x="511314" y="10452"/>
                  </a:lnTo>
                  <a:lnTo>
                    <a:pt x="521741" y="10452"/>
                  </a:lnTo>
                  <a:lnTo>
                    <a:pt x="532180" y="10452"/>
                  </a:lnTo>
                  <a:lnTo>
                    <a:pt x="532180" y="20866"/>
                  </a:lnTo>
                  <a:lnTo>
                    <a:pt x="542620" y="20866"/>
                  </a:lnTo>
                  <a:lnTo>
                    <a:pt x="542620" y="10426"/>
                  </a:lnTo>
                  <a:close/>
                </a:path>
                <a:path w="615950" h="31750">
                  <a:moveTo>
                    <a:pt x="563486" y="0"/>
                  </a:moveTo>
                  <a:lnTo>
                    <a:pt x="553046" y="0"/>
                  </a:lnTo>
                  <a:lnTo>
                    <a:pt x="553046" y="10452"/>
                  </a:lnTo>
                  <a:lnTo>
                    <a:pt x="563486" y="10452"/>
                  </a:lnTo>
                  <a:lnTo>
                    <a:pt x="563486" y="0"/>
                  </a:lnTo>
                  <a:close/>
                </a:path>
                <a:path w="615950" h="31750">
                  <a:moveTo>
                    <a:pt x="615657" y="0"/>
                  </a:moveTo>
                  <a:lnTo>
                    <a:pt x="615657" y="0"/>
                  </a:lnTo>
                  <a:lnTo>
                    <a:pt x="573913" y="0"/>
                  </a:lnTo>
                  <a:lnTo>
                    <a:pt x="573913" y="10452"/>
                  </a:lnTo>
                  <a:lnTo>
                    <a:pt x="584352" y="10452"/>
                  </a:lnTo>
                  <a:lnTo>
                    <a:pt x="594791" y="10452"/>
                  </a:lnTo>
                  <a:lnTo>
                    <a:pt x="594791" y="20866"/>
                  </a:lnTo>
                  <a:lnTo>
                    <a:pt x="605218" y="20866"/>
                  </a:lnTo>
                  <a:lnTo>
                    <a:pt x="615657" y="20866"/>
                  </a:lnTo>
                  <a:lnTo>
                    <a:pt x="615657" y="10452"/>
                  </a:lnTo>
                  <a:lnTo>
                    <a:pt x="61565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819365" y="6365214"/>
              <a:ext cx="323850" cy="0"/>
            </a:xfrm>
            <a:custGeom>
              <a:avLst/>
              <a:gdLst/>
              <a:ahLst/>
              <a:cxnLst/>
              <a:rect l="l" t="t" r="r" b="b"/>
              <a:pathLst>
                <a:path w="323850">
                  <a:moveTo>
                    <a:pt x="0" y="0"/>
                  </a:moveTo>
                  <a:lnTo>
                    <a:pt x="323481" y="0"/>
                  </a:lnTo>
                </a:path>
              </a:pathLst>
            </a:custGeom>
            <a:ln w="10439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516750" y="6370434"/>
              <a:ext cx="636905" cy="31750"/>
            </a:xfrm>
            <a:custGeom>
              <a:avLst/>
              <a:gdLst/>
              <a:ahLst/>
              <a:cxnLst/>
              <a:rect l="l" t="t" r="r" b="b"/>
              <a:pathLst>
                <a:path w="636905" h="31750">
                  <a:moveTo>
                    <a:pt x="31305" y="20866"/>
                  </a:moveTo>
                  <a:lnTo>
                    <a:pt x="20878" y="20866"/>
                  </a:lnTo>
                  <a:lnTo>
                    <a:pt x="10439" y="20866"/>
                  </a:lnTo>
                  <a:lnTo>
                    <a:pt x="10439" y="10439"/>
                  </a:lnTo>
                  <a:lnTo>
                    <a:pt x="10439" y="0"/>
                  </a:lnTo>
                  <a:lnTo>
                    <a:pt x="0" y="0"/>
                  </a:lnTo>
                  <a:lnTo>
                    <a:pt x="0" y="31305"/>
                  </a:lnTo>
                  <a:lnTo>
                    <a:pt x="10439" y="31305"/>
                  </a:lnTo>
                  <a:lnTo>
                    <a:pt x="20866" y="31305"/>
                  </a:lnTo>
                  <a:lnTo>
                    <a:pt x="31305" y="31305"/>
                  </a:lnTo>
                  <a:lnTo>
                    <a:pt x="31305" y="20866"/>
                  </a:lnTo>
                  <a:close/>
                </a:path>
                <a:path w="636905" h="31750">
                  <a:moveTo>
                    <a:pt x="31305" y="0"/>
                  </a:moveTo>
                  <a:lnTo>
                    <a:pt x="20866" y="0"/>
                  </a:lnTo>
                  <a:lnTo>
                    <a:pt x="20866" y="10439"/>
                  </a:lnTo>
                  <a:lnTo>
                    <a:pt x="31305" y="10439"/>
                  </a:lnTo>
                  <a:lnTo>
                    <a:pt x="31305" y="0"/>
                  </a:lnTo>
                  <a:close/>
                </a:path>
                <a:path w="636905" h="31750">
                  <a:moveTo>
                    <a:pt x="156527" y="10426"/>
                  </a:moveTo>
                  <a:lnTo>
                    <a:pt x="146088" y="10426"/>
                  </a:lnTo>
                  <a:lnTo>
                    <a:pt x="146088" y="0"/>
                  </a:lnTo>
                  <a:lnTo>
                    <a:pt x="135661" y="0"/>
                  </a:lnTo>
                  <a:lnTo>
                    <a:pt x="125222" y="0"/>
                  </a:lnTo>
                  <a:lnTo>
                    <a:pt x="125222" y="10426"/>
                  </a:lnTo>
                  <a:lnTo>
                    <a:pt x="125222" y="20866"/>
                  </a:lnTo>
                  <a:lnTo>
                    <a:pt x="114782" y="20866"/>
                  </a:lnTo>
                  <a:lnTo>
                    <a:pt x="104355" y="20866"/>
                  </a:lnTo>
                  <a:lnTo>
                    <a:pt x="93916" y="20866"/>
                  </a:lnTo>
                  <a:lnTo>
                    <a:pt x="93916" y="10439"/>
                  </a:lnTo>
                  <a:lnTo>
                    <a:pt x="104343" y="10439"/>
                  </a:lnTo>
                  <a:lnTo>
                    <a:pt x="114782" y="10439"/>
                  </a:lnTo>
                  <a:lnTo>
                    <a:pt x="114782" y="0"/>
                  </a:lnTo>
                  <a:lnTo>
                    <a:pt x="104355" y="0"/>
                  </a:lnTo>
                  <a:lnTo>
                    <a:pt x="93916" y="0"/>
                  </a:lnTo>
                  <a:lnTo>
                    <a:pt x="93916" y="10426"/>
                  </a:lnTo>
                  <a:lnTo>
                    <a:pt x="83489" y="10426"/>
                  </a:lnTo>
                  <a:lnTo>
                    <a:pt x="83489" y="0"/>
                  </a:lnTo>
                  <a:lnTo>
                    <a:pt x="73050" y="0"/>
                  </a:lnTo>
                  <a:lnTo>
                    <a:pt x="73050" y="10426"/>
                  </a:lnTo>
                  <a:lnTo>
                    <a:pt x="62611" y="10426"/>
                  </a:lnTo>
                  <a:lnTo>
                    <a:pt x="52184" y="10426"/>
                  </a:lnTo>
                  <a:lnTo>
                    <a:pt x="41744" y="10426"/>
                  </a:lnTo>
                  <a:lnTo>
                    <a:pt x="41744" y="20866"/>
                  </a:lnTo>
                  <a:lnTo>
                    <a:pt x="41744" y="31305"/>
                  </a:lnTo>
                  <a:lnTo>
                    <a:pt x="52184" y="31305"/>
                  </a:lnTo>
                  <a:lnTo>
                    <a:pt x="52184" y="20878"/>
                  </a:lnTo>
                  <a:lnTo>
                    <a:pt x="62611" y="20878"/>
                  </a:lnTo>
                  <a:lnTo>
                    <a:pt x="73050" y="20878"/>
                  </a:lnTo>
                  <a:lnTo>
                    <a:pt x="83477" y="20878"/>
                  </a:lnTo>
                  <a:lnTo>
                    <a:pt x="83477" y="31305"/>
                  </a:lnTo>
                  <a:lnTo>
                    <a:pt x="93916" y="31305"/>
                  </a:lnTo>
                  <a:lnTo>
                    <a:pt x="135661" y="31305"/>
                  </a:lnTo>
                  <a:lnTo>
                    <a:pt x="135661" y="20878"/>
                  </a:lnTo>
                  <a:lnTo>
                    <a:pt x="146088" y="20878"/>
                  </a:lnTo>
                  <a:lnTo>
                    <a:pt x="156527" y="20878"/>
                  </a:lnTo>
                  <a:lnTo>
                    <a:pt x="156527" y="10426"/>
                  </a:lnTo>
                  <a:close/>
                </a:path>
                <a:path w="636905" h="31750">
                  <a:moveTo>
                    <a:pt x="177393" y="0"/>
                  </a:moveTo>
                  <a:lnTo>
                    <a:pt x="166954" y="0"/>
                  </a:lnTo>
                  <a:lnTo>
                    <a:pt x="166954" y="10439"/>
                  </a:lnTo>
                  <a:lnTo>
                    <a:pt x="177393" y="10439"/>
                  </a:lnTo>
                  <a:lnTo>
                    <a:pt x="177393" y="0"/>
                  </a:lnTo>
                  <a:close/>
                </a:path>
                <a:path w="636905" h="31750">
                  <a:moveTo>
                    <a:pt x="344347" y="10426"/>
                  </a:moveTo>
                  <a:lnTo>
                    <a:pt x="333921" y="10426"/>
                  </a:lnTo>
                  <a:lnTo>
                    <a:pt x="333921" y="0"/>
                  </a:lnTo>
                  <a:lnTo>
                    <a:pt x="323481" y="0"/>
                  </a:lnTo>
                  <a:lnTo>
                    <a:pt x="313029" y="0"/>
                  </a:lnTo>
                  <a:lnTo>
                    <a:pt x="313029" y="10426"/>
                  </a:lnTo>
                  <a:lnTo>
                    <a:pt x="302602" y="10426"/>
                  </a:lnTo>
                  <a:lnTo>
                    <a:pt x="250444" y="10426"/>
                  </a:lnTo>
                  <a:lnTo>
                    <a:pt x="250444" y="0"/>
                  </a:lnTo>
                  <a:lnTo>
                    <a:pt x="250431" y="10439"/>
                  </a:lnTo>
                  <a:lnTo>
                    <a:pt x="250431" y="20866"/>
                  </a:lnTo>
                  <a:lnTo>
                    <a:pt x="240004" y="20866"/>
                  </a:lnTo>
                  <a:lnTo>
                    <a:pt x="240004" y="10439"/>
                  </a:lnTo>
                  <a:lnTo>
                    <a:pt x="250431" y="10439"/>
                  </a:lnTo>
                  <a:lnTo>
                    <a:pt x="250431" y="0"/>
                  </a:lnTo>
                  <a:lnTo>
                    <a:pt x="240004" y="0"/>
                  </a:lnTo>
                  <a:lnTo>
                    <a:pt x="240004" y="10426"/>
                  </a:lnTo>
                  <a:lnTo>
                    <a:pt x="229565" y="10426"/>
                  </a:lnTo>
                  <a:lnTo>
                    <a:pt x="229565" y="0"/>
                  </a:lnTo>
                  <a:lnTo>
                    <a:pt x="219125" y="0"/>
                  </a:lnTo>
                  <a:lnTo>
                    <a:pt x="219125" y="10426"/>
                  </a:lnTo>
                  <a:lnTo>
                    <a:pt x="219125" y="20866"/>
                  </a:lnTo>
                  <a:lnTo>
                    <a:pt x="208699" y="20866"/>
                  </a:lnTo>
                  <a:lnTo>
                    <a:pt x="198272" y="20866"/>
                  </a:lnTo>
                  <a:lnTo>
                    <a:pt x="198272" y="10439"/>
                  </a:lnTo>
                  <a:lnTo>
                    <a:pt x="198272" y="0"/>
                  </a:lnTo>
                  <a:lnTo>
                    <a:pt x="187833" y="0"/>
                  </a:lnTo>
                  <a:lnTo>
                    <a:pt x="187833" y="10426"/>
                  </a:lnTo>
                  <a:lnTo>
                    <a:pt x="187833" y="20878"/>
                  </a:lnTo>
                  <a:lnTo>
                    <a:pt x="198259" y="20878"/>
                  </a:lnTo>
                  <a:lnTo>
                    <a:pt x="198259" y="31305"/>
                  </a:lnTo>
                  <a:lnTo>
                    <a:pt x="208699" y="31305"/>
                  </a:lnTo>
                  <a:lnTo>
                    <a:pt x="219138" y="31305"/>
                  </a:lnTo>
                  <a:lnTo>
                    <a:pt x="219138" y="20878"/>
                  </a:lnTo>
                  <a:lnTo>
                    <a:pt x="229565" y="20878"/>
                  </a:lnTo>
                  <a:lnTo>
                    <a:pt x="240004" y="20878"/>
                  </a:lnTo>
                  <a:lnTo>
                    <a:pt x="240004" y="31305"/>
                  </a:lnTo>
                  <a:lnTo>
                    <a:pt x="250444" y="31305"/>
                  </a:lnTo>
                  <a:lnTo>
                    <a:pt x="250444" y="20878"/>
                  </a:lnTo>
                  <a:lnTo>
                    <a:pt x="260870" y="20878"/>
                  </a:lnTo>
                  <a:lnTo>
                    <a:pt x="344347" y="20878"/>
                  </a:lnTo>
                  <a:lnTo>
                    <a:pt x="344347" y="10426"/>
                  </a:lnTo>
                  <a:close/>
                </a:path>
                <a:path w="636905" h="31750">
                  <a:moveTo>
                    <a:pt x="438264" y="0"/>
                  </a:moveTo>
                  <a:lnTo>
                    <a:pt x="427837" y="0"/>
                  </a:lnTo>
                  <a:lnTo>
                    <a:pt x="417398" y="0"/>
                  </a:lnTo>
                  <a:lnTo>
                    <a:pt x="406958" y="0"/>
                  </a:lnTo>
                  <a:lnTo>
                    <a:pt x="406958" y="10426"/>
                  </a:lnTo>
                  <a:lnTo>
                    <a:pt x="396532" y="10426"/>
                  </a:lnTo>
                  <a:lnTo>
                    <a:pt x="396532" y="0"/>
                  </a:lnTo>
                  <a:lnTo>
                    <a:pt x="386092" y="0"/>
                  </a:lnTo>
                  <a:lnTo>
                    <a:pt x="386092" y="10426"/>
                  </a:lnTo>
                  <a:lnTo>
                    <a:pt x="386092" y="20878"/>
                  </a:lnTo>
                  <a:lnTo>
                    <a:pt x="396519" y="20878"/>
                  </a:lnTo>
                  <a:lnTo>
                    <a:pt x="406958" y="20878"/>
                  </a:lnTo>
                  <a:lnTo>
                    <a:pt x="406958" y="10439"/>
                  </a:lnTo>
                  <a:lnTo>
                    <a:pt x="417398" y="10439"/>
                  </a:lnTo>
                  <a:lnTo>
                    <a:pt x="427824" y="10439"/>
                  </a:lnTo>
                  <a:lnTo>
                    <a:pt x="438264" y="10439"/>
                  </a:lnTo>
                  <a:lnTo>
                    <a:pt x="438264" y="0"/>
                  </a:lnTo>
                  <a:close/>
                </a:path>
                <a:path w="636905" h="31750">
                  <a:moveTo>
                    <a:pt x="469569" y="0"/>
                  </a:moveTo>
                  <a:lnTo>
                    <a:pt x="459130" y="0"/>
                  </a:lnTo>
                  <a:lnTo>
                    <a:pt x="459130" y="10426"/>
                  </a:lnTo>
                  <a:lnTo>
                    <a:pt x="448691" y="10426"/>
                  </a:lnTo>
                  <a:lnTo>
                    <a:pt x="448691" y="20878"/>
                  </a:lnTo>
                  <a:lnTo>
                    <a:pt x="459130" y="20878"/>
                  </a:lnTo>
                  <a:lnTo>
                    <a:pt x="469569" y="20878"/>
                  </a:lnTo>
                  <a:lnTo>
                    <a:pt x="469569" y="10439"/>
                  </a:lnTo>
                  <a:lnTo>
                    <a:pt x="469569" y="0"/>
                  </a:lnTo>
                  <a:close/>
                </a:path>
                <a:path w="636905" h="31750">
                  <a:moveTo>
                    <a:pt x="490435" y="10426"/>
                  </a:moveTo>
                  <a:lnTo>
                    <a:pt x="479996" y="10426"/>
                  </a:lnTo>
                  <a:lnTo>
                    <a:pt x="479996" y="20878"/>
                  </a:lnTo>
                  <a:lnTo>
                    <a:pt x="490435" y="20878"/>
                  </a:lnTo>
                  <a:lnTo>
                    <a:pt x="490435" y="10426"/>
                  </a:lnTo>
                  <a:close/>
                </a:path>
                <a:path w="636905" h="31750">
                  <a:moveTo>
                    <a:pt x="594791" y="0"/>
                  </a:moveTo>
                  <a:lnTo>
                    <a:pt x="584352" y="0"/>
                  </a:lnTo>
                  <a:lnTo>
                    <a:pt x="584352" y="10426"/>
                  </a:lnTo>
                  <a:lnTo>
                    <a:pt x="573913" y="10426"/>
                  </a:lnTo>
                  <a:lnTo>
                    <a:pt x="573913" y="0"/>
                  </a:lnTo>
                  <a:lnTo>
                    <a:pt x="563486" y="0"/>
                  </a:lnTo>
                  <a:lnTo>
                    <a:pt x="553046" y="0"/>
                  </a:lnTo>
                  <a:lnTo>
                    <a:pt x="553046" y="10426"/>
                  </a:lnTo>
                  <a:lnTo>
                    <a:pt x="542620" y="10426"/>
                  </a:lnTo>
                  <a:lnTo>
                    <a:pt x="542620" y="0"/>
                  </a:lnTo>
                  <a:lnTo>
                    <a:pt x="532180" y="0"/>
                  </a:lnTo>
                  <a:lnTo>
                    <a:pt x="532180" y="10426"/>
                  </a:lnTo>
                  <a:lnTo>
                    <a:pt x="521741" y="10426"/>
                  </a:lnTo>
                  <a:lnTo>
                    <a:pt x="521741" y="0"/>
                  </a:lnTo>
                  <a:lnTo>
                    <a:pt x="511302" y="0"/>
                  </a:lnTo>
                  <a:lnTo>
                    <a:pt x="511302" y="10426"/>
                  </a:lnTo>
                  <a:lnTo>
                    <a:pt x="511302" y="20878"/>
                  </a:lnTo>
                  <a:lnTo>
                    <a:pt x="521741" y="20878"/>
                  </a:lnTo>
                  <a:lnTo>
                    <a:pt x="532180" y="20878"/>
                  </a:lnTo>
                  <a:lnTo>
                    <a:pt x="594791" y="20878"/>
                  </a:lnTo>
                  <a:lnTo>
                    <a:pt x="594791" y="10439"/>
                  </a:lnTo>
                  <a:lnTo>
                    <a:pt x="594791" y="0"/>
                  </a:lnTo>
                  <a:close/>
                </a:path>
                <a:path w="636905" h="31750">
                  <a:moveTo>
                    <a:pt x="615657" y="10426"/>
                  </a:moveTo>
                  <a:lnTo>
                    <a:pt x="605218" y="10426"/>
                  </a:lnTo>
                  <a:lnTo>
                    <a:pt x="605218" y="20878"/>
                  </a:lnTo>
                  <a:lnTo>
                    <a:pt x="615657" y="20878"/>
                  </a:lnTo>
                  <a:lnTo>
                    <a:pt x="615657" y="10426"/>
                  </a:lnTo>
                  <a:close/>
                </a:path>
                <a:path w="636905" h="31750">
                  <a:moveTo>
                    <a:pt x="636524" y="0"/>
                  </a:moveTo>
                  <a:lnTo>
                    <a:pt x="626084" y="0"/>
                  </a:lnTo>
                  <a:lnTo>
                    <a:pt x="626084" y="10439"/>
                  </a:lnTo>
                  <a:lnTo>
                    <a:pt x="636524" y="10439"/>
                  </a:lnTo>
                  <a:lnTo>
                    <a:pt x="636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516750" y="6391300"/>
              <a:ext cx="636905" cy="31750"/>
            </a:xfrm>
            <a:custGeom>
              <a:avLst/>
              <a:gdLst/>
              <a:ahLst/>
              <a:cxnLst/>
              <a:rect l="l" t="t" r="r" b="b"/>
              <a:pathLst>
                <a:path w="636905" h="31750">
                  <a:moveTo>
                    <a:pt x="20878" y="10439"/>
                  </a:moveTo>
                  <a:lnTo>
                    <a:pt x="10439" y="10439"/>
                  </a:lnTo>
                  <a:lnTo>
                    <a:pt x="0" y="10439"/>
                  </a:lnTo>
                  <a:lnTo>
                    <a:pt x="0" y="20878"/>
                  </a:lnTo>
                  <a:lnTo>
                    <a:pt x="10439" y="20878"/>
                  </a:lnTo>
                  <a:lnTo>
                    <a:pt x="10439" y="31305"/>
                  </a:lnTo>
                  <a:lnTo>
                    <a:pt x="20878" y="31305"/>
                  </a:lnTo>
                  <a:lnTo>
                    <a:pt x="20878" y="20878"/>
                  </a:lnTo>
                  <a:lnTo>
                    <a:pt x="20878" y="10439"/>
                  </a:lnTo>
                  <a:close/>
                </a:path>
                <a:path w="636905" h="31750">
                  <a:moveTo>
                    <a:pt x="52184" y="10439"/>
                  </a:moveTo>
                  <a:lnTo>
                    <a:pt x="41744" y="10439"/>
                  </a:lnTo>
                  <a:lnTo>
                    <a:pt x="41744" y="20866"/>
                  </a:lnTo>
                  <a:lnTo>
                    <a:pt x="41744" y="31305"/>
                  </a:lnTo>
                  <a:lnTo>
                    <a:pt x="52184" y="31305"/>
                  </a:lnTo>
                  <a:lnTo>
                    <a:pt x="52184" y="20878"/>
                  </a:lnTo>
                  <a:lnTo>
                    <a:pt x="52184" y="10439"/>
                  </a:lnTo>
                  <a:close/>
                </a:path>
                <a:path w="636905" h="31750">
                  <a:moveTo>
                    <a:pt x="73050" y="10439"/>
                  </a:moveTo>
                  <a:lnTo>
                    <a:pt x="62611" y="10439"/>
                  </a:lnTo>
                  <a:lnTo>
                    <a:pt x="62611" y="20878"/>
                  </a:lnTo>
                  <a:lnTo>
                    <a:pt x="73050" y="20878"/>
                  </a:lnTo>
                  <a:lnTo>
                    <a:pt x="73050" y="10439"/>
                  </a:lnTo>
                  <a:close/>
                </a:path>
                <a:path w="636905" h="31750">
                  <a:moveTo>
                    <a:pt x="156527" y="20866"/>
                  </a:moveTo>
                  <a:lnTo>
                    <a:pt x="146088" y="20866"/>
                  </a:lnTo>
                  <a:lnTo>
                    <a:pt x="146088" y="10439"/>
                  </a:lnTo>
                  <a:lnTo>
                    <a:pt x="135661" y="10439"/>
                  </a:lnTo>
                  <a:lnTo>
                    <a:pt x="83477" y="10439"/>
                  </a:lnTo>
                  <a:lnTo>
                    <a:pt x="83477" y="20866"/>
                  </a:lnTo>
                  <a:lnTo>
                    <a:pt x="83477" y="31305"/>
                  </a:lnTo>
                  <a:lnTo>
                    <a:pt x="93916" y="31305"/>
                  </a:lnTo>
                  <a:lnTo>
                    <a:pt x="93916" y="20878"/>
                  </a:lnTo>
                  <a:lnTo>
                    <a:pt x="104343" y="20878"/>
                  </a:lnTo>
                  <a:lnTo>
                    <a:pt x="114782" y="20878"/>
                  </a:lnTo>
                  <a:lnTo>
                    <a:pt x="125222" y="20878"/>
                  </a:lnTo>
                  <a:lnTo>
                    <a:pt x="125222" y="31305"/>
                  </a:lnTo>
                  <a:lnTo>
                    <a:pt x="135661" y="31305"/>
                  </a:lnTo>
                  <a:lnTo>
                    <a:pt x="135661" y="20878"/>
                  </a:lnTo>
                  <a:lnTo>
                    <a:pt x="146088" y="20878"/>
                  </a:lnTo>
                  <a:lnTo>
                    <a:pt x="146088" y="31305"/>
                  </a:lnTo>
                  <a:lnTo>
                    <a:pt x="156527" y="31305"/>
                  </a:lnTo>
                  <a:lnTo>
                    <a:pt x="156527" y="20866"/>
                  </a:lnTo>
                  <a:close/>
                </a:path>
                <a:path w="636905" h="31750">
                  <a:moveTo>
                    <a:pt x="177393" y="10439"/>
                  </a:moveTo>
                  <a:lnTo>
                    <a:pt x="166954" y="10439"/>
                  </a:lnTo>
                  <a:lnTo>
                    <a:pt x="166954" y="20878"/>
                  </a:lnTo>
                  <a:lnTo>
                    <a:pt x="177393" y="20878"/>
                  </a:lnTo>
                  <a:lnTo>
                    <a:pt x="177393" y="10439"/>
                  </a:lnTo>
                  <a:close/>
                </a:path>
                <a:path w="636905" h="31750">
                  <a:moveTo>
                    <a:pt x="208699" y="10439"/>
                  </a:moveTo>
                  <a:lnTo>
                    <a:pt x="198272" y="10439"/>
                  </a:lnTo>
                  <a:lnTo>
                    <a:pt x="187833" y="10439"/>
                  </a:lnTo>
                  <a:lnTo>
                    <a:pt x="187833" y="20878"/>
                  </a:lnTo>
                  <a:lnTo>
                    <a:pt x="198259" y="20878"/>
                  </a:lnTo>
                  <a:lnTo>
                    <a:pt x="198259" y="31305"/>
                  </a:lnTo>
                  <a:lnTo>
                    <a:pt x="208699" y="31305"/>
                  </a:lnTo>
                  <a:lnTo>
                    <a:pt x="208699" y="20878"/>
                  </a:lnTo>
                  <a:lnTo>
                    <a:pt x="208699" y="10439"/>
                  </a:lnTo>
                  <a:close/>
                </a:path>
                <a:path w="636905" h="31750">
                  <a:moveTo>
                    <a:pt x="250444" y="20866"/>
                  </a:moveTo>
                  <a:lnTo>
                    <a:pt x="240004" y="20866"/>
                  </a:lnTo>
                  <a:lnTo>
                    <a:pt x="240004" y="10439"/>
                  </a:lnTo>
                  <a:lnTo>
                    <a:pt x="229565" y="10439"/>
                  </a:lnTo>
                  <a:lnTo>
                    <a:pt x="219125" y="10439"/>
                  </a:lnTo>
                  <a:lnTo>
                    <a:pt x="219125" y="20866"/>
                  </a:lnTo>
                  <a:lnTo>
                    <a:pt x="219125" y="31305"/>
                  </a:lnTo>
                  <a:lnTo>
                    <a:pt x="229565" y="31305"/>
                  </a:lnTo>
                  <a:lnTo>
                    <a:pt x="229565" y="20878"/>
                  </a:lnTo>
                  <a:lnTo>
                    <a:pt x="240004" y="20878"/>
                  </a:lnTo>
                  <a:lnTo>
                    <a:pt x="240004" y="31305"/>
                  </a:lnTo>
                  <a:lnTo>
                    <a:pt x="250444" y="31305"/>
                  </a:lnTo>
                  <a:lnTo>
                    <a:pt x="250444" y="20866"/>
                  </a:lnTo>
                  <a:close/>
                </a:path>
                <a:path w="636905" h="31750">
                  <a:moveTo>
                    <a:pt x="250444" y="0"/>
                  </a:moveTo>
                  <a:lnTo>
                    <a:pt x="240004" y="0"/>
                  </a:lnTo>
                  <a:lnTo>
                    <a:pt x="240004" y="10439"/>
                  </a:lnTo>
                  <a:lnTo>
                    <a:pt x="250444" y="10439"/>
                  </a:lnTo>
                  <a:lnTo>
                    <a:pt x="250444" y="0"/>
                  </a:lnTo>
                  <a:close/>
                </a:path>
                <a:path w="636905" h="31750">
                  <a:moveTo>
                    <a:pt x="302602" y="0"/>
                  </a:moveTo>
                  <a:lnTo>
                    <a:pt x="302602" y="0"/>
                  </a:lnTo>
                  <a:lnTo>
                    <a:pt x="260870" y="0"/>
                  </a:lnTo>
                  <a:lnTo>
                    <a:pt x="260870" y="10439"/>
                  </a:lnTo>
                  <a:lnTo>
                    <a:pt x="260870" y="20878"/>
                  </a:lnTo>
                  <a:lnTo>
                    <a:pt x="271310" y="20878"/>
                  </a:lnTo>
                  <a:lnTo>
                    <a:pt x="271310" y="10439"/>
                  </a:lnTo>
                  <a:lnTo>
                    <a:pt x="281736" y="10439"/>
                  </a:lnTo>
                  <a:lnTo>
                    <a:pt x="281736" y="20878"/>
                  </a:lnTo>
                  <a:lnTo>
                    <a:pt x="292176" y="20878"/>
                  </a:lnTo>
                  <a:lnTo>
                    <a:pt x="292176" y="31305"/>
                  </a:lnTo>
                  <a:lnTo>
                    <a:pt x="302602" y="31305"/>
                  </a:lnTo>
                  <a:lnTo>
                    <a:pt x="302602" y="20878"/>
                  </a:lnTo>
                  <a:lnTo>
                    <a:pt x="302602" y="10439"/>
                  </a:lnTo>
                  <a:lnTo>
                    <a:pt x="302602" y="0"/>
                  </a:lnTo>
                  <a:close/>
                </a:path>
                <a:path w="636905" h="31750">
                  <a:moveTo>
                    <a:pt x="323481" y="10439"/>
                  </a:moveTo>
                  <a:lnTo>
                    <a:pt x="313029" y="10439"/>
                  </a:lnTo>
                  <a:lnTo>
                    <a:pt x="313029" y="20878"/>
                  </a:lnTo>
                  <a:lnTo>
                    <a:pt x="323481" y="20878"/>
                  </a:lnTo>
                  <a:lnTo>
                    <a:pt x="323481" y="10439"/>
                  </a:lnTo>
                  <a:close/>
                </a:path>
                <a:path w="636905" h="31750">
                  <a:moveTo>
                    <a:pt x="386092" y="0"/>
                  </a:moveTo>
                  <a:lnTo>
                    <a:pt x="375653" y="0"/>
                  </a:lnTo>
                  <a:lnTo>
                    <a:pt x="375653" y="10439"/>
                  </a:lnTo>
                  <a:lnTo>
                    <a:pt x="375653" y="20866"/>
                  </a:lnTo>
                  <a:lnTo>
                    <a:pt x="365226" y="20866"/>
                  </a:lnTo>
                  <a:lnTo>
                    <a:pt x="365226" y="10439"/>
                  </a:lnTo>
                  <a:lnTo>
                    <a:pt x="375653" y="10439"/>
                  </a:lnTo>
                  <a:lnTo>
                    <a:pt x="375653" y="0"/>
                  </a:lnTo>
                  <a:lnTo>
                    <a:pt x="333908" y="0"/>
                  </a:lnTo>
                  <a:lnTo>
                    <a:pt x="333908" y="10439"/>
                  </a:lnTo>
                  <a:lnTo>
                    <a:pt x="333908" y="20866"/>
                  </a:lnTo>
                  <a:lnTo>
                    <a:pt x="333908" y="31305"/>
                  </a:lnTo>
                  <a:lnTo>
                    <a:pt x="344347" y="31305"/>
                  </a:lnTo>
                  <a:lnTo>
                    <a:pt x="354787" y="31305"/>
                  </a:lnTo>
                  <a:lnTo>
                    <a:pt x="354787" y="20878"/>
                  </a:lnTo>
                  <a:lnTo>
                    <a:pt x="365213" y="20878"/>
                  </a:lnTo>
                  <a:lnTo>
                    <a:pt x="365213" y="31305"/>
                  </a:lnTo>
                  <a:lnTo>
                    <a:pt x="375653" y="31305"/>
                  </a:lnTo>
                  <a:lnTo>
                    <a:pt x="386092" y="31305"/>
                  </a:lnTo>
                  <a:lnTo>
                    <a:pt x="386092" y="20878"/>
                  </a:lnTo>
                  <a:lnTo>
                    <a:pt x="386092" y="10439"/>
                  </a:lnTo>
                  <a:lnTo>
                    <a:pt x="386092" y="0"/>
                  </a:lnTo>
                  <a:close/>
                </a:path>
                <a:path w="636905" h="31750">
                  <a:moveTo>
                    <a:pt x="427837" y="0"/>
                  </a:moveTo>
                  <a:lnTo>
                    <a:pt x="417398" y="0"/>
                  </a:lnTo>
                  <a:lnTo>
                    <a:pt x="406958" y="0"/>
                  </a:lnTo>
                  <a:lnTo>
                    <a:pt x="406958" y="10439"/>
                  </a:lnTo>
                  <a:lnTo>
                    <a:pt x="396519" y="10439"/>
                  </a:lnTo>
                  <a:lnTo>
                    <a:pt x="396519" y="20878"/>
                  </a:lnTo>
                  <a:lnTo>
                    <a:pt x="406958" y="20878"/>
                  </a:lnTo>
                  <a:lnTo>
                    <a:pt x="417398" y="20878"/>
                  </a:lnTo>
                  <a:lnTo>
                    <a:pt x="417398" y="10439"/>
                  </a:lnTo>
                  <a:lnTo>
                    <a:pt x="427837" y="10439"/>
                  </a:lnTo>
                  <a:lnTo>
                    <a:pt x="427837" y="0"/>
                  </a:lnTo>
                  <a:close/>
                </a:path>
                <a:path w="636905" h="31750">
                  <a:moveTo>
                    <a:pt x="500875" y="0"/>
                  </a:moveTo>
                  <a:lnTo>
                    <a:pt x="500875" y="0"/>
                  </a:lnTo>
                  <a:lnTo>
                    <a:pt x="459130" y="0"/>
                  </a:lnTo>
                  <a:lnTo>
                    <a:pt x="459130" y="10439"/>
                  </a:lnTo>
                  <a:lnTo>
                    <a:pt x="469569" y="10439"/>
                  </a:lnTo>
                  <a:lnTo>
                    <a:pt x="469569" y="20878"/>
                  </a:lnTo>
                  <a:lnTo>
                    <a:pt x="479996" y="20878"/>
                  </a:lnTo>
                  <a:lnTo>
                    <a:pt x="490435" y="20878"/>
                  </a:lnTo>
                  <a:lnTo>
                    <a:pt x="490435" y="10439"/>
                  </a:lnTo>
                  <a:lnTo>
                    <a:pt x="500875" y="10439"/>
                  </a:lnTo>
                  <a:lnTo>
                    <a:pt x="500875" y="0"/>
                  </a:lnTo>
                  <a:close/>
                </a:path>
                <a:path w="636905" h="31750">
                  <a:moveTo>
                    <a:pt x="532180" y="10439"/>
                  </a:moveTo>
                  <a:lnTo>
                    <a:pt x="521741" y="10439"/>
                  </a:lnTo>
                  <a:lnTo>
                    <a:pt x="511302" y="10439"/>
                  </a:lnTo>
                  <a:lnTo>
                    <a:pt x="511302" y="20878"/>
                  </a:lnTo>
                  <a:lnTo>
                    <a:pt x="521741" y="20878"/>
                  </a:lnTo>
                  <a:lnTo>
                    <a:pt x="532180" y="20878"/>
                  </a:lnTo>
                  <a:lnTo>
                    <a:pt x="532180" y="10439"/>
                  </a:lnTo>
                  <a:close/>
                </a:path>
                <a:path w="636905" h="31750">
                  <a:moveTo>
                    <a:pt x="553046" y="0"/>
                  </a:moveTo>
                  <a:lnTo>
                    <a:pt x="542620" y="0"/>
                  </a:lnTo>
                  <a:lnTo>
                    <a:pt x="532180" y="0"/>
                  </a:lnTo>
                  <a:lnTo>
                    <a:pt x="532180" y="10439"/>
                  </a:lnTo>
                  <a:lnTo>
                    <a:pt x="542607" y="10439"/>
                  </a:lnTo>
                  <a:lnTo>
                    <a:pt x="542607" y="20878"/>
                  </a:lnTo>
                  <a:lnTo>
                    <a:pt x="553046" y="20878"/>
                  </a:lnTo>
                  <a:lnTo>
                    <a:pt x="553046" y="10439"/>
                  </a:lnTo>
                  <a:lnTo>
                    <a:pt x="553046" y="0"/>
                  </a:lnTo>
                  <a:close/>
                </a:path>
                <a:path w="636905" h="31750">
                  <a:moveTo>
                    <a:pt x="573913" y="10439"/>
                  </a:moveTo>
                  <a:lnTo>
                    <a:pt x="563473" y="10439"/>
                  </a:lnTo>
                  <a:lnTo>
                    <a:pt x="563473" y="20878"/>
                  </a:lnTo>
                  <a:lnTo>
                    <a:pt x="573913" y="20878"/>
                  </a:lnTo>
                  <a:lnTo>
                    <a:pt x="573913" y="10439"/>
                  </a:lnTo>
                  <a:close/>
                </a:path>
                <a:path w="636905" h="31750">
                  <a:moveTo>
                    <a:pt x="636524" y="0"/>
                  </a:moveTo>
                  <a:lnTo>
                    <a:pt x="626097" y="0"/>
                  </a:lnTo>
                  <a:lnTo>
                    <a:pt x="615657" y="0"/>
                  </a:lnTo>
                  <a:lnTo>
                    <a:pt x="605218" y="0"/>
                  </a:lnTo>
                  <a:lnTo>
                    <a:pt x="605218" y="10439"/>
                  </a:lnTo>
                  <a:lnTo>
                    <a:pt x="594791" y="10439"/>
                  </a:lnTo>
                  <a:lnTo>
                    <a:pt x="594791" y="0"/>
                  </a:lnTo>
                  <a:lnTo>
                    <a:pt x="584352" y="0"/>
                  </a:lnTo>
                  <a:lnTo>
                    <a:pt x="584352" y="10439"/>
                  </a:lnTo>
                  <a:lnTo>
                    <a:pt x="584352" y="20878"/>
                  </a:lnTo>
                  <a:lnTo>
                    <a:pt x="594779" y="20878"/>
                  </a:lnTo>
                  <a:lnTo>
                    <a:pt x="636524" y="20878"/>
                  </a:lnTo>
                  <a:lnTo>
                    <a:pt x="636524" y="10439"/>
                  </a:lnTo>
                  <a:lnTo>
                    <a:pt x="636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516750" y="6412166"/>
              <a:ext cx="626110" cy="31750"/>
            </a:xfrm>
            <a:custGeom>
              <a:avLst/>
              <a:gdLst/>
              <a:ahLst/>
              <a:cxnLst/>
              <a:rect l="l" t="t" r="r" b="b"/>
              <a:pathLst>
                <a:path w="626110" h="31750">
                  <a:moveTo>
                    <a:pt x="20878" y="10439"/>
                  </a:moveTo>
                  <a:lnTo>
                    <a:pt x="10439" y="10439"/>
                  </a:lnTo>
                  <a:lnTo>
                    <a:pt x="10439" y="20866"/>
                  </a:lnTo>
                  <a:lnTo>
                    <a:pt x="0" y="20866"/>
                  </a:lnTo>
                  <a:lnTo>
                    <a:pt x="0" y="31305"/>
                  </a:lnTo>
                  <a:lnTo>
                    <a:pt x="10439" y="31305"/>
                  </a:lnTo>
                  <a:lnTo>
                    <a:pt x="20878" y="31305"/>
                  </a:lnTo>
                  <a:lnTo>
                    <a:pt x="20878" y="20878"/>
                  </a:lnTo>
                  <a:lnTo>
                    <a:pt x="20878" y="10439"/>
                  </a:lnTo>
                  <a:close/>
                </a:path>
                <a:path w="626110" h="31750">
                  <a:moveTo>
                    <a:pt x="177393" y="20866"/>
                  </a:moveTo>
                  <a:lnTo>
                    <a:pt x="166966" y="20866"/>
                  </a:lnTo>
                  <a:lnTo>
                    <a:pt x="166966" y="10439"/>
                  </a:lnTo>
                  <a:lnTo>
                    <a:pt x="156527" y="10439"/>
                  </a:lnTo>
                  <a:lnTo>
                    <a:pt x="146088" y="10439"/>
                  </a:lnTo>
                  <a:lnTo>
                    <a:pt x="135648" y="10439"/>
                  </a:lnTo>
                  <a:lnTo>
                    <a:pt x="135648" y="20866"/>
                  </a:lnTo>
                  <a:lnTo>
                    <a:pt x="125222" y="20866"/>
                  </a:lnTo>
                  <a:lnTo>
                    <a:pt x="125222" y="10439"/>
                  </a:lnTo>
                  <a:lnTo>
                    <a:pt x="114782" y="10439"/>
                  </a:lnTo>
                  <a:lnTo>
                    <a:pt x="104343" y="10439"/>
                  </a:lnTo>
                  <a:lnTo>
                    <a:pt x="104343" y="20866"/>
                  </a:lnTo>
                  <a:lnTo>
                    <a:pt x="93916" y="20866"/>
                  </a:lnTo>
                  <a:lnTo>
                    <a:pt x="93916" y="10439"/>
                  </a:lnTo>
                  <a:lnTo>
                    <a:pt x="83489" y="10439"/>
                  </a:lnTo>
                  <a:lnTo>
                    <a:pt x="83477" y="10439"/>
                  </a:lnTo>
                  <a:lnTo>
                    <a:pt x="31305" y="10439"/>
                  </a:lnTo>
                  <a:lnTo>
                    <a:pt x="31305" y="20878"/>
                  </a:lnTo>
                  <a:lnTo>
                    <a:pt x="41744" y="20878"/>
                  </a:lnTo>
                  <a:lnTo>
                    <a:pt x="41744" y="31305"/>
                  </a:lnTo>
                  <a:lnTo>
                    <a:pt x="52184" y="31305"/>
                  </a:lnTo>
                  <a:lnTo>
                    <a:pt x="52184" y="20878"/>
                  </a:lnTo>
                  <a:lnTo>
                    <a:pt x="62611" y="20878"/>
                  </a:lnTo>
                  <a:lnTo>
                    <a:pt x="73050" y="20878"/>
                  </a:lnTo>
                  <a:lnTo>
                    <a:pt x="83477" y="20878"/>
                  </a:lnTo>
                  <a:lnTo>
                    <a:pt x="93916" y="20878"/>
                  </a:lnTo>
                  <a:lnTo>
                    <a:pt x="93916" y="31305"/>
                  </a:lnTo>
                  <a:lnTo>
                    <a:pt x="104355" y="31305"/>
                  </a:lnTo>
                  <a:lnTo>
                    <a:pt x="104355" y="20878"/>
                  </a:lnTo>
                  <a:lnTo>
                    <a:pt x="114782" y="20878"/>
                  </a:lnTo>
                  <a:lnTo>
                    <a:pt x="125222" y="20878"/>
                  </a:lnTo>
                  <a:lnTo>
                    <a:pt x="125222" y="31305"/>
                  </a:lnTo>
                  <a:lnTo>
                    <a:pt x="135661" y="31305"/>
                  </a:lnTo>
                  <a:lnTo>
                    <a:pt x="135661" y="20878"/>
                  </a:lnTo>
                  <a:lnTo>
                    <a:pt x="146088" y="20878"/>
                  </a:lnTo>
                  <a:lnTo>
                    <a:pt x="156527" y="20878"/>
                  </a:lnTo>
                  <a:lnTo>
                    <a:pt x="156527" y="31305"/>
                  </a:lnTo>
                  <a:lnTo>
                    <a:pt x="166954" y="31305"/>
                  </a:lnTo>
                  <a:lnTo>
                    <a:pt x="177393" y="31305"/>
                  </a:lnTo>
                  <a:lnTo>
                    <a:pt x="177393" y="20866"/>
                  </a:lnTo>
                  <a:close/>
                </a:path>
                <a:path w="626110" h="31750">
                  <a:moveTo>
                    <a:pt x="208699" y="10439"/>
                  </a:moveTo>
                  <a:lnTo>
                    <a:pt x="198259" y="10439"/>
                  </a:lnTo>
                  <a:lnTo>
                    <a:pt x="198259" y="20866"/>
                  </a:lnTo>
                  <a:lnTo>
                    <a:pt x="187833" y="20866"/>
                  </a:lnTo>
                  <a:lnTo>
                    <a:pt x="187833" y="31305"/>
                  </a:lnTo>
                  <a:lnTo>
                    <a:pt x="198259" y="31305"/>
                  </a:lnTo>
                  <a:lnTo>
                    <a:pt x="208699" y="31305"/>
                  </a:lnTo>
                  <a:lnTo>
                    <a:pt x="208699" y="20878"/>
                  </a:lnTo>
                  <a:lnTo>
                    <a:pt x="208699" y="10439"/>
                  </a:lnTo>
                  <a:close/>
                </a:path>
                <a:path w="626110" h="31750">
                  <a:moveTo>
                    <a:pt x="281749" y="20866"/>
                  </a:moveTo>
                  <a:lnTo>
                    <a:pt x="271310" y="20866"/>
                  </a:lnTo>
                  <a:lnTo>
                    <a:pt x="260870" y="20866"/>
                  </a:lnTo>
                  <a:lnTo>
                    <a:pt x="250444" y="20866"/>
                  </a:lnTo>
                  <a:lnTo>
                    <a:pt x="250444" y="10439"/>
                  </a:lnTo>
                  <a:lnTo>
                    <a:pt x="240004" y="10439"/>
                  </a:lnTo>
                  <a:lnTo>
                    <a:pt x="229565" y="10439"/>
                  </a:lnTo>
                  <a:lnTo>
                    <a:pt x="219125" y="10439"/>
                  </a:lnTo>
                  <a:lnTo>
                    <a:pt x="219125" y="20866"/>
                  </a:lnTo>
                  <a:lnTo>
                    <a:pt x="219125" y="31305"/>
                  </a:lnTo>
                  <a:lnTo>
                    <a:pt x="229565" y="31305"/>
                  </a:lnTo>
                  <a:lnTo>
                    <a:pt x="229565" y="20878"/>
                  </a:lnTo>
                  <a:lnTo>
                    <a:pt x="240004" y="20878"/>
                  </a:lnTo>
                  <a:lnTo>
                    <a:pt x="240004" y="31305"/>
                  </a:lnTo>
                  <a:lnTo>
                    <a:pt x="250431" y="31305"/>
                  </a:lnTo>
                  <a:lnTo>
                    <a:pt x="260870" y="31305"/>
                  </a:lnTo>
                  <a:lnTo>
                    <a:pt x="271310" y="31305"/>
                  </a:lnTo>
                  <a:lnTo>
                    <a:pt x="281749" y="31305"/>
                  </a:lnTo>
                  <a:lnTo>
                    <a:pt x="281749" y="20866"/>
                  </a:lnTo>
                  <a:close/>
                </a:path>
                <a:path w="626110" h="31750">
                  <a:moveTo>
                    <a:pt x="344347" y="10439"/>
                  </a:moveTo>
                  <a:lnTo>
                    <a:pt x="344347" y="10439"/>
                  </a:lnTo>
                  <a:lnTo>
                    <a:pt x="292176" y="10439"/>
                  </a:lnTo>
                  <a:lnTo>
                    <a:pt x="292176" y="20866"/>
                  </a:lnTo>
                  <a:lnTo>
                    <a:pt x="292176" y="31305"/>
                  </a:lnTo>
                  <a:lnTo>
                    <a:pt x="302602" y="31305"/>
                  </a:lnTo>
                  <a:lnTo>
                    <a:pt x="313055" y="31305"/>
                  </a:lnTo>
                  <a:lnTo>
                    <a:pt x="313055" y="20878"/>
                  </a:lnTo>
                  <a:lnTo>
                    <a:pt x="323481" y="20878"/>
                  </a:lnTo>
                  <a:lnTo>
                    <a:pt x="333908" y="20878"/>
                  </a:lnTo>
                  <a:lnTo>
                    <a:pt x="344347" y="20878"/>
                  </a:lnTo>
                  <a:lnTo>
                    <a:pt x="344347" y="10439"/>
                  </a:lnTo>
                  <a:close/>
                </a:path>
                <a:path w="626110" h="31750">
                  <a:moveTo>
                    <a:pt x="375653" y="10439"/>
                  </a:moveTo>
                  <a:lnTo>
                    <a:pt x="365226" y="10439"/>
                  </a:lnTo>
                  <a:lnTo>
                    <a:pt x="354787" y="10439"/>
                  </a:lnTo>
                  <a:lnTo>
                    <a:pt x="354787" y="20878"/>
                  </a:lnTo>
                  <a:lnTo>
                    <a:pt x="365213" y="20878"/>
                  </a:lnTo>
                  <a:lnTo>
                    <a:pt x="375653" y="20878"/>
                  </a:lnTo>
                  <a:lnTo>
                    <a:pt x="375653" y="10439"/>
                  </a:lnTo>
                  <a:close/>
                </a:path>
                <a:path w="626110" h="31750">
                  <a:moveTo>
                    <a:pt x="448703" y="10439"/>
                  </a:moveTo>
                  <a:lnTo>
                    <a:pt x="438264" y="10439"/>
                  </a:lnTo>
                  <a:lnTo>
                    <a:pt x="438264" y="0"/>
                  </a:lnTo>
                  <a:lnTo>
                    <a:pt x="427837" y="0"/>
                  </a:lnTo>
                  <a:lnTo>
                    <a:pt x="417398" y="0"/>
                  </a:lnTo>
                  <a:lnTo>
                    <a:pt x="417398" y="10439"/>
                  </a:lnTo>
                  <a:lnTo>
                    <a:pt x="406958" y="10439"/>
                  </a:lnTo>
                  <a:lnTo>
                    <a:pt x="396532" y="10439"/>
                  </a:lnTo>
                  <a:lnTo>
                    <a:pt x="396532" y="0"/>
                  </a:lnTo>
                  <a:lnTo>
                    <a:pt x="386092" y="0"/>
                  </a:lnTo>
                  <a:lnTo>
                    <a:pt x="375653" y="0"/>
                  </a:lnTo>
                  <a:lnTo>
                    <a:pt x="375653" y="10439"/>
                  </a:lnTo>
                  <a:lnTo>
                    <a:pt x="386092" y="10439"/>
                  </a:lnTo>
                  <a:lnTo>
                    <a:pt x="396519" y="10439"/>
                  </a:lnTo>
                  <a:lnTo>
                    <a:pt x="396519" y="20878"/>
                  </a:lnTo>
                  <a:lnTo>
                    <a:pt x="448703" y="20878"/>
                  </a:lnTo>
                  <a:lnTo>
                    <a:pt x="448703" y="10439"/>
                  </a:lnTo>
                  <a:close/>
                </a:path>
                <a:path w="626110" h="31750">
                  <a:moveTo>
                    <a:pt x="532180" y="0"/>
                  </a:moveTo>
                  <a:lnTo>
                    <a:pt x="532180" y="0"/>
                  </a:lnTo>
                  <a:lnTo>
                    <a:pt x="469569" y="0"/>
                  </a:lnTo>
                  <a:lnTo>
                    <a:pt x="469569" y="10439"/>
                  </a:lnTo>
                  <a:lnTo>
                    <a:pt x="479996" y="10439"/>
                  </a:lnTo>
                  <a:lnTo>
                    <a:pt x="490435" y="10439"/>
                  </a:lnTo>
                  <a:lnTo>
                    <a:pt x="490435" y="20878"/>
                  </a:lnTo>
                  <a:lnTo>
                    <a:pt x="500875" y="20878"/>
                  </a:lnTo>
                  <a:lnTo>
                    <a:pt x="500875" y="10439"/>
                  </a:lnTo>
                  <a:lnTo>
                    <a:pt x="511302" y="10439"/>
                  </a:lnTo>
                  <a:lnTo>
                    <a:pt x="521741" y="10439"/>
                  </a:lnTo>
                  <a:lnTo>
                    <a:pt x="532180" y="10439"/>
                  </a:lnTo>
                  <a:lnTo>
                    <a:pt x="532180" y="0"/>
                  </a:lnTo>
                  <a:close/>
                </a:path>
                <a:path w="626110" h="31750">
                  <a:moveTo>
                    <a:pt x="605218" y="0"/>
                  </a:moveTo>
                  <a:lnTo>
                    <a:pt x="594791" y="0"/>
                  </a:lnTo>
                  <a:lnTo>
                    <a:pt x="584352" y="0"/>
                  </a:lnTo>
                  <a:lnTo>
                    <a:pt x="584352" y="10439"/>
                  </a:lnTo>
                  <a:lnTo>
                    <a:pt x="573913" y="10439"/>
                  </a:lnTo>
                  <a:lnTo>
                    <a:pt x="563486" y="10439"/>
                  </a:lnTo>
                  <a:lnTo>
                    <a:pt x="553046" y="10439"/>
                  </a:lnTo>
                  <a:lnTo>
                    <a:pt x="553046" y="0"/>
                  </a:lnTo>
                  <a:lnTo>
                    <a:pt x="542607" y="0"/>
                  </a:lnTo>
                  <a:lnTo>
                    <a:pt x="542607" y="10439"/>
                  </a:lnTo>
                  <a:lnTo>
                    <a:pt x="542607" y="20878"/>
                  </a:lnTo>
                  <a:lnTo>
                    <a:pt x="594791" y="20878"/>
                  </a:lnTo>
                  <a:lnTo>
                    <a:pt x="594791" y="10439"/>
                  </a:lnTo>
                  <a:lnTo>
                    <a:pt x="605218" y="10439"/>
                  </a:lnTo>
                  <a:lnTo>
                    <a:pt x="605218" y="0"/>
                  </a:lnTo>
                  <a:close/>
                </a:path>
                <a:path w="626110" h="31750">
                  <a:moveTo>
                    <a:pt x="626097" y="10439"/>
                  </a:moveTo>
                  <a:lnTo>
                    <a:pt x="615657" y="10439"/>
                  </a:lnTo>
                  <a:lnTo>
                    <a:pt x="615657" y="20878"/>
                  </a:lnTo>
                  <a:lnTo>
                    <a:pt x="626097" y="20878"/>
                  </a:lnTo>
                  <a:lnTo>
                    <a:pt x="626097" y="1043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/>
            <p:cNvSpPr/>
            <p:nvPr/>
          </p:nvSpPr>
          <p:spPr>
            <a:xfrm>
              <a:off x="861098" y="6438252"/>
              <a:ext cx="240029" cy="0"/>
            </a:xfrm>
            <a:custGeom>
              <a:avLst/>
              <a:gdLst/>
              <a:ahLst/>
              <a:cxnLst/>
              <a:rect l="l" t="t" r="r" b="b"/>
              <a:pathLst>
                <a:path w="240030">
                  <a:moveTo>
                    <a:pt x="0" y="0"/>
                  </a:moveTo>
                  <a:lnTo>
                    <a:pt x="240004" y="0"/>
                  </a:lnTo>
                </a:path>
              </a:pathLst>
            </a:custGeom>
            <a:ln w="10439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/>
            <p:cNvSpPr/>
            <p:nvPr/>
          </p:nvSpPr>
          <p:spPr>
            <a:xfrm>
              <a:off x="516750" y="6433032"/>
              <a:ext cx="626110" cy="41910"/>
            </a:xfrm>
            <a:custGeom>
              <a:avLst/>
              <a:gdLst/>
              <a:ahLst/>
              <a:cxnLst/>
              <a:rect l="l" t="t" r="r" b="b"/>
              <a:pathLst>
                <a:path w="626110" h="41910">
                  <a:moveTo>
                    <a:pt x="10439" y="10439"/>
                  </a:moveTo>
                  <a:lnTo>
                    <a:pt x="0" y="10439"/>
                  </a:lnTo>
                  <a:lnTo>
                    <a:pt x="0" y="20878"/>
                  </a:lnTo>
                  <a:lnTo>
                    <a:pt x="10439" y="20878"/>
                  </a:lnTo>
                  <a:lnTo>
                    <a:pt x="10439" y="10439"/>
                  </a:lnTo>
                  <a:close/>
                </a:path>
                <a:path w="626110" h="41910">
                  <a:moveTo>
                    <a:pt x="93916" y="20878"/>
                  </a:moveTo>
                  <a:lnTo>
                    <a:pt x="83489" y="20878"/>
                  </a:lnTo>
                  <a:lnTo>
                    <a:pt x="83489" y="10439"/>
                  </a:lnTo>
                  <a:lnTo>
                    <a:pt x="73050" y="10439"/>
                  </a:lnTo>
                  <a:lnTo>
                    <a:pt x="62611" y="10439"/>
                  </a:lnTo>
                  <a:lnTo>
                    <a:pt x="52171" y="10439"/>
                  </a:lnTo>
                  <a:lnTo>
                    <a:pt x="52171" y="20878"/>
                  </a:lnTo>
                  <a:lnTo>
                    <a:pt x="41744" y="20878"/>
                  </a:lnTo>
                  <a:lnTo>
                    <a:pt x="31305" y="20878"/>
                  </a:lnTo>
                  <a:lnTo>
                    <a:pt x="31305" y="31305"/>
                  </a:lnTo>
                  <a:lnTo>
                    <a:pt x="20878" y="31305"/>
                  </a:lnTo>
                  <a:lnTo>
                    <a:pt x="10439" y="31305"/>
                  </a:lnTo>
                  <a:lnTo>
                    <a:pt x="0" y="31305"/>
                  </a:lnTo>
                  <a:lnTo>
                    <a:pt x="0" y="41744"/>
                  </a:lnTo>
                  <a:lnTo>
                    <a:pt x="10439" y="41744"/>
                  </a:lnTo>
                  <a:lnTo>
                    <a:pt x="20866" y="41744"/>
                  </a:lnTo>
                  <a:lnTo>
                    <a:pt x="31305" y="41744"/>
                  </a:lnTo>
                  <a:lnTo>
                    <a:pt x="31305" y="31318"/>
                  </a:lnTo>
                  <a:lnTo>
                    <a:pt x="41744" y="31318"/>
                  </a:lnTo>
                  <a:lnTo>
                    <a:pt x="52171" y="31318"/>
                  </a:lnTo>
                  <a:lnTo>
                    <a:pt x="52171" y="41744"/>
                  </a:lnTo>
                  <a:lnTo>
                    <a:pt x="62611" y="41744"/>
                  </a:lnTo>
                  <a:lnTo>
                    <a:pt x="73050" y="41744"/>
                  </a:lnTo>
                  <a:lnTo>
                    <a:pt x="73050" y="31305"/>
                  </a:lnTo>
                  <a:lnTo>
                    <a:pt x="62611" y="31305"/>
                  </a:lnTo>
                  <a:lnTo>
                    <a:pt x="62611" y="20878"/>
                  </a:lnTo>
                  <a:lnTo>
                    <a:pt x="73050" y="20878"/>
                  </a:lnTo>
                  <a:lnTo>
                    <a:pt x="83477" y="20878"/>
                  </a:lnTo>
                  <a:lnTo>
                    <a:pt x="83477" y="31318"/>
                  </a:lnTo>
                  <a:lnTo>
                    <a:pt x="93916" y="31318"/>
                  </a:lnTo>
                  <a:lnTo>
                    <a:pt x="93916" y="20878"/>
                  </a:lnTo>
                  <a:close/>
                </a:path>
                <a:path w="626110" h="41910">
                  <a:moveTo>
                    <a:pt x="146088" y="20878"/>
                  </a:moveTo>
                  <a:lnTo>
                    <a:pt x="146088" y="20878"/>
                  </a:lnTo>
                  <a:lnTo>
                    <a:pt x="104343" y="20878"/>
                  </a:lnTo>
                  <a:lnTo>
                    <a:pt x="104343" y="31318"/>
                  </a:lnTo>
                  <a:lnTo>
                    <a:pt x="146088" y="31318"/>
                  </a:lnTo>
                  <a:lnTo>
                    <a:pt x="146088" y="20878"/>
                  </a:lnTo>
                  <a:close/>
                </a:path>
                <a:path w="626110" h="41910">
                  <a:moveTo>
                    <a:pt x="156527" y="10439"/>
                  </a:moveTo>
                  <a:lnTo>
                    <a:pt x="146088" y="10439"/>
                  </a:lnTo>
                  <a:lnTo>
                    <a:pt x="146088" y="20878"/>
                  </a:lnTo>
                  <a:lnTo>
                    <a:pt x="156527" y="20878"/>
                  </a:lnTo>
                  <a:lnTo>
                    <a:pt x="156527" y="10439"/>
                  </a:lnTo>
                  <a:close/>
                </a:path>
                <a:path w="626110" h="41910">
                  <a:moveTo>
                    <a:pt x="260870" y="20878"/>
                  </a:moveTo>
                  <a:lnTo>
                    <a:pt x="250444" y="20878"/>
                  </a:lnTo>
                  <a:lnTo>
                    <a:pt x="240004" y="20878"/>
                  </a:lnTo>
                  <a:lnTo>
                    <a:pt x="240004" y="10439"/>
                  </a:lnTo>
                  <a:lnTo>
                    <a:pt x="198259" y="10439"/>
                  </a:lnTo>
                  <a:lnTo>
                    <a:pt x="198259" y="20878"/>
                  </a:lnTo>
                  <a:lnTo>
                    <a:pt x="187833" y="20878"/>
                  </a:lnTo>
                  <a:lnTo>
                    <a:pt x="177393" y="20878"/>
                  </a:lnTo>
                  <a:lnTo>
                    <a:pt x="166954" y="20878"/>
                  </a:lnTo>
                  <a:lnTo>
                    <a:pt x="166954" y="31305"/>
                  </a:lnTo>
                  <a:lnTo>
                    <a:pt x="166954" y="41744"/>
                  </a:lnTo>
                  <a:lnTo>
                    <a:pt x="177393" y="41744"/>
                  </a:lnTo>
                  <a:lnTo>
                    <a:pt x="187833" y="41744"/>
                  </a:lnTo>
                  <a:lnTo>
                    <a:pt x="187833" y="31318"/>
                  </a:lnTo>
                  <a:lnTo>
                    <a:pt x="198259" y="31318"/>
                  </a:lnTo>
                  <a:lnTo>
                    <a:pt x="198259" y="41744"/>
                  </a:lnTo>
                  <a:lnTo>
                    <a:pt x="208699" y="41744"/>
                  </a:lnTo>
                  <a:lnTo>
                    <a:pt x="208699" y="31318"/>
                  </a:lnTo>
                  <a:lnTo>
                    <a:pt x="208699" y="20878"/>
                  </a:lnTo>
                  <a:lnTo>
                    <a:pt x="219125" y="20878"/>
                  </a:lnTo>
                  <a:lnTo>
                    <a:pt x="219125" y="31318"/>
                  </a:lnTo>
                  <a:lnTo>
                    <a:pt x="229565" y="31318"/>
                  </a:lnTo>
                  <a:lnTo>
                    <a:pt x="240004" y="31318"/>
                  </a:lnTo>
                  <a:lnTo>
                    <a:pt x="250431" y="31318"/>
                  </a:lnTo>
                  <a:lnTo>
                    <a:pt x="260870" y="31318"/>
                  </a:lnTo>
                  <a:lnTo>
                    <a:pt x="260870" y="20878"/>
                  </a:lnTo>
                  <a:close/>
                </a:path>
                <a:path w="626110" h="41910">
                  <a:moveTo>
                    <a:pt x="281749" y="10439"/>
                  </a:moveTo>
                  <a:lnTo>
                    <a:pt x="271310" y="10439"/>
                  </a:lnTo>
                  <a:lnTo>
                    <a:pt x="260870" y="10439"/>
                  </a:lnTo>
                  <a:lnTo>
                    <a:pt x="260870" y="20878"/>
                  </a:lnTo>
                  <a:lnTo>
                    <a:pt x="271310" y="20878"/>
                  </a:lnTo>
                  <a:lnTo>
                    <a:pt x="281749" y="20878"/>
                  </a:lnTo>
                  <a:lnTo>
                    <a:pt x="281749" y="10439"/>
                  </a:lnTo>
                  <a:close/>
                </a:path>
                <a:path w="626110" h="41910">
                  <a:moveTo>
                    <a:pt x="323481" y="10439"/>
                  </a:moveTo>
                  <a:lnTo>
                    <a:pt x="313055" y="10439"/>
                  </a:lnTo>
                  <a:lnTo>
                    <a:pt x="302602" y="10439"/>
                  </a:lnTo>
                  <a:lnTo>
                    <a:pt x="302602" y="20878"/>
                  </a:lnTo>
                  <a:lnTo>
                    <a:pt x="292176" y="20878"/>
                  </a:lnTo>
                  <a:lnTo>
                    <a:pt x="292176" y="31305"/>
                  </a:lnTo>
                  <a:lnTo>
                    <a:pt x="281736" y="31305"/>
                  </a:lnTo>
                  <a:lnTo>
                    <a:pt x="281736" y="41744"/>
                  </a:lnTo>
                  <a:lnTo>
                    <a:pt x="292176" y="41744"/>
                  </a:lnTo>
                  <a:lnTo>
                    <a:pt x="302602" y="41744"/>
                  </a:lnTo>
                  <a:lnTo>
                    <a:pt x="313029" y="41744"/>
                  </a:lnTo>
                  <a:lnTo>
                    <a:pt x="323481" y="41744"/>
                  </a:lnTo>
                  <a:lnTo>
                    <a:pt x="323481" y="31305"/>
                  </a:lnTo>
                  <a:lnTo>
                    <a:pt x="313055" y="31305"/>
                  </a:lnTo>
                  <a:lnTo>
                    <a:pt x="313055" y="20878"/>
                  </a:lnTo>
                  <a:lnTo>
                    <a:pt x="323481" y="20878"/>
                  </a:lnTo>
                  <a:lnTo>
                    <a:pt x="323481" y="10439"/>
                  </a:lnTo>
                  <a:close/>
                </a:path>
                <a:path w="626110" h="41910">
                  <a:moveTo>
                    <a:pt x="354787" y="20878"/>
                  </a:moveTo>
                  <a:lnTo>
                    <a:pt x="344347" y="20878"/>
                  </a:lnTo>
                  <a:lnTo>
                    <a:pt x="344347" y="31305"/>
                  </a:lnTo>
                  <a:lnTo>
                    <a:pt x="333908" y="31305"/>
                  </a:lnTo>
                  <a:lnTo>
                    <a:pt x="333908" y="41744"/>
                  </a:lnTo>
                  <a:lnTo>
                    <a:pt x="344347" y="41744"/>
                  </a:lnTo>
                  <a:lnTo>
                    <a:pt x="344347" y="31318"/>
                  </a:lnTo>
                  <a:lnTo>
                    <a:pt x="354787" y="31318"/>
                  </a:lnTo>
                  <a:lnTo>
                    <a:pt x="354787" y="20878"/>
                  </a:lnTo>
                  <a:close/>
                </a:path>
                <a:path w="626110" h="41910">
                  <a:moveTo>
                    <a:pt x="396532" y="10439"/>
                  </a:moveTo>
                  <a:lnTo>
                    <a:pt x="386092" y="10439"/>
                  </a:lnTo>
                  <a:lnTo>
                    <a:pt x="375653" y="10439"/>
                  </a:lnTo>
                  <a:lnTo>
                    <a:pt x="375653" y="20878"/>
                  </a:lnTo>
                  <a:lnTo>
                    <a:pt x="365226" y="20878"/>
                  </a:lnTo>
                  <a:lnTo>
                    <a:pt x="365226" y="10439"/>
                  </a:lnTo>
                  <a:lnTo>
                    <a:pt x="354787" y="10439"/>
                  </a:lnTo>
                  <a:lnTo>
                    <a:pt x="354787" y="20878"/>
                  </a:lnTo>
                  <a:lnTo>
                    <a:pt x="365213" y="20878"/>
                  </a:lnTo>
                  <a:lnTo>
                    <a:pt x="365213" y="31318"/>
                  </a:lnTo>
                  <a:lnTo>
                    <a:pt x="375653" y="31318"/>
                  </a:lnTo>
                  <a:lnTo>
                    <a:pt x="386092" y="31318"/>
                  </a:lnTo>
                  <a:lnTo>
                    <a:pt x="396532" y="31318"/>
                  </a:lnTo>
                  <a:lnTo>
                    <a:pt x="396532" y="20878"/>
                  </a:lnTo>
                  <a:lnTo>
                    <a:pt x="396532" y="10439"/>
                  </a:lnTo>
                  <a:close/>
                </a:path>
                <a:path w="626110" h="41910">
                  <a:moveTo>
                    <a:pt x="459130" y="10439"/>
                  </a:moveTo>
                  <a:lnTo>
                    <a:pt x="448703" y="10439"/>
                  </a:lnTo>
                  <a:lnTo>
                    <a:pt x="438264" y="10439"/>
                  </a:lnTo>
                  <a:lnTo>
                    <a:pt x="427824" y="10439"/>
                  </a:lnTo>
                  <a:lnTo>
                    <a:pt x="427824" y="20878"/>
                  </a:lnTo>
                  <a:lnTo>
                    <a:pt x="417398" y="20878"/>
                  </a:lnTo>
                  <a:lnTo>
                    <a:pt x="417398" y="31318"/>
                  </a:lnTo>
                  <a:lnTo>
                    <a:pt x="427824" y="31318"/>
                  </a:lnTo>
                  <a:lnTo>
                    <a:pt x="438264" y="31318"/>
                  </a:lnTo>
                  <a:lnTo>
                    <a:pt x="438264" y="20878"/>
                  </a:lnTo>
                  <a:lnTo>
                    <a:pt x="448691" y="20878"/>
                  </a:lnTo>
                  <a:lnTo>
                    <a:pt x="459130" y="20878"/>
                  </a:lnTo>
                  <a:lnTo>
                    <a:pt x="459130" y="10439"/>
                  </a:lnTo>
                  <a:close/>
                </a:path>
                <a:path w="626110" h="41910">
                  <a:moveTo>
                    <a:pt x="500875" y="10439"/>
                  </a:moveTo>
                  <a:lnTo>
                    <a:pt x="490435" y="10439"/>
                  </a:lnTo>
                  <a:lnTo>
                    <a:pt x="479996" y="10439"/>
                  </a:lnTo>
                  <a:lnTo>
                    <a:pt x="479996" y="20878"/>
                  </a:lnTo>
                  <a:lnTo>
                    <a:pt x="469569" y="20878"/>
                  </a:lnTo>
                  <a:lnTo>
                    <a:pt x="459130" y="20878"/>
                  </a:lnTo>
                  <a:lnTo>
                    <a:pt x="459130" y="31318"/>
                  </a:lnTo>
                  <a:lnTo>
                    <a:pt x="469569" y="31318"/>
                  </a:lnTo>
                  <a:lnTo>
                    <a:pt x="479996" y="31318"/>
                  </a:lnTo>
                  <a:lnTo>
                    <a:pt x="490435" y="31318"/>
                  </a:lnTo>
                  <a:lnTo>
                    <a:pt x="490435" y="20878"/>
                  </a:lnTo>
                  <a:lnTo>
                    <a:pt x="500875" y="20878"/>
                  </a:lnTo>
                  <a:lnTo>
                    <a:pt x="500875" y="10439"/>
                  </a:lnTo>
                  <a:close/>
                </a:path>
                <a:path w="626110" h="41910">
                  <a:moveTo>
                    <a:pt x="511314" y="20878"/>
                  </a:moveTo>
                  <a:lnTo>
                    <a:pt x="500875" y="20878"/>
                  </a:lnTo>
                  <a:lnTo>
                    <a:pt x="500875" y="31318"/>
                  </a:lnTo>
                  <a:lnTo>
                    <a:pt x="511314" y="31318"/>
                  </a:lnTo>
                  <a:lnTo>
                    <a:pt x="511314" y="20878"/>
                  </a:lnTo>
                  <a:close/>
                </a:path>
                <a:path w="626110" h="41910">
                  <a:moveTo>
                    <a:pt x="553046" y="10439"/>
                  </a:moveTo>
                  <a:lnTo>
                    <a:pt x="542607" y="10439"/>
                  </a:lnTo>
                  <a:lnTo>
                    <a:pt x="542607" y="20878"/>
                  </a:lnTo>
                  <a:lnTo>
                    <a:pt x="532180" y="20878"/>
                  </a:lnTo>
                  <a:lnTo>
                    <a:pt x="521741" y="20878"/>
                  </a:lnTo>
                  <a:lnTo>
                    <a:pt x="521741" y="31318"/>
                  </a:lnTo>
                  <a:lnTo>
                    <a:pt x="532180" y="31318"/>
                  </a:lnTo>
                  <a:lnTo>
                    <a:pt x="542620" y="31318"/>
                  </a:lnTo>
                  <a:lnTo>
                    <a:pt x="542620" y="20878"/>
                  </a:lnTo>
                  <a:lnTo>
                    <a:pt x="553046" y="20878"/>
                  </a:lnTo>
                  <a:lnTo>
                    <a:pt x="553046" y="10439"/>
                  </a:lnTo>
                  <a:close/>
                </a:path>
                <a:path w="626110" h="41910">
                  <a:moveTo>
                    <a:pt x="584352" y="20878"/>
                  </a:moveTo>
                  <a:lnTo>
                    <a:pt x="573913" y="20878"/>
                  </a:lnTo>
                  <a:lnTo>
                    <a:pt x="563473" y="20878"/>
                  </a:lnTo>
                  <a:lnTo>
                    <a:pt x="563473" y="31318"/>
                  </a:lnTo>
                  <a:lnTo>
                    <a:pt x="573913" y="31318"/>
                  </a:lnTo>
                  <a:lnTo>
                    <a:pt x="584352" y="31318"/>
                  </a:lnTo>
                  <a:lnTo>
                    <a:pt x="584352" y="20878"/>
                  </a:lnTo>
                  <a:close/>
                </a:path>
                <a:path w="626110" h="41910">
                  <a:moveTo>
                    <a:pt x="605218" y="10439"/>
                  </a:moveTo>
                  <a:lnTo>
                    <a:pt x="594791" y="10439"/>
                  </a:lnTo>
                  <a:lnTo>
                    <a:pt x="584352" y="10439"/>
                  </a:lnTo>
                  <a:lnTo>
                    <a:pt x="584352" y="20878"/>
                  </a:lnTo>
                  <a:lnTo>
                    <a:pt x="594779" y="20878"/>
                  </a:lnTo>
                  <a:lnTo>
                    <a:pt x="605218" y="20878"/>
                  </a:lnTo>
                  <a:lnTo>
                    <a:pt x="605218" y="10439"/>
                  </a:lnTo>
                  <a:close/>
                </a:path>
                <a:path w="626110" h="41910">
                  <a:moveTo>
                    <a:pt x="615657" y="20878"/>
                  </a:moveTo>
                  <a:lnTo>
                    <a:pt x="605218" y="20878"/>
                  </a:lnTo>
                  <a:lnTo>
                    <a:pt x="605218" y="31318"/>
                  </a:lnTo>
                  <a:lnTo>
                    <a:pt x="615657" y="31318"/>
                  </a:lnTo>
                  <a:lnTo>
                    <a:pt x="615657" y="20878"/>
                  </a:lnTo>
                  <a:close/>
                </a:path>
                <a:path w="626110" h="41910">
                  <a:moveTo>
                    <a:pt x="626097" y="0"/>
                  </a:moveTo>
                  <a:lnTo>
                    <a:pt x="615657" y="0"/>
                  </a:lnTo>
                  <a:lnTo>
                    <a:pt x="615657" y="10439"/>
                  </a:lnTo>
                  <a:lnTo>
                    <a:pt x="626097" y="10439"/>
                  </a:lnTo>
                  <a:lnTo>
                    <a:pt x="62609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527189" y="6464337"/>
              <a:ext cx="626110" cy="31750"/>
            </a:xfrm>
            <a:custGeom>
              <a:avLst/>
              <a:gdLst/>
              <a:ahLst/>
              <a:cxnLst/>
              <a:rect l="l" t="t" r="r" b="b"/>
              <a:pathLst>
                <a:path w="626110" h="31750">
                  <a:moveTo>
                    <a:pt x="10439" y="10439"/>
                  </a:moveTo>
                  <a:lnTo>
                    <a:pt x="0" y="10439"/>
                  </a:lnTo>
                  <a:lnTo>
                    <a:pt x="0" y="20878"/>
                  </a:lnTo>
                  <a:lnTo>
                    <a:pt x="0" y="31330"/>
                  </a:lnTo>
                  <a:lnTo>
                    <a:pt x="10439" y="31330"/>
                  </a:lnTo>
                  <a:lnTo>
                    <a:pt x="10439" y="20878"/>
                  </a:lnTo>
                  <a:lnTo>
                    <a:pt x="10439" y="10439"/>
                  </a:lnTo>
                  <a:close/>
                </a:path>
                <a:path w="626110" h="31750">
                  <a:moveTo>
                    <a:pt x="73050" y="10439"/>
                  </a:moveTo>
                  <a:lnTo>
                    <a:pt x="62611" y="10439"/>
                  </a:lnTo>
                  <a:lnTo>
                    <a:pt x="62611" y="20878"/>
                  </a:lnTo>
                  <a:lnTo>
                    <a:pt x="52171" y="20878"/>
                  </a:lnTo>
                  <a:lnTo>
                    <a:pt x="52171" y="10439"/>
                  </a:lnTo>
                  <a:lnTo>
                    <a:pt x="41732" y="10439"/>
                  </a:lnTo>
                  <a:lnTo>
                    <a:pt x="41732" y="20878"/>
                  </a:lnTo>
                  <a:lnTo>
                    <a:pt x="31305" y="20878"/>
                  </a:lnTo>
                  <a:lnTo>
                    <a:pt x="31305" y="10439"/>
                  </a:lnTo>
                  <a:lnTo>
                    <a:pt x="20866" y="10439"/>
                  </a:lnTo>
                  <a:lnTo>
                    <a:pt x="20866" y="20878"/>
                  </a:lnTo>
                  <a:lnTo>
                    <a:pt x="20866" y="31330"/>
                  </a:lnTo>
                  <a:lnTo>
                    <a:pt x="73050" y="31330"/>
                  </a:lnTo>
                  <a:lnTo>
                    <a:pt x="73050" y="20878"/>
                  </a:lnTo>
                  <a:lnTo>
                    <a:pt x="73050" y="10439"/>
                  </a:lnTo>
                  <a:close/>
                </a:path>
                <a:path w="626110" h="31750">
                  <a:moveTo>
                    <a:pt x="125222" y="10439"/>
                  </a:moveTo>
                  <a:lnTo>
                    <a:pt x="114782" y="10439"/>
                  </a:lnTo>
                  <a:lnTo>
                    <a:pt x="104343" y="10439"/>
                  </a:lnTo>
                  <a:lnTo>
                    <a:pt x="104343" y="20878"/>
                  </a:lnTo>
                  <a:lnTo>
                    <a:pt x="114782" y="20878"/>
                  </a:lnTo>
                  <a:lnTo>
                    <a:pt x="125222" y="20878"/>
                  </a:lnTo>
                  <a:lnTo>
                    <a:pt x="125222" y="10439"/>
                  </a:lnTo>
                  <a:close/>
                </a:path>
                <a:path w="626110" h="31750">
                  <a:moveTo>
                    <a:pt x="166954" y="10439"/>
                  </a:moveTo>
                  <a:lnTo>
                    <a:pt x="156514" y="10439"/>
                  </a:lnTo>
                  <a:lnTo>
                    <a:pt x="156514" y="20878"/>
                  </a:lnTo>
                  <a:lnTo>
                    <a:pt x="166954" y="20878"/>
                  </a:lnTo>
                  <a:lnTo>
                    <a:pt x="166954" y="10439"/>
                  </a:lnTo>
                  <a:close/>
                </a:path>
                <a:path w="626110" h="31750">
                  <a:moveTo>
                    <a:pt x="208699" y="10439"/>
                  </a:moveTo>
                  <a:lnTo>
                    <a:pt x="198259" y="10439"/>
                  </a:lnTo>
                  <a:lnTo>
                    <a:pt x="187820" y="10439"/>
                  </a:lnTo>
                  <a:lnTo>
                    <a:pt x="187820" y="20878"/>
                  </a:lnTo>
                  <a:lnTo>
                    <a:pt x="198259" y="20878"/>
                  </a:lnTo>
                  <a:lnTo>
                    <a:pt x="208699" y="20878"/>
                  </a:lnTo>
                  <a:lnTo>
                    <a:pt x="208699" y="10439"/>
                  </a:lnTo>
                  <a:close/>
                </a:path>
                <a:path w="626110" h="31750">
                  <a:moveTo>
                    <a:pt x="260870" y="10439"/>
                  </a:moveTo>
                  <a:lnTo>
                    <a:pt x="250431" y="10439"/>
                  </a:lnTo>
                  <a:lnTo>
                    <a:pt x="250431" y="20878"/>
                  </a:lnTo>
                  <a:lnTo>
                    <a:pt x="260870" y="20878"/>
                  </a:lnTo>
                  <a:lnTo>
                    <a:pt x="260870" y="10439"/>
                  </a:lnTo>
                  <a:close/>
                </a:path>
                <a:path w="626110" h="31750">
                  <a:moveTo>
                    <a:pt x="281736" y="10439"/>
                  </a:moveTo>
                  <a:lnTo>
                    <a:pt x="271297" y="10439"/>
                  </a:lnTo>
                  <a:lnTo>
                    <a:pt x="271297" y="20878"/>
                  </a:lnTo>
                  <a:lnTo>
                    <a:pt x="281736" y="20878"/>
                  </a:lnTo>
                  <a:lnTo>
                    <a:pt x="281736" y="10439"/>
                  </a:lnTo>
                  <a:close/>
                </a:path>
                <a:path w="626110" h="31750">
                  <a:moveTo>
                    <a:pt x="354787" y="0"/>
                  </a:moveTo>
                  <a:lnTo>
                    <a:pt x="344347" y="0"/>
                  </a:lnTo>
                  <a:lnTo>
                    <a:pt x="333908" y="0"/>
                  </a:lnTo>
                  <a:lnTo>
                    <a:pt x="323469" y="0"/>
                  </a:lnTo>
                  <a:lnTo>
                    <a:pt x="323469" y="10439"/>
                  </a:lnTo>
                  <a:lnTo>
                    <a:pt x="313042" y="10439"/>
                  </a:lnTo>
                  <a:lnTo>
                    <a:pt x="302590" y="10439"/>
                  </a:lnTo>
                  <a:lnTo>
                    <a:pt x="302590" y="20878"/>
                  </a:lnTo>
                  <a:lnTo>
                    <a:pt x="313042" y="20878"/>
                  </a:lnTo>
                  <a:lnTo>
                    <a:pt x="323481" y="20878"/>
                  </a:lnTo>
                  <a:lnTo>
                    <a:pt x="323481" y="10439"/>
                  </a:lnTo>
                  <a:lnTo>
                    <a:pt x="333908" y="10439"/>
                  </a:lnTo>
                  <a:lnTo>
                    <a:pt x="344347" y="10439"/>
                  </a:lnTo>
                  <a:lnTo>
                    <a:pt x="354787" y="10439"/>
                  </a:lnTo>
                  <a:lnTo>
                    <a:pt x="354787" y="0"/>
                  </a:lnTo>
                  <a:close/>
                </a:path>
                <a:path w="626110" h="31750">
                  <a:moveTo>
                    <a:pt x="417398" y="10439"/>
                  </a:moveTo>
                  <a:lnTo>
                    <a:pt x="406958" y="10439"/>
                  </a:lnTo>
                  <a:lnTo>
                    <a:pt x="396519" y="10439"/>
                  </a:lnTo>
                  <a:lnTo>
                    <a:pt x="386092" y="10439"/>
                  </a:lnTo>
                  <a:lnTo>
                    <a:pt x="386092" y="0"/>
                  </a:lnTo>
                  <a:lnTo>
                    <a:pt x="375653" y="0"/>
                  </a:lnTo>
                  <a:lnTo>
                    <a:pt x="365213" y="0"/>
                  </a:lnTo>
                  <a:lnTo>
                    <a:pt x="365213" y="10439"/>
                  </a:lnTo>
                  <a:lnTo>
                    <a:pt x="375653" y="10439"/>
                  </a:lnTo>
                  <a:lnTo>
                    <a:pt x="375653" y="20878"/>
                  </a:lnTo>
                  <a:lnTo>
                    <a:pt x="386080" y="20878"/>
                  </a:lnTo>
                  <a:lnTo>
                    <a:pt x="396519" y="20878"/>
                  </a:lnTo>
                  <a:lnTo>
                    <a:pt x="406958" y="20878"/>
                  </a:lnTo>
                  <a:lnTo>
                    <a:pt x="417398" y="20878"/>
                  </a:lnTo>
                  <a:lnTo>
                    <a:pt x="417398" y="10439"/>
                  </a:lnTo>
                  <a:close/>
                </a:path>
                <a:path w="626110" h="31750">
                  <a:moveTo>
                    <a:pt x="469569" y="10439"/>
                  </a:moveTo>
                  <a:lnTo>
                    <a:pt x="459130" y="10439"/>
                  </a:lnTo>
                  <a:lnTo>
                    <a:pt x="448691" y="10439"/>
                  </a:lnTo>
                  <a:lnTo>
                    <a:pt x="448691" y="0"/>
                  </a:lnTo>
                  <a:lnTo>
                    <a:pt x="438251" y="0"/>
                  </a:lnTo>
                  <a:lnTo>
                    <a:pt x="438251" y="10439"/>
                  </a:lnTo>
                  <a:lnTo>
                    <a:pt x="438251" y="20878"/>
                  </a:lnTo>
                  <a:lnTo>
                    <a:pt x="448691" y="20878"/>
                  </a:lnTo>
                  <a:lnTo>
                    <a:pt x="459130" y="20878"/>
                  </a:lnTo>
                  <a:lnTo>
                    <a:pt x="469569" y="20878"/>
                  </a:lnTo>
                  <a:lnTo>
                    <a:pt x="469569" y="10439"/>
                  </a:lnTo>
                  <a:close/>
                </a:path>
                <a:path w="626110" h="31750">
                  <a:moveTo>
                    <a:pt x="553046" y="0"/>
                  </a:moveTo>
                  <a:lnTo>
                    <a:pt x="542607" y="0"/>
                  </a:lnTo>
                  <a:lnTo>
                    <a:pt x="542607" y="10439"/>
                  </a:lnTo>
                  <a:lnTo>
                    <a:pt x="532180" y="10439"/>
                  </a:lnTo>
                  <a:lnTo>
                    <a:pt x="532180" y="0"/>
                  </a:lnTo>
                  <a:lnTo>
                    <a:pt x="521741" y="0"/>
                  </a:lnTo>
                  <a:lnTo>
                    <a:pt x="521741" y="10439"/>
                  </a:lnTo>
                  <a:lnTo>
                    <a:pt x="511302" y="10439"/>
                  </a:lnTo>
                  <a:lnTo>
                    <a:pt x="511302" y="0"/>
                  </a:lnTo>
                  <a:lnTo>
                    <a:pt x="500875" y="0"/>
                  </a:lnTo>
                  <a:lnTo>
                    <a:pt x="490435" y="0"/>
                  </a:lnTo>
                  <a:lnTo>
                    <a:pt x="479996" y="0"/>
                  </a:lnTo>
                  <a:lnTo>
                    <a:pt x="479996" y="10439"/>
                  </a:lnTo>
                  <a:lnTo>
                    <a:pt x="479996" y="20878"/>
                  </a:lnTo>
                  <a:lnTo>
                    <a:pt x="490435" y="20878"/>
                  </a:lnTo>
                  <a:lnTo>
                    <a:pt x="490435" y="10439"/>
                  </a:lnTo>
                  <a:lnTo>
                    <a:pt x="500862" y="10439"/>
                  </a:lnTo>
                  <a:lnTo>
                    <a:pt x="500862" y="20878"/>
                  </a:lnTo>
                  <a:lnTo>
                    <a:pt x="511302" y="20878"/>
                  </a:lnTo>
                  <a:lnTo>
                    <a:pt x="521741" y="20878"/>
                  </a:lnTo>
                  <a:lnTo>
                    <a:pt x="532168" y="20878"/>
                  </a:lnTo>
                  <a:lnTo>
                    <a:pt x="542607" y="20878"/>
                  </a:lnTo>
                  <a:lnTo>
                    <a:pt x="553046" y="20878"/>
                  </a:lnTo>
                  <a:lnTo>
                    <a:pt x="553046" y="10439"/>
                  </a:lnTo>
                  <a:lnTo>
                    <a:pt x="553046" y="0"/>
                  </a:lnTo>
                  <a:close/>
                </a:path>
                <a:path w="626110" h="31750">
                  <a:moveTo>
                    <a:pt x="626084" y="0"/>
                  </a:moveTo>
                  <a:lnTo>
                    <a:pt x="626084" y="0"/>
                  </a:lnTo>
                  <a:lnTo>
                    <a:pt x="563473" y="0"/>
                  </a:lnTo>
                  <a:lnTo>
                    <a:pt x="563473" y="10439"/>
                  </a:lnTo>
                  <a:lnTo>
                    <a:pt x="563473" y="20878"/>
                  </a:lnTo>
                  <a:lnTo>
                    <a:pt x="573913" y="20878"/>
                  </a:lnTo>
                  <a:lnTo>
                    <a:pt x="584339" y="20878"/>
                  </a:lnTo>
                  <a:lnTo>
                    <a:pt x="594779" y="20878"/>
                  </a:lnTo>
                  <a:lnTo>
                    <a:pt x="594779" y="10439"/>
                  </a:lnTo>
                  <a:lnTo>
                    <a:pt x="605218" y="10439"/>
                  </a:lnTo>
                  <a:lnTo>
                    <a:pt x="605218" y="20878"/>
                  </a:lnTo>
                  <a:lnTo>
                    <a:pt x="615645" y="20878"/>
                  </a:lnTo>
                  <a:lnTo>
                    <a:pt x="626084" y="20878"/>
                  </a:lnTo>
                  <a:lnTo>
                    <a:pt x="626084" y="10439"/>
                  </a:lnTo>
                  <a:lnTo>
                    <a:pt x="62608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631532" y="6490436"/>
              <a:ext cx="156845" cy="0"/>
            </a:xfrm>
            <a:custGeom>
              <a:avLst/>
              <a:gdLst/>
              <a:ahLst/>
              <a:cxnLst/>
              <a:rect l="l" t="t" r="r" b="b"/>
              <a:pathLst>
                <a:path w="156845">
                  <a:moveTo>
                    <a:pt x="0" y="0"/>
                  </a:moveTo>
                  <a:lnTo>
                    <a:pt x="156527" y="0"/>
                  </a:lnTo>
                </a:path>
              </a:pathLst>
            </a:custGeom>
            <a:ln w="10439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527189" y="6485216"/>
              <a:ext cx="626110" cy="41910"/>
            </a:xfrm>
            <a:custGeom>
              <a:avLst/>
              <a:gdLst/>
              <a:ahLst/>
              <a:cxnLst/>
              <a:rect l="l" t="t" r="r" b="b"/>
              <a:pathLst>
                <a:path w="626110" h="41909">
                  <a:moveTo>
                    <a:pt x="10439" y="20866"/>
                  </a:moveTo>
                  <a:lnTo>
                    <a:pt x="0" y="20866"/>
                  </a:lnTo>
                  <a:lnTo>
                    <a:pt x="0" y="31318"/>
                  </a:lnTo>
                  <a:lnTo>
                    <a:pt x="10439" y="31318"/>
                  </a:lnTo>
                  <a:lnTo>
                    <a:pt x="10439" y="20866"/>
                  </a:lnTo>
                  <a:close/>
                </a:path>
                <a:path w="626110" h="41909">
                  <a:moveTo>
                    <a:pt x="73050" y="31305"/>
                  </a:moveTo>
                  <a:lnTo>
                    <a:pt x="62611" y="31305"/>
                  </a:lnTo>
                  <a:lnTo>
                    <a:pt x="62611" y="20866"/>
                  </a:lnTo>
                  <a:lnTo>
                    <a:pt x="52171" y="20866"/>
                  </a:lnTo>
                  <a:lnTo>
                    <a:pt x="52171" y="10426"/>
                  </a:lnTo>
                  <a:lnTo>
                    <a:pt x="41732" y="10426"/>
                  </a:lnTo>
                  <a:lnTo>
                    <a:pt x="41732" y="20866"/>
                  </a:lnTo>
                  <a:lnTo>
                    <a:pt x="31305" y="20866"/>
                  </a:lnTo>
                  <a:lnTo>
                    <a:pt x="20866" y="20866"/>
                  </a:lnTo>
                  <a:lnTo>
                    <a:pt x="20866" y="31305"/>
                  </a:lnTo>
                  <a:lnTo>
                    <a:pt x="20866" y="41744"/>
                  </a:lnTo>
                  <a:lnTo>
                    <a:pt x="31305" y="41744"/>
                  </a:lnTo>
                  <a:lnTo>
                    <a:pt x="31305" y="31318"/>
                  </a:lnTo>
                  <a:lnTo>
                    <a:pt x="41732" y="31318"/>
                  </a:lnTo>
                  <a:lnTo>
                    <a:pt x="41732" y="41744"/>
                  </a:lnTo>
                  <a:lnTo>
                    <a:pt x="52171" y="41744"/>
                  </a:lnTo>
                  <a:lnTo>
                    <a:pt x="52171" y="31318"/>
                  </a:lnTo>
                  <a:lnTo>
                    <a:pt x="62611" y="31318"/>
                  </a:lnTo>
                  <a:lnTo>
                    <a:pt x="62611" y="41744"/>
                  </a:lnTo>
                  <a:lnTo>
                    <a:pt x="73050" y="41744"/>
                  </a:lnTo>
                  <a:lnTo>
                    <a:pt x="73050" y="31305"/>
                  </a:lnTo>
                  <a:close/>
                </a:path>
                <a:path w="626110" h="41909">
                  <a:moveTo>
                    <a:pt x="73050" y="10426"/>
                  </a:moveTo>
                  <a:lnTo>
                    <a:pt x="62611" y="10426"/>
                  </a:lnTo>
                  <a:lnTo>
                    <a:pt x="62611" y="20866"/>
                  </a:lnTo>
                  <a:lnTo>
                    <a:pt x="73050" y="20866"/>
                  </a:lnTo>
                  <a:lnTo>
                    <a:pt x="73050" y="10426"/>
                  </a:lnTo>
                  <a:close/>
                </a:path>
                <a:path w="626110" h="41909">
                  <a:moveTo>
                    <a:pt x="114782" y="20866"/>
                  </a:moveTo>
                  <a:lnTo>
                    <a:pt x="104343" y="20866"/>
                  </a:lnTo>
                  <a:lnTo>
                    <a:pt x="93916" y="20866"/>
                  </a:lnTo>
                  <a:lnTo>
                    <a:pt x="93916" y="10426"/>
                  </a:lnTo>
                  <a:lnTo>
                    <a:pt x="83477" y="10426"/>
                  </a:lnTo>
                  <a:lnTo>
                    <a:pt x="83477" y="20866"/>
                  </a:lnTo>
                  <a:lnTo>
                    <a:pt x="93903" y="20866"/>
                  </a:lnTo>
                  <a:lnTo>
                    <a:pt x="93903" y="31305"/>
                  </a:lnTo>
                  <a:lnTo>
                    <a:pt x="83477" y="31305"/>
                  </a:lnTo>
                  <a:lnTo>
                    <a:pt x="83477" y="41744"/>
                  </a:lnTo>
                  <a:lnTo>
                    <a:pt x="93916" y="41744"/>
                  </a:lnTo>
                  <a:lnTo>
                    <a:pt x="93916" y="31318"/>
                  </a:lnTo>
                  <a:lnTo>
                    <a:pt x="104343" y="31318"/>
                  </a:lnTo>
                  <a:lnTo>
                    <a:pt x="114782" y="31318"/>
                  </a:lnTo>
                  <a:lnTo>
                    <a:pt x="114782" y="20866"/>
                  </a:lnTo>
                  <a:close/>
                </a:path>
                <a:path w="626110" h="41909">
                  <a:moveTo>
                    <a:pt x="146088" y="20866"/>
                  </a:moveTo>
                  <a:lnTo>
                    <a:pt x="135648" y="20866"/>
                  </a:lnTo>
                  <a:lnTo>
                    <a:pt x="135648" y="31318"/>
                  </a:lnTo>
                  <a:lnTo>
                    <a:pt x="146088" y="31318"/>
                  </a:lnTo>
                  <a:lnTo>
                    <a:pt x="146088" y="20866"/>
                  </a:lnTo>
                  <a:close/>
                </a:path>
                <a:path w="626110" h="41909">
                  <a:moveTo>
                    <a:pt x="166954" y="10426"/>
                  </a:moveTo>
                  <a:lnTo>
                    <a:pt x="156527" y="10426"/>
                  </a:lnTo>
                  <a:lnTo>
                    <a:pt x="146088" y="10426"/>
                  </a:lnTo>
                  <a:lnTo>
                    <a:pt x="146088" y="20866"/>
                  </a:lnTo>
                  <a:lnTo>
                    <a:pt x="156514" y="20866"/>
                  </a:lnTo>
                  <a:lnTo>
                    <a:pt x="156514" y="31318"/>
                  </a:lnTo>
                  <a:lnTo>
                    <a:pt x="166954" y="31318"/>
                  </a:lnTo>
                  <a:lnTo>
                    <a:pt x="166954" y="20866"/>
                  </a:lnTo>
                  <a:lnTo>
                    <a:pt x="166954" y="10426"/>
                  </a:lnTo>
                  <a:close/>
                </a:path>
                <a:path w="626110" h="41909">
                  <a:moveTo>
                    <a:pt x="198259" y="10426"/>
                  </a:moveTo>
                  <a:lnTo>
                    <a:pt x="187833" y="10426"/>
                  </a:lnTo>
                  <a:lnTo>
                    <a:pt x="177393" y="10426"/>
                  </a:lnTo>
                  <a:lnTo>
                    <a:pt x="177393" y="20866"/>
                  </a:lnTo>
                  <a:lnTo>
                    <a:pt x="187820" y="20866"/>
                  </a:lnTo>
                  <a:lnTo>
                    <a:pt x="187820" y="31318"/>
                  </a:lnTo>
                  <a:lnTo>
                    <a:pt x="198259" y="31318"/>
                  </a:lnTo>
                  <a:lnTo>
                    <a:pt x="198259" y="20866"/>
                  </a:lnTo>
                  <a:lnTo>
                    <a:pt x="198259" y="10426"/>
                  </a:lnTo>
                  <a:close/>
                </a:path>
                <a:path w="626110" h="41909">
                  <a:moveTo>
                    <a:pt x="229565" y="20866"/>
                  </a:moveTo>
                  <a:lnTo>
                    <a:pt x="219125" y="20866"/>
                  </a:lnTo>
                  <a:lnTo>
                    <a:pt x="219125" y="10426"/>
                  </a:lnTo>
                  <a:lnTo>
                    <a:pt x="208686" y="10426"/>
                  </a:lnTo>
                  <a:lnTo>
                    <a:pt x="208686" y="20866"/>
                  </a:lnTo>
                  <a:lnTo>
                    <a:pt x="208686" y="31318"/>
                  </a:lnTo>
                  <a:lnTo>
                    <a:pt x="219125" y="31318"/>
                  </a:lnTo>
                  <a:lnTo>
                    <a:pt x="229565" y="31318"/>
                  </a:lnTo>
                  <a:lnTo>
                    <a:pt x="229565" y="20866"/>
                  </a:lnTo>
                  <a:close/>
                </a:path>
                <a:path w="626110" h="41909">
                  <a:moveTo>
                    <a:pt x="260870" y="10426"/>
                  </a:moveTo>
                  <a:lnTo>
                    <a:pt x="250431" y="10426"/>
                  </a:lnTo>
                  <a:lnTo>
                    <a:pt x="239991" y="10426"/>
                  </a:lnTo>
                  <a:lnTo>
                    <a:pt x="239991" y="20866"/>
                  </a:lnTo>
                  <a:lnTo>
                    <a:pt x="250431" y="20866"/>
                  </a:lnTo>
                  <a:lnTo>
                    <a:pt x="260870" y="20866"/>
                  </a:lnTo>
                  <a:lnTo>
                    <a:pt x="260870" y="10426"/>
                  </a:lnTo>
                  <a:close/>
                </a:path>
                <a:path w="626110" h="41909">
                  <a:moveTo>
                    <a:pt x="406958" y="20866"/>
                  </a:moveTo>
                  <a:lnTo>
                    <a:pt x="396519" y="20866"/>
                  </a:lnTo>
                  <a:lnTo>
                    <a:pt x="386092" y="20866"/>
                  </a:lnTo>
                  <a:lnTo>
                    <a:pt x="386092" y="10452"/>
                  </a:lnTo>
                  <a:lnTo>
                    <a:pt x="396519" y="10452"/>
                  </a:lnTo>
                  <a:lnTo>
                    <a:pt x="396519" y="0"/>
                  </a:lnTo>
                  <a:lnTo>
                    <a:pt x="386092" y="0"/>
                  </a:lnTo>
                  <a:lnTo>
                    <a:pt x="375653" y="0"/>
                  </a:lnTo>
                  <a:lnTo>
                    <a:pt x="375653" y="10426"/>
                  </a:lnTo>
                  <a:lnTo>
                    <a:pt x="365213" y="10426"/>
                  </a:lnTo>
                  <a:lnTo>
                    <a:pt x="365213" y="0"/>
                  </a:lnTo>
                  <a:lnTo>
                    <a:pt x="354774" y="0"/>
                  </a:lnTo>
                  <a:lnTo>
                    <a:pt x="354774" y="10426"/>
                  </a:lnTo>
                  <a:lnTo>
                    <a:pt x="344347" y="10426"/>
                  </a:lnTo>
                  <a:lnTo>
                    <a:pt x="344347" y="0"/>
                  </a:lnTo>
                  <a:lnTo>
                    <a:pt x="333908" y="0"/>
                  </a:lnTo>
                  <a:lnTo>
                    <a:pt x="323469" y="0"/>
                  </a:lnTo>
                  <a:lnTo>
                    <a:pt x="323469" y="10426"/>
                  </a:lnTo>
                  <a:lnTo>
                    <a:pt x="313042" y="10426"/>
                  </a:lnTo>
                  <a:lnTo>
                    <a:pt x="302615" y="10426"/>
                  </a:lnTo>
                  <a:lnTo>
                    <a:pt x="302615" y="0"/>
                  </a:lnTo>
                  <a:lnTo>
                    <a:pt x="292163" y="0"/>
                  </a:lnTo>
                  <a:lnTo>
                    <a:pt x="292163" y="10426"/>
                  </a:lnTo>
                  <a:lnTo>
                    <a:pt x="281736" y="10426"/>
                  </a:lnTo>
                  <a:lnTo>
                    <a:pt x="281736" y="20866"/>
                  </a:lnTo>
                  <a:lnTo>
                    <a:pt x="271310" y="20866"/>
                  </a:lnTo>
                  <a:lnTo>
                    <a:pt x="260870" y="20866"/>
                  </a:lnTo>
                  <a:lnTo>
                    <a:pt x="260870" y="31318"/>
                  </a:lnTo>
                  <a:lnTo>
                    <a:pt x="271297" y="31318"/>
                  </a:lnTo>
                  <a:lnTo>
                    <a:pt x="281736" y="31318"/>
                  </a:lnTo>
                  <a:lnTo>
                    <a:pt x="292163" y="31318"/>
                  </a:lnTo>
                  <a:lnTo>
                    <a:pt x="292163" y="20866"/>
                  </a:lnTo>
                  <a:lnTo>
                    <a:pt x="292163" y="10452"/>
                  </a:lnTo>
                  <a:lnTo>
                    <a:pt x="302590" y="10452"/>
                  </a:lnTo>
                  <a:lnTo>
                    <a:pt x="302590" y="20866"/>
                  </a:lnTo>
                  <a:lnTo>
                    <a:pt x="313042" y="20866"/>
                  </a:lnTo>
                  <a:lnTo>
                    <a:pt x="313042" y="31318"/>
                  </a:lnTo>
                  <a:lnTo>
                    <a:pt x="323469" y="31318"/>
                  </a:lnTo>
                  <a:lnTo>
                    <a:pt x="333908" y="31318"/>
                  </a:lnTo>
                  <a:lnTo>
                    <a:pt x="333908" y="20866"/>
                  </a:lnTo>
                  <a:lnTo>
                    <a:pt x="323481" y="20866"/>
                  </a:lnTo>
                  <a:lnTo>
                    <a:pt x="323481" y="10452"/>
                  </a:lnTo>
                  <a:lnTo>
                    <a:pt x="333908" y="10452"/>
                  </a:lnTo>
                  <a:lnTo>
                    <a:pt x="344347" y="10452"/>
                  </a:lnTo>
                  <a:lnTo>
                    <a:pt x="344347" y="20866"/>
                  </a:lnTo>
                  <a:lnTo>
                    <a:pt x="354774" y="20866"/>
                  </a:lnTo>
                  <a:lnTo>
                    <a:pt x="365213" y="20866"/>
                  </a:lnTo>
                  <a:lnTo>
                    <a:pt x="375653" y="20866"/>
                  </a:lnTo>
                  <a:lnTo>
                    <a:pt x="375653" y="31318"/>
                  </a:lnTo>
                  <a:lnTo>
                    <a:pt x="386080" y="31318"/>
                  </a:lnTo>
                  <a:lnTo>
                    <a:pt x="396519" y="31318"/>
                  </a:lnTo>
                  <a:lnTo>
                    <a:pt x="406958" y="31318"/>
                  </a:lnTo>
                  <a:lnTo>
                    <a:pt x="406958" y="20866"/>
                  </a:lnTo>
                  <a:close/>
                </a:path>
                <a:path w="626110" h="41909">
                  <a:moveTo>
                    <a:pt x="469569" y="20866"/>
                  </a:moveTo>
                  <a:lnTo>
                    <a:pt x="459130" y="20866"/>
                  </a:lnTo>
                  <a:lnTo>
                    <a:pt x="459130" y="10426"/>
                  </a:lnTo>
                  <a:lnTo>
                    <a:pt x="448691" y="10426"/>
                  </a:lnTo>
                  <a:lnTo>
                    <a:pt x="448691" y="0"/>
                  </a:lnTo>
                  <a:lnTo>
                    <a:pt x="438264" y="0"/>
                  </a:lnTo>
                  <a:lnTo>
                    <a:pt x="427824" y="0"/>
                  </a:lnTo>
                  <a:lnTo>
                    <a:pt x="417385" y="0"/>
                  </a:lnTo>
                  <a:lnTo>
                    <a:pt x="417385" y="10452"/>
                  </a:lnTo>
                  <a:lnTo>
                    <a:pt x="427824" y="10452"/>
                  </a:lnTo>
                  <a:lnTo>
                    <a:pt x="427824" y="20866"/>
                  </a:lnTo>
                  <a:lnTo>
                    <a:pt x="438264" y="20866"/>
                  </a:lnTo>
                  <a:lnTo>
                    <a:pt x="438264" y="10452"/>
                  </a:lnTo>
                  <a:lnTo>
                    <a:pt x="448691" y="10452"/>
                  </a:lnTo>
                  <a:lnTo>
                    <a:pt x="448691" y="20866"/>
                  </a:lnTo>
                  <a:lnTo>
                    <a:pt x="448691" y="31318"/>
                  </a:lnTo>
                  <a:lnTo>
                    <a:pt x="459130" y="31318"/>
                  </a:lnTo>
                  <a:lnTo>
                    <a:pt x="469569" y="31318"/>
                  </a:lnTo>
                  <a:lnTo>
                    <a:pt x="469569" y="20866"/>
                  </a:lnTo>
                  <a:close/>
                </a:path>
                <a:path w="626110" h="41909">
                  <a:moveTo>
                    <a:pt x="490435" y="20866"/>
                  </a:moveTo>
                  <a:lnTo>
                    <a:pt x="479996" y="20866"/>
                  </a:lnTo>
                  <a:lnTo>
                    <a:pt x="479996" y="31318"/>
                  </a:lnTo>
                  <a:lnTo>
                    <a:pt x="490435" y="31318"/>
                  </a:lnTo>
                  <a:lnTo>
                    <a:pt x="490435" y="20866"/>
                  </a:lnTo>
                  <a:close/>
                </a:path>
                <a:path w="626110" h="41909">
                  <a:moveTo>
                    <a:pt x="500875" y="0"/>
                  </a:moveTo>
                  <a:lnTo>
                    <a:pt x="490435" y="0"/>
                  </a:lnTo>
                  <a:lnTo>
                    <a:pt x="479996" y="0"/>
                  </a:lnTo>
                  <a:lnTo>
                    <a:pt x="479996" y="10452"/>
                  </a:lnTo>
                  <a:lnTo>
                    <a:pt x="490435" y="10452"/>
                  </a:lnTo>
                  <a:lnTo>
                    <a:pt x="500875" y="10452"/>
                  </a:lnTo>
                  <a:lnTo>
                    <a:pt x="500875" y="0"/>
                  </a:lnTo>
                  <a:close/>
                </a:path>
                <a:path w="626110" h="41909">
                  <a:moveTo>
                    <a:pt x="521741" y="20866"/>
                  </a:moveTo>
                  <a:lnTo>
                    <a:pt x="511302" y="20866"/>
                  </a:lnTo>
                  <a:lnTo>
                    <a:pt x="500862" y="20866"/>
                  </a:lnTo>
                  <a:lnTo>
                    <a:pt x="500862" y="31318"/>
                  </a:lnTo>
                  <a:lnTo>
                    <a:pt x="511302" y="31318"/>
                  </a:lnTo>
                  <a:lnTo>
                    <a:pt x="521741" y="31318"/>
                  </a:lnTo>
                  <a:lnTo>
                    <a:pt x="521741" y="20866"/>
                  </a:lnTo>
                  <a:close/>
                </a:path>
                <a:path w="626110" h="41909">
                  <a:moveTo>
                    <a:pt x="553046" y="0"/>
                  </a:moveTo>
                  <a:lnTo>
                    <a:pt x="542607" y="0"/>
                  </a:lnTo>
                  <a:lnTo>
                    <a:pt x="532168" y="0"/>
                  </a:lnTo>
                  <a:lnTo>
                    <a:pt x="532168" y="10452"/>
                  </a:lnTo>
                  <a:lnTo>
                    <a:pt x="542607" y="10452"/>
                  </a:lnTo>
                  <a:lnTo>
                    <a:pt x="553046" y="10452"/>
                  </a:lnTo>
                  <a:lnTo>
                    <a:pt x="553046" y="0"/>
                  </a:lnTo>
                  <a:close/>
                </a:path>
                <a:path w="626110" h="41909">
                  <a:moveTo>
                    <a:pt x="573913" y="20866"/>
                  </a:moveTo>
                  <a:lnTo>
                    <a:pt x="563473" y="20866"/>
                  </a:lnTo>
                  <a:lnTo>
                    <a:pt x="553034" y="20866"/>
                  </a:lnTo>
                  <a:lnTo>
                    <a:pt x="553034" y="31318"/>
                  </a:lnTo>
                  <a:lnTo>
                    <a:pt x="563473" y="31318"/>
                  </a:lnTo>
                  <a:lnTo>
                    <a:pt x="573913" y="31318"/>
                  </a:lnTo>
                  <a:lnTo>
                    <a:pt x="573913" y="20866"/>
                  </a:lnTo>
                  <a:close/>
                </a:path>
                <a:path w="626110" h="41909">
                  <a:moveTo>
                    <a:pt x="573913" y="0"/>
                  </a:moveTo>
                  <a:lnTo>
                    <a:pt x="563473" y="0"/>
                  </a:lnTo>
                  <a:lnTo>
                    <a:pt x="563473" y="10452"/>
                  </a:lnTo>
                  <a:lnTo>
                    <a:pt x="573913" y="10452"/>
                  </a:lnTo>
                  <a:lnTo>
                    <a:pt x="573913" y="0"/>
                  </a:lnTo>
                  <a:close/>
                </a:path>
                <a:path w="626110" h="41909">
                  <a:moveTo>
                    <a:pt x="626084" y="0"/>
                  </a:moveTo>
                  <a:lnTo>
                    <a:pt x="615657" y="0"/>
                  </a:lnTo>
                  <a:lnTo>
                    <a:pt x="605218" y="0"/>
                  </a:lnTo>
                  <a:lnTo>
                    <a:pt x="594779" y="0"/>
                  </a:lnTo>
                  <a:lnTo>
                    <a:pt x="594779" y="10452"/>
                  </a:lnTo>
                  <a:lnTo>
                    <a:pt x="605218" y="10452"/>
                  </a:lnTo>
                  <a:lnTo>
                    <a:pt x="615645" y="10452"/>
                  </a:lnTo>
                  <a:lnTo>
                    <a:pt x="615645" y="20866"/>
                  </a:lnTo>
                  <a:lnTo>
                    <a:pt x="605218" y="20866"/>
                  </a:lnTo>
                  <a:lnTo>
                    <a:pt x="594779" y="20866"/>
                  </a:lnTo>
                  <a:lnTo>
                    <a:pt x="584339" y="20866"/>
                  </a:lnTo>
                  <a:lnTo>
                    <a:pt x="584339" y="31318"/>
                  </a:lnTo>
                  <a:lnTo>
                    <a:pt x="594779" y="31318"/>
                  </a:lnTo>
                  <a:lnTo>
                    <a:pt x="605218" y="31318"/>
                  </a:lnTo>
                  <a:lnTo>
                    <a:pt x="615657" y="31318"/>
                  </a:lnTo>
                  <a:lnTo>
                    <a:pt x="615657" y="20866"/>
                  </a:lnTo>
                  <a:lnTo>
                    <a:pt x="626084" y="20866"/>
                  </a:lnTo>
                  <a:lnTo>
                    <a:pt x="626084" y="10452"/>
                  </a:lnTo>
                  <a:lnTo>
                    <a:pt x="62608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516750" y="6516522"/>
              <a:ext cx="636905" cy="31750"/>
            </a:xfrm>
            <a:custGeom>
              <a:avLst/>
              <a:gdLst/>
              <a:ahLst/>
              <a:cxnLst/>
              <a:rect l="l" t="t" r="r" b="b"/>
              <a:pathLst>
                <a:path w="636905" h="31750">
                  <a:moveTo>
                    <a:pt x="73050" y="10426"/>
                  </a:moveTo>
                  <a:lnTo>
                    <a:pt x="62611" y="10426"/>
                  </a:lnTo>
                  <a:lnTo>
                    <a:pt x="52171" y="10426"/>
                  </a:lnTo>
                  <a:lnTo>
                    <a:pt x="52171" y="20866"/>
                  </a:lnTo>
                  <a:lnTo>
                    <a:pt x="41744" y="20866"/>
                  </a:lnTo>
                  <a:lnTo>
                    <a:pt x="31305" y="20866"/>
                  </a:lnTo>
                  <a:lnTo>
                    <a:pt x="31305" y="10426"/>
                  </a:lnTo>
                  <a:lnTo>
                    <a:pt x="20878" y="10426"/>
                  </a:lnTo>
                  <a:lnTo>
                    <a:pt x="10439" y="10426"/>
                  </a:lnTo>
                  <a:lnTo>
                    <a:pt x="0" y="10426"/>
                  </a:lnTo>
                  <a:lnTo>
                    <a:pt x="0" y="20878"/>
                  </a:lnTo>
                  <a:lnTo>
                    <a:pt x="10439" y="20878"/>
                  </a:lnTo>
                  <a:lnTo>
                    <a:pt x="10439" y="31305"/>
                  </a:lnTo>
                  <a:lnTo>
                    <a:pt x="20866" y="31305"/>
                  </a:lnTo>
                  <a:lnTo>
                    <a:pt x="31305" y="31305"/>
                  </a:lnTo>
                  <a:lnTo>
                    <a:pt x="41744" y="31305"/>
                  </a:lnTo>
                  <a:lnTo>
                    <a:pt x="52184" y="31305"/>
                  </a:lnTo>
                  <a:lnTo>
                    <a:pt x="52184" y="20878"/>
                  </a:lnTo>
                  <a:lnTo>
                    <a:pt x="62611" y="20878"/>
                  </a:lnTo>
                  <a:lnTo>
                    <a:pt x="73050" y="20878"/>
                  </a:lnTo>
                  <a:lnTo>
                    <a:pt x="73050" y="10426"/>
                  </a:lnTo>
                  <a:close/>
                </a:path>
                <a:path w="636905" h="31750">
                  <a:moveTo>
                    <a:pt x="146088" y="10426"/>
                  </a:moveTo>
                  <a:lnTo>
                    <a:pt x="135661" y="10426"/>
                  </a:lnTo>
                  <a:lnTo>
                    <a:pt x="135661" y="0"/>
                  </a:lnTo>
                  <a:lnTo>
                    <a:pt x="135648" y="10439"/>
                  </a:lnTo>
                  <a:lnTo>
                    <a:pt x="135648" y="20866"/>
                  </a:lnTo>
                  <a:lnTo>
                    <a:pt x="125222" y="20866"/>
                  </a:lnTo>
                  <a:lnTo>
                    <a:pt x="125222" y="10439"/>
                  </a:lnTo>
                  <a:lnTo>
                    <a:pt x="135648" y="10439"/>
                  </a:lnTo>
                  <a:lnTo>
                    <a:pt x="135648" y="0"/>
                  </a:lnTo>
                  <a:lnTo>
                    <a:pt x="125222" y="0"/>
                  </a:lnTo>
                  <a:lnTo>
                    <a:pt x="125222" y="10426"/>
                  </a:lnTo>
                  <a:lnTo>
                    <a:pt x="114782" y="10426"/>
                  </a:lnTo>
                  <a:lnTo>
                    <a:pt x="114782" y="20866"/>
                  </a:lnTo>
                  <a:lnTo>
                    <a:pt x="104355" y="20866"/>
                  </a:lnTo>
                  <a:lnTo>
                    <a:pt x="93916" y="20866"/>
                  </a:lnTo>
                  <a:lnTo>
                    <a:pt x="93916" y="10439"/>
                  </a:lnTo>
                  <a:lnTo>
                    <a:pt x="104343" y="10439"/>
                  </a:lnTo>
                  <a:lnTo>
                    <a:pt x="114782" y="10439"/>
                  </a:lnTo>
                  <a:lnTo>
                    <a:pt x="114782" y="0"/>
                  </a:lnTo>
                  <a:lnTo>
                    <a:pt x="104355" y="0"/>
                  </a:lnTo>
                  <a:lnTo>
                    <a:pt x="93916" y="0"/>
                  </a:lnTo>
                  <a:lnTo>
                    <a:pt x="93916" y="10426"/>
                  </a:lnTo>
                  <a:lnTo>
                    <a:pt x="83477" y="10426"/>
                  </a:lnTo>
                  <a:lnTo>
                    <a:pt x="83477" y="20866"/>
                  </a:lnTo>
                  <a:lnTo>
                    <a:pt x="83477" y="31305"/>
                  </a:lnTo>
                  <a:lnTo>
                    <a:pt x="93916" y="31305"/>
                  </a:lnTo>
                  <a:lnTo>
                    <a:pt x="146088" y="31305"/>
                  </a:lnTo>
                  <a:lnTo>
                    <a:pt x="146088" y="20878"/>
                  </a:lnTo>
                  <a:lnTo>
                    <a:pt x="146088" y="10426"/>
                  </a:lnTo>
                  <a:close/>
                </a:path>
                <a:path w="636905" h="31750">
                  <a:moveTo>
                    <a:pt x="177393" y="0"/>
                  </a:moveTo>
                  <a:lnTo>
                    <a:pt x="166954" y="0"/>
                  </a:lnTo>
                  <a:lnTo>
                    <a:pt x="166954" y="10439"/>
                  </a:lnTo>
                  <a:lnTo>
                    <a:pt x="177393" y="10439"/>
                  </a:lnTo>
                  <a:lnTo>
                    <a:pt x="177393" y="0"/>
                  </a:lnTo>
                  <a:close/>
                </a:path>
                <a:path w="636905" h="31750">
                  <a:moveTo>
                    <a:pt x="198272" y="10426"/>
                  </a:moveTo>
                  <a:lnTo>
                    <a:pt x="187833" y="10426"/>
                  </a:lnTo>
                  <a:lnTo>
                    <a:pt x="187833" y="20878"/>
                  </a:lnTo>
                  <a:lnTo>
                    <a:pt x="198272" y="20878"/>
                  </a:lnTo>
                  <a:lnTo>
                    <a:pt x="198272" y="10426"/>
                  </a:lnTo>
                  <a:close/>
                </a:path>
                <a:path w="636905" h="31750">
                  <a:moveTo>
                    <a:pt x="219138" y="0"/>
                  </a:moveTo>
                  <a:lnTo>
                    <a:pt x="208699" y="0"/>
                  </a:lnTo>
                  <a:lnTo>
                    <a:pt x="208699" y="10439"/>
                  </a:lnTo>
                  <a:lnTo>
                    <a:pt x="219138" y="10439"/>
                  </a:lnTo>
                  <a:lnTo>
                    <a:pt x="219138" y="0"/>
                  </a:lnTo>
                  <a:close/>
                </a:path>
                <a:path w="636905" h="31750">
                  <a:moveTo>
                    <a:pt x="260870" y="10426"/>
                  </a:moveTo>
                  <a:lnTo>
                    <a:pt x="250444" y="10426"/>
                  </a:lnTo>
                  <a:lnTo>
                    <a:pt x="240004" y="10426"/>
                  </a:lnTo>
                  <a:lnTo>
                    <a:pt x="229565" y="10426"/>
                  </a:lnTo>
                  <a:lnTo>
                    <a:pt x="229565" y="20878"/>
                  </a:lnTo>
                  <a:lnTo>
                    <a:pt x="240004" y="20878"/>
                  </a:lnTo>
                  <a:lnTo>
                    <a:pt x="250431" y="20878"/>
                  </a:lnTo>
                  <a:lnTo>
                    <a:pt x="260870" y="20878"/>
                  </a:lnTo>
                  <a:lnTo>
                    <a:pt x="260870" y="10426"/>
                  </a:lnTo>
                  <a:close/>
                </a:path>
                <a:path w="636905" h="31750">
                  <a:moveTo>
                    <a:pt x="323481" y="0"/>
                  </a:moveTo>
                  <a:lnTo>
                    <a:pt x="313029" y="0"/>
                  </a:lnTo>
                  <a:lnTo>
                    <a:pt x="313029" y="10426"/>
                  </a:lnTo>
                  <a:lnTo>
                    <a:pt x="302602" y="10426"/>
                  </a:lnTo>
                  <a:lnTo>
                    <a:pt x="292176" y="10426"/>
                  </a:lnTo>
                  <a:lnTo>
                    <a:pt x="292176" y="0"/>
                  </a:lnTo>
                  <a:lnTo>
                    <a:pt x="281736" y="0"/>
                  </a:lnTo>
                  <a:lnTo>
                    <a:pt x="281736" y="10426"/>
                  </a:lnTo>
                  <a:lnTo>
                    <a:pt x="281736" y="20878"/>
                  </a:lnTo>
                  <a:lnTo>
                    <a:pt x="292176" y="20878"/>
                  </a:lnTo>
                  <a:lnTo>
                    <a:pt x="302602" y="20878"/>
                  </a:lnTo>
                  <a:lnTo>
                    <a:pt x="313029" y="20878"/>
                  </a:lnTo>
                  <a:lnTo>
                    <a:pt x="323481" y="20878"/>
                  </a:lnTo>
                  <a:lnTo>
                    <a:pt x="323481" y="10439"/>
                  </a:lnTo>
                  <a:lnTo>
                    <a:pt x="323481" y="0"/>
                  </a:lnTo>
                  <a:close/>
                </a:path>
                <a:path w="636905" h="31750">
                  <a:moveTo>
                    <a:pt x="438264" y="0"/>
                  </a:moveTo>
                  <a:lnTo>
                    <a:pt x="427837" y="0"/>
                  </a:lnTo>
                  <a:lnTo>
                    <a:pt x="417398" y="0"/>
                  </a:lnTo>
                  <a:lnTo>
                    <a:pt x="406958" y="0"/>
                  </a:lnTo>
                  <a:lnTo>
                    <a:pt x="406958" y="10426"/>
                  </a:lnTo>
                  <a:lnTo>
                    <a:pt x="396532" y="10426"/>
                  </a:lnTo>
                  <a:lnTo>
                    <a:pt x="386092" y="10426"/>
                  </a:lnTo>
                  <a:lnTo>
                    <a:pt x="386092" y="0"/>
                  </a:lnTo>
                  <a:lnTo>
                    <a:pt x="333908" y="0"/>
                  </a:lnTo>
                  <a:lnTo>
                    <a:pt x="333908" y="10426"/>
                  </a:lnTo>
                  <a:lnTo>
                    <a:pt x="333908" y="20878"/>
                  </a:lnTo>
                  <a:lnTo>
                    <a:pt x="344347" y="20878"/>
                  </a:lnTo>
                  <a:lnTo>
                    <a:pt x="354787" y="20878"/>
                  </a:lnTo>
                  <a:lnTo>
                    <a:pt x="365226" y="20878"/>
                  </a:lnTo>
                  <a:lnTo>
                    <a:pt x="365226" y="10439"/>
                  </a:lnTo>
                  <a:lnTo>
                    <a:pt x="375653" y="10439"/>
                  </a:lnTo>
                  <a:lnTo>
                    <a:pt x="386092" y="10439"/>
                  </a:lnTo>
                  <a:lnTo>
                    <a:pt x="386092" y="20878"/>
                  </a:lnTo>
                  <a:lnTo>
                    <a:pt x="396519" y="20878"/>
                  </a:lnTo>
                  <a:lnTo>
                    <a:pt x="406958" y="20878"/>
                  </a:lnTo>
                  <a:lnTo>
                    <a:pt x="406958" y="10439"/>
                  </a:lnTo>
                  <a:lnTo>
                    <a:pt x="417398" y="10439"/>
                  </a:lnTo>
                  <a:lnTo>
                    <a:pt x="417398" y="20878"/>
                  </a:lnTo>
                  <a:lnTo>
                    <a:pt x="427837" y="20878"/>
                  </a:lnTo>
                  <a:lnTo>
                    <a:pt x="427837" y="10439"/>
                  </a:lnTo>
                  <a:lnTo>
                    <a:pt x="438264" y="10439"/>
                  </a:lnTo>
                  <a:lnTo>
                    <a:pt x="438264" y="0"/>
                  </a:lnTo>
                  <a:close/>
                </a:path>
                <a:path w="636905" h="31750">
                  <a:moveTo>
                    <a:pt x="459130" y="10426"/>
                  </a:moveTo>
                  <a:lnTo>
                    <a:pt x="448691" y="10426"/>
                  </a:lnTo>
                  <a:lnTo>
                    <a:pt x="448691" y="20878"/>
                  </a:lnTo>
                  <a:lnTo>
                    <a:pt x="459130" y="20878"/>
                  </a:lnTo>
                  <a:lnTo>
                    <a:pt x="459130" y="10426"/>
                  </a:lnTo>
                  <a:close/>
                </a:path>
                <a:path w="636905" h="31750">
                  <a:moveTo>
                    <a:pt x="605218" y="0"/>
                  </a:moveTo>
                  <a:lnTo>
                    <a:pt x="594779" y="0"/>
                  </a:lnTo>
                  <a:lnTo>
                    <a:pt x="594779" y="10426"/>
                  </a:lnTo>
                  <a:lnTo>
                    <a:pt x="584352" y="10426"/>
                  </a:lnTo>
                  <a:lnTo>
                    <a:pt x="584352" y="0"/>
                  </a:lnTo>
                  <a:lnTo>
                    <a:pt x="573913" y="0"/>
                  </a:lnTo>
                  <a:lnTo>
                    <a:pt x="563486" y="0"/>
                  </a:lnTo>
                  <a:lnTo>
                    <a:pt x="532180" y="0"/>
                  </a:lnTo>
                  <a:lnTo>
                    <a:pt x="532180" y="10426"/>
                  </a:lnTo>
                  <a:lnTo>
                    <a:pt x="521741" y="10426"/>
                  </a:lnTo>
                  <a:lnTo>
                    <a:pt x="521741" y="0"/>
                  </a:lnTo>
                  <a:lnTo>
                    <a:pt x="511314" y="0"/>
                  </a:lnTo>
                  <a:lnTo>
                    <a:pt x="469569" y="0"/>
                  </a:lnTo>
                  <a:lnTo>
                    <a:pt x="469569" y="10426"/>
                  </a:lnTo>
                  <a:lnTo>
                    <a:pt x="469569" y="20878"/>
                  </a:lnTo>
                  <a:lnTo>
                    <a:pt x="479996" y="20878"/>
                  </a:lnTo>
                  <a:lnTo>
                    <a:pt x="490435" y="20878"/>
                  </a:lnTo>
                  <a:lnTo>
                    <a:pt x="490435" y="10439"/>
                  </a:lnTo>
                  <a:lnTo>
                    <a:pt x="500875" y="10439"/>
                  </a:lnTo>
                  <a:lnTo>
                    <a:pt x="500875" y="20878"/>
                  </a:lnTo>
                  <a:lnTo>
                    <a:pt x="511314" y="20878"/>
                  </a:lnTo>
                  <a:lnTo>
                    <a:pt x="511314" y="10439"/>
                  </a:lnTo>
                  <a:lnTo>
                    <a:pt x="521741" y="10439"/>
                  </a:lnTo>
                  <a:lnTo>
                    <a:pt x="521741" y="20878"/>
                  </a:lnTo>
                  <a:lnTo>
                    <a:pt x="532180" y="20878"/>
                  </a:lnTo>
                  <a:lnTo>
                    <a:pt x="573913" y="20878"/>
                  </a:lnTo>
                  <a:lnTo>
                    <a:pt x="573913" y="10439"/>
                  </a:lnTo>
                  <a:lnTo>
                    <a:pt x="584352" y="10439"/>
                  </a:lnTo>
                  <a:lnTo>
                    <a:pt x="584352" y="20878"/>
                  </a:lnTo>
                  <a:lnTo>
                    <a:pt x="594779" y="20878"/>
                  </a:lnTo>
                  <a:lnTo>
                    <a:pt x="605218" y="20878"/>
                  </a:lnTo>
                  <a:lnTo>
                    <a:pt x="605218" y="10439"/>
                  </a:lnTo>
                  <a:lnTo>
                    <a:pt x="605218" y="0"/>
                  </a:lnTo>
                  <a:close/>
                </a:path>
                <a:path w="636905" h="31750">
                  <a:moveTo>
                    <a:pt x="636524" y="0"/>
                  </a:moveTo>
                  <a:lnTo>
                    <a:pt x="626084" y="0"/>
                  </a:lnTo>
                  <a:lnTo>
                    <a:pt x="626084" y="10426"/>
                  </a:lnTo>
                  <a:lnTo>
                    <a:pt x="626084" y="20878"/>
                  </a:lnTo>
                  <a:lnTo>
                    <a:pt x="636524" y="20878"/>
                  </a:lnTo>
                  <a:lnTo>
                    <a:pt x="636524" y="10439"/>
                  </a:lnTo>
                  <a:lnTo>
                    <a:pt x="636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516750" y="6537388"/>
              <a:ext cx="636905" cy="31750"/>
            </a:xfrm>
            <a:custGeom>
              <a:avLst/>
              <a:gdLst/>
              <a:ahLst/>
              <a:cxnLst/>
              <a:rect l="l" t="t" r="r" b="b"/>
              <a:pathLst>
                <a:path w="636905" h="31750">
                  <a:moveTo>
                    <a:pt x="10439" y="20866"/>
                  </a:moveTo>
                  <a:lnTo>
                    <a:pt x="0" y="20866"/>
                  </a:lnTo>
                  <a:lnTo>
                    <a:pt x="0" y="31305"/>
                  </a:lnTo>
                  <a:lnTo>
                    <a:pt x="10439" y="31305"/>
                  </a:lnTo>
                  <a:lnTo>
                    <a:pt x="10439" y="20866"/>
                  </a:lnTo>
                  <a:close/>
                </a:path>
                <a:path w="636905" h="31750">
                  <a:moveTo>
                    <a:pt x="62611" y="20866"/>
                  </a:moveTo>
                  <a:lnTo>
                    <a:pt x="52184" y="20866"/>
                  </a:lnTo>
                  <a:lnTo>
                    <a:pt x="52184" y="10426"/>
                  </a:lnTo>
                  <a:lnTo>
                    <a:pt x="41744" y="10426"/>
                  </a:lnTo>
                  <a:lnTo>
                    <a:pt x="31305" y="10426"/>
                  </a:lnTo>
                  <a:lnTo>
                    <a:pt x="20866" y="10426"/>
                  </a:lnTo>
                  <a:lnTo>
                    <a:pt x="20866" y="20866"/>
                  </a:lnTo>
                  <a:lnTo>
                    <a:pt x="31305" y="20866"/>
                  </a:lnTo>
                  <a:lnTo>
                    <a:pt x="41744" y="20866"/>
                  </a:lnTo>
                  <a:lnTo>
                    <a:pt x="41744" y="31305"/>
                  </a:lnTo>
                  <a:lnTo>
                    <a:pt x="52171" y="31305"/>
                  </a:lnTo>
                  <a:lnTo>
                    <a:pt x="62611" y="31305"/>
                  </a:lnTo>
                  <a:lnTo>
                    <a:pt x="62611" y="20866"/>
                  </a:lnTo>
                  <a:close/>
                </a:path>
                <a:path w="636905" h="31750">
                  <a:moveTo>
                    <a:pt x="114782" y="20866"/>
                  </a:moveTo>
                  <a:lnTo>
                    <a:pt x="104355" y="20866"/>
                  </a:lnTo>
                  <a:lnTo>
                    <a:pt x="104355" y="10426"/>
                  </a:lnTo>
                  <a:lnTo>
                    <a:pt x="93916" y="10426"/>
                  </a:lnTo>
                  <a:lnTo>
                    <a:pt x="93916" y="20866"/>
                  </a:lnTo>
                  <a:lnTo>
                    <a:pt x="83489" y="20866"/>
                  </a:lnTo>
                  <a:lnTo>
                    <a:pt x="83489" y="10426"/>
                  </a:lnTo>
                  <a:lnTo>
                    <a:pt x="73050" y="10426"/>
                  </a:lnTo>
                  <a:lnTo>
                    <a:pt x="62611" y="10426"/>
                  </a:lnTo>
                  <a:lnTo>
                    <a:pt x="62611" y="20866"/>
                  </a:lnTo>
                  <a:lnTo>
                    <a:pt x="73050" y="20866"/>
                  </a:lnTo>
                  <a:lnTo>
                    <a:pt x="83477" y="20866"/>
                  </a:lnTo>
                  <a:lnTo>
                    <a:pt x="83477" y="31305"/>
                  </a:lnTo>
                  <a:lnTo>
                    <a:pt x="93916" y="31305"/>
                  </a:lnTo>
                  <a:lnTo>
                    <a:pt x="104343" y="31305"/>
                  </a:lnTo>
                  <a:lnTo>
                    <a:pt x="114782" y="31305"/>
                  </a:lnTo>
                  <a:lnTo>
                    <a:pt x="114782" y="20866"/>
                  </a:lnTo>
                  <a:close/>
                </a:path>
                <a:path w="636905" h="31750">
                  <a:moveTo>
                    <a:pt x="125222" y="10426"/>
                  </a:moveTo>
                  <a:lnTo>
                    <a:pt x="114782" y="10426"/>
                  </a:lnTo>
                  <a:lnTo>
                    <a:pt x="114782" y="20866"/>
                  </a:lnTo>
                  <a:lnTo>
                    <a:pt x="125222" y="20866"/>
                  </a:lnTo>
                  <a:lnTo>
                    <a:pt x="125222" y="10426"/>
                  </a:lnTo>
                  <a:close/>
                </a:path>
                <a:path w="636905" h="31750">
                  <a:moveTo>
                    <a:pt x="198272" y="10426"/>
                  </a:moveTo>
                  <a:lnTo>
                    <a:pt x="198272" y="10426"/>
                  </a:lnTo>
                  <a:lnTo>
                    <a:pt x="146088" y="10426"/>
                  </a:lnTo>
                  <a:lnTo>
                    <a:pt x="146088" y="0"/>
                  </a:lnTo>
                  <a:lnTo>
                    <a:pt x="135648" y="0"/>
                  </a:lnTo>
                  <a:lnTo>
                    <a:pt x="135648" y="10426"/>
                  </a:lnTo>
                  <a:lnTo>
                    <a:pt x="135648" y="20866"/>
                  </a:lnTo>
                  <a:lnTo>
                    <a:pt x="146088" y="20866"/>
                  </a:lnTo>
                  <a:lnTo>
                    <a:pt x="156527" y="20866"/>
                  </a:lnTo>
                  <a:lnTo>
                    <a:pt x="166954" y="20866"/>
                  </a:lnTo>
                  <a:lnTo>
                    <a:pt x="166954" y="31305"/>
                  </a:lnTo>
                  <a:lnTo>
                    <a:pt x="177393" y="31305"/>
                  </a:lnTo>
                  <a:lnTo>
                    <a:pt x="177393" y="20866"/>
                  </a:lnTo>
                  <a:lnTo>
                    <a:pt x="187833" y="20866"/>
                  </a:lnTo>
                  <a:lnTo>
                    <a:pt x="198272" y="20866"/>
                  </a:lnTo>
                  <a:lnTo>
                    <a:pt x="198272" y="10426"/>
                  </a:lnTo>
                  <a:close/>
                </a:path>
                <a:path w="636905" h="31750">
                  <a:moveTo>
                    <a:pt x="219138" y="20866"/>
                  </a:moveTo>
                  <a:lnTo>
                    <a:pt x="208699" y="20866"/>
                  </a:lnTo>
                  <a:lnTo>
                    <a:pt x="208699" y="31305"/>
                  </a:lnTo>
                  <a:lnTo>
                    <a:pt x="219138" y="31305"/>
                  </a:lnTo>
                  <a:lnTo>
                    <a:pt x="219138" y="20866"/>
                  </a:lnTo>
                  <a:close/>
                </a:path>
                <a:path w="636905" h="31750">
                  <a:moveTo>
                    <a:pt x="271310" y="0"/>
                  </a:moveTo>
                  <a:lnTo>
                    <a:pt x="260870" y="0"/>
                  </a:lnTo>
                  <a:lnTo>
                    <a:pt x="260870" y="10426"/>
                  </a:lnTo>
                  <a:lnTo>
                    <a:pt x="250444" y="10426"/>
                  </a:lnTo>
                  <a:lnTo>
                    <a:pt x="250444" y="0"/>
                  </a:lnTo>
                  <a:lnTo>
                    <a:pt x="250431" y="10439"/>
                  </a:lnTo>
                  <a:lnTo>
                    <a:pt x="250431" y="20866"/>
                  </a:lnTo>
                  <a:lnTo>
                    <a:pt x="240004" y="20866"/>
                  </a:lnTo>
                  <a:lnTo>
                    <a:pt x="240004" y="10439"/>
                  </a:lnTo>
                  <a:lnTo>
                    <a:pt x="250431" y="10439"/>
                  </a:lnTo>
                  <a:lnTo>
                    <a:pt x="250431" y="0"/>
                  </a:lnTo>
                  <a:lnTo>
                    <a:pt x="208699" y="0"/>
                  </a:lnTo>
                  <a:lnTo>
                    <a:pt x="208699" y="10439"/>
                  </a:lnTo>
                  <a:lnTo>
                    <a:pt x="219125" y="10439"/>
                  </a:lnTo>
                  <a:lnTo>
                    <a:pt x="229565" y="10439"/>
                  </a:lnTo>
                  <a:lnTo>
                    <a:pt x="229565" y="20866"/>
                  </a:lnTo>
                  <a:lnTo>
                    <a:pt x="229565" y="31305"/>
                  </a:lnTo>
                  <a:lnTo>
                    <a:pt x="240004" y="31305"/>
                  </a:lnTo>
                  <a:lnTo>
                    <a:pt x="250431" y="31305"/>
                  </a:lnTo>
                  <a:lnTo>
                    <a:pt x="260870" y="31305"/>
                  </a:lnTo>
                  <a:lnTo>
                    <a:pt x="260870" y="20866"/>
                  </a:lnTo>
                  <a:lnTo>
                    <a:pt x="260870" y="10439"/>
                  </a:lnTo>
                  <a:lnTo>
                    <a:pt x="271310" y="10439"/>
                  </a:lnTo>
                  <a:lnTo>
                    <a:pt x="271310" y="0"/>
                  </a:lnTo>
                  <a:close/>
                </a:path>
                <a:path w="636905" h="31750">
                  <a:moveTo>
                    <a:pt x="302602" y="0"/>
                  </a:moveTo>
                  <a:lnTo>
                    <a:pt x="292176" y="0"/>
                  </a:lnTo>
                  <a:lnTo>
                    <a:pt x="292176" y="10426"/>
                  </a:lnTo>
                  <a:lnTo>
                    <a:pt x="281736" y="10426"/>
                  </a:lnTo>
                  <a:lnTo>
                    <a:pt x="281736" y="20866"/>
                  </a:lnTo>
                  <a:lnTo>
                    <a:pt x="271310" y="20866"/>
                  </a:lnTo>
                  <a:lnTo>
                    <a:pt x="271310" y="31305"/>
                  </a:lnTo>
                  <a:lnTo>
                    <a:pt x="281736" y="31305"/>
                  </a:lnTo>
                  <a:lnTo>
                    <a:pt x="292176" y="31305"/>
                  </a:lnTo>
                  <a:lnTo>
                    <a:pt x="292176" y="20866"/>
                  </a:lnTo>
                  <a:lnTo>
                    <a:pt x="292176" y="10439"/>
                  </a:lnTo>
                  <a:lnTo>
                    <a:pt x="302602" y="10439"/>
                  </a:lnTo>
                  <a:lnTo>
                    <a:pt x="302602" y="0"/>
                  </a:lnTo>
                  <a:close/>
                </a:path>
                <a:path w="636905" h="31750">
                  <a:moveTo>
                    <a:pt x="386092" y="0"/>
                  </a:moveTo>
                  <a:lnTo>
                    <a:pt x="375653" y="0"/>
                  </a:lnTo>
                  <a:lnTo>
                    <a:pt x="365213" y="0"/>
                  </a:lnTo>
                  <a:lnTo>
                    <a:pt x="365213" y="10426"/>
                  </a:lnTo>
                  <a:lnTo>
                    <a:pt x="354787" y="10426"/>
                  </a:lnTo>
                  <a:lnTo>
                    <a:pt x="344347" y="10426"/>
                  </a:lnTo>
                  <a:lnTo>
                    <a:pt x="344347" y="0"/>
                  </a:lnTo>
                  <a:lnTo>
                    <a:pt x="333921" y="0"/>
                  </a:lnTo>
                  <a:lnTo>
                    <a:pt x="323481" y="0"/>
                  </a:lnTo>
                  <a:lnTo>
                    <a:pt x="313029" y="0"/>
                  </a:lnTo>
                  <a:lnTo>
                    <a:pt x="313029" y="10439"/>
                  </a:lnTo>
                  <a:lnTo>
                    <a:pt x="323481" y="10439"/>
                  </a:lnTo>
                  <a:lnTo>
                    <a:pt x="333908" y="10439"/>
                  </a:lnTo>
                  <a:lnTo>
                    <a:pt x="333908" y="20866"/>
                  </a:lnTo>
                  <a:lnTo>
                    <a:pt x="344347" y="20866"/>
                  </a:lnTo>
                  <a:lnTo>
                    <a:pt x="344347" y="31305"/>
                  </a:lnTo>
                  <a:lnTo>
                    <a:pt x="354787" y="31305"/>
                  </a:lnTo>
                  <a:lnTo>
                    <a:pt x="354787" y="20866"/>
                  </a:lnTo>
                  <a:lnTo>
                    <a:pt x="365213" y="20866"/>
                  </a:lnTo>
                  <a:lnTo>
                    <a:pt x="375653" y="20866"/>
                  </a:lnTo>
                  <a:lnTo>
                    <a:pt x="375653" y="10439"/>
                  </a:lnTo>
                  <a:lnTo>
                    <a:pt x="386092" y="10439"/>
                  </a:lnTo>
                  <a:lnTo>
                    <a:pt x="386092" y="0"/>
                  </a:lnTo>
                  <a:close/>
                </a:path>
                <a:path w="636905" h="31750">
                  <a:moveTo>
                    <a:pt x="396532" y="20866"/>
                  </a:moveTo>
                  <a:lnTo>
                    <a:pt x="386092" y="20866"/>
                  </a:lnTo>
                  <a:lnTo>
                    <a:pt x="375653" y="20866"/>
                  </a:lnTo>
                  <a:lnTo>
                    <a:pt x="375653" y="31305"/>
                  </a:lnTo>
                  <a:lnTo>
                    <a:pt x="386092" y="31305"/>
                  </a:lnTo>
                  <a:lnTo>
                    <a:pt x="396532" y="31305"/>
                  </a:lnTo>
                  <a:lnTo>
                    <a:pt x="396532" y="20866"/>
                  </a:lnTo>
                  <a:close/>
                </a:path>
                <a:path w="636905" h="31750">
                  <a:moveTo>
                    <a:pt x="480009" y="10426"/>
                  </a:moveTo>
                  <a:lnTo>
                    <a:pt x="469569" y="10426"/>
                  </a:lnTo>
                  <a:lnTo>
                    <a:pt x="469569" y="0"/>
                  </a:lnTo>
                  <a:lnTo>
                    <a:pt x="459130" y="0"/>
                  </a:lnTo>
                  <a:lnTo>
                    <a:pt x="448691" y="0"/>
                  </a:lnTo>
                  <a:lnTo>
                    <a:pt x="448691" y="10426"/>
                  </a:lnTo>
                  <a:lnTo>
                    <a:pt x="438264" y="10426"/>
                  </a:lnTo>
                  <a:lnTo>
                    <a:pt x="438264" y="0"/>
                  </a:lnTo>
                  <a:lnTo>
                    <a:pt x="427837" y="0"/>
                  </a:lnTo>
                  <a:lnTo>
                    <a:pt x="417398" y="0"/>
                  </a:lnTo>
                  <a:lnTo>
                    <a:pt x="417398" y="10426"/>
                  </a:lnTo>
                  <a:lnTo>
                    <a:pt x="406958" y="10426"/>
                  </a:lnTo>
                  <a:lnTo>
                    <a:pt x="406958" y="20866"/>
                  </a:lnTo>
                  <a:lnTo>
                    <a:pt x="406958" y="31305"/>
                  </a:lnTo>
                  <a:lnTo>
                    <a:pt x="417398" y="31305"/>
                  </a:lnTo>
                  <a:lnTo>
                    <a:pt x="417398" y="20866"/>
                  </a:lnTo>
                  <a:lnTo>
                    <a:pt x="427837" y="20866"/>
                  </a:lnTo>
                  <a:lnTo>
                    <a:pt x="427837" y="10439"/>
                  </a:lnTo>
                  <a:lnTo>
                    <a:pt x="438264" y="10439"/>
                  </a:lnTo>
                  <a:lnTo>
                    <a:pt x="438264" y="20866"/>
                  </a:lnTo>
                  <a:lnTo>
                    <a:pt x="448703" y="20866"/>
                  </a:lnTo>
                  <a:lnTo>
                    <a:pt x="448703" y="10439"/>
                  </a:lnTo>
                  <a:lnTo>
                    <a:pt x="459130" y="10439"/>
                  </a:lnTo>
                  <a:lnTo>
                    <a:pt x="469569" y="10439"/>
                  </a:lnTo>
                  <a:lnTo>
                    <a:pt x="469569" y="20866"/>
                  </a:lnTo>
                  <a:lnTo>
                    <a:pt x="480009" y="20866"/>
                  </a:lnTo>
                  <a:lnTo>
                    <a:pt x="480009" y="10426"/>
                  </a:lnTo>
                  <a:close/>
                </a:path>
                <a:path w="636905" h="31750">
                  <a:moveTo>
                    <a:pt x="511314" y="0"/>
                  </a:moveTo>
                  <a:lnTo>
                    <a:pt x="500875" y="0"/>
                  </a:lnTo>
                  <a:lnTo>
                    <a:pt x="490435" y="0"/>
                  </a:lnTo>
                  <a:lnTo>
                    <a:pt x="490435" y="10426"/>
                  </a:lnTo>
                  <a:lnTo>
                    <a:pt x="490435" y="20866"/>
                  </a:lnTo>
                  <a:lnTo>
                    <a:pt x="500875" y="20866"/>
                  </a:lnTo>
                  <a:lnTo>
                    <a:pt x="500875" y="10439"/>
                  </a:lnTo>
                  <a:lnTo>
                    <a:pt x="511314" y="10439"/>
                  </a:lnTo>
                  <a:lnTo>
                    <a:pt x="511314" y="0"/>
                  </a:lnTo>
                  <a:close/>
                </a:path>
                <a:path w="636905" h="31750">
                  <a:moveTo>
                    <a:pt x="594791" y="0"/>
                  </a:moveTo>
                  <a:lnTo>
                    <a:pt x="584352" y="0"/>
                  </a:lnTo>
                  <a:lnTo>
                    <a:pt x="584352" y="10426"/>
                  </a:lnTo>
                  <a:lnTo>
                    <a:pt x="573913" y="10426"/>
                  </a:lnTo>
                  <a:lnTo>
                    <a:pt x="573913" y="0"/>
                  </a:lnTo>
                  <a:lnTo>
                    <a:pt x="563473" y="0"/>
                  </a:lnTo>
                  <a:lnTo>
                    <a:pt x="563473" y="10426"/>
                  </a:lnTo>
                  <a:lnTo>
                    <a:pt x="553046" y="10426"/>
                  </a:lnTo>
                  <a:lnTo>
                    <a:pt x="553046" y="0"/>
                  </a:lnTo>
                  <a:lnTo>
                    <a:pt x="542620" y="0"/>
                  </a:lnTo>
                  <a:lnTo>
                    <a:pt x="532180" y="0"/>
                  </a:lnTo>
                  <a:lnTo>
                    <a:pt x="521741" y="0"/>
                  </a:lnTo>
                  <a:lnTo>
                    <a:pt x="521741" y="10426"/>
                  </a:lnTo>
                  <a:lnTo>
                    <a:pt x="521741" y="20866"/>
                  </a:lnTo>
                  <a:lnTo>
                    <a:pt x="532180" y="20866"/>
                  </a:lnTo>
                  <a:lnTo>
                    <a:pt x="532180" y="10439"/>
                  </a:lnTo>
                  <a:lnTo>
                    <a:pt x="542607" y="10439"/>
                  </a:lnTo>
                  <a:lnTo>
                    <a:pt x="553046" y="10439"/>
                  </a:lnTo>
                  <a:lnTo>
                    <a:pt x="553046" y="20866"/>
                  </a:lnTo>
                  <a:lnTo>
                    <a:pt x="563473" y="20866"/>
                  </a:lnTo>
                  <a:lnTo>
                    <a:pt x="573913" y="20866"/>
                  </a:lnTo>
                  <a:lnTo>
                    <a:pt x="584352" y="20866"/>
                  </a:lnTo>
                  <a:lnTo>
                    <a:pt x="584352" y="10439"/>
                  </a:lnTo>
                  <a:lnTo>
                    <a:pt x="594791" y="10439"/>
                  </a:lnTo>
                  <a:lnTo>
                    <a:pt x="594791" y="0"/>
                  </a:lnTo>
                  <a:close/>
                </a:path>
                <a:path w="636905" h="31750">
                  <a:moveTo>
                    <a:pt x="636524" y="0"/>
                  </a:moveTo>
                  <a:lnTo>
                    <a:pt x="626097" y="0"/>
                  </a:lnTo>
                  <a:lnTo>
                    <a:pt x="615657" y="0"/>
                  </a:lnTo>
                  <a:lnTo>
                    <a:pt x="615657" y="10439"/>
                  </a:lnTo>
                  <a:lnTo>
                    <a:pt x="626084" y="10439"/>
                  </a:lnTo>
                  <a:lnTo>
                    <a:pt x="636524" y="10439"/>
                  </a:lnTo>
                  <a:lnTo>
                    <a:pt x="636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516750" y="6558254"/>
              <a:ext cx="636905" cy="31750"/>
            </a:xfrm>
            <a:custGeom>
              <a:avLst/>
              <a:gdLst/>
              <a:ahLst/>
              <a:cxnLst/>
              <a:rect l="l" t="t" r="r" b="b"/>
              <a:pathLst>
                <a:path w="636905" h="31750">
                  <a:moveTo>
                    <a:pt x="52184" y="20866"/>
                  </a:moveTo>
                  <a:lnTo>
                    <a:pt x="41744" y="20866"/>
                  </a:lnTo>
                  <a:lnTo>
                    <a:pt x="41744" y="10439"/>
                  </a:lnTo>
                  <a:lnTo>
                    <a:pt x="31305" y="10439"/>
                  </a:lnTo>
                  <a:lnTo>
                    <a:pt x="20878" y="10439"/>
                  </a:lnTo>
                  <a:lnTo>
                    <a:pt x="10439" y="10439"/>
                  </a:lnTo>
                  <a:lnTo>
                    <a:pt x="0" y="10439"/>
                  </a:lnTo>
                  <a:lnTo>
                    <a:pt x="0" y="20866"/>
                  </a:lnTo>
                  <a:lnTo>
                    <a:pt x="0" y="31305"/>
                  </a:lnTo>
                  <a:lnTo>
                    <a:pt x="10439" y="31305"/>
                  </a:lnTo>
                  <a:lnTo>
                    <a:pt x="10439" y="20878"/>
                  </a:lnTo>
                  <a:lnTo>
                    <a:pt x="20866" y="20878"/>
                  </a:lnTo>
                  <a:lnTo>
                    <a:pt x="31305" y="20878"/>
                  </a:lnTo>
                  <a:lnTo>
                    <a:pt x="31305" y="31305"/>
                  </a:lnTo>
                  <a:lnTo>
                    <a:pt x="41744" y="31305"/>
                  </a:lnTo>
                  <a:lnTo>
                    <a:pt x="52184" y="31305"/>
                  </a:lnTo>
                  <a:lnTo>
                    <a:pt x="52184" y="20866"/>
                  </a:lnTo>
                  <a:close/>
                </a:path>
                <a:path w="636905" h="31750">
                  <a:moveTo>
                    <a:pt x="83489" y="20866"/>
                  </a:moveTo>
                  <a:lnTo>
                    <a:pt x="73050" y="20866"/>
                  </a:lnTo>
                  <a:lnTo>
                    <a:pt x="73050" y="10439"/>
                  </a:lnTo>
                  <a:lnTo>
                    <a:pt x="62611" y="10439"/>
                  </a:lnTo>
                  <a:lnTo>
                    <a:pt x="62611" y="20878"/>
                  </a:lnTo>
                  <a:lnTo>
                    <a:pt x="73050" y="20878"/>
                  </a:lnTo>
                  <a:lnTo>
                    <a:pt x="73050" y="31305"/>
                  </a:lnTo>
                  <a:lnTo>
                    <a:pt x="83489" y="31305"/>
                  </a:lnTo>
                  <a:lnTo>
                    <a:pt x="83489" y="20866"/>
                  </a:lnTo>
                  <a:close/>
                </a:path>
                <a:path w="636905" h="31750">
                  <a:moveTo>
                    <a:pt x="187833" y="20866"/>
                  </a:moveTo>
                  <a:lnTo>
                    <a:pt x="177393" y="20866"/>
                  </a:lnTo>
                  <a:lnTo>
                    <a:pt x="177393" y="10439"/>
                  </a:lnTo>
                  <a:lnTo>
                    <a:pt x="166954" y="10439"/>
                  </a:lnTo>
                  <a:lnTo>
                    <a:pt x="166954" y="20866"/>
                  </a:lnTo>
                  <a:lnTo>
                    <a:pt x="156527" y="20866"/>
                  </a:lnTo>
                  <a:lnTo>
                    <a:pt x="156527" y="10439"/>
                  </a:lnTo>
                  <a:lnTo>
                    <a:pt x="146088" y="10439"/>
                  </a:lnTo>
                  <a:lnTo>
                    <a:pt x="135661" y="10439"/>
                  </a:lnTo>
                  <a:lnTo>
                    <a:pt x="125222" y="10439"/>
                  </a:lnTo>
                  <a:lnTo>
                    <a:pt x="114782" y="10439"/>
                  </a:lnTo>
                  <a:lnTo>
                    <a:pt x="114782" y="20866"/>
                  </a:lnTo>
                  <a:lnTo>
                    <a:pt x="104355" y="20866"/>
                  </a:lnTo>
                  <a:lnTo>
                    <a:pt x="104355" y="10439"/>
                  </a:lnTo>
                  <a:lnTo>
                    <a:pt x="93916" y="10439"/>
                  </a:lnTo>
                  <a:lnTo>
                    <a:pt x="93916" y="20866"/>
                  </a:lnTo>
                  <a:lnTo>
                    <a:pt x="93916" y="31305"/>
                  </a:lnTo>
                  <a:lnTo>
                    <a:pt x="104343" y="31305"/>
                  </a:lnTo>
                  <a:lnTo>
                    <a:pt x="114782" y="31305"/>
                  </a:lnTo>
                  <a:lnTo>
                    <a:pt x="114782" y="20878"/>
                  </a:lnTo>
                  <a:lnTo>
                    <a:pt x="125222" y="20878"/>
                  </a:lnTo>
                  <a:lnTo>
                    <a:pt x="135648" y="20878"/>
                  </a:lnTo>
                  <a:lnTo>
                    <a:pt x="135648" y="31305"/>
                  </a:lnTo>
                  <a:lnTo>
                    <a:pt x="146088" y="31305"/>
                  </a:lnTo>
                  <a:lnTo>
                    <a:pt x="156527" y="31305"/>
                  </a:lnTo>
                  <a:lnTo>
                    <a:pt x="166966" y="31305"/>
                  </a:lnTo>
                  <a:lnTo>
                    <a:pt x="166966" y="20878"/>
                  </a:lnTo>
                  <a:lnTo>
                    <a:pt x="177393" y="20878"/>
                  </a:lnTo>
                  <a:lnTo>
                    <a:pt x="177393" y="31305"/>
                  </a:lnTo>
                  <a:lnTo>
                    <a:pt x="187833" y="31305"/>
                  </a:lnTo>
                  <a:lnTo>
                    <a:pt x="187833" y="20866"/>
                  </a:lnTo>
                  <a:close/>
                </a:path>
                <a:path w="636905" h="31750">
                  <a:moveTo>
                    <a:pt x="240004" y="10439"/>
                  </a:moveTo>
                  <a:lnTo>
                    <a:pt x="229565" y="10439"/>
                  </a:lnTo>
                  <a:lnTo>
                    <a:pt x="219125" y="10439"/>
                  </a:lnTo>
                  <a:lnTo>
                    <a:pt x="219125" y="20866"/>
                  </a:lnTo>
                  <a:lnTo>
                    <a:pt x="219125" y="31305"/>
                  </a:lnTo>
                  <a:lnTo>
                    <a:pt x="229565" y="31305"/>
                  </a:lnTo>
                  <a:lnTo>
                    <a:pt x="240004" y="31305"/>
                  </a:lnTo>
                  <a:lnTo>
                    <a:pt x="240004" y="20878"/>
                  </a:lnTo>
                  <a:lnTo>
                    <a:pt x="240004" y="10439"/>
                  </a:lnTo>
                  <a:close/>
                </a:path>
                <a:path w="636905" h="31750">
                  <a:moveTo>
                    <a:pt x="271310" y="10439"/>
                  </a:moveTo>
                  <a:lnTo>
                    <a:pt x="260870" y="10439"/>
                  </a:lnTo>
                  <a:lnTo>
                    <a:pt x="250431" y="10439"/>
                  </a:lnTo>
                  <a:lnTo>
                    <a:pt x="250431" y="20878"/>
                  </a:lnTo>
                  <a:lnTo>
                    <a:pt x="260870" y="20878"/>
                  </a:lnTo>
                  <a:lnTo>
                    <a:pt x="271310" y="20878"/>
                  </a:lnTo>
                  <a:lnTo>
                    <a:pt x="271310" y="10439"/>
                  </a:lnTo>
                  <a:close/>
                </a:path>
                <a:path w="636905" h="31750">
                  <a:moveTo>
                    <a:pt x="302602" y="10439"/>
                  </a:moveTo>
                  <a:lnTo>
                    <a:pt x="292176" y="10439"/>
                  </a:lnTo>
                  <a:lnTo>
                    <a:pt x="292176" y="20866"/>
                  </a:lnTo>
                  <a:lnTo>
                    <a:pt x="292176" y="31305"/>
                  </a:lnTo>
                  <a:lnTo>
                    <a:pt x="302602" y="31305"/>
                  </a:lnTo>
                  <a:lnTo>
                    <a:pt x="302602" y="20878"/>
                  </a:lnTo>
                  <a:lnTo>
                    <a:pt x="302602" y="10439"/>
                  </a:lnTo>
                  <a:close/>
                </a:path>
                <a:path w="636905" h="31750">
                  <a:moveTo>
                    <a:pt x="333921" y="10439"/>
                  </a:moveTo>
                  <a:lnTo>
                    <a:pt x="323481" y="10439"/>
                  </a:lnTo>
                  <a:lnTo>
                    <a:pt x="313029" y="10439"/>
                  </a:lnTo>
                  <a:lnTo>
                    <a:pt x="313029" y="20866"/>
                  </a:lnTo>
                  <a:lnTo>
                    <a:pt x="313029" y="31305"/>
                  </a:lnTo>
                  <a:lnTo>
                    <a:pt x="323481" y="31305"/>
                  </a:lnTo>
                  <a:lnTo>
                    <a:pt x="323481" y="20878"/>
                  </a:lnTo>
                  <a:lnTo>
                    <a:pt x="333921" y="20878"/>
                  </a:lnTo>
                  <a:lnTo>
                    <a:pt x="333921" y="10439"/>
                  </a:lnTo>
                  <a:close/>
                </a:path>
                <a:path w="636905" h="31750">
                  <a:moveTo>
                    <a:pt x="354787" y="10439"/>
                  </a:moveTo>
                  <a:lnTo>
                    <a:pt x="344347" y="10439"/>
                  </a:lnTo>
                  <a:lnTo>
                    <a:pt x="344347" y="20878"/>
                  </a:lnTo>
                  <a:lnTo>
                    <a:pt x="354787" y="20878"/>
                  </a:lnTo>
                  <a:lnTo>
                    <a:pt x="354787" y="10439"/>
                  </a:lnTo>
                  <a:close/>
                </a:path>
                <a:path w="636905" h="31750">
                  <a:moveTo>
                    <a:pt x="396532" y="10439"/>
                  </a:moveTo>
                  <a:lnTo>
                    <a:pt x="386092" y="10439"/>
                  </a:lnTo>
                  <a:lnTo>
                    <a:pt x="386092" y="20866"/>
                  </a:lnTo>
                  <a:lnTo>
                    <a:pt x="375653" y="20866"/>
                  </a:lnTo>
                  <a:lnTo>
                    <a:pt x="375653" y="10439"/>
                  </a:lnTo>
                  <a:lnTo>
                    <a:pt x="365213" y="10439"/>
                  </a:lnTo>
                  <a:lnTo>
                    <a:pt x="365213" y="20866"/>
                  </a:lnTo>
                  <a:lnTo>
                    <a:pt x="365213" y="31305"/>
                  </a:lnTo>
                  <a:lnTo>
                    <a:pt x="375653" y="31305"/>
                  </a:lnTo>
                  <a:lnTo>
                    <a:pt x="386092" y="31305"/>
                  </a:lnTo>
                  <a:lnTo>
                    <a:pt x="396532" y="31305"/>
                  </a:lnTo>
                  <a:lnTo>
                    <a:pt x="396532" y="20878"/>
                  </a:lnTo>
                  <a:lnTo>
                    <a:pt x="396532" y="10439"/>
                  </a:lnTo>
                  <a:close/>
                </a:path>
                <a:path w="636905" h="31750">
                  <a:moveTo>
                    <a:pt x="417398" y="0"/>
                  </a:moveTo>
                  <a:lnTo>
                    <a:pt x="406958" y="0"/>
                  </a:lnTo>
                  <a:lnTo>
                    <a:pt x="406958" y="10439"/>
                  </a:lnTo>
                  <a:lnTo>
                    <a:pt x="406958" y="20878"/>
                  </a:lnTo>
                  <a:lnTo>
                    <a:pt x="417398" y="20878"/>
                  </a:lnTo>
                  <a:lnTo>
                    <a:pt x="417398" y="10439"/>
                  </a:lnTo>
                  <a:lnTo>
                    <a:pt x="417398" y="0"/>
                  </a:lnTo>
                  <a:close/>
                </a:path>
                <a:path w="636905" h="31750">
                  <a:moveTo>
                    <a:pt x="490435" y="10439"/>
                  </a:moveTo>
                  <a:lnTo>
                    <a:pt x="479996" y="10439"/>
                  </a:lnTo>
                  <a:lnTo>
                    <a:pt x="479996" y="20866"/>
                  </a:lnTo>
                  <a:lnTo>
                    <a:pt x="469569" y="20866"/>
                  </a:lnTo>
                  <a:lnTo>
                    <a:pt x="459130" y="20866"/>
                  </a:lnTo>
                  <a:lnTo>
                    <a:pt x="459130" y="10439"/>
                  </a:lnTo>
                  <a:lnTo>
                    <a:pt x="459130" y="0"/>
                  </a:lnTo>
                  <a:lnTo>
                    <a:pt x="448703" y="0"/>
                  </a:lnTo>
                  <a:lnTo>
                    <a:pt x="438264" y="0"/>
                  </a:lnTo>
                  <a:lnTo>
                    <a:pt x="438264" y="10439"/>
                  </a:lnTo>
                  <a:lnTo>
                    <a:pt x="438264" y="20866"/>
                  </a:lnTo>
                  <a:lnTo>
                    <a:pt x="427824" y="20866"/>
                  </a:lnTo>
                  <a:lnTo>
                    <a:pt x="427824" y="31305"/>
                  </a:lnTo>
                  <a:lnTo>
                    <a:pt x="438264" y="31305"/>
                  </a:lnTo>
                  <a:lnTo>
                    <a:pt x="448703" y="31305"/>
                  </a:lnTo>
                  <a:lnTo>
                    <a:pt x="448703" y="20878"/>
                  </a:lnTo>
                  <a:lnTo>
                    <a:pt x="459130" y="20878"/>
                  </a:lnTo>
                  <a:lnTo>
                    <a:pt x="459130" y="31305"/>
                  </a:lnTo>
                  <a:lnTo>
                    <a:pt x="469569" y="31305"/>
                  </a:lnTo>
                  <a:lnTo>
                    <a:pt x="479996" y="31305"/>
                  </a:lnTo>
                  <a:lnTo>
                    <a:pt x="490435" y="31305"/>
                  </a:lnTo>
                  <a:lnTo>
                    <a:pt x="490435" y="20878"/>
                  </a:lnTo>
                  <a:lnTo>
                    <a:pt x="490435" y="10439"/>
                  </a:lnTo>
                  <a:close/>
                </a:path>
                <a:path w="636905" h="31750">
                  <a:moveTo>
                    <a:pt x="511314" y="0"/>
                  </a:moveTo>
                  <a:lnTo>
                    <a:pt x="500875" y="0"/>
                  </a:lnTo>
                  <a:lnTo>
                    <a:pt x="490435" y="0"/>
                  </a:lnTo>
                  <a:lnTo>
                    <a:pt x="490435" y="10439"/>
                  </a:lnTo>
                  <a:lnTo>
                    <a:pt x="500875" y="10439"/>
                  </a:lnTo>
                  <a:lnTo>
                    <a:pt x="500875" y="20866"/>
                  </a:lnTo>
                  <a:lnTo>
                    <a:pt x="500875" y="31305"/>
                  </a:lnTo>
                  <a:lnTo>
                    <a:pt x="511314" y="31305"/>
                  </a:lnTo>
                  <a:lnTo>
                    <a:pt x="511314" y="20878"/>
                  </a:lnTo>
                  <a:lnTo>
                    <a:pt x="511314" y="10439"/>
                  </a:lnTo>
                  <a:lnTo>
                    <a:pt x="511314" y="0"/>
                  </a:lnTo>
                  <a:close/>
                </a:path>
                <a:path w="636905" h="31750">
                  <a:moveTo>
                    <a:pt x="563486" y="0"/>
                  </a:moveTo>
                  <a:lnTo>
                    <a:pt x="553046" y="0"/>
                  </a:lnTo>
                  <a:lnTo>
                    <a:pt x="542607" y="0"/>
                  </a:lnTo>
                  <a:lnTo>
                    <a:pt x="542607" y="10439"/>
                  </a:lnTo>
                  <a:lnTo>
                    <a:pt x="532180" y="10439"/>
                  </a:lnTo>
                  <a:lnTo>
                    <a:pt x="532180" y="20866"/>
                  </a:lnTo>
                  <a:lnTo>
                    <a:pt x="532180" y="31305"/>
                  </a:lnTo>
                  <a:lnTo>
                    <a:pt x="542620" y="31305"/>
                  </a:lnTo>
                  <a:lnTo>
                    <a:pt x="542620" y="20878"/>
                  </a:lnTo>
                  <a:lnTo>
                    <a:pt x="542620" y="10439"/>
                  </a:lnTo>
                  <a:lnTo>
                    <a:pt x="553046" y="10439"/>
                  </a:lnTo>
                  <a:lnTo>
                    <a:pt x="563486" y="10439"/>
                  </a:lnTo>
                  <a:lnTo>
                    <a:pt x="563486" y="0"/>
                  </a:lnTo>
                  <a:close/>
                </a:path>
                <a:path w="636905" h="31750">
                  <a:moveTo>
                    <a:pt x="626097" y="0"/>
                  </a:moveTo>
                  <a:lnTo>
                    <a:pt x="615657" y="0"/>
                  </a:lnTo>
                  <a:lnTo>
                    <a:pt x="615657" y="10439"/>
                  </a:lnTo>
                  <a:lnTo>
                    <a:pt x="626097" y="10439"/>
                  </a:lnTo>
                  <a:lnTo>
                    <a:pt x="626097" y="0"/>
                  </a:lnTo>
                  <a:close/>
                </a:path>
                <a:path w="636905" h="31750">
                  <a:moveTo>
                    <a:pt x="636524" y="20866"/>
                  </a:moveTo>
                  <a:lnTo>
                    <a:pt x="626097" y="20866"/>
                  </a:lnTo>
                  <a:lnTo>
                    <a:pt x="615657" y="20866"/>
                  </a:lnTo>
                  <a:lnTo>
                    <a:pt x="605218" y="20866"/>
                  </a:lnTo>
                  <a:lnTo>
                    <a:pt x="605218" y="10439"/>
                  </a:lnTo>
                  <a:lnTo>
                    <a:pt x="594791" y="10439"/>
                  </a:lnTo>
                  <a:lnTo>
                    <a:pt x="584352" y="10439"/>
                  </a:lnTo>
                  <a:lnTo>
                    <a:pt x="584352" y="0"/>
                  </a:lnTo>
                  <a:lnTo>
                    <a:pt x="573913" y="0"/>
                  </a:lnTo>
                  <a:lnTo>
                    <a:pt x="573913" y="10439"/>
                  </a:lnTo>
                  <a:lnTo>
                    <a:pt x="573913" y="20866"/>
                  </a:lnTo>
                  <a:lnTo>
                    <a:pt x="563473" y="20866"/>
                  </a:lnTo>
                  <a:lnTo>
                    <a:pt x="563473" y="31305"/>
                  </a:lnTo>
                  <a:lnTo>
                    <a:pt x="573913" y="31305"/>
                  </a:lnTo>
                  <a:lnTo>
                    <a:pt x="573913" y="20878"/>
                  </a:lnTo>
                  <a:lnTo>
                    <a:pt x="584352" y="20878"/>
                  </a:lnTo>
                  <a:lnTo>
                    <a:pt x="584352" y="31305"/>
                  </a:lnTo>
                  <a:lnTo>
                    <a:pt x="594791" y="31305"/>
                  </a:lnTo>
                  <a:lnTo>
                    <a:pt x="594791" y="20878"/>
                  </a:lnTo>
                  <a:lnTo>
                    <a:pt x="605218" y="20878"/>
                  </a:lnTo>
                  <a:lnTo>
                    <a:pt x="605218" y="31305"/>
                  </a:lnTo>
                  <a:lnTo>
                    <a:pt x="615657" y="31305"/>
                  </a:lnTo>
                  <a:lnTo>
                    <a:pt x="626084" y="31305"/>
                  </a:lnTo>
                  <a:lnTo>
                    <a:pt x="636524" y="31305"/>
                  </a:lnTo>
                  <a:lnTo>
                    <a:pt x="636524" y="2086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516750" y="6594779"/>
              <a:ext cx="177800" cy="0"/>
            </a:xfrm>
            <a:custGeom>
              <a:avLst/>
              <a:gdLst/>
              <a:ahLst/>
              <a:cxnLst/>
              <a:rect l="l" t="t" r="r" b="b"/>
              <a:pathLst>
                <a:path w="177800">
                  <a:moveTo>
                    <a:pt x="0" y="0"/>
                  </a:moveTo>
                  <a:lnTo>
                    <a:pt x="177393" y="0"/>
                  </a:lnTo>
                </a:path>
              </a:pathLst>
            </a:custGeom>
            <a:ln w="10439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/>
            <p:cNvSpPr/>
            <p:nvPr/>
          </p:nvSpPr>
          <p:spPr>
            <a:xfrm>
              <a:off x="516750" y="6589559"/>
              <a:ext cx="636905" cy="31750"/>
            </a:xfrm>
            <a:custGeom>
              <a:avLst/>
              <a:gdLst/>
              <a:ahLst/>
              <a:cxnLst/>
              <a:rect l="l" t="t" r="r" b="b"/>
              <a:pathLst>
                <a:path w="636905" h="31750">
                  <a:moveTo>
                    <a:pt x="10439" y="10439"/>
                  </a:moveTo>
                  <a:lnTo>
                    <a:pt x="0" y="10439"/>
                  </a:lnTo>
                  <a:lnTo>
                    <a:pt x="0" y="20878"/>
                  </a:lnTo>
                  <a:lnTo>
                    <a:pt x="10439" y="20878"/>
                  </a:lnTo>
                  <a:lnTo>
                    <a:pt x="10439" y="10439"/>
                  </a:lnTo>
                  <a:close/>
                </a:path>
                <a:path w="636905" h="31750">
                  <a:moveTo>
                    <a:pt x="104355" y="10439"/>
                  </a:moveTo>
                  <a:lnTo>
                    <a:pt x="93916" y="10439"/>
                  </a:lnTo>
                  <a:lnTo>
                    <a:pt x="83489" y="10439"/>
                  </a:lnTo>
                  <a:lnTo>
                    <a:pt x="73050" y="10439"/>
                  </a:lnTo>
                  <a:lnTo>
                    <a:pt x="73050" y="20866"/>
                  </a:lnTo>
                  <a:lnTo>
                    <a:pt x="62611" y="20866"/>
                  </a:lnTo>
                  <a:lnTo>
                    <a:pt x="62611" y="10439"/>
                  </a:lnTo>
                  <a:lnTo>
                    <a:pt x="52184" y="10439"/>
                  </a:lnTo>
                  <a:lnTo>
                    <a:pt x="41744" y="10439"/>
                  </a:lnTo>
                  <a:lnTo>
                    <a:pt x="31305" y="10439"/>
                  </a:lnTo>
                  <a:lnTo>
                    <a:pt x="31305" y="20866"/>
                  </a:lnTo>
                  <a:lnTo>
                    <a:pt x="20866" y="20866"/>
                  </a:lnTo>
                  <a:lnTo>
                    <a:pt x="20866" y="31305"/>
                  </a:lnTo>
                  <a:lnTo>
                    <a:pt x="31305" y="31305"/>
                  </a:lnTo>
                  <a:lnTo>
                    <a:pt x="41744" y="31305"/>
                  </a:lnTo>
                  <a:lnTo>
                    <a:pt x="52171" y="31305"/>
                  </a:lnTo>
                  <a:lnTo>
                    <a:pt x="62611" y="31305"/>
                  </a:lnTo>
                  <a:lnTo>
                    <a:pt x="73050" y="31305"/>
                  </a:lnTo>
                  <a:lnTo>
                    <a:pt x="73050" y="20878"/>
                  </a:lnTo>
                  <a:lnTo>
                    <a:pt x="83477" y="20878"/>
                  </a:lnTo>
                  <a:lnTo>
                    <a:pt x="83477" y="31305"/>
                  </a:lnTo>
                  <a:lnTo>
                    <a:pt x="93916" y="31305"/>
                  </a:lnTo>
                  <a:lnTo>
                    <a:pt x="104355" y="31305"/>
                  </a:lnTo>
                  <a:lnTo>
                    <a:pt x="104355" y="20878"/>
                  </a:lnTo>
                  <a:lnTo>
                    <a:pt x="104355" y="10439"/>
                  </a:lnTo>
                  <a:close/>
                </a:path>
                <a:path w="636905" h="31750">
                  <a:moveTo>
                    <a:pt x="156527" y="20866"/>
                  </a:moveTo>
                  <a:lnTo>
                    <a:pt x="146088" y="20866"/>
                  </a:lnTo>
                  <a:lnTo>
                    <a:pt x="146088" y="31305"/>
                  </a:lnTo>
                  <a:lnTo>
                    <a:pt x="156527" y="31305"/>
                  </a:lnTo>
                  <a:lnTo>
                    <a:pt x="156527" y="20866"/>
                  </a:lnTo>
                  <a:close/>
                </a:path>
                <a:path w="636905" h="31750">
                  <a:moveTo>
                    <a:pt x="240004" y="0"/>
                  </a:moveTo>
                  <a:lnTo>
                    <a:pt x="229565" y="0"/>
                  </a:lnTo>
                  <a:lnTo>
                    <a:pt x="219125" y="0"/>
                  </a:lnTo>
                  <a:lnTo>
                    <a:pt x="219125" y="10439"/>
                  </a:lnTo>
                  <a:lnTo>
                    <a:pt x="208699" y="10439"/>
                  </a:lnTo>
                  <a:lnTo>
                    <a:pt x="198272" y="10439"/>
                  </a:lnTo>
                  <a:lnTo>
                    <a:pt x="187833" y="10439"/>
                  </a:lnTo>
                  <a:lnTo>
                    <a:pt x="187833" y="20866"/>
                  </a:lnTo>
                  <a:lnTo>
                    <a:pt x="177393" y="20866"/>
                  </a:lnTo>
                  <a:lnTo>
                    <a:pt x="177393" y="10439"/>
                  </a:lnTo>
                  <a:lnTo>
                    <a:pt x="166954" y="10439"/>
                  </a:lnTo>
                  <a:lnTo>
                    <a:pt x="166954" y="20866"/>
                  </a:lnTo>
                  <a:lnTo>
                    <a:pt x="166954" y="31305"/>
                  </a:lnTo>
                  <a:lnTo>
                    <a:pt x="177393" y="31305"/>
                  </a:lnTo>
                  <a:lnTo>
                    <a:pt x="187833" y="31305"/>
                  </a:lnTo>
                  <a:lnTo>
                    <a:pt x="198272" y="31305"/>
                  </a:lnTo>
                  <a:lnTo>
                    <a:pt x="198272" y="20878"/>
                  </a:lnTo>
                  <a:lnTo>
                    <a:pt x="208699" y="20878"/>
                  </a:lnTo>
                  <a:lnTo>
                    <a:pt x="208699" y="31305"/>
                  </a:lnTo>
                  <a:lnTo>
                    <a:pt x="219138" y="31305"/>
                  </a:lnTo>
                  <a:lnTo>
                    <a:pt x="219138" y="20878"/>
                  </a:lnTo>
                  <a:lnTo>
                    <a:pt x="229565" y="20878"/>
                  </a:lnTo>
                  <a:lnTo>
                    <a:pt x="229565" y="31305"/>
                  </a:lnTo>
                  <a:lnTo>
                    <a:pt x="240004" y="31305"/>
                  </a:lnTo>
                  <a:lnTo>
                    <a:pt x="240004" y="20866"/>
                  </a:lnTo>
                  <a:lnTo>
                    <a:pt x="229565" y="20866"/>
                  </a:lnTo>
                  <a:lnTo>
                    <a:pt x="229565" y="10439"/>
                  </a:lnTo>
                  <a:lnTo>
                    <a:pt x="240004" y="10439"/>
                  </a:lnTo>
                  <a:lnTo>
                    <a:pt x="240004" y="0"/>
                  </a:lnTo>
                  <a:close/>
                </a:path>
                <a:path w="636905" h="31750">
                  <a:moveTo>
                    <a:pt x="313055" y="0"/>
                  </a:moveTo>
                  <a:lnTo>
                    <a:pt x="302602" y="0"/>
                  </a:lnTo>
                  <a:lnTo>
                    <a:pt x="292176" y="0"/>
                  </a:lnTo>
                  <a:lnTo>
                    <a:pt x="281736" y="0"/>
                  </a:lnTo>
                  <a:lnTo>
                    <a:pt x="281736" y="10439"/>
                  </a:lnTo>
                  <a:lnTo>
                    <a:pt x="271310" y="10439"/>
                  </a:lnTo>
                  <a:lnTo>
                    <a:pt x="271310" y="0"/>
                  </a:lnTo>
                  <a:lnTo>
                    <a:pt x="260870" y="0"/>
                  </a:lnTo>
                  <a:lnTo>
                    <a:pt x="260870" y="10439"/>
                  </a:lnTo>
                  <a:lnTo>
                    <a:pt x="260870" y="20878"/>
                  </a:lnTo>
                  <a:lnTo>
                    <a:pt x="271310" y="20878"/>
                  </a:lnTo>
                  <a:lnTo>
                    <a:pt x="281749" y="20878"/>
                  </a:lnTo>
                  <a:lnTo>
                    <a:pt x="281749" y="10439"/>
                  </a:lnTo>
                  <a:lnTo>
                    <a:pt x="292176" y="10439"/>
                  </a:lnTo>
                  <a:lnTo>
                    <a:pt x="292176" y="20878"/>
                  </a:lnTo>
                  <a:lnTo>
                    <a:pt x="302602" y="20878"/>
                  </a:lnTo>
                  <a:lnTo>
                    <a:pt x="313055" y="20878"/>
                  </a:lnTo>
                  <a:lnTo>
                    <a:pt x="313055" y="10439"/>
                  </a:lnTo>
                  <a:lnTo>
                    <a:pt x="313055" y="0"/>
                  </a:lnTo>
                  <a:close/>
                </a:path>
                <a:path w="636905" h="31750">
                  <a:moveTo>
                    <a:pt x="333921" y="0"/>
                  </a:moveTo>
                  <a:lnTo>
                    <a:pt x="323481" y="0"/>
                  </a:lnTo>
                  <a:lnTo>
                    <a:pt x="323481" y="10439"/>
                  </a:lnTo>
                  <a:lnTo>
                    <a:pt x="323481" y="20866"/>
                  </a:lnTo>
                  <a:lnTo>
                    <a:pt x="323481" y="31305"/>
                  </a:lnTo>
                  <a:lnTo>
                    <a:pt x="333921" y="31305"/>
                  </a:lnTo>
                  <a:lnTo>
                    <a:pt x="333921" y="20878"/>
                  </a:lnTo>
                  <a:lnTo>
                    <a:pt x="333921" y="10439"/>
                  </a:lnTo>
                  <a:lnTo>
                    <a:pt x="333921" y="0"/>
                  </a:lnTo>
                  <a:close/>
                </a:path>
                <a:path w="636905" h="31750">
                  <a:moveTo>
                    <a:pt x="354787" y="10439"/>
                  </a:moveTo>
                  <a:lnTo>
                    <a:pt x="344347" y="10439"/>
                  </a:lnTo>
                  <a:lnTo>
                    <a:pt x="344347" y="20878"/>
                  </a:lnTo>
                  <a:lnTo>
                    <a:pt x="354787" y="20878"/>
                  </a:lnTo>
                  <a:lnTo>
                    <a:pt x="354787" y="10439"/>
                  </a:lnTo>
                  <a:close/>
                </a:path>
                <a:path w="636905" h="31750">
                  <a:moveTo>
                    <a:pt x="375653" y="20866"/>
                  </a:moveTo>
                  <a:lnTo>
                    <a:pt x="365213" y="20866"/>
                  </a:lnTo>
                  <a:lnTo>
                    <a:pt x="365213" y="31305"/>
                  </a:lnTo>
                  <a:lnTo>
                    <a:pt x="375653" y="31305"/>
                  </a:lnTo>
                  <a:lnTo>
                    <a:pt x="375653" y="20866"/>
                  </a:lnTo>
                  <a:close/>
                </a:path>
                <a:path w="636905" h="31750">
                  <a:moveTo>
                    <a:pt x="406958" y="0"/>
                  </a:moveTo>
                  <a:lnTo>
                    <a:pt x="406958" y="0"/>
                  </a:lnTo>
                  <a:lnTo>
                    <a:pt x="365213" y="0"/>
                  </a:lnTo>
                  <a:lnTo>
                    <a:pt x="365213" y="10439"/>
                  </a:lnTo>
                  <a:lnTo>
                    <a:pt x="375653" y="10439"/>
                  </a:lnTo>
                  <a:lnTo>
                    <a:pt x="386092" y="10439"/>
                  </a:lnTo>
                  <a:lnTo>
                    <a:pt x="386092" y="20878"/>
                  </a:lnTo>
                  <a:lnTo>
                    <a:pt x="396519" y="20878"/>
                  </a:lnTo>
                  <a:lnTo>
                    <a:pt x="406958" y="20878"/>
                  </a:lnTo>
                  <a:lnTo>
                    <a:pt x="406958" y="10439"/>
                  </a:lnTo>
                  <a:lnTo>
                    <a:pt x="406958" y="0"/>
                  </a:lnTo>
                  <a:close/>
                </a:path>
                <a:path w="636905" h="31750">
                  <a:moveTo>
                    <a:pt x="438264" y="0"/>
                  </a:moveTo>
                  <a:lnTo>
                    <a:pt x="427824" y="0"/>
                  </a:lnTo>
                  <a:lnTo>
                    <a:pt x="427824" y="10439"/>
                  </a:lnTo>
                  <a:lnTo>
                    <a:pt x="417398" y="10439"/>
                  </a:lnTo>
                  <a:lnTo>
                    <a:pt x="417398" y="20878"/>
                  </a:lnTo>
                  <a:lnTo>
                    <a:pt x="427837" y="20878"/>
                  </a:lnTo>
                  <a:lnTo>
                    <a:pt x="427837" y="10439"/>
                  </a:lnTo>
                  <a:lnTo>
                    <a:pt x="438264" y="10439"/>
                  </a:lnTo>
                  <a:lnTo>
                    <a:pt x="438264" y="0"/>
                  </a:lnTo>
                  <a:close/>
                </a:path>
                <a:path w="636905" h="31750">
                  <a:moveTo>
                    <a:pt x="480009" y="10439"/>
                  </a:moveTo>
                  <a:lnTo>
                    <a:pt x="469569" y="10439"/>
                  </a:lnTo>
                  <a:lnTo>
                    <a:pt x="459130" y="10439"/>
                  </a:lnTo>
                  <a:lnTo>
                    <a:pt x="459130" y="0"/>
                  </a:lnTo>
                  <a:lnTo>
                    <a:pt x="448691" y="0"/>
                  </a:lnTo>
                  <a:lnTo>
                    <a:pt x="448691" y="10439"/>
                  </a:lnTo>
                  <a:lnTo>
                    <a:pt x="448691" y="20878"/>
                  </a:lnTo>
                  <a:lnTo>
                    <a:pt x="459130" y="20878"/>
                  </a:lnTo>
                  <a:lnTo>
                    <a:pt x="469569" y="20878"/>
                  </a:lnTo>
                  <a:lnTo>
                    <a:pt x="480009" y="20878"/>
                  </a:lnTo>
                  <a:lnTo>
                    <a:pt x="480009" y="10439"/>
                  </a:lnTo>
                  <a:close/>
                </a:path>
                <a:path w="636905" h="31750">
                  <a:moveTo>
                    <a:pt x="553046" y="10439"/>
                  </a:moveTo>
                  <a:lnTo>
                    <a:pt x="542620" y="10439"/>
                  </a:lnTo>
                  <a:lnTo>
                    <a:pt x="542620" y="0"/>
                  </a:lnTo>
                  <a:lnTo>
                    <a:pt x="532180" y="0"/>
                  </a:lnTo>
                  <a:lnTo>
                    <a:pt x="521741" y="0"/>
                  </a:lnTo>
                  <a:lnTo>
                    <a:pt x="521741" y="10439"/>
                  </a:lnTo>
                  <a:lnTo>
                    <a:pt x="511314" y="10439"/>
                  </a:lnTo>
                  <a:lnTo>
                    <a:pt x="511314" y="0"/>
                  </a:lnTo>
                  <a:lnTo>
                    <a:pt x="500875" y="0"/>
                  </a:lnTo>
                  <a:lnTo>
                    <a:pt x="490435" y="0"/>
                  </a:lnTo>
                  <a:lnTo>
                    <a:pt x="490435" y="10439"/>
                  </a:lnTo>
                  <a:lnTo>
                    <a:pt x="490435" y="20878"/>
                  </a:lnTo>
                  <a:lnTo>
                    <a:pt x="500875" y="20878"/>
                  </a:lnTo>
                  <a:lnTo>
                    <a:pt x="500875" y="10439"/>
                  </a:lnTo>
                  <a:lnTo>
                    <a:pt x="511302" y="10439"/>
                  </a:lnTo>
                  <a:lnTo>
                    <a:pt x="511302" y="20878"/>
                  </a:lnTo>
                  <a:lnTo>
                    <a:pt x="521741" y="20878"/>
                  </a:lnTo>
                  <a:lnTo>
                    <a:pt x="532180" y="20878"/>
                  </a:lnTo>
                  <a:lnTo>
                    <a:pt x="542607" y="20878"/>
                  </a:lnTo>
                  <a:lnTo>
                    <a:pt x="553046" y="20878"/>
                  </a:lnTo>
                  <a:lnTo>
                    <a:pt x="553046" y="10439"/>
                  </a:lnTo>
                  <a:close/>
                </a:path>
                <a:path w="636905" h="31750">
                  <a:moveTo>
                    <a:pt x="636524" y="10439"/>
                  </a:moveTo>
                  <a:lnTo>
                    <a:pt x="626097" y="10439"/>
                  </a:lnTo>
                  <a:lnTo>
                    <a:pt x="626097" y="0"/>
                  </a:lnTo>
                  <a:lnTo>
                    <a:pt x="615657" y="0"/>
                  </a:lnTo>
                  <a:lnTo>
                    <a:pt x="605218" y="0"/>
                  </a:lnTo>
                  <a:lnTo>
                    <a:pt x="605218" y="10439"/>
                  </a:lnTo>
                  <a:lnTo>
                    <a:pt x="594791" y="10439"/>
                  </a:lnTo>
                  <a:lnTo>
                    <a:pt x="594791" y="0"/>
                  </a:lnTo>
                  <a:lnTo>
                    <a:pt x="584352" y="0"/>
                  </a:lnTo>
                  <a:lnTo>
                    <a:pt x="584352" y="10439"/>
                  </a:lnTo>
                  <a:lnTo>
                    <a:pt x="573913" y="10439"/>
                  </a:lnTo>
                  <a:lnTo>
                    <a:pt x="563486" y="10439"/>
                  </a:lnTo>
                  <a:lnTo>
                    <a:pt x="563486" y="0"/>
                  </a:lnTo>
                  <a:lnTo>
                    <a:pt x="553046" y="0"/>
                  </a:lnTo>
                  <a:lnTo>
                    <a:pt x="553046" y="10439"/>
                  </a:lnTo>
                  <a:lnTo>
                    <a:pt x="563473" y="10439"/>
                  </a:lnTo>
                  <a:lnTo>
                    <a:pt x="563473" y="20878"/>
                  </a:lnTo>
                  <a:lnTo>
                    <a:pt x="615657" y="20878"/>
                  </a:lnTo>
                  <a:lnTo>
                    <a:pt x="615657" y="10439"/>
                  </a:lnTo>
                  <a:lnTo>
                    <a:pt x="626084" y="10439"/>
                  </a:lnTo>
                  <a:lnTo>
                    <a:pt x="626084" y="20878"/>
                  </a:lnTo>
                  <a:lnTo>
                    <a:pt x="636524" y="20878"/>
                  </a:lnTo>
                  <a:lnTo>
                    <a:pt x="636524" y="1043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516750" y="6610426"/>
              <a:ext cx="626110" cy="31750"/>
            </a:xfrm>
            <a:custGeom>
              <a:avLst/>
              <a:gdLst/>
              <a:ahLst/>
              <a:cxnLst/>
              <a:rect l="l" t="t" r="r" b="b"/>
              <a:pathLst>
                <a:path w="626110" h="31750">
                  <a:moveTo>
                    <a:pt x="41744" y="20878"/>
                  </a:moveTo>
                  <a:lnTo>
                    <a:pt x="31305" y="20878"/>
                  </a:lnTo>
                  <a:lnTo>
                    <a:pt x="31305" y="10439"/>
                  </a:lnTo>
                  <a:lnTo>
                    <a:pt x="20878" y="10439"/>
                  </a:lnTo>
                  <a:lnTo>
                    <a:pt x="10439" y="10439"/>
                  </a:lnTo>
                  <a:lnTo>
                    <a:pt x="0" y="10439"/>
                  </a:lnTo>
                  <a:lnTo>
                    <a:pt x="0" y="20878"/>
                  </a:lnTo>
                  <a:lnTo>
                    <a:pt x="0" y="31330"/>
                  </a:lnTo>
                  <a:lnTo>
                    <a:pt x="10439" y="31330"/>
                  </a:lnTo>
                  <a:lnTo>
                    <a:pt x="20866" y="31330"/>
                  </a:lnTo>
                  <a:lnTo>
                    <a:pt x="31305" y="31330"/>
                  </a:lnTo>
                  <a:lnTo>
                    <a:pt x="41744" y="31330"/>
                  </a:lnTo>
                  <a:lnTo>
                    <a:pt x="41744" y="20878"/>
                  </a:lnTo>
                  <a:close/>
                </a:path>
                <a:path w="626110" h="31750">
                  <a:moveTo>
                    <a:pt x="52184" y="10439"/>
                  </a:moveTo>
                  <a:lnTo>
                    <a:pt x="41744" y="10439"/>
                  </a:lnTo>
                  <a:lnTo>
                    <a:pt x="41744" y="20878"/>
                  </a:lnTo>
                  <a:lnTo>
                    <a:pt x="52184" y="20878"/>
                  </a:lnTo>
                  <a:lnTo>
                    <a:pt x="52184" y="10439"/>
                  </a:lnTo>
                  <a:close/>
                </a:path>
                <a:path w="626110" h="31750">
                  <a:moveTo>
                    <a:pt x="83489" y="20878"/>
                  </a:moveTo>
                  <a:lnTo>
                    <a:pt x="73050" y="20878"/>
                  </a:lnTo>
                  <a:lnTo>
                    <a:pt x="62611" y="20878"/>
                  </a:lnTo>
                  <a:lnTo>
                    <a:pt x="62611" y="31330"/>
                  </a:lnTo>
                  <a:lnTo>
                    <a:pt x="73050" y="31330"/>
                  </a:lnTo>
                  <a:lnTo>
                    <a:pt x="83489" y="31330"/>
                  </a:lnTo>
                  <a:lnTo>
                    <a:pt x="83489" y="20878"/>
                  </a:lnTo>
                  <a:close/>
                </a:path>
                <a:path w="626110" h="31750">
                  <a:moveTo>
                    <a:pt x="146088" y="20878"/>
                  </a:moveTo>
                  <a:lnTo>
                    <a:pt x="135661" y="20878"/>
                  </a:lnTo>
                  <a:lnTo>
                    <a:pt x="125222" y="20878"/>
                  </a:lnTo>
                  <a:lnTo>
                    <a:pt x="114782" y="20878"/>
                  </a:lnTo>
                  <a:lnTo>
                    <a:pt x="114782" y="10439"/>
                  </a:lnTo>
                  <a:lnTo>
                    <a:pt x="104343" y="10439"/>
                  </a:lnTo>
                  <a:lnTo>
                    <a:pt x="104343" y="20878"/>
                  </a:lnTo>
                  <a:lnTo>
                    <a:pt x="104343" y="31330"/>
                  </a:lnTo>
                  <a:lnTo>
                    <a:pt x="146088" y="31330"/>
                  </a:lnTo>
                  <a:lnTo>
                    <a:pt x="146088" y="20878"/>
                  </a:lnTo>
                  <a:close/>
                </a:path>
                <a:path w="626110" h="31750">
                  <a:moveTo>
                    <a:pt x="208699" y="10439"/>
                  </a:moveTo>
                  <a:lnTo>
                    <a:pt x="198259" y="10439"/>
                  </a:lnTo>
                  <a:lnTo>
                    <a:pt x="198259" y="20878"/>
                  </a:lnTo>
                  <a:lnTo>
                    <a:pt x="187833" y="20878"/>
                  </a:lnTo>
                  <a:lnTo>
                    <a:pt x="187833" y="10439"/>
                  </a:lnTo>
                  <a:lnTo>
                    <a:pt x="177393" y="10439"/>
                  </a:lnTo>
                  <a:lnTo>
                    <a:pt x="177393" y="20878"/>
                  </a:lnTo>
                  <a:lnTo>
                    <a:pt x="166966" y="20878"/>
                  </a:lnTo>
                  <a:lnTo>
                    <a:pt x="156527" y="20878"/>
                  </a:lnTo>
                  <a:lnTo>
                    <a:pt x="156527" y="31330"/>
                  </a:lnTo>
                  <a:lnTo>
                    <a:pt x="198272" y="31330"/>
                  </a:lnTo>
                  <a:lnTo>
                    <a:pt x="198272" y="20878"/>
                  </a:lnTo>
                  <a:lnTo>
                    <a:pt x="208699" y="20878"/>
                  </a:lnTo>
                  <a:lnTo>
                    <a:pt x="208699" y="10439"/>
                  </a:lnTo>
                  <a:close/>
                </a:path>
                <a:path w="626110" h="31750">
                  <a:moveTo>
                    <a:pt x="354787" y="20878"/>
                  </a:moveTo>
                  <a:lnTo>
                    <a:pt x="344347" y="20878"/>
                  </a:lnTo>
                  <a:lnTo>
                    <a:pt x="344347" y="10439"/>
                  </a:lnTo>
                  <a:lnTo>
                    <a:pt x="333921" y="10439"/>
                  </a:lnTo>
                  <a:lnTo>
                    <a:pt x="323481" y="10439"/>
                  </a:lnTo>
                  <a:lnTo>
                    <a:pt x="323481" y="20878"/>
                  </a:lnTo>
                  <a:lnTo>
                    <a:pt x="313055" y="20878"/>
                  </a:lnTo>
                  <a:lnTo>
                    <a:pt x="313055" y="10439"/>
                  </a:lnTo>
                  <a:lnTo>
                    <a:pt x="302602" y="10439"/>
                  </a:lnTo>
                  <a:lnTo>
                    <a:pt x="302602" y="20878"/>
                  </a:lnTo>
                  <a:lnTo>
                    <a:pt x="292176" y="20878"/>
                  </a:lnTo>
                  <a:lnTo>
                    <a:pt x="281749" y="20878"/>
                  </a:lnTo>
                  <a:lnTo>
                    <a:pt x="271310" y="20878"/>
                  </a:lnTo>
                  <a:lnTo>
                    <a:pt x="271310" y="10439"/>
                  </a:lnTo>
                  <a:lnTo>
                    <a:pt x="219125" y="10439"/>
                  </a:lnTo>
                  <a:lnTo>
                    <a:pt x="219125" y="20878"/>
                  </a:lnTo>
                  <a:lnTo>
                    <a:pt x="208699" y="20878"/>
                  </a:lnTo>
                  <a:lnTo>
                    <a:pt x="208699" y="31330"/>
                  </a:lnTo>
                  <a:lnTo>
                    <a:pt x="219138" y="31330"/>
                  </a:lnTo>
                  <a:lnTo>
                    <a:pt x="219138" y="20878"/>
                  </a:lnTo>
                  <a:lnTo>
                    <a:pt x="229565" y="20878"/>
                  </a:lnTo>
                  <a:lnTo>
                    <a:pt x="240004" y="20878"/>
                  </a:lnTo>
                  <a:lnTo>
                    <a:pt x="250431" y="20878"/>
                  </a:lnTo>
                  <a:lnTo>
                    <a:pt x="250431" y="31330"/>
                  </a:lnTo>
                  <a:lnTo>
                    <a:pt x="354787" y="31330"/>
                  </a:lnTo>
                  <a:lnTo>
                    <a:pt x="354787" y="20878"/>
                  </a:lnTo>
                  <a:close/>
                </a:path>
                <a:path w="626110" h="31750">
                  <a:moveTo>
                    <a:pt x="375653" y="0"/>
                  </a:moveTo>
                  <a:lnTo>
                    <a:pt x="365213" y="0"/>
                  </a:lnTo>
                  <a:lnTo>
                    <a:pt x="365213" y="10439"/>
                  </a:lnTo>
                  <a:lnTo>
                    <a:pt x="354787" y="10439"/>
                  </a:lnTo>
                  <a:lnTo>
                    <a:pt x="354787" y="20878"/>
                  </a:lnTo>
                  <a:lnTo>
                    <a:pt x="365213" y="20878"/>
                  </a:lnTo>
                  <a:lnTo>
                    <a:pt x="365213" y="31330"/>
                  </a:lnTo>
                  <a:lnTo>
                    <a:pt x="375653" y="31330"/>
                  </a:lnTo>
                  <a:lnTo>
                    <a:pt x="375653" y="20878"/>
                  </a:lnTo>
                  <a:lnTo>
                    <a:pt x="365226" y="20878"/>
                  </a:lnTo>
                  <a:lnTo>
                    <a:pt x="365226" y="10439"/>
                  </a:lnTo>
                  <a:lnTo>
                    <a:pt x="375653" y="10439"/>
                  </a:lnTo>
                  <a:lnTo>
                    <a:pt x="375653" y="0"/>
                  </a:lnTo>
                  <a:close/>
                </a:path>
                <a:path w="626110" h="31750">
                  <a:moveTo>
                    <a:pt x="417398" y="20878"/>
                  </a:moveTo>
                  <a:lnTo>
                    <a:pt x="406958" y="20878"/>
                  </a:lnTo>
                  <a:lnTo>
                    <a:pt x="406958" y="31330"/>
                  </a:lnTo>
                  <a:lnTo>
                    <a:pt x="417398" y="31330"/>
                  </a:lnTo>
                  <a:lnTo>
                    <a:pt x="417398" y="20878"/>
                  </a:lnTo>
                  <a:close/>
                </a:path>
                <a:path w="626110" h="31750">
                  <a:moveTo>
                    <a:pt x="448703" y="20878"/>
                  </a:moveTo>
                  <a:lnTo>
                    <a:pt x="438264" y="20878"/>
                  </a:lnTo>
                  <a:lnTo>
                    <a:pt x="438264" y="31330"/>
                  </a:lnTo>
                  <a:lnTo>
                    <a:pt x="448703" y="31330"/>
                  </a:lnTo>
                  <a:lnTo>
                    <a:pt x="448703" y="20878"/>
                  </a:lnTo>
                  <a:close/>
                </a:path>
                <a:path w="626110" h="31750">
                  <a:moveTo>
                    <a:pt x="448703" y="0"/>
                  </a:moveTo>
                  <a:lnTo>
                    <a:pt x="448703" y="0"/>
                  </a:lnTo>
                  <a:lnTo>
                    <a:pt x="396519" y="0"/>
                  </a:lnTo>
                  <a:lnTo>
                    <a:pt x="396519" y="10439"/>
                  </a:lnTo>
                  <a:lnTo>
                    <a:pt x="386092" y="10439"/>
                  </a:lnTo>
                  <a:lnTo>
                    <a:pt x="386092" y="20878"/>
                  </a:lnTo>
                  <a:lnTo>
                    <a:pt x="396532" y="20878"/>
                  </a:lnTo>
                  <a:lnTo>
                    <a:pt x="396532" y="10439"/>
                  </a:lnTo>
                  <a:lnTo>
                    <a:pt x="406958" y="10439"/>
                  </a:lnTo>
                  <a:lnTo>
                    <a:pt x="417398" y="10439"/>
                  </a:lnTo>
                  <a:lnTo>
                    <a:pt x="417398" y="20878"/>
                  </a:lnTo>
                  <a:lnTo>
                    <a:pt x="427824" y="20878"/>
                  </a:lnTo>
                  <a:lnTo>
                    <a:pt x="438264" y="20878"/>
                  </a:lnTo>
                  <a:lnTo>
                    <a:pt x="438264" y="10439"/>
                  </a:lnTo>
                  <a:lnTo>
                    <a:pt x="448703" y="10439"/>
                  </a:lnTo>
                  <a:lnTo>
                    <a:pt x="448703" y="0"/>
                  </a:lnTo>
                  <a:close/>
                </a:path>
                <a:path w="626110" h="31750">
                  <a:moveTo>
                    <a:pt x="480009" y="0"/>
                  </a:moveTo>
                  <a:lnTo>
                    <a:pt x="469569" y="0"/>
                  </a:lnTo>
                  <a:lnTo>
                    <a:pt x="459130" y="0"/>
                  </a:lnTo>
                  <a:lnTo>
                    <a:pt x="459130" y="10439"/>
                  </a:lnTo>
                  <a:lnTo>
                    <a:pt x="459130" y="20878"/>
                  </a:lnTo>
                  <a:lnTo>
                    <a:pt x="459130" y="31330"/>
                  </a:lnTo>
                  <a:lnTo>
                    <a:pt x="469569" y="31330"/>
                  </a:lnTo>
                  <a:lnTo>
                    <a:pt x="480009" y="31330"/>
                  </a:lnTo>
                  <a:lnTo>
                    <a:pt x="480009" y="20878"/>
                  </a:lnTo>
                  <a:lnTo>
                    <a:pt x="469569" y="20878"/>
                  </a:lnTo>
                  <a:lnTo>
                    <a:pt x="469569" y="10439"/>
                  </a:lnTo>
                  <a:lnTo>
                    <a:pt x="480009" y="10439"/>
                  </a:lnTo>
                  <a:lnTo>
                    <a:pt x="480009" y="0"/>
                  </a:lnTo>
                  <a:close/>
                </a:path>
                <a:path w="626110" h="31750">
                  <a:moveTo>
                    <a:pt x="532180" y="0"/>
                  </a:moveTo>
                  <a:lnTo>
                    <a:pt x="532180" y="0"/>
                  </a:lnTo>
                  <a:lnTo>
                    <a:pt x="490435" y="0"/>
                  </a:lnTo>
                  <a:lnTo>
                    <a:pt x="490435" y="10439"/>
                  </a:lnTo>
                  <a:lnTo>
                    <a:pt x="490435" y="20878"/>
                  </a:lnTo>
                  <a:lnTo>
                    <a:pt x="500875" y="20878"/>
                  </a:lnTo>
                  <a:lnTo>
                    <a:pt x="500875" y="10439"/>
                  </a:lnTo>
                  <a:lnTo>
                    <a:pt x="511302" y="10439"/>
                  </a:lnTo>
                  <a:lnTo>
                    <a:pt x="521741" y="10439"/>
                  </a:lnTo>
                  <a:lnTo>
                    <a:pt x="532180" y="10439"/>
                  </a:lnTo>
                  <a:lnTo>
                    <a:pt x="532180" y="0"/>
                  </a:lnTo>
                  <a:close/>
                </a:path>
                <a:path w="626110" h="31750">
                  <a:moveTo>
                    <a:pt x="553046" y="10439"/>
                  </a:moveTo>
                  <a:lnTo>
                    <a:pt x="542607" y="10439"/>
                  </a:lnTo>
                  <a:lnTo>
                    <a:pt x="542607" y="20878"/>
                  </a:lnTo>
                  <a:lnTo>
                    <a:pt x="553046" y="20878"/>
                  </a:lnTo>
                  <a:lnTo>
                    <a:pt x="553046" y="10439"/>
                  </a:lnTo>
                  <a:close/>
                </a:path>
                <a:path w="626110" h="31750">
                  <a:moveTo>
                    <a:pt x="626097" y="0"/>
                  </a:moveTo>
                  <a:lnTo>
                    <a:pt x="615657" y="0"/>
                  </a:lnTo>
                  <a:lnTo>
                    <a:pt x="605218" y="0"/>
                  </a:lnTo>
                  <a:lnTo>
                    <a:pt x="594779" y="0"/>
                  </a:lnTo>
                  <a:lnTo>
                    <a:pt x="594779" y="10439"/>
                  </a:lnTo>
                  <a:lnTo>
                    <a:pt x="584352" y="10439"/>
                  </a:lnTo>
                  <a:lnTo>
                    <a:pt x="573913" y="10439"/>
                  </a:lnTo>
                  <a:lnTo>
                    <a:pt x="573913" y="20878"/>
                  </a:lnTo>
                  <a:lnTo>
                    <a:pt x="584352" y="20878"/>
                  </a:lnTo>
                  <a:lnTo>
                    <a:pt x="594779" y="20878"/>
                  </a:lnTo>
                  <a:lnTo>
                    <a:pt x="605218" y="20878"/>
                  </a:lnTo>
                  <a:lnTo>
                    <a:pt x="605218" y="10439"/>
                  </a:lnTo>
                  <a:lnTo>
                    <a:pt x="615657" y="10439"/>
                  </a:lnTo>
                  <a:lnTo>
                    <a:pt x="615657" y="20878"/>
                  </a:lnTo>
                  <a:lnTo>
                    <a:pt x="626097" y="20878"/>
                  </a:lnTo>
                  <a:lnTo>
                    <a:pt x="626097" y="10439"/>
                  </a:lnTo>
                  <a:lnTo>
                    <a:pt x="62609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516750" y="6631304"/>
              <a:ext cx="636905" cy="41910"/>
            </a:xfrm>
            <a:custGeom>
              <a:avLst/>
              <a:gdLst/>
              <a:ahLst/>
              <a:cxnLst/>
              <a:rect l="l" t="t" r="r" b="b"/>
              <a:pathLst>
                <a:path w="636905" h="41909">
                  <a:moveTo>
                    <a:pt x="73050" y="20866"/>
                  </a:moveTo>
                  <a:lnTo>
                    <a:pt x="73050" y="20866"/>
                  </a:lnTo>
                  <a:lnTo>
                    <a:pt x="0" y="20866"/>
                  </a:lnTo>
                  <a:lnTo>
                    <a:pt x="0" y="31292"/>
                  </a:lnTo>
                  <a:lnTo>
                    <a:pt x="0" y="41732"/>
                  </a:lnTo>
                  <a:lnTo>
                    <a:pt x="10439" y="41732"/>
                  </a:lnTo>
                  <a:lnTo>
                    <a:pt x="10439" y="31318"/>
                  </a:lnTo>
                  <a:lnTo>
                    <a:pt x="20866" y="31318"/>
                  </a:lnTo>
                  <a:lnTo>
                    <a:pt x="20878" y="31318"/>
                  </a:lnTo>
                  <a:lnTo>
                    <a:pt x="73050" y="31318"/>
                  </a:lnTo>
                  <a:lnTo>
                    <a:pt x="73050" y="20866"/>
                  </a:lnTo>
                  <a:close/>
                </a:path>
                <a:path w="636905" h="41909">
                  <a:moveTo>
                    <a:pt x="125222" y="10426"/>
                  </a:moveTo>
                  <a:lnTo>
                    <a:pt x="114782" y="10426"/>
                  </a:lnTo>
                  <a:lnTo>
                    <a:pt x="114782" y="20866"/>
                  </a:lnTo>
                  <a:lnTo>
                    <a:pt x="104355" y="20866"/>
                  </a:lnTo>
                  <a:lnTo>
                    <a:pt x="93916" y="20866"/>
                  </a:lnTo>
                  <a:lnTo>
                    <a:pt x="93916" y="10426"/>
                  </a:lnTo>
                  <a:lnTo>
                    <a:pt x="83477" y="10426"/>
                  </a:lnTo>
                  <a:lnTo>
                    <a:pt x="83477" y="20866"/>
                  </a:lnTo>
                  <a:lnTo>
                    <a:pt x="83477" y="31318"/>
                  </a:lnTo>
                  <a:lnTo>
                    <a:pt x="125222" y="31318"/>
                  </a:lnTo>
                  <a:lnTo>
                    <a:pt x="125222" y="20866"/>
                  </a:lnTo>
                  <a:lnTo>
                    <a:pt x="125222" y="10426"/>
                  </a:lnTo>
                  <a:close/>
                </a:path>
                <a:path w="636905" h="41909">
                  <a:moveTo>
                    <a:pt x="187833" y="10426"/>
                  </a:moveTo>
                  <a:lnTo>
                    <a:pt x="187833" y="10426"/>
                  </a:lnTo>
                  <a:lnTo>
                    <a:pt x="135648" y="10426"/>
                  </a:lnTo>
                  <a:lnTo>
                    <a:pt x="135648" y="20866"/>
                  </a:lnTo>
                  <a:lnTo>
                    <a:pt x="187833" y="20866"/>
                  </a:lnTo>
                  <a:lnTo>
                    <a:pt x="187833" y="10426"/>
                  </a:lnTo>
                  <a:close/>
                </a:path>
                <a:path w="636905" h="41909">
                  <a:moveTo>
                    <a:pt x="229565" y="20866"/>
                  </a:moveTo>
                  <a:lnTo>
                    <a:pt x="219138" y="20866"/>
                  </a:lnTo>
                  <a:lnTo>
                    <a:pt x="219138" y="10426"/>
                  </a:lnTo>
                  <a:lnTo>
                    <a:pt x="208699" y="10426"/>
                  </a:lnTo>
                  <a:lnTo>
                    <a:pt x="208699" y="20866"/>
                  </a:lnTo>
                  <a:lnTo>
                    <a:pt x="208699" y="31318"/>
                  </a:lnTo>
                  <a:lnTo>
                    <a:pt x="219125" y="31318"/>
                  </a:lnTo>
                  <a:lnTo>
                    <a:pt x="229565" y="31318"/>
                  </a:lnTo>
                  <a:lnTo>
                    <a:pt x="229565" y="20866"/>
                  </a:lnTo>
                  <a:close/>
                </a:path>
                <a:path w="636905" h="41909">
                  <a:moveTo>
                    <a:pt x="250444" y="10426"/>
                  </a:moveTo>
                  <a:lnTo>
                    <a:pt x="240004" y="10426"/>
                  </a:lnTo>
                  <a:lnTo>
                    <a:pt x="240004" y="20866"/>
                  </a:lnTo>
                  <a:lnTo>
                    <a:pt x="240004" y="31318"/>
                  </a:lnTo>
                  <a:lnTo>
                    <a:pt x="250444" y="31318"/>
                  </a:lnTo>
                  <a:lnTo>
                    <a:pt x="250444" y="20866"/>
                  </a:lnTo>
                  <a:lnTo>
                    <a:pt x="250444" y="10426"/>
                  </a:lnTo>
                  <a:close/>
                </a:path>
                <a:path w="636905" h="41909">
                  <a:moveTo>
                    <a:pt x="302602" y="10426"/>
                  </a:moveTo>
                  <a:lnTo>
                    <a:pt x="292176" y="10426"/>
                  </a:lnTo>
                  <a:lnTo>
                    <a:pt x="281749" y="10426"/>
                  </a:lnTo>
                  <a:lnTo>
                    <a:pt x="271310" y="10426"/>
                  </a:lnTo>
                  <a:lnTo>
                    <a:pt x="271310" y="20866"/>
                  </a:lnTo>
                  <a:lnTo>
                    <a:pt x="281736" y="20866"/>
                  </a:lnTo>
                  <a:lnTo>
                    <a:pt x="292176" y="20866"/>
                  </a:lnTo>
                  <a:lnTo>
                    <a:pt x="292176" y="31318"/>
                  </a:lnTo>
                  <a:lnTo>
                    <a:pt x="302602" y="31318"/>
                  </a:lnTo>
                  <a:lnTo>
                    <a:pt x="302602" y="20866"/>
                  </a:lnTo>
                  <a:lnTo>
                    <a:pt x="302602" y="10426"/>
                  </a:lnTo>
                  <a:close/>
                </a:path>
                <a:path w="636905" h="41909">
                  <a:moveTo>
                    <a:pt x="323481" y="20866"/>
                  </a:moveTo>
                  <a:lnTo>
                    <a:pt x="313029" y="20866"/>
                  </a:lnTo>
                  <a:lnTo>
                    <a:pt x="313029" y="31318"/>
                  </a:lnTo>
                  <a:lnTo>
                    <a:pt x="323481" y="31318"/>
                  </a:lnTo>
                  <a:lnTo>
                    <a:pt x="323481" y="20866"/>
                  </a:lnTo>
                  <a:close/>
                </a:path>
                <a:path w="636905" h="41909">
                  <a:moveTo>
                    <a:pt x="386092" y="20866"/>
                  </a:moveTo>
                  <a:lnTo>
                    <a:pt x="375653" y="20866"/>
                  </a:lnTo>
                  <a:lnTo>
                    <a:pt x="365226" y="20866"/>
                  </a:lnTo>
                  <a:lnTo>
                    <a:pt x="365226" y="10426"/>
                  </a:lnTo>
                  <a:lnTo>
                    <a:pt x="354787" y="10426"/>
                  </a:lnTo>
                  <a:lnTo>
                    <a:pt x="344347" y="10426"/>
                  </a:lnTo>
                  <a:lnTo>
                    <a:pt x="333908" y="10426"/>
                  </a:lnTo>
                  <a:lnTo>
                    <a:pt x="333908" y="20866"/>
                  </a:lnTo>
                  <a:lnTo>
                    <a:pt x="333908" y="31318"/>
                  </a:lnTo>
                  <a:lnTo>
                    <a:pt x="344347" y="31318"/>
                  </a:lnTo>
                  <a:lnTo>
                    <a:pt x="354787" y="31318"/>
                  </a:lnTo>
                  <a:lnTo>
                    <a:pt x="365213" y="31318"/>
                  </a:lnTo>
                  <a:lnTo>
                    <a:pt x="375653" y="31318"/>
                  </a:lnTo>
                  <a:lnTo>
                    <a:pt x="386092" y="31318"/>
                  </a:lnTo>
                  <a:lnTo>
                    <a:pt x="386092" y="20866"/>
                  </a:lnTo>
                  <a:close/>
                </a:path>
                <a:path w="636905" h="41909">
                  <a:moveTo>
                    <a:pt x="417398" y="20866"/>
                  </a:moveTo>
                  <a:lnTo>
                    <a:pt x="406958" y="20866"/>
                  </a:lnTo>
                  <a:lnTo>
                    <a:pt x="396519" y="20866"/>
                  </a:lnTo>
                  <a:lnTo>
                    <a:pt x="396519" y="31318"/>
                  </a:lnTo>
                  <a:lnTo>
                    <a:pt x="406958" y="31318"/>
                  </a:lnTo>
                  <a:lnTo>
                    <a:pt x="417398" y="31318"/>
                  </a:lnTo>
                  <a:lnTo>
                    <a:pt x="417398" y="20866"/>
                  </a:lnTo>
                  <a:close/>
                </a:path>
                <a:path w="636905" h="41909">
                  <a:moveTo>
                    <a:pt x="438264" y="10426"/>
                  </a:moveTo>
                  <a:lnTo>
                    <a:pt x="427837" y="10426"/>
                  </a:lnTo>
                  <a:lnTo>
                    <a:pt x="417398" y="10426"/>
                  </a:lnTo>
                  <a:lnTo>
                    <a:pt x="417398" y="20866"/>
                  </a:lnTo>
                  <a:lnTo>
                    <a:pt x="427824" y="20866"/>
                  </a:lnTo>
                  <a:lnTo>
                    <a:pt x="438264" y="20866"/>
                  </a:lnTo>
                  <a:lnTo>
                    <a:pt x="438264" y="10426"/>
                  </a:lnTo>
                  <a:close/>
                </a:path>
                <a:path w="636905" h="41909">
                  <a:moveTo>
                    <a:pt x="511314" y="20866"/>
                  </a:moveTo>
                  <a:lnTo>
                    <a:pt x="500875" y="20866"/>
                  </a:lnTo>
                  <a:lnTo>
                    <a:pt x="500875" y="10426"/>
                  </a:lnTo>
                  <a:lnTo>
                    <a:pt x="490435" y="10426"/>
                  </a:lnTo>
                  <a:lnTo>
                    <a:pt x="490435" y="0"/>
                  </a:lnTo>
                  <a:lnTo>
                    <a:pt x="480009" y="0"/>
                  </a:lnTo>
                  <a:lnTo>
                    <a:pt x="469569" y="0"/>
                  </a:lnTo>
                  <a:lnTo>
                    <a:pt x="469569" y="10426"/>
                  </a:lnTo>
                  <a:lnTo>
                    <a:pt x="459130" y="10426"/>
                  </a:lnTo>
                  <a:lnTo>
                    <a:pt x="448691" y="10426"/>
                  </a:lnTo>
                  <a:lnTo>
                    <a:pt x="448691" y="20866"/>
                  </a:lnTo>
                  <a:lnTo>
                    <a:pt x="459130" y="20866"/>
                  </a:lnTo>
                  <a:lnTo>
                    <a:pt x="469569" y="20866"/>
                  </a:lnTo>
                  <a:lnTo>
                    <a:pt x="469569" y="10452"/>
                  </a:lnTo>
                  <a:lnTo>
                    <a:pt x="479996" y="10452"/>
                  </a:lnTo>
                  <a:lnTo>
                    <a:pt x="479996" y="20866"/>
                  </a:lnTo>
                  <a:lnTo>
                    <a:pt x="469569" y="20866"/>
                  </a:lnTo>
                  <a:lnTo>
                    <a:pt x="469569" y="31318"/>
                  </a:lnTo>
                  <a:lnTo>
                    <a:pt x="511314" y="31318"/>
                  </a:lnTo>
                  <a:lnTo>
                    <a:pt x="511314" y="20866"/>
                  </a:lnTo>
                  <a:close/>
                </a:path>
                <a:path w="636905" h="41909">
                  <a:moveTo>
                    <a:pt x="521741" y="0"/>
                  </a:moveTo>
                  <a:lnTo>
                    <a:pt x="511302" y="0"/>
                  </a:lnTo>
                  <a:lnTo>
                    <a:pt x="511302" y="10452"/>
                  </a:lnTo>
                  <a:lnTo>
                    <a:pt x="521741" y="10452"/>
                  </a:lnTo>
                  <a:lnTo>
                    <a:pt x="521741" y="0"/>
                  </a:lnTo>
                  <a:close/>
                </a:path>
                <a:path w="636905" h="41909">
                  <a:moveTo>
                    <a:pt x="532180" y="20866"/>
                  </a:moveTo>
                  <a:lnTo>
                    <a:pt x="521741" y="20866"/>
                  </a:lnTo>
                  <a:lnTo>
                    <a:pt x="521741" y="31318"/>
                  </a:lnTo>
                  <a:lnTo>
                    <a:pt x="532180" y="31318"/>
                  </a:lnTo>
                  <a:lnTo>
                    <a:pt x="532180" y="20866"/>
                  </a:lnTo>
                  <a:close/>
                </a:path>
                <a:path w="636905" h="41909">
                  <a:moveTo>
                    <a:pt x="573913" y="20866"/>
                  </a:moveTo>
                  <a:lnTo>
                    <a:pt x="563473" y="20866"/>
                  </a:lnTo>
                  <a:lnTo>
                    <a:pt x="563473" y="31318"/>
                  </a:lnTo>
                  <a:lnTo>
                    <a:pt x="573913" y="31318"/>
                  </a:lnTo>
                  <a:lnTo>
                    <a:pt x="573913" y="20866"/>
                  </a:lnTo>
                  <a:close/>
                </a:path>
                <a:path w="636905" h="41909">
                  <a:moveTo>
                    <a:pt x="615657" y="0"/>
                  </a:moveTo>
                  <a:lnTo>
                    <a:pt x="615657" y="0"/>
                  </a:lnTo>
                  <a:lnTo>
                    <a:pt x="542607" y="0"/>
                  </a:lnTo>
                  <a:lnTo>
                    <a:pt x="542607" y="10426"/>
                  </a:lnTo>
                  <a:lnTo>
                    <a:pt x="542607" y="20866"/>
                  </a:lnTo>
                  <a:lnTo>
                    <a:pt x="542607" y="31318"/>
                  </a:lnTo>
                  <a:lnTo>
                    <a:pt x="553046" y="31318"/>
                  </a:lnTo>
                  <a:lnTo>
                    <a:pt x="553046" y="20866"/>
                  </a:lnTo>
                  <a:lnTo>
                    <a:pt x="553046" y="10452"/>
                  </a:lnTo>
                  <a:lnTo>
                    <a:pt x="563473" y="10452"/>
                  </a:lnTo>
                  <a:lnTo>
                    <a:pt x="573913" y="10452"/>
                  </a:lnTo>
                  <a:lnTo>
                    <a:pt x="584352" y="10452"/>
                  </a:lnTo>
                  <a:lnTo>
                    <a:pt x="584352" y="20866"/>
                  </a:lnTo>
                  <a:lnTo>
                    <a:pt x="584352" y="31318"/>
                  </a:lnTo>
                  <a:lnTo>
                    <a:pt x="594791" y="31318"/>
                  </a:lnTo>
                  <a:lnTo>
                    <a:pt x="594791" y="20866"/>
                  </a:lnTo>
                  <a:lnTo>
                    <a:pt x="605218" y="20866"/>
                  </a:lnTo>
                  <a:lnTo>
                    <a:pt x="615657" y="20866"/>
                  </a:lnTo>
                  <a:lnTo>
                    <a:pt x="615657" y="10452"/>
                  </a:lnTo>
                  <a:lnTo>
                    <a:pt x="615657" y="0"/>
                  </a:lnTo>
                  <a:close/>
                </a:path>
                <a:path w="636905" h="41909">
                  <a:moveTo>
                    <a:pt x="636524" y="0"/>
                  </a:moveTo>
                  <a:lnTo>
                    <a:pt x="626084" y="0"/>
                  </a:lnTo>
                  <a:lnTo>
                    <a:pt x="626084" y="10426"/>
                  </a:lnTo>
                  <a:lnTo>
                    <a:pt x="626084" y="20866"/>
                  </a:lnTo>
                  <a:lnTo>
                    <a:pt x="615657" y="20866"/>
                  </a:lnTo>
                  <a:lnTo>
                    <a:pt x="615657" y="31318"/>
                  </a:lnTo>
                  <a:lnTo>
                    <a:pt x="626084" y="31318"/>
                  </a:lnTo>
                  <a:lnTo>
                    <a:pt x="636524" y="31318"/>
                  </a:lnTo>
                  <a:lnTo>
                    <a:pt x="636524" y="20866"/>
                  </a:lnTo>
                  <a:lnTo>
                    <a:pt x="636524" y="10452"/>
                  </a:lnTo>
                  <a:lnTo>
                    <a:pt x="636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/>
            <p:cNvSpPr/>
            <p:nvPr/>
          </p:nvSpPr>
          <p:spPr>
            <a:xfrm>
              <a:off x="516750" y="6662597"/>
              <a:ext cx="636905" cy="31750"/>
            </a:xfrm>
            <a:custGeom>
              <a:avLst/>
              <a:gdLst/>
              <a:ahLst/>
              <a:cxnLst/>
              <a:rect l="l" t="t" r="r" b="b"/>
              <a:pathLst>
                <a:path w="636905" h="31750">
                  <a:moveTo>
                    <a:pt x="10439" y="0"/>
                  </a:moveTo>
                  <a:lnTo>
                    <a:pt x="0" y="0"/>
                  </a:lnTo>
                  <a:lnTo>
                    <a:pt x="0" y="10439"/>
                  </a:lnTo>
                  <a:lnTo>
                    <a:pt x="0" y="20878"/>
                  </a:lnTo>
                  <a:lnTo>
                    <a:pt x="0" y="31318"/>
                  </a:lnTo>
                  <a:lnTo>
                    <a:pt x="10439" y="31318"/>
                  </a:lnTo>
                  <a:lnTo>
                    <a:pt x="10439" y="20891"/>
                  </a:lnTo>
                  <a:lnTo>
                    <a:pt x="10439" y="10439"/>
                  </a:lnTo>
                  <a:lnTo>
                    <a:pt x="10439" y="0"/>
                  </a:lnTo>
                  <a:close/>
                </a:path>
                <a:path w="636905" h="31750">
                  <a:moveTo>
                    <a:pt x="52184" y="10439"/>
                  </a:moveTo>
                  <a:lnTo>
                    <a:pt x="41744" y="10439"/>
                  </a:lnTo>
                  <a:lnTo>
                    <a:pt x="31305" y="10439"/>
                  </a:lnTo>
                  <a:lnTo>
                    <a:pt x="20866" y="10439"/>
                  </a:lnTo>
                  <a:lnTo>
                    <a:pt x="20866" y="20878"/>
                  </a:lnTo>
                  <a:lnTo>
                    <a:pt x="20866" y="31318"/>
                  </a:lnTo>
                  <a:lnTo>
                    <a:pt x="31305" y="31318"/>
                  </a:lnTo>
                  <a:lnTo>
                    <a:pt x="41744" y="31318"/>
                  </a:lnTo>
                  <a:lnTo>
                    <a:pt x="52184" y="31318"/>
                  </a:lnTo>
                  <a:lnTo>
                    <a:pt x="52184" y="20891"/>
                  </a:lnTo>
                  <a:lnTo>
                    <a:pt x="52184" y="10439"/>
                  </a:lnTo>
                  <a:close/>
                </a:path>
                <a:path w="636905" h="31750">
                  <a:moveTo>
                    <a:pt x="73050" y="0"/>
                  </a:moveTo>
                  <a:lnTo>
                    <a:pt x="62611" y="0"/>
                  </a:lnTo>
                  <a:lnTo>
                    <a:pt x="62611" y="10439"/>
                  </a:lnTo>
                  <a:lnTo>
                    <a:pt x="62611" y="20878"/>
                  </a:lnTo>
                  <a:lnTo>
                    <a:pt x="62611" y="31318"/>
                  </a:lnTo>
                  <a:lnTo>
                    <a:pt x="73050" y="31318"/>
                  </a:lnTo>
                  <a:lnTo>
                    <a:pt x="73050" y="20891"/>
                  </a:lnTo>
                  <a:lnTo>
                    <a:pt x="73050" y="10439"/>
                  </a:lnTo>
                  <a:lnTo>
                    <a:pt x="73050" y="0"/>
                  </a:lnTo>
                  <a:close/>
                </a:path>
                <a:path w="636905" h="31750">
                  <a:moveTo>
                    <a:pt x="93916" y="20878"/>
                  </a:moveTo>
                  <a:lnTo>
                    <a:pt x="83477" y="20878"/>
                  </a:lnTo>
                  <a:lnTo>
                    <a:pt x="83477" y="31318"/>
                  </a:lnTo>
                  <a:lnTo>
                    <a:pt x="93916" y="31318"/>
                  </a:lnTo>
                  <a:lnTo>
                    <a:pt x="93916" y="20878"/>
                  </a:lnTo>
                  <a:close/>
                </a:path>
                <a:path w="636905" h="31750">
                  <a:moveTo>
                    <a:pt x="93916" y="0"/>
                  </a:moveTo>
                  <a:lnTo>
                    <a:pt x="83477" y="0"/>
                  </a:lnTo>
                  <a:lnTo>
                    <a:pt x="83477" y="10439"/>
                  </a:lnTo>
                  <a:lnTo>
                    <a:pt x="93916" y="10439"/>
                  </a:lnTo>
                  <a:lnTo>
                    <a:pt x="93916" y="0"/>
                  </a:lnTo>
                  <a:close/>
                </a:path>
                <a:path w="636905" h="31750">
                  <a:moveTo>
                    <a:pt x="114782" y="20878"/>
                  </a:moveTo>
                  <a:lnTo>
                    <a:pt x="104343" y="20878"/>
                  </a:lnTo>
                  <a:lnTo>
                    <a:pt x="104343" y="31318"/>
                  </a:lnTo>
                  <a:lnTo>
                    <a:pt x="114782" y="31318"/>
                  </a:lnTo>
                  <a:lnTo>
                    <a:pt x="114782" y="20878"/>
                  </a:lnTo>
                  <a:close/>
                </a:path>
                <a:path w="636905" h="31750">
                  <a:moveTo>
                    <a:pt x="114782" y="0"/>
                  </a:moveTo>
                  <a:lnTo>
                    <a:pt x="104343" y="0"/>
                  </a:lnTo>
                  <a:lnTo>
                    <a:pt x="104343" y="10439"/>
                  </a:lnTo>
                  <a:lnTo>
                    <a:pt x="114782" y="10439"/>
                  </a:lnTo>
                  <a:lnTo>
                    <a:pt x="114782" y="0"/>
                  </a:lnTo>
                  <a:close/>
                </a:path>
                <a:path w="636905" h="31750">
                  <a:moveTo>
                    <a:pt x="156527" y="10439"/>
                  </a:moveTo>
                  <a:lnTo>
                    <a:pt x="146088" y="10439"/>
                  </a:lnTo>
                  <a:lnTo>
                    <a:pt x="146088" y="20878"/>
                  </a:lnTo>
                  <a:lnTo>
                    <a:pt x="135661" y="20878"/>
                  </a:lnTo>
                  <a:lnTo>
                    <a:pt x="135661" y="10439"/>
                  </a:lnTo>
                  <a:lnTo>
                    <a:pt x="146088" y="10439"/>
                  </a:lnTo>
                  <a:lnTo>
                    <a:pt x="146088" y="0"/>
                  </a:lnTo>
                  <a:lnTo>
                    <a:pt x="135648" y="0"/>
                  </a:lnTo>
                  <a:lnTo>
                    <a:pt x="135648" y="10439"/>
                  </a:lnTo>
                  <a:lnTo>
                    <a:pt x="125222" y="10439"/>
                  </a:lnTo>
                  <a:lnTo>
                    <a:pt x="125222" y="20878"/>
                  </a:lnTo>
                  <a:lnTo>
                    <a:pt x="125222" y="31318"/>
                  </a:lnTo>
                  <a:lnTo>
                    <a:pt x="135648" y="31318"/>
                  </a:lnTo>
                  <a:lnTo>
                    <a:pt x="146088" y="31318"/>
                  </a:lnTo>
                  <a:lnTo>
                    <a:pt x="146088" y="20891"/>
                  </a:lnTo>
                  <a:lnTo>
                    <a:pt x="156527" y="20891"/>
                  </a:lnTo>
                  <a:lnTo>
                    <a:pt x="156527" y="10439"/>
                  </a:lnTo>
                  <a:close/>
                </a:path>
                <a:path w="636905" h="31750">
                  <a:moveTo>
                    <a:pt x="208699" y="10439"/>
                  </a:moveTo>
                  <a:lnTo>
                    <a:pt x="198272" y="10439"/>
                  </a:lnTo>
                  <a:lnTo>
                    <a:pt x="198272" y="0"/>
                  </a:lnTo>
                  <a:lnTo>
                    <a:pt x="187833" y="0"/>
                  </a:lnTo>
                  <a:lnTo>
                    <a:pt x="177393" y="0"/>
                  </a:lnTo>
                  <a:lnTo>
                    <a:pt x="166954" y="0"/>
                  </a:lnTo>
                  <a:lnTo>
                    <a:pt x="166954" y="10439"/>
                  </a:lnTo>
                  <a:lnTo>
                    <a:pt x="177393" y="10439"/>
                  </a:lnTo>
                  <a:lnTo>
                    <a:pt x="177393" y="20878"/>
                  </a:lnTo>
                  <a:lnTo>
                    <a:pt x="166954" y="20878"/>
                  </a:lnTo>
                  <a:lnTo>
                    <a:pt x="166954" y="31318"/>
                  </a:lnTo>
                  <a:lnTo>
                    <a:pt x="177393" y="31318"/>
                  </a:lnTo>
                  <a:lnTo>
                    <a:pt x="187833" y="31318"/>
                  </a:lnTo>
                  <a:lnTo>
                    <a:pt x="198272" y="31318"/>
                  </a:lnTo>
                  <a:lnTo>
                    <a:pt x="198272" y="20891"/>
                  </a:lnTo>
                  <a:lnTo>
                    <a:pt x="208699" y="20891"/>
                  </a:lnTo>
                  <a:lnTo>
                    <a:pt x="208699" y="10439"/>
                  </a:lnTo>
                  <a:close/>
                </a:path>
                <a:path w="636905" h="31750">
                  <a:moveTo>
                    <a:pt x="219138" y="0"/>
                  </a:moveTo>
                  <a:lnTo>
                    <a:pt x="208699" y="0"/>
                  </a:lnTo>
                  <a:lnTo>
                    <a:pt x="208699" y="10439"/>
                  </a:lnTo>
                  <a:lnTo>
                    <a:pt x="219138" y="10439"/>
                  </a:lnTo>
                  <a:lnTo>
                    <a:pt x="219138" y="0"/>
                  </a:lnTo>
                  <a:close/>
                </a:path>
                <a:path w="636905" h="31750">
                  <a:moveTo>
                    <a:pt x="240004" y="10439"/>
                  </a:moveTo>
                  <a:lnTo>
                    <a:pt x="229565" y="10439"/>
                  </a:lnTo>
                  <a:lnTo>
                    <a:pt x="229565" y="20891"/>
                  </a:lnTo>
                  <a:lnTo>
                    <a:pt x="240004" y="20891"/>
                  </a:lnTo>
                  <a:lnTo>
                    <a:pt x="240004" y="10439"/>
                  </a:lnTo>
                  <a:close/>
                </a:path>
                <a:path w="636905" h="31750">
                  <a:moveTo>
                    <a:pt x="271310" y="0"/>
                  </a:moveTo>
                  <a:lnTo>
                    <a:pt x="260870" y="0"/>
                  </a:lnTo>
                  <a:lnTo>
                    <a:pt x="250431" y="0"/>
                  </a:lnTo>
                  <a:lnTo>
                    <a:pt x="250431" y="10439"/>
                  </a:lnTo>
                  <a:lnTo>
                    <a:pt x="250431" y="20891"/>
                  </a:lnTo>
                  <a:lnTo>
                    <a:pt x="260870" y="20891"/>
                  </a:lnTo>
                  <a:lnTo>
                    <a:pt x="260870" y="10439"/>
                  </a:lnTo>
                  <a:lnTo>
                    <a:pt x="271310" y="10439"/>
                  </a:lnTo>
                  <a:lnTo>
                    <a:pt x="271310" y="0"/>
                  </a:lnTo>
                  <a:close/>
                </a:path>
                <a:path w="636905" h="31750">
                  <a:moveTo>
                    <a:pt x="396532" y="0"/>
                  </a:moveTo>
                  <a:lnTo>
                    <a:pt x="396532" y="0"/>
                  </a:lnTo>
                  <a:lnTo>
                    <a:pt x="333908" y="0"/>
                  </a:lnTo>
                  <a:lnTo>
                    <a:pt x="333908" y="10439"/>
                  </a:lnTo>
                  <a:lnTo>
                    <a:pt x="323481" y="10439"/>
                  </a:lnTo>
                  <a:lnTo>
                    <a:pt x="313055" y="10439"/>
                  </a:lnTo>
                  <a:lnTo>
                    <a:pt x="302602" y="10439"/>
                  </a:lnTo>
                  <a:lnTo>
                    <a:pt x="302602" y="0"/>
                  </a:lnTo>
                  <a:lnTo>
                    <a:pt x="292176" y="0"/>
                  </a:lnTo>
                  <a:lnTo>
                    <a:pt x="281736" y="0"/>
                  </a:lnTo>
                  <a:lnTo>
                    <a:pt x="281736" y="10439"/>
                  </a:lnTo>
                  <a:lnTo>
                    <a:pt x="292176" y="10439"/>
                  </a:lnTo>
                  <a:lnTo>
                    <a:pt x="292176" y="20891"/>
                  </a:lnTo>
                  <a:lnTo>
                    <a:pt x="302602" y="20891"/>
                  </a:lnTo>
                  <a:lnTo>
                    <a:pt x="365226" y="20891"/>
                  </a:lnTo>
                  <a:lnTo>
                    <a:pt x="365226" y="10439"/>
                  </a:lnTo>
                  <a:lnTo>
                    <a:pt x="375653" y="10439"/>
                  </a:lnTo>
                  <a:lnTo>
                    <a:pt x="386092" y="10439"/>
                  </a:lnTo>
                  <a:lnTo>
                    <a:pt x="396532" y="10439"/>
                  </a:lnTo>
                  <a:lnTo>
                    <a:pt x="396532" y="0"/>
                  </a:lnTo>
                  <a:close/>
                </a:path>
                <a:path w="636905" h="31750">
                  <a:moveTo>
                    <a:pt x="438264" y="10439"/>
                  </a:moveTo>
                  <a:lnTo>
                    <a:pt x="427837" y="10439"/>
                  </a:lnTo>
                  <a:lnTo>
                    <a:pt x="427837" y="0"/>
                  </a:lnTo>
                  <a:lnTo>
                    <a:pt x="417398" y="0"/>
                  </a:lnTo>
                  <a:lnTo>
                    <a:pt x="417398" y="10439"/>
                  </a:lnTo>
                  <a:lnTo>
                    <a:pt x="417398" y="20891"/>
                  </a:lnTo>
                  <a:lnTo>
                    <a:pt x="427824" y="20891"/>
                  </a:lnTo>
                  <a:lnTo>
                    <a:pt x="438264" y="20891"/>
                  </a:lnTo>
                  <a:lnTo>
                    <a:pt x="438264" y="10439"/>
                  </a:lnTo>
                  <a:close/>
                </a:path>
                <a:path w="636905" h="31750">
                  <a:moveTo>
                    <a:pt x="500875" y="0"/>
                  </a:moveTo>
                  <a:lnTo>
                    <a:pt x="490435" y="0"/>
                  </a:lnTo>
                  <a:lnTo>
                    <a:pt x="480009" y="0"/>
                  </a:lnTo>
                  <a:lnTo>
                    <a:pt x="469569" y="0"/>
                  </a:lnTo>
                  <a:lnTo>
                    <a:pt x="469569" y="10439"/>
                  </a:lnTo>
                  <a:lnTo>
                    <a:pt x="469569" y="20891"/>
                  </a:lnTo>
                  <a:lnTo>
                    <a:pt x="479996" y="20891"/>
                  </a:lnTo>
                  <a:lnTo>
                    <a:pt x="490435" y="20891"/>
                  </a:lnTo>
                  <a:lnTo>
                    <a:pt x="500875" y="20891"/>
                  </a:lnTo>
                  <a:lnTo>
                    <a:pt x="500875" y="10439"/>
                  </a:lnTo>
                  <a:lnTo>
                    <a:pt x="500875" y="0"/>
                  </a:lnTo>
                  <a:close/>
                </a:path>
                <a:path w="636905" h="31750">
                  <a:moveTo>
                    <a:pt x="521741" y="0"/>
                  </a:moveTo>
                  <a:lnTo>
                    <a:pt x="511302" y="0"/>
                  </a:lnTo>
                  <a:lnTo>
                    <a:pt x="511302" y="10439"/>
                  </a:lnTo>
                  <a:lnTo>
                    <a:pt x="521741" y="10439"/>
                  </a:lnTo>
                  <a:lnTo>
                    <a:pt x="521741" y="0"/>
                  </a:lnTo>
                  <a:close/>
                </a:path>
                <a:path w="636905" h="31750">
                  <a:moveTo>
                    <a:pt x="532180" y="10439"/>
                  </a:moveTo>
                  <a:lnTo>
                    <a:pt x="521741" y="10439"/>
                  </a:lnTo>
                  <a:lnTo>
                    <a:pt x="521741" y="20891"/>
                  </a:lnTo>
                  <a:lnTo>
                    <a:pt x="532180" y="20891"/>
                  </a:lnTo>
                  <a:lnTo>
                    <a:pt x="532180" y="10439"/>
                  </a:lnTo>
                  <a:close/>
                </a:path>
                <a:path w="636905" h="31750">
                  <a:moveTo>
                    <a:pt x="605218" y="10439"/>
                  </a:moveTo>
                  <a:lnTo>
                    <a:pt x="594791" y="10439"/>
                  </a:lnTo>
                  <a:lnTo>
                    <a:pt x="594791" y="0"/>
                  </a:lnTo>
                  <a:lnTo>
                    <a:pt x="584352" y="0"/>
                  </a:lnTo>
                  <a:lnTo>
                    <a:pt x="584352" y="10439"/>
                  </a:lnTo>
                  <a:lnTo>
                    <a:pt x="573913" y="10439"/>
                  </a:lnTo>
                  <a:lnTo>
                    <a:pt x="563486" y="10439"/>
                  </a:lnTo>
                  <a:lnTo>
                    <a:pt x="553046" y="10439"/>
                  </a:lnTo>
                  <a:lnTo>
                    <a:pt x="553046" y="0"/>
                  </a:lnTo>
                  <a:lnTo>
                    <a:pt x="542607" y="0"/>
                  </a:lnTo>
                  <a:lnTo>
                    <a:pt x="542607" y="10439"/>
                  </a:lnTo>
                  <a:lnTo>
                    <a:pt x="542607" y="20891"/>
                  </a:lnTo>
                  <a:lnTo>
                    <a:pt x="605218" y="20891"/>
                  </a:lnTo>
                  <a:lnTo>
                    <a:pt x="605218" y="10439"/>
                  </a:lnTo>
                  <a:close/>
                </a:path>
                <a:path w="636905" h="31750">
                  <a:moveTo>
                    <a:pt x="636524" y="10439"/>
                  </a:moveTo>
                  <a:lnTo>
                    <a:pt x="626097" y="10439"/>
                  </a:lnTo>
                  <a:lnTo>
                    <a:pt x="615657" y="10439"/>
                  </a:lnTo>
                  <a:lnTo>
                    <a:pt x="615657" y="20891"/>
                  </a:lnTo>
                  <a:lnTo>
                    <a:pt x="626084" y="20891"/>
                  </a:lnTo>
                  <a:lnTo>
                    <a:pt x="636524" y="20891"/>
                  </a:lnTo>
                  <a:lnTo>
                    <a:pt x="636524" y="1043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/>
            <p:cNvSpPr/>
            <p:nvPr/>
          </p:nvSpPr>
          <p:spPr>
            <a:xfrm>
              <a:off x="516750" y="6683476"/>
              <a:ext cx="636905" cy="31750"/>
            </a:xfrm>
            <a:custGeom>
              <a:avLst/>
              <a:gdLst/>
              <a:ahLst/>
              <a:cxnLst/>
              <a:rect l="l" t="t" r="r" b="b"/>
              <a:pathLst>
                <a:path w="636905" h="31750">
                  <a:moveTo>
                    <a:pt x="10439" y="10426"/>
                  </a:moveTo>
                  <a:lnTo>
                    <a:pt x="0" y="10426"/>
                  </a:lnTo>
                  <a:lnTo>
                    <a:pt x="0" y="20866"/>
                  </a:lnTo>
                  <a:lnTo>
                    <a:pt x="0" y="31305"/>
                  </a:lnTo>
                  <a:lnTo>
                    <a:pt x="10439" y="31305"/>
                  </a:lnTo>
                  <a:lnTo>
                    <a:pt x="10439" y="20866"/>
                  </a:lnTo>
                  <a:lnTo>
                    <a:pt x="10439" y="10426"/>
                  </a:lnTo>
                  <a:close/>
                </a:path>
                <a:path w="636905" h="31750">
                  <a:moveTo>
                    <a:pt x="52184" y="10426"/>
                  </a:moveTo>
                  <a:lnTo>
                    <a:pt x="41744" y="10426"/>
                  </a:lnTo>
                  <a:lnTo>
                    <a:pt x="31305" y="10426"/>
                  </a:lnTo>
                  <a:lnTo>
                    <a:pt x="20866" y="10426"/>
                  </a:lnTo>
                  <a:lnTo>
                    <a:pt x="20866" y="20866"/>
                  </a:lnTo>
                  <a:lnTo>
                    <a:pt x="31305" y="20866"/>
                  </a:lnTo>
                  <a:lnTo>
                    <a:pt x="41744" y="20866"/>
                  </a:lnTo>
                  <a:lnTo>
                    <a:pt x="52184" y="20866"/>
                  </a:lnTo>
                  <a:lnTo>
                    <a:pt x="52184" y="10426"/>
                  </a:lnTo>
                  <a:close/>
                </a:path>
                <a:path w="636905" h="31750">
                  <a:moveTo>
                    <a:pt x="73050" y="10426"/>
                  </a:moveTo>
                  <a:lnTo>
                    <a:pt x="62611" y="10426"/>
                  </a:lnTo>
                  <a:lnTo>
                    <a:pt x="62611" y="20866"/>
                  </a:lnTo>
                  <a:lnTo>
                    <a:pt x="62611" y="31305"/>
                  </a:lnTo>
                  <a:lnTo>
                    <a:pt x="73050" y="31305"/>
                  </a:lnTo>
                  <a:lnTo>
                    <a:pt x="73050" y="20866"/>
                  </a:lnTo>
                  <a:lnTo>
                    <a:pt x="73050" y="10426"/>
                  </a:lnTo>
                  <a:close/>
                </a:path>
                <a:path w="636905" h="31750">
                  <a:moveTo>
                    <a:pt x="104355" y="10426"/>
                  </a:moveTo>
                  <a:lnTo>
                    <a:pt x="93916" y="10426"/>
                  </a:lnTo>
                  <a:lnTo>
                    <a:pt x="83477" y="10426"/>
                  </a:lnTo>
                  <a:lnTo>
                    <a:pt x="83477" y="20866"/>
                  </a:lnTo>
                  <a:lnTo>
                    <a:pt x="93916" y="20866"/>
                  </a:lnTo>
                  <a:lnTo>
                    <a:pt x="93916" y="31305"/>
                  </a:lnTo>
                  <a:lnTo>
                    <a:pt x="104355" y="31305"/>
                  </a:lnTo>
                  <a:lnTo>
                    <a:pt x="104355" y="20866"/>
                  </a:lnTo>
                  <a:lnTo>
                    <a:pt x="104355" y="10426"/>
                  </a:lnTo>
                  <a:close/>
                </a:path>
                <a:path w="636905" h="31750">
                  <a:moveTo>
                    <a:pt x="125222" y="20866"/>
                  </a:moveTo>
                  <a:lnTo>
                    <a:pt x="114782" y="20866"/>
                  </a:lnTo>
                  <a:lnTo>
                    <a:pt x="114782" y="31305"/>
                  </a:lnTo>
                  <a:lnTo>
                    <a:pt x="125222" y="31305"/>
                  </a:lnTo>
                  <a:lnTo>
                    <a:pt x="125222" y="20866"/>
                  </a:lnTo>
                  <a:close/>
                </a:path>
                <a:path w="636905" h="31750">
                  <a:moveTo>
                    <a:pt x="240004" y="10426"/>
                  </a:moveTo>
                  <a:lnTo>
                    <a:pt x="229565" y="10426"/>
                  </a:lnTo>
                  <a:lnTo>
                    <a:pt x="229565" y="0"/>
                  </a:lnTo>
                  <a:lnTo>
                    <a:pt x="219125" y="0"/>
                  </a:lnTo>
                  <a:lnTo>
                    <a:pt x="219125" y="10426"/>
                  </a:lnTo>
                  <a:lnTo>
                    <a:pt x="208699" y="10426"/>
                  </a:lnTo>
                  <a:lnTo>
                    <a:pt x="208699" y="0"/>
                  </a:lnTo>
                  <a:lnTo>
                    <a:pt x="198272" y="0"/>
                  </a:lnTo>
                  <a:lnTo>
                    <a:pt x="187833" y="0"/>
                  </a:lnTo>
                  <a:lnTo>
                    <a:pt x="187833" y="10426"/>
                  </a:lnTo>
                  <a:lnTo>
                    <a:pt x="177393" y="10426"/>
                  </a:lnTo>
                  <a:lnTo>
                    <a:pt x="166954" y="10426"/>
                  </a:lnTo>
                  <a:lnTo>
                    <a:pt x="166954" y="20866"/>
                  </a:lnTo>
                  <a:lnTo>
                    <a:pt x="156527" y="20866"/>
                  </a:lnTo>
                  <a:lnTo>
                    <a:pt x="146088" y="20866"/>
                  </a:lnTo>
                  <a:lnTo>
                    <a:pt x="146088" y="10426"/>
                  </a:lnTo>
                  <a:lnTo>
                    <a:pt x="135661" y="10426"/>
                  </a:lnTo>
                  <a:lnTo>
                    <a:pt x="125222" y="10426"/>
                  </a:lnTo>
                  <a:lnTo>
                    <a:pt x="125222" y="20866"/>
                  </a:lnTo>
                  <a:lnTo>
                    <a:pt x="135648" y="20866"/>
                  </a:lnTo>
                  <a:lnTo>
                    <a:pt x="135648" y="31305"/>
                  </a:lnTo>
                  <a:lnTo>
                    <a:pt x="146088" y="31305"/>
                  </a:lnTo>
                  <a:lnTo>
                    <a:pt x="156527" y="31305"/>
                  </a:lnTo>
                  <a:lnTo>
                    <a:pt x="166966" y="31305"/>
                  </a:lnTo>
                  <a:lnTo>
                    <a:pt x="166966" y="20866"/>
                  </a:lnTo>
                  <a:lnTo>
                    <a:pt x="177393" y="20866"/>
                  </a:lnTo>
                  <a:lnTo>
                    <a:pt x="187833" y="20866"/>
                  </a:lnTo>
                  <a:lnTo>
                    <a:pt x="187833" y="10439"/>
                  </a:lnTo>
                  <a:lnTo>
                    <a:pt x="198259" y="10439"/>
                  </a:lnTo>
                  <a:lnTo>
                    <a:pt x="198259" y="20866"/>
                  </a:lnTo>
                  <a:lnTo>
                    <a:pt x="187833" y="20866"/>
                  </a:lnTo>
                  <a:lnTo>
                    <a:pt x="187833" y="31305"/>
                  </a:lnTo>
                  <a:lnTo>
                    <a:pt x="198259" y="31305"/>
                  </a:lnTo>
                  <a:lnTo>
                    <a:pt x="208699" y="31305"/>
                  </a:lnTo>
                  <a:lnTo>
                    <a:pt x="208699" y="20866"/>
                  </a:lnTo>
                  <a:lnTo>
                    <a:pt x="219125" y="20866"/>
                  </a:lnTo>
                  <a:lnTo>
                    <a:pt x="229565" y="20866"/>
                  </a:lnTo>
                  <a:lnTo>
                    <a:pt x="240004" y="20866"/>
                  </a:lnTo>
                  <a:lnTo>
                    <a:pt x="240004" y="10426"/>
                  </a:lnTo>
                  <a:close/>
                </a:path>
                <a:path w="636905" h="31750">
                  <a:moveTo>
                    <a:pt x="250444" y="20866"/>
                  </a:moveTo>
                  <a:lnTo>
                    <a:pt x="240004" y="20866"/>
                  </a:lnTo>
                  <a:lnTo>
                    <a:pt x="240004" y="31305"/>
                  </a:lnTo>
                  <a:lnTo>
                    <a:pt x="250444" y="31305"/>
                  </a:lnTo>
                  <a:lnTo>
                    <a:pt x="250444" y="20866"/>
                  </a:lnTo>
                  <a:close/>
                </a:path>
                <a:path w="636905" h="31750">
                  <a:moveTo>
                    <a:pt x="281749" y="20866"/>
                  </a:moveTo>
                  <a:lnTo>
                    <a:pt x="271310" y="20866"/>
                  </a:lnTo>
                  <a:lnTo>
                    <a:pt x="271310" y="10426"/>
                  </a:lnTo>
                  <a:lnTo>
                    <a:pt x="260870" y="10426"/>
                  </a:lnTo>
                  <a:lnTo>
                    <a:pt x="260870" y="0"/>
                  </a:lnTo>
                  <a:lnTo>
                    <a:pt x="250431" y="0"/>
                  </a:lnTo>
                  <a:lnTo>
                    <a:pt x="250431" y="10439"/>
                  </a:lnTo>
                  <a:lnTo>
                    <a:pt x="260870" y="10439"/>
                  </a:lnTo>
                  <a:lnTo>
                    <a:pt x="260870" y="20866"/>
                  </a:lnTo>
                  <a:lnTo>
                    <a:pt x="260870" y="31305"/>
                  </a:lnTo>
                  <a:lnTo>
                    <a:pt x="271310" y="31305"/>
                  </a:lnTo>
                  <a:lnTo>
                    <a:pt x="281749" y="31305"/>
                  </a:lnTo>
                  <a:lnTo>
                    <a:pt x="281749" y="20866"/>
                  </a:lnTo>
                  <a:close/>
                </a:path>
                <a:path w="636905" h="31750">
                  <a:moveTo>
                    <a:pt x="344347" y="0"/>
                  </a:moveTo>
                  <a:lnTo>
                    <a:pt x="333908" y="0"/>
                  </a:lnTo>
                  <a:lnTo>
                    <a:pt x="333908" y="10426"/>
                  </a:lnTo>
                  <a:lnTo>
                    <a:pt x="323481" y="10426"/>
                  </a:lnTo>
                  <a:lnTo>
                    <a:pt x="323481" y="0"/>
                  </a:lnTo>
                  <a:lnTo>
                    <a:pt x="313029" y="0"/>
                  </a:lnTo>
                  <a:lnTo>
                    <a:pt x="313029" y="10426"/>
                  </a:lnTo>
                  <a:lnTo>
                    <a:pt x="302602" y="10426"/>
                  </a:lnTo>
                  <a:lnTo>
                    <a:pt x="292176" y="10426"/>
                  </a:lnTo>
                  <a:lnTo>
                    <a:pt x="292176" y="20866"/>
                  </a:lnTo>
                  <a:lnTo>
                    <a:pt x="302602" y="20866"/>
                  </a:lnTo>
                  <a:lnTo>
                    <a:pt x="313029" y="20866"/>
                  </a:lnTo>
                  <a:lnTo>
                    <a:pt x="323481" y="20866"/>
                  </a:lnTo>
                  <a:lnTo>
                    <a:pt x="323481" y="31305"/>
                  </a:lnTo>
                  <a:lnTo>
                    <a:pt x="333908" y="31305"/>
                  </a:lnTo>
                  <a:lnTo>
                    <a:pt x="344347" y="31305"/>
                  </a:lnTo>
                  <a:lnTo>
                    <a:pt x="344347" y="20866"/>
                  </a:lnTo>
                  <a:lnTo>
                    <a:pt x="333921" y="20866"/>
                  </a:lnTo>
                  <a:lnTo>
                    <a:pt x="333921" y="10439"/>
                  </a:lnTo>
                  <a:lnTo>
                    <a:pt x="344347" y="10439"/>
                  </a:lnTo>
                  <a:lnTo>
                    <a:pt x="344347" y="0"/>
                  </a:lnTo>
                  <a:close/>
                </a:path>
                <a:path w="636905" h="31750">
                  <a:moveTo>
                    <a:pt x="375653" y="10426"/>
                  </a:moveTo>
                  <a:lnTo>
                    <a:pt x="365226" y="10426"/>
                  </a:lnTo>
                  <a:lnTo>
                    <a:pt x="354787" y="10426"/>
                  </a:lnTo>
                  <a:lnTo>
                    <a:pt x="354787" y="20866"/>
                  </a:lnTo>
                  <a:lnTo>
                    <a:pt x="365213" y="20866"/>
                  </a:lnTo>
                  <a:lnTo>
                    <a:pt x="375653" y="20866"/>
                  </a:lnTo>
                  <a:lnTo>
                    <a:pt x="375653" y="10426"/>
                  </a:lnTo>
                  <a:close/>
                </a:path>
                <a:path w="636905" h="31750">
                  <a:moveTo>
                    <a:pt x="386092" y="20866"/>
                  </a:moveTo>
                  <a:lnTo>
                    <a:pt x="375653" y="20866"/>
                  </a:lnTo>
                  <a:lnTo>
                    <a:pt x="375653" y="31305"/>
                  </a:lnTo>
                  <a:lnTo>
                    <a:pt x="386092" y="31305"/>
                  </a:lnTo>
                  <a:lnTo>
                    <a:pt x="386092" y="20866"/>
                  </a:lnTo>
                  <a:close/>
                </a:path>
                <a:path w="636905" h="31750">
                  <a:moveTo>
                    <a:pt x="396532" y="0"/>
                  </a:moveTo>
                  <a:lnTo>
                    <a:pt x="386092" y="0"/>
                  </a:lnTo>
                  <a:lnTo>
                    <a:pt x="386092" y="10426"/>
                  </a:lnTo>
                  <a:lnTo>
                    <a:pt x="386092" y="20866"/>
                  </a:lnTo>
                  <a:lnTo>
                    <a:pt x="396532" y="20866"/>
                  </a:lnTo>
                  <a:lnTo>
                    <a:pt x="396532" y="10439"/>
                  </a:lnTo>
                  <a:lnTo>
                    <a:pt x="396532" y="0"/>
                  </a:lnTo>
                  <a:close/>
                </a:path>
                <a:path w="636905" h="31750">
                  <a:moveTo>
                    <a:pt x="521741" y="0"/>
                  </a:moveTo>
                  <a:lnTo>
                    <a:pt x="511302" y="0"/>
                  </a:lnTo>
                  <a:lnTo>
                    <a:pt x="511302" y="10426"/>
                  </a:lnTo>
                  <a:lnTo>
                    <a:pt x="500875" y="10426"/>
                  </a:lnTo>
                  <a:lnTo>
                    <a:pt x="500875" y="0"/>
                  </a:lnTo>
                  <a:lnTo>
                    <a:pt x="490435" y="0"/>
                  </a:lnTo>
                  <a:lnTo>
                    <a:pt x="490435" y="10426"/>
                  </a:lnTo>
                  <a:lnTo>
                    <a:pt x="480009" y="10426"/>
                  </a:lnTo>
                  <a:lnTo>
                    <a:pt x="480009" y="0"/>
                  </a:lnTo>
                  <a:lnTo>
                    <a:pt x="469569" y="0"/>
                  </a:lnTo>
                  <a:lnTo>
                    <a:pt x="469569" y="10426"/>
                  </a:lnTo>
                  <a:lnTo>
                    <a:pt x="459130" y="10426"/>
                  </a:lnTo>
                  <a:lnTo>
                    <a:pt x="459130" y="0"/>
                  </a:lnTo>
                  <a:lnTo>
                    <a:pt x="448703" y="0"/>
                  </a:lnTo>
                  <a:lnTo>
                    <a:pt x="448691" y="0"/>
                  </a:lnTo>
                  <a:lnTo>
                    <a:pt x="406958" y="0"/>
                  </a:lnTo>
                  <a:lnTo>
                    <a:pt x="406958" y="10426"/>
                  </a:lnTo>
                  <a:lnTo>
                    <a:pt x="406958" y="20866"/>
                  </a:lnTo>
                  <a:lnTo>
                    <a:pt x="417398" y="20866"/>
                  </a:lnTo>
                  <a:lnTo>
                    <a:pt x="417398" y="10439"/>
                  </a:lnTo>
                  <a:lnTo>
                    <a:pt x="427824" y="10439"/>
                  </a:lnTo>
                  <a:lnTo>
                    <a:pt x="438264" y="10439"/>
                  </a:lnTo>
                  <a:lnTo>
                    <a:pt x="438264" y="20866"/>
                  </a:lnTo>
                  <a:lnTo>
                    <a:pt x="448691" y="20866"/>
                  </a:lnTo>
                  <a:lnTo>
                    <a:pt x="511314" y="20866"/>
                  </a:lnTo>
                  <a:lnTo>
                    <a:pt x="511314" y="10439"/>
                  </a:lnTo>
                  <a:lnTo>
                    <a:pt x="521741" y="10439"/>
                  </a:lnTo>
                  <a:lnTo>
                    <a:pt x="521741" y="0"/>
                  </a:lnTo>
                  <a:close/>
                </a:path>
                <a:path w="636905" h="31750">
                  <a:moveTo>
                    <a:pt x="594791" y="0"/>
                  </a:moveTo>
                  <a:lnTo>
                    <a:pt x="594791" y="0"/>
                  </a:lnTo>
                  <a:lnTo>
                    <a:pt x="532180" y="0"/>
                  </a:lnTo>
                  <a:lnTo>
                    <a:pt x="532180" y="10439"/>
                  </a:lnTo>
                  <a:lnTo>
                    <a:pt x="573913" y="10439"/>
                  </a:lnTo>
                  <a:lnTo>
                    <a:pt x="573913" y="20866"/>
                  </a:lnTo>
                  <a:lnTo>
                    <a:pt x="584352" y="20866"/>
                  </a:lnTo>
                  <a:lnTo>
                    <a:pt x="594791" y="20866"/>
                  </a:lnTo>
                  <a:lnTo>
                    <a:pt x="594791" y="10439"/>
                  </a:lnTo>
                  <a:lnTo>
                    <a:pt x="594791" y="0"/>
                  </a:lnTo>
                  <a:close/>
                </a:path>
                <a:path w="636905" h="31750">
                  <a:moveTo>
                    <a:pt x="636524" y="0"/>
                  </a:moveTo>
                  <a:lnTo>
                    <a:pt x="626084" y="0"/>
                  </a:lnTo>
                  <a:lnTo>
                    <a:pt x="626084" y="10426"/>
                  </a:lnTo>
                  <a:lnTo>
                    <a:pt x="615657" y="10426"/>
                  </a:lnTo>
                  <a:lnTo>
                    <a:pt x="615657" y="20866"/>
                  </a:lnTo>
                  <a:lnTo>
                    <a:pt x="626097" y="20866"/>
                  </a:lnTo>
                  <a:lnTo>
                    <a:pt x="626097" y="10439"/>
                  </a:lnTo>
                  <a:lnTo>
                    <a:pt x="636524" y="10439"/>
                  </a:lnTo>
                  <a:lnTo>
                    <a:pt x="636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516750" y="6704342"/>
              <a:ext cx="636905" cy="20955"/>
            </a:xfrm>
            <a:custGeom>
              <a:avLst/>
              <a:gdLst/>
              <a:ahLst/>
              <a:cxnLst/>
              <a:rect l="l" t="t" r="r" b="b"/>
              <a:pathLst>
                <a:path w="636905" h="20954">
                  <a:moveTo>
                    <a:pt x="73050" y="10439"/>
                  </a:moveTo>
                  <a:lnTo>
                    <a:pt x="73050" y="10439"/>
                  </a:lnTo>
                  <a:lnTo>
                    <a:pt x="0" y="10439"/>
                  </a:lnTo>
                  <a:lnTo>
                    <a:pt x="0" y="20878"/>
                  </a:lnTo>
                  <a:lnTo>
                    <a:pt x="73050" y="20878"/>
                  </a:lnTo>
                  <a:lnTo>
                    <a:pt x="73050" y="10439"/>
                  </a:lnTo>
                  <a:close/>
                </a:path>
                <a:path w="636905" h="20954">
                  <a:moveTo>
                    <a:pt x="104355" y="10439"/>
                  </a:moveTo>
                  <a:lnTo>
                    <a:pt x="93916" y="10439"/>
                  </a:lnTo>
                  <a:lnTo>
                    <a:pt x="83477" y="10439"/>
                  </a:lnTo>
                  <a:lnTo>
                    <a:pt x="83477" y="20878"/>
                  </a:lnTo>
                  <a:lnTo>
                    <a:pt x="93916" y="20878"/>
                  </a:lnTo>
                  <a:lnTo>
                    <a:pt x="104355" y="20878"/>
                  </a:lnTo>
                  <a:lnTo>
                    <a:pt x="104355" y="10439"/>
                  </a:lnTo>
                  <a:close/>
                </a:path>
                <a:path w="636905" h="20954">
                  <a:moveTo>
                    <a:pt x="146088" y="10439"/>
                  </a:moveTo>
                  <a:lnTo>
                    <a:pt x="135648" y="10439"/>
                  </a:lnTo>
                  <a:lnTo>
                    <a:pt x="135648" y="20878"/>
                  </a:lnTo>
                  <a:lnTo>
                    <a:pt x="146088" y="20878"/>
                  </a:lnTo>
                  <a:lnTo>
                    <a:pt x="146088" y="10439"/>
                  </a:lnTo>
                  <a:close/>
                </a:path>
                <a:path w="636905" h="20954">
                  <a:moveTo>
                    <a:pt x="177393" y="10439"/>
                  </a:moveTo>
                  <a:lnTo>
                    <a:pt x="166954" y="10439"/>
                  </a:lnTo>
                  <a:lnTo>
                    <a:pt x="166954" y="20878"/>
                  </a:lnTo>
                  <a:lnTo>
                    <a:pt x="177393" y="20878"/>
                  </a:lnTo>
                  <a:lnTo>
                    <a:pt x="177393" y="10439"/>
                  </a:lnTo>
                  <a:close/>
                </a:path>
                <a:path w="636905" h="20954">
                  <a:moveTo>
                    <a:pt x="240004" y="10439"/>
                  </a:moveTo>
                  <a:lnTo>
                    <a:pt x="229565" y="10439"/>
                  </a:lnTo>
                  <a:lnTo>
                    <a:pt x="229565" y="20878"/>
                  </a:lnTo>
                  <a:lnTo>
                    <a:pt x="240004" y="20878"/>
                  </a:lnTo>
                  <a:lnTo>
                    <a:pt x="240004" y="10439"/>
                  </a:lnTo>
                  <a:close/>
                </a:path>
                <a:path w="636905" h="20954">
                  <a:moveTo>
                    <a:pt x="292176" y="10439"/>
                  </a:moveTo>
                  <a:lnTo>
                    <a:pt x="292176" y="10439"/>
                  </a:lnTo>
                  <a:lnTo>
                    <a:pt x="250431" y="10439"/>
                  </a:lnTo>
                  <a:lnTo>
                    <a:pt x="250431" y="20878"/>
                  </a:lnTo>
                  <a:lnTo>
                    <a:pt x="292176" y="20878"/>
                  </a:lnTo>
                  <a:lnTo>
                    <a:pt x="292176" y="10439"/>
                  </a:lnTo>
                  <a:close/>
                </a:path>
                <a:path w="636905" h="20954">
                  <a:moveTo>
                    <a:pt x="333921" y="10439"/>
                  </a:moveTo>
                  <a:lnTo>
                    <a:pt x="323481" y="10439"/>
                  </a:lnTo>
                  <a:lnTo>
                    <a:pt x="323481" y="20878"/>
                  </a:lnTo>
                  <a:lnTo>
                    <a:pt x="333921" y="20878"/>
                  </a:lnTo>
                  <a:lnTo>
                    <a:pt x="333921" y="10439"/>
                  </a:lnTo>
                  <a:close/>
                </a:path>
                <a:path w="636905" h="20954">
                  <a:moveTo>
                    <a:pt x="417398" y="10439"/>
                  </a:moveTo>
                  <a:lnTo>
                    <a:pt x="406958" y="10439"/>
                  </a:lnTo>
                  <a:lnTo>
                    <a:pt x="396532" y="10439"/>
                  </a:lnTo>
                  <a:lnTo>
                    <a:pt x="396532" y="0"/>
                  </a:lnTo>
                  <a:lnTo>
                    <a:pt x="386092" y="0"/>
                  </a:lnTo>
                  <a:lnTo>
                    <a:pt x="375653" y="0"/>
                  </a:lnTo>
                  <a:lnTo>
                    <a:pt x="375653" y="10439"/>
                  </a:lnTo>
                  <a:lnTo>
                    <a:pt x="375653" y="20878"/>
                  </a:lnTo>
                  <a:lnTo>
                    <a:pt x="386092" y="20878"/>
                  </a:lnTo>
                  <a:lnTo>
                    <a:pt x="386092" y="10439"/>
                  </a:lnTo>
                  <a:lnTo>
                    <a:pt x="396519" y="10439"/>
                  </a:lnTo>
                  <a:lnTo>
                    <a:pt x="396519" y="20878"/>
                  </a:lnTo>
                  <a:lnTo>
                    <a:pt x="406958" y="20878"/>
                  </a:lnTo>
                  <a:lnTo>
                    <a:pt x="417398" y="20878"/>
                  </a:lnTo>
                  <a:lnTo>
                    <a:pt x="417398" y="10439"/>
                  </a:lnTo>
                  <a:close/>
                </a:path>
                <a:path w="636905" h="20954">
                  <a:moveTo>
                    <a:pt x="469569" y="0"/>
                  </a:moveTo>
                  <a:lnTo>
                    <a:pt x="469569" y="0"/>
                  </a:lnTo>
                  <a:lnTo>
                    <a:pt x="427824" y="0"/>
                  </a:lnTo>
                  <a:lnTo>
                    <a:pt x="427824" y="10439"/>
                  </a:lnTo>
                  <a:lnTo>
                    <a:pt x="438264" y="10439"/>
                  </a:lnTo>
                  <a:lnTo>
                    <a:pt x="438264" y="20878"/>
                  </a:lnTo>
                  <a:lnTo>
                    <a:pt x="448691" y="20878"/>
                  </a:lnTo>
                  <a:lnTo>
                    <a:pt x="459130" y="20878"/>
                  </a:lnTo>
                  <a:lnTo>
                    <a:pt x="459130" y="10439"/>
                  </a:lnTo>
                  <a:lnTo>
                    <a:pt x="469569" y="10439"/>
                  </a:lnTo>
                  <a:lnTo>
                    <a:pt x="469569" y="0"/>
                  </a:lnTo>
                  <a:close/>
                </a:path>
                <a:path w="636905" h="20954">
                  <a:moveTo>
                    <a:pt x="563486" y="0"/>
                  </a:moveTo>
                  <a:lnTo>
                    <a:pt x="563486" y="0"/>
                  </a:lnTo>
                  <a:lnTo>
                    <a:pt x="479996" y="0"/>
                  </a:lnTo>
                  <a:lnTo>
                    <a:pt x="479996" y="10439"/>
                  </a:lnTo>
                  <a:lnTo>
                    <a:pt x="479996" y="20878"/>
                  </a:lnTo>
                  <a:lnTo>
                    <a:pt x="490435" y="20878"/>
                  </a:lnTo>
                  <a:lnTo>
                    <a:pt x="490435" y="10439"/>
                  </a:lnTo>
                  <a:lnTo>
                    <a:pt x="500875" y="10439"/>
                  </a:lnTo>
                  <a:lnTo>
                    <a:pt x="500875" y="20878"/>
                  </a:lnTo>
                  <a:lnTo>
                    <a:pt x="511302" y="20878"/>
                  </a:lnTo>
                  <a:lnTo>
                    <a:pt x="521741" y="20878"/>
                  </a:lnTo>
                  <a:lnTo>
                    <a:pt x="532180" y="20878"/>
                  </a:lnTo>
                  <a:lnTo>
                    <a:pt x="532180" y="10439"/>
                  </a:lnTo>
                  <a:lnTo>
                    <a:pt x="542607" y="10439"/>
                  </a:lnTo>
                  <a:lnTo>
                    <a:pt x="553046" y="10439"/>
                  </a:lnTo>
                  <a:lnTo>
                    <a:pt x="553046" y="20878"/>
                  </a:lnTo>
                  <a:lnTo>
                    <a:pt x="563486" y="20878"/>
                  </a:lnTo>
                  <a:lnTo>
                    <a:pt x="563486" y="10439"/>
                  </a:lnTo>
                  <a:lnTo>
                    <a:pt x="563486" y="0"/>
                  </a:lnTo>
                  <a:close/>
                </a:path>
                <a:path w="636905" h="20954">
                  <a:moveTo>
                    <a:pt x="636524" y="10439"/>
                  </a:moveTo>
                  <a:lnTo>
                    <a:pt x="626097" y="10439"/>
                  </a:lnTo>
                  <a:lnTo>
                    <a:pt x="615657" y="10439"/>
                  </a:lnTo>
                  <a:lnTo>
                    <a:pt x="615657" y="0"/>
                  </a:lnTo>
                  <a:lnTo>
                    <a:pt x="605218" y="0"/>
                  </a:lnTo>
                  <a:lnTo>
                    <a:pt x="594779" y="0"/>
                  </a:lnTo>
                  <a:lnTo>
                    <a:pt x="594779" y="10439"/>
                  </a:lnTo>
                  <a:lnTo>
                    <a:pt x="584352" y="10439"/>
                  </a:lnTo>
                  <a:lnTo>
                    <a:pt x="573913" y="10439"/>
                  </a:lnTo>
                  <a:lnTo>
                    <a:pt x="573913" y="20878"/>
                  </a:lnTo>
                  <a:lnTo>
                    <a:pt x="584352" y="20878"/>
                  </a:lnTo>
                  <a:lnTo>
                    <a:pt x="594791" y="20878"/>
                  </a:lnTo>
                  <a:lnTo>
                    <a:pt x="594791" y="10439"/>
                  </a:lnTo>
                  <a:lnTo>
                    <a:pt x="605218" y="10439"/>
                  </a:lnTo>
                  <a:lnTo>
                    <a:pt x="605218" y="20878"/>
                  </a:lnTo>
                  <a:lnTo>
                    <a:pt x="615657" y="20878"/>
                  </a:lnTo>
                  <a:lnTo>
                    <a:pt x="626084" y="20878"/>
                  </a:lnTo>
                  <a:lnTo>
                    <a:pt x="636524" y="20878"/>
                  </a:lnTo>
                  <a:lnTo>
                    <a:pt x="636524" y="1043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61" name="object 61"/>
          <p:cNvSpPr txBox="1"/>
          <p:nvPr/>
        </p:nvSpPr>
        <p:spPr>
          <a:xfrm>
            <a:off x="4800015" y="7521740"/>
            <a:ext cx="458470" cy="160020"/>
          </a:xfrm>
          <a:prstGeom prst="rect">
            <a:avLst/>
          </a:prstGeom>
        </p:spPr>
        <p:txBody>
          <a:bodyPr vert="horz" wrap="square" lIns="0" tIns="571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45"/>
              </a:spcBef>
            </a:pPr>
            <a:r>
              <a:rPr sz="900" dirty="0">
                <a:solidFill>
                  <a:srgbClr val="FFFFFF"/>
                </a:solidFill>
                <a:latin typeface="Raleway"/>
                <a:cs typeface="Raleway"/>
              </a:rPr>
              <a:t>Page: </a:t>
            </a:r>
            <a:r>
              <a:rPr sz="900" spc="-25" dirty="0">
                <a:solidFill>
                  <a:srgbClr val="FFFFFF"/>
                </a:solidFill>
                <a:latin typeface="Raleway"/>
                <a:cs typeface="Raleway"/>
              </a:rPr>
              <a:t>15</a:t>
            </a:r>
            <a:endParaRPr sz="900">
              <a:latin typeface="Raleway"/>
              <a:cs typeface="Raleway"/>
            </a:endParaRPr>
          </a:p>
        </p:txBody>
      </p:sp>
      <p:pic>
        <p:nvPicPr>
          <p:cNvPr id="63" name="Picture 62" descr="A living room with leather furniture&#10;&#10;Description automatically generated with medium confidence">
            <a:extLst>
              <a:ext uri="{FF2B5EF4-FFF2-40B4-BE49-F238E27FC236}">
                <a16:creationId xmlns:a16="http://schemas.microsoft.com/office/drawing/2014/main" id="{4D44844F-BE47-87E2-1153-70DACF7D5C94}"/>
              </a:ext>
            </a:extLst>
          </p:cNvPr>
          <p:cNvPicPr>
            <a:picLocks noChangeAspect="1"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118" r="2747"/>
          <a:stretch/>
        </p:blipFill>
        <p:spPr>
          <a:xfrm>
            <a:off x="3352800" y="755529"/>
            <a:ext cx="6664793" cy="4442346"/>
          </a:xfrm>
          <a:prstGeom prst="rect">
            <a:avLst/>
          </a:prstGeom>
        </p:spPr>
      </p:pic>
      <p:graphicFrame>
        <p:nvGraphicFramePr>
          <p:cNvPr id="2" name="Object 1">
            <a:extLst>
              <a:ext uri="{FF2B5EF4-FFF2-40B4-BE49-F238E27FC236}">
                <a16:creationId xmlns:a16="http://schemas.microsoft.com/office/drawing/2014/main" id="{0F602914-A2DE-64F8-9FC1-D36F552114E3}"/>
              </a:ext>
            </a:extLst>
          </p:cNvPr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1589641901"/>
              </p:ext>
            </p:extLst>
          </p:nvPr>
        </p:nvGraphicFramePr>
        <p:xfrm>
          <a:off x="780465" y="5475639"/>
          <a:ext cx="7601535" cy="2065504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Worksheet" r:id="rId6" imgW="8039100" imgH="2184400" progId="Excel.Sheet.12">
                  <p:embed/>
                </p:oleObj>
              </mc:Choice>
              <mc:Fallback>
                <p:oleObj name="Worksheet" r:id="rId6" imgW="8039100" imgH="2184400" progId="Excel.Sheet.12">
                  <p:embed/>
                  <p:pic>
                    <p:nvPicPr>
                      <p:cNvPr id="2" name="Object 1">
                        <a:extLst>
                          <a:ext uri="{FF2B5EF4-FFF2-40B4-BE49-F238E27FC236}">
                            <a16:creationId xmlns:a16="http://schemas.microsoft.com/office/drawing/2014/main" id="{0F602914-A2DE-64F8-9FC1-D36F552114E3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7"/>
                      <a:stretch>
                        <a:fillRect/>
                      </a:stretch>
                    </p:blipFill>
                    <p:spPr>
                      <a:xfrm>
                        <a:off x="780465" y="5475639"/>
                        <a:ext cx="7601535" cy="2065504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3" name="Picture 2" descr="A picture containing logo&#10;&#10;Description automatically generated">
            <a:extLst>
              <a:ext uri="{FF2B5EF4-FFF2-40B4-BE49-F238E27FC236}">
                <a16:creationId xmlns:a16="http://schemas.microsoft.com/office/drawing/2014/main" id="{D0B01B41-ADA6-DFD3-B49F-7F4629358164}"/>
              </a:ext>
            </a:extLst>
          </p:cNvPr>
          <p:cNvPicPr>
            <a:picLocks noChangeAspect="1"/>
          </p:cNvPicPr>
          <p:nvPr/>
        </p:nvPicPr>
        <p:blipFill rotWithShape="1"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6732"/>
          <a:stretch/>
        </p:blipFill>
        <p:spPr>
          <a:xfrm>
            <a:off x="8610600" y="6449545"/>
            <a:ext cx="1293202" cy="1232368"/>
          </a:xfrm>
          <a:prstGeom prst="rect">
            <a:avLst/>
          </a:prstGeom>
        </p:spPr>
      </p:pic>
      <p:sp>
        <p:nvSpPr>
          <p:cNvPr id="4" name="Rectangle 3">
            <a:extLst>
              <a:ext uri="{FF2B5EF4-FFF2-40B4-BE49-F238E27FC236}">
                <a16:creationId xmlns:a16="http://schemas.microsoft.com/office/drawing/2014/main" id="{7217C6D7-2BB4-5B72-E88F-2046BE55D237}"/>
              </a:ext>
            </a:extLst>
          </p:cNvPr>
          <p:cNvSpPr/>
          <p:nvPr/>
        </p:nvSpPr>
        <p:spPr>
          <a:xfrm>
            <a:off x="7368096" y="5197874"/>
            <a:ext cx="1034770" cy="240753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</p:cSld>
  <p:clrMapOvr>
    <a:masterClrMapping/>
  </p:clrMapOvr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object 5"/>
          <p:cNvSpPr txBox="1"/>
          <p:nvPr/>
        </p:nvSpPr>
        <p:spPr>
          <a:xfrm>
            <a:off x="4799965" y="7514882"/>
            <a:ext cx="459105" cy="1625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900" dirty="0">
                <a:solidFill>
                  <a:srgbClr val="FFFFFF"/>
                </a:solidFill>
                <a:latin typeface="Raleway"/>
                <a:cs typeface="Raleway"/>
              </a:rPr>
              <a:t>Page: </a:t>
            </a:r>
            <a:r>
              <a:rPr sz="900" spc="-25" dirty="0">
                <a:solidFill>
                  <a:srgbClr val="FFFFFF"/>
                </a:solidFill>
                <a:latin typeface="Raleway"/>
                <a:cs typeface="Raleway"/>
              </a:rPr>
              <a:t>14</a:t>
            </a:r>
            <a:endParaRPr sz="900">
              <a:latin typeface="Raleway"/>
              <a:cs typeface="Raleway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313054" y="308804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313054" y="331664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313054" y="343094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313054" y="365954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13054" y="388814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313054" y="411674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313054" y="423104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13054" y="445964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313054" y="457394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313054" y="468824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313054" y="480254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 txBox="1"/>
          <p:nvPr/>
        </p:nvSpPr>
        <p:spPr>
          <a:xfrm>
            <a:off x="34925" y="873696"/>
            <a:ext cx="3202940" cy="4340860"/>
          </a:xfrm>
          <a:prstGeom prst="rect">
            <a:avLst/>
          </a:prstGeom>
        </p:spPr>
        <p:txBody>
          <a:bodyPr vert="horz" wrap="square" lIns="0" tIns="27940" rIns="0" bIns="0" rtlCol="0">
            <a:spAutoFit/>
          </a:bodyPr>
          <a:lstStyle/>
          <a:p>
            <a:pPr marL="12700" marR="215900">
              <a:lnSpc>
                <a:spcPts val="1350"/>
              </a:lnSpc>
              <a:spcBef>
                <a:spcPts val="220"/>
              </a:spcBef>
            </a:pPr>
            <a:r>
              <a:rPr sz="1200" b="1" spc="65" dirty="0">
                <a:latin typeface="Arial"/>
                <a:cs typeface="Arial"/>
              </a:rPr>
              <a:t>RUDGER</a:t>
            </a:r>
            <a:r>
              <a:rPr sz="1200" b="1" spc="95" dirty="0">
                <a:latin typeface="Arial"/>
                <a:cs typeface="Arial"/>
              </a:rPr>
              <a:t> </a:t>
            </a:r>
            <a:r>
              <a:rPr sz="1200" b="1" spc="50" dirty="0">
                <a:latin typeface="Arial"/>
                <a:cs typeface="Arial"/>
              </a:rPr>
              <a:t>3-</a:t>
            </a:r>
            <a:r>
              <a:rPr sz="1200" b="1" spc="70" dirty="0">
                <a:latin typeface="Arial"/>
                <a:cs typeface="Arial"/>
              </a:rPr>
              <a:t>PIECE</a:t>
            </a:r>
            <a:r>
              <a:rPr sz="1200" b="1" spc="95" dirty="0">
                <a:latin typeface="Arial"/>
                <a:cs typeface="Arial"/>
              </a:rPr>
              <a:t> </a:t>
            </a:r>
            <a:r>
              <a:rPr sz="1200" b="1" spc="90" dirty="0">
                <a:latin typeface="Arial"/>
                <a:cs typeface="Arial"/>
              </a:rPr>
              <a:t>MANUAL</a:t>
            </a:r>
            <a:r>
              <a:rPr sz="1200" b="1" spc="95" dirty="0">
                <a:latin typeface="Arial"/>
                <a:cs typeface="Arial"/>
              </a:rPr>
              <a:t> MOTION </a:t>
            </a:r>
            <a:r>
              <a:rPr sz="1200" b="1" spc="60" dirty="0">
                <a:latin typeface="Arial"/>
                <a:cs typeface="Arial"/>
              </a:rPr>
              <a:t>SET,</a:t>
            </a:r>
            <a:r>
              <a:rPr sz="1200" b="1" spc="90" dirty="0">
                <a:latin typeface="Arial"/>
                <a:cs typeface="Arial"/>
              </a:rPr>
              <a:t> </a:t>
            </a:r>
            <a:r>
              <a:rPr sz="1200" b="1" spc="85" dirty="0">
                <a:latin typeface="Arial"/>
                <a:cs typeface="Arial"/>
              </a:rPr>
              <a:t>BROWN</a:t>
            </a:r>
            <a:endParaRPr sz="1200" dirty="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760"/>
              </a:spcBef>
            </a:pPr>
            <a:r>
              <a:rPr sz="750" b="1" dirty="0">
                <a:latin typeface="Raleway"/>
                <a:cs typeface="Raleway"/>
              </a:rPr>
              <a:t>SKU:</a:t>
            </a:r>
            <a:r>
              <a:rPr sz="750" b="1" spc="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RUD800-3PC-</a:t>
            </a:r>
            <a:r>
              <a:rPr sz="750" spc="-50" dirty="0">
                <a:latin typeface="Raleway"/>
                <a:cs typeface="Raleway"/>
              </a:rPr>
              <a:t>N</a:t>
            </a:r>
            <a:endParaRPr sz="750" dirty="0">
              <a:latin typeface="Raleway"/>
              <a:cs typeface="Raleway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700" dirty="0">
              <a:latin typeface="Raleway"/>
              <a:cs typeface="Raleway"/>
            </a:endParaRPr>
          </a:p>
          <a:p>
            <a:pPr marL="12700" marR="5080">
              <a:lnSpc>
                <a:spcPct val="100000"/>
              </a:lnSpc>
              <a:spcBef>
                <a:spcPts val="5"/>
              </a:spcBef>
            </a:pPr>
            <a:r>
              <a:rPr sz="750" dirty="0">
                <a:latin typeface="Raleway"/>
                <a:cs typeface="Raleway"/>
              </a:rPr>
              <a:t>Experience the ultimate in comfort and style – the Rudger 3-</a:t>
            </a:r>
            <a:r>
              <a:rPr sz="750" spc="-10" dirty="0">
                <a:latin typeface="Raleway"/>
                <a:cs typeface="Raleway"/>
              </a:rPr>
              <a:t>Piece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Manual Reclining Set. This set includes a reclining sofa, loveseat, </a:t>
            </a:r>
            <a:r>
              <a:rPr sz="750" spc="-25" dirty="0">
                <a:latin typeface="Raleway"/>
                <a:cs typeface="Raleway"/>
              </a:rPr>
              <a:t>and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chair,</a:t>
            </a:r>
            <a:r>
              <a:rPr sz="750" spc="-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all wrapped in a luxurious bomber jacket-like microsuede </a:t>
            </a:r>
            <a:r>
              <a:rPr sz="750" spc="-10" dirty="0">
                <a:latin typeface="Raleway"/>
                <a:cs typeface="Raleway"/>
              </a:rPr>
              <a:t>cover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with contrasting baseball stitch and clean lines that exude a rugged </a:t>
            </a:r>
            <a:r>
              <a:rPr sz="750" spc="-25" dirty="0">
                <a:latin typeface="Raleway"/>
                <a:cs typeface="Raleway"/>
              </a:rPr>
              <a:t>yet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refined charm. Each piece features deeply padded seats and </a:t>
            </a:r>
            <a:r>
              <a:rPr sz="750" spc="-10" dirty="0">
                <a:latin typeface="Raleway"/>
                <a:cs typeface="Raleway"/>
              </a:rPr>
              <a:t>bustle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backs with fiber-wrapped foam and pocket coil construction, </a:t>
            </a:r>
            <a:r>
              <a:rPr sz="750" spc="-10" dirty="0">
                <a:latin typeface="Raleway"/>
                <a:cs typeface="Raleway"/>
              </a:rPr>
              <a:t>offering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extra padding for exactly where you need it. With its warm </a:t>
            </a:r>
            <a:r>
              <a:rPr sz="750" spc="-10" dirty="0">
                <a:latin typeface="Raleway"/>
                <a:cs typeface="Raleway"/>
              </a:rPr>
              <a:t>chestnut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cover, this set complements virtually any interior décor. </a:t>
            </a:r>
            <a:r>
              <a:rPr sz="750" spc="-10" dirty="0">
                <a:latin typeface="Raleway"/>
                <a:cs typeface="Raleway"/>
              </a:rPr>
              <a:t>Effortlessly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recline</a:t>
            </a:r>
            <a:r>
              <a:rPr sz="750" spc="-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on each piece with the pull of a lever and slip into </a:t>
            </a:r>
            <a:r>
              <a:rPr sz="750" spc="-10" dirty="0">
                <a:latin typeface="Raleway"/>
                <a:cs typeface="Raleway"/>
              </a:rPr>
              <a:t>relaxation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mode to enjoy your favorite book or movie in divine comfort. The </a:t>
            </a:r>
            <a:r>
              <a:rPr sz="750" spc="-10" dirty="0">
                <a:latin typeface="Raleway"/>
                <a:cs typeface="Raleway"/>
              </a:rPr>
              <a:t>unique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combination of style and comfort make this Rudger 3-Piece </a:t>
            </a:r>
            <a:r>
              <a:rPr sz="750" spc="-10" dirty="0">
                <a:latin typeface="Raleway"/>
                <a:cs typeface="Raleway"/>
              </a:rPr>
              <a:t>Manual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Reclining Set the perfect addition to any room seeking </a:t>
            </a:r>
            <a:r>
              <a:rPr sz="750" spc="-10" dirty="0">
                <a:latin typeface="Raleway"/>
                <a:cs typeface="Raleway"/>
              </a:rPr>
              <a:t>both..</a:t>
            </a:r>
            <a:endParaRPr sz="750" dirty="0">
              <a:latin typeface="Raleway"/>
              <a:cs typeface="Raleway"/>
            </a:endParaRPr>
          </a:p>
          <a:p>
            <a:pPr marL="393700" marR="172085">
              <a:lnSpc>
                <a:spcPct val="100000"/>
              </a:lnSpc>
              <a:spcBef>
                <a:spcPts val="750"/>
              </a:spcBef>
            </a:pPr>
            <a:r>
              <a:rPr sz="750" dirty="0">
                <a:latin typeface="Raleway"/>
                <a:cs typeface="Raleway"/>
              </a:rPr>
              <a:t>Constructed from fiber wrapped foam encased in a </a:t>
            </a:r>
            <a:r>
              <a:rPr sz="750" spc="-10" dirty="0">
                <a:latin typeface="Raleway"/>
                <a:cs typeface="Raleway"/>
              </a:rPr>
              <a:t>bomber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jacket </a:t>
            </a:r>
            <a:r>
              <a:rPr sz="750" spc="-10" dirty="0">
                <a:latin typeface="Raleway"/>
                <a:cs typeface="Raleway"/>
              </a:rPr>
              <a:t>microsuede</a:t>
            </a:r>
            <a:endParaRPr sz="750" dirty="0">
              <a:latin typeface="Raleway"/>
              <a:cs typeface="Raleway"/>
            </a:endParaRPr>
          </a:p>
          <a:p>
            <a:pPr marL="39370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Effortless</a:t>
            </a:r>
            <a:r>
              <a:rPr sz="750" spc="-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one-pull manual reclining </a:t>
            </a:r>
            <a:r>
              <a:rPr sz="750" spc="-10" dirty="0">
                <a:latin typeface="Raleway"/>
                <a:cs typeface="Raleway"/>
              </a:rPr>
              <a:t>motion</a:t>
            </a:r>
            <a:endParaRPr sz="750" dirty="0">
              <a:latin typeface="Raleway"/>
              <a:cs typeface="Raleway"/>
            </a:endParaRPr>
          </a:p>
          <a:p>
            <a:pPr marL="393700" marR="147955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Expertly tailored with contrasting baseball stitching on </a:t>
            </a:r>
            <a:r>
              <a:rPr sz="750" spc="-10" dirty="0">
                <a:latin typeface="Raleway"/>
                <a:cs typeface="Raleway"/>
              </a:rPr>
              <a:t>arms,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shaped seat and padded arms and </a:t>
            </a:r>
            <a:r>
              <a:rPr sz="750" spc="-10" dirty="0">
                <a:latin typeface="Raleway"/>
                <a:cs typeface="Raleway"/>
              </a:rPr>
              <a:t>headrest</a:t>
            </a:r>
            <a:endParaRPr sz="750" dirty="0">
              <a:latin typeface="Raleway"/>
              <a:cs typeface="Raleway"/>
            </a:endParaRPr>
          </a:p>
          <a:p>
            <a:pPr marL="393700" marR="41275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Removable backs make it easy for transport into </a:t>
            </a:r>
            <a:r>
              <a:rPr sz="750" spc="-10" dirty="0">
                <a:latin typeface="Raleway"/>
                <a:cs typeface="Raleway"/>
              </a:rPr>
              <a:t>small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hallways, doors, </a:t>
            </a:r>
            <a:r>
              <a:rPr sz="750" spc="-20" dirty="0">
                <a:latin typeface="Raleway"/>
                <a:cs typeface="Raleway"/>
              </a:rPr>
              <a:t>etc.</a:t>
            </a:r>
            <a:endParaRPr sz="750" dirty="0">
              <a:latin typeface="Raleway"/>
              <a:cs typeface="Raleway"/>
            </a:endParaRPr>
          </a:p>
          <a:p>
            <a:pPr marL="393700" marR="495934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No-sag steel sinuous springs provide an </a:t>
            </a:r>
            <a:r>
              <a:rPr sz="750" spc="-10" dirty="0">
                <a:latin typeface="Raleway"/>
                <a:cs typeface="Raleway"/>
              </a:rPr>
              <a:t>exceptional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combination of cushioning and </a:t>
            </a:r>
            <a:r>
              <a:rPr sz="750" spc="-10" dirty="0">
                <a:latin typeface="Raleway"/>
                <a:cs typeface="Raleway"/>
              </a:rPr>
              <a:t>strength</a:t>
            </a:r>
            <a:endParaRPr sz="750" dirty="0">
              <a:latin typeface="Raleway"/>
              <a:cs typeface="Raleway"/>
            </a:endParaRPr>
          </a:p>
          <a:p>
            <a:pPr marL="393700" marR="106045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Plastic glides helps prevent mars or scratches to </a:t>
            </a:r>
            <a:r>
              <a:rPr sz="750" spc="-10" dirty="0">
                <a:latin typeface="Raleway"/>
                <a:cs typeface="Raleway"/>
              </a:rPr>
              <a:t>floors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Engineered wood frame features exceptional </a:t>
            </a:r>
            <a:r>
              <a:rPr sz="750" spc="-10" dirty="0">
                <a:latin typeface="Raleway"/>
                <a:cs typeface="Raleway"/>
              </a:rPr>
              <a:t>craftmanship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with mortise and tenon joinery for superior structural </a:t>
            </a:r>
            <a:r>
              <a:rPr sz="750" spc="-10" dirty="0">
                <a:latin typeface="Raleway"/>
                <a:cs typeface="Raleway"/>
              </a:rPr>
              <a:t>integrity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75° </a:t>
            </a:r>
            <a:r>
              <a:rPr sz="750" spc="-10" dirty="0">
                <a:latin typeface="Raleway"/>
                <a:cs typeface="Raleway"/>
              </a:rPr>
              <a:t>Recline</a:t>
            </a:r>
            <a:endParaRPr sz="750" dirty="0">
              <a:latin typeface="Raleway"/>
              <a:cs typeface="Raleway"/>
            </a:endParaRPr>
          </a:p>
          <a:p>
            <a:pPr marL="393700" marR="791845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Designed to support up to 1,050 </a:t>
            </a:r>
            <a:r>
              <a:rPr sz="750" spc="-10" dirty="0">
                <a:latin typeface="Raleway"/>
                <a:cs typeface="Raleway"/>
              </a:rPr>
              <a:t>pounds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Fabric Content: Polyurethane 85%, Others </a:t>
            </a:r>
            <a:r>
              <a:rPr sz="750" spc="-25" dirty="0">
                <a:latin typeface="Raleway"/>
                <a:cs typeface="Raleway"/>
              </a:rPr>
              <a:t>15%</a:t>
            </a:r>
            <a:endParaRPr sz="750" dirty="0">
              <a:latin typeface="Raleway"/>
              <a:cs typeface="Raleway"/>
            </a:endParaRPr>
          </a:p>
          <a:p>
            <a:pPr marL="393700" marR="37465" algn="just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The durable polyester/polyurethane blend fabric in a </a:t>
            </a:r>
            <a:r>
              <a:rPr sz="750" spc="-10" dirty="0">
                <a:latin typeface="Raleway"/>
                <a:cs typeface="Raleway"/>
              </a:rPr>
              <a:t>chestnut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brown color is soft-to-the-touch and resistant to wear and </a:t>
            </a:r>
            <a:r>
              <a:rPr sz="750" spc="-20" dirty="0">
                <a:latin typeface="Raleway"/>
                <a:cs typeface="Raleway"/>
              </a:rPr>
              <a:t>tear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while adding a touch of sophistication to any </a:t>
            </a:r>
            <a:r>
              <a:rPr sz="750" spc="-10" dirty="0">
                <a:latin typeface="Raleway"/>
                <a:cs typeface="Raleway"/>
              </a:rPr>
              <a:t>decor.</a:t>
            </a:r>
            <a:endParaRPr sz="750" dirty="0">
              <a:latin typeface="Raleway"/>
              <a:cs typeface="Raleway"/>
            </a:endParaRPr>
          </a:p>
          <a:p>
            <a:pPr marL="393700" algn="just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Set includes manual reclining sofa, loveseat and </a:t>
            </a:r>
            <a:r>
              <a:rPr sz="750" spc="-10" dirty="0">
                <a:latin typeface="Raleway"/>
                <a:cs typeface="Raleway"/>
              </a:rPr>
              <a:t>recliner</a:t>
            </a:r>
            <a:endParaRPr sz="750" dirty="0">
              <a:latin typeface="Raleway"/>
              <a:cs typeface="Raleway"/>
            </a:endParaRPr>
          </a:p>
        </p:txBody>
      </p:sp>
      <p:sp>
        <p:nvSpPr>
          <p:cNvPr id="18" name="object 18"/>
          <p:cNvSpPr/>
          <p:nvPr/>
        </p:nvSpPr>
        <p:spPr>
          <a:xfrm>
            <a:off x="313054" y="514544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 txBox="1"/>
          <p:nvPr/>
        </p:nvSpPr>
        <p:spPr>
          <a:xfrm>
            <a:off x="34925" y="5521896"/>
            <a:ext cx="655320" cy="243656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sz="750" u="sng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2"/>
              </a:rPr>
              <a:t>Read </a:t>
            </a:r>
            <a:r>
              <a:rPr sz="750" u="sng" spc="-20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2"/>
              </a:rPr>
              <a:t>More</a:t>
            </a:r>
            <a:r>
              <a:rPr sz="750" spc="500" dirty="0">
                <a:solidFill>
                  <a:srgbClr val="0000FF"/>
                </a:solidFill>
                <a:latin typeface="Raleway"/>
                <a:cs typeface="Raleway"/>
              </a:rPr>
              <a:t> </a:t>
            </a:r>
            <a:r>
              <a:rPr sz="750" b="1" dirty="0">
                <a:latin typeface="Raleway"/>
                <a:cs typeface="Raleway"/>
              </a:rPr>
              <a:t>Price:</a:t>
            </a:r>
            <a:r>
              <a:rPr sz="750" b="1" spc="10" dirty="0">
                <a:latin typeface="Raleway"/>
                <a:cs typeface="Raleway"/>
              </a:rPr>
              <a:t> </a:t>
            </a:r>
            <a:r>
              <a:rPr sz="750" spc="-10" dirty="0">
                <a:latin typeface="Raleway"/>
                <a:cs typeface="Raleway"/>
              </a:rPr>
              <a:t>$827.00</a:t>
            </a:r>
            <a:endParaRPr sz="750" dirty="0">
              <a:latin typeface="Raleway"/>
              <a:cs typeface="Raleway"/>
            </a:endParaRPr>
          </a:p>
        </p:txBody>
      </p:sp>
      <p:grpSp>
        <p:nvGrpSpPr>
          <p:cNvPr id="20" name="object 20"/>
          <p:cNvGrpSpPr/>
          <p:nvPr/>
        </p:nvGrpSpPr>
        <p:grpSpPr>
          <a:xfrm>
            <a:off x="152400" y="5867400"/>
            <a:ext cx="727710" cy="727710"/>
            <a:chOff x="44024" y="5879712"/>
            <a:chExt cx="727710" cy="727710"/>
          </a:xfrm>
        </p:grpSpPr>
        <p:sp>
          <p:nvSpPr>
            <p:cNvPr id="21" name="object 21"/>
            <p:cNvSpPr/>
            <p:nvPr/>
          </p:nvSpPr>
          <p:spPr>
            <a:xfrm>
              <a:off x="47625" y="5883313"/>
              <a:ext cx="720090" cy="720090"/>
            </a:xfrm>
            <a:custGeom>
              <a:avLst/>
              <a:gdLst/>
              <a:ahLst/>
              <a:cxnLst/>
              <a:rect l="l" t="t" r="r" b="b"/>
              <a:pathLst>
                <a:path w="720090" h="720090">
                  <a:moveTo>
                    <a:pt x="0" y="0"/>
                  </a:moveTo>
                  <a:lnTo>
                    <a:pt x="720001" y="0"/>
                  </a:lnTo>
                  <a:lnTo>
                    <a:pt x="720001" y="720001"/>
                  </a:lnTo>
                  <a:lnTo>
                    <a:pt x="0" y="720001"/>
                  </a:lnTo>
                  <a:lnTo>
                    <a:pt x="0" y="0"/>
                  </a:lnTo>
                  <a:close/>
                </a:path>
              </a:pathLst>
            </a:custGeom>
            <a:ln w="72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94843" y="5930531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10" h="35560">
                  <a:moveTo>
                    <a:pt x="35394" y="23596"/>
                  </a:moveTo>
                  <a:lnTo>
                    <a:pt x="23596" y="23596"/>
                  </a:lnTo>
                  <a:lnTo>
                    <a:pt x="23596" y="35394"/>
                  </a:lnTo>
                  <a:lnTo>
                    <a:pt x="35394" y="35394"/>
                  </a:lnTo>
                  <a:lnTo>
                    <a:pt x="35394" y="23596"/>
                  </a:lnTo>
                  <a:close/>
                </a:path>
                <a:path w="626110" h="35560">
                  <a:moveTo>
                    <a:pt x="35394" y="0"/>
                  </a:moveTo>
                  <a:lnTo>
                    <a:pt x="23596" y="0"/>
                  </a:lnTo>
                  <a:lnTo>
                    <a:pt x="11798" y="0"/>
                  </a:lnTo>
                  <a:lnTo>
                    <a:pt x="0" y="0"/>
                  </a:lnTo>
                  <a:lnTo>
                    <a:pt x="0" y="11798"/>
                  </a:lnTo>
                  <a:lnTo>
                    <a:pt x="0" y="23596"/>
                  </a:lnTo>
                  <a:lnTo>
                    <a:pt x="0" y="35394"/>
                  </a:lnTo>
                  <a:lnTo>
                    <a:pt x="11798" y="35394"/>
                  </a:lnTo>
                  <a:lnTo>
                    <a:pt x="11798" y="23596"/>
                  </a:lnTo>
                  <a:lnTo>
                    <a:pt x="11798" y="11798"/>
                  </a:lnTo>
                  <a:lnTo>
                    <a:pt x="23596" y="11798"/>
                  </a:lnTo>
                  <a:lnTo>
                    <a:pt x="35394" y="11798"/>
                  </a:lnTo>
                  <a:lnTo>
                    <a:pt x="35394" y="0"/>
                  </a:lnTo>
                  <a:close/>
                </a:path>
                <a:path w="626110" h="35560">
                  <a:moveTo>
                    <a:pt x="59004" y="23596"/>
                  </a:moveTo>
                  <a:lnTo>
                    <a:pt x="47205" y="23596"/>
                  </a:lnTo>
                  <a:lnTo>
                    <a:pt x="35407" y="23596"/>
                  </a:lnTo>
                  <a:lnTo>
                    <a:pt x="35407" y="35394"/>
                  </a:lnTo>
                  <a:lnTo>
                    <a:pt x="47205" y="35394"/>
                  </a:lnTo>
                  <a:lnTo>
                    <a:pt x="59004" y="35394"/>
                  </a:lnTo>
                  <a:lnTo>
                    <a:pt x="59004" y="23596"/>
                  </a:lnTo>
                  <a:close/>
                </a:path>
                <a:path w="626110" h="35560">
                  <a:moveTo>
                    <a:pt x="59004" y="0"/>
                  </a:moveTo>
                  <a:lnTo>
                    <a:pt x="47205" y="0"/>
                  </a:lnTo>
                  <a:lnTo>
                    <a:pt x="35407" y="0"/>
                  </a:lnTo>
                  <a:lnTo>
                    <a:pt x="35407" y="11798"/>
                  </a:lnTo>
                  <a:lnTo>
                    <a:pt x="47205" y="11798"/>
                  </a:lnTo>
                  <a:lnTo>
                    <a:pt x="59004" y="11798"/>
                  </a:lnTo>
                  <a:lnTo>
                    <a:pt x="59004" y="0"/>
                  </a:lnTo>
                  <a:close/>
                </a:path>
                <a:path w="626110" h="35560">
                  <a:moveTo>
                    <a:pt x="82613" y="0"/>
                  </a:moveTo>
                  <a:lnTo>
                    <a:pt x="70815" y="0"/>
                  </a:lnTo>
                  <a:lnTo>
                    <a:pt x="59016" y="0"/>
                  </a:lnTo>
                  <a:lnTo>
                    <a:pt x="59016" y="11798"/>
                  </a:lnTo>
                  <a:lnTo>
                    <a:pt x="70815" y="11798"/>
                  </a:lnTo>
                  <a:lnTo>
                    <a:pt x="70815" y="23596"/>
                  </a:lnTo>
                  <a:lnTo>
                    <a:pt x="70815" y="35394"/>
                  </a:lnTo>
                  <a:lnTo>
                    <a:pt x="82613" y="35394"/>
                  </a:lnTo>
                  <a:lnTo>
                    <a:pt x="82613" y="23596"/>
                  </a:lnTo>
                  <a:lnTo>
                    <a:pt x="82613" y="11798"/>
                  </a:lnTo>
                  <a:lnTo>
                    <a:pt x="82613" y="0"/>
                  </a:lnTo>
                  <a:close/>
                </a:path>
                <a:path w="626110" h="35560">
                  <a:moveTo>
                    <a:pt x="106222" y="0"/>
                  </a:moveTo>
                  <a:lnTo>
                    <a:pt x="94424" y="0"/>
                  </a:lnTo>
                  <a:lnTo>
                    <a:pt x="94424" y="11798"/>
                  </a:lnTo>
                  <a:lnTo>
                    <a:pt x="94424" y="23596"/>
                  </a:lnTo>
                  <a:lnTo>
                    <a:pt x="106222" y="23596"/>
                  </a:lnTo>
                  <a:lnTo>
                    <a:pt x="106222" y="11798"/>
                  </a:lnTo>
                  <a:lnTo>
                    <a:pt x="106222" y="0"/>
                  </a:lnTo>
                  <a:close/>
                </a:path>
                <a:path w="626110" h="35560">
                  <a:moveTo>
                    <a:pt x="118021" y="23596"/>
                  </a:moveTo>
                  <a:lnTo>
                    <a:pt x="106222" y="23596"/>
                  </a:lnTo>
                  <a:lnTo>
                    <a:pt x="106222" y="35394"/>
                  </a:lnTo>
                  <a:lnTo>
                    <a:pt x="118021" y="35394"/>
                  </a:lnTo>
                  <a:lnTo>
                    <a:pt x="118021" y="23596"/>
                  </a:lnTo>
                  <a:close/>
                </a:path>
                <a:path w="626110" h="35560">
                  <a:moveTo>
                    <a:pt x="129806" y="0"/>
                  </a:moveTo>
                  <a:lnTo>
                    <a:pt x="118021" y="0"/>
                  </a:lnTo>
                  <a:lnTo>
                    <a:pt x="118021" y="11798"/>
                  </a:lnTo>
                  <a:lnTo>
                    <a:pt x="118021" y="23596"/>
                  </a:lnTo>
                  <a:lnTo>
                    <a:pt x="129806" y="23596"/>
                  </a:lnTo>
                  <a:lnTo>
                    <a:pt x="129806" y="11798"/>
                  </a:lnTo>
                  <a:lnTo>
                    <a:pt x="129806" y="0"/>
                  </a:lnTo>
                  <a:close/>
                </a:path>
                <a:path w="626110" h="35560">
                  <a:moveTo>
                    <a:pt x="141617" y="11798"/>
                  </a:moveTo>
                  <a:lnTo>
                    <a:pt x="129832" y="11798"/>
                  </a:lnTo>
                  <a:lnTo>
                    <a:pt x="129832" y="23596"/>
                  </a:lnTo>
                  <a:lnTo>
                    <a:pt x="141617" y="23596"/>
                  </a:lnTo>
                  <a:lnTo>
                    <a:pt x="141617" y="11798"/>
                  </a:lnTo>
                  <a:close/>
                </a:path>
                <a:path w="626110" h="35560">
                  <a:moveTo>
                    <a:pt x="153428" y="23596"/>
                  </a:moveTo>
                  <a:lnTo>
                    <a:pt x="141630" y="23596"/>
                  </a:lnTo>
                  <a:lnTo>
                    <a:pt x="141630" y="35394"/>
                  </a:lnTo>
                  <a:lnTo>
                    <a:pt x="153428" y="35394"/>
                  </a:lnTo>
                  <a:lnTo>
                    <a:pt x="153428" y="23596"/>
                  </a:lnTo>
                  <a:close/>
                </a:path>
                <a:path w="626110" h="35560">
                  <a:moveTo>
                    <a:pt x="165239" y="11798"/>
                  </a:moveTo>
                  <a:lnTo>
                    <a:pt x="153441" y="11798"/>
                  </a:lnTo>
                  <a:lnTo>
                    <a:pt x="153441" y="23596"/>
                  </a:lnTo>
                  <a:lnTo>
                    <a:pt x="165239" y="23596"/>
                  </a:lnTo>
                  <a:lnTo>
                    <a:pt x="165239" y="11798"/>
                  </a:lnTo>
                  <a:close/>
                </a:path>
                <a:path w="626110" h="35560">
                  <a:moveTo>
                    <a:pt x="177025" y="23596"/>
                  </a:moveTo>
                  <a:lnTo>
                    <a:pt x="165239" y="23596"/>
                  </a:lnTo>
                  <a:lnTo>
                    <a:pt x="165239" y="35394"/>
                  </a:lnTo>
                  <a:lnTo>
                    <a:pt x="177025" y="35394"/>
                  </a:lnTo>
                  <a:lnTo>
                    <a:pt x="177025" y="23596"/>
                  </a:lnTo>
                  <a:close/>
                </a:path>
                <a:path w="626110" h="35560">
                  <a:moveTo>
                    <a:pt x="177025" y="0"/>
                  </a:moveTo>
                  <a:lnTo>
                    <a:pt x="165239" y="0"/>
                  </a:lnTo>
                  <a:lnTo>
                    <a:pt x="165239" y="11798"/>
                  </a:lnTo>
                  <a:lnTo>
                    <a:pt x="177025" y="11798"/>
                  </a:lnTo>
                  <a:lnTo>
                    <a:pt x="177025" y="0"/>
                  </a:lnTo>
                  <a:close/>
                </a:path>
                <a:path w="626110" h="35560">
                  <a:moveTo>
                    <a:pt x="188836" y="0"/>
                  </a:moveTo>
                  <a:lnTo>
                    <a:pt x="177038" y="0"/>
                  </a:lnTo>
                  <a:lnTo>
                    <a:pt x="177038" y="11798"/>
                  </a:lnTo>
                  <a:lnTo>
                    <a:pt x="188836" y="11798"/>
                  </a:lnTo>
                  <a:lnTo>
                    <a:pt x="188836" y="0"/>
                  </a:lnTo>
                  <a:close/>
                </a:path>
                <a:path w="626110" h="35560">
                  <a:moveTo>
                    <a:pt x="200647" y="23596"/>
                  </a:moveTo>
                  <a:lnTo>
                    <a:pt x="188849" y="23596"/>
                  </a:lnTo>
                  <a:lnTo>
                    <a:pt x="188849" y="35394"/>
                  </a:lnTo>
                  <a:lnTo>
                    <a:pt x="200647" y="35394"/>
                  </a:lnTo>
                  <a:lnTo>
                    <a:pt x="200647" y="23596"/>
                  </a:lnTo>
                  <a:close/>
                </a:path>
                <a:path w="626110" h="35560">
                  <a:moveTo>
                    <a:pt x="212432" y="0"/>
                  </a:moveTo>
                  <a:lnTo>
                    <a:pt x="200647" y="0"/>
                  </a:lnTo>
                  <a:lnTo>
                    <a:pt x="200647" y="11798"/>
                  </a:lnTo>
                  <a:lnTo>
                    <a:pt x="200647" y="23596"/>
                  </a:lnTo>
                  <a:lnTo>
                    <a:pt x="212432" y="23596"/>
                  </a:lnTo>
                  <a:lnTo>
                    <a:pt x="212432" y="11798"/>
                  </a:lnTo>
                  <a:lnTo>
                    <a:pt x="212432" y="0"/>
                  </a:lnTo>
                  <a:close/>
                </a:path>
                <a:path w="626110" h="35560">
                  <a:moveTo>
                    <a:pt x="224243" y="11798"/>
                  </a:moveTo>
                  <a:lnTo>
                    <a:pt x="212458" y="11798"/>
                  </a:lnTo>
                  <a:lnTo>
                    <a:pt x="212458" y="23596"/>
                  </a:lnTo>
                  <a:lnTo>
                    <a:pt x="224243" y="23596"/>
                  </a:lnTo>
                  <a:lnTo>
                    <a:pt x="224243" y="11798"/>
                  </a:lnTo>
                  <a:close/>
                </a:path>
                <a:path w="626110" h="35560">
                  <a:moveTo>
                    <a:pt x="247853" y="23596"/>
                  </a:moveTo>
                  <a:lnTo>
                    <a:pt x="236054" y="23596"/>
                  </a:lnTo>
                  <a:lnTo>
                    <a:pt x="224256" y="23596"/>
                  </a:lnTo>
                  <a:lnTo>
                    <a:pt x="224256" y="35394"/>
                  </a:lnTo>
                  <a:lnTo>
                    <a:pt x="236054" y="35394"/>
                  </a:lnTo>
                  <a:lnTo>
                    <a:pt x="247853" y="35394"/>
                  </a:lnTo>
                  <a:lnTo>
                    <a:pt x="247853" y="23596"/>
                  </a:lnTo>
                  <a:close/>
                </a:path>
                <a:path w="626110" h="35560">
                  <a:moveTo>
                    <a:pt x="247853" y="0"/>
                  </a:moveTo>
                  <a:lnTo>
                    <a:pt x="236054" y="0"/>
                  </a:lnTo>
                  <a:lnTo>
                    <a:pt x="236054" y="11798"/>
                  </a:lnTo>
                  <a:lnTo>
                    <a:pt x="247853" y="11798"/>
                  </a:lnTo>
                  <a:lnTo>
                    <a:pt x="247853" y="0"/>
                  </a:lnTo>
                  <a:close/>
                </a:path>
                <a:path w="626110" h="35560">
                  <a:moveTo>
                    <a:pt x="306857" y="0"/>
                  </a:moveTo>
                  <a:lnTo>
                    <a:pt x="295071" y="0"/>
                  </a:lnTo>
                  <a:lnTo>
                    <a:pt x="283273" y="0"/>
                  </a:lnTo>
                  <a:lnTo>
                    <a:pt x="283273" y="11798"/>
                  </a:lnTo>
                  <a:lnTo>
                    <a:pt x="295071" y="11798"/>
                  </a:lnTo>
                  <a:lnTo>
                    <a:pt x="295071" y="23596"/>
                  </a:lnTo>
                  <a:lnTo>
                    <a:pt x="306857" y="23596"/>
                  </a:lnTo>
                  <a:lnTo>
                    <a:pt x="306857" y="11798"/>
                  </a:lnTo>
                  <a:lnTo>
                    <a:pt x="306857" y="0"/>
                  </a:lnTo>
                  <a:close/>
                </a:path>
                <a:path w="626110" h="35560">
                  <a:moveTo>
                    <a:pt x="330479" y="0"/>
                  </a:moveTo>
                  <a:lnTo>
                    <a:pt x="318681" y="0"/>
                  </a:lnTo>
                  <a:lnTo>
                    <a:pt x="306882" y="0"/>
                  </a:lnTo>
                  <a:lnTo>
                    <a:pt x="306882" y="11798"/>
                  </a:lnTo>
                  <a:lnTo>
                    <a:pt x="318681" y="11798"/>
                  </a:lnTo>
                  <a:lnTo>
                    <a:pt x="318681" y="23596"/>
                  </a:lnTo>
                  <a:lnTo>
                    <a:pt x="318681" y="35394"/>
                  </a:lnTo>
                  <a:lnTo>
                    <a:pt x="330479" y="35394"/>
                  </a:lnTo>
                  <a:lnTo>
                    <a:pt x="330479" y="23596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26110" h="35560">
                  <a:moveTo>
                    <a:pt x="342290" y="23596"/>
                  </a:moveTo>
                  <a:lnTo>
                    <a:pt x="330492" y="23596"/>
                  </a:lnTo>
                  <a:lnTo>
                    <a:pt x="330492" y="35394"/>
                  </a:lnTo>
                  <a:lnTo>
                    <a:pt x="342290" y="35394"/>
                  </a:lnTo>
                  <a:lnTo>
                    <a:pt x="342290" y="23596"/>
                  </a:lnTo>
                  <a:close/>
                </a:path>
                <a:path w="626110" h="35560">
                  <a:moveTo>
                    <a:pt x="342290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42290" y="11798"/>
                  </a:lnTo>
                  <a:lnTo>
                    <a:pt x="342290" y="0"/>
                  </a:lnTo>
                  <a:close/>
                </a:path>
                <a:path w="626110" h="35560">
                  <a:moveTo>
                    <a:pt x="365887" y="0"/>
                  </a:moveTo>
                  <a:lnTo>
                    <a:pt x="354088" y="0"/>
                  </a:lnTo>
                  <a:lnTo>
                    <a:pt x="354088" y="11798"/>
                  </a:lnTo>
                  <a:lnTo>
                    <a:pt x="342290" y="11798"/>
                  </a:lnTo>
                  <a:lnTo>
                    <a:pt x="342290" y="23596"/>
                  </a:lnTo>
                  <a:lnTo>
                    <a:pt x="354088" y="23596"/>
                  </a:lnTo>
                  <a:lnTo>
                    <a:pt x="354088" y="35394"/>
                  </a:lnTo>
                  <a:lnTo>
                    <a:pt x="365887" y="35394"/>
                  </a:lnTo>
                  <a:lnTo>
                    <a:pt x="365887" y="23596"/>
                  </a:lnTo>
                  <a:lnTo>
                    <a:pt x="365887" y="11798"/>
                  </a:lnTo>
                  <a:lnTo>
                    <a:pt x="365887" y="0"/>
                  </a:lnTo>
                  <a:close/>
                </a:path>
                <a:path w="626110" h="35560">
                  <a:moveTo>
                    <a:pt x="377698" y="11798"/>
                  </a:moveTo>
                  <a:lnTo>
                    <a:pt x="365899" y="11798"/>
                  </a:lnTo>
                  <a:lnTo>
                    <a:pt x="365899" y="23596"/>
                  </a:lnTo>
                  <a:lnTo>
                    <a:pt x="377698" y="23596"/>
                  </a:lnTo>
                  <a:lnTo>
                    <a:pt x="377698" y="11798"/>
                  </a:lnTo>
                  <a:close/>
                </a:path>
                <a:path w="626110" h="35560">
                  <a:moveTo>
                    <a:pt x="389496" y="23596"/>
                  </a:moveTo>
                  <a:lnTo>
                    <a:pt x="377698" y="23596"/>
                  </a:lnTo>
                  <a:lnTo>
                    <a:pt x="377698" y="35394"/>
                  </a:lnTo>
                  <a:lnTo>
                    <a:pt x="389496" y="35394"/>
                  </a:lnTo>
                  <a:lnTo>
                    <a:pt x="389496" y="23596"/>
                  </a:lnTo>
                  <a:close/>
                </a:path>
                <a:path w="626110" h="35560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26110" h="35560">
                  <a:moveTo>
                    <a:pt x="401307" y="23596"/>
                  </a:moveTo>
                  <a:lnTo>
                    <a:pt x="389509" y="23596"/>
                  </a:lnTo>
                  <a:lnTo>
                    <a:pt x="389509" y="35394"/>
                  </a:lnTo>
                  <a:lnTo>
                    <a:pt x="401307" y="35394"/>
                  </a:lnTo>
                  <a:lnTo>
                    <a:pt x="401307" y="23596"/>
                  </a:lnTo>
                  <a:close/>
                </a:path>
                <a:path w="626110" h="35560">
                  <a:moveTo>
                    <a:pt x="401307" y="0"/>
                  </a:move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01307" y="0"/>
                  </a:lnTo>
                  <a:close/>
                </a:path>
                <a:path w="626110" h="35560">
                  <a:moveTo>
                    <a:pt x="424903" y="11798"/>
                  </a:moveTo>
                  <a:lnTo>
                    <a:pt x="413105" y="11798"/>
                  </a:lnTo>
                  <a:lnTo>
                    <a:pt x="401307" y="11798"/>
                  </a:lnTo>
                  <a:lnTo>
                    <a:pt x="401307" y="23596"/>
                  </a:lnTo>
                  <a:lnTo>
                    <a:pt x="413105" y="23596"/>
                  </a:lnTo>
                  <a:lnTo>
                    <a:pt x="413105" y="35394"/>
                  </a:lnTo>
                  <a:lnTo>
                    <a:pt x="424903" y="35394"/>
                  </a:lnTo>
                  <a:lnTo>
                    <a:pt x="424903" y="23596"/>
                  </a:lnTo>
                  <a:lnTo>
                    <a:pt x="424903" y="11798"/>
                  </a:lnTo>
                  <a:close/>
                </a:path>
                <a:path w="626110" h="35560">
                  <a:moveTo>
                    <a:pt x="448513" y="0"/>
                  </a:moveTo>
                  <a:lnTo>
                    <a:pt x="436714" y="0"/>
                  </a:lnTo>
                  <a:lnTo>
                    <a:pt x="436714" y="11798"/>
                  </a:lnTo>
                  <a:lnTo>
                    <a:pt x="436714" y="23596"/>
                  </a:lnTo>
                  <a:lnTo>
                    <a:pt x="436714" y="35394"/>
                  </a:lnTo>
                  <a:lnTo>
                    <a:pt x="448513" y="35394"/>
                  </a:lnTo>
                  <a:lnTo>
                    <a:pt x="448513" y="23596"/>
                  </a:lnTo>
                  <a:lnTo>
                    <a:pt x="448513" y="11798"/>
                  </a:lnTo>
                  <a:lnTo>
                    <a:pt x="448513" y="0"/>
                  </a:lnTo>
                  <a:close/>
                </a:path>
                <a:path w="626110" h="35560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60324" y="11798"/>
                  </a:lnTo>
                  <a:lnTo>
                    <a:pt x="460324" y="23596"/>
                  </a:lnTo>
                  <a:lnTo>
                    <a:pt x="472122" y="23596"/>
                  </a:lnTo>
                  <a:lnTo>
                    <a:pt x="483920" y="23596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10" h="35560">
                  <a:moveTo>
                    <a:pt x="519328" y="11798"/>
                  </a:moveTo>
                  <a:lnTo>
                    <a:pt x="507530" y="11798"/>
                  </a:lnTo>
                  <a:lnTo>
                    <a:pt x="507530" y="0"/>
                  </a:lnTo>
                  <a:lnTo>
                    <a:pt x="495731" y="0"/>
                  </a:lnTo>
                  <a:lnTo>
                    <a:pt x="495731" y="11798"/>
                  </a:lnTo>
                  <a:lnTo>
                    <a:pt x="495731" y="23596"/>
                  </a:lnTo>
                  <a:lnTo>
                    <a:pt x="507530" y="23596"/>
                  </a:lnTo>
                  <a:lnTo>
                    <a:pt x="519328" y="23596"/>
                  </a:lnTo>
                  <a:lnTo>
                    <a:pt x="519328" y="11798"/>
                  </a:lnTo>
                  <a:close/>
                </a:path>
                <a:path w="626110" h="35560">
                  <a:moveTo>
                    <a:pt x="578345" y="0"/>
                  </a:moveTo>
                  <a:lnTo>
                    <a:pt x="566547" y="0"/>
                  </a:lnTo>
                  <a:lnTo>
                    <a:pt x="554748" y="0"/>
                  </a:lnTo>
                  <a:lnTo>
                    <a:pt x="542950" y="0"/>
                  </a:ln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26110" h="35560">
                  <a:moveTo>
                    <a:pt x="601954" y="0"/>
                  </a:moveTo>
                  <a:lnTo>
                    <a:pt x="590156" y="0"/>
                  </a:lnTo>
                  <a:lnTo>
                    <a:pt x="578358" y="0"/>
                  </a:lnTo>
                  <a:lnTo>
                    <a:pt x="578358" y="11798"/>
                  </a:lnTo>
                  <a:lnTo>
                    <a:pt x="590156" y="11798"/>
                  </a:lnTo>
                  <a:lnTo>
                    <a:pt x="601954" y="11798"/>
                  </a:lnTo>
                  <a:lnTo>
                    <a:pt x="601954" y="0"/>
                  </a:lnTo>
                  <a:close/>
                </a:path>
                <a:path w="626110" h="35560">
                  <a:moveTo>
                    <a:pt x="625563" y="0"/>
                  </a:moveTo>
                  <a:lnTo>
                    <a:pt x="613765" y="0"/>
                  </a:ln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13765" y="23596"/>
                  </a:lnTo>
                  <a:lnTo>
                    <a:pt x="625563" y="23596"/>
                  </a:lnTo>
                  <a:lnTo>
                    <a:pt x="625563" y="11798"/>
                  </a:lnTo>
                  <a:lnTo>
                    <a:pt x="62556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94843" y="5954128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10" h="47625">
                  <a:moveTo>
                    <a:pt x="11798" y="11811"/>
                  </a:moveTo>
                  <a:lnTo>
                    <a:pt x="0" y="11811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0" y="47205"/>
                  </a:lnTo>
                  <a:lnTo>
                    <a:pt x="11798" y="47205"/>
                  </a:lnTo>
                  <a:lnTo>
                    <a:pt x="11798" y="35407"/>
                  </a:lnTo>
                  <a:lnTo>
                    <a:pt x="11798" y="23609"/>
                  </a:lnTo>
                  <a:lnTo>
                    <a:pt x="11798" y="11811"/>
                  </a:lnTo>
                  <a:close/>
                </a:path>
                <a:path w="626110" h="47625">
                  <a:moveTo>
                    <a:pt x="35394" y="11811"/>
                  </a:moveTo>
                  <a:lnTo>
                    <a:pt x="23596" y="11811"/>
                  </a:lnTo>
                  <a:lnTo>
                    <a:pt x="23596" y="23609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lnTo>
                    <a:pt x="35394" y="11811"/>
                  </a:lnTo>
                  <a:close/>
                </a:path>
                <a:path w="626110" h="47625">
                  <a:moveTo>
                    <a:pt x="59004" y="11811"/>
                  </a:moveTo>
                  <a:lnTo>
                    <a:pt x="47205" y="11811"/>
                  </a:lnTo>
                  <a:lnTo>
                    <a:pt x="35407" y="11811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59004" y="35407"/>
                  </a:lnTo>
                  <a:lnTo>
                    <a:pt x="59004" y="23609"/>
                  </a:lnTo>
                  <a:lnTo>
                    <a:pt x="59004" y="11811"/>
                  </a:lnTo>
                  <a:close/>
                </a:path>
                <a:path w="626110" h="47625">
                  <a:moveTo>
                    <a:pt x="82613" y="11811"/>
                  </a:moveTo>
                  <a:lnTo>
                    <a:pt x="70815" y="11811"/>
                  </a:lnTo>
                  <a:lnTo>
                    <a:pt x="70815" y="23609"/>
                  </a:lnTo>
                  <a:lnTo>
                    <a:pt x="70815" y="35407"/>
                  </a:lnTo>
                  <a:lnTo>
                    <a:pt x="70815" y="47205"/>
                  </a:lnTo>
                  <a:lnTo>
                    <a:pt x="82613" y="47205"/>
                  </a:lnTo>
                  <a:lnTo>
                    <a:pt x="82613" y="35407"/>
                  </a:lnTo>
                  <a:lnTo>
                    <a:pt x="82613" y="23609"/>
                  </a:lnTo>
                  <a:lnTo>
                    <a:pt x="82613" y="11811"/>
                  </a:lnTo>
                  <a:close/>
                </a:path>
                <a:path w="626110" h="47625">
                  <a:moveTo>
                    <a:pt x="118021" y="35407"/>
                  </a:moveTo>
                  <a:lnTo>
                    <a:pt x="106222" y="35407"/>
                  </a:lnTo>
                  <a:lnTo>
                    <a:pt x="106222" y="47205"/>
                  </a:lnTo>
                  <a:lnTo>
                    <a:pt x="118021" y="47205"/>
                  </a:lnTo>
                  <a:lnTo>
                    <a:pt x="118021" y="35407"/>
                  </a:lnTo>
                  <a:close/>
                </a:path>
                <a:path w="626110" h="47625">
                  <a:moveTo>
                    <a:pt x="129806" y="11811"/>
                  </a:moveTo>
                  <a:lnTo>
                    <a:pt x="118021" y="11811"/>
                  </a:lnTo>
                  <a:lnTo>
                    <a:pt x="106222" y="11811"/>
                  </a:lnTo>
                  <a:lnTo>
                    <a:pt x="94424" y="11811"/>
                  </a:lnTo>
                  <a:lnTo>
                    <a:pt x="94424" y="23609"/>
                  </a:lnTo>
                  <a:lnTo>
                    <a:pt x="106222" y="23609"/>
                  </a:lnTo>
                  <a:lnTo>
                    <a:pt x="118021" y="23609"/>
                  </a:lnTo>
                  <a:lnTo>
                    <a:pt x="129806" y="23609"/>
                  </a:lnTo>
                  <a:lnTo>
                    <a:pt x="129806" y="11811"/>
                  </a:lnTo>
                  <a:close/>
                </a:path>
                <a:path w="626110" h="47625">
                  <a:moveTo>
                    <a:pt x="153428" y="23609"/>
                  </a:moveTo>
                  <a:lnTo>
                    <a:pt x="141630" y="23609"/>
                  </a:lnTo>
                  <a:lnTo>
                    <a:pt x="141630" y="35407"/>
                  </a:lnTo>
                  <a:lnTo>
                    <a:pt x="153428" y="35407"/>
                  </a:lnTo>
                  <a:lnTo>
                    <a:pt x="153428" y="23609"/>
                  </a:lnTo>
                  <a:close/>
                </a:path>
                <a:path w="626110" h="47625">
                  <a:moveTo>
                    <a:pt x="177025" y="23609"/>
                  </a:moveTo>
                  <a:lnTo>
                    <a:pt x="165239" y="23609"/>
                  </a:lnTo>
                  <a:lnTo>
                    <a:pt x="165239" y="11811"/>
                  </a:lnTo>
                  <a:lnTo>
                    <a:pt x="153441" y="11811"/>
                  </a:ln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close/>
                </a:path>
                <a:path w="626110" h="47625">
                  <a:moveTo>
                    <a:pt x="188836" y="23609"/>
                  </a:move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close/>
                </a:path>
                <a:path w="626110" h="47625">
                  <a:moveTo>
                    <a:pt x="200647" y="23609"/>
                  </a:move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00647" y="23609"/>
                  </a:lnTo>
                  <a:close/>
                </a:path>
                <a:path w="626110" h="47625">
                  <a:moveTo>
                    <a:pt x="212432" y="11811"/>
                  </a:moveTo>
                  <a:lnTo>
                    <a:pt x="200647" y="11811"/>
                  </a:lnTo>
                  <a:lnTo>
                    <a:pt x="200647" y="23609"/>
                  </a:lnTo>
                  <a:lnTo>
                    <a:pt x="212432" y="23609"/>
                  </a:lnTo>
                  <a:lnTo>
                    <a:pt x="212432" y="11811"/>
                  </a:lnTo>
                  <a:close/>
                </a:path>
                <a:path w="626110" h="47625">
                  <a:moveTo>
                    <a:pt x="247853" y="11811"/>
                  </a:moveTo>
                  <a:lnTo>
                    <a:pt x="236054" y="11811"/>
                  </a:lnTo>
                  <a:lnTo>
                    <a:pt x="236054" y="23609"/>
                  </a:ln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47853" y="35407"/>
                  </a:lnTo>
                  <a:lnTo>
                    <a:pt x="247853" y="23609"/>
                  </a:lnTo>
                  <a:lnTo>
                    <a:pt x="247853" y="11811"/>
                  </a:lnTo>
                  <a:close/>
                </a:path>
                <a:path w="626110" h="47625">
                  <a:moveTo>
                    <a:pt x="259651" y="23609"/>
                  </a:moveTo>
                  <a:lnTo>
                    <a:pt x="247865" y="23609"/>
                  </a:lnTo>
                  <a:lnTo>
                    <a:pt x="247865" y="35407"/>
                  </a:lnTo>
                  <a:lnTo>
                    <a:pt x="259651" y="35407"/>
                  </a:lnTo>
                  <a:lnTo>
                    <a:pt x="259651" y="23609"/>
                  </a:lnTo>
                  <a:close/>
                </a:path>
                <a:path w="626110" h="47625">
                  <a:moveTo>
                    <a:pt x="271462" y="23609"/>
                  </a:moveTo>
                  <a:lnTo>
                    <a:pt x="259664" y="23609"/>
                  </a:lnTo>
                  <a:lnTo>
                    <a:pt x="259664" y="35407"/>
                  </a:lnTo>
                  <a:lnTo>
                    <a:pt x="271462" y="35407"/>
                  </a:lnTo>
                  <a:lnTo>
                    <a:pt x="271462" y="23609"/>
                  </a:lnTo>
                  <a:close/>
                </a:path>
                <a:path w="626110" h="47625">
                  <a:moveTo>
                    <a:pt x="306857" y="11811"/>
                  </a:moveTo>
                  <a:lnTo>
                    <a:pt x="295071" y="11811"/>
                  </a:lnTo>
                  <a:lnTo>
                    <a:pt x="295071" y="23609"/>
                  </a:lnTo>
                  <a:lnTo>
                    <a:pt x="283273" y="23609"/>
                  </a:lnTo>
                  <a:lnTo>
                    <a:pt x="271475" y="23609"/>
                  </a:lnTo>
                  <a:lnTo>
                    <a:pt x="271475" y="35407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lnTo>
                    <a:pt x="306857" y="11811"/>
                  </a:lnTo>
                  <a:close/>
                </a:path>
                <a:path w="626110" h="47625">
                  <a:moveTo>
                    <a:pt x="330479" y="23609"/>
                  </a:moveTo>
                  <a:lnTo>
                    <a:pt x="318681" y="23609"/>
                  </a:lnTo>
                  <a:lnTo>
                    <a:pt x="318681" y="11811"/>
                  </a:lnTo>
                  <a:lnTo>
                    <a:pt x="306882" y="11811"/>
                  </a:lnTo>
                  <a:lnTo>
                    <a:pt x="306882" y="23609"/>
                  </a:lnTo>
                  <a:lnTo>
                    <a:pt x="306882" y="35407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close/>
                </a:path>
                <a:path w="626110" h="47625">
                  <a:moveTo>
                    <a:pt x="342290" y="23609"/>
                  </a:moveTo>
                  <a:lnTo>
                    <a:pt x="330492" y="23609"/>
                  </a:lnTo>
                  <a:lnTo>
                    <a:pt x="330492" y="35407"/>
                  </a:lnTo>
                  <a:lnTo>
                    <a:pt x="342290" y="35407"/>
                  </a:lnTo>
                  <a:lnTo>
                    <a:pt x="342290" y="23609"/>
                  </a:lnTo>
                  <a:close/>
                </a:path>
                <a:path w="626110" h="47625">
                  <a:moveTo>
                    <a:pt x="365887" y="11811"/>
                  </a:moveTo>
                  <a:lnTo>
                    <a:pt x="354088" y="11811"/>
                  </a:lnTo>
                  <a:lnTo>
                    <a:pt x="342290" y="11811"/>
                  </a:lnTo>
                  <a:lnTo>
                    <a:pt x="342290" y="23609"/>
                  </a:lnTo>
                  <a:lnTo>
                    <a:pt x="354088" y="23609"/>
                  </a:lnTo>
                  <a:lnTo>
                    <a:pt x="365887" y="23609"/>
                  </a:lnTo>
                  <a:lnTo>
                    <a:pt x="365887" y="11811"/>
                  </a:lnTo>
                  <a:close/>
                </a:path>
                <a:path w="626110" h="47625">
                  <a:moveTo>
                    <a:pt x="377698" y="11811"/>
                  </a:moveTo>
                  <a:lnTo>
                    <a:pt x="365899" y="11811"/>
                  </a:lnTo>
                  <a:lnTo>
                    <a:pt x="365899" y="23609"/>
                  </a:lnTo>
                  <a:lnTo>
                    <a:pt x="365899" y="35407"/>
                  </a:lnTo>
                  <a:lnTo>
                    <a:pt x="377698" y="35407"/>
                  </a:lnTo>
                  <a:lnTo>
                    <a:pt x="377698" y="23609"/>
                  </a:lnTo>
                  <a:lnTo>
                    <a:pt x="377698" y="11811"/>
                  </a:lnTo>
                  <a:close/>
                </a:path>
                <a:path w="626110" h="47625">
                  <a:moveTo>
                    <a:pt x="401307" y="23609"/>
                  </a:move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01307" y="23609"/>
                  </a:lnTo>
                  <a:close/>
                </a:path>
                <a:path w="626110" h="47625">
                  <a:moveTo>
                    <a:pt x="424903" y="11811"/>
                  </a:moveTo>
                  <a:lnTo>
                    <a:pt x="413105" y="11811"/>
                  </a:lnTo>
                  <a:lnTo>
                    <a:pt x="413105" y="23609"/>
                  </a:lnTo>
                  <a:lnTo>
                    <a:pt x="424903" y="23609"/>
                  </a:lnTo>
                  <a:lnTo>
                    <a:pt x="424903" y="11811"/>
                  </a:lnTo>
                  <a:close/>
                </a:path>
                <a:path w="626110" h="47625">
                  <a:moveTo>
                    <a:pt x="448513" y="0"/>
                  </a:moveTo>
                  <a:lnTo>
                    <a:pt x="436714" y="0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48513" y="0"/>
                  </a:lnTo>
                  <a:close/>
                </a:path>
                <a:path w="626110" h="47625">
                  <a:moveTo>
                    <a:pt x="460311" y="11811"/>
                  </a:moveTo>
                  <a:lnTo>
                    <a:pt x="448513" y="11811"/>
                  </a:lnTo>
                  <a:lnTo>
                    <a:pt x="436714" y="11811"/>
                  </a:lnTo>
                  <a:lnTo>
                    <a:pt x="424916" y="11811"/>
                  </a:lnTo>
                  <a:lnTo>
                    <a:pt x="424916" y="23609"/>
                  </a:lnTo>
                  <a:lnTo>
                    <a:pt x="424916" y="35407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60311" y="35407"/>
                  </a:lnTo>
                  <a:lnTo>
                    <a:pt x="460311" y="23609"/>
                  </a:lnTo>
                  <a:lnTo>
                    <a:pt x="460311" y="11811"/>
                  </a:lnTo>
                  <a:close/>
                </a:path>
                <a:path w="626110" h="47625">
                  <a:moveTo>
                    <a:pt x="472122" y="23609"/>
                  </a:moveTo>
                  <a:lnTo>
                    <a:pt x="460324" y="23609"/>
                  </a:lnTo>
                  <a:lnTo>
                    <a:pt x="460324" y="35407"/>
                  </a:lnTo>
                  <a:lnTo>
                    <a:pt x="472122" y="35407"/>
                  </a:lnTo>
                  <a:lnTo>
                    <a:pt x="472122" y="23609"/>
                  </a:lnTo>
                  <a:close/>
                </a:path>
                <a:path w="626110" h="47625">
                  <a:moveTo>
                    <a:pt x="472122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72122" y="11798"/>
                  </a:lnTo>
                  <a:lnTo>
                    <a:pt x="472122" y="0"/>
                  </a:lnTo>
                  <a:close/>
                </a:path>
                <a:path w="626110" h="47625">
                  <a:moveTo>
                    <a:pt x="507530" y="11811"/>
                  </a:moveTo>
                  <a:lnTo>
                    <a:pt x="495731" y="11811"/>
                  </a:lnTo>
                  <a:lnTo>
                    <a:pt x="483933" y="11811"/>
                  </a:lnTo>
                  <a:lnTo>
                    <a:pt x="483933" y="23609"/>
                  </a:lnTo>
                  <a:lnTo>
                    <a:pt x="495731" y="23609"/>
                  </a:lnTo>
                  <a:lnTo>
                    <a:pt x="495731" y="35407"/>
                  </a:lnTo>
                  <a:lnTo>
                    <a:pt x="507530" y="35407"/>
                  </a:lnTo>
                  <a:lnTo>
                    <a:pt x="507530" y="23609"/>
                  </a:lnTo>
                  <a:lnTo>
                    <a:pt x="507530" y="11811"/>
                  </a:lnTo>
                  <a:close/>
                </a:path>
                <a:path w="626110" h="47625">
                  <a:moveTo>
                    <a:pt x="519328" y="0"/>
                  </a:moveTo>
                  <a:lnTo>
                    <a:pt x="507530" y="0"/>
                  </a:lnTo>
                  <a:lnTo>
                    <a:pt x="507530" y="11798"/>
                  </a:lnTo>
                  <a:lnTo>
                    <a:pt x="519328" y="11798"/>
                  </a:lnTo>
                  <a:lnTo>
                    <a:pt x="519328" y="0"/>
                  </a:lnTo>
                  <a:close/>
                </a:path>
                <a:path w="626110" h="47625">
                  <a:moveTo>
                    <a:pt x="531139" y="11811"/>
                  </a:moveTo>
                  <a:lnTo>
                    <a:pt x="519341" y="11811"/>
                  </a:lnTo>
                  <a:lnTo>
                    <a:pt x="519341" y="23609"/>
                  </a:lnTo>
                  <a:lnTo>
                    <a:pt x="531139" y="23609"/>
                  </a:lnTo>
                  <a:lnTo>
                    <a:pt x="531139" y="11811"/>
                  </a:lnTo>
                  <a:close/>
                </a:path>
                <a:path w="626110" h="47625">
                  <a:moveTo>
                    <a:pt x="554748" y="11811"/>
                  </a:moveTo>
                  <a:lnTo>
                    <a:pt x="542950" y="11811"/>
                  </a:lnTo>
                  <a:lnTo>
                    <a:pt x="542950" y="23609"/>
                  </a:lnTo>
                  <a:lnTo>
                    <a:pt x="542950" y="35407"/>
                  </a:lnTo>
                  <a:lnTo>
                    <a:pt x="554748" y="35407"/>
                  </a:lnTo>
                  <a:lnTo>
                    <a:pt x="554748" y="23609"/>
                  </a:lnTo>
                  <a:lnTo>
                    <a:pt x="554748" y="11811"/>
                  </a:lnTo>
                  <a:close/>
                </a:path>
                <a:path w="626110" h="47625">
                  <a:moveTo>
                    <a:pt x="554748" y="0"/>
                  </a:move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54748" y="0"/>
                  </a:lnTo>
                  <a:close/>
                </a:path>
                <a:path w="626110" h="47625">
                  <a:moveTo>
                    <a:pt x="578345" y="11811"/>
                  </a:moveTo>
                  <a:lnTo>
                    <a:pt x="566547" y="11811"/>
                  </a:lnTo>
                  <a:lnTo>
                    <a:pt x="566547" y="23609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78345" y="23609"/>
                  </a:lnTo>
                  <a:lnTo>
                    <a:pt x="578345" y="11811"/>
                  </a:lnTo>
                  <a:close/>
                </a:path>
                <a:path w="626110" h="47625">
                  <a:moveTo>
                    <a:pt x="578345" y="0"/>
                  </a:moveTo>
                  <a:lnTo>
                    <a:pt x="566547" y="0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26110" h="47625">
                  <a:moveTo>
                    <a:pt x="601954" y="11811"/>
                  </a:moveTo>
                  <a:lnTo>
                    <a:pt x="590156" y="11811"/>
                  </a:lnTo>
                  <a:lnTo>
                    <a:pt x="578358" y="11811"/>
                  </a:lnTo>
                  <a:lnTo>
                    <a:pt x="578358" y="23609"/>
                  </a:lnTo>
                  <a:lnTo>
                    <a:pt x="578358" y="35407"/>
                  </a:lnTo>
                  <a:lnTo>
                    <a:pt x="590156" y="35407"/>
                  </a:lnTo>
                  <a:lnTo>
                    <a:pt x="601954" y="35407"/>
                  </a:lnTo>
                  <a:lnTo>
                    <a:pt x="601954" y="23609"/>
                  </a:lnTo>
                  <a:lnTo>
                    <a:pt x="601954" y="11811"/>
                  </a:lnTo>
                  <a:close/>
                </a:path>
                <a:path w="626110" h="47625">
                  <a:moveTo>
                    <a:pt x="601954" y="0"/>
                  </a:moveTo>
                  <a:lnTo>
                    <a:pt x="590156" y="0"/>
                  </a:lnTo>
                  <a:lnTo>
                    <a:pt x="578358" y="0"/>
                  </a:lnTo>
                  <a:lnTo>
                    <a:pt x="578358" y="11798"/>
                  </a:lnTo>
                  <a:lnTo>
                    <a:pt x="590156" y="11798"/>
                  </a:lnTo>
                  <a:lnTo>
                    <a:pt x="601954" y="11798"/>
                  </a:lnTo>
                  <a:lnTo>
                    <a:pt x="601954" y="0"/>
                  </a:lnTo>
                  <a:close/>
                </a:path>
                <a:path w="626110" h="47625">
                  <a:moveTo>
                    <a:pt x="625563" y="11811"/>
                  </a:moveTo>
                  <a:lnTo>
                    <a:pt x="613765" y="11811"/>
                  </a:lnTo>
                  <a:lnTo>
                    <a:pt x="613765" y="23609"/>
                  </a:lnTo>
                  <a:lnTo>
                    <a:pt x="613765" y="35407"/>
                  </a:lnTo>
                  <a:lnTo>
                    <a:pt x="625563" y="35407"/>
                  </a:lnTo>
                  <a:lnTo>
                    <a:pt x="625563" y="23609"/>
                  </a:lnTo>
                  <a:lnTo>
                    <a:pt x="625563" y="11811"/>
                  </a:lnTo>
                  <a:close/>
                </a:path>
                <a:path w="626110" h="47625">
                  <a:moveTo>
                    <a:pt x="625563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25563" y="11798"/>
                  </a:lnTo>
                  <a:lnTo>
                    <a:pt x="62556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94843" y="5989535"/>
              <a:ext cx="626110" cy="24130"/>
            </a:xfrm>
            <a:custGeom>
              <a:avLst/>
              <a:gdLst/>
              <a:ahLst/>
              <a:cxnLst/>
              <a:rect l="l" t="t" r="r" b="b"/>
              <a:pathLst>
                <a:path w="626110" h="24129">
                  <a:moveTo>
                    <a:pt x="11798" y="11811"/>
                  </a:moveTo>
                  <a:lnTo>
                    <a:pt x="0" y="11811"/>
                  </a:lnTo>
                  <a:lnTo>
                    <a:pt x="0" y="23609"/>
                  </a:lnTo>
                  <a:lnTo>
                    <a:pt x="11798" y="23609"/>
                  </a:lnTo>
                  <a:lnTo>
                    <a:pt x="11798" y="11811"/>
                  </a:lnTo>
                  <a:close/>
                </a:path>
                <a:path w="626110" h="24129">
                  <a:moveTo>
                    <a:pt x="118021" y="0"/>
                  </a:moveTo>
                  <a:lnTo>
                    <a:pt x="106222" y="0"/>
                  </a:lnTo>
                  <a:lnTo>
                    <a:pt x="106222" y="11798"/>
                  </a:lnTo>
                  <a:lnTo>
                    <a:pt x="118021" y="11798"/>
                  </a:lnTo>
                  <a:lnTo>
                    <a:pt x="118021" y="0"/>
                  </a:lnTo>
                  <a:close/>
                </a:path>
                <a:path w="626110" h="24129">
                  <a:moveTo>
                    <a:pt x="141617" y="0"/>
                  </a:moveTo>
                  <a:lnTo>
                    <a:pt x="129832" y="0"/>
                  </a:lnTo>
                  <a:lnTo>
                    <a:pt x="129832" y="11798"/>
                  </a:lnTo>
                  <a:lnTo>
                    <a:pt x="141617" y="11798"/>
                  </a:lnTo>
                  <a:lnTo>
                    <a:pt x="141617" y="0"/>
                  </a:lnTo>
                  <a:close/>
                </a:path>
                <a:path w="626110" h="24129">
                  <a:moveTo>
                    <a:pt x="153428" y="0"/>
                  </a:moveTo>
                  <a:lnTo>
                    <a:pt x="141630" y="0"/>
                  </a:lnTo>
                  <a:lnTo>
                    <a:pt x="141630" y="11798"/>
                  </a:lnTo>
                  <a:lnTo>
                    <a:pt x="153428" y="11798"/>
                  </a:lnTo>
                  <a:lnTo>
                    <a:pt x="153428" y="0"/>
                  </a:lnTo>
                  <a:close/>
                </a:path>
                <a:path w="626110" h="24129">
                  <a:moveTo>
                    <a:pt x="212432" y="0"/>
                  </a:moveTo>
                  <a:lnTo>
                    <a:pt x="200647" y="0"/>
                  </a:lnTo>
                  <a:lnTo>
                    <a:pt x="188849" y="0"/>
                  </a:lnTo>
                  <a:lnTo>
                    <a:pt x="188849" y="11798"/>
                  </a:lnTo>
                  <a:lnTo>
                    <a:pt x="200647" y="11798"/>
                  </a:lnTo>
                  <a:lnTo>
                    <a:pt x="212432" y="11798"/>
                  </a:lnTo>
                  <a:lnTo>
                    <a:pt x="212432" y="0"/>
                  </a:lnTo>
                  <a:close/>
                </a:path>
                <a:path w="626110" h="24129">
                  <a:moveTo>
                    <a:pt x="247853" y="0"/>
                  </a:moveTo>
                  <a:lnTo>
                    <a:pt x="236054" y="0"/>
                  </a:lnTo>
                  <a:lnTo>
                    <a:pt x="236054" y="11798"/>
                  </a:lnTo>
                  <a:lnTo>
                    <a:pt x="247853" y="11798"/>
                  </a:lnTo>
                  <a:lnTo>
                    <a:pt x="247853" y="0"/>
                  </a:lnTo>
                  <a:close/>
                </a:path>
                <a:path w="626110" h="24129">
                  <a:moveTo>
                    <a:pt x="259651" y="0"/>
                  </a:moveTo>
                  <a:lnTo>
                    <a:pt x="247865" y="0"/>
                  </a:lnTo>
                  <a:lnTo>
                    <a:pt x="247865" y="11798"/>
                  </a:lnTo>
                  <a:lnTo>
                    <a:pt x="259651" y="11798"/>
                  </a:lnTo>
                  <a:lnTo>
                    <a:pt x="259651" y="0"/>
                  </a:lnTo>
                  <a:close/>
                </a:path>
                <a:path w="626110" h="24129">
                  <a:moveTo>
                    <a:pt x="271462" y="0"/>
                  </a:moveTo>
                  <a:lnTo>
                    <a:pt x="259664" y="0"/>
                  </a:lnTo>
                  <a:lnTo>
                    <a:pt x="259664" y="11798"/>
                  </a:lnTo>
                  <a:lnTo>
                    <a:pt x="271462" y="11798"/>
                  </a:lnTo>
                  <a:lnTo>
                    <a:pt x="271462" y="0"/>
                  </a:lnTo>
                  <a:close/>
                </a:path>
                <a:path w="626110" h="24129">
                  <a:moveTo>
                    <a:pt x="295071" y="0"/>
                  </a:moveTo>
                  <a:lnTo>
                    <a:pt x="283273" y="0"/>
                  </a:lnTo>
                  <a:lnTo>
                    <a:pt x="283273" y="11798"/>
                  </a:lnTo>
                  <a:lnTo>
                    <a:pt x="295071" y="11798"/>
                  </a:lnTo>
                  <a:lnTo>
                    <a:pt x="295071" y="0"/>
                  </a:lnTo>
                  <a:close/>
                </a:path>
                <a:path w="626110" h="24129">
                  <a:moveTo>
                    <a:pt x="365887" y="0"/>
                  </a:moveTo>
                  <a:lnTo>
                    <a:pt x="354088" y="0"/>
                  </a:lnTo>
                  <a:lnTo>
                    <a:pt x="342290" y="0"/>
                  </a:lnTo>
                  <a:lnTo>
                    <a:pt x="330492" y="0"/>
                  </a:lnTo>
                  <a:lnTo>
                    <a:pt x="330492" y="11798"/>
                  </a:lnTo>
                  <a:lnTo>
                    <a:pt x="342290" y="11798"/>
                  </a:lnTo>
                  <a:lnTo>
                    <a:pt x="354088" y="11798"/>
                  </a:lnTo>
                  <a:lnTo>
                    <a:pt x="365887" y="11798"/>
                  </a:lnTo>
                  <a:lnTo>
                    <a:pt x="365887" y="0"/>
                  </a:lnTo>
                  <a:close/>
                </a:path>
                <a:path w="626110" h="24129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26110" h="24129">
                  <a:moveTo>
                    <a:pt x="460311" y="0"/>
                  </a:moveTo>
                  <a:lnTo>
                    <a:pt x="448513" y="0"/>
                  </a:lnTo>
                  <a:lnTo>
                    <a:pt x="436714" y="0"/>
                  </a:lnTo>
                  <a:lnTo>
                    <a:pt x="424916" y="0"/>
                  </a:lnTo>
                  <a:lnTo>
                    <a:pt x="424916" y="11798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60311" y="11798"/>
                  </a:lnTo>
                  <a:lnTo>
                    <a:pt x="460311" y="0"/>
                  </a:lnTo>
                  <a:close/>
                </a:path>
                <a:path w="626110" h="24129">
                  <a:moveTo>
                    <a:pt x="507530" y="0"/>
                  </a:moveTo>
                  <a:lnTo>
                    <a:pt x="495731" y="0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07530" y="0"/>
                  </a:lnTo>
                  <a:close/>
                </a:path>
                <a:path w="626110" h="24129">
                  <a:moveTo>
                    <a:pt x="554748" y="0"/>
                  </a:move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54748" y="0"/>
                  </a:lnTo>
                  <a:close/>
                </a:path>
                <a:path w="626110" h="24129">
                  <a:moveTo>
                    <a:pt x="625563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25563" y="11798"/>
                  </a:lnTo>
                  <a:lnTo>
                    <a:pt x="62556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106641" y="6007246"/>
              <a:ext cx="614045" cy="0"/>
            </a:xfrm>
            <a:custGeom>
              <a:avLst/>
              <a:gdLst/>
              <a:ahLst/>
              <a:cxnLst/>
              <a:rect l="l" t="t" r="r" b="b"/>
              <a:pathLst>
                <a:path w="614045">
                  <a:moveTo>
                    <a:pt x="0" y="0"/>
                  </a:moveTo>
                  <a:lnTo>
                    <a:pt x="613765" y="0"/>
                  </a:lnTo>
                </a:path>
              </a:pathLst>
            </a:custGeom>
            <a:ln w="11798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94843" y="6013145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10" h="35560">
                  <a:moveTo>
                    <a:pt x="35394" y="11811"/>
                  </a:moveTo>
                  <a:lnTo>
                    <a:pt x="23596" y="11811"/>
                  </a:lnTo>
                  <a:lnTo>
                    <a:pt x="23596" y="23609"/>
                  </a:lnTo>
                  <a:lnTo>
                    <a:pt x="11798" y="23609"/>
                  </a:lnTo>
                  <a:lnTo>
                    <a:pt x="11798" y="11811"/>
                  </a:lnTo>
                  <a:lnTo>
                    <a:pt x="0" y="11811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lnTo>
                    <a:pt x="35394" y="11811"/>
                  </a:lnTo>
                  <a:close/>
                </a:path>
                <a:path w="626110" h="35560">
                  <a:moveTo>
                    <a:pt x="47205" y="11811"/>
                  </a:moveTo>
                  <a:lnTo>
                    <a:pt x="35407" y="11811"/>
                  </a:lnTo>
                  <a:lnTo>
                    <a:pt x="35407" y="23609"/>
                  </a:lnTo>
                  <a:lnTo>
                    <a:pt x="47205" y="23609"/>
                  </a:lnTo>
                  <a:lnTo>
                    <a:pt x="47205" y="11811"/>
                  </a:lnTo>
                  <a:close/>
                </a:path>
                <a:path w="626110" h="35560">
                  <a:moveTo>
                    <a:pt x="59004" y="23609"/>
                  </a:moveTo>
                  <a:lnTo>
                    <a:pt x="47205" y="23609"/>
                  </a:lnTo>
                  <a:lnTo>
                    <a:pt x="47205" y="35407"/>
                  </a:lnTo>
                  <a:lnTo>
                    <a:pt x="59004" y="35407"/>
                  </a:lnTo>
                  <a:lnTo>
                    <a:pt x="59004" y="23609"/>
                  </a:lnTo>
                  <a:close/>
                </a:path>
                <a:path w="626110" h="35560">
                  <a:moveTo>
                    <a:pt x="94411" y="11811"/>
                  </a:moveTo>
                  <a:lnTo>
                    <a:pt x="82613" y="11811"/>
                  </a:lnTo>
                  <a:lnTo>
                    <a:pt x="70815" y="11811"/>
                  </a:lnTo>
                  <a:lnTo>
                    <a:pt x="59016" y="11811"/>
                  </a:lnTo>
                  <a:lnTo>
                    <a:pt x="59016" y="23609"/>
                  </a:lnTo>
                  <a:lnTo>
                    <a:pt x="70815" y="23609"/>
                  </a:lnTo>
                  <a:lnTo>
                    <a:pt x="82613" y="23609"/>
                  </a:lnTo>
                  <a:lnTo>
                    <a:pt x="94411" y="23609"/>
                  </a:lnTo>
                  <a:lnTo>
                    <a:pt x="94411" y="11811"/>
                  </a:lnTo>
                  <a:close/>
                </a:path>
                <a:path w="626110" h="35560">
                  <a:moveTo>
                    <a:pt x="118021" y="0"/>
                  </a:moveTo>
                  <a:lnTo>
                    <a:pt x="106222" y="0"/>
                  </a:lnTo>
                  <a:lnTo>
                    <a:pt x="94424" y="0"/>
                  </a:lnTo>
                  <a:lnTo>
                    <a:pt x="94424" y="11798"/>
                  </a:lnTo>
                  <a:lnTo>
                    <a:pt x="106222" y="11798"/>
                  </a:lnTo>
                  <a:lnTo>
                    <a:pt x="118021" y="11798"/>
                  </a:lnTo>
                  <a:lnTo>
                    <a:pt x="118021" y="0"/>
                  </a:lnTo>
                  <a:close/>
                </a:path>
                <a:path w="626110" h="35560">
                  <a:moveTo>
                    <a:pt x="129806" y="11811"/>
                  </a:moveTo>
                  <a:lnTo>
                    <a:pt x="118021" y="11811"/>
                  </a:lnTo>
                  <a:lnTo>
                    <a:pt x="106222" y="11811"/>
                  </a:lnTo>
                  <a:lnTo>
                    <a:pt x="106222" y="23609"/>
                  </a:lnTo>
                  <a:lnTo>
                    <a:pt x="118021" y="23609"/>
                  </a:lnTo>
                  <a:lnTo>
                    <a:pt x="129806" y="23609"/>
                  </a:lnTo>
                  <a:lnTo>
                    <a:pt x="129806" y="11811"/>
                  </a:lnTo>
                  <a:close/>
                </a:path>
                <a:path w="626110" h="35560">
                  <a:moveTo>
                    <a:pt x="141617" y="11811"/>
                  </a:moveTo>
                  <a:lnTo>
                    <a:pt x="129832" y="11811"/>
                  </a:lnTo>
                  <a:lnTo>
                    <a:pt x="129832" y="23609"/>
                  </a:lnTo>
                  <a:lnTo>
                    <a:pt x="141617" y="23609"/>
                  </a:lnTo>
                  <a:lnTo>
                    <a:pt x="141617" y="11811"/>
                  </a:lnTo>
                  <a:close/>
                </a:path>
                <a:path w="626110" h="35560">
                  <a:moveTo>
                    <a:pt x="153428" y="11811"/>
                  </a:moveTo>
                  <a:lnTo>
                    <a:pt x="141630" y="11811"/>
                  </a:lnTo>
                  <a:lnTo>
                    <a:pt x="141630" y="23609"/>
                  </a:lnTo>
                  <a:lnTo>
                    <a:pt x="153428" y="23609"/>
                  </a:lnTo>
                  <a:lnTo>
                    <a:pt x="153428" y="11811"/>
                  </a:lnTo>
                  <a:close/>
                </a:path>
                <a:path w="626110" h="35560">
                  <a:moveTo>
                    <a:pt x="177025" y="11811"/>
                  </a:moveTo>
                  <a:lnTo>
                    <a:pt x="165239" y="11811"/>
                  </a:lnTo>
                  <a:lnTo>
                    <a:pt x="165239" y="23609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lnTo>
                    <a:pt x="177025" y="11811"/>
                  </a:lnTo>
                  <a:close/>
                </a:path>
                <a:path w="626110" h="35560">
                  <a:moveTo>
                    <a:pt x="177025" y="0"/>
                  </a:moveTo>
                  <a:lnTo>
                    <a:pt x="165239" y="0"/>
                  </a:lnTo>
                  <a:lnTo>
                    <a:pt x="153441" y="0"/>
                  </a:lnTo>
                  <a:lnTo>
                    <a:pt x="153441" y="11798"/>
                  </a:lnTo>
                  <a:lnTo>
                    <a:pt x="165239" y="11798"/>
                  </a:lnTo>
                  <a:lnTo>
                    <a:pt x="177025" y="11798"/>
                  </a:lnTo>
                  <a:lnTo>
                    <a:pt x="177025" y="0"/>
                  </a:lnTo>
                  <a:close/>
                </a:path>
                <a:path w="626110" h="35560">
                  <a:moveTo>
                    <a:pt x="188836" y="23609"/>
                  </a:move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close/>
                </a:path>
                <a:path w="626110" h="35560">
                  <a:moveTo>
                    <a:pt x="188836" y="0"/>
                  </a:moveTo>
                  <a:lnTo>
                    <a:pt x="177038" y="0"/>
                  </a:lnTo>
                  <a:lnTo>
                    <a:pt x="177038" y="11798"/>
                  </a:lnTo>
                  <a:lnTo>
                    <a:pt x="188836" y="11798"/>
                  </a:lnTo>
                  <a:lnTo>
                    <a:pt x="188836" y="0"/>
                  </a:lnTo>
                  <a:close/>
                </a:path>
                <a:path w="626110" h="35560">
                  <a:moveTo>
                    <a:pt x="200647" y="11811"/>
                  </a:moveTo>
                  <a:lnTo>
                    <a:pt x="188849" y="11811"/>
                  </a:lnTo>
                  <a:lnTo>
                    <a:pt x="188849" y="23609"/>
                  </a:lnTo>
                  <a:lnTo>
                    <a:pt x="200647" y="23609"/>
                  </a:lnTo>
                  <a:lnTo>
                    <a:pt x="200647" y="11811"/>
                  </a:lnTo>
                  <a:close/>
                </a:path>
                <a:path w="626110" h="35560">
                  <a:moveTo>
                    <a:pt x="212432" y="23609"/>
                  </a:moveTo>
                  <a:lnTo>
                    <a:pt x="200647" y="23609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close/>
                </a:path>
                <a:path w="626110" h="35560">
                  <a:moveTo>
                    <a:pt x="212432" y="0"/>
                  </a:moveTo>
                  <a:lnTo>
                    <a:pt x="200647" y="0"/>
                  </a:lnTo>
                  <a:lnTo>
                    <a:pt x="188849" y="0"/>
                  </a:lnTo>
                  <a:lnTo>
                    <a:pt x="188849" y="11798"/>
                  </a:lnTo>
                  <a:lnTo>
                    <a:pt x="200647" y="11798"/>
                  </a:lnTo>
                  <a:lnTo>
                    <a:pt x="212432" y="11798"/>
                  </a:lnTo>
                  <a:lnTo>
                    <a:pt x="212432" y="0"/>
                  </a:lnTo>
                  <a:close/>
                </a:path>
                <a:path w="626110" h="35560">
                  <a:moveTo>
                    <a:pt x="224243" y="11811"/>
                  </a:moveTo>
                  <a:lnTo>
                    <a:pt x="212458" y="11811"/>
                  </a:lnTo>
                  <a:lnTo>
                    <a:pt x="212458" y="23609"/>
                  </a:lnTo>
                  <a:lnTo>
                    <a:pt x="224243" y="23609"/>
                  </a:lnTo>
                  <a:lnTo>
                    <a:pt x="224243" y="11811"/>
                  </a:lnTo>
                  <a:close/>
                </a:path>
                <a:path w="626110" h="35560">
                  <a:moveTo>
                    <a:pt x="236054" y="11811"/>
                  </a:moveTo>
                  <a:lnTo>
                    <a:pt x="224256" y="11811"/>
                  </a:lnTo>
                  <a:lnTo>
                    <a:pt x="224256" y="23609"/>
                  </a:lnTo>
                  <a:lnTo>
                    <a:pt x="236054" y="23609"/>
                  </a:lnTo>
                  <a:lnTo>
                    <a:pt x="236054" y="11811"/>
                  </a:lnTo>
                  <a:close/>
                </a:path>
                <a:path w="626110" h="35560">
                  <a:moveTo>
                    <a:pt x="247853" y="0"/>
                  </a:moveTo>
                  <a:lnTo>
                    <a:pt x="236054" y="0"/>
                  </a:lnTo>
                  <a:lnTo>
                    <a:pt x="236054" y="11798"/>
                  </a:lnTo>
                  <a:lnTo>
                    <a:pt x="247853" y="11798"/>
                  </a:lnTo>
                  <a:lnTo>
                    <a:pt x="247853" y="0"/>
                  </a:lnTo>
                  <a:close/>
                </a:path>
                <a:path w="626110" h="35560">
                  <a:moveTo>
                    <a:pt x="259651" y="11811"/>
                  </a:moveTo>
                  <a:lnTo>
                    <a:pt x="247865" y="11811"/>
                  </a:lnTo>
                  <a:lnTo>
                    <a:pt x="247865" y="23609"/>
                  </a:lnTo>
                  <a:lnTo>
                    <a:pt x="247865" y="35407"/>
                  </a:lnTo>
                  <a:lnTo>
                    <a:pt x="259651" y="35407"/>
                  </a:lnTo>
                  <a:lnTo>
                    <a:pt x="259651" y="23609"/>
                  </a:lnTo>
                  <a:lnTo>
                    <a:pt x="259651" y="11811"/>
                  </a:lnTo>
                  <a:close/>
                </a:path>
                <a:path w="626110" h="35560">
                  <a:moveTo>
                    <a:pt x="259651" y="0"/>
                  </a:moveTo>
                  <a:lnTo>
                    <a:pt x="247865" y="0"/>
                  </a:lnTo>
                  <a:lnTo>
                    <a:pt x="247865" y="11798"/>
                  </a:lnTo>
                  <a:lnTo>
                    <a:pt x="259651" y="11798"/>
                  </a:lnTo>
                  <a:lnTo>
                    <a:pt x="259651" y="0"/>
                  </a:lnTo>
                  <a:close/>
                </a:path>
                <a:path w="626110" h="35560">
                  <a:moveTo>
                    <a:pt x="271462" y="11811"/>
                  </a:moveTo>
                  <a:lnTo>
                    <a:pt x="259664" y="11811"/>
                  </a:lnTo>
                  <a:lnTo>
                    <a:pt x="259664" y="23609"/>
                  </a:lnTo>
                  <a:lnTo>
                    <a:pt x="259664" y="35407"/>
                  </a:lnTo>
                  <a:lnTo>
                    <a:pt x="271462" y="35407"/>
                  </a:lnTo>
                  <a:lnTo>
                    <a:pt x="271462" y="23609"/>
                  </a:lnTo>
                  <a:lnTo>
                    <a:pt x="271462" y="11811"/>
                  </a:lnTo>
                  <a:close/>
                </a:path>
                <a:path w="626110" h="35560">
                  <a:moveTo>
                    <a:pt x="271462" y="0"/>
                  </a:moveTo>
                  <a:lnTo>
                    <a:pt x="259664" y="0"/>
                  </a:lnTo>
                  <a:lnTo>
                    <a:pt x="259664" y="11798"/>
                  </a:lnTo>
                  <a:lnTo>
                    <a:pt x="271462" y="11798"/>
                  </a:lnTo>
                  <a:lnTo>
                    <a:pt x="271462" y="0"/>
                  </a:lnTo>
                  <a:close/>
                </a:path>
                <a:path w="626110" h="35560">
                  <a:moveTo>
                    <a:pt x="295071" y="0"/>
                  </a:moveTo>
                  <a:lnTo>
                    <a:pt x="283273" y="0"/>
                  </a:lnTo>
                  <a:lnTo>
                    <a:pt x="271475" y="0"/>
                  </a:lnTo>
                  <a:lnTo>
                    <a:pt x="271475" y="11798"/>
                  </a:lnTo>
                  <a:lnTo>
                    <a:pt x="283273" y="11798"/>
                  </a:lnTo>
                  <a:lnTo>
                    <a:pt x="295071" y="11798"/>
                  </a:lnTo>
                  <a:lnTo>
                    <a:pt x="295071" y="0"/>
                  </a:lnTo>
                  <a:close/>
                </a:path>
                <a:path w="626110" h="35560">
                  <a:moveTo>
                    <a:pt x="306857" y="11811"/>
                  </a:moveTo>
                  <a:lnTo>
                    <a:pt x="295071" y="11811"/>
                  </a:lnTo>
                  <a:lnTo>
                    <a:pt x="283273" y="11811"/>
                  </a:lnTo>
                  <a:lnTo>
                    <a:pt x="271475" y="11811"/>
                  </a:lnTo>
                  <a:lnTo>
                    <a:pt x="271475" y="23609"/>
                  </a:ln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295071" y="23609"/>
                  </a:lnTo>
                  <a:lnTo>
                    <a:pt x="306857" y="23609"/>
                  </a:lnTo>
                  <a:lnTo>
                    <a:pt x="306857" y="11811"/>
                  </a:lnTo>
                  <a:close/>
                </a:path>
                <a:path w="626110" h="35560">
                  <a:moveTo>
                    <a:pt x="330479" y="11811"/>
                  </a:moveTo>
                  <a:lnTo>
                    <a:pt x="318681" y="11811"/>
                  </a:lnTo>
                  <a:lnTo>
                    <a:pt x="306882" y="11811"/>
                  </a:lnTo>
                  <a:lnTo>
                    <a:pt x="306882" y="23609"/>
                  </a:lnTo>
                  <a:lnTo>
                    <a:pt x="318681" y="23609"/>
                  </a:lnTo>
                  <a:lnTo>
                    <a:pt x="330479" y="23609"/>
                  </a:lnTo>
                  <a:lnTo>
                    <a:pt x="330479" y="11811"/>
                  </a:lnTo>
                  <a:close/>
                </a:path>
                <a:path w="626110" h="35560">
                  <a:moveTo>
                    <a:pt x="342290" y="11811"/>
                  </a:moveTo>
                  <a:lnTo>
                    <a:pt x="330492" y="11811"/>
                  </a:lnTo>
                  <a:lnTo>
                    <a:pt x="330492" y="23609"/>
                  </a:lnTo>
                  <a:lnTo>
                    <a:pt x="342290" y="23609"/>
                  </a:lnTo>
                  <a:lnTo>
                    <a:pt x="342290" y="11811"/>
                  </a:lnTo>
                  <a:close/>
                </a:path>
                <a:path w="626110" h="35560">
                  <a:moveTo>
                    <a:pt x="354088" y="0"/>
                  </a:moveTo>
                  <a:lnTo>
                    <a:pt x="342290" y="0"/>
                  </a:lnTo>
                  <a:lnTo>
                    <a:pt x="330492" y="0"/>
                  </a:lnTo>
                  <a:lnTo>
                    <a:pt x="330492" y="11798"/>
                  </a:lnTo>
                  <a:lnTo>
                    <a:pt x="342290" y="11798"/>
                  </a:lnTo>
                  <a:lnTo>
                    <a:pt x="354088" y="11798"/>
                  </a:lnTo>
                  <a:lnTo>
                    <a:pt x="354088" y="0"/>
                  </a:lnTo>
                  <a:close/>
                </a:path>
                <a:path w="626110" h="35560">
                  <a:moveTo>
                    <a:pt x="365887" y="11811"/>
                  </a:moveTo>
                  <a:lnTo>
                    <a:pt x="354088" y="11811"/>
                  </a:lnTo>
                  <a:lnTo>
                    <a:pt x="354088" y="23609"/>
                  </a:lnTo>
                  <a:lnTo>
                    <a:pt x="365887" y="23609"/>
                  </a:lnTo>
                  <a:lnTo>
                    <a:pt x="365887" y="11811"/>
                  </a:lnTo>
                  <a:close/>
                </a:path>
                <a:path w="626110" h="35560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26110" h="35560">
                  <a:moveTo>
                    <a:pt x="413105" y="0"/>
                  </a:moveTo>
                  <a:lnTo>
                    <a:pt x="401307" y="0"/>
                  </a:ln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13105" y="11798"/>
                  </a:lnTo>
                  <a:lnTo>
                    <a:pt x="413105" y="0"/>
                  </a:lnTo>
                  <a:close/>
                </a:path>
                <a:path w="626110" h="35560">
                  <a:moveTo>
                    <a:pt x="424903" y="11811"/>
                  </a:moveTo>
                  <a:lnTo>
                    <a:pt x="413105" y="11811"/>
                  </a:lnTo>
                  <a:lnTo>
                    <a:pt x="401307" y="11811"/>
                  </a:lnTo>
                  <a:lnTo>
                    <a:pt x="389509" y="11811"/>
                  </a:lnTo>
                  <a:lnTo>
                    <a:pt x="389509" y="23609"/>
                  </a:lnTo>
                  <a:lnTo>
                    <a:pt x="401307" y="23609"/>
                  </a:lnTo>
                  <a:lnTo>
                    <a:pt x="413105" y="23609"/>
                  </a:lnTo>
                  <a:lnTo>
                    <a:pt x="424903" y="23609"/>
                  </a:lnTo>
                  <a:lnTo>
                    <a:pt x="424903" y="11811"/>
                  </a:lnTo>
                  <a:close/>
                </a:path>
                <a:path w="626110" h="35560">
                  <a:moveTo>
                    <a:pt x="448513" y="0"/>
                  </a:moveTo>
                  <a:lnTo>
                    <a:pt x="436714" y="0"/>
                  </a:lnTo>
                  <a:lnTo>
                    <a:pt x="424916" y="0"/>
                  </a:lnTo>
                  <a:lnTo>
                    <a:pt x="424916" y="11798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48513" y="0"/>
                  </a:lnTo>
                  <a:close/>
                </a:path>
                <a:path w="626110" h="35560">
                  <a:moveTo>
                    <a:pt x="460311" y="11811"/>
                  </a:moveTo>
                  <a:lnTo>
                    <a:pt x="448513" y="11811"/>
                  </a:lnTo>
                  <a:lnTo>
                    <a:pt x="436714" y="11811"/>
                  </a:lnTo>
                  <a:lnTo>
                    <a:pt x="436714" y="23609"/>
                  </a:lnTo>
                  <a:lnTo>
                    <a:pt x="448513" y="23609"/>
                  </a:lnTo>
                  <a:lnTo>
                    <a:pt x="460311" y="23609"/>
                  </a:lnTo>
                  <a:lnTo>
                    <a:pt x="460311" y="11811"/>
                  </a:lnTo>
                  <a:close/>
                </a:path>
                <a:path w="626110" h="35560">
                  <a:moveTo>
                    <a:pt x="483920" y="11811"/>
                  </a:moveTo>
                  <a:lnTo>
                    <a:pt x="472122" y="11811"/>
                  </a:lnTo>
                  <a:lnTo>
                    <a:pt x="460324" y="11811"/>
                  </a:lnTo>
                  <a:lnTo>
                    <a:pt x="460324" y="23609"/>
                  </a:lnTo>
                  <a:lnTo>
                    <a:pt x="472122" y="23609"/>
                  </a:lnTo>
                  <a:lnTo>
                    <a:pt x="483920" y="23609"/>
                  </a:lnTo>
                  <a:lnTo>
                    <a:pt x="483920" y="11811"/>
                  </a:lnTo>
                  <a:close/>
                </a:path>
                <a:path w="626110" h="35560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10" h="35560">
                  <a:moveTo>
                    <a:pt x="495731" y="0"/>
                  </a:move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495731" y="0"/>
                  </a:lnTo>
                  <a:close/>
                </a:path>
                <a:path w="626110" h="35560">
                  <a:moveTo>
                    <a:pt x="519328" y="11811"/>
                  </a:moveTo>
                  <a:lnTo>
                    <a:pt x="507530" y="11811"/>
                  </a:lnTo>
                  <a:lnTo>
                    <a:pt x="495731" y="11811"/>
                  </a:lnTo>
                  <a:lnTo>
                    <a:pt x="483933" y="11811"/>
                  </a:lnTo>
                  <a:lnTo>
                    <a:pt x="483933" y="23609"/>
                  </a:lnTo>
                  <a:lnTo>
                    <a:pt x="495731" y="23609"/>
                  </a:lnTo>
                  <a:lnTo>
                    <a:pt x="507530" y="23609"/>
                  </a:lnTo>
                  <a:lnTo>
                    <a:pt x="519328" y="23609"/>
                  </a:lnTo>
                  <a:lnTo>
                    <a:pt x="519328" y="11811"/>
                  </a:lnTo>
                  <a:close/>
                </a:path>
                <a:path w="626110" h="35560">
                  <a:moveTo>
                    <a:pt x="519328" y="0"/>
                  </a:moveTo>
                  <a:lnTo>
                    <a:pt x="507530" y="0"/>
                  </a:lnTo>
                  <a:lnTo>
                    <a:pt x="507530" y="11798"/>
                  </a:lnTo>
                  <a:lnTo>
                    <a:pt x="519328" y="11798"/>
                  </a:lnTo>
                  <a:lnTo>
                    <a:pt x="519328" y="0"/>
                  </a:lnTo>
                  <a:close/>
                </a:path>
                <a:path w="626110" h="35560">
                  <a:moveTo>
                    <a:pt x="531139" y="11811"/>
                  </a:moveTo>
                  <a:lnTo>
                    <a:pt x="519341" y="11811"/>
                  </a:lnTo>
                  <a:lnTo>
                    <a:pt x="519341" y="23609"/>
                  </a:lnTo>
                  <a:lnTo>
                    <a:pt x="531139" y="23609"/>
                  </a:lnTo>
                  <a:lnTo>
                    <a:pt x="531139" y="11811"/>
                  </a:lnTo>
                  <a:close/>
                </a:path>
                <a:path w="626110" h="35560">
                  <a:moveTo>
                    <a:pt x="531139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31139" y="11798"/>
                  </a:lnTo>
                  <a:lnTo>
                    <a:pt x="531139" y="0"/>
                  </a:lnTo>
                  <a:close/>
                </a:path>
                <a:path w="626110" h="35560">
                  <a:moveTo>
                    <a:pt x="554748" y="11811"/>
                  </a:moveTo>
                  <a:lnTo>
                    <a:pt x="542950" y="11811"/>
                  </a:lnTo>
                  <a:lnTo>
                    <a:pt x="542950" y="23609"/>
                  </a:lnTo>
                  <a:lnTo>
                    <a:pt x="554748" y="23609"/>
                  </a:lnTo>
                  <a:lnTo>
                    <a:pt x="554748" y="11811"/>
                  </a:lnTo>
                  <a:close/>
                </a:path>
                <a:path w="626110" h="35560">
                  <a:moveTo>
                    <a:pt x="590156" y="11811"/>
                  </a:moveTo>
                  <a:lnTo>
                    <a:pt x="578358" y="11811"/>
                  </a:lnTo>
                  <a:lnTo>
                    <a:pt x="578358" y="23609"/>
                  </a:lnTo>
                  <a:lnTo>
                    <a:pt x="590156" y="23609"/>
                  </a:lnTo>
                  <a:lnTo>
                    <a:pt x="590156" y="11811"/>
                  </a:lnTo>
                  <a:close/>
                </a:path>
                <a:path w="626110" h="35560">
                  <a:moveTo>
                    <a:pt x="625563" y="11811"/>
                  </a:moveTo>
                  <a:lnTo>
                    <a:pt x="613765" y="11811"/>
                  </a:lnTo>
                  <a:lnTo>
                    <a:pt x="601967" y="11811"/>
                  </a:lnTo>
                  <a:lnTo>
                    <a:pt x="601967" y="23609"/>
                  </a:lnTo>
                  <a:lnTo>
                    <a:pt x="613765" y="23609"/>
                  </a:lnTo>
                  <a:lnTo>
                    <a:pt x="625563" y="23609"/>
                  </a:lnTo>
                  <a:lnTo>
                    <a:pt x="625563" y="118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94843" y="6036754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10" h="47625">
                  <a:moveTo>
                    <a:pt x="11798" y="35407"/>
                  </a:moveTo>
                  <a:lnTo>
                    <a:pt x="0" y="35407"/>
                  </a:lnTo>
                  <a:lnTo>
                    <a:pt x="0" y="47205"/>
                  </a:lnTo>
                  <a:lnTo>
                    <a:pt x="11798" y="47205"/>
                  </a:lnTo>
                  <a:lnTo>
                    <a:pt x="11798" y="35407"/>
                  </a:lnTo>
                  <a:close/>
                </a:path>
                <a:path w="626110" h="47625">
                  <a:moveTo>
                    <a:pt x="35394" y="35407"/>
                  </a:moveTo>
                  <a:lnTo>
                    <a:pt x="23596" y="35407"/>
                  </a:lnTo>
                  <a:lnTo>
                    <a:pt x="23596" y="47205"/>
                  </a:lnTo>
                  <a:lnTo>
                    <a:pt x="35394" y="47205"/>
                  </a:lnTo>
                  <a:lnTo>
                    <a:pt x="35394" y="35407"/>
                  </a:lnTo>
                  <a:close/>
                </a:path>
                <a:path w="626110" h="47625">
                  <a:moveTo>
                    <a:pt x="35394" y="11798"/>
                  </a:moveTo>
                  <a:lnTo>
                    <a:pt x="23596" y="11798"/>
                  </a:lnTo>
                  <a:lnTo>
                    <a:pt x="11798" y="11798"/>
                  </a:lnTo>
                  <a:lnTo>
                    <a:pt x="0" y="11798"/>
                  </a:lnTo>
                  <a:lnTo>
                    <a:pt x="0" y="23596"/>
                  </a:lnTo>
                  <a:lnTo>
                    <a:pt x="11798" y="23596"/>
                  </a:lnTo>
                  <a:lnTo>
                    <a:pt x="23596" y="23596"/>
                  </a:lnTo>
                  <a:lnTo>
                    <a:pt x="35394" y="23596"/>
                  </a:lnTo>
                  <a:lnTo>
                    <a:pt x="35394" y="11798"/>
                  </a:lnTo>
                  <a:close/>
                </a:path>
                <a:path w="626110" h="47625">
                  <a:moveTo>
                    <a:pt x="59004" y="23609"/>
                  </a:moveTo>
                  <a:lnTo>
                    <a:pt x="47205" y="23609"/>
                  </a:lnTo>
                  <a:lnTo>
                    <a:pt x="47205" y="35407"/>
                  </a:lnTo>
                  <a:lnTo>
                    <a:pt x="59004" y="35407"/>
                  </a:lnTo>
                  <a:lnTo>
                    <a:pt x="59004" y="23609"/>
                  </a:lnTo>
                  <a:close/>
                </a:path>
                <a:path w="626110" h="47625">
                  <a:moveTo>
                    <a:pt x="82613" y="35407"/>
                  </a:moveTo>
                  <a:lnTo>
                    <a:pt x="70815" y="35407"/>
                  </a:lnTo>
                  <a:lnTo>
                    <a:pt x="59016" y="35407"/>
                  </a:lnTo>
                  <a:lnTo>
                    <a:pt x="59016" y="47205"/>
                  </a:lnTo>
                  <a:lnTo>
                    <a:pt x="70815" y="47205"/>
                  </a:lnTo>
                  <a:lnTo>
                    <a:pt x="82613" y="47205"/>
                  </a:lnTo>
                  <a:lnTo>
                    <a:pt x="82613" y="35407"/>
                  </a:lnTo>
                  <a:close/>
                </a:path>
                <a:path w="626110" h="47625">
                  <a:moveTo>
                    <a:pt x="82613" y="11798"/>
                  </a:moveTo>
                  <a:lnTo>
                    <a:pt x="70815" y="11798"/>
                  </a:lnTo>
                  <a:lnTo>
                    <a:pt x="59016" y="11798"/>
                  </a:lnTo>
                  <a:lnTo>
                    <a:pt x="59016" y="23596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82613" y="11798"/>
                  </a:lnTo>
                  <a:close/>
                </a:path>
                <a:path w="626110" h="47625">
                  <a:moveTo>
                    <a:pt x="106222" y="23609"/>
                  </a:move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06222" y="23609"/>
                  </a:lnTo>
                  <a:close/>
                </a:path>
                <a:path w="626110" h="47625">
                  <a:moveTo>
                    <a:pt x="118021" y="11798"/>
                  </a:moveTo>
                  <a:lnTo>
                    <a:pt x="106222" y="11798"/>
                  </a:lnTo>
                  <a:lnTo>
                    <a:pt x="106222" y="23596"/>
                  </a:lnTo>
                  <a:lnTo>
                    <a:pt x="118021" y="23596"/>
                  </a:lnTo>
                  <a:lnTo>
                    <a:pt x="118021" y="11798"/>
                  </a:lnTo>
                  <a:close/>
                </a:path>
                <a:path w="626110" h="47625">
                  <a:moveTo>
                    <a:pt x="129806" y="23609"/>
                  </a:moveTo>
                  <a:lnTo>
                    <a:pt x="118021" y="23609"/>
                  </a:lnTo>
                  <a:lnTo>
                    <a:pt x="118021" y="35407"/>
                  </a:lnTo>
                  <a:lnTo>
                    <a:pt x="129806" y="35407"/>
                  </a:lnTo>
                  <a:lnTo>
                    <a:pt x="129806" y="23609"/>
                  </a:lnTo>
                  <a:close/>
                </a:path>
                <a:path w="626110" h="47625">
                  <a:moveTo>
                    <a:pt x="141617" y="11798"/>
                  </a:moveTo>
                  <a:lnTo>
                    <a:pt x="129832" y="11798"/>
                  </a:lnTo>
                  <a:lnTo>
                    <a:pt x="129832" y="23596"/>
                  </a:lnTo>
                  <a:lnTo>
                    <a:pt x="141617" y="23596"/>
                  </a:lnTo>
                  <a:lnTo>
                    <a:pt x="141617" y="11798"/>
                  </a:lnTo>
                  <a:close/>
                </a:path>
                <a:path w="626110" h="47625">
                  <a:moveTo>
                    <a:pt x="153428" y="11798"/>
                  </a:moveTo>
                  <a:lnTo>
                    <a:pt x="141630" y="11798"/>
                  </a:lnTo>
                  <a:lnTo>
                    <a:pt x="141630" y="23596"/>
                  </a:lnTo>
                  <a:lnTo>
                    <a:pt x="153428" y="23596"/>
                  </a:lnTo>
                  <a:lnTo>
                    <a:pt x="153428" y="11798"/>
                  </a:lnTo>
                  <a:close/>
                </a:path>
                <a:path w="626110" h="47625">
                  <a:moveTo>
                    <a:pt x="165239" y="23609"/>
                  </a:move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65239" y="23609"/>
                  </a:lnTo>
                  <a:close/>
                </a:path>
                <a:path w="626110" h="47625">
                  <a:moveTo>
                    <a:pt x="177025" y="11798"/>
                  </a:moveTo>
                  <a:lnTo>
                    <a:pt x="165239" y="11798"/>
                  </a:lnTo>
                  <a:lnTo>
                    <a:pt x="165239" y="23596"/>
                  </a:lnTo>
                  <a:lnTo>
                    <a:pt x="177025" y="23596"/>
                  </a:lnTo>
                  <a:lnTo>
                    <a:pt x="177025" y="11798"/>
                  </a:lnTo>
                  <a:close/>
                </a:path>
                <a:path w="626110" h="47625">
                  <a:moveTo>
                    <a:pt x="200647" y="23609"/>
                  </a:move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00647" y="23609"/>
                  </a:lnTo>
                  <a:close/>
                </a:path>
                <a:path w="626110" h="47625">
                  <a:moveTo>
                    <a:pt x="212432" y="11798"/>
                  </a:moveTo>
                  <a:lnTo>
                    <a:pt x="200647" y="11798"/>
                  </a:lnTo>
                  <a:lnTo>
                    <a:pt x="188849" y="11798"/>
                  </a:lnTo>
                  <a:lnTo>
                    <a:pt x="188849" y="23596"/>
                  </a:lnTo>
                  <a:lnTo>
                    <a:pt x="200647" y="23596"/>
                  </a:lnTo>
                  <a:lnTo>
                    <a:pt x="212432" y="23596"/>
                  </a:lnTo>
                  <a:lnTo>
                    <a:pt x="212432" y="11798"/>
                  </a:lnTo>
                  <a:close/>
                </a:path>
                <a:path w="626110" h="47625">
                  <a:moveTo>
                    <a:pt x="224243" y="11798"/>
                  </a:moveTo>
                  <a:lnTo>
                    <a:pt x="212458" y="11798"/>
                  </a:lnTo>
                  <a:lnTo>
                    <a:pt x="212458" y="23596"/>
                  </a:lnTo>
                  <a:lnTo>
                    <a:pt x="224243" y="23596"/>
                  </a:lnTo>
                  <a:lnTo>
                    <a:pt x="224243" y="11798"/>
                  </a:lnTo>
                  <a:close/>
                </a:path>
                <a:path w="626110" h="47625">
                  <a:moveTo>
                    <a:pt x="247853" y="23609"/>
                  </a:moveTo>
                  <a:lnTo>
                    <a:pt x="236054" y="23609"/>
                  </a:lnTo>
                  <a:lnTo>
                    <a:pt x="236054" y="35407"/>
                  </a:lnTo>
                  <a:lnTo>
                    <a:pt x="247853" y="35407"/>
                  </a:lnTo>
                  <a:lnTo>
                    <a:pt x="247853" y="23609"/>
                  </a:lnTo>
                  <a:close/>
                </a:path>
                <a:path w="626110" h="47625">
                  <a:moveTo>
                    <a:pt x="247853" y="11798"/>
                  </a:moveTo>
                  <a:lnTo>
                    <a:pt x="236054" y="11798"/>
                  </a:lnTo>
                  <a:lnTo>
                    <a:pt x="224256" y="11798"/>
                  </a:lnTo>
                  <a:lnTo>
                    <a:pt x="224256" y="23596"/>
                  </a:lnTo>
                  <a:lnTo>
                    <a:pt x="236054" y="23596"/>
                  </a:lnTo>
                  <a:lnTo>
                    <a:pt x="247853" y="23596"/>
                  </a:lnTo>
                  <a:lnTo>
                    <a:pt x="247853" y="11798"/>
                  </a:lnTo>
                  <a:close/>
                </a:path>
                <a:path w="626110" h="47625">
                  <a:moveTo>
                    <a:pt x="259651" y="11798"/>
                  </a:moveTo>
                  <a:lnTo>
                    <a:pt x="247865" y="11798"/>
                  </a:lnTo>
                  <a:lnTo>
                    <a:pt x="247865" y="23596"/>
                  </a:lnTo>
                  <a:lnTo>
                    <a:pt x="259651" y="23596"/>
                  </a:lnTo>
                  <a:lnTo>
                    <a:pt x="259651" y="11798"/>
                  </a:lnTo>
                  <a:close/>
                </a:path>
                <a:path w="626110" h="47625">
                  <a:moveTo>
                    <a:pt x="271462" y="23609"/>
                  </a:moveTo>
                  <a:lnTo>
                    <a:pt x="259664" y="23609"/>
                  </a:lnTo>
                  <a:lnTo>
                    <a:pt x="259664" y="35407"/>
                  </a:lnTo>
                  <a:lnTo>
                    <a:pt x="271462" y="35407"/>
                  </a:lnTo>
                  <a:lnTo>
                    <a:pt x="271462" y="23609"/>
                  </a:lnTo>
                  <a:close/>
                </a:path>
                <a:path w="626110" h="47625">
                  <a:moveTo>
                    <a:pt x="283273" y="23609"/>
                  </a:moveTo>
                  <a:lnTo>
                    <a:pt x="271475" y="23609"/>
                  </a:lnTo>
                  <a:lnTo>
                    <a:pt x="271475" y="35407"/>
                  </a:lnTo>
                  <a:lnTo>
                    <a:pt x="283273" y="35407"/>
                  </a:lnTo>
                  <a:lnTo>
                    <a:pt x="283273" y="23609"/>
                  </a:lnTo>
                  <a:close/>
                </a:path>
                <a:path w="626110" h="47625">
                  <a:moveTo>
                    <a:pt x="306857" y="0"/>
                  </a:moveTo>
                  <a:lnTo>
                    <a:pt x="295071" y="0"/>
                  </a:lnTo>
                  <a:lnTo>
                    <a:pt x="283273" y="0"/>
                  </a:lnTo>
                  <a:lnTo>
                    <a:pt x="283273" y="11798"/>
                  </a:lnTo>
                  <a:lnTo>
                    <a:pt x="283273" y="23596"/>
                  </a:lnTo>
                  <a:lnTo>
                    <a:pt x="295071" y="23596"/>
                  </a:lnTo>
                  <a:lnTo>
                    <a:pt x="306857" y="23596"/>
                  </a:lnTo>
                  <a:lnTo>
                    <a:pt x="306857" y="11798"/>
                  </a:lnTo>
                  <a:lnTo>
                    <a:pt x="306857" y="0"/>
                  </a:lnTo>
                  <a:close/>
                </a:path>
                <a:path w="626110" h="47625">
                  <a:moveTo>
                    <a:pt x="330479" y="0"/>
                  </a:moveTo>
                  <a:lnTo>
                    <a:pt x="318681" y="0"/>
                  </a:lnTo>
                  <a:lnTo>
                    <a:pt x="318681" y="11798"/>
                  </a:lnTo>
                  <a:lnTo>
                    <a:pt x="306882" y="11798"/>
                  </a:lnTo>
                  <a:lnTo>
                    <a:pt x="306882" y="23596"/>
                  </a:lnTo>
                  <a:lnTo>
                    <a:pt x="318681" y="23596"/>
                  </a:lnTo>
                  <a:lnTo>
                    <a:pt x="330479" y="23596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26110" h="47625">
                  <a:moveTo>
                    <a:pt x="342290" y="23609"/>
                  </a:moveTo>
                  <a:lnTo>
                    <a:pt x="330492" y="23609"/>
                  </a:lnTo>
                  <a:lnTo>
                    <a:pt x="330492" y="35407"/>
                  </a:lnTo>
                  <a:lnTo>
                    <a:pt x="342290" y="35407"/>
                  </a:lnTo>
                  <a:lnTo>
                    <a:pt x="342290" y="23609"/>
                  </a:lnTo>
                  <a:close/>
                </a:path>
                <a:path w="626110" h="47625">
                  <a:moveTo>
                    <a:pt x="365887" y="0"/>
                  </a:moveTo>
                  <a:lnTo>
                    <a:pt x="354088" y="0"/>
                  </a:lnTo>
                  <a:lnTo>
                    <a:pt x="342290" y="0"/>
                  </a:lnTo>
                  <a:lnTo>
                    <a:pt x="342290" y="11798"/>
                  </a:lnTo>
                  <a:lnTo>
                    <a:pt x="342290" y="23596"/>
                  </a:lnTo>
                  <a:lnTo>
                    <a:pt x="354088" y="23596"/>
                  </a:lnTo>
                  <a:lnTo>
                    <a:pt x="365887" y="23596"/>
                  </a:lnTo>
                  <a:lnTo>
                    <a:pt x="365887" y="11798"/>
                  </a:lnTo>
                  <a:lnTo>
                    <a:pt x="365887" y="0"/>
                  </a:lnTo>
                  <a:close/>
                </a:path>
                <a:path w="626110" h="47625">
                  <a:moveTo>
                    <a:pt x="389496" y="23609"/>
                  </a:moveTo>
                  <a:lnTo>
                    <a:pt x="377698" y="23609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close/>
                </a:path>
                <a:path w="626110" h="47625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77698" y="23596"/>
                  </a:lnTo>
                  <a:lnTo>
                    <a:pt x="389496" y="23596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26110" h="47625">
                  <a:moveTo>
                    <a:pt x="401307" y="11798"/>
                  </a:moveTo>
                  <a:lnTo>
                    <a:pt x="389509" y="11798"/>
                  </a:lnTo>
                  <a:lnTo>
                    <a:pt x="389509" y="23596"/>
                  </a:lnTo>
                  <a:lnTo>
                    <a:pt x="401307" y="23596"/>
                  </a:lnTo>
                  <a:lnTo>
                    <a:pt x="401307" y="11798"/>
                  </a:lnTo>
                  <a:close/>
                </a:path>
                <a:path w="626110" h="47625">
                  <a:moveTo>
                    <a:pt x="413105" y="23609"/>
                  </a:moveTo>
                  <a:lnTo>
                    <a:pt x="401307" y="23609"/>
                  </a:ln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13105" y="35407"/>
                  </a:lnTo>
                  <a:lnTo>
                    <a:pt x="413105" y="23609"/>
                  </a:lnTo>
                  <a:close/>
                </a:path>
                <a:path w="626110" h="47625">
                  <a:moveTo>
                    <a:pt x="424903" y="0"/>
                  </a:moveTo>
                  <a:lnTo>
                    <a:pt x="413105" y="0"/>
                  </a:lnTo>
                  <a:lnTo>
                    <a:pt x="413105" y="11798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26110" h="47625">
                  <a:moveTo>
                    <a:pt x="436714" y="23609"/>
                  </a:moveTo>
                  <a:lnTo>
                    <a:pt x="424916" y="23609"/>
                  </a:lnTo>
                  <a:lnTo>
                    <a:pt x="424916" y="35407"/>
                  </a:lnTo>
                  <a:lnTo>
                    <a:pt x="436714" y="35407"/>
                  </a:lnTo>
                  <a:lnTo>
                    <a:pt x="436714" y="23609"/>
                  </a:lnTo>
                  <a:close/>
                </a:path>
                <a:path w="626110" h="47625">
                  <a:moveTo>
                    <a:pt x="448513" y="0"/>
                  </a:moveTo>
                  <a:lnTo>
                    <a:pt x="436714" y="0"/>
                  </a:lnTo>
                  <a:lnTo>
                    <a:pt x="424916" y="0"/>
                  </a:lnTo>
                  <a:lnTo>
                    <a:pt x="424916" y="11798"/>
                  </a:lnTo>
                  <a:lnTo>
                    <a:pt x="436714" y="11798"/>
                  </a:lnTo>
                  <a:lnTo>
                    <a:pt x="436714" y="23596"/>
                  </a:lnTo>
                  <a:lnTo>
                    <a:pt x="448513" y="23596"/>
                  </a:lnTo>
                  <a:lnTo>
                    <a:pt x="448513" y="11798"/>
                  </a:lnTo>
                  <a:lnTo>
                    <a:pt x="448513" y="0"/>
                  </a:lnTo>
                  <a:close/>
                </a:path>
                <a:path w="626110" h="47625">
                  <a:moveTo>
                    <a:pt x="460311" y="23609"/>
                  </a:moveTo>
                  <a:lnTo>
                    <a:pt x="448513" y="23609"/>
                  </a:lnTo>
                  <a:lnTo>
                    <a:pt x="448513" y="35407"/>
                  </a:lnTo>
                  <a:lnTo>
                    <a:pt x="460311" y="35407"/>
                  </a:lnTo>
                  <a:lnTo>
                    <a:pt x="460311" y="23609"/>
                  </a:lnTo>
                  <a:close/>
                </a:path>
                <a:path w="626110" h="47625">
                  <a:moveTo>
                    <a:pt x="483920" y="11798"/>
                  </a:moveTo>
                  <a:lnTo>
                    <a:pt x="472122" y="11798"/>
                  </a:lnTo>
                  <a:lnTo>
                    <a:pt x="472122" y="23596"/>
                  </a:lnTo>
                  <a:lnTo>
                    <a:pt x="483920" y="23596"/>
                  </a:lnTo>
                  <a:lnTo>
                    <a:pt x="483920" y="11798"/>
                  </a:lnTo>
                  <a:close/>
                </a:path>
                <a:path w="626110" h="47625">
                  <a:moveTo>
                    <a:pt x="519328" y="0"/>
                  </a:moveTo>
                  <a:lnTo>
                    <a:pt x="507530" y="0"/>
                  </a:ln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495731" y="23596"/>
                  </a:lnTo>
                  <a:lnTo>
                    <a:pt x="507530" y="23596"/>
                  </a:lnTo>
                  <a:lnTo>
                    <a:pt x="519328" y="23596"/>
                  </a:lnTo>
                  <a:lnTo>
                    <a:pt x="519328" y="11798"/>
                  </a:lnTo>
                  <a:lnTo>
                    <a:pt x="519328" y="0"/>
                  </a:lnTo>
                  <a:close/>
                </a:path>
                <a:path w="626110" h="47625">
                  <a:moveTo>
                    <a:pt x="542937" y="23609"/>
                  </a:moveTo>
                  <a:lnTo>
                    <a:pt x="531139" y="23609"/>
                  </a:lnTo>
                  <a:lnTo>
                    <a:pt x="519341" y="23609"/>
                  </a:lnTo>
                  <a:lnTo>
                    <a:pt x="519341" y="35407"/>
                  </a:lnTo>
                  <a:lnTo>
                    <a:pt x="531139" y="35407"/>
                  </a:lnTo>
                  <a:lnTo>
                    <a:pt x="542937" y="35407"/>
                  </a:lnTo>
                  <a:lnTo>
                    <a:pt x="542937" y="23609"/>
                  </a:lnTo>
                  <a:close/>
                </a:path>
                <a:path w="626110" h="47625">
                  <a:moveTo>
                    <a:pt x="542937" y="0"/>
                  </a:moveTo>
                  <a:lnTo>
                    <a:pt x="531139" y="0"/>
                  </a:lnTo>
                  <a:lnTo>
                    <a:pt x="531139" y="11798"/>
                  </a:lnTo>
                  <a:lnTo>
                    <a:pt x="519341" y="11798"/>
                  </a:lnTo>
                  <a:lnTo>
                    <a:pt x="519341" y="23596"/>
                  </a:lnTo>
                  <a:lnTo>
                    <a:pt x="531139" y="23596"/>
                  </a:lnTo>
                  <a:lnTo>
                    <a:pt x="542937" y="23596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26110" h="47625">
                  <a:moveTo>
                    <a:pt x="566547" y="0"/>
                  </a:moveTo>
                  <a:lnTo>
                    <a:pt x="554748" y="0"/>
                  </a:lnTo>
                  <a:lnTo>
                    <a:pt x="554748" y="11798"/>
                  </a:ln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66547" y="23596"/>
                  </a:lnTo>
                  <a:lnTo>
                    <a:pt x="566547" y="11798"/>
                  </a:lnTo>
                  <a:lnTo>
                    <a:pt x="566547" y="0"/>
                  </a:lnTo>
                  <a:close/>
                </a:path>
                <a:path w="626110" h="47625">
                  <a:moveTo>
                    <a:pt x="601954" y="11798"/>
                  </a:moveTo>
                  <a:lnTo>
                    <a:pt x="590156" y="11798"/>
                  </a:lnTo>
                  <a:lnTo>
                    <a:pt x="590156" y="0"/>
                  </a:lnTo>
                  <a:lnTo>
                    <a:pt x="578358" y="0"/>
                  </a:lnTo>
                  <a:lnTo>
                    <a:pt x="578358" y="11798"/>
                  </a:lnTo>
                  <a:lnTo>
                    <a:pt x="578358" y="23596"/>
                  </a:lnTo>
                  <a:lnTo>
                    <a:pt x="590156" y="23596"/>
                  </a:lnTo>
                  <a:lnTo>
                    <a:pt x="601954" y="23596"/>
                  </a:lnTo>
                  <a:lnTo>
                    <a:pt x="601954" y="11798"/>
                  </a:lnTo>
                  <a:close/>
                </a:path>
                <a:path w="626110" h="47625">
                  <a:moveTo>
                    <a:pt x="613765" y="11798"/>
                  </a:moveTo>
                  <a:lnTo>
                    <a:pt x="601967" y="11798"/>
                  </a:lnTo>
                  <a:lnTo>
                    <a:pt x="601967" y="23596"/>
                  </a:lnTo>
                  <a:lnTo>
                    <a:pt x="613765" y="23596"/>
                  </a:lnTo>
                  <a:lnTo>
                    <a:pt x="613765" y="11798"/>
                  </a:lnTo>
                  <a:close/>
                </a:path>
                <a:path w="626110" h="47625">
                  <a:moveTo>
                    <a:pt x="625563" y="23609"/>
                  </a:moveTo>
                  <a:lnTo>
                    <a:pt x="613765" y="23609"/>
                  </a:lnTo>
                  <a:lnTo>
                    <a:pt x="613765" y="35407"/>
                  </a:lnTo>
                  <a:lnTo>
                    <a:pt x="625563" y="35407"/>
                  </a:lnTo>
                  <a:lnTo>
                    <a:pt x="625563" y="23609"/>
                  </a:lnTo>
                  <a:close/>
                </a:path>
                <a:path w="626110" h="47625">
                  <a:moveTo>
                    <a:pt x="625563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25563" y="11798"/>
                  </a:lnTo>
                  <a:lnTo>
                    <a:pt x="62556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94843" y="6072162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10" h="35560">
                  <a:moveTo>
                    <a:pt x="23596" y="11811"/>
                  </a:moveTo>
                  <a:lnTo>
                    <a:pt x="11798" y="11811"/>
                  </a:lnTo>
                  <a:lnTo>
                    <a:pt x="11798" y="23609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23596" y="35407"/>
                  </a:lnTo>
                  <a:lnTo>
                    <a:pt x="23596" y="23609"/>
                  </a:lnTo>
                  <a:lnTo>
                    <a:pt x="23596" y="11811"/>
                  </a:lnTo>
                  <a:close/>
                </a:path>
                <a:path w="626110" h="35560">
                  <a:moveTo>
                    <a:pt x="59004" y="11811"/>
                  </a:moveTo>
                  <a:lnTo>
                    <a:pt x="47205" y="11811"/>
                  </a:lnTo>
                  <a:lnTo>
                    <a:pt x="35407" y="11811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59004" y="35407"/>
                  </a:lnTo>
                  <a:lnTo>
                    <a:pt x="59004" y="23609"/>
                  </a:lnTo>
                  <a:lnTo>
                    <a:pt x="59004" y="11811"/>
                  </a:lnTo>
                  <a:close/>
                </a:path>
                <a:path w="626110" h="35560">
                  <a:moveTo>
                    <a:pt x="82613" y="23609"/>
                  </a:moveTo>
                  <a:lnTo>
                    <a:pt x="70815" y="23609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09"/>
                  </a:lnTo>
                  <a:close/>
                </a:path>
                <a:path w="626110" h="35560">
                  <a:moveTo>
                    <a:pt x="82613" y="0"/>
                  </a:moveTo>
                  <a:lnTo>
                    <a:pt x="70815" y="0"/>
                  </a:lnTo>
                  <a:lnTo>
                    <a:pt x="70815" y="11798"/>
                  </a:lnTo>
                  <a:lnTo>
                    <a:pt x="82613" y="11798"/>
                  </a:lnTo>
                  <a:lnTo>
                    <a:pt x="82613" y="0"/>
                  </a:lnTo>
                  <a:close/>
                </a:path>
                <a:path w="626110" h="35560">
                  <a:moveTo>
                    <a:pt x="94411" y="11811"/>
                  </a:moveTo>
                  <a:lnTo>
                    <a:pt x="82613" y="11811"/>
                  </a:lnTo>
                  <a:lnTo>
                    <a:pt x="82613" y="23609"/>
                  </a:lnTo>
                  <a:lnTo>
                    <a:pt x="94411" y="23609"/>
                  </a:lnTo>
                  <a:lnTo>
                    <a:pt x="94411" y="11811"/>
                  </a:lnTo>
                  <a:close/>
                </a:path>
                <a:path w="626110" h="35560">
                  <a:moveTo>
                    <a:pt x="118021" y="0"/>
                  </a:moveTo>
                  <a:lnTo>
                    <a:pt x="106222" y="0"/>
                  </a:lnTo>
                  <a:lnTo>
                    <a:pt x="94424" y="0"/>
                  </a:lnTo>
                  <a:lnTo>
                    <a:pt x="94424" y="11798"/>
                  </a:lnTo>
                  <a:lnTo>
                    <a:pt x="106222" y="11798"/>
                  </a:lnTo>
                  <a:lnTo>
                    <a:pt x="118021" y="11798"/>
                  </a:lnTo>
                  <a:lnTo>
                    <a:pt x="118021" y="0"/>
                  </a:lnTo>
                  <a:close/>
                </a:path>
                <a:path w="626110" h="35560">
                  <a:moveTo>
                    <a:pt x="129806" y="11811"/>
                  </a:moveTo>
                  <a:lnTo>
                    <a:pt x="118021" y="11811"/>
                  </a:lnTo>
                  <a:lnTo>
                    <a:pt x="106222" y="11811"/>
                  </a:lnTo>
                  <a:lnTo>
                    <a:pt x="94424" y="11811"/>
                  </a:ln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18021" y="35407"/>
                  </a:lnTo>
                  <a:lnTo>
                    <a:pt x="129806" y="35407"/>
                  </a:lnTo>
                  <a:lnTo>
                    <a:pt x="129806" y="23609"/>
                  </a:lnTo>
                  <a:lnTo>
                    <a:pt x="129806" y="11811"/>
                  </a:lnTo>
                  <a:close/>
                </a:path>
                <a:path w="626110" h="35560">
                  <a:moveTo>
                    <a:pt x="141617" y="23609"/>
                  </a:moveTo>
                  <a:lnTo>
                    <a:pt x="129832" y="23609"/>
                  </a:lnTo>
                  <a:lnTo>
                    <a:pt x="129832" y="35407"/>
                  </a:lnTo>
                  <a:lnTo>
                    <a:pt x="141617" y="35407"/>
                  </a:lnTo>
                  <a:lnTo>
                    <a:pt x="141617" y="23609"/>
                  </a:lnTo>
                  <a:close/>
                </a:path>
                <a:path w="626110" h="35560">
                  <a:moveTo>
                    <a:pt x="153428" y="11811"/>
                  </a:moveTo>
                  <a:lnTo>
                    <a:pt x="141630" y="11811"/>
                  </a:lnTo>
                  <a:lnTo>
                    <a:pt x="141630" y="23609"/>
                  </a:lnTo>
                  <a:lnTo>
                    <a:pt x="141630" y="35407"/>
                  </a:lnTo>
                  <a:lnTo>
                    <a:pt x="153428" y="35407"/>
                  </a:lnTo>
                  <a:lnTo>
                    <a:pt x="153428" y="23609"/>
                  </a:lnTo>
                  <a:lnTo>
                    <a:pt x="153428" y="11811"/>
                  </a:lnTo>
                  <a:close/>
                </a:path>
                <a:path w="626110" h="35560">
                  <a:moveTo>
                    <a:pt x="177025" y="23609"/>
                  </a:moveTo>
                  <a:lnTo>
                    <a:pt x="165239" y="23609"/>
                  </a:lnTo>
                  <a:lnTo>
                    <a:pt x="165239" y="11811"/>
                  </a:lnTo>
                  <a:lnTo>
                    <a:pt x="153441" y="11811"/>
                  </a:ln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close/>
                </a:path>
                <a:path w="626110" h="35560">
                  <a:moveTo>
                    <a:pt x="188836" y="11811"/>
                  </a:moveTo>
                  <a:lnTo>
                    <a:pt x="177038" y="11811"/>
                  </a:lnTo>
                  <a:lnTo>
                    <a:pt x="177038" y="23609"/>
                  </a:lnTo>
                  <a:lnTo>
                    <a:pt x="188836" y="23609"/>
                  </a:lnTo>
                  <a:lnTo>
                    <a:pt x="188836" y="11811"/>
                  </a:lnTo>
                  <a:close/>
                </a:path>
                <a:path w="626110" h="35560">
                  <a:moveTo>
                    <a:pt x="212432" y="11811"/>
                  </a:moveTo>
                  <a:lnTo>
                    <a:pt x="200647" y="11811"/>
                  </a:lnTo>
                  <a:lnTo>
                    <a:pt x="200647" y="23609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lnTo>
                    <a:pt x="212432" y="11811"/>
                  </a:lnTo>
                  <a:close/>
                </a:path>
                <a:path w="626110" h="35560">
                  <a:moveTo>
                    <a:pt x="212432" y="0"/>
                  </a:moveTo>
                  <a:lnTo>
                    <a:pt x="200647" y="0"/>
                  </a:lnTo>
                  <a:lnTo>
                    <a:pt x="188849" y="0"/>
                  </a:lnTo>
                  <a:lnTo>
                    <a:pt x="188849" y="11798"/>
                  </a:lnTo>
                  <a:lnTo>
                    <a:pt x="200647" y="11798"/>
                  </a:lnTo>
                  <a:lnTo>
                    <a:pt x="212432" y="11798"/>
                  </a:lnTo>
                  <a:lnTo>
                    <a:pt x="212432" y="0"/>
                  </a:lnTo>
                  <a:close/>
                </a:path>
                <a:path w="626110" h="35560">
                  <a:moveTo>
                    <a:pt x="224243" y="23609"/>
                  </a:move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close/>
                </a:path>
                <a:path w="626110" h="35560">
                  <a:moveTo>
                    <a:pt x="224243" y="0"/>
                  </a:moveTo>
                  <a:lnTo>
                    <a:pt x="212458" y="0"/>
                  </a:lnTo>
                  <a:lnTo>
                    <a:pt x="212458" y="11798"/>
                  </a:lnTo>
                  <a:lnTo>
                    <a:pt x="224243" y="11798"/>
                  </a:lnTo>
                  <a:lnTo>
                    <a:pt x="224243" y="0"/>
                  </a:lnTo>
                  <a:close/>
                </a:path>
                <a:path w="626110" h="35560">
                  <a:moveTo>
                    <a:pt x="236054" y="0"/>
                  </a:moveTo>
                  <a:lnTo>
                    <a:pt x="224256" y="0"/>
                  </a:lnTo>
                  <a:lnTo>
                    <a:pt x="224256" y="11798"/>
                  </a:lnTo>
                  <a:lnTo>
                    <a:pt x="236054" y="11798"/>
                  </a:lnTo>
                  <a:lnTo>
                    <a:pt x="236054" y="0"/>
                  </a:lnTo>
                  <a:close/>
                </a:path>
                <a:path w="626110" h="35560">
                  <a:moveTo>
                    <a:pt x="247853" y="11811"/>
                  </a:moveTo>
                  <a:lnTo>
                    <a:pt x="236054" y="11811"/>
                  </a:lnTo>
                  <a:lnTo>
                    <a:pt x="224256" y="11811"/>
                  </a:lnTo>
                  <a:lnTo>
                    <a:pt x="224256" y="23609"/>
                  </a:lnTo>
                  <a:lnTo>
                    <a:pt x="236054" y="23609"/>
                  </a:lnTo>
                  <a:lnTo>
                    <a:pt x="236054" y="35407"/>
                  </a:lnTo>
                  <a:lnTo>
                    <a:pt x="247853" y="35407"/>
                  </a:lnTo>
                  <a:lnTo>
                    <a:pt x="247853" y="23609"/>
                  </a:lnTo>
                  <a:lnTo>
                    <a:pt x="247853" y="11811"/>
                  </a:lnTo>
                  <a:close/>
                </a:path>
                <a:path w="626110" h="35560">
                  <a:moveTo>
                    <a:pt x="271462" y="11811"/>
                  </a:moveTo>
                  <a:lnTo>
                    <a:pt x="259664" y="11811"/>
                  </a:lnTo>
                  <a:lnTo>
                    <a:pt x="259664" y="23609"/>
                  </a:lnTo>
                  <a:lnTo>
                    <a:pt x="271462" y="23609"/>
                  </a:lnTo>
                  <a:lnTo>
                    <a:pt x="271462" y="11811"/>
                  </a:lnTo>
                  <a:close/>
                </a:path>
                <a:path w="626110" h="35560">
                  <a:moveTo>
                    <a:pt x="283273" y="23609"/>
                  </a:moveTo>
                  <a:lnTo>
                    <a:pt x="271475" y="23609"/>
                  </a:lnTo>
                  <a:lnTo>
                    <a:pt x="271475" y="35407"/>
                  </a:lnTo>
                  <a:lnTo>
                    <a:pt x="283273" y="35407"/>
                  </a:lnTo>
                  <a:lnTo>
                    <a:pt x="283273" y="23609"/>
                  </a:lnTo>
                  <a:close/>
                </a:path>
                <a:path w="626110" h="35560">
                  <a:moveTo>
                    <a:pt x="295071" y="0"/>
                  </a:moveTo>
                  <a:lnTo>
                    <a:pt x="283273" y="0"/>
                  </a:lnTo>
                  <a:lnTo>
                    <a:pt x="271475" y="0"/>
                  </a:lnTo>
                  <a:lnTo>
                    <a:pt x="271475" y="11798"/>
                  </a:lnTo>
                  <a:lnTo>
                    <a:pt x="283273" y="11798"/>
                  </a:lnTo>
                  <a:lnTo>
                    <a:pt x="295071" y="11798"/>
                  </a:lnTo>
                  <a:lnTo>
                    <a:pt x="295071" y="0"/>
                  </a:lnTo>
                  <a:close/>
                </a:path>
                <a:path w="626110" h="35560">
                  <a:moveTo>
                    <a:pt x="306857" y="11811"/>
                  </a:moveTo>
                  <a:lnTo>
                    <a:pt x="295071" y="11811"/>
                  </a:lnTo>
                  <a:lnTo>
                    <a:pt x="295071" y="23609"/>
                  </a:lnTo>
                  <a:lnTo>
                    <a:pt x="306857" y="23609"/>
                  </a:lnTo>
                  <a:lnTo>
                    <a:pt x="306857" y="11811"/>
                  </a:lnTo>
                  <a:close/>
                </a:path>
                <a:path w="626110" h="35560">
                  <a:moveTo>
                    <a:pt x="330479" y="0"/>
                  </a:moveTo>
                  <a:lnTo>
                    <a:pt x="318681" y="0"/>
                  </a:lnTo>
                  <a:lnTo>
                    <a:pt x="306882" y="0"/>
                  </a:lnTo>
                  <a:lnTo>
                    <a:pt x="306882" y="11798"/>
                  </a:lnTo>
                  <a:lnTo>
                    <a:pt x="318681" y="11798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26110" h="35560">
                  <a:moveTo>
                    <a:pt x="354088" y="11811"/>
                  </a:moveTo>
                  <a:lnTo>
                    <a:pt x="342290" y="11811"/>
                  </a:lnTo>
                  <a:lnTo>
                    <a:pt x="330492" y="11811"/>
                  </a:lnTo>
                  <a:lnTo>
                    <a:pt x="330492" y="23609"/>
                  </a:lnTo>
                  <a:lnTo>
                    <a:pt x="342290" y="23609"/>
                  </a:lnTo>
                  <a:lnTo>
                    <a:pt x="354088" y="23609"/>
                  </a:lnTo>
                  <a:lnTo>
                    <a:pt x="354088" y="11811"/>
                  </a:lnTo>
                  <a:close/>
                </a:path>
                <a:path w="626110" h="35560">
                  <a:moveTo>
                    <a:pt x="354088" y="0"/>
                  </a:moveTo>
                  <a:lnTo>
                    <a:pt x="342290" y="0"/>
                  </a:lnTo>
                  <a:lnTo>
                    <a:pt x="342290" y="11798"/>
                  </a:lnTo>
                  <a:lnTo>
                    <a:pt x="354088" y="11798"/>
                  </a:lnTo>
                  <a:lnTo>
                    <a:pt x="354088" y="0"/>
                  </a:lnTo>
                  <a:close/>
                </a:path>
                <a:path w="626110" h="35560">
                  <a:moveTo>
                    <a:pt x="377698" y="0"/>
                  </a:moveTo>
                  <a:lnTo>
                    <a:pt x="365899" y="0"/>
                  </a:lnTo>
                  <a:lnTo>
                    <a:pt x="365899" y="11798"/>
                  </a:lnTo>
                  <a:lnTo>
                    <a:pt x="377698" y="11798"/>
                  </a:lnTo>
                  <a:lnTo>
                    <a:pt x="377698" y="0"/>
                  </a:lnTo>
                  <a:close/>
                </a:path>
                <a:path w="626110" h="35560">
                  <a:moveTo>
                    <a:pt x="389496" y="11811"/>
                  </a:moveTo>
                  <a:lnTo>
                    <a:pt x="377698" y="11811"/>
                  </a:lnTo>
                  <a:lnTo>
                    <a:pt x="365899" y="11811"/>
                  </a:lnTo>
                  <a:lnTo>
                    <a:pt x="365899" y="23609"/>
                  </a:lnTo>
                  <a:lnTo>
                    <a:pt x="377698" y="23609"/>
                  </a:lnTo>
                  <a:lnTo>
                    <a:pt x="389496" y="23609"/>
                  </a:lnTo>
                  <a:lnTo>
                    <a:pt x="389496" y="11811"/>
                  </a:lnTo>
                  <a:close/>
                </a:path>
                <a:path w="626110" h="35560">
                  <a:moveTo>
                    <a:pt x="401307" y="11811"/>
                  </a:moveTo>
                  <a:lnTo>
                    <a:pt x="389509" y="11811"/>
                  </a:lnTo>
                  <a:lnTo>
                    <a:pt x="389509" y="23609"/>
                  </a:lnTo>
                  <a:lnTo>
                    <a:pt x="401307" y="23609"/>
                  </a:lnTo>
                  <a:lnTo>
                    <a:pt x="401307" y="11811"/>
                  </a:lnTo>
                  <a:close/>
                </a:path>
                <a:path w="626110" h="35560">
                  <a:moveTo>
                    <a:pt x="401307" y="0"/>
                  </a:move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01307" y="0"/>
                  </a:lnTo>
                  <a:close/>
                </a:path>
                <a:path w="626110" h="35560">
                  <a:moveTo>
                    <a:pt x="424903" y="11811"/>
                  </a:moveTo>
                  <a:lnTo>
                    <a:pt x="413105" y="11811"/>
                  </a:lnTo>
                  <a:lnTo>
                    <a:pt x="413105" y="23609"/>
                  </a:lnTo>
                  <a:lnTo>
                    <a:pt x="424903" y="23609"/>
                  </a:lnTo>
                  <a:lnTo>
                    <a:pt x="424903" y="11811"/>
                  </a:lnTo>
                  <a:close/>
                </a:path>
                <a:path w="626110" h="35560">
                  <a:moveTo>
                    <a:pt x="424903" y="0"/>
                  </a:moveTo>
                  <a:lnTo>
                    <a:pt x="413105" y="0"/>
                  </a:lnTo>
                  <a:lnTo>
                    <a:pt x="413105" y="11798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26110" h="35560">
                  <a:moveTo>
                    <a:pt x="436714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36714" y="11798"/>
                  </a:lnTo>
                  <a:lnTo>
                    <a:pt x="436714" y="0"/>
                  </a:lnTo>
                  <a:close/>
                </a:path>
                <a:path w="626110" h="35560">
                  <a:moveTo>
                    <a:pt x="460311" y="11811"/>
                  </a:moveTo>
                  <a:lnTo>
                    <a:pt x="448513" y="11811"/>
                  </a:lnTo>
                  <a:lnTo>
                    <a:pt x="436714" y="11811"/>
                  </a:lnTo>
                  <a:lnTo>
                    <a:pt x="436714" y="23609"/>
                  </a:lnTo>
                  <a:lnTo>
                    <a:pt x="448513" y="23609"/>
                  </a:lnTo>
                  <a:lnTo>
                    <a:pt x="460311" y="23609"/>
                  </a:lnTo>
                  <a:lnTo>
                    <a:pt x="460311" y="11811"/>
                  </a:lnTo>
                  <a:close/>
                </a:path>
                <a:path w="626110" h="35560">
                  <a:moveTo>
                    <a:pt x="472122" y="11811"/>
                  </a:moveTo>
                  <a:lnTo>
                    <a:pt x="460324" y="11811"/>
                  </a:lnTo>
                  <a:lnTo>
                    <a:pt x="460324" y="23609"/>
                  </a:lnTo>
                  <a:lnTo>
                    <a:pt x="472122" y="23609"/>
                  </a:lnTo>
                  <a:lnTo>
                    <a:pt x="472122" y="11811"/>
                  </a:lnTo>
                  <a:close/>
                </a:path>
                <a:path w="626110" h="35560">
                  <a:moveTo>
                    <a:pt x="495731" y="0"/>
                  </a:move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495731" y="0"/>
                  </a:lnTo>
                  <a:close/>
                </a:path>
                <a:path w="626110" h="35560">
                  <a:moveTo>
                    <a:pt x="519328" y="11811"/>
                  </a:moveTo>
                  <a:lnTo>
                    <a:pt x="507530" y="11811"/>
                  </a:lnTo>
                  <a:lnTo>
                    <a:pt x="507530" y="23609"/>
                  </a:lnTo>
                  <a:lnTo>
                    <a:pt x="519328" y="23609"/>
                  </a:lnTo>
                  <a:lnTo>
                    <a:pt x="519328" y="11811"/>
                  </a:lnTo>
                  <a:close/>
                </a:path>
                <a:path w="626110" h="35560">
                  <a:moveTo>
                    <a:pt x="531139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31139" y="11798"/>
                  </a:lnTo>
                  <a:lnTo>
                    <a:pt x="531139" y="0"/>
                  </a:lnTo>
                  <a:close/>
                </a:path>
                <a:path w="626110" h="35560">
                  <a:moveTo>
                    <a:pt x="542937" y="11811"/>
                  </a:moveTo>
                  <a:lnTo>
                    <a:pt x="531139" y="11811"/>
                  </a:lnTo>
                  <a:lnTo>
                    <a:pt x="519341" y="11811"/>
                  </a:lnTo>
                  <a:lnTo>
                    <a:pt x="519341" y="23609"/>
                  </a:lnTo>
                  <a:lnTo>
                    <a:pt x="531139" y="23609"/>
                  </a:lnTo>
                  <a:lnTo>
                    <a:pt x="542937" y="23609"/>
                  </a:lnTo>
                  <a:lnTo>
                    <a:pt x="542937" y="11811"/>
                  </a:lnTo>
                  <a:close/>
                </a:path>
                <a:path w="626110" h="35560">
                  <a:moveTo>
                    <a:pt x="578345" y="11811"/>
                  </a:moveTo>
                  <a:lnTo>
                    <a:pt x="566547" y="11811"/>
                  </a:lnTo>
                  <a:lnTo>
                    <a:pt x="566547" y="23609"/>
                  </a:lnTo>
                  <a:lnTo>
                    <a:pt x="578345" y="23609"/>
                  </a:lnTo>
                  <a:lnTo>
                    <a:pt x="578345" y="11811"/>
                  </a:lnTo>
                  <a:close/>
                </a:path>
                <a:path w="626110" h="35560">
                  <a:moveTo>
                    <a:pt x="578345" y="0"/>
                  </a:moveTo>
                  <a:lnTo>
                    <a:pt x="566547" y="0"/>
                  </a:lnTo>
                  <a:lnTo>
                    <a:pt x="554748" y="0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26110" h="35560">
                  <a:moveTo>
                    <a:pt x="601954" y="11811"/>
                  </a:moveTo>
                  <a:lnTo>
                    <a:pt x="590156" y="11811"/>
                  </a:lnTo>
                  <a:lnTo>
                    <a:pt x="578358" y="11811"/>
                  </a:lnTo>
                  <a:lnTo>
                    <a:pt x="578358" y="23609"/>
                  </a:lnTo>
                  <a:lnTo>
                    <a:pt x="590156" y="23609"/>
                  </a:lnTo>
                  <a:lnTo>
                    <a:pt x="601954" y="23609"/>
                  </a:lnTo>
                  <a:lnTo>
                    <a:pt x="601954" y="11811"/>
                  </a:lnTo>
                  <a:close/>
                </a:path>
                <a:path w="626110" h="35560">
                  <a:moveTo>
                    <a:pt x="601954" y="0"/>
                  </a:moveTo>
                  <a:lnTo>
                    <a:pt x="590156" y="0"/>
                  </a:lnTo>
                  <a:lnTo>
                    <a:pt x="578358" y="0"/>
                  </a:lnTo>
                  <a:lnTo>
                    <a:pt x="578358" y="11798"/>
                  </a:lnTo>
                  <a:lnTo>
                    <a:pt x="590156" y="11798"/>
                  </a:lnTo>
                  <a:lnTo>
                    <a:pt x="601954" y="11798"/>
                  </a:lnTo>
                  <a:lnTo>
                    <a:pt x="601954" y="0"/>
                  </a:lnTo>
                  <a:close/>
                </a:path>
                <a:path w="626110" h="35560">
                  <a:moveTo>
                    <a:pt x="625563" y="11811"/>
                  </a:moveTo>
                  <a:lnTo>
                    <a:pt x="613765" y="11811"/>
                  </a:lnTo>
                  <a:lnTo>
                    <a:pt x="613765" y="23609"/>
                  </a:lnTo>
                  <a:lnTo>
                    <a:pt x="625563" y="23609"/>
                  </a:lnTo>
                  <a:lnTo>
                    <a:pt x="625563" y="11811"/>
                  </a:lnTo>
                  <a:close/>
                </a:path>
                <a:path w="626110" h="35560">
                  <a:moveTo>
                    <a:pt x="625563" y="0"/>
                  </a:moveTo>
                  <a:lnTo>
                    <a:pt x="613765" y="0"/>
                  </a:ln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25563" y="11798"/>
                  </a:lnTo>
                  <a:lnTo>
                    <a:pt x="62556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94843" y="6095771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10" h="47625">
                  <a:moveTo>
                    <a:pt x="35394" y="23622"/>
                  </a:moveTo>
                  <a:lnTo>
                    <a:pt x="23596" y="23622"/>
                  </a:lnTo>
                  <a:lnTo>
                    <a:pt x="11798" y="23622"/>
                  </a:lnTo>
                  <a:lnTo>
                    <a:pt x="11798" y="35420"/>
                  </a:lnTo>
                  <a:lnTo>
                    <a:pt x="23596" y="35420"/>
                  </a:lnTo>
                  <a:lnTo>
                    <a:pt x="35394" y="35420"/>
                  </a:lnTo>
                  <a:lnTo>
                    <a:pt x="35394" y="23622"/>
                  </a:lnTo>
                  <a:close/>
                </a:path>
                <a:path w="626110" h="47625">
                  <a:moveTo>
                    <a:pt x="35394" y="11798"/>
                  </a:moveTo>
                  <a:lnTo>
                    <a:pt x="23596" y="11798"/>
                  </a:lnTo>
                  <a:lnTo>
                    <a:pt x="11798" y="11798"/>
                  </a:lnTo>
                  <a:lnTo>
                    <a:pt x="0" y="11798"/>
                  </a:lnTo>
                  <a:lnTo>
                    <a:pt x="0" y="23596"/>
                  </a:lnTo>
                  <a:lnTo>
                    <a:pt x="11798" y="23596"/>
                  </a:lnTo>
                  <a:lnTo>
                    <a:pt x="23596" y="23596"/>
                  </a:lnTo>
                  <a:lnTo>
                    <a:pt x="35394" y="23596"/>
                  </a:lnTo>
                  <a:lnTo>
                    <a:pt x="35394" y="11798"/>
                  </a:lnTo>
                  <a:close/>
                </a:path>
                <a:path w="626110" h="47625">
                  <a:moveTo>
                    <a:pt x="47205" y="23622"/>
                  </a:moveTo>
                  <a:lnTo>
                    <a:pt x="35407" y="23622"/>
                  </a:lnTo>
                  <a:lnTo>
                    <a:pt x="35407" y="35420"/>
                  </a:lnTo>
                  <a:lnTo>
                    <a:pt x="47205" y="35420"/>
                  </a:lnTo>
                  <a:lnTo>
                    <a:pt x="47205" y="23622"/>
                  </a:lnTo>
                  <a:close/>
                </a:path>
                <a:path w="626110" h="47625">
                  <a:moveTo>
                    <a:pt x="59004" y="35420"/>
                  </a:moveTo>
                  <a:lnTo>
                    <a:pt x="47205" y="35420"/>
                  </a:lnTo>
                  <a:lnTo>
                    <a:pt x="47205" y="47218"/>
                  </a:lnTo>
                  <a:lnTo>
                    <a:pt x="59004" y="47218"/>
                  </a:lnTo>
                  <a:lnTo>
                    <a:pt x="59004" y="35420"/>
                  </a:lnTo>
                  <a:close/>
                </a:path>
                <a:path w="626110" h="47625">
                  <a:moveTo>
                    <a:pt x="59004" y="11798"/>
                  </a:moveTo>
                  <a:lnTo>
                    <a:pt x="47205" y="11798"/>
                  </a:lnTo>
                  <a:lnTo>
                    <a:pt x="47205" y="23596"/>
                  </a:lnTo>
                  <a:lnTo>
                    <a:pt x="59004" y="23596"/>
                  </a:lnTo>
                  <a:lnTo>
                    <a:pt x="59004" y="11798"/>
                  </a:lnTo>
                  <a:close/>
                </a:path>
                <a:path w="626110" h="47625">
                  <a:moveTo>
                    <a:pt x="70815" y="11798"/>
                  </a:moveTo>
                  <a:lnTo>
                    <a:pt x="59016" y="11798"/>
                  </a:lnTo>
                  <a:lnTo>
                    <a:pt x="59016" y="23596"/>
                  </a:lnTo>
                  <a:lnTo>
                    <a:pt x="70815" y="23596"/>
                  </a:lnTo>
                  <a:lnTo>
                    <a:pt x="70815" y="11798"/>
                  </a:lnTo>
                  <a:close/>
                </a:path>
                <a:path w="626110" h="47625">
                  <a:moveTo>
                    <a:pt x="94411" y="23622"/>
                  </a:moveTo>
                  <a:lnTo>
                    <a:pt x="82613" y="23622"/>
                  </a:lnTo>
                  <a:lnTo>
                    <a:pt x="70815" y="23622"/>
                  </a:lnTo>
                  <a:lnTo>
                    <a:pt x="59016" y="23622"/>
                  </a:lnTo>
                  <a:lnTo>
                    <a:pt x="59016" y="35420"/>
                  </a:lnTo>
                  <a:lnTo>
                    <a:pt x="70815" y="35420"/>
                  </a:lnTo>
                  <a:lnTo>
                    <a:pt x="82613" y="35420"/>
                  </a:lnTo>
                  <a:lnTo>
                    <a:pt x="82613" y="47218"/>
                  </a:lnTo>
                  <a:lnTo>
                    <a:pt x="94411" y="47218"/>
                  </a:lnTo>
                  <a:lnTo>
                    <a:pt x="94411" y="35420"/>
                  </a:lnTo>
                  <a:lnTo>
                    <a:pt x="94411" y="23622"/>
                  </a:lnTo>
                  <a:close/>
                </a:path>
                <a:path w="626110" h="47625">
                  <a:moveTo>
                    <a:pt x="106222" y="23622"/>
                  </a:moveTo>
                  <a:lnTo>
                    <a:pt x="94424" y="23622"/>
                  </a:lnTo>
                  <a:lnTo>
                    <a:pt x="94424" y="35420"/>
                  </a:lnTo>
                  <a:lnTo>
                    <a:pt x="106222" y="35420"/>
                  </a:lnTo>
                  <a:lnTo>
                    <a:pt x="106222" y="23622"/>
                  </a:lnTo>
                  <a:close/>
                </a:path>
                <a:path w="626110" h="47625">
                  <a:moveTo>
                    <a:pt x="129806" y="23622"/>
                  </a:moveTo>
                  <a:lnTo>
                    <a:pt x="118021" y="23622"/>
                  </a:lnTo>
                  <a:lnTo>
                    <a:pt x="118021" y="35420"/>
                  </a:lnTo>
                  <a:lnTo>
                    <a:pt x="106222" y="35420"/>
                  </a:lnTo>
                  <a:lnTo>
                    <a:pt x="106222" y="47218"/>
                  </a:lnTo>
                  <a:lnTo>
                    <a:pt x="118021" y="47218"/>
                  </a:lnTo>
                  <a:lnTo>
                    <a:pt x="129806" y="47218"/>
                  </a:lnTo>
                  <a:lnTo>
                    <a:pt x="129806" y="35420"/>
                  </a:lnTo>
                  <a:lnTo>
                    <a:pt x="129806" y="23622"/>
                  </a:lnTo>
                  <a:close/>
                </a:path>
                <a:path w="626110" h="47625">
                  <a:moveTo>
                    <a:pt x="129806" y="11798"/>
                  </a:moveTo>
                  <a:lnTo>
                    <a:pt x="118021" y="11798"/>
                  </a:lnTo>
                  <a:lnTo>
                    <a:pt x="106222" y="11798"/>
                  </a:lnTo>
                  <a:lnTo>
                    <a:pt x="94424" y="11798"/>
                  </a:lnTo>
                  <a:lnTo>
                    <a:pt x="94424" y="23596"/>
                  </a:lnTo>
                  <a:lnTo>
                    <a:pt x="106222" y="23596"/>
                  </a:lnTo>
                  <a:lnTo>
                    <a:pt x="118021" y="23596"/>
                  </a:lnTo>
                  <a:lnTo>
                    <a:pt x="129806" y="23596"/>
                  </a:lnTo>
                  <a:lnTo>
                    <a:pt x="129806" y="11798"/>
                  </a:lnTo>
                  <a:close/>
                </a:path>
                <a:path w="626110" h="47625">
                  <a:moveTo>
                    <a:pt x="141617" y="23622"/>
                  </a:moveTo>
                  <a:lnTo>
                    <a:pt x="129832" y="23622"/>
                  </a:lnTo>
                  <a:lnTo>
                    <a:pt x="129832" y="35420"/>
                  </a:lnTo>
                  <a:lnTo>
                    <a:pt x="141617" y="35420"/>
                  </a:lnTo>
                  <a:lnTo>
                    <a:pt x="141617" y="23622"/>
                  </a:lnTo>
                  <a:close/>
                </a:path>
                <a:path w="626110" h="47625">
                  <a:moveTo>
                    <a:pt x="141617" y="11798"/>
                  </a:moveTo>
                  <a:lnTo>
                    <a:pt x="129832" y="11798"/>
                  </a:lnTo>
                  <a:lnTo>
                    <a:pt x="129832" y="23596"/>
                  </a:lnTo>
                  <a:lnTo>
                    <a:pt x="141617" y="23596"/>
                  </a:lnTo>
                  <a:lnTo>
                    <a:pt x="141617" y="11798"/>
                  </a:lnTo>
                  <a:close/>
                </a:path>
                <a:path w="626110" h="47625">
                  <a:moveTo>
                    <a:pt x="153428" y="23622"/>
                  </a:moveTo>
                  <a:lnTo>
                    <a:pt x="141630" y="23622"/>
                  </a:lnTo>
                  <a:lnTo>
                    <a:pt x="141630" y="35420"/>
                  </a:lnTo>
                  <a:lnTo>
                    <a:pt x="141630" y="47218"/>
                  </a:lnTo>
                  <a:lnTo>
                    <a:pt x="153428" y="47218"/>
                  </a:lnTo>
                  <a:lnTo>
                    <a:pt x="153428" y="35420"/>
                  </a:lnTo>
                  <a:lnTo>
                    <a:pt x="153428" y="23622"/>
                  </a:lnTo>
                  <a:close/>
                </a:path>
                <a:path w="626110" h="47625">
                  <a:moveTo>
                    <a:pt x="177025" y="23622"/>
                  </a:moveTo>
                  <a:lnTo>
                    <a:pt x="165239" y="23622"/>
                  </a:lnTo>
                  <a:lnTo>
                    <a:pt x="153441" y="23622"/>
                  </a:lnTo>
                  <a:lnTo>
                    <a:pt x="153441" y="35420"/>
                  </a:lnTo>
                  <a:lnTo>
                    <a:pt x="165239" y="35420"/>
                  </a:lnTo>
                  <a:lnTo>
                    <a:pt x="177025" y="35420"/>
                  </a:lnTo>
                  <a:lnTo>
                    <a:pt x="177025" y="23622"/>
                  </a:lnTo>
                  <a:close/>
                </a:path>
                <a:path w="626110" h="47625">
                  <a:moveTo>
                    <a:pt x="200647" y="11798"/>
                  </a:moveTo>
                  <a:lnTo>
                    <a:pt x="188849" y="11798"/>
                  </a:lnTo>
                  <a:lnTo>
                    <a:pt x="188849" y="23596"/>
                  </a:lnTo>
                  <a:lnTo>
                    <a:pt x="200647" y="23596"/>
                  </a:lnTo>
                  <a:lnTo>
                    <a:pt x="200647" y="11798"/>
                  </a:lnTo>
                  <a:close/>
                </a:path>
                <a:path w="626110" h="47625">
                  <a:moveTo>
                    <a:pt x="224243" y="11798"/>
                  </a:moveTo>
                  <a:lnTo>
                    <a:pt x="212458" y="11798"/>
                  </a:lnTo>
                  <a:lnTo>
                    <a:pt x="212458" y="23596"/>
                  </a:lnTo>
                  <a:lnTo>
                    <a:pt x="224243" y="23596"/>
                  </a:lnTo>
                  <a:lnTo>
                    <a:pt x="224243" y="11798"/>
                  </a:lnTo>
                  <a:close/>
                </a:path>
                <a:path w="626110" h="47625">
                  <a:moveTo>
                    <a:pt x="236054" y="23622"/>
                  </a:moveTo>
                  <a:lnTo>
                    <a:pt x="224256" y="23622"/>
                  </a:lnTo>
                  <a:lnTo>
                    <a:pt x="224256" y="35420"/>
                  </a:lnTo>
                  <a:lnTo>
                    <a:pt x="236054" y="35420"/>
                  </a:lnTo>
                  <a:lnTo>
                    <a:pt x="236054" y="23622"/>
                  </a:lnTo>
                  <a:close/>
                </a:path>
                <a:path w="626110" h="47625">
                  <a:moveTo>
                    <a:pt x="247853" y="11798"/>
                  </a:moveTo>
                  <a:lnTo>
                    <a:pt x="236054" y="11798"/>
                  </a:lnTo>
                  <a:lnTo>
                    <a:pt x="236054" y="23596"/>
                  </a:lnTo>
                  <a:lnTo>
                    <a:pt x="247853" y="23596"/>
                  </a:lnTo>
                  <a:lnTo>
                    <a:pt x="247853" y="11798"/>
                  </a:lnTo>
                  <a:close/>
                </a:path>
                <a:path w="626110" h="47625">
                  <a:moveTo>
                    <a:pt x="271462" y="11798"/>
                  </a:moveTo>
                  <a:lnTo>
                    <a:pt x="259664" y="11798"/>
                  </a:lnTo>
                  <a:lnTo>
                    <a:pt x="259664" y="23596"/>
                  </a:lnTo>
                  <a:lnTo>
                    <a:pt x="271462" y="23596"/>
                  </a:lnTo>
                  <a:lnTo>
                    <a:pt x="271462" y="11798"/>
                  </a:lnTo>
                  <a:close/>
                </a:path>
                <a:path w="626110" h="47625">
                  <a:moveTo>
                    <a:pt x="295071" y="23622"/>
                  </a:moveTo>
                  <a:lnTo>
                    <a:pt x="283273" y="23622"/>
                  </a:lnTo>
                  <a:lnTo>
                    <a:pt x="283273" y="35420"/>
                  </a:lnTo>
                  <a:lnTo>
                    <a:pt x="295071" y="35420"/>
                  </a:lnTo>
                  <a:lnTo>
                    <a:pt x="295071" y="23622"/>
                  </a:lnTo>
                  <a:close/>
                </a:path>
                <a:path w="626110" h="47625">
                  <a:moveTo>
                    <a:pt x="306857" y="11798"/>
                  </a:moveTo>
                  <a:lnTo>
                    <a:pt x="295071" y="11798"/>
                  </a:lnTo>
                  <a:lnTo>
                    <a:pt x="295071" y="0"/>
                  </a:lnTo>
                  <a:lnTo>
                    <a:pt x="283273" y="0"/>
                  </a:lnTo>
                  <a:lnTo>
                    <a:pt x="271475" y="0"/>
                  </a:lnTo>
                  <a:lnTo>
                    <a:pt x="271475" y="11798"/>
                  </a:lnTo>
                  <a:lnTo>
                    <a:pt x="271475" y="23596"/>
                  </a:lnTo>
                  <a:lnTo>
                    <a:pt x="283273" y="23596"/>
                  </a:lnTo>
                  <a:lnTo>
                    <a:pt x="295071" y="23596"/>
                  </a:lnTo>
                  <a:lnTo>
                    <a:pt x="306857" y="23596"/>
                  </a:lnTo>
                  <a:lnTo>
                    <a:pt x="306857" y="11798"/>
                  </a:lnTo>
                  <a:close/>
                </a:path>
                <a:path w="626110" h="47625">
                  <a:moveTo>
                    <a:pt x="330479" y="23622"/>
                  </a:moveTo>
                  <a:lnTo>
                    <a:pt x="318681" y="23622"/>
                  </a:lnTo>
                  <a:lnTo>
                    <a:pt x="318681" y="35420"/>
                  </a:lnTo>
                  <a:lnTo>
                    <a:pt x="330479" y="35420"/>
                  </a:lnTo>
                  <a:lnTo>
                    <a:pt x="330479" y="23622"/>
                  </a:lnTo>
                  <a:close/>
                </a:path>
                <a:path w="626110" h="47625">
                  <a:moveTo>
                    <a:pt x="330479" y="11798"/>
                  </a:moveTo>
                  <a:lnTo>
                    <a:pt x="318681" y="11798"/>
                  </a:lnTo>
                  <a:lnTo>
                    <a:pt x="318681" y="23596"/>
                  </a:lnTo>
                  <a:lnTo>
                    <a:pt x="330479" y="23596"/>
                  </a:lnTo>
                  <a:lnTo>
                    <a:pt x="330479" y="11798"/>
                  </a:lnTo>
                  <a:close/>
                </a:path>
                <a:path w="626110" h="47625">
                  <a:moveTo>
                    <a:pt x="342290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42290" y="11798"/>
                  </a:lnTo>
                  <a:lnTo>
                    <a:pt x="342290" y="0"/>
                  </a:lnTo>
                  <a:close/>
                </a:path>
                <a:path w="626110" h="47625">
                  <a:moveTo>
                    <a:pt x="354088" y="23622"/>
                  </a:moveTo>
                  <a:lnTo>
                    <a:pt x="342290" y="23622"/>
                  </a:lnTo>
                  <a:lnTo>
                    <a:pt x="342290" y="35420"/>
                  </a:lnTo>
                  <a:lnTo>
                    <a:pt x="354088" y="35420"/>
                  </a:lnTo>
                  <a:lnTo>
                    <a:pt x="354088" y="23622"/>
                  </a:lnTo>
                  <a:close/>
                </a:path>
                <a:path w="626110" h="47625">
                  <a:moveTo>
                    <a:pt x="365887" y="0"/>
                  </a:moveTo>
                  <a:lnTo>
                    <a:pt x="354088" y="0"/>
                  </a:lnTo>
                  <a:lnTo>
                    <a:pt x="354088" y="11798"/>
                  </a:lnTo>
                  <a:lnTo>
                    <a:pt x="354088" y="23596"/>
                  </a:lnTo>
                  <a:lnTo>
                    <a:pt x="365887" y="23596"/>
                  </a:lnTo>
                  <a:lnTo>
                    <a:pt x="365887" y="11798"/>
                  </a:lnTo>
                  <a:lnTo>
                    <a:pt x="365887" y="0"/>
                  </a:lnTo>
                  <a:close/>
                </a:path>
                <a:path w="626110" h="47625">
                  <a:moveTo>
                    <a:pt x="389496" y="23622"/>
                  </a:moveTo>
                  <a:lnTo>
                    <a:pt x="377698" y="23622"/>
                  </a:lnTo>
                  <a:lnTo>
                    <a:pt x="365899" y="23622"/>
                  </a:lnTo>
                  <a:lnTo>
                    <a:pt x="365899" y="35420"/>
                  </a:lnTo>
                  <a:lnTo>
                    <a:pt x="377698" y="35420"/>
                  </a:lnTo>
                  <a:lnTo>
                    <a:pt x="389496" y="35420"/>
                  </a:lnTo>
                  <a:lnTo>
                    <a:pt x="389496" y="23622"/>
                  </a:lnTo>
                  <a:close/>
                </a:path>
                <a:path w="626110" h="47625">
                  <a:moveTo>
                    <a:pt x="389496" y="11798"/>
                  </a:moveTo>
                  <a:lnTo>
                    <a:pt x="377698" y="11798"/>
                  </a:lnTo>
                  <a:lnTo>
                    <a:pt x="377698" y="23596"/>
                  </a:lnTo>
                  <a:lnTo>
                    <a:pt x="389496" y="23596"/>
                  </a:lnTo>
                  <a:lnTo>
                    <a:pt x="389496" y="11798"/>
                  </a:lnTo>
                  <a:close/>
                </a:path>
                <a:path w="626110" h="47625">
                  <a:moveTo>
                    <a:pt x="401307" y="11798"/>
                  </a:moveTo>
                  <a:lnTo>
                    <a:pt x="389509" y="11798"/>
                  </a:lnTo>
                  <a:lnTo>
                    <a:pt x="389509" y="23596"/>
                  </a:lnTo>
                  <a:lnTo>
                    <a:pt x="401307" y="23596"/>
                  </a:lnTo>
                  <a:lnTo>
                    <a:pt x="401307" y="11798"/>
                  </a:lnTo>
                  <a:close/>
                </a:path>
                <a:path w="626110" h="47625">
                  <a:moveTo>
                    <a:pt x="413105" y="23622"/>
                  </a:moveTo>
                  <a:lnTo>
                    <a:pt x="401307" y="23622"/>
                  </a:lnTo>
                  <a:lnTo>
                    <a:pt x="389509" y="23622"/>
                  </a:lnTo>
                  <a:lnTo>
                    <a:pt x="389509" y="35420"/>
                  </a:lnTo>
                  <a:lnTo>
                    <a:pt x="401307" y="35420"/>
                  </a:lnTo>
                  <a:lnTo>
                    <a:pt x="413105" y="35420"/>
                  </a:lnTo>
                  <a:lnTo>
                    <a:pt x="413105" y="23622"/>
                  </a:lnTo>
                  <a:close/>
                </a:path>
                <a:path w="626110" h="47625">
                  <a:moveTo>
                    <a:pt x="424903" y="0"/>
                  </a:moveTo>
                  <a:lnTo>
                    <a:pt x="413105" y="0"/>
                  </a:lnTo>
                  <a:lnTo>
                    <a:pt x="413105" y="11798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26110" h="47625">
                  <a:moveTo>
                    <a:pt x="460311" y="23622"/>
                  </a:moveTo>
                  <a:lnTo>
                    <a:pt x="448513" y="23622"/>
                  </a:lnTo>
                  <a:lnTo>
                    <a:pt x="448513" y="35420"/>
                  </a:lnTo>
                  <a:lnTo>
                    <a:pt x="460311" y="35420"/>
                  </a:lnTo>
                  <a:lnTo>
                    <a:pt x="460311" y="23622"/>
                  </a:lnTo>
                  <a:close/>
                </a:path>
                <a:path w="626110" h="47625">
                  <a:moveTo>
                    <a:pt x="460311" y="0"/>
                  </a:moveTo>
                  <a:lnTo>
                    <a:pt x="448513" y="0"/>
                  </a:lnTo>
                  <a:lnTo>
                    <a:pt x="436714" y="0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60311" y="11798"/>
                  </a:lnTo>
                  <a:lnTo>
                    <a:pt x="460311" y="0"/>
                  </a:lnTo>
                  <a:close/>
                </a:path>
                <a:path w="626110" h="47625">
                  <a:moveTo>
                    <a:pt x="472122" y="23622"/>
                  </a:moveTo>
                  <a:lnTo>
                    <a:pt x="460324" y="23622"/>
                  </a:lnTo>
                  <a:lnTo>
                    <a:pt x="460324" y="35420"/>
                  </a:lnTo>
                  <a:lnTo>
                    <a:pt x="472122" y="35420"/>
                  </a:lnTo>
                  <a:lnTo>
                    <a:pt x="472122" y="23622"/>
                  </a:lnTo>
                  <a:close/>
                </a:path>
                <a:path w="626110" h="47625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72122" y="23596"/>
                  </a:lnTo>
                  <a:lnTo>
                    <a:pt x="483920" y="23596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10" h="47625">
                  <a:moveTo>
                    <a:pt x="507530" y="23622"/>
                  </a:moveTo>
                  <a:lnTo>
                    <a:pt x="495731" y="23622"/>
                  </a:lnTo>
                  <a:lnTo>
                    <a:pt x="495731" y="35420"/>
                  </a:lnTo>
                  <a:lnTo>
                    <a:pt x="507530" y="35420"/>
                  </a:lnTo>
                  <a:lnTo>
                    <a:pt x="507530" y="23622"/>
                  </a:lnTo>
                  <a:close/>
                </a:path>
                <a:path w="626110" h="47625">
                  <a:moveTo>
                    <a:pt x="519328" y="0"/>
                  </a:moveTo>
                  <a:lnTo>
                    <a:pt x="507530" y="0"/>
                  </a:lnTo>
                  <a:lnTo>
                    <a:pt x="495731" y="0"/>
                  </a:lnTo>
                  <a:lnTo>
                    <a:pt x="495731" y="11798"/>
                  </a:lnTo>
                  <a:lnTo>
                    <a:pt x="495731" y="23596"/>
                  </a:lnTo>
                  <a:lnTo>
                    <a:pt x="507530" y="23596"/>
                  </a:lnTo>
                  <a:lnTo>
                    <a:pt x="507530" y="11798"/>
                  </a:lnTo>
                  <a:lnTo>
                    <a:pt x="519328" y="11798"/>
                  </a:lnTo>
                  <a:lnTo>
                    <a:pt x="519328" y="0"/>
                  </a:lnTo>
                  <a:close/>
                </a:path>
                <a:path w="626110" h="47625">
                  <a:moveTo>
                    <a:pt x="542937" y="23622"/>
                  </a:moveTo>
                  <a:lnTo>
                    <a:pt x="531139" y="23622"/>
                  </a:lnTo>
                  <a:lnTo>
                    <a:pt x="531139" y="35420"/>
                  </a:lnTo>
                  <a:lnTo>
                    <a:pt x="542937" y="35420"/>
                  </a:lnTo>
                  <a:lnTo>
                    <a:pt x="542937" y="23622"/>
                  </a:lnTo>
                  <a:close/>
                </a:path>
                <a:path w="626110" h="47625">
                  <a:moveTo>
                    <a:pt x="542937" y="0"/>
                  </a:moveTo>
                  <a:lnTo>
                    <a:pt x="531139" y="0"/>
                  </a:lnTo>
                  <a:lnTo>
                    <a:pt x="519341" y="0"/>
                  </a:lnTo>
                  <a:lnTo>
                    <a:pt x="519341" y="11798"/>
                  </a:lnTo>
                  <a:lnTo>
                    <a:pt x="531139" y="11798"/>
                  </a:lnTo>
                  <a:lnTo>
                    <a:pt x="531139" y="23596"/>
                  </a:lnTo>
                  <a:lnTo>
                    <a:pt x="542937" y="23596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26110" h="47625">
                  <a:moveTo>
                    <a:pt x="554748" y="23622"/>
                  </a:moveTo>
                  <a:lnTo>
                    <a:pt x="542950" y="23622"/>
                  </a:lnTo>
                  <a:lnTo>
                    <a:pt x="542950" y="35420"/>
                  </a:lnTo>
                  <a:lnTo>
                    <a:pt x="554748" y="35420"/>
                  </a:lnTo>
                  <a:lnTo>
                    <a:pt x="554748" y="23622"/>
                  </a:lnTo>
                  <a:close/>
                </a:path>
                <a:path w="626110" h="47625">
                  <a:moveTo>
                    <a:pt x="578345" y="0"/>
                  </a:moveTo>
                  <a:lnTo>
                    <a:pt x="566547" y="0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26110" h="47625">
                  <a:moveTo>
                    <a:pt x="590156" y="23622"/>
                  </a:moveTo>
                  <a:lnTo>
                    <a:pt x="578358" y="23622"/>
                  </a:lnTo>
                  <a:lnTo>
                    <a:pt x="578358" y="35420"/>
                  </a:lnTo>
                  <a:lnTo>
                    <a:pt x="590156" y="35420"/>
                  </a:lnTo>
                  <a:lnTo>
                    <a:pt x="590156" y="23622"/>
                  </a:lnTo>
                  <a:close/>
                </a:path>
                <a:path w="626110" h="47625">
                  <a:moveTo>
                    <a:pt x="590156" y="11798"/>
                  </a:moveTo>
                  <a:lnTo>
                    <a:pt x="578358" y="11798"/>
                  </a:lnTo>
                  <a:lnTo>
                    <a:pt x="578358" y="23596"/>
                  </a:lnTo>
                  <a:lnTo>
                    <a:pt x="590156" y="23596"/>
                  </a:lnTo>
                  <a:lnTo>
                    <a:pt x="590156" y="11798"/>
                  </a:lnTo>
                  <a:close/>
                </a:path>
                <a:path w="626110" h="47625">
                  <a:moveTo>
                    <a:pt x="625563" y="23622"/>
                  </a:moveTo>
                  <a:lnTo>
                    <a:pt x="613765" y="23622"/>
                  </a:lnTo>
                  <a:lnTo>
                    <a:pt x="613765" y="35420"/>
                  </a:lnTo>
                  <a:lnTo>
                    <a:pt x="625563" y="35420"/>
                  </a:lnTo>
                  <a:lnTo>
                    <a:pt x="625563" y="23622"/>
                  </a:lnTo>
                  <a:close/>
                </a:path>
                <a:path w="626110" h="47625">
                  <a:moveTo>
                    <a:pt x="625563" y="0"/>
                  </a:moveTo>
                  <a:lnTo>
                    <a:pt x="613765" y="0"/>
                  </a:ln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25563" y="11798"/>
                  </a:lnTo>
                  <a:lnTo>
                    <a:pt x="62556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94843" y="6131191"/>
              <a:ext cx="614045" cy="35560"/>
            </a:xfrm>
            <a:custGeom>
              <a:avLst/>
              <a:gdLst/>
              <a:ahLst/>
              <a:cxnLst/>
              <a:rect l="l" t="t" r="r" b="b"/>
              <a:pathLst>
                <a:path w="614045" h="35560">
                  <a:moveTo>
                    <a:pt x="11798" y="11798"/>
                  </a:moveTo>
                  <a:lnTo>
                    <a:pt x="0" y="11798"/>
                  </a:lnTo>
                  <a:lnTo>
                    <a:pt x="0" y="23596"/>
                  </a:lnTo>
                  <a:lnTo>
                    <a:pt x="0" y="35394"/>
                  </a:lnTo>
                  <a:lnTo>
                    <a:pt x="11798" y="35394"/>
                  </a:lnTo>
                  <a:lnTo>
                    <a:pt x="11798" y="23596"/>
                  </a:lnTo>
                  <a:lnTo>
                    <a:pt x="11798" y="11798"/>
                  </a:lnTo>
                  <a:close/>
                </a:path>
                <a:path w="614045" h="35560">
                  <a:moveTo>
                    <a:pt x="35394" y="23596"/>
                  </a:moveTo>
                  <a:lnTo>
                    <a:pt x="23596" y="23596"/>
                  </a:lnTo>
                  <a:lnTo>
                    <a:pt x="23596" y="35394"/>
                  </a:lnTo>
                  <a:lnTo>
                    <a:pt x="35394" y="35394"/>
                  </a:lnTo>
                  <a:lnTo>
                    <a:pt x="35394" y="23596"/>
                  </a:lnTo>
                  <a:close/>
                </a:path>
                <a:path w="614045" h="35560">
                  <a:moveTo>
                    <a:pt x="47205" y="11798"/>
                  </a:moveTo>
                  <a:lnTo>
                    <a:pt x="35407" y="11798"/>
                  </a:lnTo>
                  <a:lnTo>
                    <a:pt x="35407" y="23596"/>
                  </a:lnTo>
                  <a:lnTo>
                    <a:pt x="35407" y="35394"/>
                  </a:lnTo>
                  <a:lnTo>
                    <a:pt x="47205" y="35394"/>
                  </a:lnTo>
                  <a:lnTo>
                    <a:pt x="47205" y="23596"/>
                  </a:lnTo>
                  <a:lnTo>
                    <a:pt x="47205" y="11798"/>
                  </a:lnTo>
                  <a:close/>
                </a:path>
                <a:path w="614045" h="35560">
                  <a:moveTo>
                    <a:pt x="82613" y="11798"/>
                  </a:moveTo>
                  <a:lnTo>
                    <a:pt x="70815" y="11798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82613" y="11798"/>
                  </a:lnTo>
                  <a:close/>
                </a:path>
                <a:path w="614045" h="35560">
                  <a:moveTo>
                    <a:pt x="94411" y="23596"/>
                  </a:moveTo>
                  <a:lnTo>
                    <a:pt x="82613" y="23596"/>
                  </a:lnTo>
                  <a:lnTo>
                    <a:pt x="82613" y="35394"/>
                  </a:lnTo>
                  <a:lnTo>
                    <a:pt x="94411" y="35394"/>
                  </a:lnTo>
                  <a:lnTo>
                    <a:pt x="94411" y="23596"/>
                  </a:lnTo>
                  <a:close/>
                </a:path>
                <a:path w="614045" h="35560">
                  <a:moveTo>
                    <a:pt x="118021" y="23596"/>
                  </a:moveTo>
                  <a:lnTo>
                    <a:pt x="106222" y="23596"/>
                  </a:lnTo>
                  <a:lnTo>
                    <a:pt x="94424" y="23596"/>
                  </a:lnTo>
                  <a:lnTo>
                    <a:pt x="94424" y="35394"/>
                  </a:lnTo>
                  <a:lnTo>
                    <a:pt x="106222" y="35394"/>
                  </a:lnTo>
                  <a:lnTo>
                    <a:pt x="118021" y="35394"/>
                  </a:lnTo>
                  <a:lnTo>
                    <a:pt x="118021" y="23596"/>
                  </a:lnTo>
                  <a:close/>
                </a:path>
                <a:path w="614045" h="35560">
                  <a:moveTo>
                    <a:pt x="141617" y="23596"/>
                  </a:moveTo>
                  <a:lnTo>
                    <a:pt x="129832" y="23596"/>
                  </a:lnTo>
                  <a:lnTo>
                    <a:pt x="129832" y="35394"/>
                  </a:lnTo>
                  <a:lnTo>
                    <a:pt x="141617" y="35394"/>
                  </a:lnTo>
                  <a:lnTo>
                    <a:pt x="141617" y="23596"/>
                  </a:lnTo>
                  <a:close/>
                </a:path>
                <a:path w="614045" h="35560">
                  <a:moveTo>
                    <a:pt x="153428" y="23596"/>
                  </a:moveTo>
                  <a:lnTo>
                    <a:pt x="141630" y="23596"/>
                  </a:lnTo>
                  <a:lnTo>
                    <a:pt x="141630" y="35394"/>
                  </a:lnTo>
                  <a:lnTo>
                    <a:pt x="153428" y="35394"/>
                  </a:lnTo>
                  <a:lnTo>
                    <a:pt x="153428" y="23596"/>
                  </a:lnTo>
                  <a:close/>
                </a:path>
                <a:path w="614045" h="35560">
                  <a:moveTo>
                    <a:pt x="153428" y="0"/>
                  </a:moveTo>
                  <a:lnTo>
                    <a:pt x="141630" y="0"/>
                  </a:lnTo>
                  <a:lnTo>
                    <a:pt x="141630" y="11798"/>
                  </a:lnTo>
                  <a:lnTo>
                    <a:pt x="153428" y="11798"/>
                  </a:lnTo>
                  <a:lnTo>
                    <a:pt x="153428" y="0"/>
                  </a:lnTo>
                  <a:close/>
                </a:path>
                <a:path w="614045" h="35560">
                  <a:moveTo>
                    <a:pt x="177025" y="11798"/>
                  </a:moveTo>
                  <a:lnTo>
                    <a:pt x="165239" y="11798"/>
                  </a:lnTo>
                  <a:lnTo>
                    <a:pt x="153441" y="11798"/>
                  </a:lnTo>
                  <a:lnTo>
                    <a:pt x="153441" y="23596"/>
                  </a:lnTo>
                  <a:lnTo>
                    <a:pt x="153441" y="35394"/>
                  </a:lnTo>
                  <a:lnTo>
                    <a:pt x="165239" y="35394"/>
                  </a:lnTo>
                  <a:lnTo>
                    <a:pt x="177025" y="35394"/>
                  </a:lnTo>
                  <a:lnTo>
                    <a:pt x="177025" y="23596"/>
                  </a:lnTo>
                  <a:lnTo>
                    <a:pt x="177025" y="11798"/>
                  </a:lnTo>
                  <a:close/>
                </a:path>
                <a:path w="614045" h="35560">
                  <a:moveTo>
                    <a:pt x="188836" y="11798"/>
                  </a:moveTo>
                  <a:lnTo>
                    <a:pt x="177038" y="11798"/>
                  </a:lnTo>
                  <a:lnTo>
                    <a:pt x="177038" y="23596"/>
                  </a:lnTo>
                  <a:lnTo>
                    <a:pt x="177038" y="35394"/>
                  </a:lnTo>
                  <a:lnTo>
                    <a:pt x="188836" y="35394"/>
                  </a:lnTo>
                  <a:lnTo>
                    <a:pt x="188836" y="23596"/>
                  </a:lnTo>
                  <a:lnTo>
                    <a:pt x="188836" y="11798"/>
                  </a:lnTo>
                  <a:close/>
                </a:path>
                <a:path w="614045" h="35560">
                  <a:moveTo>
                    <a:pt x="200647" y="0"/>
                  </a:moveTo>
                  <a:lnTo>
                    <a:pt x="188849" y="0"/>
                  </a:lnTo>
                  <a:lnTo>
                    <a:pt x="188849" y="11798"/>
                  </a:lnTo>
                  <a:lnTo>
                    <a:pt x="200647" y="11798"/>
                  </a:lnTo>
                  <a:lnTo>
                    <a:pt x="200647" y="0"/>
                  </a:lnTo>
                  <a:close/>
                </a:path>
                <a:path w="614045" h="35560">
                  <a:moveTo>
                    <a:pt x="212432" y="23596"/>
                  </a:moveTo>
                  <a:lnTo>
                    <a:pt x="200647" y="23596"/>
                  </a:lnTo>
                  <a:lnTo>
                    <a:pt x="200647" y="35394"/>
                  </a:lnTo>
                  <a:lnTo>
                    <a:pt x="212432" y="35394"/>
                  </a:lnTo>
                  <a:lnTo>
                    <a:pt x="212432" y="23596"/>
                  </a:lnTo>
                  <a:close/>
                </a:path>
                <a:path w="614045" h="35560">
                  <a:moveTo>
                    <a:pt x="247853" y="0"/>
                  </a:moveTo>
                  <a:lnTo>
                    <a:pt x="236054" y="0"/>
                  </a:lnTo>
                  <a:lnTo>
                    <a:pt x="236054" y="11798"/>
                  </a:lnTo>
                  <a:lnTo>
                    <a:pt x="236054" y="23596"/>
                  </a:lnTo>
                  <a:lnTo>
                    <a:pt x="224256" y="23596"/>
                  </a:lnTo>
                  <a:lnTo>
                    <a:pt x="224256" y="35394"/>
                  </a:lnTo>
                  <a:lnTo>
                    <a:pt x="236054" y="35394"/>
                  </a:lnTo>
                  <a:lnTo>
                    <a:pt x="247853" y="35394"/>
                  </a:lnTo>
                  <a:lnTo>
                    <a:pt x="247853" y="23596"/>
                  </a:lnTo>
                  <a:lnTo>
                    <a:pt x="247853" y="11798"/>
                  </a:lnTo>
                  <a:lnTo>
                    <a:pt x="247853" y="0"/>
                  </a:lnTo>
                  <a:close/>
                </a:path>
                <a:path w="614045" h="35560">
                  <a:moveTo>
                    <a:pt x="259651" y="0"/>
                  </a:moveTo>
                  <a:lnTo>
                    <a:pt x="247865" y="0"/>
                  </a:lnTo>
                  <a:lnTo>
                    <a:pt x="247865" y="11798"/>
                  </a:lnTo>
                  <a:lnTo>
                    <a:pt x="259651" y="11798"/>
                  </a:lnTo>
                  <a:lnTo>
                    <a:pt x="259651" y="0"/>
                  </a:lnTo>
                  <a:close/>
                </a:path>
                <a:path w="614045" h="35560">
                  <a:moveTo>
                    <a:pt x="271462" y="11798"/>
                  </a:moveTo>
                  <a:lnTo>
                    <a:pt x="259664" y="11798"/>
                  </a:lnTo>
                  <a:lnTo>
                    <a:pt x="259664" y="23596"/>
                  </a:lnTo>
                  <a:lnTo>
                    <a:pt x="259664" y="35394"/>
                  </a:lnTo>
                  <a:lnTo>
                    <a:pt x="271462" y="35394"/>
                  </a:lnTo>
                  <a:lnTo>
                    <a:pt x="271462" y="23596"/>
                  </a:lnTo>
                  <a:lnTo>
                    <a:pt x="271462" y="11798"/>
                  </a:lnTo>
                  <a:close/>
                </a:path>
                <a:path w="614045" h="35560">
                  <a:moveTo>
                    <a:pt x="295071" y="0"/>
                  </a:moveTo>
                  <a:lnTo>
                    <a:pt x="283273" y="0"/>
                  </a:lnTo>
                  <a:lnTo>
                    <a:pt x="271475" y="0"/>
                  </a:lnTo>
                  <a:lnTo>
                    <a:pt x="271475" y="11798"/>
                  </a:lnTo>
                  <a:lnTo>
                    <a:pt x="271475" y="23596"/>
                  </a:lnTo>
                  <a:lnTo>
                    <a:pt x="283273" y="23596"/>
                  </a:lnTo>
                  <a:lnTo>
                    <a:pt x="283273" y="11798"/>
                  </a:lnTo>
                  <a:lnTo>
                    <a:pt x="295071" y="11798"/>
                  </a:lnTo>
                  <a:lnTo>
                    <a:pt x="295071" y="0"/>
                  </a:lnTo>
                  <a:close/>
                </a:path>
                <a:path w="614045" h="35560">
                  <a:moveTo>
                    <a:pt x="306857" y="23596"/>
                  </a:moveTo>
                  <a:lnTo>
                    <a:pt x="295071" y="23596"/>
                  </a:lnTo>
                  <a:lnTo>
                    <a:pt x="295071" y="35394"/>
                  </a:lnTo>
                  <a:lnTo>
                    <a:pt x="306857" y="35394"/>
                  </a:lnTo>
                  <a:lnTo>
                    <a:pt x="306857" y="23596"/>
                  </a:lnTo>
                  <a:close/>
                </a:path>
                <a:path w="614045" h="35560">
                  <a:moveTo>
                    <a:pt x="318681" y="23596"/>
                  </a:moveTo>
                  <a:lnTo>
                    <a:pt x="306882" y="23596"/>
                  </a:lnTo>
                  <a:lnTo>
                    <a:pt x="306882" y="35394"/>
                  </a:lnTo>
                  <a:lnTo>
                    <a:pt x="318681" y="35394"/>
                  </a:lnTo>
                  <a:lnTo>
                    <a:pt x="318681" y="23596"/>
                  </a:lnTo>
                  <a:close/>
                </a:path>
                <a:path w="614045" h="35560">
                  <a:moveTo>
                    <a:pt x="330479" y="0"/>
                  </a:moveTo>
                  <a:lnTo>
                    <a:pt x="318681" y="0"/>
                  </a:lnTo>
                  <a:lnTo>
                    <a:pt x="318681" y="11798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14045" h="35560">
                  <a:moveTo>
                    <a:pt x="354088" y="0"/>
                  </a:moveTo>
                  <a:lnTo>
                    <a:pt x="342290" y="0"/>
                  </a:lnTo>
                  <a:lnTo>
                    <a:pt x="342290" y="11798"/>
                  </a:lnTo>
                  <a:lnTo>
                    <a:pt x="342290" y="23596"/>
                  </a:lnTo>
                  <a:lnTo>
                    <a:pt x="354088" y="23596"/>
                  </a:lnTo>
                  <a:lnTo>
                    <a:pt x="354088" y="11798"/>
                  </a:lnTo>
                  <a:lnTo>
                    <a:pt x="354088" y="0"/>
                  </a:lnTo>
                  <a:close/>
                </a:path>
                <a:path w="614045" h="35560">
                  <a:moveTo>
                    <a:pt x="365887" y="23596"/>
                  </a:moveTo>
                  <a:lnTo>
                    <a:pt x="354088" y="23596"/>
                  </a:lnTo>
                  <a:lnTo>
                    <a:pt x="354088" y="35394"/>
                  </a:lnTo>
                  <a:lnTo>
                    <a:pt x="365887" y="35394"/>
                  </a:lnTo>
                  <a:lnTo>
                    <a:pt x="365887" y="23596"/>
                  </a:lnTo>
                  <a:close/>
                </a:path>
                <a:path w="614045" h="35560">
                  <a:moveTo>
                    <a:pt x="377698" y="0"/>
                  </a:moveTo>
                  <a:lnTo>
                    <a:pt x="365899" y="0"/>
                  </a:lnTo>
                  <a:lnTo>
                    <a:pt x="365899" y="11798"/>
                  </a:lnTo>
                  <a:lnTo>
                    <a:pt x="365899" y="23596"/>
                  </a:lnTo>
                  <a:lnTo>
                    <a:pt x="377698" y="23596"/>
                  </a:lnTo>
                  <a:lnTo>
                    <a:pt x="377698" y="11798"/>
                  </a:lnTo>
                  <a:lnTo>
                    <a:pt x="377698" y="0"/>
                  </a:lnTo>
                  <a:close/>
                </a:path>
                <a:path w="614045" h="35560">
                  <a:moveTo>
                    <a:pt x="424903" y="0"/>
                  </a:moveTo>
                  <a:lnTo>
                    <a:pt x="413105" y="0"/>
                  </a:lnTo>
                  <a:lnTo>
                    <a:pt x="401307" y="0"/>
                  </a:lnTo>
                  <a:lnTo>
                    <a:pt x="389509" y="0"/>
                  </a:lnTo>
                  <a:lnTo>
                    <a:pt x="389509" y="11798"/>
                  </a:lnTo>
                  <a:lnTo>
                    <a:pt x="389509" y="23596"/>
                  </a:lnTo>
                  <a:lnTo>
                    <a:pt x="389509" y="35394"/>
                  </a:lnTo>
                  <a:lnTo>
                    <a:pt x="401307" y="35394"/>
                  </a:lnTo>
                  <a:lnTo>
                    <a:pt x="413105" y="35394"/>
                  </a:lnTo>
                  <a:lnTo>
                    <a:pt x="413105" y="23596"/>
                  </a:lnTo>
                  <a:lnTo>
                    <a:pt x="424903" y="23596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14045" h="35560">
                  <a:moveTo>
                    <a:pt x="460311" y="11798"/>
                  </a:moveTo>
                  <a:lnTo>
                    <a:pt x="448513" y="11798"/>
                  </a:lnTo>
                  <a:lnTo>
                    <a:pt x="448513" y="23596"/>
                  </a:lnTo>
                  <a:lnTo>
                    <a:pt x="436714" y="23596"/>
                  </a:lnTo>
                  <a:lnTo>
                    <a:pt x="424916" y="23596"/>
                  </a:lnTo>
                  <a:lnTo>
                    <a:pt x="424916" y="35394"/>
                  </a:lnTo>
                  <a:lnTo>
                    <a:pt x="436714" y="35394"/>
                  </a:lnTo>
                  <a:lnTo>
                    <a:pt x="448513" y="35394"/>
                  </a:lnTo>
                  <a:lnTo>
                    <a:pt x="460311" y="35394"/>
                  </a:lnTo>
                  <a:lnTo>
                    <a:pt x="460311" y="23596"/>
                  </a:lnTo>
                  <a:lnTo>
                    <a:pt x="460311" y="11798"/>
                  </a:lnTo>
                  <a:close/>
                </a:path>
                <a:path w="614045" h="35560">
                  <a:moveTo>
                    <a:pt x="483920" y="23596"/>
                  </a:moveTo>
                  <a:lnTo>
                    <a:pt x="472122" y="23596"/>
                  </a:lnTo>
                  <a:lnTo>
                    <a:pt x="472122" y="35394"/>
                  </a:lnTo>
                  <a:lnTo>
                    <a:pt x="483920" y="35394"/>
                  </a:lnTo>
                  <a:lnTo>
                    <a:pt x="483920" y="23596"/>
                  </a:lnTo>
                  <a:close/>
                </a:path>
                <a:path w="614045" h="35560">
                  <a:moveTo>
                    <a:pt x="483920" y="0"/>
                  </a:moveTo>
                  <a:lnTo>
                    <a:pt x="472122" y="0"/>
                  </a:lnTo>
                  <a:lnTo>
                    <a:pt x="460324" y="0"/>
                  </a:lnTo>
                  <a:lnTo>
                    <a:pt x="460324" y="11798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14045" h="35560">
                  <a:moveTo>
                    <a:pt x="495731" y="0"/>
                  </a:move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495731" y="0"/>
                  </a:lnTo>
                  <a:close/>
                </a:path>
                <a:path w="614045" h="35560">
                  <a:moveTo>
                    <a:pt x="519328" y="11798"/>
                  </a:moveTo>
                  <a:lnTo>
                    <a:pt x="507530" y="11798"/>
                  </a:lnTo>
                  <a:lnTo>
                    <a:pt x="507530" y="23596"/>
                  </a:lnTo>
                  <a:lnTo>
                    <a:pt x="495731" y="23596"/>
                  </a:lnTo>
                  <a:lnTo>
                    <a:pt x="495731" y="35394"/>
                  </a:lnTo>
                  <a:lnTo>
                    <a:pt x="507530" y="35394"/>
                  </a:lnTo>
                  <a:lnTo>
                    <a:pt x="519328" y="35394"/>
                  </a:lnTo>
                  <a:lnTo>
                    <a:pt x="519328" y="23596"/>
                  </a:lnTo>
                  <a:lnTo>
                    <a:pt x="519328" y="11798"/>
                  </a:lnTo>
                  <a:close/>
                </a:path>
                <a:path w="614045" h="35560">
                  <a:moveTo>
                    <a:pt x="531139" y="23596"/>
                  </a:moveTo>
                  <a:lnTo>
                    <a:pt x="519341" y="23596"/>
                  </a:lnTo>
                  <a:lnTo>
                    <a:pt x="519341" y="35394"/>
                  </a:lnTo>
                  <a:lnTo>
                    <a:pt x="531139" y="35394"/>
                  </a:lnTo>
                  <a:lnTo>
                    <a:pt x="531139" y="23596"/>
                  </a:lnTo>
                  <a:close/>
                </a:path>
                <a:path w="614045" h="35560">
                  <a:moveTo>
                    <a:pt x="542937" y="0"/>
                  </a:moveTo>
                  <a:lnTo>
                    <a:pt x="531139" y="0"/>
                  </a:lnTo>
                  <a:lnTo>
                    <a:pt x="531139" y="11798"/>
                  </a:lnTo>
                  <a:lnTo>
                    <a:pt x="531139" y="23596"/>
                  </a:lnTo>
                  <a:lnTo>
                    <a:pt x="542937" y="23596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14045" h="35560">
                  <a:moveTo>
                    <a:pt x="566547" y="0"/>
                  </a:moveTo>
                  <a:lnTo>
                    <a:pt x="554748" y="0"/>
                  </a:lnTo>
                  <a:lnTo>
                    <a:pt x="542950" y="0"/>
                  </a:lnTo>
                  <a:lnTo>
                    <a:pt x="542950" y="11798"/>
                  </a:lnTo>
                  <a:lnTo>
                    <a:pt x="542950" y="23596"/>
                  </a:lnTo>
                  <a:lnTo>
                    <a:pt x="542950" y="35394"/>
                  </a:lnTo>
                  <a:lnTo>
                    <a:pt x="554748" y="35394"/>
                  </a:lnTo>
                  <a:lnTo>
                    <a:pt x="554748" y="23596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66547" y="0"/>
                  </a:lnTo>
                  <a:close/>
                </a:path>
                <a:path w="614045" h="35560">
                  <a:moveTo>
                    <a:pt x="578345" y="11798"/>
                  </a:moveTo>
                  <a:lnTo>
                    <a:pt x="566547" y="11798"/>
                  </a:lnTo>
                  <a:lnTo>
                    <a:pt x="566547" y="23596"/>
                  </a:lnTo>
                  <a:lnTo>
                    <a:pt x="566547" y="35394"/>
                  </a:lnTo>
                  <a:lnTo>
                    <a:pt x="578345" y="35394"/>
                  </a:lnTo>
                  <a:lnTo>
                    <a:pt x="578345" y="23596"/>
                  </a:lnTo>
                  <a:lnTo>
                    <a:pt x="578345" y="11798"/>
                  </a:lnTo>
                  <a:close/>
                </a:path>
                <a:path w="614045" h="35560">
                  <a:moveTo>
                    <a:pt x="601954" y="23596"/>
                  </a:moveTo>
                  <a:lnTo>
                    <a:pt x="590156" y="23596"/>
                  </a:lnTo>
                  <a:lnTo>
                    <a:pt x="590156" y="11798"/>
                  </a:lnTo>
                  <a:lnTo>
                    <a:pt x="590156" y="0"/>
                  </a:lnTo>
                  <a:lnTo>
                    <a:pt x="578358" y="0"/>
                  </a:lnTo>
                  <a:lnTo>
                    <a:pt x="578358" y="11798"/>
                  </a:lnTo>
                  <a:lnTo>
                    <a:pt x="578358" y="23596"/>
                  </a:lnTo>
                  <a:lnTo>
                    <a:pt x="578358" y="35394"/>
                  </a:lnTo>
                  <a:lnTo>
                    <a:pt x="590156" y="35394"/>
                  </a:lnTo>
                  <a:lnTo>
                    <a:pt x="601954" y="35394"/>
                  </a:lnTo>
                  <a:lnTo>
                    <a:pt x="601954" y="23596"/>
                  </a:lnTo>
                  <a:close/>
                </a:path>
                <a:path w="614045" h="35560">
                  <a:moveTo>
                    <a:pt x="613765" y="23596"/>
                  </a:moveTo>
                  <a:lnTo>
                    <a:pt x="601967" y="23596"/>
                  </a:lnTo>
                  <a:lnTo>
                    <a:pt x="601967" y="35394"/>
                  </a:lnTo>
                  <a:lnTo>
                    <a:pt x="613765" y="35394"/>
                  </a:lnTo>
                  <a:lnTo>
                    <a:pt x="613765" y="2359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94843" y="6154788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10" h="47625">
                  <a:moveTo>
                    <a:pt x="35394" y="11798"/>
                  </a:moveTo>
                  <a:lnTo>
                    <a:pt x="23596" y="11798"/>
                  </a:lnTo>
                  <a:lnTo>
                    <a:pt x="11798" y="11798"/>
                  </a:lnTo>
                  <a:lnTo>
                    <a:pt x="0" y="11798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23596" y="35407"/>
                  </a:lnTo>
                  <a:lnTo>
                    <a:pt x="23596" y="23609"/>
                  </a:lnTo>
                  <a:lnTo>
                    <a:pt x="35394" y="23609"/>
                  </a:lnTo>
                  <a:lnTo>
                    <a:pt x="35394" y="11798"/>
                  </a:lnTo>
                  <a:close/>
                </a:path>
                <a:path w="626110" h="47625">
                  <a:moveTo>
                    <a:pt x="59004" y="35407"/>
                  </a:moveTo>
                  <a:lnTo>
                    <a:pt x="47205" y="35407"/>
                  </a:lnTo>
                  <a:lnTo>
                    <a:pt x="47205" y="23609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35407" y="47205"/>
                  </a:lnTo>
                  <a:lnTo>
                    <a:pt x="47205" y="47205"/>
                  </a:lnTo>
                  <a:lnTo>
                    <a:pt x="59004" y="47205"/>
                  </a:lnTo>
                  <a:lnTo>
                    <a:pt x="59004" y="35407"/>
                  </a:lnTo>
                  <a:close/>
                </a:path>
                <a:path w="626110" h="47625">
                  <a:moveTo>
                    <a:pt x="82613" y="35407"/>
                  </a:moveTo>
                  <a:lnTo>
                    <a:pt x="70815" y="35407"/>
                  </a:lnTo>
                  <a:lnTo>
                    <a:pt x="70815" y="47205"/>
                  </a:lnTo>
                  <a:lnTo>
                    <a:pt x="82613" y="47205"/>
                  </a:lnTo>
                  <a:lnTo>
                    <a:pt x="82613" y="35407"/>
                  </a:lnTo>
                  <a:close/>
                </a:path>
                <a:path w="626110" h="47625">
                  <a:moveTo>
                    <a:pt x="94411" y="11798"/>
                  </a:moveTo>
                  <a:lnTo>
                    <a:pt x="82613" y="11798"/>
                  </a:lnTo>
                  <a:lnTo>
                    <a:pt x="70815" y="11798"/>
                  </a:lnTo>
                  <a:lnTo>
                    <a:pt x="59016" y="11798"/>
                  </a:lnTo>
                  <a:lnTo>
                    <a:pt x="59016" y="23609"/>
                  </a:lnTo>
                  <a:lnTo>
                    <a:pt x="70815" y="23609"/>
                  </a:lnTo>
                  <a:lnTo>
                    <a:pt x="82613" y="23609"/>
                  </a:lnTo>
                  <a:lnTo>
                    <a:pt x="94411" y="23609"/>
                  </a:lnTo>
                  <a:lnTo>
                    <a:pt x="94411" y="11798"/>
                  </a:lnTo>
                  <a:close/>
                </a:path>
                <a:path w="626110" h="47625">
                  <a:moveTo>
                    <a:pt x="118021" y="23609"/>
                  </a:moveTo>
                  <a:lnTo>
                    <a:pt x="106222" y="23609"/>
                  </a:lnTo>
                  <a:lnTo>
                    <a:pt x="106222" y="11798"/>
                  </a:lnTo>
                  <a:lnTo>
                    <a:pt x="94424" y="11798"/>
                  </a:lnTo>
                  <a:lnTo>
                    <a:pt x="94424" y="23609"/>
                  </a:lnTo>
                  <a:lnTo>
                    <a:pt x="94424" y="35407"/>
                  </a:lnTo>
                  <a:lnTo>
                    <a:pt x="94424" y="47205"/>
                  </a:lnTo>
                  <a:lnTo>
                    <a:pt x="106222" y="47205"/>
                  </a:lnTo>
                  <a:lnTo>
                    <a:pt x="106222" y="35407"/>
                  </a:lnTo>
                  <a:lnTo>
                    <a:pt x="118021" y="35407"/>
                  </a:lnTo>
                  <a:lnTo>
                    <a:pt x="118021" y="23609"/>
                  </a:lnTo>
                  <a:close/>
                </a:path>
                <a:path w="626110" h="47625">
                  <a:moveTo>
                    <a:pt x="129806" y="35407"/>
                  </a:moveTo>
                  <a:lnTo>
                    <a:pt x="118021" y="35407"/>
                  </a:lnTo>
                  <a:lnTo>
                    <a:pt x="118021" y="47205"/>
                  </a:lnTo>
                  <a:lnTo>
                    <a:pt x="129806" y="47205"/>
                  </a:lnTo>
                  <a:lnTo>
                    <a:pt x="129806" y="35407"/>
                  </a:lnTo>
                  <a:close/>
                </a:path>
                <a:path w="626110" h="47625">
                  <a:moveTo>
                    <a:pt x="129806" y="11798"/>
                  </a:moveTo>
                  <a:lnTo>
                    <a:pt x="118021" y="11798"/>
                  </a:lnTo>
                  <a:lnTo>
                    <a:pt x="118021" y="23609"/>
                  </a:lnTo>
                  <a:lnTo>
                    <a:pt x="129806" y="23609"/>
                  </a:lnTo>
                  <a:lnTo>
                    <a:pt x="129806" y="11798"/>
                  </a:lnTo>
                  <a:close/>
                </a:path>
                <a:path w="626110" h="47625">
                  <a:moveTo>
                    <a:pt x="141617" y="23609"/>
                  </a:moveTo>
                  <a:lnTo>
                    <a:pt x="129832" y="23609"/>
                  </a:lnTo>
                  <a:lnTo>
                    <a:pt x="129832" y="35407"/>
                  </a:lnTo>
                  <a:lnTo>
                    <a:pt x="129832" y="47205"/>
                  </a:lnTo>
                  <a:lnTo>
                    <a:pt x="141617" y="47205"/>
                  </a:lnTo>
                  <a:lnTo>
                    <a:pt x="141617" y="35407"/>
                  </a:lnTo>
                  <a:lnTo>
                    <a:pt x="141617" y="23609"/>
                  </a:lnTo>
                  <a:close/>
                </a:path>
                <a:path w="626110" h="47625">
                  <a:moveTo>
                    <a:pt x="153428" y="35407"/>
                  </a:moveTo>
                  <a:lnTo>
                    <a:pt x="141630" y="35407"/>
                  </a:lnTo>
                  <a:lnTo>
                    <a:pt x="141630" y="47205"/>
                  </a:lnTo>
                  <a:lnTo>
                    <a:pt x="153428" y="47205"/>
                  </a:lnTo>
                  <a:lnTo>
                    <a:pt x="153428" y="35407"/>
                  </a:lnTo>
                  <a:close/>
                </a:path>
                <a:path w="626110" h="47625">
                  <a:moveTo>
                    <a:pt x="177025" y="11798"/>
                  </a:moveTo>
                  <a:lnTo>
                    <a:pt x="165239" y="11798"/>
                  </a:lnTo>
                  <a:lnTo>
                    <a:pt x="153441" y="11798"/>
                  </a:lnTo>
                  <a:lnTo>
                    <a:pt x="153441" y="23609"/>
                  </a:lnTo>
                  <a:lnTo>
                    <a:pt x="153441" y="35407"/>
                  </a:lnTo>
                  <a:lnTo>
                    <a:pt x="153441" y="47205"/>
                  </a:lnTo>
                  <a:lnTo>
                    <a:pt x="165239" y="47205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lnTo>
                    <a:pt x="177025" y="11798"/>
                  </a:lnTo>
                  <a:close/>
                </a:path>
                <a:path w="626110" h="47625">
                  <a:moveTo>
                    <a:pt x="188836" y="11798"/>
                  </a:moveTo>
                  <a:lnTo>
                    <a:pt x="177038" y="11798"/>
                  </a:lnTo>
                  <a:lnTo>
                    <a:pt x="177038" y="23609"/>
                  </a:lnTo>
                  <a:lnTo>
                    <a:pt x="188836" y="23609"/>
                  </a:lnTo>
                  <a:lnTo>
                    <a:pt x="188836" y="11798"/>
                  </a:lnTo>
                  <a:close/>
                </a:path>
                <a:path w="626110" h="47625">
                  <a:moveTo>
                    <a:pt x="200647" y="11798"/>
                  </a:moveTo>
                  <a:lnTo>
                    <a:pt x="188849" y="11798"/>
                  </a:lnTo>
                  <a:lnTo>
                    <a:pt x="188849" y="23609"/>
                  </a:lnTo>
                  <a:lnTo>
                    <a:pt x="200647" y="23609"/>
                  </a:lnTo>
                  <a:lnTo>
                    <a:pt x="200647" y="11798"/>
                  </a:lnTo>
                  <a:close/>
                </a:path>
                <a:path w="626110" h="47625">
                  <a:moveTo>
                    <a:pt x="212432" y="23609"/>
                  </a:moveTo>
                  <a:lnTo>
                    <a:pt x="200647" y="23609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close/>
                </a:path>
                <a:path w="626110" h="47625">
                  <a:moveTo>
                    <a:pt x="247853" y="23609"/>
                  </a:moveTo>
                  <a:lnTo>
                    <a:pt x="236054" y="23609"/>
                  </a:lnTo>
                  <a:lnTo>
                    <a:pt x="236054" y="11798"/>
                  </a:lnTo>
                  <a:lnTo>
                    <a:pt x="224256" y="11798"/>
                  </a:ln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47853" y="35407"/>
                  </a:lnTo>
                  <a:lnTo>
                    <a:pt x="247853" y="23609"/>
                  </a:lnTo>
                  <a:close/>
                </a:path>
                <a:path w="626110" h="47625">
                  <a:moveTo>
                    <a:pt x="259651" y="11798"/>
                  </a:moveTo>
                  <a:lnTo>
                    <a:pt x="247865" y="11798"/>
                  </a:lnTo>
                  <a:lnTo>
                    <a:pt x="247865" y="23609"/>
                  </a:lnTo>
                  <a:lnTo>
                    <a:pt x="247865" y="35407"/>
                  </a:lnTo>
                  <a:lnTo>
                    <a:pt x="259651" y="35407"/>
                  </a:lnTo>
                  <a:lnTo>
                    <a:pt x="259651" y="23609"/>
                  </a:lnTo>
                  <a:lnTo>
                    <a:pt x="259651" y="11798"/>
                  </a:lnTo>
                  <a:close/>
                </a:path>
                <a:path w="626110" h="47625">
                  <a:moveTo>
                    <a:pt x="306857" y="11798"/>
                  </a:moveTo>
                  <a:lnTo>
                    <a:pt x="295071" y="11798"/>
                  </a:lnTo>
                  <a:lnTo>
                    <a:pt x="283273" y="11798"/>
                  </a:lnTo>
                  <a:lnTo>
                    <a:pt x="271475" y="11798"/>
                  </a:lnTo>
                  <a:lnTo>
                    <a:pt x="271475" y="23609"/>
                  </a:lnTo>
                  <a:lnTo>
                    <a:pt x="271475" y="35407"/>
                  </a:lnTo>
                  <a:lnTo>
                    <a:pt x="283273" y="35407"/>
                  </a:lnTo>
                  <a:lnTo>
                    <a:pt x="283273" y="23609"/>
                  </a:lnTo>
                  <a:lnTo>
                    <a:pt x="295071" y="23609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lnTo>
                    <a:pt x="306857" y="11798"/>
                  </a:lnTo>
                  <a:close/>
                </a:path>
                <a:path w="626110" h="47625">
                  <a:moveTo>
                    <a:pt x="330479" y="11798"/>
                  </a:moveTo>
                  <a:lnTo>
                    <a:pt x="318681" y="11798"/>
                  </a:lnTo>
                  <a:lnTo>
                    <a:pt x="318681" y="23609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lnTo>
                    <a:pt x="330479" y="11798"/>
                  </a:lnTo>
                  <a:close/>
                </a:path>
                <a:path w="626110" h="47625">
                  <a:moveTo>
                    <a:pt x="365887" y="23609"/>
                  </a:moveTo>
                  <a:lnTo>
                    <a:pt x="354088" y="23609"/>
                  </a:lnTo>
                  <a:lnTo>
                    <a:pt x="354088" y="11798"/>
                  </a:lnTo>
                  <a:lnTo>
                    <a:pt x="342290" y="11798"/>
                  </a:lnTo>
                  <a:lnTo>
                    <a:pt x="330492" y="11798"/>
                  </a:lnTo>
                  <a:lnTo>
                    <a:pt x="330492" y="23609"/>
                  </a:lnTo>
                  <a:lnTo>
                    <a:pt x="330492" y="35407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65887" y="35407"/>
                  </a:lnTo>
                  <a:lnTo>
                    <a:pt x="365887" y="23609"/>
                  </a:lnTo>
                  <a:close/>
                </a:path>
                <a:path w="626110" h="47625">
                  <a:moveTo>
                    <a:pt x="389496" y="23609"/>
                  </a:moveTo>
                  <a:lnTo>
                    <a:pt x="377698" y="23609"/>
                  </a:lnTo>
                  <a:lnTo>
                    <a:pt x="365899" y="23609"/>
                  </a:lnTo>
                  <a:lnTo>
                    <a:pt x="365899" y="35407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close/>
                </a:path>
                <a:path w="626110" h="47625">
                  <a:moveTo>
                    <a:pt x="424903" y="11798"/>
                  </a:moveTo>
                  <a:lnTo>
                    <a:pt x="413105" y="11798"/>
                  </a:lnTo>
                  <a:lnTo>
                    <a:pt x="413105" y="23609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lnTo>
                    <a:pt x="424903" y="11798"/>
                  </a:lnTo>
                  <a:close/>
                </a:path>
                <a:path w="626110" h="47625">
                  <a:moveTo>
                    <a:pt x="448513" y="11798"/>
                  </a:moveTo>
                  <a:lnTo>
                    <a:pt x="436714" y="11798"/>
                  </a:lnTo>
                  <a:lnTo>
                    <a:pt x="436714" y="23609"/>
                  </a:lnTo>
                  <a:lnTo>
                    <a:pt x="424916" y="23609"/>
                  </a:lnTo>
                  <a:lnTo>
                    <a:pt x="424916" y="35407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48513" y="23609"/>
                  </a:lnTo>
                  <a:lnTo>
                    <a:pt x="448513" y="11798"/>
                  </a:lnTo>
                  <a:close/>
                </a:path>
                <a:path w="626110" h="47625">
                  <a:moveTo>
                    <a:pt x="483920" y="11798"/>
                  </a:moveTo>
                  <a:lnTo>
                    <a:pt x="472122" y="11798"/>
                  </a:lnTo>
                  <a:lnTo>
                    <a:pt x="460324" y="11798"/>
                  </a:lnTo>
                  <a:lnTo>
                    <a:pt x="460324" y="23609"/>
                  </a:lnTo>
                  <a:lnTo>
                    <a:pt x="472122" y="23609"/>
                  </a:lnTo>
                  <a:lnTo>
                    <a:pt x="483920" y="23609"/>
                  </a:lnTo>
                  <a:lnTo>
                    <a:pt x="483920" y="11798"/>
                  </a:lnTo>
                  <a:close/>
                </a:path>
                <a:path w="626110" h="47625">
                  <a:moveTo>
                    <a:pt x="519328" y="23609"/>
                  </a:moveTo>
                  <a:lnTo>
                    <a:pt x="507530" y="23609"/>
                  </a:lnTo>
                  <a:lnTo>
                    <a:pt x="495731" y="23609"/>
                  </a:lnTo>
                  <a:lnTo>
                    <a:pt x="495731" y="11798"/>
                  </a:lnTo>
                  <a:lnTo>
                    <a:pt x="483933" y="11798"/>
                  </a:ln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507530" y="35407"/>
                  </a:lnTo>
                  <a:lnTo>
                    <a:pt x="519328" y="35407"/>
                  </a:lnTo>
                  <a:lnTo>
                    <a:pt x="519328" y="23609"/>
                  </a:lnTo>
                  <a:close/>
                </a:path>
                <a:path w="626110" h="47625">
                  <a:moveTo>
                    <a:pt x="542937" y="11798"/>
                  </a:moveTo>
                  <a:lnTo>
                    <a:pt x="531139" y="11798"/>
                  </a:lnTo>
                  <a:lnTo>
                    <a:pt x="519341" y="11798"/>
                  </a:lnTo>
                  <a:lnTo>
                    <a:pt x="519341" y="23609"/>
                  </a:lnTo>
                  <a:lnTo>
                    <a:pt x="531139" y="23609"/>
                  </a:lnTo>
                  <a:lnTo>
                    <a:pt x="542937" y="23609"/>
                  </a:lnTo>
                  <a:lnTo>
                    <a:pt x="542937" y="11798"/>
                  </a:lnTo>
                  <a:close/>
                </a:path>
                <a:path w="626110" h="47625">
                  <a:moveTo>
                    <a:pt x="566547" y="11798"/>
                  </a:moveTo>
                  <a:lnTo>
                    <a:pt x="554748" y="11798"/>
                  </a:lnTo>
                  <a:lnTo>
                    <a:pt x="542950" y="11798"/>
                  </a:lnTo>
                  <a:lnTo>
                    <a:pt x="542950" y="23609"/>
                  </a:lnTo>
                  <a:lnTo>
                    <a:pt x="554748" y="23609"/>
                  </a:lnTo>
                  <a:lnTo>
                    <a:pt x="554748" y="35407"/>
                  </a:lnTo>
                  <a:lnTo>
                    <a:pt x="566547" y="35407"/>
                  </a:lnTo>
                  <a:lnTo>
                    <a:pt x="566547" y="23609"/>
                  </a:lnTo>
                  <a:lnTo>
                    <a:pt x="566547" y="11798"/>
                  </a:lnTo>
                  <a:close/>
                </a:path>
                <a:path w="626110" h="47625">
                  <a:moveTo>
                    <a:pt x="601954" y="11798"/>
                  </a:moveTo>
                  <a:lnTo>
                    <a:pt x="590156" y="11798"/>
                  </a:lnTo>
                  <a:lnTo>
                    <a:pt x="578358" y="11798"/>
                  </a:lnTo>
                  <a:lnTo>
                    <a:pt x="578358" y="23609"/>
                  </a:lnTo>
                  <a:lnTo>
                    <a:pt x="578358" y="35407"/>
                  </a:lnTo>
                  <a:lnTo>
                    <a:pt x="590156" y="35407"/>
                  </a:lnTo>
                  <a:lnTo>
                    <a:pt x="590156" y="23609"/>
                  </a:lnTo>
                  <a:lnTo>
                    <a:pt x="601954" y="23609"/>
                  </a:lnTo>
                  <a:lnTo>
                    <a:pt x="601954" y="11798"/>
                  </a:lnTo>
                  <a:close/>
                </a:path>
                <a:path w="626110" h="47625">
                  <a:moveTo>
                    <a:pt x="625563" y="0"/>
                  </a:moveTo>
                  <a:lnTo>
                    <a:pt x="613765" y="0"/>
                  </a:ln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13765" y="23609"/>
                  </a:lnTo>
                  <a:lnTo>
                    <a:pt x="613765" y="35407"/>
                  </a:lnTo>
                  <a:lnTo>
                    <a:pt x="625563" y="35407"/>
                  </a:lnTo>
                  <a:lnTo>
                    <a:pt x="625563" y="23609"/>
                  </a:lnTo>
                  <a:lnTo>
                    <a:pt x="625563" y="11798"/>
                  </a:lnTo>
                  <a:lnTo>
                    <a:pt x="62556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94843" y="6190195"/>
              <a:ext cx="614045" cy="35560"/>
            </a:xfrm>
            <a:custGeom>
              <a:avLst/>
              <a:gdLst/>
              <a:ahLst/>
              <a:cxnLst/>
              <a:rect l="l" t="t" r="r" b="b"/>
              <a:pathLst>
                <a:path w="614045" h="35560">
                  <a:moveTo>
                    <a:pt x="35394" y="23609"/>
                  </a:moveTo>
                  <a:lnTo>
                    <a:pt x="23596" y="23609"/>
                  </a:lnTo>
                  <a:lnTo>
                    <a:pt x="23596" y="11811"/>
                  </a:lnTo>
                  <a:lnTo>
                    <a:pt x="11798" y="11811"/>
                  </a:lnTo>
                  <a:lnTo>
                    <a:pt x="11798" y="23609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close/>
                </a:path>
                <a:path w="614045" h="35560">
                  <a:moveTo>
                    <a:pt x="59004" y="23609"/>
                  </a:moveTo>
                  <a:lnTo>
                    <a:pt x="47205" y="23609"/>
                  </a:lnTo>
                  <a:lnTo>
                    <a:pt x="47205" y="35407"/>
                  </a:lnTo>
                  <a:lnTo>
                    <a:pt x="59004" y="35407"/>
                  </a:lnTo>
                  <a:lnTo>
                    <a:pt x="59004" y="23609"/>
                  </a:lnTo>
                  <a:close/>
                </a:path>
                <a:path w="614045" h="35560">
                  <a:moveTo>
                    <a:pt x="94411" y="11811"/>
                  </a:moveTo>
                  <a:lnTo>
                    <a:pt x="82613" y="11811"/>
                  </a:lnTo>
                  <a:lnTo>
                    <a:pt x="82613" y="23609"/>
                  </a:lnTo>
                  <a:lnTo>
                    <a:pt x="70815" y="23609"/>
                  </a:lnTo>
                  <a:lnTo>
                    <a:pt x="70815" y="11811"/>
                  </a:lnTo>
                  <a:lnTo>
                    <a:pt x="59016" y="11811"/>
                  </a:ln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94411" y="35407"/>
                  </a:lnTo>
                  <a:lnTo>
                    <a:pt x="94411" y="23609"/>
                  </a:lnTo>
                  <a:lnTo>
                    <a:pt x="94411" y="11811"/>
                  </a:lnTo>
                  <a:close/>
                </a:path>
                <a:path w="614045" h="35560">
                  <a:moveTo>
                    <a:pt x="106222" y="23609"/>
                  </a:move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06222" y="23609"/>
                  </a:lnTo>
                  <a:close/>
                </a:path>
                <a:path w="614045" h="35560">
                  <a:moveTo>
                    <a:pt x="129806" y="11811"/>
                  </a:moveTo>
                  <a:lnTo>
                    <a:pt x="118021" y="11811"/>
                  </a:lnTo>
                  <a:lnTo>
                    <a:pt x="118021" y="23609"/>
                  </a:lnTo>
                  <a:lnTo>
                    <a:pt x="129806" y="23609"/>
                  </a:lnTo>
                  <a:lnTo>
                    <a:pt x="129806" y="11811"/>
                  </a:lnTo>
                  <a:close/>
                </a:path>
                <a:path w="614045" h="35560">
                  <a:moveTo>
                    <a:pt x="141617" y="23609"/>
                  </a:moveTo>
                  <a:lnTo>
                    <a:pt x="129832" y="23609"/>
                  </a:lnTo>
                  <a:lnTo>
                    <a:pt x="129832" y="35407"/>
                  </a:lnTo>
                  <a:lnTo>
                    <a:pt x="141617" y="35407"/>
                  </a:lnTo>
                  <a:lnTo>
                    <a:pt x="141617" y="23609"/>
                  </a:lnTo>
                  <a:close/>
                </a:path>
                <a:path w="614045" h="35560">
                  <a:moveTo>
                    <a:pt x="177025" y="11811"/>
                  </a:moveTo>
                  <a:lnTo>
                    <a:pt x="165239" y="11811"/>
                  </a:lnTo>
                  <a:lnTo>
                    <a:pt x="165239" y="23609"/>
                  </a:lnTo>
                  <a:lnTo>
                    <a:pt x="177025" y="23609"/>
                  </a:lnTo>
                  <a:lnTo>
                    <a:pt x="177025" y="11811"/>
                  </a:lnTo>
                  <a:close/>
                </a:path>
                <a:path w="614045" h="35560">
                  <a:moveTo>
                    <a:pt x="177025" y="0"/>
                  </a:moveTo>
                  <a:lnTo>
                    <a:pt x="165239" y="0"/>
                  </a:lnTo>
                  <a:lnTo>
                    <a:pt x="153441" y="0"/>
                  </a:lnTo>
                  <a:lnTo>
                    <a:pt x="153441" y="11798"/>
                  </a:lnTo>
                  <a:lnTo>
                    <a:pt x="165239" y="11798"/>
                  </a:lnTo>
                  <a:lnTo>
                    <a:pt x="177025" y="11798"/>
                  </a:lnTo>
                  <a:lnTo>
                    <a:pt x="177025" y="0"/>
                  </a:lnTo>
                  <a:close/>
                </a:path>
                <a:path w="614045" h="35560">
                  <a:moveTo>
                    <a:pt x="188836" y="11811"/>
                  </a:moveTo>
                  <a:lnTo>
                    <a:pt x="177038" y="11811"/>
                  </a:lnTo>
                  <a:lnTo>
                    <a:pt x="177038" y="23609"/>
                  </a:lnTo>
                  <a:lnTo>
                    <a:pt x="188836" y="23609"/>
                  </a:lnTo>
                  <a:lnTo>
                    <a:pt x="188836" y="11811"/>
                  </a:lnTo>
                  <a:close/>
                </a:path>
                <a:path w="614045" h="35560">
                  <a:moveTo>
                    <a:pt x="188836" y="0"/>
                  </a:moveTo>
                  <a:lnTo>
                    <a:pt x="177038" y="0"/>
                  </a:lnTo>
                  <a:lnTo>
                    <a:pt x="177038" y="11798"/>
                  </a:lnTo>
                  <a:lnTo>
                    <a:pt x="188836" y="11798"/>
                  </a:lnTo>
                  <a:lnTo>
                    <a:pt x="188836" y="0"/>
                  </a:lnTo>
                  <a:close/>
                </a:path>
                <a:path w="614045" h="35560">
                  <a:moveTo>
                    <a:pt x="200647" y="11811"/>
                  </a:moveTo>
                  <a:lnTo>
                    <a:pt x="188849" y="11811"/>
                  </a:ln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00647" y="23609"/>
                  </a:lnTo>
                  <a:lnTo>
                    <a:pt x="200647" y="11811"/>
                  </a:lnTo>
                  <a:close/>
                </a:path>
                <a:path w="614045" h="35560">
                  <a:moveTo>
                    <a:pt x="224243" y="11811"/>
                  </a:moveTo>
                  <a:lnTo>
                    <a:pt x="212458" y="11811"/>
                  </a:ln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lnTo>
                    <a:pt x="224243" y="11811"/>
                  </a:lnTo>
                  <a:close/>
                </a:path>
                <a:path w="614045" h="35560">
                  <a:moveTo>
                    <a:pt x="224243" y="0"/>
                  </a:moveTo>
                  <a:lnTo>
                    <a:pt x="212458" y="0"/>
                  </a:lnTo>
                  <a:lnTo>
                    <a:pt x="212458" y="11798"/>
                  </a:lnTo>
                  <a:lnTo>
                    <a:pt x="224243" y="11798"/>
                  </a:lnTo>
                  <a:lnTo>
                    <a:pt x="224243" y="0"/>
                  </a:lnTo>
                  <a:close/>
                </a:path>
                <a:path w="614045" h="35560">
                  <a:moveTo>
                    <a:pt x="247853" y="11811"/>
                  </a:moveTo>
                  <a:lnTo>
                    <a:pt x="236054" y="11811"/>
                  </a:lnTo>
                  <a:lnTo>
                    <a:pt x="236054" y="23609"/>
                  </a:lnTo>
                  <a:lnTo>
                    <a:pt x="236054" y="35407"/>
                  </a:lnTo>
                  <a:lnTo>
                    <a:pt x="247853" y="35407"/>
                  </a:lnTo>
                  <a:lnTo>
                    <a:pt x="247853" y="23609"/>
                  </a:lnTo>
                  <a:lnTo>
                    <a:pt x="247853" y="11811"/>
                  </a:lnTo>
                  <a:close/>
                </a:path>
                <a:path w="614045" h="35560">
                  <a:moveTo>
                    <a:pt x="259651" y="11811"/>
                  </a:moveTo>
                  <a:lnTo>
                    <a:pt x="247865" y="11811"/>
                  </a:lnTo>
                  <a:lnTo>
                    <a:pt x="247865" y="23609"/>
                  </a:lnTo>
                  <a:lnTo>
                    <a:pt x="259651" y="23609"/>
                  </a:lnTo>
                  <a:lnTo>
                    <a:pt x="259651" y="11811"/>
                  </a:lnTo>
                  <a:close/>
                </a:path>
                <a:path w="614045" h="35560">
                  <a:moveTo>
                    <a:pt x="259651" y="0"/>
                  </a:moveTo>
                  <a:lnTo>
                    <a:pt x="247865" y="0"/>
                  </a:lnTo>
                  <a:lnTo>
                    <a:pt x="247865" y="11798"/>
                  </a:lnTo>
                  <a:lnTo>
                    <a:pt x="259651" y="11798"/>
                  </a:lnTo>
                  <a:lnTo>
                    <a:pt x="259651" y="0"/>
                  </a:lnTo>
                  <a:close/>
                </a:path>
                <a:path w="614045" h="35560">
                  <a:moveTo>
                    <a:pt x="271462" y="11811"/>
                  </a:moveTo>
                  <a:lnTo>
                    <a:pt x="259664" y="11811"/>
                  </a:lnTo>
                  <a:lnTo>
                    <a:pt x="259664" y="23609"/>
                  </a:lnTo>
                  <a:lnTo>
                    <a:pt x="271462" y="23609"/>
                  </a:lnTo>
                  <a:lnTo>
                    <a:pt x="271462" y="11811"/>
                  </a:lnTo>
                  <a:close/>
                </a:path>
                <a:path w="614045" h="35560">
                  <a:moveTo>
                    <a:pt x="283273" y="0"/>
                  </a:moveTo>
                  <a:lnTo>
                    <a:pt x="271475" y="0"/>
                  </a:lnTo>
                  <a:lnTo>
                    <a:pt x="271475" y="11798"/>
                  </a:lnTo>
                  <a:lnTo>
                    <a:pt x="283273" y="11798"/>
                  </a:lnTo>
                  <a:lnTo>
                    <a:pt x="283273" y="0"/>
                  </a:lnTo>
                  <a:close/>
                </a:path>
                <a:path w="614045" h="35560">
                  <a:moveTo>
                    <a:pt x="306857" y="23609"/>
                  </a:moveTo>
                  <a:lnTo>
                    <a:pt x="295071" y="23609"/>
                  </a:lnTo>
                  <a:lnTo>
                    <a:pt x="295071" y="11811"/>
                  </a:lnTo>
                  <a:lnTo>
                    <a:pt x="283273" y="11811"/>
                  </a:lnTo>
                  <a:lnTo>
                    <a:pt x="271475" y="11811"/>
                  </a:lnTo>
                  <a:lnTo>
                    <a:pt x="271475" y="23609"/>
                  </a:ln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close/>
                </a:path>
                <a:path w="614045" h="35560">
                  <a:moveTo>
                    <a:pt x="330479" y="23609"/>
                  </a:moveTo>
                  <a:lnTo>
                    <a:pt x="318681" y="23609"/>
                  </a:lnTo>
                  <a:lnTo>
                    <a:pt x="306882" y="23609"/>
                  </a:lnTo>
                  <a:lnTo>
                    <a:pt x="306882" y="35407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close/>
                </a:path>
                <a:path w="614045" h="35560">
                  <a:moveTo>
                    <a:pt x="330479" y="0"/>
                  </a:moveTo>
                  <a:lnTo>
                    <a:pt x="318681" y="0"/>
                  </a:lnTo>
                  <a:lnTo>
                    <a:pt x="306882" y="0"/>
                  </a:lnTo>
                  <a:lnTo>
                    <a:pt x="306882" y="11798"/>
                  </a:lnTo>
                  <a:lnTo>
                    <a:pt x="318681" y="11798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14045" h="35560">
                  <a:moveTo>
                    <a:pt x="365887" y="23609"/>
                  </a:moveTo>
                  <a:lnTo>
                    <a:pt x="354088" y="23609"/>
                  </a:lnTo>
                  <a:lnTo>
                    <a:pt x="354088" y="11811"/>
                  </a:lnTo>
                  <a:lnTo>
                    <a:pt x="342290" y="11811"/>
                  </a:lnTo>
                  <a:lnTo>
                    <a:pt x="342290" y="23609"/>
                  </a:lnTo>
                  <a:lnTo>
                    <a:pt x="330492" y="23609"/>
                  </a:lnTo>
                  <a:lnTo>
                    <a:pt x="330492" y="35407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65887" y="35407"/>
                  </a:lnTo>
                  <a:lnTo>
                    <a:pt x="365887" y="23609"/>
                  </a:lnTo>
                  <a:close/>
                </a:path>
                <a:path w="614045" h="35560">
                  <a:moveTo>
                    <a:pt x="365887" y="0"/>
                  </a:moveTo>
                  <a:lnTo>
                    <a:pt x="354088" y="0"/>
                  </a:lnTo>
                  <a:lnTo>
                    <a:pt x="354088" y="11798"/>
                  </a:lnTo>
                  <a:lnTo>
                    <a:pt x="365887" y="11798"/>
                  </a:lnTo>
                  <a:lnTo>
                    <a:pt x="365887" y="0"/>
                  </a:lnTo>
                  <a:close/>
                </a:path>
                <a:path w="614045" h="35560">
                  <a:moveTo>
                    <a:pt x="377698" y="0"/>
                  </a:moveTo>
                  <a:lnTo>
                    <a:pt x="365899" y="0"/>
                  </a:lnTo>
                  <a:lnTo>
                    <a:pt x="365899" y="11798"/>
                  </a:lnTo>
                  <a:lnTo>
                    <a:pt x="377698" y="11798"/>
                  </a:lnTo>
                  <a:lnTo>
                    <a:pt x="377698" y="0"/>
                  </a:lnTo>
                  <a:close/>
                </a:path>
                <a:path w="614045" h="35560">
                  <a:moveTo>
                    <a:pt x="389496" y="11811"/>
                  </a:moveTo>
                  <a:lnTo>
                    <a:pt x="377698" y="11811"/>
                  </a:lnTo>
                  <a:lnTo>
                    <a:pt x="365899" y="11811"/>
                  </a:lnTo>
                  <a:lnTo>
                    <a:pt x="365899" y="23609"/>
                  </a:lnTo>
                  <a:lnTo>
                    <a:pt x="377698" y="23609"/>
                  </a:lnTo>
                  <a:lnTo>
                    <a:pt x="389496" y="23609"/>
                  </a:lnTo>
                  <a:lnTo>
                    <a:pt x="389496" y="11811"/>
                  </a:lnTo>
                  <a:close/>
                </a:path>
                <a:path w="614045" h="35560">
                  <a:moveTo>
                    <a:pt x="401307" y="11811"/>
                  </a:moveTo>
                  <a:lnTo>
                    <a:pt x="389509" y="11811"/>
                  </a:lnTo>
                  <a:lnTo>
                    <a:pt x="389509" y="23609"/>
                  </a:lnTo>
                  <a:lnTo>
                    <a:pt x="401307" y="23609"/>
                  </a:lnTo>
                  <a:lnTo>
                    <a:pt x="401307" y="11811"/>
                  </a:lnTo>
                  <a:close/>
                </a:path>
                <a:path w="614045" h="35560">
                  <a:moveTo>
                    <a:pt x="413105" y="23609"/>
                  </a:moveTo>
                  <a:lnTo>
                    <a:pt x="401307" y="23609"/>
                  </a:lnTo>
                  <a:lnTo>
                    <a:pt x="401307" y="35407"/>
                  </a:lnTo>
                  <a:lnTo>
                    <a:pt x="413105" y="35407"/>
                  </a:lnTo>
                  <a:lnTo>
                    <a:pt x="413105" y="23609"/>
                  </a:lnTo>
                  <a:close/>
                </a:path>
                <a:path w="614045" h="35560">
                  <a:moveTo>
                    <a:pt x="413105" y="0"/>
                  </a:moveTo>
                  <a:lnTo>
                    <a:pt x="401307" y="0"/>
                  </a:lnTo>
                  <a:lnTo>
                    <a:pt x="401307" y="11798"/>
                  </a:lnTo>
                  <a:lnTo>
                    <a:pt x="413105" y="11798"/>
                  </a:lnTo>
                  <a:lnTo>
                    <a:pt x="413105" y="0"/>
                  </a:lnTo>
                  <a:close/>
                </a:path>
                <a:path w="614045" h="35560">
                  <a:moveTo>
                    <a:pt x="460311" y="11811"/>
                  </a:moveTo>
                  <a:lnTo>
                    <a:pt x="448513" y="11811"/>
                  </a:lnTo>
                  <a:lnTo>
                    <a:pt x="436714" y="11811"/>
                  </a:lnTo>
                  <a:lnTo>
                    <a:pt x="424916" y="11811"/>
                  </a:lnTo>
                  <a:lnTo>
                    <a:pt x="424916" y="23609"/>
                  </a:lnTo>
                  <a:lnTo>
                    <a:pt x="424916" y="35407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48513" y="23609"/>
                  </a:lnTo>
                  <a:lnTo>
                    <a:pt x="460311" y="23609"/>
                  </a:lnTo>
                  <a:lnTo>
                    <a:pt x="460311" y="11811"/>
                  </a:lnTo>
                  <a:close/>
                </a:path>
                <a:path w="614045" h="35560">
                  <a:moveTo>
                    <a:pt x="483920" y="0"/>
                  </a:moveTo>
                  <a:lnTo>
                    <a:pt x="472122" y="0"/>
                  </a:lnTo>
                  <a:lnTo>
                    <a:pt x="460324" y="0"/>
                  </a:lnTo>
                  <a:lnTo>
                    <a:pt x="460324" y="11798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14045" h="35560">
                  <a:moveTo>
                    <a:pt x="519328" y="23609"/>
                  </a:moveTo>
                  <a:lnTo>
                    <a:pt x="507530" y="23609"/>
                  </a:lnTo>
                  <a:lnTo>
                    <a:pt x="495731" y="23609"/>
                  </a:ln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507530" y="35407"/>
                  </a:lnTo>
                  <a:lnTo>
                    <a:pt x="519328" y="35407"/>
                  </a:lnTo>
                  <a:lnTo>
                    <a:pt x="519328" y="23609"/>
                  </a:lnTo>
                  <a:close/>
                </a:path>
                <a:path w="614045" h="35560">
                  <a:moveTo>
                    <a:pt x="519328" y="0"/>
                  </a:moveTo>
                  <a:lnTo>
                    <a:pt x="507530" y="0"/>
                  </a:lnTo>
                  <a:lnTo>
                    <a:pt x="495731" y="0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19328" y="11798"/>
                  </a:lnTo>
                  <a:lnTo>
                    <a:pt x="519328" y="0"/>
                  </a:lnTo>
                  <a:close/>
                </a:path>
                <a:path w="614045" h="35560">
                  <a:moveTo>
                    <a:pt x="542937" y="11811"/>
                  </a:moveTo>
                  <a:lnTo>
                    <a:pt x="531139" y="11811"/>
                  </a:lnTo>
                  <a:lnTo>
                    <a:pt x="519341" y="11811"/>
                  </a:lnTo>
                  <a:lnTo>
                    <a:pt x="519341" y="23609"/>
                  </a:lnTo>
                  <a:lnTo>
                    <a:pt x="519341" y="35407"/>
                  </a:lnTo>
                  <a:lnTo>
                    <a:pt x="531139" y="35407"/>
                  </a:lnTo>
                  <a:lnTo>
                    <a:pt x="542937" y="35407"/>
                  </a:lnTo>
                  <a:lnTo>
                    <a:pt x="542937" y="23609"/>
                  </a:lnTo>
                  <a:lnTo>
                    <a:pt x="542937" y="11811"/>
                  </a:lnTo>
                  <a:close/>
                </a:path>
                <a:path w="614045" h="35560">
                  <a:moveTo>
                    <a:pt x="554748" y="0"/>
                  </a:move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54748" y="0"/>
                  </a:lnTo>
                  <a:close/>
                </a:path>
                <a:path w="614045" h="35560">
                  <a:moveTo>
                    <a:pt x="578345" y="11811"/>
                  </a:moveTo>
                  <a:lnTo>
                    <a:pt x="566547" y="11811"/>
                  </a:lnTo>
                  <a:lnTo>
                    <a:pt x="566547" y="23609"/>
                  </a:lnTo>
                  <a:lnTo>
                    <a:pt x="578345" y="23609"/>
                  </a:lnTo>
                  <a:lnTo>
                    <a:pt x="578345" y="11811"/>
                  </a:lnTo>
                  <a:close/>
                </a:path>
                <a:path w="614045" h="35560">
                  <a:moveTo>
                    <a:pt x="578345" y="0"/>
                  </a:moveTo>
                  <a:lnTo>
                    <a:pt x="566547" y="0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14045" h="35560">
                  <a:moveTo>
                    <a:pt x="601954" y="0"/>
                  </a:moveTo>
                  <a:lnTo>
                    <a:pt x="590156" y="0"/>
                  </a:lnTo>
                  <a:lnTo>
                    <a:pt x="578358" y="0"/>
                  </a:lnTo>
                  <a:lnTo>
                    <a:pt x="578358" y="11798"/>
                  </a:lnTo>
                  <a:lnTo>
                    <a:pt x="590156" y="11798"/>
                  </a:lnTo>
                  <a:lnTo>
                    <a:pt x="601954" y="11798"/>
                  </a:lnTo>
                  <a:lnTo>
                    <a:pt x="601954" y="0"/>
                  </a:lnTo>
                  <a:close/>
                </a:path>
                <a:path w="614045" h="35560">
                  <a:moveTo>
                    <a:pt x="613765" y="11811"/>
                  </a:moveTo>
                  <a:lnTo>
                    <a:pt x="601967" y="11811"/>
                  </a:lnTo>
                  <a:lnTo>
                    <a:pt x="601967" y="23609"/>
                  </a:lnTo>
                  <a:lnTo>
                    <a:pt x="613765" y="23609"/>
                  </a:lnTo>
                  <a:lnTo>
                    <a:pt x="613765" y="11811"/>
                  </a:lnTo>
                  <a:close/>
                </a:path>
                <a:path w="614045" h="35560">
                  <a:moveTo>
                    <a:pt x="613765" y="0"/>
                  </a:move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1376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106641" y="6213805"/>
              <a:ext cx="614045" cy="47625"/>
            </a:xfrm>
            <a:custGeom>
              <a:avLst/>
              <a:gdLst/>
              <a:ahLst/>
              <a:cxnLst/>
              <a:rect l="l" t="t" r="r" b="b"/>
              <a:pathLst>
                <a:path w="614045" h="47625">
                  <a:moveTo>
                    <a:pt x="11798" y="23609"/>
                  </a:moveTo>
                  <a:lnTo>
                    <a:pt x="0" y="23609"/>
                  </a:lnTo>
                  <a:lnTo>
                    <a:pt x="0" y="35407"/>
                  </a:lnTo>
                  <a:lnTo>
                    <a:pt x="0" y="47205"/>
                  </a:lnTo>
                  <a:lnTo>
                    <a:pt x="11798" y="47205"/>
                  </a:lnTo>
                  <a:lnTo>
                    <a:pt x="11798" y="35407"/>
                  </a:lnTo>
                  <a:lnTo>
                    <a:pt x="11798" y="23609"/>
                  </a:lnTo>
                  <a:close/>
                </a:path>
                <a:path w="614045" h="47625">
                  <a:moveTo>
                    <a:pt x="11798" y="11798"/>
                  </a:moveTo>
                  <a:lnTo>
                    <a:pt x="0" y="11798"/>
                  </a:lnTo>
                  <a:lnTo>
                    <a:pt x="0" y="23596"/>
                  </a:lnTo>
                  <a:lnTo>
                    <a:pt x="11798" y="23596"/>
                  </a:lnTo>
                  <a:lnTo>
                    <a:pt x="11798" y="11798"/>
                  </a:lnTo>
                  <a:close/>
                </a:path>
                <a:path w="614045" h="47625">
                  <a:moveTo>
                    <a:pt x="47205" y="23609"/>
                  </a:moveTo>
                  <a:lnTo>
                    <a:pt x="35407" y="23609"/>
                  </a:lnTo>
                  <a:lnTo>
                    <a:pt x="23609" y="23609"/>
                  </a:lnTo>
                  <a:lnTo>
                    <a:pt x="23609" y="35407"/>
                  </a:lnTo>
                  <a:lnTo>
                    <a:pt x="23609" y="47205"/>
                  </a:lnTo>
                  <a:lnTo>
                    <a:pt x="35407" y="47205"/>
                  </a:lnTo>
                  <a:lnTo>
                    <a:pt x="47205" y="47205"/>
                  </a:lnTo>
                  <a:lnTo>
                    <a:pt x="47205" y="35407"/>
                  </a:lnTo>
                  <a:lnTo>
                    <a:pt x="47205" y="23609"/>
                  </a:lnTo>
                  <a:close/>
                </a:path>
                <a:path w="614045" h="47625">
                  <a:moveTo>
                    <a:pt x="47205" y="11798"/>
                  </a:moveTo>
                  <a:lnTo>
                    <a:pt x="35407" y="11798"/>
                  </a:lnTo>
                  <a:lnTo>
                    <a:pt x="35407" y="23596"/>
                  </a:lnTo>
                  <a:lnTo>
                    <a:pt x="47205" y="23596"/>
                  </a:lnTo>
                  <a:lnTo>
                    <a:pt x="47205" y="11798"/>
                  </a:lnTo>
                  <a:close/>
                </a:path>
                <a:path w="614045" h="47625">
                  <a:moveTo>
                    <a:pt x="70815" y="23609"/>
                  </a:move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70815" y="23609"/>
                  </a:lnTo>
                  <a:close/>
                </a:path>
                <a:path w="614045" h="47625">
                  <a:moveTo>
                    <a:pt x="106222" y="23609"/>
                  </a:moveTo>
                  <a:lnTo>
                    <a:pt x="94424" y="23609"/>
                  </a:lnTo>
                  <a:lnTo>
                    <a:pt x="82626" y="23609"/>
                  </a:lnTo>
                  <a:lnTo>
                    <a:pt x="82626" y="35407"/>
                  </a:lnTo>
                  <a:lnTo>
                    <a:pt x="82626" y="47205"/>
                  </a:lnTo>
                  <a:lnTo>
                    <a:pt x="94424" y="47205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06222" y="23609"/>
                  </a:lnTo>
                  <a:close/>
                </a:path>
                <a:path w="614045" h="47625">
                  <a:moveTo>
                    <a:pt x="118008" y="11798"/>
                  </a:moveTo>
                  <a:lnTo>
                    <a:pt x="106222" y="11798"/>
                  </a:lnTo>
                  <a:lnTo>
                    <a:pt x="94424" y="11798"/>
                  </a:lnTo>
                  <a:lnTo>
                    <a:pt x="82626" y="11798"/>
                  </a:lnTo>
                  <a:lnTo>
                    <a:pt x="82626" y="23596"/>
                  </a:lnTo>
                  <a:lnTo>
                    <a:pt x="94424" y="23596"/>
                  </a:lnTo>
                  <a:lnTo>
                    <a:pt x="106222" y="23596"/>
                  </a:lnTo>
                  <a:lnTo>
                    <a:pt x="118008" y="23596"/>
                  </a:lnTo>
                  <a:lnTo>
                    <a:pt x="118008" y="11798"/>
                  </a:lnTo>
                  <a:close/>
                </a:path>
                <a:path w="614045" h="47625">
                  <a:moveTo>
                    <a:pt x="129819" y="23609"/>
                  </a:moveTo>
                  <a:lnTo>
                    <a:pt x="118033" y="23609"/>
                  </a:lnTo>
                  <a:lnTo>
                    <a:pt x="118033" y="35407"/>
                  </a:lnTo>
                  <a:lnTo>
                    <a:pt x="129819" y="35407"/>
                  </a:lnTo>
                  <a:lnTo>
                    <a:pt x="129819" y="23609"/>
                  </a:lnTo>
                  <a:close/>
                </a:path>
                <a:path w="614045" h="47625">
                  <a:moveTo>
                    <a:pt x="129819" y="11798"/>
                  </a:moveTo>
                  <a:lnTo>
                    <a:pt x="118033" y="11798"/>
                  </a:lnTo>
                  <a:lnTo>
                    <a:pt x="118033" y="23596"/>
                  </a:lnTo>
                  <a:lnTo>
                    <a:pt x="129819" y="23596"/>
                  </a:lnTo>
                  <a:lnTo>
                    <a:pt x="129819" y="11798"/>
                  </a:lnTo>
                  <a:close/>
                </a:path>
                <a:path w="614045" h="47625">
                  <a:moveTo>
                    <a:pt x="141630" y="23609"/>
                  </a:moveTo>
                  <a:lnTo>
                    <a:pt x="129832" y="23609"/>
                  </a:lnTo>
                  <a:lnTo>
                    <a:pt x="129832" y="35407"/>
                  </a:lnTo>
                  <a:lnTo>
                    <a:pt x="141630" y="35407"/>
                  </a:lnTo>
                  <a:lnTo>
                    <a:pt x="141630" y="23609"/>
                  </a:lnTo>
                  <a:close/>
                </a:path>
                <a:path w="614045" h="47625">
                  <a:moveTo>
                    <a:pt x="165227" y="23609"/>
                  </a:moveTo>
                  <a:lnTo>
                    <a:pt x="153441" y="23609"/>
                  </a:lnTo>
                  <a:lnTo>
                    <a:pt x="141643" y="23609"/>
                  </a:lnTo>
                  <a:lnTo>
                    <a:pt x="141643" y="35407"/>
                  </a:lnTo>
                  <a:lnTo>
                    <a:pt x="153441" y="35407"/>
                  </a:lnTo>
                  <a:lnTo>
                    <a:pt x="165227" y="35407"/>
                  </a:lnTo>
                  <a:lnTo>
                    <a:pt x="165227" y="23609"/>
                  </a:lnTo>
                  <a:close/>
                </a:path>
                <a:path w="614045" h="47625">
                  <a:moveTo>
                    <a:pt x="177038" y="11798"/>
                  </a:moveTo>
                  <a:lnTo>
                    <a:pt x="165239" y="11798"/>
                  </a:lnTo>
                  <a:lnTo>
                    <a:pt x="165239" y="23596"/>
                  </a:lnTo>
                  <a:lnTo>
                    <a:pt x="177038" y="23596"/>
                  </a:lnTo>
                  <a:lnTo>
                    <a:pt x="177038" y="11798"/>
                  </a:lnTo>
                  <a:close/>
                </a:path>
                <a:path w="614045" h="47625">
                  <a:moveTo>
                    <a:pt x="200634" y="23609"/>
                  </a:moveTo>
                  <a:lnTo>
                    <a:pt x="188849" y="23609"/>
                  </a:lnTo>
                  <a:lnTo>
                    <a:pt x="177050" y="23609"/>
                  </a:lnTo>
                  <a:lnTo>
                    <a:pt x="177050" y="35407"/>
                  </a:lnTo>
                  <a:lnTo>
                    <a:pt x="188849" y="35407"/>
                  </a:lnTo>
                  <a:lnTo>
                    <a:pt x="200634" y="35407"/>
                  </a:lnTo>
                  <a:lnTo>
                    <a:pt x="200634" y="23609"/>
                  </a:lnTo>
                  <a:close/>
                </a:path>
                <a:path w="614045" h="47625">
                  <a:moveTo>
                    <a:pt x="200634" y="11798"/>
                  </a:moveTo>
                  <a:lnTo>
                    <a:pt x="188849" y="11798"/>
                  </a:lnTo>
                  <a:lnTo>
                    <a:pt x="188849" y="23596"/>
                  </a:lnTo>
                  <a:lnTo>
                    <a:pt x="200634" y="23596"/>
                  </a:lnTo>
                  <a:lnTo>
                    <a:pt x="200634" y="11798"/>
                  </a:lnTo>
                  <a:close/>
                </a:path>
                <a:path w="614045" h="47625">
                  <a:moveTo>
                    <a:pt x="212445" y="23609"/>
                  </a:moveTo>
                  <a:lnTo>
                    <a:pt x="200660" y="23609"/>
                  </a:lnTo>
                  <a:lnTo>
                    <a:pt x="200660" y="35407"/>
                  </a:lnTo>
                  <a:lnTo>
                    <a:pt x="212445" y="35407"/>
                  </a:lnTo>
                  <a:lnTo>
                    <a:pt x="212445" y="23609"/>
                  </a:lnTo>
                  <a:close/>
                </a:path>
                <a:path w="614045" h="47625">
                  <a:moveTo>
                    <a:pt x="236054" y="23609"/>
                  </a:move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36054" y="23609"/>
                  </a:lnTo>
                  <a:close/>
                </a:path>
                <a:path w="614045" h="47625">
                  <a:moveTo>
                    <a:pt x="236054" y="11798"/>
                  </a:moveTo>
                  <a:lnTo>
                    <a:pt x="224256" y="11798"/>
                  </a:lnTo>
                  <a:lnTo>
                    <a:pt x="212458" y="11798"/>
                  </a:lnTo>
                  <a:lnTo>
                    <a:pt x="212458" y="23596"/>
                  </a:lnTo>
                  <a:lnTo>
                    <a:pt x="224256" y="23596"/>
                  </a:lnTo>
                  <a:lnTo>
                    <a:pt x="236054" y="23596"/>
                  </a:lnTo>
                  <a:lnTo>
                    <a:pt x="236054" y="11798"/>
                  </a:lnTo>
                  <a:close/>
                </a:path>
                <a:path w="614045" h="47625">
                  <a:moveTo>
                    <a:pt x="247853" y="23609"/>
                  </a:moveTo>
                  <a:lnTo>
                    <a:pt x="236067" y="23609"/>
                  </a:lnTo>
                  <a:lnTo>
                    <a:pt x="236067" y="35407"/>
                  </a:lnTo>
                  <a:lnTo>
                    <a:pt x="247853" y="35407"/>
                  </a:lnTo>
                  <a:lnTo>
                    <a:pt x="247853" y="23609"/>
                  </a:lnTo>
                  <a:close/>
                </a:path>
                <a:path w="614045" h="47625">
                  <a:moveTo>
                    <a:pt x="259664" y="11798"/>
                  </a:moveTo>
                  <a:lnTo>
                    <a:pt x="247865" y="11798"/>
                  </a:lnTo>
                  <a:lnTo>
                    <a:pt x="247865" y="23596"/>
                  </a:lnTo>
                  <a:lnTo>
                    <a:pt x="259664" y="23596"/>
                  </a:lnTo>
                  <a:lnTo>
                    <a:pt x="259664" y="11798"/>
                  </a:lnTo>
                  <a:close/>
                </a:path>
                <a:path w="614045" h="47625">
                  <a:moveTo>
                    <a:pt x="283273" y="23609"/>
                  </a:moveTo>
                  <a:lnTo>
                    <a:pt x="271475" y="23609"/>
                  </a:lnTo>
                  <a:lnTo>
                    <a:pt x="259676" y="23609"/>
                  </a:lnTo>
                  <a:lnTo>
                    <a:pt x="259676" y="35407"/>
                  </a:lnTo>
                  <a:lnTo>
                    <a:pt x="271475" y="35407"/>
                  </a:lnTo>
                  <a:lnTo>
                    <a:pt x="283273" y="35407"/>
                  </a:lnTo>
                  <a:lnTo>
                    <a:pt x="283273" y="23609"/>
                  </a:lnTo>
                  <a:close/>
                </a:path>
                <a:path w="614045" h="47625">
                  <a:moveTo>
                    <a:pt x="283273" y="11798"/>
                  </a:moveTo>
                  <a:lnTo>
                    <a:pt x="271475" y="11798"/>
                  </a:lnTo>
                  <a:lnTo>
                    <a:pt x="271475" y="23596"/>
                  </a:lnTo>
                  <a:lnTo>
                    <a:pt x="283273" y="23596"/>
                  </a:lnTo>
                  <a:lnTo>
                    <a:pt x="283273" y="11798"/>
                  </a:lnTo>
                  <a:close/>
                </a:path>
                <a:path w="614045" h="47625">
                  <a:moveTo>
                    <a:pt x="306882" y="23609"/>
                  </a:moveTo>
                  <a:lnTo>
                    <a:pt x="295084" y="23609"/>
                  </a:lnTo>
                  <a:lnTo>
                    <a:pt x="295084" y="35407"/>
                  </a:lnTo>
                  <a:lnTo>
                    <a:pt x="306882" y="35407"/>
                  </a:lnTo>
                  <a:lnTo>
                    <a:pt x="306882" y="23609"/>
                  </a:lnTo>
                  <a:close/>
                </a:path>
                <a:path w="614045" h="47625">
                  <a:moveTo>
                    <a:pt x="330492" y="23609"/>
                  </a:moveTo>
                  <a:lnTo>
                    <a:pt x="318693" y="23609"/>
                  </a:lnTo>
                  <a:lnTo>
                    <a:pt x="318693" y="35407"/>
                  </a:lnTo>
                  <a:lnTo>
                    <a:pt x="330492" y="35407"/>
                  </a:lnTo>
                  <a:lnTo>
                    <a:pt x="330492" y="23609"/>
                  </a:lnTo>
                  <a:close/>
                </a:path>
                <a:path w="614045" h="47625">
                  <a:moveTo>
                    <a:pt x="330492" y="11798"/>
                  </a:moveTo>
                  <a:lnTo>
                    <a:pt x="318693" y="11798"/>
                  </a:lnTo>
                  <a:lnTo>
                    <a:pt x="318693" y="23596"/>
                  </a:lnTo>
                  <a:lnTo>
                    <a:pt x="330492" y="23596"/>
                  </a:lnTo>
                  <a:lnTo>
                    <a:pt x="330492" y="11798"/>
                  </a:lnTo>
                  <a:close/>
                </a:path>
                <a:path w="614045" h="47625">
                  <a:moveTo>
                    <a:pt x="354088" y="23609"/>
                  </a:moveTo>
                  <a:lnTo>
                    <a:pt x="342290" y="23609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54088" y="23609"/>
                  </a:lnTo>
                  <a:close/>
                </a:path>
                <a:path w="614045" h="47625">
                  <a:moveTo>
                    <a:pt x="377698" y="23609"/>
                  </a:moveTo>
                  <a:lnTo>
                    <a:pt x="365899" y="23609"/>
                  </a:lnTo>
                  <a:lnTo>
                    <a:pt x="365899" y="35407"/>
                  </a:lnTo>
                  <a:lnTo>
                    <a:pt x="377698" y="35407"/>
                  </a:lnTo>
                  <a:lnTo>
                    <a:pt x="377698" y="23609"/>
                  </a:lnTo>
                  <a:close/>
                </a:path>
                <a:path w="614045" h="47625">
                  <a:moveTo>
                    <a:pt x="377698" y="11798"/>
                  </a:moveTo>
                  <a:lnTo>
                    <a:pt x="365899" y="11798"/>
                  </a:lnTo>
                  <a:lnTo>
                    <a:pt x="354101" y="11798"/>
                  </a:lnTo>
                  <a:lnTo>
                    <a:pt x="354101" y="23596"/>
                  </a:lnTo>
                  <a:lnTo>
                    <a:pt x="365899" y="23596"/>
                  </a:lnTo>
                  <a:lnTo>
                    <a:pt x="377698" y="23596"/>
                  </a:lnTo>
                  <a:lnTo>
                    <a:pt x="377698" y="11798"/>
                  </a:lnTo>
                  <a:close/>
                </a:path>
                <a:path w="614045" h="47625">
                  <a:moveTo>
                    <a:pt x="389509" y="23609"/>
                  </a:moveTo>
                  <a:lnTo>
                    <a:pt x="377710" y="23609"/>
                  </a:lnTo>
                  <a:lnTo>
                    <a:pt x="377710" y="35407"/>
                  </a:lnTo>
                  <a:lnTo>
                    <a:pt x="389509" y="35407"/>
                  </a:lnTo>
                  <a:lnTo>
                    <a:pt x="389509" y="23609"/>
                  </a:lnTo>
                  <a:close/>
                </a:path>
                <a:path w="614045" h="47625">
                  <a:moveTo>
                    <a:pt x="389509" y="11798"/>
                  </a:moveTo>
                  <a:lnTo>
                    <a:pt x="377710" y="11798"/>
                  </a:lnTo>
                  <a:lnTo>
                    <a:pt x="377710" y="23596"/>
                  </a:lnTo>
                  <a:lnTo>
                    <a:pt x="389509" y="23596"/>
                  </a:lnTo>
                  <a:lnTo>
                    <a:pt x="389509" y="11798"/>
                  </a:lnTo>
                  <a:close/>
                </a:path>
                <a:path w="614045" h="47625">
                  <a:moveTo>
                    <a:pt x="413105" y="23609"/>
                  </a:moveTo>
                  <a:lnTo>
                    <a:pt x="401307" y="23609"/>
                  </a:lnTo>
                  <a:lnTo>
                    <a:pt x="401307" y="35407"/>
                  </a:lnTo>
                  <a:lnTo>
                    <a:pt x="413105" y="35407"/>
                  </a:lnTo>
                  <a:lnTo>
                    <a:pt x="413105" y="23609"/>
                  </a:lnTo>
                  <a:close/>
                </a:path>
                <a:path w="614045" h="47625">
                  <a:moveTo>
                    <a:pt x="413105" y="11798"/>
                  </a:moveTo>
                  <a:lnTo>
                    <a:pt x="401307" y="11798"/>
                  </a:lnTo>
                  <a:lnTo>
                    <a:pt x="401307" y="23596"/>
                  </a:lnTo>
                  <a:lnTo>
                    <a:pt x="413105" y="23596"/>
                  </a:lnTo>
                  <a:lnTo>
                    <a:pt x="413105" y="11798"/>
                  </a:lnTo>
                  <a:close/>
                </a:path>
                <a:path w="614045" h="47625">
                  <a:moveTo>
                    <a:pt x="448513" y="23609"/>
                  </a:moveTo>
                  <a:lnTo>
                    <a:pt x="436714" y="23609"/>
                  </a:lnTo>
                  <a:lnTo>
                    <a:pt x="424916" y="23609"/>
                  </a:lnTo>
                  <a:lnTo>
                    <a:pt x="413118" y="23609"/>
                  </a:lnTo>
                  <a:lnTo>
                    <a:pt x="413118" y="35407"/>
                  </a:lnTo>
                  <a:lnTo>
                    <a:pt x="424916" y="35407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48513" y="23609"/>
                  </a:lnTo>
                  <a:close/>
                </a:path>
                <a:path w="614045" h="47625">
                  <a:moveTo>
                    <a:pt x="448513" y="11798"/>
                  </a:moveTo>
                  <a:lnTo>
                    <a:pt x="436714" y="11798"/>
                  </a:lnTo>
                  <a:lnTo>
                    <a:pt x="424916" y="11798"/>
                  </a:lnTo>
                  <a:lnTo>
                    <a:pt x="413118" y="11798"/>
                  </a:lnTo>
                  <a:lnTo>
                    <a:pt x="413118" y="23596"/>
                  </a:lnTo>
                  <a:lnTo>
                    <a:pt x="424916" y="23596"/>
                  </a:lnTo>
                  <a:lnTo>
                    <a:pt x="436714" y="23596"/>
                  </a:lnTo>
                  <a:lnTo>
                    <a:pt x="448513" y="23596"/>
                  </a:lnTo>
                  <a:lnTo>
                    <a:pt x="448513" y="11798"/>
                  </a:lnTo>
                  <a:close/>
                </a:path>
                <a:path w="614045" h="47625">
                  <a:moveTo>
                    <a:pt x="472122" y="23609"/>
                  </a:moveTo>
                  <a:lnTo>
                    <a:pt x="460324" y="23609"/>
                  </a:lnTo>
                  <a:lnTo>
                    <a:pt x="448525" y="23609"/>
                  </a:lnTo>
                  <a:lnTo>
                    <a:pt x="448525" y="35407"/>
                  </a:lnTo>
                  <a:lnTo>
                    <a:pt x="460324" y="35407"/>
                  </a:lnTo>
                  <a:lnTo>
                    <a:pt x="472122" y="35407"/>
                  </a:lnTo>
                  <a:lnTo>
                    <a:pt x="472122" y="23609"/>
                  </a:lnTo>
                  <a:close/>
                </a:path>
                <a:path w="614045" h="47625">
                  <a:moveTo>
                    <a:pt x="495731" y="23609"/>
                  </a:move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495731" y="23609"/>
                  </a:lnTo>
                  <a:close/>
                </a:path>
                <a:path w="614045" h="47625">
                  <a:moveTo>
                    <a:pt x="507530" y="11798"/>
                  </a:moveTo>
                  <a:lnTo>
                    <a:pt x="495731" y="11798"/>
                  </a:lnTo>
                  <a:lnTo>
                    <a:pt x="495731" y="23596"/>
                  </a:lnTo>
                  <a:lnTo>
                    <a:pt x="507530" y="23596"/>
                  </a:lnTo>
                  <a:lnTo>
                    <a:pt x="507530" y="11798"/>
                  </a:lnTo>
                  <a:close/>
                </a:path>
                <a:path w="614045" h="47625">
                  <a:moveTo>
                    <a:pt x="519341" y="23609"/>
                  </a:moveTo>
                  <a:lnTo>
                    <a:pt x="507542" y="23609"/>
                  </a:lnTo>
                  <a:lnTo>
                    <a:pt x="507542" y="35407"/>
                  </a:lnTo>
                  <a:lnTo>
                    <a:pt x="519341" y="35407"/>
                  </a:lnTo>
                  <a:lnTo>
                    <a:pt x="519341" y="23609"/>
                  </a:lnTo>
                  <a:close/>
                </a:path>
                <a:path w="614045" h="47625">
                  <a:moveTo>
                    <a:pt x="519341" y="11798"/>
                  </a:moveTo>
                  <a:lnTo>
                    <a:pt x="507542" y="11798"/>
                  </a:lnTo>
                  <a:lnTo>
                    <a:pt x="507542" y="23596"/>
                  </a:lnTo>
                  <a:lnTo>
                    <a:pt x="519341" y="23596"/>
                  </a:lnTo>
                  <a:lnTo>
                    <a:pt x="519341" y="11798"/>
                  </a:lnTo>
                  <a:close/>
                </a:path>
                <a:path w="614045" h="47625">
                  <a:moveTo>
                    <a:pt x="531139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31139" y="11798"/>
                  </a:lnTo>
                  <a:lnTo>
                    <a:pt x="531139" y="0"/>
                  </a:lnTo>
                  <a:close/>
                </a:path>
                <a:path w="614045" h="47625">
                  <a:moveTo>
                    <a:pt x="542950" y="23609"/>
                  </a:moveTo>
                  <a:lnTo>
                    <a:pt x="531152" y="23609"/>
                  </a:lnTo>
                  <a:lnTo>
                    <a:pt x="531152" y="35407"/>
                  </a:lnTo>
                  <a:lnTo>
                    <a:pt x="542950" y="35407"/>
                  </a:lnTo>
                  <a:lnTo>
                    <a:pt x="542950" y="23609"/>
                  </a:lnTo>
                  <a:close/>
                </a:path>
                <a:path w="614045" h="47625">
                  <a:moveTo>
                    <a:pt x="566547" y="23609"/>
                  </a:moveTo>
                  <a:lnTo>
                    <a:pt x="554748" y="23609"/>
                  </a:lnTo>
                  <a:lnTo>
                    <a:pt x="554748" y="35407"/>
                  </a:lnTo>
                  <a:lnTo>
                    <a:pt x="566547" y="35407"/>
                  </a:lnTo>
                  <a:lnTo>
                    <a:pt x="566547" y="23609"/>
                  </a:lnTo>
                  <a:close/>
                </a:path>
                <a:path w="614045" h="47625">
                  <a:moveTo>
                    <a:pt x="566547" y="0"/>
                  </a:moveTo>
                  <a:lnTo>
                    <a:pt x="554748" y="0"/>
                  </a:lnTo>
                  <a:lnTo>
                    <a:pt x="542950" y="0"/>
                  </a:lnTo>
                  <a:lnTo>
                    <a:pt x="531152" y="0"/>
                  </a:lnTo>
                  <a:lnTo>
                    <a:pt x="531152" y="11798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54748" y="23596"/>
                  </a:lnTo>
                  <a:lnTo>
                    <a:pt x="566547" y="23596"/>
                  </a:lnTo>
                  <a:lnTo>
                    <a:pt x="566547" y="11798"/>
                  </a:lnTo>
                  <a:lnTo>
                    <a:pt x="566547" y="0"/>
                  </a:lnTo>
                  <a:close/>
                </a:path>
                <a:path w="614045" h="47625">
                  <a:moveTo>
                    <a:pt x="578358" y="23609"/>
                  </a:moveTo>
                  <a:lnTo>
                    <a:pt x="566559" y="23609"/>
                  </a:lnTo>
                  <a:lnTo>
                    <a:pt x="566559" y="35407"/>
                  </a:lnTo>
                  <a:lnTo>
                    <a:pt x="578358" y="35407"/>
                  </a:lnTo>
                  <a:lnTo>
                    <a:pt x="578358" y="23609"/>
                  </a:lnTo>
                  <a:close/>
                </a:path>
                <a:path w="614045" h="47625">
                  <a:moveTo>
                    <a:pt x="590156" y="0"/>
                  </a:moveTo>
                  <a:lnTo>
                    <a:pt x="578358" y="0"/>
                  </a:lnTo>
                  <a:lnTo>
                    <a:pt x="578358" y="11798"/>
                  </a:lnTo>
                  <a:lnTo>
                    <a:pt x="566559" y="11798"/>
                  </a:lnTo>
                  <a:lnTo>
                    <a:pt x="566559" y="23596"/>
                  </a:lnTo>
                  <a:lnTo>
                    <a:pt x="578358" y="23596"/>
                  </a:lnTo>
                  <a:lnTo>
                    <a:pt x="590156" y="23596"/>
                  </a:lnTo>
                  <a:lnTo>
                    <a:pt x="590156" y="11798"/>
                  </a:lnTo>
                  <a:lnTo>
                    <a:pt x="590156" y="0"/>
                  </a:lnTo>
                  <a:close/>
                </a:path>
                <a:path w="614045" h="47625">
                  <a:moveTo>
                    <a:pt x="613765" y="23609"/>
                  </a:moveTo>
                  <a:lnTo>
                    <a:pt x="601967" y="23609"/>
                  </a:lnTo>
                  <a:lnTo>
                    <a:pt x="590169" y="23609"/>
                  </a:lnTo>
                  <a:lnTo>
                    <a:pt x="590169" y="35407"/>
                  </a:lnTo>
                  <a:lnTo>
                    <a:pt x="601967" y="35407"/>
                  </a:lnTo>
                  <a:lnTo>
                    <a:pt x="613765" y="35407"/>
                  </a:lnTo>
                  <a:lnTo>
                    <a:pt x="613765" y="23609"/>
                  </a:lnTo>
                  <a:close/>
                </a:path>
                <a:path w="614045" h="47625">
                  <a:moveTo>
                    <a:pt x="613765" y="0"/>
                  </a:moveTo>
                  <a:lnTo>
                    <a:pt x="601967" y="0"/>
                  </a:lnTo>
                  <a:lnTo>
                    <a:pt x="601967" y="11798"/>
                  </a:lnTo>
                  <a:lnTo>
                    <a:pt x="601967" y="23596"/>
                  </a:lnTo>
                  <a:lnTo>
                    <a:pt x="613765" y="23596"/>
                  </a:lnTo>
                  <a:lnTo>
                    <a:pt x="613765" y="11798"/>
                  </a:lnTo>
                  <a:lnTo>
                    <a:pt x="61376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94843" y="6249212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10" h="35560">
                  <a:moveTo>
                    <a:pt x="35394" y="23609"/>
                  </a:moveTo>
                  <a:lnTo>
                    <a:pt x="23596" y="23609"/>
                  </a:lnTo>
                  <a:lnTo>
                    <a:pt x="11798" y="23609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close/>
                </a:path>
                <a:path w="626110" h="35560">
                  <a:moveTo>
                    <a:pt x="35394" y="11798"/>
                  </a:moveTo>
                  <a:lnTo>
                    <a:pt x="23596" y="11798"/>
                  </a:lnTo>
                  <a:lnTo>
                    <a:pt x="11798" y="11798"/>
                  </a:lnTo>
                  <a:lnTo>
                    <a:pt x="0" y="11798"/>
                  </a:lnTo>
                  <a:lnTo>
                    <a:pt x="0" y="23596"/>
                  </a:lnTo>
                  <a:lnTo>
                    <a:pt x="11798" y="23596"/>
                  </a:lnTo>
                  <a:lnTo>
                    <a:pt x="23596" y="23596"/>
                  </a:lnTo>
                  <a:lnTo>
                    <a:pt x="35394" y="23596"/>
                  </a:lnTo>
                  <a:lnTo>
                    <a:pt x="35394" y="11798"/>
                  </a:lnTo>
                  <a:close/>
                </a:path>
                <a:path w="626110" h="35560">
                  <a:moveTo>
                    <a:pt x="59004" y="23609"/>
                  </a:moveTo>
                  <a:lnTo>
                    <a:pt x="47205" y="23609"/>
                  </a:lnTo>
                  <a:lnTo>
                    <a:pt x="47205" y="35407"/>
                  </a:lnTo>
                  <a:lnTo>
                    <a:pt x="59004" y="35407"/>
                  </a:lnTo>
                  <a:lnTo>
                    <a:pt x="59004" y="23609"/>
                  </a:lnTo>
                  <a:close/>
                </a:path>
                <a:path w="626110" h="35560">
                  <a:moveTo>
                    <a:pt x="59004" y="11798"/>
                  </a:moveTo>
                  <a:lnTo>
                    <a:pt x="47205" y="11798"/>
                  </a:lnTo>
                  <a:lnTo>
                    <a:pt x="47205" y="23596"/>
                  </a:lnTo>
                  <a:lnTo>
                    <a:pt x="59004" y="23596"/>
                  </a:lnTo>
                  <a:lnTo>
                    <a:pt x="59004" y="11798"/>
                  </a:lnTo>
                  <a:close/>
                </a:path>
                <a:path w="626110" h="35560">
                  <a:moveTo>
                    <a:pt x="70815" y="23609"/>
                  </a:move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70815" y="23609"/>
                  </a:lnTo>
                  <a:close/>
                </a:path>
                <a:path w="626110" h="35560">
                  <a:moveTo>
                    <a:pt x="94411" y="23609"/>
                  </a:moveTo>
                  <a:lnTo>
                    <a:pt x="82613" y="23609"/>
                  </a:lnTo>
                  <a:lnTo>
                    <a:pt x="82613" y="35407"/>
                  </a:lnTo>
                  <a:lnTo>
                    <a:pt x="94411" y="35407"/>
                  </a:lnTo>
                  <a:lnTo>
                    <a:pt x="94411" y="23609"/>
                  </a:lnTo>
                  <a:close/>
                </a:path>
                <a:path w="626110" h="35560">
                  <a:moveTo>
                    <a:pt x="94411" y="11798"/>
                  </a:moveTo>
                  <a:lnTo>
                    <a:pt x="82613" y="11798"/>
                  </a:lnTo>
                  <a:lnTo>
                    <a:pt x="70815" y="11798"/>
                  </a:lnTo>
                  <a:lnTo>
                    <a:pt x="59016" y="11798"/>
                  </a:lnTo>
                  <a:lnTo>
                    <a:pt x="59016" y="23596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94411" y="23596"/>
                  </a:lnTo>
                  <a:lnTo>
                    <a:pt x="94411" y="11798"/>
                  </a:lnTo>
                  <a:close/>
                </a:path>
                <a:path w="626110" h="35560">
                  <a:moveTo>
                    <a:pt x="118021" y="0"/>
                  </a:moveTo>
                  <a:lnTo>
                    <a:pt x="106222" y="0"/>
                  </a:lnTo>
                  <a:lnTo>
                    <a:pt x="94424" y="0"/>
                  </a:lnTo>
                  <a:lnTo>
                    <a:pt x="94424" y="11798"/>
                  </a:lnTo>
                  <a:lnTo>
                    <a:pt x="94424" y="23596"/>
                  </a:lnTo>
                  <a:lnTo>
                    <a:pt x="106222" y="23596"/>
                  </a:lnTo>
                  <a:lnTo>
                    <a:pt x="118021" y="23596"/>
                  </a:lnTo>
                  <a:lnTo>
                    <a:pt x="118021" y="11798"/>
                  </a:lnTo>
                  <a:lnTo>
                    <a:pt x="118021" y="0"/>
                  </a:lnTo>
                  <a:close/>
                </a:path>
                <a:path w="626110" h="35560">
                  <a:moveTo>
                    <a:pt x="129806" y="23609"/>
                  </a:moveTo>
                  <a:lnTo>
                    <a:pt x="118021" y="23609"/>
                  </a:lnTo>
                  <a:lnTo>
                    <a:pt x="106222" y="23609"/>
                  </a:lnTo>
                  <a:lnTo>
                    <a:pt x="106222" y="35407"/>
                  </a:lnTo>
                  <a:lnTo>
                    <a:pt x="118021" y="35407"/>
                  </a:lnTo>
                  <a:lnTo>
                    <a:pt x="129806" y="35407"/>
                  </a:lnTo>
                  <a:lnTo>
                    <a:pt x="129806" y="23609"/>
                  </a:lnTo>
                  <a:close/>
                </a:path>
                <a:path w="626110" h="35560">
                  <a:moveTo>
                    <a:pt x="141617" y="23609"/>
                  </a:moveTo>
                  <a:lnTo>
                    <a:pt x="129832" y="23609"/>
                  </a:lnTo>
                  <a:lnTo>
                    <a:pt x="129832" y="35407"/>
                  </a:lnTo>
                  <a:lnTo>
                    <a:pt x="141617" y="35407"/>
                  </a:lnTo>
                  <a:lnTo>
                    <a:pt x="141617" y="23609"/>
                  </a:lnTo>
                  <a:close/>
                </a:path>
                <a:path w="626110" h="35560">
                  <a:moveTo>
                    <a:pt x="141617" y="0"/>
                  </a:moveTo>
                  <a:lnTo>
                    <a:pt x="129832" y="0"/>
                  </a:lnTo>
                  <a:lnTo>
                    <a:pt x="129832" y="11798"/>
                  </a:lnTo>
                  <a:lnTo>
                    <a:pt x="129832" y="23596"/>
                  </a:lnTo>
                  <a:lnTo>
                    <a:pt x="141617" y="23596"/>
                  </a:lnTo>
                  <a:lnTo>
                    <a:pt x="141617" y="11798"/>
                  </a:lnTo>
                  <a:lnTo>
                    <a:pt x="141617" y="0"/>
                  </a:lnTo>
                  <a:close/>
                </a:path>
                <a:path w="626110" h="35560">
                  <a:moveTo>
                    <a:pt x="153428" y="23609"/>
                  </a:moveTo>
                  <a:lnTo>
                    <a:pt x="141630" y="23609"/>
                  </a:lnTo>
                  <a:lnTo>
                    <a:pt x="141630" y="35407"/>
                  </a:lnTo>
                  <a:lnTo>
                    <a:pt x="153428" y="35407"/>
                  </a:lnTo>
                  <a:lnTo>
                    <a:pt x="153428" y="23609"/>
                  </a:lnTo>
                  <a:close/>
                </a:path>
                <a:path w="626110" h="35560">
                  <a:moveTo>
                    <a:pt x="153428" y="0"/>
                  </a:moveTo>
                  <a:lnTo>
                    <a:pt x="141630" y="0"/>
                  </a:lnTo>
                  <a:lnTo>
                    <a:pt x="141630" y="11798"/>
                  </a:lnTo>
                  <a:lnTo>
                    <a:pt x="141630" y="23596"/>
                  </a:lnTo>
                  <a:lnTo>
                    <a:pt x="153428" y="23596"/>
                  </a:lnTo>
                  <a:lnTo>
                    <a:pt x="153428" y="11798"/>
                  </a:lnTo>
                  <a:lnTo>
                    <a:pt x="153428" y="0"/>
                  </a:lnTo>
                  <a:close/>
                </a:path>
                <a:path w="626110" h="35560">
                  <a:moveTo>
                    <a:pt x="165239" y="23609"/>
                  </a:move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65239" y="23609"/>
                  </a:lnTo>
                  <a:close/>
                </a:path>
                <a:path w="626110" h="35560">
                  <a:moveTo>
                    <a:pt x="177025" y="11798"/>
                  </a:moveTo>
                  <a:lnTo>
                    <a:pt x="165239" y="11798"/>
                  </a:lnTo>
                  <a:lnTo>
                    <a:pt x="165239" y="0"/>
                  </a:lnTo>
                  <a:lnTo>
                    <a:pt x="153441" y="0"/>
                  </a:lnTo>
                  <a:lnTo>
                    <a:pt x="153441" y="11798"/>
                  </a:lnTo>
                  <a:lnTo>
                    <a:pt x="153441" y="23596"/>
                  </a:lnTo>
                  <a:lnTo>
                    <a:pt x="165239" y="23596"/>
                  </a:lnTo>
                  <a:lnTo>
                    <a:pt x="177025" y="23596"/>
                  </a:lnTo>
                  <a:lnTo>
                    <a:pt x="177025" y="11798"/>
                  </a:lnTo>
                  <a:close/>
                </a:path>
                <a:path w="626110" h="35560">
                  <a:moveTo>
                    <a:pt x="188836" y="0"/>
                  </a:moveTo>
                  <a:lnTo>
                    <a:pt x="177038" y="0"/>
                  </a:lnTo>
                  <a:lnTo>
                    <a:pt x="177038" y="11798"/>
                  </a:lnTo>
                  <a:lnTo>
                    <a:pt x="188836" y="11798"/>
                  </a:lnTo>
                  <a:lnTo>
                    <a:pt x="188836" y="0"/>
                  </a:lnTo>
                  <a:close/>
                </a:path>
                <a:path w="626110" h="35560">
                  <a:moveTo>
                    <a:pt x="212432" y="0"/>
                  </a:moveTo>
                  <a:lnTo>
                    <a:pt x="200647" y="0"/>
                  </a:lnTo>
                  <a:lnTo>
                    <a:pt x="200647" y="11798"/>
                  </a:lnTo>
                  <a:lnTo>
                    <a:pt x="212432" y="11798"/>
                  </a:lnTo>
                  <a:lnTo>
                    <a:pt x="212432" y="0"/>
                  </a:lnTo>
                  <a:close/>
                </a:path>
                <a:path w="626110" h="35560">
                  <a:moveTo>
                    <a:pt x="236054" y="11798"/>
                  </a:moveTo>
                  <a:lnTo>
                    <a:pt x="224256" y="11798"/>
                  </a:lnTo>
                  <a:lnTo>
                    <a:pt x="224256" y="23596"/>
                  </a:lnTo>
                  <a:lnTo>
                    <a:pt x="236054" y="23596"/>
                  </a:lnTo>
                  <a:lnTo>
                    <a:pt x="236054" y="11798"/>
                  </a:lnTo>
                  <a:close/>
                </a:path>
                <a:path w="626110" h="35560">
                  <a:moveTo>
                    <a:pt x="247853" y="0"/>
                  </a:moveTo>
                  <a:lnTo>
                    <a:pt x="236054" y="0"/>
                  </a:lnTo>
                  <a:lnTo>
                    <a:pt x="236054" y="11798"/>
                  </a:lnTo>
                  <a:lnTo>
                    <a:pt x="247853" y="11798"/>
                  </a:lnTo>
                  <a:lnTo>
                    <a:pt x="247853" y="0"/>
                  </a:lnTo>
                  <a:close/>
                </a:path>
                <a:path w="626110" h="35560">
                  <a:moveTo>
                    <a:pt x="259651" y="0"/>
                  </a:moveTo>
                  <a:lnTo>
                    <a:pt x="247865" y="0"/>
                  </a:lnTo>
                  <a:lnTo>
                    <a:pt x="247865" y="11798"/>
                  </a:lnTo>
                  <a:lnTo>
                    <a:pt x="259651" y="11798"/>
                  </a:lnTo>
                  <a:lnTo>
                    <a:pt x="259651" y="0"/>
                  </a:lnTo>
                  <a:close/>
                </a:path>
                <a:path w="626110" h="35560">
                  <a:moveTo>
                    <a:pt x="271462" y="0"/>
                  </a:moveTo>
                  <a:lnTo>
                    <a:pt x="259664" y="0"/>
                  </a:lnTo>
                  <a:lnTo>
                    <a:pt x="259664" y="11798"/>
                  </a:lnTo>
                  <a:lnTo>
                    <a:pt x="271462" y="11798"/>
                  </a:lnTo>
                  <a:lnTo>
                    <a:pt x="271462" y="0"/>
                  </a:lnTo>
                  <a:close/>
                </a:path>
                <a:path w="626110" h="35560">
                  <a:moveTo>
                    <a:pt x="306857" y="11798"/>
                  </a:moveTo>
                  <a:lnTo>
                    <a:pt x="295071" y="11798"/>
                  </a:lnTo>
                  <a:lnTo>
                    <a:pt x="295071" y="0"/>
                  </a:lnTo>
                  <a:lnTo>
                    <a:pt x="283273" y="0"/>
                  </a:lnTo>
                  <a:lnTo>
                    <a:pt x="271475" y="0"/>
                  </a:lnTo>
                  <a:lnTo>
                    <a:pt x="271475" y="11798"/>
                  </a:lnTo>
                  <a:lnTo>
                    <a:pt x="283273" y="11798"/>
                  </a:lnTo>
                  <a:lnTo>
                    <a:pt x="283273" y="23596"/>
                  </a:lnTo>
                  <a:lnTo>
                    <a:pt x="295071" y="23596"/>
                  </a:lnTo>
                  <a:lnTo>
                    <a:pt x="306857" y="23596"/>
                  </a:lnTo>
                  <a:lnTo>
                    <a:pt x="306857" y="11798"/>
                  </a:lnTo>
                  <a:close/>
                </a:path>
                <a:path w="626110" h="35560">
                  <a:moveTo>
                    <a:pt x="330479" y="11798"/>
                  </a:moveTo>
                  <a:lnTo>
                    <a:pt x="318681" y="11798"/>
                  </a:lnTo>
                  <a:lnTo>
                    <a:pt x="306882" y="11798"/>
                  </a:lnTo>
                  <a:lnTo>
                    <a:pt x="306882" y="23596"/>
                  </a:lnTo>
                  <a:lnTo>
                    <a:pt x="318681" y="23596"/>
                  </a:lnTo>
                  <a:lnTo>
                    <a:pt x="330479" y="23596"/>
                  </a:lnTo>
                  <a:lnTo>
                    <a:pt x="330479" y="11798"/>
                  </a:lnTo>
                  <a:close/>
                </a:path>
                <a:path w="626110" h="35560">
                  <a:moveTo>
                    <a:pt x="354088" y="0"/>
                  </a:moveTo>
                  <a:lnTo>
                    <a:pt x="342290" y="0"/>
                  </a:lnTo>
                  <a:lnTo>
                    <a:pt x="330492" y="0"/>
                  </a:lnTo>
                  <a:lnTo>
                    <a:pt x="330492" y="11798"/>
                  </a:lnTo>
                  <a:lnTo>
                    <a:pt x="330492" y="23596"/>
                  </a:lnTo>
                  <a:lnTo>
                    <a:pt x="342290" y="23596"/>
                  </a:lnTo>
                  <a:lnTo>
                    <a:pt x="342290" y="11798"/>
                  </a:lnTo>
                  <a:lnTo>
                    <a:pt x="354088" y="11798"/>
                  </a:lnTo>
                  <a:lnTo>
                    <a:pt x="354088" y="0"/>
                  </a:lnTo>
                  <a:close/>
                </a:path>
                <a:path w="626110" h="35560">
                  <a:moveTo>
                    <a:pt x="389496" y="0"/>
                  </a:moveTo>
                  <a:lnTo>
                    <a:pt x="377698" y="0"/>
                  </a:lnTo>
                  <a:lnTo>
                    <a:pt x="365899" y="0"/>
                  </a:lnTo>
                  <a:lnTo>
                    <a:pt x="365899" y="11798"/>
                  </a:lnTo>
                  <a:lnTo>
                    <a:pt x="377698" y="11798"/>
                  </a:lnTo>
                  <a:lnTo>
                    <a:pt x="377698" y="23596"/>
                  </a:lnTo>
                  <a:lnTo>
                    <a:pt x="389496" y="23596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26110" h="35560">
                  <a:moveTo>
                    <a:pt x="424903" y="0"/>
                  </a:moveTo>
                  <a:lnTo>
                    <a:pt x="413105" y="0"/>
                  </a:lnTo>
                  <a:lnTo>
                    <a:pt x="401307" y="0"/>
                  </a:lnTo>
                  <a:lnTo>
                    <a:pt x="401307" y="11798"/>
                  </a:lnTo>
                  <a:lnTo>
                    <a:pt x="389509" y="11798"/>
                  </a:lnTo>
                  <a:lnTo>
                    <a:pt x="389509" y="23596"/>
                  </a:lnTo>
                  <a:lnTo>
                    <a:pt x="401307" y="23596"/>
                  </a:lnTo>
                  <a:lnTo>
                    <a:pt x="413105" y="23596"/>
                  </a:lnTo>
                  <a:lnTo>
                    <a:pt x="413105" y="11798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26110" h="35560">
                  <a:moveTo>
                    <a:pt x="460311" y="11798"/>
                  </a:moveTo>
                  <a:lnTo>
                    <a:pt x="448513" y="11798"/>
                  </a:lnTo>
                  <a:lnTo>
                    <a:pt x="448513" y="0"/>
                  </a:lnTo>
                  <a:lnTo>
                    <a:pt x="436714" y="0"/>
                  </a:lnTo>
                  <a:lnTo>
                    <a:pt x="436714" y="11798"/>
                  </a:lnTo>
                  <a:lnTo>
                    <a:pt x="436714" y="23596"/>
                  </a:lnTo>
                  <a:lnTo>
                    <a:pt x="448513" y="23596"/>
                  </a:lnTo>
                  <a:lnTo>
                    <a:pt x="460311" y="23596"/>
                  </a:lnTo>
                  <a:lnTo>
                    <a:pt x="460311" y="11798"/>
                  </a:lnTo>
                  <a:close/>
                </a:path>
                <a:path w="626110" h="35560">
                  <a:moveTo>
                    <a:pt x="483920" y="0"/>
                  </a:moveTo>
                  <a:lnTo>
                    <a:pt x="472122" y="0"/>
                  </a:lnTo>
                  <a:lnTo>
                    <a:pt x="460324" y="0"/>
                  </a:lnTo>
                  <a:lnTo>
                    <a:pt x="460324" y="11798"/>
                  </a:lnTo>
                  <a:lnTo>
                    <a:pt x="460324" y="23596"/>
                  </a:lnTo>
                  <a:lnTo>
                    <a:pt x="472122" y="23596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10" h="35560">
                  <a:moveTo>
                    <a:pt x="507530" y="0"/>
                  </a:move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83933" y="23596"/>
                  </a:lnTo>
                  <a:lnTo>
                    <a:pt x="495731" y="23596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07530" y="0"/>
                  </a:lnTo>
                  <a:close/>
                </a:path>
                <a:path w="626110" h="35560">
                  <a:moveTo>
                    <a:pt x="542937" y="11798"/>
                  </a:moveTo>
                  <a:lnTo>
                    <a:pt x="531139" y="11798"/>
                  </a:lnTo>
                  <a:lnTo>
                    <a:pt x="531139" y="0"/>
                  </a:lnTo>
                  <a:lnTo>
                    <a:pt x="519341" y="0"/>
                  </a:lnTo>
                  <a:lnTo>
                    <a:pt x="519341" y="11798"/>
                  </a:lnTo>
                  <a:lnTo>
                    <a:pt x="519341" y="23596"/>
                  </a:lnTo>
                  <a:lnTo>
                    <a:pt x="531139" y="23596"/>
                  </a:lnTo>
                  <a:lnTo>
                    <a:pt x="542937" y="23596"/>
                  </a:lnTo>
                  <a:lnTo>
                    <a:pt x="542937" y="11798"/>
                  </a:lnTo>
                  <a:close/>
                </a:path>
                <a:path w="626110" h="35560">
                  <a:moveTo>
                    <a:pt x="578345" y="0"/>
                  </a:moveTo>
                  <a:lnTo>
                    <a:pt x="566547" y="0"/>
                  </a:lnTo>
                  <a:lnTo>
                    <a:pt x="566547" y="11798"/>
                  </a:lnTo>
                  <a:lnTo>
                    <a:pt x="554748" y="11798"/>
                  </a:ln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66547" y="23596"/>
                  </a:lnTo>
                  <a:lnTo>
                    <a:pt x="578345" y="23596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26110" h="35560">
                  <a:moveTo>
                    <a:pt x="590156" y="0"/>
                  </a:moveTo>
                  <a:lnTo>
                    <a:pt x="578358" y="0"/>
                  </a:lnTo>
                  <a:lnTo>
                    <a:pt x="578358" y="11798"/>
                  </a:lnTo>
                  <a:lnTo>
                    <a:pt x="578358" y="23596"/>
                  </a:lnTo>
                  <a:lnTo>
                    <a:pt x="590156" y="23596"/>
                  </a:lnTo>
                  <a:lnTo>
                    <a:pt x="590156" y="11798"/>
                  </a:lnTo>
                  <a:lnTo>
                    <a:pt x="590156" y="0"/>
                  </a:lnTo>
                  <a:close/>
                </a:path>
                <a:path w="626110" h="35560">
                  <a:moveTo>
                    <a:pt x="613765" y="11798"/>
                  </a:moveTo>
                  <a:lnTo>
                    <a:pt x="601967" y="11798"/>
                  </a:lnTo>
                  <a:lnTo>
                    <a:pt x="601967" y="23596"/>
                  </a:lnTo>
                  <a:lnTo>
                    <a:pt x="613765" y="23596"/>
                  </a:lnTo>
                  <a:lnTo>
                    <a:pt x="613765" y="11798"/>
                  </a:lnTo>
                  <a:close/>
                </a:path>
                <a:path w="626110" h="35560">
                  <a:moveTo>
                    <a:pt x="625563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25563" y="11798"/>
                  </a:lnTo>
                  <a:lnTo>
                    <a:pt x="62556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106641" y="6272822"/>
              <a:ext cx="590550" cy="35560"/>
            </a:xfrm>
            <a:custGeom>
              <a:avLst/>
              <a:gdLst/>
              <a:ahLst/>
              <a:cxnLst/>
              <a:rect l="l" t="t" r="r" b="b"/>
              <a:pathLst>
                <a:path w="590550" h="35560">
                  <a:moveTo>
                    <a:pt x="11798" y="23609"/>
                  </a:move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11798" y="23609"/>
                  </a:lnTo>
                  <a:close/>
                </a:path>
                <a:path w="590550" h="35560">
                  <a:moveTo>
                    <a:pt x="23596" y="11798"/>
                  </a:moveTo>
                  <a:lnTo>
                    <a:pt x="11798" y="11798"/>
                  </a:lnTo>
                  <a:lnTo>
                    <a:pt x="0" y="11798"/>
                  </a:lnTo>
                  <a:lnTo>
                    <a:pt x="0" y="23596"/>
                  </a:lnTo>
                  <a:lnTo>
                    <a:pt x="11798" y="23596"/>
                  </a:lnTo>
                  <a:lnTo>
                    <a:pt x="23596" y="23596"/>
                  </a:lnTo>
                  <a:lnTo>
                    <a:pt x="23596" y="11798"/>
                  </a:lnTo>
                  <a:close/>
                </a:path>
                <a:path w="590550" h="35560">
                  <a:moveTo>
                    <a:pt x="35407" y="11798"/>
                  </a:moveTo>
                  <a:lnTo>
                    <a:pt x="23609" y="11798"/>
                  </a:lnTo>
                  <a:lnTo>
                    <a:pt x="23609" y="23596"/>
                  </a:lnTo>
                  <a:lnTo>
                    <a:pt x="35407" y="23596"/>
                  </a:lnTo>
                  <a:lnTo>
                    <a:pt x="35407" y="11798"/>
                  </a:lnTo>
                  <a:close/>
                </a:path>
                <a:path w="590550" h="35560">
                  <a:moveTo>
                    <a:pt x="47205" y="23609"/>
                  </a:moveTo>
                  <a:lnTo>
                    <a:pt x="35407" y="23609"/>
                  </a:lnTo>
                  <a:lnTo>
                    <a:pt x="23609" y="23609"/>
                  </a:lnTo>
                  <a:lnTo>
                    <a:pt x="23609" y="35407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47205" y="23609"/>
                  </a:lnTo>
                  <a:close/>
                </a:path>
                <a:path w="590550" h="35560">
                  <a:moveTo>
                    <a:pt x="82613" y="11798"/>
                  </a:moveTo>
                  <a:lnTo>
                    <a:pt x="70815" y="11798"/>
                  </a:lnTo>
                  <a:lnTo>
                    <a:pt x="59016" y="11798"/>
                  </a:lnTo>
                  <a:lnTo>
                    <a:pt x="59016" y="23596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82613" y="11798"/>
                  </a:lnTo>
                  <a:close/>
                </a:path>
                <a:path w="590550" h="35560">
                  <a:moveTo>
                    <a:pt x="106222" y="11798"/>
                  </a:moveTo>
                  <a:lnTo>
                    <a:pt x="94424" y="11798"/>
                  </a:lnTo>
                  <a:lnTo>
                    <a:pt x="82626" y="11798"/>
                  </a:lnTo>
                  <a:lnTo>
                    <a:pt x="82626" y="23596"/>
                  </a:lnTo>
                  <a:lnTo>
                    <a:pt x="94424" y="23596"/>
                  </a:lnTo>
                  <a:lnTo>
                    <a:pt x="106222" y="23596"/>
                  </a:lnTo>
                  <a:lnTo>
                    <a:pt x="106222" y="11798"/>
                  </a:lnTo>
                  <a:close/>
                </a:path>
                <a:path w="590550" h="35560">
                  <a:moveTo>
                    <a:pt x="118008" y="23609"/>
                  </a:moveTo>
                  <a:lnTo>
                    <a:pt x="106222" y="23609"/>
                  </a:ln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18008" y="35407"/>
                  </a:lnTo>
                  <a:lnTo>
                    <a:pt x="118008" y="23609"/>
                  </a:lnTo>
                  <a:close/>
                </a:path>
                <a:path w="590550" h="35560">
                  <a:moveTo>
                    <a:pt x="129819" y="23609"/>
                  </a:moveTo>
                  <a:lnTo>
                    <a:pt x="118033" y="23609"/>
                  </a:lnTo>
                  <a:lnTo>
                    <a:pt x="118033" y="35407"/>
                  </a:lnTo>
                  <a:lnTo>
                    <a:pt x="129819" y="35407"/>
                  </a:lnTo>
                  <a:lnTo>
                    <a:pt x="129819" y="23609"/>
                  </a:lnTo>
                  <a:close/>
                </a:path>
                <a:path w="590550" h="35560">
                  <a:moveTo>
                    <a:pt x="129819" y="11798"/>
                  </a:moveTo>
                  <a:lnTo>
                    <a:pt x="118033" y="11798"/>
                  </a:lnTo>
                  <a:lnTo>
                    <a:pt x="118033" y="23596"/>
                  </a:lnTo>
                  <a:lnTo>
                    <a:pt x="129819" y="23596"/>
                  </a:lnTo>
                  <a:lnTo>
                    <a:pt x="129819" y="11798"/>
                  </a:lnTo>
                  <a:close/>
                </a:path>
                <a:path w="590550" h="35560">
                  <a:moveTo>
                    <a:pt x="141630" y="11798"/>
                  </a:moveTo>
                  <a:lnTo>
                    <a:pt x="129832" y="11798"/>
                  </a:lnTo>
                  <a:lnTo>
                    <a:pt x="129832" y="23596"/>
                  </a:lnTo>
                  <a:lnTo>
                    <a:pt x="141630" y="23596"/>
                  </a:lnTo>
                  <a:lnTo>
                    <a:pt x="141630" y="11798"/>
                  </a:lnTo>
                  <a:close/>
                </a:path>
                <a:path w="590550" h="35560">
                  <a:moveTo>
                    <a:pt x="153441" y="0"/>
                  </a:moveTo>
                  <a:lnTo>
                    <a:pt x="141643" y="0"/>
                  </a:lnTo>
                  <a:lnTo>
                    <a:pt x="141643" y="11798"/>
                  </a:lnTo>
                  <a:lnTo>
                    <a:pt x="153441" y="11798"/>
                  </a:lnTo>
                  <a:lnTo>
                    <a:pt x="153441" y="0"/>
                  </a:lnTo>
                  <a:close/>
                </a:path>
                <a:path w="590550" h="35560">
                  <a:moveTo>
                    <a:pt x="165227" y="23609"/>
                  </a:moveTo>
                  <a:lnTo>
                    <a:pt x="153441" y="23609"/>
                  </a:lnTo>
                  <a:lnTo>
                    <a:pt x="141643" y="23609"/>
                  </a:lnTo>
                  <a:lnTo>
                    <a:pt x="141643" y="35407"/>
                  </a:lnTo>
                  <a:lnTo>
                    <a:pt x="153441" y="35407"/>
                  </a:lnTo>
                  <a:lnTo>
                    <a:pt x="165227" y="35407"/>
                  </a:lnTo>
                  <a:lnTo>
                    <a:pt x="165227" y="23609"/>
                  </a:lnTo>
                  <a:close/>
                </a:path>
                <a:path w="590550" h="35560">
                  <a:moveTo>
                    <a:pt x="165227" y="11798"/>
                  </a:moveTo>
                  <a:lnTo>
                    <a:pt x="153441" y="11798"/>
                  </a:lnTo>
                  <a:lnTo>
                    <a:pt x="153441" y="23596"/>
                  </a:lnTo>
                  <a:lnTo>
                    <a:pt x="165227" y="23596"/>
                  </a:lnTo>
                  <a:lnTo>
                    <a:pt x="165227" y="11798"/>
                  </a:lnTo>
                  <a:close/>
                </a:path>
                <a:path w="590550" h="35560">
                  <a:moveTo>
                    <a:pt x="177038" y="11798"/>
                  </a:moveTo>
                  <a:lnTo>
                    <a:pt x="165239" y="11798"/>
                  </a:lnTo>
                  <a:lnTo>
                    <a:pt x="165239" y="23596"/>
                  </a:lnTo>
                  <a:lnTo>
                    <a:pt x="177038" y="23596"/>
                  </a:lnTo>
                  <a:lnTo>
                    <a:pt x="177038" y="11798"/>
                  </a:lnTo>
                  <a:close/>
                </a:path>
                <a:path w="590550" h="35560">
                  <a:moveTo>
                    <a:pt x="212445" y="23609"/>
                  </a:moveTo>
                  <a:lnTo>
                    <a:pt x="200660" y="23609"/>
                  </a:lnTo>
                  <a:lnTo>
                    <a:pt x="200660" y="35407"/>
                  </a:lnTo>
                  <a:lnTo>
                    <a:pt x="212445" y="35407"/>
                  </a:lnTo>
                  <a:lnTo>
                    <a:pt x="212445" y="23609"/>
                  </a:lnTo>
                  <a:close/>
                </a:path>
                <a:path w="590550" h="35560">
                  <a:moveTo>
                    <a:pt x="212445" y="0"/>
                  </a:moveTo>
                  <a:lnTo>
                    <a:pt x="200660" y="0"/>
                  </a:lnTo>
                  <a:lnTo>
                    <a:pt x="200660" y="11798"/>
                  </a:lnTo>
                  <a:lnTo>
                    <a:pt x="200660" y="23596"/>
                  </a:lnTo>
                  <a:lnTo>
                    <a:pt x="212445" y="23596"/>
                  </a:lnTo>
                  <a:lnTo>
                    <a:pt x="212445" y="11798"/>
                  </a:lnTo>
                  <a:lnTo>
                    <a:pt x="212445" y="0"/>
                  </a:lnTo>
                  <a:close/>
                </a:path>
                <a:path w="590550" h="35560">
                  <a:moveTo>
                    <a:pt x="224256" y="0"/>
                  </a:moveTo>
                  <a:lnTo>
                    <a:pt x="212458" y="0"/>
                  </a:lnTo>
                  <a:lnTo>
                    <a:pt x="212458" y="11798"/>
                  </a:lnTo>
                  <a:lnTo>
                    <a:pt x="224256" y="11798"/>
                  </a:lnTo>
                  <a:lnTo>
                    <a:pt x="224256" y="0"/>
                  </a:lnTo>
                  <a:close/>
                </a:path>
                <a:path w="590550" h="35560">
                  <a:moveTo>
                    <a:pt x="236054" y="23609"/>
                  </a:move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36054" y="23609"/>
                  </a:lnTo>
                  <a:close/>
                </a:path>
                <a:path w="590550" h="35560">
                  <a:moveTo>
                    <a:pt x="236054" y="11798"/>
                  </a:moveTo>
                  <a:lnTo>
                    <a:pt x="224256" y="11798"/>
                  </a:lnTo>
                  <a:lnTo>
                    <a:pt x="224256" y="23596"/>
                  </a:lnTo>
                  <a:lnTo>
                    <a:pt x="236054" y="23596"/>
                  </a:lnTo>
                  <a:lnTo>
                    <a:pt x="236054" y="11798"/>
                  </a:lnTo>
                  <a:close/>
                </a:path>
                <a:path w="590550" h="35560">
                  <a:moveTo>
                    <a:pt x="247853" y="23609"/>
                  </a:moveTo>
                  <a:lnTo>
                    <a:pt x="236067" y="23609"/>
                  </a:lnTo>
                  <a:lnTo>
                    <a:pt x="236067" y="35407"/>
                  </a:lnTo>
                  <a:lnTo>
                    <a:pt x="247853" y="35407"/>
                  </a:lnTo>
                  <a:lnTo>
                    <a:pt x="247853" y="23609"/>
                  </a:lnTo>
                  <a:close/>
                </a:path>
                <a:path w="590550" h="35560">
                  <a:moveTo>
                    <a:pt x="259664" y="11798"/>
                  </a:moveTo>
                  <a:lnTo>
                    <a:pt x="247865" y="11798"/>
                  </a:lnTo>
                  <a:lnTo>
                    <a:pt x="247865" y="23596"/>
                  </a:lnTo>
                  <a:lnTo>
                    <a:pt x="259664" y="23596"/>
                  </a:lnTo>
                  <a:lnTo>
                    <a:pt x="259664" y="11798"/>
                  </a:lnTo>
                  <a:close/>
                </a:path>
                <a:path w="590550" h="35560">
                  <a:moveTo>
                    <a:pt x="295059" y="23609"/>
                  </a:moveTo>
                  <a:lnTo>
                    <a:pt x="283273" y="23609"/>
                  </a:lnTo>
                  <a:lnTo>
                    <a:pt x="271475" y="23609"/>
                  </a:lnTo>
                  <a:lnTo>
                    <a:pt x="259676" y="23609"/>
                  </a:lnTo>
                  <a:lnTo>
                    <a:pt x="259676" y="35407"/>
                  </a:lnTo>
                  <a:lnTo>
                    <a:pt x="271475" y="35407"/>
                  </a:lnTo>
                  <a:lnTo>
                    <a:pt x="283273" y="35407"/>
                  </a:lnTo>
                  <a:lnTo>
                    <a:pt x="295059" y="35407"/>
                  </a:lnTo>
                  <a:lnTo>
                    <a:pt x="295059" y="23609"/>
                  </a:lnTo>
                  <a:close/>
                </a:path>
                <a:path w="590550" h="35560">
                  <a:moveTo>
                    <a:pt x="295059" y="0"/>
                  </a:moveTo>
                  <a:lnTo>
                    <a:pt x="283273" y="0"/>
                  </a:lnTo>
                  <a:lnTo>
                    <a:pt x="271475" y="0"/>
                  </a:lnTo>
                  <a:lnTo>
                    <a:pt x="259676" y="0"/>
                  </a:lnTo>
                  <a:lnTo>
                    <a:pt x="259676" y="11798"/>
                  </a:lnTo>
                  <a:lnTo>
                    <a:pt x="271475" y="11798"/>
                  </a:lnTo>
                  <a:lnTo>
                    <a:pt x="283273" y="11798"/>
                  </a:lnTo>
                  <a:lnTo>
                    <a:pt x="283273" y="23596"/>
                  </a:lnTo>
                  <a:lnTo>
                    <a:pt x="295059" y="23596"/>
                  </a:lnTo>
                  <a:lnTo>
                    <a:pt x="295059" y="11798"/>
                  </a:lnTo>
                  <a:lnTo>
                    <a:pt x="295059" y="0"/>
                  </a:lnTo>
                  <a:close/>
                </a:path>
                <a:path w="590550" h="35560">
                  <a:moveTo>
                    <a:pt x="306882" y="0"/>
                  </a:moveTo>
                  <a:lnTo>
                    <a:pt x="295084" y="0"/>
                  </a:lnTo>
                  <a:lnTo>
                    <a:pt x="295084" y="11798"/>
                  </a:lnTo>
                  <a:lnTo>
                    <a:pt x="306882" y="11798"/>
                  </a:lnTo>
                  <a:lnTo>
                    <a:pt x="306882" y="0"/>
                  </a:lnTo>
                  <a:close/>
                </a:path>
                <a:path w="590550" h="35560">
                  <a:moveTo>
                    <a:pt x="318681" y="23609"/>
                  </a:moveTo>
                  <a:lnTo>
                    <a:pt x="306882" y="23609"/>
                  </a:lnTo>
                  <a:lnTo>
                    <a:pt x="306882" y="35407"/>
                  </a:lnTo>
                  <a:lnTo>
                    <a:pt x="318681" y="35407"/>
                  </a:lnTo>
                  <a:lnTo>
                    <a:pt x="318681" y="23609"/>
                  </a:lnTo>
                  <a:close/>
                </a:path>
                <a:path w="590550" h="35560">
                  <a:moveTo>
                    <a:pt x="342290" y="11798"/>
                  </a:moveTo>
                  <a:lnTo>
                    <a:pt x="330492" y="11798"/>
                  </a:lnTo>
                  <a:lnTo>
                    <a:pt x="330492" y="0"/>
                  </a:lnTo>
                  <a:lnTo>
                    <a:pt x="318693" y="0"/>
                  </a:lnTo>
                  <a:lnTo>
                    <a:pt x="318693" y="11798"/>
                  </a:lnTo>
                  <a:lnTo>
                    <a:pt x="318693" y="23596"/>
                  </a:lnTo>
                  <a:lnTo>
                    <a:pt x="330492" y="23596"/>
                  </a:lnTo>
                  <a:lnTo>
                    <a:pt x="342290" y="23596"/>
                  </a:lnTo>
                  <a:lnTo>
                    <a:pt x="342290" y="11798"/>
                  </a:lnTo>
                  <a:close/>
                </a:path>
                <a:path w="590550" h="35560">
                  <a:moveTo>
                    <a:pt x="354088" y="23609"/>
                  </a:moveTo>
                  <a:lnTo>
                    <a:pt x="342290" y="23609"/>
                  </a:lnTo>
                  <a:lnTo>
                    <a:pt x="330492" y="23609"/>
                  </a:lnTo>
                  <a:lnTo>
                    <a:pt x="330492" y="35407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54088" y="23609"/>
                  </a:lnTo>
                  <a:close/>
                </a:path>
                <a:path w="590550" h="35560">
                  <a:moveTo>
                    <a:pt x="365899" y="11798"/>
                  </a:moveTo>
                  <a:lnTo>
                    <a:pt x="354101" y="11798"/>
                  </a:lnTo>
                  <a:lnTo>
                    <a:pt x="354101" y="23596"/>
                  </a:lnTo>
                  <a:lnTo>
                    <a:pt x="365899" y="23596"/>
                  </a:lnTo>
                  <a:lnTo>
                    <a:pt x="365899" y="11798"/>
                  </a:lnTo>
                  <a:close/>
                </a:path>
                <a:path w="590550" h="35560">
                  <a:moveTo>
                    <a:pt x="401307" y="23609"/>
                  </a:moveTo>
                  <a:lnTo>
                    <a:pt x="389509" y="23609"/>
                  </a:lnTo>
                  <a:lnTo>
                    <a:pt x="377710" y="23609"/>
                  </a:lnTo>
                  <a:lnTo>
                    <a:pt x="377710" y="35407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01307" y="23609"/>
                  </a:lnTo>
                  <a:close/>
                </a:path>
                <a:path w="590550" h="35560">
                  <a:moveTo>
                    <a:pt x="413105" y="11798"/>
                  </a:moveTo>
                  <a:lnTo>
                    <a:pt x="401307" y="11798"/>
                  </a:lnTo>
                  <a:lnTo>
                    <a:pt x="401307" y="0"/>
                  </a:lnTo>
                  <a:lnTo>
                    <a:pt x="389509" y="0"/>
                  </a:lnTo>
                  <a:lnTo>
                    <a:pt x="377710" y="0"/>
                  </a:lnTo>
                  <a:lnTo>
                    <a:pt x="377710" y="11798"/>
                  </a:lnTo>
                  <a:lnTo>
                    <a:pt x="377710" y="23596"/>
                  </a:lnTo>
                  <a:lnTo>
                    <a:pt x="389509" y="23596"/>
                  </a:lnTo>
                  <a:lnTo>
                    <a:pt x="401307" y="23596"/>
                  </a:lnTo>
                  <a:lnTo>
                    <a:pt x="413105" y="23596"/>
                  </a:lnTo>
                  <a:lnTo>
                    <a:pt x="413105" y="11798"/>
                  </a:lnTo>
                  <a:close/>
                </a:path>
                <a:path w="590550" h="35560">
                  <a:moveTo>
                    <a:pt x="424916" y="0"/>
                  </a:moveTo>
                  <a:lnTo>
                    <a:pt x="413118" y="0"/>
                  </a:lnTo>
                  <a:lnTo>
                    <a:pt x="413118" y="11798"/>
                  </a:lnTo>
                  <a:lnTo>
                    <a:pt x="413118" y="23596"/>
                  </a:lnTo>
                  <a:lnTo>
                    <a:pt x="424916" y="23596"/>
                  </a:lnTo>
                  <a:lnTo>
                    <a:pt x="424916" y="11798"/>
                  </a:lnTo>
                  <a:lnTo>
                    <a:pt x="424916" y="0"/>
                  </a:lnTo>
                  <a:close/>
                </a:path>
                <a:path w="590550" h="35560">
                  <a:moveTo>
                    <a:pt x="448513" y="23609"/>
                  </a:moveTo>
                  <a:lnTo>
                    <a:pt x="436714" y="23609"/>
                  </a:lnTo>
                  <a:lnTo>
                    <a:pt x="424916" y="23609"/>
                  </a:lnTo>
                  <a:lnTo>
                    <a:pt x="413118" y="23609"/>
                  </a:lnTo>
                  <a:lnTo>
                    <a:pt x="413118" y="35407"/>
                  </a:lnTo>
                  <a:lnTo>
                    <a:pt x="424916" y="35407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48513" y="23609"/>
                  </a:lnTo>
                  <a:close/>
                </a:path>
                <a:path w="590550" h="35560">
                  <a:moveTo>
                    <a:pt x="448513" y="11798"/>
                  </a:moveTo>
                  <a:lnTo>
                    <a:pt x="436714" y="11798"/>
                  </a:lnTo>
                  <a:lnTo>
                    <a:pt x="436714" y="23596"/>
                  </a:lnTo>
                  <a:lnTo>
                    <a:pt x="448513" y="23596"/>
                  </a:lnTo>
                  <a:lnTo>
                    <a:pt x="448513" y="11798"/>
                  </a:lnTo>
                  <a:close/>
                </a:path>
                <a:path w="590550" h="35560">
                  <a:moveTo>
                    <a:pt x="472122" y="23609"/>
                  </a:moveTo>
                  <a:lnTo>
                    <a:pt x="460324" y="23609"/>
                  </a:lnTo>
                  <a:lnTo>
                    <a:pt x="460324" y="35407"/>
                  </a:lnTo>
                  <a:lnTo>
                    <a:pt x="472122" y="35407"/>
                  </a:lnTo>
                  <a:lnTo>
                    <a:pt x="472122" y="23609"/>
                  </a:lnTo>
                  <a:close/>
                </a:path>
                <a:path w="590550" h="35560">
                  <a:moveTo>
                    <a:pt x="483933" y="0"/>
                  </a:moveTo>
                  <a:lnTo>
                    <a:pt x="472135" y="0"/>
                  </a:lnTo>
                  <a:lnTo>
                    <a:pt x="472135" y="11798"/>
                  </a:lnTo>
                  <a:lnTo>
                    <a:pt x="483933" y="11798"/>
                  </a:lnTo>
                  <a:lnTo>
                    <a:pt x="483933" y="0"/>
                  </a:lnTo>
                  <a:close/>
                </a:path>
                <a:path w="590550" h="35560">
                  <a:moveTo>
                    <a:pt x="507530" y="23609"/>
                  </a:moveTo>
                  <a:lnTo>
                    <a:pt x="495731" y="23609"/>
                  </a:lnTo>
                  <a:lnTo>
                    <a:pt x="495731" y="35407"/>
                  </a:lnTo>
                  <a:lnTo>
                    <a:pt x="507530" y="35407"/>
                  </a:lnTo>
                  <a:lnTo>
                    <a:pt x="507530" y="23609"/>
                  </a:lnTo>
                  <a:close/>
                </a:path>
                <a:path w="590550" h="35560">
                  <a:moveTo>
                    <a:pt x="507530" y="11798"/>
                  </a:moveTo>
                  <a:lnTo>
                    <a:pt x="495731" y="11798"/>
                  </a:lnTo>
                  <a:lnTo>
                    <a:pt x="495731" y="23596"/>
                  </a:lnTo>
                  <a:lnTo>
                    <a:pt x="507530" y="23596"/>
                  </a:lnTo>
                  <a:lnTo>
                    <a:pt x="507530" y="11798"/>
                  </a:lnTo>
                  <a:close/>
                </a:path>
                <a:path w="590550" h="35560">
                  <a:moveTo>
                    <a:pt x="519341" y="23609"/>
                  </a:moveTo>
                  <a:lnTo>
                    <a:pt x="507542" y="23609"/>
                  </a:lnTo>
                  <a:lnTo>
                    <a:pt x="507542" y="35407"/>
                  </a:lnTo>
                  <a:lnTo>
                    <a:pt x="519341" y="35407"/>
                  </a:lnTo>
                  <a:lnTo>
                    <a:pt x="519341" y="23609"/>
                  </a:lnTo>
                  <a:close/>
                </a:path>
                <a:path w="590550" h="35560">
                  <a:moveTo>
                    <a:pt x="531139" y="0"/>
                  </a:moveTo>
                  <a:lnTo>
                    <a:pt x="519341" y="0"/>
                  </a:lnTo>
                  <a:lnTo>
                    <a:pt x="507542" y="0"/>
                  </a:lnTo>
                  <a:lnTo>
                    <a:pt x="507542" y="11798"/>
                  </a:lnTo>
                  <a:lnTo>
                    <a:pt x="507542" y="23596"/>
                  </a:lnTo>
                  <a:lnTo>
                    <a:pt x="519341" y="23596"/>
                  </a:lnTo>
                  <a:lnTo>
                    <a:pt x="519341" y="11798"/>
                  </a:lnTo>
                  <a:lnTo>
                    <a:pt x="531139" y="11798"/>
                  </a:lnTo>
                  <a:lnTo>
                    <a:pt x="531139" y="0"/>
                  </a:lnTo>
                  <a:close/>
                </a:path>
                <a:path w="590550" h="35560">
                  <a:moveTo>
                    <a:pt x="542950" y="0"/>
                  </a:moveTo>
                  <a:lnTo>
                    <a:pt x="531152" y="0"/>
                  </a:lnTo>
                  <a:lnTo>
                    <a:pt x="531152" y="11798"/>
                  </a:lnTo>
                  <a:lnTo>
                    <a:pt x="542950" y="11798"/>
                  </a:lnTo>
                  <a:lnTo>
                    <a:pt x="542950" y="0"/>
                  </a:lnTo>
                  <a:close/>
                </a:path>
                <a:path w="590550" h="35560">
                  <a:moveTo>
                    <a:pt x="554748" y="23609"/>
                  </a:moveTo>
                  <a:lnTo>
                    <a:pt x="542950" y="23609"/>
                  </a:lnTo>
                  <a:lnTo>
                    <a:pt x="531152" y="23609"/>
                  </a:lnTo>
                  <a:lnTo>
                    <a:pt x="531152" y="35407"/>
                  </a:lnTo>
                  <a:lnTo>
                    <a:pt x="542950" y="35407"/>
                  </a:lnTo>
                  <a:lnTo>
                    <a:pt x="554748" y="35407"/>
                  </a:lnTo>
                  <a:lnTo>
                    <a:pt x="554748" y="23609"/>
                  </a:lnTo>
                  <a:close/>
                </a:path>
                <a:path w="590550" h="35560">
                  <a:moveTo>
                    <a:pt x="554748" y="11798"/>
                  </a:move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54748" y="11798"/>
                  </a:lnTo>
                  <a:close/>
                </a:path>
                <a:path w="590550" h="35560">
                  <a:moveTo>
                    <a:pt x="578358" y="0"/>
                  </a:moveTo>
                  <a:lnTo>
                    <a:pt x="566559" y="0"/>
                  </a:lnTo>
                  <a:lnTo>
                    <a:pt x="566559" y="11798"/>
                  </a:lnTo>
                  <a:lnTo>
                    <a:pt x="578358" y="11798"/>
                  </a:lnTo>
                  <a:lnTo>
                    <a:pt x="578358" y="0"/>
                  </a:lnTo>
                  <a:close/>
                </a:path>
                <a:path w="590550" h="35560">
                  <a:moveTo>
                    <a:pt x="590156" y="23609"/>
                  </a:moveTo>
                  <a:lnTo>
                    <a:pt x="578358" y="23609"/>
                  </a:lnTo>
                  <a:lnTo>
                    <a:pt x="578358" y="35407"/>
                  </a:lnTo>
                  <a:lnTo>
                    <a:pt x="590156" y="35407"/>
                  </a:lnTo>
                  <a:lnTo>
                    <a:pt x="590156" y="23609"/>
                  </a:lnTo>
                  <a:close/>
                </a:path>
                <a:path w="590550" h="35560">
                  <a:moveTo>
                    <a:pt x="590156" y="11798"/>
                  </a:moveTo>
                  <a:lnTo>
                    <a:pt x="578358" y="11798"/>
                  </a:lnTo>
                  <a:lnTo>
                    <a:pt x="578358" y="23596"/>
                  </a:lnTo>
                  <a:lnTo>
                    <a:pt x="590156" y="23596"/>
                  </a:lnTo>
                  <a:lnTo>
                    <a:pt x="590156" y="117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684999" y="6296431"/>
              <a:ext cx="35560" cy="12065"/>
            </a:xfrm>
            <a:custGeom>
              <a:avLst/>
              <a:gdLst/>
              <a:ahLst/>
              <a:cxnLst/>
              <a:rect l="l" t="t" r="r" b="b"/>
              <a:pathLst>
                <a:path w="35559" h="12064">
                  <a:moveTo>
                    <a:pt x="11798" y="0"/>
                  </a:moveTo>
                  <a:lnTo>
                    <a:pt x="0" y="0"/>
                  </a:lnTo>
                  <a:lnTo>
                    <a:pt x="0" y="11798"/>
                  </a:lnTo>
                  <a:lnTo>
                    <a:pt x="11798" y="11798"/>
                  </a:lnTo>
                  <a:lnTo>
                    <a:pt x="11798" y="0"/>
                  </a:lnTo>
                  <a:close/>
                </a:path>
                <a:path w="35559" h="12064">
                  <a:moveTo>
                    <a:pt x="35407" y="0"/>
                  </a:moveTo>
                  <a:lnTo>
                    <a:pt x="23609" y="0"/>
                  </a:lnTo>
                  <a:lnTo>
                    <a:pt x="11811" y="0"/>
                  </a:lnTo>
                  <a:lnTo>
                    <a:pt x="11811" y="11798"/>
                  </a:lnTo>
                  <a:lnTo>
                    <a:pt x="23609" y="11798"/>
                  </a:lnTo>
                  <a:lnTo>
                    <a:pt x="35407" y="11798"/>
                  </a:lnTo>
                  <a:lnTo>
                    <a:pt x="3540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118440" y="6314129"/>
              <a:ext cx="130175" cy="0"/>
            </a:xfrm>
            <a:custGeom>
              <a:avLst/>
              <a:gdLst/>
              <a:ahLst/>
              <a:cxnLst/>
              <a:rect l="l" t="t" r="r" b="b"/>
              <a:pathLst>
                <a:path w="130175">
                  <a:moveTo>
                    <a:pt x="0" y="0"/>
                  </a:moveTo>
                  <a:lnTo>
                    <a:pt x="129832" y="0"/>
                  </a:lnTo>
                </a:path>
              </a:pathLst>
            </a:custGeom>
            <a:ln w="11798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94843" y="6308229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10" h="47625">
                  <a:moveTo>
                    <a:pt x="11798" y="23609"/>
                  </a:moveTo>
                  <a:lnTo>
                    <a:pt x="0" y="23609"/>
                  </a:lnTo>
                  <a:lnTo>
                    <a:pt x="0" y="35407"/>
                  </a:lnTo>
                  <a:lnTo>
                    <a:pt x="0" y="47205"/>
                  </a:lnTo>
                  <a:lnTo>
                    <a:pt x="11798" y="47205"/>
                  </a:lnTo>
                  <a:lnTo>
                    <a:pt x="11798" y="35407"/>
                  </a:lnTo>
                  <a:lnTo>
                    <a:pt x="11798" y="23609"/>
                  </a:lnTo>
                  <a:close/>
                </a:path>
                <a:path w="626110" h="47625">
                  <a:moveTo>
                    <a:pt x="23596" y="11798"/>
                  </a:moveTo>
                  <a:lnTo>
                    <a:pt x="11798" y="11798"/>
                  </a:lnTo>
                  <a:lnTo>
                    <a:pt x="11798" y="23596"/>
                  </a:lnTo>
                  <a:lnTo>
                    <a:pt x="23596" y="23596"/>
                  </a:lnTo>
                  <a:lnTo>
                    <a:pt x="23596" y="11798"/>
                  </a:lnTo>
                  <a:close/>
                </a:path>
                <a:path w="626110" h="47625">
                  <a:moveTo>
                    <a:pt x="35394" y="35407"/>
                  </a:moveTo>
                  <a:lnTo>
                    <a:pt x="23596" y="35407"/>
                  </a:lnTo>
                  <a:lnTo>
                    <a:pt x="23596" y="47205"/>
                  </a:lnTo>
                  <a:lnTo>
                    <a:pt x="35394" y="47205"/>
                  </a:lnTo>
                  <a:lnTo>
                    <a:pt x="35394" y="35407"/>
                  </a:lnTo>
                  <a:close/>
                </a:path>
                <a:path w="626110" h="47625">
                  <a:moveTo>
                    <a:pt x="82613" y="23609"/>
                  </a:moveTo>
                  <a:lnTo>
                    <a:pt x="70815" y="23609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09"/>
                  </a:lnTo>
                  <a:close/>
                </a:path>
                <a:path w="626110" h="47625">
                  <a:moveTo>
                    <a:pt x="106222" y="23609"/>
                  </a:move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06222" y="23609"/>
                  </a:lnTo>
                  <a:close/>
                </a:path>
                <a:path w="626110" h="47625">
                  <a:moveTo>
                    <a:pt x="106222" y="11798"/>
                  </a:moveTo>
                  <a:lnTo>
                    <a:pt x="94424" y="11798"/>
                  </a:lnTo>
                  <a:lnTo>
                    <a:pt x="94424" y="23596"/>
                  </a:lnTo>
                  <a:lnTo>
                    <a:pt x="106222" y="23596"/>
                  </a:lnTo>
                  <a:lnTo>
                    <a:pt x="106222" y="11798"/>
                  </a:lnTo>
                  <a:close/>
                </a:path>
                <a:path w="626110" h="47625">
                  <a:moveTo>
                    <a:pt x="129806" y="23609"/>
                  </a:moveTo>
                  <a:lnTo>
                    <a:pt x="118021" y="23609"/>
                  </a:lnTo>
                  <a:lnTo>
                    <a:pt x="118021" y="35407"/>
                  </a:lnTo>
                  <a:lnTo>
                    <a:pt x="129806" y="35407"/>
                  </a:lnTo>
                  <a:lnTo>
                    <a:pt x="129806" y="23609"/>
                  </a:lnTo>
                  <a:close/>
                </a:path>
                <a:path w="626110" h="47625">
                  <a:moveTo>
                    <a:pt x="129806" y="11798"/>
                  </a:moveTo>
                  <a:lnTo>
                    <a:pt x="118021" y="11798"/>
                  </a:lnTo>
                  <a:lnTo>
                    <a:pt x="118021" y="23596"/>
                  </a:lnTo>
                  <a:lnTo>
                    <a:pt x="129806" y="23596"/>
                  </a:lnTo>
                  <a:lnTo>
                    <a:pt x="129806" y="11798"/>
                  </a:lnTo>
                  <a:close/>
                </a:path>
                <a:path w="626110" h="47625">
                  <a:moveTo>
                    <a:pt x="141617" y="23609"/>
                  </a:moveTo>
                  <a:lnTo>
                    <a:pt x="129832" y="23609"/>
                  </a:lnTo>
                  <a:lnTo>
                    <a:pt x="129832" y="35407"/>
                  </a:lnTo>
                  <a:lnTo>
                    <a:pt x="141617" y="35407"/>
                  </a:lnTo>
                  <a:lnTo>
                    <a:pt x="141617" y="23609"/>
                  </a:lnTo>
                  <a:close/>
                </a:path>
                <a:path w="626110" h="47625">
                  <a:moveTo>
                    <a:pt x="153428" y="11798"/>
                  </a:moveTo>
                  <a:lnTo>
                    <a:pt x="141630" y="11798"/>
                  </a:lnTo>
                  <a:lnTo>
                    <a:pt x="141630" y="23596"/>
                  </a:lnTo>
                  <a:lnTo>
                    <a:pt x="153428" y="23596"/>
                  </a:lnTo>
                  <a:lnTo>
                    <a:pt x="153428" y="11798"/>
                  </a:lnTo>
                  <a:close/>
                </a:path>
                <a:path w="626110" h="47625">
                  <a:moveTo>
                    <a:pt x="177025" y="23609"/>
                  </a:moveTo>
                  <a:lnTo>
                    <a:pt x="165239" y="23609"/>
                  </a:ln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close/>
                </a:path>
                <a:path w="626110" h="47625">
                  <a:moveTo>
                    <a:pt x="188836" y="11798"/>
                  </a:moveTo>
                  <a:lnTo>
                    <a:pt x="177038" y="11798"/>
                  </a:lnTo>
                  <a:lnTo>
                    <a:pt x="177038" y="23596"/>
                  </a:lnTo>
                  <a:lnTo>
                    <a:pt x="188836" y="23596"/>
                  </a:lnTo>
                  <a:lnTo>
                    <a:pt x="188836" y="11798"/>
                  </a:lnTo>
                  <a:close/>
                </a:path>
                <a:path w="626110" h="47625">
                  <a:moveTo>
                    <a:pt x="200647" y="11798"/>
                  </a:moveTo>
                  <a:lnTo>
                    <a:pt x="188849" y="11798"/>
                  </a:lnTo>
                  <a:lnTo>
                    <a:pt x="188849" y="23596"/>
                  </a:lnTo>
                  <a:lnTo>
                    <a:pt x="200647" y="23596"/>
                  </a:lnTo>
                  <a:lnTo>
                    <a:pt x="200647" y="11798"/>
                  </a:lnTo>
                  <a:close/>
                </a:path>
                <a:path w="626110" h="47625">
                  <a:moveTo>
                    <a:pt x="224243" y="0"/>
                  </a:moveTo>
                  <a:lnTo>
                    <a:pt x="212458" y="0"/>
                  </a:lnTo>
                  <a:lnTo>
                    <a:pt x="212458" y="11798"/>
                  </a:lnTo>
                  <a:lnTo>
                    <a:pt x="212458" y="23596"/>
                  </a:lnTo>
                  <a:lnTo>
                    <a:pt x="224243" y="23596"/>
                  </a:lnTo>
                  <a:lnTo>
                    <a:pt x="224243" y="11798"/>
                  </a:lnTo>
                  <a:lnTo>
                    <a:pt x="224243" y="0"/>
                  </a:lnTo>
                  <a:close/>
                </a:path>
                <a:path w="626110" h="47625">
                  <a:moveTo>
                    <a:pt x="236054" y="23609"/>
                  </a:move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36054" y="23609"/>
                  </a:lnTo>
                  <a:close/>
                </a:path>
                <a:path w="626110" h="47625">
                  <a:moveTo>
                    <a:pt x="247853" y="0"/>
                  </a:moveTo>
                  <a:lnTo>
                    <a:pt x="236054" y="0"/>
                  </a:lnTo>
                  <a:lnTo>
                    <a:pt x="224256" y="0"/>
                  </a:lnTo>
                  <a:lnTo>
                    <a:pt x="224256" y="11798"/>
                  </a:lnTo>
                  <a:lnTo>
                    <a:pt x="224256" y="23596"/>
                  </a:lnTo>
                  <a:lnTo>
                    <a:pt x="236054" y="23596"/>
                  </a:lnTo>
                  <a:lnTo>
                    <a:pt x="247853" y="23596"/>
                  </a:lnTo>
                  <a:lnTo>
                    <a:pt x="247853" y="11798"/>
                  </a:lnTo>
                  <a:lnTo>
                    <a:pt x="247853" y="0"/>
                  </a:lnTo>
                  <a:close/>
                </a:path>
                <a:path w="626110" h="47625">
                  <a:moveTo>
                    <a:pt x="259651" y="0"/>
                  </a:moveTo>
                  <a:lnTo>
                    <a:pt x="247865" y="0"/>
                  </a:lnTo>
                  <a:lnTo>
                    <a:pt x="247865" y="11798"/>
                  </a:lnTo>
                  <a:lnTo>
                    <a:pt x="259651" y="11798"/>
                  </a:lnTo>
                  <a:lnTo>
                    <a:pt x="259651" y="0"/>
                  </a:lnTo>
                  <a:close/>
                </a:path>
                <a:path w="626110" h="47625">
                  <a:moveTo>
                    <a:pt x="271462" y="0"/>
                  </a:moveTo>
                  <a:lnTo>
                    <a:pt x="259664" y="0"/>
                  </a:lnTo>
                  <a:lnTo>
                    <a:pt x="259664" y="11798"/>
                  </a:lnTo>
                  <a:lnTo>
                    <a:pt x="271462" y="11798"/>
                  </a:lnTo>
                  <a:lnTo>
                    <a:pt x="271462" y="0"/>
                  </a:lnTo>
                  <a:close/>
                </a:path>
                <a:path w="626110" h="47625">
                  <a:moveTo>
                    <a:pt x="283273" y="23609"/>
                  </a:moveTo>
                  <a:lnTo>
                    <a:pt x="271475" y="23609"/>
                  </a:lnTo>
                  <a:lnTo>
                    <a:pt x="271475" y="35407"/>
                  </a:lnTo>
                  <a:lnTo>
                    <a:pt x="283273" y="35407"/>
                  </a:lnTo>
                  <a:lnTo>
                    <a:pt x="283273" y="23609"/>
                  </a:lnTo>
                  <a:close/>
                </a:path>
                <a:path w="626110" h="47625">
                  <a:moveTo>
                    <a:pt x="283273" y="11798"/>
                  </a:moveTo>
                  <a:lnTo>
                    <a:pt x="271475" y="11798"/>
                  </a:lnTo>
                  <a:lnTo>
                    <a:pt x="271475" y="23596"/>
                  </a:lnTo>
                  <a:lnTo>
                    <a:pt x="283273" y="23596"/>
                  </a:lnTo>
                  <a:lnTo>
                    <a:pt x="283273" y="11798"/>
                  </a:lnTo>
                  <a:close/>
                </a:path>
                <a:path w="626110" h="47625">
                  <a:moveTo>
                    <a:pt x="295071" y="0"/>
                  </a:moveTo>
                  <a:lnTo>
                    <a:pt x="283273" y="0"/>
                  </a:lnTo>
                  <a:lnTo>
                    <a:pt x="283273" y="11798"/>
                  </a:lnTo>
                  <a:lnTo>
                    <a:pt x="295071" y="11798"/>
                  </a:lnTo>
                  <a:lnTo>
                    <a:pt x="295071" y="0"/>
                  </a:lnTo>
                  <a:close/>
                </a:path>
                <a:path w="626110" h="47625">
                  <a:moveTo>
                    <a:pt x="330479" y="23609"/>
                  </a:moveTo>
                  <a:lnTo>
                    <a:pt x="318681" y="23609"/>
                  </a:lnTo>
                  <a:lnTo>
                    <a:pt x="306882" y="23609"/>
                  </a:lnTo>
                  <a:lnTo>
                    <a:pt x="306882" y="35407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close/>
                </a:path>
                <a:path w="626110" h="47625">
                  <a:moveTo>
                    <a:pt x="330479" y="11798"/>
                  </a:moveTo>
                  <a:lnTo>
                    <a:pt x="318681" y="11798"/>
                  </a:lnTo>
                  <a:lnTo>
                    <a:pt x="306882" y="11798"/>
                  </a:lnTo>
                  <a:lnTo>
                    <a:pt x="306882" y="23596"/>
                  </a:lnTo>
                  <a:lnTo>
                    <a:pt x="318681" y="23596"/>
                  </a:lnTo>
                  <a:lnTo>
                    <a:pt x="330479" y="23596"/>
                  </a:lnTo>
                  <a:lnTo>
                    <a:pt x="330479" y="11798"/>
                  </a:lnTo>
                  <a:close/>
                </a:path>
                <a:path w="626110" h="47625">
                  <a:moveTo>
                    <a:pt x="354088" y="23609"/>
                  </a:moveTo>
                  <a:lnTo>
                    <a:pt x="342290" y="23609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54088" y="23609"/>
                  </a:lnTo>
                  <a:close/>
                </a:path>
                <a:path w="626110" h="47625">
                  <a:moveTo>
                    <a:pt x="365887" y="0"/>
                  </a:moveTo>
                  <a:lnTo>
                    <a:pt x="354088" y="0"/>
                  </a:lnTo>
                  <a:lnTo>
                    <a:pt x="342290" y="0"/>
                  </a:lnTo>
                  <a:lnTo>
                    <a:pt x="342290" y="11798"/>
                  </a:lnTo>
                  <a:lnTo>
                    <a:pt x="342290" y="23596"/>
                  </a:lnTo>
                  <a:lnTo>
                    <a:pt x="354088" y="23596"/>
                  </a:lnTo>
                  <a:lnTo>
                    <a:pt x="365887" y="23596"/>
                  </a:lnTo>
                  <a:lnTo>
                    <a:pt x="365887" y="11798"/>
                  </a:lnTo>
                  <a:lnTo>
                    <a:pt x="365887" y="0"/>
                  </a:lnTo>
                  <a:close/>
                </a:path>
                <a:path w="626110" h="47625">
                  <a:moveTo>
                    <a:pt x="389496" y="23609"/>
                  </a:moveTo>
                  <a:lnTo>
                    <a:pt x="377698" y="23609"/>
                  </a:lnTo>
                  <a:lnTo>
                    <a:pt x="365899" y="23609"/>
                  </a:lnTo>
                  <a:lnTo>
                    <a:pt x="365899" y="35407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close/>
                </a:path>
                <a:path w="626110" h="47625">
                  <a:moveTo>
                    <a:pt x="401307" y="23609"/>
                  </a:move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01307" y="23609"/>
                  </a:lnTo>
                  <a:close/>
                </a:path>
                <a:path w="626110" h="47625">
                  <a:moveTo>
                    <a:pt x="424903" y="0"/>
                  </a:moveTo>
                  <a:lnTo>
                    <a:pt x="413105" y="0"/>
                  </a:lnTo>
                  <a:lnTo>
                    <a:pt x="401307" y="0"/>
                  </a:ln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13105" y="11798"/>
                  </a:lnTo>
                  <a:lnTo>
                    <a:pt x="413105" y="23596"/>
                  </a:lnTo>
                  <a:lnTo>
                    <a:pt x="424903" y="23596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26110" h="47625">
                  <a:moveTo>
                    <a:pt x="436714" y="11798"/>
                  </a:moveTo>
                  <a:lnTo>
                    <a:pt x="424916" y="11798"/>
                  </a:lnTo>
                  <a:lnTo>
                    <a:pt x="424916" y="23596"/>
                  </a:lnTo>
                  <a:lnTo>
                    <a:pt x="436714" y="23596"/>
                  </a:lnTo>
                  <a:lnTo>
                    <a:pt x="436714" y="11798"/>
                  </a:lnTo>
                  <a:close/>
                </a:path>
                <a:path w="626110" h="47625">
                  <a:moveTo>
                    <a:pt x="483920" y="23609"/>
                  </a:moveTo>
                  <a:lnTo>
                    <a:pt x="472122" y="23609"/>
                  </a:lnTo>
                  <a:lnTo>
                    <a:pt x="460324" y="23609"/>
                  </a:lnTo>
                  <a:lnTo>
                    <a:pt x="460324" y="35407"/>
                  </a:lnTo>
                  <a:lnTo>
                    <a:pt x="472122" y="35407"/>
                  </a:lnTo>
                  <a:lnTo>
                    <a:pt x="483920" y="35407"/>
                  </a:lnTo>
                  <a:lnTo>
                    <a:pt x="483920" y="23609"/>
                  </a:lnTo>
                  <a:close/>
                </a:path>
                <a:path w="626110" h="47625">
                  <a:moveTo>
                    <a:pt x="483920" y="0"/>
                  </a:moveTo>
                  <a:lnTo>
                    <a:pt x="472122" y="0"/>
                  </a:lnTo>
                  <a:lnTo>
                    <a:pt x="460324" y="0"/>
                  </a:lnTo>
                  <a:lnTo>
                    <a:pt x="460324" y="11798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10" h="47625">
                  <a:moveTo>
                    <a:pt x="495731" y="0"/>
                  </a:move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495731" y="0"/>
                  </a:lnTo>
                  <a:close/>
                </a:path>
                <a:path w="626110" h="47625">
                  <a:moveTo>
                    <a:pt x="519328" y="23609"/>
                  </a:moveTo>
                  <a:lnTo>
                    <a:pt x="507530" y="23609"/>
                  </a:lnTo>
                  <a:lnTo>
                    <a:pt x="495731" y="23609"/>
                  </a:ln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507530" y="35407"/>
                  </a:lnTo>
                  <a:lnTo>
                    <a:pt x="519328" y="35407"/>
                  </a:lnTo>
                  <a:lnTo>
                    <a:pt x="519328" y="23609"/>
                  </a:lnTo>
                  <a:close/>
                </a:path>
                <a:path w="626110" h="47625">
                  <a:moveTo>
                    <a:pt x="519328" y="0"/>
                  </a:moveTo>
                  <a:lnTo>
                    <a:pt x="507530" y="0"/>
                  </a:lnTo>
                  <a:lnTo>
                    <a:pt x="507530" y="11798"/>
                  </a:lnTo>
                  <a:lnTo>
                    <a:pt x="495731" y="11798"/>
                  </a:lnTo>
                  <a:lnTo>
                    <a:pt x="495731" y="23596"/>
                  </a:lnTo>
                  <a:lnTo>
                    <a:pt x="507530" y="23596"/>
                  </a:lnTo>
                  <a:lnTo>
                    <a:pt x="519328" y="23596"/>
                  </a:lnTo>
                  <a:lnTo>
                    <a:pt x="519328" y="11798"/>
                  </a:lnTo>
                  <a:lnTo>
                    <a:pt x="519328" y="0"/>
                  </a:lnTo>
                  <a:close/>
                </a:path>
                <a:path w="626110" h="47625">
                  <a:moveTo>
                    <a:pt x="542937" y="11798"/>
                  </a:moveTo>
                  <a:lnTo>
                    <a:pt x="531139" y="11798"/>
                  </a:lnTo>
                  <a:lnTo>
                    <a:pt x="519341" y="11798"/>
                  </a:lnTo>
                  <a:lnTo>
                    <a:pt x="519341" y="23596"/>
                  </a:lnTo>
                  <a:lnTo>
                    <a:pt x="531139" y="23596"/>
                  </a:lnTo>
                  <a:lnTo>
                    <a:pt x="542937" y="23596"/>
                  </a:lnTo>
                  <a:lnTo>
                    <a:pt x="542937" y="11798"/>
                  </a:lnTo>
                  <a:close/>
                </a:path>
                <a:path w="626110" h="47625">
                  <a:moveTo>
                    <a:pt x="566547" y="23609"/>
                  </a:moveTo>
                  <a:lnTo>
                    <a:pt x="554748" y="23609"/>
                  </a:lnTo>
                  <a:lnTo>
                    <a:pt x="554748" y="35407"/>
                  </a:lnTo>
                  <a:lnTo>
                    <a:pt x="566547" y="35407"/>
                  </a:lnTo>
                  <a:lnTo>
                    <a:pt x="566547" y="23609"/>
                  </a:lnTo>
                  <a:close/>
                </a:path>
                <a:path w="626110" h="47625">
                  <a:moveTo>
                    <a:pt x="578345" y="0"/>
                  </a:moveTo>
                  <a:lnTo>
                    <a:pt x="566547" y="0"/>
                  </a:lnTo>
                  <a:lnTo>
                    <a:pt x="554748" y="0"/>
                  </a:lnTo>
                  <a:lnTo>
                    <a:pt x="554748" y="11798"/>
                  </a:ln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66547" y="23596"/>
                  </a:lnTo>
                  <a:lnTo>
                    <a:pt x="578345" y="23596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26110" h="47625">
                  <a:moveTo>
                    <a:pt x="601954" y="23609"/>
                  </a:moveTo>
                  <a:lnTo>
                    <a:pt x="590156" y="23609"/>
                  </a:lnTo>
                  <a:lnTo>
                    <a:pt x="590156" y="35407"/>
                  </a:lnTo>
                  <a:lnTo>
                    <a:pt x="601954" y="35407"/>
                  </a:lnTo>
                  <a:lnTo>
                    <a:pt x="601954" y="23609"/>
                  </a:lnTo>
                  <a:close/>
                </a:path>
                <a:path w="626110" h="47625">
                  <a:moveTo>
                    <a:pt x="601954" y="0"/>
                  </a:moveTo>
                  <a:lnTo>
                    <a:pt x="590156" y="0"/>
                  </a:lnTo>
                  <a:lnTo>
                    <a:pt x="578358" y="0"/>
                  </a:lnTo>
                  <a:lnTo>
                    <a:pt x="578358" y="11798"/>
                  </a:lnTo>
                  <a:lnTo>
                    <a:pt x="578358" y="23596"/>
                  </a:lnTo>
                  <a:lnTo>
                    <a:pt x="590156" y="23596"/>
                  </a:lnTo>
                  <a:lnTo>
                    <a:pt x="590156" y="11798"/>
                  </a:lnTo>
                  <a:lnTo>
                    <a:pt x="601954" y="11798"/>
                  </a:lnTo>
                  <a:lnTo>
                    <a:pt x="601954" y="0"/>
                  </a:lnTo>
                  <a:close/>
                </a:path>
                <a:path w="626110" h="47625">
                  <a:moveTo>
                    <a:pt x="613765" y="23609"/>
                  </a:moveTo>
                  <a:lnTo>
                    <a:pt x="601967" y="23609"/>
                  </a:lnTo>
                  <a:lnTo>
                    <a:pt x="601967" y="35407"/>
                  </a:lnTo>
                  <a:lnTo>
                    <a:pt x="613765" y="35407"/>
                  </a:lnTo>
                  <a:lnTo>
                    <a:pt x="613765" y="23609"/>
                  </a:lnTo>
                  <a:close/>
                </a:path>
                <a:path w="626110" h="47625">
                  <a:moveTo>
                    <a:pt x="625563" y="11798"/>
                  </a:moveTo>
                  <a:lnTo>
                    <a:pt x="613765" y="11798"/>
                  </a:lnTo>
                  <a:lnTo>
                    <a:pt x="613765" y="0"/>
                  </a:lnTo>
                  <a:lnTo>
                    <a:pt x="601967" y="0"/>
                  </a:lnTo>
                  <a:lnTo>
                    <a:pt x="601967" y="11798"/>
                  </a:lnTo>
                  <a:lnTo>
                    <a:pt x="601967" y="23596"/>
                  </a:lnTo>
                  <a:lnTo>
                    <a:pt x="613765" y="23596"/>
                  </a:lnTo>
                  <a:lnTo>
                    <a:pt x="625563" y="23596"/>
                  </a:lnTo>
                  <a:lnTo>
                    <a:pt x="625563" y="117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94843" y="6343637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10" h="35560">
                  <a:moveTo>
                    <a:pt x="11798" y="11811"/>
                  </a:moveTo>
                  <a:lnTo>
                    <a:pt x="0" y="11811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11798" y="23609"/>
                  </a:lnTo>
                  <a:lnTo>
                    <a:pt x="11798" y="11811"/>
                  </a:lnTo>
                  <a:close/>
                </a:path>
                <a:path w="626110" h="35560">
                  <a:moveTo>
                    <a:pt x="35394" y="0"/>
                  </a:moveTo>
                  <a:lnTo>
                    <a:pt x="23596" y="0"/>
                  </a:lnTo>
                  <a:lnTo>
                    <a:pt x="23596" y="11798"/>
                  </a:lnTo>
                  <a:lnTo>
                    <a:pt x="35394" y="11798"/>
                  </a:lnTo>
                  <a:lnTo>
                    <a:pt x="35394" y="0"/>
                  </a:lnTo>
                  <a:close/>
                </a:path>
                <a:path w="626110" h="35560">
                  <a:moveTo>
                    <a:pt x="47205" y="0"/>
                  </a:moveTo>
                  <a:lnTo>
                    <a:pt x="35407" y="0"/>
                  </a:lnTo>
                  <a:lnTo>
                    <a:pt x="35407" y="11798"/>
                  </a:lnTo>
                  <a:lnTo>
                    <a:pt x="47205" y="11798"/>
                  </a:lnTo>
                  <a:lnTo>
                    <a:pt x="47205" y="0"/>
                  </a:lnTo>
                  <a:close/>
                </a:path>
                <a:path w="626110" h="35560">
                  <a:moveTo>
                    <a:pt x="59004" y="23609"/>
                  </a:moveTo>
                  <a:lnTo>
                    <a:pt x="47205" y="23609"/>
                  </a:lnTo>
                  <a:lnTo>
                    <a:pt x="47205" y="35407"/>
                  </a:lnTo>
                  <a:lnTo>
                    <a:pt x="59004" y="35407"/>
                  </a:lnTo>
                  <a:lnTo>
                    <a:pt x="59004" y="23609"/>
                  </a:lnTo>
                  <a:close/>
                </a:path>
                <a:path w="626110" h="35560">
                  <a:moveTo>
                    <a:pt x="70815" y="23609"/>
                  </a:move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70815" y="23609"/>
                  </a:lnTo>
                  <a:close/>
                </a:path>
                <a:path w="626110" h="35560">
                  <a:moveTo>
                    <a:pt x="70815" y="0"/>
                  </a:moveTo>
                  <a:lnTo>
                    <a:pt x="59016" y="0"/>
                  </a:lnTo>
                  <a:lnTo>
                    <a:pt x="59016" y="11798"/>
                  </a:lnTo>
                  <a:lnTo>
                    <a:pt x="70815" y="11798"/>
                  </a:lnTo>
                  <a:lnTo>
                    <a:pt x="70815" y="0"/>
                  </a:lnTo>
                  <a:close/>
                </a:path>
                <a:path w="626110" h="35560">
                  <a:moveTo>
                    <a:pt x="82613" y="11811"/>
                  </a:moveTo>
                  <a:lnTo>
                    <a:pt x="70815" y="11811"/>
                  </a:lnTo>
                  <a:lnTo>
                    <a:pt x="70815" y="23609"/>
                  </a:lnTo>
                  <a:lnTo>
                    <a:pt x="82613" y="23609"/>
                  </a:lnTo>
                  <a:lnTo>
                    <a:pt x="82613" y="11811"/>
                  </a:lnTo>
                  <a:close/>
                </a:path>
                <a:path w="626110" h="35560">
                  <a:moveTo>
                    <a:pt x="94411" y="23609"/>
                  </a:moveTo>
                  <a:lnTo>
                    <a:pt x="82613" y="23609"/>
                  </a:lnTo>
                  <a:lnTo>
                    <a:pt x="82613" y="35407"/>
                  </a:lnTo>
                  <a:lnTo>
                    <a:pt x="94411" y="35407"/>
                  </a:lnTo>
                  <a:lnTo>
                    <a:pt x="94411" y="23609"/>
                  </a:lnTo>
                  <a:close/>
                </a:path>
                <a:path w="626110" h="35560">
                  <a:moveTo>
                    <a:pt x="94411" y="0"/>
                  </a:moveTo>
                  <a:lnTo>
                    <a:pt x="82613" y="0"/>
                  </a:lnTo>
                  <a:lnTo>
                    <a:pt x="82613" y="11798"/>
                  </a:lnTo>
                  <a:lnTo>
                    <a:pt x="94411" y="11798"/>
                  </a:lnTo>
                  <a:lnTo>
                    <a:pt x="94411" y="0"/>
                  </a:lnTo>
                  <a:close/>
                </a:path>
                <a:path w="626110" h="35560">
                  <a:moveTo>
                    <a:pt x="106222" y="0"/>
                  </a:moveTo>
                  <a:lnTo>
                    <a:pt x="94424" y="0"/>
                  </a:lnTo>
                  <a:lnTo>
                    <a:pt x="94424" y="11798"/>
                  </a:lnTo>
                  <a:lnTo>
                    <a:pt x="106222" y="11798"/>
                  </a:lnTo>
                  <a:lnTo>
                    <a:pt x="106222" y="0"/>
                  </a:lnTo>
                  <a:close/>
                </a:path>
                <a:path w="626110" h="35560">
                  <a:moveTo>
                    <a:pt x="129806" y="11811"/>
                  </a:moveTo>
                  <a:lnTo>
                    <a:pt x="118021" y="11811"/>
                  </a:lnTo>
                  <a:lnTo>
                    <a:pt x="106222" y="11811"/>
                  </a:lnTo>
                  <a:lnTo>
                    <a:pt x="106222" y="23609"/>
                  </a:ln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18021" y="35407"/>
                  </a:lnTo>
                  <a:lnTo>
                    <a:pt x="118021" y="23609"/>
                  </a:lnTo>
                  <a:lnTo>
                    <a:pt x="129806" y="23609"/>
                  </a:lnTo>
                  <a:lnTo>
                    <a:pt x="129806" y="11811"/>
                  </a:lnTo>
                  <a:close/>
                </a:path>
                <a:path w="626110" h="35560">
                  <a:moveTo>
                    <a:pt x="141617" y="11811"/>
                  </a:moveTo>
                  <a:lnTo>
                    <a:pt x="129832" y="11811"/>
                  </a:lnTo>
                  <a:lnTo>
                    <a:pt x="129832" y="23609"/>
                  </a:lnTo>
                  <a:lnTo>
                    <a:pt x="129832" y="35407"/>
                  </a:lnTo>
                  <a:lnTo>
                    <a:pt x="141617" y="35407"/>
                  </a:lnTo>
                  <a:lnTo>
                    <a:pt x="141617" y="23609"/>
                  </a:lnTo>
                  <a:lnTo>
                    <a:pt x="141617" y="11811"/>
                  </a:lnTo>
                  <a:close/>
                </a:path>
                <a:path w="626110" h="35560">
                  <a:moveTo>
                    <a:pt x="141617" y="0"/>
                  </a:moveTo>
                  <a:lnTo>
                    <a:pt x="129832" y="0"/>
                  </a:lnTo>
                  <a:lnTo>
                    <a:pt x="129832" y="11798"/>
                  </a:lnTo>
                  <a:lnTo>
                    <a:pt x="141617" y="11798"/>
                  </a:lnTo>
                  <a:lnTo>
                    <a:pt x="141617" y="0"/>
                  </a:lnTo>
                  <a:close/>
                </a:path>
                <a:path w="626110" h="35560">
                  <a:moveTo>
                    <a:pt x="153428" y="11811"/>
                  </a:moveTo>
                  <a:lnTo>
                    <a:pt x="141630" y="11811"/>
                  </a:lnTo>
                  <a:lnTo>
                    <a:pt x="141630" y="23609"/>
                  </a:lnTo>
                  <a:lnTo>
                    <a:pt x="153428" y="23609"/>
                  </a:lnTo>
                  <a:lnTo>
                    <a:pt x="153428" y="11811"/>
                  </a:lnTo>
                  <a:close/>
                </a:path>
                <a:path w="626110" h="35560">
                  <a:moveTo>
                    <a:pt x="153428" y="0"/>
                  </a:moveTo>
                  <a:lnTo>
                    <a:pt x="141630" y="0"/>
                  </a:lnTo>
                  <a:lnTo>
                    <a:pt x="141630" y="11798"/>
                  </a:lnTo>
                  <a:lnTo>
                    <a:pt x="153428" y="11798"/>
                  </a:lnTo>
                  <a:lnTo>
                    <a:pt x="153428" y="0"/>
                  </a:lnTo>
                  <a:close/>
                </a:path>
                <a:path w="626110" h="35560">
                  <a:moveTo>
                    <a:pt x="177025" y="0"/>
                  </a:moveTo>
                  <a:lnTo>
                    <a:pt x="165239" y="0"/>
                  </a:lnTo>
                  <a:lnTo>
                    <a:pt x="153441" y="0"/>
                  </a:lnTo>
                  <a:lnTo>
                    <a:pt x="153441" y="11798"/>
                  </a:lnTo>
                  <a:lnTo>
                    <a:pt x="165239" y="11798"/>
                  </a:lnTo>
                  <a:lnTo>
                    <a:pt x="177025" y="11798"/>
                  </a:lnTo>
                  <a:lnTo>
                    <a:pt x="177025" y="0"/>
                  </a:lnTo>
                  <a:close/>
                </a:path>
                <a:path w="626110" h="35560">
                  <a:moveTo>
                    <a:pt x="188836" y="11811"/>
                  </a:moveTo>
                  <a:lnTo>
                    <a:pt x="177038" y="11811"/>
                  </a:ln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lnTo>
                    <a:pt x="188836" y="11811"/>
                  </a:lnTo>
                  <a:close/>
                </a:path>
                <a:path w="626110" h="35560">
                  <a:moveTo>
                    <a:pt x="212432" y="11811"/>
                  </a:moveTo>
                  <a:lnTo>
                    <a:pt x="200647" y="11811"/>
                  </a:lnTo>
                  <a:lnTo>
                    <a:pt x="188849" y="11811"/>
                  </a:lnTo>
                  <a:lnTo>
                    <a:pt x="188849" y="23609"/>
                  </a:lnTo>
                  <a:lnTo>
                    <a:pt x="200647" y="23609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lnTo>
                    <a:pt x="212432" y="11811"/>
                  </a:lnTo>
                  <a:close/>
                </a:path>
                <a:path w="626110" h="35560">
                  <a:moveTo>
                    <a:pt x="212432" y="0"/>
                  </a:moveTo>
                  <a:lnTo>
                    <a:pt x="200647" y="0"/>
                  </a:lnTo>
                  <a:lnTo>
                    <a:pt x="188849" y="0"/>
                  </a:lnTo>
                  <a:lnTo>
                    <a:pt x="188849" y="11798"/>
                  </a:lnTo>
                  <a:lnTo>
                    <a:pt x="200647" y="11798"/>
                  </a:lnTo>
                  <a:lnTo>
                    <a:pt x="212432" y="11798"/>
                  </a:lnTo>
                  <a:lnTo>
                    <a:pt x="212432" y="0"/>
                  </a:lnTo>
                  <a:close/>
                </a:path>
                <a:path w="626110" h="35560">
                  <a:moveTo>
                    <a:pt x="247853" y="23609"/>
                  </a:moveTo>
                  <a:lnTo>
                    <a:pt x="236054" y="23609"/>
                  </a:lnTo>
                  <a:lnTo>
                    <a:pt x="236054" y="11811"/>
                  </a:lnTo>
                  <a:lnTo>
                    <a:pt x="224256" y="11811"/>
                  </a:ln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47853" y="35407"/>
                  </a:lnTo>
                  <a:lnTo>
                    <a:pt x="247853" y="23609"/>
                  </a:lnTo>
                  <a:close/>
                </a:path>
                <a:path w="626110" h="35560">
                  <a:moveTo>
                    <a:pt x="247853" y="0"/>
                  </a:moveTo>
                  <a:lnTo>
                    <a:pt x="236054" y="0"/>
                  </a:lnTo>
                  <a:lnTo>
                    <a:pt x="236054" y="11798"/>
                  </a:lnTo>
                  <a:lnTo>
                    <a:pt x="247853" y="11798"/>
                  </a:lnTo>
                  <a:lnTo>
                    <a:pt x="247853" y="0"/>
                  </a:lnTo>
                  <a:close/>
                </a:path>
                <a:path w="626110" h="35560">
                  <a:moveTo>
                    <a:pt x="259651" y="11811"/>
                  </a:moveTo>
                  <a:lnTo>
                    <a:pt x="247865" y="11811"/>
                  </a:lnTo>
                  <a:lnTo>
                    <a:pt x="247865" y="23609"/>
                  </a:lnTo>
                  <a:lnTo>
                    <a:pt x="259651" y="23609"/>
                  </a:lnTo>
                  <a:lnTo>
                    <a:pt x="259651" y="11811"/>
                  </a:lnTo>
                  <a:close/>
                </a:path>
                <a:path w="626110" h="35560">
                  <a:moveTo>
                    <a:pt x="259651" y="0"/>
                  </a:moveTo>
                  <a:lnTo>
                    <a:pt x="247865" y="0"/>
                  </a:lnTo>
                  <a:lnTo>
                    <a:pt x="247865" y="11798"/>
                  </a:lnTo>
                  <a:lnTo>
                    <a:pt x="259651" y="11798"/>
                  </a:lnTo>
                  <a:lnTo>
                    <a:pt x="259651" y="0"/>
                  </a:lnTo>
                  <a:close/>
                </a:path>
                <a:path w="626110" h="35560">
                  <a:moveTo>
                    <a:pt x="271462" y="23609"/>
                  </a:moveTo>
                  <a:lnTo>
                    <a:pt x="259664" y="23609"/>
                  </a:lnTo>
                  <a:lnTo>
                    <a:pt x="259664" y="35407"/>
                  </a:lnTo>
                  <a:lnTo>
                    <a:pt x="271462" y="35407"/>
                  </a:lnTo>
                  <a:lnTo>
                    <a:pt x="271462" y="23609"/>
                  </a:lnTo>
                  <a:close/>
                </a:path>
                <a:path w="626110" h="35560">
                  <a:moveTo>
                    <a:pt x="295071" y="0"/>
                  </a:moveTo>
                  <a:lnTo>
                    <a:pt x="283273" y="0"/>
                  </a:lnTo>
                  <a:lnTo>
                    <a:pt x="271475" y="0"/>
                  </a:lnTo>
                  <a:lnTo>
                    <a:pt x="271475" y="11798"/>
                  </a:lnTo>
                  <a:lnTo>
                    <a:pt x="283273" y="11798"/>
                  </a:lnTo>
                  <a:lnTo>
                    <a:pt x="295071" y="11798"/>
                  </a:lnTo>
                  <a:lnTo>
                    <a:pt x="295071" y="0"/>
                  </a:lnTo>
                  <a:close/>
                </a:path>
                <a:path w="626110" h="35560">
                  <a:moveTo>
                    <a:pt x="306857" y="11811"/>
                  </a:moveTo>
                  <a:lnTo>
                    <a:pt x="295071" y="11811"/>
                  </a:lnTo>
                  <a:lnTo>
                    <a:pt x="283273" y="11811"/>
                  </a:ln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lnTo>
                    <a:pt x="306857" y="11811"/>
                  </a:lnTo>
                  <a:close/>
                </a:path>
                <a:path w="626110" h="35560">
                  <a:moveTo>
                    <a:pt x="330479" y="23609"/>
                  </a:moveTo>
                  <a:lnTo>
                    <a:pt x="318681" y="23609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close/>
                </a:path>
                <a:path w="626110" h="35560">
                  <a:moveTo>
                    <a:pt x="330479" y="0"/>
                  </a:moveTo>
                  <a:lnTo>
                    <a:pt x="318681" y="0"/>
                  </a:lnTo>
                  <a:lnTo>
                    <a:pt x="306882" y="0"/>
                  </a:lnTo>
                  <a:lnTo>
                    <a:pt x="306882" y="11798"/>
                  </a:lnTo>
                  <a:lnTo>
                    <a:pt x="318681" y="11798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26110" h="35560">
                  <a:moveTo>
                    <a:pt x="342290" y="23609"/>
                  </a:moveTo>
                  <a:lnTo>
                    <a:pt x="330492" y="23609"/>
                  </a:lnTo>
                  <a:lnTo>
                    <a:pt x="330492" y="35407"/>
                  </a:lnTo>
                  <a:lnTo>
                    <a:pt x="342290" y="35407"/>
                  </a:lnTo>
                  <a:lnTo>
                    <a:pt x="342290" y="23609"/>
                  </a:lnTo>
                  <a:close/>
                </a:path>
                <a:path w="626110" h="35560">
                  <a:moveTo>
                    <a:pt x="342290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42290" y="11798"/>
                  </a:lnTo>
                  <a:lnTo>
                    <a:pt x="342290" y="0"/>
                  </a:lnTo>
                  <a:close/>
                </a:path>
                <a:path w="626110" h="35560">
                  <a:moveTo>
                    <a:pt x="389496" y="23609"/>
                  </a:moveTo>
                  <a:lnTo>
                    <a:pt x="377698" y="23609"/>
                  </a:lnTo>
                  <a:lnTo>
                    <a:pt x="377698" y="11811"/>
                  </a:lnTo>
                  <a:lnTo>
                    <a:pt x="365899" y="11811"/>
                  </a:lnTo>
                  <a:lnTo>
                    <a:pt x="365899" y="23609"/>
                  </a:lnTo>
                  <a:lnTo>
                    <a:pt x="365899" y="35407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close/>
                </a:path>
                <a:path w="626110" h="35560">
                  <a:moveTo>
                    <a:pt x="389496" y="0"/>
                  </a:moveTo>
                  <a:lnTo>
                    <a:pt x="377698" y="0"/>
                  </a:lnTo>
                  <a:lnTo>
                    <a:pt x="365899" y="0"/>
                  </a:lnTo>
                  <a:lnTo>
                    <a:pt x="365899" y="11798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26110" h="35560">
                  <a:moveTo>
                    <a:pt x="401307" y="23609"/>
                  </a:move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01307" y="23609"/>
                  </a:lnTo>
                  <a:close/>
                </a:path>
                <a:path w="626110" h="35560">
                  <a:moveTo>
                    <a:pt x="413105" y="0"/>
                  </a:moveTo>
                  <a:lnTo>
                    <a:pt x="401307" y="0"/>
                  </a:ln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13105" y="11798"/>
                  </a:lnTo>
                  <a:lnTo>
                    <a:pt x="413105" y="0"/>
                  </a:lnTo>
                  <a:close/>
                </a:path>
                <a:path w="626110" h="35560">
                  <a:moveTo>
                    <a:pt x="424903" y="23609"/>
                  </a:moveTo>
                  <a:lnTo>
                    <a:pt x="413105" y="23609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close/>
                </a:path>
                <a:path w="626110" h="35560">
                  <a:moveTo>
                    <a:pt x="436714" y="11811"/>
                  </a:moveTo>
                  <a:lnTo>
                    <a:pt x="424916" y="11811"/>
                  </a:lnTo>
                  <a:lnTo>
                    <a:pt x="424916" y="23609"/>
                  </a:lnTo>
                  <a:lnTo>
                    <a:pt x="436714" y="23609"/>
                  </a:lnTo>
                  <a:lnTo>
                    <a:pt x="436714" y="11811"/>
                  </a:lnTo>
                  <a:close/>
                </a:path>
                <a:path w="626110" h="35560">
                  <a:moveTo>
                    <a:pt x="436714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36714" y="11798"/>
                  </a:lnTo>
                  <a:lnTo>
                    <a:pt x="436714" y="0"/>
                  </a:lnTo>
                  <a:close/>
                </a:path>
                <a:path w="626110" h="35560">
                  <a:moveTo>
                    <a:pt x="460311" y="23609"/>
                  </a:moveTo>
                  <a:lnTo>
                    <a:pt x="448513" y="23609"/>
                  </a:lnTo>
                  <a:lnTo>
                    <a:pt x="436714" y="23609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60311" y="35407"/>
                  </a:lnTo>
                  <a:lnTo>
                    <a:pt x="460311" y="23609"/>
                  </a:lnTo>
                  <a:close/>
                </a:path>
                <a:path w="626110" h="35560">
                  <a:moveTo>
                    <a:pt x="460311" y="0"/>
                  </a:moveTo>
                  <a:lnTo>
                    <a:pt x="448513" y="0"/>
                  </a:lnTo>
                  <a:lnTo>
                    <a:pt x="448513" y="11798"/>
                  </a:lnTo>
                  <a:lnTo>
                    <a:pt x="460311" y="11798"/>
                  </a:lnTo>
                  <a:lnTo>
                    <a:pt x="460311" y="0"/>
                  </a:lnTo>
                  <a:close/>
                </a:path>
                <a:path w="626110" h="35560">
                  <a:moveTo>
                    <a:pt x="483920" y="23609"/>
                  </a:moveTo>
                  <a:lnTo>
                    <a:pt x="472122" y="23609"/>
                  </a:lnTo>
                  <a:lnTo>
                    <a:pt x="472122" y="35407"/>
                  </a:lnTo>
                  <a:lnTo>
                    <a:pt x="483920" y="35407"/>
                  </a:lnTo>
                  <a:lnTo>
                    <a:pt x="483920" y="23609"/>
                  </a:lnTo>
                  <a:close/>
                </a:path>
                <a:path w="626110" h="35560">
                  <a:moveTo>
                    <a:pt x="495731" y="0"/>
                  </a:move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495731" y="0"/>
                  </a:lnTo>
                  <a:close/>
                </a:path>
                <a:path w="626110" h="35560">
                  <a:moveTo>
                    <a:pt x="507530" y="11811"/>
                  </a:moveTo>
                  <a:lnTo>
                    <a:pt x="495731" y="11811"/>
                  </a:lnTo>
                  <a:lnTo>
                    <a:pt x="483933" y="11811"/>
                  </a:lnTo>
                  <a:lnTo>
                    <a:pt x="483933" y="23609"/>
                  </a:lnTo>
                  <a:lnTo>
                    <a:pt x="495731" y="23609"/>
                  </a:lnTo>
                  <a:lnTo>
                    <a:pt x="507530" y="23609"/>
                  </a:lnTo>
                  <a:lnTo>
                    <a:pt x="507530" y="11811"/>
                  </a:lnTo>
                  <a:close/>
                </a:path>
                <a:path w="626110" h="35560">
                  <a:moveTo>
                    <a:pt x="531139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31139" y="11798"/>
                  </a:lnTo>
                  <a:lnTo>
                    <a:pt x="531139" y="0"/>
                  </a:lnTo>
                  <a:close/>
                </a:path>
                <a:path w="626110" h="35560">
                  <a:moveTo>
                    <a:pt x="542937" y="11811"/>
                  </a:moveTo>
                  <a:lnTo>
                    <a:pt x="531139" y="11811"/>
                  </a:lnTo>
                  <a:lnTo>
                    <a:pt x="519341" y="11811"/>
                  </a:lnTo>
                  <a:lnTo>
                    <a:pt x="519341" y="23609"/>
                  </a:lnTo>
                  <a:lnTo>
                    <a:pt x="531139" y="23609"/>
                  </a:lnTo>
                  <a:lnTo>
                    <a:pt x="542937" y="23609"/>
                  </a:lnTo>
                  <a:lnTo>
                    <a:pt x="542937" y="11811"/>
                  </a:lnTo>
                  <a:close/>
                </a:path>
                <a:path w="626110" h="35560">
                  <a:moveTo>
                    <a:pt x="601954" y="11811"/>
                  </a:moveTo>
                  <a:lnTo>
                    <a:pt x="590156" y="11811"/>
                  </a:lnTo>
                  <a:lnTo>
                    <a:pt x="590156" y="23609"/>
                  </a:lnTo>
                  <a:lnTo>
                    <a:pt x="601954" y="23609"/>
                  </a:lnTo>
                  <a:lnTo>
                    <a:pt x="601954" y="11811"/>
                  </a:lnTo>
                  <a:close/>
                </a:path>
                <a:path w="626110" h="35560">
                  <a:moveTo>
                    <a:pt x="613765" y="11811"/>
                  </a:moveTo>
                  <a:lnTo>
                    <a:pt x="601967" y="11811"/>
                  </a:lnTo>
                  <a:lnTo>
                    <a:pt x="601967" y="23609"/>
                  </a:lnTo>
                  <a:lnTo>
                    <a:pt x="613765" y="23609"/>
                  </a:lnTo>
                  <a:lnTo>
                    <a:pt x="613765" y="11811"/>
                  </a:lnTo>
                  <a:close/>
                </a:path>
                <a:path w="626110" h="35560">
                  <a:moveTo>
                    <a:pt x="625563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25563" y="11798"/>
                  </a:lnTo>
                  <a:lnTo>
                    <a:pt x="62556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94843" y="6367246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10" h="47625">
                  <a:moveTo>
                    <a:pt x="35394" y="23609"/>
                  </a:moveTo>
                  <a:lnTo>
                    <a:pt x="23596" y="23609"/>
                  </a:lnTo>
                  <a:lnTo>
                    <a:pt x="23596" y="11798"/>
                  </a:lnTo>
                  <a:lnTo>
                    <a:pt x="11798" y="11798"/>
                  </a:lnTo>
                  <a:lnTo>
                    <a:pt x="0" y="11798"/>
                  </a:lnTo>
                  <a:lnTo>
                    <a:pt x="0" y="23609"/>
                  </a:lnTo>
                  <a:lnTo>
                    <a:pt x="11798" y="23609"/>
                  </a:lnTo>
                  <a:lnTo>
                    <a:pt x="11798" y="35407"/>
                  </a:lnTo>
                  <a:lnTo>
                    <a:pt x="0" y="35407"/>
                  </a:lnTo>
                  <a:lnTo>
                    <a:pt x="0" y="47205"/>
                  </a:lnTo>
                  <a:lnTo>
                    <a:pt x="11798" y="47205"/>
                  </a:lnTo>
                  <a:lnTo>
                    <a:pt x="23596" y="47205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close/>
                </a:path>
                <a:path w="626110" h="47625">
                  <a:moveTo>
                    <a:pt x="59004" y="35407"/>
                  </a:moveTo>
                  <a:lnTo>
                    <a:pt x="47205" y="35407"/>
                  </a:lnTo>
                  <a:lnTo>
                    <a:pt x="47205" y="23609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35407" y="47205"/>
                  </a:lnTo>
                  <a:lnTo>
                    <a:pt x="47205" y="47205"/>
                  </a:lnTo>
                  <a:lnTo>
                    <a:pt x="59004" y="47205"/>
                  </a:lnTo>
                  <a:lnTo>
                    <a:pt x="59004" y="35407"/>
                  </a:lnTo>
                  <a:close/>
                </a:path>
                <a:path w="626110" h="47625">
                  <a:moveTo>
                    <a:pt x="82613" y="35407"/>
                  </a:moveTo>
                  <a:lnTo>
                    <a:pt x="70815" y="35407"/>
                  </a:lnTo>
                  <a:lnTo>
                    <a:pt x="59016" y="35407"/>
                  </a:lnTo>
                  <a:lnTo>
                    <a:pt x="59016" y="47205"/>
                  </a:lnTo>
                  <a:lnTo>
                    <a:pt x="70815" y="47205"/>
                  </a:lnTo>
                  <a:lnTo>
                    <a:pt x="82613" y="47205"/>
                  </a:lnTo>
                  <a:lnTo>
                    <a:pt x="82613" y="35407"/>
                  </a:lnTo>
                  <a:close/>
                </a:path>
                <a:path w="626110" h="47625">
                  <a:moveTo>
                    <a:pt x="94411" y="11798"/>
                  </a:moveTo>
                  <a:lnTo>
                    <a:pt x="82613" y="11798"/>
                  </a:lnTo>
                  <a:lnTo>
                    <a:pt x="70815" y="11798"/>
                  </a:lnTo>
                  <a:lnTo>
                    <a:pt x="70815" y="23609"/>
                  </a:lnTo>
                  <a:lnTo>
                    <a:pt x="82613" y="23609"/>
                  </a:lnTo>
                  <a:lnTo>
                    <a:pt x="94411" y="23609"/>
                  </a:lnTo>
                  <a:lnTo>
                    <a:pt x="94411" y="11798"/>
                  </a:lnTo>
                  <a:close/>
                </a:path>
                <a:path w="626110" h="47625">
                  <a:moveTo>
                    <a:pt x="106222" y="11798"/>
                  </a:moveTo>
                  <a:lnTo>
                    <a:pt x="94424" y="11798"/>
                  </a:lnTo>
                  <a:lnTo>
                    <a:pt x="94424" y="23609"/>
                  </a:lnTo>
                  <a:lnTo>
                    <a:pt x="106222" y="23609"/>
                  </a:lnTo>
                  <a:lnTo>
                    <a:pt x="106222" y="11798"/>
                  </a:lnTo>
                  <a:close/>
                </a:path>
                <a:path w="626110" h="47625">
                  <a:moveTo>
                    <a:pt x="129806" y="11798"/>
                  </a:moveTo>
                  <a:lnTo>
                    <a:pt x="118021" y="11798"/>
                  </a:lnTo>
                  <a:lnTo>
                    <a:pt x="118021" y="23609"/>
                  </a:lnTo>
                  <a:lnTo>
                    <a:pt x="106222" y="23609"/>
                  </a:lnTo>
                  <a:lnTo>
                    <a:pt x="106222" y="35407"/>
                  </a:lnTo>
                  <a:lnTo>
                    <a:pt x="94424" y="35407"/>
                  </a:lnTo>
                  <a:lnTo>
                    <a:pt x="94424" y="47205"/>
                  </a:lnTo>
                  <a:lnTo>
                    <a:pt x="106222" y="47205"/>
                  </a:lnTo>
                  <a:lnTo>
                    <a:pt x="118021" y="47205"/>
                  </a:lnTo>
                  <a:lnTo>
                    <a:pt x="118021" y="35407"/>
                  </a:lnTo>
                  <a:lnTo>
                    <a:pt x="129806" y="35407"/>
                  </a:lnTo>
                  <a:lnTo>
                    <a:pt x="129806" y="23609"/>
                  </a:lnTo>
                  <a:lnTo>
                    <a:pt x="129806" y="11798"/>
                  </a:lnTo>
                  <a:close/>
                </a:path>
                <a:path w="626110" h="47625">
                  <a:moveTo>
                    <a:pt x="141617" y="23609"/>
                  </a:moveTo>
                  <a:lnTo>
                    <a:pt x="129832" y="23609"/>
                  </a:lnTo>
                  <a:lnTo>
                    <a:pt x="129832" y="35407"/>
                  </a:lnTo>
                  <a:lnTo>
                    <a:pt x="141617" y="35407"/>
                  </a:lnTo>
                  <a:lnTo>
                    <a:pt x="141617" y="23609"/>
                  </a:lnTo>
                  <a:close/>
                </a:path>
                <a:path w="626110" h="47625">
                  <a:moveTo>
                    <a:pt x="153428" y="35407"/>
                  </a:moveTo>
                  <a:lnTo>
                    <a:pt x="141630" y="35407"/>
                  </a:lnTo>
                  <a:lnTo>
                    <a:pt x="141630" y="47205"/>
                  </a:lnTo>
                  <a:lnTo>
                    <a:pt x="153428" y="47205"/>
                  </a:lnTo>
                  <a:lnTo>
                    <a:pt x="153428" y="35407"/>
                  </a:lnTo>
                  <a:close/>
                </a:path>
                <a:path w="626110" h="47625">
                  <a:moveTo>
                    <a:pt x="177025" y="11798"/>
                  </a:moveTo>
                  <a:lnTo>
                    <a:pt x="165239" y="11798"/>
                  </a:lnTo>
                  <a:lnTo>
                    <a:pt x="165239" y="23609"/>
                  </a:ln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lnTo>
                    <a:pt x="177025" y="11798"/>
                  </a:lnTo>
                  <a:close/>
                </a:path>
                <a:path w="626110" h="47625">
                  <a:moveTo>
                    <a:pt x="188836" y="23609"/>
                  </a:move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close/>
                </a:path>
                <a:path w="626110" h="47625">
                  <a:moveTo>
                    <a:pt x="212432" y="11798"/>
                  </a:moveTo>
                  <a:lnTo>
                    <a:pt x="200647" y="11798"/>
                  </a:lnTo>
                  <a:lnTo>
                    <a:pt x="200647" y="23609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lnTo>
                    <a:pt x="212432" y="11798"/>
                  </a:lnTo>
                  <a:close/>
                </a:path>
                <a:path w="626110" h="47625">
                  <a:moveTo>
                    <a:pt x="236054" y="23609"/>
                  </a:move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36054" y="23609"/>
                  </a:lnTo>
                  <a:close/>
                </a:path>
                <a:path w="626110" h="47625">
                  <a:moveTo>
                    <a:pt x="247853" y="11798"/>
                  </a:moveTo>
                  <a:lnTo>
                    <a:pt x="236054" y="11798"/>
                  </a:lnTo>
                  <a:lnTo>
                    <a:pt x="236054" y="23609"/>
                  </a:lnTo>
                  <a:lnTo>
                    <a:pt x="247853" y="23609"/>
                  </a:lnTo>
                  <a:lnTo>
                    <a:pt x="247853" y="11798"/>
                  </a:lnTo>
                  <a:close/>
                </a:path>
                <a:path w="626110" h="47625">
                  <a:moveTo>
                    <a:pt x="271462" y="11798"/>
                  </a:moveTo>
                  <a:lnTo>
                    <a:pt x="259664" y="11798"/>
                  </a:lnTo>
                  <a:lnTo>
                    <a:pt x="259664" y="23609"/>
                  </a:lnTo>
                  <a:lnTo>
                    <a:pt x="271462" y="23609"/>
                  </a:lnTo>
                  <a:lnTo>
                    <a:pt x="271462" y="11798"/>
                  </a:lnTo>
                  <a:close/>
                </a:path>
                <a:path w="626110" h="47625">
                  <a:moveTo>
                    <a:pt x="295071" y="23609"/>
                  </a:moveTo>
                  <a:lnTo>
                    <a:pt x="283273" y="23609"/>
                  </a:lnTo>
                  <a:lnTo>
                    <a:pt x="271475" y="23609"/>
                  </a:lnTo>
                  <a:lnTo>
                    <a:pt x="271475" y="35407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295071" y="23609"/>
                  </a:lnTo>
                  <a:close/>
                </a:path>
                <a:path w="626110" h="47625">
                  <a:moveTo>
                    <a:pt x="306857" y="11798"/>
                  </a:moveTo>
                  <a:lnTo>
                    <a:pt x="295071" y="11798"/>
                  </a:lnTo>
                  <a:lnTo>
                    <a:pt x="295071" y="23609"/>
                  </a:lnTo>
                  <a:lnTo>
                    <a:pt x="306857" y="23609"/>
                  </a:lnTo>
                  <a:lnTo>
                    <a:pt x="306857" y="11798"/>
                  </a:lnTo>
                  <a:close/>
                </a:path>
                <a:path w="626110" h="47625">
                  <a:moveTo>
                    <a:pt x="318681" y="23609"/>
                  </a:moveTo>
                  <a:lnTo>
                    <a:pt x="306882" y="23609"/>
                  </a:lnTo>
                  <a:lnTo>
                    <a:pt x="306882" y="35407"/>
                  </a:lnTo>
                  <a:lnTo>
                    <a:pt x="318681" y="35407"/>
                  </a:lnTo>
                  <a:lnTo>
                    <a:pt x="318681" y="23609"/>
                  </a:lnTo>
                  <a:close/>
                </a:path>
                <a:path w="626110" h="47625">
                  <a:moveTo>
                    <a:pt x="330479" y="11798"/>
                  </a:moveTo>
                  <a:lnTo>
                    <a:pt x="318681" y="11798"/>
                  </a:lnTo>
                  <a:lnTo>
                    <a:pt x="318681" y="23609"/>
                  </a:lnTo>
                  <a:lnTo>
                    <a:pt x="330479" y="23609"/>
                  </a:lnTo>
                  <a:lnTo>
                    <a:pt x="330479" y="11798"/>
                  </a:lnTo>
                  <a:close/>
                </a:path>
                <a:path w="626110" h="47625">
                  <a:moveTo>
                    <a:pt x="365887" y="11798"/>
                  </a:moveTo>
                  <a:lnTo>
                    <a:pt x="354088" y="11798"/>
                  </a:lnTo>
                  <a:lnTo>
                    <a:pt x="354088" y="23609"/>
                  </a:lnTo>
                  <a:lnTo>
                    <a:pt x="354088" y="35407"/>
                  </a:lnTo>
                  <a:lnTo>
                    <a:pt x="365887" y="35407"/>
                  </a:lnTo>
                  <a:lnTo>
                    <a:pt x="365887" y="23609"/>
                  </a:lnTo>
                  <a:lnTo>
                    <a:pt x="365887" y="11798"/>
                  </a:lnTo>
                  <a:close/>
                </a:path>
                <a:path w="626110" h="47625">
                  <a:moveTo>
                    <a:pt x="389496" y="23609"/>
                  </a:moveTo>
                  <a:lnTo>
                    <a:pt x="377698" y="23609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close/>
                </a:path>
                <a:path w="626110" h="47625">
                  <a:moveTo>
                    <a:pt x="401307" y="11798"/>
                  </a:moveTo>
                  <a:lnTo>
                    <a:pt x="389509" y="11798"/>
                  </a:ln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01307" y="23609"/>
                  </a:lnTo>
                  <a:lnTo>
                    <a:pt x="401307" y="11798"/>
                  </a:lnTo>
                  <a:close/>
                </a:path>
                <a:path w="626110" h="47625">
                  <a:moveTo>
                    <a:pt x="424903" y="11798"/>
                  </a:moveTo>
                  <a:lnTo>
                    <a:pt x="413105" y="11798"/>
                  </a:lnTo>
                  <a:lnTo>
                    <a:pt x="413105" y="23609"/>
                  </a:lnTo>
                  <a:lnTo>
                    <a:pt x="424903" y="23609"/>
                  </a:lnTo>
                  <a:lnTo>
                    <a:pt x="424903" y="11798"/>
                  </a:lnTo>
                  <a:close/>
                </a:path>
                <a:path w="626110" h="47625">
                  <a:moveTo>
                    <a:pt x="460311" y="11798"/>
                  </a:moveTo>
                  <a:lnTo>
                    <a:pt x="448513" y="11798"/>
                  </a:lnTo>
                  <a:lnTo>
                    <a:pt x="436714" y="11798"/>
                  </a:lnTo>
                  <a:lnTo>
                    <a:pt x="424916" y="11798"/>
                  </a:lnTo>
                  <a:lnTo>
                    <a:pt x="424916" y="23609"/>
                  </a:lnTo>
                  <a:lnTo>
                    <a:pt x="436714" y="23609"/>
                  </a:lnTo>
                  <a:lnTo>
                    <a:pt x="448513" y="23609"/>
                  </a:lnTo>
                  <a:lnTo>
                    <a:pt x="448513" y="35407"/>
                  </a:lnTo>
                  <a:lnTo>
                    <a:pt x="460311" y="35407"/>
                  </a:lnTo>
                  <a:lnTo>
                    <a:pt x="460311" y="23609"/>
                  </a:lnTo>
                  <a:lnTo>
                    <a:pt x="460311" y="11798"/>
                  </a:lnTo>
                  <a:close/>
                </a:path>
                <a:path w="626110" h="47625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60324" y="11798"/>
                  </a:lnTo>
                  <a:lnTo>
                    <a:pt x="460324" y="23609"/>
                  </a:lnTo>
                  <a:lnTo>
                    <a:pt x="460324" y="35407"/>
                  </a:lnTo>
                  <a:lnTo>
                    <a:pt x="472122" y="35407"/>
                  </a:lnTo>
                  <a:lnTo>
                    <a:pt x="472122" y="23609"/>
                  </a:lnTo>
                  <a:lnTo>
                    <a:pt x="483920" y="23609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10" h="47625">
                  <a:moveTo>
                    <a:pt x="519328" y="11798"/>
                  </a:moveTo>
                  <a:lnTo>
                    <a:pt x="507530" y="11798"/>
                  </a:lnTo>
                  <a:lnTo>
                    <a:pt x="495731" y="11798"/>
                  </a:ln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507530" y="35407"/>
                  </a:lnTo>
                  <a:lnTo>
                    <a:pt x="519328" y="35407"/>
                  </a:lnTo>
                  <a:lnTo>
                    <a:pt x="519328" y="23609"/>
                  </a:lnTo>
                  <a:lnTo>
                    <a:pt x="519328" y="11798"/>
                  </a:lnTo>
                  <a:close/>
                </a:path>
                <a:path w="626110" h="47625">
                  <a:moveTo>
                    <a:pt x="542937" y="11798"/>
                  </a:moveTo>
                  <a:lnTo>
                    <a:pt x="531139" y="11798"/>
                  </a:lnTo>
                  <a:lnTo>
                    <a:pt x="531139" y="23609"/>
                  </a:lnTo>
                  <a:lnTo>
                    <a:pt x="519341" y="23609"/>
                  </a:lnTo>
                  <a:lnTo>
                    <a:pt x="519341" y="35407"/>
                  </a:lnTo>
                  <a:lnTo>
                    <a:pt x="531139" y="35407"/>
                  </a:lnTo>
                  <a:lnTo>
                    <a:pt x="542937" y="35407"/>
                  </a:lnTo>
                  <a:lnTo>
                    <a:pt x="542937" y="23609"/>
                  </a:lnTo>
                  <a:lnTo>
                    <a:pt x="542937" y="11798"/>
                  </a:lnTo>
                  <a:close/>
                </a:path>
                <a:path w="626110" h="47625">
                  <a:moveTo>
                    <a:pt x="578345" y="23609"/>
                  </a:moveTo>
                  <a:lnTo>
                    <a:pt x="566547" y="23609"/>
                  </a:lnTo>
                  <a:lnTo>
                    <a:pt x="566547" y="11798"/>
                  </a:lnTo>
                  <a:lnTo>
                    <a:pt x="566547" y="0"/>
                  </a:lnTo>
                  <a:lnTo>
                    <a:pt x="554748" y="0"/>
                  </a:lnTo>
                  <a:lnTo>
                    <a:pt x="554748" y="11798"/>
                  </a:lnTo>
                  <a:lnTo>
                    <a:pt x="542950" y="11798"/>
                  </a:lnTo>
                  <a:lnTo>
                    <a:pt x="542950" y="23609"/>
                  </a:lnTo>
                  <a:lnTo>
                    <a:pt x="542950" y="35407"/>
                  </a:lnTo>
                  <a:lnTo>
                    <a:pt x="554748" y="35407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78345" y="23609"/>
                  </a:lnTo>
                  <a:close/>
                </a:path>
                <a:path w="626110" h="47625">
                  <a:moveTo>
                    <a:pt x="590156" y="23609"/>
                  </a:moveTo>
                  <a:lnTo>
                    <a:pt x="578358" y="23609"/>
                  </a:lnTo>
                  <a:lnTo>
                    <a:pt x="578358" y="35407"/>
                  </a:lnTo>
                  <a:lnTo>
                    <a:pt x="590156" y="35407"/>
                  </a:lnTo>
                  <a:lnTo>
                    <a:pt x="590156" y="23609"/>
                  </a:lnTo>
                  <a:close/>
                </a:path>
                <a:path w="626110" h="47625">
                  <a:moveTo>
                    <a:pt x="590156" y="0"/>
                  </a:moveTo>
                  <a:lnTo>
                    <a:pt x="578358" y="0"/>
                  </a:lnTo>
                  <a:lnTo>
                    <a:pt x="578358" y="11798"/>
                  </a:lnTo>
                  <a:lnTo>
                    <a:pt x="590156" y="11798"/>
                  </a:lnTo>
                  <a:lnTo>
                    <a:pt x="590156" y="0"/>
                  </a:lnTo>
                  <a:close/>
                </a:path>
                <a:path w="626110" h="47625">
                  <a:moveTo>
                    <a:pt x="625563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01967" y="11798"/>
                  </a:lnTo>
                  <a:lnTo>
                    <a:pt x="601967" y="23609"/>
                  </a:lnTo>
                  <a:lnTo>
                    <a:pt x="613765" y="23609"/>
                  </a:lnTo>
                  <a:lnTo>
                    <a:pt x="613765" y="35407"/>
                  </a:lnTo>
                  <a:lnTo>
                    <a:pt x="625563" y="35407"/>
                  </a:lnTo>
                  <a:lnTo>
                    <a:pt x="625563" y="23609"/>
                  </a:lnTo>
                  <a:lnTo>
                    <a:pt x="625563" y="11798"/>
                  </a:lnTo>
                  <a:lnTo>
                    <a:pt x="62556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94843" y="6402654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10" h="35560">
                  <a:moveTo>
                    <a:pt x="23596" y="11811"/>
                  </a:moveTo>
                  <a:lnTo>
                    <a:pt x="11798" y="11811"/>
                  </a:lnTo>
                  <a:lnTo>
                    <a:pt x="0" y="11811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23596" y="35407"/>
                  </a:lnTo>
                  <a:lnTo>
                    <a:pt x="23596" y="23609"/>
                  </a:lnTo>
                  <a:lnTo>
                    <a:pt x="23596" y="11811"/>
                  </a:lnTo>
                  <a:close/>
                </a:path>
                <a:path w="626110" h="35560">
                  <a:moveTo>
                    <a:pt x="59004" y="11811"/>
                  </a:moveTo>
                  <a:lnTo>
                    <a:pt x="47205" y="11811"/>
                  </a:lnTo>
                  <a:lnTo>
                    <a:pt x="47205" y="23609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59004" y="35407"/>
                  </a:lnTo>
                  <a:lnTo>
                    <a:pt x="59004" y="23609"/>
                  </a:lnTo>
                  <a:lnTo>
                    <a:pt x="59004" y="11811"/>
                  </a:lnTo>
                  <a:close/>
                </a:path>
                <a:path w="626110" h="35560">
                  <a:moveTo>
                    <a:pt x="82613" y="23609"/>
                  </a:moveTo>
                  <a:lnTo>
                    <a:pt x="70815" y="23609"/>
                  </a:lnTo>
                  <a:lnTo>
                    <a:pt x="70815" y="11811"/>
                  </a:lnTo>
                  <a:lnTo>
                    <a:pt x="59016" y="11811"/>
                  </a:ln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09"/>
                  </a:lnTo>
                  <a:close/>
                </a:path>
                <a:path w="626110" h="35560">
                  <a:moveTo>
                    <a:pt x="106222" y="23609"/>
                  </a:move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06222" y="23609"/>
                  </a:lnTo>
                  <a:close/>
                </a:path>
                <a:path w="626110" h="35560">
                  <a:moveTo>
                    <a:pt x="118021" y="11811"/>
                  </a:moveTo>
                  <a:lnTo>
                    <a:pt x="106222" y="11811"/>
                  </a:lnTo>
                  <a:lnTo>
                    <a:pt x="106222" y="23609"/>
                  </a:lnTo>
                  <a:lnTo>
                    <a:pt x="118021" y="23609"/>
                  </a:lnTo>
                  <a:lnTo>
                    <a:pt x="118021" y="11811"/>
                  </a:lnTo>
                  <a:close/>
                </a:path>
                <a:path w="626110" h="35560">
                  <a:moveTo>
                    <a:pt x="129806" y="23609"/>
                  </a:moveTo>
                  <a:lnTo>
                    <a:pt x="118021" y="23609"/>
                  </a:lnTo>
                  <a:lnTo>
                    <a:pt x="118021" y="35407"/>
                  </a:lnTo>
                  <a:lnTo>
                    <a:pt x="129806" y="35407"/>
                  </a:lnTo>
                  <a:lnTo>
                    <a:pt x="129806" y="23609"/>
                  </a:lnTo>
                  <a:close/>
                </a:path>
                <a:path w="626110" h="35560">
                  <a:moveTo>
                    <a:pt x="141617" y="11811"/>
                  </a:moveTo>
                  <a:lnTo>
                    <a:pt x="129832" y="11811"/>
                  </a:lnTo>
                  <a:lnTo>
                    <a:pt x="129832" y="23609"/>
                  </a:lnTo>
                  <a:lnTo>
                    <a:pt x="129832" y="35407"/>
                  </a:lnTo>
                  <a:lnTo>
                    <a:pt x="141617" y="35407"/>
                  </a:lnTo>
                  <a:lnTo>
                    <a:pt x="141617" y="23609"/>
                  </a:lnTo>
                  <a:lnTo>
                    <a:pt x="141617" y="11811"/>
                  </a:lnTo>
                  <a:close/>
                </a:path>
                <a:path w="626110" h="35560">
                  <a:moveTo>
                    <a:pt x="153428" y="11811"/>
                  </a:moveTo>
                  <a:lnTo>
                    <a:pt x="141630" y="11811"/>
                  </a:lnTo>
                  <a:lnTo>
                    <a:pt x="141630" y="23609"/>
                  </a:lnTo>
                  <a:lnTo>
                    <a:pt x="153428" y="23609"/>
                  </a:lnTo>
                  <a:lnTo>
                    <a:pt x="153428" y="11811"/>
                  </a:lnTo>
                  <a:close/>
                </a:path>
                <a:path w="626110" h="35560">
                  <a:moveTo>
                    <a:pt x="153428" y="0"/>
                  </a:moveTo>
                  <a:lnTo>
                    <a:pt x="141630" y="0"/>
                  </a:lnTo>
                  <a:lnTo>
                    <a:pt x="141630" y="11798"/>
                  </a:lnTo>
                  <a:lnTo>
                    <a:pt x="153428" y="11798"/>
                  </a:lnTo>
                  <a:lnTo>
                    <a:pt x="153428" y="0"/>
                  </a:lnTo>
                  <a:close/>
                </a:path>
                <a:path w="626110" h="35560">
                  <a:moveTo>
                    <a:pt x="177025" y="0"/>
                  </a:moveTo>
                  <a:lnTo>
                    <a:pt x="165239" y="0"/>
                  </a:lnTo>
                  <a:lnTo>
                    <a:pt x="165239" y="11798"/>
                  </a:lnTo>
                  <a:lnTo>
                    <a:pt x="177025" y="11798"/>
                  </a:lnTo>
                  <a:lnTo>
                    <a:pt x="177025" y="0"/>
                  </a:lnTo>
                  <a:close/>
                </a:path>
                <a:path w="626110" h="35560">
                  <a:moveTo>
                    <a:pt x="188836" y="11811"/>
                  </a:moveTo>
                  <a:lnTo>
                    <a:pt x="177038" y="11811"/>
                  </a:ln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lnTo>
                    <a:pt x="188836" y="11811"/>
                  </a:lnTo>
                  <a:close/>
                </a:path>
                <a:path w="626110" h="35560">
                  <a:moveTo>
                    <a:pt x="188836" y="0"/>
                  </a:moveTo>
                  <a:lnTo>
                    <a:pt x="177038" y="0"/>
                  </a:lnTo>
                  <a:lnTo>
                    <a:pt x="177038" y="11798"/>
                  </a:lnTo>
                  <a:lnTo>
                    <a:pt x="188836" y="11798"/>
                  </a:lnTo>
                  <a:lnTo>
                    <a:pt x="188836" y="0"/>
                  </a:lnTo>
                  <a:close/>
                </a:path>
                <a:path w="626110" h="35560">
                  <a:moveTo>
                    <a:pt x="200647" y="0"/>
                  </a:moveTo>
                  <a:lnTo>
                    <a:pt x="188849" y="0"/>
                  </a:lnTo>
                  <a:lnTo>
                    <a:pt x="188849" y="11798"/>
                  </a:lnTo>
                  <a:lnTo>
                    <a:pt x="200647" y="11798"/>
                  </a:lnTo>
                  <a:lnTo>
                    <a:pt x="200647" y="0"/>
                  </a:lnTo>
                  <a:close/>
                </a:path>
                <a:path w="626110" h="35560">
                  <a:moveTo>
                    <a:pt x="212432" y="11811"/>
                  </a:moveTo>
                  <a:lnTo>
                    <a:pt x="200647" y="11811"/>
                  </a:lnTo>
                  <a:lnTo>
                    <a:pt x="188849" y="11811"/>
                  </a:lnTo>
                  <a:lnTo>
                    <a:pt x="188849" y="23609"/>
                  </a:lnTo>
                  <a:lnTo>
                    <a:pt x="200647" y="23609"/>
                  </a:lnTo>
                  <a:lnTo>
                    <a:pt x="212432" y="23609"/>
                  </a:lnTo>
                  <a:lnTo>
                    <a:pt x="212432" y="11811"/>
                  </a:lnTo>
                  <a:close/>
                </a:path>
                <a:path w="626110" h="35560">
                  <a:moveTo>
                    <a:pt x="224243" y="11811"/>
                  </a:moveTo>
                  <a:lnTo>
                    <a:pt x="212458" y="11811"/>
                  </a:ln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lnTo>
                    <a:pt x="224243" y="11811"/>
                  </a:lnTo>
                  <a:close/>
                </a:path>
                <a:path w="626110" h="35560">
                  <a:moveTo>
                    <a:pt x="224243" y="0"/>
                  </a:moveTo>
                  <a:lnTo>
                    <a:pt x="212458" y="0"/>
                  </a:lnTo>
                  <a:lnTo>
                    <a:pt x="212458" y="11798"/>
                  </a:lnTo>
                  <a:lnTo>
                    <a:pt x="224243" y="11798"/>
                  </a:lnTo>
                  <a:lnTo>
                    <a:pt x="224243" y="0"/>
                  </a:lnTo>
                  <a:close/>
                </a:path>
                <a:path w="626110" h="35560">
                  <a:moveTo>
                    <a:pt x="236054" y="0"/>
                  </a:moveTo>
                  <a:lnTo>
                    <a:pt x="224256" y="0"/>
                  </a:lnTo>
                  <a:lnTo>
                    <a:pt x="224256" y="11798"/>
                  </a:lnTo>
                  <a:lnTo>
                    <a:pt x="236054" y="11798"/>
                  </a:lnTo>
                  <a:lnTo>
                    <a:pt x="236054" y="0"/>
                  </a:lnTo>
                  <a:close/>
                </a:path>
                <a:path w="626110" h="35560">
                  <a:moveTo>
                    <a:pt x="247853" y="11811"/>
                  </a:moveTo>
                  <a:lnTo>
                    <a:pt x="236054" y="11811"/>
                  </a:lnTo>
                  <a:lnTo>
                    <a:pt x="236054" y="23609"/>
                  </a:ln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47853" y="35407"/>
                  </a:lnTo>
                  <a:lnTo>
                    <a:pt x="247853" y="23609"/>
                  </a:lnTo>
                  <a:lnTo>
                    <a:pt x="247853" y="11811"/>
                  </a:lnTo>
                  <a:close/>
                </a:path>
                <a:path w="626110" h="35560">
                  <a:moveTo>
                    <a:pt x="259651" y="11811"/>
                  </a:moveTo>
                  <a:lnTo>
                    <a:pt x="247865" y="11811"/>
                  </a:lnTo>
                  <a:lnTo>
                    <a:pt x="247865" y="23609"/>
                  </a:lnTo>
                  <a:lnTo>
                    <a:pt x="259651" y="23609"/>
                  </a:lnTo>
                  <a:lnTo>
                    <a:pt x="259651" y="11811"/>
                  </a:lnTo>
                  <a:close/>
                </a:path>
                <a:path w="626110" h="35560">
                  <a:moveTo>
                    <a:pt x="271462" y="11811"/>
                  </a:moveTo>
                  <a:lnTo>
                    <a:pt x="259664" y="11811"/>
                  </a:lnTo>
                  <a:lnTo>
                    <a:pt x="259664" y="23609"/>
                  </a:lnTo>
                  <a:lnTo>
                    <a:pt x="259664" y="35407"/>
                  </a:lnTo>
                  <a:lnTo>
                    <a:pt x="271462" y="35407"/>
                  </a:lnTo>
                  <a:lnTo>
                    <a:pt x="271462" y="23609"/>
                  </a:lnTo>
                  <a:lnTo>
                    <a:pt x="271462" y="11811"/>
                  </a:lnTo>
                  <a:close/>
                </a:path>
                <a:path w="626110" h="35560">
                  <a:moveTo>
                    <a:pt x="283273" y="11811"/>
                  </a:moveTo>
                  <a:lnTo>
                    <a:pt x="271475" y="11811"/>
                  </a:lnTo>
                  <a:lnTo>
                    <a:pt x="271475" y="23609"/>
                  </a:lnTo>
                  <a:lnTo>
                    <a:pt x="283273" y="23609"/>
                  </a:lnTo>
                  <a:lnTo>
                    <a:pt x="283273" y="11811"/>
                  </a:lnTo>
                  <a:close/>
                </a:path>
                <a:path w="626110" h="35560">
                  <a:moveTo>
                    <a:pt x="283273" y="0"/>
                  </a:moveTo>
                  <a:lnTo>
                    <a:pt x="271475" y="0"/>
                  </a:lnTo>
                  <a:lnTo>
                    <a:pt x="271475" y="11798"/>
                  </a:lnTo>
                  <a:lnTo>
                    <a:pt x="283273" y="11798"/>
                  </a:lnTo>
                  <a:lnTo>
                    <a:pt x="283273" y="0"/>
                  </a:lnTo>
                  <a:close/>
                </a:path>
                <a:path w="626110" h="35560">
                  <a:moveTo>
                    <a:pt x="306857" y="23609"/>
                  </a:moveTo>
                  <a:lnTo>
                    <a:pt x="295071" y="23609"/>
                  </a:ln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close/>
                </a:path>
                <a:path w="626110" h="35560">
                  <a:moveTo>
                    <a:pt x="306857" y="0"/>
                  </a:moveTo>
                  <a:lnTo>
                    <a:pt x="295071" y="0"/>
                  </a:lnTo>
                  <a:lnTo>
                    <a:pt x="295071" y="11798"/>
                  </a:lnTo>
                  <a:lnTo>
                    <a:pt x="306857" y="11798"/>
                  </a:lnTo>
                  <a:lnTo>
                    <a:pt x="306857" y="0"/>
                  </a:lnTo>
                  <a:close/>
                </a:path>
                <a:path w="626110" h="35560">
                  <a:moveTo>
                    <a:pt x="330479" y="11811"/>
                  </a:moveTo>
                  <a:lnTo>
                    <a:pt x="318681" y="11811"/>
                  </a:lnTo>
                  <a:lnTo>
                    <a:pt x="306882" y="11811"/>
                  </a:lnTo>
                  <a:lnTo>
                    <a:pt x="306882" y="23609"/>
                  </a:lnTo>
                  <a:lnTo>
                    <a:pt x="318681" y="23609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lnTo>
                    <a:pt x="330479" y="11811"/>
                  </a:lnTo>
                  <a:close/>
                </a:path>
                <a:path w="626110" h="35560">
                  <a:moveTo>
                    <a:pt x="330479" y="0"/>
                  </a:moveTo>
                  <a:lnTo>
                    <a:pt x="318681" y="0"/>
                  </a:lnTo>
                  <a:lnTo>
                    <a:pt x="306882" y="0"/>
                  </a:lnTo>
                  <a:lnTo>
                    <a:pt x="306882" y="11798"/>
                  </a:lnTo>
                  <a:lnTo>
                    <a:pt x="318681" y="11798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26110" h="35560">
                  <a:moveTo>
                    <a:pt x="354088" y="11811"/>
                  </a:moveTo>
                  <a:lnTo>
                    <a:pt x="342290" y="11811"/>
                  </a:lnTo>
                  <a:lnTo>
                    <a:pt x="330492" y="11811"/>
                  </a:lnTo>
                  <a:lnTo>
                    <a:pt x="330492" y="23609"/>
                  </a:lnTo>
                  <a:lnTo>
                    <a:pt x="342290" y="23609"/>
                  </a:lnTo>
                  <a:lnTo>
                    <a:pt x="354088" y="23609"/>
                  </a:lnTo>
                  <a:lnTo>
                    <a:pt x="354088" y="11811"/>
                  </a:lnTo>
                  <a:close/>
                </a:path>
                <a:path w="626110" h="35560">
                  <a:moveTo>
                    <a:pt x="365887" y="0"/>
                  </a:moveTo>
                  <a:lnTo>
                    <a:pt x="354088" y="0"/>
                  </a:lnTo>
                  <a:lnTo>
                    <a:pt x="354088" y="11798"/>
                  </a:lnTo>
                  <a:lnTo>
                    <a:pt x="365887" y="11798"/>
                  </a:lnTo>
                  <a:lnTo>
                    <a:pt x="365887" y="0"/>
                  </a:lnTo>
                  <a:close/>
                </a:path>
                <a:path w="626110" h="35560">
                  <a:moveTo>
                    <a:pt x="389496" y="0"/>
                  </a:moveTo>
                  <a:lnTo>
                    <a:pt x="377698" y="0"/>
                  </a:lnTo>
                  <a:lnTo>
                    <a:pt x="365899" y="0"/>
                  </a:lnTo>
                  <a:lnTo>
                    <a:pt x="365899" y="11798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26110" h="35560">
                  <a:moveTo>
                    <a:pt x="413105" y="11811"/>
                  </a:moveTo>
                  <a:lnTo>
                    <a:pt x="401307" y="11811"/>
                  </a:lnTo>
                  <a:lnTo>
                    <a:pt x="389509" y="11811"/>
                  </a:lnTo>
                  <a:lnTo>
                    <a:pt x="389509" y="23609"/>
                  </a:lnTo>
                  <a:lnTo>
                    <a:pt x="401307" y="23609"/>
                  </a:lnTo>
                  <a:lnTo>
                    <a:pt x="413105" y="23609"/>
                  </a:lnTo>
                  <a:lnTo>
                    <a:pt x="413105" y="11811"/>
                  </a:lnTo>
                  <a:close/>
                </a:path>
                <a:path w="626110" h="35560">
                  <a:moveTo>
                    <a:pt x="413105" y="0"/>
                  </a:moveTo>
                  <a:lnTo>
                    <a:pt x="401307" y="0"/>
                  </a:ln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13105" y="11798"/>
                  </a:lnTo>
                  <a:lnTo>
                    <a:pt x="413105" y="0"/>
                  </a:lnTo>
                  <a:close/>
                </a:path>
                <a:path w="626110" h="35560">
                  <a:moveTo>
                    <a:pt x="436714" y="11811"/>
                  </a:moveTo>
                  <a:lnTo>
                    <a:pt x="424916" y="11811"/>
                  </a:lnTo>
                  <a:lnTo>
                    <a:pt x="424916" y="23609"/>
                  </a:lnTo>
                  <a:lnTo>
                    <a:pt x="436714" y="23609"/>
                  </a:lnTo>
                  <a:lnTo>
                    <a:pt x="436714" y="11811"/>
                  </a:lnTo>
                  <a:close/>
                </a:path>
                <a:path w="626110" h="35560">
                  <a:moveTo>
                    <a:pt x="460311" y="0"/>
                  </a:moveTo>
                  <a:lnTo>
                    <a:pt x="448513" y="0"/>
                  </a:lnTo>
                  <a:lnTo>
                    <a:pt x="436714" y="0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60311" y="11798"/>
                  </a:lnTo>
                  <a:lnTo>
                    <a:pt x="460311" y="0"/>
                  </a:lnTo>
                  <a:close/>
                </a:path>
                <a:path w="626110" h="35560">
                  <a:moveTo>
                    <a:pt x="472122" y="11811"/>
                  </a:moveTo>
                  <a:lnTo>
                    <a:pt x="460324" y="11811"/>
                  </a:lnTo>
                  <a:lnTo>
                    <a:pt x="460324" y="23609"/>
                  </a:lnTo>
                  <a:lnTo>
                    <a:pt x="472122" y="23609"/>
                  </a:lnTo>
                  <a:lnTo>
                    <a:pt x="472122" y="11811"/>
                  </a:lnTo>
                  <a:close/>
                </a:path>
                <a:path w="626110" h="35560">
                  <a:moveTo>
                    <a:pt x="472122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72122" y="11798"/>
                  </a:lnTo>
                  <a:lnTo>
                    <a:pt x="472122" y="0"/>
                  </a:lnTo>
                  <a:close/>
                </a:path>
                <a:path w="626110" h="35560">
                  <a:moveTo>
                    <a:pt x="495731" y="11811"/>
                  </a:moveTo>
                  <a:lnTo>
                    <a:pt x="483933" y="11811"/>
                  </a:lnTo>
                  <a:lnTo>
                    <a:pt x="483933" y="23609"/>
                  </a:lnTo>
                  <a:lnTo>
                    <a:pt x="495731" y="23609"/>
                  </a:lnTo>
                  <a:lnTo>
                    <a:pt x="495731" y="11811"/>
                  </a:lnTo>
                  <a:close/>
                </a:path>
                <a:path w="626110" h="35560">
                  <a:moveTo>
                    <a:pt x="519328" y="11811"/>
                  </a:moveTo>
                  <a:lnTo>
                    <a:pt x="507530" y="11811"/>
                  </a:lnTo>
                  <a:lnTo>
                    <a:pt x="507530" y="23609"/>
                  </a:lnTo>
                  <a:lnTo>
                    <a:pt x="519328" y="23609"/>
                  </a:lnTo>
                  <a:lnTo>
                    <a:pt x="519328" y="11811"/>
                  </a:lnTo>
                  <a:close/>
                </a:path>
                <a:path w="626110" h="35560">
                  <a:moveTo>
                    <a:pt x="542937" y="11811"/>
                  </a:moveTo>
                  <a:lnTo>
                    <a:pt x="531139" y="11811"/>
                  </a:lnTo>
                  <a:lnTo>
                    <a:pt x="531139" y="23609"/>
                  </a:lnTo>
                  <a:lnTo>
                    <a:pt x="542937" y="23609"/>
                  </a:lnTo>
                  <a:lnTo>
                    <a:pt x="542937" y="11811"/>
                  </a:lnTo>
                  <a:close/>
                </a:path>
                <a:path w="626110" h="35560">
                  <a:moveTo>
                    <a:pt x="542937" y="0"/>
                  </a:moveTo>
                  <a:lnTo>
                    <a:pt x="531139" y="0"/>
                  </a:lnTo>
                  <a:lnTo>
                    <a:pt x="531139" y="11798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26110" h="35560">
                  <a:moveTo>
                    <a:pt x="566547" y="11811"/>
                  </a:moveTo>
                  <a:lnTo>
                    <a:pt x="554748" y="11811"/>
                  </a:lnTo>
                  <a:lnTo>
                    <a:pt x="554748" y="23609"/>
                  </a:lnTo>
                  <a:lnTo>
                    <a:pt x="566547" y="23609"/>
                  </a:lnTo>
                  <a:lnTo>
                    <a:pt x="566547" y="11811"/>
                  </a:lnTo>
                  <a:close/>
                </a:path>
                <a:path w="626110" h="35560">
                  <a:moveTo>
                    <a:pt x="578345" y="0"/>
                  </a:moveTo>
                  <a:lnTo>
                    <a:pt x="566547" y="0"/>
                  </a:lnTo>
                  <a:lnTo>
                    <a:pt x="554748" y="0"/>
                  </a:ln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26110" h="35560">
                  <a:moveTo>
                    <a:pt x="590156" y="11811"/>
                  </a:moveTo>
                  <a:lnTo>
                    <a:pt x="578358" y="11811"/>
                  </a:lnTo>
                  <a:lnTo>
                    <a:pt x="578358" y="23609"/>
                  </a:lnTo>
                  <a:lnTo>
                    <a:pt x="590156" y="23609"/>
                  </a:lnTo>
                  <a:lnTo>
                    <a:pt x="590156" y="11811"/>
                  </a:lnTo>
                  <a:close/>
                </a:path>
                <a:path w="626110" h="35560">
                  <a:moveTo>
                    <a:pt x="590156" y="0"/>
                  </a:moveTo>
                  <a:lnTo>
                    <a:pt x="578358" y="0"/>
                  </a:lnTo>
                  <a:lnTo>
                    <a:pt x="578358" y="11798"/>
                  </a:lnTo>
                  <a:lnTo>
                    <a:pt x="590156" y="11798"/>
                  </a:lnTo>
                  <a:lnTo>
                    <a:pt x="590156" y="0"/>
                  </a:lnTo>
                  <a:close/>
                </a:path>
                <a:path w="626110" h="35560">
                  <a:moveTo>
                    <a:pt x="613765" y="11811"/>
                  </a:moveTo>
                  <a:lnTo>
                    <a:pt x="601967" y="11811"/>
                  </a:lnTo>
                  <a:lnTo>
                    <a:pt x="601967" y="23609"/>
                  </a:lnTo>
                  <a:lnTo>
                    <a:pt x="613765" y="23609"/>
                  </a:lnTo>
                  <a:lnTo>
                    <a:pt x="613765" y="11811"/>
                  </a:lnTo>
                  <a:close/>
                </a:path>
                <a:path w="626110" h="35560">
                  <a:moveTo>
                    <a:pt x="625563" y="0"/>
                  </a:moveTo>
                  <a:lnTo>
                    <a:pt x="613765" y="0"/>
                  </a:ln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25563" y="11798"/>
                  </a:lnTo>
                  <a:lnTo>
                    <a:pt x="62556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106641" y="6426263"/>
              <a:ext cx="614045" cy="35560"/>
            </a:xfrm>
            <a:custGeom>
              <a:avLst/>
              <a:gdLst/>
              <a:ahLst/>
              <a:cxnLst/>
              <a:rect l="l" t="t" r="r" b="b"/>
              <a:pathLst>
                <a:path w="614045" h="35560">
                  <a:moveTo>
                    <a:pt x="23596" y="11798"/>
                  </a:moveTo>
                  <a:lnTo>
                    <a:pt x="11798" y="11798"/>
                  </a:lnTo>
                  <a:lnTo>
                    <a:pt x="0" y="11798"/>
                  </a:lnTo>
                  <a:lnTo>
                    <a:pt x="0" y="23596"/>
                  </a:lnTo>
                  <a:lnTo>
                    <a:pt x="11798" y="23596"/>
                  </a:lnTo>
                  <a:lnTo>
                    <a:pt x="23596" y="23596"/>
                  </a:lnTo>
                  <a:lnTo>
                    <a:pt x="23596" y="11798"/>
                  </a:lnTo>
                  <a:close/>
                </a:path>
                <a:path w="614045" h="35560">
                  <a:moveTo>
                    <a:pt x="35407" y="23609"/>
                  </a:moveTo>
                  <a:lnTo>
                    <a:pt x="23609" y="23609"/>
                  </a:lnTo>
                  <a:lnTo>
                    <a:pt x="23609" y="35407"/>
                  </a:lnTo>
                  <a:lnTo>
                    <a:pt x="35407" y="35407"/>
                  </a:lnTo>
                  <a:lnTo>
                    <a:pt x="35407" y="23609"/>
                  </a:lnTo>
                  <a:close/>
                </a:path>
                <a:path w="614045" h="35560">
                  <a:moveTo>
                    <a:pt x="82613" y="23609"/>
                  </a:moveTo>
                  <a:lnTo>
                    <a:pt x="70815" y="23609"/>
                  </a:ln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09"/>
                  </a:lnTo>
                  <a:close/>
                </a:path>
                <a:path w="614045" h="35560">
                  <a:moveTo>
                    <a:pt x="82613" y="11798"/>
                  </a:moveTo>
                  <a:lnTo>
                    <a:pt x="70815" y="11798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82613" y="11798"/>
                  </a:lnTo>
                  <a:close/>
                </a:path>
                <a:path w="614045" h="35560">
                  <a:moveTo>
                    <a:pt x="94424" y="11798"/>
                  </a:moveTo>
                  <a:lnTo>
                    <a:pt x="82626" y="11798"/>
                  </a:lnTo>
                  <a:lnTo>
                    <a:pt x="82626" y="23596"/>
                  </a:lnTo>
                  <a:lnTo>
                    <a:pt x="94424" y="23596"/>
                  </a:lnTo>
                  <a:lnTo>
                    <a:pt x="94424" y="11798"/>
                  </a:lnTo>
                  <a:close/>
                </a:path>
                <a:path w="614045" h="35560">
                  <a:moveTo>
                    <a:pt x="118008" y="11798"/>
                  </a:moveTo>
                  <a:lnTo>
                    <a:pt x="106222" y="11798"/>
                  </a:lnTo>
                  <a:lnTo>
                    <a:pt x="106222" y="23596"/>
                  </a:lnTo>
                  <a:lnTo>
                    <a:pt x="118008" y="23596"/>
                  </a:lnTo>
                  <a:lnTo>
                    <a:pt x="118008" y="11798"/>
                  </a:lnTo>
                  <a:close/>
                </a:path>
                <a:path w="614045" h="35560">
                  <a:moveTo>
                    <a:pt x="129819" y="11798"/>
                  </a:moveTo>
                  <a:lnTo>
                    <a:pt x="118033" y="11798"/>
                  </a:lnTo>
                  <a:lnTo>
                    <a:pt x="118033" y="23596"/>
                  </a:lnTo>
                  <a:lnTo>
                    <a:pt x="129819" y="23596"/>
                  </a:lnTo>
                  <a:lnTo>
                    <a:pt x="129819" y="11798"/>
                  </a:lnTo>
                  <a:close/>
                </a:path>
                <a:path w="614045" h="35560">
                  <a:moveTo>
                    <a:pt x="141630" y="23609"/>
                  </a:moveTo>
                  <a:lnTo>
                    <a:pt x="129832" y="23609"/>
                  </a:lnTo>
                  <a:lnTo>
                    <a:pt x="129832" y="35407"/>
                  </a:lnTo>
                  <a:lnTo>
                    <a:pt x="141630" y="35407"/>
                  </a:lnTo>
                  <a:lnTo>
                    <a:pt x="141630" y="23609"/>
                  </a:lnTo>
                  <a:close/>
                </a:path>
                <a:path w="614045" h="35560">
                  <a:moveTo>
                    <a:pt x="165227" y="23609"/>
                  </a:moveTo>
                  <a:lnTo>
                    <a:pt x="153441" y="23609"/>
                  </a:lnTo>
                  <a:lnTo>
                    <a:pt x="141643" y="23609"/>
                  </a:lnTo>
                  <a:lnTo>
                    <a:pt x="141643" y="35407"/>
                  </a:lnTo>
                  <a:lnTo>
                    <a:pt x="153441" y="35407"/>
                  </a:lnTo>
                  <a:lnTo>
                    <a:pt x="165227" y="35407"/>
                  </a:lnTo>
                  <a:lnTo>
                    <a:pt x="165227" y="23609"/>
                  </a:lnTo>
                  <a:close/>
                </a:path>
                <a:path w="614045" h="35560">
                  <a:moveTo>
                    <a:pt x="177038" y="23609"/>
                  </a:moveTo>
                  <a:lnTo>
                    <a:pt x="165239" y="23609"/>
                  </a:lnTo>
                  <a:lnTo>
                    <a:pt x="165239" y="35407"/>
                  </a:lnTo>
                  <a:lnTo>
                    <a:pt x="177038" y="35407"/>
                  </a:lnTo>
                  <a:lnTo>
                    <a:pt x="177038" y="23609"/>
                  </a:lnTo>
                  <a:close/>
                </a:path>
                <a:path w="614045" h="35560">
                  <a:moveTo>
                    <a:pt x="177038" y="11798"/>
                  </a:moveTo>
                  <a:lnTo>
                    <a:pt x="165239" y="11798"/>
                  </a:lnTo>
                  <a:lnTo>
                    <a:pt x="165239" y="23596"/>
                  </a:lnTo>
                  <a:lnTo>
                    <a:pt x="177038" y="23596"/>
                  </a:lnTo>
                  <a:lnTo>
                    <a:pt x="177038" y="11798"/>
                  </a:lnTo>
                  <a:close/>
                </a:path>
                <a:path w="614045" h="35560">
                  <a:moveTo>
                    <a:pt x="200634" y="23609"/>
                  </a:moveTo>
                  <a:lnTo>
                    <a:pt x="188849" y="23609"/>
                  </a:lnTo>
                  <a:lnTo>
                    <a:pt x="177050" y="23609"/>
                  </a:lnTo>
                  <a:lnTo>
                    <a:pt x="177050" y="35407"/>
                  </a:lnTo>
                  <a:lnTo>
                    <a:pt x="188849" y="35407"/>
                  </a:lnTo>
                  <a:lnTo>
                    <a:pt x="200634" y="35407"/>
                  </a:lnTo>
                  <a:lnTo>
                    <a:pt x="200634" y="23609"/>
                  </a:lnTo>
                  <a:close/>
                </a:path>
                <a:path w="614045" h="35560">
                  <a:moveTo>
                    <a:pt x="200634" y="11798"/>
                  </a:moveTo>
                  <a:lnTo>
                    <a:pt x="188849" y="11798"/>
                  </a:lnTo>
                  <a:lnTo>
                    <a:pt x="188849" y="23596"/>
                  </a:lnTo>
                  <a:lnTo>
                    <a:pt x="200634" y="23596"/>
                  </a:lnTo>
                  <a:lnTo>
                    <a:pt x="200634" y="11798"/>
                  </a:lnTo>
                  <a:close/>
                </a:path>
                <a:path w="614045" h="35560">
                  <a:moveTo>
                    <a:pt x="212445" y="23609"/>
                  </a:moveTo>
                  <a:lnTo>
                    <a:pt x="200660" y="23609"/>
                  </a:lnTo>
                  <a:lnTo>
                    <a:pt x="200660" y="35407"/>
                  </a:lnTo>
                  <a:lnTo>
                    <a:pt x="212445" y="35407"/>
                  </a:lnTo>
                  <a:lnTo>
                    <a:pt x="212445" y="23609"/>
                  </a:lnTo>
                  <a:close/>
                </a:path>
                <a:path w="614045" h="35560">
                  <a:moveTo>
                    <a:pt x="212445" y="11798"/>
                  </a:moveTo>
                  <a:lnTo>
                    <a:pt x="200660" y="11798"/>
                  </a:lnTo>
                  <a:lnTo>
                    <a:pt x="200660" y="23596"/>
                  </a:lnTo>
                  <a:lnTo>
                    <a:pt x="212445" y="23596"/>
                  </a:lnTo>
                  <a:lnTo>
                    <a:pt x="212445" y="11798"/>
                  </a:lnTo>
                  <a:close/>
                </a:path>
                <a:path w="614045" h="35560">
                  <a:moveTo>
                    <a:pt x="236054" y="23609"/>
                  </a:moveTo>
                  <a:lnTo>
                    <a:pt x="224256" y="23609"/>
                  </a:lnTo>
                  <a:lnTo>
                    <a:pt x="212458" y="23609"/>
                  </a:lnTo>
                  <a:lnTo>
                    <a:pt x="212458" y="35407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36054" y="23609"/>
                  </a:lnTo>
                  <a:close/>
                </a:path>
                <a:path w="614045" h="35560">
                  <a:moveTo>
                    <a:pt x="247853" y="23609"/>
                  </a:moveTo>
                  <a:lnTo>
                    <a:pt x="236067" y="23609"/>
                  </a:lnTo>
                  <a:lnTo>
                    <a:pt x="236067" y="35407"/>
                  </a:lnTo>
                  <a:lnTo>
                    <a:pt x="247853" y="35407"/>
                  </a:lnTo>
                  <a:lnTo>
                    <a:pt x="247853" y="23609"/>
                  </a:lnTo>
                  <a:close/>
                </a:path>
                <a:path w="614045" h="35560">
                  <a:moveTo>
                    <a:pt x="247853" y="11798"/>
                  </a:moveTo>
                  <a:lnTo>
                    <a:pt x="236067" y="11798"/>
                  </a:lnTo>
                  <a:lnTo>
                    <a:pt x="236067" y="23596"/>
                  </a:lnTo>
                  <a:lnTo>
                    <a:pt x="247853" y="23596"/>
                  </a:lnTo>
                  <a:lnTo>
                    <a:pt x="247853" y="11798"/>
                  </a:lnTo>
                  <a:close/>
                </a:path>
                <a:path w="614045" h="35560">
                  <a:moveTo>
                    <a:pt x="259664" y="23609"/>
                  </a:moveTo>
                  <a:lnTo>
                    <a:pt x="247865" y="23609"/>
                  </a:lnTo>
                  <a:lnTo>
                    <a:pt x="247865" y="35407"/>
                  </a:lnTo>
                  <a:lnTo>
                    <a:pt x="259664" y="35407"/>
                  </a:lnTo>
                  <a:lnTo>
                    <a:pt x="259664" y="23609"/>
                  </a:lnTo>
                  <a:close/>
                </a:path>
                <a:path w="614045" h="35560">
                  <a:moveTo>
                    <a:pt x="283273" y="11798"/>
                  </a:moveTo>
                  <a:lnTo>
                    <a:pt x="271475" y="11798"/>
                  </a:lnTo>
                  <a:lnTo>
                    <a:pt x="259676" y="11798"/>
                  </a:lnTo>
                  <a:lnTo>
                    <a:pt x="259676" y="23596"/>
                  </a:lnTo>
                  <a:lnTo>
                    <a:pt x="271475" y="23596"/>
                  </a:lnTo>
                  <a:lnTo>
                    <a:pt x="283273" y="23596"/>
                  </a:lnTo>
                  <a:lnTo>
                    <a:pt x="283273" y="11798"/>
                  </a:lnTo>
                  <a:close/>
                </a:path>
                <a:path w="614045" h="35560">
                  <a:moveTo>
                    <a:pt x="295059" y="23609"/>
                  </a:moveTo>
                  <a:lnTo>
                    <a:pt x="283273" y="23609"/>
                  </a:lnTo>
                  <a:lnTo>
                    <a:pt x="271475" y="23609"/>
                  </a:lnTo>
                  <a:lnTo>
                    <a:pt x="271475" y="35407"/>
                  </a:lnTo>
                  <a:lnTo>
                    <a:pt x="283273" y="35407"/>
                  </a:lnTo>
                  <a:lnTo>
                    <a:pt x="295059" y="35407"/>
                  </a:lnTo>
                  <a:lnTo>
                    <a:pt x="295059" y="23609"/>
                  </a:lnTo>
                  <a:close/>
                </a:path>
                <a:path w="614045" h="35560">
                  <a:moveTo>
                    <a:pt x="318681" y="23609"/>
                  </a:moveTo>
                  <a:lnTo>
                    <a:pt x="306882" y="23609"/>
                  </a:lnTo>
                  <a:lnTo>
                    <a:pt x="295084" y="23609"/>
                  </a:lnTo>
                  <a:lnTo>
                    <a:pt x="295084" y="35407"/>
                  </a:lnTo>
                  <a:lnTo>
                    <a:pt x="306882" y="35407"/>
                  </a:lnTo>
                  <a:lnTo>
                    <a:pt x="318681" y="35407"/>
                  </a:lnTo>
                  <a:lnTo>
                    <a:pt x="318681" y="23609"/>
                  </a:lnTo>
                  <a:close/>
                </a:path>
                <a:path w="614045" h="35560">
                  <a:moveTo>
                    <a:pt x="318681" y="0"/>
                  </a:moveTo>
                  <a:lnTo>
                    <a:pt x="306882" y="0"/>
                  </a:lnTo>
                  <a:lnTo>
                    <a:pt x="306882" y="11798"/>
                  </a:lnTo>
                  <a:lnTo>
                    <a:pt x="306882" y="23596"/>
                  </a:lnTo>
                  <a:lnTo>
                    <a:pt x="318681" y="23596"/>
                  </a:lnTo>
                  <a:lnTo>
                    <a:pt x="318681" y="11798"/>
                  </a:lnTo>
                  <a:lnTo>
                    <a:pt x="318681" y="0"/>
                  </a:lnTo>
                  <a:close/>
                </a:path>
                <a:path w="614045" h="35560">
                  <a:moveTo>
                    <a:pt x="330492" y="0"/>
                  </a:moveTo>
                  <a:lnTo>
                    <a:pt x="318693" y="0"/>
                  </a:lnTo>
                  <a:lnTo>
                    <a:pt x="318693" y="11798"/>
                  </a:lnTo>
                  <a:lnTo>
                    <a:pt x="330492" y="11798"/>
                  </a:lnTo>
                  <a:lnTo>
                    <a:pt x="330492" y="0"/>
                  </a:lnTo>
                  <a:close/>
                </a:path>
                <a:path w="614045" h="35560">
                  <a:moveTo>
                    <a:pt x="342290" y="23609"/>
                  </a:moveTo>
                  <a:lnTo>
                    <a:pt x="330492" y="23609"/>
                  </a:lnTo>
                  <a:lnTo>
                    <a:pt x="318693" y="23609"/>
                  </a:lnTo>
                  <a:lnTo>
                    <a:pt x="318693" y="35407"/>
                  </a:lnTo>
                  <a:lnTo>
                    <a:pt x="330492" y="35407"/>
                  </a:lnTo>
                  <a:lnTo>
                    <a:pt x="342290" y="35407"/>
                  </a:lnTo>
                  <a:lnTo>
                    <a:pt x="342290" y="23609"/>
                  </a:lnTo>
                  <a:close/>
                </a:path>
                <a:path w="614045" h="35560">
                  <a:moveTo>
                    <a:pt x="354088" y="11798"/>
                  </a:moveTo>
                  <a:lnTo>
                    <a:pt x="342290" y="11798"/>
                  </a:lnTo>
                  <a:lnTo>
                    <a:pt x="342290" y="23596"/>
                  </a:lnTo>
                  <a:lnTo>
                    <a:pt x="354088" y="23596"/>
                  </a:lnTo>
                  <a:lnTo>
                    <a:pt x="354088" y="11798"/>
                  </a:lnTo>
                  <a:close/>
                </a:path>
                <a:path w="614045" h="35560">
                  <a:moveTo>
                    <a:pt x="377698" y="0"/>
                  </a:moveTo>
                  <a:lnTo>
                    <a:pt x="365899" y="0"/>
                  </a:lnTo>
                  <a:lnTo>
                    <a:pt x="365899" y="11798"/>
                  </a:lnTo>
                  <a:lnTo>
                    <a:pt x="377698" y="11798"/>
                  </a:lnTo>
                  <a:lnTo>
                    <a:pt x="377698" y="0"/>
                  </a:lnTo>
                  <a:close/>
                </a:path>
                <a:path w="614045" h="35560">
                  <a:moveTo>
                    <a:pt x="413105" y="23609"/>
                  </a:moveTo>
                  <a:lnTo>
                    <a:pt x="401307" y="23609"/>
                  </a:ln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13105" y="35407"/>
                  </a:lnTo>
                  <a:lnTo>
                    <a:pt x="413105" y="23609"/>
                  </a:lnTo>
                  <a:close/>
                </a:path>
                <a:path w="614045" h="35560">
                  <a:moveTo>
                    <a:pt x="413105" y="0"/>
                  </a:moveTo>
                  <a:lnTo>
                    <a:pt x="401307" y="0"/>
                  </a:lnTo>
                  <a:lnTo>
                    <a:pt x="389509" y="0"/>
                  </a:lnTo>
                  <a:lnTo>
                    <a:pt x="377710" y="0"/>
                  </a:lnTo>
                  <a:lnTo>
                    <a:pt x="377710" y="11798"/>
                  </a:lnTo>
                  <a:lnTo>
                    <a:pt x="377710" y="23596"/>
                  </a:lnTo>
                  <a:lnTo>
                    <a:pt x="389509" y="23596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01307" y="23596"/>
                  </a:lnTo>
                  <a:lnTo>
                    <a:pt x="413105" y="23596"/>
                  </a:lnTo>
                  <a:lnTo>
                    <a:pt x="413105" y="11798"/>
                  </a:lnTo>
                  <a:lnTo>
                    <a:pt x="413105" y="0"/>
                  </a:lnTo>
                  <a:close/>
                </a:path>
                <a:path w="614045" h="35560">
                  <a:moveTo>
                    <a:pt x="436714" y="23609"/>
                  </a:moveTo>
                  <a:lnTo>
                    <a:pt x="424916" y="23609"/>
                  </a:lnTo>
                  <a:lnTo>
                    <a:pt x="424916" y="35407"/>
                  </a:lnTo>
                  <a:lnTo>
                    <a:pt x="436714" y="35407"/>
                  </a:lnTo>
                  <a:lnTo>
                    <a:pt x="436714" y="23609"/>
                  </a:lnTo>
                  <a:close/>
                </a:path>
                <a:path w="614045" h="35560">
                  <a:moveTo>
                    <a:pt x="436714" y="11798"/>
                  </a:moveTo>
                  <a:lnTo>
                    <a:pt x="424916" y="11798"/>
                  </a:lnTo>
                  <a:lnTo>
                    <a:pt x="424916" y="0"/>
                  </a:lnTo>
                  <a:lnTo>
                    <a:pt x="413118" y="0"/>
                  </a:lnTo>
                  <a:lnTo>
                    <a:pt x="413118" y="11798"/>
                  </a:lnTo>
                  <a:lnTo>
                    <a:pt x="413118" y="23596"/>
                  </a:lnTo>
                  <a:lnTo>
                    <a:pt x="424916" y="23596"/>
                  </a:lnTo>
                  <a:lnTo>
                    <a:pt x="436714" y="23596"/>
                  </a:lnTo>
                  <a:lnTo>
                    <a:pt x="436714" y="11798"/>
                  </a:lnTo>
                  <a:close/>
                </a:path>
                <a:path w="614045" h="35560">
                  <a:moveTo>
                    <a:pt x="448513" y="0"/>
                  </a:moveTo>
                  <a:lnTo>
                    <a:pt x="436714" y="0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48513" y="0"/>
                  </a:lnTo>
                  <a:close/>
                </a:path>
                <a:path w="614045" h="35560">
                  <a:moveTo>
                    <a:pt x="472122" y="23609"/>
                  </a:moveTo>
                  <a:lnTo>
                    <a:pt x="460324" y="23609"/>
                  </a:lnTo>
                  <a:lnTo>
                    <a:pt x="448525" y="23609"/>
                  </a:lnTo>
                  <a:lnTo>
                    <a:pt x="448525" y="35407"/>
                  </a:lnTo>
                  <a:lnTo>
                    <a:pt x="460324" y="35407"/>
                  </a:lnTo>
                  <a:lnTo>
                    <a:pt x="472122" y="35407"/>
                  </a:lnTo>
                  <a:lnTo>
                    <a:pt x="472122" y="23609"/>
                  </a:lnTo>
                  <a:close/>
                </a:path>
                <a:path w="614045" h="35560">
                  <a:moveTo>
                    <a:pt x="472122" y="0"/>
                  </a:moveTo>
                  <a:lnTo>
                    <a:pt x="460324" y="0"/>
                  </a:lnTo>
                  <a:lnTo>
                    <a:pt x="448525" y="0"/>
                  </a:lnTo>
                  <a:lnTo>
                    <a:pt x="448525" y="11798"/>
                  </a:lnTo>
                  <a:lnTo>
                    <a:pt x="448525" y="23596"/>
                  </a:lnTo>
                  <a:lnTo>
                    <a:pt x="460324" y="23596"/>
                  </a:lnTo>
                  <a:lnTo>
                    <a:pt x="472122" y="23596"/>
                  </a:lnTo>
                  <a:lnTo>
                    <a:pt x="472122" y="11798"/>
                  </a:lnTo>
                  <a:lnTo>
                    <a:pt x="472122" y="0"/>
                  </a:lnTo>
                  <a:close/>
                </a:path>
                <a:path w="614045" h="35560">
                  <a:moveTo>
                    <a:pt x="507530" y="23609"/>
                  </a:moveTo>
                  <a:lnTo>
                    <a:pt x="495731" y="23609"/>
                  </a:lnTo>
                  <a:lnTo>
                    <a:pt x="495731" y="35407"/>
                  </a:lnTo>
                  <a:lnTo>
                    <a:pt x="507530" y="35407"/>
                  </a:lnTo>
                  <a:lnTo>
                    <a:pt x="507530" y="23609"/>
                  </a:lnTo>
                  <a:close/>
                </a:path>
                <a:path w="614045" h="35560">
                  <a:moveTo>
                    <a:pt x="507530" y="0"/>
                  </a:moveTo>
                  <a:lnTo>
                    <a:pt x="495731" y="0"/>
                  </a:lnTo>
                  <a:lnTo>
                    <a:pt x="495731" y="11798"/>
                  </a:lnTo>
                  <a:lnTo>
                    <a:pt x="483933" y="11798"/>
                  </a:lnTo>
                  <a:lnTo>
                    <a:pt x="483933" y="23596"/>
                  </a:lnTo>
                  <a:lnTo>
                    <a:pt x="495731" y="23596"/>
                  </a:lnTo>
                  <a:lnTo>
                    <a:pt x="507530" y="23596"/>
                  </a:lnTo>
                  <a:lnTo>
                    <a:pt x="507530" y="11798"/>
                  </a:lnTo>
                  <a:lnTo>
                    <a:pt x="507530" y="0"/>
                  </a:lnTo>
                  <a:close/>
                </a:path>
                <a:path w="614045" h="35560">
                  <a:moveTo>
                    <a:pt x="531139" y="11798"/>
                  </a:moveTo>
                  <a:lnTo>
                    <a:pt x="519341" y="11798"/>
                  </a:lnTo>
                  <a:lnTo>
                    <a:pt x="507542" y="11798"/>
                  </a:lnTo>
                  <a:lnTo>
                    <a:pt x="507542" y="23596"/>
                  </a:lnTo>
                  <a:lnTo>
                    <a:pt x="519341" y="23596"/>
                  </a:lnTo>
                  <a:lnTo>
                    <a:pt x="531139" y="23596"/>
                  </a:lnTo>
                  <a:lnTo>
                    <a:pt x="531139" y="11798"/>
                  </a:lnTo>
                  <a:close/>
                </a:path>
                <a:path w="614045" h="35560">
                  <a:moveTo>
                    <a:pt x="554748" y="11798"/>
                  </a:moveTo>
                  <a:lnTo>
                    <a:pt x="542950" y="11798"/>
                  </a:lnTo>
                  <a:lnTo>
                    <a:pt x="531152" y="11798"/>
                  </a:lnTo>
                  <a:lnTo>
                    <a:pt x="531152" y="23596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54748" y="11798"/>
                  </a:lnTo>
                  <a:close/>
                </a:path>
                <a:path w="614045" h="35560">
                  <a:moveTo>
                    <a:pt x="566547" y="0"/>
                  </a:moveTo>
                  <a:lnTo>
                    <a:pt x="554748" y="0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66547" y="0"/>
                  </a:lnTo>
                  <a:close/>
                </a:path>
                <a:path w="614045" h="35560">
                  <a:moveTo>
                    <a:pt x="590156" y="0"/>
                  </a:moveTo>
                  <a:lnTo>
                    <a:pt x="578358" y="0"/>
                  </a:lnTo>
                  <a:lnTo>
                    <a:pt x="566559" y="0"/>
                  </a:lnTo>
                  <a:lnTo>
                    <a:pt x="566559" y="11798"/>
                  </a:lnTo>
                  <a:lnTo>
                    <a:pt x="566559" y="23596"/>
                  </a:lnTo>
                  <a:lnTo>
                    <a:pt x="578358" y="23596"/>
                  </a:lnTo>
                  <a:lnTo>
                    <a:pt x="590156" y="23596"/>
                  </a:lnTo>
                  <a:lnTo>
                    <a:pt x="590156" y="11798"/>
                  </a:lnTo>
                  <a:lnTo>
                    <a:pt x="590156" y="0"/>
                  </a:lnTo>
                  <a:close/>
                </a:path>
                <a:path w="614045" h="35560">
                  <a:moveTo>
                    <a:pt x="613765" y="11798"/>
                  </a:moveTo>
                  <a:lnTo>
                    <a:pt x="601967" y="11798"/>
                  </a:lnTo>
                  <a:lnTo>
                    <a:pt x="601967" y="0"/>
                  </a:lnTo>
                  <a:lnTo>
                    <a:pt x="590169" y="0"/>
                  </a:lnTo>
                  <a:lnTo>
                    <a:pt x="590169" y="11798"/>
                  </a:lnTo>
                  <a:lnTo>
                    <a:pt x="590169" y="23596"/>
                  </a:lnTo>
                  <a:lnTo>
                    <a:pt x="601967" y="23596"/>
                  </a:lnTo>
                  <a:lnTo>
                    <a:pt x="613765" y="23596"/>
                  </a:lnTo>
                  <a:lnTo>
                    <a:pt x="613765" y="117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94843" y="6449872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10" h="47625">
                  <a:moveTo>
                    <a:pt x="35394" y="23609"/>
                  </a:moveTo>
                  <a:lnTo>
                    <a:pt x="23596" y="23609"/>
                  </a:lnTo>
                  <a:lnTo>
                    <a:pt x="11798" y="23609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0" y="47205"/>
                  </a:lnTo>
                  <a:lnTo>
                    <a:pt x="11798" y="47205"/>
                  </a:lnTo>
                  <a:lnTo>
                    <a:pt x="11798" y="35407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close/>
                </a:path>
                <a:path w="626110" h="47625">
                  <a:moveTo>
                    <a:pt x="59004" y="23609"/>
                  </a:moveTo>
                  <a:lnTo>
                    <a:pt x="47205" y="23609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59004" y="35407"/>
                  </a:lnTo>
                  <a:lnTo>
                    <a:pt x="59004" y="23609"/>
                  </a:lnTo>
                  <a:close/>
                </a:path>
                <a:path w="626110" h="47625">
                  <a:moveTo>
                    <a:pt x="82613" y="23609"/>
                  </a:moveTo>
                  <a:lnTo>
                    <a:pt x="70815" y="23609"/>
                  </a:ln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70815" y="47205"/>
                  </a:lnTo>
                  <a:lnTo>
                    <a:pt x="82613" y="47205"/>
                  </a:lnTo>
                  <a:lnTo>
                    <a:pt x="82613" y="35407"/>
                  </a:lnTo>
                  <a:lnTo>
                    <a:pt x="82613" y="23609"/>
                  </a:lnTo>
                  <a:close/>
                </a:path>
                <a:path w="626110" h="47625">
                  <a:moveTo>
                    <a:pt x="129806" y="11798"/>
                  </a:moveTo>
                  <a:lnTo>
                    <a:pt x="118021" y="11798"/>
                  </a:lnTo>
                  <a:lnTo>
                    <a:pt x="106222" y="11798"/>
                  </a:lnTo>
                  <a:lnTo>
                    <a:pt x="94424" y="11798"/>
                  </a:ln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18021" y="35407"/>
                  </a:lnTo>
                  <a:lnTo>
                    <a:pt x="129806" y="35407"/>
                  </a:lnTo>
                  <a:lnTo>
                    <a:pt x="129806" y="23609"/>
                  </a:lnTo>
                  <a:lnTo>
                    <a:pt x="129806" y="11798"/>
                  </a:lnTo>
                  <a:close/>
                </a:path>
                <a:path w="626110" h="47625">
                  <a:moveTo>
                    <a:pt x="177025" y="23609"/>
                  </a:moveTo>
                  <a:lnTo>
                    <a:pt x="165239" y="23609"/>
                  </a:ln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close/>
                </a:path>
                <a:path w="626110" h="47625">
                  <a:moveTo>
                    <a:pt x="188836" y="23609"/>
                  </a:move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close/>
                </a:path>
                <a:path w="626110" h="47625">
                  <a:moveTo>
                    <a:pt x="212432" y="11798"/>
                  </a:moveTo>
                  <a:lnTo>
                    <a:pt x="200647" y="11798"/>
                  </a:lnTo>
                  <a:lnTo>
                    <a:pt x="200647" y="23609"/>
                  </a:ln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lnTo>
                    <a:pt x="212432" y="11798"/>
                  </a:lnTo>
                  <a:close/>
                </a:path>
                <a:path w="626110" h="47625">
                  <a:moveTo>
                    <a:pt x="224243" y="11798"/>
                  </a:moveTo>
                  <a:lnTo>
                    <a:pt x="212458" y="11798"/>
                  </a:lnTo>
                  <a:lnTo>
                    <a:pt x="212458" y="23609"/>
                  </a:lnTo>
                  <a:lnTo>
                    <a:pt x="224243" y="23609"/>
                  </a:lnTo>
                  <a:lnTo>
                    <a:pt x="224243" y="11798"/>
                  </a:lnTo>
                  <a:close/>
                </a:path>
                <a:path w="626110" h="47625">
                  <a:moveTo>
                    <a:pt x="247853" y="11798"/>
                  </a:moveTo>
                  <a:lnTo>
                    <a:pt x="236054" y="11798"/>
                  </a:lnTo>
                  <a:lnTo>
                    <a:pt x="224256" y="11798"/>
                  </a:ln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47853" y="35407"/>
                  </a:lnTo>
                  <a:lnTo>
                    <a:pt x="247853" y="23609"/>
                  </a:lnTo>
                  <a:lnTo>
                    <a:pt x="247853" y="11798"/>
                  </a:lnTo>
                  <a:close/>
                </a:path>
                <a:path w="626110" h="47625">
                  <a:moveTo>
                    <a:pt x="259651" y="23609"/>
                  </a:moveTo>
                  <a:lnTo>
                    <a:pt x="247865" y="23609"/>
                  </a:lnTo>
                  <a:lnTo>
                    <a:pt x="247865" y="35407"/>
                  </a:lnTo>
                  <a:lnTo>
                    <a:pt x="259651" y="35407"/>
                  </a:lnTo>
                  <a:lnTo>
                    <a:pt x="259651" y="23609"/>
                  </a:lnTo>
                  <a:close/>
                </a:path>
                <a:path w="626110" h="47625">
                  <a:moveTo>
                    <a:pt x="271462" y="23609"/>
                  </a:moveTo>
                  <a:lnTo>
                    <a:pt x="259664" y="23609"/>
                  </a:lnTo>
                  <a:lnTo>
                    <a:pt x="259664" y="35407"/>
                  </a:lnTo>
                  <a:lnTo>
                    <a:pt x="271462" y="35407"/>
                  </a:lnTo>
                  <a:lnTo>
                    <a:pt x="271462" y="23609"/>
                  </a:lnTo>
                  <a:close/>
                </a:path>
                <a:path w="626110" h="47625">
                  <a:moveTo>
                    <a:pt x="295071" y="11798"/>
                  </a:moveTo>
                  <a:lnTo>
                    <a:pt x="283273" y="11798"/>
                  </a:lnTo>
                  <a:lnTo>
                    <a:pt x="283273" y="23609"/>
                  </a:lnTo>
                  <a:lnTo>
                    <a:pt x="271475" y="23609"/>
                  </a:lnTo>
                  <a:lnTo>
                    <a:pt x="271475" y="35407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295071" y="23609"/>
                  </a:lnTo>
                  <a:lnTo>
                    <a:pt x="295071" y="11798"/>
                  </a:lnTo>
                  <a:close/>
                </a:path>
                <a:path w="626110" h="47625">
                  <a:moveTo>
                    <a:pt x="318681" y="23609"/>
                  </a:moveTo>
                  <a:lnTo>
                    <a:pt x="306882" y="23609"/>
                  </a:lnTo>
                  <a:lnTo>
                    <a:pt x="306882" y="35407"/>
                  </a:lnTo>
                  <a:lnTo>
                    <a:pt x="318681" y="35407"/>
                  </a:lnTo>
                  <a:lnTo>
                    <a:pt x="318681" y="23609"/>
                  </a:lnTo>
                  <a:close/>
                </a:path>
                <a:path w="626110" h="47625">
                  <a:moveTo>
                    <a:pt x="342290" y="11798"/>
                  </a:moveTo>
                  <a:lnTo>
                    <a:pt x="330492" y="11798"/>
                  </a:lnTo>
                  <a:lnTo>
                    <a:pt x="330492" y="23609"/>
                  </a:lnTo>
                  <a:lnTo>
                    <a:pt x="330492" y="35407"/>
                  </a:lnTo>
                  <a:lnTo>
                    <a:pt x="342290" y="35407"/>
                  </a:lnTo>
                  <a:lnTo>
                    <a:pt x="342290" y="23609"/>
                  </a:lnTo>
                  <a:lnTo>
                    <a:pt x="342290" y="11798"/>
                  </a:lnTo>
                  <a:close/>
                </a:path>
                <a:path w="626110" h="47625">
                  <a:moveTo>
                    <a:pt x="365887" y="11798"/>
                  </a:moveTo>
                  <a:lnTo>
                    <a:pt x="354088" y="11798"/>
                  </a:lnTo>
                  <a:lnTo>
                    <a:pt x="354088" y="23609"/>
                  </a:lnTo>
                  <a:lnTo>
                    <a:pt x="354088" y="35407"/>
                  </a:lnTo>
                  <a:lnTo>
                    <a:pt x="365887" y="35407"/>
                  </a:lnTo>
                  <a:lnTo>
                    <a:pt x="365887" y="23609"/>
                  </a:lnTo>
                  <a:lnTo>
                    <a:pt x="365887" y="11798"/>
                  </a:lnTo>
                  <a:close/>
                </a:path>
                <a:path w="626110" h="47625">
                  <a:moveTo>
                    <a:pt x="389496" y="11798"/>
                  </a:moveTo>
                  <a:lnTo>
                    <a:pt x="377698" y="11798"/>
                  </a:lnTo>
                  <a:lnTo>
                    <a:pt x="365899" y="11798"/>
                  </a:lnTo>
                  <a:lnTo>
                    <a:pt x="365899" y="23609"/>
                  </a:lnTo>
                  <a:lnTo>
                    <a:pt x="365899" y="35407"/>
                  </a:lnTo>
                  <a:lnTo>
                    <a:pt x="377698" y="35407"/>
                  </a:lnTo>
                  <a:lnTo>
                    <a:pt x="377698" y="23609"/>
                  </a:lnTo>
                  <a:lnTo>
                    <a:pt x="389496" y="23609"/>
                  </a:lnTo>
                  <a:lnTo>
                    <a:pt x="389496" y="11798"/>
                  </a:lnTo>
                  <a:close/>
                </a:path>
                <a:path w="626110" h="47625">
                  <a:moveTo>
                    <a:pt x="413105" y="23609"/>
                  </a:moveTo>
                  <a:lnTo>
                    <a:pt x="401307" y="23609"/>
                  </a:lnTo>
                  <a:lnTo>
                    <a:pt x="401307" y="35407"/>
                  </a:lnTo>
                  <a:lnTo>
                    <a:pt x="413105" y="35407"/>
                  </a:lnTo>
                  <a:lnTo>
                    <a:pt x="413105" y="23609"/>
                  </a:lnTo>
                  <a:close/>
                </a:path>
                <a:path w="626110" h="47625">
                  <a:moveTo>
                    <a:pt x="424903" y="11798"/>
                  </a:moveTo>
                  <a:lnTo>
                    <a:pt x="413105" y="11798"/>
                  </a:lnTo>
                  <a:lnTo>
                    <a:pt x="413105" y="23609"/>
                  </a:lnTo>
                  <a:lnTo>
                    <a:pt x="424903" y="23609"/>
                  </a:lnTo>
                  <a:lnTo>
                    <a:pt x="424903" y="11798"/>
                  </a:lnTo>
                  <a:close/>
                </a:path>
                <a:path w="626110" h="47625">
                  <a:moveTo>
                    <a:pt x="448513" y="11798"/>
                  </a:moveTo>
                  <a:lnTo>
                    <a:pt x="436714" y="11798"/>
                  </a:lnTo>
                  <a:lnTo>
                    <a:pt x="436714" y="23609"/>
                  </a:lnTo>
                  <a:lnTo>
                    <a:pt x="424916" y="23609"/>
                  </a:lnTo>
                  <a:lnTo>
                    <a:pt x="424916" y="35407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48513" y="23609"/>
                  </a:lnTo>
                  <a:lnTo>
                    <a:pt x="448513" y="11798"/>
                  </a:lnTo>
                  <a:close/>
                </a:path>
                <a:path w="626110" h="47625">
                  <a:moveTo>
                    <a:pt x="483920" y="23609"/>
                  </a:moveTo>
                  <a:lnTo>
                    <a:pt x="472122" y="23609"/>
                  </a:lnTo>
                  <a:lnTo>
                    <a:pt x="472122" y="11798"/>
                  </a:lnTo>
                  <a:lnTo>
                    <a:pt x="460324" y="11798"/>
                  </a:lnTo>
                  <a:lnTo>
                    <a:pt x="460324" y="23609"/>
                  </a:lnTo>
                  <a:lnTo>
                    <a:pt x="460324" y="35407"/>
                  </a:lnTo>
                  <a:lnTo>
                    <a:pt x="472122" y="35407"/>
                  </a:lnTo>
                  <a:lnTo>
                    <a:pt x="483920" y="35407"/>
                  </a:lnTo>
                  <a:lnTo>
                    <a:pt x="483920" y="23609"/>
                  </a:lnTo>
                  <a:close/>
                </a:path>
                <a:path w="626110" h="47625">
                  <a:moveTo>
                    <a:pt x="519328" y="0"/>
                  </a:moveTo>
                  <a:lnTo>
                    <a:pt x="507530" y="0"/>
                  </a:lnTo>
                  <a:lnTo>
                    <a:pt x="507530" y="11798"/>
                  </a:lnTo>
                  <a:lnTo>
                    <a:pt x="495731" y="11798"/>
                  </a:lnTo>
                  <a:lnTo>
                    <a:pt x="495731" y="23609"/>
                  </a:ln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507530" y="35407"/>
                  </a:lnTo>
                  <a:lnTo>
                    <a:pt x="519328" y="35407"/>
                  </a:lnTo>
                  <a:lnTo>
                    <a:pt x="519328" y="23609"/>
                  </a:lnTo>
                  <a:lnTo>
                    <a:pt x="519328" y="11798"/>
                  </a:lnTo>
                  <a:lnTo>
                    <a:pt x="519328" y="0"/>
                  </a:lnTo>
                  <a:close/>
                </a:path>
                <a:path w="626110" h="47625">
                  <a:moveTo>
                    <a:pt x="542937" y="0"/>
                  </a:moveTo>
                  <a:lnTo>
                    <a:pt x="531139" y="0"/>
                  </a:lnTo>
                  <a:lnTo>
                    <a:pt x="519341" y="0"/>
                  </a:lnTo>
                  <a:lnTo>
                    <a:pt x="519341" y="11798"/>
                  </a:lnTo>
                  <a:lnTo>
                    <a:pt x="519341" y="23609"/>
                  </a:lnTo>
                  <a:lnTo>
                    <a:pt x="519341" y="35407"/>
                  </a:lnTo>
                  <a:lnTo>
                    <a:pt x="531139" y="35407"/>
                  </a:lnTo>
                  <a:lnTo>
                    <a:pt x="531139" y="23609"/>
                  </a:lnTo>
                  <a:lnTo>
                    <a:pt x="531139" y="11798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26110" h="47625">
                  <a:moveTo>
                    <a:pt x="554748" y="23609"/>
                  </a:moveTo>
                  <a:lnTo>
                    <a:pt x="542950" y="23609"/>
                  </a:lnTo>
                  <a:lnTo>
                    <a:pt x="542950" y="35407"/>
                  </a:lnTo>
                  <a:lnTo>
                    <a:pt x="554748" y="35407"/>
                  </a:lnTo>
                  <a:lnTo>
                    <a:pt x="554748" y="23609"/>
                  </a:lnTo>
                  <a:close/>
                </a:path>
                <a:path w="626110" h="47625">
                  <a:moveTo>
                    <a:pt x="578345" y="0"/>
                  </a:moveTo>
                  <a:lnTo>
                    <a:pt x="566547" y="0"/>
                  </a:lnTo>
                  <a:lnTo>
                    <a:pt x="554748" y="0"/>
                  </a:ln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66547" y="23609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78345" y="23609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26110" h="47625">
                  <a:moveTo>
                    <a:pt x="601954" y="23609"/>
                  </a:moveTo>
                  <a:lnTo>
                    <a:pt x="590156" y="23609"/>
                  </a:lnTo>
                  <a:lnTo>
                    <a:pt x="590156" y="35407"/>
                  </a:lnTo>
                  <a:lnTo>
                    <a:pt x="601954" y="35407"/>
                  </a:lnTo>
                  <a:lnTo>
                    <a:pt x="601954" y="23609"/>
                  </a:lnTo>
                  <a:close/>
                </a:path>
                <a:path w="626110" h="47625">
                  <a:moveTo>
                    <a:pt x="601954" y="0"/>
                  </a:moveTo>
                  <a:lnTo>
                    <a:pt x="590156" y="0"/>
                  </a:lnTo>
                  <a:lnTo>
                    <a:pt x="578358" y="0"/>
                  </a:lnTo>
                  <a:lnTo>
                    <a:pt x="578358" y="11798"/>
                  </a:lnTo>
                  <a:lnTo>
                    <a:pt x="578358" y="23609"/>
                  </a:lnTo>
                  <a:lnTo>
                    <a:pt x="590156" y="23609"/>
                  </a:lnTo>
                  <a:lnTo>
                    <a:pt x="590156" y="11798"/>
                  </a:lnTo>
                  <a:lnTo>
                    <a:pt x="601954" y="11798"/>
                  </a:lnTo>
                  <a:lnTo>
                    <a:pt x="601954" y="0"/>
                  </a:lnTo>
                  <a:close/>
                </a:path>
                <a:path w="626110" h="47625">
                  <a:moveTo>
                    <a:pt x="625563" y="11798"/>
                  </a:moveTo>
                  <a:lnTo>
                    <a:pt x="613765" y="11798"/>
                  </a:lnTo>
                  <a:lnTo>
                    <a:pt x="613765" y="0"/>
                  </a:lnTo>
                  <a:lnTo>
                    <a:pt x="601967" y="0"/>
                  </a:lnTo>
                  <a:lnTo>
                    <a:pt x="601967" y="11798"/>
                  </a:lnTo>
                  <a:lnTo>
                    <a:pt x="601967" y="23609"/>
                  </a:lnTo>
                  <a:lnTo>
                    <a:pt x="601967" y="35407"/>
                  </a:lnTo>
                  <a:lnTo>
                    <a:pt x="613765" y="35407"/>
                  </a:lnTo>
                  <a:lnTo>
                    <a:pt x="613765" y="23609"/>
                  </a:lnTo>
                  <a:lnTo>
                    <a:pt x="625563" y="23609"/>
                  </a:lnTo>
                  <a:lnTo>
                    <a:pt x="625563" y="117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94843" y="6485280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10" h="35559">
                  <a:moveTo>
                    <a:pt x="11798" y="23609"/>
                  </a:move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11798" y="23609"/>
                  </a:lnTo>
                  <a:close/>
                </a:path>
                <a:path w="626110" h="35559">
                  <a:moveTo>
                    <a:pt x="11798" y="11798"/>
                  </a:moveTo>
                  <a:lnTo>
                    <a:pt x="0" y="11798"/>
                  </a:lnTo>
                  <a:lnTo>
                    <a:pt x="0" y="23596"/>
                  </a:lnTo>
                  <a:lnTo>
                    <a:pt x="11798" y="23596"/>
                  </a:lnTo>
                  <a:lnTo>
                    <a:pt x="11798" y="11798"/>
                  </a:lnTo>
                  <a:close/>
                </a:path>
                <a:path w="626110" h="35559">
                  <a:moveTo>
                    <a:pt x="35394" y="23609"/>
                  </a:moveTo>
                  <a:lnTo>
                    <a:pt x="23596" y="23609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close/>
                </a:path>
                <a:path w="626110" h="35559">
                  <a:moveTo>
                    <a:pt x="35394" y="11798"/>
                  </a:moveTo>
                  <a:lnTo>
                    <a:pt x="23596" y="11798"/>
                  </a:lnTo>
                  <a:lnTo>
                    <a:pt x="23596" y="23596"/>
                  </a:lnTo>
                  <a:lnTo>
                    <a:pt x="35394" y="23596"/>
                  </a:lnTo>
                  <a:lnTo>
                    <a:pt x="35394" y="11798"/>
                  </a:lnTo>
                  <a:close/>
                </a:path>
                <a:path w="626110" h="35559">
                  <a:moveTo>
                    <a:pt x="59004" y="23609"/>
                  </a:moveTo>
                  <a:lnTo>
                    <a:pt x="47205" y="23609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59004" y="35407"/>
                  </a:lnTo>
                  <a:lnTo>
                    <a:pt x="59004" y="23609"/>
                  </a:lnTo>
                  <a:close/>
                </a:path>
                <a:path w="626110" h="35559">
                  <a:moveTo>
                    <a:pt x="59004" y="11798"/>
                  </a:moveTo>
                  <a:lnTo>
                    <a:pt x="47205" y="11798"/>
                  </a:lnTo>
                  <a:lnTo>
                    <a:pt x="35407" y="11798"/>
                  </a:lnTo>
                  <a:lnTo>
                    <a:pt x="35407" y="23596"/>
                  </a:lnTo>
                  <a:lnTo>
                    <a:pt x="47205" y="23596"/>
                  </a:lnTo>
                  <a:lnTo>
                    <a:pt x="59004" y="23596"/>
                  </a:lnTo>
                  <a:lnTo>
                    <a:pt x="59004" y="11798"/>
                  </a:lnTo>
                  <a:close/>
                </a:path>
                <a:path w="626110" h="35559">
                  <a:moveTo>
                    <a:pt x="82613" y="23609"/>
                  </a:moveTo>
                  <a:lnTo>
                    <a:pt x="70815" y="23609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09"/>
                  </a:lnTo>
                  <a:close/>
                </a:path>
                <a:path w="626110" h="35559">
                  <a:moveTo>
                    <a:pt x="82613" y="0"/>
                  </a:moveTo>
                  <a:lnTo>
                    <a:pt x="70815" y="0"/>
                  </a:lnTo>
                  <a:lnTo>
                    <a:pt x="70815" y="11798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82613" y="11798"/>
                  </a:lnTo>
                  <a:lnTo>
                    <a:pt x="82613" y="0"/>
                  </a:lnTo>
                  <a:close/>
                </a:path>
                <a:path w="626110" h="35559">
                  <a:moveTo>
                    <a:pt x="106222" y="23609"/>
                  </a:move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06222" y="23609"/>
                  </a:lnTo>
                  <a:close/>
                </a:path>
                <a:path w="626110" h="35559">
                  <a:moveTo>
                    <a:pt x="129806" y="23609"/>
                  </a:moveTo>
                  <a:lnTo>
                    <a:pt x="118021" y="23609"/>
                  </a:lnTo>
                  <a:lnTo>
                    <a:pt x="118021" y="35407"/>
                  </a:lnTo>
                  <a:lnTo>
                    <a:pt x="129806" y="35407"/>
                  </a:lnTo>
                  <a:lnTo>
                    <a:pt x="129806" y="23609"/>
                  </a:lnTo>
                  <a:close/>
                </a:path>
                <a:path w="626110" h="35559">
                  <a:moveTo>
                    <a:pt x="129806" y="0"/>
                  </a:moveTo>
                  <a:lnTo>
                    <a:pt x="118021" y="0"/>
                  </a:lnTo>
                  <a:lnTo>
                    <a:pt x="106222" y="0"/>
                  </a:lnTo>
                  <a:lnTo>
                    <a:pt x="94424" y="0"/>
                  </a:lnTo>
                  <a:lnTo>
                    <a:pt x="94424" y="11798"/>
                  </a:lnTo>
                  <a:lnTo>
                    <a:pt x="106222" y="11798"/>
                  </a:lnTo>
                  <a:lnTo>
                    <a:pt x="118021" y="11798"/>
                  </a:lnTo>
                  <a:lnTo>
                    <a:pt x="129806" y="11798"/>
                  </a:lnTo>
                  <a:lnTo>
                    <a:pt x="129806" y="0"/>
                  </a:lnTo>
                  <a:close/>
                </a:path>
                <a:path w="626110" h="35559">
                  <a:moveTo>
                    <a:pt x="141617" y="0"/>
                  </a:moveTo>
                  <a:lnTo>
                    <a:pt x="129832" y="0"/>
                  </a:lnTo>
                  <a:lnTo>
                    <a:pt x="129832" y="11798"/>
                  </a:lnTo>
                  <a:lnTo>
                    <a:pt x="129832" y="23596"/>
                  </a:lnTo>
                  <a:lnTo>
                    <a:pt x="141617" y="23596"/>
                  </a:lnTo>
                  <a:lnTo>
                    <a:pt x="141617" y="11798"/>
                  </a:lnTo>
                  <a:lnTo>
                    <a:pt x="141617" y="0"/>
                  </a:lnTo>
                  <a:close/>
                </a:path>
                <a:path w="626110" h="35559">
                  <a:moveTo>
                    <a:pt x="153428" y="0"/>
                  </a:moveTo>
                  <a:lnTo>
                    <a:pt x="141630" y="0"/>
                  </a:lnTo>
                  <a:lnTo>
                    <a:pt x="141630" y="11798"/>
                  </a:lnTo>
                  <a:lnTo>
                    <a:pt x="141630" y="23596"/>
                  </a:lnTo>
                  <a:lnTo>
                    <a:pt x="153428" y="23596"/>
                  </a:lnTo>
                  <a:lnTo>
                    <a:pt x="153428" y="11798"/>
                  </a:lnTo>
                  <a:lnTo>
                    <a:pt x="153428" y="0"/>
                  </a:lnTo>
                  <a:close/>
                </a:path>
                <a:path w="626110" h="35559">
                  <a:moveTo>
                    <a:pt x="165239" y="0"/>
                  </a:moveTo>
                  <a:lnTo>
                    <a:pt x="153441" y="0"/>
                  </a:lnTo>
                  <a:lnTo>
                    <a:pt x="153441" y="11798"/>
                  </a:lnTo>
                  <a:lnTo>
                    <a:pt x="165239" y="11798"/>
                  </a:lnTo>
                  <a:lnTo>
                    <a:pt x="165239" y="0"/>
                  </a:lnTo>
                  <a:close/>
                </a:path>
                <a:path w="626110" h="35559">
                  <a:moveTo>
                    <a:pt x="188836" y="23609"/>
                  </a:move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close/>
                </a:path>
                <a:path w="626110" h="35559">
                  <a:moveTo>
                    <a:pt x="188836" y="0"/>
                  </a:moveTo>
                  <a:lnTo>
                    <a:pt x="177038" y="0"/>
                  </a:lnTo>
                  <a:lnTo>
                    <a:pt x="177038" y="11798"/>
                  </a:lnTo>
                  <a:lnTo>
                    <a:pt x="177038" y="23596"/>
                  </a:lnTo>
                  <a:lnTo>
                    <a:pt x="188836" y="23596"/>
                  </a:lnTo>
                  <a:lnTo>
                    <a:pt x="188836" y="11798"/>
                  </a:lnTo>
                  <a:lnTo>
                    <a:pt x="188836" y="0"/>
                  </a:lnTo>
                  <a:close/>
                </a:path>
                <a:path w="626110" h="35559">
                  <a:moveTo>
                    <a:pt x="200647" y="11798"/>
                  </a:moveTo>
                  <a:lnTo>
                    <a:pt x="188849" y="11798"/>
                  </a:lnTo>
                  <a:lnTo>
                    <a:pt x="188849" y="23596"/>
                  </a:lnTo>
                  <a:lnTo>
                    <a:pt x="200647" y="23596"/>
                  </a:lnTo>
                  <a:lnTo>
                    <a:pt x="200647" y="11798"/>
                  </a:lnTo>
                  <a:close/>
                </a:path>
                <a:path w="626110" h="35559">
                  <a:moveTo>
                    <a:pt x="212432" y="23609"/>
                  </a:moveTo>
                  <a:lnTo>
                    <a:pt x="200647" y="23609"/>
                  </a:ln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close/>
                </a:path>
                <a:path w="626110" h="35559">
                  <a:moveTo>
                    <a:pt x="212432" y="0"/>
                  </a:moveTo>
                  <a:lnTo>
                    <a:pt x="200647" y="0"/>
                  </a:lnTo>
                  <a:lnTo>
                    <a:pt x="200647" y="11798"/>
                  </a:lnTo>
                  <a:lnTo>
                    <a:pt x="212432" y="11798"/>
                  </a:lnTo>
                  <a:lnTo>
                    <a:pt x="212432" y="0"/>
                  </a:lnTo>
                  <a:close/>
                </a:path>
                <a:path w="626110" h="35559">
                  <a:moveTo>
                    <a:pt x="224243" y="23609"/>
                  </a:move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close/>
                </a:path>
                <a:path w="626110" h="35559">
                  <a:moveTo>
                    <a:pt x="224243" y="0"/>
                  </a:moveTo>
                  <a:lnTo>
                    <a:pt x="212458" y="0"/>
                  </a:lnTo>
                  <a:lnTo>
                    <a:pt x="212458" y="11798"/>
                  </a:lnTo>
                  <a:lnTo>
                    <a:pt x="212458" y="23596"/>
                  </a:lnTo>
                  <a:lnTo>
                    <a:pt x="224243" y="23596"/>
                  </a:lnTo>
                  <a:lnTo>
                    <a:pt x="224243" y="11798"/>
                  </a:lnTo>
                  <a:lnTo>
                    <a:pt x="224243" y="0"/>
                  </a:lnTo>
                  <a:close/>
                </a:path>
                <a:path w="626110" h="35559">
                  <a:moveTo>
                    <a:pt x="236054" y="23609"/>
                  </a:move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36054" y="23609"/>
                  </a:lnTo>
                  <a:close/>
                </a:path>
                <a:path w="626110" h="35559">
                  <a:moveTo>
                    <a:pt x="236054" y="11798"/>
                  </a:moveTo>
                  <a:lnTo>
                    <a:pt x="224256" y="11798"/>
                  </a:lnTo>
                  <a:lnTo>
                    <a:pt x="224256" y="23596"/>
                  </a:lnTo>
                  <a:lnTo>
                    <a:pt x="236054" y="23596"/>
                  </a:lnTo>
                  <a:lnTo>
                    <a:pt x="236054" y="11798"/>
                  </a:lnTo>
                  <a:close/>
                </a:path>
                <a:path w="626110" h="35559">
                  <a:moveTo>
                    <a:pt x="247853" y="0"/>
                  </a:moveTo>
                  <a:lnTo>
                    <a:pt x="236054" y="0"/>
                  </a:lnTo>
                  <a:lnTo>
                    <a:pt x="236054" y="11798"/>
                  </a:lnTo>
                  <a:lnTo>
                    <a:pt x="247853" y="11798"/>
                  </a:lnTo>
                  <a:lnTo>
                    <a:pt x="247853" y="0"/>
                  </a:lnTo>
                  <a:close/>
                </a:path>
                <a:path w="626110" h="35559">
                  <a:moveTo>
                    <a:pt x="271462" y="11798"/>
                  </a:moveTo>
                  <a:lnTo>
                    <a:pt x="259664" y="11798"/>
                  </a:lnTo>
                  <a:lnTo>
                    <a:pt x="259664" y="23596"/>
                  </a:lnTo>
                  <a:lnTo>
                    <a:pt x="271462" y="23596"/>
                  </a:lnTo>
                  <a:lnTo>
                    <a:pt x="271462" y="11798"/>
                  </a:lnTo>
                  <a:close/>
                </a:path>
                <a:path w="626110" h="35559">
                  <a:moveTo>
                    <a:pt x="295071" y="23609"/>
                  </a:moveTo>
                  <a:lnTo>
                    <a:pt x="283273" y="23609"/>
                  </a:lnTo>
                  <a:lnTo>
                    <a:pt x="271475" y="23609"/>
                  </a:lnTo>
                  <a:lnTo>
                    <a:pt x="271475" y="35407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295071" y="23609"/>
                  </a:lnTo>
                  <a:close/>
                </a:path>
                <a:path w="626110" h="35559">
                  <a:moveTo>
                    <a:pt x="306857" y="11798"/>
                  </a:moveTo>
                  <a:lnTo>
                    <a:pt x="295071" y="11798"/>
                  </a:lnTo>
                  <a:lnTo>
                    <a:pt x="295071" y="0"/>
                  </a:lnTo>
                  <a:lnTo>
                    <a:pt x="283273" y="0"/>
                  </a:lnTo>
                  <a:lnTo>
                    <a:pt x="283273" y="11798"/>
                  </a:lnTo>
                  <a:lnTo>
                    <a:pt x="283273" y="23596"/>
                  </a:lnTo>
                  <a:lnTo>
                    <a:pt x="295071" y="23596"/>
                  </a:lnTo>
                  <a:lnTo>
                    <a:pt x="306857" y="23596"/>
                  </a:lnTo>
                  <a:lnTo>
                    <a:pt x="306857" y="11798"/>
                  </a:lnTo>
                  <a:close/>
                </a:path>
                <a:path w="626110" h="35559">
                  <a:moveTo>
                    <a:pt x="330479" y="23609"/>
                  </a:moveTo>
                  <a:lnTo>
                    <a:pt x="318681" y="23609"/>
                  </a:lnTo>
                  <a:lnTo>
                    <a:pt x="306882" y="23609"/>
                  </a:lnTo>
                  <a:lnTo>
                    <a:pt x="306882" y="35407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close/>
                </a:path>
                <a:path w="626110" h="35559">
                  <a:moveTo>
                    <a:pt x="330479" y="11798"/>
                  </a:moveTo>
                  <a:lnTo>
                    <a:pt x="318681" y="11798"/>
                  </a:lnTo>
                  <a:lnTo>
                    <a:pt x="306882" y="11798"/>
                  </a:lnTo>
                  <a:lnTo>
                    <a:pt x="306882" y="23596"/>
                  </a:lnTo>
                  <a:lnTo>
                    <a:pt x="318681" y="23596"/>
                  </a:lnTo>
                  <a:lnTo>
                    <a:pt x="330479" y="23596"/>
                  </a:lnTo>
                  <a:lnTo>
                    <a:pt x="330479" y="11798"/>
                  </a:lnTo>
                  <a:close/>
                </a:path>
                <a:path w="626110" h="35559">
                  <a:moveTo>
                    <a:pt x="365887" y="0"/>
                  </a:moveTo>
                  <a:lnTo>
                    <a:pt x="354088" y="0"/>
                  </a:lnTo>
                  <a:lnTo>
                    <a:pt x="342290" y="0"/>
                  </a:lnTo>
                  <a:lnTo>
                    <a:pt x="330492" y="0"/>
                  </a:lnTo>
                  <a:lnTo>
                    <a:pt x="330492" y="11798"/>
                  </a:lnTo>
                  <a:lnTo>
                    <a:pt x="330492" y="23596"/>
                  </a:lnTo>
                  <a:lnTo>
                    <a:pt x="342290" y="23596"/>
                  </a:lnTo>
                  <a:lnTo>
                    <a:pt x="354088" y="23596"/>
                  </a:lnTo>
                  <a:lnTo>
                    <a:pt x="365887" y="23596"/>
                  </a:lnTo>
                  <a:lnTo>
                    <a:pt x="365887" y="11798"/>
                  </a:lnTo>
                  <a:lnTo>
                    <a:pt x="365887" y="0"/>
                  </a:lnTo>
                  <a:close/>
                </a:path>
                <a:path w="626110" h="35559">
                  <a:moveTo>
                    <a:pt x="389496" y="0"/>
                  </a:moveTo>
                  <a:lnTo>
                    <a:pt x="377698" y="0"/>
                  </a:lnTo>
                  <a:lnTo>
                    <a:pt x="365899" y="0"/>
                  </a:lnTo>
                  <a:lnTo>
                    <a:pt x="365899" y="11798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26110" h="35559">
                  <a:moveTo>
                    <a:pt x="401307" y="0"/>
                  </a:move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01307" y="0"/>
                  </a:lnTo>
                  <a:close/>
                </a:path>
                <a:path w="626110" h="35559">
                  <a:moveTo>
                    <a:pt x="448513" y="0"/>
                  </a:moveTo>
                  <a:lnTo>
                    <a:pt x="436714" y="0"/>
                  </a:lnTo>
                  <a:lnTo>
                    <a:pt x="424916" y="0"/>
                  </a:lnTo>
                  <a:lnTo>
                    <a:pt x="424916" y="11798"/>
                  </a:lnTo>
                  <a:lnTo>
                    <a:pt x="424916" y="23596"/>
                  </a:lnTo>
                  <a:lnTo>
                    <a:pt x="436714" y="23596"/>
                  </a:lnTo>
                  <a:lnTo>
                    <a:pt x="448513" y="23596"/>
                  </a:lnTo>
                  <a:lnTo>
                    <a:pt x="448513" y="11798"/>
                  </a:lnTo>
                  <a:lnTo>
                    <a:pt x="448513" y="0"/>
                  </a:lnTo>
                  <a:close/>
                </a:path>
                <a:path w="626110" h="35559">
                  <a:moveTo>
                    <a:pt x="519328" y="11798"/>
                  </a:moveTo>
                  <a:lnTo>
                    <a:pt x="507530" y="11798"/>
                  </a:lnTo>
                  <a:lnTo>
                    <a:pt x="495731" y="11798"/>
                  </a:ln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83933" y="23596"/>
                  </a:lnTo>
                  <a:lnTo>
                    <a:pt x="495731" y="23596"/>
                  </a:lnTo>
                  <a:lnTo>
                    <a:pt x="507530" y="23596"/>
                  </a:lnTo>
                  <a:lnTo>
                    <a:pt x="519328" y="23596"/>
                  </a:lnTo>
                  <a:lnTo>
                    <a:pt x="519328" y="11798"/>
                  </a:lnTo>
                  <a:close/>
                </a:path>
                <a:path w="626110" h="35559">
                  <a:moveTo>
                    <a:pt x="542937" y="11798"/>
                  </a:moveTo>
                  <a:lnTo>
                    <a:pt x="531139" y="11798"/>
                  </a:lnTo>
                  <a:lnTo>
                    <a:pt x="531139" y="0"/>
                  </a:lnTo>
                  <a:lnTo>
                    <a:pt x="519341" y="0"/>
                  </a:lnTo>
                  <a:lnTo>
                    <a:pt x="519341" y="11798"/>
                  </a:lnTo>
                  <a:lnTo>
                    <a:pt x="519341" y="23596"/>
                  </a:lnTo>
                  <a:lnTo>
                    <a:pt x="531139" y="23596"/>
                  </a:lnTo>
                  <a:lnTo>
                    <a:pt x="542937" y="23596"/>
                  </a:lnTo>
                  <a:lnTo>
                    <a:pt x="542937" y="11798"/>
                  </a:lnTo>
                  <a:close/>
                </a:path>
                <a:path w="626110" h="35559">
                  <a:moveTo>
                    <a:pt x="578345" y="0"/>
                  </a:moveTo>
                  <a:lnTo>
                    <a:pt x="566547" y="0"/>
                  </a:lnTo>
                  <a:lnTo>
                    <a:pt x="566547" y="11798"/>
                  </a:lnTo>
                  <a:lnTo>
                    <a:pt x="554748" y="11798"/>
                  </a:ln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66547" y="23596"/>
                  </a:lnTo>
                  <a:lnTo>
                    <a:pt x="578345" y="23596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26110" h="35559">
                  <a:moveTo>
                    <a:pt x="601954" y="11798"/>
                  </a:moveTo>
                  <a:lnTo>
                    <a:pt x="590156" y="11798"/>
                  </a:lnTo>
                  <a:lnTo>
                    <a:pt x="578358" y="11798"/>
                  </a:lnTo>
                  <a:lnTo>
                    <a:pt x="578358" y="23596"/>
                  </a:lnTo>
                  <a:lnTo>
                    <a:pt x="590156" y="23596"/>
                  </a:lnTo>
                  <a:lnTo>
                    <a:pt x="601954" y="23596"/>
                  </a:lnTo>
                  <a:lnTo>
                    <a:pt x="601954" y="11798"/>
                  </a:lnTo>
                  <a:close/>
                </a:path>
                <a:path w="626110" h="35559">
                  <a:moveTo>
                    <a:pt x="625563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25563" y="11798"/>
                  </a:lnTo>
                  <a:lnTo>
                    <a:pt x="62556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/>
            <p:cNvSpPr/>
            <p:nvPr/>
          </p:nvSpPr>
          <p:spPr>
            <a:xfrm>
              <a:off x="94843" y="6508889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10" h="47625">
                  <a:moveTo>
                    <a:pt x="11798" y="11798"/>
                  </a:moveTo>
                  <a:lnTo>
                    <a:pt x="0" y="11798"/>
                  </a:lnTo>
                  <a:lnTo>
                    <a:pt x="0" y="23596"/>
                  </a:lnTo>
                  <a:lnTo>
                    <a:pt x="11798" y="23596"/>
                  </a:lnTo>
                  <a:lnTo>
                    <a:pt x="11798" y="11798"/>
                  </a:lnTo>
                  <a:close/>
                </a:path>
                <a:path w="626110" h="47625">
                  <a:moveTo>
                    <a:pt x="35394" y="35407"/>
                  </a:moveTo>
                  <a:lnTo>
                    <a:pt x="23596" y="35407"/>
                  </a:lnTo>
                  <a:lnTo>
                    <a:pt x="11798" y="35407"/>
                  </a:lnTo>
                  <a:lnTo>
                    <a:pt x="11798" y="23609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0" y="47218"/>
                  </a:lnTo>
                  <a:lnTo>
                    <a:pt x="11798" y="47218"/>
                  </a:lnTo>
                  <a:lnTo>
                    <a:pt x="23596" y="47218"/>
                  </a:lnTo>
                  <a:lnTo>
                    <a:pt x="35394" y="47218"/>
                  </a:lnTo>
                  <a:lnTo>
                    <a:pt x="35394" y="35407"/>
                  </a:lnTo>
                  <a:close/>
                </a:path>
                <a:path w="626110" h="47625">
                  <a:moveTo>
                    <a:pt x="35394" y="11798"/>
                  </a:moveTo>
                  <a:lnTo>
                    <a:pt x="23596" y="11798"/>
                  </a:lnTo>
                  <a:lnTo>
                    <a:pt x="23596" y="23596"/>
                  </a:lnTo>
                  <a:lnTo>
                    <a:pt x="35394" y="23596"/>
                  </a:lnTo>
                  <a:lnTo>
                    <a:pt x="35394" y="11798"/>
                  </a:lnTo>
                  <a:close/>
                </a:path>
                <a:path w="626110" h="47625">
                  <a:moveTo>
                    <a:pt x="59004" y="35407"/>
                  </a:moveTo>
                  <a:lnTo>
                    <a:pt x="47205" y="35407"/>
                  </a:lnTo>
                  <a:lnTo>
                    <a:pt x="35407" y="35407"/>
                  </a:lnTo>
                  <a:lnTo>
                    <a:pt x="35407" y="47218"/>
                  </a:lnTo>
                  <a:lnTo>
                    <a:pt x="47205" y="47218"/>
                  </a:lnTo>
                  <a:lnTo>
                    <a:pt x="59004" y="47218"/>
                  </a:lnTo>
                  <a:lnTo>
                    <a:pt x="59004" y="35407"/>
                  </a:lnTo>
                  <a:close/>
                </a:path>
                <a:path w="626110" h="47625">
                  <a:moveTo>
                    <a:pt x="59004" y="11798"/>
                  </a:moveTo>
                  <a:lnTo>
                    <a:pt x="47205" y="11798"/>
                  </a:lnTo>
                  <a:lnTo>
                    <a:pt x="35407" y="11798"/>
                  </a:lnTo>
                  <a:lnTo>
                    <a:pt x="35407" y="23596"/>
                  </a:lnTo>
                  <a:lnTo>
                    <a:pt x="47205" y="23596"/>
                  </a:lnTo>
                  <a:lnTo>
                    <a:pt x="59004" y="23596"/>
                  </a:lnTo>
                  <a:lnTo>
                    <a:pt x="59004" y="11798"/>
                  </a:lnTo>
                  <a:close/>
                </a:path>
                <a:path w="626110" h="47625">
                  <a:moveTo>
                    <a:pt x="82613" y="23609"/>
                  </a:moveTo>
                  <a:lnTo>
                    <a:pt x="70815" y="23609"/>
                  </a:lnTo>
                  <a:lnTo>
                    <a:pt x="70815" y="35407"/>
                  </a:lnTo>
                  <a:lnTo>
                    <a:pt x="59016" y="35407"/>
                  </a:lnTo>
                  <a:lnTo>
                    <a:pt x="59016" y="47218"/>
                  </a:lnTo>
                  <a:lnTo>
                    <a:pt x="70815" y="47218"/>
                  </a:lnTo>
                  <a:lnTo>
                    <a:pt x="82613" y="47218"/>
                  </a:lnTo>
                  <a:lnTo>
                    <a:pt x="82613" y="35407"/>
                  </a:lnTo>
                  <a:lnTo>
                    <a:pt x="82613" y="23609"/>
                  </a:lnTo>
                  <a:close/>
                </a:path>
                <a:path w="626110" h="47625">
                  <a:moveTo>
                    <a:pt x="82613" y="11798"/>
                  </a:moveTo>
                  <a:lnTo>
                    <a:pt x="70815" y="11798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82613" y="11798"/>
                  </a:lnTo>
                  <a:close/>
                </a:path>
                <a:path w="626110" h="47625">
                  <a:moveTo>
                    <a:pt x="106222" y="35407"/>
                  </a:moveTo>
                  <a:lnTo>
                    <a:pt x="94424" y="35407"/>
                  </a:lnTo>
                  <a:lnTo>
                    <a:pt x="94424" y="47218"/>
                  </a:lnTo>
                  <a:lnTo>
                    <a:pt x="106222" y="47218"/>
                  </a:lnTo>
                  <a:lnTo>
                    <a:pt x="106222" y="35407"/>
                  </a:lnTo>
                  <a:close/>
                </a:path>
                <a:path w="626110" h="47625">
                  <a:moveTo>
                    <a:pt x="106222" y="11798"/>
                  </a:moveTo>
                  <a:lnTo>
                    <a:pt x="94424" y="11798"/>
                  </a:lnTo>
                  <a:lnTo>
                    <a:pt x="94424" y="23596"/>
                  </a:lnTo>
                  <a:lnTo>
                    <a:pt x="106222" y="23596"/>
                  </a:lnTo>
                  <a:lnTo>
                    <a:pt x="106222" y="11798"/>
                  </a:lnTo>
                  <a:close/>
                </a:path>
                <a:path w="626110" h="47625">
                  <a:moveTo>
                    <a:pt x="129806" y="35407"/>
                  </a:moveTo>
                  <a:lnTo>
                    <a:pt x="118021" y="35407"/>
                  </a:lnTo>
                  <a:lnTo>
                    <a:pt x="118021" y="47218"/>
                  </a:lnTo>
                  <a:lnTo>
                    <a:pt x="129806" y="47218"/>
                  </a:lnTo>
                  <a:lnTo>
                    <a:pt x="129806" y="35407"/>
                  </a:lnTo>
                  <a:close/>
                </a:path>
                <a:path w="626110" h="47625">
                  <a:moveTo>
                    <a:pt x="129806" y="11798"/>
                  </a:moveTo>
                  <a:lnTo>
                    <a:pt x="118021" y="11798"/>
                  </a:lnTo>
                  <a:lnTo>
                    <a:pt x="118021" y="23596"/>
                  </a:lnTo>
                  <a:lnTo>
                    <a:pt x="129806" y="23596"/>
                  </a:lnTo>
                  <a:lnTo>
                    <a:pt x="129806" y="11798"/>
                  </a:lnTo>
                  <a:close/>
                </a:path>
                <a:path w="626110" h="47625">
                  <a:moveTo>
                    <a:pt x="141617" y="23609"/>
                  </a:moveTo>
                  <a:lnTo>
                    <a:pt x="129832" y="23609"/>
                  </a:lnTo>
                  <a:lnTo>
                    <a:pt x="129832" y="35407"/>
                  </a:lnTo>
                  <a:lnTo>
                    <a:pt x="129832" y="47218"/>
                  </a:lnTo>
                  <a:lnTo>
                    <a:pt x="141617" y="47218"/>
                  </a:lnTo>
                  <a:lnTo>
                    <a:pt x="141617" y="35407"/>
                  </a:lnTo>
                  <a:lnTo>
                    <a:pt x="141617" y="23609"/>
                  </a:lnTo>
                  <a:close/>
                </a:path>
                <a:path w="626110" h="47625">
                  <a:moveTo>
                    <a:pt x="153428" y="11798"/>
                  </a:moveTo>
                  <a:lnTo>
                    <a:pt x="141630" y="11798"/>
                  </a:lnTo>
                  <a:lnTo>
                    <a:pt x="141630" y="23596"/>
                  </a:lnTo>
                  <a:lnTo>
                    <a:pt x="153428" y="23596"/>
                  </a:lnTo>
                  <a:lnTo>
                    <a:pt x="153428" y="11798"/>
                  </a:lnTo>
                  <a:close/>
                </a:path>
                <a:path w="626110" h="47625">
                  <a:moveTo>
                    <a:pt x="177025" y="11798"/>
                  </a:moveTo>
                  <a:lnTo>
                    <a:pt x="165239" y="11798"/>
                  </a:lnTo>
                  <a:lnTo>
                    <a:pt x="153441" y="11798"/>
                  </a:lnTo>
                  <a:lnTo>
                    <a:pt x="153441" y="23596"/>
                  </a:lnTo>
                  <a:lnTo>
                    <a:pt x="165239" y="23596"/>
                  </a:lnTo>
                  <a:lnTo>
                    <a:pt x="177025" y="23596"/>
                  </a:lnTo>
                  <a:lnTo>
                    <a:pt x="177025" y="11798"/>
                  </a:lnTo>
                  <a:close/>
                </a:path>
                <a:path w="626110" h="47625">
                  <a:moveTo>
                    <a:pt x="188836" y="23609"/>
                  </a:move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close/>
                </a:path>
                <a:path w="626110" h="47625">
                  <a:moveTo>
                    <a:pt x="212432" y="23609"/>
                  </a:moveTo>
                  <a:lnTo>
                    <a:pt x="200647" y="23609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close/>
                </a:path>
                <a:path w="626110" h="47625">
                  <a:moveTo>
                    <a:pt x="212432" y="11798"/>
                  </a:moveTo>
                  <a:lnTo>
                    <a:pt x="200647" y="11798"/>
                  </a:lnTo>
                  <a:lnTo>
                    <a:pt x="200647" y="23596"/>
                  </a:lnTo>
                  <a:lnTo>
                    <a:pt x="212432" y="23596"/>
                  </a:lnTo>
                  <a:lnTo>
                    <a:pt x="212432" y="11798"/>
                  </a:lnTo>
                  <a:close/>
                </a:path>
                <a:path w="626110" h="47625">
                  <a:moveTo>
                    <a:pt x="224243" y="23609"/>
                  </a:move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close/>
                </a:path>
                <a:path w="626110" h="47625">
                  <a:moveTo>
                    <a:pt x="224243" y="11798"/>
                  </a:moveTo>
                  <a:lnTo>
                    <a:pt x="212458" y="11798"/>
                  </a:lnTo>
                  <a:lnTo>
                    <a:pt x="212458" y="23596"/>
                  </a:lnTo>
                  <a:lnTo>
                    <a:pt x="224243" y="23596"/>
                  </a:lnTo>
                  <a:lnTo>
                    <a:pt x="224243" y="11798"/>
                  </a:lnTo>
                  <a:close/>
                </a:path>
                <a:path w="626110" h="47625">
                  <a:moveTo>
                    <a:pt x="236054" y="23609"/>
                  </a:move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36054" y="23609"/>
                  </a:lnTo>
                  <a:close/>
                </a:path>
                <a:path w="626110" h="47625">
                  <a:moveTo>
                    <a:pt x="247853" y="11798"/>
                  </a:moveTo>
                  <a:lnTo>
                    <a:pt x="236054" y="11798"/>
                  </a:lnTo>
                  <a:lnTo>
                    <a:pt x="236054" y="23596"/>
                  </a:lnTo>
                  <a:lnTo>
                    <a:pt x="247853" y="23596"/>
                  </a:lnTo>
                  <a:lnTo>
                    <a:pt x="247853" y="11798"/>
                  </a:lnTo>
                  <a:close/>
                </a:path>
                <a:path w="626110" h="47625">
                  <a:moveTo>
                    <a:pt x="271462" y="23609"/>
                  </a:moveTo>
                  <a:lnTo>
                    <a:pt x="259664" y="23609"/>
                  </a:lnTo>
                  <a:lnTo>
                    <a:pt x="259664" y="35407"/>
                  </a:lnTo>
                  <a:lnTo>
                    <a:pt x="271462" y="35407"/>
                  </a:lnTo>
                  <a:lnTo>
                    <a:pt x="271462" y="23609"/>
                  </a:lnTo>
                  <a:close/>
                </a:path>
                <a:path w="626110" h="47625">
                  <a:moveTo>
                    <a:pt x="271462" y="11798"/>
                  </a:moveTo>
                  <a:lnTo>
                    <a:pt x="259664" y="11798"/>
                  </a:lnTo>
                  <a:lnTo>
                    <a:pt x="259664" y="23596"/>
                  </a:lnTo>
                  <a:lnTo>
                    <a:pt x="271462" y="23596"/>
                  </a:lnTo>
                  <a:lnTo>
                    <a:pt x="271462" y="11798"/>
                  </a:lnTo>
                  <a:close/>
                </a:path>
                <a:path w="626110" h="47625">
                  <a:moveTo>
                    <a:pt x="306857" y="23609"/>
                  </a:moveTo>
                  <a:lnTo>
                    <a:pt x="295071" y="23609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close/>
                </a:path>
                <a:path w="626110" h="47625">
                  <a:moveTo>
                    <a:pt x="306857" y="11798"/>
                  </a:moveTo>
                  <a:lnTo>
                    <a:pt x="295071" y="11798"/>
                  </a:lnTo>
                  <a:lnTo>
                    <a:pt x="283273" y="11798"/>
                  </a:lnTo>
                  <a:lnTo>
                    <a:pt x="271475" y="11798"/>
                  </a:lnTo>
                  <a:lnTo>
                    <a:pt x="271475" y="23596"/>
                  </a:lnTo>
                  <a:lnTo>
                    <a:pt x="283273" y="23596"/>
                  </a:lnTo>
                  <a:lnTo>
                    <a:pt x="295071" y="23596"/>
                  </a:lnTo>
                  <a:lnTo>
                    <a:pt x="306857" y="23596"/>
                  </a:lnTo>
                  <a:lnTo>
                    <a:pt x="306857" y="11798"/>
                  </a:lnTo>
                  <a:close/>
                </a:path>
                <a:path w="626110" h="47625">
                  <a:moveTo>
                    <a:pt x="330479" y="0"/>
                  </a:moveTo>
                  <a:lnTo>
                    <a:pt x="318681" y="0"/>
                  </a:lnTo>
                  <a:lnTo>
                    <a:pt x="318681" y="11798"/>
                  </a:lnTo>
                  <a:lnTo>
                    <a:pt x="306882" y="11798"/>
                  </a:lnTo>
                  <a:lnTo>
                    <a:pt x="306882" y="23596"/>
                  </a:lnTo>
                  <a:lnTo>
                    <a:pt x="318681" y="23596"/>
                  </a:lnTo>
                  <a:lnTo>
                    <a:pt x="330479" y="23596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26110" h="47625">
                  <a:moveTo>
                    <a:pt x="342290" y="23609"/>
                  </a:moveTo>
                  <a:lnTo>
                    <a:pt x="330492" y="23609"/>
                  </a:lnTo>
                  <a:lnTo>
                    <a:pt x="330492" y="35407"/>
                  </a:lnTo>
                  <a:lnTo>
                    <a:pt x="342290" y="35407"/>
                  </a:lnTo>
                  <a:lnTo>
                    <a:pt x="342290" y="23609"/>
                  </a:lnTo>
                  <a:close/>
                </a:path>
                <a:path w="626110" h="47625">
                  <a:moveTo>
                    <a:pt x="342290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42290" y="11798"/>
                  </a:lnTo>
                  <a:lnTo>
                    <a:pt x="342290" y="0"/>
                  </a:lnTo>
                  <a:close/>
                </a:path>
                <a:path w="626110" h="47625">
                  <a:moveTo>
                    <a:pt x="354088" y="11798"/>
                  </a:moveTo>
                  <a:lnTo>
                    <a:pt x="342290" y="11798"/>
                  </a:lnTo>
                  <a:lnTo>
                    <a:pt x="342290" y="23596"/>
                  </a:lnTo>
                  <a:lnTo>
                    <a:pt x="354088" y="23596"/>
                  </a:lnTo>
                  <a:lnTo>
                    <a:pt x="354088" y="11798"/>
                  </a:lnTo>
                  <a:close/>
                </a:path>
                <a:path w="626110" h="47625">
                  <a:moveTo>
                    <a:pt x="365887" y="23609"/>
                  </a:moveTo>
                  <a:lnTo>
                    <a:pt x="354088" y="23609"/>
                  </a:lnTo>
                  <a:lnTo>
                    <a:pt x="354088" y="35407"/>
                  </a:lnTo>
                  <a:lnTo>
                    <a:pt x="365887" y="35407"/>
                  </a:lnTo>
                  <a:lnTo>
                    <a:pt x="365887" y="23609"/>
                  </a:lnTo>
                  <a:close/>
                </a:path>
                <a:path w="626110" h="47625">
                  <a:moveTo>
                    <a:pt x="389496" y="23609"/>
                  </a:moveTo>
                  <a:lnTo>
                    <a:pt x="377698" y="23609"/>
                  </a:lnTo>
                  <a:lnTo>
                    <a:pt x="365899" y="23609"/>
                  </a:lnTo>
                  <a:lnTo>
                    <a:pt x="365899" y="35407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close/>
                </a:path>
                <a:path w="626110" h="47625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26110" h="47625">
                  <a:moveTo>
                    <a:pt x="401307" y="0"/>
                  </a:move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01307" y="0"/>
                  </a:lnTo>
                  <a:close/>
                </a:path>
                <a:path w="626110" h="47625">
                  <a:moveTo>
                    <a:pt x="424903" y="23609"/>
                  </a:moveTo>
                  <a:lnTo>
                    <a:pt x="413105" y="23609"/>
                  </a:lnTo>
                  <a:lnTo>
                    <a:pt x="401307" y="23609"/>
                  </a:lnTo>
                  <a:lnTo>
                    <a:pt x="401307" y="35407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close/>
                </a:path>
                <a:path w="626110" h="47625">
                  <a:moveTo>
                    <a:pt x="424903" y="11798"/>
                  </a:moveTo>
                  <a:lnTo>
                    <a:pt x="413105" y="11798"/>
                  </a:lnTo>
                  <a:lnTo>
                    <a:pt x="413105" y="23596"/>
                  </a:lnTo>
                  <a:lnTo>
                    <a:pt x="424903" y="23596"/>
                  </a:lnTo>
                  <a:lnTo>
                    <a:pt x="424903" y="11798"/>
                  </a:lnTo>
                  <a:close/>
                </a:path>
                <a:path w="626110" h="47625">
                  <a:moveTo>
                    <a:pt x="448513" y="23609"/>
                  </a:moveTo>
                  <a:lnTo>
                    <a:pt x="436714" y="23609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48513" y="23609"/>
                  </a:lnTo>
                  <a:close/>
                </a:path>
                <a:path w="626110" h="47625">
                  <a:moveTo>
                    <a:pt x="460311" y="0"/>
                  </a:moveTo>
                  <a:lnTo>
                    <a:pt x="448513" y="0"/>
                  </a:lnTo>
                  <a:lnTo>
                    <a:pt x="436714" y="0"/>
                  </a:lnTo>
                  <a:lnTo>
                    <a:pt x="436714" y="11798"/>
                  </a:lnTo>
                  <a:lnTo>
                    <a:pt x="436714" y="23596"/>
                  </a:lnTo>
                  <a:lnTo>
                    <a:pt x="448513" y="23596"/>
                  </a:lnTo>
                  <a:lnTo>
                    <a:pt x="460311" y="23596"/>
                  </a:lnTo>
                  <a:lnTo>
                    <a:pt x="460311" y="11798"/>
                  </a:lnTo>
                  <a:lnTo>
                    <a:pt x="460311" y="0"/>
                  </a:lnTo>
                  <a:close/>
                </a:path>
                <a:path w="626110" h="47625">
                  <a:moveTo>
                    <a:pt x="472122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60324" y="23596"/>
                  </a:lnTo>
                  <a:lnTo>
                    <a:pt x="472122" y="23596"/>
                  </a:lnTo>
                  <a:lnTo>
                    <a:pt x="472122" y="11798"/>
                  </a:lnTo>
                  <a:lnTo>
                    <a:pt x="472122" y="0"/>
                  </a:lnTo>
                  <a:close/>
                </a:path>
                <a:path w="626110" h="47625">
                  <a:moveTo>
                    <a:pt x="483920" y="23609"/>
                  </a:moveTo>
                  <a:lnTo>
                    <a:pt x="472122" y="23609"/>
                  </a:lnTo>
                  <a:lnTo>
                    <a:pt x="460324" y="23609"/>
                  </a:lnTo>
                  <a:lnTo>
                    <a:pt x="460324" y="35407"/>
                  </a:lnTo>
                  <a:lnTo>
                    <a:pt x="472122" y="35407"/>
                  </a:lnTo>
                  <a:lnTo>
                    <a:pt x="483920" y="35407"/>
                  </a:lnTo>
                  <a:lnTo>
                    <a:pt x="483920" y="23609"/>
                  </a:lnTo>
                  <a:close/>
                </a:path>
                <a:path w="626110" h="47625">
                  <a:moveTo>
                    <a:pt x="495731" y="23609"/>
                  </a:move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495731" y="23609"/>
                  </a:lnTo>
                  <a:close/>
                </a:path>
                <a:path w="626110" h="47625">
                  <a:moveTo>
                    <a:pt x="507530" y="11798"/>
                  </a:moveTo>
                  <a:lnTo>
                    <a:pt x="495731" y="11798"/>
                  </a:lnTo>
                  <a:lnTo>
                    <a:pt x="483933" y="11798"/>
                  </a:lnTo>
                  <a:lnTo>
                    <a:pt x="483933" y="23596"/>
                  </a:lnTo>
                  <a:lnTo>
                    <a:pt x="495731" y="23596"/>
                  </a:lnTo>
                  <a:lnTo>
                    <a:pt x="507530" y="23596"/>
                  </a:lnTo>
                  <a:lnTo>
                    <a:pt x="507530" y="11798"/>
                  </a:lnTo>
                  <a:close/>
                </a:path>
                <a:path w="626110" h="47625">
                  <a:moveTo>
                    <a:pt x="519328" y="23609"/>
                  </a:moveTo>
                  <a:lnTo>
                    <a:pt x="507530" y="23609"/>
                  </a:lnTo>
                  <a:lnTo>
                    <a:pt x="507530" y="35407"/>
                  </a:lnTo>
                  <a:lnTo>
                    <a:pt x="519328" y="35407"/>
                  </a:lnTo>
                  <a:lnTo>
                    <a:pt x="519328" y="23609"/>
                  </a:lnTo>
                  <a:close/>
                </a:path>
                <a:path w="626110" h="47625">
                  <a:moveTo>
                    <a:pt x="542937" y="0"/>
                  </a:moveTo>
                  <a:lnTo>
                    <a:pt x="531139" y="0"/>
                  </a:lnTo>
                  <a:lnTo>
                    <a:pt x="531139" y="11798"/>
                  </a:lnTo>
                  <a:lnTo>
                    <a:pt x="531139" y="23596"/>
                  </a:lnTo>
                  <a:lnTo>
                    <a:pt x="542937" y="23596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26110" h="47625">
                  <a:moveTo>
                    <a:pt x="566547" y="11798"/>
                  </a:moveTo>
                  <a:lnTo>
                    <a:pt x="554748" y="11798"/>
                  </a:lnTo>
                  <a:lnTo>
                    <a:pt x="554748" y="23596"/>
                  </a:lnTo>
                  <a:lnTo>
                    <a:pt x="566547" y="23596"/>
                  </a:lnTo>
                  <a:lnTo>
                    <a:pt x="566547" y="11798"/>
                  </a:lnTo>
                  <a:close/>
                </a:path>
                <a:path w="626110" h="47625">
                  <a:moveTo>
                    <a:pt x="578345" y="23609"/>
                  </a:moveTo>
                  <a:lnTo>
                    <a:pt x="566547" y="23609"/>
                  </a:lnTo>
                  <a:lnTo>
                    <a:pt x="554748" y="23609"/>
                  </a:lnTo>
                  <a:lnTo>
                    <a:pt x="554748" y="35407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78345" y="23609"/>
                  </a:lnTo>
                  <a:close/>
                </a:path>
                <a:path w="626110" h="47625">
                  <a:moveTo>
                    <a:pt x="590156" y="0"/>
                  </a:moveTo>
                  <a:lnTo>
                    <a:pt x="578358" y="0"/>
                  </a:lnTo>
                  <a:lnTo>
                    <a:pt x="578358" y="11798"/>
                  </a:lnTo>
                  <a:lnTo>
                    <a:pt x="590156" y="11798"/>
                  </a:lnTo>
                  <a:lnTo>
                    <a:pt x="590156" y="0"/>
                  </a:lnTo>
                  <a:close/>
                </a:path>
                <a:path w="626110" h="47625">
                  <a:moveTo>
                    <a:pt x="613765" y="23609"/>
                  </a:moveTo>
                  <a:lnTo>
                    <a:pt x="601967" y="23609"/>
                  </a:lnTo>
                  <a:lnTo>
                    <a:pt x="601967" y="35407"/>
                  </a:lnTo>
                  <a:lnTo>
                    <a:pt x="613765" y="35407"/>
                  </a:lnTo>
                  <a:lnTo>
                    <a:pt x="613765" y="23609"/>
                  </a:lnTo>
                  <a:close/>
                </a:path>
                <a:path w="626110" h="47625">
                  <a:moveTo>
                    <a:pt x="625563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25563" y="11798"/>
                  </a:lnTo>
                  <a:lnTo>
                    <a:pt x="62556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/>
            <p:cNvSpPr/>
            <p:nvPr/>
          </p:nvSpPr>
          <p:spPr>
            <a:xfrm>
              <a:off x="224675" y="6544297"/>
              <a:ext cx="484505" cy="12065"/>
            </a:xfrm>
            <a:custGeom>
              <a:avLst/>
              <a:gdLst/>
              <a:ahLst/>
              <a:cxnLst/>
              <a:rect l="l" t="t" r="r" b="b"/>
              <a:pathLst>
                <a:path w="484505" h="12065">
                  <a:moveTo>
                    <a:pt x="11785" y="0"/>
                  </a:moveTo>
                  <a:lnTo>
                    <a:pt x="0" y="0"/>
                  </a:lnTo>
                  <a:lnTo>
                    <a:pt x="0" y="11811"/>
                  </a:lnTo>
                  <a:lnTo>
                    <a:pt x="11785" y="11811"/>
                  </a:lnTo>
                  <a:lnTo>
                    <a:pt x="11785" y="0"/>
                  </a:lnTo>
                  <a:close/>
                </a:path>
                <a:path w="484505" h="12065">
                  <a:moveTo>
                    <a:pt x="23596" y="0"/>
                  </a:moveTo>
                  <a:lnTo>
                    <a:pt x="11798" y="0"/>
                  </a:lnTo>
                  <a:lnTo>
                    <a:pt x="11798" y="11811"/>
                  </a:lnTo>
                  <a:lnTo>
                    <a:pt x="23596" y="11811"/>
                  </a:lnTo>
                  <a:lnTo>
                    <a:pt x="23596" y="0"/>
                  </a:lnTo>
                  <a:close/>
                </a:path>
                <a:path w="484505" h="12065">
                  <a:moveTo>
                    <a:pt x="35407" y="0"/>
                  </a:moveTo>
                  <a:lnTo>
                    <a:pt x="23609" y="0"/>
                  </a:lnTo>
                  <a:lnTo>
                    <a:pt x="23609" y="11811"/>
                  </a:lnTo>
                  <a:lnTo>
                    <a:pt x="35407" y="11811"/>
                  </a:lnTo>
                  <a:lnTo>
                    <a:pt x="35407" y="0"/>
                  </a:lnTo>
                  <a:close/>
                </a:path>
                <a:path w="484505" h="12065">
                  <a:moveTo>
                    <a:pt x="59004" y="0"/>
                  </a:moveTo>
                  <a:lnTo>
                    <a:pt x="47205" y="0"/>
                  </a:lnTo>
                  <a:lnTo>
                    <a:pt x="47205" y="11811"/>
                  </a:lnTo>
                  <a:lnTo>
                    <a:pt x="59004" y="11811"/>
                  </a:lnTo>
                  <a:lnTo>
                    <a:pt x="59004" y="0"/>
                  </a:lnTo>
                  <a:close/>
                </a:path>
                <a:path w="484505" h="12065">
                  <a:moveTo>
                    <a:pt x="82600" y="0"/>
                  </a:moveTo>
                  <a:lnTo>
                    <a:pt x="70815" y="0"/>
                  </a:lnTo>
                  <a:lnTo>
                    <a:pt x="59016" y="0"/>
                  </a:lnTo>
                  <a:lnTo>
                    <a:pt x="59016" y="11811"/>
                  </a:lnTo>
                  <a:lnTo>
                    <a:pt x="70815" y="11811"/>
                  </a:lnTo>
                  <a:lnTo>
                    <a:pt x="82600" y="11811"/>
                  </a:lnTo>
                  <a:lnTo>
                    <a:pt x="82600" y="0"/>
                  </a:lnTo>
                  <a:close/>
                </a:path>
                <a:path w="484505" h="12065">
                  <a:moveTo>
                    <a:pt x="94411" y="0"/>
                  </a:moveTo>
                  <a:lnTo>
                    <a:pt x="82626" y="0"/>
                  </a:lnTo>
                  <a:lnTo>
                    <a:pt x="82626" y="11811"/>
                  </a:lnTo>
                  <a:lnTo>
                    <a:pt x="94411" y="11811"/>
                  </a:lnTo>
                  <a:lnTo>
                    <a:pt x="94411" y="0"/>
                  </a:lnTo>
                  <a:close/>
                </a:path>
                <a:path w="484505" h="12065">
                  <a:moveTo>
                    <a:pt x="106222" y="0"/>
                  </a:moveTo>
                  <a:lnTo>
                    <a:pt x="94424" y="0"/>
                  </a:lnTo>
                  <a:lnTo>
                    <a:pt x="94424" y="11811"/>
                  </a:lnTo>
                  <a:lnTo>
                    <a:pt x="106222" y="11811"/>
                  </a:lnTo>
                  <a:lnTo>
                    <a:pt x="106222" y="0"/>
                  </a:lnTo>
                  <a:close/>
                </a:path>
                <a:path w="484505" h="12065">
                  <a:moveTo>
                    <a:pt x="129819" y="0"/>
                  </a:moveTo>
                  <a:lnTo>
                    <a:pt x="118033" y="0"/>
                  </a:lnTo>
                  <a:lnTo>
                    <a:pt x="118033" y="11811"/>
                  </a:lnTo>
                  <a:lnTo>
                    <a:pt x="129819" y="11811"/>
                  </a:lnTo>
                  <a:lnTo>
                    <a:pt x="129819" y="0"/>
                  </a:lnTo>
                  <a:close/>
                </a:path>
                <a:path w="484505" h="12065">
                  <a:moveTo>
                    <a:pt x="141630" y="0"/>
                  </a:moveTo>
                  <a:lnTo>
                    <a:pt x="129832" y="0"/>
                  </a:lnTo>
                  <a:lnTo>
                    <a:pt x="129832" y="11811"/>
                  </a:lnTo>
                  <a:lnTo>
                    <a:pt x="141630" y="11811"/>
                  </a:lnTo>
                  <a:lnTo>
                    <a:pt x="141630" y="0"/>
                  </a:lnTo>
                  <a:close/>
                </a:path>
                <a:path w="484505" h="12065">
                  <a:moveTo>
                    <a:pt x="177025" y="0"/>
                  </a:moveTo>
                  <a:lnTo>
                    <a:pt x="165239" y="0"/>
                  </a:lnTo>
                  <a:lnTo>
                    <a:pt x="165239" y="11811"/>
                  </a:lnTo>
                  <a:lnTo>
                    <a:pt x="177025" y="11811"/>
                  </a:lnTo>
                  <a:lnTo>
                    <a:pt x="177025" y="0"/>
                  </a:lnTo>
                  <a:close/>
                </a:path>
                <a:path w="484505" h="12065">
                  <a:moveTo>
                    <a:pt x="200647" y="0"/>
                  </a:moveTo>
                  <a:lnTo>
                    <a:pt x="188849" y="0"/>
                  </a:lnTo>
                  <a:lnTo>
                    <a:pt x="188849" y="11811"/>
                  </a:lnTo>
                  <a:lnTo>
                    <a:pt x="200647" y="11811"/>
                  </a:lnTo>
                  <a:lnTo>
                    <a:pt x="200647" y="0"/>
                  </a:lnTo>
                  <a:close/>
                </a:path>
                <a:path w="484505" h="12065">
                  <a:moveTo>
                    <a:pt x="236054" y="0"/>
                  </a:moveTo>
                  <a:lnTo>
                    <a:pt x="224256" y="0"/>
                  </a:lnTo>
                  <a:lnTo>
                    <a:pt x="212458" y="0"/>
                  </a:lnTo>
                  <a:lnTo>
                    <a:pt x="212458" y="11811"/>
                  </a:lnTo>
                  <a:lnTo>
                    <a:pt x="224256" y="11811"/>
                  </a:lnTo>
                  <a:lnTo>
                    <a:pt x="236054" y="11811"/>
                  </a:lnTo>
                  <a:lnTo>
                    <a:pt x="236054" y="0"/>
                  </a:lnTo>
                  <a:close/>
                </a:path>
                <a:path w="484505" h="12065">
                  <a:moveTo>
                    <a:pt x="259664" y="0"/>
                  </a:moveTo>
                  <a:lnTo>
                    <a:pt x="247865" y="0"/>
                  </a:lnTo>
                  <a:lnTo>
                    <a:pt x="236067" y="0"/>
                  </a:lnTo>
                  <a:lnTo>
                    <a:pt x="236067" y="11811"/>
                  </a:lnTo>
                  <a:lnTo>
                    <a:pt x="247865" y="11811"/>
                  </a:lnTo>
                  <a:lnTo>
                    <a:pt x="259664" y="11811"/>
                  </a:lnTo>
                  <a:lnTo>
                    <a:pt x="259664" y="0"/>
                  </a:lnTo>
                  <a:close/>
                </a:path>
                <a:path w="484505" h="12065">
                  <a:moveTo>
                    <a:pt x="283273" y="0"/>
                  </a:moveTo>
                  <a:lnTo>
                    <a:pt x="271475" y="0"/>
                  </a:lnTo>
                  <a:lnTo>
                    <a:pt x="259676" y="0"/>
                  </a:lnTo>
                  <a:lnTo>
                    <a:pt x="259676" y="11811"/>
                  </a:lnTo>
                  <a:lnTo>
                    <a:pt x="271475" y="11811"/>
                  </a:lnTo>
                  <a:lnTo>
                    <a:pt x="283273" y="11811"/>
                  </a:lnTo>
                  <a:lnTo>
                    <a:pt x="283273" y="0"/>
                  </a:lnTo>
                  <a:close/>
                </a:path>
                <a:path w="484505" h="12065">
                  <a:moveTo>
                    <a:pt x="342290" y="0"/>
                  </a:moveTo>
                  <a:lnTo>
                    <a:pt x="330492" y="0"/>
                  </a:lnTo>
                  <a:lnTo>
                    <a:pt x="330492" y="11811"/>
                  </a:lnTo>
                  <a:lnTo>
                    <a:pt x="342290" y="11811"/>
                  </a:lnTo>
                  <a:lnTo>
                    <a:pt x="342290" y="0"/>
                  </a:lnTo>
                  <a:close/>
                </a:path>
                <a:path w="484505" h="12065">
                  <a:moveTo>
                    <a:pt x="401307" y="0"/>
                  </a:moveTo>
                  <a:lnTo>
                    <a:pt x="389509" y="0"/>
                  </a:lnTo>
                  <a:lnTo>
                    <a:pt x="389509" y="11811"/>
                  </a:lnTo>
                  <a:lnTo>
                    <a:pt x="401307" y="11811"/>
                  </a:lnTo>
                  <a:lnTo>
                    <a:pt x="401307" y="0"/>
                  </a:lnTo>
                  <a:close/>
                </a:path>
                <a:path w="484505" h="12065">
                  <a:moveTo>
                    <a:pt x="424916" y="0"/>
                  </a:moveTo>
                  <a:lnTo>
                    <a:pt x="413118" y="0"/>
                  </a:lnTo>
                  <a:lnTo>
                    <a:pt x="413118" y="11811"/>
                  </a:lnTo>
                  <a:lnTo>
                    <a:pt x="424916" y="11811"/>
                  </a:lnTo>
                  <a:lnTo>
                    <a:pt x="424916" y="0"/>
                  </a:lnTo>
                  <a:close/>
                </a:path>
                <a:path w="484505" h="12065">
                  <a:moveTo>
                    <a:pt x="448513" y="0"/>
                  </a:moveTo>
                  <a:lnTo>
                    <a:pt x="436714" y="0"/>
                  </a:lnTo>
                  <a:lnTo>
                    <a:pt x="436714" y="11811"/>
                  </a:lnTo>
                  <a:lnTo>
                    <a:pt x="448513" y="11811"/>
                  </a:lnTo>
                  <a:lnTo>
                    <a:pt x="448513" y="0"/>
                  </a:lnTo>
                  <a:close/>
                </a:path>
                <a:path w="484505" h="12065">
                  <a:moveTo>
                    <a:pt x="460324" y="0"/>
                  </a:moveTo>
                  <a:lnTo>
                    <a:pt x="448525" y="0"/>
                  </a:lnTo>
                  <a:lnTo>
                    <a:pt x="448525" y="11811"/>
                  </a:lnTo>
                  <a:lnTo>
                    <a:pt x="460324" y="11811"/>
                  </a:lnTo>
                  <a:lnTo>
                    <a:pt x="460324" y="0"/>
                  </a:lnTo>
                  <a:close/>
                </a:path>
                <a:path w="484505" h="12065">
                  <a:moveTo>
                    <a:pt x="483933" y="0"/>
                  </a:moveTo>
                  <a:lnTo>
                    <a:pt x="472135" y="0"/>
                  </a:lnTo>
                  <a:lnTo>
                    <a:pt x="472135" y="11811"/>
                  </a:lnTo>
                  <a:lnTo>
                    <a:pt x="483933" y="11811"/>
                  </a:lnTo>
                  <a:lnTo>
                    <a:pt x="48393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47" name="object 47">
            <a:hlinkClick r:id="rId2"/>
          </p:cNvPr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3468052" y="767626"/>
            <a:ext cx="5715000" cy="4446930"/>
          </a:xfrm>
          <a:prstGeom prst="rect">
            <a:avLst/>
          </a:prstGeom>
        </p:spPr>
      </p:pic>
      <p:graphicFrame>
        <p:nvGraphicFramePr>
          <p:cNvPr id="2" name="Object 1">
            <a:extLst>
              <a:ext uri="{FF2B5EF4-FFF2-40B4-BE49-F238E27FC236}">
                <a16:creationId xmlns:a16="http://schemas.microsoft.com/office/drawing/2014/main" id="{C25B1273-2873-105A-FC9B-EF4327C54DBE}"/>
              </a:ext>
            </a:extLst>
          </p:cNvPr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3835533565"/>
              </p:ext>
            </p:extLst>
          </p:nvPr>
        </p:nvGraphicFramePr>
        <p:xfrm>
          <a:off x="1039174" y="5355368"/>
          <a:ext cx="7596834" cy="211223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Worksheet" r:id="rId4" imgW="8039100" imgH="2235200" progId="Excel.Sheet.12">
                  <p:embed/>
                </p:oleObj>
              </mc:Choice>
              <mc:Fallback>
                <p:oleObj name="Worksheet" r:id="rId4" imgW="8039100" imgH="2235200" progId="Excel.Sheet.12">
                  <p:embed/>
                  <p:pic>
                    <p:nvPicPr>
                      <p:cNvPr id="2" name="Object 1">
                        <a:extLst>
                          <a:ext uri="{FF2B5EF4-FFF2-40B4-BE49-F238E27FC236}">
                            <a16:creationId xmlns:a16="http://schemas.microsoft.com/office/drawing/2014/main" id="{C25B1273-2873-105A-FC9B-EF4327C54DBE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039174" y="5355368"/>
                        <a:ext cx="7596834" cy="2112232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3" name="Picture 2" descr="A picture containing logo&#10;&#10;Description automatically generated">
            <a:extLst>
              <a:ext uri="{FF2B5EF4-FFF2-40B4-BE49-F238E27FC236}">
                <a16:creationId xmlns:a16="http://schemas.microsoft.com/office/drawing/2014/main" id="{32751F7D-0E5A-0FBC-7A33-EB7C8354AA10}"/>
              </a:ext>
            </a:extLst>
          </p:cNvPr>
          <p:cNvPicPr>
            <a:picLocks noChangeAspect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6732"/>
          <a:stretch/>
        </p:blipFill>
        <p:spPr>
          <a:xfrm>
            <a:off x="8745655" y="6461372"/>
            <a:ext cx="1293202" cy="1232368"/>
          </a:xfrm>
          <a:prstGeom prst="rect">
            <a:avLst/>
          </a:prstGeom>
        </p:spPr>
      </p:pic>
      <p:sp>
        <p:nvSpPr>
          <p:cNvPr id="4" name="Rectangle 3">
            <a:extLst>
              <a:ext uri="{FF2B5EF4-FFF2-40B4-BE49-F238E27FC236}">
                <a16:creationId xmlns:a16="http://schemas.microsoft.com/office/drawing/2014/main" id="{4E642F23-9895-0353-D0C6-601CFAABCF6E}"/>
              </a:ext>
            </a:extLst>
          </p:cNvPr>
          <p:cNvSpPr/>
          <p:nvPr/>
        </p:nvSpPr>
        <p:spPr>
          <a:xfrm>
            <a:off x="7601238" y="5214556"/>
            <a:ext cx="1034770" cy="2285128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59309695"/>
      </p:ext>
    </p:extLst>
  </p:cSld>
  <p:clrMapOvr>
    <a:masterClrMapping/>
  </p:clrMapOvr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object 5"/>
          <p:cNvSpPr/>
          <p:nvPr/>
        </p:nvSpPr>
        <p:spPr>
          <a:xfrm>
            <a:off x="313054" y="217364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313054" y="228794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313054" y="240224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313054" y="251654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313054" y="263084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13054" y="274514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 txBox="1"/>
          <p:nvPr/>
        </p:nvSpPr>
        <p:spPr>
          <a:xfrm>
            <a:off x="35555" y="1082063"/>
            <a:ext cx="3067152" cy="2405787"/>
          </a:xfrm>
          <a:prstGeom prst="rect">
            <a:avLst/>
          </a:prstGeom>
        </p:spPr>
        <p:txBody>
          <a:bodyPr vert="horz" wrap="square" lIns="0" tIns="27940" rIns="0" bIns="0" rtlCol="0">
            <a:spAutoFit/>
          </a:bodyPr>
          <a:lstStyle/>
          <a:p>
            <a:pPr marL="12700" marR="520065">
              <a:lnSpc>
                <a:spcPts val="1350"/>
              </a:lnSpc>
              <a:spcBef>
                <a:spcPts val="220"/>
              </a:spcBef>
            </a:pPr>
            <a:r>
              <a:rPr sz="1200" b="1" spc="70" dirty="0">
                <a:latin typeface="Arial"/>
                <a:cs typeface="Arial"/>
              </a:rPr>
              <a:t>DENVER</a:t>
            </a:r>
            <a:r>
              <a:rPr sz="1200" b="1" spc="100" dirty="0">
                <a:latin typeface="Arial"/>
                <a:cs typeface="Arial"/>
              </a:rPr>
              <a:t> </a:t>
            </a:r>
            <a:r>
              <a:rPr sz="1200" b="1" spc="65" dirty="0">
                <a:latin typeface="Arial"/>
                <a:cs typeface="Arial"/>
              </a:rPr>
              <a:t>DUAL-</a:t>
            </a:r>
            <a:r>
              <a:rPr sz="1200" b="1" spc="85" dirty="0">
                <a:latin typeface="Arial"/>
                <a:cs typeface="Arial"/>
              </a:rPr>
              <a:t>POWER</a:t>
            </a:r>
            <a:r>
              <a:rPr sz="1200" b="1" spc="100" dirty="0">
                <a:latin typeface="Arial"/>
                <a:cs typeface="Arial"/>
              </a:rPr>
              <a:t> </a:t>
            </a:r>
            <a:r>
              <a:rPr sz="1200" b="1" spc="50" dirty="0">
                <a:latin typeface="Arial"/>
                <a:cs typeface="Arial"/>
              </a:rPr>
              <a:t>6-</a:t>
            </a:r>
            <a:r>
              <a:rPr sz="1200" b="1" spc="60" dirty="0">
                <a:latin typeface="Arial"/>
                <a:cs typeface="Arial"/>
              </a:rPr>
              <a:t>PIECE </a:t>
            </a:r>
            <a:r>
              <a:rPr sz="1200" b="1" spc="65" dirty="0">
                <a:latin typeface="Arial"/>
                <a:cs typeface="Arial"/>
              </a:rPr>
              <a:t>SECTIONAL,</a:t>
            </a:r>
            <a:r>
              <a:rPr sz="1200" b="1" spc="110" dirty="0">
                <a:latin typeface="Arial"/>
                <a:cs typeface="Arial"/>
              </a:rPr>
              <a:t> </a:t>
            </a:r>
            <a:r>
              <a:rPr sz="1200" b="1" spc="40" dirty="0">
                <a:latin typeface="Arial"/>
                <a:cs typeface="Arial"/>
              </a:rPr>
              <a:t>CHARCOAL</a:t>
            </a:r>
            <a:endParaRPr sz="1200" dirty="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700" dirty="0">
              <a:latin typeface="Raleway"/>
              <a:cs typeface="Raleway"/>
            </a:endParaRPr>
          </a:p>
          <a:p>
            <a:pPr marL="12700" marR="5080">
              <a:lnSpc>
                <a:spcPct val="100000"/>
              </a:lnSpc>
              <a:spcBef>
                <a:spcPts val="5"/>
              </a:spcBef>
            </a:pPr>
            <a:r>
              <a:rPr sz="750" dirty="0">
                <a:latin typeface="Raleway"/>
                <a:cs typeface="Raleway"/>
              </a:rPr>
              <a:t>A generously scaled showstopper. Denver is draped in a </a:t>
            </a:r>
            <a:r>
              <a:rPr sz="750" spc="-10" dirty="0">
                <a:latin typeface="Raleway"/>
                <a:cs typeface="Raleway"/>
              </a:rPr>
              <a:t>luxurious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merlot leather. Classic styling and power headrest and footrest </a:t>
            </a:r>
            <a:r>
              <a:rPr sz="750" spc="-10" dirty="0">
                <a:latin typeface="Raleway"/>
                <a:cs typeface="Raleway"/>
              </a:rPr>
              <a:t>means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you</a:t>
            </a:r>
            <a:r>
              <a:rPr sz="750" spc="-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can relax and enjoy the show! And modular seating means you </a:t>
            </a:r>
            <a:r>
              <a:rPr sz="750" spc="-25" dirty="0">
                <a:latin typeface="Raleway"/>
                <a:cs typeface="Raleway"/>
              </a:rPr>
              <a:t>can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build the set to fit your space </a:t>
            </a:r>
            <a:r>
              <a:rPr sz="750" spc="-10" dirty="0">
                <a:latin typeface="Raleway"/>
                <a:cs typeface="Raleway"/>
              </a:rPr>
              <a:t>exactly.</a:t>
            </a:r>
            <a:endParaRPr sz="750" dirty="0">
              <a:latin typeface="Raleway"/>
              <a:cs typeface="Raleway"/>
            </a:endParaRPr>
          </a:p>
          <a:p>
            <a:pPr marL="393700" marR="555625">
              <a:lnSpc>
                <a:spcPct val="100000"/>
              </a:lnSpc>
              <a:spcBef>
                <a:spcPts val="750"/>
              </a:spcBef>
            </a:pPr>
            <a:r>
              <a:rPr sz="750" dirty="0">
                <a:latin typeface="Raleway"/>
                <a:cs typeface="Raleway"/>
              </a:rPr>
              <a:t>Dual-Power (Power Headrest and Power </a:t>
            </a:r>
            <a:r>
              <a:rPr sz="750" spc="-10" dirty="0">
                <a:latin typeface="Raleway"/>
                <a:cs typeface="Raleway"/>
              </a:rPr>
              <a:t>Footrest)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Modular Configuration to easily fit any </a:t>
            </a:r>
            <a:r>
              <a:rPr sz="750" spc="-10" dirty="0">
                <a:latin typeface="Raleway"/>
                <a:cs typeface="Raleway"/>
              </a:rPr>
              <a:t>space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Plush wide seating </a:t>
            </a:r>
            <a:r>
              <a:rPr sz="750" spc="-20" dirty="0">
                <a:latin typeface="Raleway"/>
                <a:cs typeface="Raleway"/>
              </a:rPr>
              <a:t>area</a:t>
            </a:r>
            <a:endParaRPr sz="750" dirty="0">
              <a:latin typeface="Raleway"/>
              <a:cs typeface="Raleway"/>
            </a:endParaRPr>
          </a:p>
          <a:p>
            <a:pPr marL="39370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USB charging </a:t>
            </a:r>
            <a:r>
              <a:rPr sz="750" spc="-20" dirty="0">
                <a:latin typeface="Raleway"/>
                <a:cs typeface="Raleway"/>
              </a:rPr>
              <a:t>port</a:t>
            </a:r>
            <a:endParaRPr sz="750" dirty="0">
              <a:latin typeface="Raleway"/>
              <a:cs typeface="Raleway"/>
            </a:endParaRPr>
          </a:p>
          <a:p>
            <a:pPr marL="393700" marR="358775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Console features hidden storage and two </a:t>
            </a:r>
            <a:r>
              <a:rPr sz="750" spc="-10" dirty="0">
                <a:latin typeface="Raleway"/>
                <a:cs typeface="Raleway"/>
              </a:rPr>
              <a:t>cupholders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Charcoal leather on fronts with vinyl on sides and </a:t>
            </a:r>
            <a:r>
              <a:rPr sz="750" spc="-20" dirty="0">
                <a:latin typeface="Raleway"/>
                <a:cs typeface="Raleway"/>
              </a:rPr>
              <a:t>back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  <a:spcBef>
                <a:spcPts val="620"/>
              </a:spcBef>
            </a:pPr>
            <a:r>
              <a:rPr sz="750" u="sng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2"/>
              </a:rPr>
              <a:t>Read </a:t>
            </a:r>
            <a:r>
              <a:rPr sz="750" u="sng" spc="-20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2"/>
              </a:rPr>
              <a:t>More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</a:pPr>
            <a:r>
              <a:rPr sz="750" b="1" dirty="0">
                <a:latin typeface="Raleway"/>
                <a:cs typeface="Raleway"/>
              </a:rPr>
              <a:t>Price:</a:t>
            </a:r>
            <a:r>
              <a:rPr sz="750" b="1" spc="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From: </a:t>
            </a:r>
            <a:r>
              <a:rPr sz="750" spc="-10" dirty="0">
                <a:latin typeface="Raleway"/>
                <a:cs typeface="Raleway"/>
              </a:rPr>
              <a:t>$2,099.00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z="750" b="1" dirty="0">
                <a:latin typeface="Raleway"/>
                <a:cs typeface="Raleway"/>
              </a:rPr>
              <a:t>Tags:</a:t>
            </a:r>
            <a:r>
              <a:rPr sz="750" b="1" spc="10" dirty="0">
                <a:latin typeface="Raleway"/>
                <a:cs typeface="Raleway"/>
              </a:rPr>
              <a:t> </a:t>
            </a:r>
            <a:r>
              <a:rPr sz="750" u="sng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3"/>
              </a:rPr>
              <a:t>Color: Charcoal</a:t>
            </a:r>
            <a:r>
              <a:rPr sz="750" dirty="0">
                <a:latin typeface="Raleway"/>
                <a:cs typeface="Raleway"/>
              </a:rPr>
              <a:t>, </a:t>
            </a:r>
            <a:r>
              <a:rPr sz="750" u="sng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4"/>
              </a:rPr>
              <a:t>Denver</a:t>
            </a:r>
            <a:r>
              <a:rPr sz="750" dirty="0">
                <a:latin typeface="Raleway"/>
                <a:cs typeface="Raleway"/>
              </a:rPr>
              <a:t>, </a:t>
            </a:r>
            <a:r>
              <a:rPr sz="750" u="sng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5"/>
              </a:rPr>
              <a:t>Leather Dual-Power Sectional </a:t>
            </a:r>
            <a:r>
              <a:rPr sz="750" u="sng" spc="-10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5"/>
              </a:rPr>
              <a:t>Reclining</a:t>
            </a:r>
            <a:r>
              <a:rPr sz="750" spc="-10" dirty="0">
                <a:latin typeface="Raleway"/>
                <a:cs typeface="Raleway"/>
              </a:rPr>
              <a:t>,</a:t>
            </a:r>
            <a:endParaRPr sz="750" dirty="0">
              <a:latin typeface="Raleway"/>
              <a:cs typeface="Raleway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149360" y="4274825"/>
            <a:ext cx="1971039" cy="1397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50" u="sng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6"/>
              </a:rPr>
              <a:t>Power</a:t>
            </a:r>
            <a:r>
              <a:rPr sz="750" u="sng" spc="-15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6"/>
              </a:rPr>
              <a:t> </a:t>
            </a:r>
            <a:r>
              <a:rPr sz="750" u="sng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6"/>
              </a:rPr>
              <a:t>Footrest</a:t>
            </a:r>
            <a:r>
              <a:rPr sz="750" dirty="0">
                <a:latin typeface="Raleway"/>
                <a:cs typeface="Raleway"/>
              </a:rPr>
              <a:t>, </a:t>
            </a:r>
            <a:r>
              <a:rPr sz="750" u="sng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7"/>
              </a:rPr>
              <a:t>Power Headrest</a:t>
            </a:r>
            <a:r>
              <a:rPr sz="750" dirty="0">
                <a:latin typeface="Raleway"/>
                <a:cs typeface="Raleway"/>
              </a:rPr>
              <a:t>, </a:t>
            </a:r>
            <a:r>
              <a:rPr sz="750" spc="-10" dirty="0">
                <a:solidFill>
                  <a:srgbClr val="0000FF"/>
                </a:solidFill>
                <a:latin typeface="Raleway"/>
                <a:cs typeface="Raleway"/>
                <a:hlinkClick r:id="rId8"/>
              </a:rPr>
              <a:t>Traditional</a:t>
            </a:r>
            <a:endParaRPr sz="750">
              <a:latin typeface="Raleway"/>
              <a:cs typeface="Raleway"/>
            </a:endParaRPr>
          </a:p>
        </p:txBody>
      </p:sp>
      <p:grpSp>
        <p:nvGrpSpPr>
          <p:cNvPr id="14" name="object 14"/>
          <p:cNvGrpSpPr/>
          <p:nvPr/>
        </p:nvGrpSpPr>
        <p:grpSpPr>
          <a:xfrm>
            <a:off x="1676400" y="3685147"/>
            <a:ext cx="1189990" cy="735965"/>
            <a:chOff x="1527047" y="3471602"/>
            <a:chExt cx="1189990" cy="735965"/>
          </a:xfrm>
        </p:grpSpPr>
        <p:sp>
          <p:nvSpPr>
            <p:cNvPr id="15" name="object 15"/>
            <p:cNvSpPr/>
            <p:nvPr/>
          </p:nvSpPr>
          <p:spPr>
            <a:xfrm>
              <a:off x="1527047" y="4204728"/>
              <a:ext cx="466725" cy="0"/>
            </a:xfrm>
            <a:custGeom>
              <a:avLst/>
              <a:gdLst/>
              <a:ahLst/>
              <a:cxnLst/>
              <a:rect l="l" t="t" r="r" b="b"/>
              <a:pathLst>
                <a:path w="466725">
                  <a:moveTo>
                    <a:pt x="0" y="0"/>
                  </a:moveTo>
                  <a:lnTo>
                    <a:pt x="466153" y="0"/>
                  </a:lnTo>
                </a:path>
              </a:pathLst>
            </a:custGeom>
            <a:ln w="4762">
              <a:solidFill>
                <a:srgbClr val="0000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1993201" y="3475202"/>
              <a:ext cx="720090" cy="720090"/>
            </a:xfrm>
            <a:custGeom>
              <a:avLst/>
              <a:gdLst/>
              <a:ahLst/>
              <a:cxnLst/>
              <a:rect l="l" t="t" r="r" b="b"/>
              <a:pathLst>
                <a:path w="720089" h="720089">
                  <a:moveTo>
                    <a:pt x="0" y="0"/>
                  </a:moveTo>
                  <a:lnTo>
                    <a:pt x="720001" y="0"/>
                  </a:lnTo>
                  <a:lnTo>
                    <a:pt x="720001" y="720001"/>
                  </a:lnTo>
                  <a:lnTo>
                    <a:pt x="0" y="720001"/>
                  </a:lnTo>
                  <a:lnTo>
                    <a:pt x="0" y="0"/>
                  </a:lnTo>
                  <a:close/>
                </a:path>
              </a:pathLst>
            </a:custGeom>
            <a:ln w="72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2037511" y="3519512"/>
              <a:ext cx="631825" cy="33655"/>
            </a:xfrm>
            <a:custGeom>
              <a:avLst/>
              <a:gdLst/>
              <a:ahLst/>
              <a:cxnLst/>
              <a:rect l="l" t="t" r="r" b="b"/>
              <a:pathLst>
                <a:path w="631825" h="33654">
                  <a:moveTo>
                    <a:pt x="44297" y="22148"/>
                  </a:moveTo>
                  <a:lnTo>
                    <a:pt x="33223" y="22148"/>
                  </a:lnTo>
                  <a:lnTo>
                    <a:pt x="22148" y="22148"/>
                  </a:lnTo>
                  <a:lnTo>
                    <a:pt x="22148" y="33223"/>
                  </a:lnTo>
                  <a:lnTo>
                    <a:pt x="33223" y="33223"/>
                  </a:lnTo>
                  <a:lnTo>
                    <a:pt x="44297" y="33223"/>
                  </a:lnTo>
                  <a:lnTo>
                    <a:pt x="44297" y="22148"/>
                  </a:lnTo>
                  <a:close/>
                </a:path>
                <a:path w="631825" h="33654">
                  <a:moveTo>
                    <a:pt x="44297" y="0"/>
                  </a:moveTo>
                  <a:lnTo>
                    <a:pt x="33223" y="0"/>
                  </a:lnTo>
                  <a:lnTo>
                    <a:pt x="22148" y="0"/>
                  </a:lnTo>
                  <a:lnTo>
                    <a:pt x="11074" y="0"/>
                  </a:lnTo>
                  <a:lnTo>
                    <a:pt x="0" y="0"/>
                  </a:lnTo>
                  <a:lnTo>
                    <a:pt x="0" y="11074"/>
                  </a:lnTo>
                  <a:lnTo>
                    <a:pt x="0" y="22148"/>
                  </a:lnTo>
                  <a:lnTo>
                    <a:pt x="0" y="33223"/>
                  </a:lnTo>
                  <a:lnTo>
                    <a:pt x="11074" y="33223"/>
                  </a:lnTo>
                  <a:lnTo>
                    <a:pt x="11074" y="22161"/>
                  </a:lnTo>
                  <a:lnTo>
                    <a:pt x="11074" y="11074"/>
                  </a:lnTo>
                  <a:lnTo>
                    <a:pt x="22148" y="11074"/>
                  </a:lnTo>
                  <a:lnTo>
                    <a:pt x="33223" y="11074"/>
                  </a:lnTo>
                  <a:lnTo>
                    <a:pt x="44297" y="11074"/>
                  </a:lnTo>
                  <a:lnTo>
                    <a:pt x="44297" y="0"/>
                  </a:lnTo>
                  <a:close/>
                </a:path>
                <a:path w="631825" h="33654">
                  <a:moveTo>
                    <a:pt x="55384" y="22148"/>
                  </a:moveTo>
                  <a:lnTo>
                    <a:pt x="44310" y="22148"/>
                  </a:lnTo>
                  <a:lnTo>
                    <a:pt x="44310" y="33223"/>
                  </a:lnTo>
                  <a:lnTo>
                    <a:pt x="55384" y="33223"/>
                  </a:lnTo>
                  <a:lnTo>
                    <a:pt x="55384" y="22148"/>
                  </a:lnTo>
                  <a:close/>
                </a:path>
                <a:path w="631825" h="33654">
                  <a:moveTo>
                    <a:pt x="77533" y="0"/>
                  </a:moveTo>
                  <a:lnTo>
                    <a:pt x="66459" y="0"/>
                  </a:lnTo>
                  <a:lnTo>
                    <a:pt x="55384" y="0"/>
                  </a:lnTo>
                  <a:lnTo>
                    <a:pt x="44310" y="0"/>
                  </a:lnTo>
                  <a:lnTo>
                    <a:pt x="44310" y="11074"/>
                  </a:lnTo>
                  <a:lnTo>
                    <a:pt x="55384" y="11074"/>
                  </a:lnTo>
                  <a:lnTo>
                    <a:pt x="66459" y="11074"/>
                  </a:lnTo>
                  <a:lnTo>
                    <a:pt x="66459" y="22148"/>
                  </a:lnTo>
                  <a:lnTo>
                    <a:pt x="66459" y="33223"/>
                  </a:lnTo>
                  <a:lnTo>
                    <a:pt x="77533" y="33223"/>
                  </a:lnTo>
                  <a:lnTo>
                    <a:pt x="77533" y="22161"/>
                  </a:lnTo>
                  <a:lnTo>
                    <a:pt x="77533" y="11074"/>
                  </a:lnTo>
                  <a:lnTo>
                    <a:pt x="77533" y="0"/>
                  </a:lnTo>
                  <a:close/>
                </a:path>
                <a:path w="631825" h="33654">
                  <a:moveTo>
                    <a:pt x="99682" y="0"/>
                  </a:moveTo>
                  <a:lnTo>
                    <a:pt x="88607" y="0"/>
                  </a:lnTo>
                  <a:lnTo>
                    <a:pt x="88607" y="11074"/>
                  </a:lnTo>
                  <a:lnTo>
                    <a:pt x="88607" y="22161"/>
                  </a:lnTo>
                  <a:lnTo>
                    <a:pt x="99682" y="22161"/>
                  </a:lnTo>
                  <a:lnTo>
                    <a:pt x="99682" y="11074"/>
                  </a:lnTo>
                  <a:lnTo>
                    <a:pt x="99682" y="0"/>
                  </a:lnTo>
                  <a:close/>
                </a:path>
                <a:path w="631825" h="33654">
                  <a:moveTo>
                    <a:pt x="132918" y="0"/>
                  </a:moveTo>
                  <a:lnTo>
                    <a:pt x="121843" y="0"/>
                  </a:lnTo>
                  <a:lnTo>
                    <a:pt x="110769" y="0"/>
                  </a:lnTo>
                  <a:lnTo>
                    <a:pt x="110769" y="11074"/>
                  </a:lnTo>
                  <a:lnTo>
                    <a:pt x="110769" y="22148"/>
                  </a:lnTo>
                  <a:lnTo>
                    <a:pt x="110769" y="33223"/>
                  </a:lnTo>
                  <a:lnTo>
                    <a:pt x="121843" y="33223"/>
                  </a:lnTo>
                  <a:lnTo>
                    <a:pt x="121843" y="22161"/>
                  </a:lnTo>
                  <a:lnTo>
                    <a:pt x="132918" y="22161"/>
                  </a:lnTo>
                  <a:lnTo>
                    <a:pt x="132918" y="11074"/>
                  </a:lnTo>
                  <a:lnTo>
                    <a:pt x="132918" y="0"/>
                  </a:lnTo>
                  <a:close/>
                </a:path>
                <a:path w="631825" h="33654">
                  <a:moveTo>
                    <a:pt x="155067" y="11074"/>
                  </a:moveTo>
                  <a:lnTo>
                    <a:pt x="143992" y="11074"/>
                  </a:lnTo>
                  <a:lnTo>
                    <a:pt x="143992" y="22148"/>
                  </a:lnTo>
                  <a:lnTo>
                    <a:pt x="143992" y="33223"/>
                  </a:lnTo>
                  <a:lnTo>
                    <a:pt x="155067" y="33223"/>
                  </a:lnTo>
                  <a:lnTo>
                    <a:pt x="155067" y="22161"/>
                  </a:lnTo>
                  <a:lnTo>
                    <a:pt x="155067" y="11074"/>
                  </a:lnTo>
                  <a:close/>
                </a:path>
                <a:path w="631825" h="33654">
                  <a:moveTo>
                    <a:pt x="199377" y="11074"/>
                  </a:moveTo>
                  <a:lnTo>
                    <a:pt x="188302" y="11074"/>
                  </a:lnTo>
                  <a:lnTo>
                    <a:pt x="188302" y="22148"/>
                  </a:lnTo>
                  <a:lnTo>
                    <a:pt x="177228" y="22148"/>
                  </a:lnTo>
                  <a:lnTo>
                    <a:pt x="177228" y="11074"/>
                  </a:lnTo>
                  <a:lnTo>
                    <a:pt x="166154" y="11074"/>
                  </a:lnTo>
                  <a:lnTo>
                    <a:pt x="155079" y="11074"/>
                  </a:lnTo>
                  <a:lnTo>
                    <a:pt x="155079" y="22148"/>
                  </a:lnTo>
                  <a:lnTo>
                    <a:pt x="155079" y="33223"/>
                  </a:lnTo>
                  <a:lnTo>
                    <a:pt x="166154" y="33223"/>
                  </a:lnTo>
                  <a:lnTo>
                    <a:pt x="166154" y="22161"/>
                  </a:lnTo>
                  <a:lnTo>
                    <a:pt x="177228" y="22161"/>
                  </a:lnTo>
                  <a:lnTo>
                    <a:pt x="177228" y="33223"/>
                  </a:lnTo>
                  <a:lnTo>
                    <a:pt x="188302" y="33223"/>
                  </a:lnTo>
                  <a:lnTo>
                    <a:pt x="199377" y="33223"/>
                  </a:lnTo>
                  <a:lnTo>
                    <a:pt x="199377" y="22161"/>
                  </a:lnTo>
                  <a:lnTo>
                    <a:pt x="199377" y="11074"/>
                  </a:lnTo>
                  <a:close/>
                </a:path>
                <a:path w="631825" h="33654">
                  <a:moveTo>
                    <a:pt x="221538" y="0"/>
                  </a:moveTo>
                  <a:lnTo>
                    <a:pt x="210464" y="0"/>
                  </a:lnTo>
                  <a:lnTo>
                    <a:pt x="210464" y="11074"/>
                  </a:lnTo>
                  <a:lnTo>
                    <a:pt x="221538" y="11074"/>
                  </a:lnTo>
                  <a:lnTo>
                    <a:pt x="221538" y="0"/>
                  </a:lnTo>
                  <a:close/>
                </a:path>
                <a:path w="631825" h="33654">
                  <a:moveTo>
                    <a:pt x="243687" y="22148"/>
                  </a:moveTo>
                  <a:lnTo>
                    <a:pt x="232613" y="22148"/>
                  </a:lnTo>
                  <a:lnTo>
                    <a:pt x="221538" y="22148"/>
                  </a:lnTo>
                  <a:lnTo>
                    <a:pt x="210464" y="22148"/>
                  </a:lnTo>
                  <a:lnTo>
                    <a:pt x="210464" y="33223"/>
                  </a:lnTo>
                  <a:lnTo>
                    <a:pt x="221538" y="33223"/>
                  </a:lnTo>
                  <a:lnTo>
                    <a:pt x="232613" y="33223"/>
                  </a:lnTo>
                  <a:lnTo>
                    <a:pt x="243687" y="33223"/>
                  </a:lnTo>
                  <a:lnTo>
                    <a:pt x="243687" y="22148"/>
                  </a:lnTo>
                  <a:close/>
                </a:path>
                <a:path w="631825" h="33654">
                  <a:moveTo>
                    <a:pt x="265836" y="0"/>
                  </a:moveTo>
                  <a:lnTo>
                    <a:pt x="254762" y="0"/>
                  </a:lnTo>
                  <a:lnTo>
                    <a:pt x="243687" y="0"/>
                  </a:lnTo>
                  <a:lnTo>
                    <a:pt x="232613" y="0"/>
                  </a:lnTo>
                  <a:lnTo>
                    <a:pt x="232613" y="11074"/>
                  </a:lnTo>
                  <a:lnTo>
                    <a:pt x="243687" y="11074"/>
                  </a:lnTo>
                  <a:lnTo>
                    <a:pt x="254762" y="11074"/>
                  </a:lnTo>
                  <a:lnTo>
                    <a:pt x="254762" y="22161"/>
                  </a:lnTo>
                  <a:lnTo>
                    <a:pt x="265836" y="22161"/>
                  </a:lnTo>
                  <a:lnTo>
                    <a:pt x="265836" y="11074"/>
                  </a:lnTo>
                  <a:lnTo>
                    <a:pt x="265836" y="0"/>
                  </a:lnTo>
                  <a:close/>
                </a:path>
                <a:path w="631825" h="33654">
                  <a:moveTo>
                    <a:pt x="287997" y="0"/>
                  </a:moveTo>
                  <a:lnTo>
                    <a:pt x="276923" y="0"/>
                  </a:lnTo>
                  <a:lnTo>
                    <a:pt x="265849" y="0"/>
                  </a:lnTo>
                  <a:lnTo>
                    <a:pt x="265849" y="11074"/>
                  </a:lnTo>
                  <a:lnTo>
                    <a:pt x="276923" y="11074"/>
                  </a:lnTo>
                  <a:lnTo>
                    <a:pt x="276923" y="22161"/>
                  </a:lnTo>
                  <a:lnTo>
                    <a:pt x="287997" y="22161"/>
                  </a:lnTo>
                  <a:lnTo>
                    <a:pt x="287997" y="11074"/>
                  </a:lnTo>
                  <a:lnTo>
                    <a:pt x="287997" y="0"/>
                  </a:lnTo>
                  <a:close/>
                </a:path>
                <a:path w="631825" h="33654">
                  <a:moveTo>
                    <a:pt x="321221" y="0"/>
                  </a:moveTo>
                  <a:lnTo>
                    <a:pt x="310146" y="0"/>
                  </a:lnTo>
                  <a:lnTo>
                    <a:pt x="310146" y="11074"/>
                  </a:lnTo>
                  <a:lnTo>
                    <a:pt x="299072" y="11074"/>
                  </a:lnTo>
                  <a:lnTo>
                    <a:pt x="299072" y="22161"/>
                  </a:lnTo>
                  <a:lnTo>
                    <a:pt x="310146" y="22161"/>
                  </a:lnTo>
                  <a:lnTo>
                    <a:pt x="321221" y="22161"/>
                  </a:lnTo>
                  <a:lnTo>
                    <a:pt x="321221" y="11074"/>
                  </a:lnTo>
                  <a:lnTo>
                    <a:pt x="321221" y="0"/>
                  </a:lnTo>
                  <a:close/>
                </a:path>
                <a:path w="631825" h="33654">
                  <a:moveTo>
                    <a:pt x="365531" y="11074"/>
                  </a:moveTo>
                  <a:lnTo>
                    <a:pt x="354457" y="11074"/>
                  </a:lnTo>
                  <a:lnTo>
                    <a:pt x="343382" y="11074"/>
                  </a:lnTo>
                  <a:lnTo>
                    <a:pt x="343382" y="0"/>
                  </a:lnTo>
                  <a:lnTo>
                    <a:pt x="332308" y="0"/>
                  </a:lnTo>
                  <a:lnTo>
                    <a:pt x="332308" y="11074"/>
                  </a:lnTo>
                  <a:lnTo>
                    <a:pt x="321233" y="11074"/>
                  </a:lnTo>
                  <a:lnTo>
                    <a:pt x="321233" y="22161"/>
                  </a:lnTo>
                  <a:lnTo>
                    <a:pt x="332308" y="22161"/>
                  </a:lnTo>
                  <a:lnTo>
                    <a:pt x="343382" y="22161"/>
                  </a:lnTo>
                  <a:lnTo>
                    <a:pt x="354457" y="22161"/>
                  </a:lnTo>
                  <a:lnTo>
                    <a:pt x="365531" y="22161"/>
                  </a:lnTo>
                  <a:lnTo>
                    <a:pt x="365531" y="11074"/>
                  </a:lnTo>
                  <a:close/>
                </a:path>
                <a:path w="631825" h="33654">
                  <a:moveTo>
                    <a:pt x="387692" y="11074"/>
                  </a:moveTo>
                  <a:lnTo>
                    <a:pt x="376618" y="11074"/>
                  </a:lnTo>
                  <a:lnTo>
                    <a:pt x="376618" y="22161"/>
                  </a:lnTo>
                  <a:lnTo>
                    <a:pt x="387692" y="22161"/>
                  </a:lnTo>
                  <a:lnTo>
                    <a:pt x="387692" y="11074"/>
                  </a:lnTo>
                  <a:close/>
                </a:path>
                <a:path w="631825" h="33654">
                  <a:moveTo>
                    <a:pt x="409841" y="0"/>
                  </a:moveTo>
                  <a:lnTo>
                    <a:pt x="398767" y="0"/>
                  </a:lnTo>
                  <a:lnTo>
                    <a:pt x="398767" y="11074"/>
                  </a:lnTo>
                  <a:lnTo>
                    <a:pt x="409841" y="11074"/>
                  </a:lnTo>
                  <a:lnTo>
                    <a:pt x="409841" y="0"/>
                  </a:lnTo>
                  <a:close/>
                </a:path>
                <a:path w="631825" h="33654">
                  <a:moveTo>
                    <a:pt x="431990" y="11074"/>
                  </a:moveTo>
                  <a:lnTo>
                    <a:pt x="420916" y="11074"/>
                  </a:lnTo>
                  <a:lnTo>
                    <a:pt x="409841" y="11074"/>
                  </a:lnTo>
                  <a:lnTo>
                    <a:pt x="409841" y="22161"/>
                  </a:lnTo>
                  <a:lnTo>
                    <a:pt x="420916" y="22161"/>
                  </a:lnTo>
                  <a:lnTo>
                    <a:pt x="431990" y="22161"/>
                  </a:lnTo>
                  <a:lnTo>
                    <a:pt x="431990" y="11074"/>
                  </a:lnTo>
                  <a:close/>
                </a:path>
                <a:path w="631825" h="33654">
                  <a:moveTo>
                    <a:pt x="487375" y="0"/>
                  </a:moveTo>
                  <a:lnTo>
                    <a:pt x="476300" y="0"/>
                  </a:lnTo>
                  <a:lnTo>
                    <a:pt x="465226" y="0"/>
                  </a:lnTo>
                  <a:lnTo>
                    <a:pt x="465226" y="11074"/>
                  </a:lnTo>
                  <a:lnTo>
                    <a:pt x="454152" y="11074"/>
                  </a:lnTo>
                  <a:lnTo>
                    <a:pt x="454152" y="22161"/>
                  </a:lnTo>
                  <a:lnTo>
                    <a:pt x="465226" y="22161"/>
                  </a:lnTo>
                  <a:lnTo>
                    <a:pt x="476300" y="22161"/>
                  </a:lnTo>
                  <a:lnTo>
                    <a:pt x="487375" y="22161"/>
                  </a:lnTo>
                  <a:lnTo>
                    <a:pt x="487375" y="11074"/>
                  </a:lnTo>
                  <a:lnTo>
                    <a:pt x="487375" y="0"/>
                  </a:lnTo>
                  <a:close/>
                </a:path>
                <a:path w="631825" h="33654">
                  <a:moveTo>
                    <a:pt x="509536" y="11074"/>
                  </a:moveTo>
                  <a:lnTo>
                    <a:pt x="498462" y="11074"/>
                  </a:lnTo>
                  <a:lnTo>
                    <a:pt x="487387" y="11074"/>
                  </a:lnTo>
                  <a:lnTo>
                    <a:pt x="487387" y="22161"/>
                  </a:lnTo>
                  <a:lnTo>
                    <a:pt x="498462" y="22161"/>
                  </a:lnTo>
                  <a:lnTo>
                    <a:pt x="509536" y="22161"/>
                  </a:lnTo>
                  <a:lnTo>
                    <a:pt x="509536" y="11074"/>
                  </a:lnTo>
                  <a:close/>
                </a:path>
                <a:path w="631825" h="33654">
                  <a:moveTo>
                    <a:pt x="531685" y="0"/>
                  </a:moveTo>
                  <a:lnTo>
                    <a:pt x="520611" y="0"/>
                  </a:lnTo>
                  <a:lnTo>
                    <a:pt x="509536" y="0"/>
                  </a:lnTo>
                  <a:lnTo>
                    <a:pt x="509536" y="11074"/>
                  </a:lnTo>
                  <a:lnTo>
                    <a:pt x="520611" y="11074"/>
                  </a:lnTo>
                  <a:lnTo>
                    <a:pt x="520611" y="22161"/>
                  </a:lnTo>
                  <a:lnTo>
                    <a:pt x="531685" y="22161"/>
                  </a:lnTo>
                  <a:lnTo>
                    <a:pt x="531685" y="11074"/>
                  </a:lnTo>
                  <a:lnTo>
                    <a:pt x="531685" y="0"/>
                  </a:lnTo>
                  <a:close/>
                </a:path>
                <a:path w="631825" h="33654">
                  <a:moveTo>
                    <a:pt x="598144" y="0"/>
                  </a:moveTo>
                  <a:lnTo>
                    <a:pt x="587070" y="0"/>
                  </a:lnTo>
                  <a:lnTo>
                    <a:pt x="575995" y="0"/>
                  </a:lnTo>
                  <a:lnTo>
                    <a:pt x="564921" y="0"/>
                  </a:lnTo>
                  <a:lnTo>
                    <a:pt x="553847" y="0"/>
                  </a:lnTo>
                  <a:lnTo>
                    <a:pt x="553847" y="11074"/>
                  </a:lnTo>
                  <a:lnTo>
                    <a:pt x="553847" y="22161"/>
                  </a:lnTo>
                  <a:lnTo>
                    <a:pt x="564921" y="22161"/>
                  </a:lnTo>
                  <a:lnTo>
                    <a:pt x="564921" y="11074"/>
                  </a:lnTo>
                  <a:lnTo>
                    <a:pt x="575995" y="11074"/>
                  </a:lnTo>
                  <a:lnTo>
                    <a:pt x="587070" y="11074"/>
                  </a:lnTo>
                  <a:lnTo>
                    <a:pt x="598144" y="11074"/>
                  </a:lnTo>
                  <a:lnTo>
                    <a:pt x="598144" y="0"/>
                  </a:lnTo>
                  <a:close/>
                </a:path>
                <a:path w="631825" h="33654">
                  <a:moveTo>
                    <a:pt x="631380" y="0"/>
                  </a:moveTo>
                  <a:lnTo>
                    <a:pt x="620306" y="0"/>
                  </a:lnTo>
                  <a:lnTo>
                    <a:pt x="609231" y="0"/>
                  </a:lnTo>
                  <a:lnTo>
                    <a:pt x="598157" y="0"/>
                  </a:lnTo>
                  <a:lnTo>
                    <a:pt x="598157" y="11074"/>
                  </a:lnTo>
                  <a:lnTo>
                    <a:pt x="609231" y="11074"/>
                  </a:lnTo>
                  <a:lnTo>
                    <a:pt x="620306" y="11074"/>
                  </a:lnTo>
                  <a:lnTo>
                    <a:pt x="620306" y="22161"/>
                  </a:lnTo>
                  <a:lnTo>
                    <a:pt x="631380" y="22161"/>
                  </a:lnTo>
                  <a:lnTo>
                    <a:pt x="631380" y="11074"/>
                  </a:lnTo>
                  <a:lnTo>
                    <a:pt x="6313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2037511" y="3541661"/>
              <a:ext cx="631825" cy="22225"/>
            </a:xfrm>
            <a:custGeom>
              <a:avLst/>
              <a:gdLst/>
              <a:ahLst/>
              <a:cxnLst/>
              <a:rect l="l" t="t" r="r" b="b"/>
              <a:pathLst>
                <a:path w="631825" h="22225">
                  <a:moveTo>
                    <a:pt x="11074" y="11074"/>
                  </a:moveTo>
                  <a:lnTo>
                    <a:pt x="0" y="11074"/>
                  </a:lnTo>
                  <a:lnTo>
                    <a:pt x="0" y="22148"/>
                  </a:lnTo>
                  <a:lnTo>
                    <a:pt x="11074" y="22148"/>
                  </a:lnTo>
                  <a:lnTo>
                    <a:pt x="11074" y="11074"/>
                  </a:lnTo>
                  <a:close/>
                </a:path>
                <a:path w="631825" h="22225">
                  <a:moveTo>
                    <a:pt x="44297" y="11074"/>
                  </a:moveTo>
                  <a:lnTo>
                    <a:pt x="33223" y="11074"/>
                  </a:lnTo>
                  <a:lnTo>
                    <a:pt x="22148" y="11074"/>
                  </a:lnTo>
                  <a:lnTo>
                    <a:pt x="22148" y="22148"/>
                  </a:lnTo>
                  <a:lnTo>
                    <a:pt x="33223" y="22148"/>
                  </a:lnTo>
                  <a:lnTo>
                    <a:pt x="44297" y="22148"/>
                  </a:lnTo>
                  <a:lnTo>
                    <a:pt x="44297" y="11074"/>
                  </a:lnTo>
                  <a:close/>
                </a:path>
                <a:path w="631825" h="22225">
                  <a:moveTo>
                    <a:pt x="55384" y="11074"/>
                  </a:moveTo>
                  <a:lnTo>
                    <a:pt x="44310" y="11074"/>
                  </a:lnTo>
                  <a:lnTo>
                    <a:pt x="44310" y="22148"/>
                  </a:lnTo>
                  <a:lnTo>
                    <a:pt x="55384" y="22148"/>
                  </a:lnTo>
                  <a:lnTo>
                    <a:pt x="55384" y="11074"/>
                  </a:lnTo>
                  <a:close/>
                </a:path>
                <a:path w="631825" h="22225">
                  <a:moveTo>
                    <a:pt x="77533" y="11074"/>
                  </a:moveTo>
                  <a:lnTo>
                    <a:pt x="66459" y="11074"/>
                  </a:lnTo>
                  <a:lnTo>
                    <a:pt x="66459" y="22148"/>
                  </a:lnTo>
                  <a:lnTo>
                    <a:pt x="77533" y="22148"/>
                  </a:lnTo>
                  <a:lnTo>
                    <a:pt x="77533" y="11074"/>
                  </a:lnTo>
                  <a:close/>
                </a:path>
                <a:path w="631825" h="22225">
                  <a:moveTo>
                    <a:pt x="99682" y="11074"/>
                  </a:moveTo>
                  <a:lnTo>
                    <a:pt x="88607" y="11074"/>
                  </a:lnTo>
                  <a:lnTo>
                    <a:pt x="88607" y="22148"/>
                  </a:lnTo>
                  <a:lnTo>
                    <a:pt x="99682" y="22148"/>
                  </a:lnTo>
                  <a:lnTo>
                    <a:pt x="99682" y="11074"/>
                  </a:lnTo>
                  <a:close/>
                </a:path>
                <a:path w="631825" h="22225">
                  <a:moveTo>
                    <a:pt x="143992" y="11074"/>
                  </a:moveTo>
                  <a:lnTo>
                    <a:pt x="132918" y="11074"/>
                  </a:lnTo>
                  <a:lnTo>
                    <a:pt x="121843" y="11074"/>
                  </a:lnTo>
                  <a:lnTo>
                    <a:pt x="110769" y="11074"/>
                  </a:lnTo>
                  <a:lnTo>
                    <a:pt x="110769" y="22148"/>
                  </a:lnTo>
                  <a:lnTo>
                    <a:pt x="121843" y="22148"/>
                  </a:lnTo>
                  <a:lnTo>
                    <a:pt x="132918" y="22148"/>
                  </a:lnTo>
                  <a:lnTo>
                    <a:pt x="143992" y="22148"/>
                  </a:lnTo>
                  <a:lnTo>
                    <a:pt x="143992" y="11074"/>
                  </a:lnTo>
                  <a:close/>
                </a:path>
                <a:path w="631825" h="22225">
                  <a:moveTo>
                    <a:pt x="177228" y="11074"/>
                  </a:moveTo>
                  <a:lnTo>
                    <a:pt x="166154" y="11074"/>
                  </a:lnTo>
                  <a:lnTo>
                    <a:pt x="166154" y="22148"/>
                  </a:lnTo>
                  <a:lnTo>
                    <a:pt x="177228" y="22148"/>
                  </a:lnTo>
                  <a:lnTo>
                    <a:pt x="177228" y="11074"/>
                  </a:lnTo>
                  <a:close/>
                </a:path>
                <a:path w="631825" h="22225">
                  <a:moveTo>
                    <a:pt x="232613" y="11074"/>
                  </a:moveTo>
                  <a:lnTo>
                    <a:pt x="221538" y="11074"/>
                  </a:lnTo>
                  <a:lnTo>
                    <a:pt x="210464" y="11074"/>
                  </a:lnTo>
                  <a:lnTo>
                    <a:pt x="210464" y="22148"/>
                  </a:lnTo>
                  <a:lnTo>
                    <a:pt x="221538" y="22148"/>
                  </a:lnTo>
                  <a:lnTo>
                    <a:pt x="232613" y="22148"/>
                  </a:lnTo>
                  <a:lnTo>
                    <a:pt x="232613" y="11074"/>
                  </a:lnTo>
                  <a:close/>
                </a:path>
                <a:path w="631825" h="22225">
                  <a:moveTo>
                    <a:pt x="243687" y="0"/>
                  </a:moveTo>
                  <a:lnTo>
                    <a:pt x="232613" y="0"/>
                  </a:lnTo>
                  <a:lnTo>
                    <a:pt x="232613" y="11074"/>
                  </a:lnTo>
                  <a:lnTo>
                    <a:pt x="243687" y="11074"/>
                  </a:lnTo>
                  <a:lnTo>
                    <a:pt x="243687" y="0"/>
                  </a:lnTo>
                  <a:close/>
                </a:path>
                <a:path w="631825" h="22225">
                  <a:moveTo>
                    <a:pt x="265836" y="0"/>
                  </a:moveTo>
                  <a:lnTo>
                    <a:pt x="254762" y="0"/>
                  </a:lnTo>
                  <a:lnTo>
                    <a:pt x="254762" y="11074"/>
                  </a:lnTo>
                  <a:lnTo>
                    <a:pt x="265836" y="11074"/>
                  </a:lnTo>
                  <a:lnTo>
                    <a:pt x="265836" y="0"/>
                  </a:lnTo>
                  <a:close/>
                </a:path>
                <a:path w="631825" h="22225">
                  <a:moveTo>
                    <a:pt x="310146" y="0"/>
                  </a:moveTo>
                  <a:lnTo>
                    <a:pt x="299072" y="0"/>
                  </a:lnTo>
                  <a:lnTo>
                    <a:pt x="287997" y="0"/>
                  </a:lnTo>
                  <a:lnTo>
                    <a:pt x="287997" y="11074"/>
                  </a:lnTo>
                  <a:lnTo>
                    <a:pt x="287997" y="22148"/>
                  </a:lnTo>
                  <a:lnTo>
                    <a:pt x="299072" y="22148"/>
                  </a:lnTo>
                  <a:lnTo>
                    <a:pt x="299072" y="11074"/>
                  </a:lnTo>
                  <a:lnTo>
                    <a:pt x="310146" y="11074"/>
                  </a:lnTo>
                  <a:lnTo>
                    <a:pt x="310146" y="0"/>
                  </a:lnTo>
                  <a:close/>
                </a:path>
                <a:path w="631825" h="22225">
                  <a:moveTo>
                    <a:pt x="365531" y="11074"/>
                  </a:moveTo>
                  <a:lnTo>
                    <a:pt x="354457" y="11074"/>
                  </a:lnTo>
                  <a:lnTo>
                    <a:pt x="354457" y="0"/>
                  </a:lnTo>
                  <a:lnTo>
                    <a:pt x="343382" y="0"/>
                  </a:lnTo>
                  <a:lnTo>
                    <a:pt x="332308" y="0"/>
                  </a:lnTo>
                  <a:lnTo>
                    <a:pt x="321233" y="0"/>
                  </a:lnTo>
                  <a:lnTo>
                    <a:pt x="321233" y="11074"/>
                  </a:lnTo>
                  <a:lnTo>
                    <a:pt x="321233" y="22148"/>
                  </a:lnTo>
                  <a:lnTo>
                    <a:pt x="332308" y="22148"/>
                  </a:lnTo>
                  <a:lnTo>
                    <a:pt x="332308" y="11074"/>
                  </a:lnTo>
                  <a:lnTo>
                    <a:pt x="343382" y="11074"/>
                  </a:lnTo>
                  <a:lnTo>
                    <a:pt x="343382" y="22148"/>
                  </a:lnTo>
                  <a:lnTo>
                    <a:pt x="354457" y="22148"/>
                  </a:lnTo>
                  <a:lnTo>
                    <a:pt x="365531" y="22148"/>
                  </a:lnTo>
                  <a:lnTo>
                    <a:pt x="365531" y="11074"/>
                  </a:lnTo>
                  <a:close/>
                </a:path>
                <a:path w="631825" h="22225">
                  <a:moveTo>
                    <a:pt x="376605" y="0"/>
                  </a:moveTo>
                  <a:lnTo>
                    <a:pt x="365531" y="0"/>
                  </a:lnTo>
                  <a:lnTo>
                    <a:pt x="365531" y="11074"/>
                  </a:lnTo>
                  <a:lnTo>
                    <a:pt x="376605" y="11074"/>
                  </a:lnTo>
                  <a:lnTo>
                    <a:pt x="376605" y="0"/>
                  </a:lnTo>
                  <a:close/>
                </a:path>
                <a:path w="631825" h="22225">
                  <a:moveTo>
                    <a:pt x="409841" y="0"/>
                  </a:moveTo>
                  <a:lnTo>
                    <a:pt x="398767" y="0"/>
                  </a:lnTo>
                  <a:lnTo>
                    <a:pt x="398767" y="11074"/>
                  </a:lnTo>
                  <a:lnTo>
                    <a:pt x="387692" y="11074"/>
                  </a:lnTo>
                  <a:lnTo>
                    <a:pt x="376618" y="11074"/>
                  </a:lnTo>
                  <a:lnTo>
                    <a:pt x="376618" y="22148"/>
                  </a:lnTo>
                  <a:lnTo>
                    <a:pt x="387692" y="22148"/>
                  </a:lnTo>
                  <a:lnTo>
                    <a:pt x="398767" y="22148"/>
                  </a:lnTo>
                  <a:lnTo>
                    <a:pt x="409841" y="22148"/>
                  </a:lnTo>
                  <a:lnTo>
                    <a:pt x="409841" y="11074"/>
                  </a:lnTo>
                  <a:lnTo>
                    <a:pt x="409841" y="0"/>
                  </a:lnTo>
                  <a:close/>
                </a:path>
                <a:path w="631825" h="22225">
                  <a:moveTo>
                    <a:pt x="431990" y="0"/>
                  </a:moveTo>
                  <a:lnTo>
                    <a:pt x="420916" y="0"/>
                  </a:lnTo>
                  <a:lnTo>
                    <a:pt x="420916" y="11074"/>
                  </a:lnTo>
                  <a:lnTo>
                    <a:pt x="420916" y="22148"/>
                  </a:lnTo>
                  <a:lnTo>
                    <a:pt x="431990" y="22148"/>
                  </a:lnTo>
                  <a:lnTo>
                    <a:pt x="431990" y="11074"/>
                  </a:lnTo>
                  <a:lnTo>
                    <a:pt x="431990" y="0"/>
                  </a:lnTo>
                  <a:close/>
                </a:path>
                <a:path w="631825" h="22225">
                  <a:moveTo>
                    <a:pt x="443077" y="0"/>
                  </a:moveTo>
                  <a:lnTo>
                    <a:pt x="432003" y="0"/>
                  </a:lnTo>
                  <a:lnTo>
                    <a:pt x="432003" y="11074"/>
                  </a:lnTo>
                  <a:lnTo>
                    <a:pt x="443077" y="11074"/>
                  </a:lnTo>
                  <a:lnTo>
                    <a:pt x="443077" y="0"/>
                  </a:lnTo>
                  <a:close/>
                </a:path>
                <a:path w="631825" h="22225">
                  <a:moveTo>
                    <a:pt x="487375" y="0"/>
                  </a:moveTo>
                  <a:lnTo>
                    <a:pt x="476300" y="0"/>
                  </a:lnTo>
                  <a:lnTo>
                    <a:pt x="476300" y="11074"/>
                  </a:lnTo>
                  <a:lnTo>
                    <a:pt x="465226" y="11074"/>
                  </a:lnTo>
                  <a:lnTo>
                    <a:pt x="465226" y="0"/>
                  </a:lnTo>
                  <a:lnTo>
                    <a:pt x="454152" y="0"/>
                  </a:lnTo>
                  <a:lnTo>
                    <a:pt x="454152" y="11074"/>
                  </a:lnTo>
                  <a:lnTo>
                    <a:pt x="454152" y="22148"/>
                  </a:lnTo>
                  <a:lnTo>
                    <a:pt x="465226" y="22148"/>
                  </a:lnTo>
                  <a:lnTo>
                    <a:pt x="476300" y="22148"/>
                  </a:lnTo>
                  <a:lnTo>
                    <a:pt x="487375" y="22148"/>
                  </a:lnTo>
                  <a:lnTo>
                    <a:pt x="487375" y="11074"/>
                  </a:lnTo>
                  <a:lnTo>
                    <a:pt x="487375" y="0"/>
                  </a:lnTo>
                  <a:close/>
                </a:path>
                <a:path w="631825" h="22225">
                  <a:moveTo>
                    <a:pt x="498462" y="0"/>
                  </a:moveTo>
                  <a:lnTo>
                    <a:pt x="487387" y="0"/>
                  </a:lnTo>
                  <a:lnTo>
                    <a:pt x="487387" y="11074"/>
                  </a:lnTo>
                  <a:lnTo>
                    <a:pt x="498462" y="11074"/>
                  </a:lnTo>
                  <a:lnTo>
                    <a:pt x="498462" y="0"/>
                  </a:lnTo>
                  <a:close/>
                </a:path>
                <a:path w="631825" h="22225">
                  <a:moveTo>
                    <a:pt x="531685" y="0"/>
                  </a:moveTo>
                  <a:lnTo>
                    <a:pt x="520611" y="0"/>
                  </a:lnTo>
                  <a:lnTo>
                    <a:pt x="509536" y="0"/>
                  </a:lnTo>
                  <a:lnTo>
                    <a:pt x="509536" y="11074"/>
                  </a:lnTo>
                  <a:lnTo>
                    <a:pt x="520611" y="11074"/>
                  </a:lnTo>
                  <a:lnTo>
                    <a:pt x="520611" y="22148"/>
                  </a:lnTo>
                  <a:lnTo>
                    <a:pt x="531685" y="22148"/>
                  </a:lnTo>
                  <a:lnTo>
                    <a:pt x="531685" y="11074"/>
                  </a:lnTo>
                  <a:lnTo>
                    <a:pt x="531685" y="0"/>
                  </a:lnTo>
                  <a:close/>
                </a:path>
                <a:path w="631825" h="22225">
                  <a:moveTo>
                    <a:pt x="564921" y="0"/>
                  </a:moveTo>
                  <a:lnTo>
                    <a:pt x="553847" y="0"/>
                  </a:lnTo>
                  <a:lnTo>
                    <a:pt x="553847" y="11074"/>
                  </a:lnTo>
                  <a:lnTo>
                    <a:pt x="553847" y="22148"/>
                  </a:lnTo>
                  <a:lnTo>
                    <a:pt x="564921" y="22148"/>
                  </a:lnTo>
                  <a:lnTo>
                    <a:pt x="564921" y="11074"/>
                  </a:lnTo>
                  <a:lnTo>
                    <a:pt x="564921" y="0"/>
                  </a:lnTo>
                  <a:close/>
                </a:path>
                <a:path w="631825" h="22225">
                  <a:moveTo>
                    <a:pt x="598144" y="0"/>
                  </a:moveTo>
                  <a:lnTo>
                    <a:pt x="587070" y="0"/>
                  </a:lnTo>
                  <a:lnTo>
                    <a:pt x="575995" y="0"/>
                  </a:lnTo>
                  <a:lnTo>
                    <a:pt x="575995" y="11074"/>
                  </a:lnTo>
                  <a:lnTo>
                    <a:pt x="575995" y="22148"/>
                  </a:lnTo>
                  <a:lnTo>
                    <a:pt x="587070" y="22148"/>
                  </a:lnTo>
                  <a:lnTo>
                    <a:pt x="598144" y="22148"/>
                  </a:lnTo>
                  <a:lnTo>
                    <a:pt x="598144" y="11074"/>
                  </a:lnTo>
                  <a:lnTo>
                    <a:pt x="598144" y="0"/>
                  </a:lnTo>
                  <a:close/>
                </a:path>
                <a:path w="631825" h="22225">
                  <a:moveTo>
                    <a:pt x="609231" y="0"/>
                  </a:moveTo>
                  <a:lnTo>
                    <a:pt x="598157" y="0"/>
                  </a:lnTo>
                  <a:lnTo>
                    <a:pt x="598157" y="11074"/>
                  </a:lnTo>
                  <a:lnTo>
                    <a:pt x="598157" y="22148"/>
                  </a:lnTo>
                  <a:lnTo>
                    <a:pt x="609231" y="22148"/>
                  </a:lnTo>
                  <a:lnTo>
                    <a:pt x="609231" y="11074"/>
                  </a:lnTo>
                  <a:lnTo>
                    <a:pt x="609231" y="0"/>
                  </a:lnTo>
                  <a:close/>
                </a:path>
                <a:path w="631825" h="22225">
                  <a:moveTo>
                    <a:pt x="631380" y="0"/>
                  </a:moveTo>
                  <a:lnTo>
                    <a:pt x="620306" y="0"/>
                  </a:lnTo>
                  <a:lnTo>
                    <a:pt x="620306" y="11074"/>
                  </a:lnTo>
                  <a:lnTo>
                    <a:pt x="620306" y="22148"/>
                  </a:lnTo>
                  <a:lnTo>
                    <a:pt x="631380" y="22148"/>
                  </a:lnTo>
                  <a:lnTo>
                    <a:pt x="631380" y="11074"/>
                  </a:lnTo>
                  <a:lnTo>
                    <a:pt x="6313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2037511" y="3569360"/>
              <a:ext cx="133350" cy="0"/>
            </a:xfrm>
            <a:custGeom>
              <a:avLst/>
              <a:gdLst/>
              <a:ahLst/>
              <a:cxnLst/>
              <a:rect l="l" t="t" r="r" b="b"/>
              <a:pathLst>
                <a:path w="133350">
                  <a:moveTo>
                    <a:pt x="0" y="0"/>
                  </a:moveTo>
                  <a:lnTo>
                    <a:pt x="132918" y="0"/>
                  </a:lnTo>
                </a:path>
              </a:pathLst>
            </a:custGeom>
            <a:ln w="11074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2037511" y="3563822"/>
              <a:ext cx="631825" cy="33655"/>
            </a:xfrm>
            <a:custGeom>
              <a:avLst/>
              <a:gdLst/>
              <a:ahLst/>
              <a:cxnLst/>
              <a:rect l="l" t="t" r="r" b="b"/>
              <a:pathLst>
                <a:path w="631825" h="33654">
                  <a:moveTo>
                    <a:pt x="11074" y="11074"/>
                  </a:moveTo>
                  <a:lnTo>
                    <a:pt x="0" y="11074"/>
                  </a:lnTo>
                  <a:lnTo>
                    <a:pt x="0" y="22148"/>
                  </a:lnTo>
                  <a:lnTo>
                    <a:pt x="0" y="33223"/>
                  </a:lnTo>
                  <a:lnTo>
                    <a:pt x="11074" y="33223"/>
                  </a:lnTo>
                  <a:lnTo>
                    <a:pt x="11074" y="22148"/>
                  </a:lnTo>
                  <a:lnTo>
                    <a:pt x="11074" y="11074"/>
                  </a:lnTo>
                  <a:close/>
                </a:path>
                <a:path w="631825" h="33654">
                  <a:moveTo>
                    <a:pt x="77533" y="11074"/>
                  </a:moveTo>
                  <a:lnTo>
                    <a:pt x="66459" y="11074"/>
                  </a:lnTo>
                  <a:lnTo>
                    <a:pt x="66459" y="22148"/>
                  </a:lnTo>
                  <a:lnTo>
                    <a:pt x="77533" y="22148"/>
                  </a:lnTo>
                  <a:lnTo>
                    <a:pt x="77533" y="11074"/>
                  </a:lnTo>
                  <a:close/>
                </a:path>
                <a:path w="631825" h="33654">
                  <a:moveTo>
                    <a:pt x="110769" y="11074"/>
                  </a:moveTo>
                  <a:lnTo>
                    <a:pt x="99695" y="11074"/>
                  </a:lnTo>
                  <a:lnTo>
                    <a:pt x="99695" y="22148"/>
                  </a:lnTo>
                  <a:lnTo>
                    <a:pt x="110769" y="22148"/>
                  </a:lnTo>
                  <a:lnTo>
                    <a:pt x="110769" y="11074"/>
                  </a:lnTo>
                  <a:close/>
                </a:path>
                <a:path w="631825" h="33654">
                  <a:moveTo>
                    <a:pt x="155067" y="11074"/>
                  </a:moveTo>
                  <a:lnTo>
                    <a:pt x="143992" y="11074"/>
                  </a:lnTo>
                  <a:lnTo>
                    <a:pt x="132918" y="11074"/>
                  </a:lnTo>
                  <a:lnTo>
                    <a:pt x="121843" y="11074"/>
                  </a:lnTo>
                  <a:lnTo>
                    <a:pt x="121843" y="22148"/>
                  </a:lnTo>
                  <a:lnTo>
                    <a:pt x="132918" y="22148"/>
                  </a:lnTo>
                  <a:lnTo>
                    <a:pt x="143992" y="22148"/>
                  </a:lnTo>
                  <a:lnTo>
                    <a:pt x="155067" y="22148"/>
                  </a:lnTo>
                  <a:lnTo>
                    <a:pt x="155067" y="11074"/>
                  </a:lnTo>
                  <a:close/>
                </a:path>
                <a:path w="631825" h="33654">
                  <a:moveTo>
                    <a:pt x="166154" y="11074"/>
                  </a:moveTo>
                  <a:lnTo>
                    <a:pt x="155079" y="11074"/>
                  </a:lnTo>
                  <a:lnTo>
                    <a:pt x="155079" y="22148"/>
                  </a:lnTo>
                  <a:lnTo>
                    <a:pt x="166154" y="22148"/>
                  </a:lnTo>
                  <a:lnTo>
                    <a:pt x="166154" y="11074"/>
                  </a:lnTo>
                  <a:close/>
                </a:path>
                <a:path w="631825" h="33654">
                  <a:moveTo>
                    <a:pt x="188302" y="0"/>
                  </a:moveTo>
                  <a:lnTo>
                    <a:pt x="177228" y="0"/>
                  </a:lnTo>
                  <a:lnTo>
                    <a:pt x="177228" y="11074"/>
                  </a:lnTo>
                  <a:lnTo>
                    <a:pt x="188302" y="11074"/>
                  </a:lnTo>
                  <a:lnTo>
                    <a:pt x="188302" y="0"/>
                  </a:lnTo>
                  <a:close/>
                </a:path>
                <a:path w="631825" h="33654">
                  <a:moveTo>
                    <a:pt x="210451" y="11074"/>
                  </a:moveTo>
                  <a:lnTo>
                    <a:pt x="199377" y="11074"/>
                  </a:lnTo>
                  <a:lnTo>
                    <a:pt x="188302" y="11074"/>
                  </a:lnTo>
                  <a:lnTo>
                    <a:pt x="188302" y="22148"/>
                  </a:lnTo>
                  <a:lnTo>
                    <a:pt x="199377" y="22148"/>
                  </a:lnTo>
                  <a:lnTo>
                    <a:pt x="210451" y="22148"/>
                  </a:lnTo>
                  <a:lnTo>
                    <a:pt x="210451" y="11074"/>
                  </a:lnTo>
                  <a:close/>
                </a:path>
                <a:path w="631825" h="33654">
                  <a:moveTo>
                    <a:pt x="221538" y="0"/>
                  </a:moveTo>
                  <a:lnTo>
                    <a:pt x="210464" y="0"/>
                  </a:lnTo>
                  <a:lnTo>
                    <a:pt x="210464" y="11074"/>
                  </a:lnTo>
                  <a:lnTo>
                    <a:pt x="210464" y="22148"/>
                  </a:lnTo>
                  <a:lnTo>
                    <a:pt x="221538" y="22148"/>
                  </a:lnTo>
                  <a:lnTo>
                    <a:pt x="221538" y="11074"/>
                  </a:lnTo>
                  <a:lnTo>
                    <a:pt x="221538" y="0"/>
                  </a:lnTo>
                  <a:close/>
                </a:path>
                <a:path w="631825" h="33654">
                  <a:moveTo>
                    <a:pt x="254762" y="0"/>
                  </a:moveTo>
                  <a:lnTo>
                    <a:pt x="243687" y="0"/>
                  </a:lnTo>
                  <a:lnTo>
                    <a:pt x="232613" y="0"/>
                  </a:lnTo>
                  <a:lnTo>
                    <a:pt x="232613" y="11074"/>
                  </a:lnTo>
                  <a:lnTo>
                    <a:pt x="232613" y="22148"/>
                  </a:lnTo>
                  <a:lnTo>
                    <a:pt x="243687" y="22148"/>
                  </a:lnTo>
                  <a:lnTo>
                    <a:pt x="243687" y="11074"/>
                  </a:lnTo>
                  <a:lnTo>
                    <a:pt x="254762" y="11074"/>
                  </a:lnTo>
                  <a:lnTo>
                    <a:pt x="254762" y="0"/>
                  </a:lnTo>
                  <a:close/>
                </a:path>
                <a:path w="631825" h="33654">
                  <a:moveTo>
                    <a:pt x="265836" y="11074"/>
                  </a:moveTo>
                  <a:lnTo>
                    <a:pt x="254762" y="11074"/>
                  </a:lnTo>
                  <a:lnTo>
                    <a:pt x="254762" y="22148"/>
                  </a:lnTo>
                  <a:lnTo>
                    <a:pt x="265836" y="22148"/>
                  </a:lnTo>
                  <a:lnTo>
                    <a:pt x="265836" y="11074"/>
                  </a:lnTo>
                  <a:close/>
                </a:path>
                <a:path w="631825" h="33654">
                  <a:moveTo>
                    <a:pt x="321221" y="0"/>
                  </a:moveTo>
                  <a:lnTo>
                    <a:pt x="310146" y="0"/>
                  </a:lnTo>
                  <a:lnTo>
                    <a:pt x="299072" y="0"/>
                  </a:lnTo>
                  <a:lnTo>
                    <a:pt x="287997" y="0"/>
                  </a:lnTo>
                  <a:lnTo>
                    <a:pt x="287997" y="11074"/>
                  </a:lnTo>
                  <a:lnTo>
                    <a:pt x="276923" y="11074"/>
                  </a:lnTo>
                  <a:lnTo>
                    <a:pt x="265849" y="11074"/>
                  </a:lnTo>
                  <a:lnTo>
                    <a:pt x="265849" y="22148"/>
                  </a:lnTo>
                  <a:lnTo>
                    <a:pt x="276923" y="22148"/>
                  </a:lnTo>
                  <a:lnTo>
                    <a:pt x="287997" y="22148"/>
                  </a:lnTo>
                  <a:lnTo>
                    <a:pt x="299072" y="22148"/>
                  </a:lnTo>
                  <a:lnTo>
                    <a:pt x="299072" y="11074"/>
                  </a:lnTo>
                  <a:lnTo>
                    <a:pt x="310146" y="11074"/>
                  </a:lnTo>
                  <a:lnTo>
                    <a:pt x="321221" y="11074"/>
                  </a:lnTo>
                  <a:lnTo>
                    <a:pt x="321221" y="0"/>
                  </a:lnTo>
                  <a:close/>
                </a:path>
                <a:path w="631825" h="33654">
                  <a:moveTo>
                    <a:pt x="343382" y="0"/>
                  </a:moveTo>
                  <a:lnTo>
                    <a:pt x="332308" y="0"/>
                  </a:lnTo>
                  <a:lnTo>
                    <a:pt x="321233" y="0"/>
                  </a:lnTo>
                  <a:lnTo>
                    <a:pt x="321233" y="11074"/>
                  </a:lnTo>
                  <a:lnTo>
                    <a:pt x="332308" y="11074"/>
                  </a:lnTo>
                  <a:lnTo>
                    <a:pt x="332308" y="22148"/>
                  </a:lnTo>
                  <a:lnTo>
                    <a:pt x="343382" y="22148"/>
                  </a:lnTo>
                  <a:lnTo>
                    <a:pt x="343382" y="11074"/>
                  </a:lnTo>
                  <a:lnTo>
                    <a:pt x="343382" y="0"/>
                  </a:lnTo>
                  <a:close/>
                </a:path>
                <a:path w="631825" h="33654">
                  <a:moveTo>
                    <a:pt x="376605" y="0"/>
                  </a:moveTo>
                  <a:lnTo>
                    <a:pt x="365531" y="0"/>
                  </a:lnTo>
                  <a:lnTo>
                    <a:pt x="365531" y="11074"/>
                  </a:lnTo>
                  <a:lnTo>
                    <a:pt x="354457" y="11074"/>
                  </a:lnTo>
                  <a:lnTo>
                    <a:pt x="354457" y="22148"/>
                  </a:lnTo>
                  <a:lnTo>
                    <a:pt x="365531" y="22148"/>
                  </a:lnTo>
                  <a:lnTo>
                    <a:pt x="376605" y="22148"/>
                  </a:lnTo>
                  <a:lnTo>
                    <a:pt x="376605" y="11074"/>
                  </a:lnTo>
                  <a:lnTo>
                    <a:pt x="376605" y="0"/>
                  </a:lnTo>
                  <a:close/>
                </a:path>
                <a:path w="631825" h="33654">
                  <a:moveTo>
                    <a:pt x="431990" y="0"/>
                  </a:moveTo>
                  <a:lnTo>
                    <a:pt x="420916" y="0"/>
                  </a:lnTo>
                  <a:lnTo>
                    <a:pt x="409841" y="0"/>
                  </a:lnTo>
                  <a:lnTo>
                    <a:pt x="409841" y="11074"/>
                  </a:lnTo>
                  <a:lnTo>
                    <a:pt x="398767" y="11074"/>
                  </a:lnTo>
                  <a:lnTo>
                    <a:pt x="387692" y="11074"/>
                  </a:lnTo>
                  <a:lnTo>
                    <a:pt x="387692" y="22148"/>
                  </a:lnTo>
                  <a:lnTo>
                    <a:pt x="398767" y="22148"/>
                  </a:lnTo>
                  <a:lnTo>
                    <a:pt x="409841" y="22148"/>
                  </a:lnTo>
                  <a:lnTo>
                    <a:pt x="420916" y="22148"/>
                  </a:lnTo>
                  <a:lnTo>
                    <a:pt x="431990" y="22148"/>
                  </a:lnTo>
                  <a:lnTo>
                    <a:pt x="431990" y="11074"/>
                  </a:lnTo>
                  <a:lnTo>
                    <a:pt x="431990" y="0"/>
                  </a:lnTo>
                  <a:close/>
                </a:path>
                <a:path w="631825" h="33654">
                  <a:moveTo>
                    <a:pt x="454152" y="11074"/>
                  </a:moveTo>
                  <a:lnTo>
                    <a:pt x="443077" y="11074"/>
                  </a:lnTo>
                  <a:lnTo>
                    <a:pt x="432003" y="11074"/>
                  </a:lnTo>
                  <a:lnTo>
                    <a:pt x="432003" y="22148"/>
                  </a:lnTo>
                  <a:lnTo>
                    <a:pt x="443077" y="22148"/>
                  </a:lnTo>
                  <a:lnTo>
                    <a:pt x="454152" y="22148"/>
                  </a:lnTo>
                  <a:lnTo>
                    <a:pt x="454152" y="11074"/>
                  </a:lnTo>
                  <a:close/>
                </a:path>
                <a:path w="631825" h="33654">
                  <a:moveTo>
                    <a:pt x="487375" y="0"/>
                  </a:moveTo>
                  <a:lnTo>
                    <a:pt x="476300" y="0"/>
                  </a:lnTo>
                  <a:lnTo>
                    <a:pt x="476300" y="11074"/>
                  </a:lnTo>
                  <a:lnTo>
                    <a:pt x="465226" y="11074"/>
                  </a:lnTo>
                  <a:lnTo>
                    <a:pt x="465226" y="22148"/>
                  </a:lnTo>
                  <a:lnTo>
                    <a:pt x="476300" y="22148"/>
                  </a:lnTo>
                  <a:lnTo>
                    <a:pt x="487375" y="22148"/>
                  </a:lnTo>
                  <a:lnTo>
                    <a:pt x="487375" y="11074"/>
                  </a:lnTo>
                  <a:lnTo>
                    <a:pt x="487375" y="0"/>
                  </a:lnTo>
                  <a:close/>
                </a:path>
                <a:path w="631825" h="33654">
                  <a:moveTo>
                    <a:pt x="509536" y="0"/>
                  </a:moveTo>
                  <a:lnTo>
                    <a:pt x="498462" y="0"/>
                  </a:lnTo>
                  <a:lnTo>
                    <a:pt x="498462" y="11074"/>
                  </a:lnTo>
                  <a:lnTo>
                    <a:pt x="509536" y="11074"/>
                  </a:lnTo>
                  <a:lnTo>
                    <a:pt x="509536" y="0"/>
                  </a:lnTo>
                  <a:close/>
                </a:path>
                <a:path w="631825" h="33654">
                  <a:moveTo>
                    <a:pt x="520611" y="11074"/>
                  </a:moveTo>
                  <a:lnTo>
                    <a:pt x="509536" y="11074"/>
                  </a:lnTo>
                  <a:lnTo>
                    <a:pt x="509536" y="22148"/>
                  </a:lnTo>
                  <a:lnTo>
                    <a:pt x="520611" y="22148"/>
                  </a:lnTo>
                  <a:lnTo>
                    <a:pt x="520611" y="11074"/>
                  </a:lnTo>
                  <a:close/>
                </a:path>
                <a:path w="631825" h="33654">
                  <a:moveTo>
                    <a:pt x="531685" y="0"/>
                  </a:moveTo>
                  <a:lnTo>
                    <a:pt x="520611" y="0"/>
                  </a:lnTo>
                  <a:lnTo>
                    <a:pt x="520611" y="11074"/>
                  </a:lnTo>
                  <a:lnTo>
                    <a:pt x="531685" y="11074"/>
                  </a:lnTo>
                  <a:lnTo>
                    <a:pt x="531685" y="0"/>
                  </a:lnTo>
                  <a:close/>
                </a:path>
                <a:path w="631825" h="33654">
                  <a:moveTo>
                    <a:pt x="564921" y="0"/>
                  </a:moveTo>
                  <a:lnTo>
                    <a:pt x="553847" y="0"/>
                  </a:lnTo>
                  <a:lnTo>
                    <a:pt x="553847" y="11074"/>
                  </a:lnTo>
                  <a:lnTo>
                    <a:pt x="553847" y="22148"/>
                  </a:lnTo>
                  <a:lnTo>
                    <a:pt x="564921" y="22148"/>
                  </a:lnTo>
                  <a:lnTo>
                    <a:pt x="564921" y="11074"/>
                  </a:lnTo>
                  <a:lnTo>
                    <a:pt x="564921" y="0"/>
                  </a:lnTo>
                  <a:close/>
                </a:path>
                <a:path w="631825" h="33654">
                  <a:moveTo>
                    <a:pt x="598144" y="0"/>
                  </a:moveTo>
                  <a:lnTo>
                    <a:pt x="587070" y="0"/>
                  </a:lnTo>
                  <a:lnTo>
                    <a:pt x="575995" y="0"/>
                  </a:lnTo>
                  <a:lnTo>
                    <a:pt x="575995" y="11074"/>
                  </a:lnTo>
                  <a:lnTo>
                    <a:pt x="587070" y="11074"/>
                  </a:lnTo>
                  <a:lnTo>
                    <a:pt x="598144" y="11074"/>
                  </a:lnTo>
                  <a:lnTo>
                    <a:pt x="598144" y="0"/>
                  </a:lnTo>
                  <a:close/>
                </a:path>
                <a:path w="631825" h="33654">
                  <a:moveTo>
                    <a:pt x="609231" y="0"/>
                  </a:moveTo>
                  <a:lnTo>
                    <a:pt x="598157" y="0"/>
                  </a:lnTo>
                  <a:lnTo>
                    <a:pt x="598157" y="11074"/>
                  </a:lnTo>
                  <a:lnTo>
                    <a:pt x="609231" y="11074"/>
                  </a:lnTo>
                  <a:lnTo>
                    <a:pt x="609231" y="0"/>
                  </a:lnTo>
                  <a:close/>
                </a:path>
                <a:path w="631825" h="33654">
                  <a:moveTo>
                    <a:pt x="631380" y="0"/>
                  </a:moveTo>
                  <a:lnTo>
                    <a:pt x="620306" y="0"/>
                  </a:lnTo>
                  <a:lnTo>
                    <a:pt x="620306" y="11074"/>
                  </a:lnTo>
                  <a:lnTo>
                    <a:pt x="620306" y="22148"/>
                  </a:lnTo>
                  <a:lnTo>
                    <a:pt x="631380" y="22148"/>
                  </a:lnTo>
                  <a:lnTo>
                    <a:pt x="631380" y="11074"/>
                  </a:lnTo>
                  <a:lnTo>
                    <a:pt x="6313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2048586" y="3591509"/>
              <a:ext cx="620395" cy="0"/>
            </a:xfrm>
            <a:custGeom>
              <a:avLst/>
              <a:gdLst/>
              <a:ahLst/>
              <a:cxnLst/>
              <a:rect l="l" t="t" r="r" b="b"/>
              <a:pathLst>
                <a:path w="620394">
                  <a:moveTo>
                    <a:pt x="0" y="0"/>
                  </a:moveTo>
                  <a:lnTo>
                    <a:pt x="620306" y="0"/>
                  </a:lnTo>
                </a:path>
              </a:pathLst>
            </a:custGeom>
            <a:ln w="11074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2037511" y="3597046"/>
              <a:ext cx="631825" cy="33655"/>
            </a:xfrm>
            <a:custGeom>
              <a:avLst/>
              <a:gdLst/>
              <a:ahLst/>
              <a:cxnLst/>
              <a:rect l="l" t="t" r="r" b="b"/>
              <a:pathLst>
                <a:path w="631825" h="33654">
                  <a:moveTo>
                    <a:pt x="11074" y="11074"/>
                  </a:moveTo>
                  <a:lnTo>
                    <a:pt x="0" y="11074"/>
                  </a:lnTo>
                  <a:lnTo>
                    <a:pt x="0" y="22148"/>
                  </a:lnTo>
                  <a:lnTo>
                    <a:pt x="11074" y="22148"/>
                  </a:lnTo>
                  <a:lnTo>
                    <a:pt x="11074" y="11074"/>
                  </a:lnTo>
                  <a:close/>
                </a:path>
                <a:path w="631825" h="33654">
                  <a:moveTo>
                    <a:pt x="22148" y="22161"/>
                  </a:moveTo>
                  <a:lnTo>
                    <a:pt x="11074" y="22161"/>
                  </a:lnTo>
                  <a:lnTo>
                    <a:pt x="0" y="22161"/>
                  </a:lnTo>
                  <a:lnTo>
                    <a:pt x="0" y="33235"/>
                  </a:lnTo>
                  <a:lnTo>
                    <a:pt x="11074" y="33235"/>
                  </a:lnTo>
                  <a:lnTo>
                    <a:pt x="22148" y="33235"/>
                  </a:lnTo>
                  <a:lnTo>
                    <a:pt x="22148" y="22161"/>
                  </a:lnTo>
                  <a:close/>
                </a:path>
                <a:path w="631825" h="33654">
                  <a:moveTo>
                    <a:pt x="44297" y="11074"/>
                  </a:moveTo>
                  <a:lnTo>
                    <a:pt x="33223" y="11074"/>
                  </a:lnTo>
                  <a:lnTo>
                    <a:pt x="22148" y="11074"/>
                  </a:lnTo>
                  <a:lnTo>
                    <a:pt x="22148" y="22148"/>
                  </a:lnTo>
                  <a:lnTo>
                    <a:pt x="33223" y="22148"/>
                  </a:lnTo>
                  <a:lnTo>
                    <a:pt x="44297" y="22148"/>
                  </a:lnTo>
                  <a:lnTo>
                    <a:pt x="44297" y="11074"/>
                  </a:lnTo>
                  <a:close/>
                </a:path>
                <a:path w="631825" h="33654">
                  <a:moveTo>
                    <a:pt x="66459" y="22161"/>
                  </a:moveTo>
                  <a:lnTo>
                    <a:pt x="55384" y="22161"/>
                  </a:lnTo>
                  <a:lnTo>
                    <a:pt x="44310" y="22161"/>
                  </a:lnTo>
                  <a:lnTo>
                    <a:pt x="44310" y="33235"/>
                  </a:lnTo>
                  <a:lnTo>
                    <a:pt x="55384" y="33235"/>
                  </a:lnTo>
                  <a:lnTo>
                    <a:pt x="66459" y="33235"/>
                  </a:lnTo>
                  <a:lnTo>
                    <a:pt x="66459" y="22161"/>
                  </a:lnTo>
                  <a:close/>
                </a:path>
                <a:path w="631825" h="33654">
                  <a:moveTo>
                    <a:pt x="99682" y="22161"/>
                  </a:moveTo>
                  <a:lnTo>
                    <a:pt x="88607" y="22161"/>
                  </a:lnTo>
                  <a:lnTo>
                    <a:pt x="77533" y="22161"/>
                  </a:lnTo>
                  <a:lnTo>
                    <a:pt x="77533" y="33235"/>
                  </a:lnTo>
                  <a:lnTo>
                    <a:pt x="88607" y="33235"/>
                  </a:lnTo>
                  <a:lnTo>
                    <a:pt x="99682" y="33235"/>
                  </a:lnTo>
                  <a:lnTo>
                    <a:pt x="99682" y="22161"/>
                  </a:lnTo>
                  <a:close/>
                </a:path>
                <a:path w="631825" h="33654">
                  <a:moveTo>
                    <a:pt x="99682" y="0"/>
                  </a:moveTo>
                  <a:lnTo>
                    <a:pt x="88607" y="0"/>
                  </a:lnTo>
                  <a:lnTo>
                    <a:pt x="88607" y="11074"/>
                  </a:lnTo>
                  <a:lnTo>
                    <a:pt x="77533" y="11074"/>
                  </a:lnTo>
                  <a:lnTo>
                    <a:pt x="66459" y="11074"/>
                  </a:lnTo>
                  <a:lnTo>
                    <a:pt x="55384" y="11074"/>
                  </a:lnTo>
                  <a:lnTo>
                    <a:pt x="55384" y="22148"/>
                  </a:lnTo>
                  <a:lnTo>
                    <a:pt x="66459" y="22148"/>
                  </a:lnTo>
                  <a:lnTo>
                    <a:pt x="77533" y="22148"/>
                  </a:lnTo>
                  <a:lnTo>
                    <a:pt x="88607" y="22148"/>
                  </a:lnTo>
                  <a:lnTo>
                    <a:pt x="88607" y="11087"/>
                  </a:lnTo>
                  <a:lnTo>
                    <a:pt x="99682" y="11087"/>
                  </a:lnTo>
                  <a:lnTo>
                    <a:pt x="99682" y="0"/>
                  </a:lnTo>
                  <a:close/>
                </a:path>
                <a:path w="631825" h="33654">
                  <a:moveTo>
                    <a:pt x="110769" y="11074"/>
                  </a:moveTo>
                  <a:lnTo>
                    <a:pt x="99695" y="11074"/>
                  </a:lnTo>
                  <a:lnTo>
                    <a:pt x="99695" y="22148"/>
                  </a:lnTo>
                  <a:lnTo>
                    <a:pt x="110769" y="22148"/>
                  </a:lnTo>
                  <a:lnTo>
                    <a:pt x="110769" y="11074"/>
                  </a:lnTo>
                  <a:close/>
                </a:path>
                <a:path w="631825" h="33654">
                  <a:moveTo>
                    <a:pt x="121843" y="22161"/>
                  </a:moveTo>
                  <a:lnTo>
                    <a:pt x="110769" y="22161"/>
                  </a:lnTo>
                  <a:lnTo>
                    <a:pt x="99695" y="22161"/>
                  </a:lnTo>
                  <a:lnTo>
                    <a:pt x="99695" y="33235"/>
                  </a:lnTo>
                  <a:lnTo>
                    <a:pt x="110769" y="33235"/>
                  </a:lnTo>
                  <a:lnTo>
                    <a:pt x="121843" y="33235"/>
                  </a:lnTo>
                  <a:lnTo>
                    <a:pt x="121843" y="22161"/>
                  </a:lnTo>
                  <a:close/>
                </a:path>
                <a:path w="631825" h="33654">
                  <a:moveTo>
                    <a:pt x="155067" y="22161"/>
                  </a:moveTo>
                  <a:lnTo>
                    <a:pt x="143992" y="22161"/>
                  </a:lnTo>
                  <a:lnTo>
                    <a:pt x="132918" y="22161"/>
                  </a:lnTo>
                  <a:lnTo>
                    <a:pt x="132918" y="33235"/>
                  </a:lnTo>
                  <a:lnTo>
                    <a:pt x="143992" y="33235"/>
                  </a:lnTo>
                  <a:lnTo>
                    <a:pt x="155067" y="33235"/>
                  </a:lnTo>
                  <a:lnTo>
                    <a:pt x="155067" y="22161"/>
                  </a:lnTo>
                  <a:close/>
                </a:path>
                <a:path w="631825" h="33654">
                  <a:moveTo>
                    <a:pt x="155067" y="11074"/>
                  </a:moveTo>
                  <a:lnTo>
                    <a:pt x="143992" y="11074"/>
                  </a:lnTo>
                  <a:lnTo>
                    <a:pt x="143992" y="0"/>
                  </a:lnTo>
                  <a:lnTo>
                    <a:pt x="132918" y="0"/>
                  </a:lnTo>
                  <a:lnTo>
                    <a:pt x="132918" y="11074"/>
                  </a:lnTo>
                  <a:lnTo>
                    <a:pt x="121843" y="11074"/>
                  </a:lnTo>
                  <a:lnTo>
                    <a:pt x="121843" y="22148"/>
                  </a:lnTo>
                  <a:lnTo>
                    <a:pt x="132918" y="22148"/>
                  </a:lnTo>
                  <a:lnTo>
                    <a:pt x="132918" y="11087"/>
                  </a:lnTo>
                  <a:lnTo>
                    <a:pt x="143992" y="11087"/>
                  </a:lnTo>
                  <a:lnTo>
                    <a:pt x="143992" y="22148"/>
                  </a:lnTo>
                  <a:lnTo>
                    <a:pt x="155067" y="22148"/>
                  </a:lnTo>
                  <a:lnTo>
                    <a:pt x="155067" y="11074"/>
                  </a:lnTo>
                  <a:close/>
                </a:path>
                <a:path w="631825" h="33654">
                  <a:moveTo>
                    <a:pt x="177228" y="0"/>
                  </a:moveTo>
                  <a:lnTo>
                    <a:pt x="166154" y="0"/>
                  </a:lnTo>
                  <a:lnTo>
                    <a:pt x="155079" y="0"/>
                  </a:lnTo>
                  <a:lnTo>
                    <a:pt x="155079" y="11087"/>
                  </a:lnTo>
                  <a:lnTo>
                    <a:pt x="166154" y="11087"/>
                  </a:lnTo>
                  <a:lnTo>
                    <a:pt x="166154" y="22148"/>
                  </a:lnTo>
                  <a:lnTo>
                    <a:pt x="177228" y="22148"/>
                  </a:lnTo>
                  <a:lnTo>
                    <a:pt x="177228" y="11087"/>
                  </a:lnTo>
                  <a:lnTo>
                    <a:pt x="177228" y="0"/>
                  </a:lnTo>
                  <a:close/>
                </a:path>
                <a:path w="631825" h="33654">
                  <a:moveTo>
                    <a:pt x="188302" y="22161"/>
                  </a:moveTo>
                  <a:lnTo>
                    <a:pt x="177228" y="22161"/>
                  </a:lnTo>
                  <a:lnTo>
                    <a:pt x="166154" y="22161"/>
                  </a:lnTo>
                  <a:lnTo>
                    <a:pt x="166154" y="33235"/>
                  </a:lnTo>
                  <a:lnTo>
                    <a:pt x="177228" y="33235"/>
                  </a:lnTo>
                  <a:lnTo>
                    <a:pt x="188302" y="33235"/>
                  </a:lnTo>
                  <a:lnTo>
                    <a:pt x="188302" y="22161"/>
                  </a:lnTo>
                  <a:close/>
                </a:path>
                <a:path w="631825" h="33654">
                  <a:moveTo>
                    <a:pt x="210451" y="22161"/>
                  </a:moveTo>
                  <a:lnTo>
                    <a:pt x="199377" y="22161"/>
                  </a:lnTo>
                  <a:lnTo>
                    <a:pt x="199377" y="33235"/>
                  </a:lnTo>
                  <a:lnTo>
                    <a:pt x="210451" y="33235"/>
                  </a:lnTo>
                  <a:lnTo>
                    <a:pt x="210451" y="22161"/>
                  </a:lnTo>
                  <a:close/>
                </a:path>
                <a:path w="631825" h="33654">
                  <a:moveTo>
                    <a:pt x="210451" y="0"/>
                  </a:moveTo>
                  <a:lnTo>
                    <a:pt x="199377" y="0"/>
                  </a:lnTo>
                  <a:lnTo>
                    <a:pt x="188302" y="0"/>
                  </a:lnTo>
                  <a:lnTo>
                    <a:pt x="188302" y="11074"/>
                  </a:lnTo>
                  <a:lnTo>
                    <a:pt x="188302" y="22148"/>
                  </a:lnTo>
                  <a:lnTo>
                    <a:pt x="199377" y="22148"/>
                  </a:lnTo>
                  <a:lnTo>
                    <a:pt x="210451" y="22148"/>
                  </a:lnTo>
                  <a:lnTo>
                    <a:pt x="210451" y="11087"/>
                  </a:lnTo>
                  <a:lnTo>
                    <a:pt x="210451" y="0"/>
                  </a:lnTo>
                  <a:close/>
                </a:path>
                <a:path w="631825" h="33654">
                  <a:moveTo>
                    <a:pt x="221538" y="22161"/>
                  </a:moveTo>
                  <a:lnTo>
                    <a:pt x="210464" y="22161"/>
                  </a:lnTo>
                  <a:lnTo>
                    <a:pt x="210464" y="33235"/>
                  </a:lnTo>
                  <a:lnTo>
                    <a:pt x="221538" y="33235"/>
                  </a:lnTo>
                  <a:lnTo>
                    <a:pt x="221538" y="22161"/>
                  </a:lnTo>
                  <a:close/>
                </a:path>
                <a:path w="631825" h="33654">
                  <a:moveTo>
                    <a:pt x="243687" y="22161"/>
                  </a:moveTo>
                  <a:lnTo>
                    <a:pt x="232613" y="22161"/>
                  </a:lnTo>
                  <a:lnTo>
                    <a:pt x="232613" y="33235"/>
                  </a:lnTo>
                  <a:lnTo>
                    <a:pt x="243687" y="33235"/>
                  </a:lnTo>
                  <a:lnTo>
                    <a:pt x="243687" y="22161"/>
                  </a:lnTo>
                  <a:close/>
                </a:path>
                <a:path w="631825" h="33654">
                  <a:moveTo>
                    <a:pt x="265836" y="22161"/>
                  </a:moveTo>
                  <a:lnTo>
                    <a:pt x="254762" y="22161"/>
                  </a:lnTo>
                  <a:lnTo>
                    <a:pt x="254762" y="33235"/>
                  </a:lnTo>
                  <a:lnTo>
                    <a:pt x="265836" y="33235"/>
                  </a:lnTo>
                  <a:lnTo>
                    <a:pt x="265836" y="22161"/>
                  </a:lnTo>
                  <a:close/>
                </a:path>
                <a:path w="631825" h="33654">
                  <a:moveTo>
                    <a:pt x="265836" y="0"/>
                  </a:moveTo>
                  <a:lnTo>
                    <a:pt x="254762" y="0"/>
                  </a:lnTo>
                  <a:lnTo>
                    <a:pt x="243687" y="0"/>
                  </a:lnTo>
                  <a:lnTo>
                    <a:pt x="243687" y="11074"/>
                  </a:lnTo>
                  <a:lnTo>
                    <a:pt x="232613" y="11074"/>
                  </a:lnTo>
                  <a:lnTo>
                    <a:pt x="232613" y="0"/>
                  </a:lnTo>
                  <a:lnTo>
                    <a:pt x="221538" y="0"/>
                  </a:lnTo>
                  <a:lnTo>
                    <a:pt x="210464" y="0"/>
                  </a:lnTo>
                  <a:lnTo>
                    <a:pt x="210464" y="11074"/>
                  </a:lnTo>
                  <a:lnTo>
                    <a:pt x="210464" y="22148"/>
                  </a:lnTo>
                  <a:lnTo>
                    <a:pt x="221538" y="22148"/>
                  </a:lnTo>
                  <a:lnTo>
                    <a:pt x="221538" y="11087"/>
                  </a:lnTo>
                  <a:lnTo>
                    <a:pt x="232613" y="11087"/>
                  </a:lnTo>
                  <a:lnTo>
                    <a:pt x="232613" y="22148"/>
                  </a:lnTo>
                  <a:lnTo>
                    <a:pt x="243687" y="22148"/>
                  </a:lnTo>
                  <a:lnTo>
                    <a:pt x="243687" y="11087"/>
                  </a:lnTo>
                  <a:lnTo>
                    <a:pt x="254762" y="11087"/>
                  </a:lnTo>
                  <a:lnTo>
                    <a:pt x="254762" y="22148"/>
                  </a:lnTo>
                  <a:lnTo>
                    <a:pt x="265836" y="22148"/>
                  </a:lnTo>
                  <a:lnTo>
                    <a:pt x="265836" y="11087"/>
                  </a:lnTo>
                  <a:lnTo>
                    <a:pt x="265836" y="0"/>
                  </a:lnTo>
                  <a:close/>
                </a:path>
                <a:path w="631825" h="33654">
                  <a:moveTo>
                    <a:pt x="276923" y="22161"/>
                  </a:moveTo>
                  <a:lnTo>
                    <a:pt x="265849" y="22161"/>
                  </a:lnTo>
                  <a:lnTo>
                    <a:pt x="265849" y="33235"/>
                  </a:lnTo>
                  <a:lnTo>
                    <a:pt x="276923" y="33235"/>
                  </a:lnTo>
                  <a:lnTo>
                    <a:pt x="276923" y="22161"/>
                  </a:lnTo>
                  <a:close/>
                </a:path>
                <a:path w="631825" h="33654">
                  <a:moveTo>
                    <a:pt x="321221" y="22161"/>
                  </a:moveTo>
                  <a:lnTo>
                    <a:pt x="310146" y="22161"/>
                  </a:lnTo>
                  <a:lnTo>
                    <a:pt x="299072" y="22161"/>
                  </a:lnTo>
                  <a:lnTo>
                    <a:pt x="299072" y="33235"/>
                  </a:lnTo>
                  <a:lnTo>
                    <a:pt x="310146" y="33235"/>
                  </a:lnTo>
                  <a:lnTo>
                    <a:pt x="321221" y="33235"/>
                  </a:lnTo>
                  <a:lnTo>
                    <a:pt x="321221" y="22161"/>
                  </a:lnTo>
                  <a:close/>
                </a:path>
                <a:path w="631825" h="33654">
                  <a:moveTo>
                    <a:pt x="321221" y="11074"/>
                  </a:moveTo>
                  <a:lnTo>
                    <a:pt x="310146" y="11074"/>
                  </a:lnTo>
                  <a:lnTo>
                    <a:pt x="299072" y="11074"/>
                  </a:lnTo>
                  <a:lnTo>
                    <a:pt x="299072" y="0"/>
                  </a:lnTo>
                  <a:lnTo>
                    <a:pt x="287997" y="0"/>
                  </a:lnTo>
                  <a:lnTo>
                    <a:pt x="276923" y="0"/>
                  </a:lnTo>
                  <a:lnTo>
                    <a:pt x="276923" y="11074"/>
                  </a:lnTo>
                  <a:lnTo>
                    <a:pt x="265849" y="11074"/>
                  </a:lnTo>
                  <a:lnTo>
                    <a:pt x="265849" y="22148"/>
                  </a:lnTo>
                  <a:lnTo>
                    <a:pt x="276923" y="22148"/>
                  </a:lnTo>
                  <a:lnTo>
                    <a:pt x="276923" y="11087"/>
                  </a:lnTo>
                  <a:lnTo>
                    <a:pt x="287997" y="11087"/>
                  </a:lnTo>
                  <a:lnTo>
                    <a:pt x="287997" y="22148"/>
                  </a:lnTo>
                  <a:lnTo>
                    <a:pt x="299072" y="22148"/>
                  </a:lnTo>
                  <a:lnTo>
                    <a:pt x="310146" y="22148"/>
                  </a:lnTo>
                  <a:lnTo>
                    <a:pt x="321221" y="22148"/>
                  </a:lnTo>
                  <a:lnTo>
                    <a:pt x="321221" y="11074"/>
                  </a:lnTo>
                  <a:close/>
                </a:path>
                <a:path w="631825" h="33654">
                  <a:moveTo>
                    <a:pt x="354457" y="11074"/>
                  </a:moveTo>
                  <a:lnTo>
                    <a:pt x="343382" y="11074"/>
                  </a:lnTo>
                  <a:lnTo>
                    <a:pt x="343382" y="0"/>
                  </a:lnTo>
                  <a:lnTo>
                    <a:pt x="332308" y="0"/>
                  </a:lnTo>
                  <a:lnTo>
                    <a:pt x="332308" y="11074"/>
                  </a:lnTo>
                  <a:lnTo>
                    <a:pt x="321233" y="11074"/>
                  </a:lnTo>
                  <a:lnTo>
                    <a:pt x="321233" y="22148"/>
                  </a:lnTo>
                  <a:lnTo>
                    <a:pt x="332308" y="22148"/>
                  </a:lnTo>
                  <a:lnTo>
                    <a:pt x="343382" y="22148"/>
                  </a:lnTo>
                  <a:lnTo>
                    <a:pt x="354457" y="22148"/>
                  </a:lnTo>
                  <a:lnTo>
                    <a:pt x="354457" y="11074"/>
                  </a:lnTo>
                  <a:close/>
                </a:path>
                <a:path w="631825" h="33654">
                  <a:moveTo>
                    <a:pt x="376605" y="11074"/>
                  </a:moveTo>
                  <a:lnTo>
                    <a:pt x="365531" y="11074"/>
                  </a:lnTo>
                  <a:lnTo>
                    <a:pt x="365531" y="22148"/>
                  </a:lnTo>
                  <a:lnTo>
                    <a:pt x="376605" y="22148"/>
                  </a:lnTo>
                  <a:lnTo>
                    <a:pt x="376605" y="11074"/>
                  </a:lnTo>
                  <a:close/>
                </a:path>
                <a:path w="631825" h="33654">
                  <a:moveTo>
                    <a:pt x="409841" y="0"/>
                  </a:moveTo>
                  <a:lnTo>
                    <a:pt x="398767" y="0"/>
                  </a:lnTo>
                  <a:lnTo>
                    <a:pt x="398767" y="11074"/>
                  </a:lnTo>
                  <a:lnTo>
                    <a:pt x="387692" y="11074"/>
                  </a:lnTo>
                  <a:lnTo>
                    <a:pt x="376618" y="11074"/>
                  </a:lnTo>
                  <a:lnTo>
                    <a:pt x="376618" y="22148"/>
                  </a:lnTo>
                  <a:lnTo>
                    <a:pt x="387692" y="22148"/>
                  </a:lnTo>
                  <a:lnTo>
                    <a:pt x="398767" y="22148"/>
                  </a:lnTo>
                  <a:lnTo>
                    <a:pt x="398767" y="11087"/>
                  </a:lnTo>
                  <a:lnTo>
                    <a:pt x="409841" y="11087"/>
                  </a:lnTo>
                  <a:lnTo>
                    <a:pt x="409841" y="0"/>
                  </a:lnTo>
                  <a:close/>
                </a:path>
                <a:path w="631825" h="33654">
                  <a:moveTo>
                    <a:pt x="454152" y="11074"/>
                  </a:moveTo>
                  <a:lnTo>
                    <a:pt x="443077" y="11074"/>
                  </a:lnTo>
                  <a:lnTo>
                    <a:pt x="443077" y="0"/>
                  </a:lnTo>
                  <a:lnTo>
                    <a:pt x="432003" y="0"/>
                  </a:lnTo>
                  <a:lnTo>
                    <a:pt x="432003" y="11074"/>
                  </a:lnTo>
                  <a:lnTo>
                    <a:pt x="432003" y="22148"/>
                  </a:lnTo>
                  <a:lnTo>
                    <a:pt x="443077" y="22148"/>
                  </a:lnTo>
                  <a:lnTo>
                    <a:pt x="454152" y="22148"/>
                  </a:lnTo>
                  <a:lnTo>
                    <a:pt x="454152" y="11074"/>
                  </a:lnTo>
                  <a:close/>
                </a:path>
                <a:path w="631825" h="33654">
                  <a:moveTo>
                    <a:pt x="476300" y="0"/>
                  </a:moveTo>
                  <a:lnTo>
                    <a:pt x="465226" y="0"/>
                  </a:lnTo>
                  <a:lnTo>
                    <a:pt x="465226" y="11074"/>
                  </a:lnTo>
                  <a:lnTo>
                    <a:pt x="465226" y="22148"/>
                  </a:lnTo>
                  <a:lnTo>
                    <a:pt x="476300" y="22148"/>
                  </a:lnTo>
                  <a:lnTo>
                    <a:pt x="476300" y="11087"/>
                  </a:lnTo>
                  <a:lnTo>
                    <a:pt x="476300" y="0"/>
                  </a:lnTo>
                  <a:close/>
                </a:path>
                <a:path w="631825" h="33654">
                  <a:moveTo>
                    <a:pt x="509536" y="11074"/>
                  </a:moveTo>
                  <a:lnTo>
                    <a:pt x="498462" y="11074"/>
                  </a:lnTo>
                  <a:lnTo>
                    <a:pt x="498462" y="22148"/>
                  </a:lnTo>
                  <a:lnTo>
                    <a:pt x="509536" y="22148"/>
                  </a:lnTo>
                  <a:lnTo>
                    <a:pt x="509536" y="11074"/>
                  </a:lnTo>
                  <a:close/>
                </a:path>
                <a:path w="631825" h="33654">
                  <a:moveTo>
                    <a:pt x="542759" y="11074"/>
                  </a:moveTo>
                  <a:lnTo>
                    <a:pt x="531685" y="11074"/>
                  </a:lnTo>
                  <a:lnTo>
                    <a:pt x="531685" y="0"/>
                  </a:lnTo>
                  <a:lnTo>
                    <a:pt x="520611" y="0"/>
                  </a:lnTo>
                  <a:lnTo>
                    <a:pt x="520611" y="11074"/>
                  </a:lnTo>
                  <a:lnTo>
                    <a:pt x="520611" y="22148"/>
                  </a:lnTo>
                  <a:lnTo>
                    <a:pt x="531685" y="22148"/>
                  </a:lnTo>
                  <a:lnTo>
                    <a:pt x="542759" y="22148"/>
                  </a:lnTo>
                  <a:lnTo>
                    <a:pt x="542759" y="11074"/>
                  </a:lnTo>
                  <a:close/>
                </a:path>
                <a:path w="631825" h="33654">
                  <a:moveTo>
                    <a:pt x="564921" y="11074"/>
                  </a:moveTo>
                  <a:lnTo>
                    <a:pt x="553847" y="11074"/>
                  </a:lnTo>
                  <a:lnTo>
                    <a:pt x="553847" y="22148"/>
                  </a:lnTo>
                  <a:lnTo>
                    <a:pt x="564921" y="22148"/>
                  </a:lnTo>
                  <a:lnTo>
                    <a:pt x="564921" y="11074"/>
                  </a:lnTo>
                  <a:close/>
                </a:path>
                <a:path w="631825" h="33654">
                  <a:moveTo>
                    <a:pt x="598144" y="11074"/>
                  </a:moveTo>
                  <a:lnTo>
                    <a:pt x="587070" y="11074"/>
                  </a:lnTo>
                  <a:lnTo>
                    <a:pt x="587070" y="22148"/>
                  </a:lnTo>
                  <a:lnTo>
                    <a:pt x="598144" y="22148"/>
                  </a:lnTo>
                  <a:lnTo>
                    <a:pt x="598144" y="11074"/>
                  </a:lnTo>
                  <a:close/>
                </a:path>
                <a:path w="631825" h="33654">
                  <a:moveTo>
                    <a:pt x="631380" y="11074"/>
                  </a:moveTo>
                  <a:lnTo>
                    <a:pt x="620306" y="11074"/>
                  </a:lnTo>
                  <a:lnTo>
                    <a:pt x="609231" y="11074"/>
                  </a:lnTo>
                  <a:lnTo>
                    <a:pt x="609231" y="22148"/>
                  </a:lnTo>
                  <a:lnTo>
                    <a:pt x="620306" y="22148"/>
                  </a:lnTo>
                  <a:lnTo>
                    <a:pt x="631380" y="22148"/>
                  </a:lnTo>
                  <a:lnTo>
                    <a:pt x="631380" y="1107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2037511" y="3619207"/>
              <a:ext cx="631825" cy="33655"/>
            </a:xfrm>
            <a:custGeom>
              <a:avLst/>
              <a:gdLst/>
              <a:ahLst/>
              <a:cxnLst/>
              <a:rect l="l" t="t" r="r" b="b"/>
              <a:pathLst>
                <a:path w="631825" h="33654">
                  <a:moveTo>
                    <a:pt x="44297" y="11074"/>
                  </a:moveTo>
                  <a:lnTo>
                    <a:pt x="33223" y="11074"/>
                  </a:lnTo>
                  <a:lnTo>
                    <a:pt x="33223" y="22148"/>
                  </a:lnTo>
                  <a:lnTo>
                    <a:pt x="22148" y="22148"/>
                  </a:lnTo>
                  <a:lnTo>
                    <a:pt x="11074" y="22148"/>
                  </a:lnTo>
                  <a:lnTo>
                    <a:pt x="0" y="22148"/>
                  </a:lnTo>
                  <a:lnTo>
                    <a:pt x="0" y="33223"/>
                  </a:lnTo>
                  <a:lnTo>
                    <a:pt x="11074" y="33223"/>
                  </a:lnTo>
                  <a:lnTo>
                    <a:pt x="22148" y="33223"/>
                  </a:lnTo>
                  <a:lnTo>
                    <a:pt x="33223" y="33223"/>
                  </a:lnTo>
                  <a:lnTo>
                    <a:pt x="44297" y="33223"/>
                  </a:lnTo>
                  <a:lnTo>
                    <a:pt x="44297" y="22148"/>
                  </a:lnTo>
                  <a:lnTo>
                    <a:pt x="44297" y="11074"/>
                  </a:lnTo>
                  <a:close/>
                </a:path>
                <a:path w="631825" h="33654">
                  <a:moveTo>
                    <a:pt x="99682" y="11074"/>
                  </a:moveTo>
                  <a:lnTo>
                    <a:pt x="99682" y="11074"/>
                  </a:lnTo>
                  <a:lnTo>
                    <a:pt x="44310" y="11074"/>
                  </a:lnTo>
                  <a:lnTo>
                    <a:pt x="44310" y="22148"/>
                  </a:lnTo>
                  <a:lnTo>
                    <a:pt x="44310" y="33223"/>
                  </a:lnTo>
                  <a:lnTo>
                    <a:pt x="55384" y="33223"/>
                  </a:lnTo>
                  <a:lnTo>
                    <a:pt x="66459" y="33223"/>
                  </a:lnTo>
                  <a:lnTo>
                    <a:pt x="66459" y="22148"/>
                  </a:lnTo>
                  <a:lnTo>
                    <a:pt x="77533" y="22148"/>
                  </a:lnTo>
                  <a:lnTo>
                    <a:pt x="88607" y="22148"/>
                  </a:lnTo>
                  <a:lnTo>
                    <a:pt x="88607" y="33223"/>
                  </a:lnTo>
                  <a:lnTo>
                    <a:pt x="99682" y="33223"/>
                  </a:lnTo>
                  <a:lnTo>
                    <a:pt x="99682" y="22148"/>
                  </a:lnTo>
                  <a:lnTo>
                    <a:pt x="99682" y="11074"/>
                  </a:lnTo>
                  <a:close/>
                </a:path>
                <a:path w="631825" h="33654">
                  <a:moveTo>
                    <a:pt x="121843" y="11074"/>
                  </a:moveTo>
                  <a:lnTo>
                    <a:pt x="110769" y="11074"/>
                  </a:lnTo>
                  <a:lnTo>
                    <a:pt x="110769" y="22148"/>
                  </a:lnTo>
                  <a:lnTo>
                    <a:pt x="110769" y="33223"/>
                  </a:lnTo>
                  <a:lnTo>
                    <a:pt x="121843" y="33223"/>
                  </a:lnTo>
                  <a:lnTo>
                    <a:pt x="121843" y="22148"/>
                  </a:lnTo>
                  <a:lnTo>
                    <a:pt x="121843" y="11074"/>
                  </a:lnTo>
                  <a:close/>
                </a:path>
                <a:path w="631825" h="33654">
                  <a:moveTo>
                    <a:pt x="155067" y="11074"/>
                  </a:moveTo>
                  <a:lnTo>
                    <a:pt x="143992" y="11074"/>
                  </a:lnTo>
                  <a:lnTo>
                    <a:pt x="132918" y="11074"/>
                  </a:lnTo>
                  <a:lnTo>
                    <a:pt x="132918" y="22148"/>
                  </a:lnTo>
                  <a:lnTo>
                    <a:pt x="143992" y="22148"/>
                  </a:lnTo>
                  <a:lnTo>
                    <a:pt x="143992" y="33223"/>
                  </a:lnTo>
                  <a:lnTo>
                    <a:pt x="155067" y="33223"/>
                  </a:lnTo>
                  <a:lnTo>
                    <a:pt x="155067" y="22148"/>
                  </a:lnTo>
                  <a:lnTo>
                    <a:pt x="155067" y="11074"/>
                  </a:lnTo>
                  <a:close/>
                </a:path>
                <a:path w="631825" h="33654">
                  <a:moveTo>
                    <a:pt x="177228" y="11074"/>
                  </a:moveTo>
                  <a:lnTo>
                    <a:pt x="166154" y="11074"/>
                  </a:lnTo>
                  <a:lnTo>
                    <a:pt x="166154" y="22148"/>
                  </a:lnTo>
                  <a:lnTo>
                    <a:pt x="177228" y="22148"/>
                  </a:lnTo>
                  <a:lnTo>
                    <a:pt x="177228" y="11074"/>
                  </a:lnTo>
                  <a:close/>
                </a:path>
                <a:path w="631825" h="33654">
                  <a:moveTo>
                    <a:pt x="210451" y="11074"/>
                  </a:moveTo>
                  <a:lnTo>
                    <a:pt x="199377" y="11074"/>
                  </a:lnTo>
                  <a:lnTo>
                    <a:pt x="188302" y="11074"/>
                  </a:lnTo>
                  <a:lnTo>
                    <a:pt x="188302" y="22148"/>
                  </a:lnTo>
                  <a:lnTo>
                    <a:pt x="199377" y="22148"/>
                  </a:lnTo>
                  <a:lnTo>
                    <a:pt x="210451" y="22148"/>
                  </a:lnTo>
                  <a:lnTo>
                    <a:pt x="210451" y="11074"/>
                  </a:lnTo>
                  <a:close/>
                </a:path>
                <a:path w="631825" h="33654">
                  <a:moveTo>
                    <a:pt x="265836" y="11074"/>
                  </a:moveTo>
                  <a:lnTo>
                    <a:pt x="254762" y="11074"/>
                  </a:lnTo>
                  <a:lnTo>
                    <a:pt x="254762" y="22148"/>
                  </a:lnTo>
                  <a:lnTo>
                    <a:pt x="243687" y="22148"/>
                  </a:lnTo>
                  <a:lnTo>
                    <a:pt x="232613" y="22148"/>
                  </a:lnTo>
                  <a:lnTo>
                    <a:pt x="232613" y="11074"/>
                  </a:lnTo>
                  <a:lnTo>
                    <a:pt x="221538" y="11074"/>
                  </a:lnTo>
                  <a:lnTo>
                    <a:pt x="221538" y="22148"/>
                  </a:lnTo>
                  <a:lnTo>
                    <a:pt x="221538" y="33223"/>
                  </a:lnTo>
                  <a:lnTo>
                    <a:pt x="232613" y="33223"/>
                  </a:lnTo>
                  <a:lnTo>
                    <a:pt x="243687" y="33223"/>
                  </a:lnTo>
                  <a:lnTo>
                    <a:pt x="254762" y="33223"/>
                  </a:lnTo>
                  <a:lnTo>
                    <a:pt x="265836" y="33223"/>
                  </a:lnTo>
                  <a:lnTo>
                    <a:pt x="265836" y="22148"/>
                  </a:lnTo>
                  <a:lnTo>
                    <a:pt x="265836" y="11074"/>
                  </a:lnTo>
                  <a:close/>
                </a:path>
                <a:path w="631825" h="33654">
                  <a:moveTo>
                    <a:pt x="287997" y="11074"/>
                  </a:moveTo>
                  <a:lnTo>
                    <a:pt x="276923" y="11074"/>
                  </a:lnTo>
                  <a:lnTo>
                    <a:pt x="276923" y="22148"/>
                  </a:lnTo>
                  <a:lnTo>
                    <a:pt x="287997" y="22148"/>
                  </a:lnTo>
                  <a:lnTo>
                    <a:pt x="287997" y="11074"/>
                  </a:lnTo>
                  <a:close/>
                </a:path>
                <a:path w="631825" h="33654">
                  <a:moveTo>
                    <a:pt x="321221" y="0"/>
                  </a:moveTo>
                  <a:lnTo>
                    <a:pt x="310146" y="0"/>
                  </a:lnTo>
                  <a:lnTo>
                    <a:pt x="310146" y="11074"/>
                  </a:lnTo>
                  <a:lnTo>
                    <a:pt x="299072" y="11074"/>
                  </a:lnTo>
                  <a:lnTo>
                    <a:pt x="299072" y="22148"/>
                  </a:lnTo>
                  <a:lnTo>
                    <a:pt x="310146" y="22148"/>
                  </a:lnTo>
                  <a:lnTo>
                    <a:pt x="310146" y="33223"/>
                  </a:lnTo>
                  <a:lnTo>
                    <a:pt x="321221" y="33223"/>
                  </a:lnTo>
                  <a:lnTo>
                    <a:pt x="321221" y="22148"/>
                  </a:lnTo>
                  <a:lnTo>
                    <a:pt x="321221" y="11074"/>
                  </a:lnTo>
                  <a:lnTo>
                    <a:pt x="321221" y="0"/>
                  </a:lnTo>
                  <a:close/>
                </a:path>
                <a:path w="631825" h="33654">
                  <a:moveTo>
                    <a:pt x="376605" y="0"/>
                  </a:moveTo>
                  <a:lnTo>
                    <a:pt x="365531" y="0"/>
                  </a:lnTo>
                  <a:lnTo>
                    <a:pt x="354457" y="0"/>
                  </a:lnTo>
                  <a:lnTo>
                    <a:pt x="354457" y="11074"/>
                  </a:lnTo>
                  <a:lnTo>
                    <a:pt x="343382" y="11074"/>
                  </a:lnTo>
                  <a:lnTo>
                    <a:pt x="343382" y="0"/>
                  </a:lnTo>
                  <a:lnTo>
                    <a:pt x="332308" y="0"/>
                  </a:lnTo>
                  <a:lnTo>
                    <a:pt x="321233" y="0"/>
                  </a:lnTo>
                  <a:lnTo>
                    <a:pt x="321233" y="11074"/>
                  </a:lnTo>
                  <a:lnTo>
                    <a:pt x="321233" y="22148"/>
                  </a:lnTo>
                  <a:lnTo>
                    <a:pt x="332308" y="22148"/>
                  </a:lnTo>
                  <a:lnTo>
                    <a:pt x="343382" y="22148"/>
                  </a:lnTo>
                  <a:lnTo>
                    <a:pt x="354457" y="22148"/>
                  </a:lnTo>
                  <a:lnTo>
                    <a:pt x="354457" y="33223"/>
                  </a:lnTo>
                  <a:lnTo>
                    <a:pt x="365531" y="33223"/>
                  </a:lnTo>
                  <a:lnTo>
                    <a:pt x="365531" y="22148"/>
                  </a:lnTo>
                  <a:lnTo>
                    <a:pt x="376605" y="22148"/>
                  </a:lnTo>
                  <a:lnTo>
                    <a:pt x="376605" y="11074"/>
                  </a:lnTo>
                  <a:lnTo>
                    <a:pt x="376605" y="0"/>
                  </a:lnTo>
                  <a:close/>
                </a:path>
                <a:path w="631825" h="33654">
                  <a:moveTo>
                    <a:pt x="387692" y="22148"/>
                  </a:moveTo>
                  <a:lnTo>
                    <a:pt x="376618" y="22148"/>
                  </a:lnTo>
                  <a:lnTo>
                    <a:pt x="376618" y="33223"/>
                  </a:lnTo>
                  <a:lnTo>
                    <a:pt x="387692" y="33223"/>
                  </a:lnTo>
                  <a:lnTo>
                    <a:pt x="387692" y="22148"/>
                  </a:lnTo>
                  <a:close/>
                </a:path>
                <a:path w="631825" h="33654">
                  <a:moveTo>
                    <a:pt x="398767" y="11074"/>
                  </a:moveTo>
                  <a:lnTo>
                    <a:pt x="387692" y="11074"/>
                  </a:lnTo>
                  <a:lnTo>
                    <a:pt x="387692" y="22148"/>
                  </a:lnTo>
                  <a:lnTo>
                    <a:pt x="398767" y="22148"/>
                  </a:lnTo>
                  <a:lnTo>
                    <a:pt x="398767" y="11074"/>
                  </a:lnTo>
                  <a:close/>
                </a:path>
                <a:path w="631825" h="33654">
                  <a:moveTo>
                    <a:pt x="420916" y="22148"/>
                  </a:moveTo>
                  <a:lnTo>
                    <a:pt x="409841" y="22148"/>
                  </a:lnTo>
                  <a:lnTo>
                    <a:pt x="409841" y="33223"/>
                  </a:lnTo>
                  <a:lnTo>
                    <a:pt x="420916" y="33223"/>
                  </a:lnTo>
                  <a:lnTo>
                    <a:pt x="420916" y="22148"/>
                  </a:lnTo>
                  <a:close/>
                </a:path>
                <a:path w="631825" h="33654">
                  <a:moveTo>
                    <a:pt x="420916" y="0"/>
                  </a:moveTo>
                  <a:lnTo>
                    <a:pt x="409841" y="0"/>
                  </a:lnTo>
                  <a:lnTo>
                    <a:pt x="398767" y="0"/>
                  </a:lnTo>
                  <a:lnTo>
                    <a:pt x="398767" y="11074"/>
                  </a:lnTo>
                  <a:lnTo>
                    <a:pt x="409841" y="11074"/>
                  </a:lnTo>
                  <a:lnTo>
                    <a:pt x="420916" y="11074"/>
                  </a:lnTo>
                  <a:lnTo>
                    <a:pt x="420916" y="0"/>
                  </a:lnTo>
                  <a:close/>
                </a:path>
                <a:path w="631825" h="33654">
                  <a:moveTo>
                    <a:pt x="454152" y="11074"/>
                  </a:moveTo>
                  <a:lnTo>
                    <a:pt x="443077" y="11074"/>
                  </a:lnTo>
                  <a:lnTo>
                    <a:pt x="432003" y="11074"/>
                  </a:lnTo>
                  <a:lnTo>
                    <a:pt x="432003" y="22148"/>
                  </a:lnTo>
                  <a:lnTo>
                    <a:pt x="443077" y="22148"/>
                  </a:lnTo>
                  <a:lnTo>
                    <a:pt x="454152" y="22148"/>
                  </a:lnTo>
                  <a:lnTo>
                    <a:pt x="454152" y="11074"/>
                  </a:lnTo>
                  <a:close/>
                </a:path>
                <a:path w="631825" h="33654">
                  <a:moveTo>
                    <a:pt x="487375" y="0"/>
                  </a:moveTo>
                  <a:lnTo>
                    <a:pt x="476300" y="0"/>
                  </a:lnTo>
                  <a:lnTo>
                    <a:pt x="465226" y="0"/>
                  </a:lnTo>
                  <a:lnTo>
                    <a:pt x="454152" y="0"/>
                  </a:lnTo>
                  <a:lnTo>
                    <a:pt x="454152" y="11074"/>
                  </a:lnTo>
                  <a:lnTo>
                    <a:pt x="465226" y="11074"/>
                  </a:lnTo>
                  <a:lnTo>
                    <a:pt x="465226" y="22148"/>
                  </a:lnTo>
                  <a:lnTo>
                    <a:pt x="476300" y="22148"/>
                  </a:lnTo>
                  <a:lnTo>
                    <a:pt x="476300" y="33223"/>
                  </a:lnTo>
                  <a:lnTo>
                    <a:pt x="487375" y="33223"/>
                  </a:lnTo>
                  <a:lnTo>
                    <a:pt x="487375" y="22148"/>
                  </a:lnTo>
                  <a:lnTo>
                    <a:pt x="487375" y="11074"/>
                  </a:lnTo>
                  <a:lnTo>
                    <a:pt x="487375" y="0"/>
                  </a:lnTo>
                  <a:close/>
                </a:path>
                <a:path w="631825" h="33654">
                  <a:moveTo>
                    <a:pt x="498462" y="0"/>
                  </a:moveTo>
                  <a:lnTo>
                    <a:pt x="487387" y="0"/>
                  </a:lnTo>
                  <a:lnTo>
                    <a:pt x="487387" y="11074"/>
                  </a:lnTo>
                  <a:lnTo>
                    <a:pt x="498462" y="11074"/>
                  </a:lnTo>
                  <a:lnTo>
                    <a:pt x="498462" y="0"/>
                  </a:lnTo>
                  <a:close/>
                </a:path>
                <a:path w="631825" h="33654">
                  <a:moveTo>
                    <a:pt x="520611" y="11074"/>
                  </a:moveTo>
                  <a:lnTo>
                    <a:pt x="509536" y="11074"/>
                  </a:lnTo>
                  <a:lnTo>
                    <a:pt x="498462" y="11074"/>
                  </a:lnTo>
                  <a:lnTo>
                    <a:pt x="498462" y="22148"/>
                  </a:lnTo>
                  <a:lnTo>
                    <a:pt x="487387" y="22148"/>
                  </a:lnTo>
                  <a:lnTo>
                    <a:pt x="487387" y="33223"/>
                  </a:lnTo>
                  <a:lnTo>
                    <a:pt x="498462" y="33223"/>
                  </a:lnTo>
                  <a:lnTo>
                    <a:pt x="509536" y="33223"/>
                  </a:lnTo>
                  <a:lnTo>
                    <a:pt x="509536" y="22148"/>
                  </a:lnTo>
                  <a:lnTo>
                    <a:pt x="520611" y="22148"/>
                  </a:lnTo>
                  <a:lnTo>
                    <a:pt x="520611" y="11074"/>
                  </a:lnTo>
                  <a:close/>
                </a:path>
                <a:path w="631825" h="33654">
                  <a:moveTo>
                    <a:pt x="531685" y="22148"/>
                  </a:moveTo>
                  <a:lnTo>
                    <a:pt x="520611" y="22148"/>
                  </a:lnTo>
                  <a:lnTo>
                    <a:pt x="520611" y="33223"/>
                  </a:lnTo>
                  <a:lnTo>
                    <a:pt x="531685" y="33223"/>
                  </a:lnTo>
                  <a:lnTo>
                    <a:pt x="531685" y="22148"/>
                  </a:lnTo>
                  <a:close/>
                </a:path>
                <a:path w="631825" h="33654">
                  <a:moveTo>
                    <a:pt x="542759" y="0"/>
                  </a:moveTo>
                  <a:lnTo>
                    <a:pt x="531685" y="0"/>
                  </a:lnTo>
                  <a:lnTo>
                    <a:pt x="520611" y="0"/>
                  </a:lnTo>
                  <a:lnTo>
                    <a:pt x="520611" y="11074"/>
                  </a:lnTo>
                  <a:lnTo>
                    <a:pt x="531685" y="11074"/>
                  </a:lnTo>
                  <a:lnTo>
                    <a:pt x="542759" y="11074"/>
                  </a:lnTo>
                  <a:lnTo>
                    <a:pt x="542759" y="0"/>
                  </a:lnTo>
                  <a:close/>
                </a:path>
                <a:path w="631825" h="33654">
                  <a:moveTo>
                    <a:pt x="553847" y="0"/>
                  </a:moveTo>
                  <a:lnTo>
                    <a:pt x="542772" y="0"/>
                  </a:lnTo>
                  <a:lnTo>
                    <a:pt x="542772" y="11074"/>
                  </a:lnTo>
                  <a:lnTo>
                    <a:pt x="553847" y="11074"/>
                  </a:lnTo>
                  <a:lnTo>
                    <a:pt x="553847" y="0"/>
                  </a:lnTo>
                  <a:close/>
                </a:path>
                <a:path w="631825" h="33654">
                  <a:moveTo>
                    <a:pt x="575995" y="0"/>
                  </a:moveTo>
                  <a:lnTo>
                    <a:pt x="564921" y="0"/>
                  </a:lnTo>
                  <a:lnTo>
                    <a:pt x="564921" y="11074"/>
                  </a:lnTo>
                  <a:lnTo>
                    <a:pt x="564921" y="22148"/>
                  </a:lnTo>
                  <a:lnTo>
                    <a:pt x="575995" y="22148"/>
                  </a:lnTo>
                  <a:lnTo>
                    <a:pt x="575995" y="11074"/>
                  </a:lnTo>
                  <a:lnTo>
                    <a:pt x="575995" y="0"/>
                  </a:lnTo>
                  <a:close/>
                </a:path>
                <a:path w="631825" h="33654">
                  <a:moveTo>
                    <a:pt x="598144" y="11074"/>
                  </a:moveTo>
                  <a:lnTo>
                    <a:pt x="587070" y="11074"/>
                  </a:lnTo>
                  <a:lnTo>
                    <a:pt x="587070" y="22148"/>
                  </a:lnTo>
                  <a:lnTo>
                    <a:pt x="598144" y="22148"/>
                  </a:lnTo>
                  <a:lnTo>
                    <a:pt x="598144" y="11074"/>
                  </a:lnTo>
                  <a:close/>
                </a:path>
                <a:path w="631825" h="33654">
                  <a:moveTo>
                    <a:pt x="609231" y="0"/>
                  </a:moveTo>
                  <a:lnTo>
                    <a:pt x="598157" y="0"/>
                  </a:lnTo>
                  <a:lnTo>
                    <a:pt x="598157" y="11074"/>
                  </a:lnTo>
                  <a:lnTo>
                    <a:pt x="598157" y="22148"/>
                  </a:lnTo>
                  <a:lnTo>
                    <a:pt x="609231" y="22148"/>
                  </a:lnTo>
                  <a:lnTo>
                    <a:pt x="609231" y="11074"/>
                  </a:lnTo>
                  <a:lnTo>
                    <a:pt x="609231" y="0"/>
                  </a:lnTo>
                  <a:close/>
                </a:path>
                <a:path w="631825" h="33654">
                  <a:moveTo>
                    <a:pt x="631380" y="0"/>
                  </a:moveTo>
                  <a:lnTo>
                    <a:pt x="620306" y="0"/>
                  </a:lnTo>
                  <a:lnTo>
                    <a:pt x="620306" y="11074"/>
                  </a:lnTo>
                  <a:lnTo>
                    <a:pt x="620306" y="22148"/>
                  </a:lnTo>
                  <a:lnTo>
                    <a:pt x="631380" y="22148"/>
                  </a:lnTo>
                  <a:lnTo>
                    <a:pt x="631380" y="11074"/>
                  </a:lnTo>
                  <a:lnTo>
                    <a:pt x="6313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2037511" y="3641356"/>
              <a:ext cx="631825" cy="44450"/>
            </a:xfrm>
            <a:custGeom>
              <a:avLst/>
              <a:gdLst/>
              <a:ahLst/>
              <a:cxnLst/>
              <a:rect l="l" t="t" r="r" b="b"/>
              <a:pathLst>
                <a:path w="631825" h="44450">
                  <a:moveTo>
                    <a:pt x="44297" y="33235"/>
                  </a:moveTo>
                  <a:lnTo>
                    <a:pt x="33223" y="33235"/>
                  </a:lnTo>
                  <a:lnTo>
                    <a:pt x="22148" y="33235"/>
                  </a:lnTo>
                  <a:lnTo>
                    <a:pt x="11074" y="33235"/>
                  </a:lnTo>
                  <a:lnTo>
                    <a:pt x="0" y="33235"/>
                  </a:lnTo>
                  <a:lnTo>
                    <a:pt x="0" y="44323"/>
                  </a:lnTo>
                  <a:lnTo>
                    <a:pt x="11074" y="44323"/>
                  </a:lnTo>
                  <a:lnTo>
                    <a:pt x="22148" y="44323"/>
                  </a:lnTo>
                  <a:lnTo>
                    <a:pt x="33223" y="44323"/>
                  </a:lnTo>
                  <a:lnTo>
                    <a:pt x="44297" y="44323"/>
                  </a:lnTo>
                  <a:lnTo>
                    <a:pt x="44297" y="33235"/>
                  </a:lnTo>
                  <a:close/>
                </a:path>
                <a:path w="631825" h="44450">
                  <a:moveTo>
                    <a:pt x="44297" y="11074"/>
                  </a:moveTo>
                  <a:lnTo>
                    <a:pt x="33223" y="11074"/>
                  </a:lnTo>
                  <a:lnTo>
                    <a:pt x="33223" y="22148"/>
                  </a:lnTo>
                  <a:lnTo>
                    <a:pt x="22148" y="22148"/>
                  </a:lnTo>
                  <a:lnTo>
                    <a:pt x="11074" y="22148"/>
                  </a:lnTo>
                  <a:lnTo>
                    <a:pt x="11074" y="11074"/>
                  </a:lnTo>
                  <a:lnTo>
                    <a:pt x="0" y="11074"/>
                  </a:lnTo>
                  <a:lnTo>
                    <a:pt x="0" y="22161"/>
                  </a:lnTo>
                  <a:lnTo>
                    <a:pt x="11074" y="22161"/>
                  </a:lnTo>
                  <a:lnTo>
                    <a:pt x="11074" y="33223"/>
                  </a:lnTo>
                  <a:lnTo>
                    <a:pt x="22148" y="33223"/>
                  </a:lnTo>
                  <a:lnTo>
                    <a:pt x="33223" y="33223"/>
                  </a:lnTo>
                  <a:lnTo>
                    <a:pt x="44297" y="33223"/>
                  </a:lnTo>
                  <a:lnTo>
                    <a:pt x="44297" y="22161"/>
                  </a:lnTo>
                  <a:lnTo>
                    <a:pt x="44297" y="11074"/>
                  </a:lnTo>
                  <a:close/>
                </a:path>
                <a:path w="631825" h="44450">
                  <a:moveTo>
                    <a:pt x="77533" y="33235"/>
                  </a:moveTo>
                  <a:lnTo>
                    <a:pt x="66459" y="33235"/>
                  </a:lnTo>
                  <a:lnTo>
                    <a:pt x="66459" y="44323"/>
                  </a:lnTo>
                  <a:lnTo>
                    <a:pt x="77533" y="44323"/>
                  </a:lnTo>
                  <a:lnTo>
                    <a:pt x="77533" y="33235"/>
                  </a:lnTo>
                  <a:close/>
                </a:path>
                <a:path w="631825" h="44450">
                  <a:moveTo>
                    <a:pt x="99682" y="33235"/>
                  </a:moveTo>
                  <a:lnTo>
                    <a:pt x="88607" y="33235"/>
                  </a:lnTo>
                  <a:lnTo>
                    <a:pt x="88607" y="44323"/>
                  </a:lnTo>
                  <a:lnTo>
                    <a:pt x="99682" y="44323"/>
                  </a:lnTo>
                  <a:lnTo>
                    <a:pt x="99682" y="33235"/>
                  </a:lnTo>
                  <a:close/>
                </a:path>
                <a:path w="631825" h="44450">
                  <a:moveTo>
                    <a:pt x="99682" y="11074"/>
                  </a:moveTo>
                  <a:lnTo>
                    <a:pt x="88607" y="11074"/>
                  </a:lnTo>
                  <a:lnTo>
                    <a:pt x="88607" y="22148"/>
                  </a:lnTo>
                  <a:lnTo>
                    <a:pt x="77533" y="22148"/>
                  </a:lnTo>
                  <a:lnTo>
                    <a:pt x="77533" y="11074"/>
                  </a:lnTo>
                  <a:lnTo>
                    <a:pt x="66459" y="11074"/>
                  </a:lnTo>
                  <a:lnTo>
                    <a:pt x="66459" y="22161"/>
                  </a:lnTo>
                  <a:lnTo>
                    <a:pt x="77533" y="22161"/>
                  </a:lnTo>
                  <a:lnTo>
                    <a:pt x="77533" y="33223"/>
                  </a:lnTo>
                  <a:lnTo>
                    <a:pt x="88607" y="33223"/>
                  </a:lnTo>
                  <a:lnTo>
                    <a:pt x="88607" y="22161"/>
                  </a:lnTo>
                  <a:lnTo>
                    <a:pt x="99682" y="22161"/>
                  </a:lnTo>
                  <a:lnTo>
                    <a:pt x="99682" y="11074"/>
                  </a:lnTo>
                  <a:close/>
                </a:path>
                <a:path w="631825" h="44450">
                  <a:moveTo>
                    <a:pt x="121843" y="33235"/>
                  </a:moveTo>
                  <a:lnTo>
                    <a:pt x="110769" y="33235"/>
                  </a:lnTo>
                  <a:lnTo>
                    <a:pt x="99695" y="33235"/>
                  </a:lnTo>
                  <a:lnTo>
                    <a:pt x="99695" y="44323"/>
                  </a:lnTo>
                  <a:lnTo>
                    <a:pt x="110769" y="44323"/>
                  </a:lnTo>
                  <a:lnTo>
                    <a:pt x="121843" y="44323"/>
                  </a:lnTo>
                  <a:lnTo>
                    <a:pt x="121843" y="33235"/>
                  </a:lnTo>
                  <a:close/>
                </a:path>
                <a:path w="631825" h="44450">
                  <a:moveTo>
                    <a:pt x="121843" y="22148"/>
                  </a:moveTo>
                  <a:lnTo>
                    <a:pt x="110769" y="22148"/>
                  </a:lnTo>
                  <a:lnTo>
                    <a:pt x="110769" y="11074"/>
                  </a:lnTo>
                  <a:lnTo>
                    <a:pt x="99695" y="11074"/>
                  </a:lnTo>
                  <a:lnTo>
                    <a:pt x="99695" y="22161"/>
                  </a:lnTo>
                  <a:lnTo>
                    <a:pt x="110769" y="22161"/>
                  </a:lnTo>
                  <a:lnTo>
                    <a:pt x="110769" y="33223"/>
                  </a:lnTo>
                  <a:lnTo>
                    <a:pt x="121843" y="33223"/>
                  </a:lnTo>
                  <a:lnTo>
                    <a:pt x="121843" y="22148"/>
                  </a:lnTo>
                  <a:close/>
                </a:path>
                <a:path w="631825" h="44450">
                  <a:moveTo>
                    <a:pt x="155067" y="11074"/>
                  </a:moveTo>
                  <a:lnTo>
                    <a:pt x="143992" y="11074"/>
                  </a:lnTo>
                  <a:lnTo>
                    <a:pt x="143992" y="22148"/>
                  </a:lnTo>
                  <a:lnTo>
                    <a:pt x="132918" y="22148"/>
                  </a:lnTo>
                  <a:lnTo>
                    <a:pt x="132918" y="33223"/>
                  </a:lnTo>
                  <a:lnTo>
                    <a:pt x="143992" y="33223"/>
                  </a:lnTo>
                  <a:lnTo>
                    <a:pt x="155067" y="33223"/>
                  </a:lnTo>
                  <a:lnTo>
                    <a:pt x="155067" y="22161"/>
                  </a:lnTo>
                  <a:lnTo>
                    <a:pt x="155067" y="11074"/>
                  </a:lnTo>
                  <a:close/>
                </a:path>
                <a:path w="631825" h="44450">
                  <a:moveTo>
                    <a:pt x="177228" y="33235"/>
                  </a:moveTo>
                  <a:lnTo>
                    <a:pt x="166154" y="33235"/>
                  </a:lnTo>
                  <a:lnTo>
                    <a:pt x="166154" y="44323"/>
                  </a:lnTo>
                  <a:lnTo>
                    <a:pt x="177228" y="44323"/>
                  </a:lnTo>
                  <a:lnTo>
                    <a:pt x="177228" y="33235"/>
                  </a:lnTo>
                  <a:close/>
                </a:path>
                <a:path w="631825" h="44450">
                  <a:moveTo>
                    <a:pt x="177228" y="11074"/>
                  </a:moveTo>
                  <a:lnTo>
                    <a:pt x="166154" y="11074"/>
                  </a:lnTo>
                  <a:lnTo>
                    <a:pt x="155079" y="11074"/>
                  </a:lnTo>
                  <a:lnTo>
                    <a:pt x="155079" y="22161"/>
                  </a:lnTo>
                  <a:lnTo>
                    <a:pt x="166154" y="22161"/>
                  </a:lnTo>
                  <a:lnTo>
                    <a:pt x="177228" y="22161"/>
                  </a:lnTo>
                  <a:lnTo>
                    <a:pt x="177228" y="11074"/>
                  </a:lnTo>
                  <a:close/>
                </a:path>
                <a:path w="631825" h="44450">
                  <a:moveTo>
                    <a:pt x="210451" y="33235"/>
                  </a:moveTo>
                  <a:lnTo>
                    <a:pt x="199377" y="33235"/>
                  </a:lnTo>
                  <a:lnTo>
                    <a:pt x="199377" y="44323"/>
                  </a:lnTo>
                  <a:lnTo>
                    <a:pt x="210451" y="44323"/>
                  </a:lnTo>
                  <a:lnTo>
                    <a:pt x="210451" y="33235"/>
                  </a:lnTo>
                  <a:close/>
                </a:path>
                <a:path w="631825" h="44450">
                  <a:moveTo>
                    <a:pt x="210451" y="11074"/>
                  </a:moveTo>
                  <a:lnTo>
                    <a:pt x="199377" y="11074"/>
                  </a:lnTo>
                  <a:lnTo>
                    <a:pt x="188302" y="11074"/>
                  </a:lnTo>
                  <a:lnTo>
                    <a:pt x="188302" y="22148"/>
                  </a:lnTo>
                  <a:lnTo>
                    <a:pt x="188302" y="33223"/>
                  </a:lnTo>
                  <a:lnTo>
                    <a:pt x="199377" y="33223"/>
                  </a:lnTo>
                  <a:lnTo>
                    <a:pt x="210451" y="33223"/>
                  </a:lnTo>
                  <a:lnTo>
                    <a:pt x="210451" y="22161"/>
                  </a:lnTo>
                  <a:lnTo>
                    <a:pt x="210451" y="11074"/>
                  </a:lnTo>
                  <a:close/>
                </a:path>
                <a:path w="631825" h="44450">
                  <a:moveTo>
                    <a:pt x="221538" y="33235"/>
                  </a:moveTo>
                  <a:lnTo>
                    <a:pt x="210464" y="33235"/>
                  </a:lnTo>
                  <a:lnTo>
                    <a:pt x="210464" y="44323"/>
                  </a:lnTo>
                  <a:lnTo>
                    <a:pt x="221538" y="44323"/>
                  </a:lnTo>
                  <a:lnTo>
                    <a:pt x="221538" y="33235"/>
                  </a:lnTo>
                  <a:close/>
                </a:path>
                <a:path w="631825" h="44450">
                  <a:moveTo>
                    <a:pt x="221538" y="11074"/>
                  </a:moveTo>
                  <a:lnTo>
                    <a:pt x="210464" y="11074"/>
                  </a:lnTo>
                  <a:lnTo>
                    <a:pt x="210464" y="22161"/>
                  </a:lnTo>
                  <a:lnTo>
                    <a:pt x="221538" y="22161"/>
                  </a:lnTo>
                  <a:lnTo>
                    <a:pt x="221538" y="11074"/>
                  </a:lnTo>
                  <a:close/>
                </a:path>
                <a:path w="631825" h="44450">
                  <a:moveTo>
                    <a:pt x="243687" y="11074"/>
                  </a:moveTo>
                  <a:lnTo>
                    <a:pt x="232613" y="11074"/>
                  </a:lnTo>
                  <a:lnTo>
                    <a:pt x="232613" y="22148"/>
                  </a:lnTo>
                  <a:lnTo>
                    <a:pt x="232613" y="33223"/>
                  </a:lnTo>
                  <a:lnTo>
                    <a:pt x="243687" y="33223"/>
                  </a:lnTo>
                  <a:lnTo>
                    <a:pt x="243687" y="22161"/>
                  </a:lnTo>
                  <a:lnTo>
                    <a:pt x="243687" y="11074"/>
                  </a:lnTo>
                  <a:close/>
                </a:path>
                <a:path w="631825" h="44450">
                  <a:moveTo>
                    <a:pt x="265836" y="33235"/>
                  </a:moveTo>
                  <a:lnTo>
                    <a:pt x="254762" y="33235"/>
                  </a:lnTo>
                  <a:lnTo>
                    <a:pt x="243687" y="33235"/>
                  </a:lnTo>
                  <a:lnTo>
                    <a:pt x="243687" y="44323"/>
                  </a:lnTo>
                  <a:lnTo>
                    <a:pt x="254762" y="44323"/>
                  </a:lnTo>
                  <a:lnTo>
                    <a:pt x="265836" y="44323"/>
                  </a:lnTo>
                  <a:lnTo>
                    <a:pt x="265836" y="33235"/>
                  </a:lnTo>
                  <a:close/>
                </a:path>
                <a:path w="631825" h="44450">
                  <a:moveTo>
                    <a:pt x="265836" y="11074"/>
                  </a:moveTo>
                  <a:lnTo>
                    <a:pt x="254762" y="11074"/>
                  </a:lnTo>
                  <a:lnTo>
                    <a:pt x="254762" y="22148"/>
                  </a:lnTo>
                  <a:lnTo>
                    <a:pt x="254762" y="33223"/>
                  </a:lnTo>
                  <a:lnTo>
                    <a:pt x="265836" y="33223"/>
                  </a:lnTo>
                  <a:lnTo>
                    <a:pt x="265836" y="22161"/>
                  </a:lnTo>
                  <a:lnTo>
                    <a:pt x="265836" y="11074"/>
                  </a:lnTo>
                  <a:close/>
                </a:path>
                <a:path w="631825" h="44450">
                  <a:moveTo>
                    <a:pt x="276923" y="11074"/>
                  </a:moveTo>
                  <a:lnTo>
                    <a:pt x="265849" y="11074"/>
                  </a:lnTo>
                  <a:lnTo>
                    <a:pt x="265849" y="22161"/>
                  </a:lnTo>
                  <a:lnTo>
                    <a:pt x="276923" y="22161"/>
                  </a:lnTo>
                  <a:lnTo>
                    <a:pt x="276923" y="11074"/>
                  </a:lnTo>
                  <a:close/>
                </a:path>
                <a:path w="631825" h="44450">
                  <a:moveTo>
                    <a:pt x="299072" y="11074"/>
                  </a:moveTo>
                  <a:lnTo>
                    <a:pt x="287997" y="11074"/>
                  </a:lnTo>
                  <a:lnTo>
                    <a:pt x="287997" y="22148"/>
                  </a:lnTo>
                  <a:lnTo>
                    <a:pt x="287997" y="33223"/>
                  </a:lnTo>
                  <a:lnTo>
                    <a:pt x="299072" y="33223"/>
                  </a:lnTo>
                  <a:lnTo>
                    <a:pt x="299072" y="22161"/>
                  </a:lnTo>
                  <a:lnTo>
                    <a:pt x="299072" y="11074"/>
                  </a:lnTo>
                  <a:close/>
                </a:path>
                <a:path w="631825" h="44450">
                  <a:moveTo>
                    <a:pt x="310146" y="33235"/>
                  </a:moveTo>
                  <a:lnTo>
                    <a:pt x="299072" y="33235"/>
                  </a:lnTo>
                  <a:lnTo>
                    <a:pt x="299072" y="44323"/>
                  </a:lnTo>
                  <a:lnTo>
                    <a:pt x="310146" y="44323"/>
                  </a:lnTo>
                  <a:lnTo>
                    <a:pt x="310146" y="33235"/>
                  </a:lnTo>
                  <a:close/>
                </a:path>
                <a:path w="631825" h="44450">
                  <a:moveTo>
                    <a:pt x="321221" y="11074"/>
                  </a:moveTo>
                  <a:lnTo>
                    <a:pt x="310146" y="11074"/>
                  </a:lnTo>
                  <a:lnTo>
                    <a:pt x="310146" y="22148"/>
                  </a:lnTo>
                  <a:lnTo>
                    <a:pt x="310146" y="33223"/>
                  </a:lnTo>
                  <a:lnTo>
                    <a:pt x="321221" y="33223"/>
                  </a:lnTo>
                  <a:lnTo>
                    <a:pt x="321221" y="22161"/>
                  </a:lnTo>
                  <a:lnTo>
                    <a:pt x="321221" y="11074"/>
                  </a:lnTo>
                  <a:close/>
                </a:path>
                <a:path w="631825" h="44450">
                  <a:moveTo>
                    <a:pt x="376605" y="11074"/>
                  </a:moveTo>
                  <a:lnTo>
                    <a:pt x="365531" y="11074"/>
                  </a:lnTo>
                  <a:lnTo>
                    <a:pt x="365531" y="22148"/>
                  </a:lnTo>
                  <a:lnTo>
                    <a:pt x="354457" y="22148"/>
                  </a:lnTo>
                  <a:lnTo>
                    <a:pt x="354457" y="11074"/>
                  </a:lnTo>
                  <a:lnTo>
                    <a:pt x="343382" y="11074"/>
                  </a:lnTo>
                  <a:lnTo>
                    <a:pt x="332308" y="11074"/>
                  </a:lnTo>
                  <a:lnTo>
                    <a:pt x="332308" y="22161"/>
                  </a:lnTo>
                  <a:lnTo>
                    <a:pt x="343382" y="22161"/>
                  </a:lnTo>
                  <a:lnTo>
                    <a:pt x="343382" y="33223"/>
                  </a:lnTo>
                  <a:lnTo>
                    <a:pt x="354457" y="33223"/>
                  </a:lnTo>
                  <a:lnTo>
                    <a:pt x="365531" y="33223"/>
                  </a:lnTo>
                  <a:lnTo>
                    <a:pt x="376605" y="33223"/>
                  </a:lnTo>
                  <a:lnTo>
                    <a:pt x="376605" y="22161"/>
                  </a:lnTo>
                  <a:lnTo>
                    <a:pt x="376605" y="11074"/>
                  </a:lnTo>
                  <a:close/>
                </a:path>
                <a:path w="631825" h="44450">
                  <a:moveTo>
                    <a:pt x="431990" y="22148"/>
                  </a:moveTo>
                  <a:lnTo>
                    <a:pt x="420916" y="22148"/>
                  </a:lnTo>
                  <a:lnTo>
                    <a:pt x="409841" y="22148"/>
                  </a:lnTo>
                  <a:lnTo>
                    <a:pt x="398767" y="22148"/>
                  </a:lnTo>
                  <a:lnTo>
                    <a:pt x="398767" y="11074"/>
                  </a:lnTo>
                  <a:lnTo>
                    <a:pt x="387692" y="11074"/>
                  </a:lnTo>
                  <a:lnTo>
                    <a:pt x="376618" y="11074"/>
                  </a:lnTo>
                  <a:lnTo>
                    <a:pt x="376618" y="22161"/>
                  </a:lnTo>
                  <a:lnTo>
                    <a:pt x="387692" y="22161"/>
                  </a:lnTo>
                  <a:lnTo>
                    <a:pt x="387692" y="33223"/>
                  </a:lnTo>
                  <a:lnTo>
                    <a:pt x="398767" y="33223"/>
                  </a:lnTo>
                  <a:lnTo>
                    <a:pt x="409841" y="33223"/>
                  </a:lnTo>
                  <a:lnTo>
                    <a:pt x="420916" y="33223"/>
                  </a:lnTo>
                  <a:lnTo>
                    <a:pt x="431990" y="33223"/>
                  </a:lnTo>
                  <a:lnTo>
                    <a:pt x="431990" y="22148"/>
                  </a:lnTo>
                  <a:close/>
                </a:path>
                <a:path w="631825" h="44450">
                  <a:moveTo>
                    <a:pt x="487375" y="11074"/>
                  </a:moveTo>
                  <a:lnTo>
                    <a:pt x="476300" y="11074"/>
                  </a:lnTo>
                  <a:lnTo>
                    <a:pt x="465226" y="11074"/>
                  </a:lnTo>
                  <a:lnTo>
                    <a:pt x="454152" y="11074"/>
                  </a:lnTo>
                  <a:lnTo>
                    <a:pt x="454152" y="22161"/>
                  </a:lnTo>
                  <a:lnTo>
                    <a:pt x="465226" y="22161"/>
                  </a:lnTo>
                  <a:lnTo>
                    <a:pt x="476300" y="22161"/>
                  </a:lnTo>
                  <a:lnTo>
                    <a:pt x="476300" y="33223"/>
                  </a:lnTo>
                  <a:lnTo>
                    <a:pt x="487375" y="33223"/>
                  </a:lnTo>
                  <a:lnTo>
                    <a:pt x="487375" y="22161"/>
                  </a:lnTo>
                  <a:lnTo>
                    <a:pt x="487375" y="11074"/>
                  </a:lnTo>
                  <a:close/>
                </a:path>
                <a:path w="631825" h="44450">
                  <a:moveTo>
                    <a:pt x="509536" y="22148"/>
                  </a:moveTo>
                  <a:lnTo>
                    <a:pt x="498462" y="22148"/>
                  </a:lnTo>
                  <a:lnTo>
                    <a:pt x="487387" y="22148"/>
                  </a:lnTo>
                  <a:lnTo>
                    <a:pt x="487387" y="33223"/>
                  </a:lnTo>
                  <a:lnTo>
                    <a:pt x="498462" y="33223"/>
                  </a:lnTo>
                  <a:lnTo>
                    <a:pt x="509536" y="33223"/>
                  </a:lnTo>
                  <a:lnTo>
                    <a:pt x="509536" y="22148"/>
                  </a:lnTo>
                  <a:close/>
                </a:path>
                <a:path w="631825" h="44450">
                  <a:moveTo>
                    <a:pt x="531685" y="0"/>
                  </a:moveTo>
                  <a:lnTo>
                    <a:pt x="520611" y="0"/>
                  </a:lnTo>
                  <a:lnTo>
                    <a:pt x="520611" y="11074"/>
                  </a:lnTo>
                  <a:lnTo>
                    <a:pt x="520611" y="22161"/>
                  </a:lnTo>
                  <a:lnTo>
                    <a:pt x="531685" y="22161"/>
                  </a:lnTo>
                  <a:lnTo>
                    <a:pt x="531685" y="11074"/>
                  </a:lnTo>
                  <a:lnTo>
                    <a:pt x="531685" y="0"/>
                  </a:lnTo>
                  <a:close/>
                </a:path>
                <a:path w="631825" h="44450">
                  <a:moveTo>
                    <a:pt x="564921" y="22148"/>
                  </a:moveTo>
                  <a:lnTo>
                    <a:pt x="553847" y="22148"/>
                  </a:lnTo>
                  <a:lnTo>
                    <a:pt x="553847" y="11074"/>
                  </a:lnTo>
                  <a:lnTo>
                    <a:pt x="542772" y="11074"/>
                  </a:lnTo>
                  <a:lnTo>
                    <a:pt x="542772" y="22161"/>
                  </a:lnTo>
                  <a:lnTo>
                    <a:pt x="553847" y="22161"/>
                  </a:lnTo>
                  <a:lnTo>
                    <a:pt x="553847" y="33223"/>
                  </a:lnTo>
                  <a:lnTo>
                    <a:pt x="564921" y="33223"/>
                  </a:lnTo>
                  <a:lnTo>
                    <a:pt x="564921" y="22148"/>
                  </a:lnTo>
                  <a:close/>
                </a:path>
                <a:path w="631825" h="44450">
                  <a:moveTo>
                    <a:pt x="587070" y="22148"/>
                  </a:moveTo>
                  <a:lnTo>
                    <a:pt x="575995" y="22148"/>
                  </a:lnTo>
                  <a:lnTo>
                    <a:pt x="575995" y="33223"/>
                  </a:lnTo>
                  <a:lnTo>
                    <a:pt x="587070" y="33223"/>
                  </a:lnTo>
                  <a:lnTo>
                    <a:pt x="587070" y="22148"/>
                  </a:lnTo>
                  <a:close/>
                </a:path>
                <a:path w="631825" h="44450">
                  <a:moveTo>
                    <a:pt x="598144" y="0"/>
                  </a:moveTo>
                  <a:lnTo>
                    <a:pt x="587070" y="0"/>
                  </a:lnTo>
                  <a:lnTo>
                    <a:pt x="587070" y="11074"/>
                  </a:lnTo>
                  <a:lnTo>
                    <a:pt x="598144" y="11074"/>
                  </a:lnTo>
                  <a:lnTo>
                    <a:pt x="598144" y="0"/>
                  </a:lnTo>
                  <a:close/>
                </a:path>
                <a:path w="631825" h="44450">
                  <a:moveTo>
                    <a:pt x="631380" y="11074"/>
                  </a:moveTo>
                  <a:lnTo>
                    <a:pt x="620306" y="11074"/>
                  </a:lnTo>
                  <a:lnTo>
                    <a:pt x="620306" y="0"/>
                  </a:lnTo>
                  <a:lnTo>
                    <a:pt x="609231" y="0"/>
                  </a:lnTo>
                  <a:lnTo>
                    <a:pt x="609231" y="11074"/>
                  </a:lnTo>
                  <a:lnTo>
                    <a:pt x="609231" y="22148"/>
                  </a:lnTo>
                  <a:lnTo>
                    <a:pt x="598157" y="22148"/>
                  </a:lnTo>
                  <a:lnTo>
                    <a:pt x="598157" y="33223"/>
                  </a:lnTo>
                  <a:lnTo>
                    <a:pt x="609231" y="33223"/>
                  </a:lnTo>
                  <a:lnTo>
                    <a:pt x="609231" y="22161"/>
                  </a:lnTo>
                  <a:lnTo>
                    <a:pt x="620306" y="22161"/>
                  </a:lnTo>
                  <a:lnTo>
                    <a:pt x="631380" y="22161"/>
                  </a:lnTo>
                  <a:lnTo>
                    <a:pt x="631380" y="1107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2336584" y="3674592"/>
              <a:ext cx="288290" cy="11430"/>
            </a:xfrm>
            <a:custGeom>
              <a:avLst/>
              <a:gdLst/>
              <a:ahLst/>
              <a:cxnLst/>
              <a:rect l="l" t="t" r="r" b="b"/>
              <a:pathLst>
                <a:path w="288289" h="11429">
                  <a:moveTo>
                    <a:pt x="11074" y="0"/>
                  </a:moveTo>
                  <a:lnTo>
                    <a:pt x="0" y="0"/>
                  </a:lnTo>
                  <a:lnTo>
                    <a:pt x="0" y="11087"/>
                  </a:lnTo>
                  <a:lnTo>
                    <a:pt x="11074" y="11087"/>
                  </a:lnTo>
                  <a:lnTo>
                    <a:pt x="11074" y="0"/>
                  </a:lnTo>
                  <a:close/>
                </a:path>
                <a:path w="288289" h="11429">
                  <a:moveTo>
                    <a:pt x="44310" y="0"/>
                  </a:moveTo>
                  <a:lnTo>
                    <a:pt x="33235" y="0"/>
                  </a:lnTo>
                  <a:lnTo>
                    <a:pt x="33235" y="11087"/>
                  </a:lnTo>
                  <a:lnTo>
                    <a:pt x="44310" y="11087"/>
                  </a:lnTo>
                  <a:lnTo>
                    <a:pt x="44310" y="0"/>
                  </a:lnTo>
                  <a:close/>
                </a:path>
                <a:path w="288289" h="11429">
                  <a:moveTo>
                    <a:pt x="66459" y="0"/>
                  </a:moveTo>
                  <a:lnTo>
                    <a:pt x="55384" y="0"/>
                  </a:lnTo>
                  <a:lnTo>
                    <a:pt x="55384" y="11087"/>
                  </a:lnTo>
                  <a:lnTo>
                    <a:pt x="66459" y="11087"/>
                  </a:lnTo>
                  <a:lnTo>
                    <a:pt x="66459" y="0"/>
                  </a:lnTo>
                  <a:close/>
                </a:path>
                <a:path w="288289" h="11429">
                  <a:moveTo>
                    <a:pt x="121843" y="0"/>
                  </a:moveTo>
                  <a:lnTo>
                    <a:pt x="110769" y="0"/>
                  </a:lnTo>
                  <a:lnTo>
                    <a:pt x="99695" y="0"/>
                  </a:lnTo>
                  <a:lnTo>
                    <a:pt x="88620" y="0"/>
                  </a:lnTo>
                  <a:lnTo>
                    <a:pt x="88620" y="11087"/>
                  </a:lnTo>
                  <a:lnTo>
                    <a:pt x="99695" y="11087"/>
                  </a:lnTo>
                  <a:lnTo>
                    <a:pt x="110769" y="11087"/>
                  </a:lnTo>
                  <a:lnTo>
                    <a:pt x="121843" y="11087"/>
                  </a:lnTo>
                  <a:lnTo>
                    <a:pt x="121843" y="0"/>
                  </a:lnTo>
                  <a:close/>
                </a:path>
                <a:path w="288289" h="11429">
                  <a:moveTo>
                    <a:pt x="155079" y="0"/>
                  </a:moveTo>
                  <a:lnTo>
                    <a:pt x="144005" y="0"/>
                  </a:lnTo>
                  <a:lnTo>
                    <a:pt x="132930" y="0"/>
                  </a:lnTo>
                  <a:lnTo>
                    <a:pt x="132930" y="11087"/>
                  </a:lnTo>
                  <a:lnTo>
                    <a:pt x="144005" y="11087"/>
                  </a:lnTo>
                  <a:lnTo>
                    <a:pt x="155079" y="11087"/>
                  </a:lnTo>
                  <a:lnTo>
                    <a:pt x="155079" y="0"/>
                  </a:lnTo>
                  <a:close/>
                </a:path>
                <a:path w="288289" h="11429">
                  <a:moveTo>
                    <a:pt x="177228" y="0"/>
                  </a:moveTo>
                  <a:lnTo>
                    <a:pt x="166154" y="0"/>
                  </a:lnTo>
                  <a:lnTo>
                    <a:pt x="166154" y="11087"/>
                  </a:lnTo>
                  <a:lnTo>
                    <a:pt x="177228" y="11087"/>
                  </a:lnTo>
                  <a:lnTo>
                    <a:pt x="177228" y="0"/>
                  </a:lnTo>
                  <a:close/>
                </a:path>
                <a:path w="288289" h="11429">
                  <a:moveTo>
                    <a:pt x="210464" y="0"/>
                  </a:moveTo>
                  <a:lnTo>
                    <a:pt x="199390" y="0"/>
                  </a:lnTo>
                  <a:lnTo>
                    <a:pt x="199390" y="11087"/>
                  </a:lnTo>
                  <a:lnTo>
                    <a:pt x="210464" y="11087"/>
                  </a:lnTo>
                  <a:lnTo>
                    <a:pt x="210464" y="0"/>
                  </a:lnTo>
                  <a:close/>
                </a:path>
                <a:path w="288289" h="11429">
                  <a:moveTo>
                    <a:pt x="243687" y="0"/>
                  </a:moveTo>
                  <a:lnTo>
                    <a:pt x="232613" y="0"/>
                  </a:lnTo>
                  <a:lnTo>
                    <a:pt x="232613" y="11087"/>
                  </a:lnTo>
                  <a:lnTo>
                    <a:pt x="243687" y="11087"/>
                  </a:lnTo>
                  <a:lnTo>
                    <a:pt x="243687" y="0"/>
                  </a:lnTo>
                  <a:close/>
                </a:path>
                <a:path w="288289" h="11429">
                  <a:moveTo>
                    <a:pt x="287997" y="0"/>
                  </a:moveTo>
                  <a:lnTo>
                    <a:pt x="276923" y="0"/>
                  </a:lnTo>
                  <a:lnTo>
                    <a:pt x="265849" y="0"/>
                  </a:lnTo>
                  <a:lnTo>
                    <a:pt x="254774" y="0"/>
                  </a:lnTo>
                  <a:lnTo>
                    <a:pt x="254774" y="11087"/>
                  </a:lnTo>
                  <a:lnTo>
                    <a:pt x="265849" y="11087"/>
                  </a:lnTo>
                  <a:lnTo>
                    <a:pt x="276923" y="11087"/>
                  </a:lnTo>
                  <a:lnTo>
                    <a:pt x="287997" y="11087"/>
                  </a:lnTo>
                  <a:lnTo>
                    <a:pt x="28799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2037511" y="3691204"/>
              <a:ext cx="121920" cy="0"/>
            </a:xfrm>
            <a:custGeom>
              <a:avLst/>
              <a:gdLst/>
              <a:ahLst/>
              <a:cxnLst/>
              <a:rect l="l" t="t" r="r" b="b"/>
              <a:pathLst>
                <a:path w="121919">
                  <a:moveTo>
                    <a:pt x="0" y="0"/>
                  </a:moveTo>
                  <a:lnTo>
                    <a:pt x="121843" y="0"/>
                  </a:lnTo>
                </a:path>
              </a:pathLst>
            </a:custGeom>
            <a:ln w="11074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2037511" y="3685666"/>
              <a:ext cx="631825" cy="33655"/>
            </a:xfrm>
            <a:custGeom>
              <a:avLst/>
              <a:gdLst/>
              <a:ahLst/>
              <a:cxnLst/>
              <a:rect l="l" t="t" r="r" b="b"/>
              <a:pathLst>
                <a:path w="631825" h="33654">
                  <a:moveTo>
                    <a:pt x="33223" y="11074"/>
                  </a:moveTo>
                  <a:lnTo>
                    <a:pt x="22148" y="11074"/>
                  </a:lnTo>
                  <a:lnTo>
                    <a:pt x="11074" y="11074"/>
                  </a:lnTo>
                  <a:lnTo>
                    <a:pt x="0" y="11074"/>
                  </a:lnTo>
                  <a:lnTo>
                    <a:pt x="0" y="22148"/>
                  </a:lnTo>
                  <a:lnTo>
                    <a:pt x="11074" y="22148"/>
                  </a:lnTo>
                  <a:lnTo>
                    <a:pt x="22148" y="22148"/>
                  </a:lnTo>
                  <a:lnTo>
                    <a:pt x="33223" y="22148"/>
                  </a:lnTo>
                  <a:lnTo>
                    <a:pt x="33223" y="11074"/>
                  </a:lnTo>
                  <a:close/>
                </a:path>
                <a:path w="631825" h="33654">
                  <a:moveTo>
                    <a:pt x="55384" y="11074"/>
                  </a:moveTo>
                  <a:lnTo>
                    <a:pt x="44310" y="11074"/>
                  </a:lnTo>
                  <a:lnTo>
                    <a:pt x="44310" y="22148"/>
                  </a:lnTo>
                  <a:lnTo>
                    <a:pt x="55384" y="22148"/>
                  </a:lnTo>
                  <a:lnTo>
                    <a:pt x="55384" y="11074"/>
                  </a:lnTo>
                  <a:close/>
                </a:path>
                <a:path w="631825" h="33654">
                  <a:moveTo>
                    <a:pt x="66459" y="22148"/>
                  </a:moveTo>
                  <a:lnTo>
                    <a:pt x="55384" y="22148"/>
                  </a:lnTo>
                  <a:lnTo>
                    <a:pt x="55384" y="33223"/>
                  </a:lnTo>
                  <a:lnTo>
                    <a:pt x="66459" y="33223"/>
                  </a:lnTo>
                  <a:lnTo>
                    <a:pt x="66459" y="22148"/>
                  </a:lnTo>
                  <a:close/>
                </a:path>
                <a:path w="631825" h="33654">
                  <a:moveTo>
                    <a:pt x="88607" y="11074"/>
                  </a:moveTo>
                  <a:lnTo>
                    <a:pt x="77533" y="11074"/>
                  </a:lnTo>
                  <a:lnTo>
                    <a:pt x="66459" y="11074"/>
                  </a:lnTo>
                  <a:lnTo>
                    <a:pt x="66459" y="22148"/>
                  </a:lnTo>
                  <a:lnTo>
                    <a:pt x="77533" y="22148"/>
                  </a:lnTo>
                  <a:lnTo>
                    <a:pt x="88607" y="22148"/>
                  </a:lnTo>
                  <a:lnTo>
                    <a:pt x="88607" y="11074"/>
                  </a:lnTo>
                  <a:close/>
                </a:path>
                <a:path w="631825" h="33654">
                  <a:moveTo>
                    <a:pt x="143992" y="11074"/>
                  </a:moveTo>
                  <a:lnTo>
                    <a:pt x="132918" y="11074"/>
                  </a:lnTo>
                  <a:lnTo>
                    <a:pt x="121843" y="11074"/>
                  </a:lnTo>
                  <a:lnTo>
                    <a:pt x="110769" y="11074"/>
                  </a:lnTo>
                  <a:lnTo>
                    <a:pt x="99695" y="11074"/>
                  </a:lnTo>
                  <a:lnTo>
                    <a:pt x="99695" y="22148"/>
                  </a:lnTo>
                  <a:lnTo>
                    <a:pt x="110769" y="22148"/>
                  </a:lnTo>
                  <a:lnTo>
                    <a:pt x="110769" y="33223"/>
                  </a:lnTo>
                  <a:lnTo>
                    <a:pt x="121843" y="33223"/>
                  </a:lnTo>
                  <a:lnTo>
                    <a:pt x="132918" y="33223"/>
                  </a:lnTo>
                  <a:lnTo>
                    <a:pt x="132918" y="22148"/>
                  </a:lnTo>
                  <a:lnTo>
                    <a:pt x="143992" y="22148"/>
                  </a:lnTo>
                  <a:lnTo>
                    <a:pt x="143992" y="11074"/>
                  </a:lnTo>
                  <a:close/>
                </a:path>
                <a:path w="631825" h="33654">
                  <a:moveTo>
                    <a:pt x="177228" y="22148"/>
                  </a:moveTo>
                  <a:lnTo>
                    <a:pt x="166154" y="22148"/>
                  </a:lnTo>
                  <a:lnTo>
                    <a:pt x="155079" y="22148"/>
                  </a:lnTo>
                  <a:lnTo>
                    <a:pt x="155079" y="33223"/>
                  </a:lnTo>
                  <a:lnTo>
                    <a:pt x="166154" y="33223"/>
                  </a:lnTo>
                  <a:lnTo>
                    <a:pt x="177228" y="33223"/>
                  </a:lnTo>
                  <a:lnTo>
                    <a:pt x="177228" y="22148"/>
                  </a:lnTo>
                  <a:close/>
                </a:path>
                <a:path w="631825" h="33654">
                  <a:moveTo>
                    <a:pt x="210451" y="11074"/>
                  </a:moveTo>
                  <a:lnTo>
                    <a:pt x="199377" y="11074"/>
                  </a:lnTo>
                  <a:lnTo>
                    <a:pt x="199377" y="0"/>
                  </a:lnTo>
                  <a:lnTo>
                    <a:pt x="188302" y="0"/>
                  </a:lnTo>
                  <a:lnTo>
                    <a:pt x="177228" y="0"/>
                  </a:lnTo>
                  <a:lnTo>
                    <a:pt x="166154" y="0"/>
                  </a:lnTo>
                  <a:lnTo>
                    <a:pt x="155079" y="0"/>
                  </a:lnTo>
                  <a:lnTo>
                    <a:pt x="155079" y="11074"/>
                  </a:lnTo>
                  <a:lnTo>
                    <a:pt x="166154" y="11074"/>
                  </a:lnTo>
                  <a:lnTo>
                    <a:pt x="177228" y="11074"/>
                  </a:lnTo>
                  <a:lnTo>
                    <a:pt x="188302" y="11074"/>
                  </a:lnTo>
                  <a:lnTo>
                    <a:pt x="188302" y="22148"/>
                  </a:lnTo>
                  <a:lnTo>
                    <a:pt x="199377" y="22148"/>
                  </a:lnTo>
                  <a:lnTo>
                    <a:pt x="199377" y="33223"/>
                  </a:lnTo>
                  <a:lnTo>
                    <a:pt x="210451" y="33223"/>
                  </a:lnTo>
                  <a:lnTo>
                    <a:pt x="210451" y="22148"/>
                  </a:lnTo>
                  <a:lnTo>
                    <a:pt x="210451" y="11074"/>
                  </a:lnTo>
                  <a:close/>
                </a:path>
                <a:path w="631825" h="33654">
                  <a:moveTo>
                    <a:pt x="221538" y="11074"/>
                  </a:moveTo>
                  <a:lnTo>
                    <a:pt x="210464" y="11074"/>
                  </a:lnTo>
                  <a:lnTo>
                    <a:pt x="210464" y="22148"/>
                  </a:lnTo>
                  <a:lnTo>
                    <a:pt x="221538" y="22148"/>
                  </a:lnTo>
                  <a:lnTo>
                    <a:pt x="221538" y="11074"/>
                  </a:lnTo>
                  <a:close/>
                </a:path>
                <a:path w="631825" h="33654">
                  <a:moveTo>
                    <a:pt x="232613" y="22148"/>
                  </a:moveTo>
                  <a:lnTo>
                    <a:pt x="221538" y="22148"/>
                  </a:lnTo>
                  <a:lnTo>
                    <a:pt x="221538" y="33223"/>
                  </a:lnTo>
                  <a:lnTo>
                    <a:pt x="232613" y="33223"/>
                  </a:lnTo>
                  <a:lnTo>
                    <a:pt x="232613" y="22148"/>
                  </a:lnTo>
                  <a:close/>
                </a:path>
                <a:path w="631825" h="33654">
                  <a:moveTo>
                    <a:pt x="265836" y="11074"/>
                  </a:moveTo>
                  <a:lnTo>
                    <a:pt x="254762" y="11074"/>
                  </a:lnTo>
                  <a:lnTo>
                    <a:pt x="254762" y="0"/>
                  </a:lnTo>
                  <a:lnTo>
                    <a:pt x="243687" y="0"/>
                  </a:lnTo>
                  <a:lnTo>
                    <a:pt x="243687" y="11074"/>
                  </a:lnTo>
                  <a:lnTo>
                    <a:pt x="232613" y="11074"/>
                  </a:lnTo>
                  <a:lnTo>
                    <a:pt x="232613" y="22148"/>
                  </a:lnTo>
                  <a:lnTo>
                    <a:pt x="243687" y="22148"/>
                  </a:lnTo>
                  <a:lnTo>
                    <a:pt x="243687" y="33223"/>
                  </a:lnTo>
                  <a:lnTo>
                    <a:pt x="254762" y="33223"/>
                  </a:lnTo>
                  <a:lnTo>
                    <a:pt x="265836" y="33223"/>
                  </a:lnTo>
                  <a:lnTo>
                    <a:pt x="265836" y="22148"/>
                  </a:lnTo>
                  <a:lnTo>
                    <a:pt x="265836" y="11074"/>
                  </a:lnTo>
                  <a:close/>
                </a:path>
                <a:path w="631825" h="33654">
                  <a:moveTo>
                    <a:pt x="321221" y="0"/>
                  </a:moveTo>
                  <a:lnTo>
                    <a:pt x="310146" y="0"/>
                  </a:lnTo>
                  <a:lnTo>
                    <a:pt x="299072" y="0"/>
                  </a:lnTo>
                  <a:lnTo>
                    <a:pt x="299072" y="11074"/>
                  </a:lnTo>
                  <a:lnTo>
                    <a:pt x="287997" y="11074"/>
                  </a:lnTo>
                  <a:lnTo>
                    <a:pt x="276923" y="11074"/>
                  </a:lnTo>
                  <a:lnTo>
                    <a:pt x="276923" y="0"/>
                  </a:lnTo>
                  <a:lnTo>
                    <a:pt x="265849" y="0"/>
                  </a:lnTo>
                  <a:lnTo>
                    <a:pt x="265849" y="11074"/>
                  </a:lnTo>
                  <a:lnTo>
                    <a:pt x="265849" y="22148"/>
                  </a:lnTo>
                  <a:lnTo>
                    <a:pt x="276923" y="22148"/>
                  </a:lnTo>
                  <a:lnTo>
                    <a:pt x="287997" y="22148"/>
                  </a:lnTo>
                  <a:lnTo>
                    <a:pt x="299072" y="22148"/>
                  </a:lnTo>
                  <a:lnTo>
                    <a:pt x="299072" y="33223"/>
                  </a:lnTo>
                  <a:lnTo>
                    <a:pt x="310146" y="33223"/>
                  </a:lnTo>
                  <a:lnTo>
                    <a:pt x="321221" y="33223"/>
                  </a:lnTo>
                  <a:lnTo>
                    <a:pt x="321221" y="22148"/>
                  </a:lnTo>
                  <a:lnTo>
                    <a:pt x="310146" y="22148"/>
                  </a:lnTo>
                  <a:lnTo>
                    <a:pt x="310146" y="11074"/>
                  </a:lnTo>
                  <a:lnTo>
                    <a:pt x="321221" y="11074"/>
                  </a:lnTo>
                  <a:lnTo>
                    <a:pt x="321221" y="0"/>
                  </a:lnTo>
                  <a:close/>
                </a:path>
                <a:path w="631825" h="33654">
                  <a:moveTo>
                    <a:pt x="332308" y="22148"/>
                  </a:moveTo>
                  <a:lnTo>
                    <a:pt x="321233" y="22148"/>
                  </a:lnTo>
                  <a:lnTo>
                    <a:pt x="321233" y="33223"/>
                  </a:lnTo>
                  <a:lnTo>
                    <a:pt x="332308" y="33223"/>
                  </a:lnTo>
                  <a:lnTo>
                    <a:pt x="332308" y="22148"/>
                  </a:lnTo>
                  <a:close/>
                </a:path>
                <a:path w="631825" h="33654">
                  <a:moveTo>
                    <a:pt x="332308" y="0"/>
                  </a:moveTo>
                  <a:lnTo>
                    <a:pt x="321233" y="0"/>
                  </a:lnTo>
                  <a:lnTo>
                    <a:pt x="321233" y="11074"/>
                  </a:lnTo>
                  <a:lnTo>
                    <a:pt x="332308" y="11074"/>
                  </a:lnTo>
                  <a:lnTo>
                    <a:pt x="332308" y="0"/>
                  </a:lnTo>
                  <a:close/>
                </a:path>
                <a:path w="631825" h="33654">
                  <a:moveTo>
                    <a:pt x="376605" y="0"/>
                  </a:moveTo>
                  <a:lnTo>
                    <a:pt x="365531" y="0"/>
                  </a:lnTo>
                  <a:lnTo>
                    <a:pt x="354457" y="0"/>
                  </a:lnTo>
                  <a:lnTo>
                    <a:pt x="354457" y="11074"/>
                  </a:lnTo>
                  <a:lnTo>
                    <a:pt x="343382" y="11074"/>
                  </a:lnTo>
                  <a:lnTo>
                    <a:pt x="343382" y="22148"/>
                  </a:lnTo>
                  <a:lnTo>
                    <a:pt x="354457" y="22148"/>
                  </a:lnTo>
                  <a:lnTo>
                    <a:pt x="354457" y="33223"/>
                  </a:lnTo>
                  <a:lnTo>
                    <a:pt x="365531" y="33223"/>
                  </a:lnTo>
                  <a:lnTo>
                    <a:pt x="365531" y="22148"/>
                  </a:lnTo>
                  <a:lnTo>
                    <a:pt x="376605" y="22148"/>
                  </a:lnTo>
                  <a:lnTo>
                    <a:pt x="376605" y="11074"/>
                  </a:lnTo>
                  <a:lnTo>
                    <a:pt x="376605" y="0"/>
                  </a:lnTo>
                  <a:close/>
                </a:path>
                <a:path w="631825" h="33654">
                  <a:moveTo>
                    <a:pt x="387692" y="11074"/>
                  </a:moveTo>
                  <a:lnTo>
                    <a:pt x="376618" y="11074"/>
                  </a:lnTo>
                  <a:lnTo>
                    <a:pt x="376618" y="22148"/>
                  </a:lnTo>
                  <a:lnTo>
                    <a:pt x="387692" y="22148"/>
                  </a:lnTo>
                  <a:lnTo>
                    <a:pt x="387692" y="11074"/>
                  </a:lnTo>
                  <a:close/>
                </a:path>
                <a:path w="631825" h="33654">
                  <a:moveTo>
                    <a:pt x="431990" y="11074"/>
                  </a:moveTo>
                  <a:lnTo>
                    <a:pt x="420916" y="11074"/>
                  </a:lnTo>
                  <a:lnTo>
                    <a:pt x="420916" y="0"/>
                  </a:lnTo>
                  <a:lnTo>
                    <a:pt x="409841" y="0"/>
                  </a:lnTo>
                  <a:lnTo>
                    <a:pt x="409841" y="11074"/>
                  </a:lnTo>
                  <a:lnTo>
                    <a:pt x="409841" y="22148"/>
                  </a:lnTo>
                  <a:lnTo>
                    <a:pt x="420916" y="22148"/>
                  </a:lnTo>
                  <a:lnTo>
                    <a:pt x="431990" y="22148"/>
                  </a:lnTo>
                  <a:lnTo>
                    <a:pt x="431990" y="11074"/>
                  </a:lnTo>
                  <a:close/>
                </a:path>
                <a:path w="631825" h="33654">
                  <a:moveTo>
                    <a:pt x="454152" y="0"/>
                  </a:moveTo>
                  <a:lnTo>
                    <a:pt x="443077" y="0"/>
                  </a:lnTo>
                  <a:lnTo>
                    <a:pt x="432003" y="0"/>
                  </a:lnTo>
                  <a:lnTo>
                    <a:pt x="432003" y="11074"/>
                  </a:lnTo>
                  <a:lnTo>
                    <a:pt x="443077" y="11074"/>
                  </a:lnTo>
                  <a:lnTo>
                    <a:pt x="454152" y="11074"/>
                  </a:lnTo>
                  <a:lnTo>
                    <a:pt x="454152" y="0"/>
                  </a:lnTo>
                  <a:close/>
                </a:path>
                <a:path w="631825" h="33654">
                  <a:moveTo>
                    <a:pt x="487375" y="11074"/>
                  </a:moveTo>
                  <a:lnTo>
                    <a:pt x="476300" y="11074"/>
                  </a:lnTo>
                  <a:lnTo>
                    <a:pt x="476300" y="22148"/>
                  </a:lnTo>
                  <a:lnTo>
                    <a:pt x="487375" y="22148"/>
                  </a:lnTo>
                  <a:lnTo>
                    <a:pt x="487375" y="11074"/>
                  </a:lnTo>
                  <a:close/>
                </a:path>
                <a:path w="631825" h="33654">
                  <a:moveTo>
                    <a:pt x="509536" y="11074"/>
                  </a:moveTo>
                  <a:lnTo>
                    <a:pt x="498462" y="11074"/>
                  </a:lnTo>
                  <a:lnTo>
                    <a:pt x="498462" y="0"/>
                  </a:lnTo>
                  <a:lnTo>
                    <a:pt x="487387" y="0"/>
                  </a:lnTo>
                  <a:lnTo>
                    <a:pt x="487387" y="11074"/>
                  </a:lnTo>
                  <a:lnTo>
                    <a:pt x="487387" y="22148"/>
                  </a:lnTo>
                  <a:lnTo>
                    <a:pt x="498462" y="22148"/>
                  </a:lnTo>
                  <a:lnTo>
                    <a:pt x="509536" y="22148"/>
                  </a:lnTo>
                  <a:lnTo>
                    <a:pt x="509536" y="11074"/>
                  </a:lnTo>
                  <a:close/>
                </a:path>
                <a:path w="631825" h="33654">
                  <a:moveTo>
                    <a:pt x="542759" y="0"/>
                  </a:moveTo>
                  <a:lnTo>
                    <a:pt x="531685" y="0"/>
                  </a:lnTo>
                  <a:lnTo>
                    <a:pt x="520611" y="0"/>
                  </a:lnTo>
                  <a:lnTo>
                    <a:pt x="520611" y="11074"/>
                  </a:lnTo>
                  <a:lnTo>
                    <a:pt x="520611" y="22148"/>
                  </a:lnTo>
                  <a:lnTo>
                    <a:pt x="531685" y="22148"/>
                  </a:lnTo>
                  <a:lnTo>
                    <a:pt x="542759" y="22148"/>
                  </a:lnTo>
                  <a:lnTo>
                    <a:pt x="542759" y="11074"/>
                  </a:lnTo>
                  <a:lnTo>
                    <a:pt x="542759" y="0"/>
                  </a:lnTo>
                  <a:close/>
                </a:path>
                <a:path w="631825" h="33654">
                  <a:moveTo>
                    <a:pt x="553847" y="11074"/>
                  </a:moveTo>
                  <a:lnTo>
                    <a:pt x="542772" y="11074"/>
                  </a:lnTo>
                  <a:lnTo>
                    <a:pt x="542772" y="22148"/>
                  </a:lnTo>
                  <a:lnTo>
                    <a:pt x="553847" y="22148"/>
                  </a:lnTo>
                  <a:lnTo>
                    <a:pt x="553847" y="11074"/>
                  </a:lnTo>
                  <a:close/>
                </a:path>
                <a:path w="631825" h="33654">
                  <a:moveTo>
                    <a:pt x="598144" y="0"/>
                  </a:moveTo>
                  <a:lnTo>
                    <a:pt x="587070" y="0"/>
                  </a:lnTo>
                  <a:lnTo>
                    <a:pt x="575995" y="0"/>
                  </a:lnTo>
                  <a:lnTo>
                    <a:pt x="564921" y="0"/>
                  </a:lnTo>
                  <a:lnTo>
                    <a:pt x="564921" y="11074"/>
                  </a:lnTo>
                  <a:lnTo>
                    <a:pt x="564921" y="22148"/>
                  </a:lnTo>
                  <a:lnTo>
                    <a:pt x="575995" y="22148"/>
                  </a:lnTo>
                  <a:lnTo>
                    <a:pt x="575995" y="11074"/>
                  </a:lnTo>
                  <a:lnTo>
                    <a:pt x="587070" y="11074"/>
                  </a:lnTo>
                  <a:lnTo>
                    <a:pt x="587070" y="22148"/>
                  </a:lnTo>
                  <a:lnTo>
                    <a:pt x="598144" y="22148"/>
                  </a:lnTo>
                  <a:lnTo>
                    <a:pt x="598144" y="11074"/>
                  </a:lnTo>
                  <a:lnTo>
                    <a:pt x="598144" y="0"/>
                  </a:lnTo>
                  <a:close/>
                </a:path>
                <a:path w="631825" h="33654">
                  <a:moveTo>
                    <a:pt x="631380" y="0"/>
                  </a:moveTo>
                  <a:lnTo>
                    <a:pt x="620306" y="0"/>
                  </a:lnTo>
                  <a:lnTo>
                    <a:pt x="609231" y="0"/>
                  </a:lnTo>
                  <a:lnTo>
                    <a:pt x="598157" y="0"/>
                  </a:lnTo>
                  <a:lnTo>
                    <a:pt x="598157" y="11074"/>
                  </a:lnTo>
                  <a:lnTo>
                    <a:pt x="598157" y="22148"/>
                  </a:lnTo>
                  <a:lnTo>
                    <a:pt x="609231" y="22148"/>
                  </a:lnTo>
                  <a:lnTo>
                    <a:pt x="609231" y="11074"/>
                  </a:lnTo>
                  <a:lnTo>
                    <a:pt x="620306" y="11074"/>
                  </a:lnTo>
                  <a:lnTo>
                    <a:pt x="631380" y="11074"/>
                  </a:lnTo>
                  <a:lnTo>
                    <a:pt x="6313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2037511" y="3707815"/>
              <a:ext cx="631825" cy="22225"/>
            </a:xfrm>
            <a:custGeom>
              <a:avLst/>
              <a:gdLst/>
              <a:ahLst/>
              <a:cxnLst/>
              <a:rect l="l" t="t" r="r" b="b"/>
              <a:pathLst>
                <a:path w="631825" h="22225">
                  <a:moveTo>
                    <a:pt x="44297" y="11074"/>
                  </a:moveTo>
                  <a:lnTo>
                    <a:pt x="33223" y="11074"/>
                  </a:lnTo>
                  <a:lnTo>
                    <a:pt x="22148" y="11074"/>
                  </a:lnTo>
                  <a:lnTo>
                    <a:pt x="11074" y="11074"/>
                  </a:lnTo>
                  <a:lnTo>
                    <a:pt x="0" y="11074"/>
                  </a:lnTo>
                  <a:lnTo>
                    <a:pt x="0" y="22161"/>
                  </a:lnTo>
                  <a:lnTo>
                    <a:pt x="11074" y="22161"/>
                  </a:lnTo>
                  <a:lnTo>
                    <a:pt x="22148" y="22161"/>
                  </a:lnTo>
                  <a:lnTo>
                    <a:pt x="33223" y="22161"/>
                  </a:lnTo>
                  <a:lnTo>
                    <a:pt x="44297" y="22161"/>
                  </a:lnTo>
                  <a:lnTo>
                    <a:pt x="44297" y="11074"/>
                  </a:lnTo>
                  <a:close/>
                </a:path>
                <a:path w="631825" h="22225">
                  <a:moveTo>
                    <a:pt x="77533" y="11074"/>
                  </a:moveTo>
                  <a:lnTo>
                    <a:pt x="66459" y="11074"/>
                  </a:lnTo>
                  <a:lnTo>
                    <a:pt x="55384" y="11074"/>
                  </a:lnTo>
                  <a:lnTo>
                    <a:pt x="55384" y="22161"/>
                  </a:lnTo>
                  <a:lnTo>
                    <a:pt x="66459" y="22161"/>
                  </a:lnTo>
                  <a:lnTo>
                    <a:pt x="77533" y="22161"/>
                  </a:lnTo>
                  <a:lnTo>
                    <a:pt x="77533" y="11074"/>
                  </a:lnTo>
                  <a:close/>
                </a:path>
                <a:path w="631825" h="22225">
                  <a:moveTo>
                    <a:pt x="99682" y="11074"/>
                  </a:moveTo>
                  <a:lnTo>
                    <a:pt x="88607" y="11074"/>
                  </a:lnTo>
                  <a:lnTo>
                    <a:pt x="88607" y="22161"/>
                  </a:lnTo>
                  <a:lnTo>
                    <a:pt x="99682" y="22161"/>
                  </a:lnTo>
                  <a:lnTo>
                    <a:pt x="99682" y="11074"/>
                  </a:lnTo>
                  <a:close/>
                </a:path>
                <a:path w="631825" h="22225">
                  <a:moveTo>
                    <a:pt x="110769" y="11074"/>
                  </a:moveTo>
                  <a:lnTo>
                    <a:pt x="99695" y="11074"/>
                  </a:lnTo>
                  <a:lnTo>
                    <a:pt x="99695" y="22161"/>
                  </a:lnTo>
                  <a:lnTo>
                    <a:pt x="110769" y="22161"/>
                  </a:lnTo>
                  <a:lnTo>
                    <a:pt x="110769" y="11074"/>
                  </a:lnTo>
                  <a:close/>
                </a:path>
                <a:path w="631825" h="22225">
                  <a:moveTo>
                    <a:pt x="155067" y="11074"/>
                  </a:moveTo>
                  <a:lnTo>
                    <a:pt x="143992" y="11074"/>
                  </a:lnTo>
                  <a:lnTo>
                    <a:pt x="132918" y="11074"/>
                  </a:lnTo>
                  <a:lnTo>
                    <a:pt x="132918" y="22161"/>
                  </a:lnTo>
                  <a:lnTo>
                    <a:pt x="143992" y="22161"/>
                  </a:lnTo>
                  <a:lnTo>
                    <a:pt x="155067" y="22161"/>
                  </a:lnTo>
                  <a:lnTo>
                    <a:pt x="155067" y="11074"/>
                  </a:lnTo>
                  <a:close/>
                </a:path>
                <a:path w="631825" h="22225">
                  <a:moveTo>
                    <a:pt x="166154" y="11074"/>
                  </a:moveTo>
                  <a:lnTo>
                    <a:pt x="155079" y="11074"/>
                  </a:lnTo>
                  <a:lnTo>
                    <a:pt x="155079" y="22161"/>
                  </a:lnTo>
                  <a:lnTo>
                    <a:pt x="166154" y="22161"/>
                  </a:lnTo>
                  <a:lnTo>
                    <a:pt x="166154" y="11074"/>
                  </a:lnTo>
                  <a:close/>
                </a:path>
                <a:path w="631825" h="22225">
                  <a:moveTo>
                    <a:pt x="210451" y="11074"/>
                  </a:moveTo>
                  <a:lnTo>
                    <a:pt x="199377" y="11074"/>
                  </a:lnTo>
                  <a:lnTo>
                    <a:pt x="199377" y="22161"/>
                  </a:lnTo>
                  <a:lnTo>
                    <a:pt x="210451" y="22161"/>
                  </a:lnTo>
                  <a:lnTo>
                    <a:pt x="210451" y="11074"/>
                  </a:lnTo>
                  <a:close/>
                </a:path>
                <a:path w="631825" h="22225">
                  <a:moveTo>
                    <a:pt x="232613" y="11074"/>
                  </a:moveTo>
                  <a:lnTo>
                    <a:pt x="221538" y="11074"/>
                  </a:lnTo>
                  <a:lnTo>
                    <a:pt x="221538" y="22161"/>
                  </a:lnTo>
                  <a:lnTo>
                    <a:pt x="232613" y="22161"/>
                  </a:lnTo>
                  <a:lnTo>
                    <a:pt x="232613" y="11074"/>
                  </a:lnTo>
                  <a:close/>
                </a:path>
                <a:path w="631825" h="22225">
                  <a:moveTo>
                    <a:pt x="265836" y="11074"/>
                  </a:moveTo>
                  <a:lnTo>
                    <a:pt x="254762" y="11074"/>
                  </a:lnTo>
                  <a:lnTo>
                    <a:pt x="243687" y="11074"/>
                  </a:lnTo>
                  <a:lnTo>
                    <a:pt x="243687" y="22161"/>
                  </a:lnTo>
                  <a:lnTo>
                    <a:pt x="254762" y="22161"/>
                  </a:lnTo>
                  <a:lnTo>
                    <a:pt x="265836" y="22161"/>
                  </a:lnTo>
                  <a:lnTo>
                    <a:pt x="265836" y="11074"/>
                  </a:lnTo>
                  <a:close/>
                </a:path>
                <a:path w="631825" h="22225">
                  <a:moveTo>
                    <a:pt x="276923" y="11074"/>
                  </a:moveTo>
                  <a:lnTo>
                    <a:pt x="265849" y="11074"/>
                  </a:lnTo>
                  <a:lnTo>
                    <a:pt x="265849" y="22161"/>
                  </a:lnTo>
                  <a:lnTo>
                    <a:pt x="276923" y="22161"/>
                  </a:lnTo>
                  <a:lnTo>
                    <a:pt x="276923" y="11074"/>
                  </a:lnTo>
                  <a:close/>
                </a:path>
                <a:path w="631825" h="22225">
                  <a:moveTo>
                    <a:pt x="299072" y="11074"/>
                  </a:moveTo>
                  <a:lnTo>
                    <a:pt x="287997" y="11074"/>
                  </a:lnTo>
                  <a:lnTo>
                    <a:pt x="287997" y="22161"/>
                  </a:lnTo>
                  <a:lnTo>
                    <a:pt x="299072" y="22161"/>
                  </a:lnTo>
                  <a:lnTo>
                    <a:pt x="299072" y="11074"/>
                  </a:lnTo>
                  <a:close/>
                </a:path>
                <a:path w="631825" h="22225">
                  <a:moveTo>
                    <a:pt x="343382" y="11074"/>
                  </a:moveTo>
                  <a:lnTo>
                    <a:pt x="332308" y="11074"/>
                  </a:lnTo>
                  <a:lnTo>
                    <a:pt x="321233" y="11074"/>
                  </a:lnTo>
                  <a:lnTo>
                    <a:pt x="321233" y="22161"/>
                  </a:lnTo>
                  <a:lnTo>
                    <a:pt x="332308" y="22161"/>
                  </a:lnTo>
                  <a:lnTo>
                    <a:pt x="343382" y="22161"/>
                  </a:lnTo>
                  <a:lnTo>
                    <a:pt x="343382" y="11074"/>
                  </a:lnTo>
                  <a:close/>
                </a:path>
                <a:path w="631825" h="22225">
                  <a:moveTo>
                    <a:pt x="376605" y="0"/>
                  </a:moveTo>
                  <a:lnTo>
                    <a:pt x="365531" y="0"/>
                  </a:lnTo>
                  <a:lnTo>
                    <a:pt x="354457" y="0"/>
                  </a:lnTo>
                  <a:lnTo>
                    <a:pt x="354457" y="11074"/>
                  </a:lnTo>
                  <a:lnTo>
                    <a:pt x="365531" y="11074"/>
                  </a:lnTo>
                  <a:lnTo>
                    <a:pt x="365531" y="22161"/>
                  </a:lnTo>
                  <a:lnTo>
                    <a:pt x="376605" y="22161"/>
                  </a:lnTo>
                  <a:lnTo>
                    <a:pt x="376605" y="11074"/>
                  </a:lnTo>
                  <a:lnTo>
                    <a:pt x="376605" y="0"/>
                  </a:lnTo>
                  <a:close/>
                </a:path>
                <a:path w="631825" h="22225">
                  <a:moveTo>
                    <a:pt x="387692" y="0"/>
                  </a:moveTo>
                  <a:lnTo>
                    <a:pt x="376618" y="0"/>
                  </a:lnTo>
                  <a:lnTo>
                    <a:pt x="376618" y="11074"/>
                  </a:lnTo>
                  <a:lnTo>
                    <a:pt x="376618" y="22161"/>
                  </a:lnTo>
                  <a:lnTo>
                    <a:pt x="387692" y="22161"/>
                  </a:lnTo>
                  <a:lnTo>
                    <a:pt x="387692" y="11074"/>
                  </a:lnTo>
                  <a:lnTo>
                    <a:pt x="387692" y="0"/>
                  </a:lnTo>
                  <a:close/>
                </a:path>
                <a:path w="631825" h="22225">
                  <a:moveTo>
                    <a:pt x="409841" y="11074"/>
                  </a:moveTo>
                  <a:lnTo>
                    <a:pt x="398767" y="11074"/>
                  </a:lnTo>
                  <a:lnTo>
                    <a:pt x="398767" y="22161"/>
                  </a:lnTo>
                  <a:lnTo>
                    <a:pt x="409841" y="22161"/>
                  </a:lnTo>
                  <a:lnTo>
                    <a:pt x="409841" y="11074"/>
                  </a:lnTo>
                  <a:close/>
                </a:path>
                <a:path w="631825" h="22225">
                  <a:moveTo>
                    <a:pt x="431990" y="11074"/>
                  </a:moveTo>
                  <a:lnTo>
                    <a:pt x="420916" y="11074"/>
                  </a:lnTo>
                  <a:lnTo>
                    <a:pt x="420916" y="22161"/>
                  </a:lnTo>
                  <a:lnTo>
                    <a:pt x="431990" y="22161"/>
                  </a:lnTo>
                  <a:lnTo>
                    <a:pt x="431990" y="11074"/>
                  </a:lnTo>
                  <a:close/>
                </a:path>
                <a:path w="631825" h="22225">
                  <a:moveTo>
                    <a:pt x="443077" y="11074"/>
                  </a:moveTo>
                  <a:lnTo>
                    <a:pt x="432003" y="11074"/>
                  </a:lnTo>
                  <a:lnTo>
                    <a:pt x="432003" y="22161"/>
                  </a:lnTo>
                  <a:lnTo>
                    <a:pt x="443077" y="22161"/>
                  </a:lnTo>
                  <a:lnTo>
                    <a:pt x="443077" y="11074"/>
                  </a:lnTo>
                  <a:close/>
                </a:path>
                <a:path w="631825" h="22225">
                  <a:moveTo>
                    <a:pt x="465226" y="0"/>
                  </a:moveTo>
                  <a:lnTo>
                    <a:pt x="454152" y="0"/>
                  </a:lnTo>
                  <a:lnTo>
                    <a:pt x="454152" y="11074"/>
                  </a:lnTo>
                  <a:lnTo>
                    <a:pt x="465226" y="11074"/>
                  </a:lnTo>
                  <a:lnTo>
                    <a:pt x="465226" y="0"/>
                  </a:lnTo>
                  <a:close/>
                </a:path>
                <a:path w="631825" h="22225">
                  <a:moveTo>
                    <a:pt x="487375" y="11074"/>
                  </a:moveTo>
                  <a:lnTo>
                    <a:pt x="476300" y="11074"/>
                  </a:lnTo>
                  <a:lnTo>
                    <a:pt x="476300" y="22161"/>
                  </a:lnTo>
                  <a:lnTo>
                    <a:pt x="487375" y="22161"/>
                  </a:lnTo>
                  <a:lnTo>
                    <a:pt x="487375" y="11074"/>
                  </a:lnTo>
                  <a:close/>
                </a:path>
                <a:path w="631825" h="22225">
                  <a:moveTo>
                    <a:pt x="498462" y="11074"/>
                  </a:moveTo>
                  <a:lnTo>
                    <a:pt x="487387" y="11074"/>
                  </a:lnTo>
                  <a:lnTo>
                    <a:pt x="487387" y="22161"/>
                  </a:lnTo>
                  <a:lnTo>
                    <a:pt x="498462" y="22161"/>
                  </a:lnTo>
                  <a:lnTo>
                    <a:pt x="498462" y="11074"/>
                  </a:lnTo>
                  <a:close/>
                </a:path>
                <a:path w="631825" h="22225">
                  <a:moveTo>
                    <a:pt x="520611" y="0"/>
                  </a:moveTo>
                  <a:lnTo>
                    <a:pt x="509536" y="0"/>
                  </a:lnTo>
                  <a:lnTo>
                    <a:pt x="498462" y="0"/>
                  </a:lnTo>
                  <a:lnTo>
                    <a:pt x="498462" y="11074"/>
                  </a:lnTo>
                  <a:lnTo>
                    <a:pt x="509536" y="11074"/>
                  </a:lnTo>
                  <a:lnTo>
                    <a:pt x="509536" y="22161"/>
                  </a:lnTo>
                  <a:lnTo>
                    <a:pt x="520611" y="22161"/>
                  </a:lnTo>
                  <a:lnTo>
                    <a:pt x="520611" y="11074"/>
                  </a:lnTo>
                  <a:lnTo>
                    <a:pt x="520611" y="0"/>
                  </a:lnTo>
                  <a:close/>
                </a:path>
                <a:path w="631825" h="22225">
                  <a:moveTo>
                    <a:pt x="564921" y="11074"/>
                  </a:moveTo>
                  <a:lnTo>
                    <a:pt x="553847" y="11074"/>
                  </a:lnTo>
                  <a:lnTo>
                    <a:pt x="553847" y="0"/>
                  </a:lnTo>
                  <a:lnTo>
                    <a:pt x="542772" y="0"/>
                  </a:lnTo>
                  <a:lnTo>
                    <a:pt x="542772" y="11074"/>
                  </a:lnTo>
                  <a:lnTo>
                    <a:pt x="542772" y="22161"/>
                  </a:lnTo>
                  <a:lnTo>
                    <a:pt x="553847" y="22161"/>
                  </a:lnTo>
                  <a:lnTo>
                    <a:pt x="564921" y="22161"/>
                  </a:lnTo>
                  <a:lnTo>
                    <a:pt x="564921" y="11074"/>
                  </a:lnTo>
                  <a:close/>
                </a:path>
                <a:path w="631825" h="22225">
                  <a:moveTo>
                    <a:pt x="575995" y="0"/>
                  </a:moveTo>
                  <a:lnTo>
                    <a:pt x="564921" y="0"/>
                  </a:lnTo>
                  <a:lnTo>
                    <a:pt x="564921" y="11074"/>
                  </a:lnTo>
                  <a:lnTo>
                    <a:pt x="575995" y="11074"/>
                  </a:lnTo>
                  <a:lnTo>
                    <a:pt x="575995" y="0"/>
                  </a:lnTo>
                  <a:close/>
                </a:path>
                <a:path w="631825" h="22225">
                  <a:moveTo>
                    <a:pt x="598144" y="0"/>
                  </a:moveTo>
                  <a:lnTo>
                    <a:pt x="587070" y="0"/>
                  </a:lnTo>
                  <a:lnTo>
                    <a:pt x="587070" y="11074"/>
                  </a:lnTo>
                  <a:lnTo>
                    <a:pt x="587070" y="22161"/>
                  </a:lnTo>
                  <a:lnTo>
                    <a:pt x="598144" y="22161"/>
                  </a:lnTo>
                  <a:lnTo>
                    <a:pt x="598144" y="11074"/>
                  </a:lnTo>
                  <a:lnTo>
                    <a:pt x="598144" y="0"/>
                  </a:lnTo>
                  <a:close/>
                </a:path>
                <a:path w="631825" h="22225">
                  <a:moveTo>
                    <a:pt x="631380" y="0"/>
                  </a:moveTo>
                  <a:lnTo>
                    <a:pt x="620306" y="0"/>
                  </a:lnTo>
                  <a:lnTo>
                    <a:pt x="609231" y="0"/>
                  </a:lnTo>
                  <a:lnTo>
                    <a:pt x="598157" y="0"/>
                  </a:lnTo>
                  <a:lnTo>
                    <a:pt x="598157" y="11074"/>
                  </a:lnTo>
                  <a:lnTo>
                    <a:pt x="609231" y="11074"/>
                  </a:lnTo>
                  <a:lnTo>
                    <a:pt x="609231" y="22161"/>
                  </a:lnTo>
                  <a:lnTo>
                    <a:pt x="620306" y="22161"/>
                  </a:lnTo>
                  <a:lnTo>
                    <a:pt x="620306" y="11074"/>
                  </a:lnTo>
                  <a:lnTo>
                    <a:pt x="631380" y="11074"/>
                  </a:lnTo>
                  <a:lnTo>
                    <a:pt x="6313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2048586" y="3735514"/>
              <a:ext cx="121920" cy="0"/>
            </a:xfrm>
            <a:custGeom>
              <a:avLst/>
              <a:gdLst/>
              <a:ahLst/>
              <a:cxnLst/>
              <a:rect l="l" t="t" r="r" b="b"/>
              <a:pathLst>
                <a:path w="121919">
                  <a:moveTo>
                    <a:pt x="0" y="0"/>
                  </a:moveTo>
                  <a:lnTo>
                    <a:pt x="121843" y="0"/>
                  </a:lnTo>
                </a:path>
              </a:pathLst>
            </a:custGeom>
            <a:ln w="11074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2203665" y="3729977"/>
              <a:ext cx="121920" cy="11430"/>
            </a:xfrm>
            <a:custGeom>
              <a:avLst/>
              <a:gdLst/>
              <a:ahLst/>
              <a:cxnLst/>
              <a:rect l="l" t="t" r="r" b="b"/>
              <a:pathLst>
                <a:path w="121919" h="11429">
                  <a:moveTo>
                    <a:pt x="22148" y="0"/>
                  </a:moveTo>
                  <a:lnTo>
                    <a:pt x="11074" y="0"/>
                  </a:lnTo>
                  <a:lnTo>
                    <a:pt x="0" y="0"/>
                  </a:lnTo>
                  <a:lnTo>
                    <a:pt x="0" y="11074"/>
                  </a:lnTo>
                  <a:lnTo>
                    <a:pt x="11074" y="11074"/>
                  </a:lnTo>
                  <a:lnTo>
                    <a:pt x="22148" y="11074"/>
                  </a:lnTo>
                  <a:lnTo>
                    <a:pt x="22148" y="0"/>
                  </a:lnTo>
                  <a:close/>
                </a:path>
                <a:path w="121919" h="11429">
                  <a:moveTo>
                    <a:pt x="55384" y="0"/>
                  </a:moveTo>
                  <a:lnTo>
                    <a:pt x="44310" y="0"/>
                  </a:lnTo>
                  <a:lnTo>
                    <a:pt x="44310" y="11074"/>
                  </a:lnTo>
                  <a:lnTo>
                    <a:pt x="55384" y="11074"/>
                  </a:lnTo>
                  <a:lnTo>
                    <a:pt x="55384" y="0"/>
                  </a:lnTo>
                  <a:close/>
                </a:path>
                <a:path w="121919" h="11429">
                  <a:moveTo>
                    <a:pt x="121843" y="0"/>
                  </a:moveTo>
                  <a:lnTo>
                    <a:pt x="110769" y="0"/>
                  </a:lnTo>
                  <a:lnTo>
                    <a:pt x="110769" y="11074"/>
                  </a:lnTo>
                  <a:lnTo>
                    <a:pt x="121843" y="11074"/>
                  </a:lnTo>
                  <a:lnTo>
                    <a:pt x="12184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2325509" y="3735514"/>
              <a:ext cx="133350" cy="0"/>
            </a:xfrm>
            <a:custGeom>
              <a:avLst/>
              <a:gdLst/>
              <a:ahLst/>
              <a:cxnLst/>
              <a:rect l="l" t="t" r="r" b="b"/>
              <a:pathLst>
                <a:path w="133350">
                  <a:moveTo>
                    <a:pt x="0" y="0"/>
                  </a:moveTo>
                  <a:lnTo>
                    <a:pt x="132918" y="0"/>
                  </a:lnTo>
                </a:path>
              </a:pathLst>
            </a:custGeom>
            <a:ln w="11074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2037511" y="3729977"/>
              <a:ext cx="631825" cy="33655"/>
            </a:xfrm>
            <a:custGeom>
              <a:avLst/>
              <a:gdLst/>
              <a:ahLst/>
              <a:cxnLst/>
              <a:rect l="l" t="t" r="r" b="b"/>
              <a:pathLst>
                <a:path w="631825" h="33654">
                  <a:moveTo>
                    <a:pt x="22148" y="11074"/>
                  </a:moveTo>
                  <a:lnTo>
                    <a:pt x="11074" y="11074"/>
                  </a:lnTo>
                  <a:lnTo>
                    <a:pt x="11074" y="22148"/>
                  </a:lnTo>
                  <a:lnTo>
                    <a:pt x="0" y="22148"/>
                  </a:lnTo>
                  <a:lnTo>
                    <a:pt x="0" y="33223"/>
                  </a:lnTo>
                  <a:lnTo>
                    <a:pt x="11074" y="33223"/>
                  </a:lnTo>
                  <a:lnTo>
                    <a:pt x="22148" y="33223"/>
                  </a:lnTo>
                  <a:lnTo>
                    <a:pt x="22148" y="22161"/>
                  </a:lnTo>
                  <a:lnTo>
                    <a:pt x="22148" y="11074"/>
                  </a:lnTo>
                  <a:close/>
                </a:path>
                <a:path w="631825" h="33654">
                  <a:moveTo>
                    <a:pt x="44297" y="22148"/>
                  </a:moveTo>
                  <a:lnTo>
                    <a:pt x="33223" y="22148"/>
                  </a:lnTo>
                  <a:lnTo>
                    <a:pt x="33223" y="33223"/>
                  </a:lnTo>
                  <a:lnTo>
                    <a:pt x="44297" y="33223"/>
                  </a:lnTo>
                  <a:lnTo>
                    <a:pt x="44297" y="22148"/>
                  </a:lnTo>
                  <a:close/>
                </a:path>
                <a:path w="631825" h="33654">
                  <a:moveTo>
                    <a:pt x="99682" y="22148"/>
                  </a:moveTo>
                  <a:lnTo>
                    <a:pt x="88607" y="22148"/>
                  </a:lnTo>
                  <a:lnTo>
                    <a:pt x="88607" y="11074"/>
                  </a:lnTo>
                  <a:lnTo>
                    <a:pt x="77533" y="11074"/>
                  </a:lnTo>
                  <a:lnTo>
                    <a:pt x="66459" y="11074"/>
                  </a:lnTo>
                  <a:lnTo>
                    <a:pt x="55384" y="11074"/>
                  </a:lnTo>
                  <a:lnTo>
                    <a:pt x="44310" y="11074"/>
                  </a:lnTo>
                  <a:lnTo>
                    <a:pt x="44310" y="22161"/>
                  </a:lnTo>
                  <a:lnTo>
                    <a:pt x="55384" y="22161"/>
                  </a:lnTo>
                  <a:lnTo>
                    <a:pt x="55384" y="33223"/>
                  </a:lnTo>
                  <a:lnTo>
                    <a:pt x="66459" y="33223"/>
                  </a:lnTo>
                  <a:lnTo>
                    <a:pt x="66459" y="22161"/>
                  </a:lnTo>
                  <a:lnTo>
                    <a:pt x="77533" y="22161"/>
                  </a:lnTo>
                  <a:lnTo>
                    <a:pt x="77533" y="33223"/>
                  </a:lnTo>
                  <a:lnTo>
                    <a:pt x="88607" y="33223"/>
                  </a:lnTo>
                  <a:lnTo>
                    <a:pt x="99682" y="33223"/>
                  </a:lnTo>
                  <a:lnTo>
                    <a:pt x="99682" y="22148"/>
                  </a:lnTo>
                  <a:close/>
                </a:path>
                <a:path w="631825" h="33654">
                  <a:moveTo>
                    <a:pt x="155067" y="11074"/>
                  </a:moveTo>
                  <a:lnTo>
                    <a:pt x="143992" y="11074"/>
                  </a:lnTo>
                  <a:lnTo>
                    <a:pt x="132918" y="11074"/>
                  </a:lnTo>
                  <a:lnTo>
                    <a:pt x="121843" y="11074"/>
                  </a:lnTo>
                  <a:lnTo>
                    <a:pt x="110769" y="11074"/>
                  </a:lnTo>
                  <a:lnTo>
                    <a:pt x="110769" y="22148"/>
                  </a:lnTo>
                  <a:lnTo>
                    <a:pt x="99695" y="22148"/>
                  </a:lnTo>
                  <a:lnTo>
                    <a:pt x="99695" y="33223"/>
                  </a:lnTo>
                  <a:lnTo>
                    <a:pt x="110769" y="33223"/>
                  </a:lnTo>
                  <a:lnTo>
                    <a:pt x="121843" y="33223"/>
                  </a:lnTo>
                  <a:lnTo>
                    <a:pt x="121843" y="22161"/>
                  </a:lnTo>
                  <a:lnTo>
                    <a:pt x="132918" y="22161"/>
                  </a:lnTo>
                  <a:lnTo>
                    <a:pt x="132918" y="33223"/>
                  </a:lnTo>
                  <a:lnTo>
                    <a:pt x="143992" y="33223"/>
                  </a:lnTo>
                  <a:lnTo>
                    <a:pt x="143992" y="22161"/>
                  </a:lnTo>
                  <a:lnTo>
                    <a:pt x="155067" y="22161"/>
                  </a:lnTo>
                  <a:lnTo>
                    <a:pt x="155067" y="11074"/>
                  </a:lnTo>
                  <a:close/>
                </a:path>
                <a:path w="631825" h="33654">
                  <a:moveTo>
                    <a:pt x="166154" y="11074"/>
                  </a:moveTo>
                  <a:lnTo>
                    <a:pt x="155079" y="11074"/>
                  </a:lnTo>
                  <a:lnTo>
                    <a:pt x="155079" y="22161"/>
                  </a:lnTo>
                  <a:lnTo>
                    <a:pt x="166154" y="22161"/>
                  </a:lnTo>
                  <a:lnTo>
                    <a:pt x="166154" y="11074"/>
                  </a:lnTo>
                  <a:close/>
                </a:path>
                <a:path w="631825" h="33654">
                  <a:moveTo>
                    <a:pt x="210451" y="11074"/>
                  </a:moveTo>
                  <a:lnTo>
                    <a:pt x="199377" y="11074"/>
                  </a:lnTo>
                  <a:lnTo>
                    <a:pt x="199377" y="22148"/>
                  </a:lnTo>
                  <a:lnTo>
                    <a:pt x="199377" y="33223"/>
                  </a:lnTo>
                  <a:lnTo>
                    <a:pt x="210451" y="33223"/>
                  </a:lnTo>
                  <a:lnTo>
                    <a:pt x="210451" y="22161"/>
                  </a:lnTo>
                  <a:lnTo>
                    <a:pt x="210451" y="11074"/>
                  </a:lnTo>
                  <a:close/>
                </a:path>
                <a:path w="631825" h="33654">
                  <a:moveTo>
                    <a:pt x="232613" y="22148"/>
                  </a:moveTo>
                  <a:lnTo>
                    <a:pt x="221538" y="22148"/>
                  </a:lnTo>
                  <a:lnTo>
                    <a:pt x="210464" y="22148"/>
                  </a:lnTo>
                  <a:lnTo>
                    <a:pt x="210464" y="33223"/>
                  </a:lnTo>
                  <a:lnTo>
                    <a:pt x="221538" y="33223"/>
                  </a:lnTo>
                  <a:lnTo>
                    <a:pt x="232613" y="33223"/>
                  </a:lnTo>
                  <a:lnTo>
                    <a:pt x="232613" y="22148"/>
                  </a:lnTo>
                  <a:close/>
                </a:path>
                <a:path w="631825" h="33654">
                  <a:moveTo>
                    <a:pt x="265836" y="11074"/>
                  </a:moveTo>
                  <a:lnTo>
                    <a:pt x="254762" y="11074"/>
                  </a:lnTo>
                  <a:lnTo>
                    <a:pt x="243687" y="11074"/>
                  </a:lnTo>
                  <a:lnTo>
                    <a:pt x="243687" y="22148"/>
                  </a:lnTo>
                  <a:lnTo>
                    <a:pt x="243687" y="33223"/>
                  </a:lnTo>
                  <a:lnTo>
                    <a:pt x="254762" y="33223"/>
                  </a:lnTo>
                  <a:lnTo>
                    <a:pt x="265836" y="33223"/>
                  </a:lnTo>
                  <a:lnTo>
                    <a:pt x="265836" y="22161"/>
                  </a:lnTo>
                  <a:lnTo>
                    <a:pt x="265836" y="11074"/>
                  </a:lnTo>
                  <a:close/>
                </a:path>
                <a:path w="631825" h="33654">
                  <a:moveTo>
                    <a:pt x="321221" y="11074"/>
                  </a:moveTo>
                  <a:lnTo>
                    <a:pt x="321221" y="11074"/>
                  </a:lnTo>
                  <a:lnTo>
                    <a:pt x="265849" y="11074"/>
                  </a:lnTo>
                  <a:lnTo>
                    <a:pt x="265849" y="22148"/>
                  </a:lnTo>
                  <a:lnTo>
                    <a:pt x="265849" y="33223"/>
                  </a:lnTo>
                  <a:lnTo>
                    <a:pt x="276923" y="33223"/>
                  </a:lnTo>
                  <a:lnTo>
                    <a:pt x="287997" y="33223"/>
                  </a:lnTo>
                  <a:lnTo>
                    <a:pt x="287997" y="22161"/>
                  </a:lnTo>
                  <a:lnTo>
                    <a:pt x="299072" y="22161"/>
                  </a:lnTo>
                  <a:lnTo>
                    <a:pt x="310146" y="22161"/>
                  </a:lnTo>
                  <a:lnTo>
                    <a:pt x="310146" y="33223"/>
                  </a:lnTo>
                  <a:lnTo>
                    <a:pt x="321221" y="33223"/>
                  </a:lnTo>
                  <a:lnTo>
                    <a:pt x="321221" y="22161"/>
                  </a:lnTo>
                  <a:lnTo>
                    <a:pt x="321221" y="11074"/>
                  </a:lnTo>
                  <a:close/>
                </a:path>
                <a:path w="631825" h="33654">
                  <a:moveTo>
                    <a:pt x="376605" y="11074"/>
                  </a:moveTo>
                  <a:lnTo>
                    <a:pt x="365531" y="11074"/>
                  </a:lnTo>
                  <a:lnTo>
                    <a:pt x="365531" y="22148"/>
                  </a:lnTo>
                  <a:lnTo>
                    <a:pt x="354457" y="22148"/>
                  </a:lnTo>
                  <a:lnTo>
                    <a:pt x="343382" y="22148"/>
                  </a:lnTo>
                  <a:lnTo>
                    <a:pt x="332308" y="22148"/>
                  </a:lnTo>
                  <a:lnTo>
                    <a:pt x="332308" y="11074"/>
                  </a:lnTo>
                  <a:lnTo>
                    <a:pt x="321233" y="11074"/>
                  </a:lnTo>
                  <a:lnTo>
                    <a:pt x="321233" y="22161"/>
                  </a:lnTo>
                  <a:lnTo>
                    <a:pt x="332308" y="22161"/>
                  </a:lnTo>
                  <a:lnTo>
                    <a:pt x="332308" y="33223"/>
                  </a:lnTo>
                  <a:lnTo>
                    <a:pt x="343382" y="33223"/>
                  </a:lnTo>
                  <a:lnTo>
                    <a:pt x="354457" y="33223"/>
                  </a:lnTo>
                  <a:lnTo>
                    <a:pt x="365531" y="33223"/>
                  </a:lnTo>
                  <a:lnTo>
                    <a:pt x="365531" y="22161"/>
                  </a:lnTo>
                  <a:lnTo>
                    <a:pt x="376605" y="22161"/>
                  </a:lnTo>
                  <a:lnTo>
                    <a:pt x="376605" y="11074"/>
                  </a:lnTo>
                  <a:close/>
                </a:path>
                <a:path w="631825" h="33654">
                  <a:moveTo>
                    <a:pt x="431990" y="11074"/>
                  </a:moveTo>
                  <a:lnTo>
                    <a:pt x="420916" y="11074"/>
                  </a:lnTo>
                  <a:lnTo>
                    <a:pt x="409841" y="11074"/>
                  </a:lnTo>
                  <a:lnTo>
                    <a:pt x="409841" y="22148"/>
                  </a:lnTo>
                  <a:lnTo>
                    <a:pt x="398767" y="22148"/>
                  </a:lnTo>
                  <a:lnTo>
                    <a:pt x="398767" y="11074"/>
                  </a:lnTo>
                  <a:lnTo>
                    <a:pt x="387692" y="11074"/>
                  </a:lnTo>
                  <a:lnTo>
                    <a:pt x="376618" y="11074"/>
                  </a:lnTo>
                  <a:lnTo>
                    <a:pt x="376618" y="22161"/>
                  </a:lnTo>
                  <a:lnTo>
                    <a:pt x="387692" y="22161"/>
                  </a:lnTo>
                  <a:lnTo>
                    <a:pt x="387692" y="33223"/>
                  </a:lnTo>
                  <a:lnTo>
                    <a:pt x="398767" y="33223"/>
                  </a:lnTo>
                  <a:lnTo>
                    <a:pt x="409841" y="33223"/>
                  </a:lnTo>
                  <a:lnTo>
                    <a:pt x="420916" y="33223"/>
                  </a:lnTo>
                  <a:lnTo>
                    <a:pt x="431990" y="33223"/>
                  </a:lnTo>
                  <a:lnTo>
                    <a:pt x="431990" y="22161"/>
                  </a:lnTo>
                  <a:lnTo>
                    <a:pt x="431990" y="11074"/>
                  </a:lnTo>
                  <a:close/>
                </a:path>
                <a:path w="631825" h="33654">
                  <a:moveTo>
                    <a:pt x="476300" y="0"/>
                  </a:moveTo>
                  <a:lnTo>
                    <a:pt x="465226" y="0"/>
                  </a:lnTo>
                  <a:lnTo>
                    <a:pt x="465226" y="11074"/>
                  </a:lnTo>
                  <a:lnTo>
                    <a:pt x="476300" y="11074"/>
                  </a:lnTo>
                  <a:lnTo>
                    <a:pt x="476300" y="0"/>
                  </a:lnTo>
                  <a:close/>
                </a:path>
                <a:path w="631825" h="33654">
                  <a:moveTo>
                    <a:pt x="487375" y="22148"/>
                  </a:moveTo>
                  <a:lnTo>
                    <a:pt x="476300" y="22148"/>
                  </a:lnTo>
                  <a:lnTo>
                    <a:pt x="465226" y="22148"/>
                  </a:lnTo>
                  <a:lnTo>
                    <a:pt x="465226" y="11074"/>
                  </a:lnTo>
                  <a:lnTo>
                    <a:pt x="454152" y="11074"/>
                  </a:lnTo>
                  <a:lnTo>
                    <a:pt x="454152" y="22148"/>
                  </a:lnTo>
                  <a:lnTo>
                    <a:pt x="443077" y="22148"/>
                  </a:lnTo>
                  <a:lnTo>
                    <a:pt x="443077" y="11074"/>
                  </a:lnTo>
                  <a:lnTo>
                    <a:pt x="432003" y="11074"/>
                  </a:lnTo>
                  <a:lnTo>
                    <a:pt x="432003" y="22148"/>
                  </a:lnTo>
                  <a:lnTo>
                    <a:pt x="432003" y="33223"/>
                  </a:lnTo>
                  <a:lnTo>
                    <a:pt x="443077" y="33223"/>
                  </a:lnTo>
                  <a:lnTo>
                    <a:pt x="454152" y="33223"/>
                  </a:lnTo>
                  <a:lnTo>
                    <a:pt x="465226" y="33223"/>
                  </a:lnTo>
                  <a:lnTo>
                    <a:pt x="476300" y="33223"/>
                  </a:lnTo>
                  <a:lnTo>
                    <a:pt x="487375" y="33223"/>
                  </a:lnTo>
                  <a:lnTo>
                    <a:pt x="487375" y="22148"/>
                  </a:lnTo>
                  <a:close/>
                </a:path>
                <a:path w="631825" h="33654">
                  <a:moveTo>
                    <a:pt x="498462" y="22148"/>
                  </a:moveTo>
                  <a:lnTo>
                    <a:pt x="487387" y="22148"/>
                  </a:lnTo>
                  <a:lnTo>
                    <a:pt x="487387" y="33223"/>
                  </a:lnTo>
                  <a:lnTo>
                    <a:pt x="498462" y="33223"/>
                  </a:lnTo>
                  <a:lnTo>
                    <a:pt x="498462" y="22148"/>
                  </a:lnTo>
                  <a:close/>
                </a:path>
                <a:path w="631825" h="33654">
                  <a:moveTo>
                    <a:pt x="542759" y="11074"/>
                  </a:moveTo>
                  <a:lnTo>
                    <a:pt x="531685" y="11074"/>
                  </a:lnTo>
                  <a:lnTo>
                    <a:pt x="520611" y="11074"/>
                  </a:lnTo>
                  <a:lnTo>
                    <a:pt x="520611" y="22148"/>
                  </a:lnTo>
                  <a:lnTo>
                    <a:pt x="520611" y="33223"/>
                  </a:lnTo>
                  <a:lnTo>
                    <a:pt x="531685" y="33223"/>
                  </a:lnTo>
                  <a:lnTo>
                    <a:pt x="531685" y="22161"/>
                  </a:lnTo>
                  <a:lnTo>
                    <a:pt x="542759" y="22161"/>
                  </a:lnTo>
                  <a:lnTo>
                    <a:pt x="542759" y="11074"/>
                  </a:lnTo>
                  <a:close/>
                </a:path>
                <a:path w="631825" h="33654">
                  <a:moveTo>
                    <a:pt x="587070" y="0"/>
                  </a:moveTo>
                  <a:lnTo>
                    <a:pt x="575995" y="0"/>
                  </a:lnTo>
                  <a:lnTo>
                    <a:pt x="564921" y="0"/>
                  </a:lnTo>
                  <a:lnTo>
                    <a:pt x="553847" y="0"/>
                  </a:lnTo>
                  <a:lnTo>
                    <a:pt x="542772" y="0"/>
                  </a:lnTo>
                  <a:lnTo>
                    <a:pt x="542772" y="11074"/>
                  </a:lnTo>
                  <a:lnTo>
                    <a:pt x="553847" y="11074"/>
                  </a:lnTo>
                  <a:lnTo>
                    <a:pt x="564921" y="11074"/>
                  </a:lnTo>
                  <a:lnTo>
                    <a:pt x="564921" y="22161"/>
                  </a:lnTo>
                  <a:lnTo>
                    <a:pt x="575995" y="22161"/>
                  </a:lnTo>
                  <a:lnTo>
                    <a:pt x="587070" y="22161"/>
                  </a:lnTo>
                  <a:lnTo>
                    <a:pt x="587070" y="11074"/>
                  </a:lnTo>
                  <a:lnTo>
                    <a:pt x="587070" y="0"/>
                  </a:lnTo>
                  <a:close/>
                </a:path>
                <a:path w="631825" h="33654">
                  <a:moveTo>
                    <a:pt x="631380" y="0"/>
                  </a:moveTo>
                  <a:lnTo>
                    <a:pt x="620306" y="0"/>
                  </a:lnTo>
                  <a:lnTo>
                    <a:pt x="609231" y="0"/>
                  </a:lnTo>
                  <a:lnTo>
                    <a:pt x="609231" y="11074"/>
                  </a:lnTo>
                  <a:lnTo>
                    <a:pt x="598157" y="11074"/>
                  </a:lnTo>
                  <a:lnTo>
                    <a:pt x="598157" y="22161"/>
                  </a:lnTo>
                  <a:lnTo>
                    <a:pt x="609231" y="22161"/>
                  </a:lnTo>
                  <a:lnTo>
                    <a:pt x="620306" y="22161"/>
                  </a:lnTo>
                  <a:lnTo>
                    <a:pt x="631380" y="22161"/>
                  </a:lnTo>
                  <a:lnTo>
                    <a:pt x="631380" y="11074"/>
                  </a:lnTo>
                  <a:lnTo>
                    <a:pt x="6313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2048586" y="3752125"/>
              <a:ext cx="620395" cy="22225"/>
            </a:xfrm>
            <a:custGeom>
              <a:avLst/>
              <a:gdLst/>
              <a:ahLst/>
              <a:cxnLst/>
              <a:rect l="l" t="t" r="r" b="b"/>
              <a:pathLst>
                <a:path w="620394" h="22225">
                  <a:moveTo>
                    <a:pt x="33223" y="11074"/>
                  </a:moveTo>
                  <a:lnTo>
                    <a:pt x="22148" y="11074"/>
                  </a:lnTo>
                  <a:lnTo>
                    <a:pt x="11074" y="11074"/>
                  </a:lnTo>
                  <a:lnTo>
                    <a:pt x="0" y="11074"/>
                  </a:lnTo>
                  <a:lnTo>
                    <a:pt x="0" y="22148"/>
                  </a:lnTo>
                  <a:lnTo>
                    <a:pt x="11074" y="22148"/>
                  </a:lnTo>
                  <a:lnTo>
                    <a:pt x="22148" y="22148"/>
                  </a:lnTo>
                  <a:lnTo>
                    <a:pt x="33223" y="22148"/>
                  </a:lnTo>
                  <a:lnTo>
                    <a:pt x="33223" y="11074"/>
                  </a:lnTo>
                  <a:close/>
                </a:path>
                <a:path w="620394" h="22225">
                  <a:moveTo>
                    <a:pt x="77533" y="11074"/>
                  </a:moveTo>
                  <a:lnTo>
                    <a:pt x="66459" y="11074"/>
                  </a:lnTo>
                  <a:lnTo>
                    <a:pt x="55384" y="11074"/>
                  </a:lnTo>
                  <a:lnTo>
                    <a:pt x="44310" y="11074"/>
                  </a:lnTo>
                  <a:lnTo>
                    <a:pt x="44310" y="22148"/>
                  </a:lnTo>
                  <a:lnTo>
                    <a:pt x="55384" y="22148"/>
                  </a:lnTo>
                  <a:lnTo>
                    <a:pt x="66459" y="22148"/>
                  </a:lnTo>
                  <a:lnTo>
                    <a:pt x="77533" y="22148"/>
                  </a:lnTo>
                  <a:lnTo>
                    <a:pt x="77533" y="11074"/>
                  </a:lnTo>
                  <a:close/>
                </a:path>
                <a:path w="620394" h="22225">
                  <a:moveTo>
                    <a:pt x="531685" y="0"/>
                  </a:moveTo>
                  <a:lnTo>
                    <a:pt x="520611" y="0"/>
                  </a:lnTo>
                  <a:lnTo>
                    <a:pt x="509536" y="0"/>
                  </a:lnTo>
                  <a:lnTo>
                    <a:pt x="509536" y="11074"/>
                  </a:lnTo>
                  <a:lnTo>
                    <a:pt x="520611" y="11074"/>
                  </a:lnTo>
                  <a:lnTo>
                    <a:pt x="531685" y="11074"/>
                  </a:lnTo>
                  <a:lnTo>
                    <a:pt x="531685" y="0"/>
                  </a:lnTo>
                  <a:close/>
                </a:path>
                <a:path w="620394" h="22225">
                  <a:moveTo>
                    <a:pt x="542772" y="0"/>
                  </a:moveTo>
                  <a:lnTo>
                    <a:pt x="531698" y="0"/>
                  </a:lnTo>
                  <a:lnTo>
                    <a:pt x="531698" y="11074"/>
                  </a:lnTo>
                  <a:lnTo>
                    <a:pt x="542772" y="11074"/>
                  </a:lnTo>
                  <a:lnTo>
                    <a:pt x="542772" y="0"/>
                  </a:lnTo>
                  <a:close/>
                </a:path>
                <a:path w="620394" h="22225">
                  <a:moveTo>
                    <a:pt x="564921" y="0"/>
                  </a:moveTo>
                  <a:lnTo>
                    <a:pt x="553847" y="0"/>
                  </a:lnTo>
                  <a:lnTo>
                    <a:pt x="553847" y="11074"/>
                  </a:lnTo>
                  <a:lnTo>
                    <a:pt x="564921" y="11074"/>
                  </a:lnTo>
                  <a:lnTo>
                    <a:pt x="564921" y="0"/>
                  </a:lnTo>
                  <a:close/>
                </a:path>
                <a:path w="620394" h="22225">
                  <a:moveTo>
                    <a:pt x="620306" y="0"/>
                  </a:moveTo>
                  <a:lnTo>
                    <a:pt x="609231" y="0"/>
                  </a:lnTo>
                  <a:lnTo>
                    <a:pt x="609231" y="11074"/>
                  </a:lnTo>
                  <a:lnTo>
                    <a:pt x="620306" y="11074"/>
                  </a:lnTo>
                  <a:lnTo>
                    <a:pt x="62030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2159355" y="3768737"/>
              <a:ext cx="188595" cy="0"/>
            </a:xfrm>
            <a:custGeom>
              <a:avLst/>
              <a:gdLst/>
              <a:ahLst/>
              <a:cxnLst/>
              <a:rect l="l" t="t" r="r" b="b"/>
              <a:pathLst>
                <a:path w="188594">
                  <a:moveTo>
                    <a:pt x="0" y="0"/>
                  </a:moveTo>
                  <a:lnTo>
                    <a:pt x="188302" y="0"/>
                  </a:lnTo>
                </a:path>
              </a:pathLst>
            </a:custGeom>
            <a:ln w="11074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2037511" y="3763200"/>
              <a:ext cx="631825" cy="33655"/>
            </a:xfrm>
            <a:custGeom>
              <a:avLst/>
              <a:gdLst/>
              <a:ahLst/>
              <a:cxnLst/>
              <a:rect l="l" t="t" r="r" b="b"/>
              <a:pathLst>
                <a:path w="631825" h="33654">
                  <a:moveTo>
                    <a:pt x="22148" y="11074"/>
                  </a:moveTo>
                  <a:lnTo>
                    <a:pt x="11074" y="11074"/>
                  </a:lnTo>
                  <a:lnTo>
                    <a:pt x="0" y="11074"/>
                  </a:lnTo>
                  <a:lnTo>
                    <a:pt x="0" y="22148"/>
                  </a:lnTo>
                  <a:lnTo>
                    <a:pt x="11074" y="22148"/>
                  </a:lnTo>
                  <a:lnTo>
                    <a:pt x="22148" y="22148"/>
                  </a:lnTo>
                  <a:lnTo>
                    <a:pt x="22148" y="11074"/>
                  </a:lnTo>
                  <a:close/>
                </a:path>
                <a:path w="631825" h="33654">
                  <a:moveTo>
                    <a:pt x="44297" y="22161"/>
                  </a:moveTo>
                  <a:lnTo>
                    <a:pt x="33223" y="22161"/>
                  </a:lnTo>
                  <a:lnTo>
                    <a:pt x="22148" y="22161"/>
                  </a:lnTo>
                  <a:lnTo>
                    <a:pt x="11074" y="22161"/>
                  </a:lnTo>
                  <a:lnTo>
                    <a:pt x="11074" y="33235"/>
                  </a:lnTo>
                  <a:lnTo>
                    <a:pt x="22148" y="33235"/>
                  </a:lnTo>
                  <a:lnTo>
                    <a:pt x="33223" y="33235"/>
                  </a:lnTo>
                  <a:lnTo>
                    <a:pt x="44297" y="33235"/>
                  </a:lnTo>
                  <a:lnTo>
                    <a:pt x="44297" y="22161"/>
                  </a:lnTo>
                  <a:close/>
                </a:path>
                <a:path w="631825" h="33654">
                  <a:moveTo>
                    <a:pt x="44297" y="11074"/>
                  </a:moveTo>
                  <a:lnTo>
                    <a:pt x="33223" y="11074"/>
                  </a:lnTo>
                  <a:lnTo>
                    <a:pt x="33223" y="22148"/>
                  </a:lnTo>
                  <a:lnTo>
                    <a:pt x="44297" y="22148"/>
                  </a:lnTo>
                  <a:lnTo>
                    <a:pt x="44297" y="11074"/>
                  </a:lnTo>
                  <a:close/>
                </a:path>
                <a:path w="631825" h="33654">
                  <a:moveTo>
                    <a:pt x="55384" y="11074"/>
                  </a:moveTo>
                  <a:lnTo>
                    <a:pt x="44310" y="11074"/>
                  </a:lnTo>
                  <a:lnTo>
                    <a:pt x="44310" y="22148"/>
                  </a:lnTo>
                  <a:lnTo>
                    <a:pt x="55384" y="22148"/>
                  </a:lnTo>
                  <a:lnTo>
                    <a:pt x="55384" y="11074"/>
                  </a:lnTo>
                  <a:close/>
                </a:path>
                <a:path w="631825" h="33654">
                  <a:moveTo>
                    <a:pt x="88607" y="22161"/>
                  </a:moveTo>
                  <a:lnTo>
                    <a:pt x="77533" y="22161"/>
                  </a:lnTo>
                  <a:lnTo>
                    <a:pt x="66459" y="22161"/>
                  </a:lnTo>
                  <a:lnTo>
                    <a:pt x="55384" y="22161"/>
                  </a:lnTo>
                  <a:lnTo>
                    <a:pt x="55384" y="33235"/>
                  </a:lnTo>
                  <a:lnTo>
                    <a:pt x="66459" y="33235"/>
                  </a:lnTo>
                  <a:lnTo>
                    <a:pt x="77533" y="33235"/>
                  </a:lnTo>
                  <a:lnTo>
                    <a:pt x="88607" y="33235"/>
                  </a:lnTo>
                  <a:lnTo>
                    <a:pt x="88607" y="22161"/>
                  </a:lnTo>
                  <a:close/>
                </a:path>
                <a:path w="631825" h="33654">
                  <a:moveTo>
                    <a:pt x="99682" y="11074"/>
                  </a:moveTo>
                  <a:lnTo>
                    <a:pt x="88607" y="11074"/>
                  </a:lnTo>
                  <a:lnTo>
                    <a:pt x="77533" y="11074"/>
                  </a:lnTo>
                  <a:lnTo>
                    <a:pt x="77533" y="22148"/>
                  </a:lnTo>
                  <a:lnTo>
                    <a:pt x="88607" y="22148"/>
                  </a:lnTo>
                  <a:lnTo>
                    <a:pt x="99682" y="22148"/>
                  </a:lnTo>
                  <a:lnTo>
                    <a:pt x="99682" y="11074"/>
                  </a:lnTo>
                  <a:close/>
                </a:path>
                <a:path w="631825" h="33654">
                  <a:moveTo>
                    <a:pt x="110769" y="22161"/>
                  </a:moveTo>
                  <a:lnTo>
                    <a:pt x="99695" y="22161"/>
                  </a:lnTo>
                  <a:lnTo>
                    <a:pt x="99695" y="33235"/>
                  </a:lnTo>
                  <a:lnTo>
                    <a:pt x="110769" y="33235"/>
                  </a:lnTo>
                  <a:lnTo>
                    <a:pt x="110769" y="22161"/>
                  </a:lnTo>
                  <a:close/>
                </a:path>
                <a:path w="631825" h="33654">
                  <a:moveTo>
                    <a:pt x="121843" y="11074"/>
                  </a:moveTo>
                  <a:lnTo>
                    <a:pt x="110769" y="11074"/>
                  </a:lnTo>
                  <a:lnTo>
                    <a:pt x="110769" y="22148"/>
                  </a:lnTo>
                  <a:lnTo>
                    <a:pt x="121843" y="22148"/>
                  </a:lnTo>
                  <a:lnTo>
                    <a:pt x="121843" y="11074"/>
                  </a:lnTo>
                  <a:close/>
                </a:path>
                <a:path w="631825" h="33654">
                  <a:moveTo>
                    <a:pt x="155067" y="22161"/>
                  </a:moveTo>
                  <a:lnTo>
                    <a:pt x="143992" y="22161"/>
                  </a:lnTo>
                  <a:lnTo>
                    <a:pt x="132918" y="22161"/>
                  </a:lnTo>
                  <a:lnTo>
                    <a:pt x="121843" y="22161"/>
                  </a:lnTo>
                  <a:lnTo>
                    <a:pt x="121843" y="33235"/>
                  </a:lnTo>
                  <a:lnTo>
                    <a:pt x="132918" y="33235"/>
                  </a:lnTo>
                  <a:lnTo>
                    <a:pt x="143992" y="33235"/>
                  </a:lnTo>
                  <a:lnTo>
                    <a:pt x="155067" y="33235"/>
                  </a:lnTo>
                  <a:lnTo>
                    <a:pt x="155067" y="22161"/>
                  </a:lnTo>
                  <a:close/>
                </a:path>
                <a:path w="631825" h="33654">
                  <a:moveTo>
                    <a:pt x="177228" y="22161"/>
                  </a:moveTo>
                  <a:lnTo>
                    <a:pt x="166154" y="22161"/>
                  </a:lnTo>
                  <a:lnTo>
                    <a:pt x="155079" y="22161"/>
                  </a:lnTo>
                  <a:lnTo>
                    <a:pt x="155079" y="33235"/>
                  </a:lnTo>
                  <a:lnTo>
                    <a:pt x="166154" y="33235"/>
                  </a:lnTo>
                  <a:lnTo>
                    <a:pt x="177228" y="33235"/>
                  </a:lnTo>
                  <a:lnTo>
                    <a:pt x="177228" y="22161"/>
                  </a:lnTo>
                  <a:close/>
                </a:path>
                <a:path w="631825" h="33654">
                  <a:moveTo>
                    <a:pt x="199377" y="11074"/>
                  </a:moveTo>
                  <a:lnTo>
                    <a:pt x="188302" y="11074"/>
                  </a:lnTo>
                  <a:lnTo>
                    <a:pt x="177228" y="11074"/>
                  </a:lnTo>
                  <a:lnTo>
                    <a:pt x="177228" y="22148"/>
                  </a:lnTo>
                  <a:lnTo>
                    <a:pt x="188302" y="22148"/>
                  </a:lnTo>
                  <a:lnTo>
                    <a:pt x="199377" y="22148"/>
                  </a:lnTo>
                  <a:lnTo>
                    <a:pt x="199377" y="11074"/>
                  </a:lnTo>
                  <a:close/>
                </a:path>
                <a:path w="631825" h="33654">
                  <a:moveTo>
                    <a:pt x="232613" y="11074"/>
                  </a:moveTo>
                  <a:lnTo>
                    <a:pt x="221538" y="11074"/>
                  </a:lnTo>
                  <a:lnTo>
                    <a:pt x="210464" y="11074"/>
                  </a:lnTo>
                  <a:lnTo>
                    <a:pt x="210464" y="22148"/>
                  </a:lnTo>
                  <a:lnTo>
                    <a:pt x="221538" y="22148"/>
                  </a:lnTo>
                  <a:lnTo>
                    <a:pt x="232613" y="22148"/>
                  </a:lnTo>
                  <a:lnTo>
                    <a:pt x="232613" y="11074"/>
                  </a:lnTo>
                  <a:close/>
                </a:path>
                <a:path w="631825" h="33654">
                  <a:moveTo>
                    <a:pt x="243687" y="22161"/>
                  </a:moveTo>
                  <a:lnTo>
                    <a:pt x="232613" y="22161"/>
                  </a:lnTo>
                  <a:lnTo>
                    <a:pt x="221538" y="22161"/>
                  </a:lnTo>
                  <a:lnTo>
                    <a:pt x="221538" y="33235"/>
                  </a:lnTo>
                  <a:lnTo>
                    <a:pt x="232613" y="33235"/>
                  </a:lnTo>
                  <a:lnTo>
                    <a:pt x="243687" y="33235"/>
                  </a:lnTo>
                  <a:lnTo>
                    <a:pt x="243687" y="22161"/>
                  </a:lnTo>
                  <a:close/>
                </a:path>
                <a:path w="631825" h="33654">
                  <a:moveTo>
                    <a:pt x="265836" y="22161"/>
                  </a:moveTo>
                  <a:lnTo>
                    <a:pt x="254762" y="22161"/>
                  </a:lnTo>
                  <a:lnTo>
                    <a:pt x="254762" y="33235"/>
                  </a:lnTo>
                  <a:lnTo>
                    <a:pt x="265836" y="33235"/>
                  </a:lnTo>
                  <a:lnTo>
                    <a:pt x="265836" y="22161"/>
                  </a:lnTo>
                  <a:close/>
                </a:path>
                <a:path w="631825" h="33654">
                  <a:moveTo>
                    <a:pt x="265836" y="11074"/>
                  </a:moveTo>
                  <a:lnTo>
                    <a:pt x="254762" y="11074"/>
                  </a:lnTo>
                  <a:lnTo>
                    <a:pt x="254762" y="22148"/>
                  </a:lnTo>
                  <a:lnTo>
                    <a:pt x="265836" y="22148"/>
                  </a:lnTo>
                  <a:lnTo>
                    <a:pt x="265836" y="11074"/>
                  </a:lnTo>
                  <a:close/>
                </a:path>
                <a:path w="631825" h="33654">
                  <a:moveTo>
                    <a:pt x="276923" y="11074"/>
                  </a:moveTo>
                  <a:lnTo>
                    <a:pt x="265849" y="11074"/>
                  </a:lnTo>
                  <a:lnTo>
                    <a:pt x="265849" y="22148"/>
                  </a:lnTo>
                  <a:lnTo>
                    <a:pt x="276923" y="22148"/>
                  </a:lnTo>
                  <a:lnTo>
                    <a:pt x="276923" y="11074"/>
                  </a:lnTo>
                  <a:close/>
                </a:path>
                <a:path w="631825" h="33654">
                  <a:moveTo>
                    <a:pt x="310146" y="22161"/>
                  </a:moveTo>
                  <a:lnTo>
                    <a:pt x="299072" y="22161"/>
                  </a:lnTo>
                  <a:lnTo>
                    <a:pt x="287997" y="22161"/>
                  </a:lnTo>
                  <a:lnTo>
                    <a:pt x="276923" y="22161"/>
                  </a:lnTo>
                  <a:lnTo>
                    <a:pt x="276923" y="33235"/>
                  </a:lnTo>
                  <a:lnTo>
                    <a:pt x="287997" y="33235"/>
                  </a:lnTo>
                  <a:lnTo>
                    <a:pt x="299072" y="33235"/>
                  </a:lnTo>
                  <a:lnTo>
                    <a:pt x="310146" y="33235"/>
                  </a:lnTo>
                  <a:lnTo>
                    <a:pt x="310146" y="22161"/>
                  </a:lnTo>
                  <a:close/>
                </a:path>
                <a:path w="631825" h="33654">
                  <a:moveTo>
                    <a:pt x="310146" y="11074"/>
                  </a:moveTo>
                  <a:lnTo>
                    <a:pt x="299072" y="11074"/>
                  </a:lnTo>
                  <a:lnTo>
                    <a:pt x="299072" y="22148"/>
                  </a:lnTo>
                  <a:lnTo>
                    <a:pt x="310146" y="22148"/>
                  </a:lnTo>
                  <a:lnTo>
                    <a:pt x="310146" y="11074"/>
                  </a:lnTo>
                  <a:close/>
                </a:path>
                <a:path w="631825" h="33654">
                  <a:moveTo>
                    <a:pt x="332308" y="22161"/>
                  </a:moveTo>
                  <a:lnTo>
                    <a:pt x="321233" y="22161"/>
                  </a:lnTo>
                  <a:lnTo>
                    <a:pt x="321233" y="33235"/>
                  </a:lnTo>
                  <a:lnTo>
                    <a:pt x="332308" y="33235"/>
                  </a:lnTo>
                  <a:lnTo>
                    <a:pt x="332308" y="22161"/>
                  </a:lnTo>
                  <a:close/>
                </a:path>
                <a:path w="631825" h="33654">
                  <a:moveTo>
                    <a:pt x="343382" y="11074"/>
                  </a:moveTo>
                  <a:lnTo>
                    <a:pt x="332308" y="11074"/>
                  </a:lnTo>
                  <a:lnTo>
                    <a:pt x="321233" y="11074"/>
                  </a:lnTo>
                  <a:lnTo>
                    <a:pt x="321233" y="22148"/>
                  </a:lnTo>
                  <a:lnTo>
                    <a:pt x="332308" y="22148"/>
                  </a:lnTo>
                  <a:lnTo>
                    <a:pt x="343382" y="22148"/>
                  </a:lnTo>
                  <a:lnTo>
                    <a:pt x="343382" y="11074"/>
                  </a:lnTo>
                  <a:close/>
                </a:path>
                <a:path w="631825" h="33654">
                  <a:moveTo>
                    <a:pt x="376605" y="0"/>
                  </a:moveTo>
                  <a:lnTo>
                    <a:pt x="365531" y="0"/>
                  </a:lnTo>
                  <a:lnTo>
                    <a:pt x="354457" y="0"/>
                  </a:lnTo>
                  <a:lnTo>
                    <a:pt x="354457" y="11074"/>
                  </a:lnTo>
                  <a:lnTo>
                    <a:pt x="365531" y="11074"/>
                  </a:lnTo>
                  <a:lnTo>
                    <a:pt x="365531" y="22148"/>
                  </a:lnTo>
                  <a:lnTo>
                    <a:pt x="376605" y="22148"/>
                  </a:lnTo>
                  <a:lnTo>
                    <a:pt x="376605" y="11074"/>
                  </a:lnTo>
                  <a:lnTo>
                    <a:pt x="376605" y="0"/>
                  </a:lnTo>
                  <a:close/>
                </a:path>
                <a:path w="631825" h="33654">
                  <a:moveTo>
                    <a:pt x="387692" y="22161"/>
                  </a:moveTo>
                  <a:lnTo>
                    <a:pt x="376618" y="22161"/>
                  </a:lnTo>
                  <a:lnTo>
                    <a:pt x="376618" y="33235"/>
                  </a:lnTo>
                  <a:lnTo>
                    <a:pt x="387692" y="33235"/>
                  </a:lnTo>
                  <a:lnTo>
                    <a:pt x="387692" y="22161"/>
                  </a:lnTo>
                  <a:close/>
                </a:path>
                <a:path w="631825" h="33654">
                  <a:moveTo>
                    <a:pt x="387692" y="11074"/>
                  </a:moveTo>
                  <a:lnTo>
                    <a:pt x="376618" y="11074"/>
                  </a:lnTo>
                  <a:lnTo>
                    <a:pt x="376618" y="22148"/>
                  </a:lnTo>
                  <a:lnTo>
                    <a:pt x="387692" y="22148"/>
                  </a:lnTo>
                  <a:lnTo>
                    <a:pt x="387692" y="11074"/>
                  </a:lnTo>
                  <a:close/>
                </a:path>
                <a:path w="631825" h="33654">
                  <a:moveTo>
                    <a:pt x="420916" y="11074"/>
                  </a:moveTo>
                  <a:lnTo>
                    <a:pt x="409841" y="11074"/>
                  </a:lnTo>
                  <a:lnTo>
                    <a:pt x="398767" y="11074"/>
                  </a:lnTo>
                  <a:lnTo>
                    <a:pt x="398767" y="22148"/>
                  </a:lnTo>
                  <a:lnTo>
                    <a:pt x="409841" y="22148"/>
                  </a:lnTo>
                  <a:lnTo>
                    <a:pt x="420916" y="22148"/>
                  </a:lnTo>
                  <a:lnTo>
                    <a:pt x="420916" y="11074"/>
                  </a:lnTo>
                  <a:close/>
                </a:path>
                <a:path w="631825" h="33654">
                  <a:moveTo>
                    <a:pt x="431990" y="22161"/>
                  </a:moveTo>
                  <a:lnTo>
                    <a:pt x="420916" y="22161"/>
                  </a:lnTo>
                  <a:lnTo>
                    <a:pt x="409841" y="22161"/>
                  </a:lnTo>
                  <a:lnTo>
                    <a:pt x="398767" y="22161"/>
                  </a:lnTo>
                  <a:lnTo>
                    <a:pt x="398767" y="33235"/>
                  </a:lnTo>
                  <a:lnTo>
                    <a:pt x="409841" y="33235"/>
                  </a:lnTo>
                  <a:lnTo>
                    <a:pt x="420916" y="33235"/>
                  </a:lnTo>
                  <a:lnTo>
                    <a:pt x="431990" y="33235"/>
                  </a:lnTo>
                  <a:lnTo>
                    <a:pt x="431990" y="22161"/>
                  </a:lnTo>
                  <a:close/>
                </a:path>
                <a:path w="631825" h="33654">
                  <a:moveTo>
                    <a:pt x="431990" y="0"/>
                  </a:moveTo>
                  <a:lnTo>
                    <a:pt x="420916" y="0"/>
                  </a:lnTo>
                  <a:lnTo>
                    <a:pt x="420916" y="11074"/>
                  </a:lnTo>
                  <a:lnTo>
                    <a:pt x="431990" y="11074"/>
                  </a:lnTo>
                  <a:lnTo>
                    <a:pt x="431990" y="0"/>
                  </a:lnTo>
                  <a:close/>
                </a:path>
                <a:path w="631825" h="33654">
                  <a:moveTo>
                    <a:pt x="465226" y="11074"/>
                  </a:moveTo>
                  <a:lnTo>
                    <a:pt x="454152" y="11074"/>
                  </a:lnTo>
                  <a:lnTo>
                    <a:pt x="454152" y="0"/>
                  </a:lnTo>
                  <a:lnTo>
                    <a:pt x="443077" y="0"/>
                  </a:lnTo>
                  <a:lnTo>
                    <a:pt x="432003" y="0"/>
                  </a:lnTo>
                  <a:lnTo>
                    <a:pt x="432003" y="11074"/>
                  </a:lnTo>
                  <a:lnTo>
                    <a:pt x="443077" y="11074"/>
                  </a:lnTo>
                  <a:lnTo>
                    <a:pt x="443077" y="22148"/>
                  </a:lnTo>
                  <a:lnTo>
                    <a:pt x="454152" y="22148"/>
                  </a:lnTo>
                  <a:lnTo>
                    <a:pt x="465226" y="22148"/>
                  </a:lnTo>
                  <a:lnTo>
                    <a:pt x="465226" y="11074"/>
                  </a:lnTo>
                  <a:close/>
                </a:path>
                <a:path w="631825" h="33654">
                  <a:moveTo>
                    <a:pt x="476300" y="0"/>
                  </a:moveTo>
                  <a:lnTo>
                    <a:pt x="465226" y="0"/>
                  </a:lnTo>
                  <a:lnTo>
                    <a:pt x="465226" y="11074"/>
                  </a:lnTo>
                  <a:lnTo>
                    <a:pt x="476300" y="11074"/>
                  </a:lnTo>
                  <a:lnTo>
                    <a:pt x="476300" y="0"/>
                  </a:lnTo>
                  <a:close/>
                </a:path>
                <a:path w="631825" h="33654">
                  <a:moveTo>
                    <a:pt x="487375" y="22161"/>
                  </a:moveTo>
                  <a:lnTo>
                    <a:pt x="476300" y="22161"/>
                  </a:lnTo>
                  <a:lnTo>
                    <a:pt x="465226" y="22161"/>
                  </a:lnTo>
                  <a:lnTo>
                    <a:pt x="465226" y="33235"/>
                  </a:lnTo>
                  <a:lnTo>
                    <a:pt x="476300" y="33235"/>
                  </a:lnTo>
                  <a:lnTo>
                    <a:pt x="487375" y="33235"/>
                  </a:lnTo>
                  <a:lnTo>
                    <a:pt x="487375" y="22161"/>
                  </a:lnTo>
                  <a:close/>
                </a:path>
                <a:path w="631825" h="33654">
                  <a:moveTo>
                    <a:pt x="498462" y="0"/>
                  </a:moveTo>
                  <a:lnTo>
                    <a:pt x="487387" y="0"/>
                  </a:lnTo>
                  <a:lnTo>
                    <a:pt x="487387" y="11074"/>
                  </a:lnTo>
                  <a:lnTo>
                    <a:pt x="487387" y="22148"/>
                  </a:lnTo>
                  <a:lnTo>
                    <a:pt x="498462" y="22148"/>
                  </a:lnTo>
                  <a:lnTo>
                    <a:pt x="498462" y="11074"/>
                  </a:lnTo>
                  <a:lnTo>
                    <a:pt x="498462" y="0"/>
                  </a:lnTo>
                  <a:close/>
                </a:path>
                <a:path w="631825" h="33654">
                  <a:moveTo>
                    <a:pt x="509536" y="22161"/>
                  </a:moveTo>
                  <a:lnTo>
                    <a:pt x="498462" y="22161"/>
                  </a:lnTo>
                  <a:lnTo>
                    <a:pt x="498462" y="33235"/>
                  </a:lnTo>
                  <a:lnTo>
                    <a:pt x="509536" y="33235"/>
                  </a:lnTo>
                  <a:lnTo>
                    <a:pt x="509536" y="22161"/>
                  </a:lnTo>
                  <a:close/>
                </a:path>
                <a:path w="631825" h="33654">
                  <a:moveTo>
                    <a:pt x="520611" y="0"/>
                  </a:moveTo>
                  <a:lnTo>
                    <a:pt x="509536" y="0"/>
                  </a:lnTo>
                  <a:lnTo>
                    <a:pt x="509536" y="11074"/>
                  </a:lnTo>
                  <a:lnTo>
                    <a:pt x="520611" y="11074"/>
                  </a:lnTo>
                  <a:lnTo>
                    <a:pt x="520611" y="0"/>
                  </a:lnTo>
                  <a:close/>
                </a:path>
                <a:path w="631825" h="33654">
                  <a:moveTo>
                    <a:pt x="542759" y="22161"/>
                  </a:moveTo>
                  <a:lnTo>
                    <a:pt x="531685" y="22161"/>
                  </a:lnTo>
                  <a:lnTo>
                    <a:pt x="531685" y="33235"/>
                  </a:lnTo>
                  <a:lnTo>
                    <a:pt x="542759" y="33235"/>
                  </a:lnTo>
                  <a:lnTo>
                    <a:pt x="542759" y="22161"/>
                  </a:lnTo>
                  <a:close/>
                </a:path>
                <a:path w="631825" h="33654">
                  <a:moveTo>
                    <a:pt x="542759" y="0"/>
                  </a:moveTo>
                  <a:lnTo>
                    <a:pt x="531685" y="0"/>
                  </a:lnTo>
                  <a:lnTo>
                    <a:pt x="531685" y="11074"/>
                  </a:lnTo>
                  <a:lnTo>
                    <a:pt x="520611" y="11074"/>
                  </a:lnTo>
                  <a:lnTo>
                    <a:pt x="520611" y="22148"/>
                  </a:lnTo>
                  <a:lnTo>
                    <a:pt x="531685" y="22148"/>
                  </a:lnTo>
                  <a:lnTo>
                    <a:pt x="542759" y="22148"/>
                  </a:lnTo>
                  <a:lnTo>
                    <a:pt x="542759" y="11074"/>
                  </a:lnTo>
                  <a:lnTo>
                    <a:pt x="542759" y="0"/>
                  </a:lnTo>
                  <a:close/>
                </a:path>
                <a:path w="631825" h="33654">
                  <a:moveTo>
                    <a:pt x="553847" y="22161"/>
                  </a:moveTo>
                  <a:lnTo>
                    <a:pt x="542772" y="22161"/>
                  </a:lnTo>
                  <a:lnTo>
                    <a:pt x="542772" y="33235"/>
                  </a:lnTo>
                  <a:lnTo>
                    <a:pt x="553847" y="33235"/>
                  </a:lnTo>
                  <a:lnTo>
                    <a:pt x="553847" y="22161"/>
                  </a:lnTo>
                  <a:close/>
                </a:path>
                <a:path w="631825" h="33654">
                  <a:moveTo>
                    <a:pt x="564921" y="11074"/>
                  </a:moveTo>
                  <a:lnTo>
                    <a:pt x="553847" y="11074"/>
                  </a:lnTo>
                  <a:lnTo>
                    <a:pt x="553847" y="0"/>
                  </a:lnTo>
                  <a:lnTo>
                    <a:pt x="542772" y="0"/>
                  </a:lnTo>
                  <a:lnTo>
                    <a:pt x="542772" y="11074"/>
                  </a:lnTo>
                  <a:lnTo>
                    <a:pt x="542772" y="22148"/>
                  </a:lnTo>
                  <a:lnTo>
                    <a:pt x="553847" y="22148"/>
                  </a:lnTo>
                  <a:lnTo>
                    <a:pt x="564921" y="22148"/>
                  </a:lnTo>
                  <a:lnTo>
                    <a:pt x="564921" y="11074"/>
                  </a:lnTo>
                  <a:close/>
                </a:path>
                <a:path w="631825" h="33654">
                  <a:moveTo>
                    <a:pt x="575995" y="22161"/>
                  </a:moveTo>
                  <a:lnTo>
                    <a:pt x="564921" y="22161"/>
                  </a:lnTo>
                  <a:lnTo>
                    <a:pt x="564921" y="33235"/>
                  </a:lnTo>
                  <a:lnTo>
                    <a:pt x="575995" y="33235"/>
                  </a:lnTo>
                  <a:lnTo>
                    <a:pt x="575995" y="22161"/>
                  </a:lnTo>
                  <a:close/>
                </a:path>
                <a:path w="631825" h="33654">
                  <a:moveTo>
                    <a:pt x="598144" y="0"/>
                  </a:moveTo>
                  <a:lnTo>
                    <a:pt x="587070" y="0"/>
                  </a:lnTo>
                  <a:lnTo>
                    <a:pt x="587070" y="11074"/>
                  </a:lnTo>
                  <a:lnTo>
                    <a:pt x="587070" y="22148"/>
                  </a:lnTo>
                  <a:lnTo>
                    <a:pt x="598144" y="22148"/>
                  </a:lnTo>
                  <a:lnTo>
                    <a:pt x="598144" y="11074"/>
                  </a:lnTo>
                  <a:lnTo>
                    <a:pt x="598144" y="0"/>
                  </a:lnTo>
                  <a:close/>
                </a:path>
                <a:path w="631825" h="33654">
                  <a:moveTo>
                    <a:pt x="631380" y="0"/>
                  </a:moveTo>
                  <a:lnTo>
                    <a:pt x="620306" y="0"/>
                  </a:lnTo>
                  <a:lnTo>
                    <a:pt x="609231" y="0"/>
                  </a:lnTo>
                  <a:lnTo>
                    <a:pt x="609231" y="11074"/>
                  </a:lnTo>
                  <a:lnTo>
                    <a:pt x="609231" y="22148"/>
                  </a:lnTo>
                  <a:lnTo>
                    <a:pt x="620306" y="22148"/>
                  </a:lnTo>
                  <a:lnTo>
                    <a:pt x="620306" y="11074"/>
                  </a:lnTo>
                  <a:lnTo>
                    <a:pt x="631380" y="11074"/>
                  </a:lnTo>
                  <a:lnTo>
                    <a:pt x="6313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2037511" y="3785361"/>
              <a:ext cx="620395" cy="44450"/>
            </a:xfrm>
            <a:custGeom>
              <a:avLst/>
              <a:gdLst/>
              <a:ahLst/>
              <a:cxnLst/>
              <a:rect l="l" t="t" r="r" b="b"/>
              <a:pathLst>
                <a:path w="620394" h="44450">
                  <a:moveTo>
                    <a:pt x="44297" y="22148"/>
                  </a:moveTo>
                  <a:lnTo>
                    <a:pt x="33223" y="22148"/>
                  </a:lnTo>
                  <a:lnTo>
                    <a:pt x="22148" y="22148"/>
                  </a:lnTo>
                  <a:lnTo>
                    <a:pt x="22148" y="11074"/>
                  </a:lnTo>
                  <a:lnTo>
                    <a:pt x="11074" y="11074"/>
                  </a:lnTo>
                  <a:lnTo>
                    <a:pt x="11074" y="22148"/>
                  </a:lnTo>
                  <a:lnTo>
                    <a:pt x="0" y="22148"/>
                  </a:lnTo>
                  <a:lnTo>
                    <a:pt x="0" y="33223"/>
                  </a:lnTo>
                  <a:lnTo>
                    <a:pt x="0" y="44297"/>
                  </a:lnTo>
                  <a:lnTo>
                    <a:pt x="11074" y="44297"/>
                  </a:lnTo>
                  <a:lnTo>
                    <a:pt x="11074" y="33223"/>
                  </a:lnTo>
                  <a:lnTo>
                    <a:pt x="22148" y="33223"/>
                  </a:lnTo>
                  <a:lnTo>
                    <a:pt x="33223" y="33223"/>
                  </a:lnTo>
                  <a:lnTo>
                    <a:pt x="44297" y="33223"/>
                  </a:lnTo>
                  <a:lnTo>
                    <a:pt x="44297" y="22148"/>
                  </a:lnTo>
                  <a:close/>
                </a:path>
                <a:path w="620394" h="44450">
                  <a:moveTo>
                    <a:pt x="99682" y="11074"/>
                  </a:moveTo>
                  <a:lnTo>
                    <a:pt x="88607" y="11074"/>
                  </a:lnTo>
                  <a:lnTo>
                    <a:pt x="77533" y="11074"/>
                  </a:lnTo>
                  <a:lnTo>
                    <a:pt x="77533" y="22148"/>
                  </a:lnTo>
                  <a:lnTo>
                    <a:pt x="66459" y="22148"/>
                  </a:lnTo>
                  <a:lnTo>
                    <a:pt x="55384" y="22148"/>
                  </a:lnTo>
                  <a:lnTo>
                    <a:pt x="55384" y="11074"/>
                  </a:lnTo>
                  <a:lnTo>
                    <a:pt x="44310" y="11074"/>
                  </a:lnTo>
                  <a:lnTo>
                    <a:pt x="44310" y="22148"/>
                  </a:lnTo>
                  <a:lnTo>
                    <a:pt x="44310" y="33223"/>
                  </a:lnTo>
                  <a:lnTo>
                    <a:pt x="44310" y="44297"/>
                  </a:lnTo>
                  <a:lnTo>
                    <a:pt x="55384" y="44297"/>
                  </a:lnTo>
                  <a:lnTo>
                    <a:pt x="55384" y="33223"/>
                  </a:lnTo>
                  <a:lnTo>
                    <a:pt x="66459" y="33223"/>
                  </a:lnTo>
                  <a:lnTo>
                    <a:pt x="77533" y="33223"/>
                  </a:lnTo>
                  <a:lnTo>
                    <a:pt x="88607" y="33223"/>
                  </a:lnTo>
                  <a:lnTo>
                    <a:pt x="88607" y="44297"/>
                  </a:lnTo>
                  <a:lnTo>
                    <a:pt x="99682" y="44297"/>
                  </a:lnTo>
                  <a:lnTo>
                    <a:pt x="99682" y="33223"/>
                  </a:lnTo>
                  <a:lnTo>
                    <a:pt x="99682" y="22161"/>
                  </a:lnTo>
                  <a:lnTo>
                    <a:pt x="99682" y="11074"/>
                  </a:lnTo>
                  <a:close/>
                </a:path>
                <a:path w="620394" h="44450">
                  <a:moveTo>
                    <a:pt x="110769" y="33223"/>
                  </a:moveTo>
                  <a:lnTo>
                    <a:pt x="99695" y="33223"/>
                  </a:lnTo>
                  <a:lnTo>
                    <a:pt x="99695" y="44297"/>
                  </a:lnTo>
                  <a:lnTo>
                    <a:pt x="110769" y="44297"/>
                  </a:lnTo>
                  <a:lnTo>
                    <a:pt x="110769" y="33223"/>
                  </a:lnTo>
                  <a:close/>
                </a:path>
                <a:path w="620394" h="44450">
                  <a:moveTo>
                    <a:pt x="132918" y="33223"/>
                  </a:moveTo>
                  <a:lnTo>
                    <a:pt x="121843" y="33223"/>
                  </a:lnTo>
                  <a:lnTo>
                    <a:pt x="121843" y="44297"/>
                  </a:lnTo>
                  <a:lnTo>
                    <a:pt x="132918" y="44297"/>
                  </a:lnTo>
                  <a:lnTo>
                    <a:pt x="132918" y="33223"/>
                  </a:lnTo>
                  <a:close/>
                </a:path>
                <a:path w="620394" h="44450">
                  <a:moveTo>
                    <a:pt x="155067" y="11074"/>
                  </a:moveTo>
                  <a:lnTo>
                    <a:pt x="143992" y="11074"/>
                  </a:lnTo>
                  <a:lnTo>
                    <a:pt x="132918" y="11074"/>
                  </a:lnTo>
                  <a:lnTo>
                    <a:pt x="132918" y="22148"/>
                  </a:lnTo>
                  <a:lnTo>
                    <a:pt x="132918" y="33223"/>
                  </a:lnTo>
                  <a:lnTo>
                    <a:pt x="143992" y="33223"/>
                  </a:lnTo>
                  <a:lnTo>
                    <a:pt x="143992" y="22161"/>
                  </a:lnTo>
                  <a:lnTo>
                    <a:pt x="155067" y="22161"/>
                  </a:lnTo>
                  <a:lnTo>
                    <a:pt x="155067" y="11074"/>
                  </a:lnTo>
                  <a:close/>
                </a:path>
                <a:path w="620394" h="44450">
                  <a:moveTo>
                    <a:pt x="166154" y="11074"/>
                  </a:moveTo>
                  <a:lnTo>
                    <a:pt x="155079" y="11074"/>
                  </a:lnTo>
                  <a:lnTo>
                    <a:pt x="155079" y="22161"/>
                  </a:lnTo>
                  <a:lnTo>
                    <a:pt x="166154" y="22161"/>
                  </a:lnTo>
                  <a:lnTo>
                    <a:pt x="166154" y="11074"/>
                  </a:lnTo>
                  <a:close/>
                </a:path>
                <a:path w="620394" h="44450">
                  <a:moveTo>
                    <a:pt x="188302" y="33223"/>
                  </a:moveTo>
                  <a:lnTo>
                    <a:pt x="177228" y="33223"/>
                  </a:lnTo>
                  <a:lnTo>
                    <a:pt x="166154" y="33223"/>
                  </a:lnTo>
                  <a:lnTo>
                    <a:pt x="155079" y="33223"/>
                  </a:lnTo>
                  <a:lnTo>
                    <a:pt x="155079" y="44297"/>
                  </a:lnTo>
                  <a:lnTo>
                    <a:pt x="166154" y="44297"/>
                  </a:lnTo>
                  <a:lnTo>
                    <a:pt x="177228" y="44297"/>
                  </a:lnTo>
                  <a:lnTo>
                    <a:pt x="188302" y="44297"/>
                  </a:lnTo>
                  <a:lnTo>
                    <a:pt x="188302" y="33223"/>
                  </a:lnTo>
                  <a:close/>
                </a:path>
                <a:path w="620394" h="44450">
                  <a:moveTo>
                    <a:pt x="210451" y="22148"/>
                  </a:moveTo>
                  <a:lnTo>
                    <a:pt x="199377" y="22148"/>
                  </a:lnTo>
                  <a:lnTo>
                    <a:pt x="199377" y="33223"/>
                  </a:lnTo>
                  <a:lnTo>
                    <a:pt x="210451" y="33223"/>
                  </a:lnTo>
                  <a:lnTo>
                    <a:pt x="210451" y="22148"/>
                  </a:lnTo>
                  <a:close/>
                </a:path>
                <a:path w="620394" h="44450">
                  <a:moveTo>
                    <a:pt x="232613" y="22148"/>
                  </a:moveTo>
                  <a:lnTo>
                    <a:pt x="221538" y="22148"/>
                  </a:lnTo>
                  <a:lnTo>
                    <a:pt x="210464" y="22148"/>
                  </a:lnTo>
                  <a:lnTo>
                    <a:pt x="210464" y="33223"/>
                  </a:lnTo>
                  <a:lnTo>
                    <a:pt x="221538" y="33223"/>
                  </a:lnTo>
                  <a:lnTo>
                    <a:pt x="232613" y="33223"/>
                  </a:lnTo>
                  <a:lnTo>
                    <a:pt x="232613" y="22148"/>
                  </a:lnTo>
                  <a:close/>
                </a:path>
                <a:path w="620394" h="44450">
                  <a:moveTo>
                    <a:pt x="265836" y="22148"/>
                  </a:moveTo>
                  <a:lnTo>
                    <a:pt x="254762" y="22148"/>
                  </a:lnTo>
                  <a:lnTo>
                    <a:pt x="254762" y="11074"/>
                  </a:lnTo>
                  <a:lnTo>
                    <a:pt x="243687" y="11074"/>
                  </a:lnTo>
                  <a:lnTo>
                    <a:pt x="243687" y="22148"/>
                  </a:lnTo>
                  <a:lnTo>
                    <a:pt x="243687" y="33223"/>
                  </a:lnTo>
                  <a:lnTo>
                    <a:pt x="254762" y="33223"/>
                  </a:lnTo>
                  <a:lnTo>
                    <a:pt x="265836" y="33223"/>
                  </a:lnTo>
                  <a:lnTo>
                    <a:pt x="265836" y="22148"/>
                  </a:lnTo>
                  <a:close/>
                </a:path>
                <a:path w="620394" h="44450">
                  <a:moveTo>
                    <a:pt x="321221" y="11074"/>
                  </a:moveTo>
                  <a:lnTo>
                    <a:pt x="310146" y="11074"/>
                  </a:lnTo>
                  <a:lnTo>
                    <a:pt x="299072" y="11074"/>
                  </a:lnTo>
                  <a:lnTo>
                    <a:pt x="299072" y="22148"/>
                  </a:lnTo>
                  <a:lnTo>
                    <a:pt x="287997" y="22148"/>
                  </a:lnTo>
                  <a:lnTo>
                    <a:pt x="287997" y="11074"/>
                  </a:lnTo>
                  <a:lnTo>
                    <a:pt x="276923" y="11074"/>
                  </a:lnTo>
                  <a:lnTo>
                    <a:pt x="276923" y="22148"/>
                  </a:lnTo>
                  <a:lnTo>
                    <a:pt x="265849" y="22148"/>
                  </a:lnTo>
                  <a:lnTo>
                    <a:pt x="265849" y="33223"/>
                  </a:lnTo>
                  <a:lnTo>
                    <a:pt x="321221" y="33223"/>
                  </a:lnTo>
                  <a:lnTo>
                    <a:pt x="321221" y="22161"/>
                  </a:lnTo>
                  <a:lnTo>
                    <a:pt x="321221" y="11074"/>
                  </a:lnTo>
                  <a:close/>
                </a:path>
                <a:path w="620394" h="44450">
                  <a:moveTo>
                    <a:pt x="376605" y="11074"/>
                  </a:moveTo>
                  <a:lnTo>
                    <a:pt x="365531" y="11074"/>
                  </a:lnTo>
                  <a:lnTo>
                    <a:pt x="354457" y="11074"/>
                  </a:lnTo>
                  <a:lnTo>
                    <a:pt x="343382" y="11074"/>
                  </a:lnTo>
                  <a:lnTo>
                    <a:pt x="343382" y="22148"/>
                  </a:lnTo>
                  <a:lnTo>
                    <a:pt x="332308" y="22148"/>
                  </a:lnTo>
                  <a:lnTo>
                    <a:pt x="321233" y="22148"/>
                  </a:lnTo>
                  <a:lnTo>
                    <a:pt x="321233" y="33223"/>
                  </a:lnTo>
                  <a:lnTo>
                    <a:pt x="332308" y="33223"/>
                  </a:lnTo>
                  <a:lnTo>
                    <a:pt x="343382" y="33223"/>
                  </a:lnTo>
                  <a:lnTo>
                    <a:pt x="354457" y="33223"/>
                  </a:lnTo>
                  <a:lnTo>
                    <a:pt x="354457" y="22161"/>
                  </a:lnTo>
                  <a:lnTo>
                    <a:pt x="365531" y="22161"/>
                  </a:lnTo>
                  <a:lnTo>
                    <a:pt x="376605" y="22161"/>
                  </a:lnTo>
                  <a:lnTo>
                    <a:pt x="376605" y="11074"/>
                  </a:lnTo>
                  <a:close/>
                </a:path>
                <a:path w="620394" h="44450">
                  <a:moveTo>
                    <a:pt x="431990" y="11074"/>
                  </a:moveTo>
                  <a:lnTo>
                    <a:pt x="420916" y="11074"/>
                  </a:lnTo>
                  <a:lnTo>
                    <a:pt x="409841" y="11074"/>
                  </a:lnTo>
                  <a:lnTo>
                    <a:pt x="409841" y="22148"/>
                  </a:lnTo>
                  <a:lnTo>
                    <a:pt x="398767" y="22148"/>
                  </a:lnTo>
                  <a:lnTo>
                    <a:pt x="398767" y="11074"/>
                  </a:lnTo>
                  <a:lnTo>
                    <a:pt x="387692" y="11074"/>
                  </a:lnTo>
                  <a:lnTo>
                    <a:pt x="387692" y="22148"/>
                  </a:lnTo>
                  <a:lnTo>
                    <a:pt x="387692" y="33223"/>
                  </a:lnTo>
                  <a:lnTo>
                    <a:pt x="398767" y="33223"/>
                  </a:lnTo>
                  <a:lnTo>
                    <a:pt x="409841" y="33223"/>
                  </a:lnTo>
                  <a:lnTo>
                    <a:pt x="420916" y="33223"/>
                  </a:lnTo>
                  <a:lnTo>
                    <a:pt x="431990" y="33223"/>
                  </a:lnTo>
                  <a:lnTo>
                    <a:pt x="431990" y="22161"/>
                  </a:lnTo>
                  <a:lnTo>
                    <a:pt x="431990" y="11074"/>
                  </a:lnTo>
                  <a:close/>
                </a:path>
                <a:path w="620394" h="44450">
                  <a:moveTo>
                    <a:pt x="454152" y="11074"/>
                  </a:moveTo>
                  <a:lnTo>
                    <a:pt x="443077" y="11074"/>
                  </a:lnTo>
                  <a:lnTo>
                    <a:pt x="432003" y="11074"/>
                  </a:lnTo>
                  <a:lnTo>
                    <a:pt x="432003" y="22161"/>
                  </a:lnTo>
                  <a:lnTo>
                    <a:pt x="443077" y="22161"/>
                  </a:lnTo>
                  <a:lnTo>
                    <a:pt x="454152" y="22161"/>
                  </a:lnTo>
                  <a:lnTo>
                    <a:pt x="454152" y="11074"/>
                  </a:lnTo>
                  <a:close/>
                </a:path>
                <a:path w="620394" h="44450">
                  <a:moveTo>
                    <a:pt x="487375" y="11074"/>
                  </a:moveTo>
                  <a:lnTo>
                    <a:pt x="476300" y="11074"/>
                  </a:lnTo>
                  <a:lnTo>
                    <a:pt x="476300" y="22148"/>
                  </a:lnTo>
                  <a:lnTo>
                    <a:pt x="465226" y="22148"/>
                  </a:lnTo>
                  <a:lnTo>
                    <a:pt x="465226" y="33223"/>
                  </a:lnTo>
                  <a:lnTo>
                    <a:pt x="476300" y="33223"/>
                  </a:lnTo>
                  <a:lnTo>
                    <a:pt x="476300" y="22161"/>
                  </a:lnTo>
                  <a:lnTo>
                    <a:pt x="487375" y="22161"/>
                  </a:lnTo>
                  <a:lnTo>
                    <a:pt x="487375" y="11074"/>
                  </a:lnTo>
                  <a:close/>
                </a:path>
                <a:path w="620394" h="44450">
                  <a:moveTo>
                    <a:pt x="509536" y="11074"/>
                  </a:moveTo>
                  <a:lnTo>
                    <a:pt x="498462" y="11074"/>
                  </a:lnTo>
                  <a:lnTo>
                    <a:pt x="487387" y="11074"/>
                  </a:lnTo>
                  <a:lnTo>
                    <a:pt x="487387" y="22161"/>
                  </a:lnTo>
                  <a:lnTo>
                    <a:pt x="498462" y="22161"/>
                  </a:lnTo>
                  <a:lnTo>
                    <a:pt x="509536" y="22161"/>
                  </a:lnTo>
                  <a:lnTo>
                    <a:pt x="509536" y="11074"/>
                  </a:lnTo>
                  <a:close/>
                </a:path>
                <a:path w="620394" h="44450">
                  <a:moveTo>
                    <a:pt x="542759" y="22148"/>
                  </a:moveTo>
                  <a:lnTo>
                    <a:pt x="531685" y="22148"/>
                  </a:lnTo>
                  <a:lnTo>
                    <a:pt x="520611" y="22148"/>
                  </a:lnTo>
                  <a:lnTo>
                    <a:pt x="520611" y="33223"/>
                  </a:lnTo>
                  <a:lnTo>
                    <a:pt x="531685" y="33223"/>
                  </a:lnTo>
                  <a:lnTo>
                    <a:pt x="542759" y="33223"/>
                  </a:lnTo>
                  <a:lnTo>
                    <a:pt x="542759" y="22148"/>
                  </a:lnTo>
                  <a:close/>
                </a:path>
                <a:path w="620394" h="44450">
                  <a:moveTo>
                    <a:pt x="575995" y="0"/>
                  </a:moveTo>
                  <a:lnTo>
                    <a:pt x="564921" y="0"/>
                  </a:lnTo>
                  <a:lnTo>
                    <a:pt x="564921" y="11074"/>
                  </a:lnTo>
                  <a:lnTo>
                    <a:pt x="575995" y="11074"/>
                  </a:lnTo>
                  <a:lnTo>
                    <a:pt x="575995" y="0"/>
                  </a:lnTo>
                  <a:close/>
                </a:path>
                <a:path w="620394" h="44450">
                  <a:moveTo>
                    <a:pt x="598144" y="22148"/>
                  </a:moveTo>
                  <a:lnTo>
                    <a:pt x="587070" y="22148"/>
                  </a:lnTo>
                  <a:lnTo>
                    <a:pt x="575995" y="22148"/>
                  </a:lnTo>
                  <a:lnTo>
                    <a:pt x="564921" y="22148"/>
                  </a:lnTo>
                  <a:lnTo>
                    <a:pt x="564921" y="11074"/>
                  </a:lnTo>
                  <a:lnTo>
                    <a:pt x="553847" y="11074"/>
                  </a:lnTo>
                  <a:lnTo>
                    <a:pt x="542772" y="11074"/>
                  </a:lnTo>
                  <a:lnTo>
                    <a:pt x="542772" y="22148"/>
                  </a:lnTo>
                  <a:lnTo>
                    <a:pt x="542772" y="33223"/>
                  </a:lnTo>
                  <a:lnTo>
                    <a:pt x="553847" y="33223"/>
                  </a:lnTo>
                  <a:lnTo>
                    <a:pt x="564921" y="33223"/>
                  </a:lnTo>
                  <a:lnTo>
                    <a:pt x="575995" y="33223"/>
                  </a:lnTo>
                  <a:lnTo>
                    <a:pt x="587070" y="33223"/>
                  </a:lnTo>
                  <a:lnTo>
                    <a:pt x="598144" y="33223"/>
                  </a:lnTo>
                  <a:lnTo>
                    <a:pt x="598144" y="22148"/>
                  </a:lnTo>
                  <a:close/>
                </a:path>
                <a:path w="620394" h="44450">
                  <a:moveTo>
                    <a:pt x="598144" y="0"/>
                  </a:moveTo>
                  <a:lnTo>
                    <a:pt x="587070" y="0"/>
                  </a:lnTo>
                  <a:lnTo>
                    <a:pt x="587070" y="11074"/>
                  </a:lnTo>
                  <a:lnTo>
                    <a:pt x="598144" y="11074"/>
                  </a:lnTo>
                  <a:lnTo>
                    <a:pt x="598144" y="0"/>
                  </a:lnTo>
                  <a:close/>
                </a:path>
                <a:path w="620394" h="44450">
                  <a:moveTo>
                    <a:pt x="620306" y="11074"/>
                  </a:moveTo>
                  <a:lnTo>
                    <a:pt x="609231" y="11074"/>
                  </a:lnTo>
                  <a:lnTo>
                    <a:pt x="598157" y="11074"/>
                  </a:lnTo>
                  <a:lnTo>
                    <a:pt x="598157" y="22161"/>
                  </a:lnTo>
                  <a:lnTo>
                    <a:pt x="609231" y="22161"/>
                  </a:lnTo>
                  <a:lnTo>
                    <a:pt x="620306" y="22161"/>
                  </a:lnTo>
                  <a:lnTo>
                    <a:pt x="620306" y="1107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2059660" y="3818584"/>
              <a:ext cx="598170" cy="22225"/>
            </a:xfrm>
            <a:custGeom>
              <a:avLst/>
              <a:gdLst/>
              <a:ahLst/>
              <a:cxnLst/>
              <a:rect l="l" t="t" r="r" b="b"/>
              <a:pathLst>
                <a:path w="598169" h="22225">
                  <a:moveTo>
                    <a:pt x="11074" y="11074"/>
                  </a:moveTo>
                  <a:lnTo>
                    <a:pt x="0" y="11074"/>
                  </a:lnTo>
                  <a:lnTo>
                    <a:pt x="0" y="22148"/>
                  </a:lnTo>
                  <a:lnTo>
                    <a:pt x="11074" y="22148"/>
                  </a:lnTo>
                  <a:lnTo>
                    <a:pt x="11074" y="11074"/>
                  </a:lnTo>
                  <a:close/>
                </a:path>
                <a:path w="598169" h="22225">
                  <a:moveTo>
                    <a:pt x="33235" y="11074"/>
                  </a:moveTo>
                  <a:lnTo>
                    <a:pt x="22161" y="11074"/>
                  </a:lnTo>
                  <a:lnTo>
                    <a:pt x="22161" y="22148"/>
                  </a:lnTo>
                  <a:lnTo>
                    <a:pt x="33235" y="22148"/>
                  </a:lnTo>
                  <a:lnTo>
                    <a:pt x="33235" y="11074"/>
                  </a:lnTo>
                  <a:close/>
                </a:path>
                <a:path w="598169" h="22225">
                  <a:moveTo>
                    <a:pt x="55384" y="11074"/>
                  </a:moveTo>
                  <a:lnTo>
                    <a:pt x="44310" y="11074"/>
                  </a:lnTo>
                  <a:lnTo>
                    <a:pt x="44310" y="22148"/>
                  </a:lnTo>
                  <a:lnTo>
                    <a:pt x="55384" y="22148"/>
                  </a:lnTo>
                  <a:lnTo>
                    <a:pt x="55384" y="11074"/>
                  </a:lnTo>
                  <a:close/>
                </a:path>
                <a:path w="598169" h="22225">
                  <a:moveTo>
                    <a:pt x="77533" y="11074"/>
                  </a:moveTo>
                  <a:lnTo>
                    <a:pt x="66459" y="11074"/>
                  </a:lnTo>
                  <a:lnTo>
                    <a:pt x="66459" y="22148"/>
                  </a:lnTo>
                  <a:lnTo>
                    <a:pt x="77533" y="22148"/>
                  </a:lnTo>
                  <a:lnTo>
                    <a:pt x="77533" y="11074"/>
                  </a:lnTo>
                  <a:close/>
                </a:path>
                <a:path w="598169" h="22225">
                  <a:moveTo>
                    <a:pt x="132918" y="11074"/>
                  </a:moveTo>
                  <a:lnTo>
                    <a:pt x="121843" y="11074"/>
                  </a:lnTo>
                  <a:lnTo>
                    <a:pt x="121843" y="22148"/>
                  </a:lnTo>
                  <a:lnTo>
                    <a:pt x="132918" y="22148"/>
                  </a:lnTo>
                  <a:lnTo>
                    <a:pt x="132918" y="11074"/>
                  </a:lnTo>
                  <a:close/>
                </a:path>
                <a:path w="598169" h="22225">
                  <a:moveTo>
                    <a:pt x="188302" y="0"/>
                  </a:moveTo>
                  <a:lnTo>
                    <a:pt x="177228" y="0"/>
                  </a:lnTo>
                  <a:lnTo>
                    <a:pt x="166154" y="0"/>
                  </a:lnTo>
                  <a:lnTo>
                    <a:pt x="155079" y="0"/>
                  </a:lnTo>
                  <a:lnTo>
                    <a:pt x="155079" y="11074"/>
                  </a:lnTo>
                  <a:lnTo>
                    <a:pt x="166154" y="11074"/>
                  </a:lnTo>
                  <a:lnTo>
                    <a:pt x="177228" y="11074"/>
                  </a:lnTo>
                  <a:lnTo>
                    <a:pt x="188302" y="11074"/>
                  </a:lnTo>
                  <a:lnTo>
                    <a:pt x="188302" y="0"/>
                  </a:lnTo>
                  <a:close/>
                </a:path>
                <a:path w="598169" h="22225">
                  <a:moveTo>
                    <a:pt x="221538" y="0"/>
                  </a:moveTo>
                  <a:lnTo>
                    <a:pt x="210464" y="0"/>
                  </a:lnTo>
                  <a:lnTo>
                    <a:pt x="199390" y="0"/>
                  </a:lnTo>
                  <a:lnTo>
                    <a:pt x="188315" y="0"/>
                  </a:lnTo>
                  <a:lnTo>
                    <a:pt x="188315" y="11074"/>
                  </a:lnTo>
                  <a:lnTo>
                    <a:pt x="199390" y="11074"/>
                  </a:lnTo>
                  <a:lnTo>
                    <a:pt x="210464" y="11074"/>
                  </a:lnTo>
                  <a:lnTo>
                    <a:pt x="221538" y="11074"/>
                  </a:lnTo>
                  <a:lnTo>
                    <a:pt x="221538" y="0"/>
                  </a:lnTo>
                  <a:close/>
                </a:path>
                <a:path w="598169" h="22225">
                  <a:moveTo>
                    <a:pt x="243687" y="0"/>
                  </a:moveTo>
                  <a:lnTo>
                    <a:pt x="232613" y="0"/>
                  </a:lnTo>
                  <a:lnTo>
                    <a:pt x="232613" y="11074"/>
                  </a:lnTo>
                  <a:lnTo>
                    <a:pt x="243687" y="11074"/>
                  </a:lnTo>
                  <a:lnTo>
                    <a:pt x="243687" y="0"/>
                  </a:lnTo>
                  <a:close/>
                </a:path>
                <a:path w="598169" h="22225">
                  <a:moveTo>
                    <a:pt x="276923" y="0"/>
                  </a:moveTo>
                  <a:lnTo>
                    <a:pt x="265849" y="0"/>
                  </a:lnTo>
                  <a:lnTo>
                    <a:pt x="254774" y="0"/>
                  </a:lnTo>
                  <a:lnTo>
                    <a:pt x="254774" y="11074"/>
                  </a:lnTo>
                  <a:lnTo>
                    <a:pt x="265849" y="11074"/>
                  </a:lnTo>
                  <a:lnTo>
                    <a:pt x="276923" y="11074"/>
                  </a:lnTo>
                  <a:lnTo>
                    <a:pt x="276923" y="0"/>
                  </a:lnTo>
                  <a:close/>
                </a:path>
                <a:path w="598169" h="22225">
                  <a:moveTo>
                    <a:pt x="343382" y="0"/>
                  </a:moveTo>
                  <a:lnTo>
                    <a:pt x="332308" y="0"/>
                  </a:lnTo>
                  <a:lnTo>
                    <a:pt x="321233" y="0"/>
                  </a:lnTo>
                  <a:lnTo>
                    <a:pt x="310159" y="0"/>
                  </a:lnTo>
                  <a:lnTo>
                    <a:pt x="310159" y="11074"/>
                  </a:lnTo>
                  <a:lnTo>
                    <a:pt x="321233" y="11074"/>
                  </a:lnTo>
                  <a:lnTo>
                    <a:pt x="332308" y="11074"/>
                  </a:lnTo>
                  <a:lnTo>
                    <a:pt x="343382" y="11074"/>
                  </a:lnTo>
                  <a:lnTo>
                    <a:pt x="343382" y="0"/>
                  </a:lnTo>
                  <a:close/>
                </a:path>
                <a:path w="598169" h="22225">
                  <a:moveTo>
                    <a:pt x="376618" y="0"/>
                  </a:moveTo>
                  <a:lnTo>
                    <a:pt x="365544" y="0"/>
                  </a:lnTo>
                  <a:lnTo>
                    <a:pt x="354469" y="0"/>
                  </a:lnTo>
                  <a:lnTo>
                    <a:pt x="354469" y="11074"/>
                  </a:lnTo>
                  <a:lnTo>
                    <a:pt x="365544" y="11074"/>
                  </a:lnTo>
                  <a:lnTo>
                    <a:pt x="376618" y="11074"/>
                  </a:lnTo>
                  <a:lnTo>
                    <a:pt x="376618" y="0"/>
                  </a:lnTo>
                  <a:close/>
                </a:path>
                <a:path w="598169" h="22225">
                  <a:moveTo>
                    <a:pt x="409841" y="0"/>
                  </a:moveTo>
                  <a:lnTo>
                    <a:pt x="398767" y="0"/>
                  </a:lnTo>
                  <a:lnTo>
                    <a:pt x="387692" y="0"/>
                  </a:lnTo>
                  <a:lnTo>
                    <a:pt x="387692" y="11074"/>
                  </a:lnTo>
                  <a:lnTo>
                    <a:pt x="398767" y="11074"/>
                  </a:lnTo>
                  <a:lnTo>
                    <a:pt x="409841" y="11074"/>
                  </a:lnTo>
                  <a:lnTo>
                    <a:pt x="409841" y="0"/>
                  </a:lnTo>
                  <a:close/>
                </a:path>
                <a:path w="598169" h="22225">
                  <a:moveTo>
                    <a:pt x="454152" y="0"/>
                  </a:moveTo>
                  <a:lnTo>
                    <a:pt x="443077" y="0"/>
                  </a:lnTo>
                  <a:lnTo>
                    <a:pt x="432003" y="0"/>
                  </a:lnTo>
                  <a:lnTo>
                    <a:pt x="420928" y="0"/>
                  </a:lnTo>
                  <a:lnTo>
                    <a:pt x="420928" y="11074"/>
                  </a:lnTo>
                  <a:lnTo>
                    <a:pt x="432003" y="11074"/>
                  </a:lnTo>
                  <a:lnTo>
                    <a:pt x="443077" y="11074"/>
                  </a:lnTo>
                  <a:lnTo>
                    <a:pt x="454152" y="11074"/>
                  </a:lnTo>
                  <a:lnTo>
                    <a:pt x="454152" y="0"/>
                  </a:lnTo>
                  <a:close/>
                </a:path>
                <a:path w="598169" h="22225">
                  <a:moveTo>
                    <a:pt x="476313" y="0"/>
                  </a:moveTo>
                  <a:lnTo>
                    <a:pt x="465239" y="0"/>
                  </a:lnTo>
                  <a:lnTo>
                    <a:pt x="465239" y="11074"/>
                  </a:lnTo>
                  <a:lnTo>
                    <a:pt x="476313" y="11074"/>
                  </a:lnTo>
                  <a:lnTo>
                    <a:pt x="476313" y="0"/>
                  </a:lnTo>
                  <a:close/>
                </a:path>
                <a:path w="598169" h="22225">
                  <a:moveTo>
                    <a:pt x="520611" y="0"/>
                  </a:moveTo>
                  <a:lnTo>
                    <a:pt x="509536" y="0"/>
                  </a:lnTo>
                  <a:lnTo>
                    <a:pt x="498462" y="0"/>
                  </a:lnTo>
                  <a:lnTo>
                    <a:pt x="498462" y="11074"/>
                  </a:lnTo>
                  <a:lnTo>
                    <a:pt x="509536" y="11074"/>
                  </a:lnTo>
                  <a:lnTo>
                    <a:pt x="520611" y="11074"/>
                  </a:lnTo>
                  <a:lnTo>
                    <a:pt x="520611" y="0"/>
                  </a:lnTo>
                  <a:close/>
                </a:path>
                <a:path w="598169" h="22225">
                  <a:moveTo>
                    <a:pt x="575995" y="0"/>
                  </a:moveTo>
                  <a:lnTo>
                    <a:pt x="564921" y="0"/>
                  </a:lnTo>
                  <a:lnTo>
                    <a:pt x="553847" y="0"/>
                  </a:lnTo>
                  <a:lnTo>
                    <a:pt x="553847" y="11074"/>
                  </a:lnTo>
                  <a:lnTo>
                    <a:pt x="564921" y="11074"/>
                  </a:lnTo>
                  <a:lnTo>
                    <a:pt x="575995" y="11074"/>
                  </a:lnTo>
                  <a:lnTo>
                    <a:pt x="575995" y="0"/>
                  </a:lnTo>
                  <a:close/>
                </a:path>
                <a:path w="598169" h="22225">
                  <a:moveTo>
                    <a:pt x="598157" y="0"/>
                  </a:moveTo>
                  <a:lnTo>
                    <a:pt x="587082" y="0"/>
                  </a:lnTo>
                  <a:lnTo>
                    <a:pt x="576008" y="0"/>
                  </a:lnTo>
                  <a:lnTo>
                    <a:pt x="576008" y="11074"/>
                  </a:lnTo>
                  <a:lnTo>
                    <a:pt x="587082" y="11074"/>
                  </a:lnTo>
                  <a:lnTo>
                    <a:pt x="598157" y="11074"/>
                  </a:lnTo>
                  <a:lnTo>
                    <a:pt x="59815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2214740" y="3835196"/>
              <a:ext cx="243840" cy="0"/>
            </a:xfrm>
            <a:custGeom>
              <a:avLst/>
              <a:gdLst/>
              <a:ahLst/>
              <a:cxnLst/>
              <a:rect l="l" t="t" r="r" b="b"/>
              <a:pathLst>
                <a:path w="243839">
                  <a:moveTo>
                    <a:pt x="0" y="0"/>
                  </a:moveTo>
                  <a:lnTo>
                    <a:pt x="243687" y="0"/>
                  </a:lnTo>
                </a:path>
              </a:pathLst>
            </a:custGeom>
            <a:ln w="11074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2037511" y="3829659"/>
              <a:ext cx="631825" cy="33655"/>
            </a:xfrm>
            <a:custGeom>
              <a:avLst/>
              <a:gdLst/>
              <a:ahLst/>
              <a:cxnLst/>
              <a:rect l="l" t="t" r="r" b="b"/>
              <a:pathLst>
                <a:path w="631825" h="33654">
                  <a:moveTo>
                    <a:pt x="11074" y="22161"/>
                  </a:moveTo>
                  <a:lnTo>
                    <a:pt x="0" y="22161"/>
                  </a:lnTo>
                  <a:lnTo>
                    <a:pt x="0" y="33235"/>
                  </a:lnTo>
                  <a:lnTo>
                    <a:pt x="11074" y="33235"/>
                  </a:lnTo>
                  <a:lnTo>
                    <a:pt x="11074" y="22161"/>
                  </a:lnTo>
                  <a:close/>
                </a:path>
                <a:path w="631825" h="33654">
                  <a:moveTo>
                    <a:pt x="22148" y="11074"/>
                  </a:moveTo>
                  <a:lnTo>
                    <a:pt x="11074" y="11074"/>
                  </a:lnTo>
                  <a:lnTo>
                    <a:pt x="11074" y="22161"/>
                  </a:lnTo>
                  <a:lnTo>
                    <a:pt x="22148" y="22161"/>
                  </a:lnTo>
                  <a:lnTo>
                    <a:pt x="22148" y="11074"/>
                  </a:lnTo>
                  <a:close/>
                </a:path>
                <a:path w="631825" h="33654">
                  <a:moveTo>
                    <a:pt x="44297" y="22161"/>
                  </a:moveTo>
                  <a:lnTo>
                    <a:pt x="33223" y="22161"/>
                  </a:lnTo>
                  <a:lnTo>
                    <a:pt x="33223" y="33235"/>
                  </a:lnTo>
                  <a:lnTo>
                    <a:pt x="44297" y="33235"/>
                  </a:lnTo>
                  <a:lnTo>
                    <a:pt x="44297" y="22161"/>
                  </a:lnTo>
                  <a:close/>
                </a:path>
                <a:path w="631825" h="33654">
                  <a:moveTo>
                    <a:pt x="99682" y="11074"/>
                  </a:moveTo>
                  <a:lnTo>
                    <a:pt x="88607" y="11074"/>
                  </a:lnTo>
                  <a:lnTo>
                    <a:pt x="88607" y="22161"/>
                  </a:lnTo>
                  <a:lnTo>
                    <a:pt x="77533" y="22161"/>
                  </a:lnTo>
                  <a:lnTo>
                    <a:pt x="66459" y="22161"/>
                  </a:lnTo>
                  <a:lnTo>
                    <a:pt x="55384" y="22161"/>
                  </a:lnTo>
                  <a:lnTo>
                    <a:pt x="55384" y="11074"/>
                  </a:lnTo>
                  <a:lnTo>
                    <a:pt x="44310" y="11074"/>
                  </a:lnTo>
                  <a:lnTo>
                    <a:pt x="44310" y="22161"/>
                  </a:lnTo>
                  <a:lnTo>
                    <a:pt x="44310" y="33235"/>
                  </a:lnTo>
                  <a:lnTo>
                    <a:pt x="99682" y="33235"/>
                  </a:lnTo>
                  <a:lnTo>
                    <a:pt x="99682" y="22161"/>
                  </a:lnTo>
                  <a:lnTo>
                    <a:pt x="99682" y="11074"/>
                  </a:lnTo>
                  <a:close/>
                </a:path>
                <a:path w="631825" h="33654">
                  <a:moveTo>
                    <a:pt x="132918" y="11074"/>
                  </a:moveTo>
                  <a:lnTo>
                    <a:pt x="121843" y="11074"/>
                  </a:lnTo>
                  <a:lnTo>
                    <a:pt x="110769" y="11074"/>
                  </a:lnTo>
                  <a:lnTo>
                    <a:pt x="110769" y="22161"/>
                  </a:lnTo>
                  <a:lnTo>
                    <a:pt x="99695" y="22161"/>
                  </a:lnTo>
                  <a:lnTo>
                    <a:pt x="99695" y="33235"/>
                  </a:lnTo>
                  <a:lnTo>
                    <a:pt x="110769" y="33235"/>
                  </a:lnTo>
                  <a:lnTo>
                    <a:pt x="121843" y="33235"/>
                  </a:lnTo>
                  <a:lnTo>
                    <a:pt x="121843" y="22161"/>
                  </a:lnTo>
                  <a:lnTo>
                    <a:pt x="132918" y="22161"/>
                  </a:lnTo>
                  <a:lnTo>
                    <a:pt x="132918" y="11074"/>
                  </a:lnTo>
                  <a:close/>
                </a:path>
                <a:path w="631825" h="33654">
                  <a:moveTo>
                    <a:pt x="143992" y="22161"/>
                  </a:moveTo>
                  <a:lnTo>
                    <a:pt x="132918" y="22161"/>
                  </a:lnTo>
                  <a:lnTo>
                    <a:pt x="132918" y="33235"/>
                  </a:lnTo>
                  <a:lnTo>
                    <a:pt x="143992" y="33235"/>
                  </a:lnTo>
                  <a:lnTo>
                    <a:pt x="143992" y="22161"/>
                  </a:lnTo>
                  <a:close/>
                </a:path>
                <a:path w="631825" h="33654">
                  <a:moveTo>
                    <a:pt x="155067" y="11074"/>
                  </a:moveTo>
                  <a:lnTo>
                    <a:pt x="143992" y="11074"/>
                  </a:lnTo>
                  <a:lnTo>
                    <a:pt x="143992" y="22161"/>
                  </a:lnTo>
                  <a:lnTo>
                    <a:pt x="155067" y="22161"/>
                  </a:lnTo>
                  <a:lnTo>
                    <a:pt x="155067" y="11074"/>
                  </a:lnTo>
                  <a:close/>
                </a:path>
                <a:path w="631825" h="33654">
                  <a:moveTo>
                    <a:pt x="166154" y="22161"/>
                  </a:moveTo>
                  <a:lnTo>
                    <a:pt x="155079" y="22161"/>
                  </a:lnTo>
                  <a:lnTo>
                    <a:pt x="155079" y="33235"/>
                  </a:lnTo>
                  <a:lnTo>
                    <a:pt x="166154" y="33235"/>
                  </a:lnTo>
                  <a:lnTo>
                    <a:pt x="166154" y="22161"/>
                  </a:lnTo>
                  <a:close/>
                </a:path>
                <a:path w="631825" h="33654">
                  <a:moveTo>
                    <a:pt x="188302" y="22161"/>
                  </a:moveTo>
                  <a:lnTo>
                    <a:pt x="177228" y="22161"/>
                  </a:lnTo>
                  <a:lnTo>
                    <a:pt x="177228" y="33235"/>
                  </a:lnTo>
                  <a:lnTo>
                    <a:pt x="188302" y="33235"/>
                  </a:lnTo>
                  <a:lnTo>
                    <a:pt x="188302" y="22161"/>
                  </a:lnTo>
                  <a:close/>
                </a:path>
                <a:path w="631825" h="33654">
                  <a:moveTo>
                    <a:pt x="232613" y="11074"/>
                  </a:moveTo>
                  <a:lnTo>
                    <a:pt x="221538" y="11074"/>
                  </a:lnTo>
                  <a:lnTo>
                    <a:pt x="210464" y="11074"/>
                  </a:lnTo>
                  <a:lnTo>
                    <a:pt x="210464" y="22161"/>
                  </a:lnTo>
                  <a:lnTo>
                    <a:pt x="210464" y="33235"/>
                  </a:lnTo>
                  <a:lnTo>
                    <a:pt x="221538" y="33235"/>
                  </a:lnTo>
                  <a:lnTo>
                    <a:pt x="232613" y="33235"/>
                  </a:lnTo>
                  <a:lnTo>
                    <a:pt x="232613" y="22161"/>
                  </a:lnTo>
                  <a:lnTo>
                    <a:pt x="232613" y="11074"/>
                  </a:lnTo>
                  <a:close/>
                </a:path>
                <a:path w="631825" h="33654">
                  <a:moveTo>
                    <a:pt x="265836" y="11074"/>
                  </a:moveTo>
                  <a:lnTo>
                    <a:pt x="254762" y="11074"/>
                  </a:lnTo>
                  <a:lnTo>
                    <a:pt x="243687" y="11074"/>
                  </a:lnTo>
                  <a:lnTo>
                    <a:pt x="243687" y="22161"/>
                  </a:lnTo>
                  <a:lnTo>
                    <a:pt x="254762" y="22161"/>
                  </a:lnTo>
                  <a:lnTo>
                    <a:pt x="254762" y="33235"/>
                  </a:lnTo>
                  <a:lnTo>
                    <a:pt x="265836" y="33235"/>
                  </a:lnTo>
                  <a:lnTo>
                    <a:pt x="265836" y="22161"/>
                  </a:lnTo>
                  <a:lnTo>
                    <a:pt x="265836" y="11074"/>
                  </a:lnTo>
                  <a:close/>
                </a:path>
                <a:path w="631825" h="33654">
                  <a:moveTo>
                    <a:pt x="321221" y="22161"/>
                  </a:moveTo>
                  <a:lnTo>
                    <a:pt x="310146" y="22161"/>
                  </a:lnTo>
                  <a:lnTo>
                    <a:pt x="299072" y="22161"/>
                  </a:lnTo>
                  <a:lnTo>
                    <a:pt x="299072" y="11074"/>
                  </a:lnTo>
                  <a:lnTo>
                    <a:pt x="287997" y="11074"/>
                  </a:lnTo>
                  <a:lnTo>
                    <a:pt x="287997" y="22161"/>
                  </a:lnTo>
                  <a:lnTo>
                    <a:pt x="276923" y="22161"/>
                  </a:lnTo>
                  <a:lnTo>
                    <a:pt x="265849" y="22161"/>
                  </a:lnTo>
                  <a:lnTo>
                    <a:pt x="265849" y="33235"/>
                  </a:lnTo>
                  <a:lnTo>
                    <a:pt x="276923" y="33235"/>
                  </a:lnTo>
                  <a:lnTo>
                    <a:pt x="287997" y="33235"/>
                  </a:lnTo>
                  <a:lnTo>
                    <a:pt x="299072" y="33235"/>
                  </a:lnTo>
                  <a:lnTo>
                    <a:pt x="310146" y="33235"/>
                  </a:lnTo>
                  <a:lnTo>
                    <a:pt x="321221" y="33235"/>
                  </a:lnTo>
                  <a:lnTo>
                    <a:pt x="321221" y="22161"/>
                  </a:lnTo>
                  <a:close/>
                </a:path>
                <a:path w="631825" h="33654">
                  <a:moveTo>
                    <a:pt x="343382" y="11074"/>
                  </a:moveTo>
                  <a:lnTo>
                    <a:pt x="332308" y="11074"/>
                  </a:lnTo>
                  <a:lnTo>
                    <a:pt x="332308" y="22161"/>
                  </a:lnTo>
                  <a:lnTo>
                    <a:pt x="321233" y="22161"/>
                  </a:lnTo>
                  <a:lnTo>
                    <a:pt x="321233" y="33235"/>
                  </a:lnTo>
                  <a:lnTo>
                    <a:pt x="332308" y="33235"/>
                  </a:lnTo>
                  <a:lnTo>
                    <a:pt x="343382" y="33235"/>
                  </a:lnTo>
                  <a:lnTo>
                    <a:pt x="343382" y="22161"/>
                  </a:lnTo>
                  <a:lnTo>
                    <a:pt x="343382" y="11074"/>
                  </a:lnTo>
                  <a:close/>
                </a:path>
                <a:path w="631825" h="33654">
                  <a:moveTo>
                    <a:pt x="376605" y="11074"/>
                  </a:moveTo>
                  <a:lnTo>
                    <a:pt x="365531" y="11074"/>
                  </a:lnTo>
                  <a:lnTo>
                    <a:pt x="354457" y="11074"/>
                  </a:lnTo>
                  <a:lnTo>
                    <a:pt x="354457" y="22161"/>
                  </a:lnTo>
                  <a:lnTo>
                    <a:pt x="354457" y="33235"/>
                  </a:lnTo>
                  <a:lnTo>
                    <a:pt x="365531" y="33235"/>
                  </a:lnTo>
                  <a:lnTo>
                    <a:pt x="376605" y="33235"/>
                  </a:lnTo>
                  <a:lnTo>
                    <a:pt x="376605" y="22161"/>
                  </a:lnTo>
                  <a:lnTo>
                    <a:pt x="376605" y="11074"/>
                  </a:lnTo>
                  <a:close/>
                </a:path>
                <a:path w="631825" h="33654">
                  <a:moveTo>
                    <a:pt x="409841" y="11074"/>
                  </a:moveTo>
                  <a:lnTo>
                    <a:pt x="398767" y="11074"/>
                  </a:lnTo>
                  <a:lnTo>
                    <a:pt x="387692" y="11074"/>
                  </a:lnTo>
                  <a:lnTo>
                    <a:pt x="387692" y="22161"/>
                  </a:lnTo>
                  <a:lnTo>
                    <a:pt x="387692" y="33235"/>
                  </a:lnTo>
                  <a:lnTo>
                    <a:pt x="398767" y="33235"/>
                  </a:lnTo>
                  <a:lnTo>
                    <a:pt x="398767" y="22161"/>
                  </a:lnTo>
                  <a:lnTo>
                    <a:pt x="409841" y="22161"/>
                  </a:lnTo>
                  <a:lnTo>
                    <a:pt x="409841" y="11074"/>
                  </a:lnTo>
                  <a:close/>
                </a:path>
                <a:path w="631825" h="33654">
                  <a:moveTo>
                    <a:pt x="431990" y="22161"/>
                  </a:moveTo>
                  <a:lnTo>
                    <a:pt x="420916" y="22161"/>
                  </a:lnTo>
                  <a:lnTo>
                    <a:pt x="420916" y="33235"/>
                  </a:lnTo>
                  <a:lnTo>
                    <a:pt x="431990" y="33235"/>
                  </a:lnTo>
                  <a:lnTo>
                    <a:pt x="431990" y="22161"/>
                  </a:lnTo>
                  <a:close/>
                </a:path>
                <a:path w="631825" h="33654">
                  <a:moveTo>
                    <a:pt x="487375" y="0"/>
                  </a:moveTo>
                  <a:lnTo>
                    <a:pt x="476300" y="0"/>
                  </a:lnTo>
                  <a:lnTo>
                    <a:pt x="465226" y="0"/>
                  </a:lnTo>
                  <a:lnTo>
                    <a:pt x="454152" y="0"/>
                  </a:lnTo>
                  <a:lnTo>
                    <a:pt x="454152" y="11074"/>
                  </a:lnTo>
                  <a:lnTo>
                    <a:pt x="443077" y="11074"/>
                  </a:lnTo>
                  <a:lnTo>
                    <a:pt x="432003" y="11074"/>
                  </a:lnTo>
                  <a:lnTo>
                    <a:pt x="432003" y="22161"/>
                  </a:lnTo>
                  <a:lnTo>
                    <a:pt x="443077" y="22161"/>
                  </a:lnTo>
                  <a:lnTo>
                    <a:pt x="443077" y="33235"/>
                  </a:lnTo>
                  <a:lnTo>
                    <a:pt x="454152" y="33235"/>
                  </a:lnTo>
                  <a:lnTo>
                    <a:pt x="454152" y="22161"/>
                  </a:lnTo>
                  <a:lnTo>
                    <a:pt x="465226" y="22161"/>
                  </a:lnTo>
                  <a:lnTo>
                    <a:pt x="465226" y="11074"/>
                  </a:lnTo>
                  <a:lnTo>
                    <a:pt x="476300" y="11074"/>
                  </a:lnTo>
                  <a:lnTo>
                    <a:pt x="487375" y="11074"/>
                  </a:lnTo>
                  <a:lnTo>
                    <a:pt x="487375" y="0"/>
                  </a:lnTo>
                  <a:close/>
                </a:path>
                <a:path w="631825" h="33654">
                  <a:moveTo>
                    <a:pt x="542759" y="0"/>
                  </a:moveTo>
                  <a:lnTo>
                    <a:pt x="531685" y="0"/>
                  </a:lnTo>
                  <a:lnTo>
                    <a:pt x="520611" y="0"/>
                  </a:lnTo>
                  <a:lnTo>
                    <a:pt x="520611" y="11074"/>
                  </a:lnTo>
                  <a:lnTo>
                    <a:pt x="509536" y="11074"/>
                  </a:lnTo>
                  <a:lnTo>
                    <a:pt x="498462" y="11074"/>
                  </a:lnTo>
                  <a:lnTo>
                    <a:pt x="498462" y="0"/>
                  </a:lnTo>
                  <a:lnTo>
                    <a:pt x="487387" y="0"/>
                  </a:lnTo>
                  <a:lnTo>
                    <a:pt x="487387" y="11074"/>
                  </a:lnTo>
                  <a:lnTo>
                    <a:pt x="487387" y="22161"/>
                  </a:lnTo>
                  <a:lnTo>
                    <a:pt x="498462" y="22161"/>
                  </a:lnTo>
                  <a:lnTo>
                    <a:pt x="498462" y="33235"/>
                  </a:lnTo>
                  <a:lnTo>
                    <a:pt x="509536" y="33235"/>
                  </a:lnTo>
                  <a:lnTo>
                    <a:pt x="520611" y="33235"/>
                  </a:lnTo>
                  <a:lnTo>
                    <a:pt x="520611" y="22161"/>
                  </a:lnTo>
                  <a:lnTo>
                    <a:pt x="531685" y="22161"/>
                  </a:lnTo>
                  <a:lnTo>
                    <a:pt x="531685" y="33235"/>
                  </a:lnTo>
                  <a:lnTo>
                    <a:pt x="542759" y="33235"/>
                  </a:lnTo>
                  <a:lnTo>
                    <a:pt x="542759" y="22161"/>
                  </a:lnTo>
                  <a:lnTo>
                    <a:pt x="542759" y="11074"/>
                  </a:lnTo>
                  <a:lnTo>
                    <a:pt x="542759" y="0"/>
                  </a:lnTo>
                  <a:close/>
                </a:path>
                <a:path w="631825" h="33654">
                  <a:moveTo>
                    <a:pt x="564921" y="0"/>
                  </a:moveTo>
                  <a:lnTo>
                    <a:pt x="553847" y="0"/>
                  </a:lnTo>
                  <a:lnTo>
                    <a:pt x="553847" y="11074"/>
                  </a:lnTo>
                  <a:lnTo>
                    <a:pt x="564921" y="11074"/>
                  </a:lnTo>
                  <a:lnTo>
                    <a:pt x="564921" y="0"/>
                  </a:lnTo>
                  <a:close/>
                </a:path>
                <a:path w="631825" h="33654">
                  <a:moveTo>
                    <a:pt x="575995" y="22161"/>
                  </a:moveTo>
                  <a:lnTo>
                    <a:pt x="564921" y="22161"/>
                  </a:lnTo>
                  <a:lnTo>
                    <a:pt x="553847" y="22161"/>
                  </a:lnTo>
                  <a:lnTo>
                    <a:pt x="542772" y="22161"/>
                  </a:lnTo>
                  <a:lnTo>
                    <a:pt x="542772" y="33235"/>
                  </a:lnTo>
                  <a:lnTo>
                    <a:pt x="553847" y="33235"/>
                  </a:lnTo>
                  <a:lnTo>
                    <a:pt x="564921" y="33235"/>
                  </a:lnTo>
                  <a:lnTo>
                    <a:pt x="575995" y="33235"/>
                  </a:lnTo>
                  <a:lnTo>
                    <a:pt x="575995" y="22161"/>
                  </a:lnTo>
                  <a:close/>
                </a:path>
                <a:path w="631825" h="33654">
                  <a:moveTo>
                    <a:pt x="587070" y="0"/>
                  </a:moveTo>
                  <a:lnTo>
                    <a:pt x="575995" y="0"/>
                  </a:lnTo>
                  <a:lnTo>
                    <a:pt x="575995" y="11074"/>
                  </a:lnTo>
                  <a:lnTo>
                    <a:pt x="575995" y="22161"/>
                  </a:lnTo>
                  <a:lnTo>
                    <a:pt x="587070" y="22161"/>
                  </a:lnTo>
                  <a:lnTo>
                    <a:pt x="587070" y="11074"/>
                  </a:lnTo>
                  <a:lnTo>
                    <a:pt x="587070" y="0"/>
                  </a:lnTo>
                  <a:close/>
                </a:path>
                <a:path w="631825" h="33654">
                  <a:moveTo>
                    <a:pt x="631380" y="0"/>
                  </a:moveTo>
                  <a:lnTo>
                    <a:pt x="620306" y="0"/>
                  </a:lnTo>
                  <a:lnTo>
                    <a:pt x="609231" y="0"/>
                  </a:lnTo>
                  <a:lnTo>
                    <a:pt x="598157" y="0"/>
                  </a:lnTo>
                  <a:lnTo>
                    <a:pt x="598157" y="11074"/>
                  </a:lnTo>
                  <a:lnTo>
                    <a:pt x="609231" y="11074"/>
                  </a:lnTo>
                  <a:lnTo>
                    <a:pt x="609231" y="22161"/>
                  </a:lnTo>
                  <a:lnTo>
                    <a:pt x="620306" y="22161"/>
                  </a:lnTo>
                  <a:lnTo>
                    <a:pt x="631380" y="22161"/>
                  </a:lnTo>
                  <a:lnTo>
                    <a:pt x="631380" y="11074"/>
                  </a:lnTo>
                  <a:lnTo>
                    <a:pt x="6313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2048586" y="3851820"/>
              <a:ext cx="620395" cy="22225"/>
            </a:xfrm>
            <a:custGeom>
              <a:avLst/>
              <a:gdLst/>
              <a:ahLst/>
              <a:cxnLst/>
              <a:rect l="l" t="t" r="r" b="b"/>
              <a:pathLst>
                <a:path w="620394" h="22225">
                  <a:moveTo>
                    <a:pt x="11074" y="11074"/>
                  </a:moveTo>
                  <a:lnTo>
                    <a:pt x="0" y="11074"/>
                  </a:lnTo>
                  <a:lnTo>
                    <a:pt x="0" y="22161"/>
                  </a:lnTo>
                  <a:lnTo>
                    <a:pt x="11074" y="22161"/>
                  </a:lnTo>
                  <a:lnTo>
                    <a:pt x="11074" y="11074"/>
                  </a:lnTo>
                  <a:close/>
                </a:path>
                <a:path w="620394" h="22225">
                  <a:moveTo>
                    <a:pt x="55384" y="11074"/>
                  </a:moveTo>
                  <a:lnTo>
                    <a:pt x="44310" y="11074"/>
                  </a:lnTo>
                  <a:lnTo>
                    <a:pt x="33235" y="11074"/>
                  </a:lnTo>
                  <a:lnTo>
                    <a:pt x="33235" y="22161"/>
                  </a:lnTo>
                  <a:lnTo>
                    <a:pt x="44310" y="22161"/>
                  </a:lnTo>
                  <a:lnTo>
                    <a:pt x="55384" y="22161"/>
                  </a:lnTo>
                  <a:lnTo>
                    <a:pt x="55384" y="11074"/>
                  </a:lnTo>
                  <a:close/>
                </a:path>
                <a:path w="620394" h="22225">
                  <a:moveTo>
                    <a:pt x="88607" y="11074"/>
                  </a:moveTo>
                  <a:lnTo>
                    <a:pt x="77533" y="11074"/>
                  </a:lnTo>
                  <a:lnTo>
                    <a:pt x="66459" y="11074"/>
                  </a:lnTo>
                  <a:lnTo>
                    <a:pt x="66459" y="22161"/>
                  </a:lnTo>
                  <a:lnTo>
                    <a:pt x="77533" y="22161"/>
                  </a:lnTo>
                  <a:lnTo>
                    <a:pt x="88607" y="22161"/>
                  </a:lnTo>
                  <a:lnTo>
                    <a:pt x="88607" y="11074"/>
                  </a:lnTo>
                  <a:close/>
                </a:path>
                <a:path w="620394" h="22225">
                  <a:moveTo>
                    <a:pt x="110769" y="11074"/>
                  </a:moveTo>
                  <a:lnTo>
                    <a:pt x="99695" y="11074"/>
                  </a:lnTo>
                  <a:lnTo>
                    <a:pt x="88620" y="11074"/>
                  </a:lnTo>
                  <a:lnTo>
                    <a:pt x="88620" y="22161"/>
                  </a:lnTo>
                  <a:lnTo>
                    <a:pt x="99695" y="22161"/>
                  </a:lnTo>
                  <a:lnTo>
                    <a:pt x="110769" y="22161"/>
                  </a:lnTo>
                  <a:lnTo>
                    <a:pt x="110769" y="11074"/>
                  </a:lnTo>
                  <a:close/>
                </a:path>
                <a:path w="620394" h="22225">
                  <a:moveTo>
                    <a:pt x="132918" y="11074"/>
                  </a:moveTo>
                  <a:lnTo>
                    <a:pt x="121843" y="11074"/>
                  </a:lnTo>
                  <a:lnTo>
                    <a:pt x="121843" y="22161"/>
                  </a:lnTo>
                  <a:lnTo>
                    <a:pt x="132918" y="22161"/>
                  </a:lnTo>
                  <a:lnTo>
                    <a:pt x="132918" y="11074"/>
                  </a:lnTo>
                  <a:close/>
                </a:path>
                <a:path w="620394" h="22225">
                  <a:moveTo>
                    <a:pt x="188302" y="11074"/>
                  </a:moveTo>
                  <a:lnTo>
                    <a:pt x="177228" y="11074"/>
                  </a:lnTo>
                  <a:lnTo>
                    <a:pt x="166154" y="11074"/>
                  </a:lnTo>
                  <a:lnTo>
                    <a:pt x="155079" y="11074"/>
                  </a:lnTo>
                  <a:lnTo>
                    <a:pt x="155079" y="22161"/>
                  </a:lnTo>
                  <a:lnTo>
                    <a:pt x="166154" y="22161"/>
                  </a:lnTo>
                  <a:lnTo>
                    <a:pt x="177228" y="22161"/>
                  </a:lnTo>
                  <a:lnTo>
                    <a:pt x="188302" y="22161"/>
                  </a:lnTo>
                  <a:lnTo>
                    <a:pt x="188302" y="11074"/>
                  </a:lnTo>
                  <a:close/>
                </a:path>
                <a:path w="620394" h="22225">
                  <a:moveTo>
                    <a:pt x="243687" y="11074"/>
                  </a:moveTo>
                  <a:lnTo>
                    <a:pt x="232613" y="11074"/>
                  </a:lnTo>
                  <a:lnTo>
                    <a:pt x="221538" y="11074"/>
                  </a:lnTo>
                  <a:lnTo>
                    <a:pt x="210464" y="11074"/>
                  </a:lnTo>
                  <a:lnTo>
                    <a:pt x="199390" y="11074"/>
                  </a:lnTo>
                  <a:lnTo>
                    <a:pt x="199390" y="22161"/>
                  </a:lnTo>
                  <a:lnTo>
                    <a:pt x="210464" y="22161"/>
                  </a:lnTo>
                  <a:lnTo>
                    <a:pt x="221538" y="22161"/>
                  </a:lnTo>
                  <a:lnTo>
                    <a:pt x="232613" y="22161"/>
                  </a:lnTo>
                  <a:lnTo>
                    <a:pt x="243687" y="22161"/>
                  </a:lnTo>
                  <a:lnTo>
                    <a:pt x="243687" y="11074"/>
                  </a:lnTo>
                  <a:close/>
                </a:path>
                <a:path w="620394" h="22225">
                  <a:moveTo>
                    <a:pt x="265849" y="11074"/>
                  </a:moveTo>
                  <a:lnTo>
                    <a:pt x="254774" y="11074"/>
                  </a:lnTo>
                  <a:lnTo>
                    <a:pt x="254774" y="22161"/>
                  </a:lnTo>
                  <a:lnTo>
                    <a:pt x="265849" y="22161"/>
                  </a:lnTo>
                  <a:lnTo>
                    <a:pt x="265849" y="11074"/>
                  </a:lnTo>
                  <a:close/>
                </a:path>
                <a:path w="620394" h="22225">
                  <a:moveTo>
                    <a:pt x="310146" y="11074"/>
                  </a:moveTo>
                  <a:lnTo>
                    <a:pt x="299072" y="11074"/>
                  </a:lnTo>
                  <a:lnTo>
                    <a:pt x="287997" y="11074"/>
                  </a:lnTo>
                  <a:lnTo>
                    <a:pt x="276923" y="11074"/>
                  </a:lnTo>
                  <a:lnTo>
                    <a:pt x="276923" y="22161"/>
                  </a:lnTo>
                  <a:lnTo>
                    <a:pt x="287997" y="22161"/>
                  </a:lnTo>
                  <a:lnTo>
                    <a:pt x="299072" y="22161"/>
                  </a:lnTo>
                  <a:lnTo>
                    <a:pt x="310146" y="22161"/>
                  </a:lnTo>
                  <a:lnTo>
                    <a:pt x="310146" y="11074"/>
                  </a:lnTo>
                  <a:close/>
                </a:path>
                <a:path w="620394" h="22225">
                  <a:moveTo>
                    <a:pt x="332308" y="11074"/>
                  </a:moveTo>
                  <a:lnTo>
                    <a:pt x="321233" y="11074"/>
                  </a:lnTo>
                  <a:lnTo>
                    <a:pt x="310159" y="11074"/>
                  </a:lnTo>
                  <a:lnTo>
                    <a:pt x="310159" y="22161"/>
                  </a:lnTo>
                  <a:lnTo>
                    <a:pt x="321233" y="22161"/>
                  </a:lnTo>
                  <a:lnTo>
                    <a:pt x="332308" y="22161"/>
                  </a:lnTo>
                  <a:lnTo>
                    <a:pt x="332308" y="11074"/>
                  </a:lnTo>
                  <a:close/>
                </a:path>
                <a:path w="620394" h="22225">
                  <a:moveTo>
                    <a:pt x="365531" y="11074"/>
                  </a:moveTo>
                  <a:lnTo>
                    <a:pt x="354457" y="11074"/>
                  </a:lnTo>
                  <a:lnTo>
                    <a:pt x="354457" y="22161"/>
                  </a:lnTo>
                  <a:lnTo>
                    <a:pt x="365531" y="22161"/>
                  </a:lnTo>
                  <a:lnTo>
                    <a:pt x="365531" y="11074"/>
                  </a:lnTo>
                  <a:close/>
                </a:path>
                <a:path w="620394" h="22225">
                  <a:moveTo>
                    <a:pt x="376618" y="11074"/>
                  </a:moveTo>
                  <a:lnTo>
                    <a:pt x="365544" y="11074"/>
                  </a:lnTo>
                  <a:lnTo>
                    <a:pt x="365544" y="22161"/>
                  </a:lnTo>
                  <a:lnTo>
                    <a:pt x="376618" y="22161"/>
                  </a:lnTo>
                  <a:lnTo>
                    <a:pt x="376618" y="11074"/>
                  </a:lnTo>
                  <a:close/>
                </a:path>
                <a:path w="620394" h="22225">
                  <a:moveTo>
                    <a:pt x="420916" y="11074"/>
                  </a:moveTo>
                  <a:lnTo>
                    <a:pt x="409841" y="11074"/>
                  </a:lnTo>
                  <a:lnTo>
                    <a:pt x="398767" y="11074"/>
                  </a:lnTo>
                  <a:lnTo>
                    <a:pt x="398767" y="22161"/>
                  </a:lnTo>
                  <a:lnTo>
                    <a:pt x="409841" y="22161"/>
                  </a:lnTo>
                  <a:lnTo>
                    <a:pt x="420916" y="22161"/>
                  </a:lnTo>
                  <a:lnTo>
                    <a:pt x="420916" y="11074"/>
                  </a:lnTo>
                  <a:close/>
                </a:path>
                <a:path w="620394" h="22225">
                  <a:moveTo>
                    <a:pt x="443077" y="11074"/>
                  </a:moveTo>
                  <a:lnTo>
                    <a:pt x="432003" y="11074"/>
                  </a:lnTo>
                  <a:lnTo>
                    <a:pt x="420928" y="11074"/>
                  </a:lnTo>
                  <a:lnTo>
                    <a:pt x="420928" y="22161"/>
                  </a:lnTo>
                  <a:lnTo>
                    <a:pt x="432003" y="22161"/>
                  </a:lnTo>
                  <a:lnTo>
                    <a:pt x="443077" y="22161"/>
                  </a:lnTo>
                  <a:lnTo>
                    <a:pt x="443077" y="11074"/>
                  </a:lnTo>
                  <a:close/>
                </a:path>
                <a:path w="620394" h="22225">
                  <a:moveTo>
                    <a:pt x="465226" y="11074"/>
                  </a:moveTo>
                  <a:lnTo>
                    <a:pt x="454152" y="11074"/>
                  </a:lnTo>
                  <a:lnTo>
                    <a:pt x="454152" y="22161"/>
                  </a:lnTo>
                  <a:lnTo>
                    <a:pt x="465226" y="22161"/>
                  </a:lnTo>
                  <a:lnTo>
                    <a:pt x="465226" y="11074"/>
                  </a:lnTo>
                  <a:close/>
                </a:path>
                <a:path w="620394" h="22225">
                  <a:moveTo>
                    <a:pt x="531685" y="11074"/>
                  </a:moveTo>
                  <a:lnTo>
                    <a:pt x="520611" y="11074"/>
                  </a:lnTo>
                  <a:lnTo>
                    <a:pt x="520611" y="22161"/>
                  </a:lnTo>
                  <a:lnTo>
                    <a:pt x="531685" y="22161"/>
                  </a:lnTo>
                  <a:lnTo>
                    <a:pt x="531685" y="11074"/>
                  </a:lnTo>
                  <a:close/>
                </a:path>
                <a:path w="620394" h="22225">
                  <a:moveTo>
                    <a:pt x="587070" y="0"/>
                  </a:moveTo>
                  <a:lnTo>
                    <a:pt x="575995" y="0"/>
                  </a:lnTo>
                  <a:lnTo>
                    <a:pt x="564921" y="0"/>
                  </a:lnTo>
                  <a:lnTo>
                    <a:pt x="553847" y="0"/>
                  </a:lnTo>
                  <a:lnTo>
                    <a:pt x="553847" y="11074"/>
                  </a:lnTo>
                  <a:lnTo>
                    <a:pt x="553847" y="22161"/>
                  </a:lnTo>
                  <a:lnTo>
                    <a:pt x="564921" y="22161"/>
                  </a:lnTo>
                  <a:lnTo>
                    <a:pt x="575995" y="22161"/>
                  </a:lnTo>
                  <a:lnTo>
                    <a:pt x="575995" y="11074"/>
                  </a:lnTo>
                  <a:lnTo>
                    <a:pt x="587070" y="11074"/>
                  </a:lnTo>
                  <a:lnTo>
                    <a:pt x="587070" y="0"/>
                  </a:lnTo>
                  <a:close/>
                </a:path>
                <a:path w="620394" h="22225">
                  <a:moveTo>
                    <a:pt x="620306" y="11074"/>
                  </a:moveTo>
                  <a:lnTo>
                    <a:pt x="609231" y="11074"/>
                  </a:lnTo>
                  <a:lnTo>
                    <a:pt x="609231" y="0"/>
                  </a:lnTo>
                  <a:lnTo>
                    <a:pt x="598157" y="0"/>
                  </a:lnTo>
                  <a:lnTo>
                    <a:pt x="598157" y="11074"/>
                  </a:lnTo>
                  <a:lnTo>
                    <a:pt x="598157" y="22161"/>
                  </a:lnTo>
                  <a:lnTo>
                    <a:pt x="609231" y="22161"/>
                  </a:lnTo>
                  <a:lnTo>
                    <a:pt x="620306" y="22161"/>
                  </a:lnTo>
                  <a:lnTo>
                    <a:pt x="620306" y="1107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2037511" y="3879506"/>
              <a:ext cx="233045" cy="0"/>
            </a:xfrm>
            <a:custGeom>
              <a:avLst/>
              <a:gdLst/>
              <a:ahLst/>
              <a:cxnLst/>
              <a:rect l="l" t="t" r="r" b="b"/>
              <a:pathLst>
                <a:path w="233044">
                  <a:moveTo>
                    <a:pt x="0" y="0"/>
                  </a:moveTo>
                  <a:lnTo>
                    <a:pt x="232613" y="0"/>
                  </a:lnTo>
                </a:path>
              </a:pathLst>
            </a:custGeom>
            <a:ln w="11074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2048586" y="3873969"/>
              <a:ext cx="620395" cy="44450"/>
            </a:xfrm>
            <a:custGeom>
              <a:avLst/>
              <a:gdLst/>
              <a:ahLst/>
              <a:cxnLst/>
              <a:rect l="l" t="t" r="r" b="b"/>
              <a:pathLst>
                <a:path w="620394" h="44450">
                  <a:moveTo>
                    <a:pt x="11074" y="11074"/>
                  </a:moveTo>
                  <a:lnTo>
                    <a:pt x="0" y="11074"/>
                  </a:lnTo>
                  <a:lnTo>
                    <a:pt x="0" y="22148"/>
                  </a:lnTo>
                  <a:lnTo>
                    <a:pt x="11074" y="22148"/>
                  </a:lnTo>
                  <a:lnTo>
                    <a:pt x="11074" y="11074"/>
                  </a:lnTo>
                  <a:close/>
                </a:path>
                <a:path w="620394" h="44450">
                  <a:moveTo>
                    <a:pt x="33223" y="33235"/>
                  </a:moveTo>
                  <a:lnTo>
                    <a:pt x="22148" y="33235"/>
                  </a:lnTo>
                  <a:lnTo>
                    <a:pt x="11074" y="33235"/>
                  </a:lnTo>
                  <a:lnTo>
                    <a:pt x="11074" y="44310"/>
                  </a:lnTo>
                  <a:lnTo>
                    <a:pt x="22148" y="44310"/>
                  </a:lnTo>
                  <a:lnTo>
                    <a:pt x="33223" y="44310"/>
                  </a:lnTo>
                  <a:lnTo>
                    <a:pt x="33223" y="33235"/>
                  </a:lnTo>
                  <a:close/>
                </a:path>
                <a:path w="620394" h="44450">
                  <a:moveTo>
                    <a:pt x="33223" y="22148"/>
                  </a:moveTo>
                  <a:lnTo>
                    <a:pt x="22148" y="22148"/>
                  </a:lnTo>
                  <a:lnTo>
                    <a:pt x="11074" y="22148"/>
                  </a:lnTo>
                  <a:lnTo>
                    <a:pt x="11074" y="33223"/>
                  </a:lnTo>
                  <a:lnTo>
                    <a:pt x="22148" y="33223"/>
                  </a:lnTo>
                  <a:lnTo>
                    <a:pt x="33223" y="33223"/>
                  </a:lnTo>
                  <a:lnTo>
                    <a:pt x="33223" y="22148"/>
                  </a:lnTo>
                  <a:close/>
                </a:path>
                <a:path w="620394" h="44450">
                  <a:moveTo>
                    <a:pt x="44310" y="22148"/>
                  </a:moveTo>
                  <a:lnTo>
                    <a:pt x="33235" y="22148"/>
                  </a:lnTo>
                  <a:lnTo>
                    <a:pt x="33235" y="33223"/>
                  </a:lnTo>
                  <a:lnTo>
                    <a:pt x="44310" y="33223"/>
                  </a:lnTo>
                  <a:lnTo>
                    <a:pt x="44310" y="22148"/>
                  </a:lnTo>
                  <a:close/>
                </a:path>
                <a:path w="620394" h="44450">
                  <a:moveTo>
                    <a:pt x="55384" y="33235"/>
                  </a:moveTo>
                  <a:lnTo>
                    <a:pt x="44310" y="33235"/>
                  </a:lnTo>
                  <a:lnTo>
                    <a:pt x="33235" y="33235"/>
                  </a:lnTo>
                  <a:lnTo>
                    <a:pt x="33235" y="44310"/>
                  </a:lnTo>
                  <a:lnTo>
                    <a:pt x="44310" y="44310"/>
                  </a:lnTo>
                  <a:lnTo>
                    <a:pt x="55384" y="44310"/>
                  </a:lnTo>
                  <a:lnTo>
                    <a:pt x="55384" y="33235"/>
                  </a:lnTo>
                  <a:close/>
                </a:path>
                <a:path w="620394" h="44450">
                  <a:moveTo>
                    <a:pt x="55384" y="11074"/>
                  </a:moveTo>
                  <a:lnTo>
                    <a:pt x="44310" y="11074"/>
                  </a:lnTo>
                  <a:lnTo>
                    <a:pt x="44310" y="22148"/>
                  </a:lnTo>
                  <a:lnTo>
                    <a:pt x="55384" y="22148"/>
                  </a:lnTo>
                  <a:lnTo>
                    <a:pt x="55384" y="11074"/>
                  </a:lnTo>
                  <a:close/>
                </a:path>
                <a:path w="620394" h="44450">
                  <a:moveTo>
                    <a:pt x="66459" y="22148"/>
                  </a:moveTo>
                  <a:lnTo>
                    <a:pt x="55384" y="22148"/>
                  </a:lnTo>
                  <a:lnTo>
                    <a:pt x="55384" y="33223"/>
                  </a:lnTo>
                  <a:lnTo>
                    <a:pt x="66459" y="33223"/>
                  </a:lnTo>
                  <a:lnTo>
                    <a:pt x="66459" y="22148"/>
                  </a:lnTo>
                  <a:close/>
                </a:path>
                <a:path w="620394" h="44450">
                  <a:moveTo>
                    <a:pt x="88607" y="33235"/>
                  </a:moveTo>
                  <a:lnTo>
                    <a:pt x="77533" y="33235"/>
                  </a:lnTo>
                  <a:lnTo>
                    <a:pt x="77533" y="44310"/>
                  </a:lnTo>
                  <a:lnTo>
                    <a:pt x="88607" y="44310"/>
                  </a:lnTo>
                  <a:lnTo>
                    <a:pt x="88607" y="33235"/>
                  </a:lnTo>
                  <a:close/>
                </a:path>
                <a:path w="620394" h="44450">
                  <a:moveTo>
                    <a:pt x="121843" y="11074"/>
                  </a:moveTo>
                  <a:lnTo>
                    <a:pt x="110769" y="11074"/>
                  </a:lnTo>
                  <a:lnTo>
                    <a:pt x="110769" y="22148"/>
                  </a:lnTo>
                  <a:lnTo>
                    <a:pt x="99695" y="22148"/>
                  </a:lnTo>
                  <a:lnTo>
                    <a:pt x="99695" y="11074"/>
                  </a:lnTo>
                  <a:lnTo>
                    <a:pt x="88620" y="11074"/>
                  </a:lnTo>
                  <a:lnTo>
                    <a:pt x="88620" y="22148"/>
                  </a:lnTo>
                  <a:lnTo>
                    <a:pt x="88620" y="33223"/>
                  </a:lnTo>
                  <a:lnTo>
                    <a:pt x="99695" y="33223"/>
                  </a:lnTo>
                  <a:lnTo>
                    <a:pt x="110769" y="33223"/>
                  </a:lnTo>
                  <a:lnTo>
                    <a:pt x="121843" y="33223"/>
                  </a:lnTo>
                  <a:lnTo>
                    <a:pt x="121843" y="22148"/>
                  </a:lnTo>
                  <a:lnTo>
                    <a:pt x="121843" y="11074"/>
                  </a:lnTo>
                  <a:close/>
                </a:path>
                <a:path w="620394" h="44450">
                  <a:moveTo>
                    <a:pt x="143992" y="33235"/>
                  </a:moveTo>
                  <a:lnTo>
                    <a:pt x="132918" y="33235"/>
                  </a:lnTo>
                  <a:lnTo>
                    <a:pt x="121843" y="33235"/>
                  </a:lnTo>
                  <a:lnTo>
                    <a:pt x="121843" y="44310"/>
                  </a:lnTo>
                  <a:lnTo>
                    <a:pt x="132918" y="44310"/>
                  </a:lnTo>
                  <a:lnTo>
                    <a:pt x="143992" y="44310"/>
                  </a:lnTo>
                  <a:lnTo>
                    <a:pt x="143992" y="33235"/>
                  </a:lnTo>
                  <a:close/>
                </a:path>
                <a:path w="620394" h="44450">
                  <a:moveTo>
                    <a:pt x="143992" y="11074"/>
                  </a:moveTo>
                  <a:lnTo>
                    <a:pt x="132918" y="11074"/>
                  </a:lnTo>
                  <a:lnTo>
                    <a:pt x="132918" y="22148"/>
                  </a:lnTo>
                  <a:lnTo>
                    <a:pt x="143992" y="22148"/>
                  </a:lnTo>
                  <a:lnTo>
                    <a:pt x="143992" y="11074"/>
                  </a:lnTo>
                  <a:close/>
                </a:path>
                <a:path w="620394" h="44450">
                  <a:moveTo>
                    <a:pt x="166154" y="11074"/>
                  </a:moveTo>
                  <a:lnTo>
                    <a:pt x="155079" y="11074"/>
                  </a:lnTo>
                  <a:lnTo>
                    <a:pt x="144005" y="11074"/>
                  </a:lnTo>
                  <a:lnTo>
                    <a:pt x="144005" y="22148"/>
                  </a:lnTo>
                  <a:lnTo>
                    <a:pt x="144005" y="33223"/>
                  </a:lnTo>
                  <a:lnTo>
                    <a:pt x="155079" y="33223"/>
                  </a:lnTo>
                  <a:lnTo>
                    <a:pt x="155079" y="22148"/>
                  </a:lnTo>
                  <a:lnTo>
                    <a:pt x="166154" y="22148"/>
                  </a:lnTo>
                  <a:lnTo>
                    <a:pt x="166154" y="11074"/>
                  </a:lnTo>
                  <a:close/>
                </a:path>
                <a:path w="620394" h="44450">
                  <a:moveTo>
                    <a:pt x="177228" y="22148"/>
                  </a:moveTo>
                  <a:lnTo>
                    <a:pt x="166154" y="22148"/>
                  </a:lnTo>
                  <a:lnTo>
                    <a:pt x="166154" y="33223"/>
                  </a:lnTo>
                  <a:lnTo>
                    <a:pt x="177228" y="33223"/>
                  </a:lnTo>
                  <a:lnTo>
                    <a:pt x="177228" y="22148"/>
                  </a:lnTo>
                  <a:close/>
                </a:path>
                <a:path w="620394" h="44450">
                  <a:moveTo>
                    <a:pt x="254762" y="11074"/>
                  </a:moveTo>
                  <a:lnTo>
                    <a:pt x="243687" y="11074"/>
                  </a:lnTo>
                  <a:lnTo>
                    <a:pt x="232613" y="11074"/>
                  </a:lnTo>
                  <a:lnTo>
                    <a:pt x="232613" y="22148"/>
                  </a:lnTo>
                  <a:lnTo>
                    <a:pt x="221538" y="22148"/>
                  </a:lnTo>
                  <a:lnTo>
                    <a:pt x="210464" y="22148"/>
                  </a:lnTo>
                  <a:lnTo>
                    <a:pt x="199390" y="22148"/>
                  </a:lnTo>
                  <a:lnTo>
                    <a:pt x="199390" y="33223"/>
                  </a:lnTo>
                  <a:lnTo>
                    <a:pt x="254762" y="33223"/>
                  </a:lnTo>
                  <a:lnTo>
                    <a:pt x="254762" y="22148"/>
                  </a:lnTo>
                  <a:lnTo>
                    <a:pt x="254762" y="11074"/>
                  </a:lnTo>
                  <a:close/>
                </a:path>
                <a:path w="620394" h="44450">
                  <a:moveTo>
                    <a:pt x="299072" y="22148"/>
                  </a:moveTo>
                  <a:lnTo>
                    <a:pt x="287997" y="22148"/>
                  </a:lnTo>
                  <a:lnTo>
                    <a:pt x="287997" y="11074"/>
                  </a:lnTo>
                  <a:lnTo>
                    <a:pt x="287997" y="0"/>
                  </a:lnTo>
                  <a:lnTo>
                    <a:pt x="276923" y="0"/>
                  </a:lnTo>
                  <a:lnTo>
                    <a:pt x="265849" y="0"/>
                  </a:lnTo>
                  <a:lnTo>
                    <a:pt x="265849" y="11074"/>
                  </a:lnTo>
                  <a:lnTo>
                    <a:pt x="276923" y="11074"/>
                  </a:lnTo>
                  <a:lnTo>
                    <a:pt x="276923" y="22148"/>
                  </a:lnTo>
                  <a:lnTo>
                    <a:pt x="265849" y="22148"/>
                  </a:lnTo>
                  <a:lnTo>
                    <a:pt x="254774" y="22148"/>
                  </a:lnTo>
                  <a:lnTo>
                    <a:pt x="254774" y="33223"/>
                  </a:lnTo>
                  <a:lnTo>
                    <a:pt x="265849" y="33223"/>
                  </a:lnTo>
                  <a:lnTo>
                    <a:pt x="276923" y="33223"/>
                  </a:lnTo>
                  <a:lnTo>
                    <a:pt x="287997" y="33223"/>
                  </a:lnTo>
                  <a:lnTo>
                    <a:pt x="299072" y="33223"/>
                  </a:lnTo>
                  <a:lnTo>
                    <a:pt x="299072" y="22148"/>
                  </a:lnTo>
                  <a:close/>
                </a:path>
                <a:path w="620394" h="44450">
                  <a:moveTo>
                    <a:pt x="343382" y="11074"/>
                  </a:moveTo>
                  <a:lnTo>
                    <a:pt x="332308" y="11074"/>
                  </a:lnTo>
                  <a:lnTo>
                    <a:pt x="321233" y="11074"/>
                  </a:lnTo>
                  <a:lnTo>
                    <a:pt x="310159" y="11074"/>
                  </a:lnTo>
                  <a:lnTo>
                    <a:pt x="310159" y="22148"/>
                  </a:lnTo>
                  <a:lnTo>
                    <a:pt x="321233" y="22148"/>
                  </a:lnTo>
                  <a:lnTo>
                    <a:pt x="332308" y="22148"/>
                  </a:lnTo>
                  <a:lnTo>
                    <a:pt x="343382" y="22148"/>
                  </a:lnTo>
                  <a:lnTo>
                    <a:pt x="343382" y="11074"/>
                  </a:lnTo>
                  <a:close/>
                </a:path>
                <a:path w="620394" h="44450">
                  <a:moveTo>
                    <a:pt x="354457" y="22148"/>
                  </a:moveTo>
                  <a:lnTo>
                    <a:pt x="343382" y="22148"/>
                  </a:lnTo>
                  <a:lnTo>
                    <a:pt x="343382" y="33223"/>
                  </a:lnTo>
                  <a:lnTo>
                    <a:pt x="354457" y="33223"/>
                  </a:lnTo>
                  <a:lnTo>
                    <a:pt x="354457" y="22148"/>
                  </a:lnTo>
                  <a:close/>
                </a:path>
                <a:path w="620394" h="44450">
                  <a:moveTo>
                    <a:pt x="365531" y="0"/>
                  </a:moveTo>
                  <a:lnTo>
                    <a:pt x="354457" y="0"/>
                  </a:lnTo>
                  <a:lnTo>
                    <a:pt x="354457" y="11074"/>
                  </a:lnTo>
                  <a:lnTo>
                    <a:pt x="365531" y="11074"/>
                  </a:lnTo>
                  <a:lnTo>
                    <a:pt x="365531" y="0"/>
                  </a:lnTo>
                  <a:close/>
                </a:path>
                <a:path w="620394" h="44450">
                  <a:moveTo>
                    <a:pt x="409841" y="0"/>
                  </a:moveTo>
                  <a:lnTo>
                    <a:pt x="398767" y="0"/>
                  </a:lnTo>
                  <a:lnTo>
                    <a:pt x="398767" y="11074"/>
                  </a:lnTo>
                  <a:lnTo>
                    <a:pt x="387692" y="11074"/>
                  </a:lnTo>
                  <a:lnTo>
                    <a:pt x="376618" y="11074"/>
                  </a:lnTo>
                  <a:lnTo>
                    <a:pt x="376618" y="22148"/>
                  </a:lnTo>
                  <a:lnTo>
                    <a:pt x="365544" y="22148"/>
                  </a:lnTo>
                  <a:lnTo>
                    <a:pt x="365544" y="33223"/>
                  </a:lnTo>
                  <a:lnTo>
                    <a:pt x="376618" y="33223"/>
                  </a:lnTo>
                  <a:lnTo>
                    <a:pt x="387692" y="33223"/>
                  </a:lnTo>
                  <a:lnTo>
                    <a:pt x="387692" y="22148"/>
                  </a:lnTo>
                  <a:lnTo>
                    <a:pt x="398767" y="22148"/>
                  </a:lnTo>
                  <a:lnTo>
                    <a:pt x="409841" y="22148"/>
                  </a:lnTo>
                  <a:lnTo>
                    <a:pt x="409841" y="11074"/>
                  </a:lnTo>
                  <a:lnTo>
                    <a:pt x="409841" y="0"/>
                  </a:lnTo>
                  <a:close/>
                </a:path>
                <a:path w="620394" h="44450">
                  <a:moveTo>
                    <a:pt x="420916" y="22148"/>
                  </a:moveTo>
                  <a:lnTo>
                    <a:pt x="409841" y="22148"/>
                  </a:lnTo>
                  <a:lnTo>
                    <a:pt x="409841" y="33223"/>
                  </a:lnTo>
                  <a:lnTo>
                    <a:pt x="420916" y="33223"/>
                  </a:lnTo>
                  <a:lnTo>
                    <a:pt x="420916" y="22148"/>
                  </a:lnTo>
                  <a:close/>
                </a:path>
                <a:path w="620394" h="44450">
                  <a:moveTo>
                    <a:pt x="443077" y="0"/>
                  </a:moveTo>
                  <a:lnTo>
                    <a:pt x="432003" y="0"/>
                  </a:lnTo>
                  <a:lnTo>
                    <a:pt x="420928" y="0"/>
                  </a:lnTo>
                  <a:lnTo>
                    <a:pt x="420928" y="11074"/>
                  </a:lnTo>
                  <a:lnTo>
                    <a:pt x="432003" y="11074"/>
                  </a:lnTo>
                  <a:lnTo>
                    <a:pt x="432003" y="22148"/>
                  </a:lnTo>
                  <a:lnTo>
                    <a:pt x="443077" y="22148"/>
                  </a:lnTo>
                  <a:lnTo>
                    <a:pt x="443077" y="11074"/>
                  </a:lnTo>
                  <a:lnTo>
                    <a:pt x="443077" y="0"/>
                  </a:lnTo>
                  <a:close/>
                </a:path>
                <a:path w="620394" h="44450">
                  <a:moveTo>
                    <a:pt x="454152" y="22148"/>
                  </a:moveTo>
                  <a:lnTo>
                    <a:pt x="443077" y="22148"/>
                  </a:lnTo>
                  <a:lnTo>
                    <a:pt x="443077" y="33223"/>
                  </a:lnTo>
                  <a:lnTo>
                    <a:pt x="454152" y="33223"/>
                  </a:lnTo>
                  <a:lnTo>
                    <a:pt x="454152" y="22148"/>
                  </a:lnTo>
                  <a:close/>
                </a:path>
                <a:path w="620394" h="44450">
                  <a:moveTo>
                    <a:pt x="465226" y="11074"/>
                  </a:moveTo>
                  <a:lnTo>
                    <a:pt x="454152" y="11074"/>
                  </a:lnTo>
                  <a:lnTo>
                    <a:pt x="454152" y="22148"/>
                  </a:lnTo>
                  <a:lnTo>
                    <a:pt x="465226" y="22148"/>
                  </a:lnTo>
                  <a:lnTo>
                    <a:pt x="465226" y="11074"/>
                  </a:lnTo>
                  <a:close/>
                </a:path>
                <a:path w="620394" h="44450">
                  <a:moveTo>
                    <a:pt x="476300" y="22148"/>
                  </a:moveTo>
                  <a:lnTo>
                    <a:pt x="465226" y="22148"/>
                  </a:lnTo>
                  <a:lnTo>
                    <a:pt x="465226" y="33223"/>
                  </a:lnTo>
                  <a:lnTo>
                    <a:pt x="476300" y="33223"/>
                  </a:lnTo>
                  <a:lnTo>
                    <a:pt x="476300" y="22148"/>
                  </a:lnTo>
                  <a:close/>
                </a:path>
                <a:path w="620394" h="44450">
                  <a:moveTo>
                    <a:pt x="487387" y="22148"/>
                  </a:moveTo>
                  <a:lnTo>
                    <a:pt x="476313" y="22148"/>
                  </a:lnTo>
                  <a:lnTo>
                    <a:pt x="476313" y="33223"/>
                  </a:lnTo>
                  <a:lnTo>
                    <a:pt x="487387" y="33223"/>
                  </a:lnTo>
                  <a:lnTo>
                    <a:pt x="487387" y="22148"/>
                  </a:lnTo>
                  <a:close/>
                </a:path>
                <a:path w="620394" h="44450">
                  <a:moveTo>
                    <a:pt x="509536" y="0"/>
                  </a:moveTo>
                  <a:lnTo>
                    <a:pt x="498462" y="0"/>
                  </a:lnTo>
                  <a:lnTo>
                    <a:pt x="498462" y="11074"/>
                  </a:lnTo>
                  <a:lnTo>
                    <a:pt x="509536" y="11074"/>
                  </a:lnTo>
                  <a:lnTo>
                    <a:pt x="509536" y="0"/>
                  </a:lnTo>
                  <a:close/>
                </a:path>
                <a:path w="620394" h="44450">
                  <a:moveTo>
                    <a:pt x="520611" y="22148"/>
                  </a:moveTo>
                  <a:lnTo>
                    <a:pt x="509536" y="22148"/>
                  </a:lnTo>
                  <a:lnTo>
                    <a:pt x="498462" y="22148"/>
                  </a:lnTo>
                  <a:lnTo>
                    <a:pt x="498462" y="33223"/>
                  </a:lnTo>
                  <a:lnTo>
                    <a:pt x="509536" y="33223"/>
                  </a:lnTo>
                  <a:lnTo>
                    <a:pt x="520611" y="33223"/>
                  </a:lnTo>
                  <a:lnTo>
                    <a:pt x="520611" y="22148"/>
                  </a:lnTo>
                  <a:close/>
                </a:path>
                <a:path w="620394" h="44450">
                  <a:moveTo>
                    <a:pt x="564921" y="22148"/>
                  </a:moveTo>
                  <a:lnTo>
                    <a:pt x="553847" y="22148"/>
                  </a:lnTo>
                  <a:lnTo>
                    <a:pt x="542772" y="22148"/>
                  </a:lnTo>
                  <a:lnTo>
                    <a:pt x="542772" y="11074"/>
                  </a:lnTo>
                  <a:lnTo>
                    <a:pt x="531698" y="11074"/>
                  </a:lnTo>
                  <a:lnTo>
                    <a:pt x="531698" y="22148"/>
                  </a:lnTo>
                  <a:lnTo>
                    <a:pt x="531698" y="33223"/>
                  </a:lnTo>
                  <a:lnTo>
                    <a:pt x="542772" y="33223"/>
                  </a:lnTo>
                  <a:lnTo>
                    <a:pt x="553847" y="33223"/>
                  </a:lnTo>
                  <a:lnTo>
                    <a:pt x="564921" y="33223"/>
                  </a:lnTo>
                  <a:lnTo>
                    <a:pt x="564921" y="22148"/>
                  </a:lnTo>
                  <a:close/>
                </a:path>
                <a:path w="620394" h="44450">
                  <a:moveTo>
                    <a:pt x="564921" y="0"/>
                  </a:moveTo>
                  <a:lnTo>
                    <a:pt x="553847" y="0"/>
                  </a:lnTo>
                  <a:lnTo>
                    <a:pt x="542772" y="0"/>
                  </a:lnTo>
                  <a:lnTo>
                    <a:pt x="542772" y="11074"/>
                  </a:lnTo>
                  <a:lnTo>
                    <a:pt x="553847" y="11074"/>
                  </a:lnTo>
                  <a:lnTo>
                    <a:pt x="564921" y="11074"/>
                  </a:lnTo>
                  <a:lnTo>
                    <a:pt x="564921" y="0"/>
                  </a:lnTo>
                  <a:close/>
                </a:path>
                <a:path w="620394" h="44450">
                  <a:moveTo>
                    <a:pt x="587070" y="11074"/>
                  </a:moveTo>
                  <a:lnTo>
                    <a:pt x="575995" y="11074"/>
                  </a:lnTo>
                  <a:lnTo>
                    <a:pt x="575995" y="22148"/>
                  </a:lnTo>
                  <a:lnTo>
                    <a:pt x="587070" y="22148"/>
                  </a:lnTo>
                  <a:lnTo>
                    <a:pt x="587070" y="11074"/>
                  </a:lnTo>
                  <a:close/>
                </a:path>
                <a:path w="620394" h="44450">
                  <a:moveTo>
                    <a:pt x="620306" y="11074"/>
                  </a:moveTo>
                  <a:lnTo>
                    <a:pt x="609231" y="11074"/>
                  </a:lnTo>
                  <a:lnTo>
                    <a:pt x="609231" y="0"/>
                  </a:lnTo>
                  <a:lnTo>
                    <a:pt x="598157" y="0"/>
                  </a:lnTo>
                  <a:lnTo>
                    <a:pt x="587082" y="0"/>
                  </a:lnTo>
                  <a:lnTo>
                    <a:pt x="587082" y="11074"/>
                  </a:lnTo>
                  <a:lnTo>
                    <a:pt x="587082" y="22148"/>
                  </a:lnTo>
                  <a:lnTo>
                    <a:pt x="598157" y="22148"/>
                  </a:lnTo>
                  <a:lnTo>
                    <a:pt x="609231" y="22148"/>
                  </a:lnTo>
                  <a:lnTo>
                    <a:pt x="620306" y="22148"/>
                  </a:lnTo>
                  <a:lnTo>
                    <a:pt x="620306" y="1107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2037511" y="3907205"/>
              <a:ext cx="620395" cy="33655"/>
            </a:xfrm>
            <a:custGeom>
              <a:avLst/>
              <a:gdLst/>
              <a:ahLst/>
              <a:cxnLst/>
              <a:rect l="l" t="t" r="r" b="b"/>
              <a:pathLst>
                <a:path w="620394" h="33654">
                  <a:moveTo>
                    <a:pt x="11074" y="22148"/>
                  </a:moveTo>
                  <a:lnTo>
                    <a:pt x="0" y="22148"/>
                  </a:lnTo>
                  <a:lnTo>
                    <a:pt x="0" y="33235"/>
                  </a:lnTo>
                  <a:lnTo>
                    <a:pt x="11074" y="33235"/>
                  </a:lnTo>
                  <a:lnTo>
                    <a:pt x="11074" y="22148"/>
                  </a:lnTo>
                  <a:close/>
                </a:path>
                <a:path w="620394" h="33654">
                  <a:moveTo>
                    <a:pt x="22148" y="11074"/>
                  </a:moveTo>
                  <a:lnTo>
                    <a:pt x="11074" y="11074"/>
                  </a:lnTo>
                  <a:lnTo>
                    <a:pt x="11074" y="22148"/>
                  </a:lnTo>
                  <a:lnTo>
                    <a:pt x="22148" y="22148"/>
                  </a:lnTo>
                  <a:lnTo>
                    <a:pt x="22148" y="11074"/>
                  </a:lnTo>
                  <a:close/>
                </a:path>
                <a:path w="620394" h="33654">
                  <a:moveTo>
                    <a:pt x="44297" y="22148"/>
                  </a:moveTo>
                  <a:lnTo>
                    <a:pt x="33223" y="22148"/>
                  </a:lnTo>
                  <a:lnTo>
                    <a:pt x="33223" y="33235"/>
                  </a:lnTo>
                  <a:lnTo>
                    <a:pt x="44297" y="33235"/>
                  </a:lnTo>
                  <a:lnTo>
                    <a:pt x="44297" y="22148"/>
                  </a:lnTo>
                  <a:close/>
                </a:path>
                <a:path w="620394" h="33654">
                  <a:moveTo>
                    <a:pt x="55384" y="22148"/>
                  </a:moveTo>
                  <a:lnTo>
                    <a:pt x="44310" y="22148"/>
                  </a:lnTo>
                  <a:lnTo>
                    <a:pt x="44310" y="33235"/>
                  </a:lnTo>
                  <a:lnTo>
                    <a:pt x="55384" y="33235"/>
                  </a:lnTo>
                  <a:lnTo>
                    <a:pt x="55384" y="22148"/>
                  </a:lnTo>
                  <a:close/>
                </a:path>
                <a:path w="620394" h="33654">
                  <a:moveTo>
                    <a:pt x="77533" y="11074"/>
                  </a:moveTo>
                  <a:lnTo>
                    <a:pt x="66459" y="11074"/>
                  </a:lnTo>
                  <a:lnTo>
                    <a:pt x="66459" y="22148"/>
                  </a:lnTo>
                  <a:lnTo>
                    <a:pt x="77533" y="22148"/>
                  </a:lnTo>
                  <a:lnTo>
                    <a:pt x="77533" y="11074"/>
                  </a:lnTo>
                  <a:close/>
                </a:path>
                <a:path w="620394" h="33654">
                  <a:moveTo>
                    <a:pt x="99682" y="11074"/>
                  </a:moveTo>
                  <a:lnTo>
                    <a:pt x="88607" y="11074"/>
                  </a:lnTo>
                  <a:lnTo>
                    <a:pt x="88607" y="22148"/>
                  </a:lnTo>
                  <a:lnTo>
                    <a:pt x="88607" y="33235"/>
                  </a:lnTo>
                  <a:lnTo>
                    <a:pt x="99682" y="33235"/>
                  </a:lnTo>
                  <a:lnTo>
                    <a:pt x="99682" y="22148"/>
                  </a:lnTo>
                  <a:lnTo>
                    <a:pt x="99682" y="11074"/>
                  </a:lnTo>
                  <a:close/>
                </a:path>
                <a:path w="620394" h="33654">
                  <a:moveTo>
                    <a:pt x="121843" y="11074"/>
                  </a:moveTo>
                  <a:lnTo>
                    <a:pt x="110769" y="11074"/>
                  </a:lnTo>
                  <a:lnTo>
                    <a:pt x="99695" y="11074"/>
                  </a:lnTo>
                  <a:lnTo>
                    <a:pt x="99695" y="22148"/>
                  </a:lnTo>
                  <a:lnTo>
                    <a:pt x="99695" y="33235"/>
                  </a:lnTo>
                  <a:lnTo>
                    <a:pt x="110769" y="33235"/>
                  </a:lnTo>
                  <a:lnTo>
                    <a:pt x="110769" y="22148"/>
                  </a:lnTo>
                  <a:lnTo>
                    <a:pt x="121843" y="22148"/>
                  </a:lnTo>
                  <a:lnTo>
                    <a:pt x="121843" y="11074"/>
                  </a:lnTo>
                  <a:close/>
                </a:path>
                <a:path w="620394" h="33654">
                  <a:moveTo>
                    <a:pt x="132918" y="22148"/>
                  </a:moveTo>
                  <a:lnTo>
                    <a:pt x="121843" y="22148"/>
                  </a:lnTo>
                  <a:lnTo>
                    <a:pt x="121843" y="33235"/>
                  </a:lnTo>
                  <a:lnTo>
                    <a:pt x="132918" y="33235"/>
                  </a:lnTo>
                  <a:lnTo>
                    <a:pt x="132918" y="22148"/>
                  </a:lnTo>
                  <a:close/>
                </a:path>
                <a:path w="620394" h="33654">
                  <a:moveTo>
                    <a:pt x="155067" y="0"/>
                  </a:moveTo>
                  <a:lnTo>
                    <a:pt x="143992" y="0"/>
                  </a:lnTo>
                  <a:lnTo>
                    <a:pt x="143992" y="11074"/>
                  </a:lnTo>
                  <a:lnTo>
                    <a:pt x="155067" y="11074"/>
                  </a:lnTo>
                  <a:lnTo>
                    <a:pt x="155067" y="0"/>
                  </a:lnTo>
                  <a:close/>
                </a:path>
                <a:path w="620394" h="33654">
                  <a:moveTo>
                    <a:pt x="177228" y="22148"/>
                  </a:moveTo>
                  <a:lnTo>
                    <a:pt x="166154" y="22148"/>
                  </a:lnTo>
                  <a:lnTo>
                    <a:pt x="166154" y="11074"/>
                  </a:lnTo>
                  <a:lnTo>
                    <a:pt x="166154" y="0"/>
                  </a:lnTo>
                  <a:lnTo>
                    <a:pt x="155079" y="0"/>
                  </a:lnTo>
                  <a:lnTo>
                    <a:pt x="155079" y="11074"/>
                  </a:lnTo>
                  <a:lnTo>
                    <a:pt x="155079" y="22148"/>
                  </a:lnTo>
                  <a:lnTo>
                    <a:pt x="155079" y="33235"/>
                  </a:lnTo>
                  <a:lnTo>
                    <a:pt x="166154" y="33235"/>
                  </a:lnTo>
                  <a:lnTo>
                    <a:pt x="177228" y="33235"/>
                  </a:lnTo>
                  <a:lnTo>
                    <a:pt x="177228" y="22148"/>
                  </a:lnTo>
                  <a:close/>
                </a:path>
                <a:path w="620394" h="33654">
                  <a:moveTo>
                    <a:pt x="210451" y="0"/>
                  </a:moveTo>
                  <a:lnTo>
                    <a:pt x="199377" y="0"/>
                  </a:lnTo>
                  <a:lnTo>
                    <a:pt x="188302" y="0"/>
                  </a:lnTo>
                  <a:lnTo>
                    <a:pt x="177228" y="0"/>
                  </a:lnTo>
                  <a:lnTo>
                    <a:pt x="177228" y="11074"/>
                  </a:lnTo>
                  <a:lnTo>
                    <a:pt x="188302" y="11074"/>
                  </a:lnTo>
                  <a:lnTo>
                    <a:pt x="188302" y="22148"/>
                  </a:lnTo>
                  <a:lnTo>
                    <a:pt x="188302" y="33235"/>
                  </a:lnTo>
                  <a:lnTo>
                    <a:pt x="199377" y="33235"/>
                  </a:lnTo>
                  <a:lnTo>
                    <a:pt x="210451" y="33235"/>
                  </a:lnTo>
                  <a:lnTo>
                    <a:pt x="210451" y="22148"/>
                  </a:lnTo>
                  <a:lnTo>
                    <a:pt x="199377" y="22148"/>
                  </a:lnTo>
                  <a:lnTo>
                    <a:pt x="199377" y="11074"/>
                  </a:lnTo>
                  <a:lnTo>
                    <a:pt x="210451" y="11074"/>
                  </a:lnTo>
                  <a:lnTo>
                    <a:pt x="210451" y="0"/>
                  </a:lnTo>
                  <a:close/>
                </a:path>
                <a:path w="620394" h="33654">
                  <a:moveTo>
                    <a:pt x="221538" y="11074"/>
                  </a:moveTo>
                  <a:lnTo>
                    <a:pt x="210464" y="11074"/>
                  </a:lnTo>
                  <a:lnTo>
                    <a:pt x="210464" y="22148"/>
                  </a:lnTo>
                  <a:lnTo>
                    <a:pt x="221538" y="22148"/>
                  </a:lnTo>
                  <a:lnTo>
                    <a:pt x="221538" y="11074"/>
                  </a:lnTo>
                  <a:close/>
                </a:path>
                <a:path w="620394" h="33654">
                  <a:moveTo>
                    <a:pt x="265836" y="0"/>
                  </a:moveTo>
                  <a:lnTo>
                    <a:pt x="254762" y="0"/>
                  </a:lnTo>
                  <a:lnTo>
                    <a:pt x="243687" y="0"/>
                  </a:lnTo>
                  <a:lnTo>
                    <a:pt x="232613" y="0"/>
                  </a:lnTo>
                  <a:lnTo>
                    <a:pt x="221538" y="0"/>
                  </a:lnTo>
                  <a:lnTo>
                    <a:pt x="221538" y="11074"/>
                  </a:lnTo>
                  <a:lnTo>
                    <a:pt x="232613" y="11074"/>
                  </a:lnTo>
                  <a:lnTo>
                    <a:pt x="243687" y="11074"/>
                  </a:lnTo>
                  <a:lnTo>
                    <a:pt x="243687" y="22148"/>
                  </a:lnTo>
                  <a:lnTo>
                    <a:pt x="243687" y="33235"/>
                  </a:lnTo>
                  <a:lnTo>
                    <a:pt x="254762" y="33235"/>
                  </a:lnTo>
                  <a:lnTo>
                    <a:pt x="254762" y="22148"/>
                  </a:lnTo>
                  <a:lnTo>
                    <a:pt x="254762" y="11074"/>
                  </a:lnTo>
                  <a:lnTo>
                    <a:pt x="265836" y="11074"/>
                  </a:lnTo>
                  <a:lnTo>
                    <a:pt x="265836" y="0"/>
                  </a:lnTo>
                  <a:close/>
                </a:path>
                <a:path w="620394" h="33654">
                  <a:moveTo>
                    <a:pt x="276923" y="0"/>
                  </a:moveTo>
                  <a:lnTo>
                    <a:pt x="265849" y="0"/>
                  </a:lnTo>
                  <a:lnTo>
                    <a:pt x="265849" y="11074"/>
                  </a:lnTo>
                  <a:lnTo>
                    <a:pt x="276923" y="11074"/>
                  </a:lnTo>
                  <a:lnTo>
                    <a:pt x="276923" y="0"/>
                  </a:lnTo>
                  <a:close/>
                </a:path>
                <a:path w="620394" h="33654">
                  <a:moveTo>
                    <a:pt x="299072" y="11074"/>
                  </a:moveTo>
                  <a:lnTo>
                    <a:pt x="287997" y="11074"/>
                  </a:lnTo>
                  <a:lnTo>
                    <a:pt x="276923" y="11074"/>
                  </a:lnTo>
                  <a:lnTo>
                    <a:pt x="276923" y="22148"/>
                  </a:lnTo>
                  <a:lnTo>
                    <a:pt x="276923" y="33235"/>
                  </a:lnTo>
                  <a:lnTo>
                    <a:pt x="287997" y="33235"/>
                  </a:lnTo>
                  <a:lnTo>
                    <a:pt x="299072" y="33235"/>
                  </a:lnTo>
                  <a:lnTo>
                    <a:pt x="299072" y="22148"/>
                  </a:lnTo>
                  <a:lnTo>
                    <a:pt x="299072" y="11074"/>
                  </a:lnTo>
                  <a:close/>
                </a:path>
                <a:path w="620394" h="33654">
                  <a:moveTo>
                    <a:pt x="321221" y="0"/>
                  </a:moveTo>
                  <a:lnTo>
                    <a:pt x="310146" y="0"/>
                  </a:lnTo>
                  <a:lnTo>
                    <a:pt x="299072" y="0"/>
                  </a:lnTo>
                  <a:lnTo>
                    <a:pt x="299072" y="11074"/>
                  </a:lnTo>
                  <a:lnTo>
                    <a:pt x="310146" y="11074"/>
                  </a:lnTo>
                  <a:lnTo>
                    <a:pt x="321221" y="11074"/>
                  </a:lnTo>
                  <a:lnTo>
                    <a:pt x="321221" y="0"/>
                  </a:lnTo>
                  <a:close/>
                </a:path>
                <a:path w="620394" h="33654">
                  <a:moveTo>
                    <a:pt x="365531" y="0"/>
                  </a:moveTo>
                  <a:lnTo>
                    <a:pt x="354457" y="0"/>
                  </a:lnTo>
                  <a:lnTo>
                    <a:pt x="343382" y="0"/>
                  </a:lnTo>
                  <a:lnTo>
                    <a:pt x="332308" y="0"/>
                  </a:lnTo>
                  <a:lnTo>
                    <a:pt x="332308" y="11074"/>
                  </a:lnTo>
                  <a:lnTo>
                    <a:pt x="332308" y="22148"/>
                  </a:lnTo>
                  <a:lnTo>
                    <a:pt x="343382" y="22148"/>
                  </a:lnTo>
                  <a:lnTo>
                    <a:pt x="354457" y="22148"/>
                  </a:lnTo>
                  <a:lnTo>
                    <a:pt x="354457" y="11074"/>
                  </a:lnTo>
                  <a:lnTo>
                    <a:pt x="365531" y="11074"/>
                  </a:lnTo>
                  <a:lnTo>
                    <a:pt x="365531" y="0"/>
                  </a:lnTo>
                  <a:close/>
                </a:path>
                <a:path w="620394" h="33654">
                  <a:moveTo>
                    <a:pt x="376605" y="11074"/>
                  </a:moveTo>
                  <a:lnTo>
                    <a:pt x="365531" y="11074"/>
                  </a:lnTo>
                  <a:lnTo>
                    <a:pt x="365531" y="22148"/>
                  </a:lnTo>
                  <a:lnTo>
                    <a:pt x="365531" y="33235"/>
                  </a:lnTo>
                  <a:lnTo>
                    <a:pt x="376605" y="33235"/>
                  </a:lnTo>
                  <a:lnTo>
                    <a:pt x="376605" y="22148"/>
                  </a:lnTo>
                  <a:lnTo>
                    <a:pt x="376605" y="11074"/>
                  </a:lnTo>
                  <a:close/>
                </a:path>
                <a:path w="620394" h="33654">
                  <a:moveTo>
                    <a:pt x="431990" y="22148"/>
                  </a:moveTo>
                  <a:lnTo>
                    <a:pt x="420916" y="22148"/>
                  </a:lnTo>
                  <a:lnTo>
                    <a:pt x="420916" y="11074"/>
                  </a:lnTo>
                  <a:lnTo>
                    <a:pt x="420916" y="0"/>
                  </a:lnTo>
                  <a:lnTo>
                    <a:pt x="409841" y="0"/>
                  </a:lnTo>
                  <a:lnTo>
                    <a:pt x="409841" y="11074"/>
                  </a:lnTo>
                  <a:lnTo>
                    <a:pt x="398767" y="11074"/>
                  </a:lnTo>
                  <a:lnTo>
                    <a:pt x="398767" y="0"/>
                  </a:lnTo>
                  <a:lnTo>
                    <a:pt x="387692" y="0"/>
                  </a:lnTo>
                  <a:lnTo>
                    <a:pt x="387692" y="11074"/>
                  </a:lnTo>
                  <a:lnTo>
                    <a:pt x="387692" y="22148"/>
                  </a:lnTo>
                  <a:lnTo>
                    <a:pt x="398767" y="22148"/>
                  </a:lnTo>
                  <a:lnTo>
                    <a:pt x="409841" y="22148"/>
                  </a:lnTo>
                  <a:lnTo>
                    <a:pt x="409841" y="33235"/>
                  </a:lnTo>
                  <a:lnTo>
                    <a:pt x="420916" y="33235"/>
                  </a:lnTo>
                  <a:lnTo>
                    <a:pt x="431990" y="33235"/>
                  </a:lnTo>
                  <a:lnTo>
                    <a:pt x="431990" y="22148"/>
                  </a:lnTo>
                  <a:close/>
                </a:path>
                <a:path w="620394" h="33654">
                  <a:moveTo>
                    <a:pt x="443077" y="22148"/>
                  </a:moveTo>
                  <a:lnTo>
                    <a:pt x="432003" y="22148"/>
                  </a:lnTo>
                  <a:lnTo>
                    <a:pt x="432003" y="33235"/>
                  </a:lnTo>
                  <a:lnTo>
                    <a:pt x="443077" y="33235"/>
                  </a:lnTo>
                  <a:lnTo>
                    <a:pt x="443077" y="22148"/>
                  </a:lnTo>
                  <a:close/>
                </a:path>
                <a:path w="620394" h="33654">
                  <a:moveTo>
                    <a:pt x="443077" y="0"/>
                  </a:moveTo>
                  <a:lnTo>
                    <a:pt x="432003" y="0"/>
                  </a:lnTo>
                  <a:lnTo>
                    <a:pt x="432003" y="11074"/>
                  </a:lnTo>
                  <a:lnTo>
                    <a:pt x="443077" y="11074"/>
                  </a:lnTo>
                  <a:lnTo>
                    <a:pt x="443077" y="0"/>
                  </a:lnTo>
                  <a:close/>
                </a:path>
                <a:path w="620394" h="33654">
                  <a:moveTo>
                    <a:pt x="487375" y="0"/>
                  </a:moveTo>
                  <a:lnTo>
                    <a:pt x="476300" y="0"/>
                  </a:lnTo>
                  <a:lnTo>
                    <a:pt x="465226" y="0"/>
                  </a:lnTo>
                  <a:lnTo>
                    <a:pt x="454152" y="0"/>
                  </a:lnTo>
                  <a:lnTo>
                    <a:pt x="454152" y="11074"/>
                  </a:lnTo>
                  <a:lnTo>
                    <a:pt x="465226" y="11074"/>
                  </a:lnTo>
                  <a:lnTo>
                    <a:pt x="465226" y="22148"/>
                  </a:lnTo>
                  <a:lnTo>
                    <a:pt x="476300" y="22148"/>
                  </a:lnTo>
                  <a:lnTo>
                    <a:pt x="476300" y="33235"/>
                  </a:lnTo>
                  <a:lnTo>
                    <a:pt x="487375" y="33235"/>
                  </a:lnTo>
                  <a:lnTo>
                    <a:pt x="487375" y="22148"/>
                  </a:lnTo>
                  <a:lnTo>
                    <a:pt x="487375" y="11074"/>
                  </a:lnTo>
                  <a:lnTo>
                    <a:pt x="487375" y="0"/>
                  </a:lnTo>
                  <a:close/>
                </a:path>
                <a:path w="620394" h="33654">
                  <a:moveTo>
                    <a:pt x="531685" y="0"/>
                  </a:moveTo>
                  <a:lnTo>
                    <a:pt x="520611" y="0"/>
                  </a:lnTo>
                  <a:lnTo>
                    <a:pt x="509536" y="0"/>
                  </a:lnTo>
                  <a:lnTo>
                    <a:pt x="498462" y="0"/>
                  </a:lnTo>
                  <a:lnTo>
                    <a:pt x="487387" y="0"/>
                  </a:lnTo>
                  <a:lnTo>
                    <a:pt x="487387" y="11074"/>
                  </a:lnTo>
                  <a:lnTo>
                    <a:pt x="498462" y="11074"/>
                  </a:lnTo>
                  <a:lnTo>
                    <a:pt x="498462" y="22148"/>
                  </a:lnTo>
                  <a:lnTo>
                    <a:pt x="498462" y="33235"/>
                  </a:lnTo>
                  <a:lnTo>
                    <a:pt x="509536" y="33235"/>
                  </a:lnTo>
                  <a:lnTo>
                    <a:pt x="509536" y="22148"/>
                  </a:lnTo>
                  <a:lnTo>
                    <a:pt x="509536" y="11074"/>
                  </a:lnTo>
                  <a:lnTo>
                    <a:pt x="520611" y="11074"/>
                  </a:lnTo>
                  <a:lnTo>
                    <a:pt x="531685" y="11074"/>
                  </a:lnTo>
                  <a:lnTo>
                    <a:pt x="531685" y="0"/>
                  </a:lnTo>
                  <a:close/>
                </a:path>
                <a:path w="620394" h="33654">
                  <a:moveTo>
                    <a:pt x="542759" y="22148"/>
                  </a:moveTo>
                  <a:lnTo>
                    <a:pt x="531685" y="22148"/>
                  </a:lnTo>
                  <a:lnTo>
                    <a:pt x="520611" y="22148"/>
                  </a:lnTo>
                  <a:lnTo>
                    <a:pt x="520611" y="33235"/>
                  </a:lnTo>
                  <a:lnTo>
                    <a:pt x="531685" y="33235"/>
                  </a:lnTo>
                  <a:lnTo>
                    <a:pt x="542759" y="33235"/>
                  </a:lnTo>
                  <a:lnTo>
                    <a:pt x="542759" y="22148"/>
                  </a:lnTo>
                  <a:close/>
                </a:path>
                <a:path w="620394" h="33654">
                  <a:moveTo>
                    <a:pt x="587070" y="0"/>
                  </a:moveTo>
                  <a:lnTo>
                    <a:pt x="575995" y="0"/>
                  </a:lnTo>
                  <a:lnTo>
                    <a:pt x="564921" y="0"/>
                  </a:lnTo>
                  <a:lnTo>
                    <a:pt x="564921" y="11074"/>
                  </a:lnTo>
                  <a:lnTo>
                    <a:pt x="564921" y="22148"/>
                  </a:lnTo>
                  <a:lnTo>
                    <a:pt x="575995" y="22148"/>
                  </a:lnTo>
                  <a:lnTo>
                    <a:pt x="587070" y="22148"/>
                  </a:lnTo>
                  <a:lnTo>
                    <a:pt x="587070" y="11074"/>
                  </a:lnTo>
                  <a:lnTo>
                    <a:pt x="587070" y="0"/>
                  </a:lnTo>
                  <a:close/>
                </a:path>
                <a:path w="620394" h="33654">
                  <a:moveTo>
                    <a:pt x="620306" y="0"/>
                  </a:moveTo>
                  <a:lnTo>
                    <a:pt x="609231" y="0"/>
                  </a:lnTo>
                  <a:lnTo>
                    <a:pt x="609231" y="11074"/>
                  </a:lnTo>
                  <a:lnTo>
                    <a:pt x="620306" y="11074"/>
                  </a:lnTo>
                  <a:lnTo>
                    <a:pt x="62030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2037511" y="3929354"/>
              <a:ext cx="609600" cy="44450"/>
            </a:xfrm>
            <a:custGeom>
              <a:avLst/>
              <a:gdLst/>
              <a:ahLst/>
              <a:cxnLst/>
              <a:rect l="l" t="t" r="r" b="b"/>
              <a:pathLst>
                <a:path w="609600" h="44450">
                  <a:moveTo>
                    <a:pt x="11074" y="33235"/>
                  </a:moveTo>
                  <a:lnTo>
                    <a:pt x="0" y="33235"/>
                  </a:lnTo>
                  <a:lnTo>
                    <a:pt x="0" y="44310"/>
                  </a:lnTo>
                  <a:lnTo>
                    <a:pt x="11074" y="44310"/>
                  </a:lnTo>
                  <a:lnTo>
                    <a:pt x="11074" y="33235"/>
                  </a:lnTo>
                  <a:close/>
                </a:path>
                <a:path w="609600" h="44450">
                  <a:moveTo>
                    <a:pt x="22148" y="11074"/>
                  </a:moveTo>
                  <a:lnTo>
                    <a:pt x="11074" y="11074"/>
                  </a:lnTo>
                  <a:lnTo>
                    <a:pt x="11074" y="22148"/>
                  </a:lnTo>
                  <a:lnTo>
                    <a:pt x="11074" y="33223"/>
                  </a:lnTo>
                  <a:lnTo>
                    <a:pt x="22148" y="33223"/>
                  </a:lnTo>
                  <a:lnTo>
                    <a:pt x="22148" y="22148"/>
                  </a:lnTo>
                  <a:lnTo>
                    <a:pt x="22148" y="11074"/>
                  </a:lnTo>
                  <a:close/>
                </a:path>
                <a:path w="609600" h="44450">
                  <a:moveTo>
                    <a:pt x="44297" y="33235"/>
                  </a:moveTo>
                  <a:lnTo>
                    <a:pt x="33223" y="33235"/>
                  </a:lnTo>
                  <a:lnTo>
                    <a:pt x="33223" y="44310"/>
                  </a:lnTo>
                  <a:lnTo>
                    <a:pt x="44297" y="44310"/>
                  </a:lnTo>
                  <a:lnTo>
                    <a:pt x="44297" y="33235"/>
                  </a:lnTo>
                  <a:close/>
                </a:path>
                <a:path w="609600" h="44450">
                  <a:moveTo>
                    <a:pt x="44297" y="11074"/>
                  </a:moveTo>
                  <a:lnTo>
                    <a:pt x="33223" y="11074"/>
                  </a:lnTo>
                  <a:lnTo>
                    <a:pt x="33223" y="22148"/>
                  </a:lnTo>
                  <a:lnTo>
                    <a:pt x="33223" y="33223"/>
                  </a:lnTo>
                  <a:lnTo>
                    <a:pt x="44297" y="33223"/>
                  </a:lnTo>
                  <a:lnTo>
                    <a:pt x="44297" y="22148"/>
                  </a:lnTo>
                  <a:lnTo>
                    <a:pt x="44297" y="11074"/>
                  </a:lnTo>
                  <a:close/>
                </a:path>
                <a:path w="609600" h="44450">
                  <a:moveTo>
                    <a:pt x="77533" y="33235"/>
                  </a:moveTo>
                  <a:lnTo>
                    <a:pt x="66459" y="33235"/>
                  </a:lnTo>
                  <a:lnTo>
                    <a:pt x="66459" y="44310"/>
                  </a:lnTo>
                  <a:lnTo>
                    <a:pt x="77533" y="44310"/>
                  </a:lnTo>
                  <a:lnTo>
                    <a:pt x="77533" y="33235"/>
                  </a:lnTo>
                  <a:close/>
                </a:path>
                <a:path w="609600" h="44450">
                  <a:moveTo>
                    <a:pt x="99682" y="33235"/>
                  </a:moveTo>
                  <a:lnTo>
                    <a:pt x="88607" y="33235"/>
                  </a:lnTo>
                  <a:lnTo>
                    <a:pt x="88607" y="44310"/>
                  </a:lnTo>
                  <a:lnTo>
                    <a:pt x="99682" y="44310"/>
                  </a:lnTo>
                  <a:lnTo>
                    <a:pt x="99682" y="33235"/>
                  </a:lnTo>
                  <a:close/>
                </a:path>
                <a:path w="609600" h="44450">
                  <a:moveTo>
                    <a:pt x="99682" y="22148"/>
                  </a:moveTo>
                  <a:lnTo>
                    <a:pt x="88607" y="22148"/>
                  </a:lnTo>
                  <a:lnTo>
                    <a:pt x="88607" y="11074"/>
                  </a:lnTo>
                  <a:lnTo>
                    <a:pt x="77533" y="11074"/>
                  </a:lnTo>
                  <a:lnTo>
                    <a:pt x="66459" y="11074"/>
                  </a:lnTo>
                  <a:lnTo>
                    <a:pt x="55384" y="11074"/>
                  </a:lnTo>
                  <a:lnTo>
                    <a:pt x="55384" y="22148"/>
                  </a:lnTo>
                  <a:lnTo>
                    <a:pt x="44310" y="22148"/>
                  </a:lnTo>
                  <a:lnTo>
                    <a:pt x="44310" y="33223"/>
                  </a:lnTo>
                  <a:lnTo>
                    <a:pt x="55384" y="33223"/>
                  </a:lnTo>
                  <a:lnTo>
                    <a:pt x="66459" y="33223"/>
                  </a:lnTo>
                  <a:lnTo>
                    <a:pt x="66459" y="22148"/>
                  </a:lnTo>
                  <a:lnTo>
                    <a:pt x="77533" y="22148"/>
                  </a:lnTo>
                  <a:lnTo>
                    <a:pt x="77533" y="33223"/>
                  </a:lnTo>
                  <a:lnTo>
                    <a:pt x="88607" y="33223"/>
                  </a:lnTo>
                  <a:lnTo>
                    <a:pt x="99682" y="33223"/>
                  </a:lnTo>
                  <a:lnTo>
                    <a:pt x="99682" y="22148"/>
                  </a:lnTo>
                  <a:close/>
                </a:path>
                <a:path w="609600" h="44450">
                  <a:moveTo>
                    <a:pt x="121843" y="22148"/>
                  </a:moveTo>
                  <a:lnTo>
                    <a:pt x="110769" y="22148"/>
                  </a:lnTo>
                  <a:lnTo>
                    <a:pt x="110769" y="11074"/>
                  </a:lnTo>
                  <a:lnTo>
                    <a:pt x="99695" y="11074"/>
                  </a:lnTo>
                  <a:lnTo>
                    <a:pt x="99695" y="22148"/>
                  </a:lnTo>
                  <a:lnTo>
                    <a:pt x="99695" y="33223"/>
                  </a:lnTo>
                  <a:lnTo>
                    <a:pt x="110769" y="33223"/>
                  </a:lnTo>
                  <a:lnTo>
                    <a:pt x="121843" y="33223"/>
                  </a:lnTo>
                  <a:lnTo>
                    <a:pt x="121843" y="22148"/>
                  </a:lnTo>
                  <a:close/>
                </a:path>
                <a:path w="609600" h="44450">
                  <a:moveTo>
                    <a:pt x="143992" y="33235"/>
                  </a:moveTo>
                  <a:lnTo>
                    <a:pt x="132918" y="33235"/>
                  </a:lnTo>
                  <a:lnTo>
                    <a:pt x="121843" y="33235"/>
                  </a:lnTo>
                  <a:lnTo>
                    <a:pt x="121843" y="44310"/>
                  </a:lnTo>
                  <a:lnTo>
                    <a:pt x="132918" y="44310"/>
                  </a:lnTo>
                  <a:lnTo>
                    <a:pt x="143992" y="44310"/>
                  </a:lnTo>
                  <a:lnTo>
                    <a:pt x="143992" y="33235"/>
                  </a:lnTo>
                  <a:close/>
                </a:path>
                <a:path w="609600" h="44450">
                  <a:moveTo>
                    <a:pt x="155067" y="11074"/>
                  </a:moveTo>
                  <a:lnTo>
                    <a:pt x="143992" y="11074"/>
                  </a:lnTo>
                  <a:lnTo>
                    <a:pt x="132918" y="11074"/>
                  </a:lnTo>
                  <a:lnTo>
                    <a:pt x="121843" y="11074"/>
                  </a:lnTo>
                  <a:lnTo>
                    <a:pt x="121843" y="22148"/>
                  </a:lnTo>
                  <a:lnTo>
                    <a:pt x="132918" y="22148"/>
                  </a:lnTo>
                  <a:lnTo>
                    <a:pt x="143992" y="22148"/>
                  </a:lnTo>
                  <a:lnTo>
                    <a:pt x="155067" y="22148"/>
                  </a:lnTo>
                  <a:lnTo>
                    <a:pt x="155067" y="11074"/>
                  </a:lnTo>
                  <a:close/>
                </a:path>
                <a:path w="609600" h="44450">
                  <a:moveTo>
                    <a:pt x="210451" y="11074"/>
                  </a:moveTo>
                  <a:lnTo>
                    <a:pt x="199377" y="11074"/>
                  </a:lnTo>
                  <a:lnTo>
                    <a:pt x="199377" y="22148"/>
                  </a:lnTo>
                  <a:lnTo>
                    <a:pt x="188302" y="22148"/>
                  </a:lnTo>
                  <a:lnTo>
                    <a:pt x="188302" y="11074"/>
                  </a:lnTo>
                  <a:lnTo>
                    <a:pt x="177228" y="11074"/>
                  </a:lnTo>
                  <a:lnTo>
                    <a:pt x="166154" y="11074"/>
                  </a:lnTo>
                  <a:lnTo>
                    <a:pt x="155079" y="11074"/>
                  </a:lnTo>
                  <a:lnTo>
                    <a:pt x="155079" y="22148"/>
                  </a:lnTo>
                  <a:lnTo>
                    <a:pt x="166154" y="22148"/>
                  </a:lnTo>
                  <a:lnTo>
                    <a:pt x="177228" y="22148"/>
                  </a:lnTo>
                  <a:lnTo>
                    <a:pt x="177228" y="33223"/>
                  </a:lnTo>
                  <a:lnTo>
                    <a:pt x="188302" y="33223"/>
                  </a:lnTo>
                  <a:lnTo>
                    <a:pt x="199377" y="33223"/>
                  </a:lnTo>
                  <a:lnTo>
                    <a:pt x="210451" y="33223"/>
                  </a:lnTo>
                  <a:lnTo>
                    <a:pt x="210451" y="22148"/>
                  </a:lnTo>
                  <a:lnTo>
                    <a:pt x="210451" y="11074"/>
                  </a:lnTo>
                  <a:close/>
                </a:path>
                <a:path w="609600" h="44450">
                  <a:moveTo>
                    <a:pt x="221538" y="11074"/>
                  </a:moveTo>
                  <a:lnTo>
                    <a:pt x="210464" y="11074"/>
                  </a:lnTo>
                  <a:lnTo>
                    <a:pt x="210464" y="22148"/>
                  </a:lnTo>
                  <a:lnTo>
                    <a:pt x="221538" y="22148"/>
                  </a:lnTo>
                  <a:lnTo>
                    <a:pt x="221538" y="11074"/>
                  </a:lnTo>
                  <a:close/>
                </a:path>
                <a:path w="609600" h="44450">
                  <a:moveTo>
                    <a:pt x="265836" y="11074"/>
                  </a:moveTo>
                  <a:lnTo>
                    <a:pt x="254762" y="11074"/>
                  </a:lnTo>
                  <a:lnTo>
                    <a:pt x="243687" y="11074"/>
                  </a:lnTo>
                  <a:lnTo>
                    <a:pt x="232613" y="11074"/>
                  </a:lnTo>
                  <a:lnTo>
                    <a:pt x="232613" y="22148"/>
                  </a:lnTo>
                  <a:lnTo>
                    <a:pt x="232613" y="33223"/>
                  </a:lnTo>
                  <a:lnTo>
                    <a:pt x="243687" y="33223"/>
                  </a:lnTo>
                  <a:lnTo>
                    <a:pt x="243687" y="22148"/>
                  </a:lnTo>
                  <a:lnTo>
                    <a:pt x="254762" y="22148"/>
                  </a:lnTo>
                  <a:lnTo>
                    <a:pt x="265836" y="22148"/>
                  </a:lnTo>
                  <a:lnTo>
                    <a:pt x="265836" y="11074"/>
                  </a:lnTo>
                  <a:close/>
                </a:path>
                <a:path w="609600" h="44450">
                  <a:moveTo>
                    <a:pt x="321221" y="11074"/>
                  </a:moveTo>
                  <a:lnTo>
                    <a:pt x="321221" y="11074"/>
                  </a:lnTo>
                  <a:lnTo>
                    <a:pt x="265849" y="11074"/>
                  </a:lnTo>
                  <a:lnTo>
                    <a:pt x="265849" y="22148"/>
                  </a:lnTo>
                  <a:lnTo>
                    <a:pt x="265849" y="33223"/>
                  </a:lnTo>
                  <a:lnTo>
                    <a:pt x="276923" y="33223"/>
                  </a:lnTo>
                  <a:lnTo>
                    <a:pt x="276923" y="22148"/>
                  </a:lnTo>
                  <a:lnTo>
                    <a:pt x="287997" y="22148"/>
                  </a:lnTo>
                  <a:lnTo>
                    <a:pt x="299072" y="22148"/>
                  </a:lnTo>
                  <a:lnTo>
                    <a:pt x="299072" y="33223"/>
                  </a:lnTo>
                  <a:lnTo>
                    <a:pt x="310146" y="33223"/>
                  </a:lnTo>
                  <a:lnTo>
                    <a:pt x="310146" y="22148"/>
                  </a:lnTo>
                  <a:lnTo>
                    <a:pt x="321221" y="22148"/>
                  </a:lnTo>
                  <a:lnTo>
                    <a:pt x="321221" y="11074"/>
                  </a:lnTo>
                  <a:close/>
                </a:path>
                <a:path w="609600" h="44450">
                  <a:moveTo>
                    <a:pt x="332308" y="11074"/>
                  </a:moveTo>
                  <a:lnTo>
                    <a:pt x="321233" y="11074"/>
                  </a:lnTo>
                  <a:lnTo>
                    <a:pt x="321233" y="22148"/>
                  </a:lnTo>
                  <a:lnTo>
                    <a:pt x="332308" y="22148"/>
                  </a:lnTo>
                  <a:lnTo>
                    <a:pt x="332308" y="11074"/>
                  </a:lnTo>
                  <a:close/>
                </a:path>
                <a:path w="609600" h="44450">
                  <a:moveTo>
                    <a:pt x="354457" y="11074"/>
                  </a:moveTo>
                  <a:lnTo>
                    <a:pt x="343382" y="11074"/>
                  </a:lnTo>
                  <a:lnTo>
                    <a:pt x="343382" y="22148"/>
                  </a:lnTo>
                  <a:lnTo>
                    <a:pt x="354457" y="22148"/>
                  </a:lnTo>
                  <a:lnTo>
                    <a:pt x="354457" y="11074"/>
                  </a:lnTo>
                  <a:close/>
                </a:path>
                <a:path w="609600" h="44450">
                  <a:moveTo>
                    <a:pt x="365531" y="22148"/>
                  </a:moveTo>
                  <a:lnTo>
                    <a:pt x="354457" y="22148"/>
                  </a:lnTo>
                  <a:lnTo>
                    <a:pt x="354457" y="33223"/>
                  </a:lnTo>
                  <a:lnTo>
                    <a:pt x="365531" y="33223"/>
                  </a:lnTo>
                  <a:lnTo>
                    <a:pt x="365531" y="22148"/>
                  </a:lnTo>
                  <a:close/>
                </a:path>
                <a:path w="609600" h="44450">
                  <a:moveTo>
                    <a:pt x="431990" y="11074"/>
                  </a:moveTo>
                  <a:lnTo>
                    <a:pt x="420916" y="11074"/>
                  </a:lnTo>
                  <a:lnTo>
                    <a:pt x="409841" y="11074"/>
                  </a:lnTo>
                  <a:lnTo>
                    <a:pt x="398767" y="11074"/>
                  </a:lnTo>
                  <a:lnTo>
                    <a:pt x="387692" y="11074"/>
                  </a:lnTo>
                  <a:lnTo>
                    <a:pt x="387692" y="22148"/>
                  </a:lnTo>
                  <a:lnTo>
                    <a:pt x="376618" y="22148"/>
                  </a:lnTo>
                  <a:lnTo>
                    <a:pt x="376618" y="33223"/>
                  </a:lnTo>
                  <a:lnTo>
                    <a:pt x="387692" y="33223"/>
                  </a:lnTo>
                  <a:lnTo>
                    <a:pt x="398767" y="33223"/>
                  </a:lnTo>
                  <a:lnTo>
                    <a:pt x="398767" y="22148"/>
                  </a:lnTo>
                  <a:lnTo>
                    <a:pt x="409841" y="22148"/>
                  </a:lnTo>
                  <a:lnTo>
                    <a:pt x="420916" y="22148"/>
                  </a:lnTo>
                  <a:lnTo>
                    <a:pt x="431990" y="22148"/>
                  </a:lnTo>
                  <a:lnTo>
                    <a:pt x="431990" y="11074"/>
                  </a:lnTo>
                  <a:close/>
                </a:path>
                <a:path w="609600" h="44450">
                  <a:moveTo>
                    <a:pt x="476300" y="11074"/>
                  </a:moveTo>
                  <a:lnTo>
                    <a:pt x="465226" y="11074"/>
                  </a:lnTo>
                  <a:lnTo>
                    <a:pt x="454152" y="11074"/>
                  </a:lnTo>
                  <a:lnTo>
                    <a:pt x="443077" y="11074"/>
                  </a:lnTo>
                  <a:lnTo>
                    <a:pt x="432003" y="11074"/>
                  </a:lnTo>
                  <a:lnTo>
                    <a:pt x="432003" y="22148"/>
                  </a:lnTo>
                  <a:lnTo>
                    <a:pt x="443077" y="22148"/>
                  </a:lnTo>
                  <a:lnTo>
                    <a:pt x="454152" y="22148"/>
                  </a:lnTo>
                  <a:lnTo>
                    <a:pt x="465226" y="22148"/>
                  </a:lnTo>
                  <a:lnTo>
                    <a:pt x="465226" y="33223"/>
                  </a:lnTo>
                  <a:lnTo>
                    <a:pt x="476300" y="33223"/>
                  </a:lnTo>
                  <a:lnTo>
                    <a:pt x="476300" y="22148"/>
                  </a:lnTo>
                  <a:lnTo>
                    <a:pt x="476300" y="11074"/>
                  </a:lnTo>
                  <a:close/>
                </a:path>
                <a:path w="609600" h="44450">
                  <a:moveTo>
                    <a:pt x="498462" y="11074"/>
                  </a:moveTo>
                  <a:lnTo>
                    <a:pt x="487387" y="11074"/>
                  </a:lnTo>
                  <a:lnTo>
                    <a:pt x="487387" y="22148"/>
                  </a:lnTo>
                  <a:lnTo>
                    <a:pt x="487387" y="33223"/>
                  </a:lnTo>
                  <a:lnTo>
                    <a:pt x="498462" y="33223"/>
                  </a:lnTo>
                  <a:lnTo>
                    <a:pt x="498462" y="22148"/>
                  </a:lnTo>
                  <a:lnTo>
                    <a:pt x="498462" y="11074"/>
                  </a:lnTo>
                  <a:close/>
                </a:path>
                <a:path w="609600" h="44450">
                  <a:moveTo>
                    <a:pt x="542759" y="0"/>
                  </a:moveTo>
                  <a:lnTo>
                    <a:pt x="531685" y="0"/>
                  </a:lnTo>
                  <a:lnTo>
                    <a:pt x="531685" y="11074"/>
                  </a:lnTo>
                  <a:lnTo>
                    <a:pt x="531685" y="22148"/>
                  </a:lnTo>
                  <a:lnTo>
                    <a:pt x="520611" y="22148"/>
                  </a:lnTo>
                  <a:lnTo>
                    <a:pt x="509536" y="22148"/>
                  </a:lnTo>
                  <a:lnTo>
                    <a:pt x="509536" y="33223"/>
                  </a:lnTo>
                  <a:lnTo>
                    <a:pt x="520611" y="33223"/>
                  </a:lnTo>
                  <a:lnTo>
                    <a:pt x="531685" y="33223"/>
                  </a:lnTo>
                  <a:lnTo>
                    <a:pt x="542759" y="33223"/>
                  </a:lnTo>
                  <a:lnTo>
                    <a:pt x="542759" y="22148"/>
                  </a:lnTo>
                  <a:lnTo>
                    <a:pt x="542759" y="11087"/>
                  </a:lnTo>
                  <a:lnTo>
                    <a:pt x="542759" y="0"/>
                  </a:lnTo>
                  <a:close/>
                </a:path>
                <a:path w="609600" h="44450">
                  <a:moveTo>
                    <a:pt x="598144" y="22148"/>
                  </a:moveTo>
                  <a:lnTo>
                    <a:pt x="587070" y="22148"/>
                  </a:lnTo>
                  <a:lnTo>
                    <a:pt x="587070" y="11074"/>
                  </a:lnTo>
                  <a:lnTo>
                    <a:pt x="575995" y="11074"/>
                  </a:lnTo>
                  <a:lnTo>
                    <a:pt x="575995" y="0"/>
                  </a:lnTo>
                  <a:lnTo>
                    <a:pt x="564921" y="0"/>
                  </a:lnTo>
                  <a:lnTo>
                    <a:pt x="564921" y="11074"/>
                  </a:lnTo>
                  <a:lnTo>
                    <a:pt x="564921" y="22148"/>
                  </a:lnTo>
                  <a:lnTo>
                    <a:pt x="575995" y="22148"/>
                  </a:lnTo>
                  <a:lnTo>
                    <a:pt x="575995" y="33223"/>
                  </a:lnTo>
                  <a:lnTo>
                    <a:pt x="587070" y="33223"/>
                  </a:lnTo>
                  <a:lnTo>
                    <a:pt x="598144" y="33223"/>
                  </a:lnTo>
                  <a:lnTo>
                    <a:pt x="598144" y="22148"/>
                  </a:lnTo>
                  <a:close/>
                </a:path>
                <a:path w="609600" h="44450">
                  <a:moveTo>
                    <a:pt x="609231" y="0"/>
                  </a:moveTo>
                  <a:lnTo>
                    <a:pt x="598157" y="0"/>
                  </a:lnTo>
                  <a:lnTo>
                    <a:pt x="598157" y="11074"/>
                  </a:lnTo>
                  <a:lnTo>
                    <a:pt x="598157" y="22148"/>
                  </a:lnTo>
                  <a:lnTo>
                    <a:pt x="598157" y="33223"/>
                  </a:lnTo>
                  <a:lnTo>
                    <a:pt x="609231" y="33223"/>
                  </a:lnTo>
                  <a:lnTo>
                    <a:pt x="609231" y="22148"/>
                  </a:lnTo>
                  <a:lnTo>
                    <a:pt x="609231" y="11087"/>
                  </a:lnTo>
                  <a:lnTo>
                    <a:pt x="60923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/>
            <p:cNvSpPr/>
            <p:nvPr/>
          </p:nvSpPr>
          <p:spPr>
            <a:xfrm>
              <a:off x="2037511" y="3962590"/>
              <a:ext cx="631825" cy="33655"/>
            </a:xfrm>
            <a:custGeom>
              <a:avLst/>
              <a:gdLst/>
              <a:ahLst/>
              <a:cxnLst/>
              <a:rect l="l" t="t" r="r" b="b"/>
              <a:pathLst>
                <a:path w="631825" h="33654">
                  <a:moveTo>
                    <a:pt x="11074" y="22148"/>
                  </a:moveTo>
                  <a:lnTo>
                    <a:pt x="0" y="22148"/>
                  </a:lnTo>
                  <a:lnTo>
                    <a:pt x="0" y="33223"/>
                  </a:lnTo>
                  <a:lnTo>
                    <a:pt x="11074" y="33223"/>
                  </a:lnTo>
                  <a:lnTo>
                    <a:pt x="11074" y="22148"/>
                  </a:lnTo>
                  <a:close/>
                </a:path>
                <a:path w="631825" h="33654">
                  <a:moveTo>
                    <a:pt x="44297" y="11074"/>
                  </a:moveTo>
                  <a:lnTo>
                    <a:pt x="33223" y="11074"/>
                  </a:lnTo>
                  <a:lnTo>
                    <a:pt x="33223" y="22148"/>
                  </a:lnTo>
                  <a:lnTo>
                    <a:pt x="44297" y="22148"/>
                  </a:lnTo>
                  <a:lnTo>
                    <a:pt x="44297" y="11074"/>
                  </a:lnTo>
                  <a:close/>
                </a:path>
                <a:path w="631825" h="33654">
                  <a:moveTo>
                    <a:pt x="77533" y="22148"/>
                  </a:moveTo>
                  <a:lnTo>
                    <a:pt x="66459" y="22148"/>
                  </a:lnTo>
                  <a:lnTo>
                    <a:pt x="66459" y="11074"/>
                  </a:lnTo>
                  <a:lnTo>
                    <a:pt x="55384" y="11074"/>
                  </a:lnTo>
                  <a:lnTo>
                    <a:pt x="44310" y="11074"/>
                  </a:lnTo>
                  <a:lnTo>
                    <a:pt x="44310" y="22148"/>
                  </a:lnTo>
                  <a:lnTo>
                    <a:pt x="55384" y="22148"/>
                  </a:lnTo>
                  <a:lnTo>
                    <a:pt x="55384" y="33223"/>
                  </a:lnTo>
                  <a:lnTo>
                    <a:pt x="66459" y="33223"/>
                  </a:lnTo>
                  <a:lnTo>
                    <a:pt x="77533" y="33223"/>
                  </a:lnTo>
                  <a:lnTo>
                    <a:pt x="77533" y="22148"/>
                  </a:lnTo>
                  <a:close/>
                </a:path>
                <a:path w="631825" h="33654">
                  <a:moveTo>
                    <a:pt x="88607" y="11074"/>
                  </a:moveTo>
                  <a:lnTo>
                    <a:pt x="77533" y="11074"/>
                  </a:lnTo>
                  <a:lnTo>
                    <a:pt x="77533" y="22148"/>
                  </a:lnTo>
                  <a:lnTo>
                    <a:pt x="88607" y="22148"/>
                  </a:lnTo>
                  <a:lnTo>
                    <a:pt x="88607" y="11074"/>
                  </a:lnTo>
                  <a:close/>
                </a:path>
                <a:path w="631825" h="33654">
                  <a:moveTo>
                    <a:pt x="99682" y="22148"/>
                  </a:moveTo>
                  <a:lnTo>
                    <a:pt x="88607" y="22148"/>
                  </a:lnTo>
                  <a:lnTo>
                    <a:pt x="88607" y="33223"/>
                  </a:lnTo>
                  <a:lnTo>
                    <a:pt x="99682" y="33223"/>
                  </a:lnTo>
                  <a:lnTo>
                    <a:pt x="99682" y="22148"/>
                  </a:lnTo>
                  <a:close/>
                </a:path>
                <a:path w="631825" h="33654">
                  <a:moveTo>
                    <a:pt x="110769" y="22148"/>
                  </a:moveTo>
                  <a:lnTo>
                    <a:pt x="99695" y="22148"/>
                  </a:lnTo>
                  <a:lnTo>
                    <a:pt x="99695" y="33223"/>
                  </a:lnTo>
                  <a:lnTo>
                    <a:pt x="110769" y="33223"/>
                  </a:lnTo>
                  <a:lnTo>
                    <a:pt x="110769" y="22148"/>
                  </a:lnTo>
                  <a:close/>
                </a:path>
                <a:path w="631825" h="33654">
                  <a:moveTo>
                    <a:pt x="155067" y="0"/>
                  </a:moveTo>
                  <a:lnTo>
                    <a:pt x="143992" y="0"/>
                  </a:lnTo>
                  <a:lnTo>
                    <a:pt x="132918" y="0"/>
                  </a:lnTo>
                  <a:lnTo>
                    <a:pt x="132918" y="11074"/>
                  </a:lnTo>
                  <a:lnTo>
                    <a:pt x="121843" y="11074"/>
                  </a:lnTo>
                  <a:lnTo>
                    <a:pt x="110769" y="11074"/>
                  </a:lnTo>
                  <a:lnTo>
                    <a:pt x="110769" y="22148"/>
                  </a:lnTo>
                  <a:lnTo>
                    <a:pt x="121843" y="22148"/>
                  </a:lnTo>
                  <a:lnTo>
                    <a:pt x="121843" y="33223"/>
                  </a:lnTo>
                  <a:lnTo>
                    <a:pt x="132918" y="33223"/>
                  </a:lnTo>
                  <a:lnTo>
                    <a:pt x="143992" y="33223"/>
                  </a:lnTo>
                  <a:lnTo>
                    <a:pt x="155067" y="33223"/>
                  </a:lnTo>
                  <a:lnTo>
                    <a:pt x="155067" y="22148"/>
                  </a:lnTo>
                  <a:lnTo>
                    <a:pt x="155067" y="11074"/>
                  </a:lnTo>
                  <a:lnTo>
                    <a:pt x="155067" y="0"/>
                  </a:lnTo>
                  <a:close/>
                </a:path>
                <a:path w="631825" h="33654">
                  <a:moveTo>
                    <a:pt x="166154" y="0"/>
                  </a:moveTo>
                  <a:lnTo>
                    <a:pt x="155079" y="0"/>
                  </a:lnTo>
                  <a:lnTo>
                    <a:pt x="155079" y="11074"/>
                  </a:lnTo>
                  <a:lnTo>
                    <a:pt x="155079" y="22148"/>
                  </a:lnTo>
                  <a:lnTo>
                    <a:pt x="166154" y="22148"/>
                  </a:lnTo>
                  <a:lnTo>
                    <a:pt x="166154" y="11074"/>
                  </a:lnTo>
                  <a:lnTo>
                    <a:pt x="166154" y="0"/>
                  </a:lnTo>
                  <a:close/>
                </a:path>
                <a:path w="631825" h="33654">
                  <a:moveTo>
                    <a:pt x="210451" y="22148"/>
                  </a:moveTo>
                  <a:lnTo>
                    <a:pt x="199377" y="22148"/>
                  </a:lnTo>
                  <a:lnTo>
                    <a:pt x="199377" y="33223"/>
                  </a:lnTo>
                  <a:lnTo>
                    <a:pt x="210451" y="33223"/>
                  </a:lnTo>
                  <a:lnTo>
                    <a:pt x="210451" y="22148"/>
                  </a:lnTo>
                  <a:close/>
                </a:path>
                <a:path w="631825" h="33654">
                  <a:moveTo>
                    <a:pt x="210451" y="0"/>
                  </a:moveTo>
                  <a:lnTo>
                    <a:pt x="199377" y="0"/>
                  </a:lnTo>
                  <a:lnTo>
                    <a:pt x="188302" y="0"/>
                  </a:lnTo>
                  <a:lnTo>
                    <a:pt x="188302" y="11074"/>
                  </a:lnTo>
                  <a:lnTo>
                    <a:pt x="199377" y="11074"/>
                  </a:lnTo>
                  <a:lnTo>
                    <a:pt x="210451" y="11074"/>
                  </a:lnTo>
                  <a:lnTo>
                    <a:pt x="210451" y="0"/>
                  </a:lnTo>
                  <a:close/>
                </a:path>
                <a:path w="631825" h="33654">
                  <a:moveTo>
                    <a:pt x="221538" y="22148"/>
                  </a:moveTo>
                  <a:lnTo>
                    <a:pt x="210464" y="22148"/>
                  </a:lnTo>
                  <a:lnTo>
                    <a:pt x="210464" y="33223"/>
                  </a:lnTo>
                  <a:lnTo>
                    <a:pt x="221538" y="33223"/>
                  </a:lnTo>
                  <a:lnTo>
                    <a:pt x="221538" y="22148"/>
                  </a:lnTo>
                  <a:close/>
                </a:path>
                <a:path w="631825" h="33654">
                  <a:moveTo>
                    <a:pt x="265836" y="0"/>
                  </a:moveTo>
                  <a:lnTo>
                    <a:pt x="254762" y="0"/>
                  </a:lnTo>
                  <a:lnTo>
                    <a:pt x="243687" y="0"/>
                  </a:lnTo>
                  <a:lnTo>
                    <a:pt x="232613" y="0"/>
                  </a:lnTo>
                  <a:lnTo>
                    <a:pt x="232613" y="11074"/>
                  </a:lnTo>
                  <a:lnTo>
                    <a:pt x="232613" y="22148"/>
                  </a:lnTo>
                  <a:lnTo>
                    <a:pt x="243687" y="22148"/>
                  </a:lnTo>
                  <a:lnTo>
                    <a:pt x="254762" y="22148"/>
                  </a:lnTo>
                  <a:lnTo>
                    <a:pt x="254762" y="33223"/>
                  </a:lnTo>
                  <a:lnTo>
                    <a:pt x="265836" y="33223"/>
                  </a:lnTo>
                  <a:lnTo>
                    <a:pt x="265836" y="22148"/>
                  </a:lnTo>
                  <a:lnTo>
                    <a:pt x="265836" y="11074"/>
                  </a:lnTo>
                  <a:lnTo>
                    <a:pt x="265836" y="0"/>
                  </a:lnTo>
                  <a:close/>
                </a:path>
                <a:path w="631825" h="33654">
                  <a:moveTo>
                    <a:pt x="276923" y="0"/>
                  </a:moveTo>
                  <a:lnTo>
                    <a:pt x="265849" y="0"/>
                  </a:lnTo>
                  <a:lnTo>
                    <a:pt x="265849" y="11074"/>
                  </a:lnTo>
                  <a:lnTo>
                    <a:pt x="276923" y="11074"/>
                  </a:lnTo>
                  <a:lnTo>
                    <a:pt x="276923" y="0"/>
                  </a:lnTo>
                  <a:close/>
                </a:path>
                <a:path w="631825" h="33654">
                  <a:moveTo>
                    <a:pt x="321221" y="0"/>
                  </a:moveTo>
                  <a:lnTo>
                    <a:pt x="310146" y="0"/>
                  </a:lnTo>
                  <a:lnTo>
                    <a:pt x="310146" y="11074"/>
                  </a:lnTo>
                  <a:lnTo>
                    <a:pt x="299072" y="11074"/>
                  </a:lnTo>
                  <a:lnTo>
                    <a:pt x="287997" y="11074"/>
                  </a:lnTo>
                  <a:lnTo>
                    <a:pt x="276923" y="11074"/>
                  </a:lnTo>
                  <a:lnTo>
                    <a:pt x="276923" y="22148"/>
                  </a:lnTo>
                  <a:lnTo>
                    <a:pt x="287997" y="22148"/>
                  </a:lnTo>
                  <a:lnTo>
                    <a:pt x="299072" y="22148"/>
                  </a:lnTo>
                  <a:lnTo>
                    <a:pt x="310146" y="22148"/>
                  </a:lnTo>
                  <a:lnTo>
                    <a:pt x="321221" y="22148"/>
                  </a:lnTo>
                  <a:lnTo>
                    <a:pt x="321221" y="11074"/>
                  </a:lnTo>
                  <a:lnTo>
                    <a:pt x="321221" y="0"/>
                  </a:lnTo>
                  <a:close/>
                </a:path>
                <a:path w="631825" h="33654">
                  <a:moveTo>
                    <a:pt x="332308" y="0"/>
                  </a:moveTo>
                  <a:lnTo>
                    <a:pt x="321233" y="0"/>
                  </a:lnTo>
                  <a:lnTo>
                    <a:pt x="321233" y="11074"/>
                  </a:lnTo>
                  <a:lnTo>
                    <a:pt x="332308" y="11074"/>
                  </a:lnTo>
                  <a:lnTo>
                    <a:pt x="332308" y="0"/>
                  </a:lnTo>
                  <a:close/>
                </a:path>
                <a:path w="631825" h="33654">
                  <a:moveTo>
                    <a:pt x="376605" y="0"/>
                  </a:moveTo>
                  <a:lnTo>
                    <a:pt x="365531" y="0"/>
                  </a:lnTo>
                  <a:lnTo>
                    <a:pt x="354457" y="0"/>
                  </a:lnTo>
                  <a:lnTo>
                    <a:pt x="343382" y="0"/>
                  </a:lnTo>
                  <a:lnTo>
                    <a:pt x="343382" y="11074"/>
                  </a:lnTo>
                  <a:lnTo>
                    <a:pt x="354457" y="11074"/>
                  </a:lnTo>
                  <a:lnTo>
                    <a:pt x="365531" y="11074"/>
                  </a:lnTo>
                  <a:lnTo>
                    <a:pt x="365531" y="22148"/>
                  </a:lnTo>
                  <a:lnTo>
                    <a:pt x="376605" y="22148"/>
                  </a:lnTo>
                  <a:lnTo>
                    <a:pt x="376605" y="11074"/>
                  </a:lnTo>
                  <a:lnTo>
                    <a:pt x="376605" y="0"/>
                  </a:lnTo>
                  <a:close/>
                </a:path>
                <a:path w="631825" h="33654">
                  <a:moveTo>
                    <a:pt x="387692" y="0"/>
                  </a:moveTo>
                  <a:lnTo>
                    <a:pt x="376618" y="0"/>
                  </a:lnTo>
                  <a:lnTo>
                    <a:pt x="376618" y="11074"/>
                  </a:lnTo>
                  <a:lnTo>
                    <a:pt x="376618" y="22148"/>
                  </a:lnTo>
                  <a:lnTo>
                    <a:pt x="387692" y="22148"/>
                  </a:lnTo>
                  <a:lnTo>
                    <a:pt x="387692" y="11074"/>
                  </a:lnTo>
                  <a:lnTo>
                    <a:pt x="387692" y="0"/>
                  </a:lnTo>
                  <a:close/>
                </a:path>
                <a:path w="631825" h="33654">
                  <a:moveTo>
                    <a:pt x="431990" y="0"/>
                  </a:moveTo>
                  <a:lnTo>
                    <a:pt x="420916" y="0"/>
                  </a:lnTo>
                  <a:lnTo>
                    <a:pt x="409841" y="0"/>
                  </a:lnTo>
                  <a:lnTo>
                    <a:pt x="409841" y="11074"/>
                  </a:lnTo>
                  <a:lnTo>
                    <a:pt x="398767" y="11074"/>
                  </a:lnTo>
                  <a:lnTo>
                    <a:pt x="398767" y="22148"/>
                  </a:lnTo>
                  <a:lnTo>
                    <a:pt x="409841" y="22148"/>
                  </a:lnTo>
                  <a:lnTo>
                    <a:pt x="420916" y="22148"/>
                  </a:lnTo>
                  <a:lnTo>
                    <a:pt x="420916" y="11074"/>
                  </a:lnTo>
                  <a:lnTo>
                    <a:pt x="431990" y="11074"/>
                  </a:lnTo>
                  <a:lnTo>
                    <a:pt x="431990" y="0"/>
                  </a:lnTo>
                  <a:close/>
                </a:path>
                <a:path w="631825" h="33654">
                  <a:moveTo>
                    <a:pt x="465226" y="11074"/>
                  </a:moveTo>
                  <a:lnTo>
                    <a:pt x="454152" y="11074"/>
                  </a:lnTo>
                  <a:lnTo>
                    <a:pt x="443077" y="11074"/>
                  </a:lnTo>
                  <a:lnTo>
                    <a:pt x="432003" y="11074"/>
                  </a:lnTo>
                  <a:lnTo>
                    <a:pt x="432003" y="22148"/>
                  </a:lnTo>
                  <a:lnTo>
                    <a:pt x="443077" y="22148"/>
                  </a:lnTo>
                  <a:lnTo>
                    <a:pt x="454152" y="22148"/>
                  </a:lnTo>
                  <a:lnTo>
                    <a:pt x="465226" y="22148"/>
                  </a:lnTo>
                  <a:lnTo>
                    <a:pt x="465226" y="11074"/>
                  </a:lnTo>
                  <a:close/>
                </a:path>
                <a:path w="631825" h="33654">
                  <a:moveTo>
                    <a:pt x="487375" y="0"/>
                  </a:moveTo>
                  <a:lnTo>
                    <a:pt x="476300" y="0"/>
                  </a:lnTo>
                  <a:lnTo>
                    <a:pt x="465226" y="0"/>
                  </a:lnTo>
                  <a:lnTo>
                    <a:pt x="465226" y="11074"/>
                  </a:lnTo>
                  <a:lnTo>
                    <a:pt x="476300" y="11074"/>
                  </a:lnTo>
                  <a:lnTo>
                    <a:pt x="487375" y="11074"/>
                  </a:lnTo>
                  <a:lnTo>
                    <a:pt x="487375" y="0"/>
                  </a:lnTo>
                  <a:close/>
                </a:path>
                <a:path w="631825" h="33654">
                  <a:moveTo>
                    <a:pt x="509536" y="0"/>
                  </a:moveTo>
                  <a:lnTo>
                    <a:pt x="498462" y="0"/>
                  </a:lnTo>
                  <a:lnTo>
                    <a:pt x="487387" y="0"/>
                  </a:lnTo>
                  <a:lnTo>
                    <a:pt x="487387" y="11074"/>
                  </a:lnTo>
                  <a:lnTo>
                    <a:pt x="498462" y="11074"/>
                  </a:lnTo>
                  <a:lnTo>
                    <a:pt x="509536" y="11074"/>
                  </a:lnTo>
                  <a:lnTo>
                    <a:pt x="509536" y="0"/>
                  </a:lnTo>
                  <a:close/>
                </a:path>
                <a:path w="631825" h="33654">
                  <a:moveTo>
                    <a:pt x="520611" y="11074"/>
                  </a:moveTo>
                  <a:lnTo>
                    <a:pt x="509536" y="11074"/>
                  </a:lnTo>
                  <a:lnTo>
                    <a:pt x="509536" y="22148"/>
                  </a:lnTo>
                  <a:lnTo>
                    <a:pt x="520611" y="22148"/>
                  </a:lnTo>
                  <a:lnTo>
                    <a:pt x="520611" y="11074"/>
                  </a:lnTo>
                  <a:close/>
                </a:path>
                <a:path w="631825" h="33654">
                  <a:moveTo>
                    <a:pt x="542759" y="0"/>
                  </a:moveTo>
                  <a:lnTo>
                    <a:pt x="531685" y="0"/>
                  </a:lnTo>
                  <a:lnTo>
                    <a:pt x="520611" y="0"/>
                  </a:lnTo>
                  <a:lnTo>
                    <a:pt x="520611" y="11074"/>
                  </a:lnTo>
                  <a:lnTo>
                    <a:pt x="531685" y="11074"/>
                  </a:lnTo>
                  <a:lnTo>
                    <a:pt x="531685" y="22148"/>
                  </a:lnTo>
                  <a:lnTo>
                    <a:pt x="542759" y="22148"/>
                  </a:lnTo>
                  <a:lnTo>
                    <a:pt x="542759" y="11074"/>
                  </a:lnTo>
                  <a:lnTo>
                    <a:pt x="542759" y="0"/>
                  </a:lnTo>
                  <a:close/>
                </a:path>
                <a:path w="631825" h="33654">
                  <a:moveTo>
                    <a:pt x="598144" y="0"/>
                  </a:moveTo>
                  <a:lnTo>
                    <a:pt x="587070" y="0"/>
                  </a:lnTo>
                  <a:lnTo>
                    <a:pt x="575995" y="0"/>
                  </a:lnTo>
                  <a:lnTo>
                    <a:pt x="564921" y="0"/>
                  </a:lnTo>
                  <a:lnTo>
                    <a:pt x="564921" y="11074"/>
                  </a:lnTo>
                  <a:lnTo>
                    <a:pt x="553847" y="11074"/>
                  </a:lnTo>
                  <a:lnTo>
                    <a:pt x="542772" y="11074"/>
                  </a:lnTo>
                  <a:lnTo>
                    <a:pt x="542772" y="22148"/>
                  </a:lnTo>
                  <a:lnTo>
                    <a:pt x="598144" y="22148"/>
                  </a:lnTo>
                  <a:lnTo>
                    <a:pt x="598144" y="11074"/>
                  </a:lnTo>
                  <a:lnTo>
                    <a:pt x="598144" y="0"/>
                  </a:lnTo>
                  <a:close/>
                </a:path>
                <a:path w="631825" h="33654">
                  <a:moveTo>
                    <a:pt x="631380" y="0"/>
                  </a:moveTo>
                  <a:lnTo>
                    <a:pt x="620306" y="0"/>
                  </a:lnTo>
                  <a:lnTo>
                    <a:pt x="609231" y="0"/>
                  </a:lnTo>
                  <a:lnTo>
                    <a:pt x="598157" y="0"/>
                  </a:lnTo>
                  <a:lnTo>
                    <a:pt x="598157" y="11074"/>
                  </a:lnTo>
                  <a:lnTo>
                    <a:pt x="609231" y="11074"/>
                  </a:lnTo>
                  <a:lnTo>
                    <a:pt x="620306" y="11074"/>
                  </a:lnTo>
                  <a:lnTo>
                    <a:pt x="620306" y="22148"/>
                  </a:lnTo>
                  <a:lnTo>
                    <a:pt x="631380" y="22148"/>
                  </a:lnTo>
                  <a:lnTo>
                    <a:pt x="631380" y="11074"/>
                  </a:lnTo>
                  <a:lnTo>
                    <a:pt x="6313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/>
            <p:cNvSpPr/>
            <p:nvPr/>
          </p:nvSpPr>
          <p:spPr>
            <a:xfrm>
              <a:off x="2048586" y="3984739"/>
              <a:ext cx="620395" cy="33655"/>
            </a:xfrm>
            <a:custGeom>
              <a:avLst/>
              <a:gdLst/>
              <a:ahLst/>
              <a:cxnLst/>
              <a:rect l="l" t="t" r="r" b="b"/>
              <a:pathLst>
                <a:path w="620394" h="33654">
                  <a:moveTo>
                    <a:pt x="11074" y="22148"/>
                  </a:moveTo>
                  <a:lnTo>
                    <a:pt x="0" y="22148"/>
                  </a:lnTo>
                  <a:lnTo>
                    <a:pt x="0" y="33223"/>
                  </a:lnTo>
                  <a:lnTo>
                    <a:pt x="11074" y="33223"/>
                  </a:lnTo>
                  <a:lnTo>
                    <a:pt x="11074" y="22148"/>
                  </a:lnTo>
                  <a:close/>
                </a:path>
                <a:path w="620394" h="33654">
                  <a:moveTo>
                    <a:pt x="33223" y="11074"/>
                  </a:moveTo>
                  <a:lnTo>
                    <a:pt x="22148" y="11074"/>
                  </a:lnTo>
                  <a:lnTo>
                    <a:pt x="11074" y="11074"/>
                  </a:lnTo>
                  <a:lnTo>
                    <a:pt x="11074" y="22148"/>
                  </a:lnTo>
                  <a:lnTo>
                    <a:pt x="22148" y="22148"/>
                  </a:lnTo>
                  <a:lnTo>
                    <a:pt x="22148" y="33223"/>
                  </a:lnTo>
                  <a:lnTo>
                    <a:pt x="33223" y="33223"/>
                  </a:lnTo>
                  <a:lnTo>
                    <a:pt x="33223" y="22148"/>
                  </a:lnTo>
                  <a:lnTo>
                    <a:pt x="33223" y="11074"/>
                  </a:lnTo>
                  <a:close/>
                </a:path>
                <a:path w="620394" h="33654">
                  <a:moveTo>
                    <a:pt x="55384" y="11074"/>
                  </a:moveTo>
                  <a:lnTo>
                    <a:pt x="44310" y="11074"/>
                  </a:lnTo>
                  <a:lnTo>
                    <a:pt x="44310" y="22148"/>
                  </a:lnTo>
                  <a:lnTo>
                    <a:pt x="55384" y="22148"/>
                  </a:lnTo>
                  <a:lnTo>
                    <a:pt x="55384" y="11074"/>
                  </a:lnTo>
                  <a:close/>
                </a:path>
                <a:path w="620394" h="33654">
                  <a:moveTo>
                    <a:pt x="66459" y="22148"/>
                  </a:moveTo>
                  <a:lnTo>
                    <a:pt x="55384" y="22148"/>
                  </a:lnTo>
                  <a:lnTo>
                    <a:pt x="55384" y="33223"/>
                  </a:lnTo>
                  <a:lnTo>
                    <a:pt x="66459" y="33223"/>
                  </a:lnTo>
                  <a:lnTo>
                    <a:pt x="66459" y="22148"/>
                  </a:lnTo>
                  <a:close/>
                </a:path>
                <a:path w="620394" h="33654">
                  <a:moveTo>
                    <a:pt x="99695" y="11074"/>
                  </a:moveTo>
                  <a:lnTo>
                    <a:pt x="88620" y="11074"/>
                  </a:lnTo>
                  <a:lnTo>
                    <a:pt x="88620" y="22148"/>
                  </a:lnTo>
                  <a:lnTo>
                    <a:pt x="88620" y="33223"/>
                  </a:lnTo>
                  <a:lnTo>
                    <a:pt x="99695" y="33223"/>
                  </a:lnTo>
                  <a:lnTo>
                    <a:pt x="99695" y="22148"/>
                  </a:lnTo>
                  <a:lnTo>
                    <a:pt x="99695" y="11074"/>
                  </a:lnTo>
                  <a:close/>
                </a:path>
                <a:path w="620394" h="33654">
                  <a:moveTo>
                    <a:pt x="132918" y="11074"/>
                  </a:moveTo>
                  <a:lnTo>
                    <a:pt x="121843" y="11074"/>
                  </a:lnTo>
                  <a:lnTo>
                    <a:pt x="110769" y="11074"/>
                  </a:lnTo>
                  <a:lnTo>
                    <a:pt x="110769" y="22148"/>
                  </a:lnTo>
                  <a:lnTo>
                    <a:pt x="110769" y="33223"/>
                  </a:lnTo>
                  <a:lnTo>
                    <a:pt x="121843" y="33223"/>
                  </a:lnTo>
                  <a:lnTo>
                    <a:pt x="121843" y="22148"/>
                  </a:lnTo>
                  <a:lnTo>
                    <a:pt x="132918" y="22148"/>
                  </a:lnTo>
                  <a:lnTo>
                    <a:pt x="132918" y="11074"/>
                  </a:lnTo>
                  <a:close/>
                </a:path>
                <a:path w="620394" h="33654">
                  <a:moveTo>
                    <a:pt x="143992" y="22148"/>
                  </a:moveTo>
                  <a:lnTo>
                    <a:pt x="132918" y="22148"/>
                  </a:lnTo>
                  <a:lnTo>
                    <a:pt x="132918" y="33223"/>
                  </a:lnTo>
                  <a:lnTo>
                    <a:pt x="143992" y="33223"/>
                  </a:lnTo>
                  <a:lnTo>
                    <a:pt x="143992" y="22148"/>
                  </a:lnTo>
                  <a:close/>
                </a:path>
                <a:path w="620394" h="33654">
                  <a:moveTo>
                    <a:pt x="155079" y="22148"/>
                  </a:moveTo>
                  <a:lnTo>
                    <a:pt x="144005" y="22148"/>
                  </a:lnTo>
                  <a:lnTo>
                    <a:pt x="144005" y="33223"/>
                  </a:lnTo>
                  <a:lnTo>
                    <a:pt x="155079" y="33223"/>
                  </a:lnTo>
                  <a:lnTo>
                    <a:pt x="155079" y="22148"/>
                  </a:lnTo>
                  <a:close/>
                </a:path>
                <a:path w="620394" h="33654">
                  <a:moveTo>
                    <a:pt x="166154" y="11074"/>
                  </a:moveTo>
                  <a:lnTo>
                    <a:pt x="155079" y="11074"/>
                  </a:lnTo>
                  <a:lnTo>
                    <a:pt x="155079" y="22148"/>
                  </a:lnTo>
                  <a:lnTo>
                    <a:pt x="166154" y="22148"/>
                  </a:lnTo>
                  <a:lnTo>
                    <a:pt x="166154" y="11074"/>
                  </a:lnTo>
                  <a:close/>
                </a:path>
                <a:path w="620394" h="33654">
                  <a:moveTo>
                    <a:pt x="188302" y="22148"/>
                  </a:moveTo>
                  <a:lnTo>
                    <a:pt x="177228" y="22148"/>
                  </a:lnTo>
                  <a:lnTo>
                    <a:pt x="166154" y="22148"/>
                  </a:lnTo>
                  <a:lnTo>
                    <a:pt x="166154" y="33223"/>
                  </a:lnTo>
                  <a:lnTo>
                    <a:pt x="177228" y="33223"/>
                  </a:lnTo>
                  <a:lnTo>
                    <a:pt x="188302" y="33223"/>
                  </a:lnTo>
                  <a:lnTo>
                    <a:pt x="188302" y="22148"/>
                  </a:lnTo>
                  <a:close/>
                </a:path>
                <a:path w="620394" h="33654">
                  <a:moveTo>
                    <a:pt x="221538" y="11074"/>
                  </a:moveTo>
                  <a:lnTo>
                    <a:pt x="210464" y="11074"/>
                  </a:lnTo>
                  <a:lnTo>
                    <a:pt x="210464" y="22148"/>
                  </a:lnTo>
                  <a:lnTo>
                    <a:pt x="221538" y="22148"/>
                  </a:lnTo>
                  <a:lnTo>
                    <a:pt x="221538" y="11074"/>
                  </a:lnTo>
                  <a:close/>
                </a:path>
                <a:path w="620394" h="33654">
                  <a:moveTo>
                    <a:pt x="254762" y="22148"/>
                  </a:moveTo>
                  <a:lnTo>
                    <a:pt x="243687" y="22148"/>
                  </a:lnTo>
                  <a:lnTo>
                    <a:pt x="232613" y="22148"/>
                  </a:lnTo>
                  <a:lnTo>
                    <a:pt x="221538" y="22148"/>
                  </a:lnTo>
                  <a:lnTo>
                    <a:pt x="221538" y="33223"/>
                  </a:lnTo>
                  <a:lnTo>
                    <a:pt x="232613" y="33223"/>
                  </a:lnTo>
                  <a:lnTo>
                    <a:pt x="243687" y="33223"/>
                  </a:lnTo>
                  <a:lnTo>
                    <a:pt x="254762" y="33223"/>
                  </a:lnTo>
                  <a:lnTo>
                    <a:pt x="254762" y="22148"/>
                  </a:lnTo>
                  <a:close/>
                </a:path>
                <a:path w="620394" h="33654">
                  <a:moveTo>
                    <a:pt x="254762" y="0"/>
                  </a:moveTo>
                  <a:lnTo>
                    <a:pt x="243687" y="0"/>
                  </a:lnTo>
                  <a:lnTo>
                    <a:pt x="243687" y="11074"/>
                  </a:lnTo>
                  <a:lnTo>
                    <a:pt x="254762" y="11074"/>
                  </a:lnTo>
                  <a:lnTo>
                    <a:pt x="254762" y="0"/>
                  </a:lnTo>
                  <a:close/>
                </a:path>
                <a:path w="620394" h="33654">
                  <a:moveTo>
                    <a:pt x="287997" y="22148"/>
                  </a:moveTo>
                  <a:lnTo>
                    <a:pt x="276923" y="22148"/>
                  </a:lnTo>
                  <a:lnTo>
                    <a:pt x="265849" y="22148"/>
                  </a:lnTo>
                  <a:lnTo>
                    <a:pt x="265849" y="33223"/>
                  </a:lnTo>
                  <a:lnTo>
                    <a:pt x="276923" y="33223"/>
                  </a:lnTo>
                  <a:lnTo>
                    <a:pt x="287997" y="33223"/>
                  </a:lnTo>
                  <a:lnTo>
                    <a:pt x="287997" y="22148"/>
                  </a:lnTo>
                  <a:close/>
                </a:path>
                <a:path w="620394" h="33654">
                  <a:moveTo>
                    <a:pt x="287997" y="0"/>
                  </a:moveTo>
                  <a:lnTo>
                    <a:pt x="276923" y="0"/>
                  </a:lnTo>
                  <a:lnTo>
                    <a:pt x="265849" y="0"/>
                  </a:lnTo>
                  <a:lnTo>
                    <a:pt x="254774" y="0"/>
                  </a:lnTo>
                  <a:lnTo>
                    <a:pt x="254774" y="11074"/>
                  </a:lnTo>
                  <a:lnTo>
                    <a:pt x="265849" y="11074"/>
                  </a:lnTo>
                  <a:lnTo>
                    <a:pt x="276923" y="11074"/>
                  </a:lnTo>
                  <a:lnTo>
                    <a:pt x="287997" y="11074"/>
                  </a:lnTo>
                  <a:lnTo>
                    <a:pt x="287997" y="0"/>
                  </a:lnTo>
                  <a:close/>
                </a:path>
                <a:path w="620394" h="33654">
                  <a:moveTo>
                    <a:pt x="310146" y="11074"/>
                  </a:moveTo>
                  <a:lnTo>
                    <a:pt x="299072" y="11074"/>
                  </a:lnTo>
                  <a:lnTo>
                    <a:pt x="299072" y="22148"/>
                  </a:lnTo>
                  <a:lnTo>
                    <a:pt x="310146" y="22148"/>
                  </a:lnTo>
                  <a:lnTo>
                    <a:pt x="310146" y="11074"/>
                  </a:lnTo>
                  <a:close/>
                </a:path>
                <a:path w="620394" h="33654">
                  <a:moveTo>
                    <a:pt x="343382" y="0"/>
                  </a:moveTo>
                  <a:lnTo>
                    <a:pt x="332308" y="0"/>
                  </a:lnTo>
                  <a:lnTo>
                    <a:pt x="321233" y="0"/>
                  </a:lnTo>
                  <a:lnTo>
                    <a:pt x="310159" y="0"/>
                  </a:lnTo>
                  <a:lnTo>
                    <a:pt x="310159" y="11074"/>
                  </a:lnTo>
                  <a:lnTo>
                    <a:pt x="310159" y="22148"/>
                  </a:lnTo>
                  <a:lnTo>
                    <a:pt x="310159" y="33223"/>
                  </a:lnTo>
                  <a:lnTo>
                    <a:pt x="321233" y="33223"/>
                  </a:lnTo>
                  <a:lnTo>
                    <a:pt x="332308" y="33223"/>
                  </a:lnTo>
                  <a:lnTo>
                    <a:pt x="332308" y="22148"/>
                  </a:lnTo>
                  <a:lnTo>
                    <a:pt x="332308" y="11074"/>
                  </a:lnTo>
                  <a:lnTo>
                    <a:pt x="343382" y="11074"/>
                  </a:lnTo>
                  <a:lnTo>
                    <a:pt x="343382" y="0"/>
                  </a:lnTo>
                  <a:close/>
                </a:path>
                <a:path w="620394" h="33654">
                  <a:moveTo>
                    <a:pt x="365531" y="0"/>
                  </a:moveTo>
                  <a:lnTo>
                    <a:pt x="354457" y="0"/>
                  </a:lnTo>
                  <a:lnTo>
                    <a:pt x="354457" y="11074"/>
                  </a:lnTo>
                  <a:lnTo>
                    <a:pt x="343382" y="11074"/>
                  </a:lnTo>
                  <a:lnTo>
                    <a:pt x="343382" y="22148"/>
                  </a:lnTo>
                  <a:lnTo>
                    <a:pt x="343382" y="33223"/>
                  </a:lnTo>
                  <a:lnTo>
                    <a:pt x="354457" y="33223"/>
                  </a:lnTo>
                  <a:lnTo>
                    <a:pt x="365531" y="33223"/>
                  </a:lnTo>
                  <a:lnTo>
                    <a:pt x="365531" y="22148"/>
                  </a:lnTo>
                  <a:lnTo>
                    <a:pt x="365531" y="11074"/>
                  </a:lnTo>
                  <a:lnTo>
                    <a:pt x="365531" y="0"/>
                  </a:lnTo>
                  <a:close/>
                </a:path>
                <a:path w="620394" h="33654">
                  <a:moveTo>
                    <a:pt x="409841" y="0"/>
                  </a:moveTo>
                  <a:lnTo>
                    <a:pt x="398767" y="0"/>
                  </a:lnTo>
                  <a:lnTo>
                    <a:pt x="387692" y="0"/>
                  </a:lnTo>
                  <a:lnTo>
                    <a:pt x="376618" y="0"/>
                  </a:lnTo>
                  <a:lnTo>
                    <a:pt x="365544" y="0"/>
                  </a:lnTo>
                  <a:lnTo>
                    <a:pt x="365544" y="11074"/>
                  </a:lnTo>
                  <a:lnTo>
                    <a:pt x="376618" y="11074"/>
                  </a:lnTo>
                  <a:lnTo>
                    <a:pt x="376618" y="22148"/>
                  </a:lnTo>
                  <a:lnTo>
                    <a:pt x="365544" y="22148"/>
                  </a:lnTo>
                  <a:lnTo>
                    <a:pt x="365544" y="33223"/>
                  </a:lnTo>
                  <a:lnTo>
                    <a:pt x="376618" y="33223"/>
                  </a:lnTo>
                  <a:lnTo>
                    <a:pt x="387692" y="33223"/>
                  </a:lnTo>
                  <a:lnTo>
                    <a:pt x="387692" y="22148"/>
                  </a:lnTo>
                  <a:lnTo>
                    <a:pt x="398767" y="22148"/>
                  </a:lnTo>
                  <a:lnTo>
                    <a:pt x="409841" y="22148"/>
                  </a:lnTo>
                  <a:lnTo>
                    <a:pt x="409841" y="11074"/>
                  </a:lnTo>
                  <a:lnTo>
                    <a:pt x="409841" y="0"/>
                  </a:lnTo>
                  <a:close/>
                </a:path>
                <a:path w="620394" h="33654">
                  <a:moveTo>
                    <a:pt x="420916" y="22148"/>
                  </a:moveTo>
                  <a:lnTo>
                    <a:pt x="409841" y="22148"/>
                  </a:lnTo>
                  <a:lnTo>
                    <a:pt x="409841" y="33223"/>
                  </a:lnTo>
                  <a:lnTo>
                    <a:pt x="420916" y="33223"/>
                  </a:lnTo>
                  <a:lnTo>
                    <a:pt x="420916" y="22148"/>
                  </a:lnTo>
                  <a:close/>
                </a:path>
                <a:path w="620394" h="33654">
                  <a:moveTo>
                    <a:pt x="432003" y="0"/>
                  </a:moveTo>
                  <a:lnTo>
                    <a:pt x="420928" y="0"/>
                  </a:lnTo>
                  <a:lnTo>
                    <a:pt x="420928" y="11074"/>
                  </a:lnTo>
                  <a:lnTo>
                    <a:pt x="432003" y="11074"/>
                  </a:lnTo>
                  <a:lnTo>
                    <a:pt x="432003" y="0"/>
                  </a:lnTo>
                  <a:close/>
                </a:path>
                <a:path w="620394" h="33654">
                  <a:moveTo>
                    <a:pt x="465226" y="11074"/>
                  </a:moveTo>
                  <a:lnTo>
                    <a:pt x="454152" y="11074"/>
                  </a:lnTo>
                  <a:lnTo>
                    <a:pt x="443077" y="11074"/>
                  </a:lnTo>
                  <a:lnTo>
                    <a:pt x="432003" y="11074"/>
                  </a:lnTo>
                  <a:lnTo>
                    <a:pt x="432003" y="22148"/>
                  </a:lnTo>
                  <a:lnTo>
                    <a:pt x="432003" y="33223"/>
                  </a:lnTo>
                  <a:lnTo>
                    <a:pt x="443077" y="33223"/>
                  </a:lnTo>
                  <a:lnTo>
                    <a:pt x="454152" y="33223"/>
                  </a:lnTo>
                  <a:lnTo>
                    <a:pt x="454152" y="22148"/>
                  </a:lnTo>
                  <a:lnTo>
                    <a:pt x="465226" y="22148"/>
                  </a:lnTo>
                  <a:lnTo>
                    <a:pt x="465226" y="11074"/>
                  </a:lnTo>
                  <a:close/>
                </a:path>
                <a:path w="620394" h="33654">
                  <a:moveTo>
                    <a:pt x="476300" y="0"/>
                  </a:moveTo>
                  <a:lnTo>
                    <a:pt x="465226" y="0"/>
                  </a:lnTo>
                  <a:lnTo>
                    <a:pt x="465226" y="11074"/>
                  </a:lnTo>
                  <a:lnTo>
                    <a:pt x="476300" y="11074"/>
                  </a:lnTo>
                  <a:lnTo>
                    <a:pt x="476300" y="0"/>
                  </a:lnTo>
                  <a:close/>
                </a:path>
                <a:path w="620394" h="33654">
                  <a:moveTo>
                    <a:pt x="509536" y="22148"/>
                  </a:moveTo>
                  <a:lnTo>
                    <a:pt x="498462" y="22148"/>
                  </a:lnTo>
                  <a:lnTo>
                    <a:pt x="487387" y="22148"/>
                  </a:lnTo>
                  <a:lnTo>
                    <a:pt x="487387" y="33223"/>
                  </a:lnTo>
                  <a:lnTo>
                    <a:pt x="498462" y="33223"/>
                  </a:lnTo>
                  <a:lnTo>
                    <a:pt x="509536" y="33223"/>
                  </a:lnTo>
                  <a:lnTo>
                    <a:pt x="509536" y="22148"/>
                  </a:lnTo>
                  <a:close/>
                </a:path>
                <a:path w="620394" h="33654">
                  <a:moveTo>
                    <a:pt x="531685" y="22148"/>
                  </a:moveTo>
                  <a:lnTo>
                    <a:pt x="520611" y="22148"/>
                  </a:lnTo>
                  <a:lnTo>
                    <a:pt x="520611" y="33223"/>
                  </a:lnTo>
                  <a:lnTo>
                    <a:pt x="531685" y="33223"/>
                  </a:lnTo>
                  <a:lnTo>
                    <a:pt x="531685" y="22148"/>
                  </a:lnTo>
                  <a:close/>
                </a:path>
                <a:path w="620394" h="33654">
                  <a:moveTo>
                    <a:pt x="531685" y="0"/>
                  </a:moveTo>
                  <a:lnTo>
                    <a:pt x="520611" y="0"/>
                  </a:lnTo>
                  <a:lnTo>
                    <a:pt x="509536" y="0"/>
                  </a:lnTo>
                  <a:lnTo>
                    <a:pt x="498462" y="0"/>
                  </a:lnTo>
                  <a:lnTo>
                    <a:pt x="498462" y="11074"/>
                  </a:lnTo>
                  <a:lnTo>
                    <a:pt x="509536" y="11074"/>
                  </a:lnTo>
                  <a:lnTo>
                    <a:pt x="520611" y="11074"/>
                  </a:lnTo>
                  <a:lnTo>
                    <a:pt x="531685" y="11074"/>
                  </a:lnTo>
                  <a:lnTo>
                    <a:pt x="531685" y="0"/>
                  </a:lnTo>
                  <a:close/>
                </a:path>
                <a:path w="620394" h="33654">
                  <a:moveTo>
                    <a:pt x="542772" y="22148"/>
                  </a:moveTo>
                  <a:lnTo>
                    <a:pt x="531698" y="22148"/>
                  </a:lnTo>
                  <a:lnTo>
                    <a:pt x="531698" y="33223"/>
                  </a:lnTo>
                  <a:lnTo>
                    <a:pt x="542772" y="33223"/>
                  </a:lnTo>
                  <a:lnTo>
                    <a:pt x="542772" y="22148"/>
                  </a:lnTo>
                  <a:close/>
                </a:path>
                <a:path w="620394" h="33654">
                  <a:moveTo>
                    <a:pt x="575995" y="0"/>
                  </a:moveTo>
                  <a:lnTo>
                    <a:pt x="564921" y="0"/>
                  </a:lnTo>
                  <a:lnTo>
                    <a:pt x="564921" y="11074"/>
                  </a:lnTo>
                  <a:lnTo>
                    <a:pt x="553847" y="11074"/>
                  </a:lnTo>
                  <a:lnTo>
                    <a:pt x="553847" y="22148"/>
                  </a:lnTo>
                  <a:lnTo>
                    <a:pt x="553847" y="33223"/>
                  </a:lnTo>
                  <a:lnTo>
                    <a:pt x="564921" y="33223"/>
                  </a:lnTo>
                  <a:lnTo>
                    <a:pt x="564921" y="22148"/>
                  </a:lnTo>
                  <a:lnTo>
                    <a:pt x="575995" y="22148"/>
                  </a:lnTo>
                  <a:lnTo>
                    <a:pt x="575995" y="11074"/>
                  </a:lnTo>
                  <a:lnTo>
                    <a:pt x="575995" y="0"/>
                  </a:lnTo>
                  <a:close/>
                </a:path>
                <a:path w="620394" h="33654">
                  <a:moveTo>
                    <a:pt x="620306" y="11074"/>
                  </a:moveTo>
                  <a:lnTo>
                    <a:pt x="609231" y="11074"/>
                  </a:lnTo>
                  <a:lnTo>
                    <a:pt x="609231" y="0"/>
                  </a:lnTo>
                  <a:lnTo>
                    <a:pt x="598157" y="0"/>
                  </a:lnTo>
                  <a:lnTo>
                    <a:pt x="587082" y="0"/>
                  </a:lnTo>
                  <a:lnTo>
                    <a:pt x="587082" y="11074"/>
                  </a:lnTo>
                  <a:lnTo>
                    <a:pt x="598157" y="11074"/>
                  </a:lnTo>
                  <a:lnTo>
                    <a:pt x="598157" y="22148"/>
                  </a:lnTo>
                  <a:lnTo>
                    <a:pt x="609231" y="22148"/>
                  </a:lnTo>
                  <a:lnTo>
                    <a:pt x="620306" y="22148"/>
                  </a:lnTo>
                  <a:lnTo>
                    <a:pt x="620306" y="1107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2037511" y="4006887"/>
              <a:ext cx="631825" cy="44450"/>
            </a:xfrm>
            <a:custGeom>
              <a:avLst/>
              <a:gdLst/>
              <a:ahLst/>
              <a:cxnLst/>
              <a:rect l="l" t="t" r="r" b="b"/>
              <a:pathLst>
                <a:path w="631825" h="44450">
                  <a:moveTo>
                    <a:pt x="44297" y="33235"/>
                  </a:moveTo>
                  <a:lnTo>
                    <a:pt x="33223" y="33235"/>
                  </a:lnTo>
                  <a:lnTo>
                    <a:pt x="33223" y="22161"/>
                  </a:lnTo>
                  <a:lnTo>
                    <a:pt x="22148" y="22161"/>
                  </a:lnTo>
                  <a:lnTo>
                    <a:pt x="22148" y="33235"/>
                  </a:lnTo>
                  <a:lnTo>
                    <a:pt x="11074" y="33235"/>
                  </a:lnTo>
                  <a:lnTo>
                    <a:pt x="11074" y="22161"/>
                  </a:lnTo>
                  <a:lnTo>
                    <a:pt x="0" y="22161"/>
                  </a:lnTo>
                  <a:lnTo>
                    <a:pt x="0" y="33235"/>
                  </a:lnTo>
                  <a:lnTo>
                    <a:pt x="0" y="44310"/>
                  </a:lnTo>
                  <a:lnTo>
                    <a:pt x="11074" y="44310"/>
                  </a:lnTo>
                  <a:lnTo>
                    <a:pt x="22148" y="44310"/>
                  </a:lnTo>
                  <a:lnTo>
                    <a:pt x="33223" y="44310"/>
                  </a:lnTo>
                  <a:lnTo>
                    <a:pt x="44297" y="44310"/>
                  </a:lnTo>
                  <a:lnTo>
                    <a:pt x="44297" y="33235"/>
                  </a:lnTo>
                  <a:close/>
                </a:path>
                <a:path w="631825" h="44450">
                  <a:moveTo>
                    <a:pt x="55384" y="33235"/>
                  </a:moveTo>
                  <a:lnTo>
                    <a:pt x="44310" y="33235"/>
                  </a:lnTo>
                  <a:lnTo>
                    <a:pt x="44310" y="44310"/>
                  </a:lnTo>
                  <a:lnTo>
                    <a:pt x="55384" y="44310"/>
                  </a:lnTo>
                  <a:lnTo>
                    <a:pt x="55384" y="33235"/>
                  </a:lnTo>
                  <a:close/>
                </a:path>
                <a:path w="631825" h="44450">
                  <a:moveTo>
                    <a:pt x="77533" y="22161"/>
                  </a:moveTo>
                  <a:lnTo>
                    <a:pt x="66459" y="22161"/>
                  </a:lnTo>
                  <a:lnTo>
                    <a:pt x="66459" y="11087"/>
                  </a:lnTo>
                  <a:lnTo>
                    <a:pt x="55384" y="11087"/>
                  </a:lnTo>
                  <a:lnTo>
                    <a:pt x="55384" y="22161"/>
                  </a:lnTo>
                  <a:lnTo>
                    <a:pt x="55384" y="33235"/>
                  </a:lnTo>
                  <a:lnTo>
                    <a:pt x="66459" y="33235"/>
                  </a:lnTo>
                  <a:lnTo>
                    <a:pt x="77533" y="33235"/>
                  </a:lnTo>
                  <a:lnTo>
                    <a:pt x="77533" y="22161"/>
                  </a:lnTo>
                  <a:close/>
                </a:path>
                <a:path w="631825" h="44450">
                  <a:moveTo>
                    <a:pt x="99682" y="33235"/>
                  </a:moveTo>
                  <a:lnTo>
                    <a:pt x="88607" y="33235"/>
                  </a:lnTo>
                  <a:lnTo>
                    <a:pt x="77533" y="33235"/>
                  </a:lnTo>
                  <a:lnTo>
                    <a:pt x="77533" y="44310"/>
                  </a:lnTo>
                  <a:lnTo>
                    <a:pt x="88607" y="44310"/>
                  </a:lnTo>
                  <a:lnTo>
                    <a:pt x="99682" y="44310"/>
                  </a:lnTo>
                  <a:lnTo>
                    <a:pt x="99682" y="33235"/>
                  </a:lnTo>
                  <a:close/>
                </a:path>
                <a:path w="631825" h="44450">
                  <a:moveTo>
                    <a:pt x="99682" y="11087"/>
                  </a:moveTo>
                  <a:lnTo>
                    <a:pt x="88607" y="11087"/>
                  </a:lnTo>
                  <a:lnTo>
                    <a:pt x="77533" y="11087"/>
                  </a:lnTo>
                  <a:lnTo>
                    <a:pt x="77533" y="22161"/>
                  </a:lnTo>
                  <a:lnTo>
                    <a:pt x="88607" y="22161"/>
                  </a:lnTo>
                  <a:lnTo>
                    <a:pt x="99682" y="22161"/>
                  </a:lnTo>
                  <a:lnTo>
                    <a:pt x="99682" y="11087"/>
                  </a:lnTo>
                  <a:close/>
                </a:path>
                <a:path w="631825" h="44450">
                  <a:moveTo>
                    <a:pt x="121843" y="33235"/>
                  </a:moveTo>
                  <a:lnTo>
                    <a:pt x="110769" y="33235"/>
                  </a:lnTo>
                  <a:lnTo>
                    <a:pt x="99695" y="33235"/>
                  </a:lnTo>
                  <a:lnTo>
                    <a:pt x="99695" y="44310"/>
                  </a:lnTo>
                  <a:lnTo>
                    <a:pt x="110769" y="44310"/>
                  </a:lnTo>
                  <a:lnTo>
                    <a:pt x="121843" y="44310"/>
                  </a:lnTo>
                  <a:lnTo>
                    <a:pt x="121843" y="33235"/>
                  </a:lnTo>
                  <a:close/>
                </a:path>
                <a:path w="631825" h="44450">
                  <a:moveTo>
                    <a:pt x="143992" y="11087"/>
                  </a:moveTo>
                  <a:lnTo>
                    <a:pt x="132918" y="11087"/>
                  </a:lnTo>
                  <a:lnTo>
                    <a:pt x="121843" y="11087"/>
                  </a:lnTo>
                  <a:lnTo>
                    <a:pt x="110769" y="11087"/>
                  </a:lnTo>
                  <a:lnTo>
                    <a:pt x="99695" y="11087"/>
                  </a:lnTo>
                  <a:lnTo>
                    <a:pt x="99695" y="22161"/>
                  </a:lnTo>
                  <a:lnTo>
                    <a:pt x="110769" y="22161"/>
                  </a:lnTo>
                  <a:lnTo>
                    <a:pt x="121843" y="22161"/>
                  </a:lnTo>
                  <a:lnTo>
                    <a:pt x="121843" y="33235"/>
                  </a:lnTo>
                  <a:lnTo>
                    <a:pt x="132918" y="33235"/>
                  </a:lnTo>
                  <a:lnTo>
                    <a:pt x="132918" y="22161"/>
                  </a:lnTo>
                  <a:lnTo>
                    <a:pt x="143992" y="22161"/>
                  </a:lnTo>
                  <a:lnTo>
                    <a:pt x="143992" y="11087"/>
                  </a:lnTo>
                  <a:close/>
                </a:path>
                <a:path w="631825" h="44450">
                  <a:moveTo>
                    <a:pt x="155067" y="33235"/>
                  </a:moveTo>
                  <a:lnTo>
                    <a:pt x="143992" y="33235"/>
                  </a:lnTo>
                  <a:lnTo>
                    <a:pt x="143992" y="44310"/>
                  </a:lnTo>
                  <a:lnTo>
                    <a:pt x="155067" y="44310"/>
                  </a:lnTo>
                  <a:lnTo>
                    <a:pt x="155067" y="33235"/>
                  </a:lnTo>
                  <a:close/>
                </a:path>
                <a:path w="631825" h="44450">
                  <a:moveTo>
                    <a:pt x="199377" y="33235"/>
                  </a:moveTo>
                  <a:lnTo>
                    <a:pt x="188302" y="33235"/>
                  </a:lnTo>
                  <a:lnTo>
                    <a:pt x="177228" y="33235"/>
                  </a:lnTo>
                  <a:lnTo>
                    <a:pt x="166154" y="33235"/>
                  </a:lnTo>
                  <a:lnTo>
                    <a:pt x="166154" y="44310"/>
                  </a:lnTo>
                  <a:lnTo>
                    <a:pt x="177228" y="44310"/>
                  </a:lnTo>
                  <a:lnTo>
                    <a:pt x="188302" y="44310"/>
                  </a:lnTo>
                  <a:lnTo>
                    <a:pt x="199377" y="44310"/>
                  </a:lnTo>
                  <a:lnTo>
                    <a:pt x="199377" y="33235"/>
                  </a:lnTo>
                  <a:close/>
                </a:path>
                <a:path w="631825" h="44450">
                  <a:moveTo>
                    <a:pt x="210451" y="11087"/>
                  </a:moveTo>
                  <a:lnTo>
                    <a:pt x="210451" y="11087"/>
                  </a:lnTo>
                  <a:lnTo>
                    <a:pt x="155079" y="11087"/>
                  </a:lnTo>
                  <a:lnTo>
                    <a:pt x="155079" y="22161"/>
                  </a:lnTo>
                  <a:lnTo>
                    <a:pt x="166154" y="22161"/>
                  </a:lnTo>
                  <a:lnTo>
                    <a:pt x="177228" y="22161"/>
                  </a:lnTo>
                  <a:lnTo>
                    <a:pt x="188302" y="22161"/>
                  </a:lnTo>
                  <a:lnTo>
                    <a:pt x="199377" y="22161"/>
                  </a:lnTo>
                  <a:lnTo>
                    <a:pt x="199377" y="33235"/>
                  </a:lnTo>
                  <a:lnTo>
                    <a:pt x="210451" y="33235"/>
                  </a:lnTo>
                  <a:lnTo>
                    <a:pt x="210451" y="22161"/>
                  </a:lnTo>
                  <a:lnTo>
                    <a:pt x="210451" y="11087"/>
                  </a:lnTo>
                  <a:close/>
                </a:path>
                <a:path w="631825" h="44450">
                  <a:moveTo>
                    <a:pt x="232613" y="22161"/>
                  </a:moveTo>
                  <a:lnTo>
                    <a:pt x="221538" y="22161"/>
                  </a:lnTo>
                  <a:lnTo>
                    <a:pt x="221538" y="33235"/>
                  </a:lnTo>
                  <a:lnTo>
                    <a:pt x="232613" y="33235"/>
                  </a:lnTo>
                  <a:lnTo>
                    <a:pt x="232613" y="22161"/>
                  </a:lnTo>
                  <a:close/>
                </a:path>
                <a:path w="631825" h="44450">
                  <a:moveTo>
                    <a:pt x="254762" y="22161"/>
                  </a:moveTo>
                  <a:lnTo>
                    <a:pt x="243687" y="22161"/>
                  </a:lnTo>
                  <a:lnTo>
                    <a:pt x="243687" y="33235"/>
                  </a:lnTo>
                  <a:lnTo>
                    <a:pt x="243687" y="44310"/>
                  </a:lnTo>
                  <a:lnTo>
                    <a:pt x="254762" y="44310"/>
                  </a:lnTo>
                  <a:lnTo>
                    <a:pt x="254762" y="33235"/>
                  </a:lnTo>
                  <a:lnTo>
                    <a:pt x="254762" y="22161"/>
                  </a:lnTo>
                  <a:close/>
                </a:path>
                <a:path w="631825" h="44450">
                  <a:moveTo>
                    <a:pt x="265836" y="11087"/>
                  </a:moveTo>
                  <a:lnTo>
                    <a:pt x="254762" y="11087"/>
                  </a:lnTo>
                  <a:lnTo>
                    <a:pt x="254762" y="22161"/>
                  </a:lnTo>
                  <a:lnTo>
                    <a:pt x="265836" y="22161"/>
                  </a:lnTo>
                  <a:lnTo>
                    <a:pt x="265836" y="11087"/>
                  </a:lnTo>
                  <a:close/>
                </a:path>
                <a:path w="631825" h="44450">
                  <a:moveTo>
                    <a:pt x="276923" y="11087"/>
                  </a:moveTo>
                  <a:lnTo>
                    <a:pt x="265849" y="11087"/>
                  </a:lnTo>
                  <a:lnTo>
                    <a:pt x="265849" y="22161"/>
                  </a:lnTo>
                  <a:lnTo>
                    <a:pt x="276923" y="22161"/>
                  </a:lnTo>
                  <a:lnTo>
                    <a:pt x="276923" y="11087"/>
                  </a:lnTo>
                  <a:close/>
                </a:path>
                <a:path w="631825" h="44450">
                  <a:moveTo>
                    <a:pt x="287997" y="22161"/>
                  </a:moveTo>
                  <a:lnTo>
                    <a:pt x="276923" y="22161"/>
                  </a:lnTo>
                  <a:lnTo>
                    <a:pt x="276923" y="33235"/>
                  </a:lnTo>
                  <a:lnTo>
                    <a:pt x="287997" y="33235"/>
                  </a:lnTo>
                  <a:lnTo>
                    <a:pt x="287997" y="22161"/>
                  </a:lnTo>
                  <a:close/>
                </a:path>
                <a:path w="631825" h="44450">
                  <a:moveTo>
                    <a:pt x="310146" y="22161"/>
                  </a:moveTo>
                  <a:lnTo>
                    <a:pt x="299072" y="22161"/>
                  </a:lnTo>
                  <a:lnTo>
                    <a:pt x="299072" y="33235"/>
                  </a:lnTo>
                  <a:lnTo>
                    <a:pt x="310146" y="33235"/>
                  </a:lnTo>
                  <a:lnTo>
                    <a:pt x="310146" y="22161"/>
                  </a:lnTo>
                  <a:close/>
                </a:path>
                <a:path w="631825" h="44450">
                  <a:moveTo>
                    <a:pt x="354457" y="22161"/>
                  </a:moveTo>
                  <a:lnTo>
                    <a:pt x="343382" y="22161"/>
                  </a:lnTo>
                  <a:lnTo>
                    <a:pt x="332308" y="22161"/>
                  </a:lnTo>
                  <a:lnTo>
                    <a:pt x="332308" y="33235"/>
                  </a:lnTo>
                  <a:lnTo>
                    <a:pt x="343382" y="33235"/>
                  </a:lnTo>
                  <a:lnTo>
                    <a:pt x="354457" y="33235"/>
                  </a:lnTo>
                  <a:lnTo>
                    <a:pt x="354457" y="22161"/>
                  </a:lnTo>
                  <a:close/>
                </a:path>
                <a:path w="631825" h="44450">
                  <a:moveTo>
                    <a:pt x="365531" y="11087"/>
                  </a:moveTo>
                  <a:lnTo>
                    <a:pt x="354457" y="11087"/>
                  </a:lnTo>
                  <a:lnTo>
                    <a:pt x="354457" y="22161"/>
                  </a:lnTo>
                  <a:lnTo>
                    <a:pt x="365531" y="22161"/>
                  </a:lnTo>
                  <a:lnTo>
                    <a:pt x="365531" y="11087"/>
                  </a:lnTo>
                  <a:close/>
                </a:path>
                <a:path w="631825" h="44450">
                  <a:moveTo>
                    <a:pt x="376605" y="22161"/>
                  </a:moveTo>
                  <a:lnTo>
                    <a:pt x="365531" y="22161"/>
                  </a:lnTo>
                  <a:lnTo>
                    <a:pt x="365531" y="33235"/>
                  </a:lnTo>
                  <a:lnTo>
                    <a:pt x="376605" y="33235"/>
                  </a:lnTo>
                  <a:lnTo>
                    <a:pt x="376605" y="22161"/>
                  </a:lnTo>
                  <a:close/>
                </a:path>
                <a:path w="631825" h="44450">
                  <a:moveTo>
                    <a:pt x="420916" y="11087"/>
                  </a:moveTo>
                  <a:lnTo>
                    <a:pt x="409841" y="11087"/>
                  </a:lnTo>
                  <a:lnTo>
                    <a:pt x="398767" y="11087"/>
                  </a:lnTo>
                  <a:lnTo>
                    <a:pt x="387692" y="11087"/>
                  </a:lnTo>
                  <a:lnTo>
                    <a:pt x="387692" y="22161"/>
                  </a:lnTo>
                  <a:lnTo>
                    <a:pt x="376618" y="22161"/>
                  </a:lnTo>
                  <a:lnTo>
                    <a:pt x="376618" y="33235"/>
                  </a:lnTo>
                  <a:lnTo>
                    <a:pt x="387692" y="33235"/>
                  </a:lnTo>
                  <a:lnTo>
                    <a:pt x="398767" y="33235"/>
                  </a:lnTo>
                  <a:lnTo>
                    <a:pt x="398767" y="22161"/>
                  </a:lnTo>
                  <a:lnTo>
                    <a:pt x="409841" y="22161"/>
                  </a:lnTo>
                  <a:lnTo>
                    <a:pt x="420916" y="22161"/>
                  </a:lnTo>
                  <a:lnTo>
                    <a:pt x="420916" y="11087"/>
                  </a:lnTo>
                  <a:close/>
                </a:path>
                <a:path w="631825" h="44450">
                  <a:moveTo>
                    <a:pt x="487375" y="22161"/>
                  </a:moveTo>
                  <a:lnTo>
                    <a:pt x="476300" y="22161"/>
                  </a:lnTo>
                  <a:lnTo>
                    <a:pt x="476300" y="11087"/>
                  </a:lnTo>
                  <a:lnTo>
                    <a:pt x="465226" y="11087"/>
                  </a:lnTo>
                  <a:lnTo>
                    <a:pt x="454152" y="11087"/>
                  </a:lnTo>
                  <a:lnTo>
                    <a:pt x="443077" y="11087"/>
                  </a:lnTo>
                  <a:lnTo>
                    <a:pt x="432003" y="11087"/>
                  </a:lnTo>
                  <a:lnTo>
                    <a:pt x="432003" y="22161"/>
                  </a:lnTo>
                  <a:lnTo>
                    <a:pt x="443077" y="22161"/>
                  </a:lnTo>
                  <a:lnTo>
                    <a:pt x="454152" y="22161"/>
                  </a:lnTo>
                  <a:lnTo>
                    <a:pt x="465226" y="22161"/>
                  </a:lnTo>
                  <a:lnTo>
                    <a:pt x="465226" y="33235"/>
                  </a:lnTo>
                  <a:lnTo>
                    <a:pt x="476300" y="33235"/>
                  </a:lnTo>
                  <a:lnTo>
                    <a:pt x="487375" y="33235"/>
                  </a:lnTo>
                  <a:lnTo>
                    <a:pt x="487375" y="22161"/>
                  </a:lnTo>
                  <a:close/>
                </a:path>
                <a:path w="631825" h="44450">
                  <a:moveTo>
                    <a:pt x="520611" y="22161"/>
                  </a:moveTo>
                  <a:lnTo>
                    <a:pt x="509536" y="22161"/>
                  </a:lnTo>
                  <a:lnTo>
                    <a:pt x="498462" y="22161"/>
                  </a:lnTo>
                  <a:lnTo>
                    <a:pt x="498462" y="11087"/>
                  </a:lnTo>
                  <a:lnTo>
                    <a:pt x="487387" y="11087"/>
                  </a:lnTo>
                  <a:lnTo>
                    <a:pt x="487387" y="22161"/>
                  </a:lnTo>
                  <a:lnTo>
                    <a:pt x="487387" y="33235"/>
                  </a:lnTo>
                  <a:lnTo>
                    <a:pt x="498462" y="33235"/>
                  </a:lnTo>
                  <a:lnTo>
                    <a:pt x="509536" y="33235"/>
                  </a:lnTo>
                  <a:lnTo>
                    <a:pt x="520611" y="33235"/>
                  </a:lnTo>
                  <a:lnTo>
                    <a:pt x="520611" y="22161"/>
                  </a:lnTo>
                  <a:close/>
                </a:path>
                <a:path w="631825" h="44450">
                  <a:moveTo>
                    <a:pt x="531685" y="11087"/>
                  </a:moveTo>
                  <a:lnTo>
                    <a:pt x="520611" y="11087"/>
                  </a:lnTo>
                  <a:lnTo>
                    <a:pt x="520611" y="22161"/>
                  </a:lnTo>
                  <a:lnTo>
                    <a:pt x="531685" y="22161"/>
                  </a:lnTo>
                  <a:lnTo>
                    <a:pt x="531685" y="11087"/>
                  </a:lnTo>
                  <a:close/>
                </a:path>
                <a:path w="631825" h="44450">
                  <a:moveTo>
                    <a:pt x="564921" y="11087"/>
                  </a:moveTo>
                  <a:lnTo>
                    <a:pt x="553847" y="11087"/>
                  </a:lnTo>
                  <a:lnTo>
                    <a:pt x="553847" y="22161"/>
                  </a:lnTo>
                  <a:lnTo>
                    <a:pt x="553847" y="33235"/>
                  </a:lnTo>
                  <a:lnTo>
                    <a:pt x="564921" y="33235"/>
                  </a:lnTo>
                  <a:lnTo>
                    <a:pt x="564921" y="22161"/>
                  </a:lnTo>
                  <a:lnTo>
                    <a:pt x="564921" y="11087"/>
                  </a:lnTo>
                  <a:close/>
                </a:path>
                <a:path w="631825" h="44450">
                  <a:moveTo>
                    <a:pt x="575995" y="0"/>
                  </a:moveTo>
                  <a:lnTo>
                    <a:pt x="564921" y="0"/>
                  </a:lnTo>
                  <a:lnTo>
                    <a:pt x="564921" y="11074"/>
                  </a:lnTo>
                  <a:lnTo>
                    <a:pt x="575995" y="11074"/>
                  </a:lnTo>
                  <a:lnTo>
                    <a:pt x="575995" y="0"/>
                  </a:lnTo>
                  <a:close/>
                </a:path>
                <a:path w="631825" h="44450">
                  <a:moveTo>
                    <a:pt x="598144" y="22161"/>
                  </a:moveTo>
                  <a:lnTo>
                    <a:pt x="587070" y="22161"/>
                  </a:lnTo>
                  <a:lnTo>
                    <a:pt x="587070" y="33235"/>
                  </a:lnTo>
                  <a:lnTo>
                    <a:pt x="598144" y="33235"/>
                  </a:lnTo>
                  <a:lnTo>
                    <a:pt x="598144" y="22161"/>
                  </a:lnTo>
                  <a:close/>
                </a:path>
                <a:path w="631825" h="44450">
                  <a:moveTo>
                    <a:pt x="598144" y="0"/>
                  </a:moveTo>
                  <a:lnTo>
                    <a:pt x="587070" y="0"/>
                  </a:lnTo>
                  <a:lnTo>
                    <a:pt x="587070" y="11074"/>
                  </a:lnTo>
                  <a:lnTo>
                    <a:pt x="598144" y="11074"/>
                  </a:lnTo>
                  <a:lnTo>
                    <a:pt x="598144" y="0"/>
                  </a:lnTo>
                  <a:close/>
                </a:path>
                <a:path w="631825" h="44450">
                  <a:moveTo>
                    <a:pt x="631380" y="11087"/>
                  </a:moveTo>
                  <a:lnTo>
                    <a:pt x="620306" y="11087"/>
                  </a:lnTo>
                  <a:lnTo>
                    <a:pt x="609231" y="11087"/>
                  </a:lnTo>
                  <a:lnTo>
                    <a:pt x="598157" y="11087"/>
                  </a:lnTo>
                  <a:lnTo>
                    <a:pt x="598157" y="22161"/>
                  </a:lnTo>
                  <a:lnTo>
                    <a:pt x="609231" y="22161"/>
                  </a:lnTo>
                  <a:lnTo>
                    <a:pt x="609231" y="33235"/>
                  </a:lnTo>
                  <a:lnTo>
                    <a:pt x="620306" y="33235"/>
                  </a:lnTo>
                  <a:lnTo>
                    <a:pt x="631380" y="33235"/>
                  </a:lnTo>
                  <a:lnTo>
                    <a:pt x="631380" y="22161"/>
                  </a:lnTo>
                  <a:lnTo>
                    <a:pt x="631380" y="11087"/>
                  </a:lnTo>
                  <a:close/>
                </a:path>
                <a:path w="631825" h="44450">
                  <a:moveTo>
                    <a:pt x="631380" y="0"/>
                  </a:moveTo>
                  <a:lnTo>
                    <a:pt x="620306" y="0"/>
                  </a:lnTo>
                  <a:lnTo>
                    <a:pt x="609231" y="0"/>
                  </a:lnTo>
                  <a:lnTo>
                    <a:pt x="598157" y="0"/>
                  </a:lnTo>
                  <a:lnTo>
                    <a:pt x="598157" y="11074"/>
                  </a:lnTo>
                  <a:lnTo>
                    <a:pt x="609231" y="11074"/>
                  </a:lnTo>
                  <a:lnTo>
                    <a:pt x="620306" y="11074"/>
                  </a:lnTo>
                  <a:lnTo>
                    <a:pt x="631380" y="11074"/>
                  </a:lnTo>
                  <a:lnTo>
                    <a:pt x="6313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2037511" y="4040123"/>
              <a:ext cx="631825" cy="44450"/>
            </a:xfrm>
            <a:custGeom>
              <a:avLst/>
              <a:gdLst/>
              <a:ahLst/>
              <a:cxnLst/>
              <a:rect l="l" t="t" r="r" b="b"/>
              <a:pathLst>
                <a:path w="631825" h="44450">
                  <a:moveTo>
                    <a:pt x="44297" y="33235"/>
                  </a:moveTo>
                  <a:lnTo>
                    <a:pt x="33223" y="33235"/>
                  </a:lnTo>
                  <a:lnTo>
                    <a:pt x="22148" y="33235"/>
                  </a:lnTo>
                  <a:lnTo>
                    <a:pt x="11074" y="33235"/>
                  </a:lnTo>
                  <a:lnTo>
                    <a:pt x="0" y="33235"/>
                  </a:lnTo>
                  <a:lnTo>
                    <a:pt x="0" y="44323"/>
                  </a:lnTo>
                  <a:lnTo>
                    <a:pt x="11074" y="44323"/>
                  </a:lnTo>
                  <a:lnTo>
                    <a:pt x="22148" y="44323"/>
                  </a:lnTo>
                  <a:lnTo>
                    <a:pt x="33223" y="44323"/>
                  </a:lnTo>
                  <a:lnTo>
                    <a:pt x="44297" y="44323"/>
                  </a:lnTo>
                  <a:lnTo>
                    <a:pt x="44297" y="33235"/>
                  </a:lnTo>
                  <a:close/>
                </a:path>
                <a:path w="631825" h="44450">
                  <a:moveTo>
                    <a:pt x="66459" y="33235"/>
                  </a:moveTo>
                  <a:lnTo>
                    <a:pt x="55384" y="33235"/>
                  </a:lnTo>
                  <a:lnTo>
                    <a:pt x="44310" y="33235"/>
                  </a:lnTo>
                  <a:lnTo>
                    <a:pt x="44310" y="44323"/>
                  </a:lnTo>
                  <a:lnTo>
                    <a:pt x="55384" y="44323"/>
                  </a:lnTo>
                  <a:lnTo>
                    <a:pt x="66459" y="44323"/>
                  </a:lnTo>
                  <a:lnTo>
                    <a:pt x="66459" y="33235"/>
                  </a:lnTo>
                  <a:close/>
                </a:path>
                <a:path w="631825" h="44450">
                  <a:moveTo>
                    <a:pt x="77533" y="11074"/>
                  </a:moveTo>
                  <a:lnTo>
                    <a:pt x="66459" y="11074"/>
                  </a:lnTo>
                  <a:lnTo>
                    <a:pt x="66459" y="22161"/>
                  </a:lnTo>
                  <a:lnTo>
                    <a:pt x="77533" y="22161"/>
                  </a:lnTo>
                  <a:lnTo>
                    <a:pt x="77533" y="11074"/>
                  </a:lnTo>
                  <a:close/>
                </a:path>
                <a:path w="631825" h="44450">
                  <a:moveTo>
                    <a:pt x="99682" y="11074"/>
                  </a:moveTo>
                  <a:lnTo>
                    <a:pt x="88607" y="11074"/>
                  </a:lnTo>
                  <a:lnTo>
                    <a:pt x="88607" y="22148"/>
                  </a:lnTo>
                  <a:lnTo>
                    <a:pt x="88607" y="33223"/>
                  </a:lnTo>
                  <a:lnTo>
                    <a:pt x="99682" y="33223"/>
                  </a:lnTo>
                  <a:lnTo>
                    <a:pt x="99682" y="22161"/>
                  </a:lnTo>
                  <a:lnTo>
                    <a:pt x="99682" y="11074"/>
                  </a:lnTo>
                  <a:close/>
                </a:path>
                <a:path w="631825" h="44450">
                  <a:moveTo>
                    <a:pt x="132918" y="22148"/>
                  </a:moveTo>
                  <a:lnTo>
                    <a:pt x="121843" y="22148"/>
                  </a:lnTo>
                  <a:lnTo>
                    <a:pt x="110769" y="22148"/>
                  </a:lnTo>
                  <a:lnTo>
                    <a:pt x="99695" y="22148"/>
                  </a:lnTo>
                  <a:lnTo>
                    <a:pt x="99695" y="33223"/>
                  </a:lnTo>
                  <a:lnTo>
                    <a:pt x="110769" y="33223"/>
                  </a:lnTo>
                  <a:lnTo>
                    <a:pt x="121843" y="33223"/>
                  </a:lnTo>
                  <a:lnTo>
                    <a:pt x="132918" y="33223"/>
                  </a:lnTo>
                  <a:lnTo>
                    <a:pt x="132918" y="22148"/>
                  </a:lnTo>
                  <a:close/>
                </a:path>
                <a:path w="631825" h="44450">
                  <a:moveTo>
                    <a:pt x="155067" y="11074"/>
                  </a:moveTo>
                  <a:lnTo>
                    <a:pt x="143992" y="11074"/>
                  </a:lnTo>
                  <a:lnTo>
                    <a:pt x="143992" y="22161"/>
                  </a:lnTo>
                  <a:lnTo>
                    <a:pt x="155067" y="22161"/>
                  </a:lnTo>
                  <a:lnTo>
                    <a:pt x="155067" y="11074"/>
                  </a:lnTo>
                  <a:close/>
                </a:path>
                <a:path w="631825" h="44450">
                  <a:moveTo>
                    <a:pt x="210451" y="22148"/>
                  </a:moveTo>
                  <a:lnTo>
                    <a:pt x="199377" y="22148"/>
                  </a:lnTo>
                  <a:lnTo>
                    <a:pt x="199377" y="11074"/>
                  </a:lnTo>
                  <a:lnTo>
                    <a:pt x="188302" y="11074"/>
                  </a:lnTo>
                  <a:lnTo>
                    <a:pt x="177228" y="11074"/>
                  </a:lnTo>
                  <a:lnTo>
                    <a:pt x="166154" y="11074"/>
                  </a:lnTo>
                  <a:lnTo>
                    <a:pt x="166154" y="22148"/>
                  </a:lnTo>
                  <a:lnTo>
                    <a:pt x="155079" y="22148"/>
                  </a:lnTo>
                  <a:lnTo>
                    <a:pt x="155079" y="33223"/>
                  </a:lnTo>
                  <a:lnTo>
                    <a:pt x="166154" y="33223"/>
                  </a:lnTo>
                  <a:lnTo>
                    <a:pt x="177228" y="33223"/>
                  </a:lnTo>
                  <a:lnTo>
                    <a:pt x="188302" y="33223"/>
                  </a:lnTo>
                  <a:lnTo>
                    <a:pt x="199377" y="33223"/>
                  </a:lnTo>
                  <a:lnTo>
                    <a:pt x="210451" y="33223"/>
                  </a:lnTo>
                  <a:lnTo>
                    <a:pt x="210451" y="22148"/>
                  </a:lnTo>
                  <a:close/>
                </a:path>
                <a:path w="631825" h="44450">
                  <a:moveTo>
                    <a:pt x="221538" y="11074"/>
                  </a:moveTo>
                  <a:lnTo>
                    <a:pt x="210464" y="11074"/>
                  </a:lnTo>
                  <a:lnTo>
                    <a:pt x="210464" y="22161"/>
                  </a:lnTo>
                  <a:lnTo>
                    <a:pt x="221538" y="22161"/>
                  </a:lnTo>
                  <a:lnTo>
                    <a:pt x="221538" y="11074"/>
                  </a:lnTo>
                  <a:close/>
                </a:path>
                <a:path w="631825" h="44450">
                  <a:moveTo>
                    <a:pt x="243687" y="11074"/>
                  </a:moveTo>
                  <a:lnTo>
                    <a:pt x="232613" y="11074"/>
                  </a:lnTo>
                  <a:lnTo>
                    <a:pt x="232613" y="22148"/>
                  </a:lnTo>
                  <a:lnTo>
                    <a:pt x="232613" y="33223"/>
                  </a:lnTo>
                  <a:lnTo>
                    <a:pt x="243687" y="33223"/>
                  </a:lnTo>
                  <a:lnTo>
                    <a:pt x="243687" y="22161"/>
                  </a:lnTo>
                  <a:lnTo>
                    <a:pt x="243687" y="11074"/>
                  </a:lnTo>
                  <a:close/>
                </a:path>
                <a:path w="631825" h="44450">
                  <a:moveTo>
                    <a:pt x="265836" y="22148"/>
                  </a:moveTo>
                  <a:lnTo>
                    <a:pt x="254762" y="22148"/>
                  </a:lnTo>
                  <a:lnTo>
                    <a:pt x="254762" y="33223"/>
                  </a:lnTo>
                  <a:lnTo>
                    <a:pt x="265836" y="33223"/>
                  </a:lnTo>
                  <a:lnTo>
                    <a:pt x="265836" y="22148"/>
                  </a:lnTo>
                  <a:close/>
                </a:path>
                <a:path w="631825" h="44450">
                  <a:moveTo>
                    <a:pt x="265836" y="0"/>
                  </a:moveTo>
                  <a:lnTo>
                    <a:pt x="254762" y="0"/>
                  </a:lnTo>
                  <a:lnTo>
                    <a:pt x="243687" y="0"/>
                  </a:lnTo>
                  <a:lnTo>
                    <a:pt x="243687" y="11074"/>
                  </a:lnTo>
                  <a:lnTo>
                    <a:pt x="254762" y="11074"/>
                  </a:lnTo>
                  <a:lnTo>
                    <a:pt x="265836" y="11074"/>
                  </a:lnTo>
                  <a:lnTo>
                    <a:pt x="265836" y="0"/>
                  </a:lnTo>
                  <a:close/>
                </a:path>
                <a:path w="631825" h="44450">
                  <a:moveTo>
                    <a:pt x="276923" y="0"/>
                  </a:moveTo>
                  <a:lnTo>
                    <a:pt x="265849" y="0"/>
                  </a:lnTo>
                  <a:lnTo>
                    <a:pt x="265849" y="11074"/>
                  </a:lnTo>
                  <a:lnTo>
                    <a:pt x="276923" y="11074"/>
                  </a:lnTo>
                  <a:lnTo>
                    <a:pt x="276923" y="0"/>
                  </a:lnTo>
                  <a:close/>
                </a:path>
                <a:path w="631825" h="44450">
                  <a:moveTo>
                    <a:pt x="321221" y="11074"/>
                  </a:moveTo>
                  <a:lnTo>
                    <a:pt x="310146" y="11074"/>
                  </a:lnTo>
                  <a:lnTo>
                    <a:pt x="299072" y="11074"/>
                  </a:lnTo>
                  <a:lnTo>
                    <a:pt x="287997" y="11074"/>
                  </a:lnTo>
                  <a:lnTo>
                    <a:pt x="276923" y="11074"/>
                  </a:lnTo>
                  <a:lnTo>
                    <a:pt x="276923" y="22161"/>
                  </a:lnTo>
                  <a:lnTo>
                    <a:pt x="287997" y="22161"/>
                  </a:lnTo>
                  <a:lnTo>
                    <a:pt x="287997" y="33223"/>
                  </a:lnTo>
                  <a:lnTo>
                    <a:pt x="299072" y="33223"/>
                  </a:lnTo>
                  <a:lnTo>
                    <a:pt x="299072" y="22161"/>
                  </a:lnTo>
                  <a:lnTo>
                    <a:pt x="310146" y="22161"/>
                  </a:lnTo>
                  <a:lnTo>
                    <a:pt x="321221" y="22161"/>
                  </a:lnTo>
                  <a:lnTo>
                    <a:pt x="321221" y="11074"/>
                  </a:lnTo>
                  <a:close/>
                </a:path>
                <a:path w="631825" h="44450">
                  <a:moveTo>
                    <a:pt x="343382" y="11074"/>
                  </a:moveTo>
                  <a:lnTo>
                    <a:pt x="332308" y="11074"/>
                  </a:lnTo>
                  <a:lnTo>
                    <a:pt x="321233" y="11074"/>
                  </a:lnTo>
                  <a:lnTo>
                    <a:pt x="321233" y="22161"/>
                  </a:lnTo>
                  <a:lnTo>
                    <a:pt x="332308" y="22161"/>
                  </a:lnTo>
                  <a:lnTo>
                    <a:pt x="332308" y="33223"/>
                  </a:lnTo>
                  <a:lnTo>
                    <a:pt x="343382" y="33223"/>
                  </a:lnTo>
                  <a:lnTo>
                    <a:pt x="343382" y="22161"/>
                  </a:lnTo>
                  <a:lnTo>
                    <a:pt x="343382" y="11074"/>
                  </a:lnTo>
                  <a:close/>
                </a:path>
                <a:path w="631825" h="44450">
                  <a:moveTo>
                    <a:pt x="365531" y="0"/>
                  </a:moveTo>
                  <a:lnTo>
                    <a:pt x="354457" y="0"/>
                  </a:lnTo>
                  <a:lnTo>
                    <a:pt x="343382" y="0"/>
                  </a:lnTo>
                  <a:lnTo>
                    <a:pt x="343382" y="11074"/>
                  </a:lnTo>
                  <a:lnTo>
                    <a:pt x="354457" y="11074"/>
                  </a:lnTo>
                  <a:lnTo>
                    <a:pt x="365531" y="11074"/>
                  </a:lnTo>
                  <a:lnTo>
                    <a:pt x="365531" y="0"/>
                  </a:lnTo>
                  <a:close/>
                </a:path>
                <a:path w="631825" h="44450">
                  <a:moveTo>
                    <a:pt x="387692" y="0"/>
                  </a:moveTo>
                  <a:lnTo>
                    <a:pt x="376618" y="0"/>
                  </a:lnTo>
                  <a:lnTo>
                    <a:pt x="376618" y="11074"/>
                  </a:lnTo>
                  <a:lnTo>
                    <a:pt x="387692" y="11074"/>
                  </a:lnTo>
                  <a:lnTo>
                    <a:pt x="387692" y="0"/>
                  </a:lnTo>
                  <a:close/>
                </a:path>
                <a:path w="631825" h="44450">
                  <a:moveTo>
                    <a:pt x="431990" y="0"/>
                  </a:moveTo>
                  <a:lnTo>
                    <a:pt x="420916" y="0"/>
                  </a:lnTo>
                  <a:lnTo>
                    <a:pt x="420916" y="11074"/>
                  </a:lnTo>
                  <a:lnTo>
                    <a:pt x="420916" y="22148"/>
                  </a:lnTo>
                  <a:lnTo>
                    <a:pt x="409841" y="22148"/>
                  </a:lnTo>
                  <a:lnTo>
                    <a:pt x="409841" y="11074"/>
                  </a:lnTo>
                  <a:lnTo>
                    <a:pt x="409841" y="0"/>
                  </a:lnTo>
                  <a:lnTo>
                    <a:pt x="398767" y="0"/>
                  </a:lnTo>
                  <a:lnTo>
                    <a:pt x="398767" y="11074"/>
                  </a:lnTo>
                  <a:lnTo>
                    <a:pt x="398767" y="22161"/>
                  </a:lnTo>
                  <a:lnTo>
                    <a:pt x="409841" y="22161"/>
                  </a:lnTo>
                  <a:lnTo>
                    <a:pt x="409841" y="33223"/>
                  </a:lnTo>
                  <a:lnTo>
                    <a:pt x="420916" y="33223"/>
                  </a:lnTo>
                  <a:lnTo>
                    <a:pt x="431990" y="33223"/>
                  </a:lnTo>
                  <a:lnTo>
                    <a:pt x="431990" y="22161"/>
                  </a:lnTo>
                  <a:lnTo>
                    <a:pt x="431990" y="11074"/>
                  </a:lnTo>
                  <a:lnTo>
                    <a:pt x="431990" y="0"/>
                  </a:lnTo>
                  <a:close/>
                </a:path>
                <a:path w="631825" h="44450">
                  <a:moveTo>
                    <a:pt x="443077" y="22148"/>
                  </a:moveTo>
                  <a:lnTo>
                    <a:pt x="432003" y="22148"/>
                  </a:lnTo>
                  <a:lnTo>
                    <a:pt x="432003" y="33223"/>
                  </a:lnTo>
                  <a:lnTo>
                    <a:pt x="443077" y="33223"/>
                  </a:lnTo>
                  <a:lnTo>
                    <a:pt x="443077" y="22148"/>
                  </a:lnTo>
                  <a:close/>
                </a:path>
                <a:path w="631825" h="44450">
                  <a:moveTo>
                    <a:pt x="487375" y="0"/>
                  </a:moveTo>
                  <a:lnTo>
                    <a:pt x="476300" y="0"/>
                  </a:lnTo>
                  <a:lnTo>
                    <a:pt x="476300" y="11074"/>
                  </a:lnTo>
                  <a:lnTo>
                    <a:pt x="465226" y="11074"/>
                  </a:lnTo>
                  <a:lnTo>
                    <a:pt x="465226" y="0"/>
                  </a:lnTo>
                  <a:lnTo>
                    <a:pt x="454152" y="0"/>
                  </a:lnTo>
                  <a:lnTo>
                    <a:pt x="454152" y="11074"/>
                  </a:lnTo>
                  <a:lnTo>
                    <a:pt x="454152" y="22161"/>
                  </a:lnTo>
                  <a:lnTo>
                    <a:pt x="465226" y="22161"/>
                  </a:lnTo>
                  <a:lnTo>
                    <a:pt x="476300" y="22161"/>
                  </a:lnTo>
                  <a:lnTo>
                    <a:pt x="487375" y="22161"/>
                  </a:lnTo>
                  <a:lnTo>
                    <a:pt x="487375" y="11074"/>
                  </a:lnTo>
                  <a:lnTo>
                    <a:pt x="487375" y="0"/>
                  </a:lnTo>
                  <a:close/>
                </a:path>
                <a:path w="631825" h="44450">
                  <a:moveTo>
                    <a:pt x="509536" y="22148"/>
                  </a:moveTo>
                  <a:lnTo>
                    <a:pt x="498462" y="22148"/>
                  </a:lnTo>
                  <a:lnTo>
                    <a:pt x="498462" y="33223"/>
                  </a:lnTo>
                  <a:lnTo>
                    <a:pt x="509536" y="33223"/>
                  </a:lnTo>
                  <a:lnTo>
                    <a:pt x="509536" y="22148"/>
                  </a:lnTo>
                  <a:close/>
                </a:path>
                <a:path w="631825" h="44450">
                  <a:moveTo>
                    <a:pt x="531685" y="0"/>
                  </a:moveTo>
                  <a:lnTo>
                    <a:pt x="520611" y="0"/>
                  </a:lnTo>
                  <a:lnTo>
                    <a:pt x="509536" y="0"/>
                  </a:lnTo>
                  <a:lnTo>
                    <a:pt x="498462" y="0"/>
                  </a:lnTo>
                  <a:lnTo>
                    <a:pt x="487387" y="0"/>
                  </a:lnTo>
                  <a:lnTo>
                    <a:pt x="487387" y="11074"/>
                  </a:lnTo>
                  <a:lnTo>
                    <a:pt x="498462" y="11074"/>
                  </a:lnTo>
                  <a:lnTo>
                    <a:pt x="509536" y="11074"/>
                  </a:lnTo>
                  <a:lnTo>
                    <a:pt x="520611" y="11074"/>
                  </a:lnTo>
                  <a:lnTo>
                    <a:pt x="531685" y="11074"/>
                  </a:lnTo>
                  <a:lnTo>
                    <a:pt x="531685" y="0"/>
                  </a:lnTo>
                  <a:close/>
                </a:path>
                <a:path w="631825" h="44450">
                  <a:moveTo>
                    <a:pt x="542759" y="11074"/>
                  </a:moveTo>
                  <a:lnTo>
                    <a:pt x="531685" y="11074"/>
                  </a:lnTo>
                  <a:lnTo>
                    <a:pt x="531685" y="22148"/>
                  </a:lnTo>
                  <a:lnTo>
                    <a:pt x="531685" y="33223"/>
                  </a:lnTo>
                  <a:lnTo>
                    <a:pt x="542759" y="33223"/>
                  </a:lnTo>
                  <a:lnTo>
                    <a:pt x="542759" y="22161"/>
                  </a:lnTo>
                  <a:lnTo>
                    <a:pt x="542759" y="11074"/>
                  </a:lnTo>
                  <a:close/>
                </a:path>
                <a:path w="631825" h="44450">
                  <a:moveTo>
                    <a:pt x="598144" y="0"/>
                  </a:moveTo>
                  <a:lnTo>
                    <a:pt x="598144" y="0"/>
                  </a:lnTo>
                  <a:lnTo>
                    <a:pt x="542772" y="0"/>
                  </a:lnTo>
                  <a:lnTo>
                    <a:pt x="542772" y="11074"/>
                  </a:lnTo>
                  <a:lnTo>
                    <a:pt x="542772" y="22161"/>
                  </a:lnTo>
                  <a:lnTo>
                    <a:pt x="553847" y="22161"/>
                  </a:lnTo>
                  <a:lnTo>
                    <a:pt x="564921" y="22161"/>
                  </a:lnTo>
                  <a:lnTo>
                    <a:pt x="575995" y="22161"/>
                  </a:lnTo>
                  <a:lnTo>
                    <a:pt x="575995" y="33223"/>
                  </a:lnTo>
                  <a:lnTo>
                    <a:pt x="587070" y="33223"/>
                  </a:lnTo>
                  <a:lnTo>
                    <a:pt x="587070" y="22161"/>
                  </a:lnTo>
                  <a:lnTo>
                    <a:pt x="587070" y="11074"/>
                  </a:lnTo>
                  <a:lnTo>
                    <a:pt x="598144" y="11074"/>
                  </a:lnTo>
                  <a:lnTo>
                    <a:pt x="598144" y="0"/>
                  </a:lnTo>
                  <a:close/>
                </a:path>
                <a:path w="631825" h="44450">
                  <a:moveTo>
                    <a:pt x="631380" y="0"/>
                  </a:moveTo>
                  <a:lnTo>
                    <a:pt x="620306" y="0"/>
                  </a:lnTo>
                  <a:lnTo>
                    <a:pt x="620306" y="11074"/>
                  </a:lnTo>
                  <a:lnTo>
                    <a:pt x="609231" y="11074"/>
                  </a:lnTo>
                  <a:lnTo>
                    <a:pt x="609231" y="22161"/>
                  </a:lnTo>
                  <a:lnTo>
                    <a:pt x="620306" y="22161"/>
                  </a:lnTo>
                  <a:lnTo>
                    <a:pt x="631380" y="22161"/>
                  </a:lnTo>
                  <a:lnTo>
                    <a:pt x="631380" y="11074"/>
                  </a:lnTo>
                  <a:lnTo>
                    <a:pt x="6313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2037511" y="4073359"/>
              <a:ext cx="620395" cy="33655"/>
            </a:xfrm>
            <a:custGeom>
              <a:avLst/>
              <a:gdLst/>
              <a:ahLst/>
              <a:cxnLst/>
              <a:rect l="l" t="t" r="r" b="b"/>
              <a:pathLst>
                <a:path w="620394" h="33654">
                  <a:moveTo>
                    <a:pt x="11074" y="11074"/>
                  </a:moveTo>
                  <a:lnTo>
                    <a:pt x="0" y="11074"/>
                  </a:lnTo>
                  <a:lnTo>
                    <a:pt x="0" y="22148"/>
                  </a:lnTo>
                  <a:lnTo>
                    <a:pt x="0" y="33223"/>
                  </a:lnTo>
                  <a:lnTo>
                    <a:pt x="11074" y="33223"/>
                  </a:lnTo>
                  <a:lnTo>
                    <a:pt x="11074" y="22148"/>
                  </a:lnTo>
                  <a:lnTo>
                    <a:pt x="11074" y="11074"/>
                  </a:lnTo>
                  <a:close/>
                </a:path>
                <a:path w="620394" h="33654">
                  <a:moveTo>
                    <a:pt x="44297" y="22148"/>
                  </a:moveTo>
                  <a:lnTo>
                    <a:pt x="33223" y="22148"/>
                  </a:lnTo>
                  <a:lnTo>
                    <a:pt x="22148" y="22148"/>
                  </a:lnTo>
                  <a:lnTo>
                    <a:pt x="22148" y="33223"/>
                  </a:lnTo>
                  <a:lnTo>
                    <a:pt x="33223" y="33223"/>
                  </a:lnTo>
                  <a:lnTo>
                    <a:pt x="44297" y="33223"/>
                  </a:lnTo>
                  <a:lnTo>
                    <a:pt x="44297" y="22148"/>
                  </a:lnTo>
                  <a:close/>
                </a:path>
                <a:path w="620394" h="33654">
                  <a:moveTo>
                    <a:pt x="55384" y="22148"/>
                  </a:moveTo>
                  <a:lnTo>
                    <a:pt x="44310" y="22148"/>
                  </a:lnTo>
                  <a:lnTo>
                    <a:pt x="44310" y="33223"/>
                  </a:lnTo>
                  <a:lnTo>
                    <a:pt x="55384" y="33223"/>
                  </a:lnTo>
                  <a:lnTo>
                    <a:pt x="55384" y="22148"/>
                  </a:lnTo>
                  <a:close/>
                </a:path>
                <a:path w="620394" h="33654">
                  <a:moveTo>
                    <a:pt x="77533" y="0"/>
                  </a:moveTo>
                  <a:lnTo>
                    <a:pt x="66459" y="0"/>
                  </a:lnTo>
                  <a:lnTo>
                    <a:pt x="55384" y="0"/>
                  </a:lnTo>
                  <a:lnTo>
                    <a:pt x="55384" y="11087"/>
                  </a:lnTo>
                  <a:lnTo>
                    <a:pt x="66459" y="11087"/>
                  </a:lnTo>
                  <a:lnTo>
                    <a:pt x="66459" y="22148"/>
                  </a:lnTo>
                  <a:lnTo>
                    <a:pt x="66459" y="33223"/>
                  </a:lnTo>
                  <a:lnTo>
                    <a:pt x="77533" y="33223"/>
                  </a:lnTo>
                  <a:lnTo>
                    <a:pt x="77533" y="22148"/>
                  </a:lnTo>
                  <a:lnTo>
                    <a:pt x="77533" y="11087"/>
                  </a:lnTo>
                  <a:lnTo>
                    <a:pt x="77533" y="0"/>
                  </a:lnTo>
                  <a:close/>
                </a:path>
                <a:path w="620394" h="33654">
                  <a:moveTo>
                    <a:pt x="99682" y="0"/>
                  </a:moveTo>
                  <a:lnTo>
                    <a:pt x="88607" y="0"/>
                  </a:lnTo>
                  <a:lnTo>
                    <a:pt x="88607" y="11074"/>
                  </a:lnTo>
                  <a:lnTo>
                    <a:pt x="88607" y="22148"/>
                  </a:lnTo>
                  <a:lnTo>
                    <a:pt x="99682" y="22148"/>
                  </a:lnTo>
                  <a:lnTo>
                    <a:pt x="99682" y="11087"/>
                  </a:lnTo>
                  <a:lnTo>
                    <a:pt x="99682" y="0"/>
                  </a:lnTo>
                  <a:close/>
                </a:path>
                <a:path w="620394" h="33654">
                  <a:moveTo>
                    <a:pt x="155067" y="0"/>
                  </a:moveTo>
                  <a:lnTo>
                    <a:pt x="155067" y="0"/>
                  </a:lnTo>
                  <a:lnTo>
                    <a:pt x="99695" y="0"/>
                  </a:lnTo>
                  <a:lnTo>
                    <a:pt x="99695" y="11074"/>
                  </a:lnTo>
                  <a:lnTo>
                    <a:pt x="99695" y="22148"/>
                  </a:lnTo>
                  <a:lnTo>
                    <a:pt x="110769" y="22148"/>
                  </a:lnTo>
                  <a:lnTo>
                    <a:pt x="110769" y="11087"/>
                  </a:lnTo>
                  <a:lnTo>
                    <a:pt x="121843" y="11087"/>
                  </a:lnTo>
                  <a:lnTo>
                    <a:pt x="132918" y="11087"/>
                  </a:lnTo>
                  <a:lnTo>
                    <a:pt x="143992" y="11087"/>
                  </a:lnTo>
                  <a:lnTo>
                    <a:pt x="143992" y="22148"/>
                  </a:lnTo>
                  <a:lnTo>
                    <a:pt x="132918" y="22148"/>
                  </a:lnTo>
                  <a:lnTo>
                    <a:pt x="121843" y="22148"/>
                  </a:lnTo>
                  <a:lnTo>
                    <a:pt x="110769" y="22148"/>
                  </a:lnTo>
                  <a:lnTo>
                    <a:pt x="110769" y="33223"/>
                  </a:lnTo>
                  <a:lnTo>
                    <a:pt x="121843" y="33223"/>
                  </a:lnTo>
                  <a:lnTo>
                    <a:pt x="132918" y="33223"/>
                  </a:lnTo>
                  <a:lnTo>
                    <a:pt x="143992" y="33223"/>
                  </a:lnTo>
                  <a:lnTo>
                    <a:pt x="155067" y="33223"/>
                  </a:lnTo>
                  <a:lnTo>
                    <a:pt x="155067" y="22148"/>
                  </a:lnTo>
                  <a:lnTo>
                    <a:pt x="155067" y="11087"/>
                  </a:lnTo>
                  <a:lnTo>
                    <a:pt x="155067" y="0"/>
                  </a:lnTo>
                  <a:close/>
                </a:path>
                <a:path w="620394" h="33654">
                  <a:moveTo>
                    <a:pt x="199377" y="11074"/>
                  </a:moveTo>
                  <a:lnTo>
                    <a:pt x="188302" y="11074"/>
                  </a:lnTo>
                  <a:lnTo>
                    <a:pt x="188302" y="0"/>
                  </a:lnTo>
                  <a:lnTo>
                    <a:pt x="177228" y="0"/>
                  </a:lnTo>
                  <a:lnTo>
                    <a:pt x="166154" y="0"/>
                  </a:lnTo>
                  <a:lnTo>
                    <a:pt x="155079" y="0"/>
                  </a:lnTo>
                  <a:lnTo>
                    <a:pt x="155079" y="11087"/>
                  </a:lnTo>
                  <a:lnTo>
                    <a:pt x="166154" y="11087"/>
                  </a:lnTo>
                  <a:lnTo>
                    <a:pt x="177228" y="11087"/>
                  </a:lnTo>
                  <a:lnTo>
                    <a:pt x="188302" y="11087"/>
                  </a:lnTo>
                  <a:lnTo>
                    <a:pt x="188302" y="22148"/>
                  </a:lnTo>
                  <a:lnTo>
                    <a:pt x="188302" y="33223"/>
                  </a:lnTo>
                  <a:lnTo>
                    <a:pt x="199377" y="33223"/>
                  </a:lnTo>
                  <a:lnTo>
                    <a:pt x="199377" y="22148"/>
                  </a:lnTo>
                  <a:lnTo>
                    <a:pt x="199377" y="11074"/>
                  </a:lnTo>
                  <a:close/>
                </a:path>
                <a:path w="620394" h="33654">
                  <a:moveTo>
                    <a:pt x="243687" y="0"/>
                  </a:moveTo>
                  <a:lnTo>
                    <a:pt x="232613" y="0"/>
                  </a:lnTo>
                  <a:lnTo>
                    <a:pt x="221538" y="0"/>
                  </a:lnTo>
                  <a:lnTo>
                    <a:pt x="221538" y="11074"/>
                  </a:lnTo>
                  <a:lnTo>
                    <a:pt x="210464" y="11074"/>
                  </a:lnTo>
                  <a:lnTo>
                    <a:pt x="210464" y="22148"/>
                  </a:lnTo>
                  <a:lnTo>
                    <a:pt x="210464" y="33223"/>
                  </a:lnTo>
                  <a:lnTo>
                    <a:pt x="221538" y="33223"/>
                  </a:lnTo>
                  <a:lnTo>
                    <a:pt x="232613" y="33223"/>
                  </a:lnTo>
                  <a:lnTo>
                    <a:pt x="232613" y="22148"/>
                  </a:lnTo>
                  <a:lnTo>
                    <a:pt x="243687" y="22148"/>
                  </a:lnTo>
                  <a:lnTo>
                    <a:pt x="243687" y="11087"/>
                  </a:lnTo>
                  <a:lnTo>
                    <a:pt x="243687" y="0"/>
                  </a:lnTo>
                  <a:close/>
                </a:path>
                <a:path w="620394" h="33654">
                  <a:moveTo>
                    <a:pt x="276923" y="0"/>
                  </a:moveTo>
                  <a:lnTo>
                    <a:pt x="265849" y="0"/>
                  </a:lnTo>
                  <a:lnTo>
                    <a:pt x="265849" y="11074"/>
                  </a:lnTo>
                  <a:lnTo>
                    <a:pt x="265849" y="22148"/>
                  </a:lnTo>
                  <a:lnTo>
                    <a:pt x="276923" y="22148"/>
                  </a:lnTo>
                  <a:lnTo>
                    <a:pt x="276923" y="11087"/>
                  </a:lnTo>
                  <a:lnTo>
                    <a:pt x="276923" y="0"/>
                  </a:lnTo>
                  <a:close/>
                </a:path>
                <a:path w="620394" h="33654">
                  <a:moveTo>
                    <a:pt x="299072" y="0"/>
                  </a:moveTo>
                  <a:lnTo>
                    <a:pt x="287997" y="0"/>
                  </a:lnTo>
                  <a:lnTo>
                    <a:pt x="287997" y="11074"/>
                  </a:lnTo>
                  <a:lnTo>
                    <a:pt x="287997" y="22148"/>
                  </a:lnTo>
                  <a:lnTo>
                    <a:pt x="299072" y="22148"/>
                  </a:lnTo>
                  <a:lnTo>
                    <a:pt x="299072" y="11087"/>
                  </a:lnTo>
                  <a:lnTo>
                    <a:pt x="299072" y="0"/>
                  </a:lnTo>
                  <a:close/>
                </a:path>
                <a:path w="620394" h="33654">
                  <a:moveTo>
                    <a:pt x="321221" y="0"/>
                  </a:moveTo>
                  <a:lnTo>
                    <a:pt x="310146" y="0"/>
                  </a:lnTo>
                  <a:lnTo>
                    <a:pt x="310146" y="11087"/>
                  </a:lnTo>
                  <a:lnTo>
                    <a:pt x="321221" y="11087"/>
                  </a:lnTo>
                  <a:lnTo>
                    <a:pt x="321221" y="0"/>
                  </a:lnTo>
                  <a:close/>
                </a:path>
                <a:path w="620394" h="33654">
                  <a:moveTo>
                    <a:pt x="376605" y="0"/>
                  </a:moveTo>
                  <a:lnTo>
                    <a:pt x="365531" y="0"/>
                  </a:lnTo>
                  <a:lnTo>
                    <a:pt x="365531" y="11074"/>
                  </a:lnTo>
                  <a:lnTo>
                    <a:pt x="354457" y="11074"/>
                  </a:lnTo>
                  <a:lnTo>
                    <a:pt x="354457" y="0"/>
                  </a:lnTo>
                  <a:lnTo>
                    <a:pt x="343382" y="0"/>
                  </a:lnTo>
                  <a:lnTo>
                    <a:pt x="332308" y="0"/>
                  </a:lnTo>
                  <a:lnTo>
                    <a:pt x="332308" y="11074"/>
                  </a:lnTo>
                  <a:lnTo>
                    <a:pt x="332308" y="22148"/>
                  </a:lnTo>
                  <a:lnTo>
                    <a:pt x="343382" y="22148"/>
                  </a:lnTo>
                  <a:lnTo>
                    <a:pt x="343382" y="11087"/>
                  </a:lnTo>
                  <a:lnTo>
                    <a:pt x="354457" y="11087"/>
                  </a:lnTo>
                  <a:lnTo>
                    <a:pt x="354457" y="22148"/>
                  </a:lnTo>
                  <a:lnTo>
                    <a:pt x="365531" y="22148"/>
                  </a:lnTo>
                  <a:lnTo>
                    <a:pt x="365531" y="11087"/>
                  </a:lnTo>
                  <a:lnTo>
                    <a:pt x="376605" y="11087"/>
                  </a:lnTo>
                  <a:lnTo>
                    <a:pt x="376605" y="0"/>
                  </a:lnTo>
                  <a:close/>
                </a:path>
                <a:path w="620394" h="33654">
                  <a:moveTo>
                    <a:pt x="431990" y="0"/>
                  </a:moveTo>
                  <a:lnTo>
                    <a:pt x="431990" y="0"/>
                  </a:lnTo>
                  <a:lnTo>
                    <a:pt x="376618" y="0"/>
                  </a:lnTo>
                  <a:lnTo>
                    <a:pt x="376618" y="11087"/>
                  </a:lnTo>
                  <a:lnTo>
                    <a:pt x="387692" y="11087"/>
                  </a:lnTo>
                  <a:lnTo>
                    <a:pt x="398767" y="11087"/>
                  </a:lnTo>
                  <a:lnTo>
                    <a:pt x="398767" y="22148"/>
                  </a:lnTo>
                  <a:lnTo>
                    <a:pt x="409841" y="22148"/>
                  </a:lnTo>
                  <a:lnTo>
                    <a:pt x="420916" y="22148"/>
                  </a:lnTo>
                  <a:lnTo>
                    <a:pt x="420916" y="11087"/>
                  </a:lnTo>
                  <a:lnTo>
                    <a:pt x="431990" y="11087"/>
                  </a:lnTo>
                  <a:lnTo>
                    <a:pt x="431990" y="0"/>
                  </a:lnTo>
                  <a:close/>
                </a:path>
                <a:path w="620394" h="33654">
                  <a:moveTo>
                    <a:pt x="487375" y="0"/>
                  </a:moveTo>
                  <a:lnTo>
                    <a:pt x="487375" y="0"/>
                  </a:lnTo>
                  <a:lnTo>
                    <a:pt x="432003" y="0"/>
                  </a:lnTo>
                  <a:lnTo>
                    <a:pt x="432003" y="11074"/>
                  </a:lnTo>
                  <a:lnTo>
                    <a:pt x="432003" y="22148"/>
                  </a:lnTo>
                  <a:lnTo>
                    <a:pt x="443077" y="22148"/>
                  </a:lnTo>
                  <a:lnTo>
                    <a:pt x="454152" y="22148"/>
                  </a:lnTo>
                  <a:lnTo>
                    <a:pt x="465226" y="22148"/>
                  </a:lnTo>
                  <a:lnTo>
                    <a:pt x="465226" y="11087"/>
                  </a:lnTo>
                  <a:lnTo>
                    <a:pt x="476300" y="11087"/>
                  </a:lnTo>
                  <a:lnTo>
                    <a:pt x="487375" y="11087"/>
                  </a:lnTo>
                  <a:lnTo>
                    <a:pt x="487375" y="0"/>
                  </a:lnTo>
                  <a:close/>
                </a:path>
                <a:path w="620394" h="33654">
                  <a:moveTo>
                    <a:pt x="542759" y="0"/>
                  </a:moveTo>
                  <a:lnTo>
                    <a:pt x="531685" y="0"/>
                  </a:lnTo>
                  <a:lnTo>
                    <a:pt x="520611" y="0"/>
                  </a:lnTo>
                  <a:lnTo>
                    <a:pt x="520611" y="11074"/>
                  </a:lnTo>
                  <a:lnTo>
                    <a:pt x="509536" y="11074"/>
                  </a:lnTo>
                  <a:lnTo>
                    <a:pt x="509536" y="0"/>
                  </a:lnTo>
                  <a:lnTo>
                    <a:pt x="498462" y="0"/>
                  </a:lnTo>
                  <a:lnTo>
                    <a:pt x="498462" y="11074"/>
                  </a:lnTo>
                  <a:lnTo>
                    <a:pt x="498462" y="22148"/>
                  </a:lnTo>
                  <a:lnTo>
                    <a:pt x="509536" y="22148"/>
                  </a:lnTo>
                  <a:lnTo>
                    <a:pt x="520611" y="22148"/>
                  </a:lnTo>
                  <a:lnTo>
                    <a:pt x="520611" y="11087"/>
                  </a:lnTo>
                  <a:lnTo>
                    <a:pt x="531685" y="11087"/>
                  </a:lnTo>
                  <a:lnTo>
                    <a:pt x="531685" y="22148"/>
                  </a:lnTo>
                  <a:lnTo>
                    <a:pt x="542759" y="22148"/>
                  </a:lnTo>
                  <a:lnTo>
                    <a:pt x="542759" y="11087"/>
                  </a:lnTo>
                  <a:lnTo>
                    <a:pt x="542759" y="0"/>
                  </a:lnTo>
                  <a:close/>
                </a:path>
                <a:path w="620394" h="33654">
                  <a:moveTo>
                    <a:pt x="564921" y="0"/>
                  </a:moveTo>
                  <a:lnTo>
                    <a:pt x="553847" y="0"/>
                  </a:lnTo>
                  <a:lnTo>
                    <a:pt x="553847" y="11087"/>
                  </a:lnTo>
                  <a:lnTo>
                    <a:pt x="564921" y="11087"/>
                  </a:lnTo>
                  <a:lnTo>
                    <a:pt x="564921" y="0"/>
                  </a:lnTo>
                  <a:close/>
                </a:path>
                <a:path w="620394" h="33654">
                  <a:moveTo>
                    <a:pt x="598144" y="0"/>
                  </a:moveTo>
                  <a:lnTo>
                    <a:pt x="587070" y="0"/>
                  </a:lnTo>
                  <a:lnTo>
                    <a:pt x="575995" y="0"/>
                  </a:lnTo>
                  <a:lnTo>
                    <a:pt x="575995" y="11074"/>
                  </a:lnTo>
                  <a:lnTo>
                    <a:pt x="575995" y="22148"/>
                  </a:lnTo>
                  <a:lnTo>
                    <a:pt x="587070" y="22148"/>
                  </a:lnTo>
                  <a:lnTo>
                    <a:pt x="587070" y="11087"/>
                  </a:lnTo>
                  <a:lnTo>
                    <a:pt x="598144" y="11087"/>
                  </a:lnTo>
                  <a:lnTo>
                    <a:pt x="598144" y="0"/>
                  </a:lnTo>
                  <a:close/>
                </a:path>
                <a:path w="620394" h="33654">
                  <a:moveTo>
                    <a:pt x="620306" y="11074"/>
                  </a:moveTo>
                  <a:lnTo>
                    <a:pt x="609231" y="11074"/>
                  </a:lnTo>
                  <a:lnTo>
                    <a:pt x="598157" y="11074"/>
                  </a:lnTo>
                  <a:lnTo>
                    <a:pt x="598157" y="22148"/>
                  </a:lnTo>
                  <a:lnTo>
                    <a:pt x="609231" y="22148"/>
                  </a:lnTo>
                  <a:lnTo>
                    <a:pt x="620306" y="22148"/>
                  </a:lnTo>
                  <a:lnTo>
                    <a:pt x="620306" y="1107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2037511" y="4095508"/>
              <a:ext cx="631825" cy="33655"/>
            </a:xfrm>
            <a:custGeom>
              <a:avLst/>
              <a:gdLst/>
              <a:ahLst/>
              <a:cxnLst/>
              <a:rect l="l" t="t" r="r" b="b"/>
              <a:pathLst>
                <a:path w="631825" h="33654">
                  <a:moveTo>
                    <a:pt x="11074" y="11074"/>
                  </a:moveTo>
                  <a:lnTo>
                    <a:pt x="0" y="11074"/>
                  </a:lnTo>
                  <a:lnTo>
                    <a:pt x="0" y="22148"/>
                  </a:lnTo>
                  <a:lnTo>
                    <a:pt x="0" y="33235"/>
                  </a:lnTo>
                  <a:lnTo>
                    <a:pt x="11074" y="33235"/>
                  </a:lnTo>
                  <a:lnTo>
                    <a:pt x="11074" y="22148"/>
                  </a:lnTo>
                  <a:lnTo>
                    <a:pt x="11074" y="11074"/>
                  </a:lnTo>
                  <a:close/>
                </a:path>
                <a:path w="631825" h="33654">
                  <a:moveTo>
                    <a:pt x="44297" y="11074"/>
                  </a:moveTo>
                  <a:lnTo>
                    <a:pt x="33223" y="11074"/>
                  </a:lnTo>
                  <a:lnTo>
                    <a:pt x="22148" y="11074"/>
                  </a:lnTo>
                  <a:lnTo>
                    <a:pt x="22148" y="22148"/>
                  </a:lnTo>
                  <a:lnTo>
                    <a:pt x="22148" y="33235"/>
                  </a:lnTo>
                  <a:lnTo>
                    <a:pt x="33223" y="33235"/>
                  </a:lnTo>
                  <a:lnTo>
                    <a:pt x="44297" y="33235"/>
                  </a:lnTo>
                  <a:lnTo>
                    <a:pt x="44297" y="22148"/>
                  </a:lnTo>
                  <a:lnTo>
                    <a:pt x="44297" y="11074"/>
                  </a:lnTo>
                  <a:close/>
                </a:path>
                <a:path w="631825" h="33654">
                  <a:moveTo>
                    <a:pt x="55384" y="11074"/>
                  </a:moveTo>
                  <a:lnTo>
                    <a:pt x="44310" y="11074"/>
                  </a:lnTo>
                  <a:lnTo>
                    <a:pt x="44310" y="22148"/>
                  </a:lnTo>
                  <a:lnTo>
                    <a:pt x="44310" y="33235"/>
                  </a:lnTo>
                  <a:lnTo>
                    <a:pt x="55384" y="33235"/>
                  </a:lnTo>
                  <a:lnTo>
                    <a:pt x="55384" y="22148"/>
                  </a:lnTo>
                  <a:lnTo>
                    <a:pt x="55384" y="11074"/>
                  </a:lnTo>
                  <a:close/>
                </a:path>
                <a:path w="631825" h="33654">
                  <a:moveTo>
                    <a:pt x="77533" y="11074"/>
                  </a:moveTo>
                  <a:lnTo>
                    <a:pt x="66459" y="11074"/>
                  </a:lnTo>
                  <a:lnTo>
                    <a:pt x="66459" y="22148"/>
                  </a:lnTo>
                  <a:lnTo>
                    <a:pt x="66459" y="33235"/>
                  </a:lnTo>
                  <a:lnTo>
                    <a:pt x="77533" y="33235"/>
                  </a:lnTo>
                  <a:lnTo>
                    <a:pt x="77533" y="22148"/>
                  </a:lnTo>
                  <a:lnTo>
                    <a:pt x="77533" y="11074"/>
                  </a:lnTo>
                  <a:close/>
                </a:path>
                <a:path w="631825" h="33654">
                  <a:moveTo>
                    <a:pt x="99682" y="11074"/>
                  </a:moveTo>
                  <a:lnTo>
                    <a:pt x="88607" y="11074"/>
                  </a:lnTo>
                  <a:lnTo>
                    <a:pt x="88607" y="22148"/>
                  </a:lnTo>
                  <a:lnTo>
                    <a:pt x="88607" y="33235"/>
                  </a:lnTo>
                  <a:lnTo>
                    <a:pt x="99682" y="33235"/>
                  </a:lnTo>
                  <a:lnTo>
                    <a:pt x="99682" y="22148"/>
                  </a:lnTo>
                  <a:lnTo>
                    <a:pt x="99682" y="11074"/>
                  </a:lnTo>
                  <a:close/>
                </a:path>
                <a:path w="631825" h="33654">
                  <a:moveTo>
                    <a:pt x="110769" y="11074"/>
                  </a:moveTo>
                  <a:lnTo>
                    <a:pt x="99695" y="11074"/>
                  </a:lnTo>
                  <a:lnTo>
                    <a:pt x="99695" y="22148"/>
                  </a:lnTo>
                  <a:lnTo>
                    <a:pt x="110769" y="22148"/>
                  </a:lnTo>
                  <a:lnTo>
                    <a:pt x="110769" y="11074"/>
                  </a:lnTo>
                  <a:close/>
                </a:path>
                <a:path w="631825" h="33654">
                  <a:moveTo>
                    <a:pt x="132918" y="22148"/>
                  </a:moveTo>
                  <a:lnTo>
                    <a:pt x="121843" y="22148"/>
                  </a:lnTo>
                  <a:lnTo>
                    <a:pt x="110769" y="22148"/>
                  </a:lnTo>
                  <a:lnTo>
                    <a:pt x="110769" y="33235"/>
                  </a:lnTo>
                  <a:lnTo>
                    <a:pt x="121843" y="33235"/>
                  </a:lnTo>
                  <a:lnTo>
                    <a:pt x="132918" y="33235"/>
                  </a:lnTo>
                  <a:lnTo>
                    <a:pt x="132918" y="22148"/>
                  </a:lnTo>
                  <a:close/>
                </a:path>
                <a:path w="631825" h="33654">
                  <a:moveTo>
                    <a:pt x="155067" y="11074"/>
                  </a:moveTo>
                  <a:lnTo>
                    <a:pt x="143992" y="11074"/>
                  </a:lnTo>
                  <a:lnTo>
                    <a:pt x="132918" y="11074"/>
                  </a:lnTo>
                  <a:lnTo>
                    <a:pt x="132918" y="22148"/>
                  </a:lnTo>
                  <a:lnTo>
                    <a:pt x="143992" y="22148"/>
                  </a:lnTo>
                  <a:lnTo>
                    <a:pt x="143992" y="33235"/>
                  </a:lnTo>
                  <a:lnTo>
                    <a:pt x="155067" y="33235"/>
                  </a:lnTo>
                  <a:lnTo>
                    <a:pt x="155067" y="22148"/>
                  </a:lnTo>
                  <a:lnTo>
                    <a:pt x="155067" y="11074"/>
                  </a:lnTo>
                  <a:close/>
                </a:path>
                <a:path w="631825" h="33654">
                  <a:moveTo>
                    <a:pt x="210451" y="11074"/>
                  </a:moveTo>
                  <a:lnTo>
                    <a:pt x="199377" y="11074"/>
                  </a:lnTo>
                  <a:lnTo>
                    <a:pt x="188302" y="11074"/>
                  </a:lnTo>
                  <a:lnTo>
                    <a:pt x="177228" y="11074"/>
                  </a:lnTo>
                  <a:lnTo>
                    <a:pt x="166154" y="11074"/>
                  </a:lnTo>
                  <a:lnTo>
                    <a:pt x="166154" y="22148"/>
                  </a:lnTo>
                  <a:lnTo>
                    <a:pt x="166154" y="33235"/>
                  </a:lnTo>
                  <a:lnTo>
                    <a:pt x="177228" y="33235"/>
                  </a:lnTo>
                  <a:lnTo>
                    <a:pt x="177228" y="22148"/>
                  </a:lnTo>
                  <a:lnTo>
                    <a:pt x="188302" y="22148"/>
                  </a:lnTo>
                  <a:lnTo>
                    <a:pt x="199377" y="22148"/>
                  </a:lnTo>
                  <a:lnTo>
                    <a:pt x="210451" y="22148"/>
                  </a:lnTo>
                  <a:lnTo>
                    <a:pt x="210451" y="11074"/>
                  </a:lnTo>
                  <a:close/>
                </a:path>
                <a:path w="631825" h="33654">
                  <a:moveTo>
                    <a:pt x="254762" y="11074"/>
                  </a:moveTo>
                  <a:lnTo>
                    <a:pt x="243687" y="11074"/>
                  </a:lnTo>
                  <a:lnTo>
                    <a:pt x="243687" y="0"/>
                  </a:lnTo>
                  <a:lnTo>
                    <a:pt x="232613" y="0"/>
                  </a:lnTo>
                  <a:lnTo>
                    <a:pt x="221538" y="0"/>
                  </a:lnTo>
                  <a:lnTo>
                    <a:pt x="221538" y="11074"/>
                  </a:lnTo>
                  <a:lnTo>
                    <a:pt x="210464" y="11074"/>
                  </a:lnTo>
                  <a:lnTo>
                    <a:pt x="210464" y="22148"/>
                  </a:lnTo>
                  <a:lnTo>
                    <a:pt x="221538" y="22148"/>
                  </a:lnTo>
                  <a:lnTo>
                    <a:pt x="232613" y="22148"/>
                  </a:lnTo>
                  <a:lnTo>
                    <a:pt x="243687" y="22148"/>
                  </a:lnTo>
                  <a:lnTo>
                    <a:pt x="254762" y="22148"/>
                  </a:lnTo>
                  <a:lnTo>
                    <a:pt x="254762" y="11074"/>
                  </a:lnTo>
                  <a:close/>
                </a:path>
                <a:path w="631825" h="33654">
                  <a:moveTo>
                    <a:pt x="321221" y="0"/>
                  </a:moveTo>
                  <a:lnTo>
                    <a:pt x="310146" y="0"/>
                  </a:lnTo>
                  <a:lnTo>
                    <a:pt x="299072" y="0"/>
                  </a:lnTo>
                  <a:lnTo>
                    <a:pt x="287997" y="0"/>
                  </a:lnTo>
                  <a:lnTo>
                    <a:pt x="276923" y="0"/>
                  </a:lnTo>
                  <a:lnTo>
                    <a:pt x="276923" y="11074"/>
                  </a:lnTo>
                  <a:lnTo>
                    <a:pt x="287997" y="11074"/>
                  </a:lnTo>
                  <a:lnTo>
                    <a:pt x="287997" y="22148"/>
                  </a:lnTo>
                  <a:lnTo>
                    <a:pt x="299072" y="22148"/>
                  </a:lnTo>
                  <a:lnTo>
                    <a:pt x="299072" y="11074"/>
                  </a:lnTo>
                  <a:lnTo>
                    <a:pt x="310146" y="11074"/>
                  </a:lnTo>
                  <a:lnTo>
                    <a:pt x="321221" y="11074"/>
                  </a:lnTo>
                  <a:lnTo>
                    <a:pt x="321221" y="0"/>
                  </a:lnTo>
                  <a:close/>
                </a:path>
                <a:path w="631825" h="33654">
                  <a:moveTo>
                    <a:pt x="376605" y="11074"/>
                  </a:moveTo>
                  <a:lnTo>
                    <a:pt x="365531" y="11074"/>
                  </a:lnTo>
                  <a:lnTo>
                    <a:pt x="365531" y="0"/>
                  </a:lnTo>
                  <a:lnTo>
                    <a:pt x="354457" y="0"/>
                  </a:lnTo>
                  <a:lnTo>
                    <a:pt x="343382" y="0"/>
                  </a:lnTo>
                  <a:lnTo>
                    <a:pt x="332308" y="0"/>
                  </a:lnTo>
                  <a:lnTo>
                    <a:pt x="321233" y="0"/>
                  </a:lnTo>
                  <a:lnTo>
                    <a:pt x="321233" y="11074"/>
                  </a:lnTo>
                  <a:lnTo>
                    <a:pt x="321233" y="22148"/>
                  </a:lnTo>
                  <a:lnTo>
                    <a:pt x="332308" y="22148"/>
                  </a:lnTo>
                  <a:lnTo>
                    <a:pt x="332308" y="11074"/>
                  </a:lnTo>
                  <a:lnTo>
                    <a:pt x="343382" y="11074"/>
                  </a:lnTo>
                  <a:lnTo>
                    <a:pt x="354457" y="11074"/>
                  </a:lnTo>
                  <a:lnTo>
                    <a:pt x="354457" y="22148"/>
                  </a:lnTo>
                  <a:lnTo>
                    <a:pt x="365531" y="22148"/>
                  </a:lnTo>
                  <a:lnTo>
                    <a:pt x="376605" y="22148"/>
                  </a:lnTo>
                  <a:lnTo>
                    <a:pt x="376605" y="11074"/>
                  </a:lnTo>
                  <a:close/>
                </a:path>
                <a:path w="631825" h="33654">
                  <a:moveTo>
                    <a:pt x="387692" y="11074"/>
                  </a:moveTo>
                  <a:lnTo>
                    <a:pt x="376618" y="11074"/>
                  </a:lnTo>
                  <a:lnTo>
                    <a:pt x="376618" y="22148"/>
                  </a:lnTo>
                  <a:lnTo>
                    <a:pt x="387692" y="22148"/>
                  </a:lnTo>
                  <a:lnTo>
                    <a:pt x="387692" y="11074"/>
                  </a:lnTo>
                  <a:close/>
                </a:path>
                <a:path w="631825" h="33654">
                  <a:moveTo>
                    <a:pt x="420916" y="11074"/>
                  </a:moveTo>
                  <a:lnTo>
                    <a:pt x="409841" y="11074"/>
                  </a:lnTo>
                  <a:lnTo>
                    <a:pt x="409841" y="0"/>
                  </a:lnTo>
                  <a:lnTo>
                    <a:pt x="398767" y="0"/>
                  </a:lnTo>
                  <a:lnTo>
                    <a:pt x="398767" y="11074"/>
                  </a:lnTo>
                  <a:lnTo>
                    <a:pt x="398767" y="22148"/>
                  </a:lnTo>
                  <a:lnTo>
                    <a:pt x="409841" y="22148"/>
                  </a:lnTo>
                  <a:lnTo>
                    <a:pt x="420916" y="22148"/>
                  </a:lnTo>
                  <a:lnTo>
                    <a:pt x="420916" y="11074"/>
                  </a:lnTo>
                  <a:close/>
                </a:path>
                <a:path w="631825" h="33654">
                  <a:moveTo>
                    <a:pt x="487375" y="0"/>
                  </a:moveTo>
                  <a:lnTo>
                    <a:pt x="476300" y="0"/>
                  </a:lnTo>
                  <a:lnTo>
                    <a:pt x="465226" y="0"/>
                  </a:lnTo>
                  <a:lnTo>
                    <a:pt x="454152" y="0"/>
                  </a:lnTo>
                  <a:lnTo>
                    <a:pt x="454152" y="11074"/>
                  </a:lnTo>
                  <a:lnTo>
                    <a:pt x="443077" y="11074"/>
                  </a:lnTo>
                  <a:lnTo>
                    <a:pt x="443077" y="0"/>
                  </a:lnTo>
                  <a:lnTo>
                    <a:pt x="432003" y="0"/>
                  </a:lnTo>
                  <a:lnTo>
                    <a:pt x="432003" y="11074"/>
                  </a:lnTo>
                  <a:lnTo>
                    <a:pt x="432003" y="22148"/>
                  </a:lnTo>
                  <a:lnTo>
                    <a:pt x="443077" y="22148"/>
                  </a:lnTo>
                  <a:lnTo>
                    <a:pt x="454152" y="22148"/>
                  </a:lnTo>
                  <a:lnTo>
                    <a:pt x="465226" y="22148"/>
                  </a:lnTo>
                  <a:lnTo>
                    <a:pt x="476300" y="22148"/>
                  </a:lnTo>
                  <a:lnTo>
                    <a:pt x="476300" y="11074"/>
                  </a:lnTo>
                  <a:lnTo>
                    <a:pt x="487375" y="11074"/>
                  </a:lnTo>
                  <a:lnTo>
                    <a:pt x="487375" y="0"/>
                  </a:lnTo>
                  <a:close/>
                </a:path>
                <a:path w="631825" h="33654">
                  <a:moveTo>
                    <a:pt x="542759" y="0"/>
                  </a:moveTo>
                  <a:lnTo>
                    <a:pt x="531685" y="0"/>
                  </a:lnTo>
                  <a:lnTo>
                    <a:pt x="520611" y="0"/>
                  </a:lnTo>
                  <a:lnTo>
                    <a:pt x="520611" y="11074"/>
                  </a:lnTo>
                  <a:lnTo>
                    <a:pt x="509536" y="11074"/>
                  </a:lnTo>
                  <a:lnTo>
                    <a:pt x="509536" y="0"/>
                  </a:lnTo>
                  <a:lnTo>
                    <a:pt x="498462" y="0"/>
                  </a:lnTo>
                  <a:lnTo>
                    <a:pt x="487387" y="0"/>
                  </a:lnTo>
                  <a:lnTo>
                    <a:pt x="487387" y="11074"/>
                  </a:lnTo>
                  <a:lnTo>
                    <a:pt x="498462" y="11074"/>
                  </a:lnTo>
                  <a:lnTo>
                    <a:pt x="498462" y="22148"/>
                  </a:lnTo>
                  <a:lnTo>
                    <a:pt x="509536" y="22148"/>
                  </a:lnTo>
                  <a:lnTo>
                    <a:pt x="520611" y="22148"/>
                  </a:lnTo>
                  <a:lnTo>
                    <a:pt x="531685" y="22148"/>
                  </a:lnTo>
                  <a:lnTo>
                    <a:pt x="542759" y="22148"/>
                  </a:lnTo>
                  <a:lnTo>
                    <a:pt x="542759" y="11074"/>
                  </a:lnTo>
                  <a:lnTo>
                    <a:pt x="542759" y="0"/>
                  </a:lnTo>
                  <a:close/>
                </a:path>
                <a:path w="631825" h="33654">
                  <a:moveTo>
                    <a:pt x="587070" y="0"/>
                  </a:moveTo>
                  <a:lnTo>
                    <a:pt x="575995" y="0"/>
                  </a:lnTo>
                  <a:lnTo>
                    <a:pt x="564921" y="0"/>
                  </a:lnTo>
                  <a:lnTo>
                    <a:pt x="553847" y="0"/>
                  </a:lnTo>
                  <a:lnTo>
                    <a:pt x="542772" y="0"/>
                  </a:lnTo>
                  <a:lnTo>
                    <a:pt x="542772" y="11074"/>
                  </a:lnTo>
                  <a:lnTo>
                    <a:pt x="553847" y="11074"/>
                  </a:lnTo>
                  <a:lnTo>
                    <a:pt x="553847" y="22148"/>
                  </a:lnTo>
                  <a:lnTo>
                    <a:pt x="564921" y="22148"/>
                  </a:lnTo>
                  <a:lnTo>
                    <a:pt x="564921" y="11074"/>
                  </a:lnTo>
                  <a:lnTo>
                    <a:pt x="575995" y="11074"/>
                  </a:lnTo>
                  <a:lnTo>
                    <a:pt x="587070" y="11074"/>
                  </a:lnTo>
                  <a:lnTo>
                    <a:pt x="587070" y="0"/>
                  </a:lnTo>
                  <a:close/>
                </a:path>
                <a:path w="631825" h="33654">
                  <a:moveTo>
                    <a:pt x="598144" y="11074"/>
                  </a:moveTo>
                  <a:lnTo>
                    <a:pt x="587070" y="11074"/>
                  </a:lnTo>
                  <a:lnTo>
                    <a:pt x="587070" y="22148"/>
                  </a:lnTo>
                  <a:lnTo>
                    <a:pt x="598144" y="22148"/>
                  </a:lnTo>
                  <a:lnTo>
                    <a:pt x="598144" y="11074"/>
                  </a:lnTo>
                  <a:close/>
                </a:path>
                <a:path w="631825" h="33654">
                  <a:moveTo>
                    <a:pt x="631380" y="0"/>
                  </a:moveTo>
                  <a:lnTo>
                    <a:pt x="620306" y="0"/>
                  </a:lnTo>
                  <a:lnTo>
                    <a:pt x="609231" y="0"/>
                  </a:lnTo>
                  <a:lnTo>
                    <a:pt x="598157" y="0"/>
                  </a:lnTo>
                  <a:lnTo>
                    <a:pt x="598157" y="11074"/>
                  </a:lnTo>
                  <a:lnTo>
                    <a:pt x="609231" y="11074"/>
                  </a:lnTo>
                  <a:lnTo>
                    <a:pt x="609231" y="22148"/>
                  </a:lnTo>
                  <a:lnTo>
                    <a:pt x="620306" y="22148"/>
                  </a:lnTo>
                  <a:lnTo>
                    <a:pt x="620306" y="11074"/>
                  </a:lnTo>
                  <a:lnTo>
                    <a:pt x="631380" y="11074"/>
                  </a:lnTo>
                  <a:lnTo>
                    <a:pt x="6313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2037511" y="4117657"/>
              <a:ext cx="631825" cy="33655"/>
            </a:xfrm>
            <a:custGeom>
              <a:avLst/>
              <a:gdLst/>
              <a:ahLst/>
              <a:cxnLst/>
              <a:rect l="l" t="t" r="r" b="b"/>
              <a:pathLst>
                <a:path w="631825" h="33654">
                  <a:moveTo>
                    <a:pt x="44297" y="22161"/>
                  </a:moveTo>
                  <a:lnTo>
                    <a:pt x="33223" y="22161"/>
                  </a:lnTo>
                  <a:lnTo>
                    <a:pt x="22148" y="22161"/>
                  </a:lnTo>
                  <a:lnTo>
                    <a:pt x="11074" y="22161"/>
                  </a:lnTo>
                  <a:lnTo>
                    <a:pt x="11074" y="11087"/>
                  </a:lnTo>
                  <a:lnTo>
                    <a:pt x="0" y="11087"/>
                  </a:lnTo>
                  <a:lnTo>
                    <a:pt x="0" y="22161"/>
                  </a:lnTo>
                  <a:lnTo>
                    <a:pt x="0" y="33248"/>
                  </a:lnTo>
                  <a:lnTo>
                    <a:pt x="11074" y="33248"/>
                  </a:lnTo>
                  <a:lnTo>
                    <a:pt x="22148" y="33248"/>
                  </a:lnTo>
                  <a:lnTo>
                    <a:pt x="33223" y="33248"/>
                  </a:lnTo>
                  <a:lnTo>
                    <a:pt x="44297" y="33248"/>
                  </a:lnTo>
                  <a:lnTo>
                    <a:pt x="44297" y="22161"/>
                  </a:lnTo>
                  <a:close/>
                </a:path>
                <a:path w="631825" h="33654">
                  <a:moveTo>
                    <a:pt x="77533" y="11087"/>
                  </a:moveTo>
                  <a:lnTo>
                    <a:pt x="66459" y="11087"/>
                  </a:lnTo>
                  <a:lnTo>
                    <a:pt x="66459" y="22161"/>
                  </a:lnTo>
                  <a:lnTo>
                    <a:pt x="55384" y="22161"/>
                  </a:lnTo>
                  <a:lnTo>
                    <a:pt x="44310" y="22161"/>
                  </a:lnTo>
                  <a:lnTo>
                    <a:pt x="44310" y="33248"/>
                  </a:lnTo>
                  <a:lnTo>
                    <a:pt x="55384" y="33248"/>
                  </a:lnTo>
                  <a:lnTo>
                    <a:pt x="66459" y="33248"/>
                  </a:lnTo>
                  <a:lnTo>
                    <a:pt x="77533" y="33248"/>
                  </a:lnTo>
                  <a:lnTo>
                    <a:pt x="77533" y="22161"/>
                  </a:lnTo>
                  <a:lnTo>
                    <a:pt x="77533" y="11087"/>
                  </a:lnTo>
                  <a:close/>
                </a:path>
                <a:path w="631825" h="33654">
                  <a:moveTo>
                    <a:pt x="99682" y="22161"/>
                  </a:moveTo>
                  <a:lnTo>
                    <a:pt x="88607" y="22161"/>
                  </a:lnTo>
                  <a:lnTo>
                    <a:pt x="88607" y="33248"/>
                  </a:lnTo>
                  <a:lnTo>
                    <a:pt x="99682" y="33248"/>
                  </a:lnTo>
                  <a:lnTo>
                    <a:pt x="99682" y="22161"/>
                  </a:lnTo>
                  <a:close/>
                </a:path>
                <a:path w="631825" h="33654">
                  <a:moveTo>
                    <a:pt x="132918" y="22161"/>
                  </a:moveTo>
                  <a:lnTo>
                    <a:pt x="121843" y="22161"/>
                  </a:lnTo>
                  <a:lnTo>
                    <a:pt x="121843" y="11087"/>
                  </a:lnTo>
                  <a:lnTo>
                    <a:pt x="110769" y="11087"/>
                  </a:lnTo>
                  <a:lnTo>
                    <a:pt x="99695" y="11087"/>
                  </a:lnTo>
                  <a:lnTo>
                    <a:pt x="99695" y="22161"/>
                  </a:lnTo>
                  <a:lnTo>
                    <a:pt x="110769" y="22161"/>
                  </a:lnTo>
                  <a:lnTo>
                    <a:pt x="110769" y="33248"/>
                  </a:lnTo>
                  <a:lnTo>
                    <a:pt x="121843" y="33248"/>
                  </a:lnTo>
                  <a:lnTo>
                    <a:pt x="132918" y="33248"/>
                  </a:lnTo>
                  <a:lnTo>
                    <a:pt x="132918" y="22161"/>
                  </a:lnTo>
                  <a:close/>
                </a:path>
                <a:path w="631825" h="33654">
                  <a:moveTo>
                    <a:pt x="155067" y="22161"/>
                  </a:moveTo>
                  <a:lnTo>
                    <a:pt x="143992" y="22161"/>
                  </a:lnTo>
                  <a:lnTo>
                    <a:pt x="143992" y="33248"/>
                  </a:lnTo>
                  <a:lnTo>
                    <a:pt x="155067" y="33248"/>
                  </a:lnTo>
                  <a:lnTo>
                    <a:pt x="155067" y="22161"/>
                  </a:lnTo>
                  <a:close/>
                </a:path>
                <a:path w="631825" h="33654">
                  <a:moveTo>
                    <a:pt x="188302" y="0"/>
                  </a:moveTo>
                  <a:lnTo>
                    <a:pt x="177228" y="0"/>
                  </a:lnTo>
                  <a:lnTo>
                    <a:pt x="166154" y="0"/>
                  </a:lnTo>
                  <a:lnTo>
                    <a:pt x="166154" y="11087"/>
                  </a:lnTo>
                  <a:lnTo>
                    <a:pt x="166154" y="22161"/>
                  </a:lnTo>
                  <a:lnTo>
                    <a:pt x="155079" y="22161"/>
                  </a:lnTo>
                  <a:lnTo>
                    <a:pt x="155079" y="33248"/>
                  </a:lnTo>
                  <a:lnTo>
                    <a:pt x="166154" y="33248"/>
                  </a:lnTo>
                  <a:lnTo>
                    <a:pt x="177228" y="33248"/>
                  </a:lnTo>
                  <a:lnTo>
                    <a:pt x="177228" y="22161"/>
                  </a:lnTo>
                  <a:lnTo>
                    <a:pt x="177228" y="11087"/>
                  </a:lnTo>
                  <a:lnTo>
                    <a:pt x="188302" y="11087"/>
                  </a:lnTo>
                  <a:lnTo>
                    <a:pt x="188302" y="0"/>
                  </a:lnTo>
                  <a:close/>
                </a:path>
                <a:path w="631825" h="33654">
                  <a:moveTo>
                    <a:pt x="199377" y="11087"/>
                  </a:moveTo>
                  <a:lnTo>
                    <a:pt x="188302" y="11087"/>
                  </a:lnTo>
                  <a:lnTo>
                    <a:pt x="188302" y="22161"/>
                  </a:lnTo>
                  <a:lnTo>
                    <a:pt x="188302" y="33248"/>
                  </a:lnTo>
                  <a:lnTo>
                    <a:pt x="199377" y="33248"/>
                  </a:lnTo>
                  <a:lnTo>
                    <a:pt x="199377" y="22161"/>
                  </a:lnTo>
                  <a:lnTo>
                    <a:pt x="199377" y="11087"/>
                  </a:lnTo>
                  <a:close/>
                </a:path>
                <a:path w="631825" h="33654">
                  <a:moveTo>
                    <a:pt x="232613" y="0"/>
                  </a:moveTo>
                  <a:lnTo>
                    <a:pt x="221538" y="0"/>
                  </a:lnTo>
                  <a:lnTo>
                    <a:pt x="210464" y="0"/>
                  </a:lnTo>
                  <a:lnTo>
                    <a:pt x="210464" y="11087"/>
                  </a:lnTo>
                  <a:lnTo>
                    <a:pt x="221538" y="11087"/>
                  </a:lnTo>
                  <a:lnTo>
                    <a:pt x="221538" y="22161"/>
                  </a:lnTo>
                  <a:lnTo>
                    <a:pt x="210464" y="22161"/>
                  </a:lnTo>
                  <a:lnTo>
                    <a:pt x="210464" y="33248"/>
                  </a:lnTo>
                  <a:lnTo>
                    <a:pt x="221538" y="33248"/>
                  </a:lnTo>
                  <a:lnTo>
                    <a:pt x="232613" y="33248"/>
                  </a:lnTo>
                  <a:lnTo>
                    <a:pt x="232613" y="22161"/>
                  </a:lnTo>
                  <a:lnTo>
                    <a:pt x="232613" y="11087"/>
                  </a:lnTo>
                  <a:lnTo>
                    <a:pt x="232613" y="0"/>
                  </a:lnTo>
                  <a:close/>
                </a:path>
                <a:path w="631825" h="33654">
                  <a:moveTo>
                    <a:pt x="265836" y="0"/>
                  </a:moveTo>
                  <a:lnTo>
                    <a:pt x="254762" y="0"/>
                  </a:lnTo>
                  <a:lnTo>
                    <a:pt x="254762" y="11087"/>
                  </a:lnTo>
                  <a:lnTo>
                    <a:pt x="254762" y="22161"/>
                  </a:lnTo>
                  <a:lnTo>
                    <a:pt x="254762" y="33248"/>
                  </a:lnTo>
                  <a:lnTo>
                    <a:pt x="265836" y="33248"/>
                  </a:lnTo>
                  <a:lnTo>
                    <a:pt x="265836" y="22161"/>
                  </a:lnTo>
                  <a:lnTo>
                    <a:pt x="265836" y="11087"/>
                  </a:lnTo>
                  <a:lnTo>
                    <a:pt x="265836" y="0"/>
                  </a:lnTo>
                  <a:close/>
                </a:path>
                <a:path w="631825" h="33654">
                  <a:moveTo>
                    <a:pt x="276923" y="0"/>
                  </a:moveTo>
                  <a:lnTo>
                    <a:pt x="265849" y="0"/>
                  </a:lnTo>
                  <a:lnTo>
                    <a:pt x="265849" y="11087"/>
                  </a:lnTo>
                  <a:lnTo>
                    <a:pt x="276923" y="11087"/>
                  </a:lnTo>
                  <a:lnTo>
                    <a:pt x="276923" y="0"/>
                  </a:lnTo>
                  <a:close/>
                </a:path>
                <a:path w="631825" h="33654">
                  <a:moveTo>
                    <a:pt x="287997" y="11087"/>
                  </a:moveTo>
                  <a:lnTo>
                    <a:pt x="276923" y="11087"/>
                  </a:lnTo>
                  <a:lnTo>
                    <a:pt x="276923" y="22161"/>
                  </a:lnTo>
                  <a:lnTo>
                    <a:pt x="287997" y="22161"/>
                  </a:lnTo>
                  <a:lnTo>
                    <a:pt x="287997" y="11087"/>
                  </a:lnTo>
                  <a:close/>
                </a:path>
                <a:path w="631825" h="33654">
                  <a:moveTo>
                    <a:pt x="310146" y="22161"/>
                  </a:moveTo>
                  <a:lnTo>
                    <a:pt x="299072" y="22161"/>
                  </a:lnTo>
                  <a:lnTo>
                    <a:pt x="299072" y="33248"/>
                  </a:lnTo>
                  <a:lnTo>
                    <a:pt x="310146" y="33248"/>
                  </a:lnTo>
                  <a:lnTo>
                    <a:pt x="310146" y="22161"/>
                  </a:lnTo>
                  <a:close/>
                </a:path>
                <a:path w="631825" h="33654">
                  <a:moveTo>
                    <a:pt x="310146" y="0"/>
                  </a:moveTo>
                  <a:lnTo>
                    <a:pt x="299072" y="0"/>
                  </a:lnTo>
                  <a:lnTo>
                    <a:pt x="287997" y="0"/>
                  </a:lnTo>
                  <a:lnTo>
                    <a:pt x="287997" y="11087"/>
                  </a:lnTo>
                  <a:lnTo>
                    <a:pt x="299072" y="11087"/>
                  </a:lnTo>
                  <a:lnTo>
                    <a:pt x="310146" y="11087"/>
                  </a:lnTo>
                  <a:lnTo>
                    <a:pt x="310146" y="0"/>
                  </a:lnTo>
                  <a:close/>
                </a:path>
                <a:path w="631825" h="33654">
                  <a:moveTo>
                    <a:pt x="343382" y="22161"/>
                  </a:moveTo>
                  <a:lnTo>
                    <a:pt x="332308" y="22161"/>
                  </a:lnTo>
                  <a:lnTo>
                    <a:pt x="332308" y="33248"/>
                  </a:lnTo>
                  <a:lnTo>
                    <a:pt x="343382" y="33248"/>
                  </a:lnTo>
                  <a:lnTo>
                    <a:pt x="343382" y="22161"/>
                  </a:lnTo>
                  <a:close/>
                </a:path>
                <a:path w="631825" h="33654">
                  <a:moveTo>
                    <a:pt x="343382" y="0"/>
                  </a:moveTo>
                  <a:lnTo>
                    <a:pt x="332308" y="0"/>
                  </a:lnTo>
                  <a:lnTo>
                    <a:pt x="332308" y="11087"/>
                  </a:lnTo>
                  <a:lnTo>
                    <a:pt x="343382" y="11087"/>
                  </a:lnTo>
                  <a:lnTo>
                    <a:pt x="343382" y="0"/>
                  </a:lnTo>
                  <a:close/>
                </a:path>
                <a:path w="631825" h="33654">
                  <a:moveTo>
                    <a:pt x="354457" y="11087"/>
                  </a:moveTo>
                  <a:lnTo>
                    <a:pt x="343382" y="11087"/>
                  </a:lnTo>
                  <a:lnTo>
                    <a:pt x="343382" y="22161"/>
                  </a:lnTo>
                  <a:lnTo>
                    <a:pt x="354457" y="22161"/>
                  </a:lnTo>
                  <a:lnTo>
                    <a:pt x="354457" y="11087"/>
                  </a:lnTo>
                  <a:close/>
                </a:path>
                <a:path w="631825" h="33654">
                  <a:moveTo>
                    <a:pt x="376605" y="22161"/>
                  </a:moveTo>
                  <a:lnTo>
                    <a:pt x="365531" y="22161"/>
                  </a:lnTo>
                  <a:lnTo>
                    <a:pt x="365531" y="33248"/>
                  </a:lnTo>
                  <a:lnTo>
                    <a:pt x="376605" y="33248"/>
                  </a:lnTo>
                  <a:lnTo>
                    <a:pt x="376605" y="22161"/>
                  </a:lnTo>
                  <a:close/>
                </a:path>
                <a:path w="631825" h="33654">
                  <a:moveTo>
                    <a:pt x="387692" y="22161"/>
                  </a:moveTo>
                  <a:lnTo>
                    <a:pt x="376618" y="22161"/>
                  </a:lnTo>
                  <a:lnTo>
                    <a:pt x="376618" y="33248"/>
                  </a:lnTo>
                  <a:lnTo>
                    <a:pt x="387692" y="33248"/>
                  </a:lnTo>
                  <a:lnTo>
                    <a:pt x="387692" y="22161"/>
                  </a:lnTo>
                  <a:close/>
                </a:path>
                <a:path w="631825" h="33654">
                  <a:moveTo>
                    <a:pt x="420916" y="11087"/>
                  </a:moveTo>
                  <a:lnTo>
                    <a:pt x="409841" y="11087"/>
                  </a:lnTo>
                  <a:lnTo>
                    <a:pt x="398767" y="11087"/>
                  </a:lnTo>
                  <a:lnTo>
                    <a:pt x="398767" y="0"/>
                  </a:lnTo>
                  <a:lnTo>
                    <a:pt x="387692" y="0"/>
                  </a:lnTo>
                  <a:lnTo>
                    <a:pt x="376618" y="0"/>
                  </a:lnTo>
                  <a:lnTo>
                    <a:pt x="376618" y="11087"/>
                  </a:lnTo>
                  <a:lnTo>
                    <a:pt x="387692" y="11087"/>
                  </a:lnTo>
                  <a:lnTo>
                    <a:pt x="387692" y="22161"/>
                  </a:lnTo>
                  <a:lnTo>
                    <a:pt x="398767" y="22161"/>
                  </a:lnTo>
                  <a:lnTo>
                    <a:pt x="409841" y="22161"/>
                  </a:lnTo>
                  <a:lnTo>
                    <a:pt x="409841" y="33248"/>
                  </a:lnTo>
                  <a:lnTo>
                    <a:pt x="420916" y="33248"/>
                  </a:lnTo>
                  <a:lnTo>
                    <a:pt x="420916" y="22161"/>
                  </a:lnTo>
                  <a:lnTo>
                    <a:pt x="420916" y="11087"/>
                  </a:lnTo>
                  <a:close/>
                </a:path>
                <a:path w="631825" h="33654">
                  <a:moveTo>
                    <a:pt x="431990" y="0"/>
                  </a:moveTo>
                  <a:lnTo>
                    <a:pt x="420916" y="0"/>
                  </a:lnTo>
                  <a:lnTo>
                    <a:pt x="420916" y="11087"/>
                  </a:lnTo>
                  <a:lnTo>
                    <a:pt x="431990" y="11087"/>
                  </a:lnTo>
                  <a:lnTo>
                    <a:pt x="431990" y="0"/>
                  </a:lnTo>
                  <a:close/>
                </a:path>
                <a:path w="631825" h="33654">
                  <a:moveTo>
                    <a:pt x="454152" y="11087"/>
                  </a:moveTo>
                  <a:lnTo>
                    <a:pt x="443077" y="11087"/>
                  </a:lnTo>
                  <a:lnTo>
                    <a:pt x="443077" y="22161"/>
                  </a:lnTo>
                  <a:lnTo>
                    <a:pt x="432003" y="22161"/>
                  </a:lnTo>
                  <a:lnTo>
                    <a:pt x="432003" y="33248"/>
                  </a:lnTo>
                  <a:lnTo>
                    <a:pt x="443077" y="33248"/>
                  </a:lnTo>
                  <a:lnTo>
                    <a:pt x="454152" y="33248"/>
                  </a:lnTo>
                  <a:lnTo>
                    <a:pt x="454152" y="22161"/>
                  </a:lnTo>
                  <a:lnTo>
                    <a:pt x="454152" y="11087"/>
                  </a:lnTo>
                  <a:close/>
                </a:path>
                <a:path w="631825" h="33654">
                  <a:moveTo>
                    <a:pt x="476300" y="22161"/>
                  </a:moveTo>
                  <a:lnTo>
                    <a:pt x="465226" y="22161"/>
                  </a:lnTo>
                  <a:lnTo>
                    <a:pt x="465226" y="33248"/>
                  </a:lnTo>
                  <a:lnTo>
                    <a:pt x="476300" y="33248"/>
                  </a:lnTo>
                  <a:lnTo>
                    <a:pt x="476300" y="22161"/>
                  </a:lnTo>
                  <a:close/>
                </a:path>
                <a:path w="631825" h="33654">
                  <a:moveTo>
                    <a:pt x="487375" y="0"/>
                  </a:moveTo>
                  <a:lnTo>
                    <a:pt x="476300" y="0"/>
                  </a:lnTo>
                  <a:lnTo>
                    <a:pt x="465226" y="0"/>
                  </a:lnTo>
                  <a:lnTo>
                    <a:pt x="465226" y="11087"/>
                  </a:lnTo>
                  <a:lnTo>
                    <a:pt x="476300" y="11087"/>
                  </a:lnTo>
                  <a:lnTo>
                    <a:pt x="476300" y="22161"/>
                  </a:lnTo>
                  <a:lnTo>
                    <a:pt x="487375" y="22161"/>
                  </a:lnTo>
                  <a:lnTo>
                    <a:pt x="487375" y="11087"/>
                  </a:lnTo>
                  <a:lnTo>
                    <a:pt x="487375" y="0"/>
                  </a:lnTo>
                  <a:close/>
                </a:path>
                <a:path w="631825" h="33654">
                  <a:moveTo>
                    <a:pt x="542759" y="0"/>
                  </a:moveTo>
                  <a:lnTo>
                    <a:pt x="531685" y="0"/>
                  </a:lnTo>
                  <a:lnTo>
                    <a:pt x="531685" y="11087"/>
                  </a:lnTo>
                  <a:lnTo>
                    <a:pt x="531685" y="22161"/>
                  </a:lnTo>
                  <a:lnTo>
                    <a:pt x="520611" y="22161"/>
                  </a:lnTo>
                  <a:lnTo>
                    <a:pt x="520611" y="11087"/>
                  </a:lnTo>
                  <a:lnTo>
                    <a:pt x="531685" y="11087"/>
                  </a:lnTo>
                  <a:lnTo>
                    <a:pt x="531685" y="0"/>
                  </a:lnTo>
                  <a:lnTo>
                    <a:pt x="520611" y="0"/>
                  </a:lnTo>
                  <a:lnTo>
                    <a:pt x="509536" y="0"/>
                  </a:lnTo>
                  <a:lnTo>
                    <a:pt x="498462" y="0"/>
                  </a:lnTo>
                  <a:lnTo>
                    <a:pt x="487387" y="0"/>
                  </a:lnTo>
                  <a:lnTo>
                    <a:pt x="487387" y="11087"/>
                  </a:lnTo>
                  <a:lnTo>
                    <a:pt x="487387" y="22161"/>
                  </a:lnTo>
                  <a:lnTo>
                    <a:pt x="498462" y="22161"/>
                  </a:lnTo>
                  <a:lnTo>
                    <a:pt x="498462" y="33248"/>
                  </a:lnTo>
                  <a:lnTo>
                    <a:pt x="509536" y="33248"/>
                  </a:lnTo>
                  <a:lnTo>
                    <a:pt x="520611" y="33248"/>
                  </a:lnTo>
                  <a:lnTo>
                    <a:pt x="531685" y="33248"/>
                  </a:lnTo>
                  <a:lnTo>
                    <a:pt x="542759" y="33248"/>
                  </a:lnTo>
                  <a:lnTo>
                    <a:pt x="542759" y="22161"/>
                  </a:lnTo>
                  <a:lnTo>
                    <a:pt x="542759" y="11087"/>
                  </a:lnTo>
                  <a:lnTo>
                    <a:pt x="542759" y="0"/>
                  </a:lnTo>
                  <a:close/>
                </a:path>
                <a:path w="631825" h="33654">
                  <a:moveTo>
                    <a:pt x="575995" y="11087"/>
                  </a:moveTo>
                  <a:lnTo>
                    <a:pt x="564921" y="11087"/>
                  </a:lnTo>
                  <a:lnTo>
                    <a:pt x="553847" y="11087"/>
                  </a:lnTo>
                  <a:lnTo>
                    <a:pt x="542772" y="11087"/>
                  </a:lnTo>
                  <a:lnTo>
                    <a:pt x="542772" y="22161"/>
                  </a:lnTo>
                  <a:lnTo>
                    <a:pt x="553847" y="22161"/>
                  </a:lnTo>
                  <a:lnTo>
                    <a:pt x="564921" y="22161"/>
                  </a:lnTo>
                  <a:lnTo>
                    <a:pt x="575995" y="22161"/>
                  </a:lnTo>
                  <a:lnTo>
                    <a:pt x="575995" y="11087"/>
                  </a:lnTo>
                  <a:close/>
                </a:path>
                <a:path w="631825" h="33654">
                  <a:moveTo>
                    <a:pt x="631380" y="11087"/>
                  </a:moveTo>
                  <a:lnTo>
                    <a:pt x="620306" y="11087"/>
                  </a:lnTo>
                  <a:lnTo>
                    <a:pt x="620306" y="22161"/>
                  </a:lnTo>
                  <a:lnTo>
                    <a:pt x="631380" y="22161"/>
                  </a:lnTo>
                  <a:lnTo>
                    <a:pt x="631380" y="1108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2569197" y="4139818"/>
              <a:ext cx="78105" cy="11430"/>
            </a:xfrm>
            <a:custGeom>
              <a:avLst/>
              <a:gdLst/>
              <a:ahLst/>
              <a:cxnLst/>
              <a:rect l="l" t="t" r="r" b="b"/>
              <a:pathLst>
                <a:path w="78105" h="11429">
                  <a:moveTo>
                    <a:pt x="11074" y="0"/>
                  </a:moveTo>
                  <a:lnTo>
                    <a:pt x="0" y="0"/>
                  </a:lnTo>
                  <a:lnTo>
                    <a:pt x="0" y="11087"/>
                  </a:lnTo>
                  <a:lnTo>
                    <a:pt x="11074" y="11087"/>
                  </a:lnTo>
                  <a:lnTo>
                    <a:pt x="11074" y="0"/>
                  </a:lnTo>
                  <a:close/>
                </a:path>
                <a:path w="78105" h="11429">
                  <a:moveTo>
                    <a:pt x="33235" y="0"/>
                  </a:moveTo>
                  <a:lnTo>
                    <a:pt x="22161" y="0"/>
                  </a:lnTo>
                  <a:lnTo>
                    <a:pt x="11087" y="0"/>
                  </a:lnTo>
                  <a:lnTo>
                    <a:pt x="11087" y="11087"/>
                  </a:lnTo>
                  <a:lnTo>
                    <a:pt x="22161" y="11087"/>
                  </a:lnTo>
                  <a:lnTo>
                    <a:pt x="33235" y="11087"/>
                  </a:lnTo>
                  <a:lnTo>
                    <a:pt x="33235" y="0"/>
                  </a:lnTo>
                  <a:close/>
                </a:path>
                <a:path w="78105" h="11429">
                  <a:moveTo>
                    <a:pt x="66459" y="0"/>
                  </a:moveTo>
                  <a:lnTo>
                    <a:pt x="55384" y="0"/>
                  </a:lnTo>
                  <a:lnTo>
                    <a:pt x="44310" y="0"/>
                  </a:lnTo>
                  <a:lnTo>
                    <a:pt x="44310" y="11087"/>
                  </a:lnTo>
                  <a:lnTo>
                    <a:pt x="55384" y="11087"/>
                  </a:lnTo>
                  <a:lnTo>
                    <a:pt x="66459" y="11087"/>
                  </a:lnTo>
                  <a:lnTo>
                    <a:pt x="66459" y="0"/>
                  </a:lnTo>
                  <a:close/>
                </a:path>
                <a:path w="78105" h="11429">
                  <a:moveTo>
                    <a:pt x="77546" y="0"/>
                  </a:moveTo>
                  <a:lnTo>
                    <a:pt x="66471" y="0"/>
                  </a:lnTo>
                  <a:lnTo>
                    <a:pt x="66471" y="11087"/>
                  </a:lnTo>
                  <a:lnTo>
                    <a:pt x="77546" y="11087"/>
                  </a:lnTo>
                  <a:lnTo>
                    <a:pt x="7754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4" name="object 54"/>
          <p:cNvSpPr txBox="1">
            <a:spLocks noGrp="1"/>
          </p:cNvSpPr>
          <p:nvPr>
            <p:ph type="sldNum" sz="quarter" idx="4294967295"/>
          </p:nvPr>
        </p:nvSpPr>
        <p:spPr>
          <a:xfrm>
            <a:off x="9540875" y="7521575"/>
            <a:ext cx="517525" cy="16033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900" b="0" i="0">
                <a:solidFill>
                  <a:schemeClr val="bg1"/>
                </a:solidFill>
                <a:latin typeface="Raleway"/>
                <a:cs typeface="Raleway"/>
              </a:defRPr>
            </a:lvl1pPr>
          </a:lstStyle>
          <a:p>
            <a:pPr marL="12700">
              <a:lnSpc>
                <a:spcPct val="100000"/>
              </a:lnSpc>
              <a:spcBef>
                <a:spcPts val="45"/>
              </a:spcBef>
            </a:pPr>
            <a:r>
              <a:rPr lang="en-US"/>
              <a:t>Page: </a:t>
            </a:r>
            <a:fld id="{81D60167-4931-47E6-BA6A-407CBD079E47}" type="slidenum">
              <a:rPr spc="-25" smtClean="0"/>
              <a:pPr marL="12700">
                <a:lnSpc>
                  <a:spcPct val="100000"/>
                </a:lnSpc>
                <a:spcBef>
                  <a:spcPts val="45"/>
                </a:spcBef>
              </a:pPr>
              <a:t>62</a:t>
            </a:fld>
            <a:endParaRPr spc="-25" dirty="0"/>
          </a:p>
        </p:txBody>
      </p:sp>
      <p:pic>
        <p:nvPicPr>
          <p:cNvPr id="62" name="Picture 61" descr="A black couch in a room&#10;&#10;Description automatically generated with medium confidence">
            <a:extLst>
              <a:ext uri="{FF2B5EF4-FFF2-40B4-BE49-F238E27FC236}">
                <a16:creationId xmlns:a16="http://schemas.microsoft.com/office/drawing/2014/main" id="{61C5A440-87F2-3BA1-C4A7-6BBF0C6184E8}"/>
              </a:ext>
            </a:extLst>
          </p:cNvPr>
          <p:cNvPicPr>
            <a:picLocks noChangeAspect="1"/>
          </p:cNvPicPr>
          <p:nvPr/>
        </p:nvPicPr>
        <p:blipFill rotWithShape="1"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2168"/>
          <a:stretch/>
        </p:blipFill>
        <p:spPr>
          <a:xfrm>
            <a:off x="3213608" y="761999"/>
            <a:ext cx="6844792" cy="4179561"/>
          </a:xfrm>
          <a:prstGeom prst="rect">
            <a:avLst/>
          </a:prstGeom>
        </p:spPr>
      </p:pic>
      <p:graphicFrame>
        <p:nvGraphicFramePr>
          <p:cNvPr id="2" name="Object 1">
            <a:extLst>
              <a:ext uri="{FF2B5EF4-FFF2-40B4-BE49-F238E27FC236}">
                <a16:creationId xmlns:a16="http://schemas.microsoft.com/office/drawing/2014/main" id="{B91E2024-52B0-60D9-73B1-D019A10CE847}"/>
              </a:ext>
            </a:extLst>
          </p:cNvPr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2072964478"/>
              </p:ext>
            </p:extLst>
          </p:nvPr>
        </p:nvGraphicFramePr>
        <p:xfrm>
          <a:off x="1211334" y="4993897"/>
          <a:ext cx="6588629" cy="275827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Worksheet" r:id="rId10" imgW="8039100" imgH="3365500" progId="Excel.Sheet.12">
                  <p:embed/>
                </p:oleObj>
              </mc:Choice>
              <mc:Fallback>
                <p:oleObj name="Worksheet" r:id="rId10" imgW="8039100" imgH="3365500" progId="Excel.Sheet.12">
                  <p:embed/>
                  <p:pic>
                    <p:nvPicPr>
                      <p:cNvPr id="2" name="Object 1">
                        <a:extLst>
                          <a:ext uri="{FF2B5EF4-FFF2-40B4-BE49-F238E27FC236}">
                            <a16:creationId xmlns:a16="http://schemas.microsoft.com/office/drawing/2014/main" id="{B91E2024-52B0-60D9-73B1-D019A10CE847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1"/>
                      <a:stretch>
                        <a:fillRect/>
                      </a:stretch>
                    </p:blipFill>
                    <p:spPr>
                      <a:xfrm>
                        <a:off x="1211334" y="4993897"/>
                        <a:ext cx="6588629" cy="2758273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3" name="Picture 2" descr="A picture containing logo&#10;&#10;Description automatically generated">
            <a:extLst>
              <a:ext uri="{FF2B5EF4-FFF2-40B4-BE49-F238E27FC236}">
                <a16:creationId xmlns:a16="http://schemas.microsoft.com/office/drawing/2014/main" id="{338BF451-F174-1A5B-6A9D-2419C70E09FB}"/>
              </a:ext>
            </a:extLst>
          </p:cNvPr>
          <p:cNvPicPr>
            <a:picLocks noChangeAspect="1"/>
          </p:cNvPicPr>
          <p:nvPr/>
        </p:nvPicPr>
        <p:blipFill rotWithShape="1"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6732"/>
          <a:stretch/>
        </p:blipFill>
        <p:spPr>
          <a:xfrm>
            <a:off x="8610600" y="6449545"/>
            <a:ext cx="1293202" cy="1232368"/>
          </a:xfrm>
          <a:prstGeom prst="rect">
            <a:avLst/>
          </a:prstGeom>
        </p:spPr>
      </p:pic>
      <p:sp>
        <p:nvSpPr>
          <p:cNvPr id="4" name="Rectangle 3">
            <a:extLst>
              <a:ext uri="{FF2B5EF4-FFF2-40B4-BE49-F238E27FC236}">
                <a16:creationId xmlns:a16="http://schemas.microsoft.com/office/drawing/2014/main" id="{1160F040-ABFC-3ABB-7A60-992408888649}"/>
              </a:ext>
            </a:extLst>
          </p:cNvPr>
          <p:cNvSpPr/>
          <p:nvPr/>
        </p:nvSpPr>
        <p:spPr>
          <a:xfrm>
            <a:off x="6909467" y="4941560"/>
            <a:ext cx="1034770" cy="283084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</p:cSld>
  <p:clrMapOvr>
    <a:masterClrMapping/>
  </p:clrMapOvr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object 6"/>
          <p:cNvSpPr/>
          <p:nvPr/>
        </p:nvSpPr>
        <p:spPr>
          <a:xfrm>
            <a:off x="6176645" y="217364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6176645" y="228794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6176645" y="240224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6176645" y="251654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6176645" y="263084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6176645" y="274514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 txBox="1"/>
          <p:nvPr/>
        </p:nvSpPr>
        <p:spPr>
          <a:xfrm>
            <a:off x="5898515" y="1083290"/>
            <a:ext cx="3161665" cy="2098010"/>
          </a:xfrm>
          <a:prstGeom prst="rect">
            <a:avLst/>
          </a:prstGeom>
        </p:spPr>
        <p:txBody>
          <a:bodyPr vert="horz" wrap="square" lIns="0" tIns="27940" rIns="0" bIns="0" rtlCol="0">
            <a:spAutoFit/>
          </a:bodyPr>
          <a:lstStyle/>
          <a:p>
            <a:pPr marL="12700" marR="520065">
              <a:lnSpc>
                <a:spcPts val="1350"/>
              </a:lnSpc>
              <a:spcBef>
                <a:spcPts val="220"/>
              </a:spcBef>
            </a:pPr>
            <a:r>
              <a:rPr sz="1200" b="1" spc="70" dirty="0">
                <a:latin typeface="Arial"/>
                <a:cs typeface="Arial"/>
              </a:rPr>
              <a:t>DENVER</a:t>
            </a:r>
            <a:r>
              <a:rPr sz="1200" b="1" spc="100" dirty="0">
                <a:latin typeface="Arial"/>
                <a:cs typeface="Arial"/>
              </a:rPr>
              <a:t> </a:t>
            </a:r>
            <a:r>
              <a:rPr sz="1200" b="1" spc="65" dirty="0">
                <a:latin typeface="Arial"/>
                <a:cs typeface="Arial"/>
              </a:rPr>
              <a:t>DUAL-</a:t>
            </a:r>
            <a:r>
              <a:rPr sz="1200" b="1" spc="85" dirty="0">
                <a:latin typeface="Arial"/>
                <a:cs typeface="Arial"/>
              </a:rPr>
              <a:t>POWER</a:t>
            </a:r>
            <a:r>
              <a:rPr sz="1200" b="1" spc="100" dirty="0">
                <a:latin typeface="Arial"/>
                <a:cs typeface="Arial"/>
              </a:rPr>
              <a:t> </a:t>
            </a:r>
            <a:r>
              <a:rPr sz="1200" b="1" spc="50" dirty="0">
                <a:latin typeface="Arial"/>
                <a:cs typeface="Arial"/>
              </a:rPr>
              <a:t>6-</a:t>
            </a:r>
            <a:r>
              <a:rPr sz="1200" b="1" spc="60" dirty="0">
                <a:latin typeface="Arial"/>
                <a:cs typeface="Arial"/>
              </a:rPr>
              <a:t>PIECE </a:t>
            </a:r>
            <a:r>
              <a:rPr sz="1200" b="1" spc="50" dirty="0">
                <a:latin typeface="Arial"/>
                <a:cs typeface="Arial"/>
              </a:rPr>
              <a:t>LEATHER</a:t>
            </a:r>
            <a:r>
              <a:rPr sz="1200" b="1" spc="100" dirty="0">
                <a:latin typeface="Arial"/>
                <a:cs typeface="Arial"/>
              </a:rPr>
              <a:t> </a:t>
            </a:r>
            <a:r>
              <a:rPr sz="1200" b="1" spc="65" dirty="0">
                <a:latin typeface="Arial"/>
                <a:cs typeface="Arial"/>
              </a:rPr>
              <a:t>SECTIONAL,</a:t>
            </a:r>
            <a:r>
              <a:rPr sz="1200" b="1" spc="105" dirty="0">
                <a:latin typeface="Arial"/>
                <a:cs typeface="Arial"/>
              </a:rPr>
              <a:t> </a:t>
            </a:r>
            <a:r>
              <a:rPr sz="1200" b="1" spc="85" dirty="0">
                <a:latin typeface="Arial"/>
                <a:cs typeface="Arial"/>
              </a:rPr>
              <a:t>BROWN</a:t>
            </a:r>
            <a:endParaRPr sz="1200" dirty="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700" dirty="0">
              <a:latin typeface="Raleway"/>
              <a:cs typeface="Raleway"/>
            </a:endParaRPr>
          </a:p>
          <a:p>
            <a:pPr marL="12700" marR="5080">
              <a:lnSpc>
                <a:spcPct val="100000"/>
              </a:lnSpc>
              <a:spcBef>
                <a:spcPts val="5"/>
              </a:spcBef>
            </a:pPr>
            <a:r>
              <a:rPr sz="750" dirty="0">
                <a:latin typeface="Raleway"/>
                <a:cs typeface="Raleway"/>
              </a:rPr>
              <a:t>A generously scaled showstopper. Denver is draped in a </a:t>
            </a:r>
            <a:r>
              <a:rPr sz="750" spc="-10" dirty="0">
                <a:latin typeface="Raleway"/>
                <a:cs typeface="Raleway"/>
              </a:rPr>
              <a:t>luxurious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merlot leather. Classic styling and power headrest and footrest </a:t>
            </a:r>
            <a:r>
              <a:rPr sz="750" spc="-10" dirty="0">
                <a:latin typeface="Raleway"/>
                <a:cs typeface="Raleway"/>
              </a:rPr>
              <a:t>means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you</a:t>
            </a:r>
            <a:r>
              <a:rPr sz="750" spc="-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can relax and enjoy the show! And modular seating means you </a:t>
            </a:r>
            <a:r>
              <a:rPr sz="750" spc="-25" dirty="0">
                <a:latin typeface="Raleway"/>
                <a:cs typeface="Raleway"/>
              </a:rPr>
              <a:t>can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build the set to fit your space </a:t>
            </a:r>
            <a:r>
              <a:rPr sz="750" spc="-10" dirty="0">
                <a:latin typeface="Raleway"/>
                <a:cs typeface="Raleway"/>
              </a:rPr>
              <a:t>exactly.</a:t>
            </a:r>
            <a:endParaRPr sz="750" dirty="0">
              <a:latin typeface="Raleway"/>
              <a:cs typeface="Raleway"/>
            </a:endParaRPr>
          </a:p>
          <a:p>
            <a:pPr marL="393700" marR="555625">
              <a:lnSpc>
                <a:spcPct val="100000"/>
              </a:lnSpc>
              <a:spcBef>
                <a:spcPts val="750"/>
              </a:spcBef>
            </a:pPr>
            <a:r>
              <a:rPr sz="750" dirty="0">
                <a:latin typeface="Raleway"/>
                <a:cs typeface="Raleway"/>
              </a:rPr>
              <a:t>Dual-Power (Power Headrest and Power </a:t>
            </a:r>
            <a:r>
              <a:rPr sz="750" spc="-10" dirty="0">
                <a:latin typeface="Raleway"/>
                <a:cs typeface="Raleway"/>
              </a:rPr>
              <a:t>Footrest)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Modular Configuration to easily fit any </a:t>
            </a:r>
            <a:r>
              <a:rPr sz="750" spc="-10" dirty="0">
                <a:latin typeface="Raleway"/>
                <a:cs typeface="Raleway"/>
              </a:rPr>
              <a:t>space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Plush wide seating </a:t>
            </a:r>
            <a:r>
              <a:rPr sz="750" spc="-20" dirty="0">
                <a:latin typeface="Raleway"/>
                <a:cs typeface="Raleway"/>
              </a:rPr>
              <a:t>area</a:t>
            </a:r>
            <a:endParaRPr sz="750" dirty="0">
              <a:latin typeface="Raleway"/>
              <a:cs typeface="Raleway"/>
            </a:endParaRPr>
          </a:p>
          <a:p>
            <a:pPr marL="39370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USB charging </a:t>
            </a:r>
            <a:r>
              <a:rPr sz="750" spc="-20" dirty="0">
                <a:latin typeface="Raleway"/>
                <a:cs typeface="Raleway"/>
              </a:rPr>
              <a:t>port</a:t>
            </a:r>
            <a:endParaRPr sz="750" dirty="0">
              <a:latin typeface="Raleway"/>
              <a:cs typeface="Raleway"/>
            </a:endParaRPr>
          </a:p>
          <a:p>
            <a:pPr marL="393700" marR="413384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Console features hidden storage and two </a:t>
            </a:r>
            <a:r>
              <a:rPr sz="750" spc="-10" dirty="0">
                <a:latin typeface="Raleway"/>
                <a:cs typeface="Raleway"/>
              </a:rPr>
              <a:t>cupholders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Merlot leather on fronts with vinyl on sides and </a:t>
            </a:r>
            <a:r>
              <a:rPr sz="750" spc="-20" dirty="0">
                <a:latin typeface="Raleway"/>
                <a:cs typeface="Raleway"/>
              </a:rPr>
              <a:t>back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u="sng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2"/>
              </a:rPr>
              <a:t>Read </a:t>
            </a:r>
            <a:r>
              <a:rPr sz="750" u="sng" spc="-20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2"/>
              </a:rPr>
              <a:t>More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</a:pPr>
            <a:r>
              <a:rPr sz="750" b="1" dirty="0">
                <a:latin typeface="Raleway"/>
                <a:cs typeface="Raleway"/>
              </a:rPr>
              <a:t>Price:</a:t>
            </a:r>
            <a:r>
              <a:rPr sz="750" b="1" spc="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From: </a:t>
            </a:r>
            <a:r>
              <a:rPr sz="750" spc="-10" dirty="0">
                <a:latin typeface="Raleway"/>
                <a:cs typeface="Raleway"/>
              </a:rPr>
              <a:t>$2,099.00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z="750" b="1" dirty="0">
                <a:latin typeface="Raleway"/>
                <a:cs typeface="Raleway"/>
              </a:rPr>
              <a:t>Tags:</a:t>
            </a:r>
            <a:r>
              <a:rPr sz="750" b="1" spc="10" dirty="0">
                <a:latin typeface="Raleway"/>
                <a:cs typeface="Raleway"/>
              </a:rPr>
              <a:t> </a:t>
            </a:r>
            <a:r>
              <a:rPr sz="750" u="sng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3"/>
              </a:rPr>
              <a:t>Brown</a:t>
            </a:r>
            <a:r>
              <a:rPr sz="750" dirty="0">
                <a:latin typeface="Raleway"/>
                <a:cs typeface="Raleway"/>
              </a:rPr>
              <a:t>, </a:t>
            </a:r>
            <a:r>
              <a:rPr sz="750" u="sng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4"/>
              </a:rPr>
              <a:t>Denver</a:t>
            </a:r>
            <a:r>
              <a:rPr sz="750" dirty="0">
                <a:latin typeface="Raleway"/>
                <a:cs typeface="Raleway"/>
              </a:rPr>
              <a:t>, </a:t>
            </a:r>
            <a:r>
              <a:rPr sz="750" u="sng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5"/>
              </a:rPr>
              <a:t>Leather Dual-Power Sectional Reclining</a:t>
            </a:r>
            <a:r>
              <a:rPr sz="750" dirty="0">
                <a:latin typeface="Raleway"/>
                <a:cs typeface="Raleway"/>
              </a:rPr>
              <a:t>, </a:t>
            </a:r>
            <a:r>
              <a:rPr sz="750" u="sng" spc="-10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6"/>
              </a:rPr>
              <a:t>Power</a:t>
            </a:r>
            <a:endParaRPr sz="750" dirty="0">
              <a:latin typeface="Raleway"/>
              <a:cs typeface="Raleway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5898515" y="4087253"/>
            <a:ext cx="1664335" cy="1397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50" u="sng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6"/>
              </a:rPr>
              <a:t>Footrest</a:t>
            </a:r>
            <a:r>
              <a:rPr sz="750" dirty="0">
                <a:latin typeface="Raleway"/>
                <a:cs typeface="Raleway"/>
              </a:rPr>
              <a:t>, </a:t>
            </a:r>
            <a:r>
              <a:rPr sz="750" u="sng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7"/>
              </a:rPr>
              <a:t>Power Headrest</a:t>
            </a:r>
            <a:r>
              <a:rPr sz="750" dirty="0">
                <a:latin typeface="Raleway"/>
                <a:cs typeface="Raleway"/>
              </a:rPr>
              <a:t>, </a:t>
            </a:r>
            <a:r>
              <a:rPr sz="750" spc="-10" dirty="0">
                <a:solidFill>
                  <a:srgbClr val="0000FF"/>
                </a:solidFill>
                <a:latin typeface="Raleway"/>
                <a:cs typeface="Raleway"/>
                <a:hlinkClick r:id="rId8"/>
              </a:rPr>
              <a:t>Traditional</a:t>
            </a:r>
            <a:endParaRPr sz="750">
              <a:latin typeface="Raleway"/>
              <a:cs typeface="Raleway"/>
            </a:endParaRPr>
          </a:p>
        </p:txBody>
      </p:sp>
      <p:grpSp>
        <p:nvGrpSpPr>
          <p:cNvPr id="15" name="object 15"/>
          <p:cNvGrpSpPr/>
          <p:nvPr/>
        </p:nvGrpSpPr>
        <p:grpSpPr>
          <a:xfrm>
            <a:off x="7083653" y="3471602"/>
            <a:ext cx="1189990" cy="735965"/>
            <a:chOff x="7083653" y="3471602"/>
            <a:chExt cx="1189990" cy="735965"/>
          </a:xfrm>
        </p:grpSpPr>
        <p:sp>
          <p:nvSpPr>
            <p:cNvPr id="16" name="object 16"/>
            <p:cNvSpPr/>
            <p:nvPr/>
          </p:nvSpPr>
          <p:spPr>
            <a:xfrm>
              <a:off x="7083653" y="4204728"/>
              <a:ext cx="466725" cy="0"/>
            </a:xfrm>
            <a:custGeom>
              <a:avLst/>
              <a:gdLst/>
              <a:ahLst/>
              <a:cxnLst/>
              <a:rect l="l" t="t" r="r" b="b"/>
              <a:pathLst>
                <a:path w="466725">
                  <a:moveTo>
                    <a:pt x="0" y="0"/>
                  </a:moveTo>
                  <a:lnTo>
                    <a:pt x="466153" y="0"/>
                  </a:lnTo>
                </a:path>
              </a:pathLst>
            </a:custGeom>
            <a:ln w="4762">
              <a:solidFill>
                <a:srgbClr val="0000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7549807" y="3475202"/>
              <a:ext cx="720090" cy="720090"/>
            </a:xfrm>
            <a:custGeom>
              <a:avLst/>
              <a:gdLst/>
              <a:ahLst/>
              <a:cxnLst/>
              <a:rect l="l" t="t" r="r" b="b"/>
              <a:pathLst>
                <a:path w="720090" h="720089">
                  <a:moveTo>
                    <a:pt x="0" y="0"/>
                  </a:moveTo>
                  <a:lnTo>
                    <a:pt x="720001" y="0"/>
                  </a:lnTo>
                  <a:lnTo>
                    <a:pt x="720001" y="720001"/>
                  </a:lnTo>
                  <a:lnTo>
                    <a:pt x="0" y="720001"/>
                  </a:lnTo>
                  <a:lnTo>
                    <a:pt x="0" y="0"/>
                  </a:lnTo>
                  <a:close/>
                </a:path>
              </a:pathLst>
            </a:custGeom>
            <a:ln w="72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7594105" y="3519512"/>
              <a:ext cx="631825" cy="33655"/>
            </a:xfrm>
            <a:custGeom>
              <a:avLst/>
              <a:gdLst/>
              <a:ahLst/>
              <a:cxnLst/>
              <a:rect l="l" t="t" r="r" b="b"/>
              <a:pathLst>
                <a:path w="631825" h="33654">
                  <a:moveTo>
                    <a:pt x="22136" y="0"/>
                  </a:moveTo>
                  <a:lnTo>
                    <a:pt x="11074" y="0"/>
                  </a:lnTo>
                  <a:lnTo>
                    <a:pt x="0" y="0"/>
                  </a:lnTo>
                  <a:lnTo>
                    <a:pt x="0" y="11074"/>
                  </a:lnTo>
                  <a:lnTo>
                    <a:pt x="0" y="22148"/>
                  </a:lnTo>
                  <a:lnTo>
                    <a:pt x="0" y="33223"/>
                  </a:lnTo>
                  <a:lnTo>
                    <a:pt x="11074" y="33223"/>
                  </a:lnTo>
                  <a:lnTo>
                    <a:pt x="11074" y="22161"/>
                  </a:lnTo>
                  <a:lnTo>
                    <a:pt x="11074" y="11074"/>
                  </a:lnTo>
                  <a:lnTo>
                    <a:pt x="22136" y="11074"/>
                  </a:lnTo>
                  <a:lnTo>
                    <a:pt x="22136" y="0"/>
                  </a:lnTo>
                  <a:close/>
                </a:path>
                <a:path w="631825" h="33654">
                  <a:moveTo>
                    <a:pt x="44297" y="22148"/>
                  </a:moveTo>
                  <a:lnTo>
                    <a:pt x="33235" y="22148"/>
                  </a:lnTo>
                  <a:lnTo>
                    <a:pt x="22161" y="22148"/>
                  </a:lnTo>
                  <a:lnTo>
                    <a:pt x="22161" y="33223"/>
                  </a:lnTo>
                  <a:lnTo>
                    <a:pt x="33235" y="33223"/>
                  </a:lnTo>
                  <a:lnTo>
                    <a:pt x="44297" y="33223"/>
                  </a:lnTo>
                  <a:lnTo>
                    <a:pt x="44297" y="22148"/>
                  </a:lnTo>
                  <a:close/>
                </a:path>
                <a:path w="631825" h="33654">
                  <a:moveTo>
                    <a:pt x="44297" y="0"/>
                  </a:moveTo>
                  <a:lnTo>
                    <a:pt x="33235" y="0"/>
                  </a:lnTo>
                  <a:lnTo>
                    <a:pt x="22161" y="0"/>
                  </a:lnTo>
                  <a:lnTo>
                    <a:pt x="22161" y="11074"/>
                  </a:lnTo>
                  <a:lnTo>
                    <a:pt x="33235" y="11074"/>
                  </a:lnTo>
                  <a:lnTo>
                    <a:pt x="44297" y="11074"/>
                  </a:lnTo>
                  <a:lnTo>
                    <a:pt x="44297" y="0"/>
                  </a:lnTo>
                  <a:close/>
                </a:path>
                <a:path w="631825" h="33654">
                  <a:moveTo>
                    <a:pt x="55384" y="22148"/>
                  </a:moveTo>
                  <a:lnTo>
                    <a:pt x="44310" y="22148"/>
                  </a:lnTo>
                  <a:lnTo>
                    <a:pt x="44310" y="33223"/>
                  </a:lnTo>
                  <a:lnTo>
                    <a:pt x="55384" y="33223"/>
                  </a:lnTo>
                  <a:lnTo>
                    <a:pt x="55384" y="22148"/>
                  </a:lnTo>
                  <a:close/>
                </a:path>
                <a:path w="631825" h="33654">
                  <a:moveTo>
                    <a:pt x="77520" y="0"/>
                  </a:moveTo>
                  <a:lnTo>
                    <a:pt x="66459" y="0"/>
                  </a:lnTo>
                  <a:lnTo>
                    <a:pt x="55384" y="0"/>
                  </a:lnTo>
                  <a:lnTo>
                    <a:pt x="44310" y="0"/>
                  </a:lnTo>
                  <a:lnTo>
                    <a:pt x="44310" y="11074"/>
                  </a:lnTo>
                  <a:lnTo>
                    <a:pt x="55384" y="11074"/>
                  </a:lnTo>
                  <a:lnTo>
                    <a:pt x="66459" y="11074"/>
                  </a:lnTo>
                  <a:lnTo>
                    <a:pt x="66459" y="22148"/>
                  </a:lnTo>
                  <a:lnTo>
                    <a:pt x="66459" y="33223"/>
                  </a:lnTo>
                  <a:lnTo>
                    <a:pt x="77520" y="33223"/>
                  </a:lnTo>
                  <a:lnTo>
                    <a:pt x="77520" y="22161"/>
                  </a:lnTo>
                  <a:lnTo>
                    <a:pt x="77520" y="11074"/>
                  </a:lnTo>
                  <a:lnTo>
                    <a:pt x="77520" y="0"/>
                  </a:lnTo>
                  <a:close/>
                </a:path>
                <a:path w="631825" h="33654">
                  <a:moveTo>
                    <a:pt x="99682" y="0"/>
                  </a:moveTo>
                  <a:lnTo>
                    <a:pt x="88620" y="0"/>
                  </a:lnTo>
                  <a:lnTo>
                    <a:pt x="88620" y="11074"/>
                  </a:lnTo>
                  <a:lnTo>
                    <a:pt x="88620" y="22161"/>
                  </a:lnTo>
                  <a:lnTo>
                    <a:pt x="99682" y="22161"/>
                  </a:lnTo>
                  <a:lnTo>
                    <a:pt x="99682" y="11074"/>
                  </a:lnTo>
                  <a:lnTo>
                    <a:pt x="99682" y="0"/>
                  </a:lnTo>
                  <a:close/>
                </a:path>
                <a:path w="631825" h="33654">
                  <a:moveTo>
                    <a:pt x="132905" y="0"/>
                  </a:moveTo>
                  <a:lnTo>
                    <a:pt x="121843" y="0"/>
                  </a:lnTo>
                  <a:lnTo>
                    <a:pt x="110769" y="0"/>
                  </a:lnTo>
                  <a:lnTo>
                    <a:pt x="110769" y="11074"/>
                  </a:lnTo>
                  <a:lnTo>
                    <a:pt x="110769" y="22161"/>
                  </a:lnTo>
                  <a:lnTo>
                    <a:pt x="121843" y="22161"/>
                  </a:lnTo>
                  <a:lnTo>
                    <a:pt x="121843" y="33223"/>
                  </a:lnTo>
                  <a:lnTo>
                    <a:pt x="132905" y="33223"/>
                  </a:lnTo>
                  <a:lnTo>
                    <a:pt x="132905" y="22161"/>
                  </a:lnTo>
                  <a:lnTo>
                    <a:pt x="132905" y="11074"/>
                  </a:lnTo>
                  <a:lnTo>
                    <a:pt x="132905" y="0"/>
                  </a:lnTo>
                  <a:close/>
                </a:path>
                <a:path w="631825" h="33654">
                  <a:moveTo>
                    <a:pt x="155067" y="11074"/>
                  </a:moveTo>
                  <a:lnTo>
                    <a:pt x="144005" y="11074"/>
                  </a:lnTo>
                  <a:lnTo>
                    <a:pt x="144005" y="22148"/>
                  </a:lnTo>
                  <a:lnTo>
                    <a:pt x="132930" y="22148"/>
                  </a:lnTo>
                  <a:lnTo>
                    <a:pt x="132930" y="33223"/>
                  </a:lnTo>
                  <a:lnTo>
                    <a:pt x="144005" y="33223"/>
                  </a:lnTo>
                  <a:lnTo>
                    <a:pt x="155067" y="33223"/>
                  </a:lnTo>
                  <a:lnTo>
                    <a:pt x="155067" y="22161"/>
                  </a:lnTo>
                  <a:lnTo>
                    <a:pt x="155067" y="11074"/>
                  </a:lnTo>
                  <a:close/>
                </a:path>
                <a:path w="631825" h="33654">
                  <a:moveTo>
                    <a:pt x="177215" y="11074"/>
                  </a:moveTo>
                  <a:lnTo>
                    <a:pt x="166154" y="11074"/>
                  </a:lnTo>
                  <a:lnTo>
                    <a:pt x="166154" y="0"/>
                  </a:lnTo>
                  <a:lnTo>
                    <a:pt x="155079" y="0"/>
                  </a:lnTo>
                  <a:lnTo>
                    <a:pt x="155079" y="11074"/>
                  </a:lnTo>
                  <a:lnTo>
                    <a:pt x="155079" y="22148"/>
                  </a:lnTo>
                  <a:lnTo>
                    <a:pt x="155079" y="33223"/>
                  </a:lnTo>
                  <a:lnTo>
                    <a:pt x="166154" y="33223"/>
                  </a:lnTo>
                  <a:lnTo>
                    <a:pt x="166154" y="22161"/>
                  </a:lnTo>
                  <a:lnTo>
                    <a:pt x="177215" y="22161"/>
                  </a:lnTo>
                  <a:lnTo>
                    <a:pt x="177215" y="11074"/>
                  </a:lnTo>
                  <a:close/>
                </a:path>
                <a:path w="631825" h="33654">
                  <a:moveTo>
                    <a:pt x="188302" y="22148"/>
                  </a:moveTo>
                  <a:lnTo>
                    <a:pt x="177228" y="22148"/>
                  </a:lnTo>
                  <a:lnTo>
                    <a:pt x="177228" y="33223"/>
                  </a:lnTo>
                  <a:lnTo>
                    <a:pt x="188302" y="33223"/>
                  </a:lnTo>
                  <a:lnTo>
                    <a:pt x="188302" y="22148"/>
                  </a:lnTo>
                  <a:close/>
                </a:path>
                <a:path w="631825" h="33654">
                  <a:moveTo>
                    <a:pt x="188302" y="0"/>
                  </a:moveTo>
                  <a:lnTo>
                    <a:pt x="177228" y="0"/>
                  </a:lnTo>
                  <a:lnTo>
                    <a:pt x="177228" y="11074"/>
                  </a:lnTo>
                  <a:lnTo>
                    <a:pt x="188302" y="11074"/>
                  </a:lnTo>
                  <a:lnTo>
                    <a:pt x="188302" y="0"/>
                  </a:lnTo>
                  <a:close/>
                </a:path>
                <a:path w="631825" h="33654">
                  <a:moveTo>
                    <a:pt x="199390" y="22148"/>
                  </a:moveTo>
                  <a:lnTo>
                    <a:pt x="188315" y="22148"/>
                  </a:lnTo>
                  <a:lnTo>
                    <a:pt x="188315" y="33223"/>
                  </a:lnTo>
                  <a:lnTo>
                    <a:pt x="199390" y="33223"/>
                  </a:lnTo>
                  <a:lnTo>
                    <a:pt x="199390" y="22148"/>
                  </a:lnTo>
                  <a:close/>
                </a:path>
                <a:path w="631825" h="33654">
                  <a:moveTo>
                    <a:pt x="210451" y="0"/>
                  </a:moveTo>
                  <a:lnTo>
                    <a:pt x="199390" y="0"/>
                  </a:lnTo>
                  <a:lnTo>
                    <a:pt x="188315" y="0"/>
                  </a:lnTo>
                  <a:lnTo>
                    <a:pt x="188315" y="11074"/>
                  </a:lnTo>
                  <a:lnTo>
                    <a:pt x="199390" y="11074"/>
                  </a:lnTo>
                  <a:lnTo>
                    <a:pt x="210451" y="11074"/>
                  </a:lnTo>
                  <a:lnTo>
                    <a:pt x="210451" y="0"/>
                  </a:lnTo>
                  <a:close/>
                </a:path>
                <a:path w="631825" h="33654">
                  <a:moveTo>
                    <a:pt x="243687" y="11074"/>
                  </a:moveTo>
                  <a:lnTo>
                    <a:pt x="232613" y="11074"/>
                  </a:lnTo>
                  <a:lnTo>
                    <a:pt x="232613" y="22161"/>
                  </a:lnTo>
                  <a:lnTo>
                    <a:pt x="243687" y="22161"/>
                  </a:lnTo>
                  <a:lnTo>
                    <a:pt x="243687" y="11074"/>
                  </a:lnTo>
                  <a:close/>
                </a:path>
                <a:path w="631825" h="33654">
                  <a:moveTo>
                    <a:pt x="254762" y="22148"/>
                  </a:moveTo>
                  <a:lnTo>
                    <a:pt x="243700" y="22148"/>
                  </a:lnTo>
                  <a:lnTo>
                    <a:pt x="243700" y="33223"/>
                  </a:lnTo>
                  <a:lnTo>
                    <a:pt x="254762" y="33223"/>
                  </a:lnTo>
                  <a:lnTo>
                    <a:pt x="254762" y="22148"/>
                  </a:lnTo>
                  <a:close/>
                </a:path>
                <a:path w="631825" h="33654">
                  <a:moveTo>
                    <a:pt x="254762" y="0"/>
                  </a:moveTo>
                  <a:lnTo>
                    <a:pt x="243700" y="0"/>
                  </a:lnTo>
                  <a:lnTo>
                    <a:pt x="243700" y="11074"/>
                  </a:lnTo>
                  <a:lnTo>
                    <a:pt x="254762" y="11074"/>
                  </a:lnTo>
                  <a:lnTo>
                    <a:pt x="254762" y="0"/>
                  </a:lnTo>
                  <a:close/>
                </a:path>
                <a:path w="631825" h="33654">
                  <a:moveTo>
                    <a:pt x="287985" y="0"/>
                  </a:moveTo>
                  <a:lnTo>
                    <a:pt x="276923" y="0"/>
                  </a:lnTo>
                  <a:lnTo>
                    <a:pt x="265849" y="0"/>
                  </a:lnTo>
                  <a:lnTo>
                    <a:pt x="254774" y="0"/>
                  </a:lnTo>
                  <a:lnTo>
                    <a:pt x="254774" y="11074"/>
                  </a:lnTo>
                  <a:lnTo>
                    <a:pt x="265849" y="11074"/>
                  </a:lnTo>
                  <a:lnTo>
                    <a:pt x="265849" y="22148"/>
                  </a:lnTo>
                  <a:lnTo>
                    <a:pt x="254774" y="22148"/>
                  </a:lnTo>
                  <a:lnTo>
                    <a:pt x="254774" y="33223"/>
                  </a:lnTo>
                  <a:lnTo>
                    <a:pt x="265849" y="33223"/>
                  </a:lnTo>
                  <a:lnTo>
                    <a:pt x="276923" y="33223"/>
                  </a:lnTo>
                  <a:lnTo>
                    <a:pt x="276923" y="22161"/>
                  </a:lnTo>
                  <a:lnTo>
                    <a:pt x="276923" y="11074"/>
                  </a:lnTo>
                  <a:lnTo>
                    <a:pt x="287985" y="11074"/>
                  </a:lnTo>
                  <a:lnTo>
                    <a:pt x="287985" y="0"/>
                  </a:lnTo>
                  <a:close/>
                </a:path>
                <a:path w="631825" h="33654">
                  <a:moveTo>
                    <a:pt x="310146" y="22148"/>
                  </a:moveTo>
                  <a:lnTo>
                    <a:pt x="299085" y="22148"/>
                  </a:lnTo>
                  <a:lnTo>
                    <a:pt x="299085" y="33223"/>
                  </a:lnTo>
                  <a:lnTo>
                    <a:pt x="310146" y="33223"/>
                  </a:lnTo>
                  <a:lnTo>
                    <a:pt x="310146" y="22148"/>
                  </a:lnTo>
                  <a:close/>
                </a:path>
                <a:path w="631825" h="33654">
                  <a:moveTo>
                    <a:pt x="321233" y="0"/>
                  </a:moveTo>
                  <a:lnTo>
                    <a:pt x="310159" y="0"/>
                  </a:lnTo>
                  <a:lnTo>
                    <a:pt x="310159" y="11074"/>
                  </a:lnTo>
                  <a:lnTo>
                    <a:pt x="321233" y="11074"/>
                  </a:lnTo>
                  <a:lnTo>
                    <a:pt x="321233" y="0"/>
                  </a:lnTo>
                  <a:close/>
                </a:path>
                <a:path w="631825" h="33654">
                  <a:moveTo>
                    <a:pt x="343369" y="0"/>
                  </a:moveTo>
                  <a:lnTo>
                    <a:pt x="332308" y="0"/>
                  </a:lnTo>
                  <a:lnTo>
                    <a:pt x="332308" y="11074"/>
                  </a:lnTo>
                  <a:lnTo>
                    <a:pt x="321233" y="11074"/>
                  </a:lnTo>
                  <a:lnTo>
                    <a:pt x="321233" y="22161"/>
                  </a:lnTo>
                  <a:lnTo>
                    <a:pt x="332308" y="22161"/>
                  </a:lnTo>
                  <a:lnTo>
                    <a:pt x="343369" y="22161"/>
                  </a:lnTo>
                  <a:lnTo>
                    <a:pt x="343369" y="11074"/>
                  </a:lnTo>
                  <a:lnTo>
                    <a:pt x="343369" y="0"/>
                  </a:lnTo>
                  <a:close/>
                </a:path>
                <a:path w="631825" h="33654">
                  <a:moveTo>
                    <a:pt x="354457" y="11074"/>
                  </a:moveTo>
                  <a:lnTo>
                    <a:pt x="343382" y="11074"/>
                  </a:lnTo>
                  <a:lnTo>
                    <a:pt x="343382" y="22161"/>
                  </a:lnTo>
                  <a:lnTo>
                    <a:pt x="354457" y="22161"/>
                  </a:lnTo>
                  <a:lnTo>
                    <a:pt x="354457" y="11074"/>
                  </a:lnTo>
                  <a:close/>
                </a:path>
                <a:path w="631825" h="33654">
                  <a:moveTo>
                    <a:pt x="365531" y="11074"/>
                  </a:moveTo>
                  <a:lnTo>
                    <a:pt x="354469" y="11074"/>
                  </a:lnTo>
                  <a:lnTo>
                    <a:pt x="354469" y="22161"/>
                  </a:lnTo>
                  <a:lnTo>
                    <a:pt x="365531" y="22161"/>
                  </a:lnTo>
                  <a:lnTo>
                    <a:pt x="365531" y="11074"/>
                  </a:lnTo>
                  <a:close/>
                </a:path>
                <a:path w="631825" h="33654">
                  <a:moveTo>
                    <a:pt x="387692" y="11074"/>
                  </a:moveTo>
                  <a:lnTo>
                    <a:pt x="376618" y="11074"/>
                  </a:lnTo>
                  <a:lnTo>
                    <a:pt x="376618" y="22161"/>
                  </a:lnTo>
                  <a:lnTo>
                    <a:pt x="387692" y="22161"/>
                  </a:lnTo>
                  <a:lnTo>
                    <a:pt x="387692" y="11074"/>
                  </a:lnTo>
                  <a:close/>
                </a:path>
                <a:path w="631825" h="33654">
                  <a:moveTo>
                    <a:pt x="398767" y="0"/>
                  </a:moveTo>
                  <a:lnTo>
                    <a:pt x="387692" y="0"/>
                  </a:lnTo>
                  <a:lnTo>
                    <a:pt x="387692" y="11074"/>
                  </a:lnTo>
                  <a:lnTo>
                    <a:pt x="398767" y="11074"/>
                  </a:lnTo>
                  <a:lnTo>
                    <a:pt x="398767" y="0"/>
                  </a:lnTo>
                  <a:close/>
                </a:path>
                <a:path w="631825" h="33654">
                  <a:moveTo>
                    <a:pt x="420916" y="11074"/>
                  </a:moveTo>
                  <a:lnTo>
                    <a:pt x="409854" y="11074"/>
                  </a:lnTo>
                  <a:lnTo>
                    <a:pt x="409854" y="22161"/>
                  </a:lnTo>
                  <a:lnTo>
                    <a:pt x="420916" y="22161"/>
                  </a:lnTo>
                  <a:lnTo>
                    <a:pt x="420916" y="11074"/>
                  </a:lnTo>
                  <a:close/>
                </a:path>
                <a:path w="631825" h="33654">
                  <a:moveTo>
                    <a:pt x="432003" y="11074"/>
                  </a:moveTo>
                  <a:lnTo>
                    <a:pt x="420928" y="11074"/>
                  </a:lnTo>
                  <a:lnTo>
                    <a:pt x="420928" y="22161"/>
                  </a:lnTo>
                  <a:lnTo>
                    <a:pt x="432003" y="22161"/>
                  </a:lnTo>
                  <a:lnTo>
                    <a:pt x="432003" y="11074"/>
                  </a:lnTo>
                  <a:close/>
                </a:path>
                <a:path w="631825" h="33654">
                  <a:moveTo>
                    <a:pt x="465226" y="11074"/>
                  </a:moveTo>
                  <a:lnTo>
                    <a:pt x="454152" y="11074"/>
                  </a:lnTo>
                  <a:lnTo>
                    <a:pt x="454152" y="22161"/>
                  </a:lnTo>
                  <a:lnTo>
                    <a:pt x="465226" y="22161"/>
                  </a:lnTo>
                  <a:lnTo>
                    <a:pt x="465226" y="11074"/>
                  </a:lnTo>
                  <a:close/>
                </a:path>
                <a:path w="631825" h="33654">
                  <a:moveTo>
                    <a:pt x="498449" y="11074"/>
                  </a:moveTo>
                  <a:lnTo>
                    <a:pt x="487387" y="11074"/>
                  </a:lnTo>
                  <a:lnTo>
                    <a:pt x="487387" y="0"/>
                  </a:lnTo>
                  <a:lnTo>
                    <a:pt x="476313" y="0"/>
                  </a:lnTo>
                  <a:lnTo>
                    <a:pt x="465239" y="0"/>
                  </a:lnTo>
                  <a:lnTo>
                    <a:pt x="465239" y="11074"/>
                  </a:lnTo>
                  <a:lnTo>
                    <a:pt x="465239" y="22161"/>
                  </a:lnTo>
                  <a:lnTo>
                    <a:pt x="476313" y="22161"/>
                  </a:lnTo>
                  <a:lnTo>
                    <a:pt x="487387" y="22161"/>
                  </a:lnTo>
                  <a:lnTo>
                    <a:pt x="498449" y="22161"/>
                  </a:lnTo>
                  <a:lnTo>
                    <a:pt x="498449" y="11074"/>
                  </a:lnTo>
                  <a:close/>
                </a:path>
                <a:path w="631825" h="33654">
                  <a:moveTo>
                    <a:pt x="520611" y="0"/>
                  </a:moveTo>
                  <a:lnTo>
                    <a:pt x="509536" y="0"/>
                  </a:lnTo>
                  <a:lnTo>
                    <a:pt x="509536" y="11074"/>
                  </a:lnTo>
                  <a:lnTo>
                    <a:pt x="520611" y="11074"/>
                  </a:lnTo>
                  <a:lnTo>
                    <a:pt x="520611" y="0"/>
                  </a:lnTo>
                  <a:close/>
                </a:path>
                <a:path w="631825" h="33654">
                  <a:moveTo>
                    <a:pt x="531698" y="0"/>
                  </a:moveTo>
                  <a:lnTo>
                    <a:pt x="520623" y="0"/>
                  </a:lnTo>
                  <a:lnTo>
                    <a:pt x="520623" y="11074"/>
                  </a:lnTo>
                  <a:lnTo>
                    <a:pt x="520623" y="22161"/>
                  </a:lnTo>
                  <a:lnTo>
                    <a:pt x="531698" y="22161"/>
                  </a:lnTo>
                  <a:lnTo>
                    <a:pt x="531698" y="11074"/>
                  </a:lnTo>
                  <a:lnTo>
                    <a:pt x="531698" y="0"/>
                  </a:lnTo>
                  <a:close/>
                </a:path>
                <a:path w="631825" h="33654">
                  <a:moveTo>
                    <a:pt x="575983" y="0"/>
                  </a:moveTo>
                  <a:lnTo>
                    <a:pt x="564921" y="0"/>
                  </a:lnTo>
                  <a:lnTo>
                    <a:pt x="553847" y="0"/>
                  </a:lnTo>
                  <a:lnTo>
                    <a:pt x="553847" y="11074"/>
                  </a:lnTo>
                  <a:lnTo>
                    <a:pt x="553847" y="22161"/>
                  </a:lnTo>
                  <a:lnTo>
                    <a:pt x="564921" y="22161"/>
                  </a:lnTo>
                  <a:lnTo>
                    <a:pt x="564921" y="11074"/>
                  </a:lnTo>
                  <a:lnTo>
                    <a:pt x="575983" y="11074"/>
                  </a:lnTo>
                  <a:lnTo>
                    <a:pt x="575983" y="0"/>
                  </a:lnTo>
                  <a:close/>
                </a:path>
                <a:path w="631825" h="33654">
                  <a:moveTo>
                    <a:pt x="609219" y="0"/>
                  </a:moveTo>
                  <a:lnTo>
                    <a:pt x="598157" y="0"/>
                  </a:lnTo>
                  <a:lnTo>
                    <a:pt x="587082" y="0"/>
                  </a:lnTo>
                  <a:lnTo>
                    <a:pt x="576008" y="0"/>
                  </a:lnTo>
                  <a:lnTo>
                    <a:pt x="576008" y="11074"/>
                  </a:lnTo>
                  <a:lnTo>
                    <a:pt x="587082" y="11074"/>
                  </a:lnTo>
                  <a:lnTo>
                    <a:pt x="598157" y="11074"/>
                  </a:lnTo>
                  <a:lnTo>
                    <a:pt x="609219" y="11074"/>
                  </a:lnTo>
                  <a:lnTo>
                    <a:pt x="609219" y="0"/>
                  </a:lnTo>
                  <a:close/>
                </a:path>
                <a:path w="631825" h="33654">
                  <a:moveTo>
                    <a:pt x="631367" y="0"/>
                  </a:moveTo>
                  <a:lnTo>
                    <a:pt x="620306" y="0"/>
                  </a:lnTo>
                  <a:lnTo>
                    <a:pt x="609231" y="0"/>
                  </a:lnTo>
                  <a:lnTo>
                    <a:pt x="609231" y="11074"/>
                  </a:lnTo>
                  <a:lnTo>
                    <a:pt x="620306" y="11074"/>
                  </a:lnTo>
                  <a:lnTo>
                    <a:pt x="620306" y="22161"/>
                  </a:lnTo>
                  <a:lnTo>
                    <a:pt x="631367" y="22161"/>
                  </a:lnTo>
                  <a:lnTo>
                    <a:pt x="631367" y="11074"/>
                  </a:lnTo>
                  <a:lnTo>
                    <a:pt x="63136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7594105" y="3541661"/>
              <a:ext cx="631825" cy="33655"/>
            </a:xfrm>
            <a:custGeom>
              <a:avLst/>
              <a:gdLst/>
              <a:ahLst/>
              <a:cxnLst/>
              <a:rect l="l" t="t" r="r" b="b"/>
              <a:pathLst>
                <a:path w="631825" h="33654">
                  <a:moveTo>
                    <a:pt x="11074" y="22161"/>
                  </a:moveTo>
                  <a:lnTo>
                    <a:pt x="0" y="22161"/>
                  </a:lnTo>
                  <a:lnTo>
                    <a:pt x="0" y="33235"/>
                  </a:lnTo>
                  <a:lnTo>
                    <a:pt x="11074" y="33235"/>
                  </a:lnTo>
                  <a:lnTo>
                    <a:pt x="11074" y="22161"/>
                  </a:lnTo>
                  <a:close/>
                </a:path>
                <a:path w="631825" h="33654">
                  <a:moveTo>
                    <a:pt x="11074" y="11074"/>
                  </a:moveTo>
                  <a:lnTo>
                    <a:pt x="0" y="11074"/>
                  </a:lnTo>
                  <a:lnTo>
                    <a:pt x="0" y="22148"/>
                  </a:lnTo>
                  <a:lnTo>
                    <a:pt x="11074" y="22148"/>
                  </a:lnTo>
                  <a:lnTo>
                    <a:pt x="11074" y="11074"/>
                  </a:lnTo>
                  <a:close/>
                </a:path>
                <a:path w="631825" h="33654">
                  <a:moveTo>
                    <a:pt x="44297" y="22161"/>
                  </a:moveTo>
                  <a:lnTo>
                    <a:pt x="33235" y="22161"/>
                  </a:lnTo>
                  <a:lnTo>
                    <a:pt x="22161" y="22161"/>
                  </a:lnTo>
                  <a:lnTo>
                    <a:pt x="22161" y="33235"/>
                  </a:lnTo>
                  <a:lnTo>
                    <a:pt x="33235" y="33235"/>
                  </a:lnTo>
                  <a:lnTo>
                    <a:pt x="44297" y="33235"/>
                  </a:lnTo>
                  <a:lnTo>
                    <a:pt x="44297" y="22161"/>
                  </a:lnTo>
                  <a:close/>
                </a:path>
                <a:path w="631825" h="33654">
                  <a:moveTo>
                    <a:pt x="44297" y="11074"/>
                  </a:moveTo>
                  <a:lnTo>
                    <a:pt x="33235" y="11074"/>
                  </a:lnTo>
                  <a:lnTo>
                    <a:pt x="22161" y="11074"/>
                  </a:lnTo>
                  <a:lnTo>
                    <a:pt x="22161" y="22148"/>
                  </a:lnTo>
                  <a:lnTo>
                    <a:pt x="33235" y="22148"/>
                  </a:lnTo>
                  <a:lnTo>
                    <a:pt x="44297" y="22148"/>
                  </a:lnTo>
                  <a:lnTo>
                    <a:pt x="44297" y="11074"/>
                  </a:lnTo>
                  <a:close/>
                </a:path>
                <a:path w="631825" h="33654">
                  <a:moveTo>
                    <a:pt x="55384" y="22161"/>
                  </a:moveTo>
                  <a:lnTo>
                    <a:pt x="44310" y="22161"/>
                  </a:lnTo>
                  <a:lnTo>
                    <a:pt x="44310" y="33235"/>
                  </a:lnTo>
                  <a:lnTo>
                    <a:pt x="55384" y="33235"/>
                  </a:lnTo>
                  <a:lnTo>
                    <a:pt x="55384" y="22161"/>
                  </a:lnTo>
                  <a:close/>
                </a:path>
                <a:path w="631825" h="33654">
                  <a:moveTo>
                    <a:pt x="55384" y="11074"/>
                  </a:moveTo>
                  <a:lnTo>
                    <a:pt x="44310" y="11074"/>
                  </a:lnTo>
                  <a:lnTo>
                    <a:pt x="44310" y="22148"/>
                  </a:lnTo>
                  <a:lnTo>
                    <a:pt x="55384" y="22148"/>
                  </a:lnTo>
                  <a:lnTo>
                    <a:pt x="55384" y="11074"/>
                  </a:lnTo>
                  <a:close/>
                </a:path>
                <a:path w="631825" h="33654">
                  <a:moveTo>
                    <a:pt x="77520" y="22161"/>
                  </a:moveTo>
                  <a:lnTo>
                    <a:pt x="66459" y="22161"/>
                  </a:lnTo>
                  <a:lnTo>
                    <a:pt x="66459" y="33235"/>
                  </a:lnTo>
                  <a:lnTo>
                    <a:pt x="77520" y="33235"/>
                  </a:lnTo>
                  <a:lnTo>
                    <a:pt x="77520" y="22161"/>
                  </a:lnTo>
                  <a:close/>
                </a:path>
                <a:path w="631825" h="33654">
                  <a:moveTo>
                    <a:pt x="77520" y="11074"/>
                  </a:moveTo>
                  <a:lnTo>
                    <a:pt x="66459" y="11074"/>
                  </a:lnTo>
                  <a:lnTo>
                    <a:pt x="66459" y="22148"/>
                  </a:lnTo>
                  <a:lnTo>
                    <a:pt x="77520" y="22148"/>
                  </a:lnTo>
                  <a:lnTo>
                    <a:pt x="77520" y="11074"/>
                  </a:lnTo>
                  <a:close/>
                </a:path>
                <a:path w="631825" h="33654">
                  <a:moveTo>
                    <a:pt x="99682" y="11074"/>
                  </a:moveTo>
                  <a:lnTo>
                    <a:pt x="88620" y="11074"/>
                  </a:lnTo>
                  <a:lnTo>
                    <a:pt x="88620" y="22148"/>
                  </a:lnTo>
                  <a:lnTo>
                    <a:pt x="99682" y="22148"/>
                  </a:lnTo>
                  <a:lnTo>
                    <a:pt x="99682" y="11074"/>
                  </a:lnTo>
                  <a:close/>
                </a:path>
                <a:path w="631825" h="33654">
                  <a:moveTo>
                    <a:pt x="155067" y="11074"/>
                  </a:moveTo>
                  <a:lnTo>
                    <a:pt x="144005" y="11074"/>
                  </a:lnTo>
                  <a:lnTo>
                    <a:pt x="132930" y="11074"/>
                  </a:lnTo>
                  <a:lnTo>
                    <a:pt x="132930" y="22148"/>
                  </a:lnTo>
                  <a:lnTo>
                    <a:pt x="144005" y="22148"/>
                  </a:lnTo>
                  <a:lnTo>
                    <a:pt x="155067" y="22148"/>
                  </a:lnTo>
                  <a:lnTo>
                    <a:pt x="155067" y="11074"/>
                  </a:lnTo>
                  <a:close/>
                </a:path>
                <a:path w="631825" h="33654">
                  <a:moveTo>
                    <a:pt x="166154" y="11074"/>
                  </a:moveTo>
                  <a:lnTo>
                    <a:pt x="155079" y="11074"/>
                  </a:lnTo>
                  <a:lnTo>
                    <a:pt x="155079" y="22148"/>
                  </a:lnTo>
                  <a:lnTo>
                    <a:pt x="166154" y="22148"/>
                  </a:lnTo>
                  <a:lnTo>
                    <a:pt x="166154" y="11074"/>
                  </a:lnTo>
                  <a:close/>
                </a:path>
                <a:path w="631825" h="33654">
                  <a:moveTo>
                    <a:pt x="210451" y="11074"/>
                  </a:moveTo>
                  <a:lnTo>
                    <a:pt x="199390" y="11074"/>
                  </a:lnTo>
                  <a:lnTo>
                    <a:pt x="199390" y="22148"/>
                  </a:lnTo>
                  <a:lnTo>
                    <a:pt x="210451" y="22148"/>
                  </a:lnTo>
                  <a:lnTo>
                    <a:pt x="210451" y="11074"/>
                  </a:lnTo>
                  <a:close/>
                </a:path>
                <a:path w="631825" h="33654">
                  <a:moveTo>
                    <a:pt x="287985" y="11074"/>
                  </a:moveTo>
                  <a:lnTo>
                    <a:pt x="276923" y="11074"/>
                  </a:lnTo>
                  <a:lnTo>
                    <a:pt x="276923" y="22148"/>
                  </a:lnTo>
                  <a:lnTo>
                    <a:pt x="287985" y="22148"/>
                  </a:lnTo>
                  <a:lnTo>
                    <a:pt x="287985" y="11074"/>
                  </a:lnTo>
                  <a:close/>
                </a:path>
                <a:path w="631825" h="33654">
                  <a:moveTo>
                    <a:pt x="310146" y="0"/>
                  </a:moveTo>
                  <a:lnTo>
                    <a:pt x="299085" y="0"/>
                  </a:lnTo>
                  <a:lnTo>
                    <a:pt x="299085" y="11074"/>
                  </a:lnTo>
                  <a:lnTo>
                    <a:pt x="310146" y="11074"/>
                  </a:lnTo>
                  <a:lnTo>
                    <a:pt x="310146" y="0"/>
                  </a:lnTo>
                  <a:close/>
                </a:path>
                <a:path w="631825" h="33654">
                  <a:moveTo>
                    <a:pt x="332308" y="11074"/>
                  </a:moveTo>
                  <a:lnTo>
                    <a:pt x="321233" y="11074"/>
                  </a:lnTo>
                  <a:lnTo>
                    <a:pt x="321233" y="22148"/>
                  </a:lnTo>
                  <a:lnTo>
                    <a:pt x="332308" y="22148"/>
                  </a:lnTo>
                  <a:lnTo>
                    <a:pt x="332308" y="11074"/>
                  </a:lnTo>
                  <a:close/>
                </a:path>
                <a:path w="631825" h="33654">
                  <a:moveTo>
                    <a:pt x="354457" y="0"/>
                  </a:moveTo>
                  <a:lnTo>
                    <a:pt x="343382" y="0"/>
                  </a:lnTo>
                  <a:lnTo>
                    <a:pt x="343382" y="11074"/>
                  </a:lnTo>
                  <a:lnTo>
                    <a:pt x="343382" y="22148"/>
                  </a:lnTo>
                  <a:lnTo>
                    <a:pt x="354457" y="22148"/>
                  </a:lnTo>
                  <a:lnTo>
                    <a:pt x="354457" y="11074"/>
                  </a:lnTo>
                  <a:lnTo>
                    <a:pt x="354457" y="0"/>
                  </a:lnTo>
                  <a:close/>
                </a:path>
                <a:path w="631825" h="33654">
                  <a:moveTo>
                    <a:pt x="365531" y="11074"/>
                  </a:moveTo>
                  <a:lnTo>
                    <a:pt x="354469" y="11074"/>
                  </a:lnTo>
                  <a:lnTo>
                    <a:pt x="354469" y="22148"/>
                  </a:lnTo>
                  <a:lnTo>
                    <a:pt x="365531" y="22148"/>
                  </a:lnTo>
                  <a:lnTo>
                    <a:pt x="365531" y="11074"/>
                  </a:lnTo>
                  <a:close/>
                </a:path>
                <a:path w="631825" h="33654">
                  <a:moveTo>
                    <a:pt x="409841" y="0"/>
                  </a:moveTo>
                  <a:lnTo>
                    <a:pt x="398767" y="0"/>
                  </a:lnTo>
                  <a:lnTo>
                    <a:pt x="387692" y="0"/>
                  </a:lnTo>
                  <a:lnTo>
                    <a:pt x="376618" y="0"/>
                  </a:lnTo>
                  <a:lnTo>
                    <a:pt x="365544" y="0"/>
                  </a:lnTo>
                  <a:lnTo>
                    <a:pt x="365544" y="11074"/>
                  </a:lnTo>
                  <a:lnTo>
                    <a:pt x="376618" y="11074"/>
                  </a:lnTo>
                  <a:lnTo>
                    <a:pt x="387692" y="11074"/>
                  </a:lnTo>
                  <a:lnTo>
                    <a:pt x="398767" y="11074"/>
                  </a:lnTo>
                  <a:lnTo>
                    <a:pt x="398767" y="22148"/>
                  </a:lnTo>
                  <a:lnTo>
                    <a:pt x="409841" y="22148"/>
                  </a:lnTo>
                  <a:lnTo>
                    <a:pt x="409841" y="11074"/>
                  </a:lnTo>
                  <a:lnTo>
                    <a:pt x="409841" y="0"/>
                  </a:lnTo>
                  <a:close/>
                </a:path>
                <a:path w="631825" h="33654">
                  <a:moveTo>
                    <a:pt x="443064" y="11074"/>
                  </a:moveTo>
                  <a:lnTo>
                    <a:pt x="432003" y="11074"/>
                  </a:lnTo>
                  <a:lnTo>
                    <a:pt x="432003" y="0"/>
                  </a:lnTo>
                  <a:lnTo>
                    <a:pt x="420928" y="0"/>
                  </a:lnTo>
                  <a:lnTo>
                    <a:pt x="420928" y="11074"/>
                  </a:lnTo>
                  <a:lnTo>
                    <a:pt x="420928" y="22148"/>
                  </a:lnTo>
                  <a:lnTo>
                    <a:pt x="432003" y="22148"/>
                  </a:lnTo>
                  <a:lnTo>
                    <a:pt x="443064" y="22148"/>
                  </a:lnTo>
                  <a:lnTo>
                    <a:pt x="443064" y="11074"/>
                  </a:lnTo>
                  <a:close/>
                </a:path>
                <a:path w="631825" h="33654">
                  <a:moveTo>
                    <a:pt x="465226" y="0"/>
                  </a:moveTo>
                  <a:lnTo>
                    <a:pt x="454152" y="0"/>
                  </a:lnTo>
                  <a:lnTo>
                    <a:pt x="454152" y="11074"/>
                  </a:lnTo>
                  <a:lnTo>
                    <a:pt x="465226" y="11074"/>
                  </a:lnTo>
                  <a:lnTo>
                    <a:pt x="465226" y="0"/>
                  </a:lnTo>
                  <a:close/>
                </a:path>
                <a:path w="631825" h="33654">
                  <a:moveTo>
                    <a:pt x="498449" y="0"/>
                  </a:moveTo>
                  <a:lnTo>
                    <a:pt x="487387" y="0"/>
                  </a:lnTo>
                  <a:lnTo>
                    <a:pt x="476313" y="0"/>
                  </a:lnTo>
                  <a:lnTo>
                    <a:pt x="476313" y="11074"/>
                  </a:lnTo>
                  <a:lnTo>
                    <a:pt x="476313" y="22148"/>
                  </a:lnTo>
                  <a:lnTo>
                    <a:pt x="487387" y="22148"/>
                  </a:lnTo>
                  <a:lnTo>
                    <a:pt x="487387" y="11074"/>
                  </a:lnTo>
                  <a:lnTo>
                    <a:pt x="498449" y="11074"/>
                  </a:lnTo>
                  <a:lnTo>
                    <a:pt x="498449" y="0"/>
                  </a:lnTo>
                  <a:close/>
                </a:path>
                <a:path w="631825" h="33654">
                  <a:moveTo>
                    <a:pt x="520611" y="0"/>
                  </a:moveTo>
                  <a:lnTo>
                    <a:pt x="509536" y="0"/>
                  </a:lnTo>
                  <a:lnTo>
                    <a:pt x="509536" y="11074"/>
                  </a:lnTo>
                  <a:lnTo>
                    <a:pt x="520611" y="11074"/>
                  </a:lnTo>
                  <a:lnTo>
                    <a:pt x="520611" y="0"/>
                  </a:lnTo>
                  <a:close/>
                </a:path>
                <a:path w="631825" h="33654">
                  <a:moveTo>
                    <a:pt x="531698" y="0"/>
                  </a:moveTo>
                  <a:lnTo>
                    <a:pt x="520623" y="0"/>
                  </a:lnTo>
                  <a:lnTo>
                    <a:pt x="520623" y="11074"/>
                  </a:lnTo>
                  <a:lnTo>
                    <a:pt x="520623" y="22148"/>
                  </a:lnTo>
                  <a:lnTo>
                    <a:pt x="531698" y="22148"/>
                  </a:lnTo>
                  <a:lnTo>
                    <a:pt x="531698" y="11074"/>
                  </a:lnTo>
                  <a:lnTo>
                    <a:pt x="531698" y="0"/>
                  </a:lnTo>
                  <a:close/>
                </a:path>
                <a:path w="631825" h="33654">
                  <a:moveTo>
                    <a:pt x="564921" y="0"/>
                  </a:moveTo>
                  <a:lnTo>
                    <a:pt x="553847" y="0"/>
                  </a:lnTo>
                  <a:lnTo>
                    <a:pt x="553847" y="11074"/>
                  </a:lnTo>
                  <a:lnTo>
                    <a:pt x="553847" y="22148"/>
                  </a:lnTo>
                  <a:lnTo>
                    <a:pt x="564921" y="22148"/>
                  </a:lnTo>
                  <a:lnTo>
                    <a:pt x="564921" y="11074"/>
                  </a:lnTo>
                  <a:lnTo>
                    <a:pt x="564921" y="0"/>
                  </a:lnTo>
                  <a:close/>
                </a:path>
                <a:path w="631825" h="33654">
                  <a:moveTo>
                    <a:pt x="609219" y="0"/>
                  </a:moveTo>
                  <a:lnTo>
                    <a:pt x="598157" y="0"/>
                  </a:lnTo>
                  <a:lnTo>
                    <a:pt x="587082" y="0"/>
                  </a:lnTo>
                  <a:lnTo>
                    <a:pt x="576008" y="0"/>
                  </a:lnTo>
                  <a:lnTo>
                    <a:pt x="576008" y="11074"/>
                  </a:lnTo>
                  <a:lnTo>
                    <a:pt x="576008" y="22148"/>
                  </a:lnTo>
                  <a:lnTo>
                    <a:pt x="587082" y="22148"/>
                  </a:lnTo>
                  <a:lnTo>
                    <a:pt x="598157" y="22148"/>
                  </a:lnTo>
                  <a:lnTo>
                    <a:pt x="609219" y="22148"/>
                  </a:lnTo>
                  <a:lnTo>
                    <a:pt x="609219" y="11074"/>
                  </a:lnTo>
                  <a:lnTo>
                    <a:pt x="609219" y="0"/>
                  </a:lnTo>
                  <a:close/>
                </a:path>
                <a:path w="631825" h="33654">
                  <a:moveTo>
                    <a:pt x="631367" y="0"/>
                  </a:moveTo>
                  <a:lnTo>
                    <a:pt x="620306" y="0"/>
                  </a:lnTo>
                  <a:lnTo>
                    <a:pt x="620306" y="11074"/>
                  </a:lnTo>
                  <a:lnTo>
                    <a:pt x="620306" y="22148"/>
                  </a:lnTo>
                  <a:lnTo>
                    <a:pt x="631367" y="22148"/>
                  </a:lnTo>
                  <a:lnTo>
                    <a:pt x="631367" y="11074"/>
                  </a:lnTo>
                  <a:lnTo>
                    <a:pt x="63136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7715948" y="3569360"/>
              <a:ext cx="133350" cy="0"/>
            </a:xfrm>
            <a:custGeom>
              <a:avLst/>
              <a:gdLst/>
              <a:ahLst/>
              <a:cxnLst/>
              <a:rect l="l" t="t" r="r" b="b"/>
              <a:pathLst>
                <a:path w="133350">
                  <a:moveTo>
                    <a:pt x="0" y="0"/>
                  </a:moveTo>
                  <a:lnTo>
                    <a:pt x="132930" y="0"/>
                  </a:lnTo>
                </a:path>
              </a:pathLst>
            </a:custGeom>
            <a:ln w="11074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7594105" y="3563822"/>
              <a:ext cx="631825" cy="33655"/>
            </a:xfrm>
            <a:custGeom>
              <a:avLst/>
              <a:gdLst/>
              <a:ahLst/>
              <a:cxnLst/>
              <a:rect l="l" t="t" r="r" b="b"/>
              <a:pathLst>
                <a:path w="631825" h="33654">
                  <a:moveTo>
                    <a:pt x="11074" y="11074"/>
                  </a:moveTo>
                  <a:lnTo>
                    <a:pt x="0" y="11074"/>
                  </a:lnTo>
                  <a:lnTo>
                    <a:pt x="0" y="22148"/>
                  </a:lnTo>
                  <a:lnTo>
                    <a:pt x="0" y="33223"/>
                  </a:lnTo>
                  <a:lnTo>
                    <a:pt x="11074" y="33223"/>
                  </a:lnTo>
                  <a:lnTo>
                    <a:pt x="11074" y="22148"/>
                  </a:lnTo>
                  <a:lnTo>
                    <a:pt x="11074" y="11074"/>
                  </a:lnTo>
                  <a:close/>
                </a:path>
                <a:path w="631825" h="33654">
                  <a:moveTo>
                    <a:pt x="77520" y="11074"/>
                  </a:moveTo>
                  <a:lnTo>
                    <a:pt x="66459" y="11074"/>
                  </a:lnTo>
                  <a:lnTo>
                    <a:pt x="66459" y="22148"/>
                  </a:lnTo>
                  <a:lnTo>
                    <a:pt x="77520" y="22148"/>
                  </a:lnTo>
                  <a:lnTo>
                    <a:pt x="77520" y="11074"/>
                  </a:lnTo>
                  <a:close/>
                </a:path>
                <a:path w="631825" h="33654">
                  <a:moveTo>
                    <a:pt x="132905" y="11074"/>
                  </a:moveTo>
                  <a:lnTo>
                    <a:pt x="121843" y="11074"/>
                  </a:lnTo>
                  <a:lnTo>
                    <a:pt x="121843" y="22148"/>
                  </a:lnTo>
                  <a:lnTo>
                    <a:pt x="132905" y="22148"/>
                  </a:lnTo>
                  <a:lnTo>
                    <a:pt x="132905" y="11074"/>
                  </a:lnTo>
                  <a:close/>
                </a:path>
                <a:path w="631825" h="33654">
                  <a:moveTo>
                    <a:pt x="155067" y="11074"/>
                  </a:moveTo>
                  <a:lnTo>
                    <a:pt x="144005" y="11074"/>
                  </a:lnTo>
                  <a:lnTo>
                    <a:pt x="132930" y="11074"/>
                  </a:lnTo>
                  <a:lnTo>
                    <a:pt x="132930" y="22148"/>
                  </a:lnTo>
                  <a:lnTo>
                    <a:pt x="144005" y="22148"/>
                  </a:lnTo>
                  <a:lnTo>
                    <a:pt x="155067" y="22148"/>
                  </a:lnTo>
                  <a:lnTo>
                    <a:pt x="155067" y="11074"/>
                  </a:lnTo>
                  <a:close/>
                </a:path>
                <a:path w="631825" h="33654">
                  <a:moveTo>
                    <a:pt x="188302" y="11074"/>
                  </a:moveTo>
                  <a:lnTo>
                    <a:pt x="177228" y="11074"/>
                  </a:lnTo>
                  <a:lnTo>
                    <a:pt x="177228" y="22148"/>
                  </a:lnTo>
                  <a:lnTo>
                    <a:pt x="188302" y="22148"/>
                  </a:lnTo>
                  <a:lnTo>
                    <a:pt x="188302" y="11074"/>
                  </a:lnTo>
                  <a:close/>
                </a:path>
                <a:path w="631825" h="33654">
                  <a:moveTo>
                    <a:pt x="210451" y="11074"/>
                  </a:moveTo>
                  <a:lnTo>
                    <a:pt x="199390" y="11074"/>
                  </a:lnTo>
                  <a:lnTo>
                    <a:pt x="188315" y="11074"/>
                  </a:lnTo>
                  <a:lnTo>
                    <a:pt x="188315" y="22148"/>
                  </a:lnTo>
                  <a:lnTo>
                    <a:pt x="199390" y="22148"/>
                  </a:lnTo>
                  <a:lnTo>
                    <a:pt x="210451" y="22148"/>
                  </a:lnTo>
                  <a:lnTo>
                    <a:pt x="210451" y="11074"/>
                  </a:lnTo>
                  <a:close/>
                </a:path>
                <a:path w="631825" h="33654">
                  <a:moveTo>
                    <a:pt x="221538" y="11074"/>
                  </a:moveTo>
                  <a:lnTo>
                    <a:pt x="210464" y="11074"/>
                  </a:lnTo>
                  <a:lnTo>
                    <a:pt x="210464" y="22148"/>
                  </a:lnTo>
                  <a:lnTo>
                    <a:pt x="221538" y="22148"/>
                  </a:lnTo>
                  <a:lnTo>
                    <a:pt x="221538" y="11074"/>
                  </a:lnTo>
                  <a:close/>
                </a:path>
                <a:path w="631825" h="33654">
                  <a:moveTo>
                    <a:pt x="243687" y="11074"/>
                  </a:moveTo>
                  <a:lnTo>
                    <a:pt x="232613" y="11074"/>
                  </a:lnTo>
                  <a:lnTo>
                    <a:pt x="232613" y="22148"/>
                  </a:lnTo>
                  <a:lnTo>
                    <a:pt x="243687" y="22148"/>
                  </a:lnTo>
                  <a:lnTo>
                    <a:pt x="243687" y="11074"/>
                  </a:lnTo>
                  <a:close/>
                </a:path>
                <a:path w="631825" h="33654">
                  <a:moveTo>
                    <a:pt x="287985" y="11074"/>
                  </a:moveTo>
                  <a:lnTo>
                    <a:pt x="276923" y="11074"/>
                  </a:lnTo>
                  <a:lnTo>
                    <a:pt x="276923" y="22148"/>
                  </a:lnTo>
                  <a:lnTo>
                    <a:pt x="287985" y="22148"/>
                  </a:lnTo>
                  <a:lnTo>
                    <a:pt x="287985" y="11074"/>
                  </a:lnTo>
                  <a:close/>
                </a:path>
                <a:path w="631825" h="33654">
                  <a:moveTo>
                    <a:pt x="299072" y="0"/>
                  </a:moveTo>
                  <a:lnTo>
                    <a:pt x="287997" y="0"/>
                  </a:lnTo>
                  <a:lnTo>
                    <a:pt x="287997" y="11074"/>
                  </a:lnTo>
                  <a:lnTo>
                    <a:pt x="287997" y="22148"/>
                  </a:lnTo>
                  <a:lnTo>
                    <a:pt x="299072" y="22148"/>
                  </a:lnTo>
                  <a:lnTo>
                    <a:pt x="299072" y="11074"/>
                  </a:lnTo>
                  <a:lnTo>
                    <a:pt x="299072" y="0"/>
                  </a:lnTo>
                  <a:close/>
                </a:path>
                <a:path w="631825" h="33654">
                  <a:moveTo>
                    <a:pt x="310146" y="0"/>
                  </a:moveTo>
                  <a:lnTo>
                    <a:pt x="299085" y="0"/>
                  </a:lnTo>
                  <a:lnTo>
                    <a:pt x="299085" y="11074"/>
                  </a:lnTo>
                  <a:lnTo>
                    <a:pt x="310146" y="11074"/>
                  </a:lnTo>
                  <a:lnTo>
                    <a:pt x="310146" y="0"/>
                  </a:lnTo>
                  <a:close/>
                </a:path>
                <a:path w="631825" h="33654">
                  <a:moveTo>
                    <a:pt x="343369" y="0"/>
                  </a:moveTo>
                  <a:lnTo>
                    <a:pt x="332308" y="0"/>
                  </a:lnTo>
                  <a:lnTo>
                    <a:pt x="321233" y="0"/>
                  </a:lnTo>
                  <a:lnTo>
                    <a:pt x="310159" y="0"/>
                  </a:lnTo>
                  <a:lnTo>
                    <a:pt x="310159" y="11074"/>
                  </a:lnTo>
                  <a:lnTo>
                    <a:pt x="321233" y="11074"/>
                  </a:lnTo>
                  <a:lnTo>
                    <a:pt x="332308" y="11074"/>
                  </a:lnTo>
                  <a:lnTo>
                    <a:pt x="332308" y="22148"/>
                  </a:lnTo>
                  <a:lnTo>
                    <a:pt x="343369" y="22148"/>
                  </a:lnTo>
                  <a:lnTo>
                    <a:pt x="343369" y="11074"/>
                  </a:lnTo>
                  <a:lnTo>
                    <a:pt x="343369" y="0"/>
                  </a:lnTo>
                  <a:close/>
                </a:path>
                <a:path w="631825" h="33654">
                  <a:moveTo>
                    <a:pt x="365531" y="11074"/>
                  </a:moveTo>
                  <a:lnTo>
                    <a:pt x="354469" y="11074"/>
                  </a:lnTo>
                  <a:lnTo>
                    <a:pt x="354469" y="22148"/>
                  </a:lnTo>
                  <a:lnTo>
                    <a:pt x="365531" y="22148"/>
                  </a:lnTo>
                  <a:lnTo>
                    <a:pt x="365531" y="11074"/>
                  </a:lnTo>
                  <a:close/>
                </a:path>
                <a:path w="631825" h="33654">
                  <a:moveTo>
                    <a:pt x="376618" y="0"/>
                  </a:moveTo>
                  <a:lnTo>
                    <a:pt x="365544" y="0"/>
                  </a:lnTo>
                  <a:lnTo>
                    <a:pt x="365544" y="11074"/>
                  </a:lnTo>
                  <a:lnTo>
                    <a:pt x="376618" y="11074"/>
                  </a:lnTo>
                  <a:lnTo>
                    <a:pt x="376618" y="0"/>
                  </a:lnTo>
                  <a:close/>
                </a:path>
                <a:path w="631825" h="33654">
                  <a:moveTo>
                    <a:pt x="409841" y="0"/>
                  </a:moveTo>
                  <a:lnTo>
                    <a:pt x="398767" y="0"/>
                  </a:lnTo>
                  <a:lnTo>
                    <a:pt x="398767" y="11074"/>
                  </a:lnTo>
                  <a:lnTo>
                    <a:pt x="387692" y="11074"/>
                  </a:lnTo>
                  <a:lnTo>
                    <a:pt x="387692" y="22148"/>
                  </a:lnTo>
                  <a:lnTo>
                    <a:pt x="398767" y="22148"/>
                  </a:lnTo>
                  <a:lnTo>
                    <a:pt x="409841" y="22148"/>
                  </a:lnTo>
                  <a:lnTo>
                    <a:pt x="409841" y="11074"/>
                  </a:lnTo>
                  <a:lnTo>
                    <a:pt x="409841" y="0"/>
                  </a:lnTo>
                  <a:close/>
                </a:path>
                <a:path w="631825" h="33654">
                  <a:moveTo>
                    <a:pt x="420916" y="0"/>
                  </a:moveTo>
                  <a:lnTo>
                    <a:pt x="409854" y="0"/>
                  </a:lnTo>
                  <a:lnTo>
                    <a:pt x="409854" y="11074"/>
                  </a:lnTo>
                  <a:lnTo>
                    <a:pt x="409854" y="22148"/>
                  </a:lnTo>
                  <a:lnTo>
                    <a:pt x="420916" y="22148"/>
                  </a:lnTo>
                  <a:lnTo>
                    <a:pt x="420916" y="11074"/>
                  </a:lnTo>
                  <a:lnTo>
                    <a:pt x="420916" y="0"/>
                  </a:lnTo>
                  <a:close/>
                </a:path>
                <a:path w="631825" h="33654">
                  <a:moveTo>
                    <a:pt x="432003" y="0"/>
                  </a:moveTo>
                  <a:lnTo>
                    <a:pt x="420928" y="0"/>
                  </a:lnTo>
                  <a:lnTo>
                    <a:pt x="420928" y="11074"/>
                  </a:lnTo>
                  <a:lnTo>
                    <a:pt x="420928" y="22148"/>
                  </a:lnTo>
                  <a:lnTo>
                    <a:pt x="432003" y="22148"/>
                  </a:lnTo>
                  <a:lnTo>
                    <a:pt x="432003" y="11074"/>
                  </a:lnTo>
                  <a:lnTo>
                    <a:pt x="432003" y="0"/>
                  </a:lnTo>
                  <a:close/>
                </a:path>
                <a:path w="631825" h="33654">
                  <a:moveTo>
                    <a:pt x="465226" y="11074"/>
                  </a:moveTo>
                  <a:lnTo>
                    <a:pt x="454152" y="11074"/>
                  </a:lnTo>
                  <a:lnTo>
                    <a:pt x="454152" y="0"/>
                  </a:lnTo>
                  <a:lnTo>
                    <a:pt x="443077" y="0"/>
                  </a:lnTo>
                  <a:lnTo>
                    <a:pt x="443077" y="11074"/>
                  </a:lnTo>
                  <a:lnTo>
                    <a:pt x="443077" y="22148"/>
                  </a:lnTo>
                  <a:lnTo>
                    <a:pt x="454152" y="22148"/>
                  </a:lnTo>
                  <a:lnTo>
                    <a:pt x="465226" y="22148"/>
                  </a:lnTo>
                  <a:lnTo>
                    <a:pt x="465226" y="11074"/>
                  </a:lnTo>
                  <a:close/>
                </a:path>
                <a:path w="631825" h="33654">
                  <a:moveTo>
                    <a:pt x="487387" y="0"/>
                  </a:moveTo>
                  <a:lnTo>
                    <a:pt x="476313" y="0"/>
                  </a:lnTo>
                  <a:lnTo>
                    <a:pt x="476313" y="11074"/>
                  </a:lnTo>
                  <a:lnTo>
                    <a:pt x="465239" y="11074"/>
                  </a:lnTo>
                  <a:lnTo>
                    <a:pt x="465239" y="22148"/>
                  </a:lnTo>
                  <a:lnTo>
                    <a:pt x="476313" y="22148"/>
                  </a:lnTo>
                  <a:lnTo>
                    <a:pt x="487387" y="22148"/>
                  </a:lnTo>
                  <a:lnTo>
                    <a:pt x="487387" y="11074"/>
                  </a:lnTo>
                  <a:lnTo>
                    <a:pt x="487387" y="0"/>
                  </a:lnTo>
                  <a:close/>
                </a:path>
                <a:path w="631825" h="33654">
                  <a:moveTo>
                    <a:pt x="509536" y="0"/>
                  </a:moveTo>
                  <a:lnTo>
                    <a:pt x="498462" y="0"/>
                  </a:lnTo>
                  <a:lnTo>
                    <a:pt x="498462" y="11074"/>
                  </a:lnTo>
                  <a:lnTo>
                    <a:pt x="509536" y="11074"/>
                  </a:lnTo>
                  <a:lnTo>
                    <a:pt x="509536" y="0"/>
                  </a:lnTo>
                  <a:close/>
                </a:path>
                <a:path w="631825" h="33654">
                  <a:moveTo>
                    <a:pt x="520611" y="11074"/>
                  </a:moveTo>
                  <a:lnTo>
                    <a:pt x="509536" y="11074"/>
                  </a:lnTo>
                  <a:lnTo>
                    <a:pt x="509536" y="22148"/>
                  </a:lnTo>
                  <a:lnTo>
                    <a:pt x="520611" y="22148"/>
                  </a:lnTo>
                  <a:lnTo>
                    <a:pt x="520611" y="11074"/>
                  </a:lnTo>
                  <a:close/>
                </a:path>
                <a:path w="631825" h="33654">
                  <a:moveTo>
                    <a:pt x="531698" y="0"/>
                  </a:moveTo>
                  <a:lnTo>
                    <a:pt x="520623" y="0"/>
                  </a:lnTo>
                  <a:lnTo>
                    <a:pt x="520623" y="11074"/>
                  </a:lnTo>
                  <a:lnTo>
                    <a:pt x="531698" y="11074"/>
                  </a:lnTo>
                  <a:lnTo>
                    <a:pt x="531698" y="0"/>
                  </a:lnTo>
                  <a:close/>
                </a:path>
                <a:path w="631825" h="33654">
                  <a:moveTo>
                    <a:pt x="564921" y="0"/>
                  </a:moveTo>
                  <a:lnTo>
                    <a:pt x="553847" y="0"/>
                  </a:lnTo>
                  <a:lnTo>
                    <a:pt x="553847" y="11074"/>
                  </a:lnTo>
                  <a:lnTo>
                    <a:pt x="553847" y="22148"/>
                  </a:lnTo>
                  <a:lnTo>
                    <a:pt x="564921" y="22148"/>
                  </a:lnTo>
                  <a:lnTo>
                    <a:pt x="564921" y="11074"/>
                  </a:lnTo>
                  <a:lnTo>
                    <a:pt x="564921" y="0"/>
                  </a:lnTo>
                  <a:close/>
                </a:path>
                <a:path w="631825" h="33654">
                  <a:moveTo>
                    <a:pt x="609219" y="0"/>
                  </a:moveTo>
                  <a:lnTo>
                    <a:pt x="598157" y="0"/>
                  </a:lnTo>
                  <a:lnTo>
                    <a:pt x="587082" y="0"/>
                  </a:lnTo>
                  <a:lnTo>
                    <a:pt x="576008" y="0"/>
                  </a:lnTo>
                  <a:lnTo>
                    <a:pt x="576008" y="11074"/>
                  </a:lnTo>
                  <a:lnTo>
                    <a:pt x="587082" y="11074"/>
                  </a:lnTo>
                  <a:lnTo>
                    <a:pt x="598157" y="11074"/>
                  </a:lnTo>
                  <a:lnTo>
                    <a:pt x="609219" y="11074"/>
                  </a:lnTo>
                  <a:lnTo>
                    <a:pt x="609219" y="0"/>
                  </a:lnTo>
                  <a:close/>
                </a:path>
                <a:path w="631825" h="33654">
                  <a:moveTo>
                    <a:pt x="631367" y="0"/>
                  </a:moveTo>
                  <a:lnTo>
                    <a:pt x="620306" y="0"/>
                  </a:lnTo>
                  <a:lnTo>
                    <a:pt x="620306" y="11074"/>
                  </a:lnTo>
                  <a:lnTo>
                    <a:pt x="620306" y="22148"/>
                  </a:lnTo>
                  <a:lnTo>
                    <a:pt x="631367" y="22148"/>
                  </a:lnTo>
                  <a:lnTo>
                    <a:pt x="631367" y="11074"/>
                  </a:lnTo>
                  <a:lnTo>
                    <a:pt x="63136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7605179" y="3591509"/>
              <a:ext cx="620395" cy="0"/>
            </a:xfrm>
            <a:custGeom>
              <a:avLst/>
              <a:gdLst/>
              <a:ahLst/>
              <a:cxnLst/>
              <a:rect l="l" t="t" r="r" b="b"/>
              <a:pathLst>
                <a:path w="620395">
                  <a:moveTo>
                    <a:pt x="0" y="0"/>
                  </a:moveTo>
                  <a:lnTo>
                    <a:pt x="620306" y="0"/>
                  </a:lnTo>
                </a:path>
              </a:pathLst>
            </a:custGeom>
            <a:ln w="11074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7594105" y="3597046"/>
              <a:ext cx="631825" cy="33655"/>
            </a:xfrm>
            <a:custGeom>
              <a:avLst/>
              <a:gdLst/>
              <a:ahLst/>
              <a:cxnLst/>
              <a:rect l="l" t="t" r="r" b="b"/>
              <a:pathLst>
                <a:path w="631825" h="33654">
                  <a:moveTo>
                    <a:pt x="11074" y="11074"/>
                  </a:moveTo>
                  <a:lnTo>
                    <a:pt x="0" y="11074"/>
                  </a:lnTo>
                  <a:lnTo>
                    <a:pt x="0" y="22148"/>
                  </a:lnTo>
                  <a:lnTo>
                    <a:pt x="11074" y="22148"/>
                  </a:lnTo>
                  <a:lnTo>
                    <a:pt x="11074" y="11074"/>
                  </a:lnTo>
                  <a:close/>
                </a:path>
                <a:path w="631825" h="33654">
                  <a:moveTo>
                    <a:pt x="44297" y="22161"/>
                  </a:moveTo>
                  <a:lnTo>
                    <a:pt x="33235" y="22161"/>
                  </a:lnTo>
                  <a:lnTo>
                    <a:pt x="22161" y="22161"/>
                  </a:lnTo>
                  <a:lnTo>
                    <a:pt x="22161" y="33235"/>
                  </a:lnTo>
                  <a:lnTo>
                    <a:pt x="33235" y="33235"/>
                  </a:lnTo>
                  <a:lnTo>
                    <a:pt x="44297" y="33235"/>
                  </a:lnTo>
                  <a:lnTo>
                    <a:pt x="44297" y="22161"/>
                  </a:lnTo>
                  <a:close/>
                </a:path>
                <a:path w="631825" h="33654">
                  <a:moveTo>
                    <a:pt x="44297" y="11074"/>
                  </a:moveTo>
                  <a:lnTo>
                    <a:pt x="33235" y="11074"/>
                  </a:lnTo>
                  <a:lnTo>
                    <a:pt x="22161" y="11074"/>
                  </a:lnTo>
                  <a:lnTo>
                    <a:pt x="22161" y="22148"/>
                  </a:lnTo>
                  <a:lnTo>
                    <a:pt x="33235" y="22148"/>
                  </a:lnTo>
                  <a:lnTo>
                    <a:pt x="44297" y="22148"/>
                  </a:lnTo>
                  <a:lnTo>
                    <a:pt x="44297" y="11074"/>
                  </a:lnTo>
                  <a:close/>
                </a:path>
                <a:path w="631825" h="33654">
                  <a:moveTo>
                    <a:pt x="66459" y="22161"/>
                  </a:moveTo>
                  <a:lnTo>
                    <a:pt x="55384" y="22161"/>
                  </a:lnTo>
                  <a:lnTo>
                    <a:pt x="55384" y="33235"/>
                  </a:lnTo>
                  <a:lnTo>
                    <a:pt x="66459" y="33235"/>
                  </a:lnTo>
                  <a:lnTo>
                    <a:pt x="66459" y="22161"/>
                  </a:lnTo>
                  <a:close/>
                </a:path>
                <a:path w="631825" h="33654">
                  <a:moveTo>
                    <a:pt x="77520" y="11074"/>
                  </a:moveTo>
                  <a:lnTo>
                    <a:pt x="66459" y="11074"/>
                  </a:lnTo>
                  <a:lnTo>
                    <a:pt x="55384" y="11074"/>
                  </a:lnTo>
                  <a:lnTo>
                    <a:pt x="55384" y="22148"/>
                  </a:lnTo>
                  <a:lnTo>
                    <a:pt x="66459" y="22148"/>
                  </a:lnTo>
                  <a:lnTo>
                    <a:pt x="77520" y="22148"/>
                  </a:lnTo>
                  <a:lnTo>
                    <a:pt x="77520" y="11074"/>
                  </a:lnTo>
                  <a:close/>
                </a:path>
                <a:path w="631825" h="33654">
                  <a:moveTo>
                    <a:pt x="99682" y="0"/>
                  </a:moveTo>
                  <a:lnTo>
                    <a:pt x="88620" y="0"/>
                  </a:lnTo>
                  <a:lnTo>
                    <a:pt x="88620" y="11074"/>
                  </a:lnTo>
                  <a:lnTo>
                    <a:pt x="77546" y="11074"/>
                  </a:lnTo>
                  <a:lnTo>
                    <a:pt x="77546" y="22148"/>
                  </a:lnTo>
                  <a:lnTo>
                    <a:pt x="88620" y="22148"/>
                  </a:lnTo>
                  <a:lnTo>
                    <a:pt x="88620" y="11087"/>
                  </a:lnTo>
                  <a:lnTo>
                    <a:pt x="99682" y="11087"/>
                  </a:lnTo>
                  <a:lnTo>
                    <a:pt x="99682" y="0"/>
                  </a:lnTo>
                  <a:close/>
                </a:path>
                <a:path w="631825" h="33654">
                  <a:moveTo>
                    <a:pt x="110769" y="0"/>
                  </a:moveTo>
                  <a:lnTo>
                    <a:pt x="99695" y="0"/>
                  </a:lnTo>
                  <a:lnTo>
                    <a:pt x="99695" y="11087"/>
                  </a:lnTo>
                  <a:lnTo>
                    <a:pt x="110769" y="11087"/>
                  </a:lnTo>
                  <a:lnTo>
                    <a:pt x="110769" y="0"/>
                  </a:lnTo>
                  <a:close/>
                </a:path>
                <a:path w="631825" h="33654">
                  <a:moveTo>
                    <a:pt x="132905" y="22161"/>
                  </a:moveTo>
                  <a:lnTo>
                    <a:pt x="121843" y="22161"/>
                  </a:lnTo>
                  <a:lnTo>
                    <a:pt x="110769" y="22161"/>
                  </a:lnTo>
                  <a:lnTo>
                    <a:pt x="110769" y="33235"/>
                  </a:lnTo>
                  <a:lnTo>
                    <a:pt x="121843" y="33235"/>
                  </a:lnTo>
                  <a:lnTo>
                    <a:pt x="132905" y="33235"/>
                  </a:lnTo>
                  <a:lnTo>
                    <a:pt x="132905" y="22161"/>
                  </a:lnTo>
                  <a:close/>
                </a:path>
                <a:path w="631825" h="33654">
                  <a:moveTo>
                    <a:pt x="132905" y="11074"/>
                  </a:moveTo>
                  <a:lnTo>
                    <a:pt x="121843" y="11074"/>
                  </a:lnTo>
                  <a:lnTo>
                    <a:pt x="121843" y="22148"/>
                  </a:lnTo>
                  <a:lnTo>
                    <a:pt x="132905" y="22148"/>
                  </a:lnTo>
                  <a:lnTo>
                    <a:pt x="132905" y="11074"/>
                  </a:lnTo>
                  <a:close/>
                </a:path>
                <a:path w="631825" h="33654">
                  <a:moveTo>
                    <a:pt x="155067" y="0"/>
                  </a:moveTo>
                  <a:lnTo>
                    <a:pt x="144005" y="0"/>
                  </a:lnTo>
                  <a:lnTo>
                    <a:pt x="132930" y="0"/>
                  </a:lnTo>
                  <a:lnTo>
                    <a:pt x="132930" y="11074"/>
                  </a:lnTo>
                  <a:lnTo>
                    <a:pt x="132930" y="22148"/>
                  </a:lnTo>
                  <a:lnTo>
                    <a:pt x="144005" y="22148"/>
                  </a:lnTo>
                  <a:lnTo>
                    <a:pt x="144005" y="11087"/>
                  </a:lnTo>
                  <a:lnTo>
                    <a:pt x="155067" y="11087"/>
                  </a:lnTo>
                  <a:lnTo>
                    <a:pt x="155067" y="0"/>
                  </a:lnTo>
                  <a:close/>
                </a:path>
                <a:path w="631825" h="33654">
                  <a:moveTo>
                    <a:pt x="177215" y="22161"/>
                  </a:moveTo>
                  <a:lnTo>
                    <a:pt x="166154" y="22161"/>
                  </a:lnTo>
                  <a:lnTo>
                    <a:pt x="166154" y="33235"/>
                  </a:lnTo>
                  <a:lnTo>
                    <a:pt x="177215" y="33235"/>
                  </a:lnTo>
                  <a:lnTo>
                    <a:pt x="177215" y="22161"/>
                  </a:lnTo>
                  <a:close/>
                </a:path>
                <a:path w="631825" h="33654">
                  <a:moveTo>
                    <a:pt x="177215" y="0"/>
                  </a:moveTo>
                  <a:lnTo>
                    <a:pt x="166154" y="0"/>
                  </a:lnTo>
                  <a:lnTo>
                    <a:pt x="155079" y="0"/>
                  </a:lnTo>
                  <a:lnTo>
                    <a:pt x="155079" y="11087"/>
                  </a:lnTo>
                  <a:lnTo>
                    <a:pt x="166154" y="11087"/>
                  </a:lnTo>
                  <a:lnTo>
                    <a:pt x="177215" y="11087"/>
                  </a:lnTo>
                  <a:lnTo>
                    <a:pt x="177215" y="0"/>
                  </a:lnTo>
                  <a:close/>
                </a:path>
                <a:path w="631825" h="33654">
                  <a:moveTo>
                    <a:pt x="188302" y="22161"/>
                  </a:moveTo>
                  <a:lnTo>
                    <a:pt x="177228" y="22161"/>
                  </a:lnTo>
                  <a:lnTo>
                    <a:pt x="177228" y="33235"/>
                  </a:lnTo>
                  <a:lnTo>
                    <a:pt x="188302" y="33235"/>
                  </a:lnTo>
                  <a:lnTo>
                    <a:pt x="188302" y="22161"/>
                  </a:lnTo>
                  <a:close/>
                </a:path>
                <a:path w="631825" h="33654">
                  <a:moveTo>
                    <a:pt x="188302" y="0"/>
                  </a:moveTo>
                  <a:lnTo>
                    <a:pt x="177228" y="0"/>
                  </a:lnTo>
                  <a:lnTo>
                    <a:pt x="177228" y="11087"/>
                  </a:lnTo>
                  <a:lnTo>
                    <a:pt x="188302" y="11087"/>
                  </a:lnTo>
                  <a:lnTo>
                    <a:pt x="188302" y="0"/>
                  </a:lnTo>
                  <a:close/>
                </a:path>
                <a:path w="631825" h="33654">
                  <a:moveTo>
                    <a:pt x="199390" y="22161"/>
                  </a:moveTo>
                  <a:lnTo>
                    <a:pt x="188315" y="22161"/>
                  </a:lnTo>
                  <a:lnTo>
                    <a:pt x="188315" y="33235"/>
                  </a:lnTo>
                  <a:lnTo>
                    <a:pt x="199390" y="33235"/>
                  </a:lnTo>
                  <a:lnTo>
                    <a:pt x="199390" y="22161"/>
                  </a:lnTo>
                  <a:close/>
                </a:path>
                <a:path w="631825" h="33654">
                  <a:moveTo>
                    <a:pt x="199390" y="0"/>
                  </a:moveTo>
                  <a:lnTo>
                    <a:pt x="188315" y="0"/>
                  </a:lnTo>
                  <a:lnTo>
                    <a:pt x="188315" y="11074"/>
                  </a:lnTo>
                  <a:lnTo>
                    <a:pt x="188315" y="22148"/>
                  </a:lnTo>
                  <a:lnTo>
                    <a:pt x="199390" y="22148"/>
                  </a:lnTo>
                  <a:lnTo>
                    <a:pt x="199390" y="11087"/>
                  </a:lnTo>
                  <a:lnTo>
                    <a:pt x="199390" y="0"/>
                  </a:lnTo>
                  <a:close/>
                </a:path>
                <a:path w="631825" h="33654">
                  <a:moveTo>
                    <a:pt x="232600" y="22161"/>
                  </a:moveTo>
                  <a:lnTo>
                    <a:pt x="221538" y="22161"/>
                  </a:lnTo>
                  <a:lnTo>
                    <a:pt x="221538" y="33235"/>
                  </a:lnTo>
                  <a:lnTo>
                    <a:pt x="232600" y="33235"/>
                  </a:lnTo>
                  <a:lnTo>
                    <a:pt x="232600" y="22161"/>
                  </a:lnTo>
                  <a:close/>
                </a:path>
                <a:path w="631825" h="33654">
                  <a:moveTo>
                    <a:pt x="232600" y="0"/>
                  </a:moveTo>
                  <a:lnTo>
                    <a:pt x="221538" y="0"/>
                  </a:lnTo>
                  <a:lnTo>
                    <a:pt x="221538" y="11074"/>
                  </a:lnTo>
                  <a:lnTo>
                    <a:pt x="210464" y="11074"/>
                  </a:lnTo>
                  <a:lnTo>
                    <a:pt x="210464" y="22148"/>
                  </a:lnTo>
                  <a:lnTo>
                    <a:pt x="221538" y="22148"/>
                  </a:lnTo>
                  <a:lnTo>
                    <a:pt x="221538" y="11087"/>
                  </a:lnTo>
                  <a:lnTo>
                    <a:pt x="232600" y="11087"/>
                  </a:lnTo>
                  <a:lnTo>
                    <a:pt x="232600" y="0"/>
                  </a:lnTo>
                  <a:close/>
                </a:path>
                <a:path w="631825" h="33654">
                  <a:moveTo>
                    <a:pt x="243687" y="22161"/>
                  </a:moveTo>
                  <a:lnTo>
                    <a:pt x="232613" y="22161"/>
                  </a:lnTo>
                  <a:lnTo>
                    <a:pt x="232613" y="33235"/>
                  </a:lnTo>
                  <a:lnTo>
                    <a:pt x="243687" y="33235"/>
                  </a:lnTo>
                  <a:lnTo>
                    <a:pt x="243687" y="22161"/>
                  </a:lnTo>
                  <a:close/>
                </a:path>
                <a:path w="631825" h="33654">
                  <a:moveTo>
                    <a:pt x="243687" y="11074"/>
                  </a:moveTo>
                  <a:lnTo>
                    <a:pt x="232613" y="11074"/>
                  </a:lnTo>
                  <a:lnTo>
                    <a:pt x="232613" y="22148"/>
                  </a:lnTo>
                  <a:lnTo>
                    <a:pt x="243687" y="22148"/>
                  </a:lnTo>
                  <a:lnTo>
                    <a:pt x="243687" y="11074"/>
                  </a:lnTo>
                  <a:close/>
                </a:path>
                <a:path w="631825" h="33654">
                  <a:moveTo>
                    <a:pt x="254762" y="0"/>
                  </a:moveTo>
                  <a:lnTo>
                    <a:pt x="243700" y="0"/>
                  </a:lnTo>
                  <a:lnTo>
                    <a:pt x="243700" y="11087"/>
                  </a:lnTo>
                  <a:lnTo>
                    <a:pt x="254762" y="11087"/>
                  </a:lnTo>
                  <a:lnTo>
                    <a:pt x="254762" y="0"/>
                  </a:lnTo>
                  <a:close/>
                </a:path>
                <a:path w="631825" h="33654">
                  <a:moveTo>
                    <a:pt x="276923" y="22161"/>
                  </a:moveTo>
                  <a:lnTo>
                    <a:pt x="265849" y="22161"/>
                  </a:lnTo>
                  <a:lnTo>
                    <a:pt x="254774" y="22161"/>
                  </a:lnTo>
                  <a:lnTo>
                    <a:pt x="254774" y="33235"/>
                  </a:lnTo>
                  <a:lnTo>
                    <a:pt x="265849" y="33235"/>
                  </a:lnTo>
                  <a:lnTo>
                    <a:pt x="276923" y="33235"/>
                  </a:lnTo>
                  <a:lnTo>
                    <a:pt x="276923" y="22161"/>
                  </a:lnTo>
                  <a:close/>
                </a:path>
                <a:path w="631825" h="33654">
                  <a:moveTo>
                    <a:pt x="287985" y="0"/>
                  </a:moveTo>
                  <a:lnTo>
                    <a:pt x="276923" y="0"/>
                  </a:lnTo>
                  <a:lnTo>
                    <a:pt x="265849" y="0"/>
                  </a:lnTo>
                  <a:lnTo>
                    <a:pt x="265849" y="11074"/>
                  </a:lnTo>
                  <a:lnTo>
                    <a:pt x="254774" y="11074"/>
                  </a:lnTo>
                  <a:lnTo>
                    <a:pt x="254774" y="22148"/>
                  </a:lnTo>
                  <a:lnTo>
                    <a:pt x="265849" y="22148"/>
                  </a:lnTo>
                  <a:lnTo>
                    <a:pt x="276923" y="22148"/>
                  </a:lnTo>
                  <a:lnTo>
                    <a:pt x="287985" y="22148"/>
                  </a:lnTo>
                  <a:lnTo>
                    <a:pt x="287985" y="11087"/>
                  </a:lnTo>
                  <a:lnTo>
                    <a:pt x="287985" y="0"/>
                  </a:lnTo>
                  <a:close/>
                </a:path>
                <a:path w="631825" h="33654">
                  <a:moveTo>
                    <a:pt x="299072" y="0"/>
                  </a:moveTo>
                  <a:lnTo>
                    <a:pt x="287997" y="0"/>
                  </a:lnTo>
                  <a:lnTo>
                    <a:pt x="287997" y="11074"/>
                  </a:lnTo>
                  <a:lnTo>
                    <a:pt x="287997" y="22148"/>
                  </a:lnTo>
                  <a:lnTo>
                    <a:pt x="299072" y="22148"/>
                  </a:lnTo>
                  <a:lnTo>
                    <a:pt x="299072" y="11087"/>
                  </a:lnTo>
                  <a:lnTo>
                    <a:pt x="299072" y="0"/>
                  </a:lnTo>
                  <a:close/>
                </a:path>
                <a:path w="631825" h="33654">
                  <a:moveTo>
                    <a:pt x="310146" y="22161"/>
                  </a:moveTo>
                  <a:lnTo>
                    <a:pt x="299085" y="22161"/>
                  </a:lnTo>
                  <a:lnTo>
                    <a:pt x="299085" y="33235"/>
                  </a:lnTo>
                  <a:lnTo>
                    <a:pt x="310146" y="33235"/>
                  </a:lnTo>
                  <a:lnTo>
                    <a:pt x="310146" y="22161"/>
                  </a:lnTo>
                  <a:close/>
                </a:path>
                <a:path w="631825" h="33654">
                  <a:moveTo>
                    <a:pt x="310146" y="11074"/>
                  </a:moveTo>
                  <a:lnTo>
                    <a:pt x="299085" y="11074"/>
                  </a:lnTo>
                  <a:lnTo>
                    <a:pt x="299085" y="22148"/>
                  </a:lnTo>
                  <a:lnTo>
                    <a:pt x="310146" y="22148"/>
                  </a:lnTo>
                  <a:lnTo>
                    <a:pt x="310146" y="11074"/>
                  </a:lnTo>
                  <a:close/>
                </a:path>
                <a:path w="631825" h="33654">
                  <a:moveTo>
                    <a:pt x="343369" y="22161"/>
                  </a:moveTo>
                  <a:lnTo>
                    <a:pt x="332308" y="22161"/>
                  </a:lnTo>
                  <a:lnTo>
                    <a:pt x="321233" y="22161"/>
                  </a:lnTo>
                  <a:lnTo>
                    <a:pt x="310159" y="22161"/>
                  </a:lnTo>
                  <a:lnTo>
                    <a:pt x="310159" y="33235"/>
                  </a:lnTo>
                  <a:lnTo>
                    <a:pt x="321233" y="33235"/>
                  </a:lnTo>
                  <a:lnTo>
                    <a:pt x="332308" y="33235"/>
                  </a:lnTo>
                  <a:lnTo>
                    <a:pt x="343369" y="33235"/>
                  </a:lnTo>
                  <a:lnTo>
                    <a:pt x="343369" y="22161"/>
                  </a:lnTo>
                  <a:close/>
                </a:path>
                <a:path w="631825" h="33654">
                  <a:moveTo>
                    <a:pt x="343369" y="0"/>
                  </a:moveTo>
                  <a:lnTo>
                    <a:pt x="332308" y="0"/>
                  </a:lnTo>
                  <a:lnTo>
                    <a:pt x="332308" y="11074"/>
                  </a:lnTo>
                  <a:lnTo>
                    <a:pt x="321233" y="11074"/>
                  </a:lnTo>
                  <a:lnTo>
                    <a:pt x="310159" y="11074"/>
                  </a:lnTo>
                  <a:lnTo>
                    <a:pt x="310159" y="22148"/>
                  </a:lnTo>
                  <a:lnTo>
                    <a:pt x="321233" y="22148"/>
                  </a:lnTo>
                  <a:lnTo>
                    <a:pt x="332308" y="22148"/>
                  </a:lnTo>
                  <a:lnTo>
                    <a:pt x="343369" y="22148"/>
                  </a:lnTo>
                  <a:lnTo>
                    <a:pt x="343369" y="11087"/>
                  </a:lnTo>
                  <a:lnTo>
                    <a:pt x="343369" y="0"/>
                  </a:lnTo>
                  <a:close/>
                </a:path>
                <a:path w="631825" h="33654">
                  <a:moveTo>
                    <a:pt x="354457" y="22161"/>
                  </a:moveTo>
                  <a:lnTo>
                    <a:pt x="343382" y="22161"/>
                  </a:lnTo>
                  <a:lnTo>
                    <a:pt x="343382" y="33235"/>
                  </a:lnTo>
                  <a:lnTo>
                    <a:pt x="354457" y="33235"/>
                  </a:lnTo>
                  <a:lnTo>
                    <a:pt x="354457" y="22161"/>
                  </a:lnTo>
                  <a:close/>
                </a:path>
                <a:path w="631825" h="33654">
                  <a:moveTo>
                    <a:pt x="376618" y="22161"/>
                  </a:moveTo>
                  <a:lnTo>
                    <a:pt x="365544" y="22161"/>
                  </a:lnTo>
                  <a:lnTo>
                    <a:pt x="365544" y="33235"/>
                  </a:lnTo>
                  <a:lnTo>
                    <a:pt x="376618" y="33235"/>
                  </a:lnTo>
                  <a:lnTo>
                    <a:pt x="376618" y="22161"/>
                  </a:lnTo>
                  <a:close/>
                </a:path>
                <a:path w="631825" h="33654">
                  <a:moveTo>
                    <a:pt x="409841" y="22161"/>
                  </a:moveTo>
                  <a:lnTo>
                    <a:pt x="398767" y="22161"/>
                  </a:lnTo>
                  <a:lnTo>
                    <a:pt x="398767" y="33235"/>
                  </a:lnTo>
                  <a:lnTo>
                    <a:pt x="409841" y="33235"/>
                  </a:lnTo>
                  <a:lnTo>
                    <a:pt x="409841" y="22161"/>
                  </a:lnTo>
                  <a:close/>
                </a:path>
                <a:path w="631825" h="33654">
                  <a:moveTo>
                    <a:pt x="409841" y="0"/>
                  </a:moveTo>
                  <a:lnTo>
                    <a:pt x="398767" y="0"/>
                  </a:lnTo>
                  <a:lnTo>
                    <a:pt x="398767" y="11074"/>
                  </a:lnTo>
                  <a:lnTo>
                    <a:pt x="387692" y="11074"/>
                  </a:lnTo>
                  <a:lnTo>
                    <a:pt x="376618" y="11074"/>
                  </a:lnTo>
                  <a:lnTo>
                    <a:pt x="365544" y="11074"/>
                  </a:lnTo>
                  <a:lnTo>
                    <a:pt x="365544" y="22148"/>
                  </a:lnTo>
                  <a:lnTo>
                    <a:pt x="376618" y="22148"/>
                  </a:lnTo>
                  <a:lnTo>
                    <a:pt x="387692" y="22148"/>
                  </a:lnTo>
                  <a:lnTo>
                    <a:pt x="398767" y="22148"/>
                  </a:lnTo>
                  <a:lnTo>
                    <a:pt x="398767" y="11087"/>
                  </a:lnTo>
                  <a:lnTo>
                    <a:pt x="409841" y="11087"/>
                  </a:lnTo>
                  <a:lnTo>
                    <a:pt x="409841" y="0"/>
                  </a:lnTo>
                  <a:close/>
                </a:path>
                <a:path w="631825" h="33654">
                  <a:moveTo>
                    <a:pt x="443064" y="11074"/>
                  </a:moveTo>
                  <a:lnTo>
                    <a:pt x="432003" y="11074"/>
                  </a:lnTo>
                  <a:lnTo>
                    <a:pt x="432003" y="22148"/>
                  </a:lnTo>
                  <a:lnTo>
                    <a:pt x="443064" y="22148"/>
                  </a:lnTo>
                  <a:lnTo>
                    <a:pt x="443064" y="11074"/>
                  </a:lnTo>
                  <a:close/>
                </a:path>
                <a:path w="631825" h="33654">
                  <a:moveTo>
                    <a:pt x="465226" y="11074"/>
                  </a:moveTo>
                  <a:lnTo>
                    <a:pt x="454152" y="11074"/>
                  </a:lnTo>
                  <a:lnTo>
                    <a:pt x="454152" y="0"/>
                  </a:lnTo>
                  <a:lnTo>
                    <a:pt x="443077" y="0"/>
                  </a:lnTo>
                  <a:lnTo>
                    <a:pt x="443077" y="11074"/>
                  </a:lnTo>
                  <a:lnTo>
                    <a:pt x="443077" y="22148"/>
                  </a:lnTo>
                  <a:lnTo>
                    <a:pt x="454152" y="22148"/>
                  </a:lnTo>
                  <a:lnTo>
                    <a:pt x="465226" y="22148"/>
                  </a:lnTo>
                  <a:lnTo>
                    <a:pt x="465226" y="11074"/>
                  </a:lnTo>
                  <a:close/>
                </a:path>
                <a:path w="631825" h="33654">
                  <a:moveTo>
                    <a:pt x="498449" y="0"/>
                  </a:moveTo>
                  <a:lnTo>
                    <a:pt x="487387" y="0"/>
                  </a:lnTo>
                  <a:lnTo>
                    <a:pt x="476313" y="0"/>
                  </a:lnTo>
                  <a:lnTo>
                    <a:pt x="465239" y="0"/>
                  </a:lnTo>
                  <a:lnTo>
                    <a:pt x="465239" y="11087"/>
                  </a:lnTo>
                  <a:lnTo>
                    <a:pt x="476313" y="11087"/>
                  </a:lnTo>
                  <a:lnTo>
                    <a:pt x="476313" y="22148"/>
                  </a:lnTo>
                  <a:lnTo>
                    <a:pt x="487387" y="22148"/>
                  </a:lnTo>
                  <a:lnTo>
                    <a:pt x="487387" y="11087"/>
                  </a:lnTo>
                  <a:lnTo>
                    <a:pt x="498449" y="11087"/>
                  </a:lnTo>
                  <a:lnTo>
                    <a:pt x="498449" y="0"/>
                  </a:lnTo>
                  <a:close/>
                </a:path>
                <a:path w="631825" h="33654">
                  <a:moveTo>
                    <a:pt x="509536" y="11074"/>
                  </a:moveTo>
                  <a:lnTo>
                    <a:pt x="498462" y="11074"/>
                  </a:lnTo>
                  <a:lnTo>
                    <a:pt x="498462" y="22148"/>
                  </a:lnTo>
                  <a:lnTo>
                    <a:pt x="509536" y="22148"/>
                  </a:lnTo>
                  <a:lnTo>
                    <a:pt x="509536" y="11074"/>
                  </a:lnTo>
                  <a:close/>
                </a:path>
                <a:path w="631825" h="33654">
                  <a:moveTo>
                    <a:pt x="542772" y="11074"/>
                  </a:moveTo>
                  <a:lnTo>
                    <a:pt x="531698" y="11074"/>
                  </a:lnTo>
                  <a:lnTo>
                    <a:pt x="531698" y="0"/>
                  </a:lnTo>
                  <a:lnTo>
                    <a:pt x="520623" y="0"/>
                  </a:lnTo>
                  <a:lnTo>
                    <a:pt x="520623" y="11087"/>
                  </a:lnTo>
                  <a:lnTo>
                    <a:pt x="531698" y="11087"/>
                  </a:lnTo>
                  <a:lnTo>
                    <a:pt x="531698" y="22148"/>
                  </a:lnTo>
                  <a:lnTo>
                    <a:pt x="542772" y="22148"/>
                  </a:lnTo>
                  <a:lnTo>
                    <a:pt x="542772" y="11074"/>
                  </a:lnTo>
                  <a:close/>
                </a:path>
                <a:path w="631825" h="33654">
                  <a:moveTo>
                    <a:pt x="564921" y="11074"/>
                  </a:moveTo>
                  <a:lnTo>
                    <a:pt x="553847" y="11074"/>
                  </a:lnTo>
                  <a:lnTo>
                    <a:pt x="553847" y="22148"/>
                  </a:lnTo>
                  <a:lnTo>
                    <a:pt x="564921" y="22148"/>
                  </a:lnTo>
                  <a:lnTo>
                    <a:pt x="564921" y="11074"/>
                  </a:lnTo>
                  <a:close/>
                </a:path>
                <a:path w="631825" h="33654">
                  <a:moveTo>
                    <a:pt x="598157" y="11074"/>
                  </a:moveTo>
                  <a:lnTo>
                    <a:pt x="587082" y="11074"/>
                  </a:lnTo>
                  <a:lnTo>
                    <a:pt x="587082" y="22148"/>
                  </a:lnTo>
                  <a:lnTo>
                    <a:pt x="598157" y="22148"/>
                  </a:lnTo>
                  <a:lnTo>
                    <a:pt x="598157" y="11074"/>
                  </a:lnTo>
                  <a:close/>
                </a:path>
                <a:path w="631825" h="33654">
                  <a:moveTo>
                    <a:pt x="631367" y="11074"/>
                  </a:moveTo>
                  <a:lnTo>
                    <a:pt x="620306" y="11074"/>
                  </a:lnTo>
                  <a:lnTo>
                    <a:pt x="609231" y="11074"/>
                  </a:lnTo>
                  <a:lnTo>
                    <a:pt x="609231" y="22148"/>
                  </a:lnTo>
                  <a:lnTo>
                    <a:pt x="620306" y="22148"/>
                  </a:lnTo>
                  <a:lnTo>
                    <a:pt x="631367" y="22148"/>
                  </a:lnTo>
                  <a:lnTo>
                    <a:pt x="631367" y="1107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7594105" y="3619207"/>
              <a:ext cx="631825" cy="44450"/>
            </a:xfrm>
            <a:custGeom>
              <a:avLst/>
              <a:gdLst/>
              <a:ahLst/>
              <a:cxnLst/>
              <a:rect l="l" t="t" r="r" b="b"/>
              <a:pathLst>
                <a:path w="631825" h="44450">
                  <a:moveTo>
                    <a:pt x="22136" y="11074"/>
                  </a:moveTo>
                  <a:lnTo>
                    <a:pt x="11074" y="11074"/>
                  </a:lnTo>
                  <a:lnTo>
                    <a:pt x="11074" y="22148"/>
                  </a:lnTo>
                  <a:lnTo>
                    <a:pt x="0" y="22148"/>
                  </a:lnTo>
                  <a:lnTo>
                    <a:pt x="0" y="33223"/>
                  </a:lnTo>
                  <a:lnTo>
                    <a:pt x="11074" y="33223"/>
                  </a:lnTo>
                  <a:lnTo>
                    <a:pt x="11074" y="44310"/>
                  </a:lnTo>
                  <a:lnTo>
                    <a:pt x="22136" y="44310"/>
                  </a:lnTo>
                  <a:lnTo>
                    <a:pt x="22136" y="33223"/>
                  </a:lnTo>
                  <a:lnTo>
                    <a:pt x="22136" y="22148"/>
                  </a:lnTo>
                  <a:lnTo>
                    <a:pt x="22136" y="11074"/>
                  </a:lnTo>
                  <a:close/>
                </a:path>
                <a:path w="631825" h="44450">
                  <a:moveTo>
                    <a:pt x="44297" y="11074"/>
                  </a:moveTo>
                  <a:lnTo>
                    <a:pt x="33235" y="11074"/>
                  </a:lnTo>
                  <a:lnTo>
                    <a:pt x="22161" y="11074"/>
                  </a:lnTo>
                  <a:lnTo>
                    <a:pt x="22161" y="22148"/>
                  </a:lnTo>
                  <a:lnTo>
                    <a:pt x="22161" y="33223"/>
                  </a:lnTo>
                  <a:lnTo>
                    <a:pt x="33235" y="33223"/>
                  </a:lnTo>
                  <a:lnTo>
                    <a:pt x="44297" y="33223"/>
                  </a:lnTo>
                  <a:lnTo>
                    <a:pt x="44297" y="22148"/>
                  </a:lnTo>
                  <a:lnTo>
                    <a:pt x="44297" y="11074"/>
                  </a:lnTo>
                  <a:close/>
                </a:path>
                <a:path w="631825" h="44450">
                  <a:moveTo>
                    <a:pt x="55384" y="22148"/>
                  </a:moveTo>
                  <a:lnTo>
                    <a:pt x="44310" y="22148"/>
                  </a:lnTo>
                  <a:lnTo>
                    <a:pt x="44310" y="33223"/>
                  </a:lnTo>
                  <a:lnTo>
                    <a:pt x="44310" y="44310"/>
                  </a:lnTo>
                  <a:lnTo>
                    <a:pt x="55384" y="44310"/>
                  </a:lnTo>
                  <a:lnTo>
                    <a:pt x="55384" y="33223"/>
                  </a:lnTo>
                  <a:lnTo>
                    <a:pt x="55384" y="22148"/>
                  </a:lnTo>
                  <a:close/>
                </a:path>
                <a:path w="631825" h="44450">
                  <a:moveTo>
                    <a:pt x="77520" y="33223"/>
                  </a:moveTo>
                  <a:lnTo>
                    <a:pt x="66459" y="33223"/>
                  </a:lnTo>
                  <a:lnTo>
                    <a:pt x="66459" y="44310"/>
                  </a:lnTo>
                  <a:lnTo>
                    <a:pt x="77520" y="44310"/>
                  </a:lnTo>
                  <a:lnTo>
                    <a:pt x="77520" y="33223"/>
                  </a:lnTo>
                  <a:close/>
                </a:path>
                <a:path w="631825" h="44450">
                  <a:moveTo>
                    <a:pt x="77520" y="11074"/>
                  </a:moveTo>
                  <a:lnTo>
                    <a:pt x="66459" y="11074"/>
                  </a:lnTo>
                  <a:lnTo>
                    <a:pt x="66459" y="22148"/>
                  </a:lnTo>
                  <a:lnTo>
                    <a:pt x="77520" y="22148"/>
                  </a:lnTo>
                  <a:lnTo>
                    <a:pt x="77520" y="11074"/>
                  </a:lnTo>
                  <a:close/>
                </a:path>
                <a:path w="631825" h="44450">
                  <a:moveTo>
                    <a:pt x="99682" y="22148"/>
                  </a:moveTo>
                  <a:lnTo>
                    <a:pt x="88620" y="22148"/>
                  </a:lnTo>
                  <a:lnTo>
                    <a:pt x="88620" y="33223"/>
                  </a:lnTo>
                  <a:lnTo>
                    <a:pt x="99682" y="33223"/>
                  </a:lnTo>
                  <a:lnTo>
                    <a:pt x="99682" y="22148"/>
                  </a:lnTo>
                  <a:close/>
                </a:path>
                <a:path w="631825" h="44450">
                  <a:moveTo>
                    <a:pt x="132905" y="11074"/>
                  </a:moveTo>
                  <a:lnTo>
                    <a:pt x="121843" y="11074"/>
                  </a:lnTo>
                  <a:lnTo>
                    <a:pt x="110769" y="11074"/>
                  </a:lnTo>
                  <a:lnTo>
                    <a:pt x="110769" y="22148"/>
                  </a:lnTo>
                  <a:lnTo>
                    <a:pt x="121843" y="22148"/>
                  </a:lnTo>
                  <a:lnTo>
                    <a:pt x="121843" y="33223"/>
                  </a:lnTo>
                  <a:lnTo>
                    <a:pt x="132905" y="33223"/>
                  </a:lnTo>
                  <a:lnTo>
                    <a:pt x="132905" y="22148"/>
                  </a:lnTo>
                  <a:lnTo>
                    <a:pt x="132905" y="11074"/>
                  </a:lnTo>
                  <a:close/>
                </a:path>
                <a:path w="631825" h="44450">
                  <a:moveTo>
                    <a:pt x="144005" y="22148"/>
                  </a:moveTo>
                  <a:lnTo>
                    <a:pt x="132930" y="22148"/>
                  </a:lnTo>
                  <a:lnTo>
                    <a:pt x="132930" y="33223"/>
                  </a:lnTo>
                  <a:lnTo>
                    <a:pt x="144005" y="33223"/>
                  </a:lnTo>
                  <a:lnTo>
                    <a:pt x="144005" y="22148"/>
                  </a:lnTo>
                  <a:close/>
                </a:path>
                <a:path w="631825" h="44450">
                  <a:moveTo>
                    <a:pt x="177215" y="22148"/>
                  </a:moveTo>
                  <a:lnTo>
                    <a:pt x="166154" y="22148"/>
                  </a:lnTo>
                  <a:lnTo>
                    <a:pt x="166154" y="33223"/>
                  </a:lnTo>
                  <a:lnTo>
                    <a:pt x="177215" y="33223"/>
                  </a:lnTo>
                  <a:lnTo>
                    <a:pt x="177215" y="22148"/>
                  </a:lnTo>
                  <a:close/>
                </a:path>
                <a:path w="631825" h="44450">
                  <a:moveTo>
                    <a:pt x="188302" y="11074"/>
                  </a:moveTo>
                  <a:lnTo>
                    <a:pt x="177228" y="11074"/>
                  </a:lnTo>
                  <a:lnTo>
                    <a:pt x="177228" y="22148"/>
                  </a:lnTo>
                  <a:lnTo>
                    <a:pt x="177228" y="33223"/>
                  </a:lnTo>
                  <a:lnTo>
                    <a:pt x="188302" y="33223"/>
                  </a:lnTo>
                  <a:lnTo>
                    <a:pt x="188302" y="22148"/>
                  </a:lnTo>
                  <a:lnTo>
                    <a:pt x="188302" y="11074"/>
                  </a:lnTo>
                  <a:close/>
                </a:path>
                <a:path w="631825" h="44450">
                  <a:moveTo>
                    <a:pt x="199390" y="33223"/>
                  </a:moveTo>
                  <a:lnTo>
                    <a:pt x="188315" y="33223"/>
                  </a:lnTo>
                  <a:lnTo>
                    <a:pt x="188315" y="44310"/>
                  </a:lnTo>
                  <a:lnTo>
                    <a:pt x="199390" y="44310"/>
                  </a:lnTo>
                  <a:lnTo>
                    <a:pt x="199390" y="33223"/>
                  </a:lnTo>
                  <a:close/>
                </a:path>
                <a:path w="631825" h="44450">
                  <a:moveTo>
                    <a:pt x="210451" y="11074"/>
                  </a:moveTo>
                  <a:lnTo>
                    <a:pt x="199390" y="11074"/>
                  </a:lnTo>
                  <a:lnTo>
                    <a:pt x="199390" y="22148"/>
                  </a:lnTo>
                  <a:lnTo>
                    <a:pt x="199390" y="33223"/>
                  </a:lnTo>
                  <a:lnTo>
                    <a:pt x="210451" y="33223"/>
                  </a:lnTo>
                  <a:lnTo>
                    <a:pt x="210451" y="22148"/>
                  </a:lnTo>
                  <a:lnTo>
                    <a:pt x="210451" y="11074"/>
                  </a:lnTo>
                  <a:close/>
                </a:path>
                <a:path w="631825" h="44450">
                  <a:moveTo>
                    <a:pt x="232600" y="33223"/>
                  </a:moveTo>
                  <a:lnTo>
                    <a:pt x="221538" y="33223"/>
                  </a:lnTo>
                  <a:lnTo>
                    <a:pt x="221538" y="22148"/>
                  </a:lnTo>
                  <a:lnTo>
                    <a:pt x="210464" y="22148"/>
                  </a:lnTo>
                  <a:lnTo>
                    <a:pt x="210464" y="33223"/>
                  </a:lnTo>
                  <a:lnTo>
                    <a:pt x="210464" y="44310"/>
                  </a:lnTo>
                  <a:lnTo>
                    <a:pt x="221538" y="44310"/>
                  </a:lnTo>
                  <a:lnTo>
                    <a:pt x="232600" y="44310"/>
                  </a:lnTo>
                  <a:lnTo>
                    <a:pt x="232600" y="33223"/>
                  </a:lnTo>
                  <a:close/>
                </a:path>
                <a:path w="631825" h="44450">
                  <a:moveTo>
                    <a:pt x="232600" y="11074"/>
                  </a:moveTo>
                  <a:lnTo>
                    <a:pt x="221538" y="11074"/>
                  </a:lnTo>
                  <a:lnTo>
                    <a:pt x="221538" y="22148"/>
                  </a:lnTo>
                  <a:lnTo>
                    <a:pt x="232600" y="22148"/>
                  </a:lnTo>
                  <a:lnTo>
                    <a:pt x="232600" y="11074"/>
                  </a:lnTo>
                  <a:close/>
                </a:path>
                <a:path w="631825" h="44450">
                  <a:moveTo>
                    <a:pt x="243687" y="22148"/>
                  </a:moveTo>
                  <a:lnTo>
                    <a:pt x="232613" y="22148"/>
                  </a:lnTo>
                  <a:lnTo>
                    <a:pt x="232613" y="33223"/>
                  </a:lnTo>
                  <a:lnTo>
                    <a:pt x="243687" y="33223"/>
                  </a:lnTo>
                  <a:lnTo>
                    <a:pt x="243687" y="22148"/>
                  </a:lnTo>
                  <a:close/>
                </a:path>
                <a:path w="631825" h="44450">
                  <a:moveTo>
                    <a:pt x="254762" y="22148"/>
                  </a:moveTo>
                  <a:lnTo>
                    <a:pt x="243700" y="22148"/>
                  </a:lnTo>
                  <a:lnTo>
                    <a:pt x="243700" y="33223"/>
                  </a:lnTo>
                  <a:lnTo>
                    <a:pt x="254762" y="33223"/>
                  </a:lnTo>
                  <a:lnTo>
                    <a:pt x="254762" y="22148"/>
                  </a:lnTo>
                  <a:close/>
                </a:path>
                <a:path w="631825" h="44450">
                  <a:moveTo>
                    <a:pt x="265849" y="11074"/>
                  </a:moveTo>
                  <a:lnTo>
                    <a:pt x="254774" y="11074"/>
                  </a:lnTo>
                  <a:lnTo>
                    <a:pt x="254774" y="22148"/>
                  </a:lnTo>
                  <a:lnTo>
                    <a:pt x="254774" y="33223"/>
                  </a:lnTo>
                  <a:lnTo>
                    <a:pt x="265849" y="33223"/>
                  </a:lnTo>
                  <a:lnTo>
                    <a:pt x="265849" y="22148"/>
                  </a:lnTo>
                  <a:lnTo>
                    <a:pt x="265849" y="11074"/>
                  </a:lnTo>
                  <a:close/>
                </a:path>
                <a:path w="631825" h="44450">
                  <a:moveTo>
                    <a:pt x="287985" y="22148"/>
                  </a:moveTo>
                  <a:lnTo>
                    <a:pt x="276923" y="22148"/>
                  </a:lnTo>
                  <a:lnTo>
                    <a:pt x="276923" y="33223"/>
                  </a:lnTo>
                  <a:lnTo>
                    <a:pt x="287985" y="33223"/>
                  </a:lnTo>
                  <a:lnTo>
                    <a:pt x="287985" y="22148"/>
                  </a:lnTo>
                  <a:close/>
                </a:path>
                <a:path w="631825" h="44450">
                  <a:moveTo>
                    <a:pt x="310146" y="11074"/>
                  </a:moveTo>
                  <a:lnTo>
                    <a:pt x="299085" y="11074"/>
                  </a:lnTo>
                  <a:lnTo>
                    <a:pt x="299085" y="22148"/>
                  </a:lnTo>
                  <a:lnTo>
                    <a:pt x="310146" y="22148"/>
                  </a:lnTo>
                  <a:lnTo>
                    <a:pt x="310146" y="11074"/>
                  </a:lnTo>
                  <a:close/>
                </a:path>
                <a:path w="631825" h="44450">
                  <a:moveTo>
                    <a:pt x="343369" y="11074"/>
                  </a:moveTo>
                  <a:lnTo>
                    <a:pt x="332308" y="11074"/>
                  </a:lnTo>
                  <a:lnTo>
                    <a:pt x="321233" y="11074"/>
                  </a:lnTo>
                  <a:lnTo>
                    <a:pt x="310159" y="11074"/>
                  </a:lnTo>
                  <a:lnTo>
                    <a:pt x="310159" y="22148"/>
                  </a:lnTo>
                  <a:lnTo>
                    <a:pt x="310159" y="33223"/>
                  </a:lnTo>
                  <a:lnTo>
                    <a:pt x="321233" y="33223"/>
                  </a:lnTo>
                  <a:lnTo>
                    <a:pt x="332308" y="33223"/>
                  </a:lnTo>
                  <a:lnTo>
                    <a:pt x="332308" y="22148"/>
                  </a:lnTo>
                  <a:lnTo>
                    <a:pt x="343369" y="22148"/>
                  </a:lnTo>
                  <a:lnTo>
                    <a:pt x="343369" y="11074"/>
                  </a:lnTo>
                  <a:close/>
                </a:path>
                <a:path w="631825" h="44450">
                  <a:moveTo>
                    <a:pt x="354457" y="11074"/>
                  </a:moveTo>
                  <a:lnTo>
                    <a:pt x="343382" y="11074"/>
                  </a:lnTo>
                  <a:lnTo>
                    <a:pt x="343382" y="22148"/>
                  </a:lnTo>
                  <a:lnTo>
                    <a:pt x="354457" y="22148"/>
                  </a:lnTo>
                  <a:lnTo>
                    <a:pt x="354457" y="11074"/>
                  </a:lnTo>
                  <a:close/>
                </a:path>
                <a:path w="631825" h="44450">
                  <a:moveTo>
                    <a:pt x="365531" y="11074"/>
                  </a:moveTo>
                  <a:lnTo>
                    <a:pt x="354469" y="11074"/>
                  </a:lnTo>
                  <a:lnTo>
                    <a:pt x="354469" y="22148"/>
                  </a:lnTo>
                  <a:lnTo>
                    <a:pt x="354469" y="33223"/>
                  </a:lnTo>
                  <a:lnTo>
                    <a:pt x="365531" y="33223"/>
                  </a:lnTo>
                  <a:lnTo>
                    <a:pt x="365531" y="22148"/>
                  </a:lnTo>
                  <a:lnTo>
                    <a:pt x="365531" y="11074"/>
                  </a:lnTo>
                  <a:close/>
                </a:path>
                <a:path w="631825" h="44450">
                  <a:moveTo>
                    <a:pt x="376618" y="11074"/>
                  </a:moveTo>
                  <a:lnTo>
                    <a:pt x="365544" y="11074"/>
                  </a:lnTo>
                  <a:lnTo>
                    <a:pt x="365544" y="22148"/>
                  </a:lnTo>
                  <a:lnTo>
                    <a:pt x="376618" y="22148"/>
                  </a:lnTo>
                  <a:lnTo>
                    <a:pt x="376618" y="11074"/>
                  </a:lnTo>
                  <a:close/>
                </a:path>
                <a:path w="631825" h="44450">
                  <a:moveTo>
                    <a:pt x="387692" y="22148"/>
                  </a:moveTo>
                  <a:lnTo>
                    <a:pt x="376618" y="22148"/>
                  </a:lnTo>
                  <a:lnTo>
                    <a:pt x="376618" y="33223"/>
                  </a:lnTo>
                  <a:lnTo>
                    <a:pt x="387692" y="33223"/>
                  </a:lnTo>
                  <a:lnTo>
                    <a:pt x="387692" y="22148"/>
                  </a:lnTo>
                  <a:close/>
                </a:path>
                <a:path w="631825" h="44450">
                  <a:moveTo>
                    <a:pt x="398767" y="11074"/>
                  </a:moveTo>
                  <a:lnTo>
                    <a:pt x="387692" y="11074"/>
                  </a:lnTo>
                  <a:lnTo>
                    <a:pt x="387692" y="22148"/>
                  </a:lnTo>
                  <a:lnTo>
                    <a:pt x="398767" y="22148"/>
                  </a:lnTo>
                  <a:lnTo>
                    <a:pt x="398767" y="11074"/>
                  </a:lnTo>
                  <a:close/>
                </a:path>
                <a:path w="631825" h="44450">
                  <a:moveTo>
                    <a:pt x="409841" y="0"/>
                  </a:moveTo>
                  <a:lnTo>
                    <a:pt x="398767" y="0"/>
                  </a:lnTo>
                  <a:lnTo>
                    <a:pt x="398767" y="11074"/>
                  </a:lnTo>
                  <a:lnTo>
                    <a:pt x="409841" y="11074"/>
                  </a:lnTo>
                  <a:lnTo>
                    <a:pt x="409841" y="0"/>
                  </a:lnTo>
                  <a:close/>
                </a:path>
                <a:path w="631825" h="44450">
                  <a:moveTo>
                    <a:pt x="420916" y="22148"/>
                  </a:moveTo>
                  <a:lnTo>
                    <a:pt x="409854" y="22148"/>
                  </a:lnTo>
                  <a:lnTo>
                    <a:pt x="409854" y="33223"/>
                  </a:lnTo>
                  <a:lnTo>
                    <a:pt x="420916" y="33223"/>
                  </a:lnTo>
                  <a:lnTo>
                    <a:pt x="420916" y="22148"/>
                  </a:lnTo>
                  <a:close/>
                </a:path>
                <a:path w="631825" h="44450">
                  <a:moveTo>
                    <a:pt x="420916" y="0"/>
                  </a:moveTo>
                  <a:lnTo>
                    <a:pt x="409854" y="0"/>
                  </a:lnTo>
                  <a:lnTo>
                    <a:pt x="409854" y="11074"/>
                  </a:lnTo>
                  <a:lnTo>
                    <a:pt x="420916" y="11074"/>
                  </a:lnTo>
                  <a:lnTo>
                    <a:pt x="420916" y="0"/>
                  </a:lnTo>
                  <a:close/>
                </a:path>
                <a:path w="631825" h="44450">
                  <a:moveTo>
                    <a:pt x="465226" y="22148"/>
                  </a:moveTo>
                  <a:lnTo>
                    <a:pt x="454152" y="22148"/>
                  </a:lnTo>
                  <a:lnTo>
                    <a:pt x="454152" y="33223"/>
                  </a:lnTo>
                  <a:lnTo>
                    <a:pt x="465226" y="33223"/>
                  </a:lnTo>
                  <a:lnTo>
                    <a:pt x="465226" y="22148"/>
                  </a:lnTo>
                  <a:close/>
                </a:path>
                <a:path w="631825" h="44450">
                  <a:moveTo>
                    <a:pt x="465226" y="0"/>
                  </a:moveTo>
                  <a:lnTo>
                    <a:pt x="454152" y="0"/>
                  </a:lnTo>
                  <a:lnTo>
                    <a:pt x="443077" y="0"/>
                  </a:lnTo>
                  <a:lnTo>
                    <a:pt x="443077" y="11074"/>
                  </a:lnTo>
                  <a:lnTo>
                    <a:pt x="454152" y="11074"/>
                  </a:lnTo>
                  <a:lnTo>
                    <a:pt x="465226" y="11074"/>
                  </a:lnTo>
                  <a:lnTo>
                    <a:pt x="465226" y="0"/>
                  </a:lnTo>
                  <a:close/>
                </a:path>
                <a:path w="631825" h="44450">
                  <a:moveTo>
                    <a:pt x="487387" y="0"/>
                  </a:moveTo>
                  <a:lnTo>
                    <a:pt x="476313" y="0"/>
                  </a:lnTo>
                  <a:lnTo>
                    <a:pt x="465239" y="0"/>
                  </a:lnTo>
                  <a:lnTo>
                    <a:pt x="465239" y="11074"/>
                  </a:lnTo>
                  <a:lnTo>
                    <a:pt x="476313" y="11074"/>
                  </a:lnTo>
                  <a:lnTo>
                    <a:pt x="487387" y="11074"/>
                  </a:lnTo>
                  <a:lnTo>
                    <a:pt x="487387" y="0"/>
                  </a:lnTo>
                  <a:close/>
                </a:path>
                <a:path w="631825" h="44450">
                  <a:moveTo>
                    <a:pt x="498449" y="11074"/>
                  </a:moveTo>
                  <a:lnTo>
                    <a:pt x="487387" y="11074"/>
                  </a:lnTo>
                  <a:lnTo>
                    <a:pt x="487387" y="22148"/>
                  </a:lnTo>
                  <a:lnTo>
                    <a:pt x="476313" y="22148"/>
                  </a:lnTo>
                  <a:lnTo>
                    <a:pt x="465239" y="22148"/>
                  </a:lnTo>
                  <a:lnTo>
                    <a:pt x="465239" y="33223"/>
                  </a:lnTo>
                  <a:lnTo>
                    <a:pt x="476313" y="33223"/>
                  </a:lnTo>
                  <a:lnTo>
                    <a:pt x="487387" y="33223"/>
                  </a:lnTo>
                  <a:lnTo>
                    <a:pt x="498449" y="33223"/>
                  </a:lnTo>
                  <a:lnTo>
                    <a:pt x="498449" y="22148"/>
                  </a:lnTo>
                  <a:lnTo>
                    <a:pt x="498449" y="11074"/>
                  </a:lnTo>
                  <a:close/>
                </a:path>
                <a:path w="631825" h="44450">
                  <a:moveTo>
                    <a:pt x="520611" y="11074"/>
                  </a:moveTo>
                  <a:lnTo>
                    <a:pt x="509536" y="11074"/>
                  </a:lnTo>
                  <a:lnTo>
                    <a:pt x="498462" y="11074"/>
                  </a:lnTo>
                  <a:lnTo>
                    <a:pt x="498462" y="22148"/>
                  </a:lnTo>
                  <a:lnTo>
                    <a:pt x="498462" y="33223"/>
                  </a:lnTo>
                  <a:lnTo>
                    <a:pt x="509536" y="33223"/>
                  </a:lnTo>
                  <a:lnTo>
                    <a:pt x="509536" y="22148"/>
                  </a:lnTo>
                  <a:lnTo>
                    <a:pt x="520611" y="22148"/>
                  </a:lnTo>
                  <a:lnTo>
                    <a:pt x="520611" y="11074"/>
                  </a:lnTo>
                  <a:close/>
                </a:path>
                <a:path w="631825" h="44450">
                  <a:moveTo>
                    <a:pt x="553834" y="22148"/>
                  </a:moveTo>
                  <a:lnTo>
                    <a:pt x="542772" y="22148"/>
                  </a:lnTo>
                  <a:lnTo>
                    <a:pt x="542772" y="33223"/>
                  </a:lnTo>
                  <a:lnTo>
                    <a:pt x="553834" y="33223"/>
                  </a:lnTo>
                  <a:lnTo>
                    <a:pt x="553834" y="22148"/>
                  </a:lnTo>
                  <a:close/>
                </a:path>
                <a:path w="631825" h="44450">
                  <a:moveTo>
                    <a:pt x="553834" y="0"/>
                  </a:moveTo>
                  <a:lnTo>
                    <a:pt x="542772" y="0"/>
                  </a:lnTo>
                  <a:lnTo>
                    <a:pt x="531698" y="0"/>
                  </a:lnTo>
                  <a:lnTo>
                    <a:pt x="531698" y="11074"/>
                  </a:lnTo>
                  <a:lnTo>
                    <a:pt x="520623" y="11074"/>
                  </a:lnTo>
                  <a:lnTo>
                    <a:pt x="520623" y="22148"/>
                  </a:lnTo>
                  <a:lnTo>
                    <a:pt x="531698" y="22148"/>
                  </a:lnTo>
                  <a:lnTo>
                    <a:pt x="542772" y="22148"/>
                  </a:lnTo>
                  <a:lnTo>
                    <a:pt x="542772" y="11074"/>
                  </a:lnTo>
                  <a:lnTo>
                    <a:pt x="553834" y="11074"/>
                  </a:lnTo>
                  <a:lnTo>
                    <a:pt x="553834" y="0"/>
                  </a:lnTo>
                  <a:close/>
                </a:path>
                <a:path w="631825" h="44450">
                  <a:moveTo>
                    <a:pt x="575983" y="11074"/>
                  </a:moveTo>
                  <a:lnTo>
                    <a:pt x="564921" y="11074"/>
                  </a:lnTo>
                  <a:lnTo>
                    <a:pt x="564921" y="22148"/>
                  </a:lnTo>
                  <a:lnTo>
                    <a:pt x="575983" y="22148"/>
                  </a:lnTo>
                  <a:lnTo>
                    <a:pt x="575983" y="11074"/>
                  </a:lnTo>
                  <a:close/>
                </a:path>
                <a:path w="631825" h="44450">
                  <a:moveTo>
                    <a:pt x="598157" y="22148"/>
                  </a:moveTo>
                  <a:lnTo>
                    <a:pt x="587082" y="22148"/>
                  </a:lnTo>
                  <a:lnTo>
                    <a:pt x="587082" y="33223"/>
                  </a:lnTo>
                  <a:lnTo>
                    <a:pt x="598157" y="33223"/>
                  </a:lnTo>
                  <a:lnTo>
                    <a:pt x="598157" y="22148"/>
                  </a:lnTo>
                  <a:close/>
                </a:path>
                <a:path w="631825" h="44450">
                  <a:moveTo>
                    <a:pt x="609219" y="0"/>
                  </a:moveTo>
                  <a:lnTo>
                    <a:pt x="598157" y="0"/>
                  </a:lnTo>
                  <a:lnTo>
                    <a:pt x="587082" y="0"/>
                  </a:lnTo>
                  <a:lnTo>
                    <a:pt x="587082" y="11074"/>
                  </a:lnTo>
                  <a:lnTo>
                    <a:pt x="598157" y="11074"/>
                  </a:lnTo>
                  <a:lnTo>
                    <a:pt x="609219" y="11074"/>
                  </a:lnTo>
                  <a:lnTo>
                    <a:pt x="609219" y="0"/>
                  </a:lnTo>
                  <a:close/>
                </a:path>
                <a:path w="631825" h="44450">
                  <a:moveTo>
                    <a:pt x="620306" y="22148"/>
                  </a:moveTo>
                  <a:lnTo>
                    <a:pt x="609231" y="22148"/>
                  </a:lnTo>
                  <a:lnTo>
                    <a:pt x="609231" y="33223"/>
                  </a:lnTo>
                  <a:lnTo>
                    <a:pt x="620306" y="33223"/>
                  </a:lnTo>
                  <a:lnTo>
                    <a:pt x="620306" y="22148"/>
                  </a:lnTo>
                  <a:close/>
                </a:path>
                <a:path w="631825" h="44450">
                  <a:moveTo>
                    <a:pt x="631367" y="0"/>
                  </a:moveTo>
                  <a:lnTo>
                    <a:pt x="620306" y="0"/>
                  </a:lnTo>
                  <a:lnTo>
                    <a:pt x="620306" y="11074"/>
                  </a:lnTo>
                  <a:lnTo>
                    <a:pt x="620306" y="22148"/>
                  </a:lnTo>
                  <a:lnTo>
                    <a:pt x="631367" y="22148"/>
                  </a:lnTo>
                  <a:lnTo>
                    <a:pt x="631367" y="11074"/>
                  </a:lnTo>
                  <a:lnTo>
                    <a:pt x="63136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7605179" y="3652430"/>
              <a:ext cx="620395" cy="33655"/>
            </a:xfrm>
            <a:custGeom>
              <a:avLst/>
              <a:gdLst/>
              <a:ahLst/>
              <a:cxnLst/>
              <a:rect l="l" t="t" r="r" b="b"/>
              <a:pathLst>
                <a:path w="620395" h="33654">
                  <a:moveTo>
                    <a:pt x="11061" y="22161"/>
                  </a:moveTo>
                  <a:lnTo>
                    <a:pt x="0" y="22161"/>
                  </a:lnTo>
                  <a:lnTo>
                    <a:pt x="0" y="33248"/>
                  </a:lnTo>
                  <a:lnTo>
                    <a:pt x="11061" y="33248"/>
                  </a:lnTo>
                  <a:lnTo>
                    <a:pt x="11061" y="22161"/>
                  </a:lnTo>
                  <a:close/>
                </a:path>
                <a:path w="620395" h="33654">
                  <a:moveTo>
                    <a:pt x="11061" y="11074"/>
                  </a:moveTo>
                  <a:lnTo>
                    <a:pt x="0" y="11074"/>
                  </a:lnTo>
                  <a:lnTo>
                    <a:pt x="0" y="22148"/>
                  </a:lnTo>
                  <a:lnTo>
                    <a:pt x="11061" y="22148"/>
                  </a:lnTo>
                  <a:lnTo>
                    <a:pt x="11061" y="11074"/>
                  </a:lnTo>
                  <a:close/>
                </a:path>
                <a:path w="620395" h="33654">
                  <a:moveTo>
                    <a:pt x="44310" y="22161"/>
                  </a:moveTo>
                  <a:lnTo>
                    <a:pt x="33235" y="22161"/>
                  </a:lnTo>
                  <a:lnTo>
                    <a:pt x="33235" y="33248"/>
                  </a:lnTo>
                  <a:lnTo>
                    <a:pt x="44310" y="33248"/>
                  </a:lnTo>
                  <a:lnTo>
                    <a:pt x="44310" y="22161"/>
                  </a:lnTo>
                  <a:close/>
                </a:path>
                <a:path w="620395" h="33654">
                  <a:moveTo>
                    <a:pt x="44310" y="11074"/>
                  </a:moveTo>
                  <a:lnTo>
                    <a:pt x="33235" y="11074"/>
                  </a:lnTo>
                  <a:lnTo>
                    <a:pt x="33235" y="22148"/>
                  </a:lnTo>
                  <a:lnTo>
                    <a:pt x="44310" y="22148"/>
                  </a:lnTo>
                  <a:lnTo>
                    <a:pt x="44310" y="11074"/>
                  </a:lnTo>
                  <a:close/>
                </a:path>
                <a:path w="620395" h="33654">
                  <a:moveTo>
                    <a:pt x="66446" y="22161"/>
                  </a:moveTo>
                  <a:lnTo>
                    <a:pt x="55384" y="22161"/>
                  </a:lnTo>
                  <a:lnTo>
                    <a:pt x="55384" y="33248"/>
                  </a:lnTo>
                  <a:lnTo>
                    <a:pt x="66446" y="33248"/>
                  </a:lnTo>
                  <a:lnTo>
                    <a:pt x="66446" y="22161"/>
                  </a:lnTo>
                  <a:close/>
                </a:path>
                <a:path w="620395" h="33654">
                  <a:moveTo>
                    <a:pt x="88607" y="22161"/>
                  </a:moveTo>
                  <a:lnTo>
                    <a:pt x="77546" y="22161"/>
                  </a:lnTo>
                  <a:lnTo>
                    <a:pt x="66471" y="22161"/>
                  </a:lnTo>
                  <a:lnTo>
                    <a:pt x="66471" y="33248"/>
                  </a:lnTo>
                  <a:lnTo>
                    <a:pt x="77546" y="33248"/>
                  </a:lnTo>
                  <a:lnTo>
                    <a:pt x="88607" y="33248"/>
                  </a:lnTo>
                  <a:lnTo>
                    <a:pt x="88607" y="22161"/>
                  </a:lnTo>
                  <a:close/>
                </a:path>
                <a:path w="620395" h="33654">
                  <a:moveTo>
                    <a:pt x="99695" y="22161"/>
                  </a:moveTo>
                  <a:lnTo>
                    <a:pt x="88620" y="22161"/>
                  </a:lnTo>
                  <a:lnTo>
                    <a:pt x="88620" y="33248"/>
                  </a:lnTo>
                  <a:lnTo>
                    <a:pt x="99695" y="33248"/>
                  </a:lnTo>
                  <a:lnTo>
                    <a:pt x="99695" y="22161"/>
                  </a:lnTo>
                  <a:close/>
                </a:path>
                <a:path w="620395" h="33654">
                  <a:moveTo>
                    <a:pt x="121831" y="22161"/>
                  </a:moveTo>
                  <a:lnTo>
                    <a:pt x="110769" y="22161"/>
                  </a:lnTo>
                  <a:lnTo>
                    <a:pt x="110769" y="33248"/>
                  </a:lnTo>
                  <a:lnTo>
                    <a:pt x="121831" y="33248"/>
                  </a:lnTo>
                  <a:lnTo>
                    <a:pt x="121831" y="22161"/>
                  </a:lnTo>
                  <a:close/>
                </a:path>
                <a:path w="620395" h="33654">
                  <a:moveTo>
                    <a:pt x="121831" y="11074"/>
                  </a:moveTo>
                  <a:lnTo>
                    <a:pt x="110769" y="11074"/>
                  </a:lnTo>
                  <a:lnTo>
                    <a:pt x="110769" y="22148"/>
                  </a:lnTo>
                  <a:lnTo>
                    <a:pt x="121831" y="22148"/>
                  </a:lnTo>
                  <a:lnTo>
                    <a:pt x="121831" y="11074"/>
                  </a:lnTo>
                  <a:close/>
                </a:path>
                <a:path w="620395" h="33654">
                  <a:moveTo>
                    <a:pt x="143992" y="11074"/>
                  </a:moveTo>
                  <a:lnTo>
                    <a:pt x="132930" y="11074"/>
                  </a:lnTo>
                  <a:lnTo>
                    <a:pt x="132930" y="22148"/>
                  </a:lnTo>
                  <a:lnTo>
                    <a:pt x="143992" y="22148"/>
                  </a:lnTo>
                  <a:lnTo>
                    <a:pt x="143992" y="11074"/>
                  </a:lnTo>
                  <a:close/>
                </a:path>
                <a:path w="620395" h="33654">
                  <a:moveTo>
                    <a:pt x="155079" y="11074"/>
                  </a:moveTo>
                  <a:lnTo>
                    <a:pt x="144005" y="11074"/>
                  </a:lnTo>
                  <a:lnTo>
                    <a:pt x="144005" y="22148"/>
                  </a:lnTo>
                  <a:lnTo>
                    <a:pt x="155079" y="22148"/>
                  </a:lnTo>
                  <a:lnTo>
                    <a:pt x="155079" y="11074"/>
                  </a:lnTo>
                  <a:close/>
                </a:path>
                <a:path w="620395" h="33654">
                  <a:moveTo>
                    <a:pt x="166141" y="22161"/>
                  </a:moveTo>
                  <a:lnTo>
                    <a:pt x="155079" y="22161"/>
                  </a:lnTo>
                  <a:lnTo>
                    <a:pt x="144005" y="22161"/>
                  </a:lnTo>
                  <a:lnTo>
                    <a:pt x="144005" y="33248"/>
                  </a:lnTo>
                  <a:lnTo>
                    <a:pt x="155079" y="33248"/>
                  </a:lnTo>
                  <a:lnTo>
                    <a:pt x="166141" y="33248"/>
                  </a:lnTo>
                  <a:lnTo>
                    <a:pt x="166141" y="22161"/>
                  </a:lnTo>
                  <a:close/>
                </a:path>
                <a:path w="620395" h="33654">
                  <a:moveTo>
                    <a:pt x="177228" y="11074"/>
                  </a:moveTo>
                  <a:lnTo>
                    <a:pt x="166154" y="11074"/>
                  </a:lnTo>
                  <a:lnTo>
                    <a:pt x="166154" y="22148"/>
                  </a:lnTo>
                  <a:lnTo>
                    <a:pt x="177228" y="22148"/>
                  </a:lnTo>
                  <a:lnTo>
                    <a:pt x="177228" y="11074"/>
                  </a:lnTo>
                  <a:close/>
                </a:path>
                <a:path w="620395" h="33654">
                  <a:moveTo>
                    <a:pt x="188315" y="22161"/>
                  </a:moveTo>
                  <a:lnTo>
                    <a:pt x="177241" y="22161"/>
                  </a:lnTo>
                  <a:lnTo>
                    <a:pt x="177241" y="33248"/>
                  </a:lnTo>
                  <a:lnTo>
                    <a:pt x="188315" y="33248"/>
                  </a:lnTo>
                  <a:lnTo>
                    <a:pt x="188315" y="22161"/>
                  </a:lnTo>
                  <a:close/>
                </a:path>
                <a:path w="620395" h="33654">
                  <a:moveTo>
                    <a:pt x="221526" y="0"/>
                  </a:moveTo>
                  <a:lnTo>
                    <a:pt x="210464" y="0"/>
                  </a:lnTo>
                  <a:lnTo>
                    <a:pt x="210464" y="11074"/>
                  </a:lnTo>
                  <a:lnTo>
                    <a:pt x="210464" y="22148"/>
                  </a:lnTo>
                  <a:lnTo>
                    <a:pt x="221526" y="22148"/>
                  </a:lnTo>
                  <a:lnTo>
                    <a:pt x="221526" y="11087"/>
                  </a:lnTo>
                  <a:lnTo>
                    <a:pt x="221526" y="0"/>
                  </a:lnTo>
                  <a:close/>
                </a:path>
                <a:path w="620395" h="33654">
                  <a:moveTo>
                    <a:pt x="232613" y="0"/>
                  </a:moveTo>
                  <a:lnTo>
                    <a:pt x="221538" y="0"/>
                  </a:lnTo>
                  <a:lnTo>
                    <a:pt x="221538" y="11074"/>
                  </a:lnTo>
                  <a:lnTo>
                    <a:pt x="221538" y="22148"/>
                  </a:lnTo>
                  <a:lnTo>
                    <a:pt x="232613" y="22148"/>
                  </a:lnTo>
                  <a:lnTo>
                    <a:pt x="232613" y="11087"/>
                  </a:lnTo>
                  <a:lnTo>
                    <a:pt x="232613" y="0"/>
                  </a:lnTo>
                  <a:close/>
                </a:path>
                <a:path w="620395" h="33654">
                  <a:moveTo>
                    <a:pt x="254774" y="22161"/>
                  </a:moveTo>
                  <a:lnTo>
                    <a:pt x="243700" y="22161"/>
                  </a:lnTo>
                  <a:lnTo>
                    <a:pt x="243700" y="33248"/>
                  </a:lnTo>
                  <a:lnTo>
                    <a:pt x="254774" y="33248"/>
                  </a:lnTo>
                  <a:lnTo>
                    <a:pt x="254774" y="22161"/>
                  </a:lnTo>
                  <a:close/>
                </a:path>
                <a:path w="620395" h="33654">
                  <a:moveTo>
                    <a:pt x="265849" y="0"/>
                  </a:moveTo>
                  <a:lnTo>
                    <a:pt x="254774" y="0"/>
                  </a:lnTo>
                  <a:lnTo>
                    <a:pt x="243700" y="0"/>
                  </a:lnTo>
                  <a:lnTo>
                    <a:pt x="243700" y="11074"/>
                  </a:lnTo>
                  <a:lnTo>
                    <a:pt x="243700" y="22148"/>
                  </a:lnTo>
                  <a:lnTo>
                    <a:pt x="254774" y="22148"/>
                  </a:lnTo>
                  <a:lnTo>
                    <a:pt x="254774" y="11087"/>
                  </a:lnTo>
                  <a:lnTo>
                    <a:pt x="265849" y="11087"/>
                  </a:lnTo>
                  <a:lnTo>
                    <a:pt x="265849" y="0"/>
                  </a:lnTo>
                  <a:close/>
                </a:path>
                <a:path w="620395" h="33654">
                  <a:moveTo>
                    <a:pt x="287997" y="0"/>
                  </a:moveTo>
                  <a:lnTo>
                    <a:pt x="276923" y="0"/>
                  </a:lnTo>
                  <a:lnTo>
                    <a:pt x="276923" y="11074"/>
                  </a:lnTo>
                  <a:lnTo>
                    <a:pt x="276923" y="22148"/>
                  </a:lnTo>
                  <a:lnTo>
                    <a:pt x="287997" y="22148"/>
                  </a:lnTo>
                  <a:lnTo>
                    <a:pt x="287997" y="11087"/>
                  </a:lnTo>
                  <a:lnTo>
                    <a:pt x="287997" y="0"/>
                  </a:lnTo>
                  <a:close/>
                </a:path>
                <a:path w="620395" h="33654">
                  <a:moveTo>
                    <a:pt x="299072" y="22161"/>
                  </a:moveTo>
                  <a:lnTo>
                    <a:pt x="288010" y="22161"/>
                  </a:lnTo>
                  <a:lnTo>
                    <a:pt x="288010" y="33248"/>
                  </a:lnTo>
                  <a:lnTo>
                    <a:pt x="299072" y="33248"/>
                  </a:lnTo>
                  <a:lnTo>
                    <a:pt x="299072" y="22161"/>
                  </a:lnTo>
                  <a:close/>
                </a:path>
                <a:path w="620395" h="33654">
                  <a:moveTo>
                    <a:pt x="310159" y="0"/>
                  </a:moveTo>
                  <a:lnTo>
                    <a:pt x="299085" y="0"/>
                  </a:lnTo>
                  <a:lnTo>
                    <a:pt x="299085" y="11074"/>
                  </a:lnTo>
                  <a:lnTo>
                    <a:pt x="299085" y="22148"/>
                  </a:lnTo>
                  <a:lnTo>
                    <a:pt x="310159" y="22148"/>
                  </a:lnTo>
                  <a:lnTo>
                    <a:pt x="310159" y="11087"/>
                  </a:lnTo>
                  <a:lnTo>
                    <a:pt x="310159" y="0"/>
                  </a:lnTo>
                  <a:close/>
                </a:path>
                <a:path w="620395" h="33654">
                  <a:moveTo>
                    <a:pt x="332295" y="22161"/>
                  </a:moveTo>
                  <a:lnTo>
                    <a:pt x="321233" y="22161"/>
                  </a:lnTo>
                  <a:lnTo>
                    <a:pt x="321233" y="33248"/>
                  </a:lnTo>
                  <a:lnTo>
                    <a:pt x="332295" y="33248"/>
                  </a:lnTo>
                  <a:lnTo>
                    <a:pt x="332295" y="22161"/>
                  </a:lnTo>
                  <a:close/>
                </a:path>
                <a:path w="620395" h="33654">
                  <a:moveTo>
                    <a:pt x="332295" y="0"/>
                  </a:moveTo>
                  <a:lnTo>
                    <a:pt x="321233" y="0"/>
                  </a:lnTo>
                  <a:lnTo>
                    <a:pt x="321233" y="11087"/>
                  </a:lnTo>
                  <a:lnTo>
                    <a:pt x="332295" y="11087"/>
                  </a:lnTo>
                  <a:lnTo>
                    <a:pt x="332295" y="0"/>
                  </a:lnTo>
                  <a:close/>
                </a:path>
                <a:path w="620395" h="33654">
                  <a:moveTo>
                    <a:pt x="343382" y="0"/>
                  </a:moveTo>
                  <a:lnTo>
                    <a:pt x="332308" y="0"/>
                  </a:lnTo>
                  <a:lnTo>
                    <a:pt x="332308" y="11087"/>
                  </a:lnTo>
                  <a:lnTo>
                    <a:pt x="343382" y="11087"/>
                  </a:lnTo>
                  <a:lnTo>
                    <a:pt x="343382" y="0"/>
                  </a:lnTo>
                  <a:close/>
                </a:path>
                <a:path w="620395" h="33654">
                  <a:moveTo>
                    <a:pt x="354457" y="22161"/>
                  </a:moveTo>
                  <a:lnTo>
                    <a:pt x="343395" y="22161"/>
                  </a:lnTo>
                  <a:lnTo>
                    <a:pt x="343395" y="33248"/>
                  </a:lnTo>
                  <a:lnTo>
                    <a:pt x="354457" y="33248"/>
                  </a:lnTo>
                  <a:lnTo>
                    <a:pt x="354457" y="22161"/>
                  </a:lnTo>
                  <a:close/>
                </a:path>
                <a:path w="620395" h="33654">
                  <a:moveTo>
                    <a:pt x="354457" y="11074"/>
                  </a:moveTo>
                  <a:lnTo>
                    <a:pt x="343395" y="11074"/>
                  </a:lnTo>
                  <a:lnTo>
                    <a:pt x="343395" y="22148"/>
                  </a:lnTo>
                  <a:lnTo>
                    <a:pt x="354457" y="22148"/>
                  </a:lnTo>
                  <a:lnTo>
                    <a:pt x="354457" y="11074"/>
                  </a:lnTo>
                  <a:close/>
                </a:path>
                <a:path w="620395" h="33654">
                  <a:moveTo>
                    <a:pt x="398767" y="22161"/>
                  </a:moveTo>
                  <a:lnTo>
                    <a:pt x="387692" y="22161"/>
                  </a:lnTo>
                  <a:lnTo>
                    <a:pt x="376618" y="22161"/>
                  </a:lnTo>
                  <a:lnTo>
                    <a:pt x="376618" y="33248"/>
                  </a:lnTo>
                  <a:lnTo>
                    <a:pt x="387692" y="33248"/>
                  </a:lnTo>
                  <a:lnTo>
                    <a:pt x="398767" y="33248"/>
                  </a:lnTo>
                  <a:lnTo>
                    <a:pt x="398767" y="22161"/>
                  </a:lnTo>
                  <a:close/>
                </a:path>
                <a:path w="620395" h="33654">
                  <a:moveTo>
                    <a:pt x="398767" y="11074"/>
                  </a:moveTo>
                  <a:lnTo>
                    <a:pt x="387692" y="11074"/>
                  </a:lnTo>
                  <a:lnTo>
                    <a:pt x="387692" y="0"/>
                  </a:lnTo>
                  <a:lnTo>
                    <a:pt x="376618" y="0"/>
                  </a:lnTo>
                  <a:lnTo>
                    <a:pt x="365544" y="0"/>
                  </a:lnTo>
                  <a:lnTo>
                    <a:pt x="354469" y="0"/>
                  </a:lnTo>
                  <a:lnTo>
                    <a:pt x="354469" y="11074"/>
                  </a:lnTo>
                  <a:lnTo>
                    <a:pt x="354469" y="22148"/>
                  </a:lnTo>
                  <a:lnTo>
                    <a:pt x="365544" y="22148"/>
                  </a:lnTo>
                  <a:lnTo>
                    <a:pt x="365544" y="11087"/>
                  </a:lnTo>
                  <a:lnTo>
                    <a:pt x="376618" y="11087"/>
                  </a:lnTo>
                  <a:lnTo>
                    <a:pt x="376618" y="22148"/>
                  </a:lnTo>
                  <a:lnTo>
                    <a:pt x="387692" y="22148"/>
                  </a:lnTo>
                  <a:lnTo>
                    <a:pt x="398767" y="22148"/>
                  </a:lnTo>
                  <a:lnTo>
                    <a:pt x="398767" y="11074"/>
                  </a:lnTo>
                  <a:close/>
                </a:path>
                <a:path w="620395" h="33654">
                  <a:moveTo>
                    <a:pt x="409841" y="22161"/>
                  </a:moveTo>
                  <a:lnTo>
                    <a:pt x="398780" y="22161"/>
                  </a:lnTo>
                  <a:lnTo>
                    <a:pt x="398780" y="33248"/>
                  </a:lnTo>
                  <a:lnTo>
                    <a:pt x="409841" y="33248"/>
                  </a:lnTo>
                  <a:lnTo>
                    <a:pt x="409841" y="22161"/>
                  </a:lnTo>
                  <a:close/>
                </a:path>
                <a:path w="620395" h="33654">
                  <a:moveTo>
                    <a:pt x="409841" y="0"/>
                  </a:moveTo>
                  <a:lnTo>
                    <a:pt x="398780" y="0"/>
                  </a:lnTo>
                  <a:lnTo>
                    <a:pt x="398780" y="11074"/>
                  </a:lnTo>
                  <a:lnTo>
                    <a:pt x="398780" y="22148"/>
                  </a:lnTo>
                  <a:lnTo>
                    <a:pt x="409841" y="22148"/>
                  </a:lnTo>
                  <a:lnTo>
                    <a:pt x="409841" y="11087"/>
                  </a:lnTo>
                  <a:lnTo>
                    <a:pt x="409841" y="0"/>
                  </a:lnTo>
                  <a:close/>
                </a:path>
                <a:path w="620395" h="33654">
                  <a:moveTo>
                    <a:pt x="420928" y="11074"/>
                  </a:moveTo>
                  <a:lnTo>
                    <a:pt x="409854" y="11074"/>
                  </a:lnTo>
                  <a:lnTo>
                    <a:pt x="409854" y="22148"/>
                  </a:lnTo>
                  <a:lnTo>
                    <a:pt x="420928" y="22148"/>
                  </a:lnTo>
                  <a:lnTo>
                    <a:pt x="420928" y="11074"/>
                  </a:lnTo>
                  <a:close/>
                </a:path>
                <a:path w="620395" h="33654">
                  <a:moveTo>
                    <a:pt x="431990" y="22161"/>
                  </a:moveTo>
                  <a:lnTo>
                    <a:pt x="420928" y="22161"/>
                  </a:lnTo>
                  <a:lnTo>
                    <a:pt x="409854" y="22161"/>
                  </a:lnTo>
                  <a:lnTo>
                    <a:pt x="409854" y="33248"/>
                  </a:lnTo>
                  <a:lnTo>
                    <a:pt x="420928" y="33248"/>
                  </a:lnTo>
                  <a:lnTo>
                    <a:pt x="431990" y="33248"/>
                  </a:lnTo>
                  <a:lnTo>
                    <a:pt x="431990" y="22161"/>
                  </a:lnTo>
                  <a:close/>
                </a:path>
                <a:path w="620395" h="33654">
                  <a:moveTo>
                    <a:pt x="443077" y="22161"/>
                  </a:moveTo>
                  <a:lnTo>
                    <a:pt x="432003" y="22161"/>
                  </a:lnTo>
                  <a:lnTo>
                    <a:pt x="432003" y="33248"/>
                  </a:lnTo>
                  <a:lnTo>
                    <a:pt x="443077" y="33248"/>
                  </a:lnTo>
                  <a:lnTo>
                    <a:pt x="443077" y="22161"/>
                  </a:lnTo>
                  <a:close/>
                </a:path>
                <a:path w="620395" h="33654">
                  <a:moveTo>
                    <a:pt x="465239" y="11074"/>
                  </a:moveTo>
                  <a:lnTo>
                    <a:pt x="454164" y="11074"/>
                  </a:lnTo>
                  <a:lnTo>
                    <a:pt x="454164" y="22148"/>
                  </a:lnTo>
                  <a:lnTo>
                    <a:pt x="465239" y="22148"/>
                  </a:lnTo>
                  <a:lnTo>
                    <a:pt x="465239" y="11074"/>
                  </a:lnTo>
                  <a:close/>
                </a:path>
                <a:path w="620395" h="33654">
                  <a:moveTo>
                    <a:pt x="487375" y="11074"/>
                  </a:moveTo>
                  <a:lnTo>
                    <a:pt x="476313" y="11074"/>
                  </a:lnTo>
                  <a:lnTo>
                    <a:pt x="476313" y="22148"/>
                  </a:lnTo>
                  <a:lnTo>
                    <a:pt x="487375" y="22148"/>
                  </a:lnTo>
                  <a:lnTo>
                    <a:pt x="487375" y="11074"/>
                  </a:lnTo>
                  <a:close/>
                </a:path>
                <a:path w="620395" h="33654">
                  <a:moveTo>
                    <a:pt x="498462" y="11074"/>
                  </a:moveTo>
                  <a:lnTo>
                    <a:pt x="487387" y="11074"/>
                  </a:lnTo>
                  <a:lnTo>
                    <a:pt x="487387" y="22148"/>
                  </a:lnTo>
                  <a:lnTo>
                    <a:pt x="498462" y="22148"/>
                  </a:lnTo>
                  <a:lnTo>
                    <a:pt x="498462" y="11074"/>
                  </a:lnTo>
                  <a:close/>
                </a:path>
                <a:path w="620395" h="33654">
                  <a:moveTo>
                    <a:pt x="542759" y="11074"/>
                  </a:moveTo>
                  <a:lnTo>
                    <a:pt x="531698" y="11074"/>
                  </a:lnTo>
                  <a:lnTo>
                    <a:pt x="531698" y="22148"/>
                  </a:lnTo>
                  <a:lnTo>
                    <a:pt x="542759" y="22148"/>
                  </a:lnTo>
                  <a:lnTo>
                    <a:pt x="542759" y="11074"/>
                  </a:lnTo>
                  <a:close/>
                </a:path>
                <a:path w="620395" h="33654">
                  <a:moveTo>
                    <a:pt x="564908" y="11074"/>
                  </a:moveTo>
                  <a:lnTo>
                    <a:pt x="553847" y="11074"/>
                  </a:lnTo>
                  <a:lnTo>
                    <a:pt x="553847" y="0"/>
                  </a:lnTo>
                  <a:lnTo>
                    <a:pt x="542772" y="0"/>
                  </a:lnTo>
                  <a:lnTo>
                    <a:pt x="542772" y="11074"/>
                  </a:lnTo>
                  <a:lnTo>
                    <a:pt x="542772" y="22148"/>
                  </a:lnTo>
                  <a:lnTo>
                    <a:pt x="553847" y="22148"/>
                  </a:lnTo>
                  <a:lnTo>
                    <a:pt x="564908" y="22148"/>
                  </a:lnTo>
                  <a:lnTo>
                    <a:pt x="564908" y="11074"/>
                  </a:lnTo>
                  <a:close/>
                </a:path>
                <a:path w="620395" h="33654">
                  <a:moveTo>
                    <a:pt x="587082" y="0"/>
                  </a:moveTo>
                  <a:lnTo>
                    <a:pt x="576008" y="0"/>
                  </a:lnTo>
                  <a:lnTo>
                    <a:pt x="576008" y="11074"/>
                  </a:lnTo>
                  <a:lnTo>
                    <a:pt x="576008" y="22148"/>
                  </a:lnTo>
                  <a:lnTo>
                    <a:pt x="587082" y="22148"/>
                  </a:lnTo>
                  <a:lnTo>
                    <a:pt x="587082" y="11087"/>
                  </a:lnTo>
                  <a:lnTo>
                    <a:pt x="587082" y="0"/>
                  </a:lnTo>
                  <a:close/>
                </a:path>
                <a:path w="620395" h="33654">
                  <a:moveTo>
                    <a:pt x="620293" y="0"/>
                  </a:moveTo>
                  <a:lnTo>
                    <a:pt x="609231" y="0"/>
                  </a:lnTo>
                  <a:lnTo>
                    <a:pt x="598157" y="0"/>
                  </a:lnTo>
                  <a:lnTo>
                    <a:pt x="598157" y="11087"/>
                  </a:lnTo>
                  <a:lnTo>
                    <a:pt x="609231" y="11087"/>
                  </a:lnTo>
                  <a:lnTo>
                    <a:pt x="620293" y="11087"/>
                  </a:lnTo>
                  <a:lnTo>
                    <a:pt x="62029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8081492" y="3680129"/>
              <a:ext cx="121920" cy="0"/>
            </a:xfrm>
            <a:custGeom>
              <a:avLst/>
              <a:gdLst/>
              <a:ahLst/>
              <a:cxnLst/>
              <a:rect l="l" t="t" r="r" b="b"/>
              <a:pathLst>
                <a:path w="121920">
                  <a:moveTo>
                    <a:pt x="0" y="0"/>
                  </a:moveTo>
                  <a:lnTo>
                    <a:pt x="121843" y="0"/>
                  </a:lnTo>
                </a:path>
              </a:pathLst>
            </a:custGeom>
            <a:ln w="11074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7594105" y="3685666"/>
              <a:ext cx="631825" cy="33655"/>
            </a:xfrm>
            <a:custGeom>
              <a:avLst/>
              <a:gdLst/>
              <a:ahLst/>
              <a:cxnLst/>
              <a:rect l="l" t="t" r="r" b="b"/>
              <a:pathLst>
                <a:path w="631825" h="33654">
                  <a:moveTo>
                    <a:pt x="22136" y="11074"/>
                  </a:moveTo>
                  <a:lnTo>
                    <a:pt x="11074" y="11074"/>
                  </a:lnTo>
                  <a:lnTo>
                    <a:pt x="11074" y="0"/>
                  </a:lnTo>
                  <a:lnTo>
                    <a:pt x="0" y="0"/>
                  </a:lnTo>
                  <a:lnTo>
                    <a:pt x="0" y="11074"/>
                  </a:lnTo>
                  <a:lnTo>
                    <a:pt x="0" y="22148"/>
                  </a:lnTo>
                  <a:lnTo>
                    <a:pt x="11074" y="22148"/>
                  </a:lnTo>
                  <a:lnTo>
                    <a:pt x="11074" y="33223"/>
                  </a:lnTo>
                  <a:lnTo>
                    <a:pt x="22136" y="33223"/>
                  </a:lnTo>
                  <a:lnTo>
                    <a:pt x="22136" y="22148"/>
                  </a:lnTo>
                  <a:lnTo>
                    <a:pt x="22136" y="11074"/>
                  </a:lnTo>
                  <a:close/>
                </a:path>
                <a:path w="631825" h="33654">
                  <a:moveTo>
                    <a:pt x="44297" y="11074"/>
                  </a:moveTo>
                  <a:lnTo>
                    <a:pt x="33235" y="11074"/>
                  </a:lnTo>
                  <a:lnTo>
                    <a:pt x="22161" y="11074"/>
                  </a:lnTo>
                  <a:lnTo>
                    <a:pt x="22161" y="22148"/>
                  </a:lnTo>
                  <a:lnTo>
                    <a:pt x="33235" y="22148"/>
                  </a:lnTo>
                  <a:lnTo>
                    <a:pt x="44297" y="22148"/>
                  </a:lnTo>
                  <a:lnTo>
                    <a:pt x="44297" y="11074"/>
                  </a:lnTo>
                  <a:close/>
                </a:path>
                <a:path w="631825" h="33654">
                  <a:moveTo>
                    <a:pt x="55384" y="0"/>
                  </a:moveTo>
                  <a:lnTo>
                    <a:pt x="44310" y="0"/>
                  </a:lnTo>
                  <a:lnTo>
                    <a:pt x="44310" y="11074"/>
                  </a:lnTo>
                  <a:lnTo>
                    <a:pt x="55384" y="11074"/>
                  </a:lnTo>
                  <a:lnTo>
                    <a:pt x="55384" y="0"/>
                  </a:lnTo>
                  <a:close/>
                </a:path>
                <a:path w="631825" h="33654">
                  <a:moveTo>
                    <a:pt x="77520" y="11074"/>
                  </a:moveTo>
                  <a:lnTo>
                    <a:pt x="66459" y="11074"/>
                  </a:lnTo>
                  <a:lnTo>
                    <a:pt x="55384" y="11074"/>
                  </a:lnTo>
                  <a:lnTo>
                    <a:pt x="55384" y="22148"/>
                  </a:lnTo>
                  <a:lnTo>
                    <a:pt x="44310" y="22148"/>
                  </a:lnTo>
                  <a:lnTo>
                    <a:pt x="44310" y="33223"/>
                  </a:lnTo>
                  <a:lnTo>
                    <a:pt x="55384" y="33223"/>
                  </a:lnTo>
                  <a:lnTo>
                    <a:pt x="66459" y="33223"/>
                  </a:lnTo>
                  <a:lnTo>
                    <a:pt x="66459" y="22148"/>
                  </a:lnTo>
                  <a:lnTo>
                    <a:pt x="77520" y="22148"/>
                  </a:lnTo>
                  <a:lnTo>
                    <a:pt x="77520" y="11074"/>
                  </a:lnTo>
                  <a:close/>
                </a:path>
                <a:path w="631825" h="33654">
                  <a:moveTo>
                    <a:pt x="88620" y="22148"/>
                  </a:moveTo>
                  <a:lnTo>
                    <a:pt x="77546" y="22148"/>
                  </a:lnTo>
                  <a:lnTo>
                    <a:pt x="77546" y="33223"/>
                  </a:lnTo>
                  <a:lnTo>
                    <a:pt x="88620" y="33223"/>
                  </a:lnTo>
                  <a:lnTo>
                    <a:pt x="88620" y="22148"/>
                  </a:lnTo>
                  <a:close/>
                </a:path>
                <a:path w="631825" h="33654">
                  <a:moveTo>
                    <a:pt x="88620" y="0"/>
                  </a:moveTo>
                  <a:lnTo>
                    <a:pt x="77546" y="0"/>
                  </a:lnTo>
                  <a:lnTo>
                    <a:pt x="77546" y="11074"/>
                  </a:lnTo>
                  <a:lnTo>
                    <a:pt x="88620" y="11074"/>
                  </a:lnTo>
                  <a:lnTo>
                    <a:pt x="88620" y="0"/>
                  </a:lnTo>
                  <a:close/>
                </a:path>
                <a:path w="631825" h="33654">
                  <a:moveTo>
                    <a:pt x="99682" y="11074"/>
                  </a:moveTo>
                  <a:lnTo>
                    <a:pt x="88620" y="11074"/>
                  </a:lnTo>
                  <a:lnTo>
                    <a:pt x="88620" y="22148"/>
                  </a:lnTo>
                  <a:lnTo>
                    <a:pt x="99682" y="22148"/>
                  </a:lnTo>
                  <a:lnTo>
                    <a:pt x="99682" y="11074"/>
                  </a:lnTo>
                  <a:close/>
                </a:path>
                <a:path w="631825" h="33654">
                  <a:moveTo>
                    <a:pt x="121843" y="22148"/>
                  </a:moveTo>
                  <a:lnTo>
                    <a:pt x="110769" y="22148"/>
                  </a:lnTo>
                  <a:lnTo>
                    <a:pt x="110769" y="33223"/>
                  </a:lnTo>
                  <a:lnTo>
                    <a:pt x="121843" y="33223"/>
                  </a:lnTo>
                  <a:lnTo>
                    <a:pt x="121843" y="22148"/>
                  </a:lnTo>
                  <a:close/>
                </a:path>
                <a:path w="631825" h="33654">
                  <a:moveTo>
                    <a:pt x="132905" y="0"/>
                  </a:moveTo>
                  <a:lnTo>
                    <a:pt x="121843" y="0"/>
                  </a:lnTo>
                  <a:lnTo>
                    <a:pt x="110769" y="0"/>
                  </a:lnTo>
                  <a:lnTo>
                    <a:pt x="110769" y="11074"/>
                  </a:lnTo>
                  <a:lnTo>
                    <a:pt x="121843" y="11074"/>
                  </a:lnTo>
                  <a:lnTo>
                    <a:pt x="132905" y="11074"/>
                  </a:lnTo>
                  <a:lnTo>
                    <a:pt x="132905" y="0"/>
                  </a:lnTo>
                  <a:close/>
                </a:path>
                <a:path w="631825" h="33654">
                  <a:moveTo>
                    <a:pt x="155067" y="0"/>
                  </a:moveTo>
                  <a:lnTo>
                    <a:pt x="144005" y="0"/>
                  </a:lnTo>
                  <a:lnTo>
                    <a:pt x="132930" y="0"/>
                  </a:lnTo>
                  <a:lnTo>
                    <a:pt x="132930" y="11074"/>
                  </a:lnTo>
                  <a:lnTo>
                    <a:pt x="132930" y="22148"/>
                  </a:lnTo>
                  <a:lnTo>
                    <a:pt x="144005" y="22148"/>
                  </a:lnTo>
                  <a:lnTo>
                    <a:pt x="144005" y="33223"/>
                  </a:lnTo>
                  <a:lnTo>
                    <a:pt x="155067" y="33223"/>
                  </a:lnTo>
                  <a:lnTo>
                    <a:pt x="155067" y="22148"/>
                  </a:lnTo>
                  <a:lnTo>
                    <a:pt x="155067" y="11074"/>
                  </a:lnTo>
                  <a:lnTo>
                    <a:pt x="155067" y="0"/>
                  </a:lnTo>
                  <a:close/>
                </a:path>
                <a:path w="631825" h="33654">
                  <a:moveTo>
                    <a:pt x="177215" y="0"/>
                  </a:moveTo>
                  <a:lnTo>
                    <a:pt x="166154" y="0"/>
                  </a:lnTo>
                  <a:lnTo>
                    <a:pt x="166154" y="11074"/>
                  </a:lnTo>
                  <a:lnTo>
                    <a:pt x="166154" y="22148"/>
                  </a:lnTo>
                  <a:lnTo>
                    <a:pt x="155079" y="22148"/>
                  </a:lnTo>
                  <a:lnTo>
                    <a:pt x="155079" y="33223"/>
                  </a:lnTo>
                  <a:lnTo>
                    <a:pt x="166154" y="33223"/>
                  </a:lnTo>
                  <a:lnTo>
                    <a:pt x="177215" y="33223"/>
                  </a:lnTo>
                  <a:lnTo>
                    <a:pt x="177215" y="22148"/>
                  </a:lnTo>
                  <a:lnTo>
                    <a:pt x="177215" y="11074"/>
                  </a:lnTo>
                  <a:lnTo>
                    <a:pt x="177215" y="0"/>
                  </a:lnTo>
                  <a:close/>
                </a:path>
                <a:path w="631825" h="33654">
                  <a:moveTo>
                    <a:pt x="188302" y="11074"/>
                  </a:moveTo>
                  <a:lnTo>
                    <a:pt x="177228" y="11074"/>
                  </a:lnTo>
                  <a:lnTo>
                    <a:pt x="177228" y="22148"/>
                  </a:lnTo>
                  <a:lnTo>
                    <a:pt x="188302" y="22148"/>
                  </a:lnTo>
                  <a:lnTo>
                    <a:pt x="188302" y="11074"/>
                  </a:lnTo>
                  <a:close/>
                </a:path>
                <a:path w="631825" h="33654">
                  <a:moveTo>
                    <a:pt x="210451" y="22148"/>
                  </a:moveTo>
                  <a:lnTo>
                    <a:pt x="199390" y="22148"/>
                  </a:lnTo>
                  <a:lnTo>
                    <a:pt x="188315" y="22148"/>
                  </a:lnTo>
                  <a:lnTo>
                    <a:pt x="188315" y="33223"/>
                  </a:lnTo>
                  <a:lnTo>
                    <a:pt x="199390" y="33223"/>
                  </a:lnTo>
                  <a:lnTo>
                    <a:pt x="210451" y="33223"/>
                  </a:lnTo>
                  <a:lnTo>
                    <a:pt x="210451" y="22148"/>
                  </a:lnTo>
                  <a:close/>
                </a:path>
                <a:path w="631825" h="33654">
                  <a:moveTo>
                    <a:pt x="210451" y="0"/>
                  </a:moveTo>
                  <a:lnTo>
                    <a:pt x="199390" y="0"/>
                  </a:lnTo>
                  <a:lnTo>
                    <a:pt x="199390" y="11074"/>
                  </a:lnTo>
                  <a:lnTo>
                    <a:pt x="210451" y="11074"/>
                  </a:lnTo>
                  <a:lnTo>
                    <a:pt x="210451" y="0"/>
                  </a:lnTo>
                  <a:close/>
                </a:path>
                <a:path w="631825" h="33654">
                  <a:moveTo>
                    <a:pt x="221538" y="11074"/>
                  </a:moveTo>
                  <a:lnTo>
                    <a:pt x="210464" y="11074"/>
                  </a:lnTo>
                  <a:lnTo>
                    <a:pt x="210464" y="22148"/>
                  </a:lnTo>
                  <a:lnTo>
                    <a:pt x="221538" y="22148"/>
                  </a:lnTo>
                  <a:lnTo>
                    <a:pt x="221538" y="11074"/>
                  </a:lnTo>
                  <a:close/>
                </a:path>
                <a:path w="631825" h="33654">
                  <a:moveTo>
                    <a:pt x="243687" y="22148"/>
                  </a:moveTo>
                  <a:lnTo>
                    <a:pt x="232613" y="22148"/>
                  </a:lnTo>
                  <a:lnTo>
                    <a:pt x="232613" y="33223"/>
                  </a:lnTo>
                  <a:lnTo>
                    <a:pt x="243687" y="33223"/>
                  </a:lnTo>
                  <a:lnTo>
                    <a:pt x="243687" y="22148"/>
                  </a:lnTo>
                  <a:close/>
                </a:path>
                <a:path w="631825" h="33654">
                  <a:moveTo>
                    <a:pt x="265849" y="22148"/>
                  </a:moveTo>
                  <a:lnTo>
                    <a:pt x="254774" y="22148"/>
                  </a:lnTo>
                  <a:lnTo>
                    <a:pt x="254774" y="33223"/>
                  </a:lnTo>
                  <a:lnTo>
                    <a:pt x="265849" y="33223"/>
                  </a:lnTo>
                  <a:lnTo>
                    <a:pt x="265849" y="22148"/>
                  </a:lnTo>
                  <a:close/>
                </a:path>
                <a:path w="631825" h="33654">
                  <a:moveTo>
                    <a:pt x="287985" y="11074"/>
                  </a:moveTo>
                  <a:lnTo>
                    <a:pt x="276923" y="11074"/>
                  </a:lnTo>
                  <a:lnTo>
                    <a:pt x="276923" y="0"/>
                  </a:lnTo>
                  <a:lnTo>
                    <a:pt x="265849" y="0"/>
                  </a:lnTo>
                  <a:lnTo>
                    <a:pt x="265849" y="11074"/>
                  </a:lnTo>
                  <a:lnTo>
                    <a:pt x="265849" y="22148"/>
                  </a:lnTo>
                  <a:lnTo>
                    <a:pt x="276923" y="22148"/>
                  </a:lnTo>
                  <a:lnTo>
                    <a:pt x="287985" y="22148"/>
                  </a:lnTo>
                  <a:lnTo>
                    <a:pt x="287985" y="11074"/>
                  </a:lnTo>
                  <a:close/>
                </a:path>
                <a:path w="631825" h="33654">
                  <a:moveTo>
                    <a:pt x="299072" y="11074"/>
                  </a:moveTo>
                  <a:lnTo>
                    <a:pt x="287997" y="11074"/>
                  </a:lnTo>
                  <a:lnTo>
                    <a:pt x="287997" y="22148"/>
                  </a:lnTo>
                  <a:lnTo>
                    <a:pt x="299072" y="22148"/>
                  </a:lnTo>
                  <a:lnTo>
                    <a:pt x="299072" y="11074"/>
                  </a:lnTo>
                  <a:close/>
                </a:path>
                <a:path w="631825" h="33654">
                  <a:moveTo>
                    <a:pt x="310146" y="11074"/>
                  </a:moveTo>
                  <a:lnTo>
                    <a:pt x="299085" y="11074"/>
                  </a:lnTo>
                  <a:lnTo>
                    <a:pt x="299085" y="22148"/>
                  </a:lnTo>
                  <a:lnTo>
                    <a:pt x="310146" y="22148"/>
                  </a:lnTo>
                  <a:lnTo>
                    <a:pt x="310146" y="11074"/>
                  </a:lnTo>
                  <a:close/>
                </a:path>
                <a:path w="631825" h="33654">
                  <a:moveTo>
                    <a:pt x="321233" y="0"/>
                  </a:moveTo>
                  <a:lnTo>
                    <a:pt x="310159" y="0"/>
                  </a:lnTo>
                  <a:lnTo>
                    <a:pt x="310159" y="11074"/>
                  </a:lnTo>
                  <a:lnTo>
                    <a:pt x="321233" y="11074"/>
                  </a:lnTo>
                  <a:lnTo>
                    <a:pt x="321233" y="0"/>
                  </a:lnTo>
                  <a:close/>
                </a:path>
                <a:path w="631825" h="33654">
                  <a:moveTo>
                    <a:pt x="343369" y="0"/>
                  </a:moveTo>
                  <a:lnTo>
                    <a:pt x="332308" y="0"/>
                  </a:lnTo>
                  <a:lnTo>
                    <a:pt x="332308" y="11074"/>
                  </a:lnTo>
                  <a:lnTo>
                    <a:pt x="343369" y="11074"/>
                  </a:lnTo>
                  <a:lnTo>
                    <a:pt x="343369" y="0"/>
                  </a:lnTo>
                  <a:close/>
                </a:path>
                <a:path w="631825" h="33654">
                  <a:moveTo>
                    <a:pt x="354457" y="0"/>
                  </a:moveTo>
                  <a:lnTo>
                    <a:pt x="343382" y="0"/>
                  </a:lnTo>
                  <a:lnTo>
                    <a:pt x="343382" y="11074"/>
                  </a:lnTo>
                  <a:lnTo>
                    <a:pt x="343382" y="22148"/>
                  </a:lnTo>
                  <a:lnTo>
                    <a:pt x="354457" y="22148"/>
                  </a:lnTo>
                  <a:lnTo>
                    <a:pt x="354457" y="11074"/>
                  </a:lnTo>
                  <a:lnTo>
                    <a:pt x="354457" y="0"/>
                  </a:lnTo>
                  <a:close/>
                </a:path>
                <a:path w="631825" h="33654">
                  <a:moveTo>
                    <a:pt x="365531" y="0"/>
                  </a:moveTo>
                  <a:lnTo>
                    <a:pt x="354469" y="0"/>
                  </a:lnTo>
                  <a:lnTo>
                    <a:pt x="354469" y="11074"/>
                  </a:lnTo>
                  <a:lnTo>
                    <a:pt x="354469" y="22148"/>
                  </a:lnTo>
                  <a:lnTo>
                    <a:pt x="365531" y="22148"/>
                  </a:lnTo>
                  <a:lnTo>
                    <a:pt x="365531" y="11074"/>
                  </a:lnTo>
                  <a:lnTo>
                    <a:pt x="365531" y="0"/>
                  </a:lnTo>
                  <a:close/>
                </a:path>
                <a:path w="631825" h="33654">
                  <a:moveTo>
                    <a:pt x="387692" y="0"/>
                  </a:moveTo>
                  <a:lnTo>
                    <a:pt x="376618" y="0"/>
                  </a:lnTo>
                  <a:lnTo>
                    <a:pt x="376618" y="11074"/>
                  </a:lnTo>
                  <a:lnTo>
                    <a:pt x="365544" y="11074"/>
                  </a:lnTo>
                  <a:lnTo>
                    <a:pt x="365544" y="22148"/>
                  </a:lnTo>
                  <a:lnTo>
                    <a:pt x="376618" y="22148"/>
                  </a:lnTo>
                  <a:lnTo>
                    <a:pt x="387692" y="22148"/>
                  </a:lnTo>
                  <a:lnTo>
                    <a:pt x="387692" y="11074"/>
                  </a:lnTo>
                  <a:lnTo>
                    <a:pt x="387692" y="0"/>
                  </a:lnTo>
                  <a:close/>
                </a:path>
                <a:path w="631825" h="33654">
                  <a:moveTo>
                    <a:pt x="420916" y="11074"/>
                  </a:moveTo>
                  <a:lnTo>
                    <a:pt x="409854" y="11074"/>
                  </a:lnTo>
                  <a:lnTo>
                    <a:pt x="409854" y="22148"/>
                  </a:lnTo>
                  <a:lnTo>
                    <a:pt x="420916" y="22148"/>
                  </a:lnTo>
                  <a:lnTo>
                    <a:pt x="420916" y="11074"/>
                  </a:lnTo>
                  <a:close/>
                </a:path>
                <a:path w="631825" h="33654">
                  <a:moveTo>
                    <a:pt x="443064" y="0"/>
                  </a:moveTo>
                  <a:lnTo>
                    <a:pt x="432003" y="0"/>
                  </a:lnTo>
                  <a:lnTo>
                    <a:pt x="420928" y="0"/>
                  </a:lnTo>
                  <a:lnTo>
                    <a:pt x="420928" y="11074"/>
                  </a:lnTo>
                  <a:lnTo>
                    <a:pt x="432003" y="11074"/>
                  </a:lnTo>
                  <a:lnTo>
                    <a:pt x="443064" y="11074"/>
                  </a:lnTo>
                  <a:lnTo>
                    <a:pt x="443064" y="0"/>
                  </a:lnTo>
                  <a:close/>
                </a:path>
                <a:path w="631825" h="33654">
                  <a:moveTo>
                    <a:pt x="454152" y="0"/>
                  </a:moveTo>
                  <a:lnTo>
                    <a:pt x="443077" y="0"/>
                  </a:lnTo>
                  <a:lnTo>
                    <a:pt x="443077" y="11074"/>
                  </a:lnTo>
                  <a:lnTo>
                    <a:pt x="454152" y="11074"/>
                  </a:lnTo>
                  <a:lnTo>
                    <a:pt x="454152" y="0"/>
                  </a:lnTo>
                  <a:close/>
                </a:path>
                <a:path w="631825" h="33654">
                  <a:moveTo>
                    <a:pt x="498449" y="0"/>
                  </a:moveTo>
                  <a:lnTo>
                    <a:pt x="487387" y="0"/>
                  </a:lnTo>
                  <a:lnTo>
                    <a:pt x="487387" y="11074"/>
                  </a:lnTo>
                  <a:lnTo>
                    <a:pt x="487387" y="22148"/>
                  </a:lnTo>
                  <a:lnTo>
                    <a:pt x="498449" y="22148"/>
                  </a:lnTo>
                  <a:lnTo>
                    <a:pt x="498449" y="11074"/>
                  </a:lnTo>
                  <a:lnTo>
                    <a:pt x="498449" y="0"/>
                  </a:lnTo>
                  <a:close/>
                </a:path>
                <a:path w="631825" h="33654">
                  <a:moveTo>
                    <a:pt x="509536" y="11074"/>
                  </a:moveTo>
                  <a:lnTo>
                    <a:pt x="498462" y="11074"/>
                  </a:lnTo>
                  <a:lnTo>
                    <a:pt x="498462" y="22148"/>
                  </a:lnTo>
                  <a:lnTo>
                    <a:pt x="509536" y="22148"/>
                  </a:lnTo>
                  <a:lnTo>
                    <a:pt x="509536" y="11074"/>
                  </a:lnTo>
                  <a:close/>
                </a:path>
                <a:path w="631825" h="33654">
                  <a:moveTo>
                    <a:pt x="520611" y="0"/>
                  </a:moveTo>
                  <a:lnTo>
                    <a:pt x="509536" y="0"/>
                  </a:lnTo>
                  <a:lnTo>
                    <a:pt x="509536" y="11074"/>
                  </a:lnTo>
                  <a:lnTo>
                    <a:pt x="520611" y="11074"/>
                  </a:lnTo>
                  <a:lnTo>
                    <a:pt x="520611" y="0"/>
                  </a:lnTo>
                  <a:close/>
                </a:path>
                <a:path w="631825" h="33654">
                  <a:moveTo>
                    <a:pt x="553834" y="11074"/>
                  </a:moveTo>
                  <a:lnTo>
                    <a:pt x="542772" y="11074"/>
                  </a:lnTo>
                  <a:lnTo>
                    <a:pt x="542772" y="0"/>
                  </a:lnTo>
                  <a:lnTo>
                    <a:pt x="531698" y="0"/>
                  </a:lnTo>
                  <a:lnTo>
                    <a:pt x="520623" y="0"/>
                  </a:lnTo>
                  <a:lnTo>
                    <a:pt x="520623" y="11074"/>
                  </a:lnTo>
                  <a:lnTo>
                    <a:pt x="520623" y="22148"/>
                  </a:lnTo>
                  <a:lnTo>
                    <a:pt x="531698" y="22148"/>
                  </a:lnTo>
                  <a:lnTo>
                    <a:pt x="542772" y="22148"/>
                  </a:lnTo>
                  <a:lnTo>
                    <a:pt x="553834" y="22148"/>
                  </a:lnTo>
                  <a:lnTo>
                    <a:pt x="553834" y="11074"/>
                  </a:lnTo>
                  <a:close/>
                </a:path>
                <a:path w="631825" h="33654">
                  <a:moveTo>
                    <a:pt x="575983" y="0"/>
                  </a:moveTo>
                  <a:lnTo>
                    <a:pt x="564921" y="0"/>
                  </a:lnTo>
                  <a:lnTo>
                    <a:pt x="564921" y="11074"/>
                  </a:lnTo>
                  <a:lnTo>
                    <a:pt x="564921" y="22148"/>
                  </a:lnTo>
                  <a:lnTo>
                    <a:pt x="575983" y="22148"/>
                  </a:lnTo>
                  <a:lnTo>
                    <a:pt x="575983" y="11074"/>
                  </a:lnTo>
                  <a:lnTo>
                    <a:pt x="575983" y="0"/>
                  </a:lnTo>
                  <a:close/>
                </a:path>
                <a:path w="631825" h="33654">
                  <a:moveTo>
                    <a:pt x="609219" y="0"/>
                  </a:moveTo>
                  <a:lnTo>
                    <a:pt x="598157" y="0"/>
                  </a:lnTo>
                  <a:lnTo>
                    <a:pt x="587082" y="0"/>
                  </a:lnTo>
                  <a:lnTo>
                    <a:pt x="576008" y="0"/>
                  </a:lnTo>
                  <a:lnTo>
                    <a:pt x="576008" y="11074"/>
                  </a:lnTo>
                  <a:lnTo>
                    <a:pt x="587082" y="11074"/>
                  </a:lnTo>
                  <a:lnTo>
                    <a:pt x="587082" y="22148"/>
                  </a:lnTo>
                  <a:lnTo>
                    <a:pt x="598157" y="22148"/>
                  </a:lnTo>
                  <a:lnTo>
                    <a:pt x="609219" y="22148"/>
                  </a:lnTo>
                  <a:lnTo>
                    <a:pt x="609219" y="11074"/>
                  </a:lnTo>
                  <a:lnTo>
                    <a:pt x="609219" y="0"/>
                  </a:lnTo>
                  <a:close/>
                </a:path>
                <a:path w="631825" h="33654">
                  <a:moveTo>
                    <a:pt x="631367" y="0"/>
                  </a:moveTo>
                  <a:lnTo>
                    <a:pt x="620306" y="0"/>
                  </a:lnTo>
                  <a:lnTo>
                    <a:pt x="609231" y="0"/>
                  </a:lnTo>
                  <a:lnTo>
                    <a:pt x="609231" y="11074"/>
                  </a:lnTo>
                  <a:lnTo>
                    <a:pt x="609231" y="22148"/>
                  </a:lnTo>
                  <a:lnTo>
                    <a:pt x="620306" y="22148"/>
                  </a:lnTo>
                  <a:lnTo>
                    <a:pt x="631367" y="22148"/>
                  </a:lnTo>
                  <a:lnTo>
                    <a:pt x="631367" y="11074"/>
                  </a:lnTo>
                  <a:lnTo>
                    <a:pt x="63136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7594105" y="3707815"/>
              <a:ext cx="631825" cy="33655"/>
            </a:xfrm>
            <a:custGeom>
              <a:avLst/>
              <a:gdLst/>
              <a:ahLst/>
              <a:cxnLst/>
              <a:rect l="l" t="t" r="r" b="b"/>
              <a:pathLst>
                <a:path w="631825" h="33654">
                  <a:moveTo>
                    <a:pt x="22136" y="11074"/>
                  </a:moveTo>
                  <a:lnTo>
                    <a:pt x="11074" y="11074"/>
                  </a:lnTo>
                  <a:lnTo>
                    <a:pt x="0" y="11074"/>
                  </a:lnTo>
                  <a:lnTo>
                    <a:pt x="0" y="22161"/>
                  </a:lnTo>
                  <a:lnTo>
                    <a:pt x="11074" y="22161"/>
                  </a:lnTo>
                  <a:lnTo>
                    <a:pt x="22136" y="22161"/>
                  </a:lnTo>
                  <a:lnTo>
                    <a:pt x="22136" y="11074"/>
                  </a:lnTo>
                  <a:close/>
                </a:path>
                <a:path w="631825" h="33654">
                  <a:moveTo>
                    <a:pt x="44297" y="11074"/>
                  </a:moveTo>
                  <a:lnTo>
                    <a:pt x="33235" y="11074"/>
                  </a:lnTo>
                  <a:lnTo>
                    <a:pt x="22161" y="11074"/>
                  </a:lnTo>
                  <a:lnTo>
                    <a:pt x="22161" y="22161"/>
                  </a:lnTo>
                  <a:lnTo>
                    <a:pt x="33235" y="22161"/>
                  </a:lnTo>
                  <a:lnTo>
                    <a:pt x="33235" y="33235"/>
                  </a:lnTo>
                  <a:lnTo>
                    <a:pt x="44297" y="33235"/>
                  </a:lnTo>
                  <a:lnTo>
                    <a:pt x="44297" y="22161"/>
                  </a:lnTo>
                  <a:lnTo>
                    <a:pt x="44297" y="11074"/>
                  </a:lnTo>
                  <a:close/>
                </a:path>
                <a:path w="631825" h="33654">
                  <a:moveTo>
                    <a:pt x="66459" y="22161"/>
                  </a:moveTo>
                  <a:lnTo>
                    <a:pt x="55384" y="22161"/>
                  </a:lnTo>
                  <a:lnTo>
                    <a:pt x="44310" y="22161"/>
                  </a:lnTo>
                  <a:lnTo>
                    <a:pt x="44310" y="33235"/>
                  </a:lnTo>
                  <a:lnTo>
                    <a:pt x="55384" y="33235"/>
                  </a:lnTo>
                  <a:lnTo>
                    <a:pt x="66459" y="33235"/>
                  </a:lnTo>
                  <a:lnTo>
                    <a:pt x="66459" y="22161"/>
                  </a:lnTo>
                  <a:close/>
                </a:path>
                <a:path w="631825" h="33654">
                  <a:moveTo>
                    <a:pt x="77520" y="11074"/>
                  </a:moveTo>
                  <a:lnTo>
                    <a:pt x="66459" y="11074"/>
                  </a:lnTo>
                  <a:lnTo>
                    <a:pt x="66459" y="22161"/>
                  </a:lnTo>
                  <a:lnTo>
                    <a:pt x="77520" y="22161"/>
                  </a:lnTo>
                  <a:lnTo>
                    <a:pt x="77520" y="11074"/>
                  </a:lnTo>
                  <a:close/>
                </a:path>
                <a:path w="631825" h="33654">
                  <a:moveTo>
                    <a:pt x="99682" y="11074"/>
                  </a:moveTo>
                  <a:lnTo>
                    <a:pt x="88620" y="11074"/>
                  </a:lnTo>
                  <a:lnTo>
                    <a:pt x="77546" y="11074"/>
                  </a:lnTo>
                  <a:lnTo>
                    <a:pt x="77546" y="22161"/>
                  </a:lnTo>
                  <a:lnTo>
                    <a:pt x="88620" y="22161"/>
                  </a:lnTo>
                  <a:lnTo>
                    <a:pt x="88620" y="33235"/>
                  </a:lnTo>
                  <a:lnTo>
                    <a:pt x="99682" y="33235"/>
                  </a:lnTo>
                  <a:lnTo>
                    <a:pt x="99682" y="22161"/>
                  </a:lnTo>
                  <a:lnTo>
                    <a:pt x="99682" y="11074"/>
                  </a:lnTo>
                  <a:close/>
                </a:path>
                <a:path w="631825" h="33654">
                  <a:moveTo>
                    <a:pt x="121843" y="22161"/>
                  </a:moveTo>
                  <a:lnTo>
                    <a:pt x="110769" y="22161"/>
                  </a:lnTo>
                  <a:lnTo>
                    <a:pt x="110769" y="11074"/>
                  </a:lnTo>
                  <a:lnTo>
                    <a:pt x="99695" y="11074"/>
                  </a:lnTo>
                  <a:lnTo>
                    <a:pt x="99695" y="22161"/>
                  </a:lnTo>
                  <a:lnTo>
                    <a:pt x="99695" y="33235"/>
                  </a:lnTo>
                  <a:lnTo>
                    <a:pt x="110769" y="33235"/>
                  </a:lnTo>
                  <a:lnTo>
                    <a:pt x="121843" y="33235"/>
                  </a:lnTo>
                  <a:lnTo>
                    <a:pt x="121843" y="22161"/>
                  </a:lnTo>
                  <a:close/>
                </a:path>
                <a:path w="631825" h="33654">
                  <a:moveTo>
                    <a:pt x="155067" y="11074"/>
                  </a:moveTo>
                  <a:lnTo>
                    <a:pt x="144005" y="11074"/>
                  </a:lnTo>
                  <a:lnTo>
                    <a:pt x="132930" y="11074"/>
                  </a:lnTo>
                  <a:lnTo>
                    <a:pt x="132930" y="22161"/>
                  </a:lnTo>
                  <a:lnTo>
                    <a:pt x="132930" y="33235"/>
                  </a:lnTo>
                  <a:lnTo>
                    <a:pt x="144005" y="33235"/>
                  </a:lnTo>
                  <a:lnTo>
                    <a:pt x="144005" y="22161"/>
                  </a:lnTo>
                  <a:lnTo>
                    <a:pt x="155067" y="22161"/>
                  </a:lnTo>
                  <a:lnTo>
                    <a:pt x="155067" y="11074"/>
                  </a:lnTo>
                  <a:close/>
                </a:path>
                <a:path w="631825" h="33654">
                  <a:moveTo>
                    <a:pt x="177215" y="11074"/>
                  </a:moveTo>
                  <a:lnTo>
                    <a:pt x="166154" y="11074"/>
                  </a:lnTo>
                  <a:lnTo>
                    <a:pt x="166154" y="22161"/>
                  </a:lnTo>
                  <a:lnTo>
                    <a:pt x="177215" y="22161"/>
                  </a:lnTo>
                  <a:lnTo>
                    <a:pt x="177215" y="11074"/>
                  </a:lnTo>
                  <a:close/>
                </a:path>
                <a:path w="631825" h="33654">
                  <a:moveTo>
                    <a:pt x="188302" y="11074"/>
                  </a:moveTo>
                  <a:lnTo>
                    <a:pt x="177228" y="11074"/>
                  </a:lnTo>
                  <a:lnTo>
                    <a:pt x="177228" y="22161"/>
                  </a:lnTo>
                  <a:lnTo>
                    <a:pt x="177228" y="33235"/>
                  </a:lnTo>
                  <a:lnTo>
                    <a:pt x="188302" y="33235"/>
                  </a:lnTo>
                  <a:lnTo>
                    <a:pt x="188302" y="22161"/>
                  </a:lnTo>
                  <a:lnTo>
                    <a:pt x="188302" y="11074"/>
                  </a:lnTo>
                  <a:close/>
                </a:path>
                <a:path w="631825" h="33654">
                  <a:moveTo>
                    <a:pt x="210451" y="22161"/>
                  </a:moveTo>
                  <a:lnTo>
                    <a:pt x="199390" y="22161"/>
                  </a:lnTo>
                  <a:lnTo>
                    <a:pt x="199390" y="11074"/>
                  </a:lnTo>
                  <a:lnTo>
                    <a:pt x="188315" y="11074"/>
                  </a:lnTo>
                  <a:lnTo>
                    <a:pt x="188315" y="22161"/>
                  </a:lnTo>
                  <a:lnTo>
                    <a:pt x="188315" y="33235"/>
                  </a:lnTo>
                  <a:lnTo>
                    <a:pt x="199390" y="33235"/>
                  </a:lnTo>
                  <a:lnTo>
                    <a:pt x="210451" y="33235"/>
                  </a:lnTo>
                  <a:lnTo>
                    <a:pt x="210451" y="22161"/>
                  </a:lnTo>
                  <a:close/>
                </a:path>
                <a:path w="631825" h="33654">
                  <a:moveTo>
                    <a:pt x="232600" y="22161"/>
                  </a:moveTo>
                  <a:lnTo>
                    <a:pt x="221538" y="22161"/>
                  </a:lnTo>
                  <a:lnTo>
                    <a:pt x="221538" y="33235"/>
                  </a:lnTo>
                  <a:lnTo>
                    <a:pt x="232600" y="33235"/>
                  </a:lnTo>
                  <a:lnTo>
                    <a:pt x="232600" y="22161"/>
                  </a:lnTo>
                  <a:close/>
                </a:path>
                <a:path w="631825" h="33654">
                  <a:moveTo>
                    <a:pt x="243687" y="22161"/>
                  </a:moveTo>
                  <a:lnTo>
                    <a:pt x="232613" y="22161"/>
                  </a:lnTo>
                  <a:lnTo>
                    <a:pt x="232613" y="33235"/>
                  </a:lnTo>
                  <a:lnTo>
                    <a:pt x="243687" y="33235"/>
                  </a:lnTo>
                  <a:lnTo>
                    <a:pt x="243687" y="22161"/>
                  </a:lnTo>
                  <a:close/>
                </a:path>
                <a:path w="631825" h="33654">
                  <a:moveTo>
                    <a:pt x="265849" y="0"/>
                  </a:moveTo>
                  <a:lnTo>
                    <a:pt x="254774" y="0"/>
                  </a:lnTo>
                  <a:lnTo>
                    <a:pt x="254774" y="11074"/>
                  </a:lnTo>
                  <a:lnTo>
                    <a:pt x="254774" y="22161"/>
                  </a:lnTo>
                  <a:lnTo>
                    <a:pt x="254774" y="33235"/>
                  </a:lnTo>
                  <a:lnTo>
                    <a:pt x="265849" y="33235"/>
                  </a:lnTo>
                  <a:lnTo>
                    <a:pt x="265849" y="22161"/>
                  </a:lnTo>
                  <a:lnTo>
                    <a:pt x="265849" y="11074"/>
                  </a:lnTo>
                  <a:lnTo>
                    <a:pt x="265849" y="0"/>
                  </a:lnTo>
                  <a:close/>
                </a:path>
                <a:path w="631825" h="33654">
                  <a:moveTo>
                    <a:pt x="287985" y="22161"/>
                  </a:moveTo>
                  <a:lnTo>
                    <a:pt x="276923" y="22161"/>
                  </a:lnTo>
                  <a:lnTo>
                    <a:pt x="276923" y="33235"/>
                  </a:lnTo>
                  <a:lnTo>
                    <a:pt x="287985" y="33235"/>
                  </a:lnTo>
                  <a:lnTo>
                    <a:pt x="287985" y="22161"/>
                  </a:lnTo>
                  <a:close/>
                </a:path>
                <a:path w="631825" h="33654">
                  <a:moveTo>
                    <a:pt x="299072" y="11074"/>
                  </a:moveTo>
                  <a:lnTo>
                    <a:pt x="287997" y="11074"/>
                  </a:lnTo>
                  <a:lnTo>
                    <a:pt x="287997" y="22161"/>
                  </a:lnTo>
                  <a:lnTo>
                    <a:pt x="287997" y="33235"/>
                  </a:lnTo>
                  <a:lnTo>
                    <a:pt x="299072" y="33235"/>
                  </a:lnTo>
                  <a:lnTo>
                    <a:pt x="299072" y="22161"/>
                  </a:lnTo>
                  <a:lnTo>
                    <a:pt x="299072" y="11074"/>
                  </a:lnTo>
                  <a:close/>
                </a:path>
                <a:path w="631825" h="33654">
                  <a:moveTo>
                    <a:pt x="310146" y="0"/>
                  </a:moveTo>
                  <a:lnTo>
                    <a:pt x="299085" y="0"/>
                  </a:lnTo>
                  <a:lnTo>
                    <a:pt x="299085" y="11074"/>
                  </a:lnTo>
                  <a:lnTo>
                    <a:pt x="310146" y="11074"/>
                  </a:lnTo>
                  <a:lnTo>
                    <a:pt x="310146" y="0"/>
                  </a:lnTo>
                  <a:close/>
                </a:path>
                <a:path w="631825" h="33654">
                  <a:moveTo>
                    <a:pt x="332308" y="0"/>
                  </a:moveTo>
                  <a:lnTo>
                    <a:pt x="321233" y="0"/>
                  </a:lnTo>
                  <a:lnTo>
                    <a:pt x="310159" y="0"/>
                  </a:lnTo>
                  <a:lnTo>
                    <a:pt x="310159" y="11074"/>
                  </a:lnTo>
                  <a:lnTo>
                    <a:pt x="321233" y="11074"/>
                  </a:lnTo>
                  <a:lnTo>
                    <a:pt x="321233" y="22161"/>
                  </a:lnTo>
                  <a:lnTo>
                    <a:pt x="310159" y="22161"/>
                  </a:lnTo>
                  <a:lnTo>
                    <a:pt x="310159" y="33235"/>
                  </a:lnTo>
                  <a:lnTo>
                    <a:pt x="321233" y="33235"/>
                  </a:lnTo>
                  <a:lnTo>
                    <a:pt x="332308" y="33235"/>
                  </a:lnTo>
                  <a:lnTo>
                    <a:pt x="332308" y="22161"/>
                  </a:lnTo>
                  <a:lnTo>
                    <a:pt x="332308" y="11074"/>
                  </a:lnTo>
                  <a:lnTo>
                    <a:pt x="332308" y="0"/>
                  </a:lnTo>
                  <a:close/>
                </a:path>
                <a:path w="631825" h="33654">
                  <a:moveTo>
                    <a:pt x="354457" y="11074"/>
                  </a:moveTo>
                  <a:lnTo>
                    <a:pt x="343382" y="11074"/>
                  </a:lnTo>
                  <a:lnTo>
                    <a:pt x="343382" y="22161"/>
                  </a:lnTo>
                  <a:lnTo>
                    <a:pt x="343382" y="33235"/>
                  </a:lnTo>
                  <a:lnTo>
                    <a:pt x="354457" y="33235"/>
                  </a:lnTo>
                  <a:lnTo>
                    <a:pt x="354457" y="22161"/>
                  </a:lnTo>
                  <a:lnTo>
                    <a:pt x="354457" y="11074"/>
                  </a:lnTo>
                  <a:close/>
                </a:path>
                <a:path w="631825" h="33654">
                  <a:moveTo>
                    <a:pt x="365531" y="0"/>
                  </a:moveTo>
                  <a:lnTo>
                    <a:pt x="354469" y="0"/>
                  </a:lnTo>
                  <a:lnTo>
                    <a:pt x="354469" y="11074"/>
                  </a:lnTo>
                  <a:lnTo>
                    <a:pt x="354469" y="22161"/>
                  </a:lnTo>
                  <a:lnTo>
                    <a:pt x="365531" y="22161"/>
                  </a:lnTo>
                  <a:lnTo>
                    <a:pt x="365531" y="11074"/>
                  </a:lnTo>
                  <a:lnTo>
                    <a:pt x="365531" y="0"/>
                  </a:lnTo>
                  <a:close/>
                </a:path>
                <a:path w="631825" h="33654">
                  <a:moveTo>
                    <a:pt x="409841" y="22161"/>
                  </a:moveTo>
                  <a:lnTo>
                    <a:pt x="398767" y="22161"/>
                  </a:lnTo>
                  <a:lnTo>
                    <a:pt x="387692" y="22161"/>
                  </a:lnTo>
                  <a:lnTo>
                    <a:pt x="387692" y="11074"/>
                  </a:lnTo>
                  <a:lnTo>
                    <a:pt x="398767" y="11074"/>
                  </a:lnTo>
                  <a:lnTo>
                    <a:pt x="398767" y="0"/>
                  </a:lnTo>
                  <a:lnTo>
                    <a:pt x="387692" y="0"/>
                  </a:lnTo>
                  <a:lnTo>
                    <a:pt x="376618" y="0"/>
                  </a:lnTo>
                  <a:lnTo>
                    <a:pt x="365544" y="0"/>
                  </a:lnTo>
                  <a:lnTo>
                    <a:pt x="365544" y="11074"/>
                  </a:lnTo>
                  <a:lnTo>
                    <a:pt x="376618" y="11074"/>
                  </a:lnTo>
                  <a:lnTo>
                    <a:pt x="376618" y="22161"/>
                  </a:lnTo>
                  <a:lnTo>
                    <a:pt x="365544" y="22161"/>
                  </a:lnTo>
                  <a:lnTo>
                    <a:pt x="365544" y="33235"/>
                  </a:lnTo>
                  <a:lnTo>
                    <a:pt x="376618" y="33235"/>
                  </a:lnTo>
                  <a:lnTo>
                    <a:pt x="387692" y="33235"/>
                  </a:lnTo>
                  <a:lnTo>
                    <a:pt x="398767" y="33235"/>
                  </a:lnTo>
                  <a:lnTo>
                    <a:pt x="409841" y="33235"/>
                  </a:lnTo>
                  <a:lnTo>
                    <a:pt x="409841" y="22161"/>
                  </a:lnTo>
                  <a:close/>
                </a:path>
                <a:path w="631825" h="33654">
                  <a:moveTo>
                    <a:pt x="420916" y="0"/>
                  </a:moveTo>
                  <a:lnTo>
                    <a:pt x="409854" y="0"/>
                  </a:lnTo>
                  <a:lnTo>
                    <a:pt x="409854" y="11074"/>
                  </a:lnTo>
                  <a:lnTo>
                    <a:pt x="409854" y="22161"/>
                  </a:lnTo>
                  <a:lnTo>
                    <a:pt x="409854" y="33235"/>
                  </a:lnTo>
                  <a:lnTo>
                    <a:pt x="420916" y="33235"/>
                  </a:lnTo>
                  <a:lnTo>
                    <a:pt x="420916" y="22161"/>
                  </a:lnTo>
                  <a:lnTo>
                    <a:pt x="420916" y="11074"/>
                  </a:lnTo>
                  <a:lnTo>
                    <a:pt x="420916" y="0"/>
                  </a:lnTo>
                  <a:close/>
                </a:path>
                <a:path w="631825" h="33654">
                  <a:moveTo>
                    <a:pt x="443064" y="11074"/>
                  </a:moveTo>
                  <a:lnTo>
                    <a:pt x="432003" y="11074"/>
                  </a:lnTo>
                  <a:lnTo>
                    <a:pt x="420928" y="11074"/>
                  </a:lnTo>
                  <a:lnTo>
                    <a:pt x="420928" y="22161"/>
                  </a:lnTo>
                  <a:lnTo>
                    <a:pt x="432003" y="22161"/>
                  </a:lnTo>
                  <a:lnTo>
                    <a:pt x="443064" y="22161"/>
                  </a:lnTo>
                  <a:lnTo>
                    <a:pt x="443064" y="11074"/>
                  </a:lnTo>
                  <a:close/>
                </a:path>
                <a:path w="631825" h="33654">
                  <a:moveTo>
                    <a:pt x="465226" y="0"/>
                  </a:moveTo>
                  <a:lnTo>
                    <a:pt x="454152" y="0"/>
                  </a:lnTo>
                  <a:lnTo>
                    <a:pt x="454152" y="11074"/>
                  </a:lnTo>
                  <a:lnTo>
                    <a:pt x="465226" y="11074"/>
                  </a:lnTo>
                  <a:lnTo>
                    <a:pt x="465226" y="0"/>
                  </a:lnTo>
                  <a:close/>
                </a:path>
                <a:path w="631825" h="33654">
                  <a:moveTo>
                    <a:pt x="476313" y="22161"/>
                  </a:moveTo>
                  <a:lnTo>
                    <a:pt x="465239" y="22161"/>
                  </a:lnTo>
                  <a:lnTo>
                    <a:pt x="465239" y="33235"/>
                  </a:lnTo>
                  <a:lnTo>
                    <a:pt x="476313" y="33235"/>
                  </a:lnTo>
                  <a:lnTo>
                    <a:pt x="476313" y="22161"/>
                  </a:lnTo>
                  <a:close/>
                </a:path>
                <a:path w="631825" h="33654">
                  <a:moveTo>
                    <a:pt x="498449" y="0"/>
                  </a:moveTo>
                  <a:lnTo>
                    <a:pt x="487387" y="0"/>
                  </a:lnTo>
                  <a:lnTo>
                    <a:pt x="476313" y="0"/>
                  </a:lnTo>
                  <a:lnTo>
                    <a:pt x="476313" y="11074"/>
                  </a:lnTo>
                  <a:lnTo>
                    <a:pt x="476313" y="22161"/>
                  </a:lnTo>
                  <a:lnTo>
                    <a:pt x="487387" y="22161"/>
                  </a:lnTo>
                  <a:lnTo>
                    <a:pt x="487387" y="11074"/>
                  </a:lnTo>
                  <a:lnTo>
                    <a:pt x="498449" y="11074"/>
                  </a:lnTo>
                  <a:lnTo>
                    <a:pt x="498449" y="0"/>
                  </a:lnTo>
                  <a:close/>
                </a:path>
                <a:path w="631825" h="33654">
                  <a:moveTo>
                    <a:pt x="520611" y="0"/>
                  </a:moveTo>
                  <a:lnTo>
                    <a:pt x="509536" y="0"/>
                  </a:lnTo>
                  <a:lnTo>
                    <a:pt x="509536" y="11074"/>
                  </a:lnTo>
                  <a:lnTo>
                    <a:pt x="509536" y="22161"/>
                  </a:lnTo>
                  <a:lnTo>
                    <a:pt x="509536" y="33235"/>
                  </a:lnTo>
                  <a:lnTo>
                    <a:pt x="520611" y="33235"/>
                  </a:lnTo>
                  <a:lnTo>
                    <a:pt x="520611" y="22161"/>
                  </a:lnTo>
                  <a:lnTo>
                    <a:pt x="520611" y="11074"/>
                  </a:lnTo>
                  <a:lnTo>
                    <a:pt x="520611" y="0"/>
                  </a:lnTo>
                  <a:close/>
                </a:path>
                <a:path w="631825" h="33654">
                  <a:moveTo>
                    <a:pt x="553834" y="0"/>
                  </a:moveTo>
                  <a:lnTo>
                    <a:pt x="542772" y="0"/>
                  </a:lnTo>
                  <a:lnTo>
                    <a:pt x="542772" y="11074"/>
                  </a:lnTo>
                  <a:lnTo>
                    <a:pt x="542772" y="22161"/>
                  </a:lnTo>
                  <a:lnTo>
                    <a:pt x="553834" y="22161"/>
                  </a:lnTo>
                  <a:lnTo>
                    <a:pt x="553834" y="11074"/>
                  </a:lnTo>
                  <a:lnTo>
                    <a:pt x="553834" y="0"/>
                  </a:lnTo>
                  <a:close/>
                </a:path>
                <a:path w="631825" h="33654">
                  <a:moveTo>
                    <a:pt x="564921" y="11074"/>
                  </a:moveTo>
                  <a:lnTo>
                    <a:pt x="553847" y="11074"/>
                  </a:lnTo>
                  <a:lnTo>
                    <a:pt x="553847" y="22161"/>
                  </a:lnTo>
                  <a:lnTo>
                    <a:pt x="564921" y="22161"/>
                  </a:lnTo>
                  <a:lnTo>
                    <a:pt x="564921" y="11074"/>
                  </a:lnTo>
                  <a:close/>
                </a:path>
                <a:path w="631825" h="33654">
                  <a:moveTo>
                    <a:pt x="575983" y="0"/>
                  </a:moveTo>
                  <a:lnTo>
                    <a:pt x="564921" y="0"/>
                  </a:lnTo>
                  <a:lnTo>
                    <a:pt x="564921" y="11074"/>
                  </a:lnTo>
                  <a:lnTo>
                    <a:pt x="575983" y="11074"/>
                  </a:lnTo>
                  <a:lnTo>
                    <a:pt x="575983" y="0"/>
                  </a:lnTo>
                  <a:close/>
                </a:path>
                <a:path w="631825" h="33654">
                  <a:moveTo>
                    <a:pt x="609219" y="0"/>
                  </a:moveTo>
                  <a:lnTo>
                    <a:pt x="598157" y="0"/>
                  </a:lnTo>
                  <a:lnTo>
                    <a:pt x="587082" y="0"/>
                  </a:lnTo>
                  <a:lnTo>
                    <a:pt x="587082" y="11074"/>
                  </a:lnTo>
                  <a:lnTo>
                    <a:pt x="598157" y="11074"/>
                  </a:lnTo>
                  <a:lnTo>
                    <a:pt x="609219" y="11074"/>
                  </a:lnTo>
                  <a:lnTo>
                    <a:pt x="609219" y="0"/>
                  </a:lnTo>
                  <a:close/>
                </a:path>
                <a:path w="631825" h="33654">
                  <a:moveTo>
                    <a:pt x="631367" y="0"/>
                  </a:moveTo>
                  <a:lnTo>
                    <a:pt x="620306" y="0"/>
                  </a:lnTo>
                  <a:lnTo>
                    <a:pt x="609231" y="0"/>
                  </a:lnTo>
                  <a:lnTo>
                    <a:pt x="609231" y="11074"/>
                  </a:lnTo>
                  <a:lnTo>
                    <a:pt x="609231" y="22161"/>
                  </a:lnTo>
                  <a:lnTo>
                    <a:pt x="620306" y="22161"/>
                  </a:lnTo>
                  <a:lnTo>
                    <a:pt x="620306" y="11074"/>
                  </a:lnTo>
                  <a:lnTo>
                    <a:pt x="631367" y="11074"/>
                  </a:lnTo>
                  <a:lnTo>
                    <a:pt x="63136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7594105" y="3729977"/>
              <a:ext cx="631825" cy="33655"/>
            </a:xfrm>
            <a:custGeom>
              <a:avLst/>
              <a:gdLst/>
              <a:ahLst/>
              <a:cxnLst/>
              <a:rect l="l" t="t" r="r" b="b"/>
              <a:pathLst>
                <a:path w="631825" h="33654">
                  <a:moveTo>
                    <a:pt x="22136" y="22148"/>
                  </a:moveTo>
                  <a:lnTo>
                    <a:pt x="11074" y="22148"/>
                  </a:lnTo>
                  <a:lnTo>
                    <a:pt x="0" y="22148"/>
                  </a:lnTo>
                  <a:lnTo>
                    <a:pt x="0" y="33223"/>
                  </a:lnTo>
                  <a:lnTo>
                    <a:pt x="11074" y="33223"/>
                  </a:lnTo>
                  <a:lnTo>
                    <a:pt x="22136" y="33223"/>
                  </a:lnTo>
                  <a:lnTo>
                    <a:pt x="22136" y="22148"/>
                  </a:lnTo>
                  <a:close/>
                </a:path>
                <a:path w="631825" h="33654">
                  <a:moveTo>
                    <a:pt x="44297" y="11074"/>
                  </a:moveTo>
                  <a:lnTo>
                    <a:pt x="33235" y="11074"/>
                  </a:lnTo>
                  <a:lnTo>
                    <a:pt x="22161" y="11074"/>
                  </a:lnTo>
                  <a:lnTo>
                    <a:pt x="22161" y="22148"/>
                  </a:lnTo>
                  <a:lnTo>
                    <a:pt x="22161" y="33223"/>
                  </a:lnTo>
                  <a:lnTo>
                    <a:pt x="33235" y="33223"/>
                  </a:lnTo>
                  <a:lnTo>
                    <a:pt x="44297" y="33223"/>
                  </a:lnTo>
                  <a:lnTo>
                    <a:pt x="44297" y="22161"/>
                  </a:lnTo>
                  <a:lnTo>
                    <a:pt x="44297" y="11074"/>
                  </a:lnTo>
                  <a:close/>
                </a:path>
                <a:path w="631825" h="33654">
                  <a:moveTo>
                    <a:pt x="77520" y="11074"/>
                  </a:moveTo>
                  <a:lnTo>
                    <a:pt x="66459" y="11074"/>
                  </a:lnTo>
                  <a:lnTo>
                    <a:pt x="55384" y="11074"/>
                  </a:lnTo>
                  <a:lnTo>
                    <a:pt x="55384" y="22148"/>
                  </a:lnTo>
                  <a:lnTo>
                    <a:pt x="44310" y="22148"/>
                  </a:lnTo>
                  <a:lnTo>
                    <a:pt x="44310" y="33223"/>
                  </a:lnTo>
                  <a:lnTo>
                    <a:pt x="55384" y="33223"/>
                  </a:lnTo>
                  <a:lnTo>
                    <a:pt x="66459" y="33223"/>
                  </a:lnTo>
                  <a:lnTo>
                    <a:pt x="66459" y="22161"/>
                  </a:lnTo>
                  <a:lnTo>
                    <a:pt x="77520" y="22161"/>
                  </a:lnTo>
                  <a:lnTo>
                    <a:pt x="77520" y="11074"/>
                  </a:lnTo>
                  <a:close/>
                </a:path>
                <a:path w="631825" h="33654">
                  <a:moveTo>
                    <a:pt x="99682" y="22148"/>
                  </a:moveTo>
                  <a:lnTo>
                    <a:pt x="88620" y="22148"/>
                  </a:lnTo>
                  <a:lnTo>
                    <a:pt x="77546" y="22148"/>
                  </a:lnTo>
                  <a:lnTo>
                    <a:pt x="77546" y="33223"/>
                  </a:lnTo>
                  <a:lnTo>
                    <a:pt x="88620" y="33223"/>
                  </a:lnTo>
                  <a:lnTo>
                    <a:pt x="99682" y="33223"/>
                  </a:lnTo>
                  <a:lnTo>
                    <a:pt x="99682" y="22148"/>
                  </a:lnTo>
                  <a:close/>
                </a:path>
                <a:path w="631825" h="33654">
                  <a:moveTo>
                    <a:pt x="110769" y="11074"/>
                  </a:moveTo>
                  <a:lnTo>
                    <a:pt x="99695" y="11074"/>
                  </a:lnTo>
                  <a:lnTo>
                    <a:pt x="99695" y="22148"/>
                  </a:lnTo>
                  <a:lnTo>
                    <a:pt x="99695" y="33223"/>
                  </a:lnTo>
                  <a:lnTo>
                    <a:pt x="110769" y="33223"/>
                  </a:lnTo>
                  <a:lnTo>
                    <a:pt x="110769" y="22161"/>
                  </a:lnTo>
                  <a:lnTo>
                    <a:pt x="110769" y="11074"/>
                  </a:lnTo>
                  <a:close/>
                </a:path>
                <a:path w="631825" h="33654">
                  <a:moveTo>
                    <a:pt x="155067" y="22148"/>
                  </a:moveTo>
                  <a:lnTo>
                    <a:pt x="144005" y="22148"/>
                  </a:lnTo>
                  <a:lnTo>
                    <a:pt x="132930" y="22148"/>
                  </a:lnTo>
                  <a:lnTo>
                    <a:pt x="132930" y="33223"/>
                  </a:lnTo>
                  <a:lnTo>
                    <a:pt x="144005" y="33223"/>
                  </a:lnTo>
                  <a:lnTo>
                    <a:pt x="155067" y="33223"/>
                  </a:lnTo>
                  <a:lnTo>
                    <a:pt x="155067" y="22148"/>
                  </a:lnTo>
                  <a:close/>
                </a:path>
                <a:path w="631825" h="33654">
                  <a:moveTo>
                    <a:pt x="177215" y="11074"/>
                  </a:moveTo>
                  <a:lnTo>
                    <a:pt x="166154" y="11074"/>
                  </a:lnTo>
                  <a:lnTo>
                    <a:pt x="166154" y="22161"/>
                  </a:lnTo>
                  <a:lnTo>
                    <a:pt x="177215" y="22161"/>
                  </a:lnTo>
                  <a:lnTo>
                    <a:pt x="177215" y="11074"/>
                  </a:lnTo>
                  <a:close/>
                </a:path>
                <a:path w="631825" h="33654">
                  <a:moveTo>
                    <a:pt x="188302" y="11074"/>
                  </a:moveTo>
                  <a:lnTo>
                    <a:pt x="177228" y="11074"/>
                  </a:lnTo>
                  <a:lnTo>
                    <a:pt x="177228" y="22148"/>
                  </a:lnTo>
                  <a:lnTo>
                    <a:pt x="177228" y="33223"/>
                  </a:lnTo>
                  <a:lnTo>
                    <a:pt x="188302" y="33223"/>
                  </a:lnTo>
                  <a:lnTo>
                    <a:pt x="188302" y="22161"/>
                  </a:lnTo>
                  <a:lnTo>
                    <a:pt x="188302" y="11074"/>
                  </a:lnTo>
                  <a:close/>
                </a:path>
                <a:path w="631825" h="33654">
                  <a:moveTo>
                    <a:pt x="210451" y="11074"/>
                  </a:moveTo>
                  <a:lnTo>
                    <a:pt x="199390" y="11074"/>
                  </a:lnTo>
                  <a:lnTo>
                    <a:pt x="188315" y="11074"/>
                  </a:lnTo>
                  <a:lnTo>
                    <a:pt x="188315" y="22161"/>
                  </a:lnTo>
                  <a:lnTo>
                    <a:pt x="199390" y="22161"/>
                  </a:lnTo>
                  <a:lnTo>
                    <a:pt x="199390" y="33223"/>
                  </a:lnTo>
                  <a:lnTo>
                    <a:pt x="210451" y="33223"/>
                  </a:lnTo>
                  <a:lnTo>
                    <a:pt x="210451" y="22161"/>
                  </a:lnTo>
                  <a:lnTo>
                    <a:pt x="210451" y="11074"/>
                  </a:lnTo>
                  <a:close/>
                </a:path>
                <a:path w="631825" h="33654">
                  <a:moveTo>
                    <a:pt x="232600" y="11074"/>
                  </a:moveTo>
                  <a:lnTo>
                    <a:pt x="221538" y="11074"/>
                  </a:lnTo>
                  <a:lnTo>
                    <a:pt x="221538" y="22148"/>
                  </a:lnTo>
                  <a:lnTo>
                    <a:pt x="210464" y="22148"/>
                  </a:lnTo>
                  <a:lnTo>
                    <a:pt x="210464" y="33223"/>
                  </a:lnTo>
                  <a:lnTo>
                    <a:pt x="221538" y="33223"/>
                  </a:lnTo>
                  <a:lnTo>
                    <a:pt x="232600" y="33223"/>
                  </a:lnTo>
                  <a:lnTo>
                    <a:pt x="232600" y="22161"/>
                  </a:lnTo>
                  <a:lnTo>
                    <a:pt x="232600" y="11074"/>
                  </a:lnTo>
                  <a:close/>
                </a:path>
                <a:path w="631825" h="33654">
                  <a:moveTo>
                    <a:pt x="243687" y="11074"/>
                  </a:moveTo>
                  <a:lnTo>
                    <a:pt x="232613" y="11074"/>
                  </a:lnTo>
                  <a:lnTo>
                    <a:pt x="232613" y="22148"/>
                  </a:lnTo>
                  <a:lnTo>
                    <a:pt x="232613" y="33223"/>
                  </a:lnTo>
                  <a:lnTo>
                    <a:pt x="243687" y="33223"/>
                  </a:lnTo>
                  <a:lnTo>
                    <a:pt x="243687" y="22161"/>
                  </a:lnTo>
                  <a:lnTo>
                    <a:pt x="243687" y="11074"/>
                  </a:lnTo>
                  <a:close/>
                </a:path>
                <a:path w="631825" h="33654">
                  <a:moveTo>
                    <a:pt x="287985" y="11074"/>
                  </a:moveTo>
                  <a:lnTo>
                    <a:pt x="276923" y="11074"/>
                  </a:lnTo>
                  <a:lnTo>
                    <a:pt x="276923" y="22148"/>
                  </a:lnTo>
                  <a:lnTo>
                    <a:pt x="265849" y="22148"/>
                  </a:lnTo>
                  <a:lnTo>
                    <a:pt x="265849" y="11074"/>
                  </a:lnTo>
                  <a:lnTo>
                    <a:pt x="254774" y="11074"/>
                  </a:lnTo>
                  <a:lnTo>
                    <a:pt x="254774" y="22148"/>
                  </a:lnTo>
                  <a:lnTo>
                    <a:pt x="254774" y="33223"/>
                  </a:lnTo>
                  <a:lnTo>
                    <a:pt x="265849" y="33223"/>
                  </a:lnTo>
                  <a:lnTo>
                    <a:pt x="276923" y="33223"/>
                  </a:lnTo>
                  <a:lnTo>
                    <a:pt x="287985" y="33223"/>
                  </a:lnTo>
                  <a:lnTo>
                    <a:pt x="287985" y="22161"/>
                  </a:lnTo>
                  <a:lnTo>
                    <a:pt x="287985" y="11074"/>
                  </a:lnTo>
                  <a:close/>
                </a:path>
                <a:path w="631825" h="33654">
                  <a:moveTo>
                    <a:pt x="299072" y="11074"/>
                  </a:moveTo>
                  <a:lnTo>
                    <a:pt x="287997" y="11074"/>
                  </a:lnTo>
                  <a:lnTo>
                    <a:pt x="287997" y="22161"/>
                  </a:lnTo>
                  <a:lnTo>
                    <a:pt x="299072" y="22161"/>
                  </a:lnTo>
                  <a:lnTo>
                    <a:pt x="299072" y="11074"/>
                  </a:lnTo>
                  <a:close/>
                </a:path>
                <a:path w="631825" h="33654">
                  <a:moveTo>
                    <a:pt x="310146" y="11074"/>
                  </a:moveTo>
                  <a:lnTo>
                    <a:pt x="299085" y="11074"/>
                  </a:lnTo>
                  <a:lnTo>
                    <a:pt x="299085" y="22148"/>
                  </a:lnTo>
                  <a:lnTo>
                    <a:pt x="299085" y="33223"/>
                  </a:lnTo>
                  <a:lnTo>
                    <a:pt x="310146" y="33223"/>
                  </a:lnTo>
                  <a:lnTo>
                    <a:pt x="310146" y="22161"/>
                  </a:lnTo>
                  <a:lnTo>
                    <a:pt x="310146" y="11074"/>
                  </a:lnTo>
                  <a:close/>
                </a:path>
                <a:path w="631825" h="33654">
                  <a:moveTo>
                    <a:pt x="343369" y="22148"/>
                  </a:moveTo>
                  <a:lnTo>
                    <a:pt x="332308" y="22148"/>
                  </a:lnTo>
                  <a:lnTo>
                    <a:pt x="332308" y="11074"/>
                  </a:lnTo>
                  <a:lnTo>
                    <a:pt x="321233" y="11074"/>
                  </a:lnTo>
                  <a:lnTo>
                    <a:pt x="310159" y="11074"/>
                  </a:lnTo>
                  <a:lnTo>
                    <a:pt x="310159" y="22161"/>
                  </a:lnTo>
                  <a:lnTo>
                    <a:pt x="321233" y="22161"/>
                  </a:lnTo>
                  <a:lnTo>
                    <a:pt x="332308" y="22161"/>
                  </a:lnTo>
                  <a:lnTo>
                    <a:pt x="332308" y="33223"/>
                  </a:lnTo>
                  <a:lnTo>
                    <a:pt x="343369" y="33223"/>
                  </a:lnTo>
                  <a:lnTo>
                    <a:pt x="343369" y="22148"/>
                  </a:lnTo>
                  <a:close/>
                </a:path>
                <a:path w="631825" h="33654">
                  <a:moveTo>
                    <a:pt x="354457" y="22148"/>
                  </a:moveTo>
                  <a:lnTo>
                    <a:pt x="343382" y="22148"/>
                  </a:lnTo>
                  <a:lnTo>
                    <a:pt x="343382" y="33223"/>
                  </a:lnTo>
                  <a:lnTo>
                    <a:pt x="354457" y="33223"/>
                  </a:lnTo>
                  <a:lnTo>
                    <a:pt x="354457" y="22148"/>
                  </a:lnTo>
                  <a:close/>
                </a:path>
                <a:path w="631825" h="33654">
                  <a:moveTo>
                    <a:pt x="365531" y="22148"/>
                  </a:moveTo>
                  <a:lnTo>
                    <a:pt x="354469" y="22148"/>
                  </a:lnTo>
                  <a:lnTo>
                    <a:pt x="354469" y="33223"/>
                  </a:lnTo>
                  <a:lnTo>
                    <a:pt x="365531" y="33223"/>
                  </a:lnTo>
                  <a:lnTo>
                    <a:pt x="365531" y="22148"/>
                  </a:lnTo>
                  <a:close/>
                </a:path>
                <a:path w="631825" h="33654">
                  <a:moveTo>
                    <a:pt x="376618" y="22148"/>
                  </a:moveTo>
                  <a:lnTo>
                    <a:pt x="365544" y="22148"/>
                  </a:lnTo>
                  <a:lnTo>
                    <a:pt x="365544" y="33223"/>
                  </a:lnTo>
                  <a:lnTo>
                    <a:pt x="376618" y="33223"/>
                  </a:lnTo>
                  <a:lnTo>
                    <a:pt x="376618" y="22148"/>
                  </a:lnTo>
                  <a:close/>
                </a:path>
                <a:path w="631825" h="33654">
                  <a:moveTo>
                    <a:pt x="409841" y="22148"/>
                  </a:moveTo>
                  <a:lnTo>
                    <a:pt x="398767" y="22148"/>
                  </a:lnTo>
                  <a:lnTo>
                    <a:pt x="398767" y="11074"/>
                  </a:lnTo>
                  <a:lnTo>
                    <a:pt x="387692" y="11074"/>
                  </a:lnTo>
                  <a:lnTo>
                    <a:pt x="387692" y="22148"/>
                  </a:lnTo>
                  <a:lnTo>
                    <a:pt x="387692" y="33223"/>
                  </a:lnTo>
                  <a:lnTo>
                    <a:pt x="398767" y="33223"/>
                  </a:lnTo>
                  <a:lnTo>
                    <a:pt x="409841" y="33223"/>
                  </a:lnTo>
                  <a:lnTo>
                    <a:pt x="409841" y="22148"/>
                  </a:lnTo>
                  <a:close/>
                </a:path>
                <a:path w="631825" h="33654">
                  <a:moveTo>
                    <a:pt x="420916" y="11074"/>
                  </a:moveTo>
                  <a:lnTo>
                    <a:pt x="409854" y="11074"/>
                  </a:lnTo>
                  <a:lnTo>
                    <a:pt x="409854" y="22148"/>
                  </a:lnTo>
                  <a:lnTo>
                    <a:pt x="409854" y="33223"/>
                  </a:lnTo>
                  <a:lnTo>
                    <a:pt x="420916" y="33223"/>
                  </a:lnTo>
                  <a:lnTo>
                    <a:pt x="420916" y="22161"/>
                  </a:lnTo>
                  <a:lnTo>
                    <a:pt x="420916" y="11074"/>
                  </a:lnTo>
                  <a:close/>
                </a:path>
                <a:path w="631825" h="33654">
                  <a:moveTo>
                    <a:pt x="443064" y="11074"/>
                  </a:moveTo>
                  <a:lnTo>
                    <a:pt x="432003" y="11074"/>
                  </a:lnTo>
                  <a:lnTo>
                    <a:pt x="420928" y="11074"/>
                  </a:lnTo>
                  <a:lnTo>
                    <a:pt x="420928" y="22148"/>
                  </a:lnTo>
                  <a:lnTo>
                    <a:pt x="420928" y="33223"/>
                  </a:lnTo>
                  <a:lnTo>
                    <a:pt x="432003" y="33223"/>
                  </a:lnTo>
                  <a:lnTo>
                    <a:pt x="443064" y="33223"/>
                  </a:lnTo>
                  <a:lnTo>
                    <a:pt x="443064" y="22161"/>
                  </a:lnTo>
                  <a:lnTo>
                    <a:pt x="443064" y="11074"/>
                  </a:lnTo>
                  <a:close/>
                </a:path>
                <a:path w="631825" h="33654">
                  <a:moveTo>
                    <a:pt x="465226" y="11074"/>
                  </a:moveTo>
                  <a:lnTo>
                    <a:pt x="454152" y="11074"/>
                  </a:lnTo>
                  <a:lnTo>
                    <a:pt x="454152" y="22148"/>
                  </a:lnTo>
                  <a:lnTo>
                    <a:pt x="443077" y="22148"/>
                  </a:lnTo>
                  <a:lnTo>
                    <a:pt x="443077" y="33223"/>
                  </a:lnTo>
                  <a:lnTo>
                    <a:pt x="454152" y="33223"/>
                  </a:lnTo>
                  <a:lnTo>
                    <a:pt x="465226" y="33223"/>
                  </a:lnTo>
                  <a:lnTo>
                    <a:pt x="465226" y="22161"/>
                  </a:lnTo>
                  <a:lnTo>
                    <a:pt x="465226" y="11074"/>
                  </a:lnTo>
                  <a:close/>
                </a:path>
                <a:path w="631825" h="33654">
                  <a:moveTo>
                    <a:pt x="498449" y="22148"/>
                  </a:moveTo>
                  <a:lnTo>
                    <a:pt x="487387" y="22148"/>
                  </a:lnTo>
                  <a:lnTo>
                    <a:pt x="476313" y="22148"/>
                  </a:lnTo>
                  <a:lnTo>
                    <a:pt x="465239" y="22148"/>
                  </a:lnTo>
                  <a:lnTo>
                    <a:pt x="465239" y="33223"/>
                  </a:lnTo>
                  <a:lnTo>
                    <a:pt x="476313" y="33223"/>
                  </a:lnTo>
                  <a:lnTo>
                    <a:pt x="487387" y="33223"/>
                  </a:lnTo>
                  <a:lnTo>
                    <a:pt x="498449" y="33223"/>
                  </a:lnTo>
                  <a:lnTo>
                    <a:pt x="498449" y="22148"/>
                  </a:lnTo>
                  <a:close/>
                </a:path>
                <a:path w="631825" h="33654">
                  <a:moveTo>
                    <a:pt x="509536" y="11074"/>
                  </a:moveTo>
                  <a:lnTo>
                    <a:pt x="498462" y="11074"/>
                  </a:lnTo>
                  <a:lnTo>
                    <a:pt x="498462" y="22161"/>
                  </a:lnTo>
                  <a:lnTo>
                    <a:pt x="509536" y="22161"/>
                  </a:lnTo>
                  <a:lnTo>
                    <a:pt x="509536" y="11074"/>
                  </a:lnTo>
                  <a:close/>
                </a:path>
                <a:path w="631825" h="33654">
                  <a:moveTo>
                    <a:pt x="520611" y="0"/>
                  </a:moveTo>
                  <a:lnTo>
                    <a:pt x="509536" y="0"/>
                  </a:lnTo>
                  <a:lnTo>
                    <a:pt x="509536" y="11074"/>
                  </a:lnTo>
                  <a:lnTo>
                    <a:pt x="520611" y="11074"/>
                  </a:lnTo>
                  <a:lnTo>
                    <a:pt x="520611" y="0"/>
                  </a:lnTo>
                  <a:close/>
                </a:path>
                <a:path w="631825" h="33654">
                  <a:moveTo>
                    <a:pt x="542772" y="11074"/>
                  </a:moveTo>
                  <a:lnTo>
                    <a:pt x="531698" y="11074"/>
                  </a:lnTo>
                  <a:lnTo>
                    <a:pt x="520623" y="11074"/>
                  </a:lnTo>
                  <a:lnTo>
                    <a:pt x="520623" y="22148"/>
                  </a:lnTo>
                  <a:lnTo>
                    <a:pt x="520623" y="33223"/>
                  </a:lnTo>
                  <a:lnTo>
                    <a:pt x="531698" y="33223"/>
                  </a:lnTo>
                  <a:lnTo>
                    <a:pt x="542772" y="33223"/>
                  </a:lnTo>
                  <a:lnTo>
                    <a:pt x="542772" y="22161"/>
                  </a:lnTo>
                  <a:lnTo>
                    <a:pt x="542772" y="11074"/>
                  </a:lnTo>
                  <a:close/>
                </a:path>
                <a:path w="631825" h="33654">
                  <a:moveTo>
                    <a:pt x="553834" y="0"/>
                  </a:moveTo>
                  <a:lnTo>
                    <a:pt x="542772" y="0"/>
                  </a:lnTo>
                  <a:lnTo>
                    <a:pt x="542772" y="11074"/>
                  </a:lnTo>
                  <a:lnTo>
                    <a:pt x="553834" y="11074"/>
                  </a:lnTo>
                  <a:lnTo>
                    <a:pt x="553834" y="0"/>
                  </a:lnTo>
                  <a:close/>
                </a:path>
                <a:path w="631825" h="33654">
                  <a:moveTo>
                    <a:pt x="575983" y="0"/>
                  </a:moveTo>
                  <a:lnTo>
                    <a:pt x="564921" y="0"/>
                  </a:lnTo>
                  <a:lnTo>
                    <a:pt x="553847" y="0"/>
                  </a:lnTo>
                  <a:lnTo>
                    <a:pt x="553847" y="11074"/>
                  </a:lnTo>
                  <a:lnTo>
                    <a:pt x="564921" y="11074"/>
                  </a:lnTo>
                  <a:lnTo>
                    <a:pt x="564921" y="22161"/>
                  </a:lnTo>
                  <a:lnTo>
                    <a:pt x="575983" y="22161"/>
                  </a:lnTo>
                  <a:lnTo>
                    <a:pt x="575983" y="11074"/>
                  </a:lnTo>
                  <a:lnTo>
                    <a:pt x="575983" y="0"/>
                  </a:lnTo>
                  <a:close/>
                </a:path>
                <a:path w="631825" h="33654">
                  <a:moveTo>
                    <a:pt x="587082" y="0"/>
                  </a:moveTo>
                  <a:lnTo>
                    <a:pt x="576008" y="0"/>
                  </a:lnTo>
                  <a:lnTo>
                    <a:pt x="576008" y="11074"/>
                  </a:lnTo>
                  <a:lnTo>
                    <a:pt x="576008" y="22161"/>
                  </a:lnTo>
                  <a:lnTo>
                    <a:pt x="587082" y="22161"/>
                  </a:lnTo>
                  <a:lnTo>
                    <a:pt x="587082" y="11074"/>
                  </a:lnTo>
                  <a:lnTo>
                    <a:pt x="587082" y="0"/>
                  </a:lnTo>
                  <a:close/>
                </a:path>
                <a:path w="631825" h="33654">
                  <a:moveTo>
                    <a:pt x="609219" y="11074"/>
                  </a:moveTo>
                  <a:lnTo>
                    <a:pt x="598157" y="11074"/>
                  </a:lnTo>
                  <a:lnTo>
                    <a:pt x="598157" y="22161"/>
                  </a:lnTo>
                  <a:lnTo>
                    <a:pt x="609219" y="22161"/>
                  </a:lnTo>
                  <a:lnTo>
                    <a:pt x="609219" y="11074"/>
                  </a:lnTo>
                  <a:close/>
                </a:path>
                <a:path w="631825" h="33654">
                  <a:moveTo>
                    <a:pt x="620306" y="0"/>
                  </a:moveTo>
                  <a:lnTo>
                    <a:pt x="609231" y="0"/>
                  </a:lnTo>
                  <a:lnTo>
                    <a:pt x="609231" y="11074"/>
                  </a:lnTo>
                  <a:lnTo>
                    <a:pt x="620306" y="11074"/>
                  </a:lnTo>
                  <a:lnTo>
                    <a:pt x="620306" y="0"/>
                  </a:lnTo>
                  <a:close/>
                </a:path>
                <a:path w="631825" h="33654">
                  <a:moveTo>
                    <a:pt x="631367" y="11074"/>
                  </a:moveTo>
                  <a:lnTo>
                    <a:pt x="620306" y="11074"/>
                  </a:lnTo>
                  <a:lnTo>
                    <a:pt x="620306" y="22161"/>
                  </a:lnTo>
                  <a:lnTo>
                    <a:pt x="631367" y="22161"/>
                  </a:lnTo>
                  <a:lnTo>
                    <a:pt x="631367" y="1107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7594105" y="3752125"/>
              <a:ext cx="631825" cy="44450"/>
            </a:xfrm>
            <a:custGeom>
              <a:avLst/>
              <a:gdLst/>
              <a:ahLst/>
              <a:cxnLst/>
              <a:rect l="l" t="t" r="r" b="b"/>
              <a:pathLst>
                <a:path w="631825" h="44450">
                  <a:moveTo>
                    <a:pt x="11074" y="33235"/>
                  </a:moveTo>
                  <a:lnTo>
                    <a:pt x="0" y="33235"/>
                  </a:lnTo>
                  <a:lnTo>
                    <a:pt x="0" y="44310"/>
                  </a:lnTo>
                  <a:lnTo>
                    <a:pt x="11074" y="44310"/>
                  </a:lnTo>
                  <a:lnTo>
                    <a:pt x="11074" y="33235"/>
                  </a:lnTo>
                  <a:close/>
                </a:path>
                <a:path w="631825" h="44450">
                  <a:moveTo>
                    <a:pt x="22136" y="11074"/>
                  </a:moveTo>
                  <a:lnTo>
                    <a:pt x="11074" y="11074"/>
                  </a:lnTo>
                  <a:lnTo>
                    <a:pt x="11074" y="22148"/>
                  </a:lnTo>
                  <a:lnTo>
                    <a:pt x="0" y="22148"/>
                  </a:lnTo>
                  <a:lnTo>
                    <a:pt x="0" y="33223"/>
                  </a:lnTo>
                  <a:lnTo>
                    <a:pt x="11074" y="33223"/>
                  </a:lnTo>
                  <a:lnTo>
                    <a:pt x="22136" y="33223"/>
                  </a:lnTo>
                  <a:lnTo>
                    <a:pt x="22136" y="22148"/>
                  </a:lnTo>
                  <a:lnTo>
                    <a:pt x="22136" y="11074"/>
                  </a:lnTo>
                  <a:close/>
                </a:path>
                <a:path w="631825" h="44450">
                  <a:moveTo>
                    <a:pt x="33235" y="22148"/>
                  </a:moveTo>
                  <a:lnTo>
                    <a:pt x="22161" y="22148"/>
                  </a:lnTo>
                  <a:lnTo>
                    <a:pt x="22161" y="33223"/>
                  </a:lnTo>
                  <a:lnTo>
                    <a:pt x="33235" y="33223"/>
                  </a:lnTo>
                  <a:lnTo>
                    <a:pt x="33235" y="22148"/>
                  </a:lnTo>
                  <a:close/>
                </a:path>
                <a:path w="631825" h="44450">
                  <a:moveTo>
                    <a:pt x="44297" y="33235"/>
                  </a:moveTo>
                  <a:lnTo>
                    <a:pt x="33235" y="33235"/>
                  </a:lnTo>
                  <a:lnTo>
                    <a:pt x="22161" y="33235"/>
                  </a:lnTo>
                  <a:lnTo>
                    <a:pt x="22161" y="44310"/>
                  </a:lnTo>
                  <a:lnTo>
                    <a:pt x="33235" y="44310"/>
                  </a:lnTo>
                  <a:lnTo>
                    <a:pt x="44297" y="44310"/>
                  </a:lnTo>
                  <a:lnTo>
                    <a:pt x="44297" y="33235"/>
                  </a:lnTo>
                  <a:close/>
                </a:path>
                <a:path w="631825" h="44450">
                  <a:moveTo>
                    <a:pt x="55384" y="11074"/>
                  </a:moveTo>
                  <a:lnTo>
                    <a:pt x="44310" y="11074"/>
                  </a:lnTo>
                  <a:lnTo>
                    <a:pt x="44310" y="22148"/>
                  </a:lnTo>
                  <a:lnTo>
                    <a:pt x="44310" y="33223"/>
                  </a:lnTo>
                  <a:lnTo>
                    <a:pt x="55384" y="33223"/>
                  </a:lnTo>
                  <a:lnTo>
                    <a:pt x="55384" y="22148"/>
                  </a:lnTo>
                  <a:lnTo>
                    <a:pt x="55384" y="11074"/>
                  </a:lnTo>
                  <a:close/>
                </a:path>
                <a:path w="631825" h="44450">
                  <a:moveTo>
                    <a:pt x="77520" y="33235"/>
                  </a:moveTo>
                  <a:lnTo>
                    <a:pt x="66459" y="33235"/>
                  </a:lnTo>
                  <a:lnTo>
                    <a:pt x="66459" y="44310"/>
                  </a:lnTo>
                  <a:lnTo>
                    <a:pt x="77520" y="44310"/>
                  </a:lnTo>
                  <a:lnTo>
                    <a:pt x="77520" y="33235"/>
                  </a:lnTo>
                  <a:close/>
                </a:path>
                <a:path w="631825" h="44450">
                  <a:moveTo>
                    <a:pt x="77520" y="11074"/>
                  </a:moveTo>
                  <a:lnTo>
                    <a:pt x="66459" y="11074"/>
                  </a:lnTo>
                  <a:lnTo>
                    <a:pt x="66459" y="22148"/>
                  </a:lnTo>
                  <a:lnTo>
                    <a:pt x="77520" y="22148"/>
                  </a:lnTo>
                  <a:lnTo>
                    <a:pt x="77520" y="11074"/>
                  </a:lnTo>
                  <a:close/>
                </a:path>
                <a:path w="631825" h="44450">
                  <a:moveTo>
                    <a:pt x="88620" y="22148"/>
                  </a:moveTo>
                  <a:lnTo>
                    <a:pt x="77546" y="22148"/>
                  </a:lnTo>
                  <a:lnTo>
                    <a:pt x="77546" y="33223"/>
                  </a:lnTo>
                  <a:lnTo>
                    <a:pt x="88620" y="33223"/>
                  </a:lnTo>
                  <a:lnTo>
                    <a:pt x="88620" y="22148"/>
                  </a:lnTo>
                  <a:close/>
                </a:path>
                <a:path w="631825" h="44450">
                  <a:moveTo>
                    <a:pt x="99682" y="11074"/>
                  </a:moveTo>
                  <a:lnTo>
                    <a:pt x="88620" y="11074"/>
                  </a:lnTo>
                  <a:lnTo>
                    <a:pt x="88620" y="22148"/>
                  </a:lnTo>
                  <a:lnTo>
                    <a:pt x="99682" y="22148"/>
                  </a:lnTo>
                  <a:lnTo>
                    <a:pt x="99682" y="11074"/>
                  </a:lnTo>
                  <a:close/>
                </a:path>
                <a:path w="631825" h="44450">
                  <a:moveTo>
                    <a:pt x="110769" y="33235"/>
                  </a:moveTo>
                  <a:lnTo>
                    <a:pt x="99695" y="33235"/>
                  </a:lnTo>
                  <a:lnTo>
                    <a:pt x="99695" y="44310"/>
                  </a:lnTo>
                  <a:lnTo>
                    <a:pt x="110769" y="44310"/>
                  </a:lnTo>
                  <a:lnTo>
                    <a:pt x="110769" y="33235"/>
                  </a:lnTo>
                  <a:close/>
                </a:path>
                <a:path w="631825" h="44450">
                  <a:moveTo>
                    <a:pt x="110769" y="22148"/>
                  </a:moveTo>
                  <a:lnTo>
                    <a:pt x="99695" y="22148"/>
                  </a:lnTo>
                  <a:lnTo>
                    <a:pt x="99695" y="33223"/>
                  </a:lnTo>
                  <a:lnTo>
                    <a:pt x="110769" y="33223"/>
                  </a:lnTo>
                  <a:lnTo>
                    <a:pt x="110769" y="22148"/>
                  </a:lnTo>
                  <a:close/>
                </a:path>
                <a:path w="631825" h="44450">
                  <a:moveTo>
                    <a:pt x="132905" y="33235"/>
                  </a:moveTo>
                  <a:lnTo>
                    <a:pt x="121843" y="33235"/>
                  </a:lnTo>
                  <a:lnTo>
                    <a:pt x="121843" y="44310"/>
                  </a:lnTo>
                  <a:lnTo>
                    <a:pt x="132905" y="44310"/>
                  </a:lnTo>
                  <a:lnTo>
                    <a:pt x="132905" y="33235"/>
                  </a:lnTo>
                  <a:close/>
                </a:path>
                <a:path w="631825" h="44450">
                  <a:moveTo>
                    <a:pt x="132905" y="11074"/>
                  </a:moveTo>
                  <a:lnTo>
                    <a:pt x="121843" y="11074"/>
                  </a:lnTo>
                  <a:lnTo>
                    <a:pt x="121843" y="22148"/>
                  </a:lnTo>
                  <a:lnTo>
                    <a:pt x="132905" y="22148"/>
                  </a:lnTo>
                  <a:lnTo>
                    <a:pt x="132905" y="11074"/>
                  </a:lnTo>
                  <a:close/>
                </a:path>
                <a:path w="631825" h="44450">
                  <a:moveTo>
                    <a:pt x="144005" y="33235"/>
                  </a:moveTo>
                  <a:lnTo>
                    <a:pt x="132930" y="33235"/>
                  </a:lnTo>
                  <a:lnTo>
                    <a:pt x="132930" y="44310"/>
                  </a:lnTo>
                  <a:lnTo>
                    <a:pt x="144005" y="44310"/>
                  </a:lnTo>
                  <a:lnTo>
                    <a:pt x="144005" y="33235"/>
                  </a:lnTo>
                  <a:close/>
                </a:path>
                <a:path w="631825" h="44450">
                  <a:moveTo>
                    <a:pt x="155067" y="22148"/>
                  </a:moveTo>
                  <a:lnTo>
                    <a:pt x="144005" y="22148"/>
                  </a:lnTo>
                  <a:lnTo>
                    <a:pt x="144005" y="11074"/>
                  </a:lnTo>
                  <a:lnTo>
                    <a:pt x="132930" y="11074"/>
                  </a:lnTo>
                  <a:lnTo>
                    <a:pt x="132930" y="22148"/>
                  </a:lnTo>
                  <a:lnTo>
                    <a:pt x="132930" y="33223"/>
                  </a:lnTo>
                  <a:lnTo>
                    <a:pt x="144005" y="33223"/>
                  </a:lnTo>
                  <a:lnTo>
                    <a:pt x="155067" y="33223"/>
                  </a:lnTo>
                  <a:lnTo>
                    <a:pt x="155067" y="22148"/>
                  </a:lnTo>
                  <a:close/>
                </a:path>
                <a:path w="631825" h="44450">
                  <a:moveTo>
                    <a:pt x="177215" y="11074"/>
                  </a:moveTo>
                  <a:lnTo>
                    <a:pt x="166154" y="11074"/>
                  </a:lnTo>
                  <a:lnTo>
                    <a:pt x="166154" y="22148"/>
                  </a:lnTo>
                  <a:lnTo>
                    <a:pt x="177215" y="22148"/>
                  </a:lnTo>
                  <a:lnTo>
                    <a:pt x="177215" y="11074"/>
                  </a:lnTo>
                  <a:close/>
                </a:path>
                <a:path w="631825" h="44450">
                  <a:moveTo>
                    <a:pt x="188302" y="11074"/>
                  </a:moveTo>
                  <a:lnTo>
                    <a:pt x="177228" y="11074"/>
                  </a:lnTo>
                  <a:lnTo>
                    <a:pt x="177228" y="22148"/>
                  </a:lnTo>
                  <a:lnTo>
                    <a:pt x="177228" y="33223"/>
                  </a:lnTo>
                  <a:lnTo>
                    <a:pt x="188302" y="33223"/>
                  </a:lnTo>
                  <a:lnTo>
                    <a:pt x="188302" y="22148"/>
                  </a:lnTo>
                  <a:lnTo>
                    <a:pt x="188302" y="11074"/>
                  </a:lnTo>
                  <a:close/>
                </a:path>
                <a:path w="631825" h="44450">
                  <a:moveTo>
                    <a:pt x="210451" y="11074"/>
                  </a:moveTo>
                  <a:lnTo>
                    <a:pt x="199390" y="11074"/>
                  </a:lnTo>
                  <a:lnTo>
                    <a:pt x="199390" y="22148"/>
                  </a:lnTo>
                  <a:lnTo>
                    <a:pt x="199390" y="33223"/>
                  </a:lnTo>
                  <a:lnTo>
                    <a:pt x="210451" y="33223"/>
                  </a:lnTo>
                  <a:lnTo>
                    <a:pt x="210451" y="22148"/>
                  </a:lnTo>
                  <a:lnTo>
                    <a:pt x="210451" y="11074"/>
                  </a:lnTo>
                  <a:close/>
                </a:path>
                <a:path w="631825" h="44450">
                  <a:moveTo>
                    <a:pt x="232600" y="11074"/>
                  </a:moveTo>
                  <a:lnTo>
                    <a:pt x="221538" y="11074"/>
                  </a:lnTo>
                  <a:lnTo>
                    <a:pt x="221538" y="22148"/>
                  </a:lnTo>
                  <a:lnTo>
                    <a:pt x="232600" y="22148"/>
                  </a:lnTo>
                  <a:lnTo>
                    <a:pt x="232600" y="11074"/>
                  </a:lnTo>
                  <a:close/>
                </a:path>
                <a:path w="631825" h="44450">
                  <a:moveTo>
                    <a:pt x="243687" y="11074"/>
                  </a:moveTo>
                  <a:lnTo>
                    <a:pt x="232613" y="11074"/>
                  </a:lnTo>
                  <a:lnTo>
                    <a:pt x="232613" y="22148"/>
                  </a:lnTo>
                  <a:lnTo>
                    <a:pt x="232613" y="33223"/>
                  </a:lnTo>
                  <a:lnTo>
                    <a:pt x="243687" y="33223"/>
                  </a:lnTo>
                  <a:lnTo>
                    <a:pt x="243687" y="22148"/>
                  </a:lnTo>
                  <a:lnTo>
                    <a:pt x="243687" y="11074"/>
                  </a:lnTo>
                  <a:close/>
                </a:path>
                <a:path w="631825" h="44450">
                  <a:moveTo>
                    <a:pt x="254762" y="11074"/>
                  </a:moveTo>
                  <a:lnTo>
                    <a:pt x="243700" y="11074"/>
                  </a:lnTo>
                  <a:lnTo>
                    <a:pt x="243700" y="22148"/>
                  </a:lnTo>
                  <a:lnTo>
                    <a:pt x="243700" y="33223"/>
                  </a:lnTo>
                  <a:lnTo>
                    <a:pt x="254762" y="33223"/>
                  </a:lnTo>
                  <a:lnTo>
                    <a:pt x="254762" y="22148"/>
                  </a:lnTo>
                  <a:lnTo>
                    <a:pt x="254762" y="11074"/>
                  </a:lnTo>
                  <a:close/>
                </a:path>
                <a:path w="631825" h="44450">
                  <a:moveTo>
                    <a:pt x="287985" y="11074"/>
                  </a:moveTo>
                  <a:lnTo>
                    <a:pt x="276923" y="11074"/>
                  </a:lnTo>
                  <a:lnTo>
                    <a:pt x="276923" y="22148"/>
                  </a:lnTo>
                  <a:lnTo>
                    <a:pt x="265849" y="22148"/>
                  </a:lnTo>
                  <a:lnTo>
                    <a:pt x="254774" y="22148"/>
                  </a:lnTo>
                  <a:lnTo>
                    <a:pt x="254774" y="33223"/>
                  </a:lnTo>
                  <a:lnTo>
                    <a:pt x="265849" y="33223"/>
                  </a:lnTo>
                  <a:lnTo>
                    <a:pt x="276923" y="33223"/>
                  </a:lnTo>
                  <a:lnTo>
                    <a:pt x="287985" y="33223"/>
                  </a:lnTo>
                  <a:lnTo>
                    <a:pt x="287985" y="22148"/>
                  </a:lnTo>
                  <a:lnTo>
                    <a:pt x="287985" y="11074"/>
                  </a:lnTo>
                  <a:close/>
                </a:path>
                <a:path w="631825" h="44450">
                  <a:moveTo>
                    <a:pt x="299072" y="11074"/>
                  </a:moveTo>
                  <a:lnTo>
                    <a:pt x="287997" y="11074"/>
                  </a:lnTo>
                  <a:lnTo>
                    <a:pt x="287997" y="22148"/>
                  </a:lnTo>
                  <a:lnTo>
                    <a:pt x="299072" y="22148"/>
                  </a:lnTo>
                  <a:lnTo>
                    <a:pt x="299072" y="11074"/>
                  </a:lnTo>
                  <a:close/>
                </a:path>
                <a:path w="631825" h="44450">
                  <a:moveTo>
                    <a:pt x="310146" y="11074"/>
                  </a:moveTo>
                  <a:lnTo>
                    <a:pt x="299085" y="11074"/>
                  </a:lnTo>
                  <a:lnTo>
                    <a:pt x="299085" y="22148"/>
                  </a:lnTo>
                  <a:lnTo>
                    <a:pt x="310146" y="22148"/>
                  </a:lnTo>
                  <a:lnTo>
                    <a:pt x="310146" y="11074"/>
                  </a:lnTo>
                  <a:close/>
                </a:path>
                <a:path w="631825" h="44450">
                  <a:moveTo>
                    <a:pt x="321233" y="11074"/>
                  </a:moveTo>
                  <a:lnTo>
                    <a:pt x="310159" y="11074"/>
                  </a:lnTo>
                  <a:lnTo>
                    <a:pt x="310159" y="22148"/>
                  </a:lnTo>
                  <a:lnTo>
                    <a:pt x="321233" y="22148"/>
                  </a:lnTo>
                  <a:lnTo>
                    <a:pt x="321233" y="11074"/>
                  </a:lnTo>
                  <a:close/>
                </a:path>
                <a:path w="631825" h="44450">
                  <a:moveTo>
                    <a:pt x="343369" y="22148"/>
                  </a:moveTo>
                  <a:lnTo>
                    <a:pt x="332308" y="22148"/>
                  </a:lnTo>
                  <a:lnTo>
                    <a:pt x="321233" y="22148"/>
                  </a:lnTo>
                  <a:lnTo>
                    <a:pt x="321233" y="33223"/>
                  </a:lnTo>
                  <a:lnTo>
                    <a:pt x="332308" y="33223"/>
                  </a:lnTo>
                  <a:lnTo>
                    <a:pt x="343369" y="33223"/>
                  </a:lnTo>
                  <a:lnTo>
                    <a:pt x="343369" y="22148"/>
                  </a:lnTo>
                  <a:close/>
                </a:path>
                <a:path w="631825" h="44450">
                  <a:moveTo>
                    <a:pt x="365531" y="11074"/>
                  </a:moveTo>
                  <a:lnTo>
                    <a:pt x="354469" y="11074"/>
                  </a:lnTo>
                  <a:lnTo>
                    <a:pt x="354469" y="22148"/>
                  </a:lnTo>
                  <a:lnTo>
                    <a:pt x="365531" y="22148"/>
                  </a:lnTo>
                  <a:lnTo>
                    <a:pt x="365531" y="11074"/>
                  </a:lnTo>
                  <a:close/>
                </a:path>
                <a:path w="631825" h="44450">
                  <a:moveTo>
                    <a:pt x="409841" y="11074"/>
                  </a:moveTo>
                  <a:lnTo>
                    <a:pt x="398767" y="11074"/>
                  </a:lnTo>
                  <a:lnTo>
                    <a:pt x="387692" y="11074"/>
                  </a:lnTo>
                  <a:lnTo>
                    <a:pt x="376618" y="11074"/>
                  </a:lnTo>
                  <a:lnTo>
                    <a:pt x="365544" y="11074"/>
                  </a:lnTo>
                  <a:lnTo>
                    <a:pt x="365544" y="22148"/>
                  </a:lnTo>
                  <a:lnTo>
                    <a:pt x="376618" y="22148"/>
                  </a:lnTo>
                  <a:lnTo>
                    <a:pt x="376618" y="33223"/>
                  </a:lnTo>
                  <a:lnTo>
                    <a:pt x="387692" y="33223"/>
                  </a:lnTo>
                  <a:lnTo>
                    <a:pt x="387692" y="22148"/>
                  </a:lnTo>
                  <a:lnTo>
                    <a:pt x="398767" y="22148"/>
                  </a:lnTo>
                  <a:lnTo>
                    <a:pt x="398767" y="33223"/>
                  </a:lnTo>
                  <a:lnTo>
                    <a:pt x="409841" y="33223"/>
                  </a:lnTo>
                  <a:lnTo>
                    <a:pt x="409841" y="22148"/>
                  </a:lnTo>
                  <a:lnTo>
                    <a:pt x="409841" y="11074"/>
                  </a:lnTo>
                  <a:close/>
                </a:path>
                <a:path w="631825" h="44450">
                  <a:moveTo>
                    <a:pt x="420916" y="22148"/>
                  </a:moveTo>
                  <a:lnTo>
                    <a:pt x="409854" y="22148"/>
                  </a:lnTo>
                  <a:lnTo>
                    <a:pt x="409854" y="33223"/>
                  </a:lnTo>
                  <a:lnTo>
                    <a:pt x="420916" y="33223"/>
                  </a:lnTo>
                  <a:lnTo>
                    <a:pt x="420916" y="22148"/>
                  </a:lnTo>
                  <a:close/>
                </a:path>
                <a:path w="631825" h="44450">
                  <a:moveTo>
                    <a:pt x="443064" y="11074"/>
                  </a:moveTo>
                  <a:lnTo>
                    <a:pt x="432003" y="11074"/>
                  </a:lnTo>
                  <a:lnTo>
                    <a:pt x="420928" y="11074"/>
                  </a:lnTo>
                  <a:lnTo>
                    <a:pt x="420928" y="22148"/>
                  </a:lnTo>
                  <a:lnTo>
                    <a:pt x="432003" y="22148"/>
                  </a:lnTo>
                  <a:lnTo>
                    <a:pt x="432003" y="33223"/>
                  </a:lnTo>
                  <a:lnTo>
                    <a:pt x="443064" y="33223"/>
                  </a:lnTo>
                  <a:lnTo>
                    <a:pt x="443064" y="22148"/>
                  </a:lnTo>
                  <a:lnTo>
                    <a:pt x="443064" y="11074"/>
                  </a:lnTo>
                  <a:close/>
                </a:path>
                <a:path w="631825" h="44450">
                  <a:moveTo>
                    <a:pt x="454152" y="11074"/>
                  </a:moveTo>
                  <a:lnTo>
                    <a:pt x="443077" y="11074"/>
                  </a:lnTo>
                  <a:lnTo>
                    <a:pt x="443077" y="22148"/>
                  </a:lnTo>
                  <a:lnTo>
                    <a:pt x="454152" y="22148"/>
                  </a:lnTo>
                  <a:lnTo>
                    <a:pt x="454152" y="11074"/>
                  </a:lnTo>
                  <a:close/>
                </a:path>
                <a:path w="631825" h="44450">
                  <a:moveTo>
                    <a:pt x="465226" y="22148"/>
                  </a:moveTo>
                  <a:lnTo>
                    <a:pt x="454152" y="22148"/>
                  </a:lnTo>
                  <a:lnTo>
                    <a:pt x="454152" y="33223"/>
                  </a:lnTo>
                  <a:lnTo>
                    <a:pt x="465226" y="33223"/>
                  </a:lnTo>
                  <a:lnTo>
                    <a:pt x="465226" y="22148"/>
                  </a:lnTo>
                  <a:close/>
                </a:path>
                <a:path w="631825" h="44450">
                  <a:moveTo>
                    <a:pt x="476313" y="11074"/>
                  </a:moveTo>
                  <a:lnTo>
                    <a:pt x="465239" y="11074"/>
                  </a:lnTo>
                  <a:lnTo>
                    <a:pt x="465239" y="22148"/>
                  </a:lnTo>
                  <a:lnTo>
                    <a:pt x="476313" y="22148"/>
                  </a:lnTo>
                  <a:lnTo>
                    <a:pt x="476313" y="11074"/>
                  </a:lnTo>
                  <a:close/>
                </a:path>
                <a:path w="631825" h="44450">
                  <a:moveTo>
                    <a:pt x="498449" y="11074"/>
                  </a:moveTo>
                  <a:lnTo>
                    <a:pt x="487387" y="11074"/>
                  </a:lnTo>
                  <a:lnTo>
                    <a:pt x="487387" y="22148"/>
                  </a:lnTo>
                  <a:lnTo>
                    <a:pt x="487387" y="33223"/>
                  </a:lnTo>
                  <a:lnTo>
                    <a:pt x="498449" y="33223"/>
                  </a:lnTo>
                  <a:lnTo>
                    <a:pt x="498449" y="22148"/>
                  </a:lnTo>
                  <a:lnTo>
                    <a:pt x="498449" y="11074"/>
                  </a:lnTo>
                  <a:close/>
                </a:path>
                <a:path w="631825" h="44450">
                  <a:moveTo>
                    <a:pt x="509536" y="22148"/>
                  </a:moveTo>
                  <a:lnTo>
                    <a:pt x="498462" y="22148"/>
                  </a:lnTo>
                  <a:lnTo>
                    <a:pt x="498462" y="33223"/>
                  </a:lnTo>
                  <a:lnTo>
                    <a:pt x="509536" y="33223"/>
                  </a:lnTo>
                  <a:lnTo>
                    <a:pt x="509536" y="22148"/>
                  </a:lnTo>
                  <a:close/>
                </a:path>
                <a:path w="631825" h="44450">
                  <a:moveTo>
                    <a:pt x="553834" y="0"/>
                  </a:moveTo>
                  <a:lnTo>
                    <a:pt x="542772" y="0"/>
                  </a:lnTo>
                  <a:lnTo>
                    <a:pt x="531698" y="0"/>
                  </a:lnTo>
                  <a:lnTo>
                    <a:pt x="531698" y="11074"/>
                  </a:lnTo>
                  <a:lnTo>
                    <a:pt x="531698" y="22148"/>
                  </a:lnTo>
                  <a:lnTo>
                    <a:pt x="520623" y="22148"/>
                  </a:lnTo>
                  <a:lnTo>
                    <a:pt x="520623" y="33223"/>
                  </a:lnTo>
                  <a:lnTo>
                    <a:pt x="531698" y="33223"/>
                  </a:lnTo>
                  <a:lnTo>
                    <a:pt x="542772" y="33223"/>
                  </a:lnTo>
                  <a:lnTo>
                    <a:pt x="542772" y="22148"/>
                  </a:lnTo>
                  <a:lnTo>
                    <a:pt x="553834" y="22148"/>
                  </a:lnTo>
                  <a:lnTo>
                    <a:pt x="553834" y="11074"/>
                  </a:lnTo>
                  <a:lnTo>
                    <a:pt x="553834" y="0"/>
                  </a:lnTo>
                  <a:close/>
                </a:path>
                <a:path w="631825" h="44450">
                  <a:moveTo>
                    <a:pt x="575983" y="22148"/>
                  </a:moveTo>
                  <a:lnTo>
                    <a:pt x="564921" y="22148"/>
                  </a:lnTo>
                  <a:lnTo>
                    <a:pt x="564921" y="33223"/>
                  </a:lnTo>
                  <a:lnTo>
                    <a:pt x="575983" y="33223"/>
                  </a:lnTo>
                  <a:lnTo>
                    <a:pt x="575983" y="22148"/>
                  </a:lnTo>
                  <a:close/>
                </a:path>
                <a:path w="631825" h="44450">
                  <a:moveTo>
                    <a:pt x="575983" y="0"/>
                  </a:moveTo>
                  <a:lnTo>
                    <a:pt x="564921" y="0"/>
                  </a:lnTo>
                  <a:lnTo>
                    <a:pt x="564921" y="11074"/>
                  </a:lnTo>
                  <a:lnTo>
                    <a:pt x="575983" y="11074"/>
                  </a:lnTo>
                  <a:lnTo>
                    <a:pt x="575983" y="0"/>
                  </a:lnTo>
                  <a:close/>
                </a:path>
                <a:path w="631825" h="44450">
                  <a:moveTo>
                    <a:pt x="598157" y="11074"/>
                  </a:moveTo>
                  <a:lnTo>
                    <a:pt x="587082" y="11074"/>
                  </a:lnTo>
                  <a:lnTo>
                    <a:pt x="587082" y="22148"/>
                  </a:lnTo>
                  <a:lnTo>
                    <a:pt x="587082" y="33223"/>
                  </a:lnTo>
                  <a:lnTo>
                    <a:pt x="598157" y="33223"/>
                  </a:lnTo>
                  <a:lnTo>
                    <a:pt x="598157" y="22148"/>
                  </a:lnTo>
                  <a:lnTo>
                    <a:pt x="598157" y="11074"/>
                  </a:lnTo>
                  <a:close/>
                </a:path>
                <a:path w="631825" h="44450">
                  <a:moveTo>
                    <a:pt x="631367" y="0"/>
                  </a:moveTo>
                  <a:lnTo>
                    <a:pt x="620306" y="0"/>
                  </a:lnTo>
                  <a:lnTo>
                    <a:pt x="609231" y="0"/>
                  </a:lnTo>
                  <a:lnTo>
                    <a:pt x="609231" y="11074"/>
                  </a:lnTo>
                  <a:lnTo>
                    <a:pt x="609231" y="22148"/>
                  </a:lnTo>
                  <a:lnTo>
                    <a:pt x="620306" y="22148"/>
                  </a:lnTo>
                  <a:lnTo>
                    <a:pt x="631367" y="22148"/>
                  </a:lnTo>
                  <a:lnTo>
                    <a:pt x="631367" y="11074"/>
                  </a:lnTo>
                  <a:lnTo>
                    <a:pt x="63136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7594105" y="3785361"/>
              <a:ext cx="620395" cy="33655"/>
            </a:xfrm>
            <a:custGeom>
              <a:avLst/>
              <a:gdLst/>
              <a:ahLst/>
              <a:cxnLst/>
              <a:rect l="l" t="t" r="r" b="b"/>
              <a:pathLst>
                <a:path w="620395" h="33654">
                  <a:moveTo>
                    <a:pt x="22136" y="11074"/>
                  </a:moveTo>
                  <a:lnTo>
                    <a:pt x="11074" y="11074"/>
                  </a:lnTo>
                  <a:lnTo>
                    <a:pt x="11074" y="22148"/>
                  </a:lnTo>
                  <a:lnTo>
                    <a:pt x="0" y="22148"/>
                  </a:lnTo>
                  <a:lnTo>
                    <a:pt x="0" y="33223"/>
                  </a:lnTo>
                  <a:lnTo>
                    <a:pt x="11074" y="33223"/>
                  </a:lnTo>
                  <a:lnTo>
                    <a:pt x="22136" y="33223"/>
                  </a:lnTo>
                  <a:lnTo>
                    <a:pt x="22136" y="22161"/>
                  </a:lnTo>
                  <a:lnTo>
                    <a:pt x="22136" y="11074"/>
                  </a:lnTo>
                  <a:close/>
                </a:path>
                <a:path w="620395" h="33654">
                  <a:moveTo>
                    <a:pt x="44297" y="11074"/>
                  </a:moveTo>
                  <a:lnTo>
                    <a:pt x="33235" y="11074"/>
                  </a:lnTo>
                  <a:lnTo>
                    <a:pt x="22161" y="11074"/>
                  </a:lnTo>
                  <a:lnTo>
                    <a:pt x="22161" y="22148"/>
                  </a:lnTo>
                  <a:lnTo>
                    <a:pt x="22161" y="33223"/>
                  </a:lnTo>
                  <a:lnTo>
                    <a:pt x="33235" y="33223"/>
                  </a:lnTo>
                  <a:lnTo>
                    <a:pt x="33235" y="22161"/>
                  </a:lnTo>
                  <a:lnTo>
                    <a:pt x="44297" y="22161"/>
                  </a:lnTo>
                  <a:lnTo>
                    <a:pt x="44297" y="11074"/>
                  </a:lnTo>
                  <a:close/>
                </a:path>
                <a:path w="620395" h="33654">
                  <a:moveTo>
                    <a:pt x="77520" y="22148"/>
                  </a:moveTo>
                  <a:lnTo>
                    <a:pt x="66459" y="22148"/>
                  </a:lnTo>
                  <a:lnTo>
                    <a:pt x="55384" y="22148"/>
                  </a:lnTo>
                  <a:lnTo>
                    <a:pt x="55384" y="11074"/>
                  </a:lnTo>
                  <a:lnTo>
                    <a:pt x="44310" y="11074"/>
                  </a:lnTo>
                  <a:lnTo>
                    <a:pt x="44310" y="22148"/>
                  </a:lnTo>
                  <a:lnTo>
                    <a:pt x="44310" y="33223"/>
                  </a:lnTo>
                  <a:lnTo>
                    <a:pt x="55384" y="33223"/>
                  </a:lnTo>
                  <a:lnTo>
                    <a:pt x="66459" y="33223"/>
                  </a:lnTo>
                  <a:lnTo>
                    <a:pt x="77520" y="33223"/>
                  </a:lnTo>
                  <a:lnTo>
                    <a:pt x="77520" y="22148"/>
                  </a:lnTo>
                  <a:close/>
                </a:path>
                <a:path w="620395" h="33654">
                  <a:moveTo>
                    <a:pt x="99682" y="11074"/>
                  </a:moveTo>
                  <a:lnTo>
                    <a:pt x="88620" y="11074"/>
                  </a:lnTo>
                  <a:lnTo>
                    <a:pt x="77546" y="11074"/>
                  </a:lnTo>
                  <a:lnTo>
                    <a:pt x="77546" y="22148"/>
                  </a:lnTo>
                  <a:lnTo>
                    <a:pt x="77546" y="33223"/>
                  </a:lnTo>
                  <a:lnTo>
                    <a:pt x="88620" y="33223"/>
                  </a:lnTo>
                  <a:lnTo>
                    <a:pt x="99682" y="33223"/>
                  </a:lnTo>
                  <a:lnTo>
                    <a:pt x="99682" y="22161"/>
                  </a:lnTo>
                  <a:lnTo>
                    <a:pt x="99682" y="11074"/>
                  </a:lnTo>
                  <a:close/>
                </a:path>
                <a:path w="620395" h="33654">
                  <a:moveTo>
                    <a:pt x="110769" y="22148"/>
                  </a:moveTo>
                  <a:lnTo>
                    <a:pt x="99695" y="22148"/>
                  </a:lnTo>
                  <a:lnTo>
                    <a:pt x="99695" y="33223"/>
                  </a:lnTo>
                  <a:lnTo>
                    <a:pt x="110769" y="33223"/>
                  </a:lnTo>
                  <a:lnTo>
                    <a:pt x="110769" y="22148"/>
                  </a:lnTo>
                  <a:close/>
                </a:path>
                <a:path w="620395" h="33654">
                  <a:moveTo>
                    <a:pt x="132905" y="11074"/>
                  </a:moveTo>
                  <a:lnTo>
                    <a:pt x="121843" y="11074"/>
                  </a:lnTo>
                  <a:lnTo>
                    <a:pt x="121843" y="22148"/>
                  </a:lnTo>
                  <a:lnTo>
                    <a:pt x="121843" y="33223"/>
                  </a:lnTo>
                  <a:lnTo>
                    <a:pt x="132905" y="33223"/>
                  </a:lnTo>
                  <a:lnTo>
                    <a:pt x="132905" y="22161"/>
                  </a:lnTo>
                  <a:lnTo>
                    <a:pt x="132905" y="11074"/>
                  </a:lnTo>
                  <a:close/>
                </a:path>
                <a:path w="620395" h="33654">
                  <a:moveTo>
                    <a:pt x="144005" y="0"/>
                  </a:moveTo>
                  <a:lnTo>
                    <a:pt x="132930" y="0"/>
                  </a:lnTo>
                  <a:lnTo>
                    <a:pt x="132930" y="11074"/>
                  </a:lnTo>
                  <a:lnTo>
                    <a:pt x="144005" y="11074"/>
                  </a:lnTo>
                  <a:lnTo>
                    <a:pt x="144005" y="0"/>
                  </a:lnTo>
                  <a:close/>
                </a:path>
                <a:path w="620395" h="33654">
                  <a:moveTo>
                    <a:pt x="155067" y="22148"/>
                  </a:moveTo>
                  <a:lnTo>
                    <a:pt x="144005" y="22148"/>
                  </a:lnTo>
                  <a:lnTo>
                    <a:pt x="144005" y="33223"/>
                  </a:lnTo>
                  <a:lnTo>
                    <a:pt x="155067" y="33223"/>
                  </a:lnTo>
                  <a:lnTo>
                    <a:pt x="155067" y="22148"/>
                  </a:lnTo>
                  <a:close/>
                </a:path>
                <a:path w="620395" h="33654">
                  <a:moveTo>
                    <a:pt x="177215" y="0"/>
                  </a:moveTo>
                  <a:lnTo>
                    <a:pt x="166154" y="0"/>
                  </a:lnTo>
                  <a:lnTo>
                    <a:pt x="155079" y="0"/>
                  </a:lnTo>
                  <a:lnTo>
                    <a:pt x="155079" y="11074"/>
                  </a:lnTo>
                  <a:lnTo>
                    <a:pt x="155079" y="22148"/>
                  </a:lnTo>
                  <a:lnTo>
                    <a:pt x="155079" y="33223"/>
                  </a:lnTo>
                  <a:lnTo>
                    <a:pt x="166154" y="33223"/>
                  </a:lnTo>
                  <a:lnTo>
                    <a:pt x="177215" y="33223"/>
                  </a:lnTo>
                  <a:lnTo>
                    <a:pt x="177215" y="22161"/>
                  </a:lnTo>
                  <a:lnTo>
                    <a:pt x="177215" y="11074"/>
                  </a:lnTo>
                  <a:lnTo>
                    <a:pt x="177215" y="0"/>
                  </a:lnTo>
                  <a:close/>
                </a:path>
                <a:path w="620395" h="33654">
                  <a:moveTo>
                    <a:pt x="210451" y="11074"/>
                  </a:moveTo>
                  <a:lnTo>
                    <a:pt x="199390" y="11074"/>
                  </a:lnTo>
                  <a:lnTo>
                    <a:pt x="199390" y="0"/>
                  </a:lnTo>
                  <a:lnTo>
                    <a:pt x="188315" y="0"/>
                  </a:lnTo>
                  <a:lnTo>
                    <a:pt x="188315" y="11074"/>
                  </a:lnTo>
                  <a:lnTo>
                    <a:pt x="188315" y="22161"/>
                  </a:lnTo>
                  <a:lnTo>
                    <a:pt x="199390" y="22161"/>
                  </a:lnTo>
                  <a:lnTo>
                    <a:pt x="199390" y="33223"/>
                  </a:lnTo>
                  <a:lnTo>
                    <a:pt x="210451" y="33223"/>
                  </a:lnTo>
                  <a:lnTo>
                    <a:pt x="210451" y="22161"/>
                  </a:lnTo>
                  <a:lnTo>
                    <a:pt x="210451" y="11074"/>
                  </a:lnTo>
                  <a:close/>
                </a:path>
                <a:path w="620395" h="33654">
                  <a:moveTo>
                    <a:pt x="232600" y="0"/>
                  </a:moveTo>
                  <a:lnTo>
                    <a:pt x="221538" y="0"/>
                  </a:lnTo>
                  <a:lnTo>
                    <a:pt x="221538" y="11074"/>
                  </a:lnTo>
                  <a:lnTo>
                    <a:pt x="221538" y="22148"/>
                  </a:lnTo>
                  <a:lnTo>
                    <a:pt x="210464" y="22148"/>
                  </a:lnTo>
                  <a:lnTo>
                    <a:pt x="210464" y="33223"/>
                  </a:lnTo>
                  <a:lnTo>
                    <a:pt x="221538" y="33223"/>
                  </a:lnTo>
                  <a:lnTo>
                    <a:pt x="221538" y="22161"/>
                  </a:lnTo>
                  <a:lnTo>
                    <a:pt x="232600" y="22161"/>
                  </a:lnTo>
                  <a:lnTo>
                    <a:pt x="232600" y="11074"/>
                  </a:lnTo>
                  <a:lnTo>
                    <a:pt x="232600" y="0"/>
                  </a:lnTo>
                  <a:close/>
                </a:path>
                <a:path w="620395" h="33654">
                  <a:moveTo>
                    <a:pt x="243687" y="22148"/>
                  </a:moveTo>
                  <a:lnTo>
                    <a:pt x="232613" y="22148"/>
                  </a:lnTo>
                  <a:lnTo>
                    <a:pt x="232613" y="33223"/>
                  </a:lnTo>
                  <a:lnTo>
                    <a:pt x="243687" y="33223"/>
                  </a:lnTo>
                  <a:lnTo>
                    <a:pt x="243687" y="22148"/>
                  </a:lnTo>
                  <a:close/>
                </a:path>
                <a:path w="620395" h="33654">
                  <a:moveTo>
                    <a:pt x="254762" y="22148"/>
                  </a:moveTo>
                  <a:lnTo>
                    <a:pt x="243700" y="22148"/>
                  </a:lnTo>
                  <a:lnTo>
                    <a:pt x="243700" y="33223"/>
                  </a:lnTo>
                  <a:lnTo>
                    <a:pt x="254762" y="33223"/>
                  </a:lnTo>
                  <a:lnTo>
                    <a:pt x="254762" y="22148"/>
                  </a:lnTo>
                  <a:close/>
                </a:path>
                <a:path w="620395" h="33654">
                  <a:moveTo>
                    <a:pt x="265849" y="22148"/>
                  </a:moveTo>
                  <a:lnTo>
                    <a:pt x="254774" y="22148"/>
                  </a:lnTo>
                  <a:lnTo>
                    <a:pt x="254774" y="33223"/>
                  </a:lnTo>
                  <a:lnTo>
                    <a:pt x="265849" y="33223"/>
                  </a:lnTo>
                  <a:lnTo>
                    <a:pt x="265849" y="22148"/>
                  </a:lnTo>
                  <a:close/>
                </a:path>
                <a:path w="620395" h="33654">
                  <a:moveTo>
                    <a:pt x="287985" y="0"/>
                  </a:moveTo>
                  <a:lnTo>
                    <a:pt x="276923" y="0"/>
                  </a:lnTo>
                  <a:lnTo>
                    <a:pt x="276923" y="11074"/>
                  </a:lnTo>
                  <a:lnTo>
                    <a:pt x="276923" y="22161"/>
                  </a:lnTo>
                  <a:lnTo>
                    <a:pt x="287985" y="22161"/>
                  </a:lnTo>
                  <a:lnTo>
                    <a:pt x="287985" y="11074"/>
                  </a:lnTo>
                  <a:lnTo>
                    <a:pt x="287985" y="0"/>
                  </a:lnTo>
                  <a:close/>
                </a:path>
                <a:path w="620395" h="33654">
                  <a:moveTo>
                    <a:pt x="299072" y="0"/>
                  </a:moveTo>
                  <a:lnTo>
                    <a:pt x="287997" y="0"/>
                  </a:lnTo>
                  <a:lnTo>
                    <a:pt x="287997" y="11074"/>
                  </a:lnTo>
                  <a:lnTo>
                    <a:pt x="287997" y="22148"/>
                  </a:lnTo>
                  <a:lnTo>
                    <a:pt x="287997" y="33223"/>
                  </a:lnTo>
                  <a:lnTo>
                    <a:pt x="299072" y="33223"/>
                  </a:lnTo>
                  <a:lnTo>
                    <a:pt x="299072" y="22161"/>
                  </a:lnTo>
                  <a:lnTo>
                    <a:pt x="299072" y="11074"/>
                  </a:lnTo>
                  <a:lnTo>
                    <a:pt x="299072" y="0"/>
                  </a:lnTo>
                  <a:close/>
                </a:path>
                <a:path w="620395" h="33654">
                  <a:moveTo>
                    <a:pt x="310146" y="22148"/>
                  </a:moveTo>
                  <a:lnTo>
                    <a:pt x="299085" y="22148"/>
                  </a:lnTo>
                  <a:lnTo>
                    <a:pt x="299085" y="33223"/>
                  </a:lnTo>
                  <a:lnTo>
                    <a:pt x="310146" y="33223"/>
                  </a:lnTo>
                  <a:lnTo>
                    <a:pt x="310146" y="22148"/>
                  </a:lnTo>
                  <a:close/>
                </a:path>
                <a:path w="620395" h="33654">
                  <a:moveTo>
                    <a:pt x="321233" y="11074"/>
                  </a:moveTo>
                  <a:lnTo>
                    <a:pt x="310159" y="11074"/>
                  </a:lnTo>
                  <a:lnTo>
                    <a:pt x="310159" y="22161"/>
                  </a:lnTo>
                  <a:lnTo>
                    <a:pt x="321233" y="22161"/>
                  </a:lnTo>
                  <a:lnTo>
                    <a:pt x="321233" y="11074"/>
                  </a:lnTo>
                  <a:close/>
                </a:path>
                <a:path w="620395" h="33654">
                  <a:moveTo>
                    <a:pt x="332308" y="0"/>
                  </a:moveTo>
                  <a:lnTo>
                    <a:pt x="321233" y="0"/>
                  </a:lnTo>
                  <a:lnTo>
                    <a:pt x="321233" y="11074"/>
                  </a:lnTo>
                  <a:lnTo>
                    <a:pt x="332308" y="11074"/>
                  </a:lnTo>
                  <a:lnTo>
                    <a:pt x="332308" y="0"/>
                  </a:lnTo>
                  <a:close/>
                </a:path>
                <a:path w="620395" h="33654">
                  <a:moveTo>
                    <a:pt x="354457" y="11074"/>
                  </a:moveTo>
                  <a:lnTo>
                    <a:pt x="343382" y="11074"/>
                  </a:lnTo>
                  <a:lnTo>
                    <a:pt x="343382" y="22161"/>
                  </a:lnTo>
                  <a:lnTo>
                    <a:pt x="354457" y="22161"/>
                  </a:lnTo>
                  <a:lnTo>
                    <a:pt x="354457" y="11074"/>
                  </a:lnTo>
                  <a:close/>
                </a:path>
                <a:path w="620395" h="33654">
                  <a:moveTo>
                    <a:pt x="365531" y="11074"/>
                  </a:moveTo>
                  <a:lnTo>
                    <a:pt x="354469" y="11074"/>
                  </a:lnTo>
                  <a:lnTo>
                    <a:pt x="354469" y="22161"/>
                  </a:lnTo>
                  <a:lnTo>
                    <a:pt x="365531" y="22161"/>
                  </a:lnTo>
                  <a:lnTo>
                    <a:pt x="365531" y="11074"/>
                  </a:lnTo>
                  <a:close/>
                </a:path>
                <a:path w="620395" h="33654">
                  <a:moveTo>
                    <a:pt x="376618" y="11074"/>
                  </a:moveTo>
                  <a:lnTo>
                    <a:pt x="365544" y="11074"/>
                  </a:lnTo>
                  <a:lnTo>
                    <a:pt x="365544" y="22161"/>
                  </a:lnTo>
                  <a:lnTo>
                    <a:pt x="376618" y="22161"/>
                  </a:lnTo>
                  <a:lnTo>
                    <a:pt x="376618" y="11074"/>
                  </a:lnTo>
                  <a:close/>
                </a:path>
                <a:path w="620395" h="33654">
                  <a:moveTo>
                    <a:pt x="387692" y="0"/>
                  </a:moveTo>
                  <a:lnTo>
                    <a:pt x="376618" y="0"/>
                  </a:lnTo>
                  <a:lnTo>
                    <a:pt x="376618" y="11074"/>
                  </a:lnTo>
                  <a:lnTo>
                    <a:pt x="387692" y="11074"/>
                  </a:lnTo>
                  <a:lnTo>
                    <a:pt x="387692" y="0"/>
                  </a:lnTo>
                  <a:close/>
                </a:path>
                <a:path w="620395" h="33654">
                  <a:moveTo>
                    <a:pt x="398767" y="11074"/>
                  </a:moveTo>
                  <a:lnTo>
                    <a:pt x="387692" y="11074"/>
                  </a:lnTo>
                  <a:lnTo>
                    <a:pt x="387692" y="22161"/>
                  </a:lnTo>
                  <a:lnTo>
                    <a:pt x="398767" y="22161"/>
                  </a:lnTo>
                  <a:lnTo>
                    <a:pt x="398767" y="11074"/>
                  </a:lnTo>
                  <a:close/>
                </a:path>
                <a:path w="620395" h="33654">
                  <a:moveTo>
                    <a:pt x="409841" y="0"/>
                  </a:moveTo>
                  <a:lnTo>
                    <a:pt x="398767" y="0"/>
                  </a:lnTo>
                  <a:lnTo>
                    <a:pt x="398767" y="11074"/>
                  </a:lnTo>
                  <a:lnTo>
                    <a:pt x="409841" y="11074"/>
                  </a:lnTo>
                  <a:lnTo>
                    <a:pt x="409841" y="0"/>
                  </a:lnTo>
                  <a:close/>
                </a:path>
                <a:path w="620395" h="33654">
                  <a:moveTo>
                    <a:pt x="420916" y="0"/>
                  </a:moveTo>
                  <a:lnTo>
                    <a:pt x="409854" y="0"/>
                  </a:lnTo>
                  <a:lnTo>
                    <a:pt x="409854" y="11074"/>
                  </a:lnTo>
                  <a:lnTo>
                    <a:pt x="409854" y="22161"/>
                  </a:lnTo>
                  <a:lnTo>
                    <a:pt x="420916" y="22161"/>
                  </a:lnTo>
                  <a:lnTo>
                    <a:pt x="420916" y="11074"/>
                  </a:lnTo>
                  <a:lnTo>
                    <a:pt x="420916" y="0"/>
                  </a:lnTo>
                  <a:close/>
                </a:path>
                <a:path w="620395" h="33654">
                  <a:moveTo>
                    <a:pt x="443064" y="11074"/>
                  </a:moveTo>
                  <a:lnTo>
                    <a:pt x="432003" y="11074"/>
                  </a:lnTo>
                  <a:lnTo>
                    <a:pt x="432003" y="0"/>
                  </a:lnTo>
                  <a:lnTo>
                    <a:pt x="420928" y="0"/>
                  </a:lnTo>
                  <a:lnTo>
                    <a:pt x="420928" y="11074"/>
                  </a:lnTo>
                  <a:lnTo>
                    <a:pt x="420928" y="22161"/>
                  </a:lnTo>
                  <a:lnTo>
                    <a:pt x="432003" y="22161"/>
                  </a:lnTo>
                  <a:lnTo>
                    <a:pt x="443064" y="22161"/>
                  </a:lnTo>
                  <a:lnTo>
                    <a:pt x="443064" y="11074"/>
                  </a:lnTo>
                  <a:close/>
                </a:path>
                <a:path w="620395" h="33654">
                  <a:moveTo>
                    <a:pt x="465226" y="0"/>
                  </a:moveTo>
                  <a:lnTo>
                    <a:pt x="454152" y="0"/>
                  </a:lnTo>
                  <a:lnTo>
                    <a:pt x="454152" y="11074"/>
                  </a:lnTo>
                  <a:lnTo>
                    <a:pt x="465226" y="11074"/>
                  </a:lnTo>
                  <a:lnTo>
                    <a:pt x="465226" y="0"/>
                  </a:lnTo>
                  <a:close/>
                </a:path>
                <a:path w="620395" h="33654">
                  <a:moveTo>
                    <a:pt x="498449" y="11074"/>
                  </a:moveTo>
                  <a:lnTo>
                    <a:pt x="487387" y="11074"/>
                  </a:lnTo>
                  <a:lnTo>
                    <a:pt x="487387" y="0"/>
                  </a:lnTo>
                  <a:lnTo>
                    <a:pt x="476313" y="0"/>
                  </a:lnTo>
                  <a:lnTo>
                    <a:pt x="465239" y="0"/>
                  </a:lnTo>
                  <a:lnTo>
                    <a:pt x="465239" y="11074"/>
                  </a:lnTo>
                  <a:lnTo>
                    <a:pt x="476313" y="11074"/>
                  </a:lnTo>
                  <a:lnTo>
                    <a:pt x="476313" y="22161"/>
                  </a:lnTo>
                  <a:lnTo>
                    <a:pt x="487387" y="22161"/>
                  </a:lnTo>
                  <a:lnTo>
                    <a:pt x="498449" y="22161"/>
                  </a:lnTo>
                  <a:lnTo>
                    <a:pt x="498449" y="11074"/>
                  </a:lnTo>
                  <a:close/>
                </a:path>
                <a:path w="620395" h="33654">
                  <a:moveTo>
                    <a:pt x="509536" y="11074"/>
                  </a:moveTo>
                  <a:lnTo>
                    <a:pt x="498462" y="11074"/>
                  </a:lnTo>
                  <a:lnTo>
                    <a:pt x="498462" y="22161"/>
                  </a:lnTo>
                  <a:lnTo>
                    <a:pt x="509536" y="22161"/>
                  </a:lnTo>
                  <a:lnTo>
                    <a:pt x="509536" y="11074"/>
                  </a:lnTo>
                  <a:close/>
                </a:path>
                <a:path w="620395" h="33654">
                  <a:moveTo>
                    <a:pt x="520611" y="0"/>
                  </a:moveTo>
                  <a:lnTo>
                    <a:pt x="509536" y="0"/>
                  </a:lnTo>
                  <a:lnTo>
                    <a:pt x="509536" y="11074"/>
                  </a:lnTo>
                  <a:lnTo>
                    <a:pt x="520611" y="11074"/>
                  </a:lnTo>
                  <a:lnTo>
                    <a:pt x="520611" y="0"/>
                  </a:lnTo>
                  <a:close/>
                </a:path>
                <a:path w="620395" h="33654">
                  <a:moveTo>
                    <a:pt x="531698" y="0"/>
                  </a:moveTo>
                  <a:lnTo>
                    <a:pt x="520623" y="0"/>
                  </a:lnTo>
                  <a:lnTo>
                    <a:pt x="520623" y="11074"/>
                  </a:lnTo>
                  <a:lnTo>
                    <a:pt x="531698" y="11074"/>
                  </a:lnTo>
                  <a:lnTo>
                    <a:pt x="531698" y="0"/>
                  </a:lnTo>
                  <a:close/>
                </a:path>
                <a:path w="620395" h="33654">
                  <a:moveTo>
                    <a:pt x="553834" y="0"/>
                  </a:moveTo>
                  <a:lnTo>
                    <a:pt x="542772" y="0"/>
                  </a:lnTo>
                  <a:lnTo>
                    <a:pt x="542772" y="11074"/>
                  </a:lnTo>
                  <a:lnTo>
                    <a:pt x="542772" y="22161"/>
                  </a:lnTo>
                  <a:lnTo>
                    <a:pt x="553834" y="22161"/>
                  </a:lnTo>
                  <a:lnTo>
                    <a:pt x="553834" y="11074"/>
                  </a:lnTo>
                  <a:lnTo>
                    <a:pt x="553834" y="0"/>
                  </a:lnTo>
                  <a:close/>
                </a:path>
                <a:path w="620395" h="33654">
                  <a:moveTo>
                    <a:pt x="575983" y="0"/>
                  </a:moveTo>
                  <a:lnTo>
                    <a:pt x="564921" y="0"/>
                  </a:lnTo>
                  <a:lnTo>
                    <a:pt x="564921" y="11074"/>
                  </a:lnTo>
                  <a:lnTo>
                    <a:pt x="553847" y="11074"/>
                  </a:lnTo>
                  <a:lnTo>
                    <a:pt x="553847" y="22161"/>
                  </a:lnTo>
                  <a:lnTo>
                    <a:pt x="564921" y="22161"/>
                  </a:lnTo>
                  <a:lnTo>
                    <a:pt x="575983" y="22161"/>
                  </a:lnTo>
                  <a:lnTo>
                    <a:pt x="575983" y="11074"/>
                  </a:lnTo>
                  <a:lnTo>
                    <a:pt x="575983" y="0"/>
                  </a:lnTo>
                  <a:close/>
                </a:path>
                <a:path w="620395" h="33654">
                  <a:moveTo>
                    <a:pt x="598157" y="0"/>
                  </a:moveTo>
                  <a:lnTo>
                    <a:pt x="587082" y="0"/>
                  </a:lnTo>
                  <a:lnTo>
                    <a:pt x="587082" y="11074"/>
                  </a:lnTo>
                  <a:lnTo>
                    <a:pt x="598157" y="11074"/>
                  </a:lnTo>
                  <a:lnTo>
                    <a:pt x="598157" y="0"/>
                  </a:lnTo>
                  <a:close/>
                </a:path>
                <a:path w="620395" h="33654">
                  <a:moveTo>
                    <a:pt x="609219" y="11074"/>
                  </a:moveTo>
                  <a:lnTo>
                    <a:pt x="598157" y="11074"/>
                  </a:lnTo>
                  <a:lnTo>
                    <a:pt x="598157" y="22161"/>
                  </a:lnTo>
                  <a:lnTo>
                    <a:pt x="609219" y="22161"/>
                  </a:lnTo>
                  <a:lnTo>
                    <a:pt x="609219" y="11074"/>
                  </a:lnTo>
                  <a:close/>
                </a:path>
                <a:path w="620395" h="33654">
                  <a:moveTo>
                    <a:pt x="620306" y="0"/>
                  </a:moveTo>
                  <a:lnTo>
                    <a:pt x="609231" y="0"/>
                  </a:lnTo>
                  <a:lnTo>
                    <a:pt x="609231" y="11074"/>
                  </a:lnTo>
                  <a:lnTo>
                    <a:pt x="609231" y="22161"/>
                  </a:lnTo>
                  <a:lnTo>
                    <a:pt x="620306" y="22161"/>
                  </a:lnTo>
                  <a:lnTo>
                    <a:pt x="620306" y="11074"/>
                  </a:lnTo>
                  <a:lnTo>
                    <a:pt x="62030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7605179" y="3807510"/>
              <a:ext cx="620395" cy="22225"/>
            </a:xfrm>
            <a:custGeom>
              <a:avLst/>
              <a:gdLst/>
              <a:ahLst/>
              <a:cxnLst/>
              <a:rect l="l" t="t" r="r" b="b"/>
              <a:pathLst>
                <a:path w="620395" h="22225">
                  <a:moveTo>
                    <a:pt x="11061" y="11074"/>
                  </a:moveTo>
                  <a:lnTo>
                    <a:pt x="0" y="11074"/>
                  </a:lnTo>
                  <a:lnTo>
                    <a:pt x="0" y="22148"/>
                  </a:lnTo>
                  <a:lnTo>
                    <a:pt x="11061" y="22148"/>
                  </a:lnTo>
                  <a:lnTo>
                    <a:pt x="11061" y="11074"/>
                  </a:lnTo>
                  <a:close/>
                </a:path>
                <a:path w="620395" h="22225">
                  <a:moveTo>
                    <a:pt x="33223" y="11074"/>
                  </a:moveTo>
                  <a:lnTo>
                    <a:pt x="22161" y="11074"/>
                  </a:lnTo>
                  <a:lnTo>
                    <a:pt x="11087" y="11074"/>
                  </a:lnTo>
                  <a:lnTo>
                    <a:pt x="11087" y="22148"/>
                  </a:lnTo>
                  <a:lnTo>
                    <a:pt x="22161" y="22148"/>
                  </a:lnTo>
                  <a:lnTo>
                    <a:pt x="33223" y="22148"/>
                  </a:lnTo>
                  <a:lnTo>
                    <a:pt x="33223" y="11074"/>
                  </a:lnTo>
                  <a:close/>
                </a:path>
                <a:path w="620395" h="22225">
                  <a:moveTo>
                    <a:pt x="44310" y="11074"/>
                  </a:moveTo>
                  <a:lnTo>
                    <a:pt x="33235" y="11074"/>
                  </a:lnTo>
                  <a:lnTo>
                    <a:pt x="33235" y="22148"/>
                  </a:lnTo>
                  <a:lnTo>
                    <a:pt x="44310" y="22148"/>
                  </a:lnTo>
                  <a:lnTo>
                    <a:pt x="44310" y="11074"/>
                  </a:lnTo>
                  <a:close/>
                </a:path>
                <a:path w="620395" h="22225">
                  <a:moveTo>
                    <a:pt x="88607" y="11074"/>
                  </a:moveTo>
                  <a:lnTo>
                    <a:pt x="77546" y="11074"/>
                  </a:lnTo>
                  <a:lnTo>
                    <a:pt x="77546" y="22148"/>
                  </a:lnTo>
                  <a:lnTo>
                    <a:pt x="88607" y="22148"/>
                  </a:lnTo>
                  <a:lnTo>
                    <a:pt x="88607" y="11074"/>
                  </a:lnTo>
                  <a:close/>
                </a:path>
                <a:path w="620395" h="22225">
                  <a:moveTo>
                    <a:pt x="99695" y="11074"/>
                  </a:moveTo>
                  <a:lnTo>
                    <a:pt x="88620" y="11074"/>
                  </a:lnTo>
                  <a:lnTo>
                    <a:pt x="88620" y="22148"/>
                  </a:lnTo>
                  <a:lnTo>
                    <a:pt x="99695" y="22148"/>
                  </a:lnTo>
                  <a:lnTo>
                    <a:pt x="99695" y="11074"/>
                  </a:lnTo>
                  <a:close/>
                </a:path>
                <a:path w="620395" h="22225">
                  <a:moveTo>
                    <a:pt x="121831" y="11074"/>
                  </a:moveTo>
                  <a:lnTo>
                    <a:pt x="110769" y="11074"/>
                  </a:lnTo>
                  <a:lnTo>
                    <a:pt x="110769" y="22148"/>
                  </a:lnTo>
                  <a:lnTo>
                    <a:pt x="121831" y="22148"/>
                  </a:lnTo>
                  <a:lnTo>
                    <a:pt x="121831" y="11074"/>
                  </a:lnTo>
                  <a:close/>
                </a:path>
                <a:path w="620395" h="22225">
                  <a:moveTo>
                    <a:pt x="143992" y="11074"/>
                  </a:moveTo>
                  <a:lnTo>
                    <a:pt x="132930" y="11074"/>
                  </a:lnTo>
                  <a:lnTo>
                    <a:pt x="121856" y="11074"/>
                  </a:lnTo>
                  <a:lnTo>
                    <a:pt x="121856" y="22148"/>
                  </a:lnTo>
                  <a:lnTo>
                    <a:pt x="132930" y="22148"/>
                  </a:lnTo>
                  <a:lnTo>
                    <a:pt x="143992" y="22148"/>
                  </a:lnTo>
                  <a:lnTo>
                    <a:pt x="143992" y="11074"/>
                  </a:lnTo>
                  <a:close/>
                </a:path>
                <a:path w="620395" h="22225">
                  <a:moveTo>
                    <a:pt x="166141" y="11074"/>
                  </a:moveTo>
                  <a:lnTo>
                    <a:pt x="155079" y="11074"/>
                  </a:lnTo>
                  <a:lnTo>
                    <a:pt x="155079" y="22148"/>
                  </a:lnTo>
                  <a:lnTo>
                    <a:pt x="166141" y="22148"/>
                  </a:lnTo>
                  <a:lnTo>
                    <a:pt x="166141" y="11074"/>
                  </a:lnTo>
                  <a:close/>
                </a:path>
                <a:path w="620395" h="22225">
                  <a:moveTo>
                    <a:pt x="177228" y="11074"/>
                  </a:moveTo>
                  <a:lnTo>
                    <a:pt x="166154" y="11074"/>
                  </a:lnTo>
                  <a:lnTo>
                    <a:pt x="166154" y="22148"/>
                  </a:lnTo>
                  <a:lnTo>
                    <a:pt x="177228" y="22148"/>
                  </a:lnTo>
                  <a:lnTo>
                    <a:pt x="177228" y="11074"/>
                  </a:lnTo>
                  <a:close/>
                </a:path>
                <a:path w="620395" h="22225">
                  <a:moveTo>
                    <a:pt x="199377" y="11074"/>
                  </a:moveTo>
                  <a:lnTo>
                    <a:pt x="188315" y="11074"/>
                  </a:lnTo>
                  <a:lnTo>
                    <a:pt x="188315" y="22148"/>
                  </a:lnTo>
                  <a:lnTo>
                    <a:pt x="199377" y="22148"/>
                  </a:lnTo>
                  <a:lnTo>
                    <a:pt x="199377" y="11074"/>
                  </a:lnTo>
                  <a:close/>
                </a:path>
                <a:path w="620395" h="22225">
                  <a:moveTo>
                    <a:pt x="221526" y="11074"/>
                  </a:moveTo>
                  <a:lnTo>
                    <a:pt x="210464" y="11074"/>
                  </a:lnTo>
                  <a:lnTo>
                    <a:pt x="210464" y="22148"/>
                  </a:lnTo>
                  <a:lnTo>
                    <a:pt x="221526" y="22148"/>
                  </a:lnTo>
                  <a:lnTo>
                    <a:pt x="221526" y="11074"/>
                  </a:lnTo>
                  <a:close/>
                </a:path>
                <a:path w="620395" h="22225">
                  <a:moveTo>
                    <a:pt x="232613" y="11074"/>
                  </a:moveTo>
                  <a:lnTo>
                    <a:pt x="221538" y="11074"/>
                  </a:lnTo>
                  <a:lnTo>
                    <a:pt x="221538" y="22148"/>
                  </a:lnTo>
                  <a:lnTo>
                    <a:pt x="232613" y="22148"/>
                  </a:lnTo>
                  <a:lnTo>
                    <a:pt x="232613" y="11074"/>
                  </a:lnTo>
                  <a:close/>
                </a:path>
                <a:path w="620395" h="22225">
                  <a:moveTo>
                    <a:pt x="243687" y="11074"/>
                  </a:moveTo>
                  <a:lnTo>
                    <a:pt x="232625" y="11074"/>
                  </a:lnTo>
                  <a:lnTo>
                    <a:pt x="232625" y="22148"/>
                  </a:lnTo>
                  <a:lnTo>
                    <a:pt x="243687" y="22148"/>
                  </a:lnTo>
                  <a:lnTo>
                    <a:pt x="243687" y="11074"/>
                  </a:lnTo>
                  <a:close/>
                </a:path>
                <a:path w="620395" h="22225">
                  <a:moveTo>
                    <a:pt x="287997" y="11074"/>
                  </a:moveTo>
                  <a:lnTo>
                    <a:pt x="276923" y="11074"/>
                  </a:lnTo>
                  <a:lnTo>
                    <a:pt x="276923" y="22148"/>
                  </a:lnTo>
                  <a:lnTo>
                    <a:pt x="287997" y="22148"/>
                  </a:lnTo>
                  <a:lnTo>
                    <a:pt x="287997" y="11074"/>
                  </a:lnTo>
                  <a:close/>
                </a:path>
                <a:path w="620395" h="22225">
                  <a:moveTo>
                    <a:pt x="299072" y="0"/>
                  </a:moveTo>
                  <a:lnTo>
                    <a:pt x="288010" y="0"/>
                  </a:lnTo>
                  <a:lnTo>
                    <a:pt x="288010" y="11074"/>
                  </a:lnTo>
                  <a:lnTo>
                    <a:pt x="299072" y="11074"/>
                  </a:lnTo>
                  <a:lnTo>
                    <a:pt x="299072" y="0"/>
                  </a:lnTo>
                  <a:close/>
                </a:path>
                <a:path w="620395" h="22225">
                  <a:moveTo>
                    <a:pt x="332295" y="0"/>
                  </a:moveTo>
                  <a:lnTo>
                    <a:pt x="321233" y="0"/>
                  </a:lnTo>
                  <a:lnTo>
                    <a:pt x="310159" y="0"/>
                  </a:lnTo>
                  <a:lnTo>
                    <a:pt x="299085" y="0"/>
                  </a:lnTo>
                  <a:lnTo>
                    <a:pt x="299085" y="11074"/>
                  </a:lnTo>
                  <a:lnTo>
                    <a:pt x="310159" y="11074"/>
                  </a:lnTo>
                  <a:lnTo>
                    <a:pt x="321233" y="11074"/>
                  </a:lnTo>
                  <a:lnTo>
                    <a:pt x="321233" y="22148"/>
                  </a:lnTo>
                  <a:lnTo>
                    <a:pt x="332295" y="22148"/>
                  </a:lnTo>
                  <a:lnTo>
                    <a:pt x="332295" y="11074"/>
                  </a:lnTo>
                  <a:lnTo>
                    <a:pt x="332295" y="0"/>
                  </a:lnTo>
                  <a:close/>
                </a:path>
                <a:path w="620395" h="22225">
                  <a:moveTo>
                    <a:pt x="343382" y="0"/>
                  </a:moveTo>
                  <a:lnTo>
                    <a:pt x="332308" y="0"/>
                  </a:lnTo>
                  <a:lnTo>
                    <a:pt x="332308" y="11074"/>
                  </a:lnTo>
                  <a:lnTo>
                    <a:pt x="343382" y="11074"/>
                  </a:lnTo>
                  <a:lnTo>
                    <a:pt x="343382" y="0"/>
                  </a:lnTo>
                  <a:close/>
                </a:path>
                <a:path w="620395" h="22225">
                  <a:moveTo>
                    <a:pt x="354457" y="11074"/>
                  </a:moveTo>
                  <a:lnTo>
                    <a:pt x="343395" y="11074"/>
                  </a:lnTo>
                  <a:lnTo>
                    <a:pt x="343395" y="22148"/>
                  </a:lnTo>
                  <a:lnTo>
                    <a:pt x="354457" y="22148"/>
                  </a:lnTo>
                  <a:lnTo>
                    <a:pt x="354457" y="11074"/>
                  </a:lnTo>
                  <a:close/>
                </a:path>
                <a:path w="620395" h="22225">
                  <a:moveTo>
                    <a:pt x="398767" y="0"/>
                  </a:moveTo>
                  <a:lnTo>
                    <a:pt x="387692" y="0"/>
                  </a:lnTo>
                  <a:lnTo>
                    <a:pt x="376618" y="0"/>
                  </a:lnTo>
                  <a:lnTo>
                    <a:pt x="376618" y="11074"/>
                  </a:lnTo>
                  <a:lnTo>
                    <a:pt x="365544" y="11074"/>
                  </a:lnTo>
                  <a:lnTo>
                    <a:pt x="365544" y="22148"/>
                  </a:lnTo>
                  <a:lnTo>
                    <a:pt x="376618" y="22148"/>
                  </a:lnTo>
                  <a:lnTo>
                    <a:pt x="387692" y="22148"/>
                  </a:lnTo>
                  <a:lnTo>
                    <a:pt x="387692" y="11074"/>
                  </a:lnTo>
                  <a:lnTo>
                    <a:pt x="398767" y="11074"/>
                  </a:lnTo>
                  <a:lnTo>
                    <a:pt x="398767" y="0"/>
                  </a:lnTo>
                  <a:close/>
                </a:path>
                <a:path w="620395" h="22225">
                  <a:moveTo>
                    <a:pt x="409841" y="0"/>
                  </a:moveTo>
                  <a:lnTo>
                    <a:pt x="398780" y="0"/>
                  </a:lnTo>
                  <a:lnTo>
                    <a:pt x="398780" y="11074"/>
                  </a:lnTo>
                  <a:lnTo>
                    <a:pt x="398780" y="22148"/>
                  </a:lnTo>
                  <a:lnTo>
                    <a:pt x="409841" y="22148"/>
                  </a:lnTo>
                  <a:lnTo>
                    <a:pt x="409841" y="11074"/>
                  </a:lnTo>
                  <a:lnTo>
                    <a:pt x="409841" y="0"/>
                  </a:lnTo>
                  <a:close/>
                </a:path>
                <a:path w="620395" h="22225">
                  <a:moveTo>
                    <a:pt x="431990" y="0"/>
                  </a:moveTo>
                  <a:lnTo>
                    <a:pt x="420928" y="0"/>
                  </a:lnTo>
                  <a:lnTo>
                    <a:pt x="409854" y="0"/>
                  </a:lnTo>
                  <a:lnTo>
                    <a:pt x="409854" y="11074"/>
                  </a:lnTo>
                  <a:lnTo>
                    <a:pt x="409854" y="22148"/>
                  </a:lnTo>
                  <a:lnTo>
                    <a:pt x="420928" y="22148"/>
                  </a:lnTo>
                  <a:lnTo>
                    <a:pt x="431990" y="22148"/>
                  </a:lnTo>
                  <a:lnTo>
                    <a:pt x="431990" y="11074"/>
                  </a:lnTo>
                  <a:lnTo>
                    <a:pt x="431990" y="0"/>
                  </a:lnTo>
                  <a:close/>
                </a:path>
                <a:path w="620395" h="22225">
                  <a:moveTo>
                    <a:pt x="454152" y="0"/>
                  </a:moveTo>
                  <a:lnTo>
                    <a:pt x="443077" y="0"/>
                  </a:lnTo>
                  <a:lnTo>
                    <a:pt x="432003" y="0"/>
                  </a:lnTo>
                  <a:lnTo>
                    <a:pt x="432003" y="11074"/>
                  </a:lnTo>
                  <a:lnTo>
                    <a:pt x="432003" y="22148"/>
                  </a:lnTo>
                  <a:lnTo>
                    <a:pt x="443077" y="22148"/>
                  </a:lnTo>
                  <a:lnTo>
                    <a:pt x="443077" y="11074"/>
                  </a:lnTo>
                  <a:lnTo>
                    <a:pt x="454152" y="11074"/>
                  </a:lnTo>
                  <a:lnTo>
                    <a:pt x="454152" y="0"/>
                  </a:lnTo>
                  <a:close/>
                </a:path>
                <a:path w="620395" h="22225">
                  <a:moveTo>
                    <a:pt x="465239" y="0"/>
                  </a:moveTo>
                  <a:lnTo>
                    <a:pt x="454164" y="0"/>
                  </a:lnTo>
                  <a:lnTo>
                    <a:pt x="454164" y="11074"/>
                  </a:lnTo>
                  <a:lnTo>
                    <a:pt x="454164" y="22148"/>
                  </a:lnTo>
                  <a:lnTo>
                    <a:pt x="465239" y="22148"/>
                  </a:lnTo>
                  <a:lnTo>
                    <a:pt x="465239" y="11074"/>
                  </a:lnTo>
                  <a:lnTo>
                    <a:pt x="465239" y="0"/>
                  </a:lnTo>
                  <a:close/>
                </a:path>
                <a:path w="620395" h="22225">
                  <a:moveTo>
                    <a:pt x="498462" y="0"/>
                  </a:moveTo>
                  <a:lnTo>
                    <a:pt x="487387" y="0"/>
                  </a:lnTo>
                  <a:lnTo>
                    <a:pt x="487387" y="11074"/>
                  </a:lnTo>
                  <a:lnTo>
                    <a:pt x="498462" y="11074"/>
                  </a:lnTo>
                  <a:lnTo>
                    <a:pt x="498462" y="0"/>
                  </a:lnTo>
                  <a:close/>
                </a:path>
                <a:path w="620395" h="22225">
                  <a:moveTo>
                    <a:pt x="542759" y="0"/>
                  </a:moveTo>
                  <a:lnTo>
                    <a:pt x="531698" y="0"/>
                  </a:lnTo>
                  <a:lnTo>
                    <a:pt x="520623" y="0"/>
                  </a:lnTo>
                  <a:lnTo>
                    <a:pt x="520623" y="11074"/>
                  </a:lnTo>
                  <a:lnTo>
                    <a:pt x="509549" y="11074"/>
                  </a:lnTo>
                  <a:lnTo>
                    <a:pt x="509549" y="22148"/>
                  </a:lnTo>
                  <a:lnTo>
                    <a:pt x="520623" y="22148"/>
                  </a:lnTo>
                  <a:lnTo>
                    <a:pt x="531698" y="22148"/>
                  </a:lnTo>
                  <a:lnTo>
                    <a:pt x="531698" y="11074"/>
                  </a:lnTo>
                  <a:lnTo>
                    <a:pt x="542759" y="11074"/>
                  </a:lnTo>
                  <a:lnTo>
                    <a:pt x="542759" y="0"/>
                  </a:lnTo>
                  <a:close/>
                </a:path>
                <a:path w="620395" h="22225">
                  <a:moveTo>
                    <a:pt x="564908" y="0"/>
                  </a:moveTo>
                  <a:lnTo>
                    <a:pt x="553847" y="0"/>
                  </a:lnTo>
                  <a:lnTo>
                    <a:pt x="542772" y="0"/>
                  </a:lnTo>
                  <a:lnTo>
                    <a:pt x="542772" y="11074"/>
                  </a:lnTo>
                  <a:lnTo>
                    <a:pt x="553847" y="11074"/>
                  </a:lnTo>
                  <a:lnTo>
                    <a:pt x="564908" y="11074"/>
                  </a:lnTo>
                  <a:lnTo>
                    <a:pt x="564908" y="0"/>
                  </a:lnTo>
                  <a:close/>
                </a:path>
                <a:path w="620395" h="22225">
                  <a:moveTo>
                    <a:pt x="598144" y="11074"/>
                  </a:moveTo>
                  <a:lnTo>
                    <a:pt x="587082" y="11074"/>
                  </a:lnTo>
                  <a:lnTo>
                    <a:pt x="587082" y="0"/>
                  </a:lnTo>
                  <a:lnTo>
                    <a:pt x="576008" y="0"/>
                  </a:lnTo>
                  <a:lnTo>
                    <a:pt x="564934" y="0"/>
                  </a:lnTo>
                  <a:lnTo>
                    <a:pt x="564934" y="11074"/>
                  </a:lnTo>
                  <a:lnTo>
                    <a:pt x="564934" y="22148"/>
                  </a:lnTo>
                  <a:lnTo>
                    <a:pt x="576008" y="22148"/>
                  </a:lnTo>
                  <a:lnTo>
                    <a:pt x="587082" y="22148"/>
                  </a:lnTo>
                  <a:lnTo>
                    <a:pt x="598144" y="22148"/>
                  </a:lnTo>
                  <a:lnTo>
                    <a:pt x="598144" y="11074"/>
                  </a:lnTo>
                  <a:close/>
                </a:path>
                <a:path w="620395" h="22225">
                  <a:moveTo>
                    <a:pt x="620293" y="11074"/>
                  </a:moveTo>
                  <a:lnTo>
                    <a:pt x="609231" y="11074"/>
                  </a:lnTo>
                  <a:lnTo>
                    <a:pt x="609231" y="22148"/>
                  </a:lnTo>
                  <a:lnTo>
                    <a:pt x="620293" y="22148"/>
                  </a:lnTo>
                  <a:lnTo>
                    <a:pt x="620293" y="1107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7594104" y="3835196"/>
              <a:ext cx="487680" cy="0"/>
            </a:xfrm>
            <a:custGeom>
              <a:avLst/>
              <a:gdLst/>
              <a:ahLst/>
              <a:cxnLst/>
              <a:rect l="l" t="t" r="r" b="b"/>
              <a:pathLst>
                <a:path w="487679">
                  <a:moveTo>
                    <a:pt x="0" y="0"/>
                  </a:moveTo>
                  <a:lnTo>
                    <a:pt x="487387" y="0"/>
                  </a:lnTo>
                </a:path>
              </a:pathLst>
            </a:custGeom>
            <a:ln w="11074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7594105" y="3829659"/>
              <a:ext cx="631825" cy="33655"/>
            </a:xfrm>
            <a:custGeom>
              <a:avLst/>
              <a:gdLst/>
              <a:ahLst/>
              <a:cxnLst/>
              <a:rect l="l" t="t" r="r" b="b"/>
              <a:pathLst>
                <a:path w="631825" h="33654">
                  <a:moveTo>
                    <a:pt x="22136" y="11074"/>
                  </a:moveTo>
                  <a:lnTo>
                    <a:pt x="11074" y="11074"/>
                  </a:lnTo>
                  <a:lnTo>
                    <a:pt x="0" y="11074"/>
                  </a:lnTo>
                  <a:lnTo>
                    <a:pt x="0" y="22161"/>
                  </a:lnTo>
                  <a:lnTo>
                    <a:pt x="0" y="33235"/>
                  </a:lnTo>
                  <a:lnTo>
                    <a:pt x="11074" y="33235"/>
                  </a:lnTo>
                  <a:lnTo>
                    <a:pt x="11074" y="22161"/>
                  </a:lnTo>
                  <a:lnTo>
                    <a:pt x="22136" y="22161"/>
                  </a:lnTo>
                  <a:lnTo>
                    <a:pt x="22136" y="11074"/>
                  </a:lnTo>
                  <a:close/>
                </a:path>
                <a:path w="631825" h="33654">
                  <a:moveTo>
                    <a:pt x="44297" y="11074"/>
                  </a:moveTo>
                  <a:lnTo>
                    <a:pt x="33235" y="11074"/>
                  </a:lnTo>
                  <a:lnTo>
                    <a:pt x="22161" y="11074"/>
                  </a:lnTo>
                  <a:lnTo>
                    <a:pt x="22161" y="22161"/>
                  </a:lnTo>
                  <a:lnTo>
                    <a:pt x="33235" y="22161"/>
                  </a:lnTo>
                  <a:lnTo>
                    <a:pt x="44297" y="22161"/>
                  </a:lnTo>
                  <a:lnTo>
                    <a:pt x="44297" y="11074"/>
                  </a:lnTo>
                  <a:close/>
                </a:path>
                <a:path w="631825" h="33654">
                  <a:moveTo>
                    <a:pt x="77520" y="22161"/>
                  </a:moveTo>
                  <a:lnTo>
                    <a:pt x="66459" y="22161"/>
                  </a:lnTo>
                  <a:lnTo>
                    <a:pt x="55384" y="22161"/>
                  </a:lnTo>
                  <a:lnTo>
                    <a:pt x="55384" y="11074"/>
                  </a:lnTo>
                  <a:lnTo>
                    <a:pt x="44310" y="11074"/>
                  </a:lnTo>
                  <a:lnTo>
                    <a:pt x="44310" y="22161"/>
                  </a:lnTo>
                  <a:lnTo>
                    <a:pt x="44310" y="33235"/>
                  </a:lnTo>
                  <a:lnTo>
                    <a:pt x="55384" y="33235"/>
                  </a:lnTo>
                  <a:lnTo>
                    <a:pt x="66459" y="33235"/>
                  </a:lnTo>
                  <a:lnTo>
                    <a:pt x="77520" y="33235"/>
                  </a:lnTo>
                  <a:lnTo>
                    <a:pt x="77520" y="22161"/>
                  </a:lnTo>
                  <a:close/>
                </a:path>
                <a:path w="631825" h="33654">
                  <a:moveTo>
                    <a:pt x="99682" y="11074"/>
                  </a:moveTo>
                  <a:lnTo>
                    <a:pt x="88620" y="11074"/>
                  </a:lnTo>
                  <a:lnTo>
                    <a:pt x="88620" y="22161"/>
                  </a:lnTo>
                  <a:lnTo>
                    <a:pt x="77546" y="22161"/>
                  </a:lnTo>
                  <a:lnTo>
                    <a:pt x="77546" y="33235"/>
                  </a:lnTo>
                  <a:lnTo>
                    <a:pt x="88620" y="33235"/>
                  </a:lnTo>
                  <a:lnTo>
                    <a:pt x="99682" y="33235"/>
                  </a:lnTo>
                  <a:lnTo>
                    <a:pt x="99682" y="22161"/>
                  </a:lnTo>
                  <a:lnTo>
                    <a:pt x="99682" y="11074"/>
                  </a:lnTo>
                  <a:close/>
                </a:path>
                <a:path w="631825" h="33654">
                  <a:moveTo>
                    <a:pt x="121843" y="11074"/>
                  </a:moveTo>
                  <a:lnTo>
                    <a:pt x="110769" y="11074"/>
                  </a:lnTo>
                  <a:lnTo>
                    <a:pt x="99695" y="11074"/>
                  </a:lnTo>
                  <a:lnTo>
                    <a:pt x="99695" y="22161"/>
                  </a:lnTo>
                  <a:lnTo>
                    <a:pt x="110769" y="22161"/>
                  </a:lnTo>
                  <a:lnTo>
                    <a:pt x="121843" y="22161"/>
                  </a:lnTo>
                  <a:lnTo>
                    <a:pt x="121843" y="11074"/>
                  </a:lnTo>
                  <a:close/>
                </a:path>
                <a:path w="631825" h="33654">
                  <a:moveTo>
                    <a:pt x="155067" y="11074"/>
                  </a:moveTo>
                  <a:lnTo>
                    <a:pt x="144005" y="11074"/>
                  </a:lnTo>
                  <a:lnTo>
                    <a:pt x="132930" y="11074"/>
                  </a:lnTo>
                  <a:lnTo>
                    <a:pt x="132930" y="22161"/>
                  </a:lnTo>
                  <a:lnTo>
                    <a:pt x="144005" y="22161"/>
                  </a:lnTo>
                  <a:lnTo>
                    <a:pt x="144005" y="33235"/>
                  </a:lnTo>
                  <a:lnTo>
                    <a:pt x="155067" y="33235"/>
                  </a:lnTo>
                  <a:lnTo>
                    <a:pt x="155067" y="22161"/>
                  </a:lnTo>
                  <a:lnTo>
                    <a:pt x="155067" y="11074"/>
                  </a:lnTo>
                  <a:close/>
                </a:path>
                <a:path w="631825" h="33654">
                  <a:moveTo>
                    <a:pt x="177215" y="11074"/>
                  </a:moveTo>
                  <a:lnTo>
                    <a:pt x="166154" y="11074"/>
                  </a:lnTo>
                  <a:lnTo>
                    <a:pt x="155079" y="11074"/>
                  </a:lnTo>
                  <a:lnTo>
                    <a:pt x="155079" y="22161"/>
                  </a:lnTo>
                  <a:lnTo>
                    <a:pt x="166154" y="22161"/>
                  </a:lnTo>
                  <a:lnTo>
                    <a:pt x="166154" y="33235"/>
                  </a:lnTo>
                  <a:lnTo>
                    <a:pt x="177215" y="33235"/>
                  </a:lnTo>
                  <a:lnTo>
                    <a:pt x="177215" y="22161"/>
                  </a:lnTo>
                  <a:lnTo>
                    <a:pt x="177215" y="11074"/>
                  </a:lnTo>
                  <a:close/>
                </a:path>
                <a:path w="631825" h="33654">
                  <a:moveTo>
                    <a:pt x="232600" y="11074"/>
                  </a:moveTo>
                  <a:lnTo>
                    <a:pt x="221538" y="11074"/>
                  </a:lnTo>
                  <a:lnTo>
                    <a:pt x="221538" y="22161"/>
                  </a:lnTo>
                  <a:lnTo>
                    <a:pt x="221538" y="33235"/>
                  </a:lnTo>
                  <a:lnTo>
                    <a:pt x="232600" y="33235"/>
                  </a:lnTo>
                  <a:lnTo>
                    <a:pt x="232600" y="22161"/>
                  </a:lnTo>
                  <a:lnTo>
                    <a:pt x="232600" y="11074"/>
                  </a:lnTo>
                  <a:close/>
                </a:path>
                <a:path w="631825" h="33654">
                  <a:moveTo>
                    <a:pt x="243687" y="11074"/>
                  </a:moveTo>
                  <a:lnTo>
                    <a:pt x="232613" y="11074"/>
                  </a:lnTo>
                  <a:lnTo>
                    <a:pt x="232613" y="22161"/>
                  </a:lnTo>
                  <a:lnTo>
                    <a:pt x="232613" y="33235"/>
                  </a:lnTo>
                  <a:lnTo>
                    <a:pt x="243687" y="33235"/>
                  </a:lnTo>
                  <a:lnTo>
                    <a:pt x="243687" y="22161"/>
                  </a:lnTo>
                  <a:lnTo>
                    <a:pt x="243687" y="11074"/>
                  </a:lnTo>
                  <a:close/>
                </a:path>
                <a:path w="631825" h="33654">
                  <a:moveTo>
                    <a:pt x="254762" y="11074"/>
                  </a:moveTo>
                  <a:lnTo>
                    <a:pt x="243700" y="11074"/>
                  </a:lnTo>
                  <a:lnTo>
                    <a:pt x="243700" y="22161"/>
                  </a:lnTo>
                  <a:lnTo>
                    <a:pt x="254762" y="22161"/>
                  </a:lnTo>
                  <a:lnTo>
                    <a:pt x="254762" y="11074"/>
                  </a:lnTo>
                  <a:close/>
                </a:path>
                <a:path w="631825" h="33654">
                  <a:moveTo>
                    <a:pt x="287985" y="22161"/>
                  </a:moveTo>
                  <a:lnTo>
                    <a:pt x="276923" y="22161"/>
                  </a:lnTo>
                  <a:lnTo>
                    <a:pt x="265849" y="22161"/>
                  </a:lnTo>
                  <a:lnTo>
                    <a:pt x="265849" y="11074"/>
                  </a:lnTo>
                  <a:lnTo>
                    <a:pt x="254774" y="11074"/>
                  </a:lnTo>
                  <a:lnTo>
                    <a:pt x="254774" y="22161"/>
                  </a:lnTo>
                  <a:lnTo>
                    <a:pt x="254774" y="33235"/>
                  </a:lnTo>
                  <a:lnTo>
                    <a:pt x="265849" y="33235"/>
                  </a:lnTo>
                  <a:lnTo>
                    <a:pt x="276923" y="33235"/>
                  </a:lnTo>
                  <a:lnTo>
                    <a:pt x="287985" y="33235"/>
                  </a:lnTo>
                  <a:lnTo>
                    <a:pt x="287985" y="22161"/>
                  </a:lnTo>
                  <a:close/>
                </a:path>
                <a:path w="631825" h="33654">
                  <a:moveTo>
                    <a:pt x="299072" y="11074"/>
                  </a:moveTo>
                  <a:lnTo>
                    <a:pt x="287997" y="11074"/>
                  </a:lnTo>
                  <a:lnTo>
                    <a:pt x="287997" y="22161"/>
                  </a:lnTo>
                  <a:lnTo>
                    <a:pt x="287997" y="33235"/>
                  </a:lnTo>
                  <a:lnTo>
                    <a:pt x="299072" y="33235"/>
                  </a:lnTo>
                  <a:lnTo>
                    <a:pt x="299072" y="22161"/>
                  </a:lnTo>
                  <a:lnTo>
                    <a:pt x="299072" y="11074"/>
                  </a:lnTo>
                  <a:close/>
                </a:path>
                <a:path w="631825" h="33654">
                  <a:moveTo>
                    <a:pt x="310146" y="22161"/>
                  </a:moveTo>
                  <a:lnTo>
                    <a:pt x="299085" y="22161"/>
                  </a:lnTo>
                  <a:lnTo>
                    <a:pt x="299085" y="33235"/>
                  </a:lnTo>
                  <a:lnTo>
                    <a:pt x="310146" y="33235"/>
                  </a:lnTo>
                  <a:lnTo>
                    <a:pt x="310146" y="22161"/>
                  </a:lnTo>
                  <a:close/>
                </a:path>
                <a:path w="631825" h="33654">
                  <a:moveTo>
                    <a:pt x="343369" y="11074"/>
                  </a:moveTo>
                  <a:lnTo>
                    <a:pt x="332308" y="11074"/>
                  </a:lnTo>
                  <a:lnTo>
                    <a:pt x="332308" y="22161"/>
                  </a:lnTo>
                  <a:lnTo>
                    <a:pt x="321233" y="22161"/>
                  </a:lnTo>
                  <a:lnTo>
                    <a:pt x="310159" y="22161"/>
                  </a:lnTo>
                  <a:lnTo>
                    <a:pt x="310159" y="33235"/>
                  </a:lnTo>
                  <a:lnTo>
                    <a:pt x="321233" y="33235"/>
                  </a:lnTo>
                  <a:lnTo>
                    <a:pt x="332308" y="33235"/>
                  </a:lnTo>
                  <a:lnTo>
                    <a:pt x="343369" y="33235"/>
                  </a:lnTo>
                  <a:lnTo>
                    <a:pt x="343369" y="22161"/>
                  </a:lnTo>
                  <a:lnTo>
                    <a:pt x="343369" y="11074"/>
                  </a:lnTo>
                  <a:close/>
                </a:path>
                <a:path w="631825" h="33654">
                  <a:moveTo>
                    <a:pt x="354457" y="11074"/>
                  </a:moveTo>
                  <a:lnTo>
                    <a:pt x="343382" y="11074"/>
                  </a:lnTo>
                  <a:lnTo>
                    <a:pt x="343382" y="22161"/>
                  </a:lnTo>
                  <a:lnTo>
                    <a:pt x="343382" y="33235"/>
                  </a:lnTo>
                  <a:lnTo>
                    <a:pt x="354457" y="33235"/>
                  </a:lnTo>
                  <a:lnTo>
                    <a:pt x="354457" y="22161"/>
                  </a:lnTo>
                  <a:lnTo>
                    <a:pt x="354457" y="11074"/>
                  </a:lnTo>
                  <a:close/>
                </a:path>
                <a:path w="631825" h="33654">
                  <a:moveTo>
                    <a:pt x="365531" y="22161"/>
                  </a:moveTo>
                  <a:lnTo>
                    <a:pt x="354469" y="22161"/>
                  </a:lnTo>
                  <a:lnTo>
                    <a:pt x="354469" y="33235"/>
                  </a:lnTo>
                  <a:lnTo>
                    <a:pt x="365531" y="33235"/>
                  </a:lnTo>
                  <a:lnTo>
                    <a:pt x="365531" y="22161"/>
                  </a:lnTo>
                  <a:close/>
                </a:path>
                <a:path w="631825" h="33654">
                  <a:moveTo>
                    <a:pt x="376618" y="11074"/>
                  </a:moveTo>
                  <a:lnTo>
                    <a:pt x="365544" y="11074"/>
                  </a:lnTo>
                  <a:lnTo>
                    <a:pt x="365544" y="22161"/>
                  </a:lnTo>
                  <a:lnTo>
                    <a:pt x="365544" y="33235"/>
                  </a:lnTo>
                  <a:lnTo>
                    <a:pt x="376618" y="33235"/>
                  </a:lnTo>
                  <a:lnTo>
                    <a:pt x="376618" y="22161"/>
                  </a:lnTo>
                  <a:lnTo>
                    <a:pt x="376618" y="11074"/>
                  </a:lnTo>
                  <a:close/>
                </a:path>
                <a:path w="631825" h="33654">
                  <a:moveTo>
                    <a:pt x="409841" y="11074"/>
                  </a:moveTo>
                  <a:lnTo>
                    <a:pt x="398767" y="11074"/>
                  </a:lnTo>
                  <a:lnTo>
                    <a:pt x="387692" y="11074"/>
                  </a:lnTo>
                  <a:lnTo>
                    <a:pt x="387692" y="22161"/>
                  </a:lnTo>
                  <a:lnTo>
                    <a:pt x="387692" y="33235"/>
                  </a:lnTo>
                  <a:lnTo>
                    <a:pt x="398767" y="33235"/>
                  </a:lnTo>
                  <a:lnTo>
                    <a:pt x="398767" y="22161"/>
                  </a:lnTo>
                  <a:lnTo>
                    <a:pt x="409841" y="22161"/>
                  </a:lnTo>
                  <a:lnTo>
                    <a:pt x="409841" y="11074"/>
                  </a:lnTo>
                  <a:close/>
                </a:path>
                <a:path w="631825" h="33654">
                  <a:moveTo>
                    <a:pt x="432003" y="22161"/>
                  </a:moveTo>
                  <a:lnTo>
                    <a:pt x="420928" y="22161"/>
                  </a:lnTo>
                  <a:lnTo>
                    <a:pt x="420928" y="33235"/>
                  </a:lnTo>
                  <a:lnTo>
                    <a:pt x="432003" y="33235"/>
                  </a:lnTo>
                  <a:lnTo>
                    <a:pt x="432003" y="22161"/>
                  </a:lnTo>
                  <a:close/>
                </a:path>
                <a:path w="631825" h="33654">
                  <a:moveTo>
                    <a:pt x="443064" y="11074"/>
                  </a:moveTo>
                  <a:lnTo>
                    <a:pt x="432003" y="11074"/>
                  </a:lnTo>
                  <a:lnTo>
                    <a:pt x="432003" y="22161"/>
                  </a:lnTo>
                  <a:lnTo>
                    <a:pt x="443064" y="22161"/>
                  </a:lnTo>
                  <a:lnTo>
                    <a:pt x="443064" y="11074"/>
                  </a:lnTo>
                  <a:close/>
                </a:path>
                <a:path w="631825" h="33654">
                  <a:moveTo>
                    <a:pt x="454152" y="22161"/>
                  </a:moveTo>
                  <a:lnTo>
                    <a:pt x="443077" y="22161"/>
                  </a:lnTo>
                  <a:lnTo>
                    <a:pt x="443077" y="33235"/>
                  </a:lnTo>
                  <a:lnTo>
                    <a:pt x="454152" y="33235"/>
                  </a:lnTo>
                  <a:lnTo>
                    <a:pt x="454152" y="22161"/>
                  </a:lnTo>
                  <a:close/>
                </a:path>
                <a:path w="631825" h="33654">
                  <a:moveTo>
                    <a:pt x="465226" y="11074"/>
                  </a:moveTo>
                  <a:lnTo>
                    <a:pt x="454152" y="11074"/>
                  </a:lnTo>
                  <a:lnTo>
                    <a:pt x="454152" y="22161"/>
                  </a:lnTo>
                  <a:lnTo>
                    <a:pt x="465226" y="22161"/>
                  </a:lnTo>
                  <a:lnTo>
                    <a:pt x="465226" y="11074"/>
                  </a:lnTo>
                  <a:close/>
                </a:path>
                <a:path w="631825" h="33654">
                  <a:moveTo>
                    <a:pt x="498449" y="11074"/>
                  </a:moveTo>
                  <a:lnTo>
                    <a:pt x="487387" y="11074"/>
                  </a:lnTo>
                  <a:lnTo>
                    <a:pt x="476313" y="11074"/>
                  </a:lnTo>
                  <a:lnTo>
                    <a:pt x="476313" y="22161"/>
                  </a:lnTo>
                  <a:lnTo>
                    <a:pt x="476313" y="33235"/>
                  </a:lnTo>
                  <a:lnTo>
                    <a:pt x="487387" y="33235"/>
                  </a:lnTo>
                  <a:lnTo>
                    <a:pt x="498449" y="33235"/>
                  </a:lnTo>
                  <a:lnTo>
                    <a:pt x="498449" y="22161"/>
                  </a:lnTo>
                  <a:lnTo>
                    <a:pt x="498449" y="11074"/>
                  </a:lnTo>
                  <a:close/>
                </a:path>
                <a:path w="631825" h="33654">
                  <a:moveTo>
                    <a:pt x="520611" y="11074"/>
                  </a:moveTo>
                  <a:lnTo>
                    <a:pt x="509536" y="11074"/>
                  </a:lnTo>
                  <a:lnTo>
                    <a:pt x="498462" y="11074"/>
                  </a:lnTo>
                  <a:lnTo>
                    <a:pt x="498462" y="22161"/>
                  </a:lnTo>
                  <a:lnTo>
                    <a:pt x="498462" y="33235"/>
                  </a:lnTo>
                  <a:lnTo>
                    <a:pt x="509536" y="33235"/>
                  </a:lnTo>
                  <a:lnTo>
                    <a:pt x="520611" y="33235"/>
                  </a:lnTo>
                  <a:lnTo>
                    <a:pt x="520611" y="22161"/>
                  </a:lnTo>
                  <a:lnTo>
                    <a:pt x="520611" y="11074"/>
                  </a:lnTo>
                  <a:close/>
                </a:path>
                <a:path w="631825" h="33654">
                  <a:moveTo>
                    <a:pt x="553834" y="22161"/>
                  </a:moveTo>
                  <a:lnTo>
                    <a:pt x="542772" y="22161"/>
                  </a:lnTo>
                  <a:lnTo>
                    <a:pt x="542772" y="11074"/>
                  </a:lnTo>
                  <a:lnTo>
                    <a:pt x="542772" y="0"/>
                  </a:lnTo>
                  <a:lnTo>
                    <a:pt x="531698" y="0"/>
                  </a:lnTo>
                  <a:lnTo>
                    <a:pt x="520623" y="0"/>
                  </a:lnTo>
                  <a:lnTo>
                    <a:pt x="520623" y="11074"/>
                  </a:lnTo>
                  <a:lnTo>
                    <a:pt x="531698" y="11074"/>
                  </a:lnTo>
                  <a:lnTo>
                    <a:pt x="531698" y="22161"/>
                  </a:lnTo>
                  <a:lnTo>
                    <a:pt x="520623" y="22161"/>
                  </a:lnTo>
                  <a:lnTo>
                    <a:pt x="520623" y="33235"/>
                  </a:lnTo>
                  <a:lnTo>
                    <a:pt x="531698" y="33235"/>
                  </a:lnTo>
                  <a:lnTo>
                    <a:pt x="542772" y="33235"/>
                  </a:lnTo>
                  <a:lnTo>
                    <a:pt x="553834" y="33235"/>
                  </a:lnTo>
                  <a:lnTo>
                    <a:pt x="553834" y="22161"/>
                  </a:lnTo>
                  <a:close/>
                </a:path>
                <a:path w="631825" h="33654">
                  <a:moveTo>
                    <a:pt x="564921" y="0"/>
                  </a:moveTo>
                  <a:lnTo>
                    <a:pt x="553847" y="0"/>
                  </a:lnTo>
                  <a:lnTo>
                    <a:pt x="553847" y="11074"/>
                  </a:lnTo>
                  <a:lnTo>
                    <a:pt x="564921" y="11074"/>
                  </a:lnTo>
                  <a:lnTo>
                    <a:pt x="564921" y="0"/>
                  </a:lnTo>
                  <a:close/>
                </a:path>
                <a:path w="631825" h="33654">
                  <a:moveTo>
                    <a:pt x="598157" y="11074"/>
                  </a:moveTo>
                  <a:lnTo>
                    <a:pt x="587082" y="11074"/>
                  </a:lnTo>
                  <a:lnTo>
                    <a:pt x="587082" y="0"/>
                  </a:lnTo>
                  <a:lnTo>
                    <a:pt x="576008" y="0"/>
                  </a:lnTo>
                  <a:lnTo>
                    <a:pt x="576008" y="11074"/>
                  </a:lnTo>
                  <a:lnTo>
                    <a:pt x="576008" y="22161"/>
                  </a:lnTo>
                  <a:lnTo>
                    <a:pt x="587082" y="22161"/>
                  </a:lnTo>
                  <a:lnTo>
                    <a:pt x="598157" y="22161"/>
                  </a:lnTo>
                  <a:lnTo>
                    <a:pt x="598157" y="11074"/>
                  </a:lnTo>
                  <a:close/>
                </a:path>
                <a:path w="631825" h="33654">
                  <a:moveTo>
                    <a:pt x="609219" y="0"/>
                  </a:moveTo>
                  <a:lnTo>
                    <a:pt x="598157" y="0"/>
                  </a:lnTo>
                  <a:lnTo>
                    <a:pt x="598157" y="11074"/>
                  </a:lnTo>
                  <a:lnTo>
                    <a:pt x="609219" y="11074"/>
                  </a:lnTo>
                  <a:lnTo>
                    <a:pt x="609219" y="0"/>
                  </a:lnTo>
                  <a:close/>
                </a:path>
                <a:path w="631825" h="33654">
                  <a:moveTo>
                    <a:pt x="631367" y="0"/>
                  </a:moveTo>
                  <a:lnTo>
                    <a:pt x="620306" y="0"/>
                  </a:lnTo>
                  <a:lnTo>
                    <a:pt x="609231" y="0"/>
                  </a:lnTo>
                  <a:lnTo>
                    <a:pt x="609231" y="11074"/>
                  </a:lnTo>
                  <a:lnTo>
                    <a:pt x="609231" y="22161"/>
                  </a:lnTo>
                  <a:lnTo>
                    <a:pt x="620306" y="22161"/>
                  </a:lnTo>
                  <a:lnTo>
                    <a:pt x="631367" y="22161"/>
                  </a:lnTo>
                  <a:lnTo>
                    <a:pt x="631367" y="11074"/>
                  </a:lnTo>
                  <a:lnTo>
                    <a:pt x="63136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7594105" y="3851820"/>
              <a:ext cx="631825" cy="44450"/>
            </a:xfrm>
            <a:custGeom>
              <a:avLst/>
              <a:gdLst/>
              <a:ahLst/>
              <a:cxnLst/>
              <a:rect l="l" t="t" r="r" b="b"/>
              <a:pathLst>
                <a:path w="631825" h="44450">
                  <a:moveTo>
                    <a:pt x="22136" y="22148"/>
                  </a:moveTo>
                  <a:lnTo>
                    <a:pt x="11074" y="22148"/>
                  </a:lnTo>
                  <a:lnTo>
                    <a:pt x="11074" y="11074"/>
                  </a:lnTo>
                  <a:lnTo>
                    <a:pt x="0" y="11074"/>
                  </a:lnTo>
                  <a:lnTo>
                    <a:pt x="0" y="22148"/>
                  </a:lnTo>
                  <a:lnTo>
                    <a:pt x="0" y="33223"/>
                  </a:lnTo>
                  <a:lnTo>
                    <a:pt x="0" y="44297"/>
                  </a:lnTo>
                  <a:lnTo>
                    <a:pt x="11074" y="44297"/>
                  </a:lnTo>
                  <a:lnTo>
                    <a:pt x="22136" y="44297"/>
                  </a:lnTo>
                  <a:lnTo>
                    <a:pt x="22136" y="33223"/>
                  </a:lnTo>
                  <a:lnTo>
                    <a:pt x="22136" y="22148"/>
                  </a:lnTo>
                  <a:close/>
                </a:path>
                <a:path w="631825" h="44450">
                  <a:moveTo>
                    <a:pt x="44297" y="33223"/>
                  </a:moveTo>
                  <a:lnTo>
                    <a:pt x="33235" y="33223"/>
                  </a:lnTo>
                  <a:lnTo>
                    <a:pt x="33235" y="22148"/>
                  </a:lnTo>
                  <a:lnTo>
                    <a:pt x="22161" y="22148"/>
                  </a:lnTo>
                  <a:lnTo>
                    <a:pt x="22161" y="33223"/>
                  </a:lnTo>
                  <a:lnTo>
                    <a:pt x="22161" y="44297"/>
                  </a:lnTo>
                  <a:lnTo>
                    <a:pt x="33235" y="44297"/>
                  </a:lnTo>
                  <a:lnTo>
                    <a:pt x="44297" y="44297"/>
                  </a:lnTo>
                  <a:lnTo>
                    <a:pt x="44297" y="33223"/>
                  </a:lnTo>
                  <a:close/>
                </a:path>
                <a:path w="631825" h="44450">
                  <a:moveTo>
                    <a:pt x="77520" y="22148"/>
                  </a:moveTo>
                  <a:lnTo>
                    <a:pt x="66459" y="22148"/>
                  </a:lnTo>
                  <a:lnTo>
                    <a:pt x="66459" y="11074"/>
                  </a:lnTo>
                  <a:lnTo>
                    <a:pt x="55384" y="11074"/>
                  </a:lnTo>
                  <a:lnTo>
                    <a:pt x="44310" y="11074"/>
                  </a:lnTo>
                  <a:lnTo>
                    <a:pt x="44310" y="22148"/>
                  </a:lnTo>
                  <a:lnTo>
                    <a:pt x="44310" y="33223"/>
                  </a:lnTo>
                  <a:lnTo>
                    <a:pt x="44310" y="44297"/>
                  </a:lnTo>
                  <a:lnTo>
                    <a:pt x="55384" y="44297"/>
                  </a:lnTo>
                  <a:lnTo>
                    <a:pt x="66459" y="44297"/>
                  </a:lnTo>
                  <a:lnTo>
                    <a:pt x="66459" y="33223"/>
                  </a:lnTo>
                  <a:lnTo>
                    <a:pt x="55384" y="33223"/>
                  </a:lnTo>
                  <a:lnTo>
                    <a:pt x="55384" y="22161"/>
                  </a:lnTo>
                  <a:lnTo>
                    <a:pt x="66459" y="22161"/>
                  </a:lnTo>
                  <a:lnTo>
                    <a:pt x="66459" y="33223"/>
                  </a:lnTo>
                  <a:lnTo>
                    <a:pt x="77520" y="33223"/>
                  </a:lnTo>
                  <a:lnTo>
                    <a:pt x="77520" y="22148"/>
                  </a:lnTo>
                  <a:close/>
                </a:path>
                <a:path w="631825" h="44450">
                  <a:moveTo>
                    <a:pt x="99682" y="22148"/>
                  </a:moveTo>
                  <a:lnTo>
                    <a:pt x="88620" y="22148"/>
                  </a:lnTo>
                  <a:lnTo>
                    <a:pt x="88620" y="11074"/>
                  </a:lnTo>
                  <a:lnTo>
                    <a:pt x="77546" y="11074"/>
                  </a:lnTo>
                  <a:lnTo>
                    <a:pt x="77546" y="22148"/>
                  </a:lnTo>
                  <a:lnTo>
                    <a:pt x="77546" y="33223"/>
                  </a:lnTo>
                  <a:lnTo>
                    <a:pt x="77546" y="44297"/>
                  </a:lnTo>
                  <a:lnTo>
                    <a:pt x="88620" y="44297"/>
                  </a:lnTo>
                  <a:lnTo>
                    <a:pt x="99682" y="44297"/>
                  </a:lnTo>
                  <a:lnTo>
                    <a:pt x="99682" y="33223"/>
                  </a:lnTo>
                  <a:lnTo>
                    <a:pt x="99682" y="22148"/>
                  </a:lnTo>
                  <a:close/>
                </a:path>
                <a:path w="631825" h="44450">
                  <a:moveTo>
                    <a:pt x="132905" y="11074"/>
                  </a:moveTo>
                  <a:lnTo>
                    <a:pt x="121843" y="11074"/>
                  </a:lnTo>
                  <a:lnTo>
                    <a:pt x="121843" y="22148"/>
                  </a:lnTo>
                  <a:lnTo>
                    <a:pt x="110769" y="22148"/>
                  </a:lnTo>
                  <a:lnTo>
                    <a:pt x="110769" y="11074"/>
                  </a:lnTo>
                  <a:lnTo>
                    <a:pt x="99695" y="11074"/>
                  </a:lnTo>
                  <a:lnTo>
                    <a:pt x="99695" y="22148"/>
                  </a:lnTo>
                  <a:lnTo>
                    <a:pt x="99695" y="33223"/>
                  </a:lnTo>
                  <a:lnTo>
                    <a:pt x="99695" y="44297"/>
                  </a:lnTo>
                  <a:lnTo>
                    <a:pt x="110769" y="44297"/>
                  </a:lnTo>
                  <a:lnTo>
                    <a:pt x="110769" y="33223"/>
                  </a:lnTo>
                  <a:lnTo>
                    <a:pt x="121843" y="33223"/>
                  </a:lnTo>
                  <a:lnTo>
                    <a:pt x="121843" y="22161"/>
                  </a:lnTo>
                  <a:lnTo>
                    <a:pt x="132905" y="22161"/>
                  </a:lnTo>
                  <a:lnTo>
                    <a:pt x="132905" y="11074"/>
                  </a:lnTo>
                  <a:close/>
                </a:path>
                <a:path w="631825" h="44450">
                  <a:moveTo>
                    <a:pt x="155067" y="11074"/>
                  </a:moveTo>
                  <a:lnTo>
                    <a:pt x="144005" y="11074"/>
                  </a:lnTo>
                  <a:lnTo>
                    <a:pt x="144005" y="22148"/>
                  </a:lnTo>
                  <a:lnTo>
                    <a:pt x="132930" y="22148"/>
                  </a:lnTo>
                  <a:lnTo>
                    <a:pt x="132930" y="33223"/>
                  </a:lnTo>
                  <a:lnTo>
                    <a:pt x="144005" y="33223"/>
                  </a:lnTo>
                  <a:lnTo>
                    <a:pt x="155067" y="33223"/>
                  </a:lnTo>
                  <a:lnTo>
                    <a:pt x="155067" y="22161"/>
                  </a:lnTo>
                  <a:lnTo>
                    <a:pt x="155067" y="11074"/>
                  </a:lnTo>
                  <a:close/>
                </a:path>
                <a:path w="631825" h="44450">
                  <a:moveTo>
                    <a:pt x="177215" y="22148"/>
                  </a:moveTo>
                  <a:lnTo>
                    <a:pt x="166154" y="22148"/>
                  </a:lnTo>
                  <a:lnTo>
                    <a:pt x="166154" y="11074"/>
                  </a:lnTo>
                  <a:lnTo>
                    <a:pt x="155079" y="11074"/>
                  </a:lnTo>
                  <a:lnTo>
                    <a:pt x="155079" y="22148"/>
                  </a:lnTo>
                  <a:lnTo>
                    <a:pt x="155079" y="33223"/>
                  </a:lnTo>
                  <a:lnTo>
                    <a:pt x="166154" y="33223"/>
                  </a:lnTo>
                  <a:lnTo>
                    <a:pt x="177215" y="33223"/>
                  </a:lnTo>
                  <a:lnTo>
                    <a:pt x="177215" y="22148"/>
                  </a:lnTo>
                  <a:close/>
                </a:path>
                <a:path w="631825" h="44450">
                  <a:moveTo>
                    <a:pt x="188302" y="11074"/>
                  </a:moveTo>
                  <a:lnTo>
                    <a:pt x="177228" y="11074"/>
                  </a:lnTo>
                  <a:lnTo>
                    <a:pt x="177228" y="22148"/>
                  </a:lnTo>
                  <a:lnTo>
                    <a:pt x="177228" y="33223"/>
                  </a:lnTo>
                  <a:lnTo>
                    <a:pt x="188302" y="33223"/>
                  </a:lnTo>
                  <a:lnTo>
                    <a:pt x="188302" y="22161"/>
                  </a:lnTo>
                  <a:lnTo>
                    <a:pt x="188302" y="11074"/>
                  </a:lnTo>
                  <a:close/>
                </a:path>
                <a:path w="631825" h="44450">
                  <a:moveTo>
                    <a:pt x="210451" y="11074"/>
                  </a:moveTo>
                  <a:lnTo>
                    <a:pt x="199390" y="11074"/>
                  </a:lnTo>
                  <a:lnTo>
                    <a:pt x="199390" y="22148"/>
                  </a:lnTo>
                  <a:lnTo>
                    <a:pt x="188315" y="22148"/>
                  </a:lnTo>
                  <a:lnTo>
                    <a:pt x="188315" y="33223"/>
                  </a:lnTo>
                  <a:lnTo>
                    <a:pt x="199390" y="33223"/>
                  </a:lnTo>
                  <a:lnTo>
                    <a:pt x="210451" y="33223"/>
                  </a:lnTo>
                  <a:lnTo>
                    <a:pt x="210451" y="22161"/>
                  </a:lnTo>
                  <a:lnTo>
                    <a:pt x="210451" y="11074"/>
                  </a:lnTo>
                  <a:close/>
                </a:path>
                <a:path w="631825" h="44450">
                  <a:moveTo>
                    <a:pt x="232600" y="11074"/>
                  </a:moveTo>
                  <a:lnTo>
                    <a:pt x="221538" y="11074"/>
                  </a:lnTo>
                  <a:lnTo>
                    <a:pt x="221538" y="22148"/>
                  </a:lnTo>
                  <a:lnTo>
                    <a:pt x="210464" y="22148"/>
                  </a:lnTo>
                  <a:lnTo>
                    <a:pt x="210464" y="33223"/>
                  </a:lnTo>
                  <a:lnTo>
                    <a:pt x="221538" y="33223"/>
                  </a:lnTo>
                  <a:lnTo>
                    <a:pt x="232600" y="33223"/>
                  </a:lnTo>
                  <a:lnTo>
                    <a:pt x="232600" y="22161"/>
                  </a:lnTo>
                  <a:lnTo>
                    <a:pt x="232600" y="11074"/>
                  </a:lnTo>
                  <a:close/>
                </a:path>
                <a:path w="631825" h="44450">
                  <a:moveTo>
                    <a:pt x="243687" y="11074"/>
                  </a:moveTo>
                  <a:lnTo>
                    <a:pt x="232613" y="11074"/>
                  </a:lnTo>
                  <a:lnTo>
                    <a:pt x="232613" y="22148"/>
                  </a:lnTo>
                  <a:lnTo>
                    <a:pt x="232613" y="33223"/>
                  </a:lnTo>
                  <a:lnTo>
                    <a:pt x="243687" y="33223"/>
                  </a:lnTo>
                  <a:lnTo>
                    <a:pt x="243687" y="22161"/>
                  </a:lnTo>
                  <a:lnTo>
                    <a:pt x="243687" y="11074"/>
                  </a:lnTo>
                  <a:close/>
                </a:path>
                <a:path w="631825" h="44450">
                  <a:moveTo>
                    <a:pt x="287985" y="11074"/>
                  </a:moveTo>
                  <a:lnTo>
                    <a:pt x="276923" y="11074"/>
                  </a:lnTo>
                  <a:lnTo>
                    <a:pt x="265849" y="11074"/>
                  </a:lnTo>
                  <a:lnTo>
                    <a:pt x="265849" y="22161"/>
                  </a:lnTo>
                  <a:lnTo>
                    <a:pt x="276923" y="22161"/>
                  </a:lnTo>
                  <a:lnTo>
                    <a:pt x="287985" y="22161"/>
                  </a:lnTo>
                  <a:lnTo>
                    <a:pt x="287985" y="11074"/>
                  </a:lnTo>
                  <a:close/>
                </a:path>
                <a:path w="631825" h="44450">
                  <a:moveTo>
                    <a:pt x="343369" y="11074"/>
                  </a:moveTo>
                  <a:lnTo>
                    <a:pt x="332308" y="11074"/>
                  </a:lnTo>
                  <a:lnTo>
                    <a:pt x="321233" y="11074"/>
                  </a:lnTo>
                  <a:lnTo>
                    <a:pt x="321233" y="22148"/>
                  </a:lnTo>
                  <a:lnTo>
                    <a:pt x="321233" y="33223"/>
                  </a:lnTo>
                  <a:lnTo>
                    <a:pt x="332308" y="33223"/>
                  </a:lnTo>
                  <a:lnTo>
                    <a:pt x="343369" y="33223"/>
                  </a:lnTo>
                  <a:lnTo>
                    <a:pt x="343369" y="22161"/>
                  </a:lnTo>
                  <a:lnTo>
                    <a:pt x="343369" y="11074"/>
                  </a:lnTo>
                  <a:close/>
                </a:path>
                <a:path w="631825" h="44450">
                  <a:moveTo>
                    <a:pt x="387692" y="11074"/>
                  </a:moveTo>
                  <a:lnTo>
                    <a:pt x="376618" y="11074"/>
                  </a:lnTo>
                  <a:lnTo>
                    <a:pt x="365544" y="11074"/>
                  </a:lnTo>
                  <a:lnTo>
                    <a:pt x="365544" y="22148"/>
                  </a:lnTo>
                  <a:lnTo>
                    <a:pt x="365544" y="33223"/>
                  </a:lnTo>
                  <a:lnTo>
                    <a:pt x="376618" y="33223"/>
                  </a:lnTo>
                  <a:lnTo>
                    <a:pt x="376618" y="22161"/>
                  </a:lnTo>
                  <a:lnTo>
                    <a:pt x="387692" y="22161"/>
                  </a:lnTo>
                  <a:lnTo>
                    <a:pt x="387692" y="11074"/>
                  </a:lnTo>
                  <a:close/>
                </a:path>
                <a:path w="631825" h="44450">
                  <a:moveTo>
                    <a:pt x="420916" y="11074"/>
                  </a:moveTo>
                  <a:lnTo>
                    <a:pt x="409854" y="11074"/>
                  </a:lnTo>
                  <a:lnTo>
                    <a:pt x="409854" y="22161"/>
                  </a:lnTo>
                  <a:lnTo>
                    <a:pt x="420916" y="22161"/>
                  </a:lnTo>
                  <a:lnTo>
                    <a:pt x="420916" y="11074"/>
                  </a:lnTo>
                  <a:close/>
                </a:path>
                <a:path w="631825" h="44450">
                  <a:moveTo>
                    <a:pt x="443064" y="11074"/>
                  </a:moveTo>
                  <a:lnTo>
                    <a:pt x="432003" y="11074"/>
                  </a:lnTo>
                  <a:lnTo>
                    <a:pt x="432003" y="22148"/>
                  </a:lnTo>
                  <a:lnTo>
                    <a:pt x="432003" y="33223"/>
                  </a:lnTo>
                  <a:lnTo>
                    <a:pt x="443064" y="33223"/>
                  </a:lnTo>
                  <a:lnTo>
                    <a:pt x="443064" y="22161"/>
                  </a:lnTo>
                  <a:lnTo>
                    <a:pt x="443064" y="11074"/>
                  </a:lnTo>
                  <a:close/>
                </a:path>
                <a:path w="631825" h="44450">
                  <a:moveTo>
                    <a:pt x="465226" y="11074"/>
                  </a:moveTo>
                  <a:lnTo>
                    <a:pt x="454152" y="11074"/>
                  </a:lnTo>
                  <a:lnTo>
                    <a:pt x="443077" y="11074"/>
                  </a:lnTo>
                  <a:lnTo>
                    <a:pt x="443077" y="22148"/>
                  </a:lnTo>
                  <a:lnTo>
                    <a:pt x="443077" y="33223"/>
                  </a:lnTo>
                  <a:lnTo>
                    <a:pt x="454152" y="33223"/>
                  </a:lnTo>
                  <a:lnTo>
                    <a:pt x="465226" y="33223"/>
                  </a:lnTo>
                  <a:lnTo>
                    <a:pt x="465226" y="22161"/>
                  </a:lnTo>
                  <a:lnTo>
                    <a:pt x="465226" y="11074"/>
                  </a:lnTo>
                  <a:close/>
                </a:path>
                <a:path w="631825" h="44450">
                  <a:moveTo>
                    <a:pt x="520611" y="22148"/>
                  </a:moveTo>
                  <a:lnTo>
                    <a:pt x="509536" y="22148"/>
                  </a:lnTo>
                  <a:lnTo>
                    <a:pt x="509536" y="33223"/>
                  </a:lnTo>
                  <a:lnTo>
                    <a:pt x="520611" y="33223"/>
                  </a:lnTo>
                  <a:lnTo>
                    <a:pt x="520611" y="22148"/>
                  </a:lnTo>
                  <a:close/>
                </a:path>
                <a:path w="631825" h="44450">
                  <a:moveTo>
                    <a:pt x="542772" y="11074"/>
                  </a:moveTo>
                  <a:lnTo>
                    <a:pt x="531698" y="11074"/>
                  </a:lnTo>
                  <a:lnTo>
                    <a:pt x="531698" y="22148"/>
                  </a:lnTo>
                  <a:lnTo>
                    <a:pt x="531698" y="33223"/>
                  </a:lnTo>
                  <a:lnTo>
                    <a:pt x="542772" y="33223"/>
                  </a:lnTo>
                  <a:lnTo>
                    <a:pt x="542772" y="22161"/>
                  </a:lnTo>
                  <a:lnTo>
                    <a:pt x="542772" y="11074"/>
                  </a:lnTo>
                  <a:close/>
                </a:path>
                <a:path w="631825" h="44450">
                  <a:moveTo>
                    <a:pt x="553834" y="0"/>
                  </a:moveTo>
                  <a:lnTo>
                    <a:pt x="542772" y="0"/>
                  </a:lnTo>
                  <a:lnTo>
                    <a:pt x="542772" y="11074"/>
                  </a:lnTo>
                  <a:lnTo>
                    <a:pt x="553834" y="11074"/>
                  </a:lnTo>
                  <a:lnTo>
                    <a:pt x="553834" y="0"/>
                  </a:lnTo>
                  <a:close/>
                </a:path>
                <a:path w="631825" h="44450">
                  <a:moveTo>
                    <a:pt x="575983" y="0"/>
                  </a:moveTo>
                  <a:lnTo>
                    <a:pt x="564921" y="0"/>
                  </a:lnTo>
                  <a:lnTo>
                    <a:pt x="553847" y="0"/>
                  </a:lnTo>
                  <a:lnTo>
                    <a:pt x="553847" y="11074"/>
                  </a:lnTo>
                  <a:lnTo>
                    <a:pt x="564921" y="11074"/>
                  </a:lnTo>
                  <a:lnTo>
                    <a:pt x="564921" y="22148"/>
                  </a:lnTo>
                  <a:lnTo>
                    <a:pt x="553847" y="22148"/>
                  </a:lnTo>
                  <a:lnTo>
                    <a:pt x="553847" y="33223"/>
                  </a:lnTo>
                  <a:lnTo>
                    <a:pt x="564921" y="33223"/>
                  </a:lnTo>
                  <a:lnTo>
                    <a:pt x="564921" y="22161"/>
                  </a:lnTo>
                  <a:lnTo>
                    <a:pt x="575983" y="22161"/>
                  </a:lnTo>
                  <a:lnTo>
                    <a:pt x="575983" y="11074"/>
                  </a:lnTo>
                  <a:lnTo>
                    <a:pt x="575983" y="0"/>
                  </a:lnTo>
                  <a:close/>
                </a:path>
                <a:path w="631825" h="44450">
                  <a:moveTo>
                    <a:pt x="587082" y="0"/>
                  </a:moveTo>
                  <a:lnTo>
                    <a:pt x="576008" y="0"/>
                  </a:lnTo>
                  <a:lnTo>
                    <a:pt x="576008" y="11074"/>
                  </a:lnTo>
                  <a:lnTo>
                    <a:pt x="587082" y="11074"/>
                  </a:lnTo>
                  <a:lnTo>
                    <a:pt x="587082" y="0"/>
                  </a:lnTo>
                  <a:close/>
                </a:path>
                <a:path w="631825" h="44450">
                  <a:moveTo>
                    <a:pt x="609219" y="22148"/>
                  </a:moveTo>
                  <a:lnTo>
                    <a:pt x="598157" y="22148"/>
                  </a:lnTo>
                  <a:lnTo>
                    <a:pt x="598157" y="33223"/>
                  </a:lnTo>
                  <a:lnTo>
                    <a:pt x="609219" y="33223"/>
                  </a:lnTo>
                  <a:lnTo>
                    <a:pt x="609219" y="22148"/>
                  </a:lnTo>
                  <a:close/>
                </a:path>
                <a:path w="631825" h="44450">
                  <a:moveTo>
                    <a:pt x="609219" y="0"/>
                  </a:moveTo>
                  <a:lnTo>
                    <a:pt x="598157" y="0"/>
                  </a:lnTo>
                  <a:lnTo>
                    <a:pt x="598157" y="11074"/>
                  </a:lnTo>
                  <a:lnTo>
                    <a:pt x="609219" y="11074"/>
                  </a:lnTo>
                  <a:lnTo>
                    <a:pt x="609219" y="0"/>
                  </a:lnTo>
                  <a:close/>
                </a:path>
                <a:path w="631825" h="44450">
                  <a:moveTo>
                    <a:pt x="631367" y="11074"/>
                  </a:moveTo>
                  <a:lnTo>
                    <a:pt x="620306" y="11074"/>
                  </a:lnTo>
                  <a:lnTo>
                    <a:pt x="620306" y="0"/>
                  </a:lnTo>
                  <a:lnTo>
                    <a:pt x="609231" y="0"/>
                  </a:lnTo>
                  <a:lnTo>
                    <a:pt x="609231" y="11074"/>
                  </a:lnTo>
                  <a:lnTo>
                    <a:pt x="609231" y="22148"/>
                  </a:lnTo>
                  <a:lnTo>
                    <a:pt x="609231" y="33223"/>
                  </a:lnTo>
                  <a:lnTo>
                    <a:pt x="620306" y="33223"/>
                  </a:lnTo>
                  <a:lnTo>
                    <a:pt x="620306" y="22161"/>
                  </a:lnTo>
                  <a:lnTo>
                    <a:pt x="631367" y="22161"/>
                  </a:lnTo>
                  <a:lnTo>
                    <a:pt x="631367" y="1107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7605179" y="3885044"/>
              <a:ext cx="620395" cy="33655"/>
            </a:xfrm>
            <a:custGeom>
              <a:avLst/>
              <a:gdLst/>
              <a:ahLst/>
              <a:cxnLst/>
              <a:rect l="l" t="t" r="r" b="b"/>
              <a:pathLst>
                <a:path w="620395" h="33654">
                  <a:moveTo>
                    <a:pt x="11061" y="11074"/>
                  </a:moveTo>
                  <a:lnTo>
                    <a:pt x="0" y="11074"/>
                  </a:lnTo>
                  <a:lnTo>
                    <a:pt x="0" y="22148"/>
                  </a:lnTo>
                  <a:lnTo>
                    <a:pt x="11061" y="22148"/>
                  </a:lnTo>
                  <a:lnTo>
                    <a:pt x="11061" y="11074"/>
                  </a:lnTo>
                  <a:close/>
                </a:path>
                <a:path w="620395" h="33654">
                  <a:moveTo>
                    <a:pt x="33223" y="22161"/>
                  </a:moveTo>
                  <a:lnTo>
                    <a:pt x="22161" y="22161"/>
                  </a:lnTo>
                  <a:lnTo>
                    <a:pt x="11087" y="22161"/>
                  </a:lnTo>
                  <a:lnTo>
                    <a:pt x="11087" y="33235"/>
                  </a:lnTo>
                  <a:lnTo>
                    <a:pt x="22161" y="33235"/>
                  </a:lnTo>
                  <a:lnTo>
                    <a:pt x="33223" y="33235"/>
                  </a:lnTo>
                  <a:lnTo>
                    <a:pt x="33223" y="22161"/>
                  </a:lnTo>
                  <a:close/>
                </a:path>
                <a:path w="620395" h="33654">
                  <a:moveTo>
                    <a:pt x="44310" y="11074"/>
                  </a:moveTo>
                  <a:lnTo>
                    <a:pt x="33235" y="11074"/>
                  </a:lnTo>
                  <a:lnTo>
                    <a:pt x="33235" y="22148"/>
                  </a:lnTo>
                  <a:lnTo>
                    <a:pt x="44310" y="22148"/>
                  </a:lnTo>
                  <a:lnTo>
                    <a:pt x="44310" y="11074"/>
                  </a:lnTo>
                  <a:close/>
                </a:path>
                <a:path w="620395" h="33654">
                  <a:moveTo>
                    <a:pt x="66446" y="11074"/>
                  </a:moveTo>
                  <a:lnTo>
                    <a:pt x="55384" y="11074"/>
                  </a:lnTo>
                  <a:lnTo>
                    <a:pt x="55384" y="22148"/>
                  </a:lnTo>
                  <a:lnTo>
                    <a:pt x="66446" y="22148"/>
                  </a:lnTo>
                  <a:lnTo>
                    <a:pt x="66446" y="11074"/>
                  </a:lnTo>
                  <a:close/>
                </a:path>
                <a:path w="620395" h="33654">
                  <a:moveTo>
                    <a:pt x="88607" y="22161"/>
                  </a:moveTo>
                  <a:lnTo>
                    <a:pt x="77546" y="22161"/>
                  </a:lnTo>
                  <a:lnTo>
                    <a:pt x="77546" y="33235"/>
                  </a:lnTo>
                  <a:lnTo>
                    <a:pt x="88607" y="33235"/>
                  </a:lnTo>
                  <a:lnTo>
                    <a:pt x="88607" y="22161"/>
                  </a:lnTo>
                  <a:close/>
                </a:path>
                <a:path w="620395" h="33654">
                  <a:moveTo>
                    <a:pt x="110769" y="0"/>
                  </a:moveTo>
                  <a:lnTo>
                    <a:pt x="99695" y="0"/>
                  </a:lnTo>
                  <a:lnTo>
                    <a:pt x="88620" y="0"/>
                  </a:lnTo>
                  <a:lnTo>
                    <a:pt x="88620" y="11074"/>
                  </a:lnTo>
                  <a:lnTo>
                    <a:pt x="88620" y="22148"/>
                  </a:lnTo>
                  <a:lnTo>
                    <a:pt x="99695" y="22148"/>
                  </a:lnTo>
                  <a:lnTo>
                    <a:pt x="110769" y="22148"/>
                  </a:lnTo>
                  <a:lnTo>
                    <a:pt x="110769" y="11074"/>
                  </a:lnTo>
                  <a:lnTo>
                    <a:pt x="110769" y="0"/>
                  </a:lnTo>
                  <a:close/>
                </a:path>
                <a:path w="620395" h="33654">
                  <a:moveTo>
                    <a:pt x="121831" y="22161"/>
                  </a:moveTo>
                  <a:lnTo>
                    <a:pt x="110769" y="22161"/>
                  </a:lnTo>
                  <a:lnTo>
                    <a:pt x="99695" y="22161"/>
                  </a:lnTo>
                  <a:lnTo>
                    <a:pt x="99695" y="33235"/>
                  </a:lnTo>
                  <a:lnTo>
                    <a:pt x="110769" y="33235"/>
                  </a:lnTo>
                  <a:lnTo>
                    <a:pt x="121831" y="33235"/>
                  </a:lnTo>
                  <a:lnTo>
                    <a:pt x="121831" y="22161"/>
                  </a:lnTo>
                  <a:close/>
                </a:path>
                <a:path w="620395" h="33654">
                  <a:moveTo>
                    <a:pt x="132930" y="11074"/>
                  </a:moveTo>
                  <a:lnTo>
                    <a:pt x="121856" y="11074"/>
                  </a:lnTo>
                  <a:lnTo>
                    <a:pt x="121856" y="22148"/>
                  </a:lnTo>
                  <a:lnTo>
                    <a:pt x="132930" y="22148"/>
                  </a:lnTo>
                  <a:lnTo>
                    <a:pt x="132930" y="11074"/>
                  </a:lnTo>
                  <a:close/>
                </a:path>
                <a:path w="620395" h="33654">
                  <a:moveTo>
                    <a:pt x="143992" y="0"/>
                  </a:moveTo>
                  <a:lnTo>
                    <a:pt x="132930" y="0"/>
                  </a:lnTo>
                  <a:lnTo>
                    <a:pt x="132930" y="11074"/>
                  </a:lnTo>
                  <a:lnTo>
                    <a:pt x="143992" y="11074"/>
                  </a:lnTo>
                  <a:lnTo>
                    <a:pt x="143992" y="0"/>
                  </a:lnTo>
                  <a:close/>
                </a:path>
                <a:path w="620395" h="33654">
                  <a:moveTo>
                    <a:pt x="166141" y="22161"/>
                  </a:moveTo>
                  <a:lnTo>
                    <a:pt x="155079" y="22161"/>
                  </a:lnTo>
                  <a:lnTo>
                    <a:pt x="144005" y="22161"/>
                  </a:lnTo>
                  <a:lnTo>
                    <a:pt x="144005" y="33235"/>
                  </a:lnTo>
                  <a:lnTo>
                    <a:pt x="155079" y="33235"/>
                  </a:lnTo>
                  <a:lnTo>
                    <a:pt x="166141" y="33235"/>
                  </a:lnTo>
                  <a:lnTo>
                    <a:pt x="166141" y="22161"/>
                  </a:lnTo>
                  <a:close/>
                </a:path>
                <a:path w="620395" h="33654">
                  <a:moveTo>
                    <a:pt x="166141" y="0"/>
                  </a:moveTo>
                  <a:lnTo>
                    <a:pt x="155079" y="0"/>
                  </a:lnTo>
                  <a:lnTo>
                    <a:pt x="155079" y="11074"/>
                  </a:lnTo>
                  <a:lnTo>
                    <a:pt x="144005" y="11074"/>
                  </a:lnTo>
                  <a:lnTo>
                    <a:pt x="144005" y="22148"/>
                  </a:lnTo>
                  <a:lnTo>
                    <a:pt x="155079" y="22148"/>
                  </a:lnTo>
                  <a:lnTo>
                    <a:pt x="166141" y="22148"/>
                  </a:lnTo>
                  <a:lnTo>
                    <a:pt x="166141" y="11074"/>
                  </a:lnTo>
                  <a:lnTo>
                    <a:pt x="166141" y="0"/>
                  </a:lnTo>
                  <a:close/>
                </a:path>
                <a:path w="620395" h="33654">
                  <a:moveTo>
                    <a:pt x="177228" y="22161"/>
                  </a:moveTo>
                  <a:lnTo>
                    <a:pt x="166154" y="22161"/>
                  </a:lnTo>
                  <a:lnTo>
                    <a:pt x="166154" y="33235"/>
                  </a:lnTo>
                  <a:lnTo>
                    <a:pt x="177228" y="33235"/>
                  </a:lnTo>
                  <a:lnTo>
                    <a:pt x="177228" y="22161"/>
                  </a:lnTo>
                  <a:close/>
                </a:path>
                <a:path w="620395" h="33654">
                  <a:moveTo>
                    <a:pt x="177228" y="0"/>
                  </a:moveTo>
                  <a:lnTo>
                    <a:pt x="166154" y="0"/>
                  </a:lnTo>
                  <a:lnTo>
                    <a:pt x="166154" y="11074"/>
                  </a:lnTo>
                  <a:lnTo>
                    <a:pt x="177228" y="11074"/>
                  </a:lnTo>
                  <a:lnTo>
                    <a:pt x="177228" y="0"/>
                  </a:lnTo>
                  <a:close/>
                </a:path>
                <a:path w="620395" h="33654">
                  <a:moveTo>
                    <a:pt x="188315" y="11074"/>
                  </a:moveTo>
                  <a:lnTo>
                    <a:pt x="177241" y="11074"/>
                  </a:lnTo>
                  <a:lnTo>
                    <a:pt x="177241" y="22148"/>
                  </a:lnTo>
                  <a:lnTo>
                    <a:pt x="188315" y="22148"/>
                  </a:lnTo>
                  <a:lnTo>
                    <a:pt x="188315" y="11074"/>
                  </a:lnTo>
                  <a:close/>
                </a:path>
                <a:path w="620395" h="33654">
                  <a:moveTo>
                    <a:pt x="199377" y="22161"/>
                  </a:moveTo>
                  <a:lnTo>
                    <a:pt x="188315" y="22161"/>
                  </a:lnTo>
                  <a:lnTo>
                    <a:pt x="188315" y="33235"/>
                  </a:lnTo>
                  <a:lnTo>
                    <a:pt x="199377" y="33235"/>
                  </a:lnTo>
                  <a:lnTo>
                    <a:pt x="199377" y="22161"/>
                  </a:lnTo>
                  <a:close/>
                </a:path>
                <a:path w="620395" h="33654">
                  <a:moveTo>
                    <a:pt x="199377" y="0"/>
                  </a:moveTo>
                  <a:lnTo>
                    <a:pt x="188315" y="0"/>
                  </a:lnTo>
                  <a:lnTo>
                    <a:pt x="188315" y="11074"/>
                  </a:lnTo>
                  <a:lnTo>
                    <a:pt x="199377" y="11074"/>
                  </a:lnTo>
                  <a:lnTo>
                    <a:pt x="199377" y="0"/>
                  </a:lnTo>
                  <a:close/>
                </a:path>
                <a:path w="620395" h="33654">
                  <a:moveTo>
                    <a:pt x="221526" y="22161"/>
                  </a:moveTo>
                  <a:lnTo>
                    <a:pt x="210464" y="22161"/>
                  </a:lnTo>
                  <a:lnTo>
                    <a:pt x="199390" y="22161"/>
                  </a:lnTo>
                  <a:lnTo>
                    <a:pt x="199390" y="33235"/>
                  </a:lnTo>
                  <a:lnTo>
                    <a:pt x="210464" y="33235"/>
                  </a:lnTo>
                  <a:lnTo>
                    <a:pt x="221526" y="33235"/>
                  </a:lnTo>
                  <a:lnTo>
                    <a:pt x="221526" y="22161"/>
                  </a:lnTo>
                  <a:close/>
                </a:path>
                <a:path w="620395" h="33654">
                  <a:moveTo>
                    <a:pt x="232613" y="0"/>
                  </a:moveTo>
                  <a:lnTo>
                    <a:pt x="221538" y="0"/>
                  </a:lnTo>
                  <a:lnTo>
                    <a:pt x="221538" y="11074"/>
                  </a:lnTo>
                  <a:lnTo>
                    <a:pt x="221538" y="22148"/>
                  </a:lnTo>
                  <a:lnTo>
                    <a:pt x="232613" y="22148"/>
                  </a:lnTo>
                  <a:lnTo>
                    <a:pt x="232613" y="11074"/>
                  </a:lnTo>
                  <a:lnTo>
                    <a:pt x="232613" y="0"/>
                  </a:lnTo>
                  <a:close/>
                </a:path>
                <a:path w="620395" h="33654">
                  <a:moveTo>
                    <a:pt x="243687" y="0"/>
                  </a:moveTo>
                  <a:lnTo>
                    <a:pt x="232625" y="0"/>
                  </a:lnTo>
                  <a:lnTo>
                    <a:pt x="232625" y="11074"/>
                  </a:lnTo>
                  <a:lnTo>
                    <a:pt x="243687" y="11074"/>
                  </a:lnTo>
                  <a:lnTo>
                    <a:pt x="243687" y="0"/>
                  </a:lnTo>
                  <a:close/>
                </a:path>
                <a:path w="620395" h="33654">
                  <a:moveTo>
                    <a:pt x="265849" y="22161"/>
                  </a:moveTo>
                  <a:lnTo>
                    <a:pt x="254774" y="22161"/>
                  </a:lnTo>
                  <a:lnTo>
                    <a:pt x="243700" y="22161"/>
                  </a:lnTo>
                  <a:lnTo>
                    <a:pt x="243700" y="33235"/>
                  </a:lnTo>
                  <a:lnTo>
                    <a:pt x="254774" y="33235"/>
                  </a:lnTo>
                  <a:lnTo>
                    <a:pt x="265849" y="33235"/>
                  </a:lnTo>
                  <a:lnTo>
                    <a:pt x="265849" y="22161"/>
                  </a:lnTo>
                  <a:close/>
                </a:path>
                <a:path w="620395" h="33654">
                  <a:moveTo>
                    <a:pt x="265849" y="11074"/>
                  </a:moveTo>
                  <a:lnTo>
                    <a:pt x="254774" y="11074"/>
                  </a:lnTo>
                  <a:lnTo>
                    <a:pt x="254774" y="0"/>
                  </a:lnTo>
                  <a:lnTo>
                    <a:pt x="243700" y="0"/>
                  </a:lnTo>
                  <a:lnTo>
                    <a:pt x="243700" y="11074"/>
                  </a:lnTo>
                  <a:lnTo>
                    <a:pt x="243700" y="22148"/>
                  </a:lnTo>
                  <a:lnTo>
                    <a:pt x="254774" y="22148"/>
                  </a:lnTo>
                  <a:lnTo>
                    <a:pt x="265849" y="22148"/>
                  </a:lnTo>
                  <a:lnTo>
                    <a:pt x="265849" y="11074"/>
                  </a:lnTo>
                  <a:close/>
                </a:path>
                <a:path w="620395" h="33654">
                  <a:moveTo>
                    <a:pt x="287997" y="22161"/>
                  </a:moveTo>
                  <a:lnTo>
                    <a:pt x="276923" y="22161"/>
                  </a:lnTo>
                  <a:lnTo>
                    <a:pt x="276923" y="33235"/>
                  </a:lnTo>
                  <a:lnTo>
                    <a:pt x="287997" y="33235"/>
                  </a:lnTo>
                  <a:lnTo>
                    <a:pt x="287997" y="22161"/>
                  </a:lnTo>
                  <a:close/>
                </a:path>
                <a:path w="620395" h="33654">
                  <a:moveTo>
                    <a:pt x="287997" y="0"/>
                  </a:moveTo>
                  <a:lnTo>
                    <a:pt x="276923" y="0"/>
                  </a:lnTo>
                  <a:lnTo>
                    <a:pt x="276923" y="11074"/>
                  </a:lnTo>
                  <a:lnTo>
                    <a:pt x="287997" y="11074"/>
                  </a:lnTo>
                  <a:lnTo>
                    <a:pt x="287997" y="0"/>
                  </a:lnTo>
                  <a:close/>
                </a:path>
                <a:path w="620395" h="33654">
                  <a:moveTo>
                    <a:pt x="299072" y="22161"/>
                  </a:moveTo>
                  <a:lnTo>
                    <a:pt x="288010" y="22161"/>
                  </a:lnTo>
                  <a:lnTo>
                    <a:pt x="288010" y="33235"/>
                  </a:lnTo>
                  <a:lnTo>
                    <a:pt x="299072" y="33235"/>
                  </a:lnTo>
                  <a:lnTo>
                    <a:pt x="299072" y="22161"/>
                  </a:lnTo>
                  <a:close/>
                </a:path>
                <a:path w="620395" h="33654">
                  <a:moveTo>
                    <a:pt x="299072" y="11074"/>
                  </a:moveTo>
                  <a:lnTo>
                    <a:pt x="288010" y="11074"/>
                  </a:lnTo>
                  <a:lnTo>
                    <a:pt x="288010" y="22148"/>
                  </a:lnTo>
                  <a:lnTo>
                    <a:pt x="299072" y="22148"/>
                  </a:lnTo>
                  <a:lnTo>
                    <a:pt x="299072" y="11074"/>
                  </a:lnTo>
                  <a:close/>
                </a:path>
                <a:path w="620395" h="33654">
                  <a:moveTo>
                    <a:pt x="321233" y="0"/>
                  </a:moveTo>
                  <a:lnTo>
                    <a:pt x="310159" y="0"/>
                  </a:lnTo>
                  <a:lnTo>
                    <a:pt x="310159" y="11074"/>
                  </a:lnTo>
                  <a:lnTo>
                    <a:pt x="321233" y="11074"/>
                  </a:lnTo>
                  <a:lnTo>
                    <a:pt x="321233" y="0"/>
                  </a:lnTo>
                  <a:close/>
                </a:path>
                <a:path w="620395" h="33654">
                  <a:moveTo>
                    <a:pt x="332295" y="22161"/>
                  </a:moveTo>
                  <a:lnTo>
                    <a:pt x="321233" y="22161"/>
                  </a:lnTo>
                  <a:lnTo>
                    <a:pt x="310159" y="22161"/>
                  </a:lnTo>
                  <a:lnTo>
                    <a:pt x="299085" y="22161"/>
                  </a:lnTo>
                  <a:lnTo>
                    <a:pt x="299085" y="33235"/>
                  </a:lnTo>
                  <a:lnTo>
                    <a:pt x="310159" y="33235"/>
                  </a:lnTo>
                  <a:lnTo>
                    <a:pt x="321233" y="33235"/>
                  </a:lnTo>
                  <a:lnTo>
                    <a:pt x="332295" y="33235"/>
                  </a:lnTo>
                  <a:lnTo>
                    <a:pt x="332295" y="22161"/>
                  </a:lnTo>
                  <a:close/>
                </a:path>
                <a:path w="620395" h="33654">
                  <a:moveTo>
                    <a:pt x="343382" y="0"/>
                  </a:moveTo>
                  <a:lnTo>
                    <a:pt x="332308" y="0"/>
                  </a:lnTo>
                  <a:lnTo>
                    <a:pt x="332308" y="11074"/>
                  </a:lnTo>
                  <a:lnTo>
                    <a:pt x="332308" y="22148"/>
                  </a:lnTo>
                  <a:lnTo>
                    <a:pt x="343382" y="22148"/>
                  </a:lnTo>
                  <a:lnTo>
                    <a:pt x="343382" y="11074"/>
                  </a:lnTo>
                  <a:lnTo>
                    <a:pt x="343382" y="0"/>
                  </a:lnTo>
                  <a:close/>
                </a:path>
                <a:path w="620395" h="33654">
                  <a:moveTo>
                    <a:pt x="354457" y="11074"/>
                  </a:moveTo>
                  <a:lnTo>
                    <a:pt x="343395" y="11074"/>
                  </a:lnTo>
                  <a:lnTo>
                    <a:pt x="343395" y="22148"/>
                  </a:lnTo>
                  <a:lnTo>
                    <a:pt x="354457" y="22148"/>
                  </a:lnTo>
                  <a:lnTo>
                    <a:pt x="354457" y="11074"/>
                  </a:lnTo>
                  <a:close/>
                </a:path>
                <a:path w="620395" h="33654">
                  <a:moveTo>
                    <a:pt x="376618" y="22161"/>
                  </a:moveTo>
                  <a:lnTo>
                    <a:pt x="365544" y="22161"/>
                  </a:lnTo>
                  <a:lnTo>
                    <a:pt x="354469" y="22161"/>
                  </a:lnTo>
                  <a:lnTo>
                    <a:pt x="354469" y="33235"/>
                  </a:lnTo>
                  <a:lnTo>
                    <a:pt x="365544" y="33235"/>
                  </a:lnTo>
                  <a:lnTo>
                    <a:pt x="376618" y="33235"/>
                  </a:lnTo>
                  <a:lnTo>
                    <a:pt x="376618" y="22161"/>
                  </a:lnTo>
                  <a:close/>
                </a:path>
                <a:path w="620395" h="33654">
                  <a:moveTo>
                    <a:pt x="398767" y="22161"/>
                  </a:moveTo>
                  <a:lnTo>
                    <a:pt x="387692" y="22161"/>
                  </a:lnTo>
                  <a:lnTo>
                    <a:pt x="387692" y="33235"/>
                  </a:lnTo>
                  <a:lnTo>
                    <a:pt x="398767" y="33235"/>
                  </a:lnTo>
                  <a:lnTo>
                    <a:pt x="398767" y="22161"/>
                  </a:lnTo>
                  <a:close/>
                </a:path>
                <a:path w="620395" h="33654">
                  <a:moveTo>
                    <a:pt x="398767" y="0"/>
                  </a:moveTo>
                  <a:lnTo>
                    <a:pt x="387692" y="0"/>
                  </a:lnTo>
                  <a:lnTo>
                    <a:pt x="376618" y="0"/>
                  </a:lnTo>
                  <a:lnTo>
                    <a:pt x="376618" y="11074"/>
                  </a:lnTo>
                  <a:lnTo>
                    <a:pt x="365544" y="11074"/>
                  </a:lnTo>
                  <a:lnTo>
                    <a:pt x="365544" y="22148"/>
                  </a:lnTo>
                  <a:lnTo>
                    <a:pt x="376618" y="22148"/>
                  </a:lnTo>
                  <a:lnTo>
                    <a:pt x="387692" y="22148"/>
                  </a:lnTo>
                  <a:lnTo>
                    <a:pt x="387692" y="11074"/>
                  </a:lnTo>
                  <a:lnTo>
                    <a:pt x="398767" y="11074"/>
                  </a:lnTo>
                  <a:lnTo>
                    <a:pt x="398767" y="0"/>
                  </a:lnTo>
                  <a:close/>
                </a:path>
                <a:path w="620395" h="33654">
                  <a:moveTo>
                    <a:pt x="409841" y="0"/>
                  </a:moveTo>
                  <a:lnTo>
                    <a:pt x="398780" y="0"/>
                  </a:lnTo>
                  <a:lnTo>
                    <a:pt x="398780" y="11074"/>
                  </a:lnTo>
                  <a:lnTo>
                    <a:pt x="398780" y="22148"/>
                  </a:lnTo>
                  <a:lnTo>
                    <a:pt x="409841" y="22148"/>
                  </a:lnTo>
                  <a:lnTo>
                    <a:pt x="409841" y="11074"/>
                  </a:lnTo>
                  <a:lnTo>
                    <a:pt x="409841" y="0"/>
                  </a:lnTo>
                  <a:close/>
                </a:path>
                <a:path w="620395" h="33654">
                  <a:moveTo>
                    <a:pt x="431990" y="22161"/>
                  </a:moveTo>
                  <a:lnTo>
                    <a:pt x="420928" y="22161"/>
                  </a:lnTo>
                  <a:lnTo>
                    <a:pt x="420928" y="33235"/>
                  </a:lnTo>
                  <a:lnTo>
                    <a:pt x="431990" y="33235"/>
                  </a:lnTo>
                  <a:lnTo>
                    <a:pt x="431990" y="22161"/>
                  </a:lnTo>
                  <a:close/>
                </a:path>
                <a:path w="620395" h="33654">
                  <a:moveTo>
                    <a:pt x="443077" y="0"/>
                  </a:moveTo>
                  <a:lnTo>
                    <a:pt x="432003" y="0"/>
                  </a:lnTo>
                  <a:lnTo>
                    <a:pt x="432003" y="11074"/>
                  </a:lnTo>
                  <a:lnTo>
                    <a:pt x="443077" y="11074"/>
                  </a:lnTo>
                  <a:lnTo>
                    <a:pt x="443077" y="0"/>
                  </a:lnTo>
                  <a:close/>
                </a:path>
                <a:path w="620395" h="33654">
                  <a:moveTo>
                    <a:pt x="454152" y="22161"/>
                  </a:moveTo>
                  <a:lnTo>
                    <a:pt x="443077" y="22161"/>
                  </a:lnTo>
                  <a:lnTo>
                    <a:pt x="443077" y="33235"/>
                  </a:lnTo>
                  <a:lnTo>
                    <a:pt x="454152" y="33235"/>
                  </a:lnTo>
                  <a:lnTo>
                    <a:pt x="454152" y="22161"/>
                  </a:lnTo>
                  <a:close/>
                </a:path>
                <a:path w="620395" h="33654">
                  <a:moveTo>
                    <a:pt x="476313" y="22161"/>
                  </a:moveTo>
                  <a:lnTo>
                    <a:pt x="465239" y="22161"/>
                  </a:lnTo>
                  <a:lnTo>
                    <a:pt x="454164" y="22161"/>
                  </a:lnTo>
                  <a:lnTo>
                    <a:pt x="454164" y="33235"/>
                  </a:lnTo>
                  <a:lnTo>
                    <a:pt x="465239" y="33235"/>
                  </a:lnTo>
                  <a:lnTo>
                    <a:pt x="476313" y="33235"/>
                  </a:lnTo>
                  <a:lnTo>
                    <a:pt x="476313" y="22161"/>
                  </a:lnTo>
                  <a:close/>
                </a:path>
                <a:path w="620395" h="33654">
                  <a:moveTo>
                    <a:pt x="476313" y="0"/>
                  </a:moveTo>
                  <a:lnTo>
                    <a:pt x="465239" y="0"/>
                  </a:lnTo>
                  <a:lnTo>
                    <a:pt x="454164" y="0"/>
                  </a:lnTo>
                  <a:lnTo>
                    <a:pt x="454164" y="11074"/>
                  </a:lnTo>
                  <a:lnTo>
                    <a:pt x="465239" y="11074"/>
                  </a:lnTo>
                  <a:lnTo>
                    <a:pt x="476313" y="11074"/>
                  </a:lnTo>
                  <a:lnTo>
                    <a:pt x="476313" y="0"/>
                  </a:lnTo>
                  <a:close/>
                </a:path>
                <a:path w="620395" h="33654">
                  <a:moveTo>
                    <a:pt x="487375" y="11074"/>
                  </a:moveTo>
                  <a:lnTo>
                    <a:pt x="476313" y="11074"/>
                  </a:lnTo>
                  <a:lnTo>
                    <a:pt x="476313" y="22148"/>
                  </a:lnTo>
                  <a:lnTo>
                    <a:pt x="487375" y="22148"/>
                  </a:lnTo>
                  <a:lnTo>
                    <a:pt x="487375" y="11074"/>
                  </a:lnTo>
                  <a:close/>
                </a:path>
                <a:path w="620395" h="33654">
                  <a:moveTo>
                    <a:pt x="509536" y="11074"/>
                  </a:moveTo>
                  <a:lnTo>
                    <a:pt x="498462" y="11074"/>
                  </a:lnTo>
                  <a:lnTo>
                    <a:pt x="498462" y="22148"/>
                  </a:lnTo>
                  <a:lnTo>
                    <a:pt x="509536" y="22148"/>
                  </a:lnTo>
                  <a:lnTo>
                    <a:pt x="509536" y="11074"/>
                  </a:lnTo>
                  <a:close/>
                </a:path>
                <a:path w="620395" h="33654">
                  <a:moveTo>
                    <a:pt x="542759" y="11074"/>
                  </a:moveTo>
                  <a:lnTo>
                    <a:pt x="531698" y="11074"/>
                  </a:lnTo>
                  <a:lnTo>
                    <a:pt x="520623" y="11074"/>
                  </a:lnTo>
                  <a:lnTo>
                    <a:pt x="509549" y="11074"/>
                  </a:lnTo>
                  <a:lnTo>
                    <a:pt x="509549" y="22148"/>
                  </a:lnTo>
                  <a:lnTo>
                    <a:pt x="520623" y="22148"/>
                  </a:lnTo>
                  <a:lnTo>
                    <a:pt x="531698" y="22148"/>
                  </a:lnTo>
                  <a:lnTo>
                    <a:pt x="542759" y="22148"/>
                  </a:lnTo>
                  <a:lnTo>
                    <a:pt x="542759" y="11074"/>
                  </a:lnTo>
                  <a:close/>
                </a:path>
                <a:path w="620395" h="33654">
                  <a:moveTo>
                    <a:pt x="553847" y="0"/>
                  </a:moveTo>
                  <a:lnTo>
                    <a:pt x="542772" y="0"/>
                  </a:lnTo>
                  <a:lnTo>
                    <a:pt x="542772" y="11074"/>
                  </a:lnTo>
                  <a:lnTo>
                    <a:pt x="542772" y="22148"/>
                  </a:lnTo>
                  <a:lnTo>
                    <a:pt x="553847" y="22148"/>
                  </a:lnTo>
                  <a:lnTo>
                    <a:pt x="553847" y="11074"/>
                  </a:lnTo>
                  <a:lnTo>
                    <a:pt x="553847" y="0"/>
                  </a:lnTo>
                  <a:close/>
                </a:path>
                <a:path w="620395" h="33654">
                  <a:moveTo>
                    <a:pt x="587082" y="0"/>
                  </a:moveTo>
                  <a:lnTo>
                    <a:pt x="576008" y="0"/>
                  </a:lnTo>
                  <a:lnTo>
                    <a:pt x="576008" y="11074"/>
                  </a:lnTo>
                  <a:lnTo>
                    <a:pt x="587082" y="11074"/>
                  </a:lnTo>
                  <a:lnTo>
                    <a:pt x="587082" y="0"/>
                  </a:lnTo>
                  <a:close/>
                </a:path>
                <a:path w="620395" h="33654">
                  <a:moveTo>
                    <a:pt x="620293" y="0"/>
                  </a:moveTo>
                  <a:lnTo>
                    <a:pt x="609231" y="0"/>
                  </a:lnTo>
                  <a:lnTo>
                    <a:pt x="598157" y="0"/>
                  </a:lnTo>
                  <a:lnTo>
                    <a:pt x="598157" y="11074"/>
                  </a:lnTo>
                  <a:lnTo>
                    <a:pt x="609231" y="11074"/>
                  </a:lnTo>
                  <a:lnTo>
                    <a:pt x="620293" y="11074"/>
                  </a:lnTo>
                  <a:lnTo>
                    <a:pt x="62029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7594105" y="3907205"/>
              <a:ext cx="620395" cy="33655"/>
            </a:xfrm>
            <a:custGeom>
              <a:avLst/>
              <a:gdLst/>
              <a:ahLst/>
              <a:cxnLst/>
              <a:rect l="l" t="t" r="r" b="b"/>
              <a:pathLst>
                <a:path w="620395" h="33654">
                  <a:moveTo>
                    <a:pt x="22136" y="11074"/>
                  </a:moveTo>
                  <a:lnTo>
                    <a:pt x="11074" y="11074"/>
                  </a:lnTo>
                  <a:lnTo>
                    <a:pt x="0" y="11074"/>
                  </a:lnTo>
                  <a:lnTo>
                    <a:pt x="0" y="22148"/>
                  </a:lnTo>
                  <a:lnTo>
                    <a:pt x="0" y="33235"/>
                  </a:lnTo>
                  <a:lnTo>
                    <a:pt x="11074" y="33235"/>
                  </a:lnTo>
                  <a:lnTo>
                    <a:pt x="11074" y="22148"/>
                  </a:lnTo>
                  <a:lnTo>
                    <a:pt x="22136" y="22148"/>
                  </a:lnTo>
                  <a:lnTo>
                    <a:pt x="22136" y="11074"/>
                  </a:lnTo>
                  <a:close/>
                </a:path>
                <a:path w="620395" h="33654">
                  <a:moveTo>
                    <a:pt x="44297" y="11074"/>
                  </a:moveTo>
                  <a:lnTo>
                    <a:pt x="33235" y="11074"/>
                  </a:lnTo>
                  <a:lnTo>
                    <a:pt x="33235" y="22148"/>
                  </a:lnTo>
                  <a:lnTo>
                    <a:pt x="33235" y="33235"/>
                  </a:lnTo>
                  <a:lnTo>
                    <a:pt x="44297" y="33235"/>
                  </a:lnTo>
                  <a:lnTo>
                    <a:pt x="44297" y="22148"/>
                  </a:lnTo>
                  <a:lnTo>
                    <a:pt x="44297" y="11074"/>
                  </a:lnTo>
                  <a:close/>
                </a:path>
                <a:path w="620395" h="33654">
                  <a:moveTo>
                    <a:pt x="55384" y="11074"/>
                  </a:moveTo>
                  <a:lnTo>
                    <a:pt x="44310" y="11074"/>
                  </a:lnTo>
                  <a:lnTo>
                    <a:pt x="44310" y="22148"/>
                  </a:lnTo>
                  <a:lnTo>
                    <a:pt x="44310" y="33235"/>
                  </a:lnTo>
                  <a:lnTo>
                    <a:pt x="55384" y="33235"/>
                  </a:lnTo>
                  <a:lnTo>
                    <a:pt x="55384" y="22148"/>
                  </a:lnTo>
                  <a:lnTo>
                    <a:pt x="55384" y="11074"/>
                  </a:lnTo>
                  <a:close/>
                </a:path>
                <a:path w="620395" h="33654">
                  <a:moveTo>
                    <a:pt x="77520" y="11074"/>
                  </a:moveTo>
                  <a:lnTo>
                    <a:pt x="66459" y="11074"/>
                  </a:lnTo>
                  <a:lnTo>
                    <a:pt x="66459" y="22148"/>
                  </a:lnTo>
                  <a:lnTo>
                    <a:pt x="77520" y="22148"/>
                  </a:lnTo>
                  <a:lnTo>
                    <a:pt x="77520" y="11074"/>
                  </a:lnTo>
                  <a:close/>
                </a:path>
                <a:path w="620395" h="33654">
                  <a:moveTo>
                    <a:pt x="99682" y="11074"/>
                  </a:moveTo>
                  <a:lnTo>
                    <a:pt x="88620" y="11074"/>
                  </a:lnTo>
                  <a:lnTo>
                    <a:pt x="88620" y="22148"/>
                  </a:lnTo>
                  <a:lnTo>
                    <a:pt x="77546" y="22148"/>
                  </a:lnTo>
                  <a:lnTo>
                    <a:pt x="77546" y="33235"/>
                  </a:lnTo>
                  <a:lnTo>
                    <a:pt x="88620" y="33235"/>
                  </a:lnTo>
                  <a:lnTo>
                    <a:pt x="99682" y="33235"/>
                  </a:lnTo>
                  <a:lnTo>
                    <a:pt x="99682" y="22148"/>
                  </a:lnTo>
                  <a:lnTo>
                    <a:pt x="99682" y="11074"/>
                  </a:lnTo>
                  <a:close/>
                </a:path>
                <a:path w="620395" h="33654">
                  <a:moveTo>
                    <a:pt x="121843" y="11074"/>
                  </a:moveTo>
                  <a:lnTo>
                    <a:pt x="110769" y="11074"/>
                  </a:lnTo>
                  <a:lnTo>
                    <a:pt x="99695" y="11074"/>
                  </a:lnTo>
                  <a:lnTo>
                    <a:pt x="99695" y="22148"/>
                  </a:lnTo>
                  <a:lnTo>
                    <a:pt x="110769" y="22148"/>
                  </a:lnTo>
                  <a:lnTo>
                    <a:pt x="121843" y="22148"/>
                  </a:lnTo>
                  <a:lnTo>
                    <a:pt x="121843" y="11074"/>
                  </a:lnTo>
                  <a:close/>
                </a:path>
                <a:path w="620395" h="33654">
                  <a:moveTo>
                    <a:pt x="155067" y="11074"/>
                  </a:moveTo>
                  <a:lnTo>
                    <a:pt x="144005" y="11074"/>
                  </a:lnTo>
                  <a:lnTo>
                    <a:pt x="144005" y="22148"/>
                  </a:lnTo>
                  <a:lnTo>
                    <a:pt x="132930" y="22148"/>
                  </a:lnTo>
                  <a:lnTo>
                    <a:pt x="132930" y="33235"/>
                  </a:lnTo>
                  <a:lnTo>
                    <a:pt x="144005" y="33235"/>
                  </a:lnTo>
                  <a:lnTo>
                    <a:pt x="155067" y="33235"/>
                  </a:lnTo>
                  <a:lnTo>
                    <a:pt x="155067" y="22148"/>
                  </a:lnTo>
                  <a:lnTo>
                    <a:pt x="155067" y="11074"/>
                  </a:lnTo>
                  <a:close/>
                </a:path>
                <a:path w="620395" h="33654">
                  <a:moveTo>
                    <a:pt x="177215" y="11074"/>
                  </a:moveTo>
                  <a:lnTo>
                    <a:pt x="166154" y="11074"/>
                  </a:lnTo>
                  <a:lnTo>
                    <a:pt x="166154" y="22148"/>
                  </a:lnTo>
                  <a:lnTo>
                    <a:pt x="177215" y="22148"/>
                  </a:lnTo>
                  <a:lnTo>
                    <a:pt x="177215" y="11074"/>
                  </a:lnTo>
                  <a:close/>
                </a:path>
                <a:path w="620395" h="33654">
                  <a:moveTo>
                    <a:pt x="199390" y="11074"/>
                  </a:moveTo>
                  <a:lnTo>
                    <a:pt x="188315" y="11074"/>
                  </a:lnTo>
                  <a:lnTo>
                    <a:pt x="188315" y="22148"/>
                  </a:lnTo>
                  <a:lnTo>
                    <a:pt x="199390" y="22148"/>
                  </a:lnTo>
                  <a:lnTo>
                    <a:pt x="199390" y="11074"/>
                  </a:lnTo>
                  <a:close/>
                </a:path>
                <a:path w="620395" h="33654">
                  <a:moveTo>
                    <a:pt x="210451" y="22148"/>
                  </a:moveTo>
                  <a:lnTo>
                    <a:pt x="199390" y="22148"/>
                  </a:lnTo>
                  <a:lnTo>
                    <a:pt x="199390" y="33235"/>
                  </a:lnTo>
                  <a:lnTo>
                    <a:pt x="210451" y="33235"/>
                  </a:lnTo>
                  <a:lnTo>
                    <a:pt x="210451" y="22148"/>
                  </a:lnTo>
                  <a:close/>
                </a:path>
                <a:path w="620395" h="33654">
                  <a:moveTo>
                    <a:pt x="221538" y="22148"/>
                  </a:moveTo>
                  <a:lnTo>
                    <a:pt x="210464" y="22148"/>
                  </a:lnTo>
                  <a:lnTo>
                    <a:pt x="210464" y="33235"/>
                  </a:lnTo>
                  <a:lnTo>
                    <a:pt x="221538" y="33235"/>
                  </a:lnTo>
                  <a:lnTo>
                    <a:pt x="221538" y="22148"/>
                  </a:lnTo>
                  <a:close/>
                </a:path>
                <a:path w="620395" h="33654">
                  <a:moveTo>
                    <a:pt x="232600" y="11074"/>
                  </a:moveTo>
                  <a:lnTo>
                    <a:pt x="221538" y="11074"/>
                  </a:lnTo>
                  <a:lnTo>
                    <a:pt x="221538" y="22148"/>
                  </a:lnTo>
                  <a:lnTo>
                    <a:pt x="232600" y="22148"/>
                  </a:lnTo>
                  <a:lnTo>
                    <a:pt x="232600" y="11074"/>
                  </a:lnTo>
                  <a:close/>
                </a:path>
                <a:path w="620395" h="33654">
                  <a:moveTo>
                    <a:pt x="254762" y="11074"/>
                  </a:moveTo>
                  <a:lnTo>
                    <a:pt x="243700" y="11074"/>
                  </a:lnTo>
                  <a:lnTo>
                    <a:pt x="243700" y="22148"/>
                  </a:lnTo>
                  <a:lnTo>
                    <a:pt x="254762" y="22148"/>
                  </a:lnTo>
                  <a:lnTo>
                    <a:pt x="254762" y="11074"/>
                  </a:lnTo>
                  <a:close/>
                </a:path>
                <a:path w="620395" h="33654">
                  <a:moveTo>
                    <a:pt x="287985" y="11074"/>
                  </a:moveTo>
                  <a:lnTo>
                    <a:pt x="276923" y="11074"/>
                  </a:lnTo>
                  <a:lnTo>
                    <a:pt x="276923" y="22148"/>
                  </a:lnTo>
                  <a:lnTo>
                    <a:pt x="276923" y="33235"/>
                  </a:lnTo>
                  <a:lnTo>
                    <a:pt x="287985" y="33235"/>
                  </a:lnTo>
                  <a:lnTo>
                    <a:pt x="287985" y="22148"/>
                  </a:lnTo>
                  <a:lnTo>
                    <a:pt x="287985" y="11074"/>
                  </a:lnTo>
                  <a:close/>
                </a:path>
                <a:path w="620395" h="33654">
                  <a:moveTo>
                    <a:pt x="299072" y="11074"/>
                  </a:moveTo>
                  <a:lnTo>
                    <a:pt x="287997" y="11074"/>
                  </a:lnTo>
                  <a:lnTo>
                    <a:pt x="287997" y="22148"/>
                  </a:lnTo>
                  <a:lnTo>
                    <a:pt x="287997" y="33235"/>
                  </a:lnTo>
                  <a:lnTo>
                    <a:pt x="299072" y="33235"/>
                  </a:lnTo>
                  <a:lnTo>
                    <a:pt x="299072" y="22148"/>
                  </a:lnTo>
                  <a:lnTo>
                    <a:pt x="299072" y="11074"/>
                  </a:lnTo>
                  <a:close/>
                </a:path>
                <a:path w="620395" h="33654">
                  <a:moveTo>
                    <a:pt x="354457" y="11074"/>
                  </a:moveTo>
                  <a:lnTo>
                    <a:pt x="343382" y="11074"/>
                  </a:lnTo>
                  <a:lnTo>
                    <a:pt x="343382" y="22148"/>
                  </a:lnTo>
                  <a:lnTo>
                    <a:pt x="343382" y="33235"/>
                  </a:lnTo>
                  <a:lnTo>
                    <a:pt x="354457" y="33235"/>
                  </a:lnTo>
                  <a:lnTo>
                    <a:pt x="354457" y="22148"/>
                  </a:lnTo>
                  <a:lnTo>
                    <a:pt x="354457" y="11074"/>
                  </a:lnTo>
                  <a:close/>
                </a:path>
                <a:path w="620395" h="33654">
                  <a:moveTo>
                    <a:pt x="365531" y="22148"/>
                  </a:moveTo>
                  <a:lnTo>
                    <a:pt x="354469" y="22148"/>
                  </a:lnTo>
                  <a:lnTo>
                    <a:pt x="354469" y="33235"/>
                  </a:lnTo>
                  <a:lnTo>
                    <a:pt x="365531" y="33235"/>
                  </a:lnTo>
                  <a:lnTo>
                    <a:pt x="365531" y="22148"/>
                  </a:lnTo>
                  <a:close/>
                </a:path>
                <a:path w="620395" h="33654">
                  <a:moveTo>
                    <a:pt x="376618" y="22148"/>
                  </a:moveTo>
                  <a:lnTo>
                    <a:pt x="365544" y="22148"/>
                  </a:lnTo>
                  <a:lnTo>
                    <a:pt x="365544" y="33235"/>
                  </a:lnTo>
                  <a:lnTo>
                    <a:pt x="376618" y="33235"/>
                  </a:lnTo>
                  <a:lnTo>
                    <a:pt x="376618" y="22148"/>
                  </a:lnTo>
                  <a:close/>
                </a:path>
                <a:path w="620395" h="33654">
                  <a:moveTo>
                    <a:pt x="409841" y="11074"/>
                  </a:moveTo>
                  <a:lnTo>
                    <a:pt x="398767" y="11074"/>
                  </a:lnTo>
                  <a:lnTo>
                    <a:pt x="387692" y="11074"/>
                  </a:lnTo>
                  <a:lnTo>
                    <a:pt x="387692" y="22148"/>
                  </a:lnTo>
                  <a:lnTo>
                    <a:pt x="387692" y="33235"/>
                  </a:lnTo>
                  <a:lnTo>
                    <a:pt x="398767" y="33235"/>
                  </a:lnTo>
                  <a:lnTo>
                    <a:pt x="398767" y="22148"/>
                  </a:lnTo>
                  <a:lnTo>
                    <a:pt x="409841" y="22148"/>
                  </a:lnTo>
                  <a:lnTo>
                    <a:pt x="409841" y="11074"/>
                  </a:lnTo>
                  <a:close/>
                </a:path>
                <a:path w="620395" h="33654">
                  <a:moveTo>
                    <a:pt x="443064" y="22148"/>
                  </a:moveTo>
                  <a:lnTo>
                    <a:pt x="432003" y="22148"/>
                  </a:lnTo>
                  <a:lnTo>
                    <a:pt x="432003" y="11074"/>
                  </a:lnTo>
                  <a:lnTo>
                    <a:pt x="420928" y="11074"/>
                  </a:lnTo>
                  <a:lnTo>
                    <a:pt x="420928" y="22148"/>
                  </a:lnTo>
                  <a:lnTo>
                    <a:pt x="420928" y="33235"/>
                  </a:lnTo>
                  <a:lnTo>
                    <a:pt x="432003" y="33235"/>
                  </a:lnTo>
                  <a:lnTo>
                    <a:pt x="443064" y="33235"/>
                  </a:lnTo>
                  <a:lnTo>
                    <a:pt x="443064" y="22148"/>
                  </a:lnTo>
                  <a:close/>
                </a:path>
                <a:path w="620395" h="33654">
                  <a:moveTo>
                    <a:pt x="487387" y="0"/>
                  </a:moveTo>
                  <a:lnTo>
                    <a:pt x="476313" y="0"/>
                  </a:lnTo>
                  <a:lnTo>
                    <a:pt x="476313" y="11074"/>
                  </a:lnTo>
                  <a:lnTo>
                    <a:pt x="465239" y="11074"/>
                  </a:lnTo>
                  <a:lnTo>
                    <a:pt x="465239" y="22148"/>
                  </a:lnTo>
                  <a:lnTo>
                    <a:pt x="476313" y="22148"/>
                  </a:lnTo>
                  <a:lnTo>
                    <a:pt x="487387" y="22148"/>
                  </a:lnTo>
                  <a:lnTo>
                    <a:pt x="487387" y="11074"/>
                  </a:lnTo>
                  <a:lnTo>
                    <a:pt x="487387" y="0"/>
                  </a:lnTo>
                  <a:close/>
                </a:path>
                <a:path w="620395" h="33654">
                  <a:moveTo>
                    <a:pt x="509536" y="0"/>
                  </a:moveTo>
                  <a:lnTo>
                    <a:pt x="498462" y="0"/>
                  </a:lnTo>
                  <a:lnTo>
                    <a:pt x="498462" y="11074"/>
                  </a:lnTo>
                  <a:lnTo>
                    <a:pt x="509536" y="11074"/>
                  </a:lnTo>
                  <a:lnTo>
                    <a:pt x="509536" y="0"/>
                  </a:lnTo>
                  <a:close/>
                </a:path>
                <a:path w="620395" h="33654">
                  <a:moveTo>
                    <a:pt x="542772" y="0"/>
                  </a:moveTo>
                  <a:lnTo>
                    <a:pt x="531698" y="0"/>
                  </a:lnTo>
                  <a:lnTo>
                    <a:pt x="520623" y="0"/>
                  </a:lnTo>
                  <a:lnTo>
                    <a:pt x="520623" y="11074"/>
                  </a:lnTo>
                  <a:lnTo>
                    <a:pt x="531698" y="11074"/>
                  </a:lnTo>
                  <a:lnTo>
                    <a:pt x="542772" y="11074"/>
                  </a:lnTo>
                  <a:lnTo>
                    <a:pt x="542772" y="0"/>
                  </a:lnTo>
                  <a:close/>
                </a:path>
                <a:path w="620395" h="33654">
                  <a:moveTo>
                    <a:pt x="575983" y="0"/>
                  </a:moveTo>
                  <a:lnTo>
                    <a:pt x="564921" y="0"/>
                  </a:lnTo>
                  <a:lnTo>
                    <a:pt x="553847" y="0"/>
                  </a:lnTo>
                  <a:lnTo>
                    <a:pt x="553847" y="11074"/>
                  </a:lnTo>
                  <a:lnTo>
                    <a:pt x="564921" y="11074"/>
                  </a:lnTo>
                  <a:lnTo>
                    <a:pt x="564921" y="22148"/>
                  </a:lnTo>
                  <a:lnTo>
                    <a:pt x="575983" y="22148"/>
                  </a:lnTo>
                  <a:lnTo>
                    <a:pt x="575983" y="11074"/>
                  </a:lnTo>
                  <a:lnTo>
                    <a:pt x="575983" y="0"/>
                  </a:lnTo>
                  <a:close/>
                </a:path>
                <a:path w="620395" h="33654">
                  <a:moveTo>
                    <a:pt x="598157" y="11074"/>
                  </a:moveTo>
                  <a:lnTo>
                    <a:pt x="587082" y="11074"/>
                  </a:lnTo>
                  <a:lnTo>
                    <a:pt x="587082" y="0"/>
                  </a:lnTo>
                  <a:lnTo>
                    <a:pt x="576008" y="0"/>
                  </a:lnTo>
                  <a:lnTo>
                    <a:pt x="576008" y="11074"/>
                  </a:lnTo>
                  <a:lnTo>
                    <a:pt x="576008" y="22148"/>
                  </a:lnTo>
                  <a:lnTo>
                    <a:pt x="587082" y="22148"/>
                  </a:lnTo>
                  <a:lnTo>
                    <a:pt x="598157" y="22148"/>
                  </a:lnTo>
                  <a:lnTo>
                    <a:pt x="598157" y="11074"/>
                  </a:lnTo>
                  <a:close/>
                </a:path>
                <a:path w="620395" h="33654">
                  <a:moveTo>
                    <a:pt x="620306" y="0"/>
                  </a:moveTo>
                  <a:lnTo>
                    <a:pt x="609231" y="0"/>
                  </a:lnTo>
                  <a:lnTo>
                    <a:pt x="609231" y="11074"/>
                  </a:lnTo>
                  <a:lnTo>
                    <a:pt x="620306" y="11074"/>
                  </a:lnTo>
                  <a:lnTo>
                    <a:pt x="62030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8081492" y="3934891"/>
              <a:ext cx="111125" cy="0"/>
            </a:xfrm>
            <a:custGeom>
              <a:avLst/>
              <a:gdLst/>
              <a:ahLst/>
              <a:cxnLst/>
              <a:rect l="l" t="t" r="r" b="b"/>
              <a:pathLst>
                <a:path w="111125">
                  <a:moveTo>
                    <a:pt x="0" y="0"/>
                  </a:moveTo>
                  <a:lnTo>
                    <a:pt x="110769" y="0"/>
                  </a:lnTo>
                </a:path>
              </a:pathLst>
            </a:custGeom>
            <a:ln w="11074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7594105" y="3940428"/>
              <a:ext cx="620395" cy="33655"/>
            </a:xfrm>
            <a:custGeom>
              <a:avLst/>
              <a:gdLst/>
              <a:ahLst/>
              <a:cxnLst/>
              <a:rect l="l" t="t" r="r" b="b"/>
              <a:pathLst>
                <a:path w="620395" h="33654">
                  <a:moveTo>
                    <a:pt x="22136" y="22161"/>
                  </a:moveTo>
                  <a:lnTo>
                    <a:pt x="11074" y="22161"/>
                  </a:lnTo>
                  <a:lnTo>
                    <a:pt x="0" y="22161"/>
                  </a:lnTo>
                  <a:lnTo>
                    <a:pt x="0" y="33235"/>
                  </a:lnTo>
                  <a:lnTo>
                    <a:pt x="11074" y="33235"/>
                  </a:lnTo>
                  <a:lnTo>
                    <a:pt x="22136" y="33235"/>
                  </a:lnTo>
                  <a:lnTo>
                    <a:pt x="22136" y="22161"/>
                  </a:lnTo>
                  <a:close/>
                </a:path>
                <a:path w="620395" h="33654">
                  <a:moveTo>
                    <a:pt x="22136" y="0"/>
                  </a:moveTo>
                  <a:lnTo>
                    <a:pt x="11074" y="0"/>
                  </a:lnTo>
                  <a:lnTo>
                    <a:pt x="11074" y="11074"/>
                  </a:lnTo>
                  <a:lnTo>
                    <a:pt x="0" y="11074"/>
                  </a:lnTo>
                  <a:lnTo>
                    <a:pt x="0" y="22148"/>
                  </a:lnTo>
                  <a:lnTo>
                    <a:pt x="11074" y="22148"/>
                  </a:lnTo>
                  <a:lnTo>
                    <a:pt x="22136" y="22148"/>
                  </a:lnTo>
                  <a:lnTo>
                    <a:pt x="22136" y="11074"/>
                  </a:lnTo>
                  <a:lnTo>
                    <a:pt x="22136" y="0"/>
                  </a:lnTo>
                  <a:close/>
                </a:path>
                <a:path w="620395" h="33654">
                  <a:moveTo>
                    <a:pt x="44297" y="22161"/>
                  </a:moveTo>
                  <a:lnTo>
                    <a:pt x="33235" y="22161"/>
                  </a:lnTo>
                  <a:lnTo>
                    <a:pt x="33235" y="33235"/>
                  </a:lnTo>
                  <a:lnTo>
                    <a:pt x="44297" y="33235"/>
                  </a:lnTo>
                  <a:lnTo>
                    <a:pt x="44297" y="22161"/>
                  </a:lnTo>
                  <a:close/>
                </a:path>
                <a:path w="620395" h="33654">
                  <a:moveTo>
                    <a:pt x="44297" y="11074"/>
                  </a:moveTo>
                  <a:lnTo>
                    <a:pt x="33235" y="11074"/>
                  </a:lnTo>
                  <a:lnTo>
                    <a:pt x="33235" y="0"/>
                  </a:lnTo>
                  <a:lnTo>
                    <a:pt x="22161" y="0"/>
                  </a:lnTo>
                  <a:lnTo>
                    <a:pt x="22161" y="11074"/>
                  </a:lnTo>
                  <a:lnTo>
                    <a:pt x="22161" y="22148"/>
                  </a:lnTo>
                  <a:lnTo>
                    <a:pt x="33235" y="22148"/>
                  </a:lnTo>
                  <a:lnTo>
                    <a:pt x="44297" y="22148"/>
                  </a:lnTo>
                  <a:lnTo>
                    <a:pt x="44297" y="11074"/>
                  </a:lnTo>
                  <a:close/>
                </a:path>
                <a:path w="620395" h="33654">
                  <a:moveTo>
                    <a:pt x="77520" y="22161"/>
                  </a:moveTo>
                  <a:lnTo>
                    <a:pt x="66459" y="22161"/>
                  </a:lnTo>
                  <a:lnTo>
                    <a:pt x="55384" y="22161"/>
                  </a:lnTo>
                  <a:lnTo>
                    <a:pt x="44310" y="22161"/>
                  </a:lnTo>
                  <a:lnTo>
                    <a:pt x="44310" y="33235"/>
                  </a:lnTo>
                  <a:lnTo>
                    <a:pt x="55384" y="33235"/>
                  </a:lnTo>
                  <a:lnTo>
                    <a:pt x="66459" y="33235"/>
                  </a:lnTo>
                  <a:lnTo>
                    <a:pt x="77520" y="33235"/>
                  </a:lnTo>
                  <a:lnTo>
                    <a:pt x="77520" y="22161"/>
                  </a:lnTo>
                  <a:close/>
                </a:path>
                <a:path w="620395" h="33654">
                  <a:moveTo>
                    <a:pt x="77520" y="0"/>
                  </a:moveTo>
                  <a:lnTo>
                    <a:pt x="66459" y="0"/>
                  </a:lnTo>
                  <a:lnTo>
                    <a:pt x="55384" y="0"/>
                  </a:lnTo>
                  <a:lnTo>
                    <a:pt x="55384" y="11074"/>
                  </a:lnTo>
                  <a:lnTo>
                    <a:pt x="44310" y="11074"/>
                  </a:lnTo>
                  <a:lnTo>
                    <a:pt x="44310" y="22148"/>
                  </a:lnTo>
                  <a:lnTo>
                    <a:pt x="55384" y="22148"/>
                  </a:lnTo>
                  <a:lnTo>
                    <a:pt x="66459" y="22148"/>
                  </a:lnTo>
                  <a:lnTo>
                    <a:pt x="66459" y="11074"/>
                  </a:lnTo>
                  <a:lnTo>
                    <a:pt x="77520" y="11074"/>
                  </a:lnTo>
                  <a:lnTo>
                    <a:pt x="77520" y="0"/>
                  </a:lnTo>
                  <a:close/>
                </a:path>
                <a:path w="620395" h="33654">
                  <a:moveTo>
                    <a:pt x="99682" y="22161"/>
                  </a:moveTo>
                  <a:lnTo>
                    <a:pt x="88620" y="22161"/>
                  </a:lnTo>
                  <a:lnTo>
                    <a:pt x="88620" y="33235"/>
                  </a:lnTo>
                  <a:lnTo>
                    <a:pt x="99682" y="33235"/>
                  </a:lnTo>
                  <a:lnTo>
                    <a:pt x="99682" y="22161"/>
                  </a:lnTo>
                  <a:close/>
                </a:path>
                <a:path w="620395" h="33654">
                  <a:moveTo>
                    <a:pt x="99682" y="0"/>
                  </a:moveTo>
                  <a:lnTo>
                    <a:pt x="88620" y="0"/>
                  </a:lnTo>
                  <a:lnTo>
                    <a:pt x="88620" y="11074"/>
                  </a:lnTo>
                  <a:lnTo>
                    <a:pt x="88620" y="22148"/>
                  </a:lnTo>
                  <a:lnTo>
                    <a:pt x="99682" y="22148"/>
                  </a:lnTo>
                  <a:lnTo>
                    <a:pt x="99682" y="11074"/>
                  </a:lnTo>
                  <a:lnTo>
                    <a:pt x="99682" y="0"/>
                  </a:lnTo>
                  <a:close/>
                </a:path>
                <a:path w="620395" h="33654">
                  <a:moveTo>
                    <a:pt x="121843" y="0"/>
                  </a:moveTo>
                  <a:lnTo>
                    <a:pt x="110769" y="0"/>
                  </a:lnTo>
                  <a:lnTo>
                    <a:pt x="110769" y="11074"/>
                  </a:lnTo>
                  <a:lnTo>
                    <a:pt x="121843" y="11074"/>
                  </a:lnTo>
                  <a:lnTo>
                    <a:pt x="121843" y="0"/>
                  </a:lnTo>
                  <a:close/>
                </a:path>
                <a:path w="620395" h="33654">
                  <a:moveTo>
                    <a:pt x="132905" y="22161"/>
                  </a:moveTo>
                  <a:lnTo>
                    <a:pt x="121843" y="22161"/>
                  </a:lnTo>
                  <a:lnTo>
                    <a:pt x="121843" y="33235"/>
                  </a:lnTo>
                  <a:lnTo>
                    <a:pt x="132905" y="33235"/>
                  </a:lnTo>
                  <a:lnTo>
                    <a:pt x="132905" y="22161"/>
                  </a:lnTo>
                  <a:close/>
                </a:path>
                <a:path w="620395" h="33654">
                  <a:moveTo>
                    <a:pt x="132905" y="11074"/>
                  </a:moveTo>
                  <a:lnTo>
                    <a:pt x="121843" y="11074"/>
                  </a:lnTo>
                  <a:lnTo>
                    <a:pt x="121843" y="22148"/>
                  </a:lnTo>
                  <a:lnTo>
                    <a:pt x="132905" y="22148"/>
                  </a:lnTo>
                  <a:lnTo>
                    <a:pt x="132905" y="11074"/>
                  </a:lnTo>
                  <a:close/>
                </a:path>
                <a:path w="620395" h="33654">
                  <a:moveTo>
                    <a:pt x="144005" y="0"/>
                  </a:moveTo>
                  <a:lnTo>
                    <a:pt x="132930" y="0"/>
                  </a:lnTo>
                  <a:lnTo>
                    <a:pt x="132930" y="11074"/>
                  </a:lnTo>
                  <a:lnTo>
                    <a:pt x="132930" y="22148"/>
                  </a:lnTo>
                  <a:lnTo>
                    <a:pt x="144005" y="22148"/>
                  </a:lnTo>
                  <a:lnTo>
                    <a:pt x="144005" y="11074"/>
                  </a:lnTo>
                  <a:lnTo>
                    <a:pt x="144005" y="0"/>
                  </a:lnTo>
                  <a:close/>
                </a:path>
                <a:path w="620395" h="33654">
                  <a:moveTo>
                    <a:pt x="155067" y="22161"/>
                  </a:moveTo>
                  <a:lnTo>
                    <a:pt x="144005" y="22161"/>
                  </a:lnTo>
                  <a:lnTo>
                    <a:pt x="132930" y="22161"/>
                  </a:lnTo>
                  <a:lnTo>
                    <a:pt x="132930" y="33235"/>
                  </a:lnTo>
                  <a:lnTo>
                    <a:pt x="144005" y="33235"/>
                  </a:lnTo>
                  <a:lnTo>
                    <a:pt x="155067" y="33235"/>
                  </a:lnTo>
                  <a:lnTo>
                    <a:pt x="155067" y="22161"/>
                  </a:lnTo>
                  <a:close/>
                </a:path>
                <a:path w="620395" h="33654">
                  <a:moveTo>
                    <a:pt x="166154" y="0"/>
                  </a:moveTo>
                  <a:lnTo>
                    <a:pt x="155079" y="0"/>
                  </a:lnTo>
                  <a:lnTo>
                    <a:pt x="155079" y="11074"/>
                  </a:lnTo>
                  <a:lnTo>
                    <a:pt x="155079" y="22148"/>
                  </a:lnTo>
                  <a:lnTo>
                    <a:pt x="166154" y="22148"/>
                  </a:lnTo>
                  <a:lnTo>
                    <a:pt x="166154" y="11074"/>
                  </a:lnTo>
                  <a:lnTo>
                    <a:pt x="166154" y="0"/>
                  </a:lnTo>
                  <a:close/>
                </a:path>
                <a:path w="620395" h="33654">
                  <a:moveTo>
                    <a:pt x="199390" y="0"/>
                  </a:moveTo>
                  <a:lnTo>
                    <a:pt x="188315" y="0"/>
                  </a:lnTo>
                  <a:lnTo>
                    <a:pt x="188315" y="11074"/>
                  </a:lnTo>
                  <a:lnTo>
                    <a:pt x="199390" y="11074"/>
                  </a:lnTo>
                  <a:lnTo>
                    <a:pt x="199390" y="0"/>
                  </a:lnTo>
                  <a:close/>
                </a:path>
                <a:path w="620395" h="33654">
                  <a:moveTo>
                    <a:pt x="210451" y="11074"/>
                  </a:moveTo>
                  <a:lnTo>
                    <a:pt x="199390" y="11074"/>
                  </a:lnTo>
                  <a:lnTo>
                    <a:pt x="199390" y="22148"/>
                  </a:lnTo>
                  <a:lnTo>
                    <a:pt x="210451" y="22148"/>
                  </a:lnTo>
                  <a:lnTo>
                    <a:pt x="210451" y="11074"/>
                  </a:lnTo>
                  <a:close/>
                </a:path>
                <a:path w="620395" h="33654">
                  <a:moveTo>
                    <a:pt x="221538" y="0"/>
                  </a:moveTo>
                  <a:lnTo>
                    <a:pt x="210464" y="0"/>
                  </a:lnTo>
                  <a:lnTo>
                    <a:pt x="210464" y="11074"/>
                  </a:lnTo>
                  <a:lnTo>
                    <a:pt x="221538" y="11074"/>
                  </a:lnTo>
                  <a:lnTo>
                    <a:pt x="221538" y="0"/>
                  </a:lnTo>
                  <a:close/>
                </a:path>
                <a:path w="620395" h="33654">
                  <a:moveTo>
                    <a:pt x="243687" y="0"/>
                  </a:moveTo>
                  <a:lnTo>
                    <a:pt x="232613" y="0"/>
                  </a:lnTo>
                  <a:lnTo>
                    <a:pt x="232613" y="11074"/>
                  </a:lnTo>
                  <a:lnTo>
                    <a:pt x="232613" y="22148"/>
                  </a:lnTo>
                  <a:lnTo>
                    <a:pt x="243687" y="22148"/>
                  </a:lnTo>
                  <a:lnTo>
                    <a:pt x="243687" y="11074"/>
                  </a:lnTo>
                  <a:lnTo>
                    <a:pt x="243687" y="0"/>
                  </a:lnTo>
                  <a:close/>
                </a:path>
                <a:path w="620395" h="33654">
                  <a:moveTo>
                    <a:pt x="254762" y="0"/>
                  </a:moveTo>
                  <a:lnTo>
                    <a:pt x="243700" y="0"/>
                  </a:lnTo>
                  <a:lnTo>
                    <a:pt x="243700" y="11074"/>
                  </a:lnTo>
                  <a:lnTo>
                    <a:pt x="243700" y="22148"/>
                  </a:lnTo>
                  <a:lnTo>
                    <a:pt x="254762" y="22148"/>
                  </a:lnTo>
                  <a:lnTo>
                    <a:pt x="254762" y="11074"/>
                  </a:lnTo>
                  <a:lnTo>
                    <a:pt x="254762" y="0"/>
                  </a:lnTo>
                  <a:close/>
                </a:path>
                <a:path w="620395" h="33654">
                  <a:moveTo>
                    <a:pt x="276923" y="11074"/>
                  </a:moveTo>
                  <a:lnTo>
                    <a:pt x="265849" y="11074"/>
                  </a:lnTo>
                  <a:lnTo>
                    <a:pt x="265849" y="0"/>
                  </a:lnTo>
                  <a:lnTo>
                    <a:pt x="254774" y="0"/>
                  </a:lnTo>
                  <a:lnTo>
                    <a:pt x="254774" y="11074"/>
                  </a:lnTo>
                  <a:lnTo>
                    <a:pt x="254774" y="22148"/>
                  </a:lnTo>
                  <a:lnTo>
                    <a:pt x="265849" y="22148"/>
                  </a:lnTo>
                  <a:lnTo>
                    <a:pt x="276923" y="22148"/>
                  </a:lnTo>
                  <a:lnTo>
                    <a:pt x="276923" y="11074"/>
                  </a:lnTo>
                  <a:close/>
                </a:path>
                <a:path w="620395" h="33654">
                  <a:moveTo>
                    <a:pt x="287985" y="0"/>
                  </a:moveTo>
                  <a:lnTo>
                    <a:pt x="276923" y="0"/>
                  </a:lnTo>
                  <a:lnTo>
                    <a:pt x="276923" y="11074"/>
                  </a:lnTo>
                  <a:lnTo>
                    <a:pt x="287985" y="11074"/>
                  </a:lnTo>
                  <a:lnTo>
                    <a:pt x="287985" y="0"/>
                  </a:lnTo>
                  <a:close/>
                </a:path>
                <a:path w="620395" h="33654">
                  <a:moveTo>
                    <a:pt x="299072" y="0"/>
                  </a:moveTo>
                  <a:lnTo>
                    <a:pt x="287997" y="0"/>
                  </a:lnTo>
                  <a:lnTo>
                    <a:pt x="287997" y="11074"/>
                  </a:lnTo>
                  <a:lnTo>
                    <a:pt x="299072" y="11074"/>
                  </a:lnTo>
                  <a:lnTo>
                    <a:pt x="299072" y="0"/>
                  </a:lnTo>
                  <a:close/>
                </a:path>
                <a:path w="620395" h="33654">
                  <a:moveTo>
                    <a:pt x="310146" y="0"/>
                  </a:moveTo>
                  <a:lnTo>
                    <a:pt x="299085" y="0"/>
                  </a:lnTo>
                  <a:lnTo>
                    <a:pt x="299085" y="11074"/>
                  </a:lnTo>
                  <a:lnTo>
                    <a:pt x="299085" y="22148"/>
                  </a:lnTo>
                  <a:lnTo>
                    <a:pt x="310146" y="22148"/>
                  </a:lnTo>
                  <a:lnTo>
                    <a:pt x="310146" y="11074"/>
                  </a:lnTo>
                  <a:lnTo>
                    <a:pt x="310146" y="0"/>
                  </a:lnTo>
                  <a:close/>
                </a:path>
                <a:path w="620395" h="33654">
                  <a:moveTo>
                    <a:pt x="332308" y="0"/>
                  </a:moveTo>
                  <a:lnTo>
                    <a:pt x="321233" y="0"/>
                  </a:lnTo>
                  <a:lnTo>
                    <a:pt x="310159" y="0"/>
                  </a:lnTo>
                  <a:lnTo>
                    <a:pt x="310159" y="11074"/>
                  </a:lnTo>
                  <a:lnTo>
                    <a:pt x="321233" y="11074"/>
                  </a:lnTo>
                  <a:lnTo>
                    <a:pt x="321233" y="22148"/>
                  </a:lnTo>
                  <a:lnTo>
                    <a:pt x="332308" y="22148"/>
                  </a:lnTo>
                  <a:lnTo>
                    <a:pt x="332308" y="11074"/>
                  </a:lnTo>
                  <a:lnTo>
                    <a:pt x="332308" y="0"/>
                  </a:lnTo>
                  <a:close/>
                </a:path>
                <a:path w="620395" h="33654">
                  <a:moveTo>
                    <a:pt x="365531" y="0"/>
                  </a:moveTo>
                  <a:lnTo>
                    <a:pt x="354469" y="0"/>
                  </a:lnTo>
                  <a:lnTo>
                    <a:pt x="354469" y="11074"/>
                  </a:lnTo>
                  <a:lnTo>
                    <a:pt x="354469" y="22148"/>
                  </a:lnTo>
                  <a:lnTo>
                    <a:pt x="365531" y="22148"/>
                  </a:lnTo>
                  <a:lnTo>
                    <a:pt x="365531" y="11074"/>
                  </a:lnTo>
                  <a:lnTo>
                    <a:pt x="365531" y="0"/>
                  </a:lnTo>
                  <a:close/>
                </a:path>
                <a:path w="620395" h="33654">
                  <a:moveTo>
                    <a:pt x="376618" y="0"/>
                  </a:moveTo>
                  <a:lnTo>
                    <a:pt x="365544" y="0"/>
                  </a:lnTo>
                  <a:lnTo>
                    <a:pt x="365544" y="11074"/>
                  </a:lnTo>
                  <a:lnTo>
                    <a:pt x="376618" y="11074"/>
                  </a:lnTo>
                  <a:lnTo>
                    <a:pt x="376618" y="0"/>
                  </a:lnTo>
                  <a:close/>
                </a:path>
                <a:path w="620395" h="33654">
                  <a:moveTo>
                    <a:pt x="387692" y="11074"/>
                  </a:moveTo>
                  <a:lnTo>
                    <a:pt x="376618" y="11074"/>
                  </a:lnTo>
                  <a:lnTo>
                    <a:pt x="376618" y="22148"/>
                  </a:lnTo>
                  <a:lnTo>
                    <a:pt x="387692" y="22148"/>
                  </a:lnTo>
                  <a:lnTo>
                    <a:pt x="387692" y="11074"/>
                  </a:lnTo>
                  <a:close/>
                </a:path>
                <a:path w="620395" h="33654">
                  <a:moveTo>
                    <a:pt x="420916" y="0"/>
                  </a:moveTo>
                  <a:lnTo>
                    <a:pt x="409854" y="0"/>
                  </a:lnTo>
                  <a:lnTo>
                    <a:pt x="409854" y="11074"/>
                  </a:lnTo>
                  <a:lnTo>
                    <a:pt x="420916" y="11074"/>
                  </a:lnTo>
                  <a:lnTo>
                    <a:pt x="420916" y="0"/>
                  </a:lnTo>
                  <a:close/>
                </a:path>
                <a:path w="620395" h="33654">
                  <a:moveTo>
                    <a:pt x="443064" y="0"/>
                  </a:moveTo>
                  <a:lnTo>
                    <a:pt x="432003" y="0"/>
                  </a:lnTo>
                  <a:lnTo>
                    <a:pt x="420928" y="0"/>
                  </a:lnTo>
                  <a:lnTo>
                    <a:pt x="420928" y="11074"/>
                  </a:lnTo>
                  <a:lnTo>
                    <a:pt x="432003" y="11074"/>
                  </a:lnTo>
                  <a:lnTo>
                    <a:pt x="443064" y="11074"/>
                  </a:lnTo>
                  <a:lnTo>
                    <a:pt x="443064" y="0"/>
                  </a:lnTo>
                  <a:close/>
                </a:path>
                <a:path w="620395" h="33654">
                  <a:moveTo>
                    <a:pt x="465226" y="0"/>
                  </a:moveTo>
                  <a:lnTo>
                    <a:pt x="454152" y="0"/>
                  </a:lnTo>
                  <a:lnTo>
                    <a:pt x="443077" y="0"/>
                  </a:lnTo>
                  <a:lnTo>
                    <a:pt x="443077" y="11074"/>
                  </a:lnTo>
                  <a:lnTo>
                    <a:pt x="454152" y="11074"/>
                  </a:lnTo>
                  <a:lnTo>
                    <a:pt x="465226" y="11074"/>
                  </a:lnTo>
                  <a:lnTo>
                    <a:pt x="465226" y="0"/>
                  </a:lnTo>
                  <a:close/>
                </a:path>
                <a:path w="620395" h="33654">
                  <a:moveTo>
                    <a:pt x="476313" y="0"/>
                  </a:moveTo>
                  <a:lnTo>
                    <a:pt x="465239" y="0"/>
                  </a:lnTo>
                  <a:lnTo>
                    <a:pt x="465239" y="11074"/>
                  </a:lnTo>
                  <a:lnTo>
                    <a:pt x="465239" y="22148"/>
                  </a:lnTo>
                  <a:lnTo>
                    <a:pt x="476313" y="22148"/>
                  </a:lnTo>
                  <a:lnTo>
                    <a:pt x="476313" y="11074"/>
                  </a:lnTo>
                  <a:lnTo>
                    <a:pt x="476313" y="0"/>
                  </a:lnTo>
                  <a:close/>
                </a:path>
                <a:path w="620395" h="33654">
                  <a:moveTo>
                    <a:pt x="498449" y="11074"/>
                  </a:moveTo>
                  <a:lnTo>
                    <a:pt x="487387" y="11074"/>
                  </a:lnTo>
                  <a:lnTo>
                    <a:pt x="487387" y="22148"/>
                  </a:lnTo>
                  <a:lnTo>
                    <a:pt x="498449" y="22148"/>
                  </a:lnTo>
                  <a:lnTo>
                    <a:pt x="498449" y="11074"/>
                  </a:lnTo>
                  <a:close/>
                </a:path>
                <a:path w="620395" h="33654">
                  <a:moveTo>
                    <a:pt x="520611" y="0"/>
                  </a:moveTo>
                  <a:lnTo>
                    <a:pt x="509536" y="0"/>
                  </a:lnTo>
                  <a:lnTo>
                    <a:pt x="498462" y="0"/>
                  </a:lnTo>
                  <a:lnTo>
                    <a:pt x="498462" y="11074"/>
                  </a:lnTo>
                  <a:lnTo>
                    <a:pt x="509536" y="11074"/>
                  </a:lnTo>
                  <a:lnTo>
                    <a:pt x="520611" y="11074"/>
                  </a:lnTo>
                  <a:lnTo>
                    <a:pt x="520611" y="0"/>
                  </a:lnTo>
                  <a:close/>
                </a:path>
                <a:path w="620395" h="33654">
                  <a:moveTo>
                    <a:pt x="553834" y="0"/>
                  </a:moveTo>
                  <a:lnTo>
                    <a:pt x="542772" y="0"/>
                  </a:lnTo>
                  <a:lnTo>
                    <a:pt x="531698" y="0"/>
                  </a:lnTo>
                  <a:lnTo>
                    <a:pt x="520623" y="0"/>
                  </a:lnTo>
                  <a:lnTo>
                    <a:pt x="520623" y="11074"/>
                  </a:lnTo>
                  <a:lnTo>
                    <a:pt x="520623" y="22148"/>
                  </a:lnTo>
                  <a:lnTo>
                    <a:pt x="531698" y="22148"/>
                  </a:lnTo>
                  <a:lnTo>
                    <a:pt x="542772" y="22148"/>
                  </a:lnTo>
                  <a:lnTo>
                    <a:pt x="542772" y="11074"/>
                  </a:lnTo>
                  <a:lnTo>
                    <a:pt x="553834" y="11074"/>
                  </a:lnTo>
                  <a:lnTo>
                    <a:pt x="553834" y="0"/>
                  </a:lnTo>
                  <a:close/>
                </a:path>
                <a:path w="620395" h="33654">
                  <a:moveTo>
                    <a:pt x="564921" y="11074"/>
                  </a:moveTo>
                  <a:lnTo>
                    <a:pt x="553847" y="11074"/>
                  </a:lnTo>
                  <a:lnTo>
                    <a:pt x="553847" y="22148"/>
                  </a:lnTo>
                  <a:lnTo>
                    <a:pt x="564921" y="22148"/>
                  </a:lnTo>
                  <a:lnTo>
                    <a:pt x="564921" y="11074"/>
                  </a:lnTo>
                  <a:close/>
                </a:path>
                <a:path w="620395" h="33654">
                  <a:moveTo>
                    <a:pt x="575983" y="0"/>
                  </a:moveTo>
                  <a:lnTo>
                    <a:pt x="564921" y="0"/>
                  </a:lnTo>
                  <a:lnTo>
                    <a:pt x="564921" y="11074"/>
                  </a:lnTo>
                  <a:lnTo>
                    <a:pt x="575983" y="11074"/>
                  </a:lnTo>
                  <a:lnTo>
                    <a:pt x="575983" y="0"/>
                  </a:lnTo>
                  <a:close/>
                </a:path>
                <a:path w="620395" h="33654">
                  <a:moveTo>
                    <a:pt x="609219" y="11074"/>
                  </a:moveTo>
                  <a:lnTo>
                    <a:pt x="598157" y="11074"/>
                  </a:lnTo>
                  <a:lnTo>
                    <a:pt x="598157" y="0"/>
                  </a:lnTo>
                  <a:lnTo>
                    <a:pt x="587082" y="0"/>
                  </a:lnTo>
                  <a:lnTo>
                    <a:pt x="587082" y="11074"/>
                  </a:lnTo>
                  <a:lnTo>
                    <a:pt x="576008" y="11074"/>
                  </a:lnTo>
                  <a:lnTo>
                    <a:pt x="576008" y="22148"/>
                  </a:lnTo>
                  <a:lnTo>
                    <a:pt x="587082" y="22148"/>
                  </a:lnTo>
                  <a:lnTo>
                    <a:pt x="598157" y="22148"/>
                  </a:lnTo>
                  <a:lnTo>
                    <a:pt x="609219" y="22148"/>
                  </a:lnTo>
                  <a:lnTo>
                    <a:pt x="609219" y="11074"/>
                  </a:lnTo>
                  <a:close/>
                </a:path>
                <a:path w="620395" h="33654">
                  <a:moveTo>
                    <a:pt x="620306" y="11074"/>
                  </a:moveTo>
                  <a:lnTo>
                    <a:pt x="609231" y="11074"/>
                  </a:lnTo>
                  <a:lnTo>
                    <a:pt x="609231" y="22148"/>
                  </a:lnTo>
                  <a:lnTo>
                    <a:pt x="620306" y="22148"/>
                  </a:lnTo>
                  <a:lnTo>
                    <a:pt x="620306" y="1107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7594105" y="3962590"/>
              <a:ext cx="631825" cy="33655"/>
            </a:xfrm>
            <a:custGeom>
              <a:avLst/>
              <a:gdLst/>
              <a:ahLst/>
              <a:cxnLst/>
              <a:rect l="l" t="t" r="r" b="b"/>
              <a:pathLst>
                <a:path w="631825" h="33654">
                  <a:moveTo>
                    <a:pt x="22136" y="22148"/>
                  </a:moveTo>
                  <a:lnTo>
                    <a:pt x="11074" y="22148"/>
                  </a:lnTo>
                  <a:lnTo>
                    <a:pt x="0" y="22148"/>
                  </a:lnTo>
                  <a:lnTo>
                    <a:pt x="0" y="33223"/>
                  </a:lnTo>
                  <a:lnTo>
                    <a:pt x="11074" y="33223"/>
                  </a:lnTo>
                  <a:lnTo>
                    <a:pt x="22136" y="33223"/>
                  </a:lnTo>
                  <a:lnTo>
                    <a:pt x="22136" y="22148"/>
                  </a:lnTo>
                  <a:close/>
                </a:path>
                <a:path w="631825" h="33654">
                  <a:moveTo>
                    <a:pt x="44297" y="11074"/>
                  </a:moveTo>
                  <a:lnTo>
                    <a:pt x="33235" y="11074"/>
                  </a:lnTo>
                  <a:lnTo>
                    <a:pt x="22161" y="11074"/>
                  </a:lnTo>
                  <a:lnTo>
                    <a:pt x="22161" y="22148"/>
                  </a:lnTo>
                  <a:lnTo>
                    <a:pt x="33235" y="22148"/>
                  </a:lnTo>
                  <a:lnTo>
                    <a:pt x="44297" y="22148"/>
                  </a:lnTo>
                  <a:lnTo>
                    <a:pt x="44297" y="11074"/>
                  </a:lnTo>
                  <a:close/>
                </a:path>
                <a:path w="631825" h="33654">
                  <a:moveTo>
                    <a:pt x="55384" y="11074"/>
                  </a:moveTo>
                  <a:lnTo>
                    <a:pt x="44310" y="11074"/>
                  </a:lnTo>
                  <a:lnTo>
                    <a:pt x="44310" y="22148"/>
                  </a:lnTo>
                  <a:lnTo>
                    <a:pt x="55384" y="22148"/>
                  </a:lnTo>
                  <a:lnTo>
                    <a:pt x="55384" y="11074"/>
                  </a:lnTo>
                  <a:close/>
                </a:path>
                <a:path w="631825" h="33654">
                  <a:moveTo>
                    <a:pt x="77520" y="22148"/>
                  </a:moveTo>
                  <a:lnTo>
                    <a:pt x="66459" y="22148"/>
                  </a:lnTo>
                  <a:lnTo>
                    <a:pt x="55384" y="22148"/>
                  </a:lnTo>
                  <a:lnTo>
                    <a:pt x="55384" y="33223"/>
                  </a:lnTo>
                  <a:lnTo>
                    <a:pt x="66459" y="33223"/>
                  </a:lnTo>
                  <a:lnTo>
                    <a:pt x="77520" y="33223"/>
                  </a:lnTo>
                  <a:lnTo>
                    <a:pt x="77520" y="22148"/>
                  </a:lnTo>
                  <a:close/>
                </a:path>
                <a:path w="631825" h="33654">
                  <a:moveTo>
                    <a:pt x="88620" y="11074"/>
                  </a:moveTo>
                  <a:lnTo>
                    <a:pt x="77546" y="11074"/>
                  </a:lnTo>
                  <a:lnTo>
                    <a:pt x="77546" y="22148"/>
                  </a:lnTo>
                  <a:lnTo>
                    <a:pt x="77546" y="33223"/>
                  </a:lnTo>
                  <a:lnTo>
                    <a:pt x="88620" y="33223"/>
                  </a:lnTo>
                  <a:lnTo>
                    <a:pt x="88620" y="22148"/>
                  </a:lnTo>
                  <a:lnTo>
                    <a:pt x="88620" y="11074"/>
                  </a:lnTo>
                  <a:close/>
                </a:path>
                <a:path w="631825" h="33654">
                  <a:moveTo>
                    <a:pt x="121843" y="11074"/>
                  </a:moveTo>
                  <a:lnTo>
                    <a:pt x="110769" y="11074"/>
                  </a:lnTo>
                  <a:lnTo>
                    <a:pt x="110769" y="22148"/>
                  </a:lnTo>
                  <a:lnTo>
                    <a:pt x="99695" y="22148"/>
                  </a:lnTo>
                  <a:lnTo>
                    <a:pt x="99695" y="33223"/>
                  </a:lnTo>
                  <a:lnTo>
                    <a:pt x="110769" y="33223"/>
                  </a:lnTo>
                  <a:lnTo>
                    <a:pt x="121843" y="33223"/>
                  </a:lnTo>
                  <a:lnTo>
                    <a:pt x="121843" y="22148"/>
                  </a:lnTo>
                  <a:lnTo>
                    <a:pt x="121843" y="11074"/>
                  </a:lnTo>
                  <a:close/>
                </a:path>
                <a:path w="631825" h="33654">
                  <a:moveTo>
                    <a:pt x="144005" y="22148"/>
                  </a:moveTo>
                  <a:lnTo>
                    <a:pt x="132930" y="22148"/>
                  </a:lnTo>
                  <a:lnTo>
                    <a:pt x="132930" y="33223"/>
                  </a:lnTo>
                  <a:lnTo>
                    <a:pt x="144005" y="33223"/>
                  </a:lnTo>
                  <a:lnTo>
                    <a:pt x="144005" y="22148"/>
                  </a:lnTo>
                  <a:close/>
                </a:path>
                <a:path w="631825" h="33654">
                  <a:moveTo>
                    <a:pt x="155067" y="0"/>
                  </a:moveTo>
                  <a:lnTo>
                    <a:pt x="144005" y="0"/>
                  </a:lnTo>
                  <a:lnTo>
                    <a:pt x="144005" y="11074"/>
                  </a:lnTo>
                  <a:lnTo>
                    <a:pt x="155067" y="11074"/>
                  </a:lnTo>
                  <a:lnTo>
                    <a:pt x="155067" y="0"/>
                  </a:lnTo>
                  <a:close/>
                </a:path>
                <a:path w="631825" h="33654">
                  <a:moveTo>
                    <a:pt x="177215" y="0"/>
                  </a:moveTo>
                  <a:lnTo>
                    <a:pt x="166154" y="0"/>
                  </a:lnTo>
                  <a:lnTo>
                    <a:pt x="155079" y="0"/>
                  </a:lnTo>
                  <a:lnTo>
                    <a:pt x="155079" y="11074"/>
                  </a:lnTo>
                  <a:lnTo>
                    <a:pt x="155079" y="22148"/>
                  </a:lnTo>
                  <a:lnTo>
                    <a:pt x="155079" y="33223"/>
                  </a:lnTo>
                  <a:lnTo>
                    <a:pt x="166154" y="33223"/>
                  </a:lnTo>
                  <a:lnTo>
                    <a:pt x="177215" y="33223"/>
                  </a:lnTo>
                  <a:lnTo>
                    <a:pt x="177215" y="22148"/>
                  </a:lnTo>
                  <a:lnTo>
                    <a:pt x="166154" y="22148"/>
                  </a:lnTo>
                  <a:lnTo>
                    <a:pt x="166154" y="11074"/>
                  </a:lnTo>
                  <a:lnTo>
                    <a:pt x="177215" y="11074"/>
                  </a:lnTo>
                  <a:lnTo>
                    <a:pt x="177215" y="0"/>
                  </a:lnTo>
                  <a:close/>
                </a:path>
                <a:path w="631825" h="33654">
                  <a:moveTo>
                    <a:pt x="188302" y="11074"/>
                  </a:moveTo>
                  <a:lnTo>
                    <a:pt x="177228" y="11074"/>
                  </a:lnTo>
                  <a:lnTo>
                    <a:pt x="177228" y="22148"/>
                  </a:lnTo>
                  <a:lnTo>
                    <a:pt x="188302" y="22148"/>
                  </a:lnTo>
                  <a:lnTo>
                    <a:pt x="188302" y="11074"/>
                  </a:lnTo>
                  <a:close/>
                </a:path>
                <a:path w="631825" h="33654">
                  <a:moveTo>
                    <a:pt x="210451" y="11074"/>
                  </a:moveTo>
                  <a:lnTo>
                    <a:pt x="199390" y="11074"/>
                  </a:lnTo>
                  <a:lnTo>
                    <a:pt x="188315" y="11074"/>
                  </a:lnTo>
                  <a:lnTo>
                    <a:pt x="188315" y="22148"/>
                  </a:lnTo>
                  <a:lnTo>
                    <a:pt x="199390" y="22148"/>
                  </a:lnTo>
                  <a:lnTo>
                    <a:pt x="210451" y="22148"/>
                  </a:lnTo>
                  <a:lnTo>
                    <a:pt x="210451" y="11074"/>
                  </a:lnTo>
                  <a:close/>
                </a:path>
                <a:path w="631825" h="33654">
                  <a:moveTo>
                    <a:pt x="221538" y="0"/>
                  </a:moveTo>
                  <a:lnTo>
                    <a:pt x="210464" y="0"/>
                  </a:lnTo>
                  <a:lnTo>
                    <a:pt x="210464" y="11074"/>
                  </a:lnTo>
                  <a:lnTo>
                    <a:pt x="210464" y="22148"/>
                  </a:lnTo>
                  <a:lnTo>
                    <a:pt x="210464" y="33223"/>
                  </a:lnTo>
                  <a:lnTo>
                    <a:pt x="221538" y="33223"/>
                  </a:lnTo>
                  <a:lnTo>
                    <a:pt x="221538" y="22148"/>
                  </a:lnTo>
                  <a:lnTo>
                    <a:pt x="221538" y="11074"/>
                  </a:lnTo>
                  <a:lnTo>
                    <a:pt x="221538" y="0"/>
                  </a:lnTo>
                  <a:close/>
                </a:path>
                <a:path w="631825" h="33654">
                  <a:moveTo>
                    <a:pt x="243687" y="11074"/>
                  </a:moveTo>
                  <a:lnTo>
                    <a:pt x="232613" y="11074"/>
                  </a:lnTo>
                  <a:lnTo>
                    <a:pt x="232613" y="22148"/>
                  </a:lnTo>
                  <a:lnTo>
                    <a:pt x="243687" y="22148"/>
                  </a:lnTo>
                  <a:lnTo>
                    <a:pt x="243687" y="11074"/>
                  </a:lnTo>
                  <a:close/>
                </a:path>
                <a:path w="631825" h="33654">
                  <a:moveTo>
                    <a:pt x="254762" y="0"/>
                  </a:moveTo>
                  <a:lnTo>
                    <a:pt x="243700" y="0"/>
                  </a:lnTo>
                  <a:lnTo>
                    <a:pt x="243700" y="11074"/>
                  </a:lnTo>
                  <a:lnTo>
                    <a:pt x="254762" y="11074"/>
                  </a:lnTo>
                  <a:lnTo>
                    <a:pt x="254762" y="0"/>
                  </a:lnTo>
                  <a:close/>
                </a:path>
                <a:path w="631825" h="33654">
                  <a:moveTo>
                    <a:pt x="276923" y="0"/>
                  </a:moveTo>
                  <a:lnTo>
                    <a:pt x="265849" y="0"/>
                  </a:lnTo>
                  <a:lnTo>
                    <a:pt x="254774" y="0"/>
                  </a:lnTo>
                  <a:lnTo>
                    <a:pt x="254774" y="11074"/>
                  </a:lnTo>
                  <a:lnTo>
                    <a:pt x="254774" y="22148"/>
                  </a:lnTo>
                  <a:lnTo>
                    <a:pt x="265849" y="22148"/>
                  </a:lnTo>
                  <a:lnTo>
                    <a:pt x="265849" y="11074"/>
                  </a:lnTo>
                  <a:lnTo>
                    <a:pt x="276923" y="11074"/>
                  </a:lnTo>
                  <a:lnTo>
                    <a:pt x="276923" y="0"/>
                  </a:lnTo>
                  <a:close/>
                </a:path>
                <a:path w="631825" h="33654">
                  <a:moveTo>
                    <a:pt x="287985" y="11074"/>
                  </a:moveTo>
                  <a:lnTo>
                    <a:pt x="276923" y="11074"/>
                  </a:lnTo>
                  <a:lnTo>
                    <a:pt x="276923" y="22148"/>
                  </a:lnTo>
                  <a:lnTo>
                    <a:pt x="265849" y="22148"/>
                  </a:lnTo>
                  <a:lnTo>
                    <a:pt x="265849" y="33223"/>
                  </a:lnTo>
                  <a:lnTo>
                    <a:pt x="276923" y="33223"/>
                  </a:lnTo>
                  <a:lnTo>
                    <a:pt x="287985" y="33223"/>
                  </a:lnTo>
                  <a:lnTo>
                    <a:pt x="287985" y="22148"/>
                  </a:lnTo>
                  <a:lnTo>
                    <a:pt x="287985" y="11074"/>
                  </a:lnTo>
                  <a:close/>
                </a:path>
                <a:path w="631825" h="33654">
                  <a:moveTo>
                    <a:pt x="299072" y="11074"/>
                  </a:moveTo>
                  <a:lnTo>
                    <a:pt x="287997" y="11074"/>
                  </a:lnTo>
                  <a:lnTo>
                    <a:pt x="287997" y="22148"/>
                  </a:lnTo>
                  <a:lnTo>
                    <a:pt x="287997" y="33223"/>
                  </a:lnTo>
                  <a:lnTo>
                    <a:pt x="299072" y="33223"/>
                  </a:lnTo>
                  <a:lnTo>
                    <a:pt x="299072" y="22148"/>
                  </a:lnTo>
                  <a:lnTo>
                    <a:pt x="299072" y="11074"/>
                  </a:lnTo>
                  <a:close/>
                </a:path>
                <a:path w="631825" h="33654">
                  <a:moveTo>
                    <a:pt x="310146" y="11074"/>
                  </a:moveTo>
                  <a:lnTo>
                    <a:pt x="299085" y="11074"/>
                  </a:lnTo>
                  <a:lnTo>
                    <a:pt x="299085" y="22148"/>
                  </a:lnTo>
                  <a:lnTo>
                    <a:pt x="299085" y="33223"/>
                  </a:lnTo>
                  <a:lnTo>
                    <a:pt x="310146" y="33223"/>
                  </a:lnTo>
                  <a:lnTo>
                    <a:pt x="310146" y="22148"/>
                  </a:lnTo>
                  <a:lnTo>
                    <a:pt x="310146" y="11074"/>
                  </a:lnTo>
                  <a:close/>
                </a:path>
                <a:path w="631825" h="33654">
                  <a:moveTo>
                    <a:pt x="321233" y="0"/>
                  </a:moveTo>
                  <a:lnTo>
                    <a:pt x="310159" y="0"/>
                  </a:lnTo>
                  <a:lnTo>
                    <a:pt x="310159" y="11074"/>
                  </a:lnTo>
                  <a:lnTo>
                    <a:pt x="310159" y="22148"/>
                  </a:lnTo>
                  <a:lnTo>
                    <a:pt x="321233" y="22148"/>
                  </a:lnTo>
                  <a:lnTo>
                    <a:pt x="321233" y="11074"/>
                  </a:lnTo>
                  <a:lnTo>
                    <a:pt x="321233" y="0"/>
                  </a:lnTo>
                  <a:close/>
                </a:path>
                <a:path w="631825" h="33654">
                  <a:moveTo>
                    <a:pt x="332308" y="22148"/>
                  </a:moveTo>
                  <a:lnTo>
                    <a:pt x="321233" y="22148"/>
                  </a:lnTo>
                  <a:lnTo>
                    <a:pt x="321233" y="33223"/>
                  </a:lnTo>
                  <a:lnTo>
                    <a:pt x="332308" y="33223"/>
                  </a:lnTo>
                  <a:lnTo>
                    <a:pt x="332308" y="22148"/>
                  </a:lnTo>
                  <a:close/>
                </a:path>
                <a:path w="631825" h="33654">
                  <a:moveTo>
                    <a:pt x="354457" y="0"/>
                  </a:moveTo>
                  <a:lnTo>
                    <a:pt x="343382" y="0"/>
                  </a:lnTo>
                  <a:lnTo>
                    <a:pt x="343382" y="11074"/>
                  </a:lnTo>
                  <a:lnTo>
                    <a:pt x="354457" y="11074"/>
                  </a:lnTo>
                  <a:lnTo>
                    <a:pt x="354457" y="0"/>
                  </a:lnTo>
                  <a:close/>
                </a:path>
                <a:path w="631825" h="33654">
                  <a:moveTo>
                    <a:pt x="365531" y="0"/>
                  </a:moveTo>
                  <a:lnTo>
                    <a:pt x="354469" y="0"/>
                  </a:lnTo>
                  <a:lnTo>
                    <a:pt x="354469" y="11074"/>
                  </a:lnTo>
                  <a:lnTo>
                    <a:pt x="365531" y="11074"/>
                  </a:lnTo>
                  <a:lnTo>
                    <a:pt x="365531" y="0"/>
                  </a:lnTo>
                  <a:close/>
                </a:path>
                <a:path w="631825" h="33654">
                  <a:moveTo>
                    <a:pt x="398767" y="11074"/>
                  </a:moveTo>
                  <a:lnTo>
                    <a:pt x="387692" y="11074"/>
                  </a:lnTo>
                  <a:lnTo>
                    <a:pt x="376618" y="11074"/>
                  </a:lnTo>
                  <a:lnTo>
                    <a:pt x="376618" y="0"/>
                  </a:lnTo>
                  <a:lnTo>
                    <a:pt x="365544" y="0"/>
                  </a:lnTo>
                  <a:lnTo>
                    <a:pt x="365544" y="11074"/>
                  </a:lnTo>
                  <a:lnTo>
                    <a:pt x="365544" y="22148"/>
                  </a:lnTo>
                  <a:lnTo>
                    <a:pt x="376618" y="22148"/>
                  </a:lnTo>
                  <a:lnTo>
                    <a:pt x="387692" y="22148"/>
                  </a:lnTo>
                  <a:lnTo>
                    <a:pt x="398767" y="22148"/>
                  </a:lnTo>
                  <a:lnTo>
                    <a:pt x="398767" y="11074"/>
                  </a:lnTo>
                  <a:close/>
                </a:path>
                <a:path w="631825" h="33654">
                  <a:moveTo>
                    <a:pt x="420916" y="0"/>
                  </a:moveTo>
                  <a:lnTo>
                    <a:pt x="409854" y="0"/>
                  </a:lnTo>
                  <a:lnTo>
                    <a:pt x="409854" y="11074"/>
                  </a:lnTo>
                  <a:lnTo>
                    <a:pt x="409854" y="22148"/>
                  </a:lnTo>
                  <a:lnTo>
                    <a:pt x="420916" y="22148"/>
                  </a:lnTo>
                  <a:lnTo>
                    <a:pt x="420916" y="11074"/>
                  </a:lnTo>
                  <a:lnTo>
                    <a:pt x="420916" y="0"/>
                  </a:lnTo>
                  <a:close/>
                </a:path>
                <a:path w="631825" h="33654">
                  <a:moveTo>
                    <a:pt x="432003" y="0"/>
                  </a:moveTo>
                  <a:lnTo>
                    <a:pt x="420928" y="0"/>
                  </a:lnTo>
                  <a:lnTo>
                    <a:pt x="420928" y="11074"/>
                  </a:lnTo>
                  <a:lnTo>
                    <a:pt x="432003" y="11074"/>
                  </a:lnTo>
                  <a:lnTo>
                    <a:pt x="432003" y="0"/>
                  </a:lnTo>
                  <a:close/>
                </a:path>
                <a:path w="631825" h="33654">
                  <a:moveTo>
                    <a:pt x="443064" y="11074"/>
                  </a:moveTo>
                  <a:lnTo>
                    <a:pt x="432003" y="11074"/>
                  </a:lnTo>
                  <a:lnTo>
                    <a:pt x="432003" y="22148"/>
                  </a:lnTo>
                  <a:lnTo>
                    <a:pt x="443064" y="22148"/>
                  </a:lnTo>
                  <a:lnTo>
                    <a:pt x="443064" y="11074"/>
                  </a:lnTo>
                  <a:close/>
                </a:path>
                <a:path w="631825" h="33654">
                  <a:moveTo>
                    <a:pt x="465226" y="11074"/>
                  </a:moveTo>
                  <a:lnTo>
                    <a:pt x="454152" y="11074"/>
                  </a:lnTo>
                  <a:lnTo>
                    <a:pt x="443077" y="11074"/>
                  </a:lnTo>
                  <a:lnTo>
                    <a:pt x="443077" y="22148"/>
                  </a:lnTo>
                  <a:lnTo>
                    <a:pt x="454152" y="22148"/>
                  </a:lnTo>
                  <a:lnTo>
                    <a:pt x="465226" y="22148"/>
                  </a:lnTo>
                  <a:lnTo>
                    <a:pt x="465226" y="11074"/>
                  </a:lnTo>
                  <a:close/>
                </a:path>
                <a:path w="631825" h="33654">
                  <a:moveTo>
                    <a:pt x="498449" y="0"/>
                  </a:moveTo>
                  <a:lnTo>
                    <a:pt x="487387" y="0"/>
                  </a:lnTo>
                  <a:lnTo>
                    <a:pt x="476313" y="0"/>
                  </a:lnTo>
                  <a:lnTo>
                    <a:pt x="465239" y="0"/>
                  </a:lnTo>
                  <a:lnTo>
                    <a:pt x="465239" y="11074"/>
                  </a:lnTo>
                  <a:lnTo>
                    <a:pt x="476313" y="11074"/>
                  </a:lnTo>
                  <a:lnTo>
                    <a:pt x="487387" y="11074"/>
                  </a:lnTo>
                  <a:lnTo>
                    <a:pt x="498449" y="11074"/>
                  </a:lnTo>
                  <a:lnTo>
                    <a:pt x="498449" y="0"/>
                  </a:lnTo>
                  <a:close/>
                </a:path>
                <a:path w="631825" h="33654">
                  <a:moveTo>
                    <a:pt x="520611" y="11074"/>
                  </a:moveTo>
                  <a:lnTo>
                    <a:pt x="509536" y="11074"/>
                  </a:lnTo>
                  <a:lnTo>
                    <a:pt x="498462" y="11074"/>
                  </a:lnTo>
                  <a:lnTo>
                    <a:pt x="498462" y="22148"/>
                  </a:lnTo>
                  <a:lnTo>
                    <a:pt x="509536" y="22148"/>
                  </a:lnTo>
                  <a:lnTo>
                    <a:pt x="520611" y="22148"/>
                  </a:lnTo>
                  <a:lnTo>
                    <a:pt x="520611" y="11074"/>
                  </a:lnTo>
                  <a:close/>
                </a:path>
                <a:path w="631825" h="33654">
                  <a:moveTo>
                    <a:pt x="553834" y="11074"/>
                  </a:moveTo>
                  <a:lnTo>
                    <a:pt x="542772" y="11074"/>
                  </a:lnTo>
                  <a:lnTo>
                    <a:pt x="542772" y="0"/>
                  </a:lnTo>
                  <a:lnTo>
                    <a:pt x="531698" y="0"/>
                  </a:lnTo>
                  <a:lnTo>
                    <a:pt x="520623" y="0"/>
                  </a:lnTo>
                  <a:lnTo>
                    <a:pt x="520623" y="11074"/>
                  </a:lnTo>
                  <a:lnTo>
                    <a:pt x="531698" y="11074"/>
                  </a:lnTo>
                  <a:lnTo>
                    <a:pt x="531698" y="22148"/>
                  </a:lnTo>
                  <a:lnTo>
                    <a:pt x="542772" y="22148"/>
                  </a:lnTo>
                  <a:lnTo>
                    <a:pt x="553834" y="22148"/>
                  </a:lnTo>
                  <a:lnTo>
                    <a:pt x="553834" y="11074"/>
                  </a:lnTo>
                  <a:close/>
                </a:path>
                <a:path w="631825" h="33654">
                  <a:moveTo>
                    <a:pt x="575983" y="0"/>
                  </a:moveTo>
                  <a:lnTo>
                    <a:pt x="564921" y="0"/>
                  </a:lnTo>
                  <a:lnTo>
                    <a:pt x="564921" y="11074"/>
                  </a:lnTo>
                  <a:lnTo>
                    <a:pt x="553847" y="11074"/>
                  </a:lnTo>
                  <a:lnTo>
                    <a:pt x="553847" y="22148"/>
                  </a:lnTo>
                  <a:lnTo>
                    <a:pt x="564921" y="22148"/>
                  </a:lnTo>
                  <a:lnTo>
                    <a:pt x="575983" y="22148"/>
                  </a:lnTo>
                  <a:lnTo>
                    <a:pt x="575983" y="11074"/>
                  </a:lnTo>
                  <a:lnTo>
                    <a:pt x="575983" y="0"/>
                  </a:lnTo>
                  <a:close/>
                </a:path>
                <a:path w="631825" h="33654">
                  <a:moveTo>
                    <a:pt x="609219" y="0"/>
                  </a:moveTo>
                  <a:lnTo>
                    <a:pt x="598157" y="0"/>
                  </a:lnTo>
                  <a:lnTo>
                    <a:pt x="587082" y="0"/>
                  </a:lnTo>
                  <a:lnTo>
                    <a:pt x="576008" y="0"/>
                  </a:lnTo>
                  <a:lnTo>
                    <a:pt x="576008" y="11074"/>
                  </a:lnTo>
                  <a:lnTo>
                    <a:pt x="576008" y="22148"/>
                  </a:lnTo>
                  <a:lnTo>
                    <a:pt x="587082" y="22148"/>
                  </a:lnTo>
                  <a:lnTo>
                    <a:pt x="598157" y="22148"/>
                  </a:lnTo>
                  <a:lnTo>
                    <a:pt x="598157" y="11074"/>
                  </a:lnTo>
                  <a:lnTo>
                    <a:pt x="609219" y="11074"/>
                  </a:lnTo>
                  <a:lnTo>
                    <a:pt x="609219" y="0"/>
                  </a:lnTo>
                  <a:close/>
                </a:path>
                <a:path w="631825" h="33654">
                  <a:moveTo>
                    <a:pt x="631367" y="11074"/>
                  </a:moveTo>
                  <a:lnTo>
                    <a:pt x="620306" y="11074"/>
                  </a:lnTo>
                  <a:lnTo>
                    <a:pt x="609231" y="11074"/>
                  </a:lnTo>
                  <a:lnTo>
                    <a:pt x="609231" y="22148"/>
                  </a:lnTo>
                  <a:lnTo>
                    <a:pt x="620306" y="22148"/>
                  </a:lnTo>
                  <a:lnTo>
                    <a:pt x="631367" y="22148"/>
                  </a:lnTo>
                  <a:lnTo>
                    <a:pt x="631367" y="1107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7594105" y="3984739"/>
              <a:ext cx="631825" cy="44450"/>
            </a:xfrm>
            <a:custGeom>
              <a:avLst/>
              <a:gdLst/>
              <a:ahLst/>
              <a:cxnLst/>
              <a:rect l="l" t="t" r="r" b="b"/>
              <a:pathLst>
                <a:path w="631825" h="44450">
                  <a:moveTo>
                    <a:pt x="22136" y="33235"/>
                  </a:moveTo>
                  <a:lnTo>
                    <a:pt x="11074" y="33235"/>
                  </a:lnTo>
                  <a:lnTo>
                    <a:pt x="11074" y="44310"/>
                  </a:lnTo>
                  <a:lnTo>
                    <a:pt x="22136" y="44310"/>
                  </a:lnTo>
                  <a:lnTo>
                    <a:pt x="22136" y="33235"/>
                  </a:lnTo>
                  <a:close/>
                </a:path>
                <a:path w="631825" h="44450">
                  <a:moveTo>
                    <a:pt x="22136" y="22148"/>
                  </a:moveTo>
                  <a:lnTo>
                    <a:pt x="11074" y="22148"/>
                  </a:lnTo>
                  <a:lnTo>
                    <a:pt x="11074" y="11074"/>
                  </a:lnTo>
                  <a:lnTo>
                    <a:pt x="0" y="11074"/>
                  </a:lnTo>
                  <a:lnTo>
                    <a:pt x="0" y="22148"/>
                  </a:lnTo>
                  <a:lnTo>
                    <a:pt x="0" y="33223"/>
                  </a:lnTo>
                  <a:lnTo>
                    <a:pt x="11074" y="33223"/>
                  </a:lnTo>
                  <a:lnTo>
                    <a:pt x="22136" y="33223"/>
                  </a:lnTo>
                  <a:lnTo>
                    <a:pt x="22136" y="22148"/>
                  </a:lnTo>
                  <a:close/>
                </a:path>
                <a:path w="631825" h="44450">
                  <a:moveTo>
                    <a:pt x="44297" y="11074"/>
                  </a:moveTo>
                  <a:lnTo>
                    <a:pt x="33235" y="11074"/>
                  </a:lnTo>
                  <a:lnTo>
                    <a:pt x="22161" y="11074"/>
                  </a:lnTo>
                  <a:lnTo>
                    <a:pt x="22161" y="22148"/>
                  </a:lnTo>
                  <a:lnTo>
                    <a:pt x="33235" y="22148"/>
                  </a:lnTo>
                  <a:lnTo>
                    <a:pt x="44297" y="22148"/>
                  </a:lnTo>
                  <a:lnTo>
                    <a:pt x="44297" y="11074"/>
                  </a:lnTo>
                  <a:close/>
                </a:path>
                <a:path w="631825" h="44450">
                  <a:moveTo>
                    <a:pt x="77520" y="22148"/>
                  </a:moveTo>
                  <a:lnTo>
                    <a:pt x="66459" y="22148"/>
                  </a:lnTo>
                  <a:lnTo>
                    <a:pt x="66459" y="33223"/>
                  </a:lnTo>
                  <a:lnTo>
                    <a:pt x="77520" y="33223"/>
                  </a:lnTo>
                  <a:lnTo>
                    <a:pt x="77520" y="22148"/>
                  </a:lnTo>
                  <a:close/>
                </a:path>
                <a:path w="631825" h="44450">
                  <a:moveTo>
                    <a:pt x="88620" y="22148"/>
                  </a:moveTo>
                  <a:lnTo>
                    <a:pt x="77546" y="22148"/>
                  </a:lnTo>
                  <a:lnTo>
                    <a:pt x="77546" y="33223"/>
                  </a:lnTo>
                  <a:lnTo>
                    <a:pt x="88620" y="33223"/>
                  </a:lnTo>
                  <a:lnTo>
                    <a:pt x="88620" y="22148"/>
                  </a:lnTo>
                  <a:close/>
                </a:path>
                <a:path w="631825" h="44450">
                  <a:moveTo>
                    <a:pt x="99682" y="11074"/>
                  </a:moveTo>
                  <a:lnTo>
                    <a:pt x="88620" y="11074"/>
                  </a:lnTo>
                  <a:lnTo>
                    <a:pt x="88620" y="22148"/>
                  </a:lnTo>
                  <a:lnTo>
                    <a:pt x="99682" y="22148"/>
                  </a:lnTo>
                  <a:lnTo>
                    <a:pt x="99682" y="11074"/>
                  </a:lnTo>
                  <a:close/>
                </a:path>
                <a:path w="631825" h="44450">
                  <a:moveTo>
                    <a:pt x="121843" y="11074"/>
                  </a:moveTo>
                  <a:lnTo>
                    <a:pt x="110769" y="11074"/>
                  </a:lnTo>
                  <a:lnTo>
                    <a:pt x="99695" y="11074"/>
                  </a:lnTo>
                  <a:lnTo>
                    <a:pt x="99695" y="22148"/>
                  </a:lnTo>
                  <a:lnTo>
                    <a:pt x="99695" y="33223"/>
                  </a:lnTo>
                  <a:lnTo>
                    <a:pt x="110769" y="33223"/>
                  </a:lnTo>
                  <a:lnTo>
                    <a:pt x="110769" y="22148"/>
                  </a:lnTo>
                  <a:lnTo>
                    <a:pt x="121843" y="22148"/>
                  </a:lnTo>
                  <a:lnTo>
                    <a:pt x="121843" y="11074"/>
                  </a:lnTo>
                  <a:close/>
                </a:path>
                <a:path w="631825" h="44450">
                  <a:moveTo>
                    <a:pt x="132905" y="22148"/>
                  </a:moveTo>
                  <a:lnTo>
                    <a:pt x="121843" y="22148"/>
                  </a:lnTo>
                  <a:lnTo>
                    <a:pt x="121843" y="33223"/>
                  </a:lnTo>
                  <a:lnTo>
                    <a:pt x="132905" y="33223"/>
                  </a:lnTo>
                  <a:lnTo>
                    <a:pt x="132905" y="22148"/>
                  </a:lnTo>
                  <a:close/>
                </a:path>
                <a:path w="631825" h="44450">
                  <a:moveTo>
                    <a:pt x="155067" y="11074"/>
                  </a:moveTo>
                  <a:lnTo>
                    <a:pt x="144005" y="11074"/>
                  </a:lnTo>
                  <a:lnTo>
                    <a:pt x="144005" y="22148"/>
                  </a:lnTo>
                  <a:lnTo>
                    <a:pt x="144005" y="33223"/>
                  </a:lnTo>
                  <a:lnTo>
                    <a:pt x="155067" y="33223"/>
                  </a:lnTo>
                  <a:lnTo>
                    <a:pt x="155067" y="22148"/>
                  </a:lnTo>
                  <a:lnTo>
                    <a:pt x="155067" y="11074"/>
                  </a:lnTo>
                  <a:close/>
                </a:path>
                <a:path w="631825" h="44450">
                  <a:moveTo>
                    <a:pt x="177215" y="11074"/>
                  </a:moveTo>
                  <a:lnTo>
                    <a:pt x="166154" y="11074"/>
                  </a:lnTo>
                  <a:lnTo>
                    <a:pt x="155079" y="11074"/>
                  </a:lnTo>
                  <a:lnTo>
                    <a:pt x="155079" y="22148"/>
                  </a:lnTo>
                  <a:lnTo>
                    <a:pt x="155079" y="33223"/>
                  </a:lnTo>
                  <a:lnTo>
                    <a:pt x="166154" y="33223"/>
                  </a:lnTo>
                  <a:lnTo>
                    <a:pt x="166154" y="22148"/>
                  </a:lnTo>
                  <a:lnTo>
                    <a:pt x="177215" y="22148"/>
                  </a:lnTo>
                  <a:lnTo>
                    <a:pt x="177215" y="11074"/>
                  </a:lnTo>
                  <a:close/>
                </a:path>
                <a:path w="631825" h="44450">
                  <a:moveTo>
                    <a:pt x="210451" y="11074"/>
                  </a:moveTo>
                  <a:lnTo>
                    <a:pt x="199390" y="11074"/>
                  </a:lnTo>
                  <a:lnTo>
                    <a:pt x="188315" y="11074"/>
                  </a:lnTo>
                  <a:lnTo>
                    <a:pt x="188315" y="22148"/>
                  </a:lnTo>
                  <a:lnTo>
                    <a:pt x="199390" y="22148"/>
                  </a:lnTo>
                  <a:lnTo>
                    <a:pt x="210451" y="22148"/>
                  </a:lnTo>
                  <a:lnTo>
                    <a:pt x="210451" y="11074"/>
                  </a:lnTo>
                  <a:close/>
                </a:path>
                <a:path w="631825" h="44450">
                  <a:moveTo>
                    <a:pt x="232600" y="11074"/>
                  </a:moveTo>
                  <a:lnTo>
                    <a:pt x="221538" y="11074"/>
                  </a:lnTo>
                  <a:lnTo>
                    <a:pt x="210464" y="11074"/>
                  </a:lnTo>
                  <a:lnTo>
                    <a:pt x="210464" y="22148"/>
                  </a:lnTo>
                  <a:lnTo>
                    <a:pt x="221538" y="22148"/>
                  </a:lnTo>
                  <a:lnTo>
                    <a:pt x="232600" y="22148"/>
                  </a:lnTo>
                  <a:lnTo>
                    <a:pt x="232600" y="11074"/>
                  </a:lnTo>
                  <a:close/>
                </a:path>
                <a:path w="631825" h="44450">
                  <a:moveTo>
                    <a:pt x="243687" y="11074"/>
                  </a:moveTo>
                  <a:lnTo>
                    <a:pt x="232613" y="11074"/>
                  </a:lnTo>
                  <a:lnTo>
                    <a:pt x="232613" y="22148"/>
                  </a:lnTo>
                  <a:lnTo>
                    <a:pt x="232613" y="33223"/>
                  </a:lnTo>
                  <a:lnTo>
                    <a:pt x="243687" y="33223"/>
                  </a:lnTo>
                  <a:lnTo>
                    <a:pt x="243687" y="22148"/>
                  </a:lnTo>
                  <a:lnTo>
                    <a:pt x="243687" y="11074"/>
                  </a:lnTo>
                  <a:close/>
                </a:path>
                <a:path w="631825" h="44450">
                  <a:moveTo>
                    <a:pt x="287985" y="11074"/>
                  </a:moveTo>
                  <a:lnTo>
                    <a:pt x="276923" y="11074"/>
                  </a:lnTo>
                  <a:lnTo>
                    <a:pt x="276923" y="22148"/>
                  </a:lnTo>
                  <a:lnTo>
                    <a:pt x="265849" y="22148"/>
                  </a:lnTo>
                  <a:lnTo>
                    <a:pt x="265849" y="33223"/>
                  </a:lnTo>
                  <a:lnTo>
                    <a:pt x="276923" y="33223"/>
                  </a:lnTo>
                  <a:lnTo>
                    <a:pt x="287985" y="33223"/>
                  </a:lnTo>
                  <a:lnTo>
                    <a:pt x="287985" y="22148"/>
                  </a:lnTo>
                  <a:lnTo>
                    <a:pt x="287985" y="11074"/>
                  </a:lnTo>
                  <a:close/>
                </a:path>
                <a:path w="631825" h="44450">
                  <a:moveTo>
                    <a:pt x="299072" y="22148"/>
                  </a:moveTo>
                  <a:lnTo>
                    <a:pt x="287997" y="22148"/>
                  </a:lnTo>
                  <a:lnTo>
                    <a:pt x="287997" y="33223"/>
                  </a:lnTo>
                  <a:lnTo>
                    <a:pt x="299072" y="33223"/>
                  </a:lnTo>
                  <a:lnTo>
                    <a:pt x="299072" y="22148"/>
                  </a:lnTo>
                  <a:close/>
                </a:path>
                <a:path w="631825" h="44450">
                  <a:moveTo>
                    <a:pt x="343369" y="0"/>
                  </a:moveTo>
                  <a:lnTo>
                    <a:pt x="332308" y="0"/>
                  </a:lnTo>
                  <a:lnTo>
                    <a:pt x="321233" y="0"/>
                  </a:lnTo>
                  <a:lnTo>
                    <a:pt x="321233" y="11074"/>
                  </a:lnTo>
                  <a:lnTo>
                    <a:pt x="310159" y="11074"/>
                  </a:lnTo>
                  <a:lnTo>
                    <a:pt x="310159" y="22148"/>
                  </a:lnTo>
                  <a:lnTo>
                    <a:pt x="321233" y="22148"/>
                  </a:lnTo>
                  <a:lnTo>
                    <a:pt x="321233" y="33223"/>
                  </a:lnTo>
                  <a:lnTo>
                    <a:pt x="332308" y="33223"/>
                  </a:lnTo>
                  <a:lnTo>
                    <a:pt x="343369" y="33223"/>
                  </a:lnTo>
                  <a:lnTo>
                    <a:pt x="343369" y="22148"/>
                  </a:lnTo>
                  <a:lnTo>
                    <a:pt x="343369" y="11074"/>
                  </a:lnTo>
                  <a:lnTo>
                    <a:pt x="343369" y="0"/>
                  </a:lnTo>
                  <a:close/>
                </a:path>
                <a:path w="631825" h="44450">
                  <a:moveTo>
                    <a:pt x="354457" y="0"/>
                  </a:moveTo>
                  <a:lnTo>
                    <a:pt x="343382" y="0"/>
                  </a:lnTo>
                  <a:lnTo>
                    <a:pt x="343382" y="11074"/>
                  </a:lnTo>
                  <a:lnTo>
                    <a:pt x="354457" y="11074"/>
                  </a:lnTo>
                  <a:lnTo>
                    <a:pt x="354457" y="0"/>
                  </a:lnTo>
                  <a:close/>
                </a:path>
                <a:path w="631825" h="44450">
                  <a:moveTo>
                    <a:pt x="365531" y="11074"/>
                  </a:moveTo>
                  <a:lnTo>
                    <a:pt x="354469" y="11074"/>
                  </a:lnTo>
                  <a:lnTo>
                    <a:pt x="354469" y="22148"/>
                  </a:lnTo>
                  <a:lnTo>
                    <a:pt x="354469" y="33223"/>
                  </a:lnTo>
                  <a:lnTo>
                    <a:pt x="365531" y="33223"/>
                  </a:lnTo>
                  <a:lnTo>
                    <a:pt x="365531" y="22148"/>
                  </a:lnTo>
                  <a:lnTo>
                    <a:pt x="365531" y="11074"/>
                  </a:lnTo>
                  <a:close/>
                </a:path>
                <a:path w="631825" h="44450">
                  <a:moveTo>
                    <a:pt x="409841" y="0"/>
                  </a:moveTo>
                  <a:lnTo>
                    <a:pt x="398767" y="0"/>
                  </a:lnTo>
                  <a:lnTo>
                    <a:pt x="398767" y="11074"/>
                  </a:lnTo>
                  <a:lnTo>
                    <a:pt x="387692" y="11074"/>
                  </a:lnTo>
                  <a:lnTo>
                    <a:pt x="387692" y="22148"/>
                  </a:lnTo>
                  <a:lnTo>
                    <a:pt x="376618" y="22148"/>
                  </a:lnTo>
                  <a:lnTo>
                    <a:pt x="376618" y="11074"/>
                  </a:lnTo>
                  <a:lnTo>
                    <a:pt x="387692" y="11074"/>
                  </a:lnTo>
                  <a:lnTo>
                    <a:pt x="387692" y="0"/>
                  </a:lnTo>
                  <a:lnTo>
                    <a:pt x="376618" y="0"/>
                  </a:lnTo>
                  <a:lnTo>
                    <a:pt x="365544" y="0"/>
                  </a:lnTo>
                  <a:lnTo>
                    <a:pt x="365544" y="11074"/>
                  </a:lnTo>
                  <a:lnTo>
                    <a:pt x="365544" y="22148"/>
                  </a:lnTo>
                  <a:lnTo>
                    <a:pt x="365544" y="33223"/>
                  </a:lnTo>
                  <a:lnTo>
                    <a:pt x="376618" y="33223"/>
                  </a:lnTo>
                  <a:lnTo>
                    <a:pt x="387692" y="33223"/>
                  </a:lnTo>
                  <a:lnTo>
                    <a:pt x="398767" y="33223"/>
                  </a:lnTo>
                  <a:lnTo>
                    <a:pt x="398767" y="22148"/>
                  </a:lnTo>
                  <a:lnTo>
                    <a:pt x="409841" y="22148"/>
                  </a:lnTo>
                  <a:lnTo>
                    <a:pt x="409841" y="11074"/>
                  </a:lnTo>
                  <a:lnTo>
                    <a:pt x="409841" y="0"/>
                  </a:lnTo>
                  <a:close/>
                </a:path>
                <a:path w="631825" h="44450">
                  <a:moveTo>
                    <a:pt x="420916" y="0"/>
                  </a:moveTo>
                  <a:lnTo>
                    <a:pt x="409854" y="0"/>
                  </a:lnTo>
                  <a:lnTo>
                    <a:pt x="409854" y="11074"/>
                  </a:lnTo>
                  <a:lnTo>
                    <a:pt x="409854" y="22148"/>
                  </a:lnTo>
                  <a:lnTo>
                    <a:pt x="420916" y="22148"/>
                  </a:lnTo>
                  <a:lnTo>
                    <a:pt x="420916" y="11074"/>
                  </a:lnTo>
                  <a:lnTo>
                    <a:pt x="420916" y="0"/>
                  </a:lnTo>
                  <a:close/>
                </a:path>
                <a:path w="631825" h="44450">
                  <a:moveTo>
                    <a:pt x="443064" y="22148"/>
                  </a:moveTo>
                  <a:lnTo>
                    <a:pt x="432003" y="22148"/>
                  </a:lnTo>
                  <a:lnTo>
                    <a:pt x="420928" y="22148"/>
                  </a:lnTo>
                  <a:lnTo>
                    <a:pt x="420928" y="33223"/>
                  </a:lnTo>
                  <a:lnTo>
                    <a:pt x="432003" y="33223"/>
                  </a:lnTo>
                  <a:lnTo>
                    <a:pt x="443064" y="33223"/>
                  </a:lnTo>
                  <a:lnTo>
                    <a:pt x="443064" y="22148"/>
                  </a:lnTo>
                  <a:close/>
                </a:path>
                <a:path w="631825" h="44450">
                  <a:moveTo>
                    <a:pt x="443064" y="0"/>
                  </a:moveTo>
                  <a:lnTo>
                    <a:pt x="432003" y="0"/>
                  </a:lnTo>
                  <a:lnTo>
                    <a:pt x="432003" y="11074"/>
                  </a:lnTo>
                  <a:lnTo>
                    <a:pt x="443064" y="11074"/>
                  </a:lnTo>
                  <a:lnTo>
                    <a:pt x="443064" y="0"/>
                  </a:lnTo>
                  <a:close/>
                </a:path>
                <a:path w="631825" h="44450">
                  <a:moveTo>
                    <a:pt x="454152" y="11074"/>
                  </a:moveTo>
                  <a:lnTo>
                    <a:pt x="443077" y="11074"/>
                  </a:lnTo>
                  <a:lnTo>
                    <a:pt x="443077" y="22148"/>
                  </a:lnTo>
                  <a:lnTo>
                    <a:pt x="443077" y="33223"/>
                  </a:lnTo>
                  <a:lnTo>
                    <a:pt x="454152" y="33223"/>
                  </a:lnTo>
                  <a:lnTo>
                    <a:pt x="454152" y="22148"/>
                  </a:lnTo>
                  <a:lnTo>
                    <a:pt x="454152" y="11074"/>
                  </a:lnTo>
                  <a:close/>
                </a:path>
                <a:path w="631825" h="44450">
                  <a:moveTo>
                    <a:pt x="487387" y="0"/>
                  </a:moveTo>
                  <a:lnTo>
                    <a:pt x="476313" y="0"/>
                  </a:lnTo>
                  <a:lnTo>
                    <a:pt x="476313" y="11074"/>
                  </a:lnTo>
                  <a:lnTo>
                    <a:pt x="487387" y="11074"/>
                  </a:lnTo>
                  <a:lnTo>
                    <a:pt x="487387" y="0"/>
                  </a:lnTo>
                  <a:close/>
                </a:path>
                <a:path w="631825" h="44450">
                  <a:moveTo>
                    <a:pt x="509536" y="11074"/>
                  </a:moveTo>
                  <a:lnTo>
                    <a:pt x="498462" y="11074"/>
                  </a:lnTo>
                  <a:lnTo>
                    <a:pt x="498462" y="22148"/>
                  </a:lnTo>
                  <a:lnTo>
                    <a:pt x="498462" y="33223"/>
                  </a:lnTo>
                  <a:lnTo>
                    <a:pt x="509536" y="33223"/>
                  </a:lnTo>
                  <a:lnTo>
                    <a:pt x="509536" y="22148"/>
                  </a:lnTo>
                  <a:lnTo>
                    <a:pt x="509536" y="11074"/>
                  </a:lnTo>
                  <a:close/>
                </a:path>
                <a:path w="631825" h="44450">
                  <a:moveTo>
                    <a:pt x="520611" y="0"/>
                  </a:moveTo>
                  <a:lnTo>
                    <a:pt x="509536" y="0"/>
                  </a:lnTo>
                  <a:lnTo>
                    <a:pt x="509536" y="11074"/>
                  </a:lnTo>
                  <a:lnTo>
                    <a:pt x="520611" y="11074"/>
                  </a:lnTo>
                  <a:lnTo>
                    <a:pt x="520611" y="0"/>
                  </a:lnTo>
                  <a:close/>
                </a:path>
                <a:path w="631825" h="44450">
                  <a:moveTo>
                    <a:pt x="542772" y="0"/>
                  </a:moveTo>
                  <a:lnTo>
                    <a:pt x="531698" y="0"/>
                  </a:lnTo>
                  <a:lnTo>
                    <a:pt x="520623" y="0"/>
                  </a:lnTo>
                  <a:lnTo>
                    <a:pt x="520623" y="11074"/>
                  </a:lnTo>
                  <a:lnTo>
                    <a:pt x="531698" y="11074"/>
                  </a:lnTo>
                  <a:lnTo>
                    <a:pt x="542772" y="11074"/>
                  </a:lnTo>
                  <a:lnTo>
                    <a:pt x="542772" y="0"/>
                  </a:lnTo>
                  <a:close/>
                </a:path>
                <a:path w="631825" h="44450">
                  <a:moveTo>
                    <a:pt x="553834" y="22148"/>
                  </a:moveTo>
                  <a:lnTo>
                    <a:pt x="542772" y="22148"/>
                  </a:lnTo>
                  <a:lnTo>
                    <a:pt x="531698" y="22148"/>
                  </a:lnTo>
                  <a:lnTo>
                    <a:pt x="531698" y="33223"/>
                  </a:lnTo>
                  <a:lnTo>
                    <a:pt x="542772" y="33223"/>
                  </a:lnTo>
                  <a:lnTo>
                    <a:pt x="553834" y="33223"/>
                  </a:lnTo>
                  <a:lnTo>
                    <a:pt x="553834" y="22148"/>
                  </a:lnTo>
                  <a:close/>
                </a:path>
                <a:path w="631825" h="44450">
                  <a:moveTo>
                    <a:pt x="575983" y="11074"/>
                  </a:moveTo>
                  <a:lnTo>
                    <a:pt x="564921" y="11074"/>
                  </a:lnTo>
                  <a:lnTo>
                    <a:pt x="564921" y="22148"/>
                  </a:lnTo>
                  <a:lnTo>
                    <a:pt x="564921" y="33223"/>
                  </a:lnTo>
                  <a:lnTo>
                    <a:pt x="575983" y="33223"/>
                  </a:lnTo>
                  <a:lnTo>
                    <a:pt x="575983" y="22148"/>
                  </a:lnTo>
                  <a:lnTo>
                    <a:pt x="575983" y="11074"/>
                  </a:lnTo>
                  <a:close/>
                </a:path>
                <a:path w="631825" h="44450">
                  <a:moveTo>
                    <a:pt x="587082" y="0"/>
                  </a:moveTo>
                  <a:lnTo>
                    <a:pt x="576008" y="0"/>
                  </a:lnTo>
                  <a:lnTo>
                    <a:pt x="576008" y="11074"/>
                  </a:lnTo>
                  <a:lnTo>
                    <a:pt x="576008" y="22148"/>
                  </a:lnTo>
                  <a:lnTo>
                    <a:pt x="587082" y="22148"/>
                  </a:lnTo>
                  <a:lnTo>
                    <a:pt x="587082" y="11074"/>
                  </a:lnTo>
                  <a:lnTo>
                    <a:pt x="587082" y="0"/>
                  </a:lnTo>
                  <a:close/>
                </a:path>
                <a:path w="631825" h="44450">
                  <a:moveTo>
                    <a:pt x="609219" y="22148"/>
                  </a:moveTo>
                  <a:lnTo>
                    <a:pt x="598157" y="22148"/>
                  </a:lnTo>
                  <a:lnTo>
                    <a:pt x="587082" y="22148"/>
                  </a:lnTo>
                  <a:lnTo>
                    <a:pt x="587082" y="33223"/>
                  </a:lnTo>
                  <a:lnTo>
                    <a:pt x="598157" y="33223"/>
                  </a:lnTo>
                  <a:lnTo>
                    <a:pt x="609219" y="33223"/>
                  </a:lnTo>
                  <a:lnTo>
                    <a:pt x="609219" y="22148"/>
                  </a:lnTo>
                  <a:close/>
                </a:path>
                <a:path w="631825" h="44450">
                  <a:moveTo>
                    <a:pt x="609219" y="0"/>
                  </a:moveTo>
                  <a:lnTo>
                    <a:pt x="598157" y="0"/>
                  </a:lnTo>
                  <a:lnTo>
                    <a:pt x="598157" y="11074"/>
                  </a:lnTo>
                  <a:lnTo>
                    <a:pt x="609219" y="11074"/>
                  </a:lnTo>
                  <a:lnTo>
                    <a:pt x="609219" y="0"/>
                  </a:lnTo>
                  <a:close/>
                </a:path>
                <a:path w="631825" h="44450">
                  <a:moveTo>
                    <a:pt x="620306" y="0"/>
                  </a:moveTo>
                  <a:lnTo>
                    <a:pt x="609231" y="0"/>
                  </a:lnTo>
                  <a:lnTo>
                    <a:pt x="609231" y="11074"/>
                  </a:lnTo>
                  <a:lnTo>
                    <a:pt x="620306" y="11074"/>
                  </a:lnTo>
                  <a:lnTo>
                    <a:pt x="620306" y="0"/>
                  </a:lnTo>
                  <a:close/>
                </a:path>
                <a:path w="631825" h="44450">
                  <a:moveTo>
                    <a:pt x="631367" y="11074"/>
                  </a:moveTo>
                  <a:lnTo>
                    <a:pt x="620306" y="11074"/>
                  </a:lnTo>
                  <a:lnTo>
                    <a:pt x="620306" y="22148"/>
                  </a:lnTo>
                  <a:lnTo>
                    <a:pt x="631367" y="22148"/>
                  </a:lnTo>
                  <a:lnTo>
                    <a:pt x="631367" y="1107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7594105" y="4017974"/>
              <a:ext cx="631825" cy="33655"/>
            </a:xfrm>
            <a:custGeom>
              <a:avLst/>
              <a:gdLst/>
              <a:ahLst/>
              <a:cxnLst/>
              <a:rect l="l" t="t" r="r" b="b"/>
              <a:pathLst>
                <a:path w="631825" h="33654">
                  <a:moveTo>
                    <a:pt x="22136" y="22148"/>
                  </a:moveTo>
                  <a:lnTo>
                    <a:pt x="11074" y="22148"/>
                  </a:lnTo>
                  <a:lnTo>
                    <a:pt x="11074" y="11074"/>
                  </a:lnTo>
                  <a:lnTo>
                    <a:pt x="0" y="11074"/>
                  </a:lnTo>
                  <a:lnTo>
                    <a:pt x="0" y="22148"/>
                  </a:lnTo>
                  <a:lnTo>
                    <a:pt x="0" y="33223"/>
                  </a:lnTo>
                  <a:lnTo>
                    <a:pt x="11074" y="33223"/>
                  </a:lnTo>
                  <a:lnTo>
                    <a:pt x="22136" y="33223"/>
                  </a:lnTo>
                  <a:lnTo>
                    <a:pt x="22136" y="22148"/>
                  </a:lnTo>
                  <a:close/>
                </a:path>
                <a:path w="631825" h="33654">
                  <a:moveTo>
                    <a:pt x="22136" y="0"/>
                  </a:moveTo>
                  <a:lnTo>
                    <a:pt x="11074" y="0"/>
                  </a:lnTo>
                  <a:lnTo>
                    <a:pt x="11074" y="11074"/>
                  </a:lnTo>
                  <a:lnTo>
                    <a:pt x="22136" y="11074"/>
                  </a:lnTo>
                  <a:lnTo>
                    <a:pt x="22136" y="0"/>
                  </a:lnTo>
                  <a:close/>
                </a:path>
                <a:path w="631825" h="33654">
                  <a:moveTo>
                    <a:pt x="44297" y="22148"/>
                  </a:moveTo>
                  <a:lnTo>
                    <a:pt x="33235" y="22148"/>
                  </a:lnTo>
                  <a:lnTo>
                    <a:pt x="33235" y="11074"/>
                  </a:lnTo>
                  <a:lnTo>
                    <a:pt x="22161" y="11074"/>
                  </a:lnTo>
                  <a:lnTo>
                    <a:pt x="22161" y="22148"/>
                  </a:lnTo>
                  <a:lnTo>
                    <a:pt x="22161" y="33223"/>
                  </a:lnTo>
                  <a:lnTo>
                    <a:pt x="33235" y="33223"/>
                  </a:lnTo>
                  <a:lnTo>
                    <a:pt x="44297" y="33223"/>
                  </a:lnTo>
                  <a:lnTo>
                    <a:pt x="44297" y="22148"/>
                  </a:lnTo>
                  <a:close/>
                </a:path>
                <a:path w="631825" h="33654">
                  <a:moveTo>
                    <a:pt x="55384" y="22148"/>
                  </a:moveTo>
                  <a:lnTo>
                    <a:pt x="44310" y="22148"/>
                  </a:lnTo>
                  <a:lnTo>
                    <a:pt x="44310" y="33223"/>
                  </a:lnTo>
                  <a:lnTo>
                    <a:pt x="55384" y="33223"/>
                  </a:lnTo>
                  <a:lnTo>
                    <a:pt x="55384" y="22148"/>
                  </a:lnTo>
                  <a:close/>
                </a:path>
                <a:path w="631825" h="33654">
                  <a:moveTo>
                    <a:pt x="55384" y="0"/>
                  </a:moveTo>
                  <a:lnTo>
                    <a:pt x="44310" y="0"/>
                  </a:lnTo>
                  <a:lnTo>
                    <a:pt x="44310" y="11074"/>
                  </a:lnTo>
                  <a:lnTo>
                    <a:pt x="55384" y="11074"/>
                  </a:lnTo>
                  <a:lnTo>
                    <a:pt x="55384" y="0"/>
                  </a:lnTo>
                  <a:close/>
                </a:path>
                <a:path w="631825" h="33654">
                  <a:moveTo>
                    <a:pt x="77520" y="11074"/>
                  </a:moveTo>
                  <a:lnTo>
                    <a:pt x="66459" y="11074"/>
                  </a:lnTo>
                  <a:lnTo>
                    <a:pt x="55384" y="11074"/>
                  </a:lnTo>
                  <a:lnTo>
                    <a:pt x="55384" y="22148"/>
                  </a:lnTo>
                  <a:lnTo>
                    <a:pt x="66459" y="22148"/>
                  </a:lnTo>
                  <a:lnTo>
                    <a:pt x="77520" y="22148"/>
                  </a:lnTo>
                  <a:lnTo>
                    <a:pt x="77520" y="11074"/>
                  </a:lnTo>
                  <a:close/>
                </a:path>
                <a:path w="631825" h="33654">
                  <a:moveTo>
                    <a:pt x="88620" y="0"/>
                  </a:moveTo>
                  <a:lnTo>
                    <a:pt x="77546" y="0"/>
                  </a:lnTo>
                  <a:lnTo>
                    <a:pt x="77546" y="11074"/>
                  </a:lnTo>
                  <a:lnTo>
                    <a:pt x="77546" y="22148"/>
                  </a:lnTo>
                  <a:lnTo>
                    <a:pt x="77546" y="33223"/>
                  </a:lnTo>
                  <a:lnTo>
                    <a:pt x="88620" y="33223"/>
                  </a:lnTo>
                  <a:lnTo>
                    <a:pt x="88620" y="22148"/>
                  </a:lnTo>
                  <a:lnTo>
                    <a:pt x="88620" y="11074"/>
                  </a:lnTo>
                  <a:lnTo>
                    <a:pt x="88620" y="0"/>
                  </a:lnTo>
                  <a:close/>
                </a:path>
                <a:path w="631825" h="33654">
                  <a:moveTo>
                    <a:pt x="110769" y="0"/>
                  </a:moveTo>
                  <a:lnTo>
                    <a:pt x="99695" y="0"/>
                  </a:lnTo>
                  <a:lnTo>
                    <a:pt x="99695" y="11074"/>
                  </a:lnTo>
                  <a:lnTo>
                    <a:pt x="99695" y="22148"/>
                  </a:lnTo>
                  <a:lnTo>
                    <a:pt x="110769" y="22148"/>
                  </a:lnTo>
                  <a:lnTo>
                    <a:pt x="110769" y="11074"/>
                  </a:lnTo>
                  <a:lnTo>
                    <a:pt x="110769" y="0"/>
                  </a:lnTo>
                  <a:close/>
                </a:path>
                <a:path w="631825" h="33654">
                  <a:moveTo>
                    <a:pt x="132905" y="11074"/>
                  </a:moveTo>
                  <a:lnTo>
                    <a:pt x="121843" y="11074"/>
                  </a:lnTo>
                  <a:lnTo>
                    <a:pt x="121843" y="22148"/>
                  </a:lnTo>
                  <a:lnTo>
                    <a:pt x="132905" y="22148"/>
                  </a:lnTo>
                  <a:lnTo>
                    <a:pt x="132905" y="11074"/>
                  </a:lnTo>
                  <a:close/>
                </a:path>
                <a:path w="631825" h="33654">
                  <a:moveTo>
                    <a:pt x="155067" y="0"/>
                  </a:moveTo>
                  <a:lnTo>
                    <a:pt x="144005" y="0"/>
                  </a:lnTo>
                  <a:lnTo>
                    <a:pt x="132930" y="0"/>
                  </a:lnTo>
                  <a:lnTo>
                    <a:pt x="132930" y="11074"/>
                  </a:lnTo>
                  <a:lnTo>
                    <a:pt x="132930" y="22148"/>
                  </a:lnTo>
                  <a:lnTo>
                    <a:pt x="144005" y="22148"/>
                  </a:lnTo>
                  <a:lnTo>
                    <a:pt x="144005" y="11074"/>
                  </a:lnTo>
                  <a:lnTo>
                    <a:pt x="155067" y="11074"/>
                  </a:lnTo>
                  <a:lnTo>
                    <a:pt x="155067" y="0"/>
                  </a:lnTo>
                  <a:close/>
                </a:path>
                <a:path w="631825" h="33654">
                  <a:moveTo>
                    <a:pt x="177215" y="22148"/>
                  </a:moveTo>
                  <a:lnTo>
                    <a:pt x="166154" y="22148"/>
                  </a:lnTo>
                  <a:lnTo>
                    <a:pt x="155079" y="22148"/>
                  </a:lnTo>
                  <a:lnTo>
                    <a:pt x="155079" y="33223"/>
                  </a:lnTo>
                  <a:lnTo>
                    <a:pt x="166154" y="33223"/>
                  </a:lnTo>
                  <a:lnTo>
                    <a:pt x="177215" y="33223"/>
                  </a:lnTo>
                  <a:lnTo>
                    <a:pt x="177215" y="22148"/>
                  </a:lnTo>
                  <a:close/>
                </a:path>
                <a:path w="631825" h="33654">
                  <a:moveTo>
                    <a:pt x="177215" y="0"/>
                  </a:moveTo>
                  <a:lnTo>
                    <a:pt x="166154" y="0"/>
                  </a:lnTo>
                  <a:lnTo>
                    <a:pt x="155079" y="0"/>
                  </a:lnTo>
                  <a:lnTo>
                    <a:pt x="155079" y="11074"/>
                  </a:lnTo>
                  <a:lnTo>
                    <a:pt x="166154" y="11074"/>
                  </a:lnTo>
                  <a:lnTo>
                    <a:pt x="177215" y="11074"/>
                  </a:lnTo>
                  <a:lnTo>
                    <a:pt x="177215" y="0"/>
                  </a:lnTo>
                  <a:close/>
                </a:path>
                <a:path w="631825" h="33654">
                  <a:moveTo>
                    <a:pt x="188302" y="0"/>
                  </a:moveTo>
                  <a:lnTo>
                    <a:pt x="177228" y="0"/>
                  </a:lnTo>
                  <a:lnTo>
                    <a:pt x="177228" y="11074"/>
                  </a:lnTo>
                  <a:lnTo>
                    <a:pt x="177228" y="22148"/>
                  </a:lnTo>
                  <a:lnTo>
                    <a:pt x="177228" y="33223"/>
                  </a:lnTo>
                  <a:lnTo>
                    <a:pt x="188302" y="33223"/>
                  </a:lnTo>
                  <a:lnTo>
                    <a:pt x="188302" y="22148"/>
                  </a:lnTo>
                  <a:lnTo>
                    <a:pt x="188302" y="11074"/>
                  </a:lnTo>
                  <a:lnTo>
                    <a:pt x="188302" y="0"/>
                  </a:lnTo>
                  <a:close/>
                </a:path>
                <a:path w="631825" h="33654">
                  <a:moveTo>
                    <a:pt x="210451" y="0"/>
                  </a:moveTo>
                  <a:lnTo>
                    <a:pt x="199390" y="0"/>
                  </a:lnTo>
                  <a:lnTo>
                    <a:pt x="188315" y="0"/>
                  </a:lnTo>
                  <a:lnTo>
                    <a:pt x="188315" y="11074"/>
                  </a:lnTo>
                  <a:lnTo>
                    <a:pt x="199390" y="11074"/>
                  </a:lnTo>
                  <a:lnTo>
                    <a:pt x="199390" y="22148"/>
                  </a:lnTo>
                  <a:lnTo>
                    <a:pt x="188315" y="22148"/>
                  </a:lnTo>
                  <a:lnTo>
                    <a:pt x="188315" y="33223"/>
                  </a:lnTo>
                  <a:lnTo>
                    <a:pt x="199390" y="33223"/>
                  </a:lnTo>
                  <a:lnTo>
                    <a:pt x="210451" y="33223"/>
                  </a:lnTo>
                  <a:lnTo>
                    <a:pt x="210451" y="22148"/>
                  </a:lnTo>
                  <a:lnTo>
                    <a:pt x="210451" y="11074"/>
                  </a:lnTo>
                  <a:lnTo>
                    <a:pt x="210451" y="0"/>
                  </a:lnTo>
                  <a:close/>
                </a:path>
                <a:path w="631825" h="33654">
                  <a:moveTo>
                    <a:pt x="221538" y="22148"/>
                  </a:moveTo>
                  <a:lnTo>
                    <a:pt x="210464" y="22148"/>
                  </a:lnTo>
                  <a:lnTo>
                    <a:pt x="210464" y="33223"/>
                  </a:lnTo>
                  <a:lnTo>
                    <a:pt x="221538" y="33223"/>
                  </a:lnTo>
                  <a:lnTo>
                    <a:pt x="221538" y="22148"/>
                  </a:lnTo>
                  <a:close/>
                </a:path>
                <a:path w="631825" h="33654">
                  <a:moveTo>
                    <a:pt x="232600" y="0"/>
                  </a:moveTo>
                  <a:lnTo>
                    <a:pt x="221538" y="0"/>
                  </a:lnTo>
                  <a:lnTo>
                    <a:pt x="221538" y="11074"/>
                  </a:lnTo>
                  <a:lnTo>
                    <a:pt x="232600" y="11074"/>
                  </a:lnTo>
                  <a:lnTo>
                    <a:pt x="232600" y="0"/>
                  </a:lnTo>
                  <a:close/>
                </a:path>
                <a:path w="631825" h="33654">
                  <a:moveTo>
                    <a:pt x="243687" y="0"/>
                  </a:moveTo>
                  <a:lnTo>
                    <a:pt x="232613" y="0"/>
                  </a:lnTo>
                  <a:lnTo>
                    <a:pt x="232613" y="11074"/>
                  </a:lnTo>
                  <a:lnTo>
                    <a:pt x="232613" y="22148"/>
                  </a:lnTo>
                  <a:lnTo>
                    <a:pt x="243687" y="22148"/>
                  </a:lnTo>
                  <a:lnTo>
                    <a:pt x="243687" y="11074"/>
                  </a:lnTo>
                  <a:lnTo>
                    <a:pt x="243687" y="0"/>
                  </a:lnTo>
                  <a:close/>
                </a:path>
                <a:path w="631825" h="33654">
                  <a:moveTo>
                    <a:pt x="254762" y="11074"/>
                  </a:moveTo>
                  <a:lnTo>
                    <a:pt x="243700" y="11074"/>
                  </a:lnTo>
                  <a:lnTo>
                    <a:pt x="243700" y="22148"/>
                  </a:lnTo>
                  <a:lnTo>
                    <a:pt x="243700" y="33223"/>
                  </a:lnTo>
                  <a:lnTo>
                    <a:pt x="254762" y="33223"/>
                  </a:lnTo>
                  <a:lnTo>
                    <a:pt x="254762" y="22148"/>
                  </a:lnTo>
                  <a:lnTo>
                    <a:pt x="254762" y="11074"/>
                  </a:lnTo>
                  <a:close/>
                </a:path>
                <a:path w="631825" h="33654">
                  <a:moveTo>
                    <a:pt x="287985" y="11074"/>
                  </a:moveTo>
                  <a:lnTo>
                    <a:pt x="276923" y="11074"/>
                  </a:lnTo>
                  <a:lnTo>
                    <a:pt x="276923" y="0"/>
                  </a:lnTo>
                  <a:lnTo>
                    <a:pt x="265849" y="0"/>
                  </a:lnTo>
                  <a:lnTo>
                    <a:pt x="254774" y="0"/>
                  </a:lnTo>
                  <a:lnTo>
                    <a:pt x="254774" y="11074"/>
                  </a:lnTo>
                  <a:lnTo>
                    <a:pt x="254774" y="22148"/>
                  </a:lnTo>
                  <a:lnTo>
                    <a:pt x="254774" y="33223"/>
                  </a:lnTo>
                  <a:lnTo>
                    <a:pt x="265849" y="33223"/>
                  </a:lnTo>
                  <a:lnTo>
                    <a:pt x="265849" y="22148"/>
                  </a:lnTo>
                  <a:lnTo>
                    <a:pt x="276923" y="22148"/>
                  </a:lnTo>
                  <a:lnTo>
                    <a:pt x="287985" y="22148"/>
                  </a:lnTo>
                  <a:lnTo>
                    <a:pt x="287985" y="11074"/>
                  </a:lnTo>
                  <a:close/>
                </a:path>
                <a:path w="631825" h="33654">
                  <a:moveTo>
                    <a:pt x="299072" y="0"/>
                  </a:moveTo>
                  <a:lnTo>
                    <a:pt x="287997" y="0"/>
                  </a:lnTo>
                  <a:lnTo>
                    <a:pt x="287997" y="11074"/>
                  </a:lnTo>
                  <a:lnTo>
                    <a:pt x="299072" y="11074"/>
                  </a:lnTo>
                  <a:lnTo>
                    <a:pt x="299072" y="0"/>
                  </a:lnTo>
                  <a:close/>
                </a:path>
                <a:path w="631825" h="33654">
                  <a:moveTo>
                    <a:pt x="343369" y="11074"/>
                  </a:moveTo>
                  <a:lnTo>
                    <a:pt x="332308" y="11074"/>
                  </a:lnTo>
                  <a:lnTo>
                    <a:pt x="332308" y="22148"/>
                  </a:lnTo>
                  <a:lnTo>
                    <a:pt x="343369" y="22148"/>
                  </a:lnTo>
                  <a:lnTo>
                    <a:pt x="343369" y="11074"/>
                  </a:lnTo>
                  <a:close/>
                </a:path>
                <a:path w="631825" h="33654">
                  <a:moveTo>
                    <a:pt x="354457" y="11074"/>
                  </a:moveTo>
                  <a:lnTo>
                    <a:pt x="343382" y="11074"/>
                  </a:lnTo>
                  <a:lnTo>
                    <a:pt x="343382" y="22148"/>
                  </a:lnTo>
                  <a:lnTo>
                    <a:pt x="354457" y="22148"/>
                  </a:lnTo>
                  <a:lnTo>
                    <a:pt x="354457" y="11074"/>
                  </a:lnTo>
                  <a:close/>
                </a:path>
                <a:path w="631825" h="33654">
                  <a:moveTo>
                    <a:pt x="365531" y="0"/>
                  </a:moveTo>
                  <a:lnTo>
                    <a:pt x="354469" y="0"/>
                  </a:lnTo>
                  <a:lnTo>
                    <a:pt x="354469" y="11074"/>
                  </a:lnTo>
                  <a:lnTo>
                    <a:pt x="365531" y="11074"/>
                  </a:lnTo>
                  <a:lnTo>
                    <a:pt x="365531" y="0"/>
                  </a:lnTo>
                  <a:close/>
                </a:path>
                <a:path w="631825" h="33654">
                  <a:moveTo>
                    <a:pt x="376618" y="0"/>
                  </a:moveTo>
                  <a:lnTo>
                    <a:pt x="365544" y="0"/>
                  </a:lnTo>
                  <a:lnTo>
                    <a:pt x="365544" y="11074"/>
                  </a:lnTo>
                  <a:lnTo>
                    <a:pt x="376618" y="11074"/>
                  </a:lnTo>
                  <a:lnTo>
                    <a:pt x="376618" y="0"/>
                  </a:lnTo>
                  <a:close/>
                </a:path>
                <a:path w="631825" h="33654">
                  <a:moveTo>
                    <a:pt x="409841" y="0"/>
                  </a:moveTo>
                  <a:lnTo>
                    <a:pt x="398767" y="0"/>
                  </a:lnTo>
                  <a:lnTo>
                    <a:pt x="387692" y="0"/>
                  </a:lnTo>
                  <a:lnTo>
                    <a:pt x="387692" y="11074"/>
                  </a:lnTo>
                  <a:lnTo>
                    <a:pt x="376618" y="11074"/>
                  </a:lnTo>
                  <a:lnTo>
                    <a:pt x="376618" y="22148"/>
                  </a:lnTo>
                  <a:lnTo>
                    <a:pt x="387692" y="22148"/>
                  </a:lnTo>
                  <a:lnTo>
                    <a:pt x="398767" y="22148"/>
                  </a:lnTo>
                  <a:lnTo>
                    <a:pt x="398767" y="11074"/>
                  </a:lnTo>
                  <a:lnTo>
                    <a:pt x="409841" y="11074"/>
                  </a:lnTo>
                  <a:lnTo>
                    <a:pt x="409841" y="0"/>
                  </a:lnTo>
                  <a:close/>
                </a:path>
                <a:path w="631825" h="33654">
                  <a:moveTo>
                    <a:pt x="420916" y="0"/>
                  </a:moveTo>
                  <a:lnTo>
                    <a:pt x="409854" y="0"/>
                  </a:lnTo>
                  <a:lnTo>
                    <a:pt x="409854" y="11074"/>
                  </a:lnTo>
                  <a:lnTo>
                    <a:pt x="420916" y="11074"/>
                  </a:lnTo>
                  <a:lnTo>
                    <a:pt x="420916" y="0"/>
                  </a:lnTo>
                  <a:close/>
                </a:path>
                <a:path w="631825" h="33654">
                  <a:moveTo>
                    <a:pt x="443064" y="11074"/>
                  </a:moveTo>
                  <a:lnTo>
                    <a:pt x="432003" y="11074"/>
                  </a:lnTo>
                  <a:lnTo>
                    <a:pt x="432003" y="22148"/>
                  </a:lnTo>
                  <a:lnTo>
                    <a:pt x="443064" y="22148"/>
                  </a:lnTo>
                  <a:lnTo>
                    <a:pt x="443064" y="11074"/>
                  </a:lnTo>
                  <a:close/>
                </a:path>
                <a:path w="631825" h="33654">
                  <a:moveTo>
                    <a:pt x="465226" y="0"/>
                  </a:moveTo>
                  <a:lnTo>
                    <a:pt x="454152" y="0"/>
                  </a:lnTo>
                  <a:lnTo>
                    <a:pt x="443077" y="0"/>
                  </a:lnTo>
                  <a:lnTo>
                    <a:pt x="443077" y="11074"/>
                  </a:lnTo>
                  <a:lnTo>
                    <a:pt x="454152" y="11074"/>
                  </a:lnTo>
                  <a:lnTo>
                    <a:pt x="454152" y="22148"/>
                  </a:lnTo>
                  <a:lnTo>
                    <a:pt x="465226" y="22148"/>
                  </a:lnTo>
                  <a:lnTo>
                    <a:pt x="465226" y="11074"/>
                  </a:lnTo>
                  <a:lnTo>
                    <a:pt x="465226" y="0"/>
                  </a:lnTo>
                  <a:close/>
                </a:path>
                <a:path w="631825" h="33654">
                  <a:moveTo>
                    <a:pt x="498449" y="0"/>
                  </a:moveTo>
                  <a:lnTo>
                    <a:pt x="487387" y="0"/>
                  </a:lnTo>
                  <a:lnTo>
                    <a:pt x="487387" y="11074"/>
                  </a:lnTo>
                  <a:lnTo>
                    <a:pt x="476313" y="11074"/>
                  </a:lnTo>
                  <a:lnTo>
                    <a:pt x="476313" y="0"/>
                  </a:lnTo>
                  <a:lnTo>
                    <a:pt x="465239" y="0"/>
                  </a:lnTo>
                  <a:lnTo>
                    <a:pt x="465239" y="11074"/>
                  </a:lnTo>
                  <a:lnTo>
                    <a:pt x="465239" y="22148"/>
                  </a:lnTo>
                  <a:lnTo>
                    <a:pt x="476313" y="22148"/>
                  </a:lnTo>
                  <a:lnTo>
                    <a:pt x="487387" y="22148"/>
                  </a:lnTo>
                  <a:lnTo>
                    <a:pt x="498449" y="22148"/>
                  </a:lnTo>
                  <a:lnTo>
                    <a:pt x="498449" y="11074"/>
                  </a:lnTo>
                  <a:lnTo>
                    <a:pt x="498449" y="0"/>
                  </a:lnTo>
                  <a:close/>
                </a:path>
                <a:path w="631825" h="33654">
                  <a:moveTo>
                    <a:pt x="520611" y="11074"/>
                  </a:moveTo>
                  <a:lnTo>
                    <a:pt x="509536" y="11074"/>
                  </a:lnTo>
                  <a:lnTo>
                    <a:pt x="509536" y="22148"/>
                  </a:lnTo>
                  <a:lnTo>
                    <a:pt x="520611" y="22148"/>
                  </a:lnTo>
                  <a:lnTo>
                    <a:pt x="520611" y="11074"/>
                  </a:lnTo>
                  <a:close/>
                </a:path>
                <a:path w="631825" h="33654">
                  <a:moveTo>
                    <a:pt x="531698" y="0"/>
                  </a:moveTo>
                  <a:lnTo>
                    <a:pt x="520623" y="0"/>
                  </a:lnTo>
                  <a:lnTo>
                    <a:pt x="520623" y="11074"/>
                  </a:lnTo>
                  <a:lnTo>
                    <a:pt x="531698" y="11074"/>
                  </a:lnTo>
                  <a:lnTo>
                    <a:pt x="531698" y="0"/>
                  </a:lnTo>
                  <a:close/>
                </a:path>
                <a:path w="631825" h="33654">
                  <a:moveTo>
                    <a:pt x="564921" y="0"/>
                  </a:moveTo>
                  <a:lnTo>
                    <a:pt x="553847" y="0"/>
                  </a:lnTo>
                  <a:lnTo>
                    <a:pt x="553847" y="11074"/>
                  </a:lnTo>
                  <a:lnTo>
                    <a:pt x="553847" y="22148"/>
                  </a:lnTo>
                  <a:lnTo>
                    <a:pt x="564921" y="22148"/>
                  </a:lnTo>
                  <a:lnTo>
                    <a:pt x="564921" y="11074"/>
                  </a:lnTo>
                  <a:lnTo>
                    <a:pt x="564921" y="0"/>
                  </a:lnTo>
                  <a:close/>
                </a:path>
                <a:path w="631825" h="33654">
                  <a:moveTo>
                    <a:pt x="598157" y="11074"/>
                  </a:moveTo>
                  <a:lnTo>
                    <a:pt x="587082" y="11074"/>
                  </a:lnTo>
                  <a:lnTo>
                    <a:pt x="587082" y="22148"/>
                  </a:lnTo>
                  <a:lnTo>
                    <a:pt x="598157" y="22148"/>
                  </a:lnTo>
                  <a:lnTo>
                    <a:pt x="598157" y="11074"/>
                  </a:lnTo>
                  <a:close/>
                </a:path>
                <a:path w="631825" h="33654">
                  <a:moveTo>
                    <a:pt x="609219" y="0"/>
                  </a:moveTo>
                  <a:lnTo>
                    <a:pt x="598157" y="0"/>
                  </a:lnTo>
                  <a:lnTo>
                    <a:pt x="598157" y="11074"/>
                  </a:lnTo>
                  <a:lnTo>
                    <a:pt x="609219" y="11074"/>
                  </a:lnTo>
                  <a:lnTo>
                    <a:pt x="609219" y="0"/>
                  </a:lnTo>
                  <a:close/>
                </a:path>
                <a:path w="631825" h="33654">
                  <a:moveTo>
                    <a:pt x="631367" y="0"/>
                  </a:moveTo>
                  <a:lnTo>
                    <a:pt x="620306" y="0"/>
                  </a:lnTo>
                  <a:lnTo>
                    <a:pt x="620306" y="11074"/>
                  </a:lnTo>
                  <a:lnTo>
                    <a:pt x="620306" y="22148"/>
                  </a:lnTo>
                  <a:lnTo>
                    <a:pt x="631367" y="22148"/>
                  </a:lnTo>
                  <a:lnTo>
                    <a:pt x="631367" y="11074"/>
                  </a:lnTo>
                  <a:lnTo>
                    <a:pt x="63136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7594105" y="4040123"/>
              <a:ext cx="620395" cy="44450"/>
            </a:xfrm>
            <a:custGeom>
              <a:avLst/>
              <a:gdLst/>
              <a:ahLst/>
              <a:cxnLst/>
              <a:rect l="l" t="t" r="r" b="b"/>
              <a:pathLst>
                <a:path w="620395" h="44450">
                  <a:moveTo>
                    <a:pt x="22136" y="33235"/>
                  </a:moveTo>
                  <a:lnTo>
                    <a:pt x="11074" y="33235"/>
                  </a:lnTo>
                  <a:lnTo>
                    <a:pt x="0" y="33235"/>
                  </a:lnTo>
                  <a:lnTo>
                    <a:pt x="0" y="44323"/>
                  </a:lnTo>
                  <a:lnTo>
                    <a:pt x="11074" y="44323"/>
                  </a:lnTo>
                  <a:lnTo>
                    <a:pt x="22136" y="44323"/>
                  </a:lnTo>
                  <a:lnTo>
                    <a:pt x="22136" y="33235"/>
                  </a:lnTo>
                  <a:close/>
                </a:path>
                <a:path w="620395" h="44450">
                  <a:moveTo>
                    <a:pt x="44297" y="33235"/>
                  </a:moveTo>
                  <a:lnTo>
                    <a:pt x="33235" y="33235"/>
                  </a:lnTo>
                  <a:lnTo>
                    <a:pt x="22161" y="33235"/>
                  </a:lnTo>
                  <a:lnTo>
                    <a:pt x="22161" y="44323"/>
                  </a:lnTo>
                  <a:lnTo>
                    <a:pt x="33235" y="44323"/>
                  </a:lnTo>
                  <a:lnTo>
                    <a:pt x="44297" y="44323"/>
                  </a:lnTo>
                  <a:lnTo>
                    <a:pt x="44297" y="33235"/>
                  </a:lnTo>
                  <a:close/>
                </a:path>
                <a:path w="620395" h="44450">
                  <a:moveTo>
                    <a:pt x="55384" y="33235"/>
                  </a:moveTo>
                  <a:lnTo>
                    <a:pt x="44310" y="33235"/>
                  </a:lnTo>
                  <a:lnTo>
                    <a:pt x="44310" y="44323"/>
                  </a:lnTo>
                  <a:lnTo>
                    <a:pt x="55384" y="44323"/>
                  </a:lnTo>
                  <a:lnTo>
                    <a:pt x="55384" y="33235"/>
                  </a:lnTo>
                  <a:close/>
                </a:path>
                <a:path w="620395" h="44450">
                  <a:moveTo>
                    <a:pt x="77520" y="11074"/>
                  </a:moveTo>
                  <a:lnTo>
                    <a:pt x="66459" y="11074"/>
                  </a:lnTo>
                  <a:lnTo>
                    <a:pt x="66459" y="22161"/>
                  </a:lnTo>
                  <a:lnTo>
                    <a:pt x="77520" y="22161"/>
                  </a:lnTo>
                  <a:lnTo>
                    <a:pt x="77520" y="11074"/>
                  </a:lnTo>
                  <a:close/>
                </a:path>
                <a:path w="620395" h="44450">
                  <a:moveTo>
                    <a:pt x="99682" y="11074"/>
                  </a:moveTo>
                  <a:lnTo>
                    <a:pt x="88620" y="11074"/>
                  </a:lnTo>
                  <a:lnTo>
                    <a:pt x="77546" y="11074"/>
                  </a:lnTo>
                  <a:lnTo>
                    <a:pt x="77546" y="22161"/>
                  </a:lnTo>
                  <a:lnTo>
                    <a:pt x="88620" y="22161"/>
                  </a:lnTo>
                  <a:lnTo>
                    <a:pt x="88620" y="33223"/>
                  </a:lnTo>
                  <a:lnTo>
                    <a:pt x="99682" y="33223"/>
                  </a:lnTo>
                  <a:lnTo>
                    <a:pt x="99682" y="22161"/>
                  </a:lnTo>
                  <a:lnTo>
                    <a:pt x="99682" y="11074"/>
                  </a:lnTo>
                  <a:close/>
                </a:path>
                <a:path w="620395" h="44450">
                  <a:moveTo>
                    <a:pt x="132905" y="22148"/>
                  </a:moveTo>
                  <a:lnTo>
                    <a:pt x="121843" y="22148"/>
                  </a:lnTo>
                  <a:lnTo>
                    <a:pt x="121843" y="11074"/>
                  </a:lnTo>
                  <a:lnTo>
                    <a:pt x="110769" y="11074"/>
                  </a:lnTo>
                  <a:lnTo>
                    <a:pt x="99695" y="11074"/>
                  </a:lnTo>
                  <a:lnTo>
                    <a:pt x="99695" y="22148"/>
                  </a:lnTo>
                  <a:lnTo>
                    <a:pt x="99695" y="33223"/>
                  </a:lnTo>
                  <a:lnTo>
                    <a:pt x="110769" y="33223"/>
                  </a:lnTo>
                  <a:lnTo>
                    <a:pt x="121843" y="33223"/>
                  </a:lnTo>
                  <a:lnTo>
                    <a:pt x="132905" y="33223"/>
                  </a:lnTo>
                  <a:lnTo>
                    <a:pt x="132905" y="22148"/>
                  </a:lnTo>
                  <a:close/>
                </a:path>
                <a:path w="620395" h="44450">
                  <a:moveTo>
                    <a:pt x="144005" y="11074"/>
                  </a:moveTo>
                  <a:lnTo>
                    <a:pt x="132930" y="11074"/>
                  </a:lnTo>
                  <a:lnTo>
                    <a:pt x="132930" y="22161"/>
                  </a:lnTo>
                  <a:lnTo>
                    <a:pt x="144005" y="22161"/>
                  </a:lnTo>
                  <a:lnTo>
                    <a:pt x="144005" y="11074"/>
                  </a:lnTo>
                  <a:close/>
                </a:path>
                <a:path w="620395" h="44450">
                  <a:moveTo>
                    <a:pt x="166154" y="22148"/>
                  </a:moveTo>
                  <a:lnTo>
                    <a:pt x="155079" y="22148"/>
                  </a:lnTo>
                  <a:lnTo>
                    <a:pt x="155079" y="33223"/>
                  </a:lnTo>
                  <a:lnTo>
                    <a:pt x="166154" y="33223"/>
                  </a:lnTo>
                  <a:lnTo>
                    <a:pt x="166154" y="22148"/>
                  </a:lnTo>
                  <a:close/>
                </a:path>
                <a:path w="620395" h="44450">
                  <a:moveTo>
                    <a:pt x="188302" y="22148"/>
                  </a:moveTo>
                  <a:lnTo>
                    <a:pt x="177228" y="22148"/>
                  </a:lnTo>
                  <a:lnTo>
                    <a:pt x="177228" y="33223"/>
                  </a:lnTo>
                  <a:lnTo>
                    <a:pt x="188302" y="33223"/>
                  </a:lnTo>
                  <a:lnTo>
                    <a:pt x="188302" y="22148"/>
                  </a:lnTo>
                  <a:close/>
                </a:path>
                <a:path w="620395" h="44450">
                  <a:moveTo>
                    <a:pt x="210451" y="11074"/>
                  </a:moveTo>
                  <a:lnTo>
                    <a:pt x="199390" y="11074"/>
                  </a:lnTo>
                  <a:lnTo>
                    <a:pt x="199390" y="22148"/>
                  </a:lnTo>
                  <a:lnTo>
                    <a:pt x="188315" y="22148"/>
                  </a:lnTo>
                  <a:lnTo>
                    <a:pt x="188315" y="33223"/>
                  </a:lnTo>
                  <a:lnTo>
                    <a:pt x="199390" y="33223"/>
                  </a:lnTo>
                  <a:lnTo>
                    <a:pt x="199390" y="22161"/>
                  </a:lnTo>
                  <a:lnTo>
                    <a:pt x="210451" y="22161"/>
                  </a:lnTo>
                  <a:lnTo>
                    <a:pt x="210451" y="11074"/>
                  </a:lnTo>
                  <a:close/>
                </a:path>
                <a:path w="620395" h="44450">
                  <a:moveTo>
                    <a:pt x="232600" y="11074"/>
                  </a:moveTo>
                  <a:lnTo>
                    <a:pt x="221538" y="11074"/>
                  </a:lnTo>
                  <a:lnTo>
                    <a:pt x="221538" y="22148"/>
                  </a:lnTo>
                  <a:lnTo>
                    <a:pt x="210464" y="22148"/>
                  </a:lnTo>
                  <a:lnTo>
                    <a:pt x="210464" y="33223"/>
                  </a:lnTo>
                  <a:lnTo>
                    <a:pt x="221538" y="33223"/>
                  </a:lnTo>
                  <a:lnTo>
                    <a:pt x="232600" y="33223"/>
                  </a:lnTo>
                  <a:lnTo>
                    <a:pt x="232600" y="22161"/>
                  </a:lnTo>
                  <a:lnTo>
                    <a:pt x="232600" y="11074"/>
                  </a:lnTo>
                  <a:close/>
                </a:path>
                <a:path w="620395" h="44450">
                  <a:moveTo>
                    <a:pt x="254762" y="11074"/>
                  </a:moveTo>
                  <a:lnTo>
                    <a:pt x="243700" y="11074"/>
                  </a:lnTo>
                  <a:lnTo>
                    <a:pt x="243700" y="22148"/>
                  </a:lnTo>
                  <a:lnTo>
                    <a:pt x="243700" y="33223"/>
                  </a:lnTo>
                  <a:lnTo>
                    <a:pt x="254762" y="33223"/>
                  </a:lnTo>
                  <a:lnTo>
                    <a:pt x="254762" y="22161"/>
                  </a:lnTo>
                  <a:lnTo>
                    <a:pt x="254762" y="11074"/>
                  </a:lnTo>
                  <a:close/>
                </a:path>
                <a:path w="620395" h="44450">
                  <a:moveTo>
                    <a:pt x="265849" y="22148"/>
                  </a:moveTo>
                  <a:lnTo>
                    <a:pt x="254774" y="22148"/>
                  </a:lnTo>
                  <a:lnTo>
                    <a:pt x="254774" y="33223"/>
                  </a:lnTo>
                  <a:lnTo>
                    <a:pt x="265849" y="33223"/>
                  </a:lnTo>
                  <a:lnTo>
                    <a:pt x="265849" y="22148"/>
                  </a:lnTo>
                  <a:close/>
                </a:path>
                <a:path w="620395" h="44450">
                  <a:moveTo>
                    <a:pt x="265849" y="0"/>
                  </a:moveTo>
                  <a:lnTo>
                    <a:pt x="254774" y="0"/>
                  </a:lnTo>
                  <a:lnTo>
                    <a:pt x="254774" y="11074"/>
                  </a:lnTo>
                  <a:lnTo>
                    <a:pt x="265849" y="11074"/>
                  </a:lnTo>
                  <a:lnTo>
                    <a:pt x="265849" y="0"/>
                  </a:lnTo>
                  <a:close/>
                </a:path>
                <a:path w="620395" h="44450">
                  <a:moveTo>
                    <a:pt x="287985" y="0"/>
                  </a:moveTo>
                  <a:lnTo>
                    <a:pt x="276923" y="0"/>
                  </a:lnTo>
                  <a:lnTo>
                    <a:pt x="276923" y="11074"/>
                  </a:lnTo>
                  <a:lnTo>
                    <a:pt x="276923" y="22161"/>
                  </a:lnTo>
                  <a:lnTo>
                    <a:pt x="287985" y="22161"/>
                  </a:lnTo>
                  <a:lnTo>
                    <a:pt x="287985" y="11074"/>
                  </a:lnTo>
                  <a:lnTo>
                    <a:pt x="287985" y="0"/>
                  </a:lnTo>
                  <a:close/>
                </a:path>
                <a:path w="620395" h="44450">
                  <a:moveTo>
                    <a:pt x="299072" y="11074"/>
                  </a:moveTo>
                  <a:lnTo>
                    <a:pt x="287997" y="11074"/>
                  </a:lnTo>
                  <a:lnTo>
                    <a:pt x="287997" y="22148"/>
                  </a:lnTo>
                  <a:lnTo>
                    <a:pt x="287997" y="33223"/>
                  </a:lnTo>
                  <a:lnTo>
                    <a:pt x="299072" y="33223"/>
                  </a:lnTo>
                  <a:lnTo>
                    <a:pt x="299072" y="22161"/>
                  </a:lnTo>
                  <a:lnTo>
                    <a:pt x="299072" y="11074"/>
                  </a:lnTo>
                  <a:close/>
                </a:path>
                <a:path w="620395" h="44450">
                  <a:moveTo>
                    <a:pt x="310146" y="11074"/>
                  </a:moveTo>
                  <a:lnTo>
                    <a:pt x="299085" y="11074"/>
                  </a:lnTo>
                  <a:lnTo>
                    <a:pt x="299085" y="22161"/>
                  </a:lnTo>
                  <a:lnTo>
                    <a:pt x="310146" y="22161"/>
                  </a:lnTo>
                  <a:lnTo>
                    <a:pt x="310146" y="11074"/>
                  </a:lnTo>
                  <a:close/>
                </a:path>
                <a:path w="620395" h="44450">
                  <a:moveTo>
                    <a:pt x="343369" y="11074"/>
                  </a:moveTo>
                  <a:lnTo>
                    <a:pt x="332308" y="11074"/>
                  </a:lnTo>
                  <a:lnTo>
                    <a:pt x="321233" y="11074"/>
                  </a:lnTo>
                  <a:lnTo>
                    <a:pt x="321233" y="0"/>
                  </a:lnTo>
                  <a:lnTo>
                    <a:pt x="310159" y="0"/>
                  </a:lnTo>
                  <a:lnTo>
                    <a:pt x="310159" y="11074"/>
                  </a:lnTo>
                  <a:lnTo>
                    <a:pt x="310159" y="22161"/>
                  </a:lnTo>
                  <a:lnTo>
                    <a:pt x="321233" y="22161"/>
                  </a:lnTo>
                  <a:lnTo>
                    <a:pt x="332308" y="22161"/>
                  </a:lnTo>
                  <a:lnTo>
                    <a:pt x="332308" y="33223"/>
                  </a:lnTo>
                  <a:lnTo>
                    <a:pt x="343369" y="33223"/>
                  </a:lnTo>
                  <a:lnTo>
                    <a:pt x="343369" y="22161"/>
                  </a:lnTo>
                  <a:lnTo>
                    <a:pt x="343369" y="11074"/>
                  </a:lnTo>
                  <a:close/>
                </a:path>
                <a:path w="620395" h="44450">
                  <a:moveTo>
                    <a:pt x="354457" y="0"/>
                  </a:moveTo>
                  <a:lnTo>
                    <a:pt x="343382" y="0"/>
                  </a:lnTo>
                  <a:lnTo>
                    <a:pt x="343382" y="11074"/>
                  </a:lnTo>
                  <a:lnTo>
                    <a:pt x="343382" y="22148"/>
                  </a:lnTo>
                  <a:lnTo>
                    <a:pt x="343382" y="33223"/>
                  </a:lnTo>
                  <a:lnTo>
                    <a:pt x="354457" y="33223"/>
                  </a:lnTo>
                  <a:lnTo>
                    <a:pt x="354457" y="22161"/>
                  </a:lnTo>
                  <a:lnTo>
                    <a:pt x="354457" y="11074"/>
                  </a:lnTo>
                  <a:lnTo>
                    <a:pt x="354457" y="0"/>
                  </a:lnTo>
                  <a:close/>
                </a:path>
                <a:path w="620395" h="44450">
                  <a:moveTo>
                    <a:pt x="387692" y="0"/>
                  </a:moveTo>
                  <a:lnTo>
                    <a:pt x="376618" y="0"/>
                  </a:lnTo>
                  <a:lnTo>
                    <a:pt x="376618" y="11074"/>
                  </a:lnTo>
                  <a:lnTo>
                    <a:pt x="387692" y="11074"/>
                  </a:lnTo>
                  <a:lnTo>
                    <a:pt x="387692" y="0"/>
                  </a:lnTo>
                  <a:close/>
                </a:path>
                <a:path w="620395" h="44450">
                  <a:moveTo>
                    <a:pt x="409841" y="0"/>
                  </a:moveTo>
                  <a:lnTo>
                    <a:pt x="398767" y="0"/>
                  </a:lnTo>
                  <a:lnTo>
                    <a:pt x="398767" y="11074"/>
                  </a:lnTo>
                  <a:lnTo>
                    <a:pt x="398767" y="22161"/>
                  </a:lnTo>
                  <a:lnTo>
                    <a:pt x="409841" y="22161"/>
                  </a:lnTo>
                  <a:lnTo>
                    <a:pt x="409841" y="11074"/>
                  </a:lnTo>
                  <a:lnTo>
                    <a:pt x="409841" y="0"/>
                  </a:lnTo>
                  <a:close/>
                </a:path>
                <a:path w="620395" h="44450">
                  <a:moveTo>
                    <a:pt x="420916" y="22148"/>
                  </a:moveTo>
                  <a:lnTo>
                    <a:pt x="409854" y="22148"/>
                  </a:lnTo>
                  <a:lnTo>
                    <a:pt x="409854" y="33223"/>
                  </a:lnTo>
                  <a:lnTo>
                    <a:pt x="420916" y="33223"/>
                  </a:lnTo>
                  <a:lnTo>
                    <a:pt x="420916" y="22148"/>
                  </a:lnTo>
                  <a:close/>
                </a:path>
                <a:path w="620395" h="44450">
                  <a:moveTo>
                    <a:pt x="443064" y="0"/>
                  </a:moveTo>
                  <a:lnTo>
                    <a:pt x="432003" y="0"/>
                  </a:lnTo>
                  <a:lnTo>
                    <a:pt x="420928" y="0"/>
                  </a:lnTo>
                  <a:lnTo>
                    <a:pt x="420928" y="11074"/>
                  </a:lnTo>
                  <a:lnTo>
                    <a:pt x="420928" y="22148"/>
                  </a:lnTo>
                  <a:lnTo>
                    <a:pt x="420928" y="33223"/>
                  </a:lnTo>
                  <a:lnTo>
                    <a:pt x="432003" y="33223"/>
                  </a:lnTo>
                  <a:lnTo>
                    <a:pt x="443064" y="33223"/>
                  </a:lnTo>
                  <a:lnTo>
                    <a:pt x="443064" y="22148"/>
                  </a:lnTo>
                  <a:lnTo>
                    <a:pt x="432003" y="22148"/>
                  </a:lnTo>
                  <a:lnTo>
                    <a:pt x="432003" y="11074"/>
                  </a:lnTo>
                  <a:lnTo>
                    <a:pt x="443064" y="11074"/>
                  </a:lnTo>
                  <a:lnTo>
                    <a:pt x="443064" y="0"/>
                  </a:lnTo>
                  <a:close/>
                </a:path>
                <a:path w="620395" h="44450">
                  <a:moveTo>
                    <a:pt x="465226" y="0"/>
                  </a:moveTo>
                  <a:lnTo>
                    <a:pt x="454152" y="0"/>
                  </a:lnTo>
                  <a:lnTo>
                    <a:pt x="443077" y="0"/>
                  </a:lnTo>
                  <a:lnTo>
                    <a:pt x="443077" y="11074"/>
                  </a:lnTo>
                  <a:lnTo>
                    <a:pt x="454152" y="11074"/>
                  </a:lnTo>
                  <a:lnTo>
                    <a:pt x="454152" y="22161"/>
                  </a:lnTo>
                  <a:lnTo>
                    <a:pt x="465226" y="22161"/>
                  </a:lnTo>
                  <a:lnTo>
                    <a:pt x="465226" y="11074"/>
                  </a:lnTo>
                  <a:lnTo>
                    <a:pt x="465226" y="0"/>
                  </a:lnTo>
                  <a:close/>
                </a:path>
                <a:path w="620395" h="44450">
                  <a:moveTo>
                    <a:pt x="487387" y="0"/>
                  </a:moveTo>
                  <a:lnTo>
                    <a:pt x="476313" y="0"/>
                  </a:lnTo>
                  <a:lnTo>
                    <a:pt x="465239" y="0"/>
                  </a:lnTo>
                  <a:lnTo>
                    <a:pt x="465239" y="11074"/>
                  </a:lnTo>
                  <a:lnTo>
                    <a:pt x="476313" y="11074"/>
                  </a:lnTo>
                  <a:lnTo>
                    <a:pt x="487387" y="11074"/>
                  </a:lnTo>
                  <a:lnTo>
                    <a:pt x="487387" y="0"/>
                  </a:lnTo>
                  <a:close/>
                </a:path>
                <a:path w="620395" h="44450">
                  <a:moveTo>
                    <a:pt x="509536" y="22148"/>
                  </a:moveTo>
                  <a:lnTo>
                    <a:pt x="498462" y="22148"/>
                  </a:lnTo>
                  <a:lnTo>
                    <a:pt x="498462" y="33223"/>
                  </a:lnTo>
                  <a:lnTo>
                    <a:pt x="509536" y="33223"/>
                  </a:lnTo>
                  <a:lnTo>
                    <a:pt x="509536" y="22148"/>
                  </a:lnTo>
                  <a:close/>
                </a:path>
                <a:path w="620395" h="44450">
                  <a:moveTo>
                    <a:pt x="520611" y="0"/>
                  </a:moveTo>
                  <a:lnTo>
                    <a:pt x="509536" y="0"/>
                  </a:lnTo>
                  <a:lnTo>
                    <a:pt x="498462" y="0"/>
                  </a:lnTo>
                  <a:lnTo>
                    <a:pt x="498462" y="11074"/>
                  </a:lnTo>
                  <a:lnTo>
                    <a:pt x="509536" y="11074"/>
                  </a:lnTo>
                  <a:lnTo>
                    <a:pt x="520611" y="11074"/>
                  </a:lnTo>
                  <a:lnTo>
                    <a:pt x="520611" y="0"/>
                  </a:lnTo>
                  <a:close/>
                </a:path>
                <a:path w="620395" h="44450">
                  <a:moveTo>
                    <a:pt x="553834" y="0"/>
                  </a:moveTo>
                  <a:lnTo>
                    <a:pt x="542772" y="0"/>
                  </a:lnTo>
                  <a:lnTo>
                    <a:pt x="531698" y="0"/>
                  </a:lnTo>
                  <a:lnTo>
                    <a:pt x="531698" y="11074"/>
                  </a:lnTo>
                  <a:lnTo>
                    <a:pt x="531698" y="22148"/>
                  </a:lnTo>
                  <a:lnTo>
                    <a:pt x="531698" y="33223"/>
                  </a:lnTo>
                  <a:lnTo>
                    <a:pt x="542772" y="33223"/>
                  </a:lnTo>
                  <a:lnTo>
                    <a:pt x="542772" y="22161"/>
                  </a:lnTo>
                  <a:lnTo>
                    <a:pt x="553834" y="22161"/>
                  </a:lnTo>
                  <a:lnTo>
                    <a:pt x="553834" y="11074"/>
                  </a:lnTo>
                  <a:lnTo>
                    <a:pt x="553834" y="0"/>
                  </a:lnTo>
                  <a:close/>
                </a:path>
                <a:path w="620395" h="44450">
                  <a:moveTo>
                    <a:pt x="575983" y="0"/>
                  </a:moveTo>
                  <a:lnTo>
                    <a:pt x="564921" y="0"/>
                  </a:lnTo>
                  <a:lnTo>
                    <a:pt x="553847" y="0"/>
                  </a:lnTo>
                  <a:lnTo>
                    <a:pt x="553847" y="11074"/>
                  </a:lnTo>
                  <a:lnTo>
                    <a:pt x="553847" y="22161"/>
                  </a:lnTo>
                  <a:lnTo>
                    <a:pt x="564921" y="22161"/>
                  </a:lnTo>
                  <a:lnTo>
                    <a:pt x="575983" y="22161"/>
                  </a:lnTo>
                  <a:lnTo>
                    <a:pt x="575983" y="11074"/>
                  </a:lnTo>
                  <a:lnTo>
                    <a:pt x="575983" y="0"/>
                  </a:lnTo>
                  <a:close/>
                </a:path>
                <a:path w="620395" h="44450">
                  <a:moveTo>
                    <a:pt x="598157" y="0"/>
                  </a:moveTo>
                  <a:lnTo>
                    <a:pt x="587082" y="0"/>
                  </a:lnTo>
                  <a:lnTo>
                    <a:pt x="576008" y="0"/>
                  </a:lnTo>
                  <a:lnTo>
                    <a:pt x="576008" y="11074"/>
                  </a:lnTo>
                  <a:lnTo>
                    <a:pt x="576008" y="22148"/>
                  </a:lnTo>
                  <a:lnTo>
                    <a:pt x="576008" y="33223"/>
                  </a:lnTo>
                  <a:lnTo>
                    <a:pt x="587082" y="33223"/>
                  </a:lnTo>
                  <a:lnTo>
                    <a:pt x="587082" y="22161"/>
                  </a:lnTo>
                  <a:lnTo>
                    <a:pt x="587082" y="11074"/>
                  </a:lnTo>
                  <a:lnTo>
                    <a:pt x="598157" y="11074"/>
                  </a:lnTo>
                  <a:lnTo>
                    <a:pt x="598157" y="0"/>
                  </a:lnTo>
                  <a:close/>
                </a:path>
                <a:path w="620395" h="44450">
                  <a:moveTo>
                    <a:pt x="609219" y="22148"/>
                  </a:moveTo>
                  <a:lnTo>
                    <a:pt x="598157" y="22148"/>
                  </a:lnTo>
                  <a:lnTo>
                    <a:pt x="598157" y="33223"/>
                  </a:lnTo>
                  <a:lnTo>
                    <a:pt x="609219" y="33223"/>
                  </a:lnTo>
                  <a:lnTo>
                    <a:pt x="609219" y="22148"/>
                  </a:lnTo>
                  <a:close/>
                </a:path>
                <a:path w="620395" h="44450">
                  <a:moveTo>
                    <a:pt x="620306" y="11074"/>
                  </a:moveTo>
                  <a:lnTo>
                    <a:pt x="609231" y="11074"/>
                  </a:lnTo>
                  <a:lnTo>
                    <a:pt x="609231" y="22161"/>
                  </a:lnTo>
                  <a:lnTo>
                    <a:pt x="620306" y="22161"/>
                  </a:lnTo>
                  <a:lnTo>
                    <a:pt x="620306" y="1107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7594105" y="4073359"/>
              <a:ext cx="620395" cy="33655"/>
            </a:xfrm>
            <a:custGeom>
              <a:avLst/>
              <a:gdLst/>
              <a:ahLst/>
              <a:cxnLst/>
              <a:rect l="l" t="t" r="r" b="b"/>
              <a:pathLst>
                <a:path w="620395" h="33654">
                  <a:moveTo>
                    <a:pt x="11074" y="11074"/>
                  </a:moveTo>
                  <a:lnTo>
                    <a:pt x="0" y="11074"/>
                  </a:lnTo>
                  <a:lnTo>
                    <a:pt x="0" y="22148"/>
                  </a:lnTo>
                  <a:lnTo>
                    <a:pt x="0" y="33223"/>
                  </a:lnTo>
                  <a:lnTo>
                    <a:pt x="11074" y="33223"/>
                  </a:lnTo>
                  <a:lnTo>
                    <a:pt x="11074" y="22148"/>
                  </a:lnTo>
                  <a:lnTo>
                    <a:pt x="11074" y="11074"/>
                  </a:lnTo>
                  <a:close/>
                </a:path>
                <a:path w="620395" h="33654">
                  <a:moveTo>
                    <a:pt x="44297" y="22148"/>
                  </a:moveTo>
                  <a:lnTo>
                    <a:pt x="33235" y="22148"/>
                  </a:lnTo>
                  <a:lnTo>
                    <a:pt x="22161" y="22148"/>
                  </a:lnTo>
                  <a:lnTo>
                    <a:pt x="22161" y="33223"/>
                  </a:lnTo>
                  <a:lnTo>
                    <a:pt x="33235" y="33223"/>
                  </a:lnTo>
                  <a:lnTo>
                    <a:pt x="44297" y="33223"/>
                  </a:lnTo>
                  <a:lnTo>
                    <a:pt x="44297" y="22148"/>
                  </a:lnTo>
                  <a:close/>
                </a:path>
                <a:path w="620395" h="33654">
                  <a:moveTo>
                    <a:pt x="55384" y="22148"/>
                  </a:moveTo>
                  <a:lnTo>
                    <a:pt x="44310" y="22148"/>
                  </a:lnTo>
                  <a:lnTo>
                    <a:pt x="44310" y="33223"/>
                  </a:lnTo>
                  <a:lnTo>
                    <a:pt x="55384" y="33223"/>
                  </a:lnTo>
                  <a:lnTo>
                    <a:pt x="55384" y="22148"/>
                  </a:lnTo>
                  <a:close/>
                </a:path>
                <a:path w="620395" h="33654">
                  <a:moveTo>
                    <a:pt x="77520" y="0"/>
                  </a:moveTo>
                  <a:lnTo>
                    <a:pt x="66459" y="0"/>
                  </a:lnTo>
                  <a:lnTo>
                    <a:pt x="55384" y="0"/>
                  </a:lnTo>
                  <a:lnTo>
                    <a:pt x="44310" y="0"/>
                  </a:lnTo>
                  <a:lnTo>
                    <a:pt x="44310" y="11087"/>
                  </a:lnTo>
                  <a:lnTo>
                    <a:pt x="55384" y="11087"/>
                  </a:lnTo>
                  <a:lnTo>
                    <a:pt x="66459" y="11087"/>
                  </a:lnTo>
                  <a:lnTo>
                    <a:pt x="66459" y="22148"/>
                  </a:lnTo>
                  <a:lnTo>
                    <a:pt x="66459" y="33223"/>
                  </a:lnTo>
                  <a:lnTo>
                    <a:pt x="77520" y="33223"/>
                  </a:lnTo>
                  <a:lnTo>
                    <a:pt x="77520" y="22148"/>
                  </a:lnTo>
                  <a:lnTo>
                    <a:pt x="77520" y="11087"/>
                  </a:lnTo>
                  <a:lnTo>
                    <a:pt x="77520" y="0"/>
                  </a:lnTo>
                  <a:close/>
                </a:path>
                <a:path w="620395" h="33654">
                  <a:moveTo>
                    <a:pt x="99682" y="0"/>
                  </a:moveTo>
                  <a:lnTo>
                    <a:pt x="88620" y="0"/>
                  </a:lnTo>
                  <a:lnTo>
                    <a:pt x="88620" y="11074"/>
                  </a:lnTo>
                  <a:lnTo>
                    <a:pt x="88620" y="22148"/>
                  </a:lnTo>
                  <a:lnTo>
                    <a:pt x="99682" y="22148"/>
                  </a:lnTo>
                  <a:lnTo>
                    <a:pt x="99682" y="11087"/>
                  </a:lnTo>
                  <a:lnTo>
                    <a:pt x="99682" y="0"/>
                  </a:lnTo>
                  <a:close/>
                </a:path>
                <a:path w="620395" h="33654">
                  <a:moveTo>
                    <a:pt x="110769" y="0"/>
                  </a:moveTo>
                  <a:lnTo>
                    <a:pt x="99695" y="0"/>
                  </a:lnTo>
                  <a:lnTo>
                    <a:pt x="99695" y="11074"/>
                  </a:lnTo>
                  <a:lnTo>
                    <a:pt x="99695" y="22148"/>
                  </a:lnTo>
                  <a:lnTo>
                    <a:pt x="110769" y="22148"/>
                  </a:lnTo>
                  <a:lnTo>
                    <a:pt x="110769" y="11087"/>
                  </a:lnTo>
                  <a:lnTo>
                    <a:pt x="110769" y="0"/>
                  </a:lnTo>
                  <a:close/>
                </a:path>
                <a:path w="620395" h="33654">
                  <a:moveTo>
                    <a:pt x="121843" y="22148"/>
                  </a:moveTo>
                  <a:lnTo>
                    <a:pt x="110769" y="22148"/>
                  </a:lnTo>
                  <a:lnTo>
                    <a:pt x="110769" y="33223"/>
                  </a:lnTo>
                  <a:lnTo>
                    <a:pt x="121843" y="33223"/>
                  </a:lnTo>
                  <a:lnTo>
                    <a:pt x="121843" y="22148"/>
                  </a:lnTo>
                  <a:close/>
                </a:path>
                <a:path w="620395" h="33654">
                  <a:moveTo>
                    <a:pt x="132905" y="11074"/>
                  </a:moveTo>
                  <a:lnTo>
                    <a:pt x="121843" y="11074"/>
                  </a:lnTo>
                  <a:lnTo>
                    <a:pt x="121843" y="22148"/>
                  </a:lnTo>
                  <a:lnTo>
                    <a:pt x="132905" y="22148"/>
                  </a:lnTo>
                  <a:lnTo>
                    <a:pt x="132905" y="11074"/>
                  </a:lnTo>
                  <a:close/>
                </a:path>
                <a:path w="620395" h="33654">
                  <a:moveTo>
                    <a:pt x="155067" y="22148"/>
                  </a:moveTo>
                  <a:lnTo>
                    <a:pt x="144005" y="22148"/>
                  </a:lnTo>
                  <a:lnTo>
                    <a:pt x="144005" y="33223"/>
                  </a:lnTo>
                  <a:lnTo>
                    <a:pt x="155067" y="33223"/>
                  </a:lnTo>
                  <a:lnTo>
                    <a:pt x="155067" y="22148"/>
                  </a:lnTo>
                  <a:close/>
                </a:path>
                <a:path w="620395" h="33654">
                  <a:moveTo>
                    <a:pt x="155067" y="0"/>
                  </a:moveTo>
                  <a:lnTo>
                    <a:pt x="144005" y="0"/>
                  </a:lnTo>
                  <a:lnTo>
                    <a:pt x="144005" y="11087"/>
                  </a:lnTo>
                  <a:lnTo>
                    <a:pt x="155067" y="11087"/>
                  </a:lnTo>
                  <a:lnTo>
                    <a:pt x="155067" y="0"/>
                  </a:lnTo>
                  <a:close/>
                </a:path>
                <a:path w="620395" h="33654">
                  <a:moveTo>
                    <a:pt x="166154" y="0"/>
                  </a:moveTo>
                  <a:lnTo>
                    <a:pt x="155079" y="0"/>
                  </a:lnTo>
                  <a:lnTo>
                    <a:pt x="155079" y="11074"/>
                  </a:lnTo>
                  <a:lnTo>
                    <a:pt x="155079" y="22148"/>
                  </a:lnTo>
                  <a:lnTo>
                    <a:pt x="166154" y="22148"/>
                  </a:lnTo>
                  <a:lnTo>
                    <a:pt x="166154" y="11087"/>
                  </a:lnTo>
                  <a:lnTo>
                    <a:pt x="166154" y="0"/>
                  </a:lnTo>
                  <a:close/>
                </a:path>
                <a:path w="620395" h="33654">
                  <a:moveTo>
                    <a:pt x="177215" y="22148"/>
                  </a:moveTo>
                  <a:lnTo>
                    <a:pt x="166154" y="22148"/>
                  </a:lnTo>
                  <a:lnTo>
                    <a:pt x="166154" y="33223"/>
                  </a:lnTo>
                  <a:lnTo>
                    <a:pt x="177215" y="33223"/>
                  </a:lnTo>
                  <a:lnTo>
                    <a:pt x="177215" y="22148"/>
                  </a:lnTo>
                  <a:close/>
                </a:path>
                <a:path w="620395" h="33654">
                  <a:moveTo>
                    <a:pt x="188302" y="0"/>
                  </a:moveTo>
                  <a:lnTo>
                    <a:pt x="177228" y="0"/>
                  </a:lnTo>
                  <a:lnTo>
                    <a:pt x="177228" y="11074"/>
                  </a:lnTo>
                  <a:lnTo>
                    <a:pt x="177228" y="22148"/>
                  </a:lnTo>
                  <a:lnTo>
                    <a:pt x="177228" y="33223"/>
                  </a:lnTo>
                  <a:lnTo>
                    <a:pt x="188302" y="33223"/>
                  </a:lnTo>
                  <a:lnTo>
                    <a:pt x="188302" y="22148"/>
                  </a:lnTo>
                  <a:lnTo>
                    <a:pt x="188302" y="11087"/>
                  </a:lnTo>
                  <a:lnTo>
                    <a:pt x="188302" y="0"/>
                  </a:lnTo>
                  <a:close/>
                </a:path>
                <a:path w="620395" h="33654">
                  <a:moveTo>
                    <a:pt x="210451" y="22148"/>
                  </a:moveTo>
                  <a:lnTo>
                    <a:pt x="199390" y="22148"/>
                  </a:lnTo>
                  <a:lnTo>
                    <a:pt x="199390" y="11087"/>
                  </a:lnTo>
                  <a:lnTo>
                    <a:pt x="199390" y="0"/>
                  </a:lnTo>
                  <a:lnTo>
                    <a:pt x="188315" y="0"/>
                  </a:lnTo>
                  <a:lnTo>
                    <a:pt x="188315" y="11074"/>
                  </a:lnTo>
                  <a:lnTo>
                    <a:pt x="188315" y="22148"/>
                  </a:lnTo>
                  <a:lnTo>
                    <a:pt x="188315" y="33223"/>
                  </a:lnTo>
                  <a:lnTo>
                    <a:pt x="199390" y="33223"/>
                  </a:lnTo>
                  <a:lnTo>
                    <a:pt x="210451" y="33223"/>
                  </a:lnTo>
                  <a:lnTo>
                    <a:pt x="210451" y="22148"/>
                  </a:lnTo>
                  <a:close/>
                </a:path>
                <a:path w="620395" h="33654">
                  <a:moveTo>
                    <a:pt x="221538" y="0"/>
                  </a:moveTo>
                  <a:lnTo>
                    <a:pt x="210464" y="0"/>
                  </a:lnTo>
                  <a:lnTo>
                    <a:pt x="210464" y="11074"/>
                  </a:lnTo>
                  <a:lnTo>
                    <a:pt x="210464" y="22148"/>
                  </a:lnTo>
                  <a:lnTo>
                    <a:pt x="221538" y="22148"/>
                  </a:lnTo>
                  <a:lnTo>
                    <a:pt x="221538" y="11087"/>
                  </a:lnTo>
                  <a:lnTo>
                    <a:pt x="221538" y="0"/>
                  </a:lnTo>
                  <a:close/>
                </a:path>
                <a:path w="620395" h="33654">
                  <a:moveTo>
                    <a:pt x="232600" y="22148"/>
                  </a:moveTo>
                  <a:lnTo>
                    <a:pt x="221538" y="22148"/>
                  </a:lnTo>
                  <a:lnTo>
                    <a:pt x="221538" y="33223"/>
                  </a:lnTo>
                  <a:lnTo>
                    <a:pt x="232600" y="33223"/>
                  </a:lnTo>
                  <a:lnTo>
                    <a:pt x="232600" y="22148"/>
                  </a:lnTo>
                  <a:close/>
                </a:path>
                <a:path w="620395" h="33654">
                  <a:moveTo>
                    <a:pt x="254762" y="22148"/>
                  </a:moveTo>
                  <a:lnTo>
                    <a:pt x="243700" y="22148"/>
                  </a:lnTo>
                  <a:lnTo>
                    <a:pt x="243700" y="33223"/>
                  </a:lnTo>
                  <a:lnTo>
                    <a:pt x="254762" y="33223"/>
                  </a:lnTo>
                  <a:lnTo>
                    <a:pt x="254762" y="22148"/>
                  </a:lnTo>
                  <a:close/>
                </a:path>
                <a:path w="620395" h="33654">
                  <a:moveTo>
                    <a:pt x="276923" y="0"/>
                  </a:moveTo>
                  <a:lnTo>
                    <a:pt x="265849" y="0"/>
                  </a:lnTo>
                  <a:lnTo>
                    <a:pt x="265849" y="11074"/>
                  </a:lnTo>
                  <a:lnTo>
                    <a:pt x="265849" y="22148"/>
                  </a:lnTo>
                  <a:lnTo>
                    <a:pt x="276923" y="22148"/>
                  </a:lnTo>
                  <a:lnTo>
                    <a:pt x="276923" y="11087"/>
                  </a:lnTo>
                  <a:lnTo>
                    <a:pt x="276923" y="0"/>
                  </a:lnTo>
                  <a:close/>
                </a:path>
                <a:path w="620395" h="33654">
                  <a:moveTo>
                    <a:pt x="299072" y="0"/>
                  </a:moveTo>
                  <a:lnTo>
                    <a:pt x="287997" y="0"/>
                  </a:lnTo>
                  <a:lnTo>
                    <a:pt x="287997" y="11074"/>
                  </a:lnTo>
                  <a:lnTo>
                    <a:pt x="287997" y="22148"/>
                  </a:lnTo>
                  <a:lnTo>
                    <a:pt x="299072" y="22148"/>
                  </a:lnTo>
                  <a:lnTo>
                    <a:pt x="299072" y="11087"/>
                  </a:lnTo>
                  <a:lnTo>
                    <a:pt x="299072" y="0"/>
                  </a:lnTo>
                  <a:close/>
                </a:path>
                <a:path w="620395" h="33654">
                  <a:moveTo>
                    <a:pt x="321233" y="0"/>
                  </a:moveTo>
                  <a:lnTo>
                    <a:pt x="310159" y="0"/>
                  </a:lnTo>
                  <a:lnTo>
                    <a:pt x="310159" y="11087"/>
                  </a:lnTo>
                  <a:lnTo>
                    <a:pt x="321233" y="11087"/>
                  </a:lnTo>
                  <a:lnTo>
                    <a:pt x="321233" y="0"/>
                  </a:lnTo>
                  <a:close/>
                </a:path>
                <a:path w="620395" h="33654">
                  <a:moveTo>
                    <a:pt x="343369" y="0"/>
                  </a:moveTo>
                  <a:lnTo>
                    <a:pt x="332308" y="0"/>
                  </a:lnTo>
                  <a:lnTo>
                    <a:pt x="332308" y="11074"/>
                  </a:lnTo>
                  <a:lnTo>
                    <a:pt x="332308" y="22148"/>
                  </a:lnTo>
                  <a:lnTo>
                    <a:pt x="343369" y="22148"/>
                  </a:lnTo>
                  <a:lnTo>
                    <a:pt x="343369" y="11087"/>
                  </a:lnTo>
                  <a:lnTo>
                    <a:pt x="343369" y="0"/>
                  </a:lnTo>
                  <a:close/>
                </a:path>
                <a:path w="620395" h="33654">
                  <a:moveTo>
                    <a:pt x="354457" y="0"/>
                  </a:moveTo>
                  <a:lnTo>
                    <a:pt x="343382" y="0"/>
                  </a:lnTo>
                  <a:lnTo>
                    <a:pt x="343382" y="11074"/>
                  </a:lnTo>
                  <a:lnTo>
                    <a:pt x="343382" y="22148"/>
                  </a:lnTo>
                  <a:lnTo>
                    <a:pt x="354457" y="22148"/>
                  </a:lnTo>
                  <a:lnTo>
                    <a:pt x="354457" y="11087"/>
                  </a:lnTo>
                  <a:lnTo>
                    <a:pt x="354457" y="0"/>
                  </a:lnTo>
                  <a:close/>
                </a:path>
                <a:path w="620395" h="33654">
                  <a:moveTo>
                    <a:pt x="365531" y="0"/>
                  </a:moveTo>
                  <a:lnTo>
                    <a:pt x="354469" y="0"/>
                  </a:lnTo>
                  <a:lnTo>
                    <a:pt x="354469" y="11074"/>
                  </a:lnTo>
                  <a:lnTo>
                    <a:pt x="354469" y="22148"/>
                  </a:lnTo>
                  <a:lnTo>
                    <a:pt x="365531" y="22148"/>
                  </a:lnTo>
                  <a:lnTo>
                    <a:pt x="365531" y="11087"/>
                  </a:lnTo>
                  <a:lnTo>
                    <a:pt x="365531" y="0"/>
                  </a:lnTo>
                  <a:close/>
                </a:path>
                <a:path w="620395" h="33654">
                  <a:moveTo>
                    <a:pt x="409841" y="0"/>
                  </a:moveTo>
                  <a:lnTo>
                    <a:pt x="398767" y="0"/>
                  </a:lnTo>
                  <a:lnTo>
                    <a:pt x="387692" y="0"/>
                  </a:lnTo>
                  <a:lnTo>
                    <a:pt x="376618" y="0"/>
                  </a:lnTo>
                  <a:lnTo>
                    <a:pt x="365544" y="0"/>
                  </a:lnTo>
                  <a:lnTo>
                    <a:pt x="365544" y="11087"/>
                  </a:lnTo>
                  <a:lnTo>
                    <a:pt x="376618" y="11087"/>
                  </a:lnTo>
                  <a:lnTo>
                    <a:pt x="387692" y="11087"/>
                  </a:lnTo>
                  <a:lnTo>
                    <a:pt x="398767" y="11087"/>
                  </a:lnTo>
                  <a:lnTo>
                    <a:pt x="398767" y="22148"/>
                  </a:lnTo>
                  <a:lnTo>
                    <a:pt x="409841" y="22148"/>
                  </a:lnTo>
                  <a:lnTo>
                    <a:pt x="409841" y="11087"/>
                  </a:lnTo>
                  <a:lnTo>
                    <a:pt x="409841" y="0"/>
                  </a:lnTo>
                  <a:close/>
                </a:path>
                <a:path w="620395" h="33654">
                  <a:moveTo>
                    <a:pt x="420916" y="0"/>
                  </a:moveTo>
                  <a:lnTo>
                    <a:pt x="409854" y="0"/>
                  </a:lnTo>
                  <a:lnTo>
                    <a:pt x="409854" y="11087"/>
                  </a:lnTo>
                  <a:lnTo>
                    <a:pt x="420916" y="11087"/>
                  </a:lnTo>
                  <a:lnTo>
                    <a:pt x="420916" y="0"/>
                  </a:lnTo>
                  <a:close/>
                </a:path>
                <a:path w="620395" h="33654">
                  <a:moveTo>
                    <a:pt x="443064" y="0"/>
                  </a:moveTo>
                  <a:lnTo>
                    <a:pt x="432003" y="0"/>
                  </a:lnTo>
                  <a:lnTo>
                    <a:pt x="420928" y="0"/>
                  </a:lnTo>
                  <a:lnTo>
                    <a:pt x="420928" y="11087"/>
                  </a:lnTo>
                  <a:lnTo>
                    <a:pt x="432003" y="11087"/>
                  </a:lnTo>
                  <a:lnTo>
                    <a:pt x="432003" y="22148"/>
                  </a:lnTo>
                  <a:lnTo>
                    <a:pt x="443064" y="22148"/>
                  </a:lnTo>
                  <a:lnTo>
                    <a:pt x="443064" y="11087"/>
                  </a:lnTo>
                  <a:lnTo>
                    <a:pt x="443064" y="0"/>
                  </a:lnTo>
                  <a:close/>
                </a:path>
                <a:path w="620395" h="33654">
                  <a:moveTo>
                    <a:pt x="465226" y="0"/>
                  </a:moveTo>
                  <a:lnTo>
                    <a:pt x="454152" y="0"/>
                  </a:lnTo>
                  <a:lnTo>
                    <a:pt x="454152" y="11074"/>
                  </a:lnTo>
                  <a:lnTo>
                    <a:pt x="443077" y="11074"/>
                  </a:lnTo>
                  <a:lnTo>
                    <a:pt x="443077" y="22148"/>
                  </a:lnTo>
                  <a:lnTo>
                    <a:pt x="454152" y="22148"/>
                  </a:lnTo>
                  <a:lnTo>
                    <a:pt x="465226" y="22148"/>
                  </a:lnTo>
                  <a:lnTo>
                    <a:pt x="465226" y="11087"/>
                  </a:lnTo>
                  <a:lnTo>
                    <a:pt x="465226" y="0"/>
                  </a:lnTo>
                  <a:close/>
                </a:path>
                <a:path w="620395" h="33654">
                  <a:moveTo>
                    <a:pt x="476313" y="0"/>
                  </a:moveTo>
                  <a:lnTo>
                    <a:pt x="465239" y="0"/>
                  </a:lnTo>
                  <a:lnTo>
                    <a:pt x="465239" y="11087"/>
                  </a:lnTo>
                  <a:lnTo>
                    <a:pt x="476313" y="11087"/>
                  </a:lnTo>
                  <a:lnTo>
                    <a:pt x="476313" y="0"/>
                  </a:lnTo>
                  <a:close/>
                </a:path>
                <a:path w="620395" h="33654">
                  <a:moveTo>
                    <a:pt x="498449" y="0"/>
                  </a:moveTo>
                  <a:lnTo>
                    <a:pt x="487387" y="0"/>
                  </a:lnTo>
                  <a:lnTo>
                    <a:pt x="487387" y="11074"/>
                  </a:lnTo>
                  <a:lnTo>
                    <a:pt x="487387" y="22148"/>
                  </a:lnTo>
                  <a:lnTo>
                    <a:pt x="498449" y="22148"/>
                  </a:lnTo>
                  <a:lnTo>
                    <a:pt x="498449" y="11087"/>
                  </a:lnTo>
                  <a:lnTo>
                    <a:pt x="498449" y="0"/>
                  </a:lnTo>
                  <a:close/>
                </a:path>
                <a:path w="620395" h="33654">
                  <a:moveTo>
                    <a:pt x="520611" y="11074"/>
                  </a:moveTo>
                  <a:lnTo>
                    <a:pt x="509536" y="11074"/>
                  </a:lnTo>
                  <a:lnTo>
                    <a:pt x="509536" y="0"/>
                  </a:lnTo>
                  <a:lnTo>
                    <a:pt x="498462" y="0"/>
                  </a:lnTo>
                  <a:lnTo>
                    <a:pt x="498462" y="11074"/>
                  </a:lnTo>
                  <a:lnTo>
                    <a:pt x="498462" y="22148"/>
                  </a:lnTo>
                  <a:lnTo>
                    <a:pt x="509536" y="22148"/>
                  </a:lnTo>
                  <a:lnTo>
                    <a:pt x="520611" y="22148"/>
                  </a:lnTo>
                  <a:lnTo>
                    <a:pt x="520611" y="11074"/>
                  </a:lnTo>
                  <a:close/>
                </a:path>
                <a:path w="620395" h="33654">
                  <a:moveTo>
                    <a:pt x="542772" y="0"/>
                  </a:moveTo>
                  <a:lnTo>
                    <a:pt x="531698" y="0"/>
                  </a:lnTo>
                  <a:lnTo>
                    <a:pt x="520623" y="0"/>
                  </a:lnTo>
                  <a:lnTo>
                    <a:pt x="520623" y="11087"/>
                  </a:lnTo>
                  <a:lnTo>
                    <a:pt x="531698" y="11087"/>
                  </a:lnTo>
                  <a:lnTo>
                    <a:pt x="531698" y="22148"/>
                  </a:lnTo>
                  <a:lnTo>
                    <a:pt x="542772" y="22148"/>
                  </a:lnTo>
                  <a:lnTo>
                    <a:pt x="542772" y="11087"/>
                  </a:lnTo>
                  <a:lnTo>
                    <a:pt x="542772" y="0"/>
                  </a:lnTo>
                  <a:close/>
                </a:path>
                <a:path w="620395" h="33654">
                  <a:moveTo>
                    <a:pt x="564921" y="0"/>
                  </a:moveTo>
                  <a:lnTo>
                    <a:pt x="553847" y="0"/>
                  </a:lnTo>
                  <a:lnTo>
                    <a:pt x="553847" y="11087"/>
                  </a:lnTo>
                  <a:lnTo>
                    <a:pt x="564921" y="11087"/>
                  </a:lnTo>
                  <a:lnTo>
                    <a:pt x="564921" y="0"/>
                  </a:lnTo>
                  <a:close/>
                </a:path>
                <a:path w="620395" h="33654">
                  <a:moveTo>
                    <a:pt x="609219" y="11074"/>
                  </a:moveTo>
                  <a:lnTo>
                    <a:pt x="598157" y="11074"/>
                  </a:lnTo>
                  <a:lnTo>
                    <a:pt x="598157" y="0"/>
                  </a:lnTo>
                  <a:lnTo>
                    <a:pt x="587082" y="0"/>
                  </a:lnTo>
                  <a:lnTo>
                    <a:pt x="576008" y="0"/>
                  </a:lnTo>
                  <a:lnTo>
                    <a:pt x="576008" y="11074"/>
                  </a:lnTo>
                  <a:lnTo>
                    <a:pt x="576008" y="22148"/>
                  </a:lnTo>
                  <a:lnTo>
                    <a:pt x="587082" y="22148"/>
                  </a:lnTo>
                  <a:lnTo>
                    <a:pt x="598157" y="22148"/>
                  </a:lnTo>
                  <a:lnTo>
                    <a:pt x="609219" y="22148"/>
                  </a:lnTo>
                  <a:lnTo>
                    <a:pt x="609219" y="11074"/>
                  </a:lnTo>
                  <a:close/>
                </a:path>
                <a:path w="620395" h="33654">
                  <a:moveTo>
                    <a:pt x="620306" y="11074"/>
                  </a:moveTo>
                  <a:lnTo>
                    <a:pt x="609231" y="11074"/>
                  </a:lnTo>
                  <a:lnTo>
                    <a:pt x="609231" y="22148"/>
                  </a:lnTo>
                  <a:lnTo>
                    <a:pt x="620306" y="22148"/>
                  </a:lnTo>
                  <a:lnTo>
                    <a:pt x="620306" y="1107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/>
            <p:cNvSpPr/>
            <p:nvPr/>
          </p:nvSpPr>
          <p:spPr>
            <a:xfrm>
              <a:off x="7837805" y="4095508"/>
              <a:ext cx="387985" cy="11430"/>
            </a:xfrm>
            <a:custGeom>
              <a:avLst/>
              <a:gdLst/>
              <a:ahLst/>
              <a:cxnLst/>
              <a:rect l="l" t="t" r="r" b="b"/>
              <a:pathLst>
                <a:path w="387984" h="11429">
                  <a:moveTo>
                    <a:pt x="11061" y="0"/>
                  </a:moveTo>
                  <a:lnTo>
                    <a:pt x="0" y="0"/>
                  </a:lnTo>
                  <a:lnTo>
                    <a:pt x="0" y="11074"/>
                  </a:lnTo>
                  <a:lnTo>
                    <a:pt x="11061" y="11074"/>
                  </a:lnTo>
                  <a:lnTo>
                    <a:pt x="11061" y="0"/>
                  </a:lnTo>
                  <a:close/>
                </a:path>
                <a:path w="387984" h="11429">
                  <a:moveTo>
                    <a:pt x="44284" y="0"/>
                  </a:moveTo>
                  <a:lnTo>
                    <a:pt x="33223" y="0"/>
                  </a:lnTo>
                  <a:lnTo>
                    <a:pt x="33223" y="11074"/>
                  </a:lnTo>
                  <a:lnTo>
                    <a:pt x="44284" y="11074"/>
                  </a:lnTo>
                  <a:lnTo>
                    <a:pt x="44284" y="0"/>
                  </a:lnTo>
                  <a:close/>
                </a:path>
                <a:path w="387984" h="11429">
                  <a:moveTo>
                    <a:pt x="55372" y="0"/>
                  </a:moveTo>
                  <a:lnTo>
                    <a:pt x="44297" y="0"/>
                  </a:lnTo>
                  <a:lnTo>
                    <a:pt x="44297" y="11074"/>
                  </a:lnTo>
                  <a:lnTo>
                    <a:pt x="55372" y="11074"/>
                  </a:lnTo>
                  <a:lnTo>
                    <a:pt x="55372" y="0"/>
                  </a:lnTo>
                  <a:close/>
                </a:path>
                <a:path w="387984" h="11429">
                  <a:moveTo>
                    <a:pt x="66446" y="0"/>
                  </a:moveTo>
                  <a:lnTo>
                    <a:pt x="55384" y="0"/>
                  </a:lnTo>
                  <a:lnTo>
                    <a:pt x="55384" y="11074"/>
                  </a:lnTo>
                  <a:lnTo>
                    <a:pt x="66446" y="11074"/>
                  </a:lnTo>
                  <a:lnTo>
                    <a:pt x="66446" y="0"/>
                  </a:lnTo>
                  <a:close/>
                </a:path>
                <a:path w="387984" h="11429">
                  <a:moveTo>
                    <a:pt x="99669" y="0"/>
                  </a:moveTo>
                  <a:lnTo>
                    <a:pt x="88607" y="0"/>
                  </a:lnTo>
                  <a:lnTo>
                    <a:pt x="77533" y="0"/>
                  </a:lnTo>
                  <a:lnTo>
                    <a:pt x="66459" y="0"/>
                  </a:lnTo>
                  <a:lnTo>
                    <a:pt x="66459" y="11074"/>
                  </a:lnTo>
                  <a:lnTo>
                    <a:pt x="77533" y="11074"/>
                  </a:lnTo>
                  <a:lnTo>
                    <a:pt x="88607" y="11074"/>
                  </a:lnTo>
                  <a:lnTo>
                    <a:pt x="99669" y="11074"/>
                  </a:lnTo>
                  <a:lnTo>
                    <a:pt x="99669" y="0"/>
                  </a:lnTo>
                  <a:close/>
                </a:path>
                <a:path w="387984" h="11429">
                  <a:moveTo>
                    <a:pt x="110756" y="0"/>
                  </a:moveTo>
                  <a:lnTo>
                    <a:pt x="99682" y="0"/>
                  </a:lnTo>
                  <a:lnTo>
                    <a:pt x="99682" y="11074"/>
                  </a:lnTo>
                  <a:lnTo>
                    <a:pt x="110756" y="11074"/>
                  </a:lnTo>
                  <a:lnTo>
                    <a:pt x="110756" y="0"/>
                  </a:lnTo>
                  <a:close/>
                </a:path>
                <a:path w="387984" h="11429">
                  <a:moveTo>
                    <a:pt x="121831" y="0"/>
                  </a:moveTo>
                  <a:lnTo>
                    <a:pt x="110769" y="0"/>
                  </a:lnTo>
                  <a:lnTo>
                    <a:pt x="110769" y="11074"/>
                  </a:lnTo>
                  <a:lnTo>
                    <a:pt x="121831" y="11074"/>
                  </a:lnTo>
                  <a:lnTo>
                    <a:pt x="121831" y="0"/>
                  </a:lnTo>
                  <a:close/>
                </a:path>
                <a:path w="387984" h="11429">
                  <a:moveTo>
                    <a:pt x="166141" y="0"/>
                  </a:moveTo>
                  <a:lnTo>
                    <a:pt x="155067" y="0"/>
                  </a:lnTo>
                  <a:lnTo>
                    <a:pt x="155067" y="11074"/>
                  </a:lnTo>
                  <a:lnTo>
                    <a:pt x="166141" y="11074"/>
                  </a:lnTo>
                  <a:lnTo>
                    <a:pt x="166141" y="0"/>
                  </a:lnTo>
                  <a:close/>
                </a:path>
                <a:path w="387984" h="11429">
                  <a:moveTo>
                    <a:pt x="199364" y="0"/>
                  </a:moveTo>
                  <a:lnTo>
                    <a:pt x="188302" y="0"/>
                  </a:lnTo>
                  <a:lnTo>
                    <a:pt x="177228" y="0"/>
                  </a:lnTo>
                  <a:lnTo>
                    <a:pt x="177228" y="11074"/>
                  </a:lnTo>
                  <a:lnTo>
                    <a:pt x="188302" y="11074"/>
                  </a:lnTo>
                  <a:lnTo>
                    <a:pt x="199364" y="11074"/>
                  </a:lnTo>
                  <a:lnTo>
                    <a:pt x="199364" y="0"/>
                  </a:lnTo>
                  <a:close/>
                </a:path>
                <a:path w="387984" h="11429">
                  <a:moveTo>
                    <a:pt x="221526" y="0"/>
                  </a:moveTo>
                  <a:lnTo>
                    <a:pt x="210451" y="0"/>
                  </a:lnTo>
                  <a:lnTo>
                    <a:pt x="210451" y="11074"/>
                  </a:lnTo>
                  <a:lnTo>
                    <a:pt x="221526" y="11074"/>
                  </a:lnTo>
                  <a:lnTo>
                    <a:pt x="221526" y="0"/>
                  </a:lnTo>
                  <a:close/>
                </a:path>
                <a:path w="387984" h="11429">
                  <a:moveTo>
                    <a:pt x="254749" y="0"/>
                  </a:moveTo>
                  <a:lnTo>
                    <a:pt x="243687" y="0"/>
                  </a:lnTo>
                  <a:lnTo>
                    <a:pt x="232613" y="0"/>
                  </a:lnTo>
                  <a:lnTo>
                    <a:pt x="221538" y="0"/>
                  </a:lnTo>
                  <a:lnTo>
                    <a:pt x="221538" y="11074"/>
                  </a:lnTo>
                  <a:lnTo>
                    <a:pt x="232613" y="11074"/>
                  </a:lnTo>
                  <a:lnTo>
                    <a:pt x="243687" y="11074"/>
                  </a:lnTo>
                  <a:lnTo>
                    <a:pt x="254749" y="11074"/>
                  </a:lnTo>
                  <a:lnTo>
                    <a:pt x="254749" y="0"/>
                  </a:lnTo>
                  <a:close/>
                </a:path>
                <a:path w="387984" h="11429">
                  <a:moveTo>
                    <a:pt x="265836" y="0"/>
                  </a:moveTo>
                  <a:lnTo>
                    <a:pt x="254762" y="0"/>
                  </a:lnTo>
                  <a:lnTo>
                    <a:pt x="254762" y="11074"/>
                  </a:lnTo>
                  <a:lnTo>
                    <a:pt x="265836" y="11074"/>
                  </a:lnTo>
                  <a:lnTo>
                    <a:pt x="265836" y="0"/>
                  </a:lnTo>
                  <a:close/>
                </a:path>
                <a:path w="387984" h="11429">
                  <a:moveTo>
                    <a:pt x="310134" y="0"/>
                  </a:moveTo>
                  <a:lnTo>
                    <a:pt x="299072" y="0"/>
                  </a:lnTo>
                  <a:lnTo>
                    <a:pt x="287997" y="0"/>
                  </a:lnTo>
                  <a:lnTo>
                    <a:pt x="287997" y="11074"/>
                  </a:lnTo>
                  <a:lnTo>
                    <a:pt x="299072" y="11074"/>
                  </a:lnTo>
                  <a:lnTo>
                    <a:pt x="310134" y="11074"/>
                  </a:lnTo>
                  <a:lnTo>
                    <a:pt x="310134" y="0"/>
                  </a:lnTo>
                  <a:close/>
                </a:path>
                <a:path w="387984" h="11429">
                  <a:moveTo>
                    <a:pt x="332282" y="0"/>
                  </a:moveTo>
                  <a:lnTo>
                    <a:pt x="321221" y="0"/>
                  </a:lnTo>
                  <a:lnTo>
                    <a:pt x="310146" y="0"/>
                  </a:lnTo>
                  <a:lnTo>
                    <a:pt x="310146" y="11074"/>
                  </a:lnTo>
                  <a:lnTo>
                    <a:pt x="321221" y="11074"/>
                  </a:lnTo>
                  <a:lnTo>
                    <a:pt x="332282" y="11074"/>
                  </a:lnTo>
                  <a:lnTo>
                    <a:pt x="332282" y="0"/>
                  </a:lnTo>
                  <a:close/>
                </a:path>
                <a:path w="387984" h="11429">
                  <a:moveTo>
                    <a:pt x="343382" y="0"/>
                  </a:moveTo>
                  <a:lnTo>
                    <a:pt x="332308" y="0"/>
                  </a:lnTo>
                  <a:lnTo>
                    <a:pt x="332308" y="11074"/>
                  </a:lnTo>
                  <a:lnTo>
                    <a:pt x="343382" y="11074"/>
                  </a:lnTo>
                  <a:lnTo>
                    <a:pt x="343382" y="0"/>
                  </a:lnTo>
                  <a:close/>
                </a:path>
                <a:path w="387984" h="11429">
                  <a:moveTo>
                    <a:pt x="387667" y="0"/>
                  </a:moveTo>
                  <a:lnTo>
                    <a:pt x="376605" y="0"/>
                  </a:lnTo>
                  <a:lnTo>
                    <a:pt x="365531" y="0"/>
                  </a:lnTo>
                  <a:lnTo>
                    <a:pt x="365531" y="11074"/>
                  </a:lnTo>
                  <a:lnTo>
                    <a:pt x="376605" y="11074"/>
                  </a:lnTo>
                  <a:lnTo>
                    <a:pt x="387667" y="11074"/>
                  </a:lnTo>
                  <a:lnTo>
                    <a:pt x="38766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/>
            <p:cNvSpPr/>
            <p:nvPr/>
          </p:nvSpPr>
          <p:spPr>
            <a:xfrm>
              <a:off x="7594104" y="4112120"/>
              <a:ext cx="188595" cy="0"/>
            </a:xfrm>
            <a:custGeom>
              <a:avLst/>
              <a:gdLst/>
              <a:ahLst/>
              <a:cxnLst/>
              <a:rect l="l" t="t" r="r" b="b"/>
              <a:pathLst>
                <a:path w="188595">
                  <a:moveTo>
                    <a:pt x="0" y="0"/>
                  </a:moveTo>
                  <a:lnTo>
                    <a:pt x="188302" y="0"/>
                  </a:lnTo>
                </a:path>
              </a:pathLst>
            </a:custGeom>
            <a:ln w="11074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7594105" y="4106582"/>
              <a:ext cx="631825" cy="44450"/>
            </a:xfrm>
            <a:custGeom>
              <a:avLst/>
              <a:gdLst/>
              <a:ahLst/>
              <a:cxnLst/>
              <a:rect l="l" t="t" r="r" b="b"/>
              <a:pathLst>
                <a:path w="631825" h="44450">
                  <a:moveTo>
                    <a:pt x="22136" y="33235"/>
                  </a:moveTo>
                  <a:lnTo>
                    <a:pt x="11074" y="33235"/>
                  </a:lnTo>
                  <a:lnTo>
                    <a:pt x="11074" y="22161"/>
                  </a:lnTo>
                  <a:lnTo>
                    <a:pt x="11074" y="11074"/>
                  </a:lnTo>
                  <a:lnTo>
                    <a:pt x="0" y="11074"/>
                  </a:lnTo>
                  <a:lnTo>
                    <a:pt x="0" y="22161"/>
                  </a:lnTo>
                  <a:lnTo>
                    <a:pt x="0" y="33235"/>
                  </a:lnTo>
                  <a:lnTo>
                    <a:pt x="0" y="44323"/>
                  </a:lnTo>
                  <a:lnTo>
                    <a:pt x="11074" y="44323"/>
                  </a:lnTo>
                  <a:lnTo>
                    <a:pt x="22136" y="44323"/>
                  </a:lnTo>
                  <a:lnTo>
                    <a:pt x="22136" y="33235"/>
                  </a:lnTo>
                  <a:close/>
                </a:path>
                <a:path w="631825" h="44450">
                  <a:moveTo>
                    <a:pt x="44297" y="33235"/>
                  </a:moveTo>
                  <a:lnTo>
                    <a:pt x="33235" y="33235"/>
                  </a:lnTo>
                  <a:lnTo>
                    <a:pt x="22161" y="33235"/>
                  </a:lnTo>
                  <a:lnTo>
                    <a:pt x="22161" y="44323"/>
                  </a:lnTo>
                  <a:lnTo>
                    <a:pt x="33235" y="44323"/>
                  </a:lnTo>
                  <a:lnTo>
                    <a:pt x="44297" y="44323"/>
                  </a:lnTo>
                  <a:lnTo>
                    <a:pt x="44297" y="33235"/>
                  </a:lnTo>
                  <a:close/>
                </a:path>
                <a:path w="631825" h="44450">
                  <a:moveTo>
                    <a:pt x="44297" y="11074"/>
                  </a:moveTo>
                  <a:lnTo>
                    <a:pt x="33235" y="11074"/>
                  </a:lnTo>
                  <a:lnTo>
                    <a:pt x="22161" y="11074"/>
                  </a:lnTo>
                  <a:lnTo>
                    <a:pt x="22161" y="22161"/>
                  </a:lnTo>
                  <a:lnTo>
                    <a:pt x="33235" y="22161"/>
                  </a:lnTo>
                  <a:lnTo>
                    <a:pt x="44297" y="22161"/>
                  </a:lnTo>
                  <a:lnTo>
                    <a:pt x="44297" y="11074"/>
                  </a:lnTo>
                  <a:close/>
                </a:path>
                <a:path w="631825" h="44450">
                  <a:moveTo>
                    <a:pt x="55384" y="33235"/>
                  </a:moveTo>
                  <a:lnTo>
                    <a:pt x="44310" y="33235"/>
                  </a:lnTo>
                  <a:lnTo>
                    <a:pt x="44310" y="44323"/>
                  </a:lnTo>
                  <a:lnTo>
                    <a:pt x="55384" y="44323"/>
                  </a:lnTo>
                  <a:lnTo>
                    <a:pt x="55384" y="33235"/>
                  </a:lnTo>
                  <a:close/>
                </a:path>
                <a:path w="631825" h="44450">
                  <a:moveTo>
                    <a:pt x="55384" y="11074"/>
                  </a:moveTo>
                  <a:lnTo>
                    <a:pt x="44310" y="11074"/>
                  </a:lnTo>
                  <a:lnTo>
                    <a:pt x="44310" y="22161"/>
                  </a:lnTo>
                  <a:lnTo>
                    <a:pt x="55384" y="22161"/>
                  </a:lnTo>
                  <a:lnTo>
                    <a:pt x="55384" y="11074"/>
                  </a:lnTo>
                  <a:close/>
                </a:path>
                <a:path w="631825" h="44450">
                  <a:moveTo>
                    <a:pt x="77520" y="11074"/>
                  </a:moveTo>
                  <a:lnTo>
                    <a:pt x="66459" y="11074"/>
                  </a:lnTo>
                  <a:lnTo>
                    <a:pt x="66459" y="22161"/>
                  </a:lnTo>
                  <a:lnTo>
                    <a:pt x="66459" y="33235"/>
                  </a:lnTo>
                  <a:lnTo>
                    <a:pt x="77520" y="33235"/>
                  </a:lnTo>
                  <a:lnTo>
                    <a:pt x="77520" y="22161"/>
                  </a:lnTo>
                  <a:lnTo>
                    <a:pt x="77520" y="11074"/>
                  </a:lnTo>
                  <a:close/>
                </a:path>
                <a:path w="631825" h="44450">
                  <a:moveTo>
                    <a:pt x="99682" y="11074"/>
                  </a:moveTo>
                  <a:lnTo>
                    <a:pt x="88620" y="11074"/>
                  </a:lnTo>
                  <a:lnTo>
                    <a:pt x="88620" y="22161"/>
                  </a:lnTo>
                  <a:lnTo>
                    <a:pt x="99682" y="22161"/>
                  </a:lnTo>
                  <a:lnTo>
                    <a:pt x="99682" y="11074"/>
                  </a:lnTo>
                  <a:close/>
                </a:path>
                <a:path w="631825" h="44450">
                  <a:moveTo>
                    <a:pt x="110769" y="22161"/>
                  </a:moveTo>
                  <a:lnTo>
                    <a:pt x="99695" y="22161"/>
                  </a:lnTo>
                  <a:lnTo>
                    <a:pt x="99695" y="33235"/>
                  </a:lnTo>
                  <a:lnTo>
                    <a:pt x="110769" y="33235"/>
                  </a:lnTo>
                  <a:lnTo>
                    <a:pt x="110769" y="22161"/>
                  </a:lnTo>
                  <a:close/>
                </a:path>
                <a:path w="631825" h="44450">
                  <a:moveTo>
                    <a:pt x="121843" y="11074"/>
                  </a:moveTo>
                  <a:lnTo>
                    <a:pt x="110769" y="11074"/>
                  </a:lnTo>
                  <a:lnTo>
                    <a:pt x="110769" y="22161"/>
                  </a:lnTo>
                  <a:lnTo>
                    <a:pt x="121843" y="22161"/>
                  </a:lnTo>
                  <a:lnTo>
                    <a:pt x="121843" y="11074"/>
                  </a:lnTo>
                  <a:close/>
                </a:path>
                <a:path w="631825" h="44450">
                  <a:moveTo>
                    <a:pt x="155067" y="11074"/>
                  </a:moveTo>
                  <a:lnTo>
                    <a:pt x="144005" y="11074"/>
                  </a:lnTo>
                  <a:lnTo>
                    <a:pt x="144005" y="22161"/>
                  </a:lnTo>
                  <a:lnTo>
                    <a:pt x="144005" y="33235"/>
                  </a:lnTo>
                  <a:lnTo>
                    <a:pt x="155067" y="33235"/>
                  </a:lnTo>
                  <a:lnTo>
                    <a:pt x="155067" y="22161"/>
                  </a:lnTo>
                  <a:lnTo>
                    <a:pt x="155067" y="11074"/>
                  </a:lnTo>
                  <a:close/>
                </a:path>
                <a:path w="631825" h="44450">
                  <a:moveTo>
                    <a:pt x="188302" y="11074"/>
                  </a:moveTo>
                  <a:lnTo>
                    <a:pt x="177228" y="11074"/>
                  </a:lnTo>
                  <a:lnTo>
                    <a:pt x="177228" y="22161"/>
                  </a:lnTo>
                  <a:lnTo>
                    <a:pt x="177228" y="33235"/>
                  </a:lnTo>
                  <a:lnTo>
                    <a:pt x="188302" y="33235"/>
                  </a:lnTo>
                  <a:lnTo>
                    <a:pt x="188302" y="22161"/>
                  </a:lnTo>
                  <a:lnTo>
                    <a:pt x="188302" y="11074"/>
                  </a:lnTo>
                  <a:close/>
                </a:path>
                <a:path w="631825" h="44450">
                  <a:moveTo>
                    <a:pt x="210451" y="22161"/>
                  </a:moveTo>
                  <a:lnTo>
                    <a:pt x="199390" y="22161"/>
                  </a:lnTo>
                  <a:lnTo>
                    <a:pt x="199390" y="33235"/>
                  </a:lnTo>
                  <a:lnTo>
                    <a:pt x="210451" y="33235"/>
                  </a:lnTo>
                  <a:lnTo>
                    <a:pt x="210451" y="22161"/>
                  </a:lnTo>
                  <a:close/>
                </a:path>
                <a:path w="631825" h="44450">
                  <a:moveTo>
                    <a:pt x="221538" y="22161"/>
                  </a:moveTo>
                  <a:lnTo>
                    <a:pt x="210464" y="22161"/>
                  </a:lnTo>
                  <a:lnTo>
                    <a:pt x="210464" y="33235"/>
                  </a:lnTo>
                  <a:lnTo>
                    <a:pt x="221538" y="33235"/>
                  </a:lnTo>
                  <a:lnTo>
                    <a:pt x="221538" y="22161"/>
                  </a:lnTo>
                  <a:close/>
                </a:path>
                <a:path w="631825" h="44450">
                  <a:moveTo>
                    <a:pt x="232600" y="11074"/>
                  </a:moveTo>
                  <a:lnTo>
                    <a:pt x="221538" y="11074"/>
                  </a:lnTo>
                  <a:lnTo>
                    <a:pt x="221538" y="22161"/>
                  </a:lnTo>
                  <a:lnTo>
                    <a:pt x="232600" y="22161"/>
                  </a:lnTo>
                  <a:lnTo>
                    <a:pt x="232600" y="11074"/>
                  </a:lnTo>
                  <a:close/>
                </a:path>
                <a:path w="631825" h="44450">
                  <a:moveTo>
                    <a:pt x="243687" y="0"/>
                  </a:moveTo>
                  <a:lnTo>
                    <a:pt x="232613" y="0"/>
                  </a:lnTo>
                  <a:lnTo>
                    <a:pt x="232613" y="11074"/>
                  </a:lnTo>
                  <a:lnTo>
                    <a:pt x="232613" y="22161"/>
                  </a:lnTo>
                  <a:lnTo>
                    <a:pt x="243687" y="22161"/>
                  </a:lnTo>
                  <a:lnTo>
                    <a:pt x="243687" y="11074"/>
                  </a:lnTo>
                  <a:lnTo>
                    <a:pt x="243687" y="0"/>
                  </a:lnTo>
                  <a:close/>
                </a:path>
                <a:path w="631825" h="44450">
                  <a:moveTo>
                    <a:pt x="254762" y="22161"/>
                  </a:moveTo>
                  <a:lnTo>
                    <a:pt x="243700" y="22161"/>
                  </a:lnTo>
                  <a:lnTo>
                    <a:pt x="243700" y="33235"/>
                  </a:lnTo>
                  <a:lnTo>
                    <a:pt x="254762" y="33235"/>
                  </a:lnTo>
                  <a:lnTo>
                    <a:pt x="254762" y="22161"/>
                  </a:lnTo>
                  <a:close/>
                </a:path>
                <a:path w="631825" h="44450">
                  <a:moveTo>
                    <a:pt x="254762" y="0"/>
                  </a:moveTo>
                  <a:lnTo>
                    <a:pt x="243700" y="0"/>
                  </a:lnTo>
                  <a:lnTo>
                    <a:pt x="243700" y="11074"/>
                  </a:lnTo>
                  <a:lnTo>
                    <a:pt x="254762" y="11074"/>
                  </a:lnTo>
                  <a:lnTo>
                    <a:pt x="254762" y="0"/>
                  </a:lnTo>
                  <a:close/>
                </a:path>
                <a:path w="631825" h="44450">
                  <a:moveTo>
                    <a:pt x="276923" y="11074"/>
                  </a:moveTo>
                  <a:lnTo>
                    <a:pt x="265849" y="11074"/>
                  </a:lnTo>
                  <a:lnTo>
                    <a:pt x="254774" y="11074"/>
                  </a:lnTo>
                  <a:lnTo>
                    <a:pt x="254774" y="22161"/>
                  </a:lnTo>
                  <a:lnTo>
                    <a:pt x="254774" y="33235"/>
                  </a:lnTo>
                  <a:lnTo>
                    <a:pt x="265849" y="33235"/>
                  </a:lnTo>
                  <a:lnTo>
                    <a:pt x="265849" y="22161"/>
                  </a:lnTo>
                  <a:lnTo>
                    <a:pt x="276923" y="22161"/>
                  </a:lnTo>
                  <a:lnTo>
                    <a:pt x="276923" y="11074"/>
                  </a:lnTo>
                  <a:close/>
                </a:path>
                <a:path w="631825" h="44450">
                  <a:moveTo>
                    <a:pt x="287985" y="22161"/>
                  </a:moveTo>
                  <a:lnTo>
                    <a:pt x="276923" y="22161"/>
                  </a:lnTo>
                  <a:lnTo>
                    <a:pt x="276923" y="33235"/>
                  </a:lnTo>
                  <a:lnTo>
                    <a:pt x="287985" y="33235"/>
                  </a:lnTo>
                  <a:lnTo>
                    <a:pt x="287985" y="22161"/>
                  </a:lnTo>
                  <a:close/>
                </a:path>
                <a:path w="631825" h="44450">
                  <a:moveTo>
                    <a:pt x="299072" y="0"/>
                  </a:moveTo>
                  <a:lnTo>
                    <a:pt x="287997" y="0"/>
                  </a:lnTo>
                  <a:lnTo>
                    <a:pt x="287997" y="11074"/>
                  </a:lnTo>
                  <a:lnTo>
                    <a:pt x="299072" y="11074"/>
                  </a:lnTo>
                  <a:lnTo>
                    <a:pt x="299072" y="0"/>
                  </a:lnTo>
                  <a:close/>
                </a:path>
                <a:path w="631825" h="44450">
                  <a:moveTo>
                    <a:pt x="310146" y="22161"/>
                  </a:moveTo>
                  <a:lnTo>
                    <a:pt x="299085" y="22161"/>
                  </a:lnTo>
                  <a:lnTo>
                    <a:pt x="299085" y="33235"/>
                  </a:lnTo>
                  <a:lnTo>
                    <a:pt x="310146" y="33235"/>
                  </a:lnTo>
                  <a:lnTo>
                    <a:pt x="310146" y="22161"/>
                  </a:lnTo>
                  <a:close/>
                </a:path>
                <a:path w="631825" h="44450">
                  <a:moveTo>
                    <a:pt x="310146" y="0"/>
                  </a:moveTo>
                  <a:lnTo>
                    <a:pt x="299085" y="0"/>
                  </a:lnTo>
                  <a:lnTo>
                    <a:pt x="299085" y="11074"/>
                  </a:lnTo>
                  <a:lnTo>
                    <a:pt x="310146" y="11074"/>
                  </a:lnTo>
                  <a:lnTo>
                    <a:pt x="310146" y="0"/>
                  </a:lnTo>
                  <a:close/>
                </a:path>
                <a:path w="631825" h="44450">
                  <a:moveTo>
                    <a:pt x="332308" y="0"/>
                  </a:moveTo>
                  <a:lnTo>
                    <a:pt x="321233" y="0"/>
                  </a:lnTo>
                  <a:lnTo>
                    <a:pt x="321233" y="11074"/>
                  </a:lnTo>
                  <a:lnTo>
                    <a:pt x="332308" y="11074"/>
                  </a:lnTo>
                  <a:lnTo>
                    <a:pt x="332308" y="0"/>
                  </a:lnTo>
                  <a:close/>
                </a:path>
                <a:path w="631825" h="44450">
                  <a:moveTo>
                    <a:pt x="343369" y="11074"/>
                  </a:moveTo>
                  <a:lnTo>
                    <a:pt x="332308" y="11074"/>
                  </a:lnTo>
                  <a:lnTo>
                    <a:pt x="332308" y="22161"/>
                  </a:lnTo>
                  <a:lnTo>
                    <a:pt x="343369" y="22161"/>
                  </a:lnTo>
                  <a:lnTo>
                    <a:pt x="343369" y="11074"/>
                  </a:lnTo>
                  <a:close/>
                </a:path>
                <a:path w="631825" h="44450">
                  <a:moveTo>
                    <a:pt x="354457" y="11074"/>
                  </a:moveTo>
                  <a:lnTo>
                    <a:pt x="343382" y="11074"/>
                  </a:lnTo>
                  <a:lnTo>
                    <a:pt x="343382" y="22161"/>
                  </a:lnTo>
                  <a:lnTo>
                    <a:pt x="354457" y="22161"/>
                  </a:lnTo>
                  <a:lnTo>
                    <a:pt x="354457" y="11074"/>
                  </a:lnTo>
                  <a:close/>
                </a:path>
                <a:path w="631825" h="44450">
                  <a:moveTo>
                    <a:pt x="365531" y="11074"/>
                  </a:moveTo>
                  <a:lnTo>
                    <a:pt x="354469" y="11074"/>
                  </a:lnTo>
                  <a:lnTo>
                    <a:pt x="354469" y="22161"/>
                  </a:lnTo>
                  <a:lnTo>
                    <a:pt x="365531" y="22161"/>
                  </a:lnTo>
                  <a:lnTo>
                    <a:pt x="365531" y="11074"/>
                  </a:lnTo>
                  <a:close/>
                </a:path>
                <a:path w="631825" h="44450">
                  <a:moveTo>
                    <a:pt x="376618" y="22161"/>
                  </a:moveTo>
                  <a:lnTo>
                    <a:pt x="365544" y="22161"/>
                  </a:lnTo>
                  <a:lnTo>
                    <a:pt x="365544" y="33235"/>
                  </a:lnTo>
                  <a:lnTo>
                    <a:pt x="376618" y="33235"/>
                  </a:lnTo>
                  <a:lnTo>
                    <a:pt x="376618" y="22161"/>
                  </a:lnTo>
                  <a:close/>
                </a:path>
                <a:path w="631825" h="44450">
                  <a:moveTo>
                    <a:pt x="398767" y="11074"/>
                  </a:moveTo>
                  <a:lnTo>
                    <a:pt x="387692" y="11074"/>
                  </a:lnTo>
                  <a:lnTo>
                    <a:pt x="387692" y="0"/>
                  </a:lnTo>
                  <a:lnTo>
                    <a:pt x="376618" y="0"/>
                  </a:lnTo>
                  <a:lnTo>
                    <a:pt x="365544" y="0"/>
                  </a:lnTo>
                  <a:lnTo>
                    <a:pt x="365544" y="11074"/>
                  </a:lnTo>
                  <a:lnTo>
                    <a:pt x="376618" y="11074"/>
                  </a:lnTo>
                  <a:lnTo>
                    <a:pt x="376618" y="22161"/>
                  </a:lnTo>
                  <a:lnTo>
                    <a:pt x="387692" y="22161"/>
                  </a:lnTo>
                  <a:lnTo>
                    <a:pt x="398767" y="22161"/>
                  </a:lnTo>
                  <a:lnTo>
                    <a:pt x="398767" y="11074"/>
                  </a:lnTo>
                  <a:close/>
                </a:path>
                <a:path w="631825" h="44450">
                  <a:moveTo>
                    <a:pt x="409841" y="0"/>
                  </a:moveTo>
                  <a:lnTo>
                    <a:pt x="398767" y="0"/>
                  </a:lnTo>
                  <a:lnTo>
                    <a:pt x="398767" y="11074"/>
                  </a:lnTo>
                  <a:lnTo>
                    <a:pt x="409841" y="11074"/>
                  </a:lnTo>
                  <a:lnTo>
                    <a:pt x="409841" y="0"/>
                  </a:lnTo>
                  <a:close/>
                </a:path>
                <a:path w="631825" h="44450">
                  <a:moveTo>
                    <a:pt x="420916" y="22161"/>
                  </a:moveTo>
                  <a:lnTo>
                    <a:pt x="409854" y="22161"/>
                  </a:lnTo>
                  <a:lnTo>
                    <a:pt x="409854" y="33235"/>
                  </a:lnTo>
                  <a:lnTo>
                    <a:pt x="420916" y="33235"/>
                  </a:lnTo>
                  <a:lnTo>
                    <a:pt x="420916" y="22161"/>
                  </a:lnTo>
                  <a:close/>
                </a:path>
                <a:path w="631825" h="44450">
                  <a:moveTo>
                    <a:pt x="432003" y="11074"/>
                  </a:moveTo>
                  <a:lnTo>
                    <a:pt x="420928" y="11074"/>
                  </a:lnTo>
                  <a:lnTo>
                    <a:pt x="420928" y="22161"/>
                  </a:lnTo>
                  <a:lnTo>
                    <a:pt x="432003" y="22161"/>
                  </a:lnTo>
                  <a:lnTo>
                    <a:pt x="432003" y="11074"/>
                  </a:lnTo>
                  <a:close/>
                </a:path>
                <a:path w="631825" h="44450">
                  <a:moveTo>
                    <a:pt x="443064" y="0"/>
                  </a:moveTo>
                  <a:lnTo>
                    <a:pt x="432003" y="0"/>
                  </a:lnTo>
                  <a:lnTo>
                    <a:pt x="432003" y="11074"/>
                  </a:lnTo>
                  <a:lnTo>
                    <a:pt x="443064" y="11074"/>
                  </a:lnTo>
                  <a:lnTo>
                    <a:pt x="443064" y="0"/>
                  </a:lnTo>
                  <a:close/>
                </a:path>
                <a:path w="631825" h="44450">
                  <a:moveTo>
                    <a:pt x="454152" y="22161"/>
                  </a:moveTo>
                  <a:lnTo>
                    <a:pt x="443077" y="22161"/>
                  </a:lnTo>
                  <a:lnTo>
                    <a:pt x="443077" y="33235"/>
                  </a:lnTo>
                  <a:lnTo>
                    <a:pt x="454152" y="33235"/>
                  </a:lnTo>
                  <a:lnTo>
                    <a:pt x="454152" y="22161"/>
                  </a:lnTo>
                  <a:close/>
                </a:path>
                <a:path w="631825" h="44450">
                  <a:moveTo>
                    <a:pt x="465226" y="0"/>
                  </a:moveTo>
                  <a:lnTo>
                    <a:pt x="454152" y="0"/>
                  </a:lnTo>
                  <a:lnTo>
                    <a:pt x="443077" y="0"/>
                  </a:lnTo>
                  <a:lnTo>
                    <a:pt x="443077" y="11074"/>
                  </a:lnTo>
                  <a:lnTo>
                    <a:pt x="454152" y="11074"/>
                  </a:lnTo>
                  <a:lnTo>
                    <a:pt x="465226" y="11074"/>
                  </a:lnTo>
                  <a:lnTo>
                    <a:pt x="465226" y="0"/>
                  </a:lnTo>
                  <a:close/>
                </a:path>
                <a:path w="631825" h="44450">
                  <a:moveTo>
                    <a:pt x="487387" y="11074"/>
                  </a:moveTo>
                  <a:lnTo>
                    <a:pt x="476313" y="11074"/>
                  </a:lnTo>
                  <a:lnTo>
                    <a:pt x="476313" y="0"/>
                  </a:lnTo>
                  <a:lnTo>
                    <a:pt x="465239" y="0"/>
                  </a:lnTo>
                  <a:lnTo>
                    <a:pt x="465239" y="11074"/>
                  </a:lnTo>
                  <a:lnTo>
                    <a:pt x="465239" y="22161"/>
                  </a:lnTo>
                  <a:lnTo>
                    <a:pt x="476313" y="22161"/>
                  </a:lnTo>
                  <a:lnTo>
                    <a:pt x="487387" y="22161"/>
                  </a:lnTo>
                  <a:lnTo>
                    <a:pt x="487387" y="11074"/>
                  </a:lnTo>
                  <a:close/>
                </a:path>
                <a:path w="631825" h="44450">
                  <a:moveTo>
                    <a:pt x="498449" y="22161"/>
                  </a:moveTo>
                  <a:lnTo>
                    <a:pt x="487387" y="22161"/>
                  </a:lnTo>
                  <a:lnTo>
                    <a:pt x="487387" y="33235"/>
                  </a:lnTo>
                  <a:lnTo>
                    <a:pt x="498449" y="33235"/>
                  </a:lnTo>
                  <a:lnTo>
                    <a:pt x="498449" y="22161"/>
                  </a:lnTo>
                  <a:close/>
                </a:path>
                <a:path w="631825" h="44450">
                  <a:moveTo>
                    <a:pt x="520611" y="0"/>
                  </a:moveTo>
                  <a:lnTo>
                    <a:pt x="509536" y="0"/>
                  </a:lnTo>
                  <a:lnTo>
                    <a:pt x="498462" y="0"/>
                  </a:lnTo>
                  <a:lnTo>
                    <a:pt x="498462" y="11074"/>
                  </a:lnTo>
                  <a:lnTo>
                    <a:pt x="498462" y="22161"/>
                  </a:lnTo>
                  <a:lnTo>
                    <a:pt x="509536" y="22161"/>
                  </a:lnTo>
                  <a:lnTo>
                    <a:pt x="520611" y="22161"/>
                  </a:lnTo>
                  <a:lnTo>
                    <a:pt x="520611" y="11074"/>
                  </a:lnTo>
                  <a:lnTo>
                    <a:pt x="520611" y="0"/>
                  </a:lnTo>
                  <a:close/>
                </a:path>
                <a:path w="631825" h="44450">
                  <a:moveTo>
                    <a:pt x="553834" y="22161"/>
                  </a:moveTo>
                  <a:lnTo>
                    <a:pt x="542772" y="22161"/>
                  </a:lnTo>
                  <a:lnTo>
                    <a:pt x="542772" y="11074"/>
                  </a:lnTo>
                  <a:lnTo>
                    <a:pt x="542772" y="0"/>
                  </a:lnTo>
                  <a:lnTo>
                    <a:pt x="531698" y="0"/>
                  </a:lnTo>
                  <a:lnTo>
                    <a:pt x="531698" y="11074"/>
                  </a:lnTo>
                  <a:lnTo>
                    <a:pt x="520623" y="11074"/>
                  </a:lnTo>
                  <a:lnTo>
                    <a:pt x="520623" y="22161"/>
                  </a:lnTo>
                  <a:lnTo>
                    <a:pt x="520623" y="33235"/>
                  </a:lnTo>
                  <a:lnTo>
                    <a:pt x="531698" y="33235"/>
                  </a:lnTo>
                  <a:lnTo>
                    <a:pt x="542772" y="33235"/>
                  </a:lnTo>
                  <a:lnTo>
                    <a:pt x="553834" y="33235"/>
                  </a:lnTo>
                  <a:lnTo>
                    <a:pt x="553834" y="22161"/>
                  </a:lnTo>
                  <a:close/>
                </a:path>
                <a:path w="631825" h="44450">
                  <a:moveTo>
                    <a:pt x="564921" y="22161"/>
                  </a:moveTo>
                  <a:lnTo>
                    <a:pt x="553847" y="22161"/>
                  </a:lnTo>
                  <a:lnTo>
                    <a:pt x="553847" y="33235"/>
                  </a:lnTo>
                  <a:lnTo>
                    <a:pt x="564921" y="33235"/>
                  </a:lnTo>
                  <a:lnTo>
                    <a:pt x="564921" y="22161"/>
                  </a:lnTo>
                  <a:close/>
                </a:path>
                <a:path w="631825" h="44450">
                  <a:moveTo>
                    <a:pt x="575983" y="11074"/>
                  </a:moveTo>
                  <a:lnTo>
                    <a:pt x="564921" y="11074"/>
                  </a:lnTo>
                  <a:lnTo>
                    <a:pt x="564921" y="22161"/>
                  </a:lnTo>
                  <a:lnTo>
                    <a:pt x="575983" y="22161"/>
                  </a:lnTo>
                  <a:lnTo>
                    <a:pt x="575983" y="11074"/>
                  </a:lnTo>
                  <a:close/>
                </a:path>
                <a:path w="631825" h="44450">
                  <a:moveTo>
                    <a:pt x="609219" y="0"/>
                  </a:moveTo>
                  <a:lnTo>
                    <a:pt x="598157" y="0"/>
                  </a:lnTo>
                  <a:lnTo>
                    <a:pt x="587082" y="0"/>
                  </a:lnTo>
                  <a:lnTo>
                    <a:pt x="587082" y="11074"/>
                  </a:lnTo>
                  <a:lnTo>
                    <a:pt x="587082" y="22161"/>
                  </a:lnTo>
                  <a:lnTo>
                    <a:pt x="598157" y="22161"/>
                  </a:lnTo>
                  <a:lnTo>
                    <a:pt x="609219" y="22161"/>
                  </a:lnTo>
                  <a:lnTo>
                    <a:pt x="609219" y="11074"/>
                  </a:lnTo>
                  <a:lnTo>
                    <a:pt x="609219" y="0"/>
                  </a:lnTo>
                  <a:close/>
                </a:path>
                <a:path w="631825" h="44450">
                  <a:moveTo>
                    <a:pt x="620306" y="0"/>
                  </a:moveTo>
                  <a:lnTo>
                    <a:pt x="609231" y="0"/>
                  </a:lnTo>
                  <a:lnTo>
                    <a:pt x="609231" y="11074"/>
                  </a:lnTo>
                  <a:lnTo>
                    <a:pt x="620306" y="11074"/>
                  </a:lnTo>
                  <a:lnTo>
                    <a:pt x="620306" y="0"/>
                  </a:lnTo>
                  <a:close/>
                </a:path>
                <a:path w="631825" h="44450">
                  <a:moveTo>
                    <a:pt x="631367" y="22161"/>
                  </a:moveTo>
                  <a:lnTo>
                    <a:pt x="620306" y="22161"/>
                  </a:lnTo>
                  <a:lnTo>
                    <a:pt x="620306" y="33235"/>
                  </a:lnTo>
                  <a:lnTo>
                    <a:pt x="631367" y="33235"/>
                  </a:lnTo>
                  <a:lnTo>
                    <a:pt x="631367" y="2216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7638415" y="4139818"/>
              <a:ext cx="532130" cy="11430"/>
            </a:xfrm>
            <a:custGeom>
              <a:avLst/>
              <a:gdLst/>
              <a:ahLst/>
              <a:cxnLst/>
              <a:rect l="l" t="t" r="r" b="b"/>
              <a:pathLst>
                <a:path w="532129" h="11429">
                  <a:moveTo>
                    <a:pt x="33210" y="0"/>
                  </a:moveTo>
                  <a:lnTo>
                    <a:pt x="22148" y="0"/>
                  </a:lnTo>
                  <a:lnTo>
                    <a:pt x="11074" y="0"/>
                  </a:lnTo>
                  <a:lnTo>
                    <a:pt x="0" y="0"/>
                  </a:lnTo>
                  <a:lnTo>
                    <a:pt x="0" y="11087"/>
                  </a:lnTo>
                  <a:lnTo>
                    <a:pt x="11074" y="11087"/>
                  </a:lnTo>
                  <a:lnTo>
                    <a:pt x="22148" y="11087"/>
                  </a:lnTo>
                  <a:lnTo>
                    <a:pt x="33210" y="11087"/>
                  </a:lnTo>
                  <a:lnTo>
                    <a:pt x="33210" y="0"/>
                  </a:lnTo>
                  <a:close/>
                </a:path>
                <a:path w="532129" h="11429">
                  <a:moveTo>
                    <a:pt x="55372" y="0"/>
                  </a:moveTo>
                  <a:lnTo>
                    <a:pt x="44310" y="0"/>
                  </a:lnTo>
                  <a:lnTo>
                    <a:pt x="44310" y="11087"/>
                  </a:lnTo>
                  <a:lnTo>
                    <a:pt x="55372" y="11087"/>
                  </a:lnTo>
                  <a:lnTo>
                    <a:pt x="55372" y="0"/>
                  </a:lnTo>
                  <a:close/>
                </a:path>
                <a:path w="532129" h="11429">
                  <a:moveTo>
                    <a:pt x="110756" y="0"/>
                  </a:moveTo>
                  <a:lnTo>
                    <a:pt x="99695" y="0"/>
                  </a:lnTo>
                  <a:lnTo>
                    <a:pt x="99695" y="11087"/>
                  </a:lnTo>
                  <a:lnTo>
                    <a:pt x="110756" y="11087"/>
                  </a:lnTo>
                  <a:lnTo>
                    <a:pt x="110756" y="0"/>
                  </a:lnTo>
                  <a:close/>
                </a:path>
                <a:path w="532129" h="11429">
                  <a:moveTo>
                    <a:pt x="143992" y="0"/>
                  </a:moveTo>
                  <a:lnTo>
                    <a:pt x="132918" y="0"/>
                  </a:lnTo>
                  <a:lnTo>
                    <a:pt x="132918" y="11087"/>
                  </a:lnTo>
                  <a:lnTo>
                    <a:pt x="143992" y="11087"/>
                  </a:lnTo>
                  <a:lnTo>
                    <a:pt x="143992" y="0"/>
                  </a:lnTo>
                  <a:close/>
                </a:path>
                <a:path w="532129" h="11429">
                  <a:moveTo>
                    <a:pt x="166141" y="0"/>
                  </a:moveTo>
                  <a:lnTo>
                    <a:pt x="155079" y="0"/>
                  </a:lnTo>
                  <a:lnTo>
                    <a:pt x="144005" y="0"/>
                  </a:lnTo>
                  <a:lnTo>
                    <a:pt x="144005" y="11087"/>
                  </a:lnTo>
                  <a:lnTo>
                    <a:pt x="155079" y="11087"/>
                  </a:lnTo>
                  <a:lnTo>
                    <a:pt x="166141" y="11087"/>
                  </a:lnTo>
                  <a:lnTo>
                    <a:pt x="166141" y="0"/>
                  </a:lnTo>
                  <a:close/>
                </a:path>
                <a:path w="532129" h="11429">
                  <a:moveTo>
                    <a:pt x="199377" y="0"/>
                  </a:moveTo>
                  <a:lnTo>
                    <a:pt x="188302" y="0"/>
                  </a:lnTo>
                  <a:lnTo>
                    <a:pt x="188302" y="11087"/>
                  </a:lnTo>
                  <a:lnTo>
                    <a:pt x="199377" y="11087"/>
                  </a:lnTo>
                  <a:lnTo>
                    <a:pt x="199377" y="0"/>
                  </a:lnTo>
                  <a:close/>
                </a:path>
                <a:path w="532129" h="11429">
                  <a:moveTo>
                    <a:pt x="210451" y="0"/>
                  </a:moveTo>
                  <a:lnTo>
                    <a:pt x="199390" y="0"/>
                  </a:lnTo>
                  <a:lnTo>
                    <a:pt x="199390" y="11087"/>
                  </a:lnTo>
                  <a:lnTo>
                    <a:pt x="210451" y="11087"/>
                  </a:lnTo>
                  <a:lnTo>
                    <a:pt x="210451" y="0"/>
                  </a:lnTo>
                  <a:close/>
                </a:path>
                <a:path w="532129" h="11429">
                  <a:moveTo>
                    <a:pt x="232613" y="0"/>
                  </a:moveTo>
                  <a:lnTo>
                    <a:pt x="221538" y="0"/>
                  </a:lnTo>
                  <a:lnTo>
                    <a:pt x="221538" y="11087"/>
                  </a:lnTo>
                  <a:lnTo>
                    <a:pt x="232613" y="11087"/>
                  </a:lnTo>
                  <a:lnTo>
                    <a:pt x="232613" y="0"/>
                  </a:lnTo>
                  <a:close/>
                </a:path>
                <a:path w="532129" h="11429">
                  <a:moveTo>
                    <a:pt x="265836" y="0"/>
                  </a:moveTo>
                  <a:lnTo>
                    <a:pt x="254774" y="0"/>
                  </a:lnTo>
                  <a:lnTo>
                    <a:pt x="254774" y="11087"/>
                  </a:lnTo>
                  <a:lnTo>
                    <a:pt x="265836" y="11087"/>
                  </a:lnTo>
                  <a:lnTo>
                    <a:pt x="265836" y="0"/>
                  </a:lnTo>
                  <a:close/>
                </a:path>
                <a:path w="532129" h="11429">
                  <a:moveTo>
                    <a:pt x="276923" y="0"/>
                  </a:moveTo>
                  <a:lnTo>
                    <a:pt x="265849" y="0"/>
                  </a:lnTo>
                  <a:lnTo>
                    <a:pt x="265849" y="11087"/>
                  </a:lnTo>
                  <a:lnTo>
                    <a:pt x="276923" y="11087"/>
                  </a:lnTo>
                  <a:lnTo>
                    <a:pt x="276923" y="0"/>
                  </a:lnTo>
                  <a:close/>
                </a:path>
                <a:path w="532129" h="11429">
                  <a:moveTo>
                    <a:pt x="299059" y="0"/>
                  </a:moveTo>
                  <a:lnTo>
                    <a:pt x="287997" y="0"/>
                  </a:lnTo>
                  <a:lnTo>
                    <a:pt x="287997" y="11087"/>
                  </a:lnTo>
                  <a:lnTo>
                    <a:pt x="299059" y="11087"/>
                  </a:lnTo>
                  <a:lnTo>
                    <a:pt x="299059" y="0"/>
                  </a:lnTo>
                  <a:close/>
                </a:path>
                <a:path w="532129" h="11429">
                  <a:moveTo>
                    <a:pt x="354457" y="0"/>
                  </a:moveTo>
                  <a:lnTo>
                    <a:pt x="343382" y="0"/>
                  </a:lnTo>
                  <a:lnTo>
                    <a:pt x="332308" y="0"/>
                  </a:lnTo>
                  <a:lnTo>
                    <a:pt x="332308" y="11087"/>
                  </a:lnTo>
                  <a:lnTo>
                    <a:pt x="343382" y="11087"/>
                  </a:lnTo>
                  <a:lnTo>
                    <a:pt x="354457" y="11087"/>
                  </a:lnTo>
                  <a:lnTo>
                    <a:pt x="354457" y="0"/>
                  </a:lnTo>
                  <a:close/>
                </a:path>
                <a:path w="532129" h="11429">
                  <a:moveTo>
                    <a:pt x="398754" y="0"/>
                  </a:moveTo>
                  <a:lnTo>
                    <a:pt x="387692" y="0"/>
                  </a:lnTo>
                  <a:lnTo>
                    <a:pt x="387692" y="11087"/>
                  </a:lnTo>
                  <a:lnTo>
                    <a:pt x="398754" y="11087"/>
                  </a:lnTo>
                  <a:lnTo>
                    <a:pt x="398754" y="0"/>
                  </a:lnTo>
                  <a:close/>
                </a:path>
                <a:path w="532129" h="11429">
                  <a:moveTo>
                    <a:pt x="409841" y="0"/>
                  </a:moveTo>
                  <a:lnTo>
                    <a:pt x="398767" y="0"/>
                  </a:lnTo>
                  <a:lnTo>
                    <a:pt x="398767" y="11087"/>
                  </a:lnTo>
                  <a:lnTo>
                    <a:pt x="409841" y="11087"/>
                  </a:lnTo>
                  <a:lnTo>
                    <a:pt x="409841" y="0"/>
                  </a:lnTo>
                  <a:close/>
                </a:path>
                <a:path w="532129" h="11429">
                  <a:moveTo>
                    <a:pt x="432003" y="0"/>
                  </a:moveTo>
                  <a:lnTo>
                    <a:pt x="420928" y="0"/>
                  </a:lnTo>
                  <a:lnTo>
                    <a:pt x="420928" y="11087"/>
                  </a:lnTo>
                  <a:lnTo>
                    <a:pt x="432003" y="11087"/>
                  </a:lnTo>
                  <a:lnTo>
                    <a:pt x="432003" y="0"/>
                  </a:lnTo>
                  <a:close/>
                </a:path>
                <a:path w="532129" h="11429">
                  <a:moveTo>
                    <a:pt x="476300" y="0"/>
                  </a:moveTo>
                  <a:lnTo>
                    <a:pt x="465226" y="0"/>
                  </a:lnTo>
                  <a:lnTo>
                    <a:pt x="465226" y="11087"/>
                  </a:lnTo>
                  <a:lnTo>
                    <a:pt x="476300" y="11087"/>
                  </a:lnTo>
                  <a:lnTo>
                    <a:pt x="476300" y="0"/>
                  </a:lnTo>
                  <a:close/>
                </a:path>
                <a:path w="532129" h="11429">
                  <a:moveTo>
                    <a:pt x="487387" y="0"/>
                  </a:moveTo>
                  <a:lnTo>
                    <a:pt x="476313" y="0"/>
                  </a:lnTo>
                  <a:lnTo>
                    <a:pt x="476313" y="11087"/>
                  </a:lnTo>
                  <a:lnTo>
                    <a:pt x="487387" y="11087"/>
                  </a:lnTo>
                  <a:lnTo>
                    <a:pt x="487387" y="0"/>
                  </a:lnTo>
                  <a:close/>
                </a:path>
                <a:path w="532129" h="11429">
                  <a:moveTo>
                    <a:pt x="509524" y="0"/>
                  </a:moveTo>
                  <a:lnTo>
                    <a:pt x="498462" y="0"/>
                  </a:lnTo>
                  <a:lnTo>
                    <a:pt x="498462" y="11087"/>
                  </a:lnTo>
                  <a:lnTo>
                    <a:pt x="509524" y="11087"/>
                  </a:lnTo>
                  <a:lnTo>
                    <a:pt x="509524" y="0"/>
                  </a:lnTo>
                  <a:close/>
                </a:path>
                <a:path w="532129" h="11429">
                  <a:moveTo>
                    <a:pt x="531672" y="0"/>
                  </a:moveTo>
                  <a:lnTo>
                    <a:pt x="520611" y="0"/>
                  </a:lnTo>
                  <a:lnTo>
                    <a:pt x="509536" y="0"/>
                  </a:lnTo>
                  <a:lnTo>
                    <a:pt x="509536" y="11087"/>
                  </a:lnTo>
                  <a:lnTo>
                    <a:pt x="520611" y="11087"/>
                  </a:lnTo>
                  <a:lnTo>
                    <a:pt x="531672" y="11087"/>
                  </a:lnTo>
                  <a:lnTo>
                    <a:pt x="53167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9" name="object 49"/>
          <p:cNvSpPr txBox="1">
            <a:spLocks noGrp="1"/>
          </p:cNvSpPr>
          <p:nvPr>
            <p:ph type="sldNum" sz="quarter" idx="4294967295"/>
          </p:nvPr>
        </p:nvSpPr>
        <p:spPr>
          <a:xfrm>
            <a:off x="9540875" y="7521575"/>
            <a:ext cx="517525" cy="16033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900" b="0" i="0">
                <a:solidFill>
                  <a:schemeClr val="bg1"/>
                </a:solidFill>
                <a:latin typeface="Raleway"/>
                <a:cs typeface="Raleway"/>
              </a:defRPr>
            </a:lvl1pPr>
          </a:lstStyle>
          <a:p>
            <a:pPr marL="12700">
              <a:lnSpc>
                <a:spcPct val="100000"/>
              </a:lnSpc>
              <a:spcBef>
                <a:spcPts val="45"/>
              </a:spcBef>
            </a:pPr>
            <a:r>
              <a:rPr lang="en-US"/>
              <a:t>Page: </a:t>
            </a:r>
            <a:fld id="{81D60167-4931-47E6-BA6A-407CBD079E47}" type="slidenum">
              <a:rPr spc="-25" smtClean="0"/>
              <a:pPr marL="12700">
                <a:lnSpc>
                  <a:spcPct val="100000"/>
                </a:lnSpc>
                <a:spcBef>
                  <a:spcPts val="45"/>
                </a:spcBef>
              </a:pPr>
              <a:t>63</a:t>
            </a:fld>
            <a:endParaRPr spc="-25" dirty="0"/>
          </a:p>
        </p:txBody>
      </p:sp>
      <p:pic>
        <p:nvPicPr>
          <p:cNvPr id="50" name="Picture 49">
            <a:extLst>
              <a:ext uri="{FF2B5EF4-FFF2-40B4-BE49-F238E27FC236}">
                <a16:creationId xmlns:a16="http://schemas.microsoft.com/office/drawing/2014/main" id="{2B28B41C-C876-C2DD-0059-636C87F66561}"/>
              </a:ext>
            </a:extLst>
          </p:cNvPr>
          <p:cNvPicPr>
            <a:picLocks noChangeAspect="1"/>
          </p:cNvPicPr>
          <p:nvPr/>
        </p:nvPicPr>
        <p:blipFill rotWithShape="1"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933"/>
          <a:stretch/>
        </p:blipFill>
        <p:spPr>
          <a:xfrm>
            <a:off x="0" y="709246"/>
            <a:ext cx="5799162" cy="4091354"/>
          </a:xfrm>
          <a:prstGeom prst="rect">
            <a:avLst/>
          </a:prstGeom>
        </p:spPr>
      </p:pic>
      <p:graphicFrame>
        <p:nvGraphicFramePr>
          <p:cNvPr id="2" name="Object 1">
            <a:extLst>
              <a:ext uri="{FF2B5EF4-FFF2-40B4-BE49-F238E27FC236}">
                <a16:creationId xmlns:a16="http://schemas.microsoft.com/office/drawing/2014/main" id="{53C917AB-C7B9-FE7B-D16D-27B65C99FF30}"/>
              </a:ext>
            </a:extLst>
          </p:cNvPr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4221899160"/>
              </p:ext>
            </p:extLst>
          </p:nvPr>
        </p:nvGraphicFramePr>
        <p:xfrm>
          <a:off x="685799" y="4960935"/>
          <a:ext cx="7315201" cy="278024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Worksheet" r:id="rId10" imgW="8039100" imgH="3365500" progId="Excel.Sheet.12">
                  <p:embed/>
                </p:oleObj>
              </mc:Choice>
              <mc:Fallback>
                <p:oleObj name="Worksheet" r:id="rId10" imgW="8039100" imgH="3365500" progId="Excel.Sheet.12">
                  <p:embed/>
                  <p:pic>
                    <p:nvPicPr>
                      <p:cNvPr id="2" name="Object 1">
                        <a:extLst>
                          <a:ext uri="{FF2B5EF4-FFF2-40B4-BE49-F238E27FC236}">
                            <a16:creationId xmlns:a16="http://schemas.microsoft.com/office/drawing/2014/main" id="{53C917AB-C7B9-FE7B-D16D-27B65C99FF30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1"/>
                      <a:stretch>
                        <a:fillRect/>
                      </a:stretch>
                    </p:blipFill>
                    <p:spPr>
                      <a:xfrm>
                        <a:off x="685799" y="4960935"/>
                        <a:ext cx="7315201" cy="278024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3" name="Picture 2" descr="A picture containing logo&#10;&#10;Description automatically generated">
            <a:extLst>
              <a:ext uri="{FF2B5EF4-FFF2-40B4-BE49-F238E27FC236}">
                <a16:creationId xmlns:a16="http://schemas.microsoft.com/office/drawing/2014/main" id="{D52878F2-B3EC-3EC6-F898-0A0E5F4B9EE7}"/>
              </a:ext>
            </a:extLst>
          </p:cNvPr>
          <p:cNvPicPr>
            <a:picLocks noChangeAspect="1"/>
          </p:cNvPicPr>
          <p:nvPr/>
        </p:nvPicPr>
        <p:blipFill rotWithShape="1"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6732"/>
          <a:stretch/>
        </p:blipFill>
        <p:spPr>
          <a:xfrm>
            <a:off x="8610600" y="6449545"/>
            <a:ext cx="1293202" cy="1232368"/>
          </a:xfrm>
          <a:prstGeom prst="rect">
            <a:avLst/>
          </a:prstGeom>
        </p:spPr>
      </p:pic>
      <p:sp>
        <p:nvSpPr>
          <p:cNvPr id="4" name="Rectangle 3">
            <a:extLst>
              <a:ext uri="{FF2B5EF4-FFF2-40B4-BE49-F238E27FC236}">
                <a16:creationId xmlns:a16="http://schemas.microsoft.com/office/drawing/2014/main" id="{EA703847-911A-115B-B670-5A35C4DCADF4}"/>
              </a:ext>
            </a:extLst>
          </p:cNvPr>
          <p:cNvSpPr/>
          <p:nvPr/>
        </p:nvSpPr>
        <p:spPr>
          <a:xfrm>
            <a:off x="6984324" y="4941560"/>
            <a:ext cx="1034770" cy="283084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</p:cSld>
  <p:clrMapOvr>
    <a:masterClrMapping/>
  </p:clrMapOvr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object 5"/>
          <p:cNvSpPr/>
          <p:nvPr/>
        </p:nvSpPr>
        <p:spPr>
          <a:xfrm>
            <a:off x="582929" y="2537890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582929" y="2766490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582929" y="2880790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582929" y="3223690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582929" y="3452290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965834" y="3568495"/>
            <a:ext cx="41910" cy="41910"/>
          </a:xfrm>
          <a:custGeom>
            <a:avLst/>
            <a:gdLst/>
            <a:ahLst/>
            <a:cxnLst/>
            <a:rect l="l" t="t" r="r" b="b"/>
            <a:pathLst>
              <a:path w="41909" h="41910">
                <a:moveTo>
                  <a:pt x="41910" y="20954"/>
                </a:moveTo>
                <a:lnTo>
                  <a:pt x="40262" y="12799"/>
                </a:lnTo>
                <a:lnTo>
                  <a:pt x="35771" y="6138"/>
                </a:lnTo>
                <a:lnTo>
                  <a:pt x="29110" y="1647"/>
                </a:lnTo>
                <a:lnTo>
                  <a:pt x="20955" y="0"/>
                </a:lnTo>
                <a:lnTo>
                  <a:pt x="12799" y="1647"/>
                </a:lnTo>
                <a:lnTo>
                  <a:pt x="6138" y="6138"/>
                </a:lnTo>
                <a:lnTo>
                  <a:pt x="1647" y="12799"/>
                </a:lnTo>
                <a:lnTo>
                  <a:pt x="0" y="20954"/>
                </a:lnTo>
                <a:lnTo>
                  <a:pt x="1647" y="29115"/>
                </a:lnTo>
                <a:lnTo>
                  <a:pt x="6138" y="35775"/>
                </a:lnTo>
                <a:lnTo>
                  <a:pt x="12799" y="40264"/>
                </a:lnTo>
                <a:lnTo>
                  <a:pt x="20955" y="41910"/>
                </a:lnTo>
                <a:lnTo>
                  <a:pt x="29110" y="40264"/>
                </a:lnTo>
                <a:lnTo>
                  <a:pt x="35771" y="35775"/>
                </a:lnTo>
                <a:lnTo>
                  <a:pt x="40262" y="29115"/>
                </a:lnTo>
                <a:lnTo>
                  <a:pt x="41910" y="20954"/>
                </a:lnTo>
              </a:path>
            </a:pathLst>
          </a:custGeom>
          <a:ln w="381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965834" y="3682795"/>
            <a:ext cx="41910" cy="41910"/>
          </a:xfrm>
          <a:custGeom>
            <a:avLst/>
            <a:gdLst/>
            <a:ahLst/>
            <a:cxnLst/>
            <a:rect l="l" t="t" r="r" b="b"/>
            <a:pathLst>
              <a:path w="41909" h="41910">
                <a:moveTo>
                  <a:pt x="41910" y="20954"/>
                </a:moveTo>
                <a:lnTo>
                  <a:pt x="40262" y="12799"/>
                </a:lnTo>
                <a:lnTo>
                  <a:pt x="35771" y="6138"/>
                </a:lnTo>
                <a:lnTo>
                  <a:pt x="29110" y="1647"/>
                </a:lnTo>
                <a:lnTo>
                  <a:pt x="20955" y="0"/>
                </a:lnTo>
                <a:lnTo>
                  <a:pt x="12799" y="1647"/>
                </a:lnTo>
                <a:lnTo>
                  <a:pt x="6138" y="6138"/>
                </a:lnTo>
                <a:lnTo>
                  <a:pt x="1647" y="12799"/>
                </a:lnTo>
                <a:lnTo>
                  <a:pt x="0" y="20954"/>
                </a:lnTo>
                <a:lnTo>
                  <a:pt x="1647" y="29115"/>
                </a:lnTo>
                <a:lnTo>
                  <a:pt x="6138" y="35775"/>
                </a:lnTo>
                <a:lnTo>
                  <a:pt x="12799" y="40264"/>
                </a:lnTo>
                <a:lnTo>
                  <a:pt x="20955" y="41910"/>
                </a:lnTo>
                <a:lnTo>
                  <a:pt x="29110" y="40264"/>
                </a:lnTo>
                <a:lnTo>
                  <a:pt x="35771" y="35775"/>
                </a:lnTo>
                <a:lnTo>
                  <a:pt x="40262" y="29115"/>
                </a:lnTo>
                <a:lnTo>
                  <a:pt x="41910" y="20954"/>
                </a:lnTo>
              </a:path>
            </a:pathLst>
          </a:custGeom>
          <a:ln w="381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582929" y="3795190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 txBox="1"/>
          <p:nvPr/>
        </p:nvSpPr>
        <p:spPr>
          <a:xfrm>
            <a:off x="317500" y="880743"/>
            <a:ext cx="3190875" cy="3505835"/>
          </a:xfrm>
          <a:prstGeom prst="rect">
            <a:avLst/>
          </a:prstGeom>
        </p:spPr>
        <p:txBody>
          <a:bodyPr vert="horz" wrap="square" lIns="0" tIns="27940" rIns="0" bIns="0" rtlCol="0">
            <a:spAutoFit/>
          </a:bodyPr>
          <a:lstStyle/>
          <a:p>
            <a:pPr marL="12700" marR="194945">
              <a:lnSpc>
                <a:spcPts val="1350"/>
              </a:lnSpc>
              <a:spcBef>
                <a:spcPts val="220"/>
              </a:spcBef>
            </a:pPr>
            <a:r>
              <a:rPr sz="1200" b="1" dirty="0">
                <a:latin typeface="Arial"/>
                <a:cs typeface="Arial"/>
              </a:rPr>
              <a:t>ALFRESCO</a:t>
            </a:r>
            <a:r>
              <a:rPr sz="1200" b="1" spc="220" dirty="0">
                <a:latin typeface="Arial"/>
                <a:cs typeface="Arial"/>
              </a:rPr>
              <a:t> </a:t>
            </a:r>
            <a:r>
              <a:rPr sz="1200" b="1" spc="50" dirty="0">
                <a:latin typeface="Arial"/>
                <a:cs typeface="Arial"/>
              </a:rPr>
              <a:t>3-</a:t>
            </a:r>
            <a:r>
              <a:rPr sz="1200" b="1" spc="70" dirty="0">
                <a:latin typeface="Arial"/>
                <a:cs typeface="Arial"/>
              </a:rPr>
              <a:t>PIECE</a:t>
            </a:r>
            <a:r>
              <a:rPr sz="1200" b="1" spc="225" dirty="0">
                <a:latin typeface="Arial"/>
                <a:cs typeface="Arial"/>
              </a:rPr>
              <a:t> </a:t>
            </a:r>
            <a:r>
              <a:rPr sz="1200" b="1" spc="75" dirty="0">
                <a:latin typeface="Arial"/>
                <a:cs typeface="Arial"/>
              </a:rPr>
              <a:t>MIRRORED</a:t>
            </a:r>
            <a:r>
              <a:rPr sz="1200" b="1" spc="225" dirty="0">
                <a:latin typeface="Arial"/>
                <a:cs typeface="Arial"/>
              </a:rPr>
              <a:t> </a:t>
            </a:r>
            <a:r>
              <a:rPr sz="1200" b="1" spc="50" dirty="0">
                <a:latin typeface="Arial"/>
                <a:cs typeface="Arial"/>
              </a:rPr>
              <a:t>TOP </a:t>
            </a:r>
            <a:r>
              <a:rPr sz="1200" b="1" dirty="0">
                <a:latin typeface="Arial"/>
                <a:cs typeface="Arial"/>
              </a:rPr>
              <a:t>TABLE</a:t>
            </a:r>
            <a:r>
              <a:rPr sz="1200" b="1" spc="290" dirty="0">
                <a:latin typeface="Arial"/>
                <a:cs typeface="Arial"/>
              </a:rPr>
              <a:t> </a:t>
            </a:r>
            <a:r>
              <a:rPr sz="1200" b="1" spc="-25" dirty="0">
                <a:latin typeface="Arial"/>
                <a:cs typeface="Arial"/>
              </a:rPr>
              <a:t>SET</a:t>
            </a:r>
            <a:endParaRPr sz="1200" dirty="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760"/>
              </a:spcBef>
            </a:pPr>
            <a:r>
              <a:rPr sz="750" b="1" dirty="0">
                <a:latin typeface="Raleway"/>
                <a:cs typeface="Raleway"/>
              </a:rPr>
              <a:t>SKU:</a:t>
            </a:r>
            <a:r>
              <a:rPr sz="750" b="1" spc="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AS200-2E-</a:t>
            </a:r>
            <a:r>
              <a:rPr sz="750" spc="-25" dirty="0">
                <a:latin typeface="Raleway"/>
                <a:cs typeface="Raleway"/>
              </a:rPr>
              <a:t>3PC</a:t>
            </a:r>
            <a:endParaRPr sz="750" dirty="0">
              <a:latin typeface="Raleway"/>
              <a:cs typeface="Raleway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700" dirty="0">
              <a:latin typeface="Raleway"/>
              <a:cs typeface="Raleway"/>
            </a:endParaRPr>
          </a:p>
          <a:p>
            <a:pPr marL="12700" marR="15240">
              <a:lnSpc>
                <a:spcPct val="100000"/>
              </a:lnSpc>
              <a:spcBef>
                <a:spcPts val="5"/>
              </a:spcBef>
            </a:pPr>
            <a:r>
              <a:rPr sz="750" dirty="0">
                <a:latin typeface="Raleway"/>
                <a:cs typeface="Raleway"/>
              </a:rPr>
              <a:t>The Alfresco Table Set features a glistening chrome base and </a:t>
            </a:r>
            <a:r>
              <a:rPr sz="750" spc="-50" dirty="0">
                <a:latin typeface="Raleway"/>
                <a:cs typeface="Raleway"/>
              </a:rPr>
              <a:t>a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reflective beveled mirror top in a table that adds sparkle to any </a:t>
            </a:r>
            <a:r>
              <a:rPr sz="750" spc="-10" dirty="0">
                <a:latin typeface="Raleway"/>
                <a:cs typeface="Raleway"/>
              </a:rPr>
              <a:t>room.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Mid-Century Modern styling gets a glam update in this stunning set </a:t>
            </a:r>
            <a:r>
              <a:rPr sz="750" spc="-25" dirty="0">
                <a:latin typeface="Raleway"/>
                <a:cs typeface="Raleway"/>
              </a:rPr>
              <a:t>of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Living Room accessories. Light and airy but yet substantial, these </a:t>
            </a:r>
            <a:r>
              <a:rPr sz="750" spc="-10" dirty="0">
                <a:latin typeface="Raleway"/>
                <a:cs typeface="Raleway"/>
              </a:rPr>
              <a:t>tables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are naturally a reflection of their surroundings with the stunning </a:t>
            </a:r>
            <a:r>
              <a:rPr sz="750" spc="-10" dirty="0">
                <a:latin typeface="Raleway"/>
                <a:cs typeface="Raleway"/>
              </a:rPr>
              <a:t>tops.</a:t>
            </a:r>
            <a:endParaRPr sz="750" dirty="0">
              <a:latin typeface="Raleway"/>
              <a:cs typeface="Raleway"/>
            </a:endParaRPr>
          </a:p>
          <a:p>
            <a:pPr marL="12700" marR="238125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This set comes with a Coffee Table and two End Tables to set up </a:t>
            </a:r>
            <a:r>
              <a:rPr sz="750" spc="-50" dirty="0">
                <a:latin typeface="Raleway"/>
                <a:cs typeface="Raleway"/>
              </a:rPr>
              <a:t>a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living area immediately with instant </a:t>
            </a:r>
            <a:r>
              <a:rPr sz="750" spc="-10" dirty="0">
                <a:latin typeface="Raleway"/>
                <a:cs typeface="Raleway"/>
              </a:rPr>
              <a:t>sparkle!</a:t>
            </a:r>
            <a:endParaRPr sz="750" dirty="0">
              <a:latin typeface="Raleway"/>
              <a:cs typeface="Raleway"/>
            </a:endParaRPr>
          </a:p>
          <a:p>
            <a:pPr marL="393700" marR="135255">
              <a:lnSpc>
                <a:spcPct val="100000"/>
              </a:lnSpc>
              <a:spcBef>
                <a:spcPts val="750"/>
              </a:spcBef>
            </a:pPr>
            <a:r>
              <a:rPr sz="750" dirty="0">
                <a:latin typeface="Raleway"/>
                <a:cs typeface="Raleway"/>
              </a:rPr>
              <a:t>5 mm boxed mirror with Chrome plated iron and </a:t>
            </a:r>
            <a:r>
              <a:rPr sz="750" spc="-10" dirty="0">
                <a:latin typeface="Raleway"/>
                <a:cs typeface="Raleway"/>
              </a:rPr>
              <a:t>engineered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spc="-20" dirty="0">
                <a:latin typeface="Raleway"/>
                <a:cs typeface="Raleway"/>
              </a:rPr>
              <a:t>woods</a:t>
            </a:r>
            <a:endParaRPr sz="750" dirty="0">
              <a:latin typeface="Raleway"/>
              <a:cs typeface="Raleway"/>
            </a:endParaRPr>
          </a:p>
          <a:p>
            <a:pPr marL="39370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3A</a:t>
            </a:r>
            <a:r>
              <a:rPr sz="750" spc="-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packaging ensures damage free </a:t>
            </a:r>
            <a:r>
              <a:rPr sz="750" spc="-10" dirty="0">
                <a:latin typeface="Raleway"/>
                <a:cs typeface="Raleway"/>
              </a:rPr>
              <a:t>parcel</a:t>
            </a:r>
            <a:endParaRPr sz="750" dirty="0">
              <a:latin typeface="Raleway"/>
              <a:cs typeface="Raleway"/>
            </a:endParaRPr>
          </a:p>
          <a:p>
            <a:pPr marL="393700" marR="11176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Mid-Century Modern canted pedestal base is updated with </a:t>
            </a:r>
            <a:r>
              <a:rPr sz="750" spc="-50" dirty="0">
                <a:latin typeface="Raleway"/>
                <a:cs typeface="Raleway"/>
              </a:rPr>
              <a:t>a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chrome plating and mirrored top for a new take on </a:t>
            </a:r>
            <a:r>
              <a:rPr sz="750" spc="-10" dirty="0">
                <a:latin typeface="Raleway"/>
                <a:cs typeface="Raleway"/>
              </a:rPr>
              <a:t>classic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spc="-10" dirty="0">
                <a:latin typeface="Raleway"/>
                <a:cs typeface="Raleway"/>
              </a:rPr>
              <a:t>styling</a:t>
            </a:r>
            <a:endParaRPr sz="750" dirty="0">
              <a:latin typeface="Raleway"/>
              <a:cs typeface="Raleway"/>
            </a:endParaRPr>
          </a:p>
          <a:p>
            <a:pPr marL="393700" marR="508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End Table can be used as a Side Table in the Living Room or </a:t>
            </a:r>
            <a:r>
              <a:rPr sz="750" spc="-25" dirty="0">
                <a:latin typeface="Raleway"/>
                <a:cs typeface="Raleway"/>
              </a:rPr>
              <a:t>as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a Nightstand in the </a:t>
            </a:r>
            <a:r>
              <a:rPr sz="750" spc="-10" dirty="0">
                <a:latin typeface="Raleway"/>
                <a:cs typeface="Raleway"/>
              </a:rPr>
              <a:t>Bedroom</a:t>
            </a:r>
            <a:endParaRPr sz="750" dirty="0">
              <a:latin typeface="Raleway"/>
              <a:cs typeface="Raleway"/>
            </a:endParaRPr>
          </a:p>
          <a:p>
            <a:pPr marL="393700">
              <a:lnSpc>
                <a:spcPct val="100000"/>
              </a:lnSpc>
            </a:pPr>
            <a:r>
              <a:rPr sz="750" spc="-10" dirty="0">
                <a:latin typeface="Raleway"/>
                <a:cs typeface="Raleway"/>
              </a:rPr>
              <a:t>Dimensions</a:t>
            </a:r>
            <a:endParaRPr sz="750" dirty="0">
              <a:latin typeface="Raleway"/>
              <a:cs typeface="Raleway"/>
            </a:endParaRPr>
          </a:p>
          <a:p>
            <a:pPr marL="774700" marR="73914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Coffee Table: 27.75"W x 24.25"D x </a:t>
            </a:r>
            <a:r>
              <a:rPr sz="750" spc="-20" dirty="0">
                <a:latin typeface="Raleway"/>
                <a:cs typeface="Raleway"/>
              </a:rPr>
              <a:t>18"H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End Table: 22.5"W x 22.75"D</a:t>
            </a:r>
            <a:r>
              <a:rPr sz="750" spc="19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x </a:t>
            </a:r>
            <a:r>
              <a:rPr sz="750" spc="-10" dirty="0">
                <a:latin typeface="Raleway"/>
                <a:cs typeface="Raleway"/>
              </a:rPr>
              <a:t>22.5"H</a:t>
            </a:r>
            <a:endParaRPr sz="750" dirty="0">
              <a:latin typeface="Raleway"/>
              <a:cs typeface="Raleway"/>
            </a:endParaRPr>
          </a:p>
          <a:p>
            <a:pPr marL="393700" marR="18161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Set includes Coffee Table and 2 End Tables. Each item </a:t>
            </a:r>
            <a:r>
              <a:rPr sz="750" spc="-20" dirty="0">
                <a:latin typeface="Raleway"/>
                <a:cs typeface="Raleway"/>
              </a:rPr>
              <a:t>also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sold </a:t>
            </a:r>
            <a:r>
              <a:rPr sz="750" spc="-10" dirty="0">
                <a:latin typeface="Raleway"/>
                <a:cs typeface="Raleway"/>
              </a:rPr>
              <a:t>separately.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  <a:spcBef>
                <a:spcPts val="620"/>
              </a:spcBef>
            </a:pPr>
            <a:r>
              <a:rPr sz="750" u="sng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2"/>
              </a:rPr>
              <a:t>Read </a:t>
            </a:r>
            <a:r>
              <a:rPr sz="750" u="sng" spc="-20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2"/>
              </a:rPr>
              <a:t>More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</a:pPr>
            <a:r>
              <a:rPr sz="750" b="1" dirty="0">
                <a:latin typeface="Raleway"/>
                <a:cs typeface="Raleway"/>
              </a:rPr>
              <a:t>Price:</a:t>
            </a:r>
            <a:r>
              <a:rPr sz="750" b="1" spc="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From: </a:t>
            </a:r>
            <a:r>
              <a:rPr sz="750" spc="-10" dirty="0">
                <a:latin typeface="Raleway"/>
                <a:cs typeface="Raleway"/>
              </a:rPr>
              <a:t>$347.00</a:t>
            </a:r>
            <a:endParaRPr sz="750" dirty="0">
              <a:latin typeface="Raleway"/>
              <a:cs typeface="Raleway"/>
            </a:endParaRPr>
          </a:p>
        </p:txBody>
      </p:sp>
      <p:grpSp>
        <p:nvGrpSpPr>
          <p:cNvPr id="14" name="object 14"/>
          <p:cNvGrpSpPr/>
          <p:nvPr/>
        </p:nvGrpSpPr>
        <p:grpSpPr>
          <a:xfrm>
            <a:off x="313899" y="4406587"/>
            <a:ext cx="727710" cy="727710"/>
            <a:chOff x="44024" y="4385240"/>
            <a:chExt cx="727710" cy="727710"/>
          </a:xfrm>
        </p:grpSpPr>
        <p:sp>
          <p:nvSpPr>
            <p:cNvPr id="15" name="object 15"/>
            <p:cNvSpPr/>
            <p:nvPr/>
          </p:nvSpPr>
          <p:spPr>
            <a:xfrm>
              <a:off x="47625" y="4388840"/>
              <a:ext cx="720090" cy="720090"/>
            </a:xfrm>
            <a:custGeom>
              <a:avLst/>
              <a:gdLst/>
              <a:ahLst/>
              <a:cxnLst/>
              <a:rect l="l" t="t" r="r" b="b"/>
              <a:pathLst>
                <a:path w="720090" h="720089">
                  <a:moveTo>
                    <a:pt x="0" y="0"/>
                  </a:moveTo>
                  <a:lnTo>
                    <a:pt x="720001" y="0"/>
                  </a:lnTo>
                  <a:lnTo>
                    <a:pt x="720001" y="720001"/>
                  </a:lnTo>
                  <a:lnTo>
                    <a:pt x="0" y="720001"/>
                  </a:lnTo>
                  <a:lnTo>
                    <a:pt x="0" y="0"/>
                  </a:lnTo>
                  <a:close/>
                </a:path>
              </a:pathLst>
            </a:custGeom>
            <a:ln w="72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94843" y="4436058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10" h="35560">
                  <a:moveTo>
                    <a:pt x="11798" y="11811"/>
                  </a:moveTo>
                  <a:lnTo>
                    <a:pt x="0" y="11811"/>
                  </a:lnTo>
                  <a:lnTo>
                    <a:pt x="0" y="23596"/>
                  </a:lnTo>
                  <a:lnTo>
                    <a:pt x="0" y="35394"/>
                  </a:lnTo>
                  <a:lnTo>
                    <a:pt x="11798" y="35394"/>
                  </a:lnTo>
                  <a:lnTo>
                    <a:pt x="11798" y="23596"/>
                  </a:lnTo>
                  <a:lnTo>
                    <a:pt x="11798" y="11811"/>
                  </a:lnTo>
                  <a:close/>
                </a:path>
                <a:path w="626110" h="35560">
                  <a:moveTo>
                    <a:pt x="35394" y="23596"/>
                  </a:moveTo>
                  <a:lnTo>
                    <a:pt x="23596" y="23596"/>
                  </a:lnTo>
                  <a:lnTo>
                    <a:pt x="23596" y="35394"/>
                  </a:lnTo>
                  <a:lnTo>
                    <a:pt x="35394" y="35394"/>
                  </a:lnTo>
                  <a:lnTo>
                    <a:pt x="35394" y="23596"/>
                  </a:lnTo>
                  <a:close/>
                </a:path>
                <a:path w="626110" h="35560">
                  <a:moveTo>
                    <a:pt x="35394" y="0"/>
                  </a:moveTo>
                  <a:lnTo>
                    <a:pt x="23596" y="0"/>
                  </a:lnTo>
                  <a:lnTo>
                    <a:pt x="11798" y="0"/>
                  </a:lnTo>
                  <a:lnTo>
                    <a:pt x="0" y="0"/>
                  </a:lnTo>
                  <a:lnTo>
                    <a:pt x="0" y="11798"/>
                  </a:lnTo>
                  <a:lnTo>
                    <a:pt x="11798" y="11798"/>
                  </a:lnTo>
                  <a:lnTo>
                    <a:pt x="23596" y="11798"/>
                  </a:lnTo>
                  <a:lnTo>
                    <a:pt x="35394" y="11798"/>
                  </a:lnTo>
                  <a:lnTo>
                    <a:pt x="35394" y="0"/>
                  </a:lnTo>
                  <a:close/>
                </a:path>
                <a:path w="626110" h="35560">
                  <a:moveTo>
                    <a:pt x="59004" y="23596"/>
                  </a:moveTo>
                  <a:lnTo>
                    <a:pt x="47205" y="23596"/>
                  </a:lnTo>
                  <a:lnTo>
                    <a:pt x="35407" y="23596"/>
                  </a:lnTo>
                  <a:lnTo>
                    <a:pt x="35407" y="35394"/>
                  </a:lnTo>
                  <a:lnTo>
                    <a:pt x="47205" y="35394"/>
                  </a:lnTo>
                  <a:lnTo>
                    <a:pt x="59004" y="35394"/>
                  </a:lnTo>
                  <a:lnTo>
                    <a:pt x="59004" y="23596"/>
                  </a:lnTo>
                  <a:close/>
                </a:path>
                <a:path w="626110" h="35560">
                  <a:moveTo>
                    <a:pt x="59004" y="0"/>
                  </a:moveTo>
                  <a:lnTo>
                    <a:pt x="47205" y="0"/>
                  </a:lnTo>
                  <a:lnTo>
                    <a:pt x="35407" y="0"/>
                  </a:lnTo>
                  <a:lnTo>
                    <a:pt x="35407" y="11798"/>
                  </a:lnTo>
                  <a:lnTo>
                    <a:pt x="47205" y="11798"/>
                  </a:lnTo>
                  <a:lnTo>
                    <a:pt x="59004" y="11798"/>
                  </a:lnTo>
                  <a:lnTo>
                    <a:pt x="59004" y="0"/>
                  </a:lnTo>
                  <a:close/>
                </a:path>
                <a:path w="626110" h="35560">
                  <a:moveTo>
                    <a:pt x="82613" y="11811"/>
                  </a:moveTo>
                  <a:lnTo>
                    <a:pt x="70815" y="11811"/>
                  </a:lnTo>
                  <a:lnTo>
                    <a:pt x="70815" y="23596"/>
                  </a:lnTo>
                  <a:lnTo>
                    <a:pt x="70815" y="35394"/>
                  </a:lnTo>
                  <a:lnTo>
                    <a:pt x="82613" y="35394"/>
                  </a:lnTo>
                  <a:lnTo>
                    <a:pt x="82613" y="23596"/>
                  </a:lnTo>
                  <a:lnTo>
                    <a:pt x="82613" y="11811"/>
                  </a:lnTo>
                  <a:close/>
                </a:path>
                <a:path w="626110" h="35560">
                  <a:moveTo>
                    <a:pt x="82613" y="0"/>
                  </a:moveTo>
                  <a:lnTo>
                    <a:pt x="70815" y="0"/>
                  </a:lnTo>
                  <a:lnTo>
                    <a:pt x="59016" y="0"/>
                  </a:lnTo>
                  <a:lnTo>
                    <a:pt x="59016" y="11798"/>
                  </a:lnTo>
                  <a:lnTo>
                    <a:pt x="70815" y="11798"/>
                  </a:lnTo>
                  <a:lnTo>
                    <a:pt x="82613" y="11798"/>
                  </a:lnTo>
                  <a:lnTo>
                    <a:pt x="82613" y="0"/>
                  </a:lnTo>
                  <a:close/>
                </a:path>
                <a:path w="626110" h="35560">
                  <a:moveTo>
                    <a:pt x="106222" y="0"/>
                  </a:moveTo>
                  <a:lnTo>
                    <a:pt x="94424" y="0"/>
                  </a:lnTo>
                  <a:lnTo>
                    <a:pt x="94424" y="11798"/>
                  </a:lnTo>
                  <a:lnTo>
                    <a:pt x="106222" y="11798"/>
                  </a:lnTo>
                  <a:lnTo>
                    <a:pt x="106222" y="0"/>
                  </a:lnTo>
                  <a:close/>
                </a:path>
                <a:path w="626110" h="35560">
                  <a:moveTo>
                    <a:pt x="118021" y="11811"/>
                  </a:moveTo>
                  <a:lnTo>
                    <a:pt x="106222" y="11811"/>
                  </a:lnTo>
                  <a:lnTo>
                    <a:pt x="94424" y="11811"/>
                  </a:lnTo>
                  <a:lnTo>
                    <a:pt x="94424" y="23596"/>
                  </a:lnTo>
                  <a:lnTo>
                    <a:pt x="106222" y="23596"/>
                  </a:lnTo>
                  <a:lnTo>
                    <a:pt x="118021" y="23596"/>
                  </a:lnTo>
                  <a:lnTo>
                    <a:pt x="118021" y="11811"/>
                  </a:lnTo>
                  <a:close/>
                </a:path>
                <a:path w="626110" h="35560">
                  <a:moveTo>
                    <a:pt x="129806" y="23596"/>
                  </a:moveTo>
                  <a:lnTo>
                    <a:pt x="118021" y="23596"/>
                  </a:lnTo>
                  <a:lnTo>
                    <a:pt x="118021" y="35394"/>
                  </a:lnTo>
                  <a:lnTo>
                    <a:pt x="129806" y="35394"/>
                  </a:lnTo>
                  <a:lnTo>
                    <a:pt x="129806" y="23596"/>
                  </a:lnTo>
                  <a:close/>
                </a:path>
                <a:path w="626110" h="35560">
                  <a:moveTo>
                    <a:pt x="141617" y="11811"/>
                  </a:moveTo>
                  <a:lnTo>
                    <a:pt x="129832" y="11811"/>
                  </a:lnTo>
                  <a:lnTo>
                    <a:pt x="129832" y="23596"/>
                  </a:lnTo>
                  <a:lnTo>
                    <a:pt x="141617" y="23596"/>
                  </a:lnTo>
                  <a:lnTo>
                    <a:pt x="141617" y="11811"/>
                  </a:lnTo>
                  <a:close/>
                </a:path>
                <a:path w="626110" h="35560">
                  <a:moveTo>
                    <a:pt x="141617" y="0"/>
                  </a:moveTo>
                  <a:lnTo>
                    <a:pt x="129832" y="0"/>
                  </a:lnTo>
                  <a:lnTo>
                    <a:pt x="129832" y="11798"/>
                  </a:lnTo>
                  <a:lnTo>
                    <a:pt x="141617" y="11798"/>
                  </a:lnTo>
                  <a:lnTo>
                    <a:pt x="141617" y="0"/>
                  </a:lnTo>
                  <a:close/>
                </a:path>
                <a:path w="626110" h="35560">
                  <a:moveTo>
                    <a:pt x="153428" y="23596"/>
                  </a:moveTo>
                  <a:lnTo>
                    <a:pt x="141630" y="23596"/>
                  </a:lnTo>
                  <a:lnTo>
                    <a:pt x="141630" y="35394"/>
                  </a:lnTo>
                  <a:lnTo>
                    <a:pt x="153428" y="35394"/>
                  </a:lnTo>
                  <a:lnTo>
                    <a:pt x="153428" y="23596"/>
                  </a:lnTo>
                  <a:close/>
                </a:path>
                <a:path w="626110" h="35560">
                  <a:moveTo>
                    <a:pt x="165239" y="0"/>
                  </a:moveTo>
                  <a:lnTo>
                    <a:pt x="153441" y="0"/>
                  </a:lnTo>
                  <a:lnTo>
                    <a:pt x="153441" y="11798"/>
                  </a:lnTo>
                  <a:lnTo>
                    <a:pt x="165239" y="11798"/>
                  </a:lnTo>
                  <a:lnTo>
                    <a:pt x="165239" y="0"/>
                  </a:lnTo>
                  <a:close/>
                </a:path>
                <a:path w="626110" h="35560">
                  <a:moveTo>
                    <a:pt x="177025" y="11811"/>
                  </a:moveTo>
                  <a:lnTo>
                    <a:pt x="165239" y="11811"/>
                  </a:lnTo>
                  <a:lnTo>
                    <a:pt x="153441" y="11811"/>
                  </a:lnTo>
                  <a:lnTo>
                    <a:pt x="153441" y="23596"/>
                  </a:lnTo>
                  <a:lnTo>
                    <a:pt x="153441" y="35394"/>
                  </a:lnTo>
                  <a:lnTo>
                    <a:pt x="165239" y="35394"/>
                  </a:lnTo>
                  <a:lnTo>
                    <a:pt x="165239" y="23596"/>
                  </a:lnTo>
                  <a:lnTo>
                    <a:pt x="177025" y="23596"/>
                  </a:lnTo>
                  <a:lnTo>
                    <a:pt x="177025" y="11811"/>
                  </a:lnTo>
                  <a:close/>
                </a:path>
                <a:path w="626110" h="35560">
                  <a:moveTo>
                    <a:pt x="200647" y="11811"/>
                  </a:moveTo>
                  <a:lnTo>
                    <a:pt x="188849" y="11811"/>
                  </a:lnTo>
                  <a:lnTo>
                    <a:pt x="188849" y="23596"/>
                  </a:lnTo>
                  <a:lnTo>
                    <a:pt x="188849" y="35394"/>
                  </a:lnTo>
                  <a:lnTo>
                    <a:pt x="200647" y="35394"/>
                  </a:lnTo>
                  <a:lnTo>
                    <a:pt x="200647" y="23596"/>
                  </a:lnTo>
                  <a:lnTo>
                    <a:pt x="200647" y="11811"/>
                  </a:lnTo>
                  <a:close/>
                </a:path>
                <a:path w="626110" h="35560">
                  <a:moveTo>
                    <a:pt x="200647" y="0"/>
                  </a:moveTo>
                  <a:lnTo>
                    <a:pt x="188849" y="0"/>
                  </a:lnTo>
                  <a:lnTo>
                    <a:pt x="188849" y="11798"/>
                  </a:lnTo>
                  <a:lnTo>
                    <a:pt x="200647" y="11798"/>
                  </a:lnTo>
                  <a:lnTo>
                    <a:pt x="200647" y="0"/>
                  </a:lnTo>
                  <a:close/>
                </a:path>
                <a:path w="626110" h="35560">
                  <a:moveTo>
                    <a:pt x="224243" y="11811"/>
                  </a:moveTo>
                  <a:lnTo>
                    <a:pt x="212458" y="11811"/>
                  </a:lnTo>
                  <a:lnTo>
                    <a:pt x="212458" y="23596"/>
                  </a:lnTo>
                  <a:lnTo>
                    <a:pt x="212458" y="35394"/>
                  </a:lnTo>
                  <a:lnTo>
                    <a:pt x="224243" y="35394"/>
                  </a:lnTo>
                  <a:lnTo>
                    <a:pt x="224243" y="23596"/>
                  </a:lnTo>
                  <a:lnTo>
                    <a:pt x="224243" y="11811"/>
                  </a:lnTo>
                  <a:close/>
                </a:path>
                <a:path w="626110" h="35560">
                  <a:moveTo>
                    <a:pt x="247853" y="23596"/>
                  </a:moveTo>
                  <a:lnTo>
                    <a:pt x="236054" y="23596"/>
                  </a:lnTo>
                  <a:lnTo>
                    <a:pt x="236054" y="11811"/>
                  </a:lnTo>
                  <a:lnTo>
                    <a:pt x="224256" y="11811"/>
                  </a:lnTo>
                  <a:lnTo>
                    <a:pt x="224256" y="23596"/>
                  </a:lnTo>
                  <a:lnTo>
                    <a:pt x="224256" y="35394"/>
                  </a:lnTo>
                  <a:lnTo>
                    <a:pt x="236054" y="35394"/>
                  </a:lnTo>
                  <a:lnTo>
                    <a:pt x="247853" y="35394"/>
                  </a:lnTo>
                  <a:lnTo>
                    <a:pt x="247853" y="23596"/>
                  </a:lnTo>
                  <a:close/>
                </a:path>
                <a:path w="626110" h="35560">
                  <a:moveTo>
                    <a:pt x="259651" y="23596"/>
                  </a:moveTo>
                  <a:lnTo>
                    <a:pt x="247865" y="23596"/>
                  </a:lnTo>
                  <a:lnTo>
                    <a:pt x="247865" y="35394"/>
                  </a:lnTo>
                  <a:lnTo>
                    <a:pt x="259651" y="35394"/>
                  </a:lnTo>
                  <a:lnTo>
                    <a:pt x="259651" y="23596"/>
                  </a:lnTo>
                  <a:close/>
                </a:path>
                <a:path w="626110" h="35560">
                  <a:moveTo>
                    <a:pt x="259651" y="0"/>
                  </a:moveTo>
                  <a:lnTo>
                    <a:pt x="247865" y="0"/>
                  </a:lnTo>
                  <a:lnTo>
                    <a:pt x="247865" y="11798"/>
                  </a:lnTo>
                  <a:lnTo>
                    <a:pt x="259651" y="11798"/>
                  </a:lnTo>
                  <a:lnTo>
                    <a:pt x="259651" y="0"/>
                  </a:lnTo>
                  <a:close/>
                </a:path>
                <a:path w="626110" h="35560">
                  <a:moveTo>
                    <a:pt x="271462" y="23596"/>
                  </a:moveTo>
                  <a:lnTo>
                    <a:pt x="259664" y="23596"/>
                  </a:lnTo>
                  <a:lnTo>
                    <a:pt x="259664" y="35394"/>
                  </a:lnTo>
                  <a:lnTo>
                    <a:pt x="271462" y="35394"/>
                  </a:lnTo>
                  <a:lnTo>
                    <a:pt x="271462" y="23596"/>
                  </a:lnTo>
                  <a:close/>
                </a:path>
                <a:path w="626110" h="35560">
                  <a:moveTo>
                    <a:pt x="283273" y="0"/>
                  </a:moveTo>
                  <a:lnTo>
                    <a:pt x="271475" y="0"/>
                  </a:lnTo>
                  <a:lnTo>
                    <a:pt x="271475" y="11798"/>
                  </a:lnTo>
                  <a:lnTo>
                    <a:pt x="283273" y="11798"/>
                  </a:lnTo>
                  <a:lnTo>
                    <a:pt x="283273" y="0"/>
                  </a:lnTo>
                  <a:close/>
                </a:path>
                <a:path w="626110" h="35560">
                  <a:moveTo>
                    <a:pt x="295071" y="11811"/>
                  </a:moveTo>
                  <a:lnTo>
                    <a:pt x="283273" y="11811"/>
                  </a:lnTo>
                  <a:lnTo>
                    <a:pt x="271475" y="11811"/>
                  </a:lnTo>
                  <a:lnTo>
                    <a:pt x="271475" y="23596"/>
                  </a:lnTo>
                  <a:lnTo>
                    <a:pt x="271475" y="35394"/>
                  </a:lnTo>
                  <a:lnTo>
                    <a:pt x="283273" y="35394"/>
                  </a:lnTo>
                  <a:lnTo>
                    <a:pt x="295071" y="35394"/>
                  </a:lnTo>
                  <a:lnTo>
                    <a:pt x="295071" y="23596"/>
                  </a:lnTo>
                  <a:lnTo>
                    <a:pt x="295071" y="11811"/>
                  </a:lnTo>
                  <a:close/>
                </a:path>
                <a:path w="626110" h="35560">
                  <a:moveTo>
                    <a:pt x="306857" y="0"/>
                  </a:moveTo>
                  <a:lnTo>
                    <a:pt x="295071" y="0"/>
                  </a:lnTo>
                  <a:lnTo>
                    <a:pt x="295071" y="11798"/>
                  </a:lnTo>
                  <a:lnTo>
                    <a:pt x="306857" y="11798"/>
                  </a:lnTo>
                  <a:lnTo>
                    <a:pt x="306857" y="0"/>
                  </a:lnTo>
                  <a:close/>
                </a:path>
                <a:path w="626110" h="35560">
                  <a:moveTo>
                    <a:pt x="318681" y="23596"/>
                  </a:moveTo>
                  <a:lnTo>
                    <a:pt x="306882" y="23596"/>
                  </a:lnTo>
                  <a:lnTo>
                    <a:pt x="306882" y="35394"/>
                  </a:lnTo>
                  <a:lnTo>
                    <a:pt x="318681" y="35394"/>
                  </a:lnTo>
                  <a:lnTo>
                    <a:pt x="318681" y="23596"/>
                  </a:lnTo>
                  <a:close/>
                </a:path>
                <a:path w="626110" h="35560">
                  <a:moveTo>
                    <a:pt x="318681" y="0"/>
                  </a:moveTo>
                  <a:lnTo>
                    <a:pt x="306882" y="0"/>
                  </a:lnTo>
                  <a:lnTo>
                    <a:pt x="306882" y="11798"/>
                  </a:lnTo>
                  <a:lnTo>
                    <a:pt x="318681" y="11798"/>
                  </a:lnTo>
                  <a:lnTo>
                    <a:pt x="318681" y="0"/>
                  </a:lnTo>
                  <a:close/>
                </a:path>
                <a:path w="626110" h="35560">
                  <a:moveTo>
                    <a:pt x="330479" y="11811"/>
                  </a:moveTo>
                  <a:lnTo>
                    <a:pt x="318681" y="11811"/>
                  </a:lnTo>
                  <a:lnTo>
                    <a:pt x="318681" y="23596"/>
                  </a:lnTo>
                  <a:lnTo>
                    <a:pt x="330479" y="23596"/>
                  </a:lnTo>
                  <a:lnTo>
                    <a:pt x="330479" y="11811"/>
                  </a:lnTo>
                  <a:close/>
                </a:path>
                <a:path w="626110" h="35560">
                  <a:moveTo>
                    <a:pt x="365887" y="11811"/>
                  </a:moveTo>
                  <a:lnTo>
                    <a:pt x="354088" y="11811"/>
                  </a:lnTo>
                  <a:lnTo>
                    <a:pt x="354088" y="23596"/>
                  </a:lnTo>
                  <a:lnTo>
                    <a:pt x="365887" y="23596"/>
                  </a:lnTo>
                  <a:lnTo>
                    <a:pt x="365887" y="11811"/>
                  </a:lnTo>
                  <a:close/>
                </a:path>
                <a:path w="626110" h="35560">
                  <a:moveTo>
                    <a:pt x="365887" y="0"/>
                  </a:moveTo>
                  <a:lnTo>
                    <a:pt x="354088" y="0"/>
                  </a:lnTo>
                  <a:lnTo>
                    <a:pt x="342290" y="0"/>
                  </a:lnTo>
                  <a:lnTo>
                    <a:pt x="330492" y="0"/>
                  </a:lnTo>
                  <a:lnTo>
                    <a:pt x="330492" y="11798"/>
                  </a:lnTo>
                  <a:lnTo>
                    <a:pt x="342290" y="11798"/>
                  </a:lnTo>
                  <a:lnTo>
                    <a:pt x="354088" y="11798"/>
                  </a:lnTo>
                  <a:lnTo>
                    <a:pt x="365887" y="11798"/>
                  </a:lnTo>
                  <a:lnTo>
                    <a:pt x="365887" y="0"/>
                  </a:lnTo>
                  <a:close/>
                </a:path>
                <a:path w="626110" h="35560">
                  <a:moveTo>
                    <a:pt x="377698" y="11811"/>
                  </a:moveTo>
                  <a:lnTo>
                    <a:pt x="365899" y="11811"/>
                  </a:lnTo>
                  <a:lnTo>
                    <a:pt x="365899" y="23596"/>
                  </a:lnTo>
                  <a:lnTo>
                    <a:pt x="377698" y="23596"/>
                  </a:lnTo>
                  <a:lnTo>
                    <a:pt x="377698" y="11811"/>
                  </a:lnTo>
                  <a:close/>
                </a:path>
                <a:path w="626110" h="35560">
                  <a:moveTo>
                    <a:pt x="389496" y="0"/>
                  </a:moveTo>
                  <a:lnTo>
                    <a:pt x="377698" y="0"/>
                  </a:lnTo>
                  <a:lnTo>
                    <a:pt x="365899" y="0"/>
                  </a:lnTo>
                  <a:lnTo>
                    <a:pt x="365899" y="11798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26110" h="35560">
                  <a:moveTo>
                    <a:pt x="401307" y="0"/>
                  </a:move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01307" y="0"/>
                  </a:lnTo>
                  <a:close/>
                </a:path>
                <a:path w="626110" h="35560">
                  <a:moveTo>
                    <a:pt x="424903" y="11811"/>
                  </a:moveTo>
                  <a:lnTo>
                    <a:pt x="413105" y="11811"/>
                  </a:lnTo>
                  <a:lnTo>
                    <a:pt x="401307" y="11811"/>
                  </a:lnTo>
                  <a:lnTo>
                    <a:pt x="401307" y="23596"/>
                  </a:lnTo>
                  <a:lnTo>
                    <a:pt x="413105" y="23596"/>
                  </a:lnTo>
                  <a:lnTo>
                    <a:pt x="424903" y="23596"/>
                  </a:lnTo>
                  <a:lnTo>
                    <a:pt x="424903" y="11811"/>
                  </a:lnTo>
                  <a:close/>
                </a:path>
                <a:path w="626110" h="35560">
                  <a:moveTo>
                    <a:pt x="448513" y="0"/>
                  </a:moveTo>
                  <a:lnTo>
                    <a:pt x="436714" y="0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48513" y="0"/>
                  </a:lnTo>
                  <a:close/>
                </a:path>
                <a:path w="626110" h="35560">
                  <a:moveTo>
                    <a:pt x="472122" y="11811"/>
                  </a:moveTo>
                  <a:lnTo>
                    <a:pt x="460324" y="11811"/>
                  </a:lnTo>
                  <a:lnTo>
                    <a:pt x="460324" y="23596"/>
                  </a:lnTo>
                  <a:lnTo>
                    <a:pt x="472122" y="23596"/>
                  </a:lnTo>
                  <a:lnTo>
                    <a:pt x="472122" y="11811"/>
                  </a:lnTo>
                  <a:close/>
                </a:path>
                <a:path w="626110" h="35560">
                  <a:moveTo>
                    <a:pt x="472122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72122" y="11798"/>
                  </a:lnTo>
                  <a:lnTo>
                    <a:pt x="472122" y="0"/>
                  </a:lnTo>
                  <a:close/>
                </a:path>
                <a:path w="626110" h="35560">
                  <a:moveTo>
                    <a:pt x="507530" y="0"/>
                  </a:move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07530" y="0"/>
                  </a:lnTo>
                  <a:close/>
                </a:path>
                <a:path w="626110" h="35560">
                  <a:moveTo>
                    <a:pt x="519328" y="11811"/>
                  </a:moveTo>
                  <a:lnTo>
                    <a:pt x="507530" y="11811"/>
                  </a:lnTo>
                  <a:lnTo>
                    <a:pt x="495731" y="11811"/>
                  </a:lnTo>
                  <a:lnTo>
                    <a:pt x="495731" y="23596"/>
                  </a:lnTo>
                  <a:lnTo>
                    <a:pt x="507530" y="23596"/>
                  </a:lnTo>
                  <a:lnTo>
                    <a:pt x="519328" y="23596"/>
                  </a:lnTo>
                  <a:lnTo>
                    <a:pt x="519328" y="11811"/>
                  </a:lnTo>
                  <a:close/>
                </a:path>
                <a:path w="626110" h="35560">
                  <a:moveTo>
                    <a:pt x="554748" y="11811"/>
                  </a:moveTo>
                  <a:lnTo>
                    <a:pt x="542950" y="11811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54748" y="11811"/>
                  </a:lnTo>
                  <a:close/>
                </a:path>
                <a:path w="626110" h="35560">
                  <a:moveTo>
                    <a:pt x="578345" y="0"/>
                  </a:moveTo>
                  <a:lnTo>
                    <a:pt x="566547" y="0"/>
                  </a:lnTo>
                  <a:lnTo>
                    <a:pt x="554748" y="0"/>
                  </a:ln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26110" h="35560">
                  <a:moveTo>
                    <a:pt x="601954" y="0"/>
                  </a:moveTo>
                  <a:lnTo>
                    <a:pt x="590156" y="0"/>
                  </a:lnTo>
                  <a:lnTo>
                    <a:pt x="578358" y="0"/>
                  </a:lnTo>
                  <a:lnTo>
                    <a:pt x="578358" y="11798"/>
                  </a:lnTo>
                  <a:lnTo>
                    <a:pt x="590156" y="11798"/>
                  </a:lnTo>
                  <a:lnTo>
                    <a:pt x="601954" y="11798"/>
                  </a:lnTo>
                  <a:lnTo>
                    <a:pt x="601954" y="0"/>
                  </a:lnTo>
                  <a:close/>
                </a:path>
                <a:path w="626110" h="35560">
                  <a:moveTo>
                    <a:pt x="625563" y="11811"/>
                  </a:moveTo>
                  <a:lnTo>
                    <a:pt x="613765" y="11811"/>
                  </a:lnTo>
                  <a:lnTo>
                    <a:pt x="613765" y="23596"/>
                  </a:lnTo>
                  <a:lnTo>
                    <a:pt x="625563" y="23596"/>
                  </a:lnTo>
                  <a:lnTo>
                    <a:pt x="625563" y="11811"/>
                  </a:lnTo>
                  <a:close/>
                </a:path>
                <a:path w="626110" h="35560">
                  <a:moveTo>
                    <a:pt x="625563" y="0"/>
                  </a:moveTo>
                  <a:lnTo>
                    <a:pt x="613765" y="0"/>
                  </a:ln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25563" y="11798"/>
                  </a:lnTo>
                  <a:lnTo>
                    <a:pt x="62556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94843" y="4459655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10" h="47625">
                  <a:moveTo>
                    <a:pt x="11798" y="11811"/>
                  </a:moveTo>
                  <a:lnTo>
                    <a:pt x="0" y="11811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0" y="47205"/>
                  </a:lnTo>
                  <a:lnTo>
                    <a:pt x="11798" y="47205"/>
                  </a:lnTo>
                  <a:lnTo>
                    <a:pt x="11798" y="35407"/>
                  </a:lnTo>
                  <a:lnTo>
                    <a:pt x="11798" y="23609"/>
                  </a:lnTo>
                  <a:lnTo>
                    <a:pt x="11798" y="11811"/>
                  </a:lnTo>
                  <a:close/>
                </a:path>
                <a:path w="626110" h="47625">
                  <a:moveTo>
                    <a:pt x="35394" y="11811"/>
                  </a:moveTo>
                  <a:lnTo>
                    <a:pt x="23596" y="11811"/>
                  </a:lnTo>
                  <a:lnTo>
                    <a:pt x="23596" y="23609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lnTo>
                    <a:pt x="35394" y="11811"/>
                  </a:lnTo>
                  <a:close/>
                </a:path>
                <a:path w="626110" h="47625">
                  <a:moveTo>
                    <a:pt x="59004" y="11811"/>
                  </a:moveTo>
                  <a:lnTo>
                    <a:pt x="47205" y="11811"/>
                  </a:lnTo>
                  <a:lnTo>
                    <a:pt x="35407" y="11811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59004" y="35407"/>
                  </a:lnTo>
                  <a:lnTo>
                    <a:pt x="59004" y="23609"/>
                  </a:lnTo>
                  <a:lnTo>
                    <a:pt x="59004" y="11811"/>
                  </a:lnTo>
                  <a:close/>
                </a:path>
                <a:path w="626110" h="47625">
                  <a:moveTo>
                    <a:pt x="82613" y="11811"/>
                  </a:moveTo>
                  <a:lnTo>
                    <a:pt x="70815" y="11811"/>
                  </a:lnTo>
                  <a:lnTo>
                    <a:pt x="70815" y="23609"/>
                  </a:lnTo>
                  <a:lnTo>
                    <a:pt x="70815" y="35407"/>
                  </a:lnTo>
                  <a:lnTo>
                    <a:pt x="70815" y="47205"/>
                  </a:lnTo>
                  <a:lnTo>
                    <a:pt x="82613" y="47205"/>
                  </a:lnTo>
                  <a:lnTo>
                    <a:pt x="82613" y="35407"/>
                  </a:lnTo>
                  <a:lnTo>
                    <a:pt x="82613" y="23609"/>
                  </a:lnTo>
                  <a:lnTo>
                    <a:pt x="82613" y="11811"/>
                  </a:lnTo>
                  <a:close/>
                </a:path>
                <a:path w="626110" h="47625">
                  <a:moveTo>
                    <a:pt x="106222" y="11811"/>
                  </a:moveTo>
                  <a:lnTo>
                    <a:pt x="94424" y="11811"/>
                  </a:lnTo>
                  <a:lnTo>
                    <a:pt x="94424" y="23609"/>
                  </a:lnTo>
                  <a:lnTo>
                    <a:pt x="106222" y="23609"/>
                  </a:lnTo>
                  <a:lnTo>
                    <a:pt x="106222" y="11811"/>
                  </a:lnTo>
                  <a:close/>
                </a:path>
                <a:path w="626110" h="47625">
                  <a:moveTo>
                    <a:pt x="129806" y="23609"/>
                  </a:moveTo>
                  <a:lnTo>
                    <a:pt x="118021" y="23609"/>
                  </a:lnTo>
                  <a:lnTo>
                    <a:pt x="118021" y="35407"/>
                  </a:lnTo>
                  <a:lnTo>
                    <a:pt x="129806" y="35407"/>
                  </a:lnTo>
                  <a:lnTo>
                    <a:pt x="129806" y="23609"/>
                  </a:lnTo>
                  <a:close/>
                </a:path>
                <a:path w="626110" h="47625">
                  <a:moveTo>
                    <a:pt x="141617" y="11811"/>
                  </a:moveTo>
                  <a:lnTo>
                    <a:pt x="129832" y="11811"/>
                  </a:lnTo>
                  <a:lnTo>
                    <a:pt x="129832" y="23609"/>
                  </a:lnTo>
                  <a:lnTo>
                    <a:pt x="141617" y="23609"/>
                  </a:lnTo>
                  <a:lnTo>
                    <a:pt x="141617" y="11811"/>
                  </a:lnTo>
                  <a:close/>
                </a:path>
                <a:path w="626110" h="47625">
                  <a:moveTo>
                    <a:pt x="153428" y="23609"/>
                  </a:moveTo>
                  <a:lnTo>
                    <a:pt x="141630" y="23609"/>
                  </a:lnTo>
                  <a:lnTo>
                    <a:pt x="141630" y="35407"/>
                  </a:lnTo>
                  <a:lnTo>
                    <a:pt x="153428" y="35407"/>
                  </a:lnTo>
                  <a:lnTo>
                    <a:pt x="153428" y="23609"/>
                  </a:lnTo>
                  <a:close/>
                </a:path>
                <a:path w="626110" h="47625">
                  <a:moveTo>
                    <a:pt x="177025" y="11811"/>
                  </a:moveTo>
                  <a:lnTo>
                    <a:pt x="165239" y="11811"/>
                  </a:lnTo>
                  <a:lnTo>
                    <a:pt x="165239" y="23609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lnTo>
                    <a:pt x="177025" y="11811"/>
                  </a:lnTo>
                  <a:close/>
                </a:path>
                <a:path w="626110" h="47625">
                  <a:moveTo>
                    <a:pt x="188836" y="23609"/>
                  </a:move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close/>
                </a:path>
                <a:path w="626110" h="47625">
                  <a:moveTo>
                    <a:pt x="212432" y="11811"/>
                  </a:moveTo>
                  <a:lnTo>
                    <a:pt x="200647" y="11811"/>
                  </a:lnTo>
                  <a:lnTo>
                    <a:pt x="200647" y="23609"/>
                  </a:lnTo>
                  <a:lnTo>
                    <a:pt x="212432" y="23609"/>
                  </a:lnTo>
                  <a:lnTo>
                    <a:pt x="212432" y="11811"/>
                  </a:lnTo>
                  <a:close/>
                </a:path>
                <a:path w="626110" h="47625">
                  <a:moveTo>
                    <a:pt x="236054" y="23609"/>
                  </a:move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36054" y="23609"/>
                  </a:lnTo>
                  <a:close/>
                </a:path>
                <a:path w="626110" h="47625">
                  <a:moveTo>
                    <a:pt x="247853" y="11811"/>
                  </a:moveTo>
                  <a:lnTo>
                    <a:pt x="236054" y="11811"/>
                  </a:lnTo>
                  <a:lnTo>
                    <a:pt x="236054" y="23609"/>
                  </a:lnTo>
                  <a:lnTo>
                    <a:pt x="247853" y="23609"/>
                  </a:lnTo>
                  <a:lnTo>
                    <a:pt x="247853" y="11811"/>
                  </a:lnTo>
                  <a:close/>
                </a:path>
                <a:path w="626110" h="47625">
                  <a:moveTo>
                    <a:pt x="271462" y="23609"/>
                  </a:moveTo>
                  <a:lnTo>
                    <a:pt x="259664" y="23609"/>
                  </a:lnTo>
                  <a:lnTo>
                    <a:pt x="259664" y="35407"/>
                  </a:lnTo>
                  <a:lnTo>
                    <a:pt x="271462" y="35407"/>
                  </a:lnTo>
                  <a:lnTo>
                    <a:pt x="271462" y="23609"/>
                  </a:lnTo>
                  <a:close/>
                </a:path>
                <a:path w="626110" h="47625">
                  <a:moveTo>
                    <a:pt x="306857" y="23609"/>
                  </a:moveTo>
                  <a:lnTo>
                    <a:pt x="295071" y="23609"/>
                  </a:lnTo>
                  <a:lnTo>
                    <a:pt x="283273" y="23609"/>
                  </a:lnTo>
                  <a:lnTo>
                    <a:pt x="283273" y="11811"/>
                  </a:lnTo>
                  <a:lnTo>
                    <a:pt x="271475" y="11811"/>
                  </a:lnTo>
                  <a:lnTo>
                    <a:pt x="271475" y="23609"/>
                  </a:lnTo>
                  <a:lnTo>
                    <a:pt x="271475" y="35407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close/>
                </a:path>
                <a:path w="626110" h="47625">
                  <a:moveTo>
                    <a:pt x="330479" y="23609"/>
                  </a:moveTo>
                  <a:lnTo>
                    <a:pt x="318681" y="23609"/>
                  </a:lnTo>
                  <a:lnTo>
                    <a:pt x="306882" y="23609"/>
                  </a:lnTo>
                  <a:lnTo>
                    <a:pt x="306882" y="35407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close/>
                </a:path>
                <a:path w="626110" h="47625">
                  <a:moveTo>
                    <a:pt x="330479" y="0"/>
                  </a:moveTo>
                  <a:lnTo>
                    <a:pt x="318681" y="0"/>
                  </a:lnTo>
                  <a:lnTo>
                    <a:pt x="306882" y="0"/>
                  </a:lnTo>
                  <a:lnTo>
                    <a:pt x="306882" y="11798"/>
                  </a:lnTo>
                  <a:lnTo>
                    <a:pt x="318681" y="11798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26110" h="47625">
                  <a:moveTo>
                    <a:pt x="342290" y="23609"/>
                  </a:moveTo>
                  <a:lnTo>
                    <a:pt x="330492" y="23609"/>
                  </a:lnTo>
                  <a:lnTo>
                    <a:pt x="330492" y="35407"/>
                  </a:lnTo>
                  <a:lnTo>
                    <a:pt x="342290" y="35407"/>
                  </a:lnTo>
                  <a:lnTo>
                    <a:pt x="342290" y="23609"/>
                  </a:lnTo>
                  <a:close/>
                </a:path>
                <a:path w="626110" h="47625">
                  <a:moveTo>
                    <a:pt x="354088" y="0"/>
                  </a:moveTo>
                  <a:lnTo>
                    <a:pt x="342290" y="0"/>
                  </a:lnTo>
                  <a:lnTo>
                    <a:pt x="330492" y="0"/>
                  </a:lnTo>
                  <a:lnTo>
                    <a:pt x="330492" y="11798"/>
                  </a:lnTo>
                  <a:lnTo>
                    <a:pt x="342290" y="11798"/>
                  </a:lnTo>
                  <a:lnTo>
                    <a:pt x="354088" y="11798"/>
                  </a:lnTo>
                  <a:lnTo>
                    <a:pt x="354088" y="0"/>
                  </a:lnTo>
                  <a:close/>
                </a:path>
                <a:path w="626110" h="47625">
                  <a:moveTo>
                    <a:pt x="365887" y="11811"/>
                  </a:moveTo>
                  <a:lnTo>
                    <a:pt x="354088" y="11811"/>
                  </a:lnTo>
                  <a:lnTo>
                    <a:pt x="354088" y="23609"/>
                  </a:lnTo>
                  <a:lnTo>
                    <a:pt x="365887" y="23609"/>
                  </a:lnTo>
                  <a:lnTo>
                    <a:pt x="365887" y="11811"/>
                  </a:lnTo>
                  <a:close/>
                </a:path>
                <a:path w="626110" h="47625">
                  <a:moveTo>
                    <a:pt x="377698" y="11811"/>
                  </a:moveTo>
                  <a:lnTo>
                    <a:pt x="365899" y="11811"/>
                  </a:lnTo>
                  <a:lnTo>
                    <a:pt x="365899" y="23609"/>
                  </a:lnTo>
                  <a:lnTo>
                    <a:pt x="365899" y="35407"/>
                  </a:lnTo>
                  <a:lnTo>
                    <a:pt x="377698" y="35407"/>
                  </a:lnTo>
                  <a:lnTo>
                    <a:pt x="377698" y="23609"/>
                  </a:lnTo>
                  <a:lnTo>
                    <a:pt x="377698" y="11811"/>
                  </a:lnTo>
                  <a:close/>
                </a:path>
                <a:path w="626110" h="47625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26110" h="47625">
                  <a:moveTo>
                    <a:pt x="413105" y="0"/>
                  </a:moveTo>
                  <a:lnTo>
                    <a:pt x="401307" y="0"/>
                  </a:lnTo>
                  <a:lnTo>
                    <a:pt x="401307" y="11798"/>
                  </a:lnTo>
                  <a:lnTo>
                    <a:pt x="413105" y="11798"/>
                  </a:lnTo>
                  <a:lnTo>
                    <a:pt x="413105" y="0"/>
                  </a:lnTo>
                  <a:close/>
                </a:path>
                <a:path w="626110" h="47625">
                  <a:moveTo>
                    <a:pt x="424903" y="11811"/>
                  </a:moveTo>
                  <a:lnTo>
                    <a:pt x="413105" y="11811"/>
                  </a:lnTo>
                  <a:lnTo>
                    <a:pt x="401307" y="11811"/>
                  </a:lnTo>
                  <a:lnTo>
                    <a:pt x="389509" y="11811"/>
                  </a:ln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01307" y="23609"/>
                  </a:lnTo>
                  <a:lnTo>
                    <a:pt x="413105" y="23609"/>
                  </a:lnTo>
                  <a:lnTo>
                    <a:pt x="424903" y="23609"/>
                  </a:lnTo>
                  <a:lnTo>
                    <a:pt x="424903" y="11811"/>
                  </a:lnTo>
                  <a:close/>
                </a:path>
                <a:path w="626110" h="47625">
                  <a:moveTo>
                    <a:pt x="448513" y="0"/>
                  </a:moveTo>
                  <a:lnTo>
                    <a:pt x="436714" y="0"/>
                  </a:lnTo>
                  <a:lnTo>
                    <a:pt x="424916" y="0"/>
                  </a:lnTo>
                  <a:lnTo>
                    <a:pt x="424916" y="11798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48513" y="0"/>
                  </a:lnTo>
                  <a:close/>
                </a:path>
                <a:path w="626110" h="47625">
                  <a:moveTo>
                    <a:pt x="460311" y="11811"/>
                  </a:moveTo>
                  <a:lnTo>
                    <a:pt x="448513" y="11811"/>
                  </a:lnTo>
                  <a:lnTo>
                    <a:pt x="436714" y="11811"/>
                  </a:lnTo>
                  <a:lnTo>
                    <a:pt x="424916" y="11811"/>
                  </a:lnTo>
                  <a:lnTo>
                    <a:pt x="424916" y="23609"/>
                  </a:lnTo>
                  <a:lnTo>
                    <a:pt x="436714" y="23609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60311" y="35407"/>
                  </a:lnTo>
                  <a:lnTo>
                    <a:pt x="460311" y="23609"/>
                  </a:lnTo>
                  <a:lnTo>
                    <a:pt x="460311" y="11811"/>
                  </a:lnTo>
                  <a:close/>
                </a:path>
                <a:path w="626110" h="47625">
                  <a:moveTo>
                    <a:pt x="472122" y="11811"/>
                  </a:moveTo>
                  <a:lnTo>
                    <a:pt x="460324" y="11811"/>
                  </a:lnTo>
                  <a:lnTo>
                    <a:pt x="460324" y="23609"/>
                  </a:lnTo>
                  <a:lnTo>
                    <a:pt x="472122" y="23609"/>
                  </a:lnTo>
                  <a:lnTo>
                    <a:pt x="472122" y="11811"/>
                  </a:lnTo>
                  <a:close/>
                </a:path>
                <a:path w="626110" h="47625">
                  <a:moveTo>
                    <a:pt x="507530" y="11811"/>
                  </a:moveTo>
                  <a:lnTo>
                    <a:pt x="495731" y="11811"/>
                  </a:lnTo>
                  <a:lnTo>
                    <a:pt x="483933" y="11811"/>
                  </a:lnTo>
                  <a:lnTo>
                    <a:pt x="483933" y="23609"/>
                  </a:lnTo>
                  <a:lnTo>
                    <a:pt x="495731" y="23609"/>
                  </a:lnTo>
                  <a:lnTo>
                    <a:pt x="495731" y="35407"/>
                  </a:lnTo>
                  <a:lnTo>
                    <a:pt x="507530" y="35407"/>
                  </a:lnTo>
                  <a:lnTo>
                    <a:pt x="507530" y="23609"/>
                  </a:lnTo>
                  <a:lnTo>
                    <a:pt x="507530" y="11811"/>
                  </a:lnTo>
                  <a:close/>
                </a:path>
                <a:path w="626110" h="47625">
                  <a:moveTo>
                    <a:pt x="519328" y="0"/>
                  </a:moveTo>
                  <a:lnTo>
                    <a:pt x="507530" y="0"/>
                  </a:lnTo>
                  <a:lnTo>
                    <a:pt x="507530" y="11798"/>
                  </a:lnTo>
                  <a:lnTo>
                    <a:pt x="519328" y="11798"/>
                  </a:lnTo>
                  <a:lnTo>
                    <a:pt x="519328" y="0"/>
                  </a:lnTo>
                  <a:close/>
                </a:path>
                <a:path w="626110" h="47625">
                  <a:moveTo>
                    <a:pt x="531139" y="11811"/>
                  </a:moveTo>
                  <a:lnTo>
                    <a:pt x="519341" y="11811"/>
                  </a:lnTo>
                  <a:lnTo>
                    <a:pt x="519341" y="23609"/>
                  </a:lnTo>
                  <a:lnTo>
                    <a:pt x="531139" y="23609"/>
                  </a:lnTo>
                  <a:lnTo>
                    <a:pt x="531139" y="11811"/>
                  </a:lnTo>
                  <a:close/>
                </a:path>
                <a:path w="626110" h="47625">
                  <a:moveTo>
                    <a:pt x="554748" y="11811"/>
                  </a:moveTo>
                  <a:lnTo>
                    <a:pt x="542950" y="11811"/>
                  </a:lnTo>
                  <a:lnTo>
                    <a:pt x="542950" y="23609"/>
                  </a:lnTo>
                  <a:lnTo>
                    <a:pt x="542950" y="35407"/>
                  </a:lnTo>
                  <a:lnTo>
                    <a:pt x="554748" y="35407"/>
                  </a:lnTo>
                  <a:lnTo>
                    <a:pt x="554748" y="23609"/>
                  </a:lnTo>
                  <a:lnTo>
                    <a:pt x="554748" y="11811"/>
                  </a:lnTo>
                  <a:close/>
                </a:path>
                <a:path w="626110" h="47625">
                  <a:moveTo>
                    <a:pt x="554748" y="0"/>
                  </a:move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54748" y="0"/>
                  </a:lnTo>
                  <a:close/>
                </a:path>
                <a:path w="626110" h="47625">
                  <a:moveTo>
                    <a:pt x="578345" y="11811"/>
                  </a:moveTo>
                  <a:lnTo>
                    <a:pt x="566547" y="11811"/>
                  </a:lnTo>
                  <a:lnTo>
                    <a:pt x="566547" y="23609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78345" y="23609"/>
                  </a:lnTo>
                  <a:lnTo>
                    <a:pt x="578345" y="11811"/>
                  </a:lnTo>
                  <a:close/>
                </a:path>
                <a:path w="626110" h="47625">
                  <a:moveTo>
                    <a:pt x="578345" y="0"/>
                  </a:moveTo>
                  <a:lnTo>
                    <a:pt x="566547" y="0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26110" h="47625">
                  <a:moveTo>
                    <a:pt x="601954" y="11811"/>
                  </a:moveTo>
                  <a:lnTo>
                    <a:pt x="590156" y="11811"/>
                  </a:lnTo>
                  <a:lnTo>
                    <a:pt x="578358" y="11811"/>
                  </a:lnTo>
                  <a:lnTo>
                    <a:pt x="578358" y="23609"/>
                  </a:lnTo>
                  <a:lnTo>
                    <a:pt x="578358" y="35407"/>
                  </a:lnTo>
                  <a:lnTo>
                    <a:pt x="590156" y="35407"/>
                  </a:lnTo>
                  <a:lnTo>
                    <a:pt x="601954" y="35407"/>
                  </a:lnTo>
                  <a:lnTo>
                    <a:pt x="601954" y="23609"/>
                  </a:lnTo>
                  <a:lnTo>
                    <a:pt x="601954" y="11811"/>
                  </a:lnTo>
                  <a:close/>
                </a:path>
                <a:path w="626110" h="47625">
                  <a:moveTo>
                    <a:pt x="601954" y="0"/>
                  </a:moveTo>
                  <a:lnTo>
                    <a:pt x="590156" y="0"/>
                  </a:lnTo>
                  <a:lnTo>
                    <a:pt x="578358" y="0"/>
                  </a:lnTo>
                  <a:lnTo>
                    <a:pt x="578358" y="11798"/>
                  </a:lnTo>
                  <a:lnTo>
                    <a:pt x="590156" y="11798"/>
                  </a:lnTo>
                  <a:lnTo>
                    <a:pt x="601954" y="11798"/>
                  </a:lnTo>
                  <a:lnTo>
                    <a:pt x="601954" y="0"/>
                  </a:lnTo>
                  <a:close/>
                </a:path>
                <a:path w="626110" h="47625">
                  <a:moveTo>
                    <a:pt x="625563" y="11811"/>
                  </a:moveTo>
                  <a:lnTo>
                    <a:pt x="613765" y="11811"/>
                  </a:lnTo>
                  <a:lnTo>
                    <a:pt x="613765" y="23609"/>
                  </a:lnTo>
                  <a:lnTo>
                    <a:pt x="613765" y="35407"/>
                  </a:lnTo>
                  <a:lnTo>
                    <a:pt x="625563" y="35407"/>
                  </a:lnTo>
                  <a:lnTo>
                    <a:pt x="625563" y="23609"/>
                  </a:lnTo>
                  <a:lnTo>
                    <a:pt x="625563" y="11811"/>
                  </a:lnTo>
                  <a:close/>
                </a:path>
                <a:path w="626110" h="47625">
                  <a:moveTo>
                    <a:pt x="625563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25563" y="11798"/>
                  </a:lnTo>
                  <a:lnTo>
                    <a:pt x="62556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94843" y="4495063"/>
              <a:ext cx="626110" cy="24130"/>
            </a:xfrm>
            <a:custGeom>
              <a:avLst/>
              <a:gdLst/>
              <a:ahLst/>
              <a:cxnLst/>
              <a:rect l="l" t="t" r="r" b="b"/>
              <a:pathLst>
                <a:path w="626110" h="24129">
                  <a:moveTo>
                    <a:pt x="11798" y="11811"/>
                  </a:moveTo>
                  <a:lnTo>
                    <a:pt x="0" y="11811"/>
                  </a:lnTo>
                  <a:lnTo>
                    <a:pt x="0" y="23609"/>
                  </a:lnTo>
                  <a:lnTo>
                    <a:pt x="11798" y="23609"/>
                  </a:lnTo>
                  <a:lnTo>
                    <a:pt x="11798" y="11811"/>
                  </a:lnTo>
                  <a:close/>
                </a:path>
                <a:path w="626110" h="24129">
                  <a:moveTo>
                    <a:pt x="82613" y="0"/>
                  </a:moveTo>
                  <a:lnTo>
                    <a:pt x="70815" y="0"/>
                  </a:lnTo>
                  <a:lnTo>
                    <a:pt x="70815" y="11798"/>
                  </a:lnTo>
                  <a:lnTo>
                    <a:pt x="82613" y="11798"/>
                  </a:lnTo>
                  <a:lnTo>
                    <a:pt x="82613" y="0"/>
                  </a:lnTo>
                  <a:close/>
                </a:path>
                <a:path w="626110" h="24129">
                  <a:moveTo>
                    <a:pt x="118021" y="0"/>
                  </a:moveTo>
                  <a:lnTo>
                    <a:pt x="106222" y="0"/>
                  </a:lnTo>
                  <a:lnTo>
                    <a:pt x="106222" y="11798"/>
                  </a:lnTo>
                  <a:lnTo>
                    <a:pt x="118021" y="11798"/>
                  </a:lnTo>
                  <a:lnTo>
                    <a:pt x="118021" y="0"/>
                  </a:lnTo>
                  <a:close/>
                </a:path>
                <a:path w="626110" h="24129">
                  <a:moveTo>
                    <a:pt x="141617" y="0"/>
                  </a:moveTo>
                  <a:lnTo>
                    <a:pt x="129832" y="0"/>
                  </a:lnTo>
                  <a:lnTo>
                    <a:pt x="129832" y="11798"/>
                  </a:lnTo>
                  <a:lnTo>
                    <a:pt x="141617" y="11798"/>
                  </a:lnTo>
                  <a:lnTo>
                    <a:pt x="141617" y="0"/>
                  </a:lnTo>
                  <a:close/>
                </a:path>
                <a:path w="626110" h="24129">
                  <a:moveTo>
                    <a:pt x="153428" y="0"/>
                  </a:moveTo>
                  <a:lnTo>
                    <a:pt x="141630" y="0"/>
                  </a:lnTo>
                  <a:lnTo>
                    <a:pt x="141630" y="11798"/>
                  </a:lnTo>
                  <a:lnTo>
                    <a:pt x="153428" y="11798"/>
                  </a:lnTo>
                  <a:lnTo>
                    <a:pt x="153428" y="0"/>
                  </a:lnTo>
                  <a:close/>
                </a:path>
                <a:path w="626110" h="24129">
                  <a:moveTo>
                    <a:pt x="165239" y="0"/>
                  </a:moveTo>
                  <a:lnTo>
                    <a:pt x="153441" y="0"/>
                  </a:lnTo>
                  <a:lnTo>
                    <a:pt x="153441" y="11798"/>
                  </a:lnTo>
                  <a:lnTo>
                    <a:pt x="165239" y="11798"/>
                  </a:lnTo>
                  <a:lnTo>
                    <a:pt x="165239" y="0"/>
                  </a:lnTo>
                  <a:close/>
                </a:path>
                <a:path w="626110" h="24129">
                  <a:moveTo>
                    <a:pt x="236054" y="0"/>
                  </a:moveTo>
                  <a:lnTo>
                    <a:pt x="224256" y="0"/>
                  </a:lnTo>
                  <a:lnTo>
                    <a:pt x="224256" y="11798"/>
                  </a:lnTo>
                  <a:lnTo>
                    <a:pt x="236054" y="11798"/>
                  </a:lnTo>
                  <a:lnTo>
                    <a:pt x="236054" y="0"/>
                  </a:lnTo>
                  <a:close/>
                </a:path>
                <a:path w="626110" h="24129">
                  <a:moveTo>
                    <a:pt x="271462" y="0"/>
                  </a:moveTo>
                  <a:lnTo>
                    <a:pt x="259664" y="0"/>
                  </a:lnTo>
                  <a:lnTo>
                    <a:pt x="259664" y="11798"/>
                  </a:lnTo>
                  <a:lnTo>
                    <a:pt x="271462" y="11798"/>
                  </a:lnTo>
                  <a:lnTo>
                    <a:pt x="271462" y="0"/>
                  </a:lnTo>
                  <a:close/>
                </a:path>
                <a:path w="626110" h="24129">
                  <a:moveTo>
                    <a:pt x="295071" y="0"/>
                  </a:moveTo>
                  <a:lnTo>
                    <a:pt x="283273" y="0"/>
                  </a:lnTo>
                  <a:lnTo>
                    <a:pt x="283273" y="11798"/>
                  </a:lnTo>
                  <a:lnTo>
                    <a:pt x="295071" y="11798"/>
                  </a:lnTo>
                  <a:lnTo>
                    <a:pt x="295071" y="0"/>
                  </a:lnTo>
                  <a:close/>
                </a:path>
                <a:path w="626110" h="24129">
                  <a:moveTo>
                    <a:pt x="342290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42290" y="11798"/>
                  </a:lnTo>
                  <a:lnTo>
                    <a:pt x="342290" y="0"/>
                  </a:lnTo>
                  <a:close/>
                </a:path>
                <a:path w="626110" h="24129">
                  <a:moveTo>
                    <a:pt x="365887" y="0"/>
                  </a:moveTo>
                  <a:lnTo>
                    <a:pt x="354088" y="0"/>
                  </a:lnTo>
                  <a:lnTo>
                    <a:pt x="354088" y="11798"/>
                  </a:lnTo>
                  <a:lnTo>
                    <a:pt x="365887" y="11798"/>
                  </a:lnTo>
                  <a:lnTo>
                    <a:pt x="365887" y="0"/>
                  </a:lnTo>
                  <a:close/>
                </a:path>
                <a:path w="626110" h="24129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26110" h="24129">
                  <a:moveTo>
                    <a:pt x="460311" y="0"/>
                  </a:moveTo>
                  <a:lnTo>
                    <a:pt x="448513" y="0"/>
                  </a:lnTo>
                  <a:lnTo>
                    <a:pt x="436714" y="0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60311" y="11798"/>
                  </a:lnTo>
                  <a:lnTo>
                    <a:pt x="460311" y="0"/>
                  </a:lnTo>
                  <a:close/>
                </a:path>
                <a:path w="626110" h="24129">
                  <a:moveTo>
                    <a:pt x="483920" y="0"/>
                  </a:moveTo>
                  <a:lnTo>
                    <a:pt x="472122" y="0"/>
                  </a:lnTo>
                  <a:lnTo>
                    <a:pt x="460324" y="0"/>
                  </a:lnTo>
                  <a:lnTo>
                    <a:pt x="460324" y="11798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10" h="24129">
                  <a:moveTo>
                    <a:pt x="507530" y="0"/>
                  </a:move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07530" y="0"/>
                  </a:lnTo>
                  <a:close/>
                </a:path>
                <a:path w="626110" h="24129">
                  <a:moveTo>
                    <a:pt x="554748" y="0"/>
                  </a:move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54748" y="0"/>
                  </a:lnTo>
                  <a:close/>
                </a:path>
                <a:path w="626110" h="24129">
                  <a:moveTo>
                    <a:pt x="625563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25563" y="11798"/>
                  </a:lnTo>
                  <a:lnTo>
                    <a:pt x="62556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106641" y="4512773"/>
              <a:ext cx="614045" cy="0"/>
            </a:xfrm>
            <a:custGeom>
              <a:avLst/>
              <a:gdLst/>
              <a:ahLst/>
              <a:cxnLst/>
              <a:rect l="l" t="t" r="r" b="b"/>
              <a:pathLst>
                <a:path w="614045">
                  <a:moveTo>
                    <a:pt x="0" y="0"/>
                  </a:moveTo>
                  <a:lnTo>
                    <a:pt x="613765" y="0"/>
                  </a:lnTo>
                </a:path>
              </a:pathLst>
            </a:custGeom>
            <a:ln w="11798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94843" y="4518672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10" h="35560">
                  <a:moveTo>
                    <a:pt x="11798" y="11811"/>
                  </a:moveTo>
                  <a:lnTo>
                    <a:pt x="0" y="11811"/>
                  </a:lnTo>
                  <a:lnTo>
                    <a:pt x="0" y="23609"/>
                  </a:lnTo>
                  <a:lnTo>
                    <a:pt x="11798" y="23609"/>
                  </a:lnTo>
                  <a:lnTo>
                    <a:pt x="11798" y="11811"/>
                  </a:lnTo>
                  <a:close/>
                </a:path>
                <a:path w="626110" h="35560">
                  <a:moveTo>
                    <a:pt x="35394" y="11811"/>
                  </a:moveTo>
                  <a:lnTo>
                    <a:pt x="23596" y="11811"/>
                  </a:lnTo>
                  <a:lnTo>
                    <a:pt x="23596" y="23609"/>
                  </a:lnTo>
                  <a:lnTo>
                    <a:pt x="35394" y="23609"/>
                  </a:lnTo>
                  <a:lnTo>
                    <a:pt x="35394" y="11811"/>
                  </a:lnTo>
                  <a:close/>
                </a:path>
                <a:path w="626110" h="35560">
                  <a:moveTo>
                    <a:pt x="47205" y="11811"/>
                  </a:moveTo>
                  <a:lnTo>
                    <a:pt x="35407" y="11811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47205" y="23609"/>
                  </a:lnTo>
                  <a:lnTo>
                    <a:pt x="47205" y="11811"/>
                  </a:lnTo>
                  <a:close/>
                </a:path>
                <a:path w="626110" h="35560">
                  <a:moveTo>
                    <a:pt x="94411" y="11811"/>
                  </a:moveTo>
                  <a:lnTo>
                    <a:pt x="82613" y="11811"/>
                  </a:lnTo>
                  <a:lnTo>
                    <a:pt x="70815" y="11811"/>
                  </a:lnTo>
                  <a:lnTo>
                    <a:pt x="59016" y="11811"/>
                  </a:ln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70815" y="23609"/>
                  </a:lnTo>
                  <a:lnTo>
                    <a:pt x="82613" y="23609"/>
                  </a:lnTo>
                  <a:lnTo>
                    <a:pt x="94411" y="23609"/>
                  </a:lnTo>
                  <a:lnTo>
                    <a:pt x="94411" y="11811"/>
                  </a:lnTo>
                  <a:close/>
                </a:path>
                <a:path w="626110" h="35560">
                  <a:moveTo>
                    <a:pt x="118021" y="11811"/>
                  </a:moveTo>
                  <a:lnTo>
                    <a:pt x="106222" y="11811"/>
                  </a:lnTo>
                  <a:lnTo>
                    <a:pt x="106222" y="23609"/>
                  </a:lnTo>
                  <a:lnTo>
                    <a:pt x="118021" y="23609"/>
                  </a:lnTo>
                  <a:lnTo>
                    <a:pt x="118021" y="11811"/>
                  </a:lnTo>
                  <a:close/>
                </a:path>
                <a:path w="626110" h="35560">
                  <a:moveTo>
                    <a:pt x="129806" y="0"/>
                  </a:moveTo>
                  <a:lnTo>
                    <a:pt x="118021" y="0"/>
                  </a:lnTo>
                  <a:lnTo>
                    <a:pt x="106222" y="0"/>
                  </a:lnTo>
                  <a:lnTo>
                    <a:pt x="94424" y="0"/>
                  </a:lnTo>
                  <a:lnTo>
                    <a:pt x="94424" y="11798"/>
                  </a:lnTo>
                  <a:lnTo>
                    <a:pt x="106222" y="11798"/>
                  </a:lnTo>
                  <a:lnTo>
                    <a:pt x="118021" y="11798"/>
                  </a:lnTo>
                  <a:lnTo>
                    <a:pt x="129806" y="11798"/>
                  </a:lnTo>
                  <a:lnTo>
                    <a:pt x="129806" y="0"/>
                  </a:lnTo>
                  <a:close/>
                </a:path>
                <a:path w="626110" h="35560">
                  <a:moveTo>
                    <a:pt x="141617" y="11811"/>
                  </a:moveTo>
                  <a:lnTo>
                    <a:pt x="129832" y="11811"/>
                  </a:lnTo>
                  <a:lnTo>
                    <a:pt x="129832" y="23609"/>
                  </a:lnTo>
                  <a:lnTo>
                    <a:pt x="129832" y="35407"/>
                  </a:lnTo>
                  <a:lnTo>
                    <a:pt x="141617" y="35407"/>
                  </a:lnTo>
                  <a:lnTo>
                    <a:pt x="141617" y="23609"/>
                  </a:lnTo>
                  <a:lnTo>
                    <a:pt x="141617" y="11811"/>
                  </a:lnTo>
                  <a:close/>
                </a:path>
                <a:path w="626110" h="35560">
                  <a:moveTo>
                    <a:pt x="141617" y="0"/>
                  </a:moveTo>
                  <a:lnTo>
                    <a:pt x="129832" y="0"/>
                  </a:lnTo>
                  <a:lnTo>
                    <a:pt x="129832" y="11798"/>
                  </a:lnTo>
                  <a:lnTo>
                    <a:pt x="141617" y="11798"/>
                  </a:lnTo>
                  <a:lnTo>
                    <a:pt x="141617" y="0"/>
                  </a:lnTo>
                  <a:close/>
                </a:path>
                <a:path w="626110" h="35560">
                  <a:moveTo>
                    <a:pt x="153428" y="11811"/>
                  </a:moveTo>
                  <a:lnTo>
                    <a:pt x="141630" y="11811"/>
                  </a:lnTo>
                  <a:lnTo>
                    <a:pt x="141630" y="23609"/>
                  </a:lnTo>
                  <a:lnTo>
                    <a:pt x="141630" y="35407"/>
                  </a:lnTo>
                  <a:lnTo>
                    <a:pt x="153428" y="35407"/>
                  </a:lnTo>
                  <a:lnTo>
                    <a:pt x="153428" y="23609"/>
                  </a:lnTo>
                  <a:lnTo>
                    <a:pt x="153428" y="11811"/>
                  </a:lnTo>
                  <a:close/>
                </a:path>
                <a:path w="626110" h="35560">
                  <a:moveTo>
                    <a:pt x="165239" y="11811"/>
                  </a:moveTo>
                  <a:lnTo>
                    <a:pt x="153441" y="11811"/>
                  </a:lnTo>
                  <a:lnTo>
                    <a:pt x="153441" y="23609"/>
                  </a:lnTo>
                  <a:lnTo>
                    <a:pt x="165239" y="23609"/>
                  </a:lnTo>
                  <a:lnTo>
                    <a:pt x="165239" y="11811"/>
                  </a:lnTo>
                  <a:close/>
                </a:path>
                <a:path w="626110" h="35560">
                  <a:moveTo>
                    <a:pt x="177025" y="0"/>
                  </a:moveTo>
                  <a:lnTo>
                    <a:pt x="165239" y="0"/>
                  </a:lnTo>
                  <a:lnTo>
                    <a:pt x="165239" y="11798"/>
                  </a:lnTo>
                  <a:lnTo>
                    <a:pt x="177025" y="11798"/>
                  </a:lnTo>
                  <a:lnTo>
                    <a:pt x="177025" y="0"/>
                  </a:lnTo>
                  <a:close/>
                </a:path>
                <a:path w="626110" h="35560">
                  <a:moveTo>
                    <a:pt x="212432" y="11811"/>
                  </a:moveTo>
                  <a:lnTo>
                    <a:pt x="200647" y="11811"/>
                  </a:lnTo>
                  <a:lnTo>
                    <a:pt x="188849" y="11811"/>
                  </a:lnTo>
                  <a:lnTo>
                    <a:pt x="188849" y="23609"/>
                  </a:lnTo>
                  <a:lnTo>
                    <a:pt x="200647" y="23609"/>
                  </a:lnTo>
                  <a:lnTo>
                    <a:pt x="212432" y="23609"/>
                  </a:lnTo>
                  <a:lnTo>
                    <a:pt x="212432" y="11811"/>
                  </a:lnTo>
                  <a:close/>
                </a:path>
                <a:path w="626110" h="35560">
                  <a:moveTo>
                    <a:pt x="224243" y="0"/>
                  </a:moveTo>
                  <a:lnTo>
                    <a:pt x="212458" y="0"/>
                  </a:lnTo>
                  <a:lnTo>
                    <a:pt x="212458" y="11798"/>
                  </a:lnTo>
                  <a:lnTo>
                    <a:pt x="224243" y="11798"/>
                  </a:lnTo>
                  <a:lnTo>
                    <a:pt x="224243" y="0"/>
                  </a:lnTo>
                  <a:close/>
                </a:path>
                <a:path w="626110" h="35560">
                  <a:moveTo>
                    <a:pt x="247853" y="11811"/>
                  </a:moveTo>
                  <a:lnTo>
                    <a:pt x="236054" y="11811"/>
                  </a:lnTo>
                  <a:lnTo>
                    <a:pt x="224256" y="11811"/>
                  </a:lnTo>
                  <a:lnTo>
                    <a:pt x="224256" y="23609"/>
                  </a:lnTo>
                  <a:lnTo>
                    <a:pt x="236054" y="23609"/>
                  </a:lnTo>
                  <a:lnTo>
                    <a:pt x="236054" y="35407"/>
                  </a:lnTo>
                  <a:lnTo>
                    <a:pt x="247853" y="35407"/>
                  </a:lnTo>
                  <a:lnTo>
                    <a:pt x="247853" y="23609"/>
                  </a:lnTo>
                  <a:lnTo>
                    <a:pt x="247853" y="11811"/>
                  </a:lnTo>
                  <a:close/>
                </a:path>
                <a:path w="626110" h="35560">
                  <a:moveTo>
                    <a:pt x="247853" y="0"/>
                  </a:moveTo>
                  <a:lnTo>
                    <a:pt x="236054" y="0"/>
                  </a:lnTo>
                  <a:lnTo>
                    <a:pt x="224256" y="0"/>
                  </a:lnTo>
                  <a:lnTo>
                    <a:pt x="224256" y="11798"/>
                  </a:lnTo>
                  <a:lnTo>
                    <a:pt x="236054" y="11798"/>
                  </a:lnTo>
                  <a:lnTo>
                    <a:pt x="247853" y="11798"/>
                  </a:lnTo>
                  <a:lnTo>
                    <a:pt x="247853" y="0"/>
                  </a:lnTo>
                  <a:close/>
                </a:path>
                <a:path w="626110" h="35560">
                  <a:moveTo>
                    <a:pt x="259651" y="11811"/>
                  </a:moveTo>
                  <a:lnTo>
                    <a:pt x="247865" y="11811"/>
                  </a:lnTo>
                  <a:lnTo>
                    <a:pt x="247865" y="23609"/>
                  </a:lnTo>
                  <a:lnTo>
                    <a:pt x="247865" y="35407"/>
                  </a:lnTo>
                  <a:lnTo>
                    <a:pt x="259651" y="35407"/>
                  </a:lnTo>
                  <a:lnTo>
                    <a:pt x="259651" y="23609"/>
                  </a:lnTo>
                  <a:lnTo>
                    <a:pt x="259651" y="11811"/>
                  </a:lnTo>
                  <a:close/>
                </a:path>
                <a:path w="626110" h="35560">
                  <a:moveTo>
                    <a:pt x="259651" y="0"/>
                  </a:moveTo>
                  <a:lnTo>
                    <a:pt x="247865" y="0"/>
                  </a:lnTo>
                  <a:lnTo>
                    <a:pt x="247865" y="11798"/>
                  </a:lnTo>
                  <a:lnTo>
                    <a:pt x="259651" y="11798"/>
                  </a:lnTo>
                  <a:lnTo>
                    <a:pt x="259651" y="0"/>
                  </a:lnTo>
                  <a:close/>
                </a:path>
                <a:path w="626110" h="35560">
                  <a:moveTo>
                    <a:pt x="271462" y="11811"/>
                  </a:moveTo>
                  <a:lnTo>
                    <a:pt x="259664" y="11811"/>
                  </a:lnTo>
                  <a:lnTo>
                    <a:pt x="259664" y="23609"/>
                  </a:lnTo>
                  <a:lnTo>
                    <a:pt x="259664" y="35407"/>
                  </a:lnTo>
                  <a:lnTo>
                    <a:pt x="271462" y="35407"/>
                  </a:lnTo>
                  <a:lnTo>
                    <a:pt x="271462" y="23609"/>
                  </a:lnTo>
                  <a:lnTo>
                    <a:pt x="271462" y="11811"/>
                  </a:lnTo>
                  <a:close/>
                </a:path>
                <a:path w="626110" h="35560">
                  <a:moveTo>
                    <a:pt x="271462" y="0"/>
                  </a:moveTo>
                  <a:lnTo>
                    <a:pt x="259664" y="0"/>
                  </a:lnTo>
                  <a:lnTo>
                    <a:pt x="259664" y="11798"/>
                  </a:lnTo>
                  <a:lnTo>
                    <a:pt x="271462" y="11798"/>
                  </a:lnTo>
                  <a:lnTo>
                    <a:pt x="271462" y="0"/>
                  </a:lnTo>
                  <a:close/>
                </a:path>
                <a:path w="626110" h="35560">
                  <a:moveTo>
                    <a:pt x="295071" y="0"/>
                  </a:moveTo>
                  <a:lnTo>
                    <a:pt x="283273" y="0"/>
                  </a:lnTo>
                  <a:lnTo>
                    <a:pt x="283273" y="11798"/>
                  </a:lnTo>
                  <a:lnTo>
                    <a:pt x="295071" y="11798"/>
                  </a:lnTo>
                  <a:lnTo>
                    <a:pt x="295071" y="0"/>
                  </a:lnTo>
                  <a:close/>
                </a:path>
                <a:path w="626110" h="35560">
                  <a:moveTo>
                    <a:pt x="306857" y="11811"/>
                  </a:moveTo>
                  <a:lnTo>
                    <a:pt x="295071" y="11811"/>
                  </a:lnTo>
                  <a:lnTo>
                    <a:pt x="283273" y="11811"/>
                  </a:lnTo>
                  <a:lnTo>
                    <a:pt x="271475" y="11811"/>
                  </a:lnTo>
                  <a:lnTo>
                    <a:pt x="271475" y="23609"/>
                  </a:lnTo>
                  <a:lnTo>
                    <a:pt x="283273" y="23609"/>
                  </a:lnTo>
                  <a:lnTo>
                    <a:pt x="295071" y="23609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lnTo>
                    <a:pt x="306857" y="11811"/>
                  </a:lnTo>
                  <a:close/>
                </a:path>
                <a:path w="626110" h="35560">
                  <a:moveTo>
                    <a:pt x="330479" y="11811"/>
                  </a:moveTo>
                  <a:lnTo>
                    <a:pt x="318681" y="11811"/>
                  </a:lnTo>
                  <a:lnTo>
                    <a:pt x="306882" y="11811"/>
                  </a:lnTo>
                  <a:lnTo>
                    <a:pt x="306882" y="23609"/>
                  </a:lnTo>
                  <a:lnTo>
                    <a:pt x="318681" y="23609"/>
                  </a:lnTo>
                  <a:lnTo>
                    <a:pt x="330479" y="23609"/>
                  </a:lnTo>
                  <a:lnTo>
                    <a:pt x="330479" y="11811"/>
                  </a:lnTo>
                  <a:close/>
                </a:path>
                <a:path w="626110" h="35560">
                  <a:moveTo>
                    <a:pt x="354088" y="0"/>
                  </a:moveTo>
                  <a:lnTo>
                    <a:pt x="342290" y="0"/>
                  </a:lnTo>
                  <a:lnTo>
                    <a:pt x="330492" y="0"/>
                  </a:lnTo>
                  <a:lnTo>
                    <a:pt x="330492" y="11798"/>
                  </a:lnTo>
                  <a:lnTo>
                    <a:pt x="342290" y="11798"/>
                  </a:lnTo>
                  <a:lnTo>
                    <a:pt x="354088" y="11798"/>
                  </a:lnTo>
                  <a:lnTo>
                    <a:pt x="354088" y="0"/>
                  </a:lnTo>
                  <a:close/>
                </a:path>
                <a:path w="626110" h="35560">
                  <a:moveTo>
                    <a:pt x="365887" y="23609"/>
                  </a:moveTo>
                  <a:lnTo>
                    <a:pt x="354088" y="23609"/>
                  </a:lnTo>
                  <a:lnTo>
                    <a:pt x="354088" y="11811"/>
                  </a:lnTo>
                  <a:lnTo>
                    <a:pt x="342290" y="11811"/>
                  </a:lnTo>
                  <a:lnTo>
                    <a:pt x="330492" y="11811"/>
                  </a:lnTo>
                  <a:lnTo>
                    <a:pt x="330492" y="23609"/>
                  </a:lnTo>
                  <a:lnTo>
                    <a:pt x="342290" y="23609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65887" y="35407"/>
                  </a:lnTo>
                  <a:lnTo>
                    <a:pt x="365887" y="23609"/>
                  </a:lnTo>
                  <a:close/>
                </a:path>
                <a:path w="626110" h="35560">
                  <a:moveTo>
                    <a:pt x="389496" y="23609"/>
                  </a:moveTo>
                  <a:lnTo>
                    <a:pt x="377698" y="23609"/>
                  </a:lnTo>
                  <a:lnTo>
                    <a:pt x="365899" y="23609"/>
                  </a:lnTo>
                  <a:lnTo>
                    <a:pt x="365899" y="35407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close/>
                </a:path>
                <a:path w="626110" h="35560">
                  <a:moveTo>
                    <a:pt x="401307" y="0"/>
                  </a:move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01307" y="0"/>
                  </a:lnTo>
                  <a:close/>
                </a:path>
                <a:path w="626110" h="35560">
                  <a:moveTo>
                    <a:pt x="424903" y="11811"/>
                  </a:moveTo>
                  <a:lnTo>
                    <a:pt x="413105" y="11811"/>
                  </a:lnTo>
                  <a:lnTo>
                    <a:pt x="401307" y="11811"/>
                  </a:lnTo>
                  <a:lnTo>
                    <a:pt x="401307" y="23609"/>
                  </a:lnTo>
                  <a:lnTo>
                    <a:pt x="413105" y="23609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lnTo>
                    <a:pt x="424903" y="11811"/>
                  </a:lnTo>
                  <a:close/>
                </a:path>
                <a:path w="626110" h="35560">
                  <a:moveTo>
                    <a:pt x="448513" y="23609"/>
                  </a:moveTo>
                  <a:lnTo>
                    <a:pt x="436714" y="23609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48513" y="23609"/>
                  </a:lnTo>
                  <a:close/>
                </a:path>
                <a:path w="626110" h="35560">
                  <a:moveTo>
                    <a:pt x="448513" y="0"/>
                  </a:moveTo>
                  <a:lnTo>
                    <a:pt x="436714" y="0"/>
                  </a:lnTo>
                  <a:lnTo>
                    <a:pt x="424916" y="0"/>
                  </a:lnTo>
                  <a:lnTo>
                    <a:pt x="424916" y="11798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48513" y="0"/>
                  </a:lnTo>
                  <a:close/>
                </a:path>
                <a:path w="626110" h="35560">
                  <a:moveTo>
                    <a:pt x="483920" y="11811"/>
                  </a:moveTo>
                  <a:lnTo>
                    <a:pt x="472122" y="11811"/>
                  </a:lnTo>
                  <a:lnTo>
                    <a:pt x="460324" y="11811"/>
                  </a:lnTo>
                  <a:lnTo>
                    <a:pt x="460324" y="23609"/>
                  </a:lnTo>
                  <a:lnTo>
                    <a:pt x="460324" y="35407"/>
                  </a:lnTo>
                  <a:lnTo>
                    <a:pt x="472122" y="35407"/>
                  </a:lnTo>
                  <a:lnTo>
                    <a:pt x="483920" y="35407"/>
                  </a:lnTo>
                  <a:lnTo>
                    <a:pt x="483920" y="23609"/>
                  </a:lnTo>
                  <a:lnTo>
                    <a:pt x="483920" y="11811"/>
                  </a:lnTo>
                  <a:close/>
                </a:path>
                <a:path w="626110" h="35560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10" h="35560">
                  <a:moveTo>
                    <a:pt x="495731" y="0"/>
                  </a:move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495731" y="0"/>
                  </a:lnTo>
                  <a:close/>
                </a:path>
                <a:path w="626110" h="35560">
                  <a:moveTo>
                    <a:pt x="507530" y="11811"/>
                  </a:moveTo>
                  <a:lnTo>
                    <a:pt x="495731" y="11811"/>
                  </a:lnTo>
                  <a:lnTo>
                    <a:pt x="483933" y="11811"/>
                  </a:ln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507530" y="35407"/>
                  </a:lnTo>
                  <a:lnTo>
                    <a:pt x="507530" y="23609"/>
                  </a:lnTo>
                  <a:lnTo>
                    <a:pt x="507530" y="11811"/>
                  </a:lnTo>
                  <a:close/>
                </a:path>
                <a:path w="626110" h="35560">
                  <a:moveTo>
                    <a:pt x="519328" y="0"/>
                  </a:moveTo>
                  <a:lnTo>
                    <a:pt x="507530" y="0"/>
                  </a:lnTo>
                  <a:lnTo>
                    <a:pt x="507530" y="11798"/>
                  </a:lnTo>
                  <a:lnTo>
                    <a:pt x="519328" y="11798"/>
                  </a:lnTo>
                  <a:lnTo>
                    <a:pt x="519328" y="0"/>
                  </a:lnTo>
                  <a:close/>
                </a:path>
                <a:path w="626110" h="35560">
                  <a:moveTo>
                    <a:pt x="531139" y="11811"/>
                  </a:moveTo>
                  <a:lnTo>
                    <a:pt x="519341" y="11811"/>
                  </a:lnTo>
                  <a:lnTo>
                    <a:pt x="519341" y="23609"/>
                  </a:lnTo>
                  <a:lnTo>
                    <a:pt x="531139" y="23609"/>
                  </a:lnTo>
                  <a:lnTo>
                    <a:pt x="531139" y="11811"/>
                  </a:lnTo>
                  <a:close/>
                </a:path>
                <a:path w="626110" h="35560">
                  <a:moveTo>
                    <a:pt x="554748" y="11811"/>
                  </a:moveTo>
                  <a:lnTo>
                    <a:pt x="542950" y="11811"/>
                  </a:lnTo>
                  <a:lnTo>
                    <a:pt x="542950" y="23609"/>
                  </a:lnTo>
                  <a:lnTo>
                    <a:pt x="554748" y="23609"/>
                  </a:lnTo>
                  <a:lnTo>
                    <a:pt x="554748" y="11811"/>
                  </a:lnTo>
                  <a:close/>
                </a:path>
                <a:path w="626110" h="35560">
                  <a:moveTo>
                    <a:pt x="590156" y="11811"/>
                  </a:moveTo>
                  <a:lnTo>
                    <a:pt x="578358" y="11811"/>
                  </a:lnTo>
                  <a:lnTo>
                    <a:pt x="578358" y="23609"/>
                  </a:lnTo>
                  <a:lnTo>
                    <a:pt x="590156" y="23609"/>
                  </a:lnTo>
                  <a:lnTo>
                    <a:pt x="590156" y="11811"/>
                  </a:lnTo>
                  <a:close/>
                </a:path>
                <a:path w="626110" h="35560">
                  <a:moveTo>
                    <a:pt x="625563" y="11811"/>
                  </a:moveTo>
                  <a:lnTo>
                    <a:pt x="613765" y="11811"/>
                  </a:lnTo>
                  <a:lnTo>
                    <a:pt x="601967" y="11811"/>
                  </a:lnTo>
                  <a:lnTo>
                    <a:pt x="601967" y="23609"/>
                  </a:lnTo>
                  <a:lnTo>
                    <a:pt x="613765" y="23609"/>
                  </a:lnTo>
                  <a:lnTo>
                    <a:pt x="625563" y="23609"/>
                  </a:lnTo>
                  <a:lnTo>
                    <a:pt x="625563" y="118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94843" y="4542281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10" h="47625">
                  <a:moveTo>
                    <a:pt x="35394" y="23609"/>
                  </a:moveTo>
                  <a:lnTo>
                    <a:pt x="23596" y="23609"/>
                  </a:lnTo>
                  <a:lnTo>
                    <a:pt x="23596" y="35407"/>
                  </a:lnTo>
                  <a:lnTo>
                    <a:pt x="11798" y="35407"/>
                  </a:lnTo>
                  <a:lnTo>
                    <a:pt x="0" y="35407"/>
                  </a:lnTo>
                  <a:lnTo>
                    <a:pt x="0" y="47205"/>
                  </a:lnTo>
                  <a:lnTo>
                    <a:pt x="11798" y="47205"/>
                  </a:lnTo>
                  <a:lnTo>
                    <a:pt x="23596" y="47205"/>
                  </a:lnTo>
                  <a:lnTo>
                    <a:pt x="35394" y="47205"/>
                  </a:lnTo>
                  <a:lnTo>
                    <a:pt x="35394" y="35407"/>
                  </a:lnTo>
                  <a:lnTo>
                    <a:pt x="35394" y="23609"/>
                  </a:lnTo>
                  <a:close/>
                </a:path>
                <a:path w="626110" h="47625">
                  <a:moveTo>
                    <a:pt x="35394" y="11798"/>
                  </a:moveTo>
                  <a:lnTo>
                    <a:pt x="23596" y="11798"/>
                  </a:lnTo>
                  <a:lnTo>
                    <a:pt x="23596" y="23596"/>
                  </a:lnTo>
                  <a:lnTo>
                    <a:pt x="35394" y="23596"/>
                  </a:lnTo>
                  <a:lnTo>
                    <a:pt x="35394" y="11798"/>
                  </a:lnTo>
                  <a:close/>
                </a:path>
                <a:path w="626110" h="47625">
                  <a:moveTo>
                    <a:pt x="59004" y="35407"/>
                  </a:moveTo>
                  <a:lnTo>
                    <a:pt x="47205" y="35407"/>
                  </a:lnTo>
                  <a:lnTo>
                    <a:pt x="35407" y="35407"/>
                  </a:lnTo>
                  <a:lnTo>
                    <a:pt x="35407" y="47205"/>
                  </a:lnTo>
                  <a:lnTo>
                    <a:pt x="47205" y="47205"/>
                  </a:lnTo>
                  <a:lnTo>
                    <a:pt x="59004" y="47205"/>
                  </a:lnTo>
                  <a:lnTo>
                    <a:pt x="59004" y="35407"/>
                  </a:lnTo>
                  <a:close/>
                </a:path>
                <a:path w="626110" h="47625">
                  <a:moveTo>
                    <a:pt x="59004" y="11798"/>
                  </a:moveTo>
                  <a:lnTo>
                    <a:pt x="47205" y="11798"/>
                  </a:lnTo>
                  <a:lnTo>
                    <a:pt x="35407" y="11798"/>
                  </a:lnTo>
                  <a:lnTo>
                    <a:pt x="35407" y="23596"/>
                  </a:lnTo>
                  <a:lnTo>
                    <a:pt x="47205" y="23596"/>
                  </a:lnTo>
                  <a:lnTo>
                    <a:pt x="59004" y="23596"/>
                  </a:lnTo>
                  <a:lnTo>
                    <a:pt x="59004" y="11798"/>
                  </a:lnTo>
                  <a:close/>
                </a:path>
                <a:path w="626110" h="47625">
                  <a:moveTo>
                    <a:pt x="70815" y="23609"/>
                  </a:moveTo>
                  <a:lnTo>
                    <a:pt x="59016" y="23609"/>
                  </a:lnTo>
                  <a:lnTo>
                    <a:pt x="59016" y="35407"/>
                  </a:lnTo>
                  <a:lnTo>
                    <a:pt x="59016" y="47205"/>
                  </a:lnTo>
                  <a:lnTo>
                    <a:pt x="70815" y="47205"/>
                  </a:lnTo>
                  <a:lnTo>
                    <a:pt x="70815" y="35407"/>
                  </a:lnTo>
                  <a:lnTo>
                    <a:pt x="70815" y="23609"/>
                  </a:lnTo>
                  <a:close/>
                </a:path>
                <a:path w="626110" h="47625">
                  <a:moveTo>
                    <a:pt x="82613" y="11798"/>
                  </a:moveTo>
                  <a:lnTo>
                    <a:pt x="70815" y="11798"/>
                  </a:lnTo>
                  <a:lnTo>
                    <a:pt x="59016" y="11798"/>
                  </a:lnTo>
                  <a:lnTo>
                    <a:pt x="59016" y="23596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82613" y="11798"/>
                  </a:lnTo>
                  <a:close/>
                </a:path>
                <a:path w="626110" h="47625">
                  <a:moveTo>
                    <a:pt x="106222" y="11798"/>
                  </a:moveTo>
                  <a:lnTo>
                    <a:pt x="94424" y="11798"/>
                  </a:lnTo>
                  <a:lnTo>
                    <a:pt x="94424" y="23596"/>
                  </a:lnTo>
                  <a:lnTo>
                    <a:pt x="106222" y="23596"/>
                  </a:lnTo>
                  <a:lnTo>
                    <a:pt x="106222" y="11798"/>
                  </a:lnTo>
                  <a:close/>
                </a:path>
                <a:path w="626110" h="47625">
                  <a:moveTo>
                    <a:pt x="129806" y="23609"/>
                  </a:moveTo>
                  <a:lnTo>
                    <a:pt x="118021" y="23609"/>
                  </a:lnTo>
                  <a:lnTo>
                    <a:pt x="106222" y="23609"/>
                  </a:ln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18021" y="35407"/>
                  </a:lnTo>
                  <a:lnTo>
                    <a:pt x="129806" y="35407"/>
                  </a:lnTo>
                  <a:lnTo>
                    <a:pt x="129806" y="23609"/>
                  </a:lnTo>
                  <a:close/>
                </a:path>
                <a:path w="626110" h="47625">
                  <a:moveTo>
                    <a:pt x="129806" y="11798"/>
                  </a:moveTo>
                  <a:lnTo>
                    <a:pt x="118021" y="11798"/>
                  </a:lnTo>
                  <a:lnTo>
                    <a:pt x="118021" y="23596"/>
                  </a:lnTo>
                  <a:lnTo>
                    <a:pt x="129806" y="23596"/>
                  </a:lnTo>
                  <a:lnTo>
                    <a:pt x="129806" y="11798"/>
                  </a:lnTo>
                  <a:close/>
                </a:path>
                <a:path w="626110" h="47625">
                  <a:moveTo>
                    <a:pt x="141617" y="11798"/>
                  </a:moveTo>
                  <a:lnTo>
                    <a:pt x="129832" y="11798"/>
                  </a:lnTo>
                  <a:lnTo>
                    <a:pt x="129832" y="23596"/>
                  </a:lnTo>
                  <a:lnTo>
                    <a:pt x="141617" y="23596"/>
                  </a:lnTo>
                  <a:lnTo>
                    <a:pt x="141617" y="11798"/>
                  </a:lnTo>
                  <a:close/>
                </a:path>
                <a:path w="626110" h="47625">
                  <a:moveTo>
                    <a:pt x="153428" y="23609"/>
                  </a:moveTo>
                  <a:lnTo>
                    <a:pt x="141630" y="23609"/>
                  </a:lnTo>
                  <a:lnTo>
                    <a:pt x="141630" y="35407"/>
                  </a:lnTo>
                  <a:lnTo>
                    <a:pt x="153428" y="35407"/>
                  </a:lnTo>
                  <a:lnTo>
                    <a:pt x="153428" y="23609"/>
                  </a:lnTo>
                  <a:close/>
                </a:path>
                <a:path w="626110" h="47625">
                  <a:moveTo>
                    <a:pt x="177025" y="23609"/>
                  </a:moveTo>
                  <a:lnTo>
                    <a:pt x="165239" y="23609"/>
                  </a:ln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close/>
                </a:path>
                <a:path w="626110" h="47625">
                  <a:moveTo>
                    <a:pt x="188836" y="11798"/>
                  </a:moveTo>
                  <a:lnTo>
                    <a:pt x="177038" y="11798"/>
                  </a:lnTo>
                  <a:lnTo>
                    <a:pt x="177038" y="23596"/>
                  </a:lnTo>
                  <a:lnTo>
                    <a:pt x="188836" y="23596"/>
                  </a:lnTo>
                  <a:lnTo>
                    <a:pt x="188836" y="11798"/>
                  </a:lnTo>
                  <a:close/>
                </a:path>
                <a:path w="626110" h="47625">
                  <a:moveTo>
                    <a:pt x="200647" y="11798"/>
                  </a:moveTo>
                  <a:lnTo>
                    <a:pt x="188849" y="11798"/>
                  </a:lnTo>
                  <a:lnTo>
                    <a:pt x="188849" y="23596"/>
                  </a:lnTo>
                  <a:lnTo>
                    <a:pt x="200647" y="23596"/>
                  </a:lnTo>
                  <a:lnTo>
                    <a:pt x="200647" y="11798"/>
                  </a:lnTo>
                  <a:close/>
                </a:path>
                <a:path w="626110" h="47625">
                  <a:moveTo>
                    <a:pt x="212432" y="23609"/>
                  </a:moveTo>
                  <a:lnTo>
                    <a:pt x="200647" y="23609"/>
                  </a:ln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close/>
                </a:path>
                <a:path w="626110" h="47625">
                  <a:moveTo>
                    <a:pt x="224243" y="11798"/>
                  </a:moveTo>
                  <a:lnTo>
                    <a:pt x="212458" y="11798"/>
                  </a:lnTo>
                  <a:lnTo>
                    <a:pt x="212458" y="23596"/>
                  </a:lnTo>
                  <a:lnTo>
                    <a:pt x="224243" y="23596"/>
                  </a:lnTo>
                  <a:lnTo>
                    <a:pt x="224243" y="11798"/>
                  </a:lnTo>
                  <a:close/>
                </a:path>
                <a:path w="626110" h="47625">
                  <a:moveTo>
                    <a:pt x="236054" y="11798"/>
                  </a:moveTo>
                  <a:lnTo>
                    <a:pt x="224256" y="11798"/>
                  </a:lnTo>
                  <a:lnTo>
                    <a:pt x="224256" y="23596"/>
                  </a:lnTo>
                  <a:lnTo>
                    <a:pt x="236054" y="23596"/>
                  </a:lnTo>
                  <a:lnTo>
                    <a:pt x="236054" y="11798"/>
                  </a:lnTo>
                  <a:close/>
                </a:path>
                <a:path w="626110" h="47625">
                  <a:moveTo>
                    <a:pt x="247853" y="23609"/>
                  </a:moveTo>
                  <a:lnTo>
                    <a:pt x="236054" y="23609"/>
                  </a:ln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47853" y="35407"/>
                  </a:lnTo>
                  <a:lnTo>
                    <a:pt x="247853" y="23609"/>
                  </a:lnTo>
                  <a:close/>
                </a:path>
                <a:path w="626110" h="47625">
                  <a:moveTo>
                    <a:pt x="259651" y="23609"/>
                  </a:moveTo>
                  <a:lnTo>
                    <a:pt x="247865" y="23609"/>
                  </a:lnTo>
                  <a:lnTo>
                    <a:pt x="247865" y="35407"/>
                  </a:lnTo>
                  <a:lnTo>
                    <a:pt x="259651" y="35407"/>
                  </a:lnTo>
                  <a:lnTo>
                    <a:pt x="259651" y="23609"/>
                  </a:lnTo>
                  <a:close/>
                </a:path>
                <a:path w="626110" h="47625">
                  <a:moveTo>
                    <a:pt x="259651" y="11798"/>
                  </a:moveTo>
                  <a:lnTo>
                    <a:pt x="247865" y="11798"/>
                  </a:lnTo>
                  <a:lnTo>
                    <a:pt x="247865" y="23596"/>
                  </a:lnTo>
                  <a:lnTo>
                    <a:pt x="259651" y="23596"/>
                  </a:lnTo>
                  <a:lnTo>
                    <a:pt x="259651" y="11798"/>
                  </a:lnTo>
                  <a:close/>
                </a:path>
                <a:path w="626110" h="47625">
                  <a:moveTo>
                    <a:pt x="271462" y="23609"/>
                  </a:moveTo>
                  <a:lnTo>
                    <a:pt x="259664" y="23609"/>
                  </a:lnTo>
                  <a:lnTo>
                    <a:pt x="259664" y="35407"/>
                  </a:lnTo>
                  <a:lnTo>
                    <a:pt x="271462" y="35407"/>
                  </a:lnTo>
                  <a:lnTo>
                    <a:pt x="271462" y="23609"/>
                  </a:lnTo>
                  <a:close/>
                </a:path>
                <a:path w="626110" h="47625">
                  <a:moveTo>
                    <a:pt x="283273" y="23609"/>
                  </a:moveTo>
                  <a:lnTo>
                    <a:pt x="271475" y="23609"/>
                  </a:lnTo>
                  <a:lnTo>
                    <a:pt x="271475" y="35407"/>
                  </a:lnTo>
                  <a:lnTo>
                    <a:pt x="283273" y="35407"/>
                  </a:lnTo>
                  <a:lnTo>
                    <a:pt x="283273" y="23609"/>
                  </a:lnTo>
                  <a:close/>
                </a:path>
                <a:path w="626110" h="47625">
                  <a:moveTo>
                    <a:pt x="306857" y="11798"/>
                  </a:moveTo>
                  <a:lnTo>
                    <a:pt x="295071" y="11798"/>
                  </a:lnTo>
                  <a:lnTo>
                    <a:pt x="283273" y="11798"/>
                  </a:lnTo>
                  <a:lnTo>
                    <a:pt x="283273" y="23596"/>
                  </a:lnTo>
                  <a:lnTo>
                    <a:pt x="295071" y="23596"/>
                  </a:lnTo>
                  <a:lnTo>
                    <a:pt x="306857" y="23596"/>
                  </a:lnTo>
                  <a:lnTo>
                    <a:pt x="306857" y="11798"/>
                  </a:lnTo>
                  <a:close/>
                </a:path>
                <a:path w="626110" h="47625">
                  <a:moveTo>
                    <a:pt x="330479" y="23609"/>
                  </a:moveTo>
                  <a:lnTo>
                    <a:pt x="318681" y="23609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close/>
                </a:path>
                <a:path w="626110" h="47625">
                  <a:moveTo>
                    <a:pt x="330479" y="11798"/>
                  </a:moveTo>
                  <a:lnTo>
                    <a:pt x="318681" y="11798"/>
                  </a:lnTo>
                  <a:lnTo>
                    <a:pt x="306882" y="11798"/>
                  </a:lnTo>
                  <a:lnTo>
                    <a:pt x="306882" y="23596"/>
                  </a:lnTo>
                  <a:lnTo>
                    <a:pt x="318681" y="23596"/>
                  </a:lnTo>
                  <a:lnTo>
                    <a:pt x="330479" y="23596"/>
                  </a:lnTo>
                  <a:lnTo>
                    <a:pt x="330479" y="11798"/>
                  </a:lnTo>
                  <a:close/>
                </a:path>
                <a:path w="626110" h="47625">
                  <a:moveTo>
                    <a:pt x="354088" y="23609"/>
                  </a:moveTo>
                  <a:lnTo>
                    <a:pt x="342290" y="23609"/>
                  </a:lnTo>
                  <a:lnTo>
                    <a:pt x="330492" y="23609"/>
                  </a:lnTo>
                  <a:lnTo>
                    <a:pt x="330492" y="35407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54088" y="23609"/>
                  </a:lnTo>
                  <a:close/>
                </a:path>
                <a:path w="626110" h="47625">
                  <a:moveTo>
                    <a:pt x="365887" y="11798"/>
                  </a:moveTo>
                  <a:lnTo>
                    <a:pt x="354088" y="11798"/>
                  </a:lnTo>
                  <a:lnTo>
                    <a:pt x="342290" y="11798"/>
                  </a:lnTo>
                  <a:lnTo>
                    <a:pt x="342290" y="23596"/>
                  </a:lnTo>
                  <a:lnTo>
                    <a:pt x="354088" y="23596"/>
                  </a:lnTo>
                  <a:lnTo>
                    <a:pt x="365887" y="23596"/>
                  </a:lnTo>
                  <a:lnTo>
                    <a:pt x="365887" y="11798"/>
                  </a:lnTo>
                  <a:close/>
                </a:path>
                <a:path w="626110" h="47625">
                  <a:moveTo>
                    <a:pt x="377698" y="23609"/>
                  </a:moveTo>
                  <a:lnTo>
                    <a:pt x="365899" y="23609"/>
                  </a:lnTo>
                  <a:lnTo>
                    <a:pt x="365899" y="35407"/>
                  </a:lnTo>
                  <a:lnTo>
                    <a:pt x="377698" y="35407"/>
                  </a:lnTo>
                  <a:lnTo>
                    <a:pt x="377698" y="23609"/>
                  </a:lnTo>
                  <a:close/>
                </a:path>
                <a:path w="626110" h="47625">
                  <a:moveTo>
                    <a:pt x="389496" y="11798"/>
                  </a:moveTo>
                  <a:lnTo>
                    <a:pt x="377698" y="11798"/>
                  </a:lnTo>
                  <a:lnTo>
                    <a:pt x="377698" y="23596"/>
                  </a:lnTo>
                  <a:lnTo>
                    <a:pt x="389496" y="23596"/>
                  </a:lnTo>
                  <a:lnTo>
                    <a:pt x="389496" y="11798"/>
                  </a:lnTo>
                  <a:close/>
                </a:path>
                <a:path w="626110" h="47625">
                  <a:moveTo>
                    <a:pt x="413105" y="11798"/>
                  </a:moveTo>
                  <a:lnTo>
                    <a:pt x="401307" y="11798"/>
                  </a:lnTo>
                  <a:lnTo>
                    <a:pt x="401307" y="23596"/>
                  </a:lnTo>
                  <a:lnTo>
                    <a:pt x="413105" y="23596"/>
                  </a:lnTo>
                  <a:lnTo>
                    <a:pt x="413105" y="11798"/>
                  </a:lnTo>
                  <a:close/>
                </a:path>
                <a:path w="626110" h="47625">
                  <a:moveTo>
                    <a:pt x="424903" y="23609"/>
                  </a:moveTo>
                  <a:lnTo>
                    <a:pt x="413105" y="23609"/>
                  </a:lnTo>
                  <a:lnTo>
                    <a:pt x="401307" y="23609"/>
                  </a:ln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close/>
                </a:path>
                <a:path w="626110" h="47625">
                  <a:moveTo>
                    <a:pt x="436714" y="11798"/>
                  </a:moveTo>
                  <a:lnTo>
                    <a:pt x="424916" y="11798"/>
                  </a:lnTo>
                  <a:lnTo>
                    <a:pt x="424916" y="23596"/>
                  </a:lnTo>
                  <a:lnTo>
                    <a:pt x="436714" y="23596"/>
                  </a:lnTo>
                  <a:lnTo>
                    <a:pt x="436714" y="11798"/>
                  </a:lnTo>
                  <a:close/>
                </a:path>
                <a:path w="626110" h="47625">
                  <a:moveTo>
                    <a:pt x="460311" y="23609"/>
                  </a:moveTo>
                  <a:lnTo>
                    <a:pt x="448513" y="23609"/>
                  </a:lnTo>
                  <a:lnTo>
                    <a:pt x="436714" y="23609"/>
                  </a:lnTo>
                  <a:lnTo>
                    <a:pt x="424916" y="23609"/>
                  </a:lnTo>
                  <a:lnTo>
                    <a:pt x="424916" y="35407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60311" y="35407"/>
                  </a:lnTo>
                  <a:lnTo>
                    <a:pt x="460311" y="23609"/>
                  </a:lnTo>
                  <a:close/>
                </a:path>
                <a:path w="626110" h="47625">
                  <a:moveTo>
                    <a:pt x="472122" y="11798"/>
                  </a:moveTo>
                  <a:lnTo>
                    <a:pt x="460324" y="11798"/>
                  </a:lnTo>
                  <a:lnTo>
                    <a:pt x="460324" y="23596"/>
                  </a:lnTo>
                  <a:lnTo>
                    <a:pt x="472122" y="23596"/>
                  </a:lnTo>
                  <a:lnTo>
                    <a:pt x="472122" y="11798"/>
                  </a:lnTo>
                  <a:close/>
                </a:path>
                <a:path w="626110" h="47625">
                  <a:moveTo>
                    <a:pt x="507530" y="23609"/>
                  </a:moveTo>
                  <a:lnTo>
                    <a:pt x="495731" y="23609"/>
                  </a:lnTo>
                  <a:lnTo>
                    <a:pt x="495731" y="35407"/>
                  </a:lnTo>
                  <a:lnTo>
                    <a:pt x="507530" y="35407"/>
                  </a:lnTo>
                  <a:lnTo>
                    <a:pt x="507530" y="23609"/>
                  </a:lnTo>
                  <a:close/>
                </a:path>
                <a:path w="626110" h="47625">
                  <a:moveTo>
                    <a:pt x="507530" y="0"/>
                  </a:moveTo>
                  <a:lnTo>
                    <a:pt x="495731" y="0"/>
                  </a:lnTo>
                  <a:lnTo>
                    <a:pt x="495731" y="11798"/>
                  </a:lnTo>
                  <a:lnTo>
                    <a:pt x="495731" y="23596"/>
                  </a:lnTo>
                  <a:lnTo>
                    <a:pt x="507530" y="23596"/>
                  </a:lnTo>
                  <a:lnTo>
                    <a:pt x="507530" y="11798"/>
                  </a:lnTo>
                  <a:lnTo>
                    <a:pt x="507530" y="0"/>
                  </a:lnTo>
                  <a:close/>
                </a:path>
                <a:path w="626110" h="47625">
                  <a:moveTo>
                    <a:pt x="542937" y="23609"/>
                  </a:moveTo>
                  <a:lnTo>
                    <a:pt x="531139" y="23609"/>
                  </a:lnTo>
                  <a:lnTo>
                    <a:pt x="519341" y="23609"/>
                  </a:lnTo>
                  <a:lnTo>
                    <a:pt x="519341" y="35407"/>
                  </a:lnTo>
                  <a:lnTo>
                    <a:pt x="531139" y="35407"/>
                  </a:lnTo>
                  <a:lnTo>
                    <a:pt x="542937" y="35407"/>
                  </a:lnTo>
                  <a:lnTo>
                    <a:pt x="542937" y="23609"/>
                  </a:lnTo>
                  <a:close/>
                </a:path>
                <a:path w="626110" h="47625">
                  <a:moveTo>
                    <a:pt x="542937" y="0"/>
                  </a:moveTo>
                  <a:lnTo>
                    <a:pt x="531139" y="0"/>
                  </a:lnTo>
                  <a:lnTo>
                    <a:pt x="531139" y="11798"/>
                  </a:lnTo>
                  <a:lnTo>
                    <a:pt x="531139" y="23596"/>
                  </a:lnTo>
                  <a:lnTo>
                    <a:pt x="542937" y="23596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26110" h="47625">
                  <a:moveTo>
                    <a:pt x="566547" y="0"/>
                  </a:moveTo>
                  <a:lnTo>
                    <a:pt x="554748" y="0"/>
                  </a:lnTo>
                  <a:lnTo>
                    <a:pt x="554748" y="11798"/>
                  </a:ln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66547" y="23596"/>
                  </a:lnTo>
                  <a:lnTo>
                    <a:pt x="566547" y="11798"/>
                  </a:lnTo>
                  <a:lnTo>
                    <a:pt x="566547" y="0"/>
                  </a:lnTo>
                  <a:close/>
                </a:path>
                <a:path w="626110" h="47625">
                  <a:moveTo>
                    <a:pt x="578345" y="23609"/>
                  </a:moveTo>
                  <a:lnTo>
                    <a:pt x="566547" y="23609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78345" y="23609"/>
                  </a:lnTo>
                  <a:close/>
                </a:path>
                <a:path w="626110" h="47625">
                  <a:moveTo>
                    <a:pt x="601954" y="11798"/>
                  </a:moveTo>
                  <a:lnTo>
                    <a:pt x="590156" y="11798"/>
                  </a:lnTo>
                  <a:lnTo>
                    <a:pt x="590156" y="0"/>
                  </a:lnTo>
                  <a:lnTo>
                    <a:pt x="578358" y="0"/>
                  </a:lnTo>
                  <a:lnTo>
                    <a:pt x="578358" y="11798"/>
                  </a:lnTo>
                  <a:lnTo>
                    <a:pt x="578358" y="23596"/>
                  </a:lnTo>
                  <a:lnTo>
                    <a:pt x="590156" y="23596"/>
                  </a:lnTo>
                  <a:lnTo>
                    <a:pt x="601954" y="23596"/>
                  </a:lnTo>
                  <a:lnTo>
                    <a:pt x="601954" y="11798"/>
                  </a:lnTo>
                  <a:close/>
                </a:path>
                <a:path w="626110" h="47625">
                  <a:moveTo>
                    <a:pt x="613765" y="11798"/>
                  </a:moveTo>
                  <a:lnTo>
                    <a:pt x="601967" y="11798"/>
                  </a:lnTo>
                  <a:lnTo>
                    <a:pt x="601967" y="23596"/>
                  </a:lnTo>
                  <a:lnTo>
                    <a:pt x="613765" y="23596"/>
                  </a:lnTo>
                  <a:lnTo>
                    <a:pt x="613765" y="11798"/>
                  </a:lnTo>
                  <a:close/>
                </a:path>
                <a:path w="626110" h="47625">
                  <a:moveTo>
                    <a:pt x="625563" y="23609"/>
                  </a:moveTo>
                  <a:lnTo>
                    <a:pt x="613765" y="23609"/>
                  </a:lnTo>
                  <a:lnTo>
                    <a:pt x="613765" y="35407"/>
                  </a:lnTo>
                  <a:lnTo>
                    <a:pt x="625563" y="35407"/>
                  </a:lnTo>
                  <a:lnTo>
                    <a:pt x="625563" y="23609"/>
                  </a:lnTo>
                  <a:close/>
                </a:path>
                <a:path w="626110" h="47625">
                  <a:moveTo>
                    <a:pt x="625563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25563" y="11798"/>
                  </a:lnTo>
                  <a:lnTo>
                    <a:pt x="62556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94843" y="4577689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10" h="35560">
                  <a:moveTo>
                    <a:pt x="11798" y="23609"/>
                  </a:move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11798" y="23609"/>
                  </a:lnTo>
                  <a:close/>
                </a:path>
                <a:path w="626110" h="35560">
                  <a:moveTo>
                    <a:pt x="35394" y="11811"/>
                  </a:moveTo>
                  <a:lnTo>
                    <a:pt x="23596" y="11811"/>
                  </a:lnTo>
                  <a:lnTo>
                    <a:pt x="23596" y="23609"/>
                  </a:lnTo>
                  <a:lnTo>
                    <a:pt x="35394" y="23609"/>
                  </a:lnTo>
                  <a:lnTo>
                    <a:pt x="35394" y="11811"/>
                  </a:lnTo>
                  <a:close/>
                </a:path>
                <a:path w="626110" h="35560">
                  <a:moveTo>
                    <a:pt x="47205" y="11811"/>
                  </a:moveTo>
                  <a:lnTo>
                    <a:pt x="35407" y="11811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47205" y="23609"/>
                  </a:lnTo>
                  <a:lnTo>
                    <a:pt x="47205" y="11811"/>
                  </a:lnTo>
                  <a:close/>
                </a:path>
                <a:path w="626110" h="35560">
                  <a:moveTo>
                    <a:pt x="82613" y="23609"/>
                  </a:moveTo>
                  <a:lnTo>
                    <a:pt x="70815" y="23609"/>
                  </a:ln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09"/>
                  </a:lnTo>
                  <a:close/>
                </a:path>
                <a:path w="626110" h="35560">
                  <a:moveTo>
                    <a:pt x="94411" y="0"/>
                  </a:moveTo>
                  <a:lnTo>
                    <a:pt x="82613" y="0"/>
                  </a:lnTo>
                  <a:lnTo>
                    <a:pt x="70815" y="0"/>
                  </a:lnTo>
                  <a:lnTo>
                    <a:pt x="59016" y="0"/>
                  </a:lnTo>
                  <a:lnTo>
                    <a:pt x="59016" y="11798"/>
                  </a:lnTo>
                  <a:lnTo>
                    <a:pt x="70815" y="11798"/>
                  </a:lnTo>
                  <a:lnTo>
                    <a:pt x="82613" y="11798"/>
                  </a:lnTo>
                  <a:lnTo>
                    <a:pt x="94411" y="11798"/>
                  </a:lnTo>
                  <a:lnTo>
                    <a:pt x="94411" y="0"/>
                  </a:lnTo>
                  <a:close/>
                </a:path>
                <a:path w="626110" h="35560">
                  <a:moveTo>
                    <a:pt x="106222" y="11811"/>
                  </a:moveTo>
                  <a:lnTo>
                    <a:pt x="94424" y="11811"/>
                  </a:ln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06222" y="23609"/>
                  </a:lnTo>
                  <a:lnTo>
                    <a:pt x="106222" y="11811"/>
                  </a:lnTo>
                  <a:close/>
                </a:path>
                <a:path w="626110" h="35560">
                  <a:moveTo>
                    <a:pt x="106222" y="0"/>
                  </a:moveTo>
                  <a:lnTo>
                    <a:pt x="94424" y="0"/>
                  </a:lnTo>
                  <a:lnTo>
                    <a:pt x="94424" y="11798"/>
                  </a:lnTo>
                  <a:lnTo>
                    <a:pt x="106222" y="11798"/>
                  </a:lnTo>
                  <a:lnTo>
                    <a:pt x="106222" y="0"/>
                  </a:lnTo>
                  <a:close/>
                </a:path>
                <a:path w="626110" h="35560">
                  <a:moveTo>
                    <a:pt x="129806" y="11811"/>
                  </a:moveTo>
                  <a:lnTo>
                    <a:pt x="118021" y="11811"/>
                  </a:lnTo>
                  <a:lnTo>
                    <a:pt x="118021" y="23609"/>
                  </a:lnTo>
                  <a:lnTo>
                    <a:pt x="129806" y="23609"/>
                  </a:lnTo>
                  <a:lnTo>
                    <a:pt x="129806" y="11811"/>
                  </a:lnTo>
                  <a:close/>
                </a:path>
                <a:path w="626110" h="35560">
                  <a:moveTo>
                    <a:pt x="141617" y="0"/>
                  </a:moveTo>
                  <a:lnTo>
                    <a:pt x="129832" y="0"/>
                  </a:lnTo>
                  <a:lnTo>
                    <a:pt x="129832" y="11798"/>
                  </a:lnTo>
                  <a:lnTo>
                    <a:pt x="141617" y="11798"/>
                  </a:lnTo>
                  <a:lnTo>
                    <a:pt x="141617" y="0"/>
                  </a:lnTo>
                  <a:close/>
                </a:path>
                <a:path w="626110" h="35560">
                  <a:moveTo>
                    <a:pt x="153428" y="11811"/>
                  </a:moveTo>
                  <a:lnTo>
                    <a:pt x="141630" y="11811"/>
                  </a:lnTo>
                  <a:lnTo>
                    <a:pt x="141630" y="23609"/>
                  </a:lnTo>
                  <a:lnTo>
                    <a:pt x="153428" y="23609"/>
                  </a:lnTo>
                  <a:lnTo>
                    <a:pt x="153428" y="11811"/>
                  </a:lnTo>
                  <a:close/>
                </a:path>
                <a:path w="626110" h="35560">
                  <a:moveTo>
                    <a:pt x="165239" y="11811"/>
                  </a:moveTo>
                  <a:lnTo>
                    <a:pt x="153441" y="11811"/>
                  </a:ln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65239" y="23609"/>
                  </a:lnTo>
                  <a:lnTo>
                    <a:pt x="165239" y="11811"/>
                  </a:lnTo>
                  <a:close/>
                </a:path>
                <a:path w="626110" h="35560">
                  <a:moveTo>
                    <a:pt x="177025" y="0"/>
                  </a:moveTo>
                  <a:lnTo>
                    <a:pt x="165239" y="0"/>
                  </a:lnTo>
                  <a:lnTo>
                    <a:pt x="165239" y="11798"/>
                  </a:lnTo>
                  <a:lnTo>
                    <a:pt x="177025" y="11798"/>
                  </a:lnTo>
                  <a:lnTo>
                    <a:pt x="177025" y="0"/>
                  </a:lnTo>
                  <a:close/>
                </a:path>
                <a:path w="626110" h="35560">
                  <a:moveTo>
                    <a:pt x="188836" y="0"/>
                  </a:moveTo>
                  <a:lnTo>
                    <a:pt x="177038" y="0"/>
                  </a:lnTo>
                  <a:lnTo>
                    <a:pt x="177038" y="11798"/>
                  </a:lnTo>
                  <a:lnTo>
                    <a:pt x="188836" y="11798"/>
                  </a:lnTo>
                  <a:lnTo>
                    <a:pt x="188836" y="0"/>
                  </a:lnTo>
                  <a:close/>
                </a:path>
                <a:path w="626110" h="35560">
                  <a:moveTo>
                    <a:pt x="200647" y="23609"/>
                  </a:move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00647" y="23609"/>
                  </a:lnTo>
                  <a:close/>
                </a:path>
                <a:path w="626110" h="35560">
                  <a:moveTo>
                    <a:pt x="200647" y="0"/>
                  </a:moveTo>
                  <a:lnTo>
                    <a:pt x="188849" y="0"/>
                  </a:lnTo>
                  <a:lnTo>
                    <a:pt x="188849" y="11798"/>
                  </a:lnTo>
                  <a:lnTo>
                    <a:pt x="200647" y="11798"/>
                  </a:lnTo>
                  <a:lnTo>
                    <a:pt x="200647" y="0"/>
                  </a:lnTo>
                  <a:close/>
                </a:path>
                <a:path w="626110" h="35560">
                  <a:moveTo>
                    <a:pt x="224243" y="23609"/>
                  </a:move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close/>
                </a:path>
                <a:path w="626110" h="35560">
                  <a:moveTo>
                    <a:pt x="224243" y="0"/>
                  </a:moveTo>
                  <a:lnTo>
                    <a:pt x="212458" y="0"/>
                  </a:lnTo>
                  <a:lnTo>
                    <a:pt x="212458" y="11798"/>
                  </a:lnTo>
                  <a:lnTo>
                    <a:pt x="224243" y="11798"/>
                  </a:lnTo>
                  <a:lnTo>
                    <a:pt x="224243" y="0"/>
                  </a:lnTo>
                  <a:close/>
                </a:path>
                <a:path w="626110" h="35560">
                  <a:moveTo>
                    <a:pt x="236054" y="0"/>
                  </a:moveTo>
                  <a:lnTo>
                    <a:pt x="224256" y="0"/>
                  </a:lnTo>
                  <a:lnTo>
                    <a:pt x="224256" y="11798"/>
                  </a:lnTo>
                  <a:lnTo>
                    <a:pt x="236054" y="11798"/>
                  </a:lnTo>
                  <a:lnTo>
                    <a:pt x="236054" y="0"/>
                  </a:lnTo>
                  <a:close/>
                </a:path>
                <a:path w="626110" h="35560">
                  <a:moveTo>
                    <a:pt x="247853" y="11811"/>
                  </a:moveTo>
                  <a:lnTo>
                    <a:pt x="236054" y="11811"/>
                  </a:lnTo>
                  <a:lnTo>
                    <a:pt x="224256" y="11811"/>
                  </a:lnTo>
                  <a:lnTo>
                    <a:pt x="224256" y="23609"/>
                  </a:lnTo>
                  <a:lnTo>
                    <a:pt x="236054" y="23609"/>
                  </a:lnTo>
                  <a:lnTo>
                    <a:pt x="247853" y="23609"/>
                  </a:lnTo>
                  <a:lnTo>
                    <a:pt x="247853" y="11811"/>
                  </a:lnTo>
                  <a:close/>
                </a:path>
                <a:path w="626110" h="35560">
                  <a:moveTo>
                    <a:pt x="259651" y="11811"/>
                  </a:moveTo>
                  <a:lnTo>
                    <a:pt x="247865" y="11811"/>
                  </a:lnTo>
                  <a:lnTo>
                    <a:pt x="247865" y="23609"/>
                  </a:lnTo>
                  <a:lnTo>
                    <a:pt x="259651" y="23609"/>
                  </a:lnTo>
                  <a:lnTo>
                    <a:pt x="259651" y="11811"/>
                  </a:lnTo>
                  <a:close/>
                </a:path>
                <a:path w="626110" h="35560">
                  <a:moveTo>
                    <a:pt x="271462" y="11811"/>
                  </a:moveTo>
                  <a:lnTo>
                    <a:pt x="259664" y="11811"/>
                  </a:lnTo>
                  <a:lnTo>
                    <a:pt x="259664" y="23609"/>
                  </a:lnTo>
                  <a:lnTo>
                    <a:pt x="259664" y="35407"/>
                  </a:lnTo>
                  <a:lnTo>
                    <a:pt x="271462" y="35407"/>
                  </a:lnTo>
                  <a:lnTo>
                    <a:pt x="271462" y="23609"/>
                  </a:lnTo>
                  <a:lnTo>
                    <a:pt x="271462" y="11811"/>
                  </a:lnTo>
                  <a:close/>
                </a:path>
                <a:path w="626110" h="35560">
                  <a:moveTo>
                    <a:pt x="306857" y="23609"/>
                  </a:moveTo>
                  <a:lnTo>
                    <a:pt x="295071" y="23609"/>
                  </a:lnTo>
                  <a:lnTo>
                    <a:pt x="283273" y="23609"/>
                  </a:lnTo>
                  <a:lnTo>
                    <a:pt x="271475" y="23609"/>
                  </a:lnTo>
                  <a:lnTo>
                    <a:pt x="271475" y="35407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close/>
                </a:path>
                <a:path w="626110" h="35560">
                  <a:moveTo>
                    <a:pt x="318681" y="0"/>
                  </a:moveTo>
                  <a:lnTo>
                    <a:pt x="306882" y="0"/>
                  </a:lnTo>
                  <a:lnTo>
                    <a:pt x="306882" y="11798"/>
                  </a:lnTo>
                  <a:lnTo>
                    <a:pt x="318681" y="11798"/>
                  </a:lnTo>
                  <a:lnTo>
                    <a:pt x="318681" y="0"/>
                  </a:lnTo>
                  <a:close/>
                </a:path>
                <a:path w="626110" h="35560">
                  <a:moveTo>
                    <a:pt x="330479" y="23609"/>
                  </a:moveTo>
                  <a:lnTo>
                    <a:pt x="318681" y="23609"/>
                  </a:lnTo>
                  <a:lnTo>
                    <a:pt x="318681" y="11811"/>
                  </a:lnTo>
                  <a:lnTo>
                    <a:pt x="306882" y="11811"/>
                  </a:lnTo>
                  <a:lnTo>
                    <a:pt x="306882" y="23609"/>
                  </a:lnTo>
                  <a:lnTo>
                    <a:pt x="306882" y="35407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close/>
                </a:path>
                <a:path w="626110" h="35560">
                  <a:moveTo>
                    <a:pt x="365887" y="23609"/>
                  </a:moveTo>
                  <a:lnTo>
                    <a:pt x="354088" y="23609"/>
                  </a:lnTo>
                  <a:lnTo>
                    <a:pt x="342290" y="23609"/>
                  </a:lnTo>
                  <a:lnTo>
                    <a:pt x="342290" y="11811"/>
                  </a:lnTo>
                  <a:lnTo>
                    <a:pt x="330492" y="11811"/>
                  </a:lnTo>
                  <a:lnTo>
                    <a:pt x="330492" y="23609"/>
                  </a:lnTo>
                  <a:lnTo>
                    <a:pt x="330492" y="35407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65887" y="35407"/>
                  </a:lnTo>
                  <a:lnTo>
                    <a:pt x="365887" y="23609"/>
                  </a:lnTo>
                  <a:close/>
                </a:path>
                <a:path w="626110" h="35560">
                  <a:moveTo>
                    <a:pt x="365887" y="0"/>
                  </a:moveTo>
                  <a:lnTo>
                    <a:pt x="354088" y="0"/>
                  </a:lnTo>
                  <a:lnTo>
                    <a:pt x="342290" y="0"/>
                  </a:lnTo>
                  <a:lnTo>
                    <a:pt x="330492" y="0"/>
                  </a:lnTo>
                  <a:lnTo>
                    <a:pt x="330492" y="11798"/>
                  </a:lnTo>
                  <a:lnTo>
                    <a:pt x="342290" y="11798"/>
                  </a:lnTo>
                  <a:lnTo>
                    <a:pt x="354088" y="11798"/>
                  </a:lnTo>
                  <a:lnTo>
                    <a:pt x="365887" y="11798"/>
                  </a:lnTo>
                  <a:lnTo>
                    <a:pt x="365887" y="0"/>
                  </a:lnTo>
                  <a:close/>
                </a:path>
                <a:path w="626110" h="35560">
                  <a:moveTo>
                    <a:pt x="377698" y="0"/>
                  </a:moveTo>
                  <a:lnTo>
                    <a:pt x="365899" y="0"/>
                  </a:lnTo>
                  <a:lnTo>
                    <a:pt x="365899" y="11798"/>
                  </a:lnTo>
                  <a:lnTo>
                    <a:pt x="377698" y="11798"/>
                  </a:lnTo>
                  <a:lnTo>
                    <a:pt x="377698" y="0"/>
                  </a:lnTo>
                  <a:close/>
                </a:path>
                <a:path w="626110" h="35560">
                  <a:moveTo>
                    <a:pt x="389496" y="11811"/>
                  </a:moveTo>
                  <a:lnTo>
                    <a:pt x="377698" y="11811"/>
                  </a:lnTo>
                  <a:lnTo>
                    <a:pt x="365899" y="11811"/>
                  </a:lnTo>
                  <a:lnTo>
                    <a:pt x="365899" y="23609"/>
                  </a:lnTo>
                  <a:lnTo>
                    <a:pt x="377698" y="23609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lnTo>
                    <a:pt x="389496" y="11811"/>
                  </a:lnTo>
                  <a:close/>
                </a:path>
                <a:path w="626110" h="35560">
                  <a:moveTo>
                    <a:pt x="401307" y="11811"/>
                  </a:moveTo>
                  <a:lnTo>
                    <a:pt x="389509" y="11811"/>
                  </a:lnTo>
                  <a:lnTo>
                    <a:pt x="389509" y="23609"/>
                  </a:lnTo>
                  <a:lnTo>
                    <a:pt x="401307" y="23609"/>
                  </a:lnTo>
                  <a:lnTo>
                    <a:pt x="401307" y="11811"/>
                  </a:lnTo>
                  <a:close/>
                </a:path>
                <a:path w="626110" h="35560">
                  <a:moveTo>
                    <a:pt x="401307" y="0"/>
                  </a:move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01307" y="0"/>
                  </a:lnTo>
                  <a:close/>
                </a:path>
                <a:path w="626110" h="35560">
                  <a:moveTo>
                    <a:pt x="424903" y="23609"/>
                  </a:moveTo>
                  <a:lnTo>
                    <a:pt x="413105" y="23609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close/>
                </a:path>
                <a:path w="626110" h="35560">
                  <a:moveTo>
                    <a:pt x="424903" y="0"/>
                  </a:moveTo>
                  <a:lnTo>
                    <a:pt x="413105" y="0"/>
                  </a:lnTo>
                  <a:lnTo>
                    <a:pt x="413105" y="11798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26110" h="35560">
                  <a:moveTo>
                    <a:pt x="448513" y="0"/>
                  </a:moveTo>
                  <a:lnTo>
                    <a:pt x="436714" y="0"/>
                  </a:lnTo>
                  <a:lnTo>
                    <a:pt x="424916" y="0"/>
                  </a:lnTo>
                  <a:lnTo>
                    <a:pt x="424916" y="11798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48513" y="0"/>
                  </a:lnTo>
                  <a:close/>
                </a:path>
                <a:path w="626110" h="35560">
                  <a:moveTo>
                    <a:pt x="460311" y="11811"/>
                  </a:moveTo>
                  <a:lnTo>
                    <a:pt x="448513" y="11811"/>
                  </a:lnTo>
                  <a:lnTo>
                    <a:pt x="436714" y="11811"/>
                  </a:lnTo>
                  <a:lnTo>
                    <a:pt x="436714" y="23609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48513" y="23609"/>
                  </a:lnTo>
                  <a:lnTo>
                    <a:pt x="460311" y="23609"/>
                  </a:lnTo>
                  <a:lnTo>
                    <a:pt x="460311" y="11811"/>
                  </a:lnTo>
                  <a:close/>
                </a:path>
                <a:path w="626110" h="35560">
                  <a:moveTo>
                    <a:pt x="472122" y="11811"/>
                  </a:moveTo>
                  <a:lnTo>
                    <a:pt x="460324" y="11811"/>
                  </a:lnTo>
                  <a:lnTo>
                    <a:pt x="460324" y="23609"/>
                  </a:lnTo>
                  <a:lnTo>
                    <a:pt x="472122" y="23609"/>
                  </a:lnTo>
                  <a:lnTo>
                    <a:pt x="472122" y="11811"/>
                  </a:lnTo>
                  <a:close/>
                </a:path>
                <a:path w="626110" h="35560">
                  <a:moveTo>
                    <a:pt x="519328" y="11811"/>
                  </a:moveTo>
                  <a:lnTo>
                    <a:pt x="507530" y="11811"/>
                  </a:lnTo>
                  <a:lnTo>
                    <a:pt x="507530" y="23609"/>
                  </a:lnTo>
                  <a:lnTo>
                    <a:pt x="519328" y="23609"/>
                  </a:lnTo>
                  <a:lnTo>
                    <a:pt x="519328" y="11811"/>
                  </a:lnTo>
                  <a:close/>
                </a:path>
                <a:path w="626110" h="35560">
                  <a:moveTo>
                    <a:pt x="519328" y="0"/>
                  </a:moveTo>
                  <a:lnTo>
                    <a:pt x="507530" y="0"/>
                  </a:ln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19328" y="11798"/>
                  </a:lnTo>
                  <a:lnTo>
                    <a:pt x="519328" y="0"/>
                  </a:lnTo>
                  <a:close/>
                </a:path>
                <a:path w="626110" h="35560">
                  <a:moveTo>
                    <a:pt x="531139" y="11811"/>
                  </a:moveTo>
                  <a:lnTo>
                    <a:pt x="519341" y="11811"/>
                  </a:lnTo>
                  <a:lnTo>
                    <a:pt x="519341" y="23609"/>
                  </a:lnTo>
                  <a:lnTo>
                    <a:pt x="531139" y="23609"/>
                  </a:lnTo>
                  <a:lnTo>
                    <a:pt x="531139" y="11811"/>
                  </a:lnTo>
                  <a:close/>
                </a:path>
                <a:path w="626110" h="35560">
                  <a:moveTo>
                    <a:pt x="531139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31139" y="11798"/>
                  </a:lnTo>
                  <a:lnTo>
                    <a:pt x="531139" y="0"/>
                  </a:lnTo>
                  <a:close/>
                </a:path>
                <a:path w="626110" h="35560">
                  <a:moveTo>
                    <a:pt x="578345" y="0"/>
                  </a:moveTo>
                  <a:lnTo>
                    <a:pt x="566547" y="0"/>
                  </a:lnTo>
                  <a:lnTo>
                    <a:pt x="554748" y="0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26110" h="35560">
                  <a:moveTo>
                    <a:pt x="590156" y="11811"/>
                  </a:moveTo>
                  <a:lnTo>
                    <a:pt x="578358" y="11811"/>
                  </a:lnTo>
                  <a:lnTo>
                    <a:pt x="578358" y="23609"/>
                  </a:lnTo>
                  <a:lnTo>
                    <a:pt x="590156" y="23609"/>
                  </a:lnTo>
                  <a:lnTo>
                    <a:pt x="590156" y="11811"/>
                  </a:lnTo>
                  <a:close/>
                </a:path>
                <a:path w="626110" h="35560">
                  <a:moveTo>
                    <a:pt x="601954" y="0"/>
                  </a:moveTo>
                  <a:lnTo>
                    <a:pt x="590156" y="0"/>
                  </a:lnTo>
                  <a:lnTo>
                    <a:pt x="578358" y="0"/>
                  </a:lnTo>
                  <a:lnTo>
                    <a:pt x="578358" y="11798"/>
                  </a:lnTo>
                  <a:lnTo>
                    <a:pt x="590156" y="11798"/>
                  </a:lnTo>
                  <a:lnTo>
                    <a:pt x="601954" y="11798"/>
                  </a:lnTo>
                  <a:lnTo>
                    <a:pt x="601954" y="0"/>
                  </a:lnTo>
                  <a:close/>
                </a:path>
                <a:path w="626110" h="35560">
                  <a:moveTo>
                    <a:pt x="625563" y="11811"/>
                  </a:moveTo>
                  <a:lnTo>
                    <a:pt x="613765" y="11811"/>
                  </a:lnTo>
                  <a:lnTo>
                    <a:pt x="613765" y="23609"/>
                  </a:lnTo>
                  <a:lnTo>
                    <a:pt x="625563" y="23609"/>
                  </a:lnTo>
                  <a:lnTo>
                    <a:pt x="625563" y="11811"/>
                  </a:lnTo>
                  <a:close/>
                </a:path>
                <a:path w="626110" h="35560">
                  <a:moveTo>
                    <a:pt x="625563" y="0"/>
                  </a:moveTo>
                  <a:lnTo>
                    <a:pt x="613765" y="0"/>
                  </a:ln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25563" y="11798"/>
                  </a:lnTo>
                  <a:lnTo>
                    <a:pt x="62556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94843" y="4601298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10" h="47625">
                  <a:moveTo>
                    <a:pt x="35394" y="35407"/>
                  </a:moveTo>
                  <a:lnTo>
                    <a:pt x="23596" y="35407"/>
                  </a:lnTo>
                  <a:lnTo>
                    <a:pt x="23596" y="23609"/>
                  </a:lnTo>
                  <a:lnTo>
                    <a:pt x="11798" y="23609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11798" y="47205"/>
                  </a:lnTo>
                  <a:lnTo>
                    <a:pt x="23596" y="47205"/>
                  </a:lnTo>
                  <a:lnTo>
                    <a:pt x="35394" y="47205"/>
                  </a:lnTo>
                  <a:lnTo>
                    <a:pt x="35394" y="35407"/>
                  </a:lnTo>
                  <a:close/>
                </a:path>
                <a:path w="626110" h="47625">
                  <a:moveTo>
                    <a:pt x="35394" y="11798"/>
                  </a:moveTo>
                  <a:lnTo>
                    <a:pt x="23596" y="11798"/>
                  </a:lnTo>
                  <a:lnTo>
                    <a:pt x="23596" y="23596"/>
                  </a:lnTo>
                  <a:lnTo>
                    <a:pt x="35394" y="23596"/>
                  </a:lnTo>
                  <a:lnTo>
                    <a:pt x="35394" y="11798"/>
                  </a:lnTo>
                  <a:close/>
                </a:path>
                <a:path w="626110" h="47625">
                  <a:moveTo>
                    <a:pt x="47205" y="35407"/>
                  </a:moveTo>
                  <a:lnTo>
                    <a:pt x="35407" y="35407"/>
                  </a:lnTo>
                  <a:lnTo>
                    <a:pt x="35407" y="47205"/>
                  </a:lnTo>
                  <a:lnTo>
                    <a:pt x="47205" y="47205"/>
                  </a:lnTo>
                  <a:lnTo>
                    <a:pt x="47205" y="35407"/>
                  </a:lnTo>
                  <a:close/>
                </a:path>
                <a:path w="626110" h="47625">
                  <a:moveTo>
                    <a:pt x="59004" y="23609"/>
                  </a:moveTo>
                  <a:lnTo>
                    <a:pt x="47205" y="23609"/>
                  </a:lnTo>
                  <a:lnTo>
                    <a:pt x="47205" y="35407"/>
                  </a:lnTo>
                  <a:lnTo>
                    <a:pt x="59004" y="35407"/>
                  </a:lnTo>
                  <a:lnTo>
                    <a:pt x="59004" y="23609"/>
                  </a:lnTo>
                  <a:close/>
                </a:path>
                <a:path w="626110" h="47625">
                  <a:moveTo>
                    <a:pt x="70815" y="11798"/>
                  </a:moveTo>
                  <a:lnTo>
                    <a:pt x="59016" y="11798"/>
                  </a:lnTo>
                  <a:lnTo>
                    <a:pt x="59016" y="23596"/>
                  </a:lnTo>
                  <a:lnTo>
                    <a:pt x="70815" y="23596"/>
                  </a:lnTo>
                  <a:lnTo>
                    <a:pt x="70815" y="11798"/>
                  </a:lnTo>
                  <a:close/>
                </a:path>
                <a:path w="626110" h="47625">
                  <a:moveTo>
                    <a:pt x="82613" y="23609"/>
                  </a:moveTo>
                  <a:lnTo>
                    <a:pt x="70815" y="23609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09"/>
                  </a:lnTo>
                  <a:close/>
                </a:path>
                <a:path w="626110" h="47625">
                  <a:moveTo>
                    <a:pt x="94411" y="35407"/>
                  </a:moveTo>
                  <a:lnTo>
                    <a:pt x="82613" y="35407"/>
                  </a:lnTo>
                  <a:lnTo>
                    <a:pt x="82613" y="47205"/>
                  </a:lnTo>
                  <a:lnTo>
                    <a:pt x="94411" y="47205"/>
                  </a:lnTo>
                  <a:lnTo>
                    <a:pt x="94411" y="35407"/>
                  </a:lnTo>
                  <a:close/>
                </a:path>
                <a:path w="626110" h="47625">
                  <a:moveTo>
                    <a:pt x="129806" y="23609"/>
                  </a:moveTo>
                  <a:lnTo>
                    <a:pt x="118021" y="23609"/>
                  </a:lnTo>
                  <a:lnTo>
                    <a:pt x="106222" y="23609"/>
                  </a:lnTo>
                  <a:lnTo>
                    <a:pt x="106222" y="35407"/>
                  </a:lnTo>
                  <a:lnTo>
                    <a:pt x="118021" y="35407"/>
                  </a:lnTo>
                  <a:lnTo>
                    <a:pt x="118021" y="47205"/>
                  </a:lnTo>
                  <a:lnTo>
                    <a:pt x="129806" y="47205"/>
                  </a:lnTo>
                  <a:lnTo>
                    <a:pt x="129806" y="35407"/>
                  </a:lnTo>
                  <a:lnTo>
                    <a:pt x="129806" y="23609"/>
                  </a:lnTo>
                  <a:close/>
                </a:path>
                <a:path w="626110" h="47625">
                  <a:moveTo>
                    <a:pt x="129806" y="11798"/>
                  </a:moveTo>
                  <a:lnTo>
                    <a:pt x="118021" y="11798"/>
                  </a:lnTo>
                  <a:lnTo>
                    <a:pt x="106222" y="11798"/>
                  </a:lnTo>
                  <a:lnTo>
                    <a:pt x="106222" y="23596"/>
                  </a:lnTo>
                  <a:lnTo>
                    <a:pt x="118021" y="23596"/>
                  </a:lnTo>
                  <a:lnTo>
                    <a:pt x="129806" y="23596"/>
                  </a:lnTo>
                  <a:lnTo>
                    <a:pt x="129806" y="11798"/>
                  </a:lnTo>
                  <a:close/>
                </a:path>
                <a:path w="626110" h="47625">
                  <a:moveTo>
                    <a:pt x="141617" y="35407"/>
                  </a:moveTo>
                  <a:lnTo>
                    <a:pt x="129832" y="35407"/>
                  </a:lnTo>
                  <a:lnTo>
                    <a:pt x="129832" y="47205"/>
                  </a:lnTo>
                  <a:lnTo>
                    <a:pt x="141617" y="47205"/>
                  </a:lnTo>
                  <a:lnTo>
                    <a:pt x="141617" y="35407"/>
                  </a:lnTo>
                  <a:close/>
                </a:path>
                <a:path w="626110" h="47625">
                  <a:moveTo>
                    <a:pt x="141617" y="11798"/>
                  </a:moveTo>
                  <a:lnTo>
                    <a:pt x="129832" y="11798"/>
                  </a:lnTo>
                  <a:lnTo>
                    <a:pt x="129832" y="23596"/>
                  </a:lnTo>
                  <a:lnTo>
                    <a:pt x="141617" y="23596"/>
                  </a:lnTo>
                  <a:lnTo>
                    <a:pt x="141617" y="11798"/>
                  </a:lnTo>
                  <a:close/>
                </a:path>
                <a:path w="626110" h="47625">
                  <a:moveTo>
                    <a:pt x="177025" y="11798"/>
                  </a:moveTo>
                  <a:lnTo>
                    <a:pt x="165239" y="11798"/>
                  </a:lnTo>
                  <a:lnTo>
                    <a:pt x="165239" y="23596"/>
                  </a:lnTo>
                  <a:lnTo>
                    <a:pt x="177025" y="23596"/>
                  </a:lnTo>
                  <a:lnTo>
                    <a:pt x="177025" y="11798"/>
                  </a:lnTo>
                  <a:close/>
                </a:path>
                <a:path w="626110" h="47625">
                  <a:moveTo>
                    <a:pt x="188836" y="23609"/>
                  </a:move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close/>
                </a:path>
                <a:path w="626110" h="47625">
                  <a:moveTo>
                    <a:pt x="188836" y="11798"/>
                  </a:moveTo>
                  <a:lnTo>
                    <a:pt x="177038" y="11798"/>
                  </a:lnTo>
                  <a:lnTo>
                    <a:pt x="177038" y="23596"/>
                  </a:lnTo>
                  <a:lnTo>
                    <a:pt x="188836" y="23596"/>
                  </a:lnTo>
                  <a:lnTo>
                    <a:pt x="188836" y="11798"/>
                  </a:lnTo>
                  <a:close/>
                </a:path>
                <a:path w="626110" h="47625">
                  <a:moveTo>
                    <a:pt x="200647" y="23609"/>
                  </a:move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00647" y="23609"/>
                  </a:lnTo>
                  <a:close/>
                </a:path>
                <a:path w="626110" h="47625">
                  <a:moveTo>
                    <a:pt x="212432" y="11798"/>
                  </a:moveTo>
                  <a:lnTo>
                    <a:pt x="200647" y="11798"/>
                  </a:lnTo>
                  <a:lnTo>
                    <a:pt x="188849" y="11798"/>
                  </a:lnTo>
                  <a:lnTo>
                    <a:pt x="188849" y="23596"/>
                  </a:lnTo>
                  <a:lnTo>
                    <a:pt x="200647" y="23596"/>
                  </a:lnTo>
                  <a:lnTo>
                    <a:pt x="212432" y="23596"/>
                  </a:lnTo>
                  <a:lnTo>
                    <a:pt x="212432" y="11798"/>
                  </a:lnTo>
                  <a:close/>
                </a:path>
                <a:path w="626110" h="47625">
                  <a:moveTo>
                    <a:pt x="224243" y="23609"/>
                  </a:move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close/>
                </a:path>
                <a:path w="626110" h="47625">
                  <a:moveTo>
                    <a:pt x="247853" y="23609"/>
                  </a:moveTo>
                  <a:lnTo>
                    <a:pt x="236054" y="23609"/>
                  </a:lnTo>
                  <a:lnTo>
                    <a:pt x="224256" y="23609"/>
                  </a:lnTo>
                  <a:lnTo>
                    <a:pt x="224256" y="35407"/>
                  </a:lnTo>
                  <a:lnTo>
                    <a:pt x="224256" y="47205"/>
                  </a:lnTo>
                  <a:lnTo>
                    <a:pt x="236054" y="47205"/>
                  </a:lnTo>
                  <a:lnTo>
                    <a:pt x="247853" y="47205"/>
                  </a:lnTo>
                  <a:lnTo>
                    <a:pt x="247853" y="35407"/>
                  </a:lnTo>
                  <a:lnTo>
                    <a:pt x="247853" y="23609"/>
                  </a:lnTo>
                  <a:close/>
                </a:path>
                <a:path w="626110" h="47625">
                  <a:moveTo>
                    <a:pt x="247853" y="11798"/>
                  </a:moveTo>
                  <a:lnTo>
                    <a:pt x="236054" y="11798"/>
                  </a:lnTo>
                  <a:lnTo>
                    <a:pt x="224256" y="11798"/>
                  </a:lnTo>
                  <a:lnTo>
                    <a:pt x="224256" y="23596"/>
                  </a:lnTo>
                  <a:lnTo>
                    <a:pt x="236054" y="23596"/>
                  </a:lnTo>
                  <a:lnTo>
                    <a:pt x="247853" y="23596"/>
                  </a:lnTo>
                  <a:lnTo>
                    <a:pt x="247853" y="11798"/>
                  </a:lnTo>
                  <a:close/>
                </a:path>
                <a:path w="626110" h="47625">
                  <a:moveTo>
                    <a:pt x="271462" y="11798"/>
                  </a:moveTo>
                  <a:lnTo>
                    <a:pt x="259664" y="11798"/>
                  </a:lnTo>
                  <a:lnTo>
                    <a:pt x="259664" y="23596"/>
                  </a:lnTo>
                  <a:lnTo>
                    <a:pt x="271462" y="23596"/>
                  </a:lnTo>
                  <a:lnTo>
                    <a:pt x="271462" y="11798"/>
                  </a:lnTo>
                  <a:close/>
                </a:path>
                <a:path w="626110" h="47625">
                  <a:moveTo>
                    <a:pt x="306857" y="35407"/>
                  </a:moveTo>
                  <a:lnTo>
                    <a:pt x="295071" y="35407"/>
                  </a:lnTo>
                  <a:lnTo>
                    <a:pt x="283273" y="35407"/>
                  </a:lnTo>
                  <a:lnTo>
                    <a:pt x="271475" y="35407"/>
                  </a:lnTo>
                  <a:lnTo>
                    <a:pt x="271475" y="47205"/>
                  </a:lnTo>
                  <a:lnTo>
                    <a:pt x="283273" y="47205"/>
                  </a:lnTo>
                  <a:lnTo>
                    <a:pt x="295071" y="47205"/>
                  </a:lnTo>
                  <a:lnTo>
                    <a:pt x="306857" y="47205"/>
                  </a:lnTo>
                  <a:lnTo>
                    <a:pt x="306857" y="35407"/>
                  </a:lnTo>
                  <a:close/>
                </a:path>
                <a:path w="626110" h="47625">
                  <a:moveTo>
                    <a:pt x="306857" y="11798"/>
                  </a:moveTo>
                  <a:lnTo>
                    <a:pt x="295071" y="11798"/>
                  </a:lnTo>
                  <a:lnTo>
                    <a:pt x="283273" y="11798"/>
                  </a:lnTo>
                  <a:lnTo>
                    <a:pt x="271475" y="11798"/>
                  </a:lnTo>
                  <a:lnTo>
                    <a:pt x="271475" y="23596"/>
                  </a:lnTo>
                  <a:lnTo>
                    <a:pt x="283273" y="23596"/>
                  </a:lnTo>
                  <a:lnTo>
                    <a:pt x="295071" y="23596"/>
                  </a:lnTo>
                  <a:lnTo>
                    <a:pt x="306857" y="23596"/>
                  </a:lnTo>
                  <a:lnTo>
                    <a:pt x="306857" y="11798"/>
                  </a:lnTo>
                  <a:close/>
                </a:path>
                <a:path w="626110" h="47625">
                  <a:moveTo>
                    <a:pt x="330479" y="35407"/>
                  </a:moveTo>
                  <a:lnTo>
                    <a:pt x="318681" y="35407"/>
                  </a:lnTo>
                  <a:lnTo>
                    <a:pt x="318681" y="47205"/>
                  </a:lnTo>
                  <a:lnTo>
                    <a:pt x="330479" y="47205"/>
                  </a:lnTo>
                  <a:lnTo>
                    <a:pt x="330479" y="35407"/>
                  </a:lnTo>
                  <a:close/>
                </a:path>
                <a:path w="626110" h="47625">
                  <a:moveTo>
                    <a:pt x="354088" y="23609"/>
                  </a:moveTo>
                  <a:lnTo>
                    <a:pt x="342290" y="23609"/>
                  </a:lnTo>
                  <a:lnTo>
                    <a:pt x="342290" y="35407"/>
                  </a:lnTo>
                  <a:lnTo>
                    <a:pt x="342290" y="47205"/>
                  </a:lnTo>
                  <a:lnTo>
                    <a:pt x="354088" y="47205"/>
                  </a:lnTo>
                  <a:lnTo>
                    <a:pt x="354088" y="35407"/>
                  </a:lnTo>
                  <a:lnTo>
                    <a:pt x="354088" y="23609"/>
                  </a:lnTo>
                  <a:close/>
                </a:path>
                <a:path w="626110" h="47625">
                  <a:moveTo>
                    <a:pt x="365887" y="11798"/>
                  </a:moveTo>
                  <a:lnTo>
                    <a:pt x="354088" y="11798"/>
                  </a:lnTo>
                  <a:lnTo>
                    <a:pt x="354088" y="23596"/>
                  </a:lnTo>
                  <a:lnTo>
                    <a:pt x="365887" y="23596"/>
                  </a:lnTo>
                  <a:lnTo>
                    <a:pt x="365887" y="11798"/>
                  </a:lnTo>
                  <a:close/>
                </a:path>
                <a:path w="626110" h="47625">
                  <a:moveTo>
                    <a:pt x="389496" y="23609"/>
                  </a:moveTo>
                  <a:lnTo>
                    <a:pt x="377698" y="23609"/>
                  </a:lnTo>
                  <a:lnTo>
                    <a:pt x="365899" y="23609"/>
                  </a:lnTo>
                  <a:lnTo>
                    <a:pt x="365899" y="35407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close/>
                </a:path>
                <a:path w="626110" h="47625">
                  <a:moveTo>
                    <a:pt x="389496" y="11798"/>
                  </a:moveTo>
                  <a:lnTo>
                    <a:pt x="377698" y="11798"/>
                  </a:lnTo>
                  <a:lnTo>
                    <a:pt x="377698" y="23596"/>
                  </a:lnTo>
                  <a:lnTo>
                    <a:pt x="389496" y="23596"/>
                  </a:lnTo>
                  <a:lnTo>
                    <a:pt x="389496" y="11798"/>
                  </a:lnTo>
                  <a:close/>
                </a:path>
                <a:path w="626110" h="47625">
                  <a:moveTo>
                    <a:pt x="401307" y="35407"/>
                  </a:moveTo>
                  <a:lnTo>
                    <a:pt x="389509" y="35407"/>
                  </a:lnTo>
                  <a:lnTo>
                    <a:pt x="389509" y="47205"/>
                  </a:lnTo>
                  <a:lnTo>
                    <a:pt x="401307" y="47205"/>
                  </a:lnTo>
                  <a:lnTo>
                    <a:pt x="401307" y="35407"/>
                  </a:lnTo>
                  <a:close/>
                </a:path>
                <a:path w="626110" h="47625">
                  <a:moveTo>
                    <a:pt x="401307" y="11798"/>
                  </a:moveTo>
                  <a:lnTo>
                    <a:pt x="389509" y="11798"/>
                  </a:lnTo>
                  <a:lnTo>
                    <a:pt x="389509" y="23596"/>
                  </a:lnTo>
                  <a:lnTo>
                    <a:pt x="401307" y="23596"/>
                  </a:lnTo>
                  <a:lnTo>
                    <a:pt x="401307" y="11798"/>
                  </a:lnTo>
                  <a:close/>
                </a:path>
                <a:path w="626110" h="47625">
                  <a:moveTo>
                    <a:pt x="413105" y="23609"/>
                  </a:moveTo>
                  <a:lnTo>
                    <a:pt x="401307" y="23609"/>
                  </a:lnTo>
                  <a:lnTo>
                    <a:pt x="401307" y="35407"/>
                  </a:lnTo>
                  <a:lnTo>
                    <a:pt x="413105" y="35407"/>
                  </a:lnTo>
                  <a:lnTo>
                    <a:pt x="413105" y="23609"/>
                  </a:lnTo>
                  <a:close/>
                </a:path>
                <a:path w="626110" h="47625">
                  <a:moveTo>
                    <a:pt x="424903" y="11798"/>
                  </a:moveTo>
                  <a:lnTo>
                    <a:pt x="413105" y="11798"/>
                  </a:lnTo>
                  <a:lnTo>
                    <a:pt x="413105" y="23596"/>
                  </a:lnTo>
                  <a:lnTo>
                    <a:pt x="424903" y="23596"/>
                  </a:lnTo>
                  <a:lnTo>
                    <a:pt x="424903" y="11798"/>
                  </a:lnTo>
                  <a:close/>
                </a:path>
                <a:path w="626110" h="47625">
                  <a:moveTo>
                    <a:pt x="460311" y="0"/>
                  </a:moveTo>
                  <a:lnTo>
                    <a:pt x="448513" y="0"/>
                  </a:lnTo>
                  <a:lnTo>
                    <a:pt x="436714" y="0"/>
                  </a:lnTo>
                  <a:lnTo>
                    <a:pt x="436714" y="11798"/>
                  </a:lnTo>
                  <a:lnTo>
                    <a:pt x="436714" y="23596"/>
                  </a:lnTo>
                  <a:lnTo>
                    <a:pt x="448513" y="23596"/>
                  </a:lnTo>
                  <a:lnTo>
                    <a:pt x="448513" y="11798"/>
                  </a:lnTo>
                  <a:lnTo>
                    <a:pt x="460311" y="11798"/>
                  </a:lnTo>
                  <a:lnTo>
                    <a:pt x="460311" y="0"/>
                  </a:lnTo>
                  <a:close/>
                </a:path>
                <a:path w="626110" h="47625">
                  <a:moveTo>
                    <a:pt x="472122" y="23609"/>
                  </a:moveTo>
                  <a:lnTo>
                    <a:pt x="460324" y="23609"/>
                  </a:lnTo>
                  <a:lnTo>
                    <a:pt x="460324" y="35407"/>
                  </a:lnTo>
                  <a:lnTo>
                    <a:pt x="472122" y="35407"/>
                  </a:lnTo>
                  <a:lnTo>
                    <a:pt x="472122" y="23609"/>
                  </a:lnTo>
                  <a:close/>
                </a:path>
                <a:path w="626110" h="47625">
                  <a:moveTo>
                    <a:pt x="472122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72122" y="11798"/>
                  </a:lnTo>
                  <a:lnTo>
                    <a:pt x="472122" y="0"/>
                  </a:lnTo>
                  <a:close/>
                </a:path>
                <a:path w="626110" h="47625">
                  <a:moveTo>
                    <a:pt x="483920" y="11798"/>
                  </a:moveTo>
                  <a:lnTo>
                    <a:pt x="472122" y="11798"/>
                  </a:lnTo>
                  <a:lnTo>
                    <a:pt x="472122" y="23596"/>
                  </a:lnTo>
                  <a:lnTo>
                    <a:pt x="483920" y="23596"/>
                  </a:lnTo>
                  <a:lnTo>
                    <a:pt x="483920" y="11798"/>
                  </a:lnTo>
                  <a:close/>
                </a:path>
                <a:path w="626110" h="47625">
                  <a:moveTo>
                    <a:pt x="507530" y="23609"/>
                  </a:moveTo>
                  <a:lnTo>
                    <a:pt x="495731" y="23609"/>
                  </a:ln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507530" y="35407"/>
                  </a:lnTo>
                  <a:lnTo>
                    <a:pt x="507530" y="23609"/>
                  </a:lnTo>
                  <a:close/>
                </a:path>
                <a:path w="626110" h="47625">
                  <a:moveTo>
                    <a:pt x="519328" y="11798"/>
                  </a:moveTo>
                  <a:lnTo>
                    <a:pt x="507530" y="11798"/>
                  </a:lnTo>
                  <a:lnTo>
                    <a:pt x="507530" y="0"/>
                  </a:lnTo>
                  <a:lnTo>
                    <a:pt x="495731" y="0"/>
                  </a:lnTo>
                  <a:lnTo>
                    <a:pt x="495731" y="11798"/>
                  </a:lnTo>
                  <a:lnTo>
                    <a:pt x="495731" y="23596"/>
                  </a:lnTo>
                  <a:lnTo>
                    <a:pt x="507530" y="23596"/>
                  </a:lnTo>
                  <a:lnTo>
                    <a:pt x="519328" y="23596"/>
                  </a:lnTo>
                  <a:lnTo>
                    <a:pt x="519328" y="11798"/>
                  </a:lnTo>
                  <a:close/>
                </a:path>
                <a:path w="626110" h="47625">
                  <a:moveTo>
                    <a:pt x="542937" y="23609"/>
                  </a:moveTo>
                  <a:lnTo>
                    <a:pt x="531139" y="23609"/>
                  </a:lnTo>
                  <a:lnTo>
                    <a:pt x="531139" y="35407"/>
                  </a:lnTo>
                  <a:lnTo>
                    <a:pt x="542937" y="35407"/>
                  </a:lnTo>
                  <a:lnTo>
                    <a:pt x="542937" y="23609"/>
                  </a:lnTo>
                  <a:close/>
                </a:path>
                <a:path w="626110" h="47625">
                  <a:moveTo>
                    <a:pt x="542937" y="0"/>
                  </a:moveTo>
                  <a:lnTo>
                    <a:pt x="531139" y="0"/>
                  </a:lnTo>
                  <a:lnTo>
                    <a:pt x="531139" y="11798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26110" h="47625">
                  <a:moveTo>
                    <a:pt x="554748" y="23609"/>
                  </a:moveTo>
                  <a:lnTo>
                    <a:pt x="542950" y="23609"/>
                  </a:lnTo>
                  <a:lnTo>
                    <a:pt x="542950" y="35407"/>
                  </a:lnTo>
                  <a:lnTo>
                    <a:pt x="554748" y="35407"/>
                  </a:lnTo>
                  <a:lnTo>
                    <a:pt x="554748" y="23609"/>
                  </a:lnTo>
                  <a:close/>
                </a:path>
                <a:path w="626110" h="47625">
                  <a:moveTo>
                    <a:pt x="554748" y="11798"/>
                  </a:move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54748" y="11798"/>
                  </a:lnTo>
                  <a:close/>
                </a:path>
                <a:path w="626110" h="47625">
                  <a:moveTo>
                    <a:pt x="578345" y="0"/>
                  </a:moveTo>
                  <a:lnTo>
                    <a:pt x="566547" y="0"/>
                  </a:lnTo>
                  <a:lnTo>
                    <a:pt x="554748" y="0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26110" h="47625">
                  <a:moveTo>
                    <a:pt x="590156" y="23609"/>
                  </a:moveTo>
                  <a:lnTo>
                    <a:pt x="578358" y="23609"/>
                  </a:lnTo>
                  <a:lnTo>
                    <a:pt x="578358" y="35407"/>
                  </a:lnTo>
                  <a:lnTo>
                    <a:pt x="590156" y="35407"/>
                  </a:lnTo>
                  <a:lnTo>
                    <a:pt x="590156" y="23609"/>
                  </a:lnTo>
                  <a:close/>
                </a:path>
                <a:path w="626110" h="47625">
                  <a:moveTo>
                    <a:pt x="590156" y="11798"/>
                  </a:moveTo>
                  <a:lnTo>
                    <a:pt x="578358" y="11798"/>
                  </a:lnTo>
                  <a:lnTo>
                    <a:pt x="578358" y="23596"/>
                  </a:lnTo>
                  <a:lnTo>
                    <a:pt x="590156" y="23596"/>
                  </a:lnTo>
                  <a:lnTo>
                    <a:pt x="590156" y="11798"/>
                  </a:lnTo>
                  <a:close/>
                </a:path>
                <a:path w="626110" h="47625">
                  <a:moveTo>
                    <a:pt x="601954" y="0"/>
                  </a:moveTo>
                  <a:lnTo>
                    <a:pt x="590156" y="0"/>
                  </a:lnTo>
                  <a:lnTo>
                    <a:pt x="590156" y="11798"/>
                  </a:lnTo>
                  <a:lnTo>
                    <a:pt x="601954" y="11798"/>
                  </a:lnTo>
                  <a:lnTo>
                    <a:pt x="601954" y="0"/>
                  </a:lnTo>
                  <a:close/>
                </a:path>
                <a:path w="626110" h="47625">
                  <a:moveTo>
                    <a:pt x="613765" y="23609"/>
                  </a:moveTo>
                  <a:lnTo>
                    <a:pt x="601967" y="23609"/>
                  </a:lnTo>
                  <a:lnTo>
                    <a:pt x="601967" y="35407"/>
                  </a:lnTo>
                  <a:lnTo>
                    <a:pt x="613765" y="35407"/>
                  </a:lnTo>
                  <a:lnTo>
                    <a:pt x="613765" y="23609"/>
                  </a:lnTo>
                  <a:close/>
                </a:path>
                <a:path w="626110" h="47625">
                  <a:moveTo>
                    <a:pt x="625563" y="0"/>
                  </a:moveTo>
                  <a:lnTo>
                    <a:pt x="613765" y="0"/>
                  </a:ln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25563" y="11798"/>
                  </a:lnTo>
                  <a:lnTo>
                    <a:pt x="62556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94843" y="4636706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10" h="47625">
                  <a:moveTo>
                    <a:pt x="23596" y="23609"/>
                  </a:moveTo>
                  <a:lnTo>
                    <a:pt x="11798" y="23609"/>
                  </a:lnTo>
                  <a:lnTo>
                    <a:pt x="11798" y="11811"/>
                  </a:lnTo>
                  <a:lnTo>
                    <a:pt x="0" y="11811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11798" y="47205"/>
                  </a:lnTo>
                  <a:lnTo>
                    <a:pt x="23596" y="47205"/>
                  </a:lnTo>
                  <a:lnTo>
                    <a:pt x="23596" y="35407"/>
                  </a:lnTo>
                  <a:lnTo>
                    <a:pt x="23596" y="23609"/>
                  </a:lnTo>
                  <a:close/>
                </a:path>
                <a:path w="626110" h="47625">
                  <a:moveTo>
                    <a:pt x="35394" y="11811"/>
                  </a:moveTo>
                  <a:lnTo>
                    <a:pt x="23596" y="11811"/>
                  </a:lnTo>
                  <a:lnTo>
                    <a:pt x="23596" y="23609"/>
                  </a:lnTo>
                  <a:lnTo>
                    <a:pt x="35394" y="23609"/>
                  </a:lnTo>
                  <a:lnTo>
                    <a:pt x="35394" y="11811"/>
                  </a:lnTo>
                  <a:close/>
                </a:path>
                <a:path w="626110" h="47625">
                  <a:moveTo>
                    <a:pt x="47205" y="23609"/>
                  </a:move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47205" y="23609"/>
                  </a:lnTo>
                  <a:close/>
                </a:path>
                <a:path w="626110" h="47625">
                  <a:moveTo>
                    <a:pt x="82613" y="11811"/>
                  </a:moveTo>
                  <a:lnTo>
                    <a:pt x="70815" y="11811"/>
                  </a:lnTo>
                  <a:lnTo>
                    <a:pt x="70815" y="23609"/>
                  </a:lnTo>
                  <a:lnTo>
                    <a:pt x="82613" y="23609"/>
                  </a:lnTo>
                  <a:lnTo>
                    <a:pt x="82613" y="11811"/>
                  </a:lnTo>
                  <a:close/>
                </a:path>
                <a:path w="626110" h="47625">
                  <a:moveTo>
                    <a:pt x="94411" y="35407"/>
                  </a:moveTo>
                  <a:lnTo>
                    <a:pt x="82613" y="35407"/>
                  </a:lnTo>
                  <a:lnTo>
                    <a:pt x="70815" y="35407"/>
                  </a:lnTo>
                  <a:lnTo>
                    <a:pt x="59016" y="35407"/>
                  </a:lnTo>
                  <a:lnTo>
                    <a:pt x="59016" y="47205"/>
                  </a:lnTo>
                  <a:lnTo>
                    <a:pt x="70815" y="47205"/>
                  </a:lnTo>
                  <a:lnTo>
                    <a:pt x="82613" y="47205"/>
                  </a:lnTo>
                  <a:lnTo>
                    <a:pt x="94411" y="47205"/>
                  </a:lnTo>
                  <a:lnTo>
                    <a:pt x="94411" y="35407"/>
                  </a:lnTo>
                  <a:close/>
                </a:path>
                <a:path w="626110" h="47625">
                  <a:moveTo>
                    <a:pt x="118021" y="23609"/>
                  </a:moveTo>
                  <a:lnTo>
                    <a:pt x="106222" y="23609"/>
                  </a:lnTo>
                  <a:lnTo>
                    <a:pt x="106222" y="11811"/>
                  </a:lnTo>
                  <a:lnTo>
                    <a:pt x="94424" y="11811"/>
                  </a:lnTo>
                  <a:lnTo>
                    <a:pt x="94424" y="23609"/>
                  </a:lnTo>
                  <a:lnTo>
                    <a:pt x="94424" y="35407"/>
                  </a:lnTo>
                  <a:lnTo>
                    <a:pt x="94424" y="47205"/>
                  </a:lnTo>
                  <a:lnTo>
                    <a:pt x="106222" y="47205"/>
                  </a:lnTo>
                  <a:lnTo>
                    <a:pt x="118021" y="47205"/>
                  </a:lnTo>
                  <a:lnTo>
                    <a:pt x="118021" y="35407"/>
                  </a:lnTo>
                  <a:lnTo>
                    <a:pt x="118021" y="23609"/>
                  </a:lnTo>
                  <a:close/>
                </a:path>
                <a:path w="626110" h="47625">
                  <a:moveTo>
                    <a:pt x="129806" y="11811"/>
                  </a:moveTo>
                  <a:lnTo>
                    <a:pt x="118021" y="11811"/>
                  </a:lnTo>
                  <a:lnTo>
                    <a:pt x="118021" y="23609"/>
                  </a:lnTo>
                  <a:lnTo>
                    <a:pt x="129806" y="23609"/>
                  </a:lnTo>
                  <a:lnTo>
                    <a:pt x="129806" y="11811"/>
                  </a:lnTo>
                  <a:close/>
                </a:path>
                <a:path w="626110" h="47625">
                  <a:moveTo>
                    <a:pt x="153428" y="11811"/>
                  </a:moveTo>
                  <a:lnTo>
                    <a:pt x="141630" y="11811"/>
                  </a:lnTo>
                  <a:lnTo>
                    <a:pt x="141630" y="23609"/>
                  </a:lnTo>
                  <a:lnTo>
                    <a:pt x="153428" y="23609"/>
                  </a:lnTo>
                  <a:lnTo>
                    <a:pt x="153428" y="11811"/>
                  </a:lnTo>
                  <a:close/>
                </a:path>
                <a:path w="626110" h="47625">
                  <a:moveTo>
                    <a:pt x="165239" y="11811"/>
                  </a:moveTo>
                  <a:lnTo>
                    <a:pt x="153441" y="11811"/>
                  </a:ln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65239" y="23609"/>
                  </a:lnTo>
                  <a:lnTo>
                    <a:pt x="165239" y="11811"/>
                  </a:lnTo>
                  <a:close/>
                </a:path>
                <a:path w="626110" h="47625">
                  <a:moveTo>
                    <a:pt x="177025" y="35407"/>
                  </a:moveTo>
                  <a:lnTo>
                    <a:pt x="165239" y="35407"/>
                  </a:lnTo>
                  <a:lnTo>
                    <a:pt x="165239" y="47205"/>
                  </a:lnTo>
                  <a:lnTo>
                    <a:pt x="177025" y="47205"/>
                  </a:lnTo>
                  <a:lnTo>
                    <a:pt x="177025" y="35407"/>
                  </a:lnTo>
                  <a:close/>
                </a:path>
                <a:path w="626110" h="47625">
                  <a:moveTo>
                    <a:pt x="188836" y="11811"/>
                  </a:moveTo>
                  <a:lnTo>
                    <a:pt x="177038" y="11811"/>
                  </a:lnTo>
                  <a:lnTo>
                    <a:pt x="177038" y="23609"/>
                  </a:lnTo>
                  <a:lnTo>
                    <a:pt x="177038" y="35407"/>
                  </a:lnTo>
                  <a:lnTo>
                    <a:pt x="177038" y="47205"/>
                  </a:lnTo>
                  <a:lnTo>
                    <a:pt x="188836" y="47205"/>
                  </a:lnTo>
                  <a:lnTo>
                    <a:pt x="188836" y="35407"/>
                  </a:lnTo>
                  <a:lnTo>
                    <a:pt x="188836" y="23609"/>
                  </a:lnTo>
                  <a:lnTo>
                    <a:pt x="188836" y="11811"/>
                  </a:lnTo>
                  <a:close/>
                </a:path>
                <a:path w="626110" h="47625">
                  <a:moveTo>
                    <a:pt x="212432" y="23609"/>
                  </a:moveTo>
                  <a:lnTo>
                    <a:pt x="200647" y="23609"/>
                  </a:lnTo>
                  <a:lnTo>
                    <a:pt x="200647" y="35407"/>
                  </a:lnTo>
                  <a:lnTo>
                    <a:pt x="200647" y="47205"/>
                  </a:lnTo>
                  <a:lnTo>
                    <a:pt x="212432" y="47205"/>
                  </a:lnTo>
                  <a:lnTo>
                    <a:pt x="212432" y="35407"/>
                  </a:lnTo>
                  <a:lnTo>
                    <a:pt x="212432" y="23609"/>
                  </a:lnTo>
                  <a:close/>
                </a:path>
                <a:path w="626110" h="47625">
                  <a:moveTo>
                    <a:pt x="247853" y="11811"/>
                  </a:moveTo>
                  <a:lnTo>
                    <a:pt x="236054" y="11811"/>
                  </a:lnTo>
                  <a:lnTo>
                    <a:pt x="224256" y="11811"/>
                  </a:lnTo>
                  <a:lnTo>
                    <a:pt x="224256" y="23609"/>
                  </a:lnTo>
                  <a:lnTo>
                    <a:pt x="224256" y="35407"/>
                  </a:lnTo>
                  <a:lnTo>
                    <a:pt x="224256" y="47205"/>
                  </a:lnTo>
                  <a:lnTo>
                    <a:pt x="236054" y="47205"/>
                  </a:lnTo>
                  <a:lnTo>
                    <a:pt x="247853" y="47205"/>
                  </a:lnTo>
                  <a:lnTo>
                    <a:pt x="247853" y="35407"/>
                  </a:lnTo>
                  <a:lnTo>
                    <a:pt x="247853" y="23609"/>
                  </a:lnTo>
                  <a:lnTo>
                    <a:pt x="247853" y="11811"/>
                  </a:lnTo>
                  <a:close/>
                </a:path>
                <a:path w="626110" h="47625">
                  <a:moveTo>
                    <a:pt x="259651" y="11811"/>
                  </a:moveTo>
                  <a:lnTo>
                    <a:pt x="247865" y="11811"/>
                  </a:lnTo>
                  <a:lnTo>
                    <a:pt x="247865" y="23609"/>
                  </a:lnTo>
                  <a:lnTo>
                    <a:pt x="247865" y="35407"/>
                  </a:lnTo>
                  <a:lnTo>
                    <a:pt x="259651" y="35407"/>
                  </a:lnTo>
                  <a:lnTo>
                    <a:pt x="259651" y="23609"/>
                  </a:lnTo>
                  <a:lnTo>
                    <a:pt x="259651" y="11811"/>
                  </a:lnTo>
                  <a:close/>
                </a:path>
                <a:path w="626110" h="47625">
                  <a:moveTo>
                    <a:pt x="271462" y="35407"/>
                  </a:moveTo>
                  <a:lnTo>
                    <a:pt x="259664" y="35407"/>
                  </a:lnTo>
                  <a:lnTo>
                    <a:pt x="259664" y="47205"/>
                  </a:lnTo>
                  <a:lnTo>
                    <a:pt x="271462" y="47205"/>
                  </a:lnTo>
                  <a:lnTo>
                    <a:pt x="271462" y="35407"/>
                  </a:lnTo>
                  <a:close/>
                </a:path>
                <a:path w="626110" h="47625">
                  <a:moveTo>
                    <a:pt x="295071" y="35407"/>
                  </a:moveTo>
                  <a:lnTo>
                    <a:pt x="283273" y="35407"/>
                  </a:lnTo>
                  <a:lnTo>
                    <a:pt x="271475" y="35407"/>
                  </a:lnTo>
                  <a:lnTo>
                    <a:pt x="271475" y="47205"/>
                  </a:lnTo>
                  <a:lnTo>
                    <a:pt x="283273" y="47205"/>
                  </a:lnTo>
                  <a:lnTo>
                    <a:pt x="295071" y="47205"/>
                  </a:lnTo>
                  <a:lnTo>
                    <a:pt x="295071" y="35407"/>
                  </a:lnTo>
                  <a:close/>
                </a:path>
                <a:path w="626110" h="47625">
                  <a:moveTo>
                    <a:pt x="306857" y="23609"/>
                  </a:moveTo>
                  <a:lnTo>
                    <a:pt x="295071" y="23609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close/>
                </a:path>
                <a:path w="626110" h="47625">
                  <a:moveTo>
                    <a:pt x="318681" y="23609"/>
                  </a:moveTo>
                  <a:lnTo>
                    <a:pt x="306882" y="23609"/>
                  </a:lnTo>
                  <a:lnTo>
                    <a:pt x="306882" y="35407"/>
                  </a:lnTo>
                  <a:lnTo>
                    <a:pt x="318681" y="35407"/>
                  </a:lnTo>
                  <a:lnTo>
                    <a:pt x="318681" y="23609"/>
                  </a:lnTo>
                  <a:close/>
                </a:path>
                <a:path w="626110" h="47625">
                  <a:moveTo>
                    <a:pt x="354088" y="11811"/>
                  </a:moveTo>
                  <a:lnTo>
                    <a:pt x="342290" y="11811"/>
                  </a:lnTo>
                  <a:lnTo>
                    <a:pt x="342290" y="23609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54088" y="23609"/>
                  </a:lnTo>
                  <a:lnTo>
                    <a:pt x="354088" y="11811"/>
                  </a:lnTo>
                  <a:close/>
                </a:path>
                <a:path w="626110" h="47625">
                  <a:moveTo>
                    <a:pt x="377698" y="11811"/>
                  </a:moveTo>
                  <a:lnTo>
                    <a:pt x="365899" y="11811"/>
                  </a:lnTo>
                  <a:lnTo>
                    <a:pt x="365899" y="23609"/>
                  </a:lnTo>
                  <a:lnTo>
                    <a:pt x="377698" y="23609"/>
                  </a:lnTo>
                  <a:lnTo>
                    <a:pt x="377698" y="11811"/>
                  </a:lnTo>
                  <a:close/>
                </a:path>
                <a:path w="626110" h="47625">
                  <a:moveTo>
                    <a:pt x="424903" y="11811"/>
                  </a:moveTo>
                  <a:lnTo>
                    <a:pt x="413105" y="11811"/>
                  </a:lnTo>
                  <a:lnTo>
                    <a:pt x="401307" y="11811"/>
                  </a:lnTo>
                  <a:lnTo>
                    <a:pt x="389509" y="11811"/>
                  </a:ln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13105" y="35407"/>
                  </a:lnTo>
                  <a:lnTo>
                    <a:pt x="413105" y="23609"/>
                  </a:lnTo>
                  <a:lnTo>
                    <a:pt x="424903" y="23609"/>
                  </a:lnTo>
                  <a:lnTo>
                    <a:pt x="424903" y="11811"/>
                  </a:lnTo>
                  <a:close/>
                </a:path>
                <a:path w="626110" h="47625">
                  <a:moveTo>
                    <a:pt x="424903" y="0"/>
                  </a:moveTo>
                  <a:lnTo>
                    <a:pt x="413105" y="0"/>
                  </a:lnTo>
                  <a:lnTo>
                    <a:pt x="401307" y="0"/>
                  </a:ln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13105" y="11798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26110" h="47625">
                  <a:moveTo>
                    <a:pt x="436714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36714" y="11798"/>
                  </a:lnTo>
                  <a:lnTo>
                    <a:pt x="436714" y="0"/>
                  </a:lnTo>
                  <a:close/>
                </a:path>
                <a:path w="626110" h="47625">
                  <a:moveTo>
                    <a:pt x="460311" y="11811"/>
                  </a:moveTo>
                  <a:lnTo>
                    <a:pt x="448513" y="11811"/>
                  </a:lnTo>
                  <a:lnTo>
                    <a:pt x="436714" y="11811"/>
                  </a:lnTo>
                  <a:lnTo>
                    <a:pt x="436714" y="23609"/>
                  </a:lnTo>
                  <a:lnTo>
                    <a:pt x="424916" y="23609"/>
                  </a:lnTo>
                  <a:lnTo>
                    <a:pt x="424916" y="35407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48513" y="23609"/>
                  </a:lnTo>
                  <a:lnTo>
                    <a:pt x="460311" y="23609"/>
                  </a:lnTo>
                  <a:lnTo>
                    <a:pt x="460311" y="11811"/>
                  </a:lnTo>
                  <a:close/>
                </a:path>
                <a:path w="626110" h="47625">
                  <a:moveTo>
                    <a:pt x="472122" y="23609"/>
                  </a:moveTo>
                  <a:lnTo>
                    <a:pt x="460324" y="23609"/>
                  </a:lnTo>
                  <a:lnTo>
                    <a:pt x="460324" y="35407"/>
                  </a:lnTo>
                  <a:lnTo>
                    <a:pt x="472122" y="35407"/>
                  </a:lnTo>
                  <a:lnTo>
                    <a:pt x="472122" y="23609"/>
                  </a:lnTo>
                  <a:close/>
                </a:path>
                <a:path w="626110" h="47625">
                  <a:moveTo>
                    <a:pt x="483920" y="0"/>
                  </a:moveTo>
                  <a:lnTo>
                    <a:pt x="472122" y="0"/>
                  </a:lnTo>
                  <a:lnTo>
                    <a:pt x="460324" y="0"/>
                  </a:lnTo>
                  <a:lnTo>
                    <a:pt x="460324" y="11798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10" h="47625">
                  <a:moveTo>
                    <a:pt x="495731" y="0"/>
                  </a:move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495731" y="0"/>
                  </a:lnTo>
                  <a:close/>
                </a:path>
                <a:path w="626110" h="47625">
                  <a:moveTo>
                    <a:pt x="507530" y="23609"/>
                  </a:moveTo>
                  <a:lnTo>
                    <a:pt x="495731" y="23609"/>
                  </a:lnTo>
                  <a:lnTo>
                    <a:pt x="495731" y="35407"/>
                  </a:lnTo>
                  <a:lnTo>
                    <a:pt x="507530" y="35407"/>
                  </a:lnTo>
                  <a:lnTo>
                    <a:pt x="507530" y="23609"/>
                  </a:lnTo>
                  <a:close/>
                </a:path>
                <a:path w="626110" h="47625">
                  <a:moveTo>
                    <a:pt x="531139" y="23609"/>
                  </a:moveTo>
                  <a:lnTo>
                    <a:pt x="519341" y="23609"/>
                  </a:lnTo>
                  <a:lnTo>
                    <a:pt x="519341" y="35407"/>
                  </a:lnTo>
                  <a:lnTo>
                    <a:pt x="531139" y="35407"/>
                  </a:lnTo>
                  <a:lnTo>
                    <a:pt x="531139" y="23609"/>
                  </a:lnTo>
                  <a:close/>
                </a:path>
                <a:path w="626110" h="47625">
                  <a:moveTo>
                    <a:pt x="542937" y="0"/>
                  </a:moveTo>
                  <a:lnTo>
                    <a:pt x="531139" y="0"/>
                  </a:lnTo>
                  <a:lnTo>
                    <a:pt x="531139" y="11798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26110" h="47625">
                  <a:moveTo>
                    <a:pt x="554748" y="11811"/>
                  </a:moveTo>
                  <a:lnTo>
                    <a:pt x="542950" y="11811"/>
                  </a:lnTo>
                  <a:lnTo>
                    <a:pt x="542950" y="23609"/>
                  </a:lnTo>
                  <a:lnTo>
                    <a:pt x="554748" y="23609"/>
                  </a:lnTo>
                  <a:lnTo>
                    <a:pt x="554748" y="11811"/>
                  </a:lnTo>
                  <a:close/>
                </a:path>
                <a:path w="626110" h="47625">
                  <a:moveTo>
                    <a:pt x="554748" y="0"/>
                  </a:move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54748" y="0"/>
                  </a:lnTo>
                  <a:close/>
                </a:path>
                <a:path w="626110" h="47625">
                  <a:moveTo>
                    <a:pt x="578345" y="11811"/>
                  </a:moveTo>
                  <a:lnTo>
                    <a:pt x="566547" y="11811"/>
                  </a:lnTo>
                  <a:lnTo>
                    <a:pt x="566547" y="23609"/>
                  </a:lnTo>
                  <a:lnTo>
                    <a:pt x="578345" y="23609"/>
                  </a:lnTo>
                  <a:lnTo>
                    <a:pt x="578345" y="11811"/>
                  </a:lnTo>
                  <a:close/>
                </a:path>
                <a:path w="626110" h="47625">
                  <a:moveTo>
                    <a:pt x="590156" y="0"/>
                  </a:moveTo>
                  <a:lnTo>
                    <a:pt x="578358" y="0"/>
                  </a:lnTo>
                  <a:lnTo>
                    <a:pt x="578358" y="11798"/>
                  </a:lnTo>
                  <a:lnTo>
                    <a:pt x="590156" y="11798"/>
                  </a:lnTo>
                  <a:lnTo>
                    <a:pt x="590156" y="0"/>
                  </a:lnTo>
                  <a:close/>
                </a:path>
                <a:path w="626110" h="47625">
                  <a:moveTo>
                    <a:pt x="601954" y="11811"/>
                  </a:moveTo>
                  <a:lnTo>
                    <a:pt x="590156" y="11811"/>
                  </a:lnTo>
                  <a:lnTo>
                    <a:pt x="578358" y="11811"/>
                  </a:lnTo>
                  <a:lnTo>
                    <a:pt x="578358" y="23609"/>
                  </a:lnTo>
                  <a:lnTo>
                    <a:pt x="578358" y="35407"/>
                  </a:lnTo>
                  <a:lnTo>
                    <a:pt x="590156" y="35407"/>
                  </a:lnTo>
                  <a:lnTo>
                    <a:pt x="601954" y="35407"/>
                  </a:lnTo>
                  <a:lnTo>
                    <a:pt x="601954" y="23609"/>
                  </a:lnTo>
                  <a:lnTo>
                    <a:pt x="601954" y="11811"/>
                  </a:lnTo>
                  <a:close/>
                </a:path>
                <a:path w="626110" h="47625">
                  <a:moveTo>
                    <a:pt x="625563" y="23609"/>
                  </a:moveTo>
                  <a:lnTo>
                    <a:pt x="613765" y="23609"/>
                  </a:lnTo>
                  <a:lnTo>
                    <a:pt x="601967" y="23609"/>
                  </a:lnTo>
                  <a:lnTo>
                    <a:pt x="601967" y="35407"/>
                  </a:lnTo>
                  <a:lnTo>
                    <a:pt x="613765" y="35407"/>
                  </a:lnTo>
                  <a:lnTo>
                    <a:pt x="625563" y="35407"/>
                  </a:lnTo>
                  <a:lnTo>
                    <a:pt x="625563" y="2360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94843" y="4672113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10" h="47625">
                  <a:moveTo>
                    <a:pt x="23596" y="35420"/>
                  </a:moveTo>
                  <a:lnTo>
                    <a:pt x="11798" y="35420"/>
                  </a:lnTo>
                  <a:lnTo>
                    <a:pt x="0" y="35420"/>
                  </a:lnTo>
                  <a:lnTo>
                    <a:pt x="0" y="47218"/>
                  </a:lnTo>
                  <a:lnTo>
                    <a:pt x="11798" y="47218"/>
                  </a:lnTo>
                  <a:lnTo>
                    <a:pt x="23596" y="47218"/>
                  </a:lnTo>
                  <a:lnTo>
                    <a:pt x="23596" y="35420"/>
                  </a:lnTo>
                  <a:close/>
                </a:path>
                <a:path w="626110" h="47625">
                  <a:moveTo>
                    <a:pt x="23596" y="11811"/>
                  </a:moveTo>
                  <a:lnTo>
                    <a:pt x="11798" y="11811"/>
                  </a:lnTo>
                  <a:lnTo>
                    <a:pt x="0" y="11811"/>
                  </a:lnTo>
                  <a:lnTo>
                    <a:pt x="0" y="23609"/>
                  </a:lnTo>
                  <a:lnTo>
                    <a:pt x="11798" y="23609"/>
                  </a:lnTo>
                  <a:lnTo>
                    <a:pt x="11798" y="35407"/>
                  </a:lnTo>
                  <a:lnTo>
                    <a:pt x="23596" y="35407"/>
                  </a:lnTo>
                  <a:lnTo>
                    <a:pt x="23596" y="23609"/>
                  </a:lnTo>
                  <a:lnTo>
                    <a:pt x="23596" y="11811"/>
                  </a:lnTo>
                  <a:close/>
                </a:path>
                <a:path w="626110" h="47625">
                  <a:moveTo>
                    <a:pt x="59004" y="23609"/>
                  </a:moveTo>
                  <a:lnTo>
                    <a:pt x="47205" y="23609"/>
                  </a:lnTo>
                  <a:lnTo>
                    <a:pt x="47205" y="11811"/>
                  </a:lnTo>
                  <a:lnTo>
                    <a:pt x="35407" y="11811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59004" y="35407"/>
                  </a:lnTo>
                  <a:lnTo>
                    <a:pt x="59004" y="23609"/>
                  </a:lnTo>
                  <a:close/>
                </a:path>
                <a:path w="626110" h="47625">
                  <a:moveTo>
                    <a:pt x="94411" y="35420"/>
                  </a:moveTo>
                  <a:lnTo>
                    <a:pt x="82613" y="35420"/>
                  </a:lnTo>
                  <a:lnTo>
                    <a:pt x="82613" y="47218"/>
                  </a:lnTo>
                  <a:lnTo>
                    <a:pt x="94411" y="47218"/>
                  </a:lnTo>
                  <a:lnTo>
                    <a:pt x="94411" y="35420"/>
                  </a:lnTo>
                  <a:close/>
                </a:path>
                <a:path w="626110" h="47625">
                  <a:moveTo>
                    <a:pt x="94411" y="11811"/>
                  </a:moveTo>
                  <a:lnTo>
                    <a:pt x="82613" y="11811"/>
                  </a:lnTo>
                  <a:lnTo>
                    <a:pt x="82613" y="23609"/>
                  </a:lnTo>
                  <a:lnTo>
                    <a:pt x="70815" y="23609"/>
                  </a:ln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94411" y="35407"/>
                  </a:lnTo>
                  <a:lnTo>
                    <a:pt x="94411" y="23609"/>
                  </a:lnTo>
                  <a:lnTo>
                    <a:pt x="94411" y="11811"/>
                  </a:lnTo>
                  <a:close/>
                </a:path>
                <a:path w="626110" h="47625">
                  <a:moveTo>
                    <a:pt x="106222" y="23609"/>
                  </a:move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06222" y="23609"/>
                  </a:lnTo>
                  <a:close/>
                </a:path>
                <a:path w="626110" h="47625">
                  <a:moveTo>
                    <a:pt x="141617" y="11811"/>
                  </a:moveTo>
                  <a:lnTo>
                    <a:pt x="129832" y="11811"/>
                  </a:lnTo>
                  <a:lnTo>
                    <a:pt x="129832" y="23609"/>
                  </a:lnTo>
                  <a:lnTo>
                    <a:pt x="141617" y="23609"/>
                  </a:lnTo>
                  <a:lnTo>
                    <a:pt x="141617" y="11811"/>
                  </a:lnTo>
                  <a:close/>
                </a:path>
                <a:path w="626110" h="47625">
                  <a:moveTo>
                    <a:pt x="153428" y="11811"/>
                  </a:moveTo>
                  <a:lnTo>
                    <a:pt x="141630" y="11811"/>
                  </a:lnTo>
                  <a:lnTo>
                    <a:pt x="141630" y="23609"/>
                  </a:lnTo>
                  <a:lnTo>
                    <a:pt x="153428" y="23609"/>
                  </a:lnTo>
                  <a:lnTo>
                    <a:pt x="153428" y="11811"/>
                  </a:lnTo>
                  <a:close/>
                </a:path>
                <a:path w="626110" h="47625">
                  <a:moveTo>
                    <a:pt x="177025" y="11811"/>
                  </a:moveTo>
                  <a:lnTo>
                    <a:pt x="165239" y="11811"/>
                  </a:lnTo>
                  <a:lnTo>
                    <a:pt x="153441" y="11811"/>
                  </a:ln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65239" y="23609"/>
                  </a:lnTo>
                  <a:lnTo>
                    <a:pt x="177025" y="23609"/>
                  </a:lnTo>
                  <a:lnTo>
                    <a:pt x="177025" y="11811"/>
                  </a:lnTo>
                  <a:close/>
                </a:path>
                <a:path w="626110" h="47625">
                  <a:moveTo>
                    <a:pt x="188836" y="11811"/>
                  </a:moveTo>
                  <a:lnTo>
                    <a:pt x="177038" y="11811"/>
                  </a:ln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lnTo>
                    <a:pt x="188836" y="11811"/>
                  </a:lnTo>
                  <a:close/>
                </a:path>
                <a:path w="626110" h="47625">
                  <a:moveTo>
                    <a:pt x="212432" y="11811"/>
                  </a:moveTo>
                  <a:lnTo>
                    <a:pt x="200647" y="11811"/>
                  </a:lnTo>
                  <a:lnTo>
                    <a:pt x="188849" y="11811"/>
                  </a:ln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lnTo>
                    <a:pt x="212432" y="11811"/>
                  </a:lnTo>
                  <a:close/>
                </a:path>
                <a:path w="626110" h="47625">
                  <a:moveTo>
                    <a:pt x="224243" y="23609"/>
                  </a:move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close/>
                </a:path>
                <a:path w="626110" h="47625">
                  <a:moveTo>
                    <a:pt x="236054" y="11811"/>
                  </a:moveTo>
                  <a:lnTo>
                    <a:pt x="224256" y="11811"/>
                  </a:lnTo>
                  <a:lnTo>
                    <a:pt x="224256" y="23609"/>
                  </a:lnTo>
                  <a:lnTo>
                    <a:pt x="236054" y="23609"/>
                  </a:lnTo>
                  <a:lnTo>
                    <a:pt x="236054" y="11811"/>
                  </a:lnTo>
                  <a:close/>
                </a:path>
                <a:path w="626110" h="47625">
                  <a:moveTo>
                    <a:pt x="259651" y="23609"/>
                  </a:moveTo>
                  <a:lnTo>
                    <a:pt x="247865" y="23609"/>
                  </a:lnTo>
                  <a:lnTo>
                    <a:pt x="247865" y="35407"/>
                  </a:lnTo>
                  <a:lnTo>
                    <a:pt x="259651" y="35407"/>
                  </a:lnTo>
                  <a:lnTo>
                    <a:pt x="259651" y="23609"/>
                  </a:lnTo>
                  <a:close/>
                </a:path>
                <a:path w="626110" h="47625">
                  <a:moveTo>
                    <a:pt x="271462" y="23609"/>
                  </a:moveTo>
                  <a:lnTo>
                    <a:pt x="259664" y="23609"/>
                  </a:lnTo>
                  <a:lnTo>
                    <a:pt x="259664" y="35407"/>
                  </a:lnTo>
                  <a:lnTo>
                    <a:pt x="271462" y="35407"/>
                  </a:lnTo>
                  <a:lnTo>
                    <a:pt x="271462" y="23609"/>
                  </a:lnTo>
                  <a:close/>
                </a:path>
                <a:path w="626110" h="47625">
                  <a:moveTo>
                    <a:pt x="283273" y="11811"/>
                  </a:moveTo>
                  <a:lnTo>
                    <a:pt x="271475" y="11811"/>
                  </a:lnTo>
                  <a:lnTo>
                    <a:pt x="271475" y="23609"/>
                  </a:lnTo>
                  <a:lnTo>
                    <a:pt x="283273" y="23609"/>
                  </a:lnTo>
                  <a:lnTo>
                    <a:pt x="283273" y="11811"/>
                  </a:lnTo>
                  <a:close/>
                </a:path>
                <a:path w="626110" h="47625">
                  <a:moveTo>
                    <a:pt x="306857" y="23609"/>
                  </a:moveTo>
                  <a:lnTo>
                    <a:pt x="295071" y="23609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close/>
                </a:path>
                <a:path w="626110" h="47625">
                  <a:moveTo>
                    <a:pt x="306857" y="0"/>
                  </a:moveTo>
                  <a:lnTo>
                    <a:pt x="295071" y="0"/>
                  </a:lnTo>
                  <a:lnTo>
                    <a:pt x="283273" y="0"/>
                  </a:lnTo>
                  <a:lnTo>
                    <a:pt x="283273" y="11798"/>
                  </a:lnTo>
                  <a:lnTo>
                    <a:pt x="295071" y="11798"/>
                  </a:lnTo>
                  <a:lnTo>
                    <a:pt x="306857" y="11798"/>
                  </a:lnTo>
                  <a:lnTo>
                    <a:pt x="306857" y="0"/>
                  </a:lnTo>
                  <a:close/>
                </a:path>
                <a:path w="626110" h="47625">
                  <a:moveTo>
                    <a:pt x="330479" y="0"/>
                  </a:moveTo>
                  <a:lnTo>
                    <a:pt x="318681" y="0"/>
                  </a:lnTo>
                  <a:lnTo>
                    <a:pt x="318681" y="11798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26110" h="47625">
                  <a:moveTo>
                    <a:pt x="342290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42290" y="11798"/>
                  </a:lnTo>
                  <a:lnTo>
                    <a:pt x="342290" y="0"/>
                  </a:lnTo>
                  <a:close/>
                </a:path>
                <a:path w="626110" h="47625">
                  <a:moveTo>
                    <a:pt x="365887" y="11811"/>
                  </a:moveTo>
                  <a:lnTo>
                    <a:pt x="354088" y="11811"/>
                  </a:lnTo>
                  <a:lnTo>
                    <a:pt x="354088" y="23609"/>
                  </a:lnTo>
                  <a:lnTo>
                    <a:pt x="342290" y="23609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65887" y="35407"/>
                  </a:lnTo>
                  <a:lnTo>
                    <a:pt x="365887" y="23609"/>
                  </a:lnTo>
                  <a:lnTo>
                    <a:pt x="365887" y="11811"/>
                  </a:lnTo>
                  <a:close/>
                </a:path>
                <a:path w="626110" h="47625">
                  <a:moveTo>
                    <a:pt x="389496" y="23609"/>
                  </a:moveTo>
                  <a:lnTo>
                    <a:pt x="377698" y="23609"/>
                  </a:lnTo>
                  <a:lnTo>
                    <a:pt x="365899" y="23609"/>
                  </a:lnTo>
                  <a:lnTo>
                    <a:pt x="365899" y="35407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close/>
                </a:path>
                <a:path w="626110" h="47625">
                  <a:moveTo>
                    <a:pt x="413105" y="23609"/>
                  </a:moveTo>
                  <a:lnTo>
                    <a:pt x="401307" y="23609"/>
                  </a:lnTo>
                  <a:lnTo>
                    <a:pt x="401307" y="35407"/>
                  </a:lnTo>
                  <a:lnTo>
                    <a:pt x="413105" y="35407"/>
                  </a:lnTo>
                  <a:lnTo>
                    <a:pt x="413105" y="23609"/>
                  </a:lnTo>
                  <a:close/>
                </a:path>
                <a:path w="626110" h="47625">
                  <a:moveTo>
                    <a:pt x="424903" y="11811"/>
                  </a:moveTo>
                  <a:lnTo>
                    <a:pt x="413105" y="11811"/>
                  </a:lnTo>
                  <a:lnTo>
                    <a:pt x="413105" y="23609"/>
                  </a:lnTo>
                  <a:lnTo>
                    <a:pt x="424903" y="23609"/>
                  </a:lnTo>
                  <a:lnTo>
                    <a:pt x="424903" y="11811"/>
                  </a:lnTo>
                  <a:close/>
                </a:path>
                <a:path w="626110" h="47625">
                  <a:moveTo>
                    <a:pt x="424903" y="0"/>
                  </a:moveTo>
                  <a:lnTo>
                    <a:pt x="413105" y="0"/>
                  </a:lnTo>
                  <a:lnTo>
                    <a:pt x="413105" y="11798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26110" h="47625">
                  <a:moveTo>
                    <a:pt x="448513" y="11811"/>
                  </a:moveTo>
                  <a:lnTo>
                    <a:pt x="436714" y="11811"/>
                  </a:lnTo>
                  <a:lnTo>
                    <a:pt x="424916" y="11811"/>
                  </a:lnTo>
                  <a:lnTo>
                    <a:pt x="424916" y="23609"/>
                  </a:lnTo>
                  <a:lnTo>
                    <a:pt x="436714" y="23609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48513" y="23609"/>
                  </a:lnTo>
                  <a:lnTo>
                    <a:pt x="448513" y="11811"/>
                  </a:lnTo>
                  <a:close/>
                </a:path>
                <a:path w="626110" h="47625">
                  <a:moveTo>
                    <a:pt x="460311" y="0"/>
                  </a:moveTo>
                  <a:lnTo>
                    <a:pt x="448513" y="0"/>
                  </a:lnTo>
                  <a:lnTo>
                    <a:pt x="448513" y="11798"/>
                  </a:lnTo>
                  <a:lnTo>
                    <a:pt x="460311" y="11798"/>
                  </a:lnTo>
                  <a:lnTo>
                    <a:pt x="460311" y="0"/>
                  </a:lnTo>
                  <a:close/>
                </a:path>
                <a:path w="626110" h="47625">
                  <a:moveTo>
                    <a:pt x="483920" y="11811"/>
                  </a:moveTo>
                  <a:lnTo>
                    <a:pt x="472122" y="11811"/>
                  </a:lnTo>
                  <a:lnTo>
                    <a:pt x="472122" y="23609"/>
                  </a:lnTo>
                  <a:lnTo>
                    <a:pt x="472122" y="35407"/>
                  </a:lnTo>
                  <a:lnTo>
                    <a:pt x="483920" y="35407"/>
                  </a:lnTo>
                  <a:lnTo>
                    <a:pt x="483920" y="23609"/>
                  </a:lnTo>
                  <a:lnTo>
                    <a:pt x="483920" y="11811"/>
                  </a:lnTo>
                  <a:close/>
                </a:path>
                <a:path w="626110" h="47625">
                  <a:moveTo>
                    <a:pt x="483920" y="0"/>
                  </a:moveTo>
                  <a:lnTo>
                    <a:pt x="472122" y="0"/>
                  </a:lnTo>
                  <a:lnTo>
                    <a:pt x="460324" y="0"/>
                  </a:lnTo>
                  <a:lnTo>
                    <a:pt x="460324" y="11798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10" h="47625">
                  <a:moveTo>
                    <a:pt x="495731" y="0"/>
                  </a:move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495731" y="0"/>
                  </a:lnTo>
                  <a:close/>
                </a:path>
                <a:path w="626110" h="47625">
                  <a:moveTo>
                    <a:pt x="519328" y="11811"/>
                  </a:moveTo>
                  <a:lnTo>
                    <a:pt x="507530" y="11811"/>
                  </a:lnTo>
                  <a:lnTo>
                    <a:pt x="495731" y="11811"/>
                  </a:lnTo>
                  <a:lnTo>
                    <a:pt x="483933" y="11811"/>
                  </a:ln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507530" y="35407"/>
                  </a:lnTo>
                  <a:lnTo>
                    <a:pt x="519328" y="35407"/>
                  </a:lnTo>
                  <a:lnTo>
                    <a:pt x="519328" y="23609"/>
                  </a:lnTo>
                  <a:lnTo>
                    <a:pt x="519328" y="11811"/>
                  </a:lnTo>
                  <a:close/>
                </a:path>
                <a:path w="626110" h="47625">
                  <a:moveTo>
                    <a:pt x="542937" y="0"/>
                  </a:moveTo>
                  <a:lnTo>
                    <a:pt x="531139" y="0"/>
                  </a:lnTo>
                  <a:lnTo>
                    <a:pt x="519341" y="0"/>
                  </a:lnTo>
                  <a:lnTo>
                    <a:pt x="519341" y="11798"/>
                  </a:lnTo>
                  <a:lnTo>
                    <a:pt x="531139" y="11798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26110" h="47625">
                  <a:moveTo>
                    <a:pt x="554748" y="23609"/>
                  </a:moveTo>
                  <a:lnTo>
                    <a:pt x="542950" y="23609"/>
                  </a:lnTo>
                  <a:lnTo>
                    <a:pt x="542950" y="35407"/>
                  </a:lnTo>
                  <a:lnTo>
                    <a:pt x="554748" y="35407"/>
                  </a:lnTo>
                  <a:lnTo>
                    <a:pt x="554748" y="23609"/>
                  </a:lnTo>
                  <a:close/>
                </a:path>
                <a:path w="626110" h="47625">
                  <a:moveTo>
                    <a:pt x="566547" y="0"/>
                  </a:moveTo>
                  <a:lnTo>
                    <a:pt x="554748" y="0"/>
                  </a:ln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66547" y="0"/>
                  </a:lnTo>
                  <a:close/>
                </a:path>
                <a:path w="626110" h="47625">
                  <a:moveTo>
                    <a:pt x="578345" y="11811"/>
                  </a:moveTo>
                  <a:lnTo>
                    <a:pt x="566547" y="11811"/>
                  </a:lnTo>
                  <a:lnTo>
                    <a:pt x="554748" y="11811"/>
                  </a:lnTo>
                  <a:lnTo>
                    <a:pt x="554748" y="23609"/>
                  </a:lnTo>
                  <a:lnTo>
                    <a:pt x="566547" y="23609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78345" y="23609"/>
                  </a:lnTo>
                  <a:lnTo>
                    <a:pt x="578345" y="11811"/>
                  </a:lnTo>
                  <a:close/>
                </a:path>
                <a:path w="626110" h="47625">
                  <a:moveTo>
                    <a:pt x="590156" y="23609"/>
                  </a:moveTo>
                  <a:lnTo>
                    <a:pt x="578358" y="23609"/>
                  </a:lnTo>
                  <a:lnTo>
                    <a:pt x="578358" y="35407"/>
                  </a:lnTo>
                  <a:lnTo>
                    <a:pt x="590156" y="35407"/>
                  </a:lnTo>
                  <a:lnTo>
                    <a:pt x="590156" y="23609"/>
                  </a:lnTo>
                  <a:close/>
                </a:path>
                <a:path w="626110" h="47625">
                  <a:moveTo>
                    <a:pt x="601954" y="0"/>
                  </a:moveTo>
                  <a:lnTo>
                    <a:pt x="590156" y="0"/>
                  </a:lnTo>
                  <a:lnTo>
                    <a:pt x="578358" y="0"/>
                  </a:lnTo>
                  <a:lnTo>
                    <a:pt x="578358" y="11798"/>
                  </a:lnTo>
                  <a:lnTo>
                    <a:pt x="590156" y="11798"/>
                  </a:lnTo>
                  <a:lnTo>
                    <a:pt x="601954" y="11798"/>
                  </a:lnTo>
                  <a:lnTo>
                    <a:pt x="601954" y="0"/>
                  </a:lnTo>
                  <a:close/>
                </a:path>
                <a:path w="626110" h="47625">
                  <a:moveTo>
                    <a:pt x="613765" y="0"/>
                  </a:move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13765" y="0"/>
                  </a:lnTo>
                  <a:close/>
                </a:path>
                <a:path w="626110" h="47625">
                  <a:moveTo>
                    <a:pt x="625563" y="11811"/>
                  </a:moveTo>
                  <a:lnTo>
                    <a:pt x="613765" y="11811"/>
                  </a:lnTo>
                  <a:lnTo>
                    <a:pt x="613765" y="23609"/>
                  </a:lnTo>
                  <a:lnTo>
                    <a:pt x="625563" y="23609"/>
                  </a:lnTo>
                  <a:lnTo>
                    <a:pt x="625563" y="118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94843" y="4707534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10" h="35560">
                  <a:moveTo>
                    <a:pt x="23596" y="11798"/>
                  </a:moveTo>
                  <a:lnTo>
                    <a:pt x="11798" y="11798"/>
                  </a:lnTo>
                  <a:lnTo>
                    <a:pt x="0" y="11798"/>
                  </a:lnTo>
                  <a:lnTo>
                    <a:pt x="0" y="23596"/>
                  </a:lnTo>
                  <a:lnTo>
                    <a:pt x="0" y="35394"/>
                  </a:lnTo>
                  <a:lnTo>
                    <a:pt x="11798" y="35394"/>
                  </a:lnTo>
                  <a:lnTo>
                    <a:pt x="11798" y="23596"/>
                  </a:lnTo>
                  <a:lnTo>
                    <a:pt x="23596" y="23596"/>
                  </a:lnTo>
                  <a:lnTo>
                    <a:pt x="23596" y="11798"/>
                  </a:lnTo>
                  <a:close/>
                </a:path>
                <a:path w="626110" h="35560">
                  <a:moveTo>
                    <a:pt x="35394" y="23596"/>
                  </a:moveTo>
                  <a:lnTo>
                    <a:pt x="23596" y="23596"/>
                  </a:lnTo>
                  <a:lnTo>
                    <a:pt x="23596" y="35394"/>
                  </a:lnTo>
                  <a:lnTo>
                    <a:pt x="35394" y="35394"/>
                  </a:lnTo>
                  <a:lnTo>
                    <a:pt x="35394" y="23596"/>
                  </a:lnTo>
                  <a:close/>
                </a:path>
                <a:path w="626110" h="35560">
                  <a:moveTo>
                    <a:pt x="59004" y="11798"/>
                  </a:moveTo>
                  <a:lnTo>
                    <a:pt x="47205" y="11798"/>
                  </a:lnTo>
                  <a:lnTo>
                    <a:pt x="47205" y="23596"/>
                  </a:lnTo>
                  <a:lnTo>
                    <a:pt x="35407" y="23596"/>
                  </a:lnTo>
                  <a:lnTo>
                    <a:pt x="35407" y="35394"/>
                  </a:lnTo>
                  <a:lnTo>
                    <a:pt x="47205" y="35394"/>
                  </a:lnTo>
                  <a:lnTo>
                    <a:pt x="59004" y="35394"/>
                  </a:lnTo>
                  <a:lnTo>
                    <a:pt x="59004" y="23596"/>
                  </a:lnTo>
                  <a:lnTo>
                    <a:pt x="59004" y="11798"/>
                  </a:lnTo>
                  <a:close/>
                </a:path>
                <a:path w="626110" h="35560">
                  <a:moveTo>
                    <a:pt x="94411" y="0"/>
                  </a:moveTo>
                  <a:lnTo>
                    <a:pt x="82613" y="0"/>
                  </a:lnTo>
                  <a:lnTo>
                    <a:pt x="82613" y="11798"/>
                  </a:lnTo>
                  <a:lnTo>
                    <a:pt x="70815" y="11798"/>
                  </a:lnTo>
                  <a:lnTo>
                    <a:pt x="59016" y="11798"/>
                  </a:lnTo>
                  <a:lnTo>
                    <a:pt x="59016" y="23596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94411" y="23596"/>
                  </a:lnTo>
                  <a:lnTo>
                    <a:pt x="94411" y="11798"/>
                  </a:lnTo>
                  <a:lnTo>
                    <a:pt x="94411" y="0"/>
                  </a:lnTo>
                  <a:close/>
                </a:path>
                <a:path w="626110" h="35560">
                  <a:moveTo>
                    <a:pt x="106222" y="11798"/>
                  </a:moveTo>
                  <a:lnTo>
                    <a:pt x="94424" y="11798"/>
                  </a:lnTo>
                  <a:lnTo>
                    <a:pt x="94424" y="23596"/>
                  </a:lnTo>
                  <a:lnTo>
                    <a:pt x="94424" y="35394"/>
                  </a:lnTo>
                  <a:lnTo>
                    <a:pt x="106222" y="35394"/>
                  </a:lnTo>
                  <a:lnTo>
                    <a:pt x="106222" y="23596"/>
                  </a:lnTo>
                  <a:lnTo>
                    <a:pt x="106222" y="11798"/>
                  </a:lnTo>
                  <a:close/>
                </a:path>
                <a:path w="626110" h="35560">
                  <a:moveTo>
                    <a:pt x="129806" y="0"/>
                  </a:moveTo>
                  <a:lnTo>
                    <a:pt x="118021" y="0"/>
                  </a:lnTo>
                  <a:lnTo>
                    <a:pt x="118021" y="11798"/>
                  </a:lnTo>
                  <a:lnTo>
                    <a:pt x="118021" y="23596"/>
                  </a:lnTo>
                  <a:lnTo>
                    <a:pt x="118021" y="35394"/>
                  </a:lnTo>
                  <a:lnTo>
                    <a:pt x="129806" y="35394"/>
                  </a:lnTo>
                  <a:lnTo>
                    <a:pt x="129806" y="23596"/>
                  </a:lnTo>
                  <a:lnTo>
                    <a:pt x="129806" y="11798"/>
                  </a:lnTo>
                  <a:lnTo>
                    <a:pt x="129806" y="0"/>
                  </a:lnTo>
                  <a:close/>
                </a:path>
                <a:path w="626110" h="35560">
                  <a:moveTo>
                    <a:pt x="141617" y="0"/>
                  </a:moveTo>
                  <a:lnTo>
                    <a:pt x="129832" y="0"/>
                  </a:lnTo>
                  <a:lnTo>
                    <a:pt x="129832" y="11798"/>
                  </a:lnTo>
                  <a:lnTo>
                    <a:pt x="129832" y="23596"/>
                  </a:lnTo>
                  <a:lnTo>
                    <a:pt x="129832" y="35394"/>
                  </a:lnTo>
                  <a:lnTo>
                    <a:pt x="141617" y="35394"/>
                  </a:lnTo>
                  <a:lnTo>
                    <a:pt x="141617" y="23596"/>
                  </a:lnTo>
                  <a:lnTo>
                    <a:pt x="141617" y="11798"/>
                  </a:lnTo>
                  <a:lnTo>
                    <a:pt x="141617" y="0"/>
                  </a:lnTo>
                  <a:close/>
                </a:path>
                <a:path w="626110" h="35560">
                  <a:moveTo>
                    <a:pt x="153428" y="11798"/>
                  </a:moveTo>
                  <a:lnTo>
                    <a:pt x="141630" y="11798"/>
                  </a:lnTo>
                  <a:lnTo>
                    <a:pt x="141630" y="23596"/>
                  </a:lnTo>
                  <a:lnTo>
                    <a:pt x="153428" y="23596"/>
                  </a:lnTo>
                  <a:lnTo>
                    <a:pt x="153428" y="11798"/>
                  </a:lnTo>
                  <a:close/>
                </a:path>
                <a:path w="626110" h="35560">
                  <a:moveTo>
                    <a:pt x="177025" y="11798"/>
                  </a:moveTo>
                  <a:lnTo>
                    <a:pt x="165239" y="11798"/>
                  </a:lnTo>
                  <a:lnTo>
                    <a:pt x="165239" y="0"/>
                  </a:lnTo>
                  <a:lnTo>
                    <a:pt x="153441" y="0"/>
                  </a:lnTo>
                  <a:lnTo>
                    <a:pt x="153441" y="11798"/>
                  </a:lnTo>
                  <a:lnTo>
                    <a:pt x="153441" y="23596"/>
                  </a:lnTo>
                  <a:lnTo>
                    <a:pt x="153441" y="35394"/>
                  </a:lnTo>
                  <a:lnTo>
                    <a:pt x="165239" y="35394"/>
                  </a:lnTo>
                  <a:lnTo>
                    <a:pt x="165239" y="23596"/>
                  </a:lnTo>
                  <a:lnTo>
                    <a:pt x="177025" y="23596"/>
                  </a:lnTo>
                  <a:lnTo>
                    <a:pt x="177025" y="11798"/>
                  </a:lnTo>
                  <a:close/>
                </a:path>
                <a:path w="626110" h="35560">
                  <a:moveTo>
                    <a:pt x="188836" y="0"/>
                  </a:moveTo>
                  <a:lnTo>
                    <a:pt x="177038" y="0"/>
                  </a:lnTo>
                  <a:lnTo>
                    <a:pt x="177038" y="11798"/>
                  </a:lnTo>
                  <a:lnTo>
                    <a:pt x="177038" y="23596"/>
                  </a:lnTo>
                  <a:lnTo>
                    <a:pt x="177038" y="35394"/>
                  </a:lnTo>
                  <a:lnTo>
                    <a:pt x="188836" y="35394"/>
                  </a:lnTo>
                  <a:lnTo>
                    <a:pt x="188836" y="23596"/>
                  </a:lnTo>
                  <a:lnTo>
                    <a:pt x="188836" y="11798"/>
                  </a:lnTo>
                  <a:lnTo>
                    <a:pt x="188836" y="0"/>
                  </a:lnTo>
                  <a:close/>
                </a:path>
                <a:path w="626110" h="35560">
                  <a:moveTo>
                    <a:pt x="200647" y="23596"/>
                  </a:moveTo>
                  <a:lnTo>
                    <a:pt x="188849" y="23596"/>
                  </a:lnTo>
                  <a:lnTo>
                    <a:pt x="188849" y="35394"/>
                  </a:lnTo>
                  <a:lnTo>
                    <a:pt x="200647" y="35394"/>
                  </a:lnTo>
                  <a:lnTo>
                    <a:pt x="200647" y="23596"/>
                  </a:lnTo>
                  <a:close/>
                </a:path>
                <a:path w="626110" h="35560">
                  <a:moveTo>
                    <a:pt x="212432" y="0"/>
                  </a:moveTo>
                  <a:lnTo>
                    <a:pt x="200647" y="0"/>
                  </a:lnTo>
                  <a:lnTo>
                    <a:pt x="188849" y="0"/>
                  </a:lnTo>
                  <a:lnTo>
                    <a:pt x="188849" y="11798"/>
                  </a:lnTo>
                  <a:lnTo>
                    <a:pt x="200647" y="11798"/>
                  </a:lnTo>
                  <a:lnTo>
                    <a:pt x="212432" y="11798"/>
                  </a:lnTo>
                  <a:lnTo>
                    <a:pt x="212432" y="0"/>
                  </a:lnTo>
                  <a:close/>
                </a:path>
                <a:path w="626110" h="35560">
                  <a:moveTo>
                    <a:pt x="224243" y="11798"/>
                  </a:moveTo>
                  <a:lnTo>
                    <a:pt x="212458" y="11798"/>
                  </a:lnTo>
                  <a:lnTo>
                    <a:pt x="212458" y="23596"/>
                  </a:lnTo>
                  <a:lnTo>
                    <a:pt x="212458" y="35394"/>
                  </a:lnTo>
                  <a:lnTo>
                    <a:pt x="224243" y="35394"/>
                  </a:lnTo>
                  <a:lnTo>
                    <a:pt x="224243" y="23596"/>
                  </a:lnTo>
                  <a:lnTo>
                    <a:pt x="224243" y="11798"/>
                  </a:lnTo>
                  <a:close/>
                </a:path>
                <a:path w="626110" h="35560">
                  <a:moveTo>
                    <a:pt x="247853" y="23596"/>
                  </a:moveTo>
                  <a:lnTo>
                    <a:pt x="236054" y="23596"/>
                  </a:lnTo>
                  <a:lnTo>
                    <a:pt x="236054" y="11798"/>
                  </a:lnTo>
                  <a:lnTo>
                    <a:pt x="224256" y="11798"/>
                  </a:lnTo>
                  <a:lnTo>
                    <a:pt x="224256" y="23596"/>
                  </a:lnTo>
                  <a:lnTo>
                    <a:pt x="224256" y="35394"/>
                  </a:lnTo>
                  <a:lnTo>
                    <a:pt x="236054" y="35394"/>
                  </a:lnTo>
                  <a:lnTo>
                    <a:pt x="247853" y="35394"/>
                  </a:lnTo>
                  <a:lnTo>
                    <a:pt x="247853" y="23596"/>
                  </a:lnTo>
                  <a:close/>
                </a:path>
                <a:path w="626110" h="35560">
                  <a:moveTo>
                    <a:pt x="271462" y="23596"/>
                  </a:moveTo>
                  <a:lnTo>
                    <a:pt x="259664" y="23596"/>
                  </a:lnTo>
                  <a:lnTo>
                    <a:pt x="259664" y="35394"/>
                  </a:lnTo>
                  <a:lnTo>
                    <a:pt x="271462" y="35394"/>
                  </a:lnTo>
                  <a:lnTo>
                    <a:pt x="271462" y="23596"/>
                  </a:lnTo>
                  <a:close/>
                </a:path>
                <a:path w="626110" h="35560">
                  <a:moveTo>
                    <a:pt x="271462" y="0"/>
                  </a:moveTo>
                  <a:lnTo>
                    <a:pt x="259664" y="0"/>
                  </a:lnTo>
                  <a:lnTo>
                    <a:pt x="259664" y="11798"/>
                  </a:lnTo>
                  <a:lnTo>
                    <a:pt x="271462" y="11798"/>
                  </a:lnTo>
                  <a:lnTo>
                    <a:pt x="271462" y="0"/>
                  </a:lnTo>
                  <a:close/>
                </a:path>
                <a:path w="626110" h="35560">
                  <a:moveTo>
                    <a:pt x="306857" y="11798"/>
                  </a:moveTo>
                  <a:lnTo>
                    <a:pt x="295071" y="11798"/>
                  </a:lnTo>
                  <a:lnTo>
                    <a:pt x="283273" y="11798"/>
                  </a:lnTo>
                  <a:lnTo>
                    <a:pt x="271475" y="11798"/>
                  </a:lnTo>
                  <a:lnTo>
                    <a:pt x="271475" y="23596"/>
                  </a:lnTo>
                  <a:lnTo>
                    <a:pt x="271475" y="35394"/>
                  </a:lnTo>
                  <a:lnTo>
                    <a:pt x="283273" y="35394"/>
                  </a:lnTo>
                  <a:lnTo>
                    <a:pt x="295071" y="35394"/>
                  </a:lnTo>
                  <a:lnTo>
                    <a:pt x="295071" y="23596"/>
                  </a:lnTo>
                  <a:lnTo>
                    <a:pt x="306857" y="23596"/>
                  </a:lnTo>
                  <a:lnTo>
                    <a:pt x="306857" y="11798"/>
                  </a:lnTo>
                  <a:close/>
                </a:path>
                <a:path w="626110" h="35560">
                  <a:moveTo>
                    <a:pt x="330479" y="0"/>
                  </a:moveTo>
                  <a:lnTo>
                    <a:pt x="318681" y="0"/>
                  </a:lnTo>
                  <a:lnTo>
                    <a:pt x="318681" y="11798"/>
                  </a:lnTo>
                  <a:lnTo>
                    <a:pt x="306882" y="11798"/>
                  </a:lnTo>
                  <a:lnTo>
                    <a:pt x="306882" y="23596"/>
                  </a:lnTo>
                  <a:lnTo>
                    <a:pt x="318681" y="23596"/>
                  </a:lnTo>
                  <a:lnTo>
                    <a:pt x="330479" y="23596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26110" h="35560">
                  <a:moveTo>
                    <a:pt x="365887" y="0"/>
                  </a:moveTo>
                  <a:lnTo>
                    <a:pt x="354088" y="0"/>
                  </a:lnTo>
                  <a:lnTo>
                    <a:pt x="354088" y="11798"/>
                  </a:lnTo>
                  <a:lnTo>
                    <a:pt x="342290" y="11798"/>
                  </a:lnTo>
                  <a:lnTo>
                    <a:pt x="342290" y="0"/>
                  </a:lnTo>
                  <a:lnTo>
                    <a:pt x="330492" y="0"/>
                  </a:lnTo>
                  <a:lnTo>
                    <a:pt x="330492" y="11798"/>
                  </a:lnTo>
                  <a:lnTo>
                    <a:pt x="330492" y="23596"/>
                  </a:lnTo>
                  <a:lnTo>
                    <a:pt x="342290" y="23596"/>
                  </a:lnTo>
                  <a:lnTo>
                    <a:pt x="354088" y="23596"/>
                  </a:lnTo>
                  <a:lnTo>
                    <a:pt x="365887" y="23596"/>
                  </a:lnTo>
                  <a:lnTo>
                    <a:pt x="365887" y="11798"/>
                  </a:lnTo>
                  <a:lnTo>
                    <a:pt x="365887" y="0"/>
                  </a:lnTo>
                  <a:close/>
                </a:path>
                <a:path w="626110" h="35560">
                  <a:moveTo>
                    <a:pt x="389496" y="0"/>
                  </a:moveTo>
                  <a:lnTo>
                    <a:pt x="377698" y="0"/>
                  </a:lnTo>
                  <a:lnTo>
                    <a:pt x="365899" y="0"/>
                  </a:lnTo>
                  <a:lnTo>
                    <a:pt x="365899" y="11798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26110" h="35560">
                  <a:moveTo>
                    <a:pt x="413105" y="0"/>
                  </a:moveTo>
                  <a:lnTo>
                    <a:pt x="401307" y="0"/>
                  </a:ln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13105" y="11798"/>
                  </a:lnTo>
                  <a:lnTo>
                    <a:pt x="413105" y="0"/>
                  </a:lnTo>
                  <a:close/>
                </a:path>
                <a:path w="626110" h="35560">
                  <a:moveTo>
                    <a:pt x="424903" y="11798"/>
                  </a:moveTo>
                  <a:lnTo>
                    <a:pt x="413105" y="11798"/>
                  </a:lnTo>
                  <a:lnTo>
                    <a:pt x="413105" y="23596"/>
                  </a:lnTo>
                  <a:lnTo>
                    <a:pt x="424903" y="23596"/>
                  </a:lnTo>
                  <a:lnTo>
                    <a:pt x="424903" y="11798"/>
                  </a:lnTo>
                  <a:close/>
                </a:path>
                <a:path w="626110" h="35560">
                  <a:moveTo>
                    <a:pt x="460311" y="0"/>
                  </a:moveTo>
                  <a:lnTo>
                    <a:pt x="448513" y="0"/>
                  </a:lnTo>
                  <a:lnTo>
                    <a:pt x="436714" y="0"/>
                  </a:lnTo>
                  <a:lnTo>
                    <a:pt x="424916" y="0"/>
                  </a:lnTo>
                  <a:lnTo>
                    <a:pt x="424916" y="11798"/>
                  </a:lnTo>
                  <a:lnTo>
                    <a:pt x="424916" y="23596"/>
                  </a:lnTo>
                  <a:lnTo>
                    <a:pt x="436714" y="23596"/>
                  </a:lnTo>
                  <a:lnTo>
                    <a:pt x="448513" y="23596"/>
                  </a:lnTo>
                  <a:lnTo>
                    <a:pt x="448513" y="11798"/>
                  </a:lnTo>
                  <a:lnTo>
                    <a:pt x="460311" y="11798"/>
                  </a:lnTo>
                  <a:lnTo>
                    <a:pt x="460311" y="0"/>
                  </a:lnTo>
                  <a:close/>
                </a:path>
                <a:path w="626110" h="35560">
                  <a:moveTo>
                    <a:pt x="472122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72122" y="11798"/>
                  </a:lnTo>
                  <a:lnTo>
                    <a:pt x="472122" y="0"/>
                  </a:lnTo>
                  <a:close/>
                </a:path>
                <a:path w="626110" h="35560">
                  <a:moveTo>
                    <a:pt x="542937" y="11798"/>
                  </a:moveTo>
                  <a:lnTo>
                    <a:pt x="531139" y="11798"/>
                  </a:lnTo>
                  <a:lnTo>
                    <a:pt x="531139" y="0"/>
                  </a:lnTo>
                  <a:lnTo>
                    <a:pt x="519341" y="0"/>
                  </a:lnTo>
                  <a:lnTo>
                    <a:pt x="519341" y="11798"/>
                  </a:lnTo>
                  <a:lnTo>
                    <a:pt x="519341" y="23596"/>
                  </a:lnTo>
                  <a:lnTo>
                    <a:pt x="531139" y="23596"/>
                  </a:lnTo>
                  <a:lnTo>
                    <a:pt x="542937" y="23596"/>
                  </a:lnTo>
                  <a:lnTo>
                    <a:pt x="542937" y="11798"/>
                  </a:lnTo>
                  <a:close/>
                </a:path>
                <a:path w="626110" h="35560">
                  <a:moveTo>
                    <a:pt x="578345" y="0"/>
                  </a:moveTo>
                  <a:lnTo>
                    <a:pt x="566547" y="0"/>
                  </a:lnTo>
                  <a:lnTo>
                    <a:pt x="566547" y="11798"/>
                  </a:lnTo>
                  <a:lnTo>
                    <a:pt x="554748" y="11798"/>
                  </a:ln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66547" y="23596"/>
                  </a:lnTo>
                  <a:lnTo>
                    <a:pt x="578345" y="23596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26110" h="35560">
                  <a:moveTo>
                    <a:pt x="601954" y="11798"/>
                  </a:moveTo>
                  <a:lnTo>
                    <a:pt x="590156" y="11798"/>
                  </a:lnTo>
                  <a:lnTo>
                    <a:pt x="590156" y="23596"/>
                  </a:lnTo>
                  <a:lnTo>
                    <a:pt x="601954" y="23596"/>
                  </a:lnTo>
                  <a:lnTo>
                    <a:pt x="601954" y="11798"/>
                  </a:lnTo>
                  <a:close/>
                </a:path>
                <a:path w="626110" h="35560">
                  <a:moveTo>
                    <a:pt x="613765" y="0"/>
                  </a:move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13765" y="0"/>
                  </a:lnTo>
                  <a:close/>
                </a:path>
                <a:path w="626110" h="35560">
                  <a:moveTo>
                    <a:pt x="625563" y="11798"/>
                  </a:moveTo>
                  <a:lnTo>
                    <a:pt x="613765" y="11798"/>
                  </a:lnTo>
                  <a:lnTo>
                    <a:pt x="613765" y="23596"/>
                  </a:lnTo>
                  <a:lnTo>
                    <a:pt x="625563" y="23596"/>
                  </a:lnTo>
                  <a:lnTo>
                    <a:pt x="625563" y="117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94843" y="4731130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10" h="35560">
                  <a:moveTo>
                    <a:pt x="23596" y="11811"/>
                  </a:moveTo>
                  <a:lnTo>
                    <a:pt x="11798" y="11811"/>
                  </a:lnTo>
                  <a:lnTo>
                    <a:pt x="0" y="11811"/>
                  </a:lnTo>
                  <a:lnTo>
                    <a:pt x="0" y="23609"/>
                  </a:lnTo>
                  <a:lnTo>
                    <a:pt x="11798" y="23609"/>
                  </a:lnTo>
                  <a:lnTo>
                    <a:pt x="11798" y="35407"/>
                  </a:lnTo>
                  <a:lnTo>
                    <a:pt x="23596" y="35407"/>
                  </a:lnTo>
                  <a:lnTo>
                    <a:pt x="23596" y="23609"/>
                  </a:lnTo>
                  <a:lnTo>
                    <a:pt x="23596" y="11811"/>
                  </a:lnTo>
                  <a:close/>
                </a:path>
                <a:path w="626110" h="35560">
                  <a:moveTo>
                    <a:pt x="59004" y="11811"/>
                  </a:moveTo>
                  <a:lnTo>
                    <a:pt x="47205" y="11811"/>
                  </a:lnTo>
                  <a:lnTo>
                    <a:pt x="47205" y="23609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59004" y="35407"/>
                  </a:lnTo>
                  <a:lnTo>
                    <a:pt x="59004" y="23609"/>
                  </a:lnTo>
                  <a:lnTo>
                    <a:pt x="59004" y="11811"/>
                  </a:lnTo>
                  <a:close/>
                </a:path>
                <a:path w="626110" h="35560">
                  <a:moveTo>
                    <a:pt x="82613" y="11811"/>
                  </a:moveTo>
                  <a:lnTo>
                    <a:pt x="70815" y="11811"/>
                  </a:lnTo>
                  <a:lnTo>
                    <a:pt x="70815" y="23609"/>
                  </a:lnTo>
                  <a:lnTo>
                    <a:pt x="82613" y="23609"/>
                  </a:lnTo>
                  <a:lnTo>
                    <a:pt x="82613" y="11811"/>
                  </a:lnTo>
                  <a:close/>
                </a:path>
                <a:path w="626110" h="35560">
                  <a:moveTo>
                    <a:pt x="129806" y="23609"/>
                  </a:moveTo>
                  <a:lnTo>
                    <a:pt x="118021" y="23609"/>
                  </a:lnTo>
                  <a:lnTo>
                    <a:pt x="118021" y="11811"/>
                  </a:lnTo>
                  <a:lnTo>
                    <a:pt x="106222" y="11811"/>
                  </a:lnTo>
                  <a:lnTo>
                    <a:pt x="94424" y="11811"/>
                  </a:ln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18021" y="35407"/>
                  </a:lnTo>
                  <a:lnTo>
                    <a:pt x="129806" y="35407"/>
                  </a:lnTo>
                  <a:lnTo>
                    <a:pt x="129806" y="23609"/>
                  </a:lnTo>
                  <a:close/>
                </a:path>
                <a:path w="626110" h="35560">
                  <a:moveTo>
                    <a:pt x="141617" y="11811"/>
                  </a:moveTo>
                  <a:lnTo>
                    <a:pt x="129832" y="11811"/>
                  </a:lnTo>
                  <a:lnTo>
                    <a:pt x="129832" y="23609"/>
                  </a:lnTo>
                  <a:lnTo>
                    <a:pt x="129832" y="35407"/>
                  </a:lnTo>
                  <a:lnTo>
                    <a:pt x="141617" y="35407"/>
                  </a:lnTo>
                  <a:lnTo>
                    <a:pt x="141617" y="23609"/>
                  </a:lnTo>
                  <a:lnTo>
                    <a:pt x="141617" y="11811"/>
                  </a:lnTo>
                  <a:close/>
                </a:path>
                <a:path w="626110" h="35560">
                  <a:moveTo>
                    <a:pt x="153428" y="11811"/>
                  </a:moveTo>
                  <a:lnTo>
                    <a:pt x="141630" y="11811"/>
                  </a:lnTo>
                  <a:lnTo>
                    <a:pt x="141630" y="23609"/>
                  </a:lnTo>
                  <a:lnTo>
                    <a:pt x="141630" y="35407"/>
                  </a:lnTo>
                  <a:lnTo>
                    <a:pt x="153428" y="35407"/>
                  </a:lnTo>
                  <a:lnTo>
                    <a:pt x="153428" y="23609"/>
                  </a:lnTo>
                  <a:lnTo>
                    <a:pt x="153428" y="11811"/>
                  </a:lnTo>
                  <a:close/>
                </a:path>
                <a:path w="626110" h="35560">
                  <a:moveTo>
                    <a:pt x="165239" y="11811"/>
                  </a:moveTo>
                  <a:lnTo>
                    <a:pt x="153441" y="11811"/>
                  </a:ln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65239" y="23609"/>
                  </a:lnTo>
                  <a:lnTo>
                    <a:pt x="165239" y="11811"/>
                  </a:lnTo>
                  <a:close/>
                </a:path>
                <a:path w="626110" h="35560">
                  <a:moveTo>
                    <a:pt x="188836" y="11811"/>
                  </a:moveTo>
                  <a:lnTo>
                    <a:pt x="177038" y="11811"/>
                  </a:lnTo>
                  <a:lnTo>
                    <a:pt x="177038" y="23609"/>
                  </a:lnTo>
                  <a:lnTo>
                    <a:pt x="188836" y="23609"/>
                  </a:lnTo>
                  <a:lnTo>
                    <a:pt x="188836" y="11811"/>
                  </a:lnTo>
                  <a:close/>
                </a:path>
                <a:path w="626110" h="35560">
                  <a:moveTo>
                    <a:pt x="200647" y="23609"/>
                  </a:move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00647" y="23609"/>
                  </a:lnTo>
                  <a:close/>
                </a:path>
                <a:path w="626110" h="35560">
                  <a:moveTo>
                    <a:pt x="236054" y="11811"/>
                  </a:moveTo>
                  <a:lnTo>
                    <a:pt x="224256" y="11811"/>
                  </a:lnTo>
                  <a:lnTo>
                    <a:pt x="224256" y="23609"/>
                  </a:lnTo>
                  <a:lnTo>
                    <a:pt x="236054" y="23609"/>
                  </a:lnTo>
                  <a:lnTo>
                    <a:pt x="236054" y="11811"/>
                  </a:lnTo>
                  <a:close/>
                </a:path>
                <a:path w="626110" h="35560">
                  <a:moveTo>
                    <a:pt x="247853" y="23609"/>
                  </a:moveTo>
                  <a:lnTo>
                    <a:pt x="236054" y="23609"/>
                  </a:lnTo>
                  <a:lnTo>
                    <a:pt x="236054" y="35407"/>
                  </a:lnTo>
                  <a:lnTo>
                    <a:pt x="247853" y="35407"/>
                  </a:lnTo>
                  <a:lnTo>
                    <a:pt x="247853" y="23609"/>
                  </a:lnTo>
                  <a:close/>
                </a:path>
                <a:path w="626110" h="35560">
                  <a:moveTo>
                    <a:pt x="259651" y="11811"/>
                  </a:moveTo>
                  <a:lnTo>
                    <a:pt x="247865" y="11811"/>
                  </a:lnTo>
                  <a:lnTo>
                    <a:pt x="247865" y="23609"/>
                  </a:lnTo>
                  <a:lnTo>
                    <a:pt x="259651" y="23609"/>
                  </a:lnTo>
                  <a:lnTo>
                    <a:pt x="259651" y="11811"/>
                  </a:lnTo>
                  <a:close/>
                </a:path>
                <a:path w="626110" h="35560">
                  <a:moveTo>
                    <a:pt x="271462" y="11811"/>
                  </a:moveTo>
                  <a:lnTo>
                    <a:pt x="259664" y="11811"/>
                  </a:lnTo>
                  <a:lnTo>
                    <a:pt x="259664" y="23609"/>
                  </a:lnTo>
                  <a:lnTo>
                    <a:pt x="271462" y="23609"/>
                  </a:lnTo>
                  <a:lnTo>
                    <a:pt x="271462" y="11811"/>
                  </a:lnTo>
                  <a:close/>
                </a:path>
                <a:path w="626110" h="35560">
                  <a:moveTo>
                    <a:pt x="295071" y="11811"/>
                  </a:moveTo>
                  <a:lnTo>
                    <a:pt x="283273" y="11811"/>
                  </a:ln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295071" y="23609"/>
                  </a:lnTo>
                  <a:lnTo>
                    <a:pt x="295071" y="11811"/>
                  </a:lnTo>
                  <a:close/>
                </a:path>
                <a:path w="626110" h="35560">
                  <a:moveTo>
                    <a:pt x="295071" y="0"/>
                  </a:moveTo>
                  <a:lnTo>
                    <a:pt x="283273" y="0"/>
                  </a:lnTo>
                  <a:lnTo>
                    <a:pt x="283273" y="11798"/>
                  </a:lnTo>
                  <a:lnTo>
                    <a:pt x="295071" y="11798"/>
                  </a:lnTo>
                  <a:lnTo>
                    <a:pt x="295071" y="0"/>
                  </a:lnTo>
                  <a:close/>
                </a:path>
                <a:path w="626110" h="35560">
                  <a:moveTo>
                    <a:pt x="318681" y="11811"/>
                  </a:moveTo>
                  <a:lnTo>
                    <a:pt x="306882" y="11811"/>
                  </a:lnTo>
                  <a:lnTo>
                    <a:pt x="306882" y="23609"/>
                  </a:lnTo>
                  <a:lnTo>
                    <a:pt x="318681" y="23609"/>
                  </a:lnTo>
                  <a:lnTo>
                    <a:pt x="318681" y="11811"/>
                  </a:lnTo>
                  <a:close/>
                </a:path>
                <a:path w="626110" h="35560">
                  <a:moveTo>
                    <a:pt x="342290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42290" y="11798"/>
                  </a:lnTo>
                  <a:lnTo>
                    <a:pt x="342290" y="0"/>
                  </a:lnTo>
                  <a:close/>
                </a:path>
                <a:path w="626110" h="35560">
                  <a:moveTo>
                    <a:pt x="365887" y="11811"/>
                  </a:moveTo>
                  <a:lnTo>
                    <a:pt x="354088" y="11811"/>
                  </a:lnTo>
                  <a:lnTo>
                    <a:pt x="342290" y="11811"/>
                  </a:lnTo>
                  <a:lnTo>
                    <a:pt x="330492" y="11811"/>
                  </a:lnTo>
                  <a:lnTo>
                    <a:pt x="330492" y="23609"/>
                  </a:lnTo>
                  <a:lnTo>
                    <a:pt x="330492" y="35407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54088" y="23609"/>
                  </a:lnTo>
                  <a:lnTo>
                    <a:pt x="365887" y="23609"/>
                  </a:lnTo>
                  <a:lnTo>
                    <a:pt x="365887" y="11811"/>
                  </a:lnTo>
                  <a:close/>
                </a:path>
                <a:path w="626110" h="35560">
                  <a:moveTo>
                    <a:pt x="377698" y="23609"/>
                  </a:moveTo>
                  <a:lnTo>
                    <a:pt x="365899" y="23609"/>
                  </a:lnTo>
                  <a:lnTo>
                    <a:pt x="365899" y="35407"/>
                  </a:lnTo>
                  <a:lnTo>
                    <a:pt x="377698" y="35407"/>
                  </a:lnTo>
                  <a:lnTo>
                    <a:pt x="377698" y="23609"/>
                  </a:lnTo>
                  <a:close/>
                </a:path>
                <a:path w="626110" h="35560">
                  <a:moveTo>
                    <a:pt x="389496" y="11811"/>
                  </a:moveTo>
                  <a:lnTo>
                    <a:pt x="377698" y="11811"/>
                  </a:lnTo>
                  <a:lnTo>
                    <a:pt x="377698" y="23609"/>
                  </a:lnTo>
                  <a:lnTo>
                    <a:pt x="389496" y="23609"/>
                  </a:lnTo>
                  <a:lnTo>
                    <a:pt x="389496" y="11811"/>
                  </a:lnTo>
                  <a:close/>
                </a:path>
                <a:path w="626110" h="35560">
                  <a:moveTo>
                    <a:pt x="389496" y="0"/>
                  </a:moveTo>
                  <a:lnTo>
                    <a:pt x="377698" y="0"/>
                  </a:lnTo>
                  <a:lnTo>
                    <a:pt x="365899" y="0"/>
                  </a:lnTo>
                  <a:lnTo>
                    <a:pt x="365899" y="11798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26110" h="35560">
                  <a:moveTo>
                    <a:pt x="401307" y="0"/>
                  </a:move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01307" y="0"/>
                  </a:lnTo>
                  <a:close/>
                </a:path>
                <a:path w="626110" h="35560">
                  <a:moveTo>
                    <a:pt x="424903" y="11811"/>
                  </a:moveTo>
                  <a:lnTo>
                    <a:pt x="413105" y="11811"/>
                  </a:lnTo>
                  <a:lnTo>
                    <a:pt x="413105" y="23609"/>
                  </a:lnTo>
                  <a:lnTo>
                    <a:pt x="401307" y="23609"/>
                  </a:lnTo>
                  <a:lnTo>
                    <a:pt x="401307" y="35407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lnTo>
                    <a:pt x="424903" y="11811"/>
                  </a:lnTo>
                  <a:close/>
                </a:path>
                <a:path w="626110" h="35560">
                  <a:moveTo>
                    <a:pt x="424903" y="0"/>
                  </a:moveTo>
                  <a:lnTo>
                    <a:pt x="413105" y="0"/>
                  </a:lnTo>
                  <a:lnTo>
                    <a:pt x="413105" y="11798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26110" h="35560">
                  <a:moveTo>
                    <a:pt x="436714" y="23609"/>
                  </a:moveTo>
                  <a:lnTo>
                    <a:pt x="424916" y="23609"/>
                  </a:lnTo>
                  <a:lnTo>
                    <a:pt x="424916" y="35407"/>
                  </a:lnTo>
                  <a:lnTo>
                    <a:pt x="436714" y="35407"/>
                  </a:lnTo>
                  <a:lnTo>
                    <a:pt x="436714" y="23609"/>
                  </a:lnTo>
                  <a:close/>
                </a:path>
                <a:path w="626110" h="35560">
                  <a:moveTo>
                    <a:pt x="460311" y="11811"/>
                  </a:moveTo>
                  <a:lnTo>
                    <a:pt x="448513" y="11811"/>
                  </a:lnTo>
                  <a:lnTo>
                    <a:pt x="436714" y="11811"/>
                  </a:lnTo>
                  <a:lnTo>
                    <a:pt x="436714" y="23609"/>
                  </a:lnTo>
                  <a:lnTo>
                    <a:pt x="448513" y="23609"/>
                  </a:lnTo>
                  <a:lnTo>
                    <a:pt x="448513" y="35407"/>
                  </a:lnTo>
                  <a:lnTo>
                    <a:pt x="460311" y="35407"/>
                  </a:lnTo>
                  <a:lnTo>
                    <a:pt x="460311" y="23609"/>
                  </a:lnTo>
                  <a:lnTo>
                    <a:pt x="460311" y="11811"/>
                  </a:lnTo>
                  <a:close/>
                </a:path>
                <a:path w="626110" h="35560">
                  <a:moveTo>
                    <a:pt x="460311" y="0"/>
                  </a:moveTo>
                  <a:lnTo>
                    <a:pt x="448513" y="0"/>
                  </a:lnTo>
                  <a:lnTo>
                    <a:pt x="436714" y="0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60311" y="11798"/>
                  </a:lnTo>
                  <a:lnTo>
                    <a:pt x="460311" y="0"/>
                  </a:lnTo>
                  <a:close/>
                </a:path>
                <a:path w="626110" h="35560">
                  <a:moveTo>
                    <a:pt x="483920" y="11811"/>
                  </a:moveTo>
                  <a:lnTo>
                    <a:pt x="472122" y="11811"/>
                  </a:lnTo>
                  <a:lnTo>
                    <a:pt x="472122" y="23609"/>
                  </a:lnTo>
                  <a:lnTo>
                    <a:pt x="460324" y="23609"/>
                  </a:lnTo>
                  <a:lnTo>
                    <a:pt x="460324" y="35407"/>
                  </a:lnTo>
                  <a:lnTo>
                    <a:pt x="472122" y="35407"/>
                  </a:lnTo>
                  <a:lnTo>
                    <a:pt x="483920" y="35407"/>
                  </a:lnTo>
                  <a:lnTo>
                    <a:pt x="483920" y="23609"/>
                  </a:lnTo>
                  <a:lnTo>
                    <a:pt x="483920" y="11811"/>
                  </a:lnTo>
                  <a:close/>
                </a:path>
                <a:path w="626110" h="35560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10" h="35560">
                  <a:moveTo>
                    <a:pt x="507530" y="11811"/>
                  </a:moveTo>
                  <a:lnTo>
                    <a:pt x="495731" y="11811"/>
                  </a:lnTo>
                  <a:lnTo>
                    <a:pt x="495731" y="23609"/>
                  </a:ln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507530" y="35407"/>
                  </a:lnTo>
                  <a:lnTo>
                    <a:pt x="507530" y="23609"/>
                  </a:lnTo>
                  <a:lnTo>
                    <a:pt x="507530" y="11811"/>
                  </a:lnTo>
                  <a:close/>
                </a:path>
                <a:path w="626110" h="35560">
                  <a:moveTo>
                    <a:pt x="519328" y="0"/>
                  </a:moveTo>
                  <a:lnTo>
                    <a:pt x="507530" y="0"/>
                  </a:lnTo>
                  <a:lnTo>
                    <a:pt x="507530" y="11798"/>
                  </a:lnTo>
                  <a:lnTo>
                    <a:pt x="519328" y="11798"/>
                  </a:lnTo>
                  <a:lnTo>
                    <a:pt x="519328" y="0"/>
                  </a:lnTo>
                  <a:close/>
                </a:path>
                <a:path w="626110" h="35560">
                  <a:moveTo>
                    <a:pt x="531139" y="11811"/>
                  </a:moveTo>
                  <a:lnTo>
                    <a:pt x="519341" y="11811"/>
                  </a:lnTo>
                  <a:lnTo>
                    <a:pt x="519341" y="23609"/>
                  </a:lnTo>
                  <a:lnTo>
                    <a:pt x="519341" y="35407"/>
                  </a:lnTo>
                  <a:lnTo>
                    <a:pt x="531139" y="35407"/>
                  </a:lnTo>
                  <a:lnTo>
                    <a:pt x="531139" y="23609"/>
                  </a:lnTo>
                  <a:lnTo>
                    <a:pt x="531139" y="11811"/>
                  </a:lnTo>
                  <a:close/>
                </a:path>
                <a:path w="626110" h="35560">
                  <a:moveTo>
                    <a:pt x="531139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31139" y="11798"/>
                  </a:lnTo>
                  <a:lnTo>
                    <a:pt x="531139" y="0"/>
                  </a:lnTo>
                  <a:close/>
                </a:path>
                <a:path w="626110" h="35560">
                  <a:moveTo>
                    <a:pt x="554748" y="11811"/>
                  </a:moveTo>
                  <a:lnTo>
                    <a:pt x="542950" y="11811"/>
                  </a:lnTo>
                  <a:lnTo>
                    <a:pt x="542950" y="23609"/>
                  </a:lnTo>
                  <a:lnTo>
                    <a:pt x="554748" y="23609"/>
                  </a:lnTo>
                  <a:lnTo>
                    <a:pt x="554748" y="11811"/>
                  </a:lnTo>
                  <a:close/>
                </a:path>
                <a:path w="626110" h="35560">
                  <a:moveTo>
                    <a:pt x="578345" y="11811"/>
                  </a:moveTo>
                  <a:lnTo>
                    <a:pt x="566547" y="11811"/>
                  </a:lnTo>
                  <a:lnTo>
                    <a:pt x="566547" y="23609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78345" y="23609"/>
                  </a:lnTo>
                  <a:lnTo>
                    <a:pt x="578345" y="11811"/>
                  </a:lnTo>
                  <a:close/>
                </a:path>
                <a:path w="626110" h="35560">
                  <a:moveTo>
                    <a:pt x="578345" y="0"/>
                  </a:moveTo>
                  <a:lnTo>
                    <a:pt x="566547" y="0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26110" h="35560">
                  <a:moveTo>
                    <a:pt x="590156" y="11811"/>
                  </a:moveTo>
                  <a:lnTo>
                    <a:pt x="578358" y="11811"/>
                  </a:lnTo>
                  <a:lnTo>
                    <a:pt x="578358" y="23609"/>
                  </a:lnTo>
                  <a:lnTo>
                    <a:pt x="578358" y="35407"/>
                  </a:lnTo>
                  <a:lnTo>
                    <a:pt x="590156" y="35407"/>
                  </a:lnTo>
                  <a:lnTo>
                    <a:pt x="590156" y="23609"/>
                  </a:lnTo>
                  <a:lnTo>
                    <a:pt x="590156" y="11811"/>
                  </a:lnTo>
                  <a:close/>
                </a:path>
                <a:path w="626110" h="35560">
                  <a:moveTo>
                    <a:pt x="601954" y="0"/>
                  </a:moveTo>
                  <a:lnTo>
                    <a:pt x="590156" y="0"/>
                  </a:lnTo>
                  <a:lnTo>
                    <a:pt x="578358" y="0"/>
                  </a:lnTo>
                  <a:lnTo>
                    <a:pt x="578358" y="11798"/>
                  </a:lnTo>
                  <a:lnTo>
                    <a:pt x="590156" y="11798"/>
                  </a:lnTo>
                  <a:lnTo>
                    <a:pt x="601954" y="11798"/>
                  </a:lnTo>
                  <a:lnTo>
                    <a:pt x="601954" y="0"/>
                  </a:lnTo>
                  <a:close/>
                </a:path>
                <a:path w="626110" h="35560">
                  <a:moveTo>
                    <a:pt x="625563" y="11811"/>
                  </a:moveTo>
                  <a:lnTo>
                    <a:pt x="613765" y="11811"/>
                  </a:lnTo>
                  <a:lnTo>
                    <a:pt x="601967" y="11811"/>
                  </a:lnTo>
                  <a:lnTo>
                    <a:pt x="601967" y="23609"/>
                  </a:lnTo>
                  <a:lnTo>
                    <a:pt x="613765" y="23609"/>
                  </a:lnTo>
                  <a:lnTo>
                    <a:pt x="625563" y="23609"/>
                  </a:lnTo>
                  <a:lnTo>
                    <a:pt x="625563" y="11811"/>
                  </a:lnTo>
                  <a:close/>
                </a:path>
                <a:path w="626110" h="35560">
                  <a:moveTo>
                    <a:pt x="625563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25563" y="11798"/>
                  </a:lnTo>
                  <a:lnTo>
                    <a:pt x="62556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06641" y="4754740"/>
              <a:ext cx="614045" cy="47625"/>
            </a:xfrm>
            <a:custGeom>
              <a:avLst/>
              <a:gdLst/>
              <a:ahLst/>
              <a:cxnLst/>
              <a:rect l="l" t="t" r="r" b="b"/>
              <a:pathLst>
                <a:path w="614045" h="47625">
                  <a:moveTo>
                    <a:pt x="23596" y="23609"/>
                  </a:moveTo>
                  <a:lnTo>
                    <a:pt x="11798" y="23609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23596" y="35407"/>
                  </a:lnTo>
                  <a:lnTo>
                    <a:pt x="23596" y="23609"/>
                  </a:lnTo>
                  <a:close/>
                </a:path>
                <a:path w="614045" h="47625">
                  <a:moveTo>
                    <a:pt x="35407" y="35407"/>
                  </a:moveTo>
                  <a:lnTo>
                    <a:pt x="23609" y="35407"/>
                  </a:lnTo>
                  <a:lnTo>
                    <a:pt x="23609" y="47205"/>
                  </a:lnTo>
                  <a:lnTo>
                    <a:pt x="35407" y="47205"/>
                  </a:lnTo>
                  <a:lnTo>
                    <a:pt x="35407" y="35407"/>
                  </a:lnTo>
                  <a:close/>
                </a:path>
                <a:path w="614045" h="47625">
                  <a:moveTo>
                    <a:pt x="47205" y="23609"/>
                  </a:move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47205" y="23609"/>
                  </a:lnTo>
                  <a:close/>
                </a:path>
                <a:path w="614045" h="47625">
                  <a:moveTo>
                    <a:pt x="47205" y="11798"/>
                  </a:moveTo>
                  <a:lnTo>
                    <a:pt x="35407" y="11798"/>
                  </a:lnTo>
                  <a:lnTo>
                    <a:pt x="35407" y="23596"/>
                  </a:lnTo>
                  <a:lnTo>
                    <a:pt x="47205" y="23596"/>
                  </a:lnTo>
                  <a:lnTo>
                    <a:pt x="47205" y="11798"/>
                  </a:lnTo>
                  <a:close/>
                </a:path>
                <a:path w="614045" h="47625">
                  <a:moveTo>
                    <a:pt x="82613" y="35407"/>
                  </a:moveTo>
                  <a:lnTo>
                    <a:pt x="70815" y="35407"/>
                  </a:lnTo>
                  <a:lnTo>
                    <a:pt x="59016" y="35407"/>
                  </a:lnTo>
                  <a:lnTo>
                    <a:pt x="59016" y="23609"/>
                  </a:lnTo>
                  <a:lnTo>
                    <a:pt x="47218" y="23609"/>
                  </a:lnTo>
                  <a:lnTo>
                    <a:pt x="47218" y="35407"/>
                  </a:lnTo>
                  <a:lnTo>
                    <a:pt x="47218" y="47205"/>
                  </a:lnTo>
                  <a:lnTo>
                    <a:pt x="59016" y="47205"/>
                  </a:lnTo>
                  <a:lnTo>
                    <a:pt x="70815" y="47205"/>
                  </a:lnTo>
                  <a:lnTo>
                    <a:pt x="82613" y="47205"/>
                  </a:lnTo>
                  <a:lnTo>
                    <a:pt x="82613" y="35407"/>
                  </a:lnTo>
                  <a:close/>
                </a:path>
                <a:path w="614045" h="47625">
                  <a:moveTo>
                    <a:pt x="82613" y="11798"/>
                  </a:moveTo>
                  <a:lnTo>
                    <a:pt x="70815" y="11798"/>
                  </a:lnTo>
                  <a:lnTo>
                    <a:pt x="59016" y="11798"/>
                  </a:lnTo>
                  <a:lnTo>
                    <a:pt x="47218" y="11798"/>
                  </a:lnTo>
                  <a:lnTo>
                    <a:pt x="47218" y="23596"/>
                  </a:lnTo>
                  <a:lnTo>
                    <a:pt x="59016" y="23596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82613" y="11798"/>
                  </a:lnTo>
                  <a:close/>
                </a:path>
                <a:path w="614045" h="47625">
                  <a:moveTo>
                    <a:pt x="94424" y="11798"/>
                  </a:moveTo>
                  <a:lnTo>
                    <a:pt x="82626" y="11798"/>
                  </a:lnTo>
                  <a:lnTo>
                    <a:pt x="82626" y="23596"/>
                  </a:lnTo>
                  <a:lnTo>
                    <a:pt x="94424" y="23596"/>
                  </a:lnTo>
                  <a:lnTo>
                    <a:pt x="94424" y="11798"/>
                  </a:lnTo>
                  <a:close/>
                </a:path>
                <a:path w="614045" h="47625">
                  <a:moveTo>
                    <a:pt x="106222" y="35407"/>
                  </a:moveTo>
                  <a:lnTo>
                    <a:pt x="94424" y="35407"/>
                  </a:lnTo>
                  <a:lnTo>
                    <a:pt x="94424" y="47205"/>
                  </a:lnTo>
                  <a:lnTo>
                    <a:pt x="106222" y="47205"/>
                  </a:lnTo>
                  <a:lnTo>
                    <a:pt x="106222" y="35407"/>
                  </a:lnTo>
                  <a:close/>
                </a:path>
                <a:path w="614045" h="47625">
                  <a:moveTo>
                    <a:pt x="129819" y="23609"/>
                  </a:moveTo>
                  <a:lnTo>
                    <a:pt x="118033" y="23609"/>
                  </a:lnTo>
                  <a:lnTo>
                    <a:pt x="118033" y="35407"/>
                  </a:lnTo>
                  <a:lnTo>
                    <a:pt x="129819" y="35407"/>
                  </a:lnTo>
                  <a:lnTo>
                    <a:pt x="129819" y="23609"/>
                  </a:lnTo>
                  <a:close/>
                </a:path>
                <a:path w="614045" h="47625">
                  <a:moveTo>
                    <a:pt x="141630" y="23609"/>
                  </a:moveTo>
                  <a:lnTo>
                    <a:pt x="129832" y="23609"/>
                  </a:lnTo>
                  <a:lnTo>
                    <a:pt x="129832" y="35407"/>
                  </a:lnTo>
                  <a:lnTo>
                    <a:pt x="129832" y="47205"/>
                  </a:lnTo>
                  <a:lnTo>
                    <a:pt x="141630" y="47205"/>
                  </a:lnTo>
                  <a:lnTo>
                    <a:pt x="141630" y="35407"/>
                  </a:lnTo>
                  <a:lnTo>
                    <a:pt x="141630" y="23609"/>
                  </a:lnTo>
                  <a:close/>
                </a:path>
                <a:path w="614045" h="47625">
                  <a:moveTo>
                    <a:pt x="141630" y="11798"/>
                  </a:moveTo>
                  <a:lnTo>
                    <a:pt x="129832" y="11798"/>
                  </a:lnTo>
                  <a:lnTo>
                    <a:pt x="129832" y="23596"/>
                  </a:lnTo>
                  <a:lnTo>
                    <a:pt x="141630" y="23596"/>
                  </a:lnTo>
                  <a:lnTo>
                    <a:pt x="141630" y="11798"/>
                  </a:lnTo>
                  <a:close/>
                </a:path>
                <a:path w="614045" h="47625">
                  <a:moveTo>
                    <a:pt x="153441" y="35407"/>
                  </a:moveTo>
                  <a:lnTo>
                    <a:pt x="141643" y="35407"/>
                  </a:lnTo>
                  <a:lnTo>
                    <a:pt x="141643" y="47205"/>
                  </a:lnTo>
                  <a:lnTo>
                    <a:pt x="153441" y="47205"/>
                  </a:lnTo>
                  <a:lnTo>
                    <a:pt x="153441" y="35407"/>
                  </a:lnTo>
                  <a:close/>
                </a:path>
                <a:path w="614045" h="47625">
                  <a:moveTo>
                    <a:pt x="165227" y="23609"/>
                  </a:moveTo>
                  <a:lnTo>
                    <a:pt x="153441" y="23609"/>
                  </a:lnTo>
                  <a:lnTo>
                    <a:pt x="153441" y="35407"/>
                  </a:lnTo>
                  <a:lnTo>
                    <a:pt x="165227" y="35407"/>
                  </a:lnTo>
                  <a:lnTo>
                    <a:pt x="165227" y="23609"/>
                  </a:lnTo>
                  <a:close/>
                </a:path>
                <a:path w="614045" h="47625">
                  <a:moveTo>
                    <a:pt x="165227" y="11798"/>
                  </a:moveTo>
                  <a:lnTo>
                    <a:pt x="153441" y="11798"/>
                  </a:lnTo>
                  <a:lnTo>
                    <a:pt x="153441" y="23596"/>
                  </a:lnTo>
                  <a:lnTo>
                    <a:pt x="165227" y="23596"/>
                  </a:lnTo>
                  <a:lnTo>
                    <a:pt x="165227" y="11798"/>
                  </a:lnTo>
                  <a:close/>
                </a:path>
                <a:path w="614045" h="47625">
                  <a:moveTo>
                    <a:pt x="200634" y="35407"/>
                  </a:moveTo>
                  <a:lnTo>
                    <a:pt x="188849" y="35407"/>
                  </a:lnTo>
                  <a:lnTo>
                    <a:pt x="177050" y="35407"/>
                  </a:lnTo>
                  <a:lnTo>
                    <a:pt x="177050" y="47205"/>
                  </a:lnTo>
                  <a:lnTo>
                    <a:pt x="188849" y="47205"/>
                  </a:lnTo>
                  <a:lnTo>
                    <a:pt x="200634" y="47205"/>
                  </a:lnTo>
                  <a:lnTo>
                    <a:pt x="200634" y="35407"/>
                  </a:lnTo>
                  <a:close/>
                </a:path>
                <a:path w="614045" h="47625">
                  <a:moveTo>
                    <a:pt x="224256" y="11798"/>
                  </a:moveTo>
                  <a:lnTo>
                    <a:pt x="212458" y="11798"/>
                  </a:lnTo>
                  <a:lnTo>
                    <a:pt x="212458" y="23596"/>
                  </a:lnTo>
                  <a:lnTo>
                    <a:pt x="224256" y="23596"/>
                  </a:lnTo>
                  <a:lnTo>
                    <a:pt x="224256" y="11798"/>
                  </a:lnTo>
                  <a:close/>
                </a:path>
                <a:path w="614045" h="47625">
                  <a:moveTo>
                    <a:pt x="236054" y="23609"/>
                  </a:moveTo>
                  <a:lnTo>
                    <a:pt x="224256" y="23609"/>
                  </a:lnTo>
                  <a:lnTo>
                    <a:pt x="212458" y="23609"/>
                  </a:lnTo>
                  <a:lnTo>
                    <a:pt x="212458" y="35407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36054" y="23609"/>
                  </a:lnTo>
                  <a:close/>
                </a:path>
                <a:path w="614045" h="47625">
                  <a:moveTo>
                    <a:pt x="247853" y="23609"/>
                  </a:moveTo>
                  <a:lnTo>
                    <a:pt x="236067" y="23609"/>
                  </a:lnTo>
                  <a:lnTo>
                    <a:pt x="236067" y="35407"/>
                  </a:lnTo>
                  <a:lnTo>
                    <a:pt x="247853" y="35407"/>
                  </a:lnTo>
                  <a:lnTo>
                    <a:pt x="247853" y="23609"/>
                  </a:lnTo>
                  <a:close/>
                </a:path>
                <a:path w="614045" h="47625">
                  <a:moveTo>
                    <a:pt x="247853" y="11798"/>
                  </a:moveTo>
                  <a:lnTo>
                    <a:pt x="236067" y="11798"/>
                  </a:lnTo>
                  <a:lnTo>
                    <a:pt x="236067" y="23596"/>
                  </a:lnTo>
                  <a:lnTo>
                    <a:pt x="247853" y="23596"/>
                  </a:lnTo>
                  <a:lnTo>
                    <a:pt x="247853" y="11798"/>
                  </a:lnTo>
                  <a:close/>
                </a:path>
                <a:path w="614045" h="47625">
                  <a:moveTo>
                    <a:pt x="271475" y="23609"/>
                  </a:moveTo>
                  <a:lnTo>
                    <a:pt x="259676" y="23609"/>
                  </a:lnTo>
                  <a:lnTo>
                    <a:pt x="259676" y="35407"/>
                  </a:lnTo>
                  <a:lnTo>
                    <a:pt x="271475" y="35407"/>
                  </a:lnTo>
                  <a:lnTo>
                    <a:pt x="271475" y="23609"/>
                  </a:lnTo>
                  <a:close/>
                </a:path>
                <a:path w="614045" h="47625">
                  <a:moveTo>
                    <a:pt x="295059" y="23609"/>
                  </a:moveTo>
                  <a:lnTo>
                    <a:pt x="283273" y="23609"/>
                  </a:lnTo>
                  <a:lnTo>
                    <a:pt x="283273" y="35407"/>
                  </a:lnTo>
                  <a:lnTo>
                    <a:pt x="295059" y="35407"/>
                  </a:lnTo>
                  <a:lnTo>
                    <a:pt x="295059" y="23609"/>
                  </a:lnTo>
                  <a:close/>
                </a:path>
                <a:path w="614045" h="47625">
                  <a:moveTo>
                    <a:pt x="295059" y="11798"/>
                  </a:moveTo>
                  <a:lnTo>
                    <a:pt x="283273" y="11798"/>
                  </a:lnTo>
                  <a:lnTo>
                    <a:pt x="271475" y="11798"/>
                  </a:lnTo>
                  <a:lnTo>
                    <a:pt x="259676" y="11798"/>
                  </a:lnTo>
                  <a:lnTo>
                    <a:pt x="259676" y="23596"/>
                  </a:lnTo>
                  <a:lnTo>
                    <a:pt x="271475" y="23596"/>
                  </a:lnTo>
                  <a:lnTo>
                    <a:pt x="283273" y="23596"/>
                  </a:lnTo>
                  <a:lnTo>
                    <a:pt x="295059" y="23596"/>
                  </a:lnTo>
                  <a:lnTo>
                    <a:pt x="295059" y="11798"/>
                  </a:lnTo>
                  <a:close/>
                </a:path>
                <a:path w="614045" h="47625">
                  <a:moveTo>
                    <a:pt x="306882" y="23609"/>
                  </a:moveTo>
                  <a:lnTo>
                    <a:pt x="295084" y="23609"/>
                  </a:lnTo>
                  <a:lnTo>
                    <a:pt x="295084" y="35407"/>
                  </a:lnTo>
                  <a:lnTo>
                    <a:pt x="306882" y="35407"/>
                  </a:lnTo>
                  <a:lnTo>
                    <a:pt x="306882" y="23609"/>
                  </a:lnTo>
                  <a:close/>
                </a:path>
                <a:path w="614045" h="47625">
                  <a:moveTo>
                    <a:pt x="318681" y="35407"/>
                  </a:moveTo>
                  <a:lnTo>
                    <a:pt x="306882" y="35407"/>
                  </a:lnTo>
                  <a:lnTo>
                    <a:pt x="306882" y="47205"/>
                  </a:lnTo>
                  <a:lnTo>
                    <a:pt x="318681" y="47205"/>
                  </a:lnTo>
                  <a:lnTo>
                    <a:pt x="318681" y="35407"/>
                  </a:lnTo>
                  <a:close/>
                </a:path>
                <a:path w="614045" h="47625">
                  <a:moveTo>
                    <a:pt x="318681" y="11798"/>
                  </a:moveTo>
                  <a:lnTo>
                    <a:pt x="306882" y="11798"/>
                  </a:lnTo>
                  <a:lnTo>
                    <a:pt x="295084" y="11798"/>
                  </a:lnTo>
                  <a:lnTo>
                    <a:pt x="295084" y="23596"/>
                  </a:lnTo>
                  <a:lnTo>
                    <a:pt x="306882" y="23596"/>
                  </a:lnTo>
                  <a:lnTo>
                    <a:pt x="318681" y="23596"/>
                  </a:lnTo>
                  <a:lnTo>
                    <a:pt x="318681" y="11798"/>
                  </a:lnTo>
                  <a:close/>
                </a:path>
                <a:path w="614045" h="47625">
                  <a:moveTo>
                    <a:pt x="342290" y="23609"/>
                  </a:moveTo>
                  <a:lnTo>
                    <a:pt x="330492" y="23609"/>
                  </a:lnTo>
                  <a:lnTo>
                    <a:pt x="318693" y="23609"/>
                  </a:lnTo>
                  <a:lnTo>
                    <a:pt x="318693" y="35407"/>
                  </a:lnTo>
                  <a:lnTo>
                    <a:pt x="318693" y="47205"/>
                  </a:lnTo>
                  <a:lnTo>
                    <a:pt x="330492" y="47205"/>
                  </a:lnTo>
                  <a:lnTo>
                    <a:pt x="330492" y="35407"/>
                  </a:lnTo>
                  <a:lnTo>
                    <a:pt x="342290" y="35407"/>
                  </a:lnTo>
                  <a:lnTo>
                    <a:pt x="342290" y="23609"/>
                  </a:lnTo>
                  <a:close/>
                </a:path>
                <a:path w="614045" h="47625">
                  <a:moveTo>
                    <a:pt x="342290" y="11798"/>
                  </a:moveTo>
                  <a:lnTo>
                    <a:pt x="330492" y="11798"/>
                  </a:lnTo>
                  <a:lnTo>
                    <a:pt x="318693" y="11798"/>
                  </a:lnTo>
                  <a:lnTo>
                    <a:pt x="318693" y="23596"/>
                  </a:lnTo>
                  <a:lnTo>
                    <a:pt x="330492" y="23596"/>
                  </a:lnTo>
                  <a:lnTo>
                    <a:pt x="342290" y="23596"/>
                  </a:lnTo>
                  <a:lnTo>
                    <a:pt x="342290" y="11798"/>
                  </a:lnTo>
                  <a:close/>
                </a:path>
                <a:path w="614045" h="47625">
                  <a:moveTo>
                    <a:pt x="377698" y="23609"/>
                  </a:moveTo>
                  <a:lnTo>
                    <a:pt x="365899" y="23609"/>
                  </a:lnTo>
                  <a:lnTo>
                    <a:pt x="365899" y="35407"/>
                  </a:lnTo>
                  <a:lnTo>
                    <a:pt x="365899" y="47205"/>
                  </a:lnTo>
                  <a:lnTo>
                    <a:pt x="377698" y="47205"/>
                  </a:lnTo>
                  <a:lnTo>
                    <a:pt x="377698" y="35407"/>
                  </a:lnTo>
                  <a:lnTo>
                    <a:pt x="377698" y="23609"/>
                  </a:lnTo>
                  <a:close/>
                </a:path>
                <a:path w="614045" h="47625">
                  <a:moveTo>
                    <a:pt x="377698" y="11798"/>
                  </a:moveTo>
                  <a:lnTo>
                    <a:pt x="365899" y="11798"/>
                  </a:lnTo>
                  <a:lnTo>
                    <a:pt x="354101" y="11798"/>
                  </a:lnTo>
                  <a:lnTo>
                    <a:pt x="354101" y="23596"/>
                  </a:lnTo>
                  <a:lnTo>
                    <a:pt x="365899" y="23596"/>
                  </a:lnTo>
                  <a:lnTo>
                    <a:pt x="377698" y="23596"/>
                  </a:lnTo>
                  <a:lnTo>
                    <a:pt x="377698" y="11798"/>
                  </a:lnTo>
                  <a:close/>
                </a:path>
                <a:path w="614045" h="47625">
                  <a:moveTo>
                    <a:pt x="389509" y="11798"/>
                  </a:moveTo>
                  <a:lnTo>
                    <a:pt x="377710" y="11798"/>
                  </a:lnTo>
                  <a:lnTo>
                    <a:pt x="377710" y="23596"/>
                  </a:lnTo>
                  <a:lnTo>
                    <a:pt x="389509" y="23596"/>
                  </a:lnTo>
                  <a:lnTo>
                    <a:pt x="389509" y="11798"/>
                  </a:lnTo>
                  <a:close/>
                </a:path>
                <a:path w="614045" h="47625">
                  <a:moveTo>
                    <a:pt x="413105" y="23609"/>
                  </a:moveTo>
                  <a:lnTo>
                    <a:pt x="401307" y="23609"/>
                  </a:lnTo>
                  <a:lnTo>
                    <a:pt x="389509" y="23609"/>
                  </a:lnTo>
                  <a:lnTo>
                    <a:pt x="377710" y="23609"/>
                  </a:lnTo>
                  <a:lnTo>
                    <a:pt x="377710" y="35407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01307" y="47205"/>
                  </a:lnTo>
                  <a:lnTo>
                    <a:pt x="413105" y="47205"/>
                  </a:lnTo>
                  <a:lnTo>
                    <a:pt x="413105" y="35407"/>
                  </a:lnTo>
                  <a:lnTo>
                    <a:pt x="413105" y="23609"/>
                  </a:lnTo>
                  <a:close/>
                </a:path>
                <a:path w="614045" h="47625">
                  <a:moveTo>
                    <a:pt x="436714" y="35407"/>
                  </a:moveTo>
                  <a:lnTo>
                    <a:pt x="424916" y="35407"/>
                  </a:lnTo>
                  <a:lnTo>
                    <a:pt x="424916" y="47205"/>
                  </a:lnTo>
                  <a:lnTo>
                    <a:pt x="436714" y="47205"/>
                  </a:lnTo>
                  <a:lnTo>
                    <a:pt x="436714" y="35407"/>
                  </a:lnTo>
                  <a:close/>
                </a:path>
                <a:path w="614045" h="47625">
                  <a:moveTo>
                    <a:pt x="448513" y="11798"/>
                  </a:moveTo>
                  <a:lnTo>
                    <a:pt x="436714" y="11798"/>
                  </a:lnTo>
                  <a:lnTo>
                    <a:pt x="424916" y="11798"/>
                  </a:lnTo>
                  <a:lnTo>
                    <a:pt x="424916" y="23596"/>
                  </a:lnTo>
                  <a:lnTo>
                    <a:pt x="436714" y="23596"/>
                  </a:lnTo>
                  <a:lnTo>
                    <a:pt x="448513" y="23596"/>
                  </a:lnTo>
                  <a:lnTo>
                    <a:pt x="448513" y="11798"/>
                  </a:lnTo>
                  <a:close/>
                </a:path>
                <a:path w="614045" h="47625">
                  <a:moveTo>
                    <a:pt x="460324" y="11798"/>
                  </a:moveTo>
                  <a:lnTo>
                    <a:pt x="448525" y="11798"/>
                  </a:lnTo>
                  <a:lnTo>
                    <a:pt x="448525" y="23596"/>
                  </a:lnTo>
                  <a:lnTo>
                    <a:pt x="460324" y="23596"/>
                  </a:lnTo>
                  <a:lnTo>
                    <a:pt x="460324" y="11798"/>
                  </a:lnTo>
                  <a:close/>
                </a:path>
                <a:path w="614045" h="47625">
                  <a:moveTo>
                    <a:pt x="472122" y="23609"/>
                  </a:moveTo>
                  <a:lnTo>
                    <a:pt x="460324" y="23609"/>
                  </a:lnTo>
                  <a:lnTo>
                    <a:pt x="448525" y="23609"/>
                  </a:lnTo>
                  <a:lnTo>
                    <a:pt x="448525" y="35407"/>
                  </a:lnTo>
                  <a:lnTo>
                    <a:pt x="460324" y="35407"/>
                  </a:lnTo>
                  <a:lnTo>
                    <a:pt x="472122" y="35407"/>
                  </a:lnTo>
                  <a:lnTo>
                    <a:pt x="472122" y="23609"/>
                  </a:lnTo>
                  <a:close/>
                </a:path>
                <a:path w="614045" h="47625">
                  <a:moveTo>
                    <a:pt x="483933" y="23609"/>
                  </a:moveTo>
                  <a:lnTo>
                    <a:pt x="472135" y="23609"/>
                  </a:lnTo>
                  <a:lnTo>
                    <a:pt x="472135" y="35407"/>
                  </a:lnTo>
                  <a:lnTo>
                    <a:pt x="483933" y="35407"/>
                  </a:lnTo>
                  <a:lnTo>
                    <a:pt x="483933" y="23609"/>
                  </a:lnTo>
                  <a:close/>
                </a:path>
                <a:path w="614045" h="47625">
                  <a:moveTo>
                    <a:pt x="483933" y="11798"/>
                  </a:moveTo>
                  <a:lnTo>
                    <a:pt x="472135" y="11798"/>
                  </a:lnTo>
                  <a:lnTo>
                    <a:pt x="472135" y="23596"/>
                  </a:lnTo>
                  <a:lnTo>
                    <a:pt x="483933" y="23596"/>
                  </a:lnTo>
                  <a:lnTo>
                    <a:pt x="483933" y="11798"/>
                  </a:lnTo>
                  <a:close/>
                </a:path>
                <a:path w="614045" h="47625">
                  <a:moveTo>
                    <a:pt x="531139" y="23609"/>
                  </a:moveTo>
                  <a:lnTo>
                    <a:pt x="519341" y="23609"/>
                  </a:lnTo>
                  <a:lnTo>
                    <a:pt x="519341" y="35407"/>
                  </a:lnTo>
                  <a:lnTo>
                    <a:pt x="531139" y="35407"/>
                  </a:lnTo>
                  <a:lnTo>
                    <a:pt x="531139" y="23609"/>
                  </a:lnTo>
                  <a:close/>
                </a:path>
                <a:path w="614045" h="47625">
                  <a:moveTo>
                    <a:pt x="531139" y="11798"/>
                  </a:moveTo>
                  <a:lnTo>
                    <a:pt x="519341" y="11798"/>
                  </a:lnTo>
                  <a:lnTo>
                    <a:pt x="507542" y="11798"/>
                  </a:lnTo>
                  <a:lnTo>
                    <a:pt x="507542" y="23596"/>
                  </a:lnTo>
                  <a:lnTo>
                    <a:pt x="519341" y="23596"/>
                  </a:lnTo>
                  <a:lnTo>
                    <a:pt x="531139" y="23596"/>
                  </a:lnTo>
                  <a:lnTo>
                    <a:pt x="531139" y="11798"/>
                  </a:lnTo>
                  <a:close/>
                </a:path>
                <a:path w="614045" h="47625">
                  <a:moveTo>
                    <a:pt x="542950" y="23609"/>
                  </a:moveTo>
                  <a:lnTo>
                    <a:pt x="531152" y="23609"/>
                  </a:lnTo>
                  <a:lnTo>
                    <a:pt x="531152" y="35407"/>
                  </a:lnTo>
                  <a:lnTo>
                    <a:pt x="542950" y="35407"/>
                  </a:lnTo>
                  <a:lnTo>
                    <a:pt x="542950" y="23609"/>
                  </a:lnTo>
                  <a:close/>
                </a:path>
                <a:path w="614045" h="47625">
                  <a:moveTo>
                    <a:pt x="566547" y="11798"/>
                  </a:moveTo>
                  <a:lnTo>
                    <a:pt x="554748" y="11798"/>
                  </a:lnTo>
                  <a:lnTo>
                    <a:pt x="542950" y="11798"/>
                  </a:lnTo>
                  <a:lnTo>
                    <a:pt x="531152" y="11798"/>
                  </a:lnTo>
                  <a:lnTo>
                    <a:pt x="531152" y="23596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66547" y="23596"/>
                  </a:lnTo>
                  <a:lnTo>
                    <a:pt x="566547" y="11798"/>
                  </a:lnTo>
                  <a:close/>
                </a:path>
                <a:path w="614045" h="47625">
                  <a:moveTo>
                    <a:pt x="578358" y="23609"/>
                  </a:moveTo>
                  <a:lnTo>
                    <a:pt x="566559" y="23609"/>
                  </a:lnTo>
                  <a:lnTo>
                    <a:pt x="566559" y="35407"/>
                  </a:lnTo>
                  <a:lnTo>
                    <a:pt x="578358" y="35407"/>
                  </a:lnTo>
                  <a:lnTo>
                    <a:pt x="578358" y="23609"/>
                  </a:lnTo>
                  <a:close/>
                </a:path>
                <a:path w="614045" h="47625">
                  <a:moveTo>
                    <a:pt x="578358" y="0"/>
                  </a:moveTo>
                  <a:lnTo>
                    <a:pt x="566559" y="0"/>
                  </a:lnTo>
                  <a:lnTo>
                    <a:pt x="566559" y="11798"/>
                  </a:lnTo>
                  <a:lnTo>
                    <a:pt x="566559" y="23596"/>
                  </a:lnTo>
                  <a:lnTo>
                    <a:pt x="578358" y="23596"/>
                  </a:lnTo>
                  <a:lnTo>
                    <a:pt x="578358" y="11798"/>
                  </a:lnTo>
                  <a:lnTo>
                    <a:pt x="578358" y="0"/>
                  </a:lnTo>
                  <a:close/>
                </a:path>
                <a:path w="614045" h="47625">
                  <a:moveTo>
                    <a:pt x="613765" y="0"/>
                  </a:moveTo>
                  <a:lnTo>
                    <a:pt x="601967" y="0"/>
                  </a:lnTo>
                  <a:lnTo>
                    <a:pt x="590169" y="0"/>
                  </a:lnTo>
                  <a:lnTo>
                    <a:pt x="590169" y="11798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1376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94843" y="4790147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10" h="47625">
                  <a:moveTo>
                    <a:pt x="11798" y="23609"/>
                  </a:move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11798" y="23609"/>
                  </a:lnTo>
                  <a:close/>
                </a:path>
                <a:path w="626110" h="47625">
                  <a:moveTo>
                    <a:pt x="23596" y="11811"/>
                  </a:moveTo>
                  <a:lnTo>
                    <a:pt x="11798" y="11811"/>
                  </a:lnTo>
                  <a:lnTo>
                    <a:pt x="11798" y="23609"/>
                  </a:lnTo>
                  <a:lnTo>
                    <a:pt x="23596" y="23609"/>
                  </a:lnTo>
                  <a:lnTo>
                    <a:pt x="23596" y="11811"/>
                  </a:lnTo>
                  <a:close/>
                </a:path>
                <a:path w="626110" h="47625">
                  <a:moveTo>
                    <a:pt x="35394" y="23609"/>
                  </a:moveTo>
                  <a:lnTo>
                    <a:pt x="23596" y="23609"/>
                  </a:lnTo>
                  <a:lnTo>
                    <a:pt x="23596" y="35407"/>
                  </a:lnTo>
                  <a:lnTo>
                    <a:pt x="23596" y="47205"/>
                  </a:lnTo>
                  <a:lnTo>
                    <a:pt x="35394" y="47205"/>
                  </a:lnTo>
                  <a:lnTo>
                    <a:pt x="35394" y="35407"/>
                  </a:lnTo>
                  <a:lnTo>
                    <a:pt x="35394" y="23609"/>
                  </a:lnTo>
                  <a:close/>
                </a:path>
                <a:path w="626110" h="47625">
                  <a:moveTo>
                    <a:pt x="59004" y="35407"/>
                  </a:moveTo>
                  <a:lnTo>
                    <a:pt x="47205" y="35407"/>
                  </a:lnTo>
                  <a:lnTo>
                    <a:pt x="47205" y="23609"/>
                  </a:lnTo>
                  <a:lnTo>
                    <a:pt x="47205" y="11811"/>
                  </a:lnTo>
                  <a:lnTo>
                    <a:pt x="35407" y="11811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35407" y="47205"/>
                  </a:lnTo>
                  <a:lnTo>
                    <a:pt x="47205" y="47205"/>
                  </a:lnTo>
                  <a:lnTo>
                    <a:pt x="59004" y="47205"/>
                  </a:lnTo>
                  <a:lnTo>
                    <a:pt x="59004" y="35407"/>
                  </a:lnTo>
                  <a:close/>
                </a:path>
                <a:path w="626110" h="47625">
                  <a:moveTo>
                    <a:pt x="70815" y="35407"/>
                  </a:moveTo>
                  <a:lnTo>
                    <a:pt x="59016" y="35407"/>
                  </a:lnTo>
                  <a:lnTo>
                    <a:pt x="59016" y="47205"/>
                  </a:lnTo>
                  <a:lnTo>
                    <a:pt x="70815" y="47205"/>
                  </a:lnTo>
                  <a:lnTo>
                    <a:pt x="70815" y="35407"/>
                  </a:lnTo>
                  <a:close/>
                </a:path>
                <a:path w="626110" h="47625">
                  <a:moveTo>
                    <a:pt x="70815" y="11811"/>
                  </a:moveTo>
                  <a:lnTo>
                    <a:pt x="59016" y="11811"/>
                  </a:lnTo>
                  <a:lnTo>
                    <a:pt x="59016" y="23609"/>
                  </a:lnTo>
                  <a:lnTo>
                    <a:pt x="70815" y="23609"/>
                  </a:lnTo>
                  <a:lnTo>
                    <a:pt x="70815" y="11811"/>
                  </a:lnTo>
                  <a:close/>
                </a:path>
                <a:path w="626110" h="47625">
                  <a:moveTo>
                    <a:pt x="94411" y="11811"/>
                  </a:moveTo>
                  <a:lnTo>
                    <a:pt x="82613" y="11811"/>
                  </a:lnTo>
                  <a:lnTo>
                    <a:pt x="82613" y="23609"/>
                  </a:lnTo>
                  <a:lnTo>
                    <a:pt x="70815" y="23609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94411" y="35407"/>
                  </a:lnTo>
                  <a:lnTo>
                    <a:pt x="94411" y="23609"/>
                  </a:lnTo>
                  <a:lnTo>
                    <a:pt x="94411" y="11811"/>
                  </a:lnTo>
                  <a:close/>
                </a:path>
                <a:path w="626110" h="47625">
                  <a:moveTo>
                    <a:pt x="118021" y="35407"/>
                  </a:moveTo>
                  <a:lnTo>
                    <a:pt x="106222" y="35407"/>
                  </a:lnTo>
                  <a:lnTo>
                    <a:pt x="106222" y="47205"/>
                  </a:lnTo>
                  <a:lnTo>
                    <a:pt x="118021" y="47205"/>
                  </a:lnTo>
                  <a:lnTo>
                    <a:pt x="118021" y="35407"/>
                  </a:lnTo>
                  <a:close/>
                </a:path>
                <a:path w="626110" h="47625">
                  <a:moveTo>
                    <a:pt x="141617" y="35407"/>
                  </a:moveTo>
                  <a:lnTo>
                    <a:pt x="129832" y="35407"/>
                  </a:lnTo>
                  <a:lnTo>
                    <a:pt x="129832" y="47205"/>
                  </a:lnTo>
                  <a:lnTo>
                    <a:pt x="141617" y="47205"/>
                  </a:lnTo>
                  <a:lnTo>
                    <a:pt x="141617" y="35407"/>
                  </a:lnTo>
                  <a:close/>
                </a:path>
                <a:path w="626110" h="47625">
                  <a:moveTo>
                    <a:pt x="141617" y="11811"/>
                  </a:moveTo>
                  <a:lnTo>
                    <a:pt x="129832" y="11811"/>
                  </a:lnTo>
                  <a:lnTo>
                    <a:pt x="129832" y="23609"/>
                  </a:lnTo>
                  <a:lnTo>
                    <a:pt x="141617" y="23609"/>
                  </a:lnTo>
                  <a:lnTo>
                    <a:pt x="141617" y="11811"/>
                  </a:lnTo>
                  <a:close/>
                </a:path>
                <a:path w="626110" h="47625">
                  <a:moveTo>
                    <a:pt x="153428" y="11811"/>
                  </a:moveTo>
                  <a:lnTo>
                    <a:pt x="141630" y="11811"/>
                  </a:lnTo>
                  <a:lnTo>
                    <a:pt x="141630" y="23609"/>
                  </a:lnTo>
                  <a:lnTo>
                    <a:pt x="141630" y="35407"/>
                  </a:lnTo>
                  <a:lnTo>
                    <a:pt x="153428" y="35407"/>
                  </a:lnTo>
                  <a:lnTo>
                    <a:pt x="153428" y="23609"/>
                  </a:lnTo>
                  <a:lnTo>
                    <a:pt x="153428" y="11811"/>
                  </a:lnTo>
                  <a:close/>
                </a:path>
                <a:path w="626110" h="47625">
                  <a:moveTo>
                    <a:pt x="165239" y="11811"/>
                  </a:moveTo>
                  <a:lnTo>
                    <a:pt x="153441" y="11811"/>
                  </a:lnTo>
                  <a:lnTo>
                    <a:pt x="153441" y="23609"/>
                  </a:lnTo>
                  <a:lnTo>
                    <a:pt x="165239" y="23609"/>
                  </a:lnTo>
                  <a:lnTo>
                    <a:pt x="165239" y="11811"/>
                  </a:lnTo>
                  <a:close/>
                </a:path>
                <a:path w="626110" h="47625">
                  <a:moveTo>
                    <a:pt x="177025" y="23609"/>
                  </a:moveTo>
                  <a:lnTo>
                    <a:pt x="165239" y="23609"/>
                  </a:lnTo>
                  <a:lnTo>
                    <a:pt x="165239" y="35407"/>
                  </a:lnTo>
                  <a:lnTo>
                    <a:pt x="165239" y="47205"/>
                  </a:lnTo>
                  <a:lnTo>
                    <a:pt x="177025" y="47205"/>
                  </a:lnTo>
                  <a:lnTo>
                    <a:pt x="177025" y="35407"/>
                  </a:lnTo>
                  <a:lnTo>
                    <a:pt x="177025" y="23609"/>
                  </a:lnTo>
                  <a:close/>
                </a:path>
                <a:path w="626110" h="47625">
                  <a:moveTo>
                    <a:pt x="188836" y="11811"/>
                  </a:moveTo>
                  <a:lnTo>
                    <a:pt x="177038" y="11811"/>
                  </a:lnTo>
                  <a:lnTo>
                    <a:pt x="177038" y="23609"/>
                  </a:lnTo>
                  <a:lnTo>
                    <a:pt x="188836" y="23609"/>
                  </a:lnTo>
                  <a:lnTo>
                    <a:pt x="188836" y="11811"/>
                  </a:lnTo>
                  <a:close/>
                </a:path>
                <a:path w="626110" h="47625">
                  <a:moveTo>
                    <a:pt x="212432" y="35407"/>
                  </a:moveTo>
                  <a:lnTo>
                    <a:pt x="200647" y="35407"/>
                  </a:lnTo>
                  <a:lnTo>
                    <a:pt x="200647" y="23609"/>
                  </a:lnTo>
                  <a:lnTo>
                    <a:pt x="200647" y="11811"/>
                  </a:lnTo>
                  <a:lnTo>
                    <a:pt x="188849" y="11811"/>
                  </a:lnTo>
                  <a:lnTo>
                    <a:pt x="188849" y="23609"/>
                  </a:lnTo>
                  <a:lnTo>
                    <a:pt x="188849" y="35407"/>
                  </a:lnTo>
                  <a:lnTo>
                    <a:pt x="188849" y="47205"/>
                  </a:lnTo>
                  <a:lnTo>
                    <a:pt x="200647" y="47205"/>
                  </a:lnTo>
                  <a:lnTo>
                    <a:pt x="212432" y="47205"/>
                  </a:lnTo>
                  <a:lnTo>
                    <a:pt x="212432" y="35407"/>
                  </a:lnTo>
                  <a:close/>
                </a:path>
                <a:path w="626110" h="47625">
                  <a:moveTo>
                    <a:pt x="224243" y="23609"/>
                  </a:moveTo>
                  <a:lnTo>
                    <a:pt x="212458" y="23609"/>
                  </a:lnTo>
                  <a:lnTo>
                    <a:pt x="212458" y="35407"/>
                  </a:lnTo>
                  <a:lnTo>
                    <a:pt x="212458" y="47205"/>
                  </a:lnTo>
                  <a:lnTo>
                    <a:pt x="224243" y="47205"/>
                  </a:lnTo>
                  <a:lnTo>
                    <a:pt x="224243" y="35407"/>
                  </a:lnTo>
                  <a:lnTo>
                    <a:pt x="224243" y="23609"/>
                  </a:lnTo>
                  <a:close/>
                </a:path>
                <a:path w="626110" h="47625">
                  <a:moveTo>
                    <a:pt x="247853" y="11811"/>
                  </a:moveTo>
                  <a:lnTo>
                    <a:pt x="236054" y="11811"/>
                  </a:lnTo>
                  <a:lnTo>
                    <a:pt x="224256" y="11811"/>
                  </a:lnTo>
                  <a:lnTo>
                    <a:pt x="224256" y="23609"/>
                  </a:lnTo>
                  <a:lnTo>
                    <a:pt x="224256" y="35407"/>
                  </a:lnTo>
                  <a:lnTo>
                    <a:pt x="224256" y="47205"/>
                  </a:lnTo>
                  <a:lnTo>
                    <a:pt x="236054" y="47205"/>
                  </a:lnTo>
                  <a:lnTo>
                    <a:pt x="236054" y="35407"/>
                  </a:lnTo>
                  <a:lnTo>
                    <a:pt x="236054" y="23609"/>
                  </a:lnTo>
                  <a:lnTo>
                    <a:pt x="247853" y="23609"/>
                  </a:lnTo>
                  <a:lnTo>
                    <a:pt x="247853" y="11811"/>
                  </a:lnTo>
                  <a:close/>
                </a:path>
                <a:path w="626110" h="47625">
                  <a:moveTo>
                    <a:pt x="259651" y="23609"/>
                  </a:moveTo>
                  <a:lnTo>
                    <a:pt x="247865" y="23609"/>
                  </a:lnTo>
                  <a:lnTo>
                    <a:pt x="247865" y="35407"/>
                  </a:lnTo>
                  <a:lnTo>
                    <a:pt x="259651" y="35407"/>
                  </a:lnTo>
                  <a:lnTo>
                    <a:pt x="259651" y="23609"/>
                  </a:lnTo>
                  <a:close/>
                </a:path>
                <a:path w="626110" h="47625">
                  <a:moveTo>
                    <a:pt x="271462" y="23609"/>
                  </a:moveTo>
                  <a:lnTo>
                    <a:pt x="259664" y="23609"/>
                  </a:lnTo>
                  <a:lnTo>
                    <a:pt x="259664" y="35407"/>
                  </a:lnTo>
                  <a:lnTo>
                    <a:pt x="271462" y="35407"/>
                  </a:lnTo>
                  <a:lnTo>
                    <a:pt x="271462" y="23609"/>
                  </a:lnTo>
                  <a:close/>
                </a:path>
                <a:path w="626110" h="47625">
                  <a:moveTo>
                    <a:pt x="283273" y="23609"/>
                  </a:moveTo>
                  <a:lnTo>
                    <a:pt x="271475" y="23609"/>
                  </a:lnTo>
                  <a:lnTo>
                    <a:pt x="271475" y="35407"/>
                  </a:lnTo>
                  <a:lnTo>
                    <a:pt x="283273" y="35407"/>
                  </a:lnTo>
                  <a:lnTo>
                    <a:pt x="283273" y="23609"/>
                  </a:lnTo>
                  <a:close/>
                </a:path>
                <a:path w="626110" h="47625">
                  <a:moveTo>
                    <a:pt x="306857" y="11811"/>
                  </a:moveTo>
                  <a:lnTo>
                    <a:pt x="295071" y="11811"/>
                  </a:lnTo>
                  <a:lnTo>
                    <a:pt x="283273" y="11811"/>
                  </a:lnTo>
                  <a:lnTo>
                    <a:pt x="283273" y="23609"/>
                  </a:lnTo>
                  <a:lnTo>
                    <a:pt x="295071" y="23609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lnTo>
                    <a:pt x="306857" y="11811"/>
                  </a:lnTo>
                  <a:close/>
                </a:path>
                <a:path w="626110" h="47625">
                  <a:moveTo>
                    <a:pt x="330479" y="11811"/>
                  </a:moveTo>
                  <a:lnTo>
                    <a:pt x="318681" y="11811"/>
                  </a:lnTo>
                  <a:lnTo>
                    <a:pt x="306882" y="11811"/>
                  </a:lnTo>
                  <a:lnTo>
                    <a:pt x="306882" y="23609"/>
                  </a:lnTo>
                  <a:lnTo>
                    <a:pt x="318681" y="23609"/>
                  </a:lnTo>
                  <a:lnTo>
                    <a:pt x="330479" y="23609"/>
                  </a:lnTo>
                  <a:lnTo>
                    <a:pt x="330479" y="11811"/>
                  </a:lnTo>
                  <a:close/>
                </a:path>
                <a:path w="626110" h="47625">
                  <a:moveTo>
                    <a:pt x="377698" y="11811"/>
                  </a:moveTo>
                  <a:lnTo>
                    <a:pt x="365899" y="11811"/>
                  </a:lnTo>
                  <a:lnTo>
                    <a:pt x="365899" y="23609"/>
                  </a:lnTo>
                  <a:lnTo>
                    <a:pt x="365899" y="35407"/>
                  </a:lnTo>
                  <a:lnTo>
                    <a:pt x="377698" y="35407"/>
                  </a:lnTo>
                  <a:lnTo>
                    <a:pt x="377698" y="23609"/>
                  </a:lnTo>
                  <a:lnTo>
                    <a:pt x="377698" y="11811"/>
                  </a:lnTo>
                  <a:close/>
                </a:path>
                <a:path w="626110" h="47625">
                  <a:moveTo>
                    <a:pt x="424903" y="23609"/>
                  </a:moveTo>
                  <a:lnTo>
                    <a:pt x="413105" y="23609"/>
                  </a:lnTo>
                  <a:lnTo>
                    <a:pt x="401307" y="23609"/>
                  </a:lnTo>
                  <a:lnTo>
                    <a:pt x="401307" y="11811"/>
                  </a:lnTo>
                  <a:lnTo>
                    <a:pt x="389509" y="11811"/>
                  </a:ln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close/>
                </a:path>
                <a:path w="626110" h="47625">
                  <a:moveTo>
                    <a:pt x="448513" y="11811"/>
                  </a:moveTo>
                  <a:lnTo>
                    <a:pt x="436714" y="11811"/>
                  </a:lnTo>
                  <a:lnTo>
                    <a:pt x="424916" y="11811"/>
                  </a:lnTo>
                  <a:lnTo>
                    <a:pt x="424916" y="23609"/>
                  </a:lnTo>
                  <a:lnTo>
                    <a:pt x="436714" y="23609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48513" y="23609"/>
                  </a:lnTo>
                  <a:lnTo>
                    <a:pt x="448513" y="11811"/>
                  </a:lnTo>
                  <a:close/>
                </a:path>
                <a:path w="626110" h="47625">
                  <a:moveTo>
                    <a:pt x="460311" y="0"/>
                  </a:moveTo>
                  <a:lnTo>
                    <a:pt x="448513" y="0"/>
                  </a:lnTo>
                  <a:lnTo>
                    <a:pt x="436714" y="0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60311" y="11798"/>
                  </a:lnTo>
                  <a:lnTo>
                    <a:pt x="460311" y="0"/>
                  </a:lnTo>
                  <a:close/>
                </a:path>
                <a:path w="626110" h="47625">
                  <a:moveTo>
                    <a:pt x="483920" y="11811"/>
                  </a:moveTo>
                  <a:lnTo>
                    <a:pt x="472122" y="11811"/>
                  </a:lnTo>
                  <a:lnTo>
                    <a:pt x="472122" y="23609"/>
                  </a:lnTo>
                  <a:lnTo>
                    <a:pt x="472122" y="35407"/>
                  </a:lnTo>
                  <a:lnTo>
                    <a:pt x="483920" y="35407"/>
                  </a:lnTo>
                  <a:lnTo>
                    <a:pt x="483920" y="23609"/>
                  </a:lnTo>
                  <a:lnTo>
                    <a:pt x="483920" y="11811"/>
                  </a:lnTo>
                  <a:close/>
                </a:path>
                <a:path w="626110" h="47625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10" h="47625">
                  <a:moveTo>
                    <a:pt x="495731" y="23609"/>
                  </a:move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495731" y="23609"/>
                  </a:lnTo>
                  <a:close/>
                </a:path>
                <a:path w="626110" h="47625">
                  <a:moveTo>
                    <a:pt x="519328" y="11811"/>
                  </a:moveTo>
                  <a:lnTo>
                    <a:pt x="507530" y="11811"/>
                  </a:lnTo>
                  <a:lnTo>
                    <a:pt x="507530" y="23609"/>
                  </a:lnTo>
                  <a:lnTo>
                    <a:pt x="507530" y="35407"/>
                  </a:lnTo>
                  <a:lnTo>
                    <a:pt x="519328" y="35407"/>
                  </a:lnTo>
                  <a:lnTo>
                    <a:pt x="519328" y="23609"/>
                  </a:lnTo>
                  <a:lnTo>
                    <a:pt x="519328" y="11811"/>
                  </a:lnTo>
                  <a:close/>
                </a:path>
                <a:path w="626110" h="47625">
                  <a:moveTo>
                    <a:pt x="531139" y="23609"/>
                  </a:moveTo>
                  <a:lnTo>
                    <a:pt x="519341" y="23609"/>
                  </a:lnTo>
                  <a:lnTo>
                    <a:pt x="519341" y="35407"/>
                  </a:lnTo>
                  <a:lnTo>
                    <a:pt x="531139" y="35407"/>
                  </a:lnTo>
                  <a:lnTo>
                    <a:pt x="531139" y="23609"/>
                  </a:lnTo>
                  <a:close/>
                </a:path>
                <a:path w="626110" h="47625">
                  <a:moveTo>
                    <a:pt x="542937" y="11811"/>
                  </a:moveTo>
                  <a:lnTo>
                    <a:pt x="531139" y="11811"/>
                  </a:lnTo>
                  <a:lnTo>
                    <a:pt x="531139" y="23609"/>
                  </a:lnTo>
                  <a:lnTo>
                    <a:pt x="542937" y="23609"/>
                  </a:lnTo>
                  <a:lnTo>
                    <a:pt x="542937" y="11811"/>
                  </a:lnTo>
                  <a:close/>
                </a:path>
                <a:path w="626110" h="47625">
                  <a:moveTo>
                    <a:pt x="554748" y="11811"/>
                  </a:moveTo>
                  <a:lnTo>
                    <a:pt x="542950" y="11811"/>
                  </a:lnTo>
                  <a:lnTo>
                    <a:pt x="542950" y="23609"/>
                  </a:lnTo>
                  <a:lnTo>
                    <a:pt x="554748" y="23609"/>
                  </a:lnTo>
                  <a:lnTo>
                    <a:pt x="554748" y="11811"/>
                  </a:lnTo>
                  <a:close/>
                </a:path>
                <a:path w="626110" h="47625">
                  <a:moveTo>
                    <a:pt x="566547" y="0"/>
                  </a:moveTo>
                  <a:lnTo>
                    <a:pt x="554748" y="0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66547" y="0"/>
                  </a:lnTo>
                  <a:close/>
                </a:path>
                <a:path w="626110" h="47625">
                  <a:moveTo>
                    <a:pt x="578345" y="11811"/>
                  </a:moveTo>
                  <a:lnTo>
                    <a:pt x="566547" y="11811"/>
                  </a:lnTo>
                  <a:lnTo>
                    <a:pt x="566547" y="23609"/>
                  </a:lnTo>
                  <a:lnTo>
                    <a:pt x="554748" y="23609"/>
                  </a:lnTo>
                  <a:lnTo>
                    <a:pt x="554748" y="35407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78345" y="23609"/>
                  </a:lnTo>
                  <a:lnTo>
                    <a:pt x="578345" y="11811"/>
                  </a:lnTo>
                  <a:close/>
                </a:path>
                <a:path w="626110" h="47625">
                  <a:moveTo>
                    <a:pt x="601954" y="11811"/>
                  </a:moveTo>
                  <a:lnTo>
                    <a:pt x="590156" y="11811"/>
                  </a:lnTo>
                  <a:lnTo>
                    <a:pt x="578358" y="11811"/>
                  </a:lnTo>
                  <a:lnTo>
                    <a:pt x="578358" y="23609"/>
                  </a:lnTo>
                  <a:lnTo>
                    <a:pt x="578358" y="35407"/>
                  </a:lnTo>
                  <a:lnTo>
                    <a:pt x="590156" y="35407"/>
                  </a:lnTo>
                  <a:lnTo>
                    <a:pt x="601954" y="35407"/>
                  </a:lnTo>
                  <a:lnTo>
                    <a:pt x="601954" y="23609"/>
                  </a:lnTo>
                  <a:lnTo>
                    <a:pt x="601954" y="11811"/>
                  </a:lnTo>
                  <a:close/>
                </a:path>
                <a:path w="626110" h="47625">
                  <a:moveTo>
                    <a:pt x="601954" y="0"/>
                  </a:moveTo>
                  <a:lnTo>
                    <a:pt x="590156" y="0"/>
                  </a:lnTo>
                  <a:lnTo>
                    <a:pt x="578358" y="0"/>
                  </a:lnTo>
                  <a:lnTo>
                    <a:pt x="578358" y="11798"/>
                  </a:lnTo>
                  <a:lnTo>
                    <a:pt x="590156" y="11798"/>
                  </a:lnTo>
                  <a:lnTo>
                    <a:pt x="601954" y="11798"/>
                  </a:lnTo>
                  <a:lnTo>
                    <a:pt x="601954" y="0"/>
                  </a:lnTo>
                  <a:close/>
                </a:path>
                <a:path w="626110" h="47625">
                  <a:moveTo>
                    <a:pt x="625563" y="11811"/>
                  </a:moveTo>
                  <a:lnTo>
                    <a:pt x="613765" y="11811"/>
                  </a:lnTo>
                  <a:lnTo>
                    <a:pt x="613765" y="23609"/>
                  </a:lnTo>
                  <a:lnTo>
                    <a:pt x="625563" y="23609"/>
                  </a:lnTo>
                  <a:lnTo>
                    <a:pt x="625563" y="118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94843" y="4825555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10" h="35560">
                  <a:moveTo>
                    <a:pt x="11798" y="11811"/>
                  </a:moveTo>
                  <a:lnTo>
                    <a:pt x="0" y="11811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11798" y="23609"/>
                  </a:lnTo>
                  <a:lnTo>
                    <a:pt x="11798" y="11811"/>
                  </a:lnTo>
                  <a:close/>
                </a:path>
                <a:path w="626110" h="35560">
                  <a:moveTo>
                    <a:pt x="35394" y="11811"/>
                  </a:moveTo>
                  <a:lnTo>
                    <a:pt x="23596" y="11811"/>
                  </a:lnTo>
                  <a:lnTo>
                    <a:pt x="23596" y="23609"/>
                  </a:lnTo>
                  <a:lnTo>
                    <a:pt x="35394" y="23609"/>
                  </a:lnTo>
                  <a:lnTo>
                    <a:pt x="35394" y="11811"/>
                  </a:lnTo>
                  <a:close/>
                </a:path>
                <a:path w="626110" h="35560">
                  <a:moveTo>
                    <a:pt x="59004" y="11811"/>
                  </a:moveTo>
                  <a:lnTo>
                    <a:pt x="47205" y="11811"/>
                  </a:lnTo>
                  <a:lnTo>
                    <a:pt x="35407" y="11811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59004" y="35407"/>
                  </a:lnTo>
                  <a:lnTo>
                    <a:pt x="59004" y="23609"/>
                  </a:lnTo>
                  <a:lnTo>
                    <a:pt x="59004" y="11811"/>
                  </a:lnTo>
                  <a:close/>
                </a:path>
                <a:path w="626110" h="35560">
                  <a:moveTo>
                    <a:pt x="70815" y="23609"/>
                  </a:move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70815" y="23609"/>
                  </a:lnTo>
                  <a:close/>
                </a:path>
                <a:path w="626110" h="35560">
                  <a:moveTo>
                    <a:pt x="82613" y="11811"/>
                  </a:moveTo>
                  <a:lnTo>
                    <a:pt x="70815" y="11811"/>
                  </a:lnTo>
                  <a:lnTo>
                    <a:pt x="70815" y="23609"/>
                  </a:lnTo>
                  <a:lnTo>
                    <a:pt x="82613" y="23609"/>
                  </a:lnTo>
                  <a:lnTo>
                    <a:pt x="82613" y="11811"/>
                  </a:lnTo>
                  <a:close/>
                </a:path>
                <a:path w="626110" h="35560">
                  <a:moveTo>
                    <a:pt x="94411" y="23609"/>
                  </a:moveTo>
                  <a:lnTo>
                    <a:pt x="82613" y="23609"/>
                  </a:lnTo>
                  <a:lnTo>
                    <a:pt x="82613" y="35407"/>
                  </a:lnTo>
                  <a:lnTo>
                    <a:pt x="94411" y="35407"/>
                  </a:lnTo>
                  <a:lnTo>
                    <a:pt x="94411" y="23609"/>
                  </a:lnTo>
                  <a:close/>
                </a:path>
                <a:path w="626110" h="35560">
                  <a:moveTo>
                    <a:pt x="118021" y="11811"/>
                  </a:moveTo>
                  <a:lnTo>
                    <a:pt x="106222" y="11811"/>
                  </a:lnTo>
                  <a:lnTo>
                    <a:pt x="94424" y="11811"/>
                  </a:ln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18021" y="35407"/>
                  </a:lnTo>
                  <a:lnTo>
                    <a:pt x="118021" y="23609"/>
                  </a:lnTo>
                  <a:lnTo>
                    <a:pt x="118021" y="11811"/>
                  </a:lnTo>
                  <a:close/>
                </a:path>
                <a:path w="626110" h="35560">
                  <a:moveTo>
                    <a:pt x="153428" y="23609"/>
                  </a:moveTo>
                  <a:lnTo>
                    <a:pt x="141630" y="23609"/>
                  </a:lnTo>
                  <a:lnTo>
                    <a:pt x="141630" y="35407"/>
                  </a:lnTo>
                  <a:lnTo>
                    <a:pt x="153428" y="35407"/>
                  </a:lnTo>
                  <a:lnTo>
                    <a:pt x="153428" y="23609"/>
                  </a:lnTo>
                  <a:close/>
                </a:path>
                <a:path w="626110" h="35560">
                  <a:moveTo>
                    <a:pt x="165239" y="11811"/>
                  </a:moveTo>
                  <a:lnTo>
                    <a:pt x="153441" y="11811"/>
                  </a:lnTo>
                  <a:lnTo>
                    <a:pt x="153441" y="23609"/>
                  </a:lnTo>
                  <a:lnTo>
                    <a:pt x="165239" y="23609"/>
                  </a:lnTo>
                  <a:lnTo>
                    <a:pt x="165239" y="11811"/>
                  </a:lnTo>
                  <a:close/>
                </a:path>
                <a:path w="626110" h="35560">
                  <a:moveTo>
                    <a:pt x="177025" y="23609"/>
                  </a:moveTo>
                  <a:lnTo>
                    <a:pt x="165239" y="23609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close/>
                </a:path>
                <a:path w="626110" h="35560">
                  <a:moveTo>
                    <a:pt x="188836" y="11811"/>
                  </a:moveTo>
                  <a:lnTo>
                    <a:pt x="177038" y="11811"/>
                  </a:ln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lnTo>
                    <a:pt x="188836" y="11811"/>
                  </a:lnTo>
                  <a:close/>
                </a:path>
                <a:path w="626110" h="35560">
                  <a:moveTo>
                    <a:pt x="212432" y="23609"/>
                  </a:moveTo>
                  <a:lnTo>
                    <a:pt x="200647" y="23609"/>
                  </a:ln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close/>
                </a:path>
                <a:path w="626110" h="35560">
                  <a:moveTo>
                    <a:pt x="224243" y="11811"/>
                  </a:moveTo>
                  <a:lnTo>
                    <a:pt x="212458" y="11811"/>
                  </a:lnTo>
                  <a:lnTo>
                    <a:pt x="212458" y="23609"/>
                  </a:lnTo>
                  <a:lnTo>
                    <a:pt x="224243" y="23609"/>
                  </a:lnTo>
                  <a:lnTo>
                    <a:pt x="224243" y="11811"/>
                  </a:lnTo>
                  <a:close/>
                </a:path>
                <a:path w="626110" h="35560">
                  <a:moveTo>
                    <a:pt x="247853" y="11811"/>
                  </a:moveTo>
                  <a:lnTo>
                    <a:pt x="236054" y="11811"/>
                  </a:lnTo>
                  <a:lnTo>
                    <a:pt x="224256" y="11811"/>
                  </a:ln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36054" y="23609"/>
                  </a:lnTo>
                  <a:lnTo>
                    <a:pt x="247853" y="23609"/>
                  </a:lnTo>
                  <a:lnTo>
                    <a:pt x="247853" y="11811"/>
                  </a:lnTo>
                  <a:close/>
                </a:path>
                <a:path w="626110" h="35560">
                  <a:moveTo>
                    <a:pt x="247853" y="0"/>
                  </a:moveTo>
                  <a:lnTo>
                    <a:pt x="236054" y="0"/>
                  </a:lnTo>
                  <a:lnTo>
                    <a:pt x="224256" y="0"/>
                  </a:lnTo>
                  <a:lnTo>
                    <a:pt x="224256" y="11798"/>
                  </a:lnTo>
                  <a:lnTo>
                    <a:pt x="236054" y="11798"/>
                  </a:lnTo>
                  <a:lnTo>
                    <a:pt x="247853" y="11798"/>
                  </a:lnTo>
                  <a:lnTo>
                    <a:pt x="247853" y="0"/>
                  </a:lnTo>
                  <a:close/>
                </a:path>
                <a:path w="626110" h="35560">
                  <a:moveTo>
                    <a:pt x="259651" y="11811"/>
                  </a:moveTo>
                  <a:lnTo>
                    <a:pt x="247865" y="11811"/>
                  </a:lnTo>
                  <a:lnTo>
                    <a:pt x="247865" y="23609"/>
                  </a:lnTo>
                  <a:lnTo>
                    <a:pt x="247865" y="35407"/>
                  </a:lnTo>
                  <a:lnTo>
                    <a:pt x="259651" y="35407"/>
                  </a:lnTo>
                  <a:lnTo>
                    <a:pt x="259651" y="23609"/>
                  </a:lnTo>
                  <a:lnTo>
                    <a:pt x="259651" y="11811"/>
                  </a:lnTo>
                  <a:close/>
                </a:path>
                <a:path w="626110" h="35560">
                  <a:moveTo>
                    <a:pt x="259651" y="0"/>
                  </a:moveTo>
                  <a:lnTo>
                    <a:pt x="247865" y="0"/>
                  </a:lnTo>
                  <a:lnTo>
                    <a:pt x="247865" y="11798"/>
                  </a:lnTo>
                  <a:lnTo>
                    <a:pt x="259651" y="11798"/>
                  </a:lnTo>
                  <a:lnTo>
                    <a:pt x="259651" y="0"/>
                  </a:lnTo>
                  <a:close/>
                </a:path>
                <a:path w="626110" h="35560">
                  <a:moveTo>
                    <a:pt x="271462" y="11811"/>
                  </a:moveTo>
                  <a:lnTo>
                    <a:pt x="259664" y="11811"/>
                  </a:lnTo>
                  <a:lnTo>
                    <a:pt x="259664" y="23609"/>
                  </a:lnTo>
                  <a:lnTo>
                    <a:pt x="259664" y="35407"/>
                  </a:lnTo>
                  <a:lnTo>
                    <a:pt x="271462" y="35407"/>
                  </a:lnTo>
                  <a:lnTo>
                    <a:pt x="271462" y="23609"/>
                  </a:lnTo>
                  <a:lnTo>
                    <a:pt x="271462" y="11811"/>
                  </a:lnTo>
                  <a:close/>
                </a:path>
                <a:path w="626110" h="35560">
                  <a:moveTo>
                    <a:pt x="271462" y="0"/>
                  </a:moveTo>
                  <a:lnTo>
                    <a:pt x="259664" y="0"/>
                  </a:lnTo>
                  <a:lnTo>
                    <a:pt x="259664" y="11798"/>
                  </a:lnTo>
                  <a:lnTo>
                    <a:pt x="271462" y="11798"/>
                  </a:lnTo>
                  <a:lnTo>
                    <a:pt x="271462" y="0"/>
                  </a:lnTo>
                  <a:close/>
                </a:path>
                <a:path w="626110" h="35560">
                  <a:moveTo>
                    <a:pt x="295071" y="23609"/>
                  </a:moveTo>
                  <a:lnTo>
                    <a:pt x="283273" y="23609"/>
                  </a:lnTo>
                  <a:lnTo>
                    <a:pt x="283273" y="11811"/>
                  </a:lnTo>
                  <a:lnTo>
                    <a:pt x="271475" y="11811"/>
                  </a:lnTo>
                  <a:lnTo>
                    <a:pt x="271475" y="23609"/>
                  </a:lnTo>
                  <a:lnTo>
                    <a:pt x="271475" y="35407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295071" y="23609"/>
                  </a:lnTo>
                  <a:close/>
                </a:path>
                <a:path w="626110" h="35560">
                  <a:moveTo>
                    <a:pt x="306857" y="0"/>
                  </a:moveTo>
                  <a:lnTo>
                    <a:pt x="295071" y="0"/>
                  </a:lnTo>
                  <a:lnTo>
                    <a:pt x="283273" y="0"/>
                  </a:lnTo>
                  <a:lnTo>
                    <a:pt x="271475" y="0"/>
                  </a:lnTo>
                  <a:lnTo>
                    <a:pt x="271475" y="11798"/>
                  </a:lnTo>
                  <a:lnTo>
                    <a:pt x="283273" y="11798"/>
                  </a:lnTo>
                  <a:lnTo>
                    <a:pt x="295071" y="11798"/>
                  </a:lnTo>
                  <a:lnTo>
                    <a:pt x="306857" y="11798"/>
                  </a:lnTo>
                  <a:lnTo>
                    <a:pt x="306857" y="0"/>
                  </a:lnTo>
                  <a:close/>
                </a:path>
                <a:path w="626110" h="35560">
                  <a:moveTo>
                    <a:pt x="330479" y="11811"/>
                  </a:moveTo>
                  <a:lnTo>
                    <a:pt x="318681" y="11811"/>
                  </a:lnTo>
                  <a:lnTo>
                    <a:pt x="306882" y="11811"/>
                  </a:lnTo>
                  <a:lnTo>
                    <a:pt x="306882" y="23609"/>
                  </a:lnTo>
                  <a:lnTo>
                    <a:pt x="306882" y="35407"/>
                  </a:lnTo>
                  <a:lnTo>
                    <a:pt x="318681" y="35407"/>
                  </a:lnTo>
                  <a:lnTo>
                    <a:pt x="318681" y="23609"/>
                  </a:lnTo>
                  <a:lnTo>
                    <a:pt x="330479" y="23609"/>
                  </a:lnTo>
                  <a:lnTo>
                    <a:pt x="330479" y="11811"/>
                  </a:lnTo>
                  <a:close/>
                </a:path>
                <a:path w="626110" h="35560">
                  <a:moveTo>
                    <a:pt x="330479" y="0"/>
                  </a:moveTo>
                  <a:lnTo>
                    <a:pt x="318681" y="0"/>
                  </a:lnTo>
                  <a:lnTo>
                    <a:pt x="318681" y="11798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26110" h="35560">
                  <a:moveTo>
                    <a:pt x="354088" y="11811"/>
                  </a:moveTo>
                  <a:lnTo>
                    <a:pt x="342290" y="11811"/>
                  </a:lnTo>
                  <a:lnTo>
                    <a:pt x="330492" y="11811"/>
                  </a:lnTo>
                  <a:lnTo>
                    <a:pt x="330492" y="23609"/>
                  </a:lnTo>
                  <a:lnTo>
                    <a:pt x="330492" y="35407"/>
                  </a:lnTo>
                  <a:lnTo>
                    <a:pt x="342290" y="35407"/>
                  </a:lnTo>
                  <a:lnTo>
                    <a:pt x="342290" y="23609"/>
                  </a:lnTo>
                  <a:lnTo>
                    <a:pt x="354088" y="23609"/>
                  </a:lnTo>
                  <a:lnTo>
                    <a:pt x="354088" y="11811"/>
                  </a:lnTo>
                  <a:close/>
                </a:path>
                <a:path w="626110" h="35560">
                  <a:moveTo>
                    <a:pt x="365887" y="0"/>
                  </a:moveTo>
                  <a:lnTo>
                    <a:pt x="354088" y="0"/>
                  </a:lnTo>
                  <a:lnTo>
                    <a:pt x="354088" y="11798"/>
                  </a:lnTo>
                  <a:lnTo>
                    <a:pt x="365887" y="11798"/>
                  </a:lnTo>
                  <a:lnTo>
                    <a:pt x="365887" y="0"/>
                  </a:lnTo>
                  <a:close/>
                </a:path>
                <a:path w="626110" h="35560">
                  <a:moveTo>
                    <a:pt x="377698" y="11811"/>
                  </a:moveTo>
                  <a:lnTo>
                    <a:pt x="365899" y="11811"/>
                  </a:lnTo>
                  <a:lnTo>
                    <a:pt x="365899" y="23609"/>
                  </a:lnTo>
                  <a:lnTo>
                    <a:pt x="365899" y="35407"/>
                  </a:lnTo>
                  <a:lnTo>
                    <a:pt x="377698" y="35407"/>
                  </a:lnTo>
                  <a:lnTo>
                    <a:pt x="377698" y="23609"/>
                  </a:lnTo>
                  <a:lnTo>
                    <a:pt x="377698" y="11811"/>
                  </a:lnTo>
                  <a:close/>
                </a:path>
                <a:path w="626110" h="35560">
                  <a:moveTo>
                    <a:pt x="377698" y="0"/>
                  </a:moveTo>
                  <a:lnTo>
                    <a:pt x="365899" y="0"/>
                  </a:lnTo>
                  <a:lnTo>
                    <a:pt x="365899" y="11798"/>
                  </a:lnTo>
                  <a:lnTo>
                    <a:pt x="377698" y="11798"/>
                  </a:lnTo>
                  <a:lnTo>
                    <a:pt x="377698" y="0"/>
                  </a:lnTo>
                  <a:close/>
                </a:path>
                <a:path w="626110" h="35560">
                  <a:moveTo>
                    <a:pt x="413105" y="11811"/>
                  </a:moveTo>
                  <a:lnTo>
                    <a:pt x="401307" y="11811"/>
                  </a:lnTo>
                  <a:lnTo>
                    <a:pt x="389509" y="11811"/>
                  </a:lnTo>
                  <a:lnTo>
                    <a:pt x="389509" y="23609"/>
                  </a:lnTo>
                  <a:lnTo>
                    <a:pt x="401307" y="23609"/>
                  </a:lnTo>
                  <a:lnTo>
                    <a:pt x="413105" y="23609"/>
                  </a:lnTo>
                  <a:lnTo>
                    <a:pt x="413105" y="11811"/>
                  </a:lnTo>
                  <a:close/>
                </a:path>
                <a:path w="626110" h="35560">
                  <a:moveTo>
                    <a:pt x="448513" y="0"/>
                  </a:moveTo>
                  <a:lnTo>
                    <a:pt x="436714" y="0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48513" y="0"/>
                  </a:lnTo>
                  <a:close/>
                </a:path>
                <a:path w="626110" h="35560">
                  <a:moveTo>
                    <a:pt x="472122" y="11811"/>
                  </a:moveTo>
                  <a:lnTo>
                    <a:pt x="460324" y="11811"/>
                  </a:lnTo>
                  <a:lnTo>
                    <a:pt x="460324" y="23609"/>
                  </a:lnTo>
                  <a:lnTo>
                    <a:pt x="472122" y="23609"/>
                  </a:lnTo>
                  <a:lnTo>
                    <a:pt x="472122" y="11811"/>
                  </a:lnTo>
                  <a:close/>
                </a:path>
                <a:path w="626110" h="35560">
                  <a:moveTo>
                    <a:pt x="507530" y="11811"/>
                  </a:moveTo>
                  <a:lnTo>
                    <a:pt x="495731" y="11811"/>
                  </a:lnTo>
                  <a:lnTo>
                    <a:pt x="483933" y="11811"/>
                  </a:lnTo>
                  <a:lnTo>
                    <a:pt x="483933" y="23609"/>
                  </a:lnTo>
                  <a:lnTo>
                    <a:pt x="495731" y="23609"/>
                  </a:lnTo>
                  <a:lnTo>
                    <a:pt x="507530" y="23609"/>
                  </a:lnTo>
                  <a:lnTo>
                    <a:pt x="507530" y="11811"/>
                  </a:lnTo>
                  <a:close/>
                </a:path>
                <a:path w="626110" h="35560">
                  <a:moveTo>
                    <a:pt x="519328" y="0"/>
                  </a:moveTo>
                  <a:lnTo>
                    <a:pt x="507530" y="0"/>
                  </a:ln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19328" y="11798"/>
                  </a:lnTo>
                  <a:lnTo>
                    <a:pt x="519328" y="0"/>
                  </a:lnTo>
                  <a:close/>
                </a:path>
                <a:path w="626110" h="35560">
                  <a:moveTo>
                    <a:pt x="542937" y="0"/>
                  </a:moveTo>
                  <a:lnTo>
                    <a:pt x="531139" y="0"/>
                  </a:lnTo>
                  <a:lnTo>
                    <a:pt x="519341" y="0"/>
                  </a:lnTo>
                  <a:lnTo>
                    <a:pt x="519341" y="11798"/>
                  </a:lnTo>
                  <a:lnTo>
                    <a:pt x="531139" y="11798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26110" h="35560">
                  <a:moveTo>
                    <a:pt x="566547" y="11811"/>
                  </a:moveTo>
                  <a:lnTo>
                    <a:pt x="554748" y="11811"/>
                  </a:lnTo>
                  <a:lnTo>
                    <a:pt x="554748" y="23609"/>
                  </a:lnTo>
                  <a:lnTo>
                    <a:pt x="566547" y="23609"/>
                  </a:lnTo>
                  <a:lnTo>
                    <a:pt x="566547" y="11811"/>
                  </a:lnTo>
                  <a:close/>
                </a:path>
                <a:path w="626110" h="35560">
                  <a:moveTo>
                    <a:pt x="578345" y="0"/>
                  </a:moveTo>
                  <a:lnTo>
                    <a:pt x="566547" y="0"/>
                  </a:lnTo>
                  <a:lnTo>
                    <a:pt x="554748" y="0"/>
                  </a:ln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26110" h="35560">
                  <a:moveTo>
                    <a:pt x="590156" y="0"/>
                  </a:moveTo>
                  <a:lnTo>
                    <a:pt x="578358" y="0"/>
                  </a:lnTo>
                  <a:lnTo>
                    <a:pt x="578358" y="11798"/>
                  </a:lnTo>
                  <a:lnTo>
                    <a:pt x="590156" y="11798"/>
                  </a:lnTo>
                  <a:lnTo>
                    <a:pt x="590156" y="0"/>
                  </a:lnTo>
                  <a:close/>
                </a:path>
                <a:path w="626110" h="35560">
                  <a:moveTo>
                    <a:pt x="601954" y="11811"/>
                  </a:moveTo>
                  <a:lnTo>
                    <a:pt x="590156" y="11811"/>
                  </a:lnTo>
                  <a:lnTo>
                    <a:pt x="578358" y="11811"/>
                  </a:lnTo>
                  <a:lnTo>
                    <a:pt x="578358" y="23609"/>
                  </a:lnTo>
                  <a:lnTo>
                    <a:pt x="590156" y="23609"/>
                  </a:lnTo>
                  <a:lnTo>
                    <a:pt x="601954" y="23609"/>
                  </a:lnTo>
                  <a:lnTo>
                    <a:pt x="601954" y="11811"/>
                  </a:lnTo>
                  <a:close/>
                </a:path>
                <a:path w="626110" h="35560">
                  <a:moveTo>
                    <a:pt x="613765" y="11811"/>
                  </a:moveTo>
                  <a:lnTo>
                    <a:pt x="601967" y="11811"/>
                  </a:lnTo>
                  <a:lnTo>
                    <a:pt x="601967" y="23609"/>
                  </a:lnTo>
                  <a:lnTo>
                    <a:pt x="613765" y="23609"/>
                  </a:lnTo>
                  <a:lnTo>
                    <a:pt x="613765" y="11811"/>
                  </a:lnTo>
                  <a:close/>
                </a:path>
                <a:path w="626110" h="35560">
                  <a:moveTo>
                    <a:pt x="625563" y="0"/>
                  </a:moveTo>
                  <a:lnTo>
                    <a:pt x="613765" y="0"/>
                  </a:ln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25563" y="11798"/>
                  </a:lnTo>
                  <a:lnTo>
                    <a:pt x="62556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94843" y="4849164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10" h="47625">
                  <a:moveTo>
                    <a:pt x="23596" y="11811"/>
                  </a:moveTo>
                  <a:lnTo>
                    <a:pt x="11798" y="11811"/>
                  </a:lnTo>
                  <a:lnTo>
                    <a:pt x="11798" y="23609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0" y="47205"/>
                  </a:lnTo>
                  <a:lnTo>
                    <a:pt x="11798" y="47205"/>
                  </a:lnTo>
                  <a:lnTo>
                    <a:pt x="23596" y="47205"/>
                  </a:lnTo>
                  <a:lnTo>
                    <a:pt x="23596" y="35407"/>
                  </a:lnTo>
                  <a:lnTo>
                    <a:pt x="23596" y="23609"/>
                  </a:lnTo>
                  <a:lnTo>
                    <a:pt x="23596" y="11811"/>
                  </a:lnTo>
                  <a:close/>
                </a:path>
                <a:path w="626110" h="47625">
                  <a:moveTo>
                    <a:pt x="47205" y="11811"/>
                  </a:moveTo>
                  <a:lnTo>
                    <a:pt x="35407" y="11811"/>
                  </a:lnTo>
                  <a:lnTo>
                    <a:pt x="35407" y="23609"/>
                  </a:lnTo>
                  <a:lnTo>
                    <a:pt x="47205" y="23609"/>
                  </a:lnTo>
                  <a:lnTo>
                    <a:pt x="47205" y="11811"/>
                  </a:lnTo>
                  <a:close/>
                </a:path>
                <a:path w="626110" h="47625">
                  <a:moveTo>
                    <a:pt x="59004" y="23609"/>
                  </a:moveTo>
                  <a:lnTo>
                    <a:pt x="47205" y="23609"/>
                  </a:lnTo>
                  <a:lnTo>
                    <a:pt x="47205" y="35407"/>
                  </a:lnTo>
                  <a:lnTo>
                    <a:pt x="59004" y="35407"/>
                  </a:lnTo>
                  <a:lnTo>
                    <a:pt x="59004" y="23609"/>
                  </a:lnTo>
                  <a:close/>
                </a:path>
                <a:path w="626110" h="47625">
                  <a:moveTo>
                    <a:pt x="94411" y="35407"/>
                  </a:moveTo>
                  <a:lnTo>
                    <a:pt x="82613" y="35407"/>
                  </a:lnTo>
                  <a:lnTo>
                    <a:pt x="70815" y="35407"/>
                  </a:lnTo>
                  <a:lnTo>
                    <a:pt x="59016" y="35407"/>
                  </a:lnTo>
                  <a:lnTo>
                    <a:pt x="59016" y="47205"/>
                  </a:lnTo>
                  <a:lnTo>
                    <a:pt x="70815" y="47205"/>
                  </a:lnTo>
                  <a:lnTo>
                    <a:pt x="82613" y="47205"/>
                  </a:lnTo>
                  <a:lnTo>
                    <a:pt x="94411" y="47205"/>
                  </a:lnTo>
                  <a:lnTo>
                    <a:pt x="94411" y="35407"/>
                  </a:lnTo>
                  <a:close/>
                </a:path>
                <a:path w="626110" h="47625">
                  <a:moveTo>
                    <a:pt x="94411" y="11811"/>
                  </a:moveTo>
                  <a:lnTo>
                    <a:pt x="82613" y="11811"/>
                  </a:lnTo>
                  <a:lnTo>
                    <a:pt x="70815" y="11811"/>
                  </a:lnTo>
                  <a:lnTo>
                    <a:pt x="59016" y="11811"/>
                  </a:lnTo>
                  <a:lnTo>
                    <a:pt x="59016" y="23609"/>
                  </a:lnTo>
                  <a:lnTo>
                    <a:pt x="70815" y="23609"/>
                  </a:lnTo>
                  <a:lnTo>
                    <a:pt x="82613" y="23609"/>
                  </a:lnTo>
                  <a:lnTo>
                    <a:pt x="94411" y="23609"/>
                  </a:lnTo>
                  <a:lnTo>
                    <a:pt x="94411" y="11811"/>
                  </a:lnTo>
                  <a:close/>
                </a:path>
                <a:path w="626110" h="47625">
                  <a:moveTo>
                    <a:pt x="129806" y="23609"/>
                  </a:moveTo>
                  <a:lnTo>
                    <a:pt x="118021" y="23609"/>
                  </a:lnTo>
                  <a:lnTo>
                    <a:pt x="118021" y="11811"/>
                  </a:lnTo>
                  <a:lnTo>
                    <a:pt x="106222" y="11811"/>
                  </a:lnTo>
                  <a:lnTo>
                    <a:pt x="106222" y="23609"/>
                  </a:lnTo>
                  <a:lnTo>
                    <a:pt x="106222" y="35407"/>
                  </a:lnTo>
                  <a:lnTo>
                    <a:pt x="118021" y="35407"/>
                  </a:lnTo>
                  <a:lnTo>
                    <a:pt x="118021" y="47205"/>
                  </a:lnTo>
                  <a:lnTo>
                    <a:pt x="129806" y="47205"/>
                  </a:lnTo>
                  <a:lnTo>
                    <a:pt x="129806" y="35407"/>
                  </a:lnTo>
                  <a:lnTo>
                    <a:pt x="129806" y="23609"/>
                  </a:lnTo>
                  <a:close/>
                </a:path>
                <a:path w="626110" h="47625">
                  <a:moveTo>
                    <a:pt x="141617" y="35407"/>
                  </a:moveTo>
                  <a:lnTo>
                    <a:pt x="129832" y="35407"/>
                  </a:lnTo>
                  <a:lnTo>
                    <a:pt x="129832" y="47205"/>
                  </a:lnTo>
                  <a:lnTo>
                    <a:pt x="141617" y="47205"/>
                  </a:lnTo>
                  <a:lnTo>
                    <a:pt x="141617" y="35407"/>
                  </a:lnTo>
                  <a:close/>
                </a:path>
                <a:path w="626110" h="47625">
                  <a:moveTo>
                    <a:pt x="153428" y="35407"/>
                  </a:moveTo>
                  <a:lnTo>
                    <a:pt x="141630" y="35407"/>
                  </a:lnTo>
                  <a:lnTo>
                    <a:pt x="141630" y="47205"/>
                  </a:lnTo>
                  <a:lnTo>
                    <a:pt x="153428" y="47205"/>
                  </a:lnTo>
                  <a:lnTo>
                    <a:pt x="153428" y="35407"/>
                  </a:lnTo>
                  <a:close/>
                </a:path>
                <a:path w="626110" h="47625">
                  <a:moveTo>
                    <a:pt x="165239" y="35407"/>
                  </a:moveTo>
                  <a:lnTo>
                    <a:pt x="153441" y="35407"/>
                  </a:lnTo>
                  <a:lnTo>
                    <a:pt x="153441" y="47205"/>
                  </a:lnTo>
                  <a:lnTo>
                    <a:pt x="165239" y="47205"/>
                  </a:lnTo>
                  <a:lnTo>
                    <a:pt x="165239" y="35407"/>
                  </a:lnTo>
                  <a:close/>
                </a:path>
                <a:path w="626110" h="47625">
                  <a:moveTo>
                    <a:pt x="188836" y="35407"/>
                  </a:moveTo>
                  <a:lnTo>
                    <a:pt x="177038" y="35407"/>
                  </a:lnTo>
                  <a:lnTo>
                    <a:pt x="177038" y="47205"/>
                  </a:lnTo>
                  <a:lnTo>
                    <a:pt x="188836" y="47205"/>
                  </a:lnTo>
                  <a:lnTo>
                    <a:pt x="188836" y="35407"/>
                  </a:lnTo>
                  <a:close/>
                </a:path>
                <a:path w="626110" h="47625">
                  <a:moveTo>
                    <a:pt x="188836" y="11811"/>
                  </a:moveTo>
                  <a:lnTo>
                    <a:pt x="177038" y="11811"/>
                  </a:lnTo>
                  <a:lnTo>
                    <a:pt x="177038" y="23609"/>
                  </a:lnTo>
                  <a:lnTo>
                    <a:pt x="188836" y="23609"/>
                  </a:lnTo>
                  <a:lnTo>
                    <a:pt x="188836" y="11811"/>
                  </a:lnTo>
                  <a:close/>
                </a:path>
                <a:path w="626110" h="47625">
                  <a:moveTo>
                    <a:pt x="212432" y="35407"/>
                  </a:moveTo>
                  <a:lnTo>
                    <a:pt x="200647" y="35407"/>
                  </a:lnTo>
                  <a:lnTo>
                    <a:pt x="188849" y="35407"/>
                  </a:lnTo>
                  <a:lnTo>
                    <a:pt x="188849" y="47205"/>
                  </a:lnTo>
                  <a:lnTo>
                    <a:pt x="200647" y="47205"/>
                  </a:lnTo>
                  <a:lnTo>
                    <a:pt x="212432" y="47205"/>
                  </a:lnTo>
                  <a:lnTo>
                    <a:pt x="212432" y="35407"/>
                  </a:lnTo>
                  <a:close/>
                </a:path>
                <a:path w="626110" h="47625">
                  <a:moveTo>
                    <a:pt x="247853" y="23609"/>
                  </a:moveTo>
                  <a:lnTo>
                    <a:pt x="236054" y="23609"/>
                  </a:lnTo>
                  <a:lnTo>
                    <a:pt x="224256" y="23609"/>
                  </a:lnTo>
                  <a:lnTo>
                    <a:pt x="224256" y="35407"/>
                  </a:lnTo>
                  <a:lnTo>
                    <a:pt x="224256" y="47205"/>
                  </a:lnTo>
                  <a:lnTo>
                    <a:pt x="236054" y="47205"/>
                  </a:lnTo>
                  <a:lnTo>
                    <a:pt x="236054" y="35407"/>
                  </a:lnTo>
                  <a:lnTo>
                    <a:pt x="247853" y="35407"/>
                  </a:lnTo>
                  <a:lnTo>
                    <a:pt x="247853" y="23609"/>
                  </a:lnTo>
                  <a:close/>
                </a:path>
                <a:path w="626110" h="47625">
                  <a:moveTo>
                    <a:pt x="259651" y="23609"/>
                  </a:moveTo>
                  <a:lnTo>
                    <a:pt x="247865" y="23609"/>
                  </a:lnTo>
                  <a:lnTo>
                    <a:pt x="247865" y="35407"/>
                  </a:lnTo>
                  <a:lnTo>
                    <a:pt x="247865" y="47205"/>
                  </a:lnTo>
                  <a:lnTo>
                    <a:pt x="259651" y="47205"/>
                  </a:lnTo>
                  <a:lnTo>
                    <a:pt x="259651" y="35407"/>
                  </a:lnTo>
                  <a:lnTo>
                    <a:pt x="259651" y="23609"/>
                  </a:lnTo>
                  <a:close/>
                </a:path>
                <a:path w="626110" h="47625">
                  <a:moveTo>
                    <a:pt x="295071" y="35407"/>
                  </a:moveTo>
                  <a:lnTo>
                    <a:pt x="283273" y="35407"/>
                  </a:lnTo>
                  <a:lnTo>
                    <a:pt x="283273" y="47205"/>
                  </a:lnTo>
                  <a:lnTo>
                    <a:pt x="295071" y="47205"/>
                  </a:lnTo>
                  <a:lnTo>
                    <a:pt x="295071" y="35407"/>
                  </a:lnTo>
                  <a:close/>
                </a:path>
                <a:path w="626110" h="47625">
                  <a:moveTo>
                    <a:pt x="306857" y="11811"/>
                  </a:moveTo>
                  <a:lnTo>
                    <a:pt x="295071" y="11811"/>
                  </a:lnTo>
                  <a:lnTo>
                    <a:pt x="283273" y="11811"/>
                  </a:lnTo>
                  <a:lnTo>
                    <a:pt x="283273" y="23609"/>
                  </a:lnTo>
                  <a:lnTo>
                    <a:pt x="295071" y="23609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lnTo>
                    <a:pt x="306857" y="11811"/>
                  </a:lnTo>
                  <a:close/>
                </a:path>
                <a:path w="626110" h="47625">
                  <a:moveTo>
                    <a:pt x="318681" y="35407"/>
                  </a:moveTo>
                  <a:lnTo>
                    <a:pt x="306882" y="35407"/>
                  </a:lnTo>
                  <a:lnTo>
                    <a:pt x="306882" y="47205"/>
                  </a:lnTo>
                  <a:lnTo>
                    <a:pt x="318681" y="47205"/>
                  </a:lnTo>
                  <a:lnTo>
                    <a:pt x="318681" y="35407"/>
                  </a:lnTo>
                  <a:close/>
                </a:path>
                <a:path w="626110" h="47625">
                  <a:moveTo>
                    <a:pt x="330479" y="23609"/>
                  </a:moveTo>
                  <a:lnTo>
                    <a:pt x="318681" y="23609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close/>
                </a:path>
                <a:path w="626110" h="47625">
                  <a:moveTo>
                    <a:pt x="342290" y="23609"/>
                  </a:moveTo>
                  <a:lnTo>
                    <a:pt x="330492" y="23609"/>
                  </a:lnTo>
                  <a:lnTo>
                    <a:pt x="330492" y="35407"/>
                  </a:lnTo>
                  <a:lnTo>
                    <a:pt x="342290" y="35407"/>
                  </a:lnTo>
                  <a:lnTo>
                    <a:pt x="342290" y="23609"/>
                  </a:lnTo>
                  <a:close/>
                </a:path>
                <a:path w="626110" h="47625">
                  <a:moveTo>
                    <a:pt x="365887" y="35407"/>
                  </a:moveTo>
                  <a:lnTo>
                    <a:pt x="354088" y="35407"/>
                  </a:lnTo>
                  <a:lnTo>
                    <a:pt x="354088" y="47205"/>
                  </a:lnTo>
                  <a:lnTo>
                    <a:pt x="365887" y="47205"/>
                  </a:lnTo>
                  <a:lnTo>
                    <a:pt x="365887" y="35407"/>
                  </a:lnTo>
                  <a:close/>
                </a:path>
                <a:path w="626110" h="47625">
                  <a:moveTo>
                    <a:pt x="389496" y="23609"/>
                  </a:moveTo>
                  <a:lnTo>
                    <a:pt x="377698" y="23609"/>
                  </a:lnTo>
                  <a:lnTo>
                    <a:pt x="377698" y="11811"/>
                  </a:lnTo>
                  <a:lnTo>
                    <a:pt x="365899" y="11811"/>
                  </a:lnTo>
                  <a:lnTo>
                    <a:pt x="365899" y="23609"/>
                  </a:lnTo>
                  <a:lnTo>
                    <a:pt x="365899" y="35407"/>
                  </a:lnTo>
                  <a:lnTo>
                    <a:pt x="377698" y="35407"/>
                  </a:lnTo>
                  <a:lnTo>
                    <a:pt x="377698" y="47205"/>
                  </a:lnTo>
                  <a:lnTo>
                    <a:pt x="389496" y="47205"/>
                  </a:lnTo>
                  <a:lnTo>
                    <a:pt x="389496" y="35407"/>
                  </a:lnTo>
                  <a:lnTo>
                    <a:pt x="389496" y="23609"/>
                  </a:lnTo>
                  <a:close/>
                </a:path>
                <a:path w="626110" h="47625">
                  <a:moveTo>
                    <a:pt x="389496" y="0"/>
                  </a:moveTo>
                  <a:lnTo>
                    <a:pt x="377698" y="0"/>
                  </a:lnTo>
                  <a:lnTo>
                    <a:pt x="365899" y="0"/>
                  </a:lnTo>
                  <a:lnTo>
                    <a:pt x="365899" y="11798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26110" h="47625">
                  <a:moveTo>
                    <a:pt x="401307" y="11811"/>
                  </a:moveTo>
                  <a:lnTo>
                    <a:pt x="389509" y="11811"/>
                  </a:ln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01307" y="23609"/>
                  </a:lnTo>
                  <a:lnTo>
                    <a:pt x="401307" y="11811"/>
                  </a:lnTo>
                  <a:close/>
                </a:path>
                <a:path w="626110" h="47625">
                  <a:moveTo>
                    <a:pt x="401307" y="0"/>
                  </a:move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01307" y="0"/>
                  </a:lnTo>
                  <a:close/>
                </a:path>
                <a:path w="626110" h="47625">
                  <a:moveTo>
                    <a:pt x="424903" y="11811"/>
                  </a:moveTo>
                  <a:lnTo>
                    <a:pt x="413105" y="11811"/>
                  </a:lnTo>
                  <a:lnTo>
                    <a:pt x="413105" y="23609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lnTo>
                    <a:pt x="424903" y="11811"/>
                  </a:lnTo>
                  <a:close/>
                </a:path>
                <a:path w="626110" h="47625">
                  <a:moveTo>
                    <a:pt x="436714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36714" y="11798"/>
                  </a:lnTo>
                  <a:lnTo>
                    <a:pt x="436714" y="0"/>
                  </a:lnTo>
                  <a:close/>
                </a:path>
                <a:path w="626110" h="47625">
                  <a:moveTo>
                    <a:pt x="460311" y="23609"/>
                  </a:moveTo>
                  <a:lnTo>
                    <a:pt x="448513" y="23609"/>
                  </a:lnTo>
                  <a:lnTo>
                    <a:pt x="448513" y="11811"/>
                  </a:lnTo>
                  <a:lnTo>
                    <a:pt x="436714" y="11811"/>
                  </a:lnTo>
                  <a:lnTo>
                    <a:pt x="424916" y="11811"/>
                  </a:lnTo>
                  <a:lnTo>
                    <a:pt x="424916" y="23609"/>
                  </a:lnTo>
                  <a:lnTo>
                    <a:pt x="424916" y="35407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60311" y="35407"/>
                  </a:lnTo>
                  <a:lnTo>
                    <a:pt x="460311" y="23609"/>
                  </a:lnTo>
                  <a:close/>
                </a:path>
                <a:path w="626110" h="47625">
                  <a:moveTo>
                    <a:pt x="483920" y="23609"/>
                  </a:moveTo>
                  <a:lnTo>
                    <a:pt x="472122" y="23609"/>
                  </a:lnTo>
                  <a:lnTo>
                    <a:pt x="472122" y="35407"/>
                  </a:lnTo>
                  <a:lnTo>
                    <a:pt x="483920" y="35407"/>
                  </a:lnTo>
                  <a:lnTo>
                    <a:pt x="483920" y="23609"/>
                  </a:lnTo>
                  <a:close/>
                </a:path>
                <a:path w="626110" h="47625">
                  <a:moveTo>
                    <a:pt x="495731" y="11811"/>
                  </a:moveTo>
                  <a:lnTo>
                    <a:pt x="483933" y="11811"/>
                  </a:lnTo>
                  <a:lnTo>
                    <a:pt x="483933" y="23609"/>
                  </a:lnTo>
                  <a:lnTo>
                    <a:pt x="495731" y="23609"/>
                  </a:lnTo>
                  <a:lnTo>
                    <a:pt x="495731" y="11811"/>
                  </a:lnTo>
                  <a:close/>
                </a:path>
                <a:path w="626110" h="47625">
                  <a:moveTo>
                    <a:pt x="519328" y="23609"/>
                  </a:moveTo>
                  <a:lnTo>
                    <a:pt x="507530" y="23609"/>
                  </a:lnTo>
                  <a:lnTo>
                    <a:pt x="507530" y="35407"/>
                  </a:lnTo>
                  <a:lnTo>
                    <a:pt x="519328" y="35407"/>
                  </a:lnTo>
                  <a:lnTo>
                    <a:pt x="519328" y="23609"/>
                  </a:lnTo>
                  <a:close/>
                </a:path>
                <a:path w="626110" h="47625">
                  <a:moveTo>
                    <a:pt x="531139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31139" y="11798"/>
                  </a:lnTo>
                  <a:lnTo>
                    <a:pt x="531139" y="0"/>
                  </a:lnTo>
                  <a:close/>
                </a:path>
                <a:path w="626110" h="47625">
                  <a:moveTo>
                    <a:pt x="542937" y="11811"/>
                  </a:moveTo>
                  <a:lnTo>
                    <a:pt x="531139" y="11811"/>
                  </a:lnTo>
                  <a:lnTo>
                    <a:pt x="519341" y="11811"/>
                  </a:lnTo>
                  <a:lnTo>
                    <a:pt x="519341" y="23609"/>
                  </a:lnTo>
                  <a:lnTo>
                    <a:pt x="531139" y="23609"/>
                  </a:lnTo>
                  <a:lnTo>
                    <a:pt x="531139" y="35407"/>
                  </a:lnTo>
                  <a:lnTo>
                    <a:pt x="542937" y="35407"/>
                  </a:lnTo>
                  <a:lnTo>
                    <a:pt x="542937" y="23609"/>
                  </a:lnTo>
                  <a:lnTo>
                    <a:pt x="542937" y="11811"/>
                  </a:lnTo>
                  <a:close/>
                </a:path>
                <a:path w="626110" h="47625">
                  <a:moveTo>
                    <a:pt x="554748" y="23609"/>
                  </a:moveTo>
                  <a:lnTo>
                    <a:pt x="542950" y="23609"/>
                  </a:lnTo>
                  <a:lnTo>
                    <a:pt x="542950" y="35407"/>
                  </a:lnTo>
                  <a:lnTo>
                    <a:pt x="554748" y="35407"/>
                  </a:lnTo>
                  <a:lnTo>
                    <a:pt x="554748" y="23609"/>
                  </a:lnTo>
                  <a:close/>
                </a:path>
                <a:path w="626110" h="47625">
                  <a:moveTo>
                    <a:pt x="578345" y="11811"/>
                  </a:moveTo>
                  <a:lnTo>
                    <a:pt x="566547" y="11811"/>
                  </a:lnTo>
                  <a:lnTo>
                    <a:pt x="566547" y="23609"/>
                  </a:lnTo>
                  <a:lnTo>
                    <a:pt x="578345" y="23609"/>
                  </a:lnTo>
                  <a:lnTo>
                    <a:pt x="578345" y="11811"/>
                  </a:lnTo>
                  <a:close/>
                </a:path>
                <a:path w="626110" h="47625">
                  <a:moveTo>
                    <a:pt x="601954" y="11811"/>
                  </a:moveTo>
                  <a:lnTo>
                    <a:pt x="590156" y="11811"/>
                  </a:lnTo>
                  <a:lnTo>
                    <a:pt x="578358" y="11811"/>
                  </a:lnTo>
                  <a:lnTo>
                    <a:pt x="578358" y="23609"/>
                  </a:lnTo>
                  <a:lnTo>
                    <a:pt x="590156" y="23609"/>
                  </a:lnTo>
                  <a:lnTo>
                    <a:pt x="590156" y="35407"/>
                  </a:lnTo>
                  <a:lnTo>
                    <a:pt x="601954" y="35407"/>
                  </a:lnTo>
                  <a:lnTo>
                    <a:pt x="601954" y="23609"/>
                  </a:lnTo>
                  <a:lnTo>
                    <a:pt x="601954" y="11811"/>
                  </a:lnTo>
                  <a:close/>
                </a:path>
                <a:path w="626110" h="47625">
                  <a:moveTo>
                    <a:pt x="625563" y="11811"/>
                  </a:moveTo>
                  <a:lnTo>
                    <a:pt x="613765" y="11811"/>
                  </a:lnTo>
                  <a:lnTo>
                    <a:pt x="601967" y="11811"/>
                  </a:lnTo>
                  <a:lnTo>
                    <a:pt x="601967" y="23609"/>
                  </a:lnTo>
                  <a:lnTo>
                    <a:pt x="601967" y="35407"/>
                  </a:lnTo>
                  <a:lnTo>
                    <a:pt x="613765" y="35407"/>
                  </a:lnTo>
                  <a:lnTo>
                    <a:pt x="613765" y="23609"/>
                  </a:lnTo>
                  <a:lnTo>
                    <a:pt x="625563" y="23609"/>
                  </a:lnTo>
                  <a:lnTo>
                    <a:pt x="625563" y="11811"/>
                  </a:lnTo>
                  <a:close/>
                </a:path>
                <a:path w="626110" h="47625">
                  <a:moveTo>
                    <a:pt x="625563" y="0"/>
                  </a:moveTo>
                  <a:lnTo>
                    <a:pt x="613765" y="0"/>
                  </a:ln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25563" y="11798"/>
                  </a:lnTo>
                  <a:lnTo>
                    <a:pt x="62556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94843" y="4884572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10" h="47625">
                  <a:moveTo>
                    <a:pt x="35394" y="35420"/>
                  </a:moveTo>
                  <a:lnTo>
                    <a:pt x="23596" y="35420"/>
                  </a:lnTo>
                  <a:lnTo>
                    <a:pt x="23596" y="47218"/>
                  </a:lnTo>
                  <a:lnTo>
                    <a:pt x="35394" y="47218"/>
                  </a:lnTo>
                  <a:lnTo>
                    <a:pt x="35394" y="35420"/>
                  </a:lnTo>
                  <a:close/>
                </a:path>
                <a:path w="626110" h="47625">
                  <a:moveTo>
                    <a:pt x="35394" y="11811"/>
                  </a:moveTo>
                  <a:lnTo>
                    <a:pt x="23596" y="11811"/>
                  </a:lnTo>
                  <a:lnTo>
                    <a:pt x="11798" y="11811"/>
                  </a:lnTo>
                  <a:lnTo>
                    <a:pt x="0" y="11811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11798" y="23609"/>
                  </a:lnTo>
                  <a:lnTo>
                    <a:pt x="23596" y="23609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lnTo>
                    <a:pt x="35394" y="11811"/>
                  </a:lnTo>
                  <a:close/>
                </a:path>
                <a:path w="626110" h="47625">
                  <a:moveTo>
                    <a:pt x="59004" y="11811"/>
                  </a:moveTo>
                  <a:lnTo>
                    <a:pt x="47205" y="11811"/>
                  </a:lnTo>
                  <a:lnTo>
                    <a:pt x="35407" y="11811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59004" y="35407"/>
                  </a:lnTo>
                  <a:lnTo>
                    <a:pt x="59004" y="23609"/>
                  </a:lnTo>
                  <a:lnTo>
                    <a:pt x="59004" y="11811"/>
                  </a:lnTo>
                  <a:close/>
                </a:path>
                <a:path w="626110" h="47625">
                  <a:moveTo>
                    <a:pt x="70815" y="35420"/>
                  </a:moveTo>
                  <a:lnTo>
                    <a:pt x="59016" y="35420"/>
                  </a:lnTo>
                  <a:lnTo>
                    <a:pt x="59016" y="47218"/>
                  </a:lnTo>
                  <a:lnTo>
                    <a:pt x="70815" y="47218"/>
                  </a:lnTo>
                  <a:lnTo>
                    <a:pt x="70815" y="35420"/>
                  </a:lnTo>
                  <a:close/>
                </a:path>
                <a:path w="626110" h="47625">
                  <a:moveTo>
                    <a:pt x="70815" y="11811"/>
                  </a:moveTo>
                  <a:lnTo>
                    <a:pt x="59016" y="11811"/>
                  </a:lnTo>
                  <a:lnTo>
                    <a:pt x="59016" y="23609"/>
                  </a:lnTo>
                  <a:lnTo>
                    <a:pt x="70815" y="23609"/>
                  </a:lnTo>
                  <a:lnTo>
                    <a:pt x="70815" y="11811"/>
                  </a:lnTo>
                  <a:close/>
                </a:path>
                <a:path w="626110" h="47625">
                  <a:moveTo>
                    <a:pt x="82613" y="23609"/>
                  </a:moveTo>
                  <a:lnTo>
                    <a:pt x="70815" y="23609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09"/>
                  </a:lnTo>
                  <a:close/>
                </a:path>
                <a:path w="626110" h="47625">
                  <a:moveTo>
                    <a:pt x="129806" y="35420"/>
                  </a:moveTo>
                  <a:lnTo>
                    <a:pt x="118021" y="35420"/>
                  </a:lnTo>
                  <a:lnTo>
                    <a:pt x="106222" y="35420"/>
                  </a:lnTo>
                  <a:lnTo>
                    <a:pt x="94424" y="35420"/>
                  </a:lnTo>
                  <a:lnTo>
                    <a:pt x="94424" y="47218"/>
                  </a:lnTo>
                  <a:lnTo>
                    <a:pt x="106222" y="47218"/>
                  </a:lnTo>
                  <a:lnTo>
                    <a:pt x="118021" y="47218"/>
                  </a:lnTo>
                  <a:lnTo>
                    <a:pt x="129806" y="47218"/>
                  </a:lnTo>
                  <a:lnTo>
                    <a:pt x="129806" y="35420"/>
                  </a:lnTo>
                  <a:close/>
                </a:path>
                <a:path w="626110" h="47625">
                  <a:moveTo>
                    <a:pt x="129806" y="11811"/>
                  </a:moveTo>
                  <a:lnTo>
                    <a:pt x="118021" y="11811"/>
                  </a:lnTo>
                  <a:lnTo>
                    <a:pt x="106222" y="11811"/>
                  </a:lnTo>
                  <a:lnTo>
                    <a:pt x="94424" y="11811"/>
                  </a:ln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06222" y="23609"/>
                  </a:lnTo>
                  <a:lnTo>
                    <a:pt x="118021" y="23609"/>
                  </a:lnTo>
                  <a:lnTo>
                    <a:pt x="118021" y="35407"/>
                  </a:lnTo>
                  <a:lnTo>
                    <a:pt x="129806" y="35407"/>
                  </a:lnTo>
                  <a:lnTo>
                    <a:pt x="129806" y="23609"/>
                  </a:lnTo>
                  <a:lnTo>
                    <a:pt x="129806" y="11811"/>
                  </a:lnTo>
                  <a:close/>
                </a:path>
                <a:path w="626110" h="47625">
                  <a:moveTo>
                    <a:pt x="153428" y="23609"/>
                  </a:moveTo>
                  <a:lnTo>
                    <a:pt x="141630" y="23609"/>
                  </a:lnTo>
                  <a:lnTo>
                    <a:pt x="141630" y="35407"/>
                  </a:lnTo>
                  <a:lnTo>
                    <a:pt x="153428" y="35407"/>
                  </a:lnTo>
                  <a:lnTo>
                    <a:pt x="153428" y="23609"/>
                  </a:lnTo>
                  <a:close/>
                </a:path>
                <a:path w="626110" h="47625">
                  <a:moveTo>
                    <a:pt x="165239" y="11811"/>
                  </a:moveTo>
                  <a:lnTo>
                    <a:pt x="153441" y="11811"/>
                  </a:lnTo>
                  <a:lnTo>
                    <a:pt x="153441" y="23609"/>
                  </a:lnTo>
                  <a:lnTo>
                    <a:pt x="165239" y="23609"/>
                  </a:lnTo>
                  <a:lnTo>
                    <a:pt x="165239" y="11811"/>
                  </a:lnTo>
                  <a:close/>
                </a:path>
                <a:path w="626110" h="47625">
                  <a:moveTo>
                    <a:pt x="177025" y="35420"/>
                  </a:moveTo>
                  <a:lnTo>
                    <a:pt x="165239" y="35420"/>
                  </a:lnTo>
                  <a:lnTo>
                    <a:pt x="165239" y="47218"/>
                  </a:lnTo>
                  <a:lnTo>
                    <a:pt x="177025" y="47218"/>
                  </a:lnTo>
                  <a:lnTo>
                    <a:pt x="177025" y="35420"/>
                  </a:lnTo>
                  <a:close/>
                </a:path>
                <a:path w="626110" h="47625">
                  <a:moveTo>
                    <a:pt x="177025" y="23609"/>
                  </a:moveTo>
                  <a:lnTo>
                    <a:pt x="165239" y="23609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close/>
                </a:path>
                <a:path w="626110" h="47625">
                  <a:moveTo>
                    <a:pt x="188836" y="35420"/>
                  </a:moveTo>
                  <a:lnTo>
                    <a:pt x="177038" y="35420"/>
                  </a:lnTo>
                  <a:lnTo>
                    <a:pt x="177038" y="47218"/>
                  </a:lnTo>
                  <a:lnTo>
                    <a:pt x="188836" y="47218"/>
                  </a:lnTo>
                  <a:lnTo>
                    <a:pt x="188836" y="35420"/>
                  </a:lnTo>
                  <a:close/>
                </a:path>
                <a:path w="626110" h="47625">
                  <a:moveTo>
                    <a:pt x="212432" y="35420"/>
                  </a:moveTo>
                  <a:lnTo>
                    <a:pt x="200647" y="35420"/>
                  </a:lnTo>
                  <a:lnTo>
                    <a:pt x="200647" y="47218"/>
                  </a:lnTo>
                  <a:lnTo>
                    <a:pt x="212432" y="47218"/>
                  </a:lnTo>
                  <a:lnTo>
                    <a:pt x="212432" y="35420"/>
                  </a:lnTo>
                  <a:close/>
                </a:path>
                <a:path w="626110" h="47625">
                  <a:moveTo>
                    <a:pt x="212432" y="11811"/>
                  </a:moveTo>
                  <a:lnTo>
                    <a:pt x="200647" y="11811"/>
                  </a:lnTo>
                  <a:lnTo>
                    <a:pt x="188849" y="11811"/>
                  </a:lnTo>
                  <a:lnTo>
                    <a:pt x="188849" y="23609"/>
                  </a:lnTo>
                  <a:lnTo>
                    <a:pt x="200647" y="23609"/>
                  </a:lnTo>
                  <a:lnTo>
                    <a:pt x="212432" y="23609"/>
                  </a:lnTo>
                  <a:lnTo>
                    <a:pt x="212432" y="11811"/>
                  </a:lnTo>
                  <a:close/>
                </a:path>
                <a:path w="626110" h="47625">
                  <a:moveTo>
                    <a:pt x="224243" y="23609"/>
                  </a:move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close/>
                </a:path>
                <a:path w="626110" h="47625">
                  <a:moveTo>
                    <a:pt x="247853" y="23609"/>
                  </a:moveTo>
                  <a:lnTo>
                    <a:pt x="236054" y="23609"/>
                  </a:ln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47853" y="35407"/>
                  </a:lnTo>
                  <a:lnTo>
                    <a:pt x="247853" y="23609"/>
                  </a:lnTo>
                  <a:close/>
                </a:path>
                <a:path w="626110" h="47625">
                  <a:moveTo>
                    <a:pt x="259651" y="11811"/>
                  </a:moveTo>
                  <a:lnTo>
                    <a:pt x="247865" y="11811"/>
                  </a:lnTo>
                  <a:lnTo>
                    <a:pt x="247865" y="23609"/>
                  </a:lnTo>
                  <a:lnTo>
                    <a:pt x="247865" y="35407"/>
                  </a:lnTo>
                  <a:lnTo>
                    <a:pt x="259651" y="35407"/>
                  </a:lnTo>
                  <a:lnTo>
                    <a:pt x="259651" y="23609"/>
                  </a:lnTo>
                  <a:lnTo>
                    <a:pt x="259651" y="11811"/>
                  </a:lnTo>
                  <a:close/>
                </a:path>
                <a:path w="626110" h="47625">
                  <a:moveTo>
                    <a:pt x="271462" y="11811"/>
                  </a:moveTo>
                  <a:lnTo>
                    <a:pt x="259664" y="11811"/>
                  </a:lnTo>
                  <a:lnTo>
                    <a:pt x="259664" y="23609"/>
                  </a:lnTo>
                  <a:lnTo>
                    <a:pt x="259664" y="35407"/>
                  </a:lnTo>
                  <a:lnTo>
                    <a:pt x="271462" y="35407"/>
                  </a:lnTo>
                  <a:lnTo>
                    <a:pt x="271462" y="23609"/>
                  </a:lnTo>
                  <a:lnTo>
                    <a:pt x="271462" y="11811"/>
                  </a:lnTo>
                  <a:close/>
                </a:path>
                <a:path w="626110" h="47625">
                  <a:moveTo>
                    <a:pt x="283273" y="23609"/>
                  </a:moveTo>
                  <a:lnTo>
                    <a:pt x="271475" y="23609"/>
                  </a:lnTo>
                  <a:lnTo>
                    <a:pt x="271475" y="35407"/>
                  </a:lnTo>
                  <a:lnTo>
                    <a:pt x="283273" y="35407"/>
                  </a:lnTo>
                  <a:lnTo>
                    <a:pt x="283273" y="23609"/>
                  </a:lnTo>
                  <a:close/>
                </a:path>
                <a:path w="626110" h="47625">
                  <a:moveTo>
                    <a:pt x="306857" y="23609"/>
                  </a:moveTo>
                  <a:lnTo>
                    <a:pt x="295071" y="23609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close/>
                </a:path>
                <a:path w="626110" h="47625">
                  <a:moveTo>
                    <a:pt x="318681" y="23609"/>
                  </a:moveTo>
                  <a:lnTo>
                    <a:pt x="306882" y="23609"/>
                  </a:lnTo>
                  <a:lnTo>
                    <a:pt x="306882" y="35407"/>
                  </a:lnTo>
                  <a:lnTo>
                    <a:pt x="318681" y="35407"/>
                  </a:lnTo>
                  <a:lnTo>
                    <a:pt x="318681" y="23609"/>
                  </a:lnTo>
                  <a:close/>
                </a:path>
                <a:path w="626110" h="47625">
                  <a:moveTo>
                    <a:pt x="354088" y="11811"/>
                  </a:moveTo>
                  <a:lnTo>
                    <a:pt x="342290" y="11811"/>
                  </a:lnTo>
                  <a:lnTo>
                    <a:pt x="342290" y="23609"/>
                  </a:lnTo>
                  <a:lnTo>
                    <a:pt x="354088" y="23609"/>
                  </a:lnTo>
                  <a:lnTo>
                    <a:pt x="354088" y="11811"/>
                  </a:lnTo>
                  <a:close/>
                </a:path>
                <a:path w="626110" h="47625">
                  <a:moveTo>
                    <a:pt x="389496" y="11811"/>
                  </a:moveTo>
                  <a:lnTo>
                    <a:pt x="377698" y="11811"/>
                  </a:lnTo>
                  <a:lnTo>
                    <a:pt x="365899" y="11811"/>
                  </a:lnTo>
                  <a:lnTo>
                    <a:pt x="365899" y="23609"/>
                  </a:lnTo>
                  <a:lnTo>
                    <a:pt x="365899" y="35407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lnTo>
                    <a:pt x="389496" y="11811"/>
                  </a:lnTo>
                  <a:close/>
                </a:path>
                <a:path w="626110" h="47625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26110" h="47625">
                  <a:moveTo>
                    <a:pt x="413105" y="23609"/>
                  </a:moveTo>
                  <a:lnTo>
                    <a:pt x="401307" y="23609"/>
                  </a:lnTo>
                  <a:lnTo>
                    <a:pt x="401307" y="11811"/>
                  </a:lnTo>
                  <a:lnTo>
                    <a:pt x="389509" y="11811"/>
                  </a:ln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13105" y="35407"/>
                  </a:lnTo>
                  <a:lnTo>
                    <a:pt x="413105" y="23609"/>
                  </a:lnTo>
                  <a:close/>
                </a:path>
                <a:path w="626110" h="47625">
                  <a:moveTo>
                    <a:pt x="460311" y="23609"/>
                  </a:moveTo>
                  <a:lnTo>
                    <a:pt x="448513" y="23609"/>
                  </a:lnTo>
                  <a:lnTo>
                    <a:pt x="448513" y="35407"/>
                  </a:lnTo>
                  <a:lnTo>
                    <a:pt x="460311" y="35407"/>
                  </a:lnTo>
                  <a:lnTo>
                    <a:pt x="460311" y="23609"/>
                  </a:lnTo>
                  <a:close/>
                </a:path>
                <a:path w="626110" h="47625">
                  <a:moveTo>
                    <a:pt x="460311" y="0"/>
                  </a:moveTo>
                  <a:lnTo>
                    <a:pt x="448513" y="0"/>
                  </a:lnTo>
                  <a:lnTo>
                    <a:pt x="448513" y="11798"/>
                  </a:lnTo>
                  <a:lnTo>
                    <a:pt x="460311" y="11798"/>
                  </a:lnTo>
                  <a:lnTo>
                    <a:pt x="460311" y="0"/>
                  </a:lnTo>
                  <a:close/>
                </a:path>
                <a:path w="626110" h="47625">
                  <a:moveTo>
                    <a:pt x="483920" y="11811"/>
                  </a:moveTo>
                  <a:lnTo>
                    <a:pt x="472122" y="11811"/>
                  </a:lnTo>
                  <a:lnTo>
                    <a:pt x="460324" y="11811"/>
                  </a:lnTo>
                  <a:lnTo>
                    <a:pt x="460324" y="23609"/>
                  </a:lnTo>
                  <a:lnTo>
                    <a:pt x="472122" y="23609"/>
                  </a:lnTo>
                  <a:lnTo>
                    <a:pt x="483920" y="23609"/>
                  </a:lnTo>
                  <a:lnTo>
                    <a:pt x="483920" y="11811"/>
                  </a:lnTo>
                  <a:close/>
                </a:path>
                <a:path w="626110" h="47625">
                  <a:moveTo>
                    <a:pt x="483920" y="0"/>
                  </a:moveTo>
                  <a:lnTo>
                    <a:pt x="472122" y="0"/>
                  </a:lnTo>
                  <a:lnTo>
                    <a:pt x="460324" y="0"/>
                  </a:lnTo>
                  <a:lnTo>
                    <a:pt x="460324" y="11798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10" h="47625">
                  <a:moveTo>
                    <a:pt x="507530" y="0"/>
                  </a:moveTo>
                  <a:lnTo>
                    <a:pt x="495731" y="0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07530" y="0"/>
                  </a:lnTo>
                  <a:close/>
                </a:path>
                <a:path w="626110" h="47625">
                  <a:moveTo>
                    <a:pt x="519328" y="11811"/>
                  </a:moveTo>
                  <a:lnTo>
                    <a:pt x="507530" y="11811"/>
                  </a:lnTo>
                  <a:lnTo>
                    <a:pt x="495731" y="11811"/>
                  </a:lnTo>
                  <a:lnTo>
                    <a:pt x="495731" y="23609"/>
                  </a:lnTo>
                  <a:lnTo>
                    <a:pt x="495731" y="35407"/>
                  </a:lnTo>
                  <a:lnTo>
                    <a:pt x="507530" y="35407"/>
                  </a:lnTo>
                  <a:lnTo>
                    <a:pt x="507530" y="23609"/>
                  </a:lnTo>
                  <a:lnTo>
                    <a:pt x="519328" y="23609"/>
                  </a:lnTo>
                  <a:lnTo>
                    <a:pt x="519328" y="11811"/>
                  </a:lnTo>
                  <a:close/>
                </a:path>
                <a:path w="626110" h="47625">
                  <a:moveTo>
                    <a:pt x="531139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31139" y="11798"/>
                  </a:lnTo>
                  <a:lnTo>
                    <a:pt x="531139" y="0"/>
                  </a:lnTo>
                  <a:close/>
                </a:path>
                <a:path w="626110" h="47625">
                  <a:moveTo>
                    <a:pt x="542937" y="11811"/>
                  </a:moveTo>
                  <a:lnTo>
                    <a:pt x="531139" y="11811"/>
                  </a:lnTo>
                  <a:lnTo>
                    <a:pt x="519341" y="11811"/>
                  </a:lnTo>
                  <a:lnTo>
                    <a:pt x="519341" y="23609"/>
                  </a:lnTo>
                  <a:lnTo>
                    <a:pt x="531139" y="23609"/>
                  </a:lnTo>
                  <a:lnTo>
                    <a:pt x="542937" y="23609"/>
                  </a:lnTo>
                  <a:lnTo>
                    <a:pt x="542937" y="11811"/>
                  </a:lnTo>
                  <a:close/>
                </a:path>
                <a:path w="626110" h="47625">
                  <a:moveTo>
                    <a:pt x="554748" y="11811"/>
                  </a:moveTo>
                  <a:lnTo>
                    <a:pt x="542950" y="11811"/>
                  </a:lnTo>
                  <a:lnTo>
                    <a:pt x="542950" y="23609"/>
                  </a:lnTo>
                  <a:lnTo>
                    <a:pt x="554748" y="23609"/>
                  </a:lnTo>
                  <a:lnTo>
                    <a:pt x="554748" y="11811"/>
                  </a:lnTo>
                  <a:close/>
                </a:path>
                <a:path w="626110" h="47625">
                  <a:moveTo>
                    <a:pt x="578345" y="23609"/>
                  </a:moveTo>
                  <a:lnTo>
                    <a:pt x="566547" y="23609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78345" y="23609"/>
                  </a:lnTo>
                  <a:close/>
                </a:path>
                <a:path w="626110" h="47625">
                  <a:moveTo>
                    <a:pt x="578345" y="0"/>
                  </a:moveTo>
                  <a:lnTo>
                    <a:pt x="566547" y="0"/>
                  </a:lnTo>
                  <a:lnTo>
                    <a:pt x="554748" y="0"/>
                  </a:ln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26110" h="47625">
                  <a:moveTo>
                    <a:pt x="590156" y="11811"/>
                  </a:moveTo>
                  <a:lnTo>
                    <a:pt x="578358" y="11811"/>
                  </a:lnTo>
                  <a:lnTo>
                    <a:pt x="578358" y="23609"/>
                  </a:lnTo>
                  <a:lnTo>
                    <a:pt x="590156" y="23609"/>
                  </a:lnTo>
                  <a:lnTo>
                    <a:pt x="590156" y="11811"/>
                  </a:lnTo>
                  <a:close/>
                </a:path>
                <a:path w="626110" h="47625">
                  <a:moveTo>
                    <a:pt x="625563" y="23609"/>
                  </a:moveTo>
                  <a:lnTo>
                    <a:pt x="613765" y="23609"/>
                  </a:lnTo>
                  <a:lnTo>
                    <a:pt x="601967" y="23609"/>
                  </a:lnTo>
                  <a:lnTo>
                    <a:pt x="601967" y="35407"/>
                  </a:lnTo>
                  <a:lnTo>
                    <a:pt x="613765" y="35407"/>
                  </a:lnTo>
                  <a:lnTo>
                    <a:pt x="625563" y="35407"/>
                  </a:lnTo>
                  <a:lnTo>
                    <a:pt x="625563" y="23609"/>
                  </a:lnTo>
                  <a:close/>
                </a:path>
                <a:path w="626110" h="47625">
                  <a:moveTo>
                    <a:pt x="625563" y="0"/>
                  </a:moveTo>
                  <a:lnTo>
                    <a:pt x="613765" y="0"/>
                  </a:ln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25563" y="11798"/>
                  </a:lnTo>
                  <a:lnTo>
                    <a:pt x="62556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94843" y="4919992"/>
              <a:ext cx="614045" cy="35560"/>
            </a:xfrm>
            <a:custGeom>
              <a:avLst/>
              <a:gdLst/>
              <a:ahLst/>
              <a:cxnLst/>
              <a:rect l="l" t="t" r="r" b="b"/>
              <a:pathLst>
                <a:path w="614045" h="35560">
                  <a:moveTo>
                    <a:pt x="35394" y="23596"/>
                  </a:moveTo>
                  <a:lnTo>
                    <a:pt x="23596" y="23596"/>
                  </a:lnTo>
                  <a:lnTo>
                    <a:pt x="23596" y="11798"/>
                  </a:lnTo>
                  <a:lnTo>
                    <a:pt x="11798" y="11798"/>
                  </a:lnTo>
                  <a:lnTo>
                    <a:pt x="0" y="11798"/>
                  </a:lnTo>
                  <a:lnTo>
                    <a:pt x="0" y="23596"/>
                  </a:lnTo>
                  <a:lnTo>
                    <a:pt x="11798" y="23596"/>
                  </a:lnTo>
                  <a:lnTo>
                    <a:pt x="11798" y="35394"/>
                  </a:lnTo>
                  <a:lnTo>
                    <a:pt x="23596" y="35394"/>
                  </a:lnTo>
                  <a:lnTo>
                    <a:pt x="35394" y="35394"/>
                  </a:lnTo>
                  <a:lnTo>
                    <a:pt x="35394" y="23596"/>
                  </a:lnTo>
                  <a:close/>
                </a:path>
                <a:path w="614045" h="35560">
                  <a:moveTo>
                    <a:pt x="59004" y="11798"/>
                  </a:moveTo>
                  <a:lnTo>
                    <a:pt x="47205" y="11798"/>
                  </a:lnTo>
                  <a:lnTo>
                    <a:pt x="35407" y="11798"/>
                  </a:lnTo>
                  <a:lnTo>
                    <a:pt x="35407" y="23596"/>
                  </a:lnTo>
                  <a:lnTo>
                    <a:pt x="47205" y="23596"/>
                  </a:lnTo>
                  <a:lnTo>
                    <a:pt x="59004" y="23596"/>
                  </a:lnTo>
                  <a:lnTo>
                    <a:pt x="59004" y="11798"/>
                  </a:lnTo>
                  <a:close/>
                </a:path>
                <a:path w="614045" h="35560">
                  <a:moveTo>
                    <a:pt x="82613" y="11798"/>
                  </a:moveTo>
                  <a:lnTo>
                    <a:pt x="70815" y="11798"/>
                  </a:lnTo>
                  <a:lnTo>
                    <a:pt x="59016" y="11798"/>
                  </a:lnTo>
                  <a:lnTo>
                    <a:pt x="59016" y="23596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82613" y="11798"/>
                  </a:lnTo>
                  <a:close/>
                </a:path>
                <a:path w="614045" h="35560">
                  <a:moveTo>
                    <a:pt x="118021" y="11798"/>
                  </a:moveTo>
                  <a:lnTo>
                    <a:pt x="106222" y="11798"/>
                  </a:lnTo>
                  <a:lnTo>
                    <a:pt x="106222" y="23596"/>
                  </a:lnTo>
                  <a:lnTo>
                    <a:pt x="118021" y="23596"/>
                  </a:lnTo>
                  <a:lnTo>
                    <a:pt x="118021" y="11798"/>
                  </a:lnTo>
                  <a:close/>
                </a:path>
                <a:path w="614045" h="35560">
                  <a:moveTo>
                    <a:pt x="129806" y="23596"/>
                  </a:moveTo>
                  <a:lnTo>
                    <a:pt x="118021" y="23596"/>
                  </a:lnTo>
                  <a:lnTo>
                    <a:pt x="118021" y="35394"/>
                  </a:lnTo>
                  <a:lnTo>
                    <a:pt x="129806" y="35394"/>
                  </a:lnTo>
                  <a:lnTo>
                    <a:pt x="129806" y="23596"/>
                  </a:lnTo>
                  <a:close/>
                </a:path>
                <a:path w="614045" h="35560">
                  <a:moveTo>
                    <a:pt x="153428" y="23596"/>
                  </a:moveTo>
                  <a:lnTo>
                    <a:pt x="141630" y="23596"/>
                  </a:lnTo>
                  <a:lnTo>
                    <a:pt x="141630" y="35394"/>
                  </a:lnTo>
                  <a:lnTo>
                    <a:pt x="153428" y="35394"/>
                  </a:lnTo>
                  <a:lnTo>
                    <a:pt x="153428" y="23596"/>
                  </a:lnTo>
                  <a:close/>
                </a:path>
                <a:path w="614045" h="35560">
                  <a:moveTo>
                    <a:pt x="177025" y="11798"/>
                  </a:moveTo>
                  <a:lnTo>
                    <a:pt x="165239" y="11798"/>
                  </a:lnTo>
                  <a:lnTo>
                    <a:pt x="165239" y="23596"/>
                  </a:lnTo>
                  <a:lnTo>
                    <a:pt x="177025" y="23596"/>
                  </a:lnTo>
                  <a:lnTo>
                    <a:pt x="177025" y="11798"/>
                  </a:lnTo>
                  <a:close/>
                </a:path>
                <a:path w="614045" h="35560">
                  <a:moveTo>
                    <a:pt x="188836" y="23596"/>
                  </a:moveTo>
                  <a:lnTo>
                    <a:pt x="177038" y="23596"/>
                  </a:lnTo>
                  <a:lnTo>
                    <a:pt x="177038" y="35394"/>
                  </a:lnTo>
                  <a:lnTo>
                    <a:pt x="188836" y="35394"/>
                  </a:lnTo>
                  <a:lnTo>
                    <a:pt x="188836" y="23596"/>
                  </a:lnTo>
                  <a:close/>
                </a:path>
                <a:path w="614045" h="35560">
                  <a:moveTo>
                    <a:pt x="200647" y="11798"/>
                  </a:moveTo>
                  <a:lnTo>
                    <a:pt x="188849" y="11798"/>
                  </a:lnTo>
                  <a:lnTo>
                    <a:pt x="188849" y="23596"/>
                  </a:lnTo>
                  <a:lnTo>
                    <a:pt x="200647" y="23596"/>
                  </a:lnTo>
                  <a:lnTo>
                    <a:pt x="200647" y="11798"/>
                  </a:lnTo>
                  <a:close/>
                </a:path>
                <a:path w="614045" h="35560">
                  <a:moveTo>
                    <a:pt x="212432" y="23596"/>
                  </a:moveTo>
                  <a:lnTo>
                    <a:pt x="200647" y="23596"/>
                  </a:lnTo>
                  <a:lnTo>
                    <a:pt x="200647" y="35394"/>
                  </a:lnTo>
                  <a:lnTo>
                    <a:pt x="212432" y="35394"/>
                  </a:lnTo>
                  <a:lnTo>
                    <a:pt x="212432" y="23596"/>
                  </a:lnTo>
                  <a:close/>
                </a:path>
                <a:path w="614045" h="35560">
                  <a:moveTo>
                    <a:pt x="212432" y="0"/>
                  </a:moveTo>
                  <a:lnTo>
                    <a:pt x="200647" y="0"/>
                  </a:lnTo>
                  <a:lnTo>
                    <a:pt x="200647" y="11798"/>
                  </a:lnTo>
                  <a:lnTo>
                    <a:pt x="212432" y="11798"/>
                  </a:lnTo>
                  <a:lnTo>
                    <a:pt x="212432" y="0"/>
                  </a:lnTo>
                  <a:close/>
                </a:path>
                <a:path w="614045" h="35560">
                  <a:moveTo>
                    <a:pt x="224243" y="0"/>
                  </a:moveTo>
                  <a:lnTo>
                    <a:pt x="212458" y="0"/>
                  </a:lnTo>
                  <a:lnTo>
                    <a:pt x="212458" y="11798"/>
                  </a:lnTo>
                  <a:lnTo>
                    <a:pt x="224243" y="11798"/>
                  </a:lnTo>
                  <a:lnTo>
                    <a:pt x="224243" y="0"/>
                  </a:lnTo>
                  <a:close/>
                </a:path>
                <a:path w="614045" h="35560">
                  <a:moveTo>
                    <a:pt x="247853" y="0"/>
                  </a:moveTo>
                  <a:lnTo>
                    <a:pt x="236054" y="0"/>
                  </a:lnTo>
                  <a:lnTo>
                    <a:pt x="224256" y="0"/>
                  </a:lnTo>
                  <a:lnTo>
                    <a:pt x="224256" y="11798"/>
                  </a:lnTo>
                  <a:lnTo>
                    <a:pt x="224256" y="23596"/>
                  </a:lnTo>
                  <a:lnTo>
                    <a:pt x="224256" y="35394"/>
                  </a:lnTo>
                  <a:lnTo>
                    <a:pt x="236054" y="35394"/>
                  </a:lnTo>
                  <a:lnTo>
                    <a:pt x="247853" y="35394"/>
                  </a:lnTo>
                  <a:lnTo>
                    <a:pt x="247853" y="23596"/>
                  </a:lnTo>
                  <a:lnTo>
                    <a:pt x="247853" y="11798"/>
                  </a:lnTo>
                  <a:lnTo>
                    <a:pt x="247853" y="0"/>
                  </a:lnTo>
                  <a:close/>
                </a:path>
                <a:path w="614045" h="35560">
                  <a:moveTo>
                    <a:pt x="259651" y="11798"/>
                  </a:moveTo>
                  <a:lnTo>
                    <a:pt x="247865" y="11798"/>
                  </a:lnTo>
                  <a:lnTo>
                    <a:pt x="247865" y="23596"/>
                  </a:lnTo>
                  <a:lnTo>
                    <a:pt x="259651" y="23596"/>
                  </a:lnTo>
                  <a:lnTo>
                    <a:pt x="259651" y="11798"/>
                  </a:lnTo>
                  <a:close/>
                </a:path>
                <a:path w="614045" h="35560">
                  <a:moveTo>
                    <a:pt x="271462" y="0"/>
                  </a:moveTo>
                  <a:lnTo>
                    <a:pt x="259664" y="0"/>
                  </a:lnTo>
                  <a:lnTo>
                    <a:pt x="259664" y="11798"/>
                  </a:lnTo>
                  <a:lnTo>
                    <a:pt x="271462" y="11798"/>
                  </a:lnTo>
                  <a:lnTo>
                    <a:pt x="271462" y="0"/>
                  </a:lnTo>
                  <a:close/>
                </a:path>
                <a:path w="614045" h="35560">
                  <a:moveTo>
                    <a:pt x="283273" y="0"/>
                  </a:moveTo>
                  <a:lnTo>
                    <a:pt x="271475" y="0"/>
                  </a:lnTo>
                  <a:lnTo>
                    <a:pt x="271475" y="11798"/>
                  </a:lnTo>
                  <a:lnTo>
                    <a:pt x="283273" y="11798"/>
                  </a:lnTo>
                  <a:lnTo>
                    <a:pt x="283273" y="0"/>
                  </a:lnTo>
                  <a:close/>
                </a:path>
                <a:path w="614045" h="35560">
                  <a:moveTo>
                    <a:pt x="306857" y="0"/>
                  </a:moveTo>
                  <a:lnTo>
                    <a:pt x="295071" y="0"/>
                  </a:lnTo>
                  <a:lnTo>
                    <a:pt x="295071" y="11798"/>
                  </a:lnTo>
                  <a:lnTo>
                    <a:pt x="283273" y="11798"/>
                  </a:lnTo>
                  <a:lnTo>
                    <a:pt x="283273" y="23596"/>
                  </a:lnTo>
                  <a:lnTo>
                    <a:pt x="271475" y="23596"/>
                  </a:lnTo>
                  <a:lnTo>
                    <a:pt x="271475" y="35394"/>
                  </a:lnTo>
                  <a:lnTo>
                    <a:pt x="283273" y="35394"/>
                  </a:lnTo>
                  <a:lnTo>
                    <a:pt x="295071" y="35394"/>
                  </a:lnTo>
                  <a:lnTo>
                    <a:pt x="295071" y="23596"/>
                  </a:lnTo>
                  <a:lnTo>
                    <a:pt x="306857" y="23596"/>
                  </a:lnTo>
                  <a:lnTo>
                    <a:pt x="306857" y="11798"/>
                  </a:lnTo>
                  <a:lnTo>
                    <a:pt x="306857" y="0"/>
                  </a:lnTo>
                  <a:close/>
                </a:path>
                <a:path w="614045" h="35560">
                  <a:moveTo>
                    <a:pt x="330479" y="0"/>
                  </a:moveTo>
                  <a:lnTo>
                    <a:pt x="318681" y="0"/>
                  </a:lnTo>
                  <a:lnTo>
                    <a:pt x="306882" y="0"/>
                  </a:lnTo>
                  <a:lnTo>
                    <a:pt x="306882" y="11798"/>
                  </a:lnTo>
                  <a:lnTo>
                    <a:pt x="318681" y="11798"/>
                  </a:lnTo>
                  <a:lnTo>
                    <a:pt x="318681" y="23596"/>
                  </a:lnTo>
                  <a:lnTo>
                    <a:pt x="306882" y="23596"/>
                  </a:lnTo>
                  <a:lnTo>
                    <a:pt x="306882" y="35394"/>
                  </a:lnTo>
                  <a:lnTo>
                    <a:pt x="318681" y="35394"/>
                  </a:lnTo>
                  <a:lnTo>
                    <a:pt x="330479" y="35394"/>
                  </a:lnTo>
                  <a:lnTo>
                    <a:pt x="330479" y="23596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14045" h="35560">
                  <a:moveTo>
                    <a:pt x="354088" y="0"/>
                  </a:moveTo>
                  <a:lnTo>
                    <a:pt x="342290" y="0"/>
                  </a:lnTo>
                  <a:lnTo>
                    <a:pt x="330492" y="0"/>
                  </a:lnTo>
                  <a:lnTo>
                    <a:pt x="330492" y="11798"/>
                  </a:lnTo>
                  <a:lnTo>
                    <a:pt x="330492" y="23596"/>
                  </a:lnTo>
                  <a:lnTo>
                    <a:pt x="342290" y="23596"/>
                  </a:lnTo>
                  <a:lnTo>
                    <a:pt x="354088" y="23596"/>
                  </a:lnTo>
                  <a:lnTo>
                    <a:pt x="354088" y="11798"/>
                  </a:lnTo>
                  <a:lnTo>
                    <a:pt x="354088" y="0"/>
                  </a:lnTo>
                  <a:close/>
                </a:path>
                <a:path w="614045" h="35560">
                  <a:moveTo>
                    <a:pt x="389496" y="11798"/>
                  </a:moveTo>
                  <a:lnTo>
                    <a:pt x="377698" y="11798"/>
                  </a:lnTo>
                  <a:lnTo>
                    <a:pt x="365899" y="11798"/>
                  </a:lnTo>
                  <a:lnTo>
                    <a:pt x="365899" y="23596"/>
                  </a:lnTo>
                  <a:lnTo>
                    <a:pt x="377698" y="23596"/>
                  </a:lnTo>
                  <a:lnTo>
                    <a:pt x="389496" y="23596"/>
                  </a:lnTo>
                  <a:lnTo>
                    <a:pt x="389496" y="11798"/>
                  </a:lnTo>
                  <a:close/>
                </a:path>
                <a:path w="614045" h="35560">
                  <a:moveTo>
                    <a:pt x="424903" y="11798"/>
                  </a:moveTo>
                  <a:lnTo>
                    <a:pt x="413105" y="11798"/>
                  </a:lnTo>
                  <a:lnTo>
                    <a:pt x="413105" y="0"/>
                  </a:lnTo>
                  <a:lnTo>
                    <a:pt x="401307" y="0"/>
                  </a:lnTo>
                  <a:lnTo>
                    <a:pt x="389509" y="0"/>
                  </a:lnTo>
                  <a:lnTo>
                    <a:pt x="389509" y="11798"/>
                  </a:lnTo>
                  <a:lnTo>
                    <a:pt x="389509" y="23596"/>
                  </a:lnTo>
                  <a:lnTo>
                    <a:pt x="389509" y="35394"/>
                  </a:lnTo>
                  <a:lnTo>
                    <a:pt x="401307" y="35394"/>
                  </a:lnTo>
                  <a:lnTo>
                    <a:pt x="401307" y="23596"/>
                  </a:lnTo>
                  <a:lnTo>
                    <a:pt x="413105" y="23596"/>
                  </a:lnTo>
                  <a:lnTo>
                    <a:pt x="424903" y="23596"/>
                  </a:lnTo>
                  <a:lnTo>
                    <a:pt x="424903" y="11798"/>
                  </a:lnTo>
                  <a:close/>
                </a:path>
                <a:path w="614045" h="35560">
                  <a:moveTo>
                    <a:pt x="448513" y="23596"/>
                  </a:moveTo>
                  <a:lnTo>
                    <a:pt x="436714" y="23596"/>
                  </a:lnTo>
                  <a:lnTo>
                    <a:pt x="436714" y="35394"/>
                  </a:lnTo>
                  <a:lnTo>
                    <a:pt x="448513" y="35394"/>
                  </a:lnTo>
                  <a:lnTo>
                    <a:pt x="448513" y="23596"/>
                  </a:lnTo>
                  <a:close/>
                </a:path>
                <a:path w="614045" h="35560">
                  <a:moveTo>
                    <a:pt x="448513" y="0"/>
                  </a:moveTo>
                  <a:lnTo>
                    <a:pt x="436714" y="0"/>
                  </a:lnTo>
                  <a:lnTo>
                    <a:pt x="424916" y="0"/>
                  </a:lnTo>
                  <a:lnTo>
                    <a:pt x="424916" y="11798"/>
                  </a:lnTo>
                  <a:lnTo>
                    <a:pt x="424916" y="23596"/>
                  </a:lnTo>
                  <a:lnTo>
                    <a:pt x="436714" y="23596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48513" y="0"/>
                  </a:lnTo>
                  <a:close/>
                </a:path>
                <a:path w="614045" h="35560">
                  <a:moveTo>
                    <a:pt x="460311" y="11798"/>
                  </a:moveTo>
                  <a:lnTo>
                    <a:pt x="448513" y="11798"/>
                  </a:lnTo>
                  <a:lnTo>
                    <a:pt x="448513" y="23596"/>
                  </a:lnTo>
                  <a:lnTo>
                    <a:pt x="460311" y="23596"/>
                  </a:lnTo>
                  <a:lnTo>
                    <a:pt x="460311" y="11798"/>
                  </a:lnTo>
                  <a:close/>
                </a:path>
                <a:path w="614045" h="35560">
                  <a:moveTo>
                    <a:pt x="483920" y="23596"/>
                  </a:moveTo>
                  <a:lnTo>
                    <a:pt x="472122" y="23596"/>
                  </a:lnTo>
                  <a:lnTo>
                    <a:pt x="460324" y="23596"/>
                  </a:lnTo>
                  <a:lnTo>
                    <a:pt x="460324" y="35394"/>
                  </a:lnTo>
                  <a:lnTo>
                    <a:pt x="472122" y="35394"/>
                  </a:lnTo>
                  <a:lnTo>
                    <a:pt x="483920" y="35394"/>
                  </a:lnTo>
                  <a:lnTo>
                    <a:pt x="483920" y="23596"/>
                  </a:lnTo>
                  <a:close/>
                </a:path>
                <a:path w="614045" h="35560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14045" h="35560">
                  <a:moveTo>
                    <a:pt x="495731" y="0"/>
                  </a:move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495731" y="0"/>
                  </a:lnTo>
                  <a:close/>
                </a:path>
                <a:path w="614045" h="35560">
                  <a:moveTo>
                    <a:pt x="519328" y="0"/>
                  </a:moveTo>
                  <a:lnTo>
                    <a:pt x="507530" y="0"/>
                  </a:lnTo>
                  <a:lnTo>
                    <a:pt x="507530" y="11798"/>
                  </a:lnTo>
                  <a:lnTo>
                    <a:pt x="507530" y="23596"/>
                  </a:lnTo>
                  <a:lnTo>
                    <a:pt x="507530" y="35394"/>
                  </a:lnTo>
                  <a:lnTo>
                    <a:pt x="519328" y="35394"/>
                  </a:lnTo>
                  <a:lnTo>
                    <a:pt x="519328" y="23596"/>
                  </a:lnTo>
                  <a:lnTo>
                    <a:pt x="519328" y="11798"/>
                  </a:lnTo>
                  <a:lnTo>
                    <a:pt x="519328" y="0"/>
                  </a:lnTo>
                  <a:close/>
                </a:path>
                <a:path w="614045" h="35560">
                  <a:moveTo>
                    <a:pt x="531139" y="23596"/>
                  </a:moveTo>
                  <a:lnTo>
                    <a:pt x="519341" y="23596"/>
                  </a:lnTo>
                  <a:lnTo>
                    <a:pt x="519341" y="35394"/>
                  </a:lnTo>
                  <a:lnTo>
                    <a:pt x="531139" y="35394"/>
                  </a:lnTo>
                  <a:lnTo>
                    <a:pt x="531139" y="23596"/>
                  </a:lnTo>
                  <a:close/>
                </a:path>
                <a:path w="614045" h="35560">
                  <a:moveTo>
                    <a:pt x="542937" y="0"/>
                  </a:moveTo>
                  <a:lnTo>
                    <a:pt x="531139" y="0"/>
                  </a:lnTo>
                  <a:lnTo>
                    <a:pt x="519341" y="0"/>
                  </a:lnTo>
                  <a:lnTo>
                    <a:pt x="519341" y="11798"/>
                  </a:lnTo>
                  <a:lnTo>
                    <a:pt x="531139" y="11798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14045" h="35560">
                  <a:moveTo>
                    <a:pt x="554748" y="23596"/>
                  </a:moveTo>
                  <a:lnTo>
                    <a:pt x="542950" y="23596"/>
                  </a:lnTo>
                  <a:lnTo>
                    <a:pt x="542950" y="35394"/>
                  </a:lnTo>
                  <a:lnTo>
                    <a:pt x="554748" y="35394"/>
                  </a:lnTo>
                  <a:lnTo>
                    <a:pt x="554748" y="23596"/>
                  </a:lnTo>
                  <a:close/>
                </a:path>
                <a:path w="614045" h="35560">
                  <a:moveTo>
                    <a:pt x="578345" y="11798"/>
                  </a:moveTo>
                  <a:lnTo>
                    <a:pt x="566547" y="11798"/>
                  </a:lnTo>
                  <a:lnTo>
                    <a:pt x="566547" y="0"/>
                  </a:lnTo>
                  <a:lnTo>
                    <a:pt x="554748" y="0"/>
                  </a:lnTo>
                  <a:lnTo>
                    <a:pt x="554748" y="11798"/>
                  </a:lnTo>
                  <a:lnTo>
                    <a:pt x="554748" y="23596"/>
                  </a:lnTo>
                  <a:lnTo>
                    <a:pt x="566547" y="23596"/>
                  </a:lnTo>
                  <a:lnTo>
                    <a:pt x="566547" y="35394"/>
                  </a:lnTo>
                  <a:lnTo>
                    <a:pt x="578345" y="35394"/>
                  </a:lnTo>
                  <a:lnTo>
                    <a:pt x="578345" y="23596"/>
                  </a:lnTo>
                  <a:lnTo>
                    <a:pt x="578345" y="11798"/>
                  </a:lnTo>
                  <a:close/>
                </a:path>
                <a:path w="614045" h="35560">
                  <a:moveTo>
                    <a:pt x="590156" y="11798"/>
                  </a:moveTo>
                  <a:lnTo>
                    <a:pt x="578358" y="11798"/>
                  </a:lnTo>
                  <a:lnTo>
                    <a:pt x="578358" y="23596"/>
                  </a:lnTo>
                  <a:lnTo>
                    <a:pt x="590156" y="23596"/>
                  </a:lnTo>
                  <a:lnTo>
                    <a:pt x="590156" y="11798"/>
                  </a:lnTo>
                  <a:close/>
                </a:path>
                <a:path w="614045" h="35560">
                  <a:moveTo>
                    <a:pt x="601954" y="23596"/>
                  </a:moveTo>
                  <a:lnTo>
                    <a:pt x="590156" y="23596"/>
                  </a:lnTo>
                  <a:lnTo>
                    <a:pt x="590156" y="35394"/>
                  </a:lnTo>
                  <a:lnTo>
                    <a:pt x="601954" y="35394"/>
                  </a:lnTo>
                  <a:lnTo>
                    <a:pt x="601954" y="23596"/>
                  </a:lnTo>
                  <a:close/>
                </a:path>
                <a:path w="614045" h="35560">
                  <a:moveTo>
                    <a:pt x="613765" y="11798"/>
                  </a:moveTo>
                  <a:lnTo>
                    <a:pt x="601967" y="11798"/>
                  </a:lnTo>
                  <a:lnTo>
                    <a:pt x="601967" y="23596"/>
                  </a:lnTo>
                  <a:lnTo>
                    <a:pt x="613765" y="23596"/>
                  </a:lnTo>
                  <a:lnTo>
                    <a:pt x="613765" y="117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94843" y="4943589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10" h="47625">
                  <a:moveTo>
                    <a:pt x="35394" y="35420"/>
                  </a:moveTo>
                  <a:lnTo>
                    <a:pt x="23596" y="35420"/>
                  </a:lnTo>
                  <a:lnTo>
                    <a:pt x="11798" y="35420"/>
                  </a:lnTo>
                  <a:lnTo>
                    <a:pt x="0" y="35420"/>
                  </a:lnTo>
                  <a:lnTo>
                    <a:pt x="0" y="47218"/>
                  </a:lnTo>
                  <a:lnTo>
                    <a:pt x="11798" y="47218"/>
                  </a:lnTo>
                  <a:lnTo>
                    <a:pt x="23596" y="47218"/>
                  </a:lnTo>
                  <a:lnTo>
                    <a:pt x="35394" y="47218"/>
                  </a:lnTo>
                  <a:lnTo>
                    <a:pt x="35394" y="35420"/>
                  </a:lnTo>
                  <a:close/>
                </a:path>
                <a:path w="626110" h="47625">
                  <a:moveTo>
                    <a:pt x="47205" y="11811"/>
                  </a:moveTo>
                  <a:lnTo>
                    <a:pt x="35407" y="11811"/>
                  </a:lnTo>
                  <a:lnTo>
                    <a:pt x="35407" y="23609"/>
                  </a:lnTo>
                  <a:lnTo>
                    <a:pt x="47205" y="23609"/>
                  </a:lnTo>
                  <a:lnTo>
                    <a:pt x="47205" y="11811"/>
                  </a:lnTo>
                  <a:close/>
                </a:path>
                <a:path w="626110" h="47625">
                  <a:moveTo>
                    <a:pt x="59004" y="35420"/>
                  </a:moveTo>
                  <a:lnTo>
                    <a:pt x="47205" y="35420"/>
                  </a:lnTo>
                  <a:lnTo>
                    <a:pt x="35407" y="35420"/>
                  </a:lnTo>
                  <a:lnTo>
                    <a:pt x="35407" y="47218"/>
                  </a:lnTo>
                  <a:lnTo>
                    <a:pt x="47205" y="47218"/>
                  </a:lnTo>
                  <a:lnTo>
                    <a:pt x="59004" y="47218"/>
                  </a:lnTo>
                  <a:lnTo>
                    <a:pt x="59004" y="35420"/>
                  </a:lnTo>
                  <a:close/>
                </a:path>
                <a:path w="626110" h="47625">
                  <a:moveTo>
                    <a:pt x="82613" y="35420"/>
                  </a:moveTo>
                  <a:lnTo>
                    <a:pt x="70815" y="35420"/>
                  </a:lnTo>
                  <a:lnTo>
                    <a:pt x="59016" y="35420"/>
                  </a:lnTo>
                  <a:lnTo>
                    <a:pt x="59016" y="47218"/>
                  </a:lnTo>
                  <a:lnTo>
                    <a:pt x="70815" y="47218"/>
                  </a:lnTo>
                  <a:lnTo>
                    <a:pt x="82613" y="47218"/>
                  </a:lnTo>
                  <a:lnTo>
                    <a:pt x="82613" y="35420"/>
                  </a:lnTo>
                  <a:close/>
                </a:path>
                <a:path w="626110" h="47625">
                  <a:moveTo>
                    <a:pt x="94411" y="11811"/>
                  </a:moveTo>
                  <a:lnTo>
                    <a:pt x="82613" y="11811"/>
                  </a:lnTo>
                  <a:lnTo>
                    <a:pt x="70815" y="11811"/>
                  </a:lnTo>
                  <a:lnTo>
                    <a:pt x="70815" y="23609"/>
                  </a:lnTo>
                  <a:lnTo>
                    <a:pt x="82613" y="23609"/>
                  </a:lnTo>
                  <a:lnTo>
                    <a:pt x="94411" y="23609"/>
                  </a:lnTo>
                  <a:lnTo>
                    <a:pt x="94411" y="11811"/>
                  </a:lnTo>
                  <a:close/>
                </a:path>
                <a:path w="626110" h="47625">
                  <a:moveTo>
                    <a:pt x="106222" y="35420"/>
                  </a:moveTo>
                  <a:lnTo>
                    <a:pt x="94424" y="35420"/>
                  </a:lnTo>
                  <a:lnTo>
                    <a:pt x="94424" y="47218"/>
                  </a:lnTo>
                  <a:lnTo>
                    <a:pt x="106222" y="47218"/>
                  </a:lnTo>
                  <a:lnTo>
                    <a:pt x="106222" y="35420"/>
                  </a:lnTo>
                  <a:close/>
                </a:path>
                <a:path w="626110" h="47625">
                  <a:moveTo>
                    <a:pt x="118021" y="23609"/>
                  </a:moveTo>
                  <a:lnTo>
                    <a:pt x="106222" y="23609"/>
                  </a:lnTo>
                  <a:lnTo>
                    <a:pt x="106222" y="11811"/>
                  </a:lnTo>
                  <a:lnTo>
                    <a:pt x="94424" y="11811"/>
                  </a:ln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18021" y="35407"/>
                  </a:lnTo>
                  <a:lnTo>
                    <a:pt x="118021" y="23609"/>
                  </a:lnTo>
                  <a:close/>
                </a:path>
                <a:path w="626110" h="47625">
                  <a:moveTo>
                    <a:pt x="129806" y="35420"/>
                  </a:moveTo>
                  <a:lnTo>
                    <a:pt x="118021" y="35420"/>
                  </a:lnTo>
                  <a:lnTo>
                    <a:pt x="118021" y="47218"/>
                  </a:lnTo>
                  <a:lnTo>
                    <a:pt x="129806" y="47218"/>
                  </a:lnTo>
                  <a:lnTo>
                    <a:pt x="129806" y="35420"/>
                  </a:lnTo>
                  <a:close/>
                </a:path>
                <a:path w="626110" h="47625">
                  <a:moveTo>
                    <a:pt x="129806" y="11811"/>
                  </a:moveTo>
                  <a:lnTo>
                    <a:pt x="118021" y="11811"/>
                  </a:lnTo>
                  <a:lnTo>
                    <a:pt x="118021" y="23609"/>
                  </a:lnTo>
                  <a:lnTo>
                    <a:pt x="129806" y="23609"/>
                  </a:lnTo>
                  <a:lnTo>
                    <a:pt x="129806" y="11811"/>
                  </a:lnTo>
                  <a:close/>
                </a:path>
                <a:path w="626110" h="47625">
                  <a:moveTo>
                    <a:pt x="153428" y="11811"/>
                  </a:moveTo>
                  <a:lnTo>
                    <a:pt x="141630" y="11811"/>
                  </a:lnTo>
                  <a:lnTo>
                    <a:pt x="141630" y="23609"/>
                  </a:lnTo>
                  <a:lnTo>
                    <a:pt x="141630" y="35407"/>
                  </a:lnTo>
                  <a:lnTo>
                    <a:pt x="153428" y="35407"/>
                  </a:lnTo>
                  <a:lnTo>
                    <a:pt x="153428" y="23609"/>
                  </a:lnTo>
                  <a:lnTo>
                    <a:pt x="153428" y="11811"/>
                  </a:lnTo>
                  <a:close/>
                </a:path>
                <a:path w="626110" h="47625">
                  <a:moveTo>
                    <a:pt x="177025" y="11811"/>
                  </a:moveTo>
                  <a:lnTo>
                    <a:pt x="165239" y="11811"/>
                  </a:lnTo>
                  <a:lnTo>
                    <a:pt x="153441" y="11811"/>
                  </a:ln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65239" y="23609"/>
                  </a:lnTo>
                  <a:lnTo>
                    <a:pt x="177025" y="23609"/>
                  </a:lnTo>
                  <a:lnTo>
                    <a:pt x="177025" y="11811"/>
                  </a:lnTo>
                  <a:close/>
                </a:path>
                <a:path w="626110" h="47625">
                  <a:moveTo>
                    <a:pt x="188836" y="11811"/>
                  </a:moveTo>
                  <a:lnTo>
                    <a:pt x="177038" y="11811"/>
                  </a:lnTo>
                  <a:lnTo>
                    <a:pt x="177038" y="23609"/>
                  </a:lnTo>
                  <a:lnTo>
                    <a:pt x="188836" y="23609"/>
                  </a:lnTo>
                  <a:lnTo>
                    <a:pt x="188836" y="11811"/>
                  </a:lnTo>
                  <a:close/>
                </a:path>
                <a:path w="626110" h="47625">
                  <a:moveTo>
                    <a:pt x="212432" y="23609"/>
                  </a:moveTo>
                  <a:lnTo>
                    <a:pt x="200647" y="23609"/>
                  </a:ln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close/>
                </a:path>
                <a:path w="626110" h="47625">
                  <a:moveTo>
                    <a:pt x="247853" y="11811"/>
                  </a:moveTo>
                  <a:lnTo>
                    <a:pt x="236054" y="11811"/>
                  </a:lnTo>
                  <a:lnTo>
                    <a:pt x="224256" y="11811"/>
                  </a:ln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47853" y="35407"/>
                  </a:lnTo>
                  <a:lnTo>
                    <a:pt x="247853" y="23609"/>
                  </a:lnTo>
                  <a:lnTo>
                    <a:pt x="247853" y="11811"/>
                  </a:lnTo>
                  <a:close/>
                </a:path>
                <a:path w="626110" h="47625">
                  <a:moveTo>
                    <a:pt x="259651" y="11811"/>
                  </a:moveTo>
                  <a:lnTo>
                    <a:pt x="247865" y="11811"/>
                  </a:lnTo>
                  <a:lnTo>
                    <a:pt x="247865" y="23609"/>
                  </a:lnTo>
                  <a:lnTo>
                    <a:pt x="247865" y="35407"/>
                  </a:lnTo>
                  <a:lnTo>
                    <a:pt x="259651" y="35407"/>
                  </a:lnTo>
                  <a:lnTo>
                    <a:pt x="259651" y="23609"/>
                  </a:lnTo>
                  <a:lnTo>
                    <a:pt x="259651" y="11811"/>
                  </a:lnTo>
                  <a:close/>
                </a:path>
                <a:path w="626110" h="47625">
                  <a:moveTo>
                    <a:pt x="271462" y="11811"/>
                  </a:moveTo>
                  <a:lnTo>
                    <a:pt x="259664" y="11811"/>
                  </a:lnTo>
                  <a:lnTo>
                    <a:pt x="259664" y="23609"/>
                  </a:lnTo>
                  <a:lnTo>
                    <a:pt x="259664" y="35407"/>
                  </a:lnTo>
                  <a:lnTo>
                    <a:pt x="271462" y="35407"/>
                  </a:lnTo>
                  <a:lnTo>
                    <a:pt x="271462" y="23609"/>
                  </a:lnTo>
                  <a:lnTo>
                    <a:pt x="271462" y="11811"/>
                  </a:lnTo>
                  <a:close/>
                </a:path>
                <a:path w="626110" h="47625">
                  <a:moveTo>
                    <a:pt x="306857" y="11811"/>
                  </a:moveTo>
                  <a:lnTo>
                    <a:pt x="295071" y="11811"/>
                  </a:lnTo>
                  <a:lnTo>
                    <a:pt x="283273" y="11811"/>
                  </a:ln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295071" y="23609"/>
                  </a:lnTo>
                  <a:lnTo>
                    <a:pt x="306857" y="23609"/>
                  </a:lnTo>
                  <a:lnTo>
                    <a:pt x="306857" y="11811"/>
                  </a:lnTo>
                  <a:close/>
                </a:path>
                <a:path w="626110" h="47625">
                  <a:moveTo>
                    <a:pt x="330479" y="11811"/>
                  </a:moveTo>
                  <a:lnTo>
                    <a:pt x="318681" y="11811"/>
                  </a:lnTo>
                  <a:lnTo>
                    <a:pt x="306882" y="11811"/>
                  </a:lnTo>
                  <a:lnTo>
                    <a:pt x="306882" y="23609"/>
                  </a:lnTo>
                  <a:lnTo>
                    <a:pt x="318681" y="23609"/>
                  </a:lnTo>
                  <a:lnTo>
                    <a:pt x="330479" y="23609"/>
                  </a:lnTo>
                  <a:lnTo>
                    <a:pt x="330479" y="11811"/>
                  </a:lnTo>
                  <a:close/>
                </a:path>
                <a:path w="626110" h="47625">
                  <a:moveTo>
                    <a:pt x="365887" y="23609"/>
                  </a:moveTo>
                  <a:lnTo>
                    <a:pt x="354088" y="23609"/>
                  </a:lnTo>
                  <a:lnTo>
                    <a:pt x="354088" y="11811"/>
                  </a:lnTo>
                  <a:lnTo>
                    <a:pt x="342290" y="11811"/>
                  </a:lnTo>
                  <a:lnTo>
                    <a:pt x="330492" y="11811"/>
                  </a:lnTo>
                  <a:lnTo>
                    <a:pt x="330492" y="23609"/>
                  </a:lnTo>
                  <a:lnTo>
                    <a:pt x="330492" y="35407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65887" y="35407"/>
                  </a:lnTo>
                  <a:lnTo>
                    <a:pt x="365887" y="23609"/>
                  </a:lnTo>
                  <a:close/>
                </a:path>
                <a:path w="626110" h="47625">
                  <a:moveTo>
                    <a:pt x="389496" y="23609"/>
                  </a:moveTo>
                  <a:lnTo>
                    <a:pt x="377698" y="23609"/>
                  </a:lnTo>
                  <a:lnTo>
                    <a:pt x="365899" y="23609"/>
                  </a:lnTo>
                  <a:lnTo>
                    <a:pt x="365899" y="35407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close/>
                </a:path>
                <a:path w="626110" h="47625">
                  <a:moveTo>
                    <a:pt x="401307" y="23609"/>
                  </a:move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01307" y="23609"/>
                  </a:lnTo>
                  <a:close/>
                </a:path>
                <a:path w="626110" h="47625">
                  <a:moveTo>
                    <a:pt x="424903" y="11811"/>
                  </a:moveTo>
                  <a:lnTo>
                    <a:pt x="413105" y="11811"/>
                  </a:lnTo>
                  <a:lnTo>
                    <a:pt x="401307" y="11811"/>
                  </a:lnTo>
                  <a:lnTo>
                    <a:pt x="401307" y="23609"/>
                  </a:lnTo>
                  <a:lnTo>
                    <a:pt x="413105" y="23609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lnTo>
                    <a:pt x="424903" y="11811"/>
                  </a:lnTo>
                  <a:close/>
                </a:path>
                <a:path w="626110" h="47625">
                  <a:moveTo>
                    <a:pt x="448513" y="11811"/>
                  </a:moveTo>
                  <a:lnTo>
                    <a:pt x="436714" y="11811"/>
                  </a:lnTo>
                  <a:lnTo>
                    <a:pt x="436714" y="23609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48513" y="23609"/>
                  </a:lnTo>
                  <a:lnTo>
                    <a:pt x="448513" y="11811"/>
                  </a:lnTo>
                  <a:close/>
                </a:path>
                <a:path w="626110" h="47625">
                  <a:moveTo>
                    <a:pt x="483920" y="11811"/>
                  </a:moveTo>
                  <a:lnTo>
                    <a:pt x="472122" y="11811"/>
                  </a:lnTo>
                  <a:lnTo>
                    <a:pt x="460324" y="11811"/>
                  </a:lnTo>
                  <a:lnTo>
                    <a:pt x="460324" y="23609"/>
                  </a:lnTo>
                  <a:lnTo>
                    <a:pt x="472122" y="23609"/>
                  </a:lnTo>
                  <a:lnTo>
                    <a:pt x="483920" y="23609"/>
                  </a:lnTo>
                  <a:lnTo>
                    <a:pt x="483920" y="11811"/>
                  </a:lnTo>
                  <a:close/>
                </a:path>
                <a:path w="626110" h="47625">
                  <a:moveTo>
                    <a:pt x="519328" y="11811"/>
                  </a:moveTo>
                  <a:lnTo>
                    <a:pt x="507530" y="11811"/>
                  </a:lnTo>
                  <a:lnTo>
                    <a:pt x="507530" y="23609"/>
                  </a:lnTo>
                  <a:lnTo>
                    <a:pt x="495731" y="23609"/>
                  </a:lnTo>
                  <a:lnTo>
                    <a:pt x="495731" y="11811"/>
                  </a:lnTo>
                  <a:lnTo>
                    <a:pt x="483933" y="11811"/>
                  </a:ln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507530" y="35407"/>
                  </a:lnTo>
                  <a:lnTo>
                    <a:pt x="519328" y="35407"/>
                  </a:lnTo>
                  <a:lnTo>
                    <a:pt x="519328" y="23609"/>
                  </a:lnTo>
                  <a:lnTo>
                    <a:pt x="519328" y="11811"/>
                  </a:lnTo>
                  <a:close/>
                </a:path>
                <a:path w="626110" h="47625">
                  <a:moveTo>
                    <a:pt x="542937" y="11811"/>
                  </a:moveTo>
                  <a:lnTo>
                    <a:pt x="531139" y="11811"/>
                  </a:lnTo>
                  <a:lnTo>
                    <a:pt x="519341" y="11811"/>
                  </a:lnTo>
                  <a:lnTo>
                    <a:pt x="519341" y="23609"/>
                  </a:lnTo>
                  <a:lnTo>
                    <a:pt x="519341" y="35407"/>
                  </a:lnTo>
                  <a:lnTo>
                    <a:pt x="531139" y="35407"/>
                  </a:lnTo>
                  <a:lnTo>
                    <a:pt x="531139" y="23609"/>
                  </a:lnTo>
                  <a:lnTo>
                    <a:pt x="542937" y="23609"/>
                  </a:lnTo>
                  <a:lnTo>
                    <a:pt x="542937" y="11811"/>
                  </a:lnTo>
                  <a:close/>
                </a:path>
                <a:path w="626110" h="47625">
                  <a:moveTo>
                    <a:pt x="578345" y="11811"/>
                  </a:moveTo>
                  <a:lnTo>
                    <a:pt x="566547" y="11811"/>
                  </a:lnTo>
                  <a:lnTo>
                    <a:pt x="554748" y="11811"/>
                  </a:lnTo>
                  <a:lnTo>
                    <a:pt x="542950" y="11811"/>
                  </a:lnTo>
                  <a:lnTo>
                    <a:pt x="542950" y="23609"/>
                  </a:lnTo>
                  <a:lnTo>
                    <a:pt x="554748" y="23609"/>
                  </a:lnTo>
                  <a:lnTo>
                    <a:pt x="566547" y="23609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78345" y="23609"/>
                  </a:lnTo>
                  <a:lnTo>
                    <a:pt x="578345" y="11811"/>
                  </a:lnTo>
                  <a:close/>
                </a:path>
                <a:path w="626110" h="47625">
                  <a:moveTo>
                    <a:pt x="601954" y="11811"/>
                  </a:moveTo>
                  <a:lnTo>
                    <a:pt x="590156" y="11811"/>
                  </a:lnTo>
                  <a:lnTo>
                    <a:pt x="578358" y="11811"/>
                  </a:lnTo>
                  <a:lnTo>
                    <a:pt x="578358" y="23609"/>
                  </a:lnTo>
                  <a:lnTo>
                    <a:pt x="578358" y="35407"/>
                  </a:lnTo>
                  <a:lnTo>
                    <a:pt x="590156" y="35407"/>
                  </a:lnTo>
                  <a:lnTo>
                    <a:pt x="590156" y="23609"/>
                  </a:lnTo>
                  <a:lnTo>
                    <a:pt x="601954" y="23609"/>
                  </a:lnTo>
                  <a:lnTo>
                    <a:pt x="601954" y="11811"/>
                  </a:lnTo>
                  <a:close/>
                </a:path>
                <a:path w="626110" h="47625">
                  <a:moveTo>
                    <a:pt x="601954" y="0"/>
                  </a:moveTo>
                  <a:lnTo>
                    <a:pt x="590156" y="0"/>
                  </a:lnTo>
                  <a:lnTo>
                    <a:pt x="590156" y="11798"/>
                  </a:lnTo>
                  <a:lnTo>
                    <a:pt x="601954" y="11798"/>
                  </a:lnTo>
                  <a:lnTo>
                    <a:pt x="601954" y="0"/>
                  </a:lnTo>
                  <a:close/>
                </a:path>
                <a:path w="626110" h="47625">
                  <a:moveTo>
                    <a:pt x="625563" y="11811"/>
                  </a:moveTo>
                  <a:lnTo>
                    <a:pt x="613765" y="11811"/>
                  </a:lnTo>
                  <a:lnTo>
                    <a:pt x="601967" y="11811"/>
                  </a:lnTo>
                  <a:lnTo>
                    <a:pt x="601967" y="23609"/>
                  </a:lnTo>
                  <a:lnTo>
                    <a:pt x="613765" y="23609"/>
                  </a:lnTo>
                  <a:lnTo>
                    <a:pt x="613765" y="35407"/>
                  </a:lnTo>
                  <a:lnTo>
                    <a:pt x="625563" y="35407"/>
                  </a:lnTo>
                  <a:lnTo>
                    <a:pt x="625563" y="23609"/>
                  </a:lnTo>
                  <a:lnTo>
                    <a:pt x="625563" y="118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94843" y="4979009"/>
              <a:ext cx="614045" cy="35560"/>
            </a:xfrm>
            <a:custGeom>
              <a:avLst/>
              <a:gdLst/>
              <a:ahLst/>
              <a:cxnLst/>
              <a:rect l="l" t="t" r="r" b="b"/>
              <a:pathLst>
                <a:path w="614045" h="35560">
                  <a:moveTo>
                    <a:pt x="11798" y="11798"/>
                  </a:moveTo>
                  <a:lnTo>
                    <a:pt x="0" y="11798"/>
                  </a:lnTo>
                  <a:lnTo>
                    <a:pt x="0" y="23596"/>
                  </a:lnTo>
                  <a:lnTo>
                    <a:pt x="0" y="35394"/>
                  </a:lnTo>
                  <a:lnTo>
                    <a:pt x="11798" y="35394"/>
                  </a:lnTo>
                  <a:lnTo>
                    <a:pt x="11798" y="23596"/>
                  </a:lnTo>
                  <a:lnTo>
                    <a:pt x="11798" y="11798"/>
                  </a:lnTo>
                  <a:close/>
                </a:path>
                <a:path w="614045" h="35560">
                  <a:moveTo>
                    <a:pt x="35394" y="23596"/>
                  </a:moveTo>
                  <a:lnTo>
                    <a:pt x="23596" y="23596"/>
                  </a:lnTo>
                  <a:lnTo>
                    <a:pt x="23596" y="35394"/>
                  </a:lnTo>
                  <a:lnTo>
                    <a:pt x="35394" y="35394"/>
                  </a:lnTo>
                  <a:lnTo>
                    <a:pt x="35394" y="23596"/>
                  </a:lnTo>
                  <a:close/>
                </a:path>
                <a:path w="614045" h="35560">
                  <a:moveTo>
                    <a:pt x="59004" y="23596"/>
                  </a:moveTo>
                  <a:lnTo>
                    <a:pt x="47205" y="23596"/>
                  </a:lnTo>
                  <a:lnTo>
                    <a:pt x="35407" y="23596"/>
                  </a:lnTo>
                  <a:lnTo>
                    <a:pt x="35407" y="35394"/>
                  </a:lnTo>
                  <a:lnTo>
                    <a:pt x="47205" y="35394"/>
                  </a:lnTo>
                  <a:lnTo>
                    <a:pt x="59004" y="35394"/>
                  </a:lnTo>
                  <a:lnTo>
                    <a:pt x="59004" y="23596"/>
                  </a:lnTo>
                  <a:close/>
                </a:path>
                <a:path w="614045" h="35560">
                  <a:moveTo>
                    <a:pt x="82613" y="11798"/>
                  </a:moveTo>
                  <a:lnTo>
                    <a:pt x="70815" y="11798"/>
                  </a:lnTo>
                  <a:lnTo>
                    <a:pt x="70815" y="23596"/>
                  </a:lnTo>
                  <a:lnTo>
                    <a:pt x="70815" y="35394"/>
                  </a:lnTo>
                  <a:lnTo>
                    <a:pt x="82613" y="35394"/>
                  </a:lnTo>
                  <a:lnTo>
                    <a:pt x="82613" y="23596"/>
                  </a:lnTo>
                  <a:lnTo>
                    <a:pt x="82613" y="11798"/>
                  </a:lnTo>
                  <a:close/>
                </a:path>
                <a:path w="614045" h="35560">
                  <a:moveTo>
                    <a:pt x="129806" y="23596"/>
                  </a:moveTo>
                  <a:lnTo>
                    <a:pt x="118021" y="23596"/>
                  </a:lnTo>
                  <a:lnTo>
                    <a:pt x="118021" y="11798"/>
                  </a:lnTo>
                  <a:lnTo>
                    <a:pt x="106222" y="11798"/>
                  </a:lnTo>
                  <a:lnTo>
                    <a:pt x="94424" y="11798"/>
                  </a:lnTo>
                  <a:lnTo>
                    <a:pt x="94424" y="23596"/>
                  </a:lnTo>
                  <a:lnTo>
                    <a:pt x="106222" y="23596"/>
                  </a:lnTo>
                  <a:lnTo>
                    <a:pt x="106222" y="35394"/>
                  </a:lnTo>
                  <a:lnTo>
                    <a:pt x="118021" y="35394"/>
                  </a:lnTo>
                  <a:lnTo>
                    <a:pt x="129806" y="35394"/>
                  </a:lnTo>
                  <a:lnTo>
                    <a:pt x="129806" y="23596"/>
                  </a:lnTo>
                  <a:close/>
                </a:path>
                <a:path w="614045" h="35560">
                  <a:moveTo>
                    <a:pt x="129806" y="0"/>
                  </a:moveTo>
                  <a:lnTo>
                    <a:pt x="118021" y="0"/>
                  </a:lnTo>
                  <a:lnTo>
                    <a:pt x="118021" y="11798"/>
                  </a:lnTo>
                  <a:lnTo>
                    <a:pt x="129806" y="11798"/>
                  </a:lnTo>
                  <a:lnTo>
                    <a:pt x="129806" y="0"/>
                  </a:lnTo>
                  <a:close/>
                </a:path>
                <a:path w="614045" h="35560">
                  <a:moveTo>
                    <a:pt x="141617" y="0"/>
                  </a:moveTo>
                  <a:lnTo>
                    <a:pt x="129832" y="0"/>
                  </a:lnTo>
                  <a:lnTo>
                    <a:pt x="129832" y="11798"/>
                  </a:lnTo>
                  <a:lnTo>
                    <a:pt x="141617" y="11798"/>
                  </a:lnTo>
                  <a:lnTo>
                    <a:pt x="141617" y="0"/>
                  </a:lnTo>
                  <a:close/>
                </a:path>
                <a:path w="614045" h="35560">
                  <a:moveTo>
                    <a:pt x="153428" y="0"/>
                  </a:moveTo>
                  <a:lnTo>
                    <a:pt x="141630" y="0"/>
                  </a:lnTo>
                  <a:lnTo>
                    <a:pt x="141630" y="11798"/>
                  </a:lnTo>
                  <a:lnTo>
                    <a:pt x="141630" y="23596"/>
                  </a:lnTo>
                  <a:lnTo>
                    <a:pt x="153428" y="23596"/>
                  </a:lnTo>
                  <a:lnTo>
                    <a:pt x="153428" y="11798"/>
                  </a:lnTo>
                  <a:lnTo>
                    <a:pt x="153428" y="0"/>
                  </a:lnTo>
                  <a:close/>
                </a:path>
                <a:path w="614045" h="35560">
                  <a:moveTo>
                    <a:pt x="177025" y="11798"/>
                  </a:moveTo>
                  <a:lnTo>
                    <a:pt x="165239" y="11798"/>
                  </a:lnTo>
                  <a:lnTo>
                    <a:pt x="165239" y="23596"/>
                  </a:lnTo>
                  <a:lnTo>
                    <a:pt x="153441" y="23596"/>
                  </a:lnTo>
                  <a:lnTo>
                    <a:pt x="153441" y="35394"/>
                  </a:lnTo>
                  <a:lnTo>
                    <a:pt x="165239" y="35394"/>
                  </a:lnTo>
                  <a:lnTo>
                    <a:pt x="177025" y="35394"/>
                  </a:lnTo>
                  <a:lnTo>
                    <a:pt x="177025" y="23596"/>
                  </a:lnTo>
                  <a:lnTo>
                    <a:pt x="177025" y="11798"/>
                  </a:lnTo>
                  <a:close/>
                </a:path>
                <a:path w="614045" h="35560">
                  <a:moveTo>
                    <a:pt x="188836" y="11798"/>
                  </a:moveTo>
                  <a:lnTo>
                    <a:pt x="177038" y="11798"/>
                  </a:lnTo>
                  <a:lnTo>
                    <a:pt x="177038" y="23596"/>
                  </a:lnTo>
                  <a:lnTo>
                    <a:pt x="177038" y="35394"/>
                  </a:lnTo>
                  <a:lnTo>
                    <a:pt x="188836" y="35394"/>
                  </a:lnTo>
                  <a:lnTo>
                    <a:pt x="188836" y="23596"/>
                  </a:lnTo>
                  <a:lnTo>
                    <a:pt x="188836" y="11798"/>
                  </a:lnTo>
                  <a:close/>
                </a:path>
                <a:path w="614045" h="35560">
                  <a:moveTo>
                    <a:pt x="200647" y="0"/>
                  </a:moveTo>
                  <a:lnTo>
                    <a:pt x="188849" y="0"/>
                  </a:lnTo>
                  <a:lnTo>
                    <a:pt x="188849" y="11798"/>
                  </a:lnTo>
                  <a:lnTo>
                    <a:pt x="200647" y="11798"/>
                  </a:lnTo>
                  <a:lnTo>
                    <a:pt x="200647" y="0"/>
                  </a:lnTo>
                  <a:close/>
                </a:path>
                <a:path w="614045" h="35560">
                  <a:moveTo>
                    <a:pt x="212432" y="23596"/>
                  </a:moveTo>
                  <a:lnTo>
                    <a:pt x="200647" y="23596"/>
                  </a:lnTo>
                  <a:lnTo>
                    <a:pt x="200647" y="35394"/>
                  </a:lnTo>
                  <a:lnTo>
                    <a:pt x="212432" y="35394"/>
                  </a:lnTo>
                  <a:lnTo>
                    <a:pt x="212432" y="23596"/>
                  </a:lnTo>
                  <a:close/>
                </a:path>
                <a:path w="614045" h="35560">
                  <a:moveTo>
                    <a:pt x="224243" y="23596"/>
                  </a:moveTo>
                  <a:lnTo>
                    <a:pt x="212458" y="23596"/>
                  </a:lnTo>
                  <a:lnTo>
                    <a:pt x="212458" y="35394"/>
                  </a:lnTo>
                  <a:lnTo>
                    <a:pt x="224243" y="35394"/>
                  </a:lnTo>
                  <a:lnTo>
                    <a:pt x="224243" y="23596"/>
                  </a:lnTo>
                  <a:close/>
                </a:path>
                <a:path w="614045" h="35560">
                  <a:moveTo>
                    <a:pt x="247853" y="0"/>
                  </a:moveTo>
                  <a:lnTo>
                    <a:pt x="236054" y="0"/>
                  </a:lnTo>
                  <a:lnTo>
                    <a:pt x="224256" y="0"/>
                  </a:lnTo>
                  <a:lnTo>
                    <a:pt x="224256" y="11798"/>
                  </a:lnTo>
                  <a:lnTo>
                    <a:pt x="224256" y="23596"/>
                  </a:lnTo>
                  <a:lnTo>
                    <a:pt x="236054" y="23596"/>
                  </a:lnTo>
                  <a:lnTo>
                    <a:pt x="236054" y="11798"/>
                  </a:lnTo>
                  <a:lnTo>
                    <a:pt x="247853" y="11798"/>
                  </a:lnTo>
                  <a:lnTo>
                    <a:pt x="247853" y="0"/>
                  </a:lnTo>
                  <a:close/>
                </a:path>
                <a:path w="614045" h="35560">
                  <a:moveTo>
                    <a:pt x="259651" y="11798"/>
                  </a:moveTo>
                  <a:lnTo>
                    <a:pt x="247865" y="11798"/>
                  </a:lnTo>
                  <a:lnTo>
                    <a:pt x="247865" y="23596"/>
                  </a:lnTo>
                  <a:lnTo>
                    <a:pt x="247865" y="35394"/>
                  </a:lnTo>
                  <a:lnTo>
                    <a:pt x="259651" y="35394"/>
                  </a:lnTo>
                  <a:lnTo>
                    <a:pt x="259651" y="23596"/>
                  </a:lnTo>
                  <a:lnTo>
                    <a:pt x="259651" y="11798"/>
                  </a:lnTo>
                  <a:close/>
                </a:path>
                <a:path w="614045" h="35560">
                  <a:moveTo>
                    <a:pt x="271462" y="11798"/>
                  </a:moveTo>
                  <a:lnTo>
                    <a:pt x="259664" y="11798"/>
                  </a:lnTo>
                  <a:lnTo>
                    <a:pt x="259664" y="23596"/>
                  </a:lnTo>
                  <a:lnTo>
                    <a:pt x="271462" y="23596"/>
                  </a:lnTo>
                  <a:lnTo>
                    <a:pt x="271462" y="11798"/>
                  </a:lnTo>
                  <a:close/>
                </a:path>
                <a:path w="614045" h="35560">
                  <a:moveTo>
                    <a:pt x="306857" y="23596"/>
                  </a:moveTo>
                  <a:lnTo>
                    <a:pt x="295071" y="23596"/>
                  </a:lnTo>
                  <a:lnTo>
                    <a:pt x="295071" y="11798"/>
                  </a:lnTo>
                  <a:lnTo>
                    <a:pt x="295071" y="0"/>
                  </a:lnTo>
                  <a:lnTo>
                    <a:pt x="283273" y="0"/>
                  </a:lnTo>
                  <a:lnTo>
                    <a:pt x="271475" y="0"/>
                  </a:lnTo>
                  <a:lnTo>
                    <a:pt x="271475" y="11798"/>
                  </a:lnTo>
                  <a:lnTo>
                    <a:pt x="271475" y="23596"/>
                  </a:lnTo>
                  <a:lnTo>
                    <a:pt x="271475" y="35394"/>
                  </a:lnTo>
                  <a:lnTo>
                    <a:pt x="283273" y="35394"/>
                  </a:lnTo>
                  <a:lnTo>
                    <a:pt x="295071" y="35394"/>
                  </a:lnTo>
                  <a:lnTo>
                    <a:pt x="306857" y="35394"/>
                  </a:lnTo>
                  <a:lnTo>
                    <a:pt x="306857" y="23596"/>
                  </a:lnTo>
                  <a:close/>
                </a:path>
                <a:path w="614045" h="35560">
                  <a:moveTo>
                    <a:pt x="318681" y="0"/>
                  </a:moveTo>
                  <a:lnTo>
                    <a:pt x="306882" y="0"/>
                  </a:lnTo>
                  <a:lnTo>
                    <a:pt x="306882" y="11798"/>
                  </a:lnTo>
                  <a:lnTo>
                    <a:pt x="318681" y="11798"/>
                  </a:lnTo>
                  <a:lnTo>
                    <a:pt x="318681" y="0"/>
                  </a:lnTo>
                  <a:close/>
                </a:path>
                <a:path w="614045" h="35560">
                  <a:moveTo>
                    <a:pt x="330479" y="23596"/>
                  </a:moveTo>
                  <a:lnTo>
                    <a:pt x="318681" y="23596"/>
                  </a:lnTo>
                  <a:lnTo>
                    <a:pt x="306882" y="23596"/>
                  </a:lnTo>
                  <a:lnTo>
                    <a:pt x="306882" y="35394"/>
                  </a:lnTo>
                  <a:lnTo>
                    <a:pt x="318681" y="35394"/>
                  </a:lnTo>
                  <a:lnTo>
                    <a:pt x="330479" y="35394"/>
                  </a:lnTo>
                  <a:lnTo>
                    <a:pt x="330479" y="23596"/>
                  </a:lnTo>
                  <a:close/>
                </a:path>
                <a:path w="614045" h="35560">
                  <a:moveTo>
                    <a:pt x="365887" y="0"/>
                  </a:moveTo>
                  <a:lnTo>
                    <a:pt x="354088" y="0"/>
                  </a:lnTo>
                  <a:lnTo>
                    <a:pt x="342290" y="0"/>
                  </a:lnTo>
                  <a:lnTo>
                    <a:pt x="330492" y="0"/>
                  </a:lnTo>
                  <a:lnTo>
                    <a:pt x="330492" y="11798"/>
                  </a:lnTo>
                  <a:lnTo>
                    <a:pt x="330492" y="23596"/>
                  </a:lnTo>
                  <a:lnTo>
                    <a:pt x="330492" y="35394"/>
                  </a:lnTo>
                  <a:lnTo>
                    <a:pt x="342290" y="35394"/>
                  </a:lnTo>
                  <a:lnTo>
                    <a:pt x="342290" y="23596"/>
                  </a:lnTo>
                  <a:lnTo>
                    <a:pt x="354088" y="23596"/>
                  </a:lnTo>
                  <a:lnTo>
                    <a:pt x="354088" y="11798"/>
                  </a:lnTo>
                  <a:lnTo>
                    <a:pt x="365887" y="11798"/>
                  </a:lnTo>
                  <a:lnTo>
                    <a:pt x="365887" y="0"/>
                  </a:lnTo>
                  <a:close/>
                </a:path>
                <a:path w="614045" h="35560">
                  <a:moveTo>
                    <a:pt x="389496" y="11798"/>
                  </a:moveTo>
                  <a:lnTo>
                    <a:pt x="377698" y="11798"/>
                  </a:lnTo>
                  <a:lnTo>
                    <a:pt x="377698" y="0"/>
                  </a:lnTo>
                  <a:lnTo>
                    <a:pt x="365899" y="0"/>
                  </a:lnTo>
                  <a:lnTo>
                    <a:pt x="365899" y="11798"/>
                  </a:lnTo>
                  <a:lnTo>
                    <a:pt x="365899" y="23596"/>
                  </a:lnTo>
                  <a:lnTo>
                    <a:pt x="377698" y="23596"/>
                  </a:lnTo>
                  <a:lnTo>
                    <a:pt x="389496" y="23596"/>
                  </a:lnTo>
                  <a:lnTo>
                    <a:pt x="389496" y="11798"/>
                  </a:lnTo>
                  <a:close/>
                </a:path>
                <a:path w="614045" h="35560">
                  <a:moveTo>
                    <a:pt x="401307" y="11798"/>
                  </a:moveTo>
                  <a:lnTo>
                    <a:pt x="389509" y="11798"/>
                  </a:lnTo>
                  <a:lnTo>
                    <a:pt x="389509" y="23596"/>
                  </a:lnTo>
                  <a:lnTo>
                    <a:pt x="401307" y="23596"/>
                  </a:lnTo>
                  <a:lnTo>
                    <a:pt x="401307" y="11798"/>
                  </a:lnTo>
                  <a:close/>
                </a:path>
                <a:path w="614045" h="35560">
                  <a:moveTo>
                    <a:pt x="424903" y="23596"/>
                  </a:moveTo>
                  <a:lnTo>
                    <a:pt x="413105" y="23596"/>
                  </a:lnTo>
                  <a:lnTo>
                    <a:pt x="401307" y="23596"/>
                  </a:lnTo>
                  <a:lnTo>
                    <a:pt x="401307" y="35394"/>
                  </a:lnTo>
                  <a:lnTo>
                    <a:pt x="413105" y="35394"/>
                  </a:lnTo>
                  <a:lnTo>
                    <a:pt x="424903" y="35394"/>
                  </a:lnTo>
                  <a:lnTo>
                    <a:pt x="424903" y="23596"/>
                  </a:lnTo>
                  <a:close/>
                </a:path>
                <a:path w="614045" h="35560">
                  <a:moveTo>
                    <a:pt x="424903" y="0"/>
                  </a:moveTo>
                  <a:lnTo>
                    <a:pt x="413105" y="0"/>
                  </a:lnTo>
                  <a:lnTo>
                    <a:pt x="401307" y="0"/>
                  </a:lnTo>
                  <a:lnTo>
                    <a:pt x="401307" y="11798"/>
                  </a:lnTo>
                  <a:lnTo>
                    <a:pt x="413105" y="11798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14045" h="35560">
                  <a:moveTo>
                    <a:pt x="448513" y="0"/>
                  </a:moveTo>
                  <a:lnTo>
                    <a:pt x="436714" y="0"/>
                  </a:lnTo>
                  <a:lnTo>
                    <a:pt x="424916" y="0"/>
                  </a:lnTo>
                  <a:lnTo>
                    <a:pt x="424916" y="11798"/>
                  </a:lnTo>
                  <a:lnTo>
                    <a:pt x="424916" y="23596"/>
                  </a:lnTo>
                  <a:lnTo>
                    <a:pt x="424916" y="35394"/>
                  </a:lnTo>
                  <a:lnTo>
                    <a:pt x="436714" y="35394"/>
                  </a:lnTo>
                  <a:lnTo>
                    <a:pt x="436714" y="23596"/>
                  </a:lnTo>
                  <a:lnTo>
                    <a:pt x="448513" y="23596"/>
                  </a:lnTo>
                  <a:lnTo>
                    <a:pt x="448513" y="11798"/>
                  </a:lnTo>
                  <a:lnTo>
                    <a:pt x="448513" y="0"/>
                  </a:lnTo>
                  <a:close/>
                </a:path>
                <a:path w="614045" h="35560">
                  <a:moveTo>
                    <a:pt x="460311" y="23596"/>
                  </a:moveTo>
                  <a:lnTo>
                    <a:pt x="448513" y="23596"/>
                  </a:lnTo>
                  <a:lnTo>
                    <a:pt x="448513" y="35394"/>
                  </a:lnTo>
                  <a:lnTo>
                    <a:pt x="460311" y="35394"/>
                  </a:lnTo>
                  <a:lnTo>
                    <a:pt x="460311" y="23596"/>
                  </a:lnTo>
                  <a:close/>
                </a:path>
                <a:path w="614045" h="35560">
                  <a:moveTo>
                    <a:pt x="472122" y="11798"/>
                  </a:moveTo>
                  <a:lnTo>
                    <a:pt x="460324" y="11798"/>
                  </a:lnTo>
                  <a:lnTo>
                    <a:pt x="460324" y="23596"/>
                  </a:lnTo>
                  <a:lnTo>
                    <a:pt x="472122" y="23596"/>
                  </a:lnTo>
                  <a:lnTo>
                    <a:pt x="472122" y="11798"/>
                  </a:lnTo>
                  <a:close/>
                </a:path>
                <a:path w="614045" h="35560">
                  <a:moveTo>
                    <a:pt x="519328" y="0"/>
                  </a:moveTo>
                  <a:lnTo>
                    <a:pt x="507530" y="0"/>
                  </a:ln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83933" y="23596"/>
                  </a:lnTo>
                  <a:lnTo>
                    <a:pt x="495731" y="23596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19328" y="11798"/>
                  </a:lnTo>
                  <a:lnTo>
                    <a:pt x="519328" y="0"/>
                  </a:lnTo>
                  <a:close/>
                </a:path>
                <a:path w="614045" h="35560">
                  <a:moveTo>
                    <a:pt x="531139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19341" y="23596"/>
                  </a:lnTo>
                  <a:lnTo>
                    <a:pt x="531139" y="23596"/>
                  </a:lnTo>
                  <a:lnTo>
                    <a:pt x="531139" y="11798"/>
                  </a:lnTo>
                  <a:lnTo>
                    <a:pt x="531139" y="0"/>
                  </a:lnTo>
                  <a:close/>
                </a:path>
                <a:path w="614045" h="35560">
                  <a:moveTo>
                    <a:pt x="554748" y="0"/>
                  </a:move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54748" y="0"/>
                  </a:lnTo>
                  <a:close/>
                </a:path>
                <a:path w="614045" h="35560">
                  <a:moveTo>
                    <a:pt x="578345" y="0"/>
                  </a:moveTo>
                  <a:lnTo>
                    <a:pt x="566547" y="0"/>
                  </a:lnTo>
                  <a:lnTo>
                    <a:pt x="566547" y="11798"/>
                  </a:lnTo>
                  <a:lnTo>
                    <a:pt x="566547" y="23596"/>
                  </a:lnTo>
                  <a:lnTo>
                    <a:pt x="578345" y="23596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14045" h="35560">
                  <a:moveTo>
                    <a:pt x="601954" y="0"/>
                  </a:moveTo>
                  <a:lnTo>
                    <a:pt x="590156" y="0"/>
                  </a:lnTo>
                  <a:lnTo>
                    <a:pt x="590156" y="11798"/>
                  </a:lnTo>
                  <a:lnTo>
                    <a:pt x="601954" y="11798"/>
                  </a:lnTo>
                  <a:lnTo>
                    <a:pt x="601954" y="0"/>
                  </a:lnTo>
                  <a:close/>
                </a:path>
                <a:path w="614045" h="35560">
                  <a:moveTo>
                    <a:pt x="613765" y="0"/>
                  </a:move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1376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94843" y="5002605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10" h="35560">
                  <a:moveTo>
                    <a:pt x="11798" y="11811"/>
                  </a:moveTo>
                  <a:lnTo>
                    <a:pt x="0" y="11811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11798" y="23622"/>
                  </a:lnTo>
                  <a:lnTo>
                    <a:pt x="11798" y="11811"/>
                  </a:lnTo>
                  <a:close/>
                </a:path>
                <a:path w="626110" h="35560">
                  <a:moveTo>
                    <a:pt x="35394" y="11811"/>
                  </a:moveTo>
                  <a:lnTo>
                    <a:pt x="23596" y="11811"/>
                  </a:lnTo>
                  <a:lnTo>
                    <a:pt x="23596" y="23609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22"/>
                  </a:lnTo>
                  <a:lnTo>
                    <a:pt x="35394" y="11811"/>
                  </a:lnTo>
                  <a:close/>
                </a:path>
                <a:path w="626110" h="35560">
                  <a:moveTo>
                    <a:pt x="59004" y="11811"/>
                  </a:moveTo>
                  <a:lnTo>
                    <a:pt x="47205" y="11811"/>
                  </a:lnTo>
                  <a:lnTo>
                    <a:pt x="35407" y="11811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59004" y="35407"/>
                  </a:lnTo>
                  <a:lnTo>
                    <a:pt x="59004" y="23622"/>
                  </a:lnTo>
                  <a:lnTo>
                    <a:pt x="59004" y="11811"/>
                  </a:lnTo>
                  <a:close/>
                </a:path>
                <a:path w="626110" h="35560">
                  <a:moveTo>
                    <a:pt x="82613" y="11811"/>
                  </a:moveTo>
                  <a:lnTo>
                    <a:pt x="70815" y="11811"/>
                  </a:lnTo>
                  <a:lnTo>
                    <a:pt x="70815" y="23609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22"/>
                  </a:lnTo>
                  <a:lnTo>
                    <a:pt x="82613" y="11811"/>
                  </a:lnTo>
                  <a:close/>
                </a:path>
                <a:path w="626110" h="35560">
                  <a:moveTo>
                    <a:pt x="129806" y="23609"/>
                  </a:moveTo>
                  <a:lnTo>
                    <a:pt x="118021" y="23609"/>
                  </a:lnTo>
                  <a:lnTo>
                    <a:pt x="106222" y="23609"/>
                  </a:lnTo>
                  <a:lnTo>
                    <a:pt x="106222" y="11811"/>
                  </a:lnTo>
                  <a:lnTo>
                    <a:pt x="94424" y="11811"/>
                  </a:ln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18021" y="35407"/>
                  </a:lnTo>
                  <a:lnTo>
                    <a:pt x="129806" y="35407"/>
                  </a:lnTo>
                  <a:lnTo>
                    <a:pt x="129806" y="23609"/>
                  </a:lnTo>
                  <a:close/>
                </a:path>
                <a:path w="626110" h="35560">
                  <a:moveTo>
                    <a:pt x="141617" y="23609"/>
                  </a:moveTo>
                  <a:lnTo>
                    <a:pt x="129832" y="23609"/>
                  </a:lnTo>
                  <a:lnTo>
                    <a:pt x="129832" y="35407"/>
                  </a:lnTo>
                  <a:lnTo>
                    <a:pt x="141617" y="35407"/>
                  </a:lnTo>
                  <a:lnTo>
                    <a:pt x="141617" y="23609"/>
                  </a:lnTo>
                  <a:close/>
                </a:path>
                <a:path w="626110" h="35560">
                  <a:moveTo>
                    <a:pt x="153428" y="23609"/>
                  </a:moveTo>
                  <a:lnTo>
                    <a:pt x="141630" y="23609"/>
                  </a:lnTo>
                  <a:lnTo>
                    <a:pt x="141630" y="35407"/>
                  </a:lnTo>
                  <a:lnTo>
                    <a:pt x="153428" y="35407"/>
                  </a:lnTo>
                  <a:lnTo>
                    <a:pt x="153428" y="23609"/>
                  </a:lnTo>
                  <a:close/>
                </a:path>
                <a:path w="626110" h="35560">
                  <a:moveTo>
                    <a:pt x="177025" y="11811"/>
                  </a:moveTo>
                  <a:lnTo>
                    <a:pt x="165239" y="11811"/>
                  </a:lnTo>
                  <a:lnTo>
                    <a:pt x="153441" y="11811"/>
                  </a:ln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22"/>
                  </a:lnTo>
                  <a:lnTo>
                    <a:pt x="177025" y="11811"/>
                  </a:lnTo>
                  <a:close/>
                </a:path>
                <a:path w="626110" h="35560">
                  <a:moveTo>
                    <a:pt x="188836" y="23609"/>
                  </a:move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close/>
                </a:path>
                <a:path w="626110" h="35560">
                  <a:moveTo>
                    <a:pt x="212432" y="11811"/>
                  </a:moveTo>
                  <a:lnTo>
                    <a:pt x="200647" y="11811"/>
                  </a:lnTo>
                  <a:lnTo>
                    <a:pt x="200647" y="23609"/>
                  </a:ln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00647" y="23622"/>
                  </a:lnTo>
                  <a:lnTo>
                    <a:pt x="212432" y="23622"/>
                  </a:lnTo>
                  <a:lnTo>
                    <a:pt x="212432" y="11811"/>
                  </a:lnTo>
                  <a:close/>
                </a:path>
                <a:path w="626110" h="35560">
                  <a:moveTo>
                    <a:pt x="224243" y="11811"/>
                  </a:moveTo>
                  <a:lnTo>
                    <a:pt x="212458" y="11811"/>
                  </a:ln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22"/>
                  </a:lnTo>
                  <a:lnTo>
                    <a:pt x="224243" y="11811"/>
                  </a:lnTo>
                  <a:close/>
                </a:path>
                <a:path w="626110" h="35560">
                  <a:moveTo>
                    <a:pt x="247853" y="11811"/>
                  </a:moveTo>
                  <a:lnTo>
                    <a:pt x="236054" y="11811"/>
                  </a:lnTo>
                  <a:lnTo>
                    <a:pt x="236054" y="23609"/>
                  </a:ln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47853" y="35407"/>
                  </a:lnTo>
                  <a:lnTo>
                    <a:pt x="247853" y="23622"/>
                  </a:lnTo>
                  <a:lnTo>
                    <a:pt x="247853" y="11811"/>
                  </a:lnTo>
                  <a:close/>
                </a:path>
                <a:path w="626110" h="35560">
                  <a:moveTo>
                    <a:pt x="259651" y="11811"/>
                  </a:moveTo>
                  <a:lnTo>
                    <a:pt x="247865" y="11811"/>
                  </a:lnTo>
                  <a:lnTo>
                    <a:pt x="247865" y="23622"/>
                  </a:lnTo>
                  <a:lnTo>
                    <a:pt x="259651" y="23622"/>
                  </a:lnTo>
                  <a:lnTo>
                    <a:pt x="259651" y="11811"/>
                  </a:lnTo>
                  <a:close/>
                </a:path>
                <a:path w="626110" h="35560">
                  <a:moveTo>
                    <a:pt x="271462" y="23609"/>
                  </a:moveTo>
                  <a:lnTo>
                    <a:pt x="259664" y="23609"/>
                  </a:lnTo>
                  <a:lnTo>
                    <a:pt x="259664" y="35407"/>
                  </a:lnTo>
                  <a:lnTo>
                    <a:pt x="271462" y="35407"/>
                  </a:lnTo>
                  <a:lnTo>
                    <a:pt x="271462" y="23609"/>
                  </a:lnTo>
                  <a:close/>
                </a:path>
                <a:path w="626110" h="35560">
                  <a:moveTo>
                    <a:pt x="306857" y="11811"/>
                  </a:moveTo>
                  <a:lnTo>
                    <a:pt x="295071" y="11811"/>
                  </a:lnTo>
                  <a:lnTo>
                    <a:pt x="283273" y="11811"/>
                  </a:lnTo>
                  <a:lnTo>
                    <a:pt x="271475" y="11811"/>
                  </a:lnTo>
                  <a:lnTo>
                    <a:pt x="271475" y="23609"/>
                  </a:lnTo>
                  <a:lnTo>
                    <a:pt x="271475" y="35407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22"/>
                  </a:lnTo>
                  <a:lnTo>
                    <a:pt x="306857" y="11811"/>
                  </a:lnTo>
                  <a:close/>
                </a:path>
                <a:path w="626110" h="35560">
                  <a:moveTo>
                    <a:pt x="330479" y="11811"/>
                  </a:moveTo>
                  <a:lnTo>
                    <a:pt x="318681" y="11811"/>
                  </a:lnTo>
                  <a:lnTo>
                    <a:pt x="306882" y="11811"/>
                  </a:lnTo>
                  <a:lnTo>
                    <a:pt x="306882" y="23622"/>
                  </a:lnTo>
                  <a:lnTo>
                    <a:pt x="318681" y="23622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22"/>
                  </a:lnTo>
                  <a:lnTo>
                    <a:pt x="330479" y="11811"/>
                  </a:lnTo>
                  <a:close/>
                </a:path>
                <a:path w="626110" h="35560">
                  <a:moveTo>
                    <a:pt x="365887" y="23609"/>
                  </a:moveTo>
                  <a:lnTo>
                    <a:pt x="354088" y="23609"/>
                  </a:lnTo>
                  <a:lnTo>
                    <a:pt x="342290" y="23609"/>
                  </a:lnTo>
                  <a:lnTo>
                    <a:pt x="342290" y="11811"/>
                  </a:lnTo>
                  <a:lnTo>
                    <a:pt x="330492" y="11811"/>
                  </a:lnTo>
                  <a:lnTo>
                    <a:pt x="330492" y="23622"/>
                  </a:lnTo>
                  <a:lnTo>
                    <a:pt x="342290" y="23622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65887" y="35407"/>
                  </a:lnTo>
                  <a:lnTo>
                    <a:pt x="365887" y="23609"/>
                  </a:lnTo>
                  <a:close/>
                </a:path>
                <a:path w="626110" h="35560">
                  <a:moveTo>
                    <a:pt x="389496" y="11811"/>
                  </a:moveTo>
                  <a:lnTo>
                    <a:pt x="377698" y="11811"/>
                  </a:lnTo>
                  <a:lnTo>
                    <a:pt x="365899" y="11811"/>
                  </a:lnTo>
                  <a:lnTo>
                    <a:pt x="365899" y="23622"/>
                  </a:lnTo>
                  <a:lnTo>
                    <a:pt x="377698" y="23622"/>
                  </a:lnTo>
                  <a:lnTo>
                    <a:pt x="389496" y="23622"/>
                  </a:lnTo>
                  <a:lnTo>
                    <a:pt x="389496" y="11811"/>
                  </a:lnTo>
                  <a:close/>
                </a:path>
                <a:path w="626110" h="35560">
                  <a:moveTo>
                    <a:pt x="401307" y="11811"/>
                  </a:moveTo>
                  <a:lnTo>
                    <a:pt x="389509" y="11811"/>
                  </a:lnTo>
                  <a:lnTo>
                    <a:pt x="389509" y="23622"/>
                  </a:lnTo>
                  <a:lnTo>
                    <a:pt x="401307" y="23622"/>
                  </a:lnTo>
                  <a:lnTo>
                    <a:pt x="401307" y="11811"/>
                  </a:lnTo>
                  <a:close/>
                </a:path>
                <a:path w="626110" h="35560">
                  <a:moveTo>
                    <a:pt x="424903" y="11811"/>
                  </a:moveTo>
                  <a:lnTo>
                    <a:pt x="413105" y="11811"/>
                  </a:lnTo>
                  <a:lnTo>
                    <a:pt x="413105" y="23609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22"/>
                  </a:lnTo>
                  <a:lnTo>
                    <a:pt x="424903" y="11811"/>
                  </a:lnTo>
                  <a:close/>
                </a:path>
                <a:path w="626110" h="35560">
                  <a:moveTo>
                    <a:pt x="460311" y="11811"/>
                  </a:moveTo>
                  <a:lnTo>
                    <a:pt x="448513" y="11811"/>
                  </a:lnTo>
                  <a:lnTo>
                    <a:pt x="436714" y="11811"/>
                  </a:lnTo>
                  <a:lnTo>
                    <a:pt x="436714" y="23622"/>
                  </a:lnTo>
                  <a:lnTo>
                    <a:pt x="448513" y="23622"/>
                  </a:lnTo>
                  <a:lnTo>
                    <a:pt x="448513" y="35407"/>
                  </a:lnTo>
                  <a:lnTo>
                    <a:pt x="460311" y="35407"/>
                  </a:lnTo>
                  <a:lnTo>
                    <a:pt x="460311" y="23622"/>
                  </a:lnTo>
                  <a:lnTo>
                    <a:pt x="460311" y="11811"/>
                  </a:lnTo>
                  <a:close/>
                </a:path>
                <a:path w="626110" h="35560">
                  <a:moveTo>
                    <a:pt x="460311" y="0"/>
                  </a:moveTo>
                  <a:lnTo>
                    <a:pt x="448513" y="0"/>
                  </a:lnTo>
                  <a:lnTo>
                    <a:pt x="448513" y="11798"/>
                  </a:lnTo>
                  <a:lnTo>
                    <a:pt x="460311" y="11798"/>
                  </a:lnTo>
                  <a:lnTo>
                    <a:pt x="460311" y="0"/>
                  </a:lnTo>
                  <a:close/>
                </a:path>
                <a:path w="626110" h="35560">
                  <a:moveTo>
                    <a:pt x="472122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72122" y="11798"/>
                  </a:lnTo>
                  <a:lnTo>
                    <a:pt x="472122" y="0"/>
                  </a:lnTo>
                  <a:close/>
                </a:path>
                <a:path w="626110" h="35560">
                  <a:moveTo>
                    <a:pt x="483920" y="23609"/>
                  </a:moveTo>
                  <a:lnTo>
                    <a:pt x="472122" y="23609"/>
                  </a:lnTo>
                  <a:lnTo>
                    <a:pt x="472122" y="11811"/>
                  </a:lnTo>
                  <a:lnTo>
                    <a:pt x="460324" y="11811"/>
                  </a:lnTo>
                  <a:lnTo>
                    <a:pt x="460324" y="23609"/>
                  </a:lnTo>
                  <a:lnTo>
                    <a:pt x="460324" y="35407"/>
                  </a:lnTo>
                  <a:lnTo>
                    <a:pt x="472122" y="35407"/>
                  </a:lnTo>
                  <a:lnTo>
                    <a:pt x="483920" y="35407"/>
                  </a:lnTo>
                  <a:lnTo>
                    <a:pt x="483920" y="23609"/>
                  </a:lnTo>
                  <a:close/>
                </a:path>
                <a:path w="626110" h="35560">
                  <a:moveTo>
                    <a:pt x="519328" y="11811"/>
                  </a:moveTo>
                  <a:lnTo>
                    <a:pt x="507530" y="11811"/>
                  </a:lnTo>
                  <a:lnTo>
                    <a:pt x="507530" y="23622"/>
                  </a:lnTo>
                  <a:lnTo>
                    <a:pt x="519328" y="23622"/>
                  </a:lnTo>
                  <a:lnTo>
                    <a:pt x="519328" y="11811"/>
                  </a:lnTo>
                  <a:close/>
                </a:path>
                <a:path w="626110" h="35560">
                  <a:moveTo>
                    <a:pt x="519328" y="0"/>
                  </a:moveTo>
                  <a:lnTo>
                    <a:pt x="507530" y="0"/>
                  </a:ln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19328" y="11798"/>
                  </a:lnTo>
                  <a:lnTo>
                    <a:pt x="519328" y="0"/>
                  </a:lnTo>
                  <a:close/>
                </a:path>
                <a:path w="626110" h="35560">
                  <a:moveTo>
                    <a:pt x="542937" y="0"/>
                  </a:moveTo>
                  <a:lnTo>
                    <a:pt x="531139" y="0"/>
                  </a:lnTo>
                  <a:lnTo>
                    <a:pt x="519341" y="0"/>
                  </a:lnTo>
                  <a:lnTo>
                    <a:pt x="519341" y="11798"/>
                  </a:lnTo>
                  <a:lnTo>
                    <a:pt x="531139" y="11798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26110" h="35560">
                  <a:moveTo>
                    <a:pt x="578345" y="11811"/>
                  </a:moveTo>
                  <a:lnTo>
                    <a:pt x="566547" y="11811"/>
                  </a:lnTo>
                  <a:lnTo>
                    <a:pt x="554748" y="11811"/>
                  </a:lnTo>
                  <a:lnTo>
                    <a:pt x="542950" y="11811"/>
                  </a:lnTo>
                  <a:lnTo>
                    <a:pt x="542950" y="23622"/>
                  </a:lnTo>
                  <a:lnTo>
                    <a:pt x="554748" y="23622"/>
                  </a:lnTo>
                  <a:lnTo>
                    <a:pt x="566547" y="23622"/>
                  </a:lnTo>
                  <a:lnTo>
                    <a:pt x="578345" y="23622"/>
                  </a:lnTo>
                  <a:lnTo>
                    <a:pt x="578345" y="11811"/>
                  </a:lnTo>
                  <a:close/>
                </a:path>
                <a:path w="626110" h="35560">
                  <a:moveTo>
                    <a:pt x="578345" y="0"/>
                  </a:moveTo>
                  <a:lnTo>
                    <a:pt x="566547" y="0"/>
                  </a:lnTo>
                  <a:lnTo>
                    <a:pt x="554748" y="0"/>
                  </a:ln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26110" h="35560">
                  <a:moveTo>
                    <a:pt x="601954" y="11811"/>
                  </a:moveTo>
                  <a:lnTo>
                    <a:pt x="590156" y="11811"/>
                  </a:lnTo>
                  <a:lnTo>
                    <a:pt x="590156" y="23622"/>
                  </a:lnTo>
                  <a:lnTo>
                    <a:pt x="601954" y="23622"/>
                  </a:lnTo>
                  <a:lnTo>
                    <a:pt x="601954" y="11811"/>
                  </a:lnTo>
                  <a:close/>
                </a:path>
                <a:path w="626110" h="35560">
                  <a:moveTo>
                    <a:pt x="601954" y="0"/>
                  </a:moveTo>
                  <a:lnTo>
                    <a:pt x="590156" y="0"/>
                  </a:lnTo>
                  <a:lnTo>
                    <a:pt x="578358" y="0"/>
                  </a:lnTo>
                  <a:lnTo>
                    <a:pt x="578358" y="11798"/>
                  </a:lnTo>
                  <a:lnTo>
                    <a:pt x="590156" y="11798"/>
                  </a:lnTo>
                  <a:lnTo>
                    <a:pt x="601954" y="11798"/>
                  </a:lnTo>
                  <a:lnTo>
                    <a:pt x="601954" y="0"/>
                  </a:lnTo>
                  <a:close/>
                </a:path>
                <a:path w="626110" h="35560">
                  <a:moveTo>
                    <a:pt x="625563" y="11811"/>
                  </a:moveTo>
                  <a:lnTo>
                    <a:pt x="613765" y="11811"/>
                  </a:lnTo>
                  <a:lnTo>
                    <a:pt x="613765" y="23622"/>
                  </a:lnTo>
                  <a:lnTo>
                    <a:pt x="625563" y="23622"/>
                  </a:lnTo>
                  <a:lnTo>
                    <a:pt x="625563" y="118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94843" y="5026215"/>
              <a:ext cx="614045" cy="35560"/>
            </a:xfrm>
            <a:custGeom>
              <a:avLst/>
              <a:gdLst/>
              <a:ahLst/>
              <a:cxnLst/>
              <a:rect l="l" t="t" r="r" b="b"/>
              <a:pathLst>
                <a:path w="614045" h="35560">
                  <a:moveTo>
                    <a:pt x="35394" y="23609"/>
                  </a:moveTo>
                  <a:lnTo>
                    <a:pt x="23596" y="23609"/>
                  </a:lnTo>
                  <a:lnTo>
                    <a:pt x="11798" y="23609"/>
                  </a:lnTo>
                  <a:lnTo>
                    <a:pt x="11798" y="11811"/>
                  </a:lnTo>
                  <a:lnTo>
                    <a:pt x="0" y="11811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close/>
                </a:path>
                <a:path w="614045" h="35560">
                  <a:moveTo>
                    <a:pt x="59004" y="23609"/>
                  </a:moveTo>
                  <a:lnTo>
                    <a:pt x="47205" y="23609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59004" y="35407"/>
                  </a:lnTo>
                  <a:lnTo>
                    <a:pt x="59004" y="23609"/>
                  </a:lnTo>
                  <a:close/>
                </a:path>
                <a:path w="614045" h="35560">
                  <a:moveTo>
                    <a:pt x="82613" y="11811"/>
                  </a:moveTo>
                  <a:lnTo>
                    <a:pt x="70815" y="11811"/>
                  </a:lnTo>
                  <a:lnTo>
                    <a:pt x="70815" y="23609"/>
                  </a:ln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09"/>
                  </a:lnTo>
                  <a:lnTo>
                    <a:pt x="82613" y="11811"/>
                  </a:lnTo>
                  <a:close/>
                </a:path>
                <a:path w="614045" h="35560">
                  <a:moveTo>
                    <a:pt x="118021" y="11811"/>
                  </a:moveTo>
                  <a:lnTo>
                    <a:pt x="106222" y="11811"/>
                  </a:lnTo>
                  <a:lnTo>
                    <a:pt x="106222" y="23609"/>
                  </a:ln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18021" y="35407"/>
                  </a:lnTo>
                  <a:lnTo>
                    <a:pt x="118021" y="23609"/>
                  </a:lnTo>
                  <a:lnTo>
                    <a:pt x="118021" y="11811"/>
                  </a:lnTo>
                  <a:close/>
                </a:path>
                <a:path w="614045" h="35560">
                  <a:moveTo>
                    <a:pt x="141617" y="23609"/>
                  </a:moveTo>
                  <a:lnTo>
                    <a:pt x="129832" y="23609"/>
                  </a:lnTo>
                  <a:lnTo>
                    <a:pt x="129832" y="35407"/>
                  </a:lnTo>
                  <a:lnTo>
                    <a:pt x="141617" y="35407"/>
                  </a:lnTo>
                  <a:lnTo>
                    <a:pt x="141617" y="23609"/>
                  </a:lnTo>
                  <a:close/>
                </a:path>
                <a:path w="614045" h="35560">
                  <a:moveTo>
                    <a:pt x="153428" y="23609"/>
                  </a:moveTo>
                  <a:lnTo>
                    <a:pt x="141630" y="23609"/>
                  </a:lnTo>
                  <a:lnTo>
                    <a:pt x="141630" y="35407"/>
                  </a:lnTo>
                  <a:lnTo>
                    <a:pt x="153428" y="35407"/>
                  </a:lnTo>
                  <a:lnTo>
                    <a:pt x="153428" y="23609"/>
                  </a:lnTo>
                  <a:close/>
                </a:path>
                <a:path w="614045" h="35560">
                  <a:moveTo>
                    <a:pt x="177025" y="23609"/>
                  </a:moveTo>
                  <a:lnTo>
                    <a:pt x="165239" y="23609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close/>
                </a:path>
                <a:path w="614045" h="35560">
                  <a:moveTo>
                    <a:pt x="188836" y="11811"/>
                  </a:moveTo>
                  <a:lnTo>
                    <a:pt x="177038" y="11811"/>
                  </a:ln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lnTo>
                    <a:pt x="188836" y="11811"/>
                  </a:lnTo>
                  <a:close/>
                </a:path>
                <a:path w="614045" h="35560">
                  <a:moveTo>
                    <a:pt x="212432" y="11811"/>
                  </a:moveTo>
                  <a:lnTo>
                    <a:pt x="200647" y="11811"/>
                  </a:lnTo>
                  <a:lnTo>
                    <a:pt x="200647" y="23609"/>
                  </a:lnTo>
                  <a:lnTo>
                    <a:pt x="212432" y="23609"/>
                  </a:lnTo>
                  <a:lnTo>
                    <a:pt x="212432" y="11811"/>
                  </a:lnTo>
                  <a:close/>
                </a:path>
                <a:path w="614045" h="35560">
                  <a:moveTo>
                    <a:pt x="224243" y="11811"/>
                  </a:moveTo>
                  <a:lnTo>
                    <a:pt x="212458" y="11811"/>
                  </a:lnTo>
                  <a:lnTo>
                    <a:pt x="212458" y="23609"/>
                  </a:lnTo>
                  <a:lnTo>
                    <a:pt x="224243" y="23609"/>
                  </a:lnTo>
                  <a:lnTo>
                    <a:pt x="224243" y="11811"/>
                  </a:lnTo>
                  <a:close/>
                </a:path>
                <a:path w="614045" h="35560">
                  <a:moveTo>
                    <a:pt x="236054" y="11811"/>
                  </a:moveTo>
                  <a:lnTo>
                    <a:pt x="224256" y="11811"/>
                  </a:lnTo>
                  <a:lnTo>
                    <a:pt x="224256" y="23609"/>
                  </a:lnTo>
                  <a:lnTo>
                    <a:pt x="236054" y="23609"/>
                  </a:lnTo>
                  <a:lnTo>
                    <a:pt x="236054" y="11811"/>
                  </a:lnTo>
                  <a:close/>
                </a:path>
                <a:path w="614045" h="35560">
                  <a:moveTo>
                    <a:pt x="306857" y="23609"/>
                  </a:moveTo>
                  <a:lnTo>
                    <a:pt x="295071" y="23609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close/>
                </a:path>
                <a:path w="614045" h="35560">
                  <a:moveTo>
                    <a:pt x="330479" y="11811"/>
                  </a:moveTo>
                  <a:lnTo>
                    <a:pt x="318681" y="11811"/>
                  </a:lnTo>
                  <a:lnTo>
                    <a:pt x="318681" y="23609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lnTo>
                    <a:pt x="330479" y="11811"/>
                  </a:lnTo>
                  <a:close/>
                </a:path>
                <a:path w="614045" h="35560">
                  <a:moveTo>
                    <a:pt x="365887" y="23609"/>
                  </a:moveTo>
                  <a:lnTo>
                    <a:pt x="354088" y="23609"/>
                  </a:lnTo>
                  <a:lnTo>
                    <a:pt x="354088" y="11811"/>
                  </a:lnTo>
                  <a:lnTo>
                    <a:pt x="342290" y="11811"/>
                  </a:lnTo>
                  <a:lnTo>
                    <a:pt x="342290" y="23609"/>
                  </a:lnTo>
                  <a:lnTo>
                    <a:pt x="330492" y="23609"/>
                  </a:lnTo>
                  <a:lnTo>
                    <a:pt x="330492" y="35407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65887" y="35407"/>
                  </a:lnTo>
                  <a:lnTo>
                    <a:pt x="365887" y="23609"/>
                  </a:lnTo>
                  <a:close/>
                </a:path>
                <a:path w="614045" h="35560">
                  <a:moveTo>
                    <a:pt x="389496" y="11811"/>
                  </a:moveTo>
                  <a:lnTo>
                    <a:pt x="377698" y="11811"/>
                  </a:lnTo>
                  <a:lnTo>
                    <a:pt x="377698" y="23609"/>
                  </a:lnTo>
                  <a:lnTo>
                    <a:pt x="365899" y="23609"/>
                  </a:lnTo>
                  <a:lnTo>
                    <a:pt x="365899" y="35407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lnTo>
                    <a:pt x="389496" y="11811"/>
                  </a:lnTo>
                  <a:close/>
                </a:path>
                <a:path w="614045" h="35560">
                  <a:moveTo>
                    <a:pt x="401307" y="11811"/>
                  </a:moveTo>
                  <a:lnTo>
                    <a:pt x="389509" y="11811"/>
                  </a:lnTo>
                  <a:lnTo>
                    <a:pt x="389509" y="23609"/>
                  </a:lnTo>
                  <a:lnTo>
                    <a:pt x="401307" y="23609"/>
                  </a:lnTo>
                  <a:lnTo>
                    <a:pt x="401307" y="11811"/>
                  </a:lnTo>
                  <a:close/>
                </a:path>
                <a:path w="614045" h="35560">
                  <a:moveTo>
                    <a:pt x="424903" y="23609"/>
                  </a:moveTo>
                  <a:lnTo>
                    <a:pt x="413105" y="23609"/>
                  </a:lnTo>
                  <a:lnTo>
                    <a:pt x="401307" y="23609"/>
                  </a:lnTo>
                  <a:lnTo>
                    <a:pt x="401307" y="35407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close/>
                </a:path>
                <a:path w="614045" h="35560">
                  <a:moveTo>
                    <a:pt x="460311" y="23609"/>
                  </a:moveTo>
                  <a:lnTo>
                    <a:pt x="448513" y="23609"/>
                  </a:lnTo>
                  <a:lnTo>
                    <a:pt x="448513" y="11811"/>
                  </a:lnTo>
                  <a:lnTo>
                    <a:pt x="436714" y="11811"/>
                  </a:lnTo>
                  <a:lnTo>
                    <a:pt x="436714" y="23609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60311" y="35407"/>
                  </a:lnTo>
                  <a:lnTo>
                    <a:pt x="460311" y="23609"/>
                  </a:lnTo>
                  <a:close/>
                </a:path>
                <a:path w="614045" h="35560">
                  <a:moveTo>
                    <a:pt x="483920" y="11811"/>
                  </a:moveTo>
                  <a:lnTo>
                    <a:pt x="472122" y="11811"/>
                  </a:lnTo>
                  <a:lnTo>
                    <a:pt x="460324" y="11811"/>
                  </a:lnTo>
                  <a:lnTo>
                    <a:pt x="460324" y="23609"/>
                  </a:lnTo>
                  <a:lnTo>
                    <a:pt x="460324" y="35407"/>
                  </a:lnTo>
                  <a:lnTo>
                    <a:pt x="472122" y="35407"/>
                  </a:lnTo>
                  <a:lnTo>
                    <a:pt x="472122" y="23609"/>
                  </a:lnTo>
                  <a:lnTo>
                    <a:pt x="483920" y="23609"/>
                  </a:lnTo>
                  <a:lnTo>
                    <a:pt x="483920" y="11811"/>
                  </a:lnTo>
                  <a:close/>
                </a:path>
                <a:path w="614045" h="35560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14045" h="35560">
                  <a:moveTo>
                    <a:pt x="507530" y="11811"/>
                  </a:moveTo>
                  <a:lnTo>
                    <a:pt x="495731" y="11811"/>
                  </a:lnTo>
                  <a:lnTo>
                    <a:pt x="495731" y="23609"/>
                  </a:lnTo>
                  <a:lnTo>
                    <a:pt x="495731" y="35407"/>
                  </a:lnTo>
                  <a:lnTo>
                    <a:pt x="507530" y="35407"/>
                  </a:lnTo>
                  <a:lnTo>
                    <a:pt x="507530" y="23609"/>
                  </a:lnTo>
                  <a:lnTo>
                    <a:pt x="507530" y="11811"/>
                  </a:lnTo>
                  <a:close/>
                </a:path>
                <a:path w="614045" h="35560">
                  <a:moveTo>
                    <a:pt x="507530" y="0"/>
                  </a:move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07530" y="0"/>
                  </a:lnTo>
                  <a:close/>
                </a:path>
                <a:path w="614045" h="35560">
                  <a:moveTo>
                    <a:pt x="531139" y="11811"/>
                  </a:moveTo>
                  <a:lnTo>
                    <a:pt x="519341" y="11811"/>
                  </a:lnTo>
                  <a:lnTo>
                    <a:pt x="519341" y="23609"/>
                  </a:lnTo>
                  <a:lnTo>
                    <a:pt x="519341" y="35407"/>
                  </a:lnTo>
                  <a:lnTo>
                    <a:pt x="531139" y="35407"/>
                  </a:lnTo>
                  <a:lnTo>
                    <a:pt x="531139" y="23609"/>
                  </a:lnTo>
                  <a:lnTo>
                    <a:pt x="531139" y="11811"/>
                  </a:lnTo>
                  <a:close/>
                </a:path>
                <a:path w="614045" h="35560">
                  <a:moveTo>
                    <a:pt x="542937" y="0"/>
                  </a:moveTo>
                  <a:lnTo>
                    <a:pt x="531139" y="0"/>
                  </a:lnTo>
                  <a:lnTo>
                    <a:pt x="531139" y="11798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14045" h="35560">
                  <a:moveTo>
                    <a:pt x="554748" y="23609"/>
                  </a:moveTo>
                  <a:lnTo>
                    <a:pt x="542950" y="23609"/>
                  </a:lnTo>
                  <a:lnTo>
                    <a:pt x="542950" y="35407"/>
                  </a:lnTo>
                  <a:lnTo>
                    <a:pt x="554748" y="35407"/>
                  </a:lnTo>
                  <a:lnTo>
                    <a:pt x="554748" y="23609"/>
                  </a:lnTo>
                  <a:close/>
                </a:path>
                <a:path w="614045" h="35560">
                  <a:moveTo>
                    <a:pt x="566547" y="0"/>
                  </a:moveTo>
                  <a:lnTo>
                    <a:pt x="554748" y="0"/>
                  </a:ln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66547" y="0"/>
                  </a:lnTo>
                  <a:close/>
                </a:path>
                <a:path w="614045" h="35560">
                  <a:moveTo>
                    <a:pt x="578345" y="11811"/>
                  </a:moveTo>
                  <a:lnTo>
                    <a:pt x="566547" y="11811"/>
                  </a:lnTo>
                  <a:lnTo>
                    <a:pt x="566547" y="23609"/>
                  </a:lnTo>
                  <a:lnTo>
                    <a:pt x="578345" y="23609"/>
                  </a:lnTo>
                  <a:lnTo>
                    <a:pt x="578345" y="11811"/>
                  </a:lnTo>
                  <a:close/>
                </a:path>
                <a:path w="614045" h="35560">
                  <a:moveTo>
                    <a:pt x="590156" y="11811"/>
                  </a:moveTo>
                  <a:lnTo>
                    <a:pt x="578358" y="11811"/>
                  </a:lnTo>
                  <a:lnTo>
                    <a:pt x="578358" y="23609"/>
                  </a:lnTo>
                  <a:lnTo>
                    <a:pt x="590156" y="23609"/>
                  </a:lnTo>
                  <a:lnTo>
                    <a:pt x="590156" y="11811"/>
                  </a:lnTo>
                  <a:close/>
                </a:path>
                <a:path w="614045" h="35560">
                  <a:moveTo>
                    <a:pt x="601954" y="0"/>
                  </a:moveTo>
                  <a:lnTo>
                    <a:pt x="590156" y="0"/>
                  </a:lnTo>
                  <a:lnTo>
                    <a:pt x="590156" y="11798"/>
                  </a:lnTo>
                  <a:lnTo>
                    <a:pt x="601954" y="11798"/>
                  </a:lnTo>
                  <a:lnTo>
                    <a:pt x="601954" y="0"/>
                  </a:lnTo>
                  <a:close/>
                </a:path>
                <a:path w="614045" h="35560">
                  <a:moveTo>
                    <a:pt x="613765" y="11811"/>
                  </a:moveTo>
                  <a:lnTo>
                    <a:pt x="601967" y="11811"/>
                  </a:lnTo>
                  <a:lnTo>
                    <a:pt x="601967" y="23609"/>
                  </a:lnTo>
                  <a:lnTo>
                    <a:pt x="601967" y="35407"/>
                  </a:lnTo>
                  <a:lnTo>
                    <a:pt x="613765" y="35407"/>
                  </a:lnTo>
                  <a:lnTo>
                    <a:pt x="613765" y="23609"/>
                  </a:lnTo>
                  <a:lnTo>
                    <a:pt x="613765" y="118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38" name="object 38">
            <a:hlinkClick r:id="rId2"/>
          </p:cNvPr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3836671" y="750663"/>
            <a:ext cx="5715000" cy="4446930"/>
          </a:xfrm>
          <a:prstGeom prst="rect">
            <a:avLst/>
          </a:prstGeom>
        </p:spPr>
      </p:pic>
      <p:sp>
        <p:nvSpPr>
          <p:cNvPr id="39" name="object 39"/>
          <p:cNvSpPr txBox="1"/>
          <p:nvPr/>
        </p:nvSpPr>
        <p:spPr>
          <a:xfrm>
            <a:off x="4766754" y="7521740"/>
            <a:ext cx="525145" cy="160020"/>
          </a:xfrm>
          <a:prstGeom prst="rect">
            <a:avLst/>
          </a:prstGeom>
        </p:spPr>
        <p:txBody>
          <a:bodyPr vert="horz" wrap="square" lIns="0" tIns="571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45"/>
              </a:spcBef>
            </a:pPr>
            <a:r>
              <a:rPr sz="900" dirty="0">
                <a:solidFill>
                  <a:srgbClr val="FFFFFF"/>
                </a:solidFill>
                <a:latin typeface="Raleway"/>
                <a:cs typeface="Raleway"/>
              </a:rPr>
              <a:t>Page: </a:t>
            </a:r>
            <a:r>
              <a:rPr sz="900" spc="-25" dirty="0">
                <a:solidFill>
                  <a:srgbClr val="FFFFFF"/>
                </a:solidFill>
                <a:latin typeface="Raleway"/>
                <a:cs typeface="Raleway"/>
              </a:rPr>
              <a:t>183</a:t>
            </a:r>
            <a:endParaRPr sz="900">
              <a:latin typeface="Raleway"/>
              <a:cs typeface="Raleway"/>
            </a:endParaRPr>
          </a:p>
        </p:txBody>
      </p:sp>
      <p:graphicFrame>
        <p:nvGraphicFramePr>
          <p:cNvPr id="2" name="Object 1">
            <a:extLst>
              <a:ext uri="{FF2B5EF4-FFF2-40B4-BE49-F238E27FC236}">
                <a16:creationId xmlns:a16="http://schemas.microsoft.com/office/drawing/2014/main" id="{81C2B36A-9B70-1D16-9F17-D744390890AC}"/>
              </a:ext>
            </a:extLst>
          </p:cNvPr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3408075277"/>
              </p:ext>
            </p:extLst>
          </p:nvPr>
        </p:nvGraphicFramePr>
        <p:xfrm>
          <a:off x="686261" y="5479033"/>
          <a:ext cx="7935090" cy="142069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Worksheet" r:id="rId4" imgW="8724900" imgH="1562100" progId="Excel.Sheet.12">
                  <p:embed/>
                </p:oleObj>
              </mc:Choice>
              <mc:Fallback>
                <p:oleObj name="Worksheet" r:id="rId4" imgW="8724900" imgH="1562100" progId="Excel.Sheet.12">
                  <p:embed/>
                  <p:pic>
                    <p:nvPicPr>
                      <p:cNvPr id="2" name="Object 1">
                        <a:extLst>
                          <a:ext uri="{FF2B5EF4-FFF2-40B4-BE49-F238E27FC236}">
                            <a16:creationId xmlns:a16="http://schemas.microsoft.com/office/drawing/2014/main" id="{81C2B36A-9B70-1D16-9F17-D744390890AC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686261" y="5479033"/>
                        <a:ext cx="7935090" cy="1420693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3" name="Picture 2" descr="A picture containing logo&#10;&#10;Description automatically generated">
            <a:extLst>
              <a:ext uri="{FF2B5EF4-FFF2-40B4-BE49-F238E27FC236}">
                <a16:creationId xmlns:a16="http://schemas.microsoft.com/office/drawing/2014/main" id="{BCAE66F4-E873-C5C9-592D-AB8295261B82}"/>
              </a:ext>
            </a:extLst>
          </p:cNvPr>
          <p:cNvPicPr>
            <a:picLocks noChangeAspect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6732"/>
          <a:stretch/>
        </p:blipFill>
        <p:spPr>
          <a:xfrm>
            <a:off x="8610600" y="6449545"/>
            <a:ext cx="1293202" cy="1232368"/>
          </a:xfrm>
          <a:prstGeom prst="rect">
            <a:avLst/>
          </a:prstGeom>
        </p:spPr>
      </p:pic>
      <p:sp>
        <p:nvSpPr>
          <p:cNvPr id="4" name="Rectangle 3">
            <a:extLst>
              <a:ext uri="{FF2B5EF4-FFF2-40B4-BE49-F238E27FC236}">
                <a16:creationId xmlns:a16="http://schemas.microsoft.com/office/drawing/2014/main" id="{3FCDD177-4EB6-C376-BD31-58DD6F12DDC0}"/>
              </a:ext>
            </a:extLst>
          </p:cNvPr>
          <p:cNvSpPr/>
          <p:nvPr/>
        </p:nvSpPr>
        <p:spPr>
          <a:xfrm>
            <a:off x="7619711" y="5333999"/>
            <a:ext cx="1001640" cy="1687737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93612949"/>
      </p:ext>
    </p:extLst>
  </p:cSld>
  <p:clrMapOvr>
    <a:masterClrMapping/>
  </p:clrMapOvr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object 5">
            <a:hlinkClick r:id="rId2"/>
          </p:cNvPr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47625" y="767626"/>
            <a:ext cx="5715000" cy="4446270"/>
          </a:xfrm>
          <a:prstGeom prst="rect">
            <a:avLst/>
          </a:prstGeom>
        </p:spPr>
      </p:pic>
      <p:sp>
        <p:nvSpPr>
          <p:cNvPr id="6" name="object 6"/>
          <p:cNvSpPr txBox="1"/>
          <p:nvPr/>
        </p:nvSpPr>
        <p:spPr>
          <a:xfrm>
            <a:off x="5898515" y="890714"/>
            <a:ext cx="3168650" cy="1187505"/>
          </a:xfrm>
          <a:prstGeom prst="rect">
            <a:avLst/>
          </a:prstGeom>
        </p:spPr>
        <p:txBody>
          <a:bodyPr vert="horz" wrap="square" lIns="0" tIns="27940" rIns="0" bIns="0" rtlCol="0">
            <a:spAutoFit/>
          </a:bodyPr>
          <a:lstStyle/>
          <a:p>
            <a:pPr marL="12700" marR="210185">
              <a:lnSpc>
                <a:spcPts val="1350"/>
              </a:lnSpc>
              <a:spcBef>
                <a:spcPts val="220"/>
              </a:spcBef>
            </a:pPr>
            <a:r>
              <a:rPr sz="1200" b="1" dirty="0">
                <a:latin typeface="Arial"/>
                <a:cs typeface="Arial"/>
              </a:rPr>
              <a:t>BEAR</a:t>
            </a:r>
            <a:r>
              <a:rPr sz="1200" b="1" spc="19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CREEK</a:t>
            </a:r>
            <a:r>
              <a:rPr sz="1200" b="1" spc="195" dirty="0">
                <a:latin typeface="Arial"/>
                <a:cs typeface="Arial"/>
              </a:rPr>
              <a:t> </a:t>
            </a:r>
            <a:r>
              <a:rPr sz="1200" b="1" spc="50" dirty="0">
                <a:latin typeface="Arial"/>
                <a:cs typeface="Arial"/>
              </a:rPr>
              <a:t>3-</a:t>
            </a:r>
            <a:r>
              <a:rPr sz="1200" b="1" spc="70" dirty="0">
                <a:latin typeface="Arial"/>
                <a:cs typeface="Arial"/>
              </a:rPr>
              <a:t>PIECE</a:t>
            </a:r>
            <a:r>
              <a:rPr sz="1200" b="1" spc="190" dirty="0">
                <a:latin typeface="Arial"/>
                <a:cs typeface="Arial"/>
              </a:rPr>
              <a:t> </a:t>
            </a:r>
            <a:r>
              <a:rPr sz="1200" b="1" spc="45" dirty="0">
                <a:latin typeface="Arial"/>
                <a:cs typeface="Arial"/>
              </a:rPr>
              <a:t>OCCASIONAL </a:t>
            </a:r>
            <a:r>
              <a:rPr sz="1200" b="1" spc="55" dirty="0">
                <a:latin typeface="Arial"/>
                <a:cs typeface="Arial"/>
              </a:rPr>
              <a:t>SET(COCKTAIL</a:t>
            </a:r>
            <a:r>
              <a:rPr sz="1200" b="1" spc="80" dirty="0">
                <a:latin typeface="Arial"/>
                <a:cs typeface="Arial"/>
              </a:rPr>
              <a:t> </a:t>
            </a:r>
            <a:r>
              <a:rPr sz="1200" b="1" spc="170" dirty="0">
                <a:latin typeface="Arial"/>
                <a:cs typeface="Arial"/>
              </a:rPr>
              <a:t>&amp;</a:t>
            </a:r>
            <a:r>
              <a:rPr sz="1200" b="1" spc="85" dirty="0">
                <a:latin typeface="Arial"/>
                <a:cs typeface="Arial"/>
              </a:rPr>
              <a:t> </a:t>
            </a:r>
            <a:r>
              <a:rPr sz="1200" b="1" spc="165" dirty="0">
                <a:latin typeface="Arial"/>
                <a:cs typeface="Arial"/>
              </a:rPr>
              <a:t>2</a:t>
            </a:r>
            <a:r>
              <a:rPr sz="1200" b="1" spc="85" dirty="0">
                <a:latin typeface="Arial"/>
                <a:cs typeface="Arial"/>
              </a:rPr>
              <a:t> END </a:t>
            </a:r>
            <a:r>
              <a:rPr sz="1200" b="1" spc="40" dirty="0">
                <a:latin typeface="Arial"/>
                <a:cs typeface="Arial"/>
              </a:rPr>
              <a:t>TABLES)</a:t>
            </a:r>
            <a:endParaRPr sz="1200" dirty="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700" dirty="0">
              <a:latin typeface="Raleway"/>
              <a:cs typeface="Raleway"/>
            </a:endParaRPr>
          </a:p>
          <a:p>
            <a:pPr marL="12700" marR="5080">
              <a:lnSpc>
                <a:spcPct val="100000"/>
              </a:lnSpc>
              <a:spcBef>
                <a:spcPts val="5"/>
              </a:spcBef>
            </a:pPr>
            <a:r>
              <a:rPr sz="750" dirty="0">
                <a:latin typeface="Raleway"/>
                <a:cs typeface="Raleway"/>
              </a:rPr>
              <a:t>Perfect for your farmhouse-inspired home, Bear Creek tables offer </a:t>
            </a:r>
            <a:r>
              <a:rPr sz="750" spc="-20" dirty="0">
                <a:latin typeface="Raleway"/>
                <a:cs typeface="Raleway"/>
              </a:rPr>
              <a:t>just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the right mix of casual and rustic-inspired designs to blend with </a:t>
            </a:r>
            <a:r>
              <a:rPr sz="750" spc="-10" dirty="0">
                <a:latin typeface="Raleway"/>
                <a:cs typeface="Raleway"/>
              </a:rPr>
              <a:t>today's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decorating environments. The two-tone combination of white </a:t>
            </a:r>
            <a:r>
              <a:rPr sz="750" spc="-25" dirty="0">
                <a:latin typeface="Raleway"/>
                <a:cs typeface="Raleway"/>
              </a:rPr>
              <a:t>and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honey smoke finish works well with any casual upholstery setting </a:t>
            </a:r>
            <a:r>
              <a:rPr sz="750" spc="-25" dirty="0">
                <a:latin typeface="Raleway"/>
                <a:cs typeface="Raleway"/>
              </a:rPr>
              <a:t>and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features distressing that makes the tables look like vintage heirlooms </a:t>
            </a:r>
            <a:r>
              <a:rPr sz="750" spc="-25" dirty="0">
                <a:latin typeface="Raleway"/>
                <a:cs typeface="Raleway"/>
              </a:rPr>
              <a:t>in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any </a:t>
            </a:r>
            <a:r>
              <a:rPr sz="750" spc="-10" dirty="0">
                <a:latin typeface="Raleway"/>
                <a:cs typeface="Raleway"/>
              </a:rPr>
              <a:t>room.</a:t>
            </a:r>
            <a:endParaRPr sz="750" dirty="0">
              <a:latin typeface="Raleway"/>
              <a:cs typeface="Raleway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6279515" y="2569146"/>
            <a:ext cx="2804795" cy="10541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14604">
              <a:lnSpc>
                <a:spcPct val="100000"/>
              </a:lnSpc>
              <a:spcBef>
                <a:spcPts val="100"/>
              </a:spcBef>
            </a:pPr>
            <a:r>
              <a:rPr sz="750" dirty="0">
                <a:latin typeface="Raleway"/>
                <a:cs typeface="Raleway"/>
              </a:rPr>
              <a:t>Constructed</a:t>
            </a:r>
            <a:r>
              <a:rPr sz="750" spc="-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of mindi veneers and engineered </a:t>
            </a:r>
            <a:r>
              <a:rPr sz="750" spc="-10" dirty="0">
                <a:latin typeface="Raleway"/>
                <a:cs typeface="Raleway"/>
              </a:rPr>
              <a:t>hardwoods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Styling details include distressed finish that gives tables </a:t>
            </a:r>
            <a:r>
              <a:rPr sz="750" spc="-50" dirty="0">
                <a:latin typeface="Raleway"/>
                <a:cs typeface="Raleway"/>
              </a:rPr>
              <a:t>a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vintage heirloom feel, two-tone finish for a farmhouse look </a:t>
            </a:r>
            <a:r>
              <a:rPr sz="750" spc="-25" dirty="0">
                <a:latin typeface="Raleway"/>
                <a:cs typeface="Raleway"/>
              </a:rPr>
              <a:t>and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tapered legs that give tables a modern </a:t>
            </a:r>
            <a:r>
              <a:rPr sz="750" spc="-20" dirty="0">
                <a:latin typeface="Raleway"/>
                <a:cs typeface="Raleway"/>
              </a:rPr>
              <a:t>look</a:t>
            </a:r>
            <a:endParaRPr sz="750">
              <a:latin typeface="Raleway"/>
              <a:cs typeface="Raleway"/>
            </a:endParaRPr>
          </a:p>
          <a:p>
            <a:pPr marL="12700" marR="16256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Two working drawers on Cocktail Table and Sofa Table </a:t>
            </a:r>
            <a:r>
              <a:rPr sz="750" spc="-25" dirty="0">
                <a:latin typeface="Raleway"/>
                <a:cs typeface="Raleway"/>
              </a:rPr>
              <a:t>and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one working drawer on End </a:t>
            </a:r>
            <a:r>
              <a:rPr sz="750" spc="-10" dirty="0">
                <a:latin typeface="Raleway"/>
                <a:cs typeface="Raleway"/>
              </a:rPr>
              <a:t>Table</a:t>
            </a:r>
            <a:endParaRPr sz="75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Ebony</a:t>
            </a:r>
            <a:r>
              <a:rPr sz="750" spc="-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metal finished </a:t>
            </a:r>
            <a:r>
              <a:rPr sz="750" spc="-10" dirty="0">
                <a:latin typeface="Raleway"/>
                <a:cs typeface="Raleway"/>
              </a:rPr>
              <a:t>hardware</a:t>
            </a:r>
            <a:endParaRPr sz="750">
              <a:latin typeface="Raleway"/>
              <a:cs typeface="Raleway"/>
            </a:endParaRPr>
          </a:p>
          <a:p>
            <a:pPr marL="12700" marR="508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White-smoke finish with rub-through and honey-smoke </a:t>
            </a:r>
            <a:r>
              <a:rPr sz="750" spc="-10" dirty="0">
                <a:latin typeface="Raleway"/>
                <a:cs typeface="Raleway"/>
              </a:rPr>
              <a:t>accent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spc="-20" dirty="0">
                <a:latin typeface="Raleway"/>
                <a:cs typeface="Raleway"/>
              </a:rPr>
              <a:t>tops</a:t>
            </a:r>
            <a:endParaRPr sz="750">
              <a:latin typeface="Raleway"/>
              <a:cs typeface="Raleway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6176645" y="262322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6176645" y="273752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6176645" y="308042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6176645" y="330902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6176645" y="342332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 txBox="1"/>
          <p:nvPr/>
        </p:nvSpPr>
        <p:spPr>
          <a:xfrm>
            <a:off x="5898515" y="4356036"/>
            <a:ext cx="1352550" cy="243656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50" u="sng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2"/>
              </a:rPr>
              <a:t>Read </a:t>
            </a:r>
            <a:r>
              <a:rPr sz="750" u="sng" spc="-20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2"/>
              </a:rPr>
              <a:t>More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</a:pPr>
            <a:r>
              <a:rPr sz="750" b="1" dirty="0">
                <a:latin typeface="Raleway"/>
                <a:cs typeface="Raleway"/>
              </a:rPr>
              <a:t>Price:</a:t>
            </a:r>
            <a:r>
              <a:rPr sz="750" b="1" spc="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From: </a:t>
            </a:r>
            <a:r>
              <a:rPr sz="750" spc="-10" dirty="0">
                <a:latin typeface="Raleway"/>
                <a:cs typeface="Raleway"/>
              </a:rPr>
              <a:t>$327.00</a:t>
            </a:r>
            <a:endParaRPr sz="750" dirty="0">
              <a:latin typeface="Raleway"/>
              <a:cs typeface="Raleway"/>
            </a:endParaRPr>
          </a:p>
        </p:txBody>
      </p:sp>
      <p:grpSp>
        <p:nvGrpSpPr>
          <p:cNvPr id="14" name="object 14"/>
          <p:cNvGrpSpPr/>
          <p:nvPr/>
        </p:nvGrpSpPr>
        <p:grpSpPr>
          <a:xfrm>
            <a:off x="7393822" y="4149155"/>
            <a:ext cx="727710" cy="727710"/>
            <a:chOff x="5907614" y="4713852"/>
            <a:chExt cx="727710" cy="727710"/>
          </a:xfrm>
        </p:grpSpPr>
        <p:sp>
          <p:nvSpPr>
            <p:cNvPr id="15" name="object 15"/>
            <p:cNvSpPr/>
            <p:nvPr/>
          </p:nvSpPr>
          <p:spPr>
            <a:xfrm>
              <a:off x="5911215" y="4717453"/>
              <a:ext cx="720090" cy="720090"/>
            </a:xfrm>
            <a:custGeom>
              <a:avLst/>
              <a:gdLst/>
              <a:ahLst/>
              <a:cxnLst/>
              <a:rect l="l" t="t" r="r" b="b"/>
              <a:pathLst>
                <a:path w="720090" h="720089">
                  <a:moveTo>
                    <a:pt x="0" y="0"/>
                  </a:moveTo>
                  <a:lnTo>
                    <a:pt x="720001" y="0"/>
                  </a:lnTo>
                  <a:lnTo>
                    <a:pt x="720001" y="720001"/>
                  </a:lnTo>
                  <a:lnTo>
                    <a:pt x="0" y="720001"/>
                  </a:lnTo>
                  <a:lnTo>
                    <a:pt x="0" y="0"/>
                  </a:lnTo>
                  <a:close/>
                </a:path>
              </a:pathLst>
            </a:custGeom>
            <a:ln w="72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5958433" y="4764671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09" h="35560">
                  <a:moveTo>
                    <a:pt x="23583" y="0"/>
                  </a:moveTo>
                  <a:lnTo>
                    <a:pt x="11798" y="0"/>
                  </a:lnTo>
                  <a:lnTo>
                    <a:pt x="0" y="0"/>
                  </a:lnTo>
                  <a:lnTo>
                    <a:pt x="0" y="11798"/>
                  </a:lnTo>
                  <a:lnTo>
                    <a:pt x="0" y="23596"/>
                  </a:lnTo>
                  <a:lnTo>
                    <a:pt x="0" y="35394"/>
                  </a:lnTo>
                  <a:lnTo>
                    <a:pt x="11798" y="35394"/>
                  </a:lnTo>
                  <a:lnTo>
                    <a:pt x="11798" y="23596"/>
                  </a:lnTo>
                  <a:lnTo>
                    <a:pt x="11798" y="11798"/>
                  </a:lnTo>
                  <a:lnTo>
                    <a:pt x="23583" y="11798"/>
                  </a:lnTo>
                  <a:lnTo>
                    <a:pt x="23583" y="0"/>
                  </a:lnTo>
                  <a:close/>
                </a:path>
                <a:path w="626109" h="35560">
                  <a:moveTo>
                    <a:pt x="35394" y="23596"/>
                  </a:moveTo>
                  <a:lnTo>
                    <a:pt x="23596" y="23596"/>
                  </a:lnTo>
                  <a:lnTo>
                    <a:pt x="23596" y="35394"/>
                  </a:lnTo>
                  <a:lnTo>
                    <a:pt x="35394" y="35394"/>
                  </a:lnTo>
                  <a:lnTo>
                    <a:pt x="35394" y="23596"/>
                  </a:lnTo>
                  <a:close/>
                </a:path>
                <a:path w="626109" h="35560">
                  <a:moveTo>
                    <a:pt x="35394" y="0"/>
                  </a:moveTo>
                  <a:lnTo>
                    <a:pt x="23596" y="0"/>
                  </a:lnTo>
                  <a:lnTo>
                    <a:pt x="23596" y="11798"/>
                  </a:lnTo>
                  <a:lnTo>
                    <a:pt x="35394" y="11798"/>
                  </a:lnTo>
                  <a:lnTo>
                    <a:pt x="35394" y="0"/>
                  </a:lnTo>
                  <a:close/>
                </a:path>
                <a:path w="626109" h="35560">
                  <a:moveTo>
                    <a:pt x="58991" y="23596"/>
                  </a:moveTo>
                  <a:lnTo>
                    <a:pt x="47205" y="23596"/>
                  </a:lnTo>
                  <a:lnTo>
                    <a:pt x="35407" y="23596"/>
                  </a:lnTo>
                  <a:lnTo>
                    <a:pt x="35407" y="35394"/>
                  </a:lnTo>
                  <a:lnTo>
                    <a:pt x="47205" y="35394"/>
                  </a:lnTo>
                  <a:lnTo>
                    <a:pt x="58991" y="35394"/>
                  </a:lnTo>
                  <a:lnTo>
                    <a:pt x="58991" y="23596"/>
                  </a:lnTo>
                  <a:close/>
                </a:path>
                <a:path w="626109" h="35560">
                  <a:moveTo>
                    <a:pt x="58991" y="0"/>
                  </a:moveTo>
                  <a:lnTo>
                    <a:pt x="47205" y="0"/>
                  </a:lnTo>
                  <a:lnTo>
                    <a:pt x="35407" y="0"/>
                  </a:lnTo>
                  <a:lnTo>
                    <a:pt x="35407" y="11798"/>
                  </a:lnTo>
                  <a:lnTo>
                    <a:pt x="47205" y="11798"/>
                  </a:lnTo>
                  <a:lnTo>
                    <a:pt x="58991" y="11798"/>
                  </a:lnTo>
                  <a:lnTo>
                    <a:pt x="58991" y="0"/>
                  </a:lnTo>
                  <a:close/>
                </a:path>
                <a:path w="626109" h="35560">
                  <a:moveTo>
                    <a:pt x="82613" y="0"/>
                  </a:moveTo>
                  <a:lnTo>
                    <a:pt x="70815" y="0"/>
                  </a:lnTo>
                  <a:lnTo>
                    <a:pt x="59016" y="0"/>
                  </a:lnTo>
                  <a:lnTo>
                    <a:pt x="59016" y="11798"/>
                  </a:lnTo>
                  <a:lnTo>
                    <a:pt x="70815" y="11798"/>
                  </a:lnTo>
                  <a:lnTo>
                    <a:pt x="70815" y="23596"/>
                  </a:lnTo>
                  <a:lnTo>
                    <a:pt x="70815" y="35394"/>
                  </a:lnTo>
                  <a:lnTo>
                    <a:pt x="82613" y="35394"/>
                  </a:lnTo>
                  <a:lnTo>
                    <a:pt x="82613" y="23596"/>
                  </a:lnTo>
                  <a:lnTo>
                    <a:pt x="82613" y="11798"/>
                  </a:lnTo>
                  <a:lnTo>
                    <a:pt x="82613" y="0"/>
                  </a:lnTo>
                  <a:close/>
                </a:path>
                <a:path w="626109" h="35560">
                  <a:moveTo>
                    <a:pt x="118008" y="23596"/>
                  </a:moveTo>
                  <a:lnTo>
                    <a:pt x="106222" y="23596"/>
                  </a:lnTo>
                  <a:lnTo>
                    <a:pt x="94424" y="23596"/>
                  </a:lnTo>
                  <a:lnTo>
                    <a:pt x="94424" y="35394"/>
                  </a:lnTo>
                  <a:lnTo>
                    <a:pt x="106222" y="35394"/>
                  </a:lnTo>
                  <a:lnTo>
                    <a:pt x="118008" y="35394"/>
                  </a:lnTo>
                  <a:lnTo>
                    <a:pt x="118008" y="23596"/>
                  </a:lnTo>
                  <a:close/>
                </a:path>
                <a:path w="626109" h="35560">
                  <a:moveTo>
                    <a:pt x="129819" y="23596"/>
                  </a:moveTo>
                  <a:lnTo>
                    <a:pt x="118021" y="23596"/>
                  </a:lnTo>
                  <a:lnTo>
                    <a:pt x="118021" y="35394"/>
                  </a:lnTo>
                  <a:lnTo>
                    <a:pt x="129819" y="35394"/>
                  </a:lnTo>
                  <a:lnTo>
                    <a:pt x="129819" y="23596"/>
                  </a:lnTo>
                  <a:close/>
                </a:path>
                <a:path w="626109" h="35560">
                  <a:moveTo>
                    <a:pt x="129819" y="0"/>
                  </a:moveTo>
                  <a:lnTo>
                    <a:pt x="118021" y="0"/>
                  </a:lnTo>
                  <a:lnTo>
                    <a:pt x="118021" y="11798"/>
                  </a:lnTo>
                  <a:lnTo>
                    <a:pt x="129819" y="11798"/>
                  </a:lnTo>
                  <a:lnTo>
                    <a:pt x="129819" y="0"/>
                  </a:lnTo>
                  <a:close/>
                </a:path>
                <a:path w="626109" h="35560">
                  <a:moveTo>
                    <a:pt x="153416" y="23596"/>
                  </a:moveTo>
                  <a:lnTo>
                    <a:pt x="141630" y="23596"/>
                  </a:lnTo>
                  <a:lnTo>
                    <a:pt x="129832" y="23596"/>
                  </a:lnTo>
                  <a:lnTo>
                    <a:pt x="129832" y="35394"/>
                  </a:lnTo>
                  <a:lnTo>
                    <a:pt x="141630" y="35394"/>
                  </a:lnTo>
                  <a:lnTo>
                    <a:pt x="153416" y="35394"/>
                  </a:lnTo>
                  <a:lnTo>
                    <a:pt x="153416" y="23596"/>
                  </a:lnTo>
                  <a:close/>
                </a:path>
                <a:path w="626109" h="35560">
                  <a:moveTo>
                    <a:pt x="177025" y="0"/>
                  </a:moveTo>
                  <a:lnTo>
                    <a:pt x="165239" y="0"/>
                  </a:lnTo>
                  <a:lnTo>
                    <a:pt x="153441" y="0"/>
                  </a:lnTo>
                  <a:lnTo>
                    <a:pt x="153441" y="11798"/>
                  </a:lnTo>
                  <a:lnTo>
                    <a:pt x="153441" y="23596"/>
                  </a:lnTo>
                  <a:lnTo>
                    <a:pt x="165239" y="23596"/>
                  </a:lnTo>
                  <a:lnTo>
                    <a:pt x="177025" y="23596"/>
                  </a:lnTo>
                  <a:lnTo>
                    <a:pt x="177025" y="11798"/>
                  </a:lnTo>
                  <a:lnTo>
                    <a:pt x="177025" y="0"/>
                  </a:lnTo>
                  <a:close/>
                </a:path>
                <a:path w="626109" h="35560">
                  <a:moveTo>
                    <a:pt x="188836" y="11798"/>
                  </a:moveTo>
                  <a:lnTo>
                    <a:pt x="177038" y="11798"/>
                  </a:lnTo>
                  <a:lnTo>
                    <a:pt x="177038" y="23596"/>
                  </a:lnTo>
                  <a:lnTo>
                    <a:pt x="188836" y="23596"/>
                  </a:lnTo>
                  <a:lnTo>
                    <a:pt x="188836" y="11798"/>
                  </a:lnTo>
                  <a:close/>
                </a:path>
                <a:path w="626109" h="35560">
                  <a:moveTo>
                    <a:pt x="200647" y="0"/>
                  </a:moveTo>
                  <a:lnTo>
                    <a:pt x="188849" y="0"/>
                  </a:lnTo>
                  <a:lnTo>
                    <a:pt x="188849" y="11798"/>
                  </a:lnTo>
                  <a:lnTo>
                    <a:pt x="200647" y="11798"/>
                  </a:lnTo>
                  <a:lnTo>
                    <a:pt x="200647" y="0"/>
                  </a:lnTo>
                  <a:close/>
                </a:path>
                <a:path w="626109" h="35560">
                  <a:moveTo>
                    <a:pt x="212432" y="11798"/>
                  </a:moveTo>
                  <a:lnTo>
                    <a:pt x="200647" y="11798"/>
                  </a:lnTo>
                  <a:lnTo>
                    <a:pt x="200647" y="23596"/>
                  </a:lnTo>
                  <a:lnTo>
                    <a:pt x="200647" y="35394"/>
                  </a:lnTo>
                  <a:lnTo>
                    <a:pt x="212432" y="35394"/>
                  </a:lnTo>
                  <a:lnTo>
                    <a:pt x="212432" y="23596"/>
                  </a:lnTo>
                  <a:lnTo>
                    <a:pt x="212432" y="11798"/>
                  </a:lnTo>
                  <a:close/>
                </a:path>
                <a:path w="626109" h="35560">
                  <a:moveTo>
                    <a:pt x="224243" y="0"/>
                  </a:moveTo>
                  <a:lnTo>
                    <a:pt x="212458" y="0"/>
                  </a:lnTo>
                  <a:lnTo>
                    <a:pt x="212458" y="11798"/>
                  </a:lnTo>
                  <a:lnTo>
                    <a:pt x="212458" y="23596"/>
                  </a:lnTo>
                  <a:lnTo>
                    <a:pt x="224243" y="23596"/>
                  </a:lnTo>
                  <a:lnTo>
                    <a:pt x="224243" y="11798"/>
                  </a:lnTo>
                  <a:lnTo>
                    <a:pt x="224243" y="0"/>
                  </a:lnTo>
                  <a:close/>
                </a:path>
                <a:path w="626109" h="35560">
                  <a:moveTo>
                    <a:pt x="247840" y="23596"/>
                  </a:moveTo>
                  <a:lnTo>
                    <a:pt x="236054" y="23596"/>
                  </a:lnTo>
                  <a:lnTo>
                    <a:pt x="236054" y="35394"/>
                  </a:lnTo>
                  <a:lnTo>
                    <a:pt x="247840" y="35394"/>
                  </a:lnTo>
                  <a:lnTo>
                    <a:pt x="247840" y="23596"/>
                  </a:lnTo>
                  <a:close/>
                </a:path>
                <a:path w="626109" h="35560">
                  <a:moveTo>
                    <a:pt x="247840" y="0"/>
                  </a:moveTo>
                  <a:lnTo>
                    <a:pt x="236054" y="0"/>
                  </a:lnTo>
                  <a:lnTo>
                    <a:pt x="236054" y="11798"/>
                  </a:lnTo>
                  <a:lnTo>
                    <a:pt x="247840" y="11798"/>
                  </a:lnTo>
                  <a:lnTo>
                    <a:pt x="247840" y="0"/>
                  </a:lnTo>
                  <a:close/>
                </a:path>
                <a:path w="626109" h="35560">
                  <a:moveTo>
                    <a:pt x="271449" y="23596"/>
                  </a:moveTo>
                  <a:lnTo>
                    <a:pt x="259664" y="23596"/>
                  </a:lnTo>
                  <a:lnTo>
                    <a:pt x="259664" y="11798"/>
                  </a:lnTo>
                  <a:lnTo>
                    <a:pt x="259664" y="0"/>
                  </a:lnTo>
                  <a:lnTo>
                    <a:pt x="247865" y="0"/>
                  </a:lnTo>
                  <a:lnTo>
                    <a:pt x="247865" y="11798"/>
                  </a:lnTo>
                  <a:lnTo>
                    <a:pt x="247865" y="23596"/>
                  </a:lnTo>
                  <a:lnTo>
                    <a:pt x="247865" y="35394"/>
                  </a:lnTo>
                  <a:lnTo>
                    <a:pt x="259664" y="35394"/>
                  </a:lnTo>
                  <a:lnTo>
                    <a:pt x="271449" y="35394"/>
                  </a:lnTo>
                  <a:lnTo>
                    <a:pt x="271449" y="23596"/>
                  </a:lnTo>
                  <a:close/>
                </a:path>
                <a:path w="626109" h="35560">
                  <a:moveTo>
                    <a:pt x="283260" y="23596"/>
                  </a:moveTo>
                  <a:lnTo>
                    <a:pt x="271475" y="23596"/>
                  </a:lnTo>
                  <a:lnTo>
                    <a:pt x="271475" y="35394"/>
                  </a:lnTo>
                  <a:lnTo>
                    <a:pt x="283260" y="35394"/>
                  </a:lnTo>
                  <a:lnTo>
                    <a:pt x="283260" y="23596"/>
                  </a:lnTo>
                  <a:close/>
                </a:path>
                <a:path w="626109" h="35560">
                  <a:moveTo>
                    <a:pt x="283260" y="0"/>
                  </a:moveTo>
                  <a:lnTo>
                    <a:pt x="271475" y="0"/>
                  </a:lnTo>
                  <a:lnTo>
                    <a:pt x="271475" y="11798"/>
                  </a:lnTo>
                  <a:lnTo>
                    <a:pt x="283260" y="11798"/>
                  </a:lnTo>
                  <a:lnTo>
                    <a:pt x="283260" y="0"/>
                  </a:lnTo>
                  <a:close/>
                </a:path>
                <a:path w="626109" h="35560">
                  <a:moveTo>
                    <a:pt x="318668" y="11798"/>
                  </a:moveTo>
                  <a:lnTo>
                    <a:pt x="306882" y="11798"/>
                  </a:lnTo>
                  <a:lnTo>
                    <a:pt x="306882" y="23596"/>
                  </a:lnTo>
                  <a:lnTo>
                    <a:pt x="318668" y="23596"/>
                  </a:lnTo>
                  <a:lnTo>
                    <a:pt x="318668" y="11798"/>
                  </a:lnTo>
                  <a:close/>
                </a:path>
                <a:path w="626109" h="35560">
                  <a:moveTo>
                    <a:pt x="342277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42277" y="11798"/>
                  </a:lnTo>
                  <a:lnTo>
                    <a:pt x="342277" y="0"/>
                  </a:lnTo>
                  <a:close/>
                </a:path>
                <a:path w="626109" h="35560">
                  <a:moveTo>
                    <a:pt x="365874" y="23596"/>
                  </a:moveTo>
                  <a:lnTo>
                    <a:pt x="354088" y="23596"/>
                  </a:lnTo>
                  <a:lnTo>
                    <a:pt x="342290" y="23596"/>
                  </a:lnTo>
                  <a:lnTo>
                    <a:pt x="342290" y="35394"/>
                  </a:lnTo>
                  <a:lnTo>
                    <a:pt x="354088" y="35394"/>
                  </a:lnTo>
                  <a:lnTo>
                    <a:pt x="365874" y="35394"/>
                  </a:lnTo>
                  <a:lnTo>
                    <a:pt x="365874" y="23596"/>
                  </a:lnTo>
                  <a:close/>
                </a:path>
                <a:path w="626109" h="35560">
                  <a:moveTo>
                    <a:pt x="365874" y="0"/>
                  </a:moveTo>
                  <a:lnTo>
                    <a:pt x="354088" y="0"/>
                  </a:lnTo>
                  <a:lnTo>
                    <a:pt x="342290" y="0"/>
                  </a:lnTo>
                  <a:lnTo>
                    <a:pt x="342290" y="11798"/>
                  </a:lnTo>
                  <a:lnTo>
                    <a:pt x="354088" y="11798"/>
                  </a:lnTo>
                  <a:lnTo>
                    <a:pt x="365874" y="11798"/>
                  </a:lnTo>
                  <a:lnTo>
                    <a:pt x="365874" y="0"/>
                  </a:lnTo>
                  <a:close/>
                </a:path>
                <a:path w="626109" h="35560">
                  <a:moveTo>
                    <a:pt x="377685" y="11798"/>
                  </a:moveTo>
                  <a:lnTo>
                    <a:pt x="365899" y="11798"/>
                  </a:lnTo>
                  <a:lnTo>
                    <a:pt x="365899" y="23596"/>
                  </a:lnTo>
                  <a:lnTo>
                    <a:pt x="365899" y="35394"/>
                  </a:lnTo>
                  <a:lnTo>
                    <a:pt x="377685" y="35394"/>
                  </a:lnTo>
                  <a:lnTo>
                    <a:pt x="377685" y="23596"/>
                  </a:lnTo>
                  <a:lnTo>
                    <a:pt x="377685" y="11798"/>
                  </a:lnTo>
                  <a:close/>
                </a:path>
                <a:path w="626109" h="35560">
                  <a:moveTo>
                    <a:pt x="389496" y="11798"/>
                  </a:moveTo>
                  <a:lnTo>
                    <a:pt x="377698" y="11798"/>
                  </a:lnTo>
                  <a:lnTo>
                    <a:pt x="377698" y="23596"/>
                  </a:lnTo>
                  <a:lnTo>
                    <a:pt x="377698" y="35394"/>
                  </a:lnTo>
                  <a:lnTo>
                    <a:pt x="389496" y="35394"/>
                  </a:lnTo>
                  <a:lnTo>
                    <a:pt x="389496" y="23596"/>
                  </a:lnTo>
                  <a:lnTo>
                    <a:pt x="389496" y="11798"/>
                  </a:lnTo>
                  <a:close/>
                </a:path>
                <a:path w="626109" h="35560">
                  <a:moveTo>
                    <a:pt x="413092" y="11798"/>
                  </a:moveTo>
                  <a:lnTo>
                    <a:pt x="401307" y="11798"/>
                  </a:lnTo>
                  <a:lnTo>
                    <a:pt x="401307" y="0"/>
                  </a:lnTo>
                  <a:lnTo>
                    <a:pt x="389509" y="0"/>
                  </a:lnTo>
                  <a:lnTo>
                    <a:pt x="389509" y="11798"/>
                  </a:lnTo>
                  <a:lnTo>
                    <a:pt x="389509" y="23596"/>
                  </a:lnTo>
                  <a:lnTo>
                    <a:pt x="389509" y="35394"/>
                  </a:lnTo>
                  <a:lnTo>
                    <a:pt x="401307" y="35394"/>
                  </a:lnTo>
                  <a:lnTo>
                    <a:pt x="401307" y="23596"/>
                  </a:lnTo>
                  <a:lnTo>
                    <a:pt x="413092" y="23596"/>
                  </a:lnTo>
                  <a:lnTo>
                    <a:pt x="413092" y="11798"/>
                  </a:lnTo>
                  <a:close/>
                </a:path>
                <a:path w="626109" h="35560">
                  <a:moveTo>
                    <a:pt x="436702" y="11798"/>
                  </a:moveTo>
                  <a:lnTo>
                    <a:pt x="424916" y="11798"/>
                  </a:lnTo>
                  <a:lnTo>
                    <a:pt x="424916" y="23596"/>
                  </a:lnTo>
                  <a:lnTo>
                    <a:pt x="436702" y="23596"/>
                  </a:lnTo>
                  <a:lnTo>
                    <a:pt x="436702" y="11798"/>
                  </a:lnTo>
                  <a:close/>
                </a:path>
                <a:path w="626109" h="35560">
                  <a:moveTo>
                    <a:pt x="460298" y="11798"/>
                  </a:moveTo>
                  <a:lnTo>
                    <a:pt x="448513" y="11798"/>
                  </a:lnTo>
                  <a:lnTo>
                    <a:pt x="448513" y="23596"/>
                  </a:lnTo>
                  <a:lnTo>
                    <a:pt x="460298" y="23596"/>
                  </a:lnTo>
                  <a:lnTo>
                    <a:pt x="460298" y="11798"/>
                  </a:lnTo>
                  <a:close/>
                </a:path>
                <a:path w="626109" h="35560">
                  <a:moveTo>
                    <a:pt x="472109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60324" y="23596"/>
                  </a:lnTo>
                  <a:lnTo>
                    <a:pt x="460324" y="35394"/>
                  </a:lnTo>
                  <a:lnTo>
                    <a:pt x="472109" y="35394"/>
                  </a:lnTo>
                  <a:lnTo>
                    <a:pt x="472109" y="23596"/>
                  </a:lnTo>
                  <a:lnTo>
                    <a:pt x="472109" y="11798"/>
                  </a:lnTo>
                  <a:lnTo>
                    <a:pt x="472109" y="0"/>
                  </a:lnTo>
                  <a:close/>
                </a:path>
                <a:path w="626109" h="35560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09" h="35560">
                  <a:moveTo>
                    <a:pt x="519315" y="11798"/>
                  </a:moveTo>
                  <a:lnTo>
                    <a:pt x="507530" y="11798"/>
                  </a:lnTo>
                  <a:lnTo>
                    <a:pt x="507530" y="0"/>
                  </a:lnTo>
                  <a:lnTo>
                    <a:pt x="495731" y="0"/>
                  </a:lnTo>
                  <a:lnTo>
                    <a:pt x="495731" y="11798"/>
                  </a:lnTo>
                  <a:lnTo>
                    <a:pt x="483933" y="11798"/>
                  </a:lnTo>
                  <a:lnTo>
                    <a:pt x="483933" y="23596"/>
                  </a:lnTo>
                  <a:lnTo>
                    <a:pt x="495731" y="23596"/>
                  </a:lnTo>
                  <a:lnTo>
                    <a:pt x="507530" y="23596"/>
                  </a:lnTo>
                  <a:lnTo>
                    <a:pt x="519315" y="23596"/>
                  </a:lnTo>
                  <a:lnTo>
                    <a:pt x="519315" y="11798"/>
                  </a:lnTo>
                  <a:close/>
                </a:path>
                <a:path w="626109" h="35560">
                  <a:moveTo>
                    <a:pt x="601941" y="0"/>
                  </a:moveTo>
                  <a:lnTo>
                    <a:pt x="601941" y="0"/>
                  </a:lnTo>
                  <a:lnTo>
                    <a:pt x="542950" y="0"/>
                  </a:ln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90143" y="11798"/>
                  </a:lnTo>
                  <a:lnTo>
                    <a:pt x="601941" y="11798"/>
                  </a:lnTo>
                  <a:lnTo>
                    <a:pt x="601941" y="0"/>
                  </a:lnTo>
                  <a:close/>
                </a:path>
                <a:path w="626109" h="35560">
                  <a:moveTo>
                    <a:pt x="625551" y="0"/>
                  </a:moveTo>
                  <a:lnTo>
                    <a:pt x="613765" y="0"/>
                  </a:ln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13765" y="23596"/>
                  </a:lnTo>
                  <a:lnTo>
                    <a:pt x="625551" y="23596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5958433" y="4788268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09" h="35560">
                  <a:moveTo>
                    <a:pt x="11798" y="11811"/>
                  </a:moveTo>
                  <a:lnTo>
                    <a:pt x="0" y="11811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11798" y="23609"/>
                  </a:lnTo>
                  <a:lnTo>
                    <a:pt x="11798" y="11811"/>
                  </a:lnTo>
                  <a:close/>
                </a:path>
                <a:path w="626109" h="35560">
                  <a:moveTo>
                    <a:pt x="35394" y="11811"/>
                  </a:moveTo>
                  <a:lnTo>
                    <a:pt x="23596" y="11811"/>
                  </a:lnTo>
                  <a:lnTo>
                    <a:pt x="23596" y="23609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lnTo>
                    <a:pt x="35394" y="11811"/>
                  </a:lnTo>
                  <a:close/>
                </a:path>
                <a:path w="626109" h="35560">
                  <a:moveTo>
                    <a:pt x="58991" y="11811"/>
                  </a:moveTo>
                  <a:lnTo>
                    <a:pt x="47205" y="11811"/>
                  </a:lnTo>
                  <a:lnTo>
                    <a:pt x="35407" y="11811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58991" y="35407"/>
                  </a:lnTo>
                  <a:lnTo>
                    <a:pt x="58991" y="23609"/>
                  </a:lnTo>
                  <a:lnTo>
                    <a:pt x="58991" y="11811"/>
                  </a:lnTo>
                  <a:close/>
                </a:path>
                <a:path w="626109" h="35560">
                  <a:moveTo>
                    <a:pt x="82613" y="11811"/>
                  </a:moveTo>
                  <a:lnTo>
                    <a:pt x="70815" y="11811"/>
                  </a:lnTo>
                  <a:lnTo>
                    <a:pt x="70815" y="23609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09"/>
                  </a:lnTo>
                  <a:lnTo>
                    <a:pt x="82613" y="11811"/>
                  </a:lnTo>
                  <a:close/>
                </a:path>
                <a:path w="626109" h="35560">
                  <a:moveTo>
                    <a:pt x="118008" y="11811"/>
                  </a:moveTo>
                  <a:lnTo>
                    <a:pt x="106222" y="11811"/>
                  </a:lnTo>
                  <a:lnTo>
                    <a:pt x="94424" y="11811"/>
                  </a:ln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18008" y="35407"/>
                  </a:lnTo>
                  <a:lnTo>
                    <a:pt x="118008" y="23609"/>
                  </a:lnTo>
                  <a:lnTo>
                    <a:pt x="118008" y="11811"/>
                  </a:lnTo>
                  <a:close/>
                </a:path>
                <a:path w="626109" h="35560">
                  <a:moveTo>
                    <a:pt x="129819" y="11811"/>
                  </a:moveTo>
                  <a:lnTo>
                    <a:pt x="118021" y="11811"/>
                  </a:lnTo>
                  <a:lnTo>
                    <a:pt x="118021" y="23609"/>
                  </a:lnTo>
                  <a:lnTo>
                    <a:pt x="129819" y="23609"/>
                  </a:lnTo>
                  <a:lnTo>
                    <a:pt x="129819" y="11811"/>
                  </a:lnTo>
                  <a:close/>
                </a:path>
                <a:path w="626109" h="35560">
                  <a:moveTo>
                    <a:pt x="153416" y="23609"/>
                  </a:moveTo>
                  <a:lnTo>
                    <a:pt x="141630" y="23609"/>
                  </a:lnTo>
                  <a:lnTo>
                    <a:pt x="129832" y="23609"/>
                  </a:lnTo>
                  <a:lnTo>
                    <a:pt x="129832" y="35407"/>
                  </a:lnTo>
                  <a:lnTo>
                    <a:pt x="141630" y="35407"/>
                  </a:lnTo>
                  <a:lnTo>
                    <a:pt x="153416" y="35407"/>
                  </a:lnTo>
                  <a:lnTo>
                    <a:pt x="153416" y="23609"/>
                  </a:lnTo>
                  <a:close/>
                </a:path>
                <a:path w="626109" h="35560">
                  <a:moveTo>
                    <a:pt x="165239" y="11811"/>
                  </a:moveTo>
                  <a:lnTo>
                    <a:pt x="153441" y="11811"/>
                  </a:ln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65239" y="23609"/>
                  </a:lnTo>
                  <a:lnTo>
                    <a:pt x="165239" y="11811"/>
                  </a:lnTo>
                  <a:close/>
                </a:path>
                <a:path w="626109" h="35560">
                  <a:moveTo>
                    <a:pt x="188836" y="23609"/>
                  </a:move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close/>
                </a:path>
                <a:path w="626109" h="35560">
                  <a:moveTo>
                    <a:pt x="212432" y="11811"/>
                  </a:moveTo>
                  <a:lnTo>
                    <a:pt x="200647" y="11811"/>
                  </a:lnTo>
                  <a:lnTo>
                    <a:pt x="188849" y="11811"/>
                  </a:lnTo>
                  <a:lnTo>
                    <a:pt x="188849" y="23609"/>
                  </a:lnTo>
                  <a:lnTo>
                    <a:pt x="200647" y="23609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lnTo>
                    <a:pt x="212432" y="11811"/>
                  </a:lnTo>
                  <a:close/>
                </a:path>
                <a:path w="626109" h="35560">
                  <a:moveTo>
                    <a:pt x="224243" y="11811"/>
                  </a:moveTo>
                  <a:lnTo>
                    <a:pt x="212458" y="11811"/>
                  </a:ln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lnTo>
                    <a:pt x="224243" y="11811"/>
                  </a:lnTo>
                  <a:close/>
                </a:path>
                <a:path w="626109" h="35560">
                  <a:moveTo>
                    <a:pt x="236054" y="23609"/>
                  </a:move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36054" y="23609"/>
                  </a:lnTo>
                  <a:close/>
                </a:path>
                <a:path w="626109" h="35560">
                  <a:moveTo>
                    <a:pt x="247840" y="11811"/>
                  </a:moveTo>
                  <a:lnTo>
                    <a:pt x="236054" y="11811"/>
                  </a:lnTo>
                  <a:lnTo>
                    <a:pt x="236054" y="23609"/>
                  </a:lnTo>
                  <a:lnTo>
                    <a:pt x="247840" y="23609"/>
                  </a:lnTo>
                  <a:lnTo>
                    <a:pt x="247840" y="11811"/>
                  </a:lnTo>
                  <a:close/>
                </a:path>
                <a:path w="626109" h="35560">
                  <a:moveTo>
                    <a:pt x="271449" y="23609"/>
                  </a:moveTo>
                  <a:lnTo>
                    <a:pt x="259664" y="23609"/>
                  </a:lnTo>
                  <a:lnTo>
                    <a:pt x="247865" y="23609"/>
                  </a:lnTo>
                  <a:lnTo>
                    <a:pt x="247865" y="35407"/>
                  </a:lnTo>
                  <a:lnTo>
                    <a:pt x="259664" y="35407"/>
                  </a:lnTo>
                  <a:lnTo>
                    <a:pt x="271449" y="35407"/>
                  </a:lnTo>
                  <a:lnTo>
                    <a:pt x="271449" y="23609"/>
                  </a:lnTo>
                  <a:close/>
                </a:path>
                <a:path w="626109" h="35560">
                  <a:moveTo>
                    <a:pt x="283260" y="23609"/>
                  </a:moveTo>
                  <a:lnTo>
                    <a:pt x="271475" y="23609"/>
                  </a:lnTo>
                  <a:lnTo>
                    <a:pt x="271475" y="35407"/>
                  </a:lnTo>
                  <a:lnTo>
                    <a:pt x="283260" y="35407"/>
                  </a:lnTo>
                  <a:lnTo>
                    <a:pt x="283260" y="23609"/>
                  </a:lnTo>
                  <a:close/>
                </a:path>
                <a:path w="626109" h="35560">
                  <a:moveTo>
                    <a:pt x="306857" y="11811"/>
                  </a:moveTo>
                  <a:lnTo>
                    <a:pt x="295071" y="11811"/>
                  </a:lnTo>
                  <a:lnTo>
                    <a:pt x="283273" y="11811"/>
                  </a:ln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lnTo>
                    <a:pt x="306857" y="11811"/>
                  </a:lnTo>
                  <a:close/>
                </a:path>
                <a:path w="626109" h="35560">
                  <a:moveTo>
                    <a:pt x="318668" y="11811"/>
                  </a:moveTo>
                  <a:lnTo>
                    <a:pt x="306882" y="11811"/>
                  </a:lnTo>
                  <a:lnTo>
                    <a:pt x="306882" y="23609"/>
                  </a:lnTo>
                  <a:lnTo>
                    <a:pt x="306882" y="35407"/>
                  </a:lnTo>
                  <a:lnTo>
                    <a:pt x="318668" y="35407"/>
                  </a:lnTo>
                  <a:lnTo>
                    <a:pt x="318668" y="23609"/>
                  </a:lnTo>
                  <a:lnTo>
                    <a:pt x="318668" y="11811"/>
                  </a:lnTo>
                  <a:close/>
                </a:path>
                <a:path w="626109" h="35560">
                  <a:moveTo>
                    <a:pt x="330479" y="23609"/>
                  </a:moveTo>
                  <a:lnTo>
                    <a:pt x="318681" y="23609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close/>
                </a:path>
                <a:path w="626109" h="35560">
                  <a:moveTo>
                    <a:pt x="342277" y="23609"/>
                  </a:moveTo>
                  <a:lnTo>
                    <a:pt x="330492" y="23609"/>
                  </a:lnTo>
                  <a:lnTo>
                    <a:pt x="330492" y="35407"/>
                  </a:lnTo>
                  <a:lnTo>
                    <a:pt x="342277" y="35407"/>
                  </a:lnTo>
                  <a:lnTo>
                    <a:pt x="342277" y="23609"/>
                  </a:lnTo>
                  <a:close/>
                </a:path>
                <a:path w="626109" h="35560">
                  <a:moveTo>
                    <a:pt x="365874" y="11811"/>
                  </a:moveTo>
                  <a:lnTo>
                    <a:pt x="354088" y="11811"/>
                  </a:lnTo>
                  <a:lnTo>
                    <a:pt x="342290" y="11811"/>
                  </a:lnTo>
                  <a:lnTo>
                    <a:pt x="342290" y="23609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65874" y="35407"/>
                  </a:lnTo>
                  <a:lnTo>
                    <a:pt x="365874" y="23609"/>
                  </a:lnTo>
                  <a:lnTo>
                    <a:pt x="365874" y="11811"/>
                  </a:lnTo>
                  <a:close/>
                </a:path>
                <a:path w="626109" h="35560">
                  <a:moveTo>
                    <a:pt x="377685" y="11811"/>
                  </a:moveTo>
                  <a:lnTo>
                    <a:pt x="365899" y="11811"/>
                  </a:lnTo>
                  <a:lnTo>
                    <a:pt x="365899" y="23609"/>
                  </a:lnTo>
                  <a:lnTo>
                    <a:pt x="365899" y="35407"/>
                  </a:lnTo>
                  <a:lnTo>
                    <a:pt x="377685" y="35407"/>
                  </a:lnTo>
                  <a:lnTo>
                    <a:pt x="377685" y="23609"/>
                  </a:lnTo>
                  <a:lnTo>
                    <a:pt x="377685" y="11811"/>
                  </a:lnTo>
                  <a:close/>
                </a:path>
                <a:path w="626109" h="35560">
                  <a:moveTo>
                    <a:pt x="389496" y="23609"/>
                  </a:moveTo>
                  <a:lnTo>
                    <a:pt x="377698" y="23609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close/>
                </a:path>
                <a:path w="626109" h="35560">
                  <a:moveTo>
                    <a:pt x="413092" y="11811"/>
                  </a:moveTo>
                  <a:lnTo>
                    <a:pt x="401307" y="11811"/>
                  </a:lnTo>
                  <a:lnTo>
                    <a:pt x="401307" y="23609"/>
                  </a:lnTo>
                  <a:lnTo>
                    <a:pt x="413092" y="23609"/>
                  </a:lnTo>
                  <a:lnTo>
                    <a:pt x="413092" y="11811"/>
                  </a:lnTo>
                  <a:close/>
                </a:path>
                <a:path w="626109" h="35560">
                  <a:moveTo>
                    <a:pt x="424903" y="11811"/>
                  </a:moveTo>
                  <a:lnTo>
                    <a:pt x="413105" y="11811"/>
                  </a:lnTo>
                  <a:lnTo>
                    <a:pt x="413105" y="23609"/>
                  </a:lnTo>
                  <a:lnTo>
                    <a:pt x="424903" y="23609"/>
                  </a:lnTo>
                  <a:lnTo>
                    <a:pt x="424903" y="11811"/>
                  </a:lnTo>
                  <a:close/>
                </a:path>
                <a:path w="626109" h="35560">
                  <a:moveTo>
                    <a:pt x="436702" y="11811"/>
                  </a:moveTo>
                  <a:lnTo>
                    <a:pt x="424916" y="11811"/>
                  </a:lnTo>
                  <a:lnTo>
                    <a:pt x="424916" y="23609"/>
                  </a:lnTo>
                  <a:lnTo>
                    <a:pt x="436702" y="23609"/>
                  </a:lnTo>
                  <a:lnTo>
                    <a:pt x="436702" y="11811"/>
                  </a:lnTo>
                  <a:close/>
                </a:path>
                <a:path w="626109" h="35560">
                  <a:moveTo>
                    <a:pt x="460298" y="11811"/>
                  </a:moveTo>
                  <a:lnTo>
                    <a:pt x="448513" y="11811"/>
                  </a:lnTo>
                  <a:lnTo>
                    <a:pt x="436714" y="11811"/>
                  </a:lnTo>
                  <a:lnTo>
                    <a:pt x="436714" y="23609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48513" y="23609"/>
                  </a:lnTo>
                  <a:lnTo>
                    <a:pt x="460298" y="23609"/>
                  </a:lnTo>
                  <a:lnTo>
                    <a:pt x="460298" y="11811"/>
                  </a:lnTo>
                  <a:close/>
                </a:path>
                <a:path w="626109" h="35560">
                  <a:moveTo>
                    <a:pt x="472109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72109" y="11798"/>
                  </a:lnTo>
                  <a:lnTo>
                    <a:pt x="472109" y="0"/>
                  </a:lnTo>
                  <a:close/>
                </a:path>
                <a:path w="626109" h="35560">
                  <a:moveTo>
                    <a:pt x="483920" y="23609"/>
                  </a:moveTo>
                  <a:lnTo>
                    <a:pt x="472122" y="23609"/>
                  </a:lnTo>
                  <a:lnTo>
                    <a:pt x="472122" y="35407"/>
                  </a:lnTo>
                  <a:lnTo>
                    <a:pt x="483920" y="35407"/>
                  </a:lnTo>
                  <a:lnTo>
                    <a:pt x="483920" y="23609"/>
                  </a:lnTo>
                  <a:close/>
                </a:path>
                <a:path w="626109" h="35560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09" h="35560">
                  <a:moveTo>
                    <a:pt x="507530" y="11811"/>
                  </a:moveTo>
                  <a:lnTo>
                    <a:pt x="495731" y="11811"/>
                  </a:lnTo>
                  <a:lnTo>
                    <a:pt x="483933" y="11811"/>
                  </a:ln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507530" y="35407"/>
                  </a:lnTo>
                  <a:lnTo>
                    <a:pt x="507530" y="23609"/>
                  </a:lnTo>
                  <a:lnTo>
                    <a:pt x="507530" y="11811"/>
                  </a:lnTo>
                  <a:close/>
                </a:path>
                <a:path w="626109" h="35560">
                  <a:moveTo>
                    <a:pt x="519315" y="0"/>
                  </a:moveTo>
                  <a:lnTo>
                    <a:pt x="507530" y="0"/>
                  </a:lnTo>
                  <a:lnTo>
                    <a:pt x="507530" y="11798"/>
                  </a:lnTo>
                  <a:lnTo>
                    <a:pt x="519315" y="11798"/>
                  </a:lnTo>
                  <a:lnTo>
                    <a:pt x="519315" y="0"/>
                  </a:lnTo>
                  <a:close/>
                </a:path>
                <a:path w="626109" h="35560">
                  <a:moveTo>
                    <a:pt x="531126" y="11811"/>
                  </a:moveTo>
                  <a:lnTo>
                    <a:pt x="519341" y="11811"/>
                  </a:lnTo>
                  <a:lnTo>
                    <a:pt x="519341" y="23609"/>
                  </a:lnTo>
                  <a:lnTo>
                    <a:pt x="531126" y="23609"/>
                  </a:lnTo>
                  <a:lnTo>
                    <a:pt x="531126" y="11811"/>
                  </a:lnTo>
                  <a:close/>
                </a:path>
                <a:path w="626109" h="35560">
                  <a:moveTo>
                    <a:pt x="554748" y="11811"/>
                  </a:moveTo>
                  <a:lnTo>
                    <a:pt x="542950" y="11811"/>
                  </a:lnTo>
                  <a:lnTo>
                    <a:pt x="542950" y="23609"/>
                  </a:lnTo>
                  <a:lnTo>
                    <a:pt x="542950" y="35407"/>
                  </a:lnTo>
                  <a:lnTo>
                    <a:pt x="554748" y="35407"/>
                  </a:lnTo>
                  <a:lnTo>
                    <a:pt x="554748" y="23609"/>
                  </a:lnTo>
                  <a:lnTo>
                    <a:pt x="554748" y="11811"/>
                  </a:lnTo>
                  <a:close/>
                </a:path>
                <a:path w="626109" h="35560">
                  <a:moveTo>
                    <a:pt x="554748" y="0"/>
                  </a:move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54748" y="0"/>
                  </a:lnTo>
                  <a:close/>
                </a:path>
                <a:path w="626109" h="35560">
                  <a:moveTo>
                    <a:pt x="601941" y="11811"/>
                  </a:moveTo>
                  <a:lnTo>
                    <a:pt x="590143" y="11811"/>
                  </a:lnTo>
                  <a:lnTo>
                    <a:pt x="578345" y="11811"/>
                  </a:lnTo>
                  <a:lnTo>
                    <a:pt x="566547" y="11811"/>
                  </a:lnTo>
                  <a:lnTo>
                    <a:pt x="566547" y="23609"/>
                  </a:lnTo>
                  <a:lnTo>
                    <a:pt x="578345" y="23609"/>
                  </a:lnTo>
                  <a:lnTo>
                    <a:pt x="590143" y="23609"/>
                  </a:lnTo>
                  <a:lnTo>
                    <a:pt x="601941" y="23609"/>
                  </a:lnTo>
                  <a:lnTo>
                    <a:pt x="601941" y="11811"/>
                  </a:lnTo>
                  <a:close/>
                </a:path>
                <a:path w="626109" h="35560">
                  <a:moveTo>
                    <a:pt x="601941" y="0"/>
                  </a:moveTo>
                  <a:lnTo>
                    <a:pt x="590143" y="0"/>
                  </a:lnTo>
                  <a:lnTo>
                    <a:pt x="578345" y="0"/>
                  </a:lnTo>
                  <a:lnTo>
                    <a:pt x="566547" y="0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90143" y="11798"/>
                  </a:lnTo>
                  <a:lnTo>
                    <a:pt x="601941" y="11798"/>
                  </a:lnTo>
                  <a:lnTo>
                    <a:pt x="601941" y="0"/>
                  </a:lnTo>
                  <a:close/>
                </a:path>
                <a:path w="626109" h="35560">
                  <a:moveTo>
                    <a:pt x="625551" y="11811"/>
                  </a:moveTo>
                  <a:lnTo>
                    <a:pt x="613765" y="11811"/>
                  </a:lnTo>
                  <a:lnTo>
                    <a:pt x="613765" y="23609"/>
                  </a:lnTo>
                  <a:lnTo>
                    <a:pt x="625551" y="23609"/>
                  </a:lnTo>
                  <a:lnTo>
                    <a:pt x="625551" y="11811"/>
                  </a:lnTo>
                  <a:close/>
                </a:path>
                <a:path w="626109" h="35560">
                  <a:moveTo>
                    <a:pt x="625551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5958433" y="4811877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09" h="35560">
                  <a:moveTo>
                    <a:pt x="11798" y="23609"/>
                  </a:moveTo>
                  <a:lnTo>
                    <a:pt x="0" y="23609"/>
                  </a:lnTo>
                  <a:lnTo>
                    <a:pt x="0" y="35420"/>
                  </a:lnTo>
                  <a:lnTo>
                    <a:pt x="11798" y="35420"/>
                  </a:lnTo>
                  <a:lnTo>
                    <a:pt x="11798" y="23609"/>
                  </a:lnTo>
                  <a:close/>
                </a:path>
                <a:path w="626109" h="35560">
                  <a:moveTo>
                    <a:pt x="11798" y="11798"/>
                  </a:moveTo>
                  <a:lnTo>
                    <a:pt x="0" y="11798"/>
                  </a:lnTo>
                  <a:lnTo>
                    <a:pt x="0" y="23596"/>
                  </a:lnTo>
                  <a:lnTo>
                    <a:pt x="11798" y="23596"/>
                  </a:lnTo>
                  <a:lnTo>
                    <a:pt x="11798" y="11798"/>
                  </a:lnTo>
                  <a:close/>
                </a:path>
                <a:path w="626109" h="35560">
                  <a:moveTo>
                    <a:pt x="82613" y="11798"/>
                  </a:moveTo>
                  <a:lnTo>
                    <a:pt x="70815" y="11798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82613" y="11798"/>
                  </a:lnTo>
                  <a:close/>
                </a:path>
                <a:path w="626109" h="35560">
                  <a:moveTo>
                    <a:pt x="118008" y="11798"/>
                  </a:moveTo>
                  <a:lnTo>
                    <a:pt x="106222" y="11798"/>
                  </a:lnTo>
                  <a:lnTo>
                    <a:pt x="94424" y="11798"/>
                  </a:lnTo>
                  <a:lnTo>
                    <a:pt x="94424" y="23596"/>
                  </a:lnTo>
                  <a:lnTo>
                    <a:pt x="106222" y="23596"/>
                  </a:lnTo>
                  <a:lnTo>
                    <a:pt x="118008" y="23596"/>
                  </a:lnTo>
                  <a:lnTo>
                    <a:pt x="118008" y="11798"/>
                  </a:lnTo>
                  <a:close/>
                </a:path>
                <a:path w="626109" h="35560">
                  <a:moveTo>
                    <a:pt x="129819" y="11798"/>
                  </a:moveTo>
                  <a:lnTo>
                    <a:pt x="118021" y="11798"/>
                  </a:lnTo>
                  <a:lnTo>
                    <a:pt x="118021" y="23596"/>
                  </a:lnTo>
                  <a:lnTo>
                    <a:pt x="129819" y="23596"/>
                  </a:lnTo>
                  <a:lnTo>
                    <a:pt x="129819" y="11798"/>
                  </a:lnTo>
                  <a:close/>
                </a:path>
                <a:path w="626109" h="35560">
                  <a:moveTo>
                    <a:pt x="141630" y="11798"/>
                  </a:moveTo>
                  <a:lnTo>
                    <a:pt x="129832" y="11798"/>
                  </a:lnTo>
                  <a:lnTo>
                    <a:pt x="129832" y="23596"/>
                  </a:lnTo>
                  <a:lnTo>
                    <a:pt x="141630" y="23596"/>
                  </a:lnTo>
                  <a:lnTo>
                    <a:pt x="141630" y="11798"/>
                  </a:lnTo>
                  <a:close/>
                </a:path>
                <a:path w="626109" h="35560">
                  <a:moveTo>
                    <a:pt x="177025" y="11798"/>
                  </a:moveTo>
                  <a:lnTo>
                    <a:pt x="165239" y="11798"/>
                  </a:lnTo>
                  <a:lnTo>
                    <a:pt x="153441" y="11798"/>
                  </a:lnTo>
                  <a:lnTo>
                    <a:pt x="153441" y="23596"/>
                  </a:lnTo>
                  <a:lnTo>
                    <a:pt x="165239" y="23596"/>
                  </a:lnTo>
                  <a:lnTo>
                    <a:pt x="177025" y="23596"/>
                  </a:lnTo>
                  <a:lnTo>
                    <a:pt x="177025" y="11798"/>
                  </a:lnTo>
                  <a:close/>
                </a:path>
                <a:path w="626109" h="35560">
                  <a:moveTo>
                    <a:pt x="188836" y="11798"/>
                  </a:moveTo>
                  <a:lnTo>
                    <a:pt x="177038" y="11798"/>
                  </a:lnTo>
                  <a:lnTo>
                    <a:pt x="177038" y="23596"/>
                  </a:lnTo>
                  <a:lnTo>
                    <a:pt x="188836" y="23596"/>
                  </a:lnTo>
                  <a:lnTo>
                    <a:pt x="188836" y="11798"/>
                  </a:lnTo>
                  <a:close/>
                </a:path>
                <a:path w="626109" h="35560">
                  <a:moveTo>
                    <a:pt x="212432" y="11798"/>
                  </a:moveTo>
                  <a:lnTo>
                    <a:pt x="200647" y="11798"/>
                  </a:lnTo>
                  <a:lnTo>
                    <a:pt x="200647" y="23596"/>
                  </a:lnTo>
                  <a:lnTo>
                    <a:pt x="212432" y="23596"/>
                  </a:lnTo>
                  <a:lnTo>
                    <a:pt x="212432" y="11798"/>
                  </a:lnTo>
                  <a:close/>
                </a:path>
                <a:path w="626109" h="35560">
                  <a:moveTo>
                    <a:pt x="224243" y="11798"/>
                  </a:moveTo>
                  <a:lnTo>
                    <a:pt x="212458" y="11798"/>
                  </a:lnTo>
                  <a:lnTo>
                    <a:pt x="212458" y="23596"/>
                  </a:lnTo>
                  <a:lnTo>
                    <a:pt x="224243" y="23596"/>
                  </a:lnTo>
                  <a:lnTo>
                    <a:pt x="224243" y="11798"/>
                  </a:lnTo>
                  <a:close/>
                </a:path>
                <a:path w="626109" h="35560">
                  <a:moveTo>
                    <a:pt x="247840" y="11798"/>
                  </a:moveTo>
                  <a:lnTo>
                    <a:pt x="236054" y="11798"/>
                  </a:lnTo>
                  <a:lnTo>
                    <a:pt x="224256" y="11798"/>
                  </a:lnTo>
                  <a:lnTo>
                    <a:pt x="224256" y="23596"/>
                  </a:lnTo>
                  <a:lnTo>
                    <a:pt x="236054" y="23596"/>
                  </a:lnTo>
                  <a:lnTo>
                    <a:pt x="247840" y="23596"/>
                  </a:lnTo>
                  <a:lnTo>
                    <a:pt x="247840" y="11798"/>
                  </a:lnTo>
                  <a:close/>
                </a:path>
                <a:path w="626109" h="35560">
                  <a:moveTo>
                    <a:pt x="295071" y="11798"/>
                  </a:moveTo>
                  <a:lnTo>
                    <a:pt x="283273" y="11798"/>
                  </a:lnTo>
                  <a:lnTo>
                    <a:pt x="283273" y="23596"/>
                  </a:lnTo>
                  <a:lnTo>
                    <a:pt x="295071" y="23596"/>
                  </a:lnTo>
                  <a:lnTo>
                    <a:pt x="295071" y="11798"/>
                  </a:lnTo>
                  <a:close/>
                </a:path>
                <a:path w="626109" h="35560">
                  <a:moveTo>
                    <a:pt x="342277" y="11798"/>
                  </a:moveTo>
                  <a:lnTo>
                    <a:pt x="330492" y="11798"/>
                  </a:lnTo>
                  <a:lnTo>
                    <a:pt x="330492" y="23596"/>
                  </a:lnTo>
                  <a:lnTo>
                    <a:pt x="342277" y="23596"/>
                  </a:lnTo>
                  <a:lnTo>
                    <a:pt x="342277" y="11798"/>
                  </a:lnTo>
                  <a:close/>
                </a:path>
                <a:path w="626109" h="35560">
                  <a:moveTo>
                    <a:pt x="354088" y="11798"/>
                  </a:moveTo>
                  <a:lnTo>
                    <a:pt x="342290" y="11798"/>
                  </a:lnTo>
                  <a:lnTo>
                    <a:pt x="342290" y="23596"/>
                  </a:lnTo>
                  <a:lnTo>
                    <a:pt x="354088" y="23596"/>
                  </a:lnTo>
                  <a:lnTo>
                    <a:pt x="354088" y="11798"/>
                  </a:lnTo>
                  <a:close/>
                </a:path>
                <a:path w="626109" h="35560">
                  <a:moveTo>
                    <a:pt x="377685" y="11798"/>
                  </a:moveTo>
                  <a:lnTo>
                    <a:pt x="365899" y="11798"/>
                  </a:lnTo>
                  <a:lnTo>
                    <a:pt x="365899" y="23596"/>
                  </a:lnTo>
                  <a:lnTo>
                    <a:pt x="377685" y="23596"/>
                  </a:lnTo>
                  <a:lnTo>
                    <a:pt x="377685" y="11798"/>
                  </a:lnTo>
                  <a:close/>
                </a:path>
                <a:path w="626109" h="35560">
                  <a:moveTo>
                    <a:pt x="389496" y="11798"/>
                  </a:moveTo>
                  <a:lnTo>
                    <a:pt x="377698" y="11798"/>
                  </a:lnTo>
                  <a:lnTo>
                    <a:pt x="377698" y="23596"/>
                  </a:lnTo>
                  <a:lnTo>
                    <a:pt x="389496" y="23596"/>
                  </a:lnTo>
                  <a:lnTo>
                    <a:pt x="389496" y="11798"/>
                  </a:lnTo>
                  <a:close/>
                </a:path>
                <a:path w="626109" h="35560">
                  <a:moveTo>
                    <a:pt x="413092" y="11798"/>
                  </a:moveTo>
                  <a:lnTo>
                    <a:pt x="401307" y="11798"/>
                  </a:lnTo>
                  <a:lnTo>
                    <a:pt x="389509" y="11798"/>
                  </a:lnTo>
                  <a:lnTo>
                    <a:pt x="389509" y="23596"/>
                  </a:lnTo>
                  <a:lnTo>
                    <a:pt x="401307" y="23596"/>
                  </a:lnTo>
                  <a:lnTo>
                    <a:pt x="413092" y="23596"/>
                  </a:lnTo>
                  <a:lnTo>
                    <a:pt x="413092" y="11798"/>
                  </a:lnTo>
                  <a:close/>
                </a:path>
                <a:path w="626109" h="35560">
                  <a:moveTo>
                    <a:pt x="424903" y="11798"/>
                  </a:moveTo>
                  <a:lnTo>
                    <a:pt x="413105" y="11798"/>
                  </a:lnTo>
                  <a:lnTo>
                    <a:pt x="413105" y="23596"/>
                  </a:lnTo>
                  <a:lnTo>
                    <a:pt x="424903" y="23596"/>
                  </a:lnTo>
                  <a:lnTo>
                    <a:pt x="424903" y="11798"/>
                  </a:lnTo>
                  <a:close/>
                </a:path>
                <a:path w="626109" h="35560">
                  <a:moveTo>
                    <a:pt x="460298" y="11798"/>
                  </a:moveTo>
                  <a:lnTo>
                    <a:pt x="448513" y="11798"/>
                  </a:lnTo>
                  <a:lnTo>
                    <a:pt x="448513" y="23596"/>
                  </a:lnTo>
                  <a:lnTo>
                    <a:pt x="460298" y="23596"/>
                  </a:lnTo>
                  <a:lnTo>
                    <a:pt x="460298" y="11798"/>
                  </a:lnTo>
                  <a:close/>
                </a:path>
                <a:path w="626109" h="35560">
                  <a:moveTo>
                    <a:pt x="472109" y="11798"/>
                  </a:moveTo>
                  <a:lnTo>
                    <a:pt x="460324" y="11798"/>
                  </a:lnTo>
                  <a:lnTo>
                    <a:pt x="460324" y="23596"/>
                  </a:lnTo>
                  <a:lnTo>
                    <a:pt x="472109" y="23596"/>
                  </a:lnTo>
                  <a:lnTo>
                    <a:pt x="472109" y="11798"/>
                  </a:lnTo>
                  <a:close/>
                </a:path>
                <a:path w="626109" h="35560">
                  <a:moveTo>
                    <a:pt x="507530" y="11798"/>
                  </a:moveTo>
                  <a:lnTo>
                    <a:pt x="495731" y="11798"/>
                  </a:lnTo>
                  <a:lnTo>
                    <a:pt x="495731" y="23596"/>
                  </a:lnTo>
                  <a:lnTo>
                    <a:pt x="507530" y="23596"/>
                  </a:lnTo>
                  <a:lnTo>
                    <a:pt x="507530" y="11798"/>
                  </a:lnTo>
                  <a:close/>
                </a:path>
                <a:path w="626109" h="35560">
                  <a:moveTo>
                    <a:pt x="554748" y="0"/>
                  </a:moveTo>
                  <a:lnTo>
                    <a:pt x="542950" y="0"/>
                  </a:ln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54748" y="11798"/>
                  </a:lnTo>
                  <a:lnTo>
                    <a:pt x="554748" y="0"/>
                  </a:lnTo>
                  <a:close/>
                </a:path>
                <a:path w="626109" h="35560">
                  <a:moveTo>
                    <a:pt x="601941" y="0"/>
                  </a:moveTo>
                  <a:lnTo>
                    <a:pt x="590143" y="0"/>
                  </a:lnTo>
                  <a:lnTo>
                    <a:pt x="578345" y="0"/>
                  </a:lnTo>
                  <a:lnTo>
                    <a:pt x="566547" y="0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90143" y="11798"/>
                  </a:lnTo>
                  <a:lnTo>
                    <a:pt x="601941" y="11798"/>
                  </a:lnTo>
                  <a:lnTo>
                    <a:pt x="601941" y="0"/>
                  </a:lnTo>
                  <a:close/>
                </a:path>
                <a:path w="626109" h="35560">
                  <a:moveTo>
                    <a:pt x="625551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13765" y="23596"/>
                  </a:lnTo>
                  <a:lnTo>
                    <a:pt x="625551" y="23596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5970231" y="4841385"/>
              <a:ext cx="614045" cy="0"/>
            </a:xfrm>
            <a:custGeom>
              <a:avLst/>
              <a:gdLst/>
              <a:ahLst/>
              <a:cxnLst/>
              <a:rect l="l" t="t" r="r" b="b"/>
              <a:pathLst>
                <a:path w="614045">
                  <a:moveTo>
                    <a:pt x="0" y="0"/>
                  </a:moveTo>
                  <a:lnTo>
                    <a:pt x="613765" y="0"/>
                  </a:lnTo>
                </a:path>
              </a:pathLst>
            </a:custGeom>
            <a:ln w="11798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5958433" y="4847284"/>
              <a:ext cx="601980" cy="35560"/>
            </a:xfrm>
            <a:custGeom>
              <a:avLst/>
              <a:gdLst/>
              <a:ahLst/>
              <a:cxnLst/>
              <a:rect l="l" t="t" r="r" b="b"/>
              <a:pathLst>
                <a:path w="601979" h="35560">
                  <a:moveTo>
                    <a:pt x="11798" y="11811"/>
                  </a:moveTo>
                  <a:lnTo>
                    <a:pt x="0" y="11811"/>
                  </a:lnTo>
                  <a:lnTo>
                    <a:pt x="0" y="23609"/>
                  </a:lnTo>
                  <a:lnTo>
                    <a:pt x="11798" y="23609"/>
                  </a:lnTo>
                  <a:lnTo>
                    <a:pt x="11798" y="11811"/>
                  </a:lnTo>
                  <a:close/>
                </a:path>
                <a:path w="601979" h="35560">
                  <a:moveTo>
                    <a:pt x="23583" y="23609"/>
                  </a:moveTo>
                  <a:lnTo>
                    <a:pt x="11798" y="23609"/>
                  </a:lnTo>
                  <a:lnTo>
                    <a:pt x="11798" y="35407"/>
                  </a:lnTo>
                  <a:lnTo>
                    <a:pt x="23583" y="35407"/>
                  </a:lnTo>
                  <a:lnTo>
                    <a:pt x="23583" y="23609"/>
                  </a:lnTo>
                  <a:close/>
                </a:path>
                <a:path w="601979" h="35560">
                  <a:moveTo>
                    <a:pt x="35394" y="11811"/>
                  </a:moveTo>
                  <a:lnTo>
                    <a:pt x="23596" y="11811"/>
                  </a:lnTo>
                  <a:lnTo>
                    <a:pt x="23596" y="23609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lnTo>
                    <a:pt x="35394" y="11811"/>
                  </a:lnTo>
                  <a:close/>
                </a:path>
                <a:path w="601979" h="35560">
                  <a:moveTo>
                    <a:pt x="58991" y="11811"/>
                  </a:moveTo>
                  <a:lnTo>
                    <a:pt x="47205" y="11811"/>
                  </a:lnTo>
                  <a:lnTo>
                    <a:pt x="35407" y="11811"/>
                  </a:lnTo>
                  <a:lnTo>
                    <a:pt x="35407" y="23609"/>
                  </a:lnTo>
                  <a:lnTo>
                    <a:pt x="47205" y="23609"/>
                  </a:lnTo>
                  <a:lnTo>
                    <a:pt x="47205" y="35407"/>
                  </a:lnTo>
                  <a:lnTo>
                    <a:pt x="58991" y="35407"/>
                  </a:lnTo>
                  <a:lnTo>
                    <a:pt x="58991" y="23609"/>
                  </a:lnTo>
                  <a:lnTo>
                    <a:pt x="58991" y="11811"/>
                  </a:lnTo>
                  <a:close/>
                </a:path>
                <a:path w="601979" h="35560">
                  <a:moveTo>
                    <a:pt x="82613" y="11811"/>
                  </a:moveTo>
                  <a:lnTo>
                    <a:pt x="70815" y="11811"/>
                  </a:lnTo>
                  <a:lnTo>
                    <a:pt x="59016" y="11811"/>
                  </a:ln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70815" y="23609"/>
                  </a:lnTo>
                  <a:lnTo>
                    <a:pt x="82613" y="23609"/>
                  </a:lnTo>
                  <a:lnTo>
                    <a:pt x="82613" y="11811"/>
                  </a:lnTo>
                  <a:close/>
                </a:path>
                <a:path w="601979" h="35560">
                  <a:moveTo>
                    <a:pt x="94411" y="23609"/>
                  </a:moveTo>
                  <a:lnTo>
                    <a:pt x="82613" y="23609"/>
                  </a:lnTo>
                  <a:lnTo>
                    <a:pt x="82613" y="35407"/>
                  </a:lnTo>
                  <a:lnTo>
                    <a:pt x="94411" y="35407"/>
                  </a:lnTo>
                  <a:lnTo>
                    <a:pt x="94411" y="23609"/>
                  </a:lnTo>
                  <a:close/>
                </a:path>
                <a:path w="601979" h="35560">
                  <a:moveTo>
                    <a:pt x="106222" y="0"/>
                  </a:moveTo>
                  <a:lnTo>
                    <a:pt x="94424" y="0"/>
                  </a:lnTo>
                  <a:lnTo>
                    <a:pt x="94424" y="11798"/>
                  </a:lnTo>
                  <a:lnTo>
                    <a:pt x="106222" y="11798"/>
                  </a:lnTo>
                  <a:lnTo>
                    <a:pt x="106222" y="0"/>
                  </a:lnTo>
                  <a:close/>
                </a:path>
                <a:path w="601979" h="35560">
                  <a:moveTo>
                    <a:pt x="118008" y="11811"/>
                  </a:moveTo>
                  <a:lnTo>
                    <a:pt x="106222" y="11811"/>
                  </a:lnTo>
                  <a:lnTo>
                    <a:pt x="106222" y="23609"/>
                  </a:ln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18008" y="35407"/>
                  </a:lnTo>
                  <a:lnTo>
                    <a:pt x="118008" y="23609"/>
                  </a:lnTo>
                  <a:lnTo>
                    <a:pt x="118008" y="11811"/>
                  </a:lnTo>
                  <a:close/>
                </a:path>
                <a:path w="601979" h="35560">
                  <a:moveTo>
                    <a:pt x="129819" y="11811"/>
                  </a:moveTo>
                  <a:lnTo>
                    <a:pt x="118021" y="11811"/>
                  </a:lnTo>
                  <a:lnTo>
                    <a:pt x="118021" y="23609"/>
                  </a:lnTo>
                  <a:lnTo>
                    <a:pt x="129819" y="23609"/>
                  </a:lnTo>
                  <a:lnTo>
                    <a:pt x="129819" y="11811"/>
                  </a:lnTo>
                  <a:close/>
                </a:path>
                <a:path w="601979" h="35560">
                  <a:moveTo>
                    <a:pt x="153416" y="11811"/>
                  </a:moveTo>
                  <a:lnTo>
                    <a:pt x="141630" y="11811"/>
                  </a:lnTo>
                  <a:lnTo>
                    <a:pt x="141630" y="23609"/>
                  </a:lnTo>
                  <a:lnTo>
                    <a:pt x="129832" y="23609"/>
                  </a:lnTo>
                  <a:lnTo>
                    <a:pt x="129832" y="35407"/>
                  </a:lnTo>
                  <a:lnTo>
                    <a:pt x="141630" y="35407"/>
                  </a:lnTo>
                  <a:lnTo>
                    <a:pt x="153416" y="35407"/>
                  </a:lnTo>
                  <a:lnTo>
                    <a:pt x="153416" y="23609"/>
                  </a:lnTo>
                  <a:lnTo>
                    <a:pt x="153416" y="11811"/>
                  </a:lnTo>
                  <a:close/>
                </a:path>
                <a:path w="601979" h="35560">
                  <a:moveTo>
                    <a:pt x="153416" y="0"/>
                  </a:moveTo>
                  <a:lnTo>
                    <a:pt x="141630" y="0"/>
                  </a:lnTo>
                  <a:lnTo>
                    <a:pt x="129832" y="0"/>
                  </a:lnTo>
                  <a:lnTo>
                    <a:pt x="129832" y="11798"/>
                  </a:lnTo>
                  <a:lnTo>
                    <a:pt x="141630" y="11798"/>
                  </a:lnTo>
                  <a:lnTo>
                    <a:pt x="153416" y="11798"/>
                  </a:lnTo>
                  <a:lnTo>
                    <a:pt x="153416" y="0"/>
                  </a:lnTo>
                  <a:close/>
                </a:path>
                <a:path w="601979" h="35560">
                  <a:moveTo>
                    <a:pt x="165239" y="11811"/>
                  </a:moveTo>
                  <a:lnTo>
                    <a:pt x="153441" y="11811"/>
                  </a:ln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65239" y="23609"/>
                  </a:lnTo>
                  <a:lnTo>
                    <a:pt x="165239" y="11811"/>
                  </a:lnTo>
                  <a:close/>
                </a:path>
                <a:path w="601979" h="35560">
                  <a:moveTo>
                    <a:pt x="177025" y="0"/>
                  </a:moveTo>
                  <a:lnTo>
                    <a:pt x="165239" y="0"/>
                  </a:lnTo>
                  <a:lnTo>
                    <a:pt x="165239" y="11798"/>
                  </a:lnTo>
                  <a:lnTo>
                    <a:pt x="177025" y="11798"/>
                  </a:lnTo>
                  <a:lnTo>
                    <a:pt x="177025" y="0"/>
                  </a:lnTo>
                  <a:close/>
                </a:path>
                <a:path w="601979" h="35560">
                  <a:moveTo>
                    <a:pt x="212432" y="11811"/>
                  </a:moveTo>
                  <a:lnTo>
                    <a:pt x="200647" y="11811"/>
                  </a:lnTo>
                  <a:lnTo>
                    <a:pt x="188849" y="11811"/>
                  </a:ln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00647" y="23609"/>
                  </a:lnTo>
                  <a:lnTo>
                    <a:pt x="212432" y="23609"/>
                  </a:lnTo>
                  <a:lnTo>
                    <a:pt x="212432" y="11811"/>
                  </a:lnTo>
                  <a:close/>
                </a:path>
                <a:path w="601979" h="35560">
                  <a:moveTo>
                    <a:pt x="212432" y="0"/>
                  </a:moveTo>
                  <a:lnTo>
                    <a:pt x="200647" y="0"/>
                  </a:lnTo>
                  <a:lnTo>
                    <a:pt x="188849" y="0"/>
                  </a:lnTo>
                  <a:lnTo>
                    <a:pt x="188849" y="11798"/>
                  </a:lnTo>
                  <a:lnTo>
                    <a:pt x="200647" y="11798"/>
                  </a:lnTo>
                  <a:lnTo>
                    <a:pt x="212432" y="11798"/>
                  </a:lnTo>
                  <a:lnTo>
                    <a:pt x="212432" y="0"/>
                  </a:lnTo>
                  <a:close/>
                </a:path>
                <a:path w="601979" h="35560">
                  <a:moveTo>
                    <a:pt x="247840" y="11811"/>
                  </a:moveTo>
                  <a:lnTo>
                    <a:pt x="236054" y="11811"/>
                  </a:lnTo>
                  <a:lnTo>
                    <a:pt x="236054" y="23609"/>
                  </a:lnTo>
                  <a:lnTo>
                    <a:pt x="236054" y="35407"/>
                  </a:lnTo>
                  <a:lnTo>
                    <a:pt x="247840" y="35407"/>
                  </a:lnTo>
                  <a:lnTo>
                    <a:pt x="247840" y="23609"/>
                  </a:lnTo>
                  <a:lnTo>
                    <a:pt x="247840" y="11811"/>
                  </a:lnTo>
                  <a:close/>
                </a:path>
                <a:path w="601979" h="35560">
                  <a:moveTo>
                    <a:pt x="247840" y="0"/>
                  </a:moveTo>
                  <a:lnTo>
                    <a:pt x="236054" y="0"/>
                  </a:lnTo>
                  <a:lnTo>
                    <a:pt x="236054" y="11798"/>
                  </a:lnTo>
                  <a:lnTo>
                    <a:pt x="247840" y="11798"/>
                  </a:lnTo>
                  <a:lnTo>
                    <a:pt x="247840" y="0"/>
                  </a:lnTo>
                  <a:close/>
                </a:path>
                <a:path w="601979" h="35560">
                  <a:moveTo>
                    <a:pt x="259664" y="0"/>
                  </a:moveTo>
                  <a:lnTo>
                    <a:pt x="247865" y="0"/>
                  </a:lnTo>
                  <a:lnTo>
                    <a:pt x="247865" y="11798"/>
                  </a:lnTo>
                  <a:lnTo>
                    <a:pt x="259664" y="11798"/>
                  </a:lnTo>
                  <a:lnTo>
                    <a:pt x="259664" y="0"/>
                  </a:lnTo>
                  <a:close/>
                </a:path>
                <a:path w="601979" h="35560">
                  <a:moveTo>
                    <a:pt x="271449" y="23609"/>
                  </a:moveTo>
                  <a:lnTo>
                    <a:pt x="259664" y="23609"/>
                  </a:lnTo>
                  <a:lnTo>
                    <a:pt x="247865" y="23609"/>
                  </a:lnTo>
                  <a:lnTo>
                    <a:pt x="247865" y="35407"/>
                  </a:lnTo>
                  <a:lnTo>
                    <a:pt x="259664" y="35407"/>
                  </a:lnTo>
                  <a:lnTo>
                    <a:pt x="271449" y="35407"/>
                  </a:lnTo>
                  <a:lnTo>
                    <a:pt x="271449" y="23609"/>
                  </a:lnTo>
                  <a:close/>
                </a:path>
                <a:path w="601979" h="35560">
                  <a:moveTo>
                    <a:pt x="295071" y="0"/>
                  </a:moveTo>
                  <a:lnTo>
                    <a:pt x="283273" y="0"/>
                  </a:lnTo>
                  <a:lnTo>
                    <a:pt x="283273" y="11798"/>
                  </a:lnTo>
                  <a:lnTo>
                    <a:pt x="295071" y="11798"/>
                  </a:lnTo>
                  <a:lnTo>
                    <a:pt x="295071" y="0"/>
                  </a:lnTo>
                  <a:close/>
                </a:path>
                <a:path w="601979" h="35560">
                  <a:moveTo>
                    <a:pt x="306857" y="11811"/>
                  </a:moveTo>
                  <a:lnTo>
                    <a:pt x="295071" y="11811"/>
                  </a:lnTo>
                  <a:lnTo>
                    <a:pt x="283273" y="11811"/>
                  </a:lnTo>
                  <a:lnTo>
                    <a:pt x="283273" y="23609"/>
                  </a:lnTo>
                  <a:lnTo>
                    <a:pt x="295071" y="23609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lnTo>
                    <a:pt x="306857" y="11811"/>
                  </a:lnTo>
                  <a:close/>
                </a:path>
                <a:path w="601979" h="35560">
                  <a:moveTo>
                    <a:pt x="318668" y="11811"/>
                  </a:moveTo>
                  <a:lnTo>
                    <a:pt x="306882" y="11811"/>
                  </a:lnTo>
                  <a:lnTo>
                    <a:pt x="306882" y="23609"/>
                  </a:lnTo>
                  <a:lnTo>
                    <a:pt x="318668" y="23609"/>
                  </a:lnTo>
                  <a:lnTo>
                    <a:pt x="318668" y="11811"/>
                  </a:lnTo>
                  <a:close/>
                </a:path>
                <a:path w="601979" h="35560">
                  <a:moveTo>
                    <a:pt x="330479" y="11811"/>
                  </a:moveTo>
                  <a:lnTo>
                    <a:pt x="318681" y="11811"/>
                  </a:lnTo>
                  <a:lnTo>
                    <a:pt x="318681" y="23609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lnTo>
                    <a:pt x="330479" y="11811"/>
                  </a:lnTo>
                  <a:close/>
                </a:path>
                <a:path w="601979" h="35560">
                  <a:moveTo>
                    <a:pt x="342277" y="11811"/>
                  </a:moveTo>
                  <a:lnTo>
                    <a:pt x="330492" y="11811"/>
                  </a:lnTo>
                  <a:lnTo>
                    <a:pt x="330492" y="23609"/>
                  </a:lnTo>
                  <a:lnTo>
                    <a:pt x="330492" y="35407"/>
                  </a:lnTo>
                  <a:lnTo>
                    <a:pt x="342277" y="35407"/>
                  </a:lnTo>
                  <a:lnTo>
                    <a:pt x="342277" y="23609"/>
                  </a:lnTo>
                  <a:lnTo>
                    <a:pt x="342277" y="11811"/>
                  </a:lnTo>
                  <a:close/>
                </a:path>
                <a:path w="601979" h="35560">
                  <a:moveTo>
                    <a:pt x="342277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42277" y="11798"/>
                  </a:lnTo>
                  <a:lnTo>
                    <a:pt x="342277" y="0"/>
                  </a:lnTo>
                  <a:close/>
                </a:path>
                <a:path w="601979" h="35560">
                  <a:moveTo>
                    <a:pt x="365874" y="11811"/>
                  </a:moveTo>
                  <a:lnTo>
                    <a:pt x="354088" y="11811"/>
                  </a:lnTo>
                  <a:lnTo>
                    <a:pt x="342290" y="11811"/>
                  </a:lnTo>
                  <a:lnTo>
                    <a:pt x="342290" y="23609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65874" y="35407"/>
                  </a:lnTo>
                  <a:lnTo>
                    <a:pt x="365874" y="23609"/>
                  </a:lnTo>
                  <a:lnTo>
                    <a:pt x="365874" y="11811"/>
                  </a:lnTo>
                  <a:close/>
                </a:path>
                <a:path w="601979" h="35560">
                  <a:moveTo>
                    <a:pt x="365874" y="0"/>
                  </a:moveTo>
                  <a:lnTo>
                    <a:pt x="354088" y="0"/>
                  </a:lnTo>
                  <a:lnTo>
                    <a:pt x="354088" y="11798"/>
                  </a:lnTo>
                  <a:lnTo>
                    <a:pt x="365874" y="11798"/>
                  </a:lnTo>
                  <a:lnTo>
                    <a:pt x="365874" y="0"/>
                  </a:lnTo>
                  <a:close/>
                </a:path>
                <a:path w="601979" h="35560">
                  <a:moveTo>
                    <a:pt x="377685" y="11811"/>
                  </a:moveTo>
                  <a:lnTo>
                    <a:pt x="365899" y="11811"/>
                  </a:lnTo>
                  <a:lnTo>
                    <a:pt x="365899" y="23609"/>
                  </a:lnTo>
                  <a:lnTo>
                    <a:pt x="377685" y="23609"/>
                  </a:lnTo>
                  <a:lnTo>
                    <a:pt x="377685" y="11811"/>
                  </a:lnTo>
                  <a:close/>
                </a:path>
                <a:path w="601979" h="35560">
                  <a:moveTo>
                    <a:pt x="389496" y="23609"/>
                  </a:moveTo>
                  <a:lnTo>
                    <a:pt x="377698" y="23609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close/>
                </a:path>
                <a:path w="601979" h="35560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01979" h="35560">
                  <a:moveTo>
                    <a:pt x="401307" y="0"/>
                  </a:move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01307" y="0"/>
                  </a:lnTo>
                  <a:close/>
                </a:path>
                <a:path w="601979" h="35560">
                  <a:moveTo>
                    <a:pt x="413092" y="11811"/>
                  </a:moveTo>
                  <a:lnTo>
                    <a:pt x="401307" y="11811"/>
                  </a:lnTo>
                  <a:lnTo>
                    <a:pt x="401307" y="23609"/>
                  </a:lnTo>
                  <a:lnTo>
                    <a:pt x="413092" y="23609"/>
                  </a:lnTo>
                  <a:lnTo>
                    <a:pt x="413092" y="11811"/>
                  </a:lnTo>
                  <a:close/>
                </a:path>
                <a:path w="601979" h="35560">
                  <a:moveTo>
                    <a:pt x="424903" y="11811"/>
                  </a:moveTo>
                  <a:lnTo>
                    <a:pt x="413105" y="11811"/>
                  </a:lnTo>
                  <a:lnTo>
                    <a:pt x="413105" y="23609"/>
                  </a:lnTo>
                  <a:lnTo>
                    <a:pt x="424903" y="23609"/>
                  </a:lnTo>
                  <a:lnTo>
                    <a:pt x="424903" y="11811"/>
                  </a:lnTo>
                  <a:close/>
                </a:path>
                <a:path w="601979" h="35560">
                  <a:moveTo>
                    <a:pt x="436702" y="11811"/>
                  </a:moveTo>
                  <a:lnTo>
                    <a:pt x="424916" y="11811"/>
                  </a:lnTo>
                  <a:lnTo>
                    <a:pt x="424916" y="23609"/>
                  </a:lnTo>
                  <a:lnTo>
                    <a:pt x="436702" y="23609"/>
                  </a:lnTo>
                  <a:lnTo>
                    <a:pt x="436702" y="11811"/>
                  </a:lnTo>
                  <a:close/>
                </a:path>
                <a:path w="601979" h="35560">
                  <a:moveTo>
                    <a:pt x="460298" y="11811"/>
                  </a:moveTo>
                  <a:lnTo>
                    <a:pt x="448513" y="11811"/>
                  </a:lnTo>
                  <a:lnTo>
                    <a:pt x="436714" y="11811"/>
                  </a:lnTo>
                  <a:lnTo>
                    <a:pt x="436714" y="23609"/>
                  </a:lnTo>
                  <a:lnTo>
                    <a:pt x="448513" y="23609"/>
                  </a:lnTo>
                  <a:lnTo>
                    <a:pt x="460298" y="23609"/>
                  </a:lnTo>
                  <a:lnTo>
                    <a:pt x="460298" y="11811"/>
                  </a:lnTo>
                  <a:close/>
                </a:path>
                <a:path w="601979" h="35560">
                  <a:moveTo>
                    <a:pt x="460298" y="0"/>
                  </a:moveTo>
                  <a:lnTo>
                    <a:pt x="448513" y="0"/>
                  </a:lnTo>
                  <a:lnTo>
                    <a:pt x="436714" y="0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60298" y="11798"/>
                  </a:lnTo>
                  <a:lnTo>
                    <a:pt x="460298" y="0"/>
                  </a:lnTo>
                  <a:close/>
                </a:path>
                <a:path w="601979" h="35560">
                  <a:moveTo>
                    <a:pt x="472109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72109" y="11798"/>
                  </a:lnTo>
                  <a:lnTo>
                    <a:pt x="472109" y="0"/>
                  </a:lnTo>
                  <a:close/>
                </a:path>
                <a:path w="601979" h="35560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01979" h="35560">
                  <a:moveTo>
                    <a:pt x="495731" y="11811"/>
                  </a:moveTo>
                  <a:lnTo>
                    <a:pt x="483933" y="11811"/>
                  </a:lnTo>
                  <a:lnTo>
                    <a:pt x="483933" y="23609"/>
                  </a:lnTo>
                  <a:lnTo>
                    <a:pt x="495731" y="23609"/>
                  </a:lnTo>
                  <a:lnTo>
                    <a:pt x="495731" y="11811"/>
                  </a:lnTo>
                  <a:close/>
                </a:path>
                <a:path w="601979" h="35560">
                  <a:moveTo>
                    <a:pt x="507530" y="0"/>
                  </a:moveTo>
                  <a:lnTo>
                    <a:pt x="495731" y="0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07530" y="0"/>
                  </a:lnTo>
                  <a:close/>
                </a:path>
                <a:path w="601979" h="35560">
                  <a:moveTo>
                    <a:pt x="531126" y="11811"/>
                  </a:moveTo>
                  <a:lnTo>
                    <a:pt x="519341" y="11811"/>
                  </a:lnTo>
                  <a:lnTo>
                    <a:pt x="519341" y="23609"/>
                  </a:lnTo>
                  <a:lnTo>
                    <a:pt x="531126" y="23609"/>
                  </a:lnTo>
                  <a:lnTo>
                    <a:pt x="531126" y="11811"/>
                  </a:lnTo>
                  <a:close/>
                </a:path>
                <a:path w="601979" h="35560">
                  <a:moveTo>
                    <a:pt x="601941" y="11811"/>
                  </a:moveTo>
                  <a:lnTo>
                    <a:pt x="601941" y="11811"/>
                  </a:lnTo>
                  <a:lnTo>
                    <a:pt x="542950" y="11811"/>
                  </a:lnTo>
                  <a:lnTo>
                    <a:pt x="542950" y="23609"/>
                  </a:lnTo>
                  <a:lnTo>
                    <a:pt x="601941" y="23609"/>
                  </a:lnTo>
                  <a:lnTo>
                    <a:pt x="601941" y="118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5958433" y="4870894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09" h="47625">
                  <a:moveTo>
                    <a:pt x="23583" y="23609"/>
                  </a:moveTo>
                  <a:lnTo>
                    <a:pt x="11798" y="23609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11798" y="47205"/>
                  </a:lnTo>
                  <a:lnTo>
                    <a:pt x="23583" y="47205"/>
                  </a:lnTo>
                  <a:lnTo>
                    <a:pt x="23583" y="35407"/>
                  </a:lnTo>
                  <a:lnTo>
                    <a:pt x="23583" y="23609"/>
                  </a:lnTo>
                  <a:close/>
                </a:path>
                <a:path w="626109" h="47625">
                  <a:moveTo>
                    <a:pt x="23583" y="11798"/>
                  </a:moveTo>
                  <a:lnTo>
                    <a:pt x="11798" y="11798"/>
                  </a:lnTo>
                  <a:lnTo>
                    <a:pt x="11798" y="23596"/>
                  </a:lnTo>
                  <a:lnTo>
                    <a:pt x="23583" y="23596"/>
                  </a:lnTo>
                  <a:lnTo>
                    <a:pt x="23583" y="11798"/>
                  </a:lnTo>
                  <a:close/>
                </a:path>
                <a:path w="626109" h="47625">
                  <a:moveTo>
                    <a:pt x="35394" y="23609"/>
                  </a:moveTo>
                  <a:lnTo>
                    <a:pt x="23596" y="23609"/>
                  </a:lnTo>
                  <a:lnTo>
                    <a:pt x="23596" y="35407"/>
                  </a:lnTo>
                  <a:lnTo>
                    <a:pt x="23596" y="47205"/>
                  </a:lnTo>
                  <a:lnTo>
                    <a:pt x="35394" y="47205"/>
                  </a:lnTo>
                  <a:lnTo>
                    <a:pt x="35394" y="35407"/>
                  </a:lnTo>
                  <a:lnTo>
                    <a:pt x="35394" y="23609"/>
                  </a:lnTo>
                  <a:close/>
                </a:path>
                <a:path w="626109" h="47625">
                  <a:moveTo>
                    <a:pt x="35394" y="11798"/>
                  </a:moveTo>
                  <a:lnTo>
                    <a:pt x="23596" y="11798"/>
                  </a:lnTo>
                  <a:lnTo>
                    <a:pt x="23596" y="23596"/>
                  </a:lnTo>
                  <a:lnTo>
                    <a:pt x="35394" y="23596"/>
                  </a:lnTo>
                  <a:lnTo>
                    <a:pt x="35394" y="11798"/>
                  </a:lnTo>
                  <a:close/>
                </a:path>
                <a:path w="626109" h="47625">
                  <a:moveTo>
                    <a:pt x="47205" y="23609"/>
                  </a:moveTo>
                  <a:lnTo>
                    <a:pt x="35407" y="23609"/>
                  </a:lnTo>
                  <a:lnTo>
                    <a:pt x="35407" y="35407"/>
                  </a:lnTo>
                  <a:lnTo>
                    <a:pt x="35407" y="47205"/>
                  </a:lnTo>
                  <a:lnTo>
                    <a:pt x="47205" y="47205"/>
                  </a:lnTo>
                  <a:lnTo>
                    <a:pt x="47205" y="35407"/>
                  </a:lnTo>
                  <a:lnTo>
                    <a:pt x="47205" y="23609"/>
                  </a:lnTo>
                  <a:close/>
                </a:path>
                <a:path w="626109" h="47625">
                  <a:moveTo>
                    <a:pt x="58991" y="11798"/>
                  </a:moveTo>
                  <a:lnTo>
                    <a:pt x="47205" y="11798"/>
                  </a:lnTo>
                  <a:lnTo>
                    <a:pt x="47205" y="23596"/>
                  </a:lnTo>
                  <a:lnTo>
                    <a:pt x="58991" y="23596"/>
                  </a:lnTo>
                  <a:lnTo>
                    <a:pt x="58991" y="11798"/>
                  </a:lnTo>
                  <a:close/>
                </a:path>
                <a:path w="626109" h="47625">
                  <a:moveTo>
                    <a:pt x="82613" y="35407"/>
                  </a:moveTo>
                  <a:lnTo>
                    <a:pt x="70815" y="35407"/>
                  </a:lnTo>
                  <a:lnTo>
                    <a:pt x="70815" y="23609"/>
                  </a:lnTo>
                  <a:lnTo>
                    <a:pt x="59016" y="23609"/>
                  </a:lnTo>
                  <a:lnTo>
                    <a:pt x="59016" y="35407"/>
                  </a:lnTo>
                  <a:lnTo>
                    <a:pt x="59016" y="47205"/>
                  </a:lnTo>
                  <a:lnTo>
                    <a:pt x="70815" y="47205"/>
                  </a:lnTo>
                  <a:lnTo>
                    <a:pt x="82613" y="47205"/>
                  </a:lnTo>
                  <a:lnTo>
                    <a:pt x="82613" y="35407"/>
                  </a:lnTo>
                  <a:close/>
                </a:path>
                <a:path w="626109" h="47625">
                  <a:moveTo>
                    <a:pt x="94411" y="11798"/>
                  </a:moveTo>
                  <a:lnTo>
                    <a:pt x="82613" y="11798"/>
                  </a:lnTo>
                  <a:lnTo>
                    <a:pt x="70815" y="11798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94411" y="23596"/>
                  </a:lnTo>
                  <a:lnTo>
                    <a:pt x="94411" y="11798"/>
                  </a:lnTo>
                  <a:close/>
                </a:path>
                <a:path w="626109" h="47625">
                  <a:moveTo>
                    <a:pt x="118008" y="23609"/>
                  </a:moveTo>
                  <a:lnTo>
                    <a:pt x="106222" y="23609"/>
                  </a:lnTo>
                  <a:lnTo>
                    <a:pt x="106222" y="35407"/>
                  </a:lnTo>
                  <a:lnTo>
                    <a:pt x="94424" y="35407"/>
                  </a:lnTo>
                  <a:lnTo>
                    <a:pt x="94424" y="47205"/>
                  </a:lnTo>
                  <a:lnTo>
                    <a:pt x="106222" y="47205"/>
                  </a:lnTo>
                  <a:lnTo>
                    <a:pt x="118008" y="47205"/>
                  </a:lnTo>
                  <a:lnTo>
                    <a:pt x="118008" y="35407"/>
                  </a:lnTo>
                  <a:lnTo>
                    <a:pt x="118008" y="23609"/>
                  </a:lnTo>
                  <a:close/>
                </a:path>
                <a:path w="626109" h="47625">
                  <a:moveTo>
                    <a:pt x="118008" y="11798"/>
                  </a:moveTo>
                  <a:lnTo>
                    <a:pt x="106222" y="11798"/>
                  </a:lnTo>
                  <a:lnTo>
                    <a:pt x="106222" y="23596"/>
                  </a:lnTo>
                  <a:lnTo>
                    <a:pt x="118008" y="23596"/>
                  </a:lnTo>
                  <a:lnTo>
                    <a:pt x="118008" y="11798"/>
                  </a:lnTo>
                  <a:close/>
                </a:path>
                <a:path w="626109" h="47625">
                  <a:moveTo>
                    <a:pt x="129819" y="23609"/>
                  </a:moveTo>
                  <a:lnTo>
                    <a:pt x="118021" y="23609"/>
                  </a:lnTo>
                  <a:lnTo>
                    <a:pt x="118021" y="35407"/>
                  </a:lnTo>
                  <a:lnTo>
                    <a:pt x="118021" y="47205"/>
                  </a:lnTo>
                  <a:lnTo>
                    <a:pt x="129819" y="47205"/>
                  </a:lnTo>
                  <a:lnTo>
                    <a:pt x="129819" y="35407"/>
                  </a:lnTo>
                  <a:lnTo>
                    <a:pt x="129819" y="23609"/>
                  </a:lnTo>
                  <a:close/>
                </a:path>
                <a:path w="626109" h="47625">
                  <a:moveTo>
                    <a:pt x="129819" y="11798"/>
                  </a:moveTo>
                  <a:lnTo>
                    <a:pt x="118021" y="11798"/>
                  </a:lnTo>
                  <a:lnTo>
                    <a:pt x="118021" y="23596"/>
                  </a:lnTo>
                  <a:lnTo>
                    <a:pt x="129819" y="23596"/>
                  </a:lnTo>
                  <a:lnTo>
                    <a:pt x="129819" y="11798"/>
                  </a:lnTo>
                  <a:close/>
                </a:path>
                <a:path w="626109" h="47625">
                  <a:moveTo>
                    <a:pt x="141630" y="11798"/>
                  </a:moveTo>
                  <a:lnTo>
                    <a:pt x="129832" y="11798"/>
                  </a:lnTo>
                  <a:lnTo>
                    <a:pt x="129832" y="23596"/>
                  </a:lnTo>
                  <a:lnTo>
                    <a:pt x="141630" y="23596"/>
                  </a:lnTo>
                  <a:lnTo>
                    <a:pt x="141630" y="11798"/>
                  </a:lnTo>
                  <a:close/>
                </a:path>
                <a:path w="626109" h="47625">
                  <a:moveTo>
                    <a:pt x="153416" y="23609"/>
                  </a:moveTo>
                  <a:lnTo>
                    <a:pt x="141630" y="23609"/>
                  </a:lnTo>
                  <a:lnTo>
                    <a:pt x="129832" y="23609"/>
                  </a:lnTo>
                  <a:lnTo>
                    <a:pt x="129832" y="35407"/>
                  </a:lnTo>
                  <a:lnTo>
                    <a:pt x="129832" y="47205"/>
                  </a:lnTo>
                  <a:lnTo>
                    <a:pt x="141630" y="47205"/>
                  </a:lnTo>
                  <a:lnTo>
                    <a:pt x="141630" y="35407"/>
                  </a:lnTo>
                  <a:lnTo>
                    <a:pt x="153416" y="35407"/>
                  </a:lnTo>
                  <a:lnTo>
                    <a:pt x="153416" y="23609"/>
                  </a:lnTo>
                  <a:close/>
                </a:path>
                <a:path w="626109" h="47625">
                  <a:moveTo>
                    <a:pt x="177025" y="23609"/>
                  </a:moveTo>
                  <a:lnTo>
                    <a:pt x="165239" y="23609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close/>
                </a:path>
                <a:path w="626109" h="47625">
                  <a:moveTo>
                    <a:pt x="188836" y="23609"/>
                  </a:move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close/>
                </a:path>
                <a:path w="626109" h="47625">
                  <a:moveTo>
                    <a:pt x="188836" y="11798"/>
                  </a:moveTo>
                  <a:lnTo>
                    <a:pt x="177038" y="11798"/>
                  </a:lnTo>
                  <a:lnTo>
                    <a:pt x="177038" y="23596"/>
                  </a:lnTo>
                  <a:lnTo>
                    <a:pt x="188836" y="23596"/>
                  </a:lnTo>
                  <a:lnTo>
                    <a:pt x="188836" y="11798"/>
                  </a:lnTo>
                  <a:close/>
                </a:path>
                <a:path w="626109" h="47625">
                  <a:moveTo>
                    <a:pt x="212432" y="11798"/>
                  </a:moveTo>
                  <a:lnTo>
                    <a:pt x="200647" y="11798"/>
                  </a:lnTo>
                  <a:lnTo>
                    <a:pt x="188849" y="11798"/>
                  </a:lnTo>
                  <a:lnTo>
                    <a:pt x="188849" y="23596"/>
                  </a:lnTo>
                  <a:lnTo>
                    <a:pt x="200647" y="23596"/>
                  </a:lnTo>
                  <a:lnTo>
                    <a:pt x="212432" y="23596"/>
                  </a:lnTo>
                  <a:lnTo>
                    <a:pt x="212432" y="11798"/>
                  </a:lnTo>
                  <a:close/>
                </a:path>
                <a:path w="626109" h="47625">
                  <a:moveTo>
                    <a:pt x="224243" y="11798"/>
                  </a:moveTo>
                  <a:lnTo>
                    <a:pt x="212458" y="11798"/>
                  </a:lnTo>
                  <a:lnTo>
                    <a:pt x="212458" y="23596"/>
                  </a:lnTo>
                  <a:lnTo>
                    <a:pt x="224243" y="23596"/>
                  </a:lnTo>
                  <a:lnTo>
                    <a:pt x="224243" y="11798"/>
                  </a:lnTo>
                  <a:close/>
                </a:path>
                <a:path w="626109" h="47625">
                  <a:moveTo>
                    <a:pt x="247840" y="23609"/>
                  </a:moveTo>
                  <a:lnTo>
                    <a:pt x="236054" y="23609"/>
                  </a:lnTo>
                  <a:lnTo>
                    <a:pt x="236054" y="35407"/>
                  </a:lnTo>
                  <a:lnTo>
                    <a:pt x="247840" y="35407"/>
                  </a:lnTo>
                  <a:lnTo>
                    <a:pt x="247840" y="23609"/>
                  </a:lnTo>
                  <a:close/>
                </a:path>
                <a:path w="626109" h="47625">
                  <a:moveTo>
                    <a:pt x="259664" y="11798"/>
                  </a:moveTo>
                  <a:lnTo>
                    <a:pt x="247865" y="11798"/>
                  </a:lnTo>
                  <a:lnTo>
                    <a:pt x="247865" y="23596"/>
                  </a:lnTo>
                  <a:lnTo>
                    <a:pt x="259664" y="23596"/>
                  </a:lnTo>
                  <a:lnTo>
                    <a:pt x="259664" y="11798"/>
                  </a:lnTo>
                  <a:close/>
                </a:path>
                <a:path w="626109" h="47625">
                  <a:moveTo>
                    <a:pt x="271449" y="23609"/>
                  </a:moveTo>
                  <a:lnTo>
                    <a:pt x="259664" y="23609"/>
                  </a:lnTo>
                  <a:lnTo>
                    <a:pt x="247865" y="23609"/>
                  </a:lnTo>
                  <a:lnTo>
                    <a:pt x="247865" y="35407"/>
                  </a:lnTo>
                  <a:lnTo>
                    <a:pt x="259664" y="35407"/>
                  </a:lnTo>
                  <a:lnTo>
                    <a:pt x="271449" y="35407"/>
                  </a:lnTo>
                  <a:lnTo>
                    <a:pt x="271449" y="23609"/>
                  </a:lnTo>
                  <a:close/>
                </a:path>
                <a:path w="626109" h="47625">
                  <a:moveTo>
                    <a:pt x="283260" y="23609"/>
                  </a:moveTo>
                  <a:lnTo>
                    <a:pt x="271475" y="23609"/>
                  </a:lnTo>
                  <a:lnTo>
                    <a:pt x="271475" y="35407"/>
                  </a:lnTo>
                  <a:lnTo>
                    <a:pt x="283260" y="35407"/>
                  </a:lnTo>
                  <a:lnTo>
                    <a:pt x="283260" y="23609"/>
                  </a:lnTo>
                  <a:close/>
                </a:path>
                <a:path w="626109" h="47625">
                  <a:moveTo>
                    <a:pt x="306857" y="23609"/>
                  </a:moveTo>
                  <a:lnTo>
                    <a:pt x="295071" y="23609"/>
                  </a:ln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close/>
                </a:path>
                <a:path w="626109" h="47625">
                  <a:moveTo>
                    <a:pt x="306857" y="11798"/>
                  </a:moveTo>
                  <a:lnTo>
                    <a:pt x="295071" y="11798"/>
                  </a:lnTo>
                  <a:lnTo>
                    <a:pt x="283273" y="11798"/>
                  </a:lnTo>
                  <a:lnTo>
                    <a:pt x="283273" y="23596"/>
                  </a:lnTo>
                  <a:lnTo>
                    <a:pt x="295071" y="23596"/>
                  </a:lnTo>
                  <a:lnTo>
                    <a:pt x="306857" y="23596"/>
                  </a:lnTo>
                  <a:lnTo>
                    <a:pt x="306857" y="11798"/>
                  </a:lnTo>
                  <a:close/>
                </a:path>
                <a:path w="626109" h="47625">
                  <a:moveTo>
                    <a:pt x="330479" y="23609"/>
                  </a:moveTo>
                  <a:lnTo>
                    <a:pt x="318681" y="23609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close/>
                </a:path>
                <a:path w="626109" h="47625">
                  <a:moveTo>
                    <a:pt x="354088" y="23609"/>
                  </a:moveTo>
                  <a:lnTo>
                    <a:pt x="342290" y="23609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54088" y="23609"/>
                  </a:lnTo>
                  <a:close/>
                </a:path>
                <a:path w="626109" h="47625">
                  <a:moveTo>
                    <a:pt x="389496" y="23609"/>
                  </a:moveTo>
                  <a:lnTo>
                    <a:pt x="377698" y="23609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close/>
                </a:path>
                <a:path w="626109" h="47625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26109" h="47625">
                  <a:moveTo>
                    <a:pt x="401307" y="23609"/>
                  </a:move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01307" y="23609"/>
                  </a:lnTo>
                  <a:close/>
                </a:path>
                <a:path w="626109" h="47625">
                  <a:moveTo>
                    <a:pt x="413092" y="11798"/>
                  </a:moveTo>
                  <a:lnTo>
                    <a:pt x="401307" y="11798"/>
                  </a:lnTo>
                  <a:lnTo>
                    <a:pt x="389509" y="11798"/>
                  </a:lnTo>
                  <a:lnTo>
                    <a:pt x="389509" y="23596"/>
                  </a:lnTo>
                  <a:lnTo>
                    <a:pt x="401307" y="23596"/>
                  </a:lnTo>
                  <a:lnTo>
                    <a:pt x="413092" y="23596"/>
                  </a:lnTo>
                  <a:lnTo>
                    <a:pt x="413092" y="11798"/>
                  </a:lnTo>
                  <a:close/>
                </a:path>
                <a:path w="626109" h="47625">
                  <a:moveTo>
                    <a:pt x="424903" y="0"/>
                  </a:moveTo>
                  <a:lnTo>
                    <a:pt x="413105" y="0"/>
                  </a:lnTo>
                  <a:lnTo>
                    <a:pt x="413105" y="11798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26109" h="47625">
                  <a:moveTo>
                    <a:pt x="436702" y="11798"/>
                  </a:moveTo>
                  <a:lnTo>
                    <a:pt x="424916" y="11798"/>
                  </a:lnTo>
                  <a:lnTo>
                    <a:pt x="424916" y="23596"/>
                  </a:lnTo>
                  <a:lnTo>
                    <a:pt x="436702" y="23596"/>
                  </a:lnTo>
                  <a:lnTo>
                    <a:pt x="436702" y="11798"/>
                  </a:lnTo>
                  <a:close/>
                </a:path>
                <a:path w="626109" h="47625">
                  <a:moveTo>
                    <a:pt x="460298" y="11798"/>
                  </a:moveTo>
                  <a:lnTo>
                    <a:pt x="448513" y="11798"/>
                  </a:lnTo>
                  <a:lnTo>
                    <a:pt x="448513" y="0"/>
                  </a:lnTo>
                  <a:lnTo>
                    <a:pt x="436714" y="0"/>
                  </a:lnTo>
                  <a:lnTo>
                    <a:pt x="436714" y="11798"/>
                  </a:lnTo>
                  <a:lnTo>
                    <a:pt x="436714" y="23596"/>
                  </a:lnTo>
                  <a:lnTo>
                    <a:pt x="448513" y="23596"/>
                  </a:lnTo>
                  <a:lnTo>
                    <a:pt x="460298" y="23596"/>
                  </a:lnTo>
                  <a:lnTo>
                    <a:pt x="460298" y="11798"/>
                  </a:lnTo>
                  <a:close/>
                </a:path>
                <a:path w="626109" h="47625">
                  <a:moveTo>
                    <a:pt x="472109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60324" y="23596"/>
                  </a:lnTo>
                  <a:lnTo>
                    <a:pt x="472109" y="23596"/>
                  </a:lnTo>
                  <a:lnTo>
                    <a:pt x="472109" y="11798"/>
                  </a:lnTo>
                  <a:lnTo>
                    <a:pt x="472109" y="0"/>
                  </a:lnTo>
                  <a:close/>
                </a:path>
                <a:path w="626109" h="47625">
                  <a:moveTo>
                    <a:pt x="495731" y="23609"/>
                  </a:move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495731" y="23609"/>
                  </a:lnTo>
                  <a:close/>
                </a:path>
                <a:path w="626109" h="47625">
                  <a:moveTo>
                    <a:pt x="507530" y="0"/>
                  </a:move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83933" y="23596"/>
                  </a:lnTo>
                  <a:lnTo>
                    <a:pt x="495731" y="23596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07530" y="0"/>
                  </a:lnTo>
                  <a:close/>
                </a:path>
                <a:path w="626109" h="47625">
                  <a:moveTo>
                    <a:pt x="519315" y="11798"/>
                  </a:moveTo>
                  <a:lnTo>
                    <a:pt x="507530" y="11798"/>
                  </a:lnTo>
                  <a:lnTo>
                    <a:pt x="507530" y="23596"/>
                  </a:lnTo>
                  <a:lnTo>
                    <a:pt x="519315" y="23596"/>
                  </a:lnTo>
                  <a:lnTo>
                    <a:pt x="519315" y="11798"/>
                  </a:lnTo>
                  <a:close/>
                </a:path>
                <a:path w="626109" h="47625">
                  <a:moveTo>
                    <a:pt x="531126" y="11798"/>
                  </a:moveTo>
                  <a:lnTo>
                    <a:pt x="519341" y="11798"/>
                  </a:lnTo>
                  <a:lnTo>
                    <a:pt x="519341" y="23596"/>
                  </a:lnTo>
                  <a:lnTo>
                    <a:pt x="531126" y="23596"/>
                  </a:lnTo>
                  <a:lnTo>
                    <a:pt x="531126" y="11798"/>
                  </a:lnTo>
                  <a:close/>
                </a:path>
                <a:path w="626109" h="47625">
                  <a:moveTo>
                    <a:pt x="542937" y="0"/>
                  </a:moveTo>
                  <a:lnTo>
                    <a:pt x="531139" y="0"/>
                  </a:lnTo>
                  <a:lnTo>
                    <a:pt x="531139" y="11798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26109" h="47625">
                  <a:moveTo>
                    <a:pt x="554748" y="11798"/>
                  </a:move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54748" y="11798"/>
                  </a:lnTo>
                  <a:close/>
                </a:path>
                <a:path w="626109" h="47625">
                  <a:moveTo>
                    <a:pt x="566547" y="0"/>
                  </a:moveTo>
                  <a:lnTo>
                    <a:pt x="554748" y="0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66547" y="0"/>
                  </a:lnTo>
                  <a:close/>
                </a:path>
                <a:path w="626109" h="47625">
                  <a:moveTo>
                    <a:pt x="590143" y="23609"/>
                  </a:moveTo>
                  <a:lnTo>
                    <a:pt x="578345" y="23609"/>
                  </a:lnTo>
                  <a:lnTo>
                    <a:pt x="578345" y="35407"/>
                  </a:lnTo>
                  <a:lnTo>
                    <a:pt x="590143" y="35407"/>
                  </a:lnTo>
                  <a:lnTo>
                    <a:pt x="590143" y="23609"/>
                  </a:lnTo>
                  <a:close/>
                </a:path>
                <a:path w="626109" h="47625">
                  <a:moveTo>
                    <a:pt x="601941" y="0"/>
                  </a:moveTo>
                  <a:lnTo>
                    <a:pt x="590143" y="0"/>
                  </a:lnTo>
                  <a:lnTo>
                    <a:pt x="578345" y="0"/>
                  </a:lnTo>
                  <a:lnTo>
                    <a:pt x="578345" y="11798"/>
                  </a:lnTo>
                  <a:lnTo>
                    <a:pt x="566547" y="11798"/>
                  </a:lnTo>
                  <a:lnTo>
                    <a:pt x="566547" y="23596"/>
                  </a:lnTo>
                  <a:lnTo>
                    <a:pt x="578345" y="23596"/>
                  </a:lnTo>
                  <a:lnTo>
                    <a:pt x="590143" y="23596"/>
                  </a:lnTo>
                  <a:lnTo>
                    <a:pt x="590143" y="11798"/>
                  </a:lnTo>
                  <a:lnTo>
                    <a:pt x="601941" y="11798"/>
                  </a:lnTo>
                  <a:lnTo>
                    <a:pt x="601941" y="0"/>
                  </a:lnTo>
                  <a:close/>
                </a:path>
                <a:path w="626109" h="47625">
                  <a:moveTo>
                    <a:pt x="613765" y="23609"/>
                  </a:moveTo>
                  <a:lnTo>
                    <a:pt x="601967" y="23609"/>
                  </a:lnTo>
                  <a:lnTo>
                    <a:pt x="601967" y="35407"/>
                  </a:lnTo>
                  <a:lnTo>
                    <a:pt x="613765" y="35407"/>
                  </a:lnTo>
                  <a:lnTo>
                    <a:pt x="613765" y="23609"/>
                  </a:lnTo>
                  <a:close/>
                </a:path>
                <a:path w="626109" h="47625">
                  <a:moveTo>
                    <a:pt x="625551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5958433" y="4906301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09" h="35560">
                  <a:moveTo>
                    <a:pt x="23583" y="11811"/>
                  </a:moveTo>
                  <a:lnTo>
                    <a:pt x="11798" y="11811"/>
                  </a:lnTo>
                  <a:lnTo>
                    <a:pt x="0" y="11811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11798" y="23609"/>
                  </a:lnTo>
                  <a:lnTo>
                    <a:pt x="23583" y="23609"/>
                  </a:lnTo>
                  <a:lnTo>
                    <a:pt x="23583" y="11811"/>
                  </a:lnTo>
                  <a:close/>
                </a:path>
                <a:path w="626109" h="35560">
                  <a:moveTo>
                    <a:pt x="35394" y="23609"/>
                  </a:moveTo>
                  <a:lnTo>
                    <a:pt x="23596" y="23609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close/>
                </a:path>
                <a:path w="626109" h="35560">
                  <a:moveTo>
                    <a:pt x="58991" y="11811"/>
                  </a:moveTo>
                  <a:lnTo>
                    <a:pt x="47205" y="11811"/>
                  </a:lnTo>
                  <a:lnTo>
                    <a:pt x="35407" y="11811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58991" y="35407"/>
                  </a:lnTo>
                  <a:lnTo>
                    <a:pt x="58991" y="23609"/>
                  </a:lnTo>
                  <a:lnTo>
                    <a:pt x="58991" y="11811"/>
                  </a:lnTo>
                  <a:close/>
                </a:path>
                <a:path w="626109" h="35560">
                  <a:moveTo>
                    <a:pt x="82613" y="23609"/>
                  </a:moveTo>
                  <a:lnTo>
                    <a:pt x="70815" y="23609"/>
                  </a:lnTo>
                  <a:lnTo>
                    <a:pt x="70815" y="11811"/>
                  </a:lnTo>
                  <a:lnTo>
                    <a:pt x="59016" y="11811"/>
                  </a:ln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09"/>
                  </a:lnTo>
                  <a:close/>
                </a:path>
                <a:path w="626109" h="35560">
                  <a:moveTo>
                    <a:pt x="106222" y="11811"/>
                  </a:moveTo>
                  <a:lnTo>
                    <a:pt x="94424" y="11811"/>
                  </a:ln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06222" y="23609"/>
                  </a:lnTo>
                  <a:lnTo>
                    <a:pt x="106222" y="11811"/>
                  </a:lnTo>
                  <a:close/>
                </a:path>
                <a:path w="626109" h="35560">
                  <a:moveTo>
                    <a:pt x="129819" y="11811"/>
                  </a:moveTo>
                  <a:lnTo>
                    <a:pt x="118021" y="11811"/>
                  </a:lnTo>
                  <a:lnTo>
                    <a:pt x="118021" y="23609"/>
                  </a:lnTo>
                  <a:lnTo>
                    <a:pt x="129819" y="23609"/>
                  </a:lnTo>
                  <a:lnTo>
                    <a:pt x="129819" y="11811"/>
                  </a:lnTo>
                  <a:close/>
                </a:path>
                <a:path w="626109" h="35560">
                  <a:moveTo>
                    <a:pt x="141630" y="11811"/>
                  </a:moveTo>
                  <a:lnTo>
                    <a:pt x="129832" y="11811"/>
                  </a:lnTo>
                  <a:lnTo>
                    <a:pt x="129832" y="23609"/>
                  </a:lnTo>
                  <a:lnTo>
                    <a:pt x="141630" y="23609"/>
                  </a:lnTo>
                  <a:lnTo>
                    <a:pt x="141630" y="11811"/>
                  </a:lnTo>
                  <a:close/>
                </a:path>
                <a:path w="626109" h="35560">
                  <a:moveTo>
                    <a:pt x="141630" y="0"/>
                  </a:moveTo>
                  <a:lnTo>
                    <a:pt x="129832" y="0"/>
                  </a:lnTo>
                  <a:lnTo>
                    <a:pt x="129832" y="11798"/>
                  </a:lnTo>
                  <a:lnTo>
                    <a:pt x="141630" y="11798"/>
                  </a:lnTo>
                  <a:lnTo>
                    <a:pt x="141630" y="0"/>
                  </a:lnTo>
                  <a:close/>
                </a:path>
                <a:path w="626109" h="35560">
                  <a:moveTo>
                    <a:pt x="165239" y="23609"/>
                  </a:move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65239" y="23609"/>
                  </a:lnTo>
                  <a:close/>
                </a:path>
                <a:path w="626109" h="35560">
                  <a:moveTo>
                    <a:pt x="177025" y="0"/>
                  </a:moveTo>
                  <a:lnTo>
                    <a:pt x="165239" y="0"/>
                  </a:lnTo>
                  <a:lnTo>
                    <a:pt x="165239" y="11798"/>
                  </a:lnTo>
                  <a:lnTo>
                    <a:pt x="177025" y="11798"/>
                  </a:lnTo>
                  <a:lnTo>
                    <a:pt x="177025" y="0"/>
                  </a:lnTo>
                  <a:close/>
                </a:path>
                <a:path w="626109" h="35560">
                  <a:moveTo>
                    <a:pt x="188836" y="11811"/>
                  </a:moveTo>
                  <a:lnTo>
                    <a:pt x="177038" y="11811"/>
                  </a:ln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lnTo>
                    <a:pt x="188836" y="11811"/>
                  </a:lnTo>
                  <a:close/>
                </a:path>
                <a:path w="626109" h="35560">
                  <a:moveTo>
                    <a:pt x="188836" y="0"/>
                  </a:moveTo>
                  <a:lnTo>
                    <a:pt x="177038" y="0"/>
                  </a:lnTo>
                  <a:lnTo>
                    <a:pt x="177038" y="11798"/>
                  </a:lnTo>
                  <a:lnTo>
                    <a:pt x="188836" y="11798"/>
                  </a:lnTo>
                  <a:lnTo>
                    <a:pt x="188836" y="0"/>
                  </a:lnTo>
                  <a:close/>
                </a:path>
                <a:path w="626109" h="35560">
                  <a:moveTo>
                    <a:pt x="212432" y="11811"/>
                  </a:moveTo>
                  <a:lnTo>
                    <a:pt x="200647" y="11811"/>
                  </a:lnTo>
                  <a:lnTo>
                    <a:pt x="188849" y="11811"/>
                  </a:lnTo>
                  <a:lnTo>
                    <a:pt x="188849" y="23609"/>
                  </a:lnTo>
                  <a:lnTo>
                    <a:pt x="200647" y="23609"/>
                  </a:lnTo>
                  <a:lnTo>
                    <a:pt x="212432" y="23609"/>
                  </a:lnTo>
                  <a:lnTo>
                    <a:pt x="212432" y="11811"/>
                  </a:lnTo>
                  <a:close/>
                </a:path>
                <a:path w="626109" h="35560">
                  <a:moveTo>
                    <a:pt x="212432" y="0"/>
                  </a:moveTo>
                  <a:lnTo>
                    <a:pt x="200647" y="0"/>
                  </a:lnTo>
                  <a:lnTo>
                    <a:pt x="188849" y="0"/>
                  </a:lnTo>
                  <a:lnTo>
                    <a:pt x="188849" y="11798"/>
                  </a:lnTo>
                  <a:lnTo>
                    <a:pt x="200647" y="11798"/>
                  </a:lnTo>
                  <a:lnTo>
                    <a:pt x="212432" y="11798"/>
                  </a:lnTo>
                  <a:lnTo>
                    <a:pt x="212432" y="0"/>
                  </a:lnTo>
                  <a:close/>
                </a:path>
                <a:path w="626109" h="35560">
                  <a:moveTo>
                    <a:pt x="224243" y="11811"/>
                  </a:moveTo>
                  <a:lnTo>
                    <a:pt x="212458" y="11811"/>
                  </a:lnTo>
                  <a:lnTo>
                    <a:pt x="212458" y="23609"/>
                  </a:lnTo>
                  <a:lnTo>
                    <a:pt x="224243" y="23609"/>
                  </a:lnTo>
                  <a:lnTo>
                    <a:pt x="224243" y="11811"/>
                  </a:lnTo>
                  <a:close/>
                </a:path>
                <a:path w="626109" h="35560">
                  <a:moveTo>
                    <a:pt x="224243" y="0"/>
                  </a:moveTo>
                  <a:lnTo>
                    <a:pt x="212458" y="0"/>
                  </a:lnTo>
                  <a:lnTo>
                    <a:pt x="212458" y="11798"/>
                  </a:lnTo>
                  <a:lnTo>
                    <a:pt x="224243" y="11798"/>
                  </a:lnTo>
                  <a:lnTo>
                    <a:pt x="224243" y="0"/>
                  </a:lnTo>
                  <a:close/>
                </a:path>
                <a:path w="626109" h="35560">
                  <a:moveTo>
                    <a:pt x="247840" y="23609"/>
                  </a:moveTo>
                  <a:lnTo>
                    <a:pt x="236054" y="23609"/>
                  </a:lnTo>
                  <a:lnTo>
                    <a:pt x="236054" y="35407"/>
                  </a:lnTo>
                  <a:lnTo>
                    <a:pt x="247840" y="35407"/>
                  </a:lnTo>
                  <a:lnTo>
                    <a:pt x="247840" y="23609"/>
                  </a:lnTo>
                  <a:close/>
                </a:path>
                <a:path w="626109" h="35560">
                  <a:moveTo>
                    <a:pt x="271449" y="11811"/>
                  </a:moveTo>
                  <a:lnTo>
                    <a:pt x="259664" y="11811"/>
                  </a:lnTo>
                  <a:lnTo>
                    <a:pt x="247865" y="11811"/>
                  </a:lnTo>
                  <a:lnTo>
                    <a:pt x="247865" y="23609"/>
                  </a:lnTo>
                  <a:lnTo>
                    <a:pt x="247865" y="35407"/>
                  </a:lnTo>
                  <a:lnTo>
                    <a:pt x="259664" y="35407"/>
                  </a:lnTo>
                  <a:lnTo>
                    <a:pt x="259664" y="23609"/>
                  </a:lnTo>
                  <a:lnTo>
                    <a:pt x="271449" y="23609"/>
                  </a:lnTo>
                  <a:lnTo>
                    <a:pt x="271449" y="11811"/>
                  </a:lnTo>
                  <a:close/>
                </a:path>
                <a:path w="626109" h="35560">
                  <a:moveTo>
                    <a:pt x="283260" y="11811"/>
                  </a:moveTo>
                  <a:lnTo>
                    <a:pt x="271475" y="11811"/>
                  </a:lnTo>
                  <a:lnTo>
                    <a:pt x="271475" y="23609"/>
                  </a:lnTo>
                  <a:lnTo>
                    <a:pt x="283260" y="23609"/>
                  </a:lnTo>
                  <a:lnTo>
                    <a:pt x="283260" y="11811"/>
                  </a:lnTo>
                  <a:close/>
                </a:path>
                <a:path w="626109" h="35560">
                  <a:moveTo>
                    <a:pt x="283260" y="0"/>
                  </a:moveTo>
                  <a:lnTo>
                    <a:pt x="271475" y="0"/>
                  </a:lnTo>
                  <a:lnTo>
                    <a:pt x="271475" y="11798"/>
                  </a:lnTo>
                  <a:lnTo>
                    <a:pt x="283260" y="11798"/>
                  </a:lnTo>
                  <a:lnTo>
                    <a:pt x="283260" y="0"/>
                  </a:lnTo>
                  <a:close/>
                </a:path>
                <a:path w="626109" h="35560">
                  <a:moveTo>
                    <a:pt x="295071" y="0"/>
                  </a:moveTo>
                  <a:lnTo>
                    <a:pt x="283273" y="0"/>
                  </a:lnTo>
                  <a:lnTo>
                    <a:pt x="283273" y="11798"/>
                  </a:lnTo>
                  <a:lnTo>
                    <a:pt x="295071" y="11798"/>
                  </a:lnTo>
                  <a:lnTo>
                    <a:pt x="295071" y="0"/>
                  </a:lnTo>
                  <a:close/>
                </a:path>
                <a:path w="626109" h="35560">
                  <a:moveTo>
                    <a:pt x="306857" y="11811"/>
                  </a:moveTo>
                  <a:lnTo>
                    <a:pt x="295071" y="11811"/>
                  </a:lnTo>
                  <a:lnTo>
                    <a:pt x="295071" y="23609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lnTo>
                    <a:pt x="306857" y="11811"/>
                  </a:lnTo>
                  <a:close/>
                </a:path>
                <a:path w="626109" h="35560">
                  <a:moveTo>
                    <a:pt x="318668" y="11811"/>
                  </a:moveTo>
                  <a:lnTo>
                    <a:pt x="306882" y="11811"/>
                  </a:lnTo>
                  <a:lnTo>
                    <a:pt x="306882" y="23609"/>
                  </a:lnTo>
                  <a:lnTo>
                    <a:pt x="318668" y="23609"/>
                  </a:lnTo>
                  <a:lnTo>
                    <a:pt x="318668" y="11811"/>
                  </a:lnTo>
                  <a:close/>
                </a:path>
                <a:path w="626109" h="35560">
                  <a:moveTo>
                    <a:pt x="318668" y="0"/>
                  </a:moveTo>
                  <a:lnTo>
                    <a:pt x="306882" y="0"/>
                  </a:lnTo>
                  <a:lnTo>
                    <a:pt x="306882" y="11798"/>
                  </a:lnTo>
                  <a:lnTo>
                    <a:pt x="318668" y="11798"/>
                  </a:lnTo>
                  <a:lnTo>
                    <a:pt x="318668" y="0"/>
                  </a:lnTo>
                  <a:close/>
                </a:path>
                <a:path w="626109" h="35560">
                  <a:moveTo>
                    <a:pt x="330479" y="11811"/>
                  </a:moveTo>
                  <a:lnTo>
                    <a:pt x="318681" y="11811"/>
                  </a:lnTo>
                  <a:lnTo>
                    <a:pt x="318681" y="23609"/>
                  </a:lnTo>
                  <a:lnTo>
                    <a:pt x="330479" y="23609"/>
                  </a:lnTo>
                  <a:lnTo>
                    <a:pt x="330479" y="11811"/>
                  </a:lnTo>
                  <a:close/>
                </a:path>
                <a:path w="626109" h="35560">
                  <a:moveTo>
                    <a:pt x="342277" y="11811"/>
                  </a:moveTo>
                  <a:lnTo>
                    <a:pt x="330492" y="11811"/>
                  </a:lnTo>
                  <a:lnTo>
                    <a:pt x="330492" y="23609"/>
                  </a:lnTo>
                  <a:lnTo>
                    <a:pt x="342277" y="23609"/>
                  </a:lnTo>
                  <a:lnTo>
                    <a:pt x="342277" y="11811"/>
                  </a:lnTo>
                  <a:close/>
                </a:path>
                <a:path w="626109" h="35560">
                  <a:moveTo>
                    <a:pt x="365874" y="11811"/>
                  </a:moveTo>
                  <a:lnTo>
                    <a:pt x="354088" y="11811"/>
                  </a:lnTo>
                  <a:lnTo>
                    <a:pt x="342290" y="11811"/>
                  </a:lnTo>
                  <a:lnTo>
                    <a:pt x="342290" y="23609"/>
                  </a:lnTo>
                  <a:lnTo>
                    <a:pt x="354088" y="23609"/>
                  </a:lnTo>
                  <a:lnTo>
                    <a:pt x="365874" y="23609"/>
                  </a:lnTo>
                  <a:lnTo>
                    <a:pt x="365874" y="11811"/>
                  </a:lnTo>
                  <a:close/>
                </a:path>
                <a:path w="626109" h="35560">
                  <a:moveTo>
                    <a:pt x="365874" y="0"/>
                  </a:moveTo>
                  <a:lnTo>
                    <a:pt x="354088" y="0"/>
                  </a:lnTo>
                  <a:lnTo>
                    <a:pt x="354088" y="11798"/>
                  </a:lnTo>
                  <a:lnTo>
                    <a:pt x="365874" y="11798"/>
                  </a:lnTo>
                  <a:lnTo>
                    <a:pt x="365874" y="0"/>
                  </a:lnTo>
                  <a:close/>
                </a:path>
                <a:path w="626109" h="35560">
                  <a:moveTo>
                    <a:pt x="377685" y="23609"/>
                  </a:moveTo>
                  <a:lnTo>
                    <a:pt x="365899" y="23609"/>
                  </a:lnTo>
                  <a:lnTo>
                    <a:pt x="365899" y="35407"/>
                  </a:lnTo>
                  <a:lnTo>
                    <a:pt x="377685" y="35407"/>
                  </a:lnTo>
                  <a:lnTo>
                    <a:pt x="377685" y="23609"/>
                  </a:lnTo>
                  <a:close/>
                </a:path>
                <a:path w="626109" h="35560">
                  <a:moveTo>
                    <a:pt x="377685" y="0"/>
                  </a:moveTo>
                  <a:lnTo>
                    <a:pt x="365899" y="0"/>
                  </a:lnTo>
                  <a:lnTo>
                    <a:pt x="365899" y="11798"/>
                  </a:lnTo>
                  <a:lnTo>
                    <a:pt x="377685" y="11798"/>
                  </a:lnTo>
                  <a:lnTo>
                    <a:pt x="377685" y="0"/>
                  </a:lnTo>
                  <a:close/>
                </a:path>
                <a:path w="626109" h="35560">
                  <a:moveTo>
                    <a:pt x="389496" y="11811"/>
                  </a:moveTo>
                  <a:lnTo>
                    <a:pt x="377698" y="11811"/>
                  </a:lnTo>
                  <a:lnTo>
                    <a:pt x="377698" y="23609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lnTo>
                    <a:pt x="389496" y="11811"/>
                  </a:lnTo>
                  <a:close/>
                </a:path>
                <a:path w="626109" h="35560">
                  <a:moveTo>
                    <a:pt x="413092" y="23609"/>
                  </a:moveTo>
                  <a:lnTo>
                    <a:pt x="401307" y="23609"/>
                  </a:lnTo>
                  <a:lnTo>
                    <a:pt x="401307" y="35407"/>
                  </a:lnTo>
                  <a:lnTo>
                    <a:pt x="413092" y="35407"/>
                  </a:lnTo>
                  <a:lnTo>
                    <a:pt x="413092" y="23609"/>
                  </a:lnTo>
                  <a:close/>
                </a:path>
                <a:path w="626109" h="35560">
                  <a:moveTo>
                    <a:pt x="424903" y="11811"/>
                  </a:moveTo>
                  <a:lnTo>
                    <a:pt x="413105" y="11811"/>
                  </a:lnTo>
                  <a:lnTo>
                    <a:pt x="413105" y="23609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lnTo>
                    <a:pt x="424903" y="11811"/>
                  </a:lnTo>
                  <a:close/>
                </a:path>
                <a:path w="626109" h="35560">
                  <a:moveTo>
                    <a:pt x="424903" y="0"/>
                  </a:moveTo>
                  <a:lnTo>
                    <a:pt x="413105" y="0"/>
                  </a:lnTo>
                  <a:lnTo>
                    <a:pt x="413105" y="11798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26109" h="35560">
                  <a:moveTo>
                    <a:pt x="436702" y="11811"/>
                  </a:moveTo>
                  <a:lnTo>
                    <a:pt x="424916" y="11811"/>
                  </a:lnTo>
                  <a:lnTo>
                    <a:pt x="424916" y="23609"/>
                  </a:lnTo>
                  <a:lnTo>
                    <a:pt x="436702" y="23609"/>
                  </a:lnTo>
                  <a:lnTo>
                    <a:pt x="436702" y="11811"/>
                  </a:lnTo>
                  <a:close/>
                </a:path>
                <a:path w="626109" h="35560">
                  <a:moveTo>
                    <a:pt x="436702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36702" y="11798"/>
                  </a:lnTo>
                  <a:lnTo>
                    <a:pt x="436702" y="0"/>
                  </a:lnTo>
                  <a:close/>
                </a:path>
                <a:path w="626109" h="35560">
                  <a:moveTo>
                    <a:pt x="448513" y="11811"/>
                  </a:moveTo>
                  <a:lnTo>
                    <a:pt x="436714" y="11811"/>
                  </a:lnTo>
                  <a:lnTo>
                    <a:pt x="436714" y="23609"/>
                  </a:lnTo>
                  <a:lnTo>
                    <a:pt x="448513" y="23609"/>
                  </a:lnTo>
                  <a:lnTo>
                    <a:pt x="448513" y="11811"/>
                  </a:lnTo>
                  <a:close/>
                </a:path>
                <a:path w="626109" h="35560">
                  <a:moveTo>
                    <a:pt x="448513" y="0"/>
                  </a:moveTo>
                  <a:lnTo>
                    <a:pt x="436714" y="0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48513" y="0"/>
                  </a:lnTo>
                  <a:close/>
                </a:path>
                <a:path w="626109" h="35560">
                  <a:moveTo>
                    <a:pt x="460298" y="23609"/>
                  </a:moveTo>
                  <a:lnTo>
                    <a:pt x="448513" y="23609"/>
                  </a:lnTo>
                  <a:lnTo>
                    <a:pt x="448513" y="35407"/>
                  </a:lnTo>
                  <a:lnTo>
                    <a:pt x="460298" y="35407"/>
                  </a:lnTo>
                  <a:lnTo>
                    <a:pt x="460298" y="23609"/>
                  </a:lnTo>
                  <a:close/>
                </a:path>
                <a:path w="626109" h="35560">
                  <a:moveTo>
                    <a:pt x="483920" y="23609"/>
                  </a:moveTo>
                  <a:lnTo>
                    <a:pt x="472122" y="23609"/>
                  </a:lnTo>
                  <a:lnTo>
                    <a:pt x="472122" y="35407"/>
                  </a:lnTo>
                  <a:lnTo>
                    <a:pt x="483920" y="35407"/>
                  </a:lnTo>
                  <a:lnTo>
                    <a:pt x="483920" y="23609"/>
                  </a:lnTo>
                  <a:close/>
                </a:path>
                <a:path w="626109" h="35560">
                  <a:moveTo>
                    <a:pt x="495731" y="23609"/>
                  </a:move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495731" y="23609"/>
                  </a:lnTo>
                  <a:close/>
                </a:path>
                <a:path w="626109" h="35560">
                  <a:moveTo>
                    <a:pt x="495731" y="0"/>
                  </a:move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495731" y="0"/>
                  </a:lnTo>
                  <a:close/>
                </a:path>
                <a:path w="626109" h="35560">
                  <a:moveTo>
                    <a:pt x="519315" y="11811"/>
                  </a:moveTo>
                  <a:lnTo>
                    <a:pt x="507530" y="11811"/>
                  </a:lnTo>
                  <a:lnTo>
                    <a:pt x="495731" y="11811"/>
                  </a:lnTo>
                  <a:lnTo>
                    <a:pt x="495731" y="23609"/>
                  </a:lnTo>
                  <a:lnTo>
                    <a:pt x="507530" y="23609"/>
                  </a:lnTo>
                  <a:lnTo>
                    <a:pt x="519315" y="23609"/>
                  </a:lnTo>
                  <a:lnTo>
                    <a:pt x="519315" y="11811"/>
                  </a:lnTo>
                  <a:close/>
                </a:path>
                <a:path w="626109" h="35560">
                  <a:moveTo>
                    <a:pt x="519315" y="0"/>
                  </a:moveTo>
                  <a:lnTo>
                    <a:pt x="507530" y="0"/>
                  </a:lnTo>
                  <a:lnTo>
                    <a:pt x="507530" y="11798"/>
                  </a:lnTo>
                  <a:lnTo>
                    <a:pt x="519315" y="11798"/>
                  </a:lnTo>
                  <a:lnTo>
                    <a:pt x="519315" y="0"/>
                  </a:lnTo>
                  <a:close/>
                </a:path>
                <a:path w="626109" h="35560">
                  <a:moveTo>
                    <a:pt x="566547" y="11811"/>
                  </a:moveTo>
                  <a:lnTo>
                    <a:pt x="554748" y="11811"/>
                  </a:lnTo>
                  <a:lnTo>
                    <a:pt x="554748" y="23609"/>
                  </a:lnTo>
                  <a:lnTo>
                    <a:pt x="566547" y="23609"/>
                  </a:lnTo>
                  <a:lnTo>
                    <a:pt x="566547" y="11811"/>
                  </a:lnTo>
                  <a:close/>
                </a:path>
                <a:path w="626109" h="35560">
                  <a:moveTo>
                    <a:pt x="578345" y="0"/>
                  </a:moveTo>
                  <a:lnTo>
                    <a:pt x="566547" y="0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26109" h="35560">
                  <a:moveTo>
                    <a:pt x="601941" y="11811"/>
                  </a:moveTo>
                  <a:lnTo>
                    <a:pt x="590143" y="11811"/>
                  </a:lnTo>
                  <a:lnTo>
                    <a:pt x="578345" y="11811"/>
                  </a:lnTo>
                  <a:lnTo>
                    <a:pt x="578345" y="23609"/>
                  </a:lnTo>
                  <a:lnTo>
                    <a:pt x="590143" y="23609"/>
                  </a:lnTo>
                  <a:lnTo>
                    <a:pt x="601941" y="23609"/>
                  </a:lnTo>
                  <a:lnTo>
                    <a:pt x="601941" y="11811"/>
                  </a:lnTo>
                  <a:close/>
                </a:path>
                <a:path w="626109" h="35560">
                  <a:moveTo>
                    <a:pt x="601941" y="0"/>
                  </a:moveTo>
                  <a:lnTo>
                    <a:pt x="590143" y="0"/>
                  </a:lnTo>
                  <a:lnTo>
                    <a:pt x="590143" y="11798"/>
                  </a:lnTo>
                  <a:lnTo>
                    <a:pt x="601941" y="11798"/>
                  </a:lnTo>
                  <a:lnTo>
                    <a:pt x="601941" y="0"/>
                  </a:lnTo>
                  <a:close/>
                </a:path>
                <a:path w="626109" h="35560">
                  <a:moveTo>
                    <a:pt x="625551" y="11811"/>
                  </a:moveTo>
                  <a:lnTo>
                    <a:pt x="613765" y="11811"/>
                  </a:lnTo>
                  <a:lnTo>
                    <a:pt x="601967" y="11811"/>
                  </a:lnTo>
                  <a:lnTo>
                    <a:pt x="601967" y="23609"/>
                  </a:lnTo>
                  <a:lnTo>
                    <a:pt x="613765" y="23609"/>
                  </a:lnTo>
                  <a:lnTo>
                    <a:pt x="625551" y="23609"/>
                  </a:lnTo>
                  <a:lnTo>
                    <a:pt x="625551" y="11811"/>
                  </a:lnTo>
                  <a:close/>
                </a:path>
                <a:path w="626109" h="35560">
                  <a:moveTo>
                    <a:pt x="625551" y="0"/>
                  </a:moveTo>
                  <a:lnTo>
                    <a:pt x="613765" y="0"/>
                  </a:ln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5958433" y="4929911"/>
              <a:ext cx="614045" cy="47625"/>
            </a:xfrm>
            <a:custGeom>
              <a:avLst/>
              <a:gdLst/>
              <a:ahLst/>
              <a:cxnLst/>
              <a:rect l="l" t="t" r="r" b="b"/>
              <a:pathLst>
                <a:path w="614045" h="47625">
                  <a:moveTo>
                    <a:pt x="23583" y="23609"/>
                  </a:moveTo>
                  <a:lnTo>
                    <a:pt x="11798" y="23609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0" y="47205"/>
                  </a:lnTo>
                  <a:lnTo>
                    <a:pt x="11798" y="47205"/>
                  </a:lnTo>
                  <a:lnTo>
                    <a:pt x="23583" y="47205"/>
                  </a:lnTo>
                  <a:lnTo>
                    <a:pt x="23583" y="35407"/>
                  </a:lnTo>
                  <a:lnTo>
                    <a:pt x="23583" y="23609"/>
                  </a:lnTo>
                  <a:close/>
                </a:path>
                <a:path w="614045" h="47625">
                  <a:moveTo>
                    <a:pt x="47205" y="23609"/>
                  </a:moveTo>
                  <a:lnTo>
                    <a:pt x="35407" y="23609"/>
                  </a:lnTo>
                  <a:lnTo>
                    <a:pt x="35407" y="35407"/>
                  </a:lnTo>
                  <a:lnTo>
                    <a:pt x="35407" y="47205"/>
                  </a:lnTo>
                  <a:lnTo>
                    <a:pt x="47205" y="47205"/>
                  </a:lnTo>
                  <a:lnTo>
                    <a:pt x="47205" y="35407"/>
                  </a:lnTo>
                  <a:lnTo>
                    <a:pt x="47205" y="23609"/>
                  </a:lnTo>
                  <a:close/>
                </a:path>
                <a:path w="614045" h="47625">
                  <a:moveTo>
                    <a:pt x="58991" y="11798"/>
                  </a:moveTo>
                  <a:lnTo>
                    <a:pt x="47205" y="11798"/>
                  </a:lnTo>
                  <a:lnTo>
                    <a:pt x="35407" y="11798"/>
                  </a:lnTo>
                  <a:lnTo>
                    <a:pt x="35407" y="23596"/>
                  </a:lnTo>
                  <a:lnTo>
                    <a:pt x="47205" y="23596"/>
                  </a:lnTo>
                  <a:lnTo>
                    <a:pt x="58991" y="23596"/>
                  </a:lnTo>
                  <a:lnTo>
                    <a:pt x="58991" y="11798"/>
                  </a:lnTo>
                  <a:close/>
                </a:path>
                <a:path w="614045" h="47625">
                  <a:moveTo>
                    <a:pt x="94411" y="23609"/>
                  </a:moveTo>
                  <a:lnTo>
                    <a:pt x="82613" y="23609"/>
                  </a:lnTo>
                  <a:lnTo>
                    <a:pt x="70815" y="23609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94411" y="35407"/>
                  </a:lnTo>
                  <a:lnTo>
                    <a:pt x="94411" y="23609"/>
                  </a:lnTo>
                  <a:close/>
                </a:path>
                <a:path w="614045" h="47625">
                  <a:moveTo>
                    <a:pt x="106222" y="35407"/>
                  </a:moveTo>
                  <a:lnTo>
                    <a:pt x="94424" y="35407"/>
                  </a:lnTo>
                  <a:lnTo>
                    <a:pt x="94424" y="47205"/>
                  </a:lnTo>
                  <a:lnTo>
                    <a:pt x="106222" y="47205"/>
                  </a:lnTo>
                  <a:lnTo>
                    <a:pt x="106222" y="35407"/>
                  </a:lnTo>
                  <a:close/>
                </a:path>
                <a:path w="614045" h="47625">
                  <a:moveTo>
                    <a:pt x="118008" y="11798"/>
                  </a:moveTo>
                  <a:lnTo>
                    <a:pt x="106222" y="11798"/>
                  </a:lnTo>
                  <a:lnTo>
                    <a:pt x="106222" y="23596"/>
                  </a:lnTo>
                  <a:lnTo>
                    <a:pt x="118008" y="23596"/>
                  </a:lnTo>
                  <a:lnTo>
                    <a:pt x="118008" y="11798"/>
                  </a:lnTo>
                  <a:close/>
                </a:path>
                <a:path w="614045" h="47625">
                  <a:moveTo>
                    <a:pt x="129819" y="23609"/>
                  </a:moveTo>
                  <a:lnTo>
                    <a:pt x="118021" y="23609"/>
                  </a:lnTo>
                  <a:lnTo>
                    <a:pt x="118021" y="35407"/>
                  </a:lnTo>
                  <a:lnTo>
                    <a:pt x="129819" y="35407"/>
                  </a:lnTo>
                  <a:lnTo>
                    <a:pt x="129819" y="23609"/>
                  </a:lnTo>
                  <a:close/>
                </a:path>
                <a:path w="614045" h="47625">
                  <a:moveTo>
                    <a:pt x="141630" y="11798"/>
                  </a:moveTo>
                  <a:lnTo>
                    <a:pt x="129832" y="11798"/>
                  </a:lnTo>
                  <a:lnTo>
                    <a:pt x="129832" y="23596"/>
                  </a:lnTo>
                  <a:lnTo>
                    <a:pt x="141630" y="23596"/>
                  </a:lnTo>
                  <a:lnTo>
                    <a:pt x="141630" y="11798"/>
                  </a:lnTo>
                  <a:close/>
                </a:path>
                <a:path w="614045" h="47625">
                  <a:moveTo>
                    <a:pt x="153416" y="23609"/>
                  </a:moveTo>
                  <a:lnTo>
                    <a:pt x="141630" y="23609"/>
                  </a:lnTo>
                  <a:lnTo>
                    <a:pt x="129832" y="23609"/>
                  </a:lnTo>
                  <a:lnTo>
                    <a:pt x="129832" y="35407"/>
                  </a:lnTo>
                  <a:lnTo>
                    <a:pt x="141630" y="35407"/>
                  </a:lnTo>
                  <a:lnTo>
                    <a:pt x="141630" y="47205"/>
                  </a:lnTo>
                  <a:lnTo>
                    <a:pt x="153416" y="47205"/>
                  </a:lnTo>
                  <a:lnTo>
                    <a:pt x="153416" y="35407"/>
                  </a:lnTo>
                  <a:lnTo>
                    <a:pt x="153416" y="23609"/>
                  </a:lnTo>
                  <a:close/>
                </a:path>
                <a:path w="614045" h="47625">
                  <a:moveTo>
                    <a:pt x="165239" y="11798"/>
                  </a:moveTo>
                  <a:lnTo>
                    <a:pt x="153441" y="11798"/>
                  </a:lnTo>
                  <a:lnTo>
                    <a:pt x="153441" y="23596"/>
                  </a:lnTo>
                  <a:lnTo>
                    <a:pt x="165239" y="23596"/>
                  </a:lnTo>
                  <a:lnTo>
                    <a:pt x="165239" y="11798"/>
                  </a:lnTo>
                  <a:close/>
                </a:path>
                <a:path w="614045" h="47625">
                  <a:moveTo>
                    <a:pt x="177025" y="35407"/>
                  </a:moveTo>
                  <a:lnTo>
                    <a:pt x="165239" y="35407"/>
                  </a:lnTo>
                  <a:lnTo>
                    <a:pt x="165239" y="23609"/>
                  </a:lnTo>
                  <a:lnTo>
                    <a:pt x="153441" y="23609"/>
                  </a:lnTo>
                  <a:lnTo>
                    <a:pt x="153441" y="35407"/>
                  </a:lnTo>
                  <a:lnTo>
                    <a:pt x="153441" y="47205"/>
                  </a:lnTo>
                  <a:lnTo>
                    <a:pt x="165239" y="47205"/>
                  </a:lnTo>
                  <a:lnTo>
                    <a:pt x="177025" y="47205"/>
                  </a:lnTo>
                  <a:lnTo>
                    <a:pt x="177025" y="35407"/>
                  </a:lnTo>
                  <a:close/>
                </a:path>
                <a:path w="614045" h="47625">
                  <a:moveTo>
                    <a:pt x="188836" y="23609"/>
                  </a:move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close/>
                </a:path>
                <a:path w="614045" h="47625">
                  <a:moveTo>
                    <a:pt x="200647" y="11798"/>
                  </a:moveTo>
                  <a:lnTo>
                    <a:pt x="188849" y="11798"/>
                  </a:lnTo>
                  <a:lnTo>
                    <a:pt x="188849" y="23596"/>
                  </a:lnTo>
                  <a:lnTo>
                    <a:pt x="200647" y="23596"/>
                  </a:lnTo>
                  <a:lnTo>
                    <a:pt x="200647" y="11798"/>
                  </a:lnTo>
                  <a:close/>
                </a:path>
                <a:path w="614045" h="47625">
                  <a:moveTo>
                    <a:pt x="212432" y="23609"/>
                  </a:moveTo>
                  <a:lnTo>
                    <a:pt x="200647" y="23609"/>
                  </a:lnTo>
                  <a:lnTo>
                    <a:pt x="188849" y="23609"/>
                  </a:lnTo>
                  <a:lnTo>
                    <a:pt x="188849" y="35407"/>
                  </a:lnTo>
                  <a:lnTo>
                    <a:pt x="188849" y="47205"/>
                  </a:lnTo>
                  <a:lnTo>
                    <a:pt x="200647" y="47205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close/>
                </a:path>
                <a:path w="614045" h="47625">
                  <a:moveTo>
                    <a:pt x="224243" y="23609"/>
                  </a:move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close/>
                </a:path>
                <a:path w="614045" h="47625">
                  <a:moveTo>
                    <a:pt x="236054" y="11798"/>
                  </a:moveTo>
                  <a:lnTo>
                    <a:pt x="224256" y="11798"/>
                  </a:lnTo>
                  <a:lnTo>
                    <a:pt x="224256" y="23596"/>
                  </a:lnTo>
                  <a:lnTo>
                    <a:pt x="236054" y="23596"/>
                  </a:lnTo>
                  <a:lnTo>
                    <a:pt x="236054" y="11798"/>
                  </a:lnTo>
                  <a:close/>
                </a:path>
                <a:path w="614045" h="47625">
                  <a:moveTo>
                    <a:pt x="247840" y="23609"/>
                  </a:moveTo>
                  <a:lnTo>
                    <a:pt x="236054" y="23609"/>
                  </a:ln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36054" y="47205"/>
                  </a:lnTo>
                  <a:lnTo>
                    <a:pt x="247840" y="47205"/>
                  </a:lnTo>
                  <a:lnTo>
                    <a:pt x="247840" y="35407"/>
                  </a:lnTo>
                  <a:lnTo>
                    <a:pt x="247840" y="23609"/>
                  </a:lnTo>
                  <a:close/>
                </a:path>
                <a:path w="614045" h="47625">
                  <a:moveTo>
                    <a:pt x="271449" y="35407"/>
                  </a:moveTo>
                  <a:lnTo>
                    <a:pt x="259664" y="35407"/>
                  </a:lnTo>
                  <a:lnTo>
                    <a:pt x="247865" y="35407"/>
                  </a:lnTo>
                  <a:lnTo>
                    <a:pt x="247865" y="47205"/>
                  </a:lnTo>
                  <a:lnTo>
                    <a:pt x="259664" y="47205"/>
                  </a:lnTo>
                  <a:lnTo>
                    <a:pt x="271449" y="47205"/>
                  </a:lnTo>
                  <a:lnTo>
                    <a:pt x="271449" y="35407"/>
                  </a:lnTo>
                  <a:close/>
                </a:path>
                <a:path w="614045" h="47625">
                  <a:moveTo>
                    <a:pt x="271449" y="11798"/>
                  </a:moveTo>
                  <a:lnTo>
                    <a:pt x="259664" y="11798"/>
                  </a:lnTo>
                  <a:lnTo>
                    <a:pt x="259664" y="23596"/>
                  </a:lnTo>
                  <a:lnTo>
                    <a:pt x="271449" y="23596"/>
                  </a:lnTo>
                  <a:lnTo>
                    <a:pt x="271449" y="11798"/>
                  </a:lnTo>
                  <a:close/>
                </a:path>
                <a:path w="614045" h="47625">
                  <a:moveTo>
                    <a:pt x="283260" y="23609"/>
                  </a:moveTo>
                  <a:lnTo>
                    <a:pt x="271475" y="23609"/>
                  </a:lnTo>
                  <a:lnTo>
                    <a:pt x="271475" y="35407"/>
                  </a:lnTo>
                  <a:lnTo>
                    <a:pt x="271475" y="47205"/>
                  </a:lnTo>
                  <a:lnTo>
                    <a:pt x="283260" y="47205"/>
                  </a:lnTo>
                  <a:lnTo>
                    <a:pt x="283260" y="35407"/>
                  </a:lnTo>
                  <a:lnTo>
                    <a:pt x="283260" y="23609"/>
                  </a:lnTo>
                  <a:close/>
                </a:path>
                <a:path w="614045" h="47625">
                  <a:moveTo>
                    <a:pt x="283260" y="11798"/>
                  </a:moveTo>
                  <a:lnTo>
                    <a:pt x="271475" y="11798"/>
                  </a:lnTo>
                  <a:lnTo>
                    <a:pt x="271475" y="23596"/>
                  </a:lnTo>
                  <a:lnTo>
                    <a:pt x="283260" y="23596"/>
                  </a:lnTo>
                  <a:lnTo>
                    <a:pt x="283260" y="11798"/>
                  </a:lnTo>
                  <a:close/>
                </a:path>
                <a:path w="614045" h="47625">
                  <a:moveTo>
                    <a:pt x="306857" y="23609"/>
                  </a:moveTo>
                  <a:lnTo>
                    <a:pt x="295071" y="23609"/>
                  </a:lnTo>
                  <a:lnTo>
                    <a:pt x="283273" y="23609"/>
                  </a:lnTo>
                  <a:lnTo>
                    <a:pt x="283273" y="35407"/>
                  </a:lnTo>
                  <a:lnTo>
                    <a:pt x="283273" y="47205"/>
                  </a:lnTo>
                  <a:lnTo>
                    <a:pt x="295071" y="47205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close/>
                </a:path>
                <a:path w="614045" h="47625">
                  <a:moveTo>
                    <a:pt x="306857" y="11798"/>
                  </a:moveTo>
                  <a:lnTo>
                    <a:pt x="295071" y="11798"/>
                  </a:lnTo>
                  <a:lnTo>
                    <a:pt x="283273" y="11798"/>
                  </a:lnTo>
                  <a:lnTo>
                    <a:pt x="283273" y="23596"/>
                  </a:lnTo>
                  <a:lnTo>
                    <a:pt x="295071" y="23596"/>
                  </a:lnTo>
                  <a:lnTo>
                    <a:pt x="306857" y="23596"/>
                  </a:lnTo>
                  <a:lnTo>
                    <a:pt x="306857" y="11798"/>
                  </a:lnTo>
                  <a:close/>
                </a:path>
                <a:path w="614045" h="47625">
                  <a:moveTo>
                    <a:pt x="330479" y="11798"/>
                  </a:moveTo>
                  <a:lnTo>
                    <a:pt x="318681" y="11798"/>
                  </a:lnTo>
                  <a:lnTo>
                    <a:pt x="318681" y="23596"/>
                  </a:lnTo>
                  <a:lnTo>
                    <a:pt x="330479" y="23596"/>
                  </a:lnTo>
                  <a:lnTo>
                    <a:pt x="330479" y="11798"/>
                  </a:lnTo>
                  <a:close/>
                </a:path>
                <a:path w="614045" h="47625">
                  <a:moveTo>
                    <a:pt x="365874" y="23609"/>
                  </a:moveTo>
                  <a:lnTo>
                    <a:pt x="354088" y="23609"/>
                  </a:lnTo>
                  <a:lnTo>
                    <a:pt x="354088" y="35407"/>
                  </a:lnTo>
                  <a:lnTo>
                    <a:pt x="365874" y="35407"/>
                  </a:lnTo>
                  <a:lnTo>
                    <a:pt x="365874" y="23609"/>
                  </a:lnTo>
                  <a:close/>
                </a:path>
                <a:path w="614045" h="47625">
                  <a:moveTo>
                    <a:pt x="365874" y="11798"/>
                  </a:moveTo>
                  <a:lnTo>
                    <a:pt x="354088" y="11798"/>
                  </a:lnTo>
                  <a:lnTo>
                    <a:pt x="354088" y="23596"/>
                  </a:lnTo>
                  <a:lnTo>
                    <a:pt x="365874" y="23596"/>
                  </a:lnTo>
                  <a:lnTo>
                    <a:pt x="365874" y="11798"/>
                  </a:lnTo>
                  <a:close/>
                </a:path>
                <a:path w="614045" h="47625">
                  <a:moveTo>
                    <a:pt x="377685" y="23609"/>
                  </a:moveTo>
                  <a:lnTo>
                    <a:pt x="365899" y="23609"/>
                  </a:lnTo>
                  <a:lnTo>
                    <a:pt x="365899" y="35407"/>
                  </a:lnTo>
                  <a:lnTo>
                    <a:pt x="377685" y="35407"/>
                  </a:lnTo>
                  <a:lnTo>
                    <a:pt x="377685" y="23609"/>
                  </a:lnTo>
                  <a:close/>
                </a:path>
                <a:path w="614045" h="47625">
                  <a:moveTo>
                    <a:pt x="377685" y="11798"/>
                  </a:moveTo>
                  <a:lnTo>
                    <a:pt x="365899" y="11798"/>
                  </a:lnTo>
                  <a:lnTo>
                    <a:pt x="365899" y="23596"/>
                  </a:lnTo>
                  <a:lnTo>
                    <a:pt x="377685" y="23596"/>
                  </a:lnTo>
                  <a:lnTo>
                    <a:pt x="377685" y="11798"/>
                  </a:lnTo>
                  <a:close/>
                </a:path>
                <a:path w="614045" h="47625">
                  <a:moveTo>
                    <a:pt x="389496" y="11798"/>
                  </a:moveTo>
                  <a:lnTo>
                    <a:pt x="377698" y="11798"/>
                  </a:lnTo>
                  <a:lnTo>
                    <a:pt x="377698" y="23596"/>
                  </a:lnTo>
                  <a:lnTo>
                    <a:pt x="389496" y="23596"/>
                  </a:lnTo>
                  <a:lnTo>
                    <a:pt x="389496" y="11798"/>
                  </a:lnTo>
                  <a:close/>
                </a:path>
                <a:path w="614045" h="47625">
                  <a:moveTo>
                    <a:pt x="401307" y="23609"/>
                  </a:move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01307" y="23609"/>
                  </a:lnTo>
                  <a:close/>
                </a:path>
                <a:path w="614045" h="47625">
                  <a:moveTo>
                    <a:pt x="424903" y="23609"/>
                  </a:moveTo>
                  <a:lnTo>
                    <a:pt x="413105" y="23609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close/>
                </a:path>
                <a:path w="614045" h="47625">
                  <a:moveTo>
                    <a:pt x="436702" y="23609"/>
                  </a:moveTo>
                  <a:lnTo>
                    <a:pt x="424916" y="23609"/>
                  </a:lnTo>
                  <a:lnTo>
                    <a:pt x="424916" y="35407"/>
                  </a:lnTo>
                  <a:lnTo>
                    <a:pt x="436702" y="35407"/>
                  </a:lnTo>
                  <a:lnTo>
                    <a:pt x="436702" y="23609"/>
                  </a:lnTo>
                  <a:close/>
                </a:path>
                <a:path w="614045" h="47625">
                  <a:moveTo>
                    <a:pt x="448513" y="23609"/>
                  </a:moveTo>
                  <a:lnTo>
                    <a:pt x="436714" y="23609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48513" y="23609"/>
                  </a:lnTo>
                  <a:close/>
                </a:path>
                <a:path w="614045" h="47625">
                  <a:moveTo>
                    <a:pt x="448513" y="11798"/>
                  </a:moveTo>
                  <a:lnTo>
                    <a:pt x="436714" y="11798"/>
                  </a:lnTo>
                  <a:lnTo>
                    <a:pt x="436714" y="23596"/>
                  </a:lnTo>
                  <a:lnTo>
                    <a:pt x="448513" y="23596"/>
                  </a:lnTo>
                  <a:lnTo>
                    <a:pt x="448513" y="11798"/>
                  </a:lnTo>
                  <a:close/>
                </a:path>
                <a:path w="614045" h="47625">
                  <a:moveTo>
                    <a:pt x="483920" y="11798"/>
                  </a:moveTo>
                  <a:lnTo>
                    <a:pt x="472122" y="11798"/>
                  </a:lnTo>
                  <a:lnTo>
                    <a:pt x="472122" y="23596"/>
                  </a:lnTo>
                  <a:lnTo>
                    <a:pt x="483920" y="23596"/>
                  </a:lnTo>
                  <a:lnTo>
                    <a:pt x="483920" y="11798"/>
                  </a:lnTo>
                  <a:close/>
                </a:path>
                <a:path w="614045" h="47625">
                  <a:moveTo>
                    <a:pt x="495731" y="23609"/>
                  </a:move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495731" y="23609"/>
                  </a:lnTo>
                  <a:close/>
                </a:path>
                <a:path w="614045" h="47625">
                  <a:moveTo>
                    <a:pt x="495731" y="0"/>
                  </a:moveTo>
                  <a:lnTo>
                    <a:pt x="483933" y="0"/>
                  </a:lnTo>
                  <a:lnTo>
                    <a:pt x="483933" y="11798"/>
                  </a:lnTo>
                  <a:lnTo>
                    <a:pt x="483933" y="23596"/>
                  </a:lnTo>
                  <a:lnTo>
                    <a:pt x="495731" y="23596"/>
                  </a:lnTo>
                  <a:lnTo>
                    <a:pt x="495731" y="11798"/>
                  </a:lnTo>
                  <a:lnTo>
                    <a:pt x="495731" y="0"/>
                  </a:lnTo>
                  <a:close/>
                </a:path>
                <a:path w="614045" h="47625">
                  <a:moveTo>
                    <a:pt x="519315" y="0"/>
                  </a:moveTo>
                  <a:lnTo>
                    <a:pt x="507530" y="0"/>
                  </a:lnTo>
                  <a:lnTo>
                    <a:pt x="507530" y="11798"/>
                  </a:lnTo>
                  <a:lnTo>
                    <a:pt x="507530" y="23596"/>
                  </a:lnTo>
                  <a:lnTo>
                    <a:pt x="519315" y="23596"/>
                  </a:lnTo>
                  <a:lnTo>
                    <a:pt x="519315" y="11798"/>
                  </a:lnTo>
                  <a:lnTo>
                    <a:pt x="519315" y="0"/>
                  </a:lnTo>
                  <a:close/>
                </a:path>
                <a:path w="614045" h="47625">
                  <a:moveTo>
                    <a:pt x="531126" y="23609"/>
                  </a:moveTo>
                  <a:lnTo>
                    <a:pt x="519341" y="23609"/>
                  </a:lnTo>
                  <a:lnTo>
                    <a:pt x="519341" y="35407"/>
                  </a:lnTo>
                  <a:lnTo>
                    <a:pt x="531126" y="35407"/>
                  </a:lnTo>
                  <a:lnTo>
                    <a:pt x="531126" y="23609"/>
                  </a:lnTo>
                  <a:close/>
                </a:path>
                <a:path w="614045" h="47625">
                  <a:moveTo>
                    <a:pt x="531126" y="11798"/>
                  </a:moveTo>
                  <a:lnTo>
                    <a:pt x="519341" y="11798"/>
                  </a:lnTo>
                  <a:lnTo>
                    <a:pt x="519341" y="23596"/>
                  </a:lnTo>
                  <a:lnTo>
                    <a:pt x="531126" y="23596"/>
                  </a:lnTo>
                  <a:lnTo>
                    <a:pt x="531126" y="11798"/>
                  </a:lnTo>
                  <a:close/>
                </a:path>
                <a:path w="614045" h="47625">
                  <a:moveTo>
                    <a:pt x="542937" y="23609"/>
                  </a:moveTo>
                  <a:lnTo>
                    <a:pt x="531139" y="23609"/>
                  </a:lnTo>
                  <a:lnTo>
                    <a:pt x="531139" y="35407"/>
                  </a:lnTo>
                  <a:lnTo>
                    <a:pt x="542937" y="35407"/>
                  </a:lnTo>
                  <a:lnTo>
                    <a:pt x="542937" y="23609"/>
                  </a:lnTo>
                  <a:close/>
                </a:path>
                <a:path w="614045" h="47625">
                  <a:moveTo>
                    <a:pt x="542937" y="0"/>
                  </a:moveTo>
                  <a:lnTo>
                    <a:pt x="531139" y="0"/>
                  </a:lnTo>
                  <a:lnTo>
                    <a:pt x="531139" y="11798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14045" h="47625">
                  <a:moveTo>
                    <a:pt x="554748" y="0"/>
                  </a:move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54748" y="0"/>
                  </a:lnTo>
                  <a:close/>
                </a:path>
                <a:path w="614045" h="47625">
                  <a:moveTo>
                    <a:pt x="590143" y="23609"/>
                  </a:moveTo>
                  <a:lnTo>
                    <a:pt x="578345" y="23609"/>
                  </a:lnTo>
                  <a:lnTo>
                    <a:pt x="566547" y="23609"/>
                  </a:lnTo>
                  <a:lnTo>
                    <a:pt x="554748" y="23609"/>
                  </a:lnTo>
                  <a:lnTo>
                    <a:pt x="542950" y="23609"/>
                  </a:lnTo>
                  <a:lnTo>
                    <a:pt x="542950" y="35407"/>
                  </a:lnTo>
                  <a:lnTo>
                    <a:pt x="554748" y="35407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90143" y="35407"/>
                  </a:lnTo>
                  <a:lnTo>
                    <a:pt x="590143" y="23609"/>
                  </a:lnTo>
                  <a:close/>
                </a:path>
                <a:path w="614045" h="47625">
                  <a:moveTo>
                    <a:pt x="590143" y="0"/>
                  </a:moveTo>
                  <a:lnTo>
                    <a:pt x="578345" y="0"/>
                  </a:lnTo>
                  <a:lnTo>
                    <a:pt x="578345" y="11798"/>
                  </a:lnTo>
                  <a:lnTo>
                    <a:pt x="578345" y="23596"/>
                  </a:lnTo>
                  <a:lnTo>
                    <a:pt x="590143" y="23596"/>
                  </a:lnTo>
                  <a:lnTo>
                    <a:pt x="590143" y="11798"/>
                  </a:lnTo>
                  <a:lnTo>
                    <a:pt x="590143" y="0"/>
                  </a:lnTo>
                  <a:close/>
                </a:path>
                <a:path w="614045" h="47625">
                  <a:moveTo>
                    <a:pt x="613765" y="11798"/>
                  </a:moveTo>
                  <a:lnTo>
                    <a:pt x="601967" y="11798"/>
                  </a:lnTo>
                  <a:lnTo>
                    <a:pt x="601967" y="23596"/>
                  </a:lnTo>
                  <a:lnTo>
                    <a:pt x="613765" y="23596"/>
                  </a:lnTo>
                  <a:lnTo>
                    <a:pt x="613765" y="117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5970232" y="4965318"/>
              <a:ext cx="614045" cy="47625"/>
            </a:xfrm>
            <a:custGeom>
              <a:avLst/>
              <a:gdLst/>
              <a:ahLst/>
              <a:cxnLst/>
              <a:rect l="l" t="t" r="r" b="b"/>
              <a:pathLst>
                <a:path w="614045" h="47625">
                  <a:moveTo>
                    <a:pt x="11785" y="11811"/>
                  </a:moveTo>
                  <a:lnTo>
                    <a:pt x="0" y="11811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0" y="47205"/>
                  </a:lnTo>
                  <a:lnTo>
                    <a:pt x="11785" y="47205"/>
                  </a:lnTo>
                  <a:lnTo>
                    <a:pt x="11785" y="35407"/>
                  </a:lnTo>
                  <a:lnTo>
                    <a:pt x="11785" y="23609"/>
                  </a:lnTo>
                  <a:lnTo>
                    <a:pt x="11785" y="11811"/>
                  </a:lnTo>
                  <a:close/>
                </a:path>
                <a:path w="614045" h="47625">
                  <a:moveTo>
                    <a:pt x="23596" y="11811"/>
                  </a:moveTo>
                  <a:lnTo>
                    <a:pt x="11798" y="11811"/>
                  </a:lnTo>
                  <a:lnTo>
                    <a:pt x="11798" y="23609"/>
                  </a:lnTo>
                  <a:lnTo>
                    <a:pt x="23596" y="23609"/>
                  </a:lnTo>
                  <a:lnTo>
                    <a:pt x="23596" y="11811"/>
                  </a:lnTo>
                  <a:close/>
                </a:path>
                <a:path w="614045" h="47625">
                  <a:moveTo>
                    <a:pt x="35407" y="23609"/>
                  </a:moveTo>
                  <a:lnTo>
                    <a:pt x="23609" y="23609"/>
                  </a:lnTo>
                  <a:lnTo>
                    <a:pt x="23609" y="35407"/>
                  </a:lnTo>
                  <a:lnTo>
                    <a:pt x="35407" y="35407"/>
                  </a:lnTo>
                  <a:lnTo>
                    <a:pt x="35407" y="23609"/>
                  </a:lnTo>
                  <a:close/>
                </a:path>
                <a:path w="614045" h="47625">
                  <a:moveTo>
                    <a:pt x="47193" y="11811"/>
                  </a:moveTo>
                  <a:lnTo>
                    <a:pt x="35407" y="11811"/>
                  </a:lnTo>
                  <a:lnTo>
                    <a:pt x="35407" y="23609"/>
                  </a:lnTo>
                  <a:lnTo>
                    <a:pt x="47193" y="23609"/>
                  </a:lnTo>
                  <a:lnTo>
                    <a:pt x="47193" y="11811"/>
                  </a:lnTo>
                  <a:close/>
                </a:path>
                <a:path w="614045" h="47625">
                  <a:moveTo>
                    <a:pt x="59016" y="23609"/>
                  </a:moveTo>
                  <a:lnTo>
                    <a:pt x="47218" y="23609"/>
                  </a:lnTo>
                  <a:lnTo>
                    <a:pt x="47218" y="35407"/>
                  </a:lnTo>
                  <a:lnTo>
                    <a:pt x="59016" y="35407"/>
                  </a:lnTo>
                  <a:lnTo>
                    <a:pt x="59016" y="23609"/>
                  </a:lnTo>
                  <a:close/>
                </a:path>
                <a:path w="614045" h="47625">
                  <a:moveTo>
                    <a:pt x="70815" y="35407"/>
                  </a:moveTo>
                  <a:lnTo>
                    <a:pt x="59016" y="35407"/>
                  </a:lnTo>
                  <a:lnTo>
                    <a:pt x="59016" y="47205"/>
                  </a:lnTo>
                  <a:lnTo>
                    <a:pt x="70815" y="47205"/>
                  </a:lnTo>
                  <a:lnTo>
                    <a:pt x="70815" y="35407"/>
                  </a:lnTo>
                  <a:close/>
                </a:path>
                <a:path w="614045" h="47625">
                  <a:moveTo>
                    <a:pt x="70815" y="11811"/>
                  </a:moveTo>
                  <a:lnTo>
                    <a:pt x="59016" y="11811"/>
                  </a:lnTo>
                  <a:lnTo>
                    <a:pt x="59016" y="23609"/>
                  </a:lnTo>
                  <a:lnTo>
                    <a:pt x="70815" y="23609"/>
                  </a:lnTo>
                  <a:lnTo>
                    <a:pt x="70815" y="11811"/>
                  </a:lnTo>
                  <a:close/>
                </a:path>
                <a:path w="614045" h="47625">
                  <a:moveTo>
                    <a:pt x="94424" y="35407"/>
                  </a:moveTo>
                  <a:lnTo>
                    <a:pt x="82626" y="35407"/>
                  </a:lnTo>
                  <a:lnTo>
                    <a:pt x="82626" y="47205"/>
                  </a:lnTo>
                  <a:lnTo>
                    <a:pt x="94424" y="47205"/>
                  </a:lnTo>
                  <a:lnTo>
                    <a:pt x="94424" y="35407"/>
                  </a:lnTo>
                  <a:close/>
                </a:path>
                <a:path w="614045" h="47625">
                  <a:moveTo>
                    <a:pt x="106210" y="11811"/>
                  </a:moveTo>
                  <a:lnTo>
                    <a:pt x="94424" y="11811"/>
                  </a:lnTo>
                  <a:lnTo>
                    <a:pt x="82626" y="11811"/>
                  </a:lnTo>
                  <a:lnTo>
                    <a:pt x="82626" y="23609"/>
                  </a:lnTo>
                  <a:lnTo>
                    <a:pt x="94424" y="23609"/>
                  </a:lnTo>
                  <a:lnTo>
                    <a:pt x="106210" y="23609"/>
                  </a:lnTo>
                  <a:lnTo>
                    <a:pt x="106210" y="11811"/>
                  </a:lnTo>
                  <a:close/>
                </a:path>
                <a:path w="614045" h="47625">
                  <a:moveTo>
                    <a:pt x="118021" y="11811"/>
                  </a:moveTo>
                  <a:lnTo>
                    <a:pt x="106222" y="11811"/>
                  </a:lnTo>
                  <a:lnTo>
                    <a:pt x="106222" y="23609"/>
                  </a:lnTo>
                  <a:lnTo>
                    <a:pt x="118021" y="23609"/>
                  </a:lnTo>
                  <a:lnTo>
                    <a:pt x="118021" y="11811"/>
                  </a:lnTo>
                  <a:close/>
                </a:path>
                <a:path w="614045" h="47625">
                  <a:moveTo>
                    <a:pt x="141617" y="23609"/>
                  </a:moveTo>
                  <a:lnTo>
                    <a:pt x="129832" y="23609"/>
                  </a:lnTo>
                  <a:lnTo>
                    <a:pt x="118033" y="23609"/>
                  </a:lnTo>
                  <a:lnTo>
                    <a:pt x="118033" y="35407"/>
                  </a:lnTo>
                  <a:lnTo>
                    <a:pt x="129832" y="35407"/>
                  </a:lnTo>
                  <a:lnTo>
                    <a:pt x="141617" y="35407"/>
                  </a:lnTo>
                  <a:lnTo>
                    <a:pt x="141617" y="23609"/>
                  </a:lnTo>
                  <a:close/>
                </a:path>
                <a:path w="614045" h="47625">
                  <a:moveTo>
                    <a:pt x="165227" y="11811"/>
                  </a:moveTo>
                  <a:lnTo>
                    <a:pt x="153441" y="11811"/>
                  </a:lnTo>
                  <a:lnTo>
                    <a:pt x="153441" y="23609"/>
                  </a:lnTo>
                  <a:lnTo>
                    <a:pt x="165227" y="23609"/>
                  </a:lnTo>
                  <a:lnTo>
                    <a:pt x="165227" y="11811"/>
                  </a:lnTo>
                  <a:close/>
                </a:path>
                <a:path w="614045" h="47625">
                  <a:moveTo>
                    <a:pt x="177038" y="35407"/>
                  </a:moveTo>
                  <a:lnTo>
                    <a:pt x="165239" y="35407"/>
                  </a:lnTo>
                  <a:lnTo>
                    <a:pt x="165239" y="47205"/>
                  </a:lnTo>
                  <a:lnTo>
                    <a:pt x="177038" y="47205"/>
                  </a:lnTo>
                  <a:lnTo>
                    <a:pt x="177038" y="35407"/>
                  </a:lnTo>
                  <a:close/>
                </a:path>
                <a:path w="614045" h="47625">
                  <a:moveTo>
                    <a:pt x="177038" y="11811"/>
                  </a:moveTo>
                  <a:lnTo>
                    <a:pt x="165239" y="11811"/>
                  </a:lnTo>
                  <a:lnTo>
                    <a:pt x="165239" y="23609"/>
                  </a:lnTo>
                  <a:lnTo>
                    <a:pt x="177038" y="23609"/>
                  </a:lnTo>
                  <a:lnTo>
                    <a:pt x="177038" y="11811"/>
                  </a:lnTo>
                  <a:close/>
                </a:path>
                <a:path w="614045" h="47625">
                  <a:moveTo>
                    <a:pt x="200634" y="23609"/>
                  </a:moveTo>
                  <a:lnTo>
                    <a:pt x="188849" y="23609"/>
                  </a:lnTo>
                  <a:lnTo>
                    <a:pt x="188849" y="11811"/>
                  </a:lnTo>
                  <a:lnTo>
                    <a:pt x="177050" y="11811"/>
                  </a:lnTo>
                  <a:lnTo>
                    <a:pt x="177050" y="23609"/>
                  </a:lnTo>
                  <a:lnTo>
                    <a:pt x="177050" y="35407"/>
                  </a:lnTo>
                  <a:lnTo>
                    <a:pt x="188849" y="35407"/>
                  </a:lnTo>
                  <a:lnTo>
                    <a:pt x="200634" y="35407"/>
                  </a:lnTo>
                  <a:lnTo>
                    <a:pt x="200634" y="23609"/>
                  </a:lnTo>
                  <a:close/>
                </a:path>
                <a:path w="614045" h="47625">
                  <a:moveTo>
                    <a:pt x="212445" y="11811"/>
                  </a:moveTo>
                  <a:lnTo>
                    <a:pt x="200660" y="11811"/>
                  </a:lnTo>
                  <a:lnTo>
                    <a:pt x="200660" y="23609"/>
                  </a:lnTo>
                  <a:lnTo>
                    <a:pt x="200660" y="35407"/>
                  </a:lnTo>
                  <a:lnTo>
                    <a:pt x="212445" y="35407"/>
                  </a:lnTo>
                  <a:lnTo>
                    <a:pt x="212445" y="23609"/>
                  </a:lnTo>
                  <a:lnTo>
                    <a:pt x="212445" y="11811"/>
                  </a:lnTo>
                  <a:close/>
                </a:path>
                <a:path w="614045" h="47625">
                  <a:moveTo>
                    <a:pt x="236042" y="11811"/>
                  </a:moveTo>
                  <a:lnTo>
                    <a:pt x="224256" y="11811"/>
                  </a:lnTo>
                  <a:lnTo>
                    <a:pt x="212458" y="11811"/>
                  </a:lnTo>
                  <a:lnTo>
                    <a:pt x="212458" y="23609"/>
                  </a:lnTo>
                  <a:lnTo>
                    <a:pt x="212458" y="35407"/>
                  </a:lnTo>
                  <a:lnTo>
                    <a:pt x="212458" y="47205"/>
                  </a:lnTo>
                  <a:lnTo>
                    <a:pt x="224256" y="47205"/>
                  </a:lnTo>
                  <a:lnTo>
                    <a:pt x="224256" y="35407"/>
                  </a:lnTo>
                  <a:lnTo>
                    <a:pt x="224256" y="23609"/>
                  </a:lnTo>
                  <a:lnTo>
                    <a:pt x="236042" y="23609"/>
                  </a:lnTo>
                  <a:lnTo>
                    <a:pt x="236042" y="11811"/>
                  </a:lnTo>
                  <a:close/>
                </a:path>
                <a:path w="614045" h="47625">
                  <a:moveTo>
                    <a:pt x="247865" y="11811"/>
                  </a:moveTo>
                  <a:lnTo>
                    <a:pt x="236067" y="11811"/>
                  </a:lnTo>
                  <a:lnTo>
                    <a:pt x="236067" y="23609"/>
                  </a:lnTo>
                  <a:lnTo>
                    <a:pt x="247865" y="23609"/>
                  </a:lnTo>
                  <a:lnTo>
                    <a:pt x="247865" y="11811"/>
                  </a:lnTo>
                  <a:close/>
                </a:path>
                <a:path w="614045" h="47625">
                  <a:moveTo>
                    <a:pt x="271462" y="23609"/>
                  </a:moveTo>
                  <a:lnTo>
                    <a:pt x="259676" y="23609"/>
                  </a:lnTo>
                  <a:lnTo>
                    <a:pt x="259676" y="35407"/>
                  </a:lnTo>
                  <a:lnTo>
                    <a:pt x="271462" y="35407"/>
                  </a:lnTo>
                  <a:lnTo>
                    <a:pt x="271462" y="23609"/>
                  </a:lnTo>
                  <a:close/>
                </a:path>
                <a:path w="614045" h="47625">
                  <a:moveTo>
                    <a:pt x="295059" y="11811"/>
                  </a:moveTo>
                  <a:lnTo>
                    <a:pt x="283273" y="11811"/>
                  </a:lnTo>
                  <a:lnTo>
                    <a:pt x="283273" y="23609"/>
                  </a:lnTo>
                  <a:lnTo>
                    <a:pt x="271475" y="23609"/>
                  </a:lnTo>
                  <a:lnTo>
                    <a:pt x="271475" y="35407"/>
                  </a:lnTo>
                  <a:lnTo>
                    <a:pt x="283273" y="35407"/>
                  </a:lnTo>
                  <a:lnTo>
                    <a:pt x="295059" y="35407"/>
                  </a:lnTo>
                  <a:lnTo>
                    <a:pt x="295059" y="23609"/>
                  </a:lnTo>
                  <a:lnTo>
                    <a:pt x="295059" y="11811"/>
                  </a:lnTo>
                  <a:close/>
                </a:path>
                <a:path w="614045" h="47625">
                  <a:moveTo>
                    <a:pt x="295059" y="0"/>
                  </a:moveTo>
                  <a:lnTo>
                    <a:pt x="283273" y="0"/>
                  </a:lnTo>
                  <a:lnTo>
                    <a:pt x="271475" y="0"/>
                  </a:lnTo>
                  <a:lnTo>
                    <a:pt x="271475" y="11798"/>
                  </a:lnTo>
                  <a:lnTo>
                    <a:pt x="283273" y="11798"/>
                  </a:lnTo>
                  <a:lnTo>
                    <a:pt x="295059" y="11798"/>
                  </a:lnTo>
                  <a:lnTo>
                    <a:pt x="295059" y="0"/>
                  </a:lnTo>
                  <a:close/>
                </a:path>
                <a:path w="614045" h="47625">
                  <a:moveTo>
                    <a:pt x="318681" y="23609"/>
                  </a:moveTo>
                  <a:lnTo>
                    <a:pt x="306882" y="23609"/>
                  </a:lnTo>
                  <a:lnTo>
                    <a:pt x="306882" y="35407"/>
                  </a:lnTo>
                  <a:lnTo>
                    <a:pt x="318681" y="35407"/>
                  </a:lnTo>
                  <a:lnTo>
                    <a:pt x="318681" y="23609"/>
                  </a:lnTo>
                  <a:close/>
                </a:path>
                <a:path w="614045" h="47625">
                  <a:moveTo>
                    <a:pt x="330479" y="0"/>
                  </a:moveTo>
                  <a:lnTo>
                    <a:pt x="318693" y="0"/>
                  </a:lnTo>
                  <a:lnTo>
                    <a:pt x="318693" y="11798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14045" h="47625">
                  <a:moveTo>
                    <a:pt x="354076" y="23609"/>
                  </a:moveTo>
                  <a:lnTo>
                    <a:pt x="342290" y="23609"/>
                  </a:lnTo>
                  <a:lnTo>
                    <a:pt x="342290" y="11811"/>
                  </a:lnTo>
                  <a:lnTo>
                    <a:pt x="330492" y="11811"/>
                  </a:lnTo>
                  <a:lnTo>
                    <a:pt x="330492" y="23609"/>
                  </a:lnTo>
                  <a:lnTo>
                    <a:pt x="330492" y="35407"/>
                  </a:lnTo>
                  <a:lnTo>
                    <a:pt x="342290" y="35407"/>
                  </a:lnTo>
                  <a:lnTo>
                    <a:pt x="354076" y="35407"/>
                  </a:lnTo>
                  <a:lnTo>
                    <a:pt x="354076" y="23609"/>
                  </a:lnTo>
                  <a:close/>
                </a:path>
                <a:path w="614045" h="47625">
                  <a:moveTo>
                    <a:pt x="354076" y="0"/>
                  </a:moveTo>
                  <a:lnTo>
                    <a:pt x="342290" y="0"/>
                  </a:lnTo>
                  <a:lnTo>
                    <a:pt x="330492" y="0"/>
                  </a:lnTo>
                  <a:lnTo>
                    <a:pt x="330492" y="11798"/>
                  </a:lnTo>
                  <a:lnTo>
                    <a:pt x="342290" y="11798"/>
                  </a:lnTo>
                  <a:lnTo>
                    <a:pt x="354076" y="11798"/>
                  </a:lnTo>
                  <a:lnTo>
                    <a:pt x="354076" y="0"/>
                  </a:lnTo>
                  <a:close/>
                </a:path>
                <a:path w="614045" h="47625">
                  <a:moveTo>
                    <a:pt x="365887" y="11811"/>
                  </a:moveTo>
                  <a:lnTo>
                    <a:pt x="354101" y="11811"/>
                  </a:lnTo>
                  <a:lnTo>
                    <a:pt x="354101" y="23609"/>
                  </a:lnTo>
                  <a:lnTo>
                    <a:pt x="365887" y="23609"/>
                  </a:lnTo>
                  <a:lnTo>
                    <a:pt x="365887" y="11811"/>
                  </a:lnTo>
                  <a:close/>
                </a:path>
                <a:path w="614045" h="47625">
                  <a:moveTo>
                    <a:pt x="377698" y="23609"/>
                  </a:moveTo>
                  <a:lnTo>
                    <a:pt x="365899" y="23609"/>
                  </a:lnTo>
                  <a:lnTo>
                    <a:pt x="365899" y="35407"/>
                  </a:lnTo>
                  <a:lnTo>
                    <a:pt x="377698" y="35407"/>
                  </a:lnTo>
                  <a:lnTo>
                    <a:pt x="377698" y="23609"/>
                  </a:lnTo>
                  <a:close/>
                </a:path>
                <a:path w="614045" h="47625">
                  <a:moveTo>
                    <a:pt x="377698" y="0"/>
                  </a:moveTo>
                  <a:lnTo>
                    <a:pt x="365899" y="0"/>
                  </a:lnTo>
                  <a:lnTo>
                    <a:pt x="365899" y="11798"/>
                  </a:lnTo>
                  <a:lnTo>
                    <a:pt x="377698" y="11798"/>
                  </a:lnTo>
                  <a:lnTo>
                    <a:pt x="377698" y="0"/>
                  </a:lnTo>
                  <a:close/>
                </a:path>
                <a:path w="614045" h="47625">
                  <a:moveTo>
                    <a:pt x="389509" y="0"/>
                  </a:moveTo>
                  <a:lnTo>
                    <a:pt x="377710" y="0"/>
                  </a:lnTo>
                  <a:lnTo>
                    <a:pt x="377710" y="11798"/>
                  </a:lnTo>
                  <a:lnTo>
                    <a:pt x="389509" y="11798"/>
                  </a:lnTo>
                  <a:lnTo>
                    <a:pt x="389509" y="0"/>
                  </a:lnTo>
                  <a:close/>
                </a:path>
                <a:path w="614045" h="47625">
                  <a:moveTo>
                    <a:pt x="401294" y="11811"/>
                  </a:moveTo>
                  <a:lnTo>
                    <a:pt x="389509" y="11811"/>
                  </a:lnTo>
                  <a:lnTo>
                    <a:pt x="377710" y="11811"/>
                  </a:lnTo>
                  <a:lnTo>
                    <a:pt x="377710" y="23609"/>
                  </a:lnTo>
                  <a:lnTo>
                    <a:pt x="389509" y="23609"/>
                  </a:lnTo>
                  <a:lnTo>
                    <a:pt x="389509" y="35407"/>
                  </a:lnTo>
                  <a:lnTo>
                    <a:pt x="401294" y="35407"/>
                  </a:lnTo>
                  <a:lnTo>
                    <a:pt x="401294" y="23609"/>
                  </a:lnTo>
                  <a:lnTo>
                    <a:pt x="401294" y="11811"/>
                  </a:lnTo>
                  <a:close/>
                </a:path>
                <a:path w="614045" h="47625">
                  <a:moveTo>
                    <a:pt x="413105" y="23609"/>
                  </a:moveTo>
                  <a:lnTo>
                    <a:pt x="401307" y="23609"/>
                  </a:lnTo>
                  <a:lnTo>
                    <a:pt x="401307" y="35407"/>
                  </a:lnTo>
                  <a:lnTo>
                    <a:pt x="413105" y="35407"/>
                  </a:lnTo>
                  <a:lnTo>
                    <a:pt x="413105" y="23609"/>
                  </a:lnTo>
                  <a:close/>
                </a:path>
                <a:path w="614045" h="47625">
                  <a:moveTo>
                    <a:pt x="424903" y="11811"/>
                  </a:moveTo>
                  <a:lnTo>
                    <a:pt x="413118" y="11811"/>
                  </a:lnTo>
                  <a:lnTo>
                    <a:pt x="413118" y="23609"/>
                  </a:lnTo>
                  <a:lnTo>
                    <a:pt x="424903" y="23609"/>
                  </a:lnTo>
                  <a:lnTo>
                    <a:pt x="424903" y="11811"/>
                  </a:lnTo>
                  <a:close/>
                </a:path>
                <a:path w="614045" h="47625">
                  <a:moveTo>
                    <a:pt x="448500" y="11811"/>
                  </a:moveTo>
                  <a:lnTo>
                    <a:pt x="436714" y="11811"/>
                  </a:lnTo>
                  <a:lnTo>
                    <a:pt x="436714" y="23609"/>
                  </a:lnTo>
                  <a:lnTo>
                    <a:pt x="436714" y="35407"/>
                  </a:lnTo>
                  <a:lnTo>
                    <a:pt x="448500" y="35407"/>
                  </a:lnTo>
                  <a:lnTo>
                    <a:pt x="448500" y="23609"/>
                  </a:lnTo>
                  <a:lnTo>
                    <a:pt x="448500" y="11811"/>
                  </a:lnTo>
                  <a:close/>
                </a:path>
                <a:path w="614045" h="47625">
                  <a:moveTo>
                    <a:pt x="460311" y="23609"/>
                  </a:moveTo>
                  <a:lnTo>
                    <a:pt x="448525" y="23609"/>
                  </a:lnTo>
                  <a:lnTo>
                    <a:pt x="448525" y="35407"/>
                  </a:lnTo>
                  <a:lnTo>
                    <a:pt x="460311" y="35407"/>
                  </a:lnTo>
                  <a:lnTo>
                    <a:pt x="460311" y="23609"/>
                  </a:lnTo>
                  <a:close/>
                </a:path>
                <a:path w="614045" h="47625">
                  <a:moveTo>
                    <a:pt x="483933" y="23609"/>
                  </a:moveTo>
                  <a:lnTo>
                    <a:pt x="472135" y="23609"/>
                  </a:lnTo>
                  <a:lnTo>
                    <a:pt x="472135" y="35407"/>
                  </a:lnTo>
                  <a:lnTo>
                    <a:pt x="483933" y="35407"/>
                  </a:lnTo>
                  <a:lnTo>
                    <a:pt x="483933" y="23609"/>
                  </a:lnTo>
                  <a:close/>
                </a:path>
                <a:path w="614045" h="47625">
                  <a:moveTo>
                    <a:pt x="495731" y="0"/>
                  </a:moveTo>
                  <a:lnTo>
                    <a:pt x="483933" y="0"/>
                  </a:lnTo>
                  <a:lnTo>
                    <a:pt x="472135" y="0"/>
                  </a:lnTo>
                  <a:lnTo>
                    <a:pt x="472135" y="11798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495731" y="0"/>
                  </a:lnTo>
                  <a:close/>
                </a:path>
                <a:path w="614045" h="47625">
                  <a:moveTo>
                    <a:pt x="519328" y="11811"/>
                  </a:moveTo>
                  <a:lnTo>
                    <a:pt x="507542" y="11811"/>
                  </a:lnTo>
                  <a:lnTo>
                    <a:pt x="507542" y="23609"/>
                  </a:lnTo>
                  <a:lnTo>
                    <a:pt x="519328" y="23609"/>
                  </a:lnTo>
                  <a:lnTo>
                    <a:pt x="519328" y="11811"/>
                  </a:lnTo>
                  <a:close/>
                </a:path>
                <a:path w="614045" h="47625">
                  <a:moveTo>
                    <a:pt x="566547" y="0"/>
                  </a:moveTo>
                  <a:lnTo>
                    <a:pt x="554748" y="0"/>
                  </a:ln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66547" y="0"/>
                  </a:lnTo>
                  <a:close/>
                </a:path>
                <a:path w="614045" h="47625">
                  <a:moveTo>
                    <a:pt x="590143" y="11811"/>
                  </a:moveTo>
                  <a:lnTo>
                    <a:pt x="590143" y="11811"/>
                  </a:lnTo>
                  <a:lnTo>
                    <a:pt x="531152" y="11811"/>
                  </a:lnTo>
                  <a:lnTo>
                    <a:pt x="531152" y="23609"/>
                  </a:lnTo>
                  <a:lnTo>
                    <a:pt x="542950" y="23609"/>
                  </a:lnTo>
                  <a:lnTo>
                    <a:pt x="554748" y="23609"/>
                  </a:lnTo>
                  <a:lnTo>
                    <a:pt x="566547" y="23609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78345" y="23609"/>
                  </a:lnTo>
                  <a:lnTo>
                    <a:pt x="590143" y="23609"/>
                  </a:lnTo>
                  <a:lnTo>
                    <a:pt x="590143" y="11811"/>
                  </a:lnTo>
                  <a:close/>
                </a:path>
                <a:path w="614045" h="47625">
                  <a:moveTo>
                    <a:pt x="590143" y="0"/>
                  </a:moveTo>
                  <a:lnTo>
                    <a:pt x="578345" y="0"/>
                  </a:lnTo>
                  <a:lnTo>
                    <a:pt x="578345" y="11798"/>
                  </a:lnTo>
                  <a:lnTo>
                    <a:pt x="590143" y="11798"/>
                  </a:lnTo>
                  <a:lnTo>
                    <a:pt x="590143" y="0"/>
                  </a:lnTo>
                  <a:close/>
                </a:path>
                <a:path w="614045" h="47625">
                  <a:moveTo>
                    <a:pt x="613752" y="23609"/>
                  </a:moveTo>
                  <a:lnTo>
                    <a:pt x="601967" y="23609"/>
                  </a:lnTo>
                  <a:lnTo>
                    <a:pt x="601967" y="11811"/>
                  </a:lnTo>
                  <a:lnTo>
                    <a:pt x="590169" y="11811"/>
                  </a:lnTo>
                  <a:lnTo>
                    <a:pt x="590169" y="23609"/>
                  </a:lnTo>
                  <a:lnTo>
                    <a:pt x="590169" y="35407"/>
                  </a:lnTo>
                  <a:lnTo>
                    <a:pt x="601967" y="35407"/>
                  </a:lnTo>
                  <a:lnTo>
                    <a:pt x="613752" y="35407"/>
                  </a:lnTo>
                  <a:lnTo>
                    <a:pt x="613752" y="23609"/>
                  </a:lnTo>
                  <a:close/>
                </a:path>
                <a:path w="614045" h="47625">
                  <a:moveTo>
                    <a:pt x="613752" y="0"/>
                  </a:moveTo>
                  <a:lnTo>
                    <a:pt x="601967" y="0"/>
                  </a:lnTo>
                  <a:lnTo>
                    <a:pt x="590169" y="0"/>
                  </a:lnTo>
                  <a:lnTo>
                    <a:pt x="590169" y="11798"/>
                  </a:lnTo>
                  <a:lnTo>
                    <a:pt x="601967" y="11798"/>
                  </a:lnTo>
                  <a:lnTo>
                    <a:pt x="613752" y="11798"/>
                  </a:lnTo>
                  <a:lnTo>
                    <a:pt x="61375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5958433" y="5000726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09" h="35560">
                  <a:moveTo>
                    <a:pt x="23583" y="11811"/>
                  </a:moveTo>
                  <a:lnTo>
                    <a:pt x="11798" y="11811"/>
                  </a:lnTo>
                  <a:lnTo>
                    <a:pt x="0" y="11811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11798" y="23609"/>
                  </a:lnTo>
                  <a:lnTo>
                    <a:pt x="23583" y="23609"/>
                  </a:lnTo>
                  <a:lnTo>
                    <a:pt x="23583" y="11811"/>
                  </a:lnTo>
                  <a:close/>
                </a:path>
                <a:path w="626109" h="35560">
                  <a:moveTo>
                    <a:pt x="58991" y="11811"/>
                  </a:moveTo>
                  <a:lnTo>
                    <a:pt x="47205" y="11811"/>
                  </a:lnTo>
                  <a:lnTo>
                    <a:pt x="35407" y="11811"/>
                  </a:lnTo>
                  <a:lnTo>
                    <a:pt x="35407" y="23609"/>
                  </a:lnTo>
                  <a:lnTo>
                    <a:pt x="47205" y="23609"/>
                  </a:lnTo>
                  <a:lnTo>
                    <a:pt x="58991" y="23609"/>
                  </a:lnTo>
                  <a:lnTo>
                    <a:pt x="58991" y="11811"/>
                  </a:lnTo>
                  <a:close/>
                </a:path>
                <a:path w="626109" h="35560">
                  <a:moveTo>
                    <a:pt x="70815" y="11811"/>
                  </a:moveTo>
                  <a:lnTo>
                    <a:pt x="59016" y="11811"/>
                  </a:lnTo>
                  <a:lnTo>
                    <a:pt x="59016" y="23609"/>
                  </a:lnTo>
                  <a:lnTo>
                    <a:pt x="70815" y="23609"/>
                  </a:lnTo>
                  <a:lnTo>
                    <a:pt x="70815" y="11811"/>
                  </a:lnTo>
                  <a:close/>
                </a:path>
                <a:path w="626109" h="35560">
                  <a:moveTo>
                    <a:pt x="94411" y="23609"/>
                  </a:moveTo>
                  <a:lnTo>
                    <a:pt x="82613" y="23609"/>
                  </a:lnTo>
                  <a:lnTo>
                    <a:pt x="70815" y="23609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94411" y="35407"/>
                  </a:lnTo>
                  <a:lnTo>
                    <a:pt x="94411" y="23609"/>
                  </a:lnTo>
                  <a:close/>
                </a:path>
                <a:path w="626109" h="35560">
                  <a:moveTo>
                    <a:pt x="118008" y="11811"/>
                  </a:moveTo>
                  <a:lnTo>
                    <a:pt x="106222" y="11811"/>
                  </a:lnTo>
                  <a:lnTo>
                    <a:pt x="94424" y="11811"/>
                  </a:lnTo>
                  <a:lnTo>
                    <a:pt x="94424" y="23609"/>
                  </a:lnTo>
                  <a:lnTo>
                    <a:pt x="106222" y="23609"/>
                  </a:lnTo>
                  <a:lnTo>
                    <a:pt x="118008" y="23609"/>
                  </a:lnTo>
                  <a:lnTo>
                    <a:pt x="118008" y="11811"/>
                  </a:lnTo>
                  <a:close/>
                </a:path>
                <a:path w="626109" h="35560">
                  <a:moveTo>
                    <a:pt x="129819" y="11811"/>
                  </a:moveTo>
                  <a:lnTo>
                    <a:pt x="118021" y="11811"/>
                  </a:lnTo>
                  <a:lnTo>
                    <a:pt x="118021" y="23609"/>
                  </a:lnTo>
                  <a:lnTo>
                    <a:pt x="129819" y="23609"/>
                  </a:lnTo>
                  <a:lnTo>
                    <a:pt x="129819" y="11811"/>
                  </a:lnTo>
                  <a:close/>
                </a:path>
                <a:path w="626109" h="35560">
                  <a:moveTo>
                    <a:pt x="141630" y="11811"/>
                  </a:moveTo>
                  <a:lnTo>
                    <a:pt x="129832" y="11811"/>
                  </a:lnTo>
                  <a:lnTo>
                    <a:pt x="129832" y="23609"/>
                  </a:lnTo>
                  <a:lnTo>
                    <a:pt x="129832" y="35407"/>
                  </a:lnTo>
                  <a:lnTo>
                    <a:pt x="141630" y="35407"/>
                  </a:lnTo>
                  <a:lnTo>
                    <a:pt x="141630" y="23609"/>
                  </a:lnTo>
                  <a:lnTo>
                    <a:pt x="141630" y="11811"/>
                  </a:lnTo>
                  <a:close/>
                </a:path>
                <a:path w="626109" h="35560">
                  <a:moveTo>
                    <a:pt x="165239" y="23609"/>
                  </a:move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65239" y="23609"/>
                  </a:lnTo>
                  <a:close/>
                </a:path>
                <a:path w="626109" h="35560">
                  <a:moveTo>
                    <a:pt x="177025" y="11811"/>
                  </a:moveTo>
                  <a:lnTo>
                    <a:pt x="165239" y="11811"/>
                  </a:lnTo>
                  <a:lnTo>
                    <a:pt x="165239" y="23609"/>
                  </a:lnTo>
                  <a:lnTo>
                    <a:pt x="177025" y="23609"/>
                  </a:lnTo>
                  <a:lnTo>
                    <a:pt x="177025" y="11811"/>
                  </a:lnTo>
                  <a:close/>
                </a:path>
                <a:path w="626109" h="35560">
                  <a:moveTo>
                    <a:pt x="188836" y="11811"/>
                  </a:moveTo>
                  <a:lnTo>
                    <a:pt x="177038" y="11811"/>
                  </a:ln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lnTo>
                    <a:pt x="188836" y="11811"/>
                  </a:lnTo>
                  <a:close/>
                </a:path>
                <a:path w="626109" h="35560">
                  <a:moveTo>
                    <a:pt x="212432" y="23609"/>
                  </a:moveTo>
                  <a:lnTo>
                    <a:pt x="200647" y="23609"/>
                  </a:lnTo>
                  <a:lnTo>
                    <a:pt x="200647" y="11811"/>
                  </a:lnTo>
                  <a:lnTo>
                    <a:pt x="188849" y="11811"/>
                  </a:ln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close/>
                </a:path>
                <a:path w="626109" h="35560">
                  <a:moveTo>
                    <a:pt x="224243" y="11811"/>
                  </a:moveTo>
                  <a:lnTo>
                    <a:pt x="212458" y="11811"/>
                  </a:ln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lnTo>
                    <a:pt x="224243" y="11811"/>
                  </a:lnTo>
                  <a:close/>
                </a:path>
                <a:path w="626109" h="35560">
                  <a:moveTo>
                    <a:pt x="236054" y="11811"/>
                  </a:moveTo>
                  <a:lnTo>
                    <a:pt x="224256" y="11811"/>
                  </a:ln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36054" y="23609"/>
                  </a:lnTo>
                  <a:lnTo>
                    <a:pt x="236054" y="11811"/>
                  </a:lnTo>
                  <a:close/>
                </a:path>
                <a:path w="626109" h="35560">
                  <a:moveTo>
                    <a:pt x="247840" y="0"/>
                  </a:moveTo>
                  <a:lnTo>
                    <a:pt x="236054" y="0"/>
                  </a:lnTo>
                  <a:lnTo>
                    <a:pt x="224256" y="0"/>
                  </a:lnTo>
                  <a:lnTo>
                    <a:pt x="224256" y="11798"/>
                  </a:lnTo>
                  <a:lnTo>
                    <a:pt x="236054" y="11798"/>
                  </a:lnTo>
                  <a:lnTo>
                    <a:pt x="247840" y="11798"/>
                  </a:lnTo>
                  <a:lnTo>
                    <a:pt x="247840" y="0"/>
                  </a:lnTo>
                  <a:close/>
                </a:path>
                <a:path w="626109" h="35560">
                  <a:moveTo>
                    <a:pt x="259664" y="0"/>
                  </a:moveTo>
                  <a:lnTo>
                    <a:pt x="247865" y="0"/>
                  </a:lnTo>
                  <a:lnTo>
                    <a:pt x="247865" y="11798"/>
                  </a:lnTo>
                  <a:lnTo>
                    <a:pt x="259664" y="11798"/>
                  </a:lnTo>
                  <a:lnTo>
                    <a:pt x="259664" y="0"/>
                  </a:lnTo>
                  <a:close/>
                </a:path>
                <a:path w="626109" h="35560">
                  <a:moveTo>
                    <a:pt x="283260" y="11811"/>
                  </a:moveTo>
                  <a:lnTo>
                    <a:pt x="271475" y="11811"/>
                  </a:lnTo>
                  <a:lnTo>
                    <a:pt x="271475" y="23609"/>
                  </a:lnTo>
                  <a:lnTo>
                    <a:pt x="271475" y="35407"/>
                  </a:lnTo>
                  <a:lnTo>
                    <a:pt x="283260" y="35407"/>
                  </a:lnTo>
                  <a:lnTo>
                    <a:pt x="283260" y="23609"/>
                  </a:lnTo>
                  <a:lnTo>
                    <a:pt x="283260" y="11811"/>
                  </a:lnTo>
                  <a:close/>
                </a:path>
                <a:path w="626109" h="35560">
                  <a:moveTo>
                    <a:pt x="283260" y="0"/>
                  </a:moveTo>
                  <a:lnTo>
                    <a:pt x="271475" y="0"/>
                  </a:lnTo>
                  <a:lnTo>
                    <a:pt x="271475" y="11798"/>
                  </a:lnTo>
                  <a:lnTo>
                    <a:pt x="283260" y="11798"/>
                  </a:lnTo>
                  <a:lnTo>
                    <a:pt x="283260" y="0"/>
                  </a:lnTo>
                  <a:close/>
                </a:path>
                <a:path w="626109" h="35560">
                  <a:moveTo>
                    <a:pt x="295071" y="23609"/>
                  </a:move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295071" y="23609"/>
                  </a:lnTo>
                  <a:close/>
                </a:path>
                <a:path w="626109" h="35560">
                  <a:moveTo>
                    <a:pt x="306857" y="11811"/>
                  </a:moveTo>
                  <a:lnTo>
                    <a:pt x="295071" y="11811"/>
                  </a:lnTo>
                  <a:lnTo>
                    <a:pt x="295071" y="23609"/>
                  </a:lnTo>
                  <a:lnTo>
                    <a:pt x="306857" y="23609"/>
                  </a:lnTo>
                  <a:lnTo>
                    <a:pt x="306857" y="11811"/>
                  </a:lnTo>
                  <a:close/>
                </a:path>
                <a:path w="626109" h="35560">
                  <a:moveTo>
                    <a:pt x="306857" y="0"/>
                  </a:moveTo>
                  <a:lnTo>
                    <a:pt x="295071" y="0"/>
                  </a:lnTo>
                  <a:lnTo>
                    <a:pt x="295071" y="11798"/>
                  </a:lnTo>
                  <a:lnTo>
                    <a:pt x="306857" y="11798"/>
                  </a:lnTo>
                  <a:lnTo>
                    <a:pt x="306857" y="0"/>
                  </a:lnTo>
                  <a:close/>
                </a:path>
                <a:path w="626109" h="35560">
                  <a:moveTo>
                    <a:pt x="318668" y="0"/>
                  </a:moveTo>
                  <a:lnTo>
                    <a:pt x="306882" y="0"/>
                  </a:lnTo>
                  <a:lnTo>
                    <a:pt x="306882" y="11798"/>
                  </a:lnTo>
                  <a:lnTo>
                    <a:pt x="318668" y="11798"/>
                  </a:lnTo>
                  <a:lnTo>
                    <a:pt x="318668" y="0"/>
                  </a:lnTo>
                  <a:close/>
                </a:path>
                <a:path w="626109" h="35560">
                  <a:moveTo>
                    <a:pt x="330479" y="23609"/>
                  </a:moveTo>
                  <a:lnTo>
                    <a:pt x="318681" y="23609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close/>
                </a:path>
                <a:path w="626109" h="35560">
                  <a:moveTo>
                    <a:pt x="342277" y="11811"/>
                  </a:moveTo>
                  <a:lnTo>
                    <a:pt x="330492" y="11811"/>
                  </a:lnTo>
                  <a:lnTo>
                    <a:pt x="330492" y="23609"/>
                  </a:lnTo>
                  <a:lnTo>
                    <a:pt x="342277" y="23609"/>
                  </a:lnTo>
                  <a:lnTo>
                    <a:pt x="342277" y="11811"/>
                  </a:lnTo>
                  <a:close/>
                </a:path>
                <a:path w="626109" h="35560">
                  <a:moveTo>
                    <a:pt x="365874" y="11811"/>
                  </a:moveTo>
                  <a:lnTo>
                    <a:pt x="354088" y="11811"/>
                  </a:lnTo>
                  <a:lnTo>
                    <a:pt x="354088" y="23609"/>
                  </a:lnTo>
                  <a:lnTo>
                    <a:pt x="365874" y="23609"/>
                  </a:lnTo>
                  <a:lnTo>
                    <a:pt x="365874" y="11811"/>
                  </a:lnTo>
                  <a:close/>
                </a:path>
                <a:path w="626109" h="35560">
                  <a:moveTo>
                    <a:pt x="365874" y="0"/>
                  </a:moveTo>
                  <a:lnTo>
                    <a:pt x="354088" y="0"/>
                  </a:lnTo>
                  <a:lnTo>
                    <a:pt x="342290" y="0"/>
                  </a:lnTo>
                  <a:lnTo>
                    <a:pt x="342290" y="11798"/>
                  </a:lnTo>
                  <a:lnTo>
                    <a:pt x="354088" y="11798"/>
                  </a:lnTo>
                  <a:lnTo>
                    <a:pt x="365874" y="11798"/>
                  </a:lnTo>
                  <a:lnTo>
                    <a:pt x="365874" y="0"/>
                  </a:lnTo>
                  <a:close/>
                </a:path>
                <a:path w="626109" h="35560">
                  <a:moveTo>
                    <a:pt x="377685" y="11811"/>
                  </a:moveTo>
                  <a:lnTo>
                    <a:pt x="365899" y="11811"/>
                  </a:lnTo>
                  <a:lnTo>
                    <a:pt x="365899" y="23609"/>
                  </a:lnTo>
                  <a:lnTo>
                    <a:pt x="377685" y="23609"/>
                  </a:lnTo>
                  <a:lnTo>
                    <a:pt x="377685" y="11811"/>
                  </a:lnTo>
                  <a:close/>
                </a:path>
                <a:path w="626109" h="35560">
                  <a:moveTo>
                    <a:pt x="377685" y="0"/>
                  </a:moveTo>
                  <a:lnTo>
                    <a:pt x="365899" y="0"/>
                  </a:lnTo>
                  <a:lnTo>
                    <a:pt x="365899" y="11798"/>
                  </a:lnTo>
                  <a:lnTo>
                    <a:pt x="377685" y="11798"/>
                  </a:lnTo>
                  <a:lnTo>
                    <a:pt x="377685" y="0"/>
                  </a:lnTo>
                  <a:close/>
                </a:path>
                <a:path w="626109" h="35560">
                  <a:moveTo>
                    <a:pt x="389496" y="23609"/>
                  </a:moveTo>
                  <a:lnTo>
                    <a:pt x="377698" y="23609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close/>
                </a:path>
                <a:path w="626109" h="35560">
                  <a:moveTo>
                    <a:pt x="413092" y="23609"/>
                  </a:moveTo>
                  <a:lnTo>
                    <a:pt x="401307" y="23609"/>
                  </a:ln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13092" y="35407"/>
                  </a:lnTo>
                  <a:lnTo>
                    <a:pt x="413092" y="23609"/>
                  </a:lnTo>
                  <a:close/>
                </a:path>
                <a:path w="626109" h="35560">
                  <a:moveTo>
                    <a:pt x="413092" y="0"/>
                  </a:moveTo>
                  <a:lnTo>
                    <a:pt x="401307" y="0"/>
                  </a:ln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13092" y="11798"/>
                  </a:lnTo>
                  <a:lnTo>
                    <a:pt x="413092" y="0"/>
                  </a:lnTo>
                  <a:close/>
                </a:path>
                <a:path w="626109" h="35560">
                  <a:moveTo>
                    <a:pt x="424903" y="11811"/>
                  </a:moveTo>
                  <a:lnTo>
                    <a:pt x="413105" y="11811"/>
                  </a:lnTo>
                  <a:lnTo>
                    <a:pt x="413105" y="23609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lnTo>
                    <a:pt x="424903" y="11811"/>
                  </a:lnTo>
                  <a:close/>
                </a:path>
                <a:path w="626109" h="35560">
                  <a:moveTo>
                    <a:pt x="424903" y="0"/>
                  </a:moveTo>
                  <a:lnTo>
                    <a:pt x="413105" y="0"/>
                  </a:lnTo>
                  <a:lnTo>
                    <a:pt x="413105" y="11798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26109" h="35560">
                  <a:moveTo>
                    <a:pt x="436702" y="11811"/>
                  </a:moveTo>
                  <a:lnTo>
                    <a:pt x="424916" y="11811"/>
                  </a:lnTo>
                  <a:lnTo>
                    <a:pt x="424916" y="23609"/>
                  </a:lnTo>
                  <a:lnTo>
                    <a:pt x="424916" y="35407"/>
                  </a:lnTo>
                  <a:lnTo>
                    <a:pt x="436702" y="35407"/>
                  </a:lnTo>
                  <a:lnTo>
                    <a:pt x="436702" y="23609"/>
                  </a:lnTo>
                  <a:lnTo>
                    <a:pt x="436702" y="11811"/>
                  </a:lnTo>
                  <a:close/>
                </a:path>
                <a:path w="626109" h="35560">
                  <a:moveTo>
                    <a:pt x="436702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36702" y="11798"/>
                  </a:lnTo>
                  <a:lnTo>
                    <a:pt x="436702" y="0"/>
                  </a:lnTo>
                  <a:close/>
                </a:path>
                <a:path w="626109" h="35560">
                  <a:moveTo>
                    <a:pt x="460298" y="23609"/>
                  </a:moveTo>
                  <a:lnTo>
                    <a:pt x="448513" y="23609"/>
                  </a:lnTo>
                  <a:lnTo>
                    <a:pt x="436714" y="23609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60298" y="35407"/>
                  </a:lnTo>
                  <a:lnTo>
                    <a:pt x="460298" y="23609"/>
                  </a:lnTo>
                  <a:close/>
                </a:path>
                <a:path w="626109" h="35560">
                  <a:moveTo>
                    <a:pt x="460298" y="0"/>
                  </a:moveTo>
                  <a:lnTo>
                    <a:pt x="448513" y="0"/>
                  </a:lnTo>
                  <a:lnTo>
                    <a:pt x="436714" y="0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60298" y="11798"/>
                  </a:lnTo>
                  <a:lnTo>
                    <a:pt x="460298" y="0"/>
                  </a:lnTo>
                  <a:close/>
                </a:path>
                <a:path w="626109" h="35560">
                  <a:moveTo>
                    <a:pt x="472109" y="23609"/>
                  </a:moveTo>
                  <a:lnTo>
                    <a:pt x="460324" y="23609"/>
                  </a:lnTo>
                  <a:lnTo>
                    <a:pt x="460324" y="35407"/>
                  </a:lnTo>
                  <a:lnTo>
                    <a:pt x="472109" y="35407"/>
                  </a:lnTo>
                  <a:lnTo>
                    <a:pt x="472109" y="23609"/>
                  </a:lnTo>
                  <a:close/>
                </a:path>
                <a:path w="626109" h="35560">
                  <a:moveTo>
                    <a:pt x="483920" y="11811"/>
                  </a:moveTo>
                  <a:lnTo>
                    <a:pt x="472122" y="11811"/>
                  </a:lnTo>
                  <a:lnTo>
                    <a:pt x="472122" y="23609"/>
                  </a:lnTo>
                  <a:lnTo>
                    <a:pt x="483920" y="23609"/>
                  </a:lnTo>
                  <a:lnTo>
                    <a:pt x="483920" y="11811"/>
                  </a:lnTo>
                  <a:close/>
                </a:path>
                <a:path w="626109" h="35560">
                  <a:moveTo>
                    <a:pt x="519315" y="11811"/>
                  </a:moveTo>
                  <a:lnTo>
                    <a:pt x="507530" y="11811"/>
                  </a:lnTo>
                  <a:lnTo>
                    <a:pt x="495731" y="11811"/>
                  </a:lnTo>
                  <a:lnTo>
                    <a:pt x="483933" y="11811"/>
                  </a:ln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507530" y="35407"/>
                  </a:lnTo>
                  <a:lnTo>
                    <a:pt x="519315" y="35407"/>
                  </a:lnTo>
                  <a:lnTo>
                    <a:pt x="519315" y="23609"/>
                  </a:lnTo>
                  <a:lnTo>
                    <a:pt x="519315" y="11811"/>
                  </a:lnTo>
                  <a:close/>
                </a:path>
                <a:path w="626109" h="35560">
                  <a:moveTo>
                    <a:pt x="519315" y="0"/>
                  </a:moveTo>
                  <a:lnTo>
                    <a:pt x="507530" y="0"/>
                  </a:ln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19315" y="11798"/>
                  </a:lnTo>
                  <a:lnTo>
                    <a:pt x="519315" y="0"/>
                  </a:lnTo>
                  <a:close/>
                </a:path>
                <a:path w="626109" h="35560">
                  <a:moveTo>
                    <a:pt x="531126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31126" y="11798"/>
                  </a:lnTo>
                  <a:lnTo>
                    <a:pt x="531126" y="0"/>
                  </a:lnTo>
                  <a:close/>
                </a:path>
                <a:path w="626109" h="35560">
                  <a:moveTo>
                    <a:pt x="578345" y="0"/>
                  </a:moveTo>
                  <a:lnTo>
                    <a:pt x="566547" y="0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26109" h="35560">
                  <a:moveTo>
                    <a:pt x="613765" y="0"/>
                  </a:move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13765" y="0"/>
                  </a:lnTo>
                  <a:close/>
                </a:path>
                <a:path w="626109" h="35560">
                  <a:moveTo>
                    <a:pt x="625551" y="11811"/>
                  </a:moveTo>
                  <a:lnTo>
                    <a:pt x="613765" y="11811"/>
                  </a:lnTo>
                  <a:lnTo>
                    <a:pt x="613765" y="23609"/>
                  </a:lnTo>
                  <a:lnTo>
                    <a:pt x="625551" y="23609"/>
                  </a:lnTo>
                  <a:lnTo>
                    <a:pt x="625551" y="118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5970232" y="5024335"/>
              <a:ext cx="614045" cy="47625"/>
            </a:xfrm>
            <a:custGeom>
              <a:avLst/>
              <a:gdLst/>
              <a:ahLst/>
              <a:cxnLst/>
              <a:rect l="l" t="t" r="r" b="b"/>
              <a:pathLst>
                <a:path w="614045" h="47625">
                  <a:moveTo>
                    <a:pt x="11785" y="35407"/>
                  </a:moveTo>
                  <a:lnTo>
                    <a:pt x="0" y="35407"/>
                  </a:lnTo>
                  <a:lnTo>
                    <a:pt x="0" y="47205"/>
                  </a:lnTo>
                  <a:lnTo>
                    <a:pt x="11785" y="47205"/>
                  </a:lnTo>
                  <a:lnTo>
                    <a:pt x="11785" y="35407"/>
                  </a:lnTo>
                  <a:close/>
                </a:path>
                <a:path w="614045" h="47625">
                  <a:moveTo>
                    <a:pt x="11785" y="11811"/>
                  </a:moveTo>
                  <a:lnTo>
                    <a:pt x="0" y="11811"/>
                  </a:lnTo>
                  <a:lnTo>
                    <a:pt x="0" y="23609"/>
                  </a:lnTo>
                  <a:lnTo>
                    <a:pt x="11785" y="23609"/>
                  </a:lnTo>
                  <a:lnTo>
                    <a:pt x="11785" y="11811"/>
                  </a:lnTo>
                  <a:close/>
                </a:path>
                <a:path w="614045" h="47625">
                  <a:moveTo>
                    <a:pt x="23596" y="11811"/>
                  </a:moveTo>
                  <a:lnTo>
                    <a:pt x="11798" y="11811"/>
                  </a:lnTo>
                  <a:lnTo>
                    <a:pt x="11798" y="23609"/>
                  </a:lnTo>
                  <a:lnTo>
                    <a:pt x="11798" y="35407"/>
                  </a:lnTo>
                  <a:lnTo>
                    <a:pt x="23596" y="35407"/>
                  </a:lnTo>
                  <a:lnTo>
                    <a:pt x="23596" y="23609"/>
                  </a:lnTo>
                  <a:lnTo>
                    <a:pt x="23596" y="11811"/>
                  </a:lnTo>
                  <a:close/>
                </a:path>
                <a:path w="614045" h="47625">
                  <a:moveTo>
                    <a:pt x="47193" y="11811"/>
                  </a:moveTo>
                  <a:lnTo>
                    <a:pt x="35407" y="11811"/>
                  </a:lnTo>
                  <a:lnTo>
                    <a:pt x="23609" y="11811"/>
                  </a:lnTo>
                  <a:lnTo>
                    <a:pt x="23609" y="23609"/>
                  </a:lnTo>
                  <a:lnTo>
                    <a:pt x="23609" y="35407"/>
                  </a:lnTo>
                  <a:lnTo>
                    <a:pt x="35407" y="35407"/>
                  </a:lnTo>
                  <a:lnTo>
                    <a:pt x="35407" y="47205"/>
                  </a:lnTo>
                  <a:lnTo>
                    <a:pt x="47193" y="47205"/>
                  </a:lnTo>
                  <a:lnTo>
                    <a:pt x="47193" y="35407"/>
                  </a:lnTo>
                  <a:lnTo>
                    <a:pt x="47193" y="23609"/>
                  </a:lnTo>
                  <a:lnTo>
                    <a:pt x="47193" y="11811"/>
                  </a:lnTo>
                  <a:close/>
                </a:path>
                <a:path w="614045" h="47625">
                  <a:moveTo>
                    <a:pt x="82613" y="23609"/>
                  </a:moveTo>
                  <a:lnTo>
                    <a:pt x="70815" y="23609"/>
                  </a:lnTo>
                  <a:lnTo>
                    <a:pt x="59016" y="23609"/>
                  </a:lnTo>
                  <a:lnTo>
                    <a:pt x="47218" y="23609"/>
                  </a:lnTo>
                  <a:lnTo>
                    <a:pt x="47218" y="35407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09"/>
                  </a:lnTo>
                  <a:close/>
                </a:path>
                <a:path w="614045" h="47625">
                  <a:moveTo>
                    <a:pt x="94424" y="11811"/>
                  </a:moveTo>
                  <a:lnTo>
                    <a:pt x="82626" y="11811"/>
                  </a:lnTo>
                  <a:lnTo>
                    <a:pt x="82626" y="23609"/>
                  </a:lnTo>
                  <a:lnTo>
                    <a:pt x="82626" y="35407"/>
                  </a:lnTo>
                  <a:lnTo>
                    <a:pt x="82626" y="47205"/>
                  </a:lnTo>
                  <a:lnTo>
                    <a:pt x="94424" y="47205"/>
                  </a:lnTo>
                  <a:lnTo>
                    <a:pt x="94424" y="35407"/>
                  </a:lnTo>
                  <a:lnTo>
                    <a:pt x="94424" y="23609"/>
                  </a:lnTo>
                  <a:lnTo>
                    <a:pt x="94424" y="11811"/>
                  </a:lnTo>
                  <a:close/>
                </a:path>
                <a:path w="614045" h="47625">
                  <a:moveTo>
                    <a:pt x="118021" y="11811"/>
                  </a:moveTo>
                  <a:lnTo>
                    <a:pt x="106222" y="11811"/>
                  </a:lnTo>
                  <a:lnTo>
                    <a:pt x="106222" y="23609"/>
                  </a:lnTo>
                  <a:lnTo>
                    <a:pt x="106222" y="35407"/>
                  </a:lnTo>
                  <a:lnTo>
                    <a:pt x="118021" y="35407"/>
                  </a:lnTo>
                  <a:lnTo>
                    <a:pt x="118021" y="23609"/>
                  </a:lnTo>
                  <a:lnTo>
                    <a:pt x="118021" y="11811"/>
                  </a:lnTo>
                  <a:close/>
                </a:path>
                <a:path w="614045" h="47625">
                  <a:moveTo>
                    <a:pt x="141617" y="23609"/>
                  </a:moveTo>
                  <a:lnTo>
                    <a:pt x="129832" y="23609"/>
                  </a:lnTo>
                  <a:lnTo>
                    <a:pt x="129832" y="11811"/>
                  </a:lnTo>
                  <a:lnTo>
                    <a:pt x="118033" y="11811"/>
                  </a:lnTo>
                  <a:lnTo>
                    <a:pt x="118033" y="23609"/>
                  </a:lnTo>
                  <a:lnTo>
                    <a:pt x="118033" y="35407"/>
                  </a:lnTo>
                  <a:lnTo>
                    <a:pt x="118033" y="47205"/>
                  </a:lnTo>
                  <a:lnTo>
                    <a:pt x="129832" y="47205"/>
                  </a:lnTo>
                  <a:lnTo>
                    <a:pt x="129832" y="35407"/>
                  </a:lnTo>
                  <a:lnTo>
                    <a:pt x="141617" y="35407"/>
                  </a:lnTo>
                  <a:lnTo>
                    <a:pt x="141617" y="23609"/>
                  </a:lnTo>
                  <a:close/>
                </a:path>
                <a:path w="614045" h="47625">
                  <a:moveTo>
                    <a:pt x="153441" y="11811"/>
                  </a:moveTo>
                  <a:lnTo>
                    <a:pt x="141643" y="11811"/>
                  </a:lnTo>
                  <a:lnTo>
                    <a:pt x="141643" y="23609"/>
                  </a:lnTo>
                  <a:lnTo>
                    <a:pt x="153441" y="23609"/>
                  </a:lnTo>
                  <a:lnTo>
                    <a:pt x="153441" y="11811"/>
                  </a:lnTo>
                  <a:close/>
                </a:path>
                <a:path w="614045" h="47625">
                  <a:moveTo>
                    <a:pt x="165227" y="35407"/>
                  </a:moveTo>
                  <a:lnTo>
                    <a:pt x="153441" y="35407"/>
                  </a:lnTo>
                  <a:lnTo>
                    <a:pt x="141643" y="35407"/>
                  </a:lnTo>
                  <a:lnTo>
                    <a:pt x="141643" y="47205"/>
                  </a:lnTo>
                  <a:lnTo>
                    <a:pt x="153441" y="47205"/>
                  </a:lnTo>
                  <a:lnTo>
                    <a:pt x="165227" y="47205"/>
                  </a:lnTo>
                  <a:lnTo>
                    <a:pt x="165227" y="35407"/>
                  </a:lnTo>
                  <a:close/>
                </a:path>
                <a:path w="614045" h="47625">
                  <a:moveTo>
                    <a:pt x="177038" y="11811"/>
                  </a:moveTo>
                  <a:lnTo>
                    <a:pt x="165239" y="11811"/>
                  </a:lnTo>
                  <a:lnTo>
                    <a:pt x="165239" y="23609"/>
                  </a:lnTo>
                  <a:lnTo>
                    <a:pt x="165239" y="35407"/>
                  </a:lnTo>
                  <a:lnTo>
                    <a:pt x="177038" y="35407"/>
                  </a:lnTo>
                  <a:lnTo>
                    <a:pt x="177038" y="23609"/>
                  </a:lnTo>
                  <a:lnTo>
                    <a:pt x="177038" y="11811"/>
                  </a:lnTo>
                  <a:close/>
                </a:path>
                <a:path w="614045" h="47625">
                  <a:moveTo>
                    <a:pt x="188849" y="35407"/>
                  </a:moveTo>
                  <a:lnTo>
                    <a:pt x="177050" y="35407"/>
                  </a:lnTo>
                  <a:lnTo>
                    <a:pt x="177050" y="47205"/>
                  </a:lnTo>
                  <a:lnTo>
                    <a:pt x="188849" y="47205"/>
                  </a:lnTo>
                  <a:lnTo>
                    <a:pt x="188849" y="35407"/>
                  </a:lnTo>
                  <a:close/>
                </a:path>
                <a:path w="614045" h="47625">
                  <a:moveTo>
                    <a:pt x="200634" y="11811"/>
                  </a:moveTo>
                  <a:lnTo>
                    <a:pt x="188849" y="11811"/>
                  </a:lnTo>
                  <a:lnTo>
                    <a:pt x="188849" y="23609"/>
                  </a:lnTo>
                  <a:lnTo>
                    <a:pt x="200634" y="23609"/>
                  </a:lnTo>
                  <a:lnTo>
                    <a:pt x="200634" y="11811"/>
                  </a:lnTo>
                  <a:close/>
                </a:path>
                <a:path w="614045" h="47625">
                  <a:moveTo>
                    <a:pt x="212445" y="23609"/>
                  </a:moveTo>
                  <a:lnTo>
                    <a:pt x="200660" y="23609"/>
                  </a:lnTo>
                  <a:lnTo>
                    <a:pt x="200660" y="35407"/>
                  </a:lnTo>
                  <a:lnTo>
                    <a:pt x="212445" y="35407"/>
                  </a:lnTo>
                  <a:lnTo>
                    <a:pt x="212445" y="23609"/>
                  </a:lnTo>
                  <a:close/>
                </a:path>
                <a:path w="614045" h="47625">
                  <a:moveTo>
                    <a:pt x="236042" y="11811"/>
                  </a:moveTo>
                  <a:lnTo>
                    <a:pt x="224256" y="11811"/>
                  </a:lnTo>
                  <a:lnTo>
                    <a:pt x="212458" y="11811"/>
                  </a:lnTo>
                  <a:lnTo>
                    <a:pt x="212458" y="23609"/>
                  </a:lnTo>
                  <a:lnTo>
                    <a:pt x="212458" y="35407"/>
                  </a:lnTo>
                  <a:lnTo>
                    <a:pt x="224256" y="35407"/>
                  </a:lnTo>
                  <a:lnTo>
                    <a:pt x="236042" y="35407"/>
                  </a:lnTo>
                  <a:lnTo>
                    <a:pt x="236042" y="23609"/>
                  </a:lnTo>
                  <a:lnTo>
                    <a:pt x="236042" y="11811"/>
                  </a:lnTo>
                  <a:close/>
                </a:path>
                <a:path w="614045" h="47625">
                  <a:moveTo>
                    <a:pt x="271462" y="23609"/>
                  </a:moveTo>
                  <a:lnTo>
                    <a:pt x="259676" y="23609"/>
                  </a:lnTo>
                  <a:lnTo>
                    <a:pt x="259676" y="35407"/>
                  </a:lnTo>
                  <a:lnTo>
                    <a:pt x="271462" y="35407"/>
                  </a:lnTo>
                  <a:lnTo>
                    <a:pt x="271462" y="23609"/>
                  </a:lnTo>
                  <a:close/>
                </a:path>
                <a:path w="614045" h="47625">
                  <a:moveTo>
                    <a:pt x="295059" y="23609"/>
                  </a:moveTo>
                  <a:lnTo>
                    <a:pt x="283273" y="23609"/>
                  </a:lnTo>
                  <a:lnTo>
                    <a:pt x="283273" y="11811"/>
                  </a:lnTo>
                  <a:lnTo>
                    <a:pt x="271475" y="11811"/>
                  </a:lnTo>
                  <a:lnTo>
                    <a:pt x="271475" y="23609"/>
                  </a:lnTo>
                  <a:lnTo>
                    <a:pt x="271475" y="35407"/>
                  </a:lnTo>
                  <a:lnTo>
                    <a:pt x="283273" y="35407"/>
                  </a:lnTo>
                  <a:lnTo>
                    <a:pt x="295059" y="35407"/>
                  </a:lnTo>
                  <a:lnTo>
                    <a:pt x="295059" y="23609"/>
                  </a:lnTo>
                  <a:close/>
                </a:path>
                <a:path w="614045" h="47625">
                  <a:moveTo>
                    <a:pt x="306870" y="23609"/>
                  </a:moveTo>
                  <a:lnTo>
                    <a:pt x="295084" y="23609"/>
                  </a:lnTo>
                  <a:lnTo>
                    <a:pt x="295084" y="35407"/>
                  </a:lnTo>
                  <a:lnTo>
                    <a:pt x="306870" y="35407"/>
                  </a:lnTo>
                  <a:lnTo>
                    <a:pt x="306870" y="23609"/>
                  </a:lnTo>
                  <a:close/>
                </a:path>
                <a:path w="614045" h="47625">
                  <a:moveTo>
                    <a:pt x="318681" y="23609"/>
                  </a:moveTo>
                  <a:lnTo>
                    <a:pt x="306882" y="23609"/>
                  </a:lnTo>
                  <a:lnTo>
                    <a:pt x="306882" y="35407"/>
                  </a:lnTo>
                  <a:lnTo>
                    <a:pt x="318681" y="35407"/>
                  </a:lnTo>
                  <a:lnTo>
                    <a:pt x="318681" y="23609"/>
                  </a:lnTo>
                  <a:close/>
                </a:path>
                <a:path w="614045" h="47625">
                  <a:moveTo>
                    <a:pt x="330479" y="23609"/>
                  </a:moveTo>
                  <a:lnTo>
                    <a:pt x="318693" y="23609"/>
                  </a:lnTo>
                  <a:lnTo>
                    <a:pt x="318693" y="35407"/>
                  </a:lnTo>
                  <a:lnTo>
                    <a:pt x="330479" y="35407"/>
                  </a:lnTo>
                  <a:lnTo>
                    <a:pt x="330479" y="23609"/>
                  </a:lnTo>
                  <a:close/>
                </a:path>
                <a:path w="614045" h="47625">
                  <a:moveTo>
                    <a:pt x="354076" y="11811"/>
                  </a:moveTo>
                  <a:lnTo>
                    <a:pt x="342290" y="11811"/>
                  </a:lnTo>
                  <a:lnTo>
                    <a:pt x="330492" y="11811"/>
                  </a:lnTo>
                  <a:lnTo>
                    <a:pt x="330492" y="23609"/>
                  </a:lnTo>
                  <a:lnTo>
                    <a:pt x="342290" y="23609"/>
                  </a:lnTo>
                  <a:lnTo>
                    <a:pt x="342290" y="35407"/>
                  </a:lnTo>
                  <a:lnTo>
                    <a:pt x="354076" y="35407"/>
                  </a:lnTo>
                  <a:lnTo>
                    <a:pt x="354076" y="23609"/>
                  </a:lnTo>
                  <a:lnTo>
                    <a:pt x="354076" y="11811"/>
                  </a:lnTo>
                  <a:close/>
                </a:path>
                <a:path w="614045" h="47625">
                  <a:moveTo>
                    <a:pt x="377698" y="11811"/>
                  </a:moveTo>
                  <a:lnTo>
                    <a:pt x="365899" y="11811"/>
                  </a:lnTo>
                  <a:lnTo>
                    <a:pt x="365899" y="23609"/>
                  </a:lnTo>
                  <a:lnTo>
                    <a:pt x="377698" y="23609"/>
                  </a:lnTo>
                  <a:lnTo>
                    <a:pt x="377698" y="11811"/>
                  </a:lnTo>
                  <a:close/>
                </a:path>
                <a:path w="614045" h="47625">
                  <a:moveTo>
                    <a:pt x="413105" y="23609"/>
                  </a:moveTo>
                  <a:lnTo>
                    <a:pt x="401307" y="23609"/>
                  </a:lnTo>
                  <a:lnTo>
                    <a:pt x="401307" y="35407"/>
                  </a:lnTo>
                  <a:lnTo>
                    <a:pt x="413105" y="35407"/>
                  </a:lnTo>
                  <a:lnTo>
                    <a:pt x="413105" y="23609"/>
                  </a:lnTo>
                  <a:close/>
                </a:path>
                <a:path w="614045" h="47625">
                  <a:moveTo>
                    <a:pt x="424903" y="23609"/>
                  </a:moveTo>
                  <a:lnTo>
                    <a:pt x="413118" y="23609"/>
                  </a:lnTo>
                  <a:lnTo>
                    <a:pt x="413118" y="35407"/>
                  </a:lnTo>
                  <a:lnTo>
                    <a:pt x="424903" y="35407"/>
                  </a:lnTo>
                  <a:lnTo>
                    <a:pt x="424903" y="23609"/>
                  </a:lnTo>
                  <a:close/>
                </a:path>
                <a:path w="614045" h="47625">
                  <a:moveTo>
                    <a:pt x="436714" y="23609"/>
                  </a:moveTo>
                  <a:lnTo>
                    <a:pt x="424916" y="23609"/>
                  </a:lnTo>
                  <a:lnTo>
                    <a:pt x="424916" y="35407"/>
                  </a:lnTo>
                  <a:lnTo>
                    <a:pt x="436714" y="35407"/>
                  </a:lnTo>
                  <a:lnTo>
                    <a:pt x="436714" y="23609"/>
                  </a:lnTo>
                  <a:close/>
                </a:path>
                <a:path w="614045" h="47625">
                  <a:moveTo>
                    <a:pt x="448500" y="11811"/>
                  </a:moveTo>
                  <a:lnTo>
                    <a:pt x="436714" y="11811"/>
                  </a:lnTo>
                  <a:lnTo>
                    <a:pt x="436714" y="23609"/>
                  </a:lnTo>
                  <a:lnTo>
                    <a:pt x="448500" y="23609"/>
                  </a:lnTo>
                  <a:lnTo>
                    <a:pt x="448500" y="11811"/>
                  </a:lnTo>
                  <a:close/>
                </a:path>
                <a:path w="614045" h="47625">
                  <a:moveTo>
                    <a:pt x="460311" y="11811"/>
                  </a:moveTo>
                  <a:lnTo>
                    <a:pt x="448525" y="11811"/>
                  </a:lnTo>
                  <a:lnTo>
                    <a:pt x="448525" y="23609"/>
                  </a:lnTo>
                  <a:lnTo>
                    <a:pt x="460311" y="23609"/>
                  </a:lnTo>
                  <a:lnTo>
                    <a:pt x="460311" y="11811"/>
                  </a:lnTo>
                  <a:close/>
                </a:path>
                <a:path w="614045" h="47625">
                  <a:moveTo>
                    <a:pt x="472122" y="11811"/>
                  </a:moveTo>
                  <a:lnTo>
                    <a:pt x="460324" y="11811"/>
                  </a:lnTo>
                  <a:lnTo>
                    <a:pt x="460324" y="23609"/>
                  </a:lnTo>
                  <a:lnTo>
                    <a:pt x="472122" y="23609"/>
                  </a:lnTo>
                  <a:lnTo>
                    <a:pt x="472122" y="11811"/>
                  </a:lnTo>
                  <a:close/>
                </a:path>
                <a:path w="614045" h="47625">
                  <a:moveTo>
                    <a:pt x="495731" y="23609"/>
                  </a:moveTo>
                  <a:lnTo>
                    <a:pt x="483933" y="23609"/>
                  </a:lnTo>
                  <a:lnTo>
                    <a:pt x="483933" y="11811"/>
                  </a:lnTo>
                  <a:lnTo>
                    <a:pt x="472135" y="11811"/>
                  </a:lnTo>
                  <a:lnTo>
                    <a:pt x="472135" y="23609"/>
                  </a:lnTo>
                  <a:lnTo>
                    <a:pt x="472135" y="35407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495731" y="23609"/>
                  </a:lnTo>
                  <a:close/>
                </a:path>
                <a:path w="614045" h="47625">
                  <a:moveTo>
                    <a:pt x="507517" y="11811"/>
                  </a:moveTo>
                  <a:lnTo>
                    <a:pt x="495731" y="11811"/>
                  </a:lnTo>
                  <a:lnTo>
                    <a:pt x="495731" y="23609"/>
                  </a:lnTo>
                  <a:lnTo>
                    <a:pt x="507517" y="23609"/>
                  </a:lnTo>
                  <a:lnTo>
                    <a:pt x="507517" y="11811"/>
                  </a:lnTo>
                  <a:close/>
                </a:path>
                <a:path w="614045" h="47625">
                  <a:moveTo>
                    <a:pt x="507517" y="0"/>
                  </a:moveTo>
                  <a:lnTo>
                    <a:pt x="495731" y="0"/>
                  </a:lnTo>
                  <a:lnTo>
                    <a:pt x="495731" y="11798"/>
                  </a:lnTo>
                  <a:lnTo>
                    <a:pt x="507517" y="11798"/>
                  </a:lnTo>
                  <a:lnTo>
                    <a:pt x="507517" y="0"/>
                  </a:lnTo>
                  <a:close/>
                </a:path>
                <a:path w="614045" h="47625">
                  <a:moveTo>
                    <a:pt x="519328" y="11811"/>
                  </a:moveTo>
                  <a:lnTo>
                    <a:pt x="507542" y="11811"/>
                  </a:lnTo>
                  <a:lnTo>
                    <a:pt x="507542" y="23609"/>
                  </a:lnTo>
                  <a:lnTo>
                    <a:pt x="507542" y="35407"/>
                  </a:lnTo>
                  <a:lnTo>
                    <a:pt x="519328" y="35407"/>
                  </a:lnTo>
                  <a:lnTo>
                    <a:pt x="519328" y="23609"/>
                  </a:lnTo>
                  <a:lnTo>
                    <a:pt x="519328" y="11811"/>
                  </a:lnTo>
                  <a:close/>
                </a:path>
                <a:path w="614045" h="47625">
                  <a:moveTo>
                    <a:pt x="519328" y="0"/>
                  </a:moveTo>
                  <a:lnTo>
                    <a:pt x="507542" y="0"/>
                  </a:lnTo>
                  <a:lnTo>
                    <a:pt x="507542" y="11798"/>
                  </a:lnTo>
                  <a:lnTo>
                    <a:pt x="519328" y="11798"/>
                  </a:lnTo>
                  <a:lnTo>
                    <a:pt x="519328" y="0"/>
                  </a:lnTo>
                  <a:close/>
                </a:path>
                <a:path w="614045" h="47625">
                  <a:moveTo>
                    <a:pt x="531139" y="23609"/>
                  </a:moveTo>
                  <a:lnTo>
                    <a:pt x="519341" y="23609"/>
                  </a:lnTo>
                  <a:lnTo>
                    <a:pt x="519341" y="35407"/>
                  </a:lnTo>
                  <a:lnTo>
                    <a:pt x="531139" y="35407"/>
                  </a:lnTo>
                  <a:lnTo>
                    <a:pt x="531139" y="23609"/>
                  </a:lnTo>
                  <a:close/>
                </a:path>
                <a:path w="614045" h="47625">
                  <a:moveTo>
                    <a:pt x="531139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31139" y="11798"/>
                  </a:lnTo>
                  <a:lnTo>
                    <a:pt x="531139" y="0"/>
                  </a:lnTo>
                  <a:close/>
                </a:path>
                <a:path w="614045" h="47625">
                  <a:moveTo>
                    <a:pt x="566547" y="23609"/>
                  </a:moveTo>
                  <a:lnTo>
                    <a:pt x="554748" y="23609"/>
                  </a:lnTo>
                  <a:lnTo>
                    <a:pt x="542950" y="23609"/>
                  </a:lnTo>
                  <a:lnTo>
                    <a:pt x="531152" y="23609"/>
                  </a:lnTo>
                  <a:lnTo>
                    <a:pt x="531152" y="35407"/>
                  </a:lnTo>
                  <a:lnTo>
                    <a:pt x="542950" y="35407"/>
                  </a:lnTo>
                  <a:lnTo>
                    <a:pt x="554748" y="35407"/>
                  </a:lnTo>
                  <a:lnTo>
                    <a:pt x="566547" y="35407"/>
                  </a:lnTo>
                  <a:lnTo>
                    <a:pt x="566547" y="23609"/>
                  </a:lnTo>
                  <a:close/>
                </a:path>
                <a:path w="614045" h="47625">
                  <a:moveTo>
                    <a:pt x="578345" y="11811"/>
                  </a:moveTo>
                  <a:lnTo>
                    <a:pt x="566547" y="11811"/>
                  </a:lnTo>
                  <a:lnTo>
                    <a:pt x="566547" y="23609"/>
                  </a:lnTo>
                  <a:lnTo>
                    <a:pt x="578345" y="23609"/>
                  </a:lnTo>
                  <a:lnTo>
                    <a:pt x="578345" y="11811"/>
                  </a:lnTo>
                  <a:close/>
                </a:path>
                <a:path w="614045" h="47625">
                  <a:moveTo>
                    <a:pt x="578345" y="0"/>
                  </a:moveTo>
                  <a:lnTo>
                    <a:pt x="566547" y="0"/>
                  </a:lnTo>
                  <a:lnTo>
                    <a:pt x="554748" y="0"/>
                  </a:lnTo>
                  <a:lnTo>
                    <a:pt x="542950" y="0"/>
                  </a:lnTo>
                  <a:lnTo>
                    <a:pt x="531152" y="0"/>
                  </a:lnTo>
                  <a:lnTo>
                    <a:pt x="531152" y="11798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14045" h="47625">
                  <a:moveTo>
                    <a:pt x="590143" y="23609"/>
                  </a:moveTo>
                  <a:lnTo>
                    <a:pt x="578345" y="23609"/>
                  </a:lnTo>
                  <a:lnTo>
                    <a:pt x="578345" y="35407"/>
                  </a:lnTo>
                  <a:lnTo>
                    <a:pt x="590143" y="35407"/>
                  </a:lnTo>
                  <a:lnTo>
                    <a:pt x="590143" y="23609"/>
                  </a:lnTo>
                  <a:close/>
                </a:path>
                <a:path w="614045" h="47625">
                  <a:moveTo>
                    <a:pt x="601967" y="0"/>
                  </a:moveTo>
                  <a:lnTo>
                    <a:pt x="590169" y="0"/>
                  </a:lnTo>
                  <a:lnTo>
                    <a:pt x="590169" y="11798"/>
                  </a:lnTo>
                  <a:lnTo>
                    <a:pt x="601967" y="11798"/>
                  </a:lnTo>
                  <a:lnTo>
                    <a:pt x="601967" y="0"/>
                  </a:lnTo>
                  <a:close/>
                </a:path>
                <a:path w="614045" h="47625">
                  <a:moveTo>
                    <a:pt x="613752" y="23609"/>
                  </a:moveTo>
                  <a:lnTo>
                    <a:pt x="601967" y="23609"/>
                  </a:lnTo>
                  <a:lnTo>
                    <a:pt x="601967" y="35407"/>
                  </a:lnTo>
                  <a:lnTo>
                    <a:pt x="613752" y="35407"/>
                  </a:lnTo>
                  <a:lnTo>
                    <a:pt x="613752" y="2360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5958433" y="5059743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09" h="35560">
                  <a:moveTo>
                    <a:pt x="23583" y="11811"/>
                  </a:moveTo>
                  <a:lnTo>
                    <a:pt x="11798" y="11811"/>
                  </a:lnTo>
                  <a:lnTo>
                    <a:pt x="11798" y="23609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23583" y="35407"/>
                  </a:lnTo>
                  <a:lnTo>
                    <a:pt x="23583" y="23609"/>
                  </a:lnTo>
                  <a:lnTo>
                    <a:pt x="23583" y="11811"/>
                  </a:lnTo>
                  <a:close/>
                </a:path>
                <a:path w="626109" h="35560">
                  <a:moveTo>
                    <a:pt x="35394" y="11811"/>
                  </a:moveTo>
                  <a:lnTo>
                    <a:pt x="23596" y="11811"/>
                  </a:lnTo>
                  <a:lnTo>
                    <a:pt x="23596" y="23609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lnTo>
                    <a:pt x="35394" y="11811"/>
                  </a:lnTo>
                  <a:close/>
                </a:path>
                <a:path w="626109" h="35560">
                  <a:moveTo>
                    <a:pt x="58991" y="11811"/>
                  </a:moveTo>
                  <a:lnTo>
                    <a:pt x="47205" y="11811"/>
                  </a:lnTo>
                  <a:lnTo>
                    <a:pt x="35407" y="11811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58991" y="35407"/>
                  </a:lnTo>
                  <a:lnTo>
                    <a:pt x="58991" y="23609"/>
                  </a:lnTo>
                  <a:lnTo>
                    <a:pt x="58991" y="11811"/>
                  </a:lnTo>
                  <a:close/>
                </a:path>
                <a:path w="626109" h="35560">
                  <a:moveTo>
                    <a:pt x="82613" y="11811"/>
                  </a:moveTo>
                  <a:lnTo>
                    <a:pt x="70815" y="11811"/>
                  </a:lnTo>
                  <a:lnTo>
                    <a:pt x="70815" y="23609"/>
                  </a:lnTo>
                  <a:lnTo>
                    <a:pt x="82613" y="23609"/>
                  </a:lnTo>
                  <a:lnTo>
                    <a:pt x="82613" y="11811"/>
                  </a:lnTo>
                  <a:close/>
                </a:path>
                <a:path w="626109" h="35560">
                  <a:moveTo>
                    <a:pt x="118008" y="11811"/>
                  </a:moveTo>
                  <a:lnTo>
                    <a:pt x="106222" y="11811"/>
                  </a:lnTo>
                  <a:lnTo>
                    <a:pt x="94424" y="11811"/>
                  </a:ln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06222" y="23609"/>
                  </a:lnTo>
                  <a:lnTo>
                    <a:pt x="118008" y="23609"/>
                  </a:lnTo>
                  <a:lnTo>
                    <a:pt x="118008" y="11811"/>
                  </a:lnTo>
                  <a:close/>
                </a:path>
                <a:path w="626109" h="35560">
                  <a:moveTo>
                    <a:pt x="129819" y="11811"/>
                  </a:moveTo>
                  <a:lnTo>
                    <a:pt x="118021" y="11811"/>
                  </a:lnTo>
                  <a:lnTo>
                    <a:pt x="118021" y="23609"/>
                  </a:lnTo>
                  <a:lnTo>
                    <a:pt x="129819" y="23609"/>
                  </a:lnTo>
                  <a:lnTo>
                    <a:pt x="129819" y="11811"/>
                  </a:lnTo>
                  <a:close/>
                </a:path>
                <a:path w="626109" h="35560">
                  <a:moveTo>
                    <a:pt x="153416" y="23609"/>
                  </a:moveTo>
                  <a:lnTo>
                    <a:pt x="141630" y="23609"/>
                  </a:lnTo>
                  <a:lnTo>
                    <a:pt x="141630" y="35407"/>
                  </a:lnTo>
                  <a:lnTo>
                    <a:pt x="153416" y="35407"/>
                  </a:lnTo>
                  <a:lnTo>
                    <a:pt x="153416" y="23609"/>
                  </a:lnTo>
                  <a:close/>
                </a:path>
                <a:path w="626109" h="35560">
                  <a:moveTo>
                    <a:pt x="165239" y="11811"/>
                  </a:moveTo>
                  <a:lnTo>
                    <a:pt x="153441" y="11811"/>
                  </a:ln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65239" y="23609"/>
                  </a:lnTo>
                  <a:lnTo>
                    <a:pt x="165239" y="11811"/>
                  </a:lnTo>
                  <a:close/>
                </a:path>
                <a:path w="626109" h="35560">
                  <a:moveTo>
                    <a:pt x="188836" y="11811"/>
                  </a:moveTo>
                  <a:lnTo>
                    <a:pt x="177038" y="11811"/>
                  </a:lnTo>
                  <a:lnTo>
                    <a:pt x="177038" y="23609"/>
                  </a:lnTo>
                  <a:lnTo>
                    <a:pt x="188836" y="23609"/>
                  </a:lnTo>
                  <a:lnTo>
                    <a:pt x="188836" y="11811"/>
                  </a:lnTo>
                  <a:close/>
                </a:path>
                <a:path w="626109" h="35560">
                  <a:moveTo>
                    <a:pt x="200647" y="0"/>
                  </a:moveTo>
                  <a:lnTo>
                    <a:pt x="188849" y="0"/>
                  </a:lnTo>
                  <a:lnTo>
                    <a:pt x="188849" y="11798"/>
                  </a:lnTo>
                  <a:lnTo>
                    <a:pt x="200647" y="11798"/>
                  </a:lnTo>
                  <a:lnTo>
                    <a:pt x="200647" y="0"/>
                  </a:lnTo>
                  <a:close/>
                </a:path>
                <a:path w="626109" h="35560">
                  <a:moveTo>
                    <a:pt x="212432" y="11811"/>
                  </a:moveTo>
                  <a:lnTo>
                    <a:pt x="200647" y="11811"/>
                  </a:lnTo>
                  <a:lnTo>
                    <a:pt x="200647" y="23609"/>
                  </a:lnTo>
                  <a:lnTo>
                    <a:pt x="212432" y="23609"/>
                  </a:lnTo>
                  <a:lnTo>
                    <a:pt x="212432" y="11811"/>
                  </a:lnTo>
                  <a:close/>
                </a:path>
                <a:path w="626109" h="35560">
                  <a:moveTo>
                    <a:pt x="224243" y="11811"/>
                  </a:moveTo>
                  <a:lnTo>
                    <a:pt x="212458" y="11811"/>
                  </a:lnTo>
                  <a:lnTo>
                    <a:pt x="212458" y="23609"/>
                  </a:lnTo>
                  <a:lnTo>
                    <a:pt x="224243" y="23609"/>
                  </a:lnTo>
                  <a:lnTo>
                    <a:pt x="224243" y="11811"/>
                  </a:lnTo>
                  <a:close/>
                </a:path>
                <a:path w="626109" h="35560">
                  <a:moveTo>
                    <a:pt x="224243" y="0"/>
                  </a:moveTo>
                  <a:lnTo>
                    <a:pt x="212458" y="0"/>
                  </a:lnTo>
                  <a:lnTo>
                    <a:pt x="212458" y="11798"/>
                  </a:lnTo>
                  <a:lnTo>
                    <a:pt x="224243" y="11798"/>
                  </a:lnTo>
                  <a:lnTo>
                    <a:pt x="224243" y="0"/>
                  </a:lnTo>
                  <a:close/>
                </a:path>
                <a:path w="626109" h="35560">
                  <a:moveTo>
                    <a:pt x="247840" y="11811"/>
                  </a:moveTo>
                  <a:lnTo>
                    <a:pt x="236054" y="11811"/>
                  </a:lnTo>
                  <a:lnTo>
                    <a:pt x="236054" y="23609"/>
                  </a:lnTo>
                  <a:lnTo>
                    <a:pt x="236054" y="35407"/>
                  </a:lnTo>
                  <a:lnTo>
                    <a:pt x="247840" y="35407"/>
                  </a:lnTo>
                  <a:lnTo>
                    <a:pt x="247840" y="23609"/>
                  </a:lnTo>
                  <a:lnTo>
                    <a:pt x="247840" y="11811"/>
                  </a:lnTo>
                  <a:close/>
                </a:path>
                <a:path w="626109" h="35560">
                  <a:moveTo>
                    <a:pt x="247840" y="0"/>
                  </a:moveTo>
                  <a:lnTo>
                    <a:pt x="236054" y="0"/>
                  </a:lnTo>
                  <a:lnTo>
                    <a:pt x="224256" y="0"/>
                  </a:lnTo>
                  <a:lnTo>
                    <a:pt x="224256" y="11798"/>
                  </a:lnTo>
                  <a:lnTo>
                    <a:pt x="236054" y="11798"/>
                  </a:lnTo>
                  <a:lnTo>
                    <a:pt x="247840" y="11798"/>
                  </a:lnTo>
                  <a:lnTo>
                    <a:pt x="247840" y="0"/>
                  </a:lnTo>
                  <a:close/>
                </a:path>
                <a:path w="626109" h="35560">
                  <a:moveTo>
                    <a:pt x="271449" y="11811"/>
                  </a:moveTo>
                  <a:lnTo>
                    <a:pt x="259664" y="11811"/>
                  </a:lnTo>
                  <a:lnTo>
                    <a:pt x="247865" y="11811"/>
                  </a:lnTo>
                  <a:lnTo>
                    <a:pt x="247865" y="23609"/>
                  </a:lnTo>
                  <a:lnTo>
                    <a:pt x="259664" y="23609"/>
                  </a:lnTo>
                  <a:lnTo>
                    <a:pt x="271449" y="23609"/>
                  </a:lnTo>
                  <a:lnTo>
                    <a:pt x="271449" y="11811"/>
                  </a:lnTo>
                  <a:close/>
                </a:path>
                <a:path w="626109" h="35560">
                  <a:moveTo>
                    <a:pt x="271449" y="0"/>
                  </a:moveTo>
                  <a:lnTo>
                    <a:pt x="259664" y="0"/>
                  </a:lnTo>
                  <a:lnTo>
                    <a:pt x="247865" y="0"/>
                  </a:lnTo>
                  <a:lnTo>
                    <a:pt x="247865" y="11798"/>
                  </a:lnTo>
                  <a:lnTo>
                    <a:pt x="259664" y="11798"/>
                  </a:lnTo>
                  <a:lnTo>
                    <a:pt x="271449" y="11798"/>
                  </a:lnTo>
                  <a:lnTo>
                    <a:pt x="271449" y="0"/>
                  </a:lnTo>
                  <a:close/>
                </a:path>
                <a:path w="626109" h="35560">
                  <a:moveTo>
                    <a:pt x="295071" y="11811"/>
                  </a:moveTo>
                  <a:lnTo>
                    <a:pt x="283273" y="11811"/>
                  </a:ln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295071" y="23609"/>
                  </a:lnTo>
                  <a:lnTo>
                    <a:pt x="295071" y="11811"/>
                  </a:lnTo>
                  <a:close/>
                </a:path>
                <a:path w="626109" h="35560">
                  <a:moveTo>
                    <a:pt x="295071" y="0"/>
                  </a:moveTo>
                  <a:lnTo>
                    <a:pt x="283273" y="0"/>
                  </a:lnTo>
                  <a:lnTo>
                    <a:pt x="283273" y="11798"/>
                  </a:lnTo>
                  <a:lnTo>
                    <a:pt x="295071" y="11798"/>
                  </a:lnTo>
                  <a:lnTo>
                    <a:pt x="295071" y="0"/>
                  </a:lnTo>
                  <a:close/>
                </a:path>
                <a:path w="626109" h="35560">
                  <a:moveTo>
                    <a:pt x="318668" y="11811"/>
                  </a:moveTo>
                  <a:lnTo>
                    <a:pt x="306882" y="11811"/>
                  </a:lnTo>
                  <a:lnTo>
                    <a:pt x="306882" y="23609"/>
                  </a:lnTo>
                  <a:lnTo>
                    <a:pt x="318668" y="23609"/>
                  </a:lnTo>
                  <a:lnTo>
                    <a:pt x="318668" y="11811"/>
                  </a:lnTo>
                  <a:close/>
                </a:path>
                <a:path w="626109" h="35560">
                  <a:moveTo>
                    <a:pt x="342277" y="11811"/>
                  </a:moveTo>
                  <a:lnTo>
                    <a:pt x="330492" y="11811"/>
                  </a:lnTo>
                  <a:lnTo>
                    <a:pt x="330492" y="23609"/>
                  </a:lnTo>
                  <a:lnTo>
                    <a:pt x="330492" y="35407"/>
                  </a:lnTo>
                  <a:lnTo>
                    <a:pt x="342277" y="35407"/>
                  </a:lnTo>
                  <a:lnTo>
                    <a:pt x="342277" y="23609"/>
                  </a:lnTo>
                  <a:lnTo>
                    <a:pt x="342277" y="11811"/>
                  </a:lnTo>
                  <a:close/>
                </a:path>
                <a:path w="626109" h="35560">
                  <a:moveTo>
                    <a:pt x="342277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42277" y="11798"/>
                  </a:lnTo>
                  <a:lnTo>
                    <a:pt x="342277" y="0"/>
                  </a:lnTo>
                  <a:close/>
                </a:path>
                <a:path w="626109" h="35560">
                  <a:moveTo>
                    <a:pt x="354088" y="23609"/>
                  </a:moveTo>
                  <a:lnTo>
                    <a:pt x="342290" y="23609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54088" y="23609"/>
                  </a:lnTo>
                  <a:close/>
                </a:path>
                <a:path w="626109" h="35560">
                  <a:moveTo>
                    <a:pt x="365874" y="0"/>
                  </a:moveTo>
                  <a:lnTo>
                    <a:pt x="354088" y="0"/>
                  </a:lnTo>
                  <a:lnTo>
                    <a:pt x="342290" y="0"/>
                  </a:lnTo>
                  <a:lnTo>
                    <a:pt x="342290" y="11798"/>
                  </a:lnTo>
                  <a:lnTo>
                    <a:pt x="354088" y="11798"/>
                  </a:lnTo>
                  <a:lnTo>
                    <a:pt x="365874" y="11798"/>
                  </a:lnTo>
                  <a:lnTo>
                    <a:pt x="365874" y="0"/>
                  </a:lnTo>
                  <a:close/>
                </a:path>
                <a:path w="626109" h="35560">
                  <a:moveTo>
                    <a:pt x="377685" y="11811"/>
                  </a:moveTo>
                  <a:lnTo>
                    <a:pt x="365899" y="11811"/>
                  </a:lnTo>
                  <a:lnTo>
                    <a:pt x="365899" y="23609"/>
                  </a:lnTo>
                  <a:lnTo>
                    <a:pt x="377685" y="23609"/>
                  </a:lnTo>
                  <a:lnTo>
                    <a:pt x="377685" y="11811"/>
                  </a:lnTo>
                  <a:close/>
                </a:path>
                <a:path w="626109" h="35560">
                  <a:moveTo>
                    <a:pt x="377685" y="0"/>
                  </a:moveTo>
                  <a:lnTo>
                    <a:pt x="365899" y="0"/>
                  </a:lnTo>
                  <a:lnTo>
                    <a:pt x="365899" y="11798"/>
                  </a:lnTo>
                  <a:lnTo>
                    <a:pt x="377685" y="11798"/>
                  </a:lnTo>
                  <a:lnTo>
                    <a:pt x="377685" y="0"/>
                  </a:lnTo>
                  <a:close/>
                </a:path>
                <a:path w="626109" h="35560">
                  <a:moveTo>
                    <a:pt x="389496" y="11811"/>
                  </a:moveTo>
                  <a:lnTo>
                    <a:pt x="377698" y="11811"/>
                  </a:lnTo>
                  <a:lnTo>
                    <a:pt x="377698" y="23609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lnTo>
                    <a:pt x="389496" y="11811"/>
                  </a:lnTo>
                  <a:close/>
                </a:path>
                <a:path w="626109" h="35560">
                  <a:moveTo>
                    <a:pt x="401307" y="23609"/>
                  </a:move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01307" y="23609"/>
                  </a:lnTo>
                  <a:close/>
                </a:path>
                <a:path w="626109" h="35560">
                  <a:moveTo>
                    <a:pt x="401307" y="0"/>
                  </a:move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01307" y="0"/>
                  </a:lnTo>
                  <a:close/>
                </a:path>
                <a:path w="626109" h="35560">
                  <a:moveTo>
                    <a:pt x="413092" y="11811"/>
                  </a:moveTo>
                  <a:lnTo>
                    <a:pt x="401307" y="11811"/>
                  </a:lnTo>
                  <a:lnTo>
                    <a:pt x="401307" y="23609"/>
                  </a:lnTo>
                  <a:lnTo>
                    <a:pt x="413092" y="23609"/>
                  </a:lnTo>
                  <a:lnTo>
                    <a:pt x="413092" y="11811"/>
                  </a:lnTo>
                  <a:close/>
                </a:path>
                <a:path w="626109" h="35560">
                  <a:moveTo>
                    <a:pt x="424903" y="11811"/>
                  </a:moveTo>
                  <a:lnTo>
                    <a:pt x="413105" y="11811"/>
                  </a:lnTo>
                  <a:lnTo>
                    <a:pt x="413105" y="23609"/>
                  </a:lnTo>
                  <a:lnTo>
                    <a:pt x="424903" y="23609"/>
                  </a:lnTo>
                  <a:lnTo>
                    <a:pt x="424903" y="11811"/>
                  </a:lnTo>
                  <a:close/>
                </a:path>
                <a:path w="626109" h="35560">
                  <a:moveTo>
                    <a:pt x="424903" y="0"/>
                  </a:moveTo>
                  <a:lnTo>
                    <a:pt x="413105" y="0"/>
                  </a:lnTo>
                  <a:lnTo>
                    <a:pt x="413105" y="11798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26109" h="35560">
                  <a:moveTo>
                    <a:pt x="436702" y="11811"/>
                  </a:moveTo>
                  <a:lnTo>
                    <a:pt x="424916" y="11811"/>
                  </a:lnTo>
                  <a:lnTo>
                    <a:pt x="424916" y="23609"/>
                  </a:lnTo>
                  <a:lnTo>
                    <a:pt x="436702" y="23609"/>
                  </a:lnTo>
                  <a:lnTo>
                    <a:pt x="436702" y="11811"/>
                  </a:lnTo>
                  <a:close/>
                </a:path>
                <a:path w="626109" h="35560">
                  <a:moveTo>
                    <a:pt x="436702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36702" y="11798"/>
                  </a:lnTo>
                  <a:lnTo>
                    <a:pt x="436702" y="0"/>
                  </a:lnTo>
                  <a:close/>
                </a:path>
                <a:path w="626109" h="35560">
                  <a:moveTo>
                    <a:pt x="448513" y="0"/>
                  </a:moveTo>
                  <a:lnTo>
                    <a:pt x="436714" y="0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48513" y="0"/>
                  </a:lnTo>
                  <a:close/>
                </a:path>
                <a:path w="626109" h="35560">
                  <a:moveTo>
                    <a:pt x="460298" y="11811"/>
                  </a:moveTo>
                  <a:lnTo>
                    <a:pt x="448513" y="11811"/>
                  </a:lnTo>
                  <a:lnTo>
                    <a:pt x="448513" y="23609"/>
                  </a:lnTo>
                  <a:lnTo>
                    <a:pt x="460298" y="23609"/>
                  </a:lnTo>
                  <a:lnTo>
                    <a:pt x="460298" y="11811"/>
                  </a:lnTo>
                  <a:close/>
                </a:path>
                <a:path w="626109" h="35560">
                  <a:moveTo>
                    <a:pt x="483920" y="23609"/>
                  </a:moveTo>
                  <a:lnTo>
                    <a:pt x="472122" y="23609"/>
                  </a:lnTo>
                  <a:lnTo>
                    <a:pt x="472122" y="35407"/>
                  </a:lnTo>
                  <a:lnTo>
                    <a:pt x="483920" y="35407"/>
                  </a:lnTo>
                  <a:lnTo>
                    <a:pt x="483920" y="23609"/>
                  </a:lnTo>
                  <a:close/>
                </a:path>
                <a:path w="626109" h="35560">
                  <a:moveTo>
                    <a:pt x="507530" y="23609"/>
                  </a:moveTo>
                  <a:lnTo>
                    <a:pt x="495731" y="23609"/>
                  </a:lnTo>
                  <a:lnTo>
                    <a:pt x="495731" y="11811"/>
                  </a:lnTo>
                  <a:lnTo>
                    <a:pt x="483933" y="11811"/>
                  </a:ln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507530" y="35407"/>
                  </a:lnTo>
                  <a:lnTo>
                    <a:pt x="507530" y="23609"/>
                  </a:lnTo>
                  <a:close/>
                </a:path>
                <a:path w="626109" h="35560">
                  <a:moveTo>
                    <a:pt x="519315" y="11811"/>
                  </a:moveTo>
                  <a:lnTo>
                    <a:pt x="507530" y="11811"/>
                  </a:lnTo>
                  <a:lnTo>
                    <a:pt x="507530" y="23609"/>
                  </a:lnTo>
                  <a:lnTo>
                    <a:pt x="519315" y="23609"/>
                  </a:lnTo>
                  <a:lnTo>
                    <a:pt x="519315" y="11811"/>
                  </a:lnTo>
                  <a:close/>
                </a:path>
                <a:path w="626109" h="35560">
                  <a:moveTo>
                    <a:pt x="519315" y="0"/>
                  </a:moveTo>
                  <a:lnTo>
                    <a:pt x="507530" y="0"/>
                  </a:ln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19315" y="11798"/>
                  </a:lnTo>
                  <a:lnTo>
                    <a:pt x="519315" y="0"/>
                  </a:lnTo>
                  <a:close/>
                </a:path>
                <a:path w="626109" h="35560">
                  <a:moveTo>
                    <a:pt x="531126" y="11811"/>
                  </a:moveTo>
                  <a:lnTo>
                    <a:pt x="519341" y="11811"/>
                  </a:lnTo>
                  <a:lnTo>
                    <a:pt x="519341" y="23609"/>
                  </a:lnTo>
                  <a:lnTo>
                    <a:pt x="519341" y="35407"/>
                  </a:lnTo>
                  <a:lnTo>
                    <a:pt x="531126" y="35407"/>
                  </a:lnTo>
                  <a:lnTo>
                    <a:pt x="531126" y="23609"/>
                  </a:lnTo>
                  <a:lnTo>
                    <a:pt x="531126" y="11811"/>
                  </a:lnTo>
                  <a:close/>
                </a:path>
                <a:path w="626109" h="35560">
                  <a:moveTo>
                    <a:pt x="531126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31126" y="11798"/>
                  </a:lnTo>
                  <a:lnTo>
                    <a:pt x="531126" y="0"/>
                  </a:lnTo>
                  <a:close/>
                </a:path>
                <a:path w="626109" h="35560">
                  <a:moveTo>
                    <a:pt x="554748" y="11811"/>
                  </a:moveTo>
                  <a:lnTo>
                    <a:pt x="542950" y="11811"/>
                  </a:lnTo>
                  <a:lnTo>
                    <a:pt x="542950" y="23609"/>
                  </a:lnTo>
                  <a:lnTo>
                    <a:pt x="554748" y="23609"/>
                  </a:lnTo>
                  <a:lnTo>
                    <a:pt x="554748" y="11811"/>
                  </a:lnTo>
                  <a:close/>
                </a:path>
                <a:path w="626109" h="35560">
                  <a:moveTo>
                    <a:pt x="578345" y="11811"/>
                  </a:moveTo>
                  <a:lnTo>
                    <a:pt x="566547" y="11811"/>
                  </a:lnTo>
                  <a:lnTo>
                    <a:pt x="566547" y="23609"/>
                  </a:lnTo>
                  <a:lnTo>
                    <a:pt x="578345" y="23609"/>
                  </a:lnTo>
                  <a:lnTo>
                    <a:pt x="578345" y="11811"/>
                  </a:lnTo>
                  <a:close/>
                </a:path>
                <a:path w="626109" h="35560">
                  <a:moveTo>
                    <a:pt x="590143" y="0"/>
                  </a:moveTo>
                  <a:lnTo>
                    <a:pt x="578345" y="0"/>
                  </a:lnTo>
                  <a:lnTo>
                    <a:pt x="566547" y="0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90143" y="11798"/>
                  </a:lnTo>
                  <a:lnTo>
                    <a:pt x="590143" y="0"/>
                  </a:lnTo>
                  <a:close/>
                </a:path>
                <a:path w="626109" h="35560">
                  <a:moveTo>
                    <a:pt x="613765" y="11811"/>
                  </a:moveTo>
                  <a:lnTo>
                    <a:pt x="601967" y="11811"/>
                  </a:lnTo>
                  <a:lnTo>
                    <a:pt x="601967" y="23609"/>
                  </a:lnTo>
                  <a:lnTo>
                    <a:pt x="613765" y="23609"/>
                  </a:lnTo>
                  <a:lnTo>
                    <a:pt x="613765" y="11811"/>
                  </a:lnTo>
                  <a:close/>
                </a:path>
                <a:path w="626109" h="35560">
                  <a:moveTo>
                    <a:pt x="625551" y="0"/>
                  </a:moveTo>
                  <a:lnTo>
                    <a:pt x="613765" y="0"/>
                  </a:ln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5958433" y="5083352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09" h="47625">
                  <a:moveTo>
                    <a:pt x="23583" y="23609"/>
                  </a:moveTo>
                  <a:lnTo>
                    <a:pt x="11798" y="23609"/>
                  </a:lnTo>
                  <a:lnTo>
                    <a:pt x="11798" y="35407"/>
                  </a:lnTo>
                  <a:lnTo>
                    <a:pt x="11798" y="47205"/>
                  </a:lnTo>
                  <a:lnTo>
                    <a:pt x="23583" y="47205"/>
                  </a:lnTo>
                  <a:lnTo>
                    <a:pt x="23583" y="35407"/>
                  </a:lnTo>
                  <a:lnTo>
                    <a:pt x="23583" y="23609"/>
                  </a:lnTo>
                  <a:close/>
                </a:path>
                <a:path w="626109" h="47625">
                  <a:moveTo>
                    <a:pt x="23583" y="11798"/>
                  </a:moveTo>
                  <a:lnTo>
                    <a:pt x="11798" y="11798"/>
                  </a:lnTo>
                  <a:lnTo>
                    <a:pt x="0" y="11798"/>
                  </a:lnTo>
                  <a:lnTo>
                    <a:pt x="0" y="23596"/>
                  </a:lnTo>
                  <a:lnTo>
                    <a:pt x="11798" y="23596"/>
                  </a:lnTo>
                  <a:lnTo>
                    <a:pt x="23583" y="23596"/>
                  </a:lnTo>
                  <a:lnTo>
                    <a:pt x="23583" y="11798"/>
                  </a:lnTo>
                  <a:close/>
                </a:path>
                <a:path w="626109" h="47625">
                  <a:moveTo>
                    <a:pt x="35394" y="23609"/>
                  </a:moveTo>
                  <a:lnTo>
                    <a:pt x="23596" y="23609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close/>
                </a:path>
                <a:path w="626109" h="47625">
                  <a:moveTo>
                    <a:pt x="35394" y="11798"/>
                  </a:moveTo>
                  <a:lnTo>
                    <a:pt x="23596" y="11798"/>
                  </a:lnTo>
                  <a:lnTo>
                    <a:pt x="23596" y="23596"/>
                  </a:lnTo>
                  <a:lnTo>
                    <a:pt x="35394" y="23596"/>
                  </a:lnTo>
                  <a:lnTo>
                    <a:pt x="35394" y="11798"/>
                  </a:lnTo>
                  <a:close/>
                </a:path>
                <a:path w="626109" h="47625">
                  <a:moveTo>
                    <a:pt x="58991" y="23609"/>
                  </a:moveTo>
                  <a:lnTo>
                    <a:pt x="47205" y="23609"/>
                  </a:lnTo>
                  <a:lnTo>
                    <a:pt x="47205" y="35407"/>
                  </a:lnTo>
                  <a:lnTo>
                    <a:pt x="47205" y="47205"/>
                  </a:lnTo>
                  <a:lnTo>
                    <a:pt x="58991" y="47205"/>
                  </a:lnTo>
                  <a:lnTo>
                    <a:pt x="58991" y="35407"/>
                  </a:lnTo>
                  <a:lnTo>
                    <a:pt x="58991" y="23609"/>
                  </a:lnTo>
                  <a:close/>
                </a:path>
                <a:path w="626109" h="47625">
                  <a:moveTo>
                    <a:pt x="58991" y="11798"/>
                  </a:moveTo>
                  <a:lnTo>
                    <a:pt x="47205" y="11798"/>
                  </a:lnTo>
                  <a:lnTo>
                    <a:pt x="47205" y="23596"/>
                  </a:lnTo>
                  <a:lnTo>
                    <a:pt x="58991" y="23596"/>
                  </a:lnTo>
                  <a:lnTo>
                    <a:pt x="58991" y="11798"/>
                  </a:lnTo>
                  <a:close/>
                </a:path>
                <a:path w="626109" h="47625">
                  <a:moveTo>
                    <a:pt x="94411" y="23609"/>
                  </a:moveTo>
                  <a:lnTo>
                    <a:pt x="82613" y="23609"/>
                  </a:lnTo>
                  <a:lnTo>
                    <a:pt x="82613" y="35407"/>
                  </a:lnTo>
                  <a:lnTo>
                    <a:pt x="70815" y="35407"/>
                  </a:lnTo>
                  <a:lnTo>
                    <a:pt x="59016" y="35407"/>
                  </a:lnTo>
                  <a:lnTo>
                    <a:pt x="59016" y="47205"/>
                  </a:lnTo>
                  <a:lnTo>
                    <a:pt x="70815" y="47205"/>
                  </a:lnTo>
                  <a:lnTo>
                    <a:pt x="82613" y="47205"/>
                  </a:lnTo>
                  <a:lnTo>
                    <a:pt x="94411" y="47205"/>
                  </a:lnTo>
                  <a:lnTo>
                    <a:pt x="94411" y="35407"/>
                  </a:lnTo>
                  <a:lnTo>
                    <a:pt x="94411" y="23609"/>
                  </a:lnTo>
                  <a:close/>
                </a:path>
                <a:path w="626109" h="47625">
                  <a:moveTo>
                    <a:pt x="94411" y="11798"/>
                  </a:moveTo>
                  <a:lnTo>
                    <a:pt x="82613" y="11798"/>
                  </a:lnTo>
                  <a:lnTo>
                    <a:pt x="70815" y="11798"/>
                  </a:lnTo>
                  <a:lnTo>
                    <a:pt x="59016" y="11798"/>
                  </a:lnTo>
                  <a:lnTo>
                    <a:pt x="59016" y="23596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94411" y="23596"/>
                  </a:lnTo>
                  <a:lnTo>
                    <a:pt x="94411" y="11798"/>
                  </a:lnTo>
                  <a:close/>
                </a:path>
                <a:path w="626109" h="47625">
                  <a:moveTo>
                    <a:pt x="118008" y="11798"/>
                  </a:moveTo>
                  <a:lnTo>
                    <a:pt x="106222" y="11798"/>
                  </a:lnTo>
                  <a:lnTo>
                    <a:pt x="94424" y="11798"/>
                  </a:lnTo>
                  <a:lnTo>
                    <a:pt x="94424" y="23596"/>
                  </a:lnTo>
                  <a:lnTo>
                    <a:pt x="106222" y="23596"/>
                  </a:lnTo>
                  <a:lnTo>
                    <a:pt x="118008" y="23596"/>
                  </a:lnTo>
                  <a:lnTo>
                    <a:pt x="118008" y="11798"/>
                  </a:lnTo>
                  <a:close/>
                </a:path>
                <a:path w="626109" h="47625">
                  <a:moveTo>
                    <a:pt x="153416" y="23609"/>
                  </a:moveTo>
                  <a:lnTo>
                    <a:pt x="141630" y="23609"/>
                  </a:lnTo>
                  <a:lnTo>
                    <a:pt x="129832" y="23609"/>
                  </a:lnTo>
                  <a:lnTo>
                    <a:pt x="129832" y="35407"/>
                  </a:lnTo>
                  <a:lnTo>
                    <a:pt x="141630" y="35407"/>
                  </a:lnTo>
                  <a:lnTo>
                    <a:pt x="153416" y="35407"/>
                  </a:lnTo>
                  <a:lnTo>
                    <a:pt x="153416" y="23609"/>
                  </a:lnTo>
                  <a:close/>
                </a:path>
                <a:path w="626109" h="47625">
                  <a:moveTo>
                    <a:pt x="153416" y="11798"/>
                  </a:moveTo>
                  <a:lnTo>
                    <a:pt x="141630" y="11798"/>
                  </a:lnTo>
                  <a:lnTo>
                    <a:pt x="129832" y="11798"/>
                  </a:lnTo>
                  <a:lnTo>
                    <a:pt x="129832" y="23596"/>
                  </a:lnTo>
                  <a:lnTo>
                    <a:pt x="141630" y="23596"/>
                  </a:lnTo>
                  <a:lnTo>
                    <a:pt x="153416" y="23596"/>
                  </a:lnTo>
                  <a:lnTo>
                    <a:pt x="153416" y="11798"/>
                  </a:lnTo>
                  <a:close/>
                </a:path>
                <a:path w="626109" h="47625">
                  <a:moveTo>
                    <a:pt x="177025" y="23609"/>
                  </a:moveTo>
                  <a:lnTo>
                    <a:pt x="165239" y="23609"/>
                  </a:ln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close/>
                </a:path>
                <a:path w="626109" h="47625">
                  <a:moveTo>
                    <a:pt x="177025" y="11798"/>
                  </a:moveTo>
                  <a:lnTo>
                    <a:pt x="165239" y="11798"/>
                  </a:lnTo>
                  <a:lnTo>
                    <a:pt x="165239" y="23596"/>
                  </a:lnTo>
                  <a:lnTo>
                    <a:pt x="177025" y="23596"/>
                  </a:lnTo>
                  <a:lnTo>
                    <a:pt x="177025" y="11798"/>
                  </a:lnTo>
                  <a:close/>
                </a:path>
                <a:path w="626109" h="47625">
                  <a:moveTo>
                    <a:pt x="188836" y="23609"/>
                  </a:move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close/>
                </a:path>
                <a:path w="626109" h="47625">
                  <a:moveTo>
                    <a:pt x="200647" y="23609"/>
                  </a:move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00647" y="23609"/>
                  </a:lnTo>
                  <a:close/>
                </a:path>
                <a:path w="626109" h="47625">
                  <a:moveTo>
                    <a:pt x="212432" y="11798"/>
                  </a:moveTo>
                  <a:lnTo>
                    <a:pt x="200647" y="11798"/>
                  </a:lnTo>
                  <a:lnTo>
                    <a:pt x="200647" y="23596"/>
                  </a:lnTo>
                  <a:lnTo>
                    <a:pt x="212432" y="23596"/>
                  </a:lnTo>
                  <a:lnTo>
                    <a:pt x="212432" y="11798"/>
                  </a:lnTo>
                  <a:close/>
                </a:path>
                <a:path w="626109" h="47625">
                  <a:moveTo>
                    <a:pt x="224243" y="11798"/>
                  </a:moveTo>
                  <a:lnTo>
                    <a:pt x="212458" y="11798"/>
                  </a:lnTo>
                  <a:lnTo>
                    <a:pt x="212458" y="23596"/>
                  </a:lnTo>
                  <a:lnTo>
                    <a:pt x="224243" y="23596"/>
                  </a:lnTo>
                  <a:lnTo>
                    <a:pt x="224243" y="11798"/>
                  </a:lnTo>
                  <a:close/>
                </a:path>
                <a:path w="626109" h="47625">
                  <a:moveTo>
                    <a:pt x="271449" y="23609"/>
                  </a:moveTo>
                  <a:lnTo>
                    <a:pt x="259664" y="23609"/>
                  </a:lnTo>
                  <a:lnTo>
                    <a:pt x="259664" y="35407"/>
                  </a:lnTo>
                  <a:lnTo>
                    <a:pt x="271449" y="35407"/>
                  </a:lnTo>
                  <a:lnTo>
                    <a:pt x="271449" y="23609"/>
                  </a:lnTo>
                  <a:close/>
                </a:path>
                <a:path w="626109" h="47625">
                  <a:moveTo>
                    <a:pt x="283260" y="23609"/>
                  </a:moveTo>
                  <a:lnTo>
                    <a:pt x="271475" y="23609"/>
                  </a:lnTo>
                  <a:lnTo>
                    <a:pt x="271475" y="35407"/>
                  </a:lnTo>
                  <a:lnTo>
                    <a:pt x="283260" y="35407"/>
                  </a:lnTo>
                  <a:lnTo>
                    <a:pt x="283260" y="23609"/>
                  </a:lnTo>
                  <a:close/>
                </a:path>
                <a:path w="626109" h="47625">
                  <a:moveTo>
                    <a:pt x="283260" y="11798"/>
                  </a:moveTo>
                  <a:lnTo>
                    <a:pt x="271475" y="11798"/>
                  </a:lnTo>
                  <a:lnTo>
                    <a:pt x="271475" y="23596"/>
                  </a:lnTo>
                  <a:lnTo>
                    <a:pt x="283260" y="23596"/>
                  </a:lnTo>
                  <a:lnTo>
                    <a:pt x="283260" y="11798"/>
                  </a:lnTo>
                  <a:close/>
                </a:path>
                <a:path w="626109" h="47625">
                  <a:moveTo>
                    <a:pt x="295071" y="23609"/>
                  </a:move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295071" y="23609"/>
                  </a:lnTo>
                  <a:close/>
                </a:path>
                <a:path w="626109" h="47625">
                  <a:moveTo>
                    <a:pt x="306857" y="11798"/>
                  </a:moveTo>
                  <a:lnTo>
                    <a:pt x="295071" y="11798"/>
                  </a:lnTo>
                  <a:lnTo>
                    <a:pt x="283273" y="11798"/>
                  </a:lnTo>
                  <a:lnTo>
                    <a:pt x="283273" y="23596"/>
                  </a:lnTo>
                  <a:lnTo>
                    <a:pt x="295071" y="23596"/>
                  </a:lnTo>
                  <a:lnTo>
                    <a:pt x="306857" y="23596"/>
                  </a:lnTo>
                  <a:lnTo>
                    <a:pt x="306857" y="11798"/>
                  </a:lnTo>
                  <a:close/>
                </a:path>
                <a:path w="626109" h="47625">
                  <a:moveTo>
                    <a:pt x="318668" y="23609"/>
                  </a:moveTo>
                  <a:lnTo>
                    <a:pt x="306882" y="23609"/>
                  </a:lnTo>
                  <a:lnTo>
                    <a:pt x="306882" y="35407"/>
                  </a:lnTo>
                  <a:lnTo>
                    <a:pt x="318668" y="35407"/>
                  </a:lnTo>
                  <a:lnTo>
                    <a:pt x="318668" y="23609"/>
                  </a:lnTo>
                  <a:close/>
                </a:path>
                <a:path w="626109" h="47625">
                  <a:moveTo>
                    <a:pt x="318668" y="11798"/>
                  </a:moveTo>
                  <a:lnTo>
                    <a:pt x="306882" y="11798"/>
                  </a:lnTo>
                  <a:lnTo>
                    <a:pt x="306882" y="23596"/>
                  </a:lnTo>
                  <a:lnTo>
                    <a:pt x="318668" y="23596"/>
                  </a:lnTo>
                  <a:lnTo>
                    <a:pt x="318668" y="11798"/>
                  </a:lnTo>
                  <a:close/>
                </a:path>
                <a:path w="626109" h="47625">
                  <a:moveTo>
                    <a:pt x="330479" y="11798"/>
                  </a:moveTo>
                  <a:lnTo>
                    <a:pt x="318681" y="11798"/>
                  </a:lnTo>
                  <a:lnTo>
                    <a:pt x="318681" y="23596"/>
                  </a:lnTo>
                  <a:lnTo>
                    <a:pt x="330479" y="23596"/>
                  </a:lnTo>
                  <a:lnTo>
                    <a:pt x="330479" y="11798"/>
                  </a:lnTo>
                  <a:close/>
                </a:path>
                <a:path w="626109" h="47625">
                  <a:moveTo>
                    <a:pt x="342277" y="11798"/>
                  </a:moveTo>
                  <a:lnTo>
                    <a:pt x="330492" y="11798"/>
                  </a:lnTo>
                  <a:lnTo>
                    <a:pt x="330492" y="23596"/>
                  </a:lnTo>
                  <a:lnTo>
                    <a:pt x="342277" y="23596"/>
                  </a:lnTo>
                  <a:lnTo>
                    <a:pt x="342277" y="11798"/>
                  </a:lnTo>
                  <a:close/>
                </a:path>
                <a:path w="626109" h="47625">
                  <a:moveTo>
                    <a:pt x="365874" y="23609"/>
                  </a:moveTo>
                  <a:lnTo>
                    <a:pt x="354088" y="23609"/>
                  </a:lnTo>
                  <a:lnTo>
                    <a:pt x="354088" y="35407"/>
                  </a:lnTo>
                  <a:lnTo>
                    <a:pt x="365874" y="35407"/>
                  </a:lnTo>
                  <a:lnTo>
                    <a:pt x="365874" y="23609"/>
                  </a:lnTo>
                  <a:close/>
                </a:path>
                <a:path w="626109" h="47625">
                  <a:moveTo>
                    <a:pt x="365874" y="11798"/>
                  </a:moveTo>
                  <a:lnTo>
                    <a:pt x="354088" y="11798"/>
                  </a:lnTo>
                  <a:lnTo>
                    <a:pt x="354088" y="23596"/>
                  </a:lnTo>
                  <a:lnTo>
                    <a:pt x="365874" y="23596"/>
                  </a:lnTo>
                  <a:lnTo>
                    <a:pt x="365874" y="11798"/>
                  </a:lnTo>
                  <a:close/>
                </a:path>
                <a:path w="626109" h="47625">
                  <a:moveTo>
                    <a:pt x="377685" y="23609"/>
                  </a:moveTo>
                  <a:lnTo>
                    <a:pt x="365899" y="23609"/>
                  </a:lnTo>
                  <a:lnTo>
                    <a:pt x="365899" y="35407"/>
                  </a:lnTo>
                  <a:lnTo>
                    <a:pt x="377685" y="35407"/>
                  </a:lnTo>
                  <a:lnTo>
                    <a:pt x="377685" y="23609"/>
                  </a:lnTo>
                  <a:close/>
                </a:path>
                <a:path w="626109" h="47625">
                  <a:moveTo>
                    <a:pt x="377685" y="11798"/>
                  </a:moveTo>
                  <a:lnTo>
                    <a:pt x="365899" y="11798"/>
                  </a:lnTo>
                  <a:lnTo>
                    <a:pt x="365899" y="23596"/>
                  </a:lnTo>
                  <a:lnTo>
                    <a:pt x="377685" y="23596"/>
                  </a:lnTo>
                  <a:lnTo>
                    <a:pt x="377685" y="11798"/>
                  </a:lnTo>
                  <a:close/>
                </a:path>
                <a:path w="626109" h="47625">
                  <a:moveTo>
                    <a:pt x="424903" y="23609"/>
                  </a:moveTo>
                  <a:lnTo>
                    <a:pt x="413105" y="23609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close/>
                </a:path>
                <a:path w="626109" h="47625">
                  <a:moveTo>
                    <a:pt x="424903" y="11798"/>
                  </a:moveTo>
                  <a:lnTo>
                    <a:pt x="413105" y="11798"/>
                  </a:lnTo>
                  <a:lnTo>
                    <a:pt x="413105" y="23596"/>
                  </a:lnTo>
                  <a:lnTo>
                    <a:pt x="424903" y="23596"/>
                  </a:lnTo>
                  <a:lnTo>
                    <a:pt x="424903" y="11798"/>
                  </a:lnTo>
                  <a:close/>
                </a:path>
                <a:path w="626109" h="47625">
                  <a:moveTo>
                    <a:pt x="436702" y="11798"/>
                  </a:moveTo>
                  <a:lnTo>
                    <a:pt x="424916" y="11798"/>
                  </a:lnTo>
                  <a:lnTo>
                    <a:pt x="424916" y="23596"/>
                  </a:lnTo>
                  <a:lnTo>
                    <a:pt x="436702" y="23596"/>
                  </a:lnTo>
                  <a:lnTo>
                    <a:pt x="436702" y="11798"/>
                  </a:lnTo>
                  <a:close/>
                </a:path>
                <a:path w="626109" h="47625">
                  <a:moveTo>
                    <a:pt x="448513" y="23609"/>
                  </a:moveTo>
                  <a:lnTo>
                    <a:pt x="436714" y="23609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48513" y="23609"/>
                  </a:lnTo>
                  <a:close/>
                </a:path>
                <a:path w="626109" h="47625">
                  <a:moveTo>
                    <a:pt x="460298" y="11798"/>
                  </a:moveTo>
                  <a:lnTo>
                    <a:pt x="448513" y="11798"/>
                  </a:lnTo>
                  <a:lnTo>
                    <a:pt x="436714" y="11798"/>
                  </a:lnTo>
                  <a:lnTo>
                    <a:pt x="436714" y="23596"/>
                  </a:lnTo>
                  <a:lnTo>
                    <a:pt x="448513" y="23596"/>
                  </a:lnTo>
                  <a:lnTo>
                    <a:pt x="460298" y="23596"/>
                  </a:lnTo>
                  <a:lnTo>
                    <a:pt x="460298" y="11798"/>
                  </a:lnTo>
                  <a:close/>
                </a:path>
                <a:path w="626109" h="47625">
                  <a:moveTo>
                    <a:pt x="507530" y="11798"/>
                  </a:moveTo>
                  <a:lnTo>
                    <a:pt x="495731" y="11798"/>
                  </a:lnTo>
                  <a:lnTo>
                    <a:pt x="495731" y="23596"/>
                  </a:lnTo>
                  <a:lnTo>
                    <a:pt x="507530" y="23596"/>
                  </a:lnTo>
                  <a:lnTo>
                    <a:pt x="507530" y="11798"/>
                  </a:lnTo>
                  <a:close/>
                </a:path>
                <a:path w="626109" h="47625">
                  <a:moveTo>
                    <a:pt x="519315" y="23609"/>
                  </a:moveTo>
                  <a:lnTo>
                    <a:pt x="507530" y="23609"/>
                  </a:lnTo>
                  <a:lnTo>
                    <a:pt x="495731" y="23609"/>
                  </a:ln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507530" y="35407"/>
                  </a:lnTo>
                  <a:lnTo>
                    <a:pt x="519315" y="35407"/>
                  </a:lnTo>
                  <a:lnTo>
                    <a:pt x="519315" y="23609"/>
                  </a:lnTo>
                  <a:close/>
                </a:path>
                <a:path w="626109" h="47625">
                  <a:moveTo>
                    <a:pt x="531126" y="23609"/>
                  </a:moveTo>
                  <a:lnTo>
                    <a:pt x="519341" y="23609"/>
                  </a:lnTo>
                  <a:lnTo>
                    <a:pt x="519341" y="35407"/>
                  </a:lnTo>
                  <a:lnTo>
                    <a:pt x="531126" y="35407"/>
                  </a:lnTo>
                  <a:lnTo>
                    <a:pt x="531126" y="23609"/>
                  </a:lnTo>
                  <a:close/>
                </a:path>
                <a:path w="626109" h="47625">
                  <a:moveTo>
                    <a:pt x="531126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19341" y="23596"/>
                  </a:lnTo>
                  <a:lnTo>
                    <a:pt x="531126" y="23596"/>
                  </a:lnTo>
                  <a:lnTo>
                    <a:pt x="531126" y="11798"/>
                  </a:lnTo>
                  <a:lnTo>
                    <a:pt x="531126" y="0"/>
                  </a:lnTo>
                  <a:close/>
                </a:path>
                <a:path w="626109" h="47625">
                  <a:moveTo>
                    <a:pt x="542937" y="11798"/>
                  </a:moveTo>
                  <a:lnTo>
                    <a:pt x="531139" y="11798"/>
                  </a:lnTo>
                  <a:lnTo>
                    <a:pt x="531139" y="23596"/>
                  </a:lnTo>
                  <a:lnTo>
                    <a:pt x="542937" y="23596"/>
                  </a:lnTo>
                  <a:lnTo>
                    <a:pt x="542937" y="11798"/>
                  </a:lnTo>
                  <a:close/>
                </a:path>
                <a:path w="626109" h="47625">
                  <a:moveTo>
                    <a:pt x="578345" y="23609"/>
                  </a:moveTo>
                  <a:lnTo>
                    <a:pt x="566547" y="23609"/>
                  </a:lnTo>
                  <a:lnTo>
                    <a:pt x="554748" y="23609"/>
                  </a:lnTo>
                  <a:lnTo>
                    <a:pt x="554748" y="35407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78345" y="23609"/>
                  </a:lnTo>
                  <a:close/>
                </a:path>
                <a:path w="626109" h="47625">
                  <a:moveTo>
                    <a:pt x="601941" y="11798"/>
                  </a:moveTo>
                  <a:lnTo>
                    <a:pt x="590143" y="11798"/>
                  </a:lnTo>
                  <a:lnTo>
                    <a:pt x="590143" y="0"/>
                  </a:lnTo>
                  <a:lnTo>
                    <a:pt x="578345" y="0"/>
                  </a:lnTo>
                  <a:lnTo>
                    <a:pt x="566547" y="0"/>
                  </a:lnTo>
                  <a:lnTo>
                    <a:pt x="566547" y="11798"/>
                  </a:lnTo>
                  <a:lnTo>
                    <a:pt x="554748" y="11798"/>
                  </a:ln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66547" y="23596"/>
                  </a:lnTo>
                  <a:lnTo>
                    <a:pt x="578345" y="23596"/>
                  </a:lnTo>
                  <a:lnTo>
                    <a:pt x="590143" y="23596"/>
                  </a:lnTo>
                  <a:lnTo>
                    <a:pt x="601941" y="23596"/>
                  </a:lnTo>
                  <a:lnTo>
                    <a:pt x="601941" y="11798"/>
                  </a:lnTo>
                  <a:close/>
                </a:path>
                <a:path w="626109" h="47625">
                  <a:moveTo>
                    <a:pt x="625551" y="23609"/>
                  </a:moveTo>
                  <a:lnTo>
                    <a:pt x="613765" y="23609"/>
                  </a:lnTo>
                  <a:lnTo>
                    <a:pt x="601967" y="23609"/>
                  </a:lnTo>
                  <a:lnTo>
                    <a:pt x="601967" y="35407"/>
                  </a:lnTo>
                  <a:lnTo>
                    <a:pt x="613765" y="35407"/>
                  </a:lnTo>
                  <a:lnTo>
                    <a:pt x="625551" y="35407"/>
                  </a:lnTo>
                  <a:lnTo>
                    <a:pt x="625551" y="23609"/>
                  </a:lnTo>
                  <a:close/>
                </a:path>
                <a:path w="626109" h="47625">
                  <a:moveTo>
                    <a:pt x="625551" y="0"/>
                  </a:moveTo>
                  <a:lnTo>
                    <a:pt x="613765" y="0"/>
                  </a:lnTo>
                  <a:lnTo>
                    <a:pt x="601967" y="0"/>
                  </a:lnTo>
                  <a:lnTo>
                    <a:pt x="601967" y="11798"/>
                  </a:lnTo>
                  <a:lnTo>
                    <a:pt x="601967" y="23596"/>
                  </a:lnTo>
                  <a:lnTo>
                    <a:pt x="613765" y="23596"/>
                  </a:lnTo>
                  <a:lnTo>
                    <a:pt x="613765" y="11798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5958433" y="5118760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09" h="35560">
                  <a:moveTo>
                    <a:pt x="23583" y="11811"/>
                  </a:moveTo>
                  <a:lnTo>
                    <a:pt x="11798" y="11811"/>
                  </a:lnTo>
                  <a:lnTo>
                    <a:pt x="0" y="11811"/>
                  </a:lnTo>
                  <a:lnTo>
                    <a:pt x="0" y="23609"/>
                  </a:lnTo>
                  <a:lnTo>
                    <a:pt x="11798" y="23609"/>
                  </a:lnTo>
                  <a:lnTo>
                    <a:pt x="11798" y="35407"/>
                  </a:lnTo>
                  <a:lnTo>
                    <a:pt x="23583" y="35407"/>
                  </a:lnTo>
                  <a:lnTo>
                    <a:pt x="23583" y="23609"/>
                  </a:lnTo>
                  <a:lnTo>
                    <a:pt x="23583" y="11811"/>
                  </a:lnTo>
                  <a:close/>
                </a:path>
                <a:path w="626109" h="35560">
                  <a:moveTo>
                    <a:pt x="35394" y="23609"/>
                  </a:moveTo>
                  <a:lnTo>
                    <a:pt x="23596" y="23609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close/>
                </a:path>
                <a:path w="626109" h="35560">
                  <a:moveTo>
                    <a:pt x="82613" y="23609"/>
                  </a:moveTo>
                  <a:lnTo>
                    <a:pt x="70815" y="23609"/>
                  </a:ln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09"/>
                  </a:lnTo>
                  <a:close/>
                </a:path>
                <a:path w="626109" h="35560">
                  <a:moveTo>
                    <a:pt x="94411" y="11811"/>
                  </a:moveTo>
                  <a:lnTo>
                    <a:pt x="82613" y="11811"/>
                  </a:lnTo>
                  <a:lnTo>
                    <a:pt x="82613" y="23609"/>
                  </a:lnTo>
                  <a:lnTo>
                    <a:pt x="94411" y="23609"/>
                  </a:lnTo>
                  <a:lnTo>
                    <a:pt x="94411" y="11811"/>
                  </a:lnTo>
                  <a:close/>
                </a:path>
                <a:path w="626109" h="35560">
                  <a:moveTo>
                    <a:pt x="94411" y="0"/>
                  </a:moveTo>
                  <a:lnTo>
                    <a:pt x="82613" y="0"/>
                  </a:lnTo>
                  <a:lnTo>
                    <a:pt x="82613" y="11798"/>
                  </a:lnTo>
                  <a:lnTo>
                    <a:pt x="94411" y="11798"/>
                  </a:lnTo>
                  <a:lnTo>
                    <a:pt x="94411" y="0"/>
                  </a:lnTo>
                  <a:close/>
                </a:path>
                <a:path w="626109" h="35560">
                  <a:moveTo>
                    <a:pt x="118008" y="11811"/>
                  </a:moveTo>
                  <a:lnTo>
                    <a:pt x="106222" y="11811"/>
                  </a:lnTo>
                  <a:lnTo>
                    <a:pt x="94424" y="11811"/>
                  </a:lnTo>
                  <a:lnTo>
                    <a:pt x="94424" y="23609"/>
                  </a:lnTo>
                  <a:lnTo>
                    <a:pt x="106222" y="23609"/>
                  </a:lnTo>
                  <a:lnTo>
                    <a:pt x="118008" y="23609"/>
                  </a:lnTo>
                  <a:lnTo>
                    <a:pt x="118008" y="11811"/>
                  </a:lnTo>
                  <a:close/>
                </a:path>
                <a:path w="626109" h="35560">
                  <a:moveTo>
                    <a:pt x="118008" y="0"/>
                  </a:moveTo>
                  <a:lnTo>
                    <a:pt x="106222" y="0"/>
                  </a:lnTo>
                  <a:lnTo>
                    <a:pt x="106222" y="11798"/>
                  </a:lnTo>
                  <a:lnTo>
                    <a:pt x="118008" y="11798"/>
                  </a:lnTo>
                  <a:lnTo>
                    <a:pt x="118008" y="0"/>
                  </a:lnTo>
                  <a:close/>
                </a:path>
                <a:path w="626109" h="35560">
                  <a:moveTo>
                    <a:pt x="153416" y="11811"/>
                  </a:moveTo>
                  <a:lnTo>
                    <a:pt x="141630" y="11811"/>
                  </a:lnTo>
                  <a:lnTo>
                    <a:pt x="129832" y="11811"/>
                  </a:lnTo>
                  <a:lnTo>
                    <a:pt x="129832" y="23609"/>
                  </a:lnTo>
                  <a:lnTo>
                    <a:pt x="129832" y="35407"/>
                  </a:lnTo>
                  <a:lnTo>
                    <a:pt x="141630" y="35407"/>
                  </a:lnTo>
                  <a:lnTo>
                    <a:pt x="153416" y="35407"/>
                  </a:lnTo>
                  <a:lnTo>
                    <a:pt x="153416" y="23609"/>
                  </a:lnTo>
                  <a:lnTo>
                    <a:pt x="153416" y="11811"/>
                  </a:lnTo>
                  <a:close/>
                </a:path>
                <a:path w="626109" h="35560">
                  <a:moveTo>
                    <a:pt x="153416" y="0"/>
                  </a:moveTo>
                  <a:lnTo>
                    <a:pt x="141630" y="0"/>
                  </a:lnTo>
                  <a:lnTo>
                    <a:pt x="129832" y="0"/>
                  </a:lnTo>
                  <a:lnTo>
                    <a:pt x="129832" y="11798"/>
                  </a:lnTo>
                  <a:lnTo>
                    <a:pt x="141630" y="11798"/>
                  </a:lnTo>
                  <a:lnTo>
                    <a:pt x="153416" y="11798"/>
                  </a:lnTo>
                  <a:lnTo>
                    <a:pt x="153416" y="0"/>
                  </a:lnTo>
                  <a:close/>
                </a:path>
                <a:path w="626109" h="35560">
                  <a:moveTo>
                    <a:pt x="165239" y="0"/>
                  </a:moveTo>
                  <a:lnTo>
                    <a:pt x="153441" y="0"/>
                  </a:lnTo>
                  <a:lnTo>
                    <a:pt x="153441" y="11798"/>
                  </a:lnTo>
                  <a:lnTo>
                    <a:pt x="165239" y="11798"/>
                  </a:lnTo>
                  <a:lnTo>
                    <a:pt x="165239" y="0"/>
                  </a:lnTo>
                  <a:close/>
                </a:path>
                <a:path w="626109" h="35560">
                  <a:moveTo>
                    <a:pt x="177025" y="11811"/>
                  </a:moveTo>
                  <a:lnTo>
                    <a:pt x="165239" y="11811"/>
                  </a:lnTo>
                  <a:lnTo>
                    <a:pt x="153441" y="11811"/>
                  </a:lnTo>
                  <a:lnTo>
                    <a:pt x="153441" y="23609"/>
                  </a:lnTo>
                  <a:lnTo>
                    <a:pt x="165239" y="23609"/>
                  </a:lnTo>
                  <a:lnTo>
                    <a:pt x="177025" y="23609"/>
                  </a:lnTo>
                  <a:lnTo>
                    <a:pt x="177025" y="11811"/>
                  </a:lnTo>
                  <a:close/>
                </a:path>
                <a:path w="626109" h="35560">
                  <a:moveTo>
                    <a:pt x="188836" y="23609"/>
                  </a:move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close/>
                </a:path>
                <a:path w="626109" h="35560">
                  <a:moveTo>
                    <a:pt x="200647" y="23609"/>
                  </a:move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00647" y="23609"/>
                  </a:lnTo>
                  <a:close/>
                </a:path>
                <a:path w="626109" h="35560">
                  <a:moveTo>
                    <a:pt x="212432" y="0"/>
                  </a:moveTo>
                  <a:lnTo>
                    <a:pt x="200647" y="0"/>
                  </a:lnTo>
                  <a:lnTo>
                    <a:pt x="188849" y="0"/>
                  </a:lnTo>
                  <a:lnTo>
                    <a:pt x="188849" y="11798"/>
                  </a:lnTo>
                  <a:lnTo>
                    <a:pt x="200647" y="11798"/>
                  </a:lnTo>
                  <a:lnTo>
                    <a:pt x="212432" y="11798"/>
                  </a:lnTo>
                  <a:lnTo>
                    <a:pt x="212432" y="0"/>
                  </a:lnTo>
                  <a:close/>
                </a:path>
                <a:path w="626109" h="35560">
                  <a:moveTo>
                    <a:pt x="224243" y="11811"/>
                  </a:moveTo>
                  <a:lnTo>
                    <a:pt x="212458" y="11811"/>
                  </a:ln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lnTo>
                    <a:pt x="224243" y="11811"/>
                  </a:lnTo>
                  <a:close/>
                </a:path>
                <a:path w="626109" h="35560">
                  <a:moveTo>
                    <a:pt x="247840" y="11811"/>
                  </a:moveTo>
                  <a:lnTo>
                    <a:pt x="236054" y="11811"/>
                  </a:lnTo>
                  <a:lnTo>
                    <a:pt x="224256" y="11811"/>
                  </a:lnTo>
                  <a:lnTo>
                    <a:pt x="224256" y="23609"/>
                  </a:lnTo>
                  <a:lnTo>
                    <a:pt x="236054" y="23609"/>
                  </a:lnTo>
                  <a:lnTo>
                    <a:pt x="247840" y="23609"/>
                  </a:lnTo>
                  <a:lnTo>
                    <a:pt x="247840" y="11811"/>
                  </a:lnTo>
                  <a:close/>
                </a:path>
                <a:path w="626109" h="35560">
                  <a:moveTo>
                    <a:pt x="247840" y="0"/>
                  </a:moveTo>
                  <a:lnTo>
                    <a:pt x="236054" y="0"/>
                  </a:lnTo>
                  <a:lnTo>
                    <a:pt x="224256" y="0"/>
                  </a:lnTo>
                  <a:lnTo>
                    <a:pt x="224256" y="11798"/>
                  </a:lnTo>
                  <a:lnTo>
                    <a:pt x="236054" y="11798"/>
                  </a:lnTo>
                  <a:lnTo>
                    <a:pt x="247840" y="11798"/>
                  </a:lnTo>
                  <a:lnTo>
                    <a:pt x="247840" y="0"/>
                  </a:lnTo>
                  <a:close/>
                </a:path>
                <a:path w="626109" h="35560">
                  <a:moveTo>
                    <a:pt x="283260" y="11811"/>
                  </a:moveTo>
                  <a:lnTo>
                    <a:pt x="271475" y="11811"/>
                  </a:lnTo>
                  <a:lnTo>
                    <a:pt x="271475" y="23609"/>
                  </a:lnTo>
                  <a:lnTo>
                    <a:pt x="283260" y="23609"/>
                  </a:lnTo>
                  <a:lnTo>
                    <a:pt x="283260" y="11811"/>
                  </a:lnTo>
                  <a:close/>
                </a:path>
                <a:path w="626109" h="35560">
                  <a:moveTo>
                    <a:pt x="295071" y="0"/>
                  </a:moveTo>
                  <a:lnTo>
                    <a:pt x="283273" y="0"/>
                  </a:lnTo>
                  <a:lnTo>
                    <a:pt x="283273" y="11798"/>
                  </a:lnTo>
                  <a:lnTo>
                    <a:pt x="295071" y="11798"/>
                  </a:lnTo>
                  <a:lnTo>
                    <a:pt x="295071" y="0"/>
                  </a:lnTo>
                  <a:close/>
                </a:path>
                <a:path w="626109" h="35560">
                  <a:moveTo>
                    <a:pt x="306857" y="11811"/>
                  </a:moveTo>
                  <a:lnTo>
                    <a:pt x="295071" y="11811"/>
                  </a:lnTo>
                  <a:lnTo>
                    <a:pt x="283273" y="11811"/>
                  </a:lnTo>
                  <a:lnTo>
                    <a:pt x="283273" y="23609"/>
                  </a:lnTo>
                  <a:lnTo>
                    <a:pt x="295071" y="23609"/>
                  </a:lnTo>
                  <a:lnTo>
                    <a:pt x="306857" y="23609"/>
                  </a:lnTo>
                  <a:lnTo>
                    <a:pt x="306857" y="11811"/>
                  </a:lnTo>
                  <a:close/>
                </a:path>
                <a:path w="626109" h="35560">
                  <a:moveTo>
                    <a:pt x="318668" y="0"/>
                  </a:moveTo>
                  <a:lnTo>
                    <a:pt x="306882" y="0"/>
                  </a:lnTo>
                  <a:lnTo>
                    <a:pt x="306882" y="11798"/>
                  </a:lnTo>
                  <a:lnTo>
                    <a:pt x="318668" y="11798"/>
                  </a:lnTo>
                  <a:lnTo>
                    <a:pt x="318668" y="0"/>
                  </a:lnTo>
                  <a:close/>
                </a:path>
                <a:path w="626109" h="35560">
                  <a:moveTo>
                    <a:pt x="330479" y="0"/>
                  </a:moveTo>
                  <a:lnTo>
                    <a:pt x="318681" y="0"/>
                  </a:lnTo>
                  <a:lnTo>
                    <a:pt x="318681" y="11798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26109" h="35560">
                  <a:moveTo>
                    <a:pt x="342277" y="23609"/>
                  </a:moveTo>
                  <a:lnTo>
                    <a:pt x="330492" y="23609"/>
                  </a:lnTo>
                  <a:lnTo>
                    <a:pt x="330492" y="35407"/>
                  </a:lnTo>
                  <a:lnTo>
                    <a:pt x="342277" y="35407"/>
                  </a:lnTo>
                  <a:lnTo>
                    <a:pt x="342277" y="23609"/>
                  </a:lnTo>
                  <a:close/>
                </a:path>
                <a:path w="626109" h="35560">
                  <a:moveTo>
                    <a:pt x="342277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42277" y="11798"/>
                  </a:lnTo>
                  <a:lnTo>
                    <a:pt x="342277" y="0"/>
                  </a:lnTo>
                  <a:close/>
                </a:path>
                <a:path w="626109" h="35560">
                  <a:moveTo>
                    <a:pt x="365874" y="11811"/>
                  </a:moveTo>
                  <a:lnTo>
                    <a:pt x="354088" y="11811"/>
                  </a:lnTo>
                  <a:lnTo>
                    <a:pt x="342290" y="11811"/>
                  </a:lnTo>
                  <a:lnTo>
                    <a:pt x="342290" y="23609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65874" y="35407"/>
                  </a:lnTo>
                  <a:lnTo>
                    <a:pt x="365874" y="23609"/>
                  </a:lnTo>
                  <a:lnTo>
                    <a:pt x="365874" y="11811"/>
                  </a:lnTo>
                  <a:close/>
                </a:path>
                <a:path w="626109" h="35560">
                  <a:moveTo>
                    <a:pt x="377685" y="23609"/>
                  </a:moveTo>
                  <a:lnTo>
                    <a:pt x="365899" y="23609"/>
                  </a:lnTo>
                  <a:lnTo>
                    <a:pt x="365899" y="35407"/>
                  </a:lnTo>
                  <a:lnTo>
                    <a:pt x="377685" y="35407"/>
                  </a:lnTo>
                  <a:lnTo>
                    <a:pt x="377685" y="23609"/>
                  </a:lnTo>
                  <a:close/>
                </a:path>
                <a:path w="626109" h="35560">
                  <a:moveTo>
                    <a:pt x="389496" y="11811"/>
                  </a:moveTo>
                  <a:lnTo>
                    <a:pt x="377698" y="11811"/>
                  </a:lnTo>
                  <a:lnTo>
                    <a:pt x="377698" y="23609"/>
                  </a:lnTo>
                  <a:lnTo>
                    <a:pt x="389496" y="23609"/>
                  </a:lnTo>
                  <a:lnTo>
                    <a:pt x="389496" y="11811"/>
                  </a:lnTo>
                  <a:close/>
                </a:path>
                <a:path w="626109" h="35560">
                  <a:moveTo>
                    <a:pt x="401307" y="11811"/>
                  </a:moveTo>
                  <a:lnTo>
                    <a:pt x="389509" y="11811"/>
                  </a:lnTo>
                  <a:lnTo>
                    <a:pt x="389509" y="23609"/>
                  </a:lnTo>
                  <a:lnTo>
                    <a:pt x="401307" y="23609"/>
                  </a:lnTo>
                  <a:lnTo>
                    <a:pt x="401307" y="11811"/>
                  </a:lnTo>
                  <a:close/>
                </a:path>
                <a:path w="626109" h="35560">
                  <a:moveTo>
                    <a:pt x="413092" y="23609"/>
                  </a:moveTo>
                  <a:lnTo>
                    <a:pt x="401307" y="23609"/>
                  </a:lnTo>
                  <a:lnTo>
                    <a:pt x="401307" y="35407"/>
                  </a:lnTo>
                  <a:lnTo>
                    <a:pt x="413092" y="35407"/>
                  </a:lnTo>
                  <a:lnTo>
                    <a:pt x="413092" y="23609"/>
                  </a:lnTo>
                  <a:close/>
                </a:path>
                <a:path w="626109" h="35560">
                  <a:moveTo>
                    <a:pt x="413092" y="0"/>
                  </a:moveTo>
                  <a:lnTo>
                    <a:pt x="401307" y="0"/>
                  </a:lnTo>
                  <a:lnTo>
                    <a:pt x="401307" y="11798"/>
                  </a:lnTo>
                  <a:lnTo>
                    <a:pt x="413092" y="11798"/>
                  </a:lnTo>
                  <a:lnTo>
                    <a:pt x="413092" y="0"/>
                  </a:lnTo>
                  <a:close/>
                </a:path>
                <a:path w="626109" h="35560">
                  <a:moveTo>
                    <a:pt x="424903" y="11811"/>
                  </a:moveTo>
                  <a:lnTo>
                    <a:pt x="413105" y="11811"/>
                  </a:lnTo>
                  <a:lnTo>
                    <a:pt x="413105" y="23609"/>
                  </a:lnTo>
                  <a:lnTo>
                    <a:pt x="424903" y="23609"/>
                  </a:lnTo>
                  <a:lnTo>
                    <a:pt x="424903" y="11811"/>
                  </a:lnTo>
                  <a:close/>
                </a:path>
                <a:path w="626109" h="35560">
                  <a:moveTo>
                    <a:pt x="436702" y="23609"/>
                  </a:moveTo>
                  <a:lnTo>
                    <a:pt x="424916" y="23609"/>
                  </a:lnTo>
                  <a:lnTo>
                    <a:pt x="424916" y="35407"/>
                  </a:lnTo>
                  <a:lnTo>
                    <a:pt x="436702" y="35407"/>
                  </a:lnTo>
                  <a:lnTo>
                    <a:pt x="436702" y="23609"/>
                  </a:lnTo>
                  <a:close/>
                </a:path>
                <a:path w="626109" h="35560">
                  <a:moveTo>
                    <a:pt x="436702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36702" y="11798"/>
                  </a:lnTo>
                  <a:lnTo>
                    <a:pt x="436702" y="0"/>
                  </a:lnTo>
                  <a:close/>
                </a:path>
                <a:path w="626109" h="35560">
                  <a:moveTo>
                    <a:pt x="448513" y="23609"/>
                  </a:moveTo>
                  <a:lnTo>
                    <a:pt x="436714" y="23609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48513" y="23609"/>
                  </a:lnTo>
                  <a:close/>
                </a:path>
                <a:path w="626109" h="35560">
                  <a:moveTo>
                    <a:pt x="460298" y="11811"/>
                  </a:moveTo>
                  <a:lnTo>
                    <a:pt x="448513" y="11811"/>
                  </a:lnTo>
                  <a:lnTo>
                    <a:pt x="448513" y="23609"/>
                  </a:lnTo>
                  <a:lnTo>
                    <a:pt x="460298" y="23609"/>
                  </a:lnTo>
                  <a:lnTo>
                    <a:pt x="460298" y="11811"/>
                  </a:lnTo>
                  <a:close/>
                </a:path>
                <a:path w="626109" h="35560">
                  <a:moveTo>
                    <a:pt x="460298" y="0"/>
                  </a:moveTo>
                  <a:lnTo>
                    <a:pt x="448513" y="0"/>
                  </a:lnTo>
                  <a:lnTo>
                    <a:pt x="448513" y="11798"/>
                  </a:lnTo>
                  <a:lnTo>
                    <a:pt x="460298" y="11798"/>
                  </a:lnTo>
                  <a:lnTo>
                    <a:pt x="460298" y="0"/>
                  </a:lnTo>
                  <a:close/>
                </a:path>
                <a:path w="626109" h="35560">
                  <a:moveTo>
                    <a:pt x="472109" y="11811"/>
                  </a:moveTo>
                  <a:lnTo>
                    <a:pt x="460324" y="11811"/>
                  </a:lnTo>
                  <a:lnTo>
                    <a:pt x="460324" y="23609"/>
                  </a:lnTo>
                  <a:lnTo>
                    <a:pt x="472109" y="23609"/>
                  </a:lnTo>
                  <a:lnTo>
                    <a:pt x="472109" y="11811"/>
                  </a:lnTo>
                  <a:close/>
                </a:path>
                <a:path w="626109" h="35560">
                  <a:moveTo>
                    <a:pt x="483920" y="11811"/>
                  </a:moveTo>
                  <a:lnTo>
                    <a:pt x="472122" y="11811"/>
                  </a:lnTo>
                  <a:lnTo>
                    <a:pt x="472122" y="23609"/>
                  </a:lnTo>
                  <a:lnTo>
                    <a:pt x="483920" y="23609"/>
                  </a:lnTo>
                  <a:lnTo>
                    <a:pt x="483920" y="11811"/>
                  </a:lnTo>
                  <a:close/>
                </a:path>
                <a:path w="626109" h="35560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09" h="35560">
                  <a:moveTo>
                    <a:pt x="495731" y="11811"/>
                  </a:moveTo>
                  <a:lnTo>
                    <a:pt x="483933" y="11811"/>
                  </a:ln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495731" y="23609"/>
                  </a:lnTo>
                  <a:lnTo>
                    <a:pt x="495731" y="11811"/>
                  </a:lnTo>
                  <a:close/>
                </a:path>
                <a:path w="626109" h="35560">
                  <a:moveTo>
                    <a:pt x="519315" y="11811"/>
                  </a:moveTo>
                  <a:lnTo>
                    <a:pt x="507530" y="11811"/>
                  </a:lnTo>
                  <a:lnTo>
                    <a:pt x="507530" y="23609"/>
                  </a:lnTo>
                  <a:lnTo>
                    <a:pt x="519315" y="23609"/>
                  </a:lnTo>
                  <a:lnTo>
                    <a:pt x="519315" y="11811"/>
                  </a:lnTo>
                  <a:close/>
                </a:path>
                <a:path w="626109" h="35560">
                  <a:moveTo>
                    <a:pt x="531126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31126" y="11798"/>
                  </a:lnTo>
                  <a:lnTo>
                    <a:pt x="531126" y="0"/>
                  </a:lnTo>
                  <a:close/>
                </a:path>
                <a:path w="626109" h="35560">
                  <a:moveTo>
                    <a:pt x="542937" y="0"/>
                  </a:moveTo>
                  <a:lnTo>
                    <a:pt x="531139" y="0"/>
                  </a:lnTo>
                  <a:lnTo>
                    <a:pt x="531139" y="11798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26109" h="35560">
                  <a:moveTo>
                    <a:pt x="590143" y="11811"/>
                  </a:moveTo>
                  <a:lnTo>
                    <a:pt x="578345" y="11811"/>
                  </a:lnTo>
                  <a:lnTo>
                    <a:pt x="566547" y="11811"/>
                  </a:lnTo>
                  <a:lnTo>
                    <a:pt x="554748" y="11811"/>
                  </a:lnTo>
                  <a:lnTo>
                    <a:pt x="542950" y="11811"/>
                  </a:lnTo>
                  <a:lnTo>
                    <a:pt x="542950" y="23609"/>
                  </a:lnTo>
                  <a:lnTo>
                    <a:pt x="554748" y="23609"/>
                  </a:lnTo>
                  <a:lnTo>
                    <a:pt x="566547" y="23609"/>
                  </a:lnTo>
                  <a:lnTo>
                    <a:pt x="578345" y="23609"/>
                  </a:lnTo>
                  <a:lnTo>
                    <a:pt x="590143" y="23609"/>
                  </a:lnTo>
                  <a:lnTo>
                    <a:pt x="590143" y="11811"/>
                  </a:lnTo>
                  <a:close/>
                </a:path>
                <a:path w="626109" h="35560">
                  <a:moveTo>
                    <a:pt x="601941" y="0"/>
                  </a:moveTo>
                  <a:lnTo>
                    <a:pt x="590143" y="0"/>
                  </a:lnTo>
                  <a:lnTo>
                    <a:pt x="578345" y="0"/>
                  </a:lnTo>
                  <a:lnTo>
                    <a:pt x="566547" y="0"/>
                  </a:lnTo>
                  <a:lnTo>
                    <a:pt x="554748" y="0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90143" y="11798"/>
                  </a:lnTo>
                  <a:lnTo>
                    <a:pt x="601941" y="11798"/>
                  </a:lnTo>
                  <a:lnTo>
                    <a:pt x="601941" y="0"/>
                  </a:lnTo>
                  <a:close/>
                </a:path>
                <a:path w="626109" h="35560">
                  <a:moveTo>
                    <a:pt x="625551" y="11811"/>
                  </a:moveTo>
                  <a:lnTo>
                    <a:pt x="613765" y="11811"/>
                  </a:lnTo>
                  <a:lnTo>
                    <a:pt x="601967" y="11811"/>
                  </a:lnTo>
                  <a:lnTo>
                    <a:pt x="601967" y="23609"/>
                  </a:lnTo>
                  <a:lnTo>
                    <a:pt x="613765" y="23609"/>
                  </a:lnTo>
                  <a:lnTo>
                    <a:pt x="625551" y="23609"/>
                  </a:lnTo>
                  <a:lnTo>
                    <a:pt x="625551" y="118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5958433" y="5142369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09" h="47625">
                  <a:moveTo>
                    <a:pt x="11798" y="11798"/>
                  </a:moveTo>
                  <a:lnTo>
                    <a:pt x="0" y="11798"/>
                  </a:lnTo>
                  <a:lnTo>
                    <a:pt x="0" y="23596"/>
                  </a:lnTo>
                  <a:lnTo>
                    <a:pt x="11798" y="23596"/>
                  </a:lnTo>
                  <a:lnTo>
                    <a:pt x="11798" y="11798"/>
                  </a:lnTo>
                  <a:close/>
                </a:path>
                <a:path w="626109" h="47625">
                  <a:moveTo>
                    <a:pt x="23583" y="23609"/>
                  </a:moveTo>
                  <a:lnTo>
                    <a:pt x="11798" y="23609"/>
                  </a:lnTo>
                  <a:lnTo>
                    <a:pt x="11798" y="35407"/>
                  </a:lnTo>
                  <a:lnTo>
                    <a:pt x="23583" y="35407"/>
                  </a:lnTo>
                  <a:lnTo>
                    <a:pt x="23583" y="23609"/>
                  </a:lnTo>
                  <a:close/>
                </a:path>
                <a:path w="626109" h="47625">
                  <a:moveTo>
                    <a:pt x="35394" y="23609"/>
                  </a:moveTo>
                  <a:lnTo>
                    <a:pt x="23596" y="23609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close/>
                </a:path>
                <a:path w="626109" h="47625">
                  <a:moveTo>
                    <a:pt x="58991" y="23609"/>
                  </a:moveTo>
                  <a:lnTo>
                    <a:pt x="47205" y="23609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58991" y="35407"/>
                  </a:lnTo>
                  <a:lnTo>
                    <a:pt x="58991" y="23609"/>
                  </a:lnTo>
                  <a:close/>
                </a:path>
                <a:path w="626109" h="47625">
                  <a:moveTo>
                    <a:pt x="58991" y="11798"/>
                  </a:moveTo>
                  <a:lnTo>
                    <a:pt x="47205" y="11798"/>
                  </a:lnTo>
                  <a:lnTo>
                    <a:pt x="35407" y="11798"/>
                  </a:lnTo>
                  <a:lnTo>
                    <a:pt x="35407" y="23596"/>
                  </a:lnTo>
                  <a:lnTo>
                    <a:pt x="47205" y="23596"/>
                  </a:lnTo>
                  <a:lnTo>
                    <a:pt x="58991" y="23596"/>
                  </a:lnTo>
                  <a:lnTo>
                    <a:pt x="58991" y="11798"/>
                  </a:lnTo>
                  <a:close/>
                </a:path>
                <a:path w="626109" h="47625">
                  <a:moveTo>
                    <a:pt x="70815" y="35407"/>
                  </a:moveTo>
                  <a:lnTo>
                    <a:pt x="59016" y="35407"/>
                  </a:lnTo>
                  <a:lnTo>
                    <a:pt x="59016" y="47205"/>
                  </a:lnTo>
                  <a:lnTo>
                    <a:pt x="70815" y="47205"/>
                  </a:lnTo>
                  <a:lnTo>
                    <a:pt x="70815" y="35407"/>
                  </a:lnTo>
                  <a:close/>
                </a:path>
                <a:path w="626109" h="47625">
                  <a:moveTo>
                    <a:pt x="70815" y="11798"/>
                  </a:moveTo>
                  <a:lnTo>
                    <a:pt x="59016" y="11798"/>
                  </a:lnTo>
                  <a:lnTo>
                    <a:pt x="59016" y="23596"/>
                  </a:lnTo>
                  <a:lnTo>
                    <a:pt x="70815" y="23596"/>
                  </a:lnTo>
                  <a:lnTo>
                    <a:pt x="70815" y="11798"/>
                  </a:lnTo>
                  <a:close/>
                </a:path>
                <a:path w="626109" h="47625">
                  <a:moveTo>
                    <a:pt x="82613" y="23609"/>
                  </a:moveTo>
                  <a:lnTo>
                    <a:pt x="70815" y="23609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09"/>
                  </a:lnTo>
                  <a:close/>
                </a:path>
                <a:path w="626109" h="47625">
                  <a:moveTo>
                    <a:pt x="106222" y="35407"/>
                  </a:moveTo>
                  <a:lnTo>
                    <a:pt x="94424" y="35407"/>
                  </a:lnTo>
                  <a:lnTo>
                    <a:pt x="94424" y="47205"/>
                  </a:lnTo>
                  <a:lnTo>
                    <a:pt x="106222" y="47205"/>
                  </a:lnTo>
                  <a:lnTo>
                    <a:pt x="106222" y="35407"/>
                  </a:lnTo>
                  <a:close/>
                </a:path>
                <a:path w="626109" h="47625">
                  <a:moveTo>
                    <a:pt x="106222" y="11798"/>
                  </a:moveTo>
                  <a:lnTo>
                    <a:pt x="94424" y="11798"/>
                  </a:lnTo>
                  <a:lnTo>
                    <a:pt x="94424" y="23596"/>
                  </a:lnTo>
                  <a:lnTo>
                    <a:pt x="106222" y="23596"/>
                  </a:lnTo>
                  <a:lnTo>
                    <a:pt x="106222" y="11798"/>
                  </a:lnTo>
                  <a:close/>
                </a:path>
                <a:path w="626109" h="47625">
                  <a:moveTo>
                    <a:pt x="129819" y="35407"/>
                  </a:moveTo>
                  <a:lnTo>
                    <a:pt x="118021" y="35407"/>
                  </a:lnTo>
                  <a:lnTo>
                    <a:pt x="118021" y="47205"/>
                  </a:lnTo>
                  <a:lnTo>
                    <a:pt x="129819" y="47205"/>
                  </a:lnTo>
                  <a:lnTo>
                    <a:pt x="129819" y="35407"/>
                  </a:lnTo>
                  <a:close/>
                </a:path>
                <a:path w="626109" h="47625">
                  <a:moveTo>
                    <a:pt x="129819" y="11798"/>
                  </a:moveTo>
                  <a:lnTo>
                    <a:pt x="118021" y="11798"/>
                  </a:lnTo>
                  <a:lnTo>
                    <a:pt x="118021" y="23596"/>
                  </a:lnTo>
                  <a:lnTo>
                    <a:pt x="129819" y="23596"/>
                  </a:lnTo>
                  <a:lnTo>
                    <a:pt x="129819" y="11798"/>
                  </a:lnTo>
                  <a:close/>
                </a:path>
                <a:path w="626109" h="47625">
                  <a:moveTo>
                    <a:pt x="141630" y="23609"/>
                  </a:moveTo>
                  <a:lnTo>
                    <a:pt x="129832" y="23609"/>
                  </a:lnTo>
                  <a:lnTo>
                    <a:pt x="129832" y="35407"/>
                  </a:lnTo>
                  <a:lnTo>
                    <a:pt x="141630" y="35407"/>
                  </a:lnTo>
                  <a:lnTo>
                    <a:pt x="141630" y="23609"/>
                  </a:lnTo>
                  <a:close/>
                </a:path>
                <a:path w="626109" h="47625">
                  <a:moveTo>
                    <a:pt x="141630" y="11798"/>
                  </a:moveTo>
                  <a:lnTo>
                    <a:pt x="129832" y="11798"/>
                  </a:lnTo>
                  <a:lnTo>
                    <a:pt x="129832" y="23596"/>
                  </a:lnTo>
                  <a:lnTo>
                    <a:pt x="141630" y="23596"/>
                  </a:lnTo>
                  <a:lnTo>
                    <a:pt x="141630" y="11798"/>
                  </a:lnTo>
                  <a:close/>
                </a:path>
                <a:path w="626109" h="47625">
                  <a:moveTo>
                    <a:pt x="153416" y="35407"/>
                  </a:moveTo>
                  <a:lnTo>
                    <a:pt x="141630" y="35407"/>
                  </a:lnTo>
                  <a:lnTo>
                    <a:pt x="141630" y="47205"/>
                  </a:lnTo>
                  <a:lnTo>
                    <a:pt x="153416" y="47205"/>
                  </a:lnTo>
                  <a:lnTo>
                    <a:pt x="153416" y="35407"/>
                  </a:lnTo>
                  <a:close/>
                </a:path>
                <a:path w="626109" h="47625">
                  <a:moveTo>
                    <a:pt x="165239" y="23609"/>
                  </a:moveTo>
                  <a:lnTo>
                    <a:pt x="153441" y="23609"/>
                  </a:lnTo>
                  <a:lnTo>
                    <a:pt x="153441" y="35407"/>
                  </a:lnTo>
                  <a:lnTo>
                    <a:pt x="153441" y="47205"/>
                  </a:lnTo>
                  <a:lnTo>
                    <a:pt x="165239" y="47205"/>
                  </a:lnTo>
                  <a:lnTo>
                    <a:pt x="165239" y="35407"/>
                  </a:lnTo>
                  <a:lnTo>
                    <a:pt x="165239" y="23609"/>
                  </a:lnTo>
                  <a:close/>
                </a:path>
                <a:path w="626109" h="47625">
                  <a:moveTo>
                    <a:pt x="165239" y="11798"/>
                  </a:moveTo>
                  <a:lnTo>
                    <a:pt x="153441" y="11798"/>
                  </a:lnTo>
                  <a:lnTo>
                    <a:pt x="153441" y="23596"/>
                  </a:lnTo>
                  <a:lnTo>
                    <a:pt x="165239" y="23596"/>
                  </a:lnTo>
                  <a:lnTo>
                    <a:pt x="165239" y="11798"/>
                  </a:lnTo>
                  <a:close/>
                </a:path>
                <a:path w="626109" h="47625">
                  <a:moveTo>
                    <a:pt x="188836" y="23609"/>
                  </a:moveTo>
                  <a:lnTo>
                    <a:pt x="177038" y="23609"/>
                  </a:lnTo>
                  <a:lnTo>
                    <a:pt x="177038" y="35407"/>
                  </a:lnTo>
                  <a:lnTo>
                    <a:pt x="177038" y="47205"/>
                  </a:lnTo>
                  <a:lnTo>
                    <a:pt x="188836" y="47205"/>
                  </a:lnTo>
                  <a:lnTo>
                    <a:pt x="188836" y="35407"/>
                  </a:lnTo>
                  <a:lnTo>
                    <a:pt x="188836" y="23609"/>
                  </a:lnTo>
                  <a:close/>
                </a:path>
                <a:path w="626109" h="47625">
                  <a:moveTo>
                    <a:pt x="200647" y="35407"/>
                  </a:moveTo>
                  <a:lnTo>
                    <a:pt x="188849" y="35407"/>
                  </a:lnTo>
                  <a:lnTo>
                    <a:pt x="188849" y="47205"/>
                  </a:lnTo>
                  <a:lnTo>
                    <a:pt x="200647" y="47205"/>
                  </a:lnTo>
                  <a:lnTo>
                    <a:pt x="200647" y="35407"/>
                  </a:lnTo>
                  <a:close/>
                </a:path>
                <a:path w="626109" h="47625">
                  <a:moveTo>
                    <a:pt x="212432" y="11798"/>
                  </a:moveTo>
                  <a:lnTo>
                    <a:pt x="200647" y="11798"/>
                  </a:lnTo>
                  <a:lnTo>
                    <a:pt x="188849" y="11798"/>
                  </a:lnTo>
                  <a:lnTo>
                    <a:pt x="188849" y="23596"/>
                  </a:lnTo>
                  <a:lnTo>
                    <a:pt x="200647" y="23596"/>
                  </a:lnTo>
                  <a:lnTo>
                    <a:pt x="212432" y="23596"/>
                  </a:lnTo>
                  <a:lnTo>
                    <a:pt x="212432" y="11798"/>
                  </a:lnTo>
                  <a:close/>
                </a:path>
                <a:path w="626109" h="47625">
                  <a:moveTo>
                    <a:pt x="224243" y="23609"/>
                  </a:move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close/>
                </a:path>
                <a:path w="626109" h="47625">
                  <a:moveTo>
                    <a:pt x="224243" y="11798"/>
                  </a:moveTo>
                  <a:lnTo>
                    <a:pt x="212458" y="11798"/>
                  </a:lnTo>
                  <a:lnTo>
                    <a:pt x="212458" y="23596"/>
                  </a:lnTo>
                  <a:lnTo>
                    <a:pt x="224243" y="23596"/>
                  </a:lnTo>
                  <a:lnTo>
                    <a:pt x="224243" y="11798"/>
                  </a:lnTo>
                  <a:close/>
                </a:path>
                <a:path w="626109" h="47625">
                  <a:moveTo>
                    <a:pt x="236054" y="11798"/>
                  </a:moveTo>
                  <a:lnTo>
                    <a:pt x="224256" y="11798"/>
                  </a:lnTo>
                  <a:lnTo>
                    <a:pt x="224256" y="23596"/>
                  </a:lnTo>
                  <a:lnTo>
                    <a:pt x="236054" y="23596"/>
                  </a:lnTo>
                  <a:lnTo>
                    <a:pt x="236054" y="11798"/>
                  </a:lnTo>
                  <a:close/>
                </a:path>
                <a:path w="626109" h="47625">
                  <a:moveTo>
                    <a:pt x="247840" y="23609"/>
                  </a:moveTo>
                  <a:lnTo>
                    <a:pt x="236054" y="23609"/>
                  </a:ln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36054" y="47205"/>
                  </a:lnTo>
                  <a:lnTo>
                    <a:pt x="247840" y="47205"/>
                  </a:lnTo>
                  <a:lnTo>
                    <a:pt x="247840" y="35407"/>
                  </a:lnTo>
                  <a:lnTo>
                    <a:pt x="247840" y="23609"/>
                  </a:lnTo>
                  <a:close/>
                </a:path>
                <a:path w="626109" h="47625">
                  <a:moveTo>
                    <a:pt x="271449" y="23609"/>
                  </a:moveTo>
                  <a:lnTo>
                    <a:pt x="259664" y="23609"/>
                  </a:lnTo>
                  <a:lnTo>
                    <a:pt x="259664" y="35407"/>
                  </a:lnTo>
                  <a:lnTo>
                    <a:pt x="271449" y="35407"/>
                  </a:lnTo>
                  <a:lnTo>
                    <a:pt x="271449" y="23609"/>
                  </a:lnTo>
                  <a:close/>
                </a:path>
                <a:path w="626109" h="47625">
                  <a:moveTo>
                    <a:pt x="271449" y="11798"/>
                  </a:moveTo>
                  <a:lnTo>
                    <a:pt x="259664" y="11798"/>
                  </a:lnTo>
                  <a:lnTo>
                    <a:pt x="247865" y="11798"/>
                  </a:lnTo>
                  <a:lnTo>
                    <a:pt x="247865" y="23596"/>
                  </a:lnTo>
                  <a:lnTo>
                    <a:pt x="259664" y="23596"/>
                  </a:lnTo>
                  <a:lnTo>
                    <a:pt x="271449" y="23596"/>
                  </a:lnTo>
                  <a:lnTo>
                    <a:pt x="271449" y="11798"/>
                  </a:lnTo>
                  <a:close/>
                </a:path>
                <a:path w="626109" h="47625">
                  <a:moveTo>
                    <a:pt x="283260" y="11798"/>
                  </a:moveTo>
                  <a:lnTo>
                    <a:pt x="271475" y="11798"/>
                  </a:lnTo>
                  <a:lnTo>
                    <a:pt x="271475" y="23596"/>
                  </a:lnTo>
                  <a:lnTo>
                    <a:pt x="283260" y="23596"/>
                  </a:lnTo>
                  <a:lnTo>
                    <a:pt x="283260" y="11798"/>
                  </a:lnTo>
                  <a:close/>
                </a:path>
                <a:path w="626109" h="47625">
                  <a:moveTo>
                    <a:pt x="295071" y="11798"/>
                  </a:moveTo>
                  <a:lnTo>
                    <a:pt x="283273" y="11798"/>
                  </a:lnTo>
                  <a:lnTo>
                    <a:pt x="283273" y="23596"/>
                  </a:lnTo>
                  <a:lnTo>
                    <a:pt x="295071" y="23596"/>
                  </a:lnTo>
                  <a:lnTo>
                    <a:pt x="295071" y="11798"/>
                  </a:lnTo>
                  <a:close/>
                </a:path>
                <a:path w="626109" h="47625">
                  <a:moveTo>
                    <a:pt x="330479" y="11798"/>
                  </a:moveTo>
                  <a:lnTo>
                    <a:pt x="318681" y="11798"/>
                  </a:lnTo>
                  <a:lnTo>
                    <a:pt x="318681" y="23596"/>
                  </a:lnTo>
                  <a:lnTo>
                    <a:pt x="330479" y="23596"/>
                  </a:lnTo>
                  <a:lnTo>
                    <a:pt x="330479" y="11798"/>
                  </a:lnTo>
                  <a:close/>
                </a:path>
                <a:path w="626109" h="47625">
                  <a:moveTo>
                    <a:pt x="342277" y="23609"/>
                  </a:moveTo>
                  <a:lnTo>
                    <a:pt x="330492" y="23609"/>
                  </a:lnTo>
                  <a:lnTo>
                    <a:pt x="330492" y="35407"/>
                  </a:lnTo>
                  <a:lnTo>
                    <a:pt x="342277" y="35407"/>
                  </a:lnTo>
                  <a:lnTo>
                    <a:pt x="342277" y="23609"/>
                  </a:lnTo>
                  <a:close/>
                </a:path>
                <a:path w="626109" h="47625">
                  <a:moveTo>
                    <a:pt x="354088" y="23609"/>
                  </a:moveTo>
                  <a:lnTo>
                    <a:pt x="342290" y="23609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54088" y="23609"/>
                  </a:lnTo>
                  <a:close/>
                </a:path>
                <a:path w="626109" h="47625">
                  <a:moveTo>
                    <a:pt x="365874" y="11798"/>
                  </a:moveTo>
                  <a:lnTo>
                    <a:pt x="354088" y="11798"/>
                  </a:lnTo>
                  <a:lnTo>
                    <a:pt x="342290" y="11798"/>
                  </a:lnTo>
                  <a:lnTo>
                    <a:pt x="342290" y="23596"/>
                  </a:lnTo>
                  <a:lnTo>
                    <a:pt x="354088" y="23596"/>
                  </a:lnTo>
                  <a:lnTo>
                    <a:pt x="365874" y="23596"/>
                  </a:lnTo>
                  <a:lnTo>
                    <a:pt x="365874" y="11798"/>
                  </a:lnTo>
                  <a:close/>
                </a:path>
                <a:path w="626109" h="47625">
                  <a:moveTo>
                    <a:pt x="377685" y="23609"/>
                  </a:moveTo>
                  <a:lnTo>
                    <a:pt x="365899" y="23609"/>
                  </a:lnTo>
                  <a:lnTo>
                    <a:pt x="365899" y="35407"/>
                  </a:lnTo>
                  <a:lnTo>
                    <a:pt x="377685" y="35407"/>
                  </a:lnTo>
                  <a:lnTo>
                    <a:pt x="377685" y="23609"/>
                  </a:lnTo>
                  <a:close/>
                </a:path>
                <a:path w="626109" h="47625">
                  <a:moveTo>
                    <a:pt x="377685" y="11798"/>
                  </a:moveTo>
                  <a:lnTo>
                    <a:pt x="365899" y="11798"/>
                  </a:lnTo>
                  <a:lnTo>
                    <a:pt x="365899" y="23596"/>
                  </a:lnTo>
                  <a:lnTo>
                    <a:pt x="377685" y="23596"/>
                  </a:lnTo>
                  <a:lnTo>
                    <a:pt x="377685" y="11798"/>
                  </a:lnTo>
                  <a:close/>
                </a:path>
                <a:path w="626109" h="47625">
                  <a:moveTo>
                    <a:pt x="389496" y="23609"/>
                  </a:moveTo>
                  <a:lnTo>
                    <a:pt x="377698" y="23609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close/>
                </a:path>
                <a:path w="626109" h="47625">
                  <a:moveTo>
                    <a:pt x="389496" y="11798"/>
                  </a:moveTo>
                  <a:lnTo>
                    <a:pt x="377698" y="11798"/>
                  </a:lnTo>
                  <a:lnTo>
                    <a:pt x="377698" y="23596"/>
                  </a:lnTo>
                  <a:lnTo>
                    <a:pt x="389496" y="23596"/>
                  </a:lnTo>
                  <a:lnTo>
                    <a:pt x="389496" y="11798"/>
                  </a:lnTo>
                  <a:close/>
                </a:path>
                <a:path w="626109" h="47625">
                  <a:moveTo>
                    <a:pt x="413092" y="23609"/>
                  </a:moveTo>
                  <a:lnTo>
                    <a:pt x="401307" y="23609"/>
                  </a:ln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13092" y="35407"/>
                  </a:lnTo>
                  <a:lnTo>
                    <a:pt x="413092" y="23609"/>
                  </a:lnTo>
                  <a:close/>
                </a:path>
                <a:path w="626109" h="47625">
                  <a:moveTo>
                    <a:pt x="424903" y="23609"/>
                  </a:moveTo>
                  <a:lnTo>
                    <a:pt x="413105" y="23609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close/>
                </a:path>
                <a:path w="626109" h="47625">
                  <a:moveTo>
                    <a:pt x="448513" y="11798"/>
                  </a:moveTo>
                  <a:lnTo>
                    <a:pt x="436714" y="11798"/>
                  </a:lnTo>
                  <a:lnTo>
                    <a:pt x="436714" y="23596"/>
                  </a:lnTo>
                  <a:lnTo>
                    <a:pt x="448513" y="23596"/>
                  </a:lnTo>
                  <a:lnTo>
                    <a:pt x="448513" y="11798"/>
                  </a:lnTo>
                  <a:close/>
                </a:path>
                <a:path w="626109" h="47625">
                  <a:moveTo>
                    <a:pt x="460298" y="23609"/>
                  </a:moveTo>
                  <a:lnTo>
                    <a:pt x="448513" y="23609"/>
                  </a:lnTo>
                  <a:lnTo>
                    <a:pt x="448513" y="35407"/>
                  </a:lnTo>
                  <a:lnTo>
                    <a:pt x="460298" y="35407"/>
                  </a:lnTo>
                  <a:lnTo>
                    <a:pt x="460298" y="23609"/>
                  </a:lnTo>
                  <a:close/>
                </a:path>
                <a:path w="626109" h="47625">
                  <a:moveTo>
                    <a:pt x="472109" y="11798"/>
                  </a:moveTo>
                  <a:lnTo>
                    <a:pt x="460324" y="11798"/>
                  </a:lnTo>
                  <a:lnTo>
                    <a:pt x="460324" y="23596"/>
                  </a:lnTo>
                  <a:lnTo>
                    <a:pt x="472109" y="23596"/>
                  </a:lnTo>
                  <a:lnTo>
                    <a:pt x="472109" y="11798"/>
                  </a:lnTo>
                  <a:close/>
                </a:path>
                <a:path w="626109" h="47625">
                  <a:moveTo>
                    <a:pt x="495731" y="23609"/>
                  </a:move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495731" y="23609"/>
                  </a:lnTo>
                  <a:close/>
                </a:path>
                <a:path w="626109" h="47625">
                  <a:moveTo>
                    <a:pt x="519315" y="23609"/>
                  </a:moveTo>
                  <a:lnTo>
                    <a:pt x="507530" y="23609"/>
                  </a:lnTo>
                  <a:lnTo>
                    <a:pt x="507530" y="35407"/>
                  </a:lnTo>
                  <a:lnTo>
                    <a:pt x="519315" y="35407"/>
                  </a:lnTo>
                  <a:lnTo>
                    <a:pt x="519315" y="23609"/>
                  </a:lnTo>
                  <a:close/>
                </a:path>
                <a:path w="626109" h="47625">
                  <a:moveTo>
                    <a:pt x="519315" y="11798"/>
                  </a:moveTo>
                  <a:lnTo>
                    <a:pt x="507530" y="11798"/>
                  </a:lnTo>
                  <a:lnTo>
                    <a:pt x="495731" y="11798"/>
                  </a:ln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83933" y="23596"/>
                  </a:lnTo>
                  <a:lnTo>
                    <a:pt x="495731" y="23596"/>
                  </a:lnTo>
                  <a:lnTo>
                    <a:pt x="507530" y="23596"/>
                  </a:lnTo>
                  <a:lnTo>
                    <a:pt x="519315" y="23596"/>
                  </a:lnTo>
                  <a:lnTo>
                    <a:pt x="519315" y="11798"/>
                  </a:lnTo>
                  <a:close/>
                </a:path>
                <a:path w="626109" h="47625">
                  <a:moveTo>
                    <a:pt x="531126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31126" y="11798"/>
                  </a:lnTo>
                  <a:lnTo>
                    <a:pt x="531126" y="0"/>
                  </a:lnTo>
                  <a:close/>
                </a:path>
                <a:path w="626109" h="47625">
                  <a:moveTo>
                    <a:pt x="542937" y="23609"/>
                  </a:moveTo>
                  <a:lnTo>
                    <a:pt x="531139" y="23609"/>
                  </a:lnTo>
                  <a:lnTo>
                    <a:pt x="531139" y="35407"/>
                  </a:lnTo>
                  <a:lnTo>
                    <a:pt x="542937" y="35407"/>
                  </a:lnTo>
                  <a:lnTo>
                    <a:pt x="542937" y="23609"/>
                  </a:lnTo>
                  <a:close/>
                </a:path>
                <a:path w="626109" h="47625">
                  <a:moveTo>
                    <a:pt x="542937" y="0"/>
                  </a:moveTo>
                  <a:lnTo>
                    <a:pt x="531139" y="0"/>
                  </a:lnTo>
                  <a:lnTo>
                    <a:pt x="531139" y="11798"/>
                  </a:lnTo>
                  <a:lnTo>
                    <a:pt x="531139" y="23596"/>
                  </a:lnTo>
                  <a:lnTo>
                    <a:pt x="542937" y="23596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26109" h="47625">
                  <a:moveTo>
                    <a:pt x="578345" y="23609"/>
                  </a:moveTo>
                  <a:lnTo>
                    <a:pt x="566547" y="23609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78345" y="23609"/>
                  </a:lnTo>
                  <a:close/>
                </a:path>
                <a:path w="626109" h="47625">
                  <a:moveTo>
                    <a:pt x="578345" y="11798"/>
                  </a:moveTo>
                  <a:lnTo>
                    <a:pt x="566547" y="11798"/>
                  </a:lnTo>
                  <a:lnTo>
                    <a:pt x="566547" y="0"/>
                  </a:lnTo>
                  <a:lnTo>
                    <a:pt x="554748" y="0"/>
                  </a:lnTo>
                  <a:lnTo>
                    <a:pt x="542950" y="0"/>
                  </a:ln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66547" y="23596"/>
                  </a:lnTo>
                  <a:lnTo>
                    <a:pt x="578345" y="23596"/>
                  </a:lnTo>
                  <a:lnTo>
                    <a:pt x="578345" y="11798"/>
                  </a:lnTo>
                  <a:close/>
                </a:path>
                <a:path w="626109" h="47625">
                  <a:moveTo>
                    <a:pt x="601941" y="0"/>
                  </a:moveTo>
                  <a:lnTo>
                    <a:pt x="590143" y="0"/>
                  </a:lnTo>
                  <a:lnTo>
                    <a:pt x="578345" y="0"/>
                  </a:lnTo>
                  <a:lnTo>
                    <a:pt x="578345" y="11798"/>
                  </a:lnTo>
                  <a:lnTo>
                    <a:pt x="590143" y="11798"/>
                  </a:lnTo>
                  <a:lnTo>
                    <a:pt x="601941" y="11798"/>
                  </a:lnTo>
                  <a:lnTo>
                    <a:pt x="601941" y="0"/>
                  </a:lnTo>
                  <a:close/>
                </a:path>
                <a:path w="626109" h="47625">
                  <a:moveTo>
                    <a:pt x="625551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13765" y="23596"/>
                  </a:lnTo>
                  <a:lnTo>
                    <a:pt x="625551" y="23596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5958433" y="5177777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09" h="35560">
                  <a:moveTo>
                    <a:pt x="11798" y="11811"/>
                  </a:moveTo>
                  <a:lnTo>
                    <a:pt x="0" y="11811"/>
                  </a:lnTo>
                  <a:lnTo>
                    <a:pt x="0" y="23609"/>
                  </a:lnTo>
                  <a:lnTo>
                    <a:pt x="11798" y="23609"/>
                  </a:lnTo>
                  <a:lnTo>
                    <a:pt x="11798" y="11811"/>
                  </a:lnTo>
                  <a:close/>
                </a:path>
                <a:path w="626109" h="35560">
                  <a:moveTo>
                    <a:pt x="23583" y="23609"/>
                  </a:moveTo>
                  <a:lnTo>
                    <a:pt x="11798" y="23609"/>
                  </a:lnTo>
                  <a:lnTo>
                    <a:pt x="11798" y="35407"/>
                  </a:lnTo>
                  <a:lnTo>
                    <a:pt x="23583" y="35407"/>
                  </a:lnTo>
                  <a:lnTo>
                    <a:pt x="23583" y="23609"/>
                  </a:lnTo>
                  <a:close/>
                </a:path>
                <a:path w="626109" h="35560">
                  <a:moveTo>
                    <a:pt x="35394" y="11811"/>
                  </a:moveTo>
                  <a:lnTo>
                    <a:pt x="23596" y="11811"/>
                  </a:lnTo>
                  <a:lnTo>
                    <a:pt x="23596" y="23609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lnTo>
                    <a:pt x="35394" y="11811"/>
                  </a:lnTo>
                  <a:close/>
                </a:path>
                <a:path w="626109" h="35560">
                  <a:moveTo>
                    <a:pt x="82613" y="11811"/>
                  </a:moveTo>
                  <a:lnTo>
                    <a:pt x="70815" y="11811"/>
                  </a:lnTo>
                  <a:lnTo>
                    <a:pt x="70815" y="23609"/>
                  </a:lnTo>
                  <a:lnTo>
                    <a:pt x="82613" y="23609"/>
                  </a:lnTo>
                  <a:lnTo>
                    <a:pt x="82613" y="11811"/>
                  </a:lnTo>
                  <a:close/>
                </a:path>
                <a:path w="626109" h="35560">
                  <a:moveTo>
                    <a:pt x="94411" y="23609"/>
                  </a:moveTo>
                  <a:lnTo>
                    <a:pt x="82613" y="23609"/>
                  </a:lnTo>
                  <a:lnTo>
                    <a:pt x="82613" y="35407"/>
                  </a:lnTo>
                  <a:lnTo>
                    <a:pt x="94411" y="35407"/>
                  </a:lnTo>
                  <a:lnTo>
                    <a:pt x="94411" y="23609"/>
                  </a:lnTo>
                  <a:close/>
                </a:path>
                <a:path w="626109" h="35560">
                  <a:moveTo>
                    <a:pt x="118008" y="11811"/>
                  </a:moveTo>
                  <a:lnTo>
                    <a:pt x="106222" y="11811"/>
                  </a:lnTo>
                  <a:lnTo>
                    <a:pt x="94424" y="11811"/>
                  </a:lnTo>
                  <a:lnTo>
                    <a:pt x="94424" y="23609"/>
                  </a:lnTo>
                  <a:lnTo>
                    <a:pt x="106222" y="23609"/>
                  </a:lnTo>
                  <a:lnTo>
                    <a:pt x="118008" y="23609"/>
                  </a:lnTo>
                  <a:lnTo>
                    <a:pt x="118008" y="11811"/>
                  </a:lnTo>
                  <a:close/>
                </a:path>
                <a:path w="626109" h="35560">
                  <a:moveTo>
                    <a:pt x="153416" y="23609"/>
                  </a:moveTo>
                  <a:lnTo>
                    <a:pt x="141630" y="23609"/>
                  </a:lnTo>
                  <a:lnTo>
                    <a:pt x="141630" y="35407"/>
                  </a:lnTo>
                  <a:lnTo>
                    <a:pt x="153416" y="35407"/>
                  </a:lnTo>
                  <a:lnTo>
                    <a:pt x="153416" y="23609"/>
                  </a:lnTo>
                  <a:close/>
                </a:path>
                <a:path w="626109" h="35560">
                  <a:moveTo>
                    <a:pt x="177025" y="11811"/>
                  </a:moveTo>
                  <a:lnTo>
                    <a:pt x="165239" y="11811"/>
                  </a:lnTo>
                  <a:lnTo>
                    <a:pt x="153441" y="11811"/>
                  </a:lnTo>
                  <a:lnTo>
                    <a:pt x="153441" y="23609"/>
                  </a:lnTo>
                  <a:lnTo>
                    <a:pt x="165239" y="23609"/>
                  </a:lnTo>
                  <a:lnTo>
                    <a:pt x="177025" y="23609"/>
                  </a:lnTo>
                  <a:lnTo>
                    <a:pt x="177025" y="11811"/>
                  </a:lnTo>
                  <a:close/>
                </a:path>
                <a:path w="626109" h="35560">
                  <a:moveTo>
                    <a:pt x="188836" y="11811"/>
                  </a:moveTo>
                  <a:lnTo>
                    <a:pt x="177038" y="11811"/>
                  </a:ln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lnTo>
                    <a:pt x="188836" y="11811"/>
                  </a:lnTo>
                  <a:close/>
                </a:path>
                <a:path w="626109" h="35560">
                  <a:moveTo>
                    <a:pt x="212432" y="23609"/>
                  </a:moveTo>
                  <a:lnTo>
                    <a:pt x="200647" y="23609"/>
                  </a:ln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close/>
                </a:path>
                <a:path w="626109" h="35560">
                  <a:moveTo>
                    <a:pt x="224243" y="11811"/>
                  </a:moveTo>
                  <a:lnTo>
                    <a:pt x="212458" y="11811"/>
                  </a:ln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lnTo>
                    <a:pt x="224243" y="11811"/>
                  </a:lnTo>
                  <a:close/>
                </a:path>
                <a:path w="626109" h="35560">
                  <a:moveTo>
                    <a:pt x="247840" y="23609"/>
                  </a:moveTo>
                  <a:lnTo>
                    <a:pt x="236054" y="23609"/>
                  </a:lnTo>
                  <a:lnTo>
                    <a:pt x="236054" y="11811"/>
                  </a:lnTo>
                  <a:lnTo>
                    <a:pt x="224256" y="11811"/>
                  </a:ln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47840" y="35407"/>
                  </a:lnTo>
                  <a:lnTo>
                    <a:pt x="247840" y="23609"/>
                  </a:lnTo>
                  <a:close/>
                </a:path>
                <a:path w="626109" h="35560">
                  <a:moveTo>
                    <a:pt x="247840" y="0"/>
                  </a:moveTo>
                  <a:lnTo>
                    <a:pt x="236054" y="0"/>
                  </a:lnTo>
                  <a:lnTo>
                    <a:pt x="236054" y="11798"/>
                  </a:lnTo>
                  <a:lnTo>
                    <a:pt x="247840" y="11798"/>
                  </a:lnTo>
                  <a:lnTo>
                    <a:pt x="247840" y="0"/>
                  </a:lnTo>
                  <a:close/>
                </a:path>
                <a:path w="626109" h="35560">
                  <a:moveTo>
                    <a:pt x="271449" y="23609"/>
                  </a:moveTo>
                  <a:lnTo>
                    <a:pt x="259664" y="23609"/>
                  </a:lnTo>
                  <a:lnTo>
                    <a:pt x="247865" y="23609"/>
                  </a:lnTo>
                  <a:lnTo>
                    <a:pt x="247865" y="35407"/>
                  </a:lnTo>
                  <a:lnTo>
                    <a:pt x="259664" y="35407"/>
                  </a:lnTo>
                  <a:lnTo>
                    <a:pt x="271449" y="35407"/>
                  </a:lnTo>
                  <a:lnTo>
                    <a:pt x="271449" y="23609"/>
                  </a:lnTo>
                  <a:close/>
                </a:path>
                <a:path w="626109" h="35560">
                  <a:moveTo>
                    <a:pt x="271449" y="0"/>
                  </a:moveTo>
                  <a:lnTo>
                    <a:pt x="259664" y="0"/>
                  </a:lnTo>
                  <a:lnTo>
                    <a:pt x="259664" y="11798"/>
                  </a:lnTo>
                  <a:lnTo>
                    <a:pt x="271449" y="11798"/>
                  </a:lnTo>
                  <a:lnTo>
                    <a:pt x="271449" y="0"/>
                  </a:lnTo>
                  <a:close/>
                </a:path>
                <a:path w="626109" h="35560">
                  <a:moveTo>
                    <a:pt x="283260" y="11811"/>
                  </a:moveTo>
                  <a:lnTo>
                    <a:pt x="271475" y="11811"/>
                  </a:lnTo>
                  <a:lnTo>
                    <a:pt x="271475" y="23609"/>
                  </a:lnTo>
                  <a:lnTo>
                    <a:pt x="271475" y="35407"/>
                  </a:lnTo>
                  <a:lnTo>
                    <a:pt x="283260" y="35407"/>
                  </a:lnTo>
                  <a:lnTo>
                    <a:pt x="283260" y="23609"/>
                  </a:lnTo>
                  <a:lnTo>
                    <a:pt x="283260" y="11811"/>
                  </a:lnTo>
                  <a:close/>
                </a:path>
                <a:path w="626109" h="35560">
                  <a:moveTo>
                    <a:pt x="306857" y="11811"/>
                  </a:moveTo>
                  <a:lnTo>
                    <a:pt x="295071" y="11811"/>
                  </a:lnTo>
                  <a:lnTo>
                    <a:pt x="283273" y="11811"/>
                  </a:lnTo>
                  <a:lnTo>
                    <a:pt x="283273" y="23609"/>
                  </a:lnTo>
                  <a:lnTo>
                    <a:pt x="295071" y="23609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lnTo>
                    <a:pt x="306857" y="11811"/>
                  </a:lnTo>
                  <a:close/>
                </a:path>
                <a:path w="626109" h="35560">
                  <a:moveTo>
                    <a:pt x="306857" y="0"/>
                  </a:moveTo>
                  <a:lnTo>
                    <a:pt x="295071" y="0"/>
                  </a:lnTo>
                  <a:lnTo>
                    <a:pt x="295071" y="11798"/>
                  </a:lnTo>
                  <a:lnTo>
                    <a:pt x="306857" y="11798"/>
                  </a:lnTo>
                  <a:lnTo>
                    <a:pt x="306857" y="0"/>
                  </a:lnTo>
                  <a:close/>
                </a:path>
                <a:path w="626109" h="35560">
                  <a:moveTo>
                    <a:pt x="318668" y="23609"/>
                  </a:moveTo>
                  <a:lnTo>
                    <a:pt x="306882" y="23609"/>
                  </a:lnTo>
                  <a:lnTo>
                    <a:pt x="306882" y="35407"/>
                  </a:lnTo>
                  <a:lnTo>
                    <a:pt x="318668" y="35407"/>
                  </a:lnTo>
                  <a:lnTo>
                    <a:pt x="318668" y="23609"/>
                  </a:lnTo>
                  <a:close/>
                </a:path>
                <a:path w="626109" h="35560">
                  <a:moveTo>
                    <a:pt x="318668" y="0"/>
                  </a:moveTo>
                  <a:lnTo>
                    <a:pt x="306882" y="0"/>
                  </a:lnTo>
                  <a:lnTo>
                    <a:pt x="306882" y="11798"/>
                  </a:lnTo>
                  <a:lnTo>
                    <a:pt x="318668" y="11798"/>
                  </a:lnTo>
                  <a:lnTo>
                    <a:pt x="318668" y="0"/>
                  </a:lnTo>
                  <a:close/>
                </a:path>
                <a:path w="626109" h="35560">
                  <a:moveTo>
                    <a:pt x="342277" y="11811"/>
                  </a:moveTo>
                  <a:lnTo>
                    <a:pt x="330492" y="11811"/>
                  </a:lnTo>
                  <a:lnTo>
                    <a:pt x="330492" y="23609"/>
                  </a:lnTo>
                  <a:lnTo>
                    <a:pt x="330492" y="35407"/>
                  </a:lnTo>
                  <a:lnTo>
                    <a:pt x="342277" y="35407"/>
                  </a:lnTo>
                  <a:lnTo>
                    <a:pt x="342277" y="23609"/>
                  </a:lnTo>
                  <a:lnTo>
                    <a:pt x="342277" y="11811"/>
                  </a:lnTo>
                  <a:close/>
                </a:path>
                <a:path w="626109" h="35560">
                  <a:moveTo>
                    <a:pt x="365874" y="23609"/>
                  </a:moveTo>
                  <a:lnTo>
                    <a:pt x="354088" y="23609"/>
                  </a:lnTo>
                  <a:lnTo>
                    <a:pt x="342290" y="23609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65874" y="35407"/>
                  </a:lnTo>
                  <a:lnTo>
                    <a:pt x="365874" y="23609"/>
                  </a:lnTo>
                  <a:close/>
                </a:path>
                <a:path w="626109" h="35560">
                  <a:moveTo>
                    <a:pt x="365874" y="0"/>
                  </a:moveTo>
                  <a:lnTo>
                    <a:pt x="354088" y="0"/>
                  </a:lnTo>
                  <a:lnTo>
                    <a:pt x="354088" y="11798"/>
                  </a:lnTo>
                  <a:lnTo>
                    <a:pt x="365874" y="11798"/>
                  </a:lnTo>
                  <a:lnTo>
                    <a:pt x="365874" y="0"/>
                  </a:lnTo>
                  <a:close/>
                </a:path>
                <a:path w="626109" h="35560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26109" h="35560">
                  <a:moveTo>
                    <a:pt x="413092" y="11811"/>
                  </a:moveTo>
                  <a:lnTo>
                    <a:pt x="401307" y="11811"/>
                  </a:lnTo>
                  <a:lnTo>
                    <a:pt x="401307" y="23609"/>
                  </a:lnTo>
                  <a:lnTo>
                    <a:pt x="413092" y="23609"/>
                  </a:lnTo>
                  <a:lnTo>
                    <a:pt x="413092" y="11811"/>
                  </a:lnTo>
                  <a:close/>
                </a:path>
                <a:path w="626109" h="35560">
                  <a:moveTo>
                    <a:pt x="413092" y="0"/>
                  </a:moveTo>
                  <a:lnTo>
                    <a:pt x="401307" y="0"/>
                  </a:ln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13092" y="11798"/>
                  </a:lnTo>
                  <a:lnTo>
                    <a:pt x="413092" y="0"/>
                  </a:lnTo>
                  <a:close/>
                </a:path>
                <a:path w="626109" h="35560">
                  <a:moveTo>
                    <a:pt x="424903" y="11811"/>
                  </a:moveTo>
                  <a:lnTo>
                    <a:pt x="413105" y="11811"/>
                  </a:lnTo>
                  <a:lnTo>
                    <a:pt x="413105" y="23609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lnTo>
                    <a:pt x="424903" y="11811"/>
                  </a:lnTo>
                  <a:close/>
                </a:path>
                <a:path w="626109" h="35560">
                  <a:moveTo>
                    <a:pt x="424903" y="0"/>
                  </a:moveTo>
                  <a:lnTo>
                    <a:pt x="413105" y="0"/>
                  </a:lnTo>
                  <a:lnTo>
                    <a:pt x="413105" y="11798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26109" h="35560">
                  <a:moveTo>
                    <a:pt x="436702" y="11811"/>
                  </a:moveTo>
                  <a:lnTo>
                    <a:pt x="424916" y="11811"/>
                  </a:lnTo>
                  <a:lnTo>
                    <a:pt x="424916" y="23609"/>
                  </a:lnTo>
                  <a:lnTo>
                    <a:pt x="424916" y="35407"/>
                  </a:lnTo>
                  <a:lnTo>
                    <a:pt x="436702" y="35407"/>
                  </a:lnTo>
                  <a:lnTo>
                    <a:pt x="436702" y="23609"/>
                  </a:lnTo>
                  <a:lnTo>
                    <a:pt x="436702" y="11811"/>
                  </a:lnTo>
                  <a:close/>
                </a:path>
                <a:path w="626109" h="35560">
                  <a:moveTo>
                    <a:pt x="460298" y="11811"/>
                  </a:moveTo>
                  <a:lnTo>
                    <a:pt x="448513" y="11811"/>
                  </a:lnTo>
                  <a:lnTo>
                    <a:pt x="436714" y="11811"/>
                  </a:lnTo>
                  <a:lnTo>
                    <a:pt x="436714" y="23609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48513" y="23609"/>
                  </a:lnTo>
                  <a:lnTo>
                    <a:pt x="460298" y="23609"/>
                  </a:lnTo>
                  <a:lnTo>
                    <a:pt x="460298" y="11811"/>
                  </a:lnTo>
                  <a:close/>
                </a:path>
                <a:path w="626109" h="35560">
                  <a:moveTo>
                    <a:pt x="460298" y="0"/>
                  </a:moveTo>
                  <a:lnTo>
                    <a:pt x="448513" y="0"/>
                  </a:lnTo>
                  <a:lnTo>
                    <a:pt x="448513" y="11798"/>
                  </a:lnTo>
                  <a:lnTo>
                    <a:pt x="460298" y="11798"/>
                  </a:lnTo>
                  <a:lnTo>
                    <a:pt x="460298" y="0"/>
                  </a:lnTo>
                  <a:close/>
                </a:path>
                <a:path w="626109" h="35560">
                  <a:moveTo>
                    <a:pt x="472109" y="23609"/>
                  </a:moveTo>
                  <a:lnTo>
                    <a:pt x="460324" y="23609"/>
                  </a:lnTo>
                  <a:lnTo>
                    <a:pt x="460324" y="35407"/>
                  </a:lnTo>
                  <a:lnTo>
                    <a:pt x="472109" y="35407"/>
                  </a:lnTo>
                  <a:lnTo>
                    <a:pt x="472109" y="23609"/>
                  </a:lnTo>
                  <a:close/>
                </a:path>
                <a:path w="626109" h="35560">
                  <a:moveTo>
                    <a:pt x="472109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72109" y="11798"/>
                  </a:lnTo>
                  <a:lnTo>
                    <a:pt x="472109" y="0"/>
                  </a:lnTo>
                  <a:close/>
                </a:path>
                <a:path w="626109" h="35560">
                  <a:moveTo>
                    <a:pt x="483920" y="23609"/>
                  </a:moveTo>
                  <a:lnTo>
                    <a:pt x="472122" y="23609"/>
                  </a:lnTo>
                  <a:lnTo>
                    <a:pt x="472122" y="35407"/>
                  </a:lnTo>
                  <a:lnTo>
                    <a:pt x="483920" y="35407"/>
                  </a:lnTo>
                  <a:lnTo>
                    <a:pt x="483920" y="23609"/>
                  </a:lnTo>
                  <a:close/>
                </a:path>
                <a:path w="626109" h="35560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09" h="35560">
                  <a:moveTo>
                    <a:pt x="507530" y="23609"/>
                  </a:moveTo>
                  <a:lnTo>
                    <a:pt x="495731" y="23609"/>
                  </a:lnTo>
                  <a:lnTo>
                    <a:pt x="495731" y="11811"/>
                  </a:lnTo>
                  <a:lnTo>
                    <a:pt x="483933" y="11811"/>
                  </a:ln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507530" y="35407"/>
                  </a:lnTo>
                  <a:lnTo>
                    <a:pt x="507530" y="23609"/>
                  </a:lnTo>
                  <a:close/>
                </a:path>
                <a:path w="626109" h="35560">
                  <a:moveTo>
                    <a:pt x="519315" y="0"/>
                  </a:moveTo>
                  <a:lnTo>
                    <a:pt x="507530" y="0"/>
                  </a:lnTo>
                  <a:lnTo>
                    <a:pt x="495731" y="0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19315" y="11798"/>
                  </a:lnTo>
                  <a:lnTo>
                    <a:pt x="519315" y="0"/>
                  </a:lnTo>
                  <a:close/>
                </a:path>
                <a:path w="626109" h="35560">
                  <a:moveTo>
                    <a:pt x="531126" y="23609"/>
                  </a:moveTo>
                  <a:lnTo>
                    <a:pt x="519341" y="23609"/>
                  </a:lnTo>
                  <a:lnTo>
                    <a:pt x="519341" y="35407"/>
                  </a:lnTo>
                  <a:lnTo>
                    <a:pt x="531126" y="35407"/>
                  </a:lnTo>
                  <a:lnTo>
                    <a:pt x="531126" y="23609"/>
                  </a:lnTo>
                  <a:close/>
                </a:path>
                <a:path w="626109" h="35560">
                  <a:moveTo>
                    <a:pt x="531126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31126" y="11798"/>
                  </a:lnTo>
                  <a:lnTo>
                    <a:pt x="531126" y="0"/>
                  </a:lnTo>
                  <a:close/>
                </a:path>
                <a:path w="626109" h="35560">
                  <a:moveTo>
                    <a:pt x="542937" y="11811"/>
                  </a:moveTo>
                  <a:lnTo>
                    <a:pt x="531139" y="11811"/>
                  </a:lnTo>
                  <a:lnTo>
                    <a:pt x="531139" y="23609"/>
                  </a:lnTo>
                  <a:lnTo>
                    <a:pt x="542937" y="23609"/>
                  </a:lnTo>
                  <a:lnTo>
                    <a:pt x="542937" y="11811"/>
                  </a:lnTo>
                  <a:close/>
                </a:path>
                <a:path w="626109" h="35560">
                  <a:moveTo>
                    <a:pt x="542937" y="0"/>
                  </a:moveTo>
                  <a:lnTo>
                    <a:pt x="531139" y="0"/>
                  </a:lnTo>
                  <a:lnTo>
                    <a:pt x="531139" y="11798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26109" h="35560">
                  <a:moveTo>
                    <a:pt x="554748" y="11811"/>
                  </a:moveTo>
                  <a:lnTo>
                    <a:pt x="542950" y="11811"/>
                  </a:lnTo>
                  <a:lnTo>
                    <a:pt x="542950" y="23609"/>
                  </a:lnTo>
                  <a:lnTo>
                    <a:pt x="542950" y="35407"/>
                  </a:lnTo>
                  <a:lnTo>
                    <a:pt x="554748" y="35407"/>
                  </a:lnTo>
                  <a:lnTo>
                    <a:pt x="554748" y="23609"/>
                  </a:lnTo>
                  <a:lnTo>
                    <a:pt x="554748" y="11811"/>
                  </a:lnTo>
                  <a:close/>
                </a:path>
                <a:path w="626109" h="35560">
                  <a:moveTo>
                    <a:pt x="554748" y="0"/>
                  </a:move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54748" y="0"/>
                  </a:lnTo>
                  <a:close/>
                </a:path>
                <a:path w="626109" h="35560">
                  <a:moveTo>
                    <a:pt x="590143" y="0"/>
                  </a:moveTo>
                  <a:lnTo>
                    <a:pt x="578345" y="0"/>
                  </a:lnTo>
                  <a:lnTo>
                    <a:pt x="566547" y="0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90143" y="11798"/>
                  </a:lnTo>
                  <a:lnTo>
                    <a:pt x="590143" y="0"/>
                  </a:lnTo>
                  <a:close/>
                </a:path>
                <a:path w="626109" h="35560">
                  <a:moveTo>
                    <a:pt x="625551" y="11811"/>
                  </a:moveTo>
                  <a:lnTo>
                    <a:pt x="613765" y="11811"/>
                  </a:lnTo>
                  <a:lnTo>
                    <a:pt x="601967" y="11811"/>
                  </a:lnTo>
                  <a:lnTo>
                    <a:pt x="601967" y="23609"/>
                  </a:lnTo>
                  <a:lnTo>
                    <a:pt x="613765" y="23609"/>
                  </a:lnTo>
                  <a:lnTo>
                    <a:pt x="625551" y="23609"/>
                  </a:lnTo>
                  <a:lnTo>
                    <a:pt x="625551" y="11811"/>
                  </a:lnTo>
                  <a:close/>
                </a:path>
                <a:path w="626109" h="35560">
                  <a:moveTo>
                    <a:pt x="625551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5958433" y="5201386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09" h="47625">
                  <a:moveTo>
                    <a:pt x="23583" y="23609"/>
                  </a:moveTo>
                  <a:lnTo>
                    <a:pt x="11798" y="23609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11798" y="47205"/>
                  </a:lnTo>
                  <a:lnTo>
                    <a:pt x="23583" y="47205"/>
                  </a:lnTo>
                  <a:lnTo>
                    <a:pt x="23583" y="35407"/>
                  </a:lnTo>
                  <a:lnTo>
                    <a:pt x="23583" y="23609"/>
                  </a:lnTo>
                  <a:close/>
                </a:path>
                <a:path w="626109" h="47625">
                  <a:moveTo>
                    <a:pt x="35394" y="23609"/>
                  </a:moveTo>
                  <a:lnTo>
                    <a:pt x="23596" y="23609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close/>
                </a:path>
                <a:path w="626109" h="47625">
                  <a:moveTo>
                    <a:pt x="35394" y="11798"/>
                  </a:moveTo>
                  <a:lnTo>
                    <a:pt x="23596" y="11798"/>
                  </a:lnTo>
                  <a:lnTo>
                    <a:pt x="23596" y="23596"/>
                  </a:lnTo>
                  <a:lnTo>
                    <a:pt x="35394" y="23596"/>
                  </a:lnTo>
                  <a:lnTo>
                    <a:pt x="35394" y="11798"/>
                  </a:lnTo>
                  <a:close/>
                </a:path>
                <a:path w="626109" h="47625">
                  <a:moveTo>
                    <a:pt x="47205" y="23609"/>
                  </a:move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47205" y="23609"/>
                  </a:lnTo>
                  <a:close/>
                </a:path>
                <a:path w="626109" h="47625">
                  <a:moveTo>
                    <a:pt x="47205" y="11798"/>
                  </a:moveTo>
                  <a:lnTo>
                    <a:pt x="35407" y="11798"/>
                  </a:lnTo>
                  <a:lnTo>
                    <a:pt x="35407" y="23596"/>
                  </a:lnTo>
                  <a:lnTo>
                    <a:pt x="47205" y="23596"/>
                  </a:lnTo>
                  <a:lnTo>
                    <a:pt x="47205" y="11798"/>
                  </a:lnTo>
                  <a:close/>
                </a:path>
                <a:path w="626109" h="47625">
                  <a:moveTo>
                    <a:pt x="58991" y="35407"/>
                  </a:moveTo>
                  <a:lnTo>
                    <a:pt x="47205" y="35407"/>
                  </a:lnTo>
                  <a:lnTo>
                    <a:pt x="47205" y="47205"/>
                  </a:lnTo>
                  <a:lnTo>
                    <a:pt x="58991" y="47205"/>
                  </a:lnTo>
                  <a:lnTo>
                    <a:pt x="58991" y="35407"/>
                  </a:lnTo>
                  <a:close/>
                </a:path>
                <a:path w="626109" h="47625">
                  <a:moveTo>
                    <a:pt x="82613" y="35407"/>
                  </a:moveTo>
                  <a:lnTo>
                    <a:pt x="70815" y="35407"/>
                  </a:lnTo>
                  <a:lnTo>
                    <a:pt x="70815" y="47205"/>
                  </a:lnTo>
                  <a:lnTo>
                    <a:pt x="82613" y="47205"/>
                  </a:lnTo>
                  <a:lnTo>
                    <a:pt x="82613" y="35407"/>
                  </a:lnTo>
                  <a:close/>
                </a:path>
                <a:path w="626109" h="47625">
                  <a:moveTo>
                    <a:pt x="94411" y="23609"/>
                  </a:moveTo>
                  <a:lnTo>
                    <a:pt x="82613" y="23609"/>
                  </a:lnTo>
                  <a:lnTo>
                    <a:pt x="82613" y="35407"/>
                  </a:lnTo>
                  <a:lnTo>
                    <a:pt x="94411" y="35407"/>
                  </a:lnTo>
                  <a:lnTo>
                    <a:pt x="94411" y="23609"/>
                  </a:lnTo>
                  <a:close/>
                </a:path>
                <a:path w="626109" h="47625">
                  <a:moveTo>
                    <a:pt x="94411" y="11798"/>
                  </a:moveTo>
                  <a:lnTo>
                    <a:pt x="82613" y="11798"/>
                  </a:lnTo>
                  <a:lnTo>
                    <a:pt x="70815" y="11798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94411" y="23596"/>
                  </a:lnTo>
                  <a:lnTo>
                    <a:pt x="94411" y="11798"/>
                  </a:lnTo>
                  <a:close/>
                </a:path>
                <a:path w="626109" h="47625">
                  <a:moveTo>
                    <a:pt x="118008" y="23609"/>
                  </a:moveTo>
                  <a:lnTo>
                    <a:pt x="106222" y="23609"/>
                  </a:ln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06222" y="47205"/>
                  </a:lnTo>
                  <a:lnTo>
                    <a:pt x="118008" y="47205"/>
                  </a:lnTo>
                  <a:lnTo>
                    <a:pt x="118008" y="35407"/>
                  </a:lnTo>
                  <a:lnTo>
                    <a:pt x="118008" y="23609"/>
                  </a:lnTo>
                  <a:close/>
                </a:path>
                <a:path w="626109" h="47625">
                  <a:moveTo>
                    <a:pt x="118008" y="11798"/>
                  </a:moveTo>
                  <a:lnTo>
                    <a:pt x="106222" y="11798"/>
                  </a:lnTo>
                  <a:lnTo>
                    <a:pt x="106222" y="23596"/>
                  </a:lnTo>
                  <a:lnTo>
                    <a:pt x="118008" y="23596"/>
                  </a:lnTo>
                  <a:lnTo>
                    <a:pt x="118008" y="11798"/>
                  </a:lnTo>
                  <a:close/>
                </a:path>
                <a:path w="626109" h="47625">
                  <a:moveTo>
                    <a:pt x="129819" y="23609"/>
                  </a:moveTo>
                  <a:lnTo>
                    <a:pt x="118021" y="23609"/>
                  </a:lnTo>
                  <a:lnTo>
                    <a:pt x="118021" y="35407"/>
                  </a:lnTo>
                  <a:lnTo>
                    <a:pt x="118021" y="47205"/>
                  </a:lnTo>
                  <a:lnTo>
                    <a:pt x="129819" y="47205"/>
                  </a:lnTo>
                  <a:lnTo>
                    <a:pt x="129819" y="35407"/>
                  </a:lnTo>
                  <a:lnTo>
                    <a:pt x="129819" y="23609"/>
                  </a:lnTo>
                  <a:close/>
                </a:path>
                <a:path w="626109" h="47625">
                  <a:moveTo>
                    <a:pt x="141630" y="23609"/>
                  </a:moveTo>
                  <a:lnTo>
                    <a:pt x="129832" y="23609"/>
                  </a:lnTo>
                  <a:lnTo>
                    <a:pt x="129832" y="35407"/>
                  </a:lnTo>
                  <a:lnTo>
                    <a:pt x="141630" y="35407"/>
                  </a:lnTo>
                  <a:lnTo>
                    <a:pt x="141630" y="23609"/>
                  </a:lnTo>
                  <a:close/>
                </a:path>
                <a:path w="626109" h="47625">
                  <a:moveTo>
                    <a:pt x="153416" y="35407"/>
                  </a:moveTo>
                  <a:lnTo>
                    <a:pt x="141630" y="35407"/>
                  </a:lnTo>
                  <a:lnTo>
                    <a:pt x="141630" y="47205"/>
                  </a:lnTo>
                  <a:lnTo>
                    <a:pt x="153416" y="47205"/>
                  </a:lnTo>
                  <a:lnTo>
                    <a:pt x="153416" y="35407"/>
                  </a:lnTo>
                  <a:close/>
                </a:path>
                <a:path w="626109" h="47625">
                  <a:moveTo>
                    <a:pt x="153416" y="11798"/>
                  </a:moveTo>
                  <a:lnTo>
                    <a:pt x="141630" y="11798"/>
                  </a:lnTo>
                  <a:lnTo>
                    <a:pt x="141630" y="23596"/>
                  </a:lnTo>
                  <a:lnTo>
                    <a:pt x="153416" y="23596"/>
                  </a:lnTo>
                  <a:lnTo>
                    <a:pt x="153416" y="11798"/>
                  </a:lnTo>
                  <a:close/>
                </a:path>
                <a:path w="626109" h="47625">
                  <a:moveTo>
                    <a:pt x="165239" y="23609"/>
                  </a:move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65239" y="23609"/>
                  </a:lnTo>
                  <a:close/>
                </a:path>
                <a:path w="626109" h="47625">
                  <a:moveTo>
                    <a:pt x="177025" y="11798"/>
                  </a:moveTo>
                  <a:lnTo>
                    <a:pt x="165239" y="11798"/>
                  </a:lnTo>
                  <a:lnTo>
                    <a:pt x="153441" y="11798"/>
                  </a:lnTo>
                  <a:lnTo>
                    <a:pt x="153441" y="23596"/>
                  </a:lnTo>
                  <a:lnTo>
                    <a:pt x="165239" y="23596"/>
                  </a:lnTo>
                  <a:lnTo>
                    <a:pt x="177025" y="23596"/>
                  </a:lnTo>
                  <a:lnTo>
                    <a:pt x="177025" y="11798"/>
                  </a:lnTo>
                  <a:close/>
                </a:path>
                <a:path w="626109" h="47625">
                  <a:moveTo>
                    <a:pt x="188836" y="35407"/>
                  </a:moveTo>
                  <a:lnTo>
                    <a:pt x="177038" y="35407"/>
                  </a:lnTo>
                  <a:lnTo>
                    <a:pt x="177038" y="47205"/>
                  </a:lnTo>
                  <a:lnTo>
                    <a:pt x="188836" y="47205"/>
                  </a:lnTo>
                  <a:lnTo>
                    <a:pt x="188836" y="35407"/>
                  </a:lnTo>
                  <a:close/>
                </a:path>
                <a:path w="626109" h="47625">
                  <a:moveTo>
                    <a:pt x="188836" y="11798"/>
                  </a:moveTo>
                  <a:lnTo>
                    <a:pt x="177038" y="11798"/>
                  </a:lnTo>
                  <a:lnTo>
                    <a:pt x="177038" y="23596"/>
                  </a:lnTo>
                  <a:lnTo>
                    <a:pt x="188836" y="23596"/>
                  </a:lnTo>
                  <a:lnTo>
                    <a:pt x="188836" y="11798"/>
                  </a:lnTo>
                  <a:close/>
                </a:path>
                <a:path w="626109" h="47625">
                  <a:moveTo>
                    <a:pt x="200647" y="35407"/>
                  </a:moveTo>
                  <a:lnTo>
                    <a:pt x="188849" y="35407"/>
                  </a:lnTo>
                  <a:lnTo>
                    <a:pt x="188849" y="47205"/>
                  </a:lnTo>
                  <a:lnTo>
                    <a:pt x="200647" y="47205"/>
                  </a:lnTo>
                  <a:lnTo>
                    <a:pt x="200647" y="35407"/>
                  </a:lnTo>
                  <a:close/>
                </a:path>
                <a:path w="626109" h="47625">
                  <a:moveTo>
                    <a:pt x="224243" y="23609"/>
                  </a:moveTo>
                  <a:lnTo>
                    <a:pt x="212458" y="23609"/>
                  </a:lnTo>
                  <a:lnTo>
                    <a:pt x="212458" y="35407"/>
                  </a:lnTo>
                  <a:lnTo>
                    <a:pt x="212458" y="47205"/>
                  </a:lnTo>
                  <a:lnTo>
                    <a:pt x="224243" y="47205"/>
                  </a:lnTo>
                  <a:lnTo>
                    <a:pt x="224243" y="35407"/>
                  </a:lnTo>
                  <a:lnTo>
                    <a:pt x="224243" y="23609"/>
                  </a:lnTo>
                  <a:close/>
                </a:path>
                <a:path w="626109" h="47625">
                  <a:moveTo>
                    <a:pt x="236054" y="35407"/>
                  </a:moveTo>
                  <a:lnTo>
                    <a:pt x="224256" y="35407"/>
                  </a:lnTo>
                  <a:lnTo>
                    <a:pt x="224256" y="47205"/>
                  </a:lnTo>
                  <a:lnTo>
                    <a:pt x="236054" y="47205"/>
                  </a:lnTo>
                  <a:lnTo>
                    <a:pt x="236054" y="35407"/>
                  </a:lnTo>
                  <a:close/>
                </a:path>
                <a:path w="626109" h="47625">
                  <a:moveTo>
                    <a:pt x="247840" y="23609"/>
                  </a:moveTo>
                  <a:lnTo>
                    <a:pt x="236054" y="23609"/>
                  </a:lnTo>
                  <a:lnTo>
                    <a:pt x="236054" y="35407"/>
                  </a:lnTo>
                  <a:lnTo>
                    <a:pt x="247840" y="35407"/>
                  </a:lnTo>
                  <a:lnTo>
                    <a:pt x="247840" y="23609"/>
                  </a:lnTo>
                  <a:close/>
                </a:path>
                <a:path w="626109" h="47625">
                  <a:moveTo>
                    <a:pt x="247840" y="11798"/>
                  </a:moveTo>
                  <a:lnTo>
                    <a:pt x="236054" y="11798"/>
                  </a:lnTo>
                  <a:lnTo>
                    <a:pt x="236054" y="23596"/>
                  </a:lnTo>
                  <a:lnTo>
                    <a:pt x="247840" y="23596"/>
                  </a:lnTo>
                  <a:lnTo>
                    <a:pt x="247840" y="11798"/>
                  </a:lnTo>
                  <a:close/>
                </a:path>
                <a:path w="626109" h="47625">
                  <a:moveTo>
                    <a:pt x="271449" y="23609"/>
                  </a:moveTo>
                  <a:lnTo>
                    <a:pt x="259664" y="23609"/>
                  </a:lnTo>
                  <a:lnTo>
                    <a:pt x="247865" y="23609"/>
                  </a:lnTo>
                  <a:lnTo>
                    <a:pt x="247865" y="35407"/>
                  </a:lnTo>
                  <a:lnTo>
                    <a:pt x="259664" y="35407"/>
                  </a:lnTo>
                  <a:lnTo>
                    <a:pt x="259664" y="47205"/>
                  </a:lnTo>
                  <a:lnTo>
                    <a:pt x="271449" y="47205"/>
                  </a:lnTo>
                  <a:lnTo>
                    <a:pt x="271449" y="35407"/>
                  </a:lnTo>
                  <a:lnTo>
                    <a:pt x="271449" y="23609"/>
                  </a:lnTo>
                  <a:close/>
                </a:path>
                <a:path w="626109" h="47625">
                  <a:moveTo>
                    <a:pt x="271449" y="11798"/>
                  </a:moveTo>
                  <a:lnTo>
                    <a:pt x="259664" y="11798"/>
                  </a:lnTo>
                  <a:lnTo>
                    <a:pt x="259664" y="23596"/>
                  </a:lnTo>
                  <a:lnTo>
                    <a:pt x="271449" y="23596"/>
                  </a:lnTo>
                  <a:lnTo>
                    <a:pt x="271449" y="11798"/>
                  </a:lnTo>
                  <a:close/>
                </a:path>
                <a:path w="626109" h="47625">
                  <a:moveTo>
                    <a:pt x="283260" y="35407"/>
                  </a:moveTo>
                  <a:lnTo>
                    <a:pt x="271475" y="35407"/>
                  </a:lnTo>
                  <a:lnTo>
                    <a:pt x="271475" y="47205"/>
                  </a:lnTo>
                  <a:lnTo>
                    <a:pt x="283260" y="47205"/>
                  </a:lnTo>
                  <a:lnTo>
                    <a:pt x="283260" y="35407"/>
                  </a:lnTo>
                  <a:close/>
                </a:path>
                <a:path w="626109" h="47625">
                  <a:moveTo>
                    <a:pt x="306857" y="23609"/>
                  </a:moveTo>
                  <a:lnTo>
                    <a:pt x="295071" y="23609"/>
                  </a:lnTo>
                  <a:lnTo>
                    <a:pt x="295071" y="35407"/>
                  </a:lnTo>
                  <a:lnTo>
                    <a:pt x="283273" y="35407"/>
                  </a:lnTo>
                  <a:lnTo>
                    <a:pt x="283273" y="47205"/>
                  </a:lnTo>
                  <a:lnTo>
                    <a:pt x="295071" y="47205"/>
                  </a:lnTo>
                  <a:lnTo>
                    <a:pt x="306857" y="47205"/>
                  </a:lnTo>
                  <a:lnTo>
                    <a:pt x="306857" y="35407"/>
                  </a:lnTo>
                  <a:lnTo>
                    <a:pt x="306857" y="23609"/>
                  </a:lnTo>
                  <a:close/>
                </a:path>
                <a:path w="626109" h="47625">
                  <a:moveTo>
                    <a:pt x="306857" y="11798"/>
                  </a:moveTo>
                  <a:lnTo>
                    <a:pt x="295071" y="11798"/>
                  </a:lnTo>
                  <a:lnTo>
                    <a:pt x="295071" y="23596"/>
                  </a:lnTo>
                  <a:lnTo>
                    <a:pt x="306857" y="23596"/>
                  </a:lnTo>
                  <a:lnTo>
                    <a:pt x="306857" y="11798"/>
                  </a:lnTo>
                  <a:close/>
                </a:path>
                <a:path w="626109" h="47625">
                  <a:moveTo>
                    <a:pt x="318668" y="23609"/>
                  </a:moveTo>
                  <a:lnTo>
                    <a:pt x="306882" y="23609"/>
                  </a:lnTo>
                  <a:lnTo>
                    <a:pt x="306882" y="35407"/>
                  </a:lnTo>
                  <a:lnTo>
                    <a:pt x="318668" y="35407"/>
                  </a:lnTo>
                  <a:lnTo>
                    <a:pt x="318668" y="23609"/>
                  </a:lnTo>
                  <a:close/>
                </a:path>
                <a:path w="626109" h="47625">
                  <a:moveTo>
                    <a:pt x="318668" y="11798"/>
                  </a:moveTo>
                  <a:lnTo>
                    <a:pt x="306882" y="11798"/>
                  </a:lnTo>
                  <a:lnTo>
                    <a:pt x="306882" y="23596"/>
                  </a:lnTo>
                  <a:lnTo>
                    <a:pt x="318668" y="23596"/>
                  </a:lnTo>
                  <a:lnTo>
                    <a:pt x="318668" y="11798"/>
                  </a:lnTo>
                  <a:close/>
                </a:path>
                <a:path w="626109" h="47625">
                  <a:moveTo>
                    <a:pt x="342277" y="11798"/>
                  </a:moveTo>
                  <a:lnTo>
                    <a:pt x="330492" y="11798"/>
                  </a:lnTo>
                  <a:lnTo>
                    <a:pt x="330492" y="23596"/>
                  </a:lnTo>
                  <a:lnTo>
                    <a:pt x="342277" y="23596"/>
                  </a:lnTo>
                  <a:lnTo>
                    <a:pt x="342277" y="11798"/>
                  </a:lnTo>
                  <a:close/>
                </a:path>
                <a:path w="626109" h="47625">
                  <a:moveTo>
                    <a:pt x="365874" y="23609"/>
                  </a:moveTo>
                  <a:lnTo>
                    <a:pt x="354088" y="23609"/>
                  </a:lnTo>
                  <a:lnTo>
                    <a:pt x="342290" y="23609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65874" y="35407"/>
                  </a:lnTo>
                  <a:lnTo>
                    <a:pt x="365874" y="23609"/>
                  </a:lnTo>
                  <a:close/>
                </a:path>
                <a:path w="626109" h="47625">
                  <a:moveTo>
                    <a:pt x="377685" y="35407"/>
                  </a:moveTo>
                  <a:lnTo>
                    <a:pt x="365899" y="35407"/>
                  </a:lnTo>
                  <a:lnTo>
                    <a:pt x="365899" y="47205"/>
                  </a:lnTo>
                  <a:lnTo>
                    <a:pt x="377685" y="47205"/>
                  </a:lnTo>
                  <a:lnTo>
                    <a:pt x="377685" y="35407"/>
                  </a:lnTo>
                  <a:close/>
                </a:path>
                <a:path w="626109" h="47625">
                  <a:moveTo>
                    <a:pt x="377685" y="11798"/>
                  </a:moveTo>
                  <a:lnTo>
                    <a:pt x="365899" y="11798"/>
                  </a:lnTo>
                  <a:lnTo>
                    <a:pt x="365899" y="23596"/>
                  </a:lnTo>
                  <a:lnTo>
                    <a:pt x="377685" y="23596"/>
                  </a:lnTo>
                  <a:lnTo>
                    <a:pt x="377685" y="11798"/>
                  </a:lnTo>
                  <a:close/>
                </a:path>
                <a:path w="626109" h="47625">
                  <a:moveTo>
                    <a:pt x="389496" y="23609"/>
                  </a:moveTo>
                  <a:lnTo>
                    <a:pt x="377698" y="23609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close/>
                </a:path>
                <a:path w="626109" h="47625">
                  <a:moveTo>
                    <a:pt x="401307" y="23609"/>
                  </a:move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01307" y="23609"/>
                  </a:lnTo>
                  <a:close/>
                </a:path>
                <a:path w="626109" h="47625">
                  <a:moveTo>
                    <a:pt x="413092" y="35407"/>
                  </a:moveTo>
                  <a:lnTo>
                    <a:pt x="401307" y="35407"/>
                  </a:lnTo>
                  <a:lnTo>
                    <a:pt x="401307" y="47205"/>
                  </a:lnTo>
                  <a:lnTo>
                    <a:pt x="413092" y="47205"/>
                  </a:lnTo>
                  <a:lnTo>
                    <a:pt x="413092" y="35407"/>
                  </a:lnTo>
                  <a:close/>
                </a:path>
                <a:path w="626109" h="47625">
                  <a:moveTo>
                    <a:pt x="424903" y="35407"/>
                  </a:moveTo>
                  <a:lnTo>
                    <a:pt x="413105" y="35407"/>
                  </a:lnTo>
                  <a:lnTo>
                    <a:pt x="413105" y="47205"/>
                  </a:lnTo>
                  <a:lnTo>
                    <a:pt x="424903" y="47205"/>
                  </a:lnTo>
                  <a:lnTo>
                    <a:pt x="424903" y="35407"/>
                  </a:lnTo>
                  <a:close/>
                </a:path>
                <a:path w="626109" h="47625">
                  <a:moveTo>
                    <a:pt x="424903" y="11798"/>
                  </a:moveTo>
                  <a:lnTo>
                    <a:pt x="413105" y="11798"/>
                  </a:lnTo>
                  <a:lnTo>
                    <a:pt x="413105" y="23596"/>
                  </a:lnTo>
                  <a:lnTo>
                    <a:pt x="424903" y="23596"/>
                  </a:lnTo>
                  <a:lnTo>
                    <a:pt x="424903" y="11798"/>
                  </a:lnTo>
                  <a:close/>
                </a:path>
                <a:path w="626109" h="47625">
                  <a:moveTo>
                    <a:pt x="436702" y="35407"/>
                  </a:moveTo>
                  <a:lnTo>
                    <a:pt x="424916" y="35407"/>
                  </a:lnTo>
                  <a:lnTo>
                    <a:pt x="424916" y="47205"/>
                  </a:lnTo>
                  <a:lnTo>
                    <a:pt x="436702" y="47205"/>
                  </a:lnTo>
                  <a:lnTo>
                    <a:pt x="436702" y="35407"/>
                  </a:lnTo>
                  <a:close/>
                </a:path>
                <a:path w="626109" h="47625">
                  <a:moveTo>
                    <a:pt x="436702" y="11798"/>
                  </a:moveTo>
                  <a:lnTo>
                    <a:pt x="424916" y="11798"/>
                  </a:lnTo>
                  <a:lnTo>
                    <a:pt x="424916" y="23596"/>
                  </a:lnTo>
                  <a:lnTo>
                    <a:pt x="436702" y="23596"/>
                  </a:lnTo>
                  <a:lnTo>
                    <a:pt x="436702" y="11798"/>
                  </a:lnTo>
                  <a:close/>
                </a:path>
                <a:path w="626109" h="47625">
                  <a:moveTo>
                    <a:pt x="460298" y="35407"/>
                  </a:moveTo>
                  <a:lnTo>
                    <a:pt x="448513" y="35407"/>
                  </a:lnTo>
                  <a:lnTo>
                    <a:pt x="448513" y="47205"/>
                  </a:lnTo>
                  <a:lnTo>
                    <a:pt x="460298" y="47205"/>
                  </a:lnTo>
                  <a:lnTo>
                    <a:pt x="460298" y="35407"/>
                  </a:lnTo>
                  <a:close/>
                </a:path>
                <a:path w="626109" h="47625">
                  <a:moveTo>
                    <a:pt x="483920" y="23609"/>
                  </a:moveTo>
                  <a:lnTo>
                    <a:pt x="472122" y="23609"/>
                  </a:lnTo>
                  <a:lnTo>
                    <a:pt x="472122" y="35407"/>
                  </a:lnTo>
                  <a:lnTo>
                    <a:pt x="483920" y="35407"/>
                  </a:lnTo>
                  <a:lnTo>
                    <a:pt x="483920" y="23609"/>
                  </a:lnTo>
                  <a:close/>
                </a:path>
                <a:path w="626109" h="47625">
                  <a:moveTo>
                    <a:pt x="519315" y="23609"/>
                  </a:moveTo>
                  <a:lnTo>
                    <a:pt x="507530" y="23609"/>
                  </a:lnTo>
                  <a:lnTo>
                    <a:pt x="495731" y="23609"/>
                  </a:lnTo>
                  <a:lnTo>
                    <a:pt x="495731" y="35407"/>
                  </a:lnTo>
                  <a:lnTo>
                    <a:pt x="507530" y="35407"/>
                  </a:lnTo>
                  <a:lnTo>
                    <a:pt x="519315" y="35407"/>
                  </a:lnTo>
                  <a:lnTo>
                    <a:pt x="519315" y="23609"/>
                  </a:lnTo>
                  <a:close/>
                </a:path>
                <a:path w="626109" h="47625">
                  <a:moveTo>
                    <a:pt x="531126" y="11798"/>
                  </a:moveTo>
                  <a:lnTo>
                    <a:pt x="519341" y="11798"/>
                  </a:lnTo>
                  <a:lnTo>
                    <a:pt x="519341" y="23596"/>
                  </a:lnTo>
                  <a:lnTo>
                    <a:pt x="531126" y="23596"/>
                  </a:lnTo>
                  <a:lnTo>
                    <a:pt x="531126" y="11798"/>
                  </a:lnTo>
                  <a:close/>
                </a:path>
                <a:path w="626109" h="47625">
                  <a:moveTo>
                    <a:pt x="542937" y="23609"/>
                  </a:moveTo>
                  <a:lnTo>
                    <a:pt x="531139" y="23609"/>
                  </a:lnTo>
                  <a:lnTo>
                    <a:pt x="531139" y="35407"/>
                  </a:lnTo>
                  <a:lnTo>
                    <a:pt x="542937" y="35407"/>
                  </a:lnTo>
                  <a:lnTo>
                    <a:pt x="542937" y="23609"/>
                  </a:lnTo>
                  <a:close/>
                </a:path>
                <a:path w="626109" h="47625">
                  <a:moveTo>
                    <a:pt x="542937" y="11798"/>
                  </a:moveTo>
                  <a:lnTo>
                    <a:pt x="531139" y="11798"/>
                  </a:lnTo>
                  <a:lnTo>
                    <a:pt x="531139" y="23596"/>
                  </a:lnTo>
                  <a:lnTo>
                    <a:pt x="542937" y="23596"/>
                  </a:lnTo>
                  <a:lnTo>
                    <a:pt x="542937" y="11798"/>
                  </a:lnTo>
                  <a:close/>
                </a:path>
                <a:path w="626109" h="47625">
                  <a:moveTo>
                    <a:pt x="554748" y="0"/>
                  </a:move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54748" y="0"/>
                  </a:lnTo>
                  <a:close/>
                </a:path>
                <a:path w="626109" h="47625">
                  <a:moveTo>
                    <a:pt x="566547" y="23609"/>
                  </a:moveTo>
                  <a:lnTo>
                    <a:pt x="554748" y="23609"/>
                  </a:lnTo>
                  <a:lnTo>
                    <a:pt x="542950" y="23609"/>
                  </a:lnTo>
                  <a:lnTo>
                    <a:pt x="542950" y="35407"/>
                  </a:lnTo>
                  <a:lnTo>
                    <a:pt x="554748" y="35407"/>
                  </a:lnTo>
                  <a:lnTo>
                    <a:pt x="566547" y="35407"/>
                  </a:lnTo>
                  <a:lnTo>
                    <a:pt x="566547" y="23609"/>
                  </a:lnTo>
                  <a:close/>
                </a:path>
                <a:path w="626109" h="47625">
                  <a:moveTo>
                    <a:pt x="590143" y="23609"/>
                  </a:moveTo>
                  <a:lnTo>
                    <a:pt x="578345" y="23609"/>
                  </a:lnTo>
                  <a:lnTo>
                    <a:pt x="578345" y="35407"/>
                  </a:lnTo>
                  <a:lnTo>
                    <a:pt x="590143" y="35407"/>
                  </a:lnTo>
                  <a:lnTo>
                    <a:pt x="590143" y="23609"/>
                  </a:lnTo>
                  <a:close/>
                </a:path>
                <a:path w="626109" h="47625">
                  <a:moveTo>
                    <a:pt x="601941" y="11798"/>
                  </a:moveTo>
                  <a:lnTo>
                    <a:pt x="590143" y="11798"/>
                  </a:lnTo>
                  <a:lnTo>
                    <a:pt x="578345" y="11798"/>
                  </a:lnTo>
                  <a:lnTo>
                    <a:pt x="578345" y="0"/>
                  </a:lnTo>
                  <a:lnTo>
                    <a:pt x="566547" y="0"/>
                  </a:lnTo>
                  <a:lnTo>
                    <a:pt x="566547" y="11798"/>
                  </a:lnTo>
                  <a:lnTo>
                    <a:pt x="566547" y="23596"/>
                  </a:lnTo>
                  <a:lnTo>
                    <a:pt x="578345" y="23596"/>
                  </a:lnTo>
                  <a:lnTo>
                    <a:pt x="590143" y="23596"/>
                  </a:lnTo>
                  <a:lnTo>
                    <a:pt x="601941" y="23596"/>
                  </a:lnTo>
                  <a:lnTo>
                    <a:pt x="601941" y="11798"/>
                  </a:lnTo>
                  <a:close/>
                </a:path>
                <a:path w="626109" h="47625">
                  <a:moveTo>
                    <a:pt x="625551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5958433" y="5236794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09" h="47625">
                  <a:moveTo>
                    <a:pt x="23583" y="23609"/>
                  </a:moveTo>
                  <a:lnTo>
                    <a:pt x="11798" y="23609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11798" y="47205"/>
                  </a:lnTo>
                  <a:lnTo>
                    <a:pt x="23583" y="47205"/>
                  </a:lnTo>
                  <a:lnTo>
                    <a:pt x="23583" y="35407"/>
                  </a:lnTo>
                  <a:lnTo>
                    <a:pt x="23583" y="23609"/>
                  </a:lnTo>
                  <a:close/>
                </a:path>
                <a:path w="626109" h="47625">
                  <a:moveTo>
                    <a:pt x="35394" y="35407"/>
                  </a:moveTo>
                  <a:lnTo>
                    <a:pt x="23596" y="35407"/>
                  </a:lnTo>
                  <a:lnTo>
                    <a:pt x="23596" y="47205"/>
                  </a:lnTo>
                  <a:lnTo>
                    <a:pt x="35394" y="47205"/>
                  </a:lnTo>
                  <a:lnTo>
                    <a:pt x="35394" y="35407"/>
                  </a:lnTo>
                  <a:close/>
                </a:path>
                <a:path w="626109" h="47625">
                  <a:moveTo>
                    <a:pt x="35394" y="11811"/>
                  </a:moveTo>
                  <a:lnTo>
                    <a:pt x="23596" y="11811"/>
                  </a:lnTo>
                  <a:lnTo>
                    <a:pt x="23596" y="23609"/>
                  </a:lnTo>
                  <a:lnTo>
                    <a:pt x="35394" y="23609"/>
                  </a:lnTo>
                  <a:lnTo>
                    <a:pt x="35394" y="11811"/>
                  </a:lnTo>
                  <a:close/>
                </a:path>
                <a:path w="626109" h="47625">
                  <a:moveTo>
                    <a:pt x="58991" y="11811"/>
                  </a:moveTo>
                  <a:lnTo>
                    <a:pt x="47205" y="11811"/>
                  </a:lnTo>
                  <a:lnTo>
                    <a:pt x="47205" y="23609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58991" y="35407"/>
                  </a:lnTo>
                  <a:lnTo>
                    <a:pt x="58991" y="23609"/>
                  </a:lnTo>
                  <a:lnTo>
                    <a:pt x="58991" y="11811"/>
                  </a:lnTo>
                  <a:close/>
                </a:path>
                <a:path w="626109" h="47625">
                  <a:moveTo>
                    <a:pt x="94411" y="11811"/>
                  </a:moveTo>
                  <a:lnTo>
                    <a:pt x="82613" y="11811"/>
                  </a:lnTo>
                  <a:lnTo>
                    <a:pt x="82613" y="23609"/>
                  </a:lnTo>
                  <a:lnTo>
                    <a:pt x="70815" y="23609"/>
                  </a:lnTo>
                  <a:lnTo>
                    <a:pt x="70815" y="11811"/>
                  </a:lnTo>
                  <a:lnTo>
                    <a:pt x="59016" y="11811"/>
                  </a:ln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94411" y="35407"/>
                  </a:lnTo>
                  <a:lnTo>
                    <a:pt x="94411" y="23609"/>
                  </a:lnTo>
                  <a:lnTo>
                    <a:pt x="94411" y="11811"/>
                  </a:lnTo>
                  <a:close/>
                </a:path>
                <a:path w="626109" h="47625">
                  <a:moveTo>
                    <a:pt x="118008" y="11811"/>
                  </a:moveTo>
                  <a:lnTo>
                    <a:pt x="106222" y="11811"/>
                  </a:lnTo>
                  <a:lnTo>
                    <a:pt x="106222" y="23609"/>
                  </a:lnTo>
                  <a:lnTo>
                    <a:pt x="94424" y="23609"/>
                  </a:lnTo>
                  <a:lnTo>
                    <a:pt x="94424" y="35407"/>
                  </a:lnTo>
                  <a:lnTo>
                    <a:pt x="94424" y="47205"/>
                  </a:lnTo>
                  <a:lnTo>
                    <a:pt x="106222" y="47205"/>
                  </a:lnTo>
                  <a:lnTo>
                    <a:pt x="118008" y="47205"/>
                  </a:lnTo>
                  <a:lnTo>
                    <a:pt x="118008" y="35407"/>
                  </a:lnTo>
                  <a:lnTo>
                    <a:pt x="118008" y="23609"/>
                  </a:lnTo>
                  <a:lnTo>
                    <a:pt x="118008" y="11811"/>
                  </a:lnTo>
                  <a:close/>
                </a:path>
                <a:path w="626109" h="47625">
                  <a:moveTo>
                    <a:pt x="129819" y="11811"/>
                  </a:moveTo>
                  <a:lnTo>
                    <a:pt x="118021" y="11811"/>
                  </a:lnTo>
                  <a:lnTo>
                    <a:pt x="118021" y="23609"/>
                  </a:lnTo>
                  <a:lnTo>
                    <a:pt x="129819" y="23609"/>
                  </a:lnTo>
                  <a:lnTo>
                    <a:pt x="129819" y="11811"/>
                  </a:lnTo>
                  <a:close/>
                </a:path>
                <a:path w="626109" h="47625">
                  <a:moveTo>
                    <a:pt x="153416" y="35407"/>
                  </a:moveTo>
                  <a:lnTo>
                    <a:pt x="141630" y="35407"/>
                  </a:lnTo>
                  <a:lnTo>
                    <a:pt x="141630" y="23609"/>
                  </a:lnTo>
                  <a:lnTo>
                    <a:pt x="141630" y="11811"/>
                  </a:lnTo>
                  <a:lnTo>
                    <a:pt x="129832" y="11811"/>
                  </a:lnTo>
                  <a:lnTo>
                    <a:pt x="129832" y="23609"/>
                  </a:lnTo>
                  <a:lnTo>
                    <a:pt x="129832" y="35407"/>
                  </a:lnTo>
                  <a:lnTo>
                    <a:pt x="129832" y="47205"/>
                  </a:lnTo>
                  <a:lnTo>
                    <a:pt x="141630" y="47205"/>
                  </a:lnTo>
                  <a:lnTo>
                    <a:pt x="153416" y="47205"/>
                  </a:lnTo>
                  <a:lnTo>
                    <a:pt x="153416" y="35407"/>
                  </a:lnTo>
                  <a:close/>
                </a:path>
                <a:path w="626109" h="47625">
                  <a:moveTo>
                    <a:pt x="177025" y="23609"/>
                  </a:moveTo>
                  <a:lnTo>
                    <a:pt x="165239" y="23609"/>
                  </a:lnTo>
                  <a:lnTo>
                    <a:pt x="165239" y="11811"/>
                  </a:lnTo>
                  <a:lnTo>
                    <a:pt x="153441" y="11811"/>
                  </a:ln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65239" y="47205"/>
                  </a:lnTo>
                  <a:lnTo>
                    <a:pt x="177025" y="47205"/>
                  </a:lnTo>
                  <a:lnTo>
                    <a:pt x="177025" y="35407"/>
                  </a:lnTo>
                  <a:lnTo>
                    <a:pt x="177025" y="23609"/>
                  </a:lnTo>
                  <a:close/>
                </a:path>
                <a:path w="626109" h="47625">
                  <a:moveTo>
                    <a:pt x="188836" y="23609"/>
                  </a:move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close/>
                </a:path>
                <a:path w="626109" h="47625">
                  <a:moveTo>
                    <a:pt x="200647" y="11811"/>
                  </a:moveTo>
                  <a:lnTo>
                    <a:pt x="188849" y="11811"/>
                  </a:lnTo>
                  <a:lnTo>
                    <a:pt x="188849" y="23609"/>
                  </a:lnTo>
                  <a:lnTo>
                    <a:pt x="200647" y="23609"/>
                  </a:lnTo>
                  <a:lnTo>
                    <a:pt x="200647" y="11811"/>
                  </a:lnTo>
                  <a:close/>
                </a:path>
                <a:path w="626109" h="47625">
                  <a:moveTo>
                    <a:pt x="212432" y="23609"/>
                  </a:moveTo>
                  <a:lnTo>
                    <a:pt x="200647" y="23609"/>
                  </a:lnTo>
                  <a:lnTo>
                    <a:pt x="200647" y="35407"/>
                  </a:lnTo>
                  <a:lnTo>
                    <a:pt x="188849" y="35407"/>
                  </a:lnTo>
                  <a:lnTo>
                    <a:pt x="188849" y="47205"/>
                  </a:lnTo>
                  <a:lnTo>
                    <a:pt x="200647" y="47205"/>
                  </a:lnTo>
                  <a:lnTo>
                    <a:pt x="212432" y="47205"/>
                  </a:lnTo>
                  <a:lnTo>
                    <a:pt x="212432" y="35407"/>
                  </a:lnTo>
                  <a:lnTo>
                    <a:pt x="212432" y="23609"/>
                  </a:lnTo>
                  <a:close/>
                </a:path>
                <a:path w="626109" h="47625">
                  <a:moveTo>
                    <a:pt x="224243" y="35407"/>
                  </a:moveTo>
                  <a:lnTo>
                    <a:pt x="212458" y="35407"/>
                  </a:lnTo>
                  <a:lnTo>
                    <a:pt x="212458" y="47205"/>
                  </a:lnTo>
                  <a:lnTo>
                    <a:pt x="224243" y="47205"/>
                  </a:lnTo>
                  <a:lnTo>
                    <a:pt x="224243" y="35407"/>
                  </a:lnTo>
                  <a:close/>
                </a:path>
                <a:path w="626109" h="47625">
                  <a:moveTo>
                    <a:pt x="236054" y="11811"/>
                  </a:moveTo>
                  <a:lnTo>
                    <a:pt x="224256" y="11811"/>
                  </a:lnTo>
                  <a:lnTo>
                    <a:pt x="224256" y="23609"/>
                  </a:lnTo>
                  <a:lnTo>
                    <a:pt x="224256" y="35407"/>
                  </a:lnTo>
                  <a:lnTo>
                    <a:pt x="224256" y="47205"/>
                  </a:lnTo>
                  <a:lnTo>
                    <a:pt x="236054" y="47205"/>
                  </a:lnTo>
                  <a:lnTo>
                    <a:pt x="236054" y="35407"/>
                  </a:lnTo>
                  <a:lnTo>
                    <a:pt x="236054" y="23609"/>
                  </a:lnTo>
                  <a:lnTo>
                    <a:pt x="236054" y="11811"/>
                  </a:lnTo>
                  <a:close/>
                </a:path>
                <a:path w="626109" h="47625">
                  <a:moveTo>
                    <a:pt x="259664" y="11811"/>
                  </a:moveTo>
                  <a:lnTo>
                    <a:pt x="247865" y="11811"/>
                  </a:lnTo>
                  <a:lnTo>
                    <a:pt x="247865" y="23609"/>
                  </a:lnTo>
                  <a:lnTo>
                    <a:pt x="247865" y="35407"/>
                  </a:lnTo>
                  <a:lnTo>
                    <a:pt x="259664" y="35407"/>
                  </a:lnTo>
                  <a:lnTo>
                    <a:pt x="259664" y="23609"/>
                  </a:lnTo>
                  <a:lnTo>
                    <a:pt x="259664" y="11811"/>
                  </a:lnTo>
                  <a:close/>
                </a:path>
                <a:path w="626109" h="47625">
                  <a:moveTo>
                    <a:pt x="283260" y="11811"/>
                  </a:moveTo>
                  <a:lnTo>
                    <a:pt x="271475" y="11811"/>
                  </a:lnTo>
                  <a:lnTo>
                    <a:pt x="271475" y="23609"/>
                  </a:lnTo>
                  <a:lnTo>
                    <a:pt x="283260" y="23609"/>
                  </a:lnTo>
                  <a:lnTo>
                    <a:pt x="283260" y="11811"/>
                  </a:lnTo>
                  <a:close/>
                </a:path>
                <a:path w="626109" h="47625">
                  <a:moveTo>
                    <a:pt x="295071" y="11811"/>
                  </a:moveTo>
                  <a:lnTo>
                    <a:pt x="283273" y="11811"/>
                  </a:ln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295071" y="23609"/>
                  </a:lnTo>
                  <a:lnTo>
                    <a:pt x="295071" y="11811"/>
                  </a:lnTo>
                  <a:close/>
                </a:path>
                <a:path w="626109" h="47625">
                  <a:moveTo>
                    <a:pt x="318668" y="11811"/>
                  </a:moveTo>
                  <a:lnTo>
                    <a:pt x="306882" y="11811"/>
                  </a:lnTo>
                  <a:lnTo>
                    <a:pt x="306882" y="23609"/>
                  </a:lnTo>
                  <a:lnTo>
                    <a:pt x="318668" y="23609"/>
                  </a:lnTo>
                  <a:lnTo>
                    <a:pt x="318668" y="11811"/>
                  </a:lnTo>
                  <a:close/>
                </a:path>
                <a:path w="626109" h="47625">
                  <a:moveTo>
                    <a:pt x="330479" y="23609"/>
                  </a:moveTo>
                  <a:lnTo>
                    <a:pt x="318681" y="23609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close/>
                </a:path>
                <a:path w="626109" h="47625">
                  <a:moveTo>
                    <a:pt x="342277" y="23609"/>
                  </a:moveTo>
                  <a:lnTo>
                    <a:pt x="330492" y="23609"/>
                  </a:lnTo>
                  <a:lnTo>
                    <a:pt x="330492" y="35407"/>
                  </a:lnTo>
                  <a:lnTo>
                    <a:pt x="342277" y="35407"/>
                  </a:lnTo>
                  <a:lnTo>
                    <a:pt x="342277" y="23609"/>
                  </a:lnTo>
                  <a:close/>
                </a:path>
                <a:path w="626109" h="47625">
                  <a:moveTo>
                    <a:pt x="365874" y="11811"/>
                  </a:moveTo>
                  <a:lnTo>
                    <a:pt x="354088" y="11811"/>
                  </a:lnTo>
                  <a:lnTo>
                    <a:pt x="342290" y="11811"/>
                  </a:lnTo>
                  <a:lnTo>
                    <a:pt x="342290" y="23609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54088" y="23609"/>
                  </a:lnTo>
                  <a:lnTo>
                    <a:pt x="365874" y="23609"/>
                  </a:lnTo>
                  <a:lnTo>
                    <a:pt x="365874" y="11811"/>
                  </a:lnTo>
                  <a:close/>
                </a:path>
                <a:path w="626109" h="47625">
                  <a:moveTo>
                    <a:pt x="377685" y="23609"/>
                  </a:moveTo>
                  <a:lnTo>
                    <a:pt x="365899" y="23609"/>
                  </a:lnTo>
                  <a:lnTo>
                    <a:pt x="365899" y="35407"/>
                  </a:lnTo>
                  <a:lnTo>
                    <a:pt x="377685" y="35407"/>
                  </a:lnTo>
                  <a:lnTo>
                    <a:pt x="377685" y="23609"/>
                  </a:lnTo>
                  <a:close/>
                </a:path>
                <a:path w="626109" h="47625">
                  <a:moveTo>
                    <a:pt x="389496" y="11811"/>
                  </a:moveTo>
                  <a:lnTo>
                    <a:pt x="377698" y="11811"/>
                  </a:lnTo>
                  <a:lnTo>
                    <a:pt x="377698" y="23609"/>
                  </a:lnTo>
                  <a:lnTo>
                    <a:pt x="389496" y="23609"/>
                  </a:lnTo>
                  <a:lnTo>
                    <a:pt x="389496" y="11811"/>
                  </a:lnTo>
                  <a:close/>
                </a:path>
                <a:path w="626109" h="47625">
                  <a:moveTo>
                    <a:pt x="413092" y="23609"/>
                  </a:moveTo>
                  <a:lnTo>
                    <a:pt x="401307" y="23609"/>
                  </a:ln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13092" y="35407"/>
                  </a:lnTo>
                  <a:lnTo>
                    <a:pt x="413092" y="23609"/>
                  </a:lnTo>
                  <a:close/>
                </a:path>
                <a:path w="626109" h="47625">
                  <a:moveTo>
                    <a:pt x="424903" y="23609"/>
                  </a:moveTo>
                  <a:lnTo>
                    <a:pt x="413105" y="23609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close/>
                </a:path>
                <a:path w="626109" h="47625">
                  <a:moveTo>
                    <a:pt x="436702" y="23609"/>
                  </a:moveTo>
                  <a:lnTo>
                    <a:pt x="424916" y="23609"/>
                  </a:lnTo>
                  <a:lnTo>
                    <a:pt x="424916" y="35407"/>
                  </a:lnTo>
                  <a:lnTo>
                    <a:pt x="436702" y="35407"/>
                  </a:lnTo>
                  <a:lnTo>
                    <a:pt x="436702" y="23609"/>
                  </a:lnTo>
                  <a:close/>
                </a:path>
                <a:path w="626109" h="47625">
                  <a:moveTo>
                    <a:pt x="460298" y="23609"/>
                  </a:moveTo>
                  <a:lnTo>
                    <a:pt x="448513" y="23609"/>
                  </a:lnTo>
                  <a:lnTo>
                    <a:pt x="448513" y="35407"/>
                  </a:lnTo>
                  <a:lnTo>
                    <a:pt x="460298" y="35407"/>
                  </a:lnTo>
                  <a:lnTo>
                    <a:pt x="460298" y="23609"/>
                  </a:lnTo>
                  <a:close/>
                </a:path>
                <a:path w="626109" h="47625">
                  <a:moveTo>
                    <a:pt x="460298" y="0"/>
                  </a:moveTo>
                  <a:lnTo>
                    <a:pt x="448513" y="0"/>
                  </a:lnTo>
                  <a:lnTo>
                    <a:pt x="448513" y="11798"/>
                  </a:lnTo>
                  <a:lnTo>
                    <a:pt x="460298" y="11798"/>
                  </a:lnTo>
                  <a:lnTo>
                    <a:pt x="460298" y="0"/>
                  </a:lnTo>
                  <a:close/>
                </a:path>
                <a:path w="626109" h="47625">
                  <a:moveTo>
                    <a:pt x="472109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72109" y="11798"/>
                  </a:lnTo>
                  <a:lnTo>
                    <a:pt x="472109" y="0"/>
                  </a:lnTo>
                  <a:close/>
                </a:path>
                <a:path w="626109" h="47625">
                  <a:moveTo>
                    <a:pt x="507530" y="11811"/>
                  </a:moveTo>
                  <a:lnTo>
                    <a:pt x="495731" y="11811"/>
                  </a:lnTo>
                  <a:lnTo>
                    <a:pt x="483933" y="11811"/>
                  </a:lnTo>
                  <a:lnTo>
                    <a:pt x="483933" y="23609"/>
                  </a:lnTo>
                  <a:lnTo>
                    <a:pt x="495731" y="23609"/>
                  </a:lnTo>
                  <a:lnTo>
                    <a:pt x="507530" y="23609"/>
                  </a:lnTo>
                  <a:lnTo>
                    <a:pt x="507530" y="11811"/>
                  </a:lnTo>
                  <a:close/>
                </a:path>
                <a:path w="626109" h="47625">
                  <a:moveTo>
                    <a:pt x="507530" y="0"/>
                  </a:moveTo>
                  <a:lnTo>
                    <a:pt x="495731" y="0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07530" y="0"/>
                  </a:lnTo>
                  <a:close/>
                </a:path>
                <a:path w="626109" h="47625">
                  <a:moveTo>
                    <a:pt x="519315" y="23609"/>
                  </a:moveTo>
                  <a:lnTo>
                    <a:pt x="507530" y="23609"/>
                  </a:lnTo>
                  <a:lnTo>
                    <a:pt x="507530" y="35407"/>
                  </a:lnTo>
                  <a:lnTo>
                    <a:pt x="519315" y="35407"/>
                  </a:lnTo>
                  <a:lnTo>
                    <a:pt x="519315" y="23609"/>
                  </a:lnTo>
                  <a:close/>
                </a:path>
                <a:path w="626109" h="47625">
                  <a:moveTo>
                    <a:pt x="531126" y="11811"/>
                  </a:moveTo>
                  <a:lnTo>
                    <a:pt x="519341" y="11811"/>
                  </a:lnTo>
                  <a:lnTo>
                    <a:pt x="519341" y="23609"/>
                  </a:lnTo>
                  <a:lnTo>
                    <a:pt x="531126" y="23609"/>
                  </a:lnTo>
                  <a:lnTo>
                    <a:pt x="531126" y="11811"/>
                  </a:lnTo>
                  <a:close/>
                </a:path>
                <a:path w="626109" h="47625">
                  <a:moveTo>
                    <a:pt x="531126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31126" y="11798"/>
                  </a:lnTo>
                  <a:lnTo>
                    <a:pt x="531126" y="0"/>
                  </a:lnTo>
                  <a:close/>
                </a:path>
                <a:path w="626109" h="47625">
                  <a:moveTo>
                    <a:pt x="578345" y="11811"/>
                  </a:moveTo>
                  <a:lnTo>
                    <a:pt x="566547" y="11811"/>
                  </a:lnTo>
                  <a:lnTo>
                    <a:pt x="554748" y="11811"/>
                  </a:lnTo>
                  <a:lnTo>
                    <a:pt x="554748" y="23609"/>
                  </a:lnTo>
                  <a:lnTo>
                    <a:pt x="566547" y="23609"/>
                  </a:lnTo>
                  <a:lnTo>
                    <a:pt x="578345" y="23609"/>
                  </a:lnTo>
                  <a:lnTo>
                    <a:pt x="578345" y="11811"/>
                  </a:lnTo>
                  <a:close/>
                </a:path>
                <a:path w="626109" h="47625">
                  <a:moveTo>
                    <a:pt x="590143" y="23609"/>
                  </a:moveTo>
                  <a:lnTo>
                    <a:pt x="578345" y="23609"/>
                  </a:lnTo>
                  <a:lnTo>
                    <a:pt x="578345" y="35407"/>
                  </a:lnTo>
                  <a:lnTo>
                    <a:pt x="590143" y="35407"/>
                  </a:lnTo>
                  <a:lnTo>
                    <a:pt x="590143" y="23609"/>
                  </a:lnTo>
                  <a:close/>
                </a:path>
                <a:path w="626109" h="47625">
                  <a:moveTo>
                    <a:pt x="601941" y="11811"/>
                  </a:moveTo>
                  <a:lnTo>
                    <a:pt x="590143" y="11811"/>
                  </a:lnTo>
                  <a:lnTo>
                    <a:pt x="590143" y="23609"/>
                  </a:lnTo>
                  <a:lnTo>
                    <a:pt x="601941" y="23609"/>
                  </a:lnTo>
                  <a:lnTo>
                    <a:pt x="601941" y="11811"/>
                  </a:lnTo>
                  <a:close/>
                </a:path>
                <a:path w="626109" h="47625">
                  <a:moveTo>
                    <a:pt x="601941" y="0"/>
                  </a:moveTo>
                  <a:lnTo>
                    <a:pt x="590143" y="0"/>
                  </a:lnTo>
                  <a:lnTo>
                    <a:pt x="578345" y="0"/>
                  </a:lnTo>
                  <a:lnTo>
                    <a:pt x="578345" y="11798"/>
                  </a:lnTo>
                  <a:lnTo>
                    <a:pt x="590143" y="11798"/>
                  </a:lnTo>
                  <a:lnTo>
                    <a:pt x="601941" y="11798"/>
                  </a:lnTo>
                  <a:lnTo>
                    <a:pt x="601941" y="0"/>
                  </a:lnTo>
                  <a:close/>
                </a:path>
                <a:path w="626109" h="47625">
                  <a:moveTo>
                    <a:pt x="613765" y="0"/>
                  </a:move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13765" y="0"/>
                  </a:lnTo>
                  <a:close/>
                </a:path>
                <a:path w="626109" h="47625">
                  <a:moveTo>
                    <a:pt x="625551" y="11811"/>
                  </a:moveTo>
                  <a:lnTo>
                    <a:pt x="613765" y="11811"/>
                  </a:lnTo>
                  <a:lnTo>
                    <a:pt x="601967" y="11811"/>
                  </a:lnTo>
                  <a:lnTo>
                    <a:pt x="601967" y="23609"/>
                  </a:lnTo>
                  <a:lnTo>
                    <a:pt x="613765" y="23609"/>
                  </a:lnTo>
                  <a:lnTo>
                    <a:pt x="625551" y="23609"/>
                  </a:lnTo>
                  <a:lnTo>
                    <a:pt x="625551" y="118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5958433" y="5272201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09" h="47625">
                  <a:moveTo>
                    <a:pt x="23583" y="35420"/>
                  </a:moveTo>
                  <a:lnTo>
                    <a:pt x="11798" y="35420"/>
                  </a:lnTo>
                  <a:lnTo>
                    <a:pt x="0" y="35420"/>
                  </a:lnTo>
                  <a:lnTo>
                    <a:pt x="0" y="47218"/>
                  </a:lnTo>
                  <a:lnTo>
                    <a:pt x="11798" y="47218"/>
                  </a:lnTo>
                  <a:lnTo>
                    <a:pt x="23583" y="47218"/>
                  </a:lnTo>
                  <a:lnTo>
                    <a:pt x="23583" y="35420"/>
                  </a:lnTo>
                  <a:close/>
                </a:path>
                <a:path w="626109" h="47625">
                  <a:moveTo>
                    <a:pt x="35394" y="35420"/>
                  </a:moveTo>
                  <a:lnTo>
                    <a:pt x="23596" y="35420"/>
                  </a:lnTo>
                  <a:lnTo>
                    <a:pt x="23596" y="47218"/>
                  </a:lnTo>
                  <a:lnTo>
                    <a:pt x="35394" y="47218"/>
                  </a:lnTo>
                  <a:lnTo>
                    <a:pt x="35394" y="35420"/>
                  </a:lnTo>
                  <a:close/>
                </a:path>
                <a:path w="626109" h="47625">
                  <a:moveTo>
                    <a:pt x="47205" y="11811"/>
                  </a:moveTo>
                  <a:lnTo>
                    <a:pt x="35407" y="11811"/>
                  </a:lnTo>
                  <a:lnTo>
                    <a:pt x="35407" y="23609"/>
                  </a:lnTo>
                  <a:lnTo>
                    <a:pt x="47205" y="23609"/>
                  </a:lnTo>
                  <a:lnTo>
                    <a:pt x="47205" y="11811"/>
                  </a:lnTo>
                  <a:close/>
                </a:path>
                <a:path w="626109" h="47625">
                  <a:moveTo>
                    <a:pt x="58991" y="35420"/>
                  </a:moveTo>
                  <a:lnTo>
                    <a:pt x="47205" y="35420"/>
                  </a:lnTo>
                  <a:lnTo>
                    <a:pt x="35407" y="35420"/>
                  </a:lnTo>
                  <a:lnTo>
                    <a:pt x="35407" y="47218"/>
                  </a:lnTo>
                  <a:lnTo>
                    <a:pt x="47205" y="47218"/>
                  </a:lnTo>
                  <a:lnTo>
                    <a:pt x="58991" y="47218"/>
                  </a:lnTo>
                  <a:lnTo>
                    <a:pt x="58991" y="35420"/>
                  </a:lnTo>
                  <a:close/>
                </a:path>
                <a:path w="626109" h="47625">
                  <a:moveTo>
                    <a:pt x="82613" y="11811"/>
                  </a:moveTo>
                  <a:lnTo>
                    <a:pt x="70815" y="11811"/>
                  </a:lnTo>
                  <a:lnTo>
                    <a:pt x="70815" y="23609"/>
                  </a:lnTo>
                  <a:lnTo>
                    <a:pt x="82613" y="23609"/>
                  </a:lnTo>
                  <a:lnTo>
                    <a:pt x="82613" y="11811"/>
                  </a:lnTo>
                  <a:close/>
                </a:path>
                <a:path w="626109" h="47625">
                  <a:moveTo>
                    <a:pt x="106222" y="23609"/>
                  </a:move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06222" y="23609"/>
                  </a:lnTo>
                  <a:close/>
                </a:path>
                <a:path w="626109" h="47625">
                  <a:moveTo>
                    <a:pt x="118008" y="11811"/>
                  </a:moveTo>
                  <a:lnTo>
                    <a:pt x="106222" y="11811"/>
                  </a:lnTo>
                  <a:lnTo>
                    <a:pt x="106222" y="23609"/>
                  </a:lnTo>
                  <a:lnTo>
                    <a:pt x="118008" y="23609"/>
                  </a:lnTo>
                  <a:lnTo>
                    <a:pt x="118008" y="11811"/>
                  </a:lnTo>
                  <a:close/>
                </a:path>
                <a:path w="626109" h="47625">
                  <a:moveTo>
                    <a:pt x="153416" y="11811"/>
                  </a:moveTo>
                  <a:lnTo>
                    <a:pt x="141630" y="11811"/>
                  </a:lnTo>
                  <a:lnTo>
                    <a:pt x="129832" y="11811"/>
                  </a:lnTo>
                  <a:lnTo>
                    <a:pt x="129832" y="23609"/>
                  </a:lnTo>
                  <a:lnTo>
                    <a:pt x="141630" y="23609"/>
                  </a:lnTo>
                  <a:lnTo>
                    <a:pt x="141630" y="35407"/>
                  </a:lnTo>
                  <a:lnTo>
                    <a:pt x="153416" y="35407"/>
                  </a:lnTo>
                  <a:lnTo>
                    <a:pt x="153416" y="23609"/>
                  </a:lnTo>
                  <a:lnTo>
                    <a:pt x="153416" y="11811"/>
                  </a:lnTo>
                  <a:close/>
                </a:path>
                <a:path w="626109" h="47625">
                  <a:moveTo>
                    <a:pt x="165239" y="11811"/>
                  </a:moveTo>
                  <a:lnTo>
                    <a:pt x="153441" y="11811"/>
                  </a:ln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65239" y="23609"/>
                  </a:lnTo>
                  <a:lnTo>
                    <a:pt x="165239" y="11811"/>
                  </a:lnTo>
                  <a:close/>
                </a:path>
                <a:path w="626109" h="47625">
                  <a:moveTo>
                    <a:pt x="188836" y="11811"/>
                  </a:moveTo>
                  <a:lnTo>
                    <a:pt x="177038" y="11811"/>
                  </a:lnTo>
                  <a:lnTo>
                    <a:pt x="177038" y="23609"/>
                  </a:lnTo>
                  <a:lnTo>
                    <a:pt x="188836" y="23609"/>
                  </a:lnTo>
                  <a:lnTo>
                    <a:pt x="188836" y="11811"/>
                  </a:lnTo>
                  <a:close/>
                </a:path>
                <a:path w="626109" h="47625">
                  <a:moveTo>
                    <a:pt x="212432" y="11811"/>
                  </a:moveTo>
                  <a:lnTo>
                    <a:pt x="200647" y="11811"/>
                  </a:lnTo>
                  <a:lnTo>
                    <a:pt x="188849" y="11811"/>
                  </a:lnTo>
                  <a:lnTo>
                    <a:pt x="188849" y="23609"/>
                  </a:lnTo>
                  <a:lnTo>
                    <a:pt x="200647" y="23609"/>
                  </a:lnTo>
                  <a:lnTo>
                    <a:pt x="212432" y="23609"/>
                  </a:lnTo>
                  <a:lnTo>
                    <a:pt x="212432" y="11811"/>
                  </a:lnTo>
                  <a:close/>
                </a:path>
                <a:path w="626109" h="47625">
                  <a:moveTo>
                    <a:pt x="224243" y="11811"/>
                  </a:moveTo>
                  <a:lnTo>
                    <a:pt x="212458" y="11811"/>
                  </a:ln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lnTo>
                    <a:pt x="224243" y="11811"/>
                  </a:lnTo>
                  <a:close/>
                </a:path>
                <a:path w="626109" h="47625">
                  <a:moveTo>
                    <a:pt x="236054" y="0"/>
                  </a:moveTo>
                  <a:lnTo>
                    <a:pt x="224256" y="0"/>
                  </a:lnTo>
                  <a:lnTo>
                    <a:pt x="224256" y="11798"/>
                  </a:lnTo>
                  <a:lnTo>
                    <a:pt x="236054" y="11798"/>
                  </a:lnTo>
                  <a:lnTo>
                    <a:pt x="236054" y="0"/>
                  </a:lnTo>
                  <a:close/>
                </a:path>
                <a:path w="626109" h="47625">
                  <a:moveTo>
                    <a:pt x="247840" y="11811"/>
                  </a:moveTo>
                  <a:lnTo>
                    <a:pt x="236054" y="11811"/>
                  </a:lnTo>
                  <a:lnTo>
                    <a:pt x="224256" y="11811"/>
                  </a:ln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36054" y="23609"/>
                  </a:lnTo>
                  <a:lnTo>
                    <a:pt x="247840" y="23609"/>
                  </a:lnTo>
                  <a:lnTo>
                    <a:pt x="247840" y="11811"/>
                  </a:lnTo>
                  <a:close/>
                </a:path>
                <a:path w="626109" h="47625">
                  <a:moveTo>
                    <a:pt x="271449" y="23609"/>
                  </a:moveTo>
                  <a:lnTo>
                    <a:pt x="259664" y="23609"/>
                  </a:lnTo>
                  <a:lnTo>
                    <a:pt x="247865" y="23609"/>
                  </a:lnTo>
                  <a:lnTo>
                    <a:pt x="247865" y="35407"/>
                  </a:lnTo>
                  <a:lnTo>
                    <a:pt x="259664" y="35407"/>
                  </a:lnTo>
                  <a:lnTo>
                    <a:pt x="271449" y="35407"/>
                  </a:lnTo>
                  <a:lnTo>
                    <a:pt x="271449" y="23609"/>
                  </a:lnTo>
                  <a:close/>
                </a:path>
                <a:path w="626109" h="47625">
                  <a:moveTo>
                    <a:pt x="271449" y="0"/>
                  </a:moveTo>
                  <a:lnTo>
                    <a:pt x="259664" y="0"/>
                  </a:lnTo>
                  <a:lnTo>
                    <a:pt x="259664" y="11798"/>
                  </a:lnTo>
                  <a:lnTo>
                    <a:pt x="271449" y="11798"/>
                  </a:lnTo>
                  <a:lnTo>
                    <a:pt x="271449" y="0"/>
                  </a:lnTo>
                  <a:close/>
                </a:path>
                <a:path w="626109" h="47625">
                  <a:moveTo>
                    <a:pt x="306857" y="11811"/>
                  </a:moveTo>
                  <a:lnTo>
                    <a:pt x="295071" y="11811"/>
                  </a:lnTo>
                  <a:lnTo>
                    <a:pt x="283273" y="11811"/>
                  </a:ln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295071" y="23609"/>
                  </a:lnTo>
                  <a:lnTo>
                    <a:pt x="306857" y="23609"/>
                  </a:lnTo>
                  <a:lnTo>
                    <a:pt x="306857" y="11811"/>
                  </a:lnTo>
                  <a:close/>
                </a:path>
                <a:path w="626109" h="47625">
                  <a:moveTo>
                    <a:pt x="318668" y="11811"/>
                  </a:moveTo>
                  <a:lnTo>
                    <a:pt x="306882" y="11811"/>
                  </a:lnTo>
                  <a:lnTo>
                    <a:pt x="306882" y="23609"/>
                  </a:lnTo>
                  <a:lnTo>
                    <a:pt x="318668" y="23609"/>
                  </a:lnTo>
                  <a:lnTo>
                    <a:pt x="318668" y="11811"/>
                  </a:lnTo>
                  <a:close/>
                </a:path>
                <a:path w="626109" h="47625">
                  <a:moveTo>
                    <a:pt x="318668" y="0"/>
                  </a:moveTo>
                  <a:lnTo>
                    <a:pt x="306882" y="0"/>
                  </a:lnTo>
                  <a:lnTo>
                    <a:pt x="306882" y="11798"/>
                  </a:lnTo>
                  <a:lnTo>
                    <a:pt x="318668" y="11798"/>
                  </a:lnTo>
                  <a:lnTo>
                    <a:pt x="318668" y="0"/>
                  </a:lnTo>
                  <a:close/>
                </a:path>
                <a:path w="626109" h="47625">
                  <a:moveTo>
                    <a:pt x="330479" y="11811"/>
                  </a:moveTo>
                  <a:lnTo>
                    <a:pt x="318681" y="11811"/>
                  </a:lnTo>
                  <a:lnTo>
                    <a:pt x="318681" y="23609"/>
                  </a:lnTo>
                  <a:lnTo>
                    <a:pt x="330479" y="23609"/>
                  </a:lnTo>
                  <a:lnTo>
                    <a:pt x="330479" y="11811"/>
                  </a:lnTo>
                  <a:close/>
                </a:path>
                <a:path w="626109" h="47625">
                  <a:moveTo>
                    <a:pt x="342277" y="11811"/>
                  </a:moveTo>
                  <a:lnTo>
                    <a:pt x="330492" y="11811"/>
                  </a:lnTo>
                  <a:lnTo>
                    <a:pt x="330492" y="23609"/>
                  </a:lnTo>
                  <a:lnTo>
                    <a:pt x="330492" y="35407"/>
                  </a:lnTo>
                  <a:lnTo>
                    <a:pt x="342277" y="35407"/>
                  </a:lnTo>
                  <a:lnTo>
                    <a:pt x="342277" y="23609"/>
                  </a:lnTo>
                  <a:lnTo>
                    <a:pt x="342277" y="11811"/>
                  </a:lnTo>
                  <a:close/>
                </a:path>
                <a:path w="626109" h="47625">
                  <a:moveTo>
                    <a:pt x="354088" y="0"/>
                  </a:moveTo>
                  <a:lnTo>
                    <a:pt x="342290" y="0"/>
                  </a:lnTo>
                  <a:lnTo>
                    <a:pt x="342290" y="11798"/>
                  </a:lnTo>
                  <a:lnTo>
                    <a:pt x="354088" y="11798"/>
                  </a:lnTo>
                  <a:lnTo>
                    <a:pt x="354088" y="0"/>
                  </a:lnTo>
                  <a:close/>
                </a:path>
                <a:path w="626109" h="47625">
                  <a:moveTo>
                    <a:pt x="365874" y="11811"/>
                  </a:moveTo>
                  <a:lnTo>
                    <a:pt x="354088" y="11811"/>
                  </a:lnTo>
                  <a:lnTo>
                    <a:pt x="342290" y="11811"/>
                  </a:lnTo>
                  <a:lnTo>
                    <a:pt x="342290" y="23609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65874" y="35407"/>
                  </a:lnTo>
                  <a:lnTo>
                    <a:pt x="365874" y="23609"/>
                  </a:lnTo>
                  <a:lnTo>
                    <a:pt x="365874" y="11811"/>
                  </a:lnTo>
                  <a:close/>
                </a:path>
                <a:path w="626109" h="47625">
                  <a:moveTo>
                    <a:pt x="377685" y="11811"/>
                  </a:moveTo>
                  <a:lnTo>
                    <a:pt x="365899" y="11811"/>
                  </a:lnTo>
                  <a:lnTo>
                    <a:pt x="365899" y="23609"/>
                  </a:lnTo>
                  <a:lnTo>
                    <a:pt x="365899" y="35407"/>
                  </a:lnTo>
                  <a:lnTo>
                    <a:pt x="377685" y="35407"/>
                  </a:lnTo>
                  <a:lnTo>
                    <a:pt x="377685" y="23609"/>
                  </a:lnTo>
                  <a:lnTo>
                    <a:pt x="377685" y="11811"/>
                  </a:lnTo>
                  <a:close/>
                </a:path>
                <a:path w="626109" h="47625">
                  <a:moveTo>
                    <a:pt x="389496" y="23609"/>
                  </a:moveTo>
                  <a:lnTo>
                    <a:pt x="377698" y="23609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close/>
                </a:path>
                <a:path w="626109" h="47625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26109" h="47625">
                  <a:moveTo>
                    <a:pt x="413092" y="0"/>
                  </a:moveTo>
                  <a:lnTo>
                    <a:pt x="401307" y="0"/>
                  </a:lnTo>
                  <a:lnTo>
                    <a:pt x="401307" y="11798"/>
                  </a:lnTo>
                  <a:lnTo>
                    <a:pt x="413092" y="11798"/>
                  </a:lnTo>
                  <a:lnTo>
                    <a:pt x="413092" y="0"/>
                  </a:lnTo>
                  <a:close/>
                </a:path>
                <a:path w="626109" h="47625">
                  <a:moveTo>
                    <a:pt x="424903" y="11811"/>
                  </a:moveTo>
                  <a:lnTo>
                    <a:pt x="413105" y="11811"/>
                  </a:lnTo>
                  <a:lnTo>
                    <a:pt x="413105" y="23609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lnTo>
                    <a:pt x="424903" y="11811"/>
                  </a:lnTo>
                  <a:close/>
                </a:path>
                <a:path w="626109" h="47625">
                  <a:moveTo>
                    <a:pt x="436702" y="11811"/>
                  </a:moveTo>
                  <a:lnTo>
                    <a:pt x="424916" y="11811"/>
                  </a:lnTo>
                  <a:lnTo>
                    <a:pt x="424916" y="23609"/>
                  </a:lnTo>
                  <a:lnTo>
                    <a:pt x="436702" y="23609"/>
                  </a:lnTo>
                  <a:lnTo>
                    <a:pt x="436702" y="11811"/>
                  </a:lnTo>
                  <a:close/>
                </a:path>
                <a:path w="626109" h="47625">
                  <a:moveTo>
                    <a:pt x="436702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36702" y="11798"/>
                  </a:lnTo>
                  <a:lnTo>
                    <a:pt x="436702" y="0"/>
                  </a:lnTo>
                  <a:close/>
                </a:path>
                <a:path w="626109" h="47625">
                  <a:moveTo>
                    <a:pt x="448513" y="23609"/>
                  </a:moveTo>
                  <a:lnTo>
                    <a:pt x="436714" y="23609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48513" y="23609"/>
                  </a:lnTo>
                  <a:close/>
                </a:path>
                <a:path w="626109" h="47625">
                  <a:moveTo>
                    <a:pt x="460298" y="0"/>
                  </a:moveTo>
                  <a:lnTo>
                    <a:pt x="448513" y="0"/>
                  </a:lnTo>
                  <a:lnTo>
                    <a:pt x="436714" y="0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60298" y="11798"/>
                  </a:lnTo>
                  <a:lnTo>
                    <a:pt x="460298" y="0"/>
                  </a:lnTo>
                  <a:close/>
                </a:path>
                <a:path w="626109" h="47625">
                  <a:moveTo>
                    <a:pt x="472109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72109" y="11798"/>
                  </a:lnTo>
                  <a:lnTo>
                    <a:pt x="472109" y="0"/>
                  </a:lnTo>
                  <a:close/>
                </a:path>
                <a:path w="626109" h="47625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09" h="47625">
                  <a:moveTo>
                    <a:pt x="519315" y="23609"/>
                  </a:moveTo>
                  <a:lnTo>
                    <a:pt x="507530" y="23609"/>
                  </a:lnTo>
                  <a:lnTo>
                    <a:pt x="507530" y="11811"/>
                  </a:lnTo>
                  <a:lnTo>
                    <a:pt x="495731" y="11811"/>
                  </a:lnTo>
                  <a:lnTo>
                    <a:pt x="495731" y="23609"/>
                  </a:lnTo>
                  <a:lnTo>
                    <a:pt x="495731" y="35407"/>
                  </a:lnTo>
                  <a:lnTo>
                    <a:pt x="507530" y="35407"/>
                  </a:lnTo>
                  <a:lnTo>
                    <a:pt x="519315" y="35407"/>
                  </a:lnTo>
                  <a:lnTo>
                    <a:pt x="519315" y="23609"/>
                  </a:lnTo>
                  <a:close/>
                </a:path>
                <a:path w="626109" h="47625">
                  <a:moveTo>
                    <a:pt x="519315" y="0"/>
                  </a:moveTo>
                  <a:lnTo>
                    <a:pt x="507530" y="0"/>
                  </a:lnTo>
                  <a:lnTo>
                    <a:pt x="495731" y="0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19315" y="11798"/>
                  </a:lnTo>
                  <a:lnTo>
                    <a:pt x="519315" y="0"/>
                  </a:lnTo>
                  <a:close/>
                </a:path>
                <a:path w="626109" h="47625">
                  <a:moveTo>
                    <a:pt x="531126" y="11811"/>
                  </a:moveTo>
                  <a:lnTo>
                    <a:pt x="519341" y="11811"/>
                  </a:lnTo>
                  <a:lnTo>
                    <a:pt x="519341" y="23609"/>
                  </a:lnTo>
                  <a:lnTo>
                    <a:pt x="519341" y="35407"/>
                  </a:lnTo>
                  <a:lnTo>
                    <a:pt x="531126" y="35407"/>
                  </a:lnTo>
                  <a:lnTo>
                    <a:pt x="531126" y="23609"/>
                  </a:lnTo>
                  <a:lnTo>
                    <a:pt x="531126" y="11811"/>
                  </a:lnTo>
                  <a:close/>
                </a:path>
                <a:path w="626109" h="47625">
                  <a:moveTo>
                    <a:pt x="542937" y="11811"/>
                  </a:moveTo>
                  <a:lnTo>
                    <a:pt x="531139" y="11811"/>
                  </a:lnTo>
                  <a:lnTo>
                    <a:pt x="531139" y="23609"/>
                  </a:lnTo>
                  <a:lnTo>
                    <a:pt x="542937" y="23609"/>
                  </a:lnTo>
                  <a:lnTo>
                    <a:pt x="542937" y="11811"/>
                  </a:lnTo>
                  <a:close/>
                </a:path>
                <a:path w="626109" h="47625">
                  <a:moveTo>
                    <a:pt x="554748" y="0"/>
                  </a:move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54748" y="0"/>
                  </a:lnTo>
                  <a:close/>
                </a:path>
                <a:path w="626109" h="47625">
                  <a:moveTo>
                    <a:pt x="590143" y="23609"/>
                  </a:moveTo>
                  <a:lnTo>
                    <a:pt x="578345" y="23609"/>
                  </a:lnTo>
                  <a:lnTo>
                    <a:pt x="578345" y="11811"/>
                  </a:lnTo>
                  <a:lnTo>
                    <a:pt x="566547" y="11811"/>
                  </a:lnTo>
                  <a:lnTo>
                    <a:pt x="554748" y="11811"/>
                  </a:lnTo>
                  <a:lnTo>
                    <a:pt x="542950" y="11811"/>
                  </a:lnTo>
                  <a:lnTo>
                    <a:pt x="542950" y="23609"/>
                  </a:lnTo>
                  <a:lnTo>
                    <a:pt x="554748" y="23609"/>
                  </a:lnTo>
                  <a:lnTo>
                    <a:pt x="566547" y="23609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90143" y="35407"/>
                  </a:lnTo>
                  <a:lnTo>
                    <a:pt x="590143" y="23609"/>
                  </a:lnTo>
                  <a:close/>
                </a:path>
                <a:path w="626109" h="47625">
                  <a:moveTo>
                    <a:pt x="590143" y="0"/>
                  </a:moveTo>
                  <a:lnTo>
                    <a:pt x="578345" y="0"/>
                  </a:lnTo>
                  <a:lnTo>
                    <a:pt x="566547" y="0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90143" y="11798"/>
                  </a:lnTo>
                  <a:lnTo>
                    <a:pt x="590143" y="0"/>
                  </a:lnTo>
                  <a:close/>
                </a:path>
                <a:path w="626109" h="47625">
                  <a:moveTo>
                    <a:pt x="601941" y="11811"/>
                  </a:moveTo>
                  <a:lnTo>
                    <a:pt x="590143" y="11811"/>
                  </a:lnTo>
                  <a:lnTo>
                    <a:pt x="590143" y="23609"/>
                  </a:lnTo>
                  <a:lnTo>
                    <a:pt x="601941" y="23609"/>
                  </a:lnTo>
                  <a:lnTo>
                    <a:pt x="601941" y="11811"/>
                  </a:lnTo>
                  <a:close/>
                </a:path>
                <a:path w="626109" h="47625">
                  <a:moveTo>
                    <a:pt x="625551" y="23609"/>
                  </a:moveTo>
                  <a:lnTo>
                    <a:pt x="613765" y="23609"/>
                  </a:lnTo>
                  <a:lnTo>
                    <a:pt x="613765" y="35407"/>
                  </a:lnTo>
                  <a:lnTo>
                    <a:pt x="625551" y="35407"/>
                  </a:lnTo>
                  <a:lnTo>
                    <a:pt x="625551" y="2360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5958433" y="5307621"/>
              <a:ext cx="590550" cy="35560"/>
            </a:xfrm>
            <a:custGeom>
              <a:avLst/>
              <a:gdLst/>
              <a:ahLst/>
              <a:cxnLst/>
              <a:rect l="l" t="t" r="r" b="b"/>
              <a:pathLst>
                <a:path w="590550" h="35560">
                  <a:moveTo>
                    <a:pt x="11798" y="11798"/>
                  </a:moveTo>
                  <a:lnTo>
                    <a:pt x="0" y="11798"/>
                  </a:lnTo>
                  <a:lnTo>
                    <a:pt x="0" y="23596"/>
                  </a:lnTo>
                  <a:lnTo>
                    <a:pt x="0" y="35394"/>
                  </a:lnTo>
                  <a:lnTo>
                    <a:pt x="11798" y="35394"/>
                  </a:lnTo>
                  <a:lnTo>
                    <a:pt x="11798" y="23596"/>
                  </a:lnTo>
                  <a:lnTo>
                    <a:pt x="11798" y="11798"/>
                  </a:lnTo>
                  <a:close/>
                </a:path>
                <a:path w="590550" h="35560">
                  <a:moveTo>
                    <a:pt x="35394" y="23596"/>
                  </a:moveTo>
                  <a:lnTo>
                    <a:pt x="23596" y="23596"/>
                  </a:lnTo>
                  <a:lnTo>
                    <a:pt x="23596" y="35394"/>
                  </a:lnTo>
                  <a:lnTo>
                    <a:pt x="35394" y="35394"/>
                  </a:lnTo>
                  <a:lnTo>
                    <a:pt x="35394" y="23596"/>
                  </a:lnTo>
                  <a:close/>
                </a:path>
                <a:path w="590550" h="35560">
                  <a:moveTo>
                    <a:pt x="58991" y="23596"/>
                  </a:moveTo>
                  <a:lnTo>
                    <a:pt x="47205" y="23596"/>
                  </a:lnTo>
                  <a:lnTo>
                    <a:pt x="35407" y="23596"/>
                  </a:lnTo>
                  <a:lnTo>
                    <a:pt x="35407" y="35394"/>
                  </a:lnTo>
                  <a:lnTo>
                    <a:pt x="47205" y="35394"/>
                  </a:lnTo>
                  <a:lnTo>
                    <a:pt x="58991" y="35394"/>
                  </a:lnTo>
                  <a:lnTo>
                    <a:pt x="58991" y="23596"/>
                  </a:lnTo>
                  <a:close/>
                </a:path>
                <a:path w="590550" h="35560">
                  <a:moveTo>
                    <a:pt x="58991" y="0"/>
                  </a:moveTo>
                  <a:lnTo>
                    <a:pt x="47205" y="0"/>
                  </a:lnTo>
                  <a:lnTo>
                    <a:pt x="47205" y="11798"/>
                  </a:lnTo>
                  <a:lnTo>
                    <a:pt x="58991" y="11798"/>
                  </a:lnTo>
                  <a:lnTo>
                    <a:pt x="58991" y="0"/>
                  </a:lnTo>
                  <a:close/>
                </a:path>
                <a:path w="590550" h="35560">
                  <a:moveTo>
                    <a:pt x="82613" y="0"/>
                  </a:moveTo>
                  <a:lnTo>
                    <a:pt x="70815" y="0"/>
                  </a:lnTo>
                  <a:lnTo>
                    <a:pt x="59016" y="0"/>
                  </a:lnTo>
                  <a:lnTo>
                    <a:pt x="59016" y="11798"/>
                  </a:lnTo>
                  <a:lnTo>
                    <a:pt x="70815" y="11798"/>
                  </a:lnTo>
                  <a:lnTo>
                    <a:pt x="70815" y="23596"/>
                  </a:lnTo>
                  <a:lnTo>
                    <a:pt x="70815" y="35394"/>
                  </a:lnTo>
                  <a:lnTo>
                    <a:pt x="82613" y="35394"/>
                  </a:lnTo>
                  <a:lnTo>
                    <a:pt x="82613" y="23596"/>
                  </a:lnTo>
                  <a:lnTo>
                    <a:pt x="82613" y="11798"/>
                  </a:lnTo>
                  <a:lnTo>
                    <a:pt x="82613" y="0"/>
                  </a:lnTo>
                  <a:close/>
                </a:path>
                <a:path w="590550" h="35560">
                  <a:moveTo>
                    <a:pt x="106222" y="11798"/>
                  </a:moveTo>
                  <a:lnTo>
                    <a:pt x="94424" y="11798"/>
                  </a:lnTo>
                  <a:lnTo>
                    <a:pt x="94424" y="23596"/>
                  </a:lnTo>
                  <a:lnTo>
                    <a:pt x="94424" y="35394"/>
                  </a:lnTo>
                  <a:lnTo>
                    <a:pt x="106222" y="35394"/>
                  </a:lnTo>
                  <a:lnTo>
                    <a:pt x="106222" y="23596"/>
                  </a:lnTo>
                  <a:lnTo>
                    <a:pt x="106222" y="11798"/>
                  </a:lnTo>
                  <a:close/>
                </a:path>
                <a:path w="590550" h="35560">
                  <a:moveTo>
                    <a:pt x="118008" y="0"/>
                  </a:moveTo>
                  <a:lnTo>
                    <a:pt x="106222" y="0"/>
                  </a:lnTo>
                  <a:lnTo>
                    <a:pt x="106222" y="11798"/>
                  </a:lnTo>
                  <a:lnTo>
                    <a:pt x="118008" y="11798"/>
                  </a:lnTo>
                  <a:lnTo>
                    <a:pt x="118008" y="0"/>
                  </a:lnTo>
                  <a:close/>
                </a:path>
                <a:path w="590550" h="35560">
                  <a:moveTo>
                    <a:pt x="129819" y="0"/>
                  </a:moveTo>
                  <a:lnTo>
                    <a:pt x="118021" y="0"/>
                  </a:lnTo>
                  <a:lnTo>
                    <a:pt x="118021" y="11798"/>
                  </a:lnTo>
                  <a:lnTo>
                    <a:pt x="118021" y="23596"/>
                  </a:lnTo>
                  <a:lnTo>
                    <a:pt x="129819" y="23596"/>
                  </a:lnTo>
                  <a:lnTo>
                    <a:pt x="129819" y="11798"/>
                  </a:lnTo>
                  <a:lnTo>
                    <a:pt x="129819" y="0"/>
                  </a:lnTo>
                  <a:close/>
                </a:path>
                <a:path w="590550" h="35560">
                  <a:moveTo>
                    <a:pt x="141630" y="11798"/>
                  </a:moveTo>
                  <a:lnTo>
                    <a:pt x="129832" y="11798"/>
                  </a:lnTo>
                  <a:lnTo>
                    <a:pt x="129832" y="23596"/>
                  </a:lnTo>
                  <a:lnTo>
                    <a:pt x="141630" y="23596"/>
                  </a:lnTo>
                  <a:lnTo>
                    <a:pt x="141630" y="11798"/>
                  </a:lnTo>
                  <a:close/>
                </a:path>
                <a:path w="590550" h="35560">
                  <a:moveTo>
                    <a:pt x="153416" y="0"/>
                  </a:moveTo>
                  <a:lnTo>
                    <a:pt x="141630" y="0"/>
                  </a:lnTo>
                  <a:lnTo>
                    <a:pt x="141630" y="11798"/>
                  </a:lnTo>
                  <a:lnTo>
                    <a:pt x="153416" y="11798"/>
                  </a:lnTo>
                  <a:lnTo>
                    <a:pt x="153416" y="0"/>
                  </a:lnTo>
                  <a:close/>
                </a:path>
                <a:path w="590550" h="35560">
                  <a:moveTo>
                    <a:pt x="165239" y="23596"/>
                  </a:moveTo>
                  <a:lnTo>
                    <a:pt x="153441" y="23596"/>
                  </a:lnTo>
                  <a:lnTo>
                    <a:pt x="153441" y="35394"/>
                  </a:lnTo>
                  <a:lnTo>
                    <a:pt x="165239" y="35394"/>
                  </a:lnTo>
                  <a:lnTo>
                    <a:pt x="165239" y="23596"/>
                  </a:lnTo>
                  <a:close/>
                </a:path>
                <a:path w="590550" h="35560">
                  <a:moveTo>
                    <a:pt x="177025" y="0"/>
                  </a:moveTo>
                  <a:lnTo>
                    <a:pt x="165239" y="0"/>
                  </a:lnTo>
                  <a:lnTo>
                    <a:pt x="165239" y="11798"/>
                  </a:lnTo>
                  <a:lnTo>
                    <a:pt x="177025" y="11798"/>
                  </a:lnTo>
                  <a:lnTo>
                    <a:pt x="177025" y="0"/>
                  </a:lnTo>
                  <a:close/>
                </a:path>
                <a:path w="590550" h="35560">
                  <a:moveTo>
                    <a:pt x="188836" y="11798"/>
                  </a:moveTo>
                  <a:lnTo>
                    <a:pt x="177038" y="11798"/>
                  </a:lnTo>
                  <a:lnTo>
                    <a:pt x="177038" y="23596"/>
                  </a:lnTo>
                  <a:lnTo>
                    <a:pt x="177038" y="35394"/>
                  </a:lnTo>
                  <a:lnTo>
                    <a:pt x="188836" y="35394"/>
                  </a:lnTo>
                  <a:lnTo>
                    <a:pt x="188836" y="23596"/>
                  </a:lnTo>
                  <a:lnTo>
                    <a:pt x="188836" y="11798"/>
                  </a:lnTo>
                  <a:close/>
                </a:path>
                <a:path w="590550" h="35560">
                  <a:moveTo>
                    <a:pt x="212432" y="23596"/>
                  </a:moveTo>
                  <a:lnTo>
                    <a:pt x="200647" y="23596"/>
                  </a:lnTo>
                  <a:lnTo>
                    <a:pt x="200647" y="35394"/>
                  </a:lnTo>
                  <a:lnTo>
                    <a:pt x="212432" y="35394"/>
                  </a:lnTo>
                  <a:lnTo>
                    <a:pt x="212432" y="23596"/>
                  </a:lnTo>
                  <a:close/>
                </a:path>
                <a:path w="590550" h="35560">
                  <a:moveTo>
                    <a:pt x="224243" y="0"/>
                  </a:moveTo>
                  <a:lnTo>
                    <a:pt x="212458" y="0"/>
                  </a:lnTo>
                  <a:lnTo>
                    <a:pt x="212458" y="11798"/>
                  </a:lnTo>
                  <a:lnTo>
                    <a:pt x="212458" y="23596"/>
                  </a:lnTo>
                  <a:lnTo>
                    <a:pt x="212458" y="35394"/>
                  </a:lnTo>
                  <a:lnTo>
                    <a:pt x="224243" y="35394"/>
                  </a:lnTo>
                  <a:lnTo>
                    <a:pt x="224243" y="23596"/>
                  </a:lnTo>
                  <a:lnTo>
                    <a:pt x="224243" y="11798"/>
                  </a:lnTo>
                  <a:lnTo>
                    <a:pt x="224243" y="0"/>
                  </a:lnTo>
                  <a:close/>
                </a:path>
                <a:path w="590550" h="35560">
                  <a:moveTo>
                    <a:pt x="236054" y="11798"/>
                  </a:moveTo>
                  <a:lnTo>
                    <a:pt x="224256" y="11798"/>
                  </a:lnTo>
                  <a:lnTo>
                    <a:pt x="224256" y="23596"/>
                  </a:lnTo>
                  <a:lnTo>
                    <a:pt x="236054" y="23596"/>
                  </a:lnTo>
                  <a:lnTo>
                    <a:pt x="236054" y="11798"/>
                  </a:lnTo>
                  <a:close/>
                </a:path>
                <a:path w="590550" h="35560">
                  <a:moveTo>
                    <a:pt x="247840" y="23596"/>
                  </a:moveTo>
                  <a:lnTo>
                    <a:pt x="236054" y="23596"/>
                  </a:lnTo>
                  <a:lnTo>
                    <a:pt x="236054" y="35394"/>
                  </a:lnTo>
                  <a:lnTo>
                    <a:pt x="247840" y="35394"/>
                  </a:lnTo>
                  <a:lnTo>
                    <a:pt x="247840" y="23596"/>
                  </a:lnTo>
                  <a:close/>
                </a:path>
                <a:path w="590550" h="35560">
                  <a:moveTo>
                    <a:pt x="259664" y="23596"/>
                  </a:moveTo>
                  <a:lnTo>
                    <a:pt x="247865" y="23596"/>
                  </a:lnTo>
                  <a:lnTo>
                    <a:pt x="247865" y="35394"/>
                  </a:lnTo>
                  <a:lnTo>
                    <a:pt x="259664" y="35394"/>
                  </a:lnTo>
                  <a:lnTo>
                    <a:pt x="259664" y="23596"/>
                  </a:lnTo>
                  <a:close/>
                </a:path>
                <a:path w="590550" h="35560">
                  <a:moveTo>
                    <a:pt x="259664" y="0"/>
                  </a:moveTo>
                  <a:lnTo>
                    <a:pt x="247865" y="0"/>
                  </a:lnTo>
                  <a:lnTo>
                    <a:pt x="247865" y="11798"/>
                  </a:lnTo>
                  <a:lnTo>
                    <a:pt x="259664" y="11798"/>
                  </a:lnTo>
                  <a:lnTo>
                    <a:pt x="259664" y="0"/>
                  </a:lnTo>
                  <a:close/>
                </a:path>
                <a:path w="590550" h="35560">
                  <a:moveTo>
                    <a:pt x="283260" y="11798"/>
                  </a:moveTo>
                  <a:lnTo>
                    <a:pt x="271475" y="11798"/>
                  </a:lnTo>
                  <a:lnTo>
                    <a:pt x="271475" y="23596"/>
                  </a:lnTo>
                  <a:lnTo>
                    <a:pt x="271475" y="35394"/>
                  </a:lnTo>
                  <a:lnTo>
                    <a:pt x="283260" y="35394"/>
                  </a:lnTo>
                  <a:lnTo>
                    <a:pt x="283260" y="23596"/>
                  </a:lnTo>
                  <a:lnTo>
                    <a:pt x="283260" y="11798"/>
                  </a:lnTo>
                  <a:close/>
                </a:path>
                <a:path w="590550" h="35560">
                  <a:moveTo>
                    <a:pt x="306857" y="23596"/>
                  </a:moveTo>
                  <a:lnTo>
                    <a:pt x="295071" y="23596"/>
                  </a:lnTo>
                  <a:lnTo>
                    <a:pt x="295071" y="11798"/>
                  </a:lnTo>
                  <a:lnTo>
                    <a:pt x="295071" y="0"/>
                  </a:lnTo>
                  <a:lnTo>
                    <a:pt x="283273" y="0"/>
                  </a:lnTo>
                  <a:lnTo>
                    <a:pt x="283273" y="11798"/>
                  </a:lnTo>
                  <a:lnTo>
                    <a:pt x="283273" y="23596"/>
                  </a:lnTo>
                  <a:lnTo>
                    <a:pt x="283273" y="35394"/>
                  </a:lnTo>
                  <a:lnTo>
                    <a:pt x="295071" y="35394"/>
                  </a:lnTo>
                  <a:lnTo>
                    <a:pt x="306857" y="35394"/>
                  </a:lnTo>
                  <a:lnTo>
                    <a:pt x="306857" y="23596"/>
                  </a:lnTo>
                  <a:close/>
                </a:path>
                <a:path w="590550" h="35560">
                  <a:moveTo>
                    <a:pt x="318668" y="23596"/>
                  </a:moveTo>
                  <a:lnTo>
                    <a:pt x="306882" y="23596"/>
                  </a:lnTo>
                  <a:lnTo>
                    <a:pt x="306882" y="35394"/>
                  </a:lnTo>
                  <a:lnTo>
                    <a:pt x="318668" y="35394"/>
                  </a:lnTo>
                  <a:lnTo>
                    <a:pt x="318668" y="23596"/>
                  </a:lnTo>
                  <a:close/>
                </a:path>
                <a:path w="590550" h="35560">
                  <a:moveTo>
                    <a:pt x="318668" y="0"/>
                  </a:moveTo>
                  <a:lnTo>
                    <a:pt x="306882" y="0"/>
                  </a:lnTo>
                  <a:lnTo>
                    <a:pt x="306882" y="11798"/>
                  </a:lnTo>
                  <a:lnTo>
                    <a:pt x="318668" y="11798"/>
                  </a:lnTo>
                  <a:lnTo>
                    <a:pt x="318668" y="0"/>
                  </a:lnTo>
                  <a:close/>
                </a:path>
                <a:path w="590550" h="35560">
                  <a:moveTo>
                    <a:pt x="330479" y="23596"/>
                  </a:moveTo>
                  <a:lnTo>
                    <a:pt x="318681" y="23596"/>
                  </a:lnTo>
                  <a:lnTo>
                    <a:pt x="318681" y="35394"/>
                  </a:lnTo>
                  <a:lnTo>
                    <a:pt x="330479" y="35394"/>
                  </a:lnTo>
                  <a:lnTo>
                    <a:pt x="330479" y="23596"/>
                  </a:lnTo>
                  <a:close/>
                </a:path>
                <a:path w="590550" h="35560">
                  <a:moveTo>
                    <a:pt x="342277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30492" y="23596"/>
                  </a:lnTo>
                  <a:lnTo>
                    <a:pt x="330492" y="35394"/>
                  </a:lnTo>
                  <a:lnTo>
                    <a:pt x="342277" y="35394"/>
                  </a:lnTo>
                  <a:lnTo>
                    <a:pt x="342277" y="23596"/>
                  </a:lnTo>
                  <a:lnTo>
                    <a:pt x="342277" y="11798"/>
                  </a:lnTo>
                  <a:lnTo>
                    <a:pt x="342277" y="0"/>
                  </a:lnTo>
                  <a:close/>
                </a:path>
                <a:path w="590550" h="35560">
                  <a:moveTo>
                    <a:pt x="354088" y="23596"/>
                  </a:moveTo>
                  <a:lnTo>
                    <a:pt x="342290" y="23596"/>
                  </a:lnTo>
                  <a:lnTo>
                    <a:pt x="342290" y="35394"/>
                  </a:lnTo>
                  <a:lnTo>
                    <a:pt x="354088" y="35394"/>
                  </a:lnTo>
                  <a:lnTo>
                    <a:pt x="354088" y="23596"/>
                  </a:lnTo>
                  <a:close/>
                </a:path>
                <a:path w="590550" h="35560">
                  <a:moveTo>
                    <a:pt x="365874" y="0"/>
                  </a:moveTo>
                  <a:lnTo>
                    <a:pt x="354088" y="0"/>
                  </a:lnTo>
                  <a:lnTo>
                    <a:pt x="342290" y="0"/>
                  </a:lnTo>
                  <a:lnTo>
                    <a:pt x="342290" y="11798"/>
                  </a:lnTo>
                  <a:lnTo>
                    <a:pt x="354088" y="11798"/>
                  </a:lnTo>
                  <a:lnTo>
                    <a:pt x="365874" y="11798"/>
                  </a:lnTo>
                  <a:lnTo>
                    <a:pt x="365874" y="0"/>
                  </a:lnTo>
                  <a:close/>
                </a:path>
                <a:path w="590550" h="35560">
                  <a:moveTo>
                    <a:pt x="377685" y="23596"/>
                  </a:moveTo>
                  <a:lnTo>
                    <a:pt x="365899" y="23596"/>
                  </a:lnTo>
                  <a:lnTo>
                    <a:pt x="365899" y="35394"/>
                  </a:lnTo>
                  <a:lnTo>
                    <a:pt x="377685" y="35394"/>
                  </a:lnTo>
                  <a:lnTo>
                    <a:pt x="377685" y="23596"/>
                  </a:lnTo>
                  <a:close/>
                </a:path>
                <a:path w="590550" h="35560">
                  <a:moveTo>
                    <a:pt x="377685" y="0"/>
                  </a:moveTo>
                  <a:lnTo>
                    <a:pt x="365899" y="0"/>
                  </a:lnTo>
                  <a:lnTo>
                    <a:pt x="365899" y="11798"/>
                  </a:lnTo>
                  <a:lnTo>
                    <a:pt x="377685" y="11798"/>
                  </a:lnTo>
                  <a:lnTo>
                    <a:pt x="377685" y="0"/>
                  </a:lnTo>
                  <a:close/>
                </a:path>
                <a:path w="590550" h="35560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77698" y="23596"/>
                  </a:lnTo>
                  <a:lnTo>
                    <a:pt x="389496" y="23596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590550" h="35560">
                  <a:moveTo>
                    <a:pt x="413092" y="0"/>
                  </a:moveTo>
                  <a:lnTo>
                    <a:pt x="401307" y="0"/>
                  </a:lnTo>
                  <a:lnTo>
                    <a:pt x="389509" y="0"/>
                  </a:lnTo>
                  <a:lnTo>
                    <a:pt x="389509" y="11798"/>
                  </a:lnTo>
                  <a:lnTo>
                    <a:pt x="389509" y="23596"/>
                  </a:lnTo>
                  <a:lnTo>
                    <a:pt x="389509" y="35394"/>
                  </a:lnTo>
                  <a:lnTo>
                    <a:pt x="401307" y="35394"/>
                  </a:lnTo>
                  <a:lnTo>
                    <a:pt x="413092" y="35394"/>
                  </a:lnTo>
                  <a:lnTo>
                    <a:pt x="413092" y="23596"/>
                  </a:lnTo>
                  <a:lnTo>
                    <a:pt x="401307" y="23596"/>
                  </a:lnTo>
                  <a:lnTo>
                    <a:pt x="401307" y="11798"/>
                  </a:lnTo>
                  <a:lnTo>
                    <a:pt x="413092" y="11798"/>
                  </a:lnTo>
                  <a:lnTo>
                    <a:pt x="413092" y="0"/>
                  </a:lnTo>
                  <a:close/>
                </a:path>
                <a:path w="590550" h="35560">
                  <a:moveTo>
                    <a:pt x="460298" y="0"/>
                  </a:moveTo>
                  <a:lnTo>
                    <a:pt x="448513" y="0"/>
                  </a:lnTo>
                  <a:lnTo>
                    <a:pt x="436714" y="0"/>
                  </a:lnTo>
                  <a:lnTo>
                    <a:pt x="436714" y="11798"/>
                  </a:lnTo>
                  <a:lnTo>
                    <a:pt x="436714" y="23596"/>
                  </a:lnTo>
                  <a:lnTo>
                    <a:pt x="448513" y="23596"/>
                  </a:lnTo>
                  <a:lnTo>
                    <a:pt x="460298" y="23596"/>
                  </a:lnTo>
                  <a:lnTo>
                    <a:pt x="460298" y="11798"/>
                  </a:lnTo>
                  <a:lnTo>
                    <a:pt x="460298" y="0"/>
                  </a:lnTo>
                  <a:close/>
                </a:path>
                <a:path w="590550" h="35560">
                  <a:moveTo>
                    <a:pt x="472109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60324" y="23596"/>
                  </a:lnTo>
                  <a:lnTo>
                    <a:pt x="472109" y="23596"/>
                  </a:lnTo>
                  <a:lnTo>
                    <a:pt x="472109" y="11798"/>
                  </a:lnTo>
                  <a:lnTo>
                    <a:pt x="472109" y="0"/>
                  </a:lnTo>
                  <a:close/>
                </a:path>
                <a:path w="590550" h="35560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72122" y="23596"/>
                  </a:lnTo>
                  <a:lnTo>
                    <a:pt x="483920" y="23596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590550" h="35560">
                  <a:moveTo>
                    <a:pt x="519315" y="0"/>
                  </a:moveTo>
                  <a:lnTo>
                    <a:pt x="507530" y="0"/>
                  </a:lnTo>
                  <a:lnTo>
                    <a:pt x="507530" y="11798"/>
                  </a:lnTo>
                  <a:lnTo>
                    <a:pt x="495731" y="11798"/>
                  </a:lnTo>
                  <a:lnTo>
                    <a:pt x="483933" y="11798"/>
                  </a:lnTo>
                  <a:lnTo>
                    <a:pt x="483933" y="23596"/>
                  </a:lnTo>
                  <a:lnTo>
                    <a:pt x="495731" y="23596"/>
                  </a:lnTo>
                  <a:lnTo>
                    <a:pt x="507530" y="23596"/>
                  </a:lnTo>
                  <a:lnTo>
                    <a:pt x="519315" y="23596"/>
                  </a:lnTo>
                  <a:lnTo>
                    <a:pt x="519315" y="11798"/>
                  </a:lnTo>
                  <a:lnTo>
                    <a:pt x="519315" y="0"/>
                  </a:lnTo>
                  <a:close/>
                </a:path>
                <a:path w="590550" h="35560">
                  <a:moveTo>
                    <a:pt x="531126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19341" y="23596"/>
                  </a:lnTo>
                  <a:lnTo>
                    <a:pt x="531126" y="23596"/>
                  </a:lnTo>
                  <a:lnTo>
                    <a:pt x="531126" y="11798"/>
                  </a:lnTo>
                  <a:lnTo>
                    <a:pt x="531126" y="0"/>
                  </a:lnTo>
                  <a:close/>
                </a:path>
                <a:path w="590550" h="35560">
                  <a:moveTo>
                    <a:pt x="554748" y="0"/>
                  </a:move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54748" y="0"/>
                  </a:lnTo>
                  <a:close/>
                </a:path>
                <a:path w="590550" h="35560">
                  <a:moveTo>
                    <a:pt x="590143" y="11798"/>
                  </a:moveTo>
                  <a:lnTo>
                    <a:pt x="578345" y="11798"/>
                  </a:lnTo>
                  <a:lnTo>
                    <a:pt x="578345" y="0"/>
                  </a:lnTo>
                  <a:lnTo>
                    <a:pt x="566547" y="0"/>
                  </a:lnTo>
                  <a:lnTo>
                    <a:pt x="566547" y="11798"/>
                  </a:lnTo>
                  <a:lnTo>
                    <a:pt x="566547" y="23596"/>
                  </a:lnTo>
                  <a:lnTo>
                    <a:pt x="578345" y="23596"/>
                  </a:lnTo>
                  <a:lnTo>
                    <a:pt x="590143" y="23596"/>
                  </a:lnTo>
                  <a:lnTo>
                    <a:pt x="590143" y="117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5958433" y="5331218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09" h="35560">
                  <a:moveTo>
                    <a:pt x="11798" y="11811"/>
                  </a:moveTo>
                  <a:lnTo>
                    <a:pt x="0" y="11811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11798" y="23622"/>
                  </a:lnTo>
                  <a:lnTo>
                    <a:pt x="11798" y="11811"/>
                  </a:lnTo>
                  <a:close/>
                </a:path>
                <a:path w="626109" h="35560">
                  <a:moveTo>
                    <a:pt x="35394" y="11811"/>
                  </a:moveTo>
                  <a:lnTo>
                    <a:pt x="23596" y="11811"/>
                  </a:lnTo>
                  <a:lnTo>
                    <a:pt x="23596" y="23609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22"/>
                  </a:lnTo>
                  <a:lnTo>
                    <a:pt x="35394" y="11811"/>
                  </a:lnTo>
                  <a:close/>
                </a:path>
                <a:path w="626109" h="35560">
                  <a:moveTo>
                    <a:pt x="58991" y="11811"/>
                  </a:moveTo>
                  <a:lnTo>
                    <a:pt x="47205" y="11811"/>
                  </a:lnTo>
                  <a:lnTo>
                    <a:pt x="35407" y="11811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58991" y="35407"/>
                  </a:lnTo>
                  <a:lnTo>
                    <a:pt x="58991" y="23622"/>
                  </a:lnTo>
                  <a:lnTo>
                    <a:pt x="58991" y="11811"/>
                  </a:lnTo>
                  <a:close/>
                </a:path>
                <a:path w="626109" h="35560">
                  <a:moveTo>
                    <a:pt x="82613" y="11811"/>
                  </a:moveTo>
                  <a:lnTo>
                    <a:pt x="70815" y="11811"/>
                  </a:lnTo>
                  <a:lnTo>
                    <a:pt x="70815" y="23609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22"/>
                  </a:lnTo>
                  <a:lnTo>
                    <a:pt x="82613" y="11811"/>
                  </a:lnTo>
                  <a:close/>
                </a:path>
                <a:path w="626109" h="35560">
                  <a:moveTo>
                    <a:pt x="118008" y="23609"/>
                  </a:moveTo>
                  <a:lnTo>
                    <a:pt x="106222" y="23609"/>
                  </a:lnTo>
                  <a:lnTo>
                    <a:pt x="106222" y="11811"/>
                  </a:lnTo>
                  <a:lnTo>
                    <a:pt x="94424" y="11811"/>
                  </a:ln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18008" y="35407"/>
                  </a:lnTo>
                  <a:lnTo>
                    <a:pt x="118008" y="23609"/>
                  </a:lnTo>
                  <a:close/>
                </a:path>
                <a:path w="626109" h="35560">
                  <a:moveTo>
                    <a:pt x="129819" y="11811"/>
                  </a:moveTo>
                  <a:lnTo>
                    <a:pt x="118021" y="11811"/>
                  </a:lnTo>
                  <a:lnTo>
                    <a:pt x="118021" y="23609"/>
                  </a:lnTo>
                  <a:lnTo>
                    <a:pt x="118021" y="35407"/>
                  </a:lnTo>
                  <a:lnTo>
                    <a:pt x="129819" y="35407"/>
                  </a:lnTo>
                  <a:lnTo>
                    <a:pt x="129819" y="23622"/>
                  </a:lnTo>
                  <a:lnTo>
                    <a:pt x="129819" y="11811"/>
                  </a:lnTo>
                  <a:close/>
                </a:path>
                <a:path w="626109" h="35560">
                  <a:moveTo>
                    <a:pt x="153416" y="11811"/>
                  </a:moveTo>
                  <a:lnTo>
                    <a:pt x="141630" y="11811"/>
                  </a:lnTo>
                  <a:lnTo>
                    <a:pt x="141630" y="23609"/>
                  </a:lnTo>
                  <a:lnTo>
                    <a:pt x="141630" y="35407"/>
                  </a:lnTo>
                  <a:lnTo>
                    <a:pt x="153416" y="35407"/>
                  </a:lnTo>
                  <a:lnTo>
                    <a:pt x="153416" y="23622"/>
                  </a:lnTo>
                  <a:lnTo>
                    <a:pt x="153416" y="11811"/>
                  </a:lnTo>
                  <a:close/>
                </a:path>
                <a:path w="626109" h="35560">
                  <a:moveTo>
                    <a:pt x="177025" y="23609"/>
                  </a:moveTo>
                  <a:lnTo>
                    <a:pt x="165239" y="23609"/>
                  </a:lnTo>
                  <a:lnTo>
                    <a:pt x="165239" y="11811"/>
                  </a:lnTo>
                  <a:lnTo>
                    <a:pt x="153441" y="11811"/>
                  </a:ln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close/>
                </a:path>
                <a:path w="626109" h="35560">
                  <a:moveTo>
                    <a:pt x="212432" y="23609"/>
                  </a:moveTo>
                  <a:lnTo>
                    <a:pt x="200647" y="23609"/>
                  </a:ln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close/>
                </a:path>
                <a:path w="626109" h="35560">
                  <a:moveTo>
                    <a:pt x="224243" y="23609"/>
                  </a:move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close/>
                </a:path>
                <a:path w="626109" h="35560">
                  <a:moveTo>
                    <a:pt x="247840" y="23609"/>
                  </a:moveTo>
                  <a:lnTo>
                    <a:pt x="236054" y="23609"/>
                  </a:lnTo>
                  <a:lnTo>
                    <a:pt x="236054" y="35407"/>
                  </a:lnTo>
                  <a:lnTo>
                    <a:pt x="247840" y="35407"/>
                  </a:lnTo>
                  <a:lnTo>
                    <a:pt x="247840" y="23609"/>
                  </a:lnTo>
                  <a:close/>
                </a:path>
                <a:path w="626109" h="35560">
                  <a:moveTo>
                    <a:pt x="259664" y="23609"/>
                  </a:moveTo>
                  <a:lnTo>
                    <a:pt x="247865" y="23609"/>
                  </a:lnTo>
                  <a:lnTo>
                    <a:pt x="247865" y="35407"/>
                  </a:lnTo>
                  <a:lnTo>
                    <a:pt x="259664" y="35407"/>
                  </a:lnTo>
                  <a:lnTo>
                    <a:pt x="259664" y="23609"/>
                  </a:lnTo>
                  <a:close/>
                </a:path>
                <a:path w="626109" h="35560">
                  <a:moveTo>
                    <a:pt x="283260" y="23609"/>
                  </a:moveTo>
                  <a:lnTo>
                    <a:pt x="271475" y="23609"/>
                  </a:lnTo>
                  <a:lnTo>
                    <a:pt x="271475" y="35407"/>
                  </a:lnTo>
                  <a:lnTo>
                    <a:pt x="283260" y="35407"/>
                  </a:lnTo>
                  <a:lnTo>
                    <a:pt x="283260" y="23609"/>
                  </a:lnTo>
                  <a:close/>
                </a:path>
                <a:path w="626109" h="35560">
                  <a:moveTo>
                    <a:pt x="306857" y="11811"/>
                  </a:moveTo>
                  <a:lnTo>
                    <a:pt x="295071" y="11811"/>
                  </a:lnTo>
                  <a:lnTo>
                    <a:pt x="295071" y="23622"/>
                  </a:lnTo>
                  <a:lnTo>
                    <a:pt x="306857" y="23622"/>
                  </a:lnTo>
                  <a:lnTo>
                    <a:pt x="306857" y="11811"/>
                  </a:lnTo>
                  <a:close/>
                </a:path>
                <a:path w="626109" h="35560">
                  <a:moveTo>
                    <a:pt x="318668" y="23609"/>
                  </a:moveTo>
                  <a:lnTo>
                    <a:pt x="306882" y="23609"/>
                  </a:lnTo>
                  <a:lnTo>
                    <a:pt x="306882" y="35407"/>
                  </a:lnTo>
                  <a:lnTo>
                    <a:pt x="318668" y="35407"/>
                  </a:lnTo>
                  <a:lnTo>
                    <a:pt x="318668" y="23609"/>
                  </a:lnTo>
                  <a:close/>
                </a:path>
                <a:path w="626109" h="35560">
                  <a:moveTo>
                    <a:pt x="342277" y="11811"/>
                  </a:moveTo>
                  <a:lnTo>
                    <a:pt x="330492" y="11811"/>
                  </a:lnTo>
                  <a:lnTo>
                    <a:pt x="330492" y="23609"/>
                  </a:lnTo>
                  <a:lnTo>
                    <a:pt x="330492" y="35407"/>
                  </a:lnTo>
                  <a:lnTo>
                    <a:pt x="342277" y="35407"/>
                  </a:lnTo>
                  <a:lnTo>
                    <a:pt x="342277" y="23622"/>
                  </a:lnTo>
                  <a:lnTo>
                    <a:pt x="342277" y="11811"/>
                  </a:lnTo>
                  <a:close/>
                </a:path>
                <a:path w="626109" h="35560">
                  <a:moveTo>
                    <a:pt x="365874" y="11811"/>
                  </a:moveTo>
                  <a:lnTo>
                    <a:pt x="354088" y="11811"/>
                  </a:lnTo>
                  <a:lnTo>
                    <a:pt x="342290" y="11811"/>
                  </a:lnTo>
                  <a:lnTo>
                    <a:pt x="342290" y="23609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65874" y="35407"/>
                  </a:lnTo>
                  <a:lnTo>
                    <a:pt x="365874" y="23622"/>
                  </a:lnTo>
                  <a:lnTo>
                    <a:pt x="365874" y="11811"/>
                  </a:lnTo>
                  <a:close/>
                </a:path>
                <a:path w="626109" h="35560">
                  <a:moveTo>
                    <a:pt x="377685" y="23609"/>
                  </a:moveTo>
                  <a:lnTo>
                    <a:pt x="365899" y="23609"/>
                  </a:lnTo>
                  <a:lnTo>
                    <a:pt x="365899" y="35407"/>
                  </a:lnTo>
                  <a:lnTo>
                    <a:pt x="377685" y="35407"/>
                  </a:lnTo>
                  <a:lnTo>
                    <a:pt x="377685" y="23609"/>
                  </a:lnTo>
                  <a:close/>
                </a:path>
                <a:path w="626109" h="35560">
                  <a:moveTo>
                    <a:pt x="413092" y="23609"/>
                  </a:moveTo>
                  <a:lnTo>
                    <a:pt x="401307" y="23609"/>
                  </a:lnTo>
                  <a:lnTo>
                    <a:pt x="401307" y="35407"/>
                  </a:lnTo>
                  <a:lnTo>
                    <a:pt x="413092" y="35407"/>
                  </a:lnTo>
                  <a:lnTo>
                    <a:pt x="413092" y="23609"/>
                  </a:lnTo>
                  <a:close/>
                </a:path>
                <a:path w="626109" h="35560">
                  <a:moveTo>
                    <a:pt x="413092" y="0"/>
                  </a:moveTo>
                  <a:lnTo>
                    <a:pt x="401307" y="0"/>
                  </a:lnTo>
                  <a:lnTo>
                    <a:pt x="401307" y="11798"/>
                  </a:lnTo>
                  <a:lnTo>
                    <a:pt x="413092" y="11798"/>
                  </a:lnTo>
                  <a:lnTo>
                    <a:pt x="413092" y="0"/>
                  </a:lnTo>
                  <a:close/>
                </a:path>
                <a:path w="626109" h="35560">
                  <a:moveTo>
                    <a:pt x="424903" y="11811"/>
                  </a:moveTo>
                  <a:lnTo>
                    <a:pt x="413105" y="11811"/>
                  </a:lnTo>
                  <a:lnTo>
                    <a:pt x="413105" y="23609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22"/>
                  </a:lnTo>
                  <a:lnTo>
                    <a:pt x="424903" y="11811"/>
                  </a:lnTo>
                  <a:close/>
                </a:path>
                <a:path w="626109" h="35560">
                  <a:moveTo>
                    <a:pt x="424903" y="0"/>
                  </a:moveTo>
                  <a:lnTo>
                    <a:pt x="413105" y="0"/>
                  </a:lnTo>
                  <a:lnTo>
                    <a:pt x="413105" y="11798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26109" h="35560">
                  <a:moveTo>
                    <a:pt x="436702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36702" y="11798"/>
                  </a:lnTo>
                  <a:lnTo>
                    <a:pt x="436702" y="0"/>
                  </a:lnTo>
                  <a:close/>
                </a:path>
                <a:path w="626109" h="35560">
                  <a:moveTo>
                    <a:pt x="460298" y="23609"/>
                  </a:moveTo>
                  <a:lnTo>
                    <a:pt x="448513" y="23609"/>
                  </a:lnTo>
                  <a:lnTo>
                    <a:pt x="448513" y="11811"/>
                  </a:lnTo>
                  <a:lnTo>
                    <a:pt x="436714" y="11811"/>
                  </a:lnTo>
                  <a:lnTo>
                    <a:pt x="436714" y="23609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60298" y="35407"/>
                  </a:lnTo>
                  <a:lnTo>
                    <a:pt x="460298" y="23609"/>
                  </a:lnTo>
                  <a:close/>
                </a:path>
                <a:path w="626109" h="35560">
                  <a:moveTo>
                    <a:pt x="460298" y="0"/>
                  </a:moveTo>
                  <a:lnTo>
                    <a:pt x="448513" y="0"/>
                  </a:lnTo>
                  <a:lnTo>
                    <a:pt x="436714" y="0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60298" y="11798"/>
                  </a:lnTo>
                  <a:lnTo>
                    <a:pt x="460298" y="0"/>
                  </a:lnTo>
                  <a:close/>
                </a:path>
                <a:path w="626109" h="35560">
                  <a:moveTo>
                    <a:pt x="472109" y="23609"/>
                  </a:moveTo>
                  <a:lnTo>
                    <a:pt x="460324" y="23609"/>
                  </a:lnTo>
                  <a:lnTo>
                    <a:pt x="460324" y="35407"/>
                  </a:lnTo>
                  <a:lnTo>
                    <a:pt x="472109" y="35407"/>
                  </a:lnTo>
                  <a:lnTo>
                    <a:pt x="472109" y="23609"/>
                  </a:lnTo>
                  <a:close/>
                </a:path>
                <a:path w="626109" h="35560">
                  <a:moveTo>
                    <a:pt x="519315" y="11811"/>
                  </a:moveTo>
                  <a:lnTo>
                    <a:pt x="507530" y="11811"/>
                  </a:lnTo>
                  <a:lnTo>
                    <a:pt x="495731" y="11811"/>
                  </a:lnTo>
                  <a:lnTo>
                    <a:pt x="483933" y="11811"/>
                  </a:ln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495731" y="23622"/>
                  </a:lnTo>
                  <a:lnTo>
                    <a:pt x="507530" y="23622"/>
                  </a:lnTo>
                  <a:lnTo>
                    <a:pt x="519315" y="23622"/>
                  </a:lnTo>
                  <a:lnTo>
                    <a:pt x="519315" y="11811"/>
                  </a:lnTo>
                  <a:close/>
                </a:path>
                <a:path w="626109" h="35560">
                  <a:moveTo>
                    <a:pt x="519315" y="0"/>
                  </a:moveTo>
                  <a:lnTo>
                    <a:pt x="507530" y="0"/>
                  </a:ln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19315" y="11798"/>
                  </a:lnTo>
                  <a:lnTo>
                    <a:pt x="519315" y="0"/>
                  </a:lnTo>
                  <a:close/>
                </a:path>
                <a:path w="626109" h="35560">
                  <a:moveTo>
                    <a:pt x="531126" y="11811"/>
                  </a:moveTo>
                  <a:lnTo>
                    <a:pt x="519341" y="11811"/>
                  </a:lnTo>
                  <a:lnTo>
                    <a:pt x="519341" y="23622"/>
                  </a:lnTo>
                  <a:lnTo>
                    <a:pt x="531126" y="23622"/>
                  </a:lnTo>
                  <a:lnTo>
                    <a:pt x="531126" y="11811"/>
                  </a:lnTo>
                  <a:close/>
                </a:path>
                <a:path w="626109" h="35560">
                  <a:moveTo>
                    <a:pt x="531126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31126" y="11798"/>
                  </a:lnTo>
                  <a:lnTo>
                    <a:pt x="531126" y="0"/>
                  </a:lnTo>
                  <a:close/>
                </a:path>
                <a:path w="626109" h="35560">
                  <a:moveTo>
                    <a:pt x="542937" y="11811"/>
                  </a:moveTo>
                  <a:lnTo>
                    <a:pt x="531139" y="11811"/>
                  </a:lnTo>
                  <a:lnTo>
                    <a:pt x="531139" y="23622"/>
                  </a:lnTo>
                  <a:lnTo>
                    <a:pt x="542937" y="23622"/>
                  </a:lnTo>
                  <a:lnTo>
                    <a:pt x="542937" y="11811"/>
                  </a:lnTo>
                  <a:close/>
                </a:path>
                <a:path w="626109" h="35560">
                  <a:moveTo>
                    <a:pt x="542937" y="0"/>
                  </a:moveTo>
                  <a:lnTo>
                    <a:pt x="531139" y="0"/>
                  </a:lnTo>
                  <a:lnTo>
                    <a:pt x="531139" y="11798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26109" h="35560">
                  <a:moveTo>
                    <a:pt x="578345" y="11811"/>
                  </a:moveTo>
                  <a:lnTo>
                    <a:pt x="566547" y="11811"/>
                  </a:lnTo>
                  <a:lnTo>
                    <a:pt x="566547" y="23609"/>
                  </a:lnTo>
                  <a:lnTo>
                    <a:pt x="554748" y="23609"/>
                  </a:lnTo>
                  <a:lnTo>
                    <a:pt x="554748" y="11811"/>
                  </a:lnTo>
                  <a:lnTo>
                    <a:pt x="542950" y="11811"/>
                  </a:lnTo>
                  <a:lnTo>
                    <a:pt x="542950" y="23609"/>
                  </a:lnTo>
                  <a:lnTo>
                    <a:pt x="542950" y="35407"/>
                  </a:lnTo>
                  <a:lnTo>
                    <a:pt x="554748" y="35407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78345" y="23622"/>
                  </a:lnTo>
                  <a:lnTo>
                    <a:pt x="578345" y="11811"/>
                  </a:lnTo>
                  <a:close/>
                </a:path>
                <a:path w="626109" h="35560">
                  <a:moveTo>
                    <a:pt x="601941" y="0"/>
                  </a:moveTo>
                  <a:lnTo>
                    <a:pt x="601941" y="0"/>
                  </a:lnTo>
                  <a:lnTo>
                    <a:pt x="542950" y="0"/>
                  </a:lnTo>
                  <a:lnTo>
                    <a:pt x="542950" y="11798"/>
                  </a:lnTo>
                  <a:lnTo>
                    <a:pt x="601941" y="11798"/>
                  </a:lnTo>
                  <a:lnTo>
                    <a:pt x="601941" y="0"/>
                  </a:lnTo>
                  <a:close/>
                </a:path>
                <a:path w="626109" h="35560">
                  <a:moveTo>
                    <a:pt x="613765" y="0"/>
                  </a:move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13765" y="0"/>
                  </a:lnTo>
                  <a:close/>
                </a:path>
                <a:path w="626109" h="35560">
                  <a:moveTo>
                    <a:pt x="625551" y="11811"/>
                  </a:moveTo>
                  <a:lnTo>
                    <a:pt x="613765" y="11811"/>
                  </a:lnTo>
                  <a:lnTo>
                    <a:pt x="601967" y="11811"/>
                  </a:lnTo>
                  <a:lnTo>
                    <a:pt x="601967" y="23622"/>
                  </a:lnTo>
                  <a:lnTo>
                    <a:pt x="613765" y="23622"/>
                  </a:lnTo>
                  <a:lnTo>
                    <a:pt x="625551" y="23622"/>
                  </a:lnTo>
                  <a:lnTo>
                    <a:pt x="625551" y="118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5958433" y="5354827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09" h="35560">
                  <a:moveTo>
                    <a:pt x="23583" y="23609"/>
                  </a:moveTo>
                  <a:lnTo>
                    <a:pt x="11798" y="23609"/>
                  </a:lnTo>
                  <a:lnTo>
                    <a:pt x="11798" y="11811"/>
                  </a:lnTo>
                  <a:lnTo>
                    <a:pt x="0" y="11811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23583" y="35407"/>
                  </a:lnTo>
                  <a:lnTo>
                    <a:pt x="23583" y="23609"/>
                  </a:lnTo>
                  <a:close/>
                </a:path>
                <a:path w="626109" h="35560">
                  <a:moveTo>
                    <a:pt x="35394" y="23609"/>
                  </a:moveTo>
                  <a:lnTo>
                    <a:pt x="23596" y="23609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close/>
                </a:path>
                <a:path w="626109" h="35560">
                  <a:moveTo>
                    <a:pt x="58991" y="23609"/>
                  </a:moveTo>
                  <a:lnTo>
                    <a:pt x="47205" y="23609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58991" y="35407"/>
                  </a:lnTo>
                  <a:lnTo>
                    <a:pt x="58991" y="23609"/>
                  </a:lnTo>
                  <a:close/>
                </a:path>
                <a:path w="626109" h="35560">
                  <a:moveTo>
                    <a:pt x="82613" y="11811"/>
                  </a:moveTo>
                  <a:lnTo>
                    <a:pt x="70815" y="11811"/>
                  </a:lnTo>
                  <a:lnTo>
                    <a:pt x="70815" y="23609"/>
                  </a:ln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09"/>
                  </a:lnTo>
                  <a:lnTo>
                    <a:pt x="82613" y="11811"/>
                  </a:lnTo>
                  <a:close/>
                </a:path>
                <a:path w="626109" h="35560">
                  <a:moveTo>
                    <a:pt x="118008" y="11811"/>
                  </a:moveTo>
                  <a:lnTo>
                    <a:pt x="106222" y="11811"/>
                  </a:lnTo>
                  <a:lnTo>
                    <a:pt x="106222" y="23609"/>
                  </a:ln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18008" y="35407"/>
                  </a:lnTo>
                  <a:lnTo>
                    <a:pt x="118008" y="23609"/>
                  </a:lnTo>
                  <a:lnTo>
                    <a:pt x="118008" y="11811"/>
                  </a:lnTo>
                  <a:close/>
                </a:path>
                <a:path w="626109" h="35560">
                  <a:moveTo>
                    <a:pt x="153416" y="23609"/>
                  </a:moveTo>
                  <a:lnTo>
                    <a:pt x="141630" y="23609"/>
                  </a:lnTo>
                  <a:lnTo>
                    <a:pt x="129832" y="23609"/>
                  </a:lnTo>
                  <a:lnTo>
                    <a:pt x="129832" y="35407"/>
                  </a:lnTo>
                  <a:lnTo>
                    <a:pt x="141630" y="35407"/>
                  </a:lnTo>
                  <a:lnTo>
                    <a:pt x="153416" y="35407"/>
                  </a:lnTo>
                  <a:lnTo>
                    <a:pt x="153416" y="23609"/>
                  </a:lnTo>
                  <a:close/>
                </a:path>
                <a:path w="626109" h="35560">
                  <a:moveTo>
                    <a:pt x="177025" y="11811"/>
                  </a:moveTo>
                  <a:lnTo>
                    <a:pt x="165239" y="11811"/>
                  </a:lnTo>
                  <a:lnTo>
                    <a:pt x="165239" y="23609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lnTo>
                    <a:pt x="177025" y="11811"/>
                  </a:lnTo>
                  <a:close/>
                </a:path>
                <a:path w="626109" h="35560">
                  <a:moveTo>
                    <a:pt x="188836" y="11811"/>
                  </a:moveTo>
                  <a:lnTo>
                    <a:pt x="177038" y="11811"/>
                  </a:lnTo>
                  <a:lnTo>
                    <a:pt x="177038" y="23609"/>
                  </a:lnTo>
                  <a:lnTo>
                    <a:pt x="188836" y="23609"/>
                  </a:lnTo>
                  <a:lnTo>
                    <a:pt x="188836" y="11811"/>
                  </a:lnTo>
                  <a:close/>
                </a:path>
                <a:path w="626109" h="35560">
                  <a:moveTo>
                    <a:pt x="247840" y="11811"/>
                  </a:moveTo>
                  <a:lnTo>
                    <a:pt x="236054" y="11811"/>
                  </a:lnTo>
                  <a:lnTo>
                    <a:pt x="224256" y="11811"/>
                  </a:lnTo>
                  <a:lnTo>
                    <a:pt x="224256" y="23609"/>
                  </a:lnTo>
                  <a:lnTo>
                    <a:pt x="236054" y="23609"/>
                  </a:lnTo>
                  <a:lnTo>
                    <a:pt x="247840" y="23609"/>
                  </a:lnTo>
                  <a:lnTo>
                    <a:pt x="247840" y="11811"/>
                  </a:lnTo>
                  <a:close/>
                </a:path>
                <a:path w="626109" h="35560">
                  <a:moveTo>
                    <a:pt x="259664" y="23609"/>
                  </a:moveTo>
                  <a:lnTo>
                    <a:pt x="247865" y="23609"/>
                  </a:lnTo>
                  <a:lnTo>
                    <a:pt x="247865" y="35407"/>
                  </a:lnTo>
                  <a:lnTo>
                    <a:pt x="259664" y="35407"/>
                  </a:lnTo>
                  <a:lnTo>
                    <a:pt x="259664" y="23609"/>
                  </a:lnTo>
                  <a:close/>
                </a:path>
                <a:path w="626109" h="35560">
                  <a:moveTo>
                    <a:pt x="271449" y="11811"/>
                  </a:moveTo>
                  <a:lnTo>
                    <a:pt x="259664" y="11811"/>
                  </a:lnTo>
                  <a:lnTo>
                    <a:pt x="259664" y="23609"/>
                  </a:lnTo>
                  <a:lnTo>
                    <a:pt x="271449" y="23609"/>
                  </a:lnTo>
                  <a:lnTo>
                    <a:pt x="271449" y="11811"/>
                  </a:lnTo>
                  <a:close/>
                </a:path>
                <a:path w="626109" h="35560">
                  <a:moveTo>
                    <a:pt x="283260" y="11811"/>
                  </a:moveTo>
                  <a:lnTo>
                    <a:pt x="271475" y="11811"/>
                  </a:lnTo>
                  <a:lnTo>
                    <a:pt x="271475" y="23609"/>
                  </a:lnTo>
                  <a:lnTo>
                    <a:pt x="283260" y="23609"/>
                  </a:lnTo>
                  <a:lnTo>
                    <a:pt x="283260" y="11811"/>
                  </a:lnTo>
                  <a:close/>
                </a:path>
                <a:path w="626109" h="35560">
                  <a:moveTo>
                    <a:pt x="306857" y="11811"/>
                  </a:moveTo>
                  <a:lnTo>
                    <a:pt x="295071" y="11811"/>
                  </a:lnTo>
                  <a:lnTo>
                    <a:pt x="295071" y="23609"/>
                  </a:ln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lnTo>
                    <a:pt x="306857" y="11811"/>
                  </a:lnTo>
                  <a:close/>
                </a:path>
                <a:path w="626109" h="35560">
                  <a:moveTo>
                    <a:pt x="330479" y="11811"/>
                  </a:moveTo>
                  <a:lnTo>
                    <a:pt x="318681" y="11811"/>
                  </a:lnTo>
                  <a:lnTo>
                    <a:pt x="318681" y="23609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lnTo>
                    <a:pt x="330479" y="11811"/>
                  </a:lnTo>
                  <a:close/>
                </a:path>
                <a:path w="626109" h="35560">
                  <a:moveTo>
                    <a:pt x="342277" y="11811"/>
                  </a:moveTo>
                  <a:lnTo>
                    <a:pt x="330492" y="11811"/>
                  </a:lnTo>
                  <a:lnTo>
                    <a:pt x="330492" y="23609"/>
                  </a:lnTo>
                  <a:lnTo>
                    <a:pt x="342277" y="23609"/>
                  </a:lnTo>
                  <a:lnTo>
                    <a:pt x="342277" y="11811"/>
                  </a:lnTo>
                  <a:close/>
                </a:path>
                <a:path w="626109" h="35560">
                  <a:moveTo>
                    <a:pt x="354088" y="23609"/>
                  </a:moveTo>
                  <a:lnTo>
                    <a:pt x="342290" y="23609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54088" y="23609"/>
                  </a:lnTo>
                  <a:close/>
                </a:path>
                <a:path w="626109" h="35560">
                  <a:moveTo>
                    <a:pt x="365874" y="11811"/>
                  </a:moveTo>
                  <a:lnTo>
                    <a:pt x="354088" y="11811"/>
                  </a:lnTo>
                  <a:lnTo>
                    <a:pt x="354088" y="23609"/>
                  </a:lnTo>
                  <a:lnTo>
                    <a:pt x="365874" y="23609"/>
                  </a:lnTo>
                  <a:lnTo>
                    <a:pt x="365874" y="11811"/>
                  </a:lnTo>
                  <a:close/>
                </a:path>
                <a:path w="626109" h="35560">
                  <a:moveTo>
                    <a:pt x="377685" y="23609"/>
                  </a:moveTo>
                  <a:lnTo>
                    <a:pt x="365899" y="23609"/>
                  </a:lnTo>
                  <a:lnTo>
                    <a:pt x="365899" y="35407"/>
                  </a:lnTo>
                  <a:lnTo>
                    <a:pt x="377685" y="35407"/>
                  </a:lnTo>
                  <a:lnTo>
                    <a:pt x="377685" y="23609"/>
                  </a:lnTo>
                  <a:close/>
                </a:path>
                <a:path w="626109" h="35560">
                  <a:moveTo>
                    <a:pt x="389496" y="11811"/>
                  </a:moveTo>
                  <a:lnTo>
                    <a:pt x="377698" y="11811"/>
                  </a:lnTo>
                  <a:lnTo>
                    <a:pt x="377698" y="23609"/>
                  </a:lnTo>
                  <a:lnTo>
                    <a:pt x="389496" y="23609"/>
                  </a:lnTo>
                  <a:lnTo>
                    <a:pt x="389496" y="11811"/>
                  </a:lnTo>
                  <a:close/>
                </a:path>
                <a:path w="626109" h="35560">
                  <a:moveTo>
                    <a:pt x="413092" y="11811"/>
                  </a:moveTo>
                  <a:lnTo>
                    <a:pt x="401307" y="11811"/>
                  </a:lnTo>
                  <a:lnTo>
                    <a:pt x="389509" y="11811"/>
                  </a:lnTo>
                  <a:lnTo>
                    <a:pt x="389509" y="23609"/>
                  </a:lnTo>
                  <a:lnTo>
                    <a:pt x="401307" y="23609"/>
                  </a:lnTo>
                  <a:lnTo>
                    <a:pt x="413092" y="23609"/>
                  </a:lnTo>
                  <a:lnTo>
                    <a:pt x="413092" y="11811"/>
                  </a:lnTo>
                  <a:close/>
                </a:path>
                <a:path w="626109" h="35560">
                  <a:moveTo>
                    <a:pt x="424903" y="23609"/>
                  </a:moveTo>
                  <a:lnTo>
                    <a:pt x="413105" y="23609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close/>
                </a:path>
                <a:path w="626109" h="35560">
                  <a:moveTo>
                    <a:pt x="436702" y="23609"/>
                  </a:moveTo>
                  <a:lnTo>
                    <a:pt x="424916" y="23609"/>
                  </a:lnTo>
                  <a:lnTo>
                    <a:pt x="424916" y="35407"/>
                  </a:lnTo>
                  <a:lnTo>
                    <a:pt x="436702" y="35407"/>
                  </a:lnTo>
                  <a:lnTo>
                    <a:pt x="436702" y="23609"/>
                  </a:lnTo>
                  <a:close/>
                </a:path>
                <a:path w="626109" h="35560">
                  <a:moveTo>
                    <a:pt x="460298" y="23609"/>
                  </a:moveTo>
                  <a:lnTo>
                    <a:pt x="448513" y="23609"/>
                  </a:lnTo>
                  <a:lnTo>
                    <a:pt x="448513" y="11811"/>
                  </a:lnTo>
                  <a:lnTo>
                    <a:pt x="436714" y="11811"/>
                  </a:lnTo>
                  <a:lnTo>
                    <a:pt x="436714" y="23609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60298" y="35407"/>
                  </a:lnTo>
                  <a:lnTo>
                    <a:pt x="460298" y="23609"/>
                  </a:lnTo>
                  <a:close/>
                </a:path>
                <a:path w="626109" h="35560">
                  <a:moveTo>
                    <a:pt x="483920" y="11811"/>
                  </a:moveTo>
                  <a:lnTo>
                    <a:pt x="472122" y="11811"/>
                  </a:lnTo>
                  <a:lnTo>
                    <a:pt x="472122" y="23609"/>
                  </a:lnTo>
                  <a:lnTo>
                    <a:pt x="483920" y="23609"/>
                  </a:lnTo>
                  <a:lnTo>
                    <a:pt x="483920" y="11811"/>
                  </a:lnTo>
                  <a:close/>
                </a:path>
                <a:path w="626109" h="35560">
                  <a:moveTo>
                    <a:pt x="507530" y="11811"/>
                  </a:moveTo>
                  <a:lnTo>
                    <a:pt x="495731" y="11811"/>
                  </a:lnTo>
                  <a:lnTo>
                    <a:pt x="483933" y="11811"/>
                  </a:ln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507530" y="35407"/>
                  </a:lnTo>
                  <a:lnTo>
                    <a:pt x="507530" y="23609"/>
                  </a:lnTo>
                  <a:lnTo>
                    <a:pt x="507530" y="11811"/>
                  </a:lnTo>
                  <a:close/>
                </a:path>
                <a:path w="626109" h="35560">
                  <a:moveTo>
                    <a:pt x="531126" y="11811"/>
                  </a:moveTo>
                  <a:lnTo>
                    <a:pt x="519341" y="11811"/>
                  </a:lnTo>
                  <a:lnTo>
                    <a:pt x="519341" y="23609"/>
                  </a:lnTo>
                  <a:lnTo>
                    <a:pt x="531126" y="23609"/>
                  </a:lnTo>
                  <a:lnTo>
                    <a:pt x="531126" y="11811"/>
                  </a:lnTo>
                  <a:close/>
                </a:path>
                <a:path w="626109" h="35560">
                  <a:moveTo>
                    <a:pt x="542937" y="11811"/>
                  </a:moveTo>
                  <a:lnTo>
                    <a:pt x="531139" y="11811"/>
                  </a:lnTo>
                  <a:lnTo>
                    <a:pt x="531139" y="23609"/>
                  </a:lnTo>
                  <a:lnTo>
                    <a:pt x="531139" y="35407"/>
                  </a:lnTo>
                  <a:lnTo>
                    <a:pt x="542937" y="35407"/>
                  </a:lnTo>
                  <a:lnTo>
                    <a:pt x="542937" y="23609"/>
                  </a:lnTo>
                  <a:lnTo>
                    <a:pt x="542937" y="11811"/>
                  </a:lnTo>
                  <a:close/>
                </a:path>
                <a:path w="626109" h="35560">
                  <a:moveTo>
                    <a:pt x="578345" y="0"/>
                  </a:moveTo>
                  <a:lnTo>
                    <a:pt x="566547" y="0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26109" h="35560">
                  <a:moveTo>
                    <a:pt x="590143" y="11811"/>
                  </a:moveTo>
                  <a:lnTo>
                    <a:pt x="578345" y="11811"/>
                  </a:lnTo>
                  <a:lnTo>
                    <a:pt x="566547" y="11811"/>
                  </a:lnTo>
                  <a:lnTo>
                    <a:pt x="566547" y="23609"/>
                  </a:lnTo>
                  <a:lnTo>
                    <a:pt x="554748" y="23609"/>
                  </a:lnTo>
                  <a:lnTo>
                    <a:pt x="542950" y="23609"/>
                  </a:lnTo>
                  <a:lnTo>
                    <a:pt x="542950" y="35407"/>
                  </a:lnTo>
                  <a:lnTo>
                    <a:pt x="554748" y="35407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78345" y="23609"/>
                  </a:lnTo>
                  <a:lnTo>
                    <a:pt x="590143" y="23609"/>
                  </a:lnTo>
                  <a:lnTo>
                    <a:pt x="590143" y="11811"/>
                  </a:lnTo>
                  <a:close/>
                </a:path>
                <a:path w="626109" h="35560">
                  <a:moveTo>
                    <a:pt x="601941" y="23609"/>
                  </a:moveTo>
                  <a:lnTo>
                    <a:pt x="590143" y="23609"/>
                  </a:lnTo>
                  <a:lnTo>
                    <a:pt x="590143" y="35407"/>
                  </a:lnTo>
                  <a:lnTo>
                    <a:pt x="601941" y="35407"/>
                  </a:lnTo>
                  <a:lnTo>
                    <a:pt x="601941" y="23609"/>
                  </a:lnTo>
                  <a:close/>
                </a:path>
                <a:path w="626109" h="35560">
                  <a:moveTo>
                    <a:pt x="601941" y="0"/>
                  </a:moveTo>
                  <a:lnTo>
                    <a:pt x="590143" y="0"/>
                  </a:lnTo>
                  <a:lnTo>
                    <a:pt x="590143" y="11798"/>
                  </a:lnTo>
                  <a:lnTo>
                    <a:pt x="601941" y="11798"/>
                  </a:lnTo>
                  <a:lnTo>
                    <a:pt x="601941" y="0"/>
                  </a:lnTo>
                  <a:close/>
                </a:path>
                <a:path w="626109" h="35560">
                  <a:moveTo>
                    <a:pt x="613765" y="11811"/>
                  </a:moveTo>
                  <a:lnTo>
                    <a:pt x="601967" y="11811"/>
                  </a:lnTo>
                  <a:lnTo>
                    <a:pt x="601967" y="23609"/>
                  </a:lnTo>
                  <a:lnTo>
                    <a:pt x="613765" y="23609"/>
                  </a:lnTo>
                  <a:lnTo>
                    <a:pt x="613765" y="11811"/>
                  </a:lnTo>
                  <a:close/>
                </a:path>
                <a:path w="626109" h="35560">
                  <a:moveTo>
                    <a:pt x="625551" y="0"/>
                  </a:moveTo>
                  <a:lnTo>
                    <a:pt x="613765" y="0"/>
                  </a:ln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8" name="object 38"/>
          <p:cNvSpPr txBox="1"/>
          <p:nvPr/>
        </p:nvSpPr>
        <p:spPr>
          <a:xfrm>
            <a:off x="4762817" y="7521740"/>
            <a:ext cx="533400" cy="160020"/>
          </a:xfrm>
          <a:prstGeom prst="rect">
            <a:avLst/>
          </a:prstGeom>
        </p:spPr>
        <p:txBody>
          <a:bodyPr vert="horz" wrap="square" lIns="0" tIns="571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45"/>
              </a:spcBef>
            </a:pPr>
            <a:r>
              <a:rPr sz="900" dirty="0">
                <a:solidFill>
                  <a:srgbClr val="FFFFFF"/>
                </a:solidFill>
                <a:latin typeface="Raleway"/>
                <a:cs typeface="Raleway"/>
              </a:rPr>
              <a:t>Page: </a:t>
            </a:r>
            <a:r>
              <a:rPr sz="900" spc="-25" dirty="0">
                <a:solidFill>
                  <a:srgbClr val="FFFFFF"/>
                </a:solidFill>
                <a:latin typeface="Raleway"/>
                <a:cs typeface="Raleway"/>
              </a:rPr>
              <a:t>186</a:t>
            </a:r>
            <a:endParaRPr sz="900">
              <a:latin typeface="Raleway"/>
              <a:cs typeface="Raleway"/>
            </a:endParaRPr>
          </a:p>
        </p:txBody>
      </p:sp>
      <p:graphicFrame>
        <p:nvGraphicFramePr>
          <p:cNvPr id="2" name="Object 1">
            <a:extLst>
              <a:ext uri="{FF2B5EF4-FFF2-40B4-BE49-F238E27FC236}">
                <a16:creationId xmlns:a16="http://schemas.microsoft.com/office/drawing/2014/main" id="{4275ABBD-1868-5113-5E83-3531377AADCC}"/>
              </a:ext>
            </a:extLst>
          </p:cNvPr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2841794561"/>
              </p:ext>
            </p:extLst>
          </p:nvPr>
        </p:nvGraphicFramePr>
        <p:xfrm>
          <a:off x="118576" y="5555304"/>
          <a:ext cx="8334375" cy="1710549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Worksheet" r:id="rId4" imgW="8724900" imgH="1790700" progId="Excel.Sheet.12">
                  <p:embed/>
                </p:oleObj>
              </mc:Choice>
              <mc:Fallback>
                <p:oleObj name="Worksheet" r:id="rId4" imgW="8724900" imgH="1790700" progId="Excel.Sheet.12">
                  <p:embed/>
                  <p:pic>
                    <p:nvPicPr>
                      <p:cNvPr id="2" name="Object 1">
                        <a:extLst>
                          <a:ext uri="{FF2B5EF4-FFF2-40B4-BE49-F238E27FC236}">
                            <a16:creationId xmlns:a16="http://schemas.microsoft.com/office/drawing/2014/main" id="{4275ABBD-1868-5113-5E83-3531377AADCC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18576" y="5555304"/>
                        <a:ext cx="8334375" cy="1710549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3" name="Picture 2" descr="A picture containing logo&#10;&#10;Description automatically generated">
            <a:extLst>
              <a:ext uri="{FF2B5EF4-FFF2-40B4-BE49-F238E27FC236}">
                <a16:creationId xmlns:a16="http://schemas.microsoft.com/office/drawing/2014/main" id="{5F7C933D-7E9E-6611-7DC4-D7A283AC6A08}"/>
              </a:ext>
            </a:extLst>
          </p:cNvPr>
          <p:cNvPicPr>
            <a:picLocks noChangeAspect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6732"/>
          <a:stretch/>
        </p:blipFill>
        <p:spPr>
          <a:xfrm>
            <a:off x="8610600" y="6449545"/>
            <a:ext cx="1293202" cy="1232368"/>
          </a:xfrm>
          <a:prstGeom prst="rect">
            <a:avLst/>
          </a:prstGeom>
        </p:spPr>
      </p:pic>
      <p:sp>
        <p:nvSpPr>
          <p:cNvPr id="4" name="Rectangle 3">
            <a:extLst>
              <a:ext uri="{FF2B5EF4-FFF2-40B4-BE49-F238E27FC236}">
                <a16:creationId xmlns:a16="http://schemas.microsoft.com/office/drawing/2014/main" id="{C6044943-80DD-17D6-4B5D-E47906683EED}"/>
              </a:ext>
            </a:extLst>
          </p:cNvPr>
          <p:cNvSpPr/>
          <p:nvPr/>
        </p:nvSpPr>
        <p:spPr>
          <a:xfrm>
            <a:off x="7397422" y="5437587"/>
            <a:ext cx="1213177" cy="1953813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03529404"/>
      </p:ext>
    </p:extLst>
  </p:cSld>
  <p:clrMapOvr>
    <a:masterClrMapping/>
  </p:clrMapOvr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object 5"/>
          <p:cNvSpPr/>
          <p:nvPr/>
        </p:nvSpPr>
        <p:spPr>
          <a:xfrm>
            <a:off x="506729" y="2406929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506729" y="2635529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506729" y="3092729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506729" y="3321330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506729" y="3435630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506729" y="3664230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506729" y="3778530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 txBox="1"/>
          <p:nvPr/>
        </p:nvSpPr>
        <p:spPr>
          <a:xfrm>
            <a:off x="238788" y="830542"/>
            <a:ext cx="3147060" cy="356298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Arial"/>
                <a:cs typeface="Arial"/>
              </a:rPr>
              <a:t>CALGARY</a:t>
            </a:r>
            <a:r>
              <a:rPr sz="1200" b="1" spc="254" dirty="0">
                <a:latin typeface="Arial"/>
                <a:cs typeface="Arial"/>
              </a:rPr>
              <a:t> </a:t>
            </a:r>
            <a:r>
              <a:rPr sz="1200" b="1" spc="50" dirty="0">
                <a:latin typeface="Arial"/>
                <a:cs typeface="Arial"/>
              </a:rPr>
              <a:t>3-</a:t>
            </a:r>
            <a:r>
              <a:rPr sz="1200" b="1" spc="70" dirty="0">
                <a:latin typeface="Arial"/>
                <a:cs typeface="Arial"/>
              </a:rPr>
              <a:t>PIECE</a:t>
            </a:r>
            <a:r>
              <a:rPr sz="1200" b="1" spc="26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TABLE</a:t>
            </a:r>
            <a:r>
              <a:rPr sz="1200" b="1" spc="254" dirty="0">
                <a:latin typeface="Arial"/>
                <a:cs typeface="Arial"/>
              </a:rPr>
              <a:t> </a:t>
            </a:r>
            <a:r>
              <a:rPr sz="1200" b="1" spc="-25" dirty="0">
                <a:latin typeface="Arial"/>
                <a:cs typeface="Arial"/>
              </a:rPr>
              <a:t>SET</a:t>
            </a:r>
            <a:endParaRPr sz="1200" dirty="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790"/>
              </a:spcBef>
            </a:pPr>
            <a:r>
              <a:rPr sz="750" b="1" dirty="0">
                <a:latin typeface="Raleway"/>
                <a:cs typeface="Raleway"/>
              </a:rPr>
              <a:t>SKU:</a:t>
            </a:r>
            <a:r>
              <a:rPr sz="750" b="1" spc="10" dirty="0">
                <a:latin typeface="Raleway"/>
                <a:cs typeface="Raleway"/>
              </a:rPr>
              <a:t> </a:t>
            </a:r>
            <a:r>
              <a:rPr sz="750" spc="-10" dirty="0">
                <a:latin typeface="Raleway"/>
                <a:cs typeface="Raleway"/>
              </a:rPr>
              <a:t>CG1002E3PC</a:t>
            </a:r>
            <a:endParaRPr sz="750" dirty="0">
              <a:latin typeface="Raleway"/>
              <a:cs typeface="Raleway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700" dirty="0">
              <a:latin typeface="Raleway"/>
              <a:cs typeface="Raleway"/>
            </a:endParaRPr>
          </a:p>
          <a:p>
            <a:pPr marL="12700" marR="8890">
              <a:lnSpc>
                <a:spcPct val="100000"/>
              </a:lnSpc>
              <a:spcBef>
                <a:spcPts val="5"/>
              </a:spcBef>
            </a:pPr>
            <a:r>
              <a:rPr sz="750" dirty="0">
                <a:latin typeface="Raleway"/>
                <a:cs typeface="Raleway"/>
              </a:rPr>
              <a:t>Mid-Century Modern styling comes to the living room with the </a:t>
            </a:r>
            <a:r>
              <a:rPr sz="750" spc="-10" dirty="0">
                <a:latin typeface="Raleway"/>
                <a:cs typeface="Raleway"/>
              </a:rPr>
              <a:t>Calgary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3-Piece Table Set. Canted legs and a natural acacia finish are </a:t>
            </a:r>
            <a:r>
              <a:rPr sz="750" spc="-10" dirty="0">
                <a:latin typeface="Raleway"/>
                <a:cs typeface="Raleway"/>
              </a:rPr>
              <a:t>accented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with a durable, easy care Sintered Stone inlay that looks great, </a:t>
            </a:r>
            <a:r>
              <a:rPr sz="750" spc="-10" dirty="0">
                <a:latin typeface="Raleway"/>
                <a:cs typeface="Raleway"/>
              </a:rPr>
              <a:t>while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offering enhanced performance features including moisture, </a:t>
            </a:r>
            <a:r>
              <a:rPr sz="750" spc="-10" dirty="0">
                <a:latin typeface="Raleway"/>
                <a:cs typeface="Raleway"/>
              </a:rPr>
              <a:t>scratch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and heat resistance. Storage options abound with open storage </a:t>
            </a:r>
            <a:r>
              <a:rPr sz="750" spc="-25" dirty="0">
                <a:latin typeface="Raleway"/>
                <a:cs typeface="Raleway"/>
              </a:rPr>
              <a:t>and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drawers with cutout pulls that offer a clean, modern look. An </a:t>
            </a:r>
            <a:r>
              <a:rPr sz="750" spc="-10" dirty="0">
                <a:latin typeface="Raleway"/>
                <a:cs typeface="Raleway"/>
              </a:rPr>
              <a:t>instant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living room set, Calgary offers great looks</a:t>
            </a:r>
            <a:r>
              <a:rPr sz="750" spc="-5" dirty="0">
                <a:latin typeface="Raleway"/>
                <a:cs typeface="Raleway"/>
              </a:rPr>
              <a:t> </a:t>
            </a:r>
            <a:r>
              <a:rPr sz="750" i="1" dirty="0">
                <a:latin typeface="Raleway"/>
                <a:cs typeface="Raleway"/>
              </a:rPr>
              <a:t>and </a:t>
            </a:r>
            <a:r>
              <a:rPr sz="750" dirty="0">
                <a:latin typeface="Raleway"/>
                <a:cs typeface="Raleway"/>
              </a:rPr>
              <a:t>great performance in </a:t>
            </a:r>
            <a:r>
              <a:rPr sz="750" spc="-50" dirty="0">
                <a:latin typeface="Raleway"/>
                <a:cs typeface="Raleway"/>
              </a:rPr>
              <a:t>a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table set you will instantly </a:t>
            </a:r>
            <a:r>
              <a:rPr sz="750" spc="-10" dirty="0">
                <a:latin typeface="Raleway"/>
                <a:cs typeface="Raleway"/>
              </a:rPr>
              <a:t>love.</a:t>
            </a:r>
            <a:endParaRPr sz="750" dirty="0">
              <a:latin typeface="Raleway"/>
              <a:cs typeface="Raleway"/>
            </a:endParaRPr>
          </a:p>
          <a:p>
            <a:pPr marL="393700" marR="74295">
              <a:lnSpc>
                <a:spcPct val="100000"/>
              </a:lnSpc>
              <a:spcBef>
                <a:spcPts val="750"/>
              </a:spcBef>
            </a:pPr>
            <a:r>
              <a:rPr sz="750" dirty="0">
                <a:latin typeface="Raleway"/>
                <a:cs typeface="Raleway"/>
              </a:rPr>
              <a:t>Crafted from 5 mm Sintered Stone tops, poplar solids, </a:t>
            </a:r>
            <a:r>
              <a:rPr sz="750" spc="-10" dirty="0">
                <a:latin typeface="Raleway"/>
                <a:cs typeface="Raleway"/>
              </a:rPr>
              <a:t>acacia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veneers and engineered </a:t>
            </a:r>
            <a:r>
              <a:rPr sz="750" spc="-20" dirty="0">
                <a:latin typeface="Raleway"/>
                <a:cs typeface="Raleway"/>
              </a:rPr>
              <a:t>woods</a:t>
            </a:r>
            <a:endParaRPr sz="750" dirty="0">
              <a:latin typeface="Raleway"/>
              <a:cs typeface="Raleway"/>
            </a:endParaRPr>
          </a:p>
          <a:p>
            <a:pPr marL="393700" marR="13970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Sintered Stone is manufactured from natural stone, is </a:t>
            </a:r>
            <a:r>
              <a:rPr sz="750" spc="-20" dirty="0">
                <a:latin typeface="Raleway"/>
                <a:cs typeface="Raleway"/>
              </a:rPr>
              <a:t>non-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porous, never needs to be to be sealed and is </a:t>
            </a:r>
            <a:r>
              <a:rPr sz="750" spc="-10" dirty="0">
                <a:latin typeface="Raleway"/>
                <a:cs typeface="Raleway"/>
              </a:rPr>
              <a:t>extremely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durable and beautiful with enhanced </a:t>
            </a:r>
            <a:r>
              <a:rPr sz="750" spc="-10" dirty="0">
                <a:latin typeface="Raleway"/>
                <a:cs typeface="Raleway"/>
              </a:rPr>
              <a:t>performance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features including moisture, scratch and heat </a:t>
            </a:r>
            <a:r>
              <a:rPr sz="750" spc="-10" dirty="0">
                <a:latin typeface="Raleway"/>
                <a:cs typeface="Raleway"/>
              </a:rPr>
              <a:t>resistance.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Mid-Century Modern styling with canted legs and a </a:t>
            </a:r>
            <a:r>
              <a:rPr sz="750" spc="-10" dirty="0">
                <a:latin typeface="Raleway"/>
                <a:cs typeface="Raleway"/>
              </a:rPr>
              <a:t>bottom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shelf on the End and Sofa Table for storage or </a:t>
            </a:r>
            <a:r>
              <a:rPr sz="750" spc="-10" dirty="0">
                <a:latin typeface="Raleway"/>
                <a:cs typeface="Raleway"/>
              </a:rPr>
              <a:t>display</a:t>
            </a:r>
            <a:endParaRPr sz="750" dirty="0">
              <a:latin typeface="Raleway"/>
              <a:cs typeface="Raleway"/>
            </a:endParaRPr>
          </a:p>
          <a:p>
            <a:pPr marL="39370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3A</a:t>
            </a:r>
            <a:r>
              <a:rPr sz="750" spc="-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packaging ensures damage free </a:t>
            </a:r>
            <a:r>
              <a:rPr sz="750" spc="-10" dirty="0">
                <a:latin typeface="Raleway"/>
                <a:cs typeface="Raleway"/>
              </a:rPr>
              <a:t>parcel</a:t>
            </a:r>
            <a:endParaRPr sz="750" dirty="0">
              <a:latin typeface="Raleway"/>
              <a:cs typeface="Raleway"/>
            </a:endParaRPr>
          </a:p>
          <a:p>
            <a:pPr marL="393700" marR="19812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Drawers with slot openings offer a clean modern look </a:t>
            </a:r>
            <a:r>
              <a:rPr sz="750" spc="-25" dirty="0">
                <a:latin typeface="Raleway"/>
                <a:cs typeface="Raleway"/>
              </a:rPr>
              <a:t>and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ample storage for </a:t>
            </a:r>
            <a:r>
              <a:rPr sz="750" spc="-10" dirty="0">
                <a:latin typeface="Raleway"/>
                <a:cs typeface="Raleway"/>
              </a:rPr>
              <a:t>organizing</a:t>
            </a:r>
            <a:endParaRPr sz="750" dirty="0">
              <a:latin typeface="Raleway"/>
              <a:cs typeface="Raleway"/>
            </a:endParaRPr>
          </a:p>
          <a:p>
            <a:pPr marL="393700" marR="508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Natural finish with with contrasting gray Sintered Stone </a:t>
            </a:r>
            <a:r>
              <a:rPr sz="750" spc="-10" dirty="0">
                <a:latin typeface="Raleway"/>
                <a:cs typeface="Raleway"/>
              </a:rPr>
              <a:t>accent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Set includes Cocktail Table &amp; 2 End Tables. Each table </a:t>
            </a:r>
            <a:r>
              <a:rPr sz="750" spc="-20" dirty="0">
                <a:latin typeface="Raleway"/>
                <a:cs typeface="Raleway"/>
              </a:rPr>
              <a:t>also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sold </a:t>
            </a:r>
            <a:r>
              <a:rPr sz="750" spc="-10" dirty="0">
                <a:latin typeface="Raleway"/>
                <a:cs typeface="Raleway"/>
              </a:rPr>
              <a:t>separately.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  <a:spcBef>
                <a:spcPts val="620"/>
              </a:spcBef>
            </a:pPr>
            <a:r>
              <a:rPr sz="750" u="sng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2"/>
              </a:rPr>
              <a:t>Read </a:t>
            </a:r>
            <a:r>
              <a:rPr sz="750" u="sng" spc="-20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2"/>
              </a:rPr>
              <a:t>More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</a:pPr>
            <a:r>
              <a:rPr sz="750" b="1" dirty="0">
                <a:latin typeface="Raleway"/>
                <a:cs typeface="Raleway"/>
              </a:rPr>
              <a:t>Price:</a:t>
            </a:r>
            <a:r>
              <a:rPr sz="750" b="1" spc="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From: </a:t>
            </a:r>
            <a:r>
              <a:rPr sz="750" spc="-10" dirty="0">
                <a:latin typeface="Raleway"/>
                <a:cs typeface="Raleway"/>
              </a:rPr>
              <a:t>$497.00</a:t>
            </a:r>
            <a:endParaRPr sz="750" dirty="0">
              <a:latin typeface="Raleway"/>
              <a:cs typeface="Raleway"/>
            </a:endParaRPr>
          </a:p>
        </p:txBody>
      </p:sp>
      <p:grpSp>
        <p:nvGrpSpPr>
          <p:cNvPr id="13" name="object 13"/>
          <p:cNvGrpSpPr/>
          <p:nvPr/>
        </p:nvGrpSpPr>
        <p:grpSpPr>
          <a:xfrm>
            <a:off x="237699" y="4389926"/>
            <a:ext cx="727710" cy="727710"/>
            <a:chOff x="44024" y="4442440"/>
            <a:chExt cx="727710" cy="727710"/>
          </a:xfrm>
        </p:grpSpPr>
        <p:sp>
          <p:nvSpPr>
            <p:cNvPr id="14" name="object 14"/>
            <p:cNvSpPr/>
            <p:nvPr/>
          </p:nvSpPr>
          <p:spPr>
            <a:xfrm>
              <a:off x="47625" y="4446041"/>
              <a:ext cx="720090" cy="720090"/>
            </a:xfrm>
            <a:custGeom>
              <a:avLst/>
              <a:gdLst/>
              <a:ahLst/>
              <a:cxnLst/>
              <a:rect l="l" t="t" r="r" b="b"/>
              <a:pathLst>
                <a:path w="720090" h="720089">
                  <a:moveTo>
                    <a:pt x="0" y="0"/>
                  </a:moveTo>
                  <a:lnTo>
                    <a:pt x="720001" y="0"/>
                  </a:lnTo>
                  <a:lnTo>
                    <a:pt x="720001" y="720001"/>
                  </a:lnTo>
                  <a:lnTo>
                    <a:pt x="0" y="720001"/>
                  </a:lnTo>
                  <a:lnTo>
                    <a:pt x="0" y="0"/>
                  </a:lnTo>
                  <a:close/>
                </a:path>
              </a:pathLst>
            </a:custGeom>
            <a:ln w="72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98145" y="4496561"/>
              <a:ext cx="619125" cy="38100"/>
            </a:xfrm>
            <a:custGeom>
              <a:avLst/>
              <a:gdLst/>
              <a:ahLst/>
              <a:cxnLst/>
              <a:rect l="l" t="t" r="r" b="b"/>
              <a:pathLst>
                <a:path w="619125" h="38100">
                  <a:moveTo>
                    <a:pt x="12623" y="0"/>
                  </a:moveTo>
                  <a:lnTo>
                    <a:pt x="0" y="0"/>
                  </a:lnTo>
                  <a:lnTo>
                    <a:pt x="0" y="12636"/>
                  </a:lnTo>
                  <a:lnTo>
                    <a:pt x="0" y="25260"/>
                  </a:lnTo>
                  <a:lnTo>
                    <a:pt x="0" y="37896"/>
                  </a:lnTo>
                  <a:lnTo>
                    <a:pt x="12623" y="37896"/>
                  </a:lnTo>
                  <a:lnTo>
                    <a:pt x="12623" y="25273"/>
                  </a:lnTo>
                  <a:lnTo>
                    <a:pt x="12623" y="12636"/>
                  </a:lnTo>
                  <a:lnTo>
                    <a:pt x="12623" y="0"/>
                  </a:lnTo>
                  <a:close/>
                </a:path>
                <a:path w="619125" h="38100">
                  <a:moveTo>
                    <a:pt x="50520" y="25260"/>
                  </a:moveTo>
                  <a:lnTo>
                    <a:pt x="37909" y="25260"/>
                  </a:lnTo>
                  <a:lnTo>
                    <a:pt x="25273" y="25260"/>
                  </a:lnTo>
                  <a:lnTo>
                    <a:pt x="25273" y="37896"/>
                  </a:lnTo>
                  <a:lnTo>
                    <a:pt x="37896" y="37896"/>
                  </a:lnTo>
                  <a:lnTo>
                    <a:pt x="50520" y="37896"/>
                  </a:lnTo>
                  <a:lnTo>
                    <a:pt x="50520" y="25260"/>
                  </a:lnTo>
                  <a:close/>
                </a:path>
                <a:path w="619125" h="38100">
                  <a:moveTo>
                    <a:pt x="50520" y="0"/>
                  </a:moveTo>
                  <a:lnTo>
                    <a:pt x="37909" y="0"/>
                  </a:lnTo>
                  <a:lnTo>
                    <a:pt x="25273" y="0"/>
                  </a:lnTo>
                  <a:lnTo>
                    <a:pt x="12636" y="0"/>
                  </a:lnTo>
                  <a:lnTo>
                    <a:pt x="12636" y="12636"/>
                  </a:lnTo>
                  <a:lnTo>
                    <a:pt x="25273" y="12636"/>
                  </a:lnTo>
                  <a:lnTo>
                    <a:pt x="37896" y="12636"/>
                  </a:lnTo>
                  <a:lnTo>
                    <a:pt x="50520" y="12636"/>
                  </a:lnTo>
                  <a:lnTo>
                    <a:pt x="50520" y="0"/>
                  </a:lnTo>
                  <a:close/>
                </a:path>
                <a:path w="619125" h="38100">
                  <a:moveTo>
                    <a:pt x="63169" y="25260"/>
                  </a:moveTo>
                  <a:lnTo>
                    <a:pt x="50533" y="25260"/>
                  </a:lnTo>
                  <a:lnTo>
                    <a:pt x="50533" y="37896"/>
                  </a:lnTo>
                  <a:lnTo>
                    <a:pt x="63169" y="37896"/>
                  </a:lnTo>
                  <a:lnTo>
                    <a:pt x="63169" y="25260"/>
                  </a:lnTo>
                  <a:close/>
                </a:path>
                <a:path w="619125" h="38100">
                  <a:moveTo>
                    <a:pt x="88417" y="0"/>
                  </a:moveTo>
                  <a:lnTo>
                    <a:pt x="75806" y="0"/>
                  </a:lnTo>
                  <a:lnTo>
                    <a:pt x="63169" y="0"/>
                  </a:lnTo>
                  <a:lnTo>
                    <a:pt x="50533" y="0"/>
                  </a:lnTo>
                  <a:lnTo>
                    <a:pt x="50533" y="12636"/>
                  </a:lnTo>
                  <a:lnTo>
                    <a:pt x="63169" y="12636"/>
                  </a:lnTo>
                  <a:lnTo>
                    <a:pt x="75793" y="12636"/>
                  </a:lnTo>
                  <a:lnTo>
                    <a:pt x="75793" y="25260"/>
                  </a:lnTo>
                  <a:lnTo>
                    <a:pt x="75793" y="37896"/>
                  </a:lnTo>
                  <a:lnTo>
                    <a:pt x="88417" y="37896"/>
                  </a:lnTo>
                  <a:lnTo>
                    <a:pt x="88417" y="25273"/>
                  </a:lnTo>
                  <a:lnTo>
                    <a:pt x="88417" y="12636"/>
                  </a:lnTo>
                  <a:lnTo>
                    <a:pt x="88417" y="0"/>
                  </a:lnTo>
                  <a:close/>
                </a:path>
                <a:path w="619125" h="38100">
                  <a:moveTo>
                    <a:pt x="113690" y="0"/>
                  </a:moveTo>
                  <a:lnTo>
                    <a:pt x="101053" y="0"/>
                  </a:lnTo>
                  <a:lnTo>
                    <a:pt x="101053" y="12636"/>
                  </a:lnTo>
                  <a:lnTo>
                    <a:pt x="101053" y="25273"/>
                  </a:lnTo>
                  <a:lnTo>
                    <a:pt x="113690" y="25273"/>
                  </a:lnTo>
                  <a:lnTo>
                    <a:pt x="113690" y="12636"/>
                  </a:lnTo>
                  <a:lnTo>
                    <a:pt x="113690" y="0"/>
                  </a:lnTo>
                  <a:close/>
                </a:path>
                <a:path w="619125" h="38100">
                  <a:moveTo>
                    <a:pt x="202120" y="12636"/>
                  </a:moveTo>
                  <a:lnTo>
                    <a:pt x="189484" y="12636"/>
                  </a:lnTo>
                  <a:lnTo>
                    <a:pt x="189484" y="0"/>
                  </a:lnTo>
                  <a:lnTo>
                    <a:pt x="176847" y="0"/>
                  </a:lnTo>
                  <a:lnTo>
                    <a:pt x="126326" y="0"/>
                  </a:lnTo>
                  <a:lnTo>
                    <a:pt x="126326" y="12636"/>
                  </a:lnTo>
                  <a:lnTo>
                    <a:pt x="138950" y="12636"/>
                  </a:lnTo>
                  <a:lnTo>
                    <a:pt x="151587" y="12636"/>
                  </a:lnTo>
                  <a:lnTo>
                    <a:pt x="151587" y="25260"/>
                  </a:lnTo>
                  <a:lnTo>
                    <a:pt x="138950" y="25260"/>
                  </a:lnTo>
                  <a:lnTo>
                    <a:pt x="138950" y="37896"/>
                  </a:lnTo>
                  <a:lnTo>
                    <a:pt x="151587" y="37896"/>
                  </a:lnTo>
                  <a:lnTo>
                    <a:pt x="151587" y="25273"/>
                  </a:lnTo>
                  <a:lnTo>
                    <a:pt x="164211" y="25273"/>
                  </a:lnTo>
                  <a:lnTo>
                    <a:pt x="164211" y="37896"/>
                  </a:lnTo>
                  <a:lnTo>
                    <a:pt x="176847" y="37896"/>
                  </a:lnTo>
                  <a:lnTo>
                    <a:pt x="189484" y="37896"/>
                  </a:lnTo>
                  <a:lnTo>
                    <a:pt x="202120" y="37896"/>
                  </a:lnTo>
                  <a:lnTo>
                    <a:pt x="202120" y="25273"/>
                  </a:lnTo>
                  <a:lnTo>
                    <a:pt x="202120" y="12636"/>
                  </a:lnTo>
                  <a:close/>
                </a:path>
                <a:path w="619125" h="38100">
                  <a:moveTo>
                    <a:pt x="240004" y="0"/>
                  </a:moveTo>
                  <a:lnTo>
                    <a:pt x="227368" y="0"/>
                  </a:lnTo>
                  <a:lnTo>
                    <a:pt x="227368" y="12636"/>
                  </a:lnTo>
                  <a:lnTo>
                    <a:pt x="240004" y="12636"/>
                  </a:lnTo>
                  <a:lnTo>
                    <a:pt x="240004" y="0"/>
                  </a:lnTo>
                  <a:close/>
                </a:path>
                <a:path w="619125" h="38100">
                  <a:moveTo>
                    <a:pt x="315798" y="12636"/>
                  </a:moveTo>
                  <a:lnTo>
                    <a:pt x="303174" y="12636"/>
                  </a:lnTo>
                  <a:lnTo>
                    <a:pt x="303174" y="0"/>
                  </a:lnTo>
                  <a:lnTo>
                    <a:pt x="290537" y="0"/>
                  </a:lnTo>
                  <a:lnTo>
                    <a:pt x="290537" y="12636"/>
                  </a:lnTo>
                  <a:lnTo>
                    <a:pt x="303161" y="12636"/>
                  </a:lnTo>
                  <a:lnTo>
                    <a:pt x="303161" y="25260"/>
                  </a:lnTo>
                  <a:lnTo>
                    <a:pt x="290537" y="25260"/>
                  </a:lnTo>
                  <a:lnTo>
                    <a:pt x="290537" y="12636"/>
                  </a:lnTo>
                  <a:lnTo>
                    <a:pt x="277901" y="12636"/>
                  </a:lnTo>
                  <a:lnTo>
                    <a:pt x="277901" y="25260"/>
                  </a:lnTo>
                  <a:lnTo>
                    <a:pt x="265277" y="25260"/>
                  </a:lnTo>
                  <a:lnTo>
                    <a:pt x="265277" y="12636"/>
                  </a:lnTo>
                  <a:lnTo>
                    <a:pt x="252641" y="12636"/>
                  </a:lnTo>
                  <a:lnTo>
                    <a:pt x="252641" y="25260"/>
                  </a:lnTo>
                  <a:lnTo>
                    <a:pt x="240004" y="25260"/>
                  </a:lnTo>
                  <a:lnTo>
                    <a:pt x="240004" y="37896"/>
                  </a:lnTo>
                  <a:lnTo>
                    <a:pt x="252641" y="37896"/>
                  </a:lnTo>
                  <a:lnTo>
                    <a:pt x="265264" y="37896"/>
                  </a:lnTo>
                  <a:lnTo>
                    <a:pt x="277901" y="37896"/>
                  </a:lnTo>
                  <a:lnTo>
                    <a:pt x="277901" y="25273"/>
                  </a:lnTo>
                  <a:lnTo>
                    <a:pt x="290537" y="25273"/>
                  </a:lnTo>
                  <a:lnTo>
                    <a:pt x="290537" y="37896"/>
                  </a:lnTo>
                  <a:lnTo>
                    <a:pt x="303174" y="37896"/>
                  </a:lnTo>
                  <a:lnTo>
                    <a:pt x="303174" y="25273"/>
                  </a:lnTo>
                  <a:lnTo>
                    <a:pt x="315798" y="25273"/>
                  </a:lnTo>
                  <a:lnTo>
                    <a:pt x="315798" y="12636"/>
                  </a:lnTo>
                  <a:close/>
                </a:path>
                <a:path w="619125" h="38100">
                  <a:moveTo>
                    <a:pt x="353682" y="0"/>
                  </a:moveTo>
                  <a:lnTo>
                    <a:pt x="341058" y="0"/>
                  </a:lnTo>
                  <a:lnTo>
                    <a:pt x="341058" y="12636"/>
                  </a:lnTo>
                  <a:lnTo>
                    <a:pt x="328422" y="12636"/>
                  </a:lnTo>
                  <a:lnTo>
                    <a:pt x="328422" y="25273"/>
                  </a:lnTo>
                  <a:lnTo>
                    <a:pt x="341058" y="25273"/>
                  </a:lnTo>
                  <a:lnTo>
                    <a:pt x="353682" y="25273"/>
                  </a:lnTo>
                  <a:lnTo>
                    <a:pt x="353682" y="12636"/>
                  </a:lnTo>
                  <a:lnTo>
                    <a:pt x="353682" y="0"/>
                  </a:lnTo>
                  <a:close/>
                </a:path>
                <a:path w="619125" h="38100">
                  <a:moveTo>
                    <a:pt x="391591" y="0"/>
                  </a:moveTo>
                  <a:lnTo>
                    <a:pt x="378955" y="0"/>
                  </a:lnTo>
                  <a:lnTo>
                    <a:pt x="366318" y="0"/>
                  </a:lnTo>
                  <a:lnTo>
                    <a:pt x="366318" y="12636"/>
                  </a:lnTo>
                  <a:lnTo>
                    <a:pt x="366318" y="25260"/>
                  </a:lnTo>
                  <a:lnTo>
                    <a:pt x="366318" y="37896"/>
                  </a:lnTo>
                  <a:lnTo>
                    <a:pt x="378955" y="37896"/>
                  </a:lnTo>
                  <a:lnTo>
                    <a:pt x="391591" y="37896"/>
                  </a:lnTo>
                  <a:lnTo>
                    <a:pt x="391591" y="25273"/>
                  </a:lnTo>
                  <a:lnTo>
                    <a:pt x="391591" y="12636"/>
                  </a:lnTo>
                  <a:lnTo>
                    <a:pt x="391591" y="0"/>
                  </a:lnTo>
                  <a:close/>
                </a:path>
                <a:path w="619125" h="38100">
                  <a:moveTo>
                    <a:pt x="416839" y="0"/>
                  </a:moveTo>
                  <a:lnTo>
                    <a:pt x="404215" y="0"/>
                  </a:lnTo>
                  <a:lnTo>
                    <a:pt x="404215" y="12636"/>
                  </a:lnTo>
                  <a:lnTo>
                    <a:pt x="404215" y="25260"/>
                  </a:lnTo>
                  <a:lnTo>
                    <a:pt x="404215" y="37896"/>
                  </a:lnTo>
                  <a:lnTo>
                    <a:pt x="416839" y="37896"/>
                  </a:lnTo>
                  <a:lnTo>
                    <a:pt x="416839" y="25273"/>
                  </a:lnTo>
                  <a:lnTo>
                    <a:pt x="416839" y="12636"/>
                  </a:lnTo>
                  <a:lnTo>
                    <a:pt x="416839" y="0"/>
                  </a:lnTo>
                  <a:close/>
                </a:path>
                <a:path w="619125" h="38100">
                  <a:moveTo>
                    <a:pt x="467372" y="0"/>
                  </a:moveTo>
                  <a:lnTo>
                    <a:pt x="454748" y="0"/>
                  </a:lnTo>
                  <a:lnTo>
                    <a:pt x="442112" y="0"/>
                  </a:lnTo>
                  <a:lnTo>
                    <a:pt x="442112" y="12636"/>
                  </a:lnTo>
                  <a:lnTo>
                    <a:pt x="454748" y="12636"/>
                  </a:lnTo>
                  <a:lnTo>
                    <a:pt x="467372" y="12636"/>
                  </a:lnTo>
                  <a:lnTo>
                    <a:pt x="467372" y="0"/>
                  </a:lnTo>
                  <a:close/>
                </a:path>
                <a:path w="619125" h="38100">
                  <a:moveTo>
                    <a:pt x="517893" y="0"/>
                  </a:moveTo>
                  <a:lnTo>
                    <a:pt x="505269" y="0"/>
                  </a:lnTo>
                  <a:lnTo>
                    <a:pt x="505269" y="12636"/>
                  </a:lnTo>
                  <a:lnTo>
                    <a:pt x="492645" y="12636"/>
                  </a:lnTo>
                  <a:lnTo>
                    <a:pt x="480009" y="12636"/>
                  </a:lnTo>
                  <a:lnTo>
                    <a:pt x="480009" y="25260"/>
                  </a:lnTo>
                  <a:lnTo>
                    <a:pt x="467372" y="25260"/>
                  </a:lnTo>
                  <a:lnTo>
                    <a:pt x="454748" y="25260"/>
                  </a:lnTo>
                  <a:lnTo>
                    <a:pt x="442112" y="25260"/>
                  </a:lnTo>
                  <a:lnTo>
                    <a:pt x="442112" y="12636"/>
                  </a:lnTo>
                  <a:lnTo>
                    <a:pt x="429475" y="12636"/>
                  </a:lnTo>
                  <a:lnTo>
                    <a:pt x="429475" y="25260"/>
                  </a:lnTo>
                  <a:lnTo>
                    <a:pt x="416852" y="25260"/>
                  </a:lnTo>
                  <a:lnTo>
                    <a:pt x="416852" y="37896"/>
                  </a:lnTo>
                  <a:lnTo>
                    <a:pt x="429488" y="37896"/>
                  </a:lnTo>
                  <a:lnTo>
                    <a:pt x="429488" y="25273"/>
                  </a:lnTo>
                  <a:lnTo>
                    <a:pt x="442112" y="25273"/>
                  </a:lnTo>
                  <a:lnTo>
                    <a:pt x="442112" y="37896"/>
                  </a:lnTo>
                  <a:lnTo>
                    <a:pt x="454748" y="37896"/>
                  </a:lnTo>
                  <a:lnTo>
                    <a:pt x="467372" y="37896"/>
                  </a:lnTo>
                  <a:lnTo>
                    <a:pt x="480009" y="37896"/>
                  </a:lnTo>
                  <a:lnTo>
                    <a:pt x="480009" y="25273"/>
                  </a:lnTo>
                  <a:lnTo>
                    <a:pt x="492633" y="25273"/>
                  </a:lnTo>
                  <a:lnTo>
                    <a:pt x="492633" y="37896"/>
                  </a:lnTo>
                  <a:lnTo>
                    <a:pt x="505269" y="37896"/>
                  </a:lnTo>
                  <a:lnTo>
                    <a:pt x="505269" y="25273"/>
                  </a:lnTo>
                  <a:lnTo>
                    <a:pt x="517893" y="25273"/>
                  </a:lnTo>
                  <a:lnTo>
                    <a:pt x="517893" y="12636"/>
                  </a:lnTo>
                  <a:lnTo>
                    <a:pt x="517893" y="0"/>
                  </a:lnTo>
                  <a:close/>
                </a:path>
                <a:path w="619125" h="38100">
                  <a:moveTo>
                    <a:pt x="581050" y="0"/>
                  </a:moveTo>
                  <a:lnTo>
                    <a:pt x="581050" y="0"/>
                  </a:lnTo>
                  <a:lnTo>
                    <a:pt x="530529" y="0"/>
                  </a:lnTo>
                  <a:lnTo>
                    <a:pt x="530529" y="12636"/>
                  </a:lnTo>
                  <a:lnTo>
                    <a:pt x="530529" y="25273"/>
                  </a:lnTo>
                  <a:lnTo>
                    <a:pt x="543166" y="25273"/>
                  </a:lnTo>
                  <a:lnTo>
                    <a:pt x="543166" y="12636"/>
                  </a:lnTo>
                  <a:lnTo>
                    <a:pt x="555790" y="12636"/>
                  </a:lnTo>
                  <a:lnTo>
                    <a:pt x="568426" y="12636"/>
                  </a:lnTo>
                  <a:lnTo>
                    <a:pt x="581050" y="12636"/>
                  </a:lnTo>
                  <a:lnTo>
                    <a:pt x="581050" y="0"/>
                  </a:lnTo>
                  <a:close/>
                </a:path>
                <a:path w="619125" h="38100">
                  <a:moveTo>
                    <a:pt x="618947" y="0"/>
                  </a:moveTo>
                  <a:lnTo>
                    <a:pt x="606323" y="0"/>
                  </a:lnTo>
                  <a:lnTo>
                    <a:pt x="593699" y="0"/>
                  </a:lnTo>
                  <a:lnTo>
                    <a:pt x="581063" y="0"/>
                  </a:lnTo>
                  <a:lnTo>
                    <a:pt x="581063" y="12636"/>
                  </a:lnTo>
                  <a:lnTo>
                    <a:pt x="593686" y="12636"/>
                  </a:lnTo>
                  <a:lnTo>
                    <a:pt x="606323" y="12636"/>
                  </a:lnTo>
                  <a:lnTo>
                    <a:pt x="606323" y="25273"/>
                  </a:lnTo>
                  <a:lnTo>
                    <a:pt x="618947" y="25273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98145" y="4521822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23" y="12636"/>
                  </a:moveTo>
                  <a:lnTo>
                    <a:pt x="0" y="12636"/>
                  </a:lnTo>
                  <a:lnTo>
                    <a:pt x="0" y="25273"/>
                  </a:lnTo>
                  <a:lnTo>
                    <a:pt x="0" y="37896"/>
                  </a:lnTo>
                  <a:lnTo>
                    <a:pt x="0" y="50533"/>
                  </a:lnTo>
                  <a:lnTo>
                    <a:pt x="12623" y="50533"/>
                  </a:lnTo>
                  <a:lnTo>
                    <a:pt x="12623" y="37909"/>
                  </a:lnTo>
                  <a:lnTo>
                    <a:pt x="12623" y="25285"/>
                  </a:lnTo>
                  <a:lnTo>
                    <a:pt x="12623" y="12636"/>
                  </a:lnTo>
                  <a:close/>
                </a:path>
                <a:path w="619125" h="50800">
                  <a:moveTo>
                    <a:pt x="50520" y="12636"/>
                  </a:moveTo>
                  <a:lnTo>
                    <a:pt x="37909" y="12636"/>
                  </a:lnTo>
                  <a:lnTo>
                    <a:pt x="25273" y="12636"/>
                  </a:lnTo>
                  <a:lnTo>
                    <a:pt x="25273" y="25273"/>
                  </a:lnTo>
                  <a:lnTo>
                    <a:pt x="25273" y="37909"/>
                  </a:lnTo>
                  <a:lnTo>
                    <a:pt x="37896" y="37909"/>
                  </a:lnTo>
                  <a:lnTo>
                    <a:pt x="50520" y="37909"/>
                  </a:lnTo>
                  <a:lnTo>
                    <a:pt x="50520" y="25285"/>
                  </a:lnTo>
                  <a:lnTo>
                    <a:pt x="50520" y="12636"/>
                  </a:lnTo>
                  <a:close/>
                </a:path>
                <a:path w="619125" h="50800">
                  <a:moveTo>
                    <a:pt x="63169" y="12636"/>
                  </a:moveTo>
                  <a:lnTo>
                    <a:pt x="50533" y="12636"/>
                  </a:lnTo>
                  <a:lnTo>
                    <a:pt x="50533" y="25273"/>
                  </a:lnTo>
                  <a:lnTo>
                    <a:pt x="50533" y="37909"/>
                  </a:lnTo>
                  <a:lnTo>
                    <a:pt x="63169" y="37909"/>
                  </a:lnTo>
                  <a:lnTo>
                    <a:pt x="63169" y="25285"/>
                  </a:lnTo>
                  <a:lnTo>
                    <a:pt x="63169" y="12636"/>
                  </a:lnTo>
                  <a:close/>
                </a:path>
                <a:path w="619125" h="50800">
                  <a:moveTo>
                    <a:pt x="88417" y="12636"/>
                  </a:moveTo>
                  <a:lnTo>
                    <a:pt x="75793" y="12636"/>
                  </a:lnTo>
                  <a:lnTo>
                    <a:pt x="75793" y="25273"/>
                  </a:lnTo>
                  <a:lnTo>
                    <a:pt x="75793" y="37896"/>
                  </a:lnTo>
                  <a:lnTo>
                    <a:pt x="75793" y="50533"/>
                  </a:lnTo>
                  <a:lnTo>
                    <a:pt x="88417" y="50533"/>
                  </a:lnTo>
                  <a:lnTo>
                    <a:pt x="88417" y="37909"/>
                  </a:lnTo>
                  <a:lnTo>
                    <a:pt x="88417" y="25285"/>
                  </a:lnTo>
                  <a:lnTo>
                    <a:pt x="88417" y="12636"/>
                  </a:lnTo>
                  <a:close/>
                </a:path>
                <a:path w="619125" h="50800">
                  <a:moveTo>
                    <a:pt x="126326" y="37896"/>
                  </a:moveTo>
                  <a:lnTo>
                    <a:pt x="113690" y="37896"/>
                  </a:lnTo>
                  <a:lnTo>
                    <a:pt x="113690" y="50533"/>
                  </a:lnTo>
                  <a:lnTo>
                    <a:pt x="126326" y="50533"/>
                  </a:lnTo>
                  <a:lnTo>
                    <a:pt x="126326" y="37896"/>
                  </a:lnTo>
                  <a:close/>
                </a:path>
                <a:path w="619125" h="50800">
                  <a:moveTo>
                    <a:pt x="164223" y="12636"/>
                  </a:moveTo>
                  <a:lnTo>
                    <a:pt x="151587" y="12636"/>
                  </a:lnTo>
                  <a:lnTo>
                    <a:pt x="151587" y="25273"/>
                  </a:lnTo>
                  <a:lnTo>
                    <a:pt x="138963" y="25273"/>
                  </a:lnTo>
                  <a:lnTo>
                    <a:pt x="138963" y="12636"/>
                  </a:lnTo>
                  <a:lnTo>
                    <a:pt x="126326" y="12636"/>
                  </a:lnTo>
                  <a:lnTo>
                    <a:pt x="113690" y="12636"/>
                  </a:lnTo>
                  <a:lnTo>
                    <a:pt x="101053" y="12636"/>
                  </a:lnTo>
                  <a:lnTo>
                    <a:pt x="101053" y="25285"/>
                  </a:lnTo>
                  <a:lnTo>
                    <a:pt x="113690" y="25285"/>
                  </a:lnTo>
                  <a:lnTo>
                    <a:pt x="126326" y="25285"/>
                  </a:lnTo>
                  <a:lnTo>
                    <a:pt x="138950" y="25285"/>
                  </a:lnTo>
                  <a:lnTo>
                    <a:pt x="138950" y="37896"/>
                  </a:lnTo>
                  <a:lnTo>
                    <a:pt x="138950" y="50533"/>
                  </a:lnTo>
                  <a:lnTo>
                    <a:pt x="151587" y="50533"/>
                  </a:lnTo>
                  <a:lnTo>
                    <a:pt x="151587" y="37909"/>
                  </a:lnTo>
                  <a:lnTo>
                    <a:pt x="164223" y="37909"/>
                  </a:lnTo>
                  <a:lnTo>
                    <a:pt x="164223" y="25285"/>
                  </a:lnTo>
                  <a:lnTo>
                    <a:pt x="164223" y="12636"/>
                  </a:lnTo>
                  <a:close/>
                </a:path>
                <a:path w="619125" h="50800">
                  <a:moveTo>
                    <a:pt x="202120" y="37896"/>
                  </a:moveTo>
                  <a:lnTo>
                    <a:pt x="189484" y="37896"/>
                  </a:lnTo>
                  <a:lnTo>
                    <a:pt x="189484" y="50533"/>
                  </a:lnTo>
                  <a:lnTo>
                    <a:pt x="202120" y="50533"/>
                  </a:lnTo>
                  <a:lnTo>
                    <a:pt x="202120" y="37896"/>
                  </a:lnTo>
                  <a:close/>
                </a:path>
                <a:path w="619125" h="50800">
                  <a:moveTo>
                    <a:pt x="240004" y="37896"/>
                  </a:moveTo>
                  <a:lnTo>
                    <a:pt x="227380" y="37896"/>
                  </a:lnTo>
                  <a:lnTo>
                    <a:pt x="227380" y="25285"/>
                  </a:lnTo>
                  <a:lnTo>
                    <a:pt x="227380" y="12636"/>
                  </a:lnTo>
                  <a:lnTo>
                    <a:pt x="214744" y="12636"/>
                  </a:lnTo>
                  <a:lnTo>
                    <a:pt x="202120" y="12636"/>
                  </a:lnTo>
                  <a:lnTo>
                    <a:pt x="189484" y="12636"/>
                  </a:lnTo>
                  <a:lnTo>
                    <a:pt x="176847" y="12636"/>
                  </a:lnTo>
                  <a:lnTo>
                    <a:pt x="176847" y="25285"/>
                  </a:lnTo>
                  <a:lnTo>
                    <a:pt x="189484" y="25285"/>
                  </a:lnTo>
                  <a:lnTo>
                    <a:pt x="202107" y="25285"/>
                  </a:lnTo>
                  <a:lnTo>
                    <a:pt x="214744" y="25285"/>
                  </a:lnTo>
                  <a:lnTo>
                    <a:pt x="214744" y="37909"/>
                  </a:lnTo>
                  <a:lnTo>
                    <a:pt x="227368" y="37909"/>
                  </a:lnTo>
                  <a:lnTo>
                    <a:pt x="227368" y="50533"/>
                  </a:lnTo>
                  <a:lnTo>
                    <a:pt x="240004" y="50533"/>
                  </a:lnTo>
                  <a:lnTo>
                    <a:pt x="240004" y="37896"/>
                  </a:lnTo>
                  <a:close/>
                </a:path>
                <a:path w="619125" h="50800">
                  <a:moveTo>
                    <a:pt x="353682" y="25273"/>
                  </a:moveTo>
                  <a:lnTo>
                    <a:pt x="341058" y="25273"/>
                  </a:lnTo>
                  <a:lnTo>
                    <a:pt x="328434" y="25273"/>
                  </a:lnTo>
                  <a:lnTo>
                    <a:pt x="315798" y="25273"/>
                  </a:lnTo>
                  <a:lnTo>
                    <a:pt x="315798" y="12636"/>
                  </a:lnTo>
                  <a:lnTo>
                    <a:pt x="303161" y="12636"/>
                  </a:lnTo>
                  <a:lnTo>
                    <a:pt x="303161" y="25273"/>
                  </a:lnTo>
                  <a:lnTo>
                    <a:pt x="290537" y="25273"/>
                  </a:lnTo>
                  <a:lnTo>
                    <a:pt x="277901" y="25273"/>
                  </a:lnTo>
                  <a:lnTo>
                    <a:pt x="277901" y="37896"/>
                  </a:lnTo>
                  <a:lnTo>
                    <a:pt x="265277" y="37896"/>
                  </a:lnTo>
                  <a:lnTo>
                    <a:pt x="265277" y="25273"/>
                  </a:lnTo>
                  <a:lnTo>
                    <a:pt x="252641" y="25273"/>
                  </a:lnTo>
                  <a:lnTo>
                    <a:pt x="252641" y="12636"/>
                  </a:lnTo>
                  <a:lnTo>
                    <a:pt x="240004" y="12636"/>
                  </a:lnTo>
                  <a:lnTo>
                    <a:pt x="240004" y="25285"/>
                  </a:lnTo>
                  <a:lnTo>
                    <a:pt x="252641" y="25285"/>
                  </a:lnTo>
                  <a:lnTo>
                    <a:pt x="252641" y="37909"/>
                  </a:lnTo>
                  <a:lnTo>
                    <a:pt x="265264" y="37909"/>
                  </a:lnTo>
                  <a:lnTo>
                    <a:pt x="265264" y="50533"/>
                  </a:lnTo>
                  <a:lnTo>
                    <a:pt x="277901" y="50533"/>
                  </a:lnTo>
                  <a:lnTo>
                    <a:pt x="290537" y="50533"/>
                  </a:lnTo>
                  <a:lnTo>
                    <a:pt x="290537" y="37909"/>
                  </a:lnTo>
                  <a:lnTo>
                    <a:pt x="303161" y="37909"/>
                  </a:lnTo>
                  <a:lnTo>
                    <a:pt x="315798" y="37909"/>
                  </a:lnTo>
                  <a:lnTo>
                    <a:pt x="328422" y="37909"/>
                  </a:lnTo>
                  <a:lnTo>
                    <a:pt x="328422" y="50533"/>
                  </a:lnTo>
                  <a:lnTo>
                    <a:pt x="341058" y="50533"/>
                  </a:lnTo>
                  <a:lnTo>
                    <a:pt x="353682" y="50533"/>
                  </a:lnTo>
                  <a:lnTo>
                    <a:pt x="353682" y="37909"/>
                  </a:lnTo>
                  <a:lnTo>
                    <a:pt x="353682" y="25273"/>
                  </a:lnTo>
                  <a:close/>
                </a:path>
                <a:path w="619125" h="50800">
                  <a:moveTo>
                    <a:pt x="378955" y="12636"/>
                  </a:moveTo>
                  <a:lnTo>
                    <a:pt x="366318" y="12636"/>
                  </a:lnTo>
                  <a:lnTo>
                    <a:pt x="366318" y="25285"/>
                  </a:lnTo>
                  <a:lnTo>
                    <a:pt x="378955" y="25285"/>
                  </a:lnTo>
                  <a:lnTo>
                    <a:pt x="378955" y="12636"/>
                  </a:lnTo>
                  <a:close/>
                </a:path>
                <a:path w="619125" h="50800">
                  <a:moveTo>
                    <a:pt x="416839" y="25273"/>
                  </a:moveTo>
                  <a:lnTo>
                    <a:pt x="404215" y="25273"/>
                  </a:lnTo>
                  <a:lnTo>
                    <a:pt x="404215" y="12636"/>
                  </a:lnTo>
                  <a:lnTo>
                    <a:pt x="391579" y="12636"/>
                  </a:lnTo>
                  <a:lnTo>
                    <a:pt x="391579" y="25273"/>
                  </a:lnTo>
                  <a:lnTo>
                    <a:pt x="391579" y="37896"/>
                  </a:lnTo>
                  <a:lnTo>
                    <a:pt x="378955" y="37896"/>
                  </a:lnTo>
                  <a:lnTo>
                    <a:pt x="378955" y="50533"/>
                  </a:lnTo>
                  <a:lnTo>
                    <a:pt x="391591" y="50533"/>
                  </a:lnTo>
                  <a:lnTo>
                    <a:pt x="391591" y="37909"/>
                  </a:lnTo>
                  <a:lnTo>
                    <a:pt x="404215" y="37909"/>
                  </a:lnTo>
                  <a:lnTo>
                    <a:pt x="404215" y="50533"/>
                  </a:lnTo>
                  <a:lnTo>
                    <a:pt x="416839" y="50533"/>
                  </a:lnTo>
                  <a:lnTo>
                    <a:pt x="416839" y="37909"/>
                  </a:lnTo>
                  <a:lnTo>
                    <a:pt x="416839" y="25273"/>
                  </a:lnTo>
                  <a:close/>
                </a:path>
                <a:path w="619125" h="50800">
                  <a:moveTo>
                    <a:pt x="429488" y="12636"/>
                  </a:moveTo>
                  <a:lnTo>
                    <a:pt x="416852" y="12636"/>
                  </a:lnTo>
                  <a:lnTo>
                    <a:pt x="416852" y="25273"/>
                  </a:lnTo>
                  <a:lnTo>
                    <a:pt x="416852" y="37896"/>
                  </a:lnTo>
                  <a:lnTo>
                    <a:pt x="416852" y="50533"/>
                  </a:lnTo>
                  <a:lnTo>
                    <a:pt x="429488" y="50533"/>
                  </a:lnTo>
                  <a:lnTo>
                    <a:pt x="429488" y="37909"/>
                  </a:lnTo>
                  <a:lnTo>
                    <a:pt x="429488" y="25285"/>
                  </a:lnTo>
                  <a:lnTo>
                    <a:pt x="429488" y="12636"/>
                  </a:lnTo>
                  <a:close/>
                </a:path>
                <a:path w="619125" h="50800">
                  <a:moveTo>
                    <a:pt x="480009" y="12636"/>
                  </a:moveTo>
                  <a:lnTo>
                    <a:pt x="467372" y="12636"/>
                  </a:lnTo>
                  <a:lnTo>
                    <a:pt x="454748" y="12636"/>
                  </a:lnTo>
                  <a:lnTo>
                    <a:pt x="442112" y="12636"/>
                  </a:lnTo>
                  <a:lnTo>
                    <a:pt x="442112" y="25285"/>
                  </a:lnTo>
                  <a:lnTo>
                    <a:pt x="454748" y="25285"/>
                  </a:lnTo>
                  <a:lnTo>
                    <a:pt x="467372" y="25285"/>
                  </a:lnTo>
                  <a:lnTo>
                    <a:pt x="467372" y="37909"/>
                  </a:lnTo>
                  <a:lnTo>
                    <a:pt x="480009" y="37909"/>
                  </a:lnTo>
                  <a:lnTo>
                    <a:pt x="480009" y="25285"/>
                  </a:lnTo>
                  <a:lnTo>
                    <a:pt x="480009" y="12636"/>
                  </a:lnTo>
                  <a:close/>
                </a:path>
                <a:path w="619125" h="50800">
                  <a:moveTo>
                    <a:pt x="517893" y="0"/>
                  </a:moveTo>
                  <a:lnTo>
                    <a:pt x="505269" y="0"/>
                  </a:lnTo>
                  <a:lnTo>
                    <a:pt x="492633" y="0"/>
                  </a:lnTo>
                  <a:lnTo>
                    <a:pt x="492633" y="12636"/>
                  </a:lnTo>
                  <a:lnTo>
                    <a:pt x="492633" y="25285"/>
                  </a:lnTo>
                  <a:lnTo>
                    <a:pt x="505269" y="25285"/>
                  </a:lnTo>
                  <a:lnTo>
                    <a:pt x="505269" y="12636"/>
                  </a:lnTo>
                  <a:lnTo>
                    <a:pt x="517893" y="12636"/>
                  </a:lnTo>
                  <a:lnTo>
                    <a:pt x="517893" y="0"/>
                  </a:lnTo>
                  <a:close/>
                </a:path>
                <a:path w="619125" h="50800">
                  <a:moveTo>
                    <a:pt x="543166" y="0"/>
                  </a:moveTo>
                  <a:lnTo>
                    <a:pt x="530529" y="0"/>
                  </a:lnTo>
                  <a:lnTo>
                    <a:pt x="530529" y="12636"/>
                  </a:lnTo>
                  <a:lnTo>
                    <a:pt x="530529" y="25273"/>
                  </a:lnTo>
                  <a:lnTo>
                    <a:pt x="530529" y="37909"/>
                  </a:lnTo>
                  <a:lnTo>
                    <a:pt x="543166" y="37909"/>
                  </a:lnTo>
                  <a:lnTo>
                    <a:pt x="543166" y="25285"/>
                  </a:lnTo>
                  <a:lnTo>
                    <a:pt x="543166" y="12636"/>
                  </a:lnTo>
                  <a:lnTo>
                    <a:pt x="543166" y="0"/>
                  </a:lnTo>
                  <a:close/>
                </a:path>
                <a:path w="619125" h="50800">
                  <a:moveTo>
                    <a:pt x="581050" y="0"/>
                  </a:moveTo>
                  <a:lnTo>
                    <a:pt x="568426" y="0"/>
                  </a:lnTo>
                  <a:lnTo>
                    <a:pt x="555790" y="0"/>
                  </a:lnTo>
                  <a:lnTo>
                    <a:pt x="555790" y="12636"/>
                  </a:lnTo>
                  <a:lnTo>
                    <a:pt x="555790" y="25273"/>
                  </a:lnTo>
                  <a:lnTo>
                    <a:pt x="555790" y="37909"/>
                  </a:lnTo>
                  <a:lnTo>
                    <a:pt x="568426" y="37909"/>
                  </a:lnTo>
                  <a:lnTo>
                    <a:pt x="581050" y="37909"/>
                  </a:lnTo>
                  <a:lnTo>
                    <a:pt x="581050" y="25285"/>
                  </a:lnTo>
                  <a:lnTo>
                    <a:pt x="581050" y="12636"/>
                  </a:lnTo>
                  <a:lnTo>
                    <a:pt x="581050" y="0"/>
                  </a:lnTo>
                  <a:close/>
                </a:path>
                <a:path w="619125" h="50800">
                  <a:moveTo>
                    <a:pt x="593699" y="0"/>
                  </a:moveTo>
                  <a:lnTo>
                    <a:pt x="581063" y="0"/>
                  </a:lnTo>
                  <a:lnTo>
                    <a:pt x="581063" y="12636"/>
                  </a:lnTo>
                  <a:lnTo>
                    <a:pt x="581063" y="25273"/>
                  </a:lnTo>
                  <a:lnTo>
                    <a:pt x="581063" y="37909"/>
                  </a:lnTo>
                  <a:lnTo>
                    <a:pt x="593699" y="37909"/>
                  </a:lnTo>
                  <a:lnTo>
                    <a:pt x="593699" y="25285"/>
                  </a:lnTo>
                  <a:lnTo>
                    <a:pt x="593699" y="12636"/>
                  </a:lnTo>
                  <a:lnTo>
                    <a:pt x="593699" y="0"/>
                  </a:lnTo>
                  <a:close/>
                </a:path>
                <a:path w="619125" h="50800">
                  <a:moveTo>
                    <a:pt x="618947" y="0"/>
                  </a:moveTo>
                  <a:lnTo>
                    <a:pt x="606323" y="0"/>
                  </a:lnTo>
                  <a:lnTo>
                    <a:pt x="606323" y="12636"/>
                  </a:lnTo>
                  <a:lnTo>
                    <a:pt x="606323" y="25273"/>
                  </a:lnTo>
                  <a:lnTo>
                    <a:pt x="606323" y="37909"/>
                  </a:lnTo>
                  <a:lnTo>
                    <a:pt x="618947" y="37909"/>
                  </a:lnTo>
                  <a:lnTo>
                    <a:pt x="618947" y="25285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98145" y="4559718"/>
              <a:ext cx="619125" cy="25400"/>
            </a:xfrm>
            <a:custGeom>
              <a:avLst/>
              <a:gdLst/>
              <a:ahLst/>
              <a:cxnLst/>
              <a:rect l="l" t="t" r="r" b="b"/>
              <a:pathLst>
                <a:path w="619125" h="25400">
                  <a:moveTo>
                    <a:pt x="12623" y="12636"/>
                  </a:moveTo>
                  <a:lnTo>
                    <a:pt x="0" y="12636"/>
                  </a:lnTo>
                  <a:lnTo>
                    <a:pt x="0" y="25273"/>
                  </a:lnTo>
                  <a:lnTo>
                    <a:pt x="12623" y="25273"/>
                  </a:lnTo>
                  <a:lnTo>
                    <a:pt x="12623" y="12636"/>
                  </a:lnTo>
                  <a:close/>
                </a:path>
                <a:path w="619125" h="25400">
                  <a:moveTo>
                    <a:pt x="429488" y="0"/>
                  </a:moveTo>
                  <a:lnTo>
                    <a:pt x="416852" y="0"/>
                  </a:lnTo>
                  <a:lnTo>
                    <a:pt x="416852" y="12636"/>
                  </a:lnTo>
                  <a:lnTo>
                    <a:pt x="429488" y="12636"/>
                  </a:lnTo>
                  <a:lnTo>
                    <a:pt x="429488" y="0"/>
                  </a:lnTo>
                  <a:close/>
                </a:path>
                <a:path w="619125" h="25400">
                  <a:moveTo>
                    <a:pt x="454748" y="0"/>
                  </a:moveTo>
                  <a:lnTo>
                    <a:pt x="442112" y="0"/>
                  </a:lnTo>
                  <a:lnTo>
                    <a:pt x="442112" y="12636"/>
                  </a:lnTo>
                  <a:lnTo>
                    <a:pt x="454748" y="12636"/>
                  </a:lnTo>
                  <a:lnTo>
                    <a:pt x="454748" y="0"/>
                  </a:lnTo>
                  <a:close/>
                </a:path>
                <a:path w="619125" h="25400">
                  <a:moveTo>
                    <a:pt x="492645" y="0"/>
                  </a:moveTo>
                  <a:lnTo>
                    <a:pt x="480009" y="0"/>
                  </a:lnTo>
                  <a:lnTo>
                    <a:pt x="467372" y="0"/>
                  </a:lnTo>
                  <a:lnTo>
                    <a:pt x="467372" y="12636"/>
                  </a:lnTo>
                  <a:lnTo>
                    <a:pt x="480009" y="12636"/>
                  </a:lnTo>
                  <a:lnTo>
                    <a:pt x="492645" y="12636"/>
                  </a:lnTo>
                  <a:lnTo>
                    <a:pt x="492645" y="0"/>
                  </a:lnTo>
                  <a:close/>
                </a:path>
                <a:path w="619125" h="25400">
                  <a:moveTo>
                    <a:pt x="543166" y="0"/>
                  </a:moveTo>
                  <a:lnTo>
                    <a:pt x="530529" y="0"/>
                  </a:lnTo>
                  <a:lnTo>
                    <a:pt x="530529" y="12636"/>
                  </a:lnTo>
                  <a:lnTo>
                    <a:pt x="543166" y="12636"/>
                  </a:lnTo>
                  <a:lnTo>
                    <a:pt x="543166" y="0"/>
                  </a:lnTo>
                  <a:close/>
                </a:path>
                <a:path w="619125" h="25400">
                  <a:moveTo>
                    <a:pt x="618947" y="0"/>
                  </a:moveTo>
                  <a:lnTo>
                    <a:pt x="606323" y="0"/>
                  </a:lnTo>
                  <a:lnTo>
                    <a:pt x="606323" y="12636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110782" y="4578673"/>
              <a:ext cx="606425" cy="0"/>
            </a:xfrm>
            <a:custGeom>
              <a:avLst/>
              <a:gdLst/>
              <a:ahLst/>
              <a:cxnLst/>
              <a:rect l="l" t="t" r="r" b="b"/>
              <a:pathLst>
                <a:path w="606425">
                  <a:moveTo>
                    <a:pt x="0" y="0"/>
                  </a:moveTo>
                  <a:lnTo>
                    <a:pt x="606323" y="0"/>
                  </a:lnTo>
                </a:path>
              </a:pathLst>
            </a:custGeom>
            <a:ln w="12636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98145" y="4584979"/>
              <a:ext cx="619125" cy="38100"/>
            </a:xfrm>
            <a:custGeom>
              <a:avLst/>
              <a:gdLst/>
              <a:ahLst/>
              <a:cxnLst/>
              <a:rect l="l" t="t" r="r" b="b"/>
              <a:pathLst>
                <a:path w="619125" h="38100">
                  <a:moveTo>
                    <a:pt x="12623" y="12636"/>
                  </a:moveTo>
                  <a:lnTo>
                    <a:pt x="0" y="12636"/>
                  </a:lnTo>
                  <a:lnTo>
                    <a:pt x="0" y="25273"/>
                  </a:lnTo>
                  <a:lnTo>
                    <a:pt x="12623" y="25273"/>
                  </a:lnTo>
                  <a:lnTo>
                    <a:pt x="12623" y="12636"/>
                  </a:lnTo>
                  <a:close/>
                </a:path>
                <a:path w="619125" h="38100">
                  <a:moveTo>
                    <a:pt x="25273" y="25273"/>
                  </a:moveTo>
                  <a:lnTo>
                    <a:pt x="12636" y="25273"/>
                  </a:lnTo>
                  <a:lnTo>
                    <a:pt x="12636" y="37909"/>
                  </a:lnTo>
                  <a:lnTo>
                    <a:pt x="25273" y="37909"/>
                  </a:lnTo>
                  <a:lnTo>
                    <a:pt x="25273" y="25273"/>
                  </a:lnTo>
                  <a:close/>
                </a:path>
                <a:path w="619125" h="38100">
                  <a:moveTo>
                    <a:pt x="50520" y="12636"/>
                  </a:moveTo>
                  <a:lnTo>
                    <a:pt x="37909" y="12636"/>
                  </a:lnTo>
                  <a:lnTo>
                    <a:pt x="25273" y="12636"/>
                  </a:lnTo>
                  <a:lnTo>
                    <a:pt x="25273" y="25273"/>
                  </a:lnTo>
                  <a:lnTo>
                    <a:pt x="37896" y="25273"/>
                  </a:lnTo>
                  <a:lnTo>
                    <a:pt x="50520" y="25273"/>
                  </a:lnTo>
                  <a:lnTo>
                    <a:pt x="50520" y="12636"/>
                  </a:lnTo>
                  <a:close/>
                </a:path>
                <a:path w="619125" h="38100">
                  <a:moveTo>
                    <a:pt x="88417" y="12636"/>
                  </a:moveTo>
                  <a:lnTo>
                    <a:pt x="75806" y="12636"/>
                  </a:lnTo>
                  <a:lnTo>
                    <a:pt x="63169" y="12636"/>
                  </a:lnTo>
                  <a:lnTo>
                    <a:pt x="63169" y="25273"/>
                  </a:lnTo>
                  <a:lnTo>
                    <a:pt x="50533" y="25273"/>
                  </a:lnTo>
                  <a:lnTo>
                    <a:pt x="50533" y="37909"/>
                  </a:lnTo>
                  <a:lnTo>
                    <a:pt x="63169" y="37909"/>
                  </a:lnTo>
                  <a:lnTo>
                    <a:pt x="75806" y="37909"/>
                  </a:lnTo>
                  <a:lnTo>
                    <a:pt x="75806" y="25273"/>
                  </a:lnTo>
                  <a:lnTo>
                    <a:pt x="88417" y="25273"/>
                  </a:lnTo>
                  <a:lnTo>
                    <a:pt x="88417" y="12636"/>
                  </a:lnTo>
                  <a:close/>
                </a:path>
                <a:path w="619125" h="38100">
                  <a:moveTo>
                    <a:pt x="113690" y="0"/>
                  </a:moveTo>
                  <a:lnTo>
                    <a:pt x="101053" y="0"/>
                  </a:lnTo>
                  <a:lnTo>
                    <a:pt x="101053" y="12636"/>
                  </a:lnTo>
                  <a:lnTo>
                    <a:pt x="88430" y="12636"/>
                  </a:lnTo>
                  <a:lnTo>
                    <a:pt x="88430" y="25273"/>
                  </a:lnTo>
                  <a:lnTo>
                    <a:pt x="101066" y="25273"/>
                  </a:lnTo>
                  <a:lnTo>
                    <a:pt x="101066" y="12636"/>
                  </a:lnTo>
                  <a:lnTo>
                    <a:pt x="113690" y="12636"/>
                  </a:lnTo>
                  <a:lnTo>
                    <a:pt x="113690" y="0"/>
                  </a:lnTo>
                  <a:close/>
                </a:path>
                <a:path w="619125" h="38100">
                  <a:moveTo>
                    <a:pt x="151587" y="12636"/>
                  </a:moveTo>
                  <a:lnTo>
                    <a:pt x="138963" y="12636"/>
                  </a:lnTo>
                  <a:lnTo>
                    <a:pt x="138963" y="0"/>
                  </a:lnTo>
                  <a:lnTo>
                    <a:pt x="126326" y="0"/>
                  </a:lnTo>
                  <a:lnTo>
                    <a:pt x="126326" y="12636"/>
                  </a:lnTo>
                  <a:lnTo>
                    <a:pt x="126326" y="25273"/>
                  </a:lnTo>
                  <a:lnTo>
                    <a:pt x="113690" y="25273"/>
                  </a:lnTo>
                  <a:lnTo>
                    <a:pt x="113690" y="37909"/>
                  </a:lnTo>
                  <a:lnTo>
                    <a:pt x="126326" y="37909"/>
                  </a:lnTo>
                  <a:lnTo>
                    <a:pt x="138963" y="37909"/>
                  </a:lnTo>
                  <a:lnTo>
                    <a:pt x="138963" y="25273"/>
                  </a:lnTo>
                  <a:lnTo>
                    <a:pt x="151587" y="25273"/>
                  </a:lnTo>
                  <a:lnTo>
                    <a:pt x="151587" y="12636"/>
                  </a:lnTo>
                  <a:close/>
                </a:path>
                <a:path w="619125" h="38100">
                  <a:moveTo>
                    <a:pt x="214744" y="25273"/>
                  </a:moveTo>
                  <a:lnTo>
                    <a:pt x="202120" y="25273"/>
                  </a:lnTo>
                  <a:lnTo>
                    <a:pt x="202120" y="12636"/>
                  </a:lnTo>
                  <a:lnTo>
                    <a:pt x="189484" y="12636"/>
                  </a:lnTo>
                  <a:lnTo>
                    <a:pt x="176847" y="12636"/>
                  </a:lnTo>
                  <a:lnTo>
                    <a:pt x="176847" y="25273"/>
                  </a:lnTo>
                  <a:lnTo>
                    <a:pt x="164223" y="25273"/>
                  </a:lnTo>
                  <a:lnTo>
                    <a:pt x="151587" y="25273"/>
                  </a:lnTo>
                  <a:lnTo>
                    <a:pt x="151587" y="37909"/>
                  </a:lnTo>
                  <a:lnTo>
                    <a:pt x="214744" y="37909"/>
                  </a:lnTo>
                  <a:lnTo>
                    <a:pt x="214744" y="25273"/>
                  </a:lnTo>
                  <a:close/>
                </a:path>
                <a:path w="619125" h="38100">
                  <a:moveTo>
                    <a:pt x="353682" y="0"/>
                  </a:moveTo>
                  <a:lnTo>
                    <a:pt x="341058" y="0"/>
                  </a:lnTo>
                  <a:lnTo>
                    <a:pt x="328422" y="0"/>
                  </a:lnTo>
                  <a:lnTo>
                    <a:pt x="328422" y="12636"/>
                  </a:lnTo>
                  <a:lnTo>
                    <a:pt x="315798" y="12636"/>
                  </a:lnTo>
                  <a:lnTo>
                    <a:pt x="303174" y="12636"/>
                  </a:lnTo>
                  <a:lnTo>
                    <a:pt x="290537" y="12636"/>
                  </a:lnTo>
                  <a:lnTo>
                    <a:pt x="290537" y="0"/>
                  </a:lnTo>
                  <a:lnTo>
                    <a:pt x="277901" y="0"/>
                  </a:lnTo>
                  <a:lnTo>
                    <a:pt x="265277" y="0"/>
                  </a:lnTo>
                  <a:lnTo>
                    <a:pt x="252641" y="0"/>
                  </a:lnTo>
                  <a:lnTo>
                    <a:pt x="252641" y="12636"/>
                  </a:lnTo>
                  <a:lnTo>
                    <a:pt x="240004" y="12636"/>
                  </a:lnTo>
                  <a:lnTo>
                    <a:pt x="240004" y="0"/>
                  </a:lnTo>
                  <a:lnTo>
                    <a:pt x="227380" y="0"/>
                  </a:lnTo>
                  <a:lnTo>
                    <a:pt x="214744" y="0"/>
                  </a:lnTo>
                  <a:lnTo>
                    <a:pt x="214744" y="12636"/>
                  </a:lnTo>
                  <a:lnTo>
                    <a:pt x="214744" y="25273"/>
                  </a:lnTo>
                  <a:lnTo>
                    <a:pt x="227368" y="25273"/>
                  </a:lnTo>
                  <a:lnTo>
                    <a:pt x="227368" y="37909"/>
                  </a:lnTo>
                  <a:lnTo>
                    <a:pt x="240004" y="37909"/>
                  </a:lnTo>
                  <a:lnTo>
                    <a:pt x="252641" y="37909"/>
                  </a:lnTo>
                  <a:lnTo>
                    <a:pt x="252641" y="25273"/>
                  </a:lnTo>
                  <a:lnTo>
                    <a:pt x="265277" y="25273"/>
                  </a:lnTo>
                  <a:lnTo>
                    <a:pt x="265277" y="12636"/>
                  </a:lnTo>
                  <a:lnTo>
                    <a:pt x="277901" y="12636"/>
                  </a:lnTo>
                  <a:lnTo>
                    <a:pt x="277901" y="25273"/>
                  </a:lnTo>
                  <a:lnTo>
                    <a:pt x="290537" y="25273"/>
                  </a:lnTo>
                  <a:lnTo>
                    <a:pt x="290537" y="37909"/>
                  </a:lnTo>
                  <a:lnTo>
                    <a:pt x="303161" y="37909"/>
                  </a:lnTo>
                  <a:lnTo>
                    <a:pt x="315798" y="37909"/>
                  </a:lnTo>
                  <a:lnTo>
                    <a:pt x="328434" y="37909"/>
                  </a:lnTo>
                  <a:lnTo>
                    <a:pt x="328434" y="25273"/>
                  </a:lnTo>
                  <a:lnTo>
                    <a:pt x="341058" y="25273"/>
                  </a:lnTo>
                  <a:lnTo>
                    <a:pt x="353682" y="25273"/>
                  </a:lnTo>
                  <a:lnTo>
                    <a:pt x="353682" y="12636"/>
                  </a:lnTo>
                  <a:lnTo>
                    <a:pt x="353682" y="0"/>
                  </a:lnTo>
                  <a:close/>
                </a:path>
                <a:path w="619125" h="38100">
                  <a:moveTo>
                    <a:pt x="404215" y="0"/>
                  </a:moveTo>
                  <a:lnTo>
                    <a:pt x="391579" y="0"/>
                  </a:lnTo>
                  <a:lnTo>
                    <a:pt x="391579" y="12636"/>
                  </a:lnTo>
                  <a:lnTo>
                    <a:pt x="404215" y="12636"/>
                  </a:lnTo>
                  <a:lnTo>
                    <a:pt x="404215" y="0"/>
                  </a:lnTo>
                  <a:close/>
                </a:path>
                <a:path w="619125" h="38100">
                  <a:moveTo>
                    <a:pt x="416839" y="25273"/>
                  </a:moveTo>
                  <a:lnTo>
                    <a:pt x="404215" y="25273"/>
                  </a:lnTo>
                  <a:lnTo>
                    <a:pt x="391591" y="25273"/>
                  </a:lnTo>
                  <a:lnTo>
                    <a:pt x="378955" y="25273"/>
                  </a:lnTo>
                  <a:lnTo>
                    <a:pt x="378955" y="12636"/>
                  </a:lnTo>
                  <a:lnTo>
                    <a:pt x="366331" y="12636"/>
                  </a:lnTo>
                  <a:lnTo>
                    <a:pt x="366331" y="0"/>
                  </a:lnTo>
                  <a:lnTo>
                    <a:pt x="353695" y="0"/>
                  </a:lnTo>
                  <a:lnTo>
                    <a:pt x="353695" y="12636"/>
                  </a:lnTo>
                  <a:lnTo>
                    <a:pt x="353695" y="25273"/>
                  </a:lnTo>
                  <a:lnTo>
                    <a:pt x="353695" y="37909"/>
                  </a:lnTo>
                  <a:lnTo>
                    <a:pt x="366318" y="37909"/>
                  </a:lnTo>
                  <a:lnTo>
                    <a:pt x="416839" y="37909"/>
                  </a:lnTo>
                  <a:lnTo>
                    <a:pt x="416839" y="25273"/>
                  </a:lnTo>
                  <a:close/>
                </a:path>
                <a:path w="619125" h="38100">
                  <a:moveTo>
                    <a:pt x="480009" y="25273"/>
                  </a:moveTo>
                  <a:lnTo>
                    <a:pt x="467372" y="25273"/>
                  </a:lnTo>
                  <a:lnTo>
                    <a:pt x="454748" y="25273"/>
                  </a:lnTo>
                  <a:lnTo>
                    <a:pt x="442112" y="25273"/>
                  </a:lnTo>
                  <a:lnTo>
                    <a:pt x="442112" y="37909"/>
                  </a:lnTo>
                  <a:lnTo>
                    <a:pt x="454748" y="37909"/>
                  </a:lnTo>
                  <a:lnTo>
                    <a:pt x="467372" y="37909"/>
                  </a:lnTo>
                  <a:lnTo>
                    <a:pt x="480009" y="37909"/>
                  </a:lnTo>
                  <a:lnTo>
                    <a:pt x="480009" y="25273"/>
                  </a:lnTo>
                  <a:close/>
                </a:path>
                <a:path w="619125" h="38100">
                  <a:moveTo>
                    <a:pt x="480009" y="0"/>
                  </a:moveTo>
                  <a:lnTo>
                    <a:pt x="480009" y="0"/>
                  </a:lnTo>
                  <a:lnTo>
                    <a:pt x="416852" y="0"/>
                  </a:lnTo>
                  <a:lnTo>
                    <a:pt x="416852" y="12636"/>
                  </a:lnTo>
                  <a:lnTo>
                    <a:pt x="416852" y="25273"/>
                  </a:lnTo>
                  <a:lnTo>
                    <a:pt x="429475" y="25273"/>
                  </a:lnTo>
                  <a:lnTo>
                    <a:pt x="442112" y="25273"/>
                  </a:lnTo>
                  <a:lnTo>
                    <a:pt x="442112" y="12636"/>
                  </a:lnTo>
                  <a:lnTo>
                    <a:pt x="454748" y="12636"/>
                  </a:lnTo>
                  <a:lnTo>
                    <a:pt x="467372" y="12636"/>
                  </a:lnTo>
                  <a:lnTo>
                    <a:pt x="480009" y="12636"/>
                  </a:lnTo>
                  <a:lnTo>
                    <a:pt x="480009" y="0"/>
                  </a:lnTo>
                  <a:close/>
                </a:path>
                <a:path w="619125" h="38100">
                  <a:moveTo>
                    <a:pt x="505269" y="25273"/>
                  </a:moveTo>
                  <a:lnTo>
                    <a:pt x="492633" y="25273"/>
                  </a:lnTo>
                  <a:lnTo>
                    <a:pt x="492633" y="37909"/>
                  </a:lnTo>
                  <a:lnTo>
                    <a:pt x="505269" y="37909"/>
                  </a:lnTo>
                  <a:lnTo>
                    <a:pt x="505269" y="25273"/>
                  </a:lnTo>
                  <a:close/>
                </a:path>
                <a:path w="619125" h="38100">
                  <a:moveTo>
                    <a:pt x="505269" y="0"/>
                  </a:moveTo>
                  <a:lnTo>
                    <a:pt x="492633" y="0"/>
                  </a:lnTo>
                  <a:lnTo>
                    <a:pt x="492633" y="12636"/>
                  </a:lnTo>
                  <a:lnTo>
                    <a:pt x="505269" y="12636"/>
                  </a:lnTo>
                  <a:lnTo>
                    <a:pt x="505269" y="0"/>
                  </a:lnTo>
                  <a:close/>
                </a:path>
                <a:path w="619125" h="38100">
                  <a:moveTo>
                    <a:pt x="543166" y="12636"/>
                  </a:moveTo>
                  <a:lnTo>
                    <a:pt x="530529" y="12636"/>
                  </a:lnTo>
                  <a:lnTo>
                    <a:pt x="530529" y="25273"/>
                  </a:lnTo>
                  <a:lnTo>
                    <a:pt x="517906" y="25273"/>
                  </a:lnTo>
                  <a:lnTo>
                    <a:pt x="517906" y="37909"/>
                  </a:lnTo>
                  <a:lnTo>
                    <a:pt x="530529" y="37909"/>
                  </a:lnTo>
                  <a:lnTo>
                    <a:pt x="543166" y="37909"/>
                  </a:lnTo>
                  <a:lnTo>
                    <a:pt x="543166" y="25273"/>
                  </a:lnTo>
                  <a:lnTo>
                    <a:pt x="543166" y="12636"/>
                  </a:lnTo>
                  <a:close/>
                </a:path>
                <a:path w="619125" h="38100">
                  <a:moveTo>
                    <a:pt x="581050" y="12636"/>
                  </a:moveTo>
                  <a:lnTo>
                    <a:pt x="568426" y="12636"/>
                  </a:lnTo>
                  <a:lnTo>
                    <a:pt x="568426" y="25273"/>
                  </a:lnTo>
                  <a:lnTo>
                    <a:pt x="581050" y="25273"/>
                  </a:lnTo>
                  <a:lnTo>
                    <a:pt x="581050" y="12636"/>
                  </a:lnTo>
                  <a:close/>
                </a:path>
                <a:path w="619125" h="38100">
                  <a:moveTo>
                    <a:pt x="618947" y="12636"/>
                  </a:moveTo>
                  <a:lnTo>
                    <a:pt x="606323" y="12636"/>
                  </a:lnTo>
                  <a:lnTo>
                    <a:pt x="593686" y="12636"/>
                  </a:lnTo>
                  <a:lnTo>
                    <a:pt x="593686" y="25273"/>
                  </a:lnTo>
                  <a:lnTo>
                    <a:pt x="606323" y="25273"/>
                  </a:lnTo>
                  <a:lnTo>
                    <a:pt x="618947" y="25273"/>
                  </a:lnTo>
                  <a:lnTo>
                    <a:pt x="618947" y="1263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98145" y="4610252"/>
              <a:ext cx="606425" cy="50800"/>
            </a:xfrm>
            <a:custGeom>
              <a:avLst/>
              <a:gdLst/>
              <a:ahLst/>
              <a:cxnLst/>
              <a:rect l="l" t="t" r="r" b="b"/>
              <a:pathLst>
                <a:path w="606425" h="50800">
                  <a:moveTo>
                    <a:pt x="12623" y="37884"/>
                  </a:moveTo>
                  <a:lnTo>
                    <a:pt x="0" y="37884"/>
                  </a:lnTo>
                  <a:lnTo>
                    <a:pt x="0" y="50520"/>
                  </a:lnTo>
                  <a:lnTo>
                    <a:pt x="12623" y="50520"/>
                  </a:lnTo>
                  <a:lnTo>
                    <a:pt x="12623" y="37884"/>
                  </a:lnTo>
                  <a:close/>
                </a:path>
                <a:path w="606425" h="50800">
                  <a:moveTo>
                    <a:pt x="12623" y="12623"/>
                  </a:moveTo>
                  <a:lnTo>
                    <a:pt x="0" y="12623"/>
                  </a:lnTo>
                  <a:lnTo>
                    <a:pt x="0" y="25260"/>
                  </a:lnTo>
                  <a:lnTo>
                    <a:pt x="12623" y="25260"/>
                  </a:lnTo>
                  <a:lnTo>
                    <a:pt x="12623" y="12623"/>
                  </a:lnTo>
                  <a:close/>
                </a:path>
                <a:path w="606425" h="50800">
                  <a:moveTo>
                    <a:pt x="50520" y="12623"/>
                  </a:moveTo>
                  <a:lnTo>
                    <a:pt x="37896" y="12623"/>
                  </a:lnTo>
                  <a:lnTo>
                    <a:pt x="37896" y="25260"/>
                  </a:lnTo>
                  <a:lnTo>
                    <a:pt x="50520" y="25260"/>
                  </a:lnTo>
                  <a:lnTo>
                    <a:pt x="50520" y="12623"/>
                  </a:lnTo>
                  <a:close/>
                </a:path>
                <a:path w="606425" h="50800">
                  <a:moveTo>
                    <a:pt x="88417" y="37884"/>
                  </a:moveTo>
                  <a:lnTo>
                    <a:pt x="75806" y="37884"/>
                  </a:lnTo>
                  <a:lnTo>
                    <a:pt x="63169" y="37884"/>
                  </a:lnTo>
                  <a:lnTo>
                    <a:pt x="63169" y="50520"/>
                  </a:lnTo>
                  <a:lnTo>
                    <a:pt x="75793" y="50520"/>
                  </a:lnTo>
                  <a:lnTo>
                    <a:pt x="88417" y="50520"/>
                  </a:lnTo>
                  <a:lnTo>
                    <a:pt x="88417" y="37884"/>
                  </a:lnTo>
                  <a:close/>
                </a:path>
                <a:path w="606425" h="50800">
                  <a:moveTo>
                    <a:pt x="88417" y="12623"/>
                  </a:moveTo>
                  <a:lnTo>
                    <a:pt x="75806" y="12623"/>
                  </a:lnTo>
                  <a:lnTo>
                    <a:pt x="63169" y="12623"/>
                  </a:lnTo>
                  <a:lnTo>
                    <a:pt x="63169" y="25260"/>
                  </a:lnTo>
                  <a:lnTo>
                    <a:pt x="75793" y="25260"/>
                  </a:lnTo>
                  <a:lnTo>
                    <a:pt x="88417" y="25260"/>
                  </a:lnTo>
                  <a:lnTo>
                    <a:pt x="88417" y="12623"/>
                  </a:lnTo>
                  <a:close/>
                </a:path>
                <a:path w="606425" h="50800">
                  <a:moveTo>
                    <a:pt x="138963" y="37884"/>
                  </a:moveTo>
                  <a:lnTo>
                    <a:pt x="126326" y="37884"/>
                  </a:lnTo>
                  <a:lnTo>
                    <a:pt x="126326" y="25260"/>
                  </a:lnTo>
                  <a:lnTo>
                    <a:pt x="126326" y="12623"/>
                  </a:lnTo>
                  <a:lnTo>
                    <a:pt x="113690" y="12623"/>
                  </a:lnTo>
                  <a:lnTo>
                    <a:pt x="113690" y="25260"/>
                  </a:lnTo>
                  <a:lnTo>
                    <a:pt x="113690" y="37884"/>
                  </a:lnTo>
                  <a:lnTo>
                    <a:pt x="101066" y="37884"/>
                  </a:lnTo>
                  <a:lnTo>
                    <a:pt x="101066" y="25260"/>
                  </a:lnTo>
                  <a:lnTo>
                    <a:pt x="113690" y="25260"/>
                  </a:lnTo>
                  <a:lnTo>
                    <a:pt x="113690" y="12623"/>
                  </a:lnTo>
                  <a:lnTo>
                    <a:pt x="101053" y="12623"/>
                  </a:lnTo>
                  <a:lnTo>
                    <a:pt x="101053" y="25260"/>
                  </a:lnTo>
                  <a:lnTo>
                    <a:pt x="88430" y="25260"/>
                  </a:lnTo>
                  <a:lnTo>
                    <a:pt x="88430" y="37884"/>
                  </a:lnTo>
                  <a:lnTo>
                    <a:pt x="88430" y="50520"/>
                  </a:lnTo>
                  <a:lnTo>
                    <a:pt x="101053" y="50520"/>
                  </a:lnTo>
                  <a:lnTo>
                    <a:pt x="113690" y="50520"/>
                  </a:lnTo>
                  <a:lnTo>
                    <a:pt x="126326" y="50520"/>
                  </a:lnTo>
                  <a:lnTo>
                    <a:pt x="138963" y="50520"/>
                  </a:lnTo>
                  <a:lnTo>
                    <a:pt x="138963" y="37884"/>
                  </a:lnTo>
                  <a:close/>
                </a:path>
                <a:path w="606425" h="50800">
                  <a:moveTo>
                    <a:pt x="240004" y="25260"/>
                  </a:moveTo>
                  <a:lnTo>
                    <a:pt x="227380" y="25260"/>
                  </a:lnTo>
                  <a:lnTo>
                    <a:pt x="214744" y="25260"/>
                  </a:lnTo>
                  <a:lnTo>
                    <a:pt x="214744" y="37884"/>
                  </a:lnTo>
                  <a:lnTo>
                    <a:pt x="202120" y="37884"/>
                  </a:lnTo>
                  <a:lnTo>
                    <a:pt x="189484" y="37884"/>
                  </a:lnTo>
                  <a:lnTo>
                    <a:pt x="176847" y="37884"/>
                  </a:lnTo>
                  <a:lnTo>
                    <a:pt x="176847" y="25260"/>
                  </a:lnTo>
                  <a:lnTo>
                    <a:pt x="189484" y="25260"/>
                  </a:lnTo>
                  <a:lnTo>
                    <a:pt x="189484" y="12623"/>
                  </a:lnTo>
                  <a:lnTo>
                    <a:pt x="176847" y="12623"/>
                  </a:lnTo>
                  <a:lnTo>
                    <a:pt x="164223" y="12623"/>
                  </a:lnTo>
                  <a:lnTo>
                    <a:pt x="151587" y="12623"/>
                  </a:lnTo>
                  <a:lnTo>
                    <a:pt x="151587" y="25260"/>
                  </a:lnTo>
                  <a:lnTo>
                    <a:pt x="151587" y="37896"/>
                  </a:lnTo>
                  <a:lnTo>
                    <a:pt x="164211" y="37896"/>
                  </a:lnTo>
                  <a:lnTo>
                    <a:pt x="176847" y="37896"/>
                  </a:lnTo>
                  <a:lnTo>
                    <a:pt x="176847" y="50520"/>
                  </a:lnTo>
                  <a:lnTo>
                    <a:pt x="189484" y="50520"/>
                  </a:lnTo>
                  <a:lnTo>
                    <a:pt x="240004" y="50520"/>
                  </a:lnTo>
                  <a:lnTo>
                    <a:pt x="240004" y="37896"/>
                  </a:lnTo>
                  <a:lnTo>
                    <a:pt x="240004" y="25260"/>
                  </a:lnTo>
                  <a:close/>
                </a:path>
                <a:path w="606425" h="50800">
                  <a:moveTo>
                    <a:pt x="328434" y="37884"/>
                  </a:moveTo>
                  <a:lnTo>
                    <a:pt x="315798" y="37884"/>
                  </a:lnTo>
                  <a:lnTo>
                    <a:pt x="315798" y="25260"/>
                  </a:lnTo>
                  <a:lnTo>
                    <a:pt x="303174" y="25260"/>
                  </a:lnTo>
                  <a:lnTo>
                    <a:pt x="303174" y="12623"/>
                  </a:lnTo>
                  <a:lnTo>
                    <a:pt x="290537" y="12623"/>
                  </a:lnTo>
                  <a:lnTo>
                    <a:pt x="277901" y="12623"/>
                  </a:lnTo>
                  <a:lnTo>
                    <a:pt x="277901" y="25260"/>
                  </a:lnTo>
                  <a:lnTo>
                    <a:pt x="265277" y="25260"/>
                  </a:lnTo>
                  <a:lnTo>
                    <a:pt x="265277" y="12623"/>
                  </a:lnTo>
                  <a:lnTo>
                    <a:pt x="252641" y="12623"/>
                  </a:lnTo>
                  <a:lnTo>
                    <a:pt x="252641" y="25260"/>
                  </a:lnTo>
                  <a:lnTo>
                    <a:pt x="265264" y="25260"/>
                  </a:lnTo>
                  <a:lnTo>
                    <a:pt x="265264" y="37896"/>
                  </a:lnTo>
                  <a:lnTo>
                    <a:pt x="277901" y="37896"/>
                  </a:lnTo>
                  <a:lnTo>
                    <a:pt x="277901" y="50520"/>
                  </a:lnTo>
                  <a:lnTo>
                    <a:pt x="290537" y="50520"/>
                  </a:lnTo>
                  <a:lnTo>
                    <a:pt x="290537" y="37896"/>
                  </a:lnTo>
                  <a:lnTo>
                    <a:pt x="290537" y="25260"/>
                  </a:lnTo>
                  <a:lnTo>
                    <a:pt x="303161" y="25260"/>
                  </a:lnTo>
                  <a:lnTo>
                    <a:pt x="303161" y="37884"/>
                  </a:lnTo>
                  <a:lnTo>
                    <a:pt x="303161" y="50520"/>
                  </a:lnTo>
                  <a:lnTo>
                    <a:pt x="315798" y="50520"/>
                  </a:lnTo>
                  <a:lnTo>
                    <a:pt x="328434" y="50520"/>
                  </a:lnTo>
                  <a:lnTo>
                    <a:pt x="328434" y="37884"/>
                  </a:lnTo>
                  <a:close/>
                </a:path>
                <a:path w="606425" h="50800">
                  <a:moveTo>
                    <a:pt x="328434" y="12623"/>
                  </a:moveTo>
                  <a:lnTo>
                    <a:pt x="315798" y="12623"/>
                  </a:lnTo>
                  <a:lnTo>
                    <a:pt x="315798" y="25260"/>
                  </a:lnTo>
                  <a:lnTo>
                    <a:pt x="328434" y="25260"/>
                  </a:lnTo>
                  <a:lnTo>
                    <a:pt x="328434" y="12623"/>
                  </a:lnTo>
                  <a:close/>
                </a:path>
                <a:path w="606425" h="50800">
                  <a:moveTo>
                    <a:pt x="353682" y="12623"/>
                  </a:moveTo>
                  <a:lnTo>
                    <a:pt x="341058" y="12623"/>
                  </a:lnTo>
                  <a:lnTo>
                    <a:pt x="341058" y="25260"/>
                  </a:lnTo>
                  <a:lnTo>
                    <a:pt x="353682" y="25260"/>
                  </a:lnTo>
                  <a:lnTo>
                    <a:pt x="353682" y="12623"/>
                  </a:lnTo>
                  <a:close/>
                </a:path>
                <a:path w="606425" h="50800">
                  <a:moveTo>
                    <a:pt x="366331" y="12623"/>
                  </a:moveTo>
                  <a:lnTo>
                    <a:pt x="353695" y="12623"/>
                  </a:lnTo>
                  <a:lnTo>
                    <a:pt x="353695" y="25260"/>
                  </a:lnTo>
                  <a:lnTo>
                    <a:pt x="366331" y="25260"/>
                  </a:lnTo>
                  <a:lnTo>
                    <a:pt x="366331" y="12623"/>
                  </a:lnTo>
                  <a:close/>
                </a:path>
                <a:path w="606425" h="50800">
                  <a:moveTo>
                    <a:pt x="416839" y="25260"/>
                  </a:moveTo>
                  <a:lnTo>
                    <a:pt x="404215" y="25260"/>
                  </a:lnTo>
                  <a:lnTo>
                    <a:pt x="404215" y="12623"/>
                  </a:lnTo>
                  <a:lnTo>
                    <a:pt x="391591" y="12623"/>
                  </a:lnTo>
                  <a:lnTo>
                    <a:pt x="378955" y="12623"/>
                  </a:lnTo>
                  <a:lnTo>
                    <a:pt x="378955" y="25260"/>
                  </a:lnTo>
                  <a:lnTo>
                    <a:pt x="391579" y="25260"/>
                  </a:lnTo>
                  <a:lnTo>
                    <a:pt x="391579" y="37884"/>
                  </a:lnTo>
                  <a:lnTo>
                    <a:pt x="378955" y="37884"/>
                  </a:lnTo>
                  <a:lnTo>
                    <a:pt x="378955" y="50520"/>
                  </a:lnTo>
                  <a:lnTo>
                    <a:pt x="391579" y="50520"/>
                  </a:lnTo>
                  <a:lnTo>
                    <a:pt x="404215" y="50520"/>
                  </a:lnTo>
                  <a:lnTo>
                    <a:pt x="404215" y="37896"/>
                  </a:lnTo>
                  <a:lnTo>
                    <a:pt x="416839" y="37896"/>
                  </a:lnTo>
                  <a:lnTo>
                    <a:pt x="416839" y="25260"/>
                  </a:lnTo>
                  <a:close/>
                </a:path>
                <a:path w="606425" h="50800">
                  <a:moveTo>
                    <a:pt x="480009" y="12623"/>
                  </a:moveTo>
                  <a:lnTo>
                    <a:pt x="467372" y="12623"/>
                  </a:lnTo>
                  <a:lnTo>
                    <a:pt x="467372" y="25260"/>
                  </a:lnTo>
                  <a:lnTo>
                    <a:pt x="480009" y="25260"/>
                  </a:lnTo>
                  <a:lnTo>
                    <a:pt x="480009" y="12623"/>
                  </a:lnTo>
                  <a:close/>
                </a:path>
                <a:path w="606425" h="50800">
                  <a:moveTo>
                    <a:pt x="505269" y="12623"/>
                  </a:moveTo>
                  <a:lnTo>
                    <a:pt x="492633" y="12623"/>
                  </a:lnTo>
                  <a:lnTo>
                    <a:pt x="492633" y="25260"/>
                  </a:lnTo>
                  <a:lnTo>
                    <a:pt x="480009" y="25260"/>
                  </a:lnTo>
                  <a:lnTo>
                    <a:pt x="480009" y="37884"/>
                  </a:lnTo>
                  <a:lnTo>
                    <a:pt x="467372" y="37884"/>
                  </a:lnTo>
                  <a:lnTo>
                    <a:pt x="467372" y="25260"/>
                  </a:lnTo>
                  <a:lnTo>
                    <a:pt x="454748" y="25260"/>
                  </a:lnTo>
                  <a:lnTo>
                    <a:pt x="454748" y="37884"/>
                  </a:lnTo>
                  <a:lnTo>
                    <a:pt x="442112" y="37884"/>
                  </a:lnTo>
                  <a:lnTo>
                    <a:pt x="442112" y="25260"/>
                  </a:lnTo>
                  <a:lnTo>
                    <a:pt x="442112" y="12623"/>
                  </a:lnTo>
                  <a:lnTo>
                    <a:pt x="429488" y="12623"/>
                  </a:lnTo>
                  <a:lnTo>
                    <a:pt x="416852" y="12623"/>
                  </a:lnTo>
                  <a:lnTo>
                    <a:pt x="416852" y="25260"/>
                  </a:lnTo>
                  <a:lnTo>
                    <a:pt x="416852" y="37884"/>
                  </a:lnTo>
                  <a:lnTo>
                    <a:pt x="416852" y="50520"/>
                  </a:lnTo>
                  <a:lnTo>
                    <a:pt x="429488" y="50520"/>
                  </a:lnTo>
                  <a:lnTo>
                    <a:pt x="429488" y="37896"/>
                  </a:lnTo>
                  <a:lnTo>
                    <a:pt x="442112" y="37896"/>
                  </a:lnTo>
                  <a:lnTo>
                    <a:pt x="442112" y="50520"/>
                  </a:lnTo>
                  <a:lnTo>
                    <a:pt x="454748" y="50520"/>
                  </a:lnTo>
                  <a:lnTo>
                    <a:pt x="467372" y="50520"/>
                  </a:lnTo>
                  <a:lnTo>
                    <a:pt x="480009" y="50520"/>
                  </a:lnTo>
                  <a:lnTo>
                    <a:pt x="480009" y="37896"/>
                  </a:lnTo>
                  <a:lnTo>
                    <a:pt x="492645" y="37896"/>
                  </a:lnTo>
                  <a:lnTo>
                    <a:pt x="492645" y="25260"/>
                  </a:lnTo>
                  <a:lnTo>
                    <a:pt x="505269" y="25260"/>
                  </a:lnTo>
                  <a:lnTo>
                    <a:pt x="505269" y="12623"/>
                  </a:lnTo>
                  <a:close/>
                </a:path>
                <a:path w="606425" h="50800">
                  <a:moveTo>
                    <a:pt x="517893" y="37884"/>
                  </a:moveTo>
                  <a:lnTo>
                    <a:pt x="505269" y="37884"/>
                  </a:lnTo>
                  <a:lnTo>
                    <a:pt x="505269" y="50520"/>
                  </a:lnTo>
                  <a:lnTo>
                    <a:pt x="517893" y="50520"/>
                  </a:lnTo>
                  <a:lnTo>
                    <a:pt x="517893" y="37884"/>
                  </a:lnTo>
                  <a:close/>
                </a:path>
                <a:path w="606425" h="50800">
                  <a:moveTo>
                    <a:pt x="581050" y="25260"/>
                  </a:moveTo>
                  <a:lnTo>
                    <a:pt x="568426" y="25260"/>
                  </a:lnTo>
                  <a:lnTo>
                    <a:pt x="555802" y="25260"/>
                  </a:lnTo>
                  <a:lnTo>
                    <a:pt x="555802" y="12623"/>
                  </a:lnTo>
                  <a:lnTo>
                    <a:pt x="543166" y="12623"/>
                  </a:lnTo>
                  <a:lnTo>
                    <a:pt x="543166" y="0"/>
                  </a:lnTo>
                  <a:lnTo>
                    <a:pt x="530529" y="0"/>
                  </a:lnTo>
                  <a:lnTo>
                    <a:pt x="530529" y="12623"/>
                  </a:lnTo>
                  <a:lnTo>
                    <a:pt x="517906" y="12623"/>
                  </a:lnTo>
                  <a:lnTo>
                    <a:pt x="517906" y="25260"/>
                  </a:lnTo>
                  <a:lnTo>
                    <a:pt x="530529" y="25260"/>
                  </a:lnTo>
                  <a:lnTo>
                    <a:pt x="530529" y="37896"/>
                  </a:lnTo>
                  <a:lnTo>
                    <a:pt x="543166" y="37896"/>
                  </a:lnTo>
                  <a:lnTo>
                    <a:pt x="543166" y="50520"/>
                  </a:lnTo>
                  <a:lnTo>
                    <a:pt x="555802" y="50520"/>
                  </a:lnTo>
                  <a:lnTo>
                    <a:pt x="555802" y="37896"/>
                  </a:lnTo>
                  <a:lnTo>
                    <a:pt x="568426" y="37896"/>
                  </a:lnTo>
                  <a:lnTo>
                    <a:pt x="568426" y="50520"/>
                  </a:lnTo>
                  <a:lnTo>
                    <a:pt x="581050" y="50520"/>
                  </a:lnTo>
                  <a:lnTo>
                    <a:pt x="581050" y="37896"/>
                  </a:lnTo>
                  <a:lnTo>
                    <a:pt x="581050" y="25260"/>
                  </a:lnTo>
                  <a:close/>
                </a:path>
                <a:path w="606425" h="50800">
                  <a:moveTo>
                    <a:pt x="606323" y="12623"/>
                  </a:moveTo>
                  <a:lnTo>
                    <a:pt x="593686" y="12623"/>
                  </a:lnTo>
                  <a:lnTo>
                    <a:pt x="593686" y="25260"/>
                  </a:lnTo>
                  <a:lnTo>
                    <a:pt x="581063" y="25260"/>
                  </a:lnTo>
                  <a:lnTo>
                    <a:pt x="581063" y="37896"/>
                  </a:lnTo>
                  <a:lnTo>
                    <a:pt x="593686" y="37896"/>
                  </a:lnTo>
                  <a:lnTo>
                    <a:pt x="606323" y="37896"/>
                  </a:lnTo>
                  <a:lnTo>
                    <a:pt x="606323" y="25260"/>
                  </a:lnTo>
                  <a:lnTo>
                    <a:pt x="606323" y="126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98145" y="4648136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23" y="12636"/>
                  </a:moveTo>
                  <a:lnTo>
                    <a:pt x="0" y="12636"/>
                  </a:lnTo>
                  <a:lnTo>
                    <a:pt x="0" y="25273"/>
                  </a:lnTo>
                  <a:lnTo>
                    <a:pt x="12623" y="25273"/>
                  </a:lnTo>
                  <a:lnTo>
                    <a:pt x="12623" y="12636"/>
                  </a:lnTo>
                  <a:close/>
                </a:path>
                <a:path w="619125" h="50800">
                  <a:moveTo>
                    <a:pt x="50520" y="12636"/>
                  </a:moveTo>
                  <a:lnTo>
                    <a:pt x="37909" y="12636"/>
                  </a:lnTo>
                  <a:lnTo>
                    <a:pt x="25273" y="12636"/>
                  </a:lnTo>
                  <a:lnTo>
                    <a:pt x="25273" y="25273"/>
                  </a:lnTo>
                  <a:lnTo>
                    <a:pt x="37896" y="25273"/>
                  </a:lnTo>
                  <a:lnTo>
                    <a:pt x="50520" y="25273"/>
                  </a:lnTo>
                  <a:lnTo>
                    <a:pt x="50520" y="12636"/>
                  </a:lnTo>
                  <a:close/>
                </a:path>
                <a:path w="619125" h="50800">
                  <a:moveTo>
                    <a:pt x="63169" y="25273"/>
                  </a:moveTo>
                  <a:lnTo>
                    <a:pt x="50533" y="25273"/>
                  </a:lnTo>
                  <a:lnTo>
                    <a:pt x="50533" y="37922"/>
                  </a:lnTo>
                  <a:lnTo>
                    <a:pt x="63169" y="37922"/>
                  </a:lnTo>
                  <a:lnTo>
                    <a:pt x="63169" y="25273"/>
                  </a:lnTo>
                  <a:close/>
                </a:path>
                <a:path w="619125" h="50800">
                  <a:moveTo>
                    <a:pt x="88417" y="25273"/>
                  </a:moveTo>
                  <a:lnTo>
                    <a:pt x="75793" y="25273"/>
                  </a:lnTo>
                  <a:lnTo>
                    <a:pt x="75793" y="37922"/>
                  </a:lnTo>
                  <a:lnTo>
                    <a:pt x="88417" y="37922"/>
                  </a:lnTo>
                  <a:lnTo>
                    <a:pt x="88417" y="25273"/>
                  </a:lnTo>
                  <a:close/>
                </a:path>
                <a:path w="619125" h="50800">
                  <a:moveTo>
                    <a:pt x="113690" y="25273"/>
                  </a:moveTo>
                  <a:lnTo>
                    <a:pt x="101066" y="25273"/>
                  </a:lnTo>
                  <a:lnTo>
                    <a:pt x="101066" y="12636"/>
                  </a:lnTo>
                  <a:lnTo>
                    <a:pt x="88430" y="12636"/>
                  </a:lnTo>
                  <a:lnTo>
                    <a:pt x="88430" y="25273"/>
                  </a:lnTo>
                  <a:lnTo>
                    <a:pt x="101053" y="25273"/>
                  </a:lnTo>
                  <a:lnTo>
                    <a:pt x="101053" y="37896"/>
                  </a:lnTo>
                  <a:lnTo>
                    <a:pt x="101053" y="50546"/>
                  </a:lnTo>
                  <a:lnTo>
                    <a:pt x="113690" y="50546"/>
                  </a:lnTo>
                  <a:lnTo>
                    <a:pt x="113690" y="37922"/>
                  </a:lnTo>
                  <a:lnTo>
                    <a:pt x="113690" y="25273"/>
                  </a:lnTo>
                  <a:close/>
                </a:path>
                <a:path w="619125" h="50800">
                  <a:moveTo>
                    <a:pt x="189484" y="12636"/>
                  </a:moveTo>
                  <a:lnTo>
                    <a:pt x="176847" y="12636"/>
                  </a:lnTo>
                  <a:lnTo>
                    <a:pt x="164211" y="12636"/>
                  </a:lnTo>
                  <a:lnTo>
                    <a:pt x="164211" y="25273"/>
                  </a:lnTo>
                  <a:lnTo>
                    <a:pt x="164211" y="37896"/>
                  </a:lnTo>
                  <a:lnTo>
                    <a:pt x="151587" y="37896"/>
                  </a:lnTo>
                  <a:lnTo>
                    <a:pt x="151587" y="25273"/>
                  </a:lnTo>
                  <a:lnTo>
                    <a:pt x="138963" y="25273"/>
                  </a:lnTo>
                  <a:lnTo>
                    <a:pt x="138963" y="12636"/>
                  </a:lnTo>
                  <a:lnTo>
                    <a:pt x="126326" y="12636"/>
                  </a:lnTo>
                  <a:lnTo>
                    <a:pt x="113690" y="12636"/>
                  </a:lnTo>
                  <a:lnTo>
                    <a:pt x="113690" y="25273"/>
                  </a:lnTo>
                  <a:lnTo>
                    <a:pt x="126326" y="25273"/>
                  </a:lnTo>
                  <a:lnTo>
                    <a:pt x="126326" y="37896"/>
                  </a:lnTo>
                  <a:lnTo>
                    <a:pt x="126326" y="50546"/>
                  </a:lnTo>
                  <a:lnTo>
                    <a:pt x="138963" y="50546"/>
                  </a:lnTo>
                  <a:lnTo>
                    <a:pt x="138963" y="37922"/>
                  </a:lnTo>
                  <a:lnTo>
                    <a:pt x="151587" y="37922"/>
                  </a:lnTo>
                  <a:lnTo>
                    <a:pt x="151587" y="50546"/>
                  </a:lnTo>
                  <a:lnTo>
                    <a:pt x="164211" y="50546"/>
                  </a:lnTo>
                  <a:lnTo>
                    <a:pt x="176847" y="50546"/>
                  </a:lnTo>
                  <a:lnTo>
                    <a:pt x="176847" y="37922"/>
                  </a:lnTo>
                  <a:lnTo>
                    <a:pt x="176847" y="25273"/>
                  </a:lnTo>
                  <a:lnTo>
                    <a:pt x="189484" y="25273"/>
                  </a:lnTo>
                  <a:lnTo>
                    <a:pt x="189484" y="12636"/>
                  </a:lnTo>
                  <a:close/>
                </a:path>
                <a:path w="619125" h="50800">
                  <a:moveTo>
                    <a:pt x="227380" y="37896"/>
                  </a:moveTo>
                  <a:lnTo>
                    <a:pt x="214744" y="37896"/>
                  </a:lnTo>
                  <a:lnTo>
                    <a:pt x="214744" y="25273"/>
                  </a:lnTo>
                  <a:lnTo>
                    <a:pt x="214744" y="12636"/>
                  </a:lnTo>
                  <a:lnTo>
                    <a:pt x="202107" y="12636"/>
                  </a:lnTo>
                  <a:lnTo>
                    <a:pt x="202107" y="25273"/>
                  </a:lnTo>
                  <a:lnTo>
                    <a:pt x="189484" y="25273"/>
                  </a:lnTo>
                  <a:lnTo>
                    <a:pt x="189484" y="37896"/>
                  </a:lnTo>
                  <a:lnTo>
                    <a:pt x="189484" y="50546"/>
                  </a:lnTo>
                  <a:lnTo>
                    <a:pt x="202120" y="50546"/>
                  </a:lnTo>
                  <a:lnTo>
                    <a:pt x="202120" y="37922"/>
                  </a:lnTo>
                  <a:lnTo>
                    <a:pt x="214744" y="37922"/>
                  </a:lnTo>
                  <a:lnTo>
                    <a:pt x="214744" y="50546"/>
                  </a:lnTo>
                  <a:lnTo>
                    <a:pt x="227380" y="50546"/>
                  </a:lnTo>
                  <a:lnTo>
                    <a:pt x="227380" y="37896"/>
                  </a:lnTo>
                  <a:close/>
                </a:path>
                <a:path w="619125" h="50800">
                  <a:moveTo>
                    <a:pt x="303174" y="12636"/>
                  </a:moveTo>
                  <a:lnTo>
                    <a:pt x="290537" y="12636"/>
                  </a:lnTo>
                  <a:lnTo>
                    <a:pt x="277901" y="12636"/>
                  </a:lnTo>
                  <a:lnTo>
                    <a:pt x="265264" y="12636"/>
                  </a:lnTo>
                  <a:lnTo>
                    <a:pt x="265264" y="25273"/>
                  </a:lnTo>
                  <a:lnTo>
                    <a:pt x="252641" y="25273"/>
                  </a:lnTo>
                  <a:lnTo>
                    <a:pt x="252641" y="12636"/>
                  </a:lnTo>
                  <a:lnTo>
                    <a:pt x="240004" y="12636"/>
                  </a:lnTo>
                  <a:lnTo>
                    <a:pt x="227368" y="12636"/>
                  </a:lnTo>
                  <a:lnTo>
                    <a:pt x="227368" y="25273"/>
                  </a:lnTo>
                  <a:lnTo>
                    <a:pt x="240004" y="25273"/>
                  </a:lnTo>
                  <a:lnTo>
                    <a:pt x="240004" y="37896"/>
                  </a:lnTo>
                  <a:lnTo>
                    <a:pt x="240004" y="50546"/>
                  </a:lnTo>
                  <a:lnTo>
                    <a:pt x="252641" y="50546"/>
                  </a:lnTo>
                  <a:lnTo>
                    <a:pt x="265277" y="50546"/>
                  </a:lnTo>
                  <a:lnTo>
                    <a:pt x="265277" y="37922"/>
                  </a:lnTo>
                  <a:lnTo>
                    <a:pt x="265277" y="25273"/>
                  </a:lnTo>
                  <a:lnTo>
                    <a:pt x="277901" y="25273"/>
                  </a:lnTo>
                  <a:lnTo>
                    <a:pt x="290537" y="25273"/>
                  </a:lnTo>
                  <a:lnTo>
                    <a:pt x="290537" y="37896"/>
                  </a:lnTo>
                  <a:lnTo>
                    <a:pt x="277901" y="37896"/>
                  </a:lnTo>
                  <a:lnTo>
                    <a:pt x="277901" y="50546"/>
                  </a:lnTo>
                  <a:lnTo>
                    <a:pt x="290537" y="50546"/>
                  </a:lnTo>
                  <a:lnTo>
                    <a:pt x="303174" y="50546"/>
                  </a:lnTo>
                  <a:lnTo>
                    <a:pt x="303174" y="37922"/>
                  </a:lnTo>
                  <a:lnTo>
                    <a:pt x="303174" y="25273"/>
                  </a:lnTo>
                  <a:lnTo>
                    <a:pt x="303174" y="12636"/>
                  </a:lnTo>
                  <a:close/>
                </a:path>
                <a:path w="619125" h="50800">
                  <a:moveTo>
                    <a:pt x="353682" y="12636"/>
                  </a:moveTo>
                  <a:lnTo>
                    <a:pt x="341058" y="12636"/>
                  </a:lnTo>
                  <a:lnTo>
                    <a:pt x="328434" y="12636"/>
                  </a:lnTo>
                  <a:lnTo>
                    <a:pt x="315798" y="12636"/>
                  </a:lnTo>
                  <a:lnTo>
                    <a:pt x="315798" y="25273"/>
                  </a:lnTo>
                  <a:lnTo>
                    <a:pt x="328422" y="25273"/>
                  </a:lnTo>
                  <a:lnTo>
                    <a:pt x="328422" y="37922"/>
                  </a:lnTo>
                  <a:lnTo>
                    <a:pt x="341058" y="37922"/>
                  </a:lnTo>
                  <a:lnTo>
                    <a:pt x="353682" y="37922"/>
                  </a:lnTo>
                  <a:lnTo>
                    <a:pt x="353682" y="25273"/>
                  </a:lnTo>
                  <a:lnTo>
                    <a:pt x="353682" y="12636"/>
                  </a:lnTo>
                  <a:close/>
                </a:path>
                <a:path w="619125" h="50800">
                  <a:moveTo>
                    <a:pt x="366331" y="12636"/>
                  </a:moveTo>
                  <a:lnTo>
                    <a:pt x="353695" y="12636"/>
                  </a:lnTo>
                  <a:lnTo>
                    <a:pt x="353695" y="25273"/>
                  </a:lnTo>
                  <a:lnTo>
                    <a:pt x="366331" y="25273"/>
                  </a:lnTo>
                  <a:lnTo>
                    <a:pt x="366331" y="12636"/>
                  </a:lnTo>
                  <a:close/>
                </a:path>
                <a:path w="619125" h="50800">
                  <a:moveTo>
                    <a:pt x="416839" y="37896"/>
                  </a:moveTo>
                  <a:lnTo>
                    <a:pt x="404215" y="37896"/>
                  </a:lnTo>
                  <a:lnTo>
                    <a:pt x="404215" y="25273"/>
                  </a:lnTo>
                  <a:lnTo>
                    <a:pt x="404215" y="12636"/>
                  </a:lnTo>
                  <a:lnTo>
                    <a:pt x="391579" y="12636"/>
                  </a:lnTo>
                  <a:lnTo>
                    <a:pt x="391579" y="25273"/>
                  </a:lnTo>
                  <a:lnTo>
                    <a:pt x="378955" y="25273"/>
                  </a:lnTo>
                  <a:lnTo>
                    <a:pt x="378955" y="37896"/>
                  </a:lnTo>
                  <a:lnTo>
                    <a:pt x="366331" y="37896"/>
                  </a:lnTo>
                  <a:lnTo>
                    <a:pt x="353695" y="37896"/>
                  </a:lnTo>
                  <a:lnTo>
                    <a:pt x="353695" y="50546"/>
                  </a:lnTo>
                  <a:lnTo>
                    <a:pt x="366318" y="50546"/>
                  </a:lnTo>
                  <a:lnTo>
                    <a:pt x="378955" y="50546"/>
                  </a:lnTo>
                  <a:lnTo>
                    <a:pt x="378955" y="37922"/>
                  </a:lnTo>
                  <a:lnTo>
                    <a:pt x="391579" y="37922"/>
                  </a:lnTo>
                  <a:lnTo>
                    <a:pt x="404215" y="37922"/>
                  </a:lnTo>
                  <a:lnTo>
                    <a:pt x="404215" y="50546"/>
                  </a:lnTo>
                  <a:lnTo>
                    <a:pt x="416839" y="50546"/>
                  </a:lnTo>
                  <a:lnTo>
                    <a:pt x="416839" y="37896"/>
                  </a:lnTo>
                  <a:close/>
                </a:path>
                <a:path w="619125" h="50800">
                  <a:moveTo>
                    <a:pt x="429488" y="37896"/>
                  </a:moveTo>
                  <a:lnTo>
                    <a:pt x="416852" y="37896"/>
                  </a:lnTo>
                  <a:lnTo>
                    <a:pt x="416852" y="50546"/>
                  </a:lnTo>
                  <a:lnTo>
                    <a:pt x="429488" y="50546"/>
                  </a:lnTo>
                  <a:lnTo>
                    <a:pt x="429488" y="37896"/>
                  </a:lnTo>
                  <a:close/>
                </a:path>
                <a:path w="619125" h="50800">
                  <a:moveTo>
                    <a:pt x="429488" y="12636"/>
                  </a:moveTo>
                  <a:lnTo>
                    <a:pt x="416852" y="12636"/>
                  </a:lnTo>
                  <a:lnTo>
                    <a:pt x="416852" y="25273"/>
                  </a:lnTo>
                  <a:lnTo>
                    <a:pt x="429488" y="25273"/>
                  </a:lnTo>
                  <a:lnTo>
                    <a:pt x="429488" y="12636"/>
                  </a:lnTo>
                  <a:close/>
                </a:path>
                <a:path w="619125" h="50800">
                  <a:moveTo>
                    <a:pt x="467372" y="25273"/>
                  </a:moveTo>
                  <a:lnTo>
                    <a:pt x="454748" y="25273"/>
                  </a:lnTo>
                  <a:lnTo>
                    <a:pt x="454748" y="37922"/>
                  </a:lnTo>
                  <a:lnTo>
                    <a:pt x="467372" y="37922"/>
                  </a:lnTo>
                  <a:lnTo>
                    <a:pt x="467372" y="25273"/>
                  </a:lnTo>
                  <a:close/>
                </a:path>
                <a:path w="619125" h="50800">
                  <a:moveTo>
                    <a:pt x="517893" y="25273"/>
                  </a:moveTo>
                  <a:lnTo>
                    <a:pt x="505269" y="25273"/>
                  </a:lnTo>
                  <a:lnTo>
                    <a:pt x="492645" y="25273"/>
                  </a:lnTo>
                  <a:lnTo>
                    <a:pt x="492645" y="12636"/>
                  </a:lnTo>
                  <a:lnTo>
                    <a:pt x="480009" y="12636"/>
                  </a:lnTo>
                  <a:lnTo>
                    <a:pt x="467372" y="12636"/>
                  </a:lnTo>
                  <a:lnTo>
                    <a:pt x="467372" y="25273"/>
                  </a:lnTo>
                  <a:lnTo>
                    <a:pt x="480009" y="25273"/>
                  </a:lnTo>
                  <a:lnTo>
                    <a:pt x="492633" y="25273"/>
                  </a:lnTo>
                  <a:lnTo>
                    <a:pt x="492633" y="37896"/>
                  </a:lnTo>
                  <a:lnTo>
                    <a:pt x="480009" y="37896"/>
                  </a:lnTo>
                  <a:lnTo>
                    <a:pt x="480009" y="50546"/>
                  </a:lnTo>
                  <a:lnTo>
                    <a:pt x="492645" y="50546"/>
                  </a:lnTo>
                  <a:lnTo>
                    <a:pt x="492645" y="37922"/>
                  </a:lnTo>
                  <a:lnTo>
                    <a:pt x="505269" y="37922"/>
                  </a:lnTo>
                  <a:lnTo>
                    <a:pt x="505269" y="50546"/>
                  </a:lnTo>
                  <a:lnTo>
                    <a:pt x="517893" y="50546"/>
                  </a:lnTo>
                  <a:lnTo>
                    <a:pt x="517893" y="37922"/>
                  </a:lnTo>
                  <a:lnTo>
                    <a:pt x="517893" y="25273"/>
                  </a:lnTo>
                  <a:close/>
                </a:path>
                <a:path w="619125" h="50800">
                  <a:moveTo>
                    <a:pt x="543166" y="25273"/>
                  </a:moveTo>
                  <a:lnTo>
                    <a:pt x="530542" y="25273"/>
                  </a:lnTo>
                  <a:lnTo>
                    <a:pt x="530542" y="12636"/>
                  </a:lnTo>
                  <a:lnTo>
                    <a:pt x="517906" y="12636"/>
                  </a:lnTo>
                  <a:lnTo>
                    <a:pt x="517906" y="25273"/>
                  </a:lnTo>
                  <a:lnTo>
                    <a:pt x="530529" y="25273"/>
                  </a:lnTo>
                  <a:lnTo>
                    <a:pt x="530529" y="37922"/>
                  </a:lnTo>
                  <a:lnTo>
                    <a:pt x="543166" y="37922"/>
                  </a:lnTo>
                  <a:lnTo>
                    <a:pt x="543166" y="25273"/>
                  </a:lnTo>
                  <a:close/>
                </a:path>
                <a:path w="619125" h="50800">
                  <a:moveTo>
                    <a:pt x="581050" y="0"/>
                  </a:moveTo>
                  <a:lnTo>
                    <a:pt x="568426" y="0"/>
                  </a:lnTo>
                  <a:lnTo>
                    <a:pt x="568426" y="12636"/>
                  </a:lnTo>
                  <a:lnTo>
                    <a:pt x="555802" y="12636"/>
                  </a:lnTo>
                  <a:lnTo>
                    <a:pt x="543166" y="12636"/>
                  </a:lnTo>
                  <a:lnTo>
                    <a:pt x="543166" y="25273"/>
                  </a:lnTo>
                  <a:lnTo>
                    <a:pt x="555790" y="25273"/>
                  </a:lnTo>
                  <a:lnTo>
                    <a:pt x="568426" y="25273"/>
                  </a:lnTo>
                  <a:lnTo>
                    <a:pt x="568426" y="37896"/>
                  </a:lnTo>
                  <a:lnTo>
                    <a:pt x="555790" y="37896"/>
                  </a:lnTo>
                  <a:lnTo>
                    <a:pt x="555790" y="50546"/>
                  </a:lnTo>
                  <a:lnTo>
                    <a:pt x="568426" y="50546"/>
                  </a:lnTo>
                  <a:lnTo>
                    <a:pt x="581050" y="50546"/>
                  </a:lnTo>
                  <a:lnTo>
                    <a:pt x="581050" y="37922"/>
                  </a:lnTo>
                  <a:lnTo>
                    <a:pt x="581050" y="25273"/>
                  </a:lnTo>
                  <a:lnTo>
                    <a:pt x="581050" y="12636"/>
                  </a:lnTo>
                  <a:lnTo>
                    <a:pt x="581050" y="0"/>
                  </a:lnTo>
                  <a:close/>
                </a:path>
                <a:path w="619125" h="50800">
                  <a:moveTo>
                    <a:pt x="618947" y="37896"/>
                  </a:moveTo>
                  <a:lnTo>
                    <a:pt x="606323" y="37896"/>
                  </a:lnTo>
                  <a:lnTo>
                    <a:pt x="606323" y="25273"/>
                  </a:lnTo>
                  <a:lnTo>
                    <a:pt x="593699" y="25273"/>
                  </a:lnTo>
                  <a:lnTo>
                    <a:pt x="593699" y="12636"/>
                  </a:lnTo>
                  <a:lnTo>
                    <a:pt x="593699" y="0"/>
                  </a:lnTo>
                  <a:lnTo>
                    <a:pt x="581063" y="0"/>
                  </a:lnTo>
                  <a:lnTo>
                    <a:pt x="581063" y="12636"/>
                  </a:lnTo>
                  <a:lnTo>
                    <a:pt x="581063" y="25273"/>
                  </a:lnTo>
                  <a:lnTo>
                    <a:pt x="581063" y="37922"/>
                  </a:lnTo>
                  <a:lnTo>
                    <a:pt x="593686" y="37922"/>
                  </a:lnTo>
                  <a:lnTo>
                    <a:pt x="606323" y="37922"/>
                  </a:lnTo>
                  <a:lnTo>
                    <a:pt x="606323" y="50546"/>
                  </a:lnTo>
                  <a:lnTo>
                    <a:pt x="618947" y="50546"/>
                  </a:lnTo>
                  <a:lnTo>
                    <a:pt x="618947" y="37896"/>
                  </a:lnTo>
                  <a:close/>
                </a:path>
                <a:path w="619125" h="50800">
                  <a:moveTo>
                    <a:pt x="618947" y="12636"/>
                  </a:moveTo>
                  <a:lnTo>
                    <a:pt x="606323" y="12636"/>
                  </a:lnTo>
                  <a:lnTo>
                    <a:pt x="606323" y="25273"/>
                  </a:lnTo>
                  <a:lnTo>
                    <a:pt x="618947" y="25273"/>
                  </a:lnTo>
                  <a:lnTo>
                    <a:pt x="618947" y="1263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98145" y="4686033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23" y="12636"/>
                  </a:moveTo>
                  <a:lnTo>
                    <a:pt x="0" y="12636"/>
                  </a:lnTo>
                  <a:lnTo>
                    <a:pt x="0" y="25273"/>
                  </a:lnTo>
                  <a:lnTo>
                    <a:pt x="0" y="37896"/>
                  </a:lnTo>
                  <a:lnTo>
                    <a:pt x="0" y="50533"/>
                  </a:lnTo>
                  <a:lnTo>
                    <a:pt x="12623" y="50533"/>
                  </a:lnTo>
                  <a:lnTo>
                    <a:pt x="12623" y="37909"/>
                  </a:lnTo>
                  <a:lnTo>
                    <a:pt x="12623" y="25273"/>
                  </a:lnTo>
                  <a:lnTo>
                    <a:pt x="12623" y="12636"/>
                  </a:lnTo>
                  <a:close/>
                </a:path>
                <a:path w="619125" h="50800">
                  <a:moveTo>
                    <a:pt x="50520" y="25273"/>
                  </a:moveTo>
                  <a:lnTo>
                    <a:pt x="37909" y="25273"/>
                  </a:lnTo>
                  <a:lnTo>
                    <a:pt x="25273" y="25273"/>
                  </a:lnTo>
                  <a:lnTo>
                    <a:pt x="25273" y="37909"/>
                  </a:lnTo>
                  <a:lnTo>
                    <a:pt x="37896" y="37909"/>
                  </a:lnTo>
                  <a:lnTo>
                    <a:pt x="37896" y="50533"/>
                  </a:lnTo>
                  <a:lnTo>
                    <a:pt x="50520" y="50533"/>
                  </a:lnTo>
                  <a:lnTo>
                    <a:pt x="50520" y="37909"/>
                  </a:lnTo>
                  <a:lnTo>
                    <a:pt x="50520" y="25273"/>
                  </a:lnTo>
                  <a:close/>
                </a:path>
                <a:path w="619125" h="50800">
                  <a:moveTo>
                    <a:pt x="88417" y="37896"/>
                  </a:moveTo>
                  <a:lnTo>
                    <a:pt x="75793" y="37896"/>
                  </a:lnTo>
                  <a:lnTo>
                    <a:pt x="75793" y="50533"/>
                  </a:lnTo>
                  <a:lnTo>
                    <a:pt x="88417" y="50533"/>
                  </a:lnTo>
                  <a:lnTo>
                    <a:pt x="88417" y="37896"/>
                  </a:lnTo>
                  <a:close/>
                </a:path>
                <a:path w="619125" h="50800">
                  <a:moveTo>
                    <a:pt x="88417" y="12636"/>
                  </a:moveTo>
                  <a:lnTo>
                    <a:pt x="75806" y="12636"/>
                  </a:lnTo>
                  <a:lnTo>
                    <a:pt x="63169" y="12636"/>
                  </a:lnTo>
                  <a:lnTo>
                    <a:pt x="63169" y="25273"/>
                  </a:lnTo>
                  <a:lnTo>
                    <a:pt x="75793" y="25273"/>
                  </a:lnTo>
                  <a:lnTo>
                    <a:pt x="88417" y="25273"/>
                  </a:lnTo>
                  <a:lnTo>
                    <a:pt x="88417" y="12636"/>
                  </a:lnTo>
                  <a:close/>
                </a:path>
                <a:path w="619125" h="50800">
                  <a:moveTo>
                    <a:pt x="138963" y="12636"/>
                  </a:moveTo>
                  <a:lnTo>
                    <a:pt x="126326" y="12636"/>
                  </a:lnTo>
                  <a:lnTo>
                    <a:pt x="126326" y="25273"/>
                  </a:lnTo>
                  <a:lnTo>
                    <a:pt x="113690" y="25273"/>
                  </a:lnTo>
                  <a:lnTo>
                    <a:pt x="101066" y="25273"/>
                  </a:lnTo>
                  <a:lnTo>
                    <a:pt x="101066" y="12636"/>
                  </a:lnTo>
                  <a:lnTo>
                    <a:pt x="88430" y="12636"/>
                  </a:lnTo>
                  <a:lnTo>
                    <a:pt x="88430" y="25273"/>
                  </a:lnTo>
                  <a:lnTo>
                    <a:pt x="88430" y="37896"/>
                  </a:lnTo>
                  <a:lnTo>
                    <a:pt x="88430" y="50533"/>
                  </a:lnTo>
                  <a:lnTo>
                    <a:pt x="101053" y="50533"/>
                  </a:lnTo>
                  <a:lnTo>
                    <a:pt x="113690" y="50533"/>
                  </a:lnTo>
                  <a:lnTo>
                    <a:pt x="113690" y="37909"/>
                  </a:lnTo>
                  <a:lnTo>
                    <a:pt x="126326" y="37909"/>
                  </a:lnTo>
                  <a:lnTo>
                    <a:pt x="126326" y="50533"/>
                  </a:lnTo>
                  <a:lnTo>
                    <a:pt x="138963" y="50533"/>
                  </a:lnTo>
                  <a:lnTo>
                    <a:pt x="138963" y="37909"/>
                  </a:lnTo>
                  <a:lnTo>
                    <a:pt x="138963" y="25273"/>
                  </a:lnTo>
                  <a:lnTo>
                    <a:pt x="138963" y="12636"/>
                  </a:lnTo>
                  <a:close/>
                </a:path>
                <a:path w="619125" h="50800">
                  <a:moveTo>
                    <a:pt x="202120" y="37896"/>
                  </a:moveTo>
                  <a:lnTo>
                    <a:pt x="189484" y="37896"/>
                  </a:lnTo>
                  <a:lnTo>
                    <a:pt x="176847" y="37896"/>
                  </a:lnTo>
                  <a:lnTo>
                    <a:pt x="176847" y="25273"/>
                  </a:lnTo>
                  <a:lnTo>
                    <a:pt x="189484" y="25273"/>
                  </a:lnTo>
                  <a:lnTo>
                    <a:pt x="189484" y="12636"/>
                  </a:lnTo>
                  <a:lnTo>
                    <a:pt x="176847" y="12636"/>
                  </a:lnTo>
                  <a:lnTo>
                    <a:pt x="164223" y="12636"/>
                  </a:lnTo>
                  <a:lnTo>
                    <a:pt x="151587" y="12636"/>
                  </a:lnTo>
                  <a:lnTo>
                    <a:pt x="151587" y="25273"/>
                  </a:lnTo>
                  <a:lnTo>
                    <a:pt x="164211" y="25273"/>
                  </a:lnTo>
                  <a:lnTo>
                    <a:pt x="164211" y="37909"/>
                  </a:lnTo>
                  <a:lnTo>
                    <a:pt x="176847" y="37909"/>
                  </a:lnTo>
                  <a:lnTo>
                    <a:pt x="176847" y="50533"/>
                  </a:lnTo>
                  <a:lnTo>
                    <a:pt x="189484" y="50533"/>
                  </a:lnTo>
                  <a:lnTo>
                    <a:pt x="202120" y="50533"/>
                  </a:lnTo>
                  <a:lnTo>
                    <a:pt x="202120" y="37896"/>
                  </a:lnTo>
                  <a:close/>
                </a:path>
                <a:path w="619125" h="50800">
                  <a:moveTo>
                    <a:pt x="227380" y="12636"/>
                  </a:moveTo>
                  <a:lnTo>
                    <a:pt x="214744" y="12636"/>
                  </a:lnTo>
                  <a:lnTo>
                    <a:pt x="202107" y="12636"/>
                  </a:lnTo>
                  <a:lnTo>
                    <a:pt x="202107" y="25273"/>
                  </a:lnTo>
                  <a:lnTo>
                    <a:pt x="214744" y="25273"/>
                  </a:lnTo>
                  <a:lnTo>
                    <a:pt x="227380" y="25273"/>
                  </a:lnTo>
                  <a:lnTo>
                    <a:pt x="227380" y="12636"/>
                  </a:lnTo>
                  <a:close/>
                </a:path>
                <a:path w="619125" h="50800">
                  <a:moveTo>
                    <a:pt x="252641" y="12636"/>
                  </a:moveTo>
                  <a:lnTo>
                    <a:pt x="240004" y="12636"/>
                  </a:lnTo>
                  <a:lnTo>
                    <a:pt x="240004" y="25273"/>
                  </a:lnTo>
                  <a:lnTo>
                    <a:pt x="252641" y="25273"/>
                  </a:lnTo>
                  <a:lnTo>
                    <a:pt x="252641" y="12636"/>
                  </a:lnTo>
                  <a:close/>
                </a:path>
                <a:path w="619125" h="50800">
                  <a:moveTo>
                    <a:pt x="265277" y="37896"/>
                  </a:moveTo>
                  <a:lnTo>
                    <a:pt x="265277" y="37896"/>
                  </a:lnTo>
                  <a:lnTo>
                    <a:pt x="214744" y="37896"/>
                  </a:lnTo>
                  <a:lnTo>
                    <a:pt x="214744" y="50533"/>
                  </a:lnTo>
                  <a:lnTo>
                    <a:pt x="265277" y="50533"/>
                  </a:lnTo>
                  <a:lnTo>
                    <a:pt x="265277" y="37896"/>
                  </a:lnTo>
                  <a:close/>
                </a:path>
                <a:path w="619125" h="50800">
                  <a:moveTo>
                    <a:pt x="315798" y="37896"/>
                  </a:moveTo>
                  <a:lnTo>
                    <a:pt x="303174" y="37896"/>
                  </a:lnTo>
                  <a:lnTo>
                    <a:pt x="303174" y="25273"/>
                  </a:lnTo>
                  <a:lnTo>
                    <a:pt x="303174" y="12636"/>
                  </a:lnTo>
                  <a:lnTo>
                    <a:pt x="290537" y="12636"/>
                  </a:lnTo>
                  <a:lnTo>
                    <a:pt x="290537" y="25273"/>
                  </a:lnTo>
                  <a:lnTo>
                    <a:pt x="277901" y="25273"/>
                  </a:lnTo>
                  <a:lnTo>
                    <a:pt x="277901" y="37896"/>
                  </a:lnTo>
                  <a:lnTo>
                    <a:pt x="277901" y="50533"/>
                  </a:lnTo>
                  <a:lnTo>
                    <a:pt x="290537" y="50533"/>
                  </a:lnTo>
                  <a:lnTo>
                    <a:pt x="303161" y="50533"/>
                  </a:lnTo>
                  <a:lnTo>
                    <a:pt x="315798" y="50533"/>
                  </a:lnTo>
                  <a:lnTo>
                    <a:pt x="315798" y="37896"/>
                  </a:lnTo>
                  <a:close/>
                </a:path>
                <a:path w="619125" h="50800">
                  <a:moveTo>
                    <a:pt x="328434" y="12636"/>
                  </a:moveTo>
                  <a:lnTo>
                    <a:pt x="315798" y="12636"/>
                  </a:lnTo>
                  <a:lnTo>
                    <a:pt x="315798" y="25273"/>
                  </a:lnTo>
                  <a:lnTo>
                    <a:pt x="328434" y="25273"/>
                  </a:lnTo>
                  <a:lnTo>
                    <a:pt x="328434" y="12636"/>
                  </a:lnTo>
                  <a:close/>
                </a:path>
                <a:path w="619125" h="50800">
                  <a:moveTo>
                    <a:pt x="353682" y="12636"/>
                  </a:moveTo>
                  <a:lnTo>
                    <a:pt x="341058" y="12636"/>
                  </a:lnTo>
                  <a:lnTo>
                    <a:pt x="341058" y="25273"/>
                  </a:lnTo>
                  <a:lnTo>
                    <a:pt x="341058" y="37896"/>
                  </a:lnTo>
                  <a:lnTo>
                    <a:pt x="328422" y="37896"/>
                  </a:lnTo>
                  <a:lnTo>
                    <a:pt x="328422" y="50533"/>
                  </a:lnTo>
                  <a:lnTo>
                    <a:pt x="341058" y="50533"/>
                  </a:lnTo>
                  <a:lnTo>
                    <a:pt x="341058" y="37909"/>
                  </a:lnTo>
                  <a:lnTo>
                    <a:pt x="353682" y="37909"/>
                  </a:lnTo>
                  <a:lnTo>
                    <a:pt x="353682" y="25273"/>
                  </a:lnTo>
                  <a:lnTo>
                    <a:pt x="353682" y="12636"/>
                  </a:lnTo>
                  <a:close/>
                </a:path>
                <a:path w="619125" h="50800">
                  <a:moveTo>
                    <a:pt x="378955" y="12636"/>
                  </a:moveTo>
                  <a:lnTo>
                    <a:pt x="366318" y="12636"/>
                  </a:lnTo>
                  <a:lnTo>
                    <a:pt x="366318" y="25273"/>
                  </a:lnTo>
                  <a:lnTo>
                    <a:pt x="353695" y="25273"/>
                  </a:lnTo>
                  <a:lnTo>
                    <a:pt x="353695" y="37909"/>
                  </a:lnTo>
                  <a:lnTo>
                    <a:pt x="366318" y="37909"/>
                  </a:lnTo>
                  <a:lnTo>
                    <a:pt x="378955" y="37909"/>
                  </a:lnTo>
                  <a:lnTo>
                    <a:pt x="378955" y="25273"/>
                  </a:lnTo>
                  <a:lnTo>
                    <a:pt x="378955" y="12636"/>
                  </a:lnTo>
                  <a:close/>
                </a:path>
                <a:path w="619125" h="50800">
                  <a:moveTo>
                    <a:pt x="416839" y="12636"/>
                  </a:moveTo>
                  <a:lnTo>
                    <a:pt x="404215" y="12636"/>
                  </a:lnTo>
                  <a:lnTo>
                    <a:pt x="391579" y="12636"/>
                  </a:lnTo>
                  <a:lnTo>
                    <a:pt x="391579" y="25273"/>
                  </a:lnTo>
                  <a:lnTo>
                    <a:pt x="404215" y="25273"/>
                  </a:lnTo>
                  <a:lnTo>
                    <a:pt x="416839" y="25273"/>
                  </a:lnTo>
                  <a:lnTo>
                    <a:pt x="416839" y="12636"/>
                  </a:lnTo>
                  <a:close/>
                </a:path>
                <a:path w="619125" h="50800">
                  <a:moveTo>
                    <a:pt x="454748" y="25273"/>
                  </a:moveTo>
                  <a:lnTo>
                    <a:pt x="442112" y="25273"/>
                  </a:lnTo>
                  <a:lnTo>
                    <a:pt x="442112" y="12636"/>
                  </a:lnTo>
                  <a:lnTo>
                    <a:pt x="429488" y="12636"/>
                  </a:lnTo>
                  <a:lnTo>
                    <a:pt x="416852" y="12636"/>
                  </a:lnTo>
                  <a:lnTo>
                    <a:pt x="416852" y="25273"/>
                  </a:lnTo>
                  <a:lnTo>
                    <a:pt x="416852" y="37896"/>
                  </a:lnTo>
                  <a:lnTo>
                    <a:pt x="416852" y="50533"/>
                  </a:lnTo>
                  <a:lnTo>
                    <a:pt x="429475" y="50533"/>
                  </a:lnTo>
                  <a:lnTo>
                    <a:pt x="442112" y="50533"/>
                  </a:lnTo>
                  <a:lnTo>
                    <a:pt x="442112" y="37909"/>
                  </a:lnTo>
                  <a:lnTo>
                    <a:pt x="454748" y="37909"/>
                  </a:lnTo>
                  <a:lnTo>
                    <a:pt x="454748" y="25273"/>
                  </a:lnTo>
                  <a:close/>
                </a:path>
                <a:path w="619125" h="50800">
                  <a:moveTo>
                    <a:pt x="492645" y="37896"/>
                  </a:moveTo>
                  <a:lnTo>
                    <a:pt x="480009" y="37896"/>
                  </a:lnTo>
                  <a:lnTo>
                    <a:pt x="480009" y="25273"/>
                  </a:lnTo>
                  <a:lnTo>
                    <a:pt x="480009" y="12636"/>
                  </a:lnTo>
                  <a:lnTo>
                    <a:pt x="467372" y="12636"/>
                  </a:lnTo>
                  <a:lnTo>
                    <a:pt x="467372" y="25273"/>
                  </a:lnTo>
                  <a:lnTo>
                    <a:pt x="467372" y="37896"/>
                  </a:lnTo>
                  <a:lnTo>
                    <a:pt x="467372" y="50533"/>
                  </a:lnTo>
                  <a:lnTo>
                    <a:pt x="480009" y="50533"/>
                  </a:lnTo>
                  <a:lnTo>
                    <a:pt x="492645" y="50533"/>
                  </a:lnTo>
                  <a:lnTo>
                    <a:pt x="492645" y="37896"/>
                  </a:lnTo>
                  <a:close/>
                </a:path>
                <a:path w="619125" h="50800">
                  <a:moveTo>
                    <a:pt x="517893" y="12636"/>
                  </a:moveTo>
                  <a:lnTo>
                    <a:pt x="505269" y="12636"/>
                  </a:lnTo>
                  <a:lnTo>
                    <a:pt x="505269" y="25273"/>
                  </a:lnTo>
                  <a:lnTo>
                    <a:pt x="505269" y="37909"/>
                  </a:lnTo>
                  <a:lnTo>
                    <a:pt x="517893" y="37909"/>
                  </a:lnTo>
                  <a:lnTo>
                    <a:pt x="517893" y="25273"/>
                  </a:lnTo>
                  <a:lnTo>
                    <a:pt x="517893" y="12636"/>
                  </a:lnTo>
                  <a:close/>
                </a:path>
                <a:path w="619125" h="50800">
                  <a:moveTo>
                    <a:pt x="530542" y="25273"/>
                  </a:moveTo>
                  <a:lnTo>
                    <a:pt x="517906" y="25273"/>
                  </a:lnTo>
                  <a:lnTo>
                    <a:pt x="517906" y="37909"/>
                  </a:lnTo>
                  <a:lnTo>
                    <a:pt x="530542" y="37909"/>
                  </a:lnTo>
                  <a:lnTo>
                    <a:pt x="530542" y="25273"/>
                  </a:lnTo>
                  <a:close/>
                </a:path>
                <a:path w="619125" h="50800">
                  <a:moveTo>
                    <a:pt x="581050" y="12636"/>
                  </a:moveTo>
                  <a:lnTo>
                    <a:pt x="568426" y="12636"/>
                  </a:lnTo>
                  <a:lnTo>
                    <a:pt x="555802" y="12636"/>
                  </a:lnTo>
                  <a:lnTo>
                    <a:pt x="543166" y="12636"/>
                  </a:lnTo>
                  <a:lnTo>
                    <a:pt x="543166" y="25273"/>
                  </a:lnTo>
                  <a:lnTo>
                    <a:pt x="543166" y="37909"/>
                  </a:lnTo>
                  <a:lnTo>
                    <a:pt x="555802" y="37909"/>
                  </a:lnTo>
                  <a:lnTo>
                    <a:pt x="555802" y="25273"/>
                  </a:lnTo>
                  <a:lnTo>
                    <a:pt x="568426" y="25273"/>
                  </a:lnTo>
                  <a:lnTo>
                    <a:pt x="568426" y="37909"/>
                  </a:lnTo>
                  <a:lnTo>
                    <a:pt x="581050" y="37909"/>
                  </a:lnTo>
                  <a:lnTo>
                    <a:pt x="581050" y="25273"/>
                  </a:lnTo>
                  <a:lnTo>
                    <a:pt x="581050" y="12636"/>
                  </a:lnTo>
                  <a:close/>
                </a:path>
                <a:path w="619125" h="50800">
                  <a:moveTo>
                    <a:pt x="618947" y="0"/>
                  </a:moveTo>
                  <a:lnTo>
                    <a:pt x="606323" y="0"/>
                  </a:lnTo>
                  <a:lnTo>
                    <a:pt x="606323" y="12636"/>
                  </a:lnTo>
                  <a:lnTo>
                    <a:pt x="593699" y="12636"/>
                  </a:lnTo>
                  <a:lnTo>
                    <a:pt x="581063" y="12636"/>
                  </a:lnTo>
                  <a:lnTo>
                    <a:pt x="581063" y="25273"/>
                  </a:lnTo>
                  <a:lnTo>
                    <a:pt x="581063" y="37909"/>
                  </a:lnTo>
                  <a:lnTo>
                    <a:pt x="593699" y="37909"/>
                  </a:lnTo>
                  <a:lnTo>
                    <a:pt x="593699" y="25273"/>
                  </a:lnTo>
                  <a:lnTo>
                    <a:pt x="606323" y="25273"/>
                  </a:lnTo>
                  <a:lnTo>
                    <a:pt x="606323" y="37909"/>
                  </a:lnTo>
                  <a:lnTo>
                    <a:pt x="618947" y="37909"/>
                  </a:lnTo>
                  <a:lnTo>
                    <a:pt x="618947" y="25273"/>
                  </a:lnTo>
                  <a:lnTo>
                    <a:pt x="618947" y="12649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98145" y="4723929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23" y="12636"/>
                  </a:moveTo>
                  <a:lnTo>
                    <a:pt x="0" y="12636"/>
                  </a:lnTo>
                  <a:lnTo>
                    <a:pt x="0" y="25260"/>
                  </a:lnTo>
                  <a:lnTo>
                    <a:pt x="0" y="37896"/>
                  </a:lnTo>
                  <a:lnTo>
                    <a:pt x="0" y="50533"/>
                  </a:lnTo>
                  <a:lnTo>
                    <a:pt x="12623" y="50533"/>
                  </a:lnTo>
                  <a:lnTo>
                    <a:pt x="12623" y="37896"/>
                  </a:lnTo>
                  <a:lnTo>
                    <a:pt x="12623" y="25273"/>
                  </a:lnTo>
                  <a:lnTo>
                    <a:pt x="12623" y="12636"/>
                  </a:lnTo>
                  <a:close/>
                </a:path>
                <a:path w="619125" h="50800">
                  <a:moveTo>
                    <a:pt x="25273" y="37896"/>
                  </a:moveTo>
                  <a:lnTo>
                    <a:pt x="12636" y="37896"/>
                  </a:lnTo>
                  <a:lnTo>
                    <a:pt x="12636" y="50533"/>
                  </a:lnTo>
                  <a:lnTo>
                    <a:pt x="25273" y="50533"/>
                  </a:lnTo>
                  <a:lnTo>
                    <a:pt x="25273" y="37896"/>
                  </a:lnTo>
                  <a:close/>
                </a:path>
                <a:path w="619125" h="50800">
                  <a:moveTo>
                    <a:pt x="50520" y="25260"/>
                  </a:moveTo>
                  <a:lnTo>
                    <a:pt x="37909" y="25260"/>
                  </a:lnTo>
                  <a:lnTo>
                    <a:pt x="37909" y="12636"/>
                  </a:lnTo>
                  <a:lnTo>
                    <a:pt x="25273" y="12636"/>
                  </a:lnTo>
                  <a:lnTo>
                    <a:pt x="12636" y="12636"/>
                  </a:lnTo>
                  <a:lnTo>
                    <a:pt x="12636" y="25273"/>
                  </a:lnTo>
                  <a:lnTo>
                    <a:pt x="25273" y="25273"/>
                  </a:lnTo>
                  <a:lnTo>
                    <a:pt x="25273" y="37896"/>
                  </a:lnTo>
                  <a:lnTo>
                    <a:pt x="37896" y="37896"/>
                  </a:lnTo>
                  <a:lnTo>
                    <a:pt x="37896" y="50533"/>
                  </a:lnTo>
                  <a:lnTo>
                    <a:pt x="50520" y="50533"/>
                  </a:lnTo>
                  <a:lnTo>
                    <a:pt x="50520" y="37896"/>
                  </a:lnTo>
                  <a:lnTo>
                    <a:pt x="50520" y="25260"/>
                  </a:lnTo>
                  <a:close/>
                </a:path>
                <a:path w="619125" h="50800">
                  <a:moveTo>
                    <a:pt x="88417" y="25260"/>
                  </a:moveTo>
                  <a:lnTo>
                    <a:pt x="75806" y="25260"/>
                  </a:lnTo>
                  <a:lnTo>
                    <a:pt x="75806" y="12636"/>
                  </a:lnTo>
                  <a:lnTo>
                    <a:pt x="63169" y="12636"/>
                  </a:lnTo>
                  <a:lnTo>
                    <a:pt x="50533" y="12636"/>
                  </a:lnTo>
                  <a:lnTo>
                    <a:pt x="50533" y="25273"/>
                  </a:lnTo>
                  <a:lnTo>
                    <a:pt x="63169" y="25273"/>
                  </a:lnTo>
                  <a:lnTo>
                    <a:pt x="75793" y="25273"/>
                  </a:lnTo>
                  <a:lnTo>
                    <a:pt x="75793" y="37896"/>
                  </a:lnTo>
                  <a:lnTo>
                    <a:pt x="88417" y="37896"/>
                  </a:lnTo>
                  <a:lnTo>
                    <a:pt x="88417" y="25260"/>
                  </a:lnTo>
                  <a:close/>
                </a:path>
                <a:path w="619125" h="50800">
                  <a:moveTo>
                    <a:pt x="151587" y="12636"/>
                  </a:moveTo>
                  <a:lnTo>
                    <a:pt x="138950" y="12636"/>
                  </a:lnTo>
                  <a:lnTo>
                    <a:pt x="138950" y="25260"/>
                  </a:lnTo>
                  <a:lnTo>
                    <a:pt x="138950" y="37896"/>
                  </a:lnTo>
                  <a:lnTo>
                    <a:pt x="126326" y="37896"/>
                  </a:lnTo>
                  <a:lnTo>
                    <a:pt x="126326" y="25273"/>
                  </a:lnTo>
                  <a:lnTo>
                    <a:pt x="126326" y="12636"/>
                  </a:lnTo>
                  <a:lnTo>
                    <a:pt x="113690" y="12636"/>
                  </a:lnTo>
                  <a:lnTo>
                    <a:pt x="101066" y="12636"/>
                  </a:lnTo>
                  <a:lnTo>
                    <a:pt x="88430" y="12636"/>
                  </a:lnTo>
                  <a:lnTo>
                    <a:pt x="88430" y="25260"/>
                  </a:lnTo>
                  <a:lnTo>
                    <a:pt x="88430" y="37896"/>
                  </a:lnTo>
                  <a:lnTo>
                    <a:pt x="101053" y="37896"/>
                  </a:lnTo>
                  <a:lnTo>
                    <a:pt x="113690" y="37896"/>
                  </a:lnTo>
                  <a:lnTo>
                    <a:pt x="113690" y="50533"/>
                  </a:lnTo>
                  <a:lnTo>
                    <a:pt x="126326" y="50533"/>
                  </a:lnTo>
                  <a:lnTo>
                    <a:pt x="138963" y="50533"/>
                  </a:lnTo>
                  <a:lnTo>
                    <a:pt x="138963" y="37896"/>
                  </a:lnTo>
                  <a:lnTo>
                    <a:pt x="151587" y="37896"/>
                  </a:lnTo>
                  <a:lnTo>
                    <a:pt x="151587" y="25273"/>
                  </a:lnTo>
                  <a:lnTo>
                    <a:pt x="151587" y="12636"/>
                  </a:lnTo>
                  <a:close/>
                </a:path>
                <a:path w="619125" h="50800">
                  <a:moveTo>
                    <a:pt x="176847" y="25260"/>
                  </a:moveTo>
                  <a:lnTo>
                    <a:pt x="164211" y="25260"/>
                  </a:lnTo>
                  <a:lnTo>
                    <a:pt x="164211" y="37896"/>
                  </a:lnTo>
                  <a:lnTo>
                    <a:pt x="176847" y="37896"/>
                  </a:lnTo>
                  <a:lnTo>
                    <a:pt x="176847" y="25260"/>
                  </a:lnTo>
                  <a:close/>
                </a:path>
                <a:path w="619125" h="50800">
                  <a:moveTo>
                    <a:pt x="189484" y="37896"/>
                  </a:moveTo>
                  <a:lnTo>
                    <a:pt x="176847" y="37896"/>
                  </a:lnTo>
                  <a:lnTo>
                    <a:pt x="176847" y="50533"/>
                  </a:lnTo>
                  <a:lnTo>
                    <a:pt x="189484" y="50533"/>
                  </a:lnTo>
                  <a:lnTo>
                    <a:pt x="189484" y="37896"/>
                  </a:lnTo>
                  <a:close/>
                </a:path>
                <a:path w="619125" h="50800">
                  <a:moveTo>
                    <a:pt x="277901" y="12636"/>
                  </a:moveTo>
                  <a:lnTo>
                    <a:pt x="265264" y="12636"/>
                  </a:lnTo>
                  <a:lnTo>
                    <a:pt x="265264" y="25260"/>
                  </a:lnTo>
                  <a:lnTo>
                    <a:pt x="252641" y="25260"/>
                  </a:lnTo>
                  <a:lnTo>
                    <a:pt x="252641" y="12636"/>
                  </a:lnTo>
                  <a:lnTo>
                    <a:pt x="240004" y="12636"/>
                  </a:lnTo>
                  <a:lnTo>
                    <a:pt x="227380" y="12636"/>
                  </a:lnTo>
                  <a:lnTo>
                    <a:pt x="214744" y="12636"/>
                  </a:lnTo>
                  <a:lnTo>
                    <a:pt x="202107" y="12636"/>
                  </a:lnTo>
                  <a:lnTo>
                    <a:pt x="202107" y="25260"/>
                  </a:lnTo>
                  <a:lnTo>
                    <a:pt x="189484" y="25260"/>
                  </a:lnTo>
                  <a:lnTo>
                    <a:pt x="189484" y="37896"/>
                  </a:lnTo>
                  <a:lnTo>
                    <a:pt x="202120" y="37896"/>
                  </a:lnTo>
                  <a:lnTo>
                    <a:pt x="202120" y="25273"/>
                  </a:lnTo>
                  <a:lnTo>
                    <a:pt x="214744" y="25273"/>
                  </a:lnTo>
                  <a:lnTo>
                    <a:pt x="227368" y="25273"/>
                  </a:lnTo>
                  <a:lnTo>
                    <a:pt x="227368" y="37896"/>
                  </a:lnTo>
                  <a:lnTo>
                    <a:pt x="214744" y="37896"/>
                  </a:lnTo>
                  <a:lnTo>
                    <a:pt x="214744" y="50533"/>
                  </a:lnTo>
                  <a:lnTo>
                    <a:pt x="227368" y="50533"/>
                  </a:lnTo>
                  <a:lnTo>
                    <a:pt x="240004" y="50533"/>
                  </a:lnTo>
                  <a:lnTo>
                    <a:pt x="240004" y="37896"/>
                  </a:lnTo>
                  <a:lnTo>
                    <a:pt x="252641" y="37896"/>
                  </a:lnTo>
                  <a:lnTo>
                    <a:pt x="265277" y="37896"/>
                  </a:lnTo>
                  <a:lnTo>
                    <a:pt x="265277" y="25273"/>
                  </a:lnTo>
                  <a:lnTo>
                    <a:pt x="277901" y="25273"/>
                  </a:lnTo>
                  <a:lnTo>
                    <a:pt x="277901" y="12636"/>
                  </a:lnTo>
                  <a:close/>
                </a:path>
                <a:path w="619125" h="50800">
                  <a:moveTo>
                    <a:pt x="353682" y="12636"/>
                  </a:moveTo>
                  <a:lnTo>
                    <a:pt x="341058" y="12636"/>
                  </a:lnTo>
                  <a:lnTo>
                    <a:pt x="341058" y="25260"/>
                  </a:lnTo>
                  <a:lnTo>
                    <a:pt x="328434" y="25260"/>
                  </a:lnTo>
                  <a:lnTo>
                    <a:pt x="328434" y="12636"/>
                  </a:lnTo>
                  <a:lnTo>
                    <a:pt x="315798" y="12636"/>
                  </a:lnTo>
                  <a:lnTo>
                    <a:pt x="303174" y="12636"/>
                  </a:lnTo>
                  <a:lnTo>
                    <a:pt x="290537" y="12636"/>
                  </a:lnTo>
                  <a:lnTo>
                    <a:pt x="290537" y="25273"/>
                  </a:lnTo>
                  <a:lnTo>
                    <a:pt x="303161" y="25273"/>
                  </a:lnTo>
                  <a:lnTo>
                    <a:pt x="315798" y="25273"/>
                  </a:lnTo>
                  <a:lnTo>
                    <a:pt x="315798" y="37896"/>
                  </a:lnTo>
                  <a:lnTo>
                    <a:pt x="303161" y="37896"/>
                  </a:lnTo>
                  <a:lnTo>
                    <a:pt x="303161" y="50533"/>
                  </a:lnTo>
                  <a:lnTo>
                    <a:pt x="315798" y="50533"/>
                  </a:lnTo>
                  <a:lnTo>
                    <a:pt x="328422" y="50533"/>
                  </a:lnTo>
                  <a:lnTo>
                    <a:pt x="341058" y="50533"/>
                  </a:lnTo>
                  <a:lnTo>
                    <a:pt x="353682" y="50533"/>
                  </a:lnTo>
                  <a:lnTo>
                    <a:pt x="353682" y="37896"/>
                  </a:lnTo>
                  <a:lnTo>
                    <a:pt x="341058" y="37896"/>
                  </a:lnTo>
                  <a:lnTo>
                    <a:pt x="341058" y="25273"/>
                  </a:lnTo>
                  <a:lnTo>
                    <a:pt x="353682" y="25273"/>
                  </a:lnTo>
                  <a:lnTo>
                    <a:pt x="353682" y="12636"/>
                  </a:lnTo>
                  <a:close/>
                </a:path>
                <a:path w="619125" h="50800">
                  <a:moveTo>
                    <a:pt x="391591" y="12636"/>
                  </a:moveTo>
                  <a:lnTo>
                    <a:pt x="378955" y="12636"/>
                  </a:lnTo>
                  <a:lnTo>
                    <a:pt x="378955" y="25260"/>
                  </a:lnTo>
                  <a:lnTo>
                    <a:pt x="366331" y="25260"/>
                  </a:lnTo>
                  <a:lnTo>
                    <a:pt x="366331" y="12636"/>
                  </a:lnTo>
                  <a:lnTo>
                    <a:pt x="353695" y="12636"/>
                  </a:lnTo>
                  <a:lnTo>
                    <a:pt x="353695" y="25260"/>
                  </a:lnTo>
                  <a:lnTo>
                    <a:pt x="353695" y="37896"/>
                  </a:lnTo>
                  <a:lnTo>
                    <a:pt x="353695" y="50533"/>
                  </a:lnTo>
                  <a:lnTo>
                    <a:pt x="366331" y="50533"/>
                  </a:lnTo>
                  <a:lnTo>
                    <a:pt x="366331" y="37896"/>
                  </a:lnTo>
                  <a:lnTo>
                    <a:pt x="378955" y="37896"/>
                  </a:lnTo>
                  <a:lnTo>
                    <a:pt x="378955" y="25273"/>
                  </a:lnTo>
                  <a:lnTo>
                    <a:pt x="391591" y="25273"/>
                  </a:lnTo>
                  <a:lnTo>
                    <a:pt x="391591" y="12636"/>
                  </a:lnTo>
                  <a:close/>
                </a:path>
                <a:path w="619125" h="50800">
                  <a:moveTo>
                    <a:pt x="404215" y="37896"/>
                  </a:moveTo>
                  <a:lnTo>
                    <a:pt x="391591" y="37896"/>
                  </a:lnTo>
                  <a:lnTo>
                    <a:pt x="378955" y="37896"/>
                  </a:lnTo>
                  <a:lnTo>
                    <a:pt x="378955" y="50533"/>
                  </a:lnTo>
                  <a:lnTo>
                    <a:pt x="391579" y="50533"/>
                  </a:lnTo>
                  <a:lnTo>
                    <a:pt x="404215" y="50533"/>
                  </a:lnTo>
                  <a:lnTo>
                    <a:pt x="404215" y="37896"/>
                  </a:lnTo>
                  <a:close/>
                </a:path>
                <a:path w="619125" h="50800">
                  <a:moveTo>
                    <a:pt x="429488" y="12636"/>
                  </a:moveTo>
                  <a:lnTo>
                    <a:pt x="416852" y="12636"/>
                  </a:lnTo>
                  <a:lnTo>
                    <a:pt x="416852" y="25273"/>
                  </a:lnTo>
                  <a:lnTo>
                    <a:pt x="429488" y="25273"/>
                  </a:lnTo>
                  <a:lnTo>
                    <a:pt x="429488" y="12636"/>
                  </a:lnTo>
                  <a:close/>
                </a:path>
                <a:path w="619125" h="50800">
                  <a:moveTo>
                    <a:pt x="480009" y="37896"/>
                  </a:moveTo>
                  <a:lnTo>
                    <a:pt x="467372" y="37896"/>
                  </a:lnTo>
                  <a:lnTo>
                    <a:pt x="467372" y="50533"/>
                  </a:lnTo>
                  <a:lnTo>
                    <a:pt x="480009" y="50533"/>
                  </a:lnTo>
                  <a:lnTo>
                    <a:pt x="480009" y="37896"/>
                  </a:lnTo>
                  <a:close/>
                </a:path>
                <a:path w="619125" h="50800">
                  <a:moveTo>
                    <a:pt x="505269" y="12636"/>
                  </a:moveTo>
                  <a:lnTo>
                    <a:pt x="492645" y="12636"/>
                  </a:lnTo>
                  <a:lnTo>
                    <a:pt x="492645" y="0"/>
                  </a:lnTo>
                  <a:lnTo>
                    <a:pt x="480009" y="0"/>
                  </a:lnTo>
                  <a:lnTo>
                    <a:pt x="480009" y="12636"/>
                  </a:lnTo>
                  <a:lnTo>
                    <a:pt x="467372" y="12636"/>
                  </a:lnTo>
                  <a:lnTo>
                    <a:pt x="454748" y="12636"/>
                  </a:lnTo>
                  <a:lnTo>
                    <a:pt x="454748" y="25260"/>
                  </a:lnTo>
                  <a:lnTo>
                    <a:pt x="442112" y="25260"/>
                  </a:lnTo>
                  <a:lnTo>
                    <a:pt x="442112" y="37896"/>
                  </a:lnTo>
                  <a:lnTo>
                    <a:pt x="454748" y="37896"/>
                  </a:lnTo>
                  <a:lnTo>
                    <a:pt x="454748" y="25273"/>
                  </a:lnTo>
                  <a:lnTo>
                    <a:pt x="467372" y="25273"/>
                  </a:lnTo>
                  <a:lnTo>
                    <a:pt x="480009" y="25273"/>
                  </a:lnTo>
                  <a:lnTo>
                    <a:pt x="492633" y="25273"/>
                  </a:lnTo>
                  <a:lnTo>
                    <a:pt x="492633" y="37896"/>
                  </a:lnTo>
                  <a:lnTo>
                    <a:pt x="505269" y="37896"/>
                  </a:lnTo>
                  <a:lnTo>
                    <a:pt x="505269" y="25273"/>
                  </a:lnTo>
                  <a:lnTo>
                    <a:pt x="505269" y="12636"/>
                  </a:lnTo>
                  <a:close/>
                </a:path>
                <a:path w="619125" h="50800">
                  <a:moveTo>
                    <a:pt x="530542" y="37896"/>
                  </a:moveTo>
                  <a:lnTo>
                    <a:pt x="517906" y="37896"/>
                  </a:lnTo>
                  <a:lnTo>
                    <a:pt x="517906" y="50533"/>
                  </a:lnTo>
                  <a:lnTo>
                    <a:pt x="530542" y="50533"/>
                  </a:lnTo>
                  <a:lnTo>
                    <a:pt x="530542" y="37896"/>
                  </a:lnTo>
                  <a:close/>
                </a:path>
                <a:path w="619125" h="50800">
                  <a:moveTo>
                    <a:pt x="555802" y="12636"/>
                  </a:moveTo>
                  <a:lnTo>
                    <a:pt x="543166" y="12636"/>
                  </a:lnTo>
                  <a:lnTo>
                    <a:pt x="543166" y="25260"/>
                  </a:lnTo>
                  <a:lnTo>
                    <a:pt x="543166" y="37896"/>
                  </a:lnTo>
                  <a:lnTo>
                    <a:pt x="555802" y="37896"/>
                  </a:lnTo>
                  <a:lnTo>
                    <a:pt x="555802" y="25273"/>
                  </a:lnTo>
                  <a:lnTo>
                    <a:pt x="555802" y="12636"/>
                  </a:lnTo>
                  <a:close/>
                </a:path>
                <a:path w="619125" h="50800">
                  <a:moveTo>
                    <a:pt x="581050" y="0"/>
                  </a:moveTo>
                  <a:lnTo>
                    <a:pt x="568426" y="0"/>
                  </a:lnTo>
                  <a:lnTo>
                    <a:pt x="568426" y="12636"/>
                  </a:lnTo>
                  <a:lnTo>
                    <a:pt x="568426" y="25260"/>
                  </a:lnTo>
                  <a:lnTo>
                    <a:pt x="568426" y="37896"/>
                  </a:lnTo>
                  <a:lnTo>
                    <a:pt x="581050" y="37896"/>
                  </a:lnTo>
                  <a:lnTo>
                    <a:pt x="581050" y="25273"/>
                  </a:lnTo>
                  <a:lnTo>
                    <a:pt x="581050" y="12636"/>
                  </a:lnTo>
                  <a:lnTo>
                    <a:pt x="581050" y="0"/>
                  </a:lnTo>
                  <a:close/>
                </a:path>
                <a:path w="619125" h="50800">
                  <a:moveTo>
                    <a:pt x="618947" y="0"/>
                  </a:moveTo>
                  <a:lnTo>
                    <a:pt x="606323" y="0"/>
                  </a:lnTo>
                  <a:lnTo>
                    <a:pt x="593686" y="0"/>
                  </a:lnTo>
                  <a:lnTo>
                    <a:pt x="593686" y="12636"/>
                  </a:lnTo>
                  <a:lnTo>
                    <a:pt x="593686" y="25273"/>
                  </a:lnTo>
                  <a:lnTo>
                    <a:pt x="606323" y="25273"/>
                  </a:lnTo>
                  <a:lnTo>
                    <a:pt x="618947" y="25273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98145" y="4761826"/>
              <a:ext cx="606425" cy="50800"/>
            </a:xfrm>
            <a:custGeom>
              <a:avLst/>
              <a:gdLst/>
              <a:ahLst/>
              <a:cxnLst/>
              <a:rect l="l" t="t" r="r" b="b"/>
              <a:pathLst>
                <a:path w="606425" h="50800">
                  <a:moveTo>
                    <a:pt x="12623" y="12636"/>
                  </a:moveTo>
                  <a:lnTo>
                    <a:pt x="0" y="12636"/>
                  </a:lnTo>
                  <a:lnTo>
                    <a:pt x="0" y="25273"/>
                  </a:lnTo>
                  <a:lnTo>
                    <a:pt x="12623" y="25273"/>
                  </a:lnTo>
                  <a:lnTo>
                    <a:pt x="12623" y="12636"/>
                  </a:lnTo>
                  <a:close/>
                </a:path>
                <a:path w="606425" h="50800">
                  <a:moveTo>
                    <a:pt x="50520" y="25260"/>
                  </a:moveTo>
                  <a:lnTo>
                    <a:pt x="37909" y="25260"/>
                  </a:lnTo>
                  <a:lnTo>
                    <a:pt x="37909" y="12636"/>
                  </a:lnTo>
                  <a:lnTo>
                    <a:pt x="25273" y="12636"/>
                  </a:lnTo>
                  <a:lnTo>
                    <a:pt x="25273" y="25260"/>
                  </a:lnTo>
                  <a:lnTo>
                    <a:pt x="12636" y="25260"/>
                  </a:lnTo>
                  <a:lnTo>
                    <a:pt x="12636" y="37896"/>
                  </a:lnTo>
                  <a:lnTo>
                    <a:pt x="25273" y="37896"/>
                  </a:lnTo>
                  <a:lnTo>
                    <a:pt x="25273" y="25273"/>
                  </a:lnTo>
                  <a:lnTo>
                    <a:pt x="37896" y="25273"/>
                  </a:lnTo>
                  <a:lnTo>
                    <a:pt x="37896" y="37896"/>
                  </a:lnTo>
                  <a:lnTo>
                    <a:pt x="25273" y="37896"/>
                  </a:lnTo>
                  <a:lnTo>
                    <a:pt x="25273" y="50546"/>
                  </a:lnTo>
                  <a:lnTo>
                    <a:pt x="37896" y="50546"/>
                  </a:lnTo>
                  <a:lnTo>
                    <a:pt x="50520" y="50546"/>
                  </a:lnTo>
                  <a:lnTo>
                    <a:pt x="50520" y="37896"/>
                  </a:lnTo>
                  <a:lnTo>
                    <a:pt x="50520" y="25260"/>
                  </a:lnTo>
                  <a:close/>
                </a:path>
                <a:path w="606425" h="50800">
                  <a:moveTo>
                    <a:pt x="88417" y="37896"/>
                  </a:moveTo>
                  <a:lnTo>
                    <a:pt x="75793" y="37896"/>
                  </a:lnTo>
                  <a:lnTo>
                    <a:pt x="75793" y="50546"/>
                  </a:lnTo>
                  <a:lnTo>
                    <a:pt x="88417" y="50546"/>
                  </a:lnTo>
                  <a:lnTo>
                    <a:pt x="88417" y="37896"/>
                  </a:lnTo>
                  <a:close/>
                </a:path>
                <a:path w="606425" h="50800">
                  <a:moveTo>
                    <a:pt x="88417" y="12636"/>
                  </a:moveTo>
                  <a:lnTo>
                    <a:pt x="75806" y="12636"/>
                  </a:lnTo>
                  <a:lnTo>
                    <a:pt x="63169" y="12636"/>
                  </a:lnTo>
                  <a:lnTo>
                    <a:pt x="50533" y="12636"/>
                  </a:lnTo>
                  <a:lnTo>
                    <a:pt x="50533" y="25260"/>
                  </a:lnTo>
                  <a:lnTo>
                    <a:pt x="50533" y="37896"/>
                  </a:lnTo>
                  <a:lnTo>
                    <a:pt x="50533" y="50546"/>
                  </a:lnTo>
                  <a:lnTo>
                    <a:pt x="63169" y="50546"/>
                  </a:lnTo>
                  <a:lnTo>
                    <a:pt x="63169" y="37896"/>
                  </a:lnTo>
                  <a:lnTo>
                    <a:pt x="63169" y="25273"/>
                  </a:lnTo>
                  <a:lnTo>
                    <a:pt x="75793" y="25273"/>
                  </a:lnTo>
                  <a:lnTo>
                    <a:pt x="88417" y="25273"/>
                  </a:lnTo>
                  <a:lnTo>
                    <a:pt x="88417" y="12636"/>
                  </a:lnTo>
                  <a:close/>
                </a:path>
                <a:path w="606425" h="50800">
                  <a:moveTo>
                    <a:pt x="214744" y="37896"/>
                  </a:moveTo>
                  <a:lnTo>
                    <a:pt x="202107" y="37896"/>
                  </a:lnTo>
                  <a:lnTo>
                    <a:pt x="202107" y="50546"/>
                  </a:lnTo>
                  <a:lnTo>
                    <a:pt x="214744" y="50546"/>
                  </a:lnTo>
                  <a:lnTo>
                    <a:pt x="214744" y="37896"/>
                  </a:lnTo>
                  <a:close/>
                </a:path>
                <a:path w="606425" h="50800">
                  <a:moveTo>
                    <a:pt x="214744" y="12636"/>
                  </a:moveTo>
                  <a:lnTo>
                    <a:pt x="214744" y="12636"/>
                  </a:lnTo>
                  <a:lnTo>
                    <a:pt x="164211" y="12636"/>
                  </a:lnTo>
                  <a:lnTo>
                    <a:pt x="164211" y="25273"/>
                  </a:lnTo>
                  <a:lnTo>
                    <a:pt x="176847" y="25273"/>
                  </a:lnTo>
                  <a:lnTo>
                    <a:pt x="176847" y="37896"/>
                  </a:lnTo>
                  <a:lnTo>
                    <a:pt x="164223" y="37896"/>
                  </a:lnTo>
                  <a:lnTo>
                    <a:pt x="164211" y="37896"/>
                  </a:lnTo>
                  <a:lnTo>
                    <a:pt x="113690" y="37896"/>
                  </a:lnTo>
                  <a:lnTo>
                    <a:pt x="113690" y="25273"/>
                  </a:lnTo>
                  <a:lnTo>
                    <a:pt x="126326" y="25273"/>
                  </a:lnTo>
                  <a:lnTo>
                    <a:pt x="126326" y="12636"/>
                  </a:lnTo>
                  <a:lnTo>
                    <a:pt x="113690" y="12636"/>
                  </a:lnTo>
                  <a:lnTo>
                    <a:pt x="101066" y="12636"/>
                  </a:lnTo>
                  <a:lnTo>
                    <a:pt x="88430" y="12636"/>
                  </a:lnTo>
                  <a:lnTo>
                    <a:pt x="88430" y="25273"/>
                  </a:lnTo>
                  <a:lnTo>
                    <a:pt x="101053" y="25273"/>
                  </a:lnTo>
                  <a:lnTo>
                    <a:pt x="101053" y="37896"/>
                  </a:lnTo>
                  <a:lnTo>
                    <a:pt x="101053" y="50546"/>
                  </a:lnTo>
                  <a:lnTo>
                    <a:pt x="189484" y="50546"/>
                  </a:lnTo>
                  <a:lnTo>
                    <a:pt x="189484" y="37896"/>
                  </a:lnTo>
                  <a:lnTo>
                    <a:pt x="189484" y="25273"/>
                  </a:lnTo>
                  <a:lnTo>
                    <a:pt x="202107" y="25273"/>
                  </a:lnTo>
                  <a:lnTo>
                    <a:pt x="214744" y="25273"/>
                  </a:lnTo>
                  <a:lnTo>
                    <a:pt x="214744" y="12636"/>
                  </a:lnTo>
                  <a:close/>
                </a:path>
                <a:path w="606425" h="50800">
                  <a:moveTo>
                    <a:pt x="240004" y="37896"/>
                  </a:moveTo>
                  <a:lnTo>
                    <a:pt x="227368" y="37896"/>
                  </a:lnTo>
                  <a:lnTo>
                    <a:pt x="227368" y="50546"/>
                  </a:lnTo>
                  <a:lnTo>
                    <a:pt x="240004" y="50546"/>
                  </a:lnTo>
                  <a:lnTo>
                    <a:pt x="240004" y="37896"/>
                  </a:lnTo>
                  <a:close/>
                </a:path>
                <a:path w="606425" h="50800">
                  <a:moveTo>
                    <a:pt x="277901" y="37896"/>
                  </a:moveTo>
                  <a:lnTo>
                    <a:pt x="265277" y="37896"/>
                  </a:lnTo>
                  <a:lnTo>
                    <a:pt x="252641" y="37896"/>
                  </a:lnTo>
                  <a:lnTo>
                    <a:pt x="252641" y="50546"/>
                  </a:lnTo>
                  <a:lnTo>
                    <a:pt x="265264" y="50546"/>
                  </a:lnTo>
                  <a:lnTo>
                    <a:pt x="277901" y="50546"/>
                  </a:lnTo>
                  <a:lnTo>
                    <a:pt x="277901" y="37896"/>
                  </a:lnTo>
                  <a:close/>
                </a:path>
                <a:path w="606425" h="50800">
                  <a:moveTo>
                    <a:pt x="353682" y="12636"/>
                  </a:moveTo>
                  <a:lnTo>
                    <a:pt x="353682" y="12636"/>
                  </a:lnTo>
                  <a:lnTo>
                    <a:pt x="240004" y="12636"/>
                  </a:lnTo>
                  <a:lnTo>
                    <a:pt x="240004" y="25273"/>
                  </a:lnTo>
                  <a:lnTo>
                    <a:pt x="252641" y="25273"/>
                  </a:lnTo>
                  <a:lnTo>
                    <a:pt x="265264" y="25273"/>
                  </a:lnTo>
                  <a:lnTo>
                    <a:pt x="277901" y="25273"/>
                  </a:lnTo>
                  <a:lnTo>
                    <a:pt x="277901" y="37896"/>
                  </a:lnTo>
                  <a:lnTo>
                    <a:pt x="290537" y="37896"/>
                  </a:lnTo>
                  <a:lnTo>
                    <a:pt x="290537" y="25273"/>
                  </a:lnTo>
                  <a:lnTo>
                    <a:pt x="303161" y="25273"/>
                  </a:lnTo>
                  <a:lnTo>
                    <a:pt x="315798" y="25273"/>
                  </a:lnTo>
                  <a:lnTo>
                    <a:pt x="328422" y="25273"/>
                  </a:lnTo>
                  <a:lnTo>
                    <a:pt x="328422" y="37896"/>
                  </a:lnTo>
                  <a:lnTo>
                    <a:pt x="341058" y="37896"/>
                  </a:lnTo>
                  <a:lnTo>
                    <a:pt x="341058" y="25273"/>
                  </a:lnTo>
                  <a:lnTo>
                    <a:pt x="353682" y="25273"/>
                  </a:lnTo>
                  <a:lnTo>
                    <a:pt x="353682" y="12636"/>
                  </a:lnTo>
                  <a:close/>
                </a:path>
                <a:path w="606425" h="50800">
                  <a:moveTo>
                    <a:pt x="391591" y="12636"/>
                  </a:moveTo>
                  <a:lnTo>
                    <a:pt x="378955" y="12636"/>
                  </a:lnTo>
                  <a:lnTo>
                    <a:pt x="366331" y="12636"/>
                  </a:lnTo>
                  <a:lnTo>
                    <a:pt x="353695" y="12636"/>
                  </a:lnTo>
                  <a:lnTo>
                    <a:pt x="353695" y="25273"/>
                  </a:lnTo>
                  <a:lnTo>
                    <a:pt x="366318" y="25273"/>
                  </a:lnTo>
                  <a:lnTo>
                    <a:pt x="366318" y="37896"/>
                  </a:lnTo>
                  <a:lnTo>
                    <a:pt x="378955" y="37896"/>
                  </a:lnTo>
                  <a:lnTo>
                    <a:pt x="378955" y="25273"/>
                  </a:lnTo>
                  <a:lnTo>
                    <a:pt x="391591" y="25273"/>
                  </a:lnTo>
                  <a:lnTo>
                    <a:pt x="391591" y="12636"/>
                  </a:lnTo>
                  <a:close/>
                </a:path>
                <a:path w="606425" h="50800">
                  <a:moveTo>
                    <a:pt x="416839" y="12636"/>
                  </a:moveTo>
                  <a:lnTo>
                    <a:pt x="404215" y="12636"/>
                  </a:lnTo>
                  <a:lnTo>
                    <a:pt x="404215" y="25260"/>
                  </a:lnTo>
                  <a:lnTo>
                    <a:pt x="404215" y="37896"/>
                  </a:lnTo>
                  <a:lnTo>
                    <a:pt x="416839" y="37896"/>
                  </a:lnTo>
                  <a:lnTo>
                    <a:pt x="416839" y="25273"/>
                  </a:lnTo>
                  <a:lnTo>
                    <a:pt x="416839" y="12636"/>
                  </a:lnTo>
                  <a:close/>
                </a:path>
                <a:path w="606425" h="50800">
                  <a:moveTo>
                    <a:pt x="442112" y="12636"/>
                  </a:moveTo>
                  <a:lnTo>
                    <a:pt x="429475" y="12636"/>
                  </a:lnTo>
                  <a:lnTo>
                    <a:pt x="429475" y="25260"/>
                  </a:lnTo>
                  <a:lnTo>
                    <a:pt x="429475" y="37896"/>
                  </a:lnTo>
                  <a:lnTo>
                    <a:pt x="442112" y="37896"/>
                  </a:lnTo>
                  <a:lnTo>
                    <a:pt x="442112" y="25273"/>
                  </a:lnTo>
                  <a:lnTo>
                    <a:pt x="442112" y="12636"/>
                  </a:lnTo>
                  <a:close/>
                </a:path>
                <a:path w="606425" h="50800">
                  <a:moveTo>
                    <a:pt x="480009" y="12636"/>
                  </a:moveTo>
                  <a:lnTo>
                    <a:pt x="467372" y="12636"/>
                  </a:lnTo>
                  <a:lnTo>
                    <a:pt x="467372" y="25260"/>
                  </a:lnTo>
                  <a:lnTo>
                    <a:pt x="454748" y="25260"/>
                  </a:lnTo>
                  <a:lnTo>
                    <a:pt x="454748" y="37896"/>
                  </a:lnTo>
                  <a:lnTo>
                    <a:pt x="467372" y="37896"/>
                  </a:lnTo>
                  <a:lnTo>
                    <a:pt x="467372" y="25273"/>
                  </a:lnTo>
                  <a:lnTo>
                    <a:pt x="480009" y="25273"/>
                  </a:lnTo>
                  <a:lnTo>
                    <a:pt x="480009" y="12636"/>
                  </a:lnTo>
                  <a:close/>
                </a:path>
                <a:path w="606425" h="50800">
                  <a:moveTo>
                    <a:pt x="517893" y="12636"/>
                  </a:moveTo>
                  <a:lnTo>
                    <a:pt x="505269" y="12636"/>
                  </a:lnTo>
                  <a:lnTo>
                    <a:pt x="492633" y="12636"/>
                  </a:lnTo>
                  <a:lnTo>
                    <a:pt x="492633" y="25260"/>
                  </a:lnTo>
                  <a:lnTo>
                    <a:pt x="492633" y="37896"/>
                  </a:lnTo>
                  <a:lnTo>
                    <a:pt x="505269" y="37896"/>
                  </a:lnTo>
                  <a:lnTo>
                    <a:pt x="517893" y="37896"/>
                  </a:lnTo>
                  <a:lnTo>
                    <a:pt x="517893" y="25273"/>
                  </a:lnTo>
                  <a:lnTo>
                    <a:pt x="517893" y="12636"/>
                  </a:lnTo>
                  <a:close/>
                </a:path>
                <a:path w="606425" h="50800">
                  <a:moveTo>
                    <a:pt x="581050" y="12636"/>
                  </a:moveTo>
                  <a:lnTo>
                    <a:pt x="568426" y="12636"/>
                  </a:lnTo>
                  <a:lnTo>
                    <a:pt x="568426" y="0"/>
                  </a:lnTo>
                  <a:lnTo>
                    <a:pt x="555802" y="0"/>
                  </a:lnTo>
                  <a:lnTo>
                    <a:pt x="517906" y="0"/>
                  </a:lnTo>
                  <a:lnTo>
                    <a:pt x="517906" y="12636"/>
                  </a:lnTo>
                  <a:lnTo>
                    <a:pt x="517906" y="25273"/>
                  </a:lnTo>
                  <a:lnTo>
                    <a:pt x="530529" y="25273"/>
                  </a:lnTo>
                  <a:lnTo>
                    <a:pt x="543166" y="25273"/>
                  </a:lnTo>
                  <a:lnTo>
                    <a:pt x="555790" y="25273"/>
                  </a:lnTo>
                  <a:lnTo>
                    <a:pt x="555790" y="37896"/>
                  </a:lnTo>
                  <a:lnTo>
                    <a:pt x="568426" y="37896"/>
                  </a:lnTo>
                  <a:lnTo>
                    <a:pt x="568426" y="25273"/>
                  </a:lnTo>
                  <a:lnTo>
                    <a:pt x="581050" y="25273"/>
                  </a:lnTo>
                  <a:lnTo>
                    <a:pt x="581050" y="12636"/>
                  </a:lnTo>
                  <a:close/>
                </a:path>
                <a:path w="606425" h="50800">
                  <a:moveTo>
                    <a:pt x="606323" y="25260"/>
                  </a:moveTo>
                  <a:lnTo>
                    <a:pt x="593699" y="25260"/>
                  </a:lnTo>
                  <a:lnTo>
                    <a:pt x="581063" y="25260"/>
                  </a:lnTo>
                  <a:lnTo>
                    <a:pt x="581063" y="37896"/>
                  </a:lnTo>
                  <a:lnTo>
                    <a:pt x="593686" y="37896"/>
                  </a:lnTo>
                  <a:lnTo>
                    <a:pt x="606323" y="37896"/>
                  </a:lnTo>
                  <a:lnTo>
                    <a:pt x="606323" y="25260"/>
                  </a:lnTo>
                  <a:close/>
                </a:path>
                <a:path w="606425" h="50800">
                  <a:moveTo>
                    <a:pt x="606323" y="0"/>
                  </a:moveTo>
                  <a:lnTo>
                    <a:pt x="593699" y="0"/>
                  </a:lnTo>
                  <a:lnTo>
                    <a:pt x="581063" y="0"/>
                  </a:lnTo>
                  <a:lnTo>
                    <a:pt x="581063" y="12636"/>
                  </a:lnTo>
                  <a:lnTo>
                    <a:pt x="593686" y="12636"/>
                  </a:lnTo>
                  <a:lnTo>
                    <a:pt x="606323" y="12636"/>
                  </a:lnTo>
                  <a:lnTo>
                    <a:pt x="6063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98145" y="4799723"/>
              <a:ext cx="619125" cy="38100"/>
            </a:xfrm>
            <a:custGeom>
              <a:avLst/>
              <a:gdLst/>
              <a:ahLst/>
              <a:cxnLst/>
              <a:rect l="l" t="t" r="r" b="b"/>
              <a:pathLst>
                <a:path w="619125" h="38100">
                  <a:moveTo>
                    <a:pt x="12623" y="12623"/>
                  </a:moveTo>
                  <a:lnTo>
                    <a:pt x="0" y="12623"/>
                  </a:lnTo>
                  <a:lnTo>
                    <a:pt x="0" y="25273"/>
                  </a:lnTo>
                  <a:lnTo>
                    <a:pt x="12623" y="25273"/>
                  </a:lnTo>
                  <a:lnTo>
                    <a:pt x="12623" y="12623"/>
                  </a:lnTo>
                  <a:close/>
                </a:path>
                <a:path w="619125" h="38100">
                  <a:moveTo>
                    <a:pt x="25273" y="12623"/>
                  </a:moveTo>
                  <a:lnTo>
                    <a:pt x="12636" y="12623"/>
                  </a:lnTo>
                  <a:lnTo>
                    <a:pt x="12636" y="25273"/>
                  </a:lnTo>
                  <a:lnTo>
                    <a:pt x="25273" y="25273"/>
                  </a:lnTo>
                  <a:lnTo>
                    <a:pt x="25273" y="12623"/>
                  </a:lnTo>
                  <a:close/>
                </a:path>
                <a:path w="619125" h="38100">
                  <a:moveTo>
                    <a:pt x="50520" y="12623"/>
                  </a:moveTo>
                  <a:lnTo>
                    <a:pt x="37896" y="12623"/>
                  </a:lnTo>
                  <a:lnTo>
                    <a:pt x="37896" y="25260"/>
                  </a:lnTo>
                  <a:lnTo>
                    <a:pt x="37896" y="37896"/>
                  </a:lnTo>
                  <a:lnTo>
                    <a:pt x="50520" y="37896"/>
                  </a:lnTo>
                  <a:lnTo>
                    <a:pt x="50520" y="25273"/>
                  </a:lnTo>
                  <a:lnTo>
                    <a:pt x="50520" y="12623"/>
                  </a:lnTo>
                  <a:close/>
                </a:path>
                <a:path w="619125" h="38100">
                  <a:moveTo>
                    <a:pt x="88417" y="25260"/>
                  </a:moveTo>
                  <a:lnTo>
                    <a:pt x="75806" y="25260"/>
                  </a:lnTo>
                  <a:lnTo>
                    <a:pt x="63169" y="25260"/>
                  </a:lnTo>
                  <a:lnTo>
                    <a:pt x="63169" y="12623"/>
                  </a:lnTo>
                  <a:lnTo>
                    <a:pt x="50533" y="12623"/>
                  </a:lnTo>
                  <a:lnTo>
                    <a:pt x="50533" y="25260"/>
                  </a:lnTo>
                  <a:lnTo>
                    <a:pt x="50533" y="37896"/>
                  </a:lnTo>
                  <a:lnTo>
                    <a:pt x="63169" y="37896"/>
                  </a:lnTo>
                  <a:lnTo>
                    <a:pt x="75793" y="37896"/>
                  </a:lnTo>
                  <a:lnTo>
                    <a:pt x="88417" y="37896"/>
                  </a:lnTo>
                  <a:lnTo>
                    <a:pt x="88417" y="25260"/>
                  </a:lnTo>
                  <a:close/>
                </a:path>
                <a:path w="619125" h="38100">
                  <a:moveTo>
                    <a:pt x="113690" y="12623"/>
                  </a:moveTo>
                  <a:lnTo>
                    <a:pt x="101053" y="12623"/>
                  </a:lnTo>
                  <a:lnTo>
                    <a:pt x="101053" y="25260"/>
                  </a:lnTo>
                  <a:lnTo>
                    <a:pt x="88430" y="25260"/>
                  </a:lnTo>
                  <a:lnTo>
                    <a:pt x="88430" y="37896"/>
                  </a:lnTo>
                  <a:lnTo>
                    <a:pt x="101053" y="37896"/>
                  </a:lnTo>
                  <a:lnTo>
                    <a:pt x="113690" y="37896"/>
                  </a:lnTo>
                  <a:lnTo>
                    <a:pt x="113690" y="25273"/>
                  </a:lnTo>
                  <a:lnTo>
                    <a:pt x="113690" y="12623"/>
                  </a:lnTo>
                  <a:close/>
                </a:path>
                <a:path w="619125" h="38100">
                  <a:moveTo>
                    <a:pt x="164223" y="12623"/>
                  </a:moveTo>
                  <a:lnTo>
                    <a:pt x="151587" y="12623"/>
                  </a:lnTo>
                  <a:lnTo>
                    <a:pt x="138963" y="12623"/>
                  </a:lnTo>
                  <a:lnTo>
                    <a:pt x="126326" y="12623"/>
                  </a:lnTo>
                  <a:lnTo>
                    <a:pt x="126326" y="25273"/>
                  </a:lnTo>
                  <a:lnTo>
                    <a:pt x="138950" y="25273"/>
                  </a:lnTo>
                  <a:lnTo>
                    <a:pt x="151587" y="25273"/>
                  </a:lnTo>
                  <a:lnTo>
                    <a:pt x="164223" y="25273"/>
                  </a:lnTo>
                  <a:lnTo>
                    <a:pt x="164223" y="12623"/>
                  </a:lnTo>
                  <a:close/>
                </a:path>
                <a:path w="619125" h="38100">
                  <a:moveTo>
                    <a:pt x="189484" y="12623"/>
                  </a:moveTo>
                  <a:lnTo>
                    <a:pt x="176847" y="12623"/>
                  </a:lnTo>
                  <a:lnTo>
                    <a:pt x="176847" y="25273"/>
                  </a:lnTo>
                  <a:lnTo>
                    <a:pt x="189484" y="25273"/>
                  </a:lnTo>
                  <a:lnTo>
                    <a:pt x="189484" y="12623"/>
                  </a:lnTo>
                  <a:close/>
                </a:path>
                <a:path w="619125" h="38100">
                  <a:moveTo>
                    <a:pt x="315798" y="0"/>
                  </a:moveTo>
                  <a:lnTo>
                    <a:pt x="303161" y="0"/>
                  </a:lnTo>
                  <a:lnTo>
                    <a:pt x="303161" y="12649"/>
                  </a:lnTo>
                  <a:lnTo>
                    <a:pt x="315798" y="12649"/>
                  </a:lnTo>
                  <a:lnTo>
                    <a:pt x="315798" y="0"/>
                  </a:lnTo>
                  <a:close/>
                </a:path>
                <a:path w="619125" h="38100">
                  <a:moveTo>
                    <a:pt x="353682" y="12623"/>
                  </a:moveTo>
                  <a:lnTo>
                    <a:pt x="341058" y="12623"/>
                  </a:lnTo>
                  <a:lnTo>
                    <a:pt x="341058" y="0"/>
                  </a:lnTo>
                  <a:lnTo>
                    <a:pt x="328422" y="0"/>
                  </a:lnTo>
                  <a:lnTo>
                    <a:pt x="328422" y="12623"/>
                  </a:lnTo>
                  <a:lnTo>
                    <a:pt x="328422" y="25260"/>
                  </a:lnTo>
                  <a:lnTo>
                    <a:pt x="315798" y="25260"/>
                  </a:lnTo>
                  <a:lnTo>
                    <a:pt x="303174" y="25260"/>
                  </a:lnTo>
                  <a:lnTo>
                    <a:pt x="290537" y="25260"/>
                  </a:lnTo>
                  <a:lnTo>
                    <a:pt x="290537" y="12649"/>
                  </a:lnTo>
                  <a:lnTo>
                    <a:pt x="290537" y="0"/>
                  </a:lnTo>
                  <a:lnTo>
                    <a:pt x="277901" y="0"/>
                  </a:lnTo>
                  <a:lnTo>
                    <a:pt x="265264" y="0"/>
                  </a:lnTo>
                  <a:lnTo>
                    <a:pt x="265264" y="12623"/>
                  </a:lnTo>
                  <a:lnTo>
                    <a:pt x="252641" y="12623"/>
                  </a:lnTo>
                  <a:lnTo>
                    <a:pt x="240004" y="12623"/>
                  </a:lnTo>
                  <a:lnTo>
                    <a:pt x="240004" y="25260"/>
                  </a:lnTo>
                  <a:lnTo>
                    <a:pt x="227380" y="25260"/>
                  </a:lnTo>
                  <a:lnTo>
                    <a:pt x="214744" y="25260"/>
                  </a:lnTo>
                  <a:lnTo>
                    <a:pt x="214744" y="12623"/>
                  </a:lnTo>
                  <a:lnTo>
                    <a:pt x="202107" y="12623"/>
                  </a:lnTo>
                  <a:lnTo>
                    <a:pt x="202107" y="25273"/>
                  </a:lnTo>
                  <a:lnTo>
                    <a:pt x="214744" y="25273"/>
                  </a:lnTo>
                  <a:lnTo>
                    <a:pt x="214744" y="37896"/>
                  </a:lnTo>
                  <a:lnTo>
                    <a:pt x="227368" y="37896"/>
                  </a:lnTo>
                  <a:lnTo>
                    <a:pt x="240004" y="37896"/>
                  </a:lnTo>
                  <a:lnTo>
                    <a:pt x="240004" y="25273"/>
                  </a:lnTo>
                  <a:lnTo>
                    <a:pt x="252641" y="25273"/>
                  </a:lnTo>
                  <a:lnTo>
                    <a:pt x="252641" y="37896"/>
                  </a:lnTo>
                  <a:lnTo>
                    <a:pt x="265264" y="37896"/>
                  </a:lnTo>
                  <a:lnTo>
                    <a:pt x="341058" y="37896"/>
                  </a:lnTo>
                  <a:lnTo>
                    <a:pt x="341058" y="25273"/>
                  </a:lnTo>
                  <a:lnTo>
                    <a:pt x="353682" y="25273"/>
                  </a:lnTo>
                  <a:lnTo>
                    <a:pt x="353682" y="12623"/>
                  </a:lnTo>
                  <a:close/>
                </a:path>
                <a:path w="619125" h="38100">
                  <a:moveTo>
                    <a:pt x="366331" y="12623"/>
                  </a:moveTo>
                  <a:lnTo>
                    <a:pt x="353695" y="12623"/>
                  </a:lnTo>
                  <a:lnTo>
                    <a:pt x="353695" y="25260"/>
                  </a:lnTo>
                  <a:lnTo>
                    <a:pt x="353695" y="37896"/>
                  </a:lnTo>
                  <a:lnTo>
                    <a:pt x="366331" y="37896"/>
                  </a:lnTo>
                  <a:lnTo>
                    <a:pt x="366331" y="25273"/>
                  </a:lnTo>
                  <a:lnTo>
                    <a:pt x="366331" y="12623"/>
                  </a:lnTo>
                  <a:close/>
                </a:path>
                <a:path w="619125" h="38100">
                  <a:moveTo>
                    <a:pt x="416839" y="25260"/>
                  </a:moveTo>
                  <a:lnTo>
                    <a:pt x="404215" y="25260"/>
                  </a:lnTo>
                  <a:lnTo>
                    <a:pt x="404215" y="12623"/>
                  </a:lnTo>
                  <a:lnTo>
                    <a:pt x="391591" y="12623"/>
                  </a:lnTo>
                  <a:lnTo>
                    <a:pt x="391591" y="0"/>
                  </a:lnTo>
                  <a:lnTo>
                    <a:pt x="378955" y="0"/>
                  </a:lnTo>
                  <a:lnTo>
                    <a:pt x="378955" y="12649"/>
                  </a:lnTo>
                  <a:lnTo>
                    <a:pt x="391579" y="12649"/>
                  </a:lnTo>
                  <a:lnTo>
                    <a:pt x="391579" y="25260"/>
                  </a:lnTo>
                  <a:lnTo>
                    <a:pt x="378955" y="25260"/>
                  </a:lnTo>
                  <a:lnTo>
                    <a:pt x="378955" y="37896"/>
                  </a:lnTo>
                  <a:lnTo>
                    <a:pt x="391591" y="37896"/>
                  </a:lnTo>
                  <a:lnTo>
                    <a:pt x="391591" y="25273"/>
                  </a:lnTo>
                  <a:lnTo>
                    <a:pt x="404215" y="25273"/>
                  </a:lnTo>
                  <a:lnTo>
                    <a:pt x="404215" y="37896"/>
                  </a:lnTo>
                  <a:lnTo>
                    <a:pt x="416839" y="37896"/>
                  </a:lnTo>
                  <a:lnTo>
                    <a:pt x="416839" y="25260"/>
                  </a:lnTo>
                  <a:close/>
                </a:path>
                <a:path w="619125" h="38100">
                  <a:moveTo>
                    <a:pt x="517893" y="0"/>
                  </a:moveTo>
                  <a:lnTo>
                    <a:pt x="505269" y="0"/>
                  </a:lnTo>
                  <a:lnTo>
                    <a:pt x="505269" y="12649"/>
                  </a:lnTo>
                  <a:lnTo>
                    <a:pt x="505269" y="25260"/>
                  </a:lnTo>
                  <a:lnTo>
                    <a:pt x="492645" y="25260"/>
                  </a:lnTo>
                  <a:lnTo>
                    <a:pt x="492645" y="12649"/>
                  </a:lnTo>
                  <a:lnTo>
                    <a:pt x="505269" y="12649"/>
                  </a:lnTo>
                  <a:lnTo>
                    <a:pt x="505269" y="0"/>
                  </a:lnTo>
                  <a:lnTo>
                    <a:pt x="492633" y="0"/>
                  </a:lnTo>
                  <a:lnTo>
                    <a:pt x="492633" y="12623"/>
                  </a:lnTo>
                  <a:lnTo>
                    <a:pt x="480009" y="12623"/>
                  </a:lnTo>
                  <a:lnTo>
                    <a:pt x="467372" y="12623"/>
                  </a:lnTo>
                  <a:lnTo>
                    <a:pt x="467372" y="25260"/>
                  </a:lnTo>
                  <a:lnTo>
                    <a:pt x="454748" y="25260"/>
                  </a:lnTo>
                  <a:lnTo>
                    <a:pt x="454748" y="12649"/>
                  </a:lnTo>
                  <a:lnTo>
                    <a:pt x="467372" y="12649"/>
                  </a:lnTo>
                  <a:lnTo>
                    <a:pt x="467372" y="0"/>
                  </a:lnTo>
                  <a:lnTo>
                    <a:pt x="454748" y="0"/>
                  </a:lnTo>
                  <a:lnTo>
                    <a:pt x="442112" y="0"/>
                  </a:lnTo>
                  <a:lnTo>
                    <a:pt x="429475" y="0"/>
                  </a:lnTo>
                  <a:lnTo>
                    <a:pt x="429475" y="12623"/>
                  </a:lnTo>
                  <a:lnTo>
                    <a:pt x="416852" y="12623"/>
                  </a:lnTo>
                  <a:lnTo>
                    <a:pt x="416852" y="25273"/>
                  </a:lnTo>
                  <a:lnTo>
                    <a:pt x="429488" y="25273"/>
                  </a:lnTo>
                  <a:lnTo>
                    <a:pt x="429488" y="12649"/>
                  </a:lnTo>
                  <a:lnTo>
                    <a:pt x="442112" y="12649"/>
                  </a:lnTo>
                  <a:lnTo>
                    <a:pt x="442112" y="25260"/>
                  </a:lnTo>
                  <a:lnTo>
                    <a:pt x="442112" y="37896"/>
                  </a:lnTo>
                  <a:lnTo>
                    <a:pt x="454748" y="37896"/>
                  </a:lnTo>
                  <a:lnTo>
                    <a:pt x="517893" y="37896"/>
                  </a:lnTo>
                  <a:lnTo>
                    <a:pt x="517893" y="25273"/>
                  </a:lnTo>
                  <a:lnTo>
                    <a:pt x="517893" y="12649"/>
                  </a:lnTo>
                  <a:lnTo>
                    <a:pt x="517893" y="0"/>
                  </a:lnTo>
                  <a:close/>
                </a:path>
                <a:path w="619125" h="38100">
                  <a:moveTo>
                    <a:pt x="543166" y="0"/>
                  </a:moveTo>
                  <a:lnTo>
                    <a:pt x="530529" y="0"/>
                  </a:lnTo>
                  <a:lnTo>
                    <a:pt x="530529" y="12649"/>
                  </a:lnTo>
                  <a:lnTo>
                    <a:pt x="543166" y="12649"/>
                  </a:lnTo>
                  <a:lnTo>
                    <a:pt x="543166" y="0"/>
                  </a:lnTo>
                  <a:close/>
                </a:path>
                <a:path w="619125" h="38100">
                  <a:moveTo>
                    <a:pt x="581050" y="12623"/>
                  </a:moveTo>
                  <a:lnTo>
                    <a:pt x="568426" y="12623"/>
                  </a:lnTo>
                  <a:lnTo>
                    <a:pt x="568426" y="0"/>
                  </a:lnTo>
                  <a:lnTo>
                    <a:pt x="555790" y="0"/>
                  </a:lnTo>
                  <a:lnTo>
                    <a:pt x="555790" y="12623"/>
                  </a:lnTo>
                  <a:lnTo>
                    <a:pt x="555790" y="25260"/>
                  </a:lnTo>
                  <a:lnTo>
                    <a:pt x="543166" y="25260"/>
                  </a:lnTo>
                  <a:lnTo>
                    <a:pt x="530542" y="25260"/>
                  </a:lnTo>
                  <a:lnTo>
                    <a:pt x="517906" y="25260"/>
                  </a:lnTo>
                  <a:lnTo>
                    <a:pt x="517906" y="37896"/>
                  </a:lnTo>
                  <a:lnTo>
                    <a:pt x="581050" y="37896"/>
                  </a:lnTo>
                  <a:lnTo>
                    <a:pt x="581050" y="25273"/>
                  </a:lnTo>
                  <a:lnTo>
                    <a:pt x="581050" y="12623"/>
                  </a:lnTo>
                  <a:close/>
                </a:path>
                <a:path w="619125" h="38100">
                  <a:moveTo>
                    <a:pt x="618947" y="0"/>
                  </a:moveTo>
                  <a:lnTo>
                    <a:pt x="606323" y="0"/>
                  </a:lnTo>
                  <a:lnTo>
                    <a:pt x="593699" y="0"/>
                  </a:lnTo>
                  <a:lnTo>
                    <a:pt x="581063" y="0"/>
                  </a:lnTo>
                  <a:lnTo>
                    <a:pt x="581063" y="12623"/>
                  </a:lnTo>
                  <a:lnTo>
                    <a:pt x="581063" y="25273"/>
                  </a:lnTo>
                  <a:lnTo>
                    <a:pt x="593699" y="25273"/>
                  </a:lnTo>
                  <a:lnTo>
                    <a:pt x="593699" y="12649"/>
                  </a:lnTo>
                  <a:lnTo>
                    <a:pt x="606323" y="12649"/>
                  </a:lnTo>
                  <a:lnTo>
                    <a:pt x="606323" y="25273"/>
                  </a:lnTo>
                  <a:lnTo>
                    <a:pt x="618947" y="25273"/>
                  </a:lnTo>
                  <a:lnTo>
                    <a:pt x="618947" y="12649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98145" y="4824983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23" y="25260"/>
                  </a:moveTo>
                  <a:lnTo>
                    <a:pt x="0" y="25260"/>
                  </a:lnTo>
                  <a:lnTo>
                    <a:pt x="0" y="37896"/>
                  </a:lnTo>
                  <a:lnTo>
                    <a:pt x="12623" y="37896"/>
                  </a:lnTo>
                  <a:lnTo>
                    <a:pt x="12623" y="25260"/>
                  </a:lnTo>
                  <a:close/>
                </a:path>
                <a:path w="619125" h="50800">
                  <a:moveTo>
                    <a:pt x="25273" y="37896"/>
                  </a:moveTo>
                  <a:lnTo>
                    <a:pt x="12636" y="37896"/>
                  </a:lnTo>
                  <a:lnTo>
                    <a:pt x="12636" y="50533"/>
                  </a:lnTo>
                  <a:lnTo>
                    <a:pt x="25273" y="50533"/>
                  </a:lnTo>
                  <a:lnTo>
                    <a:pt x="25273" y="37896"/>
                  </a:lnTo>
                  <a:close/>
                </a:path>
                <a:path w="619125" h="50800">
                  <a:moveTo>
                    <a:pt x="50520" y="12636"/>
                  </a:moveTo>
                  <a:lnTo>
                    <a:pt x="37896" y="12636"/>
                  </a:lnTo>
                  <a:lnTo>
                    <a:pt x="37896" y="25260"/>
                  </a:lnTo>
                  <a:lnTo>
                    <a:pt x="25273" y="25260"/>
                  </a:lnTo>
                  <a:lnTo>
                    <a:pt x="25273" y="12636"/>
                  </a:lnTo>
                  <a:lnTo>
                    <a:pt x="12636" y="12636"/>
                  </a:lnTo>
                  <a:lnTo>
                    <a:pt x="12636" y="25273"/>
                  </a:lnTo>
                  <a:lnTo>
                    <a:pt x="25273" y="25273"/>
                  </a:lnTo>
                  <a:lnTo>
                    <a:pt x="25273" y="37896"/>
                  </a:lnTo>
                  <a:lnTo>
                    <a:pt x="37896" y="37896"/>
                  </a:lnTo>
                  <a:lnTo>
                    <a:pt x="50520" y="37896"/>
                  </a:lnTo>
                  <a:lnTo>
                    <a:pt x="50520" y="25273"/>
                  </a:lnTo>
                  <a:lnTo>
                    <a:pt x="50520" y="12636"/>
                  </a:lnTo>
                  <a:close/>
                </a:path>
                <a:path w="619125" h="50800">
                  <a:moveTo>
                    <a:pt x="63169" y="37896"/>
                  </a:moveTo>
                  <a:lnTo>
                    <a:pt x="50533" y="37896"/>
                  </a:lnTo>
                  <a:lnTo>
                    <a:pt x="50533" y="50533"/>
                  </a:lnTo>
                  <a:lnTo>
                    <a:pt x="63169" y="50533"/>
                  </a:lnTo>
                  <a:lnTo>
                    <a:pt x="63169" y="37896"/>
                  </a:lnTo>
                  <a:close/>
                </a:path>
                <a:path w="619125" h="50800">
                  <a:moveTo>
                    <a:pt x="88417" y="25260"/>
                  </a:moveTo>
                  <a:lnTo>
                    <a:pt x="75793" y="25260"/>
                  </a:lnTo>
                  <a:lnTo>
                    <a:pt x="75793" y="37896"/>
                  </a:lnTo>
                  <a:lnTo>
                    <a:pt x="88417" y="37896"/>
                  </a:lnTo>
                  <a:lnTo>
                    <a:pt x="88417" y="25260"/>
                  </a:lnTo>
                  <a:close/>
                </a:path>
                <a:path w="619125" h="50800">
                  <a:moveTo>
                    <a:pt x="113690" y="37896"/>
                  </a:moveTo>
                  <a:lnTo>
                    <a:pt x="101053" y="37896"/>
                  </a:lnTo>
                  <a:lnTo>
                    <a:pt x="101053" y="50533"/>
                  </a:lnTo>
                  <a:lnTo>
                    <a:pt x="113690" y="50533"/>
                  </a:lnTo>
                  <a:lnTo>
                    <a:pt x="113690" y="37896"/>
                  </a:lnTo>
                  <a:close/>
                </a:path>
                <a:path w="619125" h="50800">
                  <a:moveTo>
                    <a:pt x="353682" y="12636"/>
                  </a:moveTo>
                  <a:lnTo>
                    <a:pt x="341058" y="12636"/>
                  </a:lnTo>
                  <a:lnTo>
                    <a:pt x="341058" y="25260"/>
                  </a:lnTo>
                  <a:lnTo>
                    <a:pt x="328434" y="25260"/>
                  </a:lnTo>
                  <a:lnTo>
                    <a:pt x="315798" y="25260"/>
                  </a:lnTo>
                  <a:lnTo>
                    <a:pt x="315798" y="12636"/>
                  </a:lnTo>
                  <a:lnTo>
                    <a:pt x="303174" y="12636"/>
                  </a:lnTo>
                  <a:lnTo>
                    <a:pt x="290537" y="12636"/>
                  </a:lnTo>
                  <a:lnTo>
                    <a:pt x="290537" y="25260"/>
                  </a:lnTo>
                  <a:lnTo>
                    <a:pt x="277901" y="25260"/>
                  </a:lnTo>
                  <a:lnTo>
                    <a:pt x="277901" y="12636"/>
                  </a:lnTo>
                  <a:lnTo>
                    <a:pt x="265264" y="12636"/>
                  </a:lnTo>
                  <a:lnTo>
                    <a:pt x="265264" y="25260"/>
                  </a:lnTo>
                  <a:lnTo>
                    <a:pt x="252641" y="25260"/>
                  </a:lnTo>
                  <a:lnTo>
                    <a:pt x="252641" y="12636"/>
                  </a:lnTo>
                  <a:lnTo>
                    <a:pt x="240004" y="12636"/>
                  </a:lnTo>
                  <a:lnTo>
                    <a:pt x="227380" y="12636"/>
                  </a:lnTo>
                  <a:lnTo>
                    <a:pt x="214744" y="12636"/>
                  </a:lnTo>
                  <a:lnTo>
                    <a:pt x="214744" y="25273"/>
                  </a:lnTo>
                  <a:lnTo>
                    <a:pt x="227368" y="25273"/>
                  </a:lnTo>
                  <a:lnTo>
                    <a:pt x="240004" y="25273"/>
                  </a:lnTo>
                  <a:lnTo>
                    <a:pt x="240004" y="37896"/>
                  </a:lnTo>
                  <a:lnTo>
                    <a:pt x="189484" y="37896"/>
                  </a:lnTo>
                  <a:lnTo>
                    <a:pt x="189484" y="25273"/>
                  </a:lnTo>
                  <a:lnTo>
                    <a:pt x="202120" y="25273"/>
                  </a:lnTo>
                  <a:lnTo>
                    <a:pt x="202120" y="12636"/>
                  </a:lnTo>
                  <a:lnTo>
                    <a:pt x="189484" y="12636"/>
                  </a:lnTo>
                  <a:lnTo>
                    <a:pt x="176847" y="12636"/>
                  </a:lnTo>
                  <a:lnTo>
                    <a:pt x="176847" y="25260"/>
                  </a:lnTo>
                  <a:lnTo>
                    <a:pt x="176847" y="37896"/>
                  </a:lnTo>
                  <a:lnTo>
                    <a:pt x="164223" y="37896"/>
                  </a:lnTo>
                  <a:lnTo>
                    <a:pt x="164223" y="25273"/>
                  </a:lnTo>
                  <a:lnTo>
                    <a:pt x="164223" y="12636"/>
                  </a:lnTo>
                  <a:lnTo>
                    <a:pt x="151587" y="12636"/>
                  </a:lnTo>
                  <a:lnTo>
                    <a:pt x="151587" y="25260"/>
                  </a:lnTo>
                  <a:lnTo>
                    <a:pt x="138963" y="25260"/>
                  </a:lnTo>
                  <a:lnTo>
                    <a:pt x="138963" y="12636"/>
                  </a:lnTo>
                  <a:lnTo>
                    <a:pt x="126326" y="12636"/>
                  </a:lnTo>
                  <a:lnTo>
                    <a:pt x="113690" y="12636"/>
                  </a:lnTo>
                  <a:lnTo>
                    <a:pt x="101066" y="12636"/>
                  </a:lnTo>
                  <a:lnTo>
                    <a:pt x="88430" y="12636"/>
                  </a:lnTo>
                  <a:lnTo>
                    <a:pt x="88430" y="25273"/>
                  </a:lnTo>
                  <a:lnTo>
                    <a:pt x="101053" y="25273"/>
                  </a:lnTo>
                  <a:lnTo>
                    <a:pt x="113690" y="25273"/>
                  </a:lnTo>
                  <a:lnTo>
                    <a:pt x="126326" y="25273"/>
                  </a:lnTo>
                  <a:lnTo>
                    <a:pt x="126326" y="37896"/>
                  </a:lnTo>
                  <a:lnTo>
                    <a:pt x="138950" y="37896"/>
                  </a:lnTo>
                  <a:lnTo>
                    <a:pt x="138950" y="50533"/>
                  </a:lnTo>
                  <a:lnTo>
                    <a:pt x="151587" y="50533"/>
                  </a:lnTo>
                  <a:lnTo>
                    <a:pt x="151587" y="37896"/>
                  </a:lnTo>
                  <a:lnTo>
                    <a:pt x="164211" y="37896"/>
                  </a:lnTo>
                  <a:lnTo>
                    <a:pt x="164211" y="50533"/>
                  </a:lnTo>
                  <a:lnTo>
                    <a:pt x="176847" y="50533"/>
                  </a:lnTo>
                  <a:lnTo>
                    <a:pt x="252641" y="50533"/>
                  </a:lnTo>
                  <a:lnTo>
                    <a:pt x="252641" y="37896"/>
                  </a:lnTo>
                  <a:lnTo>
                    <a:pt x="265277" y="37896"/>
                  </a:lnTo>
                  <a:lnTo>
                    <a:pt x="265277" y="25273"/>
                  </a:lnTo>
                  <a:lnTo>
                    <a:pt x="277901" y="25273"/>
                  </a:lnTo>
                  <a:lnTo>
                    <a:pt x="277901" y="37896"/>
                  </a:lnTo>
                  <a:lnTo>
                    <a:pt x="290537" y="37896"/>
                  </a:lnTo>
                  <a:lnTo>
                    <a:pt x="290537" y="50533"/>
                  </a:lnTo>
                  <a:lnTo>
                    <a:pt x="303161" y="50533"/>
                  </a:lnTo>
                  <a:lnTo>
                    <a:pt x="315798" y="50533"/>
                  </a:lnTo>
                  <a:lnTo>
                    <a:pt x="315798" y="37896"/>
                  </a:lnTo>
                  <a:lnTo>
                    <a:pt x="303174" y="37896"/>
                  </a:lnTo>
                  <a:lnTo>
                    <a:pt x="303174" y="25273"/>
                  </a:lnTo>
                  <a:lnTo>
                    <a:pt x="315798" y="25273"/>
                  </a:lnTo>
                  <a:lnTo>
                    <a:pt x="315798" y="37896"/>
                  </a:lnTo>
                  <a:lnTo>
                    <a:pt x="328422" y="37896"/>
                  </a:lnTo>
                  <a:lnTo>
                    <a:pt x="341058" y="37896"/>
                  </a:lnTo>
                  <a:lnTo>
                    <a:pt x="353682" y="37896"/>
                  </a:lnTo>
                  <a:lnTo>
                    <a:pt x="353682" y="25273"/>
                  </a:lnTo>
                  <a:lnTo>
                    <a:pt x="353682" y="12636"/>
                  </a:lnTo>
                  <a:close/>
                </a:path>
                <a:path w="619125" h="50800">
                  <a:moveTo>
                    <a:pt x="366331" y="12636"/>
                  </a:moveTo>
                  <a:lnTo>
                    <a:pt x="353695" y="12636"/>
                  </a:lnTo>
                  <a:lnTo>
                    <a:pt x="353695" y="25273"/>
                  </a:lnTo>
                  <a:lnTo>
                    <a:pt x="366331" y="25273"/>
                  </a:lnTo>
                  <a:lnTo>
                    <a:pt x="366331" y="12636"/>
                  </a:lnTo>
                  <a:close/>
                </a:path>
                <a:path w="619125" h="50800">
                  <a:moveTo>
                    <a:pt x="378955" y="37896"/>
                  </a:moveTo>
                  <a:lnTo>
                    <a:pt x="366318" y="37896"/>
                  </a:lnTo>
                  <a:lnTo>
                    <a:pt x="366318" y="50533"/>
                  </a:lnTo>
                  <a:lnTo>
                    <a:pt x="378955" y="50533"/>
                  </a:lnTo>
                  <a:lnTo>
                    <a:pt x="378955" y="37896"/>
                  </a:lnTo>
                  <a:close/>
                </a:path>
                <a:path w="619125" h="50800">
                  <a:moveTo>
                    <a:pt x="416839" y="12636"/>
                  </a:moveTo>
                  <a:lnTo>
                    <a:pt x="404215" y="12636"/>
                  </a:lnTo>
                  <a:lnTo>
                    <a:pt x="404215" y="25260"/>
                  </a:lnTo>
                  <a:lnTo>
                    <a:pt x="391591" y="25260"/>
                  </a:lnTo>
                  <a:lnTo>
                    <a:pt x="391591" y="12636"/>
                  </a:lnTo>
                  <a:lnTo>
                    <a:pt x="378955" y="12636"/>
                  </a:lnTo>
                  <a:lnTo>
                    <a:pt x="378955" y="25273"/>
                  </a:lnTo>
                  <a:lnTo>
                    <a:pt x="391579" y="25273"/>
                  </a:lnTo>
                  <a:lnTo>
                    <a:pt x="391579" y="37896"/>
                  </a:lnTo>
                  <a:lnTo>
                    <a:pt x="391579" y="50533"/>
                  </a:lnTo>
                  <a:lnTo>
                    <a:pt x="404215" y="50533"/>
                  </a:lnTo>
                  <a:lnTo>
                    <a:pt x="416839" y="50533"/>
                  </a:lnTo>
                  <a:lnTo>
                    <a:pt x="416839" y="37896"/>
                  </a:lnTo>
                  <a:lnTo>
                    <a:pt x="416839" y="25273"/>
                  </a:lnTo>
                  <a:lnTo>
                    <a:pt x="416839" y="12636"/>
                  </a:lnTo>
                  <a:close/>
                </a:path>
                <a:path w="619125" h="50800">
                  <a:moveTo>
                    <a:pt x="467372" y="37896"/>
                  </a:moveTo>
                  <a:lnTo>
                    <a:pt x="454748" y="37896"/>
                  </a:lnTo>
                  <a:lnTo>
                    <a:pt x="442112" y="37896"/>
                  </a:lnTo>
                  <a:lnTo>
                    <a:pt x="429488" y="37896"/>
                  </a:lnTo>
                  <a:lnTo>
                    <a:pt x="429488" y="25273"/>
                  </a:lnTo>
                  <a:lnTo>
                    <a:pt x="442112" y="25273"/>
                  </a:lnTo>
                  <a:lnTo>
                    <a:pt x="442112" y="12636"/>
                  </a:lnTo>
                  <a:lnTo>
                    <a:pt x="429475" y="12636"/>
                  </a:lnTo>
                  <a:lnTo>
                    <a:pt x="429475" y="25260"/>
                  </a:lnTo>
                  <a:lnTo>
                    <a:pt x="416852" y="25260"/>
                  </a:lnTo>
                  <a:lnTo>
                    <a:pt x="416852" y="37896"/>
                  </a:lnTo>
                  <a:lnTo>
                    <a:pt x="416852" y="50533"/>
                  </a:lnTo>
                  <a:lnTo>
                    <a:pt x="429475" y="50533"/>
                  </a:lnTo>
                  <a:lnTo>
                    <a:pt x="442112" y="50533"/>
                  </a:lnTo>
                  <a:lnTo>
                    <a:pt x="454748" y="50533"/>
                  </a:lnTo>
                  <a:lnTo>
                    <a:pt x="467372" y="50533"/>
                  </a:lnTo>
                  <a:lnTo>
                    <a:pt x="467372" y="37896"/>
                  </a:lnTo>
                  <a:close/>
                </a:path>
                <a:path w="619125" h="50800">
                  <a:moveTo>
                    <a:pt x="517893" y="37896"/>
                  </a:moveTo>
                  <a:lnTo>
                    <a:pt x="505269" y="37896"/>
                  </a:lnTo>
                  <a:lnTo>
                    <a:pt x="492645" y="37896"/>
                  </a:lnTo>
                  <a:lnTo>
                    <a:pt x="492645" y="25260"/>
                  </a:lnTo>
                  <a:lnTo>
                    <a:pt x="480009" y="25260"/>
                  </a:lnTo>
                  <a:lnTo>
                    <a:pt x="480009" y="37896"/>
                  </a:lnTo>
                  <a:lnTo>
                    <a:pt x="492633" y="37896"/>
                  </a:lnTo>
                  <a:lnTo>
                    <a:pt x="492633" y="50533"/>
                  </a:lnTo>
                  <a:lnTo>
                    <a:pt x="505269" y="50533"/>
                  </a:lnTo>
                  <a:lnTo>
                    <a:pt x="517893" y="50533"/>
                  </a:lnTo>
                  <a:lnTo>
                    <a:pt x="517893" y="37896"/>
                  </a:lnTo>
                  <a:close/>
                </a:path>
                <a:path w="619125" h="50800">
                  <a:moveTo>
                    <a:pt x="517893" y="12636"/>
                  </a:moveTo>
                  <a:lnTo>
                    <a:pt x="505269" y="12636"/>
                  </a:lnTo>
                  <a:lnTo>
                    <a:pt x="505269" y="25273"/>
                  </a:lnTo>
                  <a:lnTo>
                    <a:pt x="517893" y="25273"/>
                  </a:lnTo>
                  <a:lnTo>
                    <a:pt x="517893" y="12636"/>
                  </a:lnTo>
                  <a:close/>
                </a:path>
                <a:path w="619125" h="50800">
                  <a:moveTo>
                    <a:pt x="543166" y="37896"/>
                  </a:moveTo>
                  <a:lnTo>
                    <a:pt x="530542" y="37896"/>
                  </a:lnTo>
                  <a:lnTo>
                    <a:pt x="517906" y="37896"/>
                  </a:lnTo>
                  <a:lnTo>
                    <a:pt x="517906" y="50533"/>
                  </a:lnTo>
                  <a:lnTo>
                    <a:pt x="530529" y="50533"/>
                  </a:lnTo>
                  <a:lnTo>
                    <a:pt x="543166" y="50533"/>
                  </a:lnTo>
                  <a:lnTo>
                    <a:pt x="543166" y="37896"/>
                  </a:lnTo>
                  <a:close/>
                </a:path>
                <a:path w="619125" h="50800">
                  <a:moveTo>
                    <a:pt x="581050" y="25260"/>
                  </a:moveTo>
                  <a:lnTo>
                    <a:pt x="568426" y="25260"/>
                  </a:lnTo>
                  <a:lnTo>
                    <a:pt x="568426" y="37896"/>
                  </a:lnTo>
                  <a:lnTo>
                    <a:pt x="568426" y="50533"/>
                  </a:lnTo>
                  <a:lnTo>
                    <a:pt x="581050" y="50533"/>
                  </a:lnTo>
                  <a:lnTo>
                    <a:pt x="581050" y="37896"/>
                  </a:lnTo>
                  <a:lnTo>
                    <a:pt x="581050" y="25260"/>
                  </a:lnTo>
                  <a:close/>
                </a:path>
                <a:path w="619125" h="50800">
                  <a:moveTo>
                    <a:pt x="581050" y="0"/>
                  </a:moveTo>
                  <a:lnTo>
                    <a:pt x="568426" y="0"/>
                  </a:lnTo>
                  <a:lnTo>
                    <a:pt x="568426" y="12636"/>
                  </a:lnTo>
                  <a:lnTo>
                    <a:pt x="581050" y="12636"/>
                  </a:lnTo>
                  <a:lnTo>
                    <a:pt x="581050" y="0"/>
                  </a:lnTo>
                  <a:close/>
                </a:path>
                <a:path w="619125" h="50800">
                  <a:moveTo>
                    <a:pt x="606323" y="25260"/>
                  </a:moveTo>
                  <a:lnTo>
                    <a:pt x="593686" y="25260"/>
                  </a:lnTo>
                  <a:lnTo>
                    <a:pt x="593686" y="37896"/>
                  </a:lnTo>
                  <a:lnTo>
                    <a:pt x="606323" y="37896"/>
                  </a:lnTo>
                  <a:lnTo>
                    <a:pt x="606323" y="25260"/>
                  </a:lnTo>
                  <a:close/>
                </a:path>
                <a:path w="619125" h="50800">
                  <a:moveTo>
                    <a:pt x="606323" y="0"/>
                  </a:moveTo>
                  <a:lnTo>
                    <a:pt x="593699" y="0"/>
                  </a:lnTo>
                  <a:lnTo>
                    <a:pt x="581063" y="0"/>
                  </a:lnTo>
                  <a:lnTo>
                    <a:pt x="581063" y="12636"/>
                  </a:lnTo>
                  <a:lnTo>
                    <a:pt x="593686" y="12636"/>
                  </a:lnTo>
                  <a:lnTo>
                    <a:pt x="606323" y="12636"/>
                  </a:lnTo>
                  <a:lnTo>
                    <a:pt x="606323" y="0"/>
                  </a:lnTo>
                  <a:close/>
                </a:path>
                <a:path w="619125" h="50800">
                  <a:moveTo>
                    <a:pt x="618947" y="37896"/>
                  </a:moveTo>
                  <a:lnTo>
                    <a:pt x="606323" y="37896"/>
                  </a:lnTo>
                  <a:lnTo>
                    <a:pt x="606323" y="50533"/>
                  </a:lnTo>
                  <a:lnTo>
                    <a:pt x="618947" y="50533"/>
                  </a:lnTo>
                  <a:lnTo>
                    <a:pt x="618947" y="3789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98145" y="4862880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23" y="37896"/>
                  </a:moveTo>
                  <a:lnTo>
                    <a:pt x="0" y="37896"/>
                  </a:lnTo>
                  <a:lnTo>
                    <a:pt x="0" y="50533"/>
                  </a:lnTo>
                  <a:lnTo>
                    <a:pt x="12623" y="50533"/>
                  </a:lnTo>
                  <a:lnTo>
                    <a:pt x="12623" y="37896"/>
                  </a:lnTo>
                  <a:close/>
                </a:path>
                <a:path w="619125" h="50800">
                  <a:moveTo>
                    <a:pt x="12623" y="12636"/>
                  </a:moveTo>
                  <a:lnTo>
                    <a:pt x="0" y="12636"/>
                  </a:lnTo>
                  <a:lnTo>
                    <a:pt x="0" y="25273"/>
                  </a:lnTo>
                  <a:lnTo>
                    <a:pt x="12623" y="25273"/>
                  </a:lnTo>
                  <a:lnTo>
                    <a:pt x="12623" y="12636"/>
                  </a:lnTo>
                  <a:close/>
                </a:path>
                <a:path w="619125" h="50800">
                  <a:moveTo>
                    <a:pt x="25273" y="37896"/>
                  </a:moveTo>
                  <a:lnTo>
                    <a:pt x="12636" y="37896"/>
                  </a:lnTo>
                  <a:lnTo>
                    <a:pt x="12636" y="50533"/>
                  </a:lnTo>
                  <a:lnTo>
                    <a:pt x="25273" y="50533"/>
                  </a:lnTo>
                  <a:lnTo>
                    <a:pt x="25273" y="37896"/>
                  </a:lnTo>
                  <a:close/>
                </a:path>
                <a:path w="619125" h="50800">
                  <a:moveTo>
                    <a:pt x="50520" y="12636"/>
                  </a:moveTo>
                  <a:lnTo>
                    <a:pt x="37896" y="12636"/>
                  </a:lnTo>
                  <a:lnTo>
                    <a:pt x="37896" y="25273"/>
                  </a:lnTo>
                  <a:lnTo>
                    <a:pt x="50520" y="25273"/>
                  </a:lnTo>
                  <a:lnTo>
                    <a:pt x="50520" y="12636"/>
                  </a:lnTo>
                  <a:close/>
                </a:path>
                <a:path w="619125" h="50800">
                  <a:moveTo>
                    <a:pt x="88417" y="12636"/>
                  </a:moveTo>
                  <a:lnTo>
                    <a:pt x="75806" y="12636"/>
                  </a:lnTo>
                  <a:lnTo>
                    <a:pt x="63169" y="12636"/>
                  </a:lnTo>
                  <a:lnTo>
                    <a:pt x="50533" y="12636"/>
                  </a:lnTo>
                  <a:lnTo>
                    <a:pt x="50533" y="25260"/>
                  </a:lnTo>
                  <a:lnTo>
                    <a:pt x="50533" y="37896"/>
                  </a:lnTo>
                  <a:lnTo>
                    <a:pt x="50533" y="50533"/>
                  </a:lnTo>
                  <a:lnTo>
                    <a:pt x="63169" y="50533"/>
                  </a:lnTo>
                  <a:lnTo>
                    <a:pt x="63169" y="37896"/>
                  </a:lnTo>
                  <a:lnTo>
                    <a:pt x="75793" y="37896"/>
                  </a:lnTo>
                  <a:lnTo>
                    <a:pt x="75793" y="50533"/>
                  </a:lnTo>
                  <a:lnTo>
                    <a:pt x="88417" y="50533"/>
                  </a:lnTo>
                  <a:lnTo>
                    <a:pt x="88417" y="37896"/>
                  </a:lnTo>
                  <a:lnTo>
                    <a:pt x="75806" y="37896"/>
                  </a:lnTo>
                  <a:lnTo>
                    <a:pt x="75806" y="25273"/>
                  </a:lnTo>
                  <a:lnTo>
                    <a:pt x="88417" y="25273"/>
                  </a:lnTo>
                  <a:lnTo>
                    <a:pt x="88417" y="12636"/>
                  </a:lnTo>
                  <a:close/>
                </a:path>
                <a:path w="619125" h="50800">
                  <a:moveTo>
                    <a:pt x="164223" y="25260"/>
                  </a:moveTo>
                  <a:lnTo>
                    <a:pt x="151587" y="25260"/>
                  </a:lnTo>
                  <a:lnTo>
                    <a:pt x="138963" y="25260"/>
                  </a:lnTo>
                  <a:lnTo>
                    <a:pt x="138963" y="12636"/>
                  </a:lnTo>
                  <a:lnTo>
                    <a:pt x="126326" y="12636"/>
                  </a:lnTo>
                  <a:lnTo>
                    <a:pt x="113690" y="12636"/>
                  </a:lnTo>
                  <a:lnTo>
                    <a:pt x="113690" y="25260"/>
                  </a:lnTo>
                  <a:lnTo>
                    <a:pt x="101066" y="25260"/>
                  </a:lnTo>
                  <a:lnTo>
                    <a:pt x="101066" y="12636"/>
                  </a:lnTo>
                  <a:lnTo>
                    <a:pt x="88430" y="12636"/>
                  </a:lnTo>
                  <a:lnTo>
                    <a:pt x="88430" y="25260"/>
                  </a:lnTo>
                  <a:lnTo>
                    <a:pt x="88430" y="37896"/>
                  </a:lnTo>
                  <a:lnTo>
                    <a:pt x="88430" y="50533"/>
                  </a:lnTo>
                  <a:lnTo>
                    <a:pt x="101053" y="50533"/>
                  </a:lnTo>
                  <a:lnTo>
                    <a:pt x="113690" y="50533"/>
                  </a:lnTo>
                  <a:lnTo>
                    <a:pt x="113690" y="37896"/>
                  </a:lnTo>
                  <a:lnTo>
                    <a:pt x="113690" y="25273"/>
                  </a:lnTo>
                  <a:lnTo>
                    <a:pt x="126326" y="25273"/>
                  </a:lnTo>
                  <a:lnTo>
                    <a:pt x="138950" y="25273"/>
                  </a:lnTo>
                  <a:lnTo>
                    <a:pt x="138950" y="37896"/>
                  </a:lnTo>
                  <a:lnTo>
                    <a:pt x="151587" y="37896"/>
                  </a:lnTo>
                  <a:lnTo>
                    <a:pt x="164223" y="37896"/>
                  </a:lnTo>
                  <a:lnTo>
                    <a:pt x="164223" y="25260"/>
                  </a:lnTo>
                  <a:close/>
                </a:path>
                <a:path w="619125" h="50800">
                  <a:moveTo>
                    <a:pt x="189484" y="12636"/>
                  </a:moveTo>
                  <a:lnTo>
                    <a:pt x="176847" y="12636"/>
                  </a:lnTo>
                  <a:lnTo>
                    <a:pt x="176847" y="25273"/>
                  </a:lnTo>
                  <a:lnTo>
                    <a:pt x="189484" y="25273"/>
                  </a:lnTo>
                  <a:lnTo>
                    <a:pt x="189484" y="12636"/>
                  </a:lnTo>
                  <a:close/>
                </a:path>
                <a:path w="619125" h="50800">
                  <a:moveTo>
                    <a:pt x="265277" y="25260"/>
                  </a:moveTo>
                  <a:lnTo>
                    <a:pt x="252641" y="25260"/>
                  </a:lnTo>
                  <a:lnTo>
                    <a:pt x="252641" y="12636"/>
                  </a:lnTo>
                  <a:lnTo>
                    <a:pt x="240004" y="12636"/>
                  </a:lnTo>
                  <a:lnTo>
                    <a:pt x="240004" y="25260"/>
                  </a:lnTo>
                  <a:lnTo>
                    <a:pt x="227380" y="25260"/>
                  </a:lnTo>
                  <a:lnTo>
                    <a:pt x="214744" y="25260"/>
                  </a:lnTo>
                  <a:lnTo>
                    <a:pt x="214744" y="12636"/>
                  </a:lnTo>
                  <a:lnTo>
                    <a:pt x="202107" y="12636"/>
                  </a:lnTo>
                  <a:lnTo>
                    <a:pt x="202107" y="25260"/>
                  </a:lnTo>
                  <a:lnTo>
                    <a:pt x="202107" y="37896"/>
                  </a:lnTo>
                  <a:lnTo>
                    <a:pt x="214744" y="37896"/>
                  </a:lnTo>
                  <a:lnTo>
                    <a:pt x="214744" y="50533"/>
                  </a:lnTo>
                  <a:lnTo>
                    <a:pt x="227380" y="50533"/>
                  </a:lnTo>
                  <a:lnTo>
                    <a:pt x="227380" y="37896"/>
                  </a:lnTo>
                  <a:lnTo>
                    <a:pt x="240004" y="37896"/>
                  </a:lnTo>
                  <a:lnTo>
                    <a:pt x="240004" y="25273"/>
                  </a:lnTo>
                  <a:lnTo>
                    <a:pt x="252641" y="25273"/>
                  </a:lnTo>
                  <a:lnTo>
                    <a:pt x="252641" y="37896"/>
                  </a:lnTo>
                  <a:lnTo>
                    <a:pt x="265277" y="37896"/>
                  </a:lnTo>
                  <a:lnTo>
                    <a:pt x="265277" y="25260"/>
                  </a:lnTo>
                  <a:close/>
                </a:path>
                <a:path w="619125" h="50800">
                  <a:moveTo>
                    <a:pt x="328434" y="12636"/>
                  </a:moveTo>
                  <a:lnTo>
                    <a:pt x="315798" y="12636"/>
                  </a:lnTo>
                  <a:lnTo>
                    <a:pt x="315798" y="25260"/>
                  </a:lnTo>
                  <a:lnTo>
                    <a:pt x="303161" y="25260"/>
                  </a:lnTo>
                  <a:lnTo>
                    <a:pt x="303161" y="37896"/>
                  </a:lnTo>
                  <a:lnTo>
                    <a:pt x="290537" y="37896"/>
                  </a:lnTo>
                  <a:lnTo>
                    <a:pt x="290537" y="25273"/>
                  </a:lnTo>
                  <a:lnTo>
                    <a:pt x="290537" y="12636"/>
                  </a:lnTo>
                  <a:lnTo>
                    <a:pt x="277901" y="12636"/>
                  </a:lnTo>
                  <a:lnTo>
                    <a:pt x="277901" y="25260"/>
                  </a:lnTo>
                  <a:lnTo>
                    <a:pt x="277901" y="37896"/>
                  </a:lnTo>
                  <a:lnTo>
                    <a:pt x="277901" y="50533"/>
                  </a:lnTo>
                  <a:lnTo>
                    <a:pt x="290537" y="50533"/>
                  </a:lnTo>
                  <a:lnTo>
                    <a:pt x="303161" y="50533"/>
                  </a:lnTo>
                  <a:lnTo>
                    <a:pt x="315798" y="50533"/>
                  </a:lnTo>
                  <a:lnTo>
                    <a:pt x="328434" y="50533"/>
                  </a:lnTo>
                  <a:lnTo>
                    <a:pt x="328434" y="37896"/>
                  </a:lnTo>
                  <a:lnTo>
                    <a:pt x="315798" y="37896"/>
                  </a:lnTo>
                  <a:lnTo>
                    <a:pt x="315798" y="25273"/>
                  </a:lnTo>
                  <a:lnTo>
                    <a:pt x="328434" y="25273"/>
                  </a:lnTo>
                  <a:lnTo>
                    <a:pt x="328434" y="12636"/>
                  </a:lnTo>
                  <a:close/>
                </a:path>
                <a:path w="619125" h="50800">
                  <a:moveTo>
                    <a:pt x="353682" y="37896"/>
                  </a:moveTo>
                  <a:lnTo>
                    <a:pt x="341058" y="37896"/>
                  </a:lnTo>
                  <a:lnTo>
                    <a:pt x="341058" y="50533"/>
                  </a:lnTo>
                  <a:lnTo>
                    <a:pt x="353682" y="50533"/>
                  </a:lnTo>
                  <a:lnTo>
                    <a:pt x="353682" y="37896"/>
                  </a:lnTo>
                  <a:close/>
                </a:path>
                <a:path w="619125" h="50800">
                  <a:moveTo>
                    <a:pt x="353682" y="12636"/>
                  </a:moveTo>
                  <a:lnTo>
                    <a:pt x="341058" y="12636"/>
                  </a:lnTo>
                  <a:lnTo>
                    <a:pt x="341058" y="25273"/>
                  </a:lnTo>
                  <a:lnTo>
                    <a:pt x="353682" y="25273"/>
                  </a:lnTo>
                  <a:lnTo>
                    <a:pt x="353682" y="12636"/>
                  </a:lnTo>
                  <a:close/>
                </a:path>
                <a:path w="619125" h="50800">
                  <a:moveTo>
                    <a:pt x="378955" y="37896"/>
                  </a:moveTo>
                  <a:lnTo>
                    <a:pt x="366331" y="37896"/>
                  </a:lnTo>
                  <a:lnTo>
                    <a:pt x="366331" y="25260"/>
                  </a:lnTo>
                  <a:lnTo>
                    <a:pt x="353695" y="25260"/>
                  </a:lnTo>
                  <a:lnTo>
                    <a:pt x="353695" y="37896"/>
                  </a:lnTo>
                  <a:lnTo>
                    <a:pt x="353695" y="50533"/>
                  </a:lnTo>
                  <a:lnTo>
                    <a:pt x="366318" y="50533"/>
                  </a:lnTo>
                  <a:lnTo>
                    <a:pt x="378955" y="50533"/>
                  </a:lnTo>
                  <a:lnTo>
                    <a:pt x="378955" y="37896"/>
                  </a:lnTo>
                  <a:close/>
                </a:path>
                <a:path w="619125" h="50800">
                  <a:moveTo>
                    <a:pt x="416839" y="12636"/>
                  </a:moveTo>
                  <a:lnTo>
                    <a:pt x="404215" y="12636"/>
                  </a:lnTo>
                  <a:lnTo>
                    <a:pt x="391579" y="12636"/>
                  </a:lnTo>
                  <a:lnTo>
                    <a:pt x="391579" y="25273"/>
                  </a:lnTo>
                  <a:lnTo>
                    <a:pt x="404215" y="25273"/>
                  </a:lnTo>
                  <a:lnTo>
                    <a:pt x="416839" y="25273"/>
                  </a:lnTo>
                  <a:lnTo>
                    <a:pt x="416839" y="12636"/>
                  </a:lnTo>
                  <a:close/>
                </a:path>
                <a:path w="619125" h="50800">
                  <a:moveTo>
                    <a:pt x="467372" y="12636"/>
                  </a:moveTo>
                  <a:lnTo>
                    <a:pt x="454748" y="12636"/>
                  </a:lnTo>
                  <a:lnTo>
                    <a:pt x="454748" y="25260"/>
                  </a:lnTo>
                  <a:lnTo>
                    <a:pt x="442112" y="25260"/>
                  </a:lnTo>
                  <a:lnTo>
                    <a:pt x="442112" y="37896"/>
                  </a:lnTo>
                  <a:lnTo>
                    <a:pt x="429488" y="37896"/>
                  </a:lnTo>
                  <a:lnTo>
                    <a:pt x="429488" y="25260"/>
                  </a:lnTo>
                  <a:lnTo>
                    <a:pt x="416852" y="25260"/>
                  </a:lnTo>
                  <a:lnTo>
                    <a:pt x="416852" y="37896"/>
                  </a:lnTo>
                  <a:lnTo>
                    <a:pt x="416852" y="50533"/>
                  </a:lnTo>
                  <a:lnTo>
                    <a:pt x="429475" y="50533"/>
                  </a:lnTo>
                  <a:lnTo>
                    <a:pt x="442112" y="50533"/>
                  </a:lnTo>
                  <a:lnTo>
                    <a:pt x="454748" y="50533"/>
                  </a:lnTo>
                  <a:lnTo>
                    <a:pt x="454748" y="37896"/>
                  </a:lnTo>
                  <a:lnTo>
                    <a:pt x="467372" y="37896"/>
                  </a:lnTo>
                  <a:lnTo>
                    <a:pt x="467372" y="25273"/>
                  </a:lnTo>
                  <a:lnTo>
                    <a:pt x="467372" y="12636"/>
                  </a:lnTo>
                  <a:close/>
                </a:path>
                <a:path w="619125" h="50800">
                  <a:moveTo>
                    <a:pt x="517893" y="25260"/>
                  </a:moveTo>
                  <a:lnTo>
                    <a:pt x="505269" y="25260"/>
                  </a:lnTo>
                  <a:lnTo>
                    <a:pt x="505269" y="12636"/>
                  </a:lnTo>
                  <a:lnTo>
                    <a:pt x="492633" y="12636"/>
                  </a:lnTo>
                  <a:lnTo>
                    <a:pt x="492633" y="25260"/>
                  </a:lnTo>
                  <a:lnTo>
                    <a:pt x="480009" y="25260"/>
                  </a:lnTo>
                  <a:lnTo>
                    <a:pt x="480009" y="37896"/>
                  </a:lnTo>
                  <a:lnTo>
                    <a:pt x="480009" y="50533"/>
                  </a:lnTo>
                  <a:lnTo>
                    <a:pt x="492645" y="50533"/>
                  </a:lnTo>
                  <a:lnTo>
                    <a:pt x="492645" y="37896"/>
                  </a:lnTo>
                  <a:lnTo>
                    <a:pt x="505269" y="37896"/>
                  </a:lnTo>
                  <a:lnTo>
                    <a:pt x="517893" y="37896"/>
                  </a:lnTo>
                  <a:lnTo>
                    <a:pt x="517893" y="25260"/>
                  </a:lnTo>
                  <a:close/>
                </a:path>
                <a:path w="619125" h="50800">
                  <a:moveTo>
                    <a:pt x="581050" y="25260"/>
                  </a:moveTo>
                  <a:lnTo>
                    <a:pt x="568426" y="25260"/>
                  </a:lnTo>
                  <a:lnTo>
                    <a:pt x="555802" y="25260"/>
                  </a:lnTo>
                  <a:lnTo>
                    <a:pt x="555802" y="12636"/>
                  </a:lnTo>
                  <a:lnTo>
                    <a:pt x="555790" y="25273"/>
                  </a:lnTo>
                  <a:lnTo>
                    <a:pt x="555790" y="37896"/>
                  </a:lnTo>
                  <a:lnTo>
                    <a:pt x="543166" y="37896"/>
                  </a:lnTo>
                  <a:lnTo>
                    <a:pt x="543166" y="25273"/>
                  </a:lnTo>
                  <a:lnTo>
                    <a:pt x="555790" y="25273"/>
                  </a:lnTo>
                  <a:lnTo>
                    <a:pt x="555790" y="12636"/>
                  </a:lnTo>
                  <a:lnTo>
                    <a:pt x="543166" y="12636"/>
                  </a:lnTo>
                  <a:lnTo>
                    <a:pt x="530542" y="12636"/>
                  </a:lnTo>
                  <a:lnTo>
                    <a:pt x="517906" y="12636"/>
                  </a:lnTo>
                  <a:lnTo>
                    <a:pt x="517906" y="25260"/>
                  </a:lnTo>
                  <a:lnTo>
                    <a:pt x="517906" y="37896"/>
                  </a:lnTo>
                  <a:lnTo>
                    <a:pt x="517906" y="50533"/>
                  </a:lnTo>
                  <a:lnTo>
                    <a:pt x="530529" y="50533"/>
                  </a:lnTo>
                  <a:lnTo>
                    <a:pt x="568426" y="50533"/>
                  </a:lnTo>
                  <a:lnTo>
                    <a:pt x="568426" y="37896"/>
                  </a:lnTo>
                  <a:lnTo>
                    <a:pt x="581050" y="37896"/>
                  </a:lnTo>
                  <a:lnTo>
                    <a:pt x="581050" y="25260"/>
                  </a:lnTo>
                  <a:close/>
                </a:path>
                <a:path w="619125" h="50800">
                  <a:moveTo>
                    <a:pt x="618947" y="0"/>
                  </a:moveTo>
                  <a:lnTo>
                    <a:pt x="606323" y="0"/>
                  </a:lnTo>
                  <a:lnTo>
                    <a:pt x="606323" y="12636"/>
                  </a:lnTo>
                  <a:lnTo>
                    <a:pt x="593686" y="12636"/>
                  </a:lnTo>
                  <a:lnTo>
                    <a:pt x="593686" y="25260"/>
                  </a:lnTo>
                  <a:lnTo>
                    <a:pt x="593686" y="37896"/>
                  </a:lnTo>
                  <a:lnTo>
                    <a:pt x="606323" y="37896"/>
                  </a:lnTo>
                  <a:lnTo>
                    <a:pt x="618947" y="37896"/>
                  </a:lnTo>
                  <a:lnTo>
                    <a:pt x="618947" y="25273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98145" y="4900777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23" y="37896"/>
                  </a:moveTo>
                  <a:lnTo>
                    <a:pt x="0" y="37896"/>
                  </a:lnTo>
                  <a:lnTo>
                    <a:pt x="0" y="50546"/>
                  </a:lnTo>
                  <a:lnTo>
                    <a:pt x="12623" y="50546"/>
                  </a:lnTo>
                  <a:lnTo>
                    <a:pt x="12623" y="37896"/>
                  </a:lnTo>
                  <a:close/>
                </a:path>
                <a:path w="619125" h="50800">
                  <a:moveTo>
                    <a:pt x="50520" y="12623"/>
                  </a:moveTo>
                  <a:lnTo>
                    <a:pt x="37896" y="12623"/>
                  </a:lnTo>
                  <a:lnTo>
                    <a:pt x="37896" y="25260"/>
                  </a:lnTo>
                  <a:lnTo>
                    <a:pt x="25273" y="25260"/>
                  </a:lnTo>
                  <a:lnTo>
                    <a:pt x="12636" y="25260"/>
                  </a:lnTo>
                  <a:lnTo>
                    <a:pt x="12636" y="37896"/>
                  </a:lnTo>
                  <a:lnTo>
                    <a:pt x="25273" y="37896"/>
                  </a:lnTo>
                  <a:lnTo>
                    <a:pt x="25273" y="50546"/>
                  </a:lnTo>
                  <a:lnTo>
                    <a:pt x="37896" y="50546"/>
                  </a:lnTo>
                  <a:lnTo>
                    <a:pt x="50520" y="50546"/>
                  </a:lnTo>
                  <a:lnTo>
                    <a:pt x="50520" y="37896"/>
                  </a:lnTo>
                  <a:lnTo>
                    <a:pt x="50520" y="25260"/>
                  </a:lnTo>
                  <a:lnTo>
                    <a:pt x="50520" y="12623"/>
                  </a:lnTo>
                  <a:close/>
                </a:path>
                <a:path w="619125" h="50800">
                  <a:moveTo>
                    <a:pt x="63169" y="25260"/>
                  </a:moveTo>
                  <a:lnTo>
                    <a:pt x="50533" y="25260"/>
                  </a:lnTo>
                  <a:lnTo>
                    <a:pt x="50533" y="37896"/>
                  </a:lnTo>
                  <a:lnTo>
                    <a:pt x="63169" y="37896"/>
                  </a:lnTo>
                  <a:lnTo>
                    <a:pt x="63169" y="25260"/>
                  </a:lnTo>
                  <a:close/>
                </a:path>
                <a:path w="619125" h="50800">
                  <a:moveTo>
                    <a:pt x="88417" y="25260"/>
                  </a:moveTo>
                  <a:lnTo>
                    <a:pt x="75806" y="25260"/>
                  </a:lnTo>
                  <a:lnTo>
                    <a:pt x="75806" y="12623"/>
                  </a:lnTo>
                  <a:lnTo>
                    <a:pt x="63169" y="12623"/>
                  </a:lnTo>
                  <a:lnTo>
                    <a:pt x="63169" y="25260"/>
                  </a:lnTo>
                  <a:lnTo>
                    <a:pt x="75793" y="25260"/>
                  </a:lnTo>
                  <a:lnTo>
                    <a:pt x="75793" y="37896"/>
                  </a:lnTo>
                  <a:lnTo>
                    <a:pt x="63169" y="37896"/>
                  </a:lnTo>
                  <a:lnTo>
                    <a:pt x="63169" y="50546"/>
                  </a:lnTo>
                  <a:lnTo>
                    <a:pt x="75806" y="50546"/>
                  </a:lnTo>
                  <a:lnTo>
                    <a:pt x="75806" y="37896"/>
                  </a:lnTo>
                  <a:lnTo>
                    <a:pt x="88417" y="37896"/>
                  </a:lnTo>
                  <a:lnTo>
                    <a:pt x="88417" y="25260"/>
                  </a:lnTo>
                  <a:close/>
                </a:path>
                <a:path w="619125" h="50800">
                  <a:moveTo>
                    <a:pt x="126326" y="25260"/>
                  </a:moveTo>
                  <a:lnTo>
                    <a:pt x="113690" y="25260"/>
                  </a:lnTo>
                  <a:lnTo>
                    <a:pt x="101066" y="25260"/>
                  </a:lnTo>
                  <a:lnTo>
                    <a:pt x="101066" y="12623"/>
                  </a:lnTo>
                  <a:lnTo>
                    <a:pt x="88430" y="12623"/>
                  </a:lnTo>
                  <a:lnTo>
                    <a:pt x="88430" y="25260"/>
                  </a:lnTo>
                  <a:lnTo>
                    <a:pt x="101053" y="25260"/>
                  </a:lnTo>
                  <a:lnTo>
                    <a:pt x="101053" y="37896"/>
                  </a:lnTo>
                  <a:lnTo>
                    <a:pt x="101053" y="50546"/>
                  </a:lnTo>
                  <a:lnTo>
                    <a:pt x="113690" y="50546"/>
                  </a:lnTo>
                  <a:lnTo>
                    <a:pt x="126326" y="50546"/>
                  </a:lnTo>
                  <a:lnTo>
                    <a:pt x="126326" y="37896"/>
                  </a:lnTo>
                  <a:lnTo>
                    <a:pt x="126326" y="25260"/>
                  </a:lnTo>
                  <a:close/>
                </a:path>
                <a:path w="619125" h="50800">
                  <a:moveTo>
                    <a:pt x="214744" y="25260"/>
                  </a:moveTo>
                  <a:lnTo>
                    <a:pt x="214744" y="25260"/>
                  </a:lnTo>
                  <a:lnTo>
                    <a:pt x="164223" y="25260"/>
                  </a:lnTo>
                  <a:lnTo>
                    <a:pt x="164223" y="12623"/>
                  </a:lnTo>
                  <a:lnTo>
                    <a:pt x="151587" y="12623"/>
                  </a:lnTo>
                  <a:lnTo>
                    <a:pt x="138963" y="12623"/>
                  </a:lnTo>
                  <a:lnTo>
                    <a:pt x="126326" y="12623"/>
                  </a:lnTo>
                  <a:lnTo>
                    <a:pt x="126326" y="25260"/>
                  </a:lnTo>
                  <a:lnTo>
                    <a:pt x="138950" y="25260"/>
                  </a:lnTo>
                  <a:lnTo>
                    <a:pt x="138950" y="37896"/>
                  </a:lnTo>
                  <a:lnTo>
                    <a:pt x="138950" y="50546"/>
                  </a:lnTo>
                  <a:lnTo>
                    <a:pt x="151587" y="50546"/>
                  </a:lnTo>
                  <a:lnTo>
                    <a:pt x="151587" y="37896"/>
                  </a:lnTo>
                  <a:lnTo>
                    <a:pt x="164211" y="37896"/>
                  </a:lnTo>
                  <a:lnTo>
                    <a:pt x="164211" y="50546"/>
                  </a:lnTo>
                  <a:lnTo>
                    <a:pt x="176847" y="50546"/>
                  </a:lnTo>
                  <a:lnTo>
                    <a:pt x="189484" y="50546"/>
                  </a:lnTo>
                  <a:lnTo>
                    <a:pt x="202120" y="50546"/>
                  </a:lnTo>
                  <a:lnTo>
                    <a:pt x="202120" y="37896"/>
                  </a:lnTo>
                  <a:lnTo>
                    <a:pt x="214744" y="37896"/>
                  </a:lnTo>
                  <a:lnTo>
                    <a:pt x="214744" y="25260"/>
                  </a:lnTo>
                  <a:close/>
                </a:path>
                <a:path w="619125" h="50800">
                  <a:moveTo>
                    <a:pt x="341058" y="12623"/>
                  </a:moveTo>
                  <a:lnTo>
                    <a:pt x="328422" y="12623"/>
                  </a:lnTo>
                  <a:lnTo>
                    <a:pt x="328422" y="25260"/>
                  </a:lnTo>
                  <a:lnTo>
                    <a:pt x="315798" y="25260"/>
                  </a:lnTo>
                  <a:lnTo>
                    <a:pt x="315798" y="12623"/>
                  </a:lnTo>
                  <a:lnTo>
                    <a:pt x="303174" y="12623"/>
                  </a:lnTo>
                  <a:lnTo>
                    <a:pt x="290537" y="12623"/>
                  </a:lnTo>
                  <a:lnTo>
                    <a:pt x="277901" y="12623"/>
                  </a:lnTo>
                  <a:lnTo>
                    <a:pt x="265264" y="12623"/>
                  </a:lnTo>
                  <a:lnTo>
                    <a:pt x="265264" y="25260"/>
                  </a:lnTo>
                  <a:lnTo>
                    <a:pt x="252641" y="25260"/>
                  </a:lnTo>
                  <a:lnTo>
                    <a:pt x="252641" y="12623"/>
                  </a:lnTo>
                  <a:lnTo>
                    <a:pt x="240004" y="12623"/>
                  </a:lnTo>
                  <a:lnTo>
                    <a:pt x="227368" y="12623"/>
                  </a:lnTo>
                  <a:lnTo>
                    <a:pt x="227368" y="25260"/>
                  </a:lnTo>
                  <a:lnTo>
                    <a:pt x="227368" y="37896"/>
                  </a:lnTo>
                  <a:lnTo>
                    <a:pt x="227368" y="50546"/>
                  </a:lnTo>
                  <a:lnTo>
                    <a:pt x="240004" y="50546"/>
                  </a:lnTo>
                  <a:lnTo>
                    <a:pt x="240004" y="37896"/>
                  </a:lnTo>
                  <a:lnTo>
                    <a:pt x="252641" y="37896"/>
                  </a:lnTo>
                  <a:lnTo>
                    <a:pt x="252641" y="50546"/>
                  </a:lnTo>
                  <a:lnTo>
                    <a:pt x="265277" y="50546"/>
                  </a:lnTo>
                  <a:lnTo>
                    <a:pt x="265277" y="37896"/>
                  </a:lnTo>
                  <a:lnTo>
                    <a:pt x="265277" y="25260"/>
                  </a:lnTo>
                  <a:lnTo>
                    <a:pt x="277901" y="25260"/>
                  </a:lnTo>
                  <a:lnTo>
                    <a:pt x="290537" y="25260"/>
                  </a:lnTo>
                  <a:lnTo>
                    <a:pt x="290537" y="37896"/>
                  </a:lnTo>
                  <a:lnTo>
                    <a:pt x="303161" y="37896"/>
                  </a:lnTo>
                  <a:lnTo>
                    <a:pt x="315798" y="37896"/>
                  </a:lnTo>
                  <a:lnTo>
                    <a:pt x="315798" y="50546"/>
                  </a:lnTo>
                  <a:lnTo>
                    <a:pt x="328422" y="50546"/>
                  </a:lnTo>
                  <a:lnTo>
                    <a:pt x="341058" y="50546"/>
                  </a:lnTo>
                  <a:lnTo>
                    <a:pt x="341058" y="37896"/>
                  </a:lnTo>
                  <a:lnTo>
                    <a:pt x="341058" y="25260"/>
                  </a:lnTo>
                  <a:lnTo>
                    <a:pt x="341058" y="12623"/>
                  </a:lnTo>
                  <a:close/>
                </a:path>
                <a:path w="619125" h="50800">
                  <a:moveTo>
                    <a:pt x="416839" y="25260"/>
                  </a:moveTo>
                  <a:lnTo>
                    <a:pt x="404215" y="25260"/>
                  </a:lnTo>
                  <a:lnTo>
                    <a:pt x="391591" y="25260"/>
                  </a:lnTo>
                  <a:lnTo>
                    <a:pt x="391591" y="12623"/>
                  </a:lnTo>
                  <a:lnTo>
                    <a:pt x="378955" y="12623"/>
                  </a:lnTo>
                  <a:lnTo>
                    <a:pt x="378955" y="25260"/>
                  </a:lnTo>
                  <a:lnTo>
                    <a:pt x="366331" y="25260"/>
                  </a:lnTo>
                  <a:lnTo>
                    <a:pt x="366331" y="12623"/>
                  </a:lnTo>
                  <a:lnTo>
                    <a:pt x="353695" y="12623"/>
                  </a:lnTo>
                  <a:lnTo>
                    <a:pt x="353695" y="25260"/>
                  </a:lnTo>
                  <a:lnTo>
                    <a:pt x="366318" y="25260"/>
                  </a:lnTo>
                  <a:lnTo>
                    <a:pt x="366318" y="37896"/>
                  </a:lnTo>
                  <a:lnTo>
                    <a:pt x="366318" y="50546"/>
                  </a:lnTo>
                  <a:lnTo>
                    <a:pt x="378955" y="50546"/>
                  </a:lnTo>
                  <a:lnTo>
                    <a:pt x="391591" y="50546"/>
                  </a:lnTo>
                  <a:lnTo>
                    <a:pt x="391591" y="37896"/>
                  </a:lnTo>
                  <a:lnTo>
                    <a:pt x="404215" y="37896"/>
                  </a:lnTo>
                  <a:lnTo>
                    <a:pt x="416839" y="37896"/>
                  </a:lnTo>
                  <a:lnTo>
                    <a:pt x="416839" y="25260"/>
                  </a:lnTo>
                  <a:close/>
                </a:path>
                <a:path w="619125" h="50800">
                  <a:moveTo>
                    <a:pt x="454748" y="25260"/>
                  </a:moveTo>
                  <a:lnTo>
                    <a:pt x="442112" y="25260"/>
                  </a:lnTo>
                  <a:lnTo>
                    <a:pt x="429488" y="25260"/>
                  </a:lnTo>
                  <a:lnTo>
                    <a:pt x="429488" y="12623"/>
                  </a:lnTo>
                  <a:lnTo>
                    <a:pt x="416852" y="12623"/>
                  </a:lnTo>
                  <a:lnTo>
                    <a:pt x="416852" y="25260"/>
                  </a:lnTo>
                  <a:lnTo>
                    <a:pt x="429475" y="25260"/>
                  </a:lnTo>
                  <a:lnTo>
                    <a:pt x="429475" y="37896"/>
                  </a:lnTo>
                  <a:lnTo>
                    <a:pt x="442112" y="37896"/>
                  </a:lnTo>
                  <a:lnTo>
                    <a:pt x="454748" y="37896"/>
                  </a:lnTo>
                  <a:lnTo>
                    <a:pt x="454748" y="25260"/>
                  </a:lnTo>
                  <a:close/>
                </a:path>
                <a:path w="619125" h="50800">
                  <a:moveTo>
                    <a:pt x="467372" y="12623"/>
                  </a:moveTo>
                  <a:lnTo>
                    <a:pt x="454748" y="12623"/>
                  </a:lnTo>
                  <a:lnTo>
                    <a:pt x="454748" y="25260"/>
                  </a:lnTo>
                  <a:lnTo>
                    <a:pt x="467372" y="25260"/>
                  </a:lnTo>
                  <a:lnTo>
                    <a:pt x="467372" y="12623"/>
                  </a:lnTo>
                  <a:close/>
                </a:path>
                <a:path w="619125" h="50800">
                  <a:moveTo>
                    <a:pt x="517893" y="12623"/>
                  </a:moveTo>
                  <a:lnTo>
                    <a:pt x="505269" y="12623"/>
                  </a:lnTo>
                  <a:lnTo>
                    <a:pt x="492633" y="12623"/>
                  </a:lnTo>
                  <a:lnTo>
                    <a:pt x="492633" y="25260"/>
                  </a:lnTo>
                  <a:lnTo>
                    <a:pt x="505269" y="25260"/>
                  </a:lnTo>
                  <a:lnTo>
                    <a:pt x="517893" y="25260"/>
                  </a:lnTo>
                  <a:lnTo>
                    <a:pt x="517893" y="12623"/>
                  </a:lnTo>
                  <a:close/>
                </a:path>
                <a:path w="619125" h="50800">
                  <a:moveTo>
                    <a:pt x="530542" y="12623"/>
                  </a:moveTo>
                  <a:lnTo>
                    <a:pt x="517906" y="12623"/>
                  </a:lnTo>
                  <a:lnTo>
                    <a:pt x="517906" y="25260"/>
                  </a:lnTo>
                  <a:lnTo>
                    <a:pt x="517906" y="37896"/>
                  </a:lnTo>
                  <a:lnTo>
                    <a:pt x="530542" y="37896"/>
                  </a:lnTo>
                  <a:lnTo>
                    <a:pt x="530542" y="25260"/>
                  </a:lnTo>
                  <a:lnTo>
                    <a:pt x="530542" y="12623"/>
                  </a:lnTo>
                  <a:close/>
                </a:path>
                <a:path w="619125" h="50800">
                  <a:moveTo>
                    <a:pt x="568426" y="0"/>
                  </a:moveTo>
                  <a:lnTo>
                    <a:pt x="555790" y="0"/>
                  </a:lnTo>
                  <a:lnTo>
                    <a:pt x="555790" y="12623"/>
                  </a:lnTo>
                  <a:lnTo>
                    <a:pt x="543166" y="12623"/>
                  </a:lnTo>
                  <a:lnTo>
                    <a:pt x="543166" y="25260"/>
                  </a:lnTo>
                  <a:lnTo>
                    <a:pt x="543166" y="37896"/>
                  </a:lnTo>
                  <a:lnTo>
                    <a:pt x="555790" y="37896"/>
                  </a:lnTo>
                  <a:lnTo>
                    <a:pt x="568426" y="37896"/>
                  </a:lnTo>
                  <a:lnTo>
                    <a:pt x="568426" y="25260"/>
                  </a:lnTo>
                  <a:lnTo>
                    <a:pt x="555802" y="25260"/>
                  </a:lnTo>
                  <a:lnTo>
                    <a:pt x="555802" y="12636"/>
                  </a:lnTo>
                  <a:lnTo>
                    <a:pt x="568426" y="12636"/>
                  </a:lnTo>
                  <a:lnTo>
                    <a:pt x="568426" y="0"/>
                  </a:lnTo>
                  <a:close/>
                </a:path>
                <a:path w="619125" h="50800">
                  <a:moveTo>
                    <a:pt x="618947" y="0"/>
                  </a:moveTo>
                  <a:lnTo>
                    <a:pt x="606323" y="0"/>
                  </a:lnTo>
                  <a:lnTo>
                    <a:pt x="593699" y="0"/>
                  </a:lnTo>
                  <a:lnTo>
                    <a:pt x="581063" y="0"/>
                  </a:lnTo>
                  <a:lnTo>
                    <a:pt x="581063" y="12636"/>
                  </a:lnTo>
                  <a:lnTo>
                    <a:pt x="593686" y="12636"/>
                  </a:lnTo>
                  <a:lnTo>
                    <a:pt x="593686" y="25260"/>
                  </a:lnTo>
                  <a:lnTo>
                    <a:pt x="606323" y="25260"/>
                  </a:lnTo>
                  <a:lnTo>
                    <a:pt x="606323" y="12636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98145" y="4938674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23" y="12623"/>
                  </a:moveTo>
                  <a:lnTo>
                    <a:pt x="0" y="12623"/>
                  </a:lnTo>
                  <a:lnTo>
                    <a:pt x="0" y="25260"/>
                  </a:lnTo>
                  <a:lnTo>
                    <a:pt x="0" y="37896"/>
                  </a:lnTo>
                  <a:lnTo>
                    <a:pt x="12623" y="37896"/>
                  </a:lnTo>
                  <a:lnTo>
                    <a:pt x="12623" y="25273"/>
                  </a:lnTo>
                  <a:lnTo>
                    <a:pt x="12623" y="12623"/>
                  </a:lnTo>
                  <a:close/>
                </a:path>
                <a:path w="619125" h="50800">
                  <a:moveTo>
                    <a:pt x="37909" y="12623"/>
                  </a:moveTo>
                  <a:lnTo>
                    <a:pt x="25273" y="12623"/>
                  </a:lnTo>
                  <a:lnTo>
                    <a:pt x="12636" y="12623"/>
                  </a:lnTo>
                  <a:lnTo>
                    <a:pt x="12636" y="25260"/>
                  </a:lnTo>
                  <a:lnTo>
                    <a:pt x="12636" y="37884"/>
                  </a:lnTo>
                  <a:lnTo>
                    <a:pt x="12636" y="50520"/>
                  </a:lnTo>
                  <a:lnTo>
                    <a:pt x="25273" y="50520"/>
                  </a:lnTo>
                  <a:lnTo>
                    <a:pt x="25273" y="37896"/>
                  </a:lnTo>
                  <a:lnTo>
                    <a:pt x="25273" y="25273"/>
                  </a:lnTo>
                  <a:lnTo>
                    <a:pt x="37909" y="25273"/>
                  </a:lnTo>
                  <a:lnTo>
                    <a:pt x="37909" y="12623"/>
                  </a:lnTo>
                  <a:close/>
                </a:path>
                <a:path w="619125" h="50800">
                  <a:moveTo>
                    <a:pt x="88417" y="37884"/>
                  </a:moveTo>
                  <a:lnTo>
                    <a:pt x="75806" y="37884"/>
                  </a:lnTo>
                  <a:lnTo>
                    <a:pt x="63169" y="37884"/>
                  </a:lnTo>
                  <a:lnTo>
                    <a:pt x="63169" y="50520"/>
                  </a:lnTo>
                  <a:lnTo>
                    <a:pt x="75793" y="50520"/>
                  </a:lnTo>
                  <a:lnTo>
                    <a:pt x="88417" y="50520"/>
                  </a:lnTo>
                  <a:lnTo>
                    <a:pt x="88417" y="37884"/>
                  </a:lnTo>
                  <a:close/>
                </a:path>
                <a:path w="619125" h="50800">
                  <a:moveTo>
                    <a:pt x="88417" y="12623"/>
                  </a:moveTo>
                  <a:lnTo>
                    <a:pt x="75806" y="12623"/>
                  </a:lnTo>
                  <a:lnTo>
                    <a:pt x="63169" y="12623"/>
                  </a:lnTo>
                  <a:lnTo>
                    <a:pt x="50533" y="12623"/>
                  </a:lnTo>
                  <a:lnTo>
                    <a:pt x="50533" y="25273"/>
                  </a:lnTo>
                  <a:lnTo>
                    <a:pt x="63169" y="25273"/>
                  </a:lnTo>
                  <a:lnTo>
                    <a:pt x="75793" y="25273"/>
                  </a:lnTo>
                  <a:lnTo>
                    <a:pt x="88417" y="25273"/>
                  </a:lnTo>
                  <a:lnTo>
                    <a:pt x="88417" y="12623"/>
                  </a:lnTo>
                  <a:close/>
                </a:path>
                <a:path w="619125" h="50800">
                  <a:moveTo>
                    <a:pt x="126326" y="12623"/>
                  </a:moveTo>
                  <a:lnTo>
                    <a:pt x="113690" y="12623"/>
                  </a:lnTo>
                  <a:lnTo>
                    <a:pt x="113690" y="25260"/>
                  </a:lnTo>
                  <a:lnTo>
                    <a:pt x="101066" y="25260"/>
                  </a:lnTo>
                  <a:lnTo>
                    <a:pt x="101066" y="12623"/>
                  </a:lnTo>
                  <a:lnTo>
                    <a:pt x="88430" y="12623"/>
                  </a:lnTo>
                  <a:lnTo>
                    <a:pt x="88430" y="25273"/>
                  </a:lnTo>
                  <a:lnTo>
                    <a:pt x="101053" y="25273"/>
                  </a:lnTo>
                  <a:lnTo>
                    <a:pt x="101053" y="37884"/>
                  </a:lnTo>
                  <a:lnTo>
                    <a:pt x="88430" y="37884"/>
                  </a:lnTo>
                  <a:lnTo>
                    <a:pt x="88430" y="50520"/>
                  </a:lnTo>
                  <a:lnTo>
                    <a:pt x="101053" y="50520"/>
                  </a:lnTo>
                  <a:lnTo>
                    <a:pt x="113690" y="50520"/>
                  </a:lnTo>
                  <a:lnTo>
                    <a:pt x="126326" y="50520"/>
                  </a:lnTo>
                  <a:lnTo>
                    <a:pt x="126326" y="37896"/>
                  </a:lnTo>
                  <a:lnTo>
                    <a:pt x="126326" y="25273"/>
                  </a:lnTo>
                  <a:lnTo>
                    <a:pt x="126326" y="12623"/>
                  </a:lnTo>
                  <a:close/>
                </a:path>
                <a:path w="619125" h="50800">
                  <a:moveTo>
                    <a:pt x="189484" y="25260"/>
                  </a:moveTo>
                  <a:lnTo>
                    <a:pt x="176847" y="25260"/>
                  </a:lnTo>
                  <a:lnTo>
                    <a:pt x="176847" y="12623"/>
                  </a:lnTo>
                  <a:lnTo>
                    <a:pt x="164211" y="12623"/>
                  </a:lnTo>
                  <a:lnTo>
                    <a:pt x="164211" y="25260"/>
                  </a:lnTo>
                  <a:lnTo>
                    <a:pt x="151587" y="25260"/>
                  </a:lnTo>
                  <a:lnTo>
                    <a:pt x="151587" y="12623"/>
                  </a:lnTo>
                  <a:lnTo>
                    <a:pt x="138950" y="12623"/>
                  </a:lnTo>
                  <a:lnTo>
                    <a:pt x="138950" y="25273"/>
                  </a:lnTo>
                  <a:lnTo>
                    <a:pt x="151587" y="25273"/>
                  </a:lnTo>
                  <a:lnTo>
                    <a:pt x="151587" y="37896"/>
                  </a:lnTo>
                  <a:lnTo>
                    <a:pt x="164223" y="37896"/>
                  </a:lnTo>
                  <a:lnTo>
                    <a:pt x="164223" y="25273"/>
                  </a:lnTo>
                  <a:lnTo>
                    <a:pt x="176847" y="25273"/>
                  </a:lnTo>
                  <a:lnTo>
                    <a:pt x="176847" y="37896"/>
                  </a:lnTo>
                  <a:lnTo>
                    <a:pt x="189484" y="37896"/>
                  </a:lnTo>
                  <a:lnTo>
                    <a:pt x="189484" y="25260"/>
                  </a:lnTo>
                  <a:close/>
                </a:path>
                <a:path w="619125" h="50800">
                  <a:moveTo>
                    <a:pt x="290537" y="25260"/>
                  </a:moveTo>
                  <a:lnTo>
                    <a:pt x="277901" y="25260"/>
                  </a:lnTo>
                  <a:lnTo>
                    <a:pt x="277901" y="12623"/>
                  </a:lnTo>
                  <a:lnTo>
                    <a:pt x="265277" y="12623"/>
                  </a:lnTo>
                  <a:lnTo>
                    <a:pt x="252641" y="12623"/>
                  </a:lnTo>
                  <a:lnTo>
                    <a:pt x="252641" y="25260"/>
                  </a:lnTo>
                  <a:lnTo>
                    <a:pt x="240004" y="25260"/>
                  </a:lnTo>
                  <a:lnTo>
                    <a:pt x="240004" y="12623"/>
                  </a:lnTo>
                  <a:lnTo>
                    <a:pt x="227380" y="12623"/>
                  </a:lnTo>
                  <a:lnTo>
                    <a:pt x="214744" y="12623"/>
                  </a:lnTo>
                  <a:lnTo>
                    <a:pt x="202107" y="12623"/>
                  </a:lnTo>
                  <a:lnTo>
                    <a:pt x="202107" y="25273"/>
                  </a:lnTo>
                  <a:lnTo>
                    <a:pt x="214744" y="25273"/>
                  </a:lnTo>
                  <a:lnTo>
                    <a:pt x="214744" y="37896"/>
                  </a:lnTo>
                  <a:lnTo>
                    <a:pt x="227368" y="37896"/>
                  </a:lnTo>
                  <a:lnTo>
                    <a:pt x="240004" y="37896"/>
                  </a:lnTo>
                  <a:lnTo>
                    <a:pt x="252641" y="37896"/>
                  </a:lnTo>
                  <a:lnTo>
                    <a:pt x="265277" y="37896"/>
                  </a:lnTo>
                  <a:lnTo>
                    <a:pt x="265277" y="25273"/>
                  </a:lnTo>
                  <a:lnTo>
                    <a:pt x="277901" y="25273"/>
                  </a:lnTo>
                  <a:lnTo>
                    <a:pt x="277901" y="37896"/>
                  </a:lnTo>
                  <a:lnTo>
                    <a:pt x="290537" y="37896"/>
                  </a:lnTo>
                  <a:lnTo>
                    <a:pt x="290537" y="25260"/>
                  </a:lnTo>
                  <a:close/>
                </a:path>
                <a:path w="619125" h="50800">
                  <a:moveTo>
                    <a:pt x="353682" y="25260"/>
                  </a:moveTo>
                  <a:lnTo>
                    <a:pt x="341058" y="25260"/>
                  </a:lnTo>
                  <a:lnTo>
                    <a:pt x="328434" y="25260"/>
                  </a:lnTo>
                  <a:lnTo>
                    <a:pt x="315798" y="25260"/>
                  </a:lnTo>
                  <a:lnTo>
                    <a:pt x="315798" y="37896"/>
                  </a:lnTo>
                  <a:lnTo>
                    <a:pt x="328422" y="37896"/>
                  </a:lnTo>
                  <a:lnTo>
                    <a:pt x="341058" y="37896"/>
                  </a:lnTo>
                  <a:lnTo>
                    <a:pt x="353682" y="37896"/>
                  </a:lnTo>
                  <a:lnTo>
                    <a:pt x="353682" y="25260"/>
                  </a:lnTo>
                  <a:close/>
                </a:path>
                <a:path w="619125" h="50800">
                  <a:moveTo>
                    <a:pt x="416839" y="0"/>
                  </a:moveTo>
                  <a:lnTo>
                    <a:pt x="404215" y="0"/>
                  </a:lnTo>
                  <a:lnTo>
                    <a:pt x="391591" y="0"/>
                  </a:lnTo>
                  <a:lnTo>
                    <a:pt x="378955" y="0"/>
                  </a:lnTo>
                  <a:lnTo>
                    <a:pt x="378955" y="12623"/>
                  </a:lnTo>
                  <a:lnTo>
                    <a:pt x="366318" y="12623"/>
                  </a:lnTo>
                  <a:lnTo>
                    <a:pt x="366318" y="25260"/>
                  </a:lnTo>
                  <a:lnTo>
                    <a:pt x="353695" y="25260"/>
                  </a:lnTo>
                  <a:lnTo>
                    <a:pt x="353695" y="37896"/>
                  </a:lnTo>
                  <a:lnTo>
                    <a:pt x="366331" y="37896"/>
                  </a:lnTo>
                  <a:lnTo>
                    <a:pt x="366331" y="25273"/>
                  </a:lnTo>
                  <a:lnTo>
                    <a:pt x="378955" y="25273"/>
                  </a:lnTo>
                  <a:lnTo>
                    <a:pt x="378955" y="12649"/>
                  </a:lnTo>
                  <a:lnTo>
                    <a:pt x="391579" y="12649"/>
                  </a:lnTo>
                  <a:lnTo>
                    <a:pt x="391579" y="25260"/>
                  </a:lnTo>
                  <a:lnTo>
                    <a:pt x="391579" y="37896"/>
                  </a:lnTo>
                  <a:lnTo>
                    <a:pt x="404215" y="37896"/>
                  </a:lnTo>
                  <a:lnTo>
                    <a:pt x="404215" y="25273"/>
                  </a:lnTo>
                  <a:lnTo>
                    <a:pt x="404215" y="12649"/>
                  </a:lnTo>
                  <a:lnTo>
                    <a:pt x="416839" y="12649"/>
                  </a:lnTo>
                  <a:lnTo>
                    <a:pt x="416839" y="0"/>
                  </a:lnTo>
                  <a:close/>
                </a:path>
                <a:path w="619125" h="50800">
                  <a:moveTo>
                    <a:pt x="429488" y="25260"/>
                  </a:moveTo>
                  <a:lnTo>
                    <a:pt x="416852" y="25260"/>
                  </a:lnTo>
                  <a:lnTo>
                    <a:pt x="416852" y="37896"/>
                  </a:lnTo>
                  <a:lnTo>
                    <a:pt x="429488" y="37896"/>
                  </a:lnTo>
                  <a:lnTo>
                    <a:pt x="429488" y="25260"/>
                  </a:lnTo>
                  <a:close/>
                </a:path>
                <a:path w="619125" h="50800">
                  <a:moveTo>
                    <a:pt x="442112" y="0"/>
                  </a:moveTo>
                  <a:lnTo>
                    <a:pt x="429488" y="0"/>
                  </a:lnTo>
                  <a:lnTo>
                    <a:pt x="416852" y="0"/>
                  </a:lnTo>
                  <a:lnTo>
                    <a:pt x="416852" y="12649"/>
                  </a:lnTo>
                  <a:lnTo>
                    <a:pt x="429475" y="12649"/>
                  </a:lnTo>
                  <a:lnTo>
                    <a:pt x="442112" y="12649"/>
                  </a:lnTo>
                  <a:lnTo>
                    <a:pt x="442112" y="0"/>
                  </a:lnTo>
                  <a:close/>
                </a:path>
                <a:path w="619125" h="50800">
                  <a:moveTo>
                    <a:pt x="517893" y="12623"/>
                  </a:moveTo>
                  <a:lnTo>
                    <a:pt x="505269" y="12623"/>
                  </a:lnTo>
                  <a:lnTo>
                    <a:pt x="505269" y="0"/>
                  </a:lnTo>
                  <a:lnTo>
                    <a:pt x="492633" y="0"/>
                  </a:lnTo>
                  <a:lnTo>
                    <a:pt x="492633" y="12623"/>
                  </a:lnTo>
                  <a:lnTo>
                    <a:pt x="480009" y="12623"/>
                  </a:lnTo>
                  <a:lnTo>
                    <a:pt x="480009" y="25260"/>
                  </a:lnTo>
                  <a:lnTo>
                    <a:pt x="467372" y="25260"/>
                  </a:lnTo>
                  <a:lnTo>
                    <a:pt x="467372" y="12649"/>
                  </a:lnTo>
                  <a:lnTo>
                    <a:pt x="467372" y="0"/>
                  </a:lnTo>
                  <a:lnTo>
                    <a:pt x="454748" y="0"/>
                  </a:lnTo>
                  <a:lnTo>
                    <a:pt x="454748" y="12623"/>
                  </a:lnTo>
                  <a:lnTo>
                    <a:pt x="454748" y="25260"/>
                  </a:lnTo>
                  <a:lnTo>
                    <a:pt x="442112" y="25260"/>
                  </a:lnTo>
                  <a:lnTo>
                    <a:pt x="442112" y="37896"/>
                  </a:lnTo>
                  <a:lnTo>
                    <a:pt x="505269" y="37896"/>
                  </a:lnTo>
                  <a:lnTo>
                    <a:pt x="505269" y="25273"/>
                  </a:lnTo>
                  <a:lnTo>
                    <a:pt x="517893" y="25273"/>
                  </a:lnTo>
                  <a:lnTo>
                    <a:pt x="517893" y="12623"/>
                  </a:lnTo>
                  <a:close/>
                </a:path>
                <a:path w="619125" h="50800">
                  <a:moveTo>
                    <a:pt x="581050" y="0"/>
                  </a:moveTo>
                  <a:lnTo>
                    <a:pt x="568426" y="0"/>
                  </a:lnTo>
                  <a:lnTo>
                    <a:pt x="555790" y="0"/>
                  </a:lnTo>
                  <a:lnTo>
                    <a:pt x="555790" y="12623"/>
                  </a:lnTo>
                  <a:lnTo>
                    <a:pt x="543166" y="12623"/>
                  </a:lnTo>
                  <a:lnTo>
                    <a:pt x="543166" y="0"/>
                  </a:lnTo>
                  <a:lnTo>
                    <a:pt x="530529" y="0"/>
                  </a:lnTo>
                  <a:lnTo>
                    <a:pt x="530529" y="12623"/>
                  </a:lnTo>
                  <a:lnTo>
                    <a:pt x="517906" y="12623"/>
                  </a:lnTo>
                  <a:lnTo>
                    <a:pt x="517906" y="25273"/>
                  </a:lnTo>
                  <a:lnTo>
                    <a:pt x="530529" y="25273"/>
                  </a:lnTo>
                  <a:lnTo>
                    <a:pt x="543166" y="25273"/>
                  </a:lnTo>
                  <a:lnTo>
                    <a:pt x="543166" y="37896"/>
                  </a:lnTo>
                  <a:lnTo>
                    <a:pt x="555790" y="37896"/>
                  </a:lnTo>
                  <a:lnTo>
                    <a:pt x="568426" y="37896"/>
                  </a:lnTo>
                  <a:lnTo>
                    <a:pt x="568426" y="25273"/>
                  </a:lnTo>
                  <a:lnTo>
                    <a:pt x="568426" y="12649"/>
                  </a:lnTo>
                  <a:lnTo>
                    <a:pt x="581050" y="12649"/>
                  </a:lnTo>
                  <a:lnTo>
                    <a:pt x="581050" y="0"/>
                  </a:lnTo>
                  <a:close/>
                </a:path>
                <a:path w="619125" h="50800">
                  <a:moveTo>
                    <a:pt x="618947" y="12623"/>
                  </a:moveTo>
                  <a:lnTo>
                    <a:pt x="606323" y="12623"/>
                  </a:lnTo>
                  <a:lnTo>
                    <a:pt x="606323" y="0"/>
                  </a:lnTo>
                  <a:lnTo>
                    <a:pt x="593699" y="0"/>
                  </a:lnTo>
                  <a:lnTo>
                    <a:pt x="581063" y="0"/>
                  </a:lnTo>
                  <a:lnTo>
                    <a:pt x="581063" y="12623"/>
                  </a:lnTo>
                  <a:lnTo>
                    <a:pt x="581063" y="25273"/>
                  </a:lnTo>
                  <a:lnTo>
                    <a:pt x="593686" y="25273"/>
                  </a:lnTo>
                  <a:lnTo>
                    <a:pt x="606323" y="25273"/>
                  </a:lnTo>
                  <a:lnTo>
                    <a:pt x="606323" y="37896"/>
                  </a:lnTo>
                  <a:lnTo>
                    <a:pt x="618947" y="37896"/>
                  </a:lnTo>
                  <a:lnTo>
                    <a:pt x="618947" y="25273"/>
                  </a:lnTo>
                  <a:lnTo>
                    <a:pt x="618947" y="126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98145" y="4976558"/>
              <a:ext cx="606425" cy="50800"/>
            </a:xfrm>
            <a:custGeom>
              <a:avLst/>
              <a:gdLst/>
              <a:ahLst/>
              <a:cxnLst/>
              <a:rect l="l" t="t" r="r" b="b"/>
              <a:pathLst>
                <a:path w="606425" h="50800">
                  <a:moveTo>
                    <a:pt x="12623" y="25273"/>
                  </a:moveTo>
                  <a:lnTo>
                    <a:pt x="0" y="25273"/>
                  </a:lnTo>
                  <a:lnTo>
                    <a:pt x="0" y="37909"/>
                  </a:lnTo>
                  <a:lnTo>
                    <a:pt x="12623" y="37909"/>
                  </a:lnTo>
                  <a:lnTo>
                    <a:pt x="12623" y="25273"/>
                  </a:lnTo>
                  <a:close/>
                </a:path>
                <a:path w="606425" h="50800">
                  <a:moveTo>
                    <a:pt x="50520" y="12636"/>
                  </a:moveTo>
                  <a:lnTo>
                    <a:pt x="37909" y="12636"/>
                  </a:lnTo>
                  <a:lnTo>
                    <a:pt x="25273" y="12636"/>
                  </a:lnTo>
                  <a:lnTo>
                    <a:pt x="12636" y="12636"/>
                  </a:lnTo>
                  <a:lnTo>
                    <a:pt x="12636" y="25273"/>
                  </a:lnTo>
                  <a:lnTo>
                    <a:pt x="12636" y="37909"/>
                  </a:lnTo>
                  <a:lnTo>
                    <a:pt x="25273" y="37909"/>
                  </a:lnTo>
                  <a:lnTo>
                    <a:pt x="37909" y="37909"/>
                  </a:lnTo>
                  <a:lnTo>
                    <a:pt x="37909" y="25273"/>
                  </a:lnTo>
                  <a:lnTo>
                    <a:pt x="50520" y="25273"/>
                  </a:lnTo>
                  <a:lnTo>
                    <a:pt x="50520" y="12636"/>
                  </a:lnTo>
                  <a:close/>
                </a:path>
                <a:path w="606425" h="50800">
                  <a:moveTo>
                    <a:pt x="88417" y="25273"/>
                  </a:moveTo>
                  <a:lnTo>
                    <a:pt x="75793" y="25273"/>
                  </a:lnTo>
                  <a:lnTo>
                    <a:pt x="75793" y="37909"/>
                  </a:lnTo>
                  <a:lnTo>
                    <a:pt x="88417" y="37909"/>
                  </a:lnTo>
                  <a:lnTo>
                    <a:pt x="88417" y="25273"/>
                  </a:lnTo>
                  <a:close/>
                </a:path>
                <a:path w="606425" h="50800">
                  <a:moveTo>
                    <a:pt x="202120" y="0"/>
                  </a:moveTo>
                  <a:lnTo>
                    <a:pt x="189484" y="0"/>
                  </a:lnTo>
                  <a:lnTo>
                    <a:pt x="176847" y="0"/>
                  </a:lnTo>
                  <a:lnTo>
                    <a:pt x="176847" y="12636"/>
                  </a:lnTo>
                  <a:lnTo>
                    <a:pt x="164223" y="12636"/>
                  </a:lnTo>
                  <a:lnTo>
                    <a:pt x="151587" y="12636"/>
                  </a:lnTo>
                  <a:lnTo>
                    <a:pt x="151587" y="0"/>
                  </a:lnTo>
                  <a:lnTo>
                    <a:pt x="138950" y="0"/>
                  </a:lnTo>
                  <a:lnTo>
                    <a:pt x="138950" y="12636"/>
                  </a:lnTo>
                  <a:lnTo>
                    <a:pt x="138950" y="25273"/>
                  </a:lnTo>
                  <a:lnTo>
                    <a:pt x="126326" y="25273"/>
                  </a:lnTo>
                  <a:lnTo>
                    <a:pt x="126326" y="37896"/>
                  </a:lnTo>
                  <a:lnTo>
                    <a:pt x="113690" y="37896"/>
                  </a:lnTo>
                  <a:lnTo>
                    <a:pt x="113690" y="25273"/>
                  </a:lnTo>
                  <a:lnTo>
                    <a:pt x="126326" y="25273"/>
                  </a:lnTo>
                  <a:lnTo>
                    <a:pt x="126326" y="12636"/>
                  </a:lnTo>
                  <a:lnTo>
                    <a:pt x="126326" y="0"/>
                  </a:lnTo>
                  <a:lnTo>
                    <a:pt x="113690" y="0"/>
                  </a:lnTo>
                  <a:lnTo>
                    <a:pt x="113690" y="12636"/>
                  </a:lnTo>
                  <a:lnTo>
                    <a:pt x="101066" y="12636"/>
                  </a:lnTo>
                  <a:lnTo>
                    <a:pt x="88430" y="12636"/>
                  </a:lnTo>
                  <a:lnTo>
                    <a:pt x="88430" y="25273"/>
                  </a:lnTo>
                  <a:lnTo>
                    <a:pt x="88430" y="37909"/>
                  </a:lnTo>
                  <a:lnTo>
                    <a:pt x="101053" y="37909"/>
                  </a:lnTo>
                  <a:lnTo>
                    <a:pt x="101053" y="50533"/>
                  </a:lnTo>
                  <a:lnTo>
                    <a:pt x="113690" y="50533"/>
                  </a:lnTo>
                  <a:lnTo>
                    <a:pt x="126326" y="50533"/>
                  </a:lnTo>
                  <a:lnTo>
                    <a:pt x="138963" y="50533"/>
                  </a:lnTo>
                  <a:lnTo>
                    <a:pt x="138963" y="37909"/>
                  </a:lnTo>
                  <a:lnTo>
                    <a:pt x="138963" y="25273"/>
                  </a:lnTo>
                  <a:lnTo>
                    <a:pt x="151587" y="25273"/>
                  </a:lnTo>
                  <a:lnTo>
                    <a:pt x="164211" y="25273"/>
                  </a:lnTo>
                  <a:lnTo>
                    <a:pt x="176847" y="25273"/>
                  </a:lnTo>
                  <a:lnTo>
                    <a:pt x="189484" y="25273"/>
                  </a:lnTo>
                  <a:lnTo>
                    <a:pt x="189484" y="12636"/>
                  </a:lnTo>
                  <a:lnTo>
                    <a:pt x="202120" y="12636"/>
                  </a:lnTo>
                  <a:lnTo>
                    <a:pt x="202120" y="0"/>
                  </a:lnTo>
                  <a:close/>
                </a:path>
                <a:path w="606425" h="50800">
                  <a:moveTo>
                    <a:pt x="240004" y="25273"/>
                  </a:moveTo>
                  <a:lnTo>
                    <a:pt x="227380" y="25273"/>
                  </a:lnTo>
                  <a:lnTo>
                    <a:pt x="227380" y="12636"/>
                  </a:lnTo>
                  <a:lnTo>
                    <a:pt x="227380" y="0"/>
                  </a:lnTo>
                  <a:lnTo>
                    <a:pt x="214744" y="0"/>
                  </a:lnTo>
                  <a:lnTo>
                    <a:pt x="214744" y="12636"/>
                  </a:lnTo>
                  <a:lnTo>
                    <a:pt x="214744" y="25273"/>
                  </a:lnTo>
                  <a:lnTo>
                    <a:pt x="227368" y="25273"/>
                  </a:lnTo>
                  <a:lnTo>
                    <a:pt x="227368" y="37909"/>
                  </a:lnTo>
                  <a:lnTo>
                    <a:pt x="240004" y="37909"/>
                  </a:lnTo>
                  <a:lnTo>
                    <a:pt x="240004" y="25273"/>
                  </a:lnTo>
                  <a:close/>
                </a:path>
                <a:path w="606425" h="50800">
                  <a:moveTo>
                    <a:pt x="277901" y="0"/>
                  </a:moveTo>
                  <a:lnTo>
                    <a:pt x="265264" y="0"/>
                  </a:lnTo>
                  <a:lnTo>
                    <a:pt x="265264" y="12636"/>
                  </a:lnTo>
                  <a:lnTo>
                    <a:pt x="252641" y="12636"/>
                  </a:lnTo>
                  <a:lnTo>
                    <a:pt x="252641" y="0"/>
                  </a:lnTo>
                  <a:lnTo>
                    <a:pt x="240004" y="0"/>
                  </a:lnTo>
                  <a:lnTo>
                    <a:pt x="240004" y="12636"/>
                  </a:lnTo>
                  <a:lnTo>
                    <a:pt x="240004" y="25273"/>
                  </a:lnTo>
                  <a:lnTo>
                    <a:pt x="252641" y="25273"/>
                  </a:lnTo>
                  <a:lnTo>
                    <a:pt x="265277" y="25273"/>
                  </a:lnTo>
                  <a:lnTo>
                    <a:pt x="265277" y="12636"/>
                  </a:lnTo>
                  <a:lnTo>
                    <a:pt x="277901" y="12636"/>
                  </a:lnTo>
                  <a:lnTo>
                    <a:pt x="277901" y="0"/>
                  </a:lnTo>
                  <a:close/>
                </a:path>
                <a:path w="606425" h="50800">
                  <a:moveTo>
                    <a:pt x="353682" y="25273"/>
                  </a:moveTo>
                  <a:lnTo>
                    <a:pt x="341058" y="25273"/>
                  </a:lnTo>
                  <a:lnTo>
                    <a:pt x="341058" y="12636"/>
                  </a:lnTo>
                  <a:lnTo>
                    <a:pt x="328434" y="12636"/>
                  </a:lnTo>
                  <a:lnTo>
                    <a:pt x="315798" y="12636"/>
                  </a:lnTo>
                  <a:lnTo>
                    <a:pt x="315798" y="0"/>
                  </a:lnTo>
                  <a:lnTo>
                    <a:pt x="303174" y="0"/>
                  </a:lnTo>
                  <a:lnTo>
                    <a:pt x="290537" y="0"/>
                  </a:lnTo>
                  <a:lnTo>
                    <a:pt x="290537" y="12636"/>
                  </a:lnTo>
                  <a:lnTo>
                    <a:pt x="303161" y="12636"/>
                  </a:lnTo>
                  <a:lnTo>
                    <a:pt x="303161" y="25273"/>
                  </a:lnTo>
                  <a:lnTo>
                    <a:pt x="290537" y="25273"/>
                  </a:lnTo>
                  <a:lnTo>
                    <a:pt x="277901" y="25273"/>
                  </a:lnTo>
                  <a:lnTo>
                    <a:pt x="277901" y="37909"/>
                  </a:lnTo>
                  <a:lnTo>
                    <a:pt x="290537" y="37909"/>
                  </a:lnTo>
                  <a:lnTo>
                    <a:pt x="303161" y="37909"/>
                  </a:lnTo>
                  <a:lnTo>
                    <a:pt x="353682" y="37909"/>
                  </a:lnTo>
                  <a:lnTo>
                    <a:pt x="353682" y="25273"/>
                  </a:lnTo>
                  <a:close/>
                </a:path>
                <a:path w="606425" h="50800">
                  <a:moveTo>
                    <a:pt x="353682" y="0"/>
                  </a:moveTo>
                  <a:lnTo>
                    <a:pt x="341058" y="0"/>
                  </a:lnTo>
                  <a:lnTo>
                    <a:pt x="341058" y="12636"/>
                  </a:lnTo>
                  <a:lnTo>
                    <a:pt x="353682" y="12636"/>
                  </a:lnTo>
                  <a:lnTo>
                    <a:pt x="353682" y="0"/>
                  </a:lnTo>
                  <a:close/>
                </a:path>
                <a:path w="606425" h="50800">
                  <a:moveTo>
                    <a:pt x="404215" y="0"/>
                  </a:moveTo>
                  <a:lnTo>
                    <a:pt x="404215" y="0"/>
                  </a:lnTo>
                  <a:lnTo>
                    <a:pt x="353695" y="0"/>
                  </a:lnTo>
                  <a:lnTo>
                    <a:pt x="353695" y="12636"/>
                  </a:lnTo>
                  <a:lnTo>
                    <a:pt x="353695" y="25273"/>
                  </a:lnTo>
                  <a:lnTo>
                    <a:pt x="366318" y="25273"/>
                  </a:lnTo>
                  <a:lnTo>
                    <a:pt x="378955" y="25273"/>
                  </a:lnTo>
                  <a:lnTo>
                    <a:pt x="378955" y="12636"/>
                  </a:lnTo>
                  <a:lnTo>
                    <a:pt x="391579" y="12636"/>
                  </a:lnTo>
                  <a:lnTo>
                    <a:pt x="404215" y="12636"/>
                  </a:lnTo>
                  <a:lnTo>
                    <a:pt x="404215" y="0"/>
                  </a:lnTo>
                  <a:close/>
                </a:path>
                <a:path w="606425" h="50800">
                  <a:moveTo>
                    <a:pt x="416839" y="12636"/>
                  </a:moveTo>
                  <a:lnTo>
                    <a:pt x="404215" y="12636"/>
                  </a:lnTo>
                  <a:lnTo>
                    <a:pt x="404215" y="25273"/>
                  </a:lnTo>
                  <a:lnTo>
                    <a:pt x="404215" y="37909"/>
                  </a:lnTo>
                  <a:lnTo>
                    <a:pt x="416839" y="37909"/>
                  </a:lnTo>
                  <a:lnTo>
                    <a:pt x="416839" y="25273"/>
                  </a:lnTo>
                  <a:lnTo>
                    <a:pt x="416839" y="12636"/>
                  </a:lnTo>
                  <a:close/>
                </a:path>
                <a:path w="606425" h="50800">
                  <a:moveTo>
                    <a:pt x="429488" y="25273"/>
                  </a:moveTo>
                  <a:lnTo>
                    <a:pt x="416852" y="25273"/>
                  </a:lnTo>
                  <a:lnTo>
                    <a:pt x="416852" y="37909"/>
                  </a:lnTo>
                  <a:lnTo>
                    <a:pt x="429488" y="37909"/>
                  </a:lnTo>
                  <a:lnTo>
                    <a:pt x="429488" y="25273"/>
                  </a:lnTo>
                  <a:close/>
                </a:path>
                <a:path w="606425" h="50800">
                  <a:moveTo>
                    <a:pt x="429488" y="0"/>
                  </a:moveTo>
                  <a:lnTo>
                    <a:pt x="416852" y="0"/>
                  </a:lnTo>
                  <a:lnTo>
                    <a:pt x="416852" y="12636"/>
                  </a:lnTo>
                  <a:lnTo>
                    <a:pt x="429488" y="12636"/>
                  </a:lnTo>
                  <a:lnTo>
                    <a:pt x="429488" y="0"/>
                  </a:lnTo>
                  <a:close/>
                </a:path>
                <a:path w="606425" h="50800">
                  <a:moveTo>
                    <a:pt x="454748" y="0"/>
                  </a:moveTo>
                  <a:lnTo>
                    <a:pt x="442112" y="0"/>
                  </a:lnTo>
                  <a:lnTo>
                    <a:pt x="442112" y="12636"/>
                  </a:lnTo>
                  <a:lnTo>
                    <a:pt x="454748" y="12636"/>
                  </a:lnTo>
                  <a:lnTo>
                    <a:pt x="454748" y="0"/>
                  </a:lnTo>
                  <a:close/>
                </a:path>
                <a:path w="606425" h="50800">
                  <a:moveTo>
                    <a:pt x="492645" y="25273"/>
                  </a:moveTo>
                  <a:lnTo>
                    <a:pt x="480009" y="25273"/>
                  </a:lnTo>
                  <a:lnTo>
                    <a:pt x="467372" y="25273"/>
                  </a:lnTo>
                  <a:lnTo>
                    <a:pt x="467372" y="37909"/>
                  </a:lnTo>
                  <a:lnTo>
                    <a:pt x="480009" y="37909"/>
                  </a:lnTo>
                  <a:lnTo>
                    <a:pt x="492645" y="37909"/>
                  </a:lnTo>
                  <a:lnTo>
                    <a:pt x="492645" y="25273"/>
                  </a:lnTo>
                  <a:close/>
                </a:path>
                <a:path w="606425" h="50800">
                  <a:moveTo>
                    <a:pt x="492645" y="0"/>
                  </a:moveTo>
                  <a:lnTo>
                    <a:pt x="480009" y="0"/>
                  </a:lnTo>
                  <a:lnTo>
                    <a:pt x="467372" y="0"/>
                  </a:lnTo>
                  <a:lnTo>
                    <a:pt x="467372" y="12636"/>
                  </a:lnTo>
                  <a:lnTo>
                    <a:pt x="480009" y="12636"/>
                  </a:lnTo>
                  <a:lnTo>
                    <a:pt x="492645" y="12636"/>
                  </a:lnTo>
                  <a:lnTo>
                    <a:pt x="492645" y="0"/>
                  </a:lnTo>
                  <a:close/>
                </a:path>
                <a:path w="606425" h="50800">
                  <a:moveTo>
                    <a:pt x="517893" y="12636"/>
                  </a:moveTo>
                  <a:lnTo>
                    <a:pt x="505269" y="12636"/>
                  </a:lnTo>
                  <a:lnTo>
                    <a:pt x="505269" y="25273"/>
                  </a:lnTo>
                  <a:lnTo>
                    <a:pt x="505269" y="37909"/>
                  </a:lnTo>
                  <a:lnTo>
                    <a:pt x="517893" y="37909"/>
                  </a:lnTo>
                  <a:lnTo>
                    <a:pt x="517893" y="25273"/>
                  </a:lnTo>
                  <a:lnTo>
                    <a:pt x="517893" y="12636"/>
                  </a:lnTo>
                  <a:close/>
                </a:path>
                <a:path w="606425" h="50800">
                  <a:moveTo>
                    <a:pt x="530542" y="0"/>
                  </a:moveTo>
                  <a:lnTo>
                    <a:pt x="517906" y="0"/>
                  </a:lnTo>
                  <a:lnTo>
                    <a:pt x="517906" y="12636"/>
                  </a:lnTo>
                  <a:lnTo>
                    <a:pt x="530542" y="12636"/>
                  </a:lnTo>
                  <a:lnTo>
                    <a:pt x="530542" y="0"/>
                  </a:lnTo>
                  <a:close/>
                </a:path>
                <a:path w="606425" h="50800">
                  <a:moveTo>
                    <a:pt x="581050" y="0"/>
                  </a:moveTo>
                  <a:lnTo>
                    <a:pt x="568426" y="0"/>
                  </a:lnTo>
                  <a:lnTo>
                    <a:pt x="568426" y="12636"/>
                  </a:lnTo>
                  <a:lnTo>
                    <a:pt x="555802" y="12636"/>
                  </a:lnTo>
                  <a:lnTo>
                    <a:pt x="543166" y="12636"/>
                  </a:lnTo>
                  <a:lnTo>
                    <a:pt x="543166" y="25273"/>
                  </a:lnTo>
                  <a:lnTo>
                    <a:pt x="530542" y="25273"/>
                  </a:lnTo>
                  <a:lnTo>
                    <a:pt x="517906" y="25273"/>
                  </a:lnTo>
                  <a:lnTo>
                    <a:pt x="517906" y="37909"/>
                  </a:lnTo>
                  <a:lnTo>
                    <a:pt x="568426" y="37909"/>
                  </a:lnTo>
                  <a:lnTo>
                    <a:pt x="568426" y="25273"/>
                  </a:lnTo>
                  <a:lnTo>
                    <a:pt x="581050" y="25273"/>
                  </a:lnTo>
                  <a:lnTo>
                    <a:pt x="581050" y="12636"/>
                  </a:lnTo>
                  <a:lnTo>
                    <a:pt x="581050" y="0"/>
                  </a:lnTo>
                  <a:close/>
                </a:path>
                <a:path w="606425" h="50800">
                  <a:moveTo>
                    <a:pt x="593699" y="25273"/>
                  </a:moveTo>
                  <a:lnTo>
                    <a:pt x="581063" y="25273"/>
                  </a:lnTo>
                  <a:lnTo>
                    <a:pt x="581063" y="37909"/>
                  </a:lnTo>
                  <a:lnTo>
                    <a:pt x="593699" y="37909"/>
                  </a:lnTo>
                  <a:lnTo>
                    <a:pt x="593699" y="25273"/>
                  </a:lnTo>
                  <a:close/>
                </a:path>
                <a:path w="606425" h="50800">
                  <a:moveTo>
                    <a:pt x="606323" y="0"/>
                  </a:moveTo>
                  <a:lnTo>
                    <a:pt x="593686" y="0"/>
                  </a:lnTo>
                  <a:lnTo>
                    <a:pt x="593686" y="12636"/>
                  </a:lnTo>
                  <a:lnTo>
                    <a:pt x="606323" y="12636"/>
                  </a:lnTo>
                  <a:lnTo>
                    <a:pt x="6063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98145" y="5014455"/>
              <a:ext cx="619125" cy="38100"/>
            </a:xfrm>
            <a:custGeom>
              <a:avLst/>
              <a:gdLst/>
              <a:ahLst/>
              <a:cxnLst/>
              <a:rect l="l" t="t" r="r" b="b"/>
              <a:pathLst>
                <a:path w="619125" h="38100">
                  <a:moveTo>
                    <a:pt x="12623" y="12636"/>
                  </a:moveTo>
                  <a:lnTo>
                    <a:pt x="0" y="12636"/>
                  </a:lnTo>
                  <a:lnTo>
                    <a:pt x="0" y="25260"/>
                  </a:lnTo>
                  <a:lnTo>
                    <a:pt x="0" y="37896"/>
                  </a:lnTo>
                  <a:lnTo>
                    <a:pt x="12623" y="37896"/>
                  </a:lnTo>
                  <a:lnTo>
                    <a:pt x="12623" y="25273"/>
                  </a:lnTo>
                  <a:lnTo>
                    <a:pt x="12623" y="12636"/>
                  </a:lnTo>
                  <a:close/>
                </a:path>
                <a:path w="619125" h="38100">
                  <a:moveTo>
                    <a:pt x="50520" y="12636"/>
                  </a:moveTo>
                  <a:lnTo>
                    <a:pt x="37909" y="12636"/>
                  </a:lnTo>
                  <a:lnTo>
                    <a:pt x="25273" y="12636"/>
                  </a:lnTo>
                  <a:lnTo>
                    <a:pt x="12636" y="12636"/>
                  </a:lnTo>
                  <a:lnTo>
                    <a:pt x="12636" y="25273"/>
                  </a:lnTo>
                  <a:lnTo>
                    <a:pt x="25273" y="25273"/>
                  </a:lnTo>
                  <a:lnTo>
                    <a:pt x="37896" y="25273"/>
                  </a:lnTo>
                  <a:lnTo>
                    <a:pt x="50520" y="25273"/>
                  </a:lnTo>
                  <a:lnTo>
                    <a:pt x="50520" y="12636"/>
                  </a:lnTo>
                  <a:close/>
                </a:path>
                <a:path w="619125" h="38100">
                  <a:moveTo>
                    <a:pt x="88417" y="12636"/>
                  </a:moveTo>
                  <a:lnTo>
                    <a:pt x="75806" y="12636"/>
                  </a:lnTo>
                  <a:lnTo>
                    <a:pt x="63169" y="12636"/>
                  </a:lnTo>
                  <a:lnTo>
                    <a:pt x="50533" y="12636"/>
                  </a:lnTo>
                  <a:lnTo>
                    <a:pt x="50533" y="25273"/>
                  </a:lnTo>
                  <a:lnTo>
                    <a:pt x="63169" y="25273"/>
                  </a:lnTo>
                  <a:lnTo>
                    <a:pt x="75793" y="25273"/>
                  </a:lnTo>
                  <a:lnTo>
                    <a:pt x="75793" y="37896"/>
                  </a:lnTo>
                  <a:lnTo>
                    <a:pt x="88417" y="37896"/>
                  </a:lnTo>
                  <a:lnTo>
                    <a:pt x="88417" y="25273"/>
                  </a:lnTo>
                  <a:lnTo>
                    <a:pt x="88417" y="12636"/>
                  </a:lnTo>
                  <a:close/>
                </a:path>
                <a:path w="619125" h="38100">
                  <a:moveTo>
                    <a:pt x="126326" y="12636"/>
                  </a:moveTo>
                  <a:lnTo>
                    <a:pt x="113690" y="12636"/>
                  </a:lnTo>
                  <a:lnTo>
                    <a:pt x="101053" y="12636"/>
                  </a:lnTo>
                  <a:lnTo>
                    <a:pt x="101053" y="25260"/>
                  </a:lnTo>
                  <a:lnTo>
                    <a:pt x="101053" y="37896"/>
                  </a:lnTo>
                  <a:lnTo>
                    <a:pt x="113690" y="37896"/>
                  </a:lnTo>
                  <a:lnTo>
                    <a:pt x="113690" y="25273"/>
                  </a:lnTo>
                  <a:lnTo>
                    <a:pt x="126326" y="25273"/>
                  </a:lnTo>
                  <a:lnTo>
                    <a:pt x="126326" y="12636"/>
                  </a:lnTo>
                  <a:close/>
                </a:path>
                <a:path w="619125" h="38100">
                  <a:moveTo>
                    <a:pt x="138963" y="0"/>
                  </a:moveTo>
                  <a:lnTo>
                    <a:pt x="126326" y="0"/>
                  </a:lnTo>
                  <a:lnTo>
                    <a:pt x="126326" y="12636"/>
                  </a:lnTo>
                  <a:lnTo>
                    <a:pt x="138963" y="12636"/>
                  </a:lnTo>
                  <a:lnTo>
                    <a:pt x="138963" y="0"/>
                  </a:lnTo>
                  <a:close/>
                </a:path>
                <a:path w="619125" h="38100">
                  <a:moveTo>
                    <a:pt x="252641" y="25260"/>
                  </a:moveTo>
                  <a:lnTo>
                    <a:pt x="240004" y="25260"/>
                  </a:lnTo>
                  <a:lnTo>
                    <a:pt x="240004" y="12636"/>
                  </a:lnTo>
                  <a:lnTo>
                    <a:pt x="240004" y="0"/>
                  </a:lnTo>
                  <a:lnTo>
                    <a:pt x="227380" y="0"/>
                  </a:lnTo>
                  <a:lnTo>
                    <a:pt x="214744" y="0"/>
                  </a:lnTo>
                  <a:lnTo>
                    <a:pt x="214744" y="12636"/>
                  </a:lnTo>
                  <a:lnTo>
                    <a:pt x="202107" y="12636"/>
                  </a:lnTo>
                  <a:lnTo>
                    <a:pt x="202107" y="25260"/>
                  </a:lnTo>
                  <a:lnTo>
                    <a:pt x="189484" y="25260"/>
                  </a:lnTo>
                  <a:lnTo>
                    <a:pt x="189484" y="12636"/>
                  </a:lnTo>
                  <a:lnTo>
                    <a:pt x="189484" y="0"/>
                  </a:lnTo>
                  <a:lnTo>
                    <a:pt x="176847" y="0"/>
                  </a:lnTo>
                  <a:lnTo>
                    <a:pt x="176847" y="12636"/>
                  </a:lnTo>
                  <a:lnTo>
                    <a:pt x="164223" y="12636"/>
                  </a:lnTo>
                  <a:lnTo>
                    <a:pt x="164223" y="0"/>
                  </a:lnTo>
                  <a:lnTo>
                    <a:pt x="151587" y="0"/>
                  </a:lnTo>
                  <a:lnTo>
                    <a:pt x="151587" y="12636"/>
                  </a:lnTo>
                  <a:lnTo>
                    <a:pt x="151587" y="25260"/>
                  </a:lnTo>
                  <a:lnTo>
                    <a:pt x="138950" y="25260"/>
                  </a:lnTo>
                  <a:lnTo>
                    <a:pt x="138950" y="37896"/>
                  </a:lnTo>
                  <a:lnTo>
                    <a:pt x="151587" y="37896"/>
                  </a:lnTo>
                  <a:lnTo>
                    <a:pt x="164223" y="37896"/>
                  </a:lnTo>
                  <a:lnTo>
                    <a:pt x="164223" y="25273"/>
                  </a:lnTo>
                  <a:lnTo>
                    <a:pt x="176847" y="25273"/>
                  </a:lnTo>
                  <a:lnTo>
                    <a:pt x="189484" y="25273"/>
                  </a:lnTo>
                  <a:lnTo>
                    <a:pt x="189484" y="37896"/>
                  </a:lnTo>
                  <a:lnTo>
                    <a:pt x="202107" y="37896"/>
                  </a:lnTo>
                  <a:lnTo>
                    <a:pt x="214744" y="37896"/>
                  </a:lnTo>
                  <a:lnTo>
                    <a:pt x="227380" y="37896"/>
                  </a:lnTo>
                  <a:lnTo>
                    <a:pt x="227380" y="25273"/>
                  </a:lnTo>
                  <a:lnTo>
                    <a:pt x="240004" y="25273"/>
                  </a:lnTo>
                  <a:lnTo>
                    <a:pt x="240004" y="37896"/>
                  </a:lnTo>
                  <a:lnTo>
                    <a:pt x="252641" y="37896"/>
                  </a:lnTo>
                  <a:lnTo>
                    <a:pt x="252641" y="25260"/>
                  </a:lnTo>
                  <a:close/>
                </a:path>
                <a:path w="619125" h="38100">
                  <a:moveTo>
                    <a:pt x="290537" y="0"/>
                  </a:moveTo>
                  <a:lnTo>
                    <a:pt x="277901" y="0"/>
                  </a:lnTo>
                  <a:lnTo>
                    <a:pt x="277901" y="12636"/>
                  </a:lnTo>
                  <a:lnTo>
                    <a:pt x="277901" y="25260"/>
                  </a:lnTo>
                  <a:lnTo>
                    <a:pt x="277901" y="37896"/>
                  </a:lnTo>
                  <a:lnTo>
                    <a:pt x="290537" y="37896"/>
                  </a:lnTo>
                  <a:lnTo>
                    <a:pt x="290537" y="25273"/>
                  </a:lnTo>
                  <a:lnTo>
                    <a:pt x="290537" y="12636"/>
                  </a:lnTo>
                  <a:lnTo>
                    <a:pt x="290537" y="0"/>
                  </a:lnTo>
                  <a:close/>
                </a:path>
                <a:path w="619125" h="38100">
                  <a:moveTo>
                    <a:pt x="315798" y="12636"/>
                  </a:moveTo>
                  <a:lnTo>
                    <a:pt x="303161" y="12636"/>
                  </a:lnTo>
                  <a:lnTo>
                    <a:pt x="303161" y="25273"/>
                  </a:lnTo>
                  <a:lnTo>
                    <a:pt x="315798" y="25273"/>
                  </a:lnTo>
                  <a:lnTo>
                    <a:pt x="315798" y="12636"/>
                  </a:lnTo>
                  <a:close/>
                </a:path>
                <a:path w="619125" h="38100">
                  <a:moveTo>
                    <a:pt x="353682" y="0"/>
                  </a:moveTo>
                  <a:lnTo>
                    <a:pt x="341058" y="0"/>
                  </a:lnTo>
                  <a:lnTo>
                    <a:pt x="328422" y="0"/>
                  </a:lnTo>
                  <a:lnTo>
                    <a:pt x="328422" y="12636"/>
                  </a:lnTo>
                  <a:lnTo>
                    <a:pt x="328422" y="25260"/>
                  </a:lnTo>
                  <a:lnTo>
                    <a:pt x="328422" y="37896"/>
                  </a:lnTo>
                  <a:lnTo>
                    <a:pt x="341058" y="37896"/>
                  </a:lnTo>
                  <a:lnTo>
                    <a:pt x="353682" y="37896"/>
                  </a:lnTo>
                  <a:lnTo>
                    <a:pt x="353682" y="25260"/>
                  </a:lnTo>
                  <a:lnTo>
                    <a:pt x="341058" y="25260"/>
                  </a:lnTo>
                  <a:lnTo>
                    <a:pt x="341058" y="12636"/>
                  </a:lnTo>
                  <a:lnTo>
                    <a:pt x="353682" y="12636"/>
                  </a:lnTo>
                  <a:lnTo>
                    <a:pt x="353682" y="0"/>
                  </a:lnTo>
                  <a:close/>
                </a:path>
                <a:path w="619125" h="38100">
                  <a:moveTo>
                    <a:pt x="404215" y="0"/>
                  </a:moveTo>
                  <a:lnTo>
                    <a:pt x="391579" y="0"/>
                  </a:lnTo>
                  <a:lnTo>
                    <a:pt x="391579" y="12636"/>
                  </a:lnTo>
                  <a:lnTo>
                    <a:pt x="378955" y="12636"/>
                  </a:lnTo>
                  <a:lnTo>
                    <a:pt x="378955" y="0"/>
                  </a:lnTo>
                  <a:lnTo>
                    <a:pt x="366318" y="0"/>
                  </a:lnTo>
                  <a:lnTo>
                    <a:pt x="366318" y="12636"/>
                  </a:lnTo>
                  <a:lnTo>
                    <a:pt x="353695" y="12636"/>
                  </a:lnTo>
                  <a:lnTo>
                    <a:pt x="353695" y="25260"/>
                  </a:lnTo>
                  <a:lnTo>
                    <a:pt x="353695" y="37896"/>
                  </a:lnTo>
                  <a:lnTo>
                    <a:pt x="366318" y="37896"/>
                  </a:lnTo>
                  <a:lnTo>
                    <a:pt x="378955" y="37896"/>
                  </a:lnTo>
                  <a:lnTo>
                    <a:pt x="391591" y="37896"/>
                  </a:lnTo>
                  <a:lnTo>
                    <a:pt x="391591" y="25273"/>
                  </a:lnTo>
                  <a:lnTo>
                    <a:pt x="404215" y="25273"/>
                  </a:lnTo>
                  <a:lnTo>
                    <a:pt x="404215" y="12636"/>
                  </a:lnTo>
                  <a:lnTo>
                    <a:pt x="404215" y="0"/>
                  </a:lnTo>
                  <a:close/>
                </a:path>
                <a:path w="619125" h="38100">
                  <a:moveTo>
                    <a:pt x="442112" y="0"/>
                  </a:moveTo>
                  <a:lnTo>
                    <a:pt x="429488" y="0"/>
                  </a:lnTo>
                  <a:lnTo>
                    <a:pt x="416852" y="0"/>
                  </a:lnTo>
                  <a:lnTo>
                    <a:pt x="416852" y="12636"/>
                  </a:lnTo>
                  <a:lnTo>
                    <a:pt x="429475" y="12636"/>
                  </a:lnTo>
                  <a:lnTo>
                    <a:pt x="429475" y="25260"/>
                  </a:lnTo>
                  <a:lnTo>
                    <a:pt x="416852" y="25260"/>
                  </a:lnTo>
                  <a:lnTo>
                    <a:pt x="416852" y="37896"/>
                  </a:lnTo>
                  <a:lnTo>
                    <a:pt x="429475" y="37896"/>
                  </a:lnTo>
                  <a:lnTo>
                    <a:pt x="442112" y="37896"/>
                  </a:lnTo>
                  <a:lnTo>
                    <a:pt x="442112" y="25273"/>
                  </a:lnTo>
                  <a:lnTo>
                    <a:pt x="442112" y="12636"/>
                  </a:lnTo>
                  <a:lnTo>
                    <a:pt x="442112" y="0"/>
                  </a:lnTo>
                  <a:close/>
                </a:path>
                <a:path w="619125" h="38100">
                  <a:moveTo>
                    <a:pt x="517893" y="0"/>
                  </a:moveTo>
                  <a:lnTo>
                    <a:pt x="505269" y="0"/>
                  </a:lnTo>
                  <a:lnTo>
                    <a:pt x="505269" y="12636"/>
                  </a:lnTo>
                  <a:lnTo>
                    <a:pt x="505269" y="25260"/>
                  </a:lnTo>
                  <a:lnTo>
                    <a:pt x="492645" y="25260"/>
                  </a:lnTo>
                  <a:lnTo>
                    <a:pt x="492645" y="12636"/>
                  </a:lnTo>
                  <a:lnTo>
                    <a:pt x="505269" y="12636"/>
                  </a:lnTo>
                  <a:lnTo>
                    <a:pt x="505269" y="0"/>
                  </a:lnTo>
                  <a:lnTo>
                    <a:pt x="492633" y="0"/>
                  </a:lnTo>
                  <a:lnTo>
                    <a:pt x="492633" y="12636"/>
                  </a:lnTo>
                  <a:lnTo>
                    <a:pt x="480009" y="12636"/>
                  </a:lnTo>
                  <a:lnTo>
                    <a:pt x="480009" y="25260"/>
                  </a:lnTo>
                  <a:lnTo>
                    <a:pt x="467372" y="25260"/>
                  </a:lnTo>
                  <a:lnTo>
                    <a:pt x="467372" y="12636"/>
                  </a:lnTo>
                  <a:lnTo>
                    <a:pt x="467372" y="0"/>
                  </a:lnTo>
                  <a:lnTo>
                    <a:pt x="454748" y="0"/>
                  </a:lnTo>
                  <a:lnTo>
                    <a:pt x="454748" y="12636"/>
                  </a:lnTo>
                  <a:lnTo>
                    <a:pt x="454748" y="25260"/>
                  </a:lnTo>
                  <a:lnTo>
                    <a:pt x="454748" y="37896"/>
                  </a:lnTo>
                  <a:lnTo>
                    <a:pt x="467372" y="37896"/>
                  </a:lnTo>
                  <a:lnTo>
                    <a:pt x="480009" y="37896"/>
                  </a:lnTo>
                  <a:lnTo>
                    <a:pt x="492633" y="37896"/>
                  </a:lnTo>
                  <a:lnTo>
                    <a:pt x="505269" y="37896"/>
                  </a:lnTo>
                  <a:lnTo>
                    <a:pt x="505269" y="25273"/>
                  </a:lnTo>
                  <a:lnTo>
                    <a:pt x="517893" y="25273"/>
                  </a:lnTo>
                  <a:lnTo>
                    <a:pt x="517893" y="12636"/>
                  </a:lnTo>
                  <a:lnTo>
                    <a:pt x="517893" y="0"/>
                  </a:lnTo>
                  <a:close/>
                </a:path>
                <a:path w="619125" h="38100">
                  <a:moveTo>
                    <a:pt x="543166" y="12636"/>
                  </a:moveTo>
                  <a:lnTo>
                    <a:pt x="530529" y="12636"/>
                  </a:lnTo>
                  <a:lnTo>
                    <a:pt x="530529" y="25273"/>
                  </a:lnTo>
                  <a:lnTo>
                    <a:pt x="543166" y="25273"/>
                  </a:lnTo>
                  <a:lnTo>
                    <a:pt x="543166" y="12636"/>
                  </a:lnTo>
                  <a:close/>
                </a:path>
                <a:path w="619125" h="38100">
                  <a:moveTo>
                    <a:pt x="581050" y="0"/>
                  </a:moveTo>
                  <a:lnTo>
                    <a:pt x="568426" y="0"/>
                  </a:lnTo>
                  <a:lnTo>
                    <a:pt x="555790" y="0"/>
                  </a:lnTo>
                  <a:lnTo>
                    <a:pt x="555790" y="12636"/>
                  </a:lnTo>
                  <a:lnTo>
                    <a:pt x="555790" y="25273"/>
                  </a:lnTo>
                  <a:lnTo>
                    <a:pt x="568426" y="25273"/>
                  </a:lnTo>
                  <a:lnTo>
                    <a:pt x="568426" y="12636"/>
                  </a:lnTo>
                  <a:lnTo>
                    <a:pt x="581050" y="12636"/>
                  </a:lnTo>
                  <a:lnTo>
                    <a:pt x="581050" y="0"/>
                  </a:lnTo>
                  <a:close/>
                </a:path>
                <a:path w="619125" h="38100">
                  <a:moveTo>
                    <a:pt x="618947" y="0"/>
                  </a:moveTo>
                  <a:lnTo>
                    <a:pt x="606323" y="0"/>
                  </a:lnTo>
                  <a:lnTo>
                    <a:pt x="593686" y="0"/>
                  </a:lnTo>
                  <a:lnTo>
                    <a:pt x="593686" y="12636"/>
                  </a:lnTo>
                  <a:lnTo>
                    <a:pt x="581063" y="12636"/>
                  </a:lnTo>
                  <a:lnTo>
                    <a:pt x="581063" y="25273"/>
                  </a:lnTo>
                  <a:lnTo>
                    <a:pt x="593686" y="25273"/>
                  </a:lnTo>
                  <a:lnTo>
                    <a:pt x="606323" y="25273"/>
                  </a:lnTo>
                  <a:lnTo>
                    <a:pt x="618947" y="25273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98145" y="5039715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23" y="12636"/>
                  </a:moveTo>
                  <a:lnTo>
                    <a:pt x="0" y="12636"/>
                  </a:lnTo>
                  <a:lnTo>
                    <a:pt x="0" y="25273"/>
                  </a:lnTo>
                  <a:lnTo>
                    <a:pt x="0" y="37896"/>
                  </a:lnTo>
                  <a:lnTo>
                    <a:pt x="0" y="50546"/>
                  </a:lnTo>
                  <a:lnTo>
                    <a:pt x="12623" y="50546"/>
                  </a:lnTo>
                  <a:lnTo>
                    <a:pt x="12623" y="37922"/>
                  </a:lnTo>
                  <a:lnTo>
                    <a:pt x="12623" y="25273"/>
                  </a:lnTo>
                  <a:lnTo>
                    <a:pt x="12623" y="12636"/>
                  </a:lnTo>
                  <a:close/>
                </a:path>
                <a:path w="619125" h="50800">
                  <a:moveTo>
                    <a:pt x="50520" y="12636"/>
                  </a:moveTo>
                  <a:lnTo>
                    <a:pt x="37909" y="12636"/>
                  </a:lnTo>
                  <a:lnTo>
                    <a:pt x="25273" y="12636"/>
                  </a:lnTo>
                  <a:lnTo>
                    <a:pt x="25273" y="25273"/>
                  </a:lnTo>
                  <a:lnTo>
                    <a:pt x="25273" y="37896"/>
                  </a:lnTo>
                  <a:lnTo>
                    <a:pt x="25273" y="50546"/>
                  </a:lnTo>
                  <a:lnTo>
                    <a:pt x="37896" y="50546"/>
                  </a:lnTo>
                  <a:lnTo>
                    <a:pt x="50520" y="50546"/>
                  </a:lnTo>
                  <a:lnTo>
                    <a:pt x="50520" y="37922"/>
                  </a:lnTo>
                  <a:lnTo>
                    <a:pt x="50520" y="25273"/>
                  </a:lnTo>
                  <a:lnTo>
                    <a:pt x="50520" y="12636"/>
                  </a:lnTo>
                  <a:close/>
                </a:path>
                <a:path w="619125" h="50800">
                  <a:moveTo>
                    <a:pt x="63169" y="12636"/>
                  </a:moveTo>
                  <a:lnTo>
                    <a:pt x="50533" y="12636"/>
                  </a:lnTo>
                  <a:lnTo>
                    <a:pt x="50533" y="25273"/>
                  </a:lnTo>
                  <a:lnTo>
                    <a:pt x="50533" y="37896"/>
                  </a:lnTo>
                  <a:lnTo>
                    <a:pt x="50533" y="50546"/>
                  </a:lnTo>
                  <a:lnTo>
                    <a:pt x="63169" y="50546"/>
                  </a:lnTo>
                  <a:lnTo>
                    <a:pt x="63169" y="37922"/>
                  </a:lnTo>
                  <a:lnTo>
                    <a:pt x="63169" y="25273"/>
                  </a:lnTo>
                  <a:lnTo>
                    <a:pt x="63169" y="12636"/>
                  </a:lnTo>
                  <a:close/>
                </a:path>
                <a:path w="619125" h="50800">
                  <a:moveTo>
                    <a:pt x="88417" y="12636"/>
                  </a:moveTo>
                  <a:lnTo>
                    <a:pt x="75793" y="12636"/>
                  </a:lnTo>
                  <a:lnTo>
                    <a:pt x="75793" y="25273"/>
                  </a:lnTo>
                  <a:lnTo>
                    <a:pt x="75793" y="37896"/>
                  </a:lnTo>
                  <a:lnTo>
                    <a:pt x="75793" y="50546"/>
                  </a:lnTo>
                  <a:lnTo>
                    <a:pt x="88417" y="50546"/>
                  </a:lnTo>
                  <a:lnTo>
                    <a:pt x="88417" y="37922"/>
                  </a:lnTo>
                  <a:lnTo>
                    <a:pt x="88417" y="25273"/>
                  </a:lnTo>
                  <a:lnTo>
                    <a:pt x="88417" y="12636"/>
                  </a:lnTo>
                  <a:close/>
                </a:path>
                <a:path w="619125" h="50800">
                  <a:moveTo>
                    <a:pt x="113690" y="25273"/>
                  </a:moveTo>
                  <a:lnTo>
                    <a:pt x="101053" y="25273"/>
                  </a:lnTo>
                  <a:lnTo>
                    <a:pt x="101053" y="37896"/>
                  </a:lnTo>
                  <a:lnTo>
                    <a:pt x="101053" y="50546"/>
                  </a:lnTo>
                  <a:lnTo>
                    <a:pt x="113690" y="50546"/>
                  </a:lnTo>
                  <a:lnTo>
                    <a:pt x="113690" y="37922"/>
                  </a:lnTo>
                  <a:lnTo>
                    <a:pt x="113690" y="25273"/>
                  </a:lnTo>
                  <a:close/>
                </a:path>
                <a:path w="619125" h="50800">
                  <a:moveTo>
                    <a:pt x="353682" y="12636"/>
                  </a:moveTo>
                  <a:lnTo>
                    <a:pt x="353682" y="12636"/>
                  </a:lnTo>
                  <a:lnTo>
                    <a:pt x="265264" y="12636"/>
                  </a:lnTo>
                  <a:lnTo>
                    <a:pt x="265264" y="25273"/>
                  </a:lnTo>
                  <a:lnTo>
                    <a:pt x="252641" y="25273"/>
                  </a:lnTo>
                  <a:lnTo>
                    <a:pt x="252641" y="12636"/>
                  </a:lnTo>
                  <a:lnTo>
                    <a:pt x="240004" y="12636"/>
                  </a:lnTo>
                  <a:lnTo>
                    <a:pt x="227368" y="12636"/>
                  </a:lnTo>
                  <a:lnTo>
                    <a:pt x="227368" y="25273"/>
                  </a:lnTo>
                  <a:lnTo>
                    <a:pt x="227368" y="37896"/>
                  </a:lnTo>
                  <a:lnTo>
                    <a:pt x="214744" y="37896"/>
                  </a:lnTo>
                  <a:lnTo>
                    <a:pt x="202120" y="37896"/>
                  </a:lnTo>
                  <a:lnTo>
                    <a:pt x="202120" y="25273"/>
                  </a:lnTo>
                  <a:lnTo>
                    <a:pt x="214744" y="25273"/>
                  </a:lnTo>
                  <a:lnTo>
                    <a:pt x="214744" y="12636"/>
                  </a:lnTo>
                  <a:lnTo>
                    <a:pt x="202107" y="12636"/>
                  </a:lnTo>
                  <a:lnTo>
                    <a:pt x="202107" y="25273"/>
                  </a:lnTo>
                  <a:lnTo>
                    <a:pt x="189484" y="25273"/>
                  </a:lnTo>
                  <a:lnTo>
                    <a:pt x="189484" y="37896"/>
                  </a:lnTo>
                  <a:lnTo>
                    <a:pt x="176847" y="37896"/>
                  </a:lnTo>
                  <a:lnTo>
                    <a:pt x="176847" y="25273"/>
                  </a:lnTo>
                  <a:lnTo>
                    <a:pt x="164223" y="25273"/>
                  </a:lnTo>
                  <a:lnTo>
                    <a:pt x="164223" y="12636"/>
                  </a:lnTo>
                  <a:lnTo>
                    <a:pt x="151587" y="12636"/>
                  </a:lnTo>
                  <a:lnTo>
                    <a:pt x="138963" y="12636"/>
                  </a:lnTo>
                  <a:lnTo>
                    <a:pt x="126326" y="12636"/>
                  </a:lnTo>
                  <a:lnTo>
                    <a:pt x="126326" y="25273"/>
                  </a:lnTo>
                  <a:lnTo>
                    <a:pt x="138950" y="25273"/>
                  </a:lnTo>
                  <a:lnTo>
                    <a:pt x="151587" y="25273"/>
                  </a:lnTo>
                  <a:lnTo>
                    <a:pt x="164211" y="25273"/>
                  </a:lnTo>
                  <a:lnTo>
                    <a:pt x="164211" y="37896"/>
                  </a:lnTo>
                  <a:lnTo>
                    <a:pt x="164211" y="50546"/>
                  </a:lnTo>
                  <a:lnTo>
                    <a:pt x="176847" y="50546"/>
                  </a:lnTo>
                  <a:lnTo>
                    <a:pt x="227380" y="50546"/>
                  </a:lnTo>
                  <a:lnTo>
                    <a:pt x="227380" y="37922"/>
                  </a:lnTo>
                  <a:lnTo>
                    <a:pt x="303174" y="37922"/>
                  </a:lnTo>
                  <a:lnTo>
                    <a:pt x="303174" y="25273"/>
                  </a:lnTo>
                  <a:lnTo>
                    <a:pt x="315798" y="25273"/>
                  </a:lnTo>
                  <a:lnTo>
                    <a:pt x="328422" y="25273"/>
                  </a:lnTo>
                  <a:lnTo>
                    <a:pt x="341058" y="25273"/>
                  </a:lnTo>
                  <a:lnTo>
                    <a:pt x="341058" y="37922"/>
                  </a:lnTo>
                  <a:lnTo>
                    <a:pt x="353682" y="37922"/>
                  </a:lnTo>
                  <a:lnTo>
                    <a:pt x="353682" y="25273"/>
                  </a:lnTo>
                  <a:lnTo>
                    <a:pt x="353682" y="12636"/>
                  </a:lnTo>
                  <a:close/>
                </a:path>
                <a:path w="619125" h="50800">
                  <a:moveTo>
                    <a:pt x="404215" y="12636"/>
                  </a:moveTo>
                  <a:lnTo>
                    <a:pt x="391579" y="12636"/>
                  </a:lnTo>
                  <a:lnTo>
                    <a:pt x="391579" y="25273"/>
                  </a:lnTo>
                  <a:lnTo>
                    <a:pt x="378955" y="25273"/>
                  </a:lnTo>
                  <a:lnTo>
                    <a:pt x="378955" y="12636"/>
                  </a:lnTo>
                  <a:lnTo>
                    <a:pt x="366331" y="12636"/>
                  </a:lnTo>
                  <a:lnTo>
                    <a:pt x="353695" y="12636"/>
                  </a:lnTo>
                  <a:lnTo>
                    <a:pt x="353695" y="25273"/>
                  </a:lnTo>
                  <a:lnTo>
                    <a:pt x="366318" y="25273"/>
                  </a:lnTo>
                  <a:lnTo>
                    <a:pt x="366318" y="37922"/>
                  </a:lnTo>
                  <a:lnTo>
                    <a:pt x="378955" y="37922"/>
                  </a:lnTo>
                  <a:lnTo>
                    <a:pt x="391591" y="37922"/>
                  </a:lnTo>
                  <a:lnTo>
                    <a:pt x="391591" y="25273"/>
                  </a:lnTo>
                  <a:lnTo>
                    <a:pt x="404215" y="25273"/>
                  </a:lnTo>
                  <a:lnTo>
                    <a:pt x="404215" y="12636"/>
                  </a:lnTo>
                  <a:close/>
                </a:path>
                <a:path w="619125" h="50800">
                  <a:moveTo>
                    <a:pt x="416839" y="25273"/>
                  </a:moveTo>
                  <a:lnTo>
                    <a:pt x="404215" y="25273"/>
                  </a:lnTo>
                  <a:lnTo>
                    <a:pt x="404215" y="37922"/>
                  </a:lnTo>
                  <a:lnTo>
                    <a:pt x="416839" y="37922"/>
                  </a:lnTo>
                  <a:lnTo>
                    <a:pt x="416839" y="25273"/>
                  </a:lnTo>
                  <a:close/>
                </a:path>
                <a:path w="619125" h="50800">
                  <a:moveTo>
                    <a:pt x="429488" y="12636"/>
                  </a:moveTo>
                  <a:lnTo>
                    <a:pt x="416852" y="12636"/>
                  </a:lnTo>
                  <a:lnTo>
                    <a:pt x="416852" y="25273"/>
                  </a:lnTo>
                  <a:lnTo>
                    <a:pt x="429488" y="25273"/>
                  </a:lnTo>
                  <a:lnTo>
                    <a:pt x="429488" y="12636"/>
                  </a:lnTo>
                  <a:close/>
                </a:path>
                <a:path w="619125" h="50800">
                  <a:moveTo>
                    <a:pt x="480009" y="12636"/>
                  </a:moveTo>
                  <a:lnTo>
                    <a:pt x="467372" y="12636"/>
                  </a:lnTo>
                  <a:lnTo>
                    <a:pt x="467372" y="25273"/>
                  </a:lnTo>
                  <a:lnTo>
                    <a:pt x="454748" y="25273"/>
                  </a:lnTo>
                  <a:lnTo>
                    <a:pt x="454748" y="12636"/>
                  </a:lnTo>
                  <a:lnTo>
                    <a:pt x="442112" y="12636"/>
                  </a:lnTo>
                  <a:lnTo>
                    <a:pt x="442112" y="25273"/>
                  </a:lnTo>
                  <a:lnTo>
                    <a:pt x="442112" y="37922"/>
                  </a:lnTo>
                  <a:lnTo>
                    <a:pt x="454748" y="37922"/>
                  </a:lnTo>
                  <a:lnTo>
                    <a:pt x="467372" y="37922"/>
                  </a:lnTo>
                  <a:lnTo>
                    <a:pt x="480009" y="37922"/>
                  </a:lnTo>
                  <a:lnTo>
                    <a:pt x="480009" y="25273"/>
                  </a:lnTo>
                  <a:lnTo>
                    <a:pt x="480009" y="12636"/>
                  </a:lnTo>
                  <a:close/>
                </a:path>
                <a:path w="619125" h="50800">
                  <a:moveTo>
                    <a:pt x="517893" y="0"/>
                  </a:moveTo>
                  <a:lnTo>
                    <a:pt x="505269" y="0"/>
                  </a:lnTo>
                  <a:lnTo>
                    <a:pt x="492633" y="0"/>
                  </a:lnTo>
                  <a:lnTo>
                    <a:pt x="492633" y="12636"/>
                  </a:lnTo>
                  <a:lnTo>
                    <a:pt x="492633" y="25273"/>
                  </a:lnTo>
                  <a:lnTo>
                    <a:pt x="505269" y="25273"/>
                  </a:lnTo>
                  <a:lnTo>
                    <a:pt x="505269" y="37922"/>
                  </a:lnTo>
                  <a:lnTo>
                    <a:pt x="517893" y="37922"/>
                  </a:lnTo>
                  <a:lnTo>
                    <a:pt x="517893" y="25273"/>
                  </a:lnTo>
                  <a:lnTo>
                    <a:pt x="517893" y="12636"/>
                  </a:lnTo>
                  <a:lnTo>
                    <a:pt x="517893" y="0"/>
                  </a:lnTo>
                  <a:close/>
                </a:path>
                <a:path w="619125" h="50800">
                  <a:moveTo>
                    <a:pt x="581050" y="0"/>
                  </a:moveTo>
                  <a:lnTo>
                    <a:pt x="568426" y="0"/>
                  </a:lnTo>
                  <a:lnTo>
                    <a:pt x="555790" y="0"/>
                  </a:lnTo>
                  <a:lnTo>
                    <a:pt x="555790" y="12636"/>
                  </a:lnTo>
                  <a:lnTo>
                    <a:pt x="543166" y="12636"/>
                  </a:lnTo>
                  <a:lnTo>
                    <a:pt x="530542" y="12636"/>
                  </a:lnTo>
                  <a:lnTo>
                    <a:pt x="517906" y="12636"/>
                  </a:lnTo>
                  <a:lnTo>
                    <a:pt x="517906" y="25273"/>
                  </a:lnTo>
                  <a:lnTo>
                    <a:pt x="530529" y="25273"/>
                  </a:lnTo>
                  <a:lnTo>
                    <a:pt x="543166" y="25273"/>
                  </a:lnTo>
                  <a:lnTo>
                    <a:pt x="543166" y="37922"/>
                  </a:lnTo>
                  <a:lnTo>
                    <a:pt x="555790" y="37922"/>
                  </a:lnTo>
                  <a:lnTo>
                    <a:pt x="568426" y="37922"/>
                  </a:lnTo>
                  <a:lnTo>
                    <a:pt x="581050" y="37922"/>
                  </a:lnTo>
                  <a:lnTo>
                    <a:pt x="581050" y="25273"/>
                  </a:lnTo>
                  <a:lnTo>
                    <a:pt x="568426" y="25273"/>
                  </a:lnTo>
                  <a:lnTo>
                    <a:pt x="568426" y="12636"/>
                  </a:lnTo>
                  <a:lnTo>
                    <a:pt x="581050" y="12636"/>
                  </a:lnTo>
                  <a:lnTo>
                    <a:pt x="581050" y="0"/>
                  </a:lnTo>
                  <a:close/>
                </a:path>
                <a:path w="619125" h="50800">
                  <a:moveTo>
                    <a:pt x="618947" y="25273"/>
                  </a:moveTo>
                  <a:lnTo>
                    <a:pt x="606323" y="25273"/>
                  </a:lnTo>
                  <a:lnTo>
                    <a:pt x="606323" y="37922"/>
                  </a:lnTo>
                  <a:lnTo>
                    <a:pt x="618947" y="37922"/>
                  </a:lnTo>
                  <a:lnTo>
                    <a:pt x="618947" y="2527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98145" y="5077612"/>
              <a:ext cx="619125" cy="38100"/>
            </a:xfrm>
            <a:custGeom>
              <a:avLst/>
              <a:gdLst/>
              <a:ahLst/>
              <a:cxnLst/>
              <a:rect l="l" t="t" r="r" b="b"/>
              <a:pathLst>
                <a:path w="619125" h="38100">
                  <a:moveTo>
                    <a:pt x="12623" y="12636"/>
                  </a:moveTo>
                  <a:lnTo>
                    <a:pt x="0" y="12636"/>
                  </a:lnTo>
                  <a:lnTo>
                    <a:pt x="0" y="25273"/>
                  </a:lnTo>
                  <a:lnTo>
                    <a:pt x="0" y="37909"/>
                  </a:lnTo>
                  <a:lnTo>
                    <a:pt x="12623" y="37909"/>
                  </a:lnTo>
                  <a:lnTo>
                    <a:pt x="12623" y="25273"/>
                  </a:lnTo>
                  <a:lnTo>
                    <a:pt x="12623" y="12636"/>
                  </a:lnTo>
                  <a:close/>
                </a:path>
                <a:path w="619125" h="38100">
                  <a:moveTo>
                    <a:pt x="50520" y="25273"/>
                  </a:moveTo>
                  <a:lnTo>
                    <a:pt x="37909" y="25273"/>
                  </a:lnTo>
                  <a:lnTo>
                    <a:pt x="25273" y="25273"/>
                  </a:lnTo>
                  <a:lnTo>
                    <a:pt x="12636" y="25273"/>
                  </a:lnTo>
                  <a:lnTo>
                    <a:pt x="12636" y="37909"/>
                  </a:lnTo>
                  <a:lnTo>
                    <a:pt x="25273" y="37909"/>
                  </a:lnTo>
                  <a:lnTo>
                    <a:pt x="37896" y="37909"/>
                  </a:lnTo>
                  <a:lnTo>
                    <a:pt x="50520" y="37909"/>
                  </a:lnTo>
                  <a:lnTo>
                    <a:pt x="50520" y="25273"/>
                  </a:lnTo>
                  <a:close/>
                </a:path>
                <a:path w="619125" h="38100">
                  <a:moveTo>
                    <a:pt x="88417" y="12636"/>
                  </a:moveTo>
                  <a:lnTo>
                    <a:pt x="75793" y="12636"/>
                  </a:lnTo>
                  <a:lnTo>
                    <a:pt x="75793" y="25273"/>
                  </a:lnTo>
                  <a:lnTo>
                    <a:pt x="63169" y="25273"/>
                  </a:lnTo>
                  <a:lnTo>
                    <a:pt x="50533" y="25273"/>
                  </a:lnTo>
                  <a:lnTo>
                    <a:pt x="50533" y="37909"/>
                  </a:lnTo>
                  <a:lnTo>
                    <a:pt x="63169" y="37909"/>
                  </a:lnTo>
                  <a:lnTo>
                    <a:pt x="75793" y="37909"/>
                  </a:lnTo>
                  <a:lnTo>
                    <a:pt x="88417" y="37909"/>
                  </a:lnTo>
                  <a:lnTo>
                    <a:pt x="88417" y="25273"/>
                  </a:lnTo>
                  <a:lnTo>
                    <a:pt x="88417" y="12636"/>
                  </a:lnTo>
                  <a:close/>
                </a:path>
                <a:path w="619125" h="38100">
                  <a:moveTo>
                    <a:pt x="113690" y="25273"/>
                  </a:moveTo>
                  <a:lnTo>
                    <a:pt x="101053" y="25273"/>
                  </a:lnTo>
                  <a:lnTo>
                    <a:pt x="101053" y="37909"/>
                  </a:lnTo>
                  <a:lnTo>
                    <a:pt x="113690" y="37909"/>
                  </a:lnTo>
                  <a:lnTo>
                    <a:pt x="113690" y="25273"/>
                  </a:lnTo>
                  <a:close/>
                </a:path>
                <a:path w="619125" h="38100">
                  <a:moveTo>
                    <a:pt x="126326" y="12636"/>
                  </a:moveTo>
                  <a:lnTo>
                    <a:pt x="113690" y="12636"/>
                  </a:lnTo>
                  <a:lnTo>
                    <a:pt x="113690" y="25273"/>
                  </a:lnTo>
                  <a:lnTo>
                    <a:pt x="126326" y="25273"/>
                  </a:lnTo>
                  <a:lnTo>
                    <a:pt x="126326" y="12636"/>
                  </a:lnTo>
                  <a:close/>
                </a:path>
                <a:path w="619125" h="38100">
                  <a:moveTo>
                    <a:pt x="176847" y="25273"/>
                  </a:moveTo>
                  <a:lnTo>
                    <a:pt x="164223" y="25273"/>
                  </a:lnTo>
                  <a:lnTo>
                    <a:pt x="164223" y="12636"/>
                  </a:lnTo>
                  <a:lnTo>
                    <a:pt x="151587" y="12636"/>
                  </a:lnTo>
                  <a:lnTo>
                    <a:pt x="151587" y="25273"/>
                  </a:lnTo>
                  <a:lnTo>
                    <a:pt x="164211" y="25273"/>
                  </a:lnTo>
                  <a:lnTo>
                    <a:pt x="164211" y="37909"/>
                  </a:lnTo>
                  <a:lnTo>
                    <a:pt x="176847" y="37909"/>
                  </a:lnTo>
                  <a:lnTo>
                    <a:pt x="176847" y="25273"/>
                  </a:lnTo>
                  <a:close/>
                </a:path>
                <a:path w="619125" h="38100">
                  <a:moveTo>
                    <a:pt x="227380" y="0"/>
                  </a:moveTo>
                  <a:lnTo>
                    <a:pt x="214744" y="0"/>
                  </a:lnTo>
                  <a:lnTo>
                    <a:pt x="214744" y="12636"/>
                  </a:lnTo>
                  <a:lnTo>
                    <a:pt x="202120" y="12636"/>
                  </a:lnTo>
                  <a:lnTo>
                    <a:pt x="189484" y="12636"/>
                  </a:lnTo>
                  <a:lnTo>
                    <a:pt x="176847" y="12636"/>
                  </a:lnTo>
                  <a:lnTo>
                    <a:pt x="176847" y="25273"/>
                  </a:lnTo>
                  <a:lnTo>
                    <a:pt x="189484" y="25273"/>
                  </a:lnTo>
                  <a:lnTo>
                    <a:pt x="189484" y="37909"/>
                  </a:lnTo>
                  <a:lnTo>
                    <a:pt x="202107" y="37909"/>
                  </a:lnTo>
                  <a:lnTo>
                    <a:pt x="214744" y="37909"/>
                  </a:lnTo>
                  <a:lnTo>
                    <a:pt x="227380" y="37909"/>
                  </a:lnTo>
                  <a:lnTo>
                    <a:pt x="227380" y="25273"/>
                  </a:lnTo>
                  <a:lnTo>
                    <a:pt x="227380" y="12649"/>
                  </a:lnTo>
                  <a:lnTo>
                    <a:pt x="227380" y="0"/>
                  </a:lnTo>
                  <a:close/>
                </a:path>
                <a:path w="619125" h="38100">
                  <a:moveTo>
                    <a:pt x="353682" y="12636"/>
                  </a:moveTo>
                  <a:lnTo>
                    <a:pt x="341058" y="12636"/>
                  </a:lnTo>
                  <a:lnTo>
                    <a:pt x="341058" y="0"/>
                  </a:lnTo>
                  <a:lnTo>
                    <a:pt x="328434" y="0"/>
                  </a:lnTo>
                  <a:lnTo>
                    <a:pt x="315798" y="0"/>
                  </a:lnTo>
                  <a:lnTo>
                    <a:pt x="315798" y="12636"/>
                  </a:lnTo>
                  <a:lnTo>
                    <a:pt x="303174" y="12636"/>
                  </a:lnTo>
                  <a:lnTo>
                    <a:pt x="290537" y="12636"/>
                  </a:lnTo>
                  <a:lnTo>
                    <a:pt x="277901" y="12636"/>
                  </a:lnTo>
                  <a:lnTo>
                    <a:pt x="277901" y="0"/>
                  </a:lnTo>
                  <a:lnTo>
                    <a:pt x="265264" y="0"/>
                  </a:lnTo>
                  <a:lnTo>
                    <a:pt x="265264" y="12636"/>
                  </a:lnTo>
                  <a:lnTo>
                    <a:pt x="252641" y="12636"/>
                  </a:lnTo>
                  <a:lnTo>
                    <a:pt x="252641" y="25273"/>
                  </a:lnTo>
                  <a:lnTo>
                    <a:pt x="252641" y="37909"/>
                  </a:lnTo>
                  <a:lnTo>
                    <a:pt x="265277" y="37909"/>
                  </a:lnTo>
                  <a:lnTo>
                    <a:pt x="265277" y="25273"/>
                  </a:lnTo>
                  <a:lnTo>
                    <a:pt x="265277" y="12649"/>
                  </a:lnTo>
                  <a:lnTo>
                    <a:pt x="277901" y="12649"/>
                  </a:lnTo>
                  <a:lnTo>
                    <a:pt x="277901" y="25273"/>
                  </a:lnTo>
                  <a:lnTo>
                    <a:pt x="290537" y="25273"/>
                  </a:lnTo>
                  <a:lnTo>
                    <a:pt x="303161" y="25273"/>
                  </a:lnTo>
                  <a:lnTo>
                    <a:pt x="303161" y="37909"/>
                  </a:lnTo>
                  <a:lnTo>
                    <a:pt x="315798" y="37909"/>
                  </a:lnTo>
                  <a:lnTo>
                    <a:pt x="328434" y="37909"/>
                  </a:lnTo>
                  <a:lnTo>
                    <a:pt x="328434" y="25273"/>
                  </a:lnTo>
                  <a:lnTo>
                    <a:pt x="328434" y="12649"/>
                  </a:lnTo>
                  <a:lnTo>
                    <a:pt x="341058" y="12649"/>
                  </a:lnTo>
                  <a:lnTo>
                    <a:pt x="341058" y="25273"/>
                  </a:lnTo>
                  <a:lnTo>
                    <a:pt x="353682" y="25273"/>
                  </a:lnTo>
                  <a:lnTo>
                    <a:pt x="353682" y="12636"/>
                  </a:lnTo>
                  <a:close/>
                </a:path>
                <a:path w="619125" h="38100">
                  <a:moveTo>
                    <a:pt x="404215" y="25273"/>
                  </a:moveTo>
                  <a:lnTo>
                    <a:pt x="391591" y="25273"/>
                  </a:lnTo>
                  <a:lnTo>
                    <a:pt x="391591" y="12649"/>
                  </a:lnTo>
                  <a:lnTo>
                    <a:pt x="391591" y="0"/>
                  </a:lnTo>
                  <a:lnTo>
                    <a:pt x="378955" y="0"/>
                  </a:lnTo>
                  <a:lnTo>
                    <a:pt x="366318" y="0"/>
                  </a:lnTo>
                  <a:lnTo>
                    <a:pt x="366318" y="12636"/>
                  </a:lnTo>
                  <a:lnTo>
                    <a:pt x="353695" y="12636"/>
                  </a:lnTo>
                  <a:lnTo>
                    <a:pt x="353695" y="25273"/>
                  </a:lnTo>
                  <a:lnTo>
                    <a:pt x="366318" y="25273"/>
                  </a:lnTo>
                  <a:lnTo>
                    <a:pt x="366318" y="37909"/>
                  </a:lnTo>
                  <a:lnTo>
                    <a:pt x="378955" y="37909"/>
                  </a:lnTo>
                  <a:lnTo>
                    <a:pt x="378955" y="25273"/>
                  </a:lnTo>
                  <a:lnTo>
                    <a:pt x="366331" y="25273"/>
                  </a:lnTo>
                  <a:lnTo>
                    <a:pt x="366331" y="12649"/>
                  </a:lnTo>
                  <a:lnTo>
                    <a:pt x="378955" y="12649"/>
                  </a:lnTo>
                  <a:lnTo>
                    <a:pt x="378955" y="25273"/>
                  </a:lnTo>
                  <a:lnTo>
                    <a:pt x="391579" y="25273"/>
                  </a:lnTo>
                  <a:lnTo>
                    <a:pt x="391579" y="37909"/>
                  </a:lnTo>
                  <a:lnTo>
                    <a:pt x="404215" y="37909"/>
                  </a:lnTo>
                  <a:lnTo>
                    <a:pt x="404215" y="25273"/>
                  </a:lnTo>
                  <a:close/>
                </a:path>
                <a:path w="619125" h="38100">
                  <a:moveTo>
                    <a:pt x="416839" y="0"/>
                  </a:moveTo>
                  <a:lnTo>
                    <a:pt x="404215" y="0"/>
                  </a:lnTo>
                  <a:lnTo>
                    <a:pt x="404215" y="12649"/>
                  </a:lnTo>
                  <a:lnTo>
                    <a:pt x="416839" y="12649"/>
                  </a:lnTo>
                  <a:lnTo>
                    <a:pt x="416839" y="0"/>
                  </a:lnTo>
                  <a:close/>
                </a:path>
                <a:path w="619125" h="38100">
                  <a:moveTo>
                    <a:pt x="480009" y="25273"/>
                  </a:moveTo>
                  <a:lnTo>
                    <a:pt x="467372" y="25273"/>
                  </a:lnTo>
                  <a:lnTo>
                    <a:pt x="454748" y="25273"/>
                  </a:lnTo>
                  <a:lnTo>
                    <a:pt x="454748" y="12636"/>
                  </a:lnTo>
                  <a:lnTo>
                    <a:pt x="442112" y="12636"/>
                  </a:lnTo>
                  <a:lnTo>
                    <a:pt x="442112" y="0"/>
                  </a:lnTo>
                  <a:lnTo>
                    <a:pt x="429475" y="0"/>
                  </a:lnTo>
                  <a:lnTo>
                    <a:pt x="429475" y="12649"/>
                  </a:lnTo>
                  <a:lnTo>
                    <a:pt x="442112" y="12649"/>
                  </a:lnTo>
                  <a:lnTo>
                    <a:pt x="442112" y="25273"/>
                  </a:lnTo>
                  <a:lnTo>
                    <a:pt x="429475" y="25273"/>
                  </a:lnTo>
                  <a:lnTo>
                    <a:pt x="429475" y="37909"/>
                  </a:lnTo>
                  <a:lnTo>
                    <a:pt x="442112" y="37909"/>
                  </a:lnTo>
                  <a:lnTo>
                    <a:pt x="454748" y="37909"/>
                  </a:lnTo>
                  <a:lnTo>
                    <a:pt x="467372" y="37909"/>
                  </a:lnTo>
                  <a:lnTo>
                    <a:pt x="480009" y="37909"/>
                  </a:lnTo>
                  <a:lnTo>
                    <a:pt x="480009" y="25273"/>
                  </a:lnTo>
                  <a:close/>
                </a:path>
                <a:path w="619125" h="38100">
                  <a:moveTo>
                    <a:pt x="517893" y="12636"/>
                  </a:moveTo>
                  <a:lnTo>
                    <a:pt x="505269" y="12636"/>
                  </a:lnTo>
                  <a:lnTo>
                    <a:pt x="505269" y="0"/>
                  </a:lnTo>
                  <a:lnTo>
                    <a:pt x="492645" y="0"/>
                  </a:lnTo>
                  <a:lnTo>
                    <a:pt x="480009" y="0"/>
                  </a:lnTo>
                  <a:lnTo>
                    <a:pt x="480009" y="12636"/>
                  </a:lnTo>
                  <a:lnTo>
                    <a:pt x="480009" y="25273"/>
                  </a:lnTo>
                  <a:lnTo>
                    <a:pt x="492633" y="25273"/>
                  </a:lnTo>
                  <a:lnTo>
                    <a:pt x="492633" y="37909"/>
                  </a:lnTo>
                  <a:lnTo>
                    <a:pt x="505269" y="37909"/>
                  </a:lnTo>
                  <a:lnTo>
                    <a:pt x="505269" y="25273"/>
                  </a:lnTo>
                  <a:lnTo>
                    <a:pt x="517893" y="25273"/>
                  </a:lnTo>
                  <a:lnTo>
                    <a:pt x="517893" y="12636"/>
                  </a:lnTo>
                  <a:close/>
                </a:path>
                <a:path w="619125" h="38100">
                  <a:moveTo>
                    <a:pt x="530542" y="12636"/>
                  </a:moveTo>
                  <a:lnTo>
                    <a:pt x="517906" y="12636"/>
                  </a:lnTo>
                  <a:lnTo>
                    <a:pt x="517906" y="25273"/>
                  </a:lnTo>
                  <a:lnTo>
                    <a:pt x="517906" y="37909"/>
                  </a:lnTo>
                  <a:lnTo>
                    <a:pt x="530542" y="37909"/>
                  </a:lnTo>
                  <a:lnTo>
                    <a:pt x="530542" y="25273"/>
                  </a:lnTo>
                  <a:lnTo>
                    <a:pt x="530542" y="12636"/>
                  </a:lnTo>
                  <a:close/>
                </a:path>
                <a:path w="619125" h="38100">
                  <a:moveTo>
                    <a:pt x="581050" y="0"/>
                  </a:moveTo>
                  <a:lnTo>
                    <a:pt x="568426" y="0"/>
                  </a:lnTo>
                  <a:lnTo>
                    <a:pt x="555802" y="0"/>
                  </a:lnTo>
                  <a:lnTo>
                    <a:pt x="543166" y="0"/>
                  </a:lnTo>
                  <a:lnTo>
                    <a:pt x="543166" y="12636"/>
                  </a:lnTo>
                  <a:lnTo>
                    <a:pt x="543166" y="25273"/>
                  </a:lnTo>
                  <a:lnTo>
                    <a:pt x="555802" y="25273"/>
                  </a:lnTo>
                  <a:lnTo>
                    <a:pt x="555802" y="12649"/>
                  </a:lnTo>
                  <a:lnTo>
                    <a:pt x="568426" y="12649"/>
                  </a:lnTo>
                  <a:lnTo>
                    <a:pt x="568426" y="25273"/>
                  </a:lnTo>
                  <a:lnTo>
                    <a:pt x="568426" y="37909"/>
                  </a:lnTo>
                  <a:lnTo>
                    <a:pt x="581050" y="37909"/>
                  </a:lnTo>
                  <a:lnTo>
                    <a:pt x="581050" y="25273"/>
                  </a:lnTo>
                  <a:lnTo>
                    <a:pt x="581050" y="12649"/>
                  </a:lnTo>
                  <a:lnTo>
                    <a:pt x="581050" y="0"/>
                  </a:lnTo>
                  <a:close/>
                </a:path>
                <a:path w="619125" h="38100">
                  <a:moveTo>
                    <a:pt x="618947" y="0"/>
                  </a:moveTo>
                  <a:lnTo>
                    <a:pt x="606323" y="0"/>
                  </a:lnTo>
                  <a:lnTo>
                    <a:pt x="593699" y="0"/>
                  </a:lnTo>
                  <a:lnTo>
                    <a:pt x="581063" y="0"/>
                  </a:lnTo>
                  <a:lnTo>
                    <a:pt x="581063" y="12636"/>
                  </a:lnTo>
                  <a:lnTo>
                    <a:pt x="581063" y="25273"/>
                  </a:lnTo>
                  <a:lnTo>
                    <a:pt x="581063" y="37909"/>
                  </a:lnTo>
                  <a:lnTo>
                    <a:pt x="593686" y="37909"/>
                  </a:lnTo>
                  <a:lnTo>
                    <a:pt x="606323" y="37909"/>
                  </a:lnTo>
                  <a:lnTo>
                    <a:pt x="618947" y="37909"/>
                  </a:lnTo>
                  <a:lnTo>
                    <a:pt x="618947" y="25273"/>
                  </a:lnTo>
                  <a:lnTo>
                    <a:pt x="606323" y="25273"/>
                  </a:lnTo>
                  <a:lnTo>
                    <a:pt x="593699" y="25273"/>
                  </a:lnTo>
                  <a:lnTo>
                    <a:pt x="593699" y="12649"/>
                  </a:lnTo>
                  <a:lnTo>
                    <a:pt x="606323" y="12649"/>
                  </a:lnTo>
                  <a:lnTo>
                    <a:pt x="618947" y="12649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34" name="object 34">
            <a:hlinkClick r:id="rId2"/>
          </p:cNvPr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3468052" y="767626"/>
            <a:ext cx="5715000" cy="4446930"/>
          </a:xfrm>
          <a:prstGeom prst="rect">
            <a:avLst/>
          </a:prstGeom>
        </p:spPr>
      </p:pic>
      <p:sp>
        <p:nvSpPr>
          <p:cNvPr id="35" name="object 35"/>
          <p:cNvSpPr txBox="1"/>
          <p:nvPr/>
        </p:nvSpPr>
        <p:spPr>
          <a:xfrm>
            <a:off x="4763782" y="7521740"/>
            <a:ext cx="530860" cy="160020"/>
          </a:xfrm>
          <a:prstGeom prst="rect">
            <a:avLst/>
          </a:prstGeom>
        </p:spPr>
        <p:txBody>
          <a:bodyPr vert="horz" wrap="square" lIns="0" tIns="571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45"/>
              </a:spcBef>
            </a:pPr>
            <a:r>
              <a:rPr sz="900" dirty="0">
                <a:solidFill>
                  <a:srgbClr val="FFFFFF"/>
                </a:solidFill>
                <a:latin typeface="Raleway"/>
                <a:cs typeface="Raleway"/>
              </a:rPr>
              <a:t>Page: </a:t>
            </a:r>
            <a:r>
              <a:rPr sz="900" spc="-25" dirty="0">
                <a:solidFill>
                  <a:srgbClr val="FFFFFF"/>
                </a:solidFill>
                <a:latin typeface="Raleway"/>
                <a:cs typeface="Raleway"/>
              </a:rPr>
              <a:t>189</a:t>
            </a:r>
            <a:endParaRPr sz="900">
              <a:latin typeface="Raleway"/>
              <a:cs typeface="Raleway"/>
            </a:endParaRPr>
          </a:p>
        </p:txBody>
      </p:sp>
      <p:graphicFrame>
        <p:nvGraphicFramePr>
          <p:cNvPr id="2" name="Object 1">
            <a:extLst>
              <a:ext uri="{FF2B5EF4-FFF2-40B4-BE49-F238E27FC236}">
                <a16:creationId xmlns:a16="http://schemas.microsoft.com/office/drawing/2014/main" id="{9BC211F0-9B49-E33B-6FA0-FA3F3A503B52}"/>
              </a:ext>
            </a:extLst>
          </p:cNvPr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556683787"/>
              </p:ext>
            </p:extLst>
          </p:nvPr>
        </p:nvGraphicFramePr>
        <p:xfrm>
          <a:off x="2057400" y="5344866"/>
          <a:ext cx="7467600" cy="186961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Worksheet" r:id="rId4" imgW="8724900" imgH="2184400" progId="Excel.Sheet.12">
                  <p:embed/>
                </p:oleObj>
              </mc:Choice>
              <mc:Fallback>
                <p:oleObj name="Worksheet" r:id="rId4" imgW="8724900" imgH="2184400" progId="Excel.Sheet.12">
                  <p:embed/>
                  <p:pic>
                    <p:nvPicPr>
                      <p:cNvPr id="2" name="Object 1">
                        <a:extLst>
                          <a:ext uri="{FF2B5EF4-FFF2-40B4-BE49-F238E27FC236}">
                            <a16:creationId xmlns:a16="http://schemas.microsoft.com/office/drawing/2014/main" id="{9BC211F0-9B49-E33B-6FA0-FA3F3A503B52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2057400" y="5344866"/>
                        <a:ext cx="7467600" cy="1869617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3" name="Picture 2" descr="A picture containing logo&#10;&#10;Description automatically generated">
            <a:extLst>
              <a:ext uri="{FF2B5EF4-FFF2-40B4-BE49-F238E27FC236}">
                <a16:creationId xmlns:a16="http://schemas.microsoft.com/office/drawing/2014/main" id="{3C416047-16DE-F9F0-40B8-C3E214BDC54F}"/>
              </a:ext>
            </a:extLst>
          </p:cNvPr>
          <p:cNvPicPr>
            <a:picLocks noChangeAspect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6732"/>
          <a:stretch/>
        </p:blipFill>
        <p:spPr>
          <a:xfrm>
            <a:off x="22167" y="6449392"/>
            <a:ext cx="1293202" cy="1232368"/>
          </a:xfrm>
          <a:prstGeom prst="rect">
            <a:avLst/>
          </a:prstGeom>
        </p:spPr>
      </p:pic>
      <p:sp>
        <p:nvSpPr>
          <p:cNvPr id="4" name="Rectangle 3">
            <a:extLst>
              <a:ext uri="{FF2B5EF4-FFF2-40B4-BE49-F238E27FC236}">
                <a16:creationId xmlns:a16="http://schemas.microsoft.com/office/drawing/2014/main" id="{C814A294-F76E-D44C-4286-3CB479309BD9}"/>
              </a:ext>
            </a:extLst>
          </p:cNvPr>
          <p:cNvSpPr/>
          <p:nvPr/>
        </p:nvSpPr>
        <p:spPr>
          <a:xfrm>
            <a:off x="8599560" y="5283087"/>
            <a:ext cx="1001640" cy="1993174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90051405"/>
      </p:ext>
    </p:extLst>
  </p:cSld>
  <p:clrMapOvr>
    <a:masterClrMapping/>
  </p:clrMapOvr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object 5">
            <a:hlinkClick r:id="rId2"/>
          </p:cNvPr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47625" y="767626"/>
            <a:ext cx="5715000" cy="4446270"/>
          </a:xfrm>
          <a:prstGeom prst="rect">
            <a:avLst/>
          </a:prstGeom>
        </p:spPr>
      </p:pic>
      <p:sp>
        <p:nvSpPr>
          <p:cNvPr id="6" name="object 6"/>
          <p:cNvSpPr txBox="1"/>
          <p:nvPr/>
        </p:nvSpPr>
        <p:spPr>
          <a:xfrm>
            <a:off x="5898515" y="890714"/>
            <a:ext cx="3126740" cy="1187505"/>
          </a:xfrm>
          <a:prstGeom prst="rect">
            <a:avLst/>
          </a:prstGeom>
        </p:spPr>
        <p:txBody>
          <a:bodyPr vert="horz" wrap="square" lIns="0" tIns="27940" rIns="0" bIns="0" rtlCol="0">
            <a:spAutoFit/>
          </a:bodyPr>
          <a:lstStyle/>
          <a:p>
            <a:pPr marL="12700" marR="661035">
              <a:lnSpc>
                <a:spcPts val="1350"/>
              </a:lnSpc>
              <a:spcBef>
                <a:spcPts val="220"/>
              </a:spcBef>
            </a:pPr>
            <a:r>
              <a:rPr sz="1200" b="1" spc="105" dirty="0">
                <a:latin typeface="Arial"/>
                <a:cs typeface="Arial"/>
              </a:rPr>
              <a:t>DAVID</a:t>
            </a:r>
            <a:r>
              <a:rPr sz="1200" b="1" spc="95" dirty="0">
                <a:latin typeface="Arial"/>
                <a:cs typeface="Arial"/>
              </a:rPr>
              <a:t> </a:t>
            </a:r>
            <a:r>
              <a:rPr sz="1200" b="1" spc="50" dirty="0">
                <a:latin typeface="Arial"/>
                <a:cs typeface="Arial"/>
              </a:rPr>
              <a:t>3-</a:t>
            </a:r>
            <a:r>
              <a:rPr sz="1200" b="1" spc="70" dirty="0">
                <a:latin typeface="Arial"/>
                <a:cs typeface="Arial"/>
              </a:rPr>
              <a:t>PIECE</a:t>
            </a:r>
            <a:r>
              <a:rPr sz="1200" b="1" spc="95" dirty="0">
                <a:latin typeface="Arial"/>
                <a:cs typeface="Arial"/>
              </a:rPr>
              <a:t> </a:t>
            </a:r>
            <a:r>
              <a:rPr sz="1200" b="1" spc="-25" dirty="0">
                <a:latin typeface="Arial"/>
                <a:cs typeface="Arial"/>
              </a:rPr>
              <a:t>SET </a:t>
            </a:r>
            <a:r>
              <a:rPr sz="1200" b="1" spc="60" dirty="0">
                <a:latin typeface="Arial"/>
                <a:cs typeface="Arial"/>
              </a:rPr>
              <a:t>(COCKTAIL</a:t>
            </a:r>
            <a:r>
              <a:rPr sz="1200" b="1" spc="85" dirty="0">
                <a:latin typeface="Arial"/>
                <a:cs typeface="Arial"/>
              </a:rPr>
              <a:t> </a:t>
            </a:r>
            <a:r>
              <a:rPr sz="1200" b="1" spc="170" dirty="0">
                <a:latin typeface="Arial"/>
                <a:cs typeface="Arial"/>
              </a:rPr>
              <a:t>&amp;</a:t>
            </a:r>
            <a:r>
              <a:rPr sz="1200" b="1" spc="90" dirty="0">
                <a:latin typeface="Arial"/>
                <a:cs typeface="Arial"/>
              </a:rPr>
              <a:t> </a:t>
            </a:r>
            <a:r>
              <a:rPr sz="1200" b="1" spc="165" dirty="0">
                <a:latin typeface="Arial"/>
                <a:cs typeface="Arial"/>
              </a:rPr>
              <a:t>2</a:t>
            </a:r>
            <a:r>
              <a:rPr sz="1200" b="1" spc="85" dirty="0">
                <a:latin typeface="Arial"/>
                <a:cs typeface="Arial"/>
              </a:rPr>
              <a:t> END</a:t>
            </a:r>
            <a:r>
              <a:rPr sz="1200" b="1" spc="90" dirty="0">
                <a:latin typeface="Arial"/>
                <a:cs typeface="Arial"/>
              </a:rPr>
              <a:t> </a:t>
            </a:r>
            <a:r>
              <a:rPr sz="1200" b="1" spc="40" dirty="0">
                <a:latin typeface="Arial"/>
                <a:cs typeface="Arial"/>
              </a:rPr>
              <a:t>TABLES)</a:t>
            </a:r>
            <a:endParaRPr sz="1200" dirty="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700" dirty="0">
              <a:latin typeface="Raleway"/>
              <a:cs typeface="Raleway"/>
            </a:endParaRPr>
          </a:p>
          <a:p>
            <a:pPr marL="12700" marR="5080">
              <a:lnSpc>
                <a:spcPct val="100000"/>
              </a:lnSpc>
              <a:spcBef>
                <a:spcPts val="5"/>
              </a:spcBef>
            </a:pPr>
            <a:r>
              <a:rPr sz="750" dirty="0">
                <a:latin typeface="Raleway"/>
                <a:cs typeface="Raleway"/>
              </a:rPr>
              <a:t>Refined rustic style comes to your living room with David </a:t>
            </a:r>
            <a:r>
              <a:rPr sz="750" spc="-10" dirty="0">
                <a:latin typeface="Raleway"/>
                <a:cs typeface="Raleway"/>
              </a:rPr>
              <a:t>occasional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tables from Steve SIlver Company. The contemporary styled </a:t>
            </a:r>
            <a:r>
              <a:rPr sz="750" spc="-10" dirty="0">
                <a:latin typeface="Raleway"/>
                <a:cs typeface="Raleway"/>
              </a:rPr>
              <a:t>matte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pewter colored base features an interesting geometric shaped </a:t>
            </a:r>
            <a:r>
              <a:rPr sz="750" spc="-20" dirty="0">
                <a:latin typeface="Raleway"/>
                <a:cs typeface="Raleway"/>
              </a:rPr>
              <a:t>base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that combines with the Silvershield® driftwood colored top to create </a:t>
            </a:r>
            <a:r>
              <a:rPr sz="750" spc="-50" dirty="0">
                <a:latin typeface="Raleway"/>
                <a:cs typeface="Raleway"/>
              </a:rPr>
              <a:t>a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table collection comfortable in today's neutral environments. </a:t>
            </a:r>
            <a:r>
              <a:rPr sz="750" spc="-10" dirty="0">
                <a:latin typeface="Raleway"/>
                <a:cs typeface="Raleway"/>
              </a:rPr>
              <a:t>Choose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from cocktail or end </a:t>
            </a:r>
            <a:r>
              <a:rPr sz="750" spc="-10" dirty="0">
                <a:latin typeface="Raleway"/>
                <a:cs typeface="Raleway"/>
              </a:rPr>
              <a:t>table.</a:t>
            </a:r>
            <a:endParaRPr sz="750" dirty="0">
              <a:latin typeface="Raleway"/>
              <a:cs typeface="Raleway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6254115" y="2616771"/>
            <a:ext cx="2769235" cy="711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 marR="30480">
              <a:lnSpc>
                <a:spcPct val="100000"/>
              </a:lnSpc>
              <a:spcBef>
                <a:spcPts val="100"/>
              </a:spcBef>
            </a:pPr>
            <a:r>
              <a:rPr sz="750" dirty="0">
                <a:latin typeface="Raleway"/>
                <a:cs typeface="Raleway"/>
              </a:rPr>
              <a:t>Constructed</a:t>
            </a:r>
            <a:r>
              <a:rPr sz="750" spc="-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of Silvershield</a:t>
            </a:r>
            <a:r>
              <a:rPr sz="600" baseline="48611" dirty="0">
                <a:latin typeface="Raleway"/>
                <a:cs typeface="Raleway"/>
              </a:rPr>
              <a:t>®</a:t>
            </a:r>
            <a:r>
              <a:rPr sz="600" spc="127" baseline="48611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3D</a:t>
            </a:r>
            <a:r>
              <a:rPr sz="750" spc="5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PVC laminate top that</a:t>
            </a:r>
            <a:r>
              <a:rPr sz="750" spc="5" dirty="0">
                <a:latin typeface="Raleway"/>
                <a:cs typeface="Raleway"/>
              </a:rPr>
              <a:t> </a:t>
            </a:r>
            <a:r>
              <a:rPr sz="750" spc="-10" dirty="0">
                <a:latin typeface="Raleway"/>
                <a:cs typeface="Raleway"/>
              </a:rPr>
              <a:t>resists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scratches, heat and moisture with geometric metal </a:t>
            </a:r>
            <a:r>
              <a:rPr sz="750" spc="-20" dirty="0">
                <a:latin typeface="Raleway"/>
                <a:cs typeface="Raleway"/>
              </a:rPr>
              <a:t>base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Grey driftwood color top with pewter colored </a:t>
            </a:r>
            <a:r>
              <a:rPr sz="750" spc="-20" dirty="0">
                <a:latin typeface="Raleway"/>
                <a:cs typeface="Raleway"/>
              </a:rPr>
              <a:t>base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Contemporary driftwood finish fits great in neutral </a:t>
            </a:r>
            <a:r>
              <a:rPr sz="750" spc="-10" dirty="0">
                <a:latin typeface="Raleway"/>
                <a:cs typeface="Raleway"/>
              </a:rPr>
              <a:t>decorating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spc="-10" dirty="0">
                <a:latin typeface="Raleway"/>
                <a:cs typeface="Raleway"/>
              </a:rPr>
              <a:t>environments</a:t>
            </a:r>
            <a:endParaRPr sz="750">
              <a:latin typeface="Raleway"/>
              <a:cs typeface="Raleway"/>
            </a:endParaRPr>
          </a:p>
          <a:p>
            <a:pPr marL="3810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Cocktail and end table </a:t>
            </a:r>
            <a:r>
              <a:rPr sz="750" spc="-10" dirty="0">
                <a:latin typeface="Raleway"/>
                <a:cs typeface="Raleway"/>
              </a:rPr>
              <a:t>available</a:t>
            </a:r>
            <a:endParaRPr sz="750">
              <a:latin typeface="Raleway"/>
              <a:cs typeface="Raleway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6176645" y="2670848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6176645" y="2899448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6176645" y="3013748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6176645" y="3242348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 txBox="1"/>
          <p:nvPr/>
        </p:nvSpPr>
        <p:spPr>
          <a:xfrm>
            <a:off x="5896203" y="3638741"/>
            <a:ext cx="1352550" cy="243656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50" u="sng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2"/>
              </a:rPr>
              <a:t>Read </a:t>
            </a:r>
            <a:r>
              <a:rPr sz="750" u="sng" spc="-20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2"/>
              </a:rPr>
              <a:t>More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</a:pPr>
            <a:r>
              <a:rPr sz="750" b="1" dirty="0">
                <a:latin typeface="Raleway"/>
                <a:cs typeface="Raleway"/>
              </a:rPr>
              <a:t>Price:</a:t>
            </a:r>
            <a:r>
              <a:rPr sz="750" b="1" spc="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From: </a:t>
            </a:r>
            <a:r>
              <a:rPr sz="750" spc="-10" dirty="0">
                <a:latin typeface="Raleway"/>
                <a:cs typeface="Raleway"/>
              </a:rPr>
              <a:t>$247.00</a:t>
            </a:r>
            <a:endParaRPr sz="750" dirty="0">
              <a:latin typeface="Raleway"/>
              <a:cs typeface="Raleway"/>
            </a:endParaRPr>
          </a:p>
        </p:txBody>
      </p:sp>
      <p:grpSp>
        <p:nvGrpSpPr>
          <p:cNvPr id="13" name="object 13"/>
          <p:cNvGrpSpPr/>
          <p:nvPr/>
        </p:nvGrpSpPr>
        <p:grpSpPr>
          <a:xfrm>
            <a:off x="5907614" y="3976617"/>
            <a:ext cx="727710" cy="727710"/>
            <a:chOff x="5907614" y="3976617"/>
            <a:chExt cx="727710" cy="727710"/>
          </a:xfrm>
        </p:grpSpPr>
        <p:sp>
          <p:nvSpPr>
            <p:cNvPr id="14" name="object 14"/>
            <p:cNvSpPr/>
            <p:nvPr/>
          </p:nvSpPr>
          <p:spPr>
            <a:xfrm>
              <a:off x="5911215" y="3980218"/>
              <a:ext cx="720090" cy="720090"/>
            </a:xfrm>
            <a:custGeom>
              <a:avLst/>
              <a:gdLst/>
              <a:ahLst/>
              <a:cxnLst/>
              <a:rect l="l" t="t" r="r" b="b"/>
              <a:pathLst>
                <a:path w="720090" h="720089">
                  <a:moveTo>
                    <a:pt x="0" y="0"/>
                  </a:moveTo>
                  <a:lnTo>
                    <a:pt x="720001" y="0"/>
                  </a:lnTo>
                  <a:lnTo>
                    <a:pt x="720001" y="720001"/>
                  </a:lnTo>
                  <a:lnTo>
                    <a:pt x="0" y="720001"/>
                  </a:lnTo>
                  <a:lnTo>
                    <a:pt x="0" y="0"/>
                  </a:lnTo>
                  <a:close/>
                </a:path>
              </a:pathLst>
            </a:custGeom>
            <a:ln w="72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5958433" y="4027436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09" h="35560">
                  <a:moveTo>
                    <a:pt x="23583" y="0"/>
                  </a:moveTo>
                  <a:lnTo>
                    <a:pt x="11798" y="0"/>
                  </a:lnTo>
                  <a:lnTo>
                    <a:pt x="0" y="0"/>
                  </a:lnTo>
                  <a:lnTo>
                    <a:pt x="0" y="11798"/>
                  </a:lnTo>
                  <a:lnTo>
                    <a:pt x="0" y="23596"/>
                  </a:lnTo>
                  <a:lnTo>
                    <a:pt x="0" y="35394"/>
                  </a:lnTo>
                  <a:lnTo>
                    <a:pt x="11798" y="35394"/>
                  </a:lnTo>
                  <a:lnTo>
                    <a:pt x="11798" y="23596"/>
                  </a:lnTo>
                  <a:lnTo>
                    <a:pt x="11798" y="11798"/>
                  </a:lnTo>
                  <a:lnTo>
                    <a:pt x="23583" y="11798"/>
                  </a:lnTo>
                  <a:lnTo>
                    <a:pt x="23583" y="0"/>
                  </a:lnTo>
                  <a:close/>
                </a:path>
                <a:path w="626109" h="35560">
                  <a:moveTo>
                    <a:pt x="35394" y="23596"/>
                  </a:moveTo>
                  <a:lnTo>
                    <a:pt x="23596" y="23596"/>
                  </a:lnTo>
                  <a:lnTo>
                    <a:pt x="23596" y="35394"/>
                  </a:lnTo>
                  <a:lnTo>
                    <a:pt x="35394" y="35394"/>
                  </a:lnTo>
                  <a:lnTo>
                    <a:pt x="35394" y="23596"/>
                  </a:lnTo>
                  <a:close/>
                </a:path>
                <a:path w="626109" h="35560">
                  <a:moveTo>
                    <a:pt x="35394" y="0"/>
                  </a:moveTo>
                  <a:lnTo>
                    <a:pt x="23596" y="0"/>
                  </a:lnTo>
                  <a:lnTo>
                    <a:pt x="23596" y="11798"/>
                  </a:lnTo>
                  <a:lnTo>
                    <a:pt x="35394" y="11798"/>
                  </a:lnTo>
                  <a:lnTo>
                    <a:pt x="35394" y="0"/>
                  </a:lnTo>
                  <a:close/>
                </a:path>
                <a:path w="626109" h="35560">
                  <a:moveTo>
                    <a:pt x="58991" y="23596"/>
                  </a:moveTo>
                  <a:lnTo>
                    <a:pt x="47205" y="23596"/>
                  </a:lnTo>
                  <a:lnTo>
                    <a:pt x="35407" y="23596"/>
                  </a:lnTo>
                  <a:lnTo>
                    <a:pt x="35407" y="35394"/>
                  </a:lnTo>
                  <a:lnTo>
                    <a:pt x="47205" y="35394"/>
                  </a:lnTo>
                  <a:lnTo>
                    <a:pt x="58991" y="35394"/>
                  </a:lnTo>
                  <a:lnTo>
                    <a:pt x="58991" y="23596"/>
                  </a:lnTo>
                  <a:close/>
                </a:path>
                <a:path w="626109" h="35560">
                  <a:moveTo>
                    <a:pt x="58991" y="0"/>
                  </a:moveTo>
                  <a:lnTo>
                    <a:pt x="47205" y="0"/>
                  </a:lnTo>
                  <a:lnTo>
                    <a:pt x="35407" y="0"/>
                  </a:lnTo>
                  <a:lnTo>
                    <a:pt x="35407" y="11798"/>
                  </a:lnTo>
                  <a:lnTo>
                    <a:pt x="47205" y="11798"/>
                  </a:lnTo>
                  <a:lnTo>
                    <a:pt x="58991" y="11798"/>
                  </a:lnTo>
                  <a:lnTo>
                    <a:pt x="58991" y="0"/>
                  </a:lnTo>
                  <a:close/>
                </a:path>
                <a:path w="626109" h="35560">
                  <a:moveTo>
                    <a:pt x="82613" y="0"/>
                  </a:moveTo>
                  <a:lnTo>
                    <a:pt x="70815" y="0"/>
                  </a:lnTo>
                  <a:lnTo>
                    <a:pt x="59016" y="0"/>
                  </a:lnTo>
                  <a:lnTo>
                    <a:pt x="59016" y="11798"/>
                  </a:lnTo>
                  <a:lnTo>
                    <a:pt x="70815" y="11798"/>
                  </a:lnTo>
                  <a:lnTo>
                    <a:pt x="70815" y="23596"/>
                  </a:lnTo>
                  <a:lnTo>
                    <a:pt x="70815" y="35394"/>
                  </a:lnTo>
                  <a:lnTo>
                    <a:pt x="82613" y="35394"/>
                  </a:lnTo>
                  <a:lnTo>
                    <a:pt x="82613" y="23596"/>
                  </a:lnTo>
                  <a:lnTo>
                    <a:pt x="82613" y="11798"/>
                  </a:lnTo>
                  <a:lnTo>
                    <a:pt x="82613" y="0"/>
                  </a:lnTo>
                  <a:close/>
                </a:path>
                <a:path w="626109" h="35560">
                  <a:moveTo>
                    <a:pt x="106222" y="23596"/>
                  </a:moveTo>
                  <a:lnTo>
                    <a:pt x="94424" y="23596"/>
                  </a:lnTo>
                  <a:lnTo>
                    <a:pt x="94424" y="35394"/>
                  </a:lnTo>
                  <a:lnTo>
                    <a:pt x="106222" y="35394"/>
                  </a:lnTo>
                  <a:lnTo>
                    <a:pt x="106222" y="23596"/>
                  </a:lnTo>
                  <a:close/>
                </a:path>
                <a:path w="626109" h="35560">
                  <a:moveTo>
                    <a:pt x="118008" y="0"/>
                  </a:moveTo>
                  <a:lnTo>
                    <a:pt x="106222" y="0"/>
                  </a:lnTo>
                  <a:lnTo>
                    <a:pt x="94424" y="0"/>
                  </a:lnTo>
                  <a:lnTo>
                    <a:pt x="94424" y="11798"/>
                  </a:lnTo>
                  <a:lnTo>
                    <a:pt x="106222" y="11798"/>
                  </a:lnTo>
                  <a:lnTo>
                    <a:pt x="118008" y="11798"/>
                  </a:lnTo>
                  <a:lnTo>
                    <a:pt x="118008" y="0"/>
                  </a:lnTo>
                  <a:close/>
                </a:path>
                <a:path w="626109" h="35560">
                  <a:moveTo>
                    <a:pt x="129819" y="0"/>
                  </a:moveTo>
                  <a:lnTo>
                    <a:pt x="118021" y="0"/>
                  </a:lnTo>
                  <a:lnTo>
                    <a:pt x="118021" y="11798"/>
                  </a:lnTo>
                  <a:lnTo>
                    <a:pt x="118021" y="23596"/>
                  </a:lnTo>
                  <a:lnTo>
                    <a:pt x="129819" y="23596"/>
                  </a:lnTo>
                  <a:lnTo>
                    <a:pt x="129819" y="11798"/>
                  </a:lnTo>
                  <a:lnTo>
                    <a:pt x="129819" y="0"/>
                  </a:lnTo>
                  <a:close/>
                </a:path>
                <a:path w="626109" h="35560">
                  <a:moveTo>
                    <a:pt x="141630" y="23596"/>
                  </a:moveTo>
                  <a:lnTo>
                    <a:pt x="129832" y="23596"/>
                  </a:lnTo>
                  <a:lnTo>
                    <a:pt x="129832" y="35394"/>
                  </a:lnTo>
                  <a:lnTo>
                    <a:pt x="141630" y="35394"/>
                  </a:lnTo>
                  <a:lnTo>
                    <a:pt x="141630" y="23596"/>
                  </a:lnTo>
                  <a:close/>
                </a:path>
                <a:path w="626109" h="35560">
                  <a:moveTo>
                    <a:pt x="153416" y="0"/>
                  </a:moveTo>
                  <a:lnTo>
                    <a:pt x="141630" y="0"/>
                  </a:lnTo>
                  <a:lnTo>
                    <a:pt x="141630" y="11798"/>
                  </a:lnTo>
                  <a:lnTo>
                    <a:pt x="153416" y="11798"/>
                  </a:lnTo>
                  <a:lnTo>
                    <a:pt x="153416" y="0"/>
                  </a:lnTo>
                  <a:close/>
                </a:path>
                <a:path w="626109" h="35560">
                  <a:moveTo>
                    <a:pt x="177025" y="23596"/>
                  </a:moveTo>
                  <a:lnTo>
                    <a:pt x="165239" y="23596"/>
                  </a:lnTo>
                  <a:lnTo>
                    <a:pt x="165239" y="35394"/>
                  </a:lnTo>
                  <a:lnTo>
                    <a:pt x="177025" y="35394"/>
                  </a:lnTo>
                  <a:lnTo>
                    <a:pt x="177025" y="23596"/>
                  </a:lnTo>
                  <a:close/>
                </a:path>
                <a:path w="626109" h="35560">
                  <a:moveTo>
                    <a:pt x="177025" y="0"/>
                  </a:moveTo>
                  <a:lnTo>
                    <a:pt x="165239" y="0"/>
                  </a:lnTo>
                  <a:lnTo>
                    <a:pt x="165239" y="11798"/>
                  </a:lnTo>
                  <a:lnTo>
                    <a:pt x="177025" y="11798"/>
                  </a:lnTo>
                  <a:lnTo>
                    <a:pt x="177025" y="0"/>
                  </a:lnTo>
                  <a:close/>
                </a:path>
                <a:path w="626109" h="35560">
                  <a:moveTo>
                    <a:pt x="188836" y="0"/>
                  </a:moveTo>
                  <a:lnTo>
                    <a:pt x="177038" y="0"/>
                  </a:lnTo>
                  <a:lnTo>
                    <a:pt x="177038" y="11798"/>
                  </a:lnTo>
                  <a:lnTo>
                    <a:pt x="177038" y="23596"/>
                  </a:lnTo>
                  <a:lnTo>
                    <a:pt x="188836" y="23596"/>
                  </a:lnTo>
                  <a:lnTo>
                    <a:pt x="188836" y="11798"/>
                  </a:lnTo>
                  <a:lnTo>
                    <a:pt x="188836" y="0"/>
                  </a:lnTo>
                  <a:close/>
                </a:path>
                <a:path w="626109" h="35560">
                  <a:moveTo>
                    <a:pt x="212432" y="0"/>
                  </a:moveTo>
                  <a:lnTo>
                    <a:pt x="200647" y="0"/>
                  </a:lnTo>
                  <a:lnTo>
                    <a:pt x="188849" y="0"/>
                  </a:lnTo>
                  <a:lnTo>
                    <a:pt x="188849" y="11798"/>
                  </a:lnTo>
                  <a:lnTo>
                    <a:pt x="188849" y="23596"/>
                  </a:lnTo>
                  <a:lnTo>
                    <a:pt x="188849" y="35394"/>
                  </a:lnTo>
                  <a:lnTo>
                    <a:pt x="200647" y="35394"/>
                  </a:lnTo>
                  <a:lnTo>
                    <a:pt x="200647" y="23596"/>
                  </a:lnTo>
                  <a:lnTo>
                    <a:pt x="200647" y="11798"/>
                  </a:lnTo>
                  <a:lnTo>
                    <a:pt x="212432" y="11798"/>
                  </a:lnTo>
                  <a:lnTo>
                    <a:pt x="212432" y="0"/>
                  </a:lnTo>
                  <a:close/>
                </a:path>
                <a:path w="626109" h="35560">
                  <a:moveTo>
                    <a:pt x="224243" y="0"/>
                  </a:moveTo>
                  <a:lnTo>
                    <a:pt x="212458" y="0"/>
                  </a:lnTo>
                  <a:lnTo>
                    <a:pt x="212458" y="11798"/>
                  </a:lnTo>
                  <a:lnTo>
                    <a:pt x="212458" y="23596"/>
                  </a:lnTo>
                  <a:lnTo>
                    <a:pt x="224243" y="23596"/>
                  </a:lnTo>
                  <a:lnTo>
                    <a:pt x="224243" y="11798"/>
                  </a:lnTo>
                  <a:lnTo>
                    <a:pt x="224243" y="0"/>
                  </a:lnTo>
                  <a:close/>
                </a:path>
                <a:path w="626109" h="35560">
                  <a:moveTo>
                    <a:pt x="247840" y="0"/>
                  </a:moveTo>
                  <a:lnTo>
                    <a:pt x="236054" y="0"/>
                  </a:lnTo>
                  <a:lnTo>
                    <a:pt x="224256" y="0"/>
                  </a:lnTo>
                  <a:lnTo>
                    <a:pt x="224256" y="11798"/>
                  </a:lnTo>
                  <a:lnTo>
                    <a:pt x="236054" y="11798"/>
                  </a:lnTo>
                  <a:lnTo>
                    <a:pt x="236054" y="23596"/>
                  </a:lnTo>
                  <a:lnTo>
                    <a:pt x="236054" y="35394"/>
                  </a:lnTo>
                  <a:lnTo>
                    <a:pt x="247840" y="35394"/>
                  </a:lnTo>
                  <a:lnTo>
                    <a:pt x="247840" y="23596"/>
                  </a:lnTo>
                  <a:lnTo>
                    <a:pt x="247840" y="11798"/>
                  </a:lnTo>
                  <a:lnTo>
                    <a:pt x="247840" y="0"/>
                  </a:lnTo>
                  <a:close/>
                </a:path>
                <a:path w="626109" h="35560">
                  <a:moveTo>
                    <a:pt x="271449" y="23596"/>
                  </a:moveTo>
                  <a:lnTo>
                    <a:pt x="259664" y="23596"/>
                  </a:lnTo>
                  <a:lnTo>
                    <a:pt x="259664" y="11798"/>
                  </a:lnTo>
                  <a:lnTo>
                    <a:pt x="247865" y="11798"/>
                  </a:lnTo>
                  <a:lnTo>
                    <a:pt x="247865" y="23596"/>
                  </a:lnTo>
                  <a:lnTo>
                    <a:pt x="247865" y="35394"/>
                  </a:lnTo>
                  <a:lnTo>
                    <a:pt x="259664" y="35394"/>
                  </a:lnTo>
                  <a:lnTo>
                    <a:pt x="271449" y="35394"/>
                  </a:lnTo>
                  <a:lnTo>
                    <a:pt x="271449" y="23596"/>
                  </a:lnTo>
                  <a:close/>
                </a:path>
                <a:path w="626109" h="35560">
                  <a:moveTo>
                    <a:pt x="271449" y="0"/>
                  </a:moveTo>
                  <a:lnTo>
                    <a:pt x="259664" y="0"/>
                  </a:lnTo>
                  <a:lnTo>
                    <a:pt x="259664" y="11798"/>
                  </a:lnTo>
                  <a:lnTo>
                    <a:pt x="271449" y="11798"/>
                  </a:lnTo>
                  <a:lnTo>
                    <a:pt x="271449" y="0"/>
                  </a:lnTo>
                  <a:close/>
                </a:path>
                <a:path w="626109" h="35560">
                  <a:moveTo>
                    <a:pt x="283260" y="0"/>
                  </a:moveTo>
                  <a:lnTo>
                    <a:pt x="271475" y="0"/>
                  </a:lnTo>
                  <a:lnTo>
                    <a:pt x="271475" y="11798"/>
                  </a:lnTo>
                  <a:lnTo>
                    <a:pt x="271475" y="23596"/>
                  </a:lnTo>
                  <a:lnTo>
                    <a:pt x="283260" y="23596"/>
                  </a:lnTo>
                  <a:lnTo>
                    <a:pt x="283260" y="11798"/>
                  </a:lnTo>
                  <a:lnTo>
                    <a:pt x="283260" y="0"/>
                  </a:lnTo>
                  <a:close/>
                </a:path>
                <a:path w="626109" h="35560">
                  <a:moveTo>
                    <a:pt x="306857" y="0"/>
                  </a:moveTo>
                  <a:lnTo>
                    <a:pt x="295071" y="0"/>
                  </a:lnTo>
                  <a:lnTo>
                    <a:pt x="283273" y="0"/>
                  </a:lnTo>
                  <a:lnTo>
                    <a:pt x="283273" y="11798"/>
                  </a:lnTo>
                  <a:lnTo>
                    <a:pt x="295071" y="11798"/>
                  </a:lnTo>
                  <a:lnTo>
                    <a:pt x="295071" y="23596"/>
                  </a:lnTo>
                  <a:lnTo>
                    <a:pt x="306857" y="23596"/>
                  </a:lnTo>
                  <a:lnTo>
                    <a:pt x="306857" y="11798"/>
                  </a:lnTo>
                  <a:lnTo>
                    <a:pt x="306857" y="0"/>
                  </a:lnTo>
                  <a:close/>
                </a:path>
                <a:path w="626109" h="35560">
                  <a:moveTo>
                    <a:pt x="318668" y="0"/>
                  </a:moveTo>
                  <a:lnTo>
                    <a:pt x="306882" y="0"/>
                  </a:lnTo>
                  <a:lnTo>
                    <a:pt x="306882" y="11798"/>
                  </a:lnTo>
                  <a:lnTo>
                    <a:pt x="318668" y="11798"/>
                  </a:lnTo>
                  <a:lnTo>
                    <a:pt x="318668" y="0"/>
                  </a:lnTo>
                  <a:close/>
                </a:path>
                <a:path w="626109" h="35560">
                  <a:moveTo>
                    <a:pt x="365874" y="0"/>
                  </a:moveTo>
                  <a:lnTo>
                    <a:pt x="354088" y="0"/>
                  </a:lnTo>
                  <a:lnTo>
                    <a:pt x="354088" y="11798"/>
                  </a:lnTo>
                  <a:lnTo>
                    <a:pt x="354088" y="23596"/>
                  </a:lnTo>
                  <a:lnTo>
                    <a:pt x="365874" y="23596"/>
                  </a:lnTo>
                  <a:lnTo>
                    <a:pt x="365874" y="11798"/>
                  </a:lnTo>
                  <a:lnTo>
                    <a:pt x="365874" y="0"/>
                  </a:lnTo>
                  <a:close/>
                </a:path>
                <a:path w="626109" h="35560">
                  <a:moveTo>
                    <a:pt x="377685" y="11798"/>
                  </a:moveTo>
                  <a:lnTo>
                    <a:pt x="365899" y="11798"/>
                  </a:lnTo>
                  <a:lnTo>
                    <a:pt x="365899" y="23596"/>
                  </a:lnTo>
                  <a:lnTo>
                    <a:pt x="377685" y="23596"/>
                  </a:lnTo>
                  <a:lnTo>
                    <a:pt x="377685" y="11798"/>
                  </a:lnTo>
                  <a:close/>
                </a:path>
                <a:path w="626109" h="35560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77698" y="23596"/>
                  </a:lnTo>
                  <a:lnTo>
                    <a:pt x="389496" y="23596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26109" h="35560">
                  <a:moveTo>
                    <a:pt x="413092" y="0"/>
                  </a:moveTo>
                  <a:lnTo>
                    <a:pt x="401307" y="0"/>
                  </a:ln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01307" y="23596"/>
                  </a:lnTo>
                  <a:lnTo>
                    <a:pt x="413092" y="23596"/>
                  </a:lnTo>
                  <a:lnTo>
                    <a:pt x="413092" y="11798"/>
                  </a:lnTo>
                  <a:lnTo>
                    <a:pt x="413092" y="0"/>
                  </a:lnTo>
                  <a:close/>
                </a:path>
                <a:path w="626109" h="35560">
                  <a:moveTo>
                    <a:pt x="424903" y="0"/>
                  </a:moveTo>
                  <a:lnTo>
                    <a:pt x="413105" y="0"/>
                  </a:lnTo>
                  <a:lnTo>
                    <a:pt x="413105" y="11798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26109" h="35560">
                  <a:moveTo>
                    <a:pt x="472109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60324" y="23596"/>
                  </a:lnTo>
                  <a:lnTo>
                    <a:pt x="472109" y="23596"/>
                  </a:lnTo>
                  <a:lnTo>
                    <a:pt x="472109" y="11798"/>
                  </a:lnTo>
                  <a:lnTo>
                    <a:pt x="472109" y="0"/>
                  </a:lnTo>
                  <a:close/>
                </a:path>
                <a:path w="626109" h="35560">
                  <a:moveTo>
                    <a:pt x="483920" y="11798"/>
                  </a:moveTo>
                  <a:lnTo>
                    <a:pt x="472122" y="11798"/>
                  </a:lnTo>
                  <a:lnTo>
                    <a:pt x="472122" y="23596"/>
                  </a:lnTo>
                  <a:lnTo>
                    <a:pt x="483920" y="23596"/>
                  </a:lnTo>
                  <a:lnTo>
                    <a:pt x="483920" y="11798"/>
                  </a:lnTo>
                  <a:close/>
                </a:path>
                <a:path w="626109" h="35560">
                  <a:moveTo>
                    <a:pt x="519315" y="11798"/>
                  </a:moveTo>
                  <a:lnTo>
                    <a:pt x="507530" y="11798"/>
                  </a:lnTo>
                  <a:lnTo>
                    <a:pt x="507530" y="0"/>
                  </a:ln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83933" y="23596"/>
                  </a:lnTo>
                  <a:lnTo>
                    <a:pt x="495731" y="23596"/>
                  </a:lnTo>
                  <a:lnTo>
                    <a:pt x="507530" y="23596"/>
                  </a:lnTo>
                  <a:lnTo>
                    <a:pt x="519315" y="23596"/>
                  </a:lnTo>
                  <a:lnTo>
                    <a:pt x="519315" y="11798"/>
                  </a:lnTo>
                  <a:close/>
                </a:path>
                <a:path w="626109" h="35560">
                  <a:moveTo>
                    <a:pt x="601941" y="0"/>
                  </a:moveTo>
                  <a:lnTo>
                    <a:pt x="601941" y="0"/>
                  </a:lnTo>
                  <a:lnTo>
                    <a:pt x="542950" y="0"/>
                  </a:ln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90143" y="11798"/>
                  </a:lnTo>
                  <a:lnTo>
                    <a:pt x="601941" y="11798"/>
                  </a:lnTo>
                  <a:lnTo>
                    <a:pt x="601941" y="0"/>
                  </a:lnTo>
                  <a:close/>
                </a:path>
                <a:path w="626109" h="35560">
                  <a:moveTo>
                    <a:pt x="625551" y="0"/>
                  </a:moveTo>
                  <a:lnTo>
                    <a:pt x="613765" y="0"/>
                  </a:ln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13765" y="23596"/>
                  </a:lnTo>
                  <a:lnTo>
                    <a:pt x="625551" y="23596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5958433" y="4051033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09" h="35560">
                  <a:moveTo>
                    <a:pt x="11798" y="11811"/>
                  </a:moveTo>
                  <a:lnTo>
                    <a:pt x="0" y="11811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11798" y="23609"/>
                  </a:lnTo>
                  <a:lnTo>
                    <a:pt x="11798" y="11811"/>
                  </a:lnTo>
                  <a:close/>
                </a:path>
                <a:path w="626109" h="35560">
                  <a:moveTo>
                    <a:pt x="35394" y="11811"/>
                  </a:moveTo>
                  <a:lnTo>
                    <a:pt x="23596" y="11811"/>
                  </a:lnTo>
                  <a:lnTo>
                    <a:pt x="23596" y="23609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lnTo>
                    <a:pt x="35394" y="11811"/>
                  </a:lnTo>
                  <a:close/>
                </a:path>
                <a:path w="626109" h="35560">
                  <a:moveTo>
                    <a:pt x="58991" y="11811"/>
                  </a:moveTo>
                  <a:lnTo>
                    <a:pt x="47205" y="11811"/>
                  </a:lnTo>
                  <a:lnTo>
                    <a:pt x="35407" y="11811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58991" y="35407"/>
                  </a:lnTo>
                  <a:lnTo>
                    <a:pt x="58991" y="23609"/>
                  </a:lnTo>
                  <a:lnTo>
                    <a:pt x="58991" y="11811"/>
                  </a:lnTo>
                  <a:close/>
                </a:path>
                <a:path w="626109" h="35560">
                  <a:moveTo>
                    <a:pt x="82613" y="11811"/>
                  </a:moveTo>
                  <a:lnTo>
                    <a:pt x="70815" y="11811"/>
                  </a:lnTo>
                  <a:lnTo>
                    <a:pt x="70815" y="23609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09"/>
                  </a:lnTo>
                  <a:lnTo>
                    <a:pt x="82613" y="11811"/>
                  </a:lnTo>
                  <a:close/>
                </a:path>
                <a:path w="626109" h="35560">
                  <a:moveTo>
                    <a:pt x="129819" y="11811"/>
                  </a:moveTo>
                  <a:lnTo>
                    <a:pt x="118021" y="11811"/>
                  </a:lnTo>
                  <a:lnTo>
                    <a:pt x="118021" y="23609"/>
                  </a:lnTo>
                  <a:lnTo>
                    <a:pt x="118021" y="35407"/>
                  </a:lnTo>
                  <a:lnTo>
                    <a:pt x="129819" y="35407"/>
                  </a:lnTo>
                  <a:lnTo>
                    <a:pt x="129819" y="23609"/>
                  </a:lnTo>
                  <a:lnTo>
                    <a:pt x="129819" y="11811"/>
                  </a:lnTo>
                  <a:close/>
                </a:path>
                <a:path w="626109" h="35560">
                  <a:moveTo>
                    <a:pt x="141630" y="11811"/>
                  </a:moveTo>
                  <a:lnTo>
                    <a:pt x="129832" y="11811"/>
                  </a:lnTo>
                  <a:lnTo>
                    <a:pt x="129832" y="23609"/>
                  </a:lnTo>
                  <a:lnTo>
                    <a:pt x="141630" y="23609"/>
                  </a:lnTo>
                  <a:lnTo>
                    <a:pt x="141630" y="11811"/>
                  </a:lnTo>
                  <a:close/>
                </a:path>
                <a:path w="626109" h="35560">
                  <a:moveTo>
                    <a:pt x="153416" y="23609"/>
                  </a:moveTo>
                  <a:lnTo>
                    <a:pt x="141630" y="23609"/>
                  </a:lnTo>
                  <a:lnTo>
                    <a:pt x="141630" y="35407"/>
                  </a:lnTo>
                  <a:lnTo>
                    <a:pt x="153416" y="35407"/>
                  </a:lnTo>
                  <a:lnTo>
                    <a:pt x="153416" y="23609"/>
                  </a:lnTo>
                  <a:close/>
                </a:path>
                <a:path w="626109" h="35560">
                  <a:moveTo>
                    <a:pt x="177025" y="11811"/>
                  </a:moveTo>
                  <a:lnTo>
                    <a:pt x="165239" y="11811"/>
                  </a:lnTo>
                  <a:lnTo>
                    <a:pt x="165239" y="23609"/>
                  </a:lnTo>
                  <a:lnTo>
                    <a:pt x="177025" y="23609"/>
                  </a:lnTo>
                  <a:lnTo>
                    <a:pt x="177025" y="11811"/>
                  </a:lnTo>
                  <a:close/>
                </a:path>
                <a:path w="626109" h="35560">
                  <a:moveTo>
                    <a:pt x="188836" y="11811"/>
                  </a:moveTo>
                  <a:lnTo>
                    <a:pt x="177038" y="11811"/>
                  </a:ln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lnTo>
                    <a:pt x="188836" y="11811"/>
                  </a:lnTo>
                  <a:close/>
                </a:path>
                <a:path w="626109" h="35560">
                  <a:moveTo>
                    <a:pt x="212432" y="23609"/>
                  </a:moveTo>
                  <a:lnTo>
                    <a:pt x="200647" y="23609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close/>
                </a:path>
                <a:path w="626109" h="35560">
                  <a:moveTo>
                    <a:pt x="236054" y="23609"/>
                  </a:move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36054" y="23609"/>
                  </a:lnTo>
                  <a:close/>
                </a:path>
                <a:path w="626109" h="35560">
                  <a:moveTo>
                    <a:pt x="247840" y="11811"/>
                  </a:moveTo>
                  <a:lnTo>
                    <a:pt x="236054" y="11811"/>
                  </a:lnTo>
                  <a:lnTo>
                    <a:pt x="236054" y="23609"/>
                  </a:lnTo>
                  <a:lnTo>
                    <a:pt x="247840" y="23609"/>
                  </a:lnTo>
                  <a:lnTo>
                    <a:pt x="247840" y="11811"/>
                  </a:lnTo>
                  <a:close/>
                </a:path>
                <a:path w="626109" h="35560">
                  <a:moveTo>
                    <a:pt x="259664" y="11811"/>
                  </a:moveTo>
                  <a:lnTo>
                    <a:pt x="247865" y="11811"/>
                  </a:lnTo>
                  <a:lnTo>
                    <a:pt x="247865" y="23609"/>
                  </a:lnTo>
                  <a:lnTo>
                    <a:pt x="247865" y="35407"/>
                  </a:lnTo>
                  <a:lnTo>
                    <a:pt x="259664" y="35407"/>
                  </a:lnTo>
                  <a:lnTo>
                    <a:pt x="259664" y="23609"/>
                  </a:lnTo>
                  <a:lnTo>
                    <a:pt x="259664" y="11811"/>
                  </a:lnTo>
                  <a:close/>
                </a:path>
                <a:path w="626109" h="35560">
                  <a:moveTo>
                    <a:pt x="271449" y="0"/>
                  </a:moveTo>
                  <a:lnTo>
                    <a:pt x="259664" y="0"/>
                  </a:lnTo>
                  <a:lnTo>
                    <a:pt x="259664" y="11798"/>
                  </a:lnTo>
                  <a:lnTo>
                    <a:pt x="271449" y="11798"/>
                  </a:lnTo>
                  <a:lnTo>
                    <a:pt x="271449" y="0"/>
                  </a:lnTo>
                  <a:close/>
                </a:path>
                <a:path w="626109" h="35560">
                  <a:moveTo>
                    <a:pt x="283260" y="0"/>
                  </a:moveTo>
                  <a:lnTo>
                    <a:pt x="271475" y="0"/>
                  </a:lnTo>
                  <a:lnTo>
                    <a:pt x="271475" y="11798"/>
                  </a:lnTo>
                  <a:lnTo>
                    <a:pt x="283260" y="11798"/>
                  </a:lnTo>
                  <a:lnTo>
                    <a:pt x="283260" y="0"/>
                  </a:lnTo>
                  <a:close/>
                </a:path>
                <a:path w="626109" h="35560">
                  <a:moveTo>
                    <a:pt x="306857" y="11811"/>
                  </a:moveTo>
                  <a:lnTo>
                    <a:pt x="295071" y="11811"/>
                  </a:lnTo>
                  <a:lnTo>
                    <a:pt x="295071" y="23609"/>
                  </a:ln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lnTo>
                    <a:pt x="306857" y="11811"/>
                  </a:lnTo>
                  <a:close/>
                </a:path>
                <a:path w="626109" h="35560">
                  <a:moveTo>
                    <a:pt x="306857" y="0"/>
                  </a:moveTo>
                  <a:lnTo>
                    <a:pt x="295071" y="0"/>
                  </a:lnTo>
                  <a:lnTo>
                    <a:pt x="283273" y="0"/>
                  </a:lnTo>
                  <a:lnTo>
                    <a:pt x="283273" y="11798"/>
                  </a:lnTo>
                  <a:lnTo>
                    <a:pt x="295071" y="11798"/>
                  </a:lnTo>
                  <a:lnTo>
                    <a:pt x="306857" y="11798"/>
                  </a:lnTo>
                  <a:lnTo>
                    <a:pt x="306857" y="0"/>
                  </a:lnTo>
                  <a:close/>
                </a:path>
                <a:path w="626109" h="35560">
                  <a:moveTo>
                    <a:pt x="318668" y="23609"/>
                  </a:moveTo>
                  <a:lnTo>
                    <a:pt x="306882" y="23609"/>
                  </a:lnTo>
                  <a:lnTo>
                    <a:pt x="306882" y="35407"/>
                  </a:lnTo>
                  <a:lnTo>
                    <a:pt x="318668" y="35407"/>
                  </a:lnTo>
                  <a:lnTo>
                    <a:pt x="318668" y="23609"/>
                  </a:lnTo>
                  <a:close/>
                </a:path>
                <a:path w="626109" h="35560">
                  <a:moveTo>
                    <a:pt x="318668" y="0"/>
                  </a:moveTo>
                  <a:lnTo>
                    <a:pt x="306882" y="0"/>
                  </a:lnTo>
                  <a:lnTo>
                    <a:pt x="306882" y="11798"/>
                  </a:lnTo>
                  <a:lnTo>
                    <a:pt x="318668" y="11798"/>
                  </a:lnTo>
                  <a:lnTo>
                    <a:pt x="318668" y="0"/>
                  </a:lnTo>
                  <a:close/>
                </a:path>
                <a:path w="626109" h="35560">
                  <a:moveTo>
                    <a:pt x="330479" y="23609"/>
                  </a:moveTo>
                  <a:lnTo>
                    <a:pt x="318681" y="23609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close/>
                </a:path>
                <a:path w="626109" h="35560">
                  <a:moveTo>
                    <a:pt x="330479" y="0"/>
                  </a:moveTo>
                  <a:lnTo>
                    <a:pt x="318681" y="0"/>
                  </a:lnTo>
                  <a:lnTo>
                    <a:pt x="318681" y="11798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26109" h="35560">
                  <a:moveTo>
                    <a:pt x="342277" y="23609"/>
                  </a:moveTo>
                  <a:lnTo>
                    <a:pt x="330492" y="23609"/>
                  </a:lnTo>
                  <a:lnTo>
                    <a:pt x="330492" y="35407"/>
                  </a:lnTo>
                  <a:lnTo>
                    <a:pt x="342277" y="35407"/>
                  </a:lnTo>
                  <a:lnTo>
                    <a:pt x="342277" y="23609"/>
                  </a:lnTo>
                  <a:close/>
                </a:path>
                <a:path w="626109" h="35560">
                  <a:moveTo>
                    <a:pt x="365874" y="23609"/>
                  </a:moveTo>
                  <a:lnTo>
                    <a:pt x="354088" y="23609"/>
                  </a:lnTo>
                  <a:lnTo>
                    <a:pt x="354088" y="11811"/>
                  </a:lnTo>
                  <a:lnTo>
                    <a:pt x="342290" y="11811"/>
                  </a:lnTo>
                  <a:lnTo>
                    <a:pt x="342290" y="23609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65874" y="35407"/>
                  </a:lnTo>
                  <a:lnTo>
                    <a:pt x="365874" y="23609"/>
                  </a:lnTo>
                  <a:close/>
                </a:path>
                <a:path w="626109" h="35560">
                  <a:moveTo>
                    <a:pt x="377685" y="11811"/>
                  </a:moveTo>
                  <a:lnTo>
                    <a:pt x="365899" y="11811"/>
                  </a:lnTo>
                  <a:lnTo>
                    <a:pt x="365899" y="23609"/>
                  </a:lnTo>
                  <a:lnTo>
                    <a:pt x="377685" y="23609"/>
                  </a:lnTo>
                  <a:lnTo>
                    <a:pt x="377685" y="11811"/>
                  </a:lnTo>
                  <a:close/>
                </a:path>
                <a:path w="626109" h="35560">
                  <a:moveTo>
                    <a:pt x="413092" y="11811"/>
                  </a:moveTo>
                  <a:lnTo>
                    <a:pt x="401307" y="11811"/>
                  </a:lnTo>
                  <a:lnTo>
                    <a:pt x="401307" y="23609"/>
                  </a:lnTo>
                  <a:lnTo>
                    <a:pt x="401307" y="35407"/>
                  </a:lnTo>
                  <a:lnTo>
                    <a:pt x="413092" y="35407"/>
                  </a:lnTo>
                  <a:lnTo>
                    <a:pt x="413092" y="23609"/>
                  </a:lnTo>
                  <a:lnTo>
                    <a:pt x="413092" y="11811"/>
                  </a:lnTo>
                  <a:close/>
                </a:path>
                <a:path w="626109" h="35560">
                  <a:moveTo>
                    <a:pt x="413092" y="0"/>
                  </a:moveTo>
                  <a:lnTo>
                    <a:pt x="401307" y="0"/>
                  </a:lnTo>
                  <a:lnTo>
                    <a:pt x="401307" y="11798"/>
                  </a:lnTo>
                  <a:lnTo>
                    <a:pt x="413092" y="11798"/>
                  </a:lnTo>
                  <a:lnTo>
                    <a:pt x="413092" y="0"/>
                  </a:lnTo>
                  <a:close/>
                </a:path>
                <a:path w="626109" h="35560">
                  <a:moveTo>
                    <a:pt x="436702" y="23609"/>
                  </a:moveTo>
                  <a:lnTo>
                    <a:pt x="424916" y="23609"/>
                  </a:lnTo>
                  <a:lnTo>
                    <a:pt x="424916" y="35407"/>
                  </a:lnTo>
                  <a:lnTo>
                    <a:pt x="436702" y="35407"/>
                  </a:lnTo>
                  <a:lnTo>
                    <a:pt x="436702" y="23609"/>
                  </a:lnTo>
                  <a:close/>
                </a:path>
                <a:path w="626109" h="35560">
                  <a:moveTo>
                    <a:pt x="436702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36702" y="11798"/>
                  </a:lnTo>
                  <a:lnTo>
                    <a:pt x="436702" y="0"/>
                  </a:lnTo>
                  <a:close/>
                </a:path>
                <a:path w="626109" h="35560">
                  <a:moveTo>
                    <a:pt x="460298" y="11811"/>
                  </a:moveTo>
                  <a:lnTo>
                    <a:pt x="448513" y="11811"/>
                  </a:lnTo>
                  <a:lnTo>
                    <a:pt x="436714" y="11811"/>
                  </a:lnTo>
                  <a:lnTo>
                    <a:pt x="436714" y="23609"/>
                  </a:lnTo>
                  <a:lnTo>
                    <a:pt x="448513" y="23609"/>
                  </a:lnTo>
                  <a:lnTo>
                    <a:pt x="448513" y="35407"/>
                  </a:lnTo>
                  <a:lnTo>
                    <a:pt x="460298" y="35407"/>
                  </a:lnTo>
                  <a:lnTo>
                    <a:pt x="460298" y="23609"/>
                  </a:lnTo>
                  <a:lnTo>
                    <a:pt x="460298" y="11811"/>
                  </a:lnTo>
                  <a:close/>
                </a:path>
                <a:path w="626109" h="35560">
                  <a:moveTo>
                    <a:pt x="460298" y="0"/>
                  </a:moveTo>
                  <a:lnTo>
                    <a:pt x="448513" y="0"/>
                  </a:lnTo>
                  <a:lnTo>
                    <a:pt x="436714" y="0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60298" y="11798"/>
                  </a:lnTo>
                  <a:lnTo>
                    <a:pt x="460298" y="0"/>
                  </a:lnTo>
                  <a:close/>
                </a:path>
                <a:path w="626109" h="35560">
                  <a:moveTo>
                    <a:pt x="472109" y="11811"/>
                  </a:moveTo>
                  <a:lnTo>
                    <a:pt x="460324" y="11811"/>
                  </a:lnTo>
                  <a:lnTo>
                    <a:pt x="460324" y="23609"/>
                  </a:lnTo>
                  <a:lnTo>
                    <a:pt x="472109" y="23609"/>
                  </a:lnTo>
                  <a:lnTo>
                    <a:pt x="472109" y="11811"/>
                  </a:lnTo>
                  <a:close/>
                </a:path>
                <a:path w="626109" h="35560">
                  <a:moveTo>
                    <a:pt x="472109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72109" y="11798"/>
                  </a:lnTo>
                  <a:lnTo>
                    <a:pt x="472109" y="0"/>
                  </a:lnTo>
                  <a:close/>
                </a:path>
                <a:path w="626109" h="35560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09" h="35560">
                  <a:moveTo>
                    <a:pt x="495731" y="0"/>
                  </a:move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495731" y="0"/>
                  </a:lnTo>
                  <a:close/>
                </a:path>
                <a:path w="626109" h="35560">
                  <a:moveTo>
                    <a:pt x="507530" y="11811"/>
                  </a:moveTo>
                  <a:lnTo>
                    <a:pt x="495731" y="11811"/>
                  </a:lnTo>
                  <a:lnTo>
                    <a:pt x="495731" y="23609"/>
                  </a:ln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507530" y="35407"/>
                  </a:lnTo>
                  <a:lnTo>
                    <a:pt x="507530" y="23609"/>
                  </a:lnTo>
                  <a:lnTo>
                    <a:pt x="507530" y="11811"/>
                  </a:lnTo>
                  <a:close/>
                </a:path>
                <a:path w="626109" h="35560">
                  <a:moveTo>
                    <a:pt x="519315" y="0"/>
                  </a:moveTo>
                  <a:lnTo>
                    <a:pt x="507530" y="0"/>
                  </a:lnTo>
                  <a:lnTo>
                    <a:pt x="507530" y="11798"/>
                  </a:lnTo>
                  <a:lnTo>
                    <a:pt x="519315" y="11798"/>
                  </a:lnTo>
                  <a:lnTo>
                    <a:pt x="519315" y="0"/>
                  </a:lnTo>
                  <a:close/>
                </a:path>
                <a:path w="626109" h="35560">
                  <a:moveTo>
                    <a:pt x="531126" y="11811"/>
                  </a:moveTo>
                  <a:lnTo>
                    <a:pt x="519341" y="11811"/>
                  </a:lnTo>
                  <a:lnTo>
                    <a:pt x="519341" y="23609"/>
                  </a:lnTo>
                  <a:lnTo>
                    <a:pt x="531126" y="23609"/>
                  </a:lnTo>
                  <a:lnTo>
                    <a:pt x="531126" y="11811"/>
                  </a:lnTo>
                  <a:close/>
                </a:path>
                <a:path w="626109" h="35560">
                  <a:moveTo>
                    <a:pt x="554748" y="11811"/>
                  </a:moveTo>
                  <a:lnTo>
                    <a:pt x="542950" y="11811"/>
                  </a:lnTo>
                  <a:lnTo>
                    <a:pt x="542950" y="23609"/>
                  </a:lnTo>
                  <a:lnTo>
                    <a:pt x="542950" y="35407"/>
                  </a:lnTo>
                  <a:lnTo>
                    <a:pt x="554748" y="35407"/>
                  </a:lnTo>
                  <a:lnTo>
                    <a:pt x="554748" y="23609"/>
                  </a:lnTo>
                  <a:lnTo>
                    <a:pt x="554748" y="11811"/>
                  </a:lnTo>
                  <a:close/>
                </a:path>
                <a:path w="626109" h="35560">
                  <a:moveTo>
                    <a:pt x="554748" y="0"/>
                  </a:move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54748" y="0"/>
                  </a:lnTo>
                  <a:close/>
                </a:path>
                <a:path w="626109" h="35560">
                  <a:moveTo>
                    <a:pt x="601941" y="11811"/>
                  </a:moveTo>
                  <a:lnTo>
                    <a:pt x="590143" y="11811"/>
                  </a:lnTo>
                  <a:lnTo>
                    <a:pt x="578345" y="11811"/>
                  </a:lnTo>
                  <a:lnTo>
                    <a:pt x="566547" y="11811"/>
                  </a:lnTo>
                  <a:lnTo>
                    <a:pt x="566547" y="23609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90143" y="35407"/>
                  </a:lnTo>
                  <a:lnTo>
                    <a:pt x="601941" y="35407"/>
                  </a:lnTo>
                  <a:lnTo>
                    <a:pt x="601941" y="23609"/>
                  </a:lnTo>
                  <a:lnTo>
                    <a:pt x="601941" y="11811"/>
                  </a:lnTo>
                  <a:close/>
                </a:path>
                <a:path w="626109" h="35560">
                  <a:moveTo>
                    <a:pt x="601941" y="0"/>
                  </a:moveTo>
                  <a:lnTo>
                    <a:pt x="590143" y="0"/>
                  </a:lnTo>
                  <a:lnTo>
                    <a:pt x="578345" y="0"/>
                  </a:lnTo>
                  <a:lnTo>
                    <a:pt x="566547" y="0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90143" y="11798"/>
                  </a:lnTo>
                  <a:lnTo>
                    <a:pt x="601941" y="11798"/>
                  </a:lnTo>
                  <a:lnTo>
                    <a:pt x="601941" y="0"/>
                  </a:lnTo>
                  <a:close/>
                </a:path>
                <a:path w="626109" h="35560">
                  <a:moveTo>
                    <a:pt x="625551" y="11811"/>
                  </a:moveTo>
                  <a:lnTo>
                    <a:pt x="613765" y="11811"/>
                  </a:lnTo>
                  <a:lnTo>
                    <a:pt x="613765" y="23609"/>
                  </a:lnTo>
                  <a:lnTo>
                    <a:pt x="625551" y="23609"/>
                  </a:lnTo>
                  <a:lnTo>
                    <a:pt x="625551" y="11811"/>
                  </a:lnTo>
                  <a:close/>
                </a:path>
                <a:path w="626109" h="35560">
                  <a:moveTo>
                    <a:pt x="625551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5958433" y="4074642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09" h="35560">
                  <a:moveTo>
                    <a:pt x="11798" y="23609"/>
                  </a:move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11798" y="23609"/>
                  </a:lnTo>
                  <a:close/>
                </a:path>
                <a:path w="626109" h="35560">
                  <a:moveTo>
                    <a:pt x="11798" y="11798"/>
                  </a:moveTo>
                  <a:lnTo>
                    <a:pt x="0" y="11798"/>
                  </a:lnTo>
                  <a:lnTo>
                    <a:pt x="0" y="23596"/>
                  </a:lnTo>
                  <a:lnTo>
                    <a:pt x="11798" y="23596"/>
                  </a:lnTo>
                  <a:lnTo>
                    <a:pt x="11798" y="11798"/>
                  </a:lnTo>
                  <a:close/>
                </a:path>
                <a:path w="626109" h="35560">
                  <a:moveTo>
                    <a:pt x="82613" y="11798"/>
                  </a:moveTo>
                  <a:lnTo>
                    <a:pt x="70815" y="11798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82613" y="11798"/>
                  </a:lnTo>
                  <a:close/>
                </a:path>
                <a:path w="626109" h="35560">
                  <a:moveTo>
                    <a:pt x="118008" y="11798"/>
                  </a:moveTo>
                  <a:lnTo>
                    <a:pt x="106222" y="11798"/>
                  </a:lnTo>
                  <a:lnTo>
                    <a:pt x="94424" y="11798"/>
                  </a:lnTo>
                  <a:lnTo>
                    <a:pt x="94424" y="23596"/>
                  </a:lnTo>
                  <a:lnTo>
                    <a:pt x="106222" y="23596"/>
                  </a:lnTo>
                  <a:lnTo>
                    <a:pt x="118008" y="23596"/>
                  </a:lnTo>
                  <a:lnTo>
                    <a:pt x="118008" y="11798"/>
                  </a:lnTo>
                  <a:close/>
                </a:path>
                <a:path w="626109" h="35560">
                  <a:moveTo>
                    <a:pt x="153416" y="11798"/>
                  </a:moveTo>
                  <a:lnTo>
                    <a:pt x="141630" y="11798"/>
                  </a:lnTo>
                  <a:lnTo>
                    <a:pt x="141630" y="23596"/>
                  </a:lnTo>
                  <a:lnTo>
                    <a:pt x="153416" y="23596"/>
                  </a:lnTo>
                  <a:lnTo>
                    <a:pt x="153416" y="11798"/>
                  </a:lnTo>
                  <a:close/>
                </a:path>
                <a:path w="626109" h="35560">
                  <a:moveTo>
                    <a:pt x="177025" y="11798"/>
                  </a:moveTo>
                  <a:lnTo>
                    <a:pt x="165239" y="11798"/>
                  </a:lnTo>
                  <a:lnTo>
                    <a:pt x="153441" y="11798"/>
                  </a:lnTo>
                  <a:lnTo>
                    <a:pt x="153441" y="23596"/>
                  </a:lnTo>
                  <a:lnTo>
                    <a:pt x="165239" y="23596"/>
                  </a:lnTo>
                  <a:lnTo>
                    <a:pt x="177025" y="23596"/>
                  </a:lnTo>
                  <a:lnTo>
                    <a:pt x="177025" y="11798"/>
                  </a:lnTo>
                  <a:close/>
                </a:path>
                <a:path w="626109" h="35560">
                  <a:moveTo>
                    <a:pt x="247840" y="11798"/>
                  </a:moveTo>
                  <a:lnTo>
                    <a:pt x="236054" y="11798"/>
                  </a:lnTo>
                  <a:lnTo>
                    <a:pt x="224256" y="11798"/>
                  </a:lnTo>
                  <a:lnTo>
                    <a:pt x="224256" y="23596"/>
                  </a:lnTo>
                  <a:lnTo>
                    <a:pt x="236054" y="23596"/>
                  </a:lnTo>
                  <a:lnTo>
                    <a:pt x="247840" y="23596"/>
                  </a:lnTo>
                  <a:lnTo>
                    <a:pt x="247840" y="11798"/>
                  </a:lnTo>
                  <a:close/>
                </a:path>
                <a:path w="626109" h="35560">
                  <a:moveTo>
                    <a:pt x="259664" y="11798"/>
                  </a:moveTo>
                  <a:lnTo>
                    <a:pt x="247865" y="11798"/>
                  </a:lnTo>
                  <a:lnTo>
                    <a:pt x="247865" y="23596"/>
                  </a:lnTo>
                  <a:lnTo>
                    <a:pt x="259664" y="23596"/>
                  </a:lnTo>
                  <a:lnTo>
                    <a:pt x="259664" y="11798"/>
                  </a:lnTo>
                  <a:close/>
                </a:path>
                <a:path w="626109" h="35560">
                  <a:moveTo>
                    <a:pt x="295071" y="11798"/>
                  </a:moveTo>
                  <a:lnTo>
                    <a:pt x="283273" y="11798"/>
                  </a:lnTo>
                  <a:lnTo>
                    <a:pt x="283273" y="23596"/>
                  </a:lnTo>
                  <a:lnTo>
                    <a:pt x="295071" y="23596"/>
                  </a:lnTo>
                  <a:lnTo>
                    <a:pt x="295071" y="11798"/>
                  </a:lnTo>
                  <a:close/>
                </a:path>
                <a:path w="626109" h="35560">
                  <a:moveTo>
                    <a:pt x="342277" y="11798"/>
                  </a:moveTo>
                  <a:lnTo>
                    <a:pt x="330492" y="11798"/>
                  </a:lnTo>
                  <a:lnTo>
                    <a:pt x="330492" y="23596"/>
                  </a:lnTo>
                  <a:lnTo>
                    <a:pt x="342277" y="23596"/>
                  </a:lnTo>
                  <a:lnTo>
                    <a:pt x="342277" y="11798"/>
                  </a:lnTo>
                  <a:close/>
                </a:path>
                <a:path w="626109" h="35560">
                  <a:moveTo>
                    <a:pt x="365874" y="11798"/>
                  </a:moveTo>
                  <a:lnTo>
                    <a:pt x="354088" y="11798"/>
                  </a:lnTo>
                  <a:lnTo>
                    <a:pt x="342290" y="11798"/>
                  </a:lnTo>
                  <a:lnTo>
                    <a:pt x="342290" y="23596"/>
                  </a:lnTo>
                  <a:lnTo>
                    <a:pt x="354088" y="23596"/>
                  </a:lnTo>
                  <a:lnTo>
                    <a:pt x="365874" y="23596"/>
                  </a:lnTo>
                  <a:lnTo>
                    <a:pt x="365874" y="11798"/>
                  </a:lnTo>
                  <a:close/>
                </a:path>
                <a:path w="626109" h="35560">
                  <a:moveTo>
                    <a:pt x="377685" y="11798"/>
                  </a:moveTo>
                  <a:lnTo>
                    <a:pt x="365899" y="11798"/>
                  </a:lnTo>
                  <a:lnTo>
                    <a:pt x="365899" y="23596"/>
                  </a:lnTo>
                  <a:lnTo>
                    <a:pt x="377685" y="23596"/>
                  </a:lnTo>
                  <a:lnTo>
                    <a:pt x="377685" y="11798"/>
                  </a:lnTo>
                  <a:close/>
                </a:path>
                <a:path w="626109" h="35560">
                  <a:moveTo>
                    <a:pt x="389496" y="11798"/>
                  </a:moveTo>
                  <a:lnTo>
                    <a:pt x="377698" y="11798"/>
                  </a:lnTo>
                  <a:lnTo>
                    <a:pt x="377698" y="23596"/>
                  </a:lnTo>
                  <a:lnTo>
                    <a:pt x="389496" y="23596"/>
                  </a:lnTo>
                  <a:lnTo>
                    <a:pt x="389496" y="11798"/>
                  </a:lnTo>
                  <a:close/>
                </a:path>
                <a:path w="626109" h="35560">
                  <a:moveTo>
                    <a:pt x="413092" y="11798"/>
                  </a:moveTo>
                  <a:lnTo>
                    <a:pt x="401307" y="11798"/>
                  </a:lnTo>
                  <a:lnTo>
                    <a:pt x="389509" y="11798"/>
                  </a:lnTo>
                  <a:lnTo>
                    <a:pt x="389509" y="23596"/>
                  </a:lnTo>
                  <a:lnTo>
                    <a:pt x="401307" y="23596"/>
                  </a:lnTo>
                  <a:lnTo>
                    <a:pt x="413092" y="23596"/>
                  </a:lnTo>
                  <a:lnTo>
                    <a:pt x="413092" y="11798"/>
                  </a:lnTo>
                  <a:close/>
                </a:path>
                <a:path w="626109" h="35560">
                  <a:moveTo>
                    <a:pt x="460298" y="11798"/>
                  </a:moveTo>
                  <a:lnTo>
                    <a:pt x="448513" y="11798"/>
                  </a:lnTo>
                  <a:lnTo>
                    <a:pt x="448513" y="23596"/>
                  </a:lnTo>
                  <a:lnTo>
                    <a:pt x="460298" y="23596"/>
                  </a:lnTo>
                  <a:lnTo>
                    <a:pt x="460298" y="11798"/>
                  </a:lnTo>
                  <a:close/>
                </a:path>
                <a:path w="626109" h="35560">
                  <a:moveTo>
                    <a:pt x="507530" y="11798"/>
                  </a:moveTo>
                  <a:lnTo>
                    <a:pt x="495731" y="11798"/>
                  </a:lnTo>
                  <a:lnTo>
                    <a:pt x="495731" y="23596"/>
                  </a:lnTo>
                  <a:lnTo>
                    <a:pt x="507530" y="23596"/>
                  </a:lnTo>
                  <a:lnTo>
                    <a:pt x="507530" y="11798"/>
                  </a:lnTo>
                  <a:close/>
                </a:path>
                <a:path w="626109" h="35560">
                  <a:moveTo>
                    <a:pt x="554748" y="11798"/>
                  </a:move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54748" y="11798"/>
                  </a:lnTo>
                  <a:close/>
                </a:path>
                <a:path w="626109" h="35560">
                  <a:moveTo>
                    <a:pt x="601941" y="0"/>
                  </a:moveTo>
                  <a:lnTo>
                    <a:pt x="590143" y="0"/>
                  </a:lnTo>
                  <a:lnTo>
                    <a:pt x="590143" y="11798"/>
                  </a:lnTo>
                  <a:lnTo>
                    <a:pt x="601941" y="11798"/>
                  </a:lnTo>
                  <a:lnTo>
                    <a:pt x="601941" y="0"/>
                  </a:lnTo>
                  <a:close/>
                </a:path>
                <a:path w="626109" h="35560">
                  <a:moveTo>
                    <a:pt x="625551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13765" y="23596"/>
                  </a:lnTo>
                  <a:lnTo>
                    <a:pt x="625551" y="23596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5970231" y="4104151"/>
              <a:ext cx="614045" cy="0"/>
            </a:xfrm>
            <a:custGeom>
              <a:avLst/>
              <a:gdLst/>
              <a:ahLst/>
              <a:cxnLst/>
              <a:rect l="l" t="t" r="r" b="b"/>
              <a:pathLst>
                <a:path w="614045">
                  <a:moveTo>
                    <a:pt x="0" y="0"/>
                  </a:moveTo>
                  <a:lnTo>
                    <a:pt x="613765" y="0"/>
                  </a:lnTo>
                </a:path>
              </a:pathLst>
            </a:custGeom>
            <a:ln w="11798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5958433" y="4110050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09" h="35560">
                  <a:moveTo>
                    <a:pt x="23583" y="23609"/>
                  </a:moveTo>
                  <a:lnTo>
                    <a:pt x="11798" y="23609"/>
                  </a:lnTo>
                  <a:lnTo>
                    <a:pt x="11798" y="11811"/>
                  </a:lnTo>
                  <a:lnTo>
                    <a:pt x="0" y="11811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23583" y="35407"/>
                  </a:lnTo>
                  <a:lnTo>
                    <a:pt x="23583" y="23609"/>
                  </a:lnTo>
                  <a:close/>
                </a:path>
                <a:path w="626109" h="35560">
                  <a:moveTo>
                    <a:pt x="35394" y="11811"/>
                  </a:moveTo>
                  <a:lnTo>
                    <a:pt x="23596" y="11811"/>
                  </a:lnTo>
                  <a:lnTo>
                    <a:pt x="23596" y="23609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lnTo>
                    <a:pt x="35394" y="11811"/>
                  </a:lnTo>
                  <a:close/>
                </a:path>
                <a:path w="626109" h="35560">
                  <a:moveTo>
                    <a:pt x="47205" y="23609"/>
                  </a:move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47205" y="23609"/>
                  </a:lnTo>
                  <a:close/>
                </a:path>
                <a:path w="626109" h="35560">
                  <a:moveTo>
                    <a:pt x="70815" y="23609"/>
                  </a:move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70815" y="23609"/>
                  </a:lnTo>
                  <a:close/>
                </a:path>
                <a:path w="626109" h="35560">
                  <a:moveTo>
                    <a:pt x="94411" y="11811"/>
                  </a:moveTo>
                  <a:lnTo>
                    <a:pt x="82613" y="11811"/>
                  </a:lnTo>
                  <a:lnTo>
                    <a:pt x="70815" y="11811"/>
                  </a:lnTo>
                  <a:lnTo>
                    <a:pt x="70815" y="23609"/>
                  </a:lnTo>
                  <a:lnTo>
                    <a:pt x="82613" y="23609"/>
                  </a:lnTo>
                  <a:lnTo>
                    <a:pt x="94411" y="23609"/>
                  </a:lnTo>
                  <a:lnTo>
                    <a:pt x="94411" y="11811"/>
                  </a:lnTo>
                  <a:close/>
                </a:path>
                <a:path w="626109" h="35560">
                  <a:moveTo>
                    <a:pt x="118008" y="11811"/>
                  </a:moveTo>
                  <a:lnTo>
                    <a:pt x="106222" y="11811"/>
                  </a:lnTo>
                  <a:lnTo>
                    <a:pt x="106222" y="23609"/>
                  </a:lnTo>
                  <a:lnTo>
                    <a:pt x="106222" y="35407"/>
                  </a:lnTo>
                  <a:lnTo>
                    <a:pt x="118008" y="35407"/>
                  </a:lnTo>
                  <a:lnTo>
                    <a:pt x="118008" y="23609"/>
                  </a:lnTo>
                  <a:lnTo>
                    <a:pt x="118008" y="11811"/>
                  </a:lnTo>
                  <a:close/>
                </a:path>
                <a:path w="626109" h="35560">
                  <a:moveTo>
                    <a:pt x="118008" y="0"/>
                  </a:moveTo>
                  <a:lnTo>
                    <a:pt x="106222" y="0"/>
                  </a:lnTo>
                  <a:lnTo>
                    <a:pt x="106222" y="11798"/>
                  </a:lnTo>
                  <a:lnTo>
                    <a:pt x="118008" y="11798"/>
                  </a:lnTo>
                  <a:lnTo>
                    <a:pt x="118008" y="0"/>
                  </a:lnTo>
                  <a:close/>
                </a:path>
                <a:path w="626109" h="35560">
                  <a:moveTo>
                    <a:pt x="129819" y="11811"/>
                  </a:moveTo>
                  <a:lnTo>
                    <a:pt x="118021" y="11811"/>
                  </a:lnTo>
                  <a:lnTo>
                    <a:pt x="118021" y="23609"/>
                  </a:lnTo>
                  <a:lnTo>
                    <a:pt x="118021" y="35407"/>
                  </a:lnTo>
                  <a:lnTo>
                    <a:pt x="129819" y="35407"/>
                  </a:lnTo>
                  <a:lnTo>
                    <a:pt x="129819" y="23609"/>
                  </a:lnTo>
                  <a:lnTo>
                    <a:pt x="129819" y="11811"/>
                  </a:lnTo>
                  <a:close/>
                </a:path>
                <a:path w="626109" h="35560">
                  <a:moveTo>
                    <a:pt x="129819" y="0"/>
                  </a:moveTo>
                  <a:lnTo>
                    <a:pt x="118021" y="0"/>
                  </a:lnTo>
                  <a:lnTo>
                    <a:pt x="118021" y="11798"/>
                  </a:lnTo>
                  <a:lnTo>
                    <a:pt x="129819" y="11798"/>
                  </a:lnTo>
                  <a:lnTo>
                    <a:pt x="129819" y="0"/>
                  </a:lnTo>
                  <a:close/>
                </a:path>
                <a:path w="626109" h="35560">
                  <a:moveTo>
                    <a:pt x="141630" y="0"/>
                  </a:moveTo>
                  <a:lnTo>
                    <a:pt x="129832" y="0"/>
                  </a:lnTo>
                  <a:lnTo>
                    <a:pt x="129832" y="11798"/>
                  </a:lnTo>
                  <a:lnTo>
                    <a:pt x="141630" y="11798"/>
                  </a:lnTo>
                  <a:lnTo>
                    <a:pt x="141630" y="0"/>
                  </a:lnTo>
                  <a:close/>
                </a:path>
                <a:path w="626109" h="35560">
                  <a:moveTo>
                    <a:pt x="165239" y="0"/>
                  </a:moveTo>
                  <a:lnTo>
                    <a:pt x="153441" y="0"/>
                  </a:lnTo>
                  <a:lnTo>
                    <a:pt x="153441" y="11798"/>
                  </a:lnTo>
                  <a:lnTo>
                    <a:pt x="165239" y="11798"/>
                  </a:lnTo>
                  <a:lnTo>
                    <a:pt x="165239" y="0"/>
                  </a:lnTo>
                  <a:close/>
                </a:path>
                <a:path w="626109" h="35560">
                  <a:moveTo>
                    <a:pt x="177025" y="11811"/>
                  </a:moveTo>
                  <a:lnTo>
                    <a:pt x="165239" y="11811"/>
                  </a:lnTo>
                  <a:lnTo>
                    <a:pt x="165239" y="23609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lnTo>
                    <a:pt x="177025" y="11811"/>
                  </a:lnTo>
                  <a:close/>
                </a:path>
                <a:path w="626109" h="35560">
                  <a:moveTo>
                    <a:pt x="188836" y="23609"/>
                  </a:move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close/>
                </a:path>
                <a:path w="626109" h="35560">
                  <a:moveTo>
                    <a:pt x="188836" y="0"/>
                  </a:moveTo>
                  <a:lnTo>
                    <a:pt x="177038" y="0"/>
                  </a:lnTo>
                  <a:lnTo>
                    <a:pt x="177038" y="11798"/>
                  </a:lnTo>
                  <a:lnTo>
                    <a:pt x="188836" y="11798"/>
                  </a:lnTo>
                  <a:lnTo>
                    <a:pt x="188836" y="0"/>
                  </a:lnTo>
                  <a:close/>
                </a:path>
                <a:path w="626109" h="35560">
                  <a:moveTo>
                    <a:pt x="212432" y="23609"/>
                  </a:moveTo>
                  <a:lnTo>
                    <a:pt x="200647" y="23609"/>
                  </a:ln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close/>
                </a:path>
                <a:path w="626109" h="35560">
                  <a:moveTo>
                    <a:pt x="212432" y="0"/>
                  </a:moveTo>
                  <a:lnTo>
                    <a:pt x="200647" y="0"/>
                  </a:lnTo>
                  <a:lnTo>
                    <a:pt x="188849" y="0"/>
                  </a:lnTo>
                  <a:lnTo>
                    <a:pt x="188849" y="11798"/>
                  </a:lnTo>
                  <a:lnTo>
                    <a:pt x="200647" y="11798"/>
                  </a:lnTo>
                  <a:lnTo>
                    <a:pt x="212432" y="11798"/>
                  </a:lnTo>
                  <a:lnTo>
                    <a:pt x="212432" y="0"/>
                  </a:lnTo>
                  <a:close/>
                </a:path>
                <a:path w="626109" h="35560">
                  <a:moveTo>
                    <a:pt x="236054" y="11811"/>
                  </a:moveTo>
                  <a:lnTo>
                    <a:pt x="224256" y="11811"/>
                  </a:lnTo>
                  <a:lnTo>
                    <a:pt x="224256" y="23609"/>
                  </a:lnTo>
                  <a:lnTo>
                    <a:pt x="236054" y="23609"/>
                  </a:lnTo>
                  <a:lnTo>
                    <a:pt x="236054" y="11811"/>
                  </a:lnTo>
                  <a:close/>
                </a:path>
                <a:path w="626109" h="35560">
                  <a:moveTo>
                    <a:pt x="247840" y="23609"/>
                  </a:moveTo>
                  <a:lnTo>
                    <a:pt x="236054" y="23609"/>
                  </a:lnTo>
                  <a:lnTo>
                    <a:pt x="236054" y="35407"/>
                  </a:lnTo>
                  <a:lnTo>
                    <a:pt x="247840" y="35407"/>
                  </a:lnTo>
                  <a:lnTo>
                    <a:pt x="247840" y="23609"/>
                  </a:lnTo>
                  <a:close/>
                </a:path>
                <a:path w="626109" h="35560">
                  <a:moveTo>
                    <a:pt x="271449" y="11811"/>
                  </a:moveTo>
                  <a:lnTo>
                    <a:pt x="259664" y="11811"/>
                  </a:lnTo>
                  <a:lnTo>
                    <a:pt x="247865" y="11811"/>
                  </a:lnTo>
                  <a:lnTo>
                    <a:pt x="247865" y="23609"/>
                  </a:lnTo>
                  <a:lnTo>
                    <a:pt x="259664" y="23609"/>
                  </a:lnTo>
                  <a:lnTo>
                    <a:pt x="259664" y="35407"/>
                  </a:lnTo>
                  <a:lnTo>
                    <a:pt x="271449" y="35407"/>
                  </a:lnTo>
                  <a:lnTo>
                    <a:pt x="271449" y="23609"/>
                  </a:lnTo>
                  <a:lnTo>
                    <a:pt x="271449" y="11811"/>
                  </a:lnTo>
                  <a:close/>
                </a:path>
                <a:path w="626109" h="35560">
                  <a:moveTo>
                    <a:pt x="271449" y="0"/>
                  </a:moveTo>
                  <a:lnTo>
                    <a:pt x="259664" y="0"/>
                  </a:lnTo>
                  <a:lnTo>
                    <a:pt x="259664" y="11798"/>
                  </a:lnTo>
                  <a:lnTo>
                    <a:pt x="271449" y="11798"/>
                  </a:lnTo>
                  <a:lnTo>
                    <a:pt x="271449" y="0"/>
                  </a:lnTo>
                  <a:close/>
                </a:path>
                <a:path w="626109" h="35560">
                  <a:moveTo>
                    <a:pt x="283260" y="0"/>
                  </a:moveTo>
                  <a:lnTo>
                    <a:pt x="271475" y="0"/>
                  </a:lnTo>
                  <a:lnTo>
                    <a:pt x="271475" y="11798"/>
                  </a:lnTo>
                  <a:lnTo>
                    <a:pt x="283260" y="11798"/>
                  </a:lnTo>
                  <a:lnTo>
                    <a:pt x="283260" y="0"/>
                  </a:lnTo>
                  <a:close/>
                </a:path>
                <a:path w="626109" h="35560">
                  <a:moveTo>
                    <a:pt x="295071" y="0"/>
                  </a:moveTo>
                  <a:lnTo>
                    <a:pt x="283273" y="0"/>
                  </a:lnTo>
                  <a:lnTo>
                    <a:pt x="283273" y="11798"/>
                  </a:lnTo>
                  <a:lnTo>
                    <a:pt x="295071" y="11798"/>
                  </a:lnTo>
                  <a:lnTo>
                    <a:pt x="295071" y="0"/>
                  </a:lnTo>
                  <a:close/>
                </a:path>
                <a:path w="626109" h="35560">
                  <a:moveTo>
                    <a:pt x="306857" y="11811"/>
                  </a:moveTo>
                  <a:lnTo>
                    <a:pt x="295071" y="11811"/>
                  </a:lnTo>
                  <a:lnTo>
                    <a:pt x="283273" y="11811"/>
                  </a:ln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lnTo>
                    <a:pt x="306857" y="11811"/>
                  </a:lnTo>
                  <a:close/>
                </a:path>
                <a:path w="626109" h="35560">
                  <a:moveTo>
                    <a:pt x="318668" y="11811"/>
                  </a:moveTo>
                  <a:lnTo>
                    <a:pt x="306882" y="11811"/>
                  </a:lnTo>
                  <a:lnTo>
                    <a:pt x="306882" y="23609"/>
                  </a:lnTo>
                  <a:lnTo>
                    <a:pt x="318668" y="23609"/>
                  </a:lnTo>
                  <a:lnTo>
                    <a:pt x="318668" y="11811"/>
                  </a:lnTo>
                  <a:close/>
                </a:path>
                <a:path w="626109" h="35560">
                  <a:moveTo>
                    <a:pt x="330479" y="11811"/>
                  </a:moveTo>
                  <a:lnTo>
                    <a:pt x="318681" y="11811"/>
                  </a:lnTo>
                  <a:lnTo>
                    <a:pt x="318681" y="23609"/>
                  </a:lnTo>
                  <a:lnTo>
                    <a:pt x="330479" y="23609"/>
                  </a:lnTo>
                  <a:lnTo>
                    <a:pt x="330479" y="11811"/>
                  </a:lnTo>
                  <a:close/>
                </a:path>
                <a:path w="626109" h="35560">
                  <a:moveTo>
                    <a:pt x="342277" y="11811"/>
                  </a:moveTo>
                  <a:lnTo>
                    <a:pt x="330492" y="11811"/>
                  </a:lnTo>
                  <a:lnTo>
                    <a:pt x="330492" y="23609"/>
                  </a:lnTo>
                  <a:lnTo>
                    <a:pt x="330492" y="35407"/>
                  </a:lnTo>
                  <a:lnTo>
                    <a:pt x="342277" y="35407"/>
                  </a:lnTo>
                  <a:lnTo>
                    <a:pt x="342277" y="23609"/>
                  </a:lnTo>
                  <a:lnTo>
                    <a:pt x="342277" y="11811"/>
                  </a:lnTo>
                  <a:close/>
                </a:path>
                <a:path w="626109" h="35560">
                  <a:moveTo>
                    <a:pt x="342277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42277" y="11798"/>
                  </a:lnTo>
                  <a:lnTo>
                    <a:pt x="342277" y="0"/>
                  </a:lnTo>
                  <a:close/>
                </a:path>
                <a:path w="626109" h="35560">
                  <a:moveTo>
                    <a:pt x="354088" y="23609"/>
                  </a:moveTo>
                  <a:lnTo>
                    <a:pt x="342290" y="23609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54088" y="23609"/>
                  </a:lnTo>
                  <a:close/>
                </a:path>
                <a:path w="626109" h="35560">
                  <a:moveTo>
                    <a:pt x="365874" y="11811"/>
                  </a:moveTo>
                  <a:lnTo>
                    <a:pt x="354088" y="11811"/>
                  </a:lnTo>
                  <a:lnTo>
                    <a:pt x="354088" y="23609"/>
                  </a:lnTo>
                  <a:lnTo>
                    <a:pt x="365874" y="23609"/>
                  </a:lnTo>
                  <a:lnTo>
                    <a:pt x="365874" y="11811"/>
                  </a:lnTo>
                  <a:close/>
                </a:path>
                <a:path w="626109" h="35560">
                  <a:moveTo>
                    <a:pt x="365874" y="0"/>
                  </a:moveTo>
                  <a:lnTo>
                    <a:pt x="354088" y="0"/>
                  </a:lnTo>
                  <a:lnTo>
                    <a:pt x="354088" y="11798"/>
                  </a:lnTo>
                  <a:lnTo>
                    <a:pt x="365874" y="11798"/>
                  </a:lnTo>
                  <a:lnTo>
                    <a:pt x="365874" y="0"/>
                  </a:lnTo>
                  <a:close/>
                </a:path>
                <a:path w="626109" h="35560">
                  <a:moveTo>
                    <a:pt x="389496" y="23609"/>
                  </a:moveTo>
                  <a:lnTo>
                    <a:pt x="377698" y="23609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close/>
                </a:path>
                <a:path w="626109" h="35560">
                  <a:moveTo>
                    <a:pt x="401307" y="23609"/>
                  </a:move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01307" y="23609"/>
                  </a:lnTo>
                  <a:close/>
                </a:path>
                <a:path w="626109" h="35560">
                  <a:moveTo>
                    <a:pt x="413092" y="11811"/>
                  </a:moveTo>
                  <a:lnTo>
                    <a:pt x="401307" y="11811"/>
                  </a:lnTo>
                  <a:lnTo>
                    <a:pt x="401307" y="23609"/>
                  </a:lnTo>
                  <a:lnTo>
                    <a:pt x="413092" y="23609"/>
                  </a:lnTo>
                  <a:lnTo>
                    <a:pt x="413092" y="11811"/>
                  </a:lnTo>
                  <a:close/>
                </a:path>
                <a:path w="626109" h="35560">
                  <a:moveTo>
                    <a:pt x="413092" y="0"/>
                  </a:moveTo>
                  <a:lnTo>
                    <a:pt x="401307" y="0"/>
                  </a:ln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13092" y="11798"/>
                  </a:lnTo>
                  <a:lnTo>
                    <a:pt x="413092" y="0"/>
                  </a:lnTo>
                  <a:close/>
                </a:path>
                <a:path w="626109" h="35560">
                  <a:moveTo>
                    <a:pt x="424903" y="23609"/>
                  </a:moveTo>
                  <a:lnTo>
                    <a:pt x="413105" y="23609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close/>
                </a:path>
                <a:path w="626109" h="35560">
                  <a:moveTo>
                    <a:pt x="436702" y="11811"/>
                  </a:moveTo>
                  <a:lnTo>
                    <a:pt x="424916" y="11811"/>
                  </a:lnTo>
                  <a:lnTo>
                    <a:pt x="424916" y="23609"/>
                  </a:lnTo>
                  <a:lnTo>
                    <a:pt x="424916" y="35407"/>
                  </a:lnTo>
                  <a:lnTo>
                    <a:pt x="436702" y="35407"/>
                  </a:lnTo>
                  <a:lnTo>
                    <a:pt x="436702" y="23609"/>
                  </a:lnTo>
                  <a:lnTo>
                    <a:pt x="436702" y="11811"/>
                  </a:lnTo>
                  <a:close/>
                </a:path>
                <a:path w="626109" h="35560">
                  <a:moveTo>
                    <a:pt x="436702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36702" y="11798"/>
                  </a:lnTo>
                  <a:lnTo>
                    <a:pt x="436702" y="0"/>
                  </a:lnTo>
                  <a:close/>
                </a:path>
                <a:path w="626109" h="35560">
                  <a:moveTo>
                    <a:pt x="448513" y="23609"/>
                  </a:moveTo>
                  <a:lnTo>
                    <a:pt x="436714" y="23609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48513" y="23609"/>
                  </a:lnTo>
                  <a:close/>
                </a:path>
                <a:path w="626109" h="35560">
                  <a:moveTo>
                    <a:pt x="460298" y="11811"/>
                  </a:moveTo>
                  <a:lnTo>
                    <a:pt x="448513" y="11811"/>
                  </a:lnTo>
                  <a:lnTo>
                    <a:pt x="448513" y="23609"/>
                  </a:lnTo>
                  <a:lnTo>
                    <a:pt x="460298" y="23609"/>
                  </a:lnTo>
                  <a:lnTo>
                    <a:pt x="460298" y="11811"/>
                  </a:lnTo>
                  <a:close/>
                </a:path>
                <a:path w="626109" h="35560">
                  <a:moveTo>
                    <a:pt x="460298" y="0"/>
                  </a:moveTo>
                  <a:lnTo>
                    <a:pt x="448513" y="0"/>
                  </a:lnTo>
                  <a:lnTo>
                    <a:pt x="436714" y="0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60298" y="11798"/>
                  </a:lnTo>
                  <a:lnTo>
                    <a:pt x="460298" y="0"/>
                  </a:lnTo>
                  <a:close/>
                </a:path>
                <a:path w="626109" h="35560">
                  <a:moveTo>
                    <a:pt x="472109" y="23609"/>
                  </a:moveTo>
                  <a:lnTo>
                    <a:pt x="460324" y="23609"/>
                  </a:lnTo>
                  <a:lnTo>
                    <a:pt x="460324" y="35407"/>
                  </a:lnTo>
                  <a:lnTo>
                    <a:pt x="472109" y="35407"/>
                  </a:lnTo>
                  <a:lnTo>
                    <a:pt x="472109" y="23609"/>
                  </a:lnTo>
                  <a:close/>
                </a:path>
                <a:path w="626109" h="35560">
                  <a:moveTo>
                    <a:pt x="472109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72109" y="11798"/>
                  </a:lnTo>
                  <a:lnTo>
                    <a:pt x="472109" y="0"/>
                  </a:lnTo>
                  <a:close/>
                </a:path>
                <a:path w="626109" h="35560">
                  <a:moveTo>
                    <a:pt x="483920" y="11811"/>
                  </a:moveTo>
                  <a:lnTo>
                    <a:pt x="472122" y="11811"/>
                  </a:lnTo>
                  <a:lnTo>
                    <a:pt x="472122" y="23609"/>
                  </a:lnTo>
                  <a:lnTo>
                    <a:pt x="483920" y="23609"/>
                  </a:lnTo>
                  <a:lnTo>
                    <a:pt x="483920" y="11811"/>
                  </a:lnTo>
                  <a:close/>
                </a:path>
                <a:path w="626109" h="35560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09" h="35560">
                  <a:moveTo>
                    <a:pt x="495731" y="23609"/>
                  </a:move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495731" y="23609"/>
                  </a:lnTo>
                  <a:close/>
                </a:path>
                <a:path w="626109" h="35560">
                  <a:moveTo>
                    <a:pt x="519315" y="11811"/>
                  </a:moveTo>
                  <a:lnTo>
                    <a:pt x="507530" y="11811"/>
                  </a:lnTo>
                  <a:lnTo>
                    <a:pt x="507530" y="23609"/>
                  </a:lnTo>
                  <a:lnTo>
                    <a:pt x="507530" y="35407"/>
                  </a:lnTo>
                  <a:lnTo>
                    <a:pt x="519315" y="35407"/>
                  </a:lnTo>
                  <a:lnTo>
                    <a:pt x="519315" y="23609"/>
                  </a:lnTo>
                  <a:lnTo>
                    <a:pt x="519315" y="11811"/>
                  </a:lnTo>
                  <a:close/>
                </a:path>
                <a:path w="626109" h="35560">
                  <a:moveTo>
                    <a:pt x="531126" y="11811"/>
                  </a:moveTo>
                  <a:lnTo>
                    <a:pt x="519341" y="11811"/>
                  </a:lnTo>
                  <a:lnTo>
                    <a:pt x="519341" y="23609"/>
                  </a:lnTo>
                  <a:lnTo>
                    <a:pt x="531126" y="23609"/>
                  </a:lnTo>
                  <a:lnTo>
                    <a:pt x="531126" y="11811"/>
                  </a:lnTo>
                  <a:close/>
                </a:path>
                <a:path w="626109" h="35560">
                  <a:moveTo>
                    <a:pt x="531126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31126" y="11798"/>
                  </a:lnTo>
                  <a:lnTo>
                    <a:pt x="531126" y="0"/>
                  </a:lnTo>
                  <a:close/>
                </a:path>
                <a:path w="626109" h="35560">
                  <a:moveTo>
                    <a:pt x="566547" y="11811"/>
                  </a:moveTo>
                  <a:lnTo>
                    <a:pt x="554748" y="11811"/>
                  </a:lnTo>
                  <a:lnTo>
                    <a:pt x="554748" y="23609"/>
                  </a:lnTo>
                  <a:lnTo>
                    <a:pt x="554748" y="35407"/>
                  </a:lnTo>
                  <a:lnTo>
                    <a:pt x="566547" y="35407"/>
                  </a:lnTo>
                  <a:lnTo>
                    <a:pt x="566547" y="23609"/>
                  </a:lnTo>
                  <a:lnTo>
                    <a:pt x="566547" y="11811"/>
                  </a:lnTo>
                  <a:close/>
                </a:path>
                <a:path w="626109" h="35560">
                  <a:moveTo>
                    <a:pt x="601941" y="11811"/>
                  </a:moveTo>
                  <a:lnTo>
                    <a:pt x="590143" y="11811"/>
                  </a:lnTo>
                  <a:lnTo>
                    <a:pt x="590143" y="23609"/>
                  </a:lnTo>
                  <a:lnTo>
                    <a:pt x="601941" y="23609"/>
                  </a:lnTo>
                  <a:lnTo>
                    <a:pt x="601941" y="11811"/>
                  </a:lnTo>
                  <a:close/>
                </a:path>
                <a:path w="626109" h="35560">
                  <a:moveTo>
                    <a:pt x="625551" y="11811"/>
                  </a:moveTo>
                  <a:lnTo>
                    <a:pt x="613765" y="11811"/>
                  </a:lnTo>
                  <a:lnTo>
                    <a:pt x="613765" y="23609"/>
                  </a:lnTo>
                  <a:lnTo>
                    <a:pt x="625551" y="23609"/>
                  </a:lnTo>
                  <a:lnTo>
                    <a:pt x="625551" y="118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5958433" y="4133659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09" h="47625">
                  <a:moveTo>
                    <a:pt x="11798" y="11798"/>
                  </a:moveTo>
                  <a:lnTo>
                    <a:pt x="0" y="11798"/>
                  </a:lnTo>
                  <a:lnTo>
                    <a:pt x="0" y="23596"/>
                  </a:lnTo>
                  <a:lnTo>
                    <a:pt x="11798" y="23596"/>
                  </a:lnTo>
                  <a:lnTo>
                    <a:pt x="11798" y="11798"/>
                  </a:lnTo>
                  <a:close/>
                </a:path>
                <a:path w="626109" h="47625">
                  <a:moveTo>
                    <a:pt x="35394" y="23609"/>
                  </a:moveTo>
                  <a:lnTo>
                    <a:pt x="23596" y="23609"/>
                  </a:lnTo>
                  <a:lnTo>
                    <a:pt x="23596" y="35407"/>
                  </a:lnTo>
                  <a:lnTo>
                    <a:pt x="23596" y="47205"/>
                  </a:lnTo>
                  <a:lnTo>
                    <a:pt x="35394" y="47205"/>
                  </a:lnTo>
                  <a:lnTo>
                    <a:pt x="35394" y="35407"/>
                  </a:lnTo>
                  <a:lnTo>
                    <a:pt x="35394" y="23609"/>
                  </a:lnTo>
                  <a:close/>
                </a:path>
                <a:path w="626109" h="47625">
                  <a:moveTo>
                    <a:pt x="58991" y="23609"/>
                  </a:moveTo>
                  <a:lnTo>
                    <a:pt x="47205" y="23609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35407" y="47205"/>
                  </a:lnTo>
                  <a:lnTo>
                    <a:pt x="47205" y="47205"/>
                  </a:lnTo>
                  <a:lnTo>
                    <a:pt x="47205" y="35407"/>
                  </a:lnTo>
                  <a:lnTo>
                    <a:pt x="58991" y="35407"/>
                  </a:lnTo>
                  <a:lnTo>
                    <a:pt x="58991" y="23609"/>
                  </a:lnTo>
                  <a:close/>
                </a:path>
                <a:path w="626109" h="47625">
                  <a:moveTo>
                    <a:pt x="58991" y="11798"/>
                  </a:moveTo>
                  <a:lnTo>
                    <a:pt x="47205" y="11798"/>
                  </a:lnTo>
                  <a:lnTo>
                    <a:pt x="35407" y="11798"/>
                  </a:lnTo>
                  <a:lnTo>
                    <a:pt x="35407" y="23596"/>
                  </a:lnTo>
                  <a:lnTo>
                    <a:pt x="47205" y="23596"/>
                  </a:lnTo>
                  <a:lnTo>
                    <a:pt x="58991" y="23596"/>
                  </a:lnTo>
                  <a:lnTo>
                    <a:pt x="58991" y="11798"/>
                  </a:lnTo>
                  <a:close/>
                </a:path>
                <a:path w="626109" h="47625">
                  <a:moveTo>
                    <a:pt x="82613" y="35407"/>
                  </a:moveTo>
                  <a:lnTo>
                    <a:pt x="70815" y="35407"/>
                  </a:lnTo>
                  <a:lnTo>
                    <a:pt x="70815" y="23609"/>
                  </a:lnTo>
                  <a:lnTo>
                    <a:pt x="59016" y="23609"/>
                  </a:lnTo>
                  <a:lnTo>
                    <a:pt x="59016" y="35407"/>
                  </a:lnTo>
                  <a:lnTo>
                    <a:pt x="59016" y="47205"/>
                  </a:lnTo>
                  <a:lnTo>
                    <a:pt x="70815" y="47205"/>
                  </a:lnTo>
                  <a:lnTo>
                    <a:pt x="82613" y="47205"/>
                  </a:lnTo>
                  <a:lnTo>
                    <a:pt x="82613" y="35407"/>
                  </a:lnTo>
                  <a:close/>
                </a:path>
                <a:path w="626109" h="47625">
                  <a:moveTo>
                    <a:pt x="94411" y="23609"/>
                  </a:moveTo>
                  <a:lnTo>
                    <a:pt x="82613" y="23609"/>
                  </a:lnTo>
                  <a:lnTo>
                    <a:pt x="82613" y="35407"/>
                  </a:lnTo>
                  <a:lnTo>
                    <a:pt x="94411" y="35407"/>
                  </a:lnTo>
                  <a:lnTo>
                    <a:pt x="94411" y="23609"/>
                  </a:lnTo>
                  <a:close/>
                </a:path>
                <a:path w="626109" h="47625">
                  <a:moveTo>
                    <a:pt x="94411" y="11798"/>
                  </a:moveTo>
                  <a:lnTo>
                    <a:pt x="82613" y="11798"/>
                  </a:lnTo>
                  <a:lnTo>
                    <a:pt x="70815" y="11798"/>
                  </a:lnTo>
                  <a:lnTo>
                    <a:pt x="59016" y="11798"/>
                  </a:lnTo>
                  <a:lnTo>
                    <a:pt x="59016" y="23596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94411" y="23596"/>
                  </a:lnTo>
                  <a:lnTo>
                    <a:pt x="94411" y="11798"/>
                  </a:lnTo>
                  <a:close/>
                </a:path>
                <a:path w="626109" h="47625">
                  <a:moveTo>
                    <a:pt x="118008" y="23609"/>
                  </a:moveTo>
                  <a:lnTo>
                    <a:pt x="106222" y="23609"/>
                  </a:lnTo>
                  <a:lnTo>
                    <a:pt x="106222" y="35407"/>
                  </a:lnTo>
                  <a:lnTo>
                    <a:pt x="106222" y="47205"/>
                  </a:lnTo>
                  <a:lnTo>
                    <a:pt x="118008" y="47205"/>
                  </a:lnTo>
                  <a:lnTo>
                    <a:pt x="118008" y="35407"/>
                  </a:lnTo>
                  <a:lnTo>
                    <a:pt x="118008" y="23609"/>
                  </a:lnTo>
                  <a:close/>
                </a:path>
                <a:path w="626109" h="47625">
                  <a:moveTo>
                    <a:pt x="129819" y="23609"/>
                  </a:moveTo>
                  <a:lnTo>
                    <a:pt x="118021" y="23609"/>
                  </a:lnTo>
                  <a:lnTo>
                    <a:pt x="118021" y="35407"/>
                  </a:lnTo>
                  <a:lnTo>
                    <a:pt x="118021" y="47205"/>
                  </a:lnTo>
                  <a:lnTo>
                    <a:pt x="129819" y="47205"/>
                  </a:lnTo>
                  <a:lnTo>
                    <a:pt x="129819" y="35407"/>
                  </a:lnTo>
                  <a:lnTo>
                    <a:pt x="129819" y="23609"/>
                  </a:lnTo>
                  <a:close/>
                </a:path>
                <a:path w="626109" h="47625">
                  <a:moveTo>
                    <a:pt x="129819" y="11798"/>
                  </a:moveTo>
                  <a:lnTo>
                    <a:pt x="118021" y="11798"/>
                  </a:lnTo>
                  <a:lnTo>
                    <a:pt x="118021" y="23596"/>
                  </a:lnTo>
                  <a:lnTo>
                    <a:pt x="129819" y="23596"/>
                  </a:lnTo>
                  <a:lnTo>
                    <a:pt x="129819" y="11798"/>
                  </a:lnTo>
                  <a:close/>
                </a:path>
                <a:path w="626109" h="47625">
                  <a:moveTo>
                    <a:pt x="153416" y="23609"/>
                  </a:moveTo>
                  <a:lnTo>
                    <a:pt x="141630" y="23609"/>
                  </a:lnTo>
                  <a:lnTo>
                    <a:pt x="129832" y="23609"/>
                  </a:lnTo>
                  <a:lnTo>
                    <a:pt x="129832" y="35407"/>
                  </a:lnTo>
                  <a:lnTo>
                    <a:pt x="141630" y="35407"/>
                  </a:lnTo>
                  <a:lnTo>
                    <a:pt x="153416" y="35407"/>
                  </a:lnTo>
                  <a:lnTo>
                    <a:pt x="153416" y="23609"/>
                  </a:lnTo>
                  <a:close/>
                </a:path>
                <a:path w="626109" h="47625">
                  <a:moveTo>
                    <a:pt x="153416" y="11798"/>
                  </a:moveTo>
                  <a:lnTo>
                    <a:pt x="141630" y="11798"/>
                  </a:lnTo>
                  <a:lnTo>
                    <a:pt x="129832" y="11798"/>
                  </a:lnTo>
                  <a:lnTo>
                    <a:pt x="129832" y="23596"/>
                  </a:lnTo>
                  <a:lnTo>
                    <a:pt x="141630" y="23596"/>
                  </a:lnTo>
                  <a:lnTo>
                    <a:pt x="153416" y="23596"/>
                  </a:lnTo>
                  <a:lnTo>
                    <a:pt x="153416" y="11798"/>
                  </a:lnTo>
                  <a:close/>
                </a:path>
                <a:path w="626109" h="47625">
                  <a:moveTo>
                    <a:pt x="165239" y="11798"/>
                  </a:moveTo>
                  <a:lnTo>
                    <a:pt x="153441" y="11798"/>
                  </a:lnTo>
                  <a:lnTo>
                    <a:pt x="153441" y="23596"/>
                  </a:lnTo>
                  <a:lnTo>
                    <a:pt x="165239" y="23596"/>
                  </a:lnTo>
                  <a:lnTo>
                    <a:pt x="165239" y="11798"/>
                  </a:lnTo>
                  <a:close/>
                </a:path>
                <a:path w="626109" h="47625">
                  <a:moveTo>
                    <a:pt x="177025" y="35407"/>
                  </a:moveTo>
                  <a:lnTo>
                    <a:pt x="165239" y="35407"/>
                  </a:lnTo>
                  <a:lnTo>
                    <a:pt x="165239" y="47205"/>
                  </a:lnTo>
                  <a:lnTo>
                    <a:pt x="177025" y="47205"/>
                  </a:lnTo>
                  <a:lnTo>
                    <a:pt x="177025" y="35407"/>
                  </a:lnTo>
                  <a:close/>
                </a:path>
                <a:path w="626109" h="47625">
                  <a:moveTo>
                    <a:pt x="188836" y="23609"/>
                  </a:move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close/>
                </a:path>
                <a:path w="626109" h="47625">
                  <a:moveTo>
                    <a:pt x="200647" y="11798"/>
                  </a:moveTo>
                  <a:lnTo>
                    <a:pt x="188849" y="11798"/>
                  </a:lnTo>
                  <a:lnTo>
                    <a:pt x="188849" y="23596"/>
                  </a:lnTo>
                  <a:lnTo>
                    <a:pt x="200647" y="23596"/>
                  </a:lnTo>
                  <a:lnTo>
                    <a:pt x="200647" y="11798"/>
                  </a:lnTo>
                  <a:close/>
                </a:path>
                <a:path w="626109" h="47625">
                  <a:moveTo>
                    <a:pt x="212432" y="35407"/>
                  </a:moveTo>
                  <a:lnTo>
                    <a:pt x="200647" y="35407"/>
                  </a:lnTo>
                  <a:lnTo>
                    <a:pt x="200647" y="47205"/>
                  </a:lnTo>
                  <a:lnTo>
                    <a:pt x="212432" y="47205"/>
                  </a:lnTo>
                  <a:lnTo>
                    <a:pt x="212432" y="35407"/>
                  </a:lnTo>
                  <a:close/>
                </a:path>
                <a:path w="626109" h="47625">
                  <a:moveTo>
                    <a:pt x="236054" y="11798"/>
                  </a:moveTo>
                  <a:lnTo>
                    <a:pt x="224256" y="11798"/>
                  </a:lnTo>
                  <a:lnTo>
                    <a:pt x="224256" y="23596"/>
                  </a:lnTo>
                  <a:lnTo>
                    <a:pt x="236054" y="23596"/>
                  </a:lnTo>
                  <a:lnTo>
                    <a:pt x="236054" y="11798"/>
                  </a:lnTo>
                  <a:close/>
                </a:path>
                <a:path w="626109" h="47625">
                  <a:moveTo>
                    <a:pt x="259664" y="23609"/>
                  </a:moveTo>
                  <a:lnTo>
                    <a:pt x="247865" y="23609"/>
                  </a:lnTo>
                  <a:lnTo>
                    <a:pt x="247865" y="35407"/>
                  </a:lnTo>
                  <a:lnTo>
                    <a:pt x="259664" y="35407"/>
                  </a:lnTo>
                  <a:lnTo>
                    <a:pt x="259664" y="23609"/>
                  </a:lnTo>
                  <a:close/>
                </a:path>
                <a:path w="626109" h="47625">
                  <a:moveTo>
                    <a:pt x="271449" y="35407"/>
                  </a:moveTo>
                  <a:lnTo>
                    <a:pt x="259664" y="35407"/>
                  </a:lnTo>
                  <a:lnTo>
                    <a:pt x="259664" y="47205"/>
                  </a:lnTo>
                  <a:lnTo>
                    <a:pt x="271449" y="47205"/>
                  </a:lnTo>
                  <a:lnTo>
                    <a:pt x="271449" y="35407"/>
                  </a:lnTo>
                  <a:close/>
                </a:path>
                <a:path w="626109" h="47625">
                  <a:moveTo>
                    <a:pt x="283260" y="11798"/>
                  </a:moveTo>
                  <a:lnTo>
                    <a:pt x="271475" y="11798"/>
                  </a:lnTo>
                  <a:lnTo>
                    <a:pt x="271475" y="23596"/>
                  </a:lnTo>
                  <a:lnTo>
                    <a:pt x="283260" y="23596"/>
                  </a:lnTo>
                  <a:lnTo>
                    <a:pt x="283260" y="11798"/>
                  </a:lnTo>
                  <a:close/>
                </a:path>
                <a:path w="626109" h="47625">
                  <a:moveTo>
                    <a:pt x="306857" y="23609"/>
                  </a:moveTo>
                  <a:lnTo>
                    <a:pt x="295071" y="23609"/>
                  </a:lnTo>
                  <a:lnTo>
                    <a:pt x="295071" y="35407"/>
                  </a:lnTo>
                  <a:lnTo>
                    <a:pt x="295071" y="47205"/>
                  </a:lnTo>
                  <a:lnTo>
                    <a:pt x="306857" y="47205"/>
                  </a:lnTo>
                  <a:lnTo>
                    <a:pt x="306857" y="35407"/>
                  </a:lnTo>
                  <a:lnTo>
                    <a:pt x="306857" y="23609"/>
                  </a:lnTo>
                  <a:close/>
                </a:path>
                <a:path w="626109" h="47625">
                  <a:moveTo>
                    <a:pt x="318668" y="11798"/>
                  </a:moveTo>
                  <a:lnTo>
                    <a:pt x="306882" y="11798"/>
                  </a:lnTo>
                  <a:lnTo>
                    <a:pt x="306882" y="23596"/>
                  </a:lnTo>
                  <a:lnTo>
                    <a:pt x="318668" y="23596"/>
                  </a:lnTo>
                  <a:lnTo>
                    <a:pt x="318668" y="11798"/>
                  </a:lnTo>
                  <a:close/>
                </a:path>
                <a:path w="626109" h="47625">
                  <a:moveTo>
                    <a:pt x="342277" y="23609"/>
                  </a:moveTo>
                  <a:lnTo>
                    <a:pt x="330492" y="23609"/>
                  </a:lnTo>
                  <a:lnTo>
                    <a:pt x="330492" y="35407"/>
                  </a:lnTo>
                  <a:lnTo>
                    <a:pt x="330492" y="47205"/>
                  </a:lnTo>
                  <a:lnTo>
                    <a:pt x="342277" y="47205"/>
                  </a:lnTo>
                  <a:lnTo>
                    <a:pt x="342277" y="35407"/>
                  </a:lnTo>
                  <a:lnTo>
                    <a:pt x="342277" y="23609"/>
                  </a:lnTo>
                  <a:close/>
                </a:path>
                <a:path w="626109" h="47625">
                  <a:moveTo>
                    <a:pt x="342277" y="11798"/>
                  </a:moveTo>
                  <a:lnTo>
                    <a:pt x="330492" y="11798"/>
                  </a:lnTo>
                  <a:lnTo>
                    <a:pt x="330492" y="23596"/>
                  </a:lnTo>
                  <a:lnTo>
                    <a:pt x="342277" y="23596"/>
                  </a:lnTo>
                  <a:lnTo>
                    <a:pt x="342277" y="11798"/>
                  </a:lnTo>
                  <a:close/>
                </a:path>
                <a:path w="626109" h="47625">
                  <a:moveTo>
                    <a:pt x="354088" y="11798"/>
                  </a:moveTo>
                  <a:lnTo>
                    <a:pt x="342290" y="11798"/>
                  </a:lnTo>
                  <a:lnTo>
                    <a:pt x="342290" y="23596"/>
                  </a:lnTo>
                  <a:lnTo>
                    <a:pt x="354088" y="23596"/>
                  </a:lnTo>
                  <a:lnTo>
                    <a:pt x="354088" y="11798"/>
                  </a:lnTo>
                  <a:close/>
                </a:path>
                <a:path w="626109" h="47625">
                  <a:moveTo>
                    <a:pt x="365874" y="35407"/>
                  </a:moveTo>
                  <a:lnTo>
                    <a:pt x="354088" y="35407"/>
                  </a:lnTo>
                  <a:lnTo>
                    <a:pt x="354088" y="47205"/>
                  </a:lnTo>
                  <a:lnTo>
                    <a:pt x="365874" y="47205"/>
                  </a:lnTo>
                  <a:lnTo>
                    <a:pt x="365874" y="35407"/>
                  </a:lnTo>
                  <a:close/>
                </a:path>
                <a:path w="626109" h="47625">
                  <a:moveTo>
                    <a:pt x="389496" y="23609"/>
                  </a:moveTo>
                  <a:lnTo>
                    <a:pt x="377698" y="23609"/>
                  </a:lnTo>
                  <a:lnTo>
                    <a:pt x="377698" y="35407"/>
                  </a:lnTo>
                  <a:lnTo>
                    <a:pt x="377698" y="47205"/>
                  </a:lnTo>
                  <a:lnTo>
                    <a:pt x="389496" y="47205"/>
                  </a:lnTo>
                  <a:lnTo>
                    <a:pt x="389496" y="35407"/>
                  </a:lnTo>
                  <a:lnTo>
                    <a:pt x="389496" y="23609"/>
                  </a:lnTo>
                  <a:close/>
                </a:path>
                <a:path w="626109" h="47625">
                  <a:moveTo>
                    <a:pt x="413092" y="23609"/>
                  </a:moveTo>
                  <a:lnTo>
                    <a:pt x="401307" y="23609"/>
                  </a:ln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13092" y="35407"/>
                  </a:lnTo>
                  <a:lnTo>
                    <a:pt x="413092" y="23609"/>
                  </a:lnTo>
                  <a:close/>
                </a:path>
                <a:path w="626109" h="47625">
                  <a:moveTo>
                    <a:pt x="413092" y="11798"/>
                  </a:moveTo>
                  <a:lnTo>
                    <a:pt x="401307" y="11798"/>
                  </a:lnTo>
                  <a:lnTo>
                    <a:pt x="401307" y="23596"/>
                  </a:lnTo>
                  <a:lnTo>
                    <a:pt x="413092" y="23596"/>
                  </a:lnTo>
                  <a:lnTo>
                    <a:pt x="413092" y="11798"/>
                  </a:lnTo>
                  <a:close/>
                </a:path>
                <a:path w="626109" h="47625">
                  <a:moveTo>
                    <a:pt x="424903" y="11798"/>
                  </a:moveTo>
                  <a:lnTo>
                    <a:pt x="413105" y="11798"/>
                  </a:lnTo>
                  <a:lnTo>
                    <a:pt x="413105" y="23596"/>
                  </a:lnTo>
                  <a:lnTo>
                    <a:pt x="424903" y="23596"/>
                  </a:lnTo>
                  <a:lnTo>
                    <a:pt x="424903" y="11798"/>
                  </a:lnTo>
                  <a:close/>
                </a:path>
                <a:path w="626109" h="47625">
                  <a:moveTo>
                    <a:pt x="436702" y="23609"/>
                  </a:moveTo>
                  <a:lnTo>
                    <a:pt x="424916" y="23609"/>
                  </a:lnTo>
                  <a:lnTo>
                    <a:pt x="424916" y="35407"/>
                  </a:lnTo>
                  <a:lnTo>
                    <a:pt x="424916" y="47205"/>
                  </a:lnTo>
                  <a:lnTo>
                    <a:pt x="436702" y="47205"/>
                  </a:lnTo>
                  <a:lnTo>
                    <a:pt x="436702" y="35407"/>
                  </a:lnTo>
                  <a:lnTo>
                    <a:pt x="436702" y="23609"/>
                  </a:lnTo>
                  <a:close/>
                </a:path>
                <a:path w="626109" h="47625">
                  <a:moveTo>
                    <a:pt x="436702" y="11798"/>
                  </a:moveTo>
                  <a:lnTo>
                    <a:pt x="424916" y="11798"/>
                  </a:lnTo>
                  <a:lnTo>
                    <a:pt x="424916" y="23596"/>
                  </a:lnTo>
                  <a:lnTo>
                    <a:pt x="436702" y="23596"/>
                  </a:lnTo>
                  <a:lnTo>
                    <a:pt x="436702" y="11798"/>
                  </a:lnTo>
                  <a:close/>
                </a:path>
                <a:path w="626109" h="47625">
                  <a:moveTo>
                    <a:pt x="448513" y="35407"/>
                  </a:moveTo>
                  <a:lnTo>
                    <a:pt x="436714" y="35407"/>
                  </a:lnTo>
                  <a:lnTo>
                    <a:pt x="436714" y="47205"/>
                  </a:lnTo>
                  <a:lnTo>
                    <a:pt x="448513" y="47205"/>
                  </a:lnTo>
                  <a:lnTo>
                    <a:pt x="448513" y="35407"/>
                  </a:lnTo>
                  <a:close/>
                </a:path>
                <a:path w="626109" h="47625">
                  <a:moveTo>
                    <a:pt x="448513" y="11798"/>
                  </a:moveTo>
                  <a:lnTo>
                    <a:pt x="436714" y="11798"/>
                  </a:lnTo>
                  <a:lnTo>
                    <a:pt x="436714" y="23596"/>
                  </a:lnTo>
                  <a:lnTo>
                    <a:pt x="448513" y="23596"/>
                  </a:lnTo>
                  <a:lnTo>
                    <a:pt x="448513" y="11798"/>
                  </a:lnTo>
                  <a:close/>
                </a:path>
                <a:path w="626109" h="47625">
                  <a:moveTo>
                    <a:pt x="472109" y="23609"/>
                  </a:moveTo>
                  <a:lnTo>
                    <a:pt x="460324" y="23609"/>
                  </a:lnTo>
                  <a:lnTo>
                    <a:pt x="460324" y="35407"/>
                  </a:lnTo>
                  <a:lnTo>
                    <a:pt x="472109" y="35407"/>
                  </a:lnTo>
                  <a:lnTo>
                    <a:pt x="472109" y="23609"/>
                  </a:lnTo>
                  <a:close/>
                </a:path>
                <a:path w="626109" h="47625">
                  <a:moveTo>
                    <a:pt x="472109" y="11798"/>
                  </a:moveTo>
                  <a:lnTo>
                    <a:pt x="460324" y="11798"/>
                  </a:lnTo>
                  <a:lnTo>
                    <a:pt x="460324" y="23596"/>
                  </a:lnTo>
                  <a:lnTo>
                    <a:pt x="472109" y="23596"/>
                  </a:lnTo>
                  <a:lnTo>
                    <a:pt x="472109" y="11798"/>
                  </a:lnTo>
                  <a:close/>
                </a:path>
                <a:path w="626109" h="47625">
                  <a:moveTo>
                    <a:pt x="483920" y="23609"/>
                  </a:moveTo>
                  <a:lnTo>
                    <a:pt x="472122" y="23609"/>
                  </a:lnTo>
                  <a:lnTo>
                    <a:pt x="472122" y="35407"/>
                  </a:lnTo>
                  <a:lnTo>
                    <a:pt x="483920" y="35407"/>
                  </a:lnTo>
                  <a:lnTo>
                    <a:pt x="483920" y="23609"/>
                  </a:lnTo>
                  <a:close/>
                </a:path>
                <a:path w="626109" h="47625">
                  <a:moveTo>
                    <a:pt x="483920" y="11798"/>
                  </a:moveTo>
                  <a:lnTo>
                    <a:pt x="472122" y="11798"/>
                  </a:lnTo>
                  <a:lnTo>
                    <a:pt x="472122" y="23596"/>
                  </a:lnTo>
                  <a:lnTo>
                    <a:pt x="483920" y="23596"/>
                  </a:lnTo>
                  <a:lnTo>
                    <a:pt x="483920" y="11798"/>
                  </a:lnTo>
                  <a:close/>
                </a:path>
                <a:path w="626109" h="47625">
                  <a:moveTo>
                    <a:pt x="507530" y="23609"/>
                  </a:moveTo>
                  <a:lnTo>
                    <a:pt x="495731" y="23609"/>
                  </a:ln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507530" y="35407"/>
                  </a:lnTo>
                  <a:lnTo>
                    <a:pt x="507530" y="23609"/>
                  </a:lnTo>
                  <a:close/>
                </a:path>
                <a:path w="626109" h="47625">
                  <a:moveTo>
                    <a:pt x="542937" y="23609"/>
                  </a:moveTo>
                  <a:lnTo>
                    <a:pt x="531139" y="23609"/>
                  </a:lnTo>
                  <a:lnTo>
                    <a:pt x="531139" y="35407"/>
                  </a:lnTo>
                  <a:lnTo>
                    <a:pt x="542937" y="35407"/>
                  </a:lnTo>
                  <a:lnTo>
                    <a:pt x="542937" y="23609"/>
                  </a:lnTo>
                  <a:close/>
                </a:path>
                <a:path w="626109" h="47625">
                  <a:moveTo>
                    <a:pt x="578345" y="23609"/>
                  </a:moveTo>
                  <a:lnTo>
                    <a:pt x="566547" y="23609"/>
                  </a:lnTo>
                  <a:lnTo>
                    <a:pt x="554748" y="23609"/>
                  </a:lnTo>
                  <a:lnTo>
                    <a:pt x="554748" y="35407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78345" y="23609"/>
                  </a:lnTo>
                  <a:close/>
                </a:path>
                <a:path w="626109" h="47625">
                  <a:moveTo>
                    <a:pt x="601941" y="11798"/>
                  </a:moveTo>
                  <a:lnTo>
                    <a:pt x="590143" y="11798"/>
                  </a:lnTo>
                  <a:lnTo>
                    <a:pt x="590143" y="0"/>
                  </a:lnTo>
                  <a:lnTo>
                    <a:pt x="578345" y="0"/>
                  </a:lnTo>
                  <a:lnTo>
                    <a:pt x="566547" y="0"/>
                  </a:lnTo>
                  <a:lnTo>
                    <a:pt x="554748" y="0"/>
                  </a:lnTo>
                  <a:lnTo>
                    <a:pt x="554748" y="11798"/>
                  </a:lnTo>
                  <a:lnTo>
                    <a:pt x="554748" y="23596"/>
                  </a:lnTo>
                  <a:lnTo>
                    <a:pt x="566547" y="23596"/>
                  </a:lnTo>
                  <a:lnTo>
                    <a:pt x="578345" y="23596"/>
                  </a:lnTo>
                  <a:lnTo>
                    <a:pt x="590143" y="23596"/>
                  </a:lnTo>
                  <a:lnTo>
                    <a:pt x="601941" y="23596"/>
                  </a:lnTo>
                  <a:lnTo>
                    <a:pt x="601941" y="11798"/>
                  </a:lnTo>
                  <a:close/>
                </a:path>
                <a:path w="626109" h="47625">
                  <a:moveTo>
                    <a:pt x="625551" y="0"/>
                  </a:moveTo>
                  <a:lnTo>
                    <a:pt x="613765" y="0"/>
                  </a:ln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13765" y="23596"/>
                  </a:lnTo>
                  <a:lnTo>
                    <a:pt x="625551" y="23596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5958433" y="4169067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09" h="47625">
                  <a:moveTo>
                    <a:pt x="23583" y="23609"/>
                  </a:moveTo>
                  <a:lnTo>
                    <a:pt x="11798" y="23609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0" y="47205"/>
                  </a:lnTo>
                  <a:lnTo>
                    <a:pt x="11798" y="47205"/>
                  </a:lnTo>
                  <a:lnTo>
                    <a:pt x="23583" y="47205"/>
                  </a:lnTo>
                  <a:lnTo>
                    <a:pt x="23583" y="35407"/>
                  </a:lnTo>
                  <a:lnTo>
                    <a:pt x="23583" y="23609"/>
                  </a:lnTo>
                  <a:close/>
                </a:path>
                <a:path w="626109" h="47625">
                  <a:moveTo>
                    <a:pt x="35394" y="11811"/>
                  </a:moveTo>
                  <a:lnTo>
                    <a:pt x="23596" y="11811"/>
                  </a:lnTo>
                  <a:lnTo>
                    <a:pt x="23596" y="23609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lnTo>
                    <a:pt x="35394" y="11811"/>
                  </a:lnTo>
                  <a:close/>
                </a:path>
                <a:path w="626109" h="47625">
                  <a:moveTo>
                    <a:pt x="47205" y="35407"/>
                  </a:moveTo>
                  <a:lnTo>
                    <a:pt x="35407" y="35407"/>
                  </a:lnTo>
                  <a:lnTo>
                    <a:pt x="35407" y="47205"/>
                  </a:lnTo>
                  <a:lnTo>
                    <a:pt x="47205" y="47205"/>
                  </a:lnTo>
                  <a:lnTo>
                    <a:pt x="47205" y="35407"/>
                  </a:lnTo>
                  <a:close/>
                </a:path>
                <a:path w="626109" h="47625">
                  <a:moveTo>
                    <a:pt x="47205" y="11811"/>
                  </a:moveTo>
                  <a:lnTo>
                    <a:pt x="35407" y="11811"/>
                  </a:lnTo>
                  <a:lnTo>
                    <a:pt x="35407" y="23609"/>
                  </a:lnTo>
                  <a:lnTo>
                    <a:pt x="47205" y="23609"/>
                  </a:lnTo>
                  <a:lnTo>
                    <a:pt x="47205" y="11811"/>
                  </a:lnTo>
                  <a:close/>
                </a:path>
                <a:path w="626109" h="47625">
                  <a:moveTo>
                    <a:pt x="58991" y="23609"/>
                  </a:moveTo>
                  <a:lnTo>
                    <a:pt x="47205" y="23609"/>
                  </a:lnTo>
                  <a:lnTo>
                    <a:pt x="47205" y="35407"/>
                  </a:lnTo>
                  <a:lnTo>
                    <a:pt x="58991" y="35407"/>
                  </a:lnTo>
                  <a:lnTo>
                    <a:pt x="58991" y="23609"/>
                  </a:lnTo>
                  <a:close/>
                </a:path>
                <a:path w="626109" h="47625">
                  <a:moveTo>
                    <a:pt x="94411" y="11811"/>
                  </a:moveTo>
                  <a:lnTo>
                    <a:pt x="82613" y="11811"/>
                  </a:lnTo>
                  <a:lnTo>
                    <a:pt x="82613" y="23609"/>
                  </a:lnTo>
                  <a:lnTo>
                    <a:pt x="70815" y="23609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47205"/>
                  </a:lnTo>
                  <a:lnTo>
                    <a:pt x="94411" y="47205"/>
                  </a:lnTo>
                  <a:lnTo>
                    <a:pt x="94411" y="35407"/>
                  </a:lnTo>
                  <a:lnTo>
                    <a:pt x="94411" y="23609"/>
                  </a:lnTo>
                  <a:lnTo>
                    <a:pt x="94411" y="11811"/>
                  </a:lnTo>
                  <a:close/>
                </a:path>
                <a:path w="626109" h="47625">
                  <a:moveTo>
                    <a:pt x="106222" y="23609"/>
                  </a:move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06222" y="23609"/>
                  </a:lnTo>
                  <a:close/>
                </a:path>
                <a:path w="626109" h="47625">
                  <a:moveTo>
                    <a:pt x="118008" y="11811"/>
                  </a:moveTo>
                  <a:lnTo>
                    <a:pt x="106222" y="11811"/>
                  </a:lnTo>
                  <a:lnTo>
                    <a:pt x="106222" y="23609"/>
                  </a:lnTo>
                  <a:lnTo>
                    <a:pt x="118008" y="23609"/>
                  </a:lnTo>
                  <a:lnTo>
                    <a:pt x="118008" y="11811"/>
                  </a:lnTo>
                  <a:close/>
                </a:path>
                <a:path w="626109" h="47625">
                  <a:moveTo>
                    <a:pt x="129819" y="11811"/>
                  </a:moveTo>
                  <a:lnTo>
                    <a:pt x="118021" y="11811"/>
                  </a:lnTo>
                  <a:lnTo>
                    <a:pt x="118021" y="23609"/>
                  </a:lnTo>
                  <a:lnTo>
                    <a:pt x="129819" y="23609"/>
                  </a:lnTo>
                  <a:lnTo>
                    <a:pt x="129819" y="11811"/>
                  </a:lnTo>
                  <a:close/>
                </a:path>
                <a:path w="626109" h="47625">
                  <a:moveTo>
                    <a:pt x="153416" y="11811"/>
                  </a:moveTo>
                  <a:lnTo>
                    <a:pt x="141630" y="11811"/>
                  </a:lnTo>
                  <a:lnTo>
                    <a:pt x="141630" y="23609"/>
                  </a:lnTo>
                  <a:lnTo>
                    <a:pt x="141630" y="35407"/>
                  </a:lnTo>
                  <a:lnTo>
                    <a:pt x="153416" y="35407"/>
                  </a:lnTo>
                  <a:lnTo>
                    <a:pt x="153416" y="23609"/>
                  </a:lnTo>
                  <a:lnTo>
                    <a:pt x="153416" y="11811"/>
                  </a:lnTo>
                  <a:close/>
                </a:path>
                <a:path w="626109" h="47625">
                  <a:moveTo>
                    <a:pt x="177025" y="11811"/>
                  </a:moveTo>
                  <a:lnTo>
                    <a:pt x="165239" y="11811"/>
                  </a:lnTo>
                  <a:lnTo>
                    <a:pt x="153441" y="11811"/>
                  </a:lnTo>
                  <a:lnTo>
                    <a:pt x="153441" y="23609"/>
                  </a:lnTo>
                  <a:lnTo>
                    <a:pt x="165239" y="23609"/>
                  </a:lnTo>
                  <a:lnTo>
                    <a:pt x="177025" y="23609"/>
                  </a:lnTo>
                  <a:lnTo>
                    <a:pt x="177025" y="11811"/>
                  </a:lnTo>
                  <a:close/>
                </a:path>
                <a:path w="626109" h="47625">
                  <a:moveTo>
                    <a:pt x="188836" y="11811"/>
                  </a:moveTo>
                  <a:lnTo>
                    <a:pt x="177038" y="11811"/>
                  </a:ln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lnTo>
                    <a:pt x="188836" y="11811"/>
                  </a:lnTo>
                  <a:close/>
                </a:path>
                <a:path w="626109" h="47625">
                  <a:moveTo>
                    <a:pt x="212432" y="11811"/>
                  </a:moveTo>
                  <a:lnTo>
                    <a:pt x="200647" y="11811"/>
                  </a:lnTo>
                  <a:lnTo>
                    <a:pt x="188849" y="11811"/>
                  </a:lnTo>
                  <a:lnTo>
                    <a:pt x="188849" y="23609"/>
                  </a:lnTo>
                  <a:lnTo>
                    <a:pt x="200647" y="23609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lnTo>
                    <a:pt x="212432" y="11811"/>
                  </a:lnTo>
                  <a:close/>
                </a:path>
                <a:path w="626109" h="47625">
                  <a:moveTo>
                    <a:pt x="224243" y="11811"/>
                  </a:moveTo>
                  <a:lnTo>
                    <a:pt x="212458" y="11811"/>
                  </a:ln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lnTo>
                    <a:pt x="224243" y="11811"/>
                  </a:lnTo>
                  <a:close/>
                </a:path>
                <a:path w="626109" h="47625">
                  <a:moveTo>
                    <a:pt x="247840" y="11811"/>
                  </a:moveTo>
                  <a:lnTo>
                    <a:pt x="236054" y="11811"/>
                  </a:lnTo>
                  <a:lnTo>
                    <a:pt x="224256" y="11811"/>
                  </a:ln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47840" y="35407"/>
                  </a:lnTo>
                  <a:lnTo>
                    <a:pt x="247840" y="23609"/>
                  </a:lnTo>
                  <a:lnTo>
                    <a:pt x="247840" y="11811"/>
                  </a:lnTo>
                  <a:close/>
                </a:path>
                <a:path w="626109" h="47625">
                  <a:moveTo>
                    <a:pt x="259664" y="11811"/>
                  </a:moveTo>
                  <a:lnTo>
                    <a:pt x="247865" y="11811"/>
                  </a:lnTo>
                  <a:lnTo>
                    <a:pt x="247865" y="23609"/>
                  </a:lnTo>
                  <a:lnTo>
                    <a:pt x="259664" y="23609"/>
                  </a:lnTo>
                  <a:lnTo>
                    <a:pt x="259664" y="11811"/>
                  </a:lnTo>
                  <a:close/>
                </a:path>
                <a:path w="626109" h="47625">
                  <a:moveTo>
                    <a:pt x="271449" y="23609"/>
                  </a:moveTo>
                  <a:lnTo>
                    <a:pt x="259664" y="23609"/>
                  </a:lnTo>
                  <a:lnTo>
                    <a:pt x="259664" y="35407"/>
                  </a:lnTo>
                  <a:lnTo>
                    <a:pt x="271449" y="35407"/>
                  </a:lnTo>
                  <a:lnTo>
                    <a:pt x="271449" y="23609"/>
                  </a:lnTo>
                  <a:close/>
                </a:path>
                <a:path w="626109" h="47625">
                  <a:moveTo>
                    <a:pt x="283260" y="23609"/>
                  </a:moveTo>
                  <a:lnTo>
                    <a:pt x="271475" y="23609"/>
                  </a:lnTo>
                  <a:lnTo>
                    <a:pt x="271475" y="35407"/>
                  </a:lnTo>
                  <a:lnTo>
                    <a:pt x="283260" y="35407"/>
                  </a:lnTo>
                  <a:lnTo>
                    <a:pt x="283260" y="23609"/>
                  </a:lnTo>
                  <a:close/>
                </a:path>
                <a:path w="626109" h="47625">
                  <a:moveTo>
                    <a:pt x="295071" y="23609"/>
                  </a:move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295071" y="23609"/>
                  </a:lnTo>
                  <a:close/>
                </a:path>
                <a:path w="626109" h="47625">
                  <a:moveTo>
                    <a:pt x="306857" y="11811"/>
                  </a:moveTo>
                  <a:lnTo>
                    <a:pt x="295071" y="11811"/>
                  </a:lnTo>
                  <a:lnTo>
                    <a:pt x="295071" y="23609"/>
                  </a:lnTo>
                  <a:lnTo>
                    <a:pt x="306857" y="23609"/>
                  </a:lnTo>
                  <a:lnTo>
                    <a:pt x="306857" y="11811"/>
                  </a:lnTo>
                  <a:close/>
                </a:path>
                <a:path w="626109" h="47625">
                  <a:moveTo>
                    <a:pt x="318668" y="11811"/>
                  </a:moveTo>
                  <a:lnTo>
                    <a:pt x="306882" y="11811"/>
                  </a:lnTo>
                  <a:lnTo>
                    <a:pt x="306882" y="23609"/>
                  </a:lnTo>
                  <a:lnTo>
                    <a:pt x="306882" y="35407"/>
                  </a:lnTo>
                  <a:lnTo>
                    <a:pt x="318668" y="35407"/>
                  </a:lnTo>
                  <a:lnTo>
                    <a:pt x="318668" y="23609"/>
                  </a:lnTo>
                  <a:lnTo>
                    <a:pt x="318668" y="11811"/>
                  </a:lnTo>
                  <a:close/>
                </a:path>
                <a:path w="626109" h="47625">
                  <a:moveTo>
                    <a:pt x="342277" y="11811"/>
                  </a:moveTo>
                  <a:lnTo>
                    <a:pt x="330492" y="11811"/>
                  </a:lnTo>
                  <a:lnTo>
                    <a:pt x="330492" y="23609"/>
                  </a:lnTo>
                  <a:lnTo>
                    <a:pt x="330492" y="35407"/>
                  </a:lnTo>
                  <a:lnTo>
                    <a:pt x="342277" y="35407"/>
                  </a:lnTo>
                  <a:lnTo>
                    <a:pt x="342277" y="23609"/>
                  </a:lnTo>
                  <a:lnTo>
                    <a:pt x="342277" y="11811"/>
                  </a:lnTo>
                  <a:close/>
                </a:path>
                <a:path w="626109" h="47625">
                  <a:moveTo>
                    <a:pt x="365874" y="23609"/>
                  </a:moveTo>
                  <a:lnTo>
                    <a:pt x="354088" y="23609"/>
                  </a:lnTo>
                  <a:lnTo>
                    <a:pt x="354088" y="35407"/>
                  </a:lnTo>
                  <a:lnTo>
                    <a:pt x="365874" y="35407"/>
                  </a:lnTo>
                  <a:lnTo>
                    <a:pt x="365874" y="23609"/>
                  </a:lnTo>
                  <a:close/>
                </a:path>
                <a:path w="626109" h="47625">
                  <a:moveTo>
                    <a:pt x="377685" y="11811"/>
                  </a:moveTo>
                  <a:lnTo>
                    <a:pt x="365899" y="11811"/>
                  </a:lnTo>
                  <a:lnTo>
                    <a:pt x="365899" y="23609"/>
                  </a:lnTo>
                  <a:lnTo>
                    <a:pt x="365899" y="35407"/>
                  </a:lnTo>
                  <a:lnTo>
                    <a:pt x="377685" y="35407"/>
                  </a:lnTo>
                  <a:lnTo>
                    <a:pt x="377685" y="23609"/>
                  </a:lnTo>
                  <a:lnTo>
                    <a:pt x="377685" y="11811"/>
                  </a:lnTo>
                  <a:close/>
                </a:path>
                <a:path w="626109" h="47625">
                  <a:moveTo>
                    <a:pt x="389496" y="23609"/>
                  </a:moveTo>
                  <a:lnTo>
                    <a:pt x="377698" y="23609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close/>
                </a:path>
                <a:path w="626109" h="47625">
                  <a:moveTo>
                    <a:pt x="401307" y="11811"/>
                  </a:moveTo>
                  <a:lnTo>
                    <a:pt x="389509" y="11811"/>
                  </a:ln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01307" y="23609"/>
                  </a:lnTo>
                  <a:lnTo>
                    <a:pt x="401307" y="11811"/>
                  </a:lnTo>
                  <a:close/>
                </a:path>
                <a:path w="626109" h="47625">
                  <a:moveTo>
                    <a:pt x="436702" y="23609"/>
                  </a:moveTo>
                  <a:lnTo>
                    <a:pt x="424916" y="23609"/>
                  </a:lnTo>
                  <a:lnTo>
                    <a:pt x="424916" y="35407"/>
                  </a:lnTo>
                  <a:lnTo>
                    <a:pt x="436702" y="35407"/>
                  </a:lnTo>
                  <a:lnTo>
                    <a:pt x="436702" y="23609"/>
                  </a:lnTo>
                  <a:close/>
                </a:path>
                <a:path w="626109" h="47625">
                  <a:moveTo>
                    <a:pt x="448513" y="11811"/>
                  </a:moveTo>
                  <a:lnTo>
                    <a:pt x="436714" y="11811"/>
                  </a:lnTo>
                  <a:lnTo>
                    <a:pt x="436714" y="23609"/>
                  </a:lnTo>
                  <a:lnTo>
                    <a:pt x="448513" y="23609"/>
                  </a:lnTo>
                  <a:lnTo>
                    <a:pt x="448513" y="11811"/>
                  </a:lnTo>
                  <a:close/>
                </a:path>
                <a:path w="626109" h="47625">
                  <a:moveTo>
                    <a:pt x="448513" y="0"/>
                  </a:moveTo>
                  <a:lnTo>
                    <a:pt x="436714" y="0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48513" y="0"/>
                  </a:lnTo>
                  <a:close/>
                </a:path>
                <a:path w="626109" h="47625">
                  <a:moveTo>
                    <a:pt x="472109" y="11811"/>
                  </a:moveTo>
                  <a:lnTo>
                    <a:pt x="460324" y="11811"/>
                  </a:lnTo>
                  <a:lnTo>
                    <a:pt x="460324" y="23609"/>
                  </a:lnTo>
                  <a:lnTo>
                    <a:pt x="472109" y="23609"/>
                  </a:lnTo>
                  <a:lnTo>
                    <a:pt x="472109" y="11811"/>
                  </a:lnTo>
                  <a:close/>
                </a:path>
                <a:path w="626109" h="47625">
                  <a:moveTo>
                    <a:pt x="472109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72109" y="11798"/>
                  </a:lnTo>
                  <a:lnTo>
                    <a:pt x="472109" y="0"/>
                  </a:lnTo>
                  <a:close/>
                </a:path>
                <a:path w="626109" h="47625">
                  <a:moveTo>
                    <a:pt x="483920" y="23609"/>
                  </a:moveTo>
                  <a:lnTo>
                    <a:pt x="472122" y="23609"/>
                  </a:lnTo>
                  <a:lnTo>
                    <a:pt x="472122" y="35407"/>
                  </a:lnTo>
                  <a:lnTo>
                    <a:pt x="483920" y="35407"/>
                  </a:lnTo>
                  <a:lnTo>
                    <a:pt x="483920" y="23609"/>
                  </a:lnTo>
                  <a:close/>
                </a:path>
                <a:path w="626109" h="47625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09" h="47625">
                  <a:moveTo>
                    <a:pt x="495731" y="11811"/>
                  </a:moveTo>
                  <a:lnTo>
                    <a:pt x="483933" y="11811"/>
                  </a:lnTo>
                  <a:lnTo>
                    <a:pt x="483933" y="23609"/>
                  </a:lnTo>
                  <a:lnTo>
                    <a:pt x="495731" y="23609"/>
                  </a:lnTo>
                  <a:lnTo>
                    <a:pt x="495731" y="11811"/>
                  </a:lnTo>
                  <a:close/>
                </a:path>
                <a:path w="626109" h="47625">
                  <a:moveTo>
                    <a:pt x="519315" y="11811"/>
                  </a:moveTo>
                  <a:lnTo>
                    <a:pt x="507530" y="11811"/>
                  </a:lnTo>
                  <a:lnTo>
                    <a:pt x="507530" y="23609"/>
                  </a:lnTo>
                  <a:lnTo>
                    <a:pt x="519315" y="23609"/>
                  </a:lnTo>
                  <a:lnTo>
                    <a:pt x="519315" y="11811"/>
                  </a:lnTo>
                  <a:close/>
                </a:path>
                <a:path w="626109" h="47625">
                  <a:moveTo>
                    <a:pt x="519315" y="0"/>
                  </a:moveTo>
                  <a:lnTo>
                    <a:pt x="507530" y="0"/>
                  </a:lnTo>
                  <a:lnTo>
                    <a:pt x="507530" y="11798"/>
                  </a:lnTo>
                  <a:lnTo>
                    <a:pt x="519315" y="11798"/>
                  </a:lnTo>
                  <a:lnTo>
                    <a:pt x="519315" y="0"/>
                  </a:lnTo>
                  <a:close/>
                </a:path>
                <a:path w="626109" h="47625">
                  <a:moveTo>
                    <a:pt x="531126" y="23609"/>
                  </a:moveTo>
                  <a:lnTo>
                    <a:pt x="519341" y="23609"/>
                  </a:lnTo>
                  <a:lnTo>
                    <a:pt x="519341" y="35407"/>
                  </a:lnTo>
                  <a:lnTo>
                    <a:pt x="531126" y="35407"/>
                  </a:lnTo>
                  <a:lnTo>
                    <a:pt x="531126" y="23609"/>
                  </a:lnTo>
                  <a:close/>
                </a:path>
                <a:path w="626109" h="47625">
                  <a:moveTo>
                    <a:pt x="542937" y="11811"/>
                  </a:moveTo>
                  <a:lnTo>
                    <a:pt x="531139" y="11811"/>
                  </a:lnTo>
                  <a:lnTo>
                    <a:pt x="531139" y="23609"/>
                  </a:lnTo>
                  <a:lnTo>
                    <a:pt x="531139" y="35407"/>
                  </a:lnTo>
                  <a:lnTo>
                    <a:pt x="542937" y="35407"/>
                  </a:lnTo>
                  <a:lnTo>
                    <a:pt x="542937" y="23609"/>
                  </a:lnTo>
                  <a:lnTo>
                    <a:pt x="542937" y="11811"/>
                  </a:lnTo>
                  <a:close/>
                </a:path>
                <a:path w="626109" h="47625">
                  <a:moveTo>
                    <a:pt x="542937" y="0"/>
                  </a:moveTo>
                  <a:lnTo>
                    <a:pt x="531139" y="0"/>
                  </a:lnTo>
                  <a:lnTo>
                    <a:pt x="531139" y="11798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26109" h="47625">
                  <a:moveTo>
                    <a:pt x="554748" y="0"/>
                  </a:move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54748" y="0"/>
                  </a:lnTo>
                  <a:close/>
                </a:path>
                <a:path w="626109" h="47625">
                  <a:moveTo>
                    <a:pt x="566547" y="11811"/>
                  </a:moveTo>
                  <a:lnTo>
                    <a:pt x="554748" y="11811"/>
                  </a:lnTo>
                  <a:lnTo>
                    <a:pt x="554748" y="23609"/>
                  </a:lnTo>
                  <a:lnTo>
                    <a:pt x="566547" y="23609"/>
                  </a:lnTo>
                  <a:lnTo>
                    <a:pt x="566547" y="11811"/>
                  </a:lnTo>
                  <a:close/>
                </a:path>
                <a:path w="626109" h="47625">
                  <a:moveTo>
                    <a:pt x="578345" y="23609"/>
                  </a:moveTo>
                  <a:lnTo>
                    <a:pt x="566547" y="23609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78345" y="23609"/>
                  </a:lnTo>
                  <a:close/>
                </a:path>
                <a:path w="626109" h="47625">
                  <a:moveTo>
                    <a:pt x="590143" y="0"/>
                  </a:moveTo>
                  <a:lnTo>
                    <a:pt x="578345" y="0"/>
                  </a:lnTo>
                  <a:lnTo>
                    <a:pt x="566547" y="0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90143" y="11798"/>
                  </a:lnTo>
                  <a:lnTo>
                    <a:pt x="590143" y="0"/>
                  </a:lnTo>
                  <a:close/>
                </a:path>
                <a:path w="626109" h="47625">
                  <a:moveTo>
                    <a:pt x="601941" y="11811"/>
                  </a:moveTo>
                  <a:lnTo>
                    <a:pt x="590143" y="11811"/>
                  </a:lnTo>
                  <a:lnTo>
                    <a:pt x="578345" y="11811"/>
                  </a:lnTo>
                  <a:lnTo>
                    <a:pt x="578345" y="23609"/>
                  </a:lnTo>
                  <a:lnTo>
                    <a:pt x="590143" y="23609"/>
                  </a:lnTo>
                  <a:lnTo>
                    <a:pt x="590143" y="35407"/>
                  </a:lnTo>
                  <a:lnTo>
                    <a:pt x="601941" y="35407"/>
                  </a:lnTo>
                  <a:lnTo>
                    <a:pt x="601941" y="23609"/>
                  </a:lnTo>
                  <a:lnTo>
                    <a:pt x="601941" y="11811"/>
                  </a:lnTo>
                  <a:close/>
                </a:path>
                <a:path w="626109" h="47625">
                  <a:moveTo>
                    <a:pt x="613765" y="0"/>
                  </a:move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13765" y="0"/>
                  </a:lnTo>
                  <a:close/>
                </a:path>
                <a:path w="626109" h="47625">
                  <a:moveTo>
                    <a:pt x="625551" y="11811"/>
                  </a:moveTo>
                  <a:lnTo>
                    <a:pt x="613765" y="11811"/>
                  </a:lnTo>
                  <a:lnTo>
                    <a:pt x="613765" y="23609"/>
                  </a:lnTo>
                  <a:lnTo>
                    <a:pt x="613765" y="35407"/>
                  </a:lnTo>
                  <a:lnTo>
                    <a:pt x="625551" y="35407"/>
                  </a:lnTo>
                  <a:lnTo>
                    <a:pt x="625551" y="23609"/>
                  </a:lnTo>
                  <a:lnTo>
                    <a:pt x="625551" y="118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5958433" y="4204474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09" h="35560">
                  <a:moveTo>
                    <a:pt x="23583" y="23609"/>
                  </a:moveTo>
                  <a:lnTo>
                    <a:pt x="11798" y="23609"/>
                  </a:lnTo>
                  <a:lnTo>
                    <a:pt x="11798" y="11811"/>
                  </a:lnTo>
                  <a:lnTo>
                    <a:pt x="0" y="11811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23583" y="35407"/>
                  </a:lnTo>
                  <a:lnTo>
                    <a:pt x="23583" y="23609"/>
                  </a:lnTo>
                  <a:close/>
                </a:path>
                <a:path w="626109" h="35560">
                  <a:moveTo>
                    <a:pt x="35394" y="23609"/>
                  </a:moveTo>
                  <a:lnTo>
                    <a:pt x="23596" y="23609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close/>
                </a:path>
                <a:path w="626109" h="35560">
                  <a:moveTo>
                    <a:pt x="58991" y="11811"/>
                  </a:moveTo>
                  <a:lnTo>
                    <a:pt x="47205" y="11811"/>
                  </a:lnTo>
                  <a:lnTo>
                    <a:pt x="47205" y="23609"/>
                  </a:lnTo>
                  <a:lnTo>
                    <a:pt x="47205" y="35407"/>
                  </a:lnTo>
                  <a:lnTo>
                    <a:pt x="58991" y="35407"/>
                  </a:lnTo>
                  <a:lnTo>
                    <a:pt x="58991" y="23609"/>
                  </a:lnTo>
                  <a:lnTo>
                    <a:pt x="58991" y="11811"/>
                  </a:lnTo>
                  <a:close/>
                </a:path>
                <a:path w="626109" h="35560">
                  <a:moveTo>
                    <a:pt x="82613" y="11811"/>
                  </a:moveTo>
                  <a:lnTo>
                    <a:pt x="70815" y="11811"/>
                  </a:lnTo>
                  <a:lnTo>
                    <a:pt x="70815" y="23609"/>
                  </a:lnTo>
                  <a:lnTo>
                    <a:pt x="82613" y="23609"/>
                  </a:lnTo>
                  <a:lnTo>
                    <a:pt x="82613" y="11811"/>
                  </a:lnTo>
                  <a:close/>
                </a:path>
                <a:path w="626109" h="35560">
                  <a:moveTo>
                    <a:pt x="94411" y="23609"/>
                  </a:moveTo>
                  <a:lnTo>
                    <a:pt x="82613" y="23609"/>
                  </a:lnTo>
                  <a:lnTo>
                    <a:pt x="82613" y="35407"/>
                  </a:lnTo>
                  <a:lnTo>
                    <a:pt x="94411" y="35407"/>
                  </a:lnTo>
                  <a:lnTo>
                    <a:pt x="94411" y="23609"/>
                  </a:lnTo>
                  <a:close/>
                </a:path>
                <a:path w="626109" h="35560">
                  <a:moveTo>
                    <a:pt x="94411" y="0"/>
                  </a:moveTo>
                  <a:lnTo>
                    <a:pt x="82613" y="0"/>
                  </a:lnTo>
                  <a:lnTo>
                    <a:pt x="82613" y="11798"/>
                  </a:lnTo>
                  <a:lnTo>
                    <a:pt x="94411" y="11798"/>
                  </a:lnTo>
                  <a:lnTo>
                    <a:pt x="94411" y="0"/>
                  </a:lnTo>
                  <a:close/>
                </a:path>
                <a:path w="626109" h="35560">
                  <a:moveTo>
                    <a:pt x="106222" y="0"/>
                  </a:moveTo>
                  <a:lnTo>
                    <a:pt x="94424" y="0"/>
                  </a:lnTo>
                  <a:lnTo>
                    <a:pt x="94424" y="11798"/>
                  </a:lnTo>
                  <a:lnTo>
                    <a:pt x="106222" y="11798"/>
                  </a:lnTo>
                  <a:lnTo>
                    <a:pt x="106222" y="0"/>
                  </a:lnTo>
                  <a:close/>
                </a:path>
                <a:path w="626109" h="35560">
                  <a:moveTo>
                    <a:pt x="118008" y="11811"/>
                  </a:moveTo>
                  <a:lnTo>
                    <a:pt x="106222" y="11811"/>
                  </a:lnTo>
                  <a:lnTo>
                    <a:pt x="106222" y="23609"/>
                  </a:lnTo>
                  <a:lnTo>
                    <a:pt x="118008" y="23609"/>
                  </a:lnTo>
                  <a:lnTo>
                    <a:pt x="118008" y="11811"/>
                  </a:lnTo>
                  <a:close/>
                </a:path>
                <a:path w="626109" h="35560">
                  <a:moveTo>
                    <a:pt x="129819" y="11811"/>
                  </a:moveTo>
                  <a:lnTo>
                    <a:pt x="118021" y="11811"/>
                  </a:lnTo>
                  <a:lnTo>
                    <a:pt x="118021" y="23609"/>
                  </a:lnTo>
                  <a:lnTo>
                    <a:pt x="129819" y="23609"/>
                  </a:lnTo>
                  <a:lnTo>
                    <a:pt x="129819" y="11811"/>
                  </a:lnTo>
                  <a:close/>
                </a:path>
                <a:path w="626109" h="35560">
                  <a:moveTo>
                    <a:pt x="141630" y="0"/>
                  </a:moveTo>
                  <a:lnTo>
                    <a:pt x="129832" y="0"/>
                  </a:lnTo>
                  <a:lnTo>
                    <a:pt x="129832" y="11798"/>
                  </a:lnTo>
                  <a:lnTo>
                    <a:pt x="141630" y="11798"/>
                  </a:lnTo>
                  <a:lnTo>
                    <a:pt x="141630" y="0"/>
                  </a:lnTo>
                  <a:close/>
                </a:path>
                <a:path w="626109" h="35560">
                  <a:moveTo>
                    <a:pt x="165239" y="0"/>
                  </a:moveTo>
                  <a:lnTo>
                    <a:pt x="153441" y="0"/>
                  </a:lnTo>
                  <a:lnTo>
                    <a:pt x="153441" y="11798"/>
                  </a:lnTo>
                  <a:lnTo>
                    <a:pt x="165239" y="11798"/>
                  </a:lnTo>
                  <a:lnTo>
                    <a:pt x="165239" y="0"/>
                  </a:lnTo>
                  <a:close/>
                </a:path>
                <a:path w="626109" h="35560">
                  <a:moveTo>
                    <a:pt x="177025" y="11811"/>
                  </a:moveTo>
                  <a:lnTo>
                    <a:pt x="165239" y="11811"/>
                  </a:lnTo>
                  <a:lnTo>
                    <a:pt x="165239" y="23609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lnTo>
                    <a:pt x="177025" y="11811"/>
                  </a:lnTo>
                  <a:close/>
                </a:path>
                <a:path w="626109" h="35560">
                  <a:moveTo>
                    <a:pt x="188836" y="11811"/>
                  </a:moveTo>
                  <a:lnTo>
                    <a:pt x="177038" y="11811"/>
                  </a:ln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lnTo>
                    <a:pt x="188836" y="11811"/>
                  </a:lnTo>
                  <a:close/>
                </a:path>
                <a:path w="626109" h="35560">
                  <a:moveTo>
                    <a:pt x="200647" y="11811"/>
                  </a:moveTo>
                  <a:lnTo>
                    <a:pt x="188849" y="11811"/>
                  </a:ln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00647" y="23609"/>
                  </a:lnTo>
                  <a:lnTo>
                    <a:pt x="200647" y="11811"/>
                  </a:lnTo>
                  <a:close/>
                </a:path>
                <a:path w="626109" h="35560">
                  <a:moveTo>
                    <a:pt x="212432" y="0"/>
                  </a:moveTo>
                  <a:lnTo>
                    <a:pt x="200647" y="0"/>
                  </a:lnTo>
                  <a:lnTo>
                    <a:pt x="200647" y="11798"/>
                  </a:lnTo>
                  <a:lnTo>
                    <a:pt x="212432" y="11798"/>
                  </a:lnTo>
                  <a:lnTo>
                    <a:pt x="212432" y="0"/>
                  </a:lnTo>
                  <a:close/>
                </a:path>
                <a:path w="626109" h="35560">
                  <a:moveTo>
                    <a:pt x="224243" y="0"/>
                  </a:moveTo>
                  <a:lnTo>
                    <a:pt x="212458" y="0"/>
                  </a:lnTo>
                  <a:lnTo>
                    <a:pt x="212458" y="11798"/>
                  </a:lnTo>
                  <a:lnTo>
                    <a:pt x="224243" y="11798"/>
                  </a:lnTo>
                  <a:lnTo>
                    <a:pt x="224243" y="0"/>
                  </a:lnTo>
                  <a:close/>
                </a:path>
                <a:path w="626109" h="35560">
                  <a:moveTo>
                    <a:pt x="236054" y="23609"/>
                  </a:move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36054" y="23609"/>
                  </a:lnTo>
                  <a:close/>
                </a:path>
                <a:path w="626109" h="35560">
                  <a:moveTo>
                    <a:pt x="236054" y="0"/>
                  </a:moveTo>
                  <a:lnTo>
                    <a:pt x="224256" y="0"/>
                  </a:lnTo>
                  <a:lnTo>
                    <a:pt x="224256" y="11798"/>
                  </a:lnTo>
                  <a:lnTo>
                    <a:pt x="236054" y="11798"/>
                  </a:lnTo>
                  <a:lnTo>
                    <a:pt x="236054" y="0"/>
                  </a:lnTo>
                  <a:close/>
                </a:path>
                <a:path w="626109" h="35560">
                  <a:moveTo>
                    <a:pt x="247840" y="11811"/>
                  </a:moveTo>
                  <a:lnTo>
                    <a:pt x="236054" y="11811"/>
                  </a:lnTo>
                  <a:lnTo>
                    <a:pt x="236054" y="23609"/>
                  </a:lnTo>
                  <a:lnTo>
                    <a:pt x="247840" y="23609"/>
                  </a:lnTo>
                  <a:lnTo>
                    <a:pt x="247840" y="11811"/>
                  </a:lnTo>
                  <a:close/>
                </a:path>
                <a:path w="626109" h="35560">
                  <a:moveTo>
                    <a:pt x="259664" y="0"/>
                  </a:moveTo>
                  <a:lnTo>
                    <a:pt x="247865" y="0"/>
                  </a:lnTo>
                  <a:lnTo>
                    <a:pt x="247865" y="11798"/>
                  </a:lnTo>
                  <a:lnTo>
                    <a:pt x="259664" y="11798"/>
                  </a:lnTo>
                  <a:lnTo>
                    <a:pt x="259664" y="0"/>
                  </a:lnTo>
                  <a:close/>
                </a:path>
                <a:path w="626109" h="35560">
                  <a:moveTo>
                    <a:pt x="271449" y="11811"/>
                  </a:moveTo>
                  <a:lnTo>
                    <a:pt x="259664" y="11811"/>
                  </a:lnTo>
                  <a:lnTo>
                    <a:pt x="259664" y="23609"/>
                  </a:lnTo>
                  <a:lnTo>
                    <a:pt x="259664" y="35407"/>
                  </a:lnTo>
                  <a:lnTo>
                    <a:pt x="271449" y="35407"/>
                  </a:lnTo>
                  <a:lnTo>
                    <a:pt x="271449" y="23609"/>
                  </a:lnTo>
                  <a:lnTo>
                    <a:pt x="271449" y="11811"/>
                  </a:lnTo>
                  <a:close/>
                </a:path>
                <a:path w="626109" h="35560">
                  <a:moveTo>
                    <a:pt x="283260" y="11811"/>
                  </a:moveTo>
                  <a:lnTo>
                    <a:pt x="271475" y="11811"/>
                  </a:lnTo>
                  <a:lnTo>
                    <a:pt x="271475" y="23609"/>
                  </a:lnTo>
                  <a:lnTo>
                    <a:pt x="271475" y="35407"/>
                  </a:lnTo>
                  <a:lnTo>
                    <a:pt x="283260" y="35407"/>
                  </a:lnTo>
                  <a:lnTo>
                    <a:pt x="283260" y="23609"/>
                  </a:lnTo>
                  <a:lnTo>
                    <a:pt x="283260" y="11811"/>
                  </a:lnTo>
                  <a:close/>
                </a:path>
                <a:path w="626109" h="35560">
                  <a:moveTo>
                    <a:pt x="283260" y="0"/>
                  </a:moveTo>
                  <a:lnTo>
                    <a:pt x="271475" y="0"/>
                  </a:lnTo>
                  <a:lnTo>
                    <a:pt x="271475" y="11798"/>
                  </a:lnTo>
                  <a:lnTo>
                    <a:pt x="283260" y="11798"/>
                  </a:lnTo>
                  <a:lnTo>
                    <a:pt x="283260" y="0"/>
                  </a:lnTo>
                  <a:close/>
                </a:path>
                <a:path w="626109" h="35560">
                  <a:moveTo>
                    <a:pt x="295071" y="11811"/>
                  </a:moveTo>
                  <a:lnTo>
                    <a:pt x="283273" y="11811"/>
                  </a:lnTo>
                  <a:lnTo>
                    <a:pt x="283273" y="23609"/>
                  </a:lnTo>
                  <a:lnTo>
                    <a:pt x="295071" y="23609"/>
                  </a:lnTo>
                  <a:lnTo>
                    <a:pt x="295071" y="11811"/>
                  </a:lnTo>
                  <a:close/>
                </a:path>
                <a:path w="626109" h="35560">
                  <a:moveTo>
                    <a:pt x="318668" y="23609"/>
                  </a:moveTo>
                  <a:lnTo>
                    <a:pt x="306882" y="23609"/>
                  </a:lnTo>
                  <a:lnTo>
                    <a:pt x="306882" y="35407"/>
                  </a:lnTo>
                  <a:lnTo>
                    <a:pt x="318668" y="35407"/>
                  </a:lnTo>
                  <a:lnTo>
                    <a:pt x="318668" y="23609"/>
                  </a:lnTo>
                  <a:close/>
                </a:path>
                <a:path w="626109" h="35560">
                  <a:moveTo>
                    <a:pt x="330479" y="23609"/>
                  </a:moveTo>
                  <a:lnTo>
                    <a:pt x="318681" y="23609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close/>
                </a:path>
                <a:path w="626109" h="35560">
                  <a:moveTo>
                    <a:pt x="330479" y="0"/>
                  </a:moveTo>
                  <a:lnTo>
                    <a:pt x="318681" y="0"/>
                  </a:lnTo>
                  <a:lnTo>
                    <a:pt x="318681" y="11798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26109" h="35560">
                  <a:moveTo>
                    <a:pt x="342277" y="11811"/>
                  </a:moveTo>
                  <a:lnTo>
                    <a:pt x="330492" y="11811"/>
                  </a:lnTo>
                  <a:lnTo>
                    <a:pt x="330492" y="23609"/>
                  </a:lnTo>
                  <a:lnTo>
                    <a:pt x="330492" y="35407"/>
                  </a:lnTo>
                  <a:lnTo>
                    <a:pt x="342277" y="35407"/>
                  </a:lnTo>
                  <a:lnTo>
                    <a:pt x="342277" y="23609"/>
                  </a:lnTo>
                  <a:lnTo>
                    <a:pt x="342277" y="11811"/>
                  </a:lnTo>
                  <a:close/>
                </a:path>
                <a:path w="626109" h="35560">
                  <a:moveTo>
                    <a:pt x="365874" y="11811"/>
                  </a:moveTo>
                  <a:lnTo>
                    <a:pt x="354088" y="11811"/>
                  </a:lnTo>
                  <a:lnTo>
                    <a:pt x="342290" y="11811"/>
                  </a:lnTo>
                  <a:lnTo>
                    <a:pt x="342290" y="23609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54088" y="23609"/>
                  </a:lnTo>
                  <a:lnTo>
                    <a:pt x="365874" y="23609"/>
                  </a:lnTo>
                  <a:lnTo>
                    <a:pt x="365874" y="11811"/>
                  </a:lnTo>
                  <a:close/>
                </a:path>
                <a:path w="626109" h="35560">
                  <a:moveTo>
                    <a:pt x="389496" y="11811"/>
                  </a:moveTo>
                  <a:lnTo>
                    <a:pt x="377698" y="11811"/>
                  </a:lnTo>
                  <a:lnTo>
                    <a:pt x="377698" y="23609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lnTo>
                    <a:pt x="389496" y="11811"/>
                  </a:lnTo>
                  <a:close/>
                </a:path>
                <a:path w="626109" h="35560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26109" h="35560">
                  <a:moveTo>
                    <a:pt x="413092" y="23609"/>
                  </a:moveTo>
                  <a:lnTo>
                    <a:pt x="401307" y="23609"/>
                  </a:lnTo>
                  <a:lnTo>
                    <a:pt x="401307" y="11811"/>
                  </a:lnTo>
                  <a:lnTo>
                    <a:pt x="389509" y="11811"/>
                  </a:ln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13092" y="35407"/>
                  </a:lnTo>
                  <a:lnTo>
                    <a:pt x="413092" y="23609"/>
                  </a:lnTo>
                  <a:close/>
                </a:path>
                <a:path w="626109" h="35560">
                  <a:moveTo>
                    <a:pt x="413092" y="0"/>
                  </a:moveTo>
                  <a:lnTo>
                    <a:pt x="401307" y="0"/>
                  </a:ln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13092" y="11798"/>
                  </a:lnTo>
                  <a:lnTo>
                    <a:pt x="413092" y="0"/>
                  </a:lnTo>
                  <a:close/>
                </a:path>
                <a:path w="626109" h="35560">
                  <a:moveTo>
                    <a:pt x="424903" y="11811"/>
                  </a:moveTo>
                  <a:lnTo>
                    <a:pt x="413105" y="11811"/>
                  </a:lnTo>
                  <a:lnTo>
                    <a:pt x="413105" y="23609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lnTo>
                    <a:pt x="424903" y="11811"/>
                  </a:lnTo>
                  <a:close/>
                </a:path>
                <a:path w="626109" h="35560">
                  <a:moveTo>
                    <a:pt x="436702" y="11811"/>
                  </a:moveTo>
                  <a:lnTo>
                    <a:pt x="424916" y="11811"/>
                  </a:lnTo>
                  <a:lnTo>
                    <a:pt x="424916" y="23609"/>
                  </a:lnTo>
                  <a:lnTo>
                    <a:pt x="436702" y="23609"/>
                  </a:lnTo>
                  <a:lnTo>
                    <a:pt x="436702" y="11811"/>
                  </a:lnTo>
                  <a:close/>
                </a:path>
                <a:path w="626109" h="35560">
                  <a:moveTo>
                    <a:pt x="436702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36702" y="11798"/>
                  </a:lnTo>
                  <a:lnTo>
                    <a:pt x="436702" y="0"/>
                  </a:lnTo>
                  <a:close/>
                </a:path>
                <a:path w="626109" h="35560">
                  <a:moveTo>
                    <a:pt x="448513" y="0"/>
                  </a:moveTo>
                  <a:lnTo>
                    <a:pt x="436714" y="0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48513" y="0"/>
                  </a:lnTo>
                  <a:close/>
                </a:path>
                <a:path w="626109" h="35560">
                  <a:moveTo>
                    <a:pt x="460298" y="11811"/>
                  </a:moveTo>
                  <a:lnTo>
                    <a:pt x="448513" y="11811"/>
                  </a:lnTo>
                  <a:lnTo>
                    <a:pt x="448513" y="23609"/>
                  </a:lnTo>
                  <a:lnTo>
                    <a:pt x="460298" y="23609"/>
                  </a:lnTo>
                  <a:lnTo>
                    <a:pt x="460298" y="11811"/>
                  </a:lnTo>
                  <a:close/>
                </a:path>
                <a:path w="626109" h="35560">
                  <a:moveTo>
                    <a:pt x="472109" y="23609"/>
                  </a:moveTo>
                  <a:lnTo>
                    <a:pt x="460324" y="23609"/>
                  </a:lnTo>
                  <a:lnTo>
                    <a:pt x="460324" y="35407"/>
                  </a:lnTo>
                  <a:lnTo>
                    <a:pt x="472109" y="35407"/>
                  </a:lnTo>
                  <a:lnTo>
                    <a:pt x="472109" y="23609"/>
                  </a:lnTo>
                  <a:close/>
                </a:path>
                <a:path w="626109" h="35560">
                  <a:moveTo>
                    <a:pt x="472109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72109" y="11798"/>
                  </a:lnTo>
                  <a:lnTo>
                    <a:pt x="472109" y="0"/>
                  </a:lnTo>
                  <a:close/>
                </a:path>
                <a:path w="626109" h="35560">
                  <a:moveTo>
                    <a:pt x="483920" y="11811"/>
                  </a:moveTo>
                  <a:lnTo>
                    <a:pt x="472122" y="11811"/>
                  </a:lnTo>
                  <a:lnTo>
                    <a:pt x="472122" y="23609"/>
                  </a:lnTo>
                  <a:lnTo>
                    <a:pt x="483920" y="23609"/>
                  </a:lnTo>
                  <a:lnTo>
                    <a:pt x="483920" y="11811"/>
                  </a:lnTo>
                  <a:close/>
                </a:path>
                <a:path w="626109" h="35560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09" h="35560">
                  <a:moveTo>
                    <a:pt x="495731" y="23609"/>
                  </a:move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495731" y="23609"/>
                  </a:lnTo>
                  <a:close/>
                </a:path>
                <a:path w="626109" h="35560">
                  <a:moveTo>
                    <a:pt x="495731" y="0"/>
                  </a:move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495731" y="0"/>
                  </a:lnTo>
                  <a:close/>
                </a:path>
                <a:path w="626109" h="35560">
                  <a:moveTo>
                    <a:pt x="519315" y="11811"/>
                  </a:moveTo>
                  <a:lnTo>
                    <a:pt x="507530" y="11811"/>
                  </a:lnTo>
                  <a:lnTo>
                    <a:pt x="507530" y="23609"/>
                  </a:lnTo>
                  <a:lnTo>
                    <a:pt x="507530" y="35407"/>
                  </a:lnTo>
                  <a:lnTo>
                    <a:pt x="519315" y="35407"/>
                  </a:lnTo>
                  <a:lnTo>
                    <a:pt x="519315" y="23609"/>
                  </a:lnTo>
                  <a:lnTo>
                    <a:pt x="519315" y="11811"/>
                  </a:lnTo>
                  <a:close/>
                </a:path>
                <a:path w="626109" h="35560">
                  <a:moveTo>
                    <a:pt x="531126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31126" y="11798"/>
                  </a:lnTo>
                  <a:lnTo>
                    <a:pt x="531126" y="0"/>
                  </a:lnTo>
                  <a:close/>
                </a:path>
                <a:path w="626109" h="35560">
                  <a:moveTo>
                    <a:pt x="542937" y="0"/>
                  </a:moveTo>
                  <a:lnTo>
                    <a:pt x="531139" y="0"/>
                  </a:lnTo>
                  <a:lnTo>
                    <a:pt x="531139" y="11798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26109" h="35560">
                  <a:moveTo>
                    <a:pt x="554748" y="11811"/>
                  </a:moveTo>
                  <a:lnTo>
                    <a:pt x="542950" y="11811"/>
                  </a:lnTo>
                  <a:lnTo>
                    <a:pt x="542950" y="23609"/>
                  </a:lnTo>
                  <a:lnTo>
                    <a:pt x="554748" y="23609"/>
                  </a:lnTo>
                  <a:lnTo>
                    <a:pt x="554748" y="11811"/>
                  </a:lnTo>
                  <a:close/>
                </a:path>
                <a:path w="626109" h="35560">
                  <a:moveTo>
                    <a:pt x="554748" y="0"/>
                  </a:move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54748" y="0"/>
                  </a:lnTo>
                  <a:close/>
                </a:path>
                <a:path w="626109" h="35560">
                  <a:moveTo>
                    <a:pt x="578345" y="11811"/>
                  </a:moveTo>
                  <a:lnTo>
                    <a:pt x="566547" y="11811"/>
                  </a:lnTo>
                  <a:lnTo>
                    <a:pt x="566547" y="23609"/>
                  </a:lnTo>
                  <a:lnTo>
                    <a:pt x="578345" y="23609"/>
                  </a:lnTo>
                  <a:lnTo>
                    <a:pt x="578345" y="11811"/>
                  </a:lnTo>
                  <a:close/>
                </a:path>
                <a:path w="626109" h="35560">
                  <a:moveTo>
                    <a:pt x="590143" y="0"/>
                  </a:moveTo>
                  <a:lnTo>
                    <a:pt x="578345" y="0"/>
                  </a:lnTo>
                  <a:lnTo>
                    <a:pt x="566547" y="0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90143" y="11798"/>
                  </a:lnTo>
                  <a:lnTo>
                    <a:pt x="590143" y="0"/>
                  </a:lnTo>
                  <a:close/>
                </a:path>
                <a:path w="626109" h="35560">
                  <a:moveTo>
                    <a:pt x="601941" y="11811"/>
                  </a:moveTo>
                  <a:lnTo>
                    <a:pt x="590143" y="11811"/>
                  </a:lnTo>
                  <a:lnTo>
                    <a:pt x="590143" y="23609"/>
                  </a:lnTo>
                  <a:lnTo>
                    <a:pt x="601941" y="23609"/>
                  </a:lnTo>
                  <a:lnTo>
                    <a:pt x="601941" y="11811"/>
                  </a:lnTo>
                  <a:close/>
                </a:path>
                <a:path w="626109" h="35560">
                  <a:moveTo>
                    <a:pt x="625551" y="11811"/>
                  </a:moveTo>
                  <a:lnTo>
                    <a:pt x="613765" y="11811"/>
                  </a:lnTo>
                  <a:lnTo>
                    <a:pt x="613765" y="23609"/>
                  </a:lnTo>
                  <a:lnTo>
                    <a:pt x="625551" y="23609"/>
                  </a:lnTo>
                  <a:lnTo>
                    <a:pt x="625551" y="118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5958433" y="4228083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09" h="47625">
                  <a:moveTo>
                    <a:pt x="23583" y="35407"/>
                  </a:moveTo>
                  <a:lnTo>
                    <a:pt x="11798" y="35407"/>
                  </a:lnTo>
                  <a:lnTo>
                    <a:pt x="0" y="35407"/>
                  </a:lnTo>
                  <a:lnTo>
                    <a:pt x="0" y="47205"/>
                  </a:lnTo>
                  <a:lnTo>
                    <a:pt x="11798" y="47205"/>
                  </a:lnTo>
                  <a:lnTo>
                    <a:pt x="23583" y="47205"/>
                  </a:lnTo>
                  <a:lnTo>
                    <a:pt x="23583" y="35407"/>
                  </a:lnTo>
                  <a:close/>
                </a:path>
                <a:path w="626109" h="47625">
                  <a:moveTo>
                    <a:pt x="23583" y="11811"/>
                  </a:moveTo>
                  <a:lnTo>
                    <a:pt x="11798" y="11811"/>
                  </a:lnTo>
                  <a:lnTo>
                    <a:pt x="0" y="11811"/>
                  </a:lnTo>
                  <a:lnTo>
                    <a:pt x="0" y="23609"/>
                  </a:lnTo>
                  <a:lnTo>
                    <a:pt x="11798" y="23609"/>
                  </a:lnTo>
                  <a:lnTo>
                    <a:pt x="23583" y="23609"/>
                  </a:lnTo>
                  <a:lnTo>
                    <a:pt x="23583" y="11811"/>
                  </a:lnTo>
                  <a:close/>
                </a:path>
                <a:path w="626109" h="47625">
                  <a:moveTo>
                    <a:pt x="35394" y="23609"/>
                  </a:moveTo>
                  <a:lnTo>
                    <a:pt x="23596" y="23609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close/>
                </a:path>
                <a:path w="626109" h="47625">
                  <a:moveTo>
                    <a:pt x="47205" y="35407"/>
                  </a:moveTo>
                  <a:lnTo>
                    <a:pt x="35407" y="35407"/>
                  </a:lnTo>
                  <a:lnTo>
                    <a:pt x="35407" y="47205"/>
                  </a:lnTo>
                  <a:lnTo>
                    <a:pt x="47205" y="47205"/>
                  </a:lnTo>
                  <a:lnTo>
                    <a:pt x="47205" y="35407"/>
                  </a:lnTo>
                  <a:close/>
                </a:path>
                <a:path w="626109" h="47625">
                  <a:moveTo>
                    <a:pt x="82613" y="11811"/>
                  </a:moveTo>
                  <a:lnTo>
                    <a:pt x="70815" y="11811"/>
                  </a:lnTo>
                  <a:lnTo>
                    <a:pt x="59016" y="11811"/>
                  </a:lnTo>
                  <a:lnTo>
                    <a:pt x="59016" y="23609"/>
                  </a:lnTo>
                  <a:lnTo>
                    <a:pt x="70815" y="23609"/>
                  </a:lnTo>
                  <a:lnTo>
                    <a:pt x="82613" y="23609"/>
                  </a:lnTo>
                  <a:lnTo>
                    <a:pt x="82613" y="11811"/>
                  </a:lnTo>
                  <a:close/>
                </a:path>
                <a:path w="626109" h="47625">
                  <a:moveTo>
                    <a:pt x="94411" y="23609"/>
                  </a:moveTo>
                  <a:lnTo>
                    <a:pt x="82613" y="23609"/>
                  </a:lnTo>
                  <a:lnTo>
                    <a:pt x="82613" y="35407"/>
                  </a:lnTo>
                  <a:lnTo>
                    <a:pt x="70815" y="35407"/>
                  </a:lnTo>
                  <a:lnTo>
                    <a:pt x="70815" y="47205"/>
                  </a:lnTo>
                  <a:lnTo>
                    <a:pt x="82613" y="47205"/>
                  </a:lnTo>
                  <a:lnTo>
                    <a:pt x="94411" y="47205"/>
                  </a:lnTo>
                  <a:lnTo>
                    <a:pt x="94411" y="35407"/>
                  </a:lnTo>
                  <a:lnTo>
                    <a:pt x="94411" y="23609"/>
                  </a:lnTo>
                  <a:close/>
                </a:path>
                <a:path w="626109" h="47625">
                  <a:moveTo>
                    <a:pt x="118008" y="23609"/>
                  </a:moveTo>
                  <a:lnTo>
                    <a:pt x="106222" y="23609"/>
                  </a:lnTo>
                  <a:lnTo>
                    <a:pt x="106222" y="11811"/>
                  </a:lnTo>
                  <a:lnTo>
                    <a:pt x="94424" y="11811"/>
                  </a:lnTo>
                  <a:lnTo>
                    <a:pt x="94424" y="23609"/>
                  </a:lnTo>
                  <a:lnTo>
                    <a:pt x="94424" y="35407"/>
                  </a:lnTo>
                  <a:lnTo>
                    <a:pt x="94424" y="47205"/>
                  </a:lnTo>
                  <a:lnTo>
                    <a:pt x="106222" y="47205"/>
                  </a:lnTo>
                  <a:lnTo>
                    <a:pt x="118008" y="47205"/>
                  </a:lnTo>
                  <a:lnTo>
                    <a:pt x="118008" y="35407"/>
                  </a:lnTo>
                  <a:lnTo>
                    <a:pt x="118008" y="23609"/>
                  </a:lnTo>
                  <a:close/>
                </a:path>
                <a:path w="626109" h="47625">
                  <a:moveTo>
                    <a:pt x="129819" y="11811"/>
                  </a:moveTo>
                  <a:lnTo>
                    <a:pt x="118021" y="11811"/>
                  </a:lnTo>
                  <a:lnTo>
                    <a:pt x="118021" y="23609"/>
                  </a:lnTo>
                  <a:lnTo>
                    <a:pt x="118021" y="35407"/>
                  </a:lnTo>
                  <a:lnTo>
                    <a:pt x="129819" y="35407"/>
                  </a:lnTo>
                  <a:lnTo>
                    <a:pt x="129819" y="23609"/>
                  </a:lnTo>
                  <a:lnTo>
                    <a:pt x="129819" y="11811"/>
                  </a:lnTo>
                  <a:close/>
                </a:path>
                <a:path w="626109" h="47625">
                  <a:moveTo>
                    <a:pt x="153416" y="11811"/>
                  </a:moveTo>
                  <a:lnTo>
                    <a:pt x="141630" y="11811"/>
                  </a:lnTo>
                  <a:lnTo>
                    <a:pt x="129832" y="11811"/>
                  </a:lnTo>
                  <a:lnTo>
                    <a:pt x="129832" y="23609"/>
                  </a:lnTo>
                  <a:lnTo>
                    <a:pt x="141630" y="23609"/>
                  </a:lnTo>
                  <a:lnTo>
                    <a:pt x="141630" y="35407"/>
                  </a:lnTo>
                  <a:lnTo>
                    <a:pt x="153416" y="35407"/>
                  </a:lnTo>
                  <a:lnTo>
                    <a:pt x="153416" y="23609"/>
                  </a:lnTo>
                  <a:lnTo>
                    <a:pt x="153416" y="11811"/>
                  </a:lnTo>
                  <a:close/>
                </a:path>
                <a:path w="626109" h="47625">
                  <a:moveTo>
                    <a:pt x="177025" y="23609"/>
                  </a:moveTo>
                  <a:lnTo>
                    <a:pt x="165239" y="23609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close/>
                </a:path>
                <a:path w="626109" h="47625">
                  <a:moveTo>
                    <a:pt x="188836" y="11811"/>
                  </a:moveTo>
                  <a:lnTo>
                    <a:pt x="177038" y="11811"/>
                  </a:lnTo>
                  <a:lnTo>
                    <a:pt x="177038" y="23609"/>
                  </a:lnTo>
                  <a:lnTo>
                    <a:pt x="188836" y="23609"/>
                  </a:lnTo>
                  <a:lnTo>
                    <a:pt x="188836" y="11811"/>
                  </a:lnTo>
                  <a:close/>
                </a:path>
                <a:path w="626109" h="47625">
                  <a:moveTo>
                    <a:pt x="212432" y="11811"/>
                  </a:moveTo>
                  <a:lnTo>
                    <a:pt x="200647" y="11811"/>
                  </a:lnTo>
                  <a:lnTo>
                    <a:pt x="200647" y="23609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lnTo>
                    <a:pt x="212432" y="11811"/>
                  </a:lnTo>
                  <a:close/>
                </a:path>
                <a:path w="626109" h="47625">
                  <a:moveTo>
                    <a:pt x="236054" y="35407"/>
                  </a:moveTo>
                  <a:lnTo>
                    <a:pt x="224256" y="35407"/>
                  </a:lnTo>
                  <a:lnTo>
                    <a:pt x="224256" y="47205"/>
                  </a:lnTo>
                  <a:lnTo>
                    <a:pt x="236054" y="47205"/>
                  </a:lnTo>
                  <a:lnTo>
                    <a:pt x="236054" y="35407"/>
                  </a:lnTo>
                  <a:close/>
                </a:path>
                <a:path w="626109" h="47625">
                  <a:moveTo>
                    <a:pt x="247840" y="11811"/>
                  </a:moveTo>
                  <a:lnTo>
                    <a:pt x="236054" y="11811"/>
                  </a:lnTo>
                  <a:lnTo>
                    <a:pt x="224256" y="11811"/>
                  </a:lnTo>
                  <a:lnTo>
                    <a:pt x="224256" y="23609"/>
                  </a:lnTo>
                  <a:lnTo>
                    <a:pt x="236054" y="23609"/>
                  </a:lnTo>
                  <a:lnTo>
                    <a:pt x="247840" y="23609"/>
                  </a:lnTo>
                  <a:lnTo>
                    <a:pt x="247840" y="11811"/>
                  </a:lnTo>
                  <a:close/>
                </a:path>
                <a:path w="626109" h="47625">
                  <a:moveTo>
                    <a:pt x="271449" y="23609"/>
                  </a:moveTo>
                  <a:lnTo>
                    <a:pt x="259664" y="23609"/>
                  </a:lnTo>
                  <a:lnTo>
                    <a:pt x="259664" y="35407"/>
                  </a:lnTo>
                  <a:lnTo>
                    <a:pt x="271449" y="35407"/>
                  </a:lnTo>
                  <a:lnTo>
                    <a:pt x="271449" y="23609"/>
                  </a:lnTo>
                  <a:close/>
                </a:path>
                <a:path w="626109" h="47625">
                  <a:moveTo>
                    <a:pt x="283260" y="11811"/>
                  </a:moveTo>
                  <a:lnTo>
                    <a:pt x="271475" y="11811"/>
                  </a:lnTo>
                  <a:lnTo>
                    <a:pt x="271475" y="23609"/>
                  </a:lnTo>
                  <a:lnTo>
                    <a:pt x="271475" y="35407"/>
                  </a:lnTo>
                  <a:lnTo>
                    <a:pt x="283260" y="35407"/>
                  </a:lnTo>
                  <a:lnTo>
                    <a:pt x="283260" y="23609"/>
                  </a:lnTo>
                  <a:lnTo>
                    <a:pt x="283260" y="11811"/>
                  </a:lnTo>
                  <a:close/>
                </a:path>
                <a:path w="626109" h="47625">
                  <a:moveTo>
                    <a:pt x="306857" y="23609"/>
                  </a:moveTo>
                  <a:lnTo>
                    <a:pt x="295071" y="23609"/>
                  </a:lnTo>
                  <a:lnTo>
                    <a:pt x="295071" y="35407"/>
                  </a:lnTo>
                  <a:lnTo>
                    <a:pt x="295071" y="47205"/>
                  </a:lnTo>
                  <a:lnTo>
                    <a:pt x="306857" y="47205"/>
                  </a:lnTo>
                  <a:lnTo>
                    <a:pt x="306857" y="35407"/>
                  </a:lnTo>
                  <a:lnTo>
                    <a:pt x="306857" y="23609"/>
                  </a:lnTo>
                  <a:close/>
                </a:path>
                <a:path w="626109" h="47625">
                  <a:moveTo>
                    <a:pt x="318668" y="11811"/>
                  </a:moveTo>
                  <a:lnTo>
                    <a:pt x="306882" y="11811"/>
                  </a:lnTo>
                  <a:lnTo>
                    <a:pt x="306882" y="23609"/>
                  </a:lnTo>
                  <a:lnTo>
                    <a:pt x="318668" y="23609"/>
                  </a:lnTo>
                  <a:lnTo>
                    <a:pt x="318668" y="11811"/>
                  </a:lnTo>
                  <a:close/>
                </a:path>
                <a:path w="626109" h="47625">
                  <a:moveTo>
                    <a:pt x="342277" y="35407"/>
                  </a:moveTo>
                  <a:lnTo>
                    <a:pt x="330492" y="35407"/>
                  </a:lnTo>
                  <a:lnTo>
                    <a:pt x="330492" y="47205"/>
                  </a:lnTo>
                  <a:lnTo>
                    <a:pt x="342277" y="47205"/>
                  </a:lnTo>
                  <a:lnTo>
                    <a:pt x="342277" y="35407"/>
                  </a:lnTo>
                  <a:close/>
                </a:path>
                <a:path w="626109" h="47625">
                  <a:moveTo>
                    <a:pt x="342277" y="11811"/>
                  </a:moveTo>
                  <a:lnTo>
                    <a:pt x="330492" y="11811"/>
                  </a:lnTo>
                  <a:lnTo>
                    <a:pt x="330492" y="23609"/>
                  </a:lnTo>
                  <a:lnTo>
                    <a:pt x="342277" y="23609"/>
                  </a:lnTo>
                  <a:lnTo>
                    <a:pt x="342277" y="11811"/>
                  </a:lnTo>
                  <a:close/>
                </a:path>
                <a:path w="626109" h="47625">
                  <a:moveTo>
                    <a:pt x="354088" y="23609"/>
                  </a:moveTo>
                  <a:lnTo>
                    <a:pt x="342290" y="23609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54088" y="23609"/>
                  </a:lnTo>
                  <a:close/>
                </a:path>
                <a:path w="626109" h="47625">
                  <a:moveTo>
                    <a:pt x="365874" y="35407"/>
                  </a:moveTo>
                  <a:lnTo>
                    <a:pt x="354088" y="35407"/>
                  </a:lnTo>
                  <a:lnTo>
                    <a:pt x="354088" y="47205"/>
                  </a:lnTo>
                  <a:lnTo>
                    <a:pt x="365874" y="47205"/>
                  </a:lnTo>
                  <a:lnTo>
                    <a:pt x="365874" y="35407"/>
                  </a:lnTo>
                  <a:close/>
                </a:path>
                <a:path w="626109" h="47625">
                  <a:moveTo>
                    <a:pt x="377685" y="11811"/>
                  </a:moveTo>
                  <a:lnTo>
                    <a:pt x="365899" y="11811"/>
                  </a:lnTo>
                  <a:lnTo>
                    <a:pt x="365899" y="23609"/>
                  </a:lnTo>
                  <a:lnTo>
                    <a:pt x="377685" y="23609"/>
                  </a:lnTo>
                  <a:lnTo>
                    <a:pt x="377685" y="11811"/>
                  </a:lnTo>
                  <a:close/>
                </a:path>
                <a:path w="626109" h="47625">
                  <a:moveTo>
                    <a:pt x="389496" y="11811"/>
                  </a:moveTo>
                  <a:lnTo>
                    <a:pt x="377698" y="11811"/>
                  </a:lnTo>
                  <a:lnTo>
                    <a:pt x="377698" y="23609"/>
                  </a:lnTo>
                  <a:lnTo>
                    <a:pt x="377698" y="35407"/>
                  </a:lnTo>
                  <a:lnTo>
                    <a:pt x="377698" y="47205"/>
                  </a:lnTo>
                  <a:lnTo>
                    <a:pt x="389496" y="47205"/>
                  </a:lnTo>
                  <a:lnTo>
                    <a:pt x="389496" y="35407"/>
                  </a:lnTo>
                  <a:lnTo>
                    <a:pt x="389496" y="23609"/>
                  </a:lnTo>
                  <a:lnTo>
                    <a:pt x="389496" y="11811"/>
                  </a:lnTo>
                  <a:close/>
                </a:path>
                <a:path w="626109" h="47625">
                  <a:moveTo>
                    <a:pt x="413092" y="11811"/>
                  </a:moveTo>
                  <a:lnTo>
                    <a:pt x="401307" y="11811"/>
                  </a:lnTo>
                  <a:lnTo>
                    <a:pt x="389509" y="11811"/>
                  </a:lnTo>
                  <a:lnTo>
                    <a:pt x="389509" y="23609"/>
                  </a:lnTo>
                  <a:lnTo>
                    <a:pt x="389509" y="35407"/>
                  </a:lnTo>
                  <a:lnTo>
                    <a:pt x="389509" y="47205"/>
                  </a:lnTo>
                  <a:lnTo>
                    <a:pt x="401307" y="47205"/>
                  </a:lnTo>
                  <a:lnTo>
                    <a:pt x="401307" y="35407"/>
                  </a:lnTo>
                  <a:lnTo>
                    <a:pt x="413092" y="35407"/>
                  </a:lnTo>
                  <a:lnTo>
                    <a:pt x="413092" y="23609"/>
                  </a:lnTo>
                  <a:lnTo>
                    <a:pt x="413092" y="11811"/>
                  </a:lnTo>
                  <a:close/>
                </a:path>
                <a:path w="626109" h="47625">
                  <a:moveTo>
                    <a:pt x="424903" y="23609"/>
                  </a:moveTo>
                  <a:lnTo>
                    <a:pt x="413105" y="23609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close/>
                </a:path>
                <a:path w="626109" h="47625">
                  <a:moveTo>
                    <a:pt x="436702" y="11811"/>
                  </a:moveTo>
                  <a:lnTo>
                    <a:pt x="424916" y="11811"/>
                  </a:lnTo>
                  <a:lnTo>
                    <a:pt x="424916" y="23609"/>
                  </a:lnTo>
                  <a:lnTo>
                    <a:pt x="424916" y="35407"/>
                  </a:lnTo>
                  <a:lnTo>
                    <a:pt x="424916" y="47205"/>
                  </a:lnTo>
                  <a:lnTo>
                    <a:pt x="436702" y="47205"/>
                  </a:lnTo>
                  <a:lnTo>
                    <a:pt x="436702" y="35407"/>
                  </a:lnTo>
                  <a:lnTo>
                    <a:pt x="436702" y="23609"/>
                  </a:lnTo>
                  <a:lnTo>
                    <a:pt x="436702" y="11811"/>
                  </a:lnTo>
                  <a:close/>
                </a:path>
                <a:path w="626109" h="47625">
                  <a:moveTo>
                    <a:pt x="448513" y="11811"/>
                  </a:moveTo>
                  <a:lnTo>
                    <a:pt x="436714" y="11811"/>
                  </a:lnTo>
                  <a:lnTo>
                    <a:pt x="436714" y="23609"/>
                  </a:lnTo>
                  <a:lnTo>
                    <a:pt x="448513" y="23609"/>
                  </a:lnTo>
                  <a:lnTo>
                    <a:pt x="448513" y="11811"/>
                  </a:lnTo>
                  <a:close/>
                </a:path>
                <a:path w="626109" h="47625">
                  <a:moveTo>
                    <a:pt x="460298" y="35407"/>
                  </a:moveTo>
                  <a:lnTo>
                    <a:pt x="448513" y="35407"/>
                  </a:lnTo>
                  <a:lnTo>
                    <a:pt x="448513" y="47205"/>
                  </a:lnTo>
                  <a:lnTo>
                    <a:pt x="460298" y="47205"/>
                  </a:lnTo>
                  <a:lnTo>
                    <a:pt x="460298" y="35407"/>
                  </a:lnTo>
                  <a:close/>
                </a:path>
                <a:path w="626109" h="47625">
                  <a:moveTo>
                    <a:pt x="472109" y="23609"/>
                  </a:moveTo>
                  <a:lnTo>
                    <a:pt x="460324" y="23609"/>
                  </a:lnTo>
                  <a:lnTo>
                    <a:pt x="460324" y="35407"/>
                  </a:lnTo>
                  <a:lnTo>
                    <a:pt x="460324" y="47205"/>
                  </a:lnTo>
                  <a:lnTo>
                    <a:pt x="472109" y="47205"/>
                  </a:lnTo>
                  <a:lnTo>
                    <a:pt x="472109" y="35407"/>
                  </a:lnTo>
                  <a:lnTo>
                    <a:pt x="472109" y="23609"/>
                  </a:lnTo>
                  <a:close/>
                </a:path>
                <a:path w="626109" h="47625">
                  <a:moveTo>
                    <a:pt x="483920" y="35407"/>
                  </a:moveTo>
                  <a:lnTo>
                    <a:pt x="472122" y="35407"/>
                  </a:lnTo>
                  <a:lnTo>
                    <a:pt x="472122" y="47205"/>
                  </a:lnTo>
                  <a:lnTo>
                    <a:pt x="483920" y="47205"/>
                  </a:lnTo>
                  <a:lnTo>
                    <a:pt x="483920" y="35407"/>
                  </a:lnTo>
                  <a:close/>
                </a:path>
                <a:path w="626109" h="47625">
                  <a:moveTo>
                    <a:pt x="483920" y="11811"/>
                  </a:moveTo>
                  <a:lnTo>
                    <a:pt x="472122" y="11811"/>
                  </a:lnTo>
                  <a:lnTo>
                    <a:pt x="472122" y="23609"/>
                  </a:lnTo>
                  <a:lnTo>
                    <a:pt x="483920" y="23609"/>
                  </a:lnTo>
                  <a:lnTo>
                    <a:pt x="483920" y="11811"/>
                  </a:lnTo>
                  <a:close/>
                </a:path>
                <a:path w="626109" h="47625">
                  <a:moveTo>
                    <a:pt x="495731" y="11811"/>
                  </a:moveTo>
                  <a:lnTo>
                    <a:pt x="483933" y="11811"/>
                  </a:lnTo>
                  <a:lnTo>
                    <a:pt x="483933" y="23609"/>
                  </a:lnTo>
                  <a:lnTo>
                    <a:pt x="495731" y="23609"/>
                  </a:lnTo>
                  <a:lnTo>
                    <a:pt x="495731" y="11811"/>
                  </a:lnTo>
                  <a:close/>
                </a:path>
                <a:path w="626109" h="47625">
                  <a:moveTo>
                    <a:pt x="519315" y="0"/>
                  </a:moveTo>
                  <a:lnTo>
                    <a:pt x="507530" y="0"/>
                  </a:lnTo>
                  <a:lnTo>
                    <a:pt x="507530" y="11798"/>
                  </a:lnTo>
                  <a:lnTo>
                    <a:pt x="519315" y="11798"/>
                  </a:lnTo>
                  <a:lnTo>
                    <a:pt x="519315" y="0"/>
                  </a:lnTo>
                  <a:close/>
                </a:path>
                <a:path w="626109" h="47625">
                  <a:moveTo>
                    <a:pt x="542937" y="23609"/>
                  </a:moveTo>
                  <a:lnTo>
                    <a:pt x="531139" y="23609"/>
                  </a:lnTo>
                  <a:lnTo>
                    <a:pt x="531139" y="35407"/>
                  </a:lnTo>
                  <a:lnTo>
                    <a:pt x="542937" y="35407"/>
                  </a:lnTo>
                  <a:lnTo>
                    <a:pt x="542937" y="23609"/>
                  </a:lnTo>
                  <a:close/>
                </a:path>
                <a:path w="626109" h="47625">
                  <a:moveTo>
                    <a:pt x="542937" y="0"/>
                  </a:moveTo>
                  <a:lnTo>
                    <a:pt x="531139" y="0"/>
                  </a:lnTo>
                  <a:lnTo>
                    <a:pt x="531139" y="11798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26109" h="47625">
                  <a:moveTo>
                    <a:pt x="554748" y="35407"/>
                  </a:moveTo>
                  <a:lnTo>
                    <a:pt x="542950" y="35407"/>
                  </a:lnTo>
                  <a:lnTo>
                    <a:pt x="542950" y="47205"/>
                  </a:lnTo>
                  <a:lnTo>
                    <a:pt x="554748" y="47205"/>
                  </a:lnTo>
                  <a:lnTo>
                    <a:pt x="554748" y="35407"/>
                  </a:lnTo>
                  <a:close/>
                </a:path>
                <a:path w="626109" h="47625">
                  <a:moveTo>
                    <a:pt x="578345" y="0"/>
                  </a:moveTo>
                  <a:lnTo>
                    <a:pt x="566547" y="0"/>
                  </a:lnTo>
                  <a:lnTo>
                    <a:pt x="554748" y="0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26109" h="47625">
                  <a:moveTo>
                    <a:pt x="590143" y="23609"/>
                  </a:moveTo>
                  <a:lnTo>
                    <a:pt x="578345" y="23609"/>
                  </a:lnTo>
                  <a:lnTo>
                    <a:pt x="578345" y="11811"/>
                  </a:lnTo>
                  <a:lnTo>
                    <a:pt x="566547" y="11811"/>
                  </a:lnTo>
                  <a:lnTo>
                    <a:pt x="554748" y="11811"/>
                  </a:lnTo>
                  <a:lnTo>
                    <a:pt x="554748" y="23609"/>
                  </a:lnTo>
                  <a:lnTo>
                    <a:pt x="566547" y="23609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90143" y="35407"/>
                  </a:lnTo>
                  <a:lnTo>
                    <a:pt x="590143" y="23609"/>
                  </a:lnTo>
                  <a:close/>
                </a:path>
                <a:path w="626109" h="47625">
                  <a:moveTo>
                    <a:pt x="613765" y="23609"/>
                  </a:moveTo>
                  <a:lnTo>
                    <a:pt x="601967" y="23609"/>
                  </a:lnTo>
                  <a:lnTo>
                    <a:pt x="601967" y="35407"/>
                  </a:lnTo>
                  <a:lnTo>
                    <a:pt x="613765" y="35407"/>
                  </a:lnTo>
                  <a:lnTo>
                    <a:pt x="613765" y="23609"/>
                  </a:lnTo>
                  <a:close/>
                </a:path>
                <a:path w="626109" h="47625">
                  <a:moveTo>
                    <a:pt x="625551" y="11811"/>
                  </a:moveTo>
                  <a:lnTo>
                    <a:pt x="613765" y="11811"/>
                  </a:lnTo>
                  <a:lnTo>
                    <a:pt x="613765" y="23609"/>
                  </a:lnTo>
                  <a:lnTo>
                    <a:pt x="625551" y="23609"/>
                  </a:lnTo>
                  <a:lnTo>
                    <a:pt x="625551" y="11811"/>
                  </a:lnTo>
                  <a:close/>
                </a:path>
                <a:path w="626109" h="47625">
                  <a:moveTo>
                    <a:pt x="625551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5958433" y="4263491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09" h="47625">
                  <a:moveTo>
                    <a:pt x="11798" y="11811"/>
                  </a:moveTo>
                  <a:lnTo>
                    <a:pt x="0" y="11811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11798" y="23609"/>
                  </a:lnTo>
                  <a:lnTo>
                    <a:pt x="11798" y="11811"/>
                  </a:lnTo>
                  <a:close/>
                </a:path>
                <a:path w="626109" h="47625">
                  <a:moveTo>
                    <a:pt x="23583" y="35420"/>
                  </a:moveTo>
                  <a:lnTo>
                    <a:pt x="11798" y="35420"/>
                  </a:lnTo>
                  <a:lnTo>
                    <a:pt x="11798" y="47218"/>
                  </a:lnTo>
                  <a:lnTo>
                    <a:pt x="23583" y="47218"/>
                  </a:lnTo>
                  <a:lnTo>
                    <a:pt x="23583" y="35420"/>
                  </a:lnTo>
                  <a:close/>
                </a:path>
                <a:path w="626109" h="47625">
                  <a:moveTo>
                    <a:pt x="35394" y="35420"/>
                  </a:moveTo>
                  <a:lnTo>
                    <a:pt x="23596" y="35420"/>
                  </a:lnTo>
                  <a:lnTo>
                    <a:pt x="23596" y="47218"/>
                  </a:lnTo>
                  <a:lnTo>
                    <a:pt x="35394" y="47218"/>
                  </a:lnTo>
                  <a:lnTo>
                    <a:pt x="35394" y="35420"/>
                  </a:lnTo>
                  <a:close/>
                </a:path>
                <a:path w="626109" h="47625">
                  <a:moveTo>
                    <a:pt x="47205" y="23609"/>
                  </a:move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47205" y="23609"/>
                  </a:lnTo>
                  <a:close/>
                </a:path>
                <a:path w="626109" h="47625">
                  <a:moveTo>
                    <a:pt x="58991" y="35420"/>
                  </a:moveTo>
                  <a:lnTo>
                    <a:pt x="47205" y="35420"/>
                  </a:lnTo>
                  <a:lnTo>
                    <a:pt x="35407" y="35420"/>
                  </a:lnTo>
                  <a:lnTo>
                    <a:pt x="35407" y="47218"/>
                  </a:lnTo>
                  <a:lnTo>
                    <a:pt x="47205" y="47218"/>
                  </a:lnTo>
                  <a:lnTo>
                    <a:pt x="58991" y="47218"/>
                  </a:lnTo>
                  <a:lnTo>
                    <a:pt x="58991" y="35420"/>
                  </a:lnTo>
                  <a:close/>
                </a:path>
                <a:path w="626109" h="47625">
                  <a:moveTo>
                    <a:pt x="70815" y="35420"/>
                  </a:moveTo>
                  <a:lnTo>
                    <a:pt x="59016" y="35420"/>
                  </a:lnTo>
                  <a:lnTo>
                    <a:pt x="59016" y="47218"/>
                  </a:lnTo>
                  <a:lnTo>
                    <a:pt x="70815" y="47218"/>
                  </a:lnTo>
                  <a:lnTo>
                    <a:pt x="70815" y="35420"/>
                  </a:lnTo>
                  <a:close/>
                </a:path>
                <a:path w="626109" h="47625">
                  <a:moveTo>
                    <a:pt x="94411" y="35420"/>
                  </a:moveTo>
                  <a:lnTo>
                    <a:pt x="82613" y="35420"/>
                  </a:lnTo>
                  <a:lnTo>
                    <a:pt x="82613" y="47218"/>
                  </a:lnTo>
                  <a:lnTo>
                    <a:pt x="94411" y="47218"/>
                  </a:lnTo>
                  <a:lnTo>
                    <a:pt x="94411" y="35420"/>
                  </a:lnTo>
                  <a:close/>
                </a:path>
                <a:path w="626109" h="47625">
                  <a:moveTo>
                    <a:pt x="94411" y="23609"/>
                  </a:moveTo>
                  <a:lnTo>
                    <a:pt x="82613" y="23609"/>
                  </a:lnTo>
                  <a:lnTo>
                    <a:pt x="70815" y="23609"/>
                  </a:ln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94411" y="35407"/>
                  </a:lnTo>
                  <a:lnTo>
                    <a:pt x="94411" y="23609"/>
                  </a:lnTo>
                  <a:close/>
                </a:path>
                <a:path w="626109" h="47625">
                  <a:moveTo>
                    <a:pt x="106222" y="35420"/>
                  </a:moveTo>
                  <a:lnTo>
                    <a:pt x="94424" y="35420"/>
                  </a:lnTo>
                  <a:lnTo>
                    <a:pt x="94424" y="47218"/>
                  </a:lnTo>
                  <a:lnTo>
                    <a:pt x="106222" y="47218"/>
                  </a:lnTo>
                  <a:lnTo>
                    <a:pt x="106222" y="35420"/>
                  </a:lnTo>
                  <a:close/>
                </a:path>
                <a:path w="626109" h="47625">
                  <a:moveTo>
                    <a:pt x="118008" y="11811"/>
                  </a:moveTo>
                  <a:lnTo>
                    <a:pt x="106222" y="11811"/>
                  </a:lnTo>
                  <a:lnTo>
                    <a:pt x="94424" y="11811"/>
                  </a:lnTo>
                  <a:lnTo>
                    <a:pt x="94424" y="23609"/>
                  </a:lnTo>
                  <a:lnTo>
                    <a:pt x="106222" y="23609"/>
                  </a:lnTo>
                  <a:lnTo>
                    <a:pt x="118008" y="23609"/>
                  </a:lnTo>
                  <a:lnTo>
                    <a:pt x="118008" y="11811"/>
                  </a:lnTo>
                  <a:close/>
                </a:path>
                <a:path w="626109" h="47625">
                  <a:moveTo>
                    <a:pt x="153416" y="23609"/>
                  </a:moveTo>
                  <a:lnTo>
                    <a:pt x="141630" y="23609"/>
                  </a:lnTo>
                  <a:lnTo>
                    <a:pt x="141630" y="35407"/>
                  </a:lnTo>
                  <a:lnTo>
                    <a:pt x="153416" y="35407"/>
                  </a:lnTo>
                  <a:lnTo>
                    <a:pt x="153416" y="23609"/>
                  </a:lnTo>
                  <a:close/>
                </a:path>
                <a:path w="626109" h="47625">
                  <a:moveTo>
                    <a:pt x="165239" y="23609"/>
                  </a:move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65239" y="23609"/>
                  </a:lnTo>
                  <a:close/>
                </a:path>
                <a:path w="626109" h="47625">
                  <a:moveTo>
                    <a:pt x="177025" y="11811"/>
                  </a:moveTo>
                  <a:lnTo>
                    <a:pt x="165239" y="11811"/>
                  </a:lnTo>
                  <a:lnTo>
                    <a:pt x="165239" y="23609"/>
                  </a:lnTo>
                  <a:lnTo>
                    <a:pt x="177025" y="23609"/>
                  </a:lnTo>
                  <a:lnTo>
                    <a:pt x="177025" y="11811"/>
                  </a:lnTo>
                  <a:close/>
                </a:path>
                <a:path w="626109" h="47625">
                  <a:moveTo>
                    <a:pt x="200647" y="11811"/>
                  </a:moveTo>
                  <a:lnTo>
                    <a:pt x="188849" y="11811"/>
                  </a:lnTo>
                  <a:lnTo>
                    <a:pt x="188849" y="23609"/>
                  </a:lnTo>
                  <a:lnTo>
                    <a:pt x="200647" y="23609"/>
                  </a:lnTo>
                  <a:lnTo>
                    <a:pt x="200647" y="11811"/>
                  </a:lnTo>
                  <a:close/>
                </a:path>
                <a:path w="626109" h="47625">
                  <a:moveTo>
                    <a:pt x="212432" y="35420"/>
                  </a:moveTo>
                  <a:lnTo>
                    <a:pt x="200647" y="35420"/>
                  </a:lnTo>
                  <a:lnTo>
                    <a:pt x="188849" y="35420"/>
                  </a:lnTo>
                  <a:lnTo>
                    <a:pt x="188849" y="47218"/>
                  </a:lnTo>
                  <a:lnTo>
                    <a:pt x="200647" y="47218"/>
                  </a:lnTo>
                  <a:lnTo>
                    <a:pt x="212432" y="47218"/>
                  </a:lnTo>
                  <a:lnTo>
                    <a:pt x="212432" y="35420"/>
                  </a:lnTo>
                  <a:close/>
                </a:path>
                <a:path w="626109" h="47625">
                  <a:moveTo>
                    <a:pt x="212432" y="23609"/>
                  </a:moveTo>
                  <a:lnTo>
                    <a:pt x="200647" y="23609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close/>
                </a:path>
                <a:path w="626109" h="47625">
                  <a:moveTo>
                    <a:pt x="224243" y="11811"/>
                  </a:moveTo>
                  <a:lnTo>
                    <a:pt x="212458" y="11811"/>
                  </a:lnTo>
                  <a:lnTo>
                    <a:pt x="212458" y="23609"/>
                  </a:lnTo>
                  <a:lnTo>
                    <a:pt x="224243" y="23609"/>
                  </a:lnTo>
                  <a:lnTo>
                    <a:pt x="224243" y="11811"/>
                  </a:lnTo>
                  <a:close/>
                </a:path>
                <a:path w="626109" h="47625">
                  <a:moveTo>
                    <a:pt x="247840" y="11811"/>
                  </a:moveTo>
                  <a:lnTo>
                    <a:pt x="236054" y="11811"/>
                  </a:lnTo>
                  <a:lnTo>
                    <a:pt x="236054" y="23609"/>
                  </a:lnTo>
                  <a:lnTo>
                    <a:pt x="247840" y="23609"/>
                  </a:lnTo>
                  <a:lnTo>
                    <a:pt x="247840" y="11811"/>
                  </a:lnTo>
                  <a:close/>
                </a:path>
                <a:path w="626109" h="47625">
                  <a:moveTo>
                    <a:pt x="259664" y="35420"/>
                  </a:moveTo>
                  <a:lnTo>
                    <a:pt x="247865" y="35420"/>
                  </a:lnTo>
                  <a:lnTo>
                    <a:pt x="247865" y="47218"/>
                  </a:lnTo>
                  <a:lnTo>
                    <a:pt x="259664" y="47218"/>
                  </a:lnTo>
                  <a:lnTo>
                    <a:pt x="259664" y="35420"/>
                  </a:lnTo>
                  <a:close/>
                </a:path>
                <a:path w="626109" h="47625">
                  <a:moveTo>
                    <a:pt x="271449" y="23609"/>
                  </a:moveTo>
                  <a:lnTo>
                    <a:pt x="259664" y="23609"/>
                  </a:lnTo>
                  <a:lnTo>
                    <a:pt x="247865" y="23609"/>
                  </a:lnTo>
                  <a:lnTo>
                    <a:pt x="247865" y="35407"/>
                  </a:lnTo>
                  <a:lnTo>
                    <a:pt x="259664" y="35407"/>
                  </a:lnTo>
                  <a:lnTo>
                    <a:pt x="271449" y="35407"/>
                  </a:lnTo>
                  <a:lnTo>
                    <a:pt x="271449" y="23609"/>
                  </a:lnTo>
                  <a:close/>
                </a:path>
                <a:path w="626109" h="47625">
                  <a:moveTo>
                    <a:pt x="283260" y="35420"/>
                  </a:moveTo>
                  <a:lnTo>
                    <a:pt x="271475" y="35420"/>
                  </a:lnTo>
                  <a:lnTo>
                    <a:pt x="271475" y="47218"/>
                  </a:lnTo>
                  <a:lnTo>
                    <a:pt x="283260" y="47218"/>
                  </a:lnTo>
                  <a:lnTo>
                    <a:pt x="283260" y="35420"/>
                  </a:lnTo>
                  <a:close/>
                </a:path>
                <a:path w="626109" h="47625">
                  <a:moveTo>
                    <a:pt x="283260" y="11811"/>
                  </a:moveTo>
                  <a:lnTo>
                    <a:pt x="271475" y="11811"/>
                  </a:lnTo>
                  <a:lnTo>
                    <a:pt x="271475" y="23609"/>
                  </a:lnTo>
                  <a:lnTo>
                    <a:pt x="271475" y="35407"/>
                  </a:lnTo>
                  <a:lnTo>
                    <a:pt x="283260" y="35407"/>
                  </a:lnTo>
                  <a:lnTo>
                    <a:pt x="283260" y="23609"/>
                  </a:lnTo>
                  <a:lnTo>
                    <a:pt x="283260" y="11811"/>
                  </a:lnTo>
                  <a:close/>
                </a:path>
                <a:path w="626109" h="47625">
                  <a:moveTo>
                    <a:pt x="295071" y="35420"/>
                  </a:moveTo>
                  <a:lnTo>
                    <a:pt x="283273" y="35420"/>
                  </a:lnTo>
                  <a:lnTo>
                    <a:pt x="283273" y="47218"/>
                  </a:lnTo>
                  <a:lnTo>
                    <a:pt x="295071" y="47218"/>
                  </a:lnTo>
                  <a:lnTo>
                    <a:pt x="295071" y="35420"/>
                  </a:lnTo>
                  <a:close/>
                </a:path>
                <a:path w="626109" h="47625">
                  <a:moveTo>
                    <a:pt x="306857" y="11811"/>
                  </a:moveTo>
                  <a:lnTo>
                    <a:pt x="295071" y="11811"/>
                  </a:lnTo>
                  <a:lnTo>
                    <a:pt x="283273" y="11811"/>
                  </a:ln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lnTo>
                    <a:pt x="306857" y="11811"/>
                  </a:lnTo>
                  <a:close/>
                </a:path>
                <a:path w="626109" h="47625">
                  <a:moveTo>
                    <a:pt x="342277" y="35420"/>
                  </a:moveTo>
                  <a:lnTo>
                    <a:pt x="330492" y="35420"/>
                  </a:lnTo>
                  <a:lnTo>
                    <a:pt x="330492" y="47218"/>
                  </a:lnTo>
                  <a:lnTo>
                    <a:pt x="342277" y="47218"/>
                  </a:lnTo>
                  <a:lnTo>
                    <a:pt x="342277" y="35420"/>
                  </a:lnTo>
                  <a:close/>
                </a:path>
                <a:path w="626109" h="47625">
                  <a:moveTo>
                    <a:pt x="354088" y="11811"/>
                  </a:moveTo>
                  <a:lnTo>
                    <a:pt x="342290" y="11811"/>
                  </a:lnTo>
                  <a:lnTo>
                    <a:pt x="342290" y="23609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54088" y="23609"/>
                  </a:lnTo>
                  <a:lnTo>
                    <a:pt x="354088" y="11811"/>
                  </a:lnTo>
                  <a:close/>
                </a:path>
                <a:path w="626109" h="47625">
                  <a:moveTo>
                    <a:pt x="365874" y="35420"/>
                  </a:moveTo>
                  <a:lnTo>
                    <a:pt x="354088" y="35420"/>
                  </a:lnTo>
                  <a:lnTo>
                    <a:pt x="342290" y="35420"/>
                  </a:lnTo>
                  <a:lnTo>
                    <a:pt x="342290" y="47218"/>
                  </a:lnTo>
                  <a:lnTo>
                    <a:pt x="354088" y="47218"/>
                  </a:lnTo>
                  <a:lnTo>
                    <a:pt x="365874" y="47218"/>
                  </a:lnTo>
                  <a:lnTo>
                    <a:pt x="365874" y="35420"/>
                  </a:lnTo>
                  <a:close/>
                </a:path>
                <a:path w="626109" h="47625">
                  <a:moveTo>
                    <a:pt x="377685" y="11811"/>
                  </a:moveTo>
                  <a:lnTo>
                    <a:pt x="365899" y="11811"/>
                  </a:lnTo>
                  <a:lnTo>
                    <a:pt x="365899" y="23609"/>
                  </a:lnTo>
                  <a:lnTo>
                    <a:pt x="377685" y="23609"/>
                  </a:lnTo>
                  <a:lnTo>
                    <a:pt x="377685" y="11811"/>
                  </a:lnTo>
                  <a:close/>
                </a:path>
                <a:path w="626109" h="47625">
                  <a:moveTo>
                    <a:pt x="389496" y="35420"/>
                  </a:moveTo>
                  <a:lnTo>
                    <a:pt x="377698" y="35420"/>
                  </a:lnTo>
                  <a:lnTo>
                    <a:pt x="377698" y="47218"/>
                  </a:lnTo>
                  <a:lnTo>
                    <a:pt x="389496" y="47218"/>
                  </a:lnTo>
                  <a:lnTo>
                    <a:pt x="389496" y="35420"/>
                  </a:lnTo>
                  <a:close/>
                </a:path>
                <a:path w="626109" h="47625">
                  <a:moveTo>
                    <a:pt x="389496" y="11811"/>
                  </a:moveTo>
                  <a:lnTo>
                    <a:pt x="377698" y="11811"/>
                  </a:lnTo>
                  <a:lnTo>
                    <a:pt x="377698" y="23609"/>
                  </a:lnTo>
                  <a:lnTo>
                    <a:pt x="389496" y="23609"/>
                  </a:lnTo>
                  <a:lnTo>
                    <a:pt x="389496" y="11811"/>
                  </a:lnTo>
                  <a:close/>
                </a:path>
                <a:path w="626109" h="47625">
                  <a:moveTo>
                    <a:pt x="401307" y="35420"/>
                  </a:moveTo>
                  <a:lnTo>
                    <a:pt x="389509" y="35420"/>
                  </a:lnTo>
                  <a:lnTo>
                    <a:pt x="389509" y="47218"/>
                  </a:lnTo>
                  <a:lnTo>
                    <a:pt x="401307" y="47218"/>
                  </a:lnTo>
                  <a:lnTo>
                    <a:pt x="401307" y="35420"/>
                  </a:lnTo>
                  <a:close/>
                </a:path>
                <a:path w="626109" h="47625">
                  <a:moveTo>
                    <a:pt x="401307" y="11811"/>
                  </a:moveTo>
                  <a:lnTo>
                    <a:pt x="389509" y="11811"/>
                  </a:ln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01307" y="23609"/>
                  </a:lnTo>
                  <a:lnTo>
                    <a:pt x="401307" y="11811"/>
                  </a:lnTo>
                  <a:close/>
                </a:path>
                <a:path w="626109" h="47625">
                  <a:moveTo>
                    <a:pt x="424903" y="11811"/>
                  </a:moveTo>
                  <a:lnTo>
                    <a:pt x="413105" y="11811"/>
                  </a:lnTo>
                  <a:lnTo>
                    <a:pt x="413105" y="23609"/>
                  </a:lnTo>
                  <a:lnTo>
                    <a:pt x="424903" y="23609"/>
                  </a:lnTo>
                  <a:lnTo>
                    <a:pt x="424903" y="11811"/>
                  </a:lnTo>
                  <a:close/>
                </a:path>
                <a:path w="626109" h="47625">
                  <a:moveTo>
                    <a:pt x="436702" y="23609"/>
                  </a:moveTo>
                  <a:lnTo>
                    <a:pt x="424916" y="23609"/>
                  </a:lnTo>
                  <a:lnTo>
                    <a:pt x="424916" y="35407"/>
                  </a:lnTo>
                  <a:lnTo>
                    <a:pt x="436702" y="35407"/>
                  </a:lnTo>
                  <a:lnTo>
                    <a:pt x="436702" y="23609"/>
                  </a:lnTo>
                  <a:close/>
                </a:path>
                <a:path w="626109" h="47625">
                  <a:moveTo>
                    <a:pt x="460298" y="35420"/>
                  </a:moveTo>
                  <a:lnTo>
                    <a:pt x="448513" y="35420"/>
                  </a:lnTo>
                  <a:lnTo>
                    <a:pt x="448513" y="47218"/>
                  </a:lnTo>
                  <a:lnTo>
                    <a:pt x="460298" y="47218"/>
                  </a:lnTo>
                  <a:lnTo>
                    <a:pt x="460298" y="35420"/>
                  </a:lnTo>
                  <a:close/>
                </a:path>
                <a:path w="626109" h="47625">
                  <a:moveTo>
                    <a:pt x="460298" y="23609"/>
                  </a:moveTo>
                  <a:lnTo>
                    <a:pt x="448513" y="23609"/>
                  </a:lnTo>
                  <a:lnTo>
                    <a:pt x="448513" y="35407"/>
                  </a:lnTo>
                  <a:lnTo>
                    <a:pt x="460298" y="35407"/>
                  </a:lnTo>
                  <a:lnTo>
                    <a:pt x="460298" y="23609"/>
                  </a:lnTo>
                  <a:close/>
                </a:path>
                <a:path w="626109" h="47625">
                  <a:moveTo>
                    <a:pt x="472109" y="35420"/>
                  </a:moveTo>
                  <a:lnTo>
                    <a:pt x="460324" y="35420"/>
                  </a:lnTo>
                  <a:lnTo>
                    <a:pt x="460324" y="47218"/>
                  </a:lnTo>
                  <a:lnTo>
                    <a:pt x="472109" y="47218"/>
                  </a:lnTo>
                  <a:lnTo>
                    <a:pt x="472109" y="35420"/>
                  </a:lnTo>
                  <a:close/>
                </a:path>
                <a:path w="626109" h="47625">
                  <a:moveTo>
                    <a:pt x="472109" y="11811"/>
                  </a:moveTo>
                  <a:lnTo>
                    <a:pt x="460324" y="11811"/>
                  </a:lnTo>
                  <a:lnTo>
                    <a:pt x="460324" y="23609"/>
                  </a:lnTo>
                  <a:lnTo>
                    <a:pt x="460324" y="35407"/>
                  </a:lnTo>
                  <a:lnTo>
                    <a:pt x="472109" y="35407"/>
                  </a:lnTo>
                  <a:lnTo>
                    <a:pt x="472109" y="23609"/>
                  </a:lnTo>
                  <a:lnTo>
                    <a:pt x="472109" y="11811"/>
                  </a:lnTo>
                  <a:close/>
                </a:path>
                <a:path w="626109" h="47625">
                  <a:moveTo>
                    <a:pt x="483920" y="35420"/>
                  </a:moveTo>
                  <a:lnTo>
                    <a:pt x="472122" y="35420"/>
                  </a:lnTo>
                  <a:lnTo>
                    <a:pt x="472122" y="47218"/>
                  </a:lnTo>
                  <a:lnTo>
                    <a:pt x="483920" y="47218"/>
                  </a:lnTo>
                  <a:lnTo>
                    <a:pt x="483920" y="35420"/>
                  </a:lnTo>
                  <a:close/>
                </a:path>
                <a:path w="626109" h="47625">
                  <a:moveTo>
                    <a:pt x="483920" y="23609"/>
                  </a:moveTo>
                  <a:lnTo>
                    <a:pt x="472122" y="23609"/>
                  </a:lnTo>
                  <a:lnTo>
                    <a:pt x="472122" y="35407"/>
                  </a:lnTo>
                  <a:lnTo>
                    <a:pt x="483920" y="35407"/>
                  </a:lnTo>
                  <a:lnTo>
                    <a:pt x="483920" y="23609"/>
                  </a:lnTo>
                  <a:close/>
                </a:path>
                <a:path w="626109" h="47625">
                  <a:moveTo>
                    <a:pt x="495731" y="11811"/>
                  </a:moveTo>
                  <a:lnTo>
                    <a:pt x="483933" y="11811"/>
                  </a:ln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495731" y="23609"/>
                  </a:lnTo>
                  <a:lnTo>
                    <a:pt x="495731" y="11811"/>
                  </a:lnTo>
                  <a:close/>
                </a:path>
                <a:path w="626109" h="47625">
                  <a:moveTo>
                    <a:pt x="507530" y="35420"/>
                  </a:moveTo>
                  <a:lnTo>
                    <a:pt x="495731" y="35420"/>
                  </a:lnTo>
                  <a:lnTo>
                    <a:pt x="483933" y="35420"/>
                  </a:lnTo>
                  <a:lnTo>
                    <a:pt x="483933" y="47218"/>
                  </a:lnTo>
                  <a:lnTo>
                    <a:pt x="495731" y="47218"/>
                  </a:lnTo>
                  <a:lnTo>
                    <a:pt x="507530" y="47218"/>
                  </a:lnTo>
                  <a:lnTo>
                    <a:pt x="507530" y="35420"/>
                  </a:lnTo>
                  <a:close/>
                </a:path>
                <a:path w="626109" h="47625">
                  <a:moveTo>
                    <a:pt x="519315" y="11811"/>
                  </a:moveTo>
                  <a:lnTo>
                    <a:pt x="507530" y="11811"/>
                  </a:lnTo>
                  <a:lnTo>
                    <a:pt x="507530" y="23609"/>
                  </a:lnTo>
                  <a:lnTo>
                    <a:pt x="519315" y="23609"/>
                  </a:lnTo>
                  <a:lnTo>
                    <a:pt x="519315" y="11811"/>
                  </a:lnTo>
                  <a:close/>
                </a:path>
                <a:path w="626109" h="47625">
                  <a:moveTo>
                    <a:pt x="542937" y="11811"/>
                  </a:moveTo>
                  <a:lnTo>
                    <a:pt x="531139" y="11811"/>
                  </a:lnTo>
                  <a:lnTo>
                    <a:pt x="531139" y="23609"/>
                  </a:lnTo>
                  <a:lnTo>
                    <a:pt x="542937" y="23609"/>
                  </a:lnTo>
                  <a:lnTo>
                    <a:pt x="542937" y="11811"/>
                  </a:lnTo>
                  <a:close/>
                </a:path>
                <a:path w="626109" h="47625">
                  <a:moveTo>
                    <a:pt x="554748" y="0"/>
                  </a:move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54748" y="0"/>
                  </a:lnTo>
                  <a:close/>
                </a:path>
                <a:path w="626109" h="47625">
                  <a:moveTo>
                    <a:pt x="578345" y="23609"/>
                  </a:moveTo>
                  <a:lnTo>
                    <a:pt x="566547" y="23609"/>
                  </a:lnTo>
                  <a:lnTo>
                    <a:pt x="566547" y="11811"/>
                  </a:lnTo>
                  <a:lnTo>
                    <a:pt x="554748" y="11811"/>
                  </a:lnTo>
                  <a:lnTo>
                    <a:pt x="554748" y="23609"/>
                  </a:lnTo>
                  <a:lnTo>
                    <a:pt x="554748" y="35407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78345" y="23609"/>
                  </a:lnTo>
                  <a:close/>
                </a:path>
                <a:path w="626109" h="47625">
                  <a:moveTo>
                    <a:pt x="590143" y="0"/>
                  </a:moveTo>
                  <a:lnTo>
                    <a:pt x="578345" y="0"/>
                  </a:lnTo>
                  <a:lnTo>
                    <a:pt x="566547" y="0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90143" y="11798"/>
                  </a:lnTo>
                  <a:lnTo>
                    <a:pt x="590143" y="0"/>
                  </a:lnTo>
                  <a:close/>
                </a:path>
                <a:path w="626109" h="47625">
                  <a:moveTo>
                    <a:pt x="601941" y="23609"/>
                  </a:moveTo>
                  <a:lnTo>
                    <a:pt x="590143" y="23609"/>
                  </a:lnTo>
                  <a:lnTo>
                    <a:pt x="590143" y="35407"/>
                  </a:lnTo>
                  <a:lnTo>
                    <a:pt x="601941" y="35407"/>
                  </a:lnTo>
                  <a:lnTo>
                    <a:pt x="601941" y="23609"/>
                  </a:lnTo>
                  <a:close/>
                </a:path>
                <a:path w="626109" h="47625">
                  <a:moveTo>
                    <a:pt x="625551" y="11811"/>
                  </a:moveTo>
                  <a:lnTo>
                    <a:pt x="613765" y="11811"/>
                  </a:lnTo>
                  <a:lnTo>
                    <a:pt x="613765" y="23609"/>
                  </a:lnTo>
                  <a:lnTo>
                    <a:pt x="613765" y="35407"/>
                  </a:lnTo>
                  <a:lnTo>
                    <a:pt x="625551" y="35407"/>
                  </a:lnTo>
                  <a:lnTo>
                    <a:pt x="625551" y="23609"/>
                  </a:lnTo>
                  <a:lnTo>
                    <a:pt x="625551" y="11811"/>
                  </a:lnTo>
                  <a:close/>
                </a:path>
                <a:path w="626109" h="47625">
                  <a:moveTo>
                    <a:pt x="625551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5958433" y="4298911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09" h="47625">
                  <a:moveTo>
                    <a:pt x="11798" y="35407"/>
                  </a:moveTo>
                  <a:lnTo>
                    <a:pt x="0" y="35407"/>
                  </a:lnTo>
                  <a:lnTo>
                    <a:pt x="0" y="47205"/>
                  </a:lnTo>
                  <a:lnTo>
                    <a:pt x="11798" y="47205"/>
                  </a:lnTo>
                  <a:lnTo>
                    <a:pt x="11798" y="35407"/>
                  </a:lnTo>
                  <a:close/>
                </a:path>
                <a:path w="626109" h="47625">
                  <a:moveTo>
                    <a:pt x="23583" y="23596"/>
                  </a:moveTo>
                  <a:lnTo>
                    <a:pt x="11798" y="23596"/>
                  </a:lnTo>
                  <a:lnTo>
                    <a:pt x="11798" y="11798"/>
                  </a:lnTo>
                  <a:lnTo>
                    <a:pt x="0" y="11798"/>
                  </a:lnTo>
                  <a:lnTo>
                    <a:pt x="0" y="23596"/>
                  </a:lnTo>
                  <a:lnTo>
                    <a:pt x="0" y="35394"/>
                  </a:lnTo>
                  <a:lnTo>
                    <a:pt x="11798" y="35394"/>
                  </a:lnTo>
                  <a:lnTo>
                    <a:pt x="23583" y="35394"/>
                  </a:lnTo>
                  <a:lnTo>
                    <a:pt x="23583" y="23596"/>
                  </a:lnTo>
                  <a:close/>
                </a:path>
                <a:path w="626109" h="47625">
                  <a:moveTo>
                    <a:pt x="58991" y="11798"/>
                  </a:moveTo>
                  <a:lnTo>
                    <a:pt x="47205" y="11798"/>
                  </a:lnTo>
                  <a:lnTo>
                    <a:pt x="35407" y="11798"/>
                  </a:lnTo>
                  <a:lnTo>
                    <a:pt x="35407" y="23596"/>
                  </a:lnTo>
                  <a:lnTo>
                    <a:pt x="35407" y="35394"/>
                  </a:lnTo>
                  <a:lnTo>
                    <a:pt x="47205" y="35394"/>
                  </a:lnTo>
                  <a:lnTo>
                    <a:pt x="58991" y="35394"/>
                  </a:lnTo>
                  <a:lnTo>
                    <a:pt x="58991" y="23596"/>
                  </a:lnTo>
                  <a:lnTo>
                    <a:pt x="58991" y="11798"/>
                  </a:lnTo>
                  <a:close/>
                </a:path>
                <a:path w="626109" h="47625">
                  <a:moveTo>
                    <a:pt x="94411" y="11798"/>
                  </a:moveTo>
                  <a:lnTo>
                    <a:pt x="82613" y="11798"/>
                  </a:lnTo>
                  <a:lnTo>
                    <a:pt x="70815" y="11798"/>
                  </a:lnTo>
                  <a:lnTo>
                    <a:pt x="59016" y="11798"/>
                  </a:lnTo>
                  <a:lnTo>
                    <a:pt x="59016" y="23596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94411" y="23596"/>
                  </a:lnTo>
                  <a:lnTo>
                    <a:pt x="94411" y="11798"/>
                  </a:lnTo>
                  <a:close/>
                </a:path>
                <a:path w="626109" h="47625">
                  <a:moveTo>
                    <a:pt x="106222" y="11798"/>
                  </a:moveTo>
                  <a:lnTo>
                    <a:pt x="94424" y="11798"/>
                  </a:lnTo>
                  <a:lnTo>
                    <a:pt x="94424" y="23596"/>
                  </a:lnTo>
                  <a:lnTo>
                    <a:pt x="94424" y="35394"/>
                  </a:lnTo>
                  <a:lnTo>
                    <a:pt x="106222" y="35394"/>
                  </a:lnTo>
                  <a:lnTo>
                    <a:pt x="106222" y="23596"/>
                  </a:lnTo>
                  <a:lnTo>
                    <a:pt x="106222" y="11798"/>
                  </a:lnTo>
                  <a:close/>
                </a:path>
                <a:path w="626109" h="47625">
                  <a:moveTo>
                    <a:pt x="129819" y="23596"/>
                  </a:moveTo>
                  <a:lnTo>
                    <a:pt x="118021" y="23596"/>
                  </a:lnTo>
                  <a:lnTo>
                    <a:pt x="118021" y="35394"/>
                  </a:lnTo>
                  <a:lnTo>
                    <a:pt x="129819" y="35394"/>
                  </a:lnTo>
                  <a:lnTo>
                    <a:pt x="129819" y="23596"/>
                  </a:lnTo>
                  <a:close/>
                </a:path>
                <a:path w="626109" h="47625">
                  <a:moveTo>
                    <a:pt x="153416" y="11798"/>
                  </a:moveTo>
                  <a:lnTo>
                    <a:pt x="141630" y="11798"/>
                  </a:lnTo>
                  <a:lnTo>
                    <a:pt x="129832" y="11798"/>
                  </a:lnTo>
                  <a:lnTo>
                    <a:pt x="129832" y="23596"/>
                  </a:lnTo>
                  <a:lnTo>
                    <a:pt x="129832" y="35394"/>
                  </a:lnTo>
                  <a:lnTo>
                    <a:pt x="141630" y="35394"/>
                  </a:lnTo>
                  <a:lnTo>
                    <a:pt x="141630" y="23596"/>
                  </a:lnTo>
                  <a:lnTo>
                    <a:pt x="153416" y="23596"/>
                  </a:lnTo>
                  <a:lnTo>
                    <a:pt x="153416" y="11798"/>
                  </a:lnTo>
                  <a:close/>
                </a:path>
                <a:path w="626109" h="47625">
                  <a:moveTo>
                    <a:pt x="177025" y="11798"/>
                  </a:moveTo>
                  <a:lnTo>
                    <a:pt x="165239" y="11798"/>
                  </a:lnTo>
                  <a:lnTo>
                    <a:pt x="165239" y="23596"/>
                  </a:lnTo>
                  <a:lnTo>
                    <a:pt x="177025" y="23596"/>
                  </a:lnTo>
                  <a:lnTo>
                    <a:pt x="177025" y="11798"/>
                  </a:lnTo>
                  <a:close/>
                </a:path>
                <a:path w="626109" h="47625">
                  <a:moveTo>
                    <a:pt x="188836" y="23596"/>
                  </a:moveTo>
                  <a:lnTo>
                    <a:pt x="177038" y="23596"/>
                  </a:lnTo>
                  <a:lnTo>
                    <a:pt x="177038" y="35394"/>
                  </a:lnTo>
                  <a:lnTo>
                    <a:pt x="188836" y="35394"/>
                  </a:lnTo>
                  <a:lnTo>
                    <a:pt x="188836" y="23596"/>
                  </a:lnTo>
                  <a:close/>
                </a:path>
                <a:path w="626109" h="47625">
                  <a:moveTo>
                    <a:pt x="212432" y="23596"/>
                  </a:moveTo>
                  <a:lnTo>
                    <a:pt x="200647" y="23596"/>
                  </a:lnTo>
                  <a:lnTo>
                    <a:pt x="188849" y="23596"/>
                  </a:lnTo>
                  <a:lnTo>
                    <a:pt x="188849" y="35394"/>
                  </a:lnTo>
                  <a:lnTo>
                    <a:pt x="200647" y="35394"/>
                  </a:lnTo>
                  <a:lnTo>
                    <a:pt x="212432" y="35394"/>
                  </a:lnTo>
                  <a:lnTo>
                    <a:pt x="212432" y="23596"/>
                  </a:lnTo>
                  <a:close/>
                </a:path>
                <a:path w="626109" h="47625">
                  <a:moveTo>
                    <a:pt x="224243" y="23596"/>
                  </a:moveTo>
                  <a:lnTo>
                    <a:pt x="212458" y="23596"/>
                  </a:lnTo>
                  <a:lnTo>
                    <a:pt x="212458" y="35394"/>
                  </a:lnTo>
                  <a:lnTo>
                    <a:pt x="224243" y="35394"/>
                  </a:lnTo>
                  <a:lnTo>
                    <a:pt x="224243" y="23596"/>
                  </a:lnTo>
                  <a:close/>
                </a:path>
                <a:path w="626109" h="47625">
                  <a:moveTo>
                    <a:pt x="247840" y="11798"/>
                  </a:moveTo>
                  <a:lnTo>
                    <a:pt x="236054" y="11798"/>
                  </a:lnTo>
                  <a:lnTo>
                    <a:pt x="236054" y="23596"/>
                  </a:lnTo>
                  <a:lnTo>
                    <a:pt x="224256" y="23596"/>
                  </a:lnTo>
                  <a:lnTo>
                    <a:pt x="224256" y="35394"/>
                  </a:lnTo>
                  <a:lnTo>
                    <a:pt x="236054" y="35394"/>
                  </a:lnTo>
                  <a:lnTo>
                    <a:pt x="247840" y="35394"/>
                  </a:lnTo>
                  <a:lnTo>
                    <a:pt x="247840" y="23596"/>
                  </a:lnTo>
                  <a:lnTo>
                    <a:pt x="247840" y="11798"/>
                  </a:lnTo>
                  <a:close/>
                </a:path>
                <a:path w="626109" h="47625">
                  <a:moveTo>
                    <a:pt x="271449" y="11798"/>
                  </a:moveTo>
                  <a:lnTo>
                    <a:pt x="259664" y="11798"/>
                  </a:lnTo>
                  <a:lnTo>
                    <a:pt x="259664" y="23596"/>
                  </a:lnTo>
                  <a:lnTo>
                    <a:pt x="247865" y="23596"/>
                  </a:lnTo>
                  <a:lnTo>
                    <a:pt x="247865" y="35394"/>
                  </a:lnTo>
                  <a:lnTo>
                    <a:pt x="259664" y="35394"/>
                  </a:lnTo>
                  <a:lnTo>
                    <a:pt x="271449" y="35394"/>
                  </a:lnTo>
                  <a:lnTo>
                    <a:pt x="271449" y="23596"/>
                  </a:lnTo>
                  <a:lnTo>
                    <a:pt x="271449" y="11798"/>
                  </a:lnTo>
                  <a:close/>
                </a:path>
                <a:path w="626109" h="47625">
                  <a:moveTo>
                    <a:pt x="283260" y="11798"/>
                  </a:moveTo>
                  <a:lnTo>
                    <a:pt x="271475" y="11798"/>
                  </a:lnTo>
                  <a:lnTo>
                    <a:pt x="271475" y="23596"/>
                  </a:lnTo>
                  <a:lnTo>
                    <a:pt x="271475" y="35394"/>
                  </a:lnTo>
                  <a:lnTo>
                    <a:pt x="283260" y="35394"/>
                  </a:lnTo>
                  <a:lnTo>
                    <a:pt x="283260" y="23596"/>
                  </a:lnTo>
                  <a:lnTo>
                    <a:pt x="283260" y="11798"/>
                  </a:lnTo>
                  <a:close/>
                </a:path>
                <a:path w="626109" h="47625">
                  <a:moveTo>
                    <a:pt x="306857" y="11798"/>
                  </a:moveTo>
                  <a:lnTo>
                    <a:pt x="295071" y="11798"/>
                  </a:lnTo>
                  <a:lnTo>
                    <a:pt x="283273" y="11798"/>
                  </a:lnTo>
                  <a:lnTo>
                    <a:pt x="283273" y="23596"/>
                  </a:lnTo>
                  <a:lnTo>
                    <a:pt x="283273" y="35394"/>
                  </a:lnTo>
                  <a:lnTo>
                    <a:pt x="295071" y="35394"/>
                  </a:lnTo>
                  <a:lnTo>
                    <a:pt x="295071" y="23596"/>
                  </a:lnTo>
                  <a:lnTo>
                    <a:pt x="306857" y="23596"/>
                  </a:lnTo>
                  <a:lnTo>
                    <a:pt x="306857" y="11798"/>
                  </a:lnTo>
                  <a:close/>
                </a:path>
                <a:path w="626109" h="47625">
                  <a:moveTo>
                    <a:pt x="318668" y="11798"/>
                  </a:moveTo>
                  <a:lnTo>
                    <a:pt x="306882" y="11798"/>
                  </a:lnTo>
                  <a:lnTo>
                    <a:pt x="306882" y="23596"/>
                  </a:lnTo>
                  <a:lnTo>
                    <a:pt x="318668" y="23596"/>
                  </a:lnTo>
                  <a:lnTo>
                    <a:pt x="318668" y="11798"/>
                  </a:lnTo>
                  <a:close/>
                </a:path>
                <a:path w="626109" h="47625">
                  <a:moveTo>
                    <a:pt x="330479" y="11798"/>
                  </a:moveTo>
                  <a:lnTo>
                    <a:pt x="318681" y="11798"/>
                  </a:lnTo>
                  <a:lnTo>
                    <a:pt x="318681" y="23596"/>
                  </a:lnTo>
                  <a:lnTo>
                    <a:pt x="330479" y="23596"/>
                  </a:lnTo>
                  <a:lnTo>
                    <a:pt x="330479" y="11798"/>
                  </a:lnTo>
                  <a:close/>
                </a:path>
                <a:path w="626109" h="47625">
                  <a:moveTo>
                    <a:pt x="342277" y="11798"/>
                  </a:moveTo>
                  <a:lnTo>
                    <a:pt x="330492" y="11798"/>
                  </a:lnTo>
                  <a:lnTo>
                    <a:pt x="330492" y="23596"/>
                  </a:lnTo>
                  <a:lnTo>
                    <a:pt x="330492" y="35394"/>
                  </a:lnTo>
                  <a:lnTo>
                    <a:pt x="342277" y="35394"/>
                  </a:lnTo>
                  <a:lnTo>
                    <a:pt x="342277" y="23596"/>
                  </a:lnTo>
                  <a:lnTo>
                    <a:pt x="342277" y="11798"/>
                  </a:lnTo>
                  <a:close/>
                </a:path>
                <a:path w="626109" h="47625">
                  <a:moveTo>
                    <a:pt x="354088" y="23596"/>
                  </a:moveTo>
                  <a:lnTo>
                    <a:pt x="342290" y="23596"/>
                  </a:lnTo>
                  <a:lnTo>
                    <a:pt x="342290" y="35394"/>
                  </a:lnTo>
                  <a:lnTo>
                    <a:pt x="354088" y="35394"/>
                  </a:lnTo>
                  <a:lnTo>
                    <a:pt x="354088" y="23596"/>
                  </a:lnTo>
                  <a:close/>
                </a:path>
                <a:path w="626109" h="47625">
                  <a:moveTo>
                    <a:pt x="365874" y="11798"/>
                  </a:moveTo>
                  <a:lnTo>
                    <a:pt x="354088" y="11798"/>
                  </a:lnTo>
                  <a:lnTo>
                    <a:pt x="354088" y="23596"/>
                  </a:lnTo>
                  <a:lnTo>
                    <a:pt x="365874" y="23596"/>
                  </a:lnTo>
                  <a:lnTo>
                    <a:pt x="365874" y="11798"/>
                  </a:lnTo>
                  <a:close/>
                </a:path>
                <a:path w="626109" h="47625">
                  <a:moveTo>
                    <a:pt x="377685" y="11798"/>
                  </a:moveTo>
                  <a:lnTo>
                    <a:pt x="365899" y="11798"/>
                  </a:lnTo>
                  <a:lnTo>
                    <a:pt x="365899" y="23596"/>
                  </a:lnTo>
                  <a:lnTo>
                    <a:pt x="365899" y="35394"/>
                  </a:lnTo>
                  <a:lnTo>
                    <a:pt x="377685" y="35394"/>
                  </a:lnTo>
                  <a:lnTo>
                    <a:pt x="377685" y="23596"/>
                  </a:lnTo>
                  <a:lnTo>
                    <a:pt x="377685" y="11798"/>
                  </a:lnTo>
                  <a:close/>
                </a:path>
                <a:path w="626109" h="47625">
                  <a:moveTo>
                    <a:pt x="389496" y="11798"/>
                  </a:moveTo>
                  <a:lnTo>
                    <a:pt x="377698" y="11798"/>
                  </a:lnTo>
                  <a:lnTo>
                    <a:pt x="377698" y="23596"/>
                  </a:lnTo>
                  <a:lnTo>
                    <a:pt x="389496" y="23596"/>
                  </a:lnTo>
                  <a:lnTo>
                    <a:pt x="389496" y="11798"/>
                  </a:lnTo>
                  <a:close/>
                </a:path>
                <a:path w="626109" h="47625">
                  <a:moveTo>
                    <a:pt x="401307" y="23596"/>
                  </a:moveTo>
                  <a:lnTo>
                    <a:pt x="389509" y="23596"/>
                  </a:lnTo>
                  <a:lnTo>
                    <a:pt x="389509" y="35394"/>
                  </a:lnTo>
                  <a:lnTo>
                    <a:pt x="401307" y="35394"/>
                  </a:lnTo>
                  <a:lnTo>
                    <a:pt x="401307" y="23596"/>
                  </a:lnTo>
                  <a:close/>
                </a:path>
                <a:path w="626109" h="47625">
                  <a:moveTo>
                    <a:pt x="413092" y="11798"/>
                  </a:moveTo>
                  <a:lnTo>
                    <a:pt x="401307" y="11798"/>
                  </a:lnTo>
                  <a:lnTo>
                    <a:pt x="401307" y="23596"/>
                  </a:lnTo>
                  <a:lnTo>
                    <a:pt x="413092" y="23596"/>
                  </a:lnTo>
                  <a:lnTo>
                    <a:pt x="413092" y="11798"/>
                  </a:lnTo>
                  <a:close/>
                </a:path>
                <a:path w="626109" h="47625">
                  <a:moveTo>
                    <a:pt x="436702" y="23596"/>
                  </a:moveTo>
                  <a:lnTo>
                    <a:pt x="424916" y="23596"/>
                  </a:lnTo>
                  <a:lnTo>
                    <a:pt x="424916" y="35394"/>
                  </a:lnTo>
                  <a:lnTo>
                    <a:pt x="436702" y="35394"/>
                  </a:lnTo>
                  <a:lnTo>
                    <a:pt x="436702" y="23596"/>
                  </a:lnTo>
                  <a:close/>
                </a:path>
                <a:path w="626109" h="47625">
                  <a:moveTo>
                    <a:pt x="448513" y="23596"/>
                  </a:moveTo>
                  <a:lnTo>
                    <a:pt x="436714" y="23596"/>
                  </a:lnTo>
                  <a:lnTo>
                    <a:pt x="436714" y="35394"/>
                  </a:lnTo>
                  <a:lnTo>
                    <a:pt x="448513" y="35394"/>
                  </a:lnTo>
                  <a:lnTo>
                    <a:pt x="448513" y="23596"/>
                  </a:lnTo>
                  <a:close/>
                </a:path>
                <a:path w="626109" h="47625">
                  <a:moveTo>
                    <a:pt x="460298" y="11798"/>
                  </a:moveTo>
                  <a:lnTo>
                    <a:pt x="448513" y="11798"/>
                  </a:lnTo>
                  <a:lnTo>
                    <a:pt x="448513" y="23596"/>
                  </a:lnTo>
                  <a:lnTo>
                    <a:pt x="460298" y="23596"/>
                  </a:lnTo>
                  <a:lnTo>
                    <a:pt x="460298" y="11798"/>
                  </a:lnTo>
                  <a:close/>
                </a:path>
                <a:path w="626109" h="47625">
                  <a:moveTo>
                    <a:pt x="472109" y="11798"/>
                  </a:moveTo>
                  <a:lnTo>
                    <a:pt x="460324" y="11798"/>
                  </a:lnTo>
                  <a:lnTo>
                    <a:pt x="460324" y="23596"/>
                  </a:lnTo>
                  <a:lnTo>
                    <a:pt x="460324" y="35394"/>
                  </a:lnTo>
                  <a:lnTo>
                    <a:pt x="472109" y="35394"/>
                  </a:lnTo>
                  <a:lnTo>
                    <a:pt x="472109" y="23596"/>
                  </a:lnTo>
                  <a:lnTo>
                    <a:pt x="472109" y="11798"/>
                  </a:lnTo>
                  <a:close/>
                </a:path>
                <a:path w="626109" h="47625">
                  <a:moveTo>
                    <a:pt x="483920" y="11798"/>
                  </a:moveTo>
                  <a:lnTo>
                    <a:pt x="472122" y="11798"/>
                  </a:lnTo>
                  <a:lnTo>
                    <a:pt x="472122" y="23596"/>
                  </a:lnTo>
                  <a:lnTo>
                    <a:pt x="483920" y="23596"/>
                  </a:lnTo>
                  <a:lnTo>
                    <a:pt x="483920" y="11798"/>
                  </a:lnTo>
                  <a:close/>
                </a:path>
                <a:path w="626109" h="47625">
                  <a:moveTo>
                    <a:pt x="519315" y="23596"/>
                  </a:moveTo>
                  <a:lnTo>
                    <a:pt x="507530" y="23596"/>
                  </a:lnTo>
                  <a:lnTo>
                    <a:pt x="495731" y="23596"/>
                  </a:lnTo>
                  <a:lnTo>
                    <a:pt x="495731" y="11798"/>
                  </a:lnTo>
                  <a:lnTo>
                    <a:pt x="483933" y="11798"/>
                  </a:lnTo>
                  <a:lnTo>
                    <a:pt x="483933" y="23596"/>
                  </a:lnTo>
                  <a:lnTo>
                    <a:pt x="483933" y="35394"/>
                  </a:lnTo>
                  <a:lnTo>
                    <a:pt x="495731" y="35394"/>
                  </a:lnTo>
                  <a:lnTo>
                    <a:pt x="507530" y="35394"/>
                  </a:lnTo>
                  <a:lnTo>
                    <a:pt x="519315" y="35394"/>
                  </a:lnTo>
                  <a:lnTo>
                    <a:pt x="519315" y="23596"/>
                  </a:lnTo>
                  <a:close/>
                </a:path>
                <a:path w="626109" h="47625">
                  <a:moveTo>
                    <a:pt x="519315" y="0"/>
                  </a:moveTo>
                  <a:lnTo>
                    <a:pt x="507530" y="0"/>
                  </a:lnTo>
                  <a:lnTo>
                    <a:pt x="495731" y="0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19315" y="11798"/>
                  </a:lnTo>
                  <a:lnTo>
                    <a:pt x="519315" y="0"/>
                  </a:lnTo>
                  <a:close/>
                </a:path>
                <a:path w="626109" h="47625">
                  <a:moveTo>
                    <a:pt x="531126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19341" y="23596"/>
                  </a:lnTo>
                  <a:lnTo>
                    <a:pt x="519341" y="35394"/>
                  </a:lnTo>
                  <a:lnTo>
                    <a:pt x="531126" y="35394"/>
                  </a:lnTo>
                  <a:lnTo>
                    <a:pt x="531126" y="23596"/>
                  </a:lnTo>
                  <a:lnTo>
                    <a:pt x="531126" y="11798"/>
                  </a:lnTo>
                  <a:lnTo>
                    <a:pt x="531126" y="0"/>
                  </a:lnTo>
                  <a:close/>
                </a:path>
                <a:path w="626109" h="47625">
                  <a:moveTo>
                    <a:pt x="542937" y="11798"/>
                  </a:moveTo>
                  <a:lnTo>
                    <a:pt x="531139" y="11798"/>
                  </a:lnTo>
                  <a:lnTo>
                    <a:pt x="531139" y="23596"/>
                  </a:lnTo>
                  <a:lnTo>
                    <a:pt x="542937" y="23596"/>
                  </a:lnTo>
                  <a:lnTo>
                    <a:pt x="542937" y="11798"/>
                  </a:lnTo>
                  <a:close/>
                </a:path>
                <a:path w="626109" h="47625">
                  <a:moveTo>
                    <a:pt x="590143" y="0"/>
                  </a:moveTo>
                  <a:lnTo>
                    <a:pt x="578345" y="0"/>
                  </a:lnTo>
                  <a:lnTo>
                    <a:pt x="566547" y="0"/>
                  </a:lnTo>
                  <a:lnTo>
                    <a:pt x="554748" y="0"/>
                  </a:lnTo>
                  <a:lnTo>
                    <a:pt x="554748" y="11798"/>
                  </a:ln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66547" y="23596"/>
                  </a:lnTo>
                  <a:lnTo>
                    <a:pt x="566547" y="35394"/>
                  </a:lnTo>
                  <a:lnTo>
                    <a:pt x="578345" y="35394"/>
                  </a:lnTo>
                  <a:lnTo>
                    <a:pt x="590143" y="35394"/>
                  </a:lnTo>
                  <a:lnTo>
                    <a:pt x="590143" y="23596"/>
                  </a:lnTo>
                  <a:lnTo>
                    <a:pt x="590143" y="11798"/>
                  </a:lnTo>
                  <a:lnTo>
                    <a:pt x="590143" y="0"/>
                  </a:lnTo>
                  <a:close/>
                </a:path>
                <a:path w="626109" h="47625">
                  <a:moveTo>
                    <a:pt x="625551" y="11798"/>
                  </a:moveTo>
                  <a:lnTo>
                    <a:pt x="613765" y="11798"/>
                  </a:lnTo>
                  <a:lnTo>
                    <a:pt x="613765" y="23596"/>
                  </a:lnTo>
                  <a:lnTo>
                    <a:pt x="613765" y="35394"/>
                  </a:lnTo>
                  <a:lnTo>
                    <a:pt x="625551" y="35394"/>
                  </a:lnTo>
                  <a:lnTo>
                    <a:pt x="625551" y="23596"/>
                  </a:lnTo>
                  <a:lnTo>
                    <a:pt x="625551" y="117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5958433" y="4334319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09" h="35560">
                  <a:moveTo>
                    <a:pt x="23583" y="11798"/>
                  </a:moveTo>
                  <a:lnTo>
                    <a:pt x="11798" y="11798"/>
                  </a:lnTo>
                  <a:lnTo>
                    <a:pt x="11798" y="0"/>
                  </a:lnTo>
                  <a:lnTo>
                    <a:pt x="0" y="0"/>
                  </a:lnTo>
                  <a:lnTo>
                    <a:pt x="0" y="11798"/>
                  </a:lnTo>
                  <a:lnTo>
                    <a:pt x="0" y="23596"/>
                  </a:lnTo>
                  <a:lnTo>
                    <a:pt x="11798" y="23596"/>
                  </a:lnTo>
                  <a:lnTo>
                    <a:pt x="23583" y="23596"/>
                  </a:lnTo>
                  <a:lnTo>
                    <a:pt x="23583" y="11798"/>
                  </a:lnTo>
                  <a:close/>
                </a:path>
                <a:path w="626109" h="35560">
                  <a:moveTo>
                    <a:pt x="58991" y="0"/>
                  </a:moveTo>
                  <a:lnTo>
                    <a:pt x="47205" y="0"/>
                  </a:lnTo>
                  <a:lnTo>
                    <a:pt x="35407" y="0"/>
                  </a:lnTo>
                  <a:lnTo>
                    <a:pt x="35407" y="11798"/>
                  </a:lnTo>
                  <a:lnTo>
                    <a:pt x="35407" y="23596"/>
                  </a:lnTo>
                  <a:lnTo>
                    <a:pt x="47205" y="23596"/>
                  </a:lnTo>
                  <a:lnTo>
                    <a:pt x="47205" y="35394"/>
                  </a:lnTo>
                  <a:lnTo>
                    <a:pt x="58991" y="35394"/>
                  </a:lnTo>
                  <a:lnTo>
                    <a:pt x="58991" y="23596"/>
                  </a:lnTo>
                  <a:lnTo>
                    <a:pt x="58991" y="11798"/>
                  </a:lnTo>
                  <a:lnTo>
                    <a:pt x="58991" y="0"/>
                  </a:lnTo>
                  <a:close/>
                </a:path>
                <a:path w="626109" h="35560">
                  <a:moveTo>
                    <a:pt x="82613" y="0"/>
                  </a:moveTo>
                  <a:lnTo>
                    <a:pt x="70815" y="0"/>
                  </a:lnTo>
                  <a:lnTo>
                    <a:pt x="70815" y="11798"/>
                  </a:lnTo>
                  <a:lnTo>
                    <a:pt x="82613" y="11798"/>
                  </a:lnTo>
                  <a:lnTo>
                    <a:pt x="82613" y="0"/>
                  </a:lnTo>
                  <a:close/>
                </a:path>
                <a:path w="626109" h="35560">
                  <a:moveTo>
                    <a:pt x="94411" y="23596"/>
                  </a:moveTo>
                  <a:lnTo>
                    <a:pt x="82613" y="23596"/>
                  </a:lnTo>
                  <a:lnTo>
                    <a:pt x="70815" y="23596"/>
                  </a:lnTo>
                  <a:lnTo>
                    <a:pt x="59016" y="23596"/>
                  </a:lnTo>
                  <a:lnTo>
                    <a:pt x="59016" y="35394"/>
                  </a:lnTo>
                  <a:lnTo>
                    <a:pt x="70815" y="35394"/>
                  </a:lnTo>
                  <a:lnTo>
                    <a:pt x="82613" y="35394"/>
                  </a:lnTo>
                  <a:lnTo>
                    <a:pt x="94411" y="35394"/>
                  </a:lnTo>
                  <a:lnTo>
                    <a:pt x="94411" y="23596"/>
                  </a:lnTo>
                  <a:close/>
                </a:path>
                <a:path w="626109" h="35560">
                  <a:moveTo>
                    <a:pt x="118008" y="11798"/>
                  </a:moveTo>
                  <a:lnTo>
                    <a:pt x="106222" y="11798"/>
                  </a:lnTo>
                  <a:lnTo>
                    <a:pt x="106222" y="0"/>
                  </a:lnTo>
                  <a:lnTo>
                    <a:pt x="94424" y="0"/>
                  </a:lnTo>
                  <a:lnTo>
                    <a:pt x="94424" y="11798"/>
                  </a:lnTo>
                  <a:lnTo>
                    <a:pt x="94424" y="23596"/>
                  </a:lnTo>
                  <a:lnTo>
                    <a:pt x="94424" y="35394"/>
                  </a:lnTo>
                  <a:lnTo>
                    <a:pt x="106222" y="35394"/>
                  </a:lnTo>
                  <a:lnTo>
                    <a:pt x="106222" y="23596"/>
                  </a:lnTo>
                  <a:lnTo>
                    <a:pt x="118008" y="23596"/>
                  </a:lnTo>
                  <a:lnTo>
                    <a:pt x="118008" y="11798"/>
                  </a:lnTo>
                  <a:close/>
                </a:path>
                <a:path w="626109" h="35560">
                  <a:moveTo>
                    <a:pt x="129819" y="23596"/>
                  </a:moveTo>
                  <a:lnTo>
                    <a:pt x="118021" y="23596"/>
                  </a:lnTo>
                  <a:lnTo>
                    <a:pt x="118021" y="35394"/>
                  </a:lnTo>
                  <a:lnTo>
                    <a:pt x="129819" y="35394"/>
                  </a:lnTo>
                  <a:lnTo>
                    <a:pt x="129819" y="23596"/>
                  </a:lnTo>
                  <a:close/>
                </a:path>
                <a:path w="626109" h="35560">
                  <a:moveTo>
                    <a:pt x="129819" y="0"/>
                  </a:moveTo>
                  <a:lnTo>
                    <a:pt x="118021" y="0"/>
                  </a:lnTo>
                  <a:lnTo>
                    <a:pt x="118021" y="11798"/>
                  </a:lnTo>
                  <a:lnTo>
                    <a:pt x="129819" y="11798"/>
                  </a:lnTo>
                  <a:lnTo>
                    <a:pt x="129819" y="0"/>
                  </a:lnTo>
                  <a:close/>
                </a:path>
                <a:path w="626109" h="35560">
                  <a:moveTo>
                    <a:pt x="141630" y="0"/>
                  </a:moveTo>
                  <a:lnTo>
                    <a:pt x="129832" y="0"/>
                  </a:lnTo>
                  <a:lnTo>
                    <a:pt x="129832" y="11798"/>
                  </a:lnTo>
                  <a:lnTo>
                    <a:pt x="129832" y="23596"/>
                  </a:lnTo>
                  <a:lnTo>
                    <a:pt x="129832" y="35394"/>
                  </a:lnTo>
                  <a:lnTo>
                    <a:pt x="141630" y="35394"/>
                  </a:lnTo>
                  <a:lnTo>
                    <a:pt x="141630" y="23596"/>
                  </a:lnTo>
                  <a:lnTo>
                    <a:pt x="141630" y="11798"/>
                  </a:lnTo>
                  <a:lnTo>
                    <a:pt x="141630" y="0"/>
                  </a:lnTo>
                  <a:close/>
                </a:path>
                <a:path w="626109" h="35560">
                  <a:moveTo>
                    <a:pt x="177025" y="23596"/>
                  </a:moveTo>
                  <a:lnTo>
                    <a:pt x="165239" y="23596"/>
                  </a:lnTo>
                  <a:lnTo>
                    <a:pt x="165239" y="11798"/>
                  </a:lnTo>
                  <a:lnTo>
                    <a:pt x="153441" y="11798"/>
                  </a:lnTo>
                  <a:lnTo>
                    <a:pt x="153441" y="23596"/>
                  </a:lnTo>
                  <a:lnTo>
                    <a:pt x="153441" y="35394"/>
                  </a:lnTo>
                  <a:lnTo>
                    <a:pt x="165239" y="35394"/>
                  </a:lnTo>
                  <a:lnTo>
                    <a:pt x="177025" y="35394"/>
                  </a:lnTo>
                  <a:lnTo>
                    <a:pt x="177025" y="23596"/>
                  </a:lnTo>
                  <a:close/>
                </a:path>
                <a:path w="626109" h="35560">
                  <a:moveTo>
                    <a:pt x="188836" y="23596"/>
                  </a:moveTo>
                  <a:lnTo>
                    <a:pt x="177038" y="23596"/>
                  </a:lnTo>
                  <a:lnTo>
                    <a:pt x="177038" y="35394"/>
                  </a:lnTo>
                  <a:lnTo>
                    <a:pt x="188836" y="35394"/>
                  </a:lnTo>
                  <a:lnTo>
                    <a:pt x="188836" y="23596"/>
                  </a:lnTo>
                  <a:close/>
                </a:path>
                <a:path w="626109" h="35560">
                  <a:moveTo>
                    <a:pt x="212432" y="0"/>
                  </a:moveTo>
                  <a:lnTo>
                    <a:pt x="200647" y="0"/>
                  </a:lnTo>
                  <a:lnTo>
                    <a:pt x="200647" y="11798"/>
                  </a:lnTo>
                  <a:lnTo>
                    <a:pt x="188849" y="11798"/>
                  </a:lnTo>
                  <a:lnTo>
                    <a:pt x="188849" y="23596"/>
                  </a:lnTo>
                  <a:lnTo>
                    <a:pt x="200647" y="23596"/>
                  </a:lnTo>
                  <a:lnTo>
                    <a:pt x="212432" y="23596"/>
                  </a:lnTo>
                  <a:lnTo>
                    <a:pt x="212432" y="11798"/>
                  </a:lnTo>
                  <a:lnTo>
                    <a:pt x="212432" y="0"/>
                  </a:lnTo>
                  <a:close/>
                </a:path>
                <a:path w="626109" h="35560">
                  <a:moveTo>
                    <a:pt x="236054" y="11798"/>
                  </a:moveTo>
                  <a:lnTo>
                    <a:pt x="224256" y="11798"/>
                  </a:lnTo>
                  <a:lnTo>
                    <a:pt x="224256" y="23596"/>
                  </a:lnTo>
                  <a:lnTo>
                    <a:pt x="236054" y="23596"/>
                  </a:lnTo>
                  <a:lnTo>
                    <a:pt x="236054" y="11798"/>
                  </a:lnTo>
                  <a:close/>
                </a:path>
                <a:path w="626109" h="35560">
                  <a:moveTo>
                    <a:pt x="271449" y="0"/>
                  </a:moveTo>
                  <a:lnTo>
                    <a:pt x="259664" y="0"/>
                  </a:lnTo>
                  <a:lnTo>
                    <a:pt x="259664" y="11798"/>
                  </a:lnTo>
                  <a:lnTo>
                    <a:pt x="259664" y="23596"/>
                  </a:lnTo>
                  <a:lnTo>
                    <a:pt x="259664" y="35394"/>
                  </a:lnTo>
                  <a:lnTo>
                    <a:pt x="271449" y="35394"/>
                  </a:lnTo>
                  <a:lnTo>
                    <a:pt x="271449" y="23596"/>
                  </a:lnTo>
                  <a:lnTo>
                    <a:pt x="271449" y="11798"/>
                  </a:lnTo>
                  <a:lnTo>
                    <a:pt x="271449" y="0"/>
                  </a:lnTo>
                  <a:close/>
                </a:path>
                <a:path w="626109" h="35560">
                  <a:moveTo>
                    <a:pt x="283260" y="11798"/>
                  </a:moveTo>
                  <a:lnTo>
                    <a:pt x="271475" y="11798"/>
                  </a:lnTo>
                  <a:lnTo>
                    <a:pt x="271475" y="23596"/>
                  </a:lnTo>
                  <a:lnTo>
                    <a:pt x="271475" y="35394"/>
                  </a:lnTo>
                  <a:lnTo>
                    <a:pt x="283260" y="35394"/>
                  </a:lnTo>
                  <a:lnTo>
                    <a:pt x="283260" y="23596"/>
                  </a:lnTo>
                  <a:lnTo>
                    <a:pt x="283260" y="11798"/>
                  </a:lnTo>
                  <a:close/>
                </a:path>
                <a:path w="626109" h="35560">
                  <a:moveTo>
                    <a:pt x="306857" y="23596"/>
                  </a:moveTo>
                  <a:lnTo>
                    <a:pt x="295071" y="23596"/>
                  </a:lnTo>
                  <a:lnTo>
                    <a:pt x="295071" y="11798"/>
                  </a:lnTo>
                  <a:lnTo>
                    <a:pt x="295071" y="0"/>
                  </a:lnTo>
                  <a:lnTo>
                    <a:pt x="283273" y="0"/>
                  </a:lnTo>
                  <a:lnTo>
                    <a:pt x="283273" y="11798"/>
                  </a:lnTo>
                  <a:lnTo>
                    <a:pt x="283273" y="23596"/>
                  </a:lnTo>
                  <a:lnTo>
                    <a:pt x="283273" y="35394"/>
                  </a:lnTo>
                  <a:lnTo>
                    <a:pt x="295071" y="35394"/>
                  </a:lnTo>
                  <a:lnTo>
                    <a:pt x="306857" y="35394"/>
                  </a:lnTo>
                  <a:lnTo>
                    <a:pt x="306857" y="23596"/>
                  </a:lnTo>
                  <a:close/>
                </a:path>
                <a:path w="626109" h="35560">
                  <a:moveTo>
                    <a:pt x="318668" y="23596"/>
                  </a:moveTo>
                  <a:lnTo>
                    <a:pt x="306882" y="23596"/>
                  </a:lnTo>
                  <a:lnTo>
                    <a:pt x="306882" y="35394"/>
                  </a:lnTo>
                  <a:lnTo>
                    <a:pt x="318668" y="35394"/>
                  </a:lnTo>
                  <a:lnTo>
                    <a:pt x="318668" y="23596"/>
                  </a:lnTo>
                  <a:close/>
                </a:path>
                <a:path w="626109" h="35560">
                  <a:moveTo>
                    <a:pt x="318668" y="0"/>
                  </a:moveTo>
                  <a:lnTo>
                    <a:pt x="306882" y="0"/>
                  </a:lnTo>
                  <a:lnTo>
                    <a:pt x="306882" y="11798"/>
                  </a:lnTo>
                  <a:lnTo>
                    <a:pt x="318668" y="11798"/>
                  </a:lnTo>
                  <a:lnTo>
                    <a:pt x="318668" y="0"/>
                  </a:lnTo>
                  <a:close/>
                </a:path>
                <a:path w="626109" h="35560">
                  <a:moveTo>
                    <a:pt x="330479" y="23596"/>
                  </a:moveTo>
                  <a:lnTo>
                    <a:pt x="318681" y="23596"/>
                  </a:lnTo>
                  <a:lnTo>
                    <a:pt x="318681" y="35394"/>
                  </a:lnTo>
                  <a:lnTo>
                    <a:pt x="330479" y="35394"/>
                  </a:lnTo>
                  <a:lnTo>
                    <a:pt x="330479" y="23596"/>
                  </a:lnTo>
                  <a:close/>
                </a:path>
                <a:path w="626109" h="35560">
                  <a:moveTo>
                    <a:pt x="342277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30492" y="23596"/>
                  </a:lnTo>
                  <a:lnTo>
                    <a:pt x="330492" y="35394"/>
                  </a:lnTo>
                  <a:lnTo>
                    <a:pt x="342277" y="35394"/>
                  </a:lnTo>
                  <a:lnTo>
                    <a:pt x="342277" y="23596"/>
                  </a:lnTo>
                  <a:lnTo>
                    <a:pt x="342277" y="11798"/>
                  </a:lnTo>
                  <a:lnTo>
                    <a:pt x="342277" y="0"/>
                  </a:lnTo>
                  <a:close/>
                </a:path>
                <a:path w="626109" h="35560">
                  <a:moveTo>
                    <a:pt x="365874" y="0"/>
                  </a:moveTo>
                  <a:lnTo>
                    <a:pt x="354088" y="0"/>
                  </a:lnTo>
                  <a:lnTo>
                    <a:pt x="342290" y="0"/>
                  </a:lnTo>
                  <a:lnTo>
                    <a:pt x="342290" y="11798"/>
                  </a:lnTo>
                  <a:lnTo>
                    <a:pt x="342290" y="23596"/>
                  </a:lnTo>
                  <a:lnTo>
                    <a:pt x="342290" y="35394"/>
                  </a:lnTo>
                  <a:lnTo>
                    <a:pt x="354088" y="35394"/>
                  </a:lnTo>
                  <a:lnTo>
                    <a:pt x="365874" y="35394"/>
                  </a:lnTo>
                  <a:lnTo>
                    <a:pt x="365874" y="23596"/>
                  </a:lnTo>
                  <a:lnTo>
                    <a:pt x="365874" y="11798"/>
                  </a:lnTo>
                  <a:lnTo>
                    <a:pt x="365874" y="0"/>
                  </a:lnTo>
                  <a:close/>
                </a:path>
                <a:path w="626109" h="35560">
                  <a:moveTo>
                    <a:pt x="377685" y="11798"/>
                  </a:moveTo>
                  <a:lnTo>
                    <a:pt x="365899" y="11798"/>
                  </a:lnTo>
                  <a:lnTo>
                    <a:pt x="365899" y="23596"/>
                  </a:lnTo>
                  <a:lnTo>
                    <a:pt x="377685" y="23596"/>
                  </a:lnTo>
                  <a:lnTo>
                    <a:pt x="377685" y="11798"/>
                  </a:lnTo>
                  <a:close/>
                </a:path>
                <a:path w="626109" h="35560">
                  <a:moveTo>
                    <a:pt x="413092" y="11798"/>
                  </a:moveTo>
                  <a:lnTo>
                    <a:pt x="401307" y="11798"/>
                  </a:lnTo>
                  <a:lnTo>
                    <a:pt x="389509" y="11798"/>
                  </a:lnTo>
                  <a:lnTo>
                    <a:pt x="389509" y="23596"/>
                  </a:lnTo>
                  <a:lnTo>
                    <a:pt x="401307" y="23596"/>
                  </a:lnTo>
                  <a:lnTo>
                    <a:pt x="413092" y="23596"/>
                  </a:lnTo>
                  <a:lnTo>
                    <a:pt x="413092" y="11798"/>
                  </a:lnTo>
                  <a:close/>
                </a:path>
                <a:path w="626109" h="35560">
                  <a:moveTo>
                    <a:pt x="448513" y="0"/>
                  </a:moveTo>
                  <a:lnTo>
                    <a:pt x="436714" y="0"/>
                  </a:lnTo>
                  <a:lnTo>
                    <a:pt x="436714" y="11798"/>
                  </a:lnTo>
                  <a:lnTo>
                    <a:pt x="436714" y="23596"/>
                  </a:lnTo>
                  <a:lnTo>
                    <a:pt x="448513" y="23596"/>
                  </a:lnTo>
                  <a:lnTo>
                    <a:pt x="448513" y="11798"/>
                  </a:lnTo>
                  <a:lnTo>
                    <a:pt x="448513" y="0"/>
                  </a:lnTo>
                  <a:close/>
                </a:path>
                <a:path w="626109" h="35560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72122" y="23596"/>
                  </a:lnTo>
                  <a:lnTo>
                    <a:pt x="483920" y="23596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09" h="35560">
                  <a:moveTo>
                    <a:pt x="519315" y="0"/>
                  </a:moveTo>
                  <a:lnTo>
                    <a:pt x="507530" y="0"/>
                  </a:ln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83933" y="23596"/>
                  </a:lnTo>
                  <a:lnTo>
                    <a:pt x="495731" y="23596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19315" y="11798"/>
                  </a:lnTo>
                  <a:lnTo>
                    <a:pt x="519315" y="0"/>
                  </a:lnTo>
                  <a:close/>
                </a:path>
                <a:path w="626109" h="35560">
                  <a:moveTo>
                    <a:pt x="531126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19341" y="23596"/>
                  </a:lnTo>
                  <a:lnTo>
                    <a:pt x="531126" y="23596"/>
                  </a:lnTo>
                  <a:lnTo>
                    <a:pt x="531126" y="11798"/>
                  </a:lnTo>
                  <a:lnTo>
                    <a:pt x="531126" y="0"/>
                  </a:lnTo>
                  <a:close/>
                </a:path>
                <a:path w="626109" h="35560">
                  <a:moveTo>
                    <a:pt x="554748" y="0"/>
                  </a:move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54748" y="0"/>
                  </a:lnTo>
                  <a:close/>
                </a:path>
                <a:path w="626109" h="35560">
                  <a:moveTo>
                    <a:pt x="601941" y="0"/>
                  </a:moveTo>
                  <a:lnTo>
                    <a:pt x="590143" y="0"/>
                  </a:lnTo>
                  <a:lnTo>
                    <a:pt x="578345" y="0"/>
                  </a:lnTo>
                  <a:lnTo>
                    <a:pt x="566547" y="0"/>
                  </a:lnTo>
                  <a:lnTo>
                    <a:pt x="566547" y="11798"/>
                  </a:lnTo>
                  <a:lnTo>
                    <a:pt x="566547" y="23596"/>
                  </a:lnTo>
                  <a:lnTo>
                    <a:pt x="578345" y="23596"/>
                  </a:lnTo>
                  <a:lnTo>
                    <a:pt x="590143" y="23596"/>
                  </a:lnTo>
                  <a:lnTo>
                    <a:pt x="590143" y="11798"/>
                  </a:lnTo>
                  <a:lnTo>
                    <a:pt x="601941" y="11798"/>
                  </a:lnTo>
                  <a:lnTo>
                    <a:pt x="601941" y="0"/>
                  </a:lnTo>
                  <a:close/>
                </a:path>
                <a:path w="626109" h="35560">
                  <a:moveTo>
                    <a:pt x="613765" y="11798"/>
                  </a:moveTo>
                  <a:lnTo>
                    <a:pt x="601967" y="11798"/>
                  </a:lnTo>
                  <a:lnTo>
                    <a:pt x="601967" y="23596"/>
                  </a:lnTo>
                  <a:lnTo>
                    <a:pt x="613765" y="23596"/>
                  </a:lnTo>
                  <a:lnTo>
                    <a:pt x="613765" y="11798"/>
                  </a:lnTo>
                  <a:close/>
                </a:path>
                <a:path w="626109" h="35560">
                  <a:moveTo>
                    <a:pt x="625551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5958433" y="4357916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09" h="35560">
                  <a:moveTo>
                    <a:pt x="23583" y="11811"/>
                  </a:moveTo>
                  <a:lnTo>
                    <a:pt x="11798" y="11811"/>
                  </a:lnTo>
                  <a:lnTo>
                    <a:pt x="0" y="11811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11798" y="23609"/>
                  </a:lnTo>
                  <a:lnTo>
                    <a:pt x="23583" y="23609"/>
                  </a:lnTo>
                  <a:lnTo>
                    <a:pt x="23583" y="11811"/>
                  </a:lnTo>
                  <a:close/>
                </a:path>
                <a:path w="626109" h="35560">
                  <a:moveTo>
                    <a:pt x="35394" y="11811"/>
                  </a:moveTo>
                  <a:lnTo>
                    <a:pt x="23596" y="11811"/>
                  </a:lnTo>
                  <a:lnTo>
                    <a:pt x="23596" y="23609"/>
                  </a:lnTo>
                  <a:lnTo>
                    <a:pt x="35394" y="23609"/>
                  </a:lnTo>
                  <a:lnTo>
                    <a:pt x="35394" y="11811"/>
                  </a:lnTo>
                  <a:close/>
                </a:path>
                <a:path w="626109" h="35560">
                  <a:moveTo>
                    <a:pt x="58991" y="11811"/>
                  </a:moveTo>
                  <a:lnTo>
                    <a:pt x="47205" y="11811"/>
                  </a:lnTo>
                  <a:lnTo>
                    <a:pt x="35407" y="11811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47205" y="23609"/>
                  </a:lnTo>
                  <a:lnTo>
                    <a:pt x="58991" y="23609"/>
                  </a:lnTo>
                  <a:lnTo>
                    <a:pt x="58991" y="11811"/>
                  </a:lnTo>
                  <a:close/>
                </a:path>
                <a:path w="626109" h="35560">
                  <a:moveTo>
                    <a:pt x="70815" y="11811"/>
                  </a:moveTo>
                  <a:lnTo>
                    <a:pt x="59016" y="11811"/>
                  </a:lnTo>
                  <a:lnTo>
                    <a:pt x="59016" y="23609"/>
                  </a:lnTo>
                  <a:lnTo>
                    <a:pt x="70815" y="23609"/>
                  </a:lnTo>
                  <a:lnTo>
                    <a:pt x="70815" y="11811"/>
                  </a:lnTo>
                  <a:close/>
                </a:path>
                <a:path w="626109" h="35560">
                  <a:moveTo>
                    <a:pt x="94411" y="23609"/>
                  </a:moveTo>
                  <a:lnTo>
                    <a:pt x="82613" y="23609"/>
                  </a:lnTo>
                  <a:lnTo>
                    <a:pt x="70815" y="23609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94411" y="35407"/>
                  </a:lnTo>
                  <a:lnTo>
                    <a:pt x="94411" y="23609"/>
                  </a:lnTo>
                  <a:close/>
                </a:path>
                <a:path w="626109" h="35560">
                  <a:moveTo>
                    <a:pt x="118008" y="11811"/>
                  </a:moveTo>
                  <a:lnTo>
                    <a:pt x="106222" y="11811"/>
                  </a:lnTo>
                  <a:lnTo>
                    <a:pt x="94424" y="11811"/>
                  </a:lnTo>
                  <a:lnTo>
                    <a:pt x="94424" y="23609"/>
                  </a:lnTo>
                  <a:lnTo>
                    <a:pt x="106222" y="23609"/>
                  </a:lnTo>
                  <a:lnTo>
                    <a:pt x="118008" y="23609"/>
                  </a:lnTo>
                  <a:lnTo>
                    <a:pt x="118008" y="11811"/>
                  </a:lnTo>
                  <a:close/>
                </a:path>
                <a:path w="626109" h="35560">
                  <a:moveTo>
                    <a:pt x="129819" y="23609"/>
                  </a:moveTo>
                  <a:lnTo>
                    <a:pt x="118021" y="23609"/>
                  </a:lnTo>
                  <a:lnTo>
                    <a:pt x="118021" y="35407"/>
                  </a:lnTo>
                  <a:lnTo>
                    <a:pt x="129819" y="35407"/>
                  </a:lnTo>
                  <a:lnTo>
                    <a:pt x="129819" y="23609"/>
                  </a:lnTo>
                  <a:close/>
                </a:path>
                <a:path w="626109" h="35560">
                  <a:moveTo>
                    <a:pt x="141630" y="23609"/>
                  </a:moveTo>
                  <a:lnTo>
                    <a:pt x="129832" y="23609"/>
                  </a:lnTo>
                  <a:lnTo>
                    <a:pt x="129832" y="35407"/>
                  </a:lnTo>
                  <a:lnTo>
                    <a:pt x="141630" y="35407"/>
                  </a:lnTo>
                  <a:lnTo>
                    <a:pt x="141630" y="23609"/>
                  </a:lnTo>
                  <a:close/>
                </a:path>
                <a:path w="626109" h="35560">
                  <a:moveTo>
                    <a:pt x="153416" y="11811"/>
                  </a:moveTo>
                  <a:lnTo>
                    <a:pt x="141630" y="11811"/>
                  </a:lnTo>
                  <a:lnTo>
                    <a:pt x="141630" y="23609"/>
                  </a:lnTo>
                  <a:lnTo>
                    <a:pt x="153416" y="23609"/>
                  </a:lnTo>
                  <a:lnTo>
                    <a:pt x="153416" y="11811"/>
                  </a:lnTo>
                  <a:close/>
                </a:path>
                <a:path w="626109" h="35560">
                  <a:moveTo>
                    <a:pt x="165239" y="23609"/>
                  </a:move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65239" y="23609"/>
                  </a:lnTo>
                  <a:close/>
                </a:path>
                <a:path w="626109" h="35560">
                  <a:moveTo>
                    <a:pt x="188836" y="11811"/>
                  </a:moveTo>
                  <a:lnTo>
                    <a:pt x="177038" y="11811"/>
                  </a:ln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lnTo>
                    <a:pt x="188836" y="11811"/>
                  </a:lnTo>
                  <a:close/>
                </a:path>
                <a:path w="626109" h="35560">
                  <a:moveTo>
                    <a:pt x="200647" y="23609"/>
                  </a:move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00647" y="23609"/>
                  </a:lnTo>
                  <a:close/>
                </a:path>
                <a:path w="626109" h="35560">
                  <a:moveTo>
                    <a:pt x="224243" y="11811"/>
                  </a:moveTo>
                  <a:lnTo>
                    <a:pt x="212458" y="11811"/>
                  </a:ln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lnTo>
                    <a:pt x="224243" y="11811"/>
                  </a:lnTo>
                  <a:close/>
                </a:path>
                <a:path w="626109" h="35560">
                  <a:moveTo>
                    <a:pt x="247840" y="11811"/>
                  </a:moveTo>
                  <a:lnTo>
                    <a:pt x="236054" y="11811"/>
                  </a:lnTo>
                  <a:lnTo>
                    <a:pt x="236054" y="23609"/>
                  </a:ln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47840" y="35407"/>
                  </a:lnTo>
                  <a:lnTo>
                    <a:pt x="247840" y="23609"/>
                  </a:lnTo>
                  <a:lnTo>
                    <a:pt x="247840" y="11811"/>
                  </a:lnTo>
                  <a:close/>
                </a:path>
                <a:path w="626109" h="35560">
                  <a:moveTo>
                    <a:pt x="271449" y="11811"/>
                  </a:moveTo>
                  <a:lnTo>
                    <a:pt x="259664" y="11811"/>
                  </a:lnTo>
                  <a:lnTo>
                    <a:pt x="247865" y="11811"/>
                  </a:lnTo>
                  <a:lnTo>
                    <a:pt x="247865" y="23609"/>
                  </a:lnTo>
                  <a:lnTo>
                    <a:pt x="247865" y="35407"/>
                  </a:lnTo>
                  <a:lnTo>
                    <a:pt x="259664" y="35407"/>
                  </a:lnTo>
                  <a:lnTo>
                    <a:pt x="271449" y="35407"/>
                  </a:lnTo>
                  <a:lnTo>
                    <a:pt x="271449" y="23609"/>
                  </a:lnTo>
                  <a:lnTo>
                    <a:pt x="271449" y="11811"/>
                  </a:lnTo>
                  <a:close/>
                </a:path>
                <a:path w="626109" h="35560">
                  <a:moveTo>
                    <a:pt x="283260" y="11811"/>
                  </a:moveTo>
                  <a:lnTo>
                    <a:pt x="271475" y="11811"/>
                  </a:lnTo>
                  <a:lnTo>
                    <a:pt x="271475" y="23609"/>
                  </a:lnTo>
                  <a:lnTo>
                    <a:pt x="271475" y="35407"/>
                  </a:lnTo>
                  <a:lnTo>
                    <a:pt x="283260" y="35407"/>
                  </a:lnTo>
                  <a:lnTo>
                    <a:pt x="283260" y="23609"/>
                  </a:lnTo>
                  <a:lnTo>
                    <a:pt x="283260" y="11811"/>
                  </a:lnTo>
                  <a:close/>
                </a:path>
                <a:path w="626109" h="35560">
                  <a:moveTo>
                    <a:pt x="295071" y="23609"/>
                  </a:move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295071" y="23609"/>
                  </a:lnTo>
                  <a:close/>
                </a:path>
                <a:path w="626109" h="35560">
                  <a:moveTo>
                    <a:pt x="318668" y="11811"/>
                  </a:moveTo>
                  <a:lnTo>
                    <a:pt x="306882" y="11811"/>
                  </a:lnTo>
                  <a:lnTo>
                    <a:pt x="306882" y="23609"/>
                  </a:lnTo>
                  <a:lnTo>
                    <a:pt x="318668" y="23609"/>
                  </a:lnTo>
                  <a:lnTo>
                    <a:pt x="318668" y="11811"/>
                  </a:lnTo>
                  <a:close/>
                </a:path>
                <a:path w="626109" h="35560">
                  <a:moveTo>
                    <a:pt x="330479" y="11811"/>
                  </a:moveTo>
                  <a:lnTo>
                    <a:pt x="318681" y="11811"/>
                  </a:lnTo>
                  <a:lnTo>
                    <a:pt x="318681" y="23609"/>
                  </a:lnTo>
                  <a:lnTo>
                    <a:pt x="330479" y="23609"/>
                  </a:lnTo>
                  <a:lnTo>
                    <a:pt x="330479" y="11811"/>
                  </a:lnTo>
                  <a:close/>
                </a:path>
                <a:path w="626109" h="35560">
                  <a:moveTo>
                    <a:pt x="342277" y="11811"/>
                  </a:moveTo>
                  <a:lnTo>
                    <a:pt x="330492" y="11811"/>
                  </a:lnTo>
                  <a:lnTo>
                    <a:pt x="330492" y="23609"/>
                  </a:lnTo>
                  <a:lnTo>
                    <a:pt x="342277" y="23609"/>
                  </a:lnTo>
                  <a:lnTo>
                    <a:pt x="342277" y="11811"/>
                  </a:lnTo>
                  <a:close/>
                </a:path>
                <a:path w="626109" h="35560">
                  <a:moveTo>
                    <a:pt x="354088" y="23609"/>
                  </a:moveTo>
                  <a:lnTo>
                    <a:pt x="342290" y="23609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54088" y="23609"/>
                  </a:lnTo>
                  <a:close/>
                </a:path>
                <a:path w="626109" h="35560">
                  <a:moveTo>
                    <a:pt x="365874" y="0"/>
                  </a:moveTo>
                  <a:lnTo>
                    <a:pt x="354088" y="0"/>
                  </a:lnTo>
                  <a:lnTo>
                    <a:pt x="354088" y="11798"/>
                  </a:lnTo>
                  <a:lnTo>
                    <a:pt x="365874" y="11798"/>
                  </a:lnTo>
                  <a:lnTo>
                    <a:pt x="365874" y="0"/>
                  </a:lnTo>
                  <a:close/>
                </a:path>
                <a:path w="626109" h="35560">
                  <a:moveTo>
                    <a:pt x="377685" y="11811"/>
                  </a:moveTo>
                  <a:lnTo>
                    <a:pt x="365899" y="11811"/>
                  </a:lnTo>
                  <a:lnTo>
                    <a:pt x="365899" y="23609"/>
                  </a:lnTo>
                  <a:lnTo>
                    <a:pt x="365899" y="35407"/>
                  </a:lnTo>
                  <a:lnTo>
                    <a:pt x="377685" y="35407"/>
                  </a:lnTo>
                  <a:lnTo>
                    <a:pt x="377685" y="23609"/>
                  </a:lnTo>
                  <a:lnTo>
                    <a:pt x="377685" y="11811"/>
                  </a:lnTo>
                  <a:close/>
                </a:path>
                <a:path w="626109" h="35560">
                  <a:moveTo>
                    <a:pt x="377685" y="0"/>
                  </a:moveTo>
                  <a:lnTo>
                    <a:pt x="365899" y="0"/>
                  </a:lnTo>
                  <a:lnTo>
                    <a:pt x="365899" y="11798"/>
                  </a:lnTo>
                  <a:lnTo>
                    <a:pt x="377685" y="11798"/>
                  </a:lnTo>
                  <a:lnTo>
                    <a:pt x="377685" y="0"/>
                  </a:lnTo>
                  <a:close/>
                </a:path>
                <a:path w="626109" h="35560">
                  <a:moveTo>
                    <a:pt x="389496" y="23609"/>
                  </a:moveTo>
                  <a:lnTo>
                    <a:pt x="377698" y="23609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close/>
                </a:path>
                <a:path w="626109" h="35560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26109" h="35560">
                  <a:moveTo>
                    <a:pt x="401307" y="11811"/>
                  </a:moveTo>
                  <a:lnTo>
                    <a:pt x="389509" y="11811"/>
                  </a:lnTo>
                  <a:lnTo>
                    <a:pt x="389509" y="23609"/>
                  </a:lnTo>
                  <a:lnTo>
                    <a:pt x="401307" y="23609"/>
                  </a:lnTo>
                  <a:lnTo>
                    <a:pt x="401307" y="11811"/>
                  </a:lnTo>
                  <a:close/>
                </a:path>
                <a:path w="626109" h="35560">
                  <a:moveTo>
                    <a:pt x="424903" y="23609"/>
                  </a:moveTo>
                  <a:lnTo>
                    <a:pt x="413105" y="23609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close/>
                </a:path>
                <a:path w="626109" h="35560">
                  <a:moveTo>
                    <a:pt x="436702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36702" y="11798"/>
                  </a:lnTo>
                  <a:lnTo>
                    <a:pt x="436702" y="0"/>
                  </a:lnTo>
                  <a:close/>
                </a:path>
                <a:path w="626109" h="35560">
                  <a:moveTo>
                    <a:pt x="448513" y="11811"/>
                  </a:moveTo>
                  <a:lnTo>
                    <a:pt x="436714" y="11811"/>
                  </a:lnTo>
                  <a:lnTo>
                    <a:pt x="436714" y="23609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48513" y="23609"/>
                  </a:lnTo>
                  <a:lnTo>
                    <a:pt x="448513" y="11811"/>
                  </a:lnTo>
                  <a:close/>
                </a:path>
                <a:path w="626109" h="35560">
                  <a:moveTo>
                    <a:pt x="448513" y="0"/>
                  </a:moveTo>
                  <a:lnTo>
                    <a:pt x="436714" y="0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48513" y="0"/>
                  </a:lnTo>
                  <a:close/>
                </a:path>
                <a:path w="626109" h="35560">
                  <a:moveTo>
                    <a:pt x="472109" y="11811"/>
                  </a:moveTo>
                  <a:lnTo>
                    <a:pt x="460324" y="11811"/>
                  </a:lnTo>
                  <a:lnTo>
                    <a:pt x="460324" y="23609"/>
                  </a:lnTo>
                  <a:lnTo>
                    <a:pt x="460324" y="35407"/>
                  </a:lnTo>
                  <a:lnTo>
                    <a:pt x="472109" y="35407"/>
                  </a:lnTo>
                  <a:lnTo>
                    <a:pt x="472109" y="23609"/>
                  </a:lnTo>
                  <a:lnTo>
                    <a:pt x="472109" y="11811"/>
                  </a:lnTo>
                  <a:close/>
                </a:path>
                <a:path w="626109" h="35560">
                  <a:moveTo>
                    <a:pt x="483920" y="11811"/>
                  </a:moveTo>
                  <a:lnTo>
                    <a:pt x="472122" y="11811"/>
                  </a:lnTo>
                  <a:lnTo>
                    <a:pt x="472122" y="23609"/>
                  </a:lnTo>
                  <a:lnTo>
                    <a:pt x="472122" y="35407"/>
                  </a:lnTo>
                  <a:lnTo>
                    <a:pt x="483920" y="35407"/>
                  </a:lnTo>
                  <a:lnTo>
                    <a:pt x="483920" y="23609"/>
                  </a:lnTo>
                  <a:lnTo>
                    <a:pt x="483920" y="11811"/>
                  </a:lnTo>
                  <a:close/>
                </a:path>
                <a:path w="626109" h="35560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09" h="35560">
                  <a:moveTo>
                    <a:pt x="495731" y="11811"/>
                  </a:moveTo>
                  <a:lnTo>
                    <a:pt x="483933" y="11811"/>
                  </a:ln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495731" y="23609"/>
                  </a:lnTo>
                  <a:lnTo>
                    <a:pt x="495731" y="11811"/>
                  </a:lnTo>
                  <a:close/>
                </a:path>
                <a:path w="626109" h="35560">
                  <a:moveTo>
                    <a:pt x="519315" y="11811"/>
                  </a:moveTo>
                  <a:lnTo>
                    <a:pt x="507530" y="11811"/>
                  </a:lnTo>
                  <a:lnTo>
                    <a:pt x="507530" y="23609"/>
                  </a:lnTo>
                  <a:lnTo>
                    <a:pt x="507530" y="35407"/>
                  </a:lnTo>
                  <a:lnTo>
                    <a:pt x="519315" y="35407"/>
                  </a:lnTo>
                  <a:lnTo>
                    <a:pt x="519315" y="23609"/>
                  </a:lnTo>
                  <a:lnTo>
                    <a:pt x="519315" y="11811"/>
                  </a:lnTo>
                  <a:close/>
                </a:path>
                <a:path w="626109" h="35560">
                  <a:moveTo>
                    <a:pt x="519315" y="0"/>
                  </a:moveTo>
                  <a:lnTo>
                    <a:pt x="507530" y="0"/>
                  </a:ln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19315" y="11798"/>
                  </a:lnTo>
                  <a:lnTo>
                    <a:pt x="519315" y="0"/>
                  </a:lnTo>
                  <a:close/>
                </a:path>
                <a:path w="626109" h="35560">
                  <a:moveTo>
                    <a:pt x="531126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31126" y="11798"/>
                  </a:lnTo>
                  <a:lnTo>
                    <a:pt x="531126" y="0"/>
                  </a:lnTo>
                  <a:close/>
                </a:path>
                <a:path w="626109" h="35560">
                  <a:moveTo>
                    <a:pt x="542937" y="11811"/>
                  </a:moveTo>
                  <a:lnTo>
                    <a:pt x="531139" y="11811"/>
                  </a:lnTo>
                  <a:lnTo>
                    <a:pt x="531139" y="23609"/>
                  </a:lnTo>
                  <a:lnTo>
                    <a:pt x="542937" y="23609"/>
                  </a:lnTo>
                  <a:lnTo>
                    <a:pt x="542937" y="11811"/>
                  </a:lnTo>
                  <a:close/>
                </a:path>
                <a:path w="626109" h="35560">
                  <a:moveTo>
                    <a:pt x="542937" y="0"/>
                  </a:moveTo>
                  <a:lnTo>
                    <a:pt x="531139" y="0"/>
                  </a:lnTo>
                  <a:lnTo>
                    <a:pt x="531139" y="11798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26109" h="35560">
                  <a:moveTo>
                    <a:pt x="566547" y="11811"/>
                  </a:moveTo>
                  <a:lnTo>
                    <a:pt x="554748" y="11811"/>
                  </a:lnTo>
                  <a:lnTo>
                    <a:pt x="542950" y="11811"/>
                  </a:lnTo>
                  <a:lnTo>
                    <a:pt x="542950" y="23609"/>
                  </a:lnTo>
                  <a:lnTo>
                    <a:pt x="554748" y="23609"/>
                  </a:lnTo>
                  <a:lnTo>
                    <a:pt x="566547" y="23609"/>
                  </a:lnTo>
                  <a:lnTo>
                    <a:pt x="566547" y="11811"/>
                  </a:lnTo>
                  <a:close/>
                </a:path>
                <a:path w="626109" h="35560">
                  <a:moveTo>
                    <a:pt x="578345" y="0"/>
                  </a:moveTo>
                  <a:lnTo>
                    <a:pt x="566547" y="0"/>
                  </a:lnTo>
                  <a:lnTo>
                    <a:pt x="554748" y="0"/>
                  </a:ln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26109" h="35560">
                  <a:moveTo>
                    <a:pt x="601941" y="11811"/>
                  </a:moveTo>
                  <a:lnTo>
                    <a:pt x="590143" y="11811"/>
                  </a:lnTo>
                  <a:lnTo>
                    <a:pt x="578345" y="11811"/>
                  </a:lnTo>
                  <a:lnTo>
                    <a:pt x="578345" y="23609"/>
                  </a:lnTo>
                  <a:lnTo>
                    <a:pt x="590143" y="23609"/>
                  </a:lnTo>
                  <a:lnTo>
                    <a:pt x="601941" y="23609"/>
                  </a:lnTo>
                  <a:lnTo>
                    <a:pt x="601941" y="11811"/>
                  </a:lnTo>
                  <a:close/>
                </a:path>
                <a:path w="626109" h="35560">
                  <a:moveTo>
                    <a:pt x="613765" y="0"/>
                  </a:move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13765" y="0"/>
                  </a:lnTo>
                  <a:close/>
                </a:path>
                <a:path w="626109" h="35560">
                  <a:moveTo>
                    <a:pt x="625551" y="11811"/>
                  </a:moveTo>
                  <a:lnTo>
                    <a:pt x="613765" y="11811"/>
                  </a:lnTo>
                  <a:lnTo>
                    <a:pt x="613765" y="23609"/>
                  </a:lnTo>
                  <a:lnTo>
                    <a:pt x="625551" y="23609"/>
                  </a:lnTo>
                  <a:lnTo>
                    <a:pt x="625551" y="118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5958433" y="4381525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09" h="47625">
                  <a:moveTo>
                    <a:pt x="23583" y="11811"/>
                  </a:moveTo>
                  <a:lnTo>
                    <a:pt x="11798" y="11811"/>
                  </a:lnTo>
                  <a:lnTo>
                    <a:pt x="11798" y="23609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0" y="47205"/>
                  </a:lnTo>
                  <a:lnTo>
                    <a:pt x="11798" y="47205"/>
                  </a:lnTo>
                  <a:lnTo>
                    <a:pt x="11798" y="35407"/>
                  </a:lnTo>
                  <a:lnTo>
                    <a:pt x="23583" y="35407"/>
                  </a:lnTo>
                  <a:lnTo>
                    <a:pt x="23583" y="23609"/>
                  </a:lnTo>
                  <a:lnTo>
                    <a:pt x="23583" y="11811"/>
                  </a:lnTo>
                  <a:close/>
                </a:path>
                <a:path w="626109" h="47625">
                  <a:moveTo>
                    <a:pt x="35394" y="35407"/>
                  </a:moveTo>
                  <a:lnTo>
                    <a:pt x="23596" y="35407"/>
                  </a:lnTo>
                  <a:lnTo>
                    <a:pt x="23596" y="47205"/>
                  </a:lnTo>
                  <a:lnTo>
                    <a:pt x="35394" y="47205"/>
                  </a:lnTo>
                  <a:lnTo>
                    <a:pt x="35394" y="35407"/>
                  </a:lnTo>
                  <a:close/>
                </a:path>
                <a:path w="626109" h="47625">
                  <a:moveTo>
                    <a:pt x="35394" y="11811"/>
                  </a:moveTo>
                  <a:lnTo>
                    <a:pt x="23596" y="11811"/>
                  </a:lnTo>
                  <a:lnTo>
                    <a:pt x="23596" y="23609"/>
                  </a:lnTo>
                  <a:lnTo>
                    <a:pt x="35394" y="23609"/>
                  </a:lnTo>
                  <a:lnTo>
                    <a:pt x="35394" y="11811"/>
                  </a:lnTo>
                  <a:close/>
                </a:path>
                <a:path w="626109" h="47625">
                  <a:moveTo>
                    <a:pt x="58991" y="23609"/>
                  </a:moveTo>
                  <a:lnTo>
                    <a:pt x="47205" y="23609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47205" y="47205"/>
                  </a:lnTo>
                  <a:lnTo>
                    <a:pt x="58991" y="47205"/>
                  </a:lnTo>
                  <a:lnTo>
                    <a:pt x="58991" y="35407"/>
                  </a:lnTo>
                  <a:lnTo>
                    <a:pt x="58991" y="23609"/>
                  </a:lnTo>
                  <a:close/>
                </a:path>
                <a:path w="626109" h="47625">
                  <a:moveTo>
                    <a:pt x="70815" y="35407"/>
                  </a:moveTo>
                  <a:lnTo>
                    <a:pt x="59016" y="35407"/>
                  </a:lnTo>
                  <a:lnTo>
                    <a:pt x="59016" y="47205"/>
                  </a:lnTo>
                  <a:lnTo>
                    <a:pt x="70815" y="47205"/>
                  </a:lnTo>
                  <a:lnTo>
                    <a:pt x="70815" y="35407"/>
                  </a:lnTo>
                  <a:close/>
                </a:path>
                <a:path w="626109" h="47625">
                  <a:moveTo>
                    <a:pt x="70815" y="11811"/>
                  </a:moveTo>
                  <a:lnTo>
                    <a:pt x="59016" y="11811"/>
                  </a:lnTo>
                  <a:lnTo>
                    <a:pt x="59016" y="23609"/>
                  </a:lnTo>
                  <a:lnTo>
                    <a:pt x="70815" y="23609"/>
                  </a:lnTo>
                  <a:lnTo>
                    <a:pt x="70815" y="11811"/>
                  </a:lnTo>
                  <a:close/>
                </a:path>
                <a:path w="626109" h="47625">
                  <a:moveTo>
                    <a:pt x="82613" y="23609"/>
                  </a:moveTo>
                  <a:lnTo>
                    <a:pt x="70815" y="23609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09"/>
                  </a:lnTo>
                  <a:close/>
                </a:path>
                <a:path w="626109" h="47625">
                  <a:moveTo>
                    <a:pt x="94411" y="35407"/>
                  </a:moveTo>
                  <a:lnTo>
                    <a:pt x="82613" y="35407"/>
                  </a:lnTo>
                  <a:lnTo>
                    <a:pt x="82613" y="47205"/>
                  </a:lnTo>
                  <a:lnTo>
                    <a:pt x="94411" y="47205"/>
                  </a:lnTo>
                  <a:lnTo>
                    <a:pt x="94411" y="35407"/>
                  </a:lnTo>
                  <a:close/>
                </a:path>
                <a:path w="626109" h="47625">
                  <a:moveTo>
                    <a:pt x="106222" y="11811"/>
                  </a:moveTo>
                  <a:lnTo>
                    <a:pt x="94424" y="11811"/>
                  </a:lnTo>
                  <a:lnTo>
                    <a:pt x="94424" y="23609"/>
                  </a:lnTo>
                  <a:lnTo>
                    <a:pt x="106222" y="23609"/>
                  </a:lnTo>
                  <a:lnTo>
                    <a:pt x="106222" y="11811"/>
                  </a:lnTo>
                  <a:close/>
                </a:path>
                <a:path w="626109" h="47625">
                  <a:moveTo>
                    <a:pt x="118008" y="23609"/>
                  </a:moveTo>
                  <a:lnTo>
                    <a:pt x="106222" y="23609"/>
                  </a:lnTo>
                  <a:lnTo>
                    <a:pt x="106222" y="35407"/>
                  </a:lnTo>
                  <a:lnTo>
                    <a:pt x="118008" y="35407"/>
                  </a:lnTo>
                  <a:lnTo>
                    <a:pt x="118008" y="23609"/>
                  </a:lnTo>
                  <a:close/>
                </a:path>
                <a:path w="626109" h="47625">
                  <a:moveTo>
                    <a:pt x="129819" y="23609"/>
                  </a:moveTo>
                  <a:lnTo>
                    <a:pt x="118021" y="23609"/>
                  </a:lnTo>
                  <a:lnTo>
                    <a:pt x="118021" y="35407"/>
                  </a:lnTo>
                  <a:lnTo>
                    <a:pt x="118021" y="47205"/>
                  </a:lnTo>
                  <a:lnTo>
                    <a:pt x="129819" y="47205"/>
                  </a:lnTo>
                  <a:lnTo>
                    <a:pt x="129819" y="35407"/>
                  </a:lnTo>
                  <a:lnTo>
                    <a:pt x="129819" y="23609"/>
                  </a:lnTo>
                  <a:close/>
                </a:path>
                <a:path w="626109" h="47625">
                  <a:moveTo>
                    <a:pt x="141630" y="23609"/>
                  </a:moveTo>
                  <a:lnTo>
                    <a:pt x="129832" y="23609"/>
                  </a:lnTo>
                  <a:lnTo>
                    <a:pt x="129832" y="35407"/>
                  </a:lnTo>
                  <a:lnTo>
                    <a:pt x="141630" y="35407"/>
                  </a:lnTo>
                  <a:lnTo>
                    <a:pt x="141630" y="23609"/>
                  </a:lnTo>
                  <a:close/>
                </a:path>
                <a:path w="626109" h="47625">
                  <a:moveTo>
                    <a:pt x="153416" y="35407"/>
                  </a:moveTo>
                  <a:lnTo>
                    <a:pt x="141630" y="35407"/>
                  </a:lnTo>
                  <a:lnTo>
                    <a:pt x="141630" y="47205"/>
                  </a:lnTo>
                  <a:lnTo>
                    <a:pt x="153416" y="47205"/>
                  </a:lnTo>
                  <a:lnTo>
                    <a:pt x="153416" y="35407"/>
                  </a:lnTo>
                  <a:close/>
                </a:path>
                <a:path w="626109" h="47625">
                  <a:moveTo>
                    <a:pt x="177025" y="11811"/>
                  </a:moveTo>
                  <a:lnTo>
                    <a:pt x="165239" y="11811"/>
                  </a:lnTo>
                  <a:lnTo>
                    <a:pt x="153441" y="11811"/>
                  </a:lnTo>
                  <a:lnTo>
                    <a:pt x="153441" y="23609"/>
                  </a:lnTo>
                  <a:lnTo>
                    <a:pt x="153441" y="35407"/>
                  </a:lnTo>
                  <a:lnTo>
                    <a:pt x="153441" y="47205"/>
                  </a:lnTo>
                  <a:lnTo>
                    <a:pt x="165239" y="47205"/>
                  </a:lnTo>
                  <a:lnTo>
                    <a:pt x="177025" y="47205"/>
                  </a:lnTo>
                  <a:lnTo>
                    <a:pt x="177025" y="35407"/>
                  </a:lnTo>
                  <a:lnTo>
                    <a:pt x="165239" y="35407"/>
                  </a:lnTo>
                  <a:lnTo>
                    <a:pt x="165239" y="23609"/>
                  </a:lnTo>
                  <a:lnTo>
                    <a:pt x="177025" y="23609"/>
                  </a:lnTo>
                  <a:lnTo>
                    <a:pt x="177025" y="11811"/>
                  </a:lnTo>
                  <a:close/>
                </a:path>
                <a:path w="626109" h="47625">
                  <a:moveTo>
                    <a:pt x="188836" y="11811"/>
                  </a:moveTo>
                  <a:lnTo>
                    <a:pt x="177038" y="11811"/>
                  </a:lnTo>
                  <a:lnTo>
                    <a:pt x="177038" y="23609"/>
                  </a:lnTo>
                  <a:lnTo>
                    <a:pt x="177038" y="35407"/>
                  </a:lnTo>
                  <a:lnTo>
                    <a:pt x="177038" y="47205"/>
                  </a:lnTo>
                  <a:lnTo>
                    <a:pt x="188836" y="47205"/>
                  </a:lnTo>
                  <a:lnTo>
                    <a:pt x="188836" y="35407"/>
                  </a:lnTo>
                  <a:lnTo>
                    <a:pt x="188836" y="23609"/>
                  </a:lnTo>
                  <a:lnTo>
                    <a:pt x="188836" y="11811"/>
                  </a:lnTo>
                  <a:close/>
                </a:path>
                <a:path w="626109" h="47625">
                  <a:moveTo>
                    <a:pt x="212432" y="11811"/>
                  </a:moveTo>
                  <a:lnTo>
                    <a:pt x="200647" y="11811"/>
                  </a:lnTo>
                  <a:lnTo>
                    <a:pt x="200647" y="23609"/>
                  </a:lnTo>
                  <a:lnTo>
                    <a:pt x="212432" y="23609"/>
                  </a:lnTo>
                  <a:lnTo>
                    <a:pt x="212432" y="11811"/>
                  </a:lnTo>
                  <a:close/>
                </a:path>
                <a:path w="626109" h="47625">
                  <a:moveTo>
                    <a:pt x="224243" y="35407"/>
                  </a:moveTo>
                  <a:lnTo>
                    <a:pt x="212458" y="35407"/>
                  </a:lnTo>
                  <a:lnTo>
                    <a:pt x="212458" y="47205"/>
                  </a:lnTo>
                  <a:lnTo>
                    <a:pt x="224243" y="47205"/>
                  </a:lnTo>
                  <a:lnTo>
                    <a:pt x="224243" y="35407"/>
                  </a:lnTo>
                  <a:close/>
                </a:path>
                <a:path w="626109" h="47625">
                  <a:moveTo>
                    <a:pt x="247840" y="35407"/>
                  </a:moveTo>
                  <a:lnTo>
                    <a:pt x="236054" y="35407"/>
                  </a:lnTo>
                  <a:lnTo>
                    <a:pt x="224256" y="35407"/>
                  </a:lnTo>
                  <a:lnTo>
                    <a:pt x="224256" y="47205"/>
                  </a:lnTo>
                  <a:lnTo>
                    <a:pt x="236054" y="47205"/>
                  </a:lnTo>
                  <a:lnTo>
                    <a:pt x="247840" y="47205"/>
                  </a:lnTo>
                  <a:lnTo>
                    <a:pt x="247840" y="35407"/>
                  </a:lnTo>
                  <a:close/>
                </a:path>
                <a:path w="626109" h="47625">
                  <a:moveTo>
                    <a:pt x="247840" y="11811"/>
                  </a:moveTo>
                  <a:lnTo>
                    <a:pt x="236054" y="11811"/>
                  </a:lnTo>
                  <a:lnTo>
                    <a:pt x="224256" y="11811"/>
                  </a:lnTo>
                  <a:lnTo>
                    <a:pt x="224256" y="23609"/>
                  </a:lnTo>
                  <a:lnTo>
                    <a:pt x="236054" y="23609"/>
                  </a:lnTo>
                  <a:lnTo>
                    <a:pt x="247840" y="23609"/>
                  </a:lnTo>
                  <a:lnTo>
                    <a:pt x="247840" y="11811"/>
                  </a:lnTo>
                  <a:close/>
                </a:path>
                <a:path w="626109" h="47625">
                  <a:moveTo>
                    <a:pt x="271449" y="23609"/>
                  </a:moveTo>
                  <a:lnTo>
                    <a:pt x="259664" y="23609"/>
                  </a:lnTo>
                  <a:lnTo>
                    <a:pt x="259664" y="35407"/>
                  </a:lnTo>
                  <a:lnTo>
                    <a:pt x="259664" y="47205"/>
                  </a:lnTo>
                  <a:lnTo>
                    <a:pt x="271449" y="47205"/>
                  </a:lnTo>
                  <a:lnTo>
                    <a:pt x="271449" y="35407"/>
                  </a:lnTo>
                  <a:lnTo>
                    <a:pt x="271449" y="23609"/>
                  </a:lnTo>
                  <a:close/>
                </a:path>
                <a:path w="626109" h="47625">
                  <a:moveTo>
                    <a:pt x="283260" y="11811"/>
                  </a:moveTo>
                  <a:lnTo>
                    <a:pt x="271475" y="11811"/>
                  </a:lnTo>
                  <a:lnTo>
                    <a:pt x="271475" y="23609"/>
                  </a:lnTo>
                  <a:lnTo>
                    <a:pt x="271475" y="35407"/>
                  </a:lnTo>
                  <a:lnTo>
                    <a:pt x="271475" y="47205"/>
                  </a:lnTo>
                  <a:lnTo>
                    <a:pt x="283260" y="47205"/>
                  </a:lnTo>
                  <a:lnTo>
                    <a:pt x="283260" y="35407"/>
                  </a:lnTo>
                  <a:lnTo>
                    <a:pt x="283260" y="23609"/>
                  </a:lnTo>
                  <a:lnTo>
                    <a:pt x="283260" y="11811"/>
                  </a:lnTo>
                  <a:close/>
                </a:path>
                <a:path w="626109" h="47625">
                  <a:moveTo>
                    <a:pt x="318668" y="11811"/>
                  </a:moveTo>
                  <a:lnTo>
                    <a:pt x="306882" y="11811"/>
                  </a:lnTo>
                  <a:lnTo>
                    <a:pt x="306882" y="23609"/>
                  </a:lnTo>
                  <a:lnTo>
                    <a:pt x="318668" y="23609"/>
                  </a:lnTo>
                  <a:lnTo>
                    <a:pt x="318668" y="11811"/>
                  </a:lnTo>
                  <a:close/>
                </a:path>
                <a:path w="626109" h="47625">
                  <a:moveTo>
                    <a:pt x="330479" y="35407"/>
                  </a:moveTo>
                  <a:lnTo>
                    <a:pt x="318681" y="35407"/>
                  </a:lnTo>
                  <a:lnTo>
                    <a:pt x="318681" y="47205"/>
                  </a:lnTo>
                  <a:lnTo>
                    <a:pt x="330479" y="47205"/>
                  </a:lnTo>
                  <a:lnTo>
                    <a:pt x="330479" y="35407"/>
                  </a:lnTo>
                  <a:close/>
                </a:path>
                <a:path w="626109" h="47625">
                  <a:moveTo>
                    <a:pt x="342277" y="23609"/>
                  </a:moveTo>
                  <a:lnTo>
                    <a:pt x="330492" y="23609"/>
                  </a:lnTo>
                  <a:lnTo>
                    <a:pt x="330492" y="35407"/>
                  </a:lnTo>
                  <a:lnTo>
                    <a:pt x="342277" y="35407"/>
                  </a:lnTo>
                  <a:lnTo>
                    <a:pt x="342277" y="23609"/>
                  </a:lnTo>
                  <a:close/>
                </a:path>
                <a:path w="626109" h="47625">
                  <a:moveTo>
                    <a:pt x="365874" y="11811"/>
                  </a:moveTo>
                  <a:lnTo>
                    <a:pt x="354088" y="11811"/>
                  </a:lnTo>
                  <a:lnTo>
                    <a:pt x="342290" y="11811"/>
                  </a:lnTo>
                  <a:lnTo>
                    <a:pt x="342290" y="23609"/>
                  </a:lnTo>
                  <a:lnTo>
                    <a:pt x="342290" y="35407"/>
                  </a:lnTo>
                  <a:lnTo>
                    <a:pt x="342290" y="47205"/>
                  </a:lnTo>
                  <a:lnTo>
                    <a:pt x="354088" y="47205"/>
                  </a:lnTo>
                  <a:lnTo>
                    <a:pt x="365874" y="47205"/>
                  </a:lnTo>
                  <a:lnTo>
                    <a:pt x="365874" y="35407"/>
                  </a:lnTo>
                  <a:lnTo>
                    <a:pt x="354088" y="35407"/>
                  </a:lnTo>
                  <a:lnTo>
                    <a:pt x="354088" y="23609"/>
                  </a:lnTo>
                  <a:lnTo>
                    <a:pt x="365874" y="23609"/>
                  </a:lnTo>
                  <a:lnTo>
                    <a:pt x="365874" y="11811"/>
                  </a:lnTo>
                  <a:close/>
                </a:path>
                <a:path w="626109" h="47625">
                  <a:moveTo>
                    <a:pt x="389496" y="11811"/>
                  </a:moveTo>
                  <a:lnTo>
                    <a:pt x="377698" y="11811"/>
                  </a:lnTo>
                  <a:lnTo>
                    <a:pt x="377698" y="23609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lnTo>
                    <a:pt x="389496" y="11811"/>
                  </a:lnTo>
                  <a:close/>
                </a:path>
                <a:path w="626109" h="47625">
                  <a:moveTo>
                    <a:pt x="401307" y="35407"/>
                  </a:moveTo>
                  <a:lnTo>
                    <a:pt x="389509" y="35407"/>
                  </a:lnTo>
                  <a:lnTo>
                    <a:pt x="389509" y="47205"/>
                  </a:lnTo>
                  <a:lnTo>
                    <a:pt x="401307" y="47205"/>
                  </a:lnTo>
                  <a:lnTo>
                    <a:pt x="401307" y="35407"/>
                  </a:lnTo>
                  <a:close/>
                </a:path>
                <a:path w="626109" h="47625">
                  <a:moveTo>
                    <a:pt x="424903" y="11811"/>
                  </a:moveTo>
                  <a:lnTo>
                    <a:pt x="413105" y="11811"/>
                  </a:lnTo>
                  <a:lnTo>
                    <a:pt x="413105" y="23609"/>
                  </a:lnTo>
                  <a:lnTo>
                    <a:pt x="424903" y="23609"/>
                  </a:lnTo>
                  <a:lnTo>
                    <a:pt x="424903" y="11811"/>
                  </a:lnTo>
                  <a:close/>
                </a:path>
                <a:path w="626109" h="47625">
                  <a:moveTo>
                    <a:pt x="436702" y="11811"/>
                  </a:moveTo>
                  <a:lnTo>
                    <a:pt x="424916" y="11811"/>
                  </a:lnTo>
                  <a:lnTo>
                    <a:pt x="424916" y="23609"/>
                  </a:lnTo>
                  <a:lnTo>
                    <a:pt x="424916" y="35407"/>
                  </a:lnTo>
                  <a:lnTo>
                    <a:pt x="436702" y="35407"/>
                  </a:lnTo>
                  <a:lnTo>
                    <a:pt x="436702" y="23609"/>
                  </a:lnTo>
                  <a:lnTo>
                    <a:pt x="436702" y="11811"/>
                  </a:lnTo>
                  <a:close/>
                </a:path>
                <a:path w="626109" h="47625">
                  <a:moveTo>
                    <a:pt x="460298" y="23609"/>
                  </a:moveTo>
                  <a:lnTo>
                    <a:pt x="448513" y="23609"/>
                  </a:lnTo>
                  <a:lnTo>
                    <a:pt x="448513" y="11811"/>
                  </a:lnTo>
                  <a:lnTo>
                    <a:pt x="436714" y="11811"/>
                  </a:lnTo>
                  <a:lnTo>
                    <a:pt x="436714" y="23609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60298" y="35407"/>
                  </a:lnTo>
                  <a:lnTo>
                    <a:pt x="460298" y="23609"/>
                  </a:lnTo>
                  <a:close/>
                </a:path>
                <a:path w="626109" h="47625">
                  <a:moveTo>
                    <a:pt x="483920" y="11811"/>
                  </a:moveTo>
                  <a:lnTo>
                    <a:pt x="472122" y="11811"/>
                  </a:lnTo>
                  <a:lnTo>
                    <a:pt x="472122" y="23609"/>
                  </a:lnTo>
                  <a:lnTo>
                    <a:pt x="472122" y="35407"/>
                  </a:lnTo>
                  <a:lnTo>
                    <a:pt x="483920" y="35407"/>
                  </a:lnTo>
                  <a:lnTo>
                    <a:pt x="483920" y="23609"/>
                  </a:lnTo>
                  <a:lnTo>
                    <a:pt x="483920" y="11811"/>
                  </a:lnTo>
                  <a:close/>
                </a:path>
                <a:path w="626109" h="47625">
                  <a:moveTo>
                    <a:pt x="495731" y="11811"/>
                  </a:moveTo>
                  <a:lnTo>
                    <a:pt x="483933" y="11811"/>
                  </a:lnTo>
                  <a:lnTo>
                    <a:pt x="483933" y="23609"/>
                  </a:lnTo>
                  <a:lnTo>
                    <a:pt x="495731" y="23609"/>
                  </a:lnTo>
                  <a:lnTo>
                    <a:pt x="495731" y="11811"/>
                  </a:lnTo>
                  <a:close/>
                </a:path>
                <a:path w="626109" h="47625">
                  <a:moveTo>
                    <a:pt x="519315" y="11811"/>
                  </a:moveTo>
                  <a:lnTo>
                    <a:pt x="507530" y="11811"/>
                  </a:lnTo>
                  <a:lnTo>
                    <a:pt x="507530" y="23609"/>
                  </a:lnTo>
                  <a:lnTo>
                    <a:pt x="495731" y="23609"/>
                  </a:lnTo>
                  <a:lnTo>
                    <a:pt x="495731" y="35407"/>
                  </a:lnTo>
                  <a:lnTo>
                    <a:pt x="507530" y="35407"/>
                  </a:lnTo>
                  <a:lnTo>
                    <a:pt x="519315" y="35407"/>
                  </a:lnTo>
                  <a:lnTo>
                    <a:pt x="519315" y="23609"/>
                  </a:lnTo>
                  <a:lnTo>
                    <a:pt x="519315" y="11811"/>
                  </a:lnTo>
                  <a:close/>
                </a:path>
                <a:path w="626109" h="47625">
                  <a:moveTo>
                    <a:pt x="519315" y="0"/>
                  </a:moveTo>
                  <a:lnTo>
                    <a:pt x="507530" y="0"/>
                  </a:lnTo>
                  <a:lnTo>
                    <a:pt x="507530" y="11798"/>
                  </a:lnTo>
                  <a:lnTo>
                    <a:pt x="519315" y="11798"/>
                  </a:lnTo>
                  <a:lnTo>
                    <a:pt x="519315" y="0"/>
                  </a:lnTo>
                  <a:close/>
                </a:path>
                <a:path w="626109" h="47625">
                  <a:moveTo>
                    <a:pt x="542937" y="23609"/>
                  </a:moveTo>
                  <a:lnTo>
                    <a:pt x="531139" y="23609"/>
                  </a:lnTo>
                  <a:lnTo>
                    <a:pt x="531139" y="35407"/>
                  </a:lnTo>
                  <a:lnTo>
                    <a:pt x="542937" y="35407"/>
                  </a:lnTo>
                  <a:lnTo>
                    <a:pt x="542937" y="23609"/>
                  </a:lnTo>
                  <a:close/>
                </a:path>
                <a:path w="626109" h="47625">
                  <a:moveTo>
                    <a:pt x="542937" y="0"/>
                  </a:moveTo>
                  <a:lnTo>
                    <a:pt x="531139" y="0"/>
                  </a:lnTo>
                  <a:lnTo>
                    <a:pt x="531139" y="11798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26109" h="47625">
                  <a:moveTo>
                    <a:pt x="554748" y="0"/>
                  </a:move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54748" y="0"/>
                  </a:lnTo>
                  <a:close/>
                </a:path>
                <a:path w="626109" h="47625">
                  <a:moveTo>
                    <a:pt x="566547" y="11811"/>
                  </a:moveTo>
                  <a:lnTo>
                    <a:pt x="554748" y="11811"/>
                  </a:lnTo>
                  <a:lnTo>
                    <a:pt x="542950" y="11811"/>
                  </a:lnTo>
                  <a:lnTo>
                    <a:pt x="542950" y="23609"/>
                  </a:lnTo>
                  <a:lnTo>
                    <a:pt x="554748" y="23609"/>
                  </a:lnTo>
                  <a:lnTo>
                    <a:pt x="566547" y="23609"/>
                  </a:lnTo>
                  <a:lnTo>
                    <a:pt x="566547" y="11811"/>
                  </a:lnTo>
                  <a:close/>
                </a:path>
                <a:path w="626109" h="47625">
                  <a:moveTo>
                    <a:pt x="578345" y="0"/>
                  </a:moveTo>
                  <a:lnTo>
                    <a:pt x="566547" y="0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26109" h="47625">
                  <a:moveTo>
                    <a:pt x="613765" y="11811"/>
                  </a:moveTo>
                  <a:lnTo>
                    <a:pt x="601967" y="11811"/>
                  </a:lnTo>
                  <a:lnTo>
                    <a:pt x="601967" y="23609"/>
                  </a:lnTo>
                  <a:lnTo>
                    <a:pt x="601967" y="35407"/>
                  </a:lnTo>
                  <a:lnTo>
                    <a:pt x="613765" y="35407"/>
                  </a:lnTo>
                  <a:lnTo>
                    <a:pt x="613765" y="23609"/>
                  </a:lnTo>
                  <a:lnTo>
                    <a:pt x="613765" y="11811"/>
                  </a:lnTo>
                  <a:close/>
                </a:path>
                <a:path w="626109" h="47625">
                  <a:moveTo>
                    <a:pt x="625551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5958433" y="4416932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09" h="47625">
                  <a:moveTo>
                    <a:pt x="11798" y="11811"/>
                  </a:moveTo>
                  <a:lnTo>
                    <a:pt x="0" y="11811"/>
                  </a:lnTo>
                  <a:lnTo>
                    <a:pt x="0" y="23609"/>
                  </a:lnTo>
                  <a:lnTo>
                    <a:pt x="11798" y="23609"/>
                  </a:lnTo>
                  <a:lnTo>
                    <a:pt x="11798" y="11811"/>
                  </a:lnTo>
                  <a:close/>
                </a:path>
                <a:path w="626109" h="47625">
                  <a:moveTo>
                    <a:pt x="23583" y="23609"/>
                  </a:moveTo>
                  <a:lnTo>
                    <a:pt x="11798" y="23609"/>
                  </a:lnTo>
                  <a:lnTo>
                    <a:pt x="11798" y="35407"/>
                  </a:lnTo>
                  <a:lnTo>
                    <a:pt x="23583" y="35407"/>
                  </a:lnTo>
                  <a:lnTo>
                    <a:pt x="23583" y="23609"/>
                  </a:lnTo>
                  <a:close/>
                </a:path>
                <a:path w="626109" h="47625">
                  <a:moveTo>
                    <a:pt x="35394" y="11811"/>
                  </a:moveTo>
                  <a:lnTo>
                    <a:pt x="23596" y="11811"/>
                  </a:lnTo>
                  <a:lnTo>
                    <a:pt x="23596" y="23609"/>
                  </a:lnTo>
                  <a:lnTo>
                    <a:pt x="35394" y="23609"/>
                  </a:lnTo>
                  <a:lnTo>
                    <a:pt x="35394" y="11811"/>
                  </a:lnTo>
                  <a:close/>
                </a:path>
                <a:path w="626109" h="47625">
                  <a:moveTo>
                    <a:pt x="47205" y="35420"/>
                  </a:moveTo>
                  <a:lnTo>
                    <a:pt x="35407" y="35420"/>
                  </a:lnTo>
                  <a:lnTo>
                    <a:pt x="35407" y="47218"/>
                  </a:lnTo>
                  <a:lnTo>
                    <a:pt x="47205" y="47218"/>
                  </a:lnTo>
                  <a:lnTo>
                    <a:pt x="47205" y="35420"/>
                  </a:lnTo>
                  <a:close/>
                </a:path>
                <a:path w="626109" h="47625">
                  <a:moveTo>
                    <a:pt x="58991" y="11811"/>
                  </a:moveTo>
                  <a:lnTo>
                    <a:pt x="47205" y="11811"/>
                  </a:lnTo>
                  <a:lnTo>
                    <a:pt x="47205" y="23609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58991" y="35407"/>
                  </a:lnTo>
                  <a:lnTo>
                    <a:pt x="58991" y="23609"/>
                  </a:lnTo>
                  <a:lnTo>
                    <a:pt x="58991" y="11811"/>
                  </a:lnTo>
                  <a:close/>
                </a:path>
                <a:path w="626109" h="47625">
                  <a:moveTo>
                    <a:pt x="82613" y="11811"/>
                  </a:moveTo>
                  <a:lnTo>
                    <a:pt x="70815" y="11811"/>
                  </a:lnTo>
                  <a:lnTo>
                    <a:pt x="59016" y="11811"/>
                  </a:ln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70815" y="23609"/>
                  </a:lnTo>
                  <a:lnTo>
                    <a:pt x="82613" y="23609"/>
                  </a:lnTo>
                  <a:lnTo>
                    <a:pt x="82613" y="11811"/>
                  </a:lnTo>
                  <a:close/>
                </a:path>
                <a:path w="626109" h="47625">
                  <a:moveTo>
                    <a:pt x="118008" y="11811"/>
                  </a:moveTo>
                  <a:lnTo>
                    <a:pt x="106222" y="11811"/>
                  </a:lnTo>
                  <a:lnTo>
                    <a:pt x="94424" y="11811"/>
                  </a:lnTo>
                  <a:lnTo>
                    <a:pt x="94424" y="23609"/>
                  </a:lnTo>
                  <a:lnTo>
                    <a:pt x="106222" y="23609"/>
                  </a:lnTo>
                  <a:lnTo>
                    <a:pt x="118008" y="23609"/>
                  </a:lnTo>
                  <a:lnTo>
                    <a:pt x="118008" y="11811"/>
                  </a:lnTo>
                  <a:close/>
                </a:path>
                <a:path w="626109" h="47625">
                  <a:moveTo>
                    <a:pt x="129819" y="23609"/>
                  </a:moveTo>
                  <a:lnTo>
                    <a:pt x="118021" y="23609"/>
                  </a:lnTo>
                  <a:lnTo>
                    <a:pt x="118021" y="35407"/>
                  </a:lnTo>
                  <a:lnTo>
                    <a:pt x="129819" y="35407"/>
                  </a:lnTo>
                  <a:lnTo>
                    <a:pt x="129819" y="23609"/>
                  </a:lnTo>
                  <a:close/>
                </a:path>
                <a:path w="626109" h="47625">
                  <a:moveTo>
                    <a:pt x="141630" y="11811"/>
                  </a:moveTo>
                  <a:lnTo>
                    <a:pt x="129832" y="11811"/>
                  </a:lnTo>
                  <a:lnTo>
                    <a:pt x="129832" y="23609"/>
                  </a:lnTo>
                  <a:lnTo>
                    <a:pt x="129832" y="35407"/>
                  </a:lnTo>
                  <a:lnTo>
                    <a:pt x="141630" y="35407"/>
                  </a:lnTo>
                  <a:lnTo>
                    <a:pt x="141630" y="23609"/>
                  </a:lnTo>
                  <a:lnTo>
                    <a:pt x="141630" y="11811"/>
                  </a:lnTo>
                  <a:close/>
                </a:path>
                <a:path w="626109" h="47625">
                  <a:moveTo>
                    <a:pt x="188836" y="11811"/>
                  </a:moveTo>
                  <a:lnTo>
                    <a:pt x="177038" y="11811"/>
                  </a:lnTo>
                  <a:lnTo>
                    <a:pt x="177038" y="23609"/>
                  </a:lnTo>
                  <a:lnTo>
                    <a:pt x="188836" y="23609"/>
                  </a:lnTo>
                  <a:lnTo>
                    <a:pt x="188836" y="11811"/>
                  </a:lnTo>
                  <a:close/>
                </a:path>
                <a:path w="626109" h="47625">
                  <a:moveTo>
                    <a:pt x="212432" y="23609"/>
                  </a:moveTo>
                  <a:lnTo>
                    <a:pt x="200647" y="23609"/>
                  </a:lnTo>
                  <a:lnTo>
                    <a:pt x="200647" y="11811"/>
                  </a:lnTo>
                  <a:lnTo>
                    <a:pt x="188849" y="11811"/>
                  </a:ln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close/>
                </a:path>
                <a:path w="626109" h="47625">
                  <a:moveTo>
                    <a:pt x="224243" y="23609"/>
                  </a:move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close/>
                </a:path>
                <a:path w="626109" h="47625">
                  <a:moveTo>
                    <a:pt x="247840" y="11811"/>
                  </a:moveTo>
                  <a:lnTo>
                    <a:pt x="236054" y="11811"/>
                  </a:lnTo>
                  <a:lnTo>
                    <a:pt x="224256" y="11811"/>
                  </a:ln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47840" y="35407"/>
                  </a:lnTo>
                  <a:lnTo>
                    <a:pt x="247840" y="23609"/>
                  </a:lnTo>
                  <a:lnTo>
                    <a:pt x="247840" y="11811"/>
                  </a:lnTo>
                  <a:close/>
                </a:path>
                <a:path w="626109" h="47625">
                  <a:moveTo>
                    <a:pt x="271449" y="23609"/>
                  </a:moveTo>
                  <a:lnTo>
                    <a:pt x="259664" y="23609"/>
                  </a:lnTo>
                  <a:lnTo>
                    <a:pt x="259664" y="35407"/>
                  </a:lnTo>
                  <a:lnTo>
                    <a:pt x="271449" y="35407"/>
                  </a:lnTo>
                  <a:lnTo>
                    <a:pt x="271449" y="23609"/>
                  </a:lnTo>
                  <a:close/>
                </a:path>
                <a:path w="626109" h="47625">
                  <a:moveTo>
                    <a:pt x="283260" y="11811"/>
                  </a:moveTo>
                  <a:lnTo>
                    <a:pt x="271475" y="11811"/>
                  </a:lnTo>
                  <a:lnTo>
                    <a:pt x="271475" y="23609"/>
                  </a:lnTo>
                  <a:lnTo>
                    <a:pt x="271475" y="35407"/>
                  </a:lnTo>
                  <a:lnTo>
                    <a:pt x="283260" y="35407"/>
                  </a:lnTo>
                  <a:lnTo>
                    <a:pt x="283260" y="23609"/>
                  </a:lnTo>
                  <a:lnTo>
                    <a:pt x="283260" y="11811"/>
                  </a:lnTo>
                  <a:close/>
                </a:path>
                <a:path w="626109" h="47625">
                  <a:moveTo>
                    <a:pt x="306857" y="11811"/>
                  </a:moveTo>
                  <a:lnTo>
                    <a:pt x="295071" y="11811"/>
                  </a:lnTo>
                  <a:lnTo>
                    <a:pt x="295071" y="23609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lnTo>
                    <a:pt x="306857" y="11811"/>
                  </a:lnTo>
                  <a:close/>
                </a:path>
                <a:path w="626109" h="47625">
                  <a:moveTo>
                    <a:pt x="318668" y="11811"/>
                  </a:moveTo>
                  <a:lnTo>
                    <a:pt x="306882" y="11811"/>
                  </a:lnTo>
                  <a:lnTo>
                    <a:pt x="306882" y="23609"/>
                  </a:lnTo>
                  <a:lnTo>
                    <a:pt x="306882" y="35407"/>
                  </a:lnTo>
                  <a:lnTo>
                    <a:pt x="318668" y="35407"/>
                  </a:lnTo>
                  <a:lnTo>
                    <a:pt x="318668" y="23609"/>
                  </a:lnTo>
                  <a:lnTo>
                    <a:pt x="318668" y="11811"/>
                  </a:lnTo>
                  <a:close/>
                </a:path>
                <a:path w="626109" h="47625">
                  <a:moveTo>
                    <a:pt x="330479" y="23609"/>
                  </a:moveTo>
                  <a:lnTo>
                    <a:pt x="318681" y="23609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close/>
                </a:path>
                <a:path w="626109" h="47625">
                  <a:moveTo>
                    <a:pt x="365874" y="11811"/>
                  </a:moveTo>
                  <a:lnTo>
                    <a:pt x="354088" y="11811"/>
                  </a:lnTo>
                  <a:lnTo>
                    <a:pt x="342290" y="11811"/>
                  </a:lnTo>
                  <a:lnTo>
                    <a:pt x="342290" y="23609"/>
                  </a:lnTo>
                  <a:lnTo>
                    <a:pt x="354088" y="23609"/>
                  </a:lnTo>
                  <a:lnTo>
                    <a:pt x="365874" y="23609"/>
                  </a:lnTo>
                  <a:lnTo>
                    <a:pt x="365874" y="11811"/>
                  </a:lnTo>
                  <a:close/>
                </a:path>
                <a:path w="626109" h="47625">
                  <a:moveTo>
                    <a:pt x="377685" y="23609"/>
                  </a:moveTo>
                  <a:lnTo>
                    <a:pt x="365899" y="23609"/>
                  </a:lnTo>
                  <a:lnTo>
                    <a:pt x="365899" y="35407"/>
                  </a:lnTo>
                  <a:lnTo>
                    <a:pt x="377685" y="35407"/>
                  </a:lnTo>
                  <a:lnTo>
                    <a:pt x="377685" y="23609"/>
                  </a:lnTo>
                  <a:close/>
                </a:path>
                <a:path w="626109" h="47625">
                  <a:moveTo>
                    <a:pt x="389496" y="11811"/>
                  </a:moveTo>
                  <a:lnTo>
                    <a:pt x="377698" y="11811"/>
                  </a:lnTo>
                  <a:lnTo>
                    <a:pt x="377698" y="23609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lnTo>
                    <a:pt x="389496" y="11811"/>
                  </a:lnTo>
                  <a:close/>
                </a:path>
                <a:path w="626109" h="47625">
                  <a:moveTo>
                    <a:pt x="401307" y="11811"/>
                  </a:moveTo>
                  <a:lnTo>
                    <a:pt x="389509" y="11811"/>
                  </a:lnTo>
                  <a:lnTo>
                    <a:pt x="389509" y="23609"/>
                  </a:lnTo>
                  <a:lnTo>
                    <a:pt x="401307" y="23609"/>
                  </a:lnTo>
                  <a:lnTo>
                    <a:pt x="401307" y="11811"/>
                  </a:lnTo>
                  <a:close/>
                </a:path>
                <a:path w="626109" h="47625">
                  <a:moveTo>
                    <a:pt x="401307" y="0"/>
                  </a:move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01307" y="0"/>
                  </a:lnTo>
                  <a:close/>
                </a:path>
                <a:path w="626109" h="47625">
                  <a:moveTo>
                    <a:pt x="424903" y="0"/>
                  </a:moveTo>
                  <a:lnTo>
                    <a:pt x="413105" y="0"/>
                  </a:lnTo>
                  <a:lnTo>
                    <a:pt x="413105" y="11798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26109" h="47625">
                  <a:moveTo>
                    <a:pt x="436702" y="11811"/>
                  </a:moveTo>
                  <a:lnTo>
                    <a:pt x="424916" y="11811"/>
                  </a:lnTo>
                  <a:lnTo>
                    <a:pt x="424916" y="23609"/>
                  </a:lnTo>
                  <a:lnTo>
                    <a:pt x="424916" y="35407"/>
                  </a:lnTo>
                  <a:lnTo>
                    <a:pt x="436702" y="35407"/>
                  </a:lnTo>
                  <a:lnTo>
                    <a:pt x="436702" y="23609"/>
                  </a:lnTo>
                  <a:lnTo>
                    <a:pt x="436702" y="11811"/>
                  </a:lnTo>
                  <a:close/>
                </a:path>
                <a:path w="626109" h="47625">
                  <a:moveTo>
                    <a:pt x="448513" y="11811"/>
                  </a:moveTo>
                  <a:lnTo>
                    <a:pt x="436714" y="11811"/>
                  </a:lnTo>
                  <a:lnTo>
                    <a:pt x="436714" y="23609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48513" y="23609"/>
                  </a:lnTo>
                  <a:lnTo>
                    <a:pt x="448513" y="11811"/>
                  </a:lnTo>
                  <a:close/>
                </a:path>
                <a:path w="626109" h="47625">
                  <a:moveTo>
                    <a:pt x="472109" y="11811"/>
                  </a:moveTo>
                  <a:lnTo>
                    <a:pt x="460324" y="11811"/>
                  </a:lnTo>
                  <a:lnTo>
                    <a:pt x="460324" y="23609"/>
                  </a:lnTo>
                  <a:lnTo>
                    <a:pt x="472109" y="23609"/>
                  </a:lnTo>
                  <a:lnTo>
                    <a:pt x="472109" y="11811"/>
                  </a:lnTo>
                  <a:close/>
                </a:path>
                <a:path w="626109" h="47625">
                  <a:moveTo>
                    <a:pt x="472109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72109" y="11798"/>
                  </a:lnTo>
                  <a:lnTo>
                    <a:pt x="472109" y="0"/>
                  </a:lnTo>
                  <a:close/>
                </a:path>
                <a:path w="626109" h="47625">
                  <a:moveTo>
                    <a:pt x="483920" y="11811"/>
                  </a:moveTo>
                  <a:lnTo>
                    <a:pt x="472122" y="11811"/>
                  </a:lnTo>
                  <a:lnTo>
                    <a:pt x="472122" y="23609"/>
                  </a:lnTo>
                  <a:lnTo>
                    <a:pt x="472122" y="35407"/>
                  </a:lnTo>
                  <a:lnTo>
                    <a:pt x="483920" y="35407"/>
                  </a:lnTo>
                  <a:lnTo>
                    <a:pt x="483920" y="23609"/>
                  </a:lnTo>
                  <a:lnTo>
                    <a:pt x="483920" y="11811"/>
                  </a:lnTo>
                  <a:close/>
                </a:path>
                <a:path w="626109" h="47625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09" h="47625">
                  <a:moveTo>
                    <a:pt x="495731" y="0"/>
                  </a:move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495731" y="0"/>
                  </a:lnTo>
                  <a:close/>
                </a:path>
                <a:path w="626109" h="47625">
                  <a:moveTo>
                    <a:pt x="519315" y="11811"/>
                  </a:moveTo>
                  <a:lnTo>
                    <a:pt x="507530" y="11811"/>
                  </a:lnTo>
                  <a:lnTo>
                    <a:pt x="507530" y="23609"/>
                  </a:lnTo>
                  <a:lnTo>
                    <a:pt x="495731" y="23609"/>
                  </a:ln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507530" y="35407"/>
                  </a:lnTo>
                  <a:lnTo>
                    <a:pt x="519315" y="35407"/>
                  </a:lnTo>
                  <a:lnTo>
                    <a:pt x="519315" y="23609"/>
                  </a:lnTo>
                  <a:lnTo>
                    <a:pt x="519315" y="11811"/>
                  </a:lnTo>
                  <a:close/>
                </a:path>
                <a:path w="626109" h="47625">
                  <a:moveTo>
                    <a:pt x="531126" y="11811"/>
                  </a:moveTo>
                  <a:lnTo>
                    <a:pt x="519341" y="11811"/>
                  </a:lnTo>
                  <a:lnTo>
                    <a:pt x="519341" y="23609"/>
                  </a:lnTo>
                  <a:lnTo>
                    <a:pt x="519341" y="35407"/>
                  </a:lnTo>
                  <a:lnTo>
                    <a:pt x="531126" y="35407"/>
                  </a:lnTo>
                  <a:lnTo>
                    <a:pt x="531126" y="23609"/>
                  </a:lnTo>
                  <a:lnTo>
                    <a:pt x="531126" y="11811"/>
                  </a:lnTo>
                  <a:close/>
                </a:path>
                <a:path w="626109" h="47625">
                  <a:moveTo>
                    <a:pt x="531126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31126" y="11798"/>
                  </a:lnTo>
                  <a:lnTo>
                    <a:pt x="531126" y="0"/>
                  </a:lnTo>
                  <a:close/>
                </a:path>
                <a:path w="626109" h="47625">
                  <a:moveTo>
                    <a:pt x="542937" y="11811"/>
                  </a:moveTo>
                  <a:lnTo>
                    <a:pt x="531139" y="11811"/>
                  </a:lnTo>
                  <a:lnTo>
                    <a:pt x="531139" y="23609"/>
                  </a:lnTo>
                  <a:lnTo>
                    <a:pt x="542937" y="23609"/>
                  </a:lnTo>
                  <a:lnTo>
                    <a:pt x="542937" y="11811"/>
                  </a:lnTo>
                  <a:close/>
                </a:path>
                <a:path w="626109" h="47625">
                  <a:moveTo>
                    <a:pt x="566547" y="0"/>
                  </a:moveTo>
                  <a:lnTo>
                    <a:pt x="554748" y="0"/>
                  </a:ln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66547" y="0"/>
                  </a:lnTo>
                  <a:close/>
                </a:path>
                <a:path w="626109" h="47625">
                  <a:moveTo>
                    <a:pt x="578345" y="11811"/>
                  </a:moveTo>
                  <a:lnTo>
                    <a:pt x="566547" y="11811"/>
                  </a:lnTo>
                  <a:lnTo>
                    <a:pt x="554748" y="11811"/>
                  </a:lnTo>
                  <a:lnTo>
                    <a:pt x="542950" y="11811"/>
                  </a:lnTo>
                  <a:lnTo>
                    <a:pt x="542950" y="23609"/>
                  </a:lnTo>
                  <a:lnTo>
                    <a:pt x="542950" y="35407"/>
                  </a:lnTo>
                  <a:lnTo>
                    <a:pt x="554748" y="35407"/>
                  </a:lnTo>
                  <a:lnTo>
                    <a:pt x="554748" y="23609"/>
                  </a:lnTo>
                  <a:lnTo>
                    <a:pt x="566547" y="23609"/>
                  </a:lnTo>
                  <a:lnTo>
                    <a:pt x="578345" y="23609"/>
                  </a:lnTo>
                  <a:lnTo>
                    <a:pt x="578345" y="11811"/>
                  </a:lnTo>
                  <a:close/>
                </a:path>
                <a:path w="626109" h="47625">
                  <a:moveTo>
                    <a:pt x="590143" y="23609"/>
                  </a:moveTo>
                  <a:lnTo>
                    <a:pt x="578345" y="23609"/>
                  </a:lnTo>
                  <a:lnTo>
                    <a:pt x="578345" y="35407"/>
                  </a:lnTo>
                  <a:lnTo>
                    <a:pt x="590143" y="35407"/>
                  </a:lnTo>
                  <a:lnTo>
                    <a:pt x="590143" y="23609"/>
                  </a:lnTo>
                  <a:close/>
                </a:path>
                <a:path w="626109" h="47625">
                  <a:moveTo>
                    <a:pt x="601941" y="0"/>
                  </a:moveTo>
                  <a:lnTo>
                    <a:pt x="590143" y="0"/>
                  </a:lnTo>
                  <a:lnTo>
                    <a:pt x="578345" y="0"/>
                  </a:lnTo>
                  <a:lnTo>
                    <a:pt x="578345" y="11798"/>
                  </a:lnTo>
                  <a:lnTo>
                    <a:pt x="590143" y="11798"/>
                  </a:lnTo>
                  <a:lnTo>
                    <a:pt x="601941" y="11798"/>
                  </a:lnTo>
                  <a:lnTo>
                    <a:pt x="601941" y="0"/>
                  </a:lnTo>
                  <a:close/>
                </a:path>
                <a:path w="626109" h="47625">
                  <a:moveTo>
                    <a:pt x="613765" y="0"/>
                  </a:move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13765" y="0"/>
                  </a:lnTo>
                  <a:close/>
                </a:path>
                <a:path w="626109" h="47625">
                  <a:moveTo>
                    <a:pt x="625551" y="11811"/>
                  </a:moveTo>
                  <a:lnTo>
                    <a:pt x="613765" y="11811"/>
                  </a:lnTo>
                  <a:lnTo>
                    <a:pt x="613765" y="23609"/>
                  </a:lnTo>
                  <a:lnTo>
                    <a:pt x="601967" y="23609"/>
                  </a:lnTo>
                  <a:lnTo>
                    <a:pt x="601967" y="35407"/>
                  </a:lnTo>
                  <a:lnTo>
                    <a:pt x="613765" y="35407"/>
                  </a:lnTo>
                  <a:lnTo>
                    <a:pt x="625551" y="35407"/>
                  </a:lnTo>
                  <a:lnTo>
                    <a:pt x="625551" y="23609"/>
                  </a:lnTo>
                  <a:lnTo>
                    <a:pt x="625551" y="118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5958433" y="4452353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09" h="47625">
                  <a:moveTo>
                    <a:pt x="11798" y="23596"/>
                  </a:moveTo>
                  <a:lnTo>
                    <a:pt x="0" y="23596"/>
                  </a:lnTo>
                  <a:lnTo>
                    <a:pt x="0" y="35394"/>
                  </a:lnTo>
                  <a:lnTo>
                    <a:pt x="11798" y="35394"/>
                  </a:lnTo>
                  <a:lnTo>
                    <a:pt x="11798" y="23596"/>
                  </a:lnTo>
                  <a:close/>
                </a:path>
                <a:path w="626109" h="47625">
                  <a:moveTo>
                    <a:pt x="23583" y="35420"/>
                  </a:moveTo>
                  <a:lnTo>
                    <a:pt x="11798" y="35420"/>
                  </a:lnTo>
                  <a:lnTo>
                    <a:pt x="0" y="35420"/>
                  </a:lnTo>
                  <a:lnTo>
                    <a:pt x="0" y="47205"/>
                  </a:lnTo>
                  <a:lnTo>
                    <a:pt x="11798" y="47205"/>
                  </a:lnTo>
                  <a:lnTo>
                    <a:pt x="23583" y="47205"/>
                  </a:lnTo>
                  <a:lnTo>
                    <a:pt x="23583" y="35420"/>
                  </a:lnTo>
                  <a:close/>
                </a:path>
                <a:path w="626109" h="47625">
                  <a:moveTo>
                    <a:pt x="35394" y="11798"/>
                  </a:moveTo>
                  <a:lnTo>
                    <a:pt x="23596" y="11798"/>
                  </a:lnTo>
                  <a:lnTo>
                    <a:pt x="23596" y="23596"/>
                  </a:lnTo>
                  <a:lnTo>
                    <a:pt x="35394" y="23596"/>
                  </a:lnTo>
                  <a:lnTo>
                    <a:pt x="35394" y="11798"/>
                  </a:lnTo>
                  <a:close/>
                </a:path>
                <a:path w="626109" h="47625">
                  <a:moveTo>
                    <a:pt x="58991" y="0"/>
                  </a:moveTo>
                  <a:lnTo>
                    <a:pt x="47205" y="0"/>
                  </a:lnTo>
                  <a:lnTo>
                    <a:pt x="35407" y="0"/>
                  </a:lnTo>
                  <a:lnTo>
                    <a:pt x="35407" y="11798"/>
                  </a:lnTo>
                  <a:lnTo>
                    <a:pt x="35407" y="23596"/>
                  </a:lnTo>
                  <a:lnTo>
                    <a:pt x="47205" y="23596"/>
                  </a:lnTo>
                  <a:lnTo>
                    <a:pt x="47205" y="11798"/>
                  </a:lnTo>
                  <a:lnTo>
                    <a:pt x="58991" y="11798"/>
                  </a:lnTo>
                  <a:lnTo>
                    <a:pt x="58991" y="0"/>
                  </a:lnTo>
                  <a:close/>
                </a:path>
                <a:path w="626109" h="47625">
                  <a:moveTo>
                    <a:pt x="94411" y="0"/>
                  </a:moveTo>
                  <a:lnTo>
                    <a:pt x="82613" y="0"/>
                  </a:lnTo>
                  <a:lnTo>
                    <a:pt x="70815" y="0"/>
                  </a:lnTo>
                  <a:lnTo>
                    <a:pt x="59016" y="0"/>
                  </a:lnTo>
                  <a:lnTo>
                    <a:pt x="59016" y="11798"/>
                  </a:lnTo>
                  <a:lnTo>
                    <a:pt x="70815" y="11798"/>
                  </a:lnTo>
                  <a:lnTo>
                    <a:pt x="82613" y="11798"/>
                  </a:lnTo>
                  <a:lnTo>
                    <a:pt x="82613" y="23596"/>
                  </a:lnTo>
                  <a:lnTo>
                    <a:pt x="70815" y="23596"/>
                  </a:lnTo>
                  <a:lnTo>
                    <a:pt x="59016" y="23596"/>
                  </a:lnTo>
                  <a:lnTo>
                    <a:pt x="59016" y="35394"/>
                  </a:lnTo>
                  <a:lnTo>
                    <a:pt x="70815" y="35394"/>
                  </a:lnTo>
                  <a:lnTo>
                    <a:pt x="82613" y="35394"/>
                  </a:lnTo>
                  <a:lnTo>
                    <a:pt x="94411" y="35394"/>
                  </a:lnTo>
                  <a:lnTo>
                    <a:pt x="94411" y="23596"/>
                  </a:lnTo>
                  <a:lnTo>
                    <a:pt x="94411" y="11798"/>
                  </a:lnTo>
                  <a:lnTo>
                    <a:pt x="94411" y="0"/>
                  </a:lnTo>
                  <a:close/>
                </a:path>
                <a:path w="626109" h="47625">
                  <a:moveTo>
                    <a:pt x="118008" y="23596"/>
                  </a:moveTo>
                  <a:lnTo>
                    <a:pt x="106222" y="23596"/>
                  </a:lnTo>
                  <a:lnTo>
                    <a:pt x="106222" y="11798"/>
                  </a:lnTo>
                  <a:lnTo>
                    <a:pt x="106222" y="0"/>
                  </a:lnTo>
                  <a:lnTo>
                    <a:pt x="94424" y="0"/>
                  </a:lnTo>
                  <a:lnTo>
                    <a:pt x="94424" y="11798"/>
                  </a:lnTo>
                  <a:lnTo>
                    <a:pt x="94424" y="23596"/>
                  </a:lnTo>
                  <a:lnTo>
                    <a:pt x="94424" y="35394"/>
                  </a:lnTo>
                  <a:lnTo>
                    <a:pt x="106222" y="35394"/>
                  </a:lnTo>
                  <a:lnTo>
                    <a:pt x="118008" y="35394"/>
                  </a:lnTo>
                  <a:lnTo>
                    <a:pt x="118008" y="23596"/>
                  </a:lnTo>
                  <a:close/>
                </a:path>
                <a:path w="626109" h="47625">
                  <a:moveTo>
                    <a:pt x="129819" y="0"/>
                  </a:moveTo>
                  <a:lnTo>
                    <a:pt x="118021" y="0"/>
                  </a:lnTo>
                  <a:lnTo>
                    <a:pt x="118021" y="11798"/>
                  </a:lnTo>
                  <a:lnTo>
                    <a:pt x="129819" y="11798"/>
                  </a:lnTo>
                  <a:lnTo>
                    <a:pt x="129819" y="0"/>
                  </a:lnTo>
                  <a:close/>
                </a:path>
                <a:path w="626109" h="47625">
                  <a:moveTo>
                    <a:pt x="141630" y="23596"/>
                  </a:moveTo>
                  <a:lnTo>
                    <a:pt x="129832" y="23596"/>
                  </a:lnTo>
                  <a:lnTo>
                    <a:pt x="129832" y="35394"/>
                  </a:lnTo>
                  <a:lnTo>
                    <a:pt x="141630" y="35394"/>
                  </a:lnTo>
                  <a:lnTo>
                    <a:pt x="141630" y="23596"/>
                  </a:lnTo>
                  <a:close/>
                </a:path>
                <a:path w="626109" h="47625">
                  <a:moveTo>
                    <a:pt x="177025" y="11798"/>
                  </a:moveTo>
                  <a:lnTo>
                    <a:pt x="165239" y="11798"/>
                  </a:lnTo>
                  <a:lnTo>
                    <a:pt x="165239" y="23596"/>
                  </a:lnTo>
                  <a:lnTo>
                    <a:pt x="165239" y="35394"/>
                  </a:lnTo>
                  <a:lnTo>
                    <a:pt x="177025" y="35394"/>
                  </a:lnTo>
                  <a:lnTo>
                    <a:pt x="177025" y="23596"/>
                  </a:lnTo>
                  <a:lnTo>
                    <a:pt x="177025" y="11798"/>
                  </a:lnTo>
                  <a:close/>
                </a:path>
                <a:path w="626109" h="47625">
                  <a:moveTo>
                    <a:pt x="188836" y="23596"/>
                  </a:moveTo>
                  <a:lnTo>
                    <a:pt x="177038" y="23596"/>
                  </a:lnTo>
                  <a:lnTo>
                    <a:pt x="177038" y="35394"/>
                  </a:lnTo>
                  <a:lnTo>
                    <a:pt x="188836" y="35394"/>
                  </a:lnTo>
                  <a:lnTo>
                    <a:pt x="188836" y="23596"/>
                  </a:lnTo>
                  <a:close/>
                </a:path>
                <a:path w="626109" h="47625">
                  <a:moveTo>
                    <a:pt x="188836" y="0"/>
                  </a:moveTo>
                  <a:lnTo>
                    <a:pt x="177038" y="0"/>
                  </a:lnTo>
                  <a:lnTo>
                    <a:pt x="177038" y="11798"/>
                  </a:lnTo>
                  <a:lnTo>
                    <a:pt x="188836" y="11798"/>
                  </a:lnTo>
                  <a:lnTo>
                    <a:pt x="188836" y="0"/>
                  </a:lnTo>
                  <a:close/>
                </a:path>
                <a:path w="626109" h="47625">
                  <a:moveTo>
                    <a:pt x="200647" y="23596"/>
                  </a:moveTo>
                  <a:lnTo>
                    <a:pt x="188849" y="23596"/>
                  </a:lnTo>
                  <a:lnTo>
                    <a:pt x="188849" y="35394"/>
                  </a:lnTo>
                  <a:lnTo>
                    <a:pt x="200647" y="35394"/>
                  </a:lnTo>
                  <a:lnTo>
                    <a:pt x="200647" y="23596"/>
                  </a:lnTo>
                  <a:close/>
                </a:path>
                <a:path w="626109" h="47625">
                  <a:moveTo>
                    <a:pt x="212432" y="0"/>
                  </a:moveTo>
                  <a:lnTo>
                    <a:pt x="200647" y="0"/>
                  </a:lnTo>
                  <a:lnTo>
                    <a:pt x="200647" y="11798"/>
                  </a:lnTo>
                  <a:lnTo>
                    <a:pt x="212432" y="11798"/>
                  </a:lnTo>
                  <a:lnTo>
                    <a:pt x="212432" y="0"/>
                  </a:lnTo>
                  <a:close/>
                </a:path>
                <a:path w="626109" h="47625">
                  <a:moveTo>
                    <a:pt x="224243" y="23596"/>
                  </a:moveTo>
                  <a:lnTo>
                    <a:pt x="212458" y="23596"/>
                  </a:lnTo>
                  <a:lnTo>
                    <a:pt x="212458" y="35394"/>
                  </a:lnTo>
                  <a:lnTo>
                    <a:pt x="224243" y="35394"/>
                  </a:lnTo>
                  <a:lnTo>
                    <a:pt x="224243" y="23596"/>
                  </a:lnTo>
                  <a:close/>
                </a:path>
                <a:path w="626109" h="47625">
                  <a:moveTo>
                    <a:pt x="224243" y="0"/>
                  </a:moveTo>
                  <a:lnTo>
                    <a:pt x="212458" y="0"/>
                  </a:lnTo>
                  <a:lnTo>
                    <a:pt x="212458" y="11798"/>
                  </a:lnTo>
                  <a:lnTo>
                    <a:pt x="224243" y="11798"/>
                  </a:lnTo>
                  <a:lnTo>
                    <a:pt x="224243" y="0"/>
                  </a:lnTo>
                  <a:close/>
                </a:path>
                <a:path w="626109" h="47625">
                  <a:moveTo>
                    <a:pt x="247840" y="23596"/>
                  </a:moveTo>
                  <a:lnTo>
                    <a:pt x="236054" y="23596"/>
                  </a:lnTo>
                  <a:lnTo>
                    <a:pt x="224256" y="23596"/>
                  </a:lnTo>
                  <a:lnTo>
                    <a:pt x="224256" y="35394"/>
                  </a:lnTo>
                  <a:lnTo>
                    <a:pt x="236054" y="35394"/>
                  </a:lnTo>
                  <a:lnTo>
                    <a:pt x="247840" y="35394"/>
                  </a:lnTo>
                  <a:lnTo>
                    <a:pt x="247840" y="23596"/>
                  </a:lnTo>
                  <a:close/>
                </a:path>
                <a:path w="626109" h="47625">
                  <a:moveTo>
                    <a:pt x="247840" y="0"/>
                  </a:moveTo>
                  <a:lnTo>
                    <a:pt x="236054" y="0"/>
                  </a:lnTo>
                  <a:lnTo>
                    <a:pt x="236054" y="11798"/>
                  </a:lnTo>
                  <a:lnTo>
                    <a:pt x="247840" y="11798"/>
                  </a:lnTo>
                  <a:lnTo>
                    <a:pt x="247840" y="0"/>
                  </a:lnTo>
                  <a:close/>
                </a:path>
                <a:path w="626109" h="47625">
                  <a:moveTo>
                    <a:pt x="271449" y="0"/>
                  </a:moveTo>
                  <a:lnTo>
                    <a:pt x="259664" y="0"/>
                  </a:lnTo>
                  <a:lnTo>
                    <a:pt x="259664" y="11798"/>
                  </a:lnTo>
                  <a:lnTo>
                    <a:pt x="259664" y="23596"/>
                  </a:lnTo>
                  <a:lnTo>
                    <a:pt x="247865" y="23596"/>
                  </a:lnTo>
                  <a:lnTo>
                    <a:pt x="247865" y="35394"/>
                  </a:lnTo>
                  <a:lnTo>
                    <a:pt x="259664" y="35394"/>
                  </a:lnTo>
                  <a:lnTo>
                    <a:pt x="271449" y="35394"/>
                  </a:lnTo>
                  <a:lnTo>
                    <a:pt x="271449" y="23596"/>
                  </a:lnTo>
                  <a:lnTo>
                    <a:pt x="271449" y="11798"/>
                  </a:lnTo>
                  <a:lnTo>
                    <a:pt x="271449" y="0"/>
                  </a:lnTo>
                  <a:close/>
                </a:path>
                <a:path w="626109" h="47625">
                  <a:moveTo>
                    <a:pt x="283260" y="23596"/>
                  </a:moveTo>
                  <a:lnTo>
                    <a:pt x="271475" y="23596"/>
                  </a:lnTo>
                  <a:lnTo>
                    <a:pt x="271475" y="35394"/>
                  </a:lnTo>
                  <a:lnTo>
                    <a:pt x="283260" y="35394"/>
                  </a:lnTo>
                  <a:lnTo>
                    <a:pt x="283260" y="23596"/>
                  </a:lnTo>
                  <a:close/>
                </a:path>
                <a:path w="626109" h="47625">
                  <a:moveTo>
                    <a:pt x="306857" y="11798"/>
                  </a:moveTo>
                  <a:lnTo>
                    <a:pt x="295071" y="11798"/>
                  </a:lnTo>
                  <a:lnTo>
                    <a:pt x="295071" y="0"/>
                  </a:lnTo>
                  <a:lnTo>
                    <a:pt x="283273" y="0"/>
                  </a:lnTo>
                  <a:lnTo>
                    <a:pt x="283273" y="11798"/>
                  </a:lnTo>
                  <a:lnTo>
                    <a:pt x="283273" y="23596"/>
                  </a:lnTo>
                  <a:lnTo>
                    <a:pt x="283273" y="35394"/>
                  </a:lnTo>
                  <a:lnTo>
                    <a:pt x="295071" y="35394"/>
                  </a:lnTo>
                  <a:lnTo>
                    <a:pt x="295071" y="23596"/>
                  </a:lnTo>
                  <a:lnTo>
                    <a:pt x="306857" y="23596"/>
                  </a:lnTo>
                  <a:lnTo>
                    <a:pt x="306857" y="11798"/>
                  </a:lnTo>
                  <a:close/>
                </a:path>
                <a:path w="626109" h="47625">
                  <a:moveTo>
                    <a:pt x="318668" y="0"/>
                  </a:moveTo>
                  <a:lnTo>
                    <a:pt x="306882" y="0"/>
                  </a:lnTo>
                  <a:lnTo>
                    <a:pt x="306882" y="11798"/>
                  </a:lnTo>
                  <a:lnTo>
                    <a:pt x="306882" y="23596"/>
                  </a:lnTo>
                  <a:lnTo>
                    <a:pt x="318668" y="23596"/>
                  </a:lnTo>
                  <a:lnTo>
                    <a:pt x="318668" y="11798"/>
                  </a:lnTo>
                  <a:lnTo>
                    <a:pt x="318668" y="0"/>
                  </a:lnTo>
                  <a:close/>
                </a:path>
                <a:path w="626109" h="47625">
                  <a:moveTo>
                    <a:pt x="342277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42277" y="11798"/>
                  </a:lnTo>
                  <a:lnTo>
                    <a:pt x="342277" y="0"/>
                  </a:lnTo>
                  <a:close/>
                </a:path>
                <a:path w="626109" h="47625">
                  <a:moveTo>
                    <a:pt x="354088" y="0"/>
                  </a:moveTo>
                  <a:lnTo>
                    <a:pt x="342290" y="0"/>
                  </a:lnTo>
                  <a:lnTo>
                    <a:pt x="342290" y="11798"/>
                  </a:lnTo>
                  <a:lnTo>
                    <a:pt x="342290" y="23596"/>
                  </a:lnTo>
                  <a:lnTo>
                    <a:pt x="342290" y="35394"/>
                  </a:lnTo>
                  <a:lnTo>
                    <a:pt x="354088" y="35394"/>
                  </a:lnTo>
                  <a:lnTo>
                    <a:pt x="354088" y="23596"/>
                  </a:lnTo>
                  <a:lnTo>
                    <a:pt x="354088" y="11798"/>
                  </a:lnTo>
                  <a:lnTo>
                    <a:pt x="354088" y="0"/>
                  </a:lnTo>
                  <a:close/>
                </a:path>
                <a:path w="626109" h="47625">
                  <a:moveTo>
                    <a:pt x="377685" y="11798"/>
                  </a:moveTo>
                  <a:lnTo>
                    <a:pt x="365899" y="11798"/>
                  </a:lnTo>
                  <a:lnTo>
                    <a:pt x="365899" y="23596"/>
                  </a:lnTo>
                  <a:lnTo>
                    <a:pt x="377685" y="23596"/>
                  </a:lnTo>
                  <a:lnTo>
                    <a:pt x="377685" y="11798"/>
                  </a:lnTo>
                  <a:close/>
                </a:path>
                <a:path w="626109" h="47625">
                  <a:moveTo>
                    <a:pt x="389496" y="23596"/>
                  </a:moveTo>
                  <a:lnTo>
                    <a:pt x="377698" y="23596"/>
                  </a:lnTo>
                  <a:lnTo>
                    <a:pt x="377698" y="35394"/>
                  </a:lnTo>
                  <a:lnTo>
                    <a:pt x="389496" y="35394"/>
                  </a:lnTo>
                  <a:lnTo>
                    <a:pt x="389496" y="23596"/>
                  </a:lnTo>
                  <a:close/>
                </a:path>
                <a:path w="626109" h="47625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26109" h="47625">
                  <a:moveTo>
                    <a:pt x="413092" y="23596"/>
                  </a:moveTo>
                  <a:lnTo>
                    <a:pt x="401307" y="23596"/>
                  </a:lnTo>
                  <a:lnTo>
                    <a:pt x="401307" y="35394"/>
                  </a:lnTo>
                  <a:lnTo>
                    <a:pt x="413092" y="35394"/>
                  </a:lnTo>
                  <a:lnTo>
                    <a:pt x="413092" y="23596"/>
                  </a:lnTo>
                  <a:close/>
                </a:path>
                <a:path w="626109" h="47625">
                  <a:moveTo>
                    <a:pt x="413092" y="0"/>
                  </a:moveTo>
                  <a:lnTo>
                    <a:pt x="401307" y="0"/>
                  </a:lnTo>
                  <a:lnTo>
                    <a:pt x="401307" y="11798"/>
                  </a:lnTo>
                  <a:lnTo>
                    <a:pt x="413092" y="11798"/>
                  </a:lnTo>
                  <a:lnTo>
                    <a:pt x="413092" y="0"/>
                  </a:lnTo>
                  <a:close/>
                </a:path>
                <a:path w="626109" h="47625">
                  <a:moveTo>
                    <a:pt x="436702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36702" y="11798"/>
                  </a:lnTo>
                  <a:lnTo>
                    <a:pt x="436702" y="0"/>
                  </a:lnTo>
                  <a:close/>
                </a:path>
                <a:path w="626109" h="47625">
                  <a:moveTo>
                    <a:pt x="460298" y="0"/>
                  </a:moveTo>
                  <a:lnTo>
                    <a:pt x="448513" y="0"/>
                  </a:lnTo>
                  <a:lnTo>
                    <a:pt x="448513" y="11798"/>
                  </a:lnTo>
                  <a:lnTo>
                    <a:pt x="460298" y="11798"/>
                  </a:lnTo>
                  <a:lnTo>
                    <a:pt x="460298" y="0"/>
                  </a:lnTo>
                  <a:close/>
                </a:path>
                <a:path w="626109" h="47625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72122" y="23596"/>
                  </a:lnTo>
                  <a:lnTo>
                    <a:pt x="472122" y="35394"/>
                  </a:lnTo>
                  <a:lnTo>
                    <a:pt x="483920" y="35394"/>
                  </a:lnTo>
                  <a:lnTo>
                    <a:pt x="483920" y="23596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09" h="47625">
                  <a:moveTo>
                    <a:pt x="495731" y="0"/>
                  </a:move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495731" y="0"/>
                  </a:lnTo>
                  <a:close/>
                </a:path>
                <a:path w="626109" h="47625">
                  <a:moveTo>
                    <a:pt x="519315" y="23596"/>
                  </a:moveTo>
                  <a:lnTo>
                    <a:pt x="507530" y="23596"/>
                  </a:lnTo>
                  <a:lnTo>
                    <a:pt x="507530" y="35394"/>
                  </a:lnTo>
                  <a:lnTo>
                    <a:pt x="519315" y="35394"/>
                  </a:lnTo>
                  <a:lnTo>
                    <a:pt x="519315" y="23596"/>
                  </a:lnTo>
                  <a:close/>
                </a:path>
                <a:path w="626109" h="47625">
                  <a:moveTo>
                    <a:pt x="519315" y="0"/>
                  </a:moveTo>
                  <a:lnTo>
                    <a:pt x="507530" y="0"/>
                  </a:lnTo>
                  <a:lnTo>
                    <a:pt x="507530" y="11798"/>
                  </a:lnTo>
                  <a:lnTo>
                    <a:pt x="519315" y="11798"/>
                  </a:lnTo>
                  <a:lnTo>
                    <a:pt x="519315" y="0"/>
                  </a:lnTo>
                  <a:close/>
                </a:path>
                <a:path w="626109" h="47625">
                  <a:moveTo>
                    <a:pt x="542937" y="11798"/>
                  </a:moveTo>
                  <a:lnTo>
                    <a:pt x="531139" y="11798"/>
                  </a:lnTo>
                  <a:lnTo>
                    <a:pt x="531139" y="23596"/>
                  </a:lnTo>
                  <a:lnTo>
                    <a:pt x="542937" y="23596"/>
                  </a:lnTo>
                  <a:lnTo>
                    <a:pt x="542937" y="11798"/>
                  </a:lnTo>
                  <a:close/>
                </a:path>
                <a:path w="626109" h="47625">
                  <a:moveTo>
                    <a:pt x="578345" y="23596"/>
                  </a:moveTo>
                  <a:lnTo>
                    <a:pt x="566547" y="23596"/>
                  </a:lnTo>
                  <a:lnTo>
                    <a:pt x="566547" y="11798"/>
                  </a:lnTo>
                  <a:lnTo>
                    <a:pt x="566547" y="0"/>
                  </a:lnTo>
                  <a:lnTo>
                    <a:pt x="554748" y="0"/>
                  </a:lnTo>
                  <a:lnTo>
                    <a:pt x="554748" y="11798"/>
                  </a:lnTo>
                  <a:lnTo>
                    <a:pt x="554748" y="23596"/>
                  </a:lnTo>
                  <a:lnTo>
                    <a:pt x="542950" y="23596"/>
                  </a:lnTo>
                  <a:lnTo>
                    <a:pt x="542950" y="35394"/>
                  </a:lnTo>
                  <a:lnTo>
                    <a:pt x="554748" y="35394"/>
                  </a:lnTo>
                  <a:lnTo>
                    <a:pt x="566547" y="35394"/>
                  </a:lnTo>
                  <a:lnTo>
                    <a:pt x="578345" y="35394"/>
                  </a:lnTo>
                  <a:lnTo>
                    <a:pt x="578345" y="23596"/>
                  </a:lnTo>
                  <a:close/>
                </a:path>
                <a:path w="626109" h="47625">
                  <a:moveTo>
                    <a:pt x="590143" y="0"/>
                  </a:moveTo>
                  <a:lnTo>
                    <a:pt x="578345" y="0"/>
                  </a:lnTo>
                  <a:lnTo>
                    <a:pt x="578345" y="11798"/>
                  </a:lnTo>
                  <a:lnTo>
                    <a:pt x="578345" y="23596"/>
                  </a:lnTo>
                  <a:lnTo>
                    <a:pt x="590143" y="23596"/>
                  </a:lnTo>
                  <a:lnTo>
                    <a:pt x="590143" y="11798"/>
                  </a:lnTo>
                  <a:lnTo>
                    <a:pt x="590143" y="0"/>
                  </a:lnTo>
                  <a:close/>
                </a:path>
                <a:path w="626109" h="47625">
                  <a:moveTo>
                    <a:pt x="601941" y="23596"/>
                  </a:moveTo>
                  <a:lnTo>
                    <a:pt x="590143" y="23596"/>
                  </a:lnTo>
                  <a:lnTo>
                    <a:pt x="590143" y="35394"/>
                  </a:lnTo>
                  <a:lnTo>
                    <a:pt x="601941" y="35394"/>
                  </a:lnTo>
                  <a:lnTo>
                    <a:pt x="601941" y="23596"/>
                  </a:lnTo>
                  <a:close/>
                </a:path>
                <a:path w="626109" h="47625">
                  <a:moveTo>
                    <a:pt x="613765" y="0"/>
                  </a:move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13765" y="0"/>
                  </a:lnTo>
                  <a:close/>
                </a:path>
                <a:path w="626109" h="47625">
                  <a:moveTo>
                    <a:pt x="625551" y="11798"/>
                  </a:moveTo>
                  <a:lnTo>
                    <a:pt x="613765" y="11798"/>
                  </a:lnTo>
                  <a:lnTo>
                    <a:pt x="613765" y="23596"/>
                  </a:lnTo>
                  <a:lnTo>
                    <a:pt x="613765" y="35394"/>
                  </a:lnTo>
                  <a:lnTo>
                    <a:pt x="625551" y="35394"/>
                  </a:lnTo>
                  <a:lnTo>
                    <a:pt x="625551" y="23596"/>
                  </a:lnTo>
                  <a:lnTo>
                    <a:pt x="625551" y="117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5958433" y="4487773"/>
              <a:ext cx="614045" cy="35560"/>
            </a:xfrm>
            <a:custGeom>
              <a:avLst/>
              <a:gdLst/>
              <a:ahLst/>
              <a:cxnLst/>
              <a:rect l="l" t="t" r="r" b="b"/>
              <a:pathLst>
                <a:path w="614045" h="35560">
                  <a:moveTo>
                    <a:pt x="11798" y="11785"/>
                  </a:moveTo>
                  <a:lnTo>
                    <a:pt x="0" y="11785"/>
                  </a:lnTo>
                  <a:lnTo>
                    <a:pt x="0" y="23583"/>
                  </a:lnTo>
                  <a:lnTo>
                    <a:pt x="11798" y="23583"/>
                  </a:lnTo>
                  <a:lnTo>
                    <a:pt x="11798" y="11785"/>
                  </a:lnTo>
                  <a:close/>
                </a:path>
                <a:path w="614045" h="35560">
                  <a:moveTo>
                    <a:pt x="23583" y="0"/>
                  </a:moveTo>
                  <a:lnTo>
                    <a:pt x="11798" y="0"/>
                  </a:lnTo>
                  <a:lnTo>
                    <a:pt x="11798" y="11785"/>
                  </a:lnTo>
                  <a:lnTo>
                    <a:pt x="23583" y="11785"/>
                  </a:lnTo>
                  <a:lnTo>
                    <a:pt x="23583" y="0"/>
                  </a:lnTo>
                  <a:close/>
                </a:path>
                <a:path w="614045" h="35560">
                  <a:moveTo>
                    <a:pt x="35394" y="0"/>
                  </a:moveTo>
                  <a:lnTo>
                    <a:pt x="23596" y="0"/>
                  </a:lnTo>
                  <a:lnTo>
                    <a:pt x="23596" y="11785"/>
                  </a:lnTo>
                  <a:lnTo>
                    <a:pt x="35394" y="11785"/>
                  </a:lnTo>
                  <a:lnTo>
                    <a:pt x="35394" y="0"/>
                  </a:lnTo>
                  <a:close/>
                </a:path>
                <a:path w="614045" h="35560">
                  <a:moveTo>
                    <a:pt x="58991" y="23596"/>
                  </a:moveTo>
                  <a:lnTo>
                    <a:pt x="47205" y="23596"/>
                  </a:lnTo>
                  <a:lnTo>
                    <a:pt x="35407" y="23596"/>
                  </a:lnTo>
                  <a:lnTo>
                    <a:pt x="35407" y="35394"/>
                  </a:lnTo>
                  <a:lnTo>
                    <a:pt x="47205" y="35394"/>
                  </a:lnTo>
                  <a:lnTo>
                    <a:pt x="58991" y="35394"/>
                  </a:lnTo>
                  <a:lnTo>
                    <a:pt x="58991" y="23596"/>
                  </a:lnTo>
                  <a:close/>
                </a:path>
                <a:path w="614045" h="35560">
                  <a:moveTo>
                    <a:pt x="58991" y="0"/>
                  </a:moveTo>
                  <a:lnTo>
                    <a:pt x="47205" y="0"/>
                  </a:lnTo>
                  <a:lnTo>
                    <a:pt x="35407" y="0"/>
                  </a:lnTo>
                  <a:lnTo>
                    <a:pt x="35407" y="11785"/>
                  </a:lnTo>
                  <a:lnTo>
                    <a:pt x="35407" y="23583"/>
                  </a:lnTo>
                  <a:lnTo>
                    <a:pt x="47205" y="23583"/>
                  </a:lnTo>
                  <a:lnTo>
                    <a:pt x="47205" y="11785"/>
                  </a:lnTo>
                  <a:lnTo>
                    <a:pt x="58991" y="11785"/>
                  </a:lnTo>
                  <a:lnTo>
                    <a:pt x="58991" y="0"/>
                  </a:lnTo>
                  <a:close/>
                </a:path>
                <a:path w="614045" h="35560">
                  <a:moveTo>
                    <a:pt x="94411" y="11785"/>
                  </a:moveTo>
                  <a:lnTo>
                    <a:pt x="82613" y="11785"/>
                  </a:lnTo>
                  <a:lnTo>
                    <a:pt x="70815" y="11785"/>
                  </a:lnTo>
                  <a:lnTo>
                    <a:pt x="70815" y="23583"/>
                  </a:lnTo>
                  <a:lnTo>
                    <a:pt x="82613" y="23583"/>
                  </a:lnTo>
                  <a:lnTo>
                    <a:pt x="94411" y="23583"/>
                  </a:lnTo>
                  <a:lnTo>
                    <a:pt x="94411" y="11785"/>
                  </a:lnTo>
                  <a:close/>
                </a:path>
                <a:path w="614045" h="35560">
                  <a:moveTo>
                    <a:pt x="106222" y="0"/>
                  </a:moveTo>
                  <a:lnTo>
                    <a:pt x="94424" y="0"/>
                  </a:lnTo>
                  <a:lnTo>
                    <a:pt x="94424" y="11785"/>
                  </a:lnTo>
                  <a:lnTo>
                    <a:pt x="94424" y="23583"/>
                  </a:lnTo>
                  <a:lnTo>
                    <a:pt x="106222" y="23583"/>
                  </a:lnTo>
                  <a:lnTo>
                    <a:pt x="106222" y="11785"/>
                  </a:lnTo>
                  <a:lnTo>
                    <a:pt x="106222" y="0"/>
                  </a:lnTo>
                  <a:close/>
                </a:path>
                <a:path w="614045" h="35560">
                  <a:moveTo>
                    <a:pt x="118008" y="23596"/>
                  </a:moveTo>
                  <a:lnTo>
                    <a:pt x="106222" y="23596"/>
                  </a:lnTo>
                  <a:lnTo>
                    <a:pt x="94424" y="23596"/>
                  </a:lnTo>
                  <a:lnTo>
                    <a:pt x="94424" y="35394"/>
                  </a:lnTo>
                  <a:lnTo>
                    <a:pt x="106222" y="35394"/>
                  </a:lnTo>
                  <a:lnTo>
                    <a:pt x="118008" y="35394"/>
                  </a:lnTo>
                  <a:lnTo>
                    <a:pt x="118008" y="23596"/>
                  </a:lnTo>
                  <a:close/>
                </a:path>
                <a:path w="614045" h="35560">
                  <a:moveTo>
                    <a:pt x="129819" y="0"/>
                  </a:moveTo>
                  <a:lnTo>
                    <a:pt x="118021" y="0"/>
                  </a:lnTo>
                  <a:lnTo>
                    <a:pt x="118021" y="11785"/>
                  </a:lnTo>
                  <a:lnTo>
                    <a:pt x="129819" y="11785"/>
                  </a:lnTo>
                  <a:lnTo>
                    <a:pt x="129819" y="0"/>
                  </a:lnTo>
                  <a:close/>
                </a:path>
                <a:path w="614045" h="35560">
                  <a:moveTo>
                    <a:pt x="153416" y="11785"/>
                  </a:moveTo>
                  <a:lnTo>
                    <a:pt x="141630" y="11785"/>
                  </a:lnTo>
                  <a:lnTo>
                    <a:pt x="141630" y="23583"/>
                  </a:lnTo>
                  <a:lnTo>
                    <a:pt x="153416" y="23583"/>
                  </a:lnTo>
                  <a:lnTo>
                    <a:pt x="153416" y="11785"/>
                  </a:lnTo>
                  <a:close/>
                </a:path>
                <a:path w="614045" h="35560">
                  <a:moveTo>
                    <a:pt x="177025" y="0"/>
                  </a:moveTo>
                  <a:lnTo>
                    <a:pt x="165239" y="0"/>
                  </a:lnTo>
                  <a:lnTo>
                    <a:pt x="153441" y="0"/>
                  </a:lnTo>
                  <a:lnTo>
                    <a:pt x="153441" y="11785"/>
                  </a:lnTo>
                  <a:lnTo>
                    <a:pt x="165239" y="11785"/>
                  </a:lnTo>
                  <a:lnTo>
                    <a:pt x="177025" y="11785"/>
                  </a:lnTo>
                  <a:lnTo>
                    <a:pt x="177025" y="0"/>
                  </a:lnTo>
                  <a:close/>
                </a:path>
                <a:path w="614045" h="35560">
                  <a:moveTo>
                    <a:pt x="188836" y="11785"/>
                  </a:moveTo>
                  <a:lnTo>
                    <a:pt x="177038" y="11785"/>
                  </a:lnTo>
                  <a:lnTo>
                    <a:pt x="177038" y="23583"/>
                  </a:lnTo>
                  <a:lnTo>
                    <a:pt x="188836" y="23583"/>
                  </a:lnTo>
                  <a:lnTo>
                    <a:pt x="188836" y="11785"/>
                  </a:lnTo>
                  <a:close/>
                </a:path>
                <a:path w="614045" h="35560">
                  <a:moveTo>
                    <a:pt x="212432" y="0"/>
                  </a:moveTo>
                  <a:lnTo>
                    <a:pt x="200647" y="0"/>
                  </a:lnTo>
                  <a:lnTo>
                    <a:pt x="200647" y="11785"/>
                  </a:lnTo>
                  <a:lnTo>
                    <a:pt x="188849" y="11785"/>
                  </a:lnTo>
                  <a:lnTo>
                    <a:pt x="188849" y="23583"/>
                  </a:lnTo>
                  <a:lnTo>
                    <a:pt x="200647" y="23583"/>
                  </a:lnTo>
                  <a:lnTo>
                    <a:pt x="212432" y="23583"/>
                  </a:lnTo>
                  <a:lnTo>
                    <a:pt x="212432" y="11785"/>
                  </a:lnTo>
                  <a:lnTo>
                    <a:pt x="212432" y="0"/>
                  </a:lnTo>
                  <a:close/>
                </a:path>
                <a:path w="614045" h="35560">
                  <a:moveTo>
                    <a:pt x="236054" y="11785"/>
                  </a:moveTo>
                  <a:lnTo>
                    <a:pt x="224256" y="11785"/>
                  </a:lnTo>
                  <a:lnTo>
                    <a:pt x="224256" y="23583"/>
                  </a:lnTo>
                  <a:lnTo>
                    <a:pt x="236054" y="23583"/>
                  </a:lnTo>
                  <a:lnTo>
                    <a:pt x="236054" y="11785"/>
                  </a:lnTo>
                  <a:close/>
                </a:path>
                <a:path w="614045" h="35560">
                  <a:moveTo>
                    <a:pt x="247840" y="23596"/>
                  </a:moveTo>
                  <a:lnTo>
                    <a:pt x="236054" y="23596"/>
                  </a:lnTo>
                  <a:lnTo>
                    <a:pt x="224256" y="23596"/>
                  </a:lnTo>
                  <a:lnTo>
                    <a:pt x="224256" y="35394"/>
                  </a:lnTo>
                  <a:lnTo>
                    <a:pt x="236054" y="35394"/>
                  </a:lnTo>
                  <a:lnTo>
                    <a:pt x="247840" y="35394"/>
                  </a:lnTo>
                  <a:lnTo>
                    <a:pt x="247840" y="23596"/>
                  </a:lnTo>
                  <a:close/>
                </a:path>
                <a:path w="614045" h="35560">
                  <a:moveTo>
                    <a:pt x="259664" y="23596"/>
                  </a:moveTo>
                  <a:lnTo>
                    <a:pt x="247865" y="23596"/>
                  </a:lnTo>
                  <a:lnTo>
                    <a:pt x="247865" y="35394"/>
                  </a:lnTo>
                  <a:lnTo>
                    <a:pt x="259664" y="35394"/>
                  </a:lnTo>
                  <a:lnTo>
                    <a:pt x="259664" y="23596"/>
                  </a:lnTo>
                  <a:close/>
                </a:path>
                <a:path w="614045" h="35560">
                  <a:moveTo>
                    <a:pt x="271449" y="11785"/>
                  </a:moveTo>
                  <a:lnTo>
                    <a:pt x="259664" y="11785"/>
                  </a:lnTo>
                  <a:lnTo>
                    <a:pt x="259664" y="0"/>
                  </a:lnTo>
                  <a:lnTo>
                    <a:pt x="247865" y="0"/>
                  </a:lnTo>
                  <a:lnTo>
                    <a:pt x="247865" y="11785"/>
                  </a:lnTo>
                  <a:lnTo>
                    <a:pt x="247865" y="23583"/>
                  </a:lnTo>
                  <a:lnTo>
                    <a:pt x="259664" y="23583"/>
                  </a:lnTo>
                  <a:lnTo>
                    <a:pt x="271449" y="23583"/>
                  </a:lnTo>
                  <a:lnTo>
                    <a:pt x="271449" y="11785"/>
                  </a:lnTo>
                  <a:close/>
                </a:path>
                <a:path w="614045" h="35560">
                  <a:moveTo>
                    <a:pt x="283260" y="23596"/>
                  </a:moveTo>
                  <a:lnTo>
                    <a:pt x="271475" y="23596"/>
                  </a:lnTo>
                  <a:lnTo>
                    <a:pt x="271475" y="35394"/>
                  </a:lnTo>
                  <a:lnTo>
                    <a:pt x="283260" y="35394"/>
                  </a:lnTo>
                  <a:lnTo>
                    <a:pt x="283260" y="23596"/>
                  </a:lnTo>
                  <a:close/>
                </a:path>
                <a:path w="614045" h="35560">
                  <a:moveTo>
                    <a:pt x="283260" y="11785"/>
                  </a:moveTo>
                  <a:lnTo>
                    <a:pt x="271475" y="11785"/>
                  </a:lnTo>
                  <a:lnTo>
                    <a:pt x="271475" y="23583"/>
                  </a:lnTo>
                  <a:lnTo>
                    <a:pt x="283260" y="23583"/>
                  </a:lnTo>
                  <a:lnTo>
                    <a:pt x="283260" y="11785"/>
                  </a:lnTo>
                  <a:close/>
                </a:path>
                <a:path w="614045" h="35560">
                  <a:moveTo>
                    <a:pt x="295071" y="11785"/>
                  </a:moveTo>
                  <a:lnTo>
                    <a:pt x="283273" y="11785"/>
                  </a:lnTo>
                  <a:lnTo>
                    <a:pt x="283273" y="23583"/>
                  </a:lnTo>
                  <a:lnTo>
                    <a:pt x="295071" y="23583"/>
                  </a:lnTo>
                  <a:lnTo>
                    <a:pt x="295071" y="11785"/>
                  </a:lnTo>
                  <a:close/>
                </a:path>
                <a:path w="614045" h="35560">
                  <a:moveTo>
                    <a:pt x="306857" y="23596"/>
                  </a:moveTo>
                  <a:lnTo>
                    <a:pt x="295071" y="23596"/>
                  </a:lnTo>
                  <a:lnTo>
                    <a:pt x="295071" y="35394"/>
                  </a:lnTo>
                  <a:lnTo>
                    <a:pt x="306857" y="35394"/>
                  </a:lnTo>
                  <a:lnTo>
                    <a:pt x="306857" y="23596"/>
                  </a:lnTo>
                  <a:close/>
                </a:path>
                <a:path w="614045" h="35560">
                  <a:moveTo>
                    <a:pt x="306857" y="0"/>
                  </a:moveTo>
                  <a:lnTo>
                    <a:pt x="295071" y="0"/>
                  </a:lnTo>
                  <a:lnTo>
                    <a:pt x="295071" y="11785"/>
                  </a:lnTo>
                  <a:lnTo>
                    <a:pt x="306857" y="11785"/>
                  </a:lnTo>
                  <a:lnTo>
                    <a:pt x="306857" y="0"/>
                  </a:lnTo>
                  <a:close/>
                </a:path>
                <a:path w="614045" h="35560">
                  <a:moveTo>
                    <a:pt x="318668" y="11785"/>
                  </a:moveTo>
                  <a:lnTo>
                    <a:pt x="306882" y="11785"/>
                  </a:lnTo>
                  <a:lnTo>
                    <a:pt x="306882" y="23583"/>
                  </a:lnTo>
                  <a:lnTo>
                    <a:pt x="318668" y="23583"/>
                  </a:lnTo>
                  <a:lnTo>
                    <a:pt x="318668" y="11785"/>
                  </a:lnTo>
                  <a:close/>
                </a:path>
                <a:path w="614045" h="35560">
                  <a:moveTo>
                    <a:pt x="330479" y="0"/>
                  </a:moveTo>
                  <a:lnTo>
                    <a:pt x="318681" y="0"/>
                  </a:lnTo>
                  <a:lnTo>
                    <a:pt x="318681" y="11785"/>
                  </a:lnTo>
                  <a:lnTo>
                    <a:pt x="330479" y="11785"/>
                  </a:lnTo>
                  <a:lnTo>
                    <a:pt x="330479" y="0"/>
                  </a:lnTo>
                  <a:close/>
                </a:path>
                <a:path w="614045" h="35560">
                  <a:moveTo>
                    <a:pt x="342277" y="23596"/>
                  </a:moveTo>
                  <a:lnTo>
                    <a:pt x="330492" y="23596"/>
                  </a:lnTo>
                  <a:lnTo>
                    <a:pt x="330492" y="35394"/>
                  </a:lnTo>
                  <a:lnTo>
                    <a:pt x="342277" y="35394"/>
                  </a:lnTo>
                  <a:lnTo>
                    <a:pt x="342277" y="23596"/>
                  </a:lnTo>
                  <a:close/>
                </a:path>
                <a:path w="614045" h="35560">
                  <a:moveTo>
                    <a:pt x="342277" y="11785"/>
                  </a:moveTo>
                  <a:lnTo>
                    <a:pt x="330492" y="11785"/>
                  </a:lnTo>
                  <a:lnTo>
                    <a:pt x="330492" y="23583"/>
                  </a:lnTo>
                  <a:lnTo>
                    <a:pt x="342277" y="23583"/>
                  </a:lnTo>
                  <a:lnTo>
                    <a:pt x="342277" y="11785"/>
                  </a:lnTo>
                  <a:close/>
                </a:path>
                <a:path w="614045" h="35560">
                  <a:moveTo>
                    <a:pt x="354088" y="23596"/>
                  </a:moveTo>
                  <a:lnTo>
                    <a:pt x="342290" y="23596"/>
                  </a:lnTo>
                  <a:lnTo>
                    <a:pt x="342290" y="35394"/>
                  </a:lnTo>
                  <a:lnTo>
                    <a:pt x="354088" y="35394"/>
                  </a:lnTo>
                  <a:lnTo>
                    <a:pt x="354088" y="23596"/>
                  </a:lnTo>
                  <a:close/>
                </a:path>
                <a:path w="614045" h="35560">
                  <a:moveTo>
                    <a:pt x="365874" y="11785"/>
                  </a:moveTo>
                  <a:lnTo>
                    <a:pt x="354088" y="11785"/>
                  </a:lnTo>
                  <a:lnTo>
                    <a:pt x="354088" y="0"/>
                  </a:lnTo>
                  <a:lnTo>
                    <a:pt x="342290" y="0"/>
                  </a:lnTo>
                  <a:lnTo>
                    <a:pt x="342290" y="11785"/>
                  </a:lnTo>
                  <a:lnTo>
                    <a:pt x="342290" y="23583"/>
                  </a:lnTo>
                  <a:lnTo>
                    <a:pt x="354088" y="23583"/>
                  </a:lnTo>
                  <a:lnTo>
                    <a:pt x="365874" y="23583"/>
                  </a:lnTo>
                  <a:lnTo>
                    <a:pt x="365874" y="11785"/>
                  </a:lnTo>
                  <a:close/>
                </a:path>
                <a:path w="614045" h="35560">
                  <a:moveTo>
                    <a:pt x="377685" y="23596"/>
                  </a:moveTo>
                  <a:lnTo>
                    <a:pt x="365899" y="23596"/>
                  </a:lnTo>
                  <a:lnTo>
                    <a:pt x="365899" y="35394"/>
                  </a:lnTo>
                  <a:lnTo>
                    <a:pt x="377685" y="35394"/>
                  </a:lnTo>
                  <a:lnTo>
                    <a:pt x="377685" y="23596"/>
                  </a:lnTo>
                  <a:close/>
                </a:path>
                <a:path w="614045" h="35560">
                  <a:moveTo>
                    <a:pt x="377685" y="0"/>
                  </a:moveTo>
                  <a:lnTo>
                    <a:pt x="365899" y="0"/>
                  </a:lnTo>
                  <a:lnTo>
                    <a:pt x="365899" y="11785"/>
                  </a:lnTo>
                  <a:lnTo>
                    <a:pt x="377685" y="11785"/>
                  </a:lnTo>
                  <a:lnTo>
                    <a:pt x="377685" y="0"/>
                  </a:lnTo>
                  <a:close/>
                </a:path>
                <a:path w="614045" h="35560">
                  <a:moveTo>
                    <a:pt x="389496" y="11785"/>
                  </a:moveTo>
                  <a:lnTo>
                    <a:pt x="377698" y="11785"/>
                  </a:lnTo>
                  <a:lnTo>
                    <a:pt x="377698" y="23583"/>
                  </a:lnTo>
                  <a:lnTo>
                    <a:pt x="389496" y="23583"/>
                  </a:lnTo>
                  <a:lnTo>
                    <a:pt x="389496" y="11785"/>
                  </a:lnTo>
                  <a:close/>
                </a:path>
                <a:path w="614045" h="35560">
                  <a:moveTo>
                    <a:pt x="401307" y="23596"/>
                  </a:moveTo>
                  <a:lnTo>
                    <a:pt x="389509" y="23596"/>
                  </a:lnTo>
                  <a:lnTo>
                    <a:pt x="389509" y="35394"/>
                  </a:lnTo>
                  <a:lnTo>
                    <a:pt x="401307" y="35394"/>
                  </a:lnTo>
                  <a:lnTo>
                    <a:pt x="401307" y="23596"/>
                  </a:lnTo>
                  <a:close/>
                </a:path>
                <a:path w="614045" h="35560">
                  <a:moveTo>
                    <a:pt x="436702" y="23596"/>
                  </a:moveTo>
                  <a:lnTo>
                    <a:pt x="424916" y="23596"/>
                  </a:lnTo>
                  <a:lnTo>
                    <a:pt x="424916" y="35394"/>
                  </a:lnTo>
                  <a:lnTo>
                    <a:pt x="436702" y="35394"/>
                  </a:lnTo>
                  <a:lnTo>
                    <a:pt x="436702" y="23596"/>
                  </a:lnTo>
                  <a:close/>
                </a:path>
                <a:path w="614045" h="35560">
                  <a:moveTo>
                    <a:pt x="436702" y="0"/>
                  </a:moveTo>
                  <a:lnTo>
                    <a:pt x="424916" y="0"/>
                  </a:lnTo>
                  <a:lnTo>
                    <a:pt x="424916" y="11785"/>
                  </a:lnTo>
                  <a:lnTo>
                    <a:pt x="424916" y="23583"/>
                  </a:lnTo>
                  <a:lnTo>
                    <a:pt x="436702" y="23583"/>
                  </a:lnTo>
                  <a:lnTo>
                    <a:pt x="436702" y="11785"/>
                  </a:lnTo>
                  <a:lnTo>
                    <a:pt x="436702" y="0"/>
                  </a:lnTo>
                  <a:close/>
                </a:path>
                <a:path w="614045" h="35560">
                  <a:moveTo>
                    <a:pt x="460298" y="23596"/>
                  </a:moveTo>
                  <a:lnTo>
                    <a:pt x="448513" y="23596"/>
                  </a:lnTo>
                  <a:lnTo>
                    <a:pt x="436714" y="23596"/>
                  </a:lnTo>
                  <a:lnTo>
                    <a:pt x="436714" y="35394"/>
                  </a:lnTo>
                  <a:lnTo>
                    <a:pt x="448513" y="35394"/>
                  </a:lnTo>
                  <a:lnTo>
                    <a:pt x="460298" y="35394"/>
                  </a:lnTo>
                  <a:lnTo>
                    <a:pt x="460298" y="23596"/>
                  </a:lnTo>
                  <a:close/>
                </a:path>
                <a:path w="614045" h="35560">
                  <a:moveTo>
                    <a:pt x="460298" y="0"/>
                  </a:moveTo>
                  <a:lnTo>
                    <a:pt x="448513" y="0"/>
                  </a:lnTo>
                  <a:lnTo>
                    <a:pt x="436714" y="0"/>
                  </a:lnTo>
                  <a:lnTo>
                    <a:pt x="436714" y="11785"/>
                  </a:lnTo>
                  <a:lnTo>
                    <a:pt x="436714" y="23583"/>
                  </a:lnTo>
                  <a:lnTo>
                    <a:pt x="448513" y="23583"/>
                  </a:lnTo>
                  <a:lnTo>
                    <a:pt x="448513" y="11785"/>
                  </a:lnTo>
                  <a:lnTo>
                    <a:pt x="460298" y="11785"/>
                  </a:lnTo>
                  <a:lnTo>
                    <a:pt x="460298" y="0"/>
                  </a:lnTo>
                  <a:close/>
                </a:path>
                <a:path w="614045" h="35560">
                  <a:moveTo>
                    <a:pt x="483920" y="23596"/>
                  </a:moveTo>
                  <a:lnTo>
                    <a:pt x="472122" y="23596"/>
                  </a:lnTo>
                  <a:lnTo>
                    <a:pt x="472122" y="35394"/>
                  </a:lnTo>
                  <a:lnTo>
                    <a:pt x="483920" y="35394"/>
                  </a:lnTo>
                  <a:lnTo>
                    <a:pt x="483920" y="23596"/>
                  </a:lnTo>
                  <a:close/>
                </a:path>
                <a:path w="614045" h="35560">
                  <a:moveTo>
                    <a:pt x="495731" y="23596"/>
                  </a:moveTo>
                  <a:lnTo>
                    <a:pt x="483933" y="23596"/>
                  </a:lnTo>
                  <a:lnTo>
                    <a:pt x="483933" y="35394"/>
                  </a:lnTo>
                  <a:lnTo>
                    <a:pt x="495731" y="35394"/>
                  </a:lnTo>
                  <a:lnTo>
                    <a:pt x="495731" y="23596"/>
                  </a:lnTo>
                  <a:close/>
                </a:path>
                <a:path w="614045" h="35560">
                  <a:moveTo>
                    <a:pt x="495731" y="11785"/>
                  </a:moveTo>
                  <a:lnTo>
                    <a:pt x="483933" y="11785"/>
                  </a:lnTo>
                  <a:lnTo>
                    <a:pt x="483933" y="23583"/>
                  </a:lnTo>
                  <a:lnTo>
                    <a:pt x="495731" y="23583"/>
                  </a:lnTo>
                  <a:lnTo>
                    <a:pt x="495731" y="11785"/>
                  </a:lnTo>
                  <a:close/>
                </a:path>
                <a:path w="614045" h="35560">
                  <a:moveTo>
                    <a:pt x="519315" y="23596"/>
                  </a:moveTo>
                  <a:lnTo>
                    <a:pt x="507530" y="23596"/>
                  </a:lnTo>
                  <a:lnTo>
                    <a:pt x="507530" y="35394"/>
                  </a:lnTo>
                  <a:lnTo>
                    <a:pt x="519315" y="35394"/>
                  </a:lnTo>
                  <a:lnTo>
                    <a:pt x="519315" y="23596"/>
                  </a:lnTo>
                  <a:close/>
                </a:path>
                <a:path w="614045" h="35560">
                  <a:moveTo>
                    <a:pt x="519315" y="0"/>
                  </a:moveTo>
                  <a:lnTo>
                    <a:pt x="507530" y="0"/>
                  </a:lnTo>
                  <a:lnTo>
                    <a:pt x="507530" y="11785"/>
                  </a:lnTo>
                  <a:lnTo>
                    <a:pt x="507530" y="23583"/>
                  </a:lnTo>
                  <a:lnTo>
                    <a:pt x="519315" y="23583"/>
                  </a:lnTo>
                  <a:lnTo>
                    <a:pt x="519315" y="11785"/>
                  </a:lnTo>
                  <a:lnTo>
                    <a:pt x="519315" y="0"/>
                  </a:lnTo>
                  <a:close/>
                </a:path>
                <a:path w="614045" h="35560">
                  <a:moveTo>
                    <a:pt x="531126" y="23596"/>
                  </a:moveTo>
                  <a:lnTo>
                    <a:pt x="519341" y="23596"/>
                  </a:lnTo>
                  <a:lnTo>
                    <a:pt x="519341" y="35394"/>
                  </a:lnTo>
                  <a:lnTo>
                    <a:pt x="531126" y="35394"/>
                  </a:lnTo>
                  <a:lnTo>
                    <a:pt x="531126" y="23596"/>
                  </a:lnTo>
                  <a:close/>
                </a:path>
                <a:path w="614045" h="35560">
                  <a:moveTo>
                    <a:pt x="531126" y="0"/>
                  </a:moveTo>
                  <a:lnTo>
                    <a:pt x="519341" y="0"/>
                  </a:lnTo>
                  <a:lnTo>
                    <a:pt x="519341" y="11785"/>
                  </a:lnTo>
                  <a:lnTo>
                    <a:pt x="531126" y="11785"/>
                  </a:lnTo>
                  <a:lnTo>
                    <a:pt x="531126" y="0"/>
                  </a:lnTo>
                  <a:close/>
                </a:path>
                <a:path w="614045" h="35560">
                  <a:moveTo>
                    <a:pt x="542937" y="0"/>
                  </a:moveTo>
                  <a:lnTo>
                    <a:pt x="531139" y="0"/>
                  </a:lnTo>
                  <a:lnTo>
                    <a:pt x="531139" y="11785"/>
                  </a:lnTo>
                  <a:lnTo>
                    <a:pt x="531139" y="23583"/>
                  </a:lnTo>
                  <a:lnTo>
                    <a:pt x="542937" y="23583"/>
                  </a:lnTo>
                  <a:lnTo>
                    <a:pt x="542937" y="11785"/>
                  </a:lnTo>
                  <a:lnTo>
                    <a:pt x="542937" y="0"/>
                  </a:lnTo>
                  <a:close/>
                </a:path>
                <a:path w="614045" h="35560">
                  <a:moveTo>
                    <a:pt x="554748" y="11785"/>
                  </a:moveTo>
                  <a:lnTo>
                    <a:pt x="542950" y="11785"/>
                  </a:lnTo>
                  <a:lnTo>
                    <a:pt x="542950" y="23583"/>
                  </a:lnTo>
                  <a:lnTo>
                    <a:pt x="554748" y="23583"/>
                  </a:lnTo>
                  <a:lnTo>
                    <a:pt x="554748" y="11785"/>
                  </a:lnTo>
                  <a:close/>
                </a:path>
                <a:path w="614045" h="35560">
                  <a:moveTo>
                    <a:pt x="590143" y="11785"/>
                  </a:moveTo>
                  <a:lnTo>
                    <a:pt x="578345" y="11785"/>
                  </a:lnTo>
                  <a:lnTo>
                    <a:pt x="578345" y="0"/>
                  </a:lnTo>
                  <a:lnTo>
                    <a:pt x="566547" y="0"/>
                  </a:lnTo>
                  <a:lnTo>
                    <a:pt x="554748" y="0"/>
                  </a:lnTo>
                  <a:lnTo>
                    <a:pt x="554748" y="11785"/>
                  </a:lnTo>
                  <a:lnTo>
                    <a:pt x="566547" y="11785"/>
                  </a:lnTo>
                  <a:lnTo>
                    <a:pt x="566547" y="23583"/>
                  </a:lnTo>
                  <a:lnTo>
                    <a:pt x="578345" y="23583"/>
                  </a:lnTo>
                  <a:lnTo>
                    <a:pt x="590143" y="23583"/>
                  </a:lnTo>
                  <a:lnTo>
                    <a:pt x="590143" y="11785"/>
                  </a:lnTo>
                  <a:close/>
                </a:path>
                <a:path w="614045" h="35560">
                  <a:moveTo>
                    <a:pt x="613765" y="0"/>
                  </a:moveTo>
                  <a:lnTo>
                    <a:pt x="601967" y="0"/>
                  </a:lnTo>
                  <a:lnTo>
                    <a:pt x="601967" y="11785"/>
                  </a:lnTo>
                  <a:lnTo>
                    <a:pt x="601967" y="23583"/>
                  </a:lnTo>
                  <a:lnTo>
                    <a:pt x="613765" y="23583"/>
                  </a:lnTo>
                  <a:lnTo>
                    <a:pt x="613765" y="11785"/>
                  </a:lnTo>
                  <a:lnTo>
                    <a:pt x="61376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5958433" y="4511370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09" h="47625">
                  <a:moveTo>
                    <a:pt x="23583" y="11798"/>
                  </a:moveTo>
                  <a:lnTo>
                    <a:pt x="11798" y="11798"/>
                  </a:lnTo>
                  <a:lnTo>
                    <a:pt x="0" y="11798"/>
                  </a:lnTo>
                  <a:lnTo>
                    <a:pt x="0" y="23596"/>
                  </a:lnTo>
                  <a:lnTo>
                    <a:pt x="11798" y="23596"/>
                  </a:lnTo>
                  <a:lnTo>
                    <a:pt x="11798" y="35394"/>
                  </a:lnTo>
                  <a:lnTo>
                    <a:pt x="23583" y="35394"/>
                  </a:lnTo>
                  <a:lnTo>
                    <a:pt x="23583" y="23596"/>
                  </a:lnTo>
                  <a:lnTo>
                    <a:pt x="23583" y="11798"/>
                  </a:lnTo>
                  <a:close/>
                </a:path>
                <a:path w="626109" h="47625">
                  <a:moveTo>
                    <a:pt x="35394" y="23596"/>
                  </a:moveTo>
                  <a:lnTo>
                    <a:pt x="23596" y="23596"/>
                  </a:lnTo>
                  <a:lnTo>
                    <a:pt x="23596" y="35394"/>
                  </a:lnTo>
                  <a:lnTo>
                    <a:pt x="35394" y="35394"/>
                  </a:lnTo>
                  <a:lnTo>
                    <a:pt x="35394" y="23596"/>
                  </a:lnTo>
                  <a:close/>
                </a:path>
                <a:path w="626109" h="47625">
                  <a:moveTo>
                    <a:pt x="47205" y="35407"/>
                  </a:moveTo>
                  <a:lnTo>
                    <a:pt x="35407" y="35407"/>
                  </a:lnTo>
                  <a:lnTo>
                    <a:pt x="35407" y="47205"/>
                  </a:lnTo>
                  <a:lnTo>
                    <a:pt x="47205" y="47205"/>
                  </a:lnTo>
                  <a:lnTo>
                    <a:pt x="47205" y="35407"/>
                  </a:lnTo>
                  <a:close/>
                </a:path>
                <a:path w="626109" h="47625">
                  <a:moveTo>
                    <a:pt x="58991" y="11798"/>
                  </a:moveTo>
                  <a:lnTo>
                    <a:pt x="47205" y="11798"/>
                  </a:lnTo>
                  <a:lnTo>
                    <a:pt x="35407" y="11798"/>
                  </a:lnTo>
                  <a:lnTo>
                    <a:pt x="35407" y="23596"/>
                  </a:lnTo>
                  <a:lnTo>
                    <a:pt x="47205" y="23596"/>
                  </a:lnTo>
                  <a:lnTo>
                    <a:pt x="58991" y="23596"/>
                  </a:lnTo>
                  <a:lnTo>
                    <a:pt x="58991" y="11798"/>
                  </a:lnTo>
                  <a:close/>
                </a:path>
                <a:path w="626109" h="47625">
                  <a:moveTo>
                    <a:pt x="94411" y="35407"/>
                  </a:moveTo>
                  <a:lnTo>
                    <a:pt x="82613" y="35407"/>
                  </a:lnTo>
                  <a:lnTo>
                    <a:pt x="70815" y="35407"/>
                  </a:lnTo>
                  <a:lnTo>
                    <a:pt x="70815" y="47205"/>
                  </a:lnTo>
                  <a:lnTo>
                    <a:pt x="82613" y="47205"/>
                  </a:lnTo>
                  <a:lnTo>
                    <a:pt x="94411" y="47205"/>
                  </a:lnTo>
                  <a:lnTo>
                    <a:pt x="94411" y="35407"/>
                  </a:lnTo>
                  <a:close/>
                </a:path>
                <a:path w="626109" h="47625">
                  <a:moveTo>
                    <a:pt x="94411" y="11798"/>
                  </a:moveTo>
                  <a:lnTo>
                    <a:pt x="82613" y="11798"/>
                  </a:lnTo>
                  <a:lnTo>
                    <a:pt x="70815" y="11798"/>
                  </a:lnTo>
                  <a:lnTo>
                    <a:pt x="59016" y="11798"/>
                  </a:lnTo>
                  <a:lnTo>
                    <a:pt x="59016" y="23596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94411" y="23596"/>
                  </a:lnTo>
                  <a:lnTo>
                    <a:pt x="94411" y="11798"/>
                  </a:lnTo>
                  <a:close/>
                </a:path>
                <a:path w="626109" h="47625">
                  <a:moveTo>
                    <a:pt x="118008" y="35407"/>
                  </a:moveTo>
                  <a:lnTo>
                    <a:pt x="106222" y="35407"/>
                  </a:lnTo>
                  <a:lnTo>
                    <a:pt x="106222" y="47205"/>
                  </a:lnTo>
                  <a:lnTo>
                    <a:pt x="118008" y="47205"/>
                  </a:lnTo>
                  <a:lnTo>
                    <a:pt x="118008" y="35407"/>
                  </a:lnTo>
                  <a:close/>
                </a:path>
                <a:path w="626109" h="47625">
                  <a:moveTo>
                    <a:pt x="118008" y="23596"/>
                  </a:moveTo>
                  <a:lnTo>
                    <a:pt x="106222" y="23596"/>
                  </a:lnTo>
                  <a:lnTo>
                    <a:pt x="106222" y="11798"/>
                  </a:lnTo>
                  <a:lnTo>
                    <a:pt x="94424" y="11798"/>
                  </a:lnTo>
                  <a:lnTo>
                    <a:pt x="94424" y="23596"/>
                  </a:lnTo>
                  <a:lnTo>
                    <a:pt x="94424" y="35394"/>
                  </a:lnTo>
                  <a:lnTo>
                    <a:pt x="106222" y="35394"/>
                  </a:lnTo>
                  <a:lnTo>
                    <a:pt x="118008" y="35394"/>
                  </a:lnTo>
                  <a:lnTo>
                    <a:pt x="118008" y="23596"/>
                  </a:lnTo>
                  <a:close/>
                </a:path>
                <a:path w="626109" h="47625">
                  <a:moveTo>
                    <a:pt x="129819" y="23596"/>
                  </a:moveTo>
                  <a:lnTo>
                    <a:pt x="118021" y="23596"/>
                  </a:lnTo>
                  <a:lnTo>
                    <a:pt x="118021" y="35394"/>
                  </a:lnTo>
                  <a:lnTo>
                    <a:pt x="129819" y="35394"/>
                  </a:lnTo>
                  <a:lnTo>
                    <a:pt x="129819" y="23596"/>
                  </a:lnTo>
                  <a:close/>
                </a:path>
                <a:path w="626109" h="47625">
                  <a:moveTo>
                    <a:pt x="141630" y="11798"/>
                  </a:moveTo>
                  <a:lnTo>
                    <a:pt x="129832" y="11798"/>
                  </a:lnTo>
                  <a:lnTo>
                    <a:pt x="129832" y="23596"/>
                  </a:lnTo>
                  <a:lnTo>
                    <a:pt x="141630" y="23596"/>
                  </a:lnTo>
                  <a:lnTo>
                    <a:pt x="141630" y="11798"/>
                  </a:lnTo>
                  <a:close/>
                </a:path>
                <a:path w="626109" h="47625">
                  <a:moveTo>
                    <a:pt x="153416" y="35407"/>
                  </a:moveTo>
                  <a:lnTo>
                    <a:pt x="141630" y="35407"/>
                  </a:lnTo>
                  <a:lnTo>
                    <a:pt x="141630" y="47205"/>
                  </a:lnTo>
                  <a:lnTo>
                    <a:pt x="153416" y="47205"/>
                  </a:lnTo>
                  <a:lnTo>
                    <a:pt x="153416" y="35407"/>
                  </a:lnTo>
                  <a:close/>
                </a:path>
                <a:path w="626109" h="47625">
                  <a:moveTo>
                    <a:pt x="153416" y="23596"/>
                  </a:moveTo>
                  <a:lnTo>
                    <a:pt x="141630" y="23596"/>
                  </a:lnTo>
                  <a:lnTo>
                    <a:pt x="141630" y="35394"/>
                  </a:lnTo>
                  <a:lnTo>
                    <a:pt x="153416" y="35394"/>
                  </a:lnTo>
                  <a:lnTo>
                    <a:pt x="153416" y="23596"/>
                  </a:lnTo>
                  <a:close/>
                </a:path>
                <a:path w="626109" h="47625">
                  <a:moveTo>
                    <a:pt x="177025" y="11798"/>
                  </a:moveTo>
                  <a:lnTo>
                    <a:pt x="165239" y="11798"/>
                  </a:lnTo>
                  <a:lnTo>
                    <a:pt x="153441" y="11798"/>
                  </a:lnTo>
                  <a:lnTo>
                    <a:pt x="153441" y="23596"/>
                  </a:lnTo>
                  <a:lnTo>
                    <a:pt x="153441" y="35394"/>
                  </a:lnTo>
                  <a:lnTo>
                    <a:pt x="165239" y="35394"/>
                  </a:lnTo>
                  <a:lnTo>
                    <a:pt x="165239" y="23596"/>
                  </a:lnTo>
                  <a:lnTo>
                    <a:pt x="177025" y="23596"/>
                  </a:lnTo>
                  <a:lnTo>
                    <a:pt x="177025" y="11798"/>
                  </a:lnTo>
                  <a:close/>
                </a:path>
                <a:path w="626109" h="47625">
                  <a:moveTo>
                    <a:pt x="188836" y="35407"/>
                  </a:moveTo>
                  <a:lnTo>
                    <a:pt x="177038" y="35407"/>
                  </a:lnTo>
                  <a:lnTo>
                    <a:pt x="177038" y="47205"/>
                  </a:lnTo>
                  <a:lnTo>
                    <a:pt x="188836" y="47205"/>
                  </a:lnTo>
                  <a:lnTo>
                    <a:pt x="188836" y="35407"/>
                  </a:lnTo>
                  <a:close/>
                </a:path>
                <a:path w="626109" h="47625">
                  <a:moveTo>
                    <a:pt x="188836" y="11798"/>
                  </a:moveTo>
                  <a:lnTo>
                    <a:pt x="177038" y="11798"/>
                  </a:lnTo>
                  <a:lnTo>
                    <a:pt x="177038" y="23596"/>
                  </a:lnTo>
                  <a:lnTo>
                    <a:pt x="188836" y="23596"/>
                  </a:lnTo>
                  <a:lnTo>
                    <a:pt x="188836" y="11798"/>
                  </a:lnTo>
                  <a:close/>
                </a:path>
                <a:path w="626109" h="47625">
                  <a:moveTo>
                    <a:pt x="200647" y="35407"/>
                  </a:moveTo>
                  <a:lnTo>
                    <a:pt x="188849" y="35407"/>
                  </a:lnTo>
                  <a:lnTo>
                    <a:pt x="188849" y="47205"/>
                  </a:lnTo>
                  <a:lnTo>
                    <a:pt x="200647" y="47205"/>
                  </a:lnTo>
                  <a:lnTo>
                    <a:pt x="200647" y="35407"/>
                  </a:lnTo>
                  <a:close/>
                </a:path>
                <a:path w="626109" h="47625">
                  <a:moveTo>
                    <a:pt x="212432" y="23596"/>
                  </a:moveTo>
                  <a:lnTo>
                    <a:pt x="200647" y="23596"/>
                  </a:lnTo>
                  <a:lnTo>
                    <a:pt x="200647" y="11798"/>
                  </a:lnTo>
                  <a:lnTo>
                    <a:pt x="188849" y="11798"/>
                  </a:lnTo>
                  <a:lnTo>
                    <a:pt x="188849" y="23596"/>
                  </a:lnTo>
                  <a:lnTo>
                    <a:pt x="188849" y="35394"/>
                  </a:lnTo>
                  <a:lnTo>
                    <a:pt x="200647" y="35394"/>
                  </a:lnTo>
                  <a:lnTo>
                    <a:pt x="212432" y="35394"/>
                  </a:lnTo>
                  <a:lnTo>
                    <a:pt x="212432" y="23596"/>
                  </a:lnTo>
                  <a:close/>
                </a:path>
                <a:path w="626109" h="47625">
                  <a:moveTo>
                    <a:pt x="224243" y="35407"/>
                  </a:moveTo>
                  <a:lnTo>
                    <a:pt x="212458" y="35407"/>
                  </a:lnTo>
                  <a:lnTo>
                    <a:pt x="212458" y="47205"/>
                  </a:lnTo>
                  <a:lnTo>
                    <a:pt x="224243" y="47205"/>
                  </a:lnTo>
                  <a:lnTo>
                    <a:pt x="224243" y="35407"/>
                  </a:lnTo>
                  <a:close/>
                </a:path>
                <a:path w="626109" h="47625">
                  <a:moveTo>
                    <a:pt x="224243" y="11798"/>
                  </a:moveTo>
                  <a:lnTo>
                    <a:pt x="212458" y="11798"/>
                  </a:lnTo>
                  <a:lnTo>
                    <a:pt x="212458" y="23596"/>
                  </a:lnTo>
                  <a:lnTo>
                    <a:pt x="224243" y="23596"/>
                  </a:lnTo>
                  <a:lnTo>
                    <a:pt x="224243" y="11798"/>
                  </a:lnTo>
                  <a:close/>
                </a:path>
                <a:path w="626109" h="47625">
                  <a:moveTo>
                    <a:pt x="247840" y="35407"/>
                  </a:moveTo>
                  <a:lnTo>
                    <a:pt x="236054" y="35407"/>
                  </a:lnTo>
                  <a:lnTo>
                    <a:pt x="236054" y="47205"/>
                  </a:lnTo>
                  <a:lnTo>
                    <a:pt x="247840" y="47205"/>
                  </a:lnTo>
                  <a:lnTo>
                    <a:pt x="247840" y="35407"/>
                  </a:lnTo>
                  <a:close/>
                </a:path>
                <a:path w="626109" h="47625">
                  <a:moveTo>
                    <a:pt x="247840" y="23596"/>
                  </a:moveTo>
                  <a:lnTo>
                    <a:pt x="236054" y="23596"/>
                  </a:lnTo>
                  <a:lnTo>
                    <a:pt x="236054" y="35394"/>
                  </a:lnTo>
                  <a:lnTo>
                    <a:pt x="247840" y="35394"/>
                  </a:lnTo>
                  <a:lnTo>
                    <a:pt x="247840" y="23596"/>
                  </a:lnTo>
                  <a:close/>
                </a:path>
                <a:path w="626109" h="47625">
                  <a:moveTo>
                    <a:pt x="271449" y="35407"/>
                  </a:moveTo>
                  <a:lnTo>
                    <a:pt x="259664" y="35407"/>
                  </a:lnTo>
                  <a:lnTo>
                    <a:pt x="247865" y="35407"/>
                  </a:lnTo>
                  <a:lnTo>
                    <a:pt x="247865" y="47205"/>
                  </a:lnTo>
                  <a:lnTo>
                    <a:pt x="259664" y="47205"/>
                  </a:lnTo>
                  <a:lnTo>
                    <a:pt x="271449" y="47205"/>
                  </a:lnTo>
                  <a:lnTo>
                    <a:pt x="271449" y="35407"/>
                  </a:lnTo>
                  <a:close/>
                </a:path>
                <a:path w="626109" h="47625">
                  <a:moveTo>
                    <a:pt x="271449" y="11798"/>
                  </a:moveTo>
                  <a:lnTo>
                    <a:pt x="259664" y="11798"/>
                  </a:lnTo>
                  <a:lnTo>
                    <a:pt x="259664" y="23596"/>
                  </a:lnTo>
                  <a:lnTo>
                    <a:pt x="271449" y="23596"/>
                  </a:lnTo>
                  <a:lnTo>
                    <a:pt x="271449" y="11798"/>
                  </a:lnTo>
                  <a:close/>
                </a:path>
                <a:path w="626109" h="47625">
                  <a:moveTo>
                    <a:pt x="283260" y="35407"/>
                  </a:moveTo>
                  <a:lnTo>
                    <a:pt x="271475" y="35407"/>
                  </a:lnTo>
                  <a:lnTo>
                    <a:pt x="271475" y="47205"/>
                  </a:lnTo>
                  <a:lnTo>
                    <a:pt x="283260" y="47205"/>
                  </a:lnTo>
                  <a:lnTo>
                    <a:pt x="283260" y="35407"/>
                  </a:lnTo>
                  <a:close/>
                </a:path>
                <a:path w="626109" h="47625">
                  <a:moveTo>
                    <a:pt x="283260" y="11798"/>
                  </a:moveTo>
                  <a:lnTo>
                    <a:pt x="271475" y="11798"/>
                  </a:lnTo>
                  <a:lnTo>
                    <a:pt x="271475" y="23596"/>
                  </a:lnTo>
                  <a:lnTo>
                    <a:pt x="283260" y="23596"/>
                  </a:lnTo>
                  <a:lnTo>
                    <a:pt x="283260" y="11798"/>
                  </a:lnTo>
                  <a:close/>
                </a:path>
                <a:path w="626109" h="47625">
                  <a:moveTo>
                    <a:pt x="295071" y="11798"/>
                  </a:moveTo>
                  <a:lnTo>
                    <a:pt x="283273" y="11798"/>
                  </a:lnTo>
                  <a:lnTo>
                    <a:pt x="283273" y="23596"/>
                  </a:lnTo>
                  <a:lnTo>
                    <a:pt x="283273" y="35394"/>
                  </a:lnTo>
                  <a:lnTo>
                    <a:pt x="295071" y="35394"/>
                  </a:lnTo>
                  <a:lnTo>
                    <a:pt x="295071" y="23596"/>
                  </a:lnTo>
                  <a:lnTo>
                    <a:pt x="295071" y="11798"/>
                  </a:lnTo>
                  <a:close/>
                </a:path>
                <a:path w="626109" h="47625">
                  <a:moveTo>
                    <a:pt x="306857" y="35407"/>
                  </a:moveTo>
                  <a:lnTo>
                    <a:pt x="295071" y="35407"/>
                  </a:lnTo>
                  <a:lnTo>
                    <a:pt x="283273" y="35407"/>
                  </a:lnTo>
                  <a:lnTo>
                    <a:pt x="283273" y="47205"/>
                  </a:lnTo>
                  <a:lnTo>
                    <a:pt x="295071" y="47205"/>
                  </a:lnTo>
                  <a:lnTo>
                    <a:pt x="306857" y="47205"/>
                  </a:lnTo>
                  <a:lnTo>
                    <a:pt x="306857" y="35407"/>
                  </a:lnTo>
                  <a:close/>
                </a:path>
                <a:path w="626109" h="47625">
                  <a:moveTo>
                    <a:pt x="318668" y="35407"/>
                  </a:moveTo>
                  <a:lnTo>
                    <a:pt x="306882" y="35407"/>
                  </a:lnTo>
                  <a:lnTo>
                    <a:pt x="306882" y="47205"/>
                  </a:lnTo>
                  <a:lnTo>
                    <a:pt x="318668" y="47205"/>
                  </a:lnTo>
                  <a:lnTo>
                    <a:pt x="318668" y="35407"/>
                  </a:lnTo>
                  <a:close/>
                </a:path>
                <a:path w="626109" h="47625">
                  <a:moveTo>
                    <a:pt x="318668" y="11798"/>
                  </a:moveTo>
                  <a:lnTo>
                    <a:pt x="306882" y="11798"/>
                  </a:lnTo>
                  <a:lnTo>
                    <a:pt x="306882" y="23596"/>
                  </a:lnTo>
                  <a:lnTo>
                    <a:pt x="318668" y="23596"/>
                  </a:lnTo>
                  <a:lnTo>
                    <a:pt x="318668" y="11798"/>
                  </a:lnTo>
                  <a:close/>
                </a:path>
                <a:path w="626109" h="47625">
                  <a:moveTo>
                    <a:pt x="330479" y="11798"/>
                  </a:moveTo>
                  <a:lnTo>
                    <a:pt x="318681" y="11798"/>
                  </a:lnTo>
                  <a:lnTo>
                    <a:pt x="318681" y="23596"/>
                  </a:lnTo>
                  <a:lnTo>
                    <a:pt x="318681" y="35394"/>
                  </a:lnTo>
                  <a:lnTo>
                    <a:pt x="330479" y="35394"/>
                  </a:lnTo>
                  <a:lnTo>
                    <a:pt x="330479" y="23596"/>
                  </a:lnTo>
                  <a:lnTo>
                    <a:pt x="330479" y="11798"/>
                  </a:lnTo>
                  <a:close/>
                </a:path>
                <a:path w="626109" h="47625">
                  <a:moveTo>
                    <a:pt x="354088" y="11798"/>
                  </a:moveTo>
                  <a:lnTo>
                    <a:pt x="342290" y="11798"/>
                  </a:lnTo>
                  <a:lnTo>
                    <a:pt x="342290" y="23596"/>
                  </a:lnTo>
                  <a:lnTo>
                    <a:pt x="342290" y="35394"/>
                  </a:lnTo>
                  <a:lnTo>
                    <a:pt x="354088" y="35394"/>
                  </a:lnTo>
                  <a:lnTo>
                    <a:pt x="354088" y="23596"/>
                  </a:lnTo>
                  <a:lnTo>
                    <a:pt x="354088" y="11798"/>
                  </a:lnTo>
                  <a:close/>
                </a:path>
                <a:path w="626109" h="47625">
                  <a:moveTo>
                    <a:pt x="389496" y="23596"/>
                  </a:moveTo>
                  <a:lnTo>
                    <a:pt x="377698" y="23596"/>
                  </a:lnTo>
                  <a:lnTo>
                    <a:pt x="377698" y="35394"/>
                  </a:lnTo>
                  <a:lnTo>
                    <a:pt x="389496" y="35394"/>
                  </a:lnTo>
                  <a:lnTo>
                    <a:pt x="389496" y="23596"/>
                  </a:lnTo>
                  <a:close/>
                </a:path>
                <a:path w="626109" h="47625">
                  <a:moveTo>
                    <a:pt x="401307" y="11798"/>
                  </a:moveTo>
                  <a:lnTo>
                    <a:pt x="389509" y="11798"/>
                  </a:lnTo>
                  <a:lnTo>
                    <a:pt x="389509" y="23596"/>
                  </a:lnTo>
                  <a:lnTo>
                    <a:pt x="389509" y="35394"/>
                  </a:lnTo>
                  <a:lnTo>
                    <a:pt x="401307" y="35394"/>
                  </a:lnTo>
                  <a:lnTo>
                    <a:pt x="401307" y="23596"/>
                  </a:lnTo>
                  <a:lnTo>
                    <a:pt x="401307" y="11798"/>
                  </a:lnTo>
                  <a:close/>
                </a:path>
                <a:path w="626109" h="47625">
                  <a:moveTo>
                    <a:pt x="424903" y="23596"/>
                  </a:moveTo>
                  <a:lnTo>
                    <a:pt x="413105" y="23596"/>
                  </a:lnTo>
                  <a:lnTo>
                    <a:pt x="413105" y="35394"/>
                  </a:lnTo>
                  <a:lnTo>
                    <a:pt x="424903" y="35394"/>
                  </a:lnTo>
                  <a:lnTo>
                    <a:pt x="424903" y="23596"/>
                  </a:lnTo>
                  <a:close/>
                </a:path>
                <a:path w="626109" h="47625">
                  <a:moveTo>
                    <a:pt x="436702" y="11798"/>
                  </a:moveTo>
                  <a:lnTo>
                    <a:pt x="424916" y="11798"/>
                  </a:lnTo>
                  <a:lnTo>
                    <a:pt x="424916" y="23596"/>
                  </a:lnTo>
                  <a:lnTo>
                    <a:pt x="436702" y="23596"/>
                  </a:lnTo>
                  <a:lnTo>
                    <a:pt x="436702" y="11798"/>
                  </a:lnTo>
                  <a:close/>
                </a:path>
                <a:path w="626109" h="47625">
                  <a:moveTo>
                    <a:pt x="460298" y="11798"/>
                  </a:moveTo>
                  <a:lnTo>
                    <a:pt x="448513" y="11798"/>
                  </a:lnTo>
                  <a:lnTo>
                    <a:pt x="436714" y="11798"/>
                  </a:lnTo>
                  <a:lnTo>
                    <a:pt x="436714" y="23596"/>
                  </a:lnTo>
                  <a:lnTo>
                    <a:pt x="436714" y="35394"/>
                  </a:lnTo>
                  <a:lnTo>
                    <a:pt x="448513" y="35394"/>
                  </a:lnTo>
                  <a:lnTo>
                    <a:pt x="460298" y="35394"/>
                  </a:lnTo>
                  <a:lnTo>
                    <a:pt x="460298" y="23596"/>
                  </a:lnTo>
                  <a:lnTo>
                    <a:pt x="460298" y="11798"/>
                  </a:lnTo>
                  <a:close/>
                </a:path>
                <a:path w="626109" h="47625">
                  <a:moveTo>
                    <a:pt x="483920" y="23596"/>
                  </a:moveTo>
                  <a:lnTo>
                    <a:pt x="472122" y="23596"/>
                  </a:lnTo>
                  <a:lnTo>
                    <a:pt x="472122" y="35394"/>
                  </a:lnTo>
                  <a:lnTo>
                    <a:pt x="483920" y="35394"/>
                  </a:lnTo>
                  <a:lnTo>
                    <a:pt x="483920" y="23596"/>
                  </a:lnTo>
                  <a:close/>
                </a:path>
                <a:path w="626109" h="47625">
                  <a:moveTo>
                    <a:pt x="519315" y="23596"/>
                  </a:moveTo>
                  <a:lnTo>
                    <a:pt x="507530" y="23596"/>
                  </a:lnTo>
                  <a:lnTo>
                    <a:pt x="507530" y="35394"/>
                  </a:lnTo>
                  <a:lnTo>
                    <a:pt x="519315" y="35394"/>
                  </a:lnTo>
                  <a:lnTo>
                    <a:pt x="519315" y="23596"/>
                  </a:lnTo>
                  <a:close/>
                </a:path>
                <a:path w="626109" h="47625">
                  <a:moveTo>
                    <a:pt x="531126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19341" y="23596"/>
                  </a:lnTo>
                  <a:lnTo>
                    <a:pt x="531126" y="23596"/>
                  </a:lnTo>
                  <a:lnTo>
                    <a:pt x="531126" y="11798"/>
                  </a:lnTo>
                  <a:lnTo>
                    <a:pt x="531126" y="0"/>
                  </a:lnTo>
                  <a:close/>
                </a:path>
                <a:path w="626109" h="47625">
                  <a:moveTo>
                    <a:pt x="554748" y="11798"/>
                  </a:moveTo>
                  <a:lnTo>
                    <a:pt x="542950" y="11798"/>
                  </a:lnTo>
                  <a:lnTo>
                    <a:pt x="542950" y="23596"/>
                  </a:lnTo>
                  <a:lnTo>
                    <a:pt x="542950" y="35394"/>
                  </a:lnTo>
                  <a:lnTo>
                    <a:pt x="554748" y="35394"/>
                  </a:lnTo>
                  <a:lnTo>
                    <a:pt x="554748" y="23596"/>
                  </a:lnTo>
                  <a:lnTo>
                    <a:pt x="554748" y="11798"/>
                  </a:lnTo>
                  <a:close/>
                </a:path>
                <a:path w="626109" h="47625">
                  <a:moveTo>
                    <a:pt x="566547" y="0"/>
                  </a:moveTo>
                  <a:lnTo>
                    <a:pt x="554748" y="0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66547" y="0"/>
                  </a:lnTo>
                  <a:close/>
                </a:path>
                <a:path w="626109" h="47625">
                  <a:moveTo>
                    <a:pt x="590143" y="11798"/>
                  </a:moveTo>
                  <a:lnTo>
                    <a:pt x="578345" y="11798"/>
                  </a:lnTo>
                  <a:lnTo>
                    <a:pt x="578345" y="23596"/>
                  </a:lnTo>
                  <a:lnTo>
                    <a:pt x="566547" y="23596"/>
                  </a:lnTo>
                  <a:lnTo>
                    <a:pt x="566547" y="35394"/>
                  </a:lnTo>
                  <a:lnTo>
                    <a:pt x="578345" y="35394"/>
                  </a:lnTo>
                  <a:lnTo>
                    <a:pt x="590143" y="35394"/>
                  </a:lnTo>
                  <a:lnTo>
                    <a:pt x="590143" y="23596"/>
                  </a:lnTo>
                  <a:lnTo>
                    <a:pt x="590143" y="11798"/>
                  </a:lnTo>
                  <a:close/>
                </a:path>
                <a:path w="626109" h="47625">
                  <a:moveTo>
                    <a:pt x="613765" y="23596"/>
                  </a:moveTo>
                  <a:lnTo>
                    <a:pt x="601967" y="23596"/>
                  </a:lnTo>
                  <a:lnTo>
                    <a:pt x="601967" y="35394"/>
                  </a:lnTo>
                  <a:lnTo>
                    <a:pt x="613765" y="35394"/>
                  </a:lnTo>
                  <a:lnTo>
                    <a:pt x="613765" y="23596"/>
                  </a:lnTo>
                  <a:close/>
                </a:path>
                <a:path w="626109" h="47625">
                  <a:moveTo>
                    <a:pt x="625551" y="0"/>
                  </a:moveTo>
                  <a:lnTo>
                    <a:pt x="613765" y="0"/>
                  </a:ln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13765" y="23596"/>
                  </a:lnTo>
                  <a:lnTo>
                    <a:pt x="625551" y="23596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5958433" y="4546777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09" h="35560">
                  <a:moveTo>
                    <a:pt x="23583" y="23609"/>
                  </a:moveTo>
                  <a:lnTo>
                    <a:pt x="11798" y="23609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23583" y="35407"/>
                  </a:lnTo>
                  <a:lnTo>
                    <a:pt x="23583" y="23609"/>
                  </a:lnTo>
                  <a:close/>
                </a:path>
                <a:path w="626109" h="35560">
                  <a:moveTo>
                    <a:pt x="35394" y="23609"/>
                  </a:moveTo>
                  <a:lnTo>
                    <a:pt x="23596" y="23609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close/>
                </a:path>
                <a:path w="626109" h="35560">
                  <a:moveTo>
                    <a:pt x="58991" y="23609"/>
                  </a:moveTo>
                  <a:lnTo>
                    <a:pt x="47205" y="23609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58991" y="35407"/>
                  </a:lnTo>
                  <a:lnTo>
                    <a:pt x="58991" y="23609"/>
                  </a:lnTo>
                  <a:close/>
                </a:path>
                <a:path w="626109" h="35560">
                  <a:moveTo>
                    <a:pt x="82613" y="23609"/>
                  </a:moveTo>
                  <a:lnTo>
                    <a:pt x="70815" y="23609"/>
                  </a:ln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09"/>
                  </a:lnTo>
                  <a:close/>
                </a:path>
                <a:path w="626109" h="35560">
                  <a:moveTo>
                    <a:pt x="106222" y="23609"/>
                  </a:move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06222" y="23609"/>
                  </a:lnTo>
                  <a:close/>
                </a:path>
                <a:path w="626109" h="35560">
                  <a:moveTo>
                    <a:pt x="106222" y="11798"/>
                  </a:moveTo>
                  <a:lnTo>
                    <a:pt x="94424" y="11798"/>
                  </a:lnTo>
                  <a:lnTo>
                    <a:pt x="94424" y="23596"/>
                  </a:lnTo>
                  <a:lnTo>
                    <a:pt x="106222" y="23596"/>
                  </a:lnTo>
                  <a:lnTo>
                    <a:pt x="106222" y="11798"/>
                  </a:lnTo>
                  <a:close/>
                </a:path>
                <a:path w="626109" h="35560">
                  <a:moveTo>
                    <a:pt x="129819" y="11798"/>
                  </a:moveTo>
                  <a:lnTo>
                    <a:pt x="118021" y="11798"/>
                  </a:lnTo>
                  <a:lnTo>
                    <a:pt x="118021" y="23596"/>
                  </a:lnTo>
                  <a:lnTo>
                    <a:pt x="129819" y="23596"/>
                  </a:lnTo>
                  <a:lnTo>
                    <a:pt x="129819" y="11798"/>
                  </a:lnTo>
                  <a:close/>
                </a:path>
                <a:path w="626109" h="35560">
                  <a:moveTo>
                    <a:pt x="141630" y="11798"/>
                  </a:moveTo>
                  <a:lnTo>
                    <a:pt x="129832" y="11798"/>
                  </a:lnTo>
                  <a:lnTo>
                    <a:pt x="129832" y="23596"/>
                  </a:lnTo>
                  <a:lnTo>
                    <a:pt x="141630" y="23596"/>
                  </a:lnTo>
                  <a:lnTo>
                    <a:pt x="141630" y="11798"/>
                  </a:lnTo>
                  <a:close/>
                </a:path>
                <a:path w="626109" h="35560">
                  <a:moveTo>
                    <a:pt x="153416" y="23609"/>
                  </a:moveTo>
                  <a:lnTo>
                    <a:pt x="141630" y="23609"/>
                  </a:lnTo>
                  <a:lnTo>
                    <a:pt x="129832" y="23609"/>
                  </a:lnTo>
                  <a:lnTo>
                    <a:pt x="129832" y="35407"/>
                  </a:lnTo>
                  <a:lnTo>
                    <a:pt x="141630" y="35407"/>
                  </a:lnTo>
                  <a:lnTo>
                    <a:pt x="153416" y="35407"/>
                  </a:lnTo>
                  <a:lnTo>
                    <a:pt x="153416" y="23609"/>
                  </a:lnTo>
                  <a:close/>
                </a:path>
                <a:path w="626109" h="35560">
                  <a:moveTo>
                    <a:pt x="177025" y="23609"/>
                  </a:moveTo>
                  <a:lnTo>
                    <a:pt x="165239" y="23609"/>
                  </a:ln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close/>
                </a:path>
                <a:path w="626109" h="35560">
                  <a:moveTo>
                    <a:pt x="177025" y="11798"/>
                  </a:moveTo>
                  <a:lnTo>
                    <a:pt x="165239" y="11798"/>
                  </a:lnTo>
                  <a:lnTo>
                    <a:pt x="153441" y="11798"/>
                  </a:lnTo>
                  <a:lnTo>
                    <a:pt x="153441" y="23596"/>
                  </a:lnTo>
                  <a:lnTo>
                    <a:pt x="165239" y="23596"/>
                  </a:lnTo>
                  <a:lnTo>
                    <a:pt x="177025" y="23596"/>
                  </a:lnTo>
                  <a:lnTo>
                    <a:pt x="177025" y="11798"/>
                  </a:lnTo>
                  <a:close/>
                </a:path>
                <a:path w="626109" h="35560">
                  <a:moveTo>
                    <a:pt x="188836" y="23609"/>
                  </a:move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close/>
                </a:path>
                <a:path w="626109" h="35560">
                  <a:moveTo>
                    <a:pt x="212432" y="23609"/>
                  </a:moveTo>
                  <a:lnTo>
                    <a:pt x="200647" y="23609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close/>
                </a:path>
                <a:path w="626109" h="35560">
                  <a:moveTo>
                    <a:pt x="212432" y="11798"/>
                  </a:moveTo>
                  <a:lnTo>
                    <a:pt x="200647" y="11798"/>
                  </a:lnTo>
                  <a:lnTo>
                    <a:pt x="200647" y="23596"/>
                  </a:lnTo>
                  <a:lnTo>
                    <a:pt x="212432" y="23596"/>
                  </a:lnTo>
                  <a:lnTo>
                    <a:pt x="212432" y="11798"/>
                  </a:lnTo>
                  <a:close/>
                </a:path>
                <a:path w="626109" h="35560">
                  <a:moveTo>
                    <a:pt x="236054" y="23609"/>
                  </a:move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36054" y="23609"/>
                  </a:lnTo>
                  <a:close/>
                </a:path>
                <a:path w="626109" h="35560">
                  <a:moveTo>
                    <a:pt x="247840" y="11798"/>
                  </a:moveTo>
                  <a:lnTo>
                    <a:pt x="236054" y="11798"/>
                  </a:lnTo>
                  <a:lnTo>
                    <a:pt x="224256" y="11798"/>
                  </a:lnTo>
                  <a:lnTo>
                    <a:pt x="224256" y="23596"/>
                  </a:lnTo>
                  <a:lnTo>
                    <a:pt x="236054" y="23596"/>
                  </a:lnTo>
                  <a:lnTo>
                    <a:pt x="247840" y="23596"/>
                  </a:lnTo>
                  <a:lnTo>
                    <a:pt x="247840" y="11798"/>
                  </a:lnTo>
                  <a:close/>
                </a:path>
                <a:path w="626109" h="35560">
                  <a:moveTo>
                    <a:pt x="271449" y="11798"/>
                  </a:moveTo>
                  <a:lnTo>
                    <a:pt x="259664" y="11798"/>
                  </a:lnTo>
                  <a:lnTo>
                    <a:pt x="259664" y="23596"/>
                  </a:lnTo>
                  <a:lnTo>
                    <a:pt x="271449" y="23596"/>
                  </a:lnTo>
                  <a:lnTo>
                    <a:pt x="271449" y="11798"/>
                  </a:lnTo>
                  <a:close/>
                </a:path>
                <a:path w="626109" h="35560">
                  <a:moveTo>
                    <a:pt x="283260" y="23609"/>
                  </a:moveTo>
                  <a:lnTo>
                    <a:pt x="271475" y="23609"/>
                  </a:lnTo>
                  <a:lnTo>
                    <a:pt x="271475" y="35407"/>
                  </a:lnTo>
                  <a:lnTo>
                    <a:pt x="283260" y="35407"/>
                  </a:lnTo>
                  <a:lnTo>
                    <a:pt x="283260" y="23609"/>
                  </a:lnTo>
                  <a:close/>
                </a:path>
                <a:path w="626109" h="35560">
                  <a:moveTo>
                    <a:pt x="283260" y="11798"/>
                  </a:moveTo>
                  <a:lnTo>
                    <a:pt x="271475" y="11798"/>
                  </a:lnTo>
                  <a:lnTo>
                    <a:pt x="271475" y="23596"/>
                  </a:lnTo>
                  <a:lnTo>
                    <a:pt x="283260" y="23596"/>
                  </a:lnTo>
                  <a:lnTo>
                    <a:pt x="283260" y="11798"/>
                  </a:lnTo>
                  <a:close/>
                </a:path>
                <a:path w="626109" h="35560">
                  <a:moveTo>
                    <a:pt x="295071" y="23609"/>
                  </a:move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295071" y="23609"/>
                  </a:lnTo>
                  <a:close/>
                </a:path>
                <a:path w="626109" h="35560">
                  <a:moveTo>
                    <a:pt x="295071" y="11798"/>
                  </a:moveTo>
                  <a:lnTo>
                    <a:pt x="283273" y="11798"/>
                  </a:lnTo>
                  <a:lnTo>
                    <a:pt x="283273" y="23596"/>
                  </a:lnTo>
                  <a:lnTo>
                    <a:pt x="295071" y="23596"/>
                  </a:lnTo>
                  <a:lnTo>
                    <a:pt x="295071" y="11798"/>
                  </a:lnTo>
                  <a:close/>
                </a:path>
                <a:path w="626109" h="35560">
                  <a:moveTo>
                    <a:pt x="318668" y="23609"/>
                  </a:moveTo>
                  <a:lnTo>
                    <a:pt x="306882" y="23609"/>
                  </a:lnTo>
                  <a:lnTo>
                    <a:pt x="306882" y="35407"/>
                  </a:lnTo>
                  <a:lnTo>
                    <a:pt x="318668" y="35407"/>
                  </a:lnTo>
                  <a:lnTo>
                    <a:pt x="318668" y="23609"/>
                  </a:lnTo>
                  <a:close/>
                </a:path>
                <a:path w="626109" h="35560">
                  <a:moveTo>
                    <a:pt x="318668" y="0"/>
                  </a:moveTo>
                  <a:lnTo>
                    <a:pt x="306882" y="0"/>
                  </a:lnTo>
                  <a:lnTo>
                    <a:pt x="306882" y="11798"/>
                  </a:lnTo>
                  <a:lnTo>
                    <a:pt x="318668" y="11798"/>
                  </a:lnTo>
                  <a:lnTo>
                    <a:pt x="318668" y="0"/>
                  </a:lnTo>
                  <a:close/>
                </a:path>
                <a:path w="626109" h="35560">
                  <a:moveTo>
                    <a:pt x="330479" y="0"/>
                  </a:moveTo>
                  <a:lnTo>
                    <a:pt x="318681" y="0"/>
                  </a:lnTo>
                  <a:lnTo>
                    <a:pt x="318681" y="11798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26109" h="35560">
                  <a:moveTo>
                    <a:pt x="342277" y="23609"/>
                  </a:moveTo>
                  <a:lnTo>
                    <a:pt x="330492" y="23609"/>
                  </a:lnTo>
                  <a:lnTo>
                    <a:pt x="330492" y="35407"/>
                  </a:lnTo>
                  <a:lnTo>
                    <a:pt x="342277" y="35407"/>
                  </a:lnTo>
                  <a:lnTo>
                    <a:pt x="342277" y="23609"/>
                  </a:lnTo>
                  <a:close/>
                </a:path>
                <a:path w="626109" h="35560">
                  <a:moveTo>
                    <a:pt x="342277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30492" y="23596"/>
                  </a:lnTo>
                  <a:lnTo>
                    <a:pt x="342277" y="23596"/>
                  </a:lnTo>
                  <a:lnTo>
                    <a:pt x="342277" y="11798"/>
                  </a:lnTo>
                  <a:lnTo>
                    <a:pt x="342277" y="0"/>
                  </a:lnTo>
                  <a:close/>
                </a:path>
                <a:path w="626109" h="35560">
                  <a:moveTo>
                    <a:pt x="354088" y="23609"/>
                  </a:moveTo>
                  <a:lnTo>
                    <a:pt x="342290" y="23609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54088" y="23609"/>
                  </a:lnTo>
                  <a:close/>
                </a:path>
                <a:path w="626109" h="35560">
                  <a:moveTo>
                    <a:pt x="365874" y="0"/>
                  </a:moveTo>
                  <a:lnTo>
                    <a:pt x="354088" y="0"/>
                  </a:lnTo>
                  <a:lnTo>
                    <a:pt x="342290" y="0"/>
                  </a:lnTo>
                  <a:lnTo>
                    <a:pt x="342290" y="11798"/>
                  </a:lnTo>
                  <a:lnTo>
                    <a:pt x="342290" y="23596"/>
                  </a:lnTo>
                  <a:lnTo>
                    <a:pt x="354088" y="23596"/>
                  </a:lnTo>
                  <a:lnTo>
                    <a:pt x="354088" y="11798"/>
                  </a:lnTo>
                  <a:lnTo>
                    <a:pt x="365874" y="11798"/>
                  </a:lnTo>
                  <a:lnTo>
                    <a:pt x="365874" y="0"/>
                  </a:lnTo>
                  <a:close/>
                </a:path>
                <a:path w="626109" h="35560">
                  <a:moveTo>
                    <a:pt x="377685" y="11798"/>
                  </a:moveTo>
                  <a:lnTo>
                    <a:pt x="365899" y="11798"/>
                  </a:lnTo>
                  <a:lnTo>
                    <a:pt x="365899" y="23596"/>
                  </a:lnTo>
                  <a:lnTo>
                    <a:pt x="377685" y="23596"/>
                  </a:lnTo>
                  <a:lnTo>
                    <a:pt x="377685" y="11798"/>
                  </a:lnTo>
                  <a:close/>
                </a:path>
                <a:path w="626109" h="35560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77698" y="23596"/>
                  </a:lnTo>
                  <a:lnTo>
                    <a:pt x="389496" y="23596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26109" h="35560">
                  <a:moveTo>
                    <a:pt x="401307" y="23609"/>
                  </a:move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01307" y="23609"/>
                  </a:lnTo>
                  <a:close/>
                </a:path>
                <a:path w="626109" h="35560">
                  <a:moveTo>
                    <a:pt x="413092" y="0"/>
                  </a:moveTo>
                  <a:lnTo>
                    <a:pt x="401307" y="0"/>
                  </a:lnTo>
                  <a:lnTo>
                    <a:pt x="389509" y="0"/>
                  </a:lnTo>
                  <a:lnTo>
                    <a:pt x="389509" y="11798"/>
                  </a:lnTo>
                  <a:lnTo>
                    <a:pt x="389509" y="23596"/>
                  </a:lnTo>
                  <a:lnTo>
                    <a:pt x="401307" y="23596"/>
                  </a:lnTo>
                  <a:lnTo>
                    <a:pt x="401307" y="11798"/>
                  </a:lnTo>
                  <a:lnTo>
                    <a:pt x="413092" y="11798"/>
                  </a:lnTo>
                  <a:lnTo>
                    <a:pt x="413092" y="0"/>
                  </a:lnTo>
                  <a:close/>
                </a:path>
                <a:path w="626109" h="35560">
                  <a:moveTo>
                    <a:pt x="424903" y="23609"/>
                  </a:moveTo>
                  <a:lnTo>
                    <a:pt x="413105" y="23609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close/>
                </a:path>
                <a:path w="626109" h="35560">
                  <a:moveTo>
                    <a:pt x="424903" y="0"/>
                  </a:moveTo>
                  <a:lnTo>
                    <a:pt x="413105" y="0"/>
                  </a:lnTo>
                  <a:lnTo>
                    <a:pt x="413105" y="11798"/>
                  </a:lnTo>
                  <a:lnTo>
                    <a:pt x="413105" y="23596"/>
                  </a:lnTo>
                  <a:lnTo>
                    <a:pt x="424903" y="23596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26109" h="35560">
                  <a:moveTo>
                    <a:pt x="436702" y="23609"/>
                  </a:moveTo>
                  <a:lnTo>
                    <a:pt x="424916" y="23609"/>
                  </a:lnTo>
                  <a:lnTo>
                    <a:pt x="424916" y="35407"/>
                  </a:lnTo>
                  <a:lnTo>
                    <a:pt x="436702" y="35407"/>
                  </a:lnTo>
                  <a:lnTo>
                    <a:pt x="436702" y="23609"/>
                  </a:lnTo>
                  <a:close/>
                </a:path>
                <a:path w="626109" h="35560">
                  <a:moveTo>
                    <a:pt x="436702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36702" y="11798"/>
                  </a:lnTo>
                  <a:lnTo>
                    <a:pt x="436702" y="0"/>
                  </a:lnTo>
                  <a:close/>
                </a:path>
                <a:path w="626109" h="35560">
                  <a:moveTo>
                    <a:pt x="460298" y="0"/>
                  </a:moveTo>
                  <a:lnTo>
                    <a:pt x="448513" y="0"/>
                  </a:lnTo>
                  <a:lnTo>
                    <a:pt x="436714" y="0"/>
                  </a:lnTo>
                  <a:lnTo>
                    <a:pt x="436714" y="11798"/>
                  </a:lnTo>
                  <a:lnTo>
                    <a:pt x="436714" y="23596"/>
                  </a:lnTo>
                  <a:lnTo>
                    <a:pt x="448513" y="23596"/>
                  </a:lnTo>
                  <a:lnTo>
                    <a:pt x="448513" y="11798"/>
                  </a:lnTo>
                  <a:lnTo>
                    <a:pt x="460298" y="11798"/>
                  </a:lnTo>
                  <a:lnTo>
                    <a:pt x="460298" y="0"/>
                  </a:lnTo>
                  <a:close/>
                </a:path>
                <a:path w="626109" h="35560">
                  <a:moveTo>
                    <a:pt x="472109" y="23609"/>
                  </a:moveTo>
                  <a:lnTo>
                    <a:pt x="460324" y="23609"/>
                  </a:lnTo>
                  <a:lnTo>
                    <a:pt x="460324" y="35407"/>
                  </a:lnTo>
                  <a:lnTo>
                    <a:pt x="472109" y="35407"/>
                  </a:lnTo>
                  <a:lnTo>
                    <a:pt x="472109" y="23609"/>
                  </a:lnTo>
                  <a:close/>
                </a:path>
                <a:path w="626109" h="35560">
                  <a:moveTo>
                    <a:pt x="472109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72109" y="11798"/>
                  </a:lnTo>
                  <a:lnTo>
                    <a:pt x="472109" y="0"/>
                  </a:lnTo>
                  <a:close/>
                </a:path>
                <a:path w="626109" h="35560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72122" y="23596"/>
                  </a:lnTo>
                  <a:lnTo>
                    <a:pt x="483920" y="23596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09" h="35560">
                  <a:moveTo>
                    <a:pt x="519315" y="0"/>
                  </a:moveTo>
                  <a:lnTo>
                    <a:pt x="507530" y="0"/>
                  </a:lnTo>
                  <a:lnTo>
                    <a:pt x="495731" y="0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07530" y="23596"/>
                  </a:lnTo>
                  <a:lnTo>
                    <a:pt x="519315" y="23596"/>
                  </a:lnTo>
                  <a:lnTo>
                    <a:pt x="519315" y="11798"/>
                  </a:lnTo>
                  <a:lnTo>
                    <a:pt x="519315" y="0"/>
                  </a:lnTo>
                  <a:close/>
                </a:path>
                <a:path w="626109" h="35560">
                  <a:moveTo>
                    <a:pt x="531126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19341" y="23596"/>
                  </a:lnTo>
                  <a:lnTo>
                    <a:pt x="531126" y="23596"/>
                  </a:lnTo>
                  <a:lnTo>
                    <a:pt x="531126" y="11798"/>
                  </a:lnTo>
                  <a:lnTo>
                    <a:pt x="531126" y="0"/>
                  </a:lnTo>
                  <a:close/>
                </a:path>
                <a:path w="626109" h="35560">
                  <a:moveTo>
                    <a:pt x="542937" y="0"/>
                  </a:moveTo>
                  <a:lnTo>
                    <a:pt x="531139" y="0"/>
                  </a:lnTo>
                  <a:lnTo>
                    <a:pt x="531139" y="11798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26109" h="35560">
                  <a:moveTo>
                    <a:pt x="590143" y="0"/>
                  </a:moveTo>
                  <a:lnTo>
                    <a:pt x="578345" y="0"/>
                  </a:lnTo>
                  <a:lnTo>
                    <a:pt x="566547" y="0"/>
                  </a:lnTo>
                  <a:lnTo>
                    <a:pt x="554748" y="0"/>
                  </a:ln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66547" y="23596"/>
                  </a:lnTo>
                  <a:lnTo>
                    <a:pt x="578345" y="23596"/>
                  </a:lnTo>
                  <a:lnTo>
                    <a:pt x="590143" y="23596"/>
                  </a:lnTo>
                  <a:lnTo>
                    <a:pt x="590143" y="11798"/>
                  </a:lnTo>
                  <a:lnTo>
                    <a:pt x="590143" y="0"/>
                  </a:lnTo>
                  <a:close/>
                </a:path>
                <a:path w="626109" h="35560">
                  <a:moveTo>
                    <a:pt x="625551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13765" y="23596"/>
                  </a:lnTo>
                  <a:lnTo>
                    <a:pt x="625551" y="23596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5958433" y="4570387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09" h="47625">
                  <a:moveTo>
                    <a:pt x="11798" y="35407"/>
                  </a:moveTo>
                  <a:lnTo>
                    <a:pt x="0" y="35407"/>
                  </a:lnTo>
                  <a:lnTo>
                    <a:pt x="0" y="47205"/>
                  </a:lnTo>
                  <a:lnTo>
                    <a:pt x="11798" y="47205"/>
                  </a:lnTo>
                  <a:lnTo>
                    <a:pt x="11798" y="35407"/>
                  </a:lnTo>
                  <a:close/>
                </a:path>
                <a:path w="626109" h="47625">
                  <a:moveTo>
                    <a:pt x="11798" y="11798"/>
                  </a:moveTo>
                  <a:lnTo>
                    <a:pt x="0" y="11798"/>
                  </a:lnTo>
                  <a:lnTo>
                    <a:pt x="0" y="23596"/>
                  </a:lnTo>
                  <a:lnTo>
                    <a:pt x="0" y="35394"/>
                  </a:lnTo>
                  <a:lnTo>
                    <a:pt x="11798" y="35394"/>
                  </a:lnTo>
                  <a:lnTo>
                    <a:pt x="11798" y="23596"/>
                  </a:lnTo>
                  <a:lnTo>
                    <a:pt x="11798" y="11798"/>
                  </a:lnTo>
                  <a:close/>
                </a:path>
                <a:path w="626109" h="47625">
                  <a:moveTo>
                    <a:pt x="35394" y="35407"/>
                  </a:moveTo>
                  <a:lnTo>
                    <a:pt x="23596" y="35407"/>
                  </a:lnTo>
                  <a:lnTo>
                    <a:pt x="23596" y="47205"/>
                  </a:lnTo>
                  <a:lnTo>
                    <a:pt x="35394" y="47205"/>
                  </a:lnTo>
                  <a:lnTo>
                    <a:pt x="35394" y="35407"/>
                  </a:lnTo>
                  <a:close/>
                </a:path>
                <a:path w="626109" h="47625">
                  <a:moveTo>
                    <a:pt x="35394" y="23596"/>
                  </a:moveTo>
                  <a:lnTo>
                    <a:pt x="23596" y="23596"/>
                  </a:lnTo>
                  <a:lnTo>
                    <a:pt x="23596" y="35394"/>
                  </a:lnTo>
                  <a:lnTo>
                    <a:pt x="35394" y="35394"/>
                  </a:lnTo>
                  <a:lnTo>
                    <a:pt x="35394" y="23596"/>
                  </a:lnTo>
                  <a:close/>
                </a:path>
                <a:path w="626109" h="47625">
                  <a:moveTo>
                    <a:pt x="58991" y="35407"/>
                  </a:moveTo>
                  <a:lnTo>
                    <a:pt x="47205" y="35407"/>
                  </a:lnTo>
                  <a:lnTo>
                    <a:pt x="35407" y="35407"/>
                  </a:lnTo>
                  <a:lnTo>
                    <a:pt x="35407" y="47205"/>
                  </a:lnTo>
                  <a:lnTo>
                    <a:pt x="47205" y="47205"/>
                  </a:lnTo>
                  <a:lnTo>
                    <a:pt x="58991" y="47205"/>
                  </a:lnTo>
                  <a:lnTo>
                    <a:pt x="58991" y="35407"/>
                  </a:lnTo>
                  <a:close/>
                </a:path>
                <a:path w="626109" h="47625">
                  <a:moveTo>
                    <a:pt x="58991" y="23596"/>
                  </a:moveTo>
                  <a:lnTo>
                    <a:pt x="47205" y="23596"/>
                  </a:lnTo>
                  <a:lnTo>
                    <a:pt x="35407" y="23596"/>
                  </a:lnTo>
                  <a:lnTo>
                    <a:pt x="35407" y="35394"/>
                  </a:lnTo>
                  <a:lnTo>
                    <a:pt x="47205" y="35394"/>
                  </a:lnTo>
                  <a:lnTo>
                    <a:pt x="58991" y="35394"/>
                  </a:lnTo>
                  <a:lnTo>
                    <a:pt x="58991" y="23596"/>
                  </a:lnTo>
                  <a:close/>
                </a:path>
                <a:path w="626109" h="47625">
                  <a:moveTo>
                    <a:pt x="82613" y="35407"/>
                  </a:moveTo>
                  <a:lnTo>
                    <a:pt x="70815" y="35407"/>
                  </a:lnTo>
                  <a:lnTo>
                    <a:pt x="70815" y="47205"/>
                  </a:lnTo>
                  <a:lnTo>
                    <a:pt x="82613" y="47205"/>
                  </a:lnTo>
                  <a:lnTo>
                    <a:pt x="82613" y="35407"/>
                  </a:lnTo>
                  <a:close/>
                </a:path>
                <a:path w="626109" h="47625">
                  <a:moveTo>
                    <a:pt x="82613" y="11798"/>
                  </a:moveTo>
                  <a:lnTo>
                    <a:pt x="70815" y="11798"/>
                  </a:lnTo>
                  <a:lnTo>
                    <a:pt x="70815" y="23596"/>
                  </a:lnTo>
                  <a:lnTo>
                    <a:pt x="70815" y="35394"/>
                  </a:lnTo>
                  <a:lnTo>
                    <a:pt x="82613" y="35394"/>
                  </a:lnTo>
                  <a:lnTo>
                    <a:pt x="82613" y="23596"/>
                  </a:lnTo>
                  <a:lnTo>
                    <a:pt x="82613" y="11798"/>
                  </a:lnTo>
                  <a:close/>
                </a:path>
                <a:path w="626109" h="47625">
                  <a:moveTo>
                    <a:pt x="118008" y="35407"/>
                  </a:moveTo>
                  <a:lnTo>
                    <a:pt x="106222" y="35407"/>
                  </a:lnTo>
                  <a:lnTo>
                    <a:pt x="106222" y="47205"/>
                  </a:lnTo>
                  <a:lnTo>
                    <a:pt x="118008" y="47205"/>
                  </a:lnTo>
                  <a:lnTo>
                    <a:pt x="118008" y="35407"/>
                  </a:lnTo>
                  <a:close/>
                </a:path>
                <a:path w="626109" h="47625">
                  <a:moveTo>
                    <a:pt x="129819" y="35407"/>
                  </a:moveTo>
                  <a:lnTo>
                    <a:pt x="118021" y="35407"/>
                  </a:lnTo>
                  <a:lnTo>
                    <a:pt x="118021" y="47205"/>
                  </a:lnTo>
                  <a:lnTo>
                    <a:pt x="129819" y="47205"/>
                  </a:lnTo>
                  <a:lnTo>
                    <a:pt x="129819" y="35407"/>
                  </a:lnTo>
                  <a:close/>
                </a:path>
                <a:path w="626109" h="47625">
                  <a:moveTo>
                    <a:pt x="129819" y="23596"/>
                  </a:moveTo>
                  <a:lnTo>
                    <a:pt x="118021" y="23596"/>
                  </a:lnTo>
                  <a:lnTo>
                    <a:pt x="118021" y="35394"/>
                  </a:lnTo>
                  <a:lnTo>
                    <a:pt x="129819" y="35394"/>
                  </a:lnTo>
                  <a:lnTo>
                    <a:pt x="129819" y="23596"/>
                  </a:lnTo>
                  <a:close/>
                </a:path>
                <a:path w="626109" h="47625">
                  <a:moveTo>
                    <a:pt x="141630" y="35407"/>
                  </a:moveTo>
                  <a:lnTo>
                    <a:pt x="129832" y="35407"/>
                  </a:lnTo>
                  <a:lnTo>
                    <a:pt x="129832" y="47205"/>
                  </a:lnTo>
                  <a:lnTo>
                    <a:pt x="141630" y="47205"/>
                  </a:lnTo>
                  <a:lnTo>
                    <a:pt x="141630" y="35407"/>
                  </a:lnTo>
                  <a:close/>
                </a:path>
                <a:path w="626109" h="47625">
                  <a:moveTo>
                    <a:pt x="141630" y="23596"/>
                  </a:moveTo>
                  <a:lnTo>
                    <a:pt x="129832" y="23596"/>
                  </a:lnTo>
                  <a:lnTo>
                    <a:pt x="129832" y="35394"/>
                  </a:lnTo>
                  <a:lnTo>
                    <a:pt x="141630" y="35394"/>
                  </a:lnTo>
                  <a:lnTo>
                    <a:pt x="141630" y="23596"/>
                  </a:lnTo>
                  <a:close/>
                </a:path>
                <a:path w="626109" h="47625">
                  <a:moveTo>
                    <a:pt x="153416" y="11798"/>
                  </a:moveTo>
                  <a:lnTo>
                    <a:pt x="141630" y="11798"/>
                  </a:lnTo>
                  <a:lnTo>
                    <a:pt x="141630" y="23596"/>
                  </a:lnTo>
                  <a:lnTo>
                    <a:pt x="153416" y="23596"/>
                  </a:lnTo>
                  <a:lnTo>
                    <a:pt x="153416" y="11798"/>
                  </a:lnTo>
                  <a:close/>
                </a:path>
                <a:path w="626109" h="47625">
                  <a:moveTo>
                    <a:pt x="165239" y="35407"/>
                  </a:moveTo>
                  <a:lnTo>
                    <a:pt x="153441" y="35407"/>
                  </a:lnTo>
                  <a:lnTo>
                    <a:pt x="153441" y="47205"/>
                  </a:lnTo>
                  <a:lnTo>
                    <a:pt x="165239" y="47205"/>
                  </a:lnTo>
                  <a:lnTo>
                    <a:pt x="165239" y="35407"/>
                  </a:lnTo>
                  <a:close/>
                </a:path>
                <a:path w="626109" h="47625">
                  <a:moveTo>
                    <a:pt x="177025" y="11798"/>
                  </a:moveTo>
                  <a:lnTo>
                    <a:pt x="165239" y="11798"/>
                  </a:lnTo>
                  <a:lnTo>
                    <a:pt x="165239" y="23596"/>
                  </a:lnTo>
                  <a:lnTo>
                    <a:pt x="153441" y="23596"/>
                  </a:lnTo>
                  <a:lnTo>
                    <a:pt x="153441" y="35394"/>
                  </a:lnTo>
                  <a:lnTo>
                    <a:pt x="165239" y="35394"/>
                  </a:lnTo>
                  <a:lnTo>
                    <a:pt x="177025" y="35394"/>
                  </a:lnTo>
                  <a:lnTo>
                    <a:pt x="177025" y="23596"/>
                  </a:lnTo>
                  <a:lnTo>
                    <a:pt x="177025" y="11798"/>
                  </a:lnTo>
                  <a:close/>
                </a:path>
                <a:path w="626109" h="47625">
                  <a:moveTo>
                    <a:pt x="188836" y="11798"/>
                  </a:moveTo>
                  <a:lnTo>
                    <a:pt x="177038" y="11798"/>
                  </a:lnTo>
                  <a:lnTo>
                    <a:pt x="177038" y="23596"/>
                  </a:lnTo>
                  <a:lnTo>
                    <a:pt x="188836" y="23596"/>
                  </a:lnTo>
                  <a:lnTo>
                    <a:pt x="188836" y="11798"/>
                  </a:lnTo>
                  <a:close/>
                </a:path>
                <a:path w="626109" h="47625">
                  <a:moveTo>
                    <a:pt x="200647" y="23596"/>
                  </a:moveTo>
                  <a:lnTo>
                    <a:pt x="188849" y="23596"/>
                  </a:lnTo>
                  <a:lnTo>
                    <a:pt x="188849" y="35394"/>
                  </a:lnTo>
                  <a:lnTo>
                    <a:pt x="200647" y="35394"/>
                  </a:lnTo>
                  <a:lnTo>
                    <a:pt x="200647" y="23596"/>
                  </a:lnTo>
                  <a:close/>
                </a:path>
                <a:path w="626109" h="47625">
                  <a:moveTo>
                    <a:pt x="224243" y="11798"/>
                  </a:moveTo>
                  <a:lnTo>
                    <a:pt x="212458" y="11798"/>
                  </a:lnTo>
                  <a:lnTo>
                    <a:pt x="212458" y="23596"/>
                  </a:lnTo>
                  <a:lnTo>
                    <a:pt x="212458" y="35394"/>
                  </a:lnTo>
                  <a:lnTo>
                    <a:pt x="224243" y="35394"/>
                  </a:lnTo>
                  <a:lnTo>
                    <a:pt x="224243" y="23596"/>
                  </a:lnTo>
                  <a:lnTo>
                    <a:pt x="224243" y="11798"/>
                  </a:lnTo>
                  <a:close/>
                </a:path>
                <a:path w="626109" h="47625">
                  <a:moveTo>
                    <a:pt x="247840" y="23596"/>
                  </a:moveTo>
                  <a:lnTo>
                    <a:pt x="236054" y="23596"/>
                  </a:lnTo>
                  <a:lnTo>
                    <a:pt x="224256" y="23596"/>
                  </a:lnTo>
                  <a:lnTo>
                    <a:pt x="224256" y="35394"/>
                  </a:lnTo>
                  <a:lnTo>
                    <a:pt x="236054" y="35394"/>
                  </a:lnTo>
                  <a:lnTo>
                    <a:pt x="247840" y="35394"/>
                  </a:lnTo>
                  <a:lnTo>
                    <a:pt x="247840" y="23596"/>
                  </a:lnTo>
                  <a:close/>
                </a:path>
                <a:path w="626109" h="47625">
                  <a:moveTo>
                    <a:pt x="271449" y="11798"/>
                  </a:moveTo>
                  <a:lnTo>
                    <a:pt x="259664" y="11798"/>
                  </a:lnTo>
                  <a:lnTo>
                    <a:pt x="259664" y="23596"/>
                  </a:lnTo>
                  <a:lnTo>
                    <a:pt x="271449" y="23596"/>
                  </a:lnTo>
                  <a:lnTo>
                    <a:pt x="271449" y="11798"/>
                  </a:lnTo>
                  <a:close/>
                </a:path>
                <a:path w="626109" h="47625">
                  <a:moveTo>
                    <a:pt x="283260" y="23596"/>
                  </a:moveTo>
                  <a:lnTo>
                    <a:pt x="271475" y="23596"/>
                  </a:lnTo>
                  <a:lnTo>
                    <a:pt x="271475" y="35394"/>
                  </a:lnTo>
                  <a:lnTo>
                    <a:pt x="283260" y="35394"/>
                  </a:lnTo>
                  <a:lnTo>
                    <a:pt x="283260" y="23596"/>
                  </a:lnTo>
                  <a:close/>
                </a:path>
                <a:path w="626109" h="47625">
                  <a:moveTo>
                    <a:pt x="306857" y="23596"/>
                  </a:moveTo>
                  <a:lnTo>
                    <a:pt x="295071" y="23596"/>
                  </a:lnTo>
                  <a:lnTo>
                    <a:pt x="295071" y="11798"/>
                  </a:lnTo>
                  <a:lnTo>
                    <a:pt x="283273" y="11798"/>
                  </a:lnTo>
                  <a:lnTo>
                    <a:pt x="283273" y="23596"/>
                  </a:lnTo>
                  <a:lnTo>
                    <a:pt x="283273" y="35394"/>
                  </a:lnTo>
                  <a:lnTo>
                    <a:pt x="295071" y="35394"/>
                  </a:lnTo>
                  <a:lnTo>
                    <a:pt x="306857" y="35394"/>
                  </a:lnTo>
                  <a:lnTo>
                    <a:pt x="306857" y="23596"/>
                  </a:lnTo>
                  <a:close/>
                </a:path>
                <a:path w="626109" h="47625">
                  <a:moveTo>
                    <a:pt x="318668" y="23596"/>
                  </a:moveTo>
                  <a:lnTo>
                    <a:pt x="306882" y="23596"/>
                  </a:lnTo>
                  <a:lnTo>
                    <a:pt x="306882" y="35394"/>
                  </a:lnTo>
                  <a:lnTo>
                    <a:pt x="318668" y="35394"/>
                  </a:lnTo>
                  <a:lnTo>
                    <a:pt x="318668" y="23596"/>
                  </a:lnTo>
                  <a:close/>
                </a:path>
                <a:path w="626109" h="47625">
                  <a:moveTo>
                    <a:pt x="330479" y="23596"/>
                  </a:moveTo>
                  <a:lnTo>
                    <a:pt x="318681" y="23596"/>
                  </a:lnTo>
                  <a:lnTo>
                    <a:pt x="318681" y="35394"/>
                  </a:lnTo>
                  <a:lnTo>
                    <a:pt x="330479" y="35394"/>
                  </a:lnTo>
                  <a:lnTo>
                    <a:pt x="330479" y="23596"/>
                  </a:lnTo>
                  <a:close/>
                </a:path>
                <a:path w="626109" h="47625">
                  <a:moveTo>
                    <a:pt x="342277" y="11798"/>
                  </a:moveTo>
                  <a:lnTo>
                    <a:pt x="330492" y="11798"/>
                  </a:lnTo>
                  <a:lnTo>
                    <a:pt x="330492" y="23596"/>
                  </a:lnTo>
                  <a:lnTo>
                    <a:pt x="330492" y="35394"/>
                  </a:lnTo>
                  <a:lnTo>
                    <a:pt x="342277" y="35394"/>
                  </a:lnTo>
                  <a:lnTo>
                    <a:pt x="342277" y="23596"/>
                  </a:lnTo>
                  <a:lnTo>
                    <a:pt x="342277" y="11798"/>
                  </a:lnTo>
                  <a:close/>
                </a:path>
                <a:path w="626109" h="47625">
                  <a:moveTo>
                    <a:pt x="365874" y="11798"/>
                  </a:moveTo>
                  <a:lnTo>
                    <a:pt x="354088" y="11798"/>
                  </a:lnTo>
                  <a:lnTo>
                    <a:pt x="354088" y="23596"/>
                  </a:lnTo>
                  <a:lnTo>
                    <a:pt x="365874" y="23596"/>
                  </a:lnTo>
                  <a:lnTo>
                    <a:pt x="365874" y="11798"/>
                  </a:lnTo>
                  <a:close/>
                </a:path>
                <a:path w="626109" h="47625">
                  <a:moveTo>
                    <a:pt x="413092" y="23596"/>
                  </a:moveTo>
                  <a:lnTo>
                    <a:pt x="401307" y="23596"/>
                  </a:lnTo>
                  <a:lnTo>
                    <a:pt x="401307" y="11798"/>
                  </a:lnTo>
                  <a:lnTo>
                    <a:pt x="389509" y="11798"/>
                  </a:lnTo>
                  <a:lnTo>
                    <a:pt x="389509" y="23596"/>
                  </a:lnTo>
                  <a:lnTo>
                    <a:pt x="389509" y="35394"/>
                  </a:lnTo>
                  <a:lnTo>
                    <a:pt x="401307" y="35394"/>
                  </a:lnTo>
                  <a:lnTo>
                    <a:pt x="413092" y="35394"/>
                  </a:lnTo>
                  <a:lnTo>
                    <a:pt x="413092" y="23596"/>
                  </a:lnTo>
                  <a:close/>
                </a:path>
                <a:path w="626109" h="47625">
                  <a:moveTo>
                    <a:pt x="424903" y="11798"/>
                  </a:moveTo>
                  <a:lnTo>
                    <a:pt x="413105" y="11798"/>
                  </a:lnTo>
                  <a:lnTo>
                    <a:pt x="413105" y="23596"/>
                  </a:lnTo>
                  <a:lnTo>
                    <a:pt x="413105" y="35394"/>
                  </a:lnTo>
                  <a:lnTo>
                    <a:pt x="424903" y="35394"/>
                  </a:lnTo>
                  <a:lnTo>
                    <a:pt x="424903" y="23596"/>
                  </a:lnTo>
                  <a:lnTo>
                    <a:pt x="424903" y="11798"/>
                  </a:lnTo>
                  <a:close/>
                </a:path>
                <a:path w="626109" h="47625">
                  <a:moveTo>
                    <a:pt x="436702" y="11798"/>
                  </a:moveTo>
                  <a:lnTo>
                    <a:pt x="424916" y="11798"/>
                  </a:lnTo>
                  <a:lnTo>
                    <a:pt x="424916" y="23596"/>
                  </a:lnTo>
                  <a:lnTo>
                    <a:pt x="424916" y="35394"/>
                  </a:lnTo>
                  <a:lnTo>
                    <a:pt x="436702" y="35394"/>
                  </a:lnTo>
                  <a:lnTo>
                    <a:pt x="436702" y="23596"/>
                  </a:lnTo>
                  <a:lnTo>
                    <a:pt x="436702" y="11798"/>
                  </a:lnTo>
                  <a:close/>
                </a:path>
                <a:path w="626109" h="47625">
                  <a:moveTo>
                    <a:pt x="460298" y="11798"/>
                  </a:moveTo>
                  <a:lnTo>
                    <a:pt x="448513" y="11798"/>
                  </a:lnTo>
                  <a:lnTo>
                    <a:pt x="448513" y="23596"/>
                  </a:lnTo>
                  <a:lnTo>
                    <a:pt x="448513" y="35394"/>
                  </a:lnTo>
                  <a:lnTo>
                    <a:pt x="460298" y="35394"/>
                  </a:lnTo>
                  <a:lnTo>
                    <a:pt x="460298" y="23596"/>
                  </a:lnTo>
                  <a:lnTo>
                    <a:pt x="460298" y="11798"/>
                  </a:lnTo>
                  <a:close/>
                </a:path>
                <a:path w="626109" h="47625">
                  <a:moveTo>
                    <a:pt x="472109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72109" y="11798"/>
                  </a:lnTo>
                  <a:lnTo>
                    <a:pt x="472109" y="0"/>
                  </a:lnTo>
                  <a:close/>
                </a:path>
                <a:path w="626109" h="47625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72122" y="23596"/>
                  </a:lnTo>
                  <a:lnTo>
                    <a:pt x="472122" y="35394"/>
                  </a:lnTo>
                  <a:lnTo>
                    <a:pt x="483920" y="35394"/>
                  </a:lnTo>
                  <a:lnTo>
                    <a:pt x="483920" y="23596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09" h="47625">
                  <a:moveTo>
                    <a:pt x="495731" y="11798"/>
                  </a:moveTo>
                  <a:lnTo>
                    <a:pt x="483933" y="11798"/>
                  </a:lnTo>
                  <a:lnTo>
                    <a:pt x="483933" y="23596"/>
                  </a:lnTo>
                  <a:lnTo>
                    <a:pt x="495731" y="23596"/>
                  </a:lnTo>
                  <a:lnTo>
                    <a:pt x="495731" y="11798"/>
                  </a:lnTo>
                  <a:close/>
                </a:path>
                <a:path w="626109" h="47625">
                  <a:moveTo>
                    <a:pt x="507530" y="23596"/>
                  </a:moveTo>
                  <a:lnTo>
                    <a:pt x="495731" y="23596"/>
                  </a:lnTo>
                  <a:lnTo>
                    <a:pt x="495731" y="35394"/>
                  </a:lnTo>
                  <a:lnTo>
                    <a:pt x="507530" y="35394"/>
                  </a:lnTo>
                  <a:lnTo>
                    <a:pt x="507530" y="23596"/>
                  </a:lnTo>
                  <a:close/>
                </a:path>
                <a:path w="626109" h="47625">
                  <a:moveTo>
                    <a:pt x="507530" y="0"/>
                  </a:moveTo>
                  <a:lnTo>
                    <a:pt x="495731" y="0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07530" y="0"/>
                  </a:lnTo>
                  <a:close/>
                </a:path>
                <a:path w="626109" h="47625">
                  <a:moveTo>
                    <a:pt x="519315" y="11798"/>
                  </a:moveTo>
                  <a:lnTo>
                    <a:pt x="507530" y="11798"/>
                  </a:lnTo>
                  <a:lnTo>
                    <a:pt x="507530" y="23596"/>
                  </a:lnTo>
                  <a:lnTo>
                    <a:pt x="519315" y="23596"/>
                  </a:lnTo>
                  <a:lnTo>
                    <a:pt x="519315" y="11798"/>
                  </a:lnTo>
                  <a:close/>
                </a:path>
                <a:path w="626109" h="47625">
                  <a:moveTo>
                    <a:pt x="531126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19341" y="23596"/>
                  </a:lnTo>
                  <a:lnTo>
                    <a:pt x="519341" y="35394"/>
                  </a:lnTo>
                  <a:lnTo>
                    <a:pt x="531126" y="35394"/>
                  </a:lnTo>
                  <a:lnTo>
                    <a:pt x="531126" y="23596"/>
                  </a:lnTo>
                  <a:lnTo>
                    <a:pt x="531126" y="11798"/>
                  </a:lnTo>
                  <a:lnTo>
                    <a:pt x="531126" y="0"/>
                  </a:lnTo>
                  <a:close/>
                </a:path>
                <a:path w="626109" h="47625">
                  <a:moveTo>
                    <a:pt x="542937" y="23596"/>
                  </a:moveTo>
                  <a:lnTo>
                    <a:pt x="531139" y="23596"/>
                  </a:lnTo>
                  <a:lnTo>
                    <a:pt x="531139" y="35394"/>
                  </a:lnTo>
                  <a:lnTo>
                    <a:pt x="542937" y="35394"/>
                  </a:lnTo>
                  <a:lnTo>
                    <a:pt x="542937" y="23596"/>
                  </a:lnTo>
                  <a:close/>
                </a:path>
                <a:path w="626109" h="47625">
                  <a:moveTo>
                    <a:pt x="554748" y="0"/>
                  </a:move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54748" y="0"/>
                  </a:lnTo>
                  <a:close/>
                </a:path>
                <a:path w="626109" h="47625">
                  <a:moveTo>
                    <a:pt x="601941" y="0"/>
                  </a:moveTo>
                  <a:lnTo>
                    <a:pt x="590143" y="0"/>
                  </a:lnTo>
                  <a:lnTo>
                    <a:pt x="578345" y="0"/>
                  </a:lnTo>
                  <a:lnTo>
                    <a:pt x="566547" y="0"/>
                  </a:lnTo>
                  <a:lnTo>
                    <a:pt x="566547" y="11798"/>
                  </a:lnTo>
                  <a:lnTo>
                    <a:pt x="566547" y="23596"/>
                  </a:lnTo>
                  <a:lnTo>
                    <a:pt x="554748" y="23596"/>
                  </a:lnTo>
                  <a:lnTo>
                    <a:pt x="542950" y="23596"/>
                  </a:lnTo>
                  <a:lnTo>
                    <a:pt x="542950" y="35394"/>
                  </a:lnTo>
                  <a:lnTo>
                    <a:pt x="554748" y="35394"/>
                  </a:lnTo>
                  <a:lnTo>
                    <a:pt x="566547" y="35394"/>
                  </a:lnTo>
                  <a:lnTo>
                    <a:pt x="578345" y="35394"/>
                  </a:lnTo>
                  <a:lnTo>
                    <a:pt x="578345" y="23596"/>
                  </a:lnTo>
                  <a:lnTo>
                    <a:pt x="590143" y="23596"/>
                  </a:lnTo>
                  <a:lnTo>
                    <a:pt x="590143" y="11798"/>
                  </a:lnTo>
                  <a:lnTo>
                    <a:pt x="601941" y="11798"/>
                  </a:lnTo>
                  <a:lnTo>
                    <a:pt x="601941" y="0"/>
                  </a:lnTo>
                  <a:close/>
                </a:path>
                <a:path w="626109" h="47625">
                  <a:moveTo>
                    <a:pt x="625551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13765" y="23596"/>
                  </a:lnTo>
                  <a:lnTo>
                    <a:pt x="613765" y="35394"/>
                  </a:lnTo>
                  <a:lnTo>
                    <a:pt x="625551" y="35394"/>
                  </a:lnTo>
                  <a:lnTo>
                    <a:pt x="625551" y="23596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5958433" y="4605794"/>
              <a:ext cx="614045" cy="47625"/>
            </a:xfrm>
            <a:custGeom>
              <a:avLst/>
              <a:gdLst/>
              <a:ahLst/>
              <a:cxnLst/>
              <a:rect l="l" t="t" r="r" b="b"/>
              <a:pathLst>
                <a:path w="614045" h="47625">
                  <a:moveTo>
                    <a:pt x="11798" y="23609"/>
                  </a:moveTo>
                  <a:lnTo>
                    <a:pt x="0" y="23609"/>
                  </a:lnTo>
                  <a:lnTo>
                    <a:pt x="0" y="35407"/>
                  </a:lnTo>
                  <a:lnTo>
                    <a:pt x="0" y="47205"/>
                  </a:lnTo>
                  <a:lnTo>
                    <a:pt x="11798" y="47205"/>
                  </a:lnTo>
                  <a:lnTo>
                    <a:pt x="11798" y="35407"/>
                  </a:lnTo>
                  <a:lnTo>
                    <a:pt x="11798" y="23609"/>
                  </a:lnTo>
                  <a:close/>
                </a:path>
                <a:path w="614045" h="47625">
                  <a:moveTo>
                    <a:pt x="11798" y="11798"/>
                  </a:moveTo>
                  <a:lnTo>
                    <a:pt x="0" y="11798"/>
                  </a:lnTo>
                  <a:lnTo>
                    <a:pt x="0" y="23596"/>
                  </a:lnTo>
                  <a:lnTo>
                    <a:pt x="11798" y="23596"/>
                  </a:lnTo>
                  <a:lnTo>
                    <a:pt x="11798" y="11798"/>
                  </a:lnTo>
                  <a:close/>
                </a:path>
                <a:path w="614045" h="47625">
                  <a:moveTo>
                    <a:pt x="35394" y="11798"/>
                  </a:moveTo>
                  <a:lnTo>
                    <a:pt x="23596" y="11798"/>
                  </a:lnTo>
                  <a:lnTo>
                    <a:pt x="23596" y="23596"/>
                  </a:lnTo>
                  <a:lnTo>
                    <a:pt x="35394" y="23596"/>
                  </a:lnTo>
                  <a:lnTo>
                    <a:pt x="35394" y="11798"/>
                  </a:lnTo>
                  <a:close/>
                </a:path>
                <a:path w="614045" h="47625">
                  <a:moveTo>
                    <a:pt x="58991" y="11798"/>
                  </a:moveTo>
                  <a:lnTo>
                    <a:pt x="47205" y="11798"/>
                  </a:lnTo>
                  <a:lnTo>
                    <a:pt x="35407" y="11798"/>
                  </a:lnTo>
                  <a:lnTo>
                    <a:pt x="35407" y="23596"/>
                  </a:lnTo>
                  <a:lnTo>
                    <a:pt x="47205" y="23596"/>
                  </a:lnTo>
                  <a:lnTo>
                    <a:pt x="58991" y="23596"/>
                  </a:lnTo>
                  <a:lnTo>
                    <a:pt x="58991" y="11798"/>
                  </a:lnTo>
                  <a:close/>
                </a:path>
                <a:path w="614045" h="47625">
                  <a:moveTo>
                    <a:pt x="82613" y="23609"/>
                  </a:moveTo>
                  <a:lnTo>
                    <a:pt x="70815" y="23609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09"/>
                  </a:lnTo>
                  <a:close/>
                </a:path>
                <a:path w="614045" h="47625">
                  <a:moveTo>
                    <a:pt x="82613" y="11798"/>
                  </a:moveTo>
                  <a:lnTo>
                    <a:pt x="70815" y="11798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82613" y="11798"/>
                  </a:lnTo>
                  <a:close/>
                </a:path>
                <a:path w="614045" h="47625">
                  <a:moveTo>
                    <a:pt x="106222" y="11798"/>
                  </a:moveTo>
                  <a:lnTo>
                    <a:pt x="94424" y="11798"/>
                  </a:lnTo>
                  <a:lnTo>
                    <a:pt x="94424" y="23596"/>
                  </a:lnTo>
                  <a:lnTo>
                    <a:pt x="106222" y="23596"/>
                  </a:lnTo>
                  <a:lnTo>
                    <a:pt x="106222" y="11798"/>
                  </a:lnTo>
                  <a:close/>
                </a:path>
                <a:path w="614045" h="47625">
                  <a:moveTo>
                    <a:pt x="118008" y="23609"/>
                  </a:moveTo>
                  <a:lnTo>
                    <a:pt x="106222" y="23609"/>
                  </a:lnTo>
                  <a:lnTo>
                    <a:pt x="106222" y="35407"/>
                  </a:lnTo>
                  <a:lnTo>
                    <a:pt x="118008" y="35407"/>
                  </a:lnTo>
                  <a:lnTo>
                    <a:pt x="118008" y="23609"/>
                  </a:lnTo>
                  <a:close/>
                </a:path>
                <a:path w="614045" h="47625">
                  <a:moveTo>
                    <a:pt x="129819" y="11798"/>
                  </a:moveTo>
                  <a:lnTo>
                    <a:pt x="118021" y="11798"/>
                  </a:lnTo>
                  <a:lnTo>
                    <a:pt x="118021" y="23596"/>
                  </a:lnTo>
                  <a:lnTo>
                    <a:pt x="129819" y="23596"/>
                  </a:lnTo>
                  <a:lnTo>
                    <a:pt x="129819" y="11798"/>
                  </a:lnTo>
                  <a:close/>
                </a:path>
                <a:path w="614045" h="47625">
                  <a:moveTo>
                    <a:pt x="141630" y="11798"/>
                  </a:moveTo>
                  <a:lnTo>
                    <a:pt x="129832" y="11798"/>
                  </a:lnTo>
                  <a:lnTo>
                    <a:pt x="129832" y="23596"/>
                  </a:lnTo>
                  <a:lnTo>
                    <a:pt x="141630" y="23596"/>
                  </a:lnTo>
                  <a:lnTo>
                    <a:pt x="141630" y="11798"/>
                  </a:lnTo>
                  <a:close/>
                </a:path>
                <a:path w="614045" h="47625">
                  <a:moveTo>
                    <a:pt x="177025" y="23609"/>
                  </a:moveTo>
                  <a:lnTo>
                    <a:pt x="165239" y="23609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close/>
                </a:path>
                <a:path w="614045" h="47625">
                  <a:moveTo>
                    <a:pt x="177025" y="11798"/>
                  </a:moveTo>
                  <a:lnTo>
                    <a:pt x="165239" y="11798"/>
                  </a:lnTo>
                  <a:lnTo>
                    <a:pt x="165239" y="0"/>
                  </a:lnTo>
                  <a:lnTo>
                    <a:pt x="153441" y="0"/>
                  </a:lnTo>
                  <a:lnTo>
                    <a:pt x="153441" y="11798"/>
                  </a:lnTo>
                  <a:lnTo>
                    <a:pt x="153441" y="23596"/>
                  </a:lnTo>
                  <a:lnTo>
                    <a:pt x="165239" y="23596"/>
                  </a:lnTo>
                  <a:lnTo>
                    <a:pt x="177025" y="23596"/>
                  </a:lnTo>
                  <a:lnTo>
                    <a:pt x="177025" y="11798"/>
                  </a:lnTo>
                  <a:close/>
                </a:path>
                <a:path w="614045" h="47625">
                  <a:moveTo>
                    <a:pt x="188836" y="0"/>
                  </a:moveTo>
                  <a:lnTo>
                    <a:pt x="177038" y="0"/>
                  </a:lnTo>
                  <a:lnTo>
                    <a:pt x="177038" y="11798"/>
                  </a:lnTo>
                  <a:lnTo>
                    <a:pt x="177038" y="23596"/>
                  </a:lnTo>
                  <a:lnTo>
                    <a:pt x="188836" y="23596"/>
                  </a:lnTo>
                  <a:lnTo>
                    <a:pt x="188836" y="11798"/>
                  </a:lnTo>
                  <a:lnTo>
                    <a:pt x="188836" y="0"/>
                  </a:lnTo>
                  <a:close/>
                </a:path>
                <a:path w="614045" h="47625">
                  <a:moveTo>
                    <a:pt x="212432" y="11798"/>
                  </a:moveTo>
                  <a:lnTo>
                    <a:pt x="200647" y="11798"/>
                  </a:lnTo>
                  <a:lnTo>
                    <a:pt x="200647" y="23596"/>
                  </a:lnTo>
                  <a:lnTo>
                    <a:pt x="212432" y="23596"/>
                  </a:lnTo>
                  <a:lnTo>
                    <a:pt x="212432" y="11798"/>
                  </a:lnTo>
                  <a:close/>
                </a:path>
                <a:path w="614045" h="47625">
                  <a:moveTo>
                    <a:pt x="224243" y="23609"/>
                  </a:move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close/>
                </a:path>
                <a:path w="614045" h="47625">
                  <a:moveTo>
                    <a:pt x="224243" y="0"/>
                  </a:moveTo>
                  <a:lnTo>
                    <a:pt x="212458" y="0"/>
                  </a:lnTo>
                  <a:lnTo>
                    <a:pt x="212458" y="11798"/>
                  </a:lnTo>
                  <a:lnTo>
                    <a:pt x="212458" y="23596"/>
                  </a:lnTo>
                  <a:lnTo>
                    <a:pt x="224243" y="23596"/>
                  </a:lnTo>
                  <a:lnTo>
                    <a:pt x="224243" y="11798"/>
                  </a:lnTo>
                  <a:lnTo>
                    <a:pt x="224243" y="0"/>
                  </a:lnTo>
                  <a:close/>
                </a:path>
                <a:path w="614045" h="47625">
                  <a:moveTo>
                    <a:pt x="236054" y="0"/>
                  </a:moveTo>
                  <a:lnTo>
                    <a:pt x="224256" y="0"/>
                  </a:lnTo>
                  <a:lnTo>
                    <a:pt x="224256" y="11798"/>
                  </a:lnTo>
                  <a:lnTo>
                    <a:pt x="236054" y="11798"/>
                  </a:lnTo>
                  <a:lnTo>
                    <a:pt x="236054" y="0"/>
                  </a:lnTo>
                  <a:close/>
                </a:path>
                <a:path w="614045" h="47625">
                  <a:moveTo>
                    <a:pt x="247840" y="11798"/>
                  </a:moveTo>
                  <a:lnTo>
                    <a:pt x="236054" y="11798"/>
                  </a:lnTo>
                  <a:lnTo>
                    <a:pt x="236054" y="23596"/>
                  </a:lnTo>
                  <a:lnTo>
                    <a:pt x="247840" y="23596"/>
                  </a:lnTo>
                  <a:lnTo>
                    <a:pt x="247840" y="11798"/>
                  </a:lnTo>
                  <a:close/>
                </a:path>
                <a:path w="614045" h="47625">
                  <a:moveTo>
                    <a:pt x="259664" y="23609"/>
                  </a:moveTo>
                  <a:lnTo>
                    <a:pt x="247865" y="23609"/>
                  </a:lnTo>
                  <a:lnTo>
                    <a:pt x="247865" y="35407"/>
                  </a:lnTo>
                  <a:lnTo>
                    <a:pt x="259664" y="35407"/>
                  </a:lnTo>
                  <a:lnTo>
                    <a:pt x="259664" y="23609"/>
                  </a:lnTo>
                  <a:close/>
                </a:path>
                <a:path w="614045" h="47625">
                  <a:moveTo>
                    <a:pt x="259664" y="11798"/>
                  </a:moveTo>
                  <a:lnTo>
                    <a:pt x="247865" y="11798"/>
                  </a:lnTo>
                  <a:lnTo>
                    <a:pt x="247865" y="23596"/>
                  </a:lnTo>
                  <a:lnTo>
                    <a:pt x="259664" y="23596"/>
                  </a:lnTo>
                  <a:lnTo>
                    <a:pt x="259664" y="11798"/>
                  </a:lnTo>
                  <a:close/>
                </a:path>
                <a:path w="614045" h="47625">
                  <a:moveTo>
                    <a:pt x="283260" y="23609"/>
                  </a:moveTo>
                  <a:lnTo>
                    <a:pt x="271475" y="23609"/>
                  </a:lnTo>
                  <a:lnTo>
                    <a:pt x="271475" y="35407"/>
                  </a:lnTo>
                  <a:lnTo>
                    <a:pt x="283260" y="35407"/>
                  </a:lnTo>
                  <a:lnTo>
                    <a:pt x="283260" y="23609"/>
                  </a:lnTo>
                  <a:close/>
                </a:path>
                <a:path w="614045" h="47625">
                  <a:moveTo>
                    <a:pt x="283260" y="0"/>
                  </a:moveTo>
                  <a:lnTo>
                    <a:pt x="271475" y="0"/>
                  </a:lnTo>
                  <a:lnTo>
                    <a:pt x="271475" y="11798"/>
                  </a:lnTo>
                  <a:lnTo>
                    <a:pt x="271475" y="23596"/>
                  </a:lnTo>
                  <a:lnTo>
                    <a:pt x="283260" y="23596"/>
                  </a:lnTo>
                  <a:lnTo>
                    <a:pt x="283260" y="11798"/>
                  </a:lnTo>
                  <a:lnTo>
                    <a:pt x="283260" y="0"/>
                  </a:lnTo>
                  <a:close/>
                </a:path>
                <a:path w="614045" h="47625">
                  <a:moveTo>
                    <a:pt x="295071" y="23609"/>
                  </a:move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295071" y="23609"/>
                  </a:lnTo>
                  <a:close/>
                </a:path>
                <a:path w="614045" h="47625">
                  <a:moveTo>
                    <a:pt x="306857" y="11798"/>
                  </a:moveTo>
                  <a:lnTo>
                    <a:pt x="295071" y="11798"/>
                  </a:lnTo>
                  <a:lnTo>
                    <a:pt x="283273" y="11798"/>
                  </a:lnTo>
                  <a:lnTo>
                    <a:pt x="283273" y="23596"/>
                  </a:lnTo>
                  <a:lnTo>
                    <a:pt x="295071" y="23596"/>
                  </a:lnTo>
                  <a:lnTo>
                    <a:pt x="306857" y="23596"/>
                  </a:lnTo>
                  <a:lnTo>
                    <a:pt x="306857" y="11798"/>
                  </a:lnTo>
                  <a:close/>
                </a:path>
                <a:path w="614045" h="47625">
                  <a:moveTo>
                    <a:pt x="318668" y="23609"/>
                  </a:moveTo>
                  <a:lnTo>
                    <a:pt x="306882" y="23609"/>
                  </a:lnTo>
                  <a:lnTo>
                    <a:pt x="306882" y="35407"/>
                  </a:lnTo>
                  <a:lnTo>
                    <a:pt x="318668" y="35407"/>
                  </a:lnTo>
                  <a:lnTo>
                    <a:pt x="318668" y="23609"/>
                  </a:lnTo>
                  <a:close/>
                </a:path>
                <a:path w="614045" h="47625">
                  <a:moveTo>
                    <a:pt x="330479" y="23609"/>
                  </a:moveTo>
                  <a:lnTo>
                    <a:pt x="318681" y="23609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close/>
                </a:path>
                <a:path w="614045" h="47625">
                  <a:moveTo>
                    <a:pt x="330479" y="0"/>
                  </a:moveTo>
                  <a:lnTo>
                    <a:pt x="318681" y="0"/>
                  </a:lnTo>
                  <a:lnTo>
                    <a:pt x="318681" y="11798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14045" h="47625">
                  <a:moveTo>
                    <a:pt x="342277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42277" y="11798"/>
                  </a:lnTo>
                  <a:lnTo>
                    <a:pt x="342277" y="0"/>
                  </a:lnTo>
                  <a:close/>
                </a:path>
                <a:path w="614045" h="47625">
                  <a:moveTo>
                    <a:pt x="354088" y="11798"/>
                  </a:moveTo>
                  <a:lnTo>
                    <a:pt x="342290" y="11798"/>
                  </a:lnTo>
                  <a:lnTo>
                    <a:pt x="342290" y="23596"/>
                  </a:lnTo>
                  <a:lnTo>
                    <a:pt x="354088" y="23596"/>
                  </a:lnTo>
                  <a:lnTo>
                    <a:pt x="354088" y="11798"/>
                  </a:lnTo>
                  <a:close/>
                </a:path>
                <a:path w="614045" h="47625">
                  <a:moveTo>
                    <a:pt x="377685" y="23609"/>
                  </a:moveTo>
                  <a:lnTo>
                    <a:pt x="365899" y="23609"/>
                  </a:lnTo>
                  <a:lnTo>
                    <a:pt x="365899" y="35407"/>
                  </a:lnTo>
                  <a:lnTo>
                    <a:pt x="377685" y="35407"/>
                  </a:lnTo>
                  <a:lnTo>
                    <a:pt x="377685" y="23609"/>
                  </a:lnTo>
                  <a:close/>
                </a:path>
                <a:path w="614045" h="47625">
                  <a:moveTo>
                    <a:pt x="389496" y="23609"/>
                  </a:moveTo>
                  <a:lnTo>
                    <a:pt x="377698" y="23609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close/>
                </a:path>
                <a:path w="614045" h="47625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14045" h="47625">
                  <a:moveTo>
                    <a:pt x="401307" y="0"/>
                  </a:moveTo>
                  <a:lnTo>
                    <a:pt x="389509" y="0"/>
                  </a:lnTo>
                  <a:lnTo>
                    <a:pt x="389509" y="11798"/>
                  </a:lnTo>
                  <a:lnTo>
                    <a:pt x="389509" y="23596"/>
                  </a:lnTo>
                  <a:lnTo>
                    <a:pt x="401307" y="23596"/>
                  </a:lnTo>
                  <a:lnTo>
                    <a:pt x="401307" y="11798"/>
                  </a:lnTo>
                  <a:lnTo>
                    <a:pt x="401307" y="0"/>
                  </a:lnTo>
                  <a:close/>
                </a:path>
                <a:path w="614045" h="47625">
                  <a:moveTo>
                    <a:pt x="413092" y="23609"/>
                  </a:moveTo>
                  <a:lnTo>
                    <a:pt x="401307" y="23609"/>
                  </a:lnTo>
                  <a:lnTo>
                    <a:pt x="401307" y="35407"/>
                  </a:lnTo>
                  <a:lnTo>
                    <a:pt x="413092" y="35407"/>
                  </a:lnTo>
                  <a:lnTo>
                    <a:pt x="413092" y="23609"/>
                  </a:lnTo>
                  <a:close/>
                </a:path>
                <a:path w="614045" h="47625">
                  <a:moveTo>
                    <a:pt x="424903" y="23609"/>
                  </a:moveTo>
                  <a:lnTo>
                    <a:pt x="413105" y="23609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close/>
                </a:path>
                <a:path w="614045" h="47625">
                  <a:moveTo>
                    <a:pt x="424903" y="11798"/>
                  </a:moveTo>
                  <a:lnTo>
                    <a:pt x="413105" y="11798"/>
                  </a:lnTo>
                  <a:lnTo>
                    <a:pt x="413105" y="23596"/>
                  </a:lnTo>
                  <a:lnTo>
                    <a:pt x="424903" y="23596"/>
                  </a:lnTo>
                  <a:lnTo>
                    <a:pt x="424903" y="11798"/>
                  </a:lnTo>
                  <a:close/>
                </a:path>
                <a:path w="614045" h="47625">
                  <a:moveTo>
                    <a:pt x="436702" y="23609"/>
                  </a:moveTo>
                  <a:lnTo>
                    <a:pt x="424916" y="23609"/>
                  </a:lnTo>
                  <a:lnTo>
                    <a:pt x="424916" y="35407"/>
                  </a:lnTo>
                  <a:lnTo>
                    <a:pt x="436702" y="35407"/>
                  </a:lnTo>
                  <a:lnTo>
                    <a:pt x="436702" y="23609"/>
                  </a:lnTo>
                  <a:close/>
                </a:path>
                <a:path w="614045" h="47625">
                  <a:moveTo>
                    <a:pt x="436702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24916" y="23596"/>
                  </a:lnTo>
                  <a:lnTo>
                    <a:pt x="436702" y="23596"/>
                  </a:lnTo>
                  <a:lnTo>
                    <a:pt x="436702" y="11798"/>
                  </a:lnTo>
                  <a:lnTo>
                    <a:pt x="436702" y="0"/>
                  </a:lnTo>
                  <a:close/>
                </a:path>
                <a:path w="614045" h="47625">
                  <a:moveTo>
                    <a:pt x="448513" y="23609"/>
                  </a:moveTo>
                  <a:lnTo>
                    <a:pt x="436714" y="23609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48513" y="23609"/>
                  </a:lnTo>
                  <a:close/>
                </a:path>
                <a:path w="614045" h="47625">
                  <a:moveTo>
                    <a:pt x="448513" y="0"/>
                  </a:moveTo>
                  <a:lnTo>
                    <a:pt x="436714" y="0"/>
                  </a:lnTo>
                  <a:lnTo>
                    <a:pt x="436714" y="11798"/>
                  </a:lnTo>
                  <a:lnTo>
                    <a:pt x="436714" y="23596"/>
                  </a:lnTo>
                  <a:lnTo>
                    <a:pt x="448513" y="23596"/>
                  </a:lnTo>
                  <a:lnTo>
                    <a:pt x="448513" y="11798"/>
                  </a:lnTo>
                  <a:lnTo>
                    <a:pt x="448513" y="0"/>
                  </a:lnTo>
                  <a:close/>
                </a:path>
                <a:path w="614045" h="47625">
                  <a:moveTo>
                    <a:pt x="472109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72109" y="11798"/>
                  </a:lnTo>
                  <a:lnTo>
                    <a:pt x="472109" y="0"/>
                  </a:lnTo>
                  <a:close/>
                </a:path>
                <a:path w="614045" h="47625">
                  <a:moveTo>
                    <a:pt x="483920" y="23609"/>
                  </a:moveTo>
                  <a:lnTo>
                    <a:pt x="472122" y="23609"/>
                  </a:lnTo>
                  <a:lnTo>
                    <a:pt x="472122" y="35407"/>
                  </a:lnTo>
                  <a:lnTo>
                    <a:pt x="483920" y="35407"/>
                  </a:lnTo>
                  <a:lnTo>
                    <a:pt x="483920" y="23609"/>
                  </a:lnTo>
                  <a:close/>
                </a:path>
                <a:path w="614045" h="47625">
                  <a:moveTo>
                    <a:pt x="495731" y="0"/>
                  </a:move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495731" y="0"/>
                  </a:lnTo>
                  <a:close/>
                </a:path>
                <a:path w="614045" h="47625">
                  <a:moveTo>
                    <a:pt x="519315" y="23609"/>
                  </a:moveTo>
                  <a:lnTo>
                    <a:pt x="507530" y="23609"/>
                  </a:lnTo>
                  <a:lnTo>
                    <a:pt x="507530" y="35407"/>
                  </a:lnTo>
                  <a:lnTo>
                    <a:pt x="519315" y="35407"/>
                  </a:lnTo>
                  <a:lnTo>
                    <a:pt x="519315" y="23609"/>
                  </a:lnTo>
                  <a:close/>
                </a:path>
                <a:path w="614045" h="47625">
                  <a:moveTo>
                    <a:pt x="519315" y="0"/>
                  </a:moveTo>
                  <a:lnTo>
                    <a:pt x="507530" y="0"/>
                  </a:lnTo>
                  <a:lnTo>
                    <a:pt x="507530" y="11798"/>
                  </a:lnTo>
                  <a:lnTo>
                    <a:pt x="507530" y="23596"/>
                  </a:lnTo>
                  <a:lnTo>
                    <a:pt x="519315" y="23596"/>
                  </a:lnTo>
                  <a:lnTo>
                    <a:pt x="519315" y="11798"/>
                  </a:lnTo>
                  <a:lnTo>
                    <a:pt x="519315" y="0"/>
                  </a:lnTo>
                  <a:close/>
                </a:path>
                <a:path w="614045" h="47625">
                  <a:moveTo>
                    <a:pt x="531126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19341" y="23596"/>
                  </a:lnTo>
                  <a:lnTo>
                    <a:pt x="531126" y="23596"/>
                  </a:lnTo>
                  <a:lnTo>
                    <a:pt x="531126" y="11798"/>
                  </a:lnTo>
                  <a:lnTo>
                    <a:pt x="531126" y="0"/>
                  </a:lnTo>
                  <a:close/>
                </a:path>
                <a:path w="614045" h="47625">
                  <a:moveTo>
                    <a:pt x="542937" y="0"/>
                  </a:moveTo>
                  <a:lnTo>
                    <a:pt x="531139" y="0"/>
                  </a:lnTo>
                  <a:lnTo>
                    <a:pt x="531139" y="11798"/>
                  </a:lnTo>
                  <a:lnTo>
                    <a:pt x="531139" y="23596"/>
                  </a:lnTo>
                  <a:lnTo>
                    <a:pt x="542937" y="23596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14045" h="47625">
                  <a:moveTo>
                    <a:pt x="554748" y="11798"/>
                  </a:move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54748" y="11798"/>
                  </a:lnTo>
                  <a:close/>
                </a:path>
                <a:path w="614045" h="47625">
                  <a:moveTo>
                    <a:pt x="590143" y="23609"/>
                  </a:moveTo>
                  <a:lnTo>
                    <a:pt x="578345" y="23609"/>
                  </a:lnTo>
                  <a:lnTo>
                    <a:pt x="566547" y="23609"/>
                  </a:lnTo>
                  <a:lnTo>
                    <a:pt x="554748" y="23609"/>
                  </a:lnTo>
                  <a:lnTo>
                    <a:pt x="554748" y="35407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90143" y="35407"/>
                  </a:lnTo>
                  <a:lnTo>
                    <a:pt x="590143" y="23609"/>
                  </a:lnTo>
                  <a:close/>
                </a:path>
                <a:path w="614045" h="47625">
                  <a:moveTo>
                    <a:pt x="601941" y="0"/>
                  </a:moveTo>
                  <a:lnTo>
                    <a:pt x="590143" y="0"/>
                  </a:lnTo>
                  <a:lnTo>
                    <a:pt x="578345" y="0"/>
                  </a:lnTo>
                  <a:lnTo>
                    <a:pt x="566547" y="0"/>
                  </a:lnTo>
                  <a:lnTo>
                    <a:pt x="566547" y="11798"/>
                  </a:lnTo>
                  <a:lnTo>
                    <a:pt x="566547" y="23596"/>
                  </a:lnTo>
                  <a:lnTo>
                    <a:pt x="578345" y="23596"/>
                  </a:lnTo>
                  <a:lnTo>
                    <a:pt x="578345" y="11798"/>
                  </a:lnTo>
                  <a:lnTo>
                    <a:pt x="590143" y="11798"/>
                  </a:lnTo>
                  <a:lnTo>
                    <a:pt x="601941" y="11798"/>
                  </a:lnTo>
                  <a:lnTo>
                    <a:pt x="601941" y="0"/>
                  </a:lnTo>
                  <a:close/>
                </a:path>
                <a:path w="614045" h="47625">
                  <a:moveTo>
                    <a:pt x="613765" y="0"/>
                  </a:moveTo>
                  <a:lnTo>
                    <a:pt x="601967" y="0"/>
                  </a:lnTo>
                  <a:lnTo>
                    <a:pt x="601967" y="11798"/>
                  </a:lnTo>
                  <a:lnTo>
                    <a:pt x="601967" y="23596"/>
                  </a:lnTo>
                  <a:lnTo>
                    <a:pt x="613765" y="23596"/>
                  </a:lnTo>
                  <a:lnTo>
                    <a:pt x="613765" y="11798"/>
                  </a:lnTo>
                  <a:lnTo>
                    <a:pt x="61376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5958433" y="4641202"/>
              <a:ext cx="626110" cy="12065"/>
            </a:xfrm>
            <a:custGeom>
              <a:avLst/>
              <a:gdLst/>
              <a:ahLst/>
              <a:cxnLst/>
              <a:rect l="l" t="t" r="r" b="b"/>
              <a:pathLst>
                <a:path w="626109" h="12064">
                  <a:moveTo>
                    <a:pt x="23583" y="0"/>
                  </a:moveTo>
                  <a:lnTo>
                    <a:pt x="11798" y="0"/>
                  </a:lnTo>
                  <a:lnTo>
                    <a:pt x="0" y="0"/>
                  </a:lnTo>
                  <a:lnTo>
                    <a:pt x="0" y="11798"/>
                  </a:lnTo>
                  <a:lnTo>
                    <a:pt x="11798" y="11798"/>
                  </a:lnTo>
                  <a:lnTo>
                    <a:pt x="23583" y="11798"/>
                  </a:lnTo>
                  <a:lnTo>
                    <a:pt x="23583" y="0"/>
                  </a:lnTo>
                  <a:close/>
                </a:path>
                <a:path w="626109" h="12064">
                  <a:moveTo>
                    <a:pt x="35394" y="0"/>
                  </a:moveTo>
                  <a:lnTo>
                    <a:pt x="23596" y="0"/>
                  </a:lnTo>
                  <a:lnTo>
                    <a:pt x="23596" y="11798"/>
                  </a:lnTo>
                  <a:lnTo>
                    <a:pt x="35394" y="11798"/>
                  </a:lnTo>
                  <a:lnTo>
                    <a:pt x="35394" y="0"/>
                  </a:lnTo>
                  <a:close/>
                </a:path>
                <a:path w="626109" h="12064">
                  <a:moveTo>
                    <a:pt x="58991" y="0"/>
                  </a:moveTo>
                  <a:lnTo>
                    <a:pt x="47205" y="0"/>
                  </a:lnTo>
                  <a:lnTo>
                    <a:pt x="35407" y="0"/>
                  </a:lnTo>
                  <a:lnTo>
                    <a:pt x="35407" y="11798"/>
                  </a:lnTo>
                  <a:lnTo>
                    <a:pt x="47205" y="11798"/>
                  </a:lnTo>
                  <a:lnTo>
                    <a:pt x="58991" y="11798"/>
                  </a:lnTo>
                  <a:lnTo>
                    <a:pt x="58991" y="0"/>
                  </a:lnTo>
                  <a:close/>
                </a:path>
                <a:path w="626109" h="12064">
                  <a:moveTo>
                    <a:pt x="82613" y="0"/>
                  </a:moveTo>
                  <a:lnTo>
                    <a:pt x="70815" y="0"/>
                  </a:lnTo>
                  <a:lnTo>
                    <a:pt x="59016" y="0"/>
                  </a:lnTo>
                  <a:lnTo>
                    <a:pt x="59016" y="11798"/>
                  </a:lnTo>
                  <a:lnTo>
                    <a:pt x="70815" y="11798"/>
                  </a:lnTo>
                  <a:lnTo>
                    <a:pt x="82613" y="11798"/>
                  </a:lnTo>
                  <a:lnTo>
                    <a:pt x="82613" y="0"/>
                  </a:lnTo>
                  <a:close/>
                </a:path>
                <a:path w="626109" h="12064">
                  <a:moveTo>
                    <a:pt x="106222" y="0"/>
                  </a:moveTo>
                  <a:lnTo>
                    <a:pt x="94424" y="0"/>
                  </a:lnTo>
                  <a:lnTo>
                    <a:pt x="94424" y="11798"/>
                  </a:lnTo>
                  <a:lnTo>
                    <a:pt x="106222" y="11798"/>
                  </a:lnTo>
                  <a:lnTo>
                    <a:pt x="106222" y="0"/>
                  </a:lnTo>
                  <a:close/>
                </a:path>
                <a:path w="626109" h="12064">
                  <a:moveTo>
                    <a:pt x="212432" y="0"/>
                  </a:moveTo>
                  <a:lnTo>
                    <a:pt x="200647" y="0"/>
                  </a:lnTo>
                  <a:lnTo>
                    <a:pt x="200647" y="11798"/>
                  </a:lnTo>
                  <a:lnTo>
                    <a:pt x="212432" y="11798"/>
                  </a:lnTo>
                  <a:lnTo>
                    <a:pt x="212432" y="0"/>
                  </a:lnTo>
                  <a:close/>
                </a:path>
                <a:path w="626109" h="12064">
                  <a:moveTo>
                    <a:pt x="224243" y="0"/>
                  </a:moveTo>
                  <a:lnTo>
                    <a:pt x="212458" y="0"/>
                  </a:lnTo>
                  <a:lnTo>
                    <a:pt x="212458" y="11798"/>
                  </a:lnTo>
                  <a:lnTo>
                    <a:pt x="224243" y="11798"/>
                  </a:lnTo>
                  <a:lnTo>
                    <a:pt x="224243" y="0"/>
                  </a:lnTo>
                  <a:close/>
                </a:path>
                <a:path w="626109" h="12064">
                  <a:moveTo>
                    <a:pt x="259664" y="0"/>
                  </a:moveTo>
                  <a:lnTo>
                    <a:pt x="247865" y="0"/>
                  </a:lnTo>
                  <a:lnTo>
                    <a:pt x="247865" y="11798"/>
                  </a:lnTo>
                  <a:lnTo>
                    <a:pt x="259664" y="11798"/>
                  </a:lnTo>
                  <a:lnTo>
                    <a:pt x="259664" y="0"/>
                  </a:lnTo>
                  <a:close/>
                </a:path>
                <a:path w="626109" h="12064">
                  <a:moveTo>
                    <a:pt x="283260" y="0"/>
                  </a:moveTo>
                  <a:lnTo>
                    <a:pt x="271475" y="0"/>
                  </a:lnTo>
                  <a:lnTo>
                    <a:pt x="271475" y="11798"/>
                  </a:lnTo>
                  <a:lnTo>
                    <a:pt x="283260" y="11798"/>
                  </a:lnTo>
                  <a:lnTo>
                    <a:pt x="283260" y="0"/>
                  </a:lnTo>
                  <a:close/>
                </a:path>
                <a:path w="626109" h="12064">
                  <a:moveTo>
                    <a:pt x="295071" y="0"/>
                  </a:moveTo>
                  <a:lnTo>
                    <a:pt x="283273" y="0"/>
                  </a:lnTo>
                  <a:lnTo>
                    <a:pt x="283273" y="11798"/>
                  </a:lnTo>
                  <a:lnTo>
                    <a:pt x="295071" y="11798"/>
                  </a:lnTo>
                  <a:lnTo>
                    <a:pt x="295071" y="0"/>
                  </a:lnTo>
                  <a:close/>
                </a:path>
                <a:path w="626109" h="12064">
                  <a:moveTo>
                    <a:pt x="330479" y="0"/>
                  </a:moveTo>
                  <a:lnTo>
                    <a:pt x="318681" y="0"/>
                  </a:lnTo>
                  <a:lnTo>
                    <a:pt x="318681" y="11798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26109" h="12064">
                  <a:moveTo>
                    <a:pt x="342277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42277" y="11798"/>
                  </a:lnTo>
                  <a:lnTo>
                    <a:pt x="342277" y="0"/>
                  </a:lnTo>
                  <a:close/>
                </a:path>
                <a:path w="626109" h="12064">
                  <a:moveTo>
                    <a:pt x="365874" y="0"/>
                  </a:moveTo>
                  <a:lnTo>
                    <a:pt x="354088" y="0"/>
                  </a:lnTo>
                  <a:lnTo>
                    <a:pt x="354088" y="11798"/>
                  </a:lnTo>
                  <a:lnTo>
                    <a:pt x="365874" y="11798"/>
                  </a:lnTo>
                  <a:lnTo>
                    <a:pt x="365874" y="0"/>
                  </a:lnTo>
                  <a:close/>
                </a:path>
                <a:path w="626109" h="12064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26109" h="12064">
                  <a:moveTo>
                    <a:pt x="436702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36702" y="11798"/>
                  </a:lnTo>
                  <a:lnTo>
                    <a:pt x="436702" y="0"/>
                  </a:lnTo>
                  <a:close/>
                </a:path>
                <a:path w="626109" h="12064">
                  <a:moveTo>
                    <a:pt x="448513" y="0"/>
                  </a:moveTo>
                  <a:lnTo>
                    <a:pt x="436714" y="0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48513" y="0"/>
                  </a:lnTo>
                  <a:close/>
                </a:path>
                <a:path w="626109" h="12064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09" h="12064">
                  <a:moveTo>
                    <a:pt x="495731" y="0"/>
                  </a:move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495731" y="0"/>
                  </a:lnTo>
                  <a:close/>
                </a:path>
                <a:path w="626109" h="12064">
                  <a:moveTo>
                    <a:pt x="531126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31126" y="11798"/>
                  </a:lnTo>
                  <a:lnTo>
                    <a:pt x="531126" y="0"/>
                  </a:lnTo>
                  <a:close/>
                </a:path>
                <a:path w="626109" h="12064">
                  <a:moveTo>
                    <a:pt x="542937" y="0"/>
                  </a:moveTo>
                  <a:lnTo>
                    <a:pt x="531139" y="0"/>
                  </a:lnTo>
                  <a:lnTo>
                    <a:pt x="531139" y="11798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26109" h="12064">
                  <a:moveTo>
                    <a:pt x="578345" y="0"/>
                  </a:moveTo>
                  <a:lnTo>
                    <a:pt x="566547" y="0"/>
                  </a:lnTo>
                  <a:lnTo>
                    <a:pt x="554748" y="0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26109" h="12064">
                  <a:moveTo>
                    <a:pt x="625551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7" name="object 37"/>
          <p:cNvSpPr txBox="1">
            <a:spLocks noGrp="1"/>
          </p:cNvSpPr>
          <p:nvPr>
            <p:ph type="sldNum" sz="quarter" idx="4294967295"/>
          </p:nvPr>
        </p:nvSpPr>
        <p:spPr>
          <a:xfrm>
            <a:off x="9483725" y="7521575"/>
            <a:ext cx="574675" cy="16033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900" b="0" i="0">
                <a:solidFill>
                  <a:schemeClr val="bg1"/>
                </a:solidFill>
                <a:latin typeface="Raleway"/>
                <a:cs typeface="Raleway"/>
              </a:defRPr>
            </a:lvl1pPr>
          </a:lstStyle>
          <a:p>
            <a:pPr marL="19685">
              <a:lnSpc>
                <a:spcPct val="100000"/>
              </a:lnSpc>
              <a:spcBef>
                <a:spcPts val="45"/>
              </a:spcBef>
            </a:pPr>
            <a:r>
              <a:rPr lang="en-US"/>
              <a:t>Page: </a:t>
            </a:r>
            <a:fld id="{81D60167-4931-47E6-BA6A-407CBD079E47}" type="slidenum">
              <a:rPr spc="-25" smtClean="0"/>
              <a:pPr marL="19685">
                <a:lnSpc>
                  <a:spcPct val="100000"/>
                </a:lnSpc>
                <a:spcBef>
                  <a:spcPts val="45"/>
                </a:spcBef>
              </a:pPr>
              <a:t>67</a:t>
            </a:fld>
            <a:endParaRPr spc="-25" dirty="0"/>
          </a:p>
        </p:txBody>
      </p:sp>
      <p:graphicFrame>
        <p:nvGraphicFramePr>
          <p:cNvPr id="2" name="Object 1">
            <a:extLst>
              <a:ext uri="{FF2B5EF4-FFF2-40B4-BE49-F238E27FC236}">
                <a16:creationId xmlns:a16="http://schemas.microsoft.com/office/drawing/2014/main" id="{1AA81C71-0823-009B-054F-52F4FE2C5031}"/>
              </a:ext>
            </a:extLst>
          </p:cNvPr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4064199898"/>
              </p:ext>
            </p:extLst>
          </p:nvPr>
        </p:nvGraphicFramePr>
        <p:xfrm>
          <a:off x="95019" y="5396776"/>
          <a:ext cx="7486650" cy="1198736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Worksheet" r:id="rId4" imgW="8724900" imgH="1397000" progId="Excel.Sheet.12">
                  <p:embed/>
                </p:oleObj>
              </mc:Choice>
              <mc:Fallback>
                <p:oleObj name="Worksheet" r:id="rId4" imgW="8724900" imgH="1397000" progId="Excel.Sheet.12">
                  <p:embed/>
                  <p:pic>
                    <p:nvPicPr>
                      <p:cNvPr id="2" name="Object 1">
                        <a:extLst>
                          <a:ext uri="{FF2B5EF4-FFF2-40B4-BE49-F238E27FC236}">
                            <a16:creationId xmlns:a16="http://schemas.microsoft.com/office/drawing/2014/main" id="{1AA81C71-0823-009B-054F-52F4FE2C5031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95019" y="5396776"/>
                        <a:ext cx="7486650" cy="1198736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3" name="Picture 2" descr="A picture containing logo&#10;&#10;Description automatically generated">
            <a:extLst>
              <a:ext uri="{FF2B5EF4-FFF2-40B4-BE49-F238E27FC236}">
                <a16:creationId xmlns:a16="http://schemas.microsoft.com/office/drawing/2014/main" id="{56613313-08AE-087E-7B29-EBD992063DA2}"/>
              </a:ext>
            </a:extLst>
          </p:cNvPr>
          <p:cNvPicPr>
            <a:picLocks noChangeAspect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6732"/>
          <a:stretch/>
        </p:blipFill>
        <p:spPr>
          <a:xfrm>
            <a:off x="8610600" y="6449545"/>
            <a:ext cx="1293202" cy="1232368"/>
          </a:xfrm>
          <a:prstGeom prst="rect">
            <a:avLst/>
          </a:prstGeom>
        </p:spPr>
      </p:pic>
      <p:sp>
        <p:nvSpPr>
          <p:cNvPr id="4" name="Rectangle 3">
            <a:extLst>
              <a:ext uri="{FF2B5EF4-FFF2-40B4-BE49-F238E27FC236}">
                <a16:creationId xmlns:a16="http://schemas.microsoft.com/office/drawing/2014/main" id="{0A71BD50-E138-CE7A-C36D-CAB285219BA5}"/>
              </a:ext>
            </a:extLst>
          </p:cNvPr>
          <p:cNvSpPr/>
          <p:nvPr/>
        </p:nvSpPr>
        <p:spPr>
          <a:xfrm>
            <a:off x="6618360" y="5029200"/>
            <a:ext cx="1001640" cy="1687737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40376545"/>
      </p:ext>
    </p:extLst>
  </p:cSld>
  <p:clrMapOvr>
    <a:masterClrMapping/>
  </p:clrMapOvr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object 5"/>
          <p:cNvSpPr/>
          <p:nvPr/>
        </p:nvSpPr>
        <p:spPr>
          <a:xfrm>
            <a:off x="506729" y="2425929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506729" y="2654529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 txBox="1"/>
          <p:nvPr/>
        </p:nvSpPr>
        <p:spPr>
          <a:xfrm>
            <a:off x="228600" y="1114938"/>
            <a:ext cx="3183890" cy="1867178"/>
          </a:xfrm>
          <a:prstGeom prst="rect">
            <a:avLst/>
          </a:prstGeom>
        </p:spPr>
        <p:txBody>
          <a:bodyPr vert="horz" wrap="square" lIns="0" tIns="27940" rIns="0" bIns="0" rtlCol="0">
            <a:spAutoFit/>
          </a:bodyPr>
          <a:lstStyle/>
          <a:p>
            <a:pPr marL="12700" marR="158750">
              <a:lnSpc>
                <a:spcPts val="1350"/>
              </a:lnSpc>
              <a:spcBef>
                <a:spcPts val="220"/>
              </a:spcBef>
            </a:pPr>
            <a:r>
              <a:rPr sz="1200" b="1" spc="55" dirty="0">
                <a:latin typeface="Arial"/>
                <a:cs typeface="Arial"/>
              </a:rPr>
              <a:t>EVELYN</a:t>
            </a:r>
            <a:r>
              <a:rPr sz="1200" b="1" spc="90" dirty="0">
                <a:latin typeface="Arial"/>
                <a:cs typeface="Arial"/>
              </a:rPr>
              <a:t> </a:t>
            </a:r>
            <a:r>
              <a:rPr sz="1200" b="1" spc="50" dirty="0">
                <a:latin typeface="Arial"/>
                <a:cs typeface="Arial"/>
              </a:rPr>
              <a:t>3-</a:t>
            </a:r>
            <a:r>
              <a:rPr sz="1200" b="1" spc="70" dirty="0">
                <a:latin typeface="Arial"/>
                <a:cs typeface="Arial"/>
              </a:rPr>
              <a:t>PIECE</a:t>
            </a:r>
            <a:r>
              <a:rPr sz="1200" b="1" spc="90" dirty="0">
                <a:latin typeface="Arial"/>
                <a:cs typeface="Arial"/>
              </a:rPr>
              <a:t> </a:t>
            </a:r>
            <a:r>
              <a:rPr sz="1200" b="1" spc="55" dirty="0">
                <a:latin typeface="Arial"/>
                <a:cs typeface="Arial"/>
              </a:rPr>
              <a:t>SET(COCKTAIL</a:t>
            </a:r>
            <a:r>
              <a:rPr sz="1200" b="1" spc="95" dirty="0">
                <a:latin typeface="Arial"/>
                <a:cs typeface="Arial"/>
              </a:rPr>
              <a:t> </a:t>
            </a:r>
            <a:r>
              <a:rPr sz="1200" b="1" spc="170" dirty="0">
                <a:latin typeface="Arial"/>
                <a:cs typeface="Arial"/>
              </a:rPr>
              <a:t>&amp;</a:t>
            </a:r>
            <a:r>
              <a:rPr sz="1200" b="1" spc="90" dirty="0">
                <a:latin typeface="Arial"/>
                <a:cs typeface="Arial"/>
              </a:rPr>
              <a:t> </a:t>
            </a:r>
            <a:r>
              <a:rPr sz="1200" b="1" spc="114" dirty="0">
                <a:latin typeface="Arial"/>
                <a:cs typeface="Arial"/>
              </a:rPr>
              <a:t>2 </a:t>
            </a:r>
            <a:r>
              <a:rPr sz="1200" b="1" spc="85" dirty="0">
                <a:latin typeface="Arial"/>
                <a:cs typeface="Arial"/>
              </a:rPr>
              <a:t>END</a:t>
            </a:r>
            <a:r>
              <a:rPr sz="1200" b="1" spc="90" dirty="0">
                <a:latin typeface="Arial"/>
                <a:cs typeface="Arial"/>
              </a:rPr>
              <a:t> </a:t>
            </a:r>
            <a:r>
              <a:rPr sz="1200" b="1" spc="40" dirty="0">
                <a:latin typeface="Arial"/>
                <a:cs typeface="Arial"/>
              </a:rPr>
              <a:t>TABLES)</a:t>
            </a:r>
            <a:endParaRPr sz="1200" dirty="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700" dirty="0">
              <a:latin typeface="Raleway"/>
              <a:cs typeface="Raleway"/>
            </a:endParaRPr>
          </a:p>
          <a:p>
            <a:pPr marL="12700" marR="5080">
              <a:lnSpc>
                <a:spcPct val="100000"/>
              </a:lnSpc>
              <a:spcBef>
                <a:spcPts val="5"/>
              </a:spcBef>
            </a:pPr>
            <a:r>
              <a:rPr sz="750" dirty="0">
                <a:latin typeface="Raleway"/>
                <a:cs typeface="Raleway"/>
              </a:rPr>
              <a:t>Mirrors add vibrancy, light, and the illusion of space to décor styles, </a:t>
            </a:r>
            <a:r>
              <a:rPr sz="750" spc="-25" dirty="0">
                <a:latin typeface="Raleway"/>
                <a:cs typeface="Raleway"/>
              </a:rPr>
              <a:t>and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the Steve Silver Co. Evelyn Cocktail Table will do the same in your </a:t>
            </a:r>
            <a:r>
              <a:rPr sz="750" spc="-10" dirty="0">
                <a:latin typeface="Raleway"/>
                <a:cs typeface="Raleway"/>
              </a:rPr>
              <a:t>living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room. Both the top and apron feature beveled mirrors designed </a:t>
            </a:r>
            <a:r>
              <a:rPr sz="750" spc="-25" dirty="0">
                <a:latin typeface="Raleway"/>
                <a:cs typeface="Raleway"/>
              </a:rPr>
              <a:t>to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dazzle, while below, the iron frame combines a copper chrome </a:t>
            </a:r>
            <a:r>
              <a:rPr sz="750" spc="-10" dirty="0">
                <a:latin typeface="Raleway"/>
                <a:cs typeface="Raleway"/>
              </a:rPr>
              <a:t>finish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with bold, geometric angles. The result is a fashionable focal point </a:t>
            </a:r>
            <a:r>
              <a:rPr sz="750" spc="-20" dirty="0">
                <a:latin typeface="Raleway"/>
                <a:cs typeface="Raleway"/>
              </a:rPr>
              <a:t>with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a</a:t>
            </a:r>
            <a:r>
              <a:rPr sz="750" spc="-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modern </a:t>
            </a:r>
            <a:r>
              <a:rPr sz="750" spc="-10" dirty="0">
                <a:latin typeface="Raleway"/>
                <a:cs typeface="Raleway"/>
              </a:rPr>
              <a:t>edge.</a:t>
            </a:r>
            <a:endParaRPr sz="750" dirty="0">
              <a:latin typeface="Raleway"/>
              <a:cs typeface="Raleway"/>
            </a:endParaRPr>
          </a:p>
          <a:p>
            <a:pPr marL="393700" marR="93980">
              <a:lnSpc>
                <a:spcPct val="100000"/>
              </a:lnSpc>
              <a:spcBef>
                <a:spcPts val="750"/>
              </a:spcBef>
            </a:pPr>
            <a:r>
              <a:rPr sz="750" dirty="0">
                <a:latin typeface="Raleway"/>
                <a:cs typeface="Raleway"/>
              </a:rPr>
              <a:t>Constructed of mirror tops and sides with iron base in </a:t>
            </a:r>
            <a:r>
              <a:rPr sz="750" spc="-10" dirty="0">
                <a:latin typeface="Raleway"/>
                <a:cs typeface="Raleway"/>
              </a:rPr>
              <a:t>copper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chrome </a:t>
            </a:r>
            <a:r>
              <a:rPr sz="750" spc="-10" dirty="0">
                <a:latin typeface="Raleway"/>
                <a:cs typeface="Raleway"/>
              </a:rPr>
              <a:t>finish</a:t>
            </a:r>
            <a:endParaRPr sz="750" dirty="0">
              <a:latin typeface="Raleway"/>
              <a:cs typeface="Raleway"/>
            </a:endParaRPr>
          </a:p>
          <a:p>
            <a:pPr marL="393700" marR="26543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Contemporary styling features include mosaic metal </a:t>
            </a:r>
            <a:r>
              <a:rPr sz="750" spc="-20" dirty="0">
                <a:latin typeface="Raleway"/>
                <a:cs typeface="Raleway"/>
              </a:rPr>
              <a:t>side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panels and mirrored top with mirrored apron </a:t>
            </a:r>
            <a:r>
              <a:rPr sz="750" spc="-20" dirty="0">
                <a:latin typeface="Raleway"/>
                <a:cs typeface="Raleway"/>
              </a:rPr>
              <a:t>rail</a:t>
            </a:r>
            <a:endParaRPr sz="750" dirty="0">
              <a:latin typeface="Raleway"/>
              <a:cs typeface="Raleway"/>
            </a:endParaRPr>
          </a:p>
          <a:p>
            <a:pPr marL="39370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Large</a:t>
            </a:r>
            <a:r>
              <a:rPr sz="750" spc="-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scale cocktail table fills any </a:t>
            </a:r>
            <a:r>
              <a:rPr sz="750" spc="-20" dirty="0">
                <a:latin typeface="Raleway"/>
                <a:cs typeface="Raleway"/>
              </a:rPr>
              <a:t>room</a:t>
            </a:r>
            <a:endParaRPr sz="750" dirty="0">
              <a:latin typeface="Raleway"/>
              <a:cs typeface="Raleway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506729" y="2883129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228600" y="3259582"/>
            <a:ext cx="1352550" cy="243656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50" u="sng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2"/>
              </a:rPr>
              <a:t>Read </a:t>
            </a:r>
            <a:r>
              <a:rPr sz="750" u="sng" spc="-20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2"/>
              </a:rPr>
              <a:t>More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</a:pPr>
            <a:r>
              <a:rPr sz="750" b="1" dirty="0">
                <a:latin typeface="Raleway"/>
                <a:cs typeface="Raleway"/>
              </a:rPr>
              <a:t>Price:</a:t>
            </a:r>
            <a:r>
              <a:rPr sz="750" b="1" spc="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From: </a:t>
            </a:r>
            <a:r>
              <a:rPr sz="750" spc="-10" dirty="0">
                <a:latin typeface="Raleway"/>
                <a:cs typeface="Raleway"/>
              </a:rPr>
              <a:t>$283.00</a:t>
            </a:r>
            <a:endParaRPr sz="750" dirty="0">
              <a:latin typeface="Raleway"/>
              <a:cs typeface="Raleway"/>
            </a:endParaRPr>
          </a:p>
        </p:txBody>
      </p:sp>
      <p:grpSp>
        <p:nvGrpSpPr>
          <p:cNvPr id="10" name="object 10"/>
          <p:cNvGrpSpPr/>
          <p:nvPr/>
        </p:nvGrpSpPr>
        <p:grpSpPr>
          <a:xfrm>
            <a:off x="237699" y="3617398"/>
            <a:ext cx="727710" cy="727710"/>
            <a:chOff x="44024" y="3593712"/>
            <a:chExt cx="727710" cy="727710"/>
          </a:xfrm>
        </p:grpSpPr>
        <p:sp>
          <p:nvSpPr>
            <p:cNvPr id="11" name="object 11"/>
            <p:cNvSpPr/>
            <p:nvPr/>
          </p:nvSpPr>
          <p:spPr>
            <a:xfrm>
              <a:off x="47625" y="3597313"/>
              <a:ext cx="720090" cy="720090"/>
            </a:xfrm>
            <a:custGeom>
              <a:avLst/>
              <a:gdLst/>
              <a:ahLst/>
              <a:cxnLst/>
              <a:rect l="l" t="t" r="r" b="b"/>
              <a:pathLst>
                <a:path w="720090" h="720089">
                  <a:moveTo>
                    <a:pt x="0" y="0"/>
                  </a:moveTo>
                  <a:lnTo>
                    <a:pt x="720001" y="0"/>
                  </a:lnTo>
                  <a:lnTo>
                    <a:pt x="720001" y="720001"/>
                  </a:lnTo>
                  <a:lnTo>
                    <a:pt x="0" y="720001"/>
                  </a:lnTo>
                  <a:lnTo>
                    <a:pt x="0" y="0"/>
                  </a:lnTo>
                  <a:close/>
                </a:path>
              </a:pathLst>
            </a:custGeom>
            <a:ln w="72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94843" y="3644531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10" h="35560">
                  <a:moveTo>
                    <a:pt x="35394" y="23596"/>
                  </a:moveTo>
                  <a:lnTo>
                    <a:pt x="23596" y="23596"/>
                  </a:lnTo>
                  <a:lnTo>
                    <a:pt x="23596" y="35394"/>
                  </a:lnTo>
                  <a:lnTo>
                    <a:pt x="35394" y="35394"/>
                  </a:lnTo>
                  <a:lnTo>
                    <a:pt x="35394" y="23596"/>
                  </a:lnTo>
                  <a:close/>
                </a:path>
                <a:path w="626110" h="35560">
                  <a:moveTo>
                    <a:pt x="35394" y="0"/>
                  </a:moveTo>
                  <a:lnTo>
                    <a:pt x="23596" y="0"/>
                  </a:lnTo>
                  <a:lnTo>
                    <a:pt x="11798" y="0"/>
                  </a:lnTo>
                  <a:lnTo>
                    <a:pt x="0" y="0"/>
                  </a:lnTo>
                  <a:lnTo>
                    <a:pt x="0" y="11798"/>
                  </a:lnTo>
                  <a:lnTo>
                    <a:pt x="0" y="23596"/>
                  </a:lnTo>
                  <a:lnTo>
                    <a:pt x="0" y="35394"/>
                  </a:lnTo>
                  <a:lnTo>
                    <a:pt x="11798" y="35394"/>
                  </a:lnTo>
                  <a:lnTo>
                    <a:pt x="11798" y="23596"/>
                  </a:lnTo>
                  <a:lnTo>
                    <a:pt x="11798" y="11798"/>
                  </a:lnTo>
                  <a:lnTo>
                    <a:pt x="23596" y="11798"/>
                  </a:lnTo>
                  <a:lnTo>
                    <a:pt x="35394" y="11798"/>
                  </a:lnTo>
                  <a:lnTo>
                    <a:pt x="35394" y="0"/>
                  </a:lnTo>
                  <a:close/>
                </a:path>
                <a:path w="626110" h="35560">
                  <a:moveTo>
                    <a:pt x="59004" y="23596"/>
                  </a:moveTo>
                  <a:lnTo>
                    <a:pt x="47205" y="23596"/>
                  </a:lnTo>
                  <a:lnTo>
                    <a:pt x="35407" y="23596"/>
                  </a:lnTo>
                  <a:lnTo>
                    <a:pt x="35407" y="35394"/>
                  </a:lnTo>
                  <a:lnTo>
                    <a:pt x="47205" y="35394"/>
                  </a:lnTo>
                  <a:lnTo>
                    <a:pt x="59004" y="35394"/>
                  </a:lnTo>
                  <a:lnTo>
                    <a:pt x="59004" y="23596"/>
                  </a:lnTo>
                  <a:close/>
                </a:path>
                <a:path w="626110" h="35560">
                  <a:moveTo>
                    <a:pt x="59004" y="0"/>
                  </a:moveTo>
                  <a:lnTo>
                    <a:pt x="47205" y="0"/>
                  </a:lnTo>
                  <a:lnTo>
                    <a:pt x="35407" y="0"/>
                  </a:lnTo>
                  <a:lnTo>
                    <a:pt x="35407" y="11798"/>
                  </a:lnTo>
                  <a:lnTo>
                    <a:pt x="47205" y="11798"/>
                  </a:lnTo>
                  <a:lnTo>
                    <a:pt x="59004" y="11798"/>
                  </a:lnTo>
                  <a:lnTo>
                    <a:pt x="59004" y="0"/>
                  </a:lnTo>
                  <a:close/>
                </a:path>
                <a:path w="626110" h="35560">
                  <a:moveTo>
                    <a:pt x="82613" y="0"/>
                  </a:moveTo>
                  <a:lnTo>
                    <a:pt x="70815" y="0"/>
                  </a:lnTo>
                  <a:lnTo>
                    <a:pt x="59016" y="0"/>
                  </a:lnTo>
                  <a:lnTo>
                    <a:pt x="59016" y="11798"/>
                  </a:lnTo>
                  <a:lnTo>
                    <a:pt x="70815" y="11798"/>
                  </a:lnTo>
                  <a:lnTo>
                    <a:pt x="70815" y="23596"/>
                  </a:lnTo>
                  <a:lnTo>
                    <a:pt x="70815" y="35394"/>
                  </a:lnTo>
                  <a:lnTo>
                    <a:pt x="82613" y="35394"/>
                  </a:lnTo>
                  <a:lnTo>
                    <a:pt x="82613" y="23596"/>
                  </a:lnTo>
                  <a:lnTo>
                    <a:pt x="82613" y="11798"/>
                  </a:lnTo>
                  <a:lnTo>
                    <a:pt x="82613" y="0"/>
                  </a:lnTo>
                  <a:close/>
                </a:path>
                <a:path w="626110" h="35560">
                  <a:moveTo>
                    <a:pt x="118021" y="0"/>
                  </a:moveTo>
                  <a:lnTo>
                    <a:pt x="106222" y="0"/>
                  </a:lnTo>
                  <a:lnTo>
                    <a:pt x="106222" y="11798"/>
                  </a:lnTo>
                  <a:lnTo>
                    <a:pt x="94424" y="11798"/>
                  </a:lnTo>
                  <a:lnTo>
                    <a:pt x="94424" y="23596"/>
                  </a:lnTo>
                  <a:lnTo>
                    <a:pt x="106222" y="23596"/>
                  </a:lnTo>
                  <a:lnTo>
                    <a:pt x="118021" y="23596"/>
                  </a:lnTo>
                  <a:lnTo>
                    <a:pt x="118021" y="11798"/>
                  </a:lnTo>
                  <a:lnTo>
                    <a:pt x="118021" y="0"/>
                  </a:lnTo>
                  <a:close/>
                </a:path>
                <a:path w="626110" h="35560">
                  <a:moveTo>
                    <a:pt x="141617" y="23596"/>
                  </a:moveTo>
                  <a:lnTo>
                    <a:pt x="129832" y="23596"/>
                  </a:lnTo>
                  <a:lnTo>
                    <a:pt x="129832" y="35394"/>
                  </a:lnTo>
                  <a:lnTo>
                    <a:pt x="141617" y="35394"/>
                  </a:lnTo>
                  <a:lnTo>
                    <a:pt x="141617" y="23596"/>
                  </a:lnTo>
                  <a:close/>
                </a:path>
                <a:path w="626110" h="35560">
                  <a:moveTo>
                    <a:pt x="153428" y="11798"/>
                  </a:moveTo>
                  <a:lnTo>
                    <a:pt x="141630" y="11798"/>
                  </a:lnTo>
                  <a:lnTo>
                    <a:pt x="141630" y="23596"/>
                  </a:lnTo>
                  <a:lnTo>
                    <a:pt x="153428" y="23596"/>
                  </a:lnTo>
                  <a:lnTo>
                    <a:pt x="153428" y="11798"/>
                  </a:lnTo>
                  <a:close/>
                </a:path>
                <a:path w="626110" h="35560">
                  <a:moveTo>
                    <a:pt x="177025" y="23596"/>
                  </a:moveTo>
                  <a:lnTo>
                    <a:pt x="165239" y="23596"/>
                  </a:lnTo>
                  <a:lnTo>
                    <a:pt x="165239" y="35394"/>
                  </a:lnTo>
                  <a:lnTo>
                    <a:pt x="177025" y="35394"/>
                  </a:lnTo>
                  <a:lnTo>
                    <a:pt x="177025" y="23596"/>
                  </a:lnTo>
                  <a:close/>
                </a:path>
                <a:path w="626110" h="35560">
                  <a:moveTo>
                    <a:pt x="177025" y="0"/>
                  </a:moveTo>
                  <a:lnTo>
                    <a:pt x="165239" y="0"/>
                  </a:lnTo>
                  <a:lnTo>
                    <a:pt x="153441" y="0"/>
                  </a:lnTo>
                  <a:lnTo>
                    <a:pt x="153441" y="11798"/>
                  </a:lnTo>
                  <a:lnTo>
                    <a:pt x="165239" y="11798"/>
                  </a:lnTo>
                  <a:lnTo>
                    <a:pt x="177025" y="11798"/>
                  </a:lnTo>
                  <a:lnTo>
                    <a:pt x="177025" y="0"/>
                  </a:lnTo>
                  <a:close/>
                </a:path>
                <a:path w="626110" h="35560">
                  <a:moveTo>
                    <a:pt x="188836" y="23596"/>
                  </a:moveTo>
                  <a:lnTo>
                    <a:pt x="177038" y="23596"/>
                  </a:lnTo>
                  <a:lnTo>
                    <a:pt x="177038" y="35394"/>
                  </a:lnTo>
                  <a:lnTo>
                    <a:pt x="188836" y="35394"/>
                  </a:lnTo>
                  <a:lnTo>
                    <a:pt x="188836" y="23596"/>
                  </a:lnTo>
                  <a:close/>
                </a:path>
                <a:path w="626110" h="35560">
                  <a:moveTo>
                    <a:pt x="212432" y="0"/>
                  </a:moveTo>
                  <a:lnTo>
                    <a:pt x="200647" y="0"/>
                  </a:lnTo>
                  <a:lnTo>
                    <a:pt x="188849" y="0"/>
                  </a:lnTo>
                  <a:lnTo>
                    <a:pt x="188849" y="11798"/>
                  </a:lnTo>
                  <a:lnTo>
                    <a:pt x="188849" y="23596"/>
                  </a:lnTo>
                  <a:lnTo>
                    <a:pt x="188849" y="35394"/>
                  </a:lnTo>
                  <a:lnTo>
                    <a:pt x="200647" y="35394"/>
                  </a:lnTo>
                  <a:lnTo>
                    <a:pt x="212432" y="35394"/>
                  </a:lnTo>
                  <a:lnTo>
                    <a:pt x="212432" y="23596"/>
                  </a:lnTo>
                  <a:lnTo>
                    <a:pt x="212432" y="11798"/>
                  </a:lnTo>
                  <a:lnTo>
                    <a:pt x="212432" y="0"/>
                  </a:lnTo>
                  <a:close/>
                </a:path>
                <a:path w="626110" h="35560">
                  <a:moveTo>
                    <a:pt x="224243" y="11798"/>
                  </a:moveTo>
                  <a:lnTo>
                    <a:pt x="212458" y="11798"/>
                  </a:lnTo>
                  <a:lnTo>
                    <a:pt x="212458" y="23596"/>
                  </a:lnTo>
                  <a:lnTo>
                    <a:pt x="224243" y="23596"/>
                  </a:lnTo>
                  <a:lnTo>
                    <a:pt x="224243" y="11798"/>
                  </a:lnTo>
                  <a:close/>
                </a:path>
                <a:path w="626110" h="35560">
                  <a:moveTo>
                    <a:pt x="247853" y="23596"/>
                  </a:moveTo>
                  <a:lnTo>
                    <a:pt x="236054" y="23596"/>
                  </a:lnTo>
                  <a:lnTo>
                    <a:pt x="236054" y="35394"/>
                  </a:lnTo>
                  <a:lnTo>
                    <a:pt x="247853" y="35394"/>
                  </a:lnTo>
                  <a:lnTo>
                    <a:pt x="247853" y="23596"/>
                  </a:lnTo>
                  <a:close/>
                </a:path>
                <a:path w="626110" h="35560">
                  <a:moveTo>
                    <a:pt x="247853" y="0"/>
                  </a:moveTo>
                  <a:lnTo>
                    <a:pt x="236054" y="0"/>
                  </a:lnTo>
                  <a:lnTo>
                    <a:pt x="224256" y="0"/>
                  </a:lnTo>
                  <a:lnTo>
                    <a:pt x="224256" y="11798"/>
                  </a:lnTo>
                  <a:lnTo>
                    <a:pt x="236054" y="11798"/>
                  </a:lnTo>
                  <a:lnTo>
                    <a:pt x="247853" y="11798"/>
                  </a:lnTo>
                  <a:lnTo>
                    <a:pt x="247853" y="0"/>
                  </a:lnTo>
                  <a:close/>
                </a:path>
                <a:path w="626110" h="35560">
                  <a:moveTo>
                    <a:pt x="259651" y="23596"/>
                  </a:moveTo>
                  <a:lnTo>
                    <a:pt x="247865" y="23596"/>
                  </a:lnTo>
                  <a:lnTo>
                    <a:pt x="247865" y="35394"/>
                  </a:lnTo>
                  <a:lnTo>
                    <a:pt x="259651" y="35394"/>
                  </a:lnTo>
                  <a:lnTo>
                    <a:pt x="259651" y="23596"/>
                  </a:lnTo>
                  <a:close/>
                </a:path>
                <a:path w="626110" h="35560">
                  <a:moveTo>
                    <a:pt x="259651" y="0"/>
                  </a:moveTo>
                  <a:lnTo>
                    <a:pt x="247865" y="0"/>
                  </a:lnTo>
                  <a:lnTo>
                    <a:pt x="247865" y="11798"/>
                  </a:lnTo>
                  <a:lnTo>
                    <a:pt x="259651" y="11798"/>
                  </a:lnTo>
                  <a:lnTo>
                    <a:pt x="259651" y="0"/>
                  </a:lnTo>
                  <a:close/>
                </a:path>
                <a:path w="626110" h="35560">
                  <a:moveTo>
                    <a:pt x="271462" y="23596"/>
                  </a:moveTo>
                  <a:lnTo>
                    <a:pt x="259664" y="23596"/>
                  </a:lnTo>
                  <a:lnTo>
                    <a:pt x="259664" y="35394"/>
                  </a:lnTo>
                  <a:lnTo>
                    <a:pt x="271462" y="35394"/>
                  </a:lnTo>
                  <a:lnTo>
                    <a:pt x="271462" y="23596"/>
                  </a:lnTo>
                  <a:close/>
                </a:path>
                <a:path w="626110" h="35560">
                  <a:moveTo>
                    <a:pt x="271462" y="0"/>
                  </a:moveTo>
                  <a:lnTo>
                    <a:pt x="259664" y="0"/>
                  </a:lnTo>
                  <a:lnTo>
                    <a:pt x="259664" y="11798"/>
                  </a:lnTo>
                  <a:lnTo>
                    <a:pt x="271462" y="11798"/>
                  </a:lnTo>
                  <a:lnTo>
                    <a:pt x="271462" y="0"/>
                  </a:lnTo>
                  <a:close/>
                </a:path>
                <a:path w="626110" h="35560">
                  <a:moveTo>
                    <a:pt x="295071" y="23596"/>
                  </a:moveTo>
                  <a:lnTo>
                    <a:pt x="283273" y="23596"/>
                  </a:lnTo>
                  <a:lnTo>
                    <a:pt x="283273" y="35394"/>
                  </a:lnTo>
                  <a:lnTo>
                    <a:pt x="295071" y="35394"/>
                  </a:lnTo>
                  <a:lnTo>
                    <a:pt x="295071" y="23596"/>
                  </a:lnTo>
                  <a:close/>
                </a:path>
                <a:path w="626110" h="35560">
                  <a:moveTo>
                    <a:pt x="295071" y="0"/>
                  </a:moveTo>
                  <a:lnTo>
                    <a:pt x="283273" y="0"/>
                  </a:lnTo>
                  <a:lnTo>
                    <a:pt x="283273" y="11798"/>
                  </a:lnTo>
                  <a:lnTo>
                    <a:pt x="295071" y="11798"/>
                  </a:lnTo>
                  <a:lnTo>
                    <a:pt x="295071" y="0"/>
                  </a:lnTo>
                  <a:close/>
                </a:path>
                <a:path w="626110" h="35560">
                  <a:moveTo>
                    <a:pt x="318681" y="0"/>
                  </a:moveTo>
                  <a:lnTo>
                    <a:pt x="306882" y="0"/>
                  </a:lnTo>
                  <a:lnTo>
                    <a:pt x="306882" y="11798"/>
                  </a:lnTo>
                  <a:lnTo>
                    <a:pt x="318681" y="11798"/>
                  </a:lnTo>
                  <a:lnTo>
                    <a:pt x="318681" y="0"/>
                  </a:lnTo>
                  <a:close/>
                </a:path>
                <a:path w="626110" h="35560">
                  <a:moveTo>
                    <a:pt x="330479" y="23596"/>
                  </a:moveTo>
                  <a:lnTo>
                    <a:pt x="318681" y="23596"/>
                  </a:lnTo>
                  <a:lnTo>
                    <a:pt x="306882" y="23596"/>
                  </a:lnTo>
                  <a:lnTo>
                    <a:pt x="306882" y="35394"/>
                  </a:lnTo>
                  <a:lnTo>
                    <a:pt x="318681" y="35394"/>
                  </a:lnTo>
                  <a:lnTo>
                    <a:pt x="330479" y="35394"/>
                  </a:lnTo>
                  <a:lnTo>
                    <a:pt x="330479" y="23596"/>
                  </a:lnTo>
                  <a:close/>
                </a:path>
                <a:path w="626110" h="35560">
                  <a:moveTo>
                    <a:pt x="365887" y="0"/>
                  </a:moveTo>
                  <a:lnTo>
                    <a:pt x="354088" y="0"/>
                  </a:lnTo>
                  <a:lnTo>
                    <a:pt x="342290" y="0"/>
                  </a:lnTo>
                  <a:lnTo>
                    <a:pt x="330492" y="0"/>
                  </a:lnTo>
                  <a:lnTo>
                    <a:pt x="330492" y="11798"/>
                  </a:lnTo>
                  <a:lnTo>
                    <a:pt x="342290" y="11798"/>
                  </a:lnTo>
                  <a:lnTo>
                    <a:pt x="342290" y="23596"/>
                  </a:lnTo>
                  <a:lnTo>
                    <a:pt x="354088" y="23596"/>
                  </a:lnTo>
                  <a:lnTo>
                    <a:pt x="354088" y="35394"/>
                  </a:lnTo>
                  <a:lnTo>
                    <a:pt x="365887" y="35394"/>
                  </a:lnTo>
                  <a:lnTo>
                    <a:pt x="365887" y="23596"/>
                  </a:lnTo>
                  <a:lnTo>
                    <a:pt x="365887" y="11798"/>
                  </a:lnTo>
                  <a:lnTo>
                    <a:pt x="365887" y="0"/>
                  </a:lnTo>
                  <a:close/>
                </a:path>
                <a:path w="626110" h="35560">
                  <a:moveTo>
                    <a:pt x="377698" y="23596"/>
                  </a:moveTo>
                  <a:lnTo>
                    <a:pt x="365899" y="23596"/>
                  </a:lnTo>
                  <a:lnTo>
                    <a:pt x="365899" y="35394"/>
                  </a:lnTo>
                  <a:lnTo>
                    <a:pt x="377698" y="35394"/>
                  </a:lnTo>
                  <a:lnTo>
                    <a:pt x="377698" y="23596"/>
                  </a:lnTo>
                  <a:close/>
                </a:path>
                <a:path w="626110" h="35560">
                  <a:moveTo>
                    <a:pt x="377698" y="0"/>
                  </a:moveTo>
                  <a:lnTo>
                    <a:pt x="365899" y="0"/>
                  </a:lnTo>
                  <a:lnTo>
                    <a:pt x="365899" y="11798"/>
                  </a:lnTo>
                  <a:lnTo>
                    <a:pt x="377698" y="11798"/>
                  </a:lnTo>
                  <a:lnTo>
                    <a:pt x="377698" y="0"/>
                  </a:lnTo>
                  <a:close/>
                </a:path>
                <a:path w="626110" h="35560">
                  <a:moveTo>
                    <a:pt x="389496" y="11798"/>
                  </a:moveTo>
                  <a:lnTo>
                    <a:pt x="377698" y="11798"/>
                  </a:lnTo>
                  <a:lnTo>
                    <a:pt x="377698" y="23596"/>
                  </a:lnTo>
                  <a:lnTo>
                    <a:pt x="389496" y="23596"/>
                  </a:lnTo>
                  <a:lnTo>
                    <a:pt x="389496" y="11798"/>
                  </a:lnTo>
                  <a:close/>
                </a:path>
                <a:path w="626110" h="35560">
                  <a:moveTo>
                    <a:pt x="424903" y="11798"/>
                  </a:moveTo>
                  <a:lnTo>
                    <a:pt x="413105" y="11798"/>
                  </a:lnTo>
                  <a:lnTo>
                    <a:pt x="413105" y="0"/>
                  </a:lnTo>
                  <a:lnTo>
                    <a:pt x="401307" y="0"/>
                  </a:lnTo>
                  <a:lnTo>
                    <a:pt x="401307" y="11798"/>
                  </a:lnTo>
                  <a:lnTo>
                    <a:pt x="389509" y="11798"/>
                  </a:lnTo>
                  <a:lnTo>
                    <a:pt x="389509" y="23596"/>
                  </a:lnTo>
                  <a:lnTo>
                    <a:pt x="389509" y="35394"/>
                  </a:lnTo>
                  <a:lnTo>
                    <a:pt x="401307" y="35394"/>
                  </a:lnTo>
                  <a:lnTo>
                    <a:pt x="401307" y="23596"/>
                  </a:lnTo>
                  <a:lnTo>
                    <a:pt x="413105" y="23596"/>
                  </a:lnTo>
                  <a:lnTo>
                    <a:pt x="424903" y="23596"/>
                  </a:lnTo>
                  <a:lnTo>
                    <a:pt x="424903" y="11798"/>
                  </a:lnTo>
                  <a:close/>
                </a:path>
                <a:path w="626110" h="35560">
                  <a:moveTo>
                    <a:pt x="448513" y="0"/>
                  </a:moveTo>
                  <a:lnTo>
                    <a:pt x="436714" y="0"/>
                  </a:lnTo>
                  <a:lnTo>
                    <a:pt x="436714" y="11798"/>
                  </a:lnTo>
                  <a:lnTo>
                    <a:pt x="436714" y="23596"/>
                  </a:lnTo>
                  <a:lnTo>
                    <a:pt x="448513" y="23596"/>
                  </a:lnTo>
                  <a:lnTo>
                    <a:pt x="448513" y="11798"/>
                  </a:lnTo>
                  <a:lnTo>
                    <a:pt x="448513" y="0"/>
                  </a:lnTo>
                  <a:close/>
                </a:path>
                <a:path w="626110" h="35560">
                  <a:moveTo>
                    <a:pt x="483920" y="11798"/>
                  </a:moveTo>
                  <a:lnTo>
                    <a:pt x="472122" y="11798"/>
                  </a:lnTo>
                  <a:lnTo>
                    <a:pt x="472122" y="23596"/>
                  </a:lnTo>
                  <a:lnTo>
                    <a:pt x="483920" y="23596"/>
                  </a:lnTo>
                  <a:lnTo>
                    <a:pt x="483920" y="11798"/>
                  </a:lnTo>
                  <a:close/>
                </a:path>
                <a:path w="626110" h="35560">
                  <a:moveTo>
                    <a:pt x="519328" y="11798"/>
                  </a:moveTo>
                  <a:lnTo>
                    <a:pt x="507530" y="11798"/>
                  </a:lnTo>
                  <a:lnTo>
                    <a:pt x="507530" y="0"/>
                  </a:lnTo>
                  <a:lnTo>
                    <a:pt x="495731" y="0"/>
                  </a:lnTo>
                  <a:lnTo>
                    <a:pt x="495731" y="11798"/>
                  </a:lnTo>
                  <a:lnTo>
                    <a:pt x="495731" y="23596"/>
                  </a:lnTo>
                  <a:lnTo>
                    <a:pt x="507530" y="23596"/>
                  </a:lnTo>
                  <a:lnTo>
                    <a:pt x="519328" y="23596"/>
                  </a:lnTo>
                  <a:lnTo>
                    <a:pt x="519328" y="11798"/>
                  </a:lnTo>
                  <a:close/>
                </a:path>
                <a:path w="626110" h="35560">
                  <a:moveTo>
                    <a:pt x="578345" y="0"/>
                  </a:moveTo>
                  <a:lnTo>
                    <a:pt x="566547" y="0"/>
                  </a:lnTo>
                  <a:lnTo>
                    <a:pt x="554748" y="0"/>
                  </a:lnTo>
                  <a:lnTo>
                    <a:pt x="542950" y="0"/>
                  </a:ln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26110" h="35560">
                  <a:moveTo>
                    <a:pt x="601954" y="0"/>
                  </a:moveTo>
                  <a:lnTo>
                    <a:pt x="590156" y="0"/>
                  </a:lnTo>
                  <a:lnTo>
                    <a:pt x="578358" y="0"/>
                  </a:lnTo>
                  <a:lnTo>
                    <a:pt x="578358" y="11798"/>
                  </a:lnTo>
                  <a:lnTo>
                    <a:pt x="590156" y="11798"/>
                  </a:lnTo>
                  <a:lnTo>
                    <a:pt x="601954" y="11798"/>
                  </a:lnTo>
                  <a:lnTo>
                    <a:pt x="601954" y="0"/>
                  </a:lnTo>
                  <a:close/>
                </a:path>
                <a:path w="626110" h="35560">
                  <a:moveTo>
                    <a:pt x="625563" y="0"/>
                  </a:moveTo>
                  <a:lnTo>
                    <a:pt x="613765" y="0"/>
                  </a:ln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13765" y="23596"/>
                  </a:lnTo>
                  <a:lnTo>
                    <a:pt x="625563" y="23596"/>
                  </a:lnTo>
                  <a:lnTo>
                    <a:pt x="625563" y="11798"/>
                  </a:lnTo>
                  <a:lnTo>
                    <a:pt x="62556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94843" y="3668128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10" h="47625">
                  <a:moveTo>
                    <a:pt x="11798" y="11811"/>
                  </a:moveTo>
                  <a:lnTo>
                    <a:pt x="0" y="11811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0" y="47205"/>
                  </a:lnTo>
                  <a:lnTo>
                    <a:pt x="11798" y="47205"/>
                  </a:lnTo>
                  <a:lnTo>
                    <a:pt x="11798" y="35407"/>
                  </a:lnTo>
                  <a:lnTo>
                    <a:pt x="11798" y="23609"/>
                  </a:lnTo>
                  <a:lnTo>
                    <a:pt x="11798" y="11811"/>
                  </a:lnTo>
                  <a:close/>
                </a:path>
                <a:path w="626110" h="47625">
                  <a:moveTo>
                    <a:pt x="35394" y="11811"/>
                  </a:moveTo>
                  <a:lnTo>
                    <a:pt x="23596" y="11811"/>
                  </a:lnTo>
                  <a:lnTo>
                    <a:pt x="23596" y="23609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lnTo>
                    <a:pt x="35394" y="11811"/>
                  </a:lnTo>
                  <a:close/>
                </a:path>
                <a:path w="626110" h="47625">
                  <a:moveTo>
                    <a:pt x="59004" y="11811"/>
                  </a:moveTo>
                  <a:lnTo>
                    <a:pt x="47205" y="11811"/>
                  </a:lnTo>
                  <a:lnTo>
                    <a:pt x="35407" y="11811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59004" y="35407"/>
                  </a:lnTo>
                  <a:lnTo>
                    <a:pt x="59004" y="23609"/>
                  </a:lnTo>
                  <a:lnTo>
                    <a:pt x="59004" y="11811"/>
                  </a:lnTo>
                  <a:close/>
                </a:path>
                <a:path w="626110" h="47625">
                  <a:moveTo>
                    <a:pt x="82613" y="11811"/>
                  </a:moveTo>
                  <a:lnTo>
                    <a:pt x="70815" y="11811"/>
                  </a:lnTo>
                  <a:lnTo>
                    <a:pt x="70815" y="23609"/>
                  </a:lnTo>
                  <a:lnTo>
                    <a:pt x="70815" y="35407"/>
                  </a:lnTo>
                  <a:lnTo>
                    <a:pt x="70815" y="47205"/>
                  </a:lnTo>
                  <a:lnTo>
                    <a:pt x="82613" y="47205"/>
                  </a:lnTo>
                  <a:lnTo>
                    <a:pt x="82613" y="35407"/>
                  </a:lnTo>
                  <a:lnTo>
                    <a:pt x="82613" y="23609"/>
                  </a:lnTo>
                  <a:lnTo>
                    <a:pt x="82613" y="11811"/>
                  </a:lnTo>
                  <a:close/>
                </a:path>
                <a:path w="626110" h="47625">
                  <a:moveTo>
                    <a:pt x="118021" y="23609"/>
                  </a:moveTo>
                  <a:lnTo>
                    <a:pt x="106222" y="23609"/>
                  </a:ln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06222" y="47205"/>
                  </a:lnTo>
                  <a:lnTo>
                    <a:pt x="118021" y="47205"/>
                  </a:lnTo>
                  <a:lnTo>
                    <a:pt x="118021" y="35407"/>
                  </a:lnTo>
                  <a:lnTo>
                    <a:pt x="118021" y="23609"/>
                  </a:lnTo>
                  <a:close/>
                </a:path>
                <a:path w="626110" h="47625">
                  <a:moveTo>
                    <a:pt x="129806" y="11811"/>
                  </a:moveTo>
                  <a:lnTo>
                    <a:pt x="118021" y="11811"/>
                  </a:lnTo>
                  <a:lnTo>
                    <a:pt x="118021" y="23609"/>
                  </a:lnTo>
                  <a:lnTo>
                    <a:pt x="129806" y="23609"/>
                  </a:lnTo>
                  <a:lnTo>
                    <a:pt x="129806" y="11811"/>
                  </a:lnTo>
                  <a:close/>
                </a:path>
                <a:path w="626110" h="47625">
                  <a:moveTo>
                    <a:pt x="141617" y="23609"/>
                  </a:moveTo>
                  <a:lnTo>
                    <a:pt x="129832" y="23609"/>
                  </a:lnTo>
                  <a:lnTo>
                    <a:pt x="129832" y="35407"/>
                  </a:lnTo>
                  <a:lnTo>
                    <a:pt x="141617" y="35407"/>
                  </a:lnTo>
                  <a:lnTo>
                    <a:pt x="141617" y="23609"/>
                  </a:lnTo>
                  <a:close/>
                </a:path>
                <a:path w="626110" h="47625">
                  <a:moveTo>
                    <a:pt x="153428" y="23609"/>
                  </a:moveTo>
                  <a:lnTo>
                    <a:pt x="141630" y="23609"/>
                  </a:lnTo>
                  <a:lnTo>
                    <a:pt x="141630" y="35407"/>
                  </a:lnTo>
                  <a:lnTo>
                    <a:pt x="153428" y="35407"/>
                  </a:lnTo>
                  <a:lnTo>
                    <a:pt x="153428" y="23609"/>
                  </a:lnTo>
                  <a:close/>
                </a:path>
                <a:path w="626110" h="47625">
                  <a:moveTo>
                    <a:pt x="177025" y="23609"/>
                  </a:moveTo>
                  <a:lnTo>
                    <a:pt x="165239" y="23609"/>
                  </a:ln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close/>
                </a:path>
                <a:path w="626110" h="47625">
                  <a:moveTo>
                    <a:pt x="212432" y="11811"/>
                  </a:moveTo>
                  <a:lnTo>
                    <a:pt x="200647" y="11811"/>
                  </a:lnTo>
                  <a:lnTo>
                    <a:pt x="188849" y="11811"/>
                  </a:lnTo>
                  <a:lnTo>
                    <a:pt x="188849" y="23609"/>
                  </a:lnTo>
                  <a:lnTo>
                    <a:pt x="200647" y="23609"/>
                  </a:lnTo>
                  <a:lnTo>
                    <a:pt x="212432" y="23609"/>
                  </a:lnTo>
                  <a:lnTo>
                    <a:pt x="212432" y="11811"/>
                  </a:lnTo>
                  <a:close/>
                </a:path>
                <a:path w="626110" h="47625">
                  <a:moveTo>
                    <a:pt x="247853" y="11811"/>
                  </a:moveTo>
                  <a:lnTo>
                    <a:pt x="236054" y="11811"/>
                  </a:lnTo>
                  <a:lnTo>
                    <a:pt x="236054" y="23609"/>
                  </a:lnTo>
                  <a:lnTo>
                    <a:pt x="236054" y="35407"/>
                  </a:lnTo>
                  <a:lnTo>
                    <a:pt x="247853" y="35407"/>
                  </a:lnTo>
                  <a:lnTo>
                    <a:pt x="247853" y="23609"/>
                  </a:lnTo>
                  <a:lnTo>
                    <a:pt x="247853" y="11811"/>
                  </a:lnTo>
                  <a:close/>
                </a:path>
                <a:path w="626110" h="47625">
                  <a:moveTo>
                    <a:pt x="259651" y="23609"/>
                  </a:moveTo>
                  <a:lnTo>
                    <a:pt x="247865" y="23609"/>
                  </a:lnTo>
                  <a:lnTo>
                    <a:pt x="247865" y="35407"/>
                  </a:lnTo>
                  <a:lnTo>
                    <a:pt x="259651" y="35407"/>
                  </a:lnTo>
                  <a:lnTo>
                    <a:pt x="259651" y="23609"/>
                  </a:lnTo>
                  <a:close/>
                </a:path>
                <a:path w="626110" h="47625">
                  <a:moveTo>
                    <a:pt x="306857" y="23609"/>
                  </a:moveTo>
                  <a:lnTo>
                    <a:pt x="295071" y="23609"/>
                  </a:lnTo>
                  <a:lnTo>
                    <a:pt x="283273" y="23609"/>
                  </a:lnTo>
                  <a:lnTo>
                    <a:pt x="283273" y="11811"/>
                  </a:lnTo>
                  <a:lnTo>
                    <a:pt x="271475" y="11811"/>
                  </a:lnTo>
                  <a:lnTo>
                    <a:pt x="271475" y="23609"/>
                  </a:lnTo>
                  <a:lnTo>
                    <a:pt x="271475" y="35407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close/>
                </a:path>
                <a:path w="626110" h="47625">
                  <a:moveTo>
                    <a:pt x="330479" y="11811"/>
                  </a:moveTo>
                  <a:lnTo>
                    <a:pt x="318681" y="11811"/>
                  </a:lnTo>
                  <a:lnTo>
                    <a:pt x="318681" y="23609"/>
                  </a:lnTo>
                  <a:lnTo>
                    <a:pt x="306882" y="23609"/>
                  </a:lnTo>
                  <a:lnTo>
                    <a:pt x="306882" y="35407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lnTo>
                    <a:pt x="330479" y="11811"/>
                  </a:lnTo>
                  <a:close/>
                </a:path>
                <a:path w="626110" h="47625">
                  <a:moveTo>
                    <a:pt x="365887" y="11811"/>
                  </a:moveTo>
                  <a:lnTo>
                    <a:pt x="354088" y="11811"/>
                  </a:lnTo>
                  <a:lnTo>
                    <a:pt x="342290" y="11811"/>
                  </a:lnTo>
                  <a:lnTo>
                    <a:pt x="342290" y="23609"/>
                  </a:lnTo>
                  <a:lnTo>
                    <a:pt x="330492" y="23609"/>
                  </a:lnTo>
                  <a:lnTo>
                    <a:pt x="330492" y="35407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65887" y="35407"/>
                  </a:lnTo>
                  <a:lnTo>
                    <a:pt x="365887" y="23609"/>
                  </a:lnTo>
                  <a:lnTo>
                    <a:pt x="365887" y="11811"/>
                  </a:lnTo>
                  <a:close/>
                </a:path>
                <a:path w="626110" h="47625">
                  <a:moveTo>
                    <a:pt x="377698" y="23609"/>
                  </a:moveTo>
                  <a:lnTo>
                    <a:pt x="365899" y="23609"/>
                  </a:lnTo>
                  <a:lnTo>
                    <a:pt x="365899" y="35407"/>
                  </a:lnTo>
                  <a:lnTo>
                    <a:pt x="377698" y="35407"/>
                  </a:lnTo>
                  <a:lnTo>
                    <a:pt x="377698" y="23609"/>
                  </a:lnTo>
                  <a:close/>
                </a:path>
                <a:path w="626110" h="47625">
                  <a:moveTo>
                    <a:pt x="424903" y="11811"/>
                  </a:moveTo>
                  <a:lnTo>
                    <a:pt x="413105" y="11811"/>
                  </a:lnTo>
                  <a:lnTo>
                    <a:pt x="413105" y="23609"/>
                  </a:lnTo>
                  <a:lnTo>
                    <a:pt x="401307" y="23609"/>
                  </a:lnTo>
                  <a:lnTo>
                    <a:pt x="401307" y="35407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lnTo>
                    <a:pt x="424903" y="11811"/>
                  </a:lnTo>
                  <a:close/>
                </a:path>
                <a:path w="626110" h="47625">
                  <a:moveTo>
                    <a:pt x="424903" y="0"/>
                  </a:moveTo>
                  <a:lnTo>
                    <a:pt x="413105" y="0"/>
                  </a:lnTo>
                  <a:lnTo>
                    <a:pt x="401307" y="0"/>
                  </a:ln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13105" y="11798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26110" h="47625">
                  <a:moveTo>
                    <a:pt x="436714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36714" y="11798"/>
                  </a:lnTo>
                  <a:lnTo>
                    <a:pt x="436714" y="0"/>
                  </a:lnTo>
                  <a:close/>
                </a:path>
                <a:path w="626110" h="47625">
                  <a:moveTo>
                    <a:pt x="460311" y="11811"/>
                  </a:moveTo>
                  <a:lnTo>
                    <a:pt x="448513" y="11811"/>
                  </a:lnTo>
                  <a:lnTo>
                    <a:pt x="448513" y="23609"/>
                  </a:lnTo>
                  <a:lnTo>
                    <a:pt x="436714" y="23609"/>
                  </a:lnTo>
                  <a:lnTo>
                    <a:pt x="424916" y="23609"/>
                  </a:lnTo>
                  <a:lnTo>
                    <a:pt x="424916" y="35407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60311" y="35407"/>
                  </a:lnTo>
                  <a:lnTo>
                    <a:pt x="460311" y="23609"/>
                  </a:lnTo>
                  <a:lnTo>
                    <a:pt x="460311" y="11811"/>
                  </a:lnTo>
                  <a:close/>
                </a:path>
                <a:path w="626110" h="47625">
                  <a:moveTo>
                    <a:pt x="460311" y="0"/>
                  </a:moveTo>
                  <a:lnTo>
                    <a:pt x="448513" y="0"/>
                  </a:lnTo>
                  <a:lnTo>
                    <a:pt x="448513" y="11798"/>
                  </a:lnTo>
                  <a:lnTo>
                    <a:pt x="460311" y="11798"/>
                  </a:lnTo>
                  <a:lnTo>
                    <a:pt x="460311" y="0"/>
                  </a:lnTo>
                  <a:close/>
                </a:path>
                <a:path w="626110" h="47625">
                  <a:moveTo>
                    <a:pt x="472122" y="23609"/>
                  </a:moveTo>
                  <a:lnTo>
                    <a:pt x="460324" y="23609"/>
                  </a:lnTo>
                  <a:lnTo>
                    <a:pt x="460324" y="35407"/>
                  </a:lnTo>
                  <a:lnTo>
                    <a:pt x="472122" y="35407"/>
                  </a:lnTo>
                  <a:lnTo>
                    <a:pt x="472122" y="23609"/>
                  </a:lnTo>
                  <a:close/>
                </a:path>
                <a:path w="626110" h="47625">
                  <a:moveTo>
                    <a:pt x="507530" y="11811"/>
                  </a:moveTo>
                  <a:lnTo>
                    <a:pt x="495731" y="11811"/>
                  </a:lnTo>
                  <a:lnTo>
                    <a:pt x="483933" y="11811"/>
                  </a:lnTo>
                  <a:lnTo>
                    <a:pt x="483933" y="23609"/>
                  </a:lnTo>
                  <a:lnTo>
                    <a:pt x="495731" y="23609"/>
                  </a:lnTo>
                  <a:lnTo>
                    <a:pt x="495731" y="35407"/>
                  </a:lnTo>
                  <a:lnTo>
                    <a:pt x="507530" y="35407"/>
                  </a:lnTo>
                  <a:lnTo>
                    <a:pt x="507530" y="23609"/>
                  </a:lnTo>
                  <a:lnTo>
                    <a:pt x="507530" y="11811"/>
                  </a:lnTo>
                  <a:close/>
                </a:path>
                <a:path w="626110" h="47625">
                  <a:moveTo>
                    <a:pt x="519328" y="0"/>
                  </a:moveTo>
                  <a:lnTo>
                    <a:pt x="507530" y="0"/>
                  </a:lnTo>
                  <a:lnTo>
                    <a:pt x="507530" y="11798"/>
                  </a:lnTo>
                  <a:lnTo>
                    <a:pt x="519328" y="11798"/>
                  </a:lnTo>
                  <a:lnTo>
                    <a:pt x="519328" y="0"/>
                  </a:lnTo>
                  <a:close/>
                </a:path>
                <a:path w="626110" h="47625">
                  <a:moveTo>
                    <a:pt x="531139" y="11811"/>
                  </a:moveTo>
                  <a:lnTo>
                    <a:pt x="519341" y="11811"/>
                  </a:lnTo>
                  <a:lnTo>
                    <a:pt x="519341" y="23609"/>
                  </a:lnTo>
                  <a:lnTo>
                    <a:pt x="531139" y="23609"/>
                  </a:lnTo>
                  <a:lnTo>
                    <a:pt x="531139" y="11811"/>
                  </a:lnTo>
                  <a:close/>
                </a:path>
                <a:path w="626110" h="47625">
                  <a:moveTo>
                    <a:pt x="554748" y="11811"/>
                  </a:moveTo>
                  <a:lnTo>
                    <a:pt x="542950" y="11811"/>
                  </a:lnTo>
                  <a:lnTo>
                    <a:pt x="542950" y="23609"/>
                  </a:lnTo>
                  <a:lnTo>
                    <a:pt x="542950" y="35407"/>
                  </a:lnTo>
                  <a:lnTo>
                    <a:pt x="554748" y="35407"/>
                  </a:lnTo>
                  <a:lnTo>
                    <a:pt x="554748" y="23609"/>
                  </a:lnTo>
                  <a:lnTo>
                    <a:pt x="554748" y="11811"/>
                  </a:lnTo>
                  <a:close/>
                </a:path>
                <a:path w="626110" h="47625">
                  <a:moveTo>
                    <a:pt x="554748" y="0"/>
                  </a:move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54748" y="0"/>
                  </a:lnTo>
                  <a:close/>
                </a:path>
                <a:path w="626110" h="47625">
                  <a:moveTo>
                    <a:pt x="578345" y="11811"/>
                  </a:moveTo>
                  <a:lnTo>
                    <a:pt x="566547" y="11811"/>
                  </a:lnTo>
                  <a:lnTo>
                    <a:pt x="566547" y="23609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78345" y="23609"/>
                  </a:lnTo>
                  <a:lnTo>
                    <a:pt x="578345" y="11811"/>
                  </a:lnTo>
                  <a:close/>
                </a:path>
                <a:path w="626110" h="47625">
                  <a:moveTo>
                    <a:pt x="578345" y="0"/>
                  </a:moveTo>
                  <a:lnTo>
                    <a:pt x="566547" y="0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26110" h="47625">
                  <a:moveTo>
                    <a:pt x="601954" y="11811"/>
                  </a:moveTo>
                  <a:lnTo>
                    <a:pt x="590156" y="11811"/>
                  </a:lnTo>
                  <a:lnTo>
                    <a:pt x="578358" y="11811"/>
                  </a:lnTo>
                  <a:lnTo>
                    <a:pt x="578358" y="23609"/>
                  </a:lnTo>
                  <a:lnTo>
                    <a:pt x="578358" y="35407"/>
                  </a:lnTo>
                  <a:lnTo>
                    <a:pt x="590156" y="35407"/>
                  </a:lnTo>
                  <a:lnTo>
                    <a:pt x="601954" y="35407"/>
                  </a:lnTo>
                  <a:lnTo>
                    <a:pt x="601954" y="23609"/>
                  </a:lnTo>
                  <a:lnTo>
                    <a:pt x="601954" y="11811"/>
                  </a:lnTo>
                  <a:close/>
                </a:path>
                <a:path w="626110" h="47625">
                  <a:moveTo>
                    <a:pt x="601954" y="0"/>
                  </a:moveTo>
                  <a:lnTo>
                    <a:pt x="590156" y="0"/>
                  </a:lnTo>
                  <a:lnTo>
                    <a:pt x="578358" y="0"/>
                  </a:lnTo>
                  <a:lnTo>
                    <a:pt x="578358" y="11798"/>
                  </a:lnTo>
                  <a:lnTo>
                    <a:pt x="590156" y="11798"/>
                  </a:lnTo>
                  <a:lnTo>
                    <a:pt x="601954" y="11798"/>
                  </a:lnTo>
                  <a:lnTo>
                    <a:pt x="601954" y="0"/>
                  </a:lnTo>
                  <a:close/>
                </a:path>
                <a:path w="626110" h="47625">
                  <a:moveTo>
                    <a:pt x="625563" y="11811"/>
                  </a:moveTo>
                  <a:lnTo>
                    <a:pt x="613765" y="11811"/>
                  </a:lnTo>
                  <a:lnTo>
                    <a:pt x="613765" y="23609"/>
                  </a:lnTo>
                  <a:lnTo>
                    <a:pt x="613765" y="35407"/>
                  </a:lnTo>
                  <a:lnTo>
                    <a:pt x="625563" y="35407"/>
                  </a:lnTo>
                  <a:lnTo>
                    <a:pt x="625563" y="23609"/>
                  </a:lnTo>
                  <a:lnTo>
                    <a:pt x="625563" y="11811"/>
                  </a:lnTo>
                  <a:close/>
                </a:path>
                <a:path w="626110" h="47625">
                  <a:moveTo>
                    <a:pt x="625563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25563" y="11798"/>
                  </a:lnTo>
                  <a:lnTo>
                    <a:pt x="62556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94843" y="3703535"/>
              <a:ext cx="626110" cy="24130"/>
            </a:xfrm>
            <a:custGeom>
              <a:avLst/>
              <a:gdLst/>
              <a:ahLst/>
              <a:cxnLst/>
              <a:rect l="l" t="t" r="r" b="b"/>
              <a:pathLst>
                <a:path w="626110" h="24129">
                  <a:moveTo>
                    <a:pt x="11798" y="11811"/>
                  </a:moveTo>
                  <a:lnTo>
                    <a:pt x="0" y="11811"/>
                  </a:lnTo>
                  <a:lnTo>
                    <a:pt x="0" y="23609"/>
                  </a:lnTo>
                  <a:lnTo>
                    <a:pt x="11798" y="23609"/>
                  </a:lnTo>
                  <a:lnTo>
                    <a:pt x="11798" y="11811"/>
                  </a:lnTo>
                  <a:close/>
                </a:path>
                <a:path w="626110" h="24129">
                  <a:moveTo>
                    <a:pt x="118021" y="0"/>
                  </a:moveTo>
                  <a:lnTo>
                    <a:pt x="106222" y="0"/>
                  </a:lnTo>
                  <a:lnTo>
                    <a:pt x="106222" y="11798"/>
                  </a:lnTo>
                  <a:lnTo>
                    <a:pt x="118021" y="11798"/>
                  </a:lnTo>
                  <a:lnTo>
                    <a:pt x="118021" y="0"/>
                  </a:lnTo>
                  <a:close/>
                </a:path>
                <a:path w="626110" h="24129">
                  <a:moveTo>
                    <a:pt x="141617" y="0"/>
                  </a:moveTo>
                  <a:lnTo>
                    <a:pt x="129832" y="0"/>
                  </a:lnTo>
                  <a:lnTo>
                    <a:pt x="129832" y="11798"/>
                  </a:lnTo>
                  <a:lnTo>
                    <a:pt x="141617" y="11798"/>
                  </a:lnTo>
                  <a:lnTo>
                    <a:pt x="141617" y="0"/>
                  </a:lnTo>
                  <a:close/>
                </a:path>
                <a:path w="626110" h="24129">
                  <a:moveTo>
                    <a:pt x="153428" y="0"/>
                  </a:moveTo>
                  <a:lnTo>
                    <a:pt x="141630" y="0"/>
                  </a:lnTo>
                  <a:lnTo>
                    <a:pt x="141630" y="11798"/>
                  </a:lnTo>
                  <a:lnTo>
                    <a:pt x="153428" y="11798"/>
                  </a:lnTo>
                  <a:lnTo>
                    <a:pt x="153428" y="0"/>
                  </a:lnTo>
                  <a:close/>
                </a:path>
                <a:path w="626110" h="24129">
                  <a:moveTo>
                    <a:pt x="295071" y="0"/>
                  </a:moveTo>
                  <a:lnTo>
                    <a:pt x="283273" y="0"/>
                  </a:lnTo>
                  <a:lnTo>
                    <a:pt x="271475" y="0"/>
                  </a:lnTo>
                  <a:lnTo>
                    <a:pt x="271475" y="11798"/>
                  </a:lnTo>
                  <a:lnTo>
                    <a:pt x="283273" y="11798"/>
                  </a:lnTo>
                  <a:lnTo>
                    <a:pt x="295071" y="11798"/>
                  </a:lnTo>
                  <a:lnTo>
                    <a:pt x="295071" y="0"/>
                  </a:lnTo>
                  <a:close/>
                </a:path>
                <a:path w="626110" h="24129">
                  <a:moveTo>
                    <a:pt x="365887" y="0"/>
                  </a:moveTo>
                  <a:lnTo>
                    <a:pt x="354088" y="0"/>
                  </a:lnTo>
                  <a:lnTo>
                    <a:pt x="342290" y="0"/>
                  </a:lnTo>
                  <a:lnTo>
                    <a:pt x="330492" y="0"/>
                  </a:lnTo>
                  <a:lnTo>
                    <a:pt x="330492" y="11798"/>
                  </a:lnTo>
                  <a:lnTo>
                    <a:pt x="342290" y="11798"/>
                  </a:lnTo>
                  <a:lnTo>
                    <a:pt x="354088" y="11798"/>
                  </a:lnTo>
                  <a:lnTo>
                    <a:pt x="365887" y="11798"/>
                  </a:lnTo>
                  <a:lnTo>
                    <a:pt x="365887" y="0"/>
                  </a:lnTo>
                  <a:close/>
                </a:path>
                <a:path w="626110" h="24129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26110" h="24129">
                  <a:moveTo>
                    <a:pt x="424903" y="0"/>
                  </a:moveTo>
                  <a:lnTo>
                    <a:pt x="413105" y="0"/>
                  </a:lnTo>
                  <a:lnTo>
                    <a:pt x="401307" y="0"/>
                  </a:ln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13105" y="11798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26110" h="24129">
                  <a:moveTo>
                    <a:pt x="460311" y="0"/>
                  </a:moveTo>
                  <a:lnTo>
                    <a:pt x="448513" y="0"/>
                  </a:lnTo>
                  <a:lnTo>
                    <a:pt x="436714" y="0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60311" y="11798"/>
                  </a:lnTo>
                  <a:lnTo>
                    <a:pt x="460311" y="0"/>
                  </a:lnTo>
                  <a:close/>
                </a:path>
                <a:path w="626110" h="24129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10" h="24129">
                  <a:moveTo>
                    <a:pt x="507530" y="0"/>
                  </a:move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07530" y="0"/>
                  </a:lnTo>
                  <a:close/>
                </a:path>
                <a:path w="626110" h="24129">
                  <a:moveTo>
                    <a:pt x="554748" y="0"/>
                  </a:move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54748" y="0"/>
                  </a:lnTo>
                  <a:close/>
                </a:path>
                <a:path w="626110" h="24129">
                  <a:moveTo>
                    <a:pt x="625563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25563" y="11798"/>
                  </a:lnTo>
                  <a:lnTo>
                    <a:pt x="62556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106641" y="3721246"/>
              <a:ext cx="614045" cy="0"/>
            </a:xfrm>
            <a:custGeom>
              <a:avLst/>
              <a:gdLst/>
              <a:ahLst/>
              <a:cxnLst/>
              <a:rect l="l" t="t" r="r" b="b"/>
              <a:pathLst>
                <a:path w="614045">
                  <a:moveTo>
                    <a:pt x="0" y="0"/>
                  </a:moveTo>
                  <a:lnTo>
                    <a:pt x="613765" y="0"/>
                  </a:lnTo>
                </a:path>
              </a:pathLst>
            </a:custGeom>
            <a:ln w="11798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94843" y="3727145"/>
              <a:ext cx="614045" cy="35560"/>
            </a:xfrm>
            <a:custGeom>
              <a:avLst/>
              <a:gdLst/>
              <a:ahLst/>
              <a:cxnLst/>
              <a:rect l="l" t="t" r="r" b="b"/>
              <a:pathLst>
                <a:path w="614045" h="35560">
                  <a:moveTo>
                    <a:pt x="11798" y="11811"/>
                  </a:moveTo>
                  <a:lnTo>
                    <a:pt x="0" y="11811"/>
                  </a:lnTo>
                  <a:lnTo>
                    <a:pt x="0" y="23609"/>
                  </a:lnTo>
                  <a:lnTo>
                    <a:pt x="11798" y="23609"/>
                  </a:lnTo>
                  <a:lnTo>
                    <a:pt x="11798" y="11811"/>
                  </a:lnTo>
                  <a:close/>
                </a:path>
                <a:path w="614045" h="35560">
                  <a:moveTo>
                    <a:pt x="35394" y="11811"/>
                  </a:moveTo>
                  <a:lnTo>
                    <a:pt x="23596" y="11811"/>
                  </a:lnTo>
                  <a:lnTo>
                    <a:pt x="23596" y="23609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lnTo>
                    <a:pt x="35394" y="11811"/>
                  </a:lnTo>
                  <a:close/>
                </a:path>
                <a:path w="614045" h="35560">
                  <a:moveTo>
                    <a:pt x="59004" y="11811"/>
                  </a:moveTo>
                  <a:lnTo>
                    <a:pt x="47205" y="11811"/>
                  </a:lnTo>
                  <a:lnTo>
                    <a:pt x="47205" y="23609"/>
                  </a:lnTo>
                  <a:lnTo>
                    <a:pt x="47205" y="35407"/>
                  </a:lnTo>
                  <a:lnTo>
                    <a:pt x="59004" y="35407"/>
                  </a:lnTo>
                  <a:lnTo>
                    <a:pt x="59004" y="23609"/>
                  </a:lnTo>
                  <a:lnTo>
                    <a:pt x="59004" y="11811"/>
                  </a:lnTo>
                  <a:close/>
                </a:path>
                <a:path w="614045" h="35560">
                  <a:moveTo>
                    <a:pt x="82613" y="11811"/>
                  </a:moveTo>
                  <a:lnTo>
                    <a:pt x="70815" y="11811"/>
                  </a:lnTo>
                  <a:lnTo>
                    <a:pt x="70815" y="23609"/>
                  </a:lnTo>
                  <a:lnTo>
                    <a:pt x="82613" y="23609"/>
                  </a:lnTo>
                  <a:lnTo>
                    <a:pt x="82613" y="11811"/>
                  </a:lnTo>
                  <a:close/>
                </a:path>
                <a:path w="614045" h="35560">
                  <a:moveTo>
                    <a:pt x="94411" y="23609"/>
                  </a:moveTo>
                  <a:lnTo>
                    <a:pt x="82613" y="23609"/>
                  </a:lnTo>
                  <a:lnTo>
                    <a:pt x="82613" y="35407"/>
                  </a:lnTo>
                  <a:lnTo>
                    <a:pt x="94411" y="35407"/>
                  </a:lnTo>
                  <a:lnTo>
                    <a:pt x="94411" y="23609"/>
                  </a:lnTo>
                  <a:close/>
                </a:path>
                <a:path w="614045" h="35560">
                  <a:moveTo>
                    <a:pt x="118021" y="11811"/>
                  </a:moveTo>
                  <a:lnTo>
                    <a:pt x="106222" y="11811"/>
                  </a:lnTo>
                  <a:lnTo>
                    <a:pt x="106222" y="23609"/>
                  </a:lnTo>
                  <a:lnTo>
                    <a:pt x="118021" y="23609"/>
                  </a:lnTo>
                  <a:lnTo>
                    <a:pt x="118021" y="11811"/>
                  </a:lnTo>
                  <a:close/>
                </a:path>
                <a:path w="614045" h="35560">
                  <a:moveTo>
                    <a:pt x="129806" y="23609"/>
                  </a:moveTo>
                  <a:lnTo>
                    <a:pt x="118021" y="23609"/>
                  </a:lnTo>
                  <a:lnTo>
                    <a:pt x="118021" y="35407"/>
                  </a:lnTo>
                  <a:lnTo>
                    <a:pt x="129806" y="35407"/>
                  </a:lnTo>
                  <a:lnTo>
                    <a:pt x="129806" y="23609"/>
                  </a:lnTo>
                  <a:close/>
                </a:path>
                <a:path w="614045" h="35560">
                  <a:moveTo>
                    <a:pt x="141617" y="23609"/>
                  </a:moveTo>
                  <a:lnTo>
                    <a:pt x="129832" y="23609"/>
                  </a:lnTo>
                  <a:lnTo>
                    <a:pt x="129832" y="35407"/>
                  </a:lnTo>
                  <a:lnTo>
                    <a:pt x="141617" y="35407"/>
                  </a:lnTo>
                  <a:lnTo>
                    <a:pt x="141617" y="23609"/>
                  </a:lnTo>
                  <a:close/>
                </a:path>
                <a:path w="614045" h="35560">
                  <a:moveTo>
                    <a:pt x="153428" y="23609"/>
                  </a:moveTo>
                  <a:lnTo>
                    <a:pt x="141630" y="23609"/>
                  </a:lnTo>
                  <a:lnTo>
                    <a:pt x="141630" y="35407"/>
                  </a:lnTo>
                  <a:lnTo>
                    <a:pt x="153428" y="35407"/>
                  </a:lnTo>
                  <a:lnTo>
                    <a:pt x="153428" y="23609"/>
                  </a:lnTo>
                  <a:close/>
                </a:path>
                <a:path w="614045" h="35560">
                  <a:moveTo>
                    <a:pt x="177025" y="11811"/>
                  </a:moveTo>
                  <a:lnTo>
                    <a:pt x="165239" y="11811"/>
                  </a:lnTo>
                  <a:lnTo>
                    <a:pt x="153441" y="11811"/>
                  </a:ln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65239" y="23609"/>
                  </a:lnTo>
                  <a:lnTo>
                    <a:pt x="177025" y="23609"/>
                  </a:lnTo>
                  <a:lnTo>
                    <a:pt x="177025" y="11811"/>
                  </a:lnTo>
                  <a:close/>
                </a:path>
                <a:path w="614045" h="35560">
                  <a:moveTo>
                    <a:pt x="188836" y="23609"/>
                  </a:move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close/>
                </a:path>
                <a:path w="614045" h="35560">
                  <a:moveTo>
                    <a:pt x="212432" y="11811"/>
                  </a:moveTo>
                  <a:lnTo>
                    <a:pt x="200647" y="11811"/>
                  </a:lnTo>
                  <a:lnTo>
                    <a:pt x="188849" y="11811"/>
                  </a:ln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lnTo>
                    <a:pt x="212432" y="11811"/>
                  </a:lnTo>
                  <a:close/>
                </a:path>
                <a:path w="614045" h="35560">
                  <a:moveTo>
                    <a:pt x="224243" y="11811"/>
                  </a:moveTo>
                  <a:lnTo>
                    <a:pt x="212458" y="11811"/>
                  </a:ln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lnTo>
                    <a:pt x="224243" y="11811"/>
                  </a:lnTo>
                  <a:close/>
                </a:path>
                <a:path w="614045" h="35560">
                  <a:moveTo>
                    <a:pt x="236054" y="11811"/>
                  </a:moveTo>
                  <a:lnTo>
                    <a:pt x="224256" y="11811"/>
                  </a:ln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36054" y="23609"/>
                  </a:lnTo>
                  <a:lnTo>
                    <a:pt x="236054" y="11811"/>
                  </a:lnTo>
                  <a:close/>
                </a:path>
                <a:path w="614045" h="35560">
                  <a:moveTo>
                    <a:pt x="247853" y="0"/>
                  </a:moveTo>
                  <a:lnTo>
                    <a:pt x="236054" y="0"/>
                  </a:lnTo>
                  <a:lnTo>
                    <a:pt x="236054" y="11798"/>
                  </a:lnTo>
                  <a:lnTo>
                    <a:pt x="247853" y="11798"/>
                  </a:lnTo>
                  <a:lnTo>
                    <a:pt x="247853" y="0"/>
                  </a:lnTo>
                  <a:close/>
                </a:path>
                <a:path w="614045" h="35560">
                  <a:moveTo>
                    <a:pt x="259651" y="11811"/>
                  </a:moveTo>
                  <a:lnTo>
                    <a:pt x="247865" y="11811"/>
                  </a:lnTo>
                  <a:lnTo>
                    <a:pt x="247865" y="23609"/>
                  </a:lnTo>
                  <a:lnTo>
                    <a:pt x="247865" y="35407"/>
                  </a:lnTo>
                  <a:lnTo>
                    <a:pt x="259651" y="35407"/>
                  </a:lnTo>
                  <a:lnTo>
                    <a:pt x="259651" y="23609"/>
                  </a:lnTo>
                  <a:lnTo>
                    <a:pt x="259651" y="11811"/>
                  </a:lnTo>
                  <a:close/>
                </a:path>
                <a:path w="614045" h="35560">
                  <a:moveTo>
                    <a:pt x="259651" y="0"/>
                  </a:moveTo>
                  <a:lnTo>
                    <a:pt x="247865" y="0"/>
                  </a:lnTo>
                  <a:lnTo>
                    <a:pt x="247865" y="11798"/>
                  </a:lnTo>
                  <a:lnTo>
                    <a:pt x="259651" y="11798"/>
                  </a:lnTo>
                  <a:lnTo>
                    <a:pt x="259651" y="0"/>
                  </a:lnTo>
                  <a:close/>
                </a:path>
                <a:path w="614045" h="35560">
                  <a:moveTo>
                    <a:pt x="271462" y="11811"/>
                  </a:moveTo>
                  <a:lnTo>
                    <a:pt x="259664" y="11811"/>
                  </a:lnTo>
                  <a:lnTo>
                    <a:pt x="259664" y="23609"/>
                  </a:lnTo>
                  <a:lnTo>
                    <a:pt x="271462" y="23609"/>
                  </a:lnTo>
                  <a:lnTo>
                    <a:pt x="271462" y="11811"/>
                  </a:lnTo>
                  <a:close/>
                </a:path>
                <a:path w="614045" h="35560">
                  <a:moveTo>
                    <a:pt x="295071" y="0"/>
                  </a:moveTo>
                  <a:lnTo>
                    <a:pt x="283273" y="0"/>
                  </a:lnTo>
                  <a:lnTo>
                    <a:pt x="283273" y="11798"/>
                  </a:lnTo>
                  <a:lnTo>
                    <a:pt x="295071" y="11798"/>
                  </a:lnTo>
                  <a:lnTo>
                    <a:pt x="295071" y="0"/>
                  </a:lnTo>
                  <a:close/>
                </a:path>
                <a:path w="614045" h="35560">
                  <a:moveTo>
                    <a:pt x="306857" y="11811"/>
                  </a:moveTo>
                  <a:lnTo>
                    <a:pt x="295071" y="11811"/>
                  </a:lnTo>
                  <a:lnTo>
                    <a:pt x="283273" y="11811"/>
                  </a:lnTo>
                  <a:lnTo>
                    <a:pt x="271475" y="11811"/>
                  </a:lnTo>
                  <a:lnTo>
                    <a:pt x="271475" y="23609"/>
                  </a:lnTo>
                  <a:lnTo>
                    <a:pt x="271475" y="35407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295071" y="23609"/>
                  </a:lnTo>
                  <a:lnTo>
                    <a:pt x="306857" y="23609"/>
                  </a:lnTo>
                  <a:lnTo>
                    <a:pt x="306857" y="11811"/>
                  </a:lnTo>
                  <a:close/>
                </a:path>
                <a:path w="614045" h="35560">
                  <a:moveTo>
                    <a:pt x="330479" y="11811"/>
                  </a:moveTo>
                  <a:lnTo>
                    <a:pt x="318681" y="11811"/>
                  </a:lnTo>
                  <a:lnTo>
                    <a:pt x="306882" y="11811"/>
                  </a:lnTo>
                  <a:lnTo>
                    <a:pt x="306882" y="23609"/>
                  </a:lnTo>
                  <a:lnTo>
                    <a:pt x="318681" y="23609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lnTo>
                    <a:pt x="330479" y="11811"/>
                  </a:lnTo>
                  <a:close/>
                </a:path>
                <a:path w="614045" h="35560">
                  <a:moveTo>
                    <a:pt x="354088" y="0"/>
                  </a:moveTo>
                  <a:lnTo>
                    <a:pt x="342290" y="0"/>
                  </a:lnTo>
                  <a:lnTo>
                    <a:pt x="330492" y="0"/>
                  </a:lnTo>
                  <a:lnTo>
                    <a:pt x="330492" y="11798"/>
                  </a:lnTo>
                  <a:lnTo>
                    <a:pt x="342290" y="11798"/>
                  </a:lnTo>
                  <a:lnTo>
                    <a:pt x="354088" y="11798"/>
                  </a:lnTo>
                  <a:lnTo>
                    <a:pt x="354088" y="0"/>
                  </a:lnTo>
                  <a:close/>
                </a:path>
                <a:path w="614045" h="35560">
                  <a:moveTo>
                    <a:pt x="365887" y="11811"/>
                  </a:moveTo>
                  <a:lnTo>
                    <a:pt x="354088" y="11811"/>
                  </a:lnTo>
                  <a:lnTo>
                    <a:pt x="342290" y="11811"/>
                  </a:lnTo>
                  <a:lnTo>
                    <a:pt x="330492" y="11811"/>
                  </a:lnTo>
                  <a:lnTo>
                    <a:pt x="330492" y="23609"/>
                  </a:lnTo>
                  <a:lnTo>
                    <a:pt x="330492" y="35407"/>
                  </a:lnTo>
                  <a:lnTo>
                    <a:pt x="342290" y="35407"/>
                  </a:lnTo>
                  <a:lnTo>
                    <a:pt x="342290" y="23609"/>
                  </a:lnTo>
                  <a:lnTo>
                    <a:pt x="354088" y="23609"/>
                  </a:lnTo>
                  <a:lnTo>
                    <a:pt x="365887" y="23609"/>
                  </a:lnTo>
                  <a:lnTo>
                    <a:pt x="365887" y="11811"/>
                  </a:lnTo>
                  <a:close/>
                </a:path>
                <a:path w="614045" h="35560">
                  <a:moveTo>
                    <a:pt x="377698" y="0"/>
                  </a:moveTo>
                  <a:lnTo>
                    <a:pt x="365899" y="0"/>
                  </a:lnTo>
                  <a:lnTo>
                    <a:pt x="365899" y="11798"/>
                  </a:lnTo>
                  <a:lnTo>
                    <a:pt x="377698" y="11798"/>
                  </a:lnTo>
                  <a:lnTo>
                    <a:pt x="377698" y="0"/>
                  </a:lnTo>
                  <a:close/>
                </a:path>
                <a:path w="614045" h="35560">
                  <a:moveTo>
                    <a:pt x="389496" y="23609"/>
                  </a:moveTo>
                  <a:lnTo>
                    <a:pt x="377698" y="23609"/>
                  </a:lnTo>
                  <a:lnTo>
                    <a:pt x="377698" y="11811"/>
                  </a:lnTo>
                  <a:lnTo>
                    <a:pt x="365899" y="11811"/>
                  </a:lnTo>
                  <a:lnTo>
                    <a:pt x="365899" y="23609"/>
                  </a:lnTo>
                  <a:lnTo>
                    <a:pt x="365899" y="35407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close/>
                </a:path>
                <a:path w="614045" h="35560">
                  <a:moveTo>
                    <a:pt x="424903" y="11811"/>
                  </a:moveTo>
                  <a:lnTo>
                    <a:pt x="413105" y="11811"/>
                  </a:lnTo>
                  <a:lnTo>
                    <a:pt x="401307" y="11811"/>
                  </a:lnTo>
                  <a:lnTo>
                    <a:pt x="401307" y="23609"/>
                  </a:lnTo>
                  <a:lnTo>
                    <a:pt x="413105" y="23609"/>
                  </a:lnTo>
                  <a:lnTo>
                    <a:pt x="424903" y="23609"/>
                  </a:lnTo>
                  <a:lnTo>
                    <a:pt x="424903" y="11811"/>
                  </a:lnTo>
                  <a:close/>
                </a:path>
                <a:path w="614045" h="35560">
                  <a:moveTo>
                    <a:pt x="424903" y="0"/>
                  </a:moveTo>
                  <a:lnTo>
                    <a:pt x="413105" y="0"/>
                  </a:lnTo>
                  <a:lnTo>
                    <a:pt x="413105" y="11798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14045" h="35560">
                  <a:moveTo>
                    <a:pt x="436714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36714" y="11798"/>
                  </a:lnTo>
                  <a:lnTo>
                    <a:pt x="436714" y="0"/>
                  </a:lnTo>
                  <a:close/>
                </a:path>
                <a:path w="614045" h="35560">
                  <a:moveTo>
                    <a:pt x="460311" y="11811"/>
                  </a:moveTo>
                  <a:lnTo>
                    <a:pt x="448513" y="11811"/>
                  </a:lnTo>
                  <a:lnTo>
                    <a:pt x="436714" y="11811"/>
                  </a:lnTo>
                  <a:lnTo>
                    <a:pt x="424916" y="11811"/>
                  </a:lnTo>
                  <a:lnTo>
                    <a:pt x="424916" y="23609"/>
                  </a:lnTo>
                  <a:lnTo>
                    <a:pt x="436714" y="23609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48513" y="23609"/>
                  </a:lnTo>
                  <a:lnTo>
                    <a:pt x="460311" y="23609"/>
                  </a:lnTo>
                  <a:lnTo>
                    <a:pt x="460311" y="11811"/>
                  </a:lnTo>
                  <a:close/>
                </a:path>
                <a:path w="614045" h="35560">
                  <a:moveTo>
                    <a:pt x="483920" y="11811"/>
                  </a:moveTo>
                  <a:lnTo>
                    <a:pt x="472122" y="11811"/>
                  </a:lnTo>
                  <a:lnTo>
                    <a:pt x="460324" y="11811"/>
                  </a:lnTo>
                  <a:lnTo>
                    <a:pt x="460324" y="23609"/>
                  </a:lnTo>
                  <a:lnTo>
                    <a:pt x="472122" y="23609"/>
                  </a:lnTo>
                  <a:lnTo>
                    <a:pt x="472122" y="35407"/>
                  </a:lnTo>
                  <a:lnTo>
                    <a:pt x="483920" y="35407"/>
                  </a:lnTo>
                  <a:lnTo>
                    <a:pt x="483920" y="23609"/>
                  </a:lnTo>
                  <a:lnTo>
                    <a:pt x="483920" y="11811"/>
                  </a:lnTo>
                  <a:close/>
                </a:path>
                <a:path w="614045" h="35560">
                  <a:moveTo>
                    <a:pt x="483920" y="0"/>
                  </a:moveTo>
                  <a:lnTo>
                    <a:pt x="472122" y="0"/>
                  </a:lnTo>
                  <a:lnTo>
                    <a:pt x="460324" y="0"/>
                  </a:lnTo>
                  <a:lnTo>
                    <a:pt x="460324" y="11798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14045" h="35560">
                  <a:moveTo>
                    <a:pt x="495731" y="11811"/>
                  </a:moveTo>
                  <a:lnTo>
                    <a:pt x="483933" y="11811"/>
                  </a:lnTo>
                  <a:lnTo>
                    <a:pt x="483933" y="23609"/>
                  </a:lnTo>
                  <a:lnTo>
                    <a:pt x="495731" y="23609"/>
                  </a:lnTo>
                  <a:lnTo>
                    <a:pt x="495731" y="11811"/>
                  </a:lnTo>
                  <a:close/>
                </a:path>
                <a:path w="614045" h="35560">
                  <a:moveTo>
                    <a:pt x="495731" y="0"/>
                  </a:move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495731" y="0"/>
                  </a:lnTo>
                  <a:close/>
                </a:path>
                <a:path w="614045" h="35560">
                  <a:moveTo>
                    <a:pt x="519328" y="23609"/>
                  </a:moveTo>
                  <a:lnTo>
                    <a:pt x="507530" y="23609"/>
                  </a:lnTo>
                  <a:lnTo>
                    <a:pt x="507530" y="35407"/>
                  </a:lnTo>
                  <a:lnTo>
                    <a:pt x="519328" y="35407"/>
                  </a:lnTo>
                  <a:lnTo>
                    <a:pt x="519328" y="23609"/>
                  </a:lnTo>
                  <a:close/>
                </a:path>
                <a:path w="614045" h="35560">
                  <a:moveTo>
                    <a:pt x="519328" y="0"/>
                  </a:moveTo>
                  <a:lnTo>
                    <a:pt x="507530" y="0"/>
                  </a:lnTo>
                  <a:lnTo>
                    <a:pt x="507530" y="11798"/>
                  </a:lnTo>
                  <a:lnTo>
                    <a:pt x="519328" y="11798"/>
                  </a:lnTo>
                  <a:lnTo>
                    <a:pt x="519328" y="0"/>
                  </a:lnTo>
                  <a:close/>
                </a:path>
                <a:path w="614045" h="35560">
                  <a:moveTo>
                    <a:pt x="531139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31139" y="11798"/>
                  </a:lnTo>
                  <a:lnTo>
                    <a:pt x="531139" y="0"/>
                  </a:lnTo>
                  <a:close/>
                </a:path>
                <a:path w="614045" h="35560">
                  <a:moveTo>
                    <a:pt x="542937" y="23609"/>
                  </a:moveTo>
                  <a:lnTo>
                    <a:pt x="531139" y="23609"/>
                  </a:lnTo>
                  <a:lnTo>
                    <a:pt x="531139" y="35407"/>
                  </a:lnTo>
                  <a:lnTo>
                    <a:pt x="542937" y="35407"/>
                  </a:lnTo>
                  <a:lnTo>
                    <a:pt x="542937" y="23609"/>
                  </a:lnTo>
                  <a:close/>
                </a:path>
                <a:path w="614045" h="35560">
                  <a:moveTo>
                    <a:pt x="578345" y="11811"/>
                  </a:moveTo>
                  <a:lnTo>
                    <a:pt x="566547" y="11811"/>
                  </a:lnTo>
                  <a:lnTo>
                    <a:pt x="566547" y="23609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78345" y="23609"/>
                  </a:lnTo>
                  <a:lnTo>
                    <a:pt x="578345" y="11811"/>
                  </a:lnTo>
                  <a:close/>
                </a:path>
                <a:path w="614045" h="35560">
                  <a:moveTo>
                    <a:pt x="601954" y="23609"/>
                  </a:moveTo>
                  <a:lnTo>
                    <a:pt x="590156" y="23609"/>
                  </a:lnTo>
                  <a:lnTo>
                    <a:pt x="578358" y="23609"/>
                  </a:lnTo>
                  <a:lnTo>
                    <a:pt x="578358" y="35407"/>
                  </a:lnTo>
                  <a:lnTo>
                    <a:pt x="590156" y="35407"/>
                  </a:lnTo>
                  <a:lnTo>
                    <a:pt x="601954" y="35407"/>
                  </a:lnTo>
                  <a:lnTo>
                    <a:pt x="601954" y="23609"/>
                  </a:lnTo>
                  <a:close/>
                </a:path>
                <a:path w="614045" h="35560">
                  <a:moveTo>
                    <a:pt x="613765" y="11811"/>
                  </a:moveTo>
                  <a:lnTo>
                    <a:pt x="601967" y="11811"/>
                  </a:lnTo>
                  <a:lnTo>
                    <a:pt x="601967" y="23609"/>
                  </a:lnTo>
                  <a:lnTo>
                    <a:pt x="613765" y="23609"/>
                  </a:lnTo>
                  <a:lnTo>
                    <a:pt x="613765" y="118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94843" y="3750754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10" h="47625">
                  <a:moveTo>
                    <a:pt x="11798" y="23609"/>
                  </a:moveTo>
                  <a:lnTo>
                    <a:pt x="0" y="23609"/>
                  </a:lnTo>
                  <a:lnTo>
                    <a:pt x="0" y="35407"/>
                  </a:lnTo>
                  <a:lnTo>
                    <a:pt x="0" y="47205"/>
                  </a:lnTo>
                  <a:lnTo>
                    <a:pt x="11798" y="47205"/>
                  </a:lnTo>
                  <a:lnTo>
                    <a:pt x="11798" y="35407"/>
                  </a:lnTo>
                  <a:lnTo>
                    <a:pt x="11798" y="23609"/>
                  </a:lnTo>
                  <a:close/>
                </a:path>
                <a:path w="626110" h="47625">
                  <a:moveTo>
                    <a:pt x="35394" y="35407"/>
                  </a:moveTo>
                  <a:lnTo>
                    <a:pt x="23596" y="35407"/>
                  </a:lnTo>
                  <a:lnTo>
                    <a:pt x="23596" y="47205"/>
                  </a:lnTo>
                  <a:lnTo>
                    <a:pt x="35394" y="47205"/>
                  </a:lnTo>
                  <a:lnTo>
                    <a:pt x="35394" y="35407"/>
                  </a:lnTo>
                  <a:close/>
                </a:path>
                <a:path w="626110" h="47625">
                  <a:moveTo>
                    <a:pt x="35394" y="11798"/>
                  </a:moveTo>
                  <a:lnTo>
                    <a:pt x="23596" y="11798"/>
                  </a:lnTo>
                  <a:lnTo>
                    <a:pt x="23596" y="23596"/>
                  </a:lnTo>
                  <a:lnTo>
                    <a:pt x="35394" y="23596"/>
                  </a:lnTo>
                  <a:lnTo>
                    <a:pt x="35394" y="11798"/>
                  </a:lnTo>
                  <a:close/>
                </a:path>
                <a:path w="626110" h="47625">
                  <a:moveTo>
                    <a:pt x="47205" y="35407"/>
                  </a:moveTo>
                  <a:lnTo>
                    <a:pt x="35407" y="35407"/>
                  </a:lnTo>
                  <a:lnTo>
                    <a:pt x="35407" y="47205"/>
                  </a:lnTo>
                  <a:lnTo>
                    <a:pt x="47205" y="47205"/>
                  </a:lnTo>
                  <a:lnTo>
                    <a:pt x="47205" y="35407"/>
                  </a:lnTo>
                  <a:close/>
                </a:path>
                <a:path w="626110" h="47625">
                  <a:moveTo>
                    <a:pt x="59004" y="23609"/>
                  </a:moveTo>
                  <a:lnTo>
                    <a:pt x="47205" y="23609"/>
                  </a:lnTo>
                  <a:lnTo>
                    <a:pt x="47205" y="35407"/>
                  </a:lnTo>
                  <a:lnTo>
                    <a:pt x="59004" y="35407"/>
                  </a:lnTo>
                  <a:lnTo>
                    <a:pt x="59004" y="23609"/>
                  </a:lnTo>
                  <a:close/>
                </a:path>
                <a:path w="626110" h="47625">
                  <a:moveTo>
                    <a:pt x="82613" y="11798"/>
                  </a:moveTo>
                  <a:lnTo>
                    <a:pt x="70815" y="11798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82613" y="11798"/>
                  </a:lnTo>
                  <a:close/>
                </a:path>
                <a:path w="626110" h="47625">
                  <a:moveTo>
                    <a:pt x="94411" y="35407"/>
                  </a:moveTo>
                  <a:lnTo>
                    <a:pt x="82613" y="35407"/>
                  </a:lnTo>
                  <a:lnTo>
                    <a:pt x="70815" y="35407"/>
                  </a:lnTo>
                  <a:lnTo>
                    <a:pt x="59016" y="35407"/>
                  </a:lnTo>
                  <a:lnTo>
                    <a:pt x="59016" y="47205"/>
                  </a:lnTo>
                  <a:lnTo>
                    <a:pt x="70815" y="47205"/>
                  </a:lnTo>
                  <a:lnTo>
                    <a:pt x="82613" y="47205"/>
                  </a:lnTo>
                  <a:lnTo>
                    <a:pt x="94411" y="47205"/>
                  </a:lnTo>
                  <a:lnTo>
                    <a:pt x="94411" y="35407"/>
                  </a:lnTo>
                  <a:close/>
                </a:path>
                <a:path w="626110" h="47625">
                  <a:moveTo>
                    <a:pt x="106222" y="11798"/>
                  </a:moveTo>
                  <a:lnTo>
                    <a:pt x="94424" y="11798"/>
                  </a:lnTo>
                  <a:lnTo>
                    <a:pt x="94424" y="23596"/>
                  </a:lnTo>
                  <a:lnTo>
                    <a:pt x="106222" y="23596"/>
                  </a:lnTo>
                  <a:lnTo>
                    <a:pt x="106222" y="11798"/>
                  </a:lnTo>
                  <a:close/>
                </a:path>
                <a:path w="626110" h="47625">
                  <a:moveTo>
                    <a:pt x="129806" y="35407"/>
                  </a:moveTo>
                  <a:lnTo>
                    <a:pt x="118021" y="35407"/>
                  </a:lnTo>
                  <a:lnTo>
                    <a:pt x="118021" y="23609"/>
                  </a:lnTo>
                  <a:lnTo>
                    <a:pt x="106222" y="23609"/>
                  </a:lnTo>
                  <a:lnTo>
                    <a:pt x="94424" y="23609"/>
                  </a:lnTo>
                  <a:lnTo>
                    <a:pt x="94424" y="35407"/>
                  </a:lnTo>
                  <a:lnTo>
                    <a:pt x="94424" y="47205"/>
                  </a:lnTo>
                  <a:lnTo>
                    <a:pt x="106222" y="47205"/>
                  </a:lnTo>
                  <a:lnTo>
                    <a:pt x="118021" y="47205"/>
                  </a:lnTo>
                  <a:lnTo>
                    <a:pt x="129806" y="47205"/>
                  </a:lnTo>
                  <a:lnTo>
                    <a:pt x="129806" y="35407"/>
                  </a:lnTo>
                  <a:close/>
                </a:path>
                <a:path w="626110" h="47625">
                  <a:moveTo>
                    <a:pt x="153428" y="23609"/>
                  </a:moveTo>
                  <a:lnTo>
                    <a:pt x="141630" y="23609"/>
                  </a:lnTo>
                  <a:lnTo>
                    <a:pt x="141630" y="35407"/>
                  </a:lnTo>
                  <a:lnTo>
                    <a:pt x="141630" y="47205"/>
                  </a:lnTo>
                  <a:lnTo>
                    <a:pt x="153428" y="47205"/>
                  </a:lnTo>
                  <a:lnTo>
                    <a:pt x="153428" y="35407"/>
                  </a:lnTo>
                  <a:lnTo>
                    <a:pt x="153428" y="23609"/>
                  </a:lnTo>
                  <a:close/>
                </a:path>
                <a:path w="626110" h="47625">
                  <a:moveTo>
                    <a:pt x="188836" y="11798"/>
                  </a:moveTo>
                  <a:lnTo>
                    <a:pt x="177038" y="11798"/>
                  </a:lnTo>
                  <a:lnTo>
                    <a:pt x="177038" y="23596"/>
                  </a:lnTo>
                  <a:lnTo>
                    <a:pt x="188836" y="23596"/>
                  </a:lnTo>
                  <a:lnTo>
                    <a:pt x="188836" y="11798"/>
                  </a:lnTo>
                  <a:close/>
                </a:path>
                <a:path w="626110" h="47625">
                  <a:moveTo>
                    <a:pt x="200647" y="11798"/>
                  </a:moveTo>
                  <a:lnTo>
                    <a:pt x="188849" y="11798"/>
                  </a:lnTo>
                  <a:lnTo>
                    <a:pt x="188849" y="23596"/>
                  </a:lnTo>
                  <a:lnTo>
                    <a:pt x="200647" y="23596"/>
                  </a:lnTo>
                  <a:lnTo>
                    <a:pt x="200647" y="11798"/>
                  </a:lnTo>
                  <a:close/>
                </a:path>
                <a:path w="626110" h="47625">
                  <a:moveTo>
                    <a:pt x="212432" y="23609"/>
                  </a:moveTo>
                  <a:lnTo>
                    <a:pt x="200647" y="23609"/>
                  </a:lnTo>
                  <a:lnTo>
                    <a:pt x="188849" y="23609"/>
                  </a:lnTo>
                  <a:lnTo>
                    <a:pt x="188849" y="35407"/>
                  </a:lnTo>
                  <a:lnTo>
                    <a:pt x="188849" y="47205"/>
                  </a:lnTo>
                  <a:lnTo>
                    <a:pt x="200647" y="47205"/>
                  </a:lnTo>
                  <a:lnTo>
                    <a:pt x="212432" y="47205"/>
                  </a:lnTo>
                  <a:lnTo>
                    <a:pt x="212432" y="35407"/>
                  </a:lnTo>
                  <a:lnTo>
                    <a:pt x="212432" y="23609"/>
                  </a:lnTo>
                  <a:close/>
                </a:path>
                <a:path w="626110" h="47625">
                  <a:moveTo>
                    <a:pt x="236054" y="23609"/>
                  </a:move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36054" y="23609"/>
                  </a:lnTo>
                  <a:close/>
                </a:path>
                <a:path w="626110" h="47625">
                  <a:moveTo>
                    <a:pt x="271462" y="23609"/>
                  </a:moveTo>
                  <a:lnTo>
                    <a:pt x="259664" y="23609"/>
                  </a:lnTo>
                  <a:lnTo>
                    <a:pt x="259664" y="35407"/>
                  </a:lnTo>
                  <a:lnTo>
                    <a:pt x="259664" y="47205"/>
                  </a:lnTo>
                  <a:lnTo>
                    <a:pt x="271462" y="47205"/>
                  </a:lnTo>
                  <a:lnTo>
                    <a:pt x="271462" y="35407"/>
                  </a:lnTo>
                  <a:lnTo>
                    <a:pt x="271462" y="23609"/>
                  </a:lnTo>
                  <a:close/>
                </a:path>
                <a:path w="626110" h="47625">
                  <a:moveTo>
                    <a:pt x="283273" y="23609"/>
                  </a:moveTo>
                  <a:lnTo>
                    <a:pt x="271475" y="23609"/>
                  </a:lnTo>
                  <a:lnTo>
                    <a:pt x="271475" y="35407"/>
                  </a:lnTo>
                  <a:lnTo>
                    <a:pt x="283273" y="35407"/>
                  </a:lnTo>
                  <a:lnTo>
                    <a:pt x="283273" y="23609"/>
                  </a:lnTo>
                  <a:close/>
                </a:path>
                <a:path w="626110" h="47625">
                  <a:moveTo>
                    <a:pt x="306857" y="11798"/>
                  </a:moveTo>
                  <a:lnTo>
                    <a:pt x="295071" y="11798"/>
                  </a:lnTo>
                  <a:lnTo>
                    <a:pt x="295071" y="23596"/>
                  </a:lnTo>
                  <a:lnTo>
                    <a:pt x="306857" y="23596"/>
                  </a:lnTo>
                  <a:lnTo>
                    <a:pt x="306857" y="11798"/>
                  </a:lnTo>
                  <a:close/>
                </a:path>
                <a:path w="626110" h="47625">
                  <a:moveTo>
                    <a:pt x="330479" y="23609"/>
                  </a:moveTo>
                  <a:lnTo>
                    <a:pt x="318681" y="23609"/>
                  </a:lnTo>
                  <a:lnTo>
                    <a:pt x="318681" y="35407"/>
                  </a:lnTo>
                  <a:lnTo>
                    <a:pt x="318681" y="47205"/>
                  </a:lnTo>
                  <a:lnTo>
                    <a:pt x="330479" y="47205"/>
                  </a:lnTo>
                  <a:lnTo>
                    <a:pt x="330479" y="35407"/>
                  </a:lnTo>
                  <a:lnTo>
                    <a:pt x="330479" y="23609"/>
                  </a:lnTo>
                  <a:close/>
                </a:path>
                <a:path w="626110" h="47625">
                  <a:moveTo>
                    <a:pt x="330479" y="11798"/>
                  </a:moveTo>
                  <a:lnTo>
                    <a:pt x="318681" y="11798"/>
                  </a:lnTo>
                  <a:lnTo>
                    <a:pt x="306882" y="11798"/>
                  </a:lnTo>
                  <a:lnTo>
                    <a:pt x="306882" y="23596"/>
                  </a:lnTo>
                  <a:lnTo>
                    <a:pt x="318681" y="23596"/>
                  </a:lnTo>
                  <a:lnTo>
                    <a:pt x="330479" y="23596"/>
                  </a:lnTo>
                  <a:lnTo>
                    <a:pt x="330479" y="11798"/>
                  </a:lnTo>
                  <a:close/>
                </a:path>
                <a:path w="626110" h="47625">
                  <a:moveTo>
                    <a:pt x="342290" y="11798"/>
                  </a:moveTo>
                  <a:lnTo>
                    <a:pt x="330492" y="11798"/>
                  </a:lnTo>
                  <a:lnTo>
                    <a:pt x="330492" y="23596"/>
                  </a:lnTo>
                  <a:lnTo>
                    <a:pt x="342290" y="23596"/>
                  </a:lnTo>
                  <a:lnTo>
                    <a:pt x="342290" y="11798"/>
                  </a:lnTo>
                  <a:close/>
                </a:path>
                <a:path w="626110" h="47625">
                  <a:moveTo>
                    <a:pt x="365887" y="35407"/>
                  </a:moveTo>
                  <a:lnTo>
                    <a:pt x="354088" y="35407"/>
                  </a:lnTo>
                  <a:lnTo>
                    <a:pt x="354088" y="23609"/>
                  </a:lnTo>
                  <a:lnTo>
                    <a:pt x="342290" y="23609"/>
                  </a:lnTo>
                  <a:lnTo>
                    <a:pt x="330492" y="23609"/>
                  </a:lnTo>
                  <a:lnTo>
                    <a:pt x="330492" y="35407"/>
                  </a:lnTo>
                  <a:lnTo>
                    <a:pt x="330492" y="47205"/>
                  </a:lnTo>
                  <a:lnTo>
                    <a:pt x="342290" y="47205"/>
                  </a:lnTo>
                  <a:lnTo>
                    <a:pt x="354088" y="47205"/>
                  </a:lnTo>
                  <a:lnTo>
                    <a:pt x="365887" y="47205"/>
                  </a:lnTo>
                  <a:lnTo>
                    <a:pt x="365887" y="35407"/>
                  </a:lnTo>
                  <a:close/>
                </a:path>
                <a:path w="626110" h="47625">
                  <a:moveTo>
                    <a:pt x="377698" y="11798"/>
                  </a:moveTo>
                  <a:lnTo>
                    <a:pt x="365899" y="11798"/>
                  </a:lnTo>
                  <a:lnTo>
                    <a:pt x="365899" y="23596"/>
                  </a:lnTo>
                  <a:lnTo>
                    <a:pt x="377698" y="23596"/>
                  </a:lnTo>
                  <a:lnTo>
                    <a:pt x="377698" y="11798"/>
                  </a:lnTo>
                  <a:close/>
                </a:path>
                <a:path w="626110" h="47625">
                  <a:moveTo>
                    <a:pt x="389496" y="23609"/>
                  </a:moveTo>
                  <a:lnTo>
                    <a:pt x="377698" y="23609"/>
                  </a:lnTo>
                  <a:lnTo>
                    <a:pt x="365899" y="23609"/>
                  </a:lnTo>
                  <a:lnTo>
                    <a:pt x="365899" y="35407"/>
                  </a:lnTo>
                  <a:lnTo>
                    <a:pt x="365899" y="47205"/>
                  </a:lnTo>
                  <a:lnTo>
                    <a:pt x="377698" y="47205"/>
                  </a:lnTo>
                  <a:lnTo>
                    <a:pt x="389496" y="47205"/>
                  </a:lnTo>
                  <a:lnTo>
                    <a:pt x="389496" y="35407"/>
                  </a:lnTo>
                  <a:lnTo>
                    <a:pt x="389496" y="23609"/>
                  </a:lnTo>
                  <a:close/>
                </a:path>
                <a:path w="626110" h="47625">
                  <a:moveTo>
                    <a:pt x="424903" y="35407"/>
                  </a:moveTo>
                  <a:lnTo>
                    <a:pt x="413105" y="35407"/>
                  </a:lnTo>
                  <a:lnTo>
                    <a:pt x="413105" y="23609"/>
                  </a:lnTo>
                  <a:lnTo>
                    <a:pt x="401307" y="23609"/>
                  </a:lnTo>
                  <a:lnTo>
                    <a:pt x="401307" y="35407"/>
                  </a:lnTo>
                  <a:lnTo>
                    <a:pt x="401307" y="47205"/>
                  </a:lnTo>
                  <a:lnTo>
                    <a:pt x="413105" y="47205"/>
                  </a:lnTo>
                  <a:lnTo>
                    <a:pt x="424903" y="47205"/>
                  </a:lnTo>
                  <a:lnTo>
                    <a:pt x="424903" y="35407"/>
                  </a:lnTo>
                  <a:close/>
                </a:path>
                <a:path w="626110" h="47625">
                  <a:moveTo>
                    <a:pt x="448513" y="11798"/>
                  </a:moveTo>
                  <a:lnTo>
                    <a:pt x="436714" y="11798"/>
                  </a:lnTo>
                  <a:lnTo>
                    <a:pt x="436714" y="23596"/>
                  </a:lnTo>
                  <a:lnTo>
                    <a:pt x="448513" y="23596"/>
                  </a:lnTo>
                  <a:lnTo>
                    <a:pt x="448513" y="11798"/>
                  </a:lnTo>
                  <a:close/>
                </a:path>
                <a:path w="626110" h="47625">
                  <a:moveTo>
                    <a:pt x="460311" y="35407"/>
                  </a:moveTo>
                  <a:lnTo>
                    <a:pt x="448513" y="35407"/>
                  </a:lnTo>
                  <a:lnTo>
                    <a:pt x="448513" y="23609"/>
                  </a:lnTo>
                  <a:lnTo>
                    <a:pt x="436714" y="23609"/>
                  </a:lnTo>
                  <a:lnTo>
                    <a:pt x="424916" y="23609"/>
                  </a:lnTo>
                  <a:lnTo>
                    <a:pt x="424916" y="35407"/>
                  </a:lnTo>
                  <a:lnTo>
                    <a:pt x="424916" y="47205"/>
                  </a:lnTo>
                  <a:lnTo>
                    <a:pt x="436714" y="47205"/>
                  </a:lnTo>
                  <a:lnTo>
                    <a:pt x="448513" y="47205"/>
                  </a:lnTo>
                  <a:lnTo>
                    <a:pt x="460311" y="47205"/>
                  </a:lnTo>
                  <a:lnTo>
                    <a:pt x="460311" y="35407"/>
                  </a:lnTo>
                  <a:close/>
                </a:path>
                <a:path w="626110" h="47625">
                  <a:moveTo>
                    <a:pt x="483920" y="23609"/>
                  </a:moveTo>
                  <a:lnTo>
                    <a:pt x="472122" y="23609"/>
                  </a:lnTo>
                  <a:lnTo>
                    <a:pt x="460324" y="23609"/>
                  </a:lnTo>
                  <a:lnTo>
                    <a:pt x="460324" y="35407"/>
                  </a:lnTo>
                  <a:lnTo>
                    <a:pt x="460324" y="47205"/>
                  </a:lnTo>
                  <a:lnTo>
                    <a:pt x="472122" y="47205"/>
                  </a:lnTo>
                  <a:lnTo>
                    <a:pt x="483920" y="47205"/>
                  </a:lnTo>
                  <a:lnTo>
                    <a:pt x="483920" y="35407"/>
                  </a:lnTo>
                  <a:lnTo>
                    <a:pt x="483920" y="23609"/>
                  </a:lnTo>
                  <a:close/>
                </a:path>
                <a:path w="626110" h="47625">
                  <a:moveTo>
                    <a:pt x="483920" y="11798"/>
                  </a:moveTo>
                  <a:lnTo>
                    <a:pt x="472122" y="11798"/>
                  </a:lnTo>
                  <a:lnTo>
                    <a:pt x="472122" y="23596"/>
                  </a:lnTo>
                  <a:lnTo>
                    <a:pt x="483920" y="23596"/>
                  </a:lnTo>
                  <a:lnTo>
                    <a:pt x="483920" y="11798"/>
                  </a:lnTo>
                  <a:close/>
                </a:path>
                <a:path w="626110" h="47625">
                  <a:moveTo>
                    <a:pt x="495731" y="23609"/>
                  </a:move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495731" y="23609"/>
                  </a:lnTo>
                  <a:close/>
                </a:path>
                <a:path w="626110" h="47625">
                  <a:moveTo>
                    <a:pt x="495731" y="11798"/>
                  </a:moveTo>
                  <a:lnTo>
                    <a:pt x="483933" y="11798"/>
                  </a:lnTo>
                  <a:lnTo>
                    <a:pt x="483933" y="23596"/>
                  </a:lnTo>
                  <a:lnTo>
                    <a:pt x="495731" y="23596"/>
                  </a:lnTo>
                  <a:lnTo>
                    <a:pt x="495731" y="11798"/>
                  </a:lnTo>
                  <a:close/>
                </a:path>
                <a:path w="626110" h="47625">
                  <a:moveTo>
                    <a:pt x="542937" y="11798"/>
                  </a:moveTo>
                  <a:lnTo>
                    <a:pt x="531139" y="11798"/>
                  </a:lnTo>
                  <a:lnTo>
                    <a:pt x="519341" y="11798"/>
                  </a:lnTo>
                  <a:lnTo>
                    <a:pt x="519341" y="23596"/>
                  </a:lnTo>
                  <a:lnTo>
                    <a:pt x="531139" y="23596"/>
                  </a:lnTo>
                  <a:lnTo>
                    <a:pt x="542937" y="23596"/>
                  </a:lnTo>
                  <a:lnTo>
                    <a:pt x="542937" y="11798"/>
                  </a:lnTo>
                  <a:close/>
                </a:path>
                <a:path w="626110" h="47625">
                  <a:moveTo>
                    <a:pt x="578345" y="23609"/>
                  </a:moveTo>
                  <a:lnTo>
                    <a:pt x="566547" y="23609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78345" y="23609"/>
                  </a:lnTo>
                  <a:close/>
                </a:path>
                <a:path w="626110" h="47625">
                  <a:moveTo>
                    <a:pt x="578345" y="11798"/>
                  </a:moveTo>
                  <a:lnTo>
                    <a:pt x="566547" y="11798"/>
                  </a:lnTo>
                  <a:lnTo>
                    <a:pt x="566547" y="23596"/>
                  </a:lnTo>
                  <a:lnTo>
                    <a:pt x="578345" y="23596"/>
                  </a:lnTo>
                  <a:lnTo>
                    <a:pt x="578345" y="11798"/>
                  </a:lnTo>
                  <a:close/>
                </a:path>
                <a:path w="626110" h="47625">
                  <a:moveTo>
                    <a:pt x="601954" y="0"/>
                  </a:moveTo>
                  <a:lnTo>
                    <a:pt x="590156" y="0"/>
                  </a:lnTo>
                  <a:lnTo>
                    <a:pt x="590156" y="11798"/>
                  </a:lnTo>
                  <a:lnTo>
                    <a:pt x="578358" y="11798"/>
                  </a:lnTo>
                  <a:lnTo>
                    <a:pt x="578358" y="23596"/>
                  </a:lnTo>
                  <a:lnTo>
                    <a:pt x="590156" y="23596"/>
                  </a:lnTo>
                  <a:lnTo>
                    <a:pt x="601954" y="23596"/>
                  </a:lnTo>
                  <a:lnTo>
                    <a:pt x="601954" y="11798"/>
                  </a:lnTo>
                  <a:lnTo>
                    <a:pt x="601954" y="0"/>
                  </a:lnTo>
                  <a:close/>
                </a:path>
                <a:path w="626110" h="47625">
                  <a:moveTo>
                    <a:pt x="613765" y="23609"/>
                  </a:moveTo>
                  <a:lnTo>
                    <a:pt x="601967" y="23609"/>
                  </a:lnTo>
                  <a:lnTo>
                    <a:pt x="601967" y="35407"/>
                  </a:lnTo>
                  <a:lnTo>
                    <a:pt x="613765" y="35407"/>
                  </a:lnTo>
                  <a:lnTo>
                    <a:pt x="613765" y="23609"/>
                  </a:lnTo>
                  <a:close/>
                </a:path>
                <a:path w="626110" h="47625">
                  <a:moveTo>
                    <a:pt x="625563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01967" y="11798"/>
                  </a:lnTo>
                  <a:lnTo>
                    <a:pt x="601967" y="23596"/>
                  </a:lnTo>
                  <a:lnTo>
                    <a:pt x="613765" y="23596"/>
                  </a:lnTo>
                  <a:lnTo>
                    <a:pt x="625563" y="23596"/>
                  </a:lnTo>
                  <a:lnTo>
                    <a:pt x="625563" y="11798"/>
                  </a:lnTo>
                  <a:lnTo>
                    <a:pt x="62556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94843" y="3786162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10" h="47625">
                  <a:moveTo>
                    <a:pt x="35394" y="11811"/>
                  </a:moveTo>
                  <a:lnTo>
                    <a:pt x="23596" y="11811"/>
                  </a:lnTo>
                  <a:lnTo>
                    <a:pt x="11798" y="11811"/>
                  </a:lnTo>
                  <a:lnTo>
                    <a:pt x="11798" y="23609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lnTo>
                    <a:pt x="35394" y="11811"/>
                  </a:lnTo>
                  <a:close/>
                </a:path>
                <a:path w="626110" h="47625">
                  <a:moveTo>
                    <a:pt x="59004" y="23609"/>
                  </a:moveTo>
                  <a:lnTo>
                    <a:pt x="47205" y="23609"/>
                  </a:lnTo>
                  <a:lnTo>
                    <a:pt x="47205" y="35407"/>
                  </a:lnTo>
                  <a:lnTo>
                    <a:pt x="35407" y="35407"/>
                  </a:lnTo>
                  <a:lnTo>
                    <a:pt x="35407" y="47205"/>
                  </a:lnTo>
                  <a:lnTo>
                    <a:pt x="47205" y="47205"/>
                  </a:lnTo>
                  <a:lnTo>
                    <a:pt x="59004" y="47205"/>
                  </a:lnTo>
                  <a:lnTo>
                    <a:pt x="59004" y="35407"/>
                  </a:lnTo>
                  <a:lnTo>
                    <a:pt x="59004" y="23609"/>
                  </a:lnTo>
                  <a:close/>
                </a:path>
                <a:path w="626110" h="47625">
                  <a:moveTo>
                    <a:pt x="94411" y="23609"/>
                  </a:moveTo>
                  <a:lnTo>
                    <a:pt x="82613" y="23609"/>
                  </a:lnTo>
                  <a:lnTo>
                    <a:pt x="70815" y="23609"/>
                  </a:lnTo>
                  <a:lnTo>
                    <a:pt x="70815" y="11811"/>
                  </a:lnTo>
                  <a:lnTo>
                    <a:pt x="59016" y="11811"/>
                  </a:ln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94411" y="35407"/>
                  </a:lnTo>
                  <a:lnTo>
                    <a:pt x="94411" y="23609"/>
                  </a:lnTo>
                  <a:close/>
                </a:path>
                <a:path w="626110" h="47625">
                  <a:moveTo>
                    <a:pt x="129806" y="11811"/>
                  </a:moveTo>
                  <a:lnTo>
                    <a:pt x="118021" y="11811"/>
                  </a:lnTo>
                  <a:lnTo>
                    <a:pt x="106222" y="11811"/>
                  </a:lnTo>
                  <a:lnTo>
                    <a:pt x="106222" y="23609"/>
                  </a:lnTo>
                  <a:lnTo>
                    <a:pt x="94424" y="23609"/>
                  </a:lnTo>
                  <a:lnTo>
                    <a:pt x="94424" y="35407"/>
                  </a:lnTo>
                  <a:lnTo>
                    <a:pt x="94424" y="47205"/>
                  </a:lnTo>
                  <a:lnTo>
                    <a:pt x="106222" y="47205"/>
                  </a:lnTo>
                  <a:lnTo>
                    <a:pt x="118021" y="47205"/>
                  </a:lnTo>
                  <a:lnTo>
                    <a:pt x="118021" y="35407"/>
                  </a:lnTo>
                  <a:lnTo>
                    <a:pt x="118021" y="23609"/>
                  </a:lnTo>
                  <a:lnTo>
                    <a:pt x="129806" y="23609"/>
                  </a:lnTo>
                  <a:lnTo>
                    <a:pt x="129806" y="11811"/>
                  </a:lnTo>
                  <a:close/>
                </a:path>
                <a:path w="626110" h="47625">
                  <a:moveTo>
                    <a:pt x="141617" y="35407"/>
                  </a:moveTo>
                  <a:lnTo>
                    <a:pt x="129832" y="35407"/>
                  </a:lnTo>
                  <a:lnTo>
                    <a:pt x="129832" y="47205"/>
                  </a:lnTo>
                  <a:lnTo>
                    <a:pt x="141617" y="47205"/>
                  </a:lnTo>
                  <a:lnTo>
                    <a:pt x="141617" y="35407"/>
                  </a:lnTo>
                  <a:close/>
                </a:path>
                <a:path w="626110" h="47625">
                  <a:moveTo>
                    <a:pt x="153428" y="23609"/>
                  </a:moveTo>
                  <a:lnTo>
                    <a:pt x="141630" y="23609"/>
                  </a:lnTo>
                  <a:lnTo>
                    <a:pt x="141630" y="35407"/>
                  </a:lnTo>
                  <a:lnTo>
                    <a:pt x="141630" y="47205"/>
                  </a:lnTo>
                  <a:lnTo>
                    <a:pt x="153428" y="47205"/>
                  </a:lnTo>
                  <a:lnTo>
                    <a:pt x="153428" y="35407"/>
                  </a:lnTo>
                  <a:lnTo>
                    <a:pt x="153428" y="23609"/>
                  </a:lnTo>
                  <a:close/>
                </a:path>
                <a:path w="626110" h="47625">
                  <a:moveTo>
                    <a:pt x="177025" y="23609"/>
                  </a:moveTo>
                  <a:lnTo>
                    <a:pt x="165239" y="23609"/>
                  </a:lnTo>
                  <a:lnTo>
                    <a:pt x="153441" y="23609"/>
                  </a:lnTo>
                  <a:lnTo>
                    <a:pt x="153441" y="35407"/>
                  </a:lnTo>
                  <a:lnTo>
                    <a:pt x="153441" y="47205"/>
                  </a:lnTo>
                  <a:lnTo>
                    <a:pt x="165239" y="47205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close/>
                </a:path>
                <a:path w="626110" h="47625">
                  <a:moveTo>
                    <a:pt x="188836" y="23609"/>
                  </a:move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close/>
                </a:path>
                <a:path w="626110" h="47625">
                  <a:moveTo>
                    <a:pt x="200647" y="11811"/>
                  </a:moveTo>
                  <a:lnTo>
                    <a:pt x="188849" y="11811"/>
                  </a:lnTo>
                  <a:lnTo>
                    <a:pt x="188849" y="23609"/>
                  </a:lnTo>
                  <a:lnTo>
                    <a:pt x="200647" y="23609"/>
                  </a:lnTo>
                  <a:lnTo>
                    <a:pt x="200647" y="11811"/>
                  </a:lnTo>
                  <a:close/>
                </a:path>
                <a:path w="626110" h="47625">
                  <a:moveTo>
                    <a:pt x="212432" y="23609"/>
                  </a:moveTo>
                  <a:lnTo>
                    <a:pt x="200647" y="23609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close/>
                </a:path>
                <a:path w="626110" h="47625">
                  <a:moveTo>
                    <a:pt x="224243" y="35407"/>
                  </a:moveTo>
                  <a:lnTo>
                    <a:pt x="212458" y="35407"/>
                  </a:lnTo>
                  <a:lnTo>
                    <a:pt x="212458" y="47205"/>
                  </a:lnTo>
                  <a:lnTo>
                    <a:pt x="224243" y="47205"/>
                  </a:lnTo>
                  <a:lnTo>
                    <a:pt x="224243" y="35407"/>
                  </a:lnTo>
                  <a:close/>
                </a:path>
                <a:path w="626110" h="47625">
                  <a:moveTo>
                    <a:pt x="224243" y="11811"/>
                  </a:moveTo>
                  <a:lnTo>
                    <a:pt x="212458" y="11811"/>
                  </a:lnTo>
                  <a:lnTo>
                    <a:pt x="212458" y="23609"/>
                  </a:lnTo>
                  <a:lnTo>
                    <a:pt x="224243" y="23609"/>
                  </a:lnTo>
                  <a:lnTo>
                    <a:pt x="224243" y="11811"/>
                  </a:lnTo>
                  <a:close/>
                </a:path>
                <a:path w="626110" h="47625">
                  <a:moveTo>
                    <a:pt x="236054" y="11811"/>
                  </a:moveTo>
                  <a:lnTo>
                    <a:pt x="224256" y="11811"/>
                  </a:lnTo>
                  <a:lnTo>
                    <a:pt x="224256" y="23609"/>
                  </a:lnTo>
                  <a:lnTo>
                    <a:pt x="236054" y="23609"/>
                  </a:lnTo>
                  <a:lnTo>
                    <a:pt x="236054" y="11811"/>
                  </a:lnTo>
                  <a:close/>
                </a:path>
                <a:path w="626110" h="47625">
                  <a:moveTo>
                    <a:pt x="247853" y="35407"/>
                  </a:moveTo>
                  <a:lnTo>
                    <a:pt x="236054" y="35407"/>
                  </a:lnTo>
                  <a:lnTo>
                    <a:pt x="224256" y="35407"/>
                  </a:lnTo>
                  <a:lnTo>
                    <a:pt x="224256" y="47205"/>
                  </a:lnTo>
                  <a:lnTo>
                    <a:pt x="236054" y="47205"/>
                  </a:lnTo>
                  <a:lnTo>
                    <a:pt x="247853" y="47205"/>
                  </a:lnTo>
                  <a:lnTo>
                    <a:pt x="247853" y="35407"/>
                  </a:lnTo>
                  <a:close/>
                </a:path>
                <a:path w="626110" h="47625">
                  <a:moveTo>
                    <a:pt x="259651" y="23609"/>
                  </a:moveTo>
                  <a:lnTo>
                    <a:pt x="247865" y="23609"/>
                  </a:lnTo>
                  <a:lnTo>
                    <a:pt x="247865" y="35407"/>
                  </a:lnTo>
                  <a:lnTo>
                    <a:pt x="259651" y="35407"/>
                  </a:lnTo>
                  <a:lnTo>
                    <a:pt x="259651" y="23609"/>
                  </a:lnTo>
                  <a:close/>
                </a:path>
                <a:path w="626110" h="47625">
                  <a:moveTo>
                    <a:pt x="271462" y="11811"/>
                  </a:moveTo>
                  <a:lnTo>
                    <a:pt x="259664" y="11811"/>
                  </a:lnTo>
                  <a:lnTo>
                    <a:pt x="259664" y="23609"/>
                  </a:lnTo>
                  <a:lnTo>
                    <a:pt x="259664" y="35407"/>
                  </a:lnTo>
                  <a:lnTo>
                    <a:pt x="271462" y="35407"/>
                  </a:lnTo>
                  <a:lnTo>
                    <a:pt x="271462" y="23609"/>
                  </a:lnTo>
                  <a:lnTo>
                    <a:pt x="271462" y="11811"/>
                  </a:lnTo>
                  <a:close/>
                </a:path>
                <a:path w="626110" h="47625">
                  <a:moveTo>
                    <a:pt x="306857" y="23609"/>
                  </a:moveTo>
                  <a:lnTo>
                    <a:pt x="295071" y="23609"/>
                  </a:lnTo>
                  <a:lnTo>
                    <a:pt x="295071" y="11811"/>
                  </a:lnTo>
                  <a:lnTo>
                    <a:pt x="283273" y="11811"/>
                  </a:ln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close/>
                </a:path>
                <a:path w="626110" h="47625">
                  <a:moveTo>
                    <a:pt x="330479" y="23609"/>
                  </a:moveTo>
                  <a:lnTo>
                    <a:pt x="318681" y="23609"/>
                  </a:lnTo>
                  <a:lnTo>
                    <a:pt x="306882" y="23609"/>
                  </a:lnTo>
                  <a:lnTo>
                    <a:pt x="306882" y="35407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close/>
                </a:path>
                <a:path w="626110" h="47625">
                  <a:moveTo>
                    <a:pt x="365887" y="23609"/>
                  </a:moveTo>
                  <a:lnTo>
                    <a:pt x="354088" y="23609"/>
                  </a:lnTo>
                  <a:lnTo>
                    <a:pt x="354088" y="11811"/>
                  </a:lnTo>
                  <a:lnTo>
                    <a:pt x="342290" y="11811"/>
                  </a:lnTo>
                  <a:lnTo>
                    <a:pt x="330492" y="11811"/>
                  </a:lnTo>
                  <a:lnTo>
                    <a:pt x="330492" y="23609"/>
                  </a:lnTo>
                  <a:lnTo>
                    <a:pt x="330492" y="35407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65887" y="35407"/>
                  </a:lnTo>
                  <a:lnTo>
                    <a:pt x="365887" y="23609"/>
                  </a:lnTo>
                  <a:close/>
                </a:path>
                <a:path w="626110" h="47625">
                  <a:moveTo>
                    <a:pt x="389496" y="11811"/>
                  </a:moveTo>
                  <a:lnTo>
                    <a:pt x="377698" y="11811"/>
                  </a:lnTo>
                  <a:lnTo>
                    <a:pt x="365899" y="11811"/>
                  </a:lnTo>
                  <a:lnTo>
                    <a:pt x="365899" y="23609"/>
                  </a:lnTo>
                  <a:lnTo>
                    <a:pt x="365899" y="35407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lnTo>
                    <a:pt x="389496" y="11811"/>
                  </a:lnTo>
                  <a:close/>
                </a:path>
                <a:path w="626110" h="47625">
                  <a:moveTo>
                    <a:pt x="401307" y="11811"/>
                  </a:moveTo>
                  <a:lnTo>
                    <a:pt x="389509" y="11811"/>
                  </a:lnTo>
                  <a:lnTo>
                    <a:pt x="389509" y="23609"/>
                  </a:lnTo>
                  <a:lnTo>
                    <a:pt x="401307" y="23609"/>
                  </a:lnTo>
                  <a:lnTo>
                    <a:pt x="401307" y="11811"/>
                  </a:lnTo>
                  <a:close/>
                </a:path>
                <a:path w="626110" h="47625">
                  <a:moveTo>
                    <a:pt x="424903" y="23609"/>
                  </a:moveTo>
                  <a:lnTo>
                    <a:pt x="413105" y="23609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close/>
                </a:path>
                <a:path w="626110" h="47625">
                  <a:moveTo>
                    <a:pt x="448513" y="23609"/>
                  </a:moveTo>
                  <a:lnTo>
                    <a:pt x="436714" y="23609"/>
                  </a:lnTo>
                  <a:lnTo>
                    <a:pt x="424916" y="23609"/>
                  </a:lnTo>
                  <a:lnTo>
                    <a:pt x="424916" y="35407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48513" y="23609"/>
                  </a:lnTo>
                  <a:close/>
                </a:path>
                <a:path w="626110" h="47625">
                  <a:moveTo>
                    <a:pt x="483920" y="11811"/>
                  </a:moveTo>
                  <a:lnTo>
                    <a:pt x="472122" y="11811"/>
                  </a:lnTo>
                  <a:lnTo>
                    <a:pt x="472122" y="23609"/>
                  </a:lnTo>
                  <a:lnTo>
                    <a:pt x="472122" y="35407"/>
                  </a:lnTo>
                  <a:lnTo>
                    <a:pt x="483920" y="35407"/>
                  </a:lnTo>
                  <a:lnTo>
                    <a:pt x="483920" y="23609"/>
                  </a:lnTo>
                  <a:lnTo>
                    <a:pt x="483920" y="11811"/>
                  </a:lnTo>
                  <a:close/>
                </a:path>
                <a:path w="626110" h="47625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10" h="47625">
                  <a:moveTo>
                    <a:pt x="495731" y="0"/>
                  </a:move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495731" y="0"/>
                  </a:lnTo>
                  <a:close/>
                </a:path>
                <a:path w="626110" h="47625">
                  <a:moveTo>
                    <a:pt x="519328" y="23609"/>
                  </a:moveTo>
                  <a:lnTo>
                    <a:pt x="507530" y="23609"/>
                  </a:lnTo>
                  <a:lnTo>
                    <a:pt x="507530" y="35407"/>
                  </a:lnTo>
                  <a:lnTo>
                    <a:pt x="519328" y="35407"/>
                  </a:lnTo>
                  <a:lnTo>
                    <a:pt x="519328" y="23609"/>
                  </a:lnTo>
                  <a:close/>
                </a:path>
                <a:path w="626110" h="47625">
                  <a:moveTo>
                    <a:pt x="542937" y="23609"/>
                  </a:moveTo>
                  <a:lnTo>
                    <a:pt x="531139" y="23609"/>
                  </a:lnTo>
                  <a:lnTo>
                    <a:pt x="519341" y="23609"/>
                  </a:lnTo>
                  <a:lnTo>
                    <a:pt x="519341" y="35407"/>
                  </a:lnTo>
                  <a:lnTo>
                    <a:pt x="531139" y="35407"/>
                  </a:lnTo>
                  <a:lnTo>
                    <a:pt x="542937" y="35407"/>
                  </a:lnTo>
                  <a:lnTo>
                    <a:pt x="542937" y="23609"/>
                  </a:lnTo>
                  <a:close/>
                </a:path>
                <a:path w="626110" h="47625">
                  <a:moveTo>
                    <a:pt x="542937" y="0"/>
                  </a:moveTo>
                  <a:lnTo>
                    <a:pt x="531139" y="0"/>
                  </a:lnTo>
                  <a:lnTo>
                    <a:pt x="531139" y="11798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26110" h="47625">
                  <a:moveTo>
                    <a:pt x="578345" y="23609"/>
                  </a:moveTo>
                  <a:lnTo>
                    <a:pt x="566547" y="23609"/>
                  </a:lnTo>
                  <a:lnTo>
                    <a:pt x="554748" y="23609"/>
                  </a:lnTo>
                  <a:lnTo>
                    <a:pt x="554748" y="35407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78345" y="23609"/>
                  </a:lnTo>
                  <a:close/>
                </a:path>
                <a:path w="626110" h="47625">
                  <a:moveTo>
                    <a:pt x="578345" y="0"/>
                  </a:moveTo>
                  <a:lnTo>
                    <a:pt x="566547" y="0"/>
                  </a:lnTo>
                  <a:lnTo>
                    <a:pt x="554748" y="0"/>
                  </a:ln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26110" h="47625">
                  <a:moveTo>
                    <a:pt x="601954" y="23609"/>
                  </a:moveTo>
                  <a:lnTo>
                    <a:pt x="590156" y="23609"/>
                  </a:lnTo>
                  <a:lnTo>
                    <a:pt x="590156" y="35407"/>
                  </a:lnTo>
                  <a:lnTo>
                    <a:pt x="601954" y="35407"/>
                  </a:lnTo>
                  <a:lnTo>
                    <a:pt x="601954" y="23609"/>
                  </a:lnTo>
                  <a:close/>
                </a:path>
                <a:path w="626110" h="47625">
                  <a:moveTo>
                    <a:pt x="625563" y="11811"/>
                  </a:moveTo>
                  <a:lnTo>
                    <a:pt x="613765" y="11811"/>
                  </a:lnTo>
                  <a:lnTo>
                    <a:pt x="601967" y="11811"/>
                  </a:lnTo>
                  <a:lnTo>
                    <a:pt x="601967" y="23609"/>
                  </a:lnTo>
                  <a:lnTo>
                    <a:pt x="601967" y="35407"/>
                  </a:lnTo>
                  <a:lnTo>
                    <a:pt x="613765" y="35407"/>
                  </a:lnTo>
                  <a:lnTo>
                    <a:pt x="625563" y="35407"/>
                  </a:lnTo>
                  <a:lnTo>
                    <a:pt x="625563" y="23609"/>
                  </a:lnTo>
                  <a:lnTo>
                    <a:pt x="625563" y="118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94843" y="3821569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10" h="47625">
                  <a:moveTo>
                    <a:pt x="11798" y="35420"/>
                  </a:moveTo>
                  <a:lnTo>
                    <a:pt x="0" y="35420"/>
                  </a:lnTo>
                  <a:lnTo>
                    <a:pt x="0" y="47218"/>
                  </a:lnTo>
                  <a:lnTo>
                    <a:pt x="11798" y="47218"/>
                  </a:lnTo>
                  <a:lnTo>
                    <a:pt x="11798" y="35420"/>
                  </a:lnTo>
                  <a:close/>
                </a:path>
                <a:path w="626110" h="47625">
                  <a:moveTo>
                    <a:pt x="35394" y="23609"/>
                  </a:moveTo>
                  <a:lnTo>
                    <a:pt x="23596" y="23609"/>
                  </a:lnTo>
                  <a:lnTo>
                    <a:pt x="23596" y="11811"/>
                  </a:lnTo>
                  <a:lnTo>
                    <a:pt x="11798" y="11811"/>
                  </a:lnTo>
                  <a:lnTo>
                    <a:pt x="11798" y="23609"/>
                  </a:lnTo>
                  <a:lnTo>
                    <a:pt x="11798" y="35407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close/>
                </a:path>
                <a:path w="626110" h="47625">
                  <a:moveTo>
                    <a:pt x="47205" y="35420"/>
                  </a:moveTo>
                  <a:lnTo>
                    <a:pt x="35407" y="35420"/>
                  </a:lnTo>
                  <a:lnTo>
                    <a:pt x="35407" y="47218"/>
                  </a:lnTo>
                  <a:lnTo>
                    <a:pt x="47205" y="47218"/>
                  </a:lnTo>
                  <a:lnTo>
                    <a:pt x="47205" y="35420"/>
                  </a:lnTo>
                  <a:close/>
                </a:path>
                <a:path w="626110" h="47625">
                  <a:moveTo>
                    <a:pt x="59004" y="23609"/>
                  </a:moveTo>
                  <a:lnTo>
                    <a:pt x="47205" y="23609"/>
                  </a:lnTo>
                  <a:lnTo>
                    <a:pt x="47205" y="11811"/>
                  </a:lnTo>
                  <a:lnTo>
                    <a:pt x="35407" y="11811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59004" y="35407"/>
                  </a:lnTo>
                  <a:lnTo>
                    <a:pt x="59004" y="23609"/>
                  </a:lnTo>
                  <a:close/>
                </a:path>
                <a:path w="626110" h="47625">
                  <a:moveTo>
                    <a:pt x="94411" y="35420"/>
                  </a:moveTo>
                  <a:lnTo>
                    <a:pt x="82613" y="35420"/>
                  </a:lnTo>
                  <a:lnTo>
                    <a:pt x="70815" y="35420"/>
                  </a:lnTo>
                  <a:lnTo>
                    <a:pt x="59016" y="35420"/>
                  </a:lnTo>
                  <a:lnTo>
                    <a:pt x="59016" y="47218"/>
                  </a:lnTo>
                  <a:lnTo>
                    <a:pt x="70815" y="47218"/>
                  </a:lnTo>
                  <a:lnTo>
                    <a:pt x="82613" y="47218"/>
                  </a:lnTo>
                  <a:lnTo>
                    <a:pt x="94411" y="47218"/>
                  </a:lnTo>
                  <a:lnTo>
                    <a:pt x="94411" y="35420"/>
                  </a:lnTo>
                  <a:close/>
                </a:path>
                <a:path w="626110" h="47625">
                  <a:moveTo>
                    <a:pt x="94411" y="11811"/>
                  </a:moveTo>
                  <a:lnTo>
                    <a:pt x="82613" y="11811"/>
                  </a:lnTo>
                  <a:lnTo>
                    <a:pt x="70815" y="11811"/>
                  </a:lnTo>
                  <a:lnTo>
                    <a:pt x="70815" y="23609"/>
                  </a:lnTo>
                  <a:lnTo>
                    <a:pt x="82613" y="23609"/>
                  </a:lnTo>
                  <a:lnTo>
                    <a:pt x="94411" y="23609"/>
                  </a:lnTo>
                  <a:lnTo>
                    <a:pt x="94411" y="11811"/>
                  </a:lnTo>
                  <a:close/>
                </a:path>
                <a:path w="626110" h="47625">
                  <a:moveTo>
                    <a:pt x="118021" y="23609"/>
                  </a:moveTo>
                  <a:lnTo>
                    <a:pt x="106222" y="23609"/>
                  </a:lnTo>
                  <a:lnTo>
                    <a:pt x="106222" y="35407"/>
                  </a:lnTo>
                  <a:lnTo>
                    <a:pt x="118021" y="35407"/>
                  </a:lnTo>
                  <a:lnTo>
                    <a:pt x="118021" y="23609"/>
                  </a:lnTo>
                  <a:close/>
                </a:path>
                <a:path w="626110" h="47625">
                  <a:moveTo>
                    <a:pt x="129806" y="11811"/>
                  </a:moveTo>
                  <a:lnTo>
                    <a:pt x="118021" y="11811"/>
                  </a:lnTo>
                  <a:lnTo>
                    <a:pt x="118021" y="23609"/>
                  </a:lnTo>
                  <a:lnTo>
                    <a:pt x="129806" y="23609"/>
                  </a:lnTo>
                  <a:lnTo>
                    <a:pt x="129806" y="11811"/>
                  </a:lnTo>
                  <a:close/>
                </a:path>
                <a:path w="626110" h="47625">
                  <a:moveTo>
                    <a:pt x="141617" y="23609"/>
                  </a:moveTo>
                  <a:lnTo>
                    <a:pt x="129832" y="23609"/>
                  </a:lnTo>
                  <a:lnTo>
                    <a:pt x="129832" y="35407"/>
                  </a:lnTo>
                  <a:lnTo>
                    <a:pt x="141617" y="35407"/>
                  </a:lnTo>
                  <a:lnTo>
                    <a:pt x="141617" y="23609"/>
                  </a:lnTo>
                  <a:close/>
                </a:path>
                <a:path w="626110" h="47625">
                  <a:moveTo>
                    <a:pt x="153428" y="11811"/>
                  </a:moveTo>
                  <a:lnTo>
                    <a:pt x="141630" y="11811"/>
                  </a:lnTo>
                  <a:lnTo>
                    <a:pt x="141630" y="23609"/>
                  </a:lnTo>
                  <a:lnTo>
                    <a:pt x="153428" y="23609"/>
                  </a:lnTo>
                  <a:lnTo>
                    <a:pt x="153428" y="11811"/>
                  </a:lnTo>
                  <a:close/>
                </a:path>
                <a:path w="626110" h="47625">
                  <a:moveTo>
                    <a:pt x="165239" y="23609"/>
                  </a:move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65239" y="23609"/>
                  </a:lnTo>
                  <a:close/>
                </a:path>
                <a:path w="626110" h="47625">
                  <a:moveTo>
                    <a:pt x="177025" y="11811"/>
                  </a:moveTo>
                  <a:lnTo>
                    <a:pt x="165239" y="11811"/>
                  </a:lnTo>
                  <a:lnTo>
                    <a:pt x="165239" y="23609"/>
                  </a:lnTo>
                  <a:lnTo>
                    <a:pt x="177025" y="23609"/>
                  </a:lnTo>
                  <a:lnTo>
                    <a:pt x="177025" y="11811"/>
                  </a:lnTo>
                  <a:close/>
                </a:path>
                <a:path w="626110" h="47625">
                  <a:moveTo>
                    <a:pt x="188836" y="11811"/>
                  </a:moveTo>
                  <a:lnTo>
                    <a:pt x="177038" y="11811"/>
                  </a:ln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lnTo>
                    <a:pt x="188836" y="11811"/>
                  </a:lnTo>
                  <a:close/>
                </a:path>
                <a:path w="626110" h="47625">
                  <a:moveTo>
                    <a:pt x="212432" y="23609"/>
                  </a:moveTo>
                  <a:lnTo>
                    <a:pt x="200647" y="23609"/>
                  </a:ln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close/>
                </a:path>
                <a:path w="626110" h="47625">
                  <a:moveTo>
                    <a:pt x="224243" y="11811"/>
                  </a:moveTo>
                  <a:lnTo>
                    <a:pt x="212458" y="11811"/>
                  </a:ln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lnTo>
                    <a:pt x="224243" y="11811"/>
                  </a:lnTo>
                  <a:close/>
                </a:path>
                <a:path w="626110" h="47625">
                  <a:moveTo>
                    <a:pt x="247853" y="11811"/>
                  </a:moveTo>
                  <a:lnTo>
                    <a:pt x="236054" y="11811"/>
                  </a:lnTo>
                  <a:lnTo>
                    <a:pt x="224256" y="11811"/>
                  </a:lnTo>
                  <a:lnTo>
                    <a:pt x="224256" y="23609"/>
                  </a:lnTo>
                  <a:lnTo>
                    <a:pt x="236054" y="23609"/>
                  </a:lnTo>
                  <a:lnTo>
                    <a:pt x="247853" y="23609"/>
                  </a:lnTo>
                  <a:lnTo>
                    <a:pt x="247853" y="11811"/>
                  </a:lnTo>
                  <a:close/>
                </a:path>
                <a:path w="626110" h="47625">
                  <a:moveTo>
                    <a:pt x="247853" y="0"/>
                  </a:moveTo>
                  <a:lnTo>
                    <a:pt x="236054" y="0"/>
                  </a:lnTo>
                  <a:lnTo>
                    <a:pt x="236054" y="11798"/>
                  </a:lnTo>
                  <a:lnTo>
                    <a:pt x="247853" y="11798"/>
                  </a:lnTo>
                  <a:lnTo>
                    <a:pt x="247853" y="0"/>
                  </a:lnTo>
                  <a:close/>
                </a:path>
                <a:path w="626110" h="47625">
                  <a:moveTo>
                    <a:pt x="259651" y="11811"/>
                  </a:moveTo>
                  <a:lnTo>
                    <a:pt x="247865" y="11811"/>
                  </a:lnTo>
                  <a:lnTo>
                    <a:pt x="247865" y="23609"/>
                  </a:lnTo>
                  <a:lnTo>
                    <a:pt x="247865" y="35407"/>
                  </a:lnTo>
                  <a:lnTo>
                    <a:pt x="259651" y="35407"/>
                  </a:lnTo>
                  <a:lnTo>
                    <a:pt x="259651" y="23609"/>
                  </a:lnTo>
                  <a:lnTo>
                    <a:pt x="259651" y="11811"/>
                  </a:lnTo>
                  <a:close/>
                </a:path>
                <a:path w="626110" h="47625">
                  <a:moveTo>
                    <a:pt x="271462" y="11811"/>
                  </a:moveTo>
                  <a:lnTo>
                    <a:pt x="259664" y="11811"/>
                  </a:lnTo>
                  <a:lnTo>
                    <a:pt x="259664" y="23609"/>
                  </a:lnTo>
                  <a:lnTo>
                    <a:pt x="259664" y="35407"/>
                  </a:lnTo>
                  <a:lnTo>
                    <a:pt x="271462" y="35407"/>
                  </a:lnTo>
                  <a:lnTo>
                    <a:pt x="271462" y="23609"/>
                  </a:lnTo>
                  <a:lnTo>
                    <a:pt x="271462" y="11811"/>
                  </a:lnTo>
                  <a:close/>
                </a:path>
                <a:path w="626110" h="47625">
                  <a:moveTo>
                    <a:pt x="283273" y="23609"/>
                  </a:moveTo>
                  <a:lnTo>
                    <a:pt x="271475" y="23609"/>
                  </a:lnTo>
                  <a:lnTo>
                    <a:pt x="271475" y="35407"/>
                  </a:lnTo>
                  <a:lnTo>
                    <a:pt x="283273" y="35407"/>
                  </a:lnTo>
                  <a:lnTo>
                    <a:pt x="283273" y="23609"/>
                  </a:lnTo>
                  <a:close/>
                </a:path>
                <a:path w="626110" h="47625">
                  <a:moveTo>
                    <a:pt x="295071" y="11811"/>
                  </a:moveTo>
                  <a:lnTo>
                    <a:pt x="283273" y="11811"/>
                  </a:lnTo>
                  <a:lnTo>
                    <a:pt x="283273" y="23609"/>
                  </a:lnTo>
                  <a:lnTo>
                    <a:pt x="295071" y="23609"/>
                  </a:lnTo>
                  <a:lnTo>
                    <a:pt x="295071" y="11811"/>
                  </a:lnTo>
                  <a:close/>
                </a:path>
                <a:path w="626110" h="47625">
                  <a:moveTo>
                    <a:pt x="342290" y="23609"/>
                  </a:moveTo>
                  <a:lnTo>
                    <a:pt x="330492" y="23609"/>
                  </a:lnTo>
                  <a:lnTo>
                    <a:pt x="330492" y="35407"/>
                  </a:lnTo>
                  <a:lnTo>
                    <a:pt x="342290" y="35407"/>
                  </a:lnTo>
                  <a:lnTo>
                    <a:pt x="342290" y="23609"/>
                  </a:lnTo>
                  <a:close/>
                </a:path>
                <a:path w="626110" h="47625">
                  <a:moveTo>
                    <a:pt x="354088" y="0"/>
                  </a:moveTo>
                  <a:lnTo>
                    <a:pt x="342290" y="0"/>
                  </a:lnTo>
                  <a:lnTo>
                    <a:pt x="342290" y="11798"/>
                  </a:lnTo>
                  <a:lnTo>
                    <a:pt x="354088" y="11798"/>
                  </a:lnTo>
                  <a:lnTo>
                    <a:pt x="354088" y="0"/>
                  </a:lnTo>
                  <a:close/>
                </a:path>
                <a:path w="626110" h="47625">
                  <a:moveTo>
                    <a:pt x="365887" y="11811"/>
                  </a:moveTo>
                  <a:lnTo>
                    <a:pt x="354088" y="11811"/>
                  </a:lnTo>
                  <a:lnTo>
                    <a:pt x="354088" y="23609"/>
                  </a:lnTo>
                  <a:lnTo>
                    <a:pt x="365887" y="23609"/>
                  </a:lnTo>
                  <a:lnTo>
                    <a:pt x="365887" y="11811"/>
                  </a:lnTo>
                  <a:close/>
                </a:path>
                <a:path w="626110" h="47625">
                  <a:moveTo>
                    <a:pt x="389496" y="11811"/>
                  </a:moveTo>
                  <a:lnTo>
                    <a:pt x="377698" y="11811"/>
                  </a:lnTo>
                  <a:lnTo>
                    <a:pt x="365899" y="11811"/>
                  </a:lnTo>
                  <a:lnTo>
                    <a:pt x="365899" y="23609"/>
                  </a:lnTo>
                  <a:lnTo>
                    <a:pt x="377698" y="23609"/>
                  </a:lnTo>
                  <a:lnTo>
                    <a:pt x="389496" y="23609"/>
                  </a:lnTo>
                  <a:lnTo>
                    <a:pt x="389496" y="11811"/>
                  </a:lnTo>
                  <a:close/>
                </a:path>
                <a:path w="626110" h="47625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26110" h="47625">
                  <a:moveTo>
                    <a:pt x="424903" y="11811"/>
                  </a:moveTo>
                  <a:lnTo>
                    <a:pt x="413105" y="11811"/>
                  </a:lnTo>
                  <a:lnTo>
                    <a:pt x="413105" y="23609"/>
                  </a:lnTo>
                  <a:lnTo>
                    <a:pt x="401307" y="23609"/>
                  </a:lnTo>
                  <a:lnTo>
                    <a:pt x="401307" y="35407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lnTo>
                    <a:pt x="424903" y="11811"/>
                  </a:lnTo>
                  <a:close/>
                </a:path>
                <a:path w="626110" h="47625">
                  <a:moveTo>
                    <a:pt x="424903" y="0"/>
                  </a:moveTo>
                  <a:lnTo>
                    <a:pt x="413105" y="0"/>
                  </a:lnTo>
                  <a:lnTo>
                    <a:pt x="401307" y="0"/>
                  </a:lnTo>
                  <a:lnTo>
                    <a:pt x="401307" y="11798"/>
                  </a:lnTo>
                  <a:lnTo>
                    <a:pt x="413105" y="11798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26110" h="47625">
                  <a:moveTo>
                    <a:pt x="448513" y="11811"/>
                  </a:moveTo>
                  <a:lnTo>
                    <a:pt x="436714" y="11811"/>
                  </a:lnTo>
                  <a:lnTo>
                    <a:pt x="424916" y="11811"/>
                  </a:lnTo>
                  <a:lnTo>
                    <a:pt x="424916" y="23609"/>
                  </a:lnTo>
                  <a:lnTo>
                    <a:pt x="436714" y="23609"/>
                  </a:lnTo>
                  <a:lnTo>
                    <a:pt x="448513" y="23609"/>
                  </a:lnTo>
                  <a:lnTo>
                    <a:pt x="448513" y="11811"/>
                  </a:lnTo>
                  <a:close/>
                </a:path>
                <a:path w="626110" h="47625">
                  <a:moveTo>
                    <a:pt x="448513" y="0"/>
                  </a:moveTo>
                  <a:lnTo>
                    <a:pt x="436714" y="0"/>
                  </a:lnTo>
                  <a:lnTo>
                    <a:pt x="424916" y="0"/>
                  </a:lnTo>
                  <a:lnTo>
                    <a:pt x="424916" y="11798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48513" y="0"/>
                  </a:lnTo>
                  <a:close/>
                </a:path>
                <a:path w="626110" h="47625">
                  <a:moveTo>
                    <a:pt x="483920" y="11811"/>
                  </a:moveTo>
                  <a:lnTo>
                    <a:pt x="472122" y="11811"/>
                  </a:lnTo>
                  <a:lnTo>
                    <a:pt x="460324" y="11811"/>
                  </a:lnTo>
                  <a:lnTo>
                    <a:pt x="460324" y="23609"/>
                  </a:lnTo>
                  <a:lnTo>
                    <a:pt x="472122" y="23609"/>
                  </a:lnTo>
                  <a:lnTo>
                    <a:pt x="483920" y="23609"/>
                  </a:lnTo>
                  <a:lnTo>
                    <a:pt x="483920" y="11811"/>
                  </a:lnTo>
                  <a:close/>
                </a:path>
                <a:path w="626110" h="47625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10" h="47625">
                  <a:moveTo>
                    <a:pt x="519328" y="11811"/>
                  </a:moveTo>
                  <a:lnTo>
                    <a:pt x="507530" y="11811"/>
                  </a:lnTo>
                  <a:lnTo>
                    <a:pt x="495731" y="11811"/>
                  </a:lnTo>
                  <a:lnTo>
                    <a:pt x="483933" y="11811"/>
                  </a:lnTo>
                  <a:lnTo>
                    <a:pt x="483933" y="23609"/>
                  </a:lnTo>
                  <a:lnTo>
                    <a:pt x="495731" y="23609"/>
                  </a:lnTo>
                  <a:lnTo>
                    <a:pt x="507530" y="23609"/>
                  </a:lnTo>
                  <a:lnTo>
                    <a:pt x="519328" y="23609"/>
                  </a:lnTo>
                  <a:lnTo>
                    <a:pt x="519328" y="11811"/>
                  </a:lnTo>
                  <a:close/>
                </a:path>
                <a:path w="626110" h="47625">
                  <a:moveTo>
                    <a:pt x="519328" y="0"/>
                  </a:moveTo>
                  <a:lnTo>
                    <a:pt x="507530" y="0"/>
                  </a:ln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19328" y="11798"/>
                  </a:lnTo>
                  <a:lnTo>
                    <a:pt x="519328" y="0"/>
                  </a:lnTo>
                  <a:close/>
                </a:path>
                <a:path w="626110" h="47625">
                  <a:moveTo>
                    <a:pt x="542937" y="11811"/>
                  </a:moveTo>
                  <a:lnTo>
                    <a:pt x="531139" y="11811"/>
                  </a:lnTo>
                  <a:lnTo>
                    <a:pt x="531139" y="23609"/>
                  </a:lnTo>
                  <a:lnTo>
                    <a:pt x="542937" y="23609"/>
                  </a:lnTo>
                  <a:lnTo>
                    <a:pt x="542937" y="11811"/>
                  </a:lnTo>
                  <a:close/>
                </a:path>
                <a:path w="626110" h="47625">
                  <a:moveTo>
                    <a:pt x="542937" y="0"/>
                  </a:moveTo>
                  <a:lnTo>
                    <a:pt x="531139" y="0"/>
                  </a:lnTo>
                  <a:lnTo>
                    <a:pt x="531139" y="11798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26110" h="47625">
                  <a:moveTo>
                    <a:pt x="554748" y="11811"/>
                  </a:moveTo>
                  <a:lnTo>
                    <a:pt x="542950" y="11811"/>
                  </a:lnTo>
                  <a:lnTo>
                    <a:pt x="542950" y="23609"/>
                  </a:lnTo>
                  <a:lnTo>
                    <a:pt x="554748" y="23609"/>
                  </a:lnTo>
                  <a:lnTo>
                    <a:pt x="554748" y="11811"/>
                  </a:lnTo>
                  <a:close/>
                </a:path>
                <a:path w="626110" h="47625">
                  <a:moveTo>
                    <a:pt x="578345" y="11811"/>
                  </a:moveTo>
                  <a:lnTo>
                    <a:pt x="566547" y="11811"/>
                  </a:lnTo>
                  <a:lnTo>
                    <a:pt x="566547" y="23609"/>
                  </a:lnTo>
                  <a:lnTo>
                    <a:pt x="578345" y="23609"/>
                  </a:lnTo>
                  <a:lnTo>
                    <a:pt x="578345" y="11811"/>
                  </a:lnTo>
                  <a:close/>
                </a:path>
                <a:path w="626110" h="47625">
                  <a:moveTo>
                    <a:pt x="578345" y="0"/>
                  </a:moveTo>
                  <a:lnTo>
                    <a:pt x="566547" y="0"/>
                  </a:lnTo>
                  <a:lnTo>
                    <a:pt x="554748" y="0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26110" h="47625">
                  <a:moveTo>
                    <a:pt x="601954" y="23609"/>
                  </a:moveTo>
                  <a:lnTo>
                    <a:pt x="590156" y="23609"/>
                  </a:lnTo>
                  <a:lnTo>
                    <a:pt x="578358" y="23609"/>
                  </a:lnTo>
                  <a:lnTo>
                    <a:pt x="578358" y="35407"/>
                  </a:lnTo>
                  <a:lnTo>
                    <a:pt x="590156" y="35407"/>
                  </a:lnTo>
                  <a:lnTo>
                    <a:pt x="601954" y="35407"/>
                  </a:lnTo>
                  <a:lnTo>
                    <a:pt x="601954" y="23609"/>
                  </a:lnTo>
                  <a:close/>
                </a:path>
                <a:path w="626110" h="47625">
                  <a:moveTo>
                    <a:pt x="613765" y="0"/>
                  </a:move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13765" y="0"/>
                  </a:lnTo>
                  <a:close/>
                </a:path>
                <a:path w="626110" h="47625">
                  <a:moveTo>
                    <a:pt x="625563" y="11811"/>
                  </a:moveTo>
                  <a:lnTo>
                    <a:pt x="613765" y="11811"/>
                  </a:lnTo>
                  <a:lnTo>
                    <a:pt x="601967" y="11811"/>
                  </a:lnTo>
                  <a:lnTo>
                    <a:pt x="601967" y="23609"/>
                  </a:lnTo>
                  <a:lnTo>
                    <a:pt x="601967" y="35407"/>
                  </a:lnTo>
                  <a:lnTo>
                    <a:pt x="613765" y="35407"/>
                  </a:lnTo>
                  <a:lnTo>
                    <a:pt x="625563" y="35407"/>
                  </a:lnTo>
                  <a:lnTo>
                    <a:pt x="625563" y="23609"/>
                  </a:lnTo>
                  <a:lnTo>
                    <a:pt x="625563" y="118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94843" y="3856989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10" h="35560">
                  <a:moveTo>
                    <a:pt x="11798" y="23596"/>
                  </a:moveTo>
                  <a:lnTo>
                    <a:pt x="0" y="23596"/>
                  </a:lnTo>
                  <a:lnTo>
                    <a:pt x="0" y="35394"/>
                  </a:lnTo>
                  <a:lnTo>
                    <a:pt x="11798" y="35394"/>
                  </a:lnTo>
                  <a:lnTo>
                    <a:pt x="11798" y="23596"/>
                  </a:lnTo>
                  <a:close/>
                </a:path>
                <a:path w="626110" h="35560">
                  <a:moveTo>
                    <a:pt x="35394" y="11798"/>
                  </a:moveTo>
                  <a:lnTo>
                    <a:pt x="23596" y="11798"/>
                  </a:lnTo>
                  <a:lnTo>
                    <a:pt x="11798" y="11798"/>
                  </a:lnTo>
                  <a:lnTo>
                    <a:pt x="11798" y="23596"/>
                  </a:lnTo>
                  <a:lnTo>
                    <a:pt x="23596" y="23596"/>
                  </a:lnTo>
                  <a:lnTo>
                    <a:pt x="23596" y="35394"/>
                  </a:lnTo>
                  <a:lnTo>
                    <a:pt x="35394" y="35394"/>
                  </a:lnTo>
                  <a:lnTo>
                    <a:pt x="35394" y="23596"/>
                  </a:lnTo>
                  <a:lnTo>
                    <a:pt x="35394" y="11798"/>
                  </a:lnTo>
                  <a:close/>
                </a:path>
                <a:path w="626110" h="35560">
                  <a:moveTo>
                    <a:pt x="47205" y="11798"/>
                  </a:moveTo>
                  <a:lnTo>
                    <a:pt x="35407" y="11798"/>
                  </a:lnTo>
                  <a:lnTo>
                    <a:pt x="35407" y="23596"/>
                  </a:lnTo>
                  <a:lnTo>
                    <a:pt x="47205" y="23596"/>
                  </a:lnTo>
                  <a:lnTo>
                    <a:pt x="47205" y="11798"/>
                  </a:lnTo>
                  <a:close/>
                </a:path>
                <a:path w="626110" h="35560">
                  <a:moveTo>
                    <a:pt x="82613" y="23596"/>
                  </a:moveTo>
                  <a:lnTo>
                    <a:pt x="70815" y="23596"/>
                  </a:lnTo>
                  <a:lnTo>
                    <a:pt x="70815" y="11798"/>
                  </a:lnTo>
                  <a:lnTo>
                    <a:pt x="59016" y="11798"/>
                  </a:lnTo>
                  <a:lnTo>
                    <a:pt x="59016" y="23596"/>
                  </a:lnTo>
                  <a:lnTo>
                    <a:pt x="59016" y="35394"/>
                  </a:lnTo>
                  <a:lnTo>
                    <a:pt x="70815" y="35394"/>
                  </a:lnTo>
                  <a:lnTo>
                    <a:pt x="82613" y="35394"/>
                  </a:lnTo>
                  <a:lnTo>
                    <a:pt x="82613" y="23596"/>
                  </a:lnTo>
                  <a:close/>
                </a:path>
                <a:path w="626110" h="35560">
                  <a:moveTo>
                    <a:pt x="94411" y="0"/>
                  </a:moveTo>
                  <a:lnTo>
                    <a:pt x="82613" y="0"/>
                  </a:lnTo>
                  <a:lnTo>
                    <a:pt x="82613" y="11798"/>
                  </a:lnTo>
                  <a:lnTo>
                    <a:pt x="94411" y="11798"/>
                  </a:lnTo>
                  <a:lnTo>
                    <a:pt x="94411" y="0"/>
                  </a:lnTo>
                  <a:close/>
                </a:path>
                <a:path w="626110" h="35560">
                  <a:moveTo>
                    <a:pt x="118021" y="23596"/>
                  </a:moveTo>
                  <a:lnTo>
                    <a:pt x="106222" y="23596"/>
                  </a:lnTo>
                  <a:lnTo>
                    <a:pt x="94424" y="23596"/>
                  </a:lnTo>
                  <a:lnTo>
                    <a:pt x="94424" y="35394"/>
                  </a:lnTo>
                  <a:lnTo>
                    <a:pt x="106222" y="35394"/>
                  </a:lnTo>
                  <a:lnTo>
                    <a:pt x="118021" y="35394"/>
                  </a:lnTo>
                  <a:lnTo>
                    <a:pt x="118021" y="23596"/>
                  </a:lnTo>
                  <a:close/>
                </a:path>
                <a:path w="626110" h="35560">
                  <a:moveTo>
                    <a:pt x="118021" y="0"/>
                  </a:moveTo>
                  <a:lnTo>
                    <a:pt x="106222" y="0"/>
                  </a:lnTo>
                  <a:lnTo>
                    <a:pt x="94424" y="0"/>
                  </a:lnTo>
                  <a:lnTo>
                    <a:pt x="94424" y="11798"/>
                  </a:lnTo>
                  <a:lnTo>
                    <a:pt x="106222" y="11798"/>
                  </a:lnTo>
                  <a:lnTo>
                    <a:pt x="118021" y="11798"/>
                  </a:lnTo>
                  <a:lnTo>
                    <a:pt x="118021" y="0"/>
                  </a:lnTo>
                  <a:close/>
                </a:path>
                <a:path w="626110" h="35560">
                  <a:moveTo>
                    <a:pt x="129806" y="11798"/>
                  </a:moveTo>
                  <a:lnTo>
                    <a:pt x="118021" y="11798"/>
                  </a:lnTo>
                  <a:lnTo>
                    <a:pt x="118021" y="23596"/>
                  </a:lnTo>
                  <a:lnTo>
                    <a:pt x="129806" y="23596"/>
                  </a:lnTo>
                  <a:lnTo>
                    <a:pt x="129806" y="11798"/>
                  </a:lnTo>
                  <a:close/>
                </a:path>
                <a:path w="626110" h="35560">
                  <a:moveTo>
                    <a:pt x="141617" y="11798"/>
                  </a:moveTo>
                  <a:lnTo>
                    <a:pt x="129832" y="11798"/>
                  </a:lnTo>
                  <a:lnTo>
                    <a:pt x="129832" y="23596"/>
                  </a:lnTo>
                  <a:lnTo>
                    <a:pt x="141617" y="23596"/>
                  </a:lnTo>
                  <a:lnTo>
                    <a:pt x="141617" y="11798"/>
                  </a:lnTo>
                  <a:close/>
                </a:path>
                <a:path w="626110" h="35560">
                  <a:moveTo>
                    <a:pt x="153428" y="0"/>
                  </a:moveTo>
                  <a:lnTo>
                    <a:pt x="141630" y="0"/>
                  </a:lnTo>
                  <a:lnTo>
                    <a:pt x="141630" y="11798"/>
                  </a:lnTo>
                  <a:lnTo>
                    <a:pt x="153428" y="11798"/>
                  </a:lnTo>
                  <a:lnTo>
                    <a:pt x="153428" y="0"/>
                  </a:lnTo>
                  <a:close/>
                </a:path>
                <a:path w="626110" h="35560">
                  <a:moveTo>
                    <a:pt x="177025" y="11798"/>
                  </a:moveTo>
                  <a:lnTo>
                    <a:pt x="165239" y="11798"/>
                  </a:lnTo>
                  <a:lnTo>
                    <a:pt x="165239" y="0"/>
                  </a:lnTo>
                  <a:lnTo>
                    <a:pt x="153441" y="0"/>
                  </a:lnTo>
                  <a:lnTo>
                    <a:pt x="153441" y="11798"/>
                  </a:lnTo>
                  <a:lnTo>
                    <a:pt x="153441" y="23596"/>
                  </a:lnTo>
                  <a:lnTo>
                    <a:pt x="153441" y="35394"/>
                  </a:lnTo>
                  <a:lnTo>
                    <a:pt x="165239" y="35394"/>
                  </a:lnTo>
                  <a:lnTo>
                    <a:pt x="165239" y="23596"/>
                  </a:lnTo>
                  <a:lnTo>
                    <a:pt x="177025" y="23596"/>
                  </a:lnTo>
                  <a:lnTo>
                    <a:pt x="177025" y="11798"/>
                  </a:lnTo>
                  <a:close/>
                </a:path>
                <a:path w="626110" h="35560">
                  <a:moveTo>
                    <a:pt x="188836" y="23596"/>
                  </a:moveTo>
                  <a:lnTo>
                    <a:pt x="177038" y="23596"/>
                  </a:lnTo>
                  <a:lnTo>
                    <a:pt x="177038" y="35394"/>
                  </a:lnTo>
                  <a:lnTo>
                    <a:pt x="188836" y="35394"/>
                  </a:lnTo>
                  <a:lnTo>
                    <a:pt x="188836" y="23596"/>
                  </a:lnTo>
                  <a:close/>
                </a:path>
                <a:path w="626110" h="35560">
                  <a:moveTo>
                    <a:pt x="224243" y="23596"/>
                  </a:moveTo>
                  <a:lnTo>
                    <a:pt x="212458" y="23596"/>
                  </a:lnTo>
                  <a:lnTo>
                    <a:pt x="212458" y="35394"/>
                  </a:lnTo>
                  <a:lnTo>
                    <a:pt x="224243" y="35394"/>
                  </a:lnTo>
                  <a:lnTo>
                    <a:pt x="224243" y="23596"/>
                  </a:lnTo>
                  <a:close/>
                </a:path>
                <a:path w="626110" h="35560">
                  <a:moveTo>
                    <a:pt x="224243" y="0"/>
                  </a:moveTo>
                  <a:lnTo>
                    <a:pt x="212458" y="0"/>
                  </a:lnTo>
                  <a:lnTo>
                    <a:pt x="212458" y="11798"/>
                  </a:lnTo>
                  <a:lnTo>
                    <a:pt x="224243" y="11798"/>
                  </a:lnTo>
                  <a:lnTo>
                    <a:pt x="224243" y="0"/>
                  </a:lnTo>
                  <a:close/>
                </a:path>
                <a:path w="626110" h="35560">
                  <a:moveTo>
                    <a:pt x="236054" y="11798"/>
                  </a:moveTo>
                  <a:lnTo>
                    <a:pt x="224256" y="11798"/>
                  </a:lnTo>
                  <a:lnTo>
                    <a:pt x="224256" y="23596"/>
                  </a:lnTo>
                  <a:lnTo>
                    <a:pt x="224256" y="35394"/>
                  </a:lnTo>
                  <a:lnTo>
                    <a:pt x="236054" y="35394"/>
                  </a:lnTo>
                  <a:lnTo>
                    <a:pt x="236054" y="23596"/>
                  </a:lnTo>
                  <a:lnTo>
                    <a:pt x="236054" y="11798"/>
                  </a:lnTo>
                  <a:close/>
                </a:path>
                <a:path w="626110" h="35560">
                  <a:moveTo>
                    <a:pt x="247853" y="0"/>
                  </a:moveTo>
                  <a:lnTo>
                    <a:pt x="236054" y="0"/>
                  </a:lnTo>
                  <a:lnTo>
                    <a:pt x="236054" y="11798"/>
                  </a:lnTo>
                  <a:lnTo>
                    <a:pt x="247853" y="11798"/>
                  </a:lnTo>
                  <a:lnTo>
                    <a:pt x="247853" y="0"/>
                  </a:lnTo>
                  <a:close/>
                </a:path>
                <a:path w="626110" h="35560">
                  <a:moveTo>
                    <a:pt x="259651" y="0"/>
                  </a:moveTo>
                  <a:lnTo>
                    <a:pt x="247865" y="0"/>
                  </a:lnTo>
                  <a:lnTo>
                    <a:pt x="247865" y="11798"/>
                  </a:lnTo>
                  <a:lnTo>
                    <a:pt x="247865" y="23596"/>
                  </a:lnTo>
                  <a:lnTo>
                    <a:pt x="247865" y="35394"/>
                  </a:lnTo>
                  <a:lnTo>
                    <a:pt x="259651" y="35394"/>
                  </a:lnTo>
                  <a:lnTo>
                    <a:pt x="259651" y="23596"/>
                  </a:lnTo>
                  <a:lnTo>
                    <a:pt x="259651" y="11798"/>
                  </a:lnTo>
                  <a:lnTo>
                    <a:pt x="259651" y="0"/>
                  </a:lnTo>
                  <a:close/>
                </a:path>
                <a:path w="626110" h="35560">
                  <a:moveTo>
                    <a:pt x="271462" y="11798"/>
                  </a:moveTo>
                  <a:lnTo>
                    <a:pt x="259664" y="11798"/>
                  </a:lnTo>
                  <a:lnTo>
                    <a:pt x="259664" y="23596"/>
                  </a:lnTo>
                  <a:lnTo>
                    <a:pt x="271462" y="23596"/>
                  </a:lnTo>
                  <a:lnTo>
                    <a:pt x="271462" y="11798"/>
                  </a:lnTo>
                  <a:close/>
                </a:path>
                <a:path w="626110" h="35560">
                  <a:moveTo>
                    <a:pt x="283273" y="23596"/>
                  </a:moveTo>
                  <a:lnTo>
                    <a:pt x="271475" y="23596"/>
                  </a:lnTo>
                  <a:lnTo>
                    <a:pt x="271475" y="35394"/>
                  </a:lnTo>
                  <a:lnTo>
                    <a:pt x="283273" y="35394"/>
                  </a:lnTo>
                  <a:lnTo>
                    <a:pt x="283273" y="23596"/>
                  </a:lnTo>
                  <a:close/>
                </a:path>
                <a:path w="626110" h="35560">
                  <a:moveTo>
                    <a:pt x="306857" y="0"/>
                  </a:moveTo>
                  <a:lnTo>
                    <a:pt x="295071" y="0"/>
                  </a:lnTo>
                  <a:lnTo>
                    <a:pt x="295071" y="11798"/>
                  </a:lnTo>
                  <a:lnTo>
                    <a:pt x="306857" y="11798"/>
                  </a:lnTo>
                  <a:lnTo>
                    <a:pt x="306857" y="0"/>
                  </a:lnTo>
                  <a:close/>
                </a:path>
                <a:path w="626110" h="35560">
                  <a:moveTo>
                    <a:pt x="330479" y="0"/>
                  </a:moveTo>
                  <a:lnTo>
                    <a:pt x="318681" y="0"/>
                  </a:lnTo>
                  <a:lnTo>
                    <a:pt x="306882" y="0"/>
                  </a:lnTo>
                  <a:lnTo>
                    <a:pt x="306882" y="11798"/>
                  </a:lnTo>
                  <a:lnTo>
                    <a:pt x="318681" y="11798"/>
                  </a:lnTo>
                  <a:lnTo>
                    <a:pt x="318681" y="23596"/>
                  </a:lnTo>
                  <a:lnTo>
                    <a:pt x="318681" y="35394"/>
                  </a:lnTo>
                  <a:lnTo>
                    <a:pt x="330479" y="35394"/>
                  </a:lnTo>
                  <a:lnTo>
                    <a:pt x="330479" y="23596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26110" h="35560">
                  <a:moveTo>
                    <a:pt x="354088" y="0"/>
                  </a:moveTo>
                  <a:lnTo>
                    <a:pt x="342290" y="0"/>
                  </a:lnTo>
                  <a:lnTo>
                    <a:pt x="330492" y="0"/>
                  </a:lnTo>
                  <a:lnTo>
                    <a:pt x="330492" y="11798"/>
                  </a:lnTo>
                  <a:lnTo>
                    <a:pt x="342290" y="11798"/>
                  </a:lnTo>
                  <a:lnTo>
                    <a:pt x="354088" y="11798"/>
                  </a:lnTo>
                  <a:lnTo>
                    <a:pt x="354088" y="0"/>
                  </a:lnTo>
                  <a:close/>
                </a:path>
                <a:path w="626110" h="35560">
                  <a:moveTo>
                    <a:pt x="365887" y="11798"/>
                  </a:moveTo>
                  <a:lnTo>
                    <a:pt x="354088" y="11798"/>
                  </a:lnTo>
                  <a:lnTo>
                    <a:pt x="354088" y="23596"/>
                  </a:lnTo>
                  <a:lnTo>
                    <a:pt x="342290" y="23596"/>
                  </a:lnTo>
                  <a:lnTo>
                    <a:pt x="330492" y="23596"/>
                  </a:lnTo>
                  <a:lnTo>
                    <a:pt x="330492" y="35394"/>
                  </a:lnTo>
                  <a:lnTo>
                    <a:pt x="342290" y="35394"/>
                  </a:lnTo>
                  <a:lnTo>
                    <a:pt x="354088" y="35394"/>
                  </a:lnTo>
                  <a:lnTo>
                    <a:pt x="365887" y="35394"/>
                  </a:lnTo>
                  <a:lnTo>
                    <a:pt x="365887" y="23596"/>
                  </a:lnTo>
                  <a:lnTo>
                    <a:pt x="365887" y="11798"/>
                  </a:lnTo>
                  <a:close/>
                </a:path>
                <a:path w="626110" h="35560">
                  <a:moveTo>
                    <a:pt x="389496" y="23596"/>
                  </a:moveTo>
                  <a:lnTo>
                    <a:pt x="377698" y="23596"/>
                  </a:lnTo>
                  <a:lnTo>
                    <a:pt x="365899" y="23596"/>
                  </a:lnTo>
                  <a:lnTo>
                    <a:pt x="365899" y="35394"/>
                  </a:lnTo>
                  <a:lnTo>
                    <a:pt x="377698" y="35394"/>
                  </a:lnTo>
                  <a:lnTo>
                    <a:pt x="389496" y="35394"/>
                  </a:lnTo>
                  <a:lnTo>
                    <a:pt x="389496" y="23596"/>
                  </a:lnTo>
                  <a:close/>
                </a:path>
                <a:path w="626110" h="35560">
                  <a:moveTo>
                    <a:pt x="389496" y="0"/>
                  </a:moveTo>
                  <a:lnTo>
                    <a:pt x="377698" y="0"/>
                  </a:lnTo>
                  <a:lnTo>
                    <a:pt x="365899" y="0"/>
                  </a:lnTo>
                  <a:lnTo>
                    <a:pt x="365899" y="11798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26110" h="35560">
                  <a:moveTo>
                    <a:pt x="424903" y="23596"/>
                  </a:moveTo>
                  <a:lnTo>
                    <a:pt x="413105" y="23596"/>
                  </a:lnTo>
                  <a:lnTo>
                    <a:pt x="413105" y="35394"/>
                  </a:lnTo>
                  <a:lnTo>
                    <a:pt x="424903" y="35394"/>
                  </a:lnTo>
                  <a:lnTo>
                    <a:pt x="424903" y="23596"/>
                  </a:lnTo>
                  <a:close/>
                </a:path>
                <a:path w="626110" h="35560">
                  <a:moveTo>
                    <a:pt x="424903" y="0"/>
                  </a:moveTo>
                  <a:lnTo>
                    <a:pt x="413105" y="0"/>
                  </a:lnTo>
                  <a:lnTo>
                    <a:pt x="401307" y="0"/>
                  </a:lnTo>
                  <a:lnTo>
                    <a:pt x="401307" y="11798"/>
                  </a:lnTo>
                  <a:lnTo>
                    <a:pt x="401307" y="23596"/>
                  </a:lnTo>
                  <a:lnTo>
                    <a:pt x="413105" y="23596"/>
                  </a:lnTo>
                  <a:lnTo>
                    <a:pt x="413105" y="11798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26110" h="35560">
                  <a:moveTo>
                    <a:pt x="460311" y="23596"/>
                  </a:moveTo>
                  <a:lnTo>
                    <a:pt x="448513" y="23596"/>
                  </a:lnTo>
                  <a:lnTo>
                    <a:pt x="448513" y="11798"/>
                  </a:lnTo>
                  <a:lnTo>
                    <a:pt x="436714" y="11798"/>
                  </a:lnTo>
                  <a:lnTo>
                    <a:pt x="424916" y="11798"/>
                  </a:lnTo>
                  <a:lnTo>
                    <a:pt x="424916" y="23596"/>
                  </a:lnTo>
                  <a:lnTo>
                    <a:pt x="424916" y="35394"/>
                  </a:lnTo>
                  <a:lnTo>
                    <a:pt x="436714" y="35394"/>
                  </a:lnTo>
                  <a:lnTo>
                    <a:pt x="448513" y="35394"/>
                  </a:lnTo>
                  <a:lnTo>
                    <a:pt x="460311" y="35394"/>
                  </a:lnTo>
                  <a:lnTo>
                    <a:pt x="460311" y="23596"/>
                  </a:lnTo>
                  <a:close/>
                </a:path>
                <a:path w="626110" h="35560">
                  <a:moveTo>
                    <a:pt x="483920" y="23596"/>
                  </a:moveTo>
                  <a:lnTo>
                    <a:pt x="472122" y="23596"/>
                  </a:lnTo>
                  <a:lnTo>
                    <a:pt x="472122" y="35394"/>
                  </a:lnTo>
                  <a:lnTo>
                    <a:pt x="483920" y="35394"/>
                  </a:lnTo>
                  <a:lnTo>
                    <a:pt x="483920" y="23596"/>
                  </a:lnTo>
                  <a:close/>
                </a:path>
                <a:path w="626110" h="35560">
                  <a:moveTo>
                    <a:pt x="483920" y="0"/>
                  </a:moveTo>
                  <a:lnTo>
                    <a:pt x="472122" y="0"/>
                  </a:lnTo>
                  <a:lnTo>
                    <a:pt x="460324" y="0"/>
                  </a:lnTo>
                  <a:lnTo>
                    <a:pt x="460324" y="11798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10" h="35560">
                  <a:moveTo>
                    <a:pt x="519328" y="0"/>
                  </a:moveTo>
                  <a:lnTo>
                    <a:pt x="507530" y="0"/>
                  </a:lnTo>
                  <a:lnTo>
                    <a:pt x="507530" y="11798"/>
                  </a:lnTo>
                  <a:lnTo>
                    <a:pt x="519328" y="11798"/>
                  </a:lnTo>
                  <a:lnTo>
                    <a:pt x="519328" y="0"/>
                  </a:lnTo>
                  <a:close/>
                </a:path>
                <a:path w="626110" h="35560">
                  <a:moveTo>
                    <a:pt x="542937" y="11798"/>
                  </a:moveTo>
                  <a:lnTo>
                    <a:pt x="531139" y="11798"/>
                  </a:lnTo>
                  <a:lnTo>
                    <a:pt x="519341" y="11798"/>
                  </a:lnTo>
                  <a:lnTo>
                    <a:pt x="519341" y="23596"/>
                  </a:lnTo>
                  <a:lnTo>
                    <a:pt x="531139" y="23596"/>
                  </a:lnTo>
                  <a:lnTo>
                    <a:pt x="542937" y="23596"/>
                  </a:lnTo>
                  <a:lnTo>
                    <a:pt x="542937" y="11798"/>
                  </a:lnTo>
                  <a:close/>
                </a:path>
                <a:path w="626110" h="35560">
                  <a:moveTo>
                    <a:pt x="578345" y="0"/>
                  </a:moveTo>
                  <a:lnTo>
                    <a:pt x="566547" y="0"/>
                  </a:lnTo>
                  <a:lnTo>
                    <a:pt x="554748" y="0"/>
                  </a:lnTo>
                  <a:lnTo>
                    <a:pt x="554748" y="11798"/>
                  </a:ln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66547" y="23596"/>
                  </a:lnTo>
                  <a:lnTo>
                    <a:pt x="578345" y="23596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26110" h="35560">
                  <a:moveTo>
                    <a:pt x="601954" y="0"/>
                  </a:moveTo>
                  <a:lnTo>
                    <a:pt x="590156" y="0"/>
                  </a:lnTo>
                  <a:lnTo>
                    <a:pt x="578358" y="0"/>
                  </a:lnTo>
                  <a:lnTo>
                    <a:pt x="578358" y="11798"/>
                  </a:lnTo>
                  <a:lnTo>
                    <a:pt x="590156" y="11798"/>
                  </a:lnTo>
                  <a:lnTo>
                    <a:pt x="601954" y="11798"/>
                  </a:lnTo>
                  <a:lnTo>
                    <a:pt x="601954" y="0"/>
                  </a:lnTo>
                  <a:close/>
                </a:path>
                <a:path w="626110" h="35560">
                  <a:moveTo>
                    <a:pt x="625563" y="0"/>
                  </a:moveTo>
                  <a:lnTo>
                    <a:pt x="613765" y="0"/>
                  </a:lnTo>
                  <a:lnTo>
                    <a:pt x="601967" y="0"/>
                  </a:lnTo>
                  <a:lnTo>
                    <a:pt x="601967" y="11798"/>
                  </a:lnTo>
                  <a:lnTo>
                    <a:pt x="601967" y="23596"/>
                  </a:lnTo>
                  <a:lnTo>
                    <a:pt x="613765" y="23596"/>
                  </a:lnTo>
                  <a:lnTo>
                    <a:pt x="613765" y="11798"/>
                  </a:lnTo>
                  <a:lnTo>
                    <a:pt x="625563" y="11798"/>
                  </a:lnTo>
                  <a:lnTo>
                    <a:pt x="62556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94843" y="3880586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10" h="47625">
                  <a:moveTo>
                    <a:pt x="11798" y="35420"/>
                  </a:moveTo>
                  <a:lnTo>
                    <a:pt x="0" y="35420"/>
                  </a:lnTo>
                  <a:lnTo>
                    <a:pt x="0" y="47218"/>
                  </a:lnTo>
                  <a:lnTo>
                    <a:pt x="11798" y="47218"/>
                  </a:lnTo>
                  <a:lnTo>
                    <a:pt x="11798" y="35420"/>
                  </a:lnTo>
                  <a:close/>
                </a:path>
                <a:path w="626110" h="47625">
                  <a:moveTo>
                    <a:pt x="23596" y="11811"/>
                  </a:moveTo>
                  <a:lnTo>
                    <a:pt x="11798" y="11811"/>
                  </a:lnTo>
                  <a:lnTo>
                    <a:pt x="0" y="11811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11798" y="23609"/>
                  </a:lnTo>
                  <a:lnTo>
                    <a:pt x="23596" y="23609"/>
                  </a:lnTo>
                  <a:lnTo>
                    <a:pt x="23596" y="11811"/>
                  </a:lnTo>
                  <a:close/>
                </a:path>
                <a:path w="626110" h="47625">
                  <a:moveTo>
                    <a:pt x="35394" y="23609"/>
                  </a:moveTo>
                  <a:lnTo>
                    <a:pt x="23596" y="23609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close/>
                </a:path>
                <a:path w="626110" h="47625">
                  <a:moveTo>
                    <a:pt x="47205" y="11811"/>
                  </a:moveTo>
                  <a:lnTo>
                    <a:pt x="35407" y="11811"/>
                  </a:lnTo>
                  <a:lnTo>
                    <a:pt x="35407" y="23609"/>
                  </a:lnTo>
                  <a:lnTo>
                    <a:pt x="47205" y="23609"/>
                  </a:lnTo>
                  <a:lnTo>
                    <a:pt x="47205" y="11811"/>
                  </a:lnTo>
                  <a:close/>
                </a:path>
                <a:path w="626110" h="47625">
                  <a:moveTo>
                    <a:pt x="70815" y="35420"/>
                  </a:moveTo>
                  <a:lnTo>
                    <a:pt x="59016" y="35420"/>
                  </a:lnTo>
                  <a:lnTo>
                    <a:pt x="59016" y="47218"/>
                  </a:lnTo>
                  <a:lnTo>
                    <a:pt x="70815" y="47218"/>
                  </a:lnTo>
                  <a:lnTo>
                    <a:pt x="70815" y="35420"/>
                  </a:lnTo>
                  <a:close/>
                </a:path>
                <a:path w="626110" h="47625">
                  <a:moveTo>
                    <a:pt x="70815" y="11811"/>
                  </a:moveTo>
                  <a:lnTo>
                    <a:pt x="59016" y="11811"/>
                  </a:lnTo>
                  <a:lnTo>
                    <a:pt x="59016" y="23609"/>
                  </a:lnTo>
                  <a:lnTo>
                    <a:pt x="70815" y="23609"/>
                  </a:lnTo>
                  <a:lnTo>
                    <a:pt x="70815" y="11811"/>
                  </a:lnTo>
                  <a:close/>
                </a:path>
                <a:path w="626110" h="47625">
                  <a:moveTo>
                    <a:pt x="82613" y="23609"/>
                  </a:moveTo>
                  <a:lnTo>
                    <a:pt x="70815" y="23609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09"/>
                  </a:lnTo>
                  <a:close/>
                </a:path>
                <a:path w="626110" h="47625">
                  <a:moveTo>
                    <a:pt x="94411" y="11811"/>
                  </a:moveTo>
                  <a:lnTo>
                    <a:pt x="82613" y="11811"/>
                  </a:lnTo>
                  <a:lnTo>
                    <a:pt x="82613" y="23609"/>
                  </a:lnTo>
                  <a:lnTo>
                    <a:pt x="94411" y="23609"/>
                  </a:lnTo>
                  <a:lnTo>
                    <a:pt x="94411" y="11811"/>
                  </a:lnTo>
                  <a:close/>
                </a:path>
                <a:path w="626110" h="47625">
                  <a:moveTo>
                    <a:pt x="106222" y="11811"/>
                  </a:moveTo>
                  <a:lnTo>
                    <a:pt x="94424" y="11811"/>
                  </a:lnTo>
                  <a:lnTo>
                    <a:pt x="94424" y="23609"/>
                  </a:lnTo>
                  <a:lnTo>
                    <a:pt x="106222" y="23609"/>
                  </a:lnTo>
                  <a:lnTo>
                    <a:pt x="106222" y="11811"/>
                  </a:lnTo>
                  <a:close/>
                </a:path>
                <a:path w="626110" h="47625">
                  <a:moveTo>
                    <a:pt x="129806" y="35420"/>
                  </a:moveTo>
                  <a:lnTo>
                    <a:pt x="118021" y="35420"/>
                  </a:lnTo>
                  <a:lnTo>
                    <a:pt x="106222" y="35420"/>
                  </a:lnTo>
                  <a:lnTo>
                    <a:pt x="106222" y="47218"/>
                  </a:lnTo>
                  <a:lnTo>
                    <a:pt x="118021" y="47218"/>
                  </a:lnTo>
                  <a:lnTo>
                    <a:pt x="129806" y="47218"/>
                  </a:lnTo>
                  <a:lnTo>
                    <a:pt x="129806" y="35420"/>
                  </a:lnTo>
                  <a:close/>
                </a:path>
                <a:path w="626110" h="47625">
                  <a:moveTo>
                    <a:pt x="129806" y="11811"/>
                  </a:moveTo>
                  <a:lnTo>
                    <a:pt x="118021" y="11811"/>
                  </a:lnTo>
                  <a:lnTo>
                    <a:pt x="118021" y="23609"/>
                  </a:lnTo>
                  <a:lnTo>
                    <a:pt x="106222" y="23609"/>
                  </a:lnTo>
                  <a:lnTo>
                    <a:pt x="106222" y="35407"/>
                  </a:lnTo>
                  <a:lnTo>
                    <a:pt x="118021" y="35407"/>
                  </a:lnTo>
                  <a:lnTo>
                    <a:pt x="129806" y="35407"/>
                  </a:lnTo>
                  <a:lnTo>
                    <a:pt x="129806" y="23609"/>
                  </a:lnTo>
                  <a:lnTo>
                    <a:pt x="129806" y="11811"/>
                  </a:lnTo>
                  <a:close/>
                </a:path>
                <a:path w="626110" h="47625">
                  <a:moveTo>
                    <a:pt x="153428" y="11811"/>
                  </a:moveTo>
                  <a:lnTo>
                    <a:pt x="141630" y="11811"/>
                  </a:lnTo>
                  <a:lnTo>
                    <a:pt x="141630" y="23609"/>
                  </a:lnTo>
                  <a:lnTo>
                    <a:pt x="153428" y="23609"/>
                  </a:lnTo>
                  <a:lnTo>
                    <a:pt x="153428" y="11811"/>
                  </a:lnTo>
                  <a:close/>
                </a:path>
                <a:path w="626110" h="47625">
                  <a:moveTo>
                    <a:pt x="177025" y="35420"/>
                  </a:moveTo>
                  <a:lnTo>
                    <a:pt x="165239" y="35420"/>
                  </a:lnTo>
                  <a:lnTo>
                    <a:pt x="165239" y="47218"/>
                  </a:lnTo>
                  <a:lnTo>
                    <a:pt x="177025" y="47218"/>
                  </a:lnTo>
                  <a:lnTo>
                    <a:pt x="177025" y="35420"/>
                  </a:lnTo>
                  <a:close/>
                </a:path>
                <a:path w="626110" h="47625">
                  <a:moveTo>
                    <a:pt x="177025" y="11811"/>
                  </a:moveTo>
                  <a:lnTo>
                    <a:pt x="165239" y="11811"/>
                  </a:lnTo>
                  <a:lnTo>
                    <a:pt x="153441" y="11811"/>
                  </a:lnTo>
                  <a:lnTo>
                    <a:pt x="153441" y="23609"/>
                  </a:lnTo>
                  <a:lnTo>
                    <a:pt x="165239" y="23609"/>
                  </a:lnTo>
                  <a:lnTo>
                    <a:pt x="177025" y="23609"/>
                  </a:lnTo>
                  <a:lnTo>
                    <a:pt x="177025" y="11811"/>
                  </a:lnTo>
                  <a:close/>
                </a:path>
                <a:path w="626110" h="47625">
                  <a:moveTo>
                    <a:pt x="188836" y="35420"/>
                  </a:moveTo>
                  <a:lnTo>
                    <a:pt x="177038" y="35420"/>
                  </a:lnTo>
                  <a:lnTo>
                    <a:pt x="177038" y="47218"/>
                  </a:lnTo>
                  <a:lnTo>
                    <a:pt x="188836" y="47218"/>
                  </a:lnTo>
                  <a:lnTo>
                    <a:pt x="188836" y="35420"/>
                  </a:lnTo>
                  <a:close/>
                </a:path>
                <a:path w="626110" h="47625">
                  <a:moveTo>
                    <a:pt x="188836" y="11811"/>
                  </a:moveTo>
                  <a:lnTo>
                    <a:pt x="177038" y="11811"/>
                  </a:ln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lnTo>
                    <a:pt x="188836" y="11811"/>
                  </a:lnTo>
                  <a:close/>
                </a:path>
                <a:path w="626110" h="47625">
                  <a:moveTo>
                    <a:pt x="200647" y="35420"/>
                  </a:moveTo>
                  <a:lnTo>
                    <a:pt x="188849" y="35420"/>
                  </a:lnTo>
                  <a:lnTo>
                    <a:pt x="188849" y="47218"/>
                  </a:lnTo>
                  <a:lnTo>
                    <a:pt x="200647" y="47218"/>
                  </a:lnTo>
                  <a:lnTo>
                    <a:pt x="200647" y="35420"/>
                  </a:lnTo>
                  <a:close/>
                </a:path>
                <a:path w="626110" h="47625">
                  <a:moveTo>
                    <a:pt x="200647" y="11811"/>
                  </a:moveTo>
                  <a:lnTo>
                    <a:pt x="188849" y="11811"/>
                  </a:lnTo>
                  <a:lnTo>
                    <a:pt x="188849" y="23609"/>
                  </a:lnTo>
                  <a:lnTo>
                    <a:pt x="200647" y="23609"/>
                  </a:lnTo>
                  <a:lnTo>
                    <a:pt x="200647" y="11811"/>
                  </a:lnTo>
                  <a:close/>
                </a:path>
                <a:path w="626110" h="47625">
                  <a:moveTo>
                    <a:pt x="236054" y="35420"/>
                  </a:moveTo>
                  <a:lnTo>
                    <a:pt x="224256" y="35420"/>
                  </a:lnTo>
                  <a:lnTo>
                    <a:pt x="224256" y="47218"/>
                  </a:lnTo>
                  <a:lnTo>
                    <a:pt x="236054" y="47218"/>
                  </a:lnTo>
                  <a:lnTo>
                    <a:pt x="236054" y="35420"/>
                  </a:lnTo>
                  <a:close/>
                </a:path>
                <a:path w="626110" h="47625">
                  <a:moveTo>
                    <a:pt x="247853" y="11811"/>
                  </a:moveTo>
                  <a:lnTo>
                    <a:pt x="236054" y="11811"/>
                  </a:lnTo>
                  <a:lnTo>
                    <a:pt x="224256" y="11811"/>
                  </a:ln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36054" y="23609"/>
                  </a:lnTo>
                  <a:lnTo>
                    <a:pt x="247853" y="23609"/>
                  </a:lnTo>
                  <a:lnTo>
                    <a:pt x="247853" y="11811"/>
                  </a:lnTo>
                  <a:close/>
                </a:path>
                <a:path w="626110" h="47625">
                  <a:moveTo>
                    <a:pt x="259651" y="35420"/>
                  </a:moveTo>
                  <a:lnTo>
                    <a:pt x="247865" y="35420"/>
                  </a:lnTo>
                  <a:lnTo>
                    <a:pt x="247865" y="47218"/>
                  </a:lnTo>
                  <a:lnTo>
                    <a:pt x="259651" y="47218"/>
                  </a:lnTo>
                  <a:lnTo>
                    <a:pt x="259651" y="35420"/>
                  </a:lnTo>
                  <a:close/>
                </a:path>
                <a:path w="626110" h="47625">
                  <a:moveTo>
                    <a:pt x="259651" y="11811"/>
                  </a:moveTo>
                  <a:lnTo>
                    <a:pt x="247865" y="11811"/>
                  </a:lnTo>
                  <a:lnTo>
                    <a:pt x="247865" y="23609"/>
                  </a:lnTo>
                  <a:lnTo>
                    <a:pt x="247865" y="35407"/>
                  </a:lnTo>
                  <a:lnTo>
                    <a:pt x="259651" y="35407"/>
                  </a:lnTo>
                  <a:lnTo>
                    <a:pt x="259651" y="23609"/>
                  </a:lnTo>
                  <a:lnTo>
                    <a:pt x="259651" y="11811"/>
                  </a:lnTo>
                  <a:close/>
                </a:path>
                <a:path w="626110" h="47625">
                  <a:moveTo>
                    <a:pt x="271462" y="35420"/>
                  </a:moveTo>
                  <a:lnTo>
                    <a:pt x="259664" y="35420"/>
                  </a:lnTo>
                  <a:lnTo>
                    <a:pt x="259664" y="47218"/>
                  </a:lnTo>
                  <a:lnTo>
                    <a:pt x="271462" y="47218"/>
                  </a:lnTo>
                  <a:lnTo>
                    <a:pt x="271462" y="35420"/>
                  </a:lnTo>
                  <a:close/>
                </a:path>
                <a:path w="626110" h="47625">
                  <a:moveTo>
                    <a:pt x="271462" y="23609"/>
                  </a:moveTo>
                  <a:lnTo>
                    <a:pt x="259664" y="23609"/>
                  </a:lnTo>
                  <a:lnTo>
                    <a:pt x="259664" y="35407"/>
                  </a:lnTo>
                  <a:lnTo>
                    <a:pt x="271462" y="35407"/>
                  </a:lnTo>
                  <a:lnTo>
                    <a:pt x="271462" y="23609"/>
                  </a:lnTo>
                  <a:close/>
                </a:path>
                <a:path w="626110" h="47625">
                  <a:moveTo>
                    <a:pt x="306857" y="35420"/>
                  </a:moveTo>
                  <a:lnTo>
                    <a:pt x="295071" y="35420"/>
                  </a:lnTo>
                  <a:lnTo>
                    <a:pt x="283273" y="35420"/>
                  </a:lnTo>
                  <a:lnTo>
                    <a:pt x="283273" y="47218"/>
                  </a:lnTo>
                  <a:lnTo>
                    <a:pt x="295071" y="47218"/>
                  </a:lnTo>
                  <a:lnTo>
                    <a:pt x="306857" y="47218"/>
                  </a:lnTo>
                  <a:lnTo>
                    <a:pt x="306857" y="35420"/>
                  </a:lnTo>
                  <a:close/>
                </a:path>
                <a:path w="626110" h="47625">
                  <a:moveTo>
                    <a:pt x="306857" y="11811"/>
                  </a:moveTo>
                  <a:lnTo>
                    <a:pt x="295071" y="11811"/>
                  </a:lnTo>
                  <a:lnTo>
                    <a:pt x="283273" y="11811"/>
                  </a:ln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295071" y="23609"/>
                  </a:lnTo>
                  <a:lnTo>
                    <a:pt x="306857" y="23609"/>
                  </a:lnTo>
                  <a:lnTo>
                    <a:pt x="306857" y="11811"/>
                  </a:lnTo>
                  <a:close/>
                </a:path>
                <a:path w="626110" h="47625">
                  <a:moveTo>
                    <a:pt x="330479" y="35420"/>
                  </a:moveTo>
                  <a:lnTo>
                    <a:pt x="318681" y="35420"/>
                  </a:lnTo>
                  <a:lnTo>
                    <a:pt x="318681" y="47218"/>
                  </a:lnTo>
                  <a:lnTo>
                    <a:pt x="330479" y="47218"/>
                  </a:lnTo>
                  <a:lnTo>
                    <a:pt x="330479" y="35420"/>
                  </a:lnTo>
                  <a:close/>
                </a:path>
                <a:path w="626110" h="47625">
                  <a:moveTo>
                    <a:pt x="330479" y="11811"/>
                  </a:moveTo>
                  <a:lnTo>
                    <a:pt x="318681" y="11811"/>
                  </a:lnTo>
                  <a:lnTo>
                    <a:pt x="318681" y="23609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lnTo>
                    <a:pt x="330479" y="11811"/>
                  </a:lnTo>
                  <a:close/>
                </a:path>
                <a:path w="626110" h="47625">
                  <a:moveTo>
                    <a:pt x="342290" y="35420"/>
                  </a:moveTo>
                  <a:lnTo>
                    <a:pt x="330492" y="35420"/>
                  </a:lnTo>
                  <a:lnTo>
                    <a:pt x="330492" y="47218"/>
                  </a:lnTo>
                  <a:lnTo>
                    <a:pt x="342290" y="47218"/>
                  </a:lnTo>
                  <a:lnTo>
                    <a:pt x="342290" y="35420"/>
                  </a:lnTo>
                  <a:close/>
                </a:path>
                <a:path w="626110" h="47625">
                  <a:moveTo>
                    <a:pt x="377698" y="23609"/>
                  </a:moveTo>
                  <a:lnTo>
                    <a:pt x="365899" y="23609"/>
                  </a:lnTo>
                  <a:lnTo>
                    <a:pt x="365899" y="35407"/>
                  </a:lnTo>
                  <a:lnTo>
                    <a:pt x="377698" y="35407"/>
                  </a:lnTo>
                  <a:lnTo>
                    <a:pt x="377698" y="23609"/>
                  </a:lnTo>
                  <a:close/>
                </a:path>
                <a:path w="626110" h="47625">
                  <a:moveTo>
                    <a:pt x="424903" y="23609"/>
                  </a:moveTo>
                  <a:lnTo>
                    <a:pt x="413105" y="23609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close/>
                </a:path>
                <a:path w="626110" h="47625">
                  <a:moveTo>
                    <a:pt x="460311" y="23609"/>
                  </a:moveTo>
                  <a:lnTo>
                    <a:pt x="448513" y="23609"/>
                  </a:lnTo>
                  <a:lnTo>
                    <a:pt x="448513" y="11811"/>
                  </a:lnTo>
                  <a:lnTo>
                    <a:pt x="436714" y="11811"/>
                  </a:lnTo>
                  <a:lnTo>
                    <a:pt x="436714" y="23609"/>
                  </a:lnTo>
                  <a:lnTo>
                    <a:pt x="424916" y="23609"/>
                  </a:lnTo>
                  <a:lnTo>
                    <a:pt x="424916" y="35407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60311" y="35407"/>
                  </a:lnTo>
                  <a:lnTo>
                    <a:pt x="460311" y="23609"/>
                  </a:lnTo>
                  <a:close/>
                </a:path>
                <a:path w="626110" h="47625">
                  <a:moveTo>
                    <a:pt x="483920" y="23609"/>
                  </a:moveTo>
                  <a:lnTo>
                    <a:pt x="472122" y="23609"/>
                  </a:lnTo>
                  <a:lnTo>
                    <a:pt x="472122" y="35407"/>
                  </a:lnTo>
                  <a:lnTo>
                    <a:pt x="483920" y="35407"/>
                  </a:lnTo>
                  <a:lnTo>
                    <a:pt x="483920" y="23609"/>
                  </a:lnTo>
                  <a:close/>
                </a:path>
                <a:path w="626110" h="47625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10" h="47625">
                  <a:moveTo>
                    <a:pt x="495731" y="11811"/>
                  </a:moveTo>
                  <a:lnTo>
                    <a:pt x="483933" y="11811"/>
                  </a:ln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495731" y="23609"/>
                  </a:lnTo>
                  <a:lnTo>
                    <a:pt x="495731" y="11811"/>
                  </a:lnTo>
                  <a:close/>
                </a:path>
                <a:path w="626110" h="47625">
                  <a:moveTo>
                    <a:pt x="519328" y="23609"/>
                  </a:moveTo>
                  <a:lnTo>
                    <a:pt x="507530" y="23609"/>
                  </a:lnTo>
                  <a:lnTo>
                    <a:pt x="507530" y="35407"/>
                  </a:lnTo>
                  <a:lnTo>
                    <a:pt x="519328" y="35407"/>
                  </a:lnTo>
                  <a:lnTo>
                    <a:pt x="519328" y="23609"/>
                  </a:lnTo>
                  <a:close/>
                </a:path>
                <a:path w="626110" h="47625">
                  <a:moveTo>
                    <a:pt x="519328" y="0"/>
                  </a:moveTo>
                  <a:lnTo>
                    <a:pt x="507530" y="0"/>
                  </a:ln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19328" y="11798"/>
                  </a:lnTo>
                  <a:lnTo>
                    <a:pt x="519328" y="0"/>
                  </a:lnTo>
                  <a:close/>
                </a:path>
                <a:path w="626110" h="47625">
                  <a:moveTo>
                    <a:pt x="542937" y="23609"/>
                  </a:moveTo>
                  <a:lnTo>
                    <a:pt x="531139" y="23609"/>
                  </a:lnTo>
                  <a:lnTo>
                    <a:pt x="531139" y="35407"/>
                  </a:lnTo>
                  <a:lnTo>
                    <a:pt x="542937" y="35407"/>
                  </a:lnTo>
                  <a:lnTo>
                    <a:pt x="542937" y="23609"/>
                  </a:lnTo>
                  <a:close/>
                </a:path>
                <a:path w="626110" h="47625">
                  <a:moveTo>
                    <a:pt x="542937" y="0"/>
                  </a:moveTo>
                  <a:lnTo>
                    <a:pt x="531139" y="0"/>
                  </a:lnTo>
                  <a:lnTo>
                    <a:pt x="531139" y="11798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26110" h="47625">
                  <a:moveTo>
                    <a:pt x="554748" y="23609"/>
                  </a:moveTo>
                  <a:lnTo>
                    <a:pt x="542950" y="23609"/>
                  </a:lnTo>
                  <a:lnTo>
                    <a:pt x="542950" y="35407"/>
                  </a:lnTo>
                  <a:lnTo>
                    <a:pt x="554748" y="35407"/>
                  </a:lnTo>
                  <a:lnTo>
                    <a:pt x="554748" y="23609"/>
                  </a:lnTo>
                  <a:close/>
                </a:path>
                <a:path w="626110" h="47625">
                  <a:moveTo>
                    <a:pt x="578345" y="11811"/>
                  </a:moveTo>
                  <a:lnTo>
                    <a:pt x="566547" y="11811"/>
                  </a:lnTo>
                  <a:lnTo>
                    <a:pt x="566547" y="23609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78345" y="23609"/>
                  </a:lnTo>
                  <a:lnTo>
                    <a:pt x="578345" y="11811"/>
                  </a:lnTo>
                  <a:close/>
                </a:path>
                <a:path w="626110" h="47625">
                  <a:moveTo>
                    <a:pt x="578345" y="0"/>
                  </a:moveTo>
                  <a:lnTo>
                    <a:pt x="566547" y="0"/>
                  </a:lnTo>
                  <a:lnTo>
                    <a:pt x="554748" y="0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26110" h="47625">
                  <a:moveTo>
                    <a:pt x="601954" y="23609"/>
                  </a:moveTo>
                  <a:lnTo>
                    <a:pt x="590156" y="23609"/>
                  </a:lnTo>
                  <a:lnTo>
                    <a:pt x="590156" y="11811"/>
                  </a:lnTo>
                  <a:lnTo>
                    <a:pt x="578358" y="11811"/>
                  </a:lnTo>
                  <a:lnTo>
                    <a:pt x="578358" y="23609"/>
                  </a:lnTo>
                  <a:lnTo>
                    <a:pt x="578358" y="35407"/>
                  </a:lnTo>
                  <a:lnTo>
                    <a:pt x="590156" y="35407"/>
                  </a:lnTo>
                  <a:lnTo>
                    <a:pt x="601954" y="35407"/>
                  </a:lnTo>
                  <a:lnTo>
                    <a:pt x="601954" y="23609"/>
                  </a:lnTo>
                  <a:close/>
                </a:path>
                <a:path w="626110" h="47625">
                  <a:moveTo>
                    <a:pt x="625563" y="11811"/>
                  </a:moveTo>
                  <a:lnTo>
                    <a:pt x="613765" y="11811"/>
                  </a:lnTo>
                  <a:lnTo>
                    <a:pt x="613765" y="23609"/>
                  </a:lnTo>
                  <a:lnTo>
                    <a:pt x="601967" y="23609"/>
                  </a:lnTo>
                  <a:lnTo>
                    <a:pt x="601967" y="35407"/>
                  </a:lnTo>
                  <a:lnTo>
                    <a:pt x="613765" y="35407"/>
                  </a:lnTo>
                  <a:lnTo>
                    <a:pt x="625563" y="35407"/>
                  </a:lnTo>
                  <a:lnTo>
                    <a:pt x="625563" y="23609"/>
                  </a:lnTo>
                  <a:lnTo>
                    <a:pt x="625563" y="11811"/>
                  </a:lnTo>
                  <a:close/>
                </a:path>
                <a:path w="626110" h="47625">
                  <a:moveTo>
                    <a:pt x="625563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25563" y="11798"/>
                  </a:lnTo>
                  <a:lnTo>
                    <a:pt x="62556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94843" y="3916006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10" h="35560">
                  <a:moveTo>
                    <a:pt x="23596" y="23596"/>
                  </a:moveTo>
                  <a:lnTo>
                    <a:pt x="11798" y="23596"/>
                  </a:lnTo>
                  <a:lnTo>
                    <a:pt x="0" y="23596"/>
                  </a:lnTo>
                  <a:lnTo>
                    <a:pt x="0" y="35394"/>
                  </a:lnTo>
                  <a:lnTo>
                    <a:pt x="11798" y="35394"/>
                  </a:lnTo>
                  <a:lnTo>
                    <a:pt x="23596" y="35394"/>
                  </a:lnTo>
                  <a:lnTo>
                    <a:pt x="23596" y="23596"/>
                  </a:lnTo>
                  <a:close/>
                </a:path>
                <a:path w="626110" h="35560">
                  <a:moveTo>
                    <a:pt x="35394" y="11798"/>
                  </a:moveTo>
                  <a:lnTo>
                    <a:pt x="23596" y="11798"/>
                  </a:lnTo>
                  <a:lnTo>
                    <a:pt x="23596" y="23596"/>
                  </a:lnTo>
                  <a:lnTo>
                    <a:pt x="35394" y="23596"/>
                  </a:lnTo>
                  <a:lnTo>
                    <a:pt x="35394" y="11798"/>
                  </a:lnTo>
                  <a:close/>
                </a:path>
                <a:path w="626110" h="35560">
                  <a:moveTo>
                    <a:pt x="59004" y="11798"/>
                  </a:moveTo>
                  <a:lnTo>
                    <a:pt x="47205" y="11798"/>
                  </a:lnTo>
                  <a:lnTo>
                    <a:pt x="47205" y="23596"/>
                  </a:lnTo>
                  <a:lnTo>
                    <a:pt x="35407" y="23596"/>
                  </a:lnTo>
                  <a:lnTo>
                    <a:pt x="35407" y="35394"/>
                  </a:lnTo>
                  <a:lnTo>
                    <a:pt x="47205" y="35394"/>
                  </a:lnTo>
                  <a:lnTo>
                    <a:pt x="59004" y="35394"/>
                  </a:lnTo>
                  <a:lnTo>
                    <a:pt x="59004" y="23596"/>
                  </a:lnTo>
                  <a:lnTo>
                    <a:pt x="59004" y="11798"/>
                  </a:lnTo>
                  <a:close/>
                </a:path>
                <a:path w="626110" h="35560">
                  <a:moveTo>
                    <a:pt x="94411" y="11798"/>
                  </a:moveTo>
                  <a:lnTo>
                    <a:pt x="82613" y="11798"/>
                  </a:lnTo>
                  <a:lnTo>
                    <a:pt x="70815" y="11798"/>
                  </a:lnTo>
                  <a:lnTo>
                    <a:pt x="59016" y="11798"/>
                  </a:lnTo>
                  <a:lnTo>
                    <a:pt x="59016" y="23596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94411" y="23596"/>
                  </a:lnTo>
                  <a:lnTo>
                    <a:pt x="94411" y="11798"/>
                  </a:lnTo>
                  <a:close/>
                </a:path>
                <a:path w="626110" h="35560">
                  <a:moveTo>
                    <a:pt x="129806" y="11798"/>
                  </a:moveTo>
                  <a:lnTo>
                    <a:pt x="118021" y="11798"/>
                  </a:lnTo>
                  <a:lnTo>
                    <a:pt x="106222" y="11798"/>
                  </a:lnTo>
                  <a:lnTo>
                    <a:pt x="94424" y="11798"/>
                  </a:lnTo>
                  <a:lnTo>
                    <a:pt x="94424" y="23596"/>
                  </a:lnTo>
                  <a:lnTo>
                    <a:pt x="94424" y="35394"/>
                  </a:lnTo>
                  <a:lnTo>
                    <a:pt x="106222" y="35394"/>
                  </a:lnTo>
                  <a:lnTo>
                    <a:pt x="106222" y="23596"/>
                  </a:lnTo>
                  <a:lnTo>
                    <a:pt x="118021" y="23596"/>
                  </a:lnTo>
                  <a:lnTo>
                    <a:pt x="118021" y="35394"/>
                  </a:lnTo>
                  <a:lnTo>
                    <a:pt x="129806" y="35394"/>
                  </a:lnTo>
                  <a:lnTo>
                    <a:pt x="129806" y="23596"/>
                  </a:lnTo>
                  <a:lnTo>
                    <a:pt x="129806" y="11798"/>
                  </a:lnTo>
                  <a:close/>
                </a:path>
                <a:path w="626110" h="35560">
                  <a:moveTo>
                    <a:pt x="153428" y="11798"/>
                  </a:moveTo>
                  <a:lnTo>
                    <a:pt x="141630" y="11798"/>
                  </a:lnTo>
                  <a:lnTo>
                    <a:pt x="141630" y="23596"/>
                  </a:lnTo>
                  <a:lnTo>
                    <a:pt x="153428" y="23596"/>
                  </a:lnTo>
                  <a:lnTo>
                    <a:pt x="153428" y="11798"/>
                  </a:lnTo>
                  <a:close/>
                </a:path>
                <a:path w="626110" h="35560">
                  <a:moveTo>
                    <a:pt x="165239" y="11798"/>
                  </a:moveTo>
                  <a:lnTo>
                    <a:pt x="153441" y="11798"/>
                  </a:lnTo>
                  <a:lnTo>
                    <a:pt x="153441" y="23596"/>
                  </a:lnTo>
                  <a:lnTo>
                    <a:pt x="153441" y="35394"/>
                  </a:lnTo>
                  <a:lnTo>
                    <a:pt x="165239" y="35394"/>
                  </a:lnTo>
                  <a:lnTo>
                    <a:pt x="165239" y="23596"/>
                  </a:lnTo>
                  <a:lnTo>
                    <a:pt x="165239" y="11798"/>
                  </a:lnTo>
                  <a:close/>
                </a:path>
                <a:path w="626110" h="35560">
                  <a:moveTo>
                    <a:pt x="188836" y="23596"/>
                  </a:moveTo>
                  <a:lnTo>
                    <a:pt x="177038" y="23596"/>
                  </a:lnTo>
                  <a:lnTo>
                    <a:pt x="177038" y="35394"/>
                  </a:lnTo>
                  <a:lnTo>
                    <a:pt x="188836" y="35394"/>
                  </a:lnTo>
                  <a:lnTo>
                    <a:pt x="188836" y="23596"/>
                  </a:lnTo>
                  <a:close/>
                </a:path>
                <a:path w="626110" h="35560">
                  <a:moveTo>
                    <a:pt x="200647" y="23596"/>
                  </a:moveTo>
                  <a:lnTo>
                    <a:pt x="188849" y="23596"/>
                  </a:lnTo>
                  <a:lnTo>
                    <a:pt x="188849" y="35394"/>
                  </a:lnTo>
                  <a:lnTo>
                    <a:pt x="200647" y="35394"/>
                  </a:lnTo>
                  <a:lnTo>
                    <a:pt x="200647" y="23596"/>
                  </a:lnTo>
                  <a:close/>
                </a:path>
                <a:path w="626110" h="35560">
                  <a:moveTo>
                    <a:pt x="212432" y="11798"/>
                  </a:moveTo>
                  <a:lnTo>
                    <a:pt x="200647" y="11798"/>
                  </a:lnTo>
                  <a:lnTo>
                    <a:pt x="200647" y="23596"/>
                  </a:lnTo>
                  <a:lnTo>
                    <a:pt x="212432" y="23596"/>
                  </a:lnTo>
                  <a:lnTo>
                    <a:pt x="212432" y="11798"/>
                  </a:lnTo>
                  <a:close/>
                </a:path>
                <a:path w="626110" h="35560">
                  <a:moveTo>
                    <a:pt x="224243" y="23596"/>
                  </a:moveTo>
                  <a:lnTo>
                    <a:pt x="212458" y="23596"/>
                  </a:lnTo>
                  <a:lnTo>
                    <a:pt x="212458" y="35394"/>
                  </a:lnTo>
                  <a:lnTo>
                    <a:pt x="224243" y="35394"/>
                  </a:lnTo>
                  <a:lnTo>
                    <a:pt x="224243" y="23596"/>
                  </a:lnTo>
                  <a:close/>
                </a:path>
                <a:path w="626110" h="35560">
                  <a:moveTo>
                    <a:pt x="247853" y="11798"/>
                  </a:moveTo>
                  <a:lnTo>
                    <a:pt x="236054" y="11798"/>
                  </a:lnTo>
                  <a:lnTo>
                    <a:pt x="236054" y="23596"/>
                  </a:lnTo>
                  <a:lnTo>
                    <a:pt x="236054" y="35394"/>
                  </a:lnTo>
                  <a:lnTo>
                    <a:pt x="247853" y="35394"/>
                  </a:lnTo>
                  <a:lnTo>
                    <a:pt x="247853" y="23596"/>
                  </a:lnTo>
                  <a:lnTo>
                    <a:pt x="247853" y="11798"/>
                  </a:lnTo>
                  <a:close/>
                </a:path>
                <a:path w="626110" h="35560">
                  <a:moveTo>
                    <a:pt x="259651" y="11798"/>
                  </a:moveTo>
                  <a:lnTo>
                    <a:pt x="247865" y="11798"/>
                  </a:lnTo>
                  <a:lnTo>
                    <a:pt x="247865" y="23596"/>
                  </a:lnTo>
                  <a:lnTo>
                    <a:pt x="247865" y="35394"/>
                  </a:lnTo>
                  <a:lnTo>
                    <a:pt x="259651" y="35394"/>
                  </a:lnTo>
                  <a:lnTo>
                    <a:pt x="259651" y="23596"/>
                  </a:lnTo>
                  <a:lnTo>
                    <a:pt x="259651" y="11798"/>
                  </a:lnTo>
                  <a:close/>
                </a:path>
                <a:path w="626110" h="35560">
                  <a:moveTo>
                    <a:pt x="271462" y="11798"/>
                  </a:moveTo>
                  <a:lnTo>
                    <a:pt x="259664" y="11798"/>
                  </a:lnTo>
                  <a:lnTo>
                    <a:pt x="259664" y="23596"/>
                  </a:lnTo>
                  <a:lnTo>
                    <a:pt x="259664" y="35394"/>
                  </a:lnTo>
                  <a:lnTo>
                    <a:pt x="271462" y="35394"/>
                  </a:lnTo>
                  <a:lnTo>
                    <a:pt x="271462" y="23596"/>
                  </a:lnTo>
                  <a:lnTo>
                    <a:pt x="271462" y="11798"/>
                  </a:lnTo>
                  <a:close/>
                </a:path>
                <a:path w="626110" h="35560">
                  <a:moveTo>
                    <a:pt x="306857" y="11798"/>
                  </a:moveTo>
                  <a:lnTo>
                    <a:pt x="295071" y="11798"/>
                  </a:lnTo>
                  <a:lnTo>
                    <a:pt x="283273" y="11798"/>
                  </a:lnTo>
                  <a:lnTo>
                    <a:pt x="283273" y="23596"/>
                  </a:lnTo>
                  <a:lnTo>
                    <a:pt x="283273" y="35394"/>
                  </a:lnTo>
                  <a:lnTo>
                    <a:pt x="295071" y="35394"/>
                  </a:lnTo>
                  <a:lnTo>
                    <a:pt x="295071" y="23596"/>
                  </a:lnTo>
                  <a:lnTo>
                    <a:pt x="306857" y="23596"/>
                  </a:lnTo>
                  <a:lnTo>
                    <a:pt x="306857" y="11798"/>
                  </a:lnTo>
                  <a:close/>
                </a:path>
                <a:path w="626110" h="35560">
                  <a:moveTo>
                    <a:pt x="330479" y="11798"/>
                  </a:moveTo>
                  <a:lnTo>
                    <a:pt x="318681" y="11798"/>
                  </a:lnTo>
                  <a:lnTo>
                    <a:pt x="306882" y="11798"/>
                  </a:lnTo>
                  <a:lnTo>
                    <a:pt x="306882" y="23596"/>
                  </a:lnTo>
                  <a:lnTo>
                    <a:pt x="318681" y="23596"/>
                  </a:lnTo>
                  <a:lnTo>
                    <a:pt x="330479" y="23596"/>
                  </a:lnTo>
                  <a:lnTo>
                    <a:pt x="330479" y="11798"/>
                  </a:lnTo>
                  <a:close/>
                </a:path>
                <a:path w="626110" h="35560">
                  <a:moveTo>
                    <a:pt x="365887" y="0"/>
                  </a:moveTo>
                  <a:lnTo>
                    <a:pt x="354088" y="0"/>
                  </a:lnTo>
                  <a:lnTo>
                    <a:pt x="354088" y="11798"/>
                  </a:lnTo>
                  <a:lnTo>
                    <a:pt x="342290" y="11798"/>
                  </a:lnTo>
                  <a:lnTo>
                    <a:pt x="342290" y="0"/>
                  </a:lnTo>
                  <a:lnTo>
                    <a:pt x="330492" y="0"/>
                  </a:lnTo>
                  <a:lnTo>
                    <a:pt x="330492" y="11798"/>
                  </a:lnTo>
                  <a:lnTo>
                    <a:pt x="330492" y="23596"/>
                  </a:lnTo>
                  <a:lnTo>
                    <a:pt x="330492" y="35394"/>
                  </a:lnTo>
                  <a:lnTo>
                    <a:pt x="342290" y="35394"/>
                  </a:lnTo>
                  <a:lnTo>
                    <a:pt x="354088" y="35394"/>
                  </a:lnTo>
                  <a:lnTo>
                    <a:pt x="354088" y="23596"/>
                  </a:lnTo>
                  <a:lnTo>
                    <a:pt x="365887" y="23596"/>
                  </a:lnTo>
                  <a:lnTo>
                    <a:pt x="365887" y="11798"/>
                  </a:lnTo>
                  <a:lnTo>
                    <a:pt x="365887" y="0"/>
                  </a:lnTo>
                  <a:close/>
                </a:path>
                <a:path w="626110" h="35560">
                  <a:moveTo>
                    <a:pt x="389496" y="0"/>
                  </a:moveTo>
                  <a:lnTo>
                    <a:pt x="377698" y="0"/>
                  </a:lnTo>
                  <a:lnTo>
                    <a:pt x="365899" y="0"/>
                  </a:lnTo>
                  <a:lnTo>
                    <a:pt x="365899" y="11798"/>
                  </a:lnTo>
                  <a:lnTo>
                    <a:pt x="377698" y="11798"/>
                  </a:lnTo>
                  <a:lnTo>
                    <a:pt x="377698" y="23596"/>
                  </a:lnTo>
                  <a:lnTo>
                    <a:pt x="389496" y="23596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26110" h="35560">
                  <a:moveTo>
                    <a:pt x="424903" y="0"/>
                  </a:moveTo>
                  <a:lnTo>
                    <a:pt x="413105" y="0"/>
                  </a:lnTo>
                  <a:lnTo>
                    <a:pt x="413105" y="11798"/>
                  </a:lnTo>
                  <a:lnTo>
                    <a:pt x="413105" y="23596"/>
                  </a:lnTo>
                  <a:lnTo>
                    <a:pt x="413105" y="35394"/>
                  </a:lnTo>
                  <a:lnTo>
                    <a:pt x="424903" y="35394"/>
                  </a:lnTo>
                  <a:lnTo>
                    <a:pt x="424903" y="23596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26110" h="35560">
                  <a:moveTo>
                    <a:pt x="436714" y="23596"/>
                  </a:moveTo>
                  <a:lnTo>
                    <a:pt x="424916" y="23596"/>
                  </a:lnTo>
                  <a:lnTo>
                    <a:pt x="424916" y="35394"/>
                  </a:lnTo>
                  <a:lnTo>
                    <a:pt x="436714" y="35394"/>
                  </a:lnTo>
                  <a:lnTo>
                    <a:pt x="436714" y="23596"/>
                  </a:lnTo>
                  <a:close/>
                </a:path>
                <a:path w="626110" h="35560">
                  <a:moveTo>
                    <a:pt x="460311" y="0"/>
                  </a:moveTo>
                  <a:lnTo>
                    <a:pt x="448513" y="0"/>
                  </a:lnTo>
                  <a:lnTo>
                    <a:pt x="436714" y="0"/>
                  </a:lnTo>
                  <a:lnTo>
                    <a:pt x="436714" y="11798"/>
                  </a:lnTo>
                  <a:lnTo>
                    <a:pt x="436714" y="23596"/>
                  </a:lnTo>
                  <a:lnTo>
                    <a:pt x="448513" y="23596"/>
                  </a:lnTo>
                  <a:lnTo>
                    <a:pt x="460311" y="23596"/>
                  </a:lnTo>
                  <a:lnTo>
                    <a:pt x="460311" y="11798"/>
                  </a:lnTo>
                  <a:lnTo>
                    <a:pt x="460311" y="0"/>
                  </a:lnTo>
                  <a:close/>
                </a:path>
                <a:path w="626110" h="35560">
                  <a:moveTo>
                    <a:pt x="483920" y="0"/>
                  </a:moveTo>
                  <a:lnTo>
                    <a:pt x="472122" y="0"/>
                  </a:lnTo>
                  <a:lnTo>
                    <a:pt x="460324" y="0"/>
                  </a:lnTo>
                  <a:lnTo>
                    <a:pt x="460324" y="11798"/>
                  </a:lnTo>
                  <a:lnTo>
                    <a:pt x="460324" y="23596"/>
                  </a:lnTo>
                  <a:lnTo>
                    <a:pt x="472122" y="23596"/>
                  </a:lnTo>
                  <a:lnTo>
                    <a:pt x="472122" y="35394"/>
                  </a:lnTo>
                  <a:lnTo>
                    <a:pt x="483920" y="35394"/>
                  </a:lnTo>
                  <a:lnTo>
                    <a:pt x="483920" y="23596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10" h="35560">
                  <a:moveTo>
                    <a:pt x="507530" y="23596"/>
                  </a:moveTo>
                  <a:lnTo>
                    <a:pt x="495731" y="23596"/>
                  </a:lnTo>
                  <a:lnTo>
                    <a:pt x="495731" y="35394"/>
                  </a:lnTo>
                  <a:lnTo>
                    <a:pt x="507530" y="35394"/>
                  </a:lnTo>
                  <a:lnTo>
                    <a:pt x="507530" y="23596"/>
                  </a:lnTo>
                  <a:close/>
                </a:path>
                <a:path w="626110" h="35560">
                  <a:moveTo>
                    <a:pt x="507530" y="0"/>
                  </a:moveTo>
                  <a:lnTo>
                    <a:pt x="495731" y="0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07530" y="0"/>
                  </a:lnTo>
                  <a:close/>
                </a:path>
                <a:path w="626110" h="35560">
                  <a:moveTo>
                    <a:pt x="519328" y="11798"/>
                  </a:moveTo>
                  <a:lnTo>
                    <a:pt x="507530" y="11798"/>
                  </a:lnTo>
                  <a:lnTo>
                    <a:pt x="507530" y="23596"/>
                  </a:lnTo>
                  <a:lnTo>
                    <a:pt x="519328" y="23596"/>
                  </a:lnTo>
                  <a:lnTo>
                    <a:pt x="519328" y="11798"/>
                  </a:lnTo>
                  <a:close/>
                </a:path>
                <a:path w="626110" h="35560">
                  <a:moveTo>
                    <a:pt x="542937" y="0"/>
                  </a:moveTo>
                  <a:lnTo>
                    <a:pt x="531139" y="0"/>
                  </a:lnTo>
                  <a:lnTo>
                    <a:pt x="519341" y="0"/>
                  </a:lnTo>
                  <a:lnTo>
                    <a:pt x="519341" y="11798"/>
                  </a:lnTo>
                  <a:lnTo>
                    <a:pt x="519341" y="23596"/>
                  </a:lnTo>
                  <a:lnTo>
                    <a:pt x="519341" y="35394"/>
                  </a:lnTo>
                  <a:lnTo>
                    <a:pt x="531139" y="35394"/>
                  </a:lnTo>
                  <a:lnTo>
                    <a:pt x="531139" y="23596"/>
                  </a:lnTo>
                  <a:lnTo>
                    <a:pt x="542937" y="23596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26110" h="35560">
                  <a:moveTo>
                    <a:pt x="578345" y="0"/>
                  </a:moveTo>
                  <a:lnTo>
                    <a:pt x="566547" y="0"/>
                  </a:lnTo>
                  <a:lnTo>
                    <a:pt x="566547" y="11798"/>
                  </a:lnTo>
                  <a:lnTo>
                    <a:pt x="554748" y="11798"/>
                  </a:ln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66547" y="23596"/>
                  </a:lnTo>
                  <a:lnTo>
                    <a:pt x="566547" y="35394"/>
                  </a:lnTo>
                  <a:lnTo>
                    <a:pt x="578345" y="35394"/>
                  </a:lnTo>
                  <a:lnTo>
                    <a:pt x="578345" y="23596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26110" h="35560">
                  <a:moveTo>
                    <a:pt x="625563" y="11798"/>
                  </a:moveTo>
                  <a:lnTo>
                    <a:pt x="613765" y="11798"/>
                  </a:lnTo>
                  <a:lnTo>
                    <a:pt x="601967" y="11798"/>
                  </a:lnTo>
                  <a:lnTo>
                    <a:pt x="601967" y="23596"/>
                  </a:lnTo>
                  <a:lnTo>
                    <a:pt x="613765" y="23596"/>
                  </a:lnTo>
                  <a:lnTo>
                    <a:pt x="613765" y="35394"/>
                  </a:lnTo>
                  <a:lnTo>
                    <a:pt x="625563" y="35394"/>
                  </a:lnTo>
                  <a:lnTo>
                    <a:pt x="625563" y="23596"/>
                  </a:lnTo>
                  <a:lnTo>
                    <a:pt x="625563" y="117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94843" y="3939603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10" h="47625">
                  <a:moveTo>
                    <a:pt x="35394" y="11811"/>
                  </a:moveTo>
                  <a:lnTo>
                    <a:pt x="23596" y="11811"/>
                  </a:lnTo>
                  <a:lnTo>
                    <a:pt x="11798" y="11811"/>
                  </a:lnTo>
                  <a:lnTo>
                    <a:pt x="0" y="11811"/>
                  </a:lnTo>
                  <a:lnTo>
                    <a:pt x="0" y="23609"/>
                  </a:lnTo>
                  <a:lnTo>
                    <a:pt x="11798" y="23609"/>
                  </a:lnTo>
                  <a:lnTo>
                    <a:pt x="11798" y="35407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lnTo>
                    <a:pt x="35394" y="11811"/>
                  </a:lnTo>
                  <a:close/>
                </a:path>
                <a:path w="626110" h="47625">
                  <a:moveTo>
                    <a:pt x="59004" y="11811"/>
                  </a:moveTo>
                  <a:lnTo>
                    <a:pt x="47205" y="11811"/>
                  </a:lnTo>
                  <a:lnTo>
                    <a:pt x="47205" y="23609"/>
                  </a:lnTo>
                  <a:lnTo>
                    <a:pt x="47205" y="35407"/>
                  </a:lnTo>
                  <a:lnTo>
                    <a:pt x="47205" y="47205"/>
                  </a:lnTo>
                  <a:lnTo>
                    <a:pt x="59004" y="47205"/>
                  </a:lnTo>
                  <a:lnTo>
                    <a:pt x="59004" y="35407"/>
                  </a:lnTo>
                  <a:lnTo>
                    <a:pt x="59004" y="23609"/>
                  </a:lnTo>
                  <a:lnTo>
                    <a:pt x="59004" y="11811"/>
                  </a:lnTo>
                  <a:close/>
                </a:path>
                <a:path w="626110" h="47625">
                  <a:moveTo>
                    <a:pt x="82613" y="11811"/>
                  </a:moveTo>
                  <a:lnTo>
                    <a:pt x="70815" y="11811"/>
                  </a:lnTo>
                  <a:lnTo>
                    <a:pt x="70815" y="23609"/>
                  </a:lnTo>
                  <a:lnTo>
                    <a:pt x="82613" y="23609"/>
                  </a:lnTo>
                  <a:lnTo>
                    <a:pt x="82613" y="11811"/>
                  </a:lnTo>
                  <a:close/>
                </a:path>
                <a:path w="626110" h="47625">
                  <a:moveTo>
                    <a:pt x="94411" y="35407"/>
                  </a:moveTo>
                  <a:lnTo>
                    <a:pt x="82613" y="35407"/>
                  </a:lnTo>
                  <a:lnTo>
                    <a:pt x="70815" y="35407"/>
                  </a:lnTo>
                  <a:lnTo>
                    <a:pt x="59016" y="35407"/>
                  </a:lnTo>
                  <a:lnTo>
                    <a:pt x="59016" y="47205"/>
                  </a:lnTo>
                  <a:lnTo>
                    <a:pt x="70815" y="47205"/>
                  </a:lnTo>
                  <a:lnTo>
                    <a:pt x="82613" y="47205"/>
                  </a:lnTo>
                  <a:lnTo>
                    <a:pt x="94411" y="47205"/>
                  </a:lnTo>
                  <a:lnTo>
                    <a:pt x="94411" y="35407"/>
                  </a:lnTo>
                  <a:close/>
                </a:path>
                <a:path w="626110" h="47625">
                  <a:moveTo>
                    <a:pt x="129806" y="35407"/>
                  </a:moveTo>
                  <a:lnTo>
                    <a:pt x="118021" y="35407"/>
                  </a:lnTo>
                  <a:lnTo>
                    <a:pt x="106222" y="35407"/>
                  </a:lnTo>
                  <a:lnTo>
                    <a:pt x="106222" y="23609"/>
                  </a:lnTo>
                  <a:lnTo>
                    <a:pt x="106222" y="11811"/>
                  </a:lnTo>
                  <a:lnTo>
                    <a:pt x="94424" y="11811"/>
                  </a:lnTo>
                  <a:lnTo>
                    <a:pt x="94424" y="23609"/>
                  </a:lnTo>
                  <a:lnTo>
                    <a:pt x="94424" y="35407"/>
                  </a:lnTo>
                  <a:lnTo>
                    <a:pt x="94424" y="47205"/>
                  </a:lnTo>
                  <a:lnTo>
                    <a:pt x="106222" y="47205"/>
                  </a:lnTo>
                  <a:lnTo>
                    <a:pt x="118021" y="47205"/>
                  </a:lnTo>
                  <a:lnTo>
                    <a:pt x="129806" y="47205"/>
                  </a:lnTo>
                  <a:lnTo>
                    <a:pt x="129806" y="35407"/>
                  </a:lnTo>
                  <a:close/>
                </a:path>
                <a:path w="626110" h="47625">
                  <a:moveTo>
                    <a:pt x="141617" y="35407"/>
                  </a:moveTo>
                  <a:lnTo>
                    <a:pt x="129832" y="35407"/>
                  </a:lnTo>
                  <a:lnTo>
                    <a:pt x="129832" y="47205"/>
                  </a:lnTo>
                  <a:lnTo>
                    <a:pt x="141617" y="47205"/>
                  </a:lnTo>
                  <a:lnTo>
                    <a:pt x="141617" y="35407"/>
                  </a:lnTo>
                  <a:close/>
                </a:path>
                <a:path w="626110" h="47625">
                  <a:moveTo>
                    <a:pt x="153428" y="35407"/>
                  </a:moveTo>
                  <a:lnTo>
                    <a:pt x="141630" y="35407"/>
                  </a:lnTo>
                  <a:lnTo>
                    <a:pt x="141630" y="47205"/>
                  </a:lnTo>
                  <a:lnTo>
                    <a:pt x="153428" y="47205"/>
                  </a:lnTo>
                  <a:lnTo>
                    <a:pt x="153428" y="35407"/>
                  </a:lnTo>
                  <a:close/>
                </a:path>
                <a:path w="626110" h="47625">
                  <a:moveTo>
                    <a:pt x="177025" y="11811"/>
                  </a:moveTo>
                  <a:lnTo>
                    <a:pt x="165239" y="11811"/>
                  </a:lnTo>
                  <a:lnTo>
                    <a:pt x="153441" y="11811"/>
                  </a:lnTo>
                  <a:lnTo>
                    <a:pt x="153441" y="23609"/>
                  </a:lnTo>
                  <a:lnTo>
                    <a:pt x="153441" y="35407"/>
                  </a:lnTo>
                  <a:lnTo>
                    <a:pt x="153441" y="47205"/>
                  </a:lnTo>
                  <a:lnTo>
                    <a:pt x="165239" y="47205"/>
                  </a:lnTo>
                  <a:lnTo>
                    <a:pt x="165239" y="35407"/>
                  </a:lnTo>
                  <a:lnTo>
                    <a:pt x="165239" y="23609"/>
                  </a:lnTo>
                  <a:lnTo>
                    <a:pt x="177025" y="23609"/>
                  </a:lnTo>
                  <a:lnTo>
                    <a:pt x="177025" y="11811"/>
                  </a:lnTo>
                  <a:close/>
                </a:path>
                <a:path w="626110" h="47625">
                  <a:moveTo>
                    <a:pt x="200647" y="11811"/>
                  </a:moveTo>
                  <a:lnTo>
                    <a:pt x="188849" y="11811"/>
                  </a:lnTo>
                  <a:lnTo>
                    <a:pt x="188849" y="23609"/>
                  </a:lnTo>
                  <a:lnTo>
                    <a:pt x="200647" y="23609"/>
                  </a:lnTo>
                  <a:lnTo>
                    <a:pt x="200647" y="11811"/>
                  </a:lnTo>
                  <a:close/>
                </a:path>
                <a:path w="626110" h="47625">
                  <a:moveTo>
                    <a:pt x="212432" y="35407"/>
                  </a:moveTo>
                  <a:lnTo>
                    <a:pt x="200647" y="35407"/>
                  </a:lnTo>
                  <a:lnTo>
                    <a:pt x="200647" y="47205"/>
                  </a:lnTo>
                  <a:lnTo>
                    <a:pt x="212432" y="47205"/>
                  </a:lnTo>
                  <a:lnTo>
                    <a:pt x="212432" y="35407"/>
                  </a:lnTo>
                  <a:close/>
                </a:path>
                <a:path w="626110" h="47625">
                  <a:moveTo>
                    <a:pt x="224243" y="11811"/>
                  </a:moveTo>
                  <a:lnTo>
                    <a:pt x="212458" y="11811"/>
                  </a:lnTo>
                  <a:lnTo>
                    <a:pt x="212458" y="23609"/>
                  </a:lnTo>
                  <a:lnTo>
                    <a:pt x="224243" y="23609"/>
                  </a:lnTo>
                  <a:lnTo>
                    <a:pt x="224243" y="11811"/>
                  </a:lnTo>
                  <a:close/>
                </a:path>
                <a:path w="626110" h="47625">
                  <a:moveTo>
                    <a:pt x="247853" y="11811"/>
                  </a:moveTo>
                  <a:lnTo>
                    <a:pt x="236054" y="11811"/>
                  </a:lnTo>
                  <a:lnTo>
                    <a:pt x="224256" y="11811"/>
                  </a:lnTo>
                  <a:lnTo>
                    <a:pt x="224256" y="23609"/>
                  </a:lnTo>
                  <a:lnTo>
                    <a:pt x="224256" y="35407"/>
                  </a:lnTo>
                  <a:lnTo>
                    <a:pt x="224256" y="47205"/>
                  </a:lnTo>
                  <a:lnTo>
                    <a:pt x="236054" y="47205"/>
                  </a:lnTo>
                  <a:lnTo>
                    <a:pt x="236054" y="35407"/>
                  </a:lnTo>
                  <a:lnTo>
                    <a:pt x="247853" y="35407"/>
                  </a:lnTo>
                  <a:lnTo>
                    <a:pt x="247853" y="23609"/>
                  </a:lnTo>
                  <a:lnTo>
                    <a:pt x="247853" y="11811"/>
                  </a:lnTo>
                  <a:close/>
                </a:path>
                <a:path w="626110" h="47625">
                  <a:moveTo>
                    <a:pt x="259651" y="11811"/>
                  </a:moveTo>
                  <a:lnTo>
                    <a:pt x="247865" y="11811"/>
                  </a:lnTo>
                  <a:lnTo>
                    <a:pt x="247865" y="23609"/>
                  </a:lnTo>
                  <a:lnTo>
                    <a:pt x="247865" y="35407"/>
                  </a:lnTo>
                  <a:lnTo>
                    <a:pt x="259651" y="35407"/>
                  </a:lnTo>
                  <a:lnTo>
                    <a:pt x="259651" y="23609"/>
                  </a:lnTo>
                  <a:lnTo>
                    <a:pt x="259651" y="11811"/>
                  </a:lnTo>
                  <a:close/>
                </a:path>
                <a:path w="626110" h="47625">
                  <a:moveTo>
                    <a:pt x="271462" y="11811"/>
                  </a:moveTo>
                  <a:lnTo>
                    <a:pt x="259664" y="11811"/>
                  </a:lnTo>
                  <a:lnTo>
                    <a:pt x="259664" y="23609"/>
                  </a:lnTo>
                  <a:lnTo>
                    <a:pt x="259664" y="35407"/>
                  </a:lnTo>
                  <a:lnTo>
                    <a:pt x="259664" y="47205"/>
                  </a:lnTo>
                  <a:lnTo>
                    <a:pt x="271462" y="47205"/>
                  </a:lnTo>
                  <a:lnTo>
                    <a:pt x="271462" y="35407"/>
                  </a:lnTo>
                  <a:lnTo>
                    <a:pt x="271462" y="23609"/>
                  </a:lnTo>
                  <a:lnTo>
                    <a:pt x="271462" y="11811"/>
                  </a:lnTo>
                  <a:close/>
                </a:path>
                <a:path w="626110" h="47625">
                  <a:moveTo>
                    <a:pt x="306857" y="35407"/>
                  </a:moveTo>
                  <a:lnTo>
                    <a:pt x="295071" y="35407"/>
                  </a:lnTo>
                  <a:lnTo>
                    <a:pt x="295071" y="23609"/>
                  </a:lnTo>
                  <a:lnTo>
                    <a:pt x="295071" y="11811"/>
                  </a:lnTo>
                  <a:lnTo>
                    <a:pt x="283273" y="11811"/>
                  </a:lnTo>
                  <a:lnTo>
                    <a:pt x="271475" y="11811"/>
                  </a:lnTo>
                  <a:lnTo>
                    <a:pt x="271475" y="23609"/>
                  </a:lnTo>
                  <a:lnTo>
                    <a:pt x="283273" y="23609"/>
                  </a:lnTo>
                  <a:lnTo>
                    <a:pt x="283273" y="35407"/>
                  </a:lnTo>
                  <a:lnTo>
                    <a:pt x="283273" y="47205"/>
                  </a:lnTo>
                  <a:lnTo>
                    <a:pt x="295071" y="47205"/>
                  </a:lnTo>
                  <a:lnTo>
                    <a:pt x="306857" y="47205"/>
                  </a:lnTo>
                  <a:lnTo>
                    <a:pt x="306857" y="35407"/>
                  </a:lnTo>
                  <a:close/>
                </a:path>
                <a:path w="626110" h="47625">
                  <a:moveTo>
                    <a:pt x="318681" y="11811"/>
                  </a:moveTo>
                  <a:lnTo>
                    <a:pt x="306882" y="11811"/>
                  </a:lnTo>
                  <a:lnTo>
                    <a:pt x="306882" y="23609"/>
                  </a:lnTo>
                  <a:lnTo>
                    <a:pt x="318681" y="23609"/>
                  </a:lnTo>
                  <a:lnTo>
                    <a:pt x="318681" y="11811"/>
                  </a:lnTo>
                  <a:close/>
                </a:path>
                <a:path w="626110" h="47625">
                  <a:moveTo>
                    <a:pt x="330479" y="35407"/>
                  </a:moveTo>
                  <a:lnTo>
                    <a:pt x="318681" y="35407"/>
                  </a:lnTo>
                  <a:lnTo>
                    <a:pt x="306882" y="35407"/>
                  </a:lnTo>
                  <a:lnTo>
                    <a:pt x="306882" y="47205"/>
                  </a:lnTo>
                  <a:lnTo>
                    <a:pt x="318681" y="47205"/>
                  </a:lnTo>
                  <a:lnTo>
                    <a:pt x="330479" y="47205"/>
                  </a:lnTo>
                  <a:lnTo>
                    <a:pt x="330479" y="35407"/>
                  </a:lnTo>
                  <a:close/>
                </a:path>
                <a:path w="626110" h="47625">
                  <a:moveTo>
                    <a:pt x="354088" y="11811"/>
                  </a:moveTo>
                  <a:lnTo>
                    <a:pt x="342290" y="11811"/>
                  </a:lnTo>
                  <a:lnTo>
                    <a:pt x="330492" y="11811"/>
                  </a:lnTo>
                  <a:lnTo>
                    <a:pt x="330492" y="23609"/>
                  </a:lnTo>
                  <a:lnTo>
                    <a:pt x="330492" y="35407"/>
                  </a:lnTo>
                  <a:lnTo>
                    <a:pt x="330492" y="47205"/>
                  </a:lnTo>
                  <a:lnTo>
                    <a:pt x="342290" y="47205"/>
                  </a:lnTo>
                  <a:lnTo>
                    <a:pt x="342290" y="35407"/>
                  </a:lnTo>
                  <a:lnTo>
                    <a:pt x="342290" y="23609"/>
                  </a:lnTo>
                  <a:lnTo>
                    <a:pt x="354088" y="23609"/>
                  </a:lnTo>
                  <a:lnTo>
                    <a:pt x="354088" y="11811"/>
                  </a:lnTo>
                  <a:close/>
                </a:path>
                <a:path w="626110" h="47625">
                  <a:moveTo>
                    <a:pt x="365887" y="23609"/>
                  </a:moveTo>
                  <a:lnTo>
                    <a:pt x="354088" y="23609"/>
                  </a:lnTo>
                  <a:lnTo>
                    <a:pt x="354088" y="35407"/>
                  </a:lnTo>
                  <a:lnTo>
                    <a:pt x="365887" y="35407"/>
                  </a:lnTo>
                  <a:lnTo>
                    <a:pt x="365887" y="23609"/>
                  </a:lnTo>
                  <a:close/>
                </a:path>
                <a:path w="626110" h="47625">
                  <a:moveTo>
                    <a:pt x="377698" y="11811"/>
                  </a:moveTo>
                  <a:lnTo>
                    <a:pt x="365899" y="11811"/>
                  </a:lnTo>
                  <a:lnTo>
                    <a:pt x="365899" y="23609"/>
                  </a:lnTo>
                  <a:lnTo>
                    <a:pt x="377698" y="23609"/>
                  </a:lnTo>
                  <a:lnTo>
                    <a:pt x="377698" y="11811"/>
                  </a:lnTo>
                  <a:close/>
                </a:path>
                <a:path w="626110" h="47625">
                  <a:moveTo>
                    <a:pt x="401307" y="11811"/>
                  </a:moveTo>
                  <a:lnTo>
                    <a:pt x="389509" y="11811"/>
                  </a:lnTo>
                  <a:lnTo>
                    <a:pt x="389509" y="23609"/>
                  </a:lnTo>
                  <a:lnTo>
                    <a:pt x="401307" y="23609"/>
                  </a:lnTo>
                  <a:lnTo>
                    <a:pt x="401307" y="11811"/>
                  </a:lnTo>
                  <a:close/>
                </a:path>
                <a:path w="626110" h="47625">
                  <a:moveTo>
                    <a:pt x="424903" y="11811"/>
                  </a:moveTo>
                  <a:lnTo>
                    <a:pt x="413105" y="11811"/>
                  </a:lnTo>
                  <a:lnTo>
                    <a:pt x="413105" y="23609"/>
                  </a:lnTo>
                  <a:lnTo>
                    <a:pt x="401307" y="23609"/>
                  </a:lnTo>
                  <a:lnTo>
                    <a:pt x="401307" y="35407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lnTo>
                    <a:pt x="424903" y="11811"/>
                  </a:lnTo>
                  <a:close/>
                </a:path>
                <a:path w="626110" h="47625">
                  <a:moveTo>
                    <a:pt x="436714" y="23609"/>
                  </a:moveTo>
                  <a:lnTo>
                    <a:pt x="424916" y="23609"/>
                  </a:lnTo>
                  <a:lnTo>
                    <a:pt x="424916" y="35407"/>
                  </a:lnTo>
                  <a:lnTo>
                    <a:pt x="436714" y="35407"/>
                  </a:lnTo>
                  <a:lnTo>
                    <a:pt x="436714" y="23609"/>
                  </a:lnTo>
                  <a:close/>
                </a:path>
                <a:path w="626110" h="47625">
                  <a:moveTo>
                    <a:pt x="460311" y="23609"/>
                  </a:moveTo>
                  <a:lnTo>
                    <a:pt x="448513" y="23609"/>
                  </a:lnTo>
                  <a:lnTo>
                    <a:pt x="448513" y="35407"/>
                  </a:lnTo>
                  <a:lnTo>
                    <a:pt x="460311" y="35407"/>
                  </a:lnTo>
                  <a:lnTo>
                    <a:pt x="460311" y="23609"/>
                  </a:lnTo>
                  <a:close/>
                </a:path>
                <a:path w="626110" h="47625">
                  <a:moveTo>
                    <a:pt x="483920" y="11811"/>
                  </a:moveTo>
                  <a:lnTo>
                    <a:pt x="472122" y="11811"/>
                  </a:lnTo>
                  <a:lnTo>
                    <a:pt x="472122" y="23609"/>
                  </a:lnTo>
                  <a:lnTo>
                    <a:pt x="460324" y="23609"/>
                  </a:lnTo>
                  <a:lnTo>
                    <a:pt x="460324" y="35407"/>
                  </a:lnTo>
                  <a:lnTo>
                    <a:pt x="472122" y="35407"/>
                  </a:lnTo>
                  <a:lnTo>
                    <a:pt x="483920" y="35407"/>
                  </a:lnTo>
                  <a:lnTo>
                    <a:pt x="483920" y="23609"/>
                  </a:lnTo>
                  <a:lnTo>
                    <a:pt x="483920" y="11811"/>
                  </a:lnTo>
                  <a:close/>
                </a:path>
                <a:path w="626110" h="47625">
                  <a:moveTo>
                    <a:pt x="507530" y="11811"/>
                  </a:moveTo>
                  <a:lnTo>
                    <a:pt x="495731" y="11811"/>
                  </a:lnTo>
                  <a:lnTo>
                    <a:pt x="495731" y="23609"/>
                  </a:lnTo>
                  <a:lnTo>
                    <a:pt x="507530" y="23609"/>
                  </a:lnTo>
                  <a:lnTo>
                    <a:pt x="507530" y="11811"/>
                  </a:lnTo>
                  <a:close/>
                </a:path>
                <a:path w="626110" h="47625">
                  <a:moveTo>
                    <a:pt x="519328" y="23609"/>
                  </a:moveTo>
                  <a:lnTo>
                    <a:pt x="507530" y="23609"/>
                  </a:lnTo>
                  <a:lnTo>
                    <a:pt x="507530" y="35407"/>
                  </a:lnTo>
                  <a:lnTo>
                    <a:pt x="519328" y="35407"/>
                  </a:lnTo>
                  <a:lnTo>
                    <a:pt x="519328" y="23609"/>
                  </a:lnTo>
                  <a:close/>
                </a:path>
                <a:path w="626110" h="47625">
                  <a:moveTo>
                    <a:pt x="531139" y="11811"/>
                  </a:moveTo>
                  <a:lnTo>
                    <a:pt x="519341" y="11811"/>
                  </a:lnTo>
                  <a:lnTo>
                    <a:pt x="519341" y="23609"/>
                  </a:lnTo>
                  <a:lnTo>
                    <a:pt x="519341" y="35407"/>
                  </a:lnTo>
                  <a:lnTo>
                    <a:pt x="531139" y="35407"/>
                  </a:lnTo>
                  <a:lnTo>
                    <a:pt x="531139" y="23609"/>
                  </a:lnTo>
                  <a:lnTo>
                    <a:pt x="531139" y="11811"/>
                  </a:lnTo>
                  <a:close/>
                </a:path>
                <a:path w="626110" h="47625">
                  <a:moveTo>
                    <a:pt x="554748" y="11811"/>
                  </a:moveTo>
                  <a:lnTo>
                    <a:pt x="542950" y="11811"/>
                  </a:lnTo>
                  <a:lnTo>
                    <a:pt x="542950" y="23609"/>
                  </a:lnTo>
                  <a:lnTo>
                    <a:pt x="554748" y="23609"/>
                  </a:lnTo>
                  <a:lnTo>
                    <a:pt x="554748" y="11811"/>
                  </a:lnTo>
                  <a:close/>
                </a:path>
                <a:path w="626110" h="47625">
                  <a:moveTo>
                    <a:pt x="578345" y="11811"/>
                  </a:moveTo>
                  <a:lnTo>
                    <a:pt x="566547" y="11811"/>
                  </a:lnTo>
                  <a:lnTo>
                    <a:pt x="566547" y="23609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78345" y="23609"/>
                  </a:lnTo>
                  <a:lnTo>
                    <a:pt x="578345" y="11811"/>
                  </a:lnTo>
                  <a:close/>
                </a:path>
                <a:path w="626110" h="47625">
                  <a:moveTo>
                    <a:pt x="601954" y="11811"/>
                  </a:moveTo>
                  <a:lnTo>
                    <a:pt x="590156" y="11811"/>
                  </a:lnTo>
                  <a:lnTo>
                    <a:pt x="590156" y="23609"/>
                  </a:lnTo>
                  <a:lnTo>
                    <a:pt x="601954" y="23609"/>
                  </a:lnTo>
                  <a:lnTo>
                    <a:pt x="601954" y="11811"/>
                  </a:lnTo>
                  <a:close/>
                </a:path>
                <a:path w="626110" h="47625">
                  <a:moveTo>
                    <a:pt x="625563" y="11811"/>
                  </a:moveTo>
                  <a:lnTo>
                    <a:pt x="613765" y="11811"/>
                  </a:lnTo>
                  <a:lnTo>
                    <a:pt x="601967" y="11811"/>
                  </a:lnTo>
                  <a:lnTo>
                    <a:pt x="601967" y="23609"/>
                  </a:lnTo>
                  <a:lnTo>
                    <a:pt x="601967" y="35407"/>
                  </a:lnTo>
                  <a:lnTo>
                    <a:pt x="613765" y="35407"/>
                  </a:lnTo>
                  <a:lnTo>
                    <a:pt x="613765" y="23609"/>
                  </a:lnTo>
                  <a:lnTo>
                    <a:pt x="625563" y="23609"/>
                  </a:lnTo>
                  <a:lnTo>
                    <a:pt x="625563" y="11811"/>
                  </a:lnTo>
                  <a:close/>
                </a:path>
                <a:path w="626110" h="47625">
                  <a:moveTo>
                    <a:pt x="625563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25563" y="11798"/>
                  </a:lnTo>
                  <a:lnTo>
                    <a:pt x="62556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94843" y="3975011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10" h="47625">
                  <a:moveTo>
                    <a:pt x="23596" y="11811"/>
                  </a:moveTo>
                  <a:lnTo>
                    <a:pt x="11798" y="11811"/>
                  </a:lnTo>
                  <a:lnTo>
                    <a:pt x="0" y="11811"/>
                  </a:lnTo>
                  <a:lnTo>
                    <a:pt x="0" y="23609"/>
                  </a:lnTo>
                  <a:lnTo>
                    <a:pt x="11798" y="23609"/>
                  </a:lnTo>
                  <a:lnTo>
                    <a:pt x="23596" y="23609"/>
                  </a:lnTo>
                  <a:lnTo>
                    <a:pt x="23596" y="11811"/>
                  </a:lnTo>
                  <a:close/>
                </a:path>
                <a:path w="626110" h="47625">
                  <a:moveTo>
                    <a:pt x="59004" y="11811"/>
                  </a:moveTo>
                  <a:lnTo>
                    <a:pt x="47205" y="11811"/>
                  </a:lnTo>
                  <a:lnTo>
                    <a:pt x="47205" y="23609"/>
                  </a:lnTo>
                  <a:lnTo>
                    <a:pt x="47205" y="35407"/>
                  </a:lnTo>
                  <a:lnTo>
                    <a:pt x="59004" y="35407"/>
                  </a:lnTo>
                  <a:lnTo>
                    <a:pt x="59004" y="23609"/>
                  </a:lnTo>
                  <a:lnTo>
                    <a:pt x="59004" y="11811"/>
                  </a:lnTo>
                  <a:close/>
                </a:path>
                <a:path w="626110" h="47625">
                  <a:moveTo>
                    <a:pt x="70815" y="35420"/>
                  </a:moveTo>
                  <a:lnTo>
                    <a:pt x="59016" y="35420"/>
                  </a:lnTo>
                  <a:lnTo>
                    <a:pt x="59016" y="47218"/>
                  </a:lnTo>
                  <a:lnTo>
                    <a:pt x="70815" y="47218"/>
                  </a:lnTo>
                  <a:lnTo>
                    <a:pt x="70815" y="35420"/>
                  </a:lnTo>
                  <a:close/>
                </a:path>
                <a:path w="626110" h="47625">
                  <a:moveTo>
                    <a:pt x="94411" y="11811"/>
                  </a:moveTo>
                  <a:lnTo>
                    <a:pt x="82613" y="11811"/>
                  </a:lnTo>
                  <a:lnTo>
                    <a:pt x="82613" y="23609"/>
                  </a:lnTo>
                  <a:lnTo>
                    <a:pt x="70815" y="23609"/>
                  </a:ln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94411" y="35407"/>
                  </a:lnTo>
                  <a:lnTo>
                    <a:pt x="94411" y="23609"/>
                  </a:lnTo>
                  <a:lnTo>
                    <a:pt x="94411" y="11811"/>
                  </a:lnTo>
                  <a:close/>
                </a:path>
                <a:path w="626110" h="47625">
                  <a:moveTo>
                    <a:pt x="118021" y="35420"/>
                  </a:moveTo>
                  <a:lnTo>
                    <a:pt x="106222" y="35420"/>
                  </a:lnTo>
                  <a:lnTo>
                    <a:pt x="94424" y="35420"/>
                  </a:lnTo>
                  <a:lnTo>
                    <a:pt x="94424" y="47218"/>
                  </a:lnTo>
                  <a:lnTo>
                    <a:pt x="106222" y="47218"/>
                  </a:lnTo>
                  <a:lnTo>
                    <a:pt x="118021" y="47218"/>
                  </a:lnTo>
                  <a:lnTo>
                    <a:pt x="118021" y="35420"/>
                  </a:lnTo>
                  <a:close/>
                </a:path>
                <a:path w="626110" h="47625">
                  <a:moveTo>
                    <a:pt x="118021" y="11811"/>
                  </a:moveTo>
                  <a:lnTo>
                    <a:pt x="106222" y="11811"/>
                  </a:lnTo>
                  <a:lnTo>
                    <a:pt x="106222" y="23609"/>
                  </a:lnTo>
                  <a:lnTo>
                    <a:pt x="118021" y="23609"/>
                  </a:lnTo>
                  <a:lnTo>
                    <a:pt x="118021" y="11811"/>
                  </a:lnTo>
                  <a:close/>
                </a:path>
                <a:path w="626110" h="47625">
                  <a:moveTo>
                    <a:pt x="153428" y="11811"/>
                  </a:moveTo>
                  <a:lnTo>
                    <a:pt x="141630" y="11811"/>
                  </a:lnTo>
                  <a:lnTo>
                    <a:pt x="141630" y="23609"/>
                  </a:lnTo>
                  <a:lnTo>
                    <a:pt x="141630" y="35407"/>
                  </a:lnTo>
                  <a:lnTo>
                    <a:pt x="153428" y="35407"/>
                  </a:lnTo>
                  <a:lnTo>
                    <a:pt x="153428" y="23609"/>
                  </a:lnTo>
                  <a:lnTo>
                    <a:pt x="153428" y="11811"/>
                  </a:lnTo>
                  <a:close/>
                </a:path>
                <a:path w="626110" h="47625">
                  <a:moveTo>
                    <a:pt x="177025" y="35420"/>
                  </a:moveTo>
                  <a:lnTo>
                    <a:pt x="165239" y="35420"/>
                  </a:lnTo>
                  <a:lnTo>
                    <a:pt x="153441" y="35420"/>
                  </a:lnTo>
                  <a:lnTo>
                    <a:pt x="153441" y="47218"/>
                  </a:lnTo>
                  <a:lnTo>
                    <a:pt x="165239" y="47218"/>
                  </a:lnTo>
                  <a:lnTo>
                    <a:pt x="177025" y="47218"/>
                  </a:lnTo>
                  <a:lnTo>
                    <a:pt x="177025" y="35420"/>
                  </a:lnTo>
                  <a:close/>
                </a:path>
                <a:path w="626110" h="47625">
                  <a:moveTo>
                    <a:pt x="188836" y="35420"/>
                  </a:moveTo>
                  <a:lnTo>
                    <a:pt x="177038" y="35420"/>
                  </a:lnTo>
                  <a:lnTo>
                    <a:pt x="177038" y="47218"/>
                  </a:lnTo>
                  <a:lnTo>
                    <a:pt x="188836" y="47218"/>
                  </a:lnTo>
                  <a:lnTo>
                    <a:pt x="188836" y="35420"/>
                  </a:lnTo>
                  <a:close/>
                </a:path>
                <a:path w="626110" h="47625">
                  <a:moveTo>
                    <a:pt x="188836" y="11811"/>
                  </a:moveTo>
                  <a:lnTo>
                    <a:pt x="177038" y="11811"/>
                  </a:lnTo>
                  <a:lnTo>
                    <a:pt x="177038" y="23609"/>
                  </a:lnTo>
                  <a:lnTo>
                    <a:pt x="188836" y="23609"/>
                  </a:lnTo>
                  <a:lnTo>
                    <a:pt x="188836" y="11811"/>
                  </a:lnTo>
                  <a:close/>
                </a:path>
                <a:path w="626110" h="47625">
                  <a:moveTo>
                    <a:pt x="200647" y="11811"/>
                  </a:moveTo>
                  <a:lnTo>
                    <a:pt x="188849" y="11811"/>
                  </a:lnTo>
                  <a:lnTo>
                    <a:pt x="188849" y="23609"/>
                  </a:lnTo>
                  <a:lnTo>
                    <a:pt x="200647" y="23609"/>
                  </a:lnTo>
                  <a:lnTo>
                    <a:pt x="200647" y="11811"/>
                  </a:lnTo>
                  <a:close/>
                </a:path>
                <a:path w="626110" h="47625">
                  <a:moveTo>
                    <a:pt x="224243" y="35420"/>
                  </a:moveTo>
                  <a:lnTo>
                    <a:pt x="212458" y="35420"/>
                  </a:lnTo>
                  <a:lnTo>
                    <a:pt x="212458" y="47218"/>
                  </a:lnTo>
                  <a:lnTo>
                    <a:pt x="224243" y="47218"/>
                  </a:lnTo>
                  <a:lnTo>
                    <a:pt x="224243" y="35420"/>
                  </a:lnTo>
                  <a:close/>
                </a:path>
                <a:path w="626110" h="47625">
                  <a:moveTo>
                    <a:pt x="224243" y="11811"/>
                  </a:moveTo>
                  <a:lnTo>
                    <a:pt x="212458" y="11811"/>
                  </a:ln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lnTo>
                    <a:pt x="224243" y="11811"/>
                  </a:lnTo>
                  <a:close/>
                </a:path>
                <a:path w="626110" h="47625">
                  <a:moveTo>
                    <a:pt x="236054" y="11811"/>
                  </a:moveTo>
                  <a:lnTo>
                    <a:pt x="224256" y="11811"/>
                  </a:lnTo>
                  <a:lnTo>
                    <a:pt x="224256" y="23609"/>
                  </a:lnTo>
                  <a:lnTo>
                    <a:pt x="236054" y="23609"/>
                  </a:lnTo>
                  <a:lnTo>
                    <a:pt x="236054" y="11811"/>
                  </a:lnTo>
                  <a:close/>
                </a:path>
                <a:path w="626110" h="47625">
                  <a:moveTo>
                    <a:pt x="247853" y="35420"/>
                  </a:moveTo>
                  <a:lnTo>
                    <a:pt x="236054" y="35420"/>
                  </a:lnTo>
                  <a:lnTo>
                    <a:pt x="236054" y="47218"/>
                  </a:lnTo>
                  <a:lnTo>
                    <a:pt x="247853" y="47218"/>
                  </a:lnTo>
                  <a:lnTo>
                    <a:pt x="247853" y="35420"/>
                  </a:lnTo>
                  <a:close/>
                </a:path>
                <a:path w="626110" h="47625">
                  <a:moveTo>
                    <a:pt x="259651" y="11811"/>
                  </a:moveTo>
                  <a:lnTo>
                    <a:pt x="247865" y="11811"/>
                  </a:lnTo>
                  <a:lnTo>
                    <a:pt x="247865" y="23609"/>
                  </a:lnTo>
                  <a:lnTo>
                    <a:pt x="259651" y="23609"/>
                  </a:lnTo>
                  <a:lnTo>
                    <a:pt x="259651" y="11811"/>
                  </a:lnTo>
                  <a:close/>
                </a:path>
                <a:path w="626110" h="47625">
                  <a:moveTo>
                    <a:pt x="271462" y="35420"/>
                  </a:moveTo>
                  <a:lnTo>
                    <a:pt x="259664" y="35420"/>
                  </a:lnTo>
                  <a:lnTo>
                    <a:pt x="259664" y="47218"/>
                  </a:lnTo>
                  <a:lnTo>
                    <a:pt x="271462" y="47218"/>
                  </a:lnTo>
                  <a:lnTo>
                    <a:pt x="271462" y="35420"/>
                  </a:lnTo>
                  <a:close/>
                </a:path>
                <a:path w="626110" h="47625">
                  <a:moveTo>
                    <a:pt x="271462" y="11811"/>
                  </a:moveTo>
                  <a:lnTo>
                    <a:pt x="259664" y="11811"/>
                  </a:lnTo>
                  <a:lnTo>
                    <a:pt x="259664" y="23609"/>
                  </a:lnTo>
                  <a:lnTo>
                    <a:pt x="259664" y="35407"/>
                  </a:lnTo>
                  <a:lnTo>
                    <a:pt x="271462" y="35407"/>
                  </a:lnTo>
                  <a:lnTo>
                    <a:pt x="271462" y="23609"/>
                  </a:lnTo>
                  <a:lnTo>
                    <a:pt x="271462" y="11811"/>
                  </a:lnTo>
                  <a:close/>
                </a:path>
                <a:path w="626110" h="47625">
                  <a:moveTo>
                    <a:pt x="306857" y="35420"/>
                  </a:moveTo>
                  <a:lnTo>
                    <a:pt x="295071" y="35420"/>
                  </a:lnTo>
                  <a:lnTo>
                    <a:pt x="295071" y="47218"/>
                  </a:lnTo>
                  <a:lnTo>
                    <a:pt x="306857" y="47218"/>
                  </a:lnTo>
                  <a:lnTo>
                    <a:pt x="306857" y="35420"/>
                  </a:lnTo>
                  <a:close/>
                </a:path>
                <a:path w="626110" h="47625">
                  <a:moveTo>
                    <a:pt x="306857" y="11811"/>
                  </a:moveTo>
                  <a:lnTo>
                    <a:pt x="295071" y="11811"/>
                  </a:lnTo>
                  <a:lnTo>
                    <a:pt x="295071" y="23609"/>
                  </a:ln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lnTo>
                    <a:pt x="306857" y="11811"/>
                  </a:lnTo>
                  <a:close/>
                </a:path>
                <a:path w="626110" h="47625">
                  <a:moveTo>
                    <a:pt x="318681" y="11811"/>
                  </a:moveTo>
                  <a:lnTo>
                    <a:pt x="306882" y="11811"/>
                  </a:lnTo>
                  <a:lnTo>
                    <a:pt x="306882" y="23609"/>
                  </a:lnTo>
                  <a:lnTo>
                    <a:pt x="318681" y="23609"/>
                  </a:lnTo>
                  <a:lnTo>
                    <a:pt x="318681" y="11811"/>
                  </a:lnTo>
                  <a:close/>
                </a:path>
                <a:path w="626110" h="47625">
                  <a:moveTo>
                    <a:pt x="330479" y="35420"/>
                  </a:moveTo>
                  <a:lnTo>
                    <a:pt x="318681" y="35420"/>
                  </a:lnTo>
                  <a:lnTo>
                    <a:pt x="306882" y="35420"/>
                  </a:lnTo>
                  <a:lnTo>
                    <a:pt x="306882" y="47218"/>
                  </a:lnTo>
                  <a:lnTo>
                    <a:pt x="318681" y="47218"/>
                  </a:lnTo>
                  <a:lnTo>
                    <a:pt x="330479" y="47218"/>
                  </a:lnTo>
                  <a:lnTo>
                    <a:pt x="330479" y="35420"/>
                  </a:lnTo>
                  <a:close/>
                </a:path>
                <a:path w="626110" h="47625">
                  <a:moveTo>
                    <a:pt x="330479" y="23609"/>
                  </a:moveTo>
                  <a:lnTo>
                    <a:pt x="318681" y="23609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close/>
                </a:path>
                <a:path w="626110" h="47625">
                  <a:moveTo>
                    <a:pt x="342290" y="11811"/>
                  </a:moveTo>
                  <a:lnTo>
                    <a:pt x="330492" y="11811"/>
                  </a:lnTo>
                  <a:lnTo>
                    <a:pt x="330492" y="23609"/>
                  </a:lnTo>
                  <a:lnTo>
                    <a:pt x="342290" y="23609"/>
                  </a:lnTo>
                  <a:lnTo>
                    <a:pt x="342290" y="11811"/>
                  </a:lnTo>
                  <a:close/>
                </a:path>
                <a:path w="626110" h="47625">
                  <a:moveTo>
                    <a:pt x="354088" y="23609"/>
                  </a:moveTo>
                  <a:lnTo>
                    <a:pt x="342290" y="23609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54088" y="23609"/>
                  </a:lnTo>
                  <a:close/>
                </a:path>
                <a:path w="626110" h="47625">
                  <a:moveTo>
                    <a:pt x="365887" y="0"/>
                  </a:moveTo>
                  <a:lnTo>
                    <a:pt x="354088" y="0"/>
                  </a:lnTo>
                  <a:lnTo>
                    <a:pt x="342290" y="0"/>
                  </a:lnTo>
                  <a:lnTo>
                    <a:pt x="330492" y="0"/>
                  </a:lnTo>
                  <a:lnTo>
                    <a:pt x="330492" y="11798"/>
                  </a:lnTo>
                  <a:lnTo>
                    <a:pt x="342290" y="11798"/>
                  </a:lnTo>
                  <a:lnTo>
                    <a:pt x="354088" y="11798"/>
                  </a:lnTo>
                  <a:lnTo>
                    <a:pt x="365887" y="11798"/>
                  </a:lnTo>
                  <a:lnTo>
                    <a:pt x="365887" y="0"/>
                  </a:lnTo>
                  <a:close/>
                </a:path>
                <a:path w="626110" h="47625">
                  <a:moveTo>
                    <a:pt x="389496" y="23609"/>
                  </a:moveTo>
                  <a:lnTo>
                    <a:pt x="377698" y="23609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close/>
                </a:path>
                <a:path w="626110" h="47625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26110" h="47625">
                  <a:moveTo>
                    <a:pt x="413105" y="23609"/>
                  </a:moveTo>
                  <a:lnTo>
                    <a:pt x="401307" y="23609"/>
                  </a:ln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13105" y="35407"/>
                  </a:lnTo>
                  <a:lnTo>
                    <a:pt x="413105" y="23609"/>
                  </a:lnTo>
                  <a:close/>
                </a:path>
                <a:path w="626110" h="47625">
                  <a:moveTo>
                    <a:pt x="424903" y="0"/>
                  </a:moveTo>
                  <a:lnTo>
                    <a:pt x="413105" y="0"/>
                  </a:lnTo>
                  <a:lnTo>
                    <a:pt x="401307" y="0"/>
                  </a:ln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13105" y="11798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26110" h="47625">
                  <a:moveTo>
                    <a:pt x="436714" y="23609"/>
                  </a:moveTo>
                  <a:lnTo>
                    <a:pt x="424916" y="23609"/>
                  </a:lnTo>
                  <a:lnTo>
                    <a:pt x="424916" y="35407"/>
                  </a:lnTo>
                  <a:lnTo>
                    <a:pt x="436714" y="35407"/>
                  </a:lnTo>
                  <a:lnTo>
                    <a:pt x="436714" y="23609"/>
                  </a:lnTo>
                  <a:close/>
                </a:path>
                <a:path w="626110" h="47625">
                  <a:moveTo>
                    <a:pt x="460311" y="0"/>
                  </a:moveTo>
                  <a:lnTo>
                    <a:pt x="448513" y="0"/>
                  </a:lnTo>
                  <a:lnTo>
                    <a:pt x="436714" y="0"/>
                  </a:lnTo>
                  <a:lnTo>
                    <a:pt x="424916" y="0"/>
                  </a:lnTo>
                  <a:lnTo>
                    <a:pt x="424916" y="11798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60311" y="11798"/>
                  </a:lnTo>
                  <a:lnTo>
                    <a:pt x="460311" y="0"/>
                  </a:lnTo>
                  <a:close/>
                </a:path>
                <a:path w="626110" h="47625">
                  <a:moveTo>
                    <a:pt x="472122" y="23609"/>
                  </a:moveTo>
                  <a:lnTo>
                    <a:pt x="460324" y="23609"/>
                  </a:lnTo>
                  <a:lnTo>
                    <a:pt x="460324" y="35407"/>
                  </a:lnTo>
                  <a:lnTo>
                    <a:pt x="472122" y="35407"/>
                  </a:lnTo>
                  <a:lnTo>
                    <a:pt x="472122" y="23609"/>
                  </a:lnTo>
                  <a:close/>
                </a:path>
                <a:path w="626110" h="47625">
                  <a:moveTo>
                    <a:pt x="483920" y="0"/>
                  </a:moveTo>
                  <a:lnTo>
                    <a:pt x="472122" y="0"/>
                  </a:lnTo>
                  <a:lnTo>
                    <a:pt x="460324" y="0"/>
                  </a:lnTo>
                  <a:lnTo>
                    <a:pt x="460324" y="11798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10" h="47625">
                  <a:moveTo>
                    <a:pt x="507530" y="0"/>
                  </a:moveTo>
                  <a:lnTo>
                    <a:pt x="495731" y="0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07530" y="0"/>
                  </a:lnTo>
                  <a:close/>
                </a:path>
                <a:path w="626110" h="47625">
                  <a:moveTo>
                    <a:pt x="542937" y="0"/>
                  </a:moveTo>
                  <a:lnTo>
                    <a:pt x="531139" y="0"/>
                  </a:lnTo>
                  <a:lnTo>
                    <a:pt x="519341" y="0"/>
                  </a:lnTo>
                  <a:lnTo>
                    <a:pt x="519341" y="11798"/>
                  </a:lnTo>
                  <a:lnTo>
                    <a:pt x="531139" y="11798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26110" h="47625">
                  <a:moveTo>
                    <a:pt x="566547" y="23609"/>
                  </a:moveTo>
                  <a:lnTo>
                    <a:pt x="554748" y="23609"/>
                  </a:lnTo>
                  <a:lnTo>
                    <a:pt x="554748" y="11811"/>
                  </a:lnTo>
                  <a:lnTo>
                    <a:pt x="542950" y="11811"/>
                  </a:lnTo>
                  <a:lnTo>
                    <a:pt x="542950" y="23609"/>
                  </a:lnTo>
                  <a:lnTo>
                    <a:pt x="542950" y="35407"/>
                  </a:lnTo>
                  <a:lnTo>
                    <a:pt x="554748" y="35407"/>
                  </a:lnTo>
                  <a:lnTo>
                    <a:pt x="566547" y="35407"/>
                  </a:lnTo>
                  <a:lnTo>
                    <a:pt x="566547" y="23609"/>
                  </a:lnTo>
                  <a:close/>
                </a:path>
                <a:path w="626110" h="47625">
                  <a:moveTo>
                    <a:pt x="578345" y="0"/>
                  </a:moveTo>
                  <a:lnTo>
                    <a:pt x="566547" y="0"/>
                  </a:lnTo>
                  <a:lnTo>
                    <a:pt x="554748" y="0"/>
                  </a:ln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26110" h="47625">
                  <a:moveTo>
                    <a:pt x="590156" y="0"/>
                  </a:moveTo>
                  <a:lnTo>
                    <a:pt x="578358" y="0"/>
                  </a:lnTo>
                  <a:lnTo>
                    <a:pt x="578358" y="11798"/>
                  </a:lnTo>
                  <a:lnTo>
                    <a:pt x="590156" y="11798"/>
                  </a:lnTo>
                  <a:lnTo>
                    <a:pt x="590156" y="0"/>
                  </a:lnTo>
                  <a:close/>
                </a:path>
                <a:path w="626110" h="47625">
                  <a:moveTo>
                    <a:pt x="601954" y="11811"/>
                  </a:moveTo>
                  <a:lnTo>
                    <a:pt x="590156" y="11811"/>
                  </a:lnTo>
                  <a:lnTo>
                    <a:pt x="590156" y="23609"/>
                  </a:lnTo>
                  <a:lnTo>
                    <a:pt x="601954" y="23609"/>
                  </a:lnTo>
                  <a:lnTo>
                    <a:pt x="601954" y="11811"/>
                  </a:lnTo>
                  <a:close/>
                </a:path>
                <a:path w="626110" h="47625">
                  <a:moveTo>
                    <a:pt x="613765" y="0"/>
                  </a:move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13765" y="0"/>
                  </a:lnTo>
                  <a:close/>
                </a:path>
                <a:path w="626110" h="47625">
                  <a:moveTo>
                    <a:pt x="625563" y="11811"/>
                  </a:moveTo>
                  <a:lnTo>
                    <a:pt x="613765" y="11811"/>
                  </a:lnTo>
                  <a:lnTo>
                    <a:pt x="601967" y="11811"/>
                  </a:lnTo>
                  <a:lnTo>
                    <a:pt x="601967" y="23609"/>
                  </a:lnTo>
                  <a:lnTo>
                    <a:pt x="601967" y="35407"/>
                  </a:lnTo>
                  <a:lnTo>
                    <a:pt x="613765" y="35407"/>
                  </a:lnTo>
                  <a:lnTo>
                    <a:pt x="625563" y="35407"/>
                  </a:lnTo>
                  <a:lnTo>
                    <a:pt x="625563" y="23609"/>
                  </a:lnTo>
                  <a:lnTo>
                    <a:pt x="625563" y="118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94843" y="4010431"/>
              <a:ext cx="601980" cy="47625"/>
            </a:xfrm>
            <a:custGeom>
              <a:avLst/>
              <a:gdLst/>
              <a:ahLst/>
              <a:cxnLst/>
              <a:rect l="l" t="t" r="r" b="b"/>
              <a:pathLst>
                <a:path w="601980" h="47625">
                  <a:moveTo>
                    <a:pt x="11798" y="35407"/>
                  </a:moveTo>
                  <a:lnTo>
                    <a:pt x="0" y="35407"/>
                  </a:lnTo>
                  <a:lnTo>
                    <a:pt x="0" y="47205"/>
                  </a:lnTo>
                  <a:lnTo>
                    <a:pt x="11798" y="47205"/>
                  </a:lnTo>
                  <a:lnTo>
                    <a:pt x="11798" y="35407"/>
                  </a:lnTo>
                  <a:close/>
                </a:path>
                <a:path w="601980" h="47625">
                  <a:moveTo>
                    <a:pt x="23596" y="23596"/>
                  </a:moveTo>
                  <a:lnTo>
                    <a:pt x="11798" y="23596"/>
                  </a:lnTo>
                  <a:lnTo>
                    <a:pt x="0" y="23596"/>
                  </a:lnTo>
                  <a:lnTo>
                    <a:pt x="0" y="35394"/>
                  </a:lnTo>
                  <a:lnTo>
                    <a:pt x="11798" y="35394"/>
                  </a:lnTo>
                  <a:lnTo>
                    <a:pt x="23596" y="35394"/>
                  </a:lnTo>
                  <a:lnTo>
                    <a:pt x="23596" y="23596"/>
                  </a:lnTo>
                  <a:close/>
                </a:path>
                <a:path w="601980" h="47625">
                  <a:moveTo>
                    <a:pt x="47205" y="35407"/>
                  </a:moveTo>
                  <a:lnTo>
                    <a:pt x="35407" y="35407"/>
                  </a:lnTo>
                  <a:lnTo>
                    <a:pt x="35407" y="47205"/>
                  </a:lnTo>
                  <a:lnTo>
                    <a:pt x="47205" y="47205"/>
                  </a:lnTo>
                  <a:lnTo>
                    <a:pt x="47205" y="35407"/>
                  </a:lnTo>
                  <a:close/>
                </a:path>
                <a:path w="601980" h="47625">
                  <a:moveTo>
                    <a:pt x="59004" y="23596"/>
                  </a:moveTo>
                  <a:lnTo>
                    <a:pt x="47205" y="23596"/>
                  </a:lnTo>
                  <a:lnTo>
                    <a:pt x="47205" y="35394"/>
                  </a:lnTo>
                  <a:lnTo>
                    <a:pt x="59004" y="35394"/>
                  </a:lnTo>
                  <a:lnTo>
                    <a:pt x="59004" y="23596"/>
                  </a:lnTo>
                  <a:close/>
                </a:path>
                <a:path w="601980" h="47625">
                  <a:moveTo>
                    <a:pt x="70815" y="23596"/>
                  </a:moveTo>
                  <a:lnTo>
                    <a:pt x="59016" y="23596"/>
                  </a:lnTo>
                  <a:lnTo>
                    <a:pt x="59016" y="35394"/>
                  </a:lnTo>
                  <a:lnTo>
                    <a:pt x="70815" y="35394"/>
                  </a:lnTo>
                  <a:lnTo>
                    <a:pt x="70815" y="23596"/>
                  </a:lnTo>
                  <a:close/>
                </a:path>
                <a:path w="601980" h="47625">
                  <a:moveTo>
                    <a:pt x="82613" y="35407"/>
                  </a:moveTo>
                  <a:lnTo>
                    <a:pt x="70815" y="35407"/>
                  </a:lnTo>
                  <a:lnTo>
                    <a:pt x="70815" y="47205"/>
                  </a:lnTo>
                  <a:lnTo>
                    <a:pt x="82613" y="47205"/>
                  </a:lnTo>
                  <a:lnTo>
                    <a:pt x="82613" y="35407"/>
                  </a:lnTo>
                  <a:close/>
                </a:path>
                <a:path w="601980" h="47625">
                  <a:moveTo>
                    <a:pt x="82613" y="11798"/>
                  </a:moveTo>
                  <a:lnTo>
                    <a:pt x="70815" y="11798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82613" y="11798"/>
                  </a:lnTo>
                  <a:close/>
                </a:path>
                <a:path w="601980" h="47625">
                  <a:moveTo>
                    <a:pt x="94411" y="23596"/>
                  </a:moveTo>
                  <a:lnTo>
                    <a:pt x="82613" y="23596"/>
                  </a:lnTo>
                  <a:lnTo>
                    <a:pt x="82613" y="35394"/>
                  </a:lnTo>
                  <a:lnTo>
                    <a:pt x="94411" y="35394"/>
                  </a:lnTo>
                  <a:lnTo>
                    <a:pt x="94411" y="23596"/>
                  </a:lnTo>
                  <a:close/>
                </a:path>
                <a:path w="601980" h="47625">
                  <a:moveTo>
                    <a:pt x="129806" y="23596"/>
                  </a:moveTo>
                  <a:lnTo>
                    <a:pt x="118021" y="23596"/>
                  </a:lnTo>
                  <a:lnTo>
                    <a:pt x="106222" y="23596"/>
                  </a:lnTo>
                  <a:lnTo>
                    <a:pt x="106222" y="35394"/>
                  </a:lnTo>
                  <a:lnTo>
                    <a:pt x="118021" y="35394"/>
                  </a:lnTo>
                  <a:lnTo>
                    <a:pt x="129806" y="35394"/>
                  </a:lnTo>
                  <a:lnTo>
                    <a:pt x="129806" y="23596"/>
                  </a:lnTo>
                  <a:close/>
                </a:path>
                <a:path w="601980" h="47625">
                  <a:moveTo>
                    <a:pt x="141617" y="35407"/>
                  </a:moveTo>
                  <a:lnTo>
                    <a:pt x="129832" y="35407"/>
                  </a:lnTo>
                  <a:lnTo>
                    <a:pt x="129832" y="47205"/>
                  </a:lnTo>
                  <a:lnTo>
                    <a:pt x="141617" y="47205"/>
                  </a:lnTo>
                  <a:lnTo>
                    <a:pt x="141617" y="35407"/>
                  </a:lnTo>
                  <a:close/>
                </a:path>
                <a:path w="601980" h="47625">
                  <a:moveTo>
                    <a:pt x="141617" y="11798"/>
                  </a:moveTo>
                  <a:lnTo>
                    <a:pt x="129832" y="11798"/>
                  </a:lnTo>
                  <a:lnTo>
                    <a:pt x="129832" y="23596"/>
                  </a:lnTo>
                  <a:lnTo>
                    <a:pt x="141617" y="23596"/>
                  </a:lnTo>
                  <a:lnTo>
                    <a:pt x="141617" y="11798"/>
                  </a:lnTo>
                  <a:close/>
                </a:path>
                <a:path w="601980" h="47625">
                  <a:moveTo>
                    <a:pt x="153428" y="35407"/>
                  </a:moveTo>
                  <a:lnTo>
                    <a:pt x="141630" y="35407"/>
                  </a:lnTo>
                  <a:lnTo>
                    <a:pt x="141630" y="47205"/>
                  </a:lnTo>
                  <a:lnTo>
                    <a:pt x="153428" y="47205"/>
                  </a:lnTo>
                  <a:lnTo>
                    <a:pt x="153428" y="35407"/>
                  </a:lnTo>
                  <a:close/>
                </a:path>
                <a:path w="601980" h="47625">
                  <a:moveTo>
                    <a:pt x="153428" y="11798"/>
                  </a:moveTo>
                  <a:lnTo>
                    <a:pt x="141630" y="11798"/>
                  </a:lnTo>
                  <a:lnTo>
                    <a:pt x="141630" y="23596"/>
                  </a:lnTo>
                  <a:lnTo>
                    <a:pt x="153428" y="23596"/>
                  </a:lnTo>
                  <a:lnTo>
                    <a:pt x="153428" y="11798"/>
                  </a:lnTo>
                  <a:close/>
                </a:path>
                <a:path w="601980" h="47625">
                  <a:moveTo>
                    <a:pt x="165239" y="35407"/>
                  </a:moveTo>
                  <a:lnTo>
                    <a:pt x="153441" y="35407"/>
                  </a:lnTo>
                  <a:lnTo>
                    <a:pt x="153441" y="47205"/>
                  </a:lnTo>
                  <a:lnTo>
                    <a:pt x="165239" y="47205"/>
                  </a:lnTo>
                  <a:lnTo>
                    <a:pt x="165239" y="35407"/>
                  </a:lnTo>
                  <a:close/>
                </a:path>
                <a:path w="601980" h="47625">
                  <a:moveTo>
                    <a:pt x="177025" y="23596"/>
                  </a:moveTo>
                  <a:lnTo>
                    <a:pt x="165239" y="23596"/>
                  </a:lnTo>
                  <a:lnTo>
                    <a:pt x="165239" y="35394"/>
                  </a:lnTo>
                  <a:lnTo>
                    <a:pt x="177025" y="35394"/>
                  </a:lnTo>
                  <a:lnTo>
                    <a:pt x="177025" y="23596"/>
                  </a:lnTo>
                  <a:close/>
                </a:path>
                <a:path w="601980" h="47625">
                  <a:moveTo>
                    <a:pt x="188836" y="35407"/>
                  </a:moveTo>
                  <a:lnTo>
                    <a:pt x="177038" y="35407"/>
                  </a:lnTo>
                  <a:lnTo>
                    <a:pt x="177038" y="47205"/>
                  </a:lnTo>
                  <a:lnTo>
                    <a:pt x="188836" y="47205"/>
                  </a:lnTo>
                  <a:lnTo>
                    <a:pt x="188836" y="35407"/>
                  </a:lnTo>
                  <a:close/>
                </a:path>
                <a:path w="601980" h="47625">
                  <a:moveTo>
                    <a:pt x="188836" y="11798"/>
                  </a:moveTo>
                  <a:lnTo>
                    <a:pt x="177038" y="11798"/>
                  </a:lnTo>
                  <a:lnTo>
                    <a:pt x="177038" y="23596"/>
                  </a:lnTo>
                  <a:lnTo>
                    <a:pt x="177038" y="35394"/>
                  </a:lnTo>
                  <a:lnTo>
                    <a:pt x="188836" y="35394"/>
                  </a:lnTo>
                  <a:lnTo>
                    <a:pt x="188836" y="23596"/>
                  </a:lnTo>
                  <a:lnTo>
                    <a:pt x="188836" y="11798"/>
                  </a:lnTo>
                  <a:close/>
                </a:path>
                <a:path w="601980" h="47625">
                  <a:moveTo>
                    <a:pt x="200647" y="11798"/>
                  </a:moveTo>
                  <a:lnTo>
                    <a:pt x="188849" y="11798"/>
                  </a:lnTo>
                  <a:lnTo>
                    <a:pt x="188849" y="23596"/>
                  </a:lnTo>
                  <a:lnTo>
                    <a:pt x="200647" y="23596"/>
                  </a:lnTo>
                  <a:lnTo>
                    <a:pt x="200647" y="11798"/>
                  </a:lnTo>
                  <a:close/>
                </a:path>
                <a:path w="601980" h="47625">
                  <a:moveTo>
                    <a:pt x="212432" y="23596"/>
                  </a:moveTo>
                  <a:lnTo>
                    <a:pt x="200647" y="23596"/>
                  </a:lnTo>
                  <a:lnTo>
                    <a:pt x="200647" y="35394"/>
                  </a:lnTo>
                  <a:lnTo>
                    <a:pt x="212432" y="35394"/>
                  </a:lnTo>
                  <a:lnTo>
                    <a:pt x="212432" y="23596"/>
                  </a:lnTo>
                  <a:close/>
                </a:path>
                <a:path w="601980" h="47625">
                  <a:moveTo>
                    <a:pt x="224243" y="23596"/>
                  </a:moveTo>
                  <a:lnTo>
                    <a:pt x="212458" y="23596"/>
                  </a:lnTo>
                  <a:lnTo>
                    <a:pt x="212458" y="35394"/>
                  </a:lnTo>
                  <a:lnTo>
                    <a:pt x="224243" y="35394"/>
                  </a:lnTo>
                  <a:lnTo>
                    <a:pt x="224243" y="23596"/>
                  </a:lnTo>
                  <a:close/>
                </a:path>
                <a:path w="601980" h="47625">
                  <a:moveTo>
                    <a:pt x="247853" y="11798"/>
                  </a:moveTo>
                  <a:lnTo>
                    <a:pt x="236054" y="11798"/>
                  </a:lnTo>
                  <a:lnTo>
                    <a:pt x="236054" y="23596"/>
                  </a:lnTo>
                  <a:lnTo>
                    <a:pt x="224256" y="23596"/>
                  </a:lnTo>
                  <a:lnTo>
                    <a:pt x="224256" y="35394"/>
                  </a:lnTo>
                  <a:lnTo>
                    <a:pt x="236054" y="35394"/>
                  </a:lnTo>
                  <a:lnTo>
                    <a:pt x="247853" y="35394"/>
                  </a:lnTo>
                  <a:lnTo>
                    <a:pt x="247853" y="23596"/>
                  </a:lnTo>
                  <a:lnTo>
                    <a:pt x="247853" y="11798"/>
                  </a:lnTo>
                  <a:close/>
                </a:path>
                <a:path w="601980" h="47625">
                  <a:moveTo>
                    <a:pt x="259651" y="23596"/>
                  </a:moveTo>
                  <a:lnTo>
                    <a:pt x="247865" y="23596"/>
                  </a:lnTo>
                  <a:lnTo>
                    <a:pt x="247865" y="35394"/>
                  </a:lnTo>
                  <a:lnTo>
                    <a:pt x="259651" y="35394"/>
                  </a:lnTo>
                  <a:lnTo>
                    <a:pt x="259651" y="23596"/>
                  </a:lnTo>
                  <a:close/>
                </a:path>
                <a:path w="601980" h="47625">
                  <a:moveTo>
                    <a:pt x="271462" y="11798"/>
                  </a:moveTo>
                  <a:lnTo>
                    <a:pt x="259664" y="11798"/>
                  </a:lnTo>
                  <a:lnTo>
                    <a:pt x="259664" y="23596"/>
                  </a:lnTo>
                  <a:lnTo>
                    <a:pt x="259664" y="35394"/>
                  </a:lnTo>
                  <a:lnTo>
                    <a:pt x="271462" y="35394"/>
                  </a:lnTo>
                  <a:lnTo>
                    <a:pt x="271462" y="23596"/>
                  </a:lnTo>
                  <a:lnTo>
                    <a:pt x="271462" y="11798"/>
                  </a:lnTo>
                  <a:close/>
                </a:path>
                <a:path w="601980" h="47625">
                  <a:moveTo>
                    <a:pt x="306857" y="11798"/>
                  </a:moveTo>
                  <a:lnTo>
                    <a:pt x="295071" y="11798"/>
                  </a:lnTo>
                  <a:lnTo>
                    <a:pt x="283273" y="11798"/>
                  </a:lnTo>
                  <a:lnTo>
                    <a:pt x="283273" y="23596"/>
                  </a:lnTo>
                  <a:lnTo>
                    <a:pt x="283273" y="35394"/>
                  </a:lnTo>
                  <a:lnTo>
                    <a:pt x="295071" y="35394"/>
                  </a:lnTo>
                  <a:lnTo>
                    <a:pt x="306857" y="35394"/>
                  </a:lnTo>
                  <a:lnTo>
                    <a:pt x="306857" y="23596"/>
                  </a:lnTo>
                  <a:lnTo>
                    <a:pt x="306857" y="11798"/>
                  </a:lnTo>
                  <a:close/>
                </a:path>
                <a:path w="601980" h="47625">
                  <a:moveTo>
                    <a:pt x="330479" y="0"/>
                  </a:moveTo>
                  <a:lnTo>
                    <a:pt x="318681" y="0"/>
                  </a:lnTo>
                  <a:lnTo>
                    <a:pt x="318681" y="11798"/>
                  </a:lnTo>
                  <a:lnTo>
                    <a:pt x="318681" y="23596"/>
                  </a:lnTo>
                  <a:lnTo>
                    <a:pt x="330479" y="23596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01980" h="47625">
                  <a:moveTo>
                    <a:pt x="342290" y="11798"/>
                  </a:moveTo>
                  <a:lnTo>
                    <a:pt x="330492" y="11798"/>
                  </a:lnTo>
                  <a:lnTo>
                    <a:pt x="330492" y="23596"/>
                  </a:lnTo>
                  <a:lnTo>
                    <a:pt x="342290" y="23596"/>
                  </a:lnTo>
                  <a:lnTo>
                    <a:pt x="342290" y="11798"/>
                  </a:lnTo>
                  <a:close/>
                </a:path>
                <a:path w="601980" h="47625">
                  <a:moveTo>
                    <a:pt x="365887" y="23596"/>
                  </a:moveTo>
                  <a:lnTo>
                    <a:pt x="354088" y="23596"/>
                  </a:lnTo>
                  <a:lnTo>
                    <a:pt x="354088" y="35394"/>
                  </a:lnTo>
                  <a:lnTo>
                    <a:pt x="365887" y="35394"/>
                  </a:lnTo>
                  <a:lnTo>
                    <a:pt x="365887" y="23596"/>
                  </a:lnTo>
                  <a:close/>
                </a:path>
                <a:path w="601980" h="47625">
                  <a:moveTo>
                    <a:pt x="365887" y="0"/>
                  </a:moveTo>
                  <a:lnTo>
                    <a:pt x="354088" y="0"/>
                  </a:lnTo>
                  <a:lnTo>
                    <a:pt x="354088" y="11798"/>
                  </a:lnTo>
                  <a:lnTo>
                    <a:pt x="365887" y="11798"/>
                  </a:lnTo>
                  <a:lnTo>
                    <a:pt x="365887" y="0"/>
                  </a:lnTo>
                  <a:close/>
                </a:path>
                <a:path w="601980" h="47625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77698" y="23596"/>
                  </a:lnTo>
                  <a:lnTo>
                    <a:pt x="365899" y="23596"/>
                  </a:lnTo>
                  <a:lnTo>
                    <a:pt x="365899" y="35394"/>
                  </a:lnTo>
                  <a:lnTo>
                    <a:pt x="377698" y="35394"/>
                  </a:lnTo>
                  <a:lnTo>
                    <a:pt x="389496" y="35394"/>
                  </a:lnTo>
                  <a:lnTo>
                    <a:pt x="389496" y="23596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01980" h="47625">
                  <a:moveTo>
                    <a:pt x="413105" y="0"/>
                  </a:moveTo>
                  <a:lnTo>
                    <a:pt x="401307" y="0"/>
                  </a:lnTo>
                  <a:lnTo>
                    <a:pt x="389509" y="0"/>
                  </a:lnTo>
                  <a:lnTo>
                    <a:pt x="389509" y="11798"/>
                  </a:lnTo>
                  <a:lnTo>
                    <a:pt x="389509" y="23596"/>
                  </a:lnTo>
                  <a:lnTo>
                    <a:pt x="389509" y="35394"/>
                  </a:lnTo>
                  <a:lnTo>
                    <a:pt x="401307" y="35394"/>
                  </a:lnTo>
                  <a:lnTo>
                    <a:pt x="401307" y="23596"/>
                  </a:lnTo>
                  <a:lnTo>
                    <a:pt x="401307" y="11798"/>
                  </a:lnTo>
                  <a:lnTo>
                    <a:pt x="413105" y="11798"/>
                  </a:lnTo>
                  <a:lnTo>
                    <a:pt x="413105" y="0"/>
                  </a:lnTo>
                  <a:close/>
                </a:path>
                <a:path w="601980" h="47625">
                  <a:moveTo>
                    <a:pt x="424903" y="11798"/>
                  </a:moveTo>
                  <a:lnTo>
                    <a:pt x="413105" y="11798"/>
                  </a:lnTo>
                  <a:lnTo>
                    <a:pt x="413105" y="23596"/>
                  </a:lnTo>
                  <a:lnTo>
                    <a:pt x="413105" y="35394"/>
                  </a:lnTo>
                  <a:lnTo>
                    <a:pt x="424903" y="35394"/>
                  </a:lnTo>
                  <a:lnTo>
                    <a:pt x="424903" y="23596"/>
                  </a:lnTo>
                  <a:lnTo>
                    <a:pt x="424903" y="11798"/>
                  </a:lnTo>
                  <a:close/>
                </a:path>
                <a:path w="601980" h="47625">
                  <a:moveTo>
                    <a:pt x="448513" y="0"/>
                  </a:moveTo>
                  <a:lnTo>
                    <a:pt x="436714" y="0"/>
                  </a:lnTo>
                  <a:lnTo>
                    <a:pt x="424916" y="0"/>
                  </a:lnTo>
                  <a:lnTo>
                    <a:pt x="424916" y="11798"/>
                  </a:lnTo>
                  <a:lnTo>
                    <a:pt x="424916" y="23596"/>
                  </a:lnTo>
                  <a:lnTo>
                    <a:pt x="424916" y="35394"/>
                  </a:lnTo>
                  <a:lnTo>
                    <a:pt x="436714" y="35394"/>
                  </a:lnTo>
                  <a:lnTo>
                    <a:pt x="436714" y="23596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48513" y="0"/>
                  </a:lnTo>
                  <a:close/>
                </a:path>
                <a:path w="601980" h="47625">
                  <a:moveTo>
                    <a:pt x="483920" y="0"/>
                  </a:moveTo>
                  <a:lnTo>
                    <a:pt x="472122" y="0"/>
                  </a:lnTo>
                  <a:lnTo>
                    <a:pt x="460324" y="0"/>
                  </a:lnTo>
                  <a:lnTo>
                    <a:pt x="460324" y="11798"/>
                  </a:lnTo>
                  <a:lnTo>
                    <a:pt x="460324" y="23596"/>
                  </a:lnTo>
                  <a:lnTo>
                    <a:pt x="460324" y="35394"/>
                  </a:lnTo>
                  <a:lnTo>
                    <a:pt x="472122" y="35394"/>
                  </a:lnTo>
                  <a:lnTo>
                    <a:pt x="483920" y="35394"/>
                  </a:lnTo>
                  <a:lnTo>
                    <a:pt x="483920" y="23596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01980" h="47625">
                  <a:moveTo>
                    <a:pt x="495731" y="11798"/>
                  </a:moveTo>
                  <a:lnTo>
                    <a:pt x="483933" y="11798"/>
                  </a:lnTo>
                  <a:lnTo>
                    <a:pt x="483933" y="23596"/>
                  </a:lnTo>
                  <a:lnTo>
                    <a:pt x="495731" y="23596"/>
                  </a:lnTo>
                  <a:lnTo>
                    <a:pt x="495731" y="11798"/>
                  </a:lnTo>
                  <a:close/>
                </a:path>
                <a:path w="601980" h="47625">
                  <a:moveTo>
                    <a:pt x="507530" y="0"/>
                  </a:moveTo>
                  <a:lnTo>
                    <a:pt x="495731" y="0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07530" y="0"/>
                  </a:lnTo>
                  <a:close/>
                </a:path>
                <a:path w="601980" h="47625">
                  <a:moveTo>
                    <a:pt x="519328" y="23596"/>
                  </a:moveTo>
                  <a:lnTo>
                    <a:pt x="507530" y="23596"/>
                  </a:lnTo>
                  <a:lnTo>
                    <a:pt x="507530" y="35394"/>
                  </a:lnTo>
                  <a:lnTo>
                    <a:pt x="519328" y="35394"/>
                  </a:lnTo>
                  <a:lnTo>
                    <a:pt x="519328" y="23596"/>
                  </a:lnTo>
                  <a:close/>
                </a:path>
                <a:path w="601980" h="47625">
                  <a:moveTo>
                    <a:pt x="542937" y="23596"/>
                  </a:moveTo>
                  <a:lnTo>
                    <a:pt x="531139" y="23596"/>
                  </a:lnTo>
                  <a:lnTo>
                    <a:pt x="519341" y="23596"/>
                  </a:lnTo>
                  <a:lnTo>
                    <a:pt x="519341" y="35394"/>
                  </a:lnTo>
                  <a:lnTo>
                    <a:pt x="531139" y="35394"/>
                  </a:lnTo>
                  <a:lnTo>
                    <a:pt x="542937" y="35394"/>
                  </a:lnTo>
                  <a:lnTo>
                    <a:pt x="542937" y="23596"/>
                  </a:lnTo>
                  <a:close/>
                </a:path>
                <a:path w="601980" h="47625">
                  <a:moveTo>
                    <a:pt x="542937" y="0"/>
                  </a:moveTo>
                  <a:lnTo>
                    <a:pt x="531139" y="0"/>
                  </a:lnTo>
                  <a:lnTo>
                    <a:pt x="519341" y="0"/>
                  </a:lnTo>
                  <a:lnTo>
                    <a:pt x="519341" y="11798"/>
                  </a:lnTo>
                  <a:lnTo>
                    <a:pt x="531139" y="11798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01980" h="47625">
                  <a:moveTo>
                    <a:pt x="554748" y="23596"/>
                  </a:moveTo>
                  <a:lnTo>
                    <a:pt x="542950" y="23596"/>
                  </a:lnTo>
                  <a:lnTo>
                    <a:pt x="542950" y="35394"/>
                  </a:lnTo>
                  <a:lnTo>
                    <a:pt x="554748" y="35394"/>
                  </a:lnTo>
                  <a:lnTo>
                    <a:pt x="554748" y="23596"/>
                  </a:lnTo>
                  <a:close/>
                </a:path>
                <a:path w="601980" h="47625">
                  <a:moveTo>
                    <a:pt x="554748" y="0"/>
                  </a:move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54748" y="0"/>
                  </a:lnTo>
                  <a:close/>
                </a:path>
                <a:path w="601980" h="47625">
                  <a:moveTo>
                    <a:pt x="566547" y="11798"/>
                  </a:moveTo>
                  <a:lnTo>
                    <a:pt x="554748" y="11798"/>
                  </a:lnTo>
                  <a:lnTo>
                    <a:pt x="554748" y="23596"/>
                  </a:lnTo>
                  <a:lnTo>
                    <a:pt x="566547" y="23596"/>
                  </a:lnTo>
                  <a:lnTo>
                    <a:pt x="566547" y="11798"/>
                  </a:lnTo>
                  <a:close/>
                </a:path>
                <a:path w="601980" h="47625">
                  <a:moveTo>
                    <a:pt x="578345" y="0"/>
                  </a:moveTo>
                  <a:lnTo>
                    <a:pt x="566547" y="0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01980" h="47625">
                  <a:moveTo>
                    <a:pt x="590156" y="0"/>
                  </a:moveTo>
                  <a:lnTo>
                    <a:pt x="578358" y="0"/>
                  </a:lnTo>
                  <a:lnTo>
                    <a:pt x="578358" y="11798"/>
                  </a:lnTo>
                  <a:lnTo>
                    <a:pt x="590156" y="11798"/>
                  </a:lnTo>
                  <a:lnTo>
                    <a:pt x="590156" y="0"/>
                  </a:lnTo>
                  <a:close/>
                </a:path>
                <a:path w="601980" h="47625">
                  <a:moveTo>
                    <a:pt x="601954" y="23596"/>
                  </a:moveTo>
                  <a:lnTo>
                    <a:pt x="590156" y="23596"/>
                  </a:lnTo>
                  <a:lnTo>
                    <a:pt x="590156" y="35394"/>
                  </a:lnTo>
                  <a:lnTo>
                    <a:pt x="601954" y="35394"/>
                  </a:lnTo>
                  <a:lnTo>
                    <a:pt x="601954" y="2359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94843" y="4045838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10" h="35560">
                  <a:moveTo>
                    <a:pt x="23596" y="23609"/>
                  </a:moveTo>
                  <a:lnTo>
                    <a:pt x="11798" y="23609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23596" y="35407"/>
                  </a:lnTo>
                  <a:lnTo>
                    <a:pt x="23596" y="23609"/>
                  </a:lnTo>
                  <a:close/>
                </a:path>
                <a:path w="626110" h="35560">
                  <a:moveTo>
                    <a:pt x="47205" y="11798"/>
                  </a:moveTo>
                  <a:lnTo>
                    <a:pt x="35407" y="11798"/>
                  </a:lnTo>
                  <a:lnTo>
                    <a:pt x="35407" y="23596"/>
                  </a:lnTo>
                  <a:lnTo>
                    <a:pt x="47205" y="23596"/>
                  </a:lnTo>
                  <a:lnTo>
                    <a:pt x="47205" y="11798"/>
                  </a:lnTo>
                  <a:close/>
                </a:path>
                <a:path w="626110" h="35560">
                  <a:moveTo>
                    <a:pt x="82613" y="23609"/>
                  </a:moveTo>
                  <a:lnTo>
                    <a:pt x="70815" y="23609"/>
                  </a:ln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09"/>
                  </a:lnTo>
                  <a:close/>
                </a:path>
                <a:path w="626110" h="35560">
                  <a:moveTo>
                    <a:pt x="94411" y="11798"/>
                  </a:moveTo>
                  <a:lnTo>
                    <a:pt x="82613" y="11798"/>
                  </a:lnTo>
                  <a:lnTo>
                    <a:pt x="82613" y="23596"/>
                  </a:lnTo>
                  <a:lnTo>
                    <a:pt x="94411" y="23596"/>
                  </a:lnTo>
                  <a:lnTo>
                    <a:pt x="94411" y="11798"/>
                  </a:lnTo>
                  <a:close/>
                </a:path>
                <a:path w="626110" h="35560">
                  <a:moveTo>
                    <a:pt x="129806" y="23609"/>
                  </a:moveTo>
                  <a:lnTo>
                    <a:pt x="118021" y="23609"/>
                  </a:lnTo>
                  <a:lnTo>
                    <a:pt x="106222" y="23609"/>
                  </a:ln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18021" y="35407"/>
                  </a:lnTo>
                  <a:lnTo>
                    <a:pt x="129806" y="35407"/>
                  </a:lnTo>
                  <a:lnTo>
                    <a:pt x="129806" y="23609"/>
                  </a:lnTo>
                  <a:close/>
                </a:path>
                <a:path w="626110" h="35560">
                  <a:moveTo>
                    <a:pt x="129806" y="11798"/>
                  </a:moveTo>
                  <a:lnTo>
                    <a:pt x="118021" y="11798"/>
                  </a:lnTo>
                  <a:lnTo>
                    <a:pt x="106222" y="11798"/>
                  </a:lnTo>
                  <a:lnTo>
                    <a:pt x="106222" y="23596"/>
                  </a:lnTo>
                  <a:lnTo>
                    <a:pt x="118021" y="23596"/>
                  </a:lnTo>
                  <a:lnTo>
                    <a:pt x="129806" y="23596"/>
                  </a:lnTo>
                  <a:lnTo>
                    <a:pt x="129806" y="11798"/>
                  </a:lnTo>
                  <a:close/>
                </a:path>
                <a:path w="626110" h="35560">
                  <a:moveTo>
                    <a:pt x="141617" y="23609"/>
                  </a:moveTo>
                  <a:lnTo>
                    <a:pt x="129832" y="23609"/>
                  </a:lnTo>
                  <a:lnTo>
                    <a:pt x="129832" y="35407"/>
                  </a:lnTo>
                  <a:lnTo>
                    <a:pt x="141617" y="35407"/>
                  </a:lnTo>
                  <a:lnTo>
                    <a:pt x="141617" y="23609"/>
                  </a:lnTo>
                  <a:close/>
                </a:path>
                <a:path w="626110" h="35560">
                  <a:moveTo>
                    <a:pt x="153428" y="11798"/>
                  </a:moveTo>
                  <a:lnTo>
                    <a:pt x="141630" y="11798"/>
                  </a:lnTo>
                  <a:lnTo>
                    <a:pt x="141630" y="23596"/>
                  </a:lnTo>
                  <a:lnTo>
                    <a:pt x="153428" y="23596"/>
                  </a:lnTo>
                  <a:lnTo>
                    <a:pt x="153428" y="11798"/>
                  </a:lnTo>
                  <a:close/>
                </a:path>
                <a:path w="626110" h="35560">
                  <a:moveTo>
                    <a:pt x="177025" y="23609"/>
                  </a:moveTo>
                  <a:lnTo>
                    <a:pt x="165239" y="23609"/>
                  </a:ln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close/>
                </a:path>
                <a:path w="626110" h="35560">
                  <a:moveTo>
                    <a:pt x="177025" y="11798"/>
                  </a:moveTo>
                  <a:lnTo>
                    <a:pt x="165239" y="11798"/>
                  </a:lnTo>
                  <a:lnTo>
                    <a:pt x="153441" y="11798"/>
                  </a:lnTo>
                  <a:lnTo>
                    <a:pt x="153441" y="23596"/>
                  </a:lnTo>
                  <a:lnTo>
                    <a:pt x="165239" y="23596"/>
                  </a:lnTo>
                  <a:lnTo>
                    <a:pt x="177025" y="23596"/>
                  </a:lnTo>
                  <a:lnTo>
                    <a:pt x="177025" y="11798"/>
                  </a:lnTo>
                  <a:close/>
                </a:path>
                <a:path w="626110" h="35560">
                  <a:moveTo>
                    <a:pt x="188836" y="23609"/>
                  </a:move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close/>
                </a:path>
                <a:path w="626110" h="35560">
                  <a:moveTo>
                    <a:pt x="188836" y="0"/>
                  </a:moveTo>
                  <a:lnTo>
                    <a:pt x="177038" y="0"/>
                  </a:lnTo>
                  <a:lnTo>
                    <a:pt x="177038" y="11798"/>
                  </a:lnTo>
                  <a:lnTo>
                    <a:pt x="177038" y="23596"/>
                  </a:lnTo>
                  <a:lnTo>
                    <a:pt x="188836" y="23596"/>
                  </a:lnTo>
                  <a:lnTo>
                    <a:pt x="188836" y="11798"/>
                  </a:lnTo>
                  <a:lnTo>
                    <a:pt x="188836" y="0"/>
                  </a:lnTo>
                  <a:close/>
                </a:path>
                <a:path w="626110" h="35560">
                  <a:moveTo>
                    <a:pt x="200647" y="11798"/>
                  </a:moveTo>
                  <a:lnTo>
                    <a:pt x="188849" y="11798"/>
                  </a:lnTo>
                  <a:lnTo>
                    <a:pt x="188849" y="23596"/>
                  </a:lnTo>
                  <a:lnTo>
                    <a:pt x="200647" y="23596"/>
                  </a:lnTo>
                  <a:lnTo>
                    <a:pt x="200647" y="11798"/>
                  </a:lnTo>
                  <a:close/>
                </a:path>
                <a:path w="626110" h="35560">
                  <a:moveTo>
                    <a:pt x="212432" y="23609"/>
                  </a:moveTo>
                  <a:lnTo>
                    <a:pt x="200647" y="23609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close/>
                </a:path>
                <a:path w="626110" h="35560">
                  <a:moveTo>
                    <a:pt x="212432" y="0"/>
                  </a:moveTo>
                  <a:lnTo>
                    <a:pt x="200647" y="0"/>
                  </a:lnTo>
                  <a:lnTo>
                    <a:pt x="200647" y="11798"/>
                  </a:lnTo>
                  <a:lnTo>
                    <a:pt x="212432" y="11798"/>
                  </a:lnTo>
                  <a:lnTo>
                    <a:pt x="212432" y="0"/>
                  </a:lnTo>
                  <a:close/>
                </a:path>
                <a:path w="626110" h="35560">
                  <a:moveTo>
                    <a:pt x="224243" y="11798"/>
                  </a:moveTo>
                  <a:lnTo>
                    <a:pt x="212458" y="11798"/>
                  </a:lnTo>
                  <a:lnTo>
                    <a:pt x="212458" y="23596"/>
                  </a:lnTo>
                  <a:lnTo>
                    <a:pt x="224243" y="23596"/>
                  </a:lnTo>
                  <a:lnTo>
                    <a:pt x="224243" y="11798"/>
                  </a:lnTo>
                  <a:close/>
                </a:path>
                <a:path w="626110" h="35560">
                  <a:moveTo>
                    <a:pt x="247853" y="23609"/>
                  </a:moveTo>
                  <a:lnTo>
                    <a:pt x="236054" y="23609"/>
                  </a:ln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47853" y="35407"/>
                  </a:lnTo>
                  <a:lnTo>
                    <a:pt x="247853" y="23609"/>
                  </a:lnTo>
                  <a:close/>
                </a:path>
                <a:path w="626110" h="35560">
                  <a:moveTo>
                    <a:pt x="247853" y="11798"/>
                  </a:moveTo>
                  <a:lnTo>
                    <a:pt x="236054" y="11798"/>
                  </a:lnTo>
                  <a:lnTo>
                    <a:pt x="224256" y="11798"/>
                  </a:lnTo>
                  <a:lnTo>
                    <a:pt x="224256" y="23596"/>
                  </a:lnTo>
                  <a:lnTo>
                    <a:pt x="236054" y="23596"/>
                  </a:lnTo>
                  <a:lnTo>
                    <a:pt x="247853" y="23596"/>
                  </a:lnTo>
                  <a:lnTo>
                    <a:pt x="247853" y="11798"/>
                  </a:lnTo>
                  <a:close/>
                </a:path>
                <a:path w="626110" h="35560">
                  <a:moveTo>
                    <a:pt x="259651" y="23609"/>
                  </a:moveTo>
                  <a:lnTo>
                    <a:pt x="247865" y="23609"/>
                  </a:lnTo>
                  <a:lnTo>
                    <a:pt x="247865" y="35407"/>
                  </a:lnTo>
                  <a:lnTo>
                    <a:pt x="259651" y="35407"/>
                  </a:lnTo>
                  <a:lnTo>
                    <a:pt x="259651" y="23609"/>
                  </a:lnTo>
                  <a:close/>
                </a:path>
                <a:path w="626110" h="35560">
                  <a:moveTo>
                    <a:pt x="259651" y="0"/>
                  </a:moveTo>
                  <a:lnTo>
                    <a:pt x="247865" y="0"/>
                  </a:lnTo>
                  <a:lnTo>
                    <a:pt x="247865" y="11798"/>
                  </a:lnTo>
                  <a:lnTo>
                    <a:pt x="247865" y="23596"/>
                  </a:lnTo>
                  <a:lnTo>
                    <a:pt x="259651" y="23596"/>
                  </a:lnTo>
                  <a:lnTo>
                    <a:pt x="259651" y="11798"/>
                  </a:lnTo>
                  <a:lnTo>
                    <a:pt x="259651" y="0"/>
                  </a:lnTo>
                  <a:close/>
                </a:path>
                <a:path w="626110" h="35560">
                  <a:moveTo>
                    <a:pt x="271462" y="23609"/>
                  </a:moveTo>
                  <a:lnTo>
                    <a:pt x="259664" y="23609"/>
                  </a:lnTo>
                  <a:lnTo>
                    <a:pt x="259664" y="35407"/>
                  </a:lnTo>
                  <a:lnTo>
                    <a:pt x="271462" y="35407"/>
                  </a:lnTo>
                  <a:lnTo>
                    <a:pt x="271462" y="23609"/>
                  </a:lnTo>
                  <a:close/>
                </a:path>
                <a:path w="626110" h="35560">
                  <a:moveTo>
                    <a:pt x="271462" y="11798"/>
                  </a:moveTo>
                  <a:lnTo>
                    <a:pt x="259664" y="11798"/>
                  </a:lnTo>
                  <a:lnTo>
                    <a:pt x="259664" y="23596"/>
                  </a:lnTo>
                  <a:lnTo>
                    <a:pt x="271462" y="23596"/>
                  </a:lnTo>
                  <a:lnTo>
                    <a:pt x="271462" y="11798"/>
                  </a:lnTo>
                  <a:close/>
                </a:path>
                <a:path w="626110" h="35560">
                  <a:moveTo>
                    <a:pt x="283273" y="23609"/>
                  </a:moveTo>
                  <a:lnTo>
                    <a:pt x="271475" y="23609"/>
                  </a:lnTo>
                  <a:lnTo>
                    <a:pt x="271475" y="35407"/>
                  </a:lnTo>
                  <a:lnTo>
                    <a:pt x="283273" y="35407"/>
                  </a:lnTo>
                  <a:lnTo>
                    <a:pt x="283273" y="23609"/>
                  </a:lnTo>
                  <a:close/>
                </a:path>
                <a:path w="626110" h="35560">
                  <a:moveTo>
                    <a:pt x="283273" y="11798"/>
                  </a:moveTo>
                  <a:lnTo>
                    <a:pt x="271475" y="11798"/>
                  </a:lnTo>
                  <a:lnTo>
                    <a:pt x="271475" y="23596"/>
                  </a:lnTo>
                  <a:lnTo>
                    <a:pt x="283273" y="23596"/>
                  </a:lnTo>
                  <a:lnTo>
                    <a:pt x="283273" y="11798"/>
                  </a:lnTo>
                  <a:close/>
                </a:path>
                <a:path w="626110" h="35560">
                  <a:moveTo>
                    <a:pt x="306857" y="23609"/>
                  </a:moveTo>
                  <a:lnTo>
                    <a:pt x="295071" y="23609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close/>
                </a:path>
                <a:path w="626110" h="35560">
                  <a:moveTo>
                    <a:pt x="330479" y="23609"/>
                  </a:moveTo>
                  <a:lnTo>
                    <a:pt x="318681" y="23609"/>
                  </a:lnTo>
                  <a:lnTo>
                    <a:pt x="306882" y="23609"/>
                  </a:lnTo>
                  <a:lnTo>
                    <a:pt x="306882" y="35407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close/>
                </a:path>
                <a:path w="626110" h="35560">
                  <a:moveTo>
                    <a:pt x="330479" y="0"/>
                  </a:moveTo>
                  <a:lnTo>
                    <a:pt x="318681" y="0"/>
                  </a:lnTo>
                  <a:lnTo>
                    <a:pt x="306882" y="0"/>
                  </a:lnTo>
                  <a:lnTo>
                    <a:pt x="306882" y="11798"/>
                  </a:lnTo>
                  <a:lnTo>
                    <a:pt x="306882" y="23596"/>
                  </a:lnTo>
                  <a:lnTo>
                    <a:pt x="318681" y="23596"/>
                  </a:lnTo>
                  <a:lnTo>
                    <a:pt x="318681" y="11798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26110" h="35560">
                  <a:moveTo>
                    <a:pt x="342290" y="23609"/>
                  </a:moveTo>
                  <a:lnTo>
                    <a:pt x="330492" y="23609"/>
                  </a:lnTo>
                  <a:lnTo>
                    <a:pt x="330492" y="35407"/>
                  </a:lnTo>
                  <a:lnTo>
                    <a:pt x="342290" y="35407"/>
                  </a:lnTo>
                  <a:lnTo>
                    <a:pt x="342290" y="23609"/>
                  </a:lnTo>
                  <a:close/>
                </a:path>
                <a:path w="626110" h="35560">
                  <a:moveTo>
                    <a:pt x="354088" y="11798"/>
                  </a:moveTo>
                  <a:lnTo>
                    <a:pt x="342290" y="11798"/>
                  </a:lnTo>
                  <a:lnTo>
                    <a:pt x="342290" y="23596"/>
                  </a:lnTo>
                  <a:lnTo>
                    <a:pt x="354088" y="23596"/>
                  </a:lnTo>
                  <a:lnTo>
                    <a:pt x="354088" y="11798"/>
                  </a:lnTo>
                  <a:close/>
                </a:path>
                <a:path w="626110" h="35560">
                  <a:moveTo>
                    <a:pt x="365887" y="0"/>
                  </a:moveTo>
                  <a:lnTo>
                    <a:pt x="354088" y="0"/>
                  </a:lnTo>
                  <a:lnTo>
                    <a:pt x="354088" y="11798"/>
                  </a:lnTo>
                  <a:lnTo>
                    <a:pt x="365887" y="11798"/>
                  </a:lnTo>
                  <a:lnTo>
                    <a:pt x="365887" y="0"/>
                  </a:lnTo>
                  <a:close/>
                </a:path>
                <a:path w="626110" h="35560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65899" y="11798"/>
                  </a:lnTo>
                  <a:lnTo>
                    <a:pt x="365899" y="23596"/>
                  </a:lnTo>
                  <a:lnTo>
                    <a:pt x="377698" y="23596"/>
                  </a:lnTo>
                  <a:lnTo>
                    <a:pt x="389496" y="23596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26110" h="35560">
                  <a:moveTo>
                    <a:pt x="401307" y="11798"/>
                  </a:moveTo>
                  <a:lnTo>
                    <a:pt x="389509" y="11798"/>
                  </a:lnTo>
                  <a:lnTo>
                    <a:pt x="389509" y="23596"/>
                  </a:lnTo>
                  <a:lnTo>
                    <a:pt x="401307" y="23596"/>
                  </a:lnTo>
                  <a:lnTo>
                    <a:pt x="401307" y="11798"/>
                  </a:lnTo>
                  <a:close/>
                </a:path>
                <a:path w="626110" h="35560">
                  <a:moveTo>
                    <a:pt x="424903" y="0"/>
                  </a:moveTo>
                  <a:lnTo>
                    <a:pt x="413105" y="0"/>
                  </a:lnTo>
                  <a:lnTo>
                    <a:pt x="413105" y="11798"/>
                  </a:lnTo>
                  <a:lnTo>
                    <a:pt x="413105" y="23596"/>
                  </a:lnTo>
                  <a:lnTo>
                    <a:pt x="424903" y="23596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26110" h="35560">
                  <a:moveTo>
                    <a:pt x="460311" y="11798"/>
                  </a:moveTo>
                  <a:lnTo>
                    <a:pt x="448513" y="11798"/>
                  </a:lnTo>
                  <a:lnTo>
                    <a:pt x="448513" y="0"/>
                  </a:lnTo>
                  <a:lnTo>
                    <a:pt x="436714" y="0"/>
                  </a:lnTo>
                  <a:lnTo>
                    <a:pt x="424916" y="0"/>
                  </a:lnTo>
                  <a:lnTo>
                    <a:pt x="424916" y="11798"/>
                  </a:lnTo>
                  <a:lnTo>
                    <a:pt x="424916" y="23596"/>
                  </a:lnTo>
                  <a:lnTo>
                    <a:pt x="436714" y="23596"/>
                  </a:lnTo>
                  <a:lnTo>
                    <a:pt x="448513" y="23596"/>
                  </a:lnTo>
                  <a:lnTo>
                    <a:pt x="460311" y="23596"/>
                  </a:lnTo>
                  <a:lnTo>
                    <a:pt x="460311" y="11798"/>
                  </a:lnTo>
                  <a:close/>
                </a:path>
                <a:path w="626110" h="35560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60324" y="11798"/>
                  </a:lnTo>
                  <a:lnTo>
                    <a:pt x="460324" y="23596"/>
                  </a:lnTo>
                  <a:lnTo>
                    <a:pt x="472122" y="23596"/>
                  </a:lnTo>
                  <a:lnTo>
                    <a:pt x="483920" y="23596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10" h="35560">
                  <a:moveTo>
                    <a:pt x="495731" y="0"/>
                  </a:move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495731" y="0"/>
                  </a:lnTo>
                  <a:close/>
                </a:path>
                <a:path w="626110" h="35560">
                  <a:moveTo>
                    <a:pt x="542937" y="11798"/>
                  </a:moveTo>
                  <a:lnTo>
                    <a:pt x="531139" y="11798"/>
                  </a:lnTo>
                  <a:lnTo>
                    <a:pt x="531139" y="0"/>
                  </a:lnTo>
                  <a:lnTo>
                    <a:pt x="519341" y="0"/>
                  </a:lnTo>
                  <a:lnTo>
                    <a:pt x="519341" y="11798"/>
                  </a:lnTo>
                  <a:lnTo>
                    <a:pt x="519341" y="23596"/>
                  </a:lnTo>
                  <a:lnTo>
                    <a:pt x="531139" y="23596"/>
                  </a:lnTo>
                  <a:lnTo>
                    <a:pt x="542937" y="23596"/>
                  </a:lnTo>
                  <a:lnTo>
                    <a:pt x="542937" y="11798"/>
                  </a:lnTo>
                  <a:close/>
                </a:path>
                <a:path w="626110" h="35560">
                  <a:moveTo>
                    <a:pt x="566547" y="11798"/>
                  </a:moveTo>
                  <a:lnTo>
                    <a:pt x="554748" y="11798"/>
                  </a:lnTo>
                  <a:lnTo>
                    <a:pt x="554748" y="0"/>
                  </a:lnTo>
                  <a:lnTo>
                    <a:pt x="542950" y="0"/>
                  </a:ln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66547" y="23596"/>
                  </a:lnTo>
                  <a:lnTo>
                    <a:pt x="566547" y="11798"/>
                  </a:lnTo>
                  <a:close/>
                </a:path>
                <a:path w="626110" h="35560">
                  <a:moveTo>
                    <a:pt x="578345" y="0"/>
                  </a:moveTo>
                  <a:lnTo>
                    <a:pt x="566547" y="0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26110" h="35560">
                  <a:moveTo>
                    <a:pt x="601954" y="0"/>
                  </a:moveTo>
                  <a:lnTo>
                    <a:pt x="590156" y="0"/>
                  </a:lnTo>
                  <a:lnTo>
                    <a:pt x="578358" y="0"/>
                  </a:lnTo>
                  <a:lnTo>
                    <a:pt x="578358" y="11798"/>
                  </a:lnTo>
                  <a:lnTo>
                    <a:pt x="590156" y="11798"/>
                  </a:lnTo>
                  <a:lnTo>
                    <a:pt x="601954" y="11798"/>
                  </a:lnTo>
                  <a:lnTo>
                    <a:pt x="601954" y="0"/>
                  </a:lnTo>
                  <a:close/>
                </a:path>
                <a:path w="626110" h="35560">
                  <a:moveTo>
                    <a:pt x="625563" y="0"/>
                  </a:moveTo>
                  <a:lnTo>
                    <a:pt x="613765" y="0"/>
                  </a:ln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13765" y="23596"/>
                  </a:lnTo>
                  <a:lnTo>
                    <a:pt x="625563" y="23596"/>
                  </a:lnTo>
                  <a:lnTo>
                    <a:pt x="625563" y="11798"/>
                  </a:lnTo>
                  <a:lnTo>
                    <a:pt x="62556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94843" y="4069448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10" h="47625">
                  <a:moveTo>
                    <a:pt x="11798" y="35407"/>
                  </a:moveTo>
                  <a:lnTo>
                    <a:pt x="0" y="35407"/>
                  </a:lnTo>
                  <a:lnTo>
                    <a:pt x="0" y="47205"/>
                  </a:lnTo>
                  <a:lnTo>
                    <a:pt x="11798" y="47205"/>
                  </a:lnTo>
                  <a:lnTo>
                    <a:pt x="11798" y="35407"/>
                  </a:lnTo>
                  <a:close/>
                </a:path>
                <a:path w="626110" h="47625">
                  <a:moveTo>
                    <a:pt x="35394" y="35407"/>
                  </a:moveTo>
                  <a:lnTo>
                    <a:pt x="23596" y="35407"/>
                  </a:lnTo>
                  <a:lnTo>
                    <a:pt x="23596" y="47205"/>
                  </a:lnTo>
                  <a:lnTo>
                    <a:pt x="35394" y="47205"/>
                  </a:lnTo>
                  <a:lnTo>
                    <a:pt x="35394" y="35407"/>
                  </a:lnTo>
                  <a:close/>
                </a:path>
                <a:path w="626110" h="47625">
                  <a:moveTo>
                    <a:pt x="35394" y="11798"/>
                  </a:moveTo>
                  <a:lnTo>
                    <a:pt x="23596" y="11798"/>
                  </a:lnTo>
                  <a:lnTo>
                    <a:pt x="11798" y="11798"/>
                  </a:lnTo>
                  <a:lnTo>
                    <a:pt x="11798" y="23596"/>
                  </a:lnTo>
                  <a:lnTo>
                    <a:pt x="0" y="23596"/>
                  </a:lnTo>
                  <a:lnTo>
                    <a:pt x="0" y="35394"/>
                  </a:lnTo>
                  <a:lnTo>
                    <a:pt x="11798" y="35394"/>
                  </a:lnTo>
                  <a:lnTo>
                    <a:pt x="23596" y="35394"/>
                  </a:lnTo>
                  <a:lnTo>
                    <a:pt x="23596" y="23596"/>
                  </a:lnTo>
                  <a:lnTo>
                    <a:pt x="35394" y="23596"/>
                  </a:lnTo>
                  <a:lnTo>
                    <a:pt x="35394" y="11798"/>
                  </a:lnTo>
                  <a:close/>
                </a:path>
                <a:path w="626110" h="47625">
                  <a:moveTo>
                    <a:pt x="59004" y="35407"/>
                  </a:moveTo>
                  <a:lnTo>
                    <a:pt x="47205" y="35407"/>
                  </a:lnTo>
                  <a:lnTo>
                    <a:pt x="47205" y="47205"/>
                  </a:lnTo>
                  <a:lnTo>
                    <a:pt x="59004" y="47205"/>
                  </a:lnTo>
                  <a:lnTo>
                    <a:pt x="59004" y="35407"/>
                  </a:lnTo>
                  <a:close/>
                </a:path>
                <a:path w="626110" h="47625">
                  <a:moveTo>
                    <a:pt x="59004" y="11798"/>
                  </a:moveTo>
                  <a:lnTo>
                    <a:pt x="47205" y="11798"/>
                  </a:lnTo>
                  <a:lnTo>
                    <a:pt x="47205" y="23596"/>
                  </a:lnTo>
                  <a:lnTo>
                    <a:pt x="35407" y="23596"/>
                  </a:lnTo>
                  <a:lnTo>
                    <a:pt x="35407" y="35394"/>
                  </a:lnTo>
                  <a:lnTo>
                    <a:pt x="47205" y="35394"/>
                  </a:lnTo>
                  <a:lnTo>
                    <a:pt x="59004" y="35394"/>
                  </a:lnTo>
                  <a:lnTo>
                    <a:pt x="59004" y="23596"/>
                  </a:lnTo>
                  <a:lnTo>
                    <a:pt x="59004" y="11798"/>
                  </a:lnTo>
                  <a:close/>
                </a:path>
                <a:path w="626110" h="47625">
                  <a:moveTo>
                    <a:pt x="82613" y="23596"/>
                  </a:moveTo>
                  <a:lnTo>
                    <a:pt x="70815" y="23596"/>
                  </a:lnTo>
                  <a:lnTo>
                    <a:pt x="59016" y="23596"/>
                  </a:lnTo>
                  <a:lnTo>
                    <a:pt x="59016" y="35394"/>
                  </a:lnTo>
                  <a:lnTo>
                    <a:pt x="70815" y="35394"/>
                  </a:lnTo>
                  <a:lnTo>
                    <a:pt x="82613" y="35394"/>
                  </a:lnTo>
                  <a:lnTo>
                    <a:pt x="82613" y="23596"/>
                  </a:lnTo>
                  <a:close/>
                </a:path>
                <a:path w="626110" h="47625">
                  <a:moveTo>
                    <a:pt x="106222" y="23596"/>
                  </a:moveTo>
                  <a:lnTo>
                    <a:pt x="94424" y="23596"/>
                  </a:lnTo>
                  <a:lnTo>
                    <a:pt x="94424" y="35394"/>
                  </a:lnTo>
                  <a:lnTo>
                    <a:pt x="106222" y="35394"/>
                  </a:lnTo>
                  <a:lnTo>
                    <a:pt x="106222" y="23596"/>
                  </a:lnTo>
                  <a:close/>
                </a:path>
                <a:path w="626110" h="47625">
                  <a:moveTo>
                    <a:pt x="118021" y="35407"/>
                  </a:moveTo>
                  <a:lnTo>
                    <a:pt x="106222" y="35407"/>
                  </a:lnTo>
                  <a:lnTo>
                    <a:pt x="106222" y="47205"/>
                  </a:lnTo>
                  <a:lnTo>
                    <a:pt x="118021" y="47205"/>
                  </a:lnTo>
                  <a:lnTo>
                    <a:pt x="118021" y="35407"/>
                  </a:lnTo>
                  <a:close/>
                </a:path>
                <a:path w="626110" h="47625">
                  <a:moveTo>
                    <a:pt x="118021" y="11798"/>
                  </a:moveTo>
                  <a:lnTo>
                    <a:pt x="106222" y="11798"/>
                  </a:lnTo>
                  <a:lnTo>
                    <a:pt x="106222" y="23596"/>
                  </a:lnTo>
                  <a:lnTo>
                    <a:pt x="118021" y="23596"/>
                  </a:lnTo>
                  <a:lnTo>
                    <a:pt x="118021" y="11798"/>
                  </a:lnTo>
                  <a:close/>
                </a:path>
                <a:path w="626110" h="47625">
                  <a:moveTo>
                    <a:pt x="141617" y="23596"/>
                  </a:moveTo>
                  <a:lnTo>
                    <a:pt x="129832" y="23596"/>
                  </a:lnTo>
                  <a:lnTo>
                    <a:pt x="129832" y="35394"/>
                  </a:lnTo>
                  <a:lnTo>
                    <a:pt x="141617" y="35394"/>
                  </a:lnTo>
                  <a:lnTo>
                    <a:pt x="141617" y="23596"/>
                  </a:lnTo>
                  <a:close/>
                </a:path>
                <a:path w="626110" h="47625">
                  <a:moveTo>
                    <a:pt x="153428" y="11798"/>
                  </a:moveTo>
                  <a:lnTo>
                    <a:pt x="141630" y="11798"/>
                  </a:lnTo>
                  <a:lnTo>
                    <a:pt x="141630" y="23596"/>
                  </a:lnTo>
                  <a:lnTo>
                    <a:pt x="141630" y="35394"/>
                  </a:lnTo>
                  <a:lnTo>
                    <a:pt x="153428" y="35394"/>
                  </a:lnTo>
                  <a:lnTo>
                    <a:pt x="153428" y="23596"/>
                  </a:lnTo>
                  <a:lnTo>
                    <a:pt x="153428" y="11798"/>
                  </a:lnTo>
                  <a:close/>
                </a:path>
                <a:path w="626110" h="47625">
                  <a:moveTo>
                    <a:pt x="177025" y="11798"/>
                  </a:moveTo>
                  <a:lnTo>
                    <a:pt x="165239" y="11798"/>
                  </a:lnTo>
                  <a:lnTo>
                    <a:pt x="165239" y="23596"/>
                  </a:lnTo>
                  <a:lnTo>
                    <a:pt x="153441" y="23596"/>
                  </a:lnTo>
                  <a:lnTo>
                    <a:pt x="153441" y="35394"/>
                  </a:lnTo>
                  <a:lnTo>
                    <a:pt x="165239" y="35394"/>
                  </a:lnTo>
                  <a:lnTo>
                    <a:pt x="177025" y="35394"/>
                  </a:lnTo>
                  <a:lnTo>
                    <a:pt x="177025" y="23596"/>
                  </a:lnTo>
                  <a:lnTo>
                    <a:pt x="177025" y="11798"/>
                  </a:lnTo>
                  <a:close/>
                </a:path>
                <a:path w="626110" h="47625">
                  <a:moveTo>
                    <a:pt x="188836" y="23596"/>
                  </a:moveTo>
                  <a:lnTo>
                    <a:pt x="177038" y="23596"/>
                  </a:lnTo>
                  <a:lnTo>
                    <a:pt x="177038" y="35394"/>
                  </a:lnTo>
                  <a:lnTo>
                    <a:pt x="188836" y="35394"/>
                  </a:lnTo>
                  <a:lnTo>
                    <a:pt x="188836" y="23596"/>
                  </a:lnTo>
                  <a:close/>
                </a:path>
                <a:path w="626110" h="47625">
                  <a:moveTo>
                    <a:pt x="212432" y="23596"/>
                  </a:moveTo>
                  <a:lnTo>
                    <a:pt x="200647" y="23596"/>
                  </a:lnTo>
                  <a:lnTo>
                    <a:pt x="200647" y="11798"/>
                  </a:lnTo>
                  <a:lnTo>
                    <a:pt x="188849" y="11798"/>
                  </a:lnTo>
                  <a:lnTo>
                    <a:pt x="188849" y="23596"/>
                  </a:lnTo>
                  <a:lnTo>
                    <a:pt x="188849" y="35394"/>
                  </a:lnTo>
                  <a:lnTo>
                    <a:pt x="200647" y="35394"/>
                  </a:lnTo>
                  <a:lnTo>
                    <a:pt x="212432" y="35394"/>
                  </a:lnTo>
                  <a:lnTo>
                    <a:pt x="212432" y="23596"/>
                  </a:lnTo>
                  <a:close/>
                </a:path>
                <a:path w="626110" h="47625">
                  <a:moveTo>
                    <a:pt x="224243" y="11798"/>
                  </a:moveTo>
                  <a:lnTo>
                    <a:pt x="212458" y="11798"/>
                  </a:lnTo>
                  <a:lnTo>
                    <a:pt x="212458" y="23596"/>
                  </a:lnTo>
                  <a:lnTo>
                    <a:pt x="224243" y="23596"/>
                  </a:lnTo>
                  <a:lnTo>
                    <a:pt x="224243" y="11798"/>
                  </a:lnTo>
                  <a:close/>
                </a:path>
                <a:path w="626110" h="47625">
                  <a:moveTo>
                    <a:pt x="236054" y="11798"/>
                  </a:moveTo>
                  <a:lnTo>
                    <a:pt x="224256" y="11798"/>
                  </a:lnTo>
                  <a:lnTo>
                    <a:pt x="224256" y="23596"/>
                  </a:lnTo>
                  <a:lnTo>
                    <a:pt x="236054" y="23596"/>
                  </a:lnTo>
                  <a:lnTo>
                    <a:pt x="236054" y="11798"/>
                  </a:lnTo>
                  <a:close/>
                </a:path>
                <a:path w="626110" h="47625">
                  <a:moveTo>
                    <a:pt x="247853" y="23596"/>
                  </a:moveTo>
                  <a:lnTo>
                    <a:pt x="236054" y="23596"/>
                  </a:lnTo>
                  <a:lnTo>
                    <a:pt x="236054" y="35394"/>
                  </a:lnTo>
                  <a:lnTo>
                    <a:pt x="247853" y="35394"/>
                  </a:lnTo>
                  <a:lnTo>
                    <a:pt x="247853" y="23596"/>
                  </a:lnTo>
                  <a:close/>
                </a:path>
                <a:path w="626110" h="47625">
                  <a:moveTo>
                    <a:pt x="259651" y="11798"/>
                  </a:moveTo>
                  <a:lnTo>
                    <a:pt x="247865" y="11798"/>
                  </a:lnTo>
                  <a:lnTo>
                    <a:pt x="247865" y="23596"/>
                  </a:lnTo>
                  <a:lnTo>
                    <a:pt x="259651" y="23596"/>
                  </a:lnTo>
                  <a:lnTo>
                    <a:pt x="259651" y="11798"/>
                  </a:lnTo>
                  <a:close/>
                </a:path>
                <a:path w="626110" h="47625">
                  <a:moveTo>
                    <a:pt x="271462" y="11798"/>
                  </a:moveTo>
                  <a:lnTo>
                    <a:pt x="259664" y="11798"/>
                  </a:lnTo>
                  <a:lnTo>
                    <a:pt x="259664" y="23596"/>
                  </a:lnTo>
                  <a:lnTo>
                    <a:pt x="259664" y="35394"/>
                  </a:lnTo>
                  <a:lnTo>
                    <a:pt x="271462" y="35394"/>
                  </a:lnTo>
                  <a:lnTo>
                    <a:pt x="271462" y="23596"/>
                  </a:lnTo>
                  <a:lnTo>
                    <a:pt x="271462" y="11798"/>
                  </a:lnTo>
                  <a:close/>
                </a:path>
                <a:path w="626110" h="47625">
                  <a:moveTo>
                    <a:pt x="295071" y="11798"/>
                  </a:moveTo>
                  <a:lnTo>
                    <a:pt x="283273" y="11798"/>
                  </a:lnTo>
                  <a:lnTo>
                    <a:pt x="271475" y="11798"/>
                  </a:lnTo>
                  <a:lnTo>
                    <a:pt x="271475" y="23596"/>
                  </a:lnTo>
                  <a:lnTo>
                    <a:pt x="283273" y="23596"/>
                  </a:lnTo>
                  <a:lnTo>
                    <a:pt x="295071" y="23596"/>
                  </a:lnTo>
                  <a:lnTo>
                    <a:pt x="295071" y="11798"/>
                  </a:lnTo>
                  <a:close/>
                </a:path>
                <a:path w="626110" h="47625">
                  <a:moveTo>
                    <a:pt x="306857" y="23596"/>
                  </a:moveTo>
                  <a:lnTo>
                    <a:pt x="295071" y="23596"/>
                  </a:lnTo>
                  <a:lnTo>
                    <a:pt x="295071" y="35394"/>
                  </a:lnTo>
                  <a:lnTo>
                    <a:pt x="306857" y="35394"/>
                  </a:lnTo>
                  <a:lnTo>
                    <a:pt x="306857" y="23596"/>
                  </a:lnTo>
                  <a:close/>
                </a:path>
                <a:path w="626110" h="47625">
                  <a:moveTo>
                    <a:pt x="318681" y="11798"/>
                  </a:moveTo>
                  <a:lnTo>
                    <a:pt x="306882" y="11798"/>
                  </a:lnTo>
                  <a:lnTo>
                    <a:pt x="306882" y="23596"/>
                  </a:lnTo>
                  <a:lnTo>
                    <a:pt x="318681" y="23596"/>
                  </a:lnTo>
                  <a:lnTo>
                    <a:pt x="318681" y="11798"/>
                  </a:lnTo>
                  <a:close/>
                </a:path>
                <a:path w="626110" h="47625">
                  <a:moveTo>
                    <a:pt x="342290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42290" y="11798"/>
                  </a:lnTo>
                  <a:lnTo>
                    <a:pt x="342290" y="0"/>
                  </a:lnTo>
                  <a:close/>
                </a:path>
                <a:path w="626110" h="47625">
                  <a:moveTo>
                    <a:pt x="389496" y="0"/>
                  </a:moveTo>
                  <a:lnTo>
                    <a:pt x="377698" y="0"/>
                  </a:lnTo>
                  <a:lnTo>
                    <a:pt x="365899" y="0"/>
                  </a:lnTo>
                  <a:lnTo>
                    <a:pt x="365899" y="11798"/>
                  </a:lnTo>
                  <a:lnTo>
                    <a:pt x="365899" y="23596"/>
                  </a:lnTo>
                  <a:lnTo>
                    <a:pt x="365899" y="35394"/>
                  </a:lnTo>
                  <a:lnTo>
                    <a:pt x="377698" y="35394"/>
                  </a:lnTo>
                  <a:lnTo>
                    <a:pt x="389496" y="35394"/>
                  </a:lnTo>
                  <a:lnTo>
                    <a:pt x="389496" y="23596"/>
                  </a:lnTo>
                  <a:lnTo>
                    <a:pt x="377698" y="23596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26110" h="47625">
                  <a:moveTo>
                    <a:pt x="424903" y="0"/>
                  </a:moveTo>
                  <a:lnTo>
                    <a:pt x="413105" y="0"/>
                  </a:lnTo>
                  <a:lnTo>
                    <a:pt x="401307" y="0"/>
                  </a:lnTo>
                  <a:lnTo>
                    <a:pt x="389509" y="0"/>
                  </a:lnTo>
                  <a:lnTo>
                    <a:pt x="389509" y="11798"/>
                  </a:lnTo>
                  <a:lnTo>
                    <a:pt x="389509" y="23596"/>
                  </a:lnTo>
                  <a:lnTo>
                    <a:pt x="389509" y="35394"/>
                  </a:lnTo>
                  <a:lnTo>
                    <a:pt x="401307" y="35394"/>
                  </a:lnTo>
                  <a:lnTo>
                    <a:pt x="413105" y="35394"/>
                  </a:lnTo>
                  <a:lnTo>
                    <a:pt x="413105" y="23596"/>
                  </a:lnTo>
                  <a:lnTo>
                    <a:pt x="401307" y="23596"/>
                  </a:lnTo>
                  <a:lnTo>
                    <a:pt x="401307" y="11798"/>
                  </a:lnTo>
                  <a:lnTo>
                    <a:pt x="413105" y="11798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26110" h="47625">
                  <a:moveTo>
                    <a:pt x="448513" y="23596"/>
                  </a:moveTo>
                  <a:lnTo>
                    <a:pt x="436714" y="23596"/>
                  </a:lnTo>
                  <a:lnTo>
                    <a:pt x="436714" y="35394"/>
                  </a:lnTo>
                  <a:lnTo>
                    <a:pt x="448513" y="35394"/>
                  </a:lnTo>
                  <a:lnTo>
                    <a:pt x="448513" y="23596"/>
                  </a:lnTo>
                  <a:close/>
                </a:path>
                <a:path w="626110" h="47625">
                  <a:moveTo>
                    <a:pt x="448513" y="0"/>
                  </a:moveTo>
                  <a:lnTo>
                    <a:pt x="436714" y="0"/>
                  </a:lnTo>
                  <a:lnTo>
                    <a:pt x="424916" y="0"/>
                  </a:lnTo>
                  <a:lnTo>
                    <a:pt x="424916" y="11798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48513" y="0"/>
                  </a:lnTo>
                  <a:close/>
                </a:path>
                <a:path w="626110" h="47625">
                  <a:moveTo>
                    <a:pt x="483920" y="0"/>
                  </a:moveTo>
                  <a:lnTo>
                    <a:pt x="472122" y="0"/>
                  </a:lnTo>
                  <a:lnTo>
                    <a:pt x="460324" y="0"/>
                  </a:lnTo>
                  <a:lnTo>
                    <a:pt x="460324" y="11798"/>
                  </a:lnTo>
                  <a:lnTo>
                    <a:pt x="460324" y="23596"/>
                  </a:lnTo>
                  <a:lnTo>
                    <a:pt x="460324" y="35394"/>
                  </a:lnTo>
                  <a:lnTo>
                    <a:pt x="472122" y="35394"/>
                  </a:lnTo>
                  <a:lnTo>
                    <a:pt x="483920" y="35394"/>
                  </a:lnTo>
                  <a:lnTo>
                    <a:pt x="483920" y="23596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10" h="47625">
                  <a:moveTo>
                    <a:pt x="495731" y="0"/>
                  </a:move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495731" y="0"/>
                  </a:lnTo>
                  <a:close/>
                </a:path>
                <a:path w="626110" h="47625">
                  <a:moveTo>
                    <a:pt x="519328" y="11798"/>
                  </a:moveTo>
                  <a:lnTo>
                    <a:pt x="507530" y="11798"/>
                  </a:lnTo>
                  <a:lnTo>
                    <a:pt x="507530" y="23596"/>
                  </a:lnTo>
                  <a:lnTo>
                    <a:pt x="519328" y="23596"/>
                  </a:lnTo>
                  <a:lnTo>
                    <a:pt x="519328" y="11798"/>
                  </a:lnTo>
                  <a:close/>
                </a:path>
                <a:path w="626110" h="47625">
                  <a:moveTo>
                    <a:pt x="542937" y="0"/>
                  </a:moveTo>
                  <a:lnTo>
                    <a:pt x="531139" y="0"/>
                  </a:lnTo>
                  <a:lnTo>
                    <a:pt x="519341" y="0"/>
                  </a:lnTo>
                  <a:lnTo>
                    <a:pt x="519341" y="11798"/>
                  </a:lnTo>
                  <a:lnTo>
                    <a:pt x="531139" y="11798"/>
                  </a:lnTo>
                  <a:lnTo>
                    <a:pt x="531139" y="23596"/>
                  </a:lnTo>
                  <a:lnTo>
                    <a:pt x="531139" y="35394"/>
                  </a:lnTo>
                  <a:lnTo>
                    <a:pt x="542937" y="35394"/>
                  </a:lnTo>
                  <a:lnTo>
                    <a:pt x="542937" y="23596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26110" h="47625">
                  <a:moveTo>
                    <a:pt x="554748" y="23596"/>
                  </a:moveTo>
                  <a:lnTo>
                    <a:pt x="542950" y="23596"/>
                  </a:lnTo>
                  <a:lnTo>
                    <a:pt x="542950" y="35394"/>
                  </a:lnTo>
                  <a:lnTo>
                    <a:pt x="554748" y="35394"/>
                  </a:lnTo>
                  <a:lnTo>
                    <a:pt x="554748" y="23596"/>
                  </a:lnTo>
                  <a:close/>
                </a:path>
                <a:path w="626110" h="47625">
                  <a:moveTo>
                    <a:pt x="554748" y="0"/>
                  </a:move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54748" y="0"/>
                  </a:lnTo>
                  <a:close/>
                </a:path>
                <a:path w="626110" h="47625">
                  <a:moveTo>
                    <a:pt x="578345" y="23596"/>
                  </a:moveTo>
                  <a:lnTo>
                    <a:pt x="566547" y="23596"/>
                  </a:lnTo>
                  <a:lnTo>
                    <a:pt x="566547" y="35394"/>
                  </a:lnTo>
                  <a:lnTo>
                    <a:pt x="578345" y="35394"/>
                  </a:lnTo>
                  <a:lnTo>
                    <a:pt x="578345" y="23596"/>
                  </a:lnTo>
                  <a:close/>
                </a:path>
                <a:path w="626110" h="47625">
                  <a:moveTo>
                    <a:pt x="601954" y="23596"/>
                  </a:moveTo>
                  <a:lnTo>
                    <a:pt x="590156" y="23596"/>
                  </a:lnTo>
                  <a:lnTo>
                    <a:pt x="578358" y="23596"/>
                  </a:lnTo>
                  <a:lnTo>
                    <a:pt x="578358" y="35394"/>
                  </a:lnTo>
                  <a:lnTo>
                    <a:pt x="590156" y="35394"/>
                  </a:lnTo>
                  <a:lnTo>
                    <a:pt x="601954" y="35394"/>
                  </a:lnTo>
                  <a:lnTo>
                    <a:pt x="601954" y="23596"/>
                  </a:lnTo>
                  <a:close/>
                </a:path>
                <a:path w="626110" h="47625">
                  <a:moveTo>
                    <a:pt x="601954" y="0"/>
                  </a:moveTo>
                  <a:lnTo>
                    <a:pt x="590156" y="0"/>
                  </a:lnTo>
                  <a:lnTo>
                    <a:pt x="578358" y="0"/>
                  </a:lnTo>
                  <a:lnTo>
                    <a:pt x="578358" y="11798"/>
                  </a:lnTo>
                  <a:lnTo>
                    <a:pt x="590156" y="11798"/>
                  </a:lnTo>
                  <a:lnTo>
                    <a:pt x="601954" y="11798"/>
                  </a:lnTo>
                  <a:lnTo>
                    <a:pt x="601954" y="0"/>
                  </a:lnTo>
                  <a:close/>
                </a:path>
                <a:path w="626110" h="47625">
                  <a:moveTo>
                    <a:pt x="625563" y="23596"/>
                  </a:moveTo>
                  <a:lnTo>
                    <a:pt x="613765" y="23596"/>
                  </a:lnTo>
                  <a:lnTo>
                    <a:pt x="601967" y="23596"/>
                  </a:lnTo>
                  <a:lnTo>
                    <a:pt x="601967" y="35394"/>
                  </a:lnTo>
                  <a:lnTo>
                    <a:pt x="613765" y="35394"/>
                  </a:lnTo>
                  <a:lnTo>
                    <a:pt x="625563" y="35394"/>
                  </a:lnTo>
                  <a:lnTo>
                    <a:pt x="625563" y="2359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94843" y="4104855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10" h="35560">
                  <a:moveTo>
                    <a:pt x="23596" y="23609"/>
                  </a:moveTo>
                  <a:lnTo>
                    <a:pt x="11798" y="23609"/>
                  </a:lnTo>
                  <a:lnTo>
                    <a:pt x="11798" y="35407"/>
                  </a:lnTo>
                  <a:lnTo>
                    <a:pt x="23596" y="35407"/>
                  </a:lnTo>
                  <a:lnTo>
                    <a:pt x="23596" y="23609"/>
                  </a:lnTo>
                  <a:close/>
                </a:path>
                <a:path w="626110" h="35560">
                  <a:moveTo>
                    <a:pt x="35394" y="11798"/>
                  </a:moveTo>
                  <a:lnTo>
                    <a:pt x="23596" y="11798"/>
                  </a:lnTo>
                  <a:lnTo>
                    <a:pt x="11798" y="11798"/>
                  </a:lnTo>
                  <a:lnTo>
                    <a:pt x="0" y="11798"/>
                  </a:lnTo>
                  <a:lnTo>
                    <a:pt x="0" y="23596"/>
                  </a:lnTo>
                  <a:lnTo>
                    <a:pt x="11798" y="23596"/>
                  </a:lnTo>
                  <a:lnTo>
                    <a:pt x="23596" y="23596"/>
                  </a:lnTo>
                  <a:lnTo>
                    <a:pt x="35394" y="23596"/>
                  </a:lnTo>
                  <a:lnTo>
                    <a:pt x="35394" y="11798"/>
                  </a:lnTo>
                  <a:close/>
                </a:path>
                <a:path w="626110" h="35560">
                  <a:moveTo>
                    <a:pt x="59004" y="23609"/>
                  </a:moveTo>
                  <a:lnTo>
                    <a:pt x="47205" y="23609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59004" y="35407"/>
                  </a:lnTo>
                  <a:lnTo>
                    <a:pt x="59004" y="23609"/>
                  </a:lnTo>
                  <a:close/>
                </a:path>
                <a:path w="626110" h="35560">
                  <a:moveTo>
                    <a:pt x="59004" y="11798"/>
                  </a:moveTo>
                  <a:lnTo>
                    <a:pt x="47205" y="11798"/>
                  </a:lnTo>
                  <a:lnTo>
                    <a:pt x="47205" y="23596"/>
                  </a:lnTo>
                  <a:lnTo>
                    <a:pt x="59004" y="23596"/>
                  </a:lnTo>
                  <a:lnTo>
                    <a:pt x="59004" y="11798"/>
                  </a:lnTo>
                  <a:close/>
                </a:path>
                <a:path w="626110" h="35560">
                  <a:moveTo>
                    <a:pt x="82613" y="11798"/>
                  </a:moveTo>
                  <a:lnTo>
                    <a:pt x="70815" y="11798"/>
                  </a:lnTo>
                  <a:lnTo>
                    <a:pt x="59016" y="11798"/>
                  </a:lnTo>
                  <a:lnTo>
                    <a:pt x="59016" y="23596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82613" y="11798"/>
                  </a:lnTo>
                  <a:close/>
                </a:path>
                <a:path w="626110" h="35560">
                  <a:moveTo>
                    <a:pt x="94411" y="23609"/>
                  </a:moveTo>
                  <a:lnTo>
                    <a:pt x="82613" y="23609"/>
                  </a:lnTo>
                  <a:lnTo>
                    <a:pt x="82613" y="35407"/>
                  </a:lnTo>
                  <a:lnTo>
                    <a:pt x="94411" y="35407"/>
                  </a:lnTo>
                  <a:lnTo>
                    <a:pt x="94411" y="23609"/>
                  </a:lnTo>
                  <a:close/>
                </a:path>
                <a:path w="626110" h="35560">
                  <a:moveTo>
                    <a:pt x="106222" y="11798"/>
                  </a:moveTo>
                  <a:lnTo>
                    <a:pt x="94424" y="11798"/>
                  </a:lnTo>
                  <a:lnTo>
                    <a:pt x="94424" y="23596"/>
                  </a:lnTo>
                  <a:lnTo>
                    <a:pt x="106222" y="23596"/>
                  </a:lnTo>
                  <a:lnTo>
                    <a:pt x="106222" y="11798"/>
                  </a:lnTo>
                  <a:close/>
                </a:path>
                <a:path w="626110" h="35560">
                  <a:moveTo>
                    <a:pt x="129806" y="23609"/>
                  </a:moveTo>
                  <a:lnTo>
                    <a:pt x="118021" y="23609"/>
                  </a:lnTo>
                  <a:lnTo>
                    <a:pt x="106222" y="23609"/>
                  </a:ln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18021" y="35407"/>
                  </a:lnTo>
                  <a:lnTo>
                    <a:pt x="129806" y="35407"/>
                  </a:lnTo>
                  <a:lnTo>
                    <a:pt x="129806" y="23609"/>
                  </a:lnTo>
                  <a:close/>
                </a:path>
                <a:path w="626110" h="35560">
                  <a:moveTo>
                    <a:pt x="129806" y="0"/>
                  </a:moveTo>
                  <a:lnTo>
                    <a:pt x="118021" y="0"/>
                  </a:lnTo>
                  <a:lnTo>
                    <a:pt x="106222" y="0"/>
                  </a:lnTo>
                  <a:lnTo>
                    <a:pt x="106222" y="11798"/>
                  </a:lnTo>
                  <a:lnTo>
                    <a:pt x="118021" y="11798"/>
                  </a:lnTo>
                  <a:lnTo>
                    <a:pt x="129806" y="11798"/>
                  </a:lnTo>
                  <a:lnTo>
                    <a:pt x="129806" y="0"/>
                  </a:lnTo>
                  <a:close/>
                </a:path>
                <a:path w="626110" h="35560">
                  <a:moveTo>
                    <a:pt x="141617" y="23609"/>
                  </a:moveTo>
                  <a:lnTo>
                    <a:pt x="129832" y="23609"/>
                  </a:lnTo>
                  <a:lnTo>
                    <a:pt x="129832" y="35407"/>
                  </a:lnTo>
                  <a:lnTo>
                    <a:pt x="141617" y="35407"/>
                  </a:lnTo>
                  <a:lnTo>
                    <a:pt x="141617" y="23609"/>
                  </a:lnTo>
                  <a:close/>
                </a:path>
                <a:path w="626110" h="35560">
                  <a:moveTo>
                    <a:pt x="153428" y="23609"/>
                  </a:moveTo>
                  <a:lnTo>
                    <a:pt x="141630" y="23609"/>
                  </a:lnTo>
                  <a:lnTo>
                    <a:pt x="141630" y="35407"/>
                  </a:lnTo>
                  <a:lnTo>
                    <a:pt x="153428" y="35407"/>
                  </a:lnTo>
                  <a:lnTo>
                    <a:pt x="153428" y="23609"/>
                  </a:lnTo>
                  <a:close/>
                </a:path>
                <a:path w="626110" h="35560">
                  <a:moveTo>
                    <a:pt x="153428" y="0"/>
                  </a:moveTo>
                  <a:lnTo>
                    <a:pt x="141630" y="0"/>
                  </a:lnTo>
                  <a:lnTo>
                    <a:pt x="141630" y="11798"/>
                  </a:lnTo>
                  <a:lnTo>
                    <a:pt x="153428" y="11798"/>
                  </a:lnTo>
                  <a:lnTo>
                    <a:pt x="153428" y="0"/>
                  </a:lnTo>
                  <a:close/>
                </a:path>
                <a:path w="626110" h="35560">
                  <a:moveTo>
                    <a:pt x="165239" y="23609"/>
                  </a:move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65239" y="23609"/>
                  </a:lnTo>
                  <a:close/>
                </a:path>
                <a:path w="626110" h="35560">
                  <a:moveTo>
                    <a:pt x="165239" y="11798"/>
                  </a:moveTo>
                  <a:lnTo>
                    <a:pt x="153441" y="11798"/>
                  </a:lnTo>
                  <a:lnTo>
                    <a:pt x="153441" y="23596"/>
                  </a:lnTo>
                  <a:lnTo>
                    <a:pt x="165239" y="23596"/>
                  </a:lnTo>
                  <a:lnTo>
                    <a:pt x="165239" y="11798"/>
                  </a:lnTo>
                  <a:close/>
                </a:path>
                <a:path w="626110" h="35560">
                  <a:moveTo>
                    <a:pt x="177025" y="0"/>
                  </a:moveTo>
                  <a:lnTo>
                    <a:pt x="165239" y="0"/>
                  </a:lnTo>
                  <a:lnTo>
                    <a:pt x="165239" y="11798"/>
                  </a:lnTo>
                  <a:lnTo>
                    <a:pt x="177025" y="11798"/>
                  </a:lnTo>
                  <a:lnTo>
                    <a:pt x="177025" y="0"/>
                  </a:lnTo>
                  <a:close/>
                </a:path>
                <a:path w="626110" h="35560">
                  <a:moveTo>
                    <a:pt x="188836" y="23609"/>
                  </a:move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close/>
                </a:path>
                <a:path w="626110" h="35560">
                  <a:moveTo>
                    <a:pt x="200647" y="11798"/>
                  </a:moveTo>
                  <a:lnTo>
                    <a:pt x="188849" y="11798"/>
                  </a:lnTo>
                  <a:lnTo>
                    <a:pt x="188849" y="23596"/>
                  </a:lnTo>
                  <a:lnTo>
                    <a:pt x="200647" y="23596"/>
                  </a:lnTo>
                  <a:lnTo>
                    <a:pt x="200647" y="11798"/>
                  </a:lnTo>
                  <a:close/>
                </a:path>
                <a:path w="626110" h="35560">
                  <a:moveTo>
                    <a:pt x="212432" y="0"/>
                  </a:moveTo>
                  <a:lnTo>
                    <a:pt x="200647" y="0"/>
                  </a:lnTo>
                  <a:lnTo>
                    <a:pt x="200647" y="11798"/>
                  </a:lnTo>
                  <a:lnTo>
                    <a:pt x="212432" y="11798"/>
                  </a:lnTo>
                  <a:lnTo>
                    <a:pt x="212432" y="0"/>
                  </a:lnTo>
                  <a:close/>
                </a:path>
                <a:path w="626110" h="35560">
                  <a:moveTo>
                    <a:pt x="224243" y="23609"/>
                  </a:move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close/>
                </a:path>
                <a:path w="626110" h="35560">
                  <a:moveTo>
                    <a:pt x="236054" y="23609"/>
                  </a:move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36054" y="23609"/>
                  </a:lnTo>
                  <a:close/>
                </a:path>
                <a:path w="626110" h="35560">
                  <a:moveTo>
                    <a:pt x="236054" y="0"/>
                  </a:moveTo>
                  <a:lnTo>
                    <a:pt x="224256" y="0"/>
                  </a:lnTo>
                  <a:lnTo>
                    <a:pt x="224256" y="11798"/>
                  </a:lnTo>
                  <a:lnTo>
                    <a:pt x="224256" y="23596"/>
                  </a:lnTo>
                  <a:lnTo>
                    <a:pt x="236054" y="23596"/>
                  </a:lnTo>
                  <a:lnTo>
                    <a:pt x="236054" y="11798"/>
                  </a:lnTo>
                  <a:lnTo>
                    <a:pt x="236054" y="0"/>
                  </a:lnTo>
                  <a:close/>
                </a:path>
                <a:path w="626110" h="35560">
                  <a:moveTo>
                    <a:pt x="271462" y="11798"/>
                  </a:moveTo>
                  <a:lnTo>
                    <a:pt x="259664" y="11798"/>
                  </a:lnTo>
                  <a:lnTo>
                    <a:pt x="259664" y="23596"/>
                  </a:lnTo>
                  <a:lnTo>
                    <a:pt x="271462" y="23596"/>
                  </a:lnTo>
                  <a:lnTo>
                    <a:pt x="271462" y="11798"/>
                  </a:lnTo>
                  <a:close/>
                </a:path>
                <a:path w="626110" h="35560">
                  <a:moveTo>
                    <a:pt x="295071" y="0"/>
                  </a:moveTo>
                  <a:lnTo>
                    <a:pt x="283273" y="0"/>
                  </a:lnTo>
                  <a:lnTo>
                    <a:pt x="271475" y="0"/>
                  </a:lnTo>
                  <a:lnTo>
                    <a:pt x="271475" y="11798"/>
                  </a:lnTo>
                  <a:lnTo>
                    <a:pt x="271475" y="23596"/>
                  </a:lnTo>
                  <a:lnTo>
                    <a:pt x="283273" y="23596"/>
                  </a:lnTo>
                  <a:lnTo>
                    <a:pt x="295071" y="23596"/>
                  </a:lnTo>
                  <a:lnTo>
                    <a:pt x="295071" y="11798"/>
                  </a:lnTo>
                  <a:lnTo>
                    <a:pt x="295071" y="0"/>
                  </a:lnTo>
                  <a:close/>
                </a:path>
                <a:path w="626110" h="35560">
                  <a:moveTo>
                    <a:pt x="318681" y="23609"/>
                  </a:moveTo>
                  <a:lnTo>
                    <a:pt x="306882" y="23609"/>
                  </a:lnTo>
                  <a:lnTo>
                    <a:pt x="306882" y="35407"/>
                  </a:lnTo>
                  <a:lnTo>
                    <a:pt x="318681" y="35407"/>
                  </a:lnTo>
                  <a:lnTo>
                    <a:pt x="318681" y="23609"/>
                  </a:lnTo>
                  <a:close/>
                </a:path>
                <a:path w="626110" h="35560">
                  <a:moveTo>
                    <a:pt x="318681" y="11798"/>
                  </a:moveTo>
                  <a:lnTo>
                    <a:pt x="306882" y="11798"/>
                  </a:lnTo>
                  <a:lnTo>
                    <a:pt x="306882" y="23596"/>
                  </a:lnTo>
                  <a:lnTo>
                    <a:pt x="318681" y="23596"/>
                  </a:lnTo>
                  <a:lnTo>
                    <a:pt x="318681" y="11798"/>
                  </a:lnTo>
                  <a:close/>
                </a:path>
                <a:path w="626110" h="35560">
                  <a:moveTo>
                    <a:pt x="365887" y="11798"/>
                  </a:moveTo>
                  <a:lnTo>
                    <a:pt x="354088" y="11798"/>
                  </a:lnTo>
                  <a:lnTo>
                    <a:pt x="342290" y="11798"/>
                  </a:lnTo>
                  <a:lnTo>
                    <a:pt x="330492" y="11798"/>
                  </a:lnTo>
                  <a:lnTo>
                    <a:pt x="330492" y="23596"/>
                  </a:lnTo>
                  <a:lnTo>
                    <a:pt x="342290" y="23596"/>
                  </a:lnTo>
                  <a:lnTo>
                    <a:pt x="354088" y="23596"/>
                  </a:lnTo>
                  <a:lnTo>
                    <a:pt x="365887" y="23596"/>
                  </a:lnTo>
                  <a:lnTo>
                    <a:pt x="365887" y="11798"/>
                  </a:lnTo>
                  <a:close/>
                </a:path>
                <a:path w="626110" h="35560">
                  <a:moveTo>
                    <a:pt x="377698" y="23609"/>
                  </a:moveTo>
                  <a:lnTo>
                    <a:pt x="365899" y="23609"/>
                  </a:lnTo>
                  <a:lnTo>
                    <a:pt x="365899" y="35407"/>
                  </a:lnTo>
                  <a:lnTo>
                    <a:pt x="377698" y="35407"/>
                  </a:lnTo>
                  <a:lnTo>
                    <a:pt x="377698" y="23609"/>
                  </a:lnTo>
                  <a:close/>
                </a:path>
                <a:path w="626110" h="35560">
                  <a:moveTo>
                    <a:pt x="389496" y="0"/>
                  </a:moveTo>
                  <a:lnTo>
                    <a:pt x="377698" y="0"/>
                  </a:lnTo>
                  <a:lnTo>
                    <a:pt x="365899" y="0"/>
                  </a:lnTo>
                  <a:lnTo>
                    <a:pt x="365899" y="11798"/>
                  </a:lnTo>
                  <a:lnTo>
                    <a:pt x="365899" y="23596"/>
                  </a:lnTo>
                  <a:lnTo>
                    <a:pt x="377698" y="23596"/>
                  </a:lnTo>
                  <a:lnTo>
                    <a:pt x="389496" y="23596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26110" h="35560">
                  <a:moveTo>
                    <a:pt x="401307" y="0"/>
                  </a:moveTo>
                  <a:lnTo>
                    <a:pt x="389509" y="0"/>
                  </a:lnTo>
                  <a:lnTo>
                    <a:pt x="389509" y="11798"/>
                  </a:lnTo>
                  <a:lnTo>
                    <a:pt x="389509" y="23596"/>
                  </a:lnTo>
                  <a:lnTo>
                    <a:pt x="401307" y="23596"/>
                  </a:lnTo>
                  <a:lnTo>
                    <a:pt x="401307" y="11798"/>
                  </a:lnTo>
                  <a:lnTo>
                    <a:pt x="401307" y="0"/>
                  </a:lnTo>
                  <a:close/>
                </a:path>
                <a:path w="626110" h="35560">
                  <a:moveTo>
                    <a:pt x="424903" y="23609"/>
                  </a:moveTo>
                  <a:lnTo>
                    <a:pt x="413105" y="23609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close/>
                </a:path>
                <a:path w="626110" h="35560">
                  <a:moveTo>
                    <a:pt x="424903" y="0"/>
                  </a:moveTo>
                  <a:lnTo>
                    <a:pt x="413105" y="0"/>
                  </a:lnTo>
                  <a:lnTo>
                    <a:pt x="413105" y="11798"/>
                  </a:lnTo>
                  <a:lnTo>
                    <a:pt x="413105" y="23596"/>
                  </a:lnTo>
                  <a:lnTo>
                    <a:pt x="424903" y="23596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26110" h="35560">
                  <a:moveTo>
                    <a:pt x="436714" y="23609"/>
                  </a:moveTo>
                  <a:lnTo>
                    <a:pt x="424916" y="23609"/>
                  </a:lnTo>
                  <a:lnTo>
                    <a:pt x="424916" y="35407"/>
                  </a:lnTo>
                  <a:lnTo>
                    <a:pt x="436714" y="35407"/>
                  </a:lnTo>
                  <a:lnTo>
                    <a:pt x="436714" y="23609"/>
                  </a:lnTo>
                  <a:close/>
                </a:path>
                <a:path w="626110" h="35560">
                  <a:moveTo>
                    <a:pt x="436714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24916" y="23596"/>
                  </a:lnTo>
                  <a:lnTo>
                    <a:pt x="436714" y="23596"/>
                  </a:lnTo>
                  <a:lnTo>
                    <a:pt x="436714" y="11798"/>
                  </a:lnTo>
                  <a:lnTo>
                    <a:pt x="436714" y="0"/>
                  </a:lnTo>
                  <a:close/>
                </a:path>
                <a:path w="626110" h="35560">
                  <a:moveTo>
                    <a:pt x="460311" y="23609"/>
                  </a:moveTo>
                  <a:lnTo>
                    <a:pt x="448513" y="23609"/>
                  </a:lnTo>
                  <a:lnTo>
                    <a:pt x="448513" y="35407"/>
                  </a:lnTo>
                  <a:lnTo>
                    <a:pt x="460311" y="35407"/>
                  </a:lnTo>
                  <a:lnTo>
                    <a:pt x="460311" y="23609"/>
                  </a:lnTo>
                  <a:close/>
                </a:path>
                <a:path w="626110" h="35560">
                  <a:moveTo>
                    <a:pt x="460311" y="0"/>
                  </a:moveTo>
                  <a:lnTo>
                    <a:pt x="448513" y="0"/>
                  </a:lnTo>
                  <a:lnTo>
                    <a:pt x="448513" y="11798"/>
                  </a:lnTo>
                  <a:lnTo>
                    <a:pt x="460311" y="11798"/>
                  </a:lnTo>
                  <a:lnTo>
                    <a:pt x="460311" y="0"/>
                  </a:lnTo>
                  <a:close/>
                </a:path>
                <a:path w="626110" h="35560">
                  <a:moveTo>
                    <a:pt x="472122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60324" y="23596"/>
                  </a:lnTo>
                  <a:lnTo>
                    <a:pt x="472122" y="23596"/>
                  </a:lnTo>
                  <a:lnTo>
                    <a:pt x="472122" y="11798"/>
                  </a:lnTo>
                  <a:lnTo>
                    <a:pt x="472122" y="0"/>
                  </a:lnTo>
                  <a:close/>
                </a:path>
                <a:path w="626110" h="35560">
                  <a:moveTo>
                    <a:pt x="483920" y="23609"/>
                  </a:moveTo>
                  <a:lnTo>
                    <a:pt x="472122" y="23609"/>
                  </a:lnTo>
                  <a:lnTo>
                    <a:pt x="460324" y="23609"/>
                  </a:lnTo>
                  <a:lnTo>
                    <a:pt x="460324" y="35407"/>
                  </a:lnTo>
                  <a:lnTo>
                    <a:pt x="472122" y="35407"/>
                  </a:lnTo>
                  <a:lnTo>
                    <a:pt x="483920" y="35407"/>
                  </a:lnTo>
                  <a:lnTo>
                    <a:pt x="483920" y="23609"/>
                  </a:lnTo>
                  <a:close/>
                </a:path>
                <a:path w="626110" h="35560">
                  <a:moveTo>
                    <a:pt x="495731" y="23609"/>
                  </a:move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495731" y="23609"/>
                  </a:lnTo>
                  <a:close/>
                </a:path>
                <a:path w="626110" h="35560">
                  <a:moveTo>
                    <a:pt x="495731" y="0"/>
                  </a:move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495731" y="0"/>
                  </a:lnTo>
                  <a:close/>
                </a:path>
                <a:path w="626110" h="35560">
                  <a:moveTo>
                    <a:pt x="519328" y="23609"/>
                  </a:moveTo>
                  <a:lnTo>
                    <a:pt x="507530" y="23609"/>
                  </a:lnTo>
                  <a:lnTo>
                    <a:pt x="507530" y="35407"/>
                  </a:lnTo>
                  <a:lnTo>
                    <a:pt x="519328" y="35407"/>
                  </a:lnTo>
                  <a:lnTo>
                    <a:pt x="519328" y="23609"/>
                  </a:lnTo>
                  <a:close/>
                </a:path>
                <a:path w="626110" h="35560">
                  <a:moveTo>
                    <a:pt x="519328" y="0"/>
                  </a:moveTo>
                  <a:lnTo>
                    <a:pt x="507530" y="0"/>
                  </a:lnTo>
                  <a:lnTo>
                    <a:pt x="507530" y="11798"/>
                  </a:lnTo>
                  <a:lnTo>
                    <a:pt x="519328" y="11798"/>
                  </a:lnTo>
                  <a:lnTo>
                    <a:pt x="519328" y="0"/>
                  </a:lnTo>
                  <a:close/>
                </a:path>
                <a:path w="626110" h="35560">
                  <a:moveTo>
                    <a:pt x="531139" y="23609"/>
                  </a:moveTo>
                  <a:lnTo>
                    <a:pt x="519341" y="23609"/>
                  </a:lnTo>
                  <a:lnTo>
                    <a:pt x="519341" y="35407"/>
                  </a:lnTo>
                  <a:lnTo>
                    <a:pt x="531139" y="35407"/>
                  </a:lnTo>
                  <a:lnTo>
                    <a:pt x="531139" y="23609"/>
                  </a:lnTo>
                  <a:close/>
                </a:path>
                <a:path w="626110" h="35560">
                  <a:moveTo>
                    <a:pt x="542937" y="0"/>
                  </a:moveTo>
                  <a:lnTo>
                    <a:pt x="531139" y="0"/>
                  </a:lnTo>
                  <a:lnTo>
                    <a:pt x="519341" y="0"/>
                  </a:lnTo>
                  <a:lnTo>
                    <a:pt x="519341" y="11798"/>
                  </a:lnTo>
                  <a:lnTo>
                    <a:pt x="531139" y="11798"/>
                  </a:lnTo>
                  <a:lnTo>
                    <a:pt x="531139" y="23596"/>
                  </a:lnTo>
                  <a:lnTo>
                    <a:pt x="542937" y="23596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26110" h="35560">
                  <a:moveTo>
                    <a:pt x="554748" y="0"/>
                  </a:move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54748" y="0"/>
                  </a:lnTo>
                  <a:close/>
                </a:path>
                <a:path w="626110" h="35560">
                  <a:moveTo>
                    <a:pt x="578345" y="0"/>
                  </a:moveTo>
                  <a:lnTo>
                    <a:pt x="566547" y="0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26110" h="35560">
                  <a:moveTo>
                    <a:pt x="590156" y="23609"/>
                  </a:moveTo>
                  <a:lnTo>
                    <a:pt x="578358" y="23609"/>
                  </a:lnTo>
                  <a:lnTo>
                    <a:pt x="578358" y="35407"/>
                  </a:lnTo>
                  <a:lnTo>
                    <a:pt x="590156" y="35407"/>
                  </a:lnTo>
                  <a:lnTo>
                    <a:pt x="590156" y="23609"/>
                  </a:lnTo>
                  <a:close/>
                </a:path>
                <a:path w="626110" h="35560">
                  <a:moveTo>
                    <a:pt x="613765" y="11798"/>
                  </a:moveTo>
                  <a:lnTo>
                    <a:pt x="601967" y="11798"/>
                  </a:lnTo>
                  <a:lnTo>
                    <a:pt x="601967" y="23596"/>
                  </a:lnTo>
                  <a:lnTo>
                    <a:pt x="613765" y="23596"/>
                  </a:lnTo>
                  <a:lnTo>
                    <a:pt x="613765" y="11798"/>
                  </a:lnTo>
                  <a:close/>
                </a:path>
                <a:path w="626110" h="35560">
                  <a:moveTo>
                    <a:pt x="625563" y="23609"/>
                  </a:moveTo>
                  <a:lnTo>
                    <a:pt x="613765" y="23609"/>
                  </a:lnTo>
                  <a:lnTo>
                    <a:pt x="613765" y="35407"/>
                  </a:lnTo>
                  <a:lnTo>
                    <a:pt x="625563" y="35407"/>
                  </a:lnTo>
                  <a:lnTo>
                    <a:pt x="625563" y="2360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94843" y="4128465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10" h="47625">
                  <a:moveTo>
                    <a:pt x="35394" y="23596"/>
                  </a:moveTo>
                  <a:lnTo>
                    <a:pt x="23596" y="23596"/>
                  </a:lnTo>
                  <a:lnTo>
                    <a:pt x="23596" y="11798"/>
                  </a:lnTo>
                  <a:lnTo>
                    <a:pt x="11798" y="11798"/>
                  </a:lnTo>
                  <a:lnTo>
                    <a:pt x="0" y="11798"/>
                  </a:lnTo>
                  <a:lnTo>
                    <a:pt x="0" y="23596"/>
                  </a:lnTo>
                  <a:lnTo>
                    <a:pt x="11798" y="23596"/>
                  </a:lnTo>
                  <a:lnTo>
                    <a:pt x="11798" y="35394"/>
                  </a:lnTo>
                  <a:lnTo>
                    <a:pt x="23596" y="35394"/>
                  </a:lnTo>
                  <a:lnTo>
                    <a:pt x="35394" y="35394"/>
                  </a:lnTo>
                  <a:lnTo>
                    <a:pt x="35394" y="23596"/>
                  </a:lnTo>
                  <a:close/>
                </a:path>
                <a:path w="626110" h="47625">
                  <a:moveTo>
                    <a:pt x="47205" y="35407"/>
                  </a:moveTo>
                  <a:lnTo>
                    <a:pt x="35407" y="35407"/>
                  </a:lnTo>
                  <a:lnTo>
                    <a:pt x="35407" y="47205"/>
                  </a:lnTo>
                  <a:lnTo>
                    <a:pt x="47205" y="47205"/>
                  </a:lnTo>
                  <a:lnTo>
                    <a:pt x="47205" y="35407"/>
                  </a:lnTo>
                  <a:close/>
                </a:path>
                <a:path w="626110" h="47625">
                  <a:moveTo>
                    <a:pt x="59004" y="11798"/>
                  </a:moveTo>
                  <a:lnTo>
                    <a:pt x="47205" y="11798"/>
                  </a:lnTo>
                  <a:lnTo>
                    <a:pt x="35407" y="11798"/>
                  </a:lnTo>
                  <a:lnTo>
                    <a:pt x="35407" y="23596"/>
                  </a:lnTo>
                  <a:lnTo>
                    <a:pt x="47205" y="23596"/>
                  </a:lnTo>
                  <a:lnTo>
                    <a:pt x="59004" y="23596"/>
                  </a:lnTo>
                  <a:lnTo>
                    <a:pt x="59004" y="11798"/>
                  </a:lnTo>
                  <a:close/>
                </a:path>
                <a:path w="626110" h="47625">
                  <a:moveTo>
                    <a:pt x="82613" y="11798"/>
                  </a:moveTo>
                  <a:lnTo>
                    <a:pt x="70815" y="11798"/>
                  </a:lnTo>
                  <a:lnTo>
                    <a:pt x="59016" y="11798"/>
                  </a:lnTo>
                  <a:lnTo>
                    <a:pt x="59016" y="23596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82613" y="11798"/>
                  </a:lnTo>
                  <a:close/>
                </a:path>
                <a:path w="626110" h="47625">
                  <a:moveTo>
                    <a:pt x="94411" y="35407"/>
                  </a:moveTo>
                  <a:lnTo>
                    <a:pt x="82613" y="35407"/>
                  </a:lnTo>
                  <a:lnTo>
                    <a:pt x="70815" y="35407"/>
                  </a:lnTo>
                  <a:lnTo>
                    <a:pt x="70815" y="47205"/>
                  </a:lnTo>
                  <a:lnTo>
                    <a:pt x="82613" y="47205"/>
                  </a:lnTo>
                  <a:lnTo>
                    <a:pt x="94411" y="47205"/>
                  </a:lnTo>
                  <a:lnTo>
                    <a:pt x="94411" y="35407"/>
                  </a:lnTo>
                  <a:close/>
                </a:path>
                <a:path w="626110" h="47625">
                  <a:moveTo>
                    <a:pt x="94411" y="23596"/>
                  </a:moveTo>
                  <a:lnTo>
                    <a:pt x="82613" y="23596"/>
                  </a:lnTo>
                  <a:lnTo>
                    <a:pt x="82613" y="35394"/>
                  </a:lnTo>
                  <a:lnTo>
                    <a:pt x="94411" y="35394"/>
                  </a:lnTo>
                  <a:lnTo>
                    <a:pt x="94411" y="23596"/>
                  </a:lnTo>
                  <a:close/>
                </a:path>
                <a:path w="626110" h="47625">
                  <a:moveTo>
                    <a:pt x="106222" y="35407"/>
                  </a:moveTo>
                  <a:lnTo>
                    <a:pt x="94424" y="35407"/>
                  </a:lnTo>
                  <a:lnTo>
                    <a:pt x="94424" y="47205"/>
                  </a:lnTo>
                  <a:lnTo>
                    <a:pt x="106222" y="47205"/>
                  </a:lnTo>
                  <a:lnTo>
                    <a:pt x="106222" y="35407"/>
                  </a:lnTo>
                  <a:close/>
                </a:path>
                <a:path w="626110" h="47625">
                  <a:moveTo>
                    <a:pt x="118021" y="11798"/>
                  </a:moveTo>
                  <a:lnTo>
                    <a:pt x="106222" y="11798"/>
                  </a:lnTo>
                  <a:lnTo>
                    <a:pt x="94424" y="11798"/>
                  </a:lnTo>
                  <a:lnTo>
                    <a:pt x="94424" y="23596"/>
                  </a:lnTo>
                  <a:lnTo>
                    <a:pt x="94424" y="35394"/>
                  </a:lnTo>
                  <a:lnTo>
                    <a:pt x="106222" y="35394"/>
                  </a:lnTo>
                  <a:lnTo>
                    <a:pt x="106222" y="23596"/>
                  </a:lnTo>
                  <a:lnTo>
                    <a:pt x="118021" y="23596"/>
                  </a:lnTo>
                  <a:lnTo>
                    <a:pt x="118021" y="11798"/>
                  </a:lnTo>
                  <a:close/>
                </a:path>
                <a:path w="626110" h="47625">
                  <a:moveTo>
                    <a:pt x="141617" y="35407"/>
                  </a:moveTo>
                  <a:lnTo>
                    <a:pt x="129832" y="35407"/>
                  </a:lnTo>
                  <a:lnTo>
                    <a:pt x="129832" y="47205"/>
                  </a:lnTo>
                  <a:lnTo>
                    <a:pt x="141617" y="47205"/>
                  </a:lnTo>
                  <a:lnTo>
                    <a:pt x="141617" y="35407"/>
                  </a:lnTo>
                  <a:close/>
                </a:path>
                <a:path w="626110" h="47625">
                  <a:moveTo>
                    <a:pt x="141617" y="11798"/>
                  </a:moveTo>
                  <a:lnTo>
                    <a:pt x="129832" y="11798"/>
                  </a:lnTo>
                  <a:lnTo>
                    <a:pt x="129832" y="23596"/>
                  </a:lnTo>
                  <a:lnTo>
                    <a:pt x="129832" y="35394"/>
                  </a:lnTo>
                  <a:lnTo>
                    <a:pt x="141617" y="35394"/>
                  </a:lnTo>
                  <a:lnTo>
                    <a:pt x="141617" y="23596"/>
                  </a:lnTo>
                  <a:lnTo>
                    <a:pt x="141617" y="11798"/>
                  </a:lnTo>
                  <a:close/>
                </a:path>
                <a:path w="626110" h="47625">
                  <a:moveTo>
                    <a:pt x="153428" y="35407"/>
                  </a:moveTo>
                  <a:lnTo>
                    <a:pt x="141630" y="35407"/>
                  </a:lnTo>
                  <a:lnTo>
                    <a:pt x="141630" y="47205"/>
                  </a:lnTo>
                  <a:lnTo>
                    <a:pt x="153428" y="47205"/>
                  </a:lnTo>
                  <a:lnTo>
                    <a:pt x="153428" y="35407"/>
                  </a:lnTo>
                  <a:close/>
                </a:path>
                <a:path w="626110" h="47625">
                  <a:moveTo>
                    <a:pt x="153428" y="11798"/>
                  </a:moveTo>
                  <a:lnTo>
                    <a:pt x="141630" y="11798"/>
                  </a:lnTo>
                  <a:lnTo>
                    <a:pt x="141630" y="23596"/>
                  </a:lnTo>
                  <a:lnTo>
                    <a:pt x="141630" y="35394"/>
                  </a:lnTo>
                  <a:lnTo>
                    <a:pt x="153428" y="35394"/>
                  </a:lnTo>
                  <a:lnTo>
                    <a:pt x="153428" y="23596"/>
                  </a:lnTo>
                  <a:lnTo>
                    <a:pt x="153428" y="11798"/>
                  </a:lnTo>
                  <a:close/>
                </a:path>
                <a:path w="626110" h="47625">
                  <a:moveTo>
                    <a:pt x="165239" y="11798"/>
                  </a:moveTo>
                  <a:lnTo>
                    <a:pt x="153441" y="11798"/>
                  </a:lnTo>
                  <a:lnTo>
                    <a:pt x="153441" y="23596"/>
                  </a:lnTo>
                  <a:lnTo>
                    <a:pt x="165239" y="23596"/>
                  </a:lnTo>
                  <a:lnTo>
                    <a:pt x="165239" y="11798"/>
                  </a:lnTo>
                  <a:close/>
                </a:path>
                <a:path w="626110" h="47625">
                  <a:moveTo>
                    <a:pt x="188836" y="23596"/>
                  </a:moveTo>
                  <a:lnTo>
                    <a:pt x="177038" y="23596"/>
                  </a:lnTo>
                  <a:lnTo>
                    <a:pt x="177038" y="35394"/>
                  </a:lnTo>
                  <a:lnTo>
                    <a:pt x="188836" y="35394"/>
                  </a:lnTo>
                  <a:lnTo>
                    <a:pt x="188836" y="23596"/>
                  </a:lnTo>
                  <a:close/>
                </a:path>
                <a:path w="626110" h="47625">
                  <a:moveTo>
                    <a:pt x="212432" y="35407"/>
                  </a:moveTo>
                  <a:lnTo>
                    <a:pt x="200647" y="35407"/>
                  </a:lnTo>
                  <a:lnTo>
                    <a:pt x="200647" y="47205"/>
                  </a:lnTo>
                  <a:lnTo>
                    <a:pt x="212432" y="47205"/>
                  </a:lnTo>
                  <a:lnTo>
                    <a:pt x="212432" y="35407"/>
                  </a:lnTo>
                  <a:close/>
                </a:path>
                <a:path w="626110" h="47625">
                  <a:moveTo>
                    <a:pt x="212432" y="11798"/>
                  </a:moveTo>
                  <a:lnTo>
                    <a:pt x="200647" y="11798"/>
                  </a:lnTo>
                  <a:lnTo>
                    <a:pt x="188849" y="11798"/>
                  </a:lnTo>
                  <a:lnTo>
                    <a:pt x="188849" y="23596"/>
                  </a:lnTo>
                  <a:lnTo>
                    <a:pt x="188849" y="35394"/>
                  </a:lnTo>
                  <a:lnTo>
                    <a:pt x="200647" y="35394"/>
                  </a:lnTo>
                  <a:lnTo>
                    <a:pt x="200647" y="23596"/>
                  </a:lnTo>
                  <a:lnTo>
                    <a:pt x="212432" y="23596"/>
                  </a:lnTo>
                  <a:lnTo>
                    <a:pt x="212432" y="11798"/>
                  </a:lnTo>
                  <a:close/>
                </a:path>
                <a:path w="626110" h="47625">
                  <a:moveTo>
                    <a:pt x="224243" y="35407"/>
                  </a:moveTo>
                  <a:lnTo>
                    <a:pt x="212458" y="35407"/>
                  </a:lnTo>
                  <a:lnTo>
                    <a:pt x="212458" y="47205"/>
                  </a:lnTo>
                  <a:lnTo>
                    <a:pt x="224243" y="47205"/>
                  </a:lnTo>
                  <a:lnTo>
                    <a:pt x="224243" y="35407"/>
                  </a:lnTo>
                  <a:close/>
                </a:path>
                <a:path w="626110" h="47625">
                  <a:moveTo>
                    <a:pt x="224243" y="11798"/>
                  </a:moveTo>
                  <a:lnTo>
                    <a:pt x="212458" y="11798"/>
                  </a:lnTo>
                  <a:lnTo>
                    <a:pt x="212458" y="23596"/>
                  </a:lnTo>
                  <a:lnTo>
                    <a:pt x="224243" y="23596"/>
                  </a:lnTo>
                  <a:lnTo>
                    <a:pt x="224243" y="11798"/>
                  </a:lnTo>
                  <a:close/>
                </a:path>
                <a:path w="626110" h="47625">
                  <a:moveTo>
                    <a:pt x="247853" y="35407"/>
                  </a:moveTo>
                  <a:lnTo>
                    <a:pt x="236054" y="35407"/>
                  </a:lnTo>
                  <a:lnTo>
                    <a:pt x="224256" y="35407"/>
                  </a:lnTo>
                  <a:lnTo>
                    <a:pt x="224256" y="47205"/>
                  </a:lnTo>
                  <a:lnTo>
                    <a:pt x="236054" y="47205"/>
                  </a:lnTo>
                  <a:lnTo>
                    <a:pt x="247853" y="47205"/>
                  </a:lnTo>
                  <a:lnTo>
                    <a:pt x="247853" y="35407"/>
                  </a:lnTo>
                  <a:close/>
                </a:path>
                <a:path w="626110" h="47625">
                  <a:moveTo>
                    <a:pt x="247853" y="11798"/>
                  </a:moveTo>
                  <a:lnTo>
                    <a:pt x="236054" y="11798"/>
                  </a:lnTo>
                  <a:lnTo>
                    <a:pt x="224256" y="11798"/>
                  </a:lnTo>
                  <a:lnTo>
                    <a:pt x="224256" y="23596"/>
                  </a:lnTo>
                  <a:lnTo>
                    <a:pt x="224256" y="35394"/>
                  </a:lnTo>
                  <a:lnTo>
                    <a:pt x="236054" y="35394"/>
                  </a:lnTo>
                  <a:lnTo>
                    <a:pt x="247853" y="35394"/>
                  </a:lnTo>
                  <a:lnTo>
                    <a:pt x="247853" y="23596"/>
                  </a:lnTo>
                  <a:lnTo>
                    <a:pt x="247853" y="11798"/>
                  </a:lnTo>
                  <a:close/>
                </a:path>
                <a:path w="626110" h="47625">
                  <a:moveTo>
                    <a:pt x="259651" y="11798"/>
                  </a:moveTo>
                  <a:lnTo>
                    <a:pt x="247865" y="11798"/>
                  </a:lnTo>
                  <a:lnTo>
                    <a:pt x="247865" y="23596"/>
                  </a:lnTo>
                  <a:lnTo>
                    <a:pt x="247865" y="35394"/>
                  </a:lnTo>
                  <a:lnTo>
                    <a:pt x="259651" y="35394"/>
                  </a:lnTo>
                  <a:lnTo>
                    <a:pt x="259651" y="23596"/>
                  </a:lnTo>
                  <a:lnTo>
                    <a:pt x="259651" y="11798"/>
                  </a:lnTo>
                  <a:close/>
                </a:path>
                <a:path w="626110" h="47625">
                  <a:moveTo>
                    <a:pt x="271462" y="35407"/>
                  </a:moveTo>
                  <a:lnTo>
                    <a:pt x="259664" y="35407"/>
                  </a:lnTo>
                  <a:lnTo>
                    <a:pt x="259664" y="47205"/>
                  </a:lnTo>
                  <a:lnTo>
                    <a:pt x="271462" y="47205"/>
                  </a:lnTo>
                  <a:lnTo>
                    <a:pt x="271462" y="35407"/>
                  </a:lnTo>
                  <a:close/>
                </a:path>
                <a:path w="626110" h="47625">
                  <a:moveTo>
                    <a:pt x="271462" y="11798"/>
                  </a:moveTo>
                  <a:lnTo>
                    <a:pt x="259664" y="11798"/>
                  </a:lnTo>
                  <a:lnTo>
                    <a:pt x="259664" y="23596"/>
                  </a:lnTo>
                  <a:lnTo>
                    <a:pt x="271462" y="23596"/>
                  </a:lnTo>
                  <a:lnTo>
                    <a:pt x="271462" y="11798"/>
                  </a:lnTo>
                  <a:close/>
                </a:path>
                <a:path w="626110" h="47625">
                  <a:moveTo>
                    <a:pt x="295071" y="35407"/>
                  </a:moveTo>
                  <a:lnTo>
                    <a:pt x="283273" y="35407"/>
                  </a:lnTo>
                  <a:lnTo>
                    <a:pt x="283273" y="47205"/>
                  </a:lnTo>
                  <a:lnTo>
                    <a:pt x="295071" y="47205"/>
                  </a:lnTo>
                  <a:lnTo>
                    <a:pt x="295071" y="35407"/>
                  </a:lnTo>
                  <a:close/>
                </a:path>
                <a:path w="626110" h="47625">
                  <a:moveTo>
                    <a:pt x="306857" y="11798"/>
                  </a:moveTo>
                  <a:lnTo>
                    <a:pt x="295071" y="11798"/>
                  </a:lnTo>
                  <a:lnTo>
                    <a:pt x="283273" y="11798"/>
                  </a:lnTo>
                  <a:lnTo>
                    <a:pt x="283273" y="23596"/>
                  </a:lnTo>
                  <a:lnTo>
                    <a:pt x="271475" y="23596"/>
                  </a:lnTo>
                  <a:lnTo>
                    <a:pt x="271475" y="35394"/>
                  </a:lnTo>
                  <a:lnTo>
                    <a:pt x="283273" y="35394"/>
                  </a:lnTo>
                  <a:lnTo>
                    <a:pt x="295071" y="35394"/>
                  </a:lnTo>
                  <a:lnTo>
                    <a:pt x="306857" y="35394"/>
                  </a:lnTo>
                  <a:lnTo>
                    <a:pt x="306857" y="23596"/>
                  </a:lnTo>
                  <a:lnTo>
                    <a:pt x="306857" y="11798"/>
                  </a:lnTo>
                  <a:close/>
                </a:path>
                <a:path w="626110" h="47625">
                  <a:moveTo>
                    <a:pt x="365887" y="23596"/>
                  </a:moveTo>
                  <a:lnTo>
                    <a:pt x="354088" y="23596"/>
                  </a:lnTo>
                  <a:lnTo>
                    <a:pt x="354088" y="35394"/>
                  </a:lnTo>
                  <a:lnTo>
                    <a:pt x="365887" y="35394"/>
                  </a:lnTo>
                  <a:lnTo>
                    <a:pt x="365887" y="23596"/>
                  </a:lnTo>
                  <a:close/>
                </a:path>
                <a:path w="626110" h="47625">
                  <a:moveTo>
                    <a:pt x="389496" y="11798"/>
                  </a:moveTo>
                  <a:lnTo>
                    <a:pt x="377698" y="11798"/>
                  </a:lnTo>
                  <a:lnTo>
                    <a:pt x="365899" y="11798"/>
                  </a:lnTo>
                  <a:lnTo>
                    <a:pt x="365899" y="23596"/>
                  </a:lnTo>
                  <a:lnTo>
                    <a:pt x="365899" y="35394"/>
                  </a:lnTo>
                  <a:lnTo>
                    <a:pt x="377698" y="35394"/>
                  </a:lnTo>
                  <a:lnTo>
                    <a:pt x="389496" y="35394"/>
                  </a:lnTo>
                  <a:lnTo>
                    <a:pt x="389496" y="23596"/>
                  </a:lnTo>
                  <a:lnTo>
                    <a:pt x="389496" y="11798"/>
                  </a:lnTo>
                  <a:close/>
                </a:path>
                <a:path w="626110" h="47625">
                  <a:moveTo>
                    <a:pt x="424903" y="11798"/>
                  </a:moveTo>
                  <a:lnTo>
                    <a:pt x="413105" y="11798"/>
                  </a:lnTo>
                  <a:lnTo>
                    <a:pt x="413105" y="23596"/>
                  </a:lnTo>
                  <a:lnTo>
                    <a:pt x="424903" y="23596"/>
                  </a:lnTo>
                  <a:lnTo>
                    <a:pt x="424903" y="11798"/>
                  </a:lnTo>
                  <a:close/>
                </a:path>
                <a:path w="626110" h="47625">
                  <a:moveTo>
                    <a:pt x="436714" y="11798"/>
                  </a:moveTo>
                  <a:lnTo>
                    <a:pt x="424916" y="11798"/>
                  </a:lnTo>
                  <a:lnTo>
                    <a:pt x="424916" y="23596"/>
                  </a:lnTo>
                  <a:lnTo>
                    <a:pt x="436714" y="23596"/>
                  </a:lnTo>
                  <a:lnTo>
                    <a:pt x="436714" y="11798"/>
                  </a:lnTo>
                  <a:close/>
                </a:path>
                <a:path w="626110" h="47625">
                  <a:moveTo>
                    <a:pt x="460311" y="11798"/>
                  </a:moveTo>
                  <a:lnTo>
                    <a:pt x="448513" y="11798"/>
                  </a:lnTo>
                  <a:lnTo>
                    <a:pt x="448513" y="23596"/>
                  </a:lnTo>
                  <a:lnTo>
                    <a:pt x="448513" y="35394"/>
                  </a:lnTo>
                  <a:lnTo>
                    <a:pt x="460311" y="35394"/>
                  </a:lnTo>
                  <a:lnTo>
                    <a:pt x="460311" y="23596"/>
                  </a:lnTo>
                  <a:lnTo>
                    <a:pt x="460311" y="11798"/>
                  </a:lnTo>
                  <a:close/>
                </a:path>
                <a:path w="626110" h="47625">
                  <a:moveTo>
                    <a:pt x="472122" y="11798"/>
                  </a:moveTo>
                  <a:lnTo>
                    <a:pt x="460324" y="11798"/>
                  </a:lnTo>
                  <a:lnTo>
                    <a:pt x="460324" y="23596"/>
                  </a:lnTo>
                  <a:lnTo>
                    <a:pt x="460324" y="35394"/>
                  </a:lnTo>
                  <a:lnTo>
                    <a:pt x="472122" y="35394"/>
                  </a:lnTo>
                  <a:lnTo>
                    <a:pt x="472122" y="23596"/>
                  </a:lnTo>
                  <a:lnTo>
                    <a:pt x="472122" y="11798"/>
                  </a:lnTo>
                  <a:close/>
                </a:path>
                <a:path w="626110" h="47625">
                  <a:moveTo>
                    <a:pt x="495731" y="11798"/>
                  </a:moveTo>
                  <a:lnTo>
                    <a:pt x="483933" y="11798"/>
                  </a:lnTo>
                  <a:lnTo>
                    <a:pt x="483933" y="23596"/>
                  </a:lnTo>
                  <a:lnTo>
                    <a:pt x="483933" y="35394"/>
                  </a:lnTo>
                  <a:lnTo>
                    <a:pt x="495731" y="35394"/>
                  </a:lnTo>
                  <a:lnTo>
                    <a:pt x="495731" y="23596"/>
                  </a:lnTo>
                  <a:lnTo>
                    <a:pt x="495731" y="11798"/>
                  </a:lnTo>
                  <a:close/>
                </a:path>
                <a:path w="626110" h="47625">
                  <a:moveTo>
                    <a:pt x="519328" y="11798"/>
                  </a:moveTo>
                  <a:lnTo>
                    <a:pt x="507530" y="11798"/>
                  </a:lnTo>
                  <a:lnTo>
                    <a:pt x="507530" y="23596"/>
                  </a:lnTo>
                  <a:lnTo>
                    <a:pt x="519328" y="23596"/>
                  </a:lnTo>
                  <a:lnTo>
                    <a:pt x="519328" y="11798"/>
                  </a:lnTo>
                  <a:close/>
                </a:path>
                <a:path w="626110" h="47625">
                  <a:moveTo>
                    <a:pt x="542937" y="11798"/>
                  </a:moveTo>
                  <a:lnTo>
                    <a:pt x="531139" y="11798"/>
                  </a:lnTo>
                  <a:lnTo>
                    <a:pt x="519341" y="11798"/>
                  </a:lnTo>
                  <a:lnTo>
                    <a:pt x="519341" y="23596"/>
                  </a:lnTo>
                  <a:lnTo>
                    <a:pt x="531139" y="23596"/>
                  </a:lnTo>
                  <a:lnTo>
                    <a:pt x="542937" y="23596"/>
                  </a:lnTo>
                  <a:lnTo>
                    <a:pt x="542937" y="11798"/>
                  </a:lnTo>
                  <a:close/>
                </a:path>
                <a:path w="626110" h="47625">
                  <a:moveTo>
                    <a:pt x="566547" y="11798"/>
                  </a:moveTo>
                  <a:lnTo>
                    <a:pt x="554748" y="11798"/>
                  </a:lnTo>
                  <a:lnTo>
                    <a:pt x="542950" y="11798"/>
                  </a:lnTo>
                  <a:lnTo>
                    <a:pt x="542950" y="23596"/>
                  </a:lnTo>
                  <a:lnTo>
                    <a:pt x="542950" y="35394"/>
                  </a:lnTo>
                  <a:lnTo>
                    <a:pt x="554748" y="35394"/>
                  </a:lnTo>
                  <a:lnTo>
                    <a:pt x="566547" y="35394"/>
                  </a:lnTo>
                  <a:lnTo>
                    <a:pt x="566547" y="23596"/>
                  </a:lnTo>
                  <a:lnTo>
                    <a:pt x="566547" y="11798"/>
                  </a:lnTo>
                  <a:close/>
                </a:path>
                <a:path w="626110" h="47625">
                  <a:moveTo>
                    <a:pt x="625563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01967" y="11798"/>
                  </a:lnTo>
                  <a:lnTo>
                    <a:pt x="601967" y="23596"/>
                  </a:lnTo>
                  <a:lnTo>
                    <a:pt x="601967" y="35394"/>
                  </a:lnTo>
                  <a:lnTo>
                    <a:pt x="613765" y="35394"/>
                  </a:lnTo>
                  <a:lnTo>
                    <a:pt x="625563" y="35394"/>
                  </a:lnTo>
                  <a:lnTo>
                    <a:pt x="625563" y="23596"/>
                  </a:lnTo>
                  <a:lnTo>
                    <a:pt x="625563" y="11798"/>
                  </a:lnTo>
                  <a:lnTo>
                    <a:pt x="62556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94843" y="4163872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10" h="35560">
                  <a:moveTo>
                    <a:pt x="35394" y="23609"/>
                  </a:moveTo>
                  <a:lnTo>
                    <a:pt x="23596" y="23609"/>
                  </a:lnTo>
                  <a:lnTo>
                    <a:pt x="11798" y="23609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close/>
                </a:path>
                <a:path w="626110" h="35560">
                  <a:moveTo>
                    <a:pt x="59004" y="23609"/>
                  </a:moveTo>
                  <a:lnTo>
                    <a:pt x="47205" y="23609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59004" y="35407"/>
                  </a:lnTo>
                  <a:lnTo>
                    <a:pt x="59004" y="23609"/>
                  </a:lnTo>
                  <a:close/>
                </a:path>
                <a:path w="626110" h="35560">
                  <a:moveTo>
                    <a:pt x="82613" y="23609"/>
                  </a:moveTo>
                  <a:lnTo>
                    <a:pt x="70815" y="23609"/>
                  </a:ln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09"/>
                  </a:lnTo>
                  <a:close/>
                </a:path>
                <a:path w="626110" h="35560">
                  <a:moveTo>
                    <a:pt x="106222" y="11798"/>
                  </a:moveTo>
                  <a:lnTo>
                    <a:pt x="94424" y="11798"/>
                  </a:lnTo>
                  <a:lnTo>
                    <a:pt x="94424" y="23596"/>
                  </a:lnTo>
                  <a:lnTo>
                    <a:pt x="106222" y="23596"/>
                  </a:lnTo>
                  <a:lnTo>
                    <a:pt x="106222" y="11798"/>
                  </a:lnTo>
                  <a:close/>
                </a:path>
                <a:path w="626110" h="35560">
                  <a:moveTo>
                    <a:pt x="129806" y="11798"/>
                  </a:moveTo>
                  <a:lnTo>
                    <a:pt x="118021" y="11798"/>
                  </a:lnTo>
                  <a:lnTo>
                    <a:pt x="118021" y="23596"/>
                  </a:lnTo>
                  <a:lnTo>
                    <a:pt x="129806" y="23596"/>
                  </a:lnTo>
                  <a:lnTo>
                    <a:pt x="129806" y="11798"/>
                  </a:lnTo>
                  <a:close/>
                </a:path>
                <a:path w="626110" h="35560">
                  <a:moveTo>
                    <a:pt x="153428" y="23609"/>
                  </a:moveTo>
                  <a:lnTo>
                    <a:pt x="141630" y="23609"/>
                  </a:lnTo>
                  <a:lnTo>
                    <a:pt x="141630" y="35407"/>
                  </a:lnTo>
                  <a:lnTo>
                    <a:pt x="153428" y="35407"/>
                  </a:lnTo>
                  <a:lnTo>
                    <a:pt x="153428" y="23609"/>
                  </a:lnTo>
                  <a:close/>
                </a:path>
                <a:path w="626110" h="35560">
                  <a:moveTo>
                    <a:pt x="177025" y="23609"/>
                  </a:moveTo>
                  <a:lnTo>
                    <a:pt x="165239" y="23609"/>
                  </a:ln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close/>
                </a:path>
                <a:path w="626110" h="35560">
                  <a:moveTo>
                    <a:pt x="177025" y="11798"/>
                  </a:moveTo>
                  <a:lnTo>
                    <a:pt x="165239" y="11798"/>
                  </a:lnTo>
                  <a:lnTo>
                    <a:pt x="153441" y="11798"/>
                  </a:lnTo>
                  <a:lnTo>
                    <a:pt x="153441" y="23596"/>
                  </a:lnTo>
                  <a:lnTo>
                    <a:pt x="165239" y="23596"/>
                  </a:lnTo>
                  <a:lnTo>
                    <a:pt x="177025" y="23596"/>
                  </a:lnTo>
                  <a:lnTo>
                    <a:pt x="177025" y="11798"/>
                  </a:lnTo>
                  <a:close/>
                </a:path>
                <a:path w="626110" h="35560">
                  <a:moveTo>
                    <a:pt x="188836" y="23609"/>
                  </a:move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close/>
                </a:path>
                <a:path w="626110" h="35560">
                  <a:moveTo>
                    <a:pt x="188836" y="11798"/>
                  </a:moveTo>
                  <a:lnTo>
                    <a:pt x="177038" y="11798"/>
                  </a:lnTo>
                  <a:lnTo>
                    <a:pt x="177038" y="23596"/>
                  </a:lnTo>
                  <a:lnTo>
                    <a:pt x="188836" y="23596"/>
                  </a:lnTo>
                  <a:lnTo>
                    <a:pt x="188836" y="11798"/>
                  </a:lnTo>
                  <a:close/>
                </a:path>
                <a:path w="626110" h="35560">
                  <a:moveTo>
                    <a:pt x="212432" y="23609"/>
                  </a:moveTo>
                  <a:lnTo>
                    <a:pt x="200647" y="23609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close/>
                </a:path>
                <a:path w="626110" h="35560">
                  <a:moveTo>
                    <a:pt x="247853" y="11798"/>
                  </a:moveTo>
                  <a:lnTo>
                    <a:pt x="236054" y="11798"/>
                  </a:lnTo>
                  <a:lnTo>
                    <a:pt x="236054" y="23596"/>
                  </a:lnTo>
                  <a:lnTo>
                    <a:pt x="247853" y="23596"/>
                  </a:lnTo>
                  <a:lnTo>
                    <a:pt x="247853" y="11798"/>
                  </a:lnTo>
                  <a:close/>
                </a:path>
                <a:path w="626110" h="35560">
                  <a:moveTo>
                    <a:pt x="259651" y="23609"/>
                  </a:moveTo>
                  <a:lnTo>
                    <a:pt x="247865" y="23609"/>
                  </a:lnTo>
                  <a:lnTo>
                    <a:pt x="247865" y="35407"/>
                  </a:lnTo>
                  <a:lnTo>
                    <a:pt x="259651" y="35407"/>
                  </a:lnTo>
                  <a:lnTo>
                    <a:pt x="259651" y="23609"/>
                  </a:lnTo>
                  <a:close/>
                </a:path>
                <a:path w="626110" h="35560">
                  <a:moveTo>
                    <a:pt x="259651" y="11798"/>
                  </a:moveTo>
                  <a:lnTo>
                    <a:pt x="247865" y="11798"/>
                  </a:lnTo>
                  <a:lnTo>
                    <a:pt x="247865" y="23596"/>
                  </a:lnTo>
                  <a:lnTo>
                    <a:pt x="259651" y="23596"/>
                  </a:lnTo>
                  <a:lnTo>
                    <a:pt x="259651" y="11798"/>
                  </a:lnTo>
                  <a:close/>
                </a:path>
                <a:path w="626110" h="35560">
                  <a:moveTo>
                    <a:pt x="271462" y="11798"/>
                  </a:moveTo>
                  <a:lnTo>
                    <a:pt x="259664" y="11798"/>
                  </a:lnTo>
                  <a:lnTo>
                    <a:pt x="259664" y="23596"/>
                  </a:lnTo>
                  <a:lnTo>
                    <a:pt x="271462" y="23596"/>
                  </a:lnTo>
                  <a:lnTo>
                    <a:pt x="271462" y="11798"/>
                  </a:lnTo>
                  <a:close/>
                </a:path>
                <a:path w="626110" h="35560">
                  <a:moveTo>
                    <a:pt x="295071" y="23609"/>
                  </a:move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295071" y="23609"/>
                  </a:lnTo>
                  <a:close/>
                </a:path>
                <a:path w="626110" h="35560">
                  <a:moveTo>
                    <a:pt x="306857" y="0"/>
                  </a:moveTo>
                  <a:lnTo>
                    <a:pt x="295071" y="0"/>
                  </a:lnTo>
                  <a:lnTo>
                    <a:pt x="283273" y="0"/>
                  </a:lnTo>
                  <a:lnTo>
                    <a:pt x="283273" y="11798"/>
                  </a:lnTo>
                  <a:lnTo>
                    <a:pt x="283273" y="23596"/>
                  </a:lnTo>
                  <a:lnTo>
                    <a:pt x="295071" y="23596"/>
                  </a:lnTo>
                  <a:lnTo>
                    <a:pt x="295071" y="11798"/>
                  </a:lnTo>
                  <a:lnTo>
                    <a:pt x="306857" y="11798"/>
                  </a:lnTo>
                  <a:lnTo>
                    <a:pt x="306857" y="0"/>
                  </a:lnTo>
                  <a:close/>
                </a:path>
                <a:path w="626110" h="35560">
                  <a:moveTo>
                    <a:pt x="318681" y="23609"/>
                  </a:moveTo>
                  <a:lnTo>
                    <a:pt x="306882" y="23609"/>
                  </a:lnTo>
                  <a:lnTo>
                    <a:pt x="306882" y="35407"/>
                  </a:lnTo>
                  <a:lnTo>
                    <a:pt x="318681" y="35407"/>
                  </a:lnTo>
                  <a:lnTo>
                    <a:pt x="318681" y="23609"/>
                  </a:lnTo>
                  <a:close/>
                </a:path>
                <a:path w="626110" h="35560">
                  <a:moveTo>
                    <a:pt x="330479" y="0"/>
                  </a:moveTo>
                  <a:lnTo>
                    <a:pt x="318681" y="0"/>
                  </a:lnTo>
                  <a:lnTo>
                    <a:pt x="306882" y="0"/>
                  </a:lnTo>
                  <a:lnTo>
                    <a:pt x="306882" y="11798"/>
                  </a:lnTo>
                  <a:lnTo>
                    <a:pt x="318681" y="11798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26110" h="35560">
                  <a:moveTo>
                    <a:pt x="342290" y="23609"/>
                  </a:moveTo>
                  <a:lnTo>
                    <a:pt x="330492" y="23609"/>
                  </a:lnTo>
                  <a:lnTo>
                    <a:pt x="330492" y="35407"/>
                  </a:lnTo>
                  <a:lnTo>
                    <a:pt x="342290" y="35407"/>
                  </a:lnTo>
                  <a:lnTo>
                    <a:pt x="342290" y="23609"/>
                  </a:lnTo>
                  <a:close/>
                </a:path>
                <a:path w="626110" h="35560">
                  <a:moveTo>
                    <a:pt x="365887" y="23609"/>
                  </a:moveTo>
                  <a:lnTo>
                    <a:pt x="354088" y="23609"/>
                  </a:lnTo>
                  <a:lnTo>
                    <a:pt x="354088" y="35407"/>
                  </a:lnTo>
                  <a:lnTo>
                    <a:pt x="365887" y="35407"/>
                  </a:lnTo>
                  <a:lnTo>
                    <a:pt x="365887" y="23609"/>
                  </a:lnTo>
                  <a:close/>
                </a:path>
                <a:path w="626110" h="35560">
                  <a:moveTo>
                    <a:pt x="365887" y="0"/>
                  </a:moveTo>
                  <a:lnTo>
                    <a:pt x="354088" y="0"/>
                  </a:lnTo>
                  <a:lnTo>
                    <a:pt x="342290" y="0"/>
                  </a:lnTo>
                  <a:lnTo>
                    <a:pt x="330492" y="0"/>
                  </a:lnTo>
                  <a:lnTo>
                    <a:pt x="330492" y="11798"/>
                  </a:lnTo>
                  <a:lnTo>
                    <a:pt x="330492" y="23596"/>
                  </a:lnTo>
                  <a:lnTo>
                    <a:pt x="342290" y="23596"/>
                  </a:lnTo>
                  <a:lnTo>
                    <a:pt x="342290" y="11798"/>
                  </a:lnTo>
                  <a:lnTo>
                    <a:pt x="354088" y="11798"/>
                  </a:lnTo>
                  <a:lnTo>
                    <a:pt x="365887" y="11798"/>
                  </a:lnTo>
                  <a:lnTo>
                    <a:pt x="365887" y="0"/>
                  </a:lnTo>
                  <a:close/>
                </a:path>
                <a:path w="626110" h="35560">
                  <a:moveTo>
                    <a:pt x="377698" y="23609"/>
                  </a:moveTo>
                  <a:lnTo>
                    <a:pt x="365899" y="23609"/>
                  </a:lnTo>
                  <a:lnTo>
                    <a:pt x="365899" y="35407"/>
                  </a:lnTo>
                  <a:lnTo>
                    <a:pt x="377698" y="35407"/>
                  </a:lnTo>
                  <a:lnTo>
                    <a:pt x="377698" y="23609"/>
                  </a:lnTo>
                  <a:close/>
                </a:path>
                <a:path w="626110" h="35560">
                  <a:moveTo>
                    <a:pt x="389496" y="0"/>
                  </a:moveTo>
                  <a:lnTo>
                    <a:pt x="377698" y="0"/>
                  </a:lnTo>
                  <a:lnTo>
                    <a:pt x="365899" y="0"/>
                  </a:lnTo>
                  <a:lnTo>
                    <a:pt x="365899" y="11798"/>
                  </a:lnTo>
                  <a:lnTo>
                    <a:pt x="377698" y="11798"/>
                  </a:lnTo>
                  <a:lnTo>
                    <a:pt x="377698" y="23596"/>
                  </a:lnTo>
                  <a:lnTo>
                    <a:pt x="389496" y="23596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26110" h="35560">
                  <a:moveTo>
                    <a:pt x="401307" y="23609"/>
                  </a:move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01307" y="23609"/>
                  </a:lnTo>
                  <a:close/>
                </a:path>
                <a:path w="626110" h="35560">
                  <a:moveTo>
                    <a:pt x="413105" y="0"/>
                  </a:moveTo>
                  <a:lnTo>
                    <a:pt x="401307" y="0"/>
                  </a:ln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13105" y="11798"/>
                  </a:lnTo>
                  <a:lnTo>
                    <a:pt x="413105" y="0"/>
                  </a:lnTo>
                  <a:close/>
                </a:path>
                <a:path w="626110" h="35560">
                  <a:moveTo>
                    <a:pt x="436714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36714" y="11798"/>
                  </a:lnTo>
                  <a:lnTo>
                    <a:pt x="436714" y="0"/>
                  </a:lnTo>
                  <a:close/>
                </a:path>
                <a:path w="626110" h="35560">
                  <a:moveTo>
                    <a:pt x="448513" y="23609"/>
                  </a:moveTo>
                  <a:lnTo>
                    <a:pt x="436714" y="23609"/>
                  </a:lnTo>
                  <a:lnTo>
                    <a:pt x="424916" y="23609"/>
                  </a:lnTo>
                  <a:lnTo>
                    <a:pt x="424916" y="35407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48513" y="23609"/>
                  </a:lnTo>
                  <a:close/>
                </a:path>
                <a:path w="626110" h="35560">
                  <a:moveTo>
                    <a:pt x="460311" y="0"/>
                  </a:moveTo>
                  <a:lnTo>
                    <a:pt x="448513" y="0"/>
                  </a:lnTo>
                  <a:lnTo>
                    <a:pt x="448513" y="11798"/>
                  </a:lnTo>
                  <a:lnTo>
                    <a:pt x="460311" y="11798"/>
                  </a:lnTo>
                  <a:lnTo>
                    <a:pt x="460311" y="0"/>
                  </a:lnTo>
                  <a:close/>
                </a:path>
                <a:path w="626110" h="35560">
                  <a:moveTo>
                    <a:pt x="483920" y="0"/>
                  </a:moveTo>
                  <a:lnTo>
                    <a:pt x="472122" y="0"/>
                  </a:lnTo>
                  <a:lnTo>
                    <a:pt x="460324" y="0"/>
                  </a:lnTo>
                  <a:lnTo>
                    <a:pt x="460324" y="11798"/>
                  </a:lnTo>
                  <a:lnTo>
                    <a:pt x="460324" y="23596"/>
                  </a:lnTo>
                  <a:lnTo>
                    <a:pt x="472122" y="23596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10" h="35560">
                  <a:moveTo>
                    <a:pt x="507530" y="0"/>
                  </a:move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83933" y="23596"/>
                  </a:lnTo>
                  <a:lnTo>
                    <a:pt x="495731" y="23596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07530" y="0"/>
                  </a:lnTo>
                  <a:close/>
                </a:path>
                <a:path w="626110" h="35560">
                  <a:moveTo>
                    <a:pt x="519328" y="23609"/>
                  </a:moveTo>
                  <a:lnTo>
                    <a:pt x="507530" y="23609"/>
                  </a:lnTo>
                  <a:lnTo>
                    <a:pt x="495731" y="23609"/>
                  </a:ln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507530" y="35407"/>
                  </a:lnTo>
                  <a:lnTo>
                    <a:pt x="519328" y="35407"/>
                  </a:lnTo>
                  <a:lnTo>
                    <a:pt x="519328" y="23609"/>
                  </a:lnTo>
                  <a:close/>
                </a:path>
                <a:path w="626110" h="35560">
                  <a:moveTo>
                    <a:pt x="531139" y="23609"/>
                  </a:moveTo>
                  <a:lnTo>
                    <a:pt x="519341" y="23609"/>
                  </a:lnTo>
                  <a:lnTo>
                    <a:pt x="519341" y="35407"/>
                  </a:lnTo>
                  <a:lnTo>
                    <a:pt x="531139" y="35407"/>
                  </a:lnTo>
                  <a:lnTo>
                    <a:pt x="531139" y="23609"/>
                  </a:lnTo>
                  <a:close/>
                </a:path>
                <a:path w="626110" h="35560">
                  <a:moveTo>
                    <a:pt x="542937" y="0"/>
                  </a:moveTo>
                  <a:lnTo>
                    <a:pt x="531139" y="0"/>
                  </a:lnTo>
                  <a:lnTo>
                    <a:pt x="519341" y="0"/>
                  </a:lnTo>
                  <a:lnTo>
                    <a:pt x="519341" y="11798"/>
                  </a:lnTo>
                  <a:lnTo>
                    <a:pt x="519341" y="23596"/>
                  </a:lnTo>
                  <a:lnTo>
                    <a:pt x="531139" y="23596"/>
                  </a:lnTo>
                  <a:lnTo>
                    <a:pt x="531139" y="11798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26110" h="35560">
                  <a:moveTo>
                    <a:pt x="554748" y="23609"/>
                  </a:moveTo>
                  <a:lnTo>
                    <a:pt x="542950" y="23609"/>
                  </a:lnTo>
                  <a:lnTo>
                    <a:pt x="542950" y="35407"/>
                  </a:lnTo>
                  <a:lnTo>
                    <a:pt x="554748" y="35407"/>
                  </a:lnTo>
                  <a:lnTo>
                    <a:pt x="554748" y="23609"/>
                  </a:lnTo>
                  <a:close/>
                </a:path>
                <a:path w="626110" h="35560">
                  <a:moveTo>
                    <a:pt x="578345" y="23609"/>
                  </a:moveTo>
                  <a:lnTo>
                    <a:pt x="566547" y="23609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78345" y="23609"/>
                  </a:lnTo>
                  <a:close/>
                </a:path>
                <a:path w="626110" h="35560">
                  <a:moveTo>
                    <a:pt x="578345" y="0"/>
                  </a:moveTo>
                  <a:lnTo>
                    <a:pt x="566547" y="0"/>
                  </a:lnTo>
                  <a:lnTo>
                    <a:pt x="554748" y="0"/>
                  </a:ln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66547" y="23596"/>
                  </a:lnTo>
                  <a:lnTo>
                    <a:pt x="578345" y="23596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26110" h="35560">
                  <a:moveTo>
                    <a:pt x="601954" y="23609"/>
                  </a:moveTo>
                  <a:lnTo>
                    <a:pt x="590156" y="23609"/>
                  </a:lnTo>
                  <a:lnTo>
                    <a:pt x="590156" y="35407"/>
                  </a:lnTo>
                  <a:lnTo>
                    <a:pt x="601954" y="35407"/>
                  </a:lnTo>
                  <a:lnTo>
                    <a:pt x="601954" y="23609"/>
                  </a:lnTo>
                  <a:close/>
                </a:path>
                <a:path w="626110" h="35560">
                  <a:moveTo>
                    <a:pt x="625563" y="23609"/>
                  </a:moveTo>
                  <a:lnTo>
                    <a:pt x="613765" y="23609"/>
                  </a:lnTo>
                  <a:lnTo>
                    <a:pt x="601967" y="23609"/>
                  </a:lnTo>
                  <a:lnTo>
                    <a:pt x="601967" y="35407"/>
                  </a:lnTo>
                  <a:lnTo>
                    <a:pt x="613765" y="35407"/>
                  </a:lnTo>
                  <a:lnTo>
                    <a:pt x="625563" y="35407"/>
                  </a:lnTo>
                  <a:lnTo>
                    <a:pt x="625563" y="23609"/>
                  </a:lnTo>
                  <a:close/>
                </a:path>
                <a:path w="626110" h="35560">
                  <a:moveTo>
                    <a:pt x="625563" y="0"/>
                  </a:moveTo>
                  <a:lnTo>
                    <a:pt x="613765" y="0"/>
                  </a:lnTo>
                  <a:lnTo>
                    <a:pt x="601967" y="0"/>
                  </a:lnTo>
                  <a:lnTo>
                    <a:pt x="601967" y="11798"/>
                  </a:lnTo>
                  <a:lnTo>
                    <a:pt x="601967" y="23596"/>
                  </a:lnTo>
                  <a:lnTo>
                    <a:pt x="613765" y="23596"/>
                  </a:lnTo>
                  <a:lnTo>
                    <a:pt x="625563" y="23596"/>
                  </a:lnTo>
                  <a:lnTo>
                    <a:pt x="625563" y="11798"/>
                  </a:lnTo>
                  <a:lnTo>
                    <a:pt x="62556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94843" y="4187482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10" h="47625">
                  <a:moveTo>
                    <a:pt x="11798" y="35407"/>
                  </a:moveTo>
                  <a:lnTo>
                    <a:pt x="0" y="35407"/>
                  </a:lnTo>
                  <a:lnTo>
                    <a:pt x="0" y="47205"/>
                  </a:lnTo>
                  <a:lnTo>
                    <a:pt x="11798" y="47205"/>
                  </a:lnTo>
                  <a:lnTo>
                    <a:pt x="11798" y="35407"/>
                  </a:lnTo>
                  <a:close/>
                </a:path>
                <a:path w="626110" h="47625">
                  <a:moveTo>
                    <a:pt x="11798" y="11798"/>
                  </a:moveTo>
                  <a:lnTo>
                    <a:pt x="0" y="11798"/>
                  </a:lnTo>
                  <a:lnTo>
                    <a:pt x="0" y="23596"/>
                  </a:lnTo>
                  <a:lnTo>
                    <a:pt x="0" y="35394"/>
                  </a:lnTo>
                  <a:lnTo>
                    <a:pt x="11798" y="35394"/>
                  </a:lnTo>
                  <a:lnTo>
                    <a:pt x="11798" y="23596"/>
                  </a:lnTo>
                  <a:lnTo>
                    <a:pt x="11798" y="11798"/>
                  </a:lnTo>
                  <a:close/>
                </a:path>
                <a:path w="626110" h="47625">
                  <a:moveTo>
                    <a:pt x="35394" y="35407"/>
                  </a:moveTo>
                  <a:lnTo>
                    <a:pt x="23596" y="35407"/>
                  </a:lnTo>
                  <a:lnTo>
                    <a:pt x="23596" y="47205"/>
                  </a:lnTo>
                  <a:lnTo>
                    <a:pt x="35394" y="47205"/>
                  </a:lnTo>
                  <a:lnTo>
                    <a:pt x="35394" y="35407"/>
                  </a:lnTo>
                  <a:close/>
                </a:path>
                <a:path w="626110" h="47625">
                  <a:moveTo>
                    <a:pt x="35394" y="23596"/>
                  </a:moveTo>
                  <a:lnTo>
                    <a:pt x="23596" y="23596"/>
                  </a:lnTo>
                  <a:lnTo>
                    <a:pt x="23596" y="35394"/>
                  </a:lnTo>
                  <a:lnTo>
                    <a:pt x="35394" y="35394"/>
                  </a:lnTo>
                  <a:lnTo>
                    <a:pt x="35394" y="23596"/>
                  </a:lnTo>
                  <a:close/>
                </a:path>
                <a:path w="626110" h="47625">
                  <a:moveTo>
                    <a:pt x="59004" y="35407"/>
                  </a:moveTo>
                  <a:lnTo>
                    <a:pt x="47205" y="35407"/>
                  </a:lnTo>
                  <a:lnTo>
                    <a:pt x="35407" y="35407"/>
                  </a:lnTo>
                  <a:lnTo>
                    <a:pt x="35407" y="47205"/>
                  </a:lnTo>
                  <a:lnTo>
                    <a:pt x="47205" y="47205"/>
                  </a:lnTo>
                  <a:lnTo>
                    <a:pt x="59004" y="47205"/>
                  </a:lnTo>
                  <a:lnTo>
                    <a:pt x="59004" y="35407"/>
                  </a:lnTo>
                  <a:close/>
                </a:path>
                <a:path w="626110" h="47625">
                  <a:moveTo>
                    <a:pt x="59004" y="23596"/>
                  </a:moveTo>
                  <a:lnTo>
                    <a:pt x="47205" y="23596"/>
                  </a:lnTo>
                  <a:lnTo>
                    <a:pt x="35407" y="23596"/>
                  </a:lnTo>
                  <a:lnTo>
                    <a:pt x="35407" y="35394"/>
                  </a:lnTo>
                  <a:lnTo>
                    <a:pt x="47205" y="35394"/>
                  </a:lnTo>
                  <a:lnTo>
                    <a:pt x="59004" y="35394"/>
                  </a:lnTo>
                  <a:lnTo>
                    <a:pt x="59004" y="23596"/>
                  </a:lnTo>
                  <a:close/>
                </a:path>
                <a:path w="626110" h="47625">
                  <a:moveTo>
                    <a:pt x="82613" y="35407"/>
                  </a:moveTo>
                  <a:lnTo>
                    <a:pt x="70815" y="35407"/>
                  </a:lnTo>
                  <a:lnTo>
                    <a:pt x="70815" y="47205"/>
                  </a:lnTo>
                  <a:lnTo>
                    <a:pt x="82613" y="47205"/>
                  </a:lnTo>
                  <a:lnTo>
                    <a:pt x="82613" y="35407"/>
                  </a:lnTo>
                  <a:close/>
                </a:path>
                <a:path w="626110" h="47625">
                  <a:moveTo>
                    <a:pt x="82613" y="11798"/>
                  </a:moveTo>
                  <a:lnTo>
                    <a:pt x="70815" y="11798"/>
                  </a:lnTo>
                  <a:lnTo>
                    <a:pt x="70815" y="23596"/>
                  </a:lnTo>
                  <a:lnTo>
                    <a:pt x="70815" y="35394"/>
                  </a:lnTo>
                  <a:lnTo>
                    <a:pt x="82613" y="35394"/>
                  </a:lnTo>
                  <a:lnTo>
                    <a:pt x="82613" y="23596"/>
                  </a:lnTo>
                  <a:lnTo>
                    <a:pt x="82613" y="11798"/>
                  </a:lnTo>
                  <a:close/>
                </a:path>
                <a:path w="626110" h="47625">
                  <a:moveTo>
                    <a:pt x="106222" y="23596"/>
                  </a:moveTo>
                  <a:lnTo>
                    <a:pt x="94424" y="23596"/>
                  </a:lnTo>
                  <a:lnTo>
                    <a:pt x="94424" y="35394"/>
                  </a:lnTo>
                  <a:lnTo>
                    <a:pt x="106222" y="35394"/>
                  </a:lnTo>
                  <a:lnTo>
                    <a:pt x="106222" y="23596"/>
                  </a:lnTo>
                  <a:close/>
                </a:path>
                <a:path w="626110" h="47625">
                  <a:moveTo>
                    <a:pt x="129806" y="11798"/>
                  </a:moveTo>
                  <a:lnTo>
                    <a:pt x="118021" y="11798"/>
                  </a:lnTo>
                  <a:lnTo>
                    <a:pt x="106222" y="11798"/>
                  </a:lnTo>
                  <a:lnTo>
                    <a:pt x="106222" y="23596"/>
                  </a:lnTo>
                  <a:lnTo>
                    <a:pt x="118021" y="23596"/>
                  </a:lnTo>
                  <a:lnTo>
                    <a:pt x="129806" y="23596"/>
                  </a:lnTo>
                  <a:lnTo>
                    <a:pt x="129806" y="11798"/>
                  </a:lnTo>
                  <a:close/>
                </a:path>
                <a:path w="626110" h="47625">
                  <a:moveTo>
                    <a:pt x="141617" y="11798"/>
                  </a:moveTo>
                  <a:lnTo>
                    <a:pt x="129832" y="11798"/>
                  </a:lnTo>
                  <a:lnTo>
                    <a:pt x="129832" y="23596"/>
                  </a:lnTo>
                  <a:lnTo>
                    <a:pt x="141617" y="23596"/>
                  </a:lnTo>
                  <a:lnTo>
                    <a:pt x="141617" y="11798"/>
                  </a:lnTo>
                  <a:close/>
                </a:path>
                <a:path w="626110" h="47625">
                  <a:moveTo>
                    <a:pt x="153428" y="35407"/>
                  </a:moveTo>
                  <a:lnTo>
                    <a:pt x="141630" y="35407"/>
                  </a:lnTo>
                  <a:lnTo>
                    <a:pt x="141630" y="47205"/>
                  </a:lnTo>
                  <a:lnTo>
                    <a:pt x="153428" y="47205"/>
                  </a:lnTo>
                  <a:lnTo>
                    <a:pt x="153428" y="35407"/>
                  </a:lnTo>
                  <a:close/>
                </a:path>
                <a:path w="626110" h="47625">
                  <a:moveTo>
                    <a:pt x="153428" y="11798"/>
                  </a:moveTo>
                  <a:lnTo>
                    <a:pt x="141630" y="11798"/>
                  </a:lnTo>
                  <a:lnTo>
                    <a:pt x="141630" y="23596"/>
                  </a:lnTo>
                  <a:lnTo>
                    <a:pt x="141630" y="35394"/>
                  </a:lnTo>
                  <a:lnTo>
                    <a:pt x="153428" y="35394"/>
                  </a:lnTo>
                  <a:lnTo>
                    <a:pt x="153428" y="23596"/>
                  </a:lnTo>
                  <a:lnTo>
                    <a:pt x="153428" y="11798"/>
                  </a:lnTo>
                  <a:close/>
                </a:path>
                <a:path w="626110" h="47625">
                  <a:moveTo>
                    <a:pt x="165239" y="35407"/>
                  </a:moveTo>
                  <a:lnTo>
                    <a:pt x="153441" y="35407"/>
                  </a:lnTo>
                  <a:lnTo>
                    <a:pt x="153441" y="47205"/>
                  </a:lnTo>
                  <a:lnTo>
                    <a:pt x="165239" y="47205"/>
                  </a:lnTo>
                  <a:lnTo>
                    <a:pt x="165239" y="35407"/>
                  </a:lnTo>
                  <a:close/>
                </a:path>
                <a:path w="626110" h="47625">
                  <a:moveTo>
                    <a:pt x="177025" y="11798"/>
                  </a:moveTo>
                  <a:lnTo>
                    <a:pt x="165239" y="11798"/>
                  </a:lnTo>
                  <a:lnTo>
                    <a:pt x="153441" y="11798"/>
                  </a:lnTo>
                  <a:lnTo>
                    <a:pt x="153441" y="23596"/>
                  </a:lnTo>
                  <a:lnTo>
                    <a:pt x="165239" y="23596"/>
                  </a:lnTo>
                  <a:lnTo>
                    <a:pt x="165239" y="35394"/>
                  </a:lnTo>
                  <a:lnTo>
                    <a:pt x="177025" y="35394"/>
                  </a:lnTo>
                  <a:lnTo>
                    <a:pt x="177025" y="23596"/>
                  </a:lnTo>
                  <a:lnTo>
                    <a:pt x="177025" y="11798"/>
                  </a:lnTo>
                  <a:close/>
                </a:path>
                <a:path w="626110" h="47625">
                  <a:moveTo>
                    <a:pt x="188836" y="11798"/>
                  </a:moveTo>
                  <a:lnTo>
                    <a:pt x="177038" y="11798"/>
                  </a:lnTo>
                  <a:lnTo>
                    <a:pt x="177038" y="23596"/>
                  </a:lnTo>
                  <a:lnTo>
                    <a:pt x="188836" y="23596"/>
                  </a:lnTo>
                  <a:lnTo>
                    <a:pt x="188836" y="11798"/>
                  </a:lnTo>
                  <a:close/>
                </a:path>
                <a:path w="626110" h="47625">
                  <a:moveTo>
                    <a:pt x="212432" y="23596"/>
                  </a:moveTo>
                  <a:lnTo>
                    <a:pt x="200647" y="23596"/>
                  </a:lnTo>
                  <a:lnTo>
                    <a:pt x="200647" y="11798"/>
                  </a:lnTo>
                  <a:lnTo>
                    <a:pt x="188849" y="11798"/>
                  </a:lnTo>
                  <a:lnTo>
                    <a:pt x="188849" y="23596"/>
                  </a:lnTo>
                  <a:lnTo>
                    <a:pt x="188849" y="35394"/>
                  </a:lnTo>
                  <a:lnTo>
                    <a:pt x="200647" y="35394"/>
                  </a:lnTo>
                  <a:lnTo>
                    <a:pt x="212432" y="35394"/>
                  </a:lnTo>
                  <a:lnTo>
                    <a:pt x="212432" y="23596"/>
                  </a:lnTo>
                  <a:close/>
                </a:path>
                <a:path w="626110" h="47625">
                  <a:moveTo>
                    <a:pt x="224243" y="35407"/>
                  </a:moveTo>
                  <a:lnTo>
                    <a:pt x="212458" y="35407"/>
                  </a:lnTo>
                  <a:lnTo>
                    <a:pt x="212458" y="47205"/>
                  </a:lnTo>
                  <a:lnTo>
                    <a:pt x="224243" y="47205"/>
                  </a:lnTo>
                  <a:lnTo>
                    <a:pt x="224243" y="35407"/>
                  </a:lnTo>
                  <a:close/>
                </a:path>
                <a:path w="626110" h="47625">
                  <a:moveTo>
                    <a:pt x="224243" y="23596"/>
                  </a:moveTo>
                  <a:lnTo>
                    <a:pt x="212458" y="23596"/>
                  </a:lnTo>
                  <a:lnTo>
                    <a:pt x="212458" y="35394"/>
                  </a:lnTo>
                  <a:lnTo>
                    <a:pt x="224243" y="35394"/>
                  </a:lnTo>
                  <a:lnTo>
                    <a:pt x="224243" y="23596"/>
                  </a:lnTo>
                  <a:close/>
                </a:path>
                <a:path w="626110" h="47625">
                  <a:moveTo>
                    <a:pt x="236054" y="35407"/>
                  </a:moveTo>
                  <a:lnTo>
                    <a:pt x="224256" y="35407"/>
                  </a:lnTo>
                  <a:lnTo>
                    <a:pt x="224256" y="47205"/>
                  </a:lnTo>
                  <a:lnTo>
                    <a:pt x="236054" y="47205"/>
                  </a:lnTo>
                  <a:lnTo>
                    <a:pt x="236054" y="35407"/>
                  </a:lnTo>
                  <a:close/>
                </a:path>
                <a:path w="626110" h="47625">
                  <a:moveTo>
                    <a:pt x="259651" y="35407"/>
                  </a:moveTo>
                  <a:lnTo>
                    <a:pt x="247865" y="35407"/>
                  </a:lnTo>
                  <a:lnTo>
                    <a:pt x="247865" y="47205"/>
                  </a:lnTo>
                  <a:lnTo>
                    <a:pt x="259651" y="47205"/>
                  </a:lnTo>
                  <a:lnTo>
                    <a:pt x="259651" y="35407"/>
                  </a:lnTo>
                  <a:close/>
                </a:path>
                <a:path w="626110" h="47625">
                  <a:moveTo>
                    <a:pt x="259651" y="11798"/>
                  </a:moveTo>
                  <a:lnTo>
                    <a:pt x="247865" y="11798"/>
                  </a:lnTo>
                  <a:lnTo>
                    <a:pt x="247865" y="23596"/>
                  </a:lnTo>
                  <a:lnTo>
                    <a:pt x="247865" y="35394"/>
                  </a:lnTo>
                  <a:lnTo>
                    <a:pt x="259651" y="35394"/>
                  </a:lnTo>
                  <a:lnTo>
                    <a:pt x="259651" y="23596"/>
                  </a:lnTo>
                  <a:lnTo>
                    <a:pt x="259651" y="11798"/>
                  </a:lnTo>
                  <a:close/>
                </a:path>
                <a:path w="626110" h="47625">
                  <a:moveTo>
                    <a:pt x="271462" y="11798"/>
                  </a:moveTo>
                  <a:lnTo>
                    <a:pt x="259664" y="11798"/>
                  </a:lnTo>
                  <a:lnTo>
                    <a:pt x="259664" y="23596"/>
                  </a:lnTo>
                  <a:lnTo>
                    <a:pt x="271462" y="23596"/>
                  </a:lnTo>
                  <a:lnTo>
                    <a:pt x="271462" y="11798"/>
                  </a:lnTo>
                  <a:close/>
                </a:path>
                <a:path w="626110" h="47625">
                  <a:moveTo>
                    <a:pt x="306857" y="23596"/>
                  </a:moveTo>
                  <a:lnTo>
                    <a:pt x="295071" y="23596"/>
                  </a:lnTo>
                  <a:lnTo>
                    <a:pt x="295071" y="11798"/>
                  </a:lnTo>
                  <a:lnTo>
                    <a:pt x="283273" y="11798"/>
                  </a:lnTo>
                  <a:lnTo>
                    <a:pt x="271475" y="11798"/>
                  </a:lnTo>
                  <a:lnTo>
                    <a:pt x="271475" y="23596"/>
                  </a:lnTo>
                  <a:lnTo>
                    <a:pt x="283273" y="23596"/>
                  </a:lnTo>
                  <a:lnTo>
                    <a:pt x="283273" y="35394"/>
                  </a:lnTo>
                  <a:lnTo>
                    <a:pt x="295071" y="35394"/>
                  </a:lnTo>
                  <a:lnTo>
                    <a:pt x="306857" y="35394"/>
                  </a:lnTo>
                  <a:lnTo>
                    <a:pt x="306857" y="23596"/>
                  </a:lnTo>
                  <a:close/>
                </a:path>
                <a:path w="626110" h="47625">
                  <a:moveTo>
                    <a:pt x="330479" y="23596"/>
                  </a:moveTo>
                  <a:lnTo>
                    <a:pt x="318681" y="23596"/>
                  </a:lnTo>
                  <a:lnTo>
                    <a:pt x="306882" y="23596"/>
                  </a:lnTo>
                  <a:lnTo>
                    <a:pt x="306882" y="35394"/>
                  </a:lnTo>
                  <a:lnTo>
                    <a:pt x="318681" y="35394"/>
                  </a:lnTo>
                  <a:lnTo>
                    <a:pt x="330479" y="35394"/>
                  </a:lnTo>
                  <a:lnTo>
                    <a:pt x="330479" y="23596"/>
                  </a:lnTo>
                  <a:close/>
                </a:path>
                <a:path w="626110" h="47625">
                  <a:moveTo>
                    <a:pt x="354088" y="35407"/>
                  </a:moveTo>
                  <a:lnTo>
                    <a:pt x="342290" y="35407"/>
                  </a:lnTo>
                  <a:lnTo>
                    <a:pt x="330492" y="35407"/>
                  </a:lnTo>
                  <a:lnTo>
                    <a:pt x="330492" y="47205"/>
                  </a:lnTo>
                  <a:lnTo>
                    <a:pt x="342290" y="47205"/>
                  </a:lnTo>
                  <a:lnTo>
                    <a:pt x="354088" y="47205"/>
                  </a:lnTo>
                  <a:lnTo>
                    <a:pt x="354088" y="35407"/>
                  </a:lnTo>
                  <a:close/>
                </a:path>
                <a:path w="626110" h="47625">
                  <a:moveTo>
                    <a:pt x="354088" y="11798"/>
                  </a:moveTo>
                  <a:lnTo>
                    <a:pt x="342290" y="11798"/>
                  </a:lnTo>
                  <a:lnTo>
                    <a:pt x="330492" y="11798"/>
                  </a:lnTo>
                  <a:lnTo>
                    <a:pt x="330492" y="23596"/>
                  </a:lnTo>
                  <a:lnTo>
                    <a:pt x="330492" y="35394"/>
                  </a:lnTo>
                  <a:lnTo>
                    <a:pt x="342290" y="35394"/>
                  </a:lnTo>
                  <a:lnTo>
                    <a:pt x="342290" y="23596"/>
                  </a:lnTo>
                  <a:lnTo>
                    <a:pt x="354088" y="23596"/>
                  </a:lnTo>
                  <a:lnTo>
                    <a:pt x="354088" y="11798"/>
                  </a:lnTo>
                  <a:close/>
                </a:path>
                <a:path w="626110" h="47625">
                  <a:moveTo>
                    <a:pt x="365887" y="23596"/>
                  </a:moveTo>
                  <a:lnTo>
                    <a:pt x="354088" y="23596"/>
                  </a:lnTo>
                  <a:lnTo>
                    <a:pt x="354088" y="35394"/>
                  </a:lnTo>
                  <a:lnTo>
                    <a:pt x="365887" y="35394"/>
                  </a:lnTo>
                  <a:lnTo>
                    <a:pt x="365887" y="23596"/>
                  </a:lnTo>
                  <a:close/>
                </a:path>
                <a:path w="626110" h="47625">
                  <a:moveTo>
                    <a:pt x="377698" y="35407"/>
                  </a:moveTo>
                  <a:lnTo>
                    <a:pt x="365899" y="35407"/>
                  </a:lnTo>
                  <a:lnTo>
                    <a:pt x="365899" y="47205"/>
                  </a:lnTo>
                  <a:lnTo>
                    <a:pt x="377698" y="47205"/>
                  </a:lnTo>
                  <a:lnTo>
                    <a:pt x="377698" y="35407"/>
                  </a:lnTo>
                  <a:close/>
                </a:path>
                <a:path w="626110" h="47625">
                  <a:moveTo>
                    <a:pt x="377698" y="11798"/>
                  </a:moveTo>
                  <a:lnTo>
                    <a:pt x="365899" y="11798"/>
                  </a:lnTo>
                  <a:lnTo>
                    <a:pt x="365899" y="23596"/>
                  </a:lnTo>
                  <a:lnTo>
                    <a:pt x="365899" y="35394"/>
                  </a:lnTo>
                  <a:lnTo>
                    <a:pt x="377698" y="35394"/>
                  </a:lnTo>
                  <a:lnTo>
                    <a:pt x="377698" y="23596"/>
                  </a:lnTo>
                  <a:lnTo>
                    <a:pt x="377698" y="11798"/>
                  </a:lnTo>
                  <a:close/>
                </a:path>
                <a:path w="626110" h="47625">
                  <a:moveTo>
                    <a:pt x="401307" y="23596"/>
                  </a:moveTo>
                  <a:lnTo>
                    <a:pt x="389509" y="23596"/>
                  </a:lnTo>
                  <a:lnTo>
                    <a:pt x="389509" y="35394"/>
                  </a:lnTo>
                  <a:lnTo>
                    <a:pt x="401307" y="35394"/>
                  </a:lnTo>
                  <a:lnTo>
                    <a:pt x="401307" y="23596"/>
                  </a:lnTo>
                  <a:close/>
                </a:path>
                <a:path w="626110" h="47625">
                  <a:moveTo>
                    <a:pt x="424903" y="11798"/>
                  </a:moveTo>
                  <a:lnTo>
                    <a:pt x="413105" y="11798"/>
                  </a:lnTo>
                  <a:lnTo>
                    <a:pt x="401307" y="11798"/>
                  </a:lnTo>
                  <a:lnTo>
                    <a:pt x="401307" y="23596"/>
                  </a:lnTo>
                  <a:lnTo>
                    <a:pt x="413105" y="23596"/>
                  </a:lnTo>
                  <a:lnTo>
                    <a:pt x="413105" y="35394"/>
                  </a:lnTo>
                  <a:lnTo>
                    <a:pt x="424903" y="35394"/>
                  </a:lnTo>
                  <a:lnTo>
                    <a:pt x="424903" y="23596"/>
                  </a:lnTo>
                  <a:lnTo>
                    <a:pt x="424903" y="11798"/>
                  </a:lnTo>
                  <a:close/>
                </a:path>
                <a:path w="626110" h="47625">
                  <a:moveTo>
                    <a:pt x="436714" y="11798"/>
                  </a:moveTo>
                  <a:lnTo>
                    <a:pt x="424916" y="11798"/>
                  </a:lnTo>
                  <a:lnTo>
                    <a:pt x="424916" y="23596"/>
                  </a:lnTo>
                  <a:lnTo>
                    <a:pt x="424916" y="35394"/>
                  </a:lnTo>
                  <a:lnTo>
                    <a:pt x="436714" y="35394"/>
                  </a:lnTo>
                  <a:lnTo>
                    <a:pt x="436714" y="23596"/>
                  </a:lnTo>
                  <a:lnTo>
                    <a:pt x="436714" y="11798"/>
                  </a:lnTo>
                  <a:close/>
                </a:path>
                <a:path w="626110" h="47625">
                  <a:moveTo>
                    <a:pt x="483920" y="11798"/>
                  </a:moveTo>
                  <a:lnTo>
                    <a:pt x="472122" y="11798"/>
                  </a:lnTo>
                  <a:lnTo>
                    <a:pt x="472122" y="23596"/>
                  </a:lnTo>
                  <a:lnTo>
                    <a:pt x="472122" y="35394"/>
                  </a:lnTo>
                  <a:lnTo>
                    <a:pt x="483920" y="35394"/>
                  </a:lnTo>
                  <a:lnTo>
                    <a:pt x="483920" y="23596"/>
                  </a:lnTo>
                  <a:lnTo>
                    <a:pt x="483920" y="11798"/>
                  </a:lnTo>
                  <a:close/>
                </a:path>
                <a:path w="626110" h="47625">
                  <a:moveTo>
                    <a:pt x="519328" y="23596"/>
                  </a:moveTo>
                  <a:lnTo>
                    <a:pt x="507530" y="23596"/>
                  </a:lnTo>
                  <a:lnTo>
                    <a:pt x="495731" y="23596"/>
                  </a:lnTo>
                  <a:lnTo>
                    <a:pt x="483933" y="23596"/>
                  </a:lnTo>
                  <a:lnTo>
                    <a:pt x="483933" y="35394"/>
                  </a:lnTo>
                  <a:lnTo>
                    <a:pt x="495731" y="35394"/>
                  </a:lnTo>
                  <a:lnTo>
                    <a:pt x="507530" y="35394"/>
                  </a:lnTo>
                  <a:lnTo>
                    <a:pt x="519328" y="35394"/>
                  </a:lnTo>
                  <a:lnTo>
                    <a:pt x="519328" y="23596"/>
                  </a:lnTo>
                  <a:close/>
                </a:path>
                <a:path w="626110" h="47625">
                  <a:moveTo>
                    <a:pt x="542937" y="23596"/>
                  </a:moveTo>
                  <a:lnTo>
                    <a:pt x="531139" y="23596"/>
                  </a:lnTo>
                  <a:lnTo>
                    <a:pt x="531139" y="11798"/>
                  </a:lnTo>
                  <a:lnTo>
                    <a:pt x="519341" y="11798"/>
                  </a:lnTo>
                  <a:lnTo>
                    <a:pt x="519341" y="23596"/>
                  </a:lnTo>
                  <a:lnTo>
                    <a:pt x="519341" y="35394"/>
                  </a:lnTo>
                  <a:lnTo>
                    <a:pt x="531139" y="35394"/>
                  </a:lnTo>
                  <a:lnTo>
                    <a:pt x="542937" y="35394"/>
                  </a:lnTo>
                  <a:lnTo>
                    <a:pt x="542937" y="23596"/>
                  </a:lnTo>
                  <a:close/>
                </a:path>
                <a:path w="626110" h="47625">
                  <a:moveTo>
                    <a:pt x="578345" y="11798"/>
                  </a:moveTo>
                  <a:lnTo>
                    <a:pt x="566547" y="11798"/>
                  </a:lnTo>
                  <a:lnTo>
                    <a:pt x="566547" y="23596"/>
                  </a:lnTo>
                  <a:lnTo>
                    <a:pt x="554748" y="23596"/>
                  </a:lnTo>
                  <a:lnTo>
                    <a:pt x="542950" y="23596"/>
                  </a:lnTo>
                  <a:lnTo>
                    <a:pt x="542950" y="35394"/>
                  </a:lnTo>
                  <a:lnTo>
                    <a:pt x="554748" y="35394"/>
                  </a:lnTo>
                  <a:lnTo>
                    <a:pt x="566547" y="35394"/>
                  </a:lnTo>
                  <a:lnTo>
                    <a:pt x="578345" y="35394"/>
                  </a:lnTo>
                  <a:lnTo>
                    <a:pt x="578345" y="23596"/>
                  </a:lnTo>
                  <a:lnTo>
                    <a:pt x="578345" y="11798"/>
                  </a:lnTo>
                  <a:close/>
                </a:path>
                <a:path w="626110" h="47625">
                  <a:moveTo>
                    <a:pt x="590156" y="23596"/>
                  </a:moveTo>
                  <a:lnTo>
                    <a:pt x="578358" y="23596"/>
                  </a:lnTo>
                  <a:lnTo>
                    <a:pt x="578358" y="35394"/>
                  </a:lnTo>
                  <a:lnTo>
                    <a:pt x="590156" y="35394"/>
                  </a:lnTo>
                  <a:lnTo>
                    <a:pt x="590156" y="23596"/>
                  </a:lnTo>
                  <a:close/>
                </a:path>
                <a:path w="626110" h="47625">
                  <a:moveTo>
                    <a:pt x="625563" y="23596"/>
                  </a:moveTo>
                  <a:lnTo>
                    <a:pt x="613765" y="23596"/>
                  </a:lnTo>
                  <a:lnTo>
                    <a:pt x="601967" y="23596"/>
                  </a:lnTo>
                  <a:lnTo>
                    <a:pt x="601967" y="35394"/>
                  </a:lnTo>
                  <a:lnTo>
                    <a:pt x="613765" y="35394"/>
                  </a:lnTo>
                  <a:lnTo>
                    <a:pt x="625563" y="35394"/>
                  </a:lnTo>
                  <a:lnTo>
                    <a:pt x="625563" y="23596"/>
                  </a:lnTo>
                  <a:close/>
                </a:path>
                <a:path w="626110" h="47625">
                  <a:moveTo>
                    <a:pt x="625563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25563" y="11798"/>
                  </a:lnTo>
                  <a:lnTo>
                    <a:pt x="62556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94843" y="4222889"/>
              <a:ext cx="614045" cy="47625"/>
            </a:xfrm>
            <a:custGeom>
              <a:avLst/>
              <a:gdLst/>
              <a:ahLst/>
              <a:cxnLst/>
              <a:rect l="l" t="t" r="r" b="b"/>
              <a:pathLst>
                <a:path w="614045" h="47625">
                  <a:moveTo>
                    <a:pt x="11798" y="11798"/>
                  </a:moveTo>
                  <a:lnTo>
                    <a:pt x="0" y="11798"/>
                  </a:lnTo>
                  <a:lnTo>
                    <a:pt x="0" y="23596"/>
                  </a:lnTo>
                  <a:lnTo>
                    <a:pt x="11798" y="23596"/>
                  </a:lnTo>
                  <a:lnTo>
                    <a:pt x="11798" y="11798"/>
                  </a:lnTo>
                  <a:close/>
                </a:path>
                <a:path w="614045" h="47625">
                  <a:moveTo>
                    <a:pt x="35394" y="35407"/>
                  </a:moveTo>
                  <a:lnTo>
                    <a:pt x="23596" y="35407"/>
                  </a:lnTo>
                  <a:lnTo>
                    <a:pt x="11798" y="35407"/>
                  </a:lnTo>
                  <a:lnTo>
                    <a:pt x="11798" y="23609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0" y="47205"/>
                  </a:lnTo>
                  <a:lnTo>
                    <a:pt x="11798" y="47205"/>
                  </a:lnTo>
                  <a:lnTo>
                    <a:pt x="23596" y="47205"/>
                  </a:lnTo>
                  <a:lnTo>
                    <a:pt x="35394" y="47205"/>
                  </a:lnTo>
                  <a:lnTo>
                    <a:pt x="35394" y="35407"/>
                  </a:lnTo>
                  <a:close/>
                </a:path>
                <a:path w="614045" h="47625">
                  <a:moveTo>
                    <a:pt x="35394" y="11798"/>
                  </a:moveTo>
                  <a:lnTo>
                    <a:pt x="23596" y="11798"/>
                  </a:lnTo>
                  <a:lnTo>
                    <a:pt x="23596" y="23596"/>
                  </a:lnTo>
                  <a:lnTo>
                    <a:pt x="35394" y="23596"/>
                  </a:lnTo>
                  <a:lnTo>
                    <a:pt x="35394" y="11798"/>
                  </a:lnTo>
                  <a:close/>
                </a:path>
                <a:path w="614045" h="47625">
                  <a:moveTo>
                    <a:pt x="59004" y="35407"/>
                  </a:moveTo>
                  <a:lnTo>
                    <a:pt x="47205" y="35407"/>
                  </a:lnTo>
                  <a:lnTo>
                    <a:pt x="35407" y="35407"/>
                  </a:lnTo>
                  <a:lnTo>
                    <a:pt x="35407" y="47205"/>
                  </a:lnTo>
                  <a:lnTo>
                    <a:pt x="47205" y="47205"/>
                  </a:lnTo>
                  <a:lnTo>
                    <a:pt x="59004" y="47205"/>
                  </a:lnTo>
                  <a:lnTo>
                    <a:pt x="59004" y="35407"/>
                  </a:lnTo>
                  <a:close/>
                </a:path>
                <a:path w="614045" h="47625">
                  <a:moveTo>
                    <a:pt x="59004" y="11798"/>
                  </a:moveTo>
                  <a:lnTo>
                    <a:pt x="47205" y="11798"/>
                  </a:lnTo>
                  <a:lnTo>
                    <a:pt x="35407" y="11798"/>
                  </a:lnTo>
                  <a:lnTo>
                    <a:pt x="35407" y="23596"/>
                  </a:lnTo>
                  <a:lnTo>
                    <a:pt x="47205" y="23596"/>
                  </a:lnTo>
                  <a:lnTo>
                    <a:pt x="59004" y="23596"/>
                  </a:lnTo>
                  <a:lnTo>
                    <a:pt x="59004" y="11798"/>
                  </a:lnTo>
                  <a:close/>
                </a:path>
                <a:path w="614045" h="47625">
                  <a:moveTo>
                    <a:pt x="82613" y="23609"/>
                  </a:moveTo>
                  <a:lnTo>
                    <a:pt x="70815" y="23609"/>
                  </a:lnTo>
                  <a:lnTo>
                    <a:pt x="70815" y="35407"/>
                  </a:lnTo>
                  <a:lnTo>
                    <a:pt x="59016" y="35407"/>
                  </a:lnTo>
                  <a:lnTo>
                    <a:pt x="59016" y="47205"/>
                  </a:lnTo>
                  <a:lnTo>
                    <a:pt x="70815" y="47205"/>
                  </a:lnTo>
                  <a:lnTo>
                    <a:pt x="82613" y="47205"/>
                  </a:lnTo>
                  <a:lnTo>
                    <a:pt x="82613" y="35407"/>
                  </a:lnTo>
                  <a:lnTo>
                    <a:pt x="82613" y="23609"/>
                  </a:lnTo>
                  <a:close/>
                </a:path>
                <a:path w="614045" h="47625">
                  <a:moveTo>
                    <a:pt x="82613" y="11798"/>
                  </a:moveTo>
                  <a:lnTo>
                    <a:pt x="70815" y="11798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82613" y="11798"/>
                  </a:lnTo>
                  <a:close/>
                </a:path>
                <a:path w="614045" h="47625">
                  <a:moveTo>
                    <a:pt x="106222" y="35407"/>
                  </a:moveTo>
                  <a:lnTo>
                    <a:pt x="94424" y="35407"/>
                  </a:lnTo>
                  <a:lnTo>
                    <a:pt x="94424" y="47205"/>
                  </a:lnTo>
                  <a:lnTo>
                    <a:pt x="106222" y="47205"/>
                  </a:lnTo>
                  <a:lnTo>
                    <a:pt x="106222" y="35407"/>
                  </a:lnTo>
                  <a:close/>
                </a:path>
                <a:path w="614045" h="47625">
                  <a:moveTo>
                    <a:pt x="106222" y="11798"/>
                  </a:moveTo>
                  <a:lnTo>
                    <a:pt x="94424" y="11798"/>
                  </a:lnTo>
                  <a:lnTo>
                    <a:pt x="94424" y="23596"/>
                  </a:lnTo>
                  <a:lnTo>
                    <a:pt x="106222" y="23596"/>
                  </a:lnTo>
                  <a:lnTo>
                    <a:pt x="106222" y="11798"/>
                  </a:lnTo>
                  <a:close/>
                </a:path>
                <a:path w="614045" h="47625">
                  <a:moveTo>
                    <a:pt x="141617" y="23609"/>
                  </a:moveTo>
                  <a:lnTo>
                    <a:pt x="129832" y="23609"/>
                  </a:lnTo>
                  <a:lnTo>
                    <a:pt x="129832" y="35407"/>
                  </a:lnTo>
                  <a:lnTo>
                    <a:pt x="129832" y="47205"/>
                  </a:lnTo>
                  <a:lnTo>
                    <a:pt x="141617" y="47205"/>
                  </a:lnTo>
                  <a:lnTo>
                    <a:pt x="141617" y="35407"/>
                  </a:lnTo>
                  <a:lnTo>
                    <a:pt x="141617" y="23609"/>
                  </a:lnTo>
                  <a:close/>
                </a:path>
                <a:path w="614045" h="47625">
                  <a:moveTo>
                    <a:pt x="141617" y="11798"/>
                  </a:moveTo>
                  <a:lnTo>
                    <a:pt x="129832" y="11798"/>
                  </a:lnTo>
                  <a:lnTo>
                    <a:pt x="129832" y="23596"/>
                  </a:lnTo>
                  <a:lnTo>
                    <a:pt x="141617" y="23596"/>
                  </a:lnTo>
                  <a:lnTo>
                    <a:pt x="141617" y="11798"/>
                  </a:lnTo>
                  <a:close/>
                </a:path>
                <a:path w="614045" h="47625">
                  <a:moveTo>
                    <a:pt x="165239" y="11798"/>
                  </a:moveTo>
                  <a:lnTo>
                    <a:pt x="153441" y="11798"/>
                  </a:lnTo>
                  <a:lnTo>
                    <a:pt x="153441" y="23596"/>
                  </a:lnTo>
                  <a:lnTo>
                    <a:pt x="165239" y="23596"/>
                  </a:lnTo>
                  <a:lnTo>
                    <a:pt x="165239" y="11798"/>
                  </a:lnTo>
                  <a:close/>
                </a:path>
                <a:path w="614045" h="47625">
                  <a:moveTo>
                    <a:pt x="177025" y="35407"/>
                  </a:moveTo>
                  <a:lnTo>
                    <a:pt x="165239" y="35407"/>
                  </a:lnTo>
                  <a:lnTo>
                    <a:pt x="165239" y="23609"/>
                  </a:lnTo>
                  <a:lnTo>
                    <a:pt x="153441" y="23609"/>
                  </a:lnTo>
                  <a:lnTo>
                    <a:pt x="153441" y="35407"/>
                  </a:lnTo>
                  <a:lnTo>
                    <a:pt x="153441" y="47205"/>
                  </a:lnTo>
                  <a:lnTo>
                    <a:pt x="165239" y="47205"/>
                  </a:lnTo>
                  <a:lnTo>
                    <a:pt x="177025" y="47205"/>
                  </a:lnTo>
                  <a:lnTo>
                    <a:pt x="177025" y="35407"/>
                  </a:lnTo>
                  <a:close/>
                </a:path>
                <a:path w="614045" h="47625">
                  <a:moveTo>
                    <a:pt x="188836" y="35407"/>
                  </a:moveTo>
                  <a:lnTo>
                    <a:pt x="177038" y="35407"/>
                  </a:lnTo>
                  <a:lnTo>
                    <a:pt x="177038" y="47205"/>
                  </a:lnTo>
                  <a:lnTo>
                    <a:pt x="188836" y="47205"/>
                  </a:lnTo>
                  <a:lnTo>
                    <a:pt x="188836" y="35407"/>
                  </a:lnTo>
                  <a:close/>
                </a:path>
                <a:path w="614045" h="47625">
                  <a:moveTo>
                    <a:pt x="212432" y="35407"/>
                  </a:moveTo>
                  <a:lnTo>
                    <a:pt x="200647" y="35407"/>
                  </a:lnTo>
                  <a:lnTo>
                    <a:pt x="200647" y="47205"/>
                  </a:lnTo>
                  <a:lnTo>
                    <a:pt x="212432" y="47205"/>
                  </a:lnTo>
                  <a:lnTo>
                    <a:pt x="212432" y="35407"/>
                  </a:lnTo>
                  <a:close/>
                </a:path>
                <a:path w="614045" h="47625">
                  <a:moveTo>
                    <a:pt x="212432" y="11798"/>
                  </a:moveTo>
                  <a:lnTo>
                    <a:pt x="200647" y="11798"/>
                  </a:lnTo>
                  <a:lnTo>
                    <a:pt x="200647" y="23596"/>
                  </a:lnTo>
                  <a:lnTo>
                    <a:pt x="212432" y="23596"/>
                  </a:lnTo>
                  <a:lnTo>
                    <a:pt x="212432" y="11798"/>
                  </a:lnTo>
                  <a:close/>
                </a:path>
                <a:path w="614045" h="47625">
                  <a:moveTo>
                    <a:pt x="224243" y="23609"/>
                  </a:moveTo>
                  <a:lnTo>
                    <a:pt x="212458" y="23609"/>
                  </a:lnTo>
                  <a:lnTo>
                    <a:pt x="212458" y="35407"/>
                  </a:lnTo>
                  <a:lnTo>
                    <a:pt x="212458" y="47205"/>
                  </a:lnTo>
                  <a:lnTo>
                    <a:pt x="224243" y="47205"/>
                  </a:lnTo>
                  <a:lnTo>
                    <a:pt x="224243" y="35407"/>
                  </a:lnTo>
                  <a:lnTo>
                    <a:pt x="224243" y="23609"/>
                  </a:lnTo>
                  <a:close/>
                </a:path>
                <a:path w="614045" h="47625">
                  <a:moveTo>
                    <a:pt x="224243" y="11798"/>
                  </a:moveTo>
                  <a:lnTo>
                    <a:pt x="212458" y="11798"/>
                  </a:lnTo>
                  <a:lnTo>
                    <a:pt x="212458" y="23596"/>
                  </a:lnTo>
                  <a:lnTo>
                    <a:pt x="224243" y="23596"/>
                  </a:lnTo>
                  <a:lnTo>
                    <a:pt x="224243" y="11798"/>
                  </a:lnTo>
                  <a:close/>
                </a:path>
                <a:path w="614045" h="47625">
                  <a:moveTo>
                    <a:pt x="236054" y="35407"/>
                  </a:moveTo>
                  <a:lnTo>
                    <a:pt x="224256" y="35407"/>
                  </a:lnTo>
                  <a:lnTo>
                    <a:pt x="224256" y="47205"/>
                  </a:lnTo>
                  <a:lnTo>
                    <a:pt x="236054" y="47205"/>
                  </a:lnTo>
                  <a:lnTo>
                    <a:pt x="236054" y="35407"/>
                  </a:lnTo>
                  <a:close/>
                </a:path>
                <a:path w="614045" h="47625">
                  <a:moveTo>
                    <a:pt x="247853" y="23609"/>
                  </a:moveTo>
                  <a:lnTo>
                    <a:pt x="236054" y="23609"/>
                  </a:lnTo>
                  <a:lnTo>
                    <a:pt x="236054" y="35407"/>
                  </a:lnTo>
                  <a:lnTo>
                    <a:pt x="247853" y="35407"/>
                  </a:lnTo>
                  <a:lnTo>
                    <a:pt x="247853" y="23609"/>
                  </a:lnTo>
                  <a:close/>
                </a:path>
                <a:path w="614045" h="47625">
                  <a:moveTo>
                    <a:pt x="247853" y="11798"/>
                  </a:moveTo>
                  <a:lnTo>
                    <a:pt x="236054" y="11798"/>
                  </a:lnTo>
                  <a:lnTo>
                    <a:pt x="224256" y="11798"/>
                  </a:lnTo>
                  <a:lnTo>
                    <a:pt x="224256" y="23596"/>
                  </a:lnTo>
                  <a:lnTo>
                    <a:pt x="236054" y="23596"/>
                  </a:lnTo>
                  <a:lnTo>
                    <a:pt x="247853" y="23596"/>
                  </a:lnTo>
                  <a:lnTo>
                    <a:pt x="247853" y="11798"/>
                  </a:lnTo>
                  <a:close/>
                </a:path>
                <a:path w="614045" h="47625">
                  <a:moveTo>
                    <a:pt x="259651" y="23609"/>
                  </a:moveTo>
                  <a:lnTo>
                    <a:pt x="247865" y="23609"/>
                  </a:lnTo>
                  <a:lnTo>
                    <a:pt x="247865" y="35407"/>
                  </a:lnTo>
                  <a:lnTo>
                    <a:pt x="259651" y="35407"/>
                  </a:lnTo>
                  <a:lnTo>
                    <a:pt x="259651" y="23609"/>
                  </a:lnTo>
                  <a:close/>
                </a:path>
                <a:path w="614045" h="47625">
                  <a:moveTo>
                    <a:pt x="271462" y="23609"/>
                  </a:moveTo>
                  <a:lnTo>
                    <a:pt x="259664" y="23609"/>
                  </a:lnTo>
                  <a:lnTo>
                    <a:pt x="259664" y="35407"/>
                  </a:lnTo>
                  <a:lnTo>
                    <a:pt x="271462" y="35407"/>
                  </a:lnTo>
                  <a:lnTo>
                    <a:pt x="271462" y="23609"/>
                  </a:lnTo>
                  <a:close/>
                </a:path>
                <a:path w="614045" h="47625">
                  <a:moveTo>
                    <a:pt x="271462" y="11798"/>
                  </a:moveTo>
                  <a:lnTo>
                    <a:pt x="259664" y="11798"/>
                  </a:lnTo>
                  <a:lnTo>
                    <a:pt x="259664" y="23596"/>
                  </a:lnTo>
                  <a:lnTo>
                    <a:pt x="271462" y="23596"/>
                  </a:lnTo>
                  <a:lnTo>
                    <a:pt x="271462" y="11798"/>
                  </a:lnTo>
                  <a:close/>
                </a:path>
                <a:path w="614045" h="47625">
                  <a:moveTo>
                    <a:pt x="306857" y="23609"/>
                  </a:moveTo>
                  <a:lnTo>
                    <a:pt x="295071" y="23609"/>
                  </a:ln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close/>
                </a:path>
                <a:path w="614045" h="47625">
                  <a:moveTo>
                    <a:pt x="306857" y="11798"/>
                  </a:moveTo>
                  <a:lnTo>
                    <a:pt x="295071" y="11798"/>
                  </a:lnTo>
                  <a:lnTo>
                    <a:pt x="283273" y="11798"/>
                  </a:lnTo>
                  <a:lnTo>
                    <a:pt x="283273" y="23596"/>
                  </a:lnTo>
                  <a:lnTo>
                    <a:pt x="295071" y="23596"/>
                  </a:lnTo>
                  <a:lnTo>
                    <a:pt x="306857" y="23596"/>
                  </a:lnTo>
                  <a:lnTo>
                    <a:pt x="306857" y="11798"/>
                  </a:lnTo>
                  <a:close/>
                </a:path>
                <a:path w="614045" h="47625">
                  <a:moveTo>
                    <a:pt x="318681" y="23609"/>
                  </a:moveTo>
                  <a:lnTo>
                    <a:pt x="306882" y="23609"/>
                  </a:lnTo>
                  <a:lnTo>
                    <a:pt x="306882" y="35407"/>
                  </a:lnTo>
                  <a:lnTo>
                    <a:pt x="318681" y="35407"/>
                  </a:lnTo>
                  <a:lnTo>
                    <a:pt x="318681" y="23609"/>
                  </a:lnTo>
                  <a:close/>
                </a:path>
                <a:path w="614045" h="47625">
                  <a:moveTo>
                    <a:pt x="330479" y="11798"/>
                  </a:moveTo>
                  <a:lnTo>
                    <a:pt x="318681" y="11798"/>
                  </a:lnTo>
                  <a:lnTo>
                    <a:pt x="318681" y="23596"/>
                  </a:lnTo>
                  <a:lnTo>
                    <a:pt x="330479" y="23596"/>
                  </a:lnTo>
                  <a:lnTo>
                    <a:pt x="330479" y="11798"/>
                  </a:lnTo>
                  <a:close/>
                </a:path>
                <a:path w="614045" h="47625">
                  <a:moveTo>
                    <a:pt x="354088" y="23609"/>
                  </a:moveTo>
                  <a:lnTo>
                    <a:pt x="342290" y="23609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54088" y="23609"/>
                  </a:lnTo>
                  <a:close/>
                </a:path>
                <a:path w="614045" h="47625">
                  <a:moveTo>
                    <a:pt x="389496" y="23609"/>
                  </a:moveTo>
                  <a:lnTo>
                    <a:pt x="377698" y="23609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close/>
                </a:path>
                <a:path w="614045" h="47625">
                  <a:moveTo>
                    <a:pt x="389496" y="0"/>
                  </a:moveTo>
                  <a:lnTo>
                    <a:pt x="377698" y="0"/>
                  </a:lnTo>
                  <a:lnTo>
                    <a:pt x="365899" y="0"/>
                  </a:lnTo>
                  <a:lnTo>
                    <a:pt x="365899" y="11798"/>
                  </a:lnTo>
                  <a:lnTo>
                    <a:pt x="365899" y="23596"/>
                  </a:lnTo>
                  <a:lnTo>
                    <a:pt x="377698" y="23596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14045" h="47625">
                  <a:moveTo>
                    <a:pt x="401307" y="11798"/>
                  </a:moveTo>
                  <a:lnTo>
                    <a:pt x="389509" y="11798"/>
                  </a:lnTo>
                  <a:lnTo>
                    <a:pt x="389509" y="23596"/>
                  </a:lnTo>
                  <a:lnTo>
                    <a:pt x="401307" y="23596"/>
                  </a:lnTo>
                  <a:lnTo>
                    <a:pt x="401307" y="11798"/>
                  </a:lnTo>
                  <a:close/>
                </a:path>
                <a:path w="614045" h="47625">
                  <a:moveTo>
                    <a:pt x="424903" y="23609"/>
                  </a:moveTo>
                  <a:lnTo>
                    <a:pt x="413105" y="23609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close/>
                </a:path>
                <a:path w="614045" h="47625">
                  <a:moveTo>
                    <a:pt x="424903" y="0"/>
                  </a:moveTo>
                  <a:lnTo>
                    <a:pt x="413105" y="0"/>
                  </a:lnTo>
                  <a:lnTo>
                    <a:pt x="413105" y="11798"/>
                  </a:lnTo>
                  <a:lnTo>
                    <a:pt x="413105" y="23596"/>
                  </a:lnTo>
                  <a:lnTo>
                    <a:pt x="424903" y="23596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14045" h="47625">
                  <a:moveTo>
                    <a:pt x="436714" y="23609"/>
                  </a:moveTo>
                  <a:lnTo>
                    <a:pt x="424916" y="23609"/>
                  </a:lnTo>
                  <a:lnTo>
                    <a:pt x="424916" y="35407"/>
                  </a:lnTo>
                  <a:lnTo>
                    <a:pt x="436714" y="35407"/>
                  </a:lnTo>
                  <a:lnTo>
                    <a:pt x="436714" y="23609"/>
                  </a:lnTo>
                  <a:close/>
                </a:path>
                <a:path w="614045" h="47625">
                  <a:moveTo>
                    <a:pt x="436714" y="11798"/>
                  </a:moveTo>
                  <a:lnTo>
                    <a:pt x="424916" y="11798"/>
                  </a:lnTo>
                  <a:lnTo>
                    <a:pt x="424916" y="23596"/>
                  </a:lnTo>
                  <a:lnTo>
                    <a:pt x="436714" y="23596"/>
                  </a:lnTo>
                  <a:lnTo>
                    <a:pt x="436714" y="11798"/>
                  </a:lnTo>
                  <a:close/>
                </a:path>
                <a:path w="614045" h="47625">
                  <a:moveTo>
                    <a:pt x="483920" y="23609"/>
                  </a:moveTo>
                  <a:lnTo>
                    <a:pt x="472122" y="23609"/>
                  </a:lnTo>
                  <a:lnTo>
                    <a:pt x="472122" y="35407"/>
                  </a:lnTo>
                  <a:lnTo>
                    <a:pt x="483920" y="35407"/>
                  </a:lnTo>
                  <a:lnTo>
                    <a:pt x="483920" y="23609"/>
                  </a:lnTo>
                  <a:close/>
                </a:path>
                <a:path w="614045" h="47625">
                  <a:moveTo>
                    <a:pt x="483920" y="0"/>
                  </a:moveTo>
                  <a:lnTo>
                    <a:pt x="472122" y="0"/>
                  </a:lnTo>
                  <a:lnTo>
                    <a:pt x="460324" y="0"/>
                  </a:lnTo>
                  <a:lnTo>
                    <a:pt x="460324" y="11798"/>
                  </a:lnTo>
                  <a:lnTo>
                    <a:pt x="460324" y="23596"/>
                  </a:lnTo>
                  <a:lnTo>
                    <a:pt x="472122" y="23596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14045" h="47625">
                  <a:moveTo>
                    <a:pt x="495731" y="11798"/>
                  </a:moveTo>
                  <a:lnTo>
                    <a:pt x="483933" y="11798"/>
                  </a:lnTo>
                  <a:lnTo>
                    <a:pt x="483933" y="23596"/>
                  </a:lnTo>
                  <a:lnTo>
                    <a:pt x="495731" y="23596"/>
                  </a:lnTo>
                  <a:lnTo>
                    <a:pt x="495731" y="11798"/>
                  </a:lnTo>
                  <a:close/>
                </a:path>
                <a:path w="614045" h="47625">
                  <a:moveTo>
                    <a:pt x="542937" y="0"/>
                  </a:moveTo>
                  <a:lnTo>
                    <a:pt x="531139" y="0"/>
                  </a:lnTo>
                  <a:lnTo>
                    <a:pt x="519341" y="0"/>
                  </a:lnTo>
                  <a:lnTo>
                    <a:pt x="519341" y="11798"/>
                  </a:lnTo>
                  <a:lnTo>
                    <a:pt x="519341" y="23596"/>
                  </a:lnTo>
                  <a:lnTo>
                    <a:pt x="531139" y="23596"/>
                  </a:lnTo>
                  <a:lnTo>
                    <a:pt x="542937" y="23596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14045" h="47625">
                  <a:moveTo>
                    <a:pt x="578345" y="23609"/>
                  </a:moveTo>
                  <a:lnTo>
                    <a:pt x="566547" y="23609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78345" y="23609"/>
                  </a:lnTo>
                  <a:close/>
                </a:path>
                <a:path w="614045" h="47625">
                  <a:moveTo>
                    <a:pt x="578345" y="0"/>
                  </a:moveTo>
                  <a:lnTo>
                    <a:pt x="566547" y="0"/>
                  </a:lnTo>
                  <a:lnTo>
                    <a:pt x="554748" y="0"/>
                  </a:lnTo>
                  <a:lnTo>
                    <a:pt x="554748" y="11798"/>
                  </a:lnTo>
                  <a:lnTo>
                    <a:pt x="554748" y="23596"/>
                  </a:lnTo>
                  <a:lnTo>
                    <a:pt x="566547" y="23596"/>
                  </a:lnTo>
                  <a:lnTo>
                    <a:pt x="578345" y="23596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14045" h="47625">
                  <a:moveTo>
                    <a:pt x="590156" y="23609"/>
                  </a:moveTo>
                  <a:lnTo>
                    <a:pt x="578358" y="23609"/>
                  </a:lnTo>
                  <a:lnTo>
                    <a:pt x="578358" y="35407"/>
                  </a:lnTo>
                  <a:lnTo>
                    <a:pt x="590156" y="35407"/>
                  </a:lnTo>
                  <a:lnTo>
                    <a:pt x="590156" y="23609"/>
                  </a:lnTo>
                  <a:close/>
                </a:path>
                <a:path w="614045" h="47625">
                  <a:moveTo>
                    <a:pt x="590156" y="11798"/>
                  </a:moveTo>
                  <a:lnTo>
                    <a:pt x="578358" y="11798"/>
                  </a:lnTo>
                  <a:lnTo>
                    <a:pt x="578358" y="23596"/>
                  </a:lnTo>
                  <a:lnTo>
                    <a:pt x="590156" y="23596"/>
                  </a:lnTo>
                  <a:lnTo>
                    <a:pt x="590156" y="11798"/>
                  </a:lnTo>
                  <a:close/>
                </a:path>
                <a:path w="614045" h="47625">
                  <a:moveTo>
                    <a:pt x="601954" y="0"/>
                  </a:moveTo>
                  <a:lnTo>
                    <a:pt x="590156" y="0"/>
                  </a:lnTo>
                  <a:lnTo>
                    <a:pt x="590156" y="11798"/>
                  </a:lnTo>
                  <a:lnTo>
                    <a:pt x="601954" y="11798"/>
                  </a:lnTo>
                  <a:lnTo>
                    <a:pt x="601954" y="0"/>
                  </a:lnTo>
                  <a:close/>
                </a:path>
                <a:path w="614045" h="47625">
                  <a:moveTo>
                    <a:pt x="613765" y="23609"/>
                  </a:moveTo>
                  <a:lnTo>
                    <a:pt x="601967" y="23609"/>
                  </a:lnTo>
                  <a:lnTo>
                    <a:pt x="601967" y="35407"/>
                  </a:lnTo>
                  <a:lnTo>
                    <a:pt x="613765" y="35407"/>
                  </a:lnTo>
                  <a:lnTo>
                    <a:pt x="613765" y="2360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319100" y="4258297"/>
              <a:ext cx="401320" cy="12065"/>
            </a:xfrm>
            <a:custGeom>
              <a:avLst/>
              <a:gdLst/>
              <a:ahLst/>
              <a:cxnLst/>
              <a:rect l="l" t="t" r="r" b="b"/>
              <a:pathLst>
                <a:path w="401320" h="12064">
                  <a:moveTo>
                    <a:pt x="11798" y="0"/>
                  </a:moveTo>
                  <a:lnTo>
                    <a:pt x="0" y="0"/>
                  </a:lnTo>
                  <a:lnTo>
                    <a:pt x="0" y="11798"/>
                  </a:lnTo>
                  <a:lnTo>
                    <a:pt x="11798" y="11798"/>
                  </a:lnTo>
                  <a:lnTo>
                    <a:pt x="11798" y="0"/>
                  </a:lnTo>
                  <a:close/>
                </a:path>
                <a:path w="401320" h="12064">
                  <a:moveTo>
                    <a:pt x="35394" y="0"/>
                  </a:moveTo>
                  <a:lnTo>
                    <a:pt x="23609" y="0"/>
                  </a:lnTo>
                  <a:lnTo>
                    <a:pt x="23609" y="11798"/>
                  </a:lnTo>
                  <a:lnTo>
                    <a:pt x="35394" y="11798"/>
                  </a:lnTo>
                  <a:lnTo>
                    <a:pt x="35394" y="0"/>
                  </a:lnTo>
                  <a:close/>
                </a:path>
                <a:path w="401320" h="12064">
                  <a:moveTo>
                    <a:pt x="82600" y="0"/>
                  </a:moveTo>
                  <a:lnTo>
                    <a:pt x="70815" y="0"/>
                  </a:lnTo>
                  <a:lnTo>
                    <a:pt x="59016" y="0"/>
                  </a:lnTo>
                  <a:lnTo>
                    <a:pt x="59016" y="11798"/>
                  </a:lnTo>
                  <a:lnTo>
                    <a:pt x="70815" y="11798"/>
                  </a:lnTo>
                  <a:lnTo>
                    <a:pt x="82600" y="11798"/>
                  </a:lnTo>
                  <a:lnTo>
                    <a:pt x="82600" y="0"/>
                  </a:lnTo>
                  <a:close/>
                </a:path>
                <a:path w="401320" h="12064">
                  <a:moveTo>
                    <a:pt x="141630" y="0"/>
                  </a:moveTo>
                  <a:lnTo>
                    <a:pt x="129832" y="0"/>
                  </a:lnTo>
                  <a:lnTo>
                    <a:pt x="118033" y="0"/>
                  </a:lnTo>
                  <a:lnTo>
                    <a:pt x="106235" y="0"/>
                  </a:lnTo>
                  <a:lnTo>
                    <a:pt x="106235" y="11798"/>
                  </a:lnTo>
                  <a:lnTo>
                    <a:pt x="118033" y="11798"/>
                  </a:lnTo>
                  <a:lnTo>
                    <a:pt x="129832" y="11798"/>
                  </a:lnTo>
                  <a:lnTo>
                    <a:pt x="141630" y="11798"/>
                  </a:lnTo>
                  <a:lnTo>
                    <a:pt x="141630" y="0"/>
                  </a:lnTo>
                  <a:close/>
                </a:path>
                <a:path w="401320" h="12064">
                  <a:moveTo>
                    <a:pt x="165239" y="0"/>
                  </a:moveTo>
                  <a:lnTo>
                    <a:pt x="153441" y="0"/>
                  </a:lnTo>
                  <a:lnTo>
                    <a:pt x="153441" y="11798"/>
                  </a:lnTo>
                  <a:lnTo>
                    <a:pt x="165239" y="11798"/>
                  </a:lnTo>
                  <a:lnTo>
                    <a:pt x="165239" y="0"/>
                  </a:lnTo>
                  <a:close/>
                </a:path>
                <a:path w="401320" h="12064">
                  <a:moveTo>
                    <a:pt x="188849" y="0"/>
                  </a:moveTo>
                  <a:lnTo>
                    <a:pt x="177050" y="0"/>
                  </a:lnTo>
                  <a:lnTo>
                    <a:pt x="165252" y="0"/>
                  </a:lnTo>
                  <a:lnTo>
                    <a:pt x="165252" y="11798"/>
                  </a:lnTo>
                  <a:lnTo>
                    <a:pt x="177050" y="11798"/>
                  </a:lnTo>
                  <a:lnTo>
                    <a:pt x="188849" y="11798"/>
                  </a:lnTo>
                  <a:lnTo>
                    <a:pt x="188849" y="0"/>
                  </a:lnTo>
                  <a:close/>
                </a:path>
                <a:path w="401320" h="12064">
                  <a:moveTo>
                    <a:pt x="212458" y="0"/>
                  </a:moveTo>
                  <a:lnTo>
                    <a:pt x="200660" y="0"/>
                  </a:lnTo>
                  <a:lnTo>
                    <a:pt x="200660" y="11798"/>
                  </a:lnTo>
                  <a:lnTo>
                    <a:pt x="212458" y="11798"/>
                  </a:lnTo>
                  <a:lnTo>
                    <a:pt x="212458" y="0"/>
                  </a:lnTo>
                  <a:close/>
                </a:path>
                <a:path w="401320" h="12064">
                  <a:moveTo>
                    <a:pt x="236054" y="0"/>
                  </a:moveTo>
                  <a:lnTo>
                    <a:pt x="224256" y="0"/>
                  </a:lnTo>
                  <a:lnTo>
                    <a:pt x="224256" y="11798"/>
                  </a:lnTo>
                  <a:lnTo>
                    <a:pt x="236054" y="11798"/>
                  </a:lnTo>
                  <a:lnTo>
                    <a:pt x="236054" y="0"/>
                  </a:lnTo>
                  <a:close/>
                </a:path>
                <a:path w="401320" h="12064">
                  <a:moveTo>
                    <a:pt x="259664" y="0"/>
                  </a:moveTo>
                  <a:lnTo>
                    <a:pt x="247865" y="0"/>
                  </a:lnTo>
                  <a:lnTo>
                    <a:pt x="236067" y="0"/>
                  </a:lnTo>
                  <a:lnTo>
                    <a:pt x="236067" y="11798"/>
                  </a:lnTo>
                  <a:lnTo>
                    <a:pt x="247865" y="11798"/>
                  </a:lnTo>
                  <a:lnTo>
                    <a:pt x="259664" y="11798"/>
                  </a:lnTo>
                  <a:lnTo>
                    <a:pt x="259664" y="0"/>
                  </a:lnTo>
                  <a:close/>
                </a:path>
                <a:path w="401320" h="12064">
                  <a:moveTo>
                    <a:pt x="295071" y="0"/>
                  </a:moveTo>
                  <a:lnTo>
                    <a:pt x="283273" y="0"/>
                  </a:lnTo>
                  <a:lnTo>
                    <a:pt x="271475" y="0"/>
                  </a:lnTo>
                  <a:lnTo>
                    <a:pt x="259676" y="0"/>
                  </a:lnTo>
                  <a:lnTo>
                    <a:pt x="259676" y="11798"/>
                  </a:lnTo>
                  <a:lnTo>
                    <a:pt x="271475" y="11798"/>
                  </a:lnTo>
                  <a:lnTo>
                    <a:pt x="283273" y="11798"/>
                  </a:lnTo>
                  <a:lnTo>
                    <a:pt x="295071" y="11798"/>
                  </a:lnTo>
                  <a:lnTo>
                    <a:pt x="295071" y="0"/>
                  </a:lnTo>
                  <a:close/>
                </a:path>
                <a:path w="401320" h="12064">
                  <a:moveTo>
                    <a:pt x="306882" y="0"/>
                  </a:moveTo>
                  <a:lnTo>
                    <a:pt x="295084" y="0"/>
                  </a:lnTo>
                  <a:lnTo>
                    <a:pt x="295084" y="11798"/>
                  </a:lnTo>
                  <a:lnTo>
                    <a:pt x="306882" y="11798"/>
                  </a:lnTo>
                  <a:lnTo>
                    <a:pt x="306882" y="0"/>
                  </a:lnTo>
                  <a:close/>
                </a:path>
                <a:path w="401320" h="12064">
                  <a:moveTo>
                    <a:pt x="342290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42290" y="11798"/>
                  </a:lnTo>
                  <a:lnTo>
                    <a:pt x="342290" y="0"/>
                  </a:lnTo>
                  <a:close/>
                </a:path>
                <a:path w="401320" h="12064">
                  <a:moveTo>
                    <a:pt x="365899" y="0"/>
                  </a:moveTo>
                  <a:lnTo>
                    <a:pt x="354101" y="0"/>
                  </a:lnTo>
                  <a:lnTo>
                    <a:pt x="354101" y="11798"/>
                  </a:lnTo>
                  <a:lnTo>
                    <a:pt x="365899" y="11798"/>
                  </a:lnTo>
                  <a:lnTo>
                    <a:pt x="365899" y="0"/>
                  </a:lnTo>
                  <a:close/>
                </a:path>
                <a:path w="401320" h="12064">
                  <a:moveTo>
                    <a:pt x="401307" y="0"/>
                  </a:moveTo>
                  <a:lnTo>
                    <a:pt x="389509" y="0"/>
                  </a:lnTo>
                  <a:lnTo>
                    <a:pt x="377710" y="0"/>
                  </a:lnTo>
                  <a:lnTo>
                    <a:pt x="377710" y="11798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0130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34" name="object 34">
            <a:hlinkClick r:id="rId2"/>
          </p:cNvPr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3468052" y="767626"/>
            <a:ext cx="5715000" cy="4446270"/>
          </a:xfrm>
          <a:prstGeom prst="rect">
            <a:avLst/>
          </a:prstGeom>
        </p:spPr>
      </p:pic>
      <p:sp>
        <p:nvSpPr>
          <p:cNvPr id="35" name="object 35"/>
          <p:cNvSpPr txBox="1"/>
          <p:nvPr/>
        </p:nvSpPr>
        <p:spPr>
          <a:xfrm>
            <a:off x="4766525" y="7521740"/>
            <a:ext cx="525780" cy="160020"/>
          </a:xfrm>
          <a:prstGeom prst="rect">
            <a:avLst/>
          </a:prstGeom>
        </p:spPr>
        <p:txBody>
          <a:bodyPr vert="horz" wrap="square" lIns="0" tIns="571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45"/>
              </a:spcBef>
            </a:pPr>
            <a:r>
              <a:rPr sz="900" dirty="0">
                <a:solidFill>
                  <a:srgbClr val="FFFFFF"/>
                </a:solidFill>
                <a:latin typeface="Raleway"/>
                <a:cs typeface="Raleway"/>
              </a:rPr>
              <a:t>Page: </a:t>
            </a:r>
            <a:r>
              <a:rPr sz="900" spc="-25" dirty="0">
                <a:solidFill>
                  <a:srgbClr val="FFFFFF"/>
                </a:solidFill>
                <a:latin typeface="Raleway"/>
                <a:cs typeface="Raleway"/>
              </a:rPr>
              <a:t>195</a:t>
            </a:r>
            <a:endParaRPr sz="900">
              <a:latin typeface="Raleway"/>
              <a:cs typeface="Raleway"/>
            </a:endParaRPr>
          </a:p>
        </p:txBody>
      </p:sp>
      <p:graphicFrame>
        <p:nvGraphicFramePr>
          <p:cNvPr id="2" name="Object 1">
            <a:extLst>
              <a:ext uri="{FF2B5EF4-FFF2-40B4-BE49-F238E27FC236}">
                <a16:creationId xmlns:a16="http://schemas.microsoft.com/office/drawing/2014/main" id="{69193E32-CF32-2B37-9053-D9EDE18986E3}"/>
              </a:ext>
            </a:extLst>
          </p:cNvPr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2214536472"/>
              </p:ext>
            </p:extLst>
          </p:nvPr>
        </p:nvGraphicFramePr>
        <p:xfrm>
          <a:off x="1676400" y="5334000"/>
          <a:ext cx="8265622" cy="132346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Worksheet" r:id="rId4" imgW="8724900" imgH="1397000" progId="Excel.Sheet.12">
                  <p:embed/>
                </p:oleObj>
              </mc:Choice>
              <mc:Fallback>
                <p:oleObj name="Worksheet" r:id="rId4" imgW="8724900" imgH="1397000" progId="Excel.Sheet.12">
                  <p:embed/>
                  <p:pic>
                    <p:nvPicPr>
                      <p:cNvPr id="2" name="Object 1">
                        <a:extLst>
                          <a:ext uri="{FF2B5EF4-FFF2-40B4-BE49-F238E27FC236}">
                            <a16:creationId xmlns:a16="http://schemas.microsoft.com/office/drawing/2014/main" id="{69193E32-CF32-2B37-9053-D9EDE18986E3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676400" y="5334000"/>
                        <a:ext cx="8265622" cy="1323462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3" name="Picture 2" descr="A picture containing logo&#10;&#10;Description automatically generated">
            <a:extLst>
              <a:ext uri="{FF2B5EF4-FFF2-40B4-BE49-F238E27FC236}">
                <a16:creationId xmlns:a16="http://schemas.microsoft.com/office/drawing/2014/main" id="{C35CA1E5-5F23-15C1-4303-6EFB14872B62}"/>
              </a:ext>
            </a:extLst>
          </p:cNvPr>
          <p:cNvPicPr>
            <a:picLocks noChangeAspect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6732"/>
          <a:stretch/>
        </p:blipFill>
        <p:spPr>
          <a:xfrm>
            <a:off x="66834" y="6403621"/>
            <a:ext cx="1293202" cy="1232368"/>
          </a:xfrm>
          <a:prstGeom prst="rect">
            <a:avLst/>
          </a:prstGeom>
        </p:spPr>
      </p:pic>
      <p:sp>
        <p:nvSpPr>
          <p:cNvPr id="4" name="Rectangle 3">
            <a:extLst>
              <a:ext uri="{FF2B5EF4-FFF2-40B4-BE49-F238E27FC236}">
                <a16:creationId xmlns:a16="http://schemas.microsoft.com/office/drawing/2014/main" id="{A629D368-64F4-26EB-F5ED-1B5848190477}"/>
              </a:ext>
            </a:extLst>
          </p:cNvPr>
          <p:cNvSpPr/>
          <p:nvPr/>
        </p:nvSpPr>
        <p:spPr>
          <a:xfrm>
            <a:off x="8915400" y="5220233"/>
            <a:ext cx="1016683" cy="1550996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23083804"/>
      </p:ext>
    </p:extLst>
  </p:cSld>
  <p:clrMapOvr>
    <a:masterClrMapping/>
  </p:clrMapOvr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object 5">
            <a:hlinkClick r:id="rId3"/>
          </p:cNvPr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47625" y="767626"/>
            <a:ext cx="5715000" cy="4446930"/>
          </a:xfrm>
          <a:prstGeom prst="rect">
            <a:avLst/>
          </a:prstGeom>
        </p:spPr>
      </p:pic>
      <p:sp>
        <p:nvSpPr>
          <p:cNvPr id="6" name="object 6"/>
          <p:cNvSpPr/>
          <p:nvPr/>
        </p:nvSpPr>
        <p:spPr>
          <a:xfrm>
            <a:off x="6176645" y="211649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6176645" y="234509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6176645" y="245939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6176645" y="268799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6176645" y="280229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6176645" y="291659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6176645" y="303089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6176645" y="314519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6176645" y="325949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 txBox="1"/>
          <p:nvPr/>
        </p:nvSpPr>
        <p:spPr>
          <a:xfrm>
            <a:off x="5898515" y="890714"/>
            <a:ext cx="3201035" cy="299148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spc="70" dirty="0">
                <a:latin typeface="Arial"/>
                <a:cs typeface="Arial"/>
              </a:rPr>
              <a:t>FROSTINE</a:t>
            </a:r>
            <a:r>
              <a:rPr sz="1200" b="1" spc="160" dirty="0">
                <a:latin typeface="Arial"/>
                <a:cs typeface="Arial"/>
              </a:rPr>
              <a:t> </a:t>
            </a:r>
            <a:r>
              <a:rPr sz="1200" b="1" spc="50" dirty="0">
                <a:latin typeface="Arial"/>
                <a:cs typeface="Arial"/>
              </a:rPr>
              <a:t>3-</a:t>
            </a:r>
            <a:r>
              <a:rPr sz="1200" b="1" spc="70" dirty="0">
                <a:latin typeface="Arial"/>
                <a:cs typeface="Arial"/>
              </a:rPr>
              <a:t>PIECE</a:t>
            </a:r>
            <a:r>
              <a:rPr sz="1200" b="1" spc="16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TABLE</a:t>
            </a:r>
            <a:r>
              <a:rPr sz="1200" b="1" spc="160" dirty="0">
                <a:latin typeface="Arial"/>
                <a:cs typeface="Arial"/>
              </a:rPr>
              <a:t> </a:t>
            </a:r>
            <a:r>
              <a:rPr sz="1200" b="1" spc="-25" dirty="0">
                <a:latin typeface="Arial"/>
                <a:cs typeface="Arial"/>
              </a:rPr>
              <a:t>SET</a:t>
            </a:r>
            <a:endParaRPr sz="1200" dirty="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790"/>
              </a:spcBef>
            </a:pPr>
            <a:r>
              <a:rPr sz="750" b="1" dirty="0">
                <a:latin typeface="Raleway"/>
                <a:cs typeface="Raleway"/>
              </a:rPr>
              <a:t>SKU:</a:t>
            </a:r>
            <a:r>
              <a:rPr sz="750" b="1" spc="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FS700-2E-</a:t>
            </a:r>
            <a:r>
              <a:rPr sz="750" spc="-25" dirty="0">
                <a:latin typeface="Raleway"/>
                <a:cs typeface="Raleway"/>
              </a:rPr>
              <a:t>3PC</a:t>
            </a:r>
            <a:endParaRPr sz="750" dirty="0">
              <a:latin typeface="Raleway"/>
              <a:cs typeface="Raleway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700" dirty="0">
              <a:latin typeface="Raleway"/>
              <a:cs typeface="Raleway"/>
            </a:endParaRPr>
          </a:p>
          <a:p>
            <a:pPr marL="12700" marR="5080">
              <a:lnSpc>
                <a:spcPct val="100000"/>
              </a:lnSpc>
              <a:spcBef>
                <a:spcPts val="5"/>
              </a:spcBef>
            </a:pPr>
            <a:r>
              <a:rPr sz="750" dirty="0">
                <a:latin typeface="Raleway"/>
                <a:cs typeface="Raleway"/>
              </a:rPr>
              <a:t>Smoky glass tops, a patterned mirror shelf and a chrome base </a:t>
            </a:r>
            <a:r>
              <a:rPr sz="750" spc="-10" dirty="0">
                <a:latin typeface="Raleway"/>
                <a:cs typeface="Raleway"/>
              </a:rPr>
              <a:t>combine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to add sparkle and glam to a room in this romantic set of Living </a:t>
            </a:r>
            <a:r>
              <a:rPr sz="750" spc="-20" dirty="0">
                <a:latin typeface="Raleway"/>
                <a:cs typeface="Raleway"/>
              </a:rPr>
              <a:t>Room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tables. Frostine features a round shape that softens a room and makes </a:t>
            </a:r>
            <a:r>
              <a:rPr sz="750" spc="-25" dirty="0">
                <a:latin typeface="Raleway"/>
                <a:cs typeface="Raleway"/>
              </a:rPr>
              <a:t>it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easier to navigate by eliminating pesky corners. Use with a Sectional </a:t>
            </a:r>
            <a:r>
              <a:rPr sz="750" spc="-25" dirty="0">
                <a:latin typeface="Raleway"/>
                <a:cs typeface="Raleway"/>
              </a:rPr>
              <a:t>or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Sofa and Loveseat sets to add a glamorous touch to your home </a:t>
            </a:r>
            <a:r>
              <a:rPr sz="750" spc="-20" dirty="0">
                <a:latin typeface="Raleway"/>
                <a:cs typeface="Raleway"/>
              </a:rPr>
              <a:t>base</a:t>
            </a:r>
            <a:endParaRPr sz="750" dirty="0">
              <a:latin typeface="Raleway"/>
              <a:cs typeface="Raleway"/>
            </a:endParaRPr>
          </a:p>
          <a:p>
            <a:pPr marL="393700" marR="182245">
              <a:lnSpc>
                <a:spcPct val="100000"/>
              </a:lnSpc>
              <a:spcBef>
                <a:spcPts val="750"/>
              </a:spcBef>
            </a:pPr>
            <a:r>
              <a:rPr sz="750" dirty="0">
                <a:latin typeface="Raleway"/>
                <a:cs typeface="Raleway"/>
              </a:rPr>
              <a:t>Crafted of chrome plating, 5mm tempered gray glass, </a:t>
            </a:r>
            <a:r>
              <a:rPr sz="750" spc="-25" dirty="0">
                <a:latin typeface="Raleway"/>
                <a:cs typeface="Raleway"/>
              </a:rPr>
              <a:t>5mm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pattern </a:t>
            </a:r>
            <a:r>
              <a:rPr sz="750" spc="-10" dirty="0">
                <a:latin typeface="Raleway"/>
                <a:cs typeface="Raleway"/>
              </a:rPr>
              <a:t>mirror</a:t>
            </a:r>
            <a:endParaRPr sz="750" dirty="0">
              <a:latin typeface="Raleway"/>
              <a:cs typeface="Raleway"/>
            </a:endParaRPr>
          </a:p>
          <a:p>
            <a:pPr marL="39370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Tempered </a:t>
            </a:r>
            <a:r>
              <a:rPr sz="750" spc="-10" dirty="0">
                <a:latin typeface="Raleway"/>
                <a:cs typeface="Raleway"/>
              </a:rPr>
              <a:t>glass</a:t>
            </a:r>
            <a:endParaRPr sz="750" dirty="0">
              <a:latin typeface="Raleway"/>
              <a:cs typeface="Raleway"/>
            </a:endParaRPr>
          </a:p>
          <a:p>
            <a:pPr marL="393700" marR="10668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End Table can be used as a Side Table in a Living Room or </a:t>
            </a:r>
            <a:r>
              <a:rPr sz="750" spc="-25" dirty="0">
                <a:latin typeface="Raleway"/>
                <a:cs typeface="Raleway"/>
              </a:rPr>
              <a:t>as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a</a:t>
            </a:r>
            <a:r>
              <a:rPr sz="750" spc="-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Nightstand in a </a:t>
            </a:r>
            <a:r>
              <a:rPr sz="750" spc="-10" dirty="0">
                <a:latin typeface="Raleway"/>
                <a:cs typeface="Raleway"/>
              </a:rPr>
              <a:t>Bedroom</a:t>
            </a:r>
            <a:endParaRPr sz="750" dirty="0">
              <a:latin typeface="Raleway"/>
              <a:cs typeface="Raleway"/>
            </a:endParaRPr>
          </a:p>
          <a:p>
            <a:pPr marL="39370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Chrome </a:t>
            </a:r>
            <a:r>
              <a:rPr sz="750" spc="-20" dirty="0">
                <a:latin typeface="Raleway"/>
                <a:cs typeface="Raleway"/>
              </a:rPr>
              <a:t>base</a:t>
            </a:r>
            <a:endParaRPr sz="750" dirty="0">
              <a:latin typeface="Raleway"/>
              <a:cs typeface="Raleway"/>
            </a:endParaRPr>
          </a:p>
          <a:p>
            <a:pPr marL="39370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Easy Assembly, all tools </a:t>
            </a:r>
            <a:r>
              <a:rPr sz="750" spc="-10" dirty="0">
                <a:latin typeface="Raleway"/>
                <a:cs typeface="Raleway"/>
              </a:rPr>
              <a:t>included</a:t>
            </a:r>
            <a:endParaRPr sz="750" dirty="0">
              <a:latin typeface="Raleway"/>
              <a:cs typeface="Raleway"/>
            </a:endParaRPr>
          </a:p>
          <a:p>
            <a:pPr marL="393700" marR="855344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Plastic glides help prevent damage to </a:t>
            </a:r>
            <a:r>
              <a:rPr sz="750" spc="-10" dirty="0">
                <a:latin typeface="Raleway"/>
                <a:cs typeface="Raleway"/>
              </a:rPr>
              <a:t>floors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Cocktail Table Size: 31.25" x 31.25" x </a:t>
            </a:r>
            <a:r>
              <a:rPr sz="750" spc="-25" dirty="0">
                <a:latin typeface="Raleway"/>
                <a:cs typeface="Raleway"/>
              </a:rPr>
              <a:t>18"</a:t>
            </a:r>
            <a:endParaRPr sz="750" dirty="0">
              <a:latin typeface="Raleway"/>
              <a:cs typeface="Raleway"/>
            </a:endParaRPr>
          </a:p>
          <a:p>
            <a:pPr marL="39370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End Table Size: 21.5" x 21.5" x </a:t>
            </a:r>
            <a:r>
              <a:rPr sz="750" spc="-25" dirty="0">
                <a:latin typeface="Raleway"/>
                <a:cs typeface="Raleway"/>
              </a:rPr>
              <a:t>24"</a:t>
            </a:r>
            <a:endParaRPr sz="750" dirty="0">
              <a:latin typeface="Raleway"/>
              <a:cs typeface="Raleway"/>
            </a:endParaRPr>
          </a:p>
          <a:p>
            <a:pPr marL="393700" marR="9525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Table</a:t>
            </a:r>
            <a:r>
              <a:rPr sz="750" spc="-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Set includes Cocktail Table and 2 End Tables. Each </a:t>
            </a:r>
            <a:r>
              <a:rPr sz="750" spc="-10" dirty="0">
                <a:latin typeface="Raleway"/>
                <a:cs typeface="Raleway"/>
              </a:rPr>
              <a:t>Table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also sold </a:t>
            </a:r>
            <a:r>
              <a:rPr sz="750" spc="-10" dirty="0">
                <a:latin typeface="Raleway"/>
                <a:cs typeface="Raleway"/>
              </a:rPr>
              <a:t>separately.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  <a:spcBef>
                <a:spcPts val="620"/>
              </a:spcBef>
            </a:pPr>
            <a:r>
              <a:rPr sz="750" u="sng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3"/>
              </a:rPr>
              <a:t>Read </a:t>
            </a:r>
            <a:r>
              <a:rPr sz="750" u="sng" spc="-20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3"/>
              </a:rPr>
              <a:t>More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</a:pPr>
            <a:r>
              <a:rPr sz="750" b="1" dirty="0">
                <a:latin typeface="Raleway"/>
                <a:cs typeface="Raleway"/>
              </a:rPr>
              <a:t>Price:</a:t>
            </a:r>
            <a:r>
              <a:rPr sz="750" b="1" spc="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From: </a:t>
            </a:r>
            <a:r>
              <a:rPr sz="750" spc="-10" dirty="0">
                <a:latin typeface="Raleway"/>
                <a:cs typeface="Raleway"/>
              </a:rPr>
              <a:t>$317.00</a:t>
            </a:r>
            <a:endParaRPr sz="750" dirty="0">
              <a:latin typeface="Raleway"/>
              <a:cs typeface="Raleway"/>
            </a:endParaRPr>
          </a:p>
        </p:txBody>
      </p:sp>
      <p:grpSp>
        <p:nvGrpSpPr>
          <p:cNvPr id="16" name="object 16"/>
          <p:cNvGrpSpPr/>
          <p:nvPr/>
        </p:nvGrpSpPr>
        <p:grpSpPr>
          <a:xfrm>
            <a:off x="5907614" y="3870890"/>
            <a:ext cx="727710" cy="727710"/>
            <a:chOff x="5907614" y="3870890"/>
            <a:chExt cx="727710" cy="727710"/>
          </a:xfrm>
        </p:grpSpPr>
        <p:sp>
          <p:nvSpPr>
            <p:cNvPr id="17" name="object 17"/>
            <p:cNvSpPr/>
            <p:nvPr/>
          </p:nvSpPr>
          <p:spPr>
            <a:xfrm>
              <a:off x="5911215" y="3874490"/>
              <a:ext cx="720090" cy="720090"/>
            </a:xfrm>
            <a:custGeom>
              <a:avLst/>
              <a:gdLst/>
              <a:ahLst/>
              <a:cxnLst/>
              <a:rect l="l" t="t" r="r" b="b"/>
              <a:pathLst>
                <a:path w="720090" h="720089">
                  <a:moveTo>
                    <a:pt x="0" y="0"/>
                  </a:moveTo>
                  <a:lnTo>
                    <a:pt x="720001" y="0"/>
                  </a:lnTo>
                  <a:lnTo>
                    <a:pt x="720001" y="720001"/>
                  </a:lnTo>
                  <a:lnTo>
                    <a:pt x="0" y="720001"/>
                  </a:lnTo>
                  <a:lnTo>
                    <a:pt x="0" y="0"/>
                  </a:lnTo>
                  <a:close/>
                </a:path>
              </a:pathLst>
            </a:custGeom>
            <a:ln w="72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5961735" y="3925010"/>
              <a:ext cx="619125" cy="38100"/>
            </a:xfrm>
            <a:custGeom>
              <a:avLst/>
              <a:gdLst/>
              <a:ahLst/>
              <a:cxnLst/>
              <a:rect l="l" t="t" r="r" b="b"/>
              <a:pathLst>
                <a:path w="619125" h="38100">
                  <a:moveTo>
                    <a:pt x="63169" y="25273"/>
                  </a:moveTo>
                  <a:lnTo>
                    <a:pt x="50533" y="25273"/>
                  </a:lnTo>
                  <a:lnTo>
                    <a:pt x="37909" y="25273"/>
                  </a:lnTo>
                  <a:lnTo>
                    <a:pt x="25273" y="25273"/>
                  </a:lnTo>
                  <a:lnTo>
                    <a:pt x="25273" y="37909"/>
                  </a:lnTo>
                  <a:lnTo>
                    <a:pt x="37896" y="37909"/>
                  </a:lnTo>
                  <a:lnTo>
                    <a:pt x="50533" y="37909"/>
                  </a:lnTo>
                  <a:lnTo>
                    <a:pt x="63169" y="37909"/>
                  </a:lnTo>
                  <a:lnTo>
                    <a:pt x="63169" y="25273"/>
                  </a:lnTo>
                  <a:close/>
                </a:path>
                <a:path w="619125" h="38100">
                  <a:moveTo>
                    <a:pt x="88430" y="0"/>
                  </a:moveTo>
                  <a:lnTo>
                    <a:pt x="88430" y="0"/>
                  </a:lnTo>
                  <a:lnTo>
                    <a:pt x="0" y="0"/>
                  </a:lnTo>
                  <a:lnTo>
                    <a:pt x="0" y="12636"/>
                  </a:lnTo>
                  <a:lnTo>
                    <a:pt x="0" y="25273"/>
                  </a:lnTo>
                  <a:lnTo>
                    <a:pt x="0" y="37909"/>
                  </a:lnTo>
                  <a:lnTo>
                    <a:pt x="12636" y="37909"/>
                  </a:lnTo>
                  <a:lnTo>
                    <a:pt x="12636" y="25273"/>
                  </a:lnTo>
                  <a:lnTo>
                    <a:pt x="12636" y="12636"/>
                  </a:lnTo>
                  <a:lnTo>
                    <a:pt x="25273" y="12636"/>
                  </a:lnTo>
                  <a:lnTo>
                    <a:pt x="75793" y="12636"/>
                  </a:lnTo>
                  <a:lnTo>
                    <a:pt x="75793" y="25273"/>
                  </a:lnTo>
                  <a:lnTo>
                    <a:pt x="75793" y="37909"/>
                  </a:lnTo>
                  <a:lnTo>
                    <a:pt x="88430" y="37909"/>
                  </a:lnTo>
                  <a:lnTo>
                    <a:pt x="88430" y="25273"/>
                  </a:lnTo>
                  <a:lnTo>
                    <a:pt x="88430" y="12636"/>
                  </a:lnTo>
                  <a:lnTo>
                    <a:pt x="88430" y="0"/>
                  </a:lnTo>
                  <a:close/>
                </a:path>
                <a:path w="619125" h="38100">
                  <a:moveTo>
                    <a:pt x="113690" y="0"/>
                  </a:moveTo>
                  <a:lnTo>
                    <a:pt x="101053" y="0"/>
                  </a:lnTo>
                  <a:lnTo>
                    <a:pt x="101053" y="12636"/>
                  </a:lnTo>
                  <a:lnTo>
                    <a:pt x="101053" y="25273"/>
                  </a:lnTo>
                  <a:lnTo>
                    <a:pt x="113690" y="25273"/>
                  </a:lnTo>
                  <a:lnTo>
                    <a:pt x="113690" y="12636"/>
                  </a:lnTo>
                  <a:lnTo>
                    <a:pt x="113690" y="0"/>
                  </a:lnTo>
                  <a:close/>
                </a:path>
                <a:path w="619125" h="38100">
                  <a:moveTo>
                    <a:pt x="126326" y="25273"/>
                  </a:moveTo>
                  <a:lnTo>
                    <a:pt x="113690" y="25273"/>
                  </a:lnTo>
                  <a:lnTo>
                    <a:pt x="113690" y="37909"/>
                  </a:lnTo>
                  <a:lnTo>
                    <a:pt x="126326" y="37909"/>
                  </a:lnTo>
                  <a:lnTo>
                    <a:pt x="126326" y="25273"/>
                  </a:lnTo>
                  <a:close/>
                </a:path>
                <a:path w="619125" h="38100">
                  <a:moveTo>
                    <a:pt x="151587" y="0"/>
                  </a:moveTo>
                  <a:lnTo>
                    <a:pt x="138950" y="0"/>
                  </a:lnTo>
                  <a:lnTo>
                    <a:pt x="138950" y="12636"/>
                  </a:lnTo>
                  <a:lnTo>
                    <a:pt x="151587" y="12636"/>
                  </a:lnTo>
                  <a:lnTo>
                    <a:pt x="151587" y="0"/>
                  </a:lnTo>
                  <a:close/>
                </a:path>
                <a:path w="619125" h="38100">
                  <a:moveTo>
                    <a:pt x="176847" y="0"/>
                  </a:moveTo>
                  <a:lnTo>
                    <a:pt x="164211" y="0"/>
                  </a:lnTo>
                  <a:lnTo>
                    <a:pt x="164211" y="12636"/>
                  </a:lnTo>
                  <a:lnTo>
                    <a:pt x="151587" y="12636"/>
                  </a:lnTo>
                  <a:lnTo>
                    <a:pt x="151587" y="25273"/>
                  </a:lnTo>
                  <a:lnTo>
                    <a:pt x="164211" y="25273"/>
                  </a:lnTo>
                  <a:lnTo>
                    <a:pt x="176847" y="25273"/>
                  </a:lnTo>
                  <a:lnTo>
                    <a:pt x="176847" y="12636"/>
                  </a:lnTo>
                  <a:lnTo>
                    <a:pt x="176847" y="0"/>
                  </a:lnTo>
                  <a:close/>
                </a:path>
                <a:path w="619125" h="38100">
                  <a:moveTo>
                    <a:pt x="240004" y="0"/>
                  </a:moveTo>
                  <a:lnTo>
                    <a:pt x="227380" y="0"/>
                  </a:lnTo>
                  <a:lnTo>
                    <a:pt x="214744" y="0"/>
                  </a:lnTo>
                  <a:lnTo>
                    <a:pt x="214744" y="12636"/>
                  </a:lnTo>
                  <a:lnTo>
                    <a:pt x="214744" y="25273"/>
                  </a:lnTo>
                  <a:lnTo>
                    <a:pt x="202120" y="25273"/>
                  </a:lnTo>
                  <a:lnTo>
                    <a:pt x="189484" y="25273"/>
                  </a:lnTo>
                  <a:lnTo>
                    <a:pt x="176847" y="25273"/>
                  </a:lnTo>
                  <a:lnTo>
                    <a:pt x="176847" y="37909"/>
                  </a:lnTo>
                  <a:lnTo>
                    <a:pt x="240004" y="37909"/>
                  </a:lnTo>
                  <a:lnTo>
                    <a:pt x="240004" y="25273"/>
                  </a:lnTo>
                  <a:lnTo>
                    <a:pt x="240004" y="12636"/>
                  </a:lnTo>
                  <a:lnTo>
                    <a:pt x="240004" y="0"/>
                  </a:lnTo>
                  <a:close/>
                </a:path>
                <a:path w="619125" h="38100">
                  <a:moveTo>
                    <a:pt x="265277" y="0"/>
                  </a:moveTo>
                  <a:lnTo>
                    <a:pt x="252641" y="0"/>
                  </a:lnTo>
                  <a:lnTo>
                    <a:pt x="252641" y="12636"/>
                  </a:lnTo>
                  <a:lnTo>
                    <a:pt x="265277" y="12636"/>
                  </a:lnTo>
                  <a:lnTo>
                    <a:pt x="265277" y="0"/>
                  </a:lnTo>
                  <a:close/>
                </a:path>
                <a:path w="619125" h="38100">
                  <a:moveTo>
                    <a:pt x="315798" y="12636"/>
                  </a:moveTo>
                  <a:lnTo>
                    <a:pt x="303174" y="12636"/>
                  </a:lnTo>
                  <a:lnTo>
                    <a:pt x="303174" y="0"/>
                  </a:lnTo>
                  <a:lnTo>
                    <a:pt x="290537" y="0"/>
                  </a:lnTo>
                  <a:lnTo>
                    <a:pt x="290537" y="12636"/>
                  </a:lnTo>
                  <a:lnTo>
                    <a:pt x="303161" y="12636"/>
                  </a:lnTo>
                  <a:lnTo>
                    <a:pt x="303161" y="25273"/>
                  </a:lnTo>
                  <a:lnTo>
                    <a:pt x="290537" y="25273"/>
                  </a:lnTo>
                  <a:lnTo>
                    <a:pt x="290537" y="12636"/>
                  </a:lnTo>
                  <a:lnTo>
                    <a:pt x="277901" y="12636"/>
                  </a:lnTo>
                  <a:lnTo>
                    <a:pt x="277901" y="25273"/>
                  </a:lnTo>
                  <a:lnTo>
                    <a:pt x="265277" y="25273"/>
                  </a:lnTo>
                  <a:lnTo>
                    <a:pt x="252641" y="25273"/>
                  </a:lnTo>
                  <a:lnTo>
                    <a:pt x="252641" y="37909"/>
                  </a:lnTo>
                  <a:lnTo>
                    <a:pt x="265264" y="37909"/>
                  </a:lnTo>
                  <a:lnTo>
                    <a:pt x="277901" y="37909"/>
                  </a:lnTo>
                  <a:lnTo>
                    <a:pt x="290537" y="37909"/>
                  </a:lnTo>
                  <a:lnTo>
                    <a:pt x="303174" y="37909"/>
                  </a:lnTo>
                  <a:lnTo>
                    <a:pt x="303174" y="25273"/>
                  </a:lnTo>
                  <a:lnTo>
                    <a:pt x="315798" y="25273"/>
                  </a:lnTo>
                  <a:lnTo>
                    <a:pt x="315798" y="12636"/>
                  </a:lnTo>
                  <a:close/>
                </a:path>
                <a:path w="619125" h="38100">
                  <a:moveTo>
                    <a:pt x="328434" y="0"/>
                  </a:moveTo>
                  <a:lnTo>
                    <a:pt x="315798" y="0"/>
                  </a:lnTo>
                  <a:lnTo>
                    <a:pt x="315798" y="12636"/>
                  </a:lnTo>
                  <a:lnTo>
                    <a:pt x="328434" y="12636"/>
                  </a:lnTo>
                  <a:lnTo>
                    <a:pt x="328434" y="0"/>
                  </a:lnTo>
                  <a:close/>
                </a:path>
                <a:path w="619125" h="38100">
                  <a:moveTo>
                    <a:pt x="353695" y="25273"/>
                  </a:moveTo>
                  <a:lnTo>
                    <a:pt x="341058" y="25273"/>
                  </a:lnTo>
                  <a:lnTo>
                    <a:pt x="341058" y="37909"/>
                  </a:lnTo>
                  <a:lnTo>
                    <a:pt x="353695" y="37909"/>
                  </a:lnTo>
                  <a:lnTo>
                    <a:pt x="353695" y="25273"/>
                  </a:lnTo>
                  <a:close/>
                </a:path>
                <a:path w="619125" h="38100">
                  <a:moveTo>
                    <a:pt x="467385" y="0"/>
                  </a:moveTo>
                  <a:lnTo>
                    <a:pt x="454748" y="0"/>
                  </a:lnTo>
                  <a:lnTo>
                    <a:pt x="454748" y="12636"/>
                  </a:lnTo>
                  <a:lnTo>
                    <a:pt x="467385" y="12636"/>
                  </a:lnTo>
                  <a:lnTo>
                    <a:pt x="467385" y="0"/>
                  </a:lnTo>
                  <a:close/>
                </a:path>
                <a:path w="619125" h="38100">
                  <a:moveTo>
                    <a:pt x="480009" y="25273"/>
                  </a:moveTo>
                  <a:lnTo>
                    <a:pt x="467385" y="25273"/>
                  </a:lnTo>
                  <a:lnTo>
                    <a:pt x="454748" y="25273"/>
                  </a:lnTo>
                  <a:lnTo>
                    <a:pt x="454748" y="12636"/>
                  </a:lnTo>
                  <a:lnTo>
                    <a:pt x="442112" y="12636"/>
                  </a:lnTo>
                  <a:lnTo>
                    <a:pt x="429475" y="12636"/>
                  </a:lnTo>
                  <a:lnTo>
                    <a:pt x="429475" y="25273"/>
                  </a:lnTo>
                  <a:lnTo>
                    <a:pt x="416852" y="25273"/>
                  </a:lnTo>
                  <a:lnTo>
                    <a:pt x="416852" y="12636"/>
                  </a:lnTo>
                  <a:lnTo>
                    <a:pt x="404215" y="12636"/>
                  </a:lnTo>
                  <a:lnTo>
                    <a:pt x="391591" y="12636"/>
                  </a:lnTo>
                  <a:lnTo>
                    <a:pt x="391591" y="0"/>
                  </a:lnTo>
                  <a:lnTo>
                    <a:pt x="378955" y="0"/>
                  </a:lnTo>
                  <a:lnTo>
                    <a:pt x="366331" y="0"/>
                  </a:lnTo>
                  <a:lnTo>
                    <a:pt x="353695" y="0"/>
                  </a:lnTo>
                  <a:lnTo>
                    <a:pt x="353695" y="12636"/>
                  </a:lnTo>
                  <a:lnTo>
                    <a:pt x="366318" y="12636"/>
                  </a:lnTo>
                  <a:lnTo>
                    <a:pt x="366318" y="25273"/>
                  </a:lnTo>
                  <a:lnTo>
                    <a:pt x="366318" y="37909"/>
                  </a:lnTo>
                  <a:lnTo>
                    <a:pt x="429488" y="37909"/>
                  </a:lnTo>
                  <a:lnTo>
                    <a:pt x="429488" y="25273"/>
                  </a:lnTo>
                  <a:lnTo>
                    <a:pt x="442112" y="25273"/>
                  </a:lnTo>
                  <a:lnTo>
                    <a:pt x="442112" y="37909"/>
                  </a:lnTo>
                  <a:lnTo>
                    <a:pt x="454748" y="37909"/>
                  </a:lnTo>
                  <a:lnTo>
                    <a:pt x="467372" y="37909"/>
                  </a:lnTo>
                  <a:lnTo>
                    <a:pt x="480009" y="37909"/>
                  </a:lnTo>
                  <a:lnTo>
                    <a:pt x="480009" y="25273"/>
                  </a:lnTo>
                  <a:close/>
                </a:path>
                <a:path w="619125" h="38100">
                  <a:moveTo>
                    <a:pt x="517906" y="0"/>
                  </a:moveTo>
                  <a:lnTo>
                    <a:pt x="505269" y="0"/>
                  </a:lnTo>
                  <a:lnTo>
                    <a:pt x="505269" y="12636"/>
                  </a:lnTo>
                  <a:lnTo>
                    <a:pt x="492645" y="12636"/>
                  </a:lnTo>
                  <a:lnTo>
                    <a:pt x="480009" y="12636"/>
                  </a:lnTo>
                  <a:lnTo>
                    <a:pt x="480009" y="25273"/>
                  </a:lnTo>
                  <a:lnTo>
                    <a:pt x="492633" y="25273"/>
                  </a:lnTo>
                  <a:lnTo>
                    <a:pt x="505269" y="25273"/>
                  </a:lnTo>
                  <a:lnTo>
                    <a:pt x="517906" y="25273"/>
                  </a:lnTo>
                  <a:lnTo>
                    <a:pt x="517906" y="12636"/>
                  </a:lnTo>
                  <a:lnTo>
                    <a:pt x="517906" y="0"/>
                  </a:lnTo>
                  <a:close/>
                </a:path>
                <a:path w="619125" h="38100">
                  <a:moveTo>
                    <a:pt x="618947" y="0"/>
                  </a:moveTo>
                  <a:lnTo>
                    <a:pt x="618947" y="0"/>
                  </a:lnTo>
                  <a:lnTo>
                    <a:pt x="530529" y="0"/>
                  </a:lnTo>
                  <a:lnTo>
                    <a:pt x="530529" y="12636"/>
                  </a:lnTo>
                  <a:lnTo>
                    <a:pt x="530529" y="25273"/>
                  </a:lnTo>
                  <a:lnTo>
                    <a:pt x="543166" y="25273"/>
                  </a:lnTo>
                  <a:lnTo>
                    <a:pt x="543166" y="12636"/>
                  </a:lnTo>
                  <a:lnTo>
                    <a:pt x="555790" y="12636"/>
                  </a:lnTo>
                  <a:lnTo>
                    <a:pt x="606310" y="12636"/>
                  </a:lnTo>
                  <a:lnTo>
                    <a:pt x="606310" y="25273"/>
                  </a:lnTo>
                  <a:lnTo>
                    <a:pt x="618947" y="25273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5961735" y="3950283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36" y="12623"/>
                  </a:moveTo>
                  <a:lnTo>
                    <a:pt x="0" y="12623"/>
                  </a:lnTo>
                  <a:lnTo>
                    <a:pt x="0" y="25260"/>
                  </a:lnTo>
                  <a:lnTo>
                    <a:pt x="0" y="37884"/>
                  </a:lnTo>
                  <a:lnTo>
                    <a:pt x="0" y="50520"/>
                  </a:lnTo>
                  <a:lnTo>
                    <a:pt x="12636" y="50520"/>
                  </a:lnTo>
                  <a:lnTo>
                    <a:pt x="12636" y="37909"/>
                  </a:lnTo>
                  <a:lnTo>
                    <a:pt x="12636" y="25260"/>
                  </a:lnTo>
                  <a:lnTo>
                    <a:pt x="12636" y="12623"/>
                  </a:lnTo>
                  <a:close/>
                </a:path>
                <a:path w="619125" h="50800">
                  <a:moveTo>
                    <a:pt x="63169" y="12623"/>
                  </a:moveTo>
                  <a:lnTo>
                    <a:pt x="50533" y="12623"/>
                  </a:lnTo>
                  <a:lnTo>
                    <a:pt x="37909" y="12623"/>
                  </a:lnTo>
                  <a:lnTo>
                    <a:pt x="25273" y="12623"/>
                  </a:lnTo>
                  <a:lnTo>
                    <a:pt x="25273" y="25260"/>
                  </a:lnTo>
                  <a:lnTo>
                    <a:pt x="25273" y="37909"/>
                  </a:lnTo>
                  <a:lnTo>
                    <a:pt x="37896" y="37909"/>
                  </a:lnTo>
                  <a:lnTo>
                    <a:pt x="50533" y="37909"/>
                  </a:lnTo>
                  <a:lnTo>
                    <a:pt x="63169" y="37909"/>
                  </a:lnTo>
                  <a:lnTo>
                    <a:pt x="63169" y="25260"/>
                  </a:lnTo>
                  <a:lnTo>
                    <a:pt x="63169" y="12623"/>
                  </a:lnTo>
                  <a:close/>
                </a:path>
                <a:path w="619125" h="50800">
                  <a:moveTo>
                    <a:pt x="88430" y="12623"/>
                  </a:moveTo>
                  <a:lnTo>
                    <a:pt x="75793" y="12623"/>
                  </a:lnTo>
                  <a:lnTo>
                    <a:pt x="75793" y="25260"/>
                  </a:lnTo>
                  <a:lnTo>
                    <a:pt x="75793" y="37884"/>
                  </a:lnTo>
                  <a:lnTo>
                    <a:pt x="75793" y="50520"/>
                  </a:lnTo>
                  <a:lnTo>
                    <a:pt x="88430" y="50520"/>
                  </a:lnTo>
                  <a:lnTo>
                    <a:pt x="88430" y="37909"/>
                  </a:lnTo>
                  <a:lnTo>
                    <a:pt x="88430" y="25260"/>
                  </a:lnTo>
                  <a:lnTo>
                    <a:pt x="88430" y="12623"/>
                  </a:lnTo>
                  <a:close/>
                </a:path>
                <a:path w="619125" h="50800">
                  <a:moveTo>
                    <a:pt x="252641" y="12623"/>
                  </a:moveTo>
                  <a:lnTo>
                    <a:pt x="240004" y="12623"/>
                  </a:lnTo>
                  <a:lnTo>
                    <a:pt x="227368" y="12623"/>
                  </a:lnTo>
                  <a:lnTo>
                    <a:pt x="227368" y="25260"/>
                  </a:lnTo>
                  <a:lnTo>
                    <a:pt x="227368" y="37884"/>
                  </a:lnTo>
                  <a:lnTo>
                    <a:pt x="214744" y="37884"/>
                  </a:lnTo>
                  <a:lnTo>
                    <a:pt x="202120" y="37884"/>
                  </a:lnTo>
                  <a:lnTo>
                    <a:pt x="202120" y="25260"/>
                  </a:lnTo>
                  <a:lnTo>
                    <a:pt x="214744" y="25260"/>
                  </a:lnTo>
                  <a:lnTo>
                    <a:pt x="214744" y="12623"/>
                  </a:lnTo>
                  <a:lnTo>
                    <a:pt x="202107" y="12623"/>
                  </a:lnTo>
                  <a:lnTo>
                    <a:pt x="202107" y="25260"/>
                  </a:lnTo>
                  <a:lnTo>
                    <a:pt x="189484" y="25260"/>
                  </a:lnTo>
                  <a:lnTo>
                    <a:pt x="189484" y="12623"/>
                  </a:lnTo>
                  <a:lnTo>
                    <a:pt x="176847" y="12623"/>
                  </a:lnTo>
                  <a:lnTo>
                    <a:pt x="164223" y="12623"/>
                  </a:lnTo>
                  <a:lnTo>
                    <a:pt x="101053" y="12623"/>
                  </a:lnTo>
                  <a:lnTo>
                    <a:pt x="101053" y="25260"/>
                  </a:lnTo>
                  <a:lnTo>
                    <a:pt x="113690" y="25260"/>
                  </a:lnTo>
                  <a:lnTo>
                    <a:pt x="113690" y="37884"/>
                  </a:lnTo>
                  <a:lnTo>
                    <a:pt x="113690" y="50520"/>
                  </a:lnTo>
                  <a:lnTo>
                    <a:pt x="126326" y="50520"/>
                  </a:lnTo>
                  <a:lnTo>
                    <a:pt x="126326" y="37909"/>
                  </a:lnTo>
                  <a:lnTo>
                    <a:pt x="126326" y="25260"/>
                  </a:lnTo>
                  <a:lnTo>
                    <a:pt x="138950" y="25260"/>
                  </a:lnTo>
                  <a:lnTo>
                    <a:pt x="138950" y="37909"/>
                  </a:lnTo>
                  <a:lnTo>
                    <a:pt x="151587" y="37909"/>
                  </a:lnTo>
                  <a:lnTo>
                    <a:pt x="151587" y="25260"/>
                  </a:lnTo>
                  <a:lnTo>
                    <a:pt x="164211" y="25260"/>
                  </a:lnTo>
                  <a:lnTo>
                    <a:pt x="176847" y="25260"/>
                  </a:lnTo>
                  <a:lnTo>
                    <a:pt x="176847" y="37884"/>
                  </a:lnTo>
                  <a:lnTo>
                    <a:pt x="164211" y="37884"/>
                  </a:lnTo>
                  <a:lnTo>
                    <a:pt x="164211" y="50520"/>
                  </a:lnTo>
                  <a:lnTo>
                    <a:pt x="176847" y="50520"/>
                  </a:lnTo>
                  <a:lnTo>
                    <a:pt x="176847" y="37909"/>
                  </a:lnTo>
                  <a:lnTo>
                    <a:pt x="189484" y="37909"/>
                  </a:lnTo>
                  <a:lnTo>
                    <a:pt x="202107" y="37909"/>
                  </a:lnTo>
                  <a:lnTo>
                    <a:pt x="202107" y="50520"/>
                  </a:lnTo>
                  <a:lnTo>
                    <a:pt x="214744" y="50520"/>
                  </a:lnTo>
                  <a:lnTo>
                    <a:pt x="227380" y="50520"/>
                  </a:lnTo>
                  <a:lnTo>
                    <a:pt x="227380" y="37909"/>
                  </a:lnTo>
                  <a:lnTo>
                    <a:pt x="240004" y="37909"/>
                  </a:lnTo>
                  <a:lnTo>
                    <a:pt x="240004" y="25260"/>
                  </a:lnTo>
                  <a:lnTo>
                    <a:pt x="252641" y="25260"/>
                  </a:lnTo>
                  <a:lnTo>
                    <a:pt x="252641" y="12623"/>
                  </a:lnTo>
                  <a:close/>
                </a:path>
                <a:path w="619125" h="50800">
                  <a:moveTo>
                    <a:pt x="265277" y="25260"/>
                  </a:moveTo>
                  <a:lnTo>
                    <a:pt x="252641" y="25260"/>
                  </a:lnTo>
                  <a:lnTo>
                    <a:pt x="252641" y="37909"/>
                  </a:lnTo>
                  <a:lnTo>
                    <a:pt x="265277" y="37909"/>
                  </a:lnTo>
                  <a:lnTo>
                    <a:pt x="265277" y="25260"/>
                  </a:lnTo>
                  <a:close/>
                </a:path>
                <a:path w="619125" h="50800">
                  <a:moveTo>
                    <a:pt x="341058" y="25260"/>
                  </a:moveTo>
                  <a:lnTo>
                    <a:pt x="328434" y="25260"/>
                  </a:lnTo>
                  <a:lnTo>
                    <a:pt x="315798" y="25260"/>
                  </a:lnTo>
                  <a:lnTo>
                    <a:pt x="315798" y="12623"/>
                  </a:lnTo>
                  <a:lnTo>
                    <a:pt x="303161" y="12623"/>
                  </a:lnTo>
                  <a:lnTo>
                    <a:pt x="303161" y="25260"/>
                  </a:lnTo>
                  <a:lnTo>
                    <a:pt x="290537" y="25260"/>
                  </a:lnTo>
                  <a:lnTo>
                    <a:pt x="277901" y="25260"/>
                  </a:lnTo>
                  <a:lnTo>
                    <a:pt x="277901" y="37909"/>
                  </a:lnTo>
                  <a:lnTo>
                    <a:pt x="290537" y="37909"/>
                  </a:lnTo>
                  <a:lnTo>
                    <a:pt x="303161" y="37909"/>
                  </a:lnTo>
                  <a:lnTo>
                    <a:pt x="341058" y="37909"/>
                  </a:lnTo>
                  <a:lnTo>
                    <a:pt x="341058" y="25260"/>
                  </a:lnTo>
                  <a:close/>
                </a:path>
                <a:path w="619125" h="50800">
                  <a:moveTo>
                    <a:pt x="353695" y="12623"/>
                  </a:moveTo>
                  <a:lnTo>
                    <a:pt x="341058" y="12623"/>
                  </a:lnTo>
                  <a:lnTo>
                    <a:pt x="341058" y="25260"/>
                  </a:lnTo>
                  <a:lnTo>
                    <a:pt x="353695" y="25260"/>
                  </a:lnTo>
                  <a:lnTo>
                    <a:pt x="353695" y="12623"/>
                  </a:lnTo>
                  <a:close/>
                </a:path>
                <a:path w="619125" h="50800">
                  <a:moveTo>
                    <a:pt x="378955" y="12623"/>
                  </a:moveTo>
                  <a:lnTo>
                    <a:pt x="366318" y="12623"/>
                  </a:lnTo>
                  <a:lnTo>
                    <a:pt x="366318" y="25260"/>
                  </a:lnTo>
                  <a:lnTo>
                    <a:pt x="353695" y="25260"/>
                  </a:lnTo>
                  <a:lnTo>
                    <a:pt x="353695" y="37909"/>
                  </a:lnTo>
                  <a:lnTo>
                    <a:pt x="366331" y="37909"/>
                  </a:lnTo>
                  <a:lnTo>
                    <a:pt x="366331" y="25260"/>
                  </a:lnTo>
                  <a:lnTo>
                    <a:pt x="378955" y="25260"/>
                  </a:lnTo>
                  <a:lnTo>
                    <a:pt x="378955" y="12623"/>
                  </a:lnTo>
                  <a:close/>
                </a:path>
                <a:path w="619125" h="50800">
                  <a:moveTo>
                    <a:pt x="429488" y="12623"/>
                  </a:moveTo>
                  <a:lnTo>
                    <a:pt x="416852" y="12623"/>
                  </a:lnTo>
                  <a:lnTo>
                    <a:pt x="416852" y="25260"/>
                  </a:lnTo>
                  <a:lnTo>
                    <a:pt x="404215" y="25260"/>
                  </a:lnTo>
                  <a:lnTo>
                    <a:pt x="404215" y="12623"/>
                  </a:lnTo>
                  <a:lnTo>
                    <a:pt x="391579" y="12623"/>
                  </a:lnTo>
                  <a:lnTo>
                    <a:pt x="391579" y="25260"/>
                  </a:lnTo>
                  <a:lnTo>
                    <a:pt x="391579" y="37909"/>
                  </a:lnTo>
                  <a:lnTo>
                    <a:pt x="404215" y="37909"/>
                  </a:lnTo>
                  <a:lnTo>
                    <a:pt x="416852" y="37909"/>
                  </a:lnTo>
                  <a:lnTo>
                    <a:pt x="429488" y="37909"/>
                  </a:lnTo>
                  <a:lnTo>
                    <a:pt x="429488" y="25260"/>
                  </a:lnTo>
                  <a:lnTo>
                    <a:pt x="429488" y="12623"/>
                  </a:lnTo>
                  <a:close/>
                </a:path>
                <a:path w="619125" h="50800">
                  <a:moveTo>
                    <a:pt x="480009" y="0"/>
                  </a:moveTo>
                  <a:lnTo>
                    <a:pt x="467372" y="0"/>
                  </a:lnTo>
                  <a:lnTo>
                    <a:pt x="467372" y="12623"/>
                  </a:lnTo>
                  <a:lnTo>
                    <a:pt x="454748" y="12623"/>
                  </a:lnTo>
                  <a:lnTo>
                    <a:pt x="442112" y="12623"/>
                  </a:lnTo>
                  <a:lnTo>
                    <a:pt x="442112" y="25260"/>
                  </a:lnTo>
                  <a:lnTo>
                    <a:pt x="442112" y="37909"/>
                  </a:lnTo>
                  <a:lnTo>
                    <a:pt x="454748" y="37909"/>
                  </a:lnTo>
                  <a:lnTo>
                    <a:pt x="467372" y="37909"/>
                  </a:lnTo>
                  <a:lnTo>
                    <a:pt x="480009" y="37909"/>
                  </a:lnTo>
                  <a:lnTo>
                    <a:pt x="480009" y="25260"/>
                  </a:lnTo>
                  <a:lnTo>
                    <a:pt x="480009" y="12636"/>
                  </a:lnTo>
                  <a:lnTo>
                    <a:pt x="480009" y="0"/>
                  </a:lnTo>
                  <a:close/>
                </a:path>
                <a:path w="619125" h="50800">
                  <a:moveTo>
                    <a:pt x="517906" y="0"/>
                  </a:moveTo>
                  <a:lnTo>
                    <a:pt x="505269" y="0"/>
                  </a:lnTo>
                  <a:lnTo>
                    <a:pt x="492633" y="0"/>
                  </a:lnTo>
                  <a:lnTo>
                    <a:pt x="492633" y="12623"/>
                  </a:lnTo>
                  <a:lnTo>
                    <a:pt x="492633" y="25260"/>
                  </a:lnTo>
                  <a:lnTo>
                    <a:pt x="505269" y="25260"/>
                  </a:lnTo>
                  <a:lnTo>
                    <a:pt x="505269" y="12636"/>
                  </a:lnTo>
                  <a:lnTo>
                    <a:pt x="517906" y="12636"/>
                  </a:lnTo>
                  <a:lnTo>
                    <a:pt x="517906" y="0"/>
                  </a:lnTo>
                  <a:close/>
                </a:path>
                <a:path w="619125" h="50800">
                  <a:moveTo>
                    <a:pt x="543166" y="0"/>
                  </a:moveTo>
                  <a:lnTo>
                    <a:pt x="530529" y="0"/>
                  </a:lnTo>
                  <a:lnTo>
                    <a:pt x="530529" y="12623"/>
                  </a:lnTo>
                  <a:lnTo>
                    <a:pt x="530529" y="25260"/>
                  </a:lnTo>
                  <a:lnTo>
                    <a:pt x="530529" y="37909"/>
                  </a:lnTo>
                  <a:lnTo>
                    <a:pt x="543166" y="37909"/>
                  </a:lnTo>
                  <a:lnTo>
                    <a:pt x="543166" y="25260"/>
                  </a:lnTo>
                  <a:lnTo>
                    <a:pt x="543166" y="12636"/>
                  </a:lnTo>
                  <a:lnTo>
                    <a:pt x="543166" y="0"/>
                  </a:lnTo>
                  <a:close/>
                </a:path>
                <a:path w="619125" h="50800">
                  <a:moveTo>
                    <a:pt x="593699" y="0"/>
                  </a:moveTo>
                  <a:lnTo>
                    <a:pt x="581063" y="0"/>
                  </a:lnTo>
                  <a:lnTo>
                    <a:pt x="568426" y="0"/>
                  </a:lnTo>
                  <a:lnTo>
                    <a:pt x="555790" y="0"/>
                  </a:lnTo>
                  <a:lnTo>
                    <a:pt x="555790" y="12623"/>
                  </a:lnTo>
                  <a:lnTo>
                    <a:pt x="555790" y="25260"/>
                  </a:lnTo>
                  <a:lnTo>
                    <a:pt x="555790" y="37909"/>
                  </a:lnTo>
                  <a:lnTo>
                    <a:pt x="568426" y="37909"/>
                  </a:lnTo>
                  <a:lnTo>
                    <a:pt x="581063" y="37909"/>
                  </a:lnTo>
                  <a:lnTo>
                    <a:pt x="593699" y="37909"/>
                  </a:lnTo>
                  <a:lnTo>
                    <a:pt x="593699" y="25260"/>
                  </a:lnTo>
                  <a:lnTo>
                    <a:pt x="593699" y="12636"/>
                  </a:lnTo>
                  <a:lnTo>
                    <a:pt x="593699" y="0"/>
                  </a:lnTo>
                  <a:close/>
                </a:path>
                <a:path w="619125" h="50800">
                  <a:moveTo>
                    <a:pt x="618947" y="0"/>
                  </a:moveTo>
                  <a:lnTo>
                    <a:pt x="606310" y="0"/>
                  </a:lnTo>
                  <a:lnTo>
                    <a:pt x="606310" y="12623"/>
                  </a:lnTo>
                  <a:lnTo>
                    <a:pt x="606310" y="25260"/>
                  </a:lnTo>
                  <a:lnTo>
                    <a:pt x="606310" y="37909"/>
                  </a:lnTo>
                  <a:lnTo>
                    <a:pt x="618947" y="37909"/>
                  </a:lnTo>
                  <a:lnTo>
                    <a:pt x="618947" y="25260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5961735" y="3988168"/>
              <a:ext cx="619125" cy="25400"/>
            </a:xfrm>
            <a:custGeom>
              <a:avLst/>
              <a:gdLst/>
              <a:ahLst/>
              <a:cxnLst/>
              <a:rect l="l" t="t" r="r" b="b"/>
              <a:pathLst>
                <a:path w="619125" h="25400">
                  <a:moveTo>
                    <a:pt x="12636" y="12636"/>
                  </a:moveTo>
                  <a:lnTo>
                    <a:pt x="0" y="12636"/>
                  </a:lnTo>
                  <a:lnTo>
                    <a:pt x="0" y="25273"/>
                  </a:lnTo>
                  <a:lnTo>
                    <a:pt x="12636" y="25273"/>
                  </a:lnTo>
                  <a:lnTo>
                    <a:pt x="12636" y="12636"/>
                  </a:lnTo>
                  <a:close/>
                </a:path>
                <a:path w="619125" h="25400">
                  <a:moveTo>
                    <a:pt x="227380" y="0"/>
                  </a:moveTo>
                  <a:lnTo>
                    <a:pt x="214744" y="0"/>
                  </a:lnTo>
                  <a:lnTo>
                    <a:pt x="214744" y="12636"/>
                  </a:lnTo>
                  <a:lnTo>
                    <a:pt x="227380" y="12636"/>
                  </a:lnTo>
                  <a:lnTo>
                    <a:pt x="227380" y="0"/>
                  </a:lnTo>
                  <a:close/>
                </a:path>
                <a:path w="619125" h="25400">
                  <a:moveTo>
                    <a:pt x="290537" y="0"/>
                  </a:moveTo>
                  <a:lnTo>
                    <a:pt x="277901" y="0"/>
                  </a:lnTo>
                  <a:lnTo>
                    <a:pt x="277901" y="12636"/>
                  </a:lnTo>
                  <a:lnTo>
                    <a:pt x="290537" y="12636"/>
                  </a:lnTo>
                  <a:lnTo>
                    <a:pt x="290537" y="0"/>
                  </a:lnTo>
                  <a:close/>
                </a:path>
                <a:path w="619125" h="25400">
                  <a:moveTo>
                    <a:pt x="353695" y="0"/>
                  </a:moveTo>
                  <a:lnTo>
                    <a:pt x="341058" y="0"/>
                  </a:lnTo>
                  <a:lnTo>
                    <a:pt x="328422" y="0"/>
                  </a:lnTo>
                  <a:lnTo>
                    <a:pt x="328422" y="12636"/>
                  </a:lnTo>
                  <a:lnTo>
                    <a:pt x="341058" y="12636"/>
                  </a:lnTo>
                  <a:lnTo>
                    <a:pt x="353695" y="12636"/>
                  </a:lnTo>
                  <a:lnTo>
                    <a:pt x="353695" y="0"/>
                  </a:lnTo>
                  <a:close/>
                </a:path>
                <a:path w="619125" h="25400">
                  <a:moveTo>
                    <a:pt x="404215" y="0"/>
                  </a:moveTo>
                  <a:lnTo>
                    <a:pt x="391591" y="0"/>
                  </a:lnTo>
                  <a:lnTo>
                    <a:pt x="378955" y="0"/>
                  </a:lnTo>
                  <a:lnTo>
                    <a:pt x="378955" y="12636"/>
                  </a:lnTo>
                  <a:lnTo>
                    <a:pt x="391579" y="12636"/>
                  </a:lnTo>
                  <a:lnTo>
                    <a:pt x="404215" y="12636"/>
                  </a:lnTo>
                  <a:lnTo>
                    <a:pt x="404215" y="0"/>
                  </a:lnTo>
                  <a:close/>
                </a:path>
                <a:path w="619125" h="25400">
                  <a:moveTo>
                    <a:pt x="429488" y="0"/>
                  </a:moveTo>
                  <a:lnTo>
                    <a:pt x="416852" y="0"/>
                  </a:lnTo>
                  <a:lnTo>
                    <a:pt x="416852" y="12636"/>
                  </a:lnTo>
                  <a:lnTo>
                    <a:pt x="429488" y="12636"/>
                  </a:lnTo>
                  <a:lnTo>
                    <a:pt x="429488" y="0"/>
                  </a:lnTo>
                  <a:close/>
                </a:path>
                <a:path w="619125" h="25400">
                  <a:moveTo>
                    <a:pt x="454748" y="0"/>
                  </a:moveTo>
                  <a:lnTo>
                    <a:pt x="442112" y="0"/>
                  </a:lnTo>
                  <a:lnTo>
                    <a:pt x="442112" y="12636"/>
                  </a:lnTo>
                  <a:lnTo>
                    <a:pt x="454748" y="12636"/>
                  </a:lnTo>
                  <a:lnTo>
                    <a:pt x="454748" y="0"/>
                  </a:lnTo>
                  <a:close/>
                </a:path>
                <a:path w="619125" h="25400">
                  <a:moveTo>
                    <a:pt x="492645" y="0"/>
                  </a:moveTo>
                  <a:lnTo>
                    <a:pt x="480009" y="0"/>
                  </a:lnTo>
                  <a:lnTo>
                    <a:pt x="467372" y="0"/>
                  </a:lnTo>
                  <a:lnTo>
                    <a:pt x="467372" y="12636"/>
                  </a:lnTo>
                  <a:lnTo>
                    <a:pt x="480009" y="12636"/>
                  </a:lnTo>
                  <a:lnTo>
                    <a:pt x="492645" y="12636"/>
                  </a:lnTo>
                  <a:lnTo>
                    <a:pt x="492645" y="0"/>
                  </a:lnTo>
                  <a:close/>
                </a:path>
                <a:path w="619125" h="25400">
                  <a:moveTo>
                    <a:pt x="543166" y="0"/>
                  </a:moveTo>
                  <a:lnTo>
                    <a:pt x="530529" y="0"/>
                  </a:lnTo>
                  <a:lnTo>
                    <a:pt x="530529" y="12636"/>
                  </a:lnTo>
                  <a:lnTo>
                    <a:pt x="543166" y="12636"/>
                  </a:lnTo>
                  <a:lnTo>
                    <a:pt x="543166" y="0"/>
                  </a:lnTo>
                  <a:close/>
                </a:path>
                <a:path w="619125" h="25400">
                  <a:moveTo>
                    <a:pt x="618947" y="0"/>
                  </a:moveTo>
                  <a:lnTo>
                    <a:pt x="606310" y="0"/>
                  </a:lnTo>
                  <a:lnTo>
                    <a:pt x="606310" y="12636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5974372" y="4007122"/>
              <a:ext cx="606425" cy="0"/>
            </a:xfrm>
            <a:custGeom>
              <a:avLst/>
              <a:gdLst/>
              <a:ahLst/>
              <a:cxnLst/>
              <a:rect l="l" t="t" r="r" b="b"/>
              <a:pathLst>
                <a:path w="606425">
                  <a:moveTo>
                    <a:pt x="0" y="0"/>
                  </a:moveTo>
                  <a:lnTo>
                    <a:pt x="606323" y="0"/>
                  </a:lnTo>
                </a:path>
              </a:pathLst>
            </a:custGeom>
            <a:ln w="12636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5961735" y="4013441"/>
              <a:ext cx="619125" cy="38100"/>
            </a:xfrm>
            <a:custGeom>
              <a:avLst/>
              <a:gdLst/>
              <a:ahLst/>
              <a:cxnLst/>
              <a:rect l="l" t="t" r="r" b="b"/>
              <a:pathLst>
                <a:path w="619125" h="38100">
                  <a:moveTo>
                    <a:pt x="25273" y="25260"/>
                  </a:moveTo>
                  <a:lnTo>
                    <a:pt x="12636" y="25260"/>
                  </a:lnTo>
                  <a:lnTo>
                    <a:pt x="12636" y="12623"/>
                  </a:lnTo>
                  <a:lnTo>
                    <a:pt x="0" y="12623"/>
                  </a:lnTo>
                  <a:lnTo>
                    <a:pt x="0" y="25260"/>
                  </a:lnTo>
                  <a:lnTo>
                    <a:pt x="0" y="37896"/>
                  </a:lnTo>
                  <a:lnTo>
                    <a:pt x="12636" y="37896"/>
                  </a:lnTo>
                  <a:lnTo>
                    <a:pt x="25273" y="37896"/>
                  </a:lnTo>
                  <a:lnTo>
                    <a:pt x="25273" y="25260"/>
                  </a:lnTo>
                  <a:close/>
                </a:path>
                <a:path w="619125" h="38100">
                  <a:moveTo>
                    <a:pt x="50533" y="12623"/>
                  </a:moveTo>
                  <a:lnTo>
                    <a:pt x="37909" y="12623"/>
                  </a:lnTo>
                  <a:lnTo>
                    <a:pt x="25273" y="12623"/>
                  </a:lnTo>
                  <a:lnTo>
                    <a:pt x="25273" y="25260"/>
                  </a:lnTo>
                  <a:lnTo>
                    <a:pt x="37896" y="25260"/>
                  </a:lnTo>
                  <a:lnTo>
                    <a:pt x="37896" y="37896"/>
                  </a:lnTo>
                  <a:lnTo>
                    <a:pt x="50533" y="37896"/>
                  </a:lnTo>
                  <a:lnTo>
                    <a:pt x="50533" y="25260"/>
                  </a:lnTo>
                  <a:lnTo>
                    <a:pt x="50533" y="12623"/>
                  </a:lnTo>
                  <a:close/>
                </a:path>
                <a:path w="619125" h="38100">
                  <a:moveTo>
                    <a:pt x="240004" y="12623"/>
                  </a:moveTo>
                  <a:lnTo>
                    <a:pt x="227368" y="12623"/>
                  </a:lnTo>
                  <a:lnTo>
                    <a:pt x="227368" y="25260"/>
                  </a:lnTo>
                  <a:lnTo>
                    <a:pt x="214744" y="25260"/>
                  </a:lnTo>
                  <a:lnTo>
                    <a:pt x="214744" y="12636"/>
                  </a:lnTo>
                  <a:lnTo>
                    <a:pt x="214744" y="0"/>
                  </a:lnTo>
                  <a:lnTo>
                    <a:pt x="202107" y="0"/>
                  </a:lnTo>
                  <a:lnTo>
                    <a:pt x="202107" y="12623"/>
                  </a:lnTo>
                  <a:lnTo>
                    <a:pt x="189484" y="12623"/>
                  </a:lnTo>
                  <a:lnTo>
                    <a:pt x="189484" y="25260"/>
                  </a:lnTo>
                  <a:lnTo>
                    <a:pt x="176847" y="25260"/>
                  </a:lnTo>
                  <a:lnTo>
                    <a:pt x="164223" y="25260"/>
                  </a:lnTo>
                  <a:lnTo>
                    <a:pt x="164223" y="12636"/>
                  </a:lnTo>
                  <a:lnTo>
                    <a:pt x="176847" y="12636"/>
                  </a:lnTo>
                  <a:lnTo>
                    <a:pt x="189484" y="12636"/>
                  </a:lnTo>
                  <a:lnTo>
                    <a:pt x="189484" y="0"/>
                  </a:lnTo>
                  <a:lnTo>
                    <a:pt x="176847" y="0"/>
                  </a:lnTo>
                  <a:lnTo>
                    <a:pt x="164211" y="0"/>
                  </a:lnTo>
                  <a:lnTo>
                    <a:pt x="164211" y="12623"/>
                  </a:lnTo>
                  <a:lnTo>
                    <a:pt x="151587" y="12623"/>
                  </a:lnTo>
                  <a:lnTo>
                    <a:pt x="151587" y="0"/>
                  </a:lnTo>
                  <a:lnTo>
                    <a:pt x="138950" y="0"/>
                  </a:lnTo>
                  <a:lnTo>
                    <a:pt x="138950" y="12623"/>
                  </a:lnTo>
                  <a:lnTo>
                    <a:pt x="126326" y="12623"/>
                  </a:lnTo>
                  <a:lnTo>
                    <a:pt x="113690" y="12623"/>
                  </a:lnTo>
                  <a:lnTo>
                    <a:pt x="113690" y="0"/>
                  </a:lnTo>
                  <a:lnTo>
                    <a:pt x="101053" y="0"/>
                  </a:lnTo>
                  <a:lnTo>
                    <a:pt x="101053" y="12623"/>
                  </a:lnTo>
                  <a:lnTo>
                    <a:pt x="88430" y="12623"/>
                  </a:lnTo>
                  <a:lnTo>
                    <a:pt x="75806" y="12623"/>
                  </a:lnTo>
                  <a:lnTo>
                    <a:pt x="63169" y="12623"/>
                  </a:lnTo>
                  <a:lnTo>
                    <a:pt x="63169" y="25260"/>
                  </a:lnTo>
                  <a:lnTo>
                    <a:pt x="63169" y="37896"/>
                  </a:lnTo>
                  <a:lnTo>
                    <a:pt x="75806" y="37896"/>
                  </a:lnTo>
                  <a:lnTo>
                    <a:pt x="75806" y="25260"/>
                  </a:lnTo>
                  <a:lnTo>
                    <a:pt x="88430" y="25260"/>
                  </a:lnTo>
                  <a:lnTo>
                    <a:pt x="101066" y="25260"/>
                  </a:lnTo>
                  <a:lnTo>
                    <a:pt x="101066" y="12636"/>
                  </a:lnTo>
                  <a:lnTo>
                    <a:pt x="113690" y="12636"/>
                  </a:lnTo>
                  <a:lnTo>
                    <a:pt x="113690" y="25260"/>
                  </a:lnTo>
                  <a:lnTo>
                    <a:pt x="113690" y="37896"/>
                  </a:lnTo>
                  <a:lnTo>
                    <a:pt x="126326" y="37896"/>
                  </a:lnTo>
                  <a:lnTo>
                    <a:pt x="126326" y="25260"/>
                  </a:lnTo>
                  <a:lnTo>
                    <a:pt x="138950" y="25260"/>
                  </a:lnTo>
                  <a:lnTo>
                    <a:pt x="151587" y="25260"/>
                  </a:lnTo>
                  <a:lnTo>
                    <a:pt x="151587" y="37896"/>
                  </a:lnTo>
                  <a:lnTo>
                    <a:pt x="164211" y="37896"/>
                  </a:lnTo>
                  <a:lnTo>
                    <a:pt x="227380" y="37896"/>
                  </a:lnTo>
                  <a:lnTo>
                    <a:pt x="227380" y="25260"/>
                  </a:lnTo>
                  <a:lnTo>
                    <a:pt x="240004" y="25260"/>
                  </a:lnTo>
                  <a:lnTo>
                    <a:pt x="240004" y="12623"/>
                  </a:lnTo>
                  <a:close/>
                </a:path>
                <a:path w="619125" h="38100">
                  <a:moveTo>
                    <a:pt x="252641" y="25260"/>
                  </a:moveTo>
                  <a:lnTo>
                    <a:pt x="240004" y="25260"/>
                  </a:lnTo>
                  <a:lnTo>
                    <a:pt x="240004" y="37896"/>
                  </a:lnTo>
                  <a:lnTo>
                    <a:pt x="252641" y="37896"/>
                  </a:lnTo>
                  <a:lnTo>
                    <a:pt x="252641" y="25260"/>
                  </a:lnTo>
                  <a:close/>
                </a:path>
                <a:path w="619125" h="38100">
                  <a:moveTo>
                    <a:pt x="505269" y="0"/>
                  </a:moveTo>
                  <a:lnTo>
                    <a:pt x="505269" y="0"/>
                  </a:lnTo>
                  <a:lnTo>
                    <a:pt x="442112" y="0"/>
                  </a:lnTo>
                  <a:lnTo>
                    <a:pt x="442112" y="12623"/>
                  </a:lnTo>
                  <a:lnTo>
                    <a:pt x="429488" y="12623"/>
                  </a:lnTo>
                  <a:lnTo>
                    <a:pt x="429488" y="0"/>
                  </a:lnTo>
                  <a:lnTo>
                    <a:pt x="416852" y="0"/>
                  </a:lnTo>
                  <a:lnTo>
                    <a:pt x="416852" y="12623"/>
                  </a:lnTo>
                  <a:lnTo>
                    <a:pt x="416852" y="25260"/>
                  </a:lnTo>
                  <a:lnTo>
                    <a:pt x="404215" y="25260"/>
                  </a:lnTo>
                  <a:lnTo>
                    <a:pt x="404215" y="12636"/>
                  </a:lnTo>
                  <a:lnTo>
                    <a:pt x="404215" y="0"/>
                  </a:lnTo>
                  <a:lnTo>
                    <a:pt x="391591" y="0"/>
                  </a:lnTo>
                  <a:lnTo>
                    <a:pt x="378955" y="0"/>
                  </a:lnTo>
                  <a:lnTo>
                    <a:pt x="378955" y="12623"/>
                  </a:lnTo>
                  <a:lnTo>
                    <a:pt x="366331" y="12623"/>
                  </a:lnTo>
                  <a:lnTo>
                    <a:pt x="366331" y="0"/>
                  </a:lnTo>
                  <a:lnTo>
                    <a:pt x="353695" y="0"/>
                  </a:lnTo>
                  <a:lnTo>
                    <a:pt x="353695" y="12623"/>
                  </a:lnTo>
                  <a:lnTo>
                    <a:pt x="341058" y="12623"/>
                  </a:lnTo>
                  <a:lnTo>
                    <a:pt x="341058" y="0"/>
                  </a:lnTo>
                  <a:lnTo>
                    <a:pt x="328422" y="0"/>
                  </a:lnTo>
                  <a:lnTo>
                    <a:pt x="328422" y="12623"/>
                  </a:lnTo>
                  <a:lnTo>
                    <a:pt x="315798" y="12623"/>
                  </a:lnTo>
                  <a:lnTo>
                    <a:pt x="303174" y="12623"/>
                  </a:lnTo>
                  <a:lnTo>
                    <a:pt x="290537" y="12623"/>
                  </a:lnTo>
                  <a:lnTo>
                    <a:pt x="290537" y="0"/>
                  </a:lnTo>
                  <a:lnTo>
                    <a:pt x="277901" y="0"/>
                  </a:lnTo>
                  <a:lnTo>
                    <a:pt x="265277" y="0"/>
                  </a:lnTo>
                  <a:lnTo>
                    <a:pt x="252641" y="0"/>
                  </a:lnTo>
                  <a:lnTo>
                    <a:pt x="252641" y="12623"/>
                  </a:lnTo>
                  <a:lnTo>
                    <a:pt x="252641" y="25260"/>
                  </a:lnTo>
                  <a:lnTo>
                    <a:pt x="265264" y="25260"/>
                  </a:lnTo>
                  <a:lnTo>
                    <a:pt x="277901" y="25260"/>
                  </a:lnTo>
                  <a:lnTo>
                    <a:pt x="290537" y="25260"/>
                  </a:lnTo>
                  <a:lnTo>
                    <a:pt x="290537" y="37896"/>
                  </a:lnTo>
                  <a:lnTo>
                    <a:pt x="303161" y="37896"/>
                  </a:lnTo>
                  <a:lnTo>
                    <a:pt x="315798" y="37896"/>
                  </a:lnTo>
                  <a:lnTo>
                    <a:pt x="328434" y="37896"/>
                  </a:lnTo>
                  <a:lnTo>
                    <a:pt x="328434" y="25260"/>
                  </a:lnTo>
                  <a:lnTo>
                    <a:pt x="341058" y="25260"/>
                  </a:lnTo>
                  <a:lnTo>
                    <a:pt x="353695" y="25260"/>
                  </a:lnTo>
                  <a:lnTo>
                    <a:pt x="353695" y="37896"/>
                  </a:lnTo>
                  <a:lnTo>
                    <a:pt x="429488" y="37896"/>
                  </a:lnTo>
                  <a:lnTo>
                    <a:pt x="429488" y="25260"/>
                  </a:lnTo>
                  <a:lnTo>
                    <a:pt x="442112" y="25260"/>
                  </a:lnTo>
                  <a:lnTo>
                    <a:pt x="454748" y="25260"/>
                  </a:lnTo>
                  <a:lnTo>
                    <a:pt x="454748" y="12636"/>
                  </a:lnTo>
                  <a:lnTo>
                    <a:pt x="505269" y="12636"/>
                  </a:lnTo>
                  <a:lnTo>
                    <a:pt x="505269" y="0"/>
                  </a:lnTo>
                  <a:close/>
                </a:path>
                <a:path w="619125" h="38100">
                  <a:moveTo>
                    <a:pt x="543166" y="12623"/>
                  </a:moveTo>
                  <a:lnTo>
                    <a:pt x="530529" y="12623"/>
                  </a:lnTo>
                  <a:lnTo>
                    <a:pt x="530529" y="25260"/>
                  </a:lnTo>
                  <a:lnTo>
                    <a:pt x="543166" y="25260"/>
                  </a:lnTo>
                  <a:lnTo>
                    <a:pt x="543166" y="12623"/>
                  </a:lnTo>
                  <a:close/>
                </a:path>
                <a:path w="619125" h="38100">
                  <a:moveTo>
                    <a:pt x="581063" y="12623"/>
                  </a:moveTo>
                  <a:lnTo>
                    <a:pt x="568426" y="12623"/>
                  </a:lnTo>
                  <a:lnTo>
                    <a:pt x="568426" y="25260"/>
                  </a:lnTo>
                  <a:lnTo>
                    <a:pt x="581063" y="25260"/>
                  </a:lnTo>
                  <a:lnTo>
                    <a:pt x="581063" y="12623"/>
                  </a:lnTo>
                  <a:close/>
                </a:path>
                <a:path w="619125" h="38100">
                  <a:moveTo>
                    <a:pt x="618947" y="12623"/>
                  </a:moveTo>
                  <a:lnTo>
                    <a:pt x="606310" y="12623"/>
                  </a:lnTo>
                  <a:lnTo>
                    <a:pt x="593674" y="12623"/>
                  </a:lnTo>
                  <a:lnTo>
                    <a:pt x="593674" y="25260"/>
                  </a:lnTo>
                  <a:lnTo>
                    <a:pt x="606310" y="25260"/>
                  </a:lnTo>
                  <a:lnTo>
                    <a:pt x="618947" y="25260"/>
                  </a:lnTo>
                  <a:lnTo>
                    <a:pt x="618947" y="126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5961735" y="4038701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37909" y="37896"/>
                  </a:moveTo>
                  <a:lnTo>
                    <a:pt x="25273" y="37896"/>
                  </a:lnTo>
                  <a:lnTo>
                    <a:pt x="25273" y="25260"/>
                  </a:lnTo>
                  <a:lnTo>
                    <a:pt x="12636" y="25260"/>
                  </a:lnTo>
                  <a:lnTo>
                    <a:pt x="12636" y="12636"/>
                  </a:lnTo>
                  <a:lnTo>
                    <a:pt x="0" y="12636"/>
                  </a:lnTo>
                  <a:lnTo>
                    <a:pt x="0" y="25260"/>
                  </a:lnTo>
                  <a:lnTo>
                    <a:pt x="0" y="37896"/>
                  </a:lnTo>
                  <a:lnTo>
                    <a:pt x="0" y="50533"/>
                  </a:lnTo>
                  <a:lnTo>
                    <a:pt x="12636" y="50533"/>
                  </a:lnTo>
                  <a:lnTo>
                    <a:pt x="25273" y="50533"/>
                  </a:lnTo>
                  <a:lnTo>
                    <a:pt x="37909" y="50533"/>
                  </a:lnTo>
                  <a:lnTo>
                    <a:pt x="37909" y="37896"/>
                  </a:lnTo>
                  <a:close/>
                </a:path>
                <a:path w="619125" h="50800">
                  <a:moveTo>
                    <a:pt x="63169" y="12636"/>
                  </a:moveTo>
                  <a:lnTo>
                    <a:pt x="50533" y="12636"/>
                  </a:lnTo>
                  <a:lnTo>
                    <a:pt x="37896" y="12636"/>
                  </a:lnTo>
                  <a:lnTo>
                    <a:pt x="37896" y="25273"/>
                  </a:lnTo>
                  <a:lnTo>
                    <a:pt x="50533" y="25273"/>
                  </a:lnTo>
                  <a:lnTo>
                    <a:pt x="50533" y="37896"/>
                  </a:lnTo>
                  <a:lnTo>
                    <a:pt x="50533" y="50533"/>
                  </a:lnTo>
                  <a:lnTo>
                    <a:pt x="63169" y="50533"/>
                  </a:lnTo>
                  <a:lnTo>
                    <a:pt x="63169" y="37896"/>
                  </a:lnTo>
                  <a:lnTo>
                    <a:pt x="63169" y="25273"/>
                  </a:lnTo>
                  <a:lnTo>
                    <a:pt x="63169" y="12636"/>
                  </a:lnTo>
                  <a:close/>
                </a:path>
                <a:path w="619125" h="50800">
                  <a:moveTo>
                    <a:pt x="88430" y="37896"/>
                  </a:moveTo>
                  <a:lnTo>
                    <a:pt x="75793" y="37896"/>
                  </a:lnTo>
                  <a:lnTo>
                    <a:pt x="75793" y="50533"/>
                  </a:lnTo>
                  <a:lnTo>
                    <a:pt x="88430" y="50533"/>
                  </a:lnTo>
                  <a:lnTo>
                    <a:pt x="88430" y="37896"/>
                  </a:lnTo>
                  <a:close/>
                </a:path>
                <a:path w="619125" h="50800">
                  <a:moveTo>
                    <a:pt x="113690" y="25260"/>
                  </a:moveTo>
                  <a:lnTo>
                    <a:pt x="101066" y="25260"/>
                  </a:lnTo>
                  <a:lnTo>
                    <a:pt x="88430" y="25260"/>
                  </a:lnTo>
                  <a:lnTo>
                    <a:pt x="88430" y="12636"/>
                  </a:lnTo>
                  <a:lnTo>
                    <a:pt x="75793" y="12636"/>
                  </a:lnTo>
                  <a:lnTo>
                    <a:pt x="75793" y="25273"/>
                  </a:lnTo>
                  <a:lnTo>
                    <a:pt x="88430" y="25273"/>
                  </a:lnTo>
                  <a:lnTo>
                    <a:pt x="88430" y="37896"/>
                  </a:lnTo>
                  <a:lnTo>
                    <a:pt x="101053" y="37896"/>
                  </a:lnTo>
                  <a:lnTo>
                    <a:pt x="113690" y="37896"/>
                  </a:lnTo>
                  <a:lnTo>
                    <a:pt x="113690" y="25260"/>
                  </a:lnTo>
                  <a:close/>
                </a:path>
                <a:path w="619125" h="50800">
                  <a:moveTo>
                    <a:pt x="189484" y="25260"/>
                  </a:moveTo>
                  <a:lnTo>
                    <a:pt x="176847" y="25260"/>
                  </a:lnTo>
                  <a:lnTo>
                    <a:pt x="164223" y="25260"/>
                  </a:lnTo>
                  <a:lnTo>
                    <a:pt x="151587" y="25260"/>
                  </a:lnTo>
                  <a:lnTo>
                    <a:pt x="151587" y="12636"/>
                  </a:lnTo>
                  <a:lnTo>
                    <a:pt x="138963" y="12636"/>
                  </a:lnTo>
                  <a:lnTo>
                    <a:pt x="126326" y="12636"/>
                  </a:lnTo>
                  <a:lnTo>
                    <a:pt x="126326" y="25260"/>
                  </a:lnTo>
                  <a:lnTo>
                    <a:pt x="126326" y="37896"/>
                  </a:lnTo>
                  <a:lnTo>
                    <a:pt x="113690" y="37896"/>
                  </a:lnTo>
                  <a:lnTo>
                    <a:pt x="113690" y="50533"/>
                  </a:lnTo>
                  <a:lnTo>
                    <a:pt x="126326" y="50533"/>
                  </a:lnTo>
                  <a:lnTo>
                    <a:pt x="138963" y="50533"/>
                  </a:lnTo>
                  <a:lnTo>
                    <a:pt x="138963" y="37896"/>
                  </a:lnTo>
                  <a:lnTo>
                    <a:pt x="138963" y="25273"/>
                  </a:lnTo>
                  <a:lnTo>
                    <a:pt x="151587" y="25273"/>
                  </a:lnTo>
                  <a:lnTo>
                    <a:pt x="151587" y="37896"/>
                  </a:lnTo>
                  <a:lnTo>
                    <a:pt x="151587" y="50533"/>
                  </a:lnTo>
                  <a:lnTo>
                    <a:pt x="164211" y="50533"/>
                  </a:lnTo>
                  <a:lnTo>
                    <a:pt x="176847" y="50533"/>
                  </a:lnTo>
                  <a:lnTo>
                    <a:pt x="189484" y="50533"/>
                  </a:lnTo>
                  <a:lnTo>
                    <a:pt x="189484" y="37896"/>
                  </a:lnTo>
                  <a:lnTo>
                    <a:pt x="189484" y="25260"/>
                  </a:lnTo>
                  <a:close/>
                </a:path>
                <a:path w="619125" h="50800">
                  <a:moveTo>
                    <a:pt x="341058" y="25260"/>
                  </a:moveTo>
                  <a:lnTo>
                    <a:pt x="328434" y="25260"/>
                  </a:lnTo>
                  <a:lnTo>
                    <a:pt x="328434" y="12636"/>
                  </a:lnTo>
                  <a:lnTo>
                    <a:pt x="315798" y="12636"/>
                  </a:lnTo>
                  <a:lnTo>
                    <a:pt x="315798" y="25260"/>
                  </a:lnTo>
                  <a:lnTo>
                    <a:pt x="303174" y="25260"/>
                  </a:lnTo>
                  <a:lnTo>
                    <a:pt x="303174" y="12636"/>
                  </a:lnTo>
                  <a:lnTo>
                    <a:pt x="290537" y="12636"/>
                  </a:lnTo>
                  <a:lnTo>
                    <a:pt x="290537" y="25260"/>
                  </a:lnTo>
                  <a:lnTo>
                    <a:pt x="277901" y="25260"/>
                  </a:lnTo>
                  <a:lnTo>
                    <a:pt x="277901" y="37896"/>
                  </a:lnTo>
                  <a:lnTo>
                    <a:pt x="265277" y="37896"/>
                  </a:lnTo>
                  <a:lnTo>
                    <a:pt x="265277" y="25260"/>
                  </a:lnTo>
                  <a:lnTo>
                    <a:pt x="252641" y="25260"/>
                  </a:lnTo>
                  <a:lnTo>
                    <a:pt x="252641" y="12636"/>
                  </a:lnTo>
                  <a:lnTo>
                    <a:pt x="240004" y="12636"/>
                  </a:lnTo>
                  <a:lnTo>
                    <a:pt x="240004" y="25260"/>
                  </a:lnTo>
                  <a:lnTo>
                    <a:pt x="227380" y="25260"/>
                  </a:lnTo>
                  <a:lnTo>
                    <a:pt x="227380" y="12636"/>
                  </a:lnTo>
                  <a:lnTo>
                    <a:pt x="214744" y="12636"/>
                  </a:lnTo>
                  <a:lnTo>
                    <a:pt x="202107" y="12636"/>
                  </a:lnTo>
                  <a:lnTo>
                    <a:pt x="202107" y="25260"/>
                  </a:lnTo>
                  <a:lnTo>
                    <a:pt x="202107" y="37896"/>
                  </a:lnTo>
                  <a:lnTo>
                    <a:pt x="202107" y="50533"/>
                  </a:lnTo>
                  <a:lnTo>
                    <a:pt x="214744" y="50533"/>
                  </a:lnTo>
                  <a:lnTo>
                    <a:pt x="227368" y="50533"/>
                  </a:lnTo>
                  <a:lnTo>
                    <a:pt x="240004" y="50533"/>
                  </a:lnTo>
                  <a:lnTo>
                    <a:pt x="240004" y="37896"/>
                  </a:lnTo>
                  <a:lnTo>
                    <a:pt x="240004" y="25273"/>
                  </a:lnTo>
                  <a:lnTo>
                    <a:pt x="252641" y="25273"/>
                  </a:lnTo>
                  <a:lnTo>
                    <a:pt x="252641" y="37896"/>
                  </a:lnTo>
                  <a:lnTo>
                    <a:pt x="265264" y="37896"/>
                  </a:lnTo>
                  <a:lnTo>
                    <a:pt x="265264" y="50533"/>
                  </a:lnTo>
                  <a:lnTo>
                    <a:pt x="277901" y="50533"/>
                  </a:lnTo>
                  <a:lnTo>
                    <a:pt x="290537" y="50533"/>
                  </a:lnTo>
                  <a:lnTo>
                    <a:pt x="290537" y="37896"/>
                  </a:lnTo>
                  <a:lnTo>
                    <a:pt x="303161" y="37896"/>
                  </a:lnTo>
                  <a:lnTo>
                    <a:pt x="315798" y="37896"/>
                  </a:lnTo>
                  <a:lnTo>
                    <a:pt x="315798" y="25273"/>
                  </a:lnTo>
                  <a:lnTo>
                    <a:pt x="328422" y="25273"/>
                  </a:lnTo>
                  <a:lnTo>
                    <a:pt x="328422" y="37896"/>
                  </a:lnTo>
                  <a:lnTo>
                    <a:pt x="341058" y="37896"/>
                  </a:lnTo>
                  <a:lnTo>
                    <a:pt x="341058" y="25260"/>
                  </a:lnTo>
                  <a:close/>
                </a:path>
                <a:path w="619125" h="50800">
                  <a:moveTo>
                    <a:pt x="442112" y="12636"/>
                  </a:moveTo>
                  <a:lnTo>
                    <a:pt x="429488" y="12636"/>
                  </a:lnTo>
                  <a:lnTo>
                    <a:pt x="429488" y="0"/>
                  </a:lnTo>
                  <a:lnTo>
                    <a:pt x="416852" y="0"/>
                  </a:lnTo>
                  <a:lnTo>
                    <a:pt x="416852" y="12636"/>
                  </a:lnTo>
                  <a:lnTo>
                    <a:pt x="429475" y="12636"/>
                  </a:lnTo>
                  <a:lnTo>
                    <a:pt x="429475" y="25260"/>
                  </a:lnTo>
                  <a:lnTo>
                    <a:pt x="416852" y="25260"/>
                  </a:lnTo>
                  <a:lnTo>
                    <a:pt x="404215" y="25260"/>
                  </a:lnTo>
                  <a:lnTo>
                    <a:pt x="404215" y="12636"/>
                  </a:lnTo>
                  <a:lnTo>
                    <a:pt x="391591" y="12636"/>
                  </a:lnTo>
                  <a:lnTo>
                    <a:pt x="378955" y="12636"/>
                  </a:lnTo>
                  <a:lnTo>
                    <a:pt x="378955" y="25260"/>
                  </a:lnTo>
                  <a:lnTo>
                    <a:pt x="366318" y="25260"/>
                  </a:lnTo>
                  <a:lnTo>
                    <a:pt x="366318" y="37896"/>
                  </a:lnTo>
                  <a:lnTo>
                    <a:pt x="378955" y="37896"/>
                  </a:lnTo>
                  <a:lnTo>
                    <a:pt x="391579" y="37896"/>
                  </a:lnTo>
                  <a:lnTo>
                    <a:pt x="442112" y="37896"/>
                  </a:lnTo>
                  <a:lnTo>
                    <a:pt x="442112" y="25273"/>
                  </a:lnTo>
                  <a:lnTo>
                    <a:pt x="442112" y="12636"/>
                  </a:lnTo>
                  <a:close/>
                </a:path>
                <a:path w="619125" h="50800">
                  <a:moveTo>
                    <a:pt x="467385" y="0"/>
                  </a:moveTo>
                  <a:lnTo>
                    <a:pt x="454748" y="0"/>
                  </a:lnTo>
                  <a:lnTo>
                    <a:pt x="454748" y="12636"/>
                  </a:lnTo>
                  <a:lnTo>
                    <a:pt x="454748" y="25260"/>
                  </a:lnTo>
                  <a:lnTo>
                    <a:pt x="454748" y="37896"/>
                  </a:lnTo>
                  <a:lnTo>
                    <a:pt x="467385" y="37896"/>
                  </a:lnTo>
                  <a:lnTo>
                    <a:pt x="467385" y="25273"/>
                  </a:lnTo>
                  <a:lnTo>
                    <a:pt x="467385" y="12636"/>
                  </a:lnTo>
                  <a:lnTo>
                    <a:pt x="467385" y="0"/>
                  </a:lnTo>
                  <a:close/>
                </a:path>
                <a:path w="619125" h="50800">
                  <a:moveTo>
                    <a:pt x="505269" y="12636"/>
                  </a:moveTo>
                  <a:lnTo>
                    <a:pt x="492633" y="12636"/>
                  </a:lnTo>
                  <a:lnTo>
                    <a:pt x="492633" y="25260"/>
                  </a:lnTo>
                  <a:lnTo>
                    <a:pt x="480009" y="25260"/>
                  </a:lnTo>
                  <a:lnTo>
                    <a:pt x="480009" y="37896"/>
                  </a:lnTo>
                  <a:lnTo>
                    <a:pt x="492645" y="37896"/>
                  </a:lnTo>
                  <a:lnTo>
                    <a:pt x="492645" y="25273"/>
                  </a:lnTo>
                  <a:lnTo>
                    <a:pt x="505269" y="25273"/>
                  </a:lnTo>
                  <a:lnTo>
                    <a:pt x="505269" y="12636"/>
                  </a:lnTo>
                  <a:close/>
                </a:path>
                <a:path w="619125" h="50800">
                  <a:moveTo>
                    <a:pt x="593699" y="25260"/>
                  </a:moveTo>
                  <a:lnTo>
                    <a:pt x="581063" y="25260"/>
                  </a:lnTo>
                  <a:lnTo>
                    <a:pt x="581063" y="12636"/>
                  </a:lnTo>
                  <a:lnTo>
                    <a:pt x="568426" y="12636"/>
                  </a:lnTo>
                  <a:lnTo>
                    <a:pt x="568426" y="0"/>
                  </a:lnTo>
                  <a:lnTo>
                    <a:pt x="555790" y="0"/>
                  </a:lnTo>
                  <a:lnTo>
                    <a:pt x="555790" y="12636"/>
                  </a:lnTo>
                  <a:lnTo>
                    <a:pt x="555790" y="25260"/>
                  </a:lnTo>
                  <a:lnTo>
                    <a:pt x="543166" y="25260"/>
                  </a:lnTo>
                  <a:lnTo>
                    <a:pt x="543166" y="12636"/>
                  </a:lnTo>
                  <a:lnTo>
                    <a:pt x="543166" y="0"/>
                  </a:lnTo>
                  <a:lnTo>
                    <a:pt x="530542" y="0"/>
                  </a:lnTo>
                  <a:lnTo>
                    <a:pt x="517906" y="0"/>
                  </a:lnTo>
                  <a:lnTo>
                    <a:pt x="517906" y="12636"/>
                  </a:lnTo>
                  <a:lnTo>
                    <a:pt x="517906" y="25273"/>
                  </a:lnTo>
                  <a:lnTo>
                    <a:pt x="530529" y="25273"/>
                  </a:lnTo>
                  <a:lnTo>
                    <a:pt x="530529" y="37896"/>
                  </a:lnTo>
                  <a:lnTo>
                    <a:pt x="593699" y="37896"/>
                  </a:lnTo>
                  <a:lnTo>
                    <a:pt x="593699" y="25260"/>
                  </a:lnTo>
                  <a:close/>
                </a:path>
                <a:path w="619125" h="50800">
                  <a:moveTo>
                    <a:pt x="618947" y="25260"/>
                  </a:moveTo>
                  <a:lnTo>
                    <a:pt x="606310" y="25260"/>
                  </a:lnTo>
                  <a:lnTo>
                    <a:pt x="606310" y="37896"/>
                  </a:lnTo>
                  <a:lnTo>
                    <a:pt x="618947" y="37896"/>
                  </a:lnTo>
                  <a:lnTo>
                    <a:pt x="618947" y="2526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5961735" y="4076598"/>
              <a:ext cx="619125" cy="38100"/>
            </a:xfrm>
            <a:custGeom>
              <a:avLst/>
              <a:gdLst/>
              <a:ahLst/>
              <a:cxnLst/>
              <a:rect l="l" t="t" r="r" b="b"/>
              <a:pathLst>
                <a:path w="619125" h="38100">
                  <a:moveTo>
                    <a:pt x="126326" y="12623"/>
                  </a:moveTo>
                  <a:lnTo>
                    <a:pt x="113690" y="12623"/>
                  </a:lnTo>
                  <a:lnTo>
                    <a:pt x="101066" y="12623"/>
                  </a:lnTo>
                  <a:lnTo>
                    <a:pt x="88430" y="12623"/>
                  </a:lnTo>
                  <a:lnTo>
                    <a:pt x="88430" y="25260"/>
                  </a:lnTo>
                  <a:lnTo>
                    <a:pt x="75806" y="25260"/>
                  </a:lnTo>
                  <a:lnTo>
                    <a:pt x="63169" y="25260"/>
                  </a:lnTo>
                  <a:lnTo>
                    <a:pt x="63169" y="12623"/>
                  </a:lnTo>
                  <a:lnTo>
                    <a:pt x="50533" y="12623"/>
                  </a:lnTo>
                  <a:lnTo>
                    <a:pt x="37896" y="12623"/>
                  </a:lnTo>
                  <a:lnTo>
                    <a:pt x="37896" y="25260"/>
                  </a:lnTo>
                  <a:lnTo>
                    <a:pt x="25273" y="25260"/>
                  </a:lnTo>
                  <a:lnTo>
                    <a:pt x="25273" y="12623"/>
                  </a:lnTo>
                  <a:lnTo>
                    <a:pt x="12636" y="12623"/>
                  </a:lnTo>
                  <a:lnTo>
                    <a:pt x="12636" y="25260"/>
                  </a:lnTo>
                  <a:lnTo>
                    <a:pt x="0" y="25260"/>
                  </a:lnTo>
                  <a:lnTo>
                    <a:pt x="0" y="37896"/>
                  </a:lnTo>
                  <a:lnTo>
                    <a:pt x="113690" y="37896"/>
                  </a:lnTo>
                  <a:lnTo>
                    <a:pt x="113690" y="25260"/>
                  </a:lnTo>
                  <a:lnTo>
                    <a:pt x="126326" y="25260"/>
                  </a:lnTo>
                  <a:lnTo>
                    <a:pt x="126326" y="12623"/>
                  </a:lnTo>
                  <a:close/>
                </a:path>
                <a:path w="619125" h="38100">
                  <a:moveTo>
                    <a:pt x="151587" y="12623"/>
                  </a:moveTo>
                  <a:lnTo>
                    <a:pt x="138950" y="12623"/>
                  </a:lnTo>
                  <a:lnTo>
                    <a:pt x="138950" y="25260"/>
                  </a:lnTo>
                  <a:lnTo>
                    <a:pt x="138950" y="37896"/>
                  </a:lnTo>
                  <a:lnTo>
                    <a:pt x="151587" y="37896"/>
                  </a:lnTo>
                  <a:lnTo>
                    <a:pt x="151587" y="25260"/>
                  </a:lnTo>
                  <a:lnTo>
                    <a:pt x="151587" y="12623"/>
                  </a:lnTo>
                  <a:close/>
                </a:path>
                <a:path w="619125" h="38100">
                  <a:moveTo>
                    <a:pt x="189484" y="25260"/>
                  </a:moveTo>
                  <a:lnTo>
                    <a:pt x="176847" y="25260"/>
                  </a:lnTo>
                  <a:lnTo>
                    <a:pt x="164211" y="25260"/>
                  </a:lnTo>
                  <a:lnTo>
                    <a:pt x="164211" y="37896"/>
                  </a:lnTo>
                  <a:lnTo>
                    <a:pt x="176847" y="37896"/>
                  </a:lnTo>
                  <a:lnTo>
                    <a:pt x="189484" y="37896"/>
                  </a:lnTo>
                  <a:lnTo>
                    <a:pt x="189484" y="25260"/>
                  </a:lnTo>
                  <a:close/>
                </a:path>
                <a:path w="619125" h="38100">
                  <a:moveTo>
                    <a:pt x="404215" y="0"/>
                  </a:moveTo>
                  <a:lnTo>
                    <a:pt x="391591" y="0"/>
                  </a:lnTo>
                  <a:lnTo>
                    <a:pt x="391579" y="12636"/>
                  </a:lnTo>
                  <a:lnTo>
                    <a:pt x="391579" y="25260"/>
                  </a:lnTo>
                  <a:lnTo>
                    <a:pt x="378955" y="25260"/>
                  </a:lnTo>
                  <a:lnTo>
                    <a:pt x="366331" y="25260"/>
                  </a:lnTo>
                  <a:lnTo>
                    <a:pt x="366331" y="12636"/>
                  </a:lnTo>
                  <a:lnTo>
                    <a:pt x="378955" y="12636"/>
                  </a:lnTo>
                  <a:lnTo>
                    <a:pt x="391579" y="12636"/>
                  </a:lnTo>
                  <a:lnTo>
                    <a:pt x="391579" y="0"/>
                  </a:lnTo>
                  <a:lnTo>
                    <a:pt x="378955" y="0"/>
                  </a:lnTo>
                  <a:lnTo>
                    <a:pt x="366318" y="0"/>
                  </a:lnTo>
                  <a:lnTo>
                    <a:pt x="366318" y="12623"/>
                  </a:lnTo>
                  <a:lnTo>
                    <a:pt x="353695" y="12623"/>
                  </a:lnTo>
                  <a:lnTo>
                    <a:pt x="341058" y="12623"/>
                  </a:lnTo>
                  <a:lnTo>
                    <a:pt x="341058" y="0"/>
                  </a:lnTo>
                  <a:lnTo>
                    <a:pt x="328434" y="0"/>
                  </a:lnTo>
                  <a:lnTo>
                    <a:pt x="328422" y="0"/>
                  </a:lnTo>
                  <a:lnTo>
                    <a:pt x="277901" y="0"/>
                  </a:lnTo>
                  <a:lnTo>
                    <a:pt x="277901" y="12623"/>
                  </a:lnTo>
                  <a:lnTo>
                    <a:pt x="265264" y="12623"/>
                  </a:lnTo>
                  <a:lnTo>
                    <a:pt x="265264" y="25260"/>
                  </a:lnTo>
                  <a:lnTo>
                    <a:pt x="252641" y="25260"/>
                  </a:lnTo>
                  <a:lnTo>
                    <a:pt x="252641" y="12623"/>
                  </a:lnTo>
                  <a:lnTo>
                    <a:pt x="240004" y="12623"/>
                  </a:lnTo>
                  <a:lnTo>
                    <a:pt x="227368" y="12623"/>
                  </a:lnTo>
                  <a:lnTo>
                    <a:pt x="227368" y="25260"/>
                  </a:lnTo>
                  <a:lnTo>
                    <a:pt x="214744" y="25260"/>
                  </a:lnTo>
                  <a:lnTo>
                    <a:pt x="214744" y="12623"/>
                  </a:lnTo>
                  <a:lnTo>
                    <a:pt x="202107" y="12623"/>
                  </a:lnTo>
                  <a:lnTo>
                    <a:pt x="202107" y="25260"/>
                  </a:lnTo>
                  <a:lnTo>
                    <a:pt x="202107" y="37896"/>
                  </a:lnTo>
                  <a:lnTo>
                    <a:pt x="214744" y="37896"/>
                  </a:lnTo>
                  <a:lnTo>
                    <a:pt x="227380" y="37896"/>
                  </a:lnTo>
                  <a:lnTo>
                    <a:pt x="227380" y="25260"/>
                  </a:lnTo>
                  <a:lnTo>
                    <a:pt x="240004" y="25260"/>
                  </a:lnTo>
                  <a:lnTo>
                    <a:pt x="240004" y="37896"/>
                  </a:lnTo>
                  <a:lnTo>
                    <a:pt x="252641" y="37896"/>
                  </a:lnTo>
                  <a:lnTo>
                    <a:pt x="265277" y="37896"/>
                  </a:lnTo>
                  <a:lnTo>
                    <a:pt x="265277" y="25260"/>
                  </a:lnTo>
                  <a:lnTo>
                    <a:pt x="277901" y="25260"/>
                  </a:lnTo>
                  <a:lnTo>
                    <a:pt x="290537" y="25260"/>
                  </a:lnTo>
                  <a:lnTo>
                    <a:pt x="303161" y="25260"/>
                  </a:lnTo>
                  <a:lnTo>
                    <a:pt x="315798" y="25260"/>
                  </a:lnTo>
                  <a:lnTo>
                    <a:pt x="328422" y="25260"/>
                  </a:lnTo>
                  <a:lnTo>
                    <a:pt x="328422" y="37896"/>
                  </a:lnTo>
                  <a:lnTo>
                    <a:pt x="341058" y="37896"/>
                  </a:lnTo>
                  <a:lnTo>
                    <a:pt x="353695" y="37896"/>
                  </a:lnTo>
                  <a:lnTo>
                    <a:pt x="353695" y="25260"/>
                  </a:lnTo>
                  <a:lnTo>
                    <a:pt x="366318" y="25260"/>
                  </a:lnTo>
                  <a:lnTo>
                    <a:pt x="366318" y="37896"/>
                  </a:lnTo>
                  <a:lnTo>
                    <a:pt x="378955" y="37896"/>
                  </a:lnTo>
                  <a:lnTo>
                    <a:pt x="391579" y="37896"/>
                  </a:lnTo>
                  <a:lnTo>
                    <a:pt x="404215" y="37896"/>
                  </a:lnTo>
                  <a:lnTo>
                    <a:pt x="404215" y="25260"/>
                  </a:lnTo>
                  <a:lnTo>
                    <a:pt x="404215" y="12636"/>
                  </a:lnTo>
                  <a:lnTo>
                    <a:pt x="404215" y="0"/>
                  </a:lnTo>
                  <a:close/>
                </a:path>
                <a:path w="619125" h="38100">
                  <a:moveTo>
                    <a:pt x="429488" y="12623"/>
                  </a:moveTo>
                  <a:lnTo>
                    <a:pt x="416852" y="12623"/>
                  </a:lnTo>
                  <a:lnTo>
                    <a:pt x="416852" y="25260"/>
                  </a:lnTo>
                  <a:lnTo>
                    <a:pt x="416852" y="37896"/>
                  </a:lnTo>
                  <a:lnTo>
                    <a:pt x="429488" y="37896"/>
                  </a:lnTo>
                  <a:lnTo>
                    <a:pt x="429488" y="25260"/>
                  </a:lnTo>
                  <a:lnTo>
                    <a:pt x="429488" y="12623"/>
                  </a:lnTo>
                  <a:close/>
                </a:path>
                <a:path w="619125" h="38100">
                  <a:moveTo>
                    <a:pt x="467385" y="25260"/>
                  </a:moveTo>
                  <a:lnTo>
                    <a:pt x="454748" y="25260"/>
                  </a:lnTo>
                  <a:lnTo>
                    <a:pt x="454748" y="37896"/>
                  </a:lnTo>
                  <a:lnTo>
                    <a:pt x="467385" y="37896"/>
                  </a:lnTo>
                  <a:lnTo>
                    <a:pt x="467385" y="25260"/>
                  </a:lnTo>
                  <a:close/>
                </a:path>
                <a:path w="619125" h="38100">
                  <a:moveTo>
                    <a:pt x="543166" y="25260"/>
                  </a:moveTo>
                  <a:lnTo>
                    <a:pt x="530542" y="25260"/>
                  </a:lnTo>
                  <a:lnTo>
                    <a:pt x="530542" y="12623"/>
                  </a:lnTo>
                  <a:lnTo>
                    <a:pt x="517906" y="12623"/>
                  </a:lnTo>
                  <a:lnTo>
                    <a:pt x="517906" y="0"/>
                  </a:lnTo>
                  <a:lnTo>
                    <a:pt x="505269" y="0"/>
                  </a:lnTo>
                  <a:lnTo>
                    <a:pt x="492633" y="0"/>
                  </a:lnTo>
                  <a:lnTo>
                    <a:pt x="492633" y="12623"/>
                  </a:lnTo>
                  <a:lnTo>
                    <a:pt x="480009" y="12623"/>
                  </a:lnTo>
                  <a:lnTo>
                    <a:pt x="480009" y="0"/>
                  </a:lnTo>
                  <a:lnTo>
                    <a:pt x="467385" y="0"/>
                  </a:lnTo>
                  <a:lnTo>
                    <a:pt x="454748" y="0"/>
                  </a:lnTo>
                  <a:lnTo>
                    <a:pt x="442112" y="0"/>
                  </a:lnTo>
                  <a:lnTo>
                    <a:pt x="442112" y="12636"/>
                  </a:lnTo>
                  <a:lnTo>
                    <a:pt x="454748" y="12636"/>
                  </a:lnTo>
                  <a:lnTo>
                    <a:pt x="467372" y="12636"/>
                  </a:lnTo>
                  <a:lnTo>
                    <a:pt x="480009" y="12636"/>
                  </a:lnTo>
                  <a:lnTo>
                    <a:pt x="480009" y="25260"/>
                  </a:lnTo>
                  <a:lnTo>
                    <a:pt x="480009" y="37896"/>
                  </a:lnTo>
                  <a:lnTo>
                    <a:pt x="492633" y="37896"/>
                  </a:lnTo>
                  <a:lnTo>
                    <a:pt x="505269" y="37896"/>
                  </a:lnTo>
                  <a:lnTo>
                    <a:pt x="517906" y="37896"/>
                  </a:lnTo>
                  <a:lnTo>
                    <a:pt x="517906" y="25260"/>
                  </a:lnTo>
                  <a:lnTo>
                    <a:pt x="505269" y="25260"/>
                  </a:lnTo>
                  <a:lnTo>
                    <a:pt x="505269" y="12636"/>
                  </a:lnTo>
                  <a:lnTo>
                    <a:pt x="517906" y="12636"/>
                  </a:lnTo>
                  <a:lnTo>
                    <a:pt x="517906" y="25260"/>
                  </a:lnTo>
                  <a:lnTo>
                    <a:pt x="530529" y="25260"/>
                  </a:lnTo>
                  <a:lnTo>
                    <a:pt x="530529" y="37896"/>
                  </a:lnTo>
                  <a:lnTo>
                    <a:pt x="543166" y="37896"/>
                  </a:lnTo>
                  <a:lnTo>
                    <a:pt x="543166" y="25260"/>
                  </a:lnTo>
                  <a:close/>
                </a:path>
                <a:path w="619125" h="38100">
                  <a:moveTo>
                    <a:pt x="568426" y="12623"/>
                  </a:moveTo>
                  <a:lnTo>
                    <a:pt x="555802" y="12623"/>
                  </a:lnTo>
                  <a:lnTo>
                    <a:pt x="555802" y="0"/>
                  </a:lnTo>
                  <a:lnTo>
                    <a:pt x="543166" y="0"/>
                  </a:lnTo>
                  <a:lnTo>
                    <a:pt x="543166" y="12623"/>
                  </a:lnTo>
                  <a:lnTo>
                    <a:pt x="543166" y="25260"/>
                  </a:lnTo>
                  <a:lnTo>
                    <a:pt x="555790" y="25260"/>
                  </a:lnTo>
                  <a:lnTo>
                    <a:pt x="555790" y="37896"/>
                  </a:lnTo>
                  <a:lnTo>
                    <a:pt x="568426" y="37896"/>
                  </a:lnTo>
                  <a:lnTo>
                    <a:pt x="568426" y="25260"/>
                  </a:lnTo>
                  <a:lnTo>
                    <a:pt x="568426" y="12623"/>
                  </a:lnTo>
                  <a:close/>
                </a:path>
                <a:path w="619125" h="38100">
                  <a:moveTo>
                    <a:pt x="606310" y="25260"/>
                  </a:moveTo>
                  <a:lnTo>
                    <a:pt x="593674" y="25260"/>
                  </a:lnTo>
                  <a:lnTo>
                    <a:pt x="593674" y="37896"/>
                  </a:lnTo>
                  <a:lnTo>
                    <a:pt x="606310" y="37896"/>
                  </a:lnTo>
                  <a:lnTo>
                    <a:pt x="606310" y="25260"/>
                  </a:lnTo>
                  <a:close/>
                </a:path>
                <a:path w="619125" h="38100">
                  <a:moveTo>
                    <a:pt x="618947" y="12623"/>
                  </a:moveTo>
                  <a:lnTo>
                    <a:pt x="606310" y="12623"/>
                  </a:lnTo>
                  <a:lnTo>
                    <a:pt x="606310" y="0"/>
                  </a:lnTo>
                  <a:lnTo>
                    <a:pt x="593699" y="0"/>
                  </a:lnTo>
                  <a:lnTo>
                    <a:pt x="581063" y="0"/>
                  </a:lnTo>
                  <a:lnTo>
                    <a:pt x="581063" y="12636"/>
                  </a:lnTo>
                  <a:lnTo>
                    <a:pt x="593674" y="12636"/>
                  </a:lnTo>
                  <a:lnTo>
                    <a:pt x="606310" y="12636"/>
                  </a:lnTo>
                  <a:lnTo>
                    <a:pt x="606310" y="25260"/>
                  </a:lnTo>
                  <a:lnTo>
                    <a:pt x="618947" y="25260"/>
                  </a:lnTo>
                  <a:lnTo>
                    <a:pt x="618947" y="126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5961735" y="4101858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36" y="12636"/>
                  </a:moveTo>
                  <a:lnTo>
                    <a:pt x="0" y="12636"/>
                  </a:lnTo>
                  <a:lnTo>
                    <a:pt x="0" y="25273"/>
                  </a:lnTo>
                  <a:lnTo>
                    <a:pt x="12636" y="25273"/>
                  </a:lnTo>
                  <a:lnTo>
                    <a:pt x="12636" y="12636"/>
                  </a:lnTo>
                  <a:close/>
                </a:path>
                <a:path w="619125" h="50800">
                  <a:moveTo>
                    <a:pt x="290537" y="12636"/>
                  </a:moveTo>
                  <a:lnTo>
                    <a:pt x="277901" y="12636"/>
                  </a:lnTo>
                  <a:lnTo>
                    <a:pt x="277901" y="25273"/>
                  </a:lnTo>
                  <a:lnTo>
                    <a:pt x="290537" y="25273"/>
                  </a:lnTo>
                  <a:lnTo>
                    <a:pt x="290537" y="12636"/>
                  </a:lnTo>
                  <a:close/>
                </a:path>
                <a:path w="619125" h="50800">
                  <a:moveTo>
                    <a:pt x="353695" y="25260"/>
                  </a:moveTo>
                  <a:lnTo>
                    <a:pt x="341058" y="25260"/>
                  </a:lnTo>
                  <a:lnTo>
                    <a:pt x="341058" y="12636"/>
                  </a:lnTo>
                  <a:lnTo>
                    <a:pt x="328434" y="12636"/>
                  </a:lnTo>
                  <a:lnTo>
                    <a:pt x="315798" y="12636"/>
                  </a:lnTo>
                  <a:lnTo>
                    <a:pt x="315798" y="25260"/>
                  </a:lnTo>
                  <a:lnTo>
                    <a:pt x="315798" y="37896"/>
                  </a:lnTo>
                  <a:lnTo>
                    <a:pt x="303174" y="37896"/>
                  </a:lnTo>
                  <a:lnTo>
                    <a:pt x="290537" y="37896"/>
                  </a:lnTo>
                  <a:lnTo>
                    <a:pt x="277901" y="37896"/>
                  </a:lnTo>
                  <a:lnTo>
                    <a:pt x="265277" y="37896"/>
                  </a:lnTo>
                  <a:lnTo>
                    <a:pt x="265277" y="25273"/>
                  </a:lnTo>
                  <a:lnTo>
                    <a:pt x="265277" y="12636"/>
                  </a:lnTo>
                  <a:lnTo>
                    <a:pt x="252641" y="12636"/>
                  </a:lnTo>
                  <a:lnTo>
                    <a:pt x="240004" y="12636"/>
                  </a:lnTo>
                  <a:lnTo>
                    <a:pt x="227380" y="12636"/>
                  </a:lnTo>
                  <a:lnTo>
                    <a:pt x="214744" y="12636"/>
                  </a:lnTo>
                  <a:lnTo>
                    <a:pt x="214744" y="25260"/>
                  </a:lnTo>
                  <a:lnTo>
                    <a:pt x="214744" y="37896"/>
                  </a:lnTo>
                  <a:lnTo>
                    <a:pt x="202120" y="37896"/>
                  </a:lnTo>
                  <a:lnTo>
                    <a:pt x="202120" y="25273"/>
                  </a:lnTo>
                  <a:lnTo>
                    <a:pt x="202120" y="12636"/>
                  </a:lnTo>
                  <a:lnTo>
                    <a:pt x="189484" y="12636"/>
                  </a:lnTo>
                  <a:lnTo>
                    <a:pt x="176847" y="12636"/>
                  </a:lnTo>
                  <a:lnTo>
                    <a:pt x="176847" y="25260"/>
                  </a:lnTo>
                  <a:lnTo>
                    <a:pt x="164223" y="25260"/>
                  </a:lnTo>
                  <a:lnTo>
                    <a:pt x="151587" y="25260"/>
                  </a:lnTo>
                  <a:lnTo>
                    <a:pt x="151587" y="37896"/>
                  </a:lnTo>
                  <a:lnTo>
                    <a:pt x="138963" y="37896"/>
                  </a:lnTo>
                  <a:lnTo>
                    <a:pt x="138963" y="25273"/>
                  </a:lnTo>
                  <a:lnTo>
                    <a:pt x="151587" y="25273"/>
                  </a:lnTo>
                  <a:lnTo>
                    <a:pt x="151587" y="12636"/>
                  </a:lnTo>
                  <a:lnTo>
                    <a:pt x="138963" y="12636"/>
                  </a:lnTo>
                  <a:lnTo>
                    <a:pt x="126326" y="12636"/>
                  </a:lnTo>
                  <a:lnTo>
                    <a:pt x="113690" y="12636"/>
                  </a:lnTo>
                  <a:lnTo>
                    <a:pt x="113690" y="25260"/>
                  </a:lnTo>
                  <a:lnTo>
                    <a:pt x="101066" y="25260"/>
                  </a:lnTo>
                  <a:lnTo>
                    <a:pt x="101066" y="12636"/>
                  </a:lnTo>
                  <a:lnTo>
                    <a:pt x="101053" y="25273"/>
                  </a:lnTo>
                  <a:lnTo>
                    <a:pt x="101053" y="37896"/>
                  </a:lnTo>
                  <a:lnTo>
                    <a:pt x="88430" y="37896"/>
                  </a:lnTo>
                  <a:lnTo>
                    <a:pt x="88430" y="25273"/>
                  </a:lnTo>
                  <a:lnTo>
                    <a:pt x="101053" y="25273"/>
                  </a:lnTo>
                  <a:lnTo>
                    <a:pt x="101053" y="12636"/>
                  </a:lnTo>
                  <a:lnTo>
                    <a:pt x="88430" y="12636"/>
                  </a:lnTo>
                  <a:lnTo>
                    <a:pt x="88430" y="25260"/>
                  </a:lnTo>
                  <a:lnTo>
                    <a:pt x="75806" y="25260"/>
                  </a:lnTo>
                  <a:lnTo>
                    <a:pt x="75806" y="12636"/>
                  </a:lnTo>
                  <a:lnTo>
                    <a:pt x="63169" y="12636"/>
                  </a:lnTo>
                  <a:lnTo>
                    <a:pt x="63169" y="25260"/>
                  </a:lnTo>
                  <a:lnTo>
                    <a:pt x="50533" y="25260"/>
                  </a:lnTo>
                  <a:lnTo>
                    <a:pt x="37909" y="25260"/>
                  </a:lnTo>
                  <a:lnTo>
                    <a:pt x="37909" y="12636"/>
                  </a:lnTo>
                  <a:lnTo>
                    <a:pt x="25273" y="12636"/>
                  </a:lnTo>
                  <a:lnTo>
                    <a:pt x="25273" y="50533"/>
                  </a:lnTo>
                  <a:lnTo>
                    <a:pt x="37909" y="50533"/>
                  </a:lnTo>
                  <a:lnTo>
                    <a:pt x="37909" y="37909"/>
                  </a:lnTo>
                  <a:lnTo>
                    <a:pt x="50533" y="37909"/>
                  </a:lnTo>
                  <a:lnTo>
                    <a:pt x="63169" y="37909"/>
                  </a:lnTo>
                  <a:lnTo>
                    <a:pt x="63169" y="25273"/>
                  </a:lnTo>
                  <a:lnTo>
                    <a:pt x="75793" y="25273"/>
                  </a:lnTo>
                  <a:lnTo>
                    <a:pt x="75793" y="37909"/>
                  </a:lnTo>
                  <a:lnTo>
                    <a:pt x="88430" y="37909"/>
                  </a:lnTo>
                  <a:lnTo>
                    <a:pt x="88430" y="50533"/>
                  </a:lnTo>
                  <a:lnTo>
                    <a:pt x="101066" y="50533"/>
                  </a:lnTo>
                  <a:lnTo>
                    <a:pt x="101066" y="37909"/>
                  </a:lnTo>
                  <a:lnTo>
                    <a:pt x="113690" y="37909"/>
                  </a:lnTo>
                  <a:lnTo>
                    <a:pt x="113690" y="50533"/>
                  </a:lnTo>
                  <a:lnTo>
                    <a:pt x="126326" y="50533"/>
                  </a:lnTo>
                  <a:lnTo>
                    <a:pt x="138950" y="50533"/>
                  </a:lnTo>
                  <a:lnTo>
                    <a:pt x="151587" y="50533"/>
                  </a:lnTo>
                  <a:lnTo>
                    <a:pt x="164223" y="50533"/>
                  </a:lnTo>
                  <a:lnTo>
                    <a:pt x="164223" y="37909"/>
                  </a:lnTo>
                  <a:lnTo>
                    <a:pt x="176847" y="37909"/>
                  </a:lnTo>
                  <a:lnTo>
                    <a:pt x="189484" y="37909"/>
                  </a:lnTo>
                  <a:lnTo>
                    <a:pt x="189484" y="50533"/>
                  </a:lnTo>
                  <a:lnTo>
                    <a:pt x="202107" y="50533"/>
                  </a:lnTo>
                  <a:lnTo>
                    <a:pt x="214744" y="50533"/>
                  </a:lnTo>
                  <a:lnTo>
                    <a:pt x="214744" y="37909"/>
                  </a:lnTo>
                  <a:lnTo>
                    <a:pt x="227368" y="37909"/>
                  </a:lnTo>
                  <a:lnTo>
                    <a:pt x="227368" y="50533"/>
                  </a:lnTo>
                  <a:lnTo>
                    <a:pt x="240004" y="50533"/>
                  </a:lnTo>
                  <a:lnTo>
                    <a:pt x="240004" y="37909"/>
                  </a:lnTo>
                  <a:lnTo>
                    <a:pt x="252641" y="37909"/>
                  </a:lnTo>
                  <a:lnTo>
                    <a:pt x="265264" y="37909"/>
                  </a:lnTo>
                  <a:lnTo>
                    <a:pt x="265264" y="50533"/>
                  </a:lnTo>
                  <a:lnTo>
                    <a:pt x="277901" y="50533"/>
                  </a:lnTo>
                  <a:lnTo>
                    <a:pt x="290537" y="50533"/>
                  </a:lnTo>
                  <a:lnTo>
                    <a:pt x="303161" y="50533"/>
                  </a:lnTo>
                  <a:lnTo>
                    <a:pt x="315798" y="50533"/>
                  </a:lnTo>
                  <a:lnTo>
                    <a:pt x="315798" y="37909"/>
                  </a:lnTo>
                  <a:lnTo>
                    <a:pt x="328422" y="37909"/>
                  </a:lnTo>
                  <a:lnTo>
                    <a:pt x="341058" y="37909"/>
                  </a:lnTo>
                  <a:lnTo>
                    <a:pt x="341058" y="50533"/>
                  </a:lnTo>
                  <a:lnTo>
                    <a:pt x="353695" y="50533"/>
                  </a:lnTo>
                  <a:lnTo>
                    <a:pt x="353695" y="37909"/>
                  </a:lnTo>
                  <a:lnTo>
                    <a:pt x="353695" y="25260"/>
                  </a:lnTo>
                  <a:close/>
                </a:path>
                <a:path w="619125" h="50800">
                  <a:moveTo>
                    <a:pt x="492645" y="12636"/>
                  </a:moveTo>
                  <a:lnTo>
                    <a:pt x="492645" y="12636"/>
                  </a:lnTo>
                  <a:lnTo>
                    <a:pt x="416852" y="12636"/>
                  </a:lnTo>
                  <a:lnTo>
                    <a:pt x="416852" y="25260"/>
                  </a:lnTo>
                  <a:lnTo>
                    <a:pt x="404215" y="25260"/>
                  </a:lnTo>
                  <a:lnTo>
                    <a:pt x="404215" y="12636"/>
                  </a:lnTo>
                  <a:lnTo>
                    <a:pt x="391591" y="12636"/>
                  </a:lnTo>
                  <a:lnTo>
                    <a:pt x="378955" y="12636"/>
                  </a:lnTo>
                  <a:lnTo>
                    <a:pt x="378955" y="25273"/>
                  </a:lnTo>
                  <a:lnTo>
                    <a:pt x="391579" y="25273"/>
                  </a:lnTo>
                  <a:lnTo>
                    <a:pt x="391579" y="37909"/>
                  </a:lnTo>
                  <a:lnTo>
                    <a:pt x="404215" y="37909"/>
                  </a:lnTo>
                  <a:lnTo>
                    <a:pt x="416852" y="37909"/>
                  </a:lnTo>
                  <a:lnTo>
                    <a:pt x="429488" y="37909"/>
                  </a:lnTo>
                  <a:lnTo>
                    <a:pt x="429488" y="25273"/>
                  </a:lnTo>
                  <a:lnTo>
                    <a:pt x="492645" y="25273"/>
                  </a:lnTo>
                  <a:lnTo>
                    <a:pt x="492645" y="12636"/>
                  </a:lnTo>
                  <a:close/>
                </a:path>
                <a:path w="619125" h="50800">
                  <a:moveTo>
                    <a:pt x="568426" y="12636"/>
                  </a:moveTo>
                  <a:lnTo>
                    <a:pt x="555802" y="12636"/>
                  </a:lnTo>
                  <a:lnTo>
                    <a:pt x="543166" y="12636"/>
                  </a:lnTo>
                  <a:lnTo>
                    <a:pt x="530529" y="12636"/>
                  </a:lnTo>
                  <a:lnTo>
                    <a:pt x="530529" y="25260"/>
                  </a:lnTo>
                  <a:lnTo>
                    <a:pt x="517906" y="25260"/>
                  </a:lnTo>
                  <a:lnTo>
                    <a:pt x="505269" y="25260"/>
                  </a:lnTo>
                  <a:lnTo>
                    <a:pt x="505269" y="37909"/>
                  </a:lnTo>
                  <a:lnTo>
                    <a:pt x="517906" y="37909"/>
                  </a:lnTo>
                  <a:lnTo>
                    <a:pt x="530542" y="37909"/>
                  </a:lnTo>
                  <a:lnTo>
                    <a:pt x="530542" y="25273"/>
                  </a:lnTo>
                  <a:lnTo>
                    <a:pt x="543166" y="25273"/>
                  </a:lnTo>
                  <a:lnTo>
                    <a:pt x="543166" y="37909"/>
                  </a:lnTo>
                  <a:lnTo>
                    <a:pt x="555790" y="37909"/>
                  </a:lnTo>
                  <a:lnTo>
                    <a:pt x="568426" y="37909"/>
                  </a:lnTo>
                  <a:lnTo>
                    <a:pt x="568426" y="25273"/>
                  </a:lnTo>
                  <a:lnTo>
                    <a:pt x="568426" y="12636"/>
                  </a:lnTo>
                  <a:close/>
                </a:path>
                <a:path w="619125" h="50800">
                  <a:moveTo>
                    <a:pt x="606310" y="0"/>
                  </a:moveTo>
                  <a:lnTo>
                    <a:pt x="593674" y="0"/>
                  </a:lnTo>
                  <a:lnTo>
                    <a:pt x="593674" y="12636"/>
                  </a:lnTo>
                  <a:lnTo>
                    <a:pt x="606310" y="12636"/>
                  </a:lnTo>
                  <a:lnTo>
                    <a:pt x="606310" y="0"/>
                  </a:lnTo>
                  <a:close/>
                </a:path>
                <a:path w="619125" h="50800">
                  <a:moveTo>
                    <a:pt x="618947" y="12636"/>
                  </a:moveTo>
                  <a:lnTo>
                    <a:pt x="606310" y="12636"/>
                  </a:lnTo>
                  <a:lnTo>
                    <a:pt x="606310" y="25260"/>
                  </a:lnTo>
                  <a:lnTo>
                    <a:pt x="593699" y="25260"/>
                  </a:lnTo>
                  <a:lnTo>
                    <a:pt x="581063" y="25260"/>
                  </a:lnTo>
                  <a:lnTo>
                    <a:pt x="581063" y="37909"/>
                  </a:lnTo>
                  <a:lnTo>
                    <a:pt x="593674" y="37909"/>
                  </a:lnTo>
                  <a:lnTo>
                    <a:pt x="606310" y="37909"/>
                  </a:lnTo>
                  <a:lnTo>
                    <a:pt x="618947" y="37909"/>
                  </a:lnTo>
                  <a:lnTo>
                    <a:pt x="618947" y="25273"/>
                  </a:lnTo>
                  <a:lnTo>
                    <a:pt x="618947" y="1263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5961735" y="4139755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36" y="37896"/>
                  </a:moveTo>
                  <a:lnTo>
                    <a:pt x="0" y="37896"/>
                  </a:lnTo>
                  <a:lnTo>
                    <a:pt x="0" y="50533"/>
                  </a:lnTo>
                  <a:lnTo>
                    <a:pt x="12636" y="50533"/>
                  </a:lnTo>
                  <a:lnTo>
                    <a:pt x="12636" y="37896"/>
                  </a:lnTo>
                  <a:close/>
                </a:path>
                <a:path w="619125" h="50800">
                  <a:moveTo>
                    <a:pt x="25273" y="12623"/>
                  </a:moveTo>
                  <a:lnTo>
                    <a:pt x="12636" y="12623"/>
                  </a:lnTo>
                  <a:lnTo>
                    <a:pt x="0" y="12623"/>
                  </a:lnTo>
                  <a:lnTo>
                    <a:pt x="0" y="25260"/>
                  </a:lnTo>
                  <a:lnTo>
                    <a:pt x="12636" y="25260"/>
                  </a:lnTo>
                  <a:lnTo>
                    <a:pt x="25273" y="25260"/>
                  </a:lnTo>
                  <a:lnTo>
                    <a:pt x="25273" y="12623"/>
                  </a:lnTo>
                  <a:close/>
                </a:path>
                <a:path w="619125" h="50800">
                  <a:moveTo>
                    <a:pt x="50533" y="12623"/>
                  </a:moveTo>
                  <a:lnTo>
                    <a:pt x="37896" y="12623"/>
                  </a:lnTo>
                  <a:lnTo>
                    <a:pt x="37896" y="25260"/>
                  </a:lnTo>
                  <a:lnTo>
                    <a:pt x="37896" y="37896"/>
                  </a:lnTo>
                  <a:lnTo>
                    <a:pt x="25273" y="37896"/>
                  </a:lnTo>
                  <a:lnTo>
                    <a:pt x="25273" y="50533"/>
                  </a:lnTo>
                  <a:lnTo>
                    <a:pt x="37909" y="50533"/>
                  </a:lnTo>
                  <a:lnTo>
                    <a:pt x="37909" y="37896"/>
                  </a:lnTo>
                  <a:lnTo>
                    <a:pt x="50533" y="37896"/>
                  </a:lnTo>
                  <a:lnTo>
                    <a:pt x="50533" y="25260"/>
                  </a:lnTo>
                  <a:lnTo>
                    <a:pt x="50533" y="12623"/>
                  </a:lnTo>
                  <a:close/>
                </a:path>
                <a:path w="619125" h="50800">
                  <a:moveTo>
                    <a:pt x="113690" y="25260"/>
                  </a:moveTo>
                  <a:lnTo>
                    <a:pt x="101066" y="25260"/>
                  </a:lnTo>
                  <a:lnTo>
                    <a:pt x="101066" y="12623"/>
                  </a:lnTo>
                  <a:lnTo>
                    <a:pt x="88430" y="12623"/>
                  </a:lnTo>
                  <a:lnTo>
                    <a:pt x="75793" y="12623"/>
                  </a:lnTo>
                  <a:lnTo>
                    <a:pt x="75793" y="25260"/>
                  </a:lnTo>
                  <a:lnTo>
                    <a:pt x="63169" y="25260"/>
                  </a:lnTo>
                  <a:lnTo>
                    <a:pt x="63169" y="37896"/>
                  </a:lnTo>
                  <a:lnTo>
                    <a:pt x="50533" y="37896"/>
                  </a:lnTo>
                  <a:lnTo>
                    <a:pt x="50533" y="50533"/>
                  </a:lnTo>
                  <a:lnTo>
                    <a:pt x="63169" y="50533"/>
                  </a:lnTo>
                  <a:lnTo>
                    <a:pt x="75793" y="50533"/>
                  </a:lnTo>
                  <a:lnTo>
                    <a:pt x="88430" y="50533"/>
                  </a:lnTo>
                  <a:lnTo>
                    <a:pt x="88430" y="37896"/>
                  </a:lnTo>
                  <a:lnTo>
                    <a:pt x="75806" y="37896"/>
                  </a:lnTo>
                  <a:lnTo>
                    <a:pt x="75806" y="25260"/>
                  </a:lnTo>
                  <a:lnTo>
                    <a:pt x="88430" y="25260"/>
                  </a:lnTo>
                  <a:lnTo>
                    <a:pt x="88430" y="37896"/>
                  </a:lnTo>
                  <a:lnTo>
                    <a:pt x="101053" y="37896"/>
                  </a:lnTo>
                  <a:lnTo>
                    <a:pt x="113690" y="37896"/>
                  </a:lnTo>
                  <a:lnTo>
                    <a:pt x="113690" y="25260"/>
                  </a:lnTo>
                  <a:close/>
                </a:path>
                <a:path w="619125" h="50800">
                  <a:moveTo>
                    <a:pt x="138963" y="12623"/>
                  </a:moveTo>
                  <a:lnTo>
                    <a:pt x="126326" y="12623"/>
                  </a:lnTo>
                  <a:lnTo>
                    <a:pt x="113690" y="12623"/>
                  </a:lnTo>
                  <a:lnTo>
                    <a:pt x="113690" y="25260"/>
                  </a:lnTo>
                  <a:lnTo>
                    <a:pt x="126326" y="25260"/>
                  </a:lnTo>
                  <a:lnTo>
                    <a:pt x="138963" y="25260"/>
                  </a:lnTo>
                  <a:lnTo>
                    <a:pt x="138963" y="12623"/>
                  </a:lnTo>
                  <a:close/>
                </a:path>
                <a:path w="619125" h="50800">
                  <a:moveTo>
                    <a:pt x="151587" y="37896"/>
                  </a:moveTo>
                  <a:lnTo>
                    <a:pt x="138963" y="37896"/>
                  </a:lnTo>
                  <a:lnTo>
                    <a:pt x="126326" y="37896"/>
                  </a:lnTo>
                  <a:lnTo>
                    <a:pt x="113690" y="37896"/>
                  </a:lnTo>
                  <a:lnTo>
                    <a:pt x="113690" y="50533"/>
                  </a:lnTo>
                  <a:lnTo>
                    <a:pt x="126326" y="50533"/>
                  </a:lnTo>
                  <a:lnTo>
                    <a:pt x="138950" y="50533"/>
                  </a:lnTo>
                  <a:lnTo>
                    <a:pt x="151587" y="50533"/>
                  </a:lnTo>
                  <a:lnTo>
                    <a:pt x="151587" y="37896"/>
                  </a:lnTo>
                  <a:close/>
                </a:path>
                <a:path w="619125" h="50800">
                  <a:moveTo>
                    <a:pt x="176847" y="12623"/>
                  </a:moveTo>
                  <a:lnTo>
                    <a:pt x="164211" y="12623"/>
                  </a:lnTo>
                  <a:lnTo>
                    <a:pt x="164211" y="25260"/>
                  </a:lnTo>
                  <a:lnTo>
                    <a:pt x="176847" y="25260"/>
                  </a:lnTo>
                  <a:lnTo>
                    <a:pt x="176847" y="12623"/>
                  </a:lnTo>
                  <a:close/>
                </a:path>
                <a:path w="619125" h="50800">
                  <a:moveTo>
                    <a:pt x="189484" y="25260"/>
                  </a:moveTo>
                  <a:lnTo>
                    <a:pt x="176847" y="25260"/>
                  </a:lnTo>
                  <a:lnTo>
                    <a:pt x="176847" y="37896"/>
                  </a:lnTo>
                  <a:lnTo>
                    <a:pt x="176847" y="50533"/>
                  </a:lnTo>
                  <a:lnTo>
                    <a:pt x="189484" y="50533"/>
                  </a:lnTo>
                  <a:lnTo>
                    <a:pt x="189484" y="37896"/>
                  </a:lnTo>
                  <a:lnTo>
                    <a:pt x="189484" y="25260"/>
                  </a:lnTo>
                  <a:close/>
                </a:path>
                <a:path w="619125" h="50800">
                  <a:moveTo>
                    <a:pt x="214744" y="12623"/>
                  </a:moveTo>
                  <a:lnTo>
                    <a:pt x="202120" y="12623"/>
                  </a:lnTo>
                  <a:lnTo>
                    <a:pt x="189484" y="12623"/>
                  </a:lnTo>
                  <a:lnTo>
                    <a:pt x="189484" y="25260"/>
                  </a:lnTo>
                  <a:lnTo>
                    <a:pt x="202107" y="25260"/>
                  </a:lnTo>
                  <a:lnTo>
                    <a:pt x="214744" y="25260"/>
                  </a:lnTo>
                  <a:lnTo>
                    <a:pt x="214744" y="12623"/>
                  </a:lnTo>
                  <a:close/>
                </a:path>
                <a:path w="619125" h="50800">
                  <a:moveTo>
                    <a:pt x="227380" y="25260"/>
                  </a:moveTo>
                  <a:lnTo>
                    <a:pt x="214744" y="25260"/>
                  </a:lnTo>
                  <a:lnTo>
                    <a:pt x="214744" y="37896"/>
                  </a:lnTo>
                  <a:lnTo>
                    <a:pt x="227380" y="37896"/>
                  </a:lnTo>
                  <a:lnTo>
                    <a:pt x="227380" y="25260"/>
                  </a:lnTo>
                  <a:close/>
                </a:path>
                <a:path w="619125" h="50800">
                  <a:moveTo>
                    <a:pt x="252641" y="12623"/>
                  </a:moveTo>
                  <a:lnTo>
                    <a:pt x="240004" y="12623"/>
                  </a:lnTo>
                  <a:lnTo>
                    <a:pt x="240004" y="25260"/>
                  </a:lnTo>
                  <a:lnTo>
                    <a:pt x="240004" y="37896"/>
                  </a:lnTo>
                  <a:lnTo>
                    <a:pt x="252641" y="37896"/>
                  </a:lnTo>
                  <a:lnTo>
                    <a:pt x="252641" y="25260"/>
                  </a:lnTo>
                  <a:lnTo>
                    <a:pt x="252641" y="12623"/>
                  </a:lnTo>
                  <a:close/>
                </a:path>
                <a:path w="619125" h="50800">
                  <a:moveTo>
                    <a:pt x="290537" y="12623"/>
                  </a:moveTo>
                  <a:lnTo>
                    <a:pt x="277901" y="12623"/>
                  </a:lnTo>
                  <a:lnTo>
                    <a:pt x="265264" y="12623"/>
                  </a:lnTo>
                  <a:lnTo>
                    <a:pt x="265264" y="25260"/>
                  </a:lnTo>
                  <a:lnTo>
                    <a:pt x="265264" y="37896"/>
                  </a:lnTo>
                  <a:lnTo>
                    <a:pt x="277901" y="37896"/>
                  </a:lnTo>
                  <a:lnTo>
                    <a:pt x="277901" y="25260"/>
                  </a:lnTo>
                  <a:lnTo>
                    <a:pt x="290537" y="25260"/>
                  </a:lnTo>
                  <a:lnTo>
                    <a:pt x="290537" y="12623"/>
                  </a:lnTo>
                  <a:close/>
                </a:path>
                <a:path w="619125" h="50800">
                  <a:moveTo>
                    <a:pt x="378955" y="0"/>
                  </a:moveTo>
                  <a:lnTo>
                    <a:pt x="366318" y="0"/>
                  </a:lnTo>
                  <a:lnTo>
                    <a:pt x="366318" y="12623"/>
                  </a:lnTo>
                  <a:lnTo>
                    <a:pt x="353695" y="12623"/>
                  </a:lnTo>
                  <a:lnTo>
                    <a:pt x="353695" y="0"/>
                  </a:lnTo>
                  <a:lnTo>
                    <a:pt x="341058" y="0"/>
                  </a:lnTo>
                  <a:lnTo>
                    <a:pt x="341058" y="12623"/>
                  </a:lnTo>
                  <a:lnTo>
                    <a:pt x="328422" y="12623"/>
                  </a:lnTo>
                  <a:lnTo>
                    <a:pt x="328422" y="25260"/>
                  </a:lnTo>
                  <a:lnTo>
                    <a:pt x="315798" y="25260"/>
                  </a:lnTo>
                  <a:lnTo>
                    <a:pt x="315798" y="12623"/>
                  </a:lnTo>
                  <a:lnTo>
                    <a:pt x="303161" y="12623"/>
                  </a:lnTo>
                  <a:lnTo>
                    <a:pt x="303161" y="25260"/>
                  </a:lnTo>
                  <a:lnTo>
                    <a:pt x="290537" y="25260"/>
                  </a:lnTo>
                  <a:lnTo>
                    <a:pt x="290537" y="37896"/>
                  </a:lnTo>
                  <a:lnTo>
                    <a:pt x="341058" y="37896"/>
                  </a:lnTo>
                  <a:lnTo>
                    <a:pt x="341058" y="25260"/>
                  </a:lnTo>
                  <a:lnTo>
                    <a:pt x="353695" y="25260"/>
                  </a:lnTo>
                  <a:lnTo>
                    <a:pt x="353695" y="37896"/>
                  </a:lnTo>
                  <a:lnTo>
                    <a:pt x="366331" y="37896"/>
                  </a:lnTo>
                  <a:lnTo>
                    <a:pt x="366331" y="25260"/>
                  </a:lnTo>
                  <a:lnTo>
                    <a:pt x="366331" y="12636"/>
                  </a:lnTo>
                  <a:lnTo>
                    <a:pt x="378955" y="12636"/>
                  </a:lnTo>
                  <a:lnTo>
                    <a:pt x="378955" y="0"/>
                  </a:lnTo>
                  <a:close/>
                </a:path>
                <a:path w="619125" h="50800">
                  <a:moveTo>
                    <a:pt x="391591" y="25260"/>
                  </a:moveTo>
                  <a:lnTo>
                    <a:pt x="378955" y="25260"/>
                  </a:lnTo>
                  <a:lnTo>
                    <a:pt x="378955" y="37896"/>
                  </a:lnTo>
                  <a:lnTo>
                    <a:pt x="391591" y="37896"/>
                  </a:lnTo>
                  <a:lnTo>
                    <a:pt x="391591" y="25260"/>
                  </a:lnTo>
                  <a:close/>
                </a:path>
                <a:path w="619125" h="50800">
                  <a:moveTo>
                    <a:pt x="530542" y="0"/>
                  </a:moveTo>
                  <a:lnTo>
                    <a:pt x="517906" y="0"/>
                  </a:lnTo>
                  <a:lnTo>
                    <a:pt x="505269" y="0"/>
                  </a:lnTo>
                  <a:lnTo>
                    <a:pt x="492633" y="0"/>
                  </a:lnTo>
                  <a:lnTo>
                    <a:pt x="492633" y="12623"/>
                  </a:lnTo>
                  <a:lnTo>
                    <a:pt x="480009" y="12623"/>
                  </a:lnTo>
                  <a:lnTo>
                    <a:pt x="480009" y="25260"/>
                  </a:lnTo>
                  <a:lnTo>
                    <a:pt x="467385" y="25260"/>
                  </a:lnTo>
                  <a:lnTo>
                    <a:pt x="454748" y="25260"/>
                  </a:lnTo>
                  <a:lnTo>
                    <a:pt x="454748" y="12636"/>
                  </a:lnTo>
                  <a:lnTo>
                    <a:pt x="454748" y="0"/>
                  </a:lnTo>
                  <a:lnTo>
                    <a:pt x="442112" y="0"/>
                  </a:lnTo>
                  <a:lnTo>
                    <a:pt x="429488" y="0"/>
                  </a:lnTo>
                  <a:lnTo>
                    <a:pt x="416852" y="0"/>
                  </a:lnTo>
                  <a:lnTo>
                    <a:pt x="404215" y="0"/>
                  </a:lnTo>
                  <a:lnTo>
                    <a:pt x="404215" y="12623"/>
                  </a:lnTo>
                  <a:lnTo>
                    <a:pt x="404215" y="25260"/>
                  </a:lnTo>
                  <a:lnTo>
                    <a:pt x="416852" y="25260"/>
                  </a:lnTo>
                  <a:lnTo>
                    <a:pt x="416852" y="37896"/>
                  </a:lnTo>
                  <a:lnTo>
                    <a:pt x="429488" y="37896"/>
                  </a:lnTo>
                  <a:lnTo>
                    <a:pt x="429488" y="25260"/>
                  </a:lnTo>
                  <a:lnTo>
                    <a:pt x="442112" y="25260"/>
                  </a:lnTo>
                  <a:lnTo>
                    <a:pt x="442112" y="37896"/>
                  </a:lnTo>
                  <a:lnTo>
                    <a:pt x="454748" y="37896"/>
                  </a:lnTo>
                  <a:lnTo>
                    <a:pt x="467372" y="37896"/>
                  </a:lnTo>
                  <a:lnTo>
                    <a:pt x="480009" y="37896"/>
                  </a:lnTo>
                  <a:lnTo>
                    <a:pt x="492645" y="37896"/>
                  </a:lnTo>
                  <a:lnTo>
                    <a:pt x="492645" y="25260"/>
                  </a:lnTo>
                  <a:lnTo>
                    <a:pt x="492645" y="12636"/>
                  </a:lnTo>
                  <a:lnTo>
                    <a:pt x="505269" y="12636"/>
                  </a:lnTo>
                  <a:lnTo>
                    <a:pt x="505269" y="25260"/>
                  </a:lnTo>
                  <a:lnTo>
                    <a:pt x="517906" y="25260"/>
                  </a:lnTo>
                  <a:lnTo>
                    <a:pt x="517906" y="12636"/>
                  </a:lnTo>
                  <a:lnTo>
                    <a:pt x="530542" y="12636"/>
                  </a:lnTo>
                  <a:lnTo>
                    <a:pt x="530542" y="0"/>
                  </a:lnTo>
                  <a:close/>
                </a:path>
                <a:path w="619125" h="50800">
                  <a:moveTo>
                    <a:pt x="618947" y="0"/>
                  </a:moveTo>
                  <a:lnTo>
                    <a:pt x="618947" y="0"/>
                  </a:lnTo>
                  <a:lnTo>
                    <a:pt x="568426" y="0"/>
                  </a:lnTo>
                  <a:lnTo>
                    <a:pt x="568426" y="12623"/>
                  </a:lnTo>
                  <a:lnTo>
                    <a:pt x="555802" y="12623"/>
                  </a:lnTo>
                  <a:lnTo>
                    <a:pt x="543166" y="12623"/>
                  </a:lnTo>
                  <a:lnTo>
                    <a:pt x="543166" y="25260"/>
                  </a:lnTo>
                  <a:lnTo>
                    <a:pt x="543166" y="37896"/>
                  </a:lnTo>
                  <a:lnTo>
                    <a:pt x="555802" y="37896"/>
                  </a:lnTo>
                  <a:lnTo>
                    <a:pt x="555802" y="25260"/>
                  </a:lnTo>
                  <a:lnTo>
                    <a:pt x="568426" y="25260"/>
                  </a:lnTo>
                  <a:lnTo>
                    <a:pt x="568426" y="37896"/>
                  </a:lnTo>
                  <a:lnTo>
                    <a:pt x="581063" y="37896"/>
                  </a:lnTo>
                  <a:lnTo>
                    <a:pt x="581063" y="25260"/>
                  </a:lnTo>
                  <a:lnTo>
                    <a:pt x="581063" y="12636"/>
                  </a:lnTo>
                  <a:lnTo>
                    <a:pt x="593674" y="12636"/>
                  </a:lnTo>
                  <a:lnTo>
                    <a:pt x="593674" y="25260"/>
                  </a:lnTo>
                  <a:lnTo>
                    <a:pt x="606310" y="25260"/>
                  </a:lnTo>
                  <a:lnTo>
                    <a:pt x="618947" y="25260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5961735" y="4177652"/>
              <a:ext cx="606425" cy="50800"/>
            </a:xfrm>
            <a:custGeom>
              <a:avLst/>
              <a:gdLst/>
              <a:ahLst/>
              <a:cxnLst/>
              <a:rect l="l" t="t" r="r" b="b"/>
              <a:pathLst>
                <a:path w="606425" h="50800">
                  <a:moveTo>
                    <a:pt x="37909" y="12623"/>
                  </a:moveTo>
                  <a:lnTo>
                    <a:pt x="25273" y="12623"/>
                  </a:lnTo>
                  <a:lnTo>
                    <a:pt x="12636" y="12623"/>
                  </a:lnTo>
                  <a:lnTo>
                    <a:pt x="0" y="12623"/>
                  </a:lnTo>
                  <a:lnTo>
                    <a:pt x="0" y="25260"/>
                  </a:lnTo>
                  <a:lnTo>
                    <a:pt x="0" y="37884"/>
                  </a:lnTo>
                  <a:lnTo>
                    <a:pt x="0" y="50520"/>
                  </a:lnTo>
                  <a:lnTo>
                    <a:pt x="12636" y="50520"/>
                  </a:lnTo>
                  <a:lnTo>
                    <a:pt x="12636" y="37896"/>
                  </a:lnTo>
                  <a:lnTo>
                    <a:pt x="25273" y="37896"/>
                  </a:lnTo>
                  <a:lnTo>
                    <a:pt x="25273" y="25260"/>
                  </a:lnTo>
                  <a:lnTo>
                    <a:pt x="37909" y="25260"/>
                  </a:lnTo>
                  <a:lnTo>
                    <a:pt x="37909" y="12623"/>
                  </a:lnTo>
                  <a:close/>
                </a:path>
                <a:path w="606425" h="50800">
                  <a:moveTo>
                    <a:pt x="138963" y="25260"/>
                  </a:moveTo>
                  <a:lnTo>
                    <a:pt x="138963" y="25260"/>
                  </a:lnTo>
                  <a:lnTo>
                    <a:pt x="50533" y="25260"/>
                  </a:lnTo>
                  <a:lnTo>
                    <a:pt x="50533" y="37884"/>
                  </a:lnTo>
                  <a:lnTo>
                    <a:pt x="37896" y="37884"/>
                  </a:lnTo>
                  <a:lnTo>
                    <a:pt x="37896" y="50520"/>
                  </a:lnTo>
                  <a:lnTo>
                    <a:pt x="50533" y="50520"/>
                  </a:lnTo>
                  <a:lnTo>
                    <a:pt x="50533" y="37896"/>
                  </a:lnTo>
                  <a:lnTo>
                    <a:pt x="63169" y="37896"/>
                  </a:lnTo>
                  <a:lnTo>
                    <a:pt x="138963" y="37896"/>
                  </a:lnTo>
                  <a:lnTo>
                    <a:pt x="138963" y="25260"/>
                  </a:lnTo>
                  <a:close/>
                </a:path>
                <a:path w="606425" h="50800">
                  <a:moveTo>
                    <a:pt x="189484" y="25260"/>
                  </a:moveTo>
                  <a:lnTo>
                    <a:pt x="176847" y="25260"/>
                  </a:lnTo>
                  <a:lnTo>
                    <a:pt x="164223" y="25260"/>
                  </a:lnTo>
                  <a:lnTo>
                    <a:pt x="164223" y="12623"/>
                  </a:lnTo>
                  <a:lnTo>
                    <a:pt x="151587" y="12623"/>
                  </a:lnTo>
                  <a:lnTo>
                    <a:pt x="151587" y="25260"/>
                  </a:lnTo>
                  <a:lnTo>
                    <a:pt x="151587" y="37896"/>
                  </a:lnTo>
                  <a:lnTo>
                    <a:pt x="164211" y="37896"/>
                  </a:lnTo>
                  <a:lnTo>
                    <a:pt x="176847" y="37896"/>
                  </a:lnTo>
                  <a:lnTo>
                    <a:pt x="189484" y="37896"/>
                  </a:lnTo>
                  <a:lnTo>
                    <a:pt x="189484" y="25260"/>
                  </a:lnTo>
                  <a:close/>
                </a:path>
                <a:path w="606425" h="50800">
                  <a:moveTo>
                    <a:pt x="265277" y="25260"/>
                  </a:moveTo>
                  <a:lnTo>
                    <a:pt x="252641" y="25260"/>
                  </a:lnTo>
                  <a:lnTo>
                    <a:pt x="252641" y="37896"/>
                  </a:lnTo>
                  <a:lnTo>
                    <a:pt x="265277" y="37896"/>
                  </a:lnTo>
                  <a:lnTo>
                    <a:pt x="265277" y="25260"/>
                  </a:lnTo>
                  <a:close/>
                </a:path>
                <a:path w="606425" h="50800">
                  <a:moveTo>
                    <a:pt x="353695" y="25260"/>
                  </a:moveTo>
                  <a:lnTo>
                    <a:pt x="341058" y="25260"/>
                  </a:lnTo>
                  <a:lnTo>
                    <a:pt x="328434" y="25260"/>
                  </a:lnTo>
                  <a:lnTo>
                    <a:pt x="328434" y="12623"/>
                  </a:lnTo>
                  <a:lnTo>
                    <a:pt x="315798" y="12623"/>
                  </a:lnTo>
                  <a:lnTo>
                    <a:pt x="303161" y="12623"/>
                  </a:lnTo>
                  <a:lnTo>
                    <a:pt x="303161" y="25260"/>
                  </a:lnTo>
                  <a:lnTo>
                    <a:pt x="290537" y="25260"/>
                  </a:lnTo>
                  <a:lnTo>
                    <a:pt x="290537" y="12623"/>
                  </a:lnTo>
                  <a:lnTo>
                    <a:pt x="277901" y="12623"/>
                  </a:lnTo>
                  <a:lnTo>
                    <a:pt x="277901" y="0"/>
                  </a:lnTo>
                  <a:lnTo>
                    <a:pt x="265277" y="0"/>
                  </a:lnTo>
                  <a:lnTo>
                    <a:pt x="252641" y="0"/>
                  </a:lnTo>
                  <a:lnTo>
                    <a:pt x="240004" y="0"/>
                  </a:lnTo>
                  <a:lnTo>
                    <a:pt x="227368" y="0"/>
                  </a:lnTo>
                  <a:lnTo>
                    <a:pt x="227368" y="12623"/>
                  </a:lnTo>
                  <a:lnTo>
                    <a:pt x="214744" y="12623"/>
                  </a:lnTo>
                  <a:lnTo>
                    <a:pt x="214744" y="0"/>
                  </a:lnTo>
                  <a:lnTo>
                    <a:pt x="202120" y="0"/>
                  </a:lnTo>
                  <a:lnTo>
                    <a:pt x="189484" y="0"/>
                  </a:lnTo>
                  <a:lnTo>
                    <a:pt x="176847" y="0"/>
                  </a:lnTo>
                  <a:lnTo>
                    <a:pt x="176847" y="12636"/>
                  </a:lnTo>
                  <a:lnTo>
                    <a:pt x="189484" y="12636"/>
                  </a:lnTo>
                  <a:lnTo>
                    <a:pt x="189484" y="25260"/>
                  </a:lnTo>
                  <a:lnTo>
                    <a:pt x="202107" y="25260"/>
                  </a:lnTo>
                  <a:lnTo>
                    <a:pt x="214744" y="25260"/>
                  </a:lnTo>
                  <a:lnTo>
                    <a:pt x="214744" y="37896"/>
                  </a:lnTo>
                  <a:lnTo>
                    <a:pt x="227380" y="37896"/>
                  </a:lnTo>
                  <a:lnTo>
                    <a:pt x="227380" y="25260"/>
                  </a:lnTo>
                  <a:lnTo>
                    <a:pt x="240004" y="25260"/>
                  </a:lnTo>
                  <a:lnTo>
                    <a:pt x="252641" y="25260"/>
                  </a:lnTo>
                  <a:lnTo>
                    <a:pt x="252641" y="12636"/>
                  </a:lnTo>
                  <a:lnTo>
                    <a:pt x="265264" y="12636"/>
                  </a:lnTo>
                  <a:lnTo>
                    <a:pt x="277901" y="12636"/>
                  </a:lnTo>
                  <a:lnTo>
                    <a:pt x="277901" y="25260"/>
                  </a:lnTo>
                  <a:lnTo>
                    <a:pt x="277901" y="37896"/>
                  </a:lnTo>
                  <a:lnTo>
                    <a:pt x="290537" y="37896"/>
                  </a:lnTo>
                  <a:lnTo>
                    <a:pt x="303161" y="37896"/>
                  </a:lnTo>
                  <a:lnTo>
                    <a:pt x="353695" y="37896"/>
                  </a:lnTo>
                  <a:lnTo>
                    <a:pt x="353695" y="25260"/>
                  </a:lnTo>
                  <a:close/>
                </a:path>
                <a:path w="606425" h="50800">
                  <a:moveTo>
                    <a:pt x="416852" y="12623"/>
                  </a:moveTo>
                  <a:lnTo>
                    <a:pt x="404215" y="12623"/>
                  </a:lnTo>
                  <a:lnTo>
                    <a:pt x="391591" y="12623"/>
                  </a:lnTo>
                  <a:lnTo>
                    <a:pt x="378955" y="12623"/>
                  </a:lnTo>
                  <a:lnTo>
                    <a:pt x="378955" y="25260"/>
                  </a:lnTo>
                  <a:lnTo>
                    <a:pt x="366331" y="25260"/>
                  </a:lnTo>
                  <a:lnTo>
                    <a:pt x="366331" y="12636"/>
                  </a:lnTo>
                  <a:lnTo>
                    <a:pt x="378955" y="12636"/>
                  </a:lnTo>
                  <a:lnTo>
                    <a:pt x="378955" y="0"/>
                  </a:lnTo>
                  <a:lnTo>
                    <a:pt x="366331" y="0"/>
                  </a:lnTo>
                  <a:lnTo>
                    <a:pt x="353695" y="0"/>
                  </a:lnTo>
                  <a:lnTo>
                    <a:pt x="341058" y="0"/>
                  </a:lnTo>
                  <a:lnTo>
                    <a:pt x="341058" y="12636"/>
                  </a:lnTo>
                  <a:lnTo>
                    <a:pt x="353695" y="12636"/>
                  </a:lnTo>
                  <a:lnTo>
                    <a:pt x="353695" y="25260"/>
                  </a:lnTo>
                  <a:lnTo>
                    <a:pt x="366318" y="25260"/>
                  </a:lnTo>
                  <a:lnTo>
                    <a:pt x="366318" y="37896"/>
                  </a:lnTo>
                  <a:lnTo>
                    <a:pt x="378955" y="37896"/>
                  </a:lnTo>
                  <a:lnTo>
                    <a:pt x="391591" y="37896"/>
                  </a:lnTo>
                  <a:lnTo>
                    <a:pt x="391591" y="25260"/>
                  </a:lnTo>
                  <a:lnTo>
                    <a:pt x="404215" y="25260"/>
                  </a:lnTo>
                  <a:lnTo>
                    <a:pt x="404215" y="37896"/>
                  </a:lnTo>
                  <a:lnTo>
                    <a:pt x="416852" y="37896"/>
                  </a:lnTo>
                  <a:lnTo>
                    <a:pt x="416852" y="25260"/>
                  </a:lnTo>
                  <a:lnTo>
                    <a:pt x="416852" y="12623"/>
                  </a:lnTo>
                  <a:close/>
                </a:path>
                <a:path w="606425" h="50800">
                  <a:moveTo>
                    <a:pt x="442112" y="25260"/>
                  </a:moveTo>
                  <a:lnTo>
                    <a:pt x="429475" y="25260"/>
                  </a:lnTo>
                  <a:lnTo>
                    <a:pt x="429475" y="37896"/>
                  </a:lnTo>
                  <a:lnTo>
                    <a:pt x="442112" y="37896"/>
                  </a:lnTo>
                  <a:lnTo>
                    <a:pt x="442112" y="25260"/>
                  </a:lnTo>
                  <a:close/>
                </a:path>
                <a:path w="606425" h="50800">
                  <a:moveTo>
                    <a:pt x="480009" y="12623"/>
                  </a:moveTo>
                  <a:lnTo>
                    <a:pt x="467372" y="12623"/>
                  </a:lnTo>
                  <a:lnTo>
                    <a:pt x="467372" y="25260"/>
                  </a:lnTo>
                  <a:lnTo>
                    <a:pt x="467372" y="37896"/>
                  </a:lnTo>
                  <a:lnTo>
                    <a:pt x="480009" y="37896"/>
                  </a:lnTo>
                  <a:lnTo>
                    <a:pt x="480009" y="25260"/>
                  </a:lnTo>
                  <a:lnTo>
                    <a:pt x="480009" y="12623"/>
                  </a:lnTo>
                  <a:close/>
                </a:path>
                <a:path w="606425" h="50800">
                  <a:moveTo>
                    <a:pt x="505269" y="0"/>
                  </a:moveTo>
                  <a:lnTo>
                    <a:pt x="492633" y="0"/>
                  </a:lnTo>
                  <a:lnTo>
                    <a:pt x="492633" y="12636"/>
                  </a:lnTo>
                  <a:lnTo>
                    <a:pt x="505269" y="12636"/>
                  </a:lnTo>
                  <a:lnTo>
                    <a:pt x="505269" y="0"/>
                  </a:lnTo>
                  <a:close/>
                </a:path>
                <a:path w="606425" h="50800">
                  <a:moveTo>
                    <a:pt x="581063" y="0"/>
                  </a:moveTo>
                  <a:lnTo>
                    <a:pt x="568426" y="0"/>
                  </a:lnTo>
                  <a:lnTo>
                    <a:pt x="568426" y="12623"/>
                  </a:lnTo>
                  <a:lnTo>
                    <a:pt x="555802" y="12623"/>
                  </a:lnTo>
                  <a:lnTo>
                    <a:pt x="555802" y="0"/>
                  </a:lnTo>
                  <a:lnTo>
                    <a:pt x="543166" y="0"/>
                  </a:lnTo>
                  <a:lnTo>
                    <a:pt x="543166" y="12623"/>
                  </a:lnTo>
                  <a:lnTo>
                    <a:pt x="530542" y="12623"/>
                  </a:lnTo>
                  <a:lnTo>
                    <a:pt x="530542" y="0"/>
                  </a:lnTo>
                  <a:lnTo>
                    <a:pt x="517906" y="0"/>
                  </a:lnTo>
                  <a:lnTo>
                    <a:pt x="517906" y="12623"/>
                  </a:lnTo>
                  <a:lnTo>
                    <a:pt x="517906" y="25260"/>
                  </a:lnTo>
                  <a:lnTo>
                    <a:pt x="505269" y="25260"/>
                  </a:lnTo>
                  <a:lnTo>
                    <a:pt x="492633" y="25260"/>
                  </a:lnTo>
                  <a:lnTo>
                    <a:pt x="492633" y="37896"/>
                  </a:lnTo>
                  <a:lnTo>
                    <a:pt x="505269" y="37896"/>
                  </a:lnTo>
                  <a:lnTo>
                    <a:pt x="517906" y="37896"/>
                  </a:lnTo>
                  <a:lnTo>
                    <a:pt x="581063" y="37896"/>
                  </a:lnTo>
                  <a:lnTo>
                    <a:pt x="581063" y="25260"/>
                  </a:lnTo>
                  <a:lnTo>
                    <a:pt x="568426" y="25260"/>
                  </a:lnTo>
                  <a:lnTo>
                    <a:pt x="568426" y="12636"/>
                  </a:lnTo>
                  <a:lnTo>
                    <a:pt x="581063" y="12636"/>
                  </a:lnTo>
                  <a:lnTo>
                    <a:pt x="581063" y="0"/>
                  </a:lnTo>
                  <a:close/>
                </a:path>
                <a:path w="606425" h="50800">
                  <a:moveTo>
                    <a:pt x="606310" y="0"/>
                  </a:moveTo>
                  <a:lnTo>
                    <a:pt x="593674" y="0"/>
                  </a:lnTo>
                  <a:lnTo>
                    <a:pt x="593674" y="12623"/>
                  </a:lnTo>
                  <a:lnTo>
                    <a:pt x="593674" y="25260"/>
                  </a:lnTo>
                  <a:lnTo>
                    <a:pt x="606310" y="25260"/>
                  </a:lnTo>
                  <a:lnTo>
                    <a:pt x="606310" y="12636"/>
                  </a:lnTo>
                  <a:lnTo>
                    <a:pt x="60631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5961735" y="4215536"/>
              <a:ext cx="619125" cy="38100"/>
            </a:xfrm>
            <a:custGeom>
              <a:avLst/>
              <a:gdLst/>
              <a:ahLst/>
              <a:cxnLst/>
              <a:rect l="l" t="t" r="r" b="b"/>
              <a:pathLst>
                <a:path w="619125" h="38100">
                  <a:moveTo>
                    <a:pt x="12636" y="25273"/>
                  </a:moveTo>
                  <a:lnTo>
                    <a:pt x="0" y="25273"/>
                  </a:lnTo>
                  <a:lnTo>
                    <a:pt x="0" y="37922"/>
                  </a:lnTo>
                  <a:lnTo>
                    <a:pt x="12636" y="37922"/>
                  </a:lnTo>
                  <a:lnTo>
                    <a:pt x="12636" y="25273"/>
                  </a:lnTo>
                  <a:close/>
                </a:path>
                <a:path w="619125" h="38100">
                  <a:moveTo>
                    <a:pt x="63169" y="0"/>
                  </a:moveTo>
                  <a:lnTo>
                    <a:pt x="50533" y="0"/>
                  </a:lnTo>
                  <a:lnTo>
                    <a:pt x="37896" y="0"/>
                  </a:lnTo>
                  <a:lnTo>
                    <a:pt x="37896" y="12636"/>
                  </a:lnTo>
                  <a:lnTo>
                    <a:pt x="37896" y="25273"/>
                  </a:lnTo>
                  <a:lnTo>
                    <a:pt x="25273" y="25273"/>
                  </a:lnTo>
                  <a:lnTo>
                    <a:pt x="25273" y="37922"/>
                  </a:lnTo>
                  <a:lnTo>
                    <a:pt x="37896" y="37922"/>
                  </a:lnTo>
                  <a:lnTo>
                    <a:pt x="50533" y="37922"/>
                  </a:lnTo>
                  <a:lnTo>
                    <a:pt x="63169" y="37922"/>
                  </a:lnTo>
                  <a:lnTo>
                    <a:pt x="63169" y="25273"/>
                  </a:lnTo>
                  <a:lnTo>
                    <a:pt x="63169" y="12636"/>
                  </a:lnTo>
                  <a:lnTo>
                    <a:pt x="63169" y="0"/>
                  </a:lnTo>
                  <a:close/>
                </a:path>
                <a:path w="619125" h="38100">
                  <a:moveTo>
                    <a:pt x="88430" y="12636"/>
                  </a:moveTo>
                  <a:lnTo>
                    <a:pt x="75793" y="12636"/>
                  </a:lnTo>
                  <a:lnTo>
                    <a:pt x="75793" y="25273"/>
                  </a:lnTo>
                  <a:lnTo>
                    <a:pt x="88430" y="25273"/>
                  </a:lnTo>
                  <a:lnTo>
                    <a:pt x="88430" y="12636"/>
                  </a:lnTo>
                  <a:close/>
                </a:path>
                <a:path w="619125" h="38100">
                  <a:moveTo>
                    <a:pt x="151587" y="25273"/>
                  </a:moveTo>
                  <a:lnTo>
                    <a:pt x="138963" y="25273"/>
                  </a:lnTo>
                  <a:lnTo>
                    <a:pt x="126326" y="25273"/>
                  </a:lnTo>
                  <a:lnTo>
                    <a:pt x="113690" y="25273"/>
                  </a:lnTo>
                  <a:lnTo>
                    <a:pt x="113690" y="12636"/>
                  </a:lnTo>
                  <a:lnTo>
                    <a:pt x="126326" y="12636"/>
                  </a:lnTo>
                  <a:lnTo>
                    <a:pt x="126326" y="0"/>
                  </a:lnTo>
                  <a:lnTo>
                    <a:pt x="113690" y="0"/>
                  </a:lnTo>
                  <a:lnTo>
                    <a:pt x="101053" y="0"/>
                  </a:lnTo>
                  <a:lnTo>
                    <a:pt x="101053" y="12636"/>
                  </a:lnTo>
                  <a:lnTo>
                    <a:pt x="101053" y="25273"/>
                  </a:lnTo>
                  <a:lnTo>
                    <a:pt x="101053" y="37922"/>
                  </a:lnTo>
                  <a:lnTo>
                    <a:pt x="113690" y="37922"/>
                  </a:lnTo>
                  <a:lnTo>
                    <a:pt x="126326" y="37922"/>
                  </a:lnTo>
                  <a:lnTo>
                    <a:pt x="138950" y="37922"/>
                  </a:lnTo>
                  <a:lnTo>
                    <a:pt x="151587" y="37922"/>
                  </a:lnTo>
                  <a:lnTo>
                    <a:pt x="151587" y="25273"/>
                  </a:lnTo>
                  <a:close/>
                </a:path>
                <a:path w="619125" h="38100">
                  <a:moveTo>
                    <a:pt x="151587" y="0"/>
                  </a:moveTo>
                  <a:lnTo>
                    <a:pt x="138950" y="0"/>
                  </a:lnTo>
                  <a:lnTo>
                    <a:pt x="138950" y="12636"/>
                  </a:lnTo>
                  <a:lnTo>
                    <a:pt x="151587" y="12636"/>
                  </a:lnTo>
                  <a:lnTo>
                    <a:pt x="151587" y="0"/>
                  </a:lnTo>
                  <a:close/>
                </a:path>
                <a:path w="619125" h="38100">
                  <a:moveTo>
                    <a:pt x="176847" y="12636"/>
                  </a:moveTo>
                  <a:lnTo>
                    <a:pt x="164223" y="12636"/>
                  </a:lnTo>
                  <a:lnTo>
                    <a:pt x="151587" y="12636"/>
                  </a:lnTo>
                  <a:lnTo>
                    <a:pt x="151587" y="25273"/>
                  </a:lnTo>
                  <a:lnTo>
                    <a:pt x="164211" y="25273"/>
                  </a:lnTo>
                  <a:lnTo>
                    <a:pt x="176847" y="25273"/>
                  </a:lnTo>
                  <a:lnTo>
                    <a:pt x="176847" y="12636"/>
                  </a:lnTo>
                  <a:close/>
                </a:path>
                <a:path w="619125" h="38100">
                  <a:moveTo>
                    <a:pt x="214744" y="25273"/>
                  </a:moveTo>
                  <a:lnTo>
                    <a:pt x="202120" y="25273"/>
                  </a:lnTo>
                  <a:lnTo>
                    <a:pt x="189484" y="25273"/>
                  </a:lnTo>
                  <a:lnTo>
                    <a:pt x="189484" y="37922"/>
                  </a:lnTo>
                  <a:lnTo>
                    <a:pt x="202107" y="37922"/>
                  </a:lnTo>
                  <a:lnTo>
                    <a:pt x="214744" y="37922"/>
                  </a:lnTo>
                  <a:lnTo>
                    <a:pt x="214744" y="25273"/>
                  </a:lnTo>
                  <a:close/>
                </a:path>
                <a:path w="619125" h="38100">
                  <a:moveTo>
                    <a:pt x="214744" y="0"/>
                  </a:moveTo>
                  <a:lnTo>
                    <a:pt x="202120" y="0"/>
                  </a:lnTo>
                  <a:lnTo>
                    <a:pt x="189484" y="0"/>
                  </a:lnTo>
                  <a:lnTo>
                    <a:pt x="176847" y="0"/>
                  </a:lnTo>
                  <a:lnTo>
                    <a:pt x="176847" y="12636"/>
                  </a:lnTo>
                  <a:lnTo>
                    <a:pt x="189484" y="12636"/>
                  </a:lnTo>
                  <a:lnTo>
                    <a:pt x="202107" y="12636"/>
                  </a:lnTo>
                  <a:lnTo>
                    <a:pt x="214744" y="12636"/>
                  </a:lnTo>
                  <a:lnTo>
                    <a:pt x="214744" y="0"/>
                  </a:lnTo>
                  <a:close/>
                </a:path>
                <a:path w="619125" h="38100">
                  <a:moveTo>
                    <a:pt x="290537" y="0"/>
                  </a:moveTo>
                  <a:lnTo>
                    <a:pt x="277901" y="0"/>
                  </a:lnTo>
                  <a:lnTo>
                    <a:pt x="265277" y="0"/>
                  </a:lnTo>
                  <a:lnTo>
                    <a:pt x="252641" y="0"/>
                  </a:lnTo>
                  <a:lnTo>
                    <a:pt x="252641" y="12636"/>
                  </a:lnTo>
                  <a:lnTo>
                    <a:pt x="240004" y="12636"/>
                  </a:lnTo>
                  <a:lnTo>
                    <a:pt x="227368" y="12636"/>
                  </a:lnTo>
                  <a:lnTo>
                    <a:pt x="227368" y="25273"/>
                  </a:lnTo>
                  <a:lnTo>
                    <a:pt x="227368" y="37922"/>
                  </a:lnTo>
                  <a:lnTo>
                    <a:pt x="240004" y="37922"/>
                  </a:lnTo>
                  <a:lnTo>
                    <a:pt x="252641" y="37922"/>
                  </a:lnTo>
                  <a:lnTo>
                    <a:pt x="265264" y="37922"/>
                  </a:lnTo>
                  <a:lnTo>
                    <a:pt x="277901" y="37922"/>
                  </a:lnTo>
                  <a:lnTo>
                    <a:pt x="290537" y="37922"/>
                  </a:lnTo>
                  <a:lnTo>
                    <a:pt x="290537" y="25273"/>
                  </a:lnTo>
                  <a:lnTo>
                    <a:pt x="290537" y="12636"/>
                  </a:lnTo>
                  <a:lnTo>
                    <a:pt x="290537" y="0"/>
                  </a:lnTo>
                  <a:close/>
                </a:path>
                <a:path w="619125" h="38100">
                  <a:moveTo>
                    <a:pt x="315798" y="12636"/>
                  </a:moveTo>
                  <a:lnTo>
                    <a:pt x="303161" y="12636"/>
                  </a:lnTo>
                  <a:lnTo>
                    <a:pt x="303161" y="25273"/>
                  </a:lnTo>
                  <a:lnTo>
                    <a:pt x="315798" y="25273"/>
                  </a:lnTo>
                  <a:lnTo>
                    <a:pt x="315798" y="12636"/>
                  </a:lnTo>
                  <a:close/>
                </a:path>
                <a:path w="619125" h="38100">
                  <a:moveTo>
                    <a:pt x="429488" y="25273"/>
                  </a:moveTo>
                  <a:lnTo>
                    <a:pt x="416852" y="25273"/>
                  </a:lnTo>
                  <a:lnTo>
                    <a:pt x="404215" y="25273"/>
                  </a:lnTo>
                  <a:lnTo>
                    <a:pt x="404215" y="37922"/>
                  </a:lnTo>
                  <a:lnTo>
                    <a:pt x="416852" y="37922"/>
                  </a:lnTo>
                  <a:lnTo>
                    <a:pt x="429488" y="37922"/>
                  </a:lnTo>
                  <a:lnTo>
                    <a:pt x="429488" y="25273"/>
                  </a:lnTo>
                  <a:close/>
                </a:path>
                <a:path w="619125" h="38100">
                  <a:moveTo>
                    <a:pt x="429488" y="0"/>
                  </a:moveTo>
                  <a:lnTo>
                    <a:pt x="416852" y="0"/>
                  </a:lnTo>
                  <a:lnTo>
                    <a:pt x="404215" y="0"/>
                  </a:lnTo>
                  <a:lnTo>
                    <a:pt x="391579" y="0"/>
                  </a:lnTo>
                  <a:lnTo>
                    <a:pt x="391579" y="12636"/>
                  </a:lnTo>
                  <a:lnTo>
                    <a:pt x="378955" y="12636"/>
                  </a:lnTo>
                  <a:lnTo>
                    <a:pt x="378955" y="0"/>
                  </a:lnTo>
                  <a:lnTo>
                    <a:pt x="366318" y="0"/>
                  </a:lnTo>
                  <a:lnTo>
                    <a:pt x="366318" y="12636"/>
                  </a:lnTo>
                  <a:lnTo>
                    <a:pt x="366318" y="25273"/>
                  </a:lnTo>
                  <a:lnTo>
                    <a:pt x="353695" y="25273"/>
                  </a:lnTo>
                  <a:lnTo>
                    <a:pt x="341058" y="25273"/>
                  </a:lnTo>
                  <a:lnTo>
                    <a:pt x="341058" y="12636"/>
                  </a:lnTo>
                  <a:lnTo>
                    <a:pt x="353695" y="12636"/>
                  </a:lnTo>
                  <a:lnTo>
                    <a:pt x="353695" y="0"/>
                  </a:lnTo>
                  <a:lnTo>
                    <a:pt x="341058" y="0"/>
                  </a:lnTo>
                  <a:lnTo>
                    <a:pt x="328422" y="0"/>
                  </a:lnTo>
                  <a:lnTo>
                    <a:pt x="328422" y="12636"/>
                  </a:lnTo>
                  <a:lnTo>
                    <a:pt x="328422" y="25273"/>
                  </a:lnTo>
                  <a:lnTo>
                    <a:pt x="328422" y="37922"/>
                  </a:lnTo>
                  <a:lnTo>
                    <a:pt x="341058" y="37922"/>
                  </a:lnTo>
                  <a:lnTo>
                    <a:pt x="353695" y="37922"/>
                  </a:lnTo>
                  <a:lnTo>
                    <a:pt x="366331" y="37922"/>
                  </a:lnTo>
                  <a:lnTo>
                    <a:pt x="366331" y="25273"/>
                  </a:lnTo>
                  <a:lnTo>
                    <a:pt x="378955" y="25273"/>
                  </a:lnTo>
                  <a:lnTo>
                    <a:pt x="391591" y="25273"/>
                  </a:lnTo>
                  <a:lnTo>
                    <a:pt x="391591" y="12636"/>
                  </a:lnTo>
                  <a:lnTo>
                    <a:pt x="404215" y="12636"/>
                  </a:lnTo>
                  <a:lnTo>
                    <a:pt x="416852" y="12636"/>
                  </a:lnTo>
                  <a:lnTo>
                    <a:pt x="429488" y="12636"/>
                  </a:lnTo>
                  <a:lnTo>
                    <a:pt x="429488" y="0"/>
                  </a:lnTo>
                  <a:close/>
                </a:path>
                <a:path w="619125" h="38100">
                  <a:moveTo>
                    <a:pt x="480009" y="12636"/>
                  </a:moveTo>
                  <a:lnTo>
                    <a:pt x="467385" y="12636"/>
                  </a:lnTo>
                  <a:lnTo>
                    <a:pt x="467385" y="0"/>
                  </a:lnTo>
                  <a:lnTo>
                    <a:pt x="454748" y="0"/>
                  </a:lnTo>
                  <a:lnTo>
                    <a:pt x="454748" y="12636"/>
                  </a:lnTo>
                  <a:lnTo>
                    <a:pt x="442112" y="12636"/>
                  </a:lnTo>
                  <a:lnTo>
                    <a:pt x="442112" y="25273"/>
                  </a:lnTo>
                  <a:lnTo>
                    <a:pt x="442112" y="37922"/>
                  </a:lnTo>
                  <a:lnTo>
                    <a:pt x="454748" y="37922"/>
                  </a:lnTo>
                  <a:lnTo>
                    <a:pt x="454748" y="25273"/>
                  </a:lnTo>
                  <a:lnTo>
                    <a:pt x="467372" y="25273"/>
                  </a:lnTo>
                  <a:lnTo>
                    <a:pt x="480009" y="25273"/>
                  </a:lnTo>
                  <a:lnTo>
                    <a:pt x="480009" y="12636"/>
                  </a:lnTo>
                  <a:close/>
                </a:path>
                <a:path w="619125" h="38100">
                  <a:moveTo>
                    <a:pt x="517906" y="0"/>
                  </a:moveTo>
                  <a:lnTo>
                    <a:pt x="505269" y="0"/>
                  </a:lnTo>
                  <a:lnTo>
                    <a:pt x="492645" y="0"/>
                  </a:lnTo>
                  <a:lnTo>
                    <a:pt x="480009" y="0"/>
                  </a:lnTo>
                  <a:lnTo>
                    <a:pt x="480009" y="12636"/>
                  </a:lnTo>
                  <a:lnTo>
                    <a:pt x="492633" y="12636"/>
                  </a:lnTo>
                  <a:lnTo>
                    <a:pt x="492633" y="25273"/>
                  </a:lnTo>
                  <a:lnTo>
                    <a:pt x="505269" y="25273"/>
                  </a:lnTo>
                  <a:lnTo>
                    <a:pt x="517906" y="25273"/>
                  </a:lnTo>
                  <a:lnTo>
                    <a:pt x="517906" y="12636"/>
                  </a:lnTo>
                  <a:lnTo>
                    <a:pt x="517906" y="0"/>
                  </a:lnTo>
                  <a:close/>
                </a:path>
                <a:path w="619125" h="38100">
                  <a:moveTo>
                    <a:pt x="543166" y="12636"/>
                  </a:moveTo>
                  <a:lnTo>
                    <a:pt x="530529" y="12636"/>
                  </a:lnTo>
                  <a:lnTo>
                    <a:pt x="530529" y="25273"/>
                  </a:lnTo>
                  <a:lnTo>
                    <a:pt x="543166" y="25273"/>
                  </a:lnTo>
                  <a:lnTo>
                    <a:pt x="543166" y="12636"/>
                  </a:lnTo>
                  <a:close/>
                </a:path>
                <a:path w="619125" h="38100">
                  <a:moveTo>
                    <a:pt x="618947" y="0"/>
                  </a:moveTo>
                  <a:lnTo>
                    <a:pt x="606310" y="0"/>
                  </a:lnTo>
                  <a:lnTo>
                    <a:pt x="606310" y="12636"/>
                  </a:lnTo>
                  <a:lnTo>
                    <a:pt x="593699" y="12636"/>
                  </a:lnTo>
                  <a:lnTo>
                    <a:pt x="593699" y="0"/>
                  </a:lnTo>
                  <a:lnTo>
                    <a:pt x="581063" y="0"/>
                  </a:lnTo>
                  <a:lnTo>
                    <a:pt x="581063" y="12636"/>
                  </a:lnTo>
                  <a:lnTo>
                    <a:pt x="568426" y="12636"/>
                  </a:lnTo>
                  <a:lnTo>
                    <a:pt x="568426" y="0"/>
                  </a:lnTo>
                  <a:lnTo>
                    <a:pt x="555790" y="0"/>
                  </a:lnTo>
                  <a:lnTo>
                    <a:pt x="555790" y="12636"/>
                  </a:lnTo>
                  <a:lnTo>
                    <a:pt x="555790" y="25273"/>
                  </a:lnTo>
                  <a:lnTo>
                    <a:pt x="618947" y="25273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5961735" y="4240809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36" y="25260"/>
                  </a:moveTo>
                  <a:lnTo>
                    <a:pt x="0" y="25260"/>
                  </a:lnTo>
                  <a:lnTo>
                    <a:pt x="0" y="37896"/>
                  </a:lnTo>
                  <a:lnTo>
                    <a:pt x="12636" y="37896"/>
                  </a:lnTo>
                  <a:lnTo>
                    <a:pt x="12636" y="25260"/>
                  </a:lnTo>
                  <a:close/>
                </a:path>
                <a:path w="619125" h="50800">
                  <a:moveTo>
                    <a:pt x="126326" y="12623"/>
                  </a:moveTo>
                  <a:lnTo>
                    <a:pt x="113690" y="12623"/>
                  </a:lnTo>
                  <a:lnTo>
                    <a:pt x="101066" y="12623"/>
                  </a:lnTo>
                  <a:lnTo>
                    <a:pt x="88430" y="12623"/>
                  </a:lnTo>
                  <a:lnTo>
                    <a:pt x="88430" y="25260"/>
                  </a:lnTo>
                  <a:lnTo>
                    <a:pt x="88430" y="37896"/>
                  </a:lnTo>
                  <a:lnTo>
                    <a:pt x="75806" y="37896"/>
                  </a:lnTo>
                  <a:lnTo>
                    <a:pt x="63169" y="37896"/>
                  </a:lnTo>
                  <a:lnTo>
                    <a:pt x="63169" y="25260"/>
                  </a:lnTo>
                  <a:lnTo>
                    <a:pt x="75793" y="25260"/>
                  </a:lnTo>
                  <a:lnTo>
                    <a:pt x="88430" y="25260"/>
                  </a:lnTo>
                  <a:lnTo>
                    <a:pt x="88430" y="12623"/>
                  </a:lnTo>
                  <a:lnTo>
                    <a:pt x="75806" y="12623"/>
                  </a:lnTo>
                  <a:lnTo>
                    <a:pt x="75793" y="12623"/>
                  </a:lnTo>
                  <a:lnTo>
                    <a:pt x="25273" y="12623"/>
                  </a:lnTo>
                  <a:lnTo>
                    <a:pt x="25273" y="25260"/>
                  </a:lnTo>
                  <a:lnTo>
                    <a:pt x="25273" y="37896"/>
                  </a:lnTo>
                  <a:lnTo>
                    <a:pt x="12636" y="37896"/>
                  </a:lnTo>
                  <a:lnTo>
                    <a:pt x="12636" y="50533"/>
                  </a:lnTo>
                  <a:lnTo>
                    <a:pt x="25273" y="50533"/>
                  </a:lnTo>
                  <a:lnTo>
                    <a:pt x="37909" y="50533"/>
                  </a:lnTo>
                  <a:lnTo>
                    <a:pt x="37909" y="37896"/>
                  </a:lnTo>
                  <a:lnTo>
                    <a:pt x="50533" y="37896"/>
                  </a:lnTo>
                  <a:lnTo>
                    <a:pt x="50533" y="50533"/>
                  </a:lnTo>
                  <a:lnTo>
                    <a:pt x="63169" y="50533"/>
                  </a:lnTo>
                  <a:lnTo>
                    <a:pt x="75793" y="50533"/>
                  </a:lnTo>
                  <a:lnTo>
                    <a:pt x="88430" y="50533"/>
                  </a:lnTo>
                  <a:lnTo>
                    <a:pt x="101066" y="50533"/>
                  </a:lnTo>
                  <a:lnTo>
                    <a:pt x="101066" y="37896"/>
                  </a:lnTo>
                  <a:lnTo>
                    <a:pt x="101066" y="25260"/>
                  </a:lnTo>
                  <a:lnTo>
                    <a:pt x="113690" y="25260"/>
                  </a:lnTo>
                  <a:lnTo>
                    <a:pt x="113690" y="37896"/>
                  </a:lnTo>
                  <a:lnTo>
                    <a:pt x="113690" y="50533"/>
                  </a:lnTo>
                  <a:lnTo>
                    <a:pt x="126326" y="50533"/>
                  </a:lnTo>
                  <a:lnTo>
                    <a:pt x="126326" y="37896"/>
                  </a:lnTo>
                  <a:lnTo>
                    <a:pt x="126326" y="25260"/>
                  </a:lnTo>
                  <a:lnTo>
                    <a:pt x="126326" y="12623"/>
                  </a:lnTo>
                  <a:close/>
                </a:path>
                <a:path w="619125" h="50800">
                  <a:moveTo>
                    <a:pt x="151587" y="12623"/>
                  </a:moveTo>
                  <a:lnTo>
                    <a:pt x="138950" y="12623"/>
                  </a:lnTo>
                  <a:lnTo>
                    <a:pt x="138950" y="25260"/>
                  </a:lnTo>
                  <a:lnTo>
                    <a:pt x="151587" y="25260"/>
                  </a:lnTo>
                  <a:lnTo>
                    <a:pt x="151587" y="12623"/>
                  </a:lnTo>
                  <a:close/>
                </a:path>
                <a:path w="619125" h="50800">
                  <a:moveTo>
                    <a:pt x="189484" y="12623"/>
                  </a:moveTo>
                  <a:lnTo>
                    <a:pt x="176847" y="12623"/>
                  </a:lnTo>
                  <a:lnTo>
                    <a:pt x="164211" y="12623"/>
                  </a:lnTo>
                  <a:lnTo>
                    <a:pt x="164211" y="25260"/>
                  </a:lnTo>
                  <a:lnTo>
                    <a:pt x="176847" y="25260"/>
                  </a:lnTo>
                  <a:lnTo>
                    <a:pt x="176847" y="37896"/>
                  </a:lnTo>
                  <a:lnTo>
                    <a:pt x="189484" y="37896"/>
                  </a:lnTo>
                  <a:lnTo>
                    <a:pt x="189484" y="25260"/>
                  </a:lnTo>
                  <a:lnTo>
                    <a:pt x="189484" y="12623"/>
                  </a:lnTo>
                  <a:close/>
                </a:path>
                <a:path w="619125" h="50800">
                  <a:moveTo>
                    <a:pt x="240004" y="12623"/>
                  </a:moveTo>
                  <a:lnTo>
                    <a:pt x="227368" y="12623"/>
                  </a:lnTo>
                  <a:lnTo>
                    <a:pt x="227368" y="25260"/>
                  </a:lnTo>
                  <a:lnTo>
                    <a:pt x="214744" y="25260"/>
                  </a:lnTo>
                  <a:lnTo>
                    <a:pt x="214744" y="12623"/>
                  </a:lnTo>
                  <a:lnTo>
                    <a:pt x="202107" y="12623"/>
                  </a:lnTo>
                  <a:lnTo>
                    <a:pt x="202107" y="25260"/>
                  </a:lnTo>
                  <a:lnTo>
                    <a:pt x="202107" y="37896"/>
                  </a:lnTo>
                  <a:lnTo>
                    <a:pt x="214744" y="37896"/>
                  </a:lnTo>
                  <a:lnTo>
                    <a:pt x="227380" y="37896"/>
                  </a:lnTo>
                  <a:lnTo>
                    <a:pt x="227380" y="25260"/>
                  </a:lnTo>
                  <a:lnTo>
                    <a:pt x="240004" y="25260"/>
                  </a:lnTo>
                  <a:lnTo>
                    <a:pt x="240004" y="12623"/>
                  </a:lnTo>
                  <a:close/>
                </a:path>
                <a:path w="619125" h="50800">
                  <a:moveTo>
                    <a:pt x="391591" y="12623"/>
                  </a:moveTo>
                  <a:lnTo>
                    <a:pt x="378955" y="12623"/>
                  </a:lnTo>
                  <a:lnTo>
                    <a:pt x="366318" y="12623"/>
                  </a:lnTo>
                  <a:lnTo>
                    <a:pt x="366318" y="25260"/>
                  </a:lnTo>
                  <a:lnTo>
                    <a:pt x="353695" y="25260"/>
                  </a:lnTo>
                  <a:lnTo>
                    <a:pt x="353695" y="12623"/>
                  </a:lnTo>
                  <a:lnTo>
                    <a:pt x="341058" y="12623"/>
                  </a:lnTo>
                  <a:lnTo>
                    <a:pt x="252641" y="12623"/>
                  </a:lnTo>
                  <a:lnTo>
                    <a:pt x="252641" y="25260"/>
                  </a:lnTo>
                  <a:lnTo>
                    <a:pt x="265264" y="25260"/>
                  </a:lnTo>
                  <a:lnTo>
                    <a:pt x="265264" y="37896"/>
                  </a:lnTo>
                  <a:lnTo>
                    <a:pt x="277901" y="37896"/>
                  </a:lnTo>
                  <a:lnTo>
                    <a:pt x="277901" y="25260"/>
                  </a:lnTo>
                  <a:lnTo>
                    <a:pt x="290537" y="25260"/>
                  </a:lnTo>
                  <a:lnTo>
                    <a:pt x="290537" y="37896"/>
                  </a:lnTo>
                  <a:lnTo>
                    <a:pt x="303161" y="37896"/>
                  </a:lnTo>
                  <a:lnTo>
                    <a:pt x="366331" y="37896"/>
                  </a:lnTo>
                  <a:lnTo>
                    <a:pt x="366331" y="25260"/>
                  </a:lnTo>
                  <a:lnTo>
                    <a:pt x="378955" y="25260"/>
                  </a:lnTo>
                  <a:lnTo>
                    <a:pt x="378955" y="37896"/>
                  </a:lnTo>
                  <a:lnTo>
                    <a:pt x="391591" y="37896"/>
                  </a:lnTo>
                  <a:lnTo>
                    <a:pt x="391591" y="25260"/>
                  </a:lnTo>
                  <a:lnTo>
                    <a:pt x="391591" y="12623"/>
                  </a:lnTo>
                  <a:close/>
                </a:path>
                <a:path w="619125" h="50800">
                  <a:moveTo>
                    <a:pt x="416852" y="25260"/>
                  </a:moveTo>
                  <a:lnTo>
                    <a:pt x="404215" y="25260"/>
                  </a:lnTo>
                  <a:lnTo>
                    <a:pt x="404215" y="37896"/>
                  </a:lnTo>
                  <a:lnTo>
                    <a:pt x="416852" y="37896"/>
                  </a:lnTo>
                  <a:lnTo>
                    <a:pt x="416852" y="25260"/>
                  </a:lnTo>
                  <a:close/>
                </a:path>
                <a:path w="619125" h="50800">
                  <a:moveTo>
                    <a:pt x="429488" y="12623"/>
                  </a:moveTo>
                  <a:lnTo>
                    <a:pt x="416852" y="12623"/>
                  </a:lnTo>
                  <a:lnTo>
                    <a:pt x="416852" y="25260"/>
                  </a:lnTo>
                  <a:lnTo>
                    <a:pt x="429488" y="25260"/>
                  </a:lnTo>
                  <a:lnTo>
                    <a:pt x="429488" y="12623"/>
                  </a:lnTo>
                  <a:close/>
                </a:path>
                <a:path w="619125" h="50800">
                  <a:moveTo>
                    <a:pt x="492645" y="0"/>
                  </a:moveTo>
                  <a:lnTo>
                    <a:pt x="492645" y="0"/>
                  </a:lnTo>
                  <a:lnTo>
                    <a:pt x="442112" y="0"/>
                  </a:lnTo>
                  <a:lnTo>
                    <a:pt x="442112" y="12649"/>
                  </a:lnTo>
                  <a:lnTo>
                    <a:pt x="454748" y="12649"/>
                  </a:lnTo>
                  <a:lnTo>
                    <a:pt x="467372" y="12649"/>
                  </a:lnTo>
                  <a:lnTo>
                    <a:pt x="480009" y="12649"/>
                  </a:lnTo>
                  <a:lnTo>
                    <a:pt x="480009" y="25260"/>
                  </a:lnTo>
                  <a:lnTo>
                    <a:pt x="467372" y="25260"/>
                  </a:lnTo>
                  <a:lnTo>
                    <a:pt x="467372" y="37896"/>
                  </a:lnTo>
                  <a:lnTo>
                    <a:pt x="480009" y="37896"/>
                  </a:lnTo>
                  <a:lnTo>
                    <a:pt x="492645" y="37896"/>
                  </a:lnTo>
                  <a:lnTo>
                    <a:pt x="492645" y="25260"/>
                  </a:lnTo>
                  <a:lnTo>
                    <a:pt x="492645" y="12649"/>
                  </a:lnTo>
                  <a:lnTo>
                    <a:pt x="492645" y="0"/>
                  </a:lnTo>
                  <a:close/>
                </a:path>
                <a:path w="619125" h="50800">
                  <a:moveTo>
                    <a:pt x="618947" y="0"/>
                  </a:moveTo>
                  <a:lnTo>
                    <a:pt x="606310" y="0"/>
                  </a:lnTo>
                  <a:lnTo>
                    <a:pt x="593674" y="0"/>
                  </a:lnTo>
                  <a:lnTo>
                    <a:pt x="593674" y="12623"/>
                  </a:lnTo>
                  <a:lnTo>
                    <a:pt x="581063" y="12623"/>
                  </a:lnTo>
                  <a:lnTo>
                    <a:pt x="581063" y="0"/>
                  </a:lnTo>
                  <a:lnTo>
                    <a:pt x="568426" y="0"/>
                  </a:lnTo>
                  <a:lnTo>
                    <a:pt x="555790" y="0"/>
                  </a:lnTo>
                  <a:lnTo>
                    <a:pt x="555790" y="12623"/>
                  </a:lnTo>
                  <a:lnTo>
                    <a:pt x="543166" y="12623"/>
                  </a:lnTo>
                  <a:lnTo>
                    <a:pt x="530542" y="12623"/>
                  </a:lnTo>
                  <a:lnTo>
                    <a:pt x="517906" y="12623"/>
                  </a:lnTo>
                  <a:lnTo>
                    <a:pt x="517906" y="0"/>
                  </a:lnTo>
                  <a:lnTo>
                    <a:pt x="505269" y="0"/>
                  </a:lnTo>
                  <a:lnTo>
                    <a:pt x="505269" y="12623"/>
                  </a:lnTo>
                  <a:lnTo>
                    <a:pt x="505269" y="25260"/>
                  </a:lnTo>
                  <a:lnTo>
                    <a:pt x="505269" y="37896"/>
                  </a:lnTo>
                  <a:lnTo>
                    <a:pt x="517906" y="37896"/>
                  </a:lnTo>
                  <a:lnTo>
                    <a:pt x="517906" y="25260"/>
                  </a:lnTo>
                  <a:lnTo>
                    <a:pt x="530529" y="25260"/>
                  </a:lnTo>
                  <a:lnTo>
                    <a:pt x="543166" y="25260"/>
                  </a:lnTo>
                  <a:lnTo>
                    <a:pt x="555790" y="25260"/>
                  </a:lnTo>
                  <a:lnTo>
                    <a:pt x="568426" y="25260"/>
                  </a:lnTo>
                  <a:lnTo>
                    <a:pt x="568426" y="12649"/>
                  </a:lnTo>
                  <a:lnTo>
                    <a:pt x="581063" y="12649"/>
                  </a:lnTo>
                  <a:lnTo>
                    <a:pt x="581063" y="25260"/>
                  </a:lnTo>
                  <a:lnTo>
                    <a:pt x="593674" y="25260"/>
                  </a:lnTo>
                  <a:lnTo>
                    <a:pt x="593674" y="37896"/>
                  </a:lnTo>
                  <a:lnTo>
                    <a:pt x="606310" y="37896"/>
                  </a:lnTo>
                  <a:lnTo>
                    <a:pt x="618947" y="37896"/>
                  </a:lnTo>
                  <a:lnTo>
                    <a:pt x="618947" y="25260"/>
                  </a:lnTo>
                  <a:lnTo>
                    <a:pt x="606310" y="25260"/>
                  </a:lnTo>
                  <a:lnTo>
                    <a:pt x="606310" y="12649"/>
                  </a:lnTo>
                  <a:lnTo>
                    <a:pt x="618947" y="12649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5974372" y="4278705"/>
              <a:ext cx="606425" cy="38100"/>
            </a:xfrm>
            <a:custGeom>
              <a:avLst/>
              <a:gdLst/>
              <a:ahLst/>
              <a:cxnLst/>
              <a:rect l="l" t="t" r="r" b="b"/>
              <a:pathLst>
                <a:path w="606425" h="38100">
                  <a:moveTo>
                    <a:pt x="50533" y="12623"/>
                  </a:moveTo>
                  <a:lnTo>
                    <a:pt x="37896" y="12623"/>
                  </a:lnTo>
                  <a:lnTo>
                    <a:pt x="25273" y="12623"/>
                  </a:lnTo>
                  <a:lnTo>
                    <a:pt x="12636" y="12623"/>
                  </a:lnTo>
                  <a:lnTo>
                    <a:pt x="12636" y="25260"/>
                  </a:lnTo>
                  <a:lnTo>
                    <a:pt x="0" y="25260"/>
                  </a:lnTo>
                  <a:lnTo>
                    <a:pt x="0" y="37896"/>
                  </a:lnTo>
                  <a:lnTo>
                    <a:pt x="12636" y="37896"/>
                  </a:lnTo>
                  <a:lnTo>
                    <a:pt x="25260" y="37896"/>
                  </a:lnTo>
                  <a:lnTo>
                    <a:pt x="37896" y="37896"/>
                  </a:lnTo>
                  <a:lnTo>
                    <a:pt x="37896" y="25260"/>
                  </a:lnTo>
                  <a:lnTo>
                    <a:pt x="50533" y="25260"/>
                  </a:lnTo>
                  <a:lnTo>
                    <a:pt x="50533" y="12623"/>
                  </a:lnTo>
                  <a:close/>
                </a:path>
                <a:path w="606425" h="38100">
                  <a:moveTo>
                    <a:pt x="88430" y="12623"/>
                  </a:moveTo>
                  <a:lnTo>
                    <a:pt x="75793" y="12623"/>
                  </a:lnTo>
                  <a:lnTo>
                    <a:pt x="75793" y="25260"/>
                  </a:lnTo>
                  <a:lnTo>
                    <a:pt x="63169" y="25260"/>
                  </a:lnTo>
                  <a:lnTo>
                    <a:pt x="50533" y="25260"/>
                  </a:lnTo>
                  <a:lnTo>
                    <a:pt x="50533" y="37896"/>
                  </a:lnTo>
                  <a:lnTo>
                    <a:pt x="63157" y="37896"/>
                  </a:lnTo>
                  <a:lnTo>
                    <a:pt x="75793" y="37896"/>
                  </a:lnTo>
                  <a:lnTo>
                    <a:pt x="88430" y="37896"/>
                  </a:lnTo>
                  <a:lnTo>
                    <a:pt x="88430" y="25260"/>
                  </a:lnTo>
                  <a:lnTo>
                    <a:pt x="88430" y="12623"/>
                  </a:lnTo>
                  <a:close/>
                </a:path>
                <a:path w="606425" h="38100">
                  <a:moveTo>
                    <a:pt x="189484" y="0"/>
                  </a:moveTo>
                  <a:lnTo>
                    <a:pt x="176847" y="0"/>
                  </a:lnTo>
                  <a:lnTo>
                    <a:pt x="176847" y="12623"/>
                  </a:lnTo>
                  <a:lnTo>
                    <a:pt x="164211" y="12623"/>
                  </a:lnTo>
                  <a:lnTo>
                    <a:pt x="151587" y="12623"/>
                  </a:lnTo>
                  <a:lnTo>
                    <a:pt x="151587" y="0"/>
                  </a:lnTo>
                  <a:lnTo>
                    <a:pt x="138950" y="0"/>
                  </a:lnTo>
                  <a:lnTo>
                    <a:pt x="126314" y="0"/>
                  </a:lnTo>
                  <a:lnTo>
                    <a:pt x="126314" y="12623"/>
                  </a:lnTo>
                  <a:lnTo>
                    <a:pt x="113690" y="12623"/>
                  </a:lnTo>
                  <a:lnTo>
                    <a:pt x="113690" y="0"/>
                  </a:lnTo>
                  <a:lnTo>
                    <a:pt x="101053" y="0"/>
                  </a:lnTo>
                  <a:lnTo>
                    <a:pt x="101053" y="12636"/>
                  </a:lnTo>
                  <a:lnTo>
                    <a:pt x="113690" y="12636"/>
                  </a:lnTo>
                  <a:lnTo>
                    <a:pt x="113690" y="25260"/>
                  </a:lnTo>
                  <a:lnTo>
                    <a:pt x="101053" y="25260"/>
                  </a:lnTo>
                  <a:lnTo>
                    <a:pt x="101053" y="37896"/>
                  </a:lnTo>
                  <a:lnTo>
                    <a:pt x="113690" y="37896"/>
                  </a:lnTo>
                  <a:lnTo>
                    <a:pt x="126326" y="37896"/>
                  </a:lnTo>
                  <a:lnTo>
                    <a:pt x="126326" y="25260"/>
                  </a:lnTo>
                  <a:lnTo>
                    <a:pt x="126326" y="12636"/>
                  </a:lnTo>
                  <a:lnTo>
                    <a:pt x="138950" y="12636"/>
                  </a:lnTo>
                  <a:lnTo>
                    <a:pt x="138950" y="25260"/>
                  </a:lnTo>
                  <a:lnTo>
                    <a:pt x="138950" y="37896"/>
                  </a:lnTo>
                  <a:lnTo>
                    <a:pt x="151574" y="37896"/>
                  </a:lnTo>
                  <a:lnTo>
                    <a:pt x="164211" y="37896"/>
                  </a:lnTo>
                  <a:lnTo>
                    <a:pt x="176847" y="37896"/>
                  </a:lnTo>
                  <a:lnTo>
                    <a:pt x="189484" y="37896"/>
                  </a:lnTo>
                  <a:lnTo>
                    <a:pt x="189484" y="25260"/>
                  </a:lnTo>
                  <a:lnTo>
                    <a:pt x="189484" y="12636"/>
                  </a:lnTo>
                  <a:lnTo>
                    <a:pt x="189484" y="0"/>
                  </a:lnTo>
                  <a:close/>
                </a:path>
                <a:path w="606425" h="38100">
                  <a:moveTo>
                    <a:pt x="315798" y="25260"/>
                  </a:moveTo>
                  <a:lnTo>
                    <a:pt x="303161" y="25260"/>
                  </a:lnTo>
                  <a:lnTo>
                    <a:pt x="303161" y="37896"/>
                  </a:lnTo>
                  <a:lnTo>
                    <a:pt x="315798" y="37896"/>
                  </a:lnTo>
                  <a:lnTo>
                    <a:pt x="315798" y="25260"/>
                  </a:lnTo>
                  <a:close/>
                </a:path>
                <a:path w="606425" h="38100">
                  <a:moveTo>
                    <a:pt x="341058" y="25260"/>
                  </a:moveTo>
                  <a:lnTo>
                    <a:pt x="328422" y="25260"/>
                  </a:lnTo>
                  <a:lnTo>
                    <a:pt x="328422" y="37896"/>
                  </a:lnTo>
                  <a:lnTo>
                    <a:pt x="341058" y="37896"/>
                  </a:lnTo>
                  <a:lnTo>
                    <a:pt x="341058" y="25260"/>
                  </a:lnTo>
                  <a:close/>
                </a:path>
                <a:path w="606425" h="38100">
                  <a:moveTo>
                    <a:pt x="341058" y="0"/>
                  </a:moveTo>
                  <a:lnTo>
                    <a:pt x="328422" y="0"/>
                  </a:lnTo>
                  <a:lnTo>
                    <a:pt x="315798" y="0"/>
                  </a:lnTo>
                  <a:lnTo>
                    <a:pt x="303161" y="0"/>
                  </a:lnTo>
                  <a:lnTo>
                    <a:pt x="303161" y="12623"/>
                  </a:lnTo>
                  <a:lnTo>
                    <a:pt x="290537" y="12623"/>
                  </a:lnTo>
                  <a:lnTo>
                    <a:pt x="290537" y="0"/>
                  </a:lnTo>
                  <a:lnTo>
                    <a:pt x="277901" y="0"/>
                  </a:lnTo>
                  <a:lnTo>
                    <a:pt x="227368" y="0"/>
                  </a:lnTo>
                  <a:lnTo>
                    <a:pt x="227368" y="12623"/>
                  </a:lnTo>
                  <a:lnTo>
                    <a:pt x="214744" y="12623"/>
                  </a:lnTo>
                  <a:lnTo>
                    <a:pt x="214744" y="0"/>
                  </a:lnTo>
                  <a:lnTo>
                    <a:pt x="202107" y="0"/>
                  </a:lnTo>
                  <a:lnTo>
                    <a:pt x="202107" y="12636"/>
                  </a:lnTo>
                  <a:lnTo>
                    <a:pt x="214731" y="12636"/>
                  </a:lnTo>
                  <a:lnTo>
                    <a:pt x="214731" y="25260"/>
                  </a:lnTo>
                  <a:lnTo>
                    <a:pt x="202107" y="25260"/>
                  </a:lnTo>
                  <a:lnTo>
                    <a:pt x="202107" y="37896"/>
                  </a:lnTo>
                  <a:lnTo>
                    <a:pt x="214744" y="37896"/>
                  </a:lnTo>
                  <a:lnTo>
                    <a:pt x="214744" y="25260"/>
                  </a:lnTo>
                  <a:lnTo>
                    <a:pt x="227368" y="25260"/>
                  </a:lnTo>
                  <a:lnTo>
                    <a:pt x="227368" y="37896"/>
                  </a:lnTo>
                  <a:lnTo>
                    <a:pt x="240004" y="37896"/>
                  </a:lnTo>
                  <a:lnTo>
                    <a:pt x="240004" y="25260"/>
                  </a:lnTo>
                  <a:lnTo>
                    <a:pt x="240004" y="12636"/>
                  </a:lnTo>
                  <a:lnTo>
                    <a:pt x="252628" y="12636"/>
                  </a:lnTo>
                  <a:lnTo>
                    <a:pt x="265264" y="12636"/>
                  </a:lnTo>
                  <a:lnTo>
                    <a:pt x="265264" y="25260"/>
                  </a:lnTo>
                  <a:lnTo>
                    <a:pt x="265264" y="37896"/>
                  </a:lnTo>
                  <a:lnTo>
                    <a:pt x="277901" y="37896"/>
                  </a:lnTo>
                  <a:lnTo>
                    <a:pt x="277901" y="25260"/>
                  </a:lnTo>
                  <a:lnTo>
                    <a:pt x="290525" y="25260"/>
                  </a:lnTo>
                  <a:lnTo>
                    <a:pt x="303161" y="25260"/>
                  </a:lnTo>
                  <a:lnTo>
                    <a:pt x="303161" y="12636"/>
                  </a:lnTo>
                  <a:lnTo>
                    <a:pt x="315785" y="12636"/>
                  </a:lnTo>
                  <a:lnTo>
                    <a:pt x="328422" y="12636"/>
                  </a:lnTo>
                  <a:lnTo>
                    <a:pt x="341058" y="12636"/>
                  </a:lnTo>
                  <a:lnTo>
                    <a:pt x="341058" y="0"/>
                  </a:lnTo>
                  <a:close/>
                </a:path>
                <a:path w="606425" h="38100">
                  <a:moveTo>
                    <a:pt x="366318" y="0"/>
                  </a:moveTo>
                  <a:lnTo>
                    <a:pt x="353682" y="0"/>
                  </a:lnTo>
                  <a:lnTo>
                    <a:pt x="353682" y="12623"/>
                  </a:lnTo>
                  <a:lnTo>
                    <a:pt x="353682" y="25260"/>
                  </a:lnTo>
                  <a:lnTo>
                    <a:pt x="366318" y="25260"/>
                  </a:lnTo>
                  <a:lnTo>
                    <a:pt x="366318" y="12636"/>
                  </a:lnTo>
                  <a:lnTo>
                    <a:pt x="366318" y="0"/>
                  </a:lnTo>
                  <a:close/>
                </a:path>
                <a:path w="606425" h="38100">
                  <a:moveTo>
                    <a:pt x="480009" y="0"/>
                  </a:moveTo>
                  <a:lnTo>
                    <a:pt x="467372" y="0"/>
                  </a:lnTo>
                  <a:lnTo>
                    <a:pt x="454736" y="0"/>
                  </a:lnTo>
                  <a:lnTo>
                    <a:pt x="454736" y="12623"/>
                  </a:lnTo>
                  <a:lnTo>
                    <a:pt x="404215" y="12623"/>
                  </a:lnTo>
                  <a:lnTo>
                    <a:pt x="404215" y="0"/>
                  </a:lnTo>
                  <a:lnTo>
                    <a:pt x="391579" y="0"/>
                  </a:lnTo>
                  <a:lnTo>
                    <a:pt x="378942" y="0"/>
                  </a:lnTo>
                  <a:lnTo>
                    <a:pt x="378942" y="12623"/>
                  </a:lnTo>
                  <a:lnTo>
                    <a:pt x="378942" y="25260"/>
                  </a:lnTo>
                  <a:lnTo>
                    <a:pt x="378942" y="37896"/>
                  </a:lnTo>
                  <a:lnTo>
                    <a:pt x="391579" y="37896"/>
                  </a:lnTo>
                  <a:lnTo>
                    <a:pt x="404215" y="37896"/>
                  </a:lnTo>
                  <a:lnTo>
                    <a:pt x="416839" y="37896"/>
                  </a:lnTo>
                  <a:lnTo>
                    <a:pt x="429475" y="37896"/>
                  </a:lnTo>
                  <a:lnTo>
                    <a:pt x="429475" y="25260"/>
                  </a:lnTo>
                  <a:lnTo>
                    <a:pt x="442112" y="25260"/>
                  </a:lnTo>
                  <a:lnTo>
                    <a:pt x="442112" y="37896"/>
                  </a:lnTo>
                  <a:lnTo>
                    <a:pt x="454736" y="37896"/>
                  </a:lnTo>
                  <a:lnTo>
                    <a:pt x="467372" y="37896"/>
                  </a:lnTo>
                  <a:lnTo>
                    <a:pt x="467372" y="25260"/>
                  </a:lnTo>
                  <a:lnTo>
                    <a:pt x="454748" y="25260"/>
                  </a:lnTo>
                  <a:lnTo>
                    <a:pt x="454748" y="12636"/>
                  </a:lnTo>
                  <a:lnTo>
                    <a:pt x="467372" y="12636"/>
                  </a:lnTo>
                  <a:lnTo>
                    <a:pt x="480009" y="12636"/>
                  </a:lnTo>
                  <a:lnTo>
                    <a:pt x="480009" y="0"/>
                  </a:lnTo>
                  <a:close/>
                </a:path>
                <a:path w="606425" h="38100">
                  <a:moveTo>
                    <a:pt x="543166" y="0"/>
                  </a:moveTo>
                  <a:lnTo>
                    <a:pt x="530529" y="0"/>
                  </a:lnTo>
                  <a:lnTo>
                    <a:pt x="517893" y="0"/>
                  </a:lnTo>
                  <a:lnTo>
                    <a:pt x="517893" y="12623"/>
                  </a:lnTo>
                  <a:lnTo>
                    <a:pt x="505269" y="12623"/>
                  </a:lnTo>
                  <a:lnTo>
                    <a:pt x="505269" y="25260"/>
                  </a:lnTo>
                  <a:lnTo>
                    <a:pt x="517893" y="25260"/>
                  </a:lnTo>
                  <a:lnTo>
                    <a:pt x="530529" y="25260"/>
                  </a:lnTo>
                  <a:lnTo>
                    <a:pt x="530529" y="12636"/>
                  </a:lnTo>
                  <a:lnTo>
                    <a:pt x="543166" y="12636"/>
                  </a:lnTo>
                  <a:lnTo>
                    <a:pt x="543166" y="0"/>
                  </a:lnTo>
                  <a:close/>
                </a:path>
                <a:path w="606425" h="38100">
                  <a:moveTo>
                    <a:pt x="606310" y="0"/>
                  </a:moveTo>
                  <a:lnTo>
                    <a:pt x="593674" y="0"/>
                  </a:lnTo>
                  <a:lnTo>
                    <a:pt x="581063" y="0"/>
                  </a:lnTo>
                  <a:lnTo>
                    <a:pt x="568426" y="0"/>
                  </a:lnTo>
                  <a:lnTo>
                    <a:pt x="568426" y="12623"/>
                  </a:lnTo>
                  <a:lnTo>
                    <a:pt x="555790" y="12623"/>
                  </a:lnTo>
                  <a:lnTo>
                    <a:pt x="555790" y="25260"/>
                  </a:lnTo>
                  <a:lnTo>
                    <a:pt x="568426" y="25260"/>
                  </a:lnTo>
                  <a:lnTo>
                    <a:pt x="568426" y="12636"/>
                  </a:lnTo>
                  <a:lnTo>
                    <a:pt x="581037" y="12636"/>
                  </a:lnTo>
                  <a:lnTo>
                    <a:pt x="593674" y="12636"/>
                  </a:lnTo>
                  <a:lnTo>
                    <a:pt x="593674" y="25260"/>
                  </a:lnTo>
                  <a:lnTo>
                    <a:pt x="606310" y="25260"/>
                  </a:lnTo>
                  <a:lnTo>
                    <a:pt x="606310" y="12636"/>
                  </a:lnTo>
                  <a:lnTo>
                    <a:pt x="60631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5961735" y="4303966"/>
              <a:ext cx="619125" cy="25400"/>
            </a:xfrm>
            <a:custGeom>
              <a:avLst/>
              <a:gdLst/>
              <a:ahLst/>
              <a:cxnLst/>
              <a:rect l="l" t="t" r="r" b="b"/>
              <a:pathLst>
                <a:path w="619125" h="25400">
                  <a:moveTo>
                    <a:pt x="50533" y="12623"/>
                  </a:moveTo>
                  <a:lnTo>
                    <a:pt x="50533" y="12623"/>
                  </a:lnTo>
                  <a:lnTo>
                    <a:pt x="0" y="12623"/>
                  </a:lnTo>
                  <a:lnTo>
                    <a:pt x="0" y="25260"/>
                  </a:lnTo>
                  <a:lnTo>
                    <a:pt x="50533" y="25260"/>
                  </a:lnTo>
                  <a:lnTo>
                    <a:pt x="50533" y="12623"/>
                  </a:lnTo>
                  <a:close/>
                </a:path>
                <a:path w="619125" h="25400">
                  <a:moveTo>
                    <a:pt x="75806" y="12623"/>
                  </a:moveTo>
                  <a:lnTo>
                    <a:pt x="63169" y="12623"/>
                  </a:lnTo>
                  <a:lnTo>
                    <a:pt x="63169" y="25260"/>
                  </a:lnTo>
                  <a:lnTo>
                    <a:pt x="75806" y="25260"/>
                  </a:lnTo>
                  <a:lnTo>
                    <a:pt x="75806" y="12623"/>
                  </a:lnTo>
                  <a:close/>
                </a:path>
                <a:path w="619125" h="25400">
                  <a:moveTo>
                    <a:pt x="113690" y="12623"/>
                  </a:moveTo>
                  <a:lnTo>
                    <a:pt x="101066" y="12623"/>
                  </a:lnTo>
                  <a:lnTo>
                    <a:pt x="88430" y="12623"/>
                  </a:lnTo>
                  <a:lnTo>
                    <a:pt x="88430" y="25260"/>
                  </a:lnTo>
                  <a:lnTo>
                    <a:pt x="101053" y="25260"/>
                  </a:lnTo>
                  <a:lnTo>
                    <a:pt x="113690" y="25260"/>
                  </a:lnTo>
                  <a:lnTo>
                    <a:pt x="113690" y="12623"/>
                  </a:lnTo>
                  <a:close/>
                </a:path>
                <a:path w="619125" h="25400">
                  <a:moveTo>
                    <a:pt x="176847" y="12623"/>
                  </a:moveTo>
                  <a:lnTo>
                    <a:pt x="164223" y="12623"/>
                  </a:lnTo>
                  <a:lnTo>
                    <a:pt x="151587" y="12623"/>
                  </a:lnTo>
                  <a:lnTo>
                    <a:pt x="151587" y="25260"/>
                  </a:lnTo>
                  <a:lnTo>
                    <a:pt x="164211" y="25260"/>
                  </a:lnTo>
                  <a:lnTo>
                    <a:pt x="176847" y="25260"/>
                  </a:lnTo>
                  <a:lnTo>
                    <a:pt x="176847" y="12623"/>
                  </a:lnTo>
                  <a:close/>
                </a:path>
                <a:path w="619125" h="25400">
                  <a:moveTo>
                    <a:pt x="214744" y="12623"/>
                  </a:moveTo>
                  <a:lnTo>
                    <a:pt x="202120" y="12623"/>
                  </a:lnTo>
                  <a:lnTo>
                    <a:pt x="189484" y="12623"/>
                  </a:lnTo>
                  <a:lnTo>
                    <a:pt x="189484" y="25260"/>
                  </a:lnTo>
                  <a:lnTo>
                    <a:pt x="202107" y="25260"/>
                  </a:lnTo>
                  <a:lnTo>
                    <a:pt x="214744" y="25260"/>
                  </a:lnTo>
                  <a:lnTo>
                    <a:pt x="214744" y="12623"/>
                  </a:lnTo>
                  <a:close/>
                </a:path>
                <a:path w="619125" h="25400">
                  <a:moveTo>
                    <a:pt x="240004" y="12623"/>
                  </a:moveTo>
                  <a:lnTo>
                    <a:pt x="227368" y="12623"/>
                  </a:lnTo>
                  <a:lnTo>
                    <a:pt x="227368" y="25260"/>
                  </a:lnTo>
                  <a:lnTo>
                    <a:pt x="240004" y="25260"/>
                  </a:lnTo>
                  <a:lnTo>
                    <a:pt x="240004" y="12623"/>
                  </a:lnTo>
                  <a:close/>
                </a:path>
                <a:path w="619125" h="25400">
                  <a:moveTo>
                    <a:pt x="265277" y="12623"/>
                  </a:moveTo>
                  <a:lnTo>
                    <a:pt x="252641" y="12623"/>
                  </a:lnTo>
                  <a:lnTo>
                    <a:pt x="252641" y="25260"/>
                  </a:lnTo>
                  <a:lnTo>
                    <a:pt x="265277" y="25260"/>
                  </a:lnTo>
                  <a:lnTo>
                    <a:pt x="265277" y="12623"/>
                  </a:lnTo>
                  <a:close/>
                </a:path>
                <a:path w="619125" h="25400">
                  <a:moveTo>
                    <a:pt x="290537" y="12623"/>
                  </a:moveTo>
                  <a:lnTo>
                    <a:pt x="277901" y="12623"/>
                  </a:lnTo>
                  <a:lnTo>
                    <a:pt x="277901" y="25260"/>
                  </a:lnTo>
                  <a:lnTo>
                    <a:pt x="290537" y="25260"/>
                  </a:lnTo>
                  <a:lnTo>
                    <a:pt x="290537" y="12623"/>
                  </a:lnTo>
                  <a:close/>
                </a:path>
                <a:path w="619125" h="25400">
                  <a:moveTo>
                    <a:pt x="315798" y="12623"/>
                  </a:moveTo>
                  <a:lnTo>
                    <a:pt x="303161" y="12623"/>
                  </a:lnTo>
                  <a:lnTo>
                    <a:pt x="303161" y="25260"/>
                  </a:lnTo>
                  <a:lnTo>
                    <a:pt x="315798" y="25260"/>
                  </a:lnTo>
                  <a:lnTo>
                    <a:pt x="315798" y="12623"/>
                  </a:lnTo>
                  <a:close/>
                </a:path>
                <a:path w="619125" h="25400">
                  <a:moveTo>
                    <a:pt x="378955" y="12623"/>
                  </a:moveTo>
                  <a:lnTo>
                    <a:pt x="366331" y="12623"/>
                  </a:lnTo>
                  <a:lnTo>
                    <a:pt x="353695" y="12623"/>
                  </a:lnTo>
                  <a:lnTo>
                    <a:pt x="353695" y="25260"/>
                  </a:lnTo>
                  <a:lnTo>
                    <a:pt x="366318" y="25260"/>
                  </a:lnTo>
                  <a:lnTo>
                    <a:pt x="378955" y="25260"/>
                  </a:lnTo>
                  <a:lnTo>
                    <a:pt x="378955" y="12623"/>
                  </a:lnTo>
                  <a:close/>
                </a:path>
                <a:path w="619125" h="25400">
                  <a:moveTo>
                    <a:pt x="429488" y="12623"/>
                  </a:moveTo>
                  <a:lnTo>
                    <a:pt x="416852" y="12623"/>
                  </a:lnTo>
                  <a:lnTo>
                    <a:pt x="416852" y="25260"/>
                  </a:lnTo>
                  <a:lnTo>
                    <a:pt x="429488" y="25260"/>
                  </a:lnTo>
                  <a:lnTo>
                    <a:pt x="429488" y="12623"/>
                  </a:lnTo>
                  <a:close/>
                </a:path>
                <a:path w="619125" h="25400">
                  <a:moveTo>
                    <a:pt x="568426" y="0"/>
                  </a:moveTo>
                  <a:lnTo>
                    <a:pt x="555790" y="0"/>
                  </a:lnTo>
                  <a:lnTo>
                    <a:pt x="555790" y="12623"/>
                  </a:lnTo>
                  <a:lnTo>
                    <a:pt x="543166" y="12623"/>
                  </a:lnTo>
                  <a:lnTo>
                    <a:pt x="543166" y="0"/>
                  </a:lnTo>
                  <a:lnTo>
                    <a:pt x="530542" y="0"/>
                  </a:lnTo>
                  <a:lnTo>
                    <a:pt x="517906" y="0"/>
                  </a:lnTo>
                  <a:lnTo>
                    <a:pt x="505269" y="0"/>
                  </a:lnTo>
                  <a:lnTo>
                    <a:pt x="492633" y="0"/>
                  </a:lnTo>
                  <a:lnTo>
                    <a:pt x="492633" y="12623"/>
                  </a:lnTo>
                  <a:lnTo>
                    <a:pt x="480009" y="12623"/>
                  </a:lnTo>
                  <a:lnTo>
                    <a:pt x="480009" y="0"/>
                  </a:lnTo>
                  <a:lnTo>
                    <a:pt x="467372" y="0"/>
                  </a:lnTo>
                  <a:lnTo>
                    <a:pt x="467372" y="12623"/>
                  </a:lnTo>
                  <a:lnTo>
                    <a:pt x="454748" y="12623"/>
                  </a:lnTo>
                  <a:lnTo>
                    <a:pt x="442112" y="12623"/>
                  </a:lnTo>
                  <a:lnTo>
                    <a:pt x="442112" y="25260"/>
                  </a:lnTo>
                  <a:lnTo>
                    <a:pt x="454748" y="25260"/>
                  </a:lnTo>
                  <a:lnTo>
                    <a:pt x="467372" y="25260"/>
                  </a:lnTo>
                  <a:lnTo>
                    <a:pt x="517906" y="25260"/>
                  </a:lnTo>
                  <a:lnTo>
                    <a:pt x="517906" y="12636"/>
                  </a:lnTo>
                  <a:lnTo>
                    <a:pt x="530529" y="12636"/>
                  </a:lnTo>
                  <a:lnTo>
                    <a:pt x="530529" y="25260"/>
                  </a:lnTo>
                  <a:lnTo>
                    <a:pt x="543166" y="25260"/>
                  </a:lnTo>
                  <a:lnTo>
                    <a:pt x="555790" y="25260"/>
                  </a:lnTo>
                  <a:lnTo>
                    <a:pt x="568426" y="25260"/>
                  </a:lnTo>
                  <a:lnTo>
                    <a:pt x="568426" y="12636"/>
                  </a:lnTo>
                  <a:lnTo>
                    <a:pt x="568426" y="0"/>
                  </a:lnTo>
                  <a:close/>
                </a:path>
                <a:path w="619125" h="25400">
                  <a:moveTo>
                    <a:pt x="618947" y="0"/>
                  </a:moveTo>
                  <a:lnTo>
                    <a:pt x="606310" y="0"/>
                  </a:lnTo>
                  <a:lnTo>
                    <a:pt x="593674" y="0"/>
                  </a:lnTo>
                  <a:lnTo>
                    <a:pt x="593674" y="12623"/>
                  </a:lnTo>
                  <a:lnTo>
                    <a:pt x="593674" y="25260"/>
                  </a:lnTo>
                  <a:lnTo>
                    <a:pt x="606310" y="25260"/>
                  </a:lnTo>
                  <a:lnTo>
                    <a:pt x="606310" y="12636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5961735" y="4335545"/>
              <a:ext cx="139065" cy="0"/>
            </a:xfrm>
            <a:custGeom>
              <a:avLst/>
              <a:gdLst/>
              <a:ahLst/>
              <a:cxnLst/>
              <a:rect l="l" t="t" r="r" b="b"/>
              <a:pathLst>
                <a:path w="139064">
                  <a:moveTo>
                    <a:pt x="0" y="0"/>
                  </a:moveTo>
                  <a:lnTo>
                    <a:pt x="138963" y="0"/>
                  </a:lnTo>
                </a:path>
              </a:pathLst>
            </a:custGeom>
            <a:ln w="12636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5961735" y="4329226"/>
              <a:ext cx="581660" cy="50800"/>
            </a:xfrm>
            <a:custGeom>
              <a:avLst/>
              <a:gdLst/>
              <a:ahLst/>
              <a:cxnLst/>
              <a:rect l="l" t="t" r="r" b="b"/>
              <a:pathLst>
                <a:path w="581659" h="50800">
                  <a:moveTo>
                    <a:pt x="63169" y="12636"/>
                  </a:moveTo>
                  <a:lnTo>
                    <a:pt x="50533" y="12636"/>
                  </a:lnTo>
                  <a:lnTo>
                    <a:pt x="50533" y="25260"/>
                  </a:lnTo>
                  <a:lnTo>
                    <a:pt x="37896" y="25260"/>
                  </a:lnTo>
                  <a:lnTo>
                    <a:pt x="37896" y="37896"/>
                  </a:lnTo>
                  <a:lnTo>
                    <a:pt x="25273" y="37896"/>
                  </a:lnTo>
                  <a:lnTo>
                    <a:pt x="25273" y="25260"/>
                  </a:lnTo>
                  <a:lnTo>
                    <a:pt x="12636" y="25260"/>
                  </a:lnTo>
                  <a:lnTo>
                    <a:pt x="12636" y="12636"/>
                  </a:lnTo>
                  <a:lnTo>
                    <a:pt x="0" y="12636"/>
                  </a:lnTo>
                  <a:lnTo>
                    <a:pt x="0" y="25260"/>
                  </a:lnTo>
                  <a:lnTo>
                    <a:pt x="0" y="37896"/>
                  </a:lnTo>
                  <a:lnTo>
                    <a:pt x="0" y="50533"/>
                  </a:lnTo>
                  <a:lnTo>
                    <a:pt x="12636" y="50533"/>
                  </a:lnTo>
                  <a:lnTo>
                    <a:pt x="25273" y="50533"/>
                  </a:lnTo>
                  <a:lnTo>
                    <a:pt x="37909" y="50533"/>
                  </a:lnTo>
                  <a:lnTo>
                    <a:pt x="37909" y="37896"/>
                  </a:lnTo>
                  <a:lnTo>
                    <a:pt x="50533" y="37896"/>
                  </a:lnTo>
                  <a:lnTo>
                    <a:pt x="50533" y="50533"/>
                  </a:lnTo>
                  <a:lnTo>
                    <a:pt x="63169" y="50533"/>
                  </a:lnTo>
                  <a:lnTo>
                    <a:pt x="63169" y="37896"/>
                  </a:lnTo>
                  <a:lnTo>
                    <a:pt x="63169" y="25273"/>
                  </a:lnTo>
                  <a:lnTo>
                    <a:pt x="63169" y="12636"/>
                  </a:lnTo>
                  <a:close/>
                </a:path>
                <a:path w="581659" h="50800">
                  <a:moveTo>
                    <a:pt x="88430" y="25260"/>
                  </a:moveTo>
                  <a:lnTo>
                    <a:pt x="75793" y="25260"/>
                  </a:lnTo>
                  <a:lnTo>
                    <a:pt x="75793" y="37896"/>
                  </a:lnTo>
                  <a:lnTo>
                    <a:pt x="88430" y="37896"/>
                  </a:lnTo>
                  <a:lnTo>
                    <a:pt x="88430" y="25260"/>
                  </a:lnTo>
                  <a:close/>
                </a:path>
                <a:path w="581659" h="50800">
                  <a:moveTo>
                    <a:pt x="113690" y="25260"/>
                  </a:moveTo>
                  <a:lnTo>
                    <a:pt x="101053" y="25260"/>
                  </a:lnTo>
                  <a:lnTo>
                    <a:pt x="101053" y="37896"/>
                  </a:lnTo>
                  <a:lnTo>
                    <a:pt x="88430" y="37896"/>
                  </a:lnTo>
                  <a:lnTo>
                    <a:pt x="88430" y="50533"/>
                  </a:lnTo>
                  <a:lnTo>
                    <a:pt x="101053" y="50533"/>
                  </a:lnTo>
                  <a:lnTo>
                    <a:pt x="113690" y="50533"/>
                  </a:lnTo>
                  <a:lnTo>
                    <a:pt x="113690" y="37896"/>
                  </a:lnTo>
                  <a:lnTo>
                    <a:pt x="113690" y="25260"/>
                  </a:lnTo>
                  <a:close/>
                </a:path>
                <a:path w="581659" h="50800">
                  <a:moveTo>
                    <a:pt x="176847" y="37896"/>
                  </a:moveTo>
                  <a:lnTo>
                    <a:pt x="176847" y="37896"/>
                  </a:lnTo>
                  <a:lnTo>
                    <a:pt x="126326" y="37896"/>
                  </a:lnTo>
                  <a:lnTo>
                    <a:pt x="126326" y="50533"/>
                  </a:lnTo>
                  <a:lnTo>
                    <a:pt x="176847" y="50533"/>
                  </a:lnTo>
                  <a:lnTo>
                    <a:pt x="176847" y="37896"/>
                  </a:lnTo>
                  <a:close/>
                </a:path>
                <a:path w="581659" h="50800">
                  <a:moveTo>
                    <a:pt x="176847" y="12636"/>
                  </a:moveTo>
                  <a:lnTo>
                    <a:pt x="176847" y="12636"/>
                  </a:lnTo>
                  <a:lnTo>
                    <a:pt x="126326" y="12636"/>
                  </a:lnTo>
                  <a:lnTo>
                    <a:pt x="126326" y="25273"/>
                  </a:lnTo>
                  <a:lnTo>
                    <a:pt x="176847" y="25273"/>
                  </a:lnTo>
                  <a:lnTo>
                    <a:pt x="176847" y="12636"/>
                  </a:lnTo>
                  <a:close/>
                </a:path>
                <a:path w="581659" h="50800">
                  <a:moveTo>
                    <a:pt x="189484" y="0"/>
                  </a:moveTo>
                  <a:lnTo>
                    <a:pt x="176847" y="0"/>
                  </a:lnTo>
                  <a:lnTo>
                    <a:pt x="176847" y="12636"/>
                  </a:lnTo>
                  <a:lnTo>
                    <a:pt x="189484" y="12636"/>
                  </a:lnTo>
                  <a:lnTo>
                    <a:pt x="189484" y="0"/>
                  </a:lnTo>
                  <a:close/>
                </a:path>
                <a:path w="581659" h="50800">
                  <a:moveTo>
                    <a:pt x="214744" y="37896"/>
                  </a:moveTo>
                  <a:lnTo>
                    <a:pt x="202120" y="37896"/>
                  </a:lnTo>
                  <a:lnTo>
                    <a:pt x="202120" y="25273"/>
                  </a:lnTo>
                  <a:lnTo>
                    <a:pt x="202120" y="12636"/>
                  </a:lnTo>
                  <a:lnTo>
                    <a:pt x="189484" y="12636"/>
                  </a:lnTo>
                  <a:lnTo>
                    <a:pt x="189484" y="25260"/>
                  </a:lnTo>
                  <a:lnTo>
                    <a:pt x="189484" y="37896"/>
                  </a:lnTo>
                  <a:lnTo>
                    <a:pt x="202107" y="37896"/>
                  </a:lnTo>
                  <a:lnTo>
                    <a:pt x="202107" y="50533"/>
                  </a:lnTo>
                  <a:lnTo>
                    <a:pt x="214744" y="50533"/>
                  </a:lnTo>
                  <a:lnTo>
                    <a:pt x="214744" y="37896"/>
                  </a:lnTo>
                  <a:close/>
                </a:path>
                <a:path w="581659" h="50800">
                  <a:moveTo>
                    <a:pt x="353695" y="25260"/>
                  </a:moveTo>
                  <a:lnTo>
                    <a:pt x="341058" y="25260"/>
                  </a:lnTo>
                  <a:lnTo>
                    <a:pt x="328434" y="25260"/>
                  </a:lnTo>
                  <a:lnTo>
                    <a:pt x="328434" y="12636"/>
                  </a:lnTo>
                  <a:lnTo>
                    <a:pt x="315798" y="12636"/>
                  </a:lnTo>
                  <a:lnTo>
                    <a:pt x="315798" y="0"/>
                  </a:lnTo>
                  <a:lnTo>
                    <a:pt x="303174" y="0"/>
                  </a:lnTo>
                  <a:lnTo>
                    <a:pt x="290537" y="0"/>
                  </a:lnTo>
                  <a:lnTo>
                    <a:pt x="277901" y="0"/>
                  </a:lnTo>
                  <a:lnTo>
                    <a:pt x="277901" y="12636"/>
                  </a:lnTo>
                  <a:lnTo>
                    <a:pt x="265277" y="12636"/>
                  </a:lnTo>
                  <a:lnTo>
                    <a:pt x="265277" y="0"/>
                  </a:lnTo>
                  <a:lnTo>
                    <a:pt x="265264" y="12636"/>
                  </a:lnTo>
                  <a:lnTo>
                    <a:pt x="265264" y="25260"/>
                  </a:lnTo>
                  <a:lnTo>
                    <a:pt x="252641" y="25260"/>
                  </a:lnTo>
                  <a:lnTo>
                    <a:pt x="252641" y="12636"/>
                  </a:lnTo>
                  <a:lnTo>
                    <a:pt x="265264" y="12636"/>
                  </a:lnTo>
                  <a:lnTo>
                    <a:pt x="265264" y="0"/>
                  </a:lnTo>
                  <a:lnTo>
                    <a:pt x="252641" y="0"/>
                  </a:lnTo>
                  <a:lnTo>
                    <a:pt x="240004" y="0"/>
                  </a:lnTo>
                  <a:lnTo>
                    <a:pt x="240004" y="12636"/>
                  </a:lnTo>
                  <a:lnTo>
                    <a:pt x="240004" y="25260"/>
                  </a:lnTo>
                  <a:lnTo>
                    <a:pt x="227380" y="25260"/>
                  </a:lnTo>
                  <a:lnTo>
                    <a:pt x="227380" y="12636"/>
                  </a:lnTo>
                  <a:lnTo>
                    <a:pt x="240004" y="12636"/>
                  </a:lnTo>
                  <a:lnTo>
                    <a:pt x="240004" y="0"/>
                  </a:lnTo>
                  <a:lnTo>
                    <a:pt x="227368" y="0"/>
                  </a:lnTo>
                  <a:lnTo>
                    <a:pt x="227368" y="12636"/>
                  </a:lnTo>
                  <a:lnTo>
                    <a:pt x="214744" y="12636"/>
                  </a:lnTo>
                  <a:lnTo>
                    <a:pt x="214744" y="25260"/>
                  </a:lnTo>
                  <a:lnTo>
                    <a:pt x="214744" y="37896"/>
                  </a:lnTo>
                  <a:lnTo>
                    <a:pt x="227368" y="37896"/>
                  </a:lnTo>
                  <a:lnTo>
                    <a:pt x="240004" y="37896"/>
                  </a:lnTo>
                  <a:lnTo>
                    <a:pt x="240004" y="25273"/>
                  </a:lnTo>
                  <a:lnTo>
                    <a:pt x="252641" y="25273"/>
                  </a:lnTo>
                  <a:lnTo>
                    <a:pt x="252641" y="37896"/>
                  </a:lnTo>
                  <a:lnTo>
                    <a:pt x="265277" y="37896"/>
                  </a:lnTo>
                  <a:lnTo>
                    <a:pt x="265277" y="25273"/>
                  </a:lnTo>
                  <a:lnTo>
                    <a:pt x="277901" y="25273"/>
                  </a:lnTo>
                  <a:lnTo>
                    <a:pt x="290537" y="25273"/>
                  </a:lnTo>
                  <a:lnTo>
                    <a:pt x="303161" y="25273"/>
                  </a:lnTo>
                  <a:lnTo>
                    <a:pt x="315798" y="25273"/>
                  </a:lnTo>
                  <a:lnTo>
                    <a:pt x="315798" y="37896"/>
                  </a:lnTo>
                  <a:lnTo>
                    <a:pt x="328422" y="37896"/>
                  </a:lnTo>
                  <a:lnTo>
                    <a:pt x="341058" y="37896"/>
                  </a:lnTo>
                  <a:lnTo>
                    <a:pt x="353695" y="37896"/>
                  </a:lnTo>
                  <a:lnTo>
                    <a:pt x="353695" y="25260"/>
                  </a:lnTo>
                  <a:close/>
                </a:path>
                <a:path w="581659" h="50800">
                  <a:moveTo>
                    <a:pt x="416852" y="25260"/>
                  </a:moveTo>
                  <a:lnTo>
                    <a:pt x="404215" y="25260"/>
                  </a:lnTo>
                  <a:lnTo>
                    <a:pt x="404215" y="12636"/>
                  </a:lnTo>
                  <a:lnTo>
                    <a:pt x="404215" y="0"/>
                  </a:lnTo>
                  <a:lnTo>
                    <a:pt x="391591" y="0"/>
                  </a:lnTo>
                  <a:lnTo>
                    <a:pt x="378955" y="0"/>
                  </a:lnTo>
                  <a:lnTo>
                    <a:pt x="378955" y="12636"/>
                  </a:lnTo>
                  <a:lnTo>
                    <a:pt x="366331" y="12636"/>
                  </a:lnTo>
                  <a:lnTo>
                    <a:pt x="366331" y="0"/>
                  </a:lnTo>
                  <a:lnTo>
                    <a:pt x="353695" y="0"/>
                  </a:lnTo>
                  <a:lnTo>
                    <a:pt x="353695" y="12636"/>
                  </a:lnTo>
                  <a:lnTo>
                    <a:pt x="366318" y="12636"/>
                  </a:lnTo>
                  <a:lnTo>
                    <a:pt x="366318" y="25260"/>
                  </a:lnTo>
                  <a:lnTo>
                    <a:pt x="366318" y="37896"/>
                  </a:lnTo>
                  <a:lnTo>
                    <a:pt x="378955" y="37896"/>
                  </a:lnTo>
                  <a:lnTo>
                    <a:pt x="391579" y="37896"/>
                  </a:lnTo>
                  <a:lnTo>
                    <a:pt x="404215" y="37896"/>
                  </a:lnTo>
                  <a:lnTo>
                    <a:pt x="416852" y="37896"/>
                  </a:lnTo>
                  <a:lnTo>
                    <a:pt x="416852" y="25260"/>
                  </a:lnTo>
                  <a:close/>
                </a:path>
                <a:path w="581659" h="50800">
                  <a:moveTo>
                    <a:pt x="442112" y="0"/>
                  </a:moveTo>
                  <a:lnTo>
                    <a:pt x="429488" y="0"/>
                  </a:lnTo>
                  <a:lnTo>
                    <a:pt x="416852" y="0"/>
                  </a:lnTo>
                  <a:lnTo>
                    <a:pt x="416852" y="12636"/>
                  </a:lnTo>
                  <a:lnTo>
                    <a:pt x="429475" y="12636"/>
                  </a:lnTo>
                  <a:lnTo>
                    <a:pt x="442112" y="12636"/>
                  </a:lnTo>
                  <a:lnTo>
                    <a:pt x="442112" y="0"/>
                  </a:lnTo>
                  <a:close/>
                </a:path>
                <a:path w="581659" h="50800">
                  <a:moveTo>
                    <a:pt x="454748" y="12636"/>
                  </a:moveTo>
                  <a:lnTo>
                    <a:pt x="442112" y="12636"/>
                  </a:lnTo>
                  <a:lnTo>
                    <a:pt x="442112" y="25260"/>
                  </a:lnTo>
                  <a:lnTo>
                    <a:pt x="429475" y="25260"/>
                  </a:lnTo>
                  <a:lnTo>
                    <a:pt x="429475" y="37896"/>
                  </a:lnTo>
                  <a:lnTo>
                    <a:pt x="442112" y="37896"/>
                  </a:lnTo>
                  <a:lnTo>
                    <a:pt x="454748" y="37896"/>
                  </a:lnTo>
                  <a:lnTo>
                    <a:pt x="454748" y="25273"/>
                  </a:lnTo>
                  <a:lnTo>
                    <a:pt x="454748" y="12636"/>
                  </a:lnTo>
                  <a:close/>
                </a:path>
                <a:path w="581659" h="50800">
                  <a:moveTo>
                    <a:pt x="505269" y="12636"/>
                  </a:moveTo>
                  <a:lnTo>
                    <a:pt x="492633" y="12636"/>
                  </a:lnTo>
                  <a:lnTo>
                    <a:pt x="492633" y="25260"/>
                  </a:lnTo>
                  <a:lnTo>
                    <a:pt x="492633" y="37896"/>
                  </a:lnTo>
                  <a:lnTo>
                    <a:pt x="505269" y="37896"/>
                  </a:lnTo>
                  <a:lnTo>
                    <a:pt x="505269" y="25273"/>
                  </a:lnTo>
                  <a:lnTo>
                    <a:pt x="505269" y="12636"/>
                  </a:lnTo>
                  <a:close/>
                </a:path>
                <a:path w="581659" h="50800">
                  <a:moveTo>
                    <a:pt x="581063" y="0"/>
                  </a:moveTo>
                  <a:lnTo>
                    <a:pt x="581063" y="0"/>
                  </a:lnTo>
                  <a:lnTo>
                    <a:pt x="517906" y="0"/>
                  </a:lnTo>
                  <a:lnTo>
                    <a:pt x="517906" y="12636"/>
                  </a:lnTo>
                  <a:lnTo>
                    <a:pt x="517906" y="25260"/>
                  </a:lnTo>
                  <a:lnTo>
                    <a:pt x="517906" y="37896"/>
                  </a:lnTo>
                  <a:lnTo>
                    <a:pt x="530542" y="37896"/>
                  </a:lnTo>
                  <a:lnTo>
                    <a:pt x="530542" y="25273"/>
                  </a:lnTo>
                  <a:lnTo>
                    <a:pt x="530542" y="12636"/>
                  </a:lnTo>
                  <a:lnTo>
                    <a:pt x="543166" y="12636"/>
                  </a:lnTo>
                  <a:lnTo>
                    <a:pt x="543166" y="25260"/>
                  </a:lnTo>
                  <a:lnTo>
                    <a:pt x="543166" y="37896"/>
                  </a:lnTo>
                  <a:lnTo>
                    <a:pt x="555802" y="37896"/>
                  </a:lnTo>
                  <a:lnTo>
                    <a:pt x="555802" y="25273"/>
                  </a:lnTo>
                  <a:lnTo>
                    <a:pt x="555802" y="12636"/>
                  </a:lnTo>
                  <a:lnTo>
                    <a:pt x="568426" y="12636"/>
                  </a:lnTo>
                  <a:lnTo>
                    <a:pt x="581063" y="12636"/>
                  </a:lnTo>
                  <a:lnTo>
                    <a:pt x="58106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5961735" y="4367123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25273" y="12623"/>
                  </a:moveTo>
                  <a:lnTo>
                    <a:pt x="12636" y="12623"/>
                  </a:lnTo>
                  <a:lnTo>
                    <a:pt x="0" y="12623"/>
                  </a:lnTo>
                  <a:lnTo>
                    <a:pt x="0" y="25260"/>
                  </a:lnTo>
                  <a:lnTo>
                    <a:pt x="0" y="37909"/>
                  </a:lnTo>
                  <a:lnTo>
                    <a:pt x="12636" y="37909"/>
                  </a:lnTo>
                  <a:lnTo>
                    <a:pt x="12636" y="50533"/>
                  </a:lnTo>
                  <a:lnTo>
                    <a:pt x="25273" y="50533"/>
                  </a:lnTo>
                  <a:lnTo>
                    <a:pt x="25273" y="37896"/>
                  </a:lnTo>
                  <a:lnTo>
                    <a:pt x="12636" y="37896"/>
                  </a:lnTo>
                  <a:lnTo>
                    <a:pt x="12636" y="25260"/>
                  </a:lnTo>
                  <a:lnTo>
                    <a:pt x="25273" y="25260"/>
                  </a:lnTo>
                  <a:lnTo>
                    <a:pt x="25273" y="12623"/>
                  </a:lnTo>
                  <a:close/>
                </a:path>
                <a:path w="619125" h="50800">
                  <a:moveTo>
                    <a:pt x="63169" y="12623"/>
                  </a:moveTo>
                  <a:lnTo>
                    <a:pt x="50533" y="12623"/>
                  </a:lnTo>
                  <a:lnTo>
                    <a:pt x="37896" y="12623"/>
                  </a:lnTo>
                  <a:lnTo>
                    <a:pt x="37896" y="25260"/>
                  </a:lnTo>
                  <a:lnTo>
                    <a:pt x="50533" y="25260"/>
                  </a:lnTo>
                  <a:lnTo>
                    <a:pt x="63169" y="25260"/>
                  </a:lnTo>
                  <a:lnTo>
                    <a:pt x="63169" y="12623"/>
                  </a:lnTo>
                  <a:close/>
                </a:path>
                <a:path w="619125" h="50800">
                  <a:moveTo>
                    <a:pt x="88430" y="37896"/>
                  </a:moveTo>
                  <a:lnTo>
                    <a:pt x="75806" y="37896"/>
                  </a:lnTo>
                  <a:lnTo>
                    <a:pt x="63169" y="37896"/>
                  </a:lnTo>
                  <a:lnTo>
                    <a:pt x="63169" y="50533"/>
                  </a:lnTo>
                  <a:lnTo>
                    <a:pt x="75793" y="50533"/>
                  </a:lnTo>
                  <a:lnTo>
                    <a:pt x="88430" y="50533"/>
                  </a:lnTo>
                  <a:lnTo>
                    <a:pt x="88430" y="37896"/>
                  </a:lnTo>
                  <a:close/>
                </a:path>
                <a:path w="619125" h="50800">
                  <a:moveTo>
                    <a:pt x="151587" y="25260"/>
                  </a:moveTo>
                  <a:lnTo>
                    <a:pt x="138963" y="25260"/>
                  </a:lnTo>
                  <a:lnTo>
                    <a:pt x="126326" y="25260"/>
                  </a:lnTo>
                  <a:lnTo>
                    <a:pt x="126326" y="12623"/>
                  </a:lnTo>
                  <a:lnTo>
                    <a:pt x="113690" y="12623"/>
                  </a:lnTo>
                  <a:lnTo>
                    <a:pt x="113690" y="25260"/>
                  </a:lnTo>
                  <a:lnTo>
                    <a:pt x="101066" y="25260"/>
                  </a:lnTo>
                  <a:lnTo>
                    <a:pt x="101066" y="12623"/>
                  </a:lnTo>
                  <a:lnTo>
                    <a:pt x="88430" y="12623"/>
                  </a:lnTo>
                  <a:lnTo>
                    <a:pt x="75793" y="12623"/>
                  </a:lnTo>
                  <a:lnTo>
                    <a:pt x="75793" y="25260"/>
                  </a:lnTo>
                  <a:lnTo>
                    <a:pt x="88430" y="25260"/>
                  </a:lnTo>
                  <a:lnTo>
                    <a:pt x="101053" y="25260"/>
                  </a:lnTo>
                  <a:lnTo>
                    <a:pt x="101053" y="37909"/>
                  </a:lnTo>
                  <a:lnTo>
                    <a:pt x="113690" y="37909"/>
                  </a:lnTo>
                  <a:lnTo>
                    <a:pt x="113690" y="50533"/>
                  </a:lnTo>
                  <a:lnTo>
                    <a:pt x="126326" y="50533"/>
                  </a:lnTo>
                  <a:lnTo>
                    <a:pt x="126326" y="37909"/>
                  </a:lnTo>
                  <a:lnTo>
                    <a:pt x="138950" y="37909"/>
                  </a:lnTo>
                  <a:lnTo>
                    <a:pt x="138950" y="50533"/>
                  </a:lnTo>
                  <a:lnTo>
                    <a:pt x="151587" y="50533"/>
                  </a:lnTo>
                  <a:lnTo>
                    <a:pt x="151587" y="37909"/>
                  </a:lnTo>
                  <a:lnTo>
                    <a:pt x="151587" y="25260"/>
                  </a:lnTo>
                  <a:close/>
                </a:path>
                <a:path w="619125" h="50800">
                  <a:moveTo>
                    <a:pt x="240004" y="0"/>
                  </a:moveTo>
                  <a:lnTo>
                    <a:pt x="227380" y="0"/>
                  </a:lnTo>
                  <a:lnTo>
                    <a:pt x="214744" y="0"/>
                  </a:lnTo>
                  <a:lnTo>
                    <a:pt x="202107" y="0"/>
                  </a:lnTo>
                  <a:lnTo>
                    <a:pt x="202107" y="12623"/>
                  </a:lnTo>
                  <a:lnTo>
                    <a:pt x="189484" y="12623"/>
                  </a:lnTo>
                  <a:lnTo>
                    <a:pt x="189484" y="25260"/>
                  </a:lnTo>
                  <a:lnTo>
                    <a:pt x="176847" y="25260"/>
                  </a:lnTo>
                  <a:lnTo>
                    <a:pt x="164223" y="25260"/>
                  </a:lnTo>
                  <a:lnTo>
                    <a:pt x="164223" y="12623"/>
                  </a:lnTo>
                  <a:lnTo>
                    <a:pt x="151587" y="12623"/>
                  </a:lnTo>
                  <a:lnTo>
                    <a:pt x="151587" y="25260"/>
                  </a:lnTo>
                  <a:lnTo>
                    <a:pt x="164211" y="25260"/>
                  </a:lnTo>
                  <a:lnTo>
                    <a:pt x="164211" y="37896"/>
                  </a:lnTo>
                  <a:lnTo>
                    <a:pt x="164211" y="50533"/>
                  </a:lnTo>
                  <a:lnTo>
                    <a:pt x="176847" y="50533"/>
                  </a:lnTo>
                  <a:lnTo>
                    <a:pt x="176847" y="37909"/>
                  </a:lnTo>
                  <a:lnTo>
                    <a:pt x="189484" y="37909"/>
                  </a:lnTo>
                  <a:lnTo>
                    <a:pt x="202120" y="37909"/>
                  </a:lnTo>
                  <a:lnTo>
                    <a:pt x="202120" y="25260"/>
                  </a:lnTo>
                  <a:lnTo>
                    <a:pt x="214744" y="25260"/>
                  </a:lnTo>
                  <a:lnTo>
                    <a:pt x="214744" y="12636"/>
                  </a:lnTo>
                  <a:lnTo>
                    <a:pt x="227368" y="12636"/>
                  </a:lnTo>
                  <a:lnTo>
                    <a:pt x="240004" y="12636"/>
                  </a:lnTo>
                  <a:lnTo>
                    <a:pt x="240004" y="0"/>
                  </a:lnTo>
                  <a:close/>
                </a:path>
                <a:path w="619125" h="50800">
                  <a:moveTo>
                    <a:pt x="277901" y="37896"/>
                  </a:moveTo>
                  <a:lnTo>
                    <a:pt x="265277" y="37896"/>
                  </a:lnTo>
                  <a:lnTo>
                    <a:pt x="265277" y="25260"/>
                  </a:lnTo>
                  <a:lnTo>
                    <a:pt x="265277" y="12623"/>
                  </a:lnTo>
                  <a:lnTo>
                    <a:pt x="252641" y="12623"/>
                  </a:lnTo>
                  <a:lnTo>
                    <a:pt x="252641" y="25260"/>
                  </a:lnTo>
                  <a:lnTo>
                    <a:pt x="240004" y="25260"/>
                  </a:lnTo>
                  <a:lnTo>
                    <a:pt x="227380" y="25260"/>
                  </a:lnTo>
                  <a:lnTo>
                    <a:pt x="214744" y="25260"/>
                  </a:lnTo>
                  <a:lnTo>
                    <a:pt x="214744" y="37909"/>
                  </a:lnTo>
                  <a:lnTo>
                    <a:pt x="265264" y="37909"/>
                  </a:lnTo>
                  <a:lnTo>
                    <a:pt x="265264" y="50533"/>
                  </a:lnTo>
                  <a:lnTo>
                    <a:pt x="277901" y="50533"/>
                  </a:lnTo>
                  <a:lnTo>
                    <a:pt x="277901" y="37896"/>
                  </a:lnTo>
                  <a:close/>
                </a:path>
                <a:path w="619125" h="50800">
                  <a:moveTo>
                    <a:pt x="328434" y="25260"/>
                  </a:moveTo>
                  <a:lnTo>
                    <a:pt x="315798" y="25260"/>
                  </a:lnTo>
                  <a:lnTo>
                    <a:pt x="315798" y="37896"/>
                  </a:lnTo>
                  <a:lnTo>
                    <a:pt x="303161" y="37896"/>
                  </a:lnTo>
                  <a:lnTo>
                    <a:pt x="303161" y="50533"/>
                  </a:lnTo>
                  <a:lnTo>
                    <a:pt x="315798" y="50533"/>
                  </a:lnTo>
                  <a:lnTo>
                    <a:pt x="315798" y="37909"/>
                  </a:lnTo>
                  <a:lnTo>
                    <a:pt x="328434" y="37909"/>
                  </a:lnTo>
                  <a:lnTo>
                    <a:pt x="328434" y="25260"/>
                  </a:lnTo>
                  <a:close/>
                </a:path>
                <a:path w="619125" h="50800">
                  <a:moveTo>
                    <a:pt x="341058" y="0"/>
                  </a:moveTo>
                  <a:lnTo>
                    <a:pt x="328422" y="0"/>
                  </a:lnTo>
                  <a:lnTo>
                    <a:pt x="328422" y="12636"/>
                  </a:lnTo>
                  <a:lnTo>
                    <a:pt x="341058" y="12636"/>
                  </a:lnTo>
                  <a:lnTo>
                    <a:pt x="341058" y="0"/>
                  </a:lnTo>
                  <a:close/>
                </a:path>
                <a:path w="619125" h="50800">
                  <a:moveTo>
                    <a:pt x="353695" y="25260"/>
                  </a:moveTo>
                  <a:lnTo>
                    <a:pt x="341058" y="25260"/>
                  </a:lnTo>
                  <a:lnTo>
                    <a:pt x="341058" y="37909"/>
                  </a:lnTo>
                  <a:lnTo>
                    <a:pt x="353695" y="37909"/>
                  </a:lnTo>
                  <a:lnTo>
                    <a:pt x="353695" y="25260"/>
                  </a:lnTo>
                  <a:close/>
                </a:path>
                <a:path w="619125" h="50800">
                  <a:moveTo>
                    <a:pt x="378955" y="37896"/>
                  </a:moveTo>
                  <a:lnTo>
                    <a:pt x="366318" y="37896"/>
                  </a:lnTo>
                  <a:lnTo>
                    <a:pt x="366318" y="50533"/>
                  </a:lnTo>
                  <a:lnTo>
                    <a:pt x="378955" y="50533"/>
                  </a:lnTo>
                  <a:lnTo>
                    <a:pt x="378955" y="37896"/>
                  </a:lnTo>
                  <a:close/>
                </a:path>
                <a:path w="619125" h="50800">
                  <a:moveTo>
                    <a:pt x="429488" y="25260"/>
                  </a:moveTo>
                  <a:lnTo>
                    <a:pt x="416852" y="25260"/>
                  </a:lnTo>
                  <a:lnTo>
                    <a:pt x="416852" y="37909"/>
                  </a:lnTo>
                  <a:lnTo>
                    <a:pt x="429488" y="37909"/>
                  </a:lnTo>
                  <a:lnTo>
                    <a:pt x="429488" y="25260"/>
                  </a:lnTo>
                  <a:close/>
                </a:path>
                <a:path w="619125" h="50800">
                  <a:moveTo>
                    <a:pt x="517906" y="12623"/>
                  </a:moveTo>
                  <a:lnTo>
                    <a:pt x="505269" y="12623"/>
                  </a:lnTo>
                  <a:lnTo>
                    <a:pt x="505269" y="0"/>
                  </a:lnTo>
                  <a:lnTo>
                    <a:pt x="492633" y="0"/>
                  </a:lnTo>
                  <a:lnTo>
                    <a:pt x="492633" y="12623"/>
                  </a:lnTo>
                  <a:lnTo>
                    <a:pt x="480009" y="12623"/>
                  </a:lnTo>
                  <a:lnTo>
                    <a:pt x="480009" y="25260"/>
                  </a:lnTo>
                  <a:lnTo>
                    <a:pt x="467385" y="25260"/>
                  </a:lnTo>
                  <a:lnTo>
                    <a:pt x="467385" y="12623"/>
                  </a:lnTo>
                  <a:lnTo>
                    <a:pt x="454748" y="12623"/>
                  </a:lnTo>
                  <a:lnTo>
                    <a:pt x="442112" y="12623"/>
                  </a:lnTo>
                  <a:lnTo>
                    <a:pt x="442112" y="0"/>
                  </a:lnTo>
                  <a:lnTo>
                    <a:pt x="429488" y="0"/>
                  </a:lnTo>
                  <a:lnTo>
                    <a:pt x="366318" y="0"/>
                  </a:lnTo>
                  <a:lnTo>
                    <a:pt x="366318" y="12623"/>
                  </a:lnTo>
                  <a:lnTo>
                    <a:pt x="366318" y="25260"/>
                  </a:lnTo>
                  <a:lnTo>
                    <a:pt x="378955" y="25260"/>
                  </a:lnTo>
                  <a:lnTo>
                    <a:pt x="378955" y="12636"/>
                  </a:lnTo>
                  <a:lnTo>
                    <a:pt x="391579" y="12636"/>
                  </a:lnTo>
                  <a:lnTo>
                    <a:pt x="391579" y="25260"/>
                  </a:lnTo>
                  <a:lnTo>
                    <a:pt x="391579" y="37909"/>
                  </a:lnTo>
                  <a:lnTo>
                    <a:pt x="404215" y="37909"/>
                  </a:lnTo>
                  <a:lnTo>
                    <a:pt x="404215" y="25260"/>
                  </a:lnTo>
                  <a:lnTo>
                    <a:pt x="404215" y="12636"/>
                  </a:lnTo>
                  <a:lnTo>
                    <a:pt x="416852" y="12636"/>
                  </a:lnTo>
                  <a:lnTo>
                    <a:pt x="429475" y="12636"/>
                  </a:lnTo>
                  <a:lnTo>
                    <a:pt x="442112" y="12636"/>
                  </a:lnTo>
                  <a:lnTo>
                    <a:pt x="442112" y="25260"/>
                  </a:lnTo>
                  <a:lnTo>
                    <a:pt x="442112" y="37909"/>
                  </a:lnTo>
                  <a:lnTo>
                    <a:pt x="454748" y="37909"/>
                  </a:lnTo>
                  <a:lnTo>
                    <a:pt x="454748" y="25260"/>
                  </a:lnTo>
                  <a:lnTo>
                    <a:pt x="467372" y="25260"/>
                  </a:lnTo>
                  <a:lnTo>
                    <a:pt x="467372" y="37909"/>
                  </a:lnTo>
                  <a:lnTo>
                    <a:pt x="480009" y="37909"/>
                  </a:lnTo>
                  <a:lnTo>
                    <a:pt x="492645" y="37909"/>
                  </a:lnTo>
                  <a:lnTo>
                    <a:pt x="492645" y="25260"/>
                  </a:lnTo>
                  <a:lnTo>
                    <a:pt x="505269" y="25260"/>
                  </a:lnTo>
                  <a:lnTo>
                    <a:pt x="505269" y="37909"/>
                  </a:lnTo>
                  <a:lnTo>
                    <a:pt x="517906" y="37909"/>
                  </a:lnTo>
                  <a:lnTo>
                    <a:pt x="517906" y="25260"/>
                  </a:lnTo>
                  <a:lnTo>
                    <a:pt x="517906" y="12623"/>
                  </a:lnTo>
                  <a:close/>
                </a:path>
                <a:path w="619125" h="50800">
                  <a:moveTo>
                    <a:pt x="543166" y="0"/>
                  </a:moveTo>
                  <a:lnTo>
                    <a:pt x="530529" y="0"/>
                  </a:lnTo>
                  <a:lnTo>
                    <a:pt x="530529" y="12636"/>
                  </a:lnTo>
                  <a:lnTo>
                    <a:pt x="543166" y="12636"/>
                  </a:lnTo>
                  <a:lnTo>
                    <a:pt x="543166" y="0"/>
                  </a:lnTo>
                  <a:close/>
                </a:path>
                <a:path w="619125" h="50800">
                  <a:moveTo>
                    <a:pt x="618947" y="12623"/>
                  </a:moveTo>
                  <a:lnTo>
                    <a:pt x="606310" y="12623"/>
                  </a:lnTo>
                  <a:lnTo>
                    <a:pt x="593699" y="12623"/>
                  </a:lnTo>
                  <a:lnTo>
                    <a:pt x="593699" y="0"/>
                  </a:lnTo>
                  <a:lnTo>
                    <a:pt x="581063" y="0"/>
                  </a:lnTo>
                  <a:lnTo>
                    <a:pt x="581063" y="12636"/>
                  </a:lnTo>
                  <a:lnTo>
                    <a:pt x="581063" y="25260"/>
                  </a:lnTo>
                  <a:lnTo>
                    <a:pt x="568426" y="25260"/>
                  </a:lnTo>
                  <a:lnTo>
                    <a:pt x="568426" y="12636"/>
                  </a:lnTo>
                  <a:lnTo>
                    <a:pt x="581063" y="12636"/>
                  </a:lnTo>
                  <a:lnTo>
                    <a:pt x="581063" y="0"/>
                  </a:lnTo>
                  <a:lnTo>
                    <a:pt x="568426" y="0"/>
                  </a:lnTo>
                  <a:lnTo>
                    <a:pt x="555790" y="0"/>
                  </a:lnTo>
                  <a:lnTo>
                    <a:pt x="555790" y="12623"/>
                  </a:lnTo>
                  <a:lnTo>
                    <a:pt x="555790" y="25260"/>
                  </a:lnTo>
                  <a:lnTo>
                    <a:pt x="555790" y="37909"/>
                  </a:lnTo>
                  <a:lnTo>
                    <a:pt x="568426" y="37909"/>
                  </a:lnTo>
                  <a:lnTo>
                    <a:pt x="618947" y="37909"/>
                  </a:lnTo>
                  <a:lnTo>
                    <a:pt x="618947" y="25260"/>
                  </a:lnTo>
                  <a:lnTo>
                    <a:pt x="618947" y="126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5961735" y="4405020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50533" y="12623"/>
                  </a:moveTo>
                  <a:lnTo>
                    <a:pt x="37909" y="12623"/>
                  </a:lnTo>
                  <a:lnTo>
                    <a:pt x="25273" y="12623"/>
                  </a:lnTo>
                  <a:lnTo>
                    <a:pt x="12636" y="12623"/>
                  </a:lnTo>
                  <a:lnTo>
                    <a:pt x="12636" y="25260"/>
                  </a:lnTo>
                  <a:lnTo>
                    <a:pt x="0" y="25260"/>
                  </a:lnTo>
                  <a:lnTo>
                    <a:pt x="0" y="37896"/>
                  </a:lnTo>
                  <a:lnTo>
                    <a:pt x="12636" y="37896"/>
                  </a:lnTo>
                  <a:lnTo>
                    <a:pt x="25273" y="37896"/>
                  </a:lnTo>
                  <a:lnTo>
                    <a:pt x="37909" y="37896"/>
                  </a:lnTo>
                  <a:lnTo>
                    <a:pt x="37909" y="25260"/>
                  </a:lnTo>
                  <a:lnTo>
                    <a:pt x="50533" y="25260"/>
                  </a:lnTo>
                  <a:lnTo>
                    <a:pt x="50533" y="12623"/>
                  </a:lnTo>
                  <a:close/>
                </a:path>
                <a:path w="619125" h="50800">
                  <a:moveTo>
                    <a:pt x="88430" y="25260"/>
                  </a:moveTo>
                  <a:lnTo>
                    <a:pt x="75793" y="25260"/>
                  </a:lnTo>
                  <a:lnTo>
                    <a:pt x="75793" y="37896"/>
                  </a:lnTo>
                  <a:lnTo>
                    <a:pt x="88430" y="37896"/>
                  </a:lnTo>
                  <a:lnTo>
                    <a:pt x="88430" y="25260"/>
                  </a:lnTo>
                  <a:close/>
                </a:path>
                <a:path w="619125" h="50800">
                  <a:moveTo>
                    <a:pt x="126326" y="25260"/>
                  </a:moveTo>
                  <a:lnTo>
                    <a:pt x="113690" y="25260"/>
                  </a:lnTo>
                  <a:lnTo>
                    <a:pt x="101053" y="25260"/>
                  </a:lnTo>
                  <a:lnTo>
                    <a:pt x="101053" y="37896"/>
                  </a:lnTo>
                  <a:lnTo>
                    <a:pt x="101053" y="50546"/>
                  </a:lnTo>
                  <a:lnTo>
                    <a:pt x="113690" y="50546"/>
                  </a:lnTo>
                  <a:lnTo>
                    <a:pt x="126326" y="50546"/>
                  </a:lnTo>
                  <a:lnTo>
                    <a:pt x="126326" y="37896"/>
                  </a:lnTo>
                  <a:lnTo>
                    <a:pt x="126326" y="25260"/>
                  </a:lnTo>
                  <a:close/>
                </a:path>
                <a:path w="619125" h="50800">
                  <a:moveTo>
                    <a:pt x="138963" y="12623"/>
                  </a:moveTo>
                  <a:lnTo>
                    <a:pt x="126326" y="12623"/>
                  </a:lnTo>
                  <a:lnTo>
                    <a:pt x="126326" y="25260"/>
                  </a:lnTo>
                  <a:lnTo>
                    <a:pt x="138963" y="25260"/>
                  </a:lnTo>
                  <a:lnTo>
                    <a:pt x="138963" y="12623"/>
                  </a:lnTo>
                  <a:close/>
                </a:path>
                <a:path w="619125" h="50800">
                  <a:moveTo>
                    <a:pt x="176847" y="12623"/>
                  </a:moveTo>
                  <a:lnTo>
                    <a:pt x="164211" y="12623"/>
                  </a:lnTo>
                  <a:lnTo>
                    <a:pt x="164211" y="25260"/>
                  </a:lnTo>
                  <a:lnTo>
                    <a:pt x="164211" y="37896"/>
                  </a:lnTo>
                  <a:lnTo>
                    <a:pt x="151587" y="37896"/>
                  </a:lnTo>
                  <a:lnTo>
                    <a:pt x="138950" y="37896"/>
                  </a:lnTo>
                  <a:lnTo>
                    <a:pt x="138950" y="50546"/>
                  </a:lnTo>
                  <a:lnTo>
                    <a:pt x="151587" y="50546"/>
                  </a:lnTo>
                  <a:lnTo>
                    <a:pt x="164211" y="50546"/>
                  </a:lnTo>
                  <a:lnTo>
                    <a:pt x="176847" y="50546"/>
                  </a:lnTo>
                  <a:lnTo>
                    <a:pt x="176847" y="37896"/>
                  </a:lnTo>
                  <a:lnTo>
                    <a:pt x="176847" y="25260"/>
                  </a:lnTo>
                  <a:lnTo>
                    <a:pt x="176847" y="12623"/>
                  </a:lnTo>
                  <a:close/>
                </a:path>
                <a:path w="619125" h="50800">
                  <a:moveTo>
                    <a:pt x="240004" y="37896"/>
                  </a:moveTo>
                  <a:lnTo>
                    <a:pt x="227380" y="37896"/>
                  </a:lnTo>
                  <a:lnTo>
                    <a:pt x="227380" y="25260"/>
                  </a:lnTo>
                  <a:lnTo>
                    <a:pt x="214744" y="25260"/>
                  </a:lnTo>
                  <a:lnTo>
                    <a:pt x="202120" y="25260"/>
                  </a:lnTo>
                  <a:lnTo>
                    <a:pt x="189484" y="25260"/>
                  </a:lnTo>
                  <a:lnTo>
                    <a:pt x="189484" y="37896"/>
                  </a:lnTo>
                  <a:lnTo>
                    <a:pt x="202107" y="37896"/>
                  </a:lnTo>
                  <a:lnTo>
                    <a:pt x="214744" y="37896"/>
                  </a:lnTo>
                  <a:lnTo>
                    <a:pt x="227368" y="37896"/>
                  </a:lnTo>
                  <a:lnTo>
                    <a:pt x="227368" y="50546"/>
                  </a:lnTo>
                  <a:lnTo>
                    <a:pt x="240004" y="50546"/>
                  </a:lnTo>
                  <a:lnTo>
                    <a:pt x="240004" y="37896"/>
                  </a:lnTo>
                  <a:close/>
                </a:path>
                <a:path w="619125" h="50800">
                  <a:moveTo>
                    <a:pt x="252641" y="25260"/>
                  </a:moveTo>
                  <a:lnTo>
                    <a:pt x="240004" y="25260"/>
                  </a:lnTo>
                  <a:lnTo>
                    <a:pt x="240004" y="37896"/>
                  </a:lnTo>
                  <a:lnTo>
                    <a:pt x="252641" y="37896"/>
                  </a:lnTo>
                  <a:lnTo>
                    <a:pt x="252641" y="25260"/>
                  </a:lnTo>
                  <a:close/>
                </a:path>
                <a:path w="619125" h="50800">
                  <a:moveTo>
                    <a:pt x="353695" y="25260"/>
                  </a:moveTo>
                  <a:lnTo>
                    <a:pt x="341058" y="25260"/>
                  </a:lnTo>
                  <a:lnTo>
                    <a:pt x="341058" y="12623"/>
                  </a:lnTo>
                  <a:lnTo>
                    <a:pt x="328422" y="12623"/>
                  </a:lnTo>
                  <a:lnTo>
                    <a:pt x="328422" y="25260"/>
                  </a:lnTo>
                  <a:lnTo>
                    <a:pt x="315798" y="25260"/>
                  </a:lnTo>
                  <a:lnTo>
                    <a:pt x="315798" y="12623"/>
                  </a:lnTo>
                  <a:lnTo>
                    <a:pt x="303161" y="12623"/>
                  </a:lnTo>
                  <a:lnTo>
                    <a:pt x="303161" y="25260"/>
                  </a:lnTo>
                  <a:lnTo>
                    <a:pt x="290537" y="25260"/>
                  </a:lnTo>
                  <a:lnTo>
                    <a:pt x="277901" y="25260"/>
                  </a:lnTo>
                  <a:lnTo>
                    <a:pt x="277901" y="12623"/>
                  </a:lnTo>
                  <a:lnTo>
                    <a:pt x="265277" y="12623"/>
                  </a:lnTo>
                  <a:lnTo>
                    <a:pt x="252641" y="12623"/>
                  </a:lnTo>
                  <a:lnTo>
                    <a:pt x="252641" y="25260"/>
                  </a:lnTo>
                  <a:lnTo>
                    <a:pt x="265264" y="25260"/>
                  </a:lnTo>
                  <a:lnTo>
                    <a:pt x="265264" y="37896"/>
                  </a:lnTo>
                  <a:lnTo>
                    <a:pt x="265264" y="50546"/>
                  </a:lnTo>
                  <a:lnTo>
                    <a:pt x="277901" y="50546"/>
                  </a:lnTo>
                  <a:lnTo>
                    <a:pt x="290537" y="50546"/>
                  </a:lnTo>
                  <a:lnTo>
                    <a:pt x="290537" y="37896"/>
                  </a:lnTo>
                  <a:lnTo>
                    <a:pt x="303161" y="37896"/>
                  </a:lnTo>
                  <a:lnTo>
                    <a:pt x="315798" y="37896"/>
                  </a:lnTo>
                  <a:lnTo>
                    <a:pt x="328422" y="37896"/>
                  </a:lnTo>
                  <a:lnTo>
                    <a:pt x="328422" y="50546"/>
                  </a:lnTo>
                  <a:lnTo>
                    <a:pt x="341058" y="50546"/>
                  </a:lnTo>
                  <a:lnTo>
                    <a:pt x="353695" y="50546"/>
                  </a:lnTo>
                  <a:lnTo>
                    <a:pt x="353695" y="37896"/>
                  </a:lnTo>
                  <a:lnTo>
                    <a:pt x="353695" y="25260"/>
                  </a:lnTo>
                  <a:close/>
                </a:path>
                <a:path w="619125" h="50800">
                  <a:moveTo>
                    <a:pt x="442112" y="25260"/>
                  </a:moveTo>
                  <a:lnTo>
                    <a:pt x="429488" y="25260"/>
                  </a:lnTo>
                  <a:lnTo>
                    <a:pt x="429488" y="12636"/>
                  </a:lnTo>
                  <a:lnTo>
                    <a:pt x="429488" y="0"/>
                  </a:lnTo>
                  <a:lnTo>
                    <a:pt x="416852" y="0"/>
                  </a:lnTo>
                  <a:lnTo>
                    <a:pt x="404215" y="0"/>
                  </a:lnTo>
                  <a:lnTo>
                    <a:pt x="404215" y="12623"/>
                  </a:lnTo>
                  <a:lnTo>
                    <a:pt x="391591" y="12623"/>
                  </a:lnTo>
                  <a:lnTo>
                    <a:pt x="391591" y="0"/>
                  </a:lnTo>
                  <a:lnTo>
                    <a:pt x="378955" y="0"/>
                  </a:lnTo>
                  <a:lnTo>
                    <a:pt x="366318" y="0"/>
                  </a:lnTo>
                  <a:lnTo>
                    <a:pt x="366318" y="12623"/>
                  </a:lnTo>
                  <a:lnTo>
                    <a:pt x="366318" y="25260"/>
                  </a:lnTo>
                  <a:lnTo>
                    <a:pt x="366318" y="37896"/>
                  </a:lnTo>
                  <a:lnTo>
                    <a:pt x="378955" y="37896"/>
                  </a:lnTo>
                  <a:lnTo>
                    <a:pt x="378955" y="25260"/>
                  </a:lnTo>
                  <a:lnTo>
                    <a:pt x="391579" y="25260"/>
                  </a:lnTo>
                  <a:lnTo>
                    <a:pt x="391579" y="37896"/>
                  </a:lnTo>
                  <a:lnTo>
                    <a:pt x="404215" y="37896"/>
                  </a:lnTo>
                  <a:lnTo>
                    <a:pt x="416852" y="37896"/>
                  </a:lnTo>
                  <a:lnTo>
                    <a:pt x="429475" y="37896"/>
                  </a:lnTo>
                  <a:lnTo>
                    <a:pt x="442112" y="37896"/>
                  </a:lnTo>
                  <a:lnTo>
                    <a:pt x="442112" y="25260"/>
                  </a:lnTo>
                  <a:close/>
                </a:path>
                <a:path w="619125" h="50800">
                  <a:moveTo>
                    <a:pt x="454748" y="0"/>
                  </a:moveTo>
                  <a:lnTo>
                    <a:pt x="442112" y="0"/>
                  </a:lnTo>
                  <a:lnTo>
                    <a:pt x="442112" y="12636"/>
                  </a:lnTo>
                  <a:lnTo>
                    <a:pt x="454748" y="12636"/>
                  </a:lnTo>
                  <a:lnTo>
                    <a:pt x="454748" y="0"/>
                  </a:lnTo>
                  <a:close/>
                </a:path>
                <a:path w="619125" h="50800">
                  <a:moveTo>
                    <a:pt x="492645" y="25260"/>
                  </a:moveTo>
                  <a:lnTo>
                    <a:pt x="480009" y="25260"/>
                  </a:lnTo>
                  <a:lnTo>
                    <a:pt x="480009" y="37896"/>
                  </a:lnTo>
                  <a:lnTo>
                    <a:pt x="492645" y="37896"/>
                  </a:lnTo>
                  <a:lnTo>
                    <a:pt x="492645" y="25260"/>
                  </a:lnTo>
                  <a:close/>
                </a:path>
                <a:path w="619125" h="50800">
                  <a:moveTo>
                    <a:pt x="492645" y="0"/>
                  </a:moveTo>
                  <a:lnTo>
                    <a:pt x="480009" y="0"/>
                  </a:lnTo>
                  <a:lnTo>
                    <a:pt x="467372" y="0"/>
                  </a:lnTo>
                  <a:lnTo>
                    <a:pt x="467372" y="12623"/>
                  </a:lnTo>
                  <a:lnTo>
                    <a:pt x="467372" y="25260"/>
                  </a:lnTo>
                  <a:lnTo>
                    <a:pt x="480009" y="25260"/>
                  </a:lnTo>
                  <a:lnTo>
                    <a:pt x="480009" y="12636"/>
                  </a:lnTo>
                  <a:lnTo>
                    <a:pt x="492645" y="12636"/>
                  </a:lnTo>
                  <a:lnTo>
                    <a:pt x="492645" y="0"/>
                  </a:lnTo>
                  <a:close/>
                </a:path>
                <a:path w="619125" h="50800">
                  <a:moveTo>
                    <a:pt x="618947" y="12623"/>
                  </a:moveTo>
                  <a:lnTo>
                    <a:pt x="606310" y="12623"/>
                  </a:lnTo>
                  <a:lnTo>
                    <a:pt x="593699" y="12623"/>
                  </a:lnTo>
                  <a:lnTo>
                    <a:pt x="593699" y="0"/>
                  </a:lnTo>
                  <a:lnTo>
                    <a:pt x="593674" y="12636"/>
                  </a:lnTo>
                  <a:lnTo>
                    <a:pt x="593674" y="25260"/>
                  </a:lnTo>
                  <a:lnTo>
                    <a:pt x="581063" y="25260"/>
                  </a:lnTo>
                  <a:lnTo>
                    <a:pt x="581063" y="12636"/>
                  </a:lnTo>
                  <a:lnTo>
                    <a:pt x="593674" y="12636"/>
                  </a:lnTo>
                  <a:lnTo>
                    <a:pt x="593674" y="0"/>
                  </a:lnTo>
                  <a:lnTo>
                    <a:pt x="581063" y="0"/>
                  </a:lnTo>
                  <a:lnTo>
                    <a:pt x="568426" y="0"/>
                  </a:lnTo>
                  <a:lnTo>
                    <a:pt x="555790" y="0"/>
                  </a:lnTo>
                  <a:lnTo>
                    <a:pt x="555790" y="12636"/>
                  </a:lnTo>
                  <a:lnTo>
                    <a:pt x="568426" y="12636"/>
                  </a:lnTo>
                  <a:lnTo>
                    <a:pt x="568426" y="25260"/>
                  </a:lnTo>
                  <a:lnTo>
                    <a:pt x="555802" y="25260"/>
                  </a:lnTo>
                  <a:lnTo>
                    <a:pt x="543166" y="25260"/>
                  </a:lnTo>
                  <a:lnTo>
                    <a:pt x="530542" y="25260"/>
                  </a:lnTo>
                  <a:lnTo>
                    <a:pt x="517906" y="25260"/>
                  </a:lnTo>
                  <a:lnTo>
                    <a:pt x="517906" y="12636"/>
                  </a:lnTo>
                  <a:lnTo>
                    <a:pt x="530542" y="12636"/>
                  </a:lnTo>
                  <a:lnTo>
                    <a:pt x="530542" y="0"/>
                  </a:lnTo>
                  <a:lnTo>
                    <a:pt x="517906" y="0"/>
                  </a:lnTo>
                  <a:lnTo>
                    <a:pt x="517906" y="12623"/>
                  </a:lnTo>
                  <a:lnTo>
                    <a:pt x="505269" y="12623"/>
                  </a:lnTo>
                  <a:lnTo>
                    <a:pt x="505269" y="25260"/>
                  </a:lnTo>
                  <a:lnTo>
                    <a:pt x="505269" y="37896"/>
                  </a:lnTo>
                  <a:lnTo>
                    <a:pt x="517906" y="37896"/>
                  </a:lnTo>
                  <a:lnTo>
                    <a:pt x="593699" y="37896"/>
                  </a:lnTo>
                  <a:lnTo>
                    <a:pt x="593699" y="25260"/>
                  </a:lnTo>
                  <a:lnTo>
                    <a:pt x="606310" y="25260"/>
                  </a:lnTo>
                  <a:lnTo>
                    <a:pt x="618947" y="25260"/>
                  </a:lnTo>
                  <a:lnTo>
                    <a:pt x="618947" y="126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5961735" y="4442916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63169" y="37896"/>
                  </a:moveTo>
                  <a:lnTo>
                    <a:pt x="50533" y="37896"/>
                  </a:lnTo>
                  <a:lnTo>
                    <a:pt x="37909" y="37896"/>
                  </a:lnTo>
                  <a:lnTo>
                    <a:pt x="25273" y="37896"/>
                  </a:lnTo>
                  <a:lnTo>
                    <a:pt x="25273" y="50533"/>
                  </a:lnTo>
                  <a:lnTo>
                    <a:pt x="37896" y="50533"/>
                  </a:lnTo>
                  <a:lnTo>
                    <a:pt x="50533" y="50533"/>
                  </a:lnTo>
                  <a:lnTo>
                    <a:pt x="63169" y="50533"/>
                  </a:lnTo>
                  <a:lnTo>
                    <a:pt x="63169" y="37896"/>
                  </a:lnTo>
                  <a:close/>
                </a:path>
                <a:path w="619125" h="50800">
                  <a:moveTo>
                    <a:pt x="88430" y="12623"/>
                  </a:moveTo>
                  <a:lnTo>
                    <a:pt x="88430" y="12623"/>
                  </a:lnTo>
                  <a:lnTo>
                    <a:pt x="0" y="12623"/>
                  </a:lnTo>
                  <a:lnTo>
                    <a:pt x="0" y="25260"/>
                  </a:lnTo>
                  <a:lnTo>
                    <a:pt x="0" y="37896"/>
                  </a:lnTo>
                  <a:lnTo>
                    <a:pt x="0" y="50533"/>
                  </a:lnTo>
                  <a:lnTo>
                    <a:pt x="12636" y="50533"/>
                  </a:lnTo>
                  <a:lnTo>
                    <a:pt x="12636" y="37896"/>
                  </a:lnTo>
                  <a:lnTo>
                    <a:pt x="12636" y="25260"/>
                  </a:lnTo>
                  <a:lnTo>
                    <a:pt x="25273" y="25260"/>
                  </a:lnTo>
                  <a:lnTo>
                    <a:pt x="75793" y="25260"/>
                  </a:lnTo>
                  <a:lnTo>
                    <a:pt x="75793" y="37896"/>
                  </a:lnTo>
                  <a:lnTo>
                    <a:pt x="75793" y="50533"/>
                  </a:lnTo>
                  <a:lnTo>
                    <a:pt x="88430" y="50533"/>
                  </a:lnTo>
                  <a:lnTo>
                    <a:pt x="88430" y="37896"/>
                  </a:lnTo>
                  <a:lnTo>
                    <a:pt x="88430" y="25260"/>
                  </a:lnTo>
                  <a:lnTo>
                    <a:pt x="88430" y="12623"/>
                  </a:lnTo>
                  <a:close/>
                </a:path>
                <a:path w="619125" h="50800">
                  <a:moveTo>
                    <a:pt x="164223" y="25260"/>
                  </a:moveTo>
                  <a:lnTo>
                    <a:pt x="151587" y="25260"/>
                  </a:lnTo>
                  <a:lnTo>
                    <a:pt x="151587" y="12623"/>
                  </a:lnTo>
                  <a:lnTo>
                    <a:pt x="138950" y="12623"/>
                  </a:lnTo>
                  <a:lnTo>
                    <a:pt x="138950" y="25260"/>
                  </a:lnTo>
                  <a:lnTo>
                    <a:pt x="126326" y="25260"/>
                  </a:lnTo>
                  <a:lnTo>
                    <a:pt x="126326" y="12623"/>
                  </a:lnTo>
                  <a:lnTo>
                    <a:pt x="113690" y="12623"/>
                  </a:lnTo>
                  <a:lnTo>
                    <a:pt x="101053" y="12623"/>
                  </a:lnTo>
                  <a:lnTo>
                    <a:pt x="101053" y="25260"/>
                  </a:lnTo>
                  <a:lnTo>
                    <a:pt x="101053" y="37896"/>
                  </a:lnTo>
                  <a:lnTo>
                    <a:pt x="113690" y="37896"/>
                  </a:lnTo>
                  <a:lnTo>
                    <a:pt x="113690" y="50533"/>
                  </a:lnTo>
                  <a:lnTo>
                    <a:pt x="126326" y="50533"/>
                  </a:lnTo>
                  <a:lnTo>
                    <a:pt x="126326" y="37896"/>
                  </a:lnTo>
                  <a:lnTo>
                    <a:pt x="138950" y="37896"/>
                  </a:lnTo>
                  <a:lnTo>
                    <a:pt x="151587" y="37896"/>
                  </a:lnTo>
                  <a:lnTo>
                    <a:pt x="164223" y="37896"/>
                  </a:lnTo>
                  <a:lnTo>
                    <a:pt x="164223" y="25260"/>
                  </a:lnTo>
                  <a:close/>
                </a:path>
                <a:path w="619125" h="50800">
                  <a:moveTo>
                    <a:pt x="227380" y="12623"/>
                  </a:moveTo>
                  <a:lnTo>
                    <a:pt x="214744" y="12623"/>
                  </a:lnTo>
                  <a:lnTo>
                    <a:pt x="202120" y="12623"/>
                  </a:lnTo>
                  <a:lnTo>
                    <a:pt x="189484" y="12623"/>
                  </a:lnTo>
                  <a:lnTo>
                    <a:pt x="189484" y="25260"/>
                  </a:lnTo>
                  <a:lnTo>
                    <a:pt x="189484" y="37896"/>
                  </a:lnTo>
                  <a:lnTo>
                    <a:pt x="202107" y="37896"/>
                  </a:lnTo>
                  <a:lnTo>
                    <a:pt x="214744" y="37896"/>
                  </a:lnTo>
                  <a:lnTo>
                    <a:pt x="214744" y="25260"/>
                  </a:lnTo>
                  <a:lnTo>
                    <a:pt x="227380" y="25260"/>
                  </a:lnTo>
                  <a:lnTo>
                    <a:pt x="227380" y="12623"/>
                  </a:lnTo>
                  <a:close/>
                </a:path>
                <a:path w="619125" h="50800">
                  <a:moveTo>
                    <a:pt x="290537" y="12623"/>
                  </a:moveTo>
                  <a:lnTo>
                    <a:pt x="290537" y="12623"/>
                  </a:lnTo>
                  <a:lnTo>
                    <a:pt x="240004" y="12623"/>
                  </a:lnTo>
                  <a:lnTo>
                    <a:pt x="240004" y="25260"/>
                  </a:lnTo>
                  <a:lnTo>
                    <a:pt x="240004" y="37896"/>
                  </a:lnTo>
                  <a:lnTo>
                    <a:pt x="252641" y="37896"/>
                  </a:lnTo>
                  <a:lnTo>
                    <a:pt x="252641" y="25260"/>
                  </a:lnTo>
                  <a:lnTo>
                    <a:pt x="265264" y="25260"/>
                  </a:lnTo>
                  <a:lnTo>
                    <a:pt x="277901" y="25260"/>
                  </a:lnTo>
                  <a:lnTo>
                    <a:pt x="277901" y="37896"/>
                  </a:lnTo>
                  <a:lnTo>
                    <a:pt x="290537" y="37896"/>
                  </a:lnTo>
                  <a:lnTo>
                    <a:pt x="290537" y="25260"/>
                  </a:lnTo>
                  <a:lnTo>
                    <a:pt x="290537" y="12623"/>
                  </a:lnTo>
                  <a:close/>
                </a:path>
                <a:path w="619125" h="50800">
                  <a:moveTo>
                    <a:pt x="315798" y="12623"/>
                  </a:moveTo>
                  <a:lnTo>
                    <a:pt x="303161" y="12623"/>
                  </a:lnTo>
                  <a:lnTo>
                    <a:pt x="303161" y="25260"/>
                  </a:lnTo>
                  <a:lnTo>
                    <a:pt x="315798" y="25260"/>
                  </a:lnTo>
                  <a:lnTo>
                    <a:pt x="315798" y="12623"/>
                  </a:lnTo>
                  <a:close/>
                </a:path>
                <a:path w="619125" h="50800">
                  <a:moveTo>
                    <a:pt x="378955" y="0"/>
                  </a:moveTo>
                  <a:lnTo>
                    <a:pt x="366331" y="0"/>
                  </a:lnTo>
                  <a:lnTo>
                    <a:pt x="353695" y="0"/>
                  </a:lnTo>
                  <a:lnTo>
                    <a:pt x="353695" y="12649"/>
                  </a:lnTo>
                  <a:lnTo>
                    <a:pt x="353695" y="25260"/>
                  </a:lnTo>
                  <a:lnTo>
                    <a:pt x="341058" y="25260"/>
                  </a:lnTo>
                  <a:lnTo>
                    <a:pt x="341058" y="12649"/>
                  </a:lnTo>
                  <a:lnTo>
                    <a:pt x="353695" y="12649"/>
                  </a:lnTo>
                  <a:lnTo>
                    <a:pt x="353695" y="0"/>
                  </a:lnTo>
                  <a:lnTo>
                    <a:pt x="341058" y="0"/>
                  </a:lnTo>
                  <a:lnTo>
                    <a:pt x="341058" y="12623"/>
                  </a:lnTo>
                  <a:lnTo>
                    <a:pt x="328422" y="12623"/>
                  </a:lnTo>
                  <a:lnTo>
                    <a:pt x="328422" y="25260"/>
                  </a:lnTo>
                  <a:lnTo>
                    <a:pt x="328422" y="37896"/>
                  </a:lnTo>
                  <a:lnTo>
                    <a:pt x="341058" y="37896"/>
                  </a:lnTo>
                  <a:lnTo>
                    <a:pt x="353695" y="37896"/>
                  </a:lnTo>
                  <a:lnTo>
                    <a:pt x="366318" y="37896"/>
                  </a:lnTo>
                  <a:lnTo>
                    <a:pt x="378955" y="37896"/>
                  </a:lnTo>
                  <a:lnTo>
                    <a:pt x="378955" y="25260"/>
                  </a:lnTo>
                  <a:lnTo>
                    <a:pt x="366331" y="25260"/>
                  </a:lnTo>
                  <a:lnTo>
                    <a:pt x="366331" y="12649"/>
                  </a:lnTo>
                  <a:lnTo>
                    <a:pt x="378955" y="12649"/>
                  </a:lnTo>
                  <a:lnTo>
                    <a:pt x="378955" y="0"/>
                  </a:lnTo>
                  <a:close/>
                </a:path>
                <a:path w="619125" h="50800">
                  <a:moveTo>
                    <a:pt x="404215" y="12623"/>
                  </a:moveTo>
                  <a:lnTo>
                    <a:pt x="391579" y="12623"/>
                  </a:lnTo>
                  <a:lnTo>
                    <a:pt x="391579" y="25260"/>
                  </a:lnTo>
                  <a:lnTo>
                    <a:pt x="404215" y="25260"/>
                  </a:lnTo>
                  <a:lnTo>
                    <a:pt x="404215" y="12623"/>
                  </a:lnTo>
                  <a:close/>
                </a:path>
                <a:path w="619125" h="50800">
                  <a:moveTo>
                    <a:pt x="467385" y="12623"/>
                  </a:moveTo>
                  <a:lnTo>
                    <a:pt x="454748" y="12623"/>
                  </a:lnTo>
                  <a:lnTo>
                    <a:pt x="454748" y="0"/>
                  </a:lnTo>
                  <a:lnTo>
                    <a:pt x="442112" y="0"/>
                  </a:lnTo>
                  <a:lnTo>
                    <a:pt x="429488" y="0"/>
                  </a:lnTo>
                  <a:lnTo>
                    <a:pt x="416852" y="0"/>
                  </a:lnTo>
                  <a:lnTo>
                    <a:pt x="416852" y="12623"/>
                  </a:lnTo>
                  <a:lnTo>
                    <a:pt x="416852" y="25260"/>
                  </a:lnTo>
                  <a:lnTo>
                    <a:pt x="416852" y="37896"/>
                  </a:lnTo>
                  <a:lnTo>
                    <a:pt x="429475" y="37896"/>
                  </a:lnTo>
                  <a:lnTo>
                    <a:pt x="442112" y="37896"/>
                  </a:lnTo>
                  <a:lnTo>
                    <a:pt x="442112" y="25260"/>
                  </a:lnTo>
                  <a:lnTo>
                    <a:pt x="442112" y="12649"/>
                  </a:lnTo>
                  <a:lnTo>
                    <a:pt x="454748" y="12649"/>
                  </a:lnTo>
                  <a:lnTo>
                    <a:pt x="454748" y="25260"/>
                  </a:lnTo>
                  <a:lnTo>
                    <a:pt x="454748" y="37896"/>
                  </a:lnTo>
                  <a:lnTo>
                    <a:pt x="467385" y="37896"/>
                  </a:lnTo>
                  <a:lnTo>
                    <a:pt x="467385" y="25260"/>
                  </a:lnTo>
                  <a:lnTo>
                    <a:pt x="467385" y="12623"/>
                  </a:lnTo>
                  <a:close/>
                </a:path>
                <a:path w="619125" h="50800">
                  <a:moveTo>
                    <a:pt x="517906" y="0"/>
                  </a:moveTo>
                  <a:lnTo>
                    <a:pt x="505269" y="0"/>
                  </a:lnTo>
                  <a:lnTo>
                    <a:pt x="505269" y="12649"/>
                  </a:lnTo>
                  <a:lnTo>
                    <a:pt x="505269" y="25260"/>
                  </a:lnTo>
                  <a:lnTo>
                    <a:pt x="492645" y="25260"/>
                  </a:lnTo>
                  <a:lnTo>
                    <a:pt x="492645" y="12649"/>
                  </a:lnTo>
                  <a:lnTo>
                    <a:pt x="505269" y="12649"/>
                  </a:lnTo>
                  <a:lnTo>
                    <a:pt x="505269" y="0"/>
                  </a:lnTo>
                  <a:lnTo>
                    <a:pt x="492633" y="0"/>
                  </a:lnTo>
                  <a:lnTo>
                    <a:pt x="492633" y="12623"/>
                  </a:lnTo>
                  <a:lnTo>
                    <a:pt x="480009" y="12623"/>
                  </a:lnTo>
                  <a:lnTo>
                    <a:pt x="480009" y="25260"/>
                  </a:lnTo>
                  <a:lnTo>
                    <a:pt x="480009" y="37896"/>
                  </a:lnTo>
                  <a:lnTo>
                    <a:pt x="492633" y="37896"/>
                  </a:lnTo>
                  <a:lnTo>
                    <a:pt x="505269" y="37896"/>
                  </a:lnTo>
                  <a:lnTo>
                    <a:pt x="517906" y="37896"/>
                  </a:lnTo>
                  <a:lnTo>
                    <a:pt x="517906" y="25260"/>
                  </a:lnTo>
                  <a:lnTo>
                    <a:pt x="517906" y="12649"/>
                  </a:lnTo>
                  <a:lnTo>
                    <a:pt x="517906" y="0"/>
                  </a:lnTo>
                  <a:close/>
                </a:path>
                <a:path w="619125" h="50800">
                  <a:moveTo>
                    <a:pt x="543166" y="12623"/>
                  </a:moveTo>
                  <a:lnTo>
                    <a:pt x="530529" y="12623"/>
                  </a:lnTo>
                  <a:lnTo>
                    <a:pt x="530529" y="25260"/>
                  </a:lnTo>
                  <a:lnTo>
                    <a:pt x="543166" y="25260"/>
                  </a:lnTo>
                  <a:lnTo>
                    <a:pt x="543166" y="12623"/>
                  </a:lnTo>
                  <a:close/>
                </a:path>
                <a:path w="619125" h="50800">
                  <a:moveTo>
                    <a:pt x="581063" y="0"/>
                  </a:moveTo>
                  <a:lnTo>
                    <a:pt x="568426" y="0"/>
                  </a:lnTo>
                  <a:lnTo>
                    <a:pt x="555790" y="0"/>
                  </a:lnTo>
                  <a:lnTo>
                    <a:pt x="555790" y="12623"/>
                  </a:lnTo>
                  <a:lnTo>
                    <a:pt x="555790" y="25260"/>
                  </a:lnTo>
                  <a:lnTo>
                    <a:pt x="555790" y="37896"/>
                  </a:lnTo>
                  <a:lnTo>
                    <a:pt x="568426" y="37896"/>
                  </a:lnTo>
                  <a:lnTo>
                    <a:pt x="581063" y="37896"/>
                  </a:lnTo>
                  <a:lnTo>
                    <a:pt x="581063" y="25260"/>
                  </a:lnTo>
                  <a:lnTo>
                    <a:pt x="568426" y="25260"/>
                  </a:lnTo>
                  <a:lnTo>
                    <a:pt x="568426" y="12649"/>
                  </a:lnTo>
                  <a:lnTo>
                    <a:pt x="581063" y="12649"/>
                  </a:lnTo>
                  <a:lnTo>
                    <a:pt x="581063" y="0"/>
                  </a:lnTo>
                  <a:close/>
                </a:path>
                <a:path w="619125" h="50800">
                  <a:moveTo>
                    <a:pt x="618947" y="0"/>
                  </a:moveTo>
                  <a:lnTo>
                    <a:pt x="606310" y="0"/>
                  </a:lnTo>
                  <a:lnTo>
                    <a:pt x="606310" y="12623"/>
                  </a:lnTo>
                  <a:lnTo>
                    <a:pt x="593674" y="12623"/>
                  </a:lnTo>
                  <a:lnTo>
                    <a:pt x="593674" y="25260"/>
                  </a:lnTo>
                  <a:lnTo>
                    <a:pt x="593674" y="37896"/>
                  </a:lnTo>
                  <a:lnTo>
                    <a:pt x="606310" y="37896"/>
                  </a:lnTo>
                  <a:lnTo>
                    <a:pt x="606310" y="25260"/>
                  </a:lnTo>
                  <a:lnTo>
                    <a:pt x="618947" y="25260"/>
                  </a:lnTo>
                  <a:lnTo>
                    <a:pt x="618947" y="12649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5961735" y="4480813"/>
              <a:ext cx="619125" cy="38100"/>
            </a:xfrm>
            <a:custGeom>
              <a:avLst/>
              <a:gdLst/>
              <a:ahLst/>
              <a:cxnLst/>
              <a:rect l="l" t="t" r="r" b="b"/>
              <a:pathLst>
                <a:path w="619125" h="38100">
                  <a:moveTo>
                    <a:pt x="12636" y="12636"/>
                  </a:moveTo>
                  <a:lnTo>
                    <a:pt x="0" y="12636"/>
                  </a:lnTo>
                  <a:lnTo>
                    <a:pt x="0" y="25273"/>
                  </a:lnTo>
                  <a:lnTo>
                    <a:pt x="0" y="37909"/>
                  </a:lnTo>
                  <a:lnTo>
                    <a:pt x="12636" y="37909"/>
                  </a:lnTo>
                  <a:lnTo>
                    <a:pt x="12636" y="25273"/>
                  </a:lnTo>
                  <a:lnTo>
                    <a:pt x="12636" y="12636"/>
                  </a:lnTo>
                  <a:close/>
                </a:path>
                <a:path w="619125" h="38100">
                  <a:moveTo>
                    <a:pt x="63169" y="12636"/>
                  </a:moveTo>
                  <a:lnTo>
                    <a:pt x="50533" y="12636"/>
                  </a:lnTo>
                  <a:lnTo>
                    <a:pt x="37909" y="12636"/>
                  </a:lnTo>
                  <a:lnTo>
                    <a:pt x="25273" y="12636"/>
                  </a:lnTo>
                  <a:lnTo>
                    <a:pt x="25273" y="25273"/>
                  </a:lnTo>
                  <a:lnTo>
                    <a:pt x="25273" y="37909"/>
                  </a:lnTo>
                  <a:lnTo>
                    <a:pt x="37896" y="37909"/>
                  </a:lnTo>
                  <a:lnTo>
                    <a:pt x="50533" y="37909"/>
                  </a:lnTo>
                  <a:lnTo>
                    <a:pt x="63169" y="37909"/>
                  </a:lnTo>
                  <a:lnTo>
                    <a:pt x="63169" y="25273"/>
                  </a:lnTo>
                  <a:lnTo>
                    <a:pt x="63169" y="12636"/>
                  </a:lnTo>
                  <a:close/>
                </a:path>
                <a:path w="619125" h="38100">
                  <a:moveTo>
                    <a:pt x="88430" y="12636"/>
                  </a:moveTo>
                  <a:lnTo>
                    <a:pt x="75793" y="12636"/>
                  </a:lnTo>
                  <a:lnTo>
                    <a:pt x="75793" y="25273"/>
                  </a:lnTo>
                  <a:lnTo>
                    <a:pt x="75793" y="37909"/>
                  </a:lnTo>
                  <a:lnTo>
                    <a:pt x="88430" y="37909"/>
                  </a:lnTo>
                  <a:lnTo>
                    <a:pt x="88430" y="25273"/>
                  </a:lnTo>
                  <a:lnTo>
                    <a:pt x="88430" y="12636"/>
                  </a:lnTo>
                  <a:close/>
                </a:path>
                <a:path w="619125" h="38100">
                  <a:moveTo>
                    <a:pt x="151587" y="12636"/>
                  </a:moveTo>
                  <a:lnTo>
                    <a:pt x="138963" y="12636"/>
                  </a:lnTo>
                  <a:lnTo>
                    <a:pt x="138963" y="0"/>
                  </a:lnTo>
                  <a:lnTo>
                    <a:pt x="126326" y="0"/>
                  </a:lnTo>
                  <a:lnTo>
                    <a:pt x="113690" y="0"/>
                  </a:lnTo>
                  <a:lnTo>
                    <a:pt x="113690" y="12636"/>
                  </a:lnTo>
                  <a:lnTo>
                    <a:pt x="101053" y="12636"/>
                  </a:lnTo>
                  <a:lnTo>
                    <a:pt x="101053" y="25273"/>
                  </a:lnTo>
                  <a:lnTo>
                    <a:pt x="101053" y="37909"/>
                  </a:lnTo>
                  <a:lnTo>
                    <a:pt x="113690" y="37909"/>
                  </a:lnTo>
                  <a:lnTo>
                    <a:pt x="113690" y="25273"/>
                  </a:lnTo>
                  <a:lnTo>
                    <a:pt x="126326" y="25273"/>
                  </a:lnTo>
                  <a:lnTo>
                    <a:pt x="138950" y="25273"/>
                  </a:lnTo>
                  <a:lnTo>
                    <a:pt x="151587" y="25273"/>
                  </a:lnTo>
                  <a:lnTo>
                    <a:pt x="151587" y="12636"/>
                  </a:lnTo>
                  <a:close/>
                </a:path>
                <a:path w="619125" h="38100">
                  <a:moveTo>
                    <a:pt x="189484" y="0"/>
                  </a:moveTo>
                  <a:lnTo>
                    <a:pt x="176847" y="0"/>
                  </a:lnTo>
                  <a:lnTo>
                    <a:pt x="176847" y="12636"/>
                  </a:lnTo>
                  <a:lnTo>
                    <a:pt x="189484" y="12636"/>
                  </a:lnTo>
                  <a:lnTo>
                    <a:pt x="189484" y="0"/>
                  </a:lnTo>
                  <a:close/>
                </a:path>
                <a:path w="619125" h="38100">
                  <a:moveTo>
                    <a:pt x="214744" y="0"/>
                  </a:moveTo>
                  <a:lnTo>
                    <a:pt x="202107" y="0"/>
                  </a:lnTo>
                  <a:lnTo>
                    <a:pt x="202107" y="12636"/>
                  </a:lnTo>
                  <a:lnTo>
                    <a:pt x="189484" y="12636"/>
                  </a:lnTo>
                  <a:lnTo>
                    <a:pt x="189484" y="25273"/>
                  </a:lnTo>
                  <a:lnTo>
                    <a:pt x="176847" y="25273"/>
                  </a:lnTo>
                  <a:lnTo>
                    <a:pt x="176847" y="12636"/>
                  </a:lnTo>
                  <a:lnTo>
                    <a:pt x="164211" y="12636"/>
                  </a:lnTo>
                  <a:lnTo>
                    <a:pt x="164211" y="25273"/>
                  </a:lnTo>
                  <a:lnTo>
                    <a:pt x="164211" y="37909"/>
                  </a:lnTo>
                  <a:lnTo>
                    <a:pt x="176847" y="37909"/>
                  </a:lnTo>
                  <a:lnTo>
                    <a:pt x="189484" y="37909"/>
                  </a:lnTo>
                  <a:lnTo>
                    <a:pt x="202120" y="37909"/>
                  </a:lnTo>
                  <a:lnTo>
                    <a:pt x="202120" y="25273"/>
                  </a:lnTo>
                  <a:lnTo>
                    <a:pt x="202120" y="12636"/>
                  </a:lnTo>
                  <a:lnTo>
                    <a:pt x="214744" y="12636"/>
                  </a:lnTo>
                  <a:lnTo>
                    <a:pt x="214744" y="0"/>
                  </a:lnTo>
                  <a:close/>
                </a:path>
                <a:path w="619125" h="38100">
                  <a:moveTo>
                    <a:pt x="404215" y="0"/>
                  </a:moveTo>
                  <a:lnTo>
                    <a:pt x="391579" y="0"/>
                  </a:lnTo>
                  <a:lnTo>
                    <a:pt x="391579" y="12636"/>
                  </a:lnTo>
                  <a:lnTo>
                    <a:pt x="378955" y="12636"/>
                  </a:lnTo>
                  <a:lnTo>
                    <a:pt x="378955" y="0"/>
                  </a:lnTo>
                  <a:lnTo>
                    <a:pt x="366331" y="0"/>
                  </a:lnTo>
                  <a:lnTo>
                    <a:pt x="366318" y="0"/>
                  </a:lnTo>
                  <a:lnTo>
                    <a:pt x="265264" y="0"/>
                  </a:lnTo>
                  <a:lnTo>
                    <a:pt x="265264" y="12636"/>
                  </a:lnTo>
                  <a:lnTo>
                    <a:pt x="252641" y="12636"/>
                  </a:lnTo>
                  <a:lnTo>
                    <a:pt x="252641" y="0"/>
                  </a:lnTo>
                  <a:lnTo>
                    <a:pt x="240004" y="0"/>
                  </a:lnTo>
                  <a:lnTo>
                    <a:pt x="227368" y="0"/>
                  </a:lnTo>
                  <a:lnTo>
                    <a:pt x="227368" y="12636"/>
                  </a:lnTo>
                  <a:lnTo>
                    <a:pt x="214744" y="12636"/>
                  </a:lnTo>
                  <a:lnTo>
                    <a:pt x="214744" y="25273"/>
                  </a:lnTo>
                  <a:lnTo>
                    <a:pt x="227380" y="25273"/>
                  </a:lnTo>
                  <a:lnTo>
                    <a:pt x="227380" y="12636"/>
                  </a:lnTo>
                  <a:lnTo>
                    <a:pt x="240004" y="12636"/>
                  </a:lnTo>
                  <a:lnTo>
                    <a:pt x="240004" y="25273"/>
                  </a:lnTo>
                  <a:lnTo>
                    <a:pt x="252641" y="25273"/>
                  </a:lnTo>
                  <a:lnTo>
                    <a:pt x="265264" y="25273"/>
                  </a:lnTo>
                  <a:lnTo>
                    <a:pt x="277901" y="25273"/>
                  </a:lnTo>
                  <a:lnTo>
                    <a:pt x="290537" y="25273"/>
                  </a:lnTo>
                  <a:lnTo>
                    <a:pt x="303174" y="25273"/>
                  </a:lnTo>
                  <a:lnTo>
                    <a:pt x="303174" y="12636"/>
                  </a:lnTo>
                  <a:lnTo>
                    <a:pt x="315798" y="12636"/>
                  </a:lnTo>
                  <a:lnTo>
                    <a:pt x="315798" y="25273"/>
                  </a:lnTo>
                  <a:lnTo>
                    <a:pt x="328434" y="25273"/>
                  </a:lnTo>
                  <a:lnTo>
                    <a:pt x="328434" y="12636"/>
                  </a:lnTo>
                  <a:lnTo>
                    <a:pt x="341058" y="12636"/>
                  </a:lnTo>
                  <a:lnTo>
                    <a:pt x="341058" y="25273"/>
                  </a:lnTo>
                  <a:lnTo>
                    <a:pt x="353695" y="25273"/>
                  </a:lnTo>
                  <a:lnTo>
                    <a:pt x="353695" y="12636"/>
                  </a:lnTo>
                  <a:lnTo>
                    <a:pt x="366318" y="12636"/>
                  </a:lnTo>
                  <a:lnTo>
                    <a:pt x="366318" y="25273"/>
                  </a:lnTo>
                  <a:lnTo>
                    <a:pt x="378955" y="25273"/>
                  </a:lnTo>
                  <a:lnTo>
                    <a:pt x="391591" y="25273"/>
                  </a:lnTo>
                  <a:lnTo>
                    <a:pt x="391591" y="12636"/>
                  </a:lnTo>
                  <a:lnTo>
                    <a:pt x="404215" y="12636"/>
                  </a:lnTo>
                  <a:lnTo>
                    <a:pt x="404215" y="0"/>
                  </a:lnTo>
                  <a:close/>
                </a:path>
                <a:path w="619125" h="38100">
                  <a:moveTo>
                    <a:pt x="416852" y="12636"/>
                  </a:moveTo>
                  <a:lnTo>
                    <a:pt x="404215" y="12636"/>
                  </a:lnTo>
                  <a:lnTo>
                    <a:pt x="404215" y="25273"/>
                  </a:lnTo>
                  <a:lnTo>
                    <a:pt x="416852" y="25273"/>
                  </a:lnTo>
                  <a:lnTo>
                    <a:pt x="416852" y="12636"/>
                  </a:lnTo>
                  <a:close/>
                </a:path>
                <a:path w="619125" h="38100">
                  <a:moveTo>
                    <a:pt x="480009" y="0"/>
                  </a:moveTo>
                  <a:lnTo>
                    <a:pt x="467372" y="0"/>
                  </a:lnTo>
                  <a:lnTo>
                    <a:pt x="467372" y="12636"/>
                  </a:lnTo>
                  <a:lnTo>
                    <a:pt x="454748" y="12636"/>
                  </a:lnTo>
                  <a:lnTo>
                    <a:pt x="454748" y="0"/>
                  </a:lnTo>
                  <a:lnTo>
                    <a:pt x="442112" y="0"/>
                  </a:lnTo>
                  <a:lnTo>
                    <a:pt x="429488" y="0"/>
                  </a:lnTo>
                  <a:lnTo>
                    <a:pt x="416852" y="0"/>
                  </a:lnTo>
                  <a:lnTo>
                    <a:pt x="416852" y="12636"/>
                  </a:lnTo>
                  <a:lnTo>
                    <a:pt x="429475" y="12636"/>
                  </a:lnTo>
                  <a:lnTo>
                    <a:pt x="442112" y="12636"/>
                  </a:lnTo>
                  <a:lnTo>
                    <a:pt x="442112" y="25273"/>
                  </a:lnTo>
                  <a:lnTo>
                    <a:pt x="454748" y="25273"/>
                  </a:lnTo>
                  <a:lnTo>
                    <a:pt x="467372" y="25273"/>
                  </a:lnTo>
                  <a:lnTo>
                    <a:pt x="480009" y="25273"/>
                  </a:lnTo>
                  <a:lnTo>
                    <a:pt x="480009" y="12636"/>
                  </a:lnTo>
                  <a:lnTo>
                    <a:pt x="480009" y="0"/>
                  </a:lnTo>
                  <a:close/>
                </a:path>
                <a:path w="619125" h="38100">
                  <a:moveTo>
                    <a:pt x="618947" y="12636"/>
                  </a:moveTo>
                  <a:lnTo>
                    <a:pt x="606310" y="12636"/>
                  </a:lnTo>
                  <a:lnTo>
                    <a:pt x="606310" y="0"/>
                  </a:lnTo>
                  <a:lnTo>
                    <a:pt x="593699" y="0"/>
                  </a:lnTo>
                  <a:lnTo>
                    <a:pt x="492633" y="0"/>
                  </a:lnTo>
                  <a:lnTo>
                    <a:pt x="492633" y="12636"/>
                  </a:lnTo>
                  <a:lnTo>
                    <a:pt x="505269" y="12636"/>
                  </a:lnTo>
                  <a:lnTo>
                    <a:pt x="505269" y="25273"/>
                  </a:lnTo>
                  <a:lnTo>
                    <a:pt x="517906" y="25273"/>
                  </a:lnTo>
                  <a:lnTo>
                    <a:pt x="568426" y="25273"/>
                  </a:lnTo>
                  <a:lnTo>
                    <a:pt x="568426" y="12636"/>
                  </a:lnTo>
                  <a:lnTo>
                    <a:pt x="581063" y="12636"/>
                  </a:lnTo>
                  <a:lnTo>
                    <a:pt x="581063" y="25273"/>
                  </a:lnTo>
                  <a:lnTo>
                    <a:pt x="593674" y="25273"/>
                  </a:lnTo>
                  <a:lnTo>
                    <a:pt x="606310" y="25273"/>
                  </a:lnTo>
                  <a:lnTo>
                    <a:pt x="618947" y="25273"/>
                  </a:lnTo>
                  <a:lnTo>
                    <a:pt x="618947" y="1263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5961735" y="4506086"/>
              <a:ext cx="619125" cy="38100"/>
            </a:xfrm>
            <a:custGeom>
              <a:avLst/>
              <a:gdLst/>
              <a:ahLst/>
              <a:cxnLst/>
              <a:rect l="l" t="t" r="r" b="b"/>
              <a:pathLst>
                <a:path w="619125" h="38100">
                  <a:moveTo>
                    <a:pt x="88430" y="12611"/>
                  </a:moveTo>
                  <a:lnTo>
                    <a:pt x="75793" y="12611"/>
                  </a:lnTo>
                  <a:lnTo>
                    <a:pt x="75793" y="25247"/>
                  </a:lnTo>
                  <a:lnTo>
                    <a:pt x="63169" y="25247"/>
                  </a:lnTo>
                  <a:lnTo>
                    <a:pt x="12636" y="25247"/>
                  </a:lnTo>
                  <a:lnTo>
                    <a:pt x="12636" y="12611"/>
                  </a:lnTo>
                  <a:lnTo>
                    <a:pt x="0" y="12611"/>
                  </a:lnTo>
                  <a:lnTo>
                    <a:pt x="0" y="25247"/>
                  </a:lnTo>
                  <a:lnTo>
                    <a:pt x="0" y="37884"/>
                  </a:lnTo>
                  <a:lnTo>
                    <a:pt x="88430" y="37884"/>
                  </a:lnTo>
                  <a:lnTo>
                    <a:pt x="88430" y="25247"/>
                  </a:lnTo>
                  <a:lnTo>
                    <a:pt x="88430" y="12611"/>
                  </a:lnTo>
                  <a:close/>
                </a:path>
                <a:path w="619125" h="38100">
                  <a:moveTo>
                    <a:pt x="113690" y="25247"/>
                  </a:moveTo>
                  <a:lnTo>
                    <a:pt x="101053" y="25247"/>
                  </a:lnTo>
                  <a:lnTo>
                    <a:pt x="101053" y="37884"/>
                  </a:lnTo>
                  <a:lnTo>
                    <a:pt x="113690" y="37884"/>
                  </a:lnTo>
                  <a:lnTo>
                    <a:pt x="113690" y="25247"/>
                  </a:lnTo>
                  <a:close/>
                </a:path>
                <a:path w="619125" h="38100">
                  <a:moveTo>
                    <a:pt x="138963" y="25247"/>
                  </a:moveTo>
                  <a:lnTo>
                    <a:pt x="126326" y="25247"/>
                  </a:lnTo>
                  <a:lnTo>
                    <a:pt x="126326" y="37884"/>
                  </a:lnTo>
                  <a:lnTo>
                    <a:pt x="138963" y="37884"/>
                  </a:lnTo>
                  <a:lnTo>
                    <a:pt x="138963" y="25247"/>
                  </a:lnTo>
                  <a:close/>
                </a:path>
                <a:path w="619125" h="38100">
                  <a:moveTo>
                    <a:pt x="341058" y="0"/>
                  </a:moveTo>
                  <a:lnTo>
                    <a:pt x="328422" y="0"/>
                  </a:lnTo>
                  <a:lnTo>
                    <a:pt x="328422" y="12611"/>
                  </a:lnTo>
                  <a:lnTo>
                    <a:pt x="315798" y="12611"/>
                  </a:lnTo>
                  <a:lnTo>
                    <a:pt x="303174" y="12611"/>
                  </a:lnTo>
                  <a:lnTo>
                    <a:pt x="290537" y="12611"/>
                  </a:lnTo>
                  <a:lnTo>
                    <a:pt x="277901" y="12611"/>
                  </a:lnTo>
                  <a:lnTo>
                    <a:pt x="277901" y="0"/>
                  </a:lnTo>
                  <a:lnTo>
                    <a:pt x="265264" y="0"/>
                  </a:lnTo>
                  <a:lnTo>
                    <a:pt x="265264" y="12611"/>
                  </a:lnTo>
                  <a:lnTo>
                    <a:pt x="252641" y="12611"/>
                  </a:lnTo>
                  <a:lnTo>
                    <a:pt x="252641" y="25247"/>
                  </a:lnTo>
                  <a:lnTo>
                    <a:pt x="240004" y="25247"/>
                  </a:lnTo>
                  <a:lnTo>
                    <a:pt x="240004" y="12636"/>
                  </a:lnTo>
                  <a:lnTo>
                    <a:pt x="240004" y="0"/>
                  </a:lnTo>
                  <a:lnTo>
                    <a:pt x="227380" y="0"/>
                  </a:lnTo>
                  <a:lnTo>
                    <a:pt x="214744" y="0"/>
                  </a:lnTo>
                  <a:lnTo>
                    <a:pt x="202120" y="0"/>
                  </a:lnTo>
                  <a:lnTo>
                    <a:pt x="189484" y="0"/>
                  </a:lnTo>
                  <a:lnTo>
                    <a:pt x="189484" y="12636"/>
                  </a:lnTo>
                  <a:lnTo>
                    <a:pt x="202107" y="12636"/>
                  </a:lnTo>
                  <a:lnTo>
                    <a:pt x="202107" y="25247"/>
                  </a:lnTo>
                  <a:lnTo>
                    <a:pt x="202107" y="37884"/>
                  </a:lnTo>
                  <a:lnTo>
                    <a:pt x="214744" y="37884"/>
                  </a:lnTo>
                  <a:lnTo>
                    <a:pt x="214744" y="25247"/>
                  </a:lnTo>
                  <a:lnTo>
                    <a:pt x="227368" y="25247"/>
                  </a:lnTo>
                  <a:lnTo>
                    <a:pt x="227368" y="37884"/>
                  </a:lnTo>
                  <a:lnTo>
                    <a:pt x="240004" y="37884"/>
                  </a:lnTo>
                  <a:lnTo>
                    <a:pt x="252641" y="37884"/>
                  </a:lnTo>
                  <a:lnTo>
                    <a:pt x="265277" y="37884"/>
                  </a:lnTo>
                  <a:lnTo>
                    <a:pt x="265277" y="25247"/>
                  </a:lnTo>
                  <a:lnTo>
                    <a:pt x="277901" y="25247"/>
                  </a:lnTo>
                  <a:lnTo>
                    <a:pt x="290537" y="25247"/>
                  </a:lnTo>
                  <a:lnTo>
                    <a:pt x="303161" y="25247"/>
                  </a:lnTo>
                  <a:lnTo>
                    <a:pt x="303161" y="37884"/>
                  </a:lnTo>
                  <a:lnTo>
                    <a:pt x="315798" y="37884"/>
                  </a:lnTo>
                  <a:lnTo>
                    <a:pt x="315798" y="25247"/>
                  </a:lnTo>
                  <a:lnTo>
                    <a:pt x="328434" y="25247"/>
                  </a:lnTo>
                  <a:lnTo>
                    <a:pt x="328434" y="12636"/>
                  </a:lnTo>
                  <a:lnTo>
                    <a:pt x="341058" y="12636"/>
                  </a:lnTo>
                  <a:lnTo>
                    <a:pt x="341058" y="0"/>
                  </a:lnTo>
                  <a:close/>
                </a:path>
                <a:path w="619125" h="38100">
                  <a:moveTo>
                    <a:pt x="505269" y="0"/>
                  </a:moveTo>
                  <a:lnTo>
                    <a:pt x="492645" y="0"/>
                  </a:lnTo>
                  <a:lnTo>
                    <a:pt x="480009" y="0"/>
                  </a:lnTo>
                  <a:lnTo>
                    <a:pt x="480009" y="12611"/>
                  </a:lnTo>
                  <a:lnTo>
                    <a:pt x="429488" y="12611"/>
                  </a:lnTo>
                  <a:lnTo>
                    <a:pt x="429488" y="0"/>
                  </a:lnTo>
                  <a:lnTo>
                    <a:pt x="416852" y="0"/>
                  </a:lnTo>
                  <a:lnTo>
                    <a:pt x="404215" y="0"/>
                  </a:lnTo>
                  <a:lnTo>
                    <a:pt x="404215" y="12611"/>
                  </a:lnTo>
                  <a:lnTo>
                    <a:pt x="391591" y="12611"/>
                  </a:lnTo>
                  <a:lnTo>
                    <a:pt x="391591" y="0"/>
                  </a:lnTo>
                  <a:lnTo>
                    <a:pt x="378955" y="0"/>
                  </a:lnTo>
                  <a:lnTo>
                    <a:pt x="366318" y="0"/>
                  </a:lnTo>
                  <a:lnTo>
                    <a:pt x="366318" y="12611"/>
                  </a:lnTo>
                  <a:lnTo>
                    <a:pt x="366318" y="25247"/>
                  </a:lnTo>
                  <a:lnTo>
                    <a:pt x="378955" y="25247"/>
                  </a:lnTo>
                  <a:lnTo>
                    <a:pt x="378955" y="37884"/>
                  </a:lnTo>
                  <a:lnTo>
                    <a:pt x="391579" y="37884"/>
                  </a:lnTo>
                  <a:lnTo>
                    <a:pt x="404215" y="37884"/>
                  </a:lnTo>
                  <a:lnTo>
                    <a:pt x="404215" y="25247"/>
                  </a:lnTo>
                  <a:lnTo>
                    <a:pt x="416852" y="25247"/>
                  </a:lnTo>
                  <a:lnTo>
                    <a:pt x="416852" y="12636"/>
                  </a:lnTo>
                  <a:lnTo>
                    <a:pt x="429475" y="12636"/>
                  </a:lnTo>
                  <a:lnTo>
                    <a:pt x="429475" y="25247"/>
                  </a:lnTo>
                  <a:lnTo>
                    <a:pt x="429475" y="37884"/>
                  </a:lnTo>
                  <a:lnTo>
                    <a:pt x="442112" y="37884"/>
                  </a:lnTo>
                  <a:lnTo>
                    <a:pt x="442112" y="25247"/>
                  </a:lnTo>
                  <a:lnTo>
                    <a:pt x="454748" y="25247"/>
                  </a:lnTo>
                  <a:lnTo>
                    <a:pt x="454748" y="37884"/>
                  </a:lnTo>
                  <a:lnTo>
                    <a:pt x="467372" y="37884"/>
                  </a:lnTo>
                  <a:lnTo>
                    <a:pt x="505269" y="37884"/>
                  </a:lnTo>
                  <a:lnTo>
                    <a:pt x="505269" y="25247"/>
                  </a:lnTo>
                  <a:lnTo>
                    <a:pt x="505269" y="12636"/>
                  </a:lnTo>
                  <a:lnTo>
                    <a:pt x="505269" y="0"/>
                  </a:lnTo>
                  <a:close/>
                </a:path>
                <a:path w="619125" h="38100">
                  <a:moveTo>
                    <a:pt x="530542" y="0"/>
                  </a:moveTo>
                  <a:lnTo>
                    <a:pt x="517906" y="0"/>
                  </a:lnTo>
                  <a:lnTo>
                    <a:pt x="517906" y="12611"/>
                  </a:lnTo>
                  <a:lnTo>
                    <a:pt x="517906" y="25247"/>
                  </a:lnTo>
                  <a:lnTo>
                    <a:pt x="530542" y="25247"/>
                  </a:lnTo>
                  <a:lnTo>
                    <a:pt x="530542" y="12636"/>
                  </a:lnTo>
                  <a:lnTo>
                    <a:pt x="530542" y="0"/>
                  </a:lnTo>
                  <a:close/>
                </a:path>
                <a:path w="619125" h="38100">
                  <a:moveTo>
                    <a:pt x="618947" y="0"/>
                  </a:moveTo>
                  <a:lnTo>
                    <a:pt x="606310" y="0"/>
                  </a:lnTo>
                  <a:lnTo>
                    <a:pt x="593674" y="0"/>
                  </a:lnTo>
                  <a:lnTo>
                    <a:pt x="593674" y="12611"/>
                  </a:lnTo>
                  <a:lnTo>
                    <a:pt x="581063" y="12611"/>
                  </a:lnTo>
                  <a:lnTo>
                    <a:pt x="581063" y="0"/>
                  </a:lnTo>
                  <a:lnTo>
                    <a:pt x="568426" y="0"/>
                  </a:lnTo>
                  <a:lnTo>
                    <a:pt x="555802" y="0"/>
                  </a:lnTo>
                  <a:lnTo>
                    <a:pt x="543166" y="0"/>
                  </a:lnTo>
                  <a:lnTo>
                    <a:pt x="543166" y="12611"/>
                  </a:lnTo>
                  <a:lnTo>
                    <a:pt x="543166" y="25247"/>
                  </a:lnTo>
                  <a:lnTo>
                    <a:pt x="555802" y="25247"/>
                  </a:lnTo>
                  <a:lnTo>
                    <a:pt x="555802" y="12636"/>
                  </a:lnTo>
                  <a:lnTo>
                    <a:pt x="568426" y="12636"/>
                  </a:lnTo>
                  <a:lnTo>
                    <a:pt x="568426" y="25247"/>
                  </a:lnTo>
                  <a:lnTo>
                    <a:pt x="568426" y="37884"/>
                  </a:lnTo>
                  <a:lnTo>
                    <a:pt x="581063" y="37884"/>
                  </a:lnTo>
                  <a:lnTo>
                    <a:pt x="581063" y="25247"/>
                  </a:lnTo>
                  <a:lnTo>
                    <a:pt x="593674" y="25247"/>
                  </a:lnTo>
                  <a:lnTo>
                    <a:pt x="593674" y="37884"/>
                  </a:lnTo>
                  <a:lnTo>
                    <a:pt x="606310" y="37884"/>
                  </a:lnTo>
                  <a:lnTo>
                    <a:pt x="618947" y="37884"/>
                  </a:lnTo>
                  <a:lnTo>
                    <a:pt x="618947" y="25247"/>
                  </a:lnTo>
                  <a:lnTo>
                    <a:pt x="606310" y="25247"/>
                  </a:lnTo>
                  <a:lnTo>
                    <a:pt x="593699" y="25247"/>
                  </a:lnTo>
                  <a:lnTo>
                    <a:pt x="593699" y="12636"/>
                  </a:lnTo>
                  <a:lnTo>
                    <a:pt x="606310" y="12636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9" name="object 39"/>
          <p:cNvSpPr txBox="1"/>
          <p:nvPr/>
        </p:nvSpPr>
        <p:spPr>
          <a:xfrm>
            <a:off x="4763782" y="7521740"/>
            <a:ext cx="530860" cy="160020"/>
          </a:xfrm>
          <a:prstGeom prst="rect">
            <a:avLst/>
          </a:prstGeom>
        </p:spPr>
        <p:txBody>
          <a:bodyPr vert="horz" wrap="square" lIns="0" tIns="571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45"/>
              </a:spcBef>
            </a:pPr>
            <a:r>
              <a:rPr sz="900" dirty="0">
                <a:solidFill>
                  <a:srgbClr val="FFFFFF"/>
                </a:solidFill>
                <a:latin typeface="Raleway"/>
                <a:cs typeface="Raleway"/>
              </a:rPr>
              <a:t>Page: </a:t>
            </a:r>
            <a:r>
              <a:rPr sz="900" spc="-25" dirty="0">
                <a:solidFill>
                  <a:srgbClr val="FFFFFF"/>
                </a:solidFill>
                <a:latin typeface="Raleway"/>
                <a:cs typeface="Raleway"/>
              </a:rPr>
              <a:t>198</a:t>
            </a:r>
            <a:endParaRPr sz="900">
              <a:latin typeface="Raleway"/>
              <a:cs typeface="Raleway"/>
            </a:endParaRPr>
          </a:p>
        </p:txBody>
      </p:sp>
      <p:graphicFrame>
        <p:nvGraphicFramePr>
          <p:cNvPr id="2" name="Object 1">
            <a:extLst>
              <a:ext uri="{FF2B5EF4-FFF2-40B4-BE49-F238E27FC236}">
                <a16:creationId xmlns:a16="http://schemas.microsoft.com/office/drawing/2014/main" id="{B5042BFB-7164-2432-96EC-48CD1E3D9A31}"/>
              </a:ext>
            </a:extLst>
          </p:cNvPr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4109046166"/>
              </p:ext>
            </p:extLst>
          </p:nvPr>
        </p:nvGraphicFramePr>
        <p:xfrm>
          <a:off x="47625" y="5327617"/>
          <a:ext cx="8724900" cy="13970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Worksheet" r:id="rId5" imgW="8724900" imgH="1397000" progId="Excel.Sheet.12">
                  <p:embed/>
                </p:oleObj>
              </mc:Choice>
              <mc:Fallback>
                <p:oleObj name="Worksheet" r:id="rId5" imgW="8724900" imgH="1397000" progId="Excel.Sheet.12">
                  <p:embed/>
                  <p:pic>
                    <p:nvPicPr>
                      <p:cNvPr id="2" name="Object 1">
                        <a:extLst>
                          <a:ext uri="{FF2B5EF4-FFF2-40B4-BE49-F238E27FC236}">
                            <a16:creationId xmlns:a16="http://schemas.microsoft.com/office/drawing/2014/main" id="{B5042BFB-7164-2432-96EC-48CD1E3D9A31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6"/>
                      <a:stretch>
                        <a:fillRect/>
                      </a:stretch>
                    </p:blipFill>
                    <p:spPr>
                      <a:xfrm>
                        <a:off x="47625" y="5327617"/>
                        <a:ext cx="8724900" cy="1397000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3" name="Picture 2" descr="A picture containing logo&#10;&#10;Description automatically generated">
            <a:extLst>
              <a:ext uri="{FF2B5EF4-FFF2-40B4-BE49-F238E27FC236}">
                <a16:creationId xmlns:a16="http://schemas.microsoft.com/office/drawing/2014/main" id="{AC61688E-9EB7-FF77-8309-053BC95F8481}"/>
              </a:ext>
            </a:extLst>
          </p:cNvPr>
          <p:cNvPicPr>
            <a:picLocks noChangeAspect="1"/>
          </p:cNvPicPr>
          <p:nvPr/>
        </p:nvPicPr>
        <p:blipFill rotWithShape="1"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6732"/>
          <a:stretch/>
        </p:blipFill>
        <p:spPr>
          <a:xfrm>
            <a:off x="8610600" y="6449545"/>
            <a:ext cx="1293202" cy="1232368"/>
          </a:xfrm>
          <a:prstGeom prst="rect">
            <a:avLst/>
          </a:prstGeom>
        </p:spPr>
      </p:pic>
      <p:sp>
        <p:nvSpPr>
          <p:cNvPr id="4" name="Rectangle 3">
            <a:extLst>
              <a:ext uri="{FF2B5EF4-FFF2-40B4-BE49-F238E27FC236}">
                <a16:creationId xmlns:a16="http://schemas.microsoft.com/office/drawing/2014/main" id="{8CD1674B-221A-170C-A623-1FFF238F5D79}"/>
              </a:ext>
            </a:extLst>
          </p:cNvPr>
          <p:cNvSpPr/>
          <p:nvPr/>
        </p:nvSpPr>
        <p:spPr>
          <a:xfrm>
            <a:off x="7696200" y="5214556"/>
            <a:ext cx="1076325" cy="1527833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25335564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object 5">
            <a:hlinkClick r:id="rId2"/>
          </p:cNvPr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47625" y="767626"/>
            <a:ext cx="5715000" cy="4446270"/>
          </a:xfrm>
          <a:prstGeom prst="rect">
            <a:avLst/>
          </a:prstGeom>
        </p:spPr>
      </p:pic>
      <p:sp>
        <p:nvSpPr>
          <p:cNvPr id="6" name="object 6"/>
          <p:cNvSpPr/>
          <p:nvPr/>
        </p:nvSpPr>
        <p:spPr>
          <a:xfrm>
            <a:off x="6176645" y="2481300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6176645" y="2709900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6176645" y="2938500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5898515" y="1080157"/>
            <a:ext cx="3202940" cy="2172390"/>
          </a:xfrm>
          <a:prstGeom prst="rect">
            <a:avLst/>
          </a:prstGeom>
        </p:spPr>
        <p:txBody>
          <a:bodyPr vert="horz" wrap="square" lIns="0" tIns="27940" rIns="0" bIns="0" rtlCol="0">
            <a:spAutoFit/>
          </a:bodyPr>
          <a:lstStyle/>
          <a:p>
            <a:pPr marL="12700" marR="316865">
              <a:lnSpc>
                <a:spcPts val="1350"/>
              </a:lnSpc>
              <a:spcBef>
                <a:spcPts val="220"/>
              </a:spcBef>
            </a:pPr>
            <a:r>
              <a:rPr sz="1200" b="1" spc="95" dirty="0">
                <a:latin typeface="Arial"/>
                <a:cs typeface="Arial"/>
              </a:rPr>
              <a:t>HIGHLAND</a:t>
            </a:r>
            <a:r>
              <a:rPr sz="1200" b="1" spc="90" dirty="0">
                <a:latin typeface="Arial"/>
                <a:cs typeface="Arial"/>
              </a:rPr>
              <a:t> </a:t>
            </a:r>
            <a:r>
              <a:rPr sz="1200" b="1" spc="55" dirty="0">
                <a:latin typeface="Arial"/>
                <a:cs typeface="Arial"/>
              </a:rPr>
              <a:t>PARK</a:t>
            </a:r>
            <a:r>
              <a:rPr sz="1200" b="1" spc="90" dirty="0">
                <a:latin typeface="Arial"/>
                <a:cs typeface="Arial"/>
              </a:rPr>
              <a:t> </a:t>
            </a:r>
            <a:r>
              <a:rPr sz="1200" b="1" spc="95" dirty="0">
                <a:latin typeface="Arial"/>
                <a:cs typeface="Arial"/>
              </a:rPr>
              <a:t>- </a:t>
            </a:r>
            <a:r>
              <a:rPr sz="1200" b="1" spc="100" dirty="0">
                <a:latin typeface="Arial"/>
                <a:cs typeface="Arial"/>
              </a:rPr>
              <a:t>WHITE</a:t>
            </a:r>
            <a:r>
              <a:rPr sz="1200" b="1" spc="90" dirty="0">
                <a:latin typeface="Arial"/>
                <a:cs typeface="Arial"/>
              </a:rPr>
              <a:t> </a:t>
            </a:r>
            <a:r>
              <a:rPr sz="1200" b="1" spc="50" dirty="0">
                <a:latin typeface="Arial"/>
                <a:cs typeface="Arial"/>
              </a:rPr>
              <a:t>4-</a:t>
            </a:r>
            <a:r>
              <a:rPr sz="1200" b="1" spc="60" dirty="0">
                <a:latin typeface="Arial"/>
                <a:cs typeface="Arial"/>
              </a:rPr>
              <a:t>PIECE </a:t>
            </a:r>
            <a:r>
              <a:rPr sz="1200" b="1" spc="90" dirty="0">
                <a:latin typeface="Arial"/>
                <a:cs typeface="Arial"/>
              </a:rPr>
              <a:t>KING</a:t>
            </a:r>
            <a:r>
              <a:rPr sz="1200" b="1" spc="85" dirty="0">
                <a:latin typeface="Arial"/>
                <a:cs typeface="Arial"/>
              </a:rPr>
              <a:t> </a:t>
            </a:r>
            <a:r>
              <a:rPr sz="1200" b="1" spc="50" dirty="0">
                <a:latin typeface="Arial"/>
                <a:cs typeface="Arial"/>
              </a:rPr>
              <a:t>SET</a:t>
            </a:r>
            <a:r>
              <a:rPr sz="1200" b="1" spc="85" dirty="0">
                <a:latin typeface="Arial"/>
                <a:cs typeface="Arial"/>
              </a:rPr>
              <a:t> </a:t>
            </a:r>
            <a:r>
              <a:rPr sz="1200" b="1" spc="95" dirty="0">
                <a:latin typeface="Arial"/>
                <a:cs typeface="Arial"/>
              </a:rPr>
              <a:t>(KING</a:t>
            </a:r>
            <a:r>
              <a:rPr sz="1200" b="1" spc="85" dirty="0">
                <a:latin typeface="Arial"/>
                <a:cs typeface="Arial"/>
              </a:rPr>
              <a:t> </a:t>
            </a:r>
            <a:r>
              <a:rPr sz="1200" b="1" spc="80" dirty="0">
                <a:latin typeface="Arial"/>
                <a:cs typeface="Arial"/>
              </a:rPr>
              <a:t>BED/DR/MR/NS)</a:t>
            </a:r>
            <a:endParaRPr sz="1200" dirty="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700" dirty="0">
              <a:latin typeface="Raleway"/>
              <a:cs typeface="Raleway"/>
            </a:endParaRPr>
          </a:p>
          <a:p>
            <a:pPr marL="12700" marR="38735">
              <a:lnSpc>
                <a:spcPct val="100000"/>
              </a:lnSpc>
              <a:spcBef>
                <a:spcPts val="5"/>
              </a:spcBef>
            </a:pPr>
            <a:r>
              <a:rPr sz="750" dirty="0">
                <a:latin typeface="Raleway"/>
                <a:cs typeface="Raleway"/>
              </a:rPr>
              <a:t>Get the finest in romantic, vintage styling with Highland Park by </a:t>
            </a:r>
            <a:r>
              <a:rPr sz="750" spc="-10" dirty="0">
                <a:latin typeface="Raleway"/>
                <a:cs typeface="Raleway"/>
              </a:rPr>
              <a:t>Steve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Silver Company. This bedroom collection features a multi-</a:t>
            </a:r>
            <a:r>
              <a:rPr sz="750" spc="-10" dirty="0">
                <a:latin typeface="Raleway"/>
                <a:cs typeface="Raleway"/>
              </a:rPr>
              <a:t>step,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distressed Cathedral White finish that evokes the feeling of time-</a:t>
            </a:r>
            <a:r>
              <a:rPr sz="750" spc="-20" dirty="0">
                <a:latin typeface="Raleway"/>
                <a:cs typeface="Raleway"/>
              </a:rPr>
              <a:t>worn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antiques with all the amenities today designs offer (like USB chargers </a:t>
            </a:r>
            <a:r>
              <a:rPr sz="750" spc="-25" dirty="0">
                <a:latin typeface="Raleway"/>
                <a:cs typeface="Raleway"/>
              </a:rPr>
              <a:t>in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the</a:t>
            </a:r>
            <a:r>
              <a:rPr sz="750" spc="-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nightstand). Refresh your bedroom with the nostalgia of </a:t>
            </a:r>
            <a:r>
              <a:rPr sz="750" spc="-10" dirty="0">
                <a:latin typeface="Raleway"/>
                <a:cs typeface="Raleway"/>
              </a:rPr>
              <a:t>Highland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spc="-10" dirty="0">
                <a:latin typeface="Raleway"/>
                <a:cs typeface="Raleway"/>
              </a:rPr>
              <a:t>Park.</a:t>
            </a:r>
            <a:endParaRPr sz="750" dirty="0">
              <a:latin typeface="Raleway"/>
              <a:cs typeface="Raleway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150" dirty="0">
              <a:latin typeface="Raleway"/>
              <a:cs typeface="Raleway"/>
            </a:endParaRPr>
          </a:p>
          <a:p>
            <a:pPr marL="393700" marR="163195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Constructed of hardwood solids and veneers in a multi-</a:t>
            </a:r>
            <a:r>
              <a:rPr sz="750" spc="-20" dirty="0">
                <a:latin typeface="Raleway"/>
                <a:cs typeface="Raleway"/>
              </a:rPr>
              <a:t>step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cathedral white </a:t>
            </a:r>
            <a:r>
              <a:rPr sz="750" spc="-10" dirty="0">
                <a:latin typeface="Raleway"/>
                <a:cs typeface="Raleway"/>
              </a:rPr>
              <a:t>finish</a:t>
            </a:r>
            <a:endParaRPr sz="750" dirty="0">
              <a:latin typeface="Raleway"/>
              <a:cs typeface="Raleway"/>
            </a:endParaRPr>
          </a:p>
          <a:p>
            <a:pPr marL="393700" marR="330835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Styling details include vintage finish, framed door </a:t>
            </a:r>
            <a:r>
              <a:rPr sz="750" spc="-10" dirty="0">
                <a:latin typeface="Raleway"/>
                <a:cs typeface="Raleway"/>
              </a:rPr>
              <a:t>fronts,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pewter finish </a:t>
            </a:r>
            <a:r>
              <a:rPr sz="750" spc="-10" dirty="0">
                <a:latin typeface="Raleway"/>
                <a:cs typeface="Raleway"/>
              </a:rPr>
              <a:t>hardware</a:t>
            </a:r>
            <a:endParaRPr sz="750" dirty="0">
              <a:latin typeface="Raleway"/>
              <a:cs typeface="Raleway"/>
            </a:endParaRPr>
          </a:p>
          <a:p>
            <a:pPr marL="393700" marR="508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Nightstand features 2 USB connections for easy recharging </a:t>
            </a:r>
            <a:r>
              <a:rPr sz="750" spc="-25" dirty="0">
                <a:latin typeface="Raleway"/>
                <a:cs typeface="Raleway"/>
              </a:rPr>
              <a:t>and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electrical for easy </a:t>
            </a:r>
            <a:r>
              <a:rPr sz="750" spc="-10" dirty="0">
                <a:latin typeface="Raleway"/>
                <a:cs typeface="Raleway"/>
              </a:rPr>
              <a:t>access</a:t>
            </a:r>
            <a:endParaRPr sz="750" dirty="0">
              <a:latin typeface="Raleway"/>
              <a:cs typeface="Raleway"/>
            </a:endParaRPr>
          </a:p>
          <a:p>
            <a:pPr marL="39370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Storage pieces include dresser, chest, and </a:t>
            </a:r>
            <a:r>
              <a:rPr sz="750" spc="-10" dirty="0">
                <a:latin typeface="Raleway"/>
                <a:cs typeface="Raleway"/>
              </a:rPr>
              <a:t>vanity</a:t>
            </a:r>
            <a:endParaRPr sz="750" dirty="0">
              <a:latin typeface="Raleway"/>
              <a:cs typeface="Raleway"/>
            </a:endParaRPr>
          </a:p>
        </p:txBody>
      </p:sp>
      <p:sp>
        <p:nvSpPr>
          <p:cNvPr id="10" name="object 10"/>
          <p:cNvSpPr/>
          <p:nvPr/>
        </p:nvSpPr>
        <p:spPr>
          <a:xfrm>
            <a:off x="6176645" y="3167100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 txBox="1"/>
          <p:nvPr/>
        </p:nvSpPr>
        <p:spPr>
          <a:xfrm>
            <a:off x="5898515" y="3543553"/>
            <a:ext cx="993775" cy="243656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50" u="sng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2"/>
              </a:rPr>
              <a:t>Read </a:t>
            </a:r>
            <a:r>
              <a:rPr sz="750" u="sng" spc="-20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2"/>
              </a:rPr>
              <a:t>More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</a:pPr>
            <a:r>
              <a:rPr sz="750" b="1" dirty="0">
                <a:latin typeface="Raleway"/>
                <a:cs typeface="Raleway"/>
              </a:rPr>
              <a:t>Price:</a:t>
            </a:r>
            <a:r>
              <a:rPr sz="750" b="1" spc="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From: </a:t>
            </a:r>
            <a:r>
              <a:rPr sz="750" spc="-10" dirty="0">
                <a:latin typeface="Raleway"/>
                <a:cs typeface="Raleway"/>
              </a:rPr>
              <a:t>$1,249.00</a:t>
            </a:r>
            <a:endParaRPr sz="750" dirty="0">
              <a:latin typeface="Raleway"/>
              <a:cs typeface="Raleway"/>
            </a:endParaRPr>
          </a:p>
        </p:txBody>
      </p:sp>
      <p:grpSp>
        <p:nvGrpSpPr>
          <p:cNvPr id="12" name="object 12"/>
          <p:cNvGrpSpPr/>
          <p:nvPr/>
        </p:nvGrpSpPr>
        <p:grpSpPr>
          <a:xfrm>
            <a:off x="5907614" y="3901370"/>
            <a:ext cx="727710" cy="727710"/>
            <a:chOff x="5907614" y="3901370"/>
            <a:chExt cx="727710" cy="727710"/>
          </a:xfrm>
        </p:grpSpPr>
        <p:sp>
          <p:nvSpPr>
            <p:cNvPr id="13" name="object 13"/>
            <p:cNvSpPr/>
            <p:nvPr/>
          </p:nvSpPr>
          <p:spPr>
            <a:xfrm>
              <a:off x="5911215" y="3904970"/>
              <a:ext cx="720090" cy="720090"/>
            </a:xfrm>
            <a:custGeom>
              <a:avLst/>
              <a:gdLst/>
              <a:ahLst/>
              <a:cxnLst/>
              <a:rect l="l" t="t" r="r" b="b"/>
              <a:pathLst>
                <a:path w="720090" h="720089">
                  <a:moveTo>
                    <a:pt x="0" y="0"/>
                  </a:moveTo>
                  <a:lnTo>
                    <a:pt x="720001" y="0"/>
                  </a:lnTo>
                  <a:lnTo>
                    <a:pt x="720001" y="720001"/>
                  </a:lnTo>
                  <a:lnTo>
                    <a:pt x="0" y="720001"/>
                  </a:lnTo>
                  <a:lnTo>
                    <a:pt x="0" y="0"/>
                  </a:lnTo>
                  <a:close/>
                </a:path>
              </a:pathLst>
            </a:custGeom>
            <a:ln w="72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5952960" y="3946702"/>
              <a:ext cx="636905" cy="31750"/>
            </a:xfrm>
            <a:custGeom>
              <a:avLst/>
              <a:gdLst/>
              <a:ahLst/>
              <a:cxnLst/>
              <a:rect l="l" t="t" r="r" b="b"/>
              <a:pathLst>
                <a:path w="636904" h="31750">
                  <a:moveTo>
                    <a:pt x="31305" y="20878"/>
                  </a:moveTo>
                  <a:lnTo>
                    <a:pt x="20866" y="20878"/>
                  </a:lnTo>
                  <a:lnTo>
                    <a:pt x="20866" y="31318"/>
                  </a:lnTo>
                  <a:lnTo>
                    <a:pt x="31305" y="31318"/>
                  </a:lnTo>
                  <a:lnTo>
                    <a:pt x="31305" y="20878"/>
                  </a:lnTo>
                  <a:close/>
                </a:path>
                <a:path w="636904" h="31750">
                  <a:moveTo>
                    <a:pt x="73037" y="0"/>
                  </a:moveTo>
                  <a:lnTo>
                    <a:pt x="73037" y="0"/>
                  </a:lnTo>
                  <a:lnTo>
                    <a:pt x="0" y="0"/>
                  </a:lnTo>
                  <a:lnTo>
                    <a:pt x="0" y="10439"/>
                  </a:lnTo>
                  <a:lnTo>
                    <a:pt x="0" y="20878"/>
                  </a:lnTo>
                  <a:lnTo>
                    <a:pt x="0" y="31318"/>
                  </a:lnTo>
                  <a:lnTo>
                    <a:pt x="10439" y="31318"/>
                  </a:lnTo>
                  <a:lnTo>
                    <a:pt x="10439" y="20878"/>
                  </a:lnTo>
                  <a:lnTo>
                    <a:pt x="10439" y="10439"/>
                  </a:lnTo>
                  <a:lnTo>
                    <a:pt x="20866" y="10439"/>
                  </a:lnTo>
                  <a:lnTo>
                    <a:pt x="62598" y="10439"/>
                  </a:lnTo>
                  <a:lnTo>
                    <a:pt x="62598" y="20878"/>
                  </a:lnTo>
                  <a:lnTo>
                    <a:pt x="73037" y="20878"/>
                  </a:lnTo>
                  <a:lnTo>
                    <a:pt x="73037" y="10439"/>
                  </a:lnTo>
                  <a:lnTo>
                    <a:pt x="73037" y="0"/>
                  </a:lnTo>
                  <a:close/>
                </a:path>
                <a:path w="636904" h="31750">
                  <a:moveTo>
                    <a:pt x="104343" y="10439"/>
                  </a:moveTo>
                  <a:lnTo>
                    <a:pt x="93903" y="10439"/>
                  </a:lnTo>
                  <a:lnTo>
                    <a:pt x="93903" y="20878"/>
                  </a:lnTo>
                  <a:lnTo>
                    <a:pt x="104343" y="20878"/>
                  </a:lnTo>
                  <a:lnTo>
                    <a:pt x="104343" y="10439"/>
                  </a:lnTo>
                  <a:close/>
                </a:path>
                <a:path w="636904" h="31750">
                  <a:moveTo>
                    <a:pt x="114782" y="0"/>
                  </a:moveTo>
                  <a:lnTo>
                    <a:pt x="104343" y="0"/>
                  </a:lnTo>
                  <a:lnTo>
                    <a:pt x="104343" y="10439"/>
                  </a:lnTo>
                  <a:lnTo>
                    <a:pt x="114782" y="10439"/>
                  </a:lnTo>
                  <a:lnTo>
                    <a:pt x="114782" y="0"/>
                  </a:lnTo>
                  <a:close/>
                </a:path>
                <a:path w="636904" h="31750">
                  <a:moveTo>
                    <a:pt x="125222" y="10439"/>
                  </a:moveTo>
                  <a:lnTo>
                    <a:pt x="114782" y="10439"/>
                  </a:lnTo>
                  <a:lnTo>
                    <a:pt x="114782" y="20878"/>
                  </a:lnTo>
                  <a:lnTo>
                    <a:pt x="125222" y="20878"/>
                  </a:lnTo>
                  <a:lnTo>
                    <a:pt x="125222" y="10439"/>
                  </a:lnTo>
                  <a:close/>
                </a:path>
                <a:path w="636904" h="31750">
                  <a:moveTo>
                    <a:pt x="156514" y="10439"/>
                  </a:moveTo>
                  <a:lnTo>
                    <a:pt x="146088" y="10439"/>
                  </a:lnTo>
                  <a:lnTo>
                    <a:pt x="135648" y="10439"/>
                  </a:lnTo>
                  <a:lnTo>
                    <a:pt x="135648" y="20878"/>
                  </a:lnTo>
                  <a:lnTo>
                    <a:pt x="146075" y="20878"/>
                  </a:lnTo>
                  <a:lnTo>
                    <a:pt x="156514" y="20878"/>
                  </a:lnTo>
                  <a:lnTo>
                    <a:pt x="156514" y="10439"/>
                  </a:lnTo>
                  <a:close/>
                </a:path>
                <a:path w="636904" h="31750">
                  <a:moveTo>
                    <a:pt x="219125" y="10439"/>
                  </a:moveTo>
                  <a:lnTo>
                    <a:pt x="208699" y="10439"/>
                  </a:lnTo>
                  <a:lnTo>
                    <a:pt x="208699" y="0"/>
                  </a:lnTo>
                  <a:lnTo>
                    <a:pt x="198259" y="0"/>
                  </a:lnTo>
                  <a:lnTo>
                    <a:pt x="156514" y="0"/>
                  </a:lnTo>
                  <a:lnTo>
                    <a:pt x="156514" y="10439"/>
                  </a:lnTo>
                  <a:lnTo>
                    <a:pt x="166954" y="10439"/>
                  </a:lnTo>
                  <a:lnTo>
                    <a:pt x="177380" y="10439"/>
                  </a:lnTo>
                  <a:lnTo>
                    <a:pt x="187820" y="10439"/>
                  </a:lnTo>
                  <a:lnTo>
                    <a:pt x="187820" y="20878"/>
                  </a:lnTo>
                  <a:lnTo>
                    <a:pt x="198259" y="20878"/>
                  </a:lnTo>
                  <a:lnTo>
                    <a:pt x="198259" y="10439"/>
                  </a:lnTo>
                  <a:lnTo>
                    <a:pt x="208686" y="10439"/>
                  </a:lnTo>
                  <a:lnTo>
                    <a:pt x="208686" y="20878"/>
                  </a:lnTo>
                  <a:lnTo>
                    <a:pt x="219125" y="20878"/>
                  </a:lnTo>
                  <a:lnTo>
                    <a:pt x="219125" y="10439"/>
                  </a:lnTo>
                  <a:close/>
                </a:path>
                <a:path w="636904" h="31750">
                  <a:moveTo>
                    <a:pt x="229565" y="0"/>
                  </a:moveTo>
                  <a:lnTo>
                    <a:pt x="219125" y="0"/>
                  </a:lnTo>
                  <a:lnTo>
                    <a:pt x="219125" y="10439"/>
                  </a:lnTo>
                  <a:lnTo>
                    <a:pt x="229565" y="10439"/>
                  </a:lnTo>
                  <a:lnTo>
                    <a:pt x="229565" y="0"/>
                  </a:lnTo>
                  <a:close/>
                </a:path>
                <a:path w="636904" h="31750">
                  <a:moveTo>
                    <a:pt x="240004" y="10439"/>
                  </a:moveTo>
                  <a:lnTo>
                    <a:pt x="229565" y="10439"/>
                  </a:lnTo>
                  <a:lnTo>
                    <a:pt x="229565" y="20878"/>
                  </a:lnTo>
                  <a:lnTo>
                    <a:pt x="240004" y="20878"/>
                  </a:lnTo>
                  <a:lnTo>
                    <a:pt x="240004" y="10439"/>
                  </a:lnTo>
                  <a:close/>
                </a:path>
                <a:path w="636904" h="31750">
                  <a:moveTo>
                    <a:pt x="281736" y="0"/>
                  </a:moveTo>
                  <a:lnTo>
                    <a:pt x="271297" y="0"/>
                  </a:lnTo>
                  <a:lnTo>
                    <a:pt x="260858" y="0"/>
                  </a:lnTo>
                  <a:lnTo>
                    <a:pt x="260858" y="10439"/>
                  </a:lnTo>
                  <a:lnTo>
                    <a:pt x="250431" y="10439"/>
                  </a:lnTo>
                  <a:lnTo>
                    <a:pt x="250431" y="20878"/>
                  </a:lnTo>
                  <a:lnTo>
                    <a:pt x="260870" y="20878"/>
                  </a:lnTo>
                  <a:lnTo>
                    <a:pt x="260870" y="10439"/>
                  </a:lnTo>
                  <a:lnTo>
                    <a:pt x="271297" y="10439"/>
                  </a:lnTo>
                  <a:lnTo>
                    <a:pt x="281736" y="10439"/>
                  </a:lnTo>
                  <a:lnTo>
                    <a:pt x="281736" y="0"/>
                  </a:lnTo>
                  <a:close/>
                </a:path>
                <a:path w="636904" h="31750">
                  <a:moveTo>
                    <a:pt x="365213" y="0"/>
                  </a:moveTo>
                  <a:lnTo>
                    <a:pt x="354787" y="0"/>
                  </a:lnTo>
                  <a:lnTo>
                    <a:pt x="344347" y="0"/>
                  </a:lnTo>
                  <a:lnTo>
                    <a:pt x="333908" y="0"/>
                  </a:lnTo>
                  <a:lnTo>
                    <a:pt x="333908" y="10439"/>
                  </a:lnTo>
                  <a:lnTo>
                    <a:pt x="323481" y="10439"/>
                  </a:lnTo>
                  <a:lnTo>
                    <a:pt x="313042" y="10439"/>
                  </a:lnTo>
                  <a:lnTo>
                    <a:pt x="313042" y="0"/>
                  </a:lnTo>
                  <a:lnTo>
                    <a:pt x="302602" y="0"/>
                  </a:lnTo>
                  <a:lnTo>
                    <a:pt x="292163" y="0"/>
                  </a:lnTo>
                  <a:lnTo>
                    <a:pt x="292163" y="10439"/>
                  </a:lnTo>
                  <a:lnTo>
                    <a:pt x="292163" y="20878"/>
                  </a:lnTo>
                  <a:lnTo>
                    <a:pt x="302602" y="20878"/>
                  </a:lnTo>
                  <a:lnTo>
                    <a:pt x="313042" y="20878"/>
                  </a:lnTo>
                  <a:lnTo>
                    <a:pt x="354787" y="20878"/>
                  </a:lnTo>
                  <a:lnTo>
                    <a:pt x="354787" y="10439"/>
                  </a:lnTo>
                  <a:lnTo>
                    <a:pt x="365213" y="10439"/>
                  </a:lnTo>
                  <a:lnTo>
                    <a:pt x="365213" y="0"/>
                  </a:lnTo>
                  <a:close/>
                </a:path>
                <a:path w="636904" h="31750">
                  <a:moveTo>
                    <a:pt x="386080" y="10439"/>
                  </a:moveTo>
                  <a:lnTo>
                    <a:pt x="375640" y="10439"/>
                  </a:lnTo>
                  <a:lnTo>
                    <a:pt x="375640" y="20878"/>
                  </a:lnTo>
                  <a:lnTo>
                    <a:pt x="386080" y="20878"/>
                  </a:lnTo>
                  <a:lnTo>
                    <a:pt x="386080" y="10439"/>
                  </a:lnTo>
                  <a:close/>
                </a:path>
                <a:path w="636904" h="31750">
                  <a:moveTo>
                    <a:pt x="479996" y="10439"/>
                  </a:moveTo>
                  <a:lnTo>
                    <a:pt x="469569" y="10439"/>
                  </a:lnTo>
                  <a:lnTo>
                    <a:pt x="469569" y="0"/>
                  </a:lnTo>
                  <a:lnTo>
                    <a:pt x="459130" y="0"/>
                  </a:lnTo>
                  <a:lnTo>
                    <a:pt x="448691" y="0"/>
                  </a:lnTo>
                  <a:lnTo>
                    <a:pt x="438251" y="0"/>
                  </a:lnTo>
                  <a:lnTo>
                    <a:pt x="438251" y="10439"/>
                  </a:lnTo>
                  <a:lnTo>
                    <a:pt x="427824" y="10439"/>
                  </a:lnTo>
                  <a:lnTo>
                    <a:pt x="427824" y="0"/>
                  </a:lnTo>
                  <a:lnTo>
                    <a:pt x="417385" y="0"/>
                  </a:lnTo>
                  <a:lnTo>
                    <a:pt x="406958" y="0"/>
                  </a:lnTo>
                  <a:lnTo>
                    <a:pt x="396519" y="0"/>
                  </a:lnTo>
                  <a:lnTo>
                    <a:pt x="386080" y="0"/>
                  </a:lnTo>
                  <a:lnTo>
                    <a:pt x="386080" y="10439"/>
                  </a:lnTo>
                  <a:lnTo>
                    <a:pt x="396519" y="10439"/>
                  </a:lnTo>
                  <a:lnTo>
                    <a:pt x="396519" y="20878"/>
                  </a:lnTo>
                  <a:lnTo>
                    <a:pt x="406958" y="20878"/>
                  </a:lnTo>
                  <a:lnTo>
                    <a:pt x="406958" y="10439"/>
                  </a:lnTo>
                  <a:lnTo>
                    <a:pt x="417385" y="10439"/>
                  </a:lnTo>
                  <a:lnTo>
                    <a:pt x="417385" y="20878"/>
                  </a:lnTo>
                  <a:lnTo>
                    <a:pt x="427824" y="20878"/>
                  </a:lnTo>
                  <a:lnTo>
                    <a:pt x="438251" y="20878"/>
                  </a:lnTo>
                  <a:lnTo>
                    <a:pt x="448691" y="20878"/>
                  </a:lnTo>
                  <a:lnTo>
                    <a:pt x="459130" y="20878"/>
                  </a:lnTo>
                  <a:lnTo>
                    <a:pt x="459130" y="10439"/>
                  </a:lnTo>
                  <a:lnTo>
                    <a:pt x="469557" y="10439"/>
                  </a:lnTo>
                  <a:lnTo>
                    <a:pt x="469557" y="20878"/>
                  </a:lnTo>
                  <a:lnTo>
                    <a:pt x="479996" y="20878"/>
                  </a:lnTo>
                  <a:lnTo>
                    <a:pt x="479996" y="10439"/>
                  </a:lnTo>
                  <a:close/>
                </a:path>
                <a:path w="636904" h="31750">
                  <a:moveTo>
                    <a:pt x="521741" y="0"/>
                  </a:moveTo>
                  <a:lnTo>
                    <a:pt x="521741" y="0"/>
                  </a:lnTo>
                  <a:lnTo>
                    <a:pt x="479996" y="0"/>
                  </a:lnTo>
                  <a:lnTo>
                    <a:pt x="479996" y="10439"/>
                  </a:lnTo>
                  <a:lnTo>
                    <a:pt x="490423" y="10439"/>
                  </a:lnTo>
                  <a:lnTo>
                    <a:pt x="500862" y="10439"/>
                  </a:lnTo>
                  <a:lnTo>
                    <a:pt x="500862" y="20878"/>
                  </a:lnTo>
                  <a:lnTo>
                    <a:pt x="511302" y="20878"/>
                  </a:lnTo>
                  <a:lnTo>
                    <a:pt x="511302" y="10439"/>
                  </a:lnTo>
                  <a:lnTo>
                    <a:pt x="521741" y="10439"/>
                  </a:lnTo>
                  <a:lnTo>
                    <a:pt x="521741" y="0"/>
                  </a:lnTo>
                  <a:close/>
                </a:path>
                <a:path w="636904" h="31750">
                  <a:moveTo>
                    <a:pt x="553046" y="0"/>
                  </a:moveTo>
                  <a:lnTo>
                    <a:pt x="542607" y="0"/>
                  </a:lnTo>
                  <a:lnTo>
                    <a:pt x="532168" y="0"/>
                  </a:lnTo>
                  <a:lnTo>
                    <a:pt x="532168" y="10439"/>
                  </a:lnTo>
                  <a:lnTo>
                    <a:pt x="532168" y="20878"/>
                  </a:lnTo>
                  <a:lnTo>
                    <a:pt x="542607" y="20878"/>
                  </a:lnTo>
                  <a:lnTo>
                    <a:pt x="553046" y="20878"/>
                  </a:lnTo>
                  <a:lnTo>
                    <a:pt x="553046" y="10439"/>
                  </a:lnTo>
                  <a:lnTo>
                    <a:pt x="553046" y="0"/>
                  </a:lnTo>
                  <a:close/>
                </a:path>
                <a:path w="636904" h="31750">
                  <a:moveTo>
                    <a:pt x="636524" y="0"/>
                  </a:moveTo>
                  <a:lnTo>
                    <a:pt x="636524" y="0"/>
                  </a:lnTo>
                  <a:lnTo>
                    <a:pt x="563473" y="0"/>
                  </a:lnTo>
                  <a:lnTo>
                    <a:pt x="563473" y="10439"/>
                  </a:lnTo>
                  <a:lnTo>
                    <a:pt x="563473" y="20878"/>
                  </a:lnTo>
                  <a:lnTo>
                    <a:pt x="573913" y="20878"/>
                  </a:lnTo>
                  <a:lnTo>
                    <a:pt x="573913" y="10439"/>
                  </a:lnTo>
                  <a:lnTo>
                    <a:pt x="584339" y="10439"/>
                  </a:lnTo>
                  <a:lnTo>
                    <a:pt x="626071" y="10439"/>
                  </a:lnTo>
                  <a:lnTo>
                    <a:pt x="626071" y="20878"/>
                  </a:lnTo>
                  <a:lnTo>
                    <a:pt x="636524" y="20878"/>
                  </a:lnTo>
                  <a:lnTo>
                    <a:pt x="636524" y="10439"/>
                  </a:lnTo>
                  <a:lnTo>
                    <a:pt x="636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5973826" y="3967581"/>
              <a:ext cx="177800" cy="10795"/>
            </a:xfrm>
            <a:custGeom>
              <a:avLst/>
              <a:gdLst/>
              <a:ahLst/>
              <a:cxnLst/>
              <a:rect l="l" t="t" r="r" b="b"/>
              <a:pathLst>
                <a:path w="177800" h="10795">
                  <a:moveTo>
                    <a:pt x="31305" y="0"/>
                  </a:moveTo>
                  <a:lnTo>
                    <a:pt x="20866" y="0"/>
                  </a:lnTo>
                  <a:lnTo>
                    <a:pt x="10439" y="0"/>
                  </a:lnTo>
                  <a:lnTo>
                    <a:pt x="0" y="0"/>
                  </a:lnTo>
                  <a:lnTo>
                    <a:pt x="0" y="10439"/>
                  </a:lnTo>
                  <a:lnTo>
                    <a:pt x="10426" y="10439"/>
                  </a:lnTo>
                  <a:lnTo>
                    <a:pt x="20866" y="10439"/>
                  </a:lnTo>
                  <a:lnTo>
                    <a:pt x="31305" y="10439"/>
                  </a:lnTo>
                  <a:lnTo>
                    <a:pt x="31305" y="0"/>
                  </a:lnTo>
                  <a:close/>
                </a:path>
                <a:path w="177800" h="10795">
                  <a:moveTo>
                    <a:pt x="52171" y="0"/>
                  </a:moveTo>
                  <a:lnTo>
                    <a:pt x="41732" y="0"/>
                  </a:lnTo>
                  <a:lnTo>
                    <a:pt x="41732" y="10439"/>
                  </a:lnTo>
                  <a:lnTo>
                    <a:pt x="52171" y="10439"/>
                  </a:lnTo>
                  <a:lnTo>
                    <a:pt x="52171" y="0"/>
                  </a:lnTo>
                  <a:close/>
                </a:path>
                <a:path w="177800" h="10795">
                  <a:moveTo>
                    <a:pt x="125222" y="0"/>
                  </a:moveTo>
                  <a:lnTo>
                    <a:pt x="125222" y="0"/>
                  </a:lnTo>
                  <a:lnTo>
                    <a:pt x="83477" y="0"/>
                  </a:lnTo>
                  <a:lnTo>
                    <a:pt x="83477" y="10439"/>
                  </a:lnTo>
                  <a:lnTo>
                    <a:pt x="125222" y="10439"/>
                  </a:lnTo>
                  <a:lnTo>
                    <a:pt x="125222" y="0"/>
                  </a:lnTo>
                  <a:close/>
                </a:path>
                <a:path w="177800" h="10795">
                  <a:moveTo>
                    <a:pt x="177393" y="0"/>
                  </a:moveTo>
                  <a:lnTo>
                    <a:pt x="166954" y="0"/>
                  </a:lnTo>
                  <a:lnTo>
                    <a:pt x="166954" y="10439"/>
                  </a:lnTo>
                  <a:lnTo>
                    <a:pt x="177393" y="10439"/>
                  </a:lnTo>
                  <a:lnTo>
                    <a:pt x="17739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6151219" y="3972801"/>
              <a:ext cx="177800" cy="0"/>
            </a:xfrm>
            <a:custGeom>
              <a:avLst/>
              <a:gdLst/>
              <a:ahLst/>
              <a:cxnLst/>
              <a:rect l="l" t="t" r="r" b="b"/>
              <a:pathLst>
                <a:path w="177800">
                  <a:moveTo>
                    <a:pt x="0" y="0"/>
                  </a:moveTo>
                  <a:lnTo>
                    <a:pt x="177393" y="0"/>
                  </a:lnTo>
                </a:path>
              </a:pathLst>
            </a:custGeom>
            <a:ln w="10439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5952960" y="3967581"/>
              <a:ext cx="636905" cy="20955"/>
            </a:xfrm>
            <a:custGeom>
              <a:avLst/>
              <a:gdLst/>
              <a:ahLst/>
              <a:cxnLst/>
              <a:rect l="l" t="t" r="r" b="b"/>
              <a:pathLst>
                <a:path w="636904" h="20954">
                  <a:moveTo>
                    <a:pt x="10439" y="10426"/>
                  </a:moveTo>
                  <a:lnTo>
                    <a:pt x="0" y="10426"/>
                  </a:lnTo>
                  <a:lnTo>
                    <a:pt x="0" y="20866"/>
                  </a:lnTo>
                  <a:lnTo>
                    <a:pt x="10439" y="20866"/>
                  </a:lnTo>
                  <a:lnTo>
                    <a:pt x="10439" y="10426"/>
                  </a:lnTo>
                  <a:close/>
                </a:path>
                <a:path w="636904" h="20954">
                  <a:moveTo>
                    <a:pt x="52171" y="10426"/>
                  </a:moveTo>
                  <a:lnTo>
                    <a:pt x="41732" y="10426"/>
                  </a:lnTo>
                  <a:lnTo>
                    <a:pt x="31305" y="10426"/>
                  </a:lnTo>
                  <a:lnTo>
                    <a:pt x="20866" y="10426"/>
                  </a:lnTo>
                  <a:lnTo>
                    <a:pt x="20866" y="20866"/>
                  </a:lnTo>
                  <a:lnTo>
                    <a:pt x="31292" y="20866"/>
                  </a:lnTo>
                  <a:lnTo>
                    <a:pt x="41732" y="20866"/>
                  </a:lnTo>
                  <a:lnTo>
                    <a:pt x="52171" y="20866"/>
                  </a:lnTo>
                  <a:lnTo>
                    <a:pt x="52171" y="10426"/>
                  </a:lnTo>
                  <a:close/>
                </a:path>
                <a:path w="636904" h="20954">
                  <a:moveTo>
                    <a:pt x="73037" y="10426"/>
                  </a:moveTo>
                  <a:lnTo>
                    <a:pt x="62598" y="10426"/>
                  </a:lnTo>
                  <a:lnTo>
                    <a:pt x="62598" y="20866"/>
                  </a:lnTo>
                  <a:lnTo>
                    <a:pt x="73037" y="20866"/>
                  </a:lnTo>
                  <a:lnTo>
                    <a:pt x="73037" y="10426"/>
                  </a:lnTo>
                  <a:close/>
                </a:path>
                <a:path w="636904" h="20954">
                  <a:moveTo>
                    <a:pt x="125222" y="10426"/>
                  </a:moveTo>
                  <a:lnTo>
                    <a:pt x="114782" y="10426"/>
                  </a:lnTo>
                  <a:lnTo>
                    <a:pt x="104343" y="10426"/>
                  </a:lnTo>
                  <a:lnTo>
                    <a:pt x="93903" y="10426"/>
                  </a:lnTo>
                  <a:lnTo>
                    <a:pt x="93903" y="20866"/>
                  </a:lnTo>
                  <a:lnTo>
                    <a:pt x="104343" y="20866"/>
                  </a:lnTo>
                  <a:lnTo>
                    <a:pt x="114782" y="20866"/>
                  </a:lnTo>
                  <a:lnTo>
                    <a:pt x="125222" y="20866"/>
                  </a:lnTo>
                  <a:lnTo>
                    <a:pt x="125222" y="10426"/>
                  </a:lnTo>
                  <a:close/>
                </a:path>
                <a:path w="636904" h="20954">
                  <a:moveTo>
                    <a:pt x="146088" y="10426"/>
                  </a:moveTo>
                  <a:lnTo>
                    <a:pt x="135648" y="10426"/>
                  </a:lnTo>
                  <a:lnTo>
                    <a:pt x="135648" y="20866"/>
                  </a:lnTo>
                  <a:lnTo>
                    <a:pt x="146088" y="20866"/>
                  </a:lnTo>
                  <a:lnTo>
                    <a:pt x="146088" y="10426"/>
                  </a:lnTo>
                  <a:close/>
                </a:path>
                <a:path w="636904" h="20954">
                  <a:moveTo>
                    <a:pt x="187820" y="10426"/>
                  </a:moveTo>
                  <a:lnTo>
                    <a:pt x="177380" y="10426"/>
                  </a:lnTo>
                  <a:lnTo>
                    <a:pt x="177380" y="20866"/>
                  </a:lnTo>
                  <a:lnTo>
                    <a:pt x="187820" y="20866"/>
                  </a:lnTo>
                  <a:lnTo>
                    <a:pt x="187820" y="10426"/>
                  </a:lnTo>
                  <a:close/>
                </a:path>
                <a:path w="636904" h="20954">
                  <a:moveTo>
                    <a:pt x="219125" y="10426"/>
                  </a:moveTo>
                  <a:lnTo>
                    <a:pt x="208686" y="10426"/>
                  </a:lnTo>
                  <a:lnTo>
                    <a:pt x="208686" y="20866"/>
                  </a:lnTo>
                  <a:lnTo>
                    <a:pt x="219125" y="20866"/>
                  </a:lnTo>
                  <a:lnTo>
                    <a:pt x="219125" y="10426"/>
                  </a:lnTo>
                  <a:close/>
                </a:path>
                <a:path w="636904" h="20954">
                  <a:moveTo>
                    <a:pt x="260870" y="10426"/>
                  </a:moveTo>
                  <a:lnTo>
                    <a:pt x="250431" y="10426"/>
                  </a:lnTo>
                  <a:lnTo>
                    <a:pt x="250431" y="20866"/>
                  </a:lnTo>
                  <a:lnTo>
                    <a:pt x="260870" y="20866"/>
                  </a:lnTo>
                  <a:lnTo>
                    <a:pt x="260870" y="10426"/>
                  </a:lnTo>
                  <a:close/>
                </a:path>
                <a:path w="636904" h="20954">
                  <a:moveTo>
                    <a:pt x="323481" y="10426"/>
                  </a:moveTo>
                  <a:lnTo>
                    <a:pt x="323481" y="10426"/>
                  </a:lnTo>
                  <a:lnTo>
                    <a:pt x="281736" y="10426"/>
                  </a:lnTo>
                  <a:lnTo>
                    <a:pt x="281736" y="20866"/>
                  </a:lnTo>
                  <a:lnTo>
                    <a:pt x="323481" y="20866"/>
                  </a:lnTo>
                  <a:lnTo>
                    <a:pt x="323481" y="10426"/>
                  </a:lnTo>
                  <a:close/>
                </a:path>
                <a:path w="636904" h="20954">
                  <a:moveTo>
                    <a:pt x="344347" y="10426"/>
                  </a:moveTo>
                  <a:lnTo>
                    <a:pt x="333908" y="10426"/>
                  </a:lnTo>
                  <a:lnTo>
                    <a:pt x="333908" y="20866"/>
                  </a:lnTo>
                  <a:lnTo>
                    <a:pt x="344347" y="20866"/>
                  </a:lnTo>
                  <a:lnTo>
                    <a:pt x="344347" y="10426"/>
                  </a:lnTo>
                  <a:close/>
                </a:path>
                <a:path w="636904" h="20954">
                  <a:moveTo>
                    <a:pt x="417385" y="0"/>
                  </a:moveTo>
                  <a:lnTo>
                    <a:pt x="406946" y="0"/>
                  </a:lnTo>
                  <a:lnTo>
                    <a:pt x="406946" y="10439"/>
                  </a:lnTo>
                  <a:lnTo>
                    <a:pt x="417385" y="10439"/>
                  </a:lnTo>
                  <a:lnTo>
                    <a:pt x="417385" y="0"/>
                  </a:lnTo>
                  <a:close/>
                </a:path>
                <a:path w="636904" h="20954">
                  <a:moveTo>
                    <a:pt x="490435" y="0"/>
                  </a:moveTo>
                  <a:lnTo>
                    <a:pt x="490435" y="0"/>
                  </a:lnTo>
                  <a:lnTo>
                    <a:pt x="427824" y="0"/>
                  </a:lnTo>
                  <a:lnTo>
                    <a:pt x="427824" y="10439"/>
                  </a:lnTo>
                  <a:lnTo>
                    <a:pt x="490435" y="10439"/>
                  </a:lnTo>
                  <a:lnTo>
                    <a:pt x="490435" y="0"/>
                  </a:lnTo>
                  <a:close/>
                </a:path>
                <a:path w="636904" h="20954">
                  <a:moveTo>
                    <a:pt x="553046" y="0"/>
                  </a:moveTo>
                  <a:lnTo>
                    <a:pt x="542607" y="0"/>
                  </a:lnTo>
                  <a:lnTo>
                    <a:pt x="532168" y="0"/>
                  </a:lnTo>
                  <a:lnTo>
                    <a:pt x="521728" y="0"/>
                  </a:lnTo>
                  <a:lnTo>
                    <a:pt x="521728" y="10439"/>
                  </a:lnTo>
                  <a:lnTo>
                    <a:pt x="532168" y="10439"/>
                  </a:lnTo>
                  <a:lnTo>
                    <a:pt x="542607" y="10439"/>
                  </a:lnTo>
                  <a:lnTo>
                    <a:pt x="553046" y="10439"/>
                  </a:lnTo>
                  <a:lnTo>
                    <a:pt x="553046" y="0"/>
                  </a:lnTo>
                  <a:close/>
                </a:path>
                <a:path w="636904" h="20954">
                  <a:moveTo>
                    <a:pt x="573913" y="0"/>
                  </a:moveTo>
                  <a:lnTo>
                    <a:pt x="563473" y="0"/>
                  </a:lnTo>
                  <a:lnTo>
                    <a:pt x="563473" y="10439"/>
                  </a:lnTo>
                  <a:lnTo>
                    <a:pt x="573913" y="10439"/>
                  </a:lnTo>
                  <a:lnTo>
                    <a:pt x="573913" y="0"/>
                  </a:lnTo>
                  <a:close/>
                </a:path>
                <a:path w="636904" h="20954">
                  <a:moveTo>
                    <a:pt x="615632" y="0"/>
                  </a:moveTo>
                  <a:lnTo>
                    <a:pt x="605218" y="0"/>
                  </a:lnTo>
                  <a:lnTo>
                    <a:pt x="594779" y="0"/>
                  </a:lnTo>
                  <a:lnTo>
                    <a:pt x="584339" y="0"/>
                  </a:lnTo>
                  <a:lnTo>
                    <a:pt x="584339" y="10439"/>
                  </a:lnTo>
                  <a:lnTo>
                    <a:pt x="594779" y="10439"/>
                  </a:lnTo>
                  <a:lnTo>
                    <a:pt x="605193" y="10439"/>
                  </a:lnTo>
                  <a:lnTo>
                    <a:pt x="615632" y="10439"/>
                  </a:lnTo>
                  <a:lnTo>
                    <a:pt x="615632" y="0"/>
                  </a:lnTo>
                  <a:close/>
                </a:path>
                <a:path w="636904" h="20954">
                  <a:moveTo>
                    <a:pt x="636524" y="0"/>
                  </a:moveTo>
                  <a:lnTo>
                    <a:pt x="626071" y="0"/>
                  </a:lnTo>
                  <a:lnTo>
                    <a:pt x="626071" y="10439"/>
                  </a:lnTo>
                  <a:lnTo>
                    <a:pt x="636524" y="10439"/>
                  </a:lnTo>
                  <a:lnTo>
                    <a:pt x="636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6443383" y="3983227"/>
              <a:ext cx="146685" cy="0"/>
            </a:xfrm>
            <a:custGeom>
              <a:avLst/>
              <a:gdLst/>
              <a:ahLst/>
              <a:cxnLst/>
              <a:rect l="l" t="t" r="r" b="b"/>
              <a:pathLst>
                <a:path w="146684">
                  <a:moveTo>
                    <a:pt x="0" y="0"/>
                  </a:moveTo>
                  <a:lnTo>
                    <a:pt x="146100" y="0"/>
                  </a:lnTo>
                </a:path>
              </a:pathLst>
            </a:custGeom>
            <a:ln w="10439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5952960" y="3988447"/>
              <a:ext cx="636905" cy="10795"/>
            </a:xfrm>
            <a:custGeom>
              <a:avLst/>
              <a:gdLst/>
              <a:ahLst/>
              <a:cxnLst/>
              <a:rect l="l" t="t" r="r" b="b"/>
              <a:pathLst>
                <a:path w="636904" h="10795">
                  <a:moveTo>
                    <a:pt x="10439" y="0"/>
                  </a:moveTo>
                  <a:lnTo>
                    <a:pt x="0" y="0"/>
                  </a:lnTo>
                  <a:lnTo>
                    <a:pt x="0" y="10439"/>
                  </a:lnTo>
                  <a:lnTo>
                    <a:pt x="10439" y="10439"/>
                  </a:lnTo>
                  <a:lnTo>
                    <a:pt x="10439" y="0"/>
                  </a:lnTo>
                  <a:close/>
                </a:path>
                <a:path w="636904" h="10795">
                  <a:moveTo>
                    <a:pt x="52171" y="0"/>
                  </a:moveTo>
                  <a:lnTo>
                    <a:pt x="41732" y="0"/>
                  </a:lnTo>
                  <a:lnTo>
                    <a:pt x="31305" y="0"/>
                  </a:lnTo>
                  <a:lnTo>
                    <a:pt x="20866" y="0"/>
                  </a:lnTo>
                  <a:lnTo>
                    <a:pt x="20866" y="10439"/>
                  </a:lnTo>
                  <a:lnTo>
                    <a:pt x="31292" y="10439"/>
                  </a:lnTo>
                  <a:lnTo>
                    <a:pt x="41732" y="10439"/>
                  </a:lnTo>
                  <a:lnTo>
                    <a:pt x="52171" y="10439"/>
                  </a:lnTo>
                  <a:lnTo>
                    <a:pt x="52171" y="0"/>
                  </a:lnTo>
                  <a:close/>
                </a:path>
                <a:path w="636904" h="10795">
                  <a:moveTo>
                    <a:pt x="73037" y="0"/>
                  </a:moveTo>
                  <a:lnTo>
                    <a:pt x="62598" y="0"/>
                  </a:lnTo>
                  <a:lnTo>
                    <a:pt x="62598" y="10439"/>
                  </a:lnTo>
                  <a:lnTo>
                    <a:pt x="73037" y="10439"/>
                  </a:lnTo>
                  <a:lnTo>
                    <a:pt x="73037" y="0"/>
                  </a:lnTo>
                  <a:close/>
                </a:path>
                <a:path w="636904" h="10795">
                  <a:moveTo>
                    <a:pt x="114782" y="0"/>
                  </a:moveTo>
                  <a:lnTo>
                    <a:pt x="104343" y="0"/>
                  </a:lnTo>
                  <a:lnTo>
                    <a:pt x="104343" y="10439"/>
                  </a:lnTo>
                  <a:lnTo>
                    <a:pt x="114782" y="10439"/>
                  </a:lnTo>
                  <a:lnTo>
                    <a:pt x="114782" y="0"/>
                  </a:lnTo>
                  <a:close/>
                </a:path>
                <a:path w="636904" h="10795">
                  <a:moveTo>
                    <a:pt x="135648" y="0"/>
                  </a:moveTo>
                  <a:lnTo>
                    <a:pt x="125209" y="0"/>
                  </a:lnTo>
                  <a:lnTo>
                    <a:pt x="125209" y="10439"/>
                  </a:lnTo>
                  <a:lnTo>
                    <a:pt x="135648" y="10439"/>
                  </a:lnTo>
                  <a:lnTo>
                    <a:pt x="135648" y="0"/>
                  </a:lnTo>
                  <a:close/>
                </a:path>
                <a:path w="636904" h="10795">
                  <a:moveTo>
                    <a:pt x="177393" y="0"/>
                  </a:moveTo>
                  <a:lnTo>
                    <a:pt x="166954" y="0"/>
                  </a:lnTo>
                  <a:lnTo>
                    <a:pt x="156514" y="0"/>
                  </a:lnTo>
                  <a:lnTo>
                    <a:pt x="156514" y="10439"/>
                  </a:lnTo>
                  <a:lnTo>
                    <a:pt x="166954" y="10439"/>
                  </a:lnTo>
                  <a:lnTo>
                    <a:pt x="177393" y="10439"/>
                  </a:lnTo>
                  <a:lnTo>
                    <a:pt x="177393" y="0"/>
                  </a:lnTo>
                  <a:close/>
                </a:path>
                <a:path w="636904" h="10795">
                  <a:moveTo>
                    <a:pt x="198259" y="0"/>
                  </a:moveTo>
                  <a:lnTo>
                    <a:pt x="187820" y="0"/>
                  </a:lnTo>
                  <a:lnTo>
                    <a:pt x="187820" y="10439"/>
                  </a:lnTo>
                  <a:lnTo>
                    <a:pt x="198259" y="10439"/>
                  </a:lnTo>
                  <a:lnTo>
                    <a:pt x="198259" y="0"/>
                  </a:lnTo>
                  <a:close/>
                </a:path>
                <a:path w="636904" h="10795">
                  <a:moveTo>
                    <a:pt x="219125" y="0"/>
                  </a:moveTo>
                  <a:lnTo>
                    <a:pt x="208686" y="0"/>
                  </a:lnTo>
                  <a:lnTo>
                    <a:pt x="208686" y="10439"/>
                  </a:lnTo>
                  <a:lnTo>
                    <a:pt x="219125" y="10439"/>
                  </a:lnTo>
                  <a:lnTo>
                    <a:pt x="219125" y="0"/>
                  </a:lnTo>
                  <a:close/>
                </a:path>
                <a:path w="636904" h="10795">
                  <a:moveTo>
                    <a:pt x="271297" y="0"/>
                  </a:moveTo>
                  <a:lnTo>
                    <a:pt x="260870" y="0"/>
                  </a:lnTo>
                  <a:lnTo>
                    <a:pt x="250431" y="0"/>
                  </a:lnTo>
                  <a:lnTo>
                    <a:pt x="239991" y="0"/>
                  </a:lnTo>
                  <a:lnTo>
                    <a:pt x="239991" y="10439"/>
                  </a:lnTo>
                  <a:lnTo>
                    <a:pt x="250431" y="10439"/>
                  </a:lnTo>
                  <a:lnTo>
                    <a:pt x="260858" y="10439"/>
                  </a:lnTo>
                  <a:lnTo>
                    <a:pt x="271297" y="10439"/>
                  </a:lnTo>
                  <a:lnTo>
                    <a:pt x="271297" y="0"/>
                  </a:lnTo>
                  <a:close/>
                </a:path>
                <a:path w="636904" h="10795">
                  <a:moveTo>
                    <a:pt x="344347" y="0"/>
                  </a:moveTo>
                  <a:lnTo>
                    <a:pt x="344347" y="0"/>
                  </a:lnTo>
                  <a:lnTo>
                    <a:pt x="281736" y="0"/>
                  </a:lnTo>
                  <a:lnTo>
                    <a:pt x="281736" y="10439"/>
                  </a:lnTo>
                  <a:lnTo>
                    <a:pt x="344347" y="10439"/>
                  </a:lnTo>
                  <a:lnTo>
                    <a:pt x="344347" y="0"/>
                  </a:lnTo>
                  <a:close/>
                </a:path>
                <a:path w="636904" h="10795">
                  <a:moveTo>
                    <a:pt x="417385" y="0"/>
                  </a:moveTo>
                  <a:lnTo>
                    <a:pt x="417385" y="0"/>
                  </a:lnTo>
                  <a:lnTo>
                    <a:pt x="365213" y="0"/>
                  </a:lnTo>
                  <a:lnTo>
                    <a:pt x="365213" y="10439"/>
                  </a:lnTo>
                  <a:lnTo>
                    <a:pt x="417385" y="10439"/>
                  </a:lnTo>
                  <a:lnTo>
                    <a:pt x="417385" y="0"/>
                  </a:lnTo>
                  <a:close/>
                </a:path>
                <a:path w="636904" h="10795">
                  <a:moveTo>
                    <a:pt x="448691" y="0"/>
                  </a:moveTo>
                  <a:lnTo>
                    <a:pt x="438251" y="0"/>
                  </a:lnTo>
                  <a:lnTo>
                    <a:pt x="438251" y="10439"/>
                  </a:lnTo>
                  <a:lnTo>
                    <a:pt x="448691" y="10439"/>
                  </a:lnTo>
                  <a:lnTo>
                    <a:pt x="448691" y="0"/>
                  </a:lnTo>
                  <a:close/>
                </a:path>
                <a:path w="636904" h="10795">
                  <a:moveTo>
                    <a:pt x="469569" y="0"/>
                  </a:moveTo>
                  <a:lnTo>
                    <a:pt x="459130" y="0"/>
                  </a:lnTo>
                  <a:lnTo>
                    <a:pt x="459130" y="10439"/>
                  </a:lnTo>
                  <a:lnTo>
                    <a:pt x="469569" y="10439"/>
                  </a:lnTo>
                  <a:lnTo>
                    <a:pt x="469569" y="0"/>
                  </a:lnTo>
                  <a:close/>
                </a:path>
                <a:path w="636904" h="10795">
                  <a:moveTo>
                    <a:pt x="511302" y="0"/>
                  </a:moveTo>
                  <a:lnTo>
                    <a:pt x="500862" y="0"/>
                  </a:lnTo>
                  <a:lnTo>
                    <a:pt x="490423" y="0"/>
                  </a:lnTo>
                  <a:lnTo>
                    <a:pt x="490423" y="10439"/>
                  </a:lnTo>
                  <a:lnTo>
                    <a:pt x="500862" y="10439"/>
                  </a:lnTo>
                  <a:lnTo>
                    <a:pt x="511302" y="10439"/>
                  </a:lnTo>
                  <a:lnTo>
                    <a:pt x="511302" y="0"/>
                  </a:lnTo>
                  <a:close/>
                </a:path>
                <a:path w="636904" h="10795">
                  <a:moveTo>
                    <a:pt x="542607" y="0"/>
                  </a:moveTo>
                  <a:lnTo>
                    <a:pt x="532168" y="0"/>
                  </a:lnTo>
                  <a:lnTo>
                    <a:pt x="521728" y="0"/>
                  </a:lnTo>
                  <a:lnTo>
                    <a:pt x="521728" y="10439"/>
                  </a:lnTo>
                  <a:lnTo>
                    <a:pt x="532168" y="10439"/>
                  </a:lnTo>
                  <a:lnTo>
                    <a:pt x="542607" y="10439"/>
                  </a:lnTo>
                  <a:lnTo>
                    <a:pt x="542607" y="0"/>
                  </a:lnTo>
                  <a:close/>
                </a:path>
                <a:path w="636904" h="10795">
                  <a:moveTo>
                    <a:pt x="573913" y="0"/>
                  </a:moveTo>
                  <a:lnTo>
                    <a:pt x="563473" y="0"/>
                  </a:lnTo>
                  <a:lnTo>
                    <a:pt x="563473" y="10439"/>
                  </a:lnTo>
                  <a:lnTo>
                    <a:pt x="573913" y="10439"/>
                  </a:lnTo>
                  <a:lnTo>
                    <a:pt x="573913" y="0"/>
                  </a:lnTo>
                  <a:close/>
                </a:path>
                <a:path w="636904" h="10795">
                  <a:moveTo>
                    <a:pt x="615632" y="0"/>
                  </a:moveTo>
                  <a:lnTo>
                    <a:pt x="605218" y="0"/>
                  </a:lnTo>
                  <a:lnTo>
                    <a:pt x="594779" y="0"/>
                  </a:lnTo>
                  <a:lnTo>
                    <a:pt x="584339" y="0"/>
                  </a:lnTo>
                  <a:lnTo>
                    <a:pt x="584339" y="10439"/>
                  </a:lnTo>
                  <a:lnTo>
                    <a:pt x="594779" y="10439"/>
                  </a:lnTo>
                  <a:lnTo>
                    <a:pt x="605193" y="10439"/>
                  </a:lnTo>
                  <a:lnTo>
                    <a:pt x="615632" y="10439"/>
                  </a:lnTo>
                  <a:lnTo>
                    <a:pt x="615632" y="0"/>
                  </a:lnTo>
                  <a:close/>
                </a:path>
                <a:path w="636904" h="10795">
                  <a:moveTo>
                    <a:pt x="636524" y="0"/>
                  </a:moveTo>
                  <a:lnTo>
                    <a:pt x="626071" y="0"/>
                  </a:lnTo>
                  <a:lnTo>
                    <a:pt x="626071" y="10439"/>
                  </a:lnTo>
                  <a:lnTo>
                    <a:pt x="636524" y="10439"/>
                  </a:lnTo>
                  <a:lnTo>
                    <a:pt x="636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5952959" y="4004106"/>
              <a:ext cx="240029" cy="0"/>
            </a:xfrm>
            <a:custGeom>
              <a:avLst/>
              <a:gdLst/>
              <a:ahLst/>
              <a:cxnLst/>
              <a:rect l="l" t="t" r="r" b="b"/>
              <a:pathLst>
                <a:path w="240029">
                  <a:moveTo>
                    <a:pt x="0" y="0"/>
                  </a:moveTo>
                  <a:lnTo>
                    <a:pt x="240004" y="0"/>
                  </a:lnTo>
                </a:path>
              </a:pathLst>
            </a:custGeom>
            <a:ln w="10439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5952960" y="3998886"/>
              <a:ext cx="636905" cy="20955"/>
            </a:xfrm>
            <a:custGeom>
              <a:avLst/>
              <a:gdLst/>
              <a:ahLst/>
              <a:cxnLst/>
              <a:rect l="l" t="t" r="r" b="b"/>
              <a:pathLst>
                <a:path w="636904" h="20954">
                  <a:moveTo>
                    <a:pt x="10439" y="10426"/>
                  </a:moveTo>
                  <a:lnTo>
                    <a:pt x="0" y="10426"/>
                  </a:lnTo>
                  <a:lnTo>
                    <a:pt x="0" y="20866"/>
                  </a:lnTo>
                  <a:lnTo>
                    <a:pt x="10439" y="20866"/>
                  </a:lnTo>
                  <a:lnTo>
                    <a:pt x="10439" y="10426"/>
                  </a:lnTo>
                  <a:close/>
                </a:path>
                <a:path w="636904" h="20954">
                  <a:moveTo>
                    <a:pt x="302602" y="0"/>
                  </a:moveTo>
                  <a:lnTo>
                    <a:pt x="292176" y="0"/>
                  </a:lnTo>
                  <a:lnTo>
                    <a:pt x="281736" y="0"/>
                  </a:lnTo>
                  <a:lnTo>
                    <a:pt x="281736" y="10439"/>
                  </a:lnTo>
                  <a:lnTo>
                    <a:pt x="292163" y="10439"/>
                  </a:lnTo>
                  <a:lnTo>
                    <a:pt x="302602" y="10439"/>
                  </a:lnTo>
                  <a:lnTo>
                    <a:pt x="302602" y="0"/>
                  </a:lnTo>
                  <a:close/>
                </a:path>
                <a:path w="636904" h="20954">
                  <a:moveTo>
                    <a:pt x="344347" y="0"/>
                  </a:moveTo>
                  <a:lnTo>
                    <a:pt x="333908" y="0"/>
                  </a:lnTo>
                  <a:lnTo>
                    <a:pt x="333908" y="10439"/>
                  </a:lnTo>
                  <a:lnTo>
                    <a:pt x="344347" y="10439"/>
                  </a:lnTo>
                  <a:lnTo>
                    <a:pt x="344347" y="0"/>
                  </a:lnTo>
                  <a:close/>
                </a:path>
                <a:path w="636904" h="20954">
                  <a:moveTo>
                    <a:pt x="386080" y="0"/>
                  </a:moveTo>
                  <a:lnTo>
                    <a:pt x="375653" y="0"/>
                  </a:lnTo>
                  <a:lnTo>
                    <a:pt x="365213" y="0"/>
                  </a:lnTo>
                  <a:lnTo>
                    <a:pt x="365213" y="10439"/>
                  </a:lnTo>
                  <a:lnTo>
                    <a:pt x="375640" y="10439"/>
                  </a:lnTo>
                  <a:lnTo>
                    <a:pt x="386080" y="10439"/>
                  </a:lnTo>
                  <a:lnTo>
                    <a:pt x="386080" y="0"/>
                  </a:lnTo>
                  <a:close/>
                </a:path>
                <a:path w="636904" h="20954">
                  <a:moveTo>
                    <a:pt x="406958" y="0"/>
                  </a:moveTo>
                  <a:lnTo>
                    <a:pt x="396519" y="0"/>
                  </a:lnTo>
                  <a:lnTo>
                    <a:pt x="396519" y="10439"/>
                  </a:lnTo>
                  <a:lnTo>
                    <a:pt x="406958" y="10439"/>
                  </a:lnTo>
                  <a:lnTo>
                    <a:pt x="406958" y="0"/>
                  </a:lnTo>
                  <a:close/>
                </a:path>
                <a:path w="636904" h="20954">
                  <a:moveTo>
                    <a:pt x="438264" y="0"/>
                  </a:moveTo>
                  <a:lnTo>
                    <a:pt x="427824" y="0"/>
                  </a:lnTo>
                  <a:lnTo>
                    <a:pt x="417385" y="0"/>
                  </a:lnTo>
                  <a:lnTo>
                    <a:pt x="417385" y="10439"/>
                  </a:lnTo>
                  <a:lnTo>
                    <a:pt x="427824" y="10439"/>
                  </a:lnTo>
                  <a:lnTo>
                    <a:pt x="438264" y="10439"/>
                  </a:lnTo>
                  <a:lnTo>
                    <a:pt x="438264" y="0"/>
                  </a:lnTo>
                  <a:close/>
                </a:path>
                <a:path w="636904" h="20954">
                  <a:moveTo>
                    <a:pt x="469569" y="0"/>
                  </a:moveTo>
                  <a:lnTo>
                    <a:pt x="459130" y="0"/>
                  </a:lnTo>
                  <a:lnTo>
                    <a:pt x="459130" y="10439"/>
                  </a:lnTo>
                  <a:lnTo>
                    <a:pt x="469569" y="10439"/>
                  </a:lnTo>
                  <a:lnTo>
                    <a:pt x="469569" y="0"/>
                  </a:lnTo>
                  <a:close/>
                </a:path>
                <a:path w="636904" h="20954">
                  <a:moveTo>
                    <a:pt x="532168" y="0"/>
                  </a:moveTo>
                  <a:lnTo>
                    <a:pt x="532168" y="0"/>
                  </a:lnTo>
                  <a:lnTo>
                    <a:pt x="479996" y="0"/>
                  </a:lnTo>
                  <a:lnTo>
                    <a:pt x="479996" y="10439"/>
                  </a:lnTo>
                  <a:lnTo>
                    <a:pt x="532168" y="10439"/>
                  </a:lnTo>
                  <a:lnTo>
                    <a:pt x="532168" y="0"/>
                  </a:lnTo>
                  <a:close/>
                </a:path>
                <a:path w="636904" h="20954">
                  <a:moveTo>
                    <a:pt x="573913" y="0"/>
                  </a:moveTo>
                  <a:lnTo>
                    <a:pt x="563473" y="0"/>
                  </a:lnTo>
                  <a:lnTo>
                    <a:pt x="563473" y="10439"/>
                  </a:lnTo>
                  <a:lnTo>
                    <a:pt x="573913" y="10439"/>
                  </a:lnTo>
                  <a:lnTo>
                    <a:pt x="573913" y="0"/>
                  </a:lnTo>
                  <a:close/>
                </a:path>
                <a:path w="636904" h="20954">
                  <a:moveTo>
                    <a:pt x="636524" y="0"/>
                  </a:moveTo>
                  <a:lnTo>
                    <a:pt x="626071" y="0"/>
                  </a:lnTo>
                  <a:lnTo>
                    <a:pt x="626071" y="10439"/>
                  </a:lnTo>
                  <a:lnTo>
                    <a:pt x="636524" y="10439"/>
                  </a:lnTo>
                  <a:lnTo>
                    <a:pt x="636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5963386" y="4014533"/>
              <a:ext cx="626110" cy="0"/>
            </a:xfrm>
            <a:custGeom>
              <a:avLst/>
              <a:gdLst/>
              <a:ahLst/>
              <a:cxnLst/>
              <a:rect l="l" t="t" r="r" b="b"/>
              <a:pathLst>
                <a:path w="626109">
                  <a:moveTo>
                    <a:pt x="0" y="0"/>
                  </a:moveTo>
                  <a:lnTo>
                    <a:pt x="626097" y="0"/>
                  </a:lnTo>
                </a:path>
              </a:pathLst>
            </a:custGeom>
            <a:ln w="10439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5952960" y="4019752"/>
              <a:ext cx="584835" cy="31750"/>
            </a:xfrm>
            <a:custGeom>
              <a:avLst/>
              <a:gdLst/>
              <a:ahLst/>
              <a:cxnLst/>
              <a:rect l="l" t="t" r="r" b="b"/>
              <a:pathLst>
                <a:path w="584834" h="31750">
                  <a:moveTo>
                    <a:pt x="10439" y="10439"/>
                  </a:moveTo>
                  <a:lnTo>
                    <a:pt x="0" y="10439"/>
                  </a:lnTo>
                  <a:lnTo>
                    <a:pt x="0" y="20878"/>
                  </a:lnTo>
                  <a:lnTo>
                    <a:pt x="10439" y="20878"/>
                  </a:lnTo>
                  <a:lnTo>
                    <a:pt x="10439" y="10439"/>
                  </a:lnTo>
                  <a:close/>
                </a:path>
                <a:path w="584834" h="31750">
                  <a:moveTo>
                    <a:pt x="41732" y="10439"/>
                  </a:moveTo>
                  <a:lnTo>
                    <a:pt x="31292" y="10439"/>
                  </a:lnTo>
                  <a:lnTo>
                    <a:pt x="31292" y="20866"/>
                  </a:lnTo>
                  <a:lnTo>
                    <a:pt x="20866" y="20866"/>
                  </a:lnTo>
                  <a:lnTo>
                    <a:pt x="20866" y="31305"/>
                  </a:lnTo>
                  <a:lnTo>
                    <a:pt x="31292" y="31305"/>
                  </a:lnTo>
                  <a:lnTo>
                    <a:pt x="41732" y="31305"/>
                  </a:lnTo>
                  <a:lnTo>
                    <a:pt x="41732" y="20878"/>
                  </a:lnTo>
                  <a:lnTo>
                    <a:pt x="41732" y="10439"/>
                  </a:lnTo>
                  <a:close/>
                </a:path>
                <a:path w="584834" h="31750">
                  <a:moveTo>
                    <a:pt x="146088" y="0"/>
                  </a:moveTo>
                  <a:lnTo>
                    <a:pt x="135648" y="0"/>
                  </a:lnTo>
                  <a:lnTo>
                    <a:pt x="125209" y="0"/>
                  </a:lnTo>
                  <a:lnTo>
                    <a:pt x="125209" y="10439"/>
                  </a:lnTo>
                  <a:lnTo>
                    <a:pt x="135648" y="10439"/>
                  </a:lnTo>
                  <a:lnTo>
                    <a:pt x="135648" y="20866"/>
                  </a:lnTo>
                  <a:lnTo>
                    <a:pt x="125222" y="20866"/>
                  </a:lnTo>
                  <a:lnTo>
                    <a:pt x="114782" y="20866"/>
                  </a:lnTo>
                  <a:lnTo>
                    <a:pt x="114782" y="10439"/>
                  </a:lnTo>
                  <a:lnTo>
                    <a:pt x="104343" y="10439"/>
                  </a:lnTo>
                  <a:lnTo>
                    <a:pt x="104343" y="0"/>
                  </a:lnTo>
                  <a:lnTo>
                    <a:pt x="93903" y="0"/>
                  </a:lnTo>
                  <a:lnTo>
                    <a:pt x="93903" y="10439"/>
                  </a:lnTo>
                  <a:lnTo>
                    <a:pt x="83477" y="10439"/>
                  </a:lnTo>
                  <a:lnTo>
                    <a:pt x="83477" y="20866"/>
                  </a:lnTo>
                  <a:lnTo>
                    <a:pt x="73037" y="20866"/>
                  </a:lnTo>
                  <a:lnTo>
                    <a:pt x="73037" y="10439"/>
                  </a:lnTo>
                  <a:lnTo>
                    <a:pt x="62611" y="10439"/>
                  </a:lnTo>
                  <a:lnTo>
                    <a:pt x="52171" y="10439"/>
                  </a:lnTo>
                  <a:lnTo>
                    <a:pt x="52171" y="20878"/>
                  </a:lnTo>
                  <a:lnTo>
                    <a:pt x="62598" y="20878"/>
                  </a:lnTo>
                  <a:lnTo>
                    <a:pt x="73037" y="20878"/>
                  </a:lnTo>
                  <a:lnTo>
                    <a:pt x="73037" y="31305"/>
                  </a:lnTo>
                  <a:lnTo>
                    <a:pt x="83477" y="31305"/>
                  </a:lnTo>
                  <a:lnTo>
                    <a:pt x="83477" y="20878"/>
                  </a:lnTo>
                  <a:lnTo>
                    <a:pt x="93903" y="20878"/>
                  </a:lnTo>
                  <a:lnTo>
                    <a:pt x="104343" y="20878"/>
                  </a:lnTo>
                  <a:lnTo>
                    <a:pt x="104343" y="31305"/>
                  </a:lnTo>
                  <a:lnTo>
                    <a:pt x="114782" y="31305"/>
                  </a:lnTo>
                  <a:lnTo>
                    <a:pt x="125209" y="31305"/>
                  </a:lnTo>
                  <a:lnTo>
                    <a:pt x="135648" y="31305"/>
                  </a:lnTo>
                  <a:lnTo>
                    <a:pt x="135648" y="20878"/>
                  </a:lnTo>
                  <a:lnTo>
                    <a:pt x="146088" y="20878"/>
                  </a:lnTo>
                  <a:lnTo>
                    <a:pt x="146088" y="10439"/>
                  </a:lnTo>
                  <a:lnTo>
                    <a:pt x="146088" y="0"/>
                  </a:lnTo>
                  <a:close/>
                </a:path>
                <a:path w="584834" h="31750">
                  <a:moveTo>
                    <a:pt x="166954" y="10439"/>
                  </a:moveTo>
                  <a:lnTo>
                    <a:pt x="156514" y="10439"/>
                  </a:lnTo>
                  <a:lnTo>
                    <a:pt x="156514" y="20878"/>
                  </a:lnTo>
                  <a:lnTo>
                    <a:pt x="166954" y="20878"/>
                  </a:lnTo>
                  <a:lnTo>
                    <a:pt x="166954" y="10439"/>
                  </a:lnTo>
                  <a:close/>
                </a:path>
                <a:path w="584834" h="31750">
                  <a:moveTo>
                    <a:pt x="177393" y="0"/>
                  </a:moveTo>
                  <a:lnTo>
                    <a:pt x="166954" y="0"/>
                  </a:lnTo>
                  <a:lnTo>
                    <a:pt x="166954" y="10439"/>
                  </a:lnTo>
                  <a:lnTo>
                    <a:pt x="177393" y="10439"/>
                  </a:lnTo>
                  <a:lnTo>
                    <a:pt x="177393" y="0"/>
                  </a:lnTo>
                  <a:close/>
                </a:path>
                <a:path w="584834" h="31750">
                  <a:moveTo>
                    <a:pt x="198259" y="0"/>
                  </a:moveTo>
                  <a:lnTo>
                    <a:pt x="187820" y="0"/>
                  </a:lnTo>
                  <a:lnTo>
                    <a:pt x="187820" y="10439"/>
                  </a:lnTo>
                  <a:lnTo>
                    <a:pt x="198259" y="10439"/>
                  </a:lnTo>
                  <a:lnTo>
                    <a:pt x="198259" y="0"/>
                  </a:lnTo>
                  <a:close/>
                </a:path>
                <a:path w="584834" h="31750">
                  <a:moveTo>
                    <a:pt x="365213" y="10439"/>
                  </a:moveTo>
                  <a:lnTo>
                    <a:pt x="354787" y="10439"/>
                  </a:lnTo>
                  <a:lnTo>
                    <a:pt x="354787" y="0"/>
                  </a:lnTo>
                  <a:lnTo>
                    <a:pt x="344347" y="0"/>
                  </a:lnTo>
                  <a:lnTo>
                    <a:pt x="333908" y="0"/>
                  </a:lnTo>
                  <a:lnTo>
                    <a:pt x="333908" y="10439"/>
                  </a:lnTo>
                  <a:lnTo>
                    <a:pt x="323481" y="10439"/>
                  </a:lnTo>
                  <a:lnTo>
                    <a:pt x="313042" y="10439"/>
                  </a:lnTo>
                  <a:lnTo>
                    <a:pt x="302602" y="10439"/>
                  </a:lnTo>
                  <a:lnTo>
                    <a:pt x="302602" y="0"/>
                  </a:lnTo>
                  <a:lnTo>
                    <a:pt x="292163" y="0"/>
                  </a:lnTo>
                  <a:lnTo>
                    <a:pt x="292163" y="10439"/>
                  </a:lnTo>
                  <a:lnTo>
                    <a:pt x="281736" y="10439"/>
                  </a:lnTo>
                  <a:lnTo>
                    <a:pt x="281736" y="20866"/>
                  </a:lnTo>
                  <a:lnTo>
                    <a:pt x="271297" y="20866"/>
                  </a:lnTo>
                  <a:lnTo>
                    <a:pt x="271297" y="10439"/>
                  </a:lnTo>
                  <a:lnTo>
                    <a:pt x="281736" y="10439"/>
                  </a:lnTo>
                  <a:lnTo>
                    <a:pt x="281736" y="0"/>
                  </a:lnTo>
                  <a:lnTo>
                    <a:pt x="271297" y="0"/>
                  </a:lnTo>
                  <a:lnTo>
                    <a:pt x="260858" y="0"/>
                  </a:lnTo>
                  <a:lnTo>
                    <a:pt x="260858" y="10439"/>
                  </a:lnTo>
                  <a:lnTo>
                    <a:pt x="250431" y="10439"/>
                  </a:lnTo>
                  <a:lnTo>
                    <a:pt x="250431" y="0"/>
                  </a:lnTo>
                  <a:lnTo>
                    <a:pt x="240004" y="0"/>
                  </a:lnTo>
                  <a:lnTo>
                    <a:pt x="229565" y="0"/>
                  </a:lnTo>
                  <a:lnTo>
                    <a:pt x="229565" y="10439"/>
                  </a:lnTo>
                  <a:lnTo>
                    <a:pt x="219125" y="10439"/>
                  </a:lnTo>
                  <a:lnTo>
                    <a:pt x="219125" y="0"/>
                  </a:lnTo>
                  <a:lnTo>
                    <a:pt x="208686" y="0"/>
                  </a:lnTo>
                  <a:lnTo>
                    <a:pt x="208686" y="10439"/>
                  </a:lnTo>
                  <a:lnTo>
                    <a:pt x="198259" y="10439"/>
                  </a:lnTo>
                  <a:lnTo>
                    <a:pt x="198259" y="20866"/>
                  </a:lnTo>
                  <a:lnTo>
                    <a:pt x="187820" y="20866"/>
                  </a:lnTo>
                  <a:lnTo>
                    <a:pt x="177380" y="20866"/>
                  </a:lnTo>
                  <a:lnTo>
                    <a:pt x="177380" y="31305"/>
                  </a:lnTo>
                  <a:lnTo>
                    <a:pt x="187820" y="31305"/>
                  </a:lnTo>
                  <a:lnTo>
                    <a:pt x="198259" y="31305"/>
                  </a:lnTo>
                  <a:lnTo>
                    <a:pt x="198259" y="20878"/>
                  </a:lnTo>
                  <a:lnTo>
                    <a:pt x="208686" y="20878"/>
                  </a:lnTo>
                  <a:lnTo>
                    <a:pt x="208686" y="31305"/>
                  </a:lnTo>
                  <a:lnTo>
                    <a:pt x="219125" y="31305"/>
                  </a:lnTo>
                  <a:lnTo>
                    <a:pt x="219125" y="20878"/>
                  </a:lnTo>
                  <a:lnTo>
                    <a:pt x="229565" y="20878"/>
                  </a:lnTo>
                  <a:lnTo>
                    <a:pt x="229565" y="31305"/>
                  </a:lnTo>
                  <a:lnTo>
                    <a:pt x="239991" y="31305"/>
                  </a:lnTo>
                  <a:lnTo>
                    <a:pt x="250431" y="31305"/>
                  </a:lnTo>
                  <a:lnTo>
                    <a:pt x="260870" y="31305"/>
                  </a:lnTo>
                  <a:lnTo>
                    <a:pt x="260870" y="20878"/>
                  </a:lnTo>
                  <a:lnTo>
                    <a:pt x="271297" y="20878"/>
                  </a:lnTo>
                  <a:lnTo>
                    <a:pt x="271297" y="31305"/>
                  </a:lnTo>
                  <a:lnTo>
                    <a:pt x="281736" y="31305"/>
                  </a:lnTo>
                  <a:lnTo>
                    <a:pt x="292163" y="31305"/>
                  </a:lnTo>
                  <a:lnTo>
                    <a:pt x="302602" y="31305"/>
                  </a:lnTo>
                  <a:lnTo>
                    <a:pt x="302602" y="20878"/>
                  </a:lnTo>
                  <a:lnTo>
                    <a:pt x="365213" y="20878"/>
                  </a:lnTo>
                  <a:lnTo>
                    <a:pt x="365213" y="10439"/>
                  </a:lnTo>
                  <a:close/>
                </a:path>
                <a:path w="584834" h="31750">
                  <a:moveTo>
                    <a:pt x="396519" y="0"/>
                  </a:moveTo>
                  <a:lnTo>
                    <a:pt x="386080" y="0"/>
                  </a:lnTo>
                  <a:lnTo>
                    <a:pt x="375640" y="0"/>
                  </a:lnTo>
                  <a:lnTo>
                    <a:pt x="375640" y="10439"/>
                  </a:lnTo>
                  <a:lnTo>
                    <a:pt x="375640" y="20878"/>
                  </a:lnTo>
                  <a:lnTo>
                    <a:pt x="386080" y="20878"/>
                  </a:lnTo>
                  <a:lnTo>
                    <a:pt x="386080" y="10439"/>
                  </a:lnTo>
                  <a:lnTo>
                    <a:pt x="396519" y="10439"/>
                  </a:lnTo>
                  <a:lnTo>
                    <a:pt x="396519" y="0"/>
                  </a:lnTo>
                  <a:close/>
                </a:path>
                <a:path w="584834" h="31750">
                  <a:moveTo>
                    <a:pt x="427824" y="10439"/>
                  </a:moveTo>
                  <a:lnTo>
                    <a:pt x="417385" y="10439"/>
                  </a:lnTo>
                  <a:lnTo>
                    <a:pt x="417385" y="0"/>
                  </a:lnTo>
                  <a:lnTo>
                    <a:pt x="406946" y="0"/>
                  </a:lnTo>
                  <a:lnTo>
                    <a:pt x="406946" y="10439"/>
                  </a:lnTo>
                  <a:lnTo>
                    <a:pt x="406946" y="20878"/>
                  </a:lnTo>
                  <a:lnTo>
                    <a:pt x="417385" y="20878"/>
                  </a:lnTo>
                  <a:lnTo>
                    <a:pt x="427824" y="20878"/>
                  </a:lnTo>
                  <a:lnTo>
                    <a:pt x="427824" y="10439"/>
                  </a:lnTo>
                  <a:close/>
                </a:path>
                <a:path w="584834" h="31750">
                  <a:moveTo>
                    <a:pt x="448691" y="0"/>
                  </a:moveTo>
                  <a:lnTo>
                    <a:pt x="438251" y="0"/>
                  </a:lnTo>
                  <a:lnTo>
                    <a:pt x="438251" y="10439"/>
                  </a:lnTo>
                  <a:lnTo>
                    <a:pt x="448691" y="10439"/>
                  </a:lnTo>
                  <a:lnTo>
                    <a:pt x="448691" y="0"/>
                  </a:lnTo>
                  <a:close/>
                </a:path>
                <a:path w="584834" h="31750">
                  <a:moveTo>
                    <a:pt x="459130" y="10439"/>
                  </a:moveTo>
                  <a:lnTo>
                    <a:pt x="448691" y="10439"/>
                  </a:lnTo>
                  <a:lnTo>
                    <a:pt x="448691" y="20878"/>
                  </a:lnTo>
                  <a:lnTo>
                    <a:pt x="459130" y="20878"/>
                  </a:lnTo>
                  <a:lnTo>
                    <a:pt x="459130" y="10439"/>
                  </a:lnTo>
                  <a:close/>
                </a:path>
                <a:path w="584834" h="31750">
                  <a:moveTo>
                    <a:pt x="469569" y="0"/>
                  </a:moveTo>
                  <a:lnTo>
                    <a:pt x="459130" y="0"/>
                  </a:lnTo>
                  <a:lnTo>
                    <a:pt x="459130" y="10439"/>
                  </a:lnTo>
                  <a:lnTo>
                    <a:pt x="469569" y="10439"/>
                  </a:lnTo>
                  <a:lnTo>
                    <a:pt x="469569" y="0"/>
                  </a:lnTo>
                  <a:close/>
                </a:path>
                <a:path w="584834" h="31750">
                  <a:moveTo>
                    <a:pt x="490435" y="10439"/>
                  </a:moveTo>
                  <a:lnTo>
                    <a:pt x="479996" y="10439"/>
                  </a:lnTo>
                  <a:lnTo>
                    <a:pt x="479996" y="20878"/>
                  </a:lnTo>
                  <a:lnTo>
                    <a:pt x="490435" y="20878"/>
                  </a:lnTo>
                  <a:lnTo>
                    <a:pt x="490435" y="10439"/>
                  </a:lnTo>
                  <a:close/>
                </a:path>
                <a:path w="584834" h="31750">
                  <a:moveTo>
                    <a:pt x="521741" y="0"/>
                  </a:moveTo>
                  <a:lnTo>
                    <a:pt x="511302" y="0"/>
                  </a:lnTo>
                  <a:lnTo>
                    <a:pt x="500862" y="0"/>
                  </a:lnTo>
                  <a:lnTo>
                    <a:pt x="500862" y="10439"/>
                  </a:lnTo>
                  <a:lnTo>
                    <a:pt x="500862" y="20878"/>
                  </a:lnTo>
                  <a:lnTo>
                    <a:pt x="511302" y="20878"/>
                  </a:lnTo>
                  <a:lnTo>
                    <a:pt x="511302" y="10439"/>
                  </a:lnTo>
                  <a:lnTo>
                    <a:pt x="521741" y="10439"/>
                  </a:lnTo>
                  <a:lnTo>
                    <a:pt x="521741" y="0"/>
                  </a:lnTo>
                  <a:close/>
                </a:path>
                <a:path w="584834" h="31750">
                  <a:moveTo>
                    <a:pt x="563473" y="10439"/>
                  </a:moveTo>
                  <a:lnTo>
                    <a:pt x="553046" y="10439"/>
                  </a:lnTo>
                  <a:lnTo>
                    <a:pt x="553046" y="0"/>
                  </a:lnTo>
                  <a:lnTo>
                    <a:pt x="542607" y="0"/>
                  </a:lnTo>
                  <a:lnTo>
                    <a:pt x="532168" y="0"/>
                  </a:lnTo>
                  <a:lnTo>
                    <a:pt x="532168" y="10439"/>
                  </a:lnTo>
                  <a:lnTo>
                    <a:pt x="532168" y="20878"/>
                  </a:lnTo>
                  <a:lnTo>
                    <a:pt x="542607" y="20878"/>
                  </a:lnTo>
                  <a:lnTo>
                    <a:pt x="553034" y="20878"/>
                  </a:lnTo>
                  <a:lnTo>
                    <a:pt x="563473" y="20878"/>
                  </a:lnTo>
                  <a:lnTo>
                    <a:pt x="563473" y="10439"/>
                  </a:lnTo>
                  <a:close/>
                </a:path>
                <a:path w="584834" h="31750">
                  <a:moveTo>
                    <a:pt x="584352" y="10439"/>
                  </a:moveTo>
                  <a:lnTo>
                    <a:pt x="573913" y="10439"/>
                  </a:lnTo>
                  <a:lnTo>
                    <a:pt x="573913" y="20878"/>
                  </a:lnTo>
                  <a:lnTo>
                    <a:pt x="584352" y="20878"/>
                  </a:lnTo>
                  <a:lnTo>
                    <a:pt x="584352" y="1043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5963386" y="4040618"/>
              <a:ext cx="626110" cy="31750"/>
            </a:xfrm>
            <a:custGeom>
              <a:avLst/>
              <a:gdLst/>
              <a:ahLst/>
              <a:cxnLst/>
              <a:rect l="l" t="t" r="r" b="b"/>
              <a:pathLst>
                <a:path w="626109" h="31750">
                  <a:moveTo>
                    <a:pt x="20878" y="10439"/>
                  </a:moveTo>
                  <a:lnTo>
                    <a:pt x="10439" y="10439"/>
                  </a:lnTo>
                  <a:lnTo>
                    <a:pt x="10439" y="20866"/>
                  </a:lnTo>
                  <a:lnTo>
                    <a:pt x="0" y="20866"/>
                  </a:lnTo>
                  <a:lnTo>
                    <a:pt x="0" y="31305"/>
                  </a:lnTo>
                  <a:lnTo>
                    <a:pt x="10439" y="31305"/>
                  </a:lnTo>
                  <a:lnTo>
                    <a:pt x="20878" y="31305"/>
                  </a:lnTo>
                  <a:lnTo>
                    <a:pt x="20878" y="20878"/>
                  </a:lnTo>
                  <a:lnTo>
                    <a:pt x="20878" y="10439"/>
                  </a:lnTo>
                  <a:close/>
                </a:path>
                <a:path w="626109" h="31750">
                  <a:moveTo>
                    <a:pt x="146088" y="20866"/>
                  </a:moveTo>
                  <a:lnTo>
                    <a:pt x="146088" y="20866"/>
                  </a:lnTo>
                  <a:lnTo>
                    <a:pt x="104355" y="20866"/>
                  </a:lnTo>
                  <a:lnTo>
                    <a:pt x="104355" y="10439"/>
                  </a:lnTo>
                  <a:lnTo>
                    <a:pt x="52171" y="10439"/>
                  </a:lnTo>
                  <a:lnTo>
                    <a:pt x="52171" y="20878"/>
                  </a:lnTo>
                  <a:lnTo>
                    <a:pt x="62611" y="20878"/>
                  </a:lnTo>
                  <a:lnTo>
                    <a:pt x="73050" y="20878"/>
                  </a:lnTo>
                  <a:lnTo>
                    <a:pt x="73050" y="31305"/>
                  </a:lnTo>
                  <a:lnTo>
                    <a:pt x="83477" y="31305"/>
                  </a:lnTo>
                  <a:lnTo>
                    <a:pt x="93916" y="31305"/>
                  </a:lnTo>
                  <a:lnTo>
                    <a:pt x="93916" y="20878"/>
                  </a:lnTo>
                  <a:lnTo>
                    <a:pt x="104355" y="20878"/>
                  </a:lnTo>
                  <a:lnTo>
                    <a:pt x="104355" y="31305"/>
                  </a:lnTo>
                  <a:lnTo>
                    <a:pt x="114782" y="31305"/>
                  </a:lnTo>
                  <a:lnTo>
                    <a:pt x="146088" y="31305"/>
                  </a:lnTo>
                  <a:lnTo>
                    <a:pt x="146088" y="20866"/>
                  </a:lnTo>
                  <a:close/>
                </a:path>
                <a:path w="626109" h="31750">
                  <a:moveTo>
                    <a:pt x="187833" y="10439"/>
                  </a:moveTo>
                  <a:lnTo>
                    <a:pt x="177393" y="10439"/>
                  </a:lnTo>
                  <a:lnTo>
                    <a:pt x="166966" y="10439"/>
                  </a:lnTo>
                  <a:lnTo>
                    <a:pt x="156527" y="10439"/>
                  </a:lnTo>
                  <a:lnTo>
                    <a:pt x="156527" y="20866"/>
                  </a:lnTo>
                  <a:lnTo>
                    <a:pt x="156527" y="31305"/>
                  </a:lnTo>
                  <a:lnTo>
                    <a:pt x="166954" y="31305"/>
                  </a:lnTo>
                  <a:lnTo>
                    <a:pt x="177393" y="31305"/>
                  </a:lnTo>
                  <a:lnTo>
                    <a:pt x="177393" y="20878"/>
                  </a:lnTo>
                  <a:lnTo>
                    <a:pt x="187833" y="20878"/>
                  </a:lnTo>
                  <a:lnTo>
                    <a:pt x="187833" y="10439"/>
                  </a:lnTo>
                  <a:close/>
                </a:path>
                <a:path w="626109" h="31750">
                  <a:moveTo>
                    <a:pt x="302615" y="10439"/>
                  </a:moveTo>
                  <a:lnTo>
                    <a:pt x="292176" y="10439"/>
                  </a:lnTo>
                  <a:lnTo>
                    <a:pt x="292176" y="0"/>
                  </a:lnTo>
                  <a:lnTo>
                    <a:pt x="281736" y="0"/>
                  </a:lnTo>
                  <a:lnTo>
                    <a:pt x="281736" y="10439"/>
                  </a:lnTo>
                  <a:lnTo>
                    <a:pt x="271310" y="10439"/>
                  </a:lnTo>
                  <a:lnTo>
                    <a:pt x="260870" y="10439"/>
                  </a:lnTo>
                  <a:lnTo>
                    <a:pt x="260870" y="20866"/>
                  </a:lnTo>
                  <a:lnTo>
                    <a:pt x="250444" y="20866"/>
                  </a:lnTo>
                  <a:lnTo>
                    <a:pt x="250431" y="20866"/>
                  </a:lnTo>
                  <a:lnTo>
                    <a:pt x="208699" y="20866"/>
                  </a:lnTo>
                  <a:lnTo>
                    <a:pt x="208699" y="10439"/>
                  </a:lnTo>
                  <a:lnTo>
                    <a:pt x="198259" y="10439"/>
                  </a:lnTo>
                  <a:lnTo>
                    <a:pt x="198259" y="20866"/>
                  </a:lnTo>
                  <a:lnTo>
                    <a:pt x="198259" y="31305"/>
                  </a:lnTo>
                  <a:lnTo>
                    <a:pt x="208699" y="31305"/>
                  </a:lnTo>
                  <a:lnTo>
                    <a:pt x="219138" y="31305"/>
                  </a:lnTo>
                  <a:lnTo>
                    <a:pt x="271310" y="31305"/>
                  </a:lnTo>
                  <a:lnTo>
                    <a:pt x="271310" y="20878"/>
                  </a:lnTo>
                  <a:lnTo>
                    <a:pt x="281736" y="20878"/>
                  </a:lnTo>
                  <a:lnTo>
                    <a:pt x="292176" y="20878"/>
                  </a:lnTo>
                  <a:lnTo>
                    <a:pt x="302615" y="20878"/>
                  </a:lnTo>
                  <a:lnTo>
                    <a:pt x="302615" y="10439"/>
                  </a:lnTo>
                  <a:close/>
                </a:path>
                <a:path w="626109" h="31750">
                  <a:moveTo>
                    <a:pt x="375653" y="10439"/>
                  </a:moveTo>
                  <a:lnTo>
                    <a:pt x="365226" y="10439"/>
                  </a:lnTo>
                  <a:lnTo>
                    <a:pt x="354787" y="10439"/>
                  </a:lnTo>
                  <a:lnTo>
                    <a:pt x="344347" y="10439"/>
                  </a:lnTo>
                  <a:lnTo>
                    <a:pt x="344347" y="20866"/>
                  </a:lnTo>
                  <a:lnTo>
                    <a:pt x="333921" y="20866"/>
                  </a:lnTo>
                  <a:lnTo>
                    <a:pt x="333921" y="10439"/>
                  </a:lnTo>
                  <a:lnTo>
                    <a:pt x="333921" y="0"/>
                  </a:lnTo>
                  <a:lnTo>
                    <a:pt x="323481" y="0"/>
                  </a:lnTo>
                  <a:lnTo>
                    <a:pt x="313055" y="0"/>
                  </a:lnTo>
                  <a:lnTo>
                    <a:pt x="302615" y="0"/>
                  </a:lnTo>
                  <a:lnTo>
                    <a:pt x="302615" y="10439"/>
                  </a:lnTo>
                  <a:lnTo>
                    <a:pt x="313042" y="10439"/>
                  </a:lnTo>
                  <a:lnTo>
                    <a:pt x="313042" y="20866"/>
                  </a:lnTo>
                  <a:lnTo>
                    <a:pt x="313042" y="31305"/>
                  </a:lnTo>
                  <a:lnTo>
                    <a:pt x="323481" y="31305"/>
                  </a:lnTo>
                  <a:lnTo>
                    <a:pt x="333921" y="31305"/>
                  </a:lnTo>
                  <a:lnTo>
                    <a:pt x="344360" y="31305"/>
                  </a:lnTo>
                  <a:lnTo>
                    <a:pt x="344360" y="20878"/>
                  </a:lnTo>
                  <a:lnTo>
                    <a:pt x="354787" y="20878"/>
                  </a:lnTo>
                  <a:lnTo>
                    <a:pt x="365213" y="20878"/>
                  </a:lnTo>
                  <a:lnTo>
                    <a:pt x="365213" y="31305"/>
                  </a:lnTo>
                  <a:lnTo>
                    <a:pt x="375653" y="31305"/>
                  </a:lnTo>
                  <a:lnTo>
                    <a:pt x="375653" y="20878"/>
                  </a:lnTo>
                  <a:lnTo>
                    <a:pt x="375653" y="10439"/>
                  </a:lnTo>
                  <a:close/>
                </a:path>
                <a:path w="626109" h="31750">
                  <a:moveTo>
                    <a:pt x="427837" y="20866"/>
                  </a:moveTo>
                  <a:lnTo>
                    <a:pt x="417398" y="20866"/>
                  </a:lnTo>
                  <a:lnTo>
                    <a:pt x="417398" y="10439"/>
                  </a:lnTo>
                  <a:lnTo>
                    <a:pt x="406958" y="10439"/>
                  </a:lnTo>
                  <a:lnTo>
                    <a:pt x="396519" y="10439"/>
                  </a:lnTo>
                  <a:lnTo>
                    <a:pt x="396519" y="20866"/>
                  </a:lnTo>
                  <a:lnTo>
                    <a:pt x="386092" y="20866"/>
                  </a:lnTo>
                  <a:lnTo>
                    <a:pt x="386092" y="31305"/>
                  </a:lnTo>
                  <a:lnTo>
                    <a:pt x="396519" y="31305"/>
                  </a:lnTo>
                  <a:lnTo>
                    <a:pt x="406958" y="31305"/>
                  </a:lnTo>
                  <a:lnTo>
                    <a:pt x="417398" y="31305"/>
                  </a:lnTo>
                  <a:lnTo>
                    <a:pt x="427837" y="31305"/>
                  </a:lnTo>
                  <a:lnTo>
                    <a:pt x="427837" y="20866"/>
                  </a:lnTo>
                  <a:close/>
                </a:path>
                <a:path w="626109" h="31750">
                  <a:moveTo>
                    <a:pt x="490435" y="10439"/>
                  </a:moveTo>
                  <a:lnTo>
                    <a:pt x="480009" y="10439"/>
                  </a:lnTo>
                  <a:lnTo>
                    <a:pt x="469569" y="10439"/>
                  </a:lnTo>
                  <a:lnTo>
                    <a:pt x="459143" y="10439"/>
                  </a:lnTo>
                  <a:lnTo>
                    <a:pt x="459143" y="0"/>
                  </a:lnTo>
                  <a:lnTo>
                    <a:pt x="448703" y="0"/>
                  </a:lnTo>
                  <a:lnTo>
                    <a:pt x="438264" y="0"/>
                  </a:lnTo>
                  <a:lnTo>
                    <a:pt x="438264" y="10439"/>
                  </a:lnTo>
                  <a:lnTo>
                    <a:pt x="438264" y="20866"/>
                  </a:lnTo>
                  <a:lnTo>
                    <a:pt x="438264" y="31305"/>
                  </a:lnTo>
                  <a:lnTo>
                    <a:pt x="448703" y="31305"/>
                  </a:lnTo>
                  <a:lnTo>
                    <a:pt x="448703" y="20878"/>
                  </a:lnTo>
                  <a:lnTo>
                    <a:pt x="459130" y="20878"/>
                  </a:lnTo>
                  <a:lnTo>
                    <a:pt x="459130" y="31305"/>
                  </a:lnTo>
                  <a:lnTo>
                    <a:pt x="469569" y="31305"/>
                  </a:lnTo>
                  <a:lnTo>
                    <a:pt x="469569" y="20878"/>
                  </a:lnTo>
                  <a:lnTo>
                    <a:pt x="479996" y="20878"/>
                  </a:lnTo>
                  <a:lnTo>
                    <a:pt x="490435" y="20878"/>
                  </a:lnTo>
                  <a:lnTo>
                    <a:pt x="490435" y="10439"/>
                  </a:lnTo>
                  <a:close/>
                </a:path>
                <a:path w="626109" h="31750">
                  <a:moveTo>
                    <a:pt x="511314" y="10439"/>
                  </a:moveTo>
                  <a:lnTo>
                    <a:pt x="500875" y="10439"/>
                  </a:lnTo>
                  <a:lnTo>
                    <a:pt x="500875" y="20878"/>
                  </a:lnTo>
                  <a:lnTo>
                    <a:pt x="511314" y="20878"/>
                  </a:lnTo>
                  <a:lnTo>
                    <a:pt x="511314" y="10439"/>
                  </a:lnTo>
                  <a:close/>
                </a:path>
                <a:path w="626109" h="31750">
                  <a:moveTo>
                    <a:pt x="542620" y="10439"/>
                  </a:moveTo>
                  <a:lnTo>
                    <a:pt x="532180" y="10439"/>
                  </a:lnTo>
                  <a:lnTo>
                    <a:pt x="521741" y="10439"/>
                  </a:lnTo>
                  <a:lnTo>
                    <a:pt x="521741" y="20878"/>
                  </a:lnTo>
                  <a:lnTo>
                    <a:pt x="532180" y="20878"/>
                  </a:lnTo>
                  <a:lnTo>
                    <a:pt x="542620" y="20878"/>
                  </a:lnTo>
                  <a:lnTo>
                    <a:pt x="542620" y="10439"/>
                  </a:lnTo>
                  <a:close/>
                </a:path>
                <a:path w="626109" h="31750">
                  <a:moveTo>
                    <a:pt x="626097" y="0"/>
                  </a:moveTo>
                  <a:lnTo>
                    <a:pt x="615645" y="0"/>
                  </a:lnTo>
                  <a:lnTo>
                    <a:pt x="605205" y="0"/>
                  </a:lnTo>
                  <a:lnTo>
                    <a:pt x="594766" y="0"/>
                  </a:lnTo>
                  <a:lnTo>
                    <a:pt x="594766" y="10439"/>
                  </a:lnTo>
                  <a:lnTo>
                    <a:pt x="584352" y="10439"/>
                  </a:lnTo>
                  <a:lnTo>
                    <a:pt x="573925" y="10439"/>
                  </a:lnTo>
                  <a:lnTo>
                    <a:pt x="573925" y="0"/>
                  </a:lnTo>
                  <a:lnTo>
                    <a:pt x="563486" y="0"/>
                  </a:lnTo>
                  <a:lnTo>
                    <a:pt x="563486" y="10439"/>
                  </a:lnTo>
                  <a:lnTo>
                    <a:pt x="563486" y="20878"/>
                  </a:lnTo>
                  <a:lnTo>
                    <a:pt x="573913" y="20878"/>
                  </a:lnTo>
                  <a:lnTo>
                    <a:pt x="584352" y="20878"/>
                  </a:lnTo>
                  <a:lnTo>
                    <a:pt x="594791" y="20878"/>
                  </a:lnTo>
                  <a:lnTo>
                    <a:pt x="594791" y="10439"/>
                  </a:lnTo>
                  <a:lnTo>
                    <a:pt x="605205" y="10439"/>
                  </a:lnTo>
                  <a:lnTo>
                    <a:pt x="605205" y="20878"/>
                  </a:lnTo>
                  <a:lnTo>
                    <a:pt x="615645" y="20878"/>
                  </a:lnTo>
                  <a:lnTo>
                    <a:pt x="626097" y="20878"/>
                  </a:lnTo>
                  <a:lnTo>
                    <a:pt x="626097" y="10439"/>
                  </a:lnTo>
                  <a:lnTo>
                    <a:pt x="62609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5952960" y="4061485"/>
              <a:ext cx="636905" cy="31750"/>
            </a:xfrm>
            <a:custGeom>
              <a:avLst/>
              <a:gdLst/>
              <a:ahLst/>
              <a:cxnLst/>
              <a:rect l="l" t="t" r="r" b="b"/>
              <a:pathLst>
                <a:path w="636904" h="31750">
                  <a:moveTo>
                    <a:pt x="83477" y="10439"/>
                  </a:moveTo>
                  <a:lnTo>
                    <a:pt x="83477" y="10439"/>
                  </a:lnTo>
                  <a:lnTo>
                    <a:pt x="10426" y="10439"/>
                  </a:lnTo>
                  <a:lnTo>
                    <a:pt x="10426" y="20878"/>
                  </a:lnTo>
                  <a:lnTo>
                    <a:pt x="0" y="20878"/>
                  </a:lnTo>
                  <a:lnTo>
                    <a:pt x="0" y="31318"/>
                  </a:lnTo>
                  <a:lnTo>
                    <a:pt x="10439" y="31318"/>
                  </a:lnTo>
                  <a:lnTo>
                    <a:pt x="10439" y="20878"/>
                  </a:lnTo>
                  <a:lnTo>
                    <a:pt x="20866" y="20878"/>
                  </a:lnTo>
                  <a:lnTo>
                    <a:pt x="20866" y="31318"/>
                  </a:lnTo>
                  <a:lnTo>
                    <a:pt x="31305" y="31318"/>
                  </a:lnTo>
                  <a:lnTo>
                    <a:pt x="31305" y="20878"/>
                  </a:lnTo>
                  <a:lnTo>
                    <a:pt x="41732" y="20878"/>
                  </a:lnTo>
                  <a:lnTo>
                    <a:pt x="41732" y="31318"/>
                  </a:lnTo>
                  <a:lnTo>
                    <a:pt x="52171" y="31318"/>
                  </a:lnTo>
                  <a:lnTo>
                    <a:pt x="52171" y="20878"/>
                  </a:lnTo>
                  <a:lnTo>
                    <a:pt x="62598" y="20878"/>
                  </a:lnTo>
                  <a:lnTo>
                    <a:pt x="73037" y="20878"/>
                  </a:lnTo>
                  <a:lnTo>
                    <a:pt x="73037" y="31318"/>
                  </a:lnTo>
                  <a:lnTo>
                    <a:pt x="83477" y="31318"/>
                  </a:lnTo>
                  <a:lnTo>
                    <a:pt x="83477" y="20878"/>
                  </a:lnTo>
                  <a:lnTo>
                    <a:pt x="83477" y="10439"/>
                  </a:lnTo>
                  <a:close/>
                </a:path>
                <a:path w="636904" h="31750">
                  <a:moveTo>
                    <a:pt x="114782" y="20878"/>
                  </a:moveTo>
                  <a:lnTo>
                    <a:pt x="104343" y="20878"/>
                  </a:lnTo>
                  <a:lnTo>
                    <a:pt x="93903" y="20878"/>
                  </a:lnTo>
                  <a:lnTo>
                    <a:pt x="93903" y="31318"/>
                  </a:lnTo>
                  <a:lnTo>
                    <a:pt x="104343" y="31318"/>
                  </a:lnTo>
                  <a:lnTo>
                    <a:pt x="114782" y="31318"/>
                  </a:lnTo>
                  <a:lnTo>
                    <a:pt x="114782" y="20878"/>
                  </a:lnTo>
                  <a:close/>
                </a:path>
                <a:path w="636904" h="31750">
                  <a:moveTo>
                    <a:pt x="156514" y="20878"/>
                  </a:moveTo>
                  <a:lnTo>
                    <a:pt x="146088" y="20878"/>
                  </a:lnTo>
                  <a:lnTo>
                    <a:pt x="146088" y="10439"/>
                  </a:lnTo>
                  <a:lnTo>
                    <a:pt x="135648" y="10439"/>
                  </a:lnTo>
                  <a:lnTo>
                    <a:pt x="125209" y="10439"/>
                  </a:lnTo>
                  <a:lnTo>
                    <a:pt x="125209" y="20878"/>
                  </a:lnTo>
                  <a:lnTo>
                    <a:pt x="135648" y="20878"/>
                  </a:lnTo>
                  <a:lnTo>
                    <a:pt x="146075" y="20878"/>
                  </a:lnTo>
                  <a:lnTo>
                    <a:pt x="146075" y="31318"/>
                  </a:lnTo>
                  <a:lnTo>
                    <a:pt x="156514" y="31318"/>
                  </a:lnTo>
                  <a:lnTo>
                    <a:pt x="156514" y="20878"/>
                  </a:lnTo>
                  <a:close/>
                </a:path>
                <a:path w="636904" h="31750">
                  <a:moveTo>
                    <a:pt x="198259" y="10439"/>
                  </a:moveTo>
                  <a:lnTo>
                    <a:pt x="187820" y="10439"/>
                  </a:lnTo>
                  <a:lnTo>
                    <a:pt x="187820" y="20878"/>
                  </a:lnTo>
                  <a:lnTo>
                    <a:pt x="198259" y="20878"/>
                  </a:lnTo>
                  <a:lnTo>
                    <a:pt x="198259" y="10439"/>
                  </a:lnTo>
                  <a:close/>
                </a:path>
                <a:path w="636904" h="31750">
                  <a:moveTo>
                    <a:pt x="219125" y="10439"/>
                  </a:moveTo>
                  <a:lnTo>
                    <a:pt x="208686" y="10439"/>
                  </a:lnTo>
                  <a:lnTo>
                    <a:pt x="208686" y="20878"/>
                  </a:lnTo>
                  <a:lnTo>
                    <a:pt x="219125" y="20878"/>
                  </a:lnTo>
                  <a:lnTo>
                    <a:pt x="219125" y="10439"/>
                  </a:lnTo>
                  <a:close/>
                </a:path>
                <a:path w="636904" h="31750">
                  <a:moveTo>
                    <a:pt x="229565" y="20878"/>
                  </a:moveTo>
                  <a:lnTo>
                    <a:pt x="219125" y="20878"/>
                  </a:lnTo>
                  <a:lnTo>
                    <a:pt x="219125" y="31318"/>
                  </a:lnTo>
                  <a:lnTo>
                    <a:pt x="229565" y="31318"/>
                  </a:lnTo>
                  <a:lnTo>
                    <a:pt x="229565" y="20878"/>
                  </a:lnTo>
                  <a:close/>
                </a:path>
                <a:path w="636904" h="31750">
                  <a:moveTo>
                    <a:pt x="313042" y="10439"/>
                  </a:moveTo>
                  <a:lnTo>
                    <a:pt x="313042" y="10439"/>
                  </a:lnTo>
                  <a:lnTo>
                    <a:pt x="250431" y="10439"/>
                  </a:lnTo>
                  <a:lnTo>
                    <a:pt x="250431" y="20878"/>
                  </a:lnTo>
                  <a:lnTo>
                    <a:pt x="239991" y="20878"/>
                  </a:lnTo>
                  <a:lnTo>
                    <a:pt x="239991" y="31318"/>
                  </a:lnTo>
                  <a:lnTo>
                    <a:pt x="250431" y="31318"/>
                  </a:lnTo>
                  <a:lnTo>
                    <a:pt x="260870" y="31318"/>
                  </a:lnTo>
                  <a:lnTo>
                    <a:pt x="260870" y="20878"/>
                  </a:lnTo>
                  <a:lnTo>
                    <a:pt x="271297" y="20878"/>
                  </a:lnTo>
                  <a:lnTo>
                    <a:pt x="271297" y="31318"/>
                  </a:lnTo>
                  <a:lnTo>
                    <a:pt x="281736" y="31318"/>
                  </a:lnTo>
                  <a:lnTo>
                    <a:pt x="281736" y="20878"/>
                  </a:lnTo>
                  <a:lnTo>
                    <a:pt x="292163" y="20878"/>
                  </a:lnTo>
                  <a:lnTo>
                    <a:pt x="292163" y="31318"/>
                  </a:lnTo>
                  <a:lnTo>
                    <a:pt x="302602" y="31318"/>
                  </a:lnTo>
                  <a:lnTo>
                    <a:pt x="313042" y="31318"/>
                  </a:lnTo>
                  <a:lnTo>
                    <a:pt x="313042" y="20878"/>
                  </a:lnTo>
                  <a:lnTo>
                    <a:pt x="313042" y="10439"/>
                  </a:lnTo>
                  <a:close/>
                </a:path>
                <a:path w="636904" h="31750">
                  <a:moveTo>
                    <a:pt x="386080" y="10439"/>
                  </a:moveTo>
                  <a:lnTo>
                    <a:pt x="375653" y="10439"/>
                  </a:lnTo>
                  <a:lnTo>
                    <a:pt x="365213" y="10439"/>
                  </a:lnTo>
                  <a:lnTo>
                    <a:pt x="365213" y="20878"/>
                  </a:lnTo>
                  <a:lnTo>
                    <a:pt x="354787" y="20878"/>
                  </a:lnTo>
                  <a:lnTo>
                    <a:pt x="344347" y="20878"/>
                  </a:lnTo>
                  <a:lnTo>
                    <a:pt x="344347" y="10439"/>
                  </a:lnTo>
                  <a:lnTo>
                    <a:pt x="333908" y="10439"/>
                  </a:lnTo>
                  <a:lnTo>
                    <a:pt x="323469" y="10439"/>
                  </a:lnTo>
                  <a:lnTo>
                    <a:pt x="323469" y="20878"/>
                  </a:lnTo>
                  <a:lnTo>
                    <a:pt x="323469" y="31318"/>
                  </a:lnTo>
                  <a:lnTo>
                    <a:pt x="333908" y="31318"/>
                  </a:lnTo>
                  <a:lnTo>
                    <a:pt x="344347" y="31318"/>
                  </a:lnTo>
                  <a:lnTo>
                    <a:pt x="354774" y="31318"/>
                  </a:lnTo>
                  <a:lnTo>
                    <a:pt x="365213" y="31318"/>
                  </a:lnTo>
                  <a:lnTo>
                    <a:pt x="375653" y="31318"/>
                  </a:lnTo>
                  <a:lnTo>
                    <a:pt x="375653" y="20878"/>
                  </a:lnTo>
                  <a:lnTo>
                    <a:pt x="386080" y="20878"/>
                  </a:lnTo>
                  <a:lnTo>
                    <a:pt x="386080" y="10439"/>
                  </a:lnTo>
                  <a:close/>
                </a:path>
                <a:path w="636904" h="31750">
                  <a:moveTo>
                    <a:pt x="396519" y="20878"/>
                  </a:moveTo>
                  <a:lnTo>
                    <a:pt x="386080" y="20878"/>
                  </a:lnTo>
                  <a:lnTo>
                    <a:pt x="386080" y="31318"/>
                  </a:lnTo>
                  <a:lnTo>
                    <a:pt x="396519" y="31318"/>
                  </a:lnTo>
                  <a:lnTo>
                    <a:pt x="396519" y="20878"/>
                  </a:lnTo>
                  <a:close/>
                </a:path>
                <a:path w="636904" h="31750">
                  <a:moveTo>
                    <a:pt x="479996" y="0"/>
                  </a:moveTo>
                  <a:lnTo>
                    <a:pt x="469557" y="0"/>
                  </a:lnTo>
                  <a:lnTo>
                    <a:pt x="469557" y="10439"/>
                  </a:lnTo>
                  <a:lnTo>
                    <a:pt x="459130" y="10439"/>
                  </a:lnTo>
                  <a:lnTo>
                    <a:pt x="396519" y="10439"/>
                  </a:lnTo>
                  <a:lnTo>
                    <a:pt x="396519" y="20878"/>
                  </a:lnTo>
                  <a:lnTo>
                    <a:pt x="448691" y="20878"/>
                  </a:lnTo>
                  <a:lnTo>
                    <a:pt x="448691" y="31318"/>
                  </a:lnTo>
                  <a:lnTo>
                    <a:pt x="459130" y="31318"/>
                  </a:lnTo>
                  <a:lnTo>
                    <a:pt x="469569" y="31318"/>
                  </a:lnTo>
                  <a:lnTo>
                    <a:pt x="469569" y="20878"/>
                  </a:lnTo>
                  <a:lnTo>
                    <a:pt x="479996" y="20878"/>
                  </a:lnTo>
                  <a:lnTo>
                    <a:pt x="479996" y="10439"/>
                  </a:lnTo>
                  <a:lnTo>
                    <a:pt x="479996" y="0"/>
                  </a:lnTo>
                  <a:close/>
                </a:path>
                <a:path w="636904" h="31750">
                  <a:moveTo>
                    <a:pt x="532168" y="10439"/>
                  </a:moveTo>
                  <a:lnTo>
                    <a:pt x="521741" y="10439"/>
                  </a:lnTo>
                  <a:lnTo>
                    <a:pt x="511302" y="10439"/>
                  </a:lnTo>
                  <a:lnTo>
                    <a:pt x="511302" y="0"/>
                  </a:lnTo>
                  <a:lnTo>
                    <a:pt x="500862" y="0"/>
                  </a:lnTo>
                  <a:lnTo>
                    <a:pt x="500862" y="10439"/>
                  </a:lnTo>
                  <a:lnTo>
                    <a:pt x="490423" y="10439"/>
                  </a:lnTo>
                  <a:lnTo>
                    <a:pt x="490423" y="20878"/>
                  </a:lnTo>
                  <a:lnTo>
                    <a:pt x="479996" y="20878"/>
                  </a:lnTo>
                  <a:lnTo>
                    <a:pt x="479996" y="31318"/>
                  </a:lnTo>
                  <a:lnTo>
                    <a:pt x="490435" y="31318"/>
                  </a:lnTo>
                  <a:lnTo>
                    <a:pt x="490435" y="20878"/>
                  </a:lnTo>
                  <a:lnTo>
                    <a:pt x="500862" y="20878"/>
                  </a:lnTo>
                  <a:lnTo>
                    <a:pt x="511302" y="20878"/>
                  </a:lnTo>
                  <a:lnTo>
                    <a:pt x="511302" y="31318"/>
                  </a:lnTo>
                  <a:lnTo>
                    <a:pt x="521741" y="31318"/>
                  </a:lnTo>
                  <a:lnTo>
                    <a:pt x="521741" y="20878"/>
                  </a:lnTo>
                  <a:lnTo>
                    <a:pt x="532168" y="20878"/>
                  </a:lnTo>
                  <a:lnTo>
                    <a:pt x="532168" y="10439"/>
                  </a:lnTo>
                  <a:close/>
                </a:path>
                <a:path w="636904" h="31750">
                  <a:moveTo>
                    <a:pt x="553046" y="20878"/>
                  </a:moveTo>
                  <a:lnTo>
                    <a:pt x="542607" y="20878"/>
                  </a:lnTo>
                  <a:lnTo>
                    <a:pt x="542607" y="31318"/>
                  </a:lnTo>
                  <a:lnTo>
                    <a:pt x="553046" y="31318"/>
                  </a:lnTo>
                  <a:lnTo>
                    <a:pt x="553046" y="20878"/>
                  </a:lnTo>
                  <a:close/>
                </a:path>
                <a:path w="636904" h="31750">
                  <a:moveTo>
                    <a:pt x="563473" y="0"/>
                  </a:moveTo>
                  <a:lnTo>
                    <a:pt x="553046" y="0"/>
                  </a:lnTo>
                  <a:lnTo>
                    <a:pt x="542607" y="0"/>
                  </a:lnTo>
                  <a:lnTo>
                    <a:pt x="532168" y="0"/>
                  </a:lnTo>
                  <a:lnTo>
                    <a:pt x="532168" y="10439"/>
                  </a:lnTo>
                  <a:lnTo>
                    <a:pt x="542607" y="10439"/>
                  </a:lnTo>
                  <a:lnTo>
                    <a:pt x="553034" y="10439"/>
                  </a:lnTo>
                  <a:lnTo>
                    <a:pt x="563473" y="10439"/>
                  </a:lnTo>
                  <a:lnTo>
                    <a:pt x="563473" y="0"/>
                  </a:lnTo>
                  <a:close/>
                </a:path>
                <a:path w="636904" h="31750">
                  <a:moveTo>
                    <a:pt x="594779" y="10439"/>
                  </a:moveTo>
                  <a:lnTo>
                    <a:pt x="584339" y="10439"/>
                  </a:lnTo>
                  <a:lnTo>
                    <a:pt x="584339" y="20878"/>
                  </a:lnTo>
                  <a:lnTo>
                    <a:pt x="573913" y="20878"/>
                  </a:lnTo>
                  <a:lnTo>
                    <a:pt x="573913" y="31318"/>
                  </a:lnTo>
                  <a:lnTo>
                    <a:pt x="584339" y="31318"/>
                  </a:lnTo>
                  <a:lnTo>
                    <a:pt x="594779" y="31318"/>
                  </a:lnTo>
                  <a:lnTo>
                    <a:pt x="594779" y="20878"/>
                  </a:lnTo>
                  <a:lnTo>
                    <a:pt x="594779" y="10439"/>
                  </a:lnTo>
                  <a:close/>
                </a:path>
                <a:path w="636904" h="31750">
                  <a:moveTo>
                    <a:pt x="636524" y="20878"/>
                  </a:moveTo>
                  <a:lnTo>
                    <a:pt x="626071" y="20878"/>
                  </a:lnTo>
                  <a:lnTo>
                    <a:pt x="626071" y="10439"/>
                  </a:lnTo>
                  <a:lnTo>
                    <a:pt x="626071" y="0"/>
                  </a:lnTo>
                  <a:lnTo>
                    <a:pt x="615632" y="0"/>
                  </a:lnTo>
                  <a:lnTo>
                    <a:pt x="615632" y="10439"/>
                  </a:lnTo>
                  <a:lnTo>
                    <a:pt x="605193" y="10439"/>
                  </a:lnTo>
                  <a:lnTo>
                    <a:pt x="605193" y="20878"/>
                  </a:lnTo>
                  <a:lnTo>
                    <a:pt x="605193" y="31318"/>
                  </a:lnTo>
                  <a:lnTo>
                    <a:pt x="615632" y="31318"/>
                  </a:lnTo>
                  <a:lnTo>
                    <a:pt x="626071" y="31318"/>
                  </a:lnTo>
                  <a:lnTo>
                    <a:pt x="636524" y="31318"/>
                  </a:lnTo>
                  <a:lnTo>
                    <a:pt x="636524" y="2087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5952960" y="4082363"/>
              <a:ext cx="636905" cy="41910"/>
            </a:xfrm>
            <a:custGeom>
              <a:avLst/>
              <a:gdLst/>
              <a:ahLst/>
              <a:cxnLst/>
              <a:rect l="l" t="t" r="r" b="b"/>
              <a:pathLst>
                <a:path w="636904" h="41910">
                  <a:moveTo>
                    <a:pt x="20866" y="10426"/>
                  </a:moveTo>
                  <a:lnTo>
                    <a:pt x="10426" y="10426"/>
                  </a:lnTo>
                  <a:lnTo>
                    <a:pt x="10426" y="20866"/>
                  </a:lnTo>
                  <a:lnTo>
                    <a:pt x="0" y="20866"/>
                  </a:lnTo>
                  <a:lnTo>
                    <a:pt x="0" y="31305"/>
                  </a:lnTo>
                  <a:lnTo>
                    <a:pt x="10426" y="31305"/>
                  </a:lnTo>
                  <a:lnTo>
                    <a:pt x="10426" y="41744"/>
                  </a:lnTo>
                  <a:lnTo>
                    <a:pt x="20866" y="41744"/>
                  </a:lnTo>
                  <a:lnTo>
                    <a:pt x="20866" y="31305"/>
                  </a:lnTo>
                  <a:lnTo>
                    <a:pt x="10439" y="31305"/>
                  </a:lnTo>
                  <a:lnTo>
                    <a:pt x="10439" y="20866"/>
                  </a:lnTo>
                  <a:lnTo>
                    <a:pt x="20866" y="20866"/>
                  </a:lnTo>
                  <a:lnTo>
                    <a:pt x="20866" y="10426"/>
                  </a:lnTo>
                  <a:close/>
                </a:path>
                <a:path w="636904" h="41910">
                  <a:moveTo>
                    <a:pt x="83477" y="10426"/>
                  </a:moveTo>
                  <a:lnTo>
                    <a:pt x="83477" y="10426"/>
                  </a:lnTo>
                  <a:lnTo>
                    <a:pt x="31292" y="10426"/>
                  </a:lnTo>
                  <a:lnTo>
                    <a:pt x="31292" y="20866"/>
                  </a:lnTo>
                  <a:lnTo>
                    <a:pt x="20866" y="20866"/>
                  </a:lnTo>
                  <a:lnTo>
                    <a:pt x="20866" y="31305"/>
                  </a:lnTo>
                  <a:lnTo>
                    <a:pt x="31305" y="31305"/>
                  </a:lnTo>
                  <a:lnTo>
                    <a:pt x="31305" y="20866"/>
                  </a:lnTo>
                  <a:lnTo>
                    <a:pt x="41732" y="20866"/>
                  </a:lnTo>
                  <a:lnTo>
                    <a:pt x="41732" y="31305"/>
                  </a:lnTo>
                  <a:lnTo>
                    <a:pt x="52171" y="31305"/>
                  </a:lnTo>
                  <a:lnTo>
                    <a:pt x="52171" y="20866"/>
                  </a:lnTo>
                  <a:lnTo>
                    <a:pt x="62598" y="20866"/>
                  </a:lnTo>
                  <a:lnTo>
                    <a:pt x="73037" y="20866"/>
                  </a:lnTo>
                  <a:lnTo>
                    <a:pt x="73037" y="31305"/>
                  </a:lnTo>
                  <a:lnTo>
                    <a:pt x="62611" y="31305"/>
                  </a:lnTo>
                  <a:lnTo>
                    <a:pt x="52171" y="31305"/>
                  </a:lnTo>
                  <a:lnTo>
                    <a:pt x="52171" y="41744"/>
                  </a:lnTo>
                  <a:lnTo>
                    <a:pt x="62598" y="41744"/>
                  </a:lnTo>
                  <a:lnTo>
                    <a:pt x="73037" y="41744"/>
                  </a:lnTo>
                  <a:lnTo>
                    <a:pt x="83477" y="41744"/>
                  </a:lnTo>
                  <a:lnTo>
                    <a:pt x="83477" y="31305"/>
                  </a:lnTo>
                  <a:lnTo>
                    <a:pt x="83477" y="20866"/>
                  </a:lnTo>
                  <a:lnTo>
                    <a:pt x="83477" y="10426"/>
                  </a:lnTo>
                  <a:close/>
                </a:path>
                <a:path w="636904" h="41910">
                  <a:moveTo>
                    <a:pt x="104343" y="10426"/>
                  </a:moveTo>
                  <a:lnTo>
                    <a:pt x="93903" y="10426"/>
                  </a:lnTo>
                  <a:lnTo>
                    <a:pt x="93903" y="20866"/>
                  </a:lnTo>
                  <a:lnTo>
                    <a:pt x="104343" y="20866"/>
                  </a:lnTo>
                  <a:lnTo>
                    <a:pt x="104343" y="10426"/>
                  </a:lnTo>
                  <a:close/>
                </a:path>
                <a:path w="636904" h="41910">
                  <a:moveTo>
                    <a:pt x="114782" y="31305"/>
                  </a:moveTo>
                  <a:lnTo>
                    <a:pt x="104343" y="31305"/>
                  </a:lnTo>
                  <a:lnTo>
                    <a:pt x="93903" y="31305"/>
                  </a:lnTo>
                  <a:lnTo>
                    <a:pt x="93903" y="41744"/>
                  </a:lnTo>
                  <a:lnTo>
                    <a:pt x="104343" y="41744"/>
                  </a:lnTo>
                  <a:lnTo>
                    <a:pt x="114782" y="41744"/>
                  </a:lnTo>
                  <a:lnTo>
                    <a:pt x="114782" y="31305"/>
                  </a:lnTo>
                  <a:close/>
                </a:path>
                <a:path w="636904" h="41910">
                  <a:moveTo>
                    <a:pt x="177393" y="31305"/>
                  </a:moveTo>
                  <a:lnTo>
                    <a:pt x="166954" y="31305"/>
                  </a:lnTo>
                  <a:lnTo>
                    <a:pt x="166954" y="20866"/>
                  </a:lnTo>
                  <a:lnTo>
                    <a:pt x="156514" y="20866"/>
                  </a:lnTo>
                  <a:lnTo>
                    <a:pt x="156514" y="31305"/>
                  </a:lnTo>
                  <a:lnTo>
                    <a:pt x="156514" y="41744"/>
                  </a:lnTo>
                  <a:lnTo>
                    <a:pt x="166954" y="41744"/>
                  </a:lnTo>
                  <a:lnTo>
                    <a:pt x="177393" y="41744"/>
                  </a:lnTo>
                  <a:lnTo>
                    <a:pt x="177393" y="31305"/>
                  </a:lnTo>
                  <a:close/>
                </a:path>
                <a:path w="636904" h="41910">
                  <a:moveTo>
                    <a:pt x="208699" y="10426"/>
                  </a:moveTo>
                  <a:lnTo>
                    <a:pt x="208699" y="10426"/>
                  </a:lnTo>
                  <a:lnTo>
                    <a:pt x="166954" y="10426"/>
                  </a:lnTo>
                  <a:lnTo>
                    <a:pt x="166954" y="20866"/>
                  </a:lnTo>
                  <a:lnTo>
                    <a:pt x="208699" y="20866"/>
                  </a:lnTo>
                  <a:lnTo>
                    <a:pt x="208699" y="10426"/>
                  </a:lnTo>
                  <a:close/>
                </a:path>
                <a:path w="636904" h="41910">
                  <a:moveTo>
                    <a:pt x="219125" y="31305"/>
                  </a:moveTo>
                  <a:lnTo>
                    <a:pt x="208699" y="31305"/>
                  </a:lnTo>
                  <a:lnTo>
                    <a:pt x="198259" y="31305"/>
                  </a:lnTo>
                  <a:lnTo>
                    <a:pt x="187820" y="31305"/>
                  </a:lnTo>
                  <a:lnTo>
                    <a:pt x="187820" y="41744"/>
                  </a:lnTo>
                  <a:lnTo>
                    <a:pt x="198259" y="41744"/>
                  </a:lnTo>
                  <a:lnTo>
                    <a:pt x="208686" y="41744"/>
                  </a:lnTo>
                  <a:lnTo>
                    <a:pt x="219125" y="41744"/>
                  </a:lnTo>
                  <a:lnTo>
                    <a:pt x="219125" y="31305"/>
                  </a:lnTo>
                  <a:close/>
                </a:path>
                <a:path w="636904" h="41910">
                  <a:moveTo>
                    <a:pt x="240004" y="10426"/>
                  </a:moveTo>
                  <a:lnTo>
                    <a:pt x="229565" y="10426"/>
                  </a:lnTo>
                  <a:lnTo>
                    <a:pt x="229565" y="20866"/>
                  </a:lnTo>
                  <a:lnTo>
                    <a:pt x="219125" y="20866"/>
                  </a:lnTo>
                  <a:lnTo>
                    <a:pt x="219125" y="31305"/>
                  </a:lnTo>
                  <a:lnTo>
                    <a:pt x="229565" y="31305"/>
                  </a:lnTo>
                  <a:lnTo>
                    <a:pt x="229565" y="41744"/>
                  </a:lnTo>
                  <a:lnTo>
                    <a:pt x="240004" y="41744"/>
                  </a:lnTo>
                  <a:lnTo>
                    <a:pt x="240004" y="31305"/>
                  </a:lnTo>
                  <a:lnTo>
                    <a:pt x="240004" y="20866"/>
                  </a:lnTo>
                  <a:lnTo>
                    <a:pt x="240004" y="10426"/>
                  </a:lnTo>
                  <a:close/>
                </a:path>
                <a:path w="636904" h="41910">
                  <a:moveTo>
                    <a:pt x="260870" y="31305"/>
                  </a:moveTo>
                  <a:lnTo>
                    <a:pt x="250431" y="31305"/>
                  </a:lnTo>
                  <a:lnTo>
                    <a:pt x="250431" y="41744"/>
                  </a:lnTo>
                  <a:lnTo>
                    <a:pt x="260870" y="41744"/>
                  </a:lnTo>
                  <a:lnTo>
                    <a:pt x="260870" y="31305"/>
                  </a:lnTo>
                  <a:close/>
                </a:path>
                <a:path w="636904" h="41910">
                  <a:moveTo>
                    <a:pt x="292176" y="31305"/>
                  </a:moveTo>
                  <a:lnTo>
                    <a:pt x="281736" y="31305"/>
                  </a:lnTo>
                  <a:lnTo>
                    <a:pt x="271297" y="31305"/>
                  </a:lnTo>
                  <a:lnTo>
                    <a:pt x="271297" y="41744"/>
                  </a:lnTo>
                  <a:lnTo>
                    <a:pt x="281736" y="41744"/>
                  </a:lnTo>
                  <a:lnTo>
                    <a:pt x="292176" y="41744"/>
                  </a:lnTo>
                  <a:lnTo>
                    <a:pt x="292176" y="31305"/>
                  </a:lnTo>
                  <a:close/>
                </a:path>
                <a:path w="636904" h="41910">
                  <a:moveTo>
                    <a:pt x="333908" y="31305"/>
                  </a:moveTo>
                  <a:lnTo>
                    <a:pt x="323469" y="31305"/>
                  </a:lnTo>
                  <a:lnTo>
                    <a:pt x="323469" y="41744"/>
                  </a:lnTo>
                  <a:lnTo>
                    <a:pt x="333908" y="41744"/>
                  </a:lnTo>
                  <a:lnTo>
                    <a:pt x="333908" y="31305"/>
                  </a:lnTo>
                  <a:close/>
                </a:path>
                <a:path w="636904" h="41910">
                  <a:moveTo>
                    <a:pt x="333908" y="10426"/>
                  </a:moveTo>
                  <a:lnTo>
                    <a:pt x="333908" y="10426"/>
                  </a:lnTo>
                  <a:lnTo>
                    <a:pt x="271297" y="10426"/>
                  </a:lnTo>
                  <a:lnTo>
                    <a:pt x="271297" y="20866"/>
                  </a:lnTo>
                  <a:lnTo>
                    <a:pt x="333908" y="20866"/>
                  </a:lnTo>
                  <a:lnTo>
                    <a:pt x="333908" y="10426"/>
                  </a:lnTo>
                  <a:close/>
                </a:path>
                <a:path w="636904" h="41910">
                  <a:moveTo>
                    <a:pt x="375653" y="10426"/>
                  </a:moveTo>
                  <a:lnTo>
                    <a:pt x="365213" y="10426"/>
                  </a:lnTo>
                  <a:lnTo>
                    <a:pt x="365213" y="20866"/>
                  </a:lnTo>
                  <a:lnTo>
                    <a:pt x="354774" y="20866"/>
                  </a:lnTo>
                  <a:lnTo>
                    <a:pt x="354774" y="31305"/>
                  </a:lnTo>
                  <a:lnTo>
                    <a:pt x="344347" y="31305"/>
                  </a:lnTo>
                  <a:lnTo>
                    <a:pt x="344347" y="41744"/>
                  </a:lnTo>
                  <a:lnTo>
                    <a:pt x="354787" y="41744"/>
                  </a:lnTo>
                  <a:lnTo>
                    <a:pt x="354787" y="31305"/>
                  </a:lnTo>
                  <a:lnTo>
                    <a:pt x="365213" y="31305"/>
                  </a:lnTo>
                  <a:lnTo>
                    <a:pt x="365213" y="41744"/>
                  </a:lnTo>
                  <a:lnTo>
                    <a:pt x="375653" y="41744"/>
                  </a:lnTo>
                  <a:lnTo>
                    <a:pt x="375653" y="31305"/>
                  </a:lnTo>
                  <a:lnTo>
                    <a:pt x="375653" y="20866"/>
                  </a:lnTo>
                  <a:lnTo>
                    <a:pt x="375653" y="10426"/>
                  </a:lnTo>
                  <a:close/>
                </a:path>
                <a:path w="636904" h="41910">
                  <a:moveTo>
                    <a:pt x="417385" y="10426"/>
                  </a:moveTo>
                  <a:lnTo>
                    <a:pt x="406958" y="10426"/>
                  </a:lnTo>
                  <a:lnTo>
                    <a:pt x="396519" y="10426"/>
                  </a:lnTo>
                  <a:lnTo>
                    <a:pt x="386080" y="10426"/>
                  </a:lnTo>
                  <a:lnTo>
                    <a:pt x="386080" y="20866"/>
                  </a:lnTo>
                  <a:lnTo>
                    <a:pt x="386080" y="31305"/>
                  </a:lnTo>
                  <a:lnTo>
                    <a:pt x="386080" y="41744"/>
                  </a:lnTo>
                  <a:lnTo>
                    <a:pt x="396519" y="41744"/>
                  </a:lnTo>
                  <a:lnTo>
                    <a:pt x="396519" y="31305"/>
                  </a:lnTo>
                  <a:lnTo>
                    <a:pt x="396519" y="20866"/>
                  </a:lnTo>
                  <a:lnTo>
                    <a:pt x="406946" y="20866"/>
                  </a:lnTo>
                  <a:lnTo>
                    <a:pt x="406946" y="31305"/>
                  </a:lnTo>
                  <a:lnTo>
                    <a:pt x="417385" y="31305"/>
                  </a:lnTo>
                  <a:lnTo>
                    <a:pt x="417385" y="20866"/>
                  </a:lnTo>
                  <a:lnTo>
                    <a:pt x="417385" y="10426"/>
                  </a:lnTo>
                  <a:close/>
                </a:path>
                <a:path w="636904" h="41910">
                  <a:moveTo>
                    <a:pt x="438264" y="10426"/>
                  </a:moveTo>
                  <a:lnTo>
                    <a:pt x="427824" y="10426"/>
                  </a:lnTo>
                  <a:lnTo>
                    <a:pt x="427824" y="20866"/>
                  </a:lnTo>
                  <a:lnTo>
                    <a:pt x="438264" y="20866"/>
                  </a:lnTo>
                  <a:lnTo>
                    <a:pt x="438264" y="10426"/>
                  </a:lnTo>
                  <a:close/>
                </a:path>
                <a:path w="636904" h="41910">
                  <a:moveTo>
                    <a:pt x="459130" y="20866"/>
                  </a:moveTo>
                  <a:lnTo>
                    <a:pt x="448691" y="20866"/>
                  </a:lnTo>
                  <a:lnTo>
                    <a:pt x="448691" y="31305"/>
                  </a:lnTo>
                  <a:lnTo>
                    <a:pt x="459130" y="31305"/>
                  </a:lnTo>
                  <a:lnTo>
                    <a:pt x="459130" y="20866"/>
                  </a:lnTo>
                  <a:close/>
                </a:path>
                <a:path w="636904" h="41910">
                  <a:moveTo>
                    <a:pt x="511302" y="20866"/>
                  </a:moveTo>
                  <a:lnTo>
                    <a:pt x="500862" y="20866"/>
                  </a:lnTo>
                  <a:lnTo>
                    <a:pt x="500862" y="10426"/>
                  </a:lnTo>
                  <a:lnTo>
                    <a:pt x="490423" y="10426"/>
                  </a:lnTo>
                  <a:lnTo>
                    <a:pt x="490423" y="20866"/>
                  </a:lnTo>
                  <a:lnTo>
                    <a:pt x="479996" y="20866"/>
                  </a:lnTo>
                  <a:lnTo>
                    <a:pt x="479996" y="31305"/>
                  </a:lnTo>
                  <a:lnTo>
                    <a:pt x="490423" y="31305"/>
                  </a:lnTo>
                  <a:lnTo>
                    <a:pt x="500862" y="31305"/>
                  </a:lnTo>
                  <a:lnTo>
                    <a:pt x="511302" y="31305"/>
                  </a:lnTo>
                  <a:lnTo>
                    <a:pt x="511302" y="20866"/>
                  </a:lnTo>
                  <a:close/>
                </a:path>
                <a:path w="636904" h="41910">
                  <a:moveTo>
                    <a:pt x="542607" y="10426"/>
                  </a:moveTo>
                  <a:lnTo>
                    <a:pt x="532168" y="10426"/>
                  </a:lnTo>
                  <a:lnTo>
                    <a:pt x="521728" y="10426"/>
                  </a:lnTo>
                  <a:lnTo>
                    <a:pt x="521728" y="20866"/>
                  </a:lnTo>
                  <a:lnTo>
                    <a:pt x="521728" y="31305"/>
                  </a:lnTo>
                  <a:lnTo>
                    <a:pt x="532168" y="31305"/>
                  </a:lnTo>
                  <a:lnTo>
                    <a:pt x="532168" y="20866"/>
                  </a:lnTo>
                  <a:lnTo>
                    <a:pt x="542607" y="20866"/>
                  </a:lnTo>
                  <a:lnTo>
                    <a:pt x="542607" y="10426"/>
                  </a:lnTo>
                  <a:close/>
                </a:path>
                <a:path w="636904" h="41910">
                  <a:moveTo>
                    <a:pt x="553046" y="20866"/>
                  </a:moveTo>
                  <a:lnTo>
                    <a:pt x="542607" y="20866"/>
                  </a:lnTo>
                  <a:lnTo>
                    <a:pt x="542607" y="31305"/>
                  </a:lnTo>
                  <a:lnTo>
                    <a:pt x="553046" y="31305"/>
                  </a:lnTo>
                  <a:lnTo>
                    <a:pt x="553046" y="20866"/>
                  </a:lnTo>
                  <a:close/>
                </a:path>
                <a:path w="636904" h="41910">
                  <a:moveTo>
                    <a:pt x="615632" y="10426"/>
                  </a:moveTo>
                  <a:lnTo>
                    <a:pt x="605218" y="10426"/>
                  </a:lnTo>
                  <a:lnTo>
                    <a:pt x="594779" y="10426"/>
                  </a:lnTo>
                  <a:lnTo>
                    <a:pt x="594779" y="20866"/>
                  </a:lnTo>
                  <a:lnTo>
                    <a:pt x="584352" y="20866"/>
                  </a:lnTo>
                  <a:lnTo>
                    <a:pt x="573913" y="20866"/>
                  </a:lnTo>
                  <a:lnTo>
                    <a:pt x="563473" y="20866"/>
                  </a:lnTo>
                  <a:lnTo>
                    <a:pt x="563473" y="31305"/>
                  </a:lnTo>
                  <a:lnTo>
                    <a:pt x="605218" y="31305"/>
                  </a:lnTo>
                  <a:lnTo>
                    <a:pt x="605218" y="20866"/>
                  </a:lnTo>
                  <a:lnTo>
                    <a:pt x="615632" y="20866"/>
                  </a:lnTo>
                  <a:lnTo>
                    <a:pt x="615632" y="10426"/>
                  </a:lnTo>
                  <a:close/>
                </a:path>
                <a:path w="636904" h="41910">
                  <a:moveTo>
                    <a:pt x="626071" y="20866"/>
                  </a:moveTo>
                  <a:lnTo>
                    <a:pt x="615632" y="20866"/>
                  </a:lnTo>
                  <a:lnTo>
                    <a:pt x="615632" y="31305"/>
                  </a:lnTo>
                  <a:lnTo>
                    <a:pt x="626071" y="31305"/>
                  </a:lnTo>
                  <a:lnTo>
                    <a:pt x="626071" y="20866"/>
                  </a:lnTo>
                  <a:close/>
                </a:path>
                <a:path w="636904" h="41910">
                  <a:moveTo>
                    <a:pt x="636524" y="0"/>
                  </a:moveTo>
                  <a:lnTo>
                    <a:pt x="626071" y="0"/>
                  </a:lnTo>
                  <a:lnTo>
                    <a:pt x="626071" y="10426"/>
                  </a:lnTo>
                  <a:lnTo>
                    <a:pt x="626071" y="20866"/>
                  </a:lnTo>
                  <a:lnTo>
                    <a:pt x="636524" y="20866"/>
                  </a:lnTo>
                  <a:lnTo>
                    <a:pt x="636524" y="10439"/>
                  </a:lnTo>
                  <a:lnTo>
                    <a:pt x="636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5952960" y="4113669"/>
              <a:ext cx="636905" cy="20955"/>
            </a:xfrm>
            <a:custGeom>
              <a:avLst/>
              <a:gdLst/>
              <a:ahLst/>
              <a:cxnLst/>
              <a:rect l="l" t="t" r="r" b="b"/>
              <a:pathLst>
                <a:path w="636904" h="20954">
                  <a:moveTo>
                    <a:pt x="31305" y="10426"/>
                  </a:moveTo>
                  <a:lnTo>
                    <a:pt x="20866" y="10426"/>
                  </a:lnTo>
                  <a:lnTo>
                    <a:pt x="10439" y="10426"/>
                  </a:lnTo>
                  <a:lnTo>
                    <a:pt x="0" y="10426"/>
                  </a:lnTo>
                  <a:lnTo>
                    <a:pt x="0" y="20878"/>
                  </a:lnTo>
                  <a:lnTo>
                    <a:pt x="10426" y="20878"/>
                  </a:lnTo>
                  <a:lnTo>
                    <a:pt x="20866" y="20878"/>
                  </a:lnTo>
                  <a:lnTo>
                    <a:pt x="31305" y="20878"/>
                  </a:lnTo>
                  <a:lnTo>
                    <a:pt x="31305" y="10426"/>
                  </a:lnTo>
                  <a:close/>
                </a:path>
                <a:path w="636904" h="20954">
                  <a:moveTo>
                    <a:pt x="62611" y="10426"/>
                  </a:moveTo>
                  <a:lnTo>
                    <a:pt x="52171" y="10426"/>
                  </a:lnTo>
                  <a:lnTo>
                    <a:pt x="52171" y="20878"/>
                  </a:lnTo>
                  <a:lnTo>
                    <a:pt x="62611" y="20878"/>
                  </a:lnTo>
                  <a:lnTo>
                    <a:pt x="62611" y="10426"/>
                  </a:lnTo>
                  <a:close/>
                </a:path>
                <a:path w="636904" h="20954">
                  <a:moveTo>
                    <a:pt x="93916" y="10426"/>
                  </a:moveTo>
                  <a:lnTo>
                    <a:pt x="83477" y="10426"/>
                  </a:lnTo>
                  <a:lnTo>
                    <a:pt x="83477" y="20878"/>
                  </a:lnTo>
                  <a:lnTo>
                    <a:pt x="93916" y="20878"/>
                  </a:lnTo>
                  <a:lnTo>
                    <a:pt x="93916" y="10426"/>
                  </a:lnTo>
                  <a:close/>
                </a:path>
                <a:path w="636904" h="20954">
                  <a:moveTo>
                    <a:pt x="427824" y="0"/>
                  </a:moveTo>
                  <a:lnTo>
                    <a:pt x="427824" y="0"/>
                  </a:lnTo>
                  <a:lnTo>
                    <a:pt x="386080" y="0"/>
                  </a:lnTo>
                  <a:lnTo>
                    <a:pt x="386080" y="10439"/>
                  </a:lnTo>
                  <a:lnTo>
                    <a:pt x="427824" y="10439"/>
                  </a:lnTo>
                  <a:lnTo>
                    <a:pt x="427824" y="0"/>
                  </a:lnTo>
                  <a:close/>
                </a:path>
                <a:path w="636904" h="20954">
                  <a:moveTo>
                    <a:pt x="448691" y="0"/>
                  </a:moveTo>
                  <a:lnTo>
                    <a:pt x="438251" y="0"/>
                  </a:lnTo>
                  <a:lnTo>
                    <a:pt x="438251" y="10439"/>
                  </a:lnTo>
                  <a:lnTo>
                    <a:pt x="448691" y="10439"/>
                  </a:lnTo>
                  <a:lnTo>
                    <a:pt x="448691" y="0"/>
                  </a:lnTo>
                  <a:close/>
                </a:path>
                <a:path w="636904" h="20954">
                  <a:moveTo>
                    <a:pt x="479996" y="0"/>
                  </a:moveTo>
                  <a:lnTo>
                    <a:pt x="469557" y="0"/>
                  </a:lnTo>
                  <a:lnTo>
                    <a:pt x="469557" y="10439"/>
                  </a:lnTo>
                  <a:lnTo>
                    <a:pt x="479996" y="10439"/>
                  </a:lnTo>
                  <a:lnTo>
                    <a:pt x="479996" y="0"/>
                  </a:lnTo>
                  <a:close/>
                </a:path>
                <a:path w="636904" h="20954">
                  <a:moveTo>
                    <a:pt x="511302" y="0"/>
                  </a:moveTo>
                  <a:lnTo>
                    <a:pt x="500862" y="0"/>
                  </a:lnTo>
                  <a:lnTo>
                    <a:pt x="500862" y="10439"/>
                  </a:lnTo>
                  <a:lnTo>
                    <a:pt x="511302" y="10439"/>
                  </a:lnTo>
                  <a:lnTo>
                    <a:pt x="511302" y="0"/>
                  </a:lnTo>
                  <a:close/>
                </a:path>
                <a:path w="636904" h="20954">
                  <a:moveTo>
                    <a:pt x="532168" y="0"/>
                  </a:moveTo>
                  <a:lnTo>
                    <a:pt x="521728" y="0"/>
                  </a:lnTo>
                  <a:lnTo>
                    <a:pt x="521728" y="10439"/>
                  </a:lnTo>
                  <a:lnTo>
                    <a:pt x="532168" y="10439"/>
                  </a:lnTo>
                  <a:lnTo>
                    <a:pt x="532168" y="0"/>
                  </a:lnTo>
                  <a:close/>
                </a:path>
                <a:path w="636904" h="20954">
                  <a:moveTo>
                    <a:pt x="553046" y="0"/>
                  </a:moveTo>
                  <a:lnTo>
                    <a:pt x="542607" y="0"/>
                  </a:lnTo>
                  <a:lnTo>
                    <a:pt x="542607" y="10439"/>
                  </a:lnTo>
                  <a:lnTo>
                    <a:pt x="553046" y="10439"/>
                  </a:lnTo>
                  <a:lnTo>
                    <a:pt x="553046" y="0"/>
                  </a:lnTo>
                  <a:close/>
                </a:path>
                <a:path w="636904" h="20954">
                  <a:moveTo>
                    <a:pt x="636524" y="0"/>
                  </a:moveTo>
                  <a:lnTo>
                    <a:pt x="636524" y="0"/>
                  </a:lnTo>
                  <a:lnTo>
                    <a:pt x="563473" y="0"/>
                  </a:lnTo>
                  <a:lnTo>
                    <a:pt x="563473" y="10439"/>
                  </a:lnTo>
                  <a:lnTo>
                    <a:pt x="636524" y="10439"/>
                  </a:lnTo>
                  <a:lnTo>
                    <a:pt x="636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6151219" y="4129315"/>
              <a:ext cx="135890" cy="0"/>
            </a:xfrm>
            <a:custGeom>
              <a:avLst/>
              <a:gdLst/>
              <a:ahLst/>
              <a:cxnLst/>
              <a:rect l="l" t="t" r="r" b="b"/>
              <a:pathLst>
                <a:path w="135889">
                  <a:moveTo>
                    <a:pt x="0" y="0"/>
                  </a:moveTo>
                  <a:lnTo>
                    <a:pt x="135648" y="0"/>
                  </a:lnTo>
                </a:path>
              </a:pathLst>
            </a:custGeom>
            <a:ln w="10439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6328600" y="4124096"/>
              <a:ext cx="83820" cy="10795"/>
            </a:xfrm>
            <a:custGeom>
              <a:avLst/>
              <a:gdLst/>
              <a:ahLst/>
              <a:cxnLst/>
              <a:rect l="l" t="t" r="r" b="b"/>
              <a:pathLst>
                <a:path w="83820" h="10795">
                  <a:moveTo>
                    <a:pt x="10439" y="0"/>
                  </a:moveTo>
                  <a:lnTo>
                    <a:pt x="0" y="0"/>
                  </a:lnTo>
                  <a:lnTo>
                    <a:pt x="0" y="10452"/>
                  </a:lnTo>
                  <a:lnTo>
                    <a:pt x="10439" y="10452"/>
                  </a:lnTo>
                  <a:lnTo>
                    <a:pt x="10439" y="0"/>
                  </a:lnTo>
                  <a:close/>
                </a:path>
                <a:path w="83820" h="10795">
                  <a:moveTo>
                    <a:pt x="62623" y="0"/>
                  </a:moveTo>
                  <a:lnTo>
                    <a:pt x="62623" y="0"/>
                  </a:lnTo>
                  <a:lnTo>
                    <a:pt x="20878" y="0"/>
                  </a:lnTo>
                  <a:lnTo>
                    <a:pt x="20878" y="10452"/>
                  </a:lnTo>
                  <a:lnTo>
                    <a:pt x="62623" y="10452"/>
                  </a:lnTo>
                  <a:lnTo>
                    <a:pt x="62623" y="0"/>
                  </a:lnTo>
                  <a:close/>
                </a:path>
                <a:path w="83820" h="10795">
                  <a:moveTo>
                    <a:pt x="83489" y="0"/>
                  </a:moveTo>
                  <a:lnTo>
                    <a:pt x="73050" y="0"/>
                  </a:lnTo>
                  <a:lnTo>
                    <a:pt x="73050" y="10452"/>
                  </a:lnTo>
                  <a:lnTo>
                    <a:pt x="83489" y="10452"/>
                  </a:lnTo>
                  <a:lnTo>
                    <a:pt x="8348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6443383" y="4129315"/>
              <a:ext cx="146685" cy="0"/>
            </a:xfrm>
            <a:custGeom>
              <a:avLst/>
              <a:gdLst/>
              <a:ahLst/>
              <a:cxnLst/>
              <a:rect l="l" t="t" r="r" b="b"/>
              <a:pathLst>
                <a:path w="146684">
                  <a:moveTo>
                    <a:pt x="0" y="0"/>
                  </a:moveTo>
                  <a:lnTo>
                    <a:pt x="146100" y="0"/>
                  </a:lnTo>
                </a:path>
              </a:pathLst>
            </a:custGeom>
            <a:ln w="10439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5963386" y="4134535"/>
              <a:ext cx="626110" cy="20955"/>
            </a:xfrm>
            <a:custGeom>
              <a:avLst/>
              <a:gdLst/>
              <a:ahLst/>
              <a:cxnLst/>
              <a:rect l="l" t="t" r="r" b="b"/>
              <a:pathLst>
                <a:path w="626109" h="20954">
                  <a:moveTo>
                    <a:pt x="31305" y="10439"/>
                  </a:moveTo>
                  <a:lnTo>
                    <a:pt x="20878" y="10439"/>
                  </a:lnTo>
                  <a:lnTo>
                    <a:pt x="20878" y="0"/>
                  </a:lnTo>
                  <a:lnTo>
                    <a:pt x="10439" y="0"/>
                  </a:lnTo>
                  <a:lnTo>
                    <a:pt x="0" y="0"/>
                  </a:lnTo>
                  <a:lnTo>
                    <a:pt x="0" y="10439"/>
                  </a:lnTo>
                  <a:lnTo>
                    <a:pt x="10439" y="10439"/>
                  </a:lnTo>
                  <a:lnTo>
                    <a:pt x="20866" y="10439"/>
                  </a:lnTo>
                  <a:lnTo>
                    <a:pt x="20866" y="20878"/>
                  </a:lnTo>
                  <a:lnTo>
                    <a:pt x="31305" y="20878"/>
                  </a:lnTo>
                  <a:lnTo>
                    <a:pt x="31305" y="10439"/>
                  </a:lnTo>
                  <a:close/>
                </a:path>
                <a:path w="626109" h="20954">
                  <a:moveTo>
                    <a:pt x="41744" y="0"/>
                  </a:moveTo>
                  <a:lnTo>
                    <a:pt x="31305" y="0"/>
                  </a:lnTo>
                  <a:lnTo>
                    <a:pt x="31305" y="10439"/>
                  </a:lnTo>
                  <a:lnTo>
                    <a:pt x="41744" y="10439"/>
                  </a:lnTo>
                  <a:lnTo>
                    <a:pt x="41744" y="0"/>
                  </a:lnTo>
                  <a:close/>
                </a:path>
                <a:path w="626109" h="20954">
                  <a:moveTo>
                    <a:pt x="73050" y="0"/>
                  </a:moveTo>
                  <a:lnTo>
                    <a:pt x="62611" y="0"/>
                  </a:lnTo>
                  <a:lnTo>
                    <a:pt x="52171" y="0"/>
                  </a:lnTo>
                  <a:lnTo>
                    <a:pt x="52171" y="10439"/>
                  </a:lnTo>
                  <a:lnTo>
                    <a:pt x="62611" y="10439"/>
                  </a:lnTo>
                  <a:lnTo>
                    <a:pt x="73050" y="10439"/>
                  </a:lnTo>
                  <a:lnTo>
                    <a:pt x="73050" y="0"/>
                  </a:lnTo>
                  <a:close/>
                </a:path>
                <a:path w="626109" h="20954">
                  <a:moveTo>
                    <a:pt x="125222" y="0"/>
                  </a:moveTo>
                  <a:lnTo>
                    <a:pt x="114795" y="0"/>
                  </a:lnTo>
                  <a:lnTo>
                    <a:pt x="104355" y="0"/>
                  </a:lnTo>
                  <a:lnTo>
                    <a:pt x="104355" y="10439"/>
                  </a:lnTo>
                  <a:lnTo>
                    <a:pt x="114782" y="10439"/>
                  </a:lnTo>
                  <a:lnTo>
                    <a:pt x="125222" y="10439"/>
                  </a:lnTo>
                  <a:lnTo>
                    <a:pt x="125222" y="0"/>
                  </a:lnTo>
                  <a:close/>
                </a:path>
                <a:path w="626109" h="20954">
                  <a:moveTo>
                    <a:pt x="198272" y="0"/>
                  </a:moveTo>
                  <a:lnTo>
                    <a:pt x="198272" y="0"/>
                  </a:lnTo>
                  <a:lnTo>
                    <a:pt x="156527" y="0"/>
                  </a:lnTo>
                  <a:lnTo>
                    <a:pt x="156527" y="10439"/>
                  </a:lnTo>
                  <a:lnTo>
                    <a:pt x="198272" y="10439"/>
                  </a:lnTo>
                  <a:lnTo>
                    <a:pt x="198272" y="0"/>
                  </a:lnTo>
                  <a:close/>
                </a:path>
                <a:path w="626109" h="20954">
                  <a:moveTo>
                    <a:pt x="219138" y="0"/>
                  </a:moveTo>
                  <a:lnTo>
                    <a:pt x="208699" y="0"/>
                  </a:lnTo>
                  <a:lnTo>
                    <a:pt x="208699" y="10439"/>
                  </a:lnTo>
                  <a:lnTo>
                    <a:pt x="219138" y="10439"/>
                  </a:lnTo>
                  <a:lnTo>
                    <a:pt x="219138" y="0"/>
                  </a:lnTo>
                  <a:close/>
                </a:path>
                <a:path w="626109" h="20954">
                  <a:moveTo>
                    <a:pt x="260870" y="0"/>
                  </a:moveTo>
                  <a:lnTo>
                    <a:pt x="250431" y="0"/>
                  </a:lnTo>
                  <a:lnTo>
                    <a:pt x="250431" y="10439"/>
                  </a:lnTo>
                  <a:lnTo>
                    <a:pt x="260870" y="10439"/>
                  </a:lnTo>
                  <a:lnTo>
                    <a:pt x="260870" y="0"/>
                  </a:lnTo>
                  <a:close/>
                </a:path>
                <a:path w="626109" h="20954">
                  <a:moveTo>
                    <a:pt x="281749" y="0"/>
                  </a:moveTo>
                  <a:lnTo>
                    <a:pt x="271310" y="0"/>
                  </a:lnTo>
                  <a:lnTo>
                    <a:pt x="271310" y="10439"/>
                  </a:lnTo>
                  <a:lnTo>
                    <a:pt x="281749" y="10439"/>
                  </a:lnTo>
                  <a:lnTo>
                    <a:pt x="281749" y="0"/>
                  </a:lnTo>
                  <a:close/>
                </a:path>
                <a:path w="626109" h="20954">
                  <a:moveTo>
                    <a:pt x="302615" y="0"/>
                  </a:moveTo>
                  <a:lnTo>
                    <a:pt x="292176" y="0"/>
                  </a:lnTo>
                  <a:lnTo>
                    <a:pt x="292176" y="10439"/>
                  </a:lnTo>
                  <a:lnTo>
                    <a:pt x="302615" y="10439"/>
                  </a:lnTo>
                  <a:lnTo>
                    <a:pt x="302615" y="0"/>
                  </a:lnTo>
                  <a:close/>
                </a:path>
                <a:path w="626109" h="20954">
                  <a:moveTo>
                    <a:pt x="344360" y="0"/>
                  </a:moveTo>
                  <a:lnTo>
                    <a:pt x="333921" y="0"/>
                  </a:lnTo>
                  <a:lnTo>
                    <a:pt x="323481" y="0"/>
                  </a:lnTo>
                  <a:lnTo>
                    <a:pt x="323481" y="10439"/>
                  </a:lnTo>
                  <a:lnTo>
                    <a:pt x="333921" y="10439"/>
                  </a:lnTo>
                  <a:lnTo>
                    <a:pt x="344360" y="10439"/>
                  </a:lnTo>
                  <a:lnTo>
                    <a:pt x="344360" y="0"/>
                  </a:lnTo>
                  <a:close/>
                </a:path>
                <a:path w="626109" h="20954">
                  <a:moveTo>
                    <a:pt x="365226" y="0"/>
                  </a:moveTo>
                  <a:lnTo>
                    <a:pt x="354787" y="0"/>
                  </a:lnTo>
                  <a:lnTo>
                    <a:pt x="354787" y="10439"/>
                  </a:lnTo>
                  <a:lnTo>
                    <a:pt x="365226" y="10439"/>
                  </a:lnTo>
                  <a:lnTo>
                    <a:pt x="365226" y="0"/>
                  </a:lnTo>
                  <a:close/>
                </a:path>
                <a:path w="626109" h="20954">
                  <a:moveTo>
                    <a:pt x="406958" y="0"/>
                  </a:moveTo>
                  <a:lnTo>
                    <a:pt x="396519" y="0"/>
                  </a:lnTo>
                  <a:lnTo>
                    <a:pt x="396519" y="10439"/>
                  </a:lnTo>
                  <a:lnTo>
                    <a:pt x="406958" y="10439"/>
                  </a:lnTo>
                  <a:lnTo>
                    <a:pt x="406958" y="0"/>
                  </a:lnTo>
                  <a:close/>
                </a:path>
                <a:path w="626109" h="20954">
                  <a:moveTo>
                    <a:pt x="448703" y="0"/>
                  </a:moveTo>
                  <a:lnTo>
                    <a:pt x="438264" y="0"/>
                  </a:lnTo>
                  <a:lnTo>
                    <a:pt x="438264" y="10439"/>
                  </a:lnTo>
                  <a:lnTo>
                    <a:pt x="448703" y="10439"/>
                  </a:lnTo>
                  <a:lnTo>
                    <a:pt x="448703" y="0"/>
                  </a:lnTo>
                  <a:close/>
                </a:path>
                <a:path w="626109" h="20954">
                  <a:moveTo>
                    <a:pt x="480009" y="0"/>
                  </a:moveTo>
                  <a:lnTo>
                    <a:pt x="469569" y="0"/>
                  </a:lnTo>
                  <a:lnTo>
                    <a:pt x="459130" y="0"/>
                  </a:lnTo>
                  <a:lnTo>
                    <a:pt x="459130" y="10439"/>
                  </a:lnTo>
                  <a:lnTo>
                    <a:pt x="469569" y="10439"/>
                  </a:lnTo>
                  <a:lnTo>
                    <a:pt x="480009" y="10439"/>
                  </a:lnTo>
                  <a:lnTo>
                    <a:pt x="480009" y="0"/>
                  </a:lnTo>
                  <a:close/>
                </a:path>
                <a:path w="626109" h="20954">
                  <a:moveTo>
                    <a:pt x="500875" y="0"/>
                  </a:moveTo>
                  <a:lnTo>
                    <a:pt x="490435" y="0"/>
                  </a:lnTo>
                  <a:lnTo>
                    <a:pt x="490435" y="10439"/>
                  </a:lnTo>
                  <a:lnTo>
                    <a:pt x="500875" y="10439"/>
                  </a:lnTo>
                  <a:lnTo>
                    <a:pt x="500875" y="0"/>
                  </a:lnTo>
                  <a:close/>
                </a:path>
                <a:path w="626109" h="20954">
                  <a:moveTo>
                    <a:pt x="542620" y="0"/>
                  </a:moveTo>
                  <a:lnTo>
                    <a:pt x="532180" y="0"/>
                  </a:lnTo>
                  <a:lnTo>
                    <a:pt x="521741" y="0"/>
                  </a:lnTo>
                  <a:lnTo>
                    <a:pt x="521741" y="10439"/>
                  </a:lnTo>
                  <a:lnTo>
                    <a:pt x="532180" y="10439"/>
                  </a:lnTo>
                  <a:lnTo>
                    <a:pt x="542620" y="10439"/>
                  </a:lnTo>
                  <a:lnTo>
                    <a:pt x="542620" y="0"/>
                  </a:lnTo>
                  <a:close/>
                </a:path>
                <a:path w="626109" h="20954">
                  <a:moveTo>
                    <a:pt x="584352" y="0"/>
                  </a:moveTo>
                  <a:lnTo>
                    <a:pt x="573913" y="0"/>
                  </a:lnTo>
                  <a:lnTo>
                    <a:pt x="573913" y="10439"/>
                  </a:lnTo>
                  <a:lnTo>
                    <a:pt x="584352" y="10439"/>
                  </a:lnTo>
                  <a:lnTo>
                    <a:pt x="584352" y="0"/>
                  </a:lnTo>
                  <a:close/>
                </a:path>
                <a:path w="626109" h="20954">
                  <a:moveTo>
                    <a:pt x="626097" y="0"/>
                  </a:moveTo>
                  <a:lnTo>
                    <a:pt x="615645" y="0"/>
                  </a:lnTo>
                  <a:lnTo>
                    <a:pt x="605205" y="0"/>
                  </a:lnTo>
                  <a:lnTo>
                    <a:pt x="594766" y="0"/>
                  </a:lnTo>
                  <a:lnTo>
                    <a:pt x="594766" y="10439"/>
                  </a:lnTo>
                  <a:lnTo>
                    <a:pt x="605205" y="10439"/>
                  </a:lnTo>
                  <a:lnTo>
                    <a:pt x="615645" y="10439"/>
                  </a:lnTo>
                  <a:lnTo>
                    <a:pt x="626097" y="10439"/>
                  </a:lnTo>
                  <a:lnTo>
                    <a:pt x="62609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6005131" y="4150194"/>
              <a:ext cx="146685" cy="0"/>
            </a:xfrm>
            <a:custGeom>
              <a:avLst/>
              <a:gdLst/>
              <a:ahLst/>
              <a:cxnLst/>
              <a:rect l="l" t="t" r="r" b="b"/>
              <a:pathLst>
                <a:path w="146685">
                  <a:moveTo>
                    <a:pt x="0" y="0"/>
                  </a:moveTo>
                  <a:lnTo>
                    <a:pt x="146088" y="0"/>
                  </a:lnTo>
                </a:path>
              </a:pathLst>
            </a:custGeom>
            <a:ln w="10439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5984253" y="4144974"/>
              <a:ext cx="594995" cy="31750"/>
            </a:xfrm>
            <a:custGeom>
              <a:avLst/>
              <a:gdLst/>
              <a:ahLst/>
              <a:cxnLst/>
              <a:rect l="l" t="t" r="r" b="b"/>
              <a:pathLst>
                <a:path w="594995" h="31750">
                  <a:moveTo>
                    <a:pt x="10439" y="10426"/>
                  </a:moveTo>
                  <a:lnTo>
                    <a:pt x="0" y="10426"/>
                  </a:lnTo>
                  <a:lnTo>
                    <a:pt x="0" y="20866"/>
                  </a:lnTo>
                  <a:lnTo>
                    <a:pt x="0" y="31305"/>
                  </a:lnTo>
                  <a:lnTo>
                    <a:pt x="10439" y="31305"/>
                  </a:lnTo>
                  <a:lnTo>
                    <a:pt x="10439" y="20866"/>
                  </a:lnTo>
                  <a:lnTo>
                    <a:pt x="10439" y="10426"/>
                  </a:lnTo>
                  <a:close/>
                </a:path>
                <a:path w="594995" h="31750">
                  <a:moveTo>
                    <a:pt x="41744" y="10426"/>
                  </a:moveTo>
                  <a:lnTo>
                    <a:pt x="31305" y="10426"/>
                  </a:lnTo>
                  <a:lnTo>
                    <a:pt x="31305" y="20866"/>
                  </a:lnTo>
                  <a:lnTo>
                    <a:pt x="41744" y="20866"/>
                  </a:lnTo>
                  <a:lnTo>
                    <a:pt x="41744" y="10426"/>
                  </a:lnTo>
                  <a:close/>
                </a:path>
                <a:path w="594995" h="31750">
                  <a:moveTo>
                    <a:pt x="125222" y="20866"/>
                  </a:moveTo>
                  <a:lnTo>
                    <a:pt x="114795" y="20866"/>
                  </a:lnTo>
                  <a:lnTo>
                    <a:pt x="114795" y="10426"/>
                  </a:lnTo>
                  <a:lnTo>
                    <a:pt x="104355" y="10426"/>
                  </a:lnTo>
                  <a:lnTo>
                    <a:pt x="93929" y="10426"/>
                  </a:lnTo>
                  <a:lnTo>
                    <a:pt x="83489" y="10426"/>
                  </a:lnTo>
                  <a:lnTo>
                    <a:pt x="73050" y="10426"/>
                  </a:lnTo>
                  <a:lnTo>
                    <a:pt x="73050" y="20866"/>
                  </a:lnTo>
                  <a:lnTo>
                    <a:pt x="62623" y="20866"/>
                  </a:lnTo>
                  <a:lnTo>
                    <a:pt x="52184" y="20866"/>
                  </a:lnTo>
                  <a:lnTo>
                    <a:pt x="41744" y="20866"/>
                  </a:lnTo>
                  <a:lnTo>
                    <a:pt x="41744" y="31305"/>
                  </a:lnTo>
                  <a:lnTo>
                    <a:pt x="93929" y="31305"/>
                  </a:lnTo>
                  <a:lnTo>
                    <a:pt x="93929" y="20866"/>
                  </a:lnTo>
                  <a:lnTo>
                    <a:pt x="104355" y="20866"/>
                  </a:lnTo>
                  <a:lnTo>
                    <a:pt x="104355" y="31305"/>
                  </a:lnTo>
                  <a:lnTo>
                    <a:pt x="114782" y="31305"/>
                  </a:lnTo>
                  <a:lnTo>
                    <a:pt x="125222" y="31305"/>
                  </a:lnTo>
                  <a:lnTo>
                    <a:pt x="125222" y="20866"/>
                  </a:lnTo>
                  <a:close/>
                </a:path>
                <a:path w="594995" h="31750">
                  <a:moveTo>
                    <a:pt x="187833" y="10426"/>
                  </a:moveTo>
                  <a:lnTo>
                    <a:pt x="177406" y="10426"/>
                  </a:lnTo>
                  <a:lnTo>
                    <a:pt x="166966" y="10426"/>
                  </a:lnTo>
                  <a:lnTo>
                    <a:pt x="166966" y="20866"/>
                  </a:lnTo>
                  <a:lnTo>
                    <a:pt x="166966" y="31305"/>
                  </a:lnTo>
                  <a:lnTo>
                    <a:pt x="177393" y="31305"/>
                  </a:lnTo>
                  <a:lnTo>
                    <a:pt x="187833" y="31305"/>
                  </a:lnTo>
                  <a:lnTo>
                    <a:pt x="187833" y="20866"/>
                  </a:lnTo>
                  <a:lnTo>
                    <a:pt x="187833" y="10426"/>
                  </a:lnTo>
                  <a:close/>
                </a:path>
                <a:path w="594995" h="31750">
                  <a:moveTo>
                    <a:pt x="281749" y="0"/>
                  </a:moveTo>
                  <a:lnTo>
                    <a:pt x="271310" y="0"/>
                  </a:lnTo>
                  <a:lnTo>
                    <a:pt x="260870" y="0"/>
                  </a:lnTo>
                  <a:lnTo>
                    <a:pt x="260870" y="10426"/>
                  </a:lnTo>
                  <a:lnTo>
                    <a:pt x="250444" y="10426"/>
                  </a:lnTo>
                  <a:lnTo>
                    <a:pt x="250444" y="0"/>
                  </a:lnTo>
                  <a:lnTo>
                    <a:pt x="240004" y="0"/>
                  </a:lnTo>
                  <a:lnTo>
                    <a:pt x="240004" y="10426"/>
                  </a:lnTo>
                  <a:lnTo>
                    <a:pt x="229577" y="10426"/>
                  </a:lnTo>
                  <a:lnTo>
                    <a:pt x="229577" y="0"/>
                  </a:lnTo>
                  <a:lnTo>
                    <a:pt x="219138" y="0"/>
                  </a:lnTo>
                  <a:lnTo>
                    <a:pt x="219138" y="10426"/>
                  </a:lnTo>
                  <a:lnTo>
                    <a:pt x="208711" y="10426"/>
                  </a:lnTo>
                  <a:lnTo>
                    <a:pt x="198272" y="10426"/>
                  </a:lnTo>
                  <a:lnTo>
                    <a:pt x="198272" y="20866"/>
                  </a:lnTo>
                  <a:lnTo>
                    <a:pt x="208699" y="20866"/>
                  </a:lnTo>
                  <a:lnTo>
                    <a:pt x="208699" y="31305"/>
                  </a:lnTo>
                  <a:lnTo>
                    <a:pt x="219138" y="31305"/>
                  </a:lnTo>
                  <a:lnTo>
                    <a:pt x="229565" y="31305"/>
                  </a:lnTo>
                  <a:lnTo>
                    <a:pt x="240004" y="31305"/>
                  </a:lnTo>
                  <a:lnTo>
                    <a:pt x="240004" y="20866"/>
                  </a:lnTo>
                  <a:lnTo>
                    <a:pt x="250444" y="20866"/>
                  </a:lnTo>
                  <a:lnTo>
                    <a:pt x="250444" y="31305"/>
                  </a:lnTo>
                  <a:lnTo>
                    <a:pt x="260883" y="31305"/>
                  </a:lnTo>
                  <a:lnTo>
                    <a:pt x="260883" y="20866"/>
                  </a:lnTo>
                  <a:lnTo>
                    <a:pt x="271310" y="20866"/>
                  </a:lnTo>
                  <a:lnTo>
                    <a:pt x="271310" y="31305"/>
                  </a:lnTo>
                  <a:lnTo>
                    <a:pt x="281749" y="31305"/>
                  </a:lnTo>
                  <a:lnTo>
                    <a:pt x="281749" y="20866"/>
                  </a:lnTo>
                  <a:lnTo>
                    <a:pt x="281749" y="10439"/>
                  </a:lnTo>
                  <a:lnTo>
                    <a:pt x="281749" y="0"/>
                  </a:lnTo>
                  <a:close/>
                </a:path>
                <a:path w="594995" h="31750">
                  <a:moveTo>
                    <a:pt x="406971" y="20866"/>
                  </a:moveTo>
                  <a:lnTo>
                    <a:pt x="396532" y="20866"/>
                  </a:lnTo>
                  <a:lnTo>
                    <a:pt x="396532" y="31305"/>
                  </a:lnTo>
                  <a:lnTo>
                    <a:pt x="406971" y="31305"/>
                  </a:lnTo>
                  <a:lnTo>
                    <a:pt x="406971" y="20866"/>
                  </a:lnTo>
                  <a:close/>
                </a:path>
                <a:path w="594995" h="31750">
                  <a:moveTo>
                    <a:pt x="448703" y="0"/>
                  </a:moveTo>
                  <a:lnTo>
                    <a:pt x="438277" y="0"/>
                  </a:lnTo>
                  <a:lnTo>
                    <a:pt x="427837" y="0"/>
                  </a:lnTo>
                  <a:lnTo>
                    <a:pt x="427837" y="10426"/>
                  </a:lnTo>
                  <a:lnTo>
                    <a:pt x="417398" y="10426"/>
                  </a:lnTo>
                  <a:lnTo>
                    <a:pt x="417398" y="0"/>
                  </a:lnTo>
                  <a:lnTo>
                    <a:pt x="406971" y="0"/>
                  </a:lnTo>
                  <a:lnTo>
                    <a:pt x="396532" y="0"/>
                  </a:lnTo>
                  <a:lnTo>
                    <a:pt x="396532" y="10426"/>
                  </a:lnTo>
                  <a:lnTo>
                    <a:pt x="386092" y="10426"/>
                  </a:lnTo>
                  <a:lnTo>
                    <a:pt x="386092" y="0"/>
                  </a:lnTo>
                  <a:lnTo>
                    <a:pt x="375653" y="0"/>
                  </a:lnTo>
                  <a:lnTo>
                    <a:pt x="375653" y="10426"/>
                  </a:lnTo>
                  <a:lnTo>
                    <a:pt x="365226" y="10426"/>
                  </a:lnTo>
                  <a:lnTo>
                    <a:pt x="354787" y="10426"/>
                  </a:lnTo>
                  <a:lnTo>
                    <a:pt x="354787" y="0"/>
                  </a:lnTo>
                  <a:lnTo>
                    <a:pt x="344360" y="0"/>
                  </a:lnTo>
                  <a:lnTo>
                    <a:pt x="333921" y="0"/>
                  </a:lnTo>
                  <a:lnTo>
                    <a:pt x="323481" y="0"/>
                  </a:lnTo>
                  <a:lnTo>
                    <a:pt x="323481" y="10426"/>
                  </a:lnTo>
                  <a:lnTo>
                    <a:pt x="313055" y="10426"/>
                  </a:lnTo>
                  <a:lnTo>
                    <a:pt x="313055" y="0"/>
                  </a:lnTo>
                  <a:lnTo>
                    <a:pt x="302615" y="0"/>
                  </a:lnTo>
                  <a:lnTo>
                    <a:pt x="302615" y="10439"/>
                  </a:lnTo>
                  <a:lnTo>
                    <a:pt x="313055" y="10439"/>
                  </a:lnTo>
                  <a:lnTo>
                    <a:pt x="313055" y="20866"/>
                  </a:lnTo>
                  <a:lnTo>
                    <a:pt x="302615" y="20866"/>
                  </a:lnTo>
                  <a:lnTo>
                    <a:pt x="292176" y="20866"/>
                  </a:lnTo>
                  <a:lnTo>
                    <a:pt x="292176" y="31305"/>
                  </a:lnTo>
                  <a:lnTo>
                    <a:pt x="302615" y="31305"/>
                  </a:lnTo>
                  <a:lnTo>
                    <a:pt x="313055" y="31305"/>
                  </a:lnTo>
                  <a:lnTo>
                    <a:pt x="323494" y="31305"/>
                  </a:lnTo>
                  <a:lnTo>
                    <a:pt x="323494" y="20866"/>
                  </a:lnTo>
                  <a:lnTo>
                    <a:pt x="323494" y="10439"/>
                  </a:lnTo>
                  <a:lnTo>
                    <a:pt x="333921" y="10439"/>
                  </a:lnTo>
                  <a:lnTo>
                    <a:pt x="344347" y="10439"/>
                  </a:lnTo>
                  <a:lnTo>
                    <a:pt x="344347" y="20866"/>
                  </a:lnTo>
                  <a:lnTo>
                    <a:pt x="354787" y="20866"/>
                  </a:lnTo>
                  <a:lnTo>
                    <a:pt x="365226" y="20866"/>
                  </a:lnTo>
                  <a:lnTo>
                    <a:pt x="375653" y="20866"/>
                  </a:lnTo>
                  <a:lnTo>
                    <a:pt x="386092" y="20866"/>
                  </a:lnTo>
                  <a:lnTo>
                    <a:pt x="396532" y="20866"/>
                  </a:lnTo>
                  <a:lnTo>
                    <a:pt x="396532" y="10439"/>
                  </a:lnTo>
                  <a:lnTo>
                    <a:pt x="406958" y="10439"/>
                  </a:lnTo>
                  <a:lnTo>
                    <a:pt x="417398" y="10439"/>
                  </a:lnTo>
                  <a:lnTo>
                    <a:pt x="417398" y="20866"/>
                  </a:lnTo>
                  <a:lnTo>
                    <a:pt x="417398" y="31305"/>
                  </a:lnTo>
                  <a:lnTo>
                    <a:pt x="427837" y="31305"/>
                  </a:lnTo>
                  <a:lnTo>
                    <a:pt x="427837" y="20866"/>
                  </a:lnTo>
                  <a:lnTo>
                    <a:pt x="427837" y="10439"/>
                  </a:lnTo>
                  <a:lnTo>
                    <a:pt x="438264" y="10439"/>
                  </a:lnTo>
                  <a:lnTo>
                    <a:pt x="438264" y="20866"/>
                  </a:lnTo>
                  <a:lnTo>
                    <a:pt x="448703" y="20866"/>
                  </a:lnTo>
                  <a:lnTo>
                    <a:pt x="448703" y="10439"/>
                  </a:lnTo>
                  <a:lnTo>
                    <a:pt x="448703" y="0"/>
                  </a:lnTo>
                  <a:close/>
                </a:path>
                <a:path w="594995" h="31750">
                  <a:moveTo>
                    <a:pt x="480009" y="0"/>
                  </a:moveTo>
                  <a:lnTo>
                    <a:pt x="469569" y="0"/>
                  </a:lnTo>
                  <a:lnTo>
                    <a:pt x="459130" y="0"/>
                  </a:lnTo>
                  <a:lnTo>
                    <a:pt x="459130" y="10426"/>
                  </a:lnTo>
                  <a:lnTo>
                    <a:pt x="459130" y="20866"/>
                  </a:lnTo>
                  <a:lnTo>
                    <a:pt x="469569" y="20866"/>
                  </a:lnTo>
                  <a:lnTo>
                    <a:pt x="469569" y="31305"/>
                  </a:lnTo>
                  <a:lnTo>
                    <a:pt x="480009" y="31305"/>
                  </a:lnTo>
                  <a:lnTo>
                    <a:pt x="480009" y="20866"/>
                  </a:lnTo>
                  <a:lnTo>
                    <a:pt x="480009" y="10439"/>
                  </a:lnTo>
                  <a:lnTo>
                    <a:pt x="480009" y="0"/>
                  </a:lnTo>
                  <a:close/>
                </a:path>
                <a:path w="594995" h="31750">
                  <a:moveTo>
                    <a:pt x="521754" y="0"/>
                  </a:moveTo>
                  <a:lnTo>
                    <a:pt x="511314" y="0"/>
                  </a:lnTo>
                  <a:lnTo>
                    <a:pt x="511314" y="10426"/>
                  </a:lnTo>
                  <a:lnTo>
                    <a:pt x="500875" y="10426"/>
                  </a:lnTo>
                  <a:lnTo>
                    <a:pt x="500875" y="20866"/>
                  </a:lnTo>
                  <a:lnTo>
                    <a:pt x="511314" y="20866"/>
                  </a:lnTo>
                  <a:lnTo>
                    <a:pt x="511314" y="10439"/>
                  </a:lnTo>
                  <a:lnTo>
                    <a:pt x="521754" y="10439"/>
                  </a:lnTo>
                  <a:lnTo>
                    <a:pt x="521754" y="0"/>
                  </a:lnTo>
                  <a:close/>
                </a:path>
                <a:path w="594995" h="31750">
                  <a:moveTo>
                    <a:pt x="532180" y="20866"/>
                  </a:moveTo>
                  <a:lnTo>
                    <a:pt x="521741" y="20866"/>
                  </a:lnTo>
                  <a:lnTo>
                    <a:pt x="521741" y="31305"/>
                  </a:lnTo>
                  <a:lnTo>
                    <a:pt x="532180" y="31305"/>
                  </a:lnTo>
                  <a:lnTo>
                    <a:pt x="532180" y="20866"/>
                  </a:lnTo>
                  <a:close/>
                </a:path>
                <a:path w="594995" h="31750">
                  <a:moveTo>
                    <a:pt x="594779" y="0"/>
                  </a:moveTo>
                  <a:lnTo>
                    <a:pt x="584339" y="0"/>
                  </a:lnTo>
                  <a:lnTo>
                    <a:pt x="573900" y="0"/>
                  </a:lnTo>
                  <a:lnTo>
                    <a:pt x="573900" y="10426"/>
                  </a:lnTo>
                  <a:lnTo>
                    <a:pt x="563486" y="10426"/>
                  </a:lnTo>
                  <a:lnTo>
                    <a:pt x="563486" y="0"/>
                  </a:lnTo>
                  <a:lnTo>
                    <a:pt x="553046" y="0"/>
                  </a:lnTo>
                  <a:lnTo>
                    <a:pt x="553046" y="10426"/>
                  </a:lnTo>
                  <a:lnTo>
                    <a:pt x="542620" y="10426"/>
                  </a:lnTo>
                  <a:lnTo>
                    <a:pt x="532180" y="10426"/>
                  </a:lnTo>
                  <a:lnTo>
                    <a:pt x="532180" y="20866"/>
                  </a:lnTo>
                  <a:lnTo>
                    <a:pt x="542620" y="20866"/>
                  </a:lnTo>
                  <a:lnTo>
                    <a:pt x="553059" y="20866"/>
                  </a:lnTo>
                  <a:lnTo>
                    <a:pt x="553059" y="10439"/>
                  </a:lnTo>
                  <a:lnTo>
                    <a:pt x="563486" y="10439"/>
                  </a:lnTo>
                  <a:lnTo>
                    <a:pt x="563486" y="20866"/>
                  </a:lnTo>
                  <a:lnTo>
                    <a:pt x="573925" y="20866"/>
                  </a:lnTo>
                  <a:lnTo>
                    <a:pt x="573925" y="10439"/>
                  </a:lnTo>
                  <a:lnTo>
                    <a:pt x="584339" y="10439"/>
                  </a:lnTo>
                  <a:lnTo>
                    <a:pt x="594779" y="10439"/>
                  </a:lnTo>
                  <a:lnTo>
                    <a:pt x="59477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5952960" y="4165840"/>
              <a:ext cx="636905" cy="20955"/>
            </a:xfrm>
            <a:custGeom>
              <a:avLst/>
              <a:gdLst/>
              <a:ahLst/>
              <a:cxnLst/>
              <a:rect l="l" t="t" r="r" b="b"/>
              <a:pathLst>
                <a:path w="636904" h="20954">
                  <a:moveTo>
                    <a:pt x="10439" y="10426"/>
                  </a:moveTo>
                  <a:lnTo>
                    <a:pt x="0" y="10426"/>
                  </a:lnTo>
                  <a:lnTo>
                    <a:pt x="0" y="20866"/>
                  </a:lnTo>
                  <a:lnTo>
                    <a:pt x="10439" y="20866"/>
                  </a:lnTo>
                  <a:lnTo>
                    <a:pt x="10439" y="10426"/>
                  </a:lnTo>
                  <a:close/>
                </a:path>
                <a:path w="636904" h="20954">
                  <a:moveTo>
                    <a:pt x="93916" y="10426"/>
                  </a:moveTo>
                  <a:lnTo>
                    <a:pt x="93916" y="10426"/>
                  </a:lnTo>
                  <a:lnTo>
                    <a:pt x="41732" y="10426"/>
                  </a:lnTo>
                  <a:lnTo>
                    <a:pt x="41732" y="20866"/>
                  </a:lnTo>
                  <a:lnTo>
                    <a:pt x="93916" y="20866"/>
                  </a:lnTo>
                  <a:lnTo>
                    <a:pt x="93916" y="10426"/>
                  </a:lnTo>
                  <a:close/>
                </a:path>
                <a:path w="636904" h="20954">
                  <a:moveTo>
                    <a:pt x="125222" y="10426"/>
                  </a:moveTo>
                  <a:lnTo>
                    <a:pt x="114782" y="10426"/>
                  </a:lnTo>
                  <a:lnTo>
                    <a:pt x="104343" y="10426"/>
                  </a:lnTo>
                  <a:lnTo>
                    <a:pt x="104343" y="20866"/>
                  </a:lnTo>
                  <a:lnTo>
                    <a:pt x="114782" y="20866"/>
                  </a:lnTo>
                  <a:lnTo>
                    <a:pt x="125222" y="20866"/>
                  </a:lnTo>
                  <a:lnTo>
                    <a:pt x="125222" y="10426"/>
                  </a:lnTo>
                  <a:close/>
                </a:path>
                <a:path w="636904" h="20954">
                  <a:moveTo>
                    <a:pt x="166954" y="10426"/>
                  </a:moveTo>
                  <a:lnTo>
                    <a:pt x="156514" y="10426"/>
                  </a:lnTo>
                  <a:lnTo>
                    <a:pt x="156514" y="20866"/>
                  </a:lnTo>
                  <a:lnTo>
                    <a:pt x="166954" y="20866"/>
                  </a:lnTo>
                  <a:lnTo>
                    <a:pt x="166954" y="10426"/>
                  </a:lnTo>
                  <a:close/>
                </a:path>
                <a:path w="636904" h="20954">
                  <a:moveTo>
                    <a:pt x="240004" y="10426"/>
                  </a:moveTo>
                  <a:lnTo>
                    <a:pt x="229565" y="10426"/>
                  </a:lnTo>
                  <a:lnTo>
                    <a:pt x="219125" y="10426"/>
                  </a:lnTo>
                  <a:lnTo>
                    <a:pt x="208686" y="10426"/>
                  </a:lnTo>
                  <a:lnTo>
                    <a:pt x="208686" y="20866"/>
                  </a:lnTo>
                  <a:lnTo>
                    <a:pt x="219125" y="20866"/>
                  </a:lnTo>
                  <a:lnTo>
                    <a:pt x="229565" y="20866"/>
                  </a:lnTo>
                  <a:lnTo>
                    <a:pt x="240004" y="20866"/>
                  </a:lnTo>
                  <a:lnTo>
                    <a:pt x="240004" y="10426"/>
                  </a:lnTo>
                  <a:close/>
                </a:path>
                <a:path w="636904" h="20954">
                  <a:moveTo>
                    <a:pt x="271297" y="10426"/>
                  </a:moveTo>
                  <a:lnTo>
                    <a:pt x="260858" y="10426"/>
                  </a:lnTo>
                  <a:lnTo>
                    <a:pt x="260858" y="20866"/>
                  </a:lnTo>
                  <a:lnTo>
                    <a:pt x="271297" y="20866"/>
                  </a:lnTo>
                  <a:lnTo>
                    <a:pt x="271297" y="10426"/>
                  </a:lnTo>
                  <a:close/>
                </a:path>
                <a:path w="636904" h="20954">
                  <a:moveTo>
                    <a:pt x="323481" y="10426"/>
                  </a:moveTo>
                  <a:lnTo>
                    <a:pt x="313042" y="10426"/>
                  </a:lnTo>
                  <a:lnTo>
                    <a:pt x="302602" y="10426"/>
                  </a:lnTo>
                  <a:lnTo>
                    <a:pt x="302602" y="20866"/>
                  </a:lnTo>
                  <a:lnTo>
                    <a:pt x="313042" y="20866"/>
                  </a:lnTo>
                  <a:lnTo>
                    <a:pt x="323481" y="20866"/>
                  </a:lnTo>
                  <a:lnTo>
                    <a:pt x="323481" y="10426"/>
                  </a:lnTo>
                  <a:close/>
                </a:path>
                <a:path w="636904" h="20954">
                  <a:moveTo>
                    <a:pt x="344347" y="10426"/>
                  </a:moveTo>
                  <a:lnTo>
                    <a:pt x="333908" y="10426"/>
                  </a:lnTo>
                  <a:lnTo>
                    <a:pt x="333908" y="20866"/>
                  </a:lnTo>
                  <a:lnTo>
                    <a:pt x="344347" y="20866"/>
                  </a:lnTo>
                  <a:lnTo>
                    <a:pt x="344347" y="10426"/>
                  </a:lnTo>
                  <a:close/>
                </a:path>
                <a:path w="636904" h="20954">
                  <a:moveTo>
                    <a:pt x="365213" y="10426"/>
                  </a:moveTo>
                  <a:lnTo>
                    <a:pt x="354774" y="10426"/>
                  </a:lnTo>
                  <a:lnTo>
                    <a:pt x="354774" y="20866"/>
                  </a:lnTo>
                  <a:lnTo>
                    <a:pt x="365213" y="20866"/>
                  </a:lnTo>
                  <a:lnTo>
                    <a:pt x="365213" y="10426"/>
                  </a:lnTo>
                  <a:close/>
                </a:path>
                <a:path w="636904" h="20954">
                  <a:moveTo>
                    <a:pt x="396519" y="10426"/>
                  </a:moveTo>
                  <a:lnTo>
                    <a:pt x="386080" y="10426"/>
                  </a:lnTo>
                  <a:lnTo>
                    <a:pt x="386080" y="20866"/>
                  </a:lnTo>
                  <a:lnTo>
                    <a:pt x="396519" y="20866"/>
                  </a:lnTo>
                  <a:lnTo>
                    <a:pt x="396519" y="10426"/>
                  </a:lnTo>
                  <a:close/>
                </a:path>
                <a:path w="636904" h="20954">
                  <a:moveTo>
                    <a:pt x="438264" y="10426"/>
                  </a:moveTo>
                  <a:lnTo>
                    <a:pt x="427824" y="10426"/>
                  </a:lnTo>
                  <a:lnTo>
                    <a:pt x="417385" y="10426"/>
                  </a:lnTo>
                  <a:lnTo>
                    <a:pt x="417385" y="20866"/>
                  </a:lnTo>
                  <a:lnTo>
                    <a:pt x="427824" y="20866"/>
                  </a:lnTo>
                  <a:lnTo>
                    <a:pt x="438264" y="20866"/>
                  </a:lnTo>
                  <a:lnTo>
                    <a:pt x="438264" y="10426"/>
                  </a:lnTo>
                  <a:close/>
                </a:path>
                <a:path w="636904" h="20954">
                  <a:moveTo>
                    <a:pt x="479996" y="10426"/>
                  </a:moveTo>
                  <a:lnTo>
                    <a:pt x="469569" y="10426"/>
                  </a:lnTo>
                  <a:lnTo>
                    <a:pt x="459130" y="10426"/>
                  </a:lnTo>
                  <a:lnTo>
                    <a:pt x="459130" y="20866"/>
                  </a:lnTo>
                  <a:lnTo>
                    <a:pt x="469557" y="20866"/>
                  </a:lnTo>
                  <a:lnTo>
                    <a:pt x="479996" y="20866"/>
                  </a:lnTo>
                  <a:lnTo>
                    <a:pt x="479996" y="10426"/>
                  </a:lnTo>
                  <a:close/>
                </a:path>
                <a:path w="636904" h="20954">
                  <a:moveTo>
                    <a:pt x="563473" y="0"/>
                  </a:moveTo>
                  <a:lnTo>
                    <a:pt x="553034" y="0"/>
                  </a:lnTo>
                  <a:lnTo>
                    <a:pt x="553034" y="10439"/>
                  </a:lnTo>
                  <a:lnTo>
                    <a:pt x="563473" y="10439"/>
                  </a:lnTo>
                  <a:lnTo>
                    <a:pt x="563473" y="0"/>
                  </a:lnTo>
                  <a:close/>
                </a:path>
                <a:path w="636904" h="20954">
                  <a:moveTo>
                    <a:pt x="584352" y="0"/>
                  </a:moveTo>
                  <a:lnTo>
                    <a:pt x="573913" y="0"/>
                  </a:lnTo>
                  <a:lnTo>
                    <a:pt x="573913" y="10439"/>
                  </a:lnTo>
                  <a:lnTo>
                    <a:pt x="584352" y="10439"/>
                  </a:lnTo>
                  <a:lnTo>
                    <a:pt x="584352" y="0"/>
                  </a:lnTo>
                  <a:close/>
                </a:path>
                <a:path w="636904" h="20954">
                  <a:moveTo>
                    <a:pt x="636524" y="0"/>
                  </a:moveTo>
                  <a:lnTo>
                    <a:pt x="626071" y="0"/>
                  </a:lnTo>
                  <a:lnTo>
                    <a:pt x="615632" y="0"/>
                  </a:lnTo>
                  <a:lnTo>
                    <a:pt x="615632" y="10439"/>
                  </a:lnTo>
                  <a:lnTo>
                    <a:pt x="626071" y="10439"/>
                  </a:lnTo>
                  <a:lnTo>
                    <a:pt x="636524" y="10439"/>
                  </a:lnTo>
                  <a:lnTo>
                    <a:pt x="636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6464261" y="4181487"/>
              <a:ext cx="125730" cy="0"/>
            </a:xfrm>
            <a:custGeom>
              <a:avLst/>
              <a:gdLst/>
              <a:ahLst/>
              <a:cxnLst/>
              <a:rect l="l" t="t" r="r" b="b"/>
              <a:pathLst>
                <a:path w="125729">
                  <a:moveTo>
                    <a:pt x="0" y="0"/>
                  </a:moveTo>
                  <a:lnTo>
                    <a:pt x="125221" y="0"/>
                  </a:lnTo>
                </a:path>
              </a:pathLst>
            </a:custGeom>
            <a:ln w="10439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5952960" y="4186707"/>
              <a:ext cx="636905" cy="31750"/>
            </a:xfrm>
            <a:custGeom>
              <a:avLst/>
              <a:gdLst/>
              <a:ahLst/>
              <a:cxnLst/>
              <a:rect l="l" t="t" r="r" b="b"/>
              <a:pathLst>
                <a:path w="636904" h="31750">
                  <a:moveTo>
                    <a:pt x="10439" y="0"/>
                  </a:moveTo>
                  <a:lnTo>
                    <a:pt x="0" y="0"/>
                  </a:lnTo>
                  <a:lnTo>
                    <a:pt x="0" y="10439"/>
                  </a:lnTo>
                  <a:lnTo>
                    <a:pt x="10439" y="10439"/>
                  </a:lnTo>
                  <a:lnTo>
                    <a:pt x="10439" y="0"/>
                  </a:lnTo>
                  <a:close/>
                </a:path>
                <a:path w="636904" h="31750">
                  <a:moveTo>
                    <a:pt x="41732" y="0"/>
                  </a:moveTo>
                  <a:lnTo>
                    <a:pt x="31292" y="0"/>
                  </a:lnTo>
                  <a:lnTo>
                    <a:pt x="31292" y="10439"/>
                  </a:lnTo>
                  <a:lnTo>
                    <a:pt x="41732" y="10439"/>
                  </a:lnTo>
                  <a:lnTo>
                    <a:pt x="41732" y="0"/>
                  </a:lnTo>
                  <a:close/>
                </a:path>
                <a:path w="636904" h="31750">
                  <a:moveTo>
                    <a:pt x="83477" y="20866"/>
                  </a:moveTo>
                  <a:lnTo>
                    <a:pt x="73037" y="20866"/>
                  </a:lnTo>
                  <a:lnTo>
                    <a:pt x="73037" y="10439"/>
                  </a:lnTo>
                  <a:lnTo>
                    <a:pt x="62598" y="10439"/>
                  </a:lnTo>
                  <a:lnTo>
                    <a:pt x="62598" y="20866"/>
                  </a:lnTo>
                  <a:lnTo>
                    <a:pt x="52171" y="20866"/>
                  </a:lnTo>
                  <a:lnTo>
                    <a:pt x="52171" y="10439"/>
                  </a:lnTo>
                  <a:lnTo>
                    <a:pt x="41732" y="10439"/>
                  </a:lnTo>
                  <a:lnTo>
                    <a:pt x="41732" y="20866"/>
                  </a:lnTo>
                  <a:lnTo>
                    <a:pt x="41732" y="31305"/>
                  </a:lnTo>
                  <a:lnTo>
                    <a:pt x="52171" y="31305"/>
                  </a:lnTo>
                  <a:lnTo>
                    <a:pt x="62611" y="31305"/>
                  </a:lnTo>
                  <a:lnTo>
                    <a:pt x="62611" y="20878"/>
                  </a:lnTo>
                  <a:lnTo>
                    <a:pt x="73037" y="20878"/>
                  </a:lnTo>
                  <a:lnTo>
                    <a:pt x="73037" y="31305"/>
                  </a:lnTo>
                  <a:lnTo>
                    <a:pt x="83477" y="31305"/>
                  </a:lnTo>
                  <a:lnTo>
                    <a:pt x="83477" y="20866"/>
                  </a:lnTo>
                  <a:close/>
                </a:path>
                <a:path w="636904" h="31750">
                  <a:moveTo>
                    <a:pt x="83477" y="0"/>
                  </a:moveTo>
                  <a:lnTo>
                    <a:pt x="73037" y="0"/>
                  </a:lnTo>
                  <a:lnTo>
                    <a:pt x="73037" y="10439"/>
                  </a:lnTo>
                  <a:lnTo>
                    <a:pt x="83477" y="10439"/>
                  </a:lnTo>
                  <a:lnTo>
                    <a:pt x="83477" y="0"/>
                  </a:lnTo>
                  <a:close/>
                </a:path>
                <a:path w="636904" h="31750">
                  <a:moveTo>
                    <a:pt x="114782" y="0"/>
                  </a:moveTo>
                  <a:lnTo>
                    <a:pt x="104343" y="0"/>
                  </a:lnTo>
                  <a:lnTo>
                    <a:pt x="104343" y="10439"/>
                  </a:lnTo>
                  <a:lnTo>
                    <a:pt x="104343" y="20878"/>
                  </a:lnTo>
                  <a:lnTo>
                    <a:pt x="114782" y="20878"/>
                  </a:lnTo>
                  <a:lnTo>
                    <a:pt x="114782" y="10439"/>
                  </a:lnTo>
                  <a:lnTo>
                    <a:pt x="114782" y="0"/>
                  </a:lnTo>
                  <a:close/>
                </a:path>
                <a:path w="636904" h="31750">
                  <a:moveTo>
                    <a:pt x="156514" y="0"/>
                  </a:moveTo>
                  <a:lnTo>
                    <a:pt x="146075" y="0"/>
                  </a:lnTo>
                  <a:lnTo>
                    <a:pt x="146075" y="10439"/>
                  </a:lnTo>
                  <a:lnTo>
                    <a:pt x="156514" y="10439"/>
                  </a:lnTo>
                  <a:lnTo>
                    <a:pt x="156514" y="0"/>
                  </a:lnTo>
                  <a:close/>
                </a:path>
                <a:path w="636904" h="31750">
                  <a:moveTo>
                    <a:pt x="250431" y="0"/>
                  </a:moveTo>
                  <a:lnTo>
                    <a:pt x="250431" y="0"/>
                  </a:lnTo>
                  <a:lnTo>
                    <a:pt x="177380" y="0"/>
                  </a:lnTo>
                  <a:lnTo>
                    <a:pt x="177380" y="10439"/>
                  </a:lnTo>
                  <a:lnTo>
                    <a:pt x="166954" y="10439"/>
                  </a:lnTo>
                  <a:lnTo>
                    <a:pt x="156514" y="10439"/>
                  </a:lnTo>
                  <a:lnTo>
                    <a:pt x="156514" y="20878"/>
                  </a:lnTo>
                  <a:lnTo>
                    <a:pt x="166954" y="20878"/>
                  </a:lnTo>
                  <a:lnTo>
                    <a:pt x="166954" y="31305"/>
                  </a:lnTo>
                  <a:lnTo>
                    <a:pt x="177380" y="31305"/>
                  </a:lnTo>
                  <a:lnTo>
                    <a:pt x="187820" y="31305"/>
                  </a:lnTo>
                  <a:lnTo>
                    <a:pt x="187820" y="20878"/>
                  </a:lnTo>
                  <a:lnTo>
                    <a:pt x="198259" y="20878"/>
                  </a:lnTo>
                  <a:lnTo>
                    <a:pt x="198259" y="10439"/>
                  </a:lnTo>
                  <a:lnTo>
                    <a:pt x="208686" y="10439"/>
                  </a:lnTo>
                  <a:lnTo>
                    <a:pt x="208686" y="20866"/>
                  </a:lnTo>
                  <a:lnTo>
                    <a:pt x="208686" y="31305"/>
                  </a:lnTo>
                  <a:lnTo>
                    <a:pt x="219125" y="31305"/>
                  </a:lnTo>
                  <a:lnTo>
                    <a:pt x="219125" y="20878"/>
                  </a:lnTo>
                  <a:lnTo>
                    <a:pt x="229565" y="20878"/>
                  </a:lnTo>
                  <a:lnTo>
                    <a:pt x="229565" y="10439"/>
                  </a:lnTo>
                  <a:lnTo>
                    <a:pt x="239991" y="10439"/>
                  </a:lnTo>
                  <a:lnTo>
                    <a:pt x="250431" y="10439"/>
                  </a:lnTo>
                  <a:lnTo>
                    <a:pt x="250431" y="0"/>
                  </a:lnTo>
                  <a:close/>
                </a:path>
                <a:path w="636904" h="31750">
                  <a:moveTo>
                    <a:pt x="260870" y="10439"/>
                  </a:moveTo>
                  <a:lnTo>
                    <a:pt x="250431" y="10439"/>
                  </a:lnTo>
                  <a:lnTo>
                    <a:pt x="250431" y="20866"/>
                  </a:lnTo>
                  <a:lnTo>
                    <a:pt x="250431" y="31305"/>
                  </a:lnTo>
                  <a:lnTo>
                    <a:pt x="260870" y="31305"/>
                  </a:lnTo>
                  <a:lnTo>
                    <a:pt x="260870" y="20878"/>
                  </a:lnTo>
                  <a:lnTo>
                    <a:pt x="260870" y="10439"/>
                  </a:lnTo>
                  <a:close/>
                </a:path>
                <a:path w="636904" h="31750">
                  <a:moveTo>
                    <a:pt x="281736" y="10439"/>
                  </a:moveTo>
                  <a:lnTo>
                    <a:pt x="271297" y="10439"/>
                  </a:lnTo>
                  <a:lnTo>
                    <a:pt x="271297" y="20866"/>
                  </a:lnTo>
                  <a:lnTo>
                    <a:pt x="271297" y="31305"/>
                  </a:lnTo>
                  <a:lnTo>
                    <a:pt x="281736" y="31305"/>
                  </a:lnTo>
                  <a:lnTo>
                    <a:pt x="281736" y="20878"/>
                  </a:lnTo>
                  <a:lnTo>
                    <a:pt x="281736" y="10439"/>
                  </a:lnTo>
                  <a:close/>
                </a:path>
                <a:path w="636904" h="31750">
                  <a:moveTo>
                    <a:pt x="302602" y="0"/>
                  </a:moveTo>
                  <a:lnTo>
                    <a:pt x="292163" y="0"/>
                  </a:lnTo>
                  <a:lnTo>
                    <a:pt x="292163" y="10439"/>
                  </a:lnTo>
                  <a:lnTo>
                    <a:pt x="302602" y="10439"/>
                  </a:lnTo>
                  <a:lnTo>
                    <a:pt x="302602" y="0"/>
                  </a:lnTo>
                  <a:close/>
                </a:path>
                <a:path w="636904" h="31750">
                  <a:moveTo>
                    <a:pt x="344347" y="0"/>
                  </a:moveTo>
                  <a:lnTo>
                    <a:pt x="333908" y="0"/>
                  </a:lnTo>
                  <a:lnTo>
                    <a:pt x="333908" y="10439"/>
                  </a:lnTo>
                  <a:lnTo>
                    <a:pt x="333908" y="20866"/>
                  </a:lnTo>
                  <a:lnTo>
                    <a:pt x="323481" y="20866"/>
                  </a:lnTo>
                  <a:lnTo>
                    <a:pt x="323481" y="10439"/>
                  </a:lnTo>
                  <a:lnTo>
                    <a:pt x="313042" y="10439"/>
                  </a:lnTo>
                  <a:lnTo>
                    <a:pt x="302602" y="10439"/>
                  </a:lnTo>
                  <a:lnTo>
                    <a:pt x="302602" y="20878"/>
                  </a:lnTo>
                  <a:lnTo>
                    <a:pt x="313042" y="20878"/>
                  </a:lnTo>
                  <a:lnTo>
                    <a:pt x="323469" y="20878"/>
                  </a:lnTo>
                  <a:lnTo>
                    <a:pt x="323469" y="31305"/>
                  </a:lnTo>
                  <a:lnTo>
                    <a:pt x="333908" y="31305"/>
                  </a:lnTo>
                  <a:lnTo>
                    <a:pt x="333908" y="20878"/>
                  </a:lnTo>
                  <a:lnTo>
                    <a:pt x="344347" y="20878"/>
                  </a:lnTo>
                  <a:lnTo>
                    <a:pt x="344347" y="10439"/>
                  </a:lnTo>
                  <a:lnTo>
                    <a:pt x="344347" y="0"/>
                  </a:lnTo>
                  <a:close/>
                </a:path>
                <a:path w="636904" h="31750">
                  <a:moveTo>
                    <a:pt x="448691" y="0"/>
                  </a:moveTo>
                  <a:lnTo>
                    <a:pt x="448691" y="0"/>
                  </a:lnTo>
                  <a:lnTo>
                    <a:pt x="406946" y="0"/>
                  </a:lnTo>
                  <a:lnTo>
                    <a:pt x="406946" y="10439"/>
                  </a:lnTo>
                  <a:lnTo>
                    <a:pt x="406946" y="20866"/>
                  </a:lnTo>
                  <a:lnTo>
                    <a:pt x="396519" y="20866"/>
                  </a:lnTo>
                  <a:lnTo>
                    <a:pt x="386080" y="20866"/>
                  </a:lnTo>
                  <a:lnTo>
                    <a:pt x="386080" y="10439"/>
                  </a:lnTo>
                  <a:lnTo>
                    <a:pt x="386080" y="0"/>
                  </a:lnTo>
                  <a:lnTo>
                    <a:pt x="375653" y="0"/>
                  </a:lnTo>
                  <a:lnTo>
                    <a:pt x="365213" y="0"/>
                  </a:lnTo>
                  <a:lnTo>
                    <a:pt x="354774" y="0"/>
                  </a:lnTo>
                  <a:lnTo>
                    <a:pt x="354774" y="10439"/>
                  </a:lnTo>
                  <a:lnTo>
                    <a:pt x="365213" y="10439"/>
                  </a:lnTo>
                  <a:lnTo>
                    <a:pt x="375640" y="10439"/>
                  </a:lnTo>
                  <a:lnTo>
                    <a:pt x="375640" y="20866"/>
                  </a:lnTo>
                  <a:lnTo>
                    <a:pt x="365213" y="20866"/>
                  </a:lnTo>
                  <a:lnTo>
                    <a:pt x="365213" y="31305"/>
                  </a:lnTo>
                  <a:lnTo>
                    <a:pt x="375640" y="31305"/>
                  </a:lnTo>
                  <a:lnTo>
                    <a:pt x="386080" y="31305"/>
                  </a:lnTo>
                  <a:lnTo>
                    <a:pt x="396519" y="31305"/>
                  </a:lnTo>
                  <a:lnTo>
                    <a:pt x="406958" y="31305"/>
                  </a:lnTo>
                  <a:lnTo>
                    <a:pt x="406958" y="20878"/>
                  </a:lnTo>
                  <a:lnTo>
                    <a:pt x="417385" y="20878"/>
                  </a:lnTo>
                  <a:lnTo>
                    <a:pt x="417385" y="31305"/>
                  </a:lnTo>
                  <a:lnTo>
                    <a:pt x="427824" y="31305"/>
                  </a:lnTo>
                  <a:lnTo>
                    <a:pt x="427824" y="20878"/>
                  </a:lnTo>
                  <a:lnTo>
                    <a:pt x="427824" y="10439"/>
                  </a:lnTo>
                  <a:lnTo>
                    <a:pt x="438251" y="10439"/>
                  </a:lnTo>
                  <a:lnTo>
                    <a:pt x="448691" y="10439"/>
                  </a:lnTo>
                  <a:lnTo>
                    <a:pt x="448691" y="0"/>
                  </a:lnTo>
                  <a:close/>
                </a:path>
                <a:path w="636904" h="31750">
                  <a:moveTo>
                    <a:pt x="479996" y="0"/>
                  </a:moveTo>
                  <a:lnTo>
                    <a:pt x="469557" y="0"/>
                  </a:lnTo>
                  <a:lnTo>
                    <a:pt x="469557" y="10439"/>
                  </a:lnTo>
                  <a:lnTo>
                    <a:pt x="459130" y="10439"/>
                  </a:lnTo>
                  <a:lnTo>
                    <a:pt x="448691" y="10439"/>
                  </a:lnTo>
                  <a:lnTo>
                    <a:pt x="448691" y="20866"/>
                  </a:lnTo>
                  <a:lnTo>
                    <a:pt x="438251" y="20866"/>
                  </a:lnTo>
                  <a:lnTo>
                    <a:pt x="438251" y="31305"/>
                  </a:lnTo>
                  <a:lnTo>
                    <a:pt x="448691" y="31305"/>
                  </a:lnTo>
                  <a:lnTo>
                    <a:pt x="448691" y="20878"/>
                  </a:lnTo>
                  <a:lnTo>
                    <a:pt x="459130" y="20878"/>
                  </a:lnTo>
                  <a:lnTo>
                    <a:pt x="469569" y="20878"/>
                  </a:lnTo>
                  <a:lnTo>
                    <a:pt x="469569" y="10439"/>
                  </a:lnTo>
                  <a:lnTo>
                    <a:pt x="479996" y="10439"/>
                  </a:lnTo>
                  <a:lnTo>
                    <a:pt x="479996" y="0"/>
                  </a:lnTo>
                  <a:close/>
                </a:path>
                <a:path w="636904" h="31750">
                  <a:moveTo>
                    <a:pt x="553046" y="10439"/>
                  </a:moveTo>
                  <a:lnTo>
                    <a:pt x="542607" y="10439"/>
                  </a:lnTo>
                  <a:lnTo>
                    <a:pt x="542607" y="0"/>
                  </a:lnTo>
                  <a:lnTo>
                    <a:pt x="532168" y="0"/>
                  </a:lnTo>
                  <a:lnTo>
                    <a:pt x="521728" y="0"/>
                  </a:lnTo>
                  <a:lnTo>
                    <a:pt x="521728" y="10439"/>
                  </a:lnTo>
                  <a:lnTo>
                    <a:pt x="511302" y="10439"/>
                  </a:lnTo>
                  <a:lnTo>
                    <a:pt x="511302" y="0"/>
                  </a:lnTo>
                  <a:lnTo>
                    <a:pt x="500862" y="0"/>
                  </a:lnTo>
                  <a:lnTo>
                    <a:pt x="500862" y="10439"/>
                  </a:lnTo>
                  <a:lnTo>
                    <a:pt x="490423" y="10439"/>
                  </a:lnTo>
                  <a:lnTo>
                    <a:pt x="490423" y="20878"/>
                  </a:lnTo>
                  <a:lnTo>
                    <a:pt x="500862" y="20878"/>
                  </a:lnTo>
                  <a:lnTo>
                    <a:pt x="511302" y="20878"/>
                  </a:lnTo>
                  <a:lnTo>
                    <a:pt x="553046" y="20878"/>
                  </a:lnTo>
                  <a:lnTo>
                    <a:pt x="553046" y="10439"/>
                  </a:lnTo>
                  <a:close/>
                </a:path>
                <a:path w="636904" h="31750">
                  <a:moveTo>
                    <a:pt x="594779" y="10439"/>
                  </a:moveTo>
                  <a:lnTo>
                    <a:pt x="584352" y="10439"/>
                  </a:lnTo>
                  <a:lnTo>
                    <a:pt x="584352" y="0"/>
                  </a:lnTo>
                  <a:lnTo>
                    <a:pt x="573913" y="0"/>
                  </a:lnTo>
                  <a:lnTo>
                    <a:pt x="563473" y="0"/>
                  </a:lnTo>
                  <a:lnTo>
                    <a:pt x="563473" y="10439"/>
                  </a:lnTo>
                  <a:lnTo>
                    <a:pt x="573913" y="10439"/>
                  </a:lnTo>
                  <a:lnTo>
                    <a:pt x="584339" y="10439"/>
                  </a:lnTo>
                  <a:lnTo>
                    <a:pt x="584339" y="20878"/>
                  </a:lnTo>
                  <a:lnTo>
                    <a:pt x="594779" y="20878"/>
                  </a:lnTo>
                  <a:lnTo>
                    <a:pt x="594779" y="10439"/>
                  </a:lnTo>
                  <a:close/>
                </a:path>
                <a:path w="636904" h="31750">
                  <a:moveTo>
                    <a:pt x="605218" y="0"/>
                  </a:moveTo>
                  <a:lnTo>
                    <a:pt x="594779" y="0"/>
                  </a:lnTo>
                  <a:lnTo>
                    <a:pt x="594779" y="10439"/>
                  </a:lnTo>
                  <a:lnTo>
                    <a:pt x="605218" y="10439"/>
                  </a:lnTo>
                  <a:lnTo>
                    <a:pt x="605218" y="0"/>
                  </a:lnTo>
                  <a:close/>
                </a:path>
                <a:path w="636904" h="31750">
                  <a:moveTo>
                    <a:pt x="636524" y="10439"/>
                  </a:moveTo>
                  <a:lnTo>
                    <a:pt x="626071" y="10439"/>
                  </a:lnTo>
                  <a:lnTo>
                    <a:pt x="615632" y="10439"/>
                  </a:lnTo>
                  <a:lnTo>
                    <a:pt x="615632" y="20878"/>
                  </a:lnTo>
                  <a:lnTo>
                    <a:pt x="626071" y="20878"/>
                  </a:lnTo>
                  <a:lnTo>
                    <a:pt x="636524" y="20878"/>
                  </a:lnTo>
                  <a:lnTo>
                    <a:pt x="636524" y="1043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5952960" y="4207573"/>
              <a:ext cx="636905" cy="31750"/>
            </a:xfrm>
            <a:custGeom>
              <a:avLst/>
              <a:gdLst/>
              <a:ahLst/>
              <a:cxnLst/>
              <a:rect l="l" t="t" r="r" b="b"/>
              <a:pathLst>
                <a:path w="636904" h="31750">
                  <a:moveTo>
                    <a:pt x="20866" y="10439"/>
                  </a:moveTo>
                  <a:lnTo>
                    <a:pt x="10439" y="10439"/>
                  </a:lnTo>
                  <a:lnTo>
                    <a:pt x="0" y="10439"/>
                  </a:lnTo>
                  <a:lnTo>
                    <a:pt x="0" y="20878"/>
                  </a:lnTo>
                  <a:lnTo>
                    <a:pt x="10426" y="20878"/>
                  </a:lnTo>
                  <a:lnTo>
                    <a:pt x="10426" y="31318"/>
                  </a:lnTo>
                  <a:lnTo>
                    <a:pt x="20866" y="31318"/>
                  </a:lnTo>
                  <a:lnTo>
                    <a:pt x="20866" y="20878"/>
                  </a:lnTo>
                  <a:lnTo>
                    <a:pt x="20866" y="10439"/>
                  </a:lnTo>
                  <a:close/>
                </a:path>
                <a:path w="636904" h="31750">
                  <a:moveTo>
                    <a:pt x="41732" y="20878"/>
                  </a:moveTo>
                  <a:lnTo>
                    <a:pt x="31292" y="20878"/>
                  </a:lnTo>
                  <a:lnTo>
                    <a:pt x="31292" y="31318"/>
                  </a:lnTo>
                  <a:lnTo>
                    <a:pt x="41732" y="31318"/>
                  </a:lnTo>
                  <a:lnTo>
                    <a:pt x="41732" y="20878"/>
                  </a:lnTo>
                  <a:close/>
                </a:path>
                <a:path w="636904" h="31750">
                  <a:moveTo>
                    <a:pt x="73037" y="10439"/>
                  </a:moveTo>
                  <a:lnTo>
                    <a:pt x="62598" y="10439"/>
                  </a:lnTo>
                  <a:lnTo>
                    <a:pt x="62598" y="20878"/>
                  </a:lnTo>
                  <a:lnTo>
                    <a:pt x="73037" y="20878"/>
                  </a:lnTo>
                  <a:lnTo>
                    <a:pt x="73037" y="10439"/>
                  </a:lnTo>
                  <a:close/>
                </a:path>
                <a:path w="636904" h="31750">
                  <a:moveTo>
                    <a:pt x="93916" y="10439"/>
                  </a:moveTo>
                  <a:lnTo>
                    <a:pt x="83477" y="10439"/>
                  </a:lnTo>
                  <a:lnTo>
                    <a:pt x="83477" y="20878"/>
                  </a:lnTo>
                  <a:lnTo>
                    <a:pt x="83477" y="31318"/>
                  </a:lnTo>
                  <a:lnTo>
                    <a:pt x="93916" y="31318"/>
                  </a:lnTo>
                  <a:lnTo>
                    <a:pt x="93916" y="20878"/>
                  </a:lnTo>
                  <a:lnTo>
                    <a:pt x="93916" y="10439"/>
                  </a:lnTo>
                  <a:close/>
                </a:path>
                <a:path w="636904" h="31750">
                  <a:moveTo>
                    <a:pt x="135648" y="10439"/>
                  </a:moveTo>
                  <a:lnTo>
                    <a:pt x="125209" y="10439"/>
                  </a:lnTo>
                  <a:lnTo>
                    <a:pt x="125209" y="20878"/>
                  </a:lnTo>
                  <a:lnTo>
                    <a:pt x="114782" y="20878"/>
                  </a:lnTo>
                  <a:lnTo>
                    <a:pt x="114782" y="10439"/>
                  </a:lnTo>
                  <a:lnTo>
                    <a:pt x="104343" y="10439"/>
                  </a:lnTo>
                  <a:lnTo>
                    <a:pt x="104343" y="20878"/>
                  </a:lnTo>
                  <a:lnTo>
                    <a:pt x="104343" y="31318"/>
                  </a:lnTo>
                  <a:lnTo>
                    <a:pt x="114782" y="31318"/>
                  </a:lnTo>
                  <a:lnTo>
                    <a:pt x="125222" y="31318"/>
                  </a:lnTo>
                  <a:lnTo>
                    <a:pt x="125222" y="20878"/>
                  </a:lnTo>
                  <a:lnTo>
                    <a:pt x="135648" y="20878"/>
                  </a:lnTo>
                  <a:lnTo>
                    <a:pt x="135648" y="10439"/>
                  </a:lnTo>
                  <a:close/>
                </a:path>
                <a:path w="636904" h="31750">
                  <a:moveTo>
                    <a:pt x="177393" y="10439"/>
                  </a:moveTo>
                  <a:lnTo>
                    <a:pt x="166954" y="10439"/>
                  </a:lnTo>
                  <a:lnTo>
                    <a:pt x="156514" y="10439"/>
                  </a:lnTo>
                  <a:lnTo>
                    <a:pt x="156514" y="20878"/>
                  </a:lnTo>
                  <a:lnTo>
                    <a:pt x="166954" y="20878"/>
                  </a:lnTo>
                  <a:lnTo>
                    <a:pt x="166954" y="31318"/>
                  </a:lnTo>
                  <a:lnTo>
                    <a:pt x="177393" y="31318"/>
                  </a:lnTo>
                  <a:lnTo>
                    <a:pt x="177393" y="20878"/>
                  </a:lnTo>
                  <a:lnTo>
                    <a:pt x="177393" y="10439"/>
                  </a:lnTo>
                  <a:close/>
                </a:path>
                <a:path w="636904" h="31750">
                  <a:moveTo>
                    <a:pt x="219125" y="10439"/>
                  </a:moveTo>
                  <a:lnTo>
                    <a:pt x="208686" y="10439"/>
                  </a:lnTo>
                  <a:lnTo>
                    <a:pt x="208686" y="20878"/>
                  </a:lnTo>
                  <a:lnTo>
                    <a:pt x="219125" y="20878"/>
                  </a:lnTo>
                  <a:lnTo>
                    <a:pt x="219125" y="10439"/>
                  </a:lnTo>
                  <a:close/>
                </a:path>
                <a:path w="636904" h="31750">
                  <a:moveTo>
                    <a:pt x="250431" y="10439"/>
                  </a:moveTo>
                  <a:lnTo>
                    <a:pt x="239991" y="10439"/>
                  </a:lnTo>
                  <a:lnTo>
                    <a:pt x="239991" y="20878"/>
                  </a:lnTo>
                  <a:lnTo>
                    <a:pt x="250431" y="20878"/>
                  </a:lnTo>
                  <a:lnTo>
                    <a:pt x="250431" y="10439"/>
                  </a:lnTo>
                  <a:close/>
                </a:path>
                <a:path w="636904" h="31750">
                  <a:moveTo>
                    <a:pt x="323481" y="10439"/>
                  </a:moveTo>
                  <a:lnTo>
                    <a:pt x="313042" y="10439"/>
                  </a:lnTo>
                  <a:lnTo>
                    <a:pt x="302602" y="10439"/>
                  </a:lnTo>
                  <a:lnTo>
                    <a:pt x="292163" y="10439"/>
                  </a:lnTo>
                  <a:lnTo>
                    <a:pt x="292163" y="20878"/>
                  </a:lnTo>
                  <a:lnTo>
                    <a:pt x="302602" y="20878"/>
                  </a:lnTo>
                  <a:lnTo>
                    <a:pt x="313042" y="20878"/>
                  </a:lnTo>
                  <a:lnTo>
                    <a:pt x="323481" y="20878"/>
                  </a:lnTo>
                  <a:lnTo>
                    <a:pt x="323481" y="10439"/>
                  </a:lnTo>
                  <a:close/>
                </a:path>
                <a:path w="636904" h="31750">
                  <a:moveTo>
                    <a:pt x="365213" y="10439"/>
                  </a:moveTo>
                  <a:lnTo>
                    <a:pt x="354774" y="10439"/>
                  </a:lnTo>
                  <a:lnTo>
                    <a:pt x="354774" y="20878"/>
                  </a:lnTo>
                  <a:lnTo>
                    <a:pt x="365213" y="20878"/>
                  </a:lnTo>
                  <a:lnTo>
                    <a:pt x="365213" y="10439"/>
                  </a:lnTo>
                  <a:close/>
                </a:path>
                <a:path w="636904" h="31750">
                  <a:moveTo>
                    <a:pt x="459130" y="10439"/>
                  </a:moveTo>
                  <a:lnTo>
                    <a:pt x="448691" y="10439"/>
                  </a:lnTo>
                  <a:lnTo>
                    <a:pt x="448691" y="0"/>
                  </a:lnTo>
                  <a:lnTo>
                    <a:pt x="438251" y="0"/>
                  </a:lnTo>
                  <a:lnTo>
                    <a:pt x="438251" y="10439"/>
                  </a:lnTo>
                  <a:lnTo>
                    <a:pt x="427824" y="10439"/>
                  </a:lnTo>
                  <a:lnTo>
                    <a:pt x="417385" y="10439"/>
                  </a:lnTo>
                  <a:lnTo>
                    <a:pt x="417385" y="20878"/>
                  </a:lnTo>
                  <a:lnTo>
                    <a:pt x="427824" y="20878"/>
                  </a:lnTo>
                  <a:lnTo>
                    <a:pt x="438251" y="20878"/>
                  </a:lnTo>
                  <a:lnTo>
                    <a:pt x="448691" y="20878"/>
                  </a:lnTo>
                  <a:lnTo>
                    <a:pt x="459130" y="20878"/>
                  </a:lnTo>
                  <a:lnTo>
                    <a:pt x="459130" y="10439"/>
                  </a:lnTo>
                  <a:close/>
                </a:path>
                <a:path w="636904" h="31750">
                  <a:moveTo>
                    <a:pt x="490435" y="0"/>
                  </a:moveTo>
                  <a:lnTo>
                    <a:pt x="479996" y="0"/>
                  </a:lnTo>
                  <a:lnTo>
                    <a:pt x="469569" y="0"/>
                  </a:lnTo>
                  <a:lnTo>
                    <a:pt x="459130" y="0"/>
                  </a:lnTo>
                  <a:lnTo>
                    <a:pt x="459130" y="10439"/>
                  </a:lnTo>
                  <a:lnTo>
                    <a:pt x="469557" y="10439"/>
                  </a:lnTo>
                  <a:lnTo>
                    <a:pt x="469557" y="20878"/>
                  </a:lnTo>
                  <a:lnTo>
                    <a:pt x="479996" y="20878"/>
                  </a:lnTo>
                  <a:lnTo>
                    <a:pt x="479996" y="10439"/>
                  </a:lnTo>
                  <a:lnTo>
                    <a:pt x="490435" y="10439"/>
                  </a:lnTo>
                  <a:lnTo>
                    <a:pt x="490435" y="0"/>
                  </a:lnTo>
                  <a:close/>
                </a:path>
                <a:path w="636904" h="31750">
                  <a:moveTo>
                    <a:pt x="563473" y="0"/>
                  </a:moveTo>
                  <a:lnTo>
                    <a:pt x="553046" y="0"/>
                  </a:lnTo>
                  <a:lnTo>
                    <a:pt x="542607" y="0"/>
                  </a:lnTo>
                  <a:lnTo>
                    <a:pt x="542607" y="10439"/>
                  </a:lnTo>
                  <a:lnTo>
                    <a:pt x="500862" y="10439"/>
                  </a:lnTo>
                  <a:lnTo>
                    <a:pt x="500862" y="20878"/>
                  </a:lnTo>
                  <a:lnTo>
                    <a:pt x="563473" y="20878"/>
                  </a:lnTo>
                  <a:lnTo>
                    <a:pt x="563473" y="10439"/>
                  </a:lnTo>
                  <a:lnTo>
                    <a:pt x="563473" y="0"/>
                  </a:lnTo>
                  <a:close/>
                </a:path>
                <a:path w="636904" h="31750">
                  <a:moveTo>
                    <a:pt x="584352" y="0"/>
                  </a:moveTo>
                  <a:lnTo>
                    <a:pt x="573913" y="0"/>
                  </a:lnTo>
                  <a:lnTo>
                    <a:pt x="573913" y="10439"/>
                  </a:lnTo>
                  <a:lnTo>
                    <a:pt x="573913" y="20878"/>
                  </a:lnTo>
                  <a:lnTo>
                    <a:pt x="584352" y="20878"/>
                  </a:lnTo>
                  <a:lnTo>
                    <a:pt x="584352" y="10439"/>
                  </a:lnTo>
                  <a:lnTo>
                    <a:pt x="584352" y="0"/>
                  </a:lnTo>
                  <a:close/>
                </a:path>
                <a:path w="636904" h="31750">
                  <a:moveTo>
                    <a:pt x="615632" y="0"/>
                  </a:moveTo>
                  <a:lnTo>
                    <a:pt x="605193" y="0"/>
                  </a:lnTo>
                  <a:lnTo>
                    <a:pt x="605193" y="10439"/>
                  </a:lnTo>
                  <a:lnTo>
                    <a:pt x="615632" y="10439"/>
                  </a:lnTo>
                  <a:lnTo>
                    <a:pt x="615632" y="0"/>
                  </a:lnTo>
                  <a:close/>
                </a:path>
                <a:path w="636904" h="31750">
                  <a:moveTo>
                    <a:pt x="636524" y="0"/>
                  </a:moveTo>
                  <a:lnTo>
                    <a:pt x="626071" y="0"/>
                  </a:lnTo>
                  <a:lnTo>
                    <a:pt x="626071" y="10439"/>
                  </a:lnTo>
                  <a:lnTo>
                    <a:pt x="615632" y="10439"/>
                  </a:lnTo>
                  <a:lnTo>
                    <a:pt x="615632" y="20878"/>
                  </a:lnTo>
                  <a:lnTo>
                    <a:pt x="626071" y="20878"/>
                  </a:lnTo>
                  <a:lnTo>
                    <a:pt x="636524" y="20878"/>
                  </a:lnTo>
                  <a:lnTo>
                    <a:pt x="636524" y="10439"/>
                  </a:lnTo>
                  <a:lnTo>
                    <a:pt x="636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6151219" y="4233671"/>
              <a:ext cx="114935" cy="0"/>
            </a:xfrm>
            <a:custGeom>
              <a:avLst/>
              <a:gdLst/>
              <a:ahLst/>
              <a:cxnLst/>
              <a:rect l="l" t="t" r="r" b="b"/>
              <a:pathLst>
                <a:path w="114935">
                  <a:moveTo>
                    <a:pt x="0" y="0"/>
                  </a:moveTo>
                  <a:lnTo>
                    <a:pt x="114782" y="0"/>
                  </a:lnTo>
                </a:path>
              </a:pathLst>
            </a:custGeom>
            <a:ln w="10439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5952960" y="4228451"/>
              <a:ext cx="626110" cy="31750"/>
            </a:xfrm>
            <a:custGeom>
              <a:avLst/>
              <a:gdLst/>
              <a:ahLst/>
              <a:cxnLst/>
              <a:rect l="l" t="t" r="r" b="b"/>
              <a:pathLst>
                <a:path w="626109" h="31750">
                  <a:moveTo>
                    <a:pt x="93916" y="10426"/>
                  </a:moveTo>
                  <a:lnTo>
                    <a:pt x="93916" y="10426"/>
                  </a:lnTo>
                  <a:lnTo>
                    <a:pt x="10426" y="10426"/>
                  </a:lnTo>
                  <a:lnTo>
                    <a:pt x="10426" y="20866"/>
                  </a:lnTo>
                  <a:lnTo>
                    <a:pt x="0" y="20866"/>
                  </a:lnTo>
                  <a:lnTo>
                    <a:pt x="0" y="31305"/>
                  </a:lnTo>
                  <a:lnTo>
                    <a:pt x="10439" y="31305"/>
                  </a:lnTo>
                  <a:lnTo>
                    <a:pt x="10439" y="20866"/>
                  </a:lnTo>
                  <a:lnTo>
                    <a:pt x="20866" y="20866"/>
                  </a:lnTo>
                  <a:lnTo>
                    <a:pt x="20866" y="31305"/>
                  </a:lnTo>
                  <a:lnTo>
                    <a:pt x="31305" y="31305"/>
                  </a:lnTo>
                  <a:lnTo>
                    <a:pt x="31305" y="20866"/>
                  </a:lnTo>
                  <a:lnTo>
                    <a:pt x="41732" y="20866"/>
                  </a:lnTo>
                  <a:lnTo>
                    <a:pt x="41732" y="31305"/>
                  </a:lnTo>
                  <a:lnTo>
                    <a:pt x="52171" y="31305"/>
                  </a:lnTo>
                  <a:lnTo>
                    <a:pt x="52171" y="20866"/>
                  </a:lnTo>
                  <a:lnTo>
                    <a:pt x="62598" y="20866"/>
                  </a:lnTo>
                  <a:lnTo>
                    <a:pt x="73037" y="20866"/>
                  </a:lnTo>
                  <a:lnTo>
                    <a:pt x="83477" y="20866"/>
                  </a:lnTo>
                  <a:lnTo>
                    <a:pt x="83477" y="31305"/>
                  </a:lnTo>
                  <a:lnTo>
                    <a:pt x="93916" y="31305"/>
                  </a:lnTo>
                  <a:lnTo>
                    <a:pt x="93916" y="20866"/>
                  </a:lnTo>
                  <a:lnTo>
                    <a:pt x="93916" y="10426"/>
                  </a:lnTo>
                  <a:close/>
                </a:path>
                <a:path w="626109" h="31750">
                  <a:moveTo>
                    <a:pt x="125222" y="10426"/>
                  </a:moveTo>
                  <a:lnTo>
                    <a:pt x="114782" y="10426"/>
                  </a:lnTo>
                  <a:lnTo>
                    <a:pt x="114782" y="20866"/>
                  </a:lnTo>
                  <a:lnTo>
                    <a:pt x="125222" y="20866"/>
                  </a:lnTo>
                  <a:lnTo>
                    <a:pt x="125222" y="10426"/>
                  </a:lnTo>
                  <a:close/>
                </a:path>
                <a:path w="626109" h="31750">
                  <a:moveTo>
                    <a:pt x="156514" y="10426"/>
                  </a:moveTo>
                  <a:lnTo>
                    <a:pt x="146088" y="10426"/>
                  </a:lnTo>
                  <a:lnTo>
                    <a:pt x="135648" y="10426"/>
                  </a:lnTo>
                  <a:lnTo>
                    <a:pt x="135648" y="20866"/>
                  </a:lnTo>
                  <a:lnTo>
                    <a:pt x="135648" y="31305"/>
                  </a:lnTo>
                  <a:lnTo>
                    <a:pt x="146075" y="31305"/>
                  </a:lnTo>
                  <a:lnTo>
                    <a:pt x="156514" y="31305"/>
                  </a:lnTo>
                  <a:lnTo>
                    <a:pt x="156514" y="20866"/>
                  </a:lnTo>
                  <a:lnTo>
                    <a:pt x="156514" y="10426"/>
                  </a:lnTo>
                  <a:close/>
                </a:path>
                <a:path w="626109" h="31750">
                  <a:moveTo>
                    <a:pt x="177393" y="10426"/>
                  </a:moveTo>
                  <a:lnTo>
                    <a:pt x="166954" y="10426"/>
                  </a:lnTo>
                  <a:lnTo>
                    <a:pt x="166954" y="20866"/>
                  </a:lnTo>
                  <a:lnTo>
                    <a:pt x="177393" y="20866"/>
                  </a:lnTo>
                  <a:lnTo>
                    <a:pt x="177393" y="10426"/>
                  </a:lnTo>
                  <a:close/>
                </a:path>
                <a:path w="626109" h="31750">
                  <a:moveTo>
                    <a:pt x="208699" y="20866"/>
                  </a:moveTo>
                  <a:lnTo>
                    <a:pt x="198259" y="20866"/>
                  </a:lnTo>
                  <a:lnTo>
                    <a:pt x="198259" y="31305"/>
                  </a:lnTo>
                  <a:lnTo>
                    <a:pt x="208699" y="31305"/>
                  </a:lnTo>
                  <a:lnTo>
                    <a:pt x="208699" y="20866"/>
                  </a:lnTo>
                  <a:close/>
                </a:path>
                <a:path w="626109" h="31750">
                  <a:moveTo>
                    <a:pt x="229565" y="10426"/>
                  </a:moveTo>
                  <a:lnTo>
                    <a:pt x="219125" y="10426"/>
                  </a:lnTo>
                  <a:lnTo>
                    <a:pt x="219125" y="20866"/>
                  </a:lnTo>
                  <a:lnTo>
                    <a:pt x="229565" y="20866"/>
                  </a:lnTo>
                  <a:lnTo>
                    <a:pt x="229565" y="10426"/>
                  </a:lnTo>
                  <a:close/>
                </a:path>
                <a:path w="626109" h="31750">
                  <a:moveTo>
                    <a:pt x="250431" y="20866"/>
                  </a:moveTo>
                  <a:lnTo>
                    <a:pt x="239991" y="20866"/>
                  </a:lnTo>
                  <a:lnTo>
                    <a:pt x="239991" y="31305"/>
                  </a:lnTo>
                  <a:lnTo>
                    <a:pt x="250431" y="31305"/>
                  </a:lnTo>
                  <a:lnTo>
                    <a:pt x="250431" y="20866"/>
                  </a:lnTo>
                  <a:close/>
                </a:path>
                <a:path w="626109" h="31750">
                  <a:moveTo>
                    <a:pt x="271297" y="20866"/>
                  </a:moveTo>
                  <a:lnTo>
                    <a:pt x="260858" y="20866"/>
                  </a:lnTo>
                  <a:lnTo>
                    <a:pt x="260858" y="31305"/>
                  </a:lnTo>
                  <a:lnTo>
                    <a:pt x="271297" y="31305"/>
                  </a:lnTo>
                  <a:lnTo>
                    <a:pt x="271297" y="20866"/>
                  </a:lnTo>
                  <a:close/>
                </a:path>
                <a:path w="626109" h="31750">
                  <a:moveTo>
                    <a:pt x="281736" y="10426"/>
                  </a:moveTo>
                  <a:lnTo>
                    <a:pt x="271297" y="10426"/>
                  </a:lnTo>
                  <a:lnTo>
                    <a:pt x="271297" y="20866"/>
                  </a:lnTo>
                  <a:lnTo>
                    <a:pt x="281736" y="20866"/>
                  </a:lnTo>
                  <a:lnTo>
                    <a:pt x="281736" y="10426"/>
                  </a:lnTo>
                  <a:close/>
                </a:path>
                <a:path w="626109" h="31750">
                  <a:moveTo>
                    <a:pt x="386080" y="0"/>
                  </a:moveTo>
                  <a:lnTo>
                    <a:pt x="375653" y="0"/>
                  </a:lnTo>
                  <a:lnTo>
                    <a:pt x="365213" y="0"/>
                  </a:lnTo>
                  <a:lnTo>
                    <a:pt x="365213" y="10426"/>
                  </a:lnTo>
                  <a:lnTo>
                    <a:pt x="292163" y="10426"/>
                  </a:lnTo>
                  <a:lnTo>
                    <a:pt x="292163" y="20866"/>
                  </a:lnTo>
                  <a:lnTo>
                    <a:pt x="281736" y="20866"/>
                  </a:lnTo>
                  <a:lnTo>
                    <a:pt x="281736" y="31305"/>
                  </a:lnTo>
                  <a:lnTo>
                    <a:pt x="292163" y="31305"/>
                  </a:lnTo>
                  <a:lnTo>
                    <a:pt x="302602" y="31305"/>
                  </a:lnTo>
                  <a:lnTo>
                    <a:pt x="302602" y="20866"/>
                  </a:lnTo>
                  <a:lnTo>
                    <a:pt x="313042" y="20866"/>
                  </a:lnTo>
                  <a:lnTo>
                    <a:pt x="323469" y="20866"/>
                  </a:lnTo>
                  <a:lnTo>
                    <a:pt x="333908" y="20866"/>
                  </a:lnTo>
                  <a:lnTo>
                    <a:pt x="333908" y="31305"/>
                  </a:lnTo>
                  <a:lnTo>
                    <a:pt x="344347" y="31305"/>
                  </a:lnTo>
                  <a:lnTo>
                    <a:pt x="344347" y="20866"/>
                  </a:lnTo>
                  <a:lnTo>
                    <a:pt x="354774" y="20866"/>
                  </a:lnTo>
                  <a:lnTo>
                    <a:pt x="365213" y="20866"/>
                  </a:lnTo>
                  <a:lnTo>
                    <a:pt x="365213" y="31305"/>
                  </a:lnTo>
                  <a:lnTo>
                    <a:pt x="375640" y="31305"/>
                  </a:lnTo>
                  <a:lnTo>
                    <a:pt x="386080" y="31305"/>
                  </a:lnTo>
                  <a:lnTo>
                    <a:pt x="386080" y="20866"/>
                  </a:lnTo>
                  <a:lnTo>
                    <a:pt x="386080" y="10439"/>
                  </a:lnTo>
                  <a:lnTo>
                    <a:pt x="386080" y="0"/>
                  </a:lnTo>
                  <a:close/>
                </a:path>
                <a:path w="626109" h="31750">
                  <a:moveTo>
                    <a:pt x="427824" y="20866"/>
                  </a:moveTo>
                  <a:lnTo>
                    <a:pt x="417385" y="20866"/>
                  </a:lnTo>
                  <a:lnTo>
                    <a:pt x="417385" y="31305"/>
                  </a:lnTo>
                  <a:lnTo>
                    <a:pt x="427824" y="31305"/>
                  </a:lnTo>
                  <a:lnTo>
                    <a:pt x="427824" y="20866"/>
                  </a:lnTo>
                  <a:close/>
                </a:path>
                <a:path w="626109" h="31750">
                  <a:moveTo>
                    <a:pt x="469569" y="0"/>
                  </a:moveTo>
                  <a:lnTo>
                    <a:pt x="459130" y="0"/>
                  </a:lnTo>
                  <a:lnTo>
                    <a:pt x="448691" y="0"/>
                  </a:lnTo>
                  <a:lnTo>
                    <a:pt x="438251" y="0"/>
                  </a:lnTo>
                  <a:lnTo>
                    <a:pt x="438251" y="10426"/>
                  </a:lnTo>
                  <a:lnTo>
                    <a:pt x="427824" y="10426"/>
                  </a:lnTo>
                  <a:lnTo>
                    <a:pt x="427824" y="0"/>
                  </a:lnTo>
                  <a:lnTo>
                    <a:pt x="417385" y="0"/>
                  </a:lnTo>
                  <a:lnTo>
                    <a:pt x="406946" y="0"/>
                  </a:lnTo>
                  <a:lnTo>
                    <a:pt x="406946" y="10426"/>
                  </a:lnTo>
                  <a:lnTo>
                    <a:pt x="396519" y="10426"/>
                  </a:lnTo>
                  <a:lnTo>
                    <a:pt x="396519" y="20866"/>
                  </a:lnTo>
                  <a:lnTo>
                    <a:pt x="396519" y="31305"/>
                  </a:lnTo>
                  <a:lnTo>
                    <a:pt x="406958" y="31305"/>
                  </a:lnTo>
                  <a:lnTo>
                    <a:pt x="406958" y="20866"/>
                  </a:lnTo>
                  <a:lnTo>
                    <a:pt x="406958" y="10439"/>
                  </a:lnTo>
                  <a:lnTo>
                    <a:pt x="417385" y="10439"/>
                  </a:lnTo>
                  <a:lnTo>
                    <a:pt x="427824" y="10439"/>
                  </a:lnTo>
                  <a:lnTo>
                    <a:pt x="427824" y="20866"/>
                  </a:lnTo>
                  <a:lnTo>
                    <a:pt x="438251" y="20866"/>
                  </a:lnTo>
                  <a:lnTo>
                    <a:pt x="448691" y="20866"/>
                  </a:lnTo>
                  <a:lnTo>
                    <a:pt x="448691" y="10439"/>
                  </a:lnTo>
                  <a:lnTo>
                    <a:pt x="459130" y="10439"/>
                  </a:lnTo>
                  <a:lnTo>
                    <a:pt x="459130" y="20866"/>
                  </a:lnTo>
                  <a:lnTo>
                    <a:pt x="459130" y="31305"/>
                  </a:lnTo>
                  <a:lnTo>
                    <a:pt x="469569" y="31305"/>
                  </a:lnTo>
                  <a:lnTo>
                    <a:pt x="469569" y="20866"/>
                  </a:lnTo>
                  <a:lnTo>
                    <a:pt x="469569" y="10439"/>
                  </a:lnTo>
                  <a:lnTo>
                    <a:pt x="469569" y="0"/>
                  </a:lnTo>
                  <a:close/>
                </a:path>
                <a:path w="626109" h="31750">
                  <a:moveTo>
                    <a:pt x="511302" y="0"/>
                  </a:moveTo>
                  <a:lnTo>
                    <a:pt x="500862" y="0"/>
                  </a:lnTo>
                  <a:lnTo>
                    <a:pt x="500862" y="10439"/>
                  </a:lnTo>
                  <a:lnTo>
                    <a:pt x="500862" y="20866"/>
                  </a:lnTo>
                  <a:lnTo>
                    <a:pt x="490435" y="20866"/>
                  </a:lnTo>
                  <a:lnTo>
                    <a:pt x="490435" y="10439"/>
                  </a:lnTo>
                  <a:lnTo>
                    <a:pt x="500862" y="10439"/>
                  </a:lnTo>
                  <a:lnTo>
                    <a:pt x="500862" y="0"/>
                  </a:lnTo>
                  <a:lnTo>
                    <a:pt x="490423" y="0"/>
                  </a:lnTo>
                  <a:lnTo>
                    <a:pt x="490423" y="10426"/>
                  </a:lnTo>
                  <a:lnTo>
                    <a:pt x="479996" y="10426"/>
                  </a:lnTo>
                  <a:lnTo>
                    <a:pt x="479996" y="20866"/>
                  </a:lnTo>
                  <a:lnTo>
                    <a:pt x="490423" y="20866"/>
                  </a:lnTo>
                  <a:lnTo>
                    <a:pt x="490423" y="31305"/>
                  </a:lnTo>
                  <a:lnTo>
                    <a:pt x="500862" y="31305"/>
                  </a:lnTo>
                  <a:lnTo>
                    <a:pt x="511302" y="31305"/>
                  </a:lnTo>
                  <a:lnTo>
                    <a:pt x="511302" y="20866"/>
                  </a:lnTo>
                  <a:lnTo>
                    <a:pt x="511302" y="10439"/>
                  </a:lnTo>
                  <a:lnTo>
                    <a:pt x="511302" y="0"/>
                  </a:lnTo>
                  <a:close/>
                </a:path>
                <a:path w="626109" h="31750">
                  <a:moveTo>
                    <a:pt x="532168" y="10426"/>
                  </a:moveTo>
                  <a:lnTo>
                    <a:pt x="521728" y="10426"/>
                  </a:lnTo>
                  <a:lnTo>
                    <a:pt x="521728" y="20866"/>
                  </a:lnTo>
                  <a:lnTo>
                    <a:pt x="521728" y="31305"/>
                  </a:lnTo>
                  <a:lnTo>
                    <a:pt x="532168" y="31305"/>
                  </a:lnTo>
                  <a:lnTo>
                    <a:pt x="532168" y="20866"/>
                  </a:lnTo>
                  <a:lnTo>
                    <a:pt x="532168" y="10426"/>
                  </a:lnTo>
                  <a:close/>
                </a:path>
                <a:path w="626109" h="31750">
                  <a:moveTo>
                    <a:pt x="594779" y="0"/>
                  </a:moveTo>
                  <a:lnTo>
                    <a:pt x="584339" y="0"/>
                  </a:lnTo>
                  <a:lnTo>
                    <a:pt x="584339" y="10426"/>
                  </a:lnTo>
                  <a:lnTo>
                    <a:pt x="573913" y="10426"/>
                  </a:lnTo>
                  <a:lnTo>
                    <a:pt x="573913" y="0"/>
                  </a:lnTo>
                  <a:lnTo>
                    <a:pt x="563473" y="0"/>
                  </a:lnTo>
                  <a:lnTo>
                    <a:pt x="553046" y="0"/>
                  </a:lnTo>
                  <a:lnTo>
                    <a:pt x="542607" y="0"/>
                  </a:lnTo>
                  <a:lnTo>
                    <a:pt x="542607" y="10426"/>
                  </a:lnTo>
                  <a:lnTo>
                    <a:pt x="542607" y="20866"/>
                  </a:lnTo>
                  <a:lnTo>
                    <a:pt x="542607" y="31305"/>
                  </a:lnTo>
                  <a:lnTo>
                    <a:pt x="553046" y="31305"/>
                  </a:lnTo>
                  <a:lnTo>
                    <a:pt x="553046" y="20866"/>
                  </a:lnTo>
                  <a:lnTo>
                    <a:pt x="563473" y="20866"/>
                  </a:lnTo>
                  <a:lnTo>
                    <a:pt x="573913" y="20866"/>
                  </a:lnTo>
                  <a:lnTo>
                    <a:pt x="584339" y="20866"/>
                  </a:lnTo>
                  <a:lnTo>
                    <a:pt x="594779" y="20866"/>
                  </a:lnTo>
                  <a:lnTo>
                    <a:pt x="594779" y="10439"/>
                  </a:lnTo>
                  <a:lnTo>
                    <a:pt x="594779" y="0"/>
                  </a:lnTo>
                  <a:close/>
                </a:path>
                <a:path w="626109" h="31750">
                  <a:moveTo>
                    <a:pt x="626071" y="10426"/>
                  </a:moveTo>
                  <a:lnTo>
                    <a:pt x="615632" y="10426"/>
                  </a:lnTo>
                  <a:lnTo>
                    <a:pt x="605193" y="10426"/>
                  </a:lnTo>
                  <a:lnTo>
                    <a:pt x="605193" y="20866"/>
                  </a:lnTo>
                  <a:lnTo>
                    <a:pt x="615632" y="20866"/>
                  </a:lnTo>
                  <a:lnTo>
                    <a:pt x="626071" y="20866"/>
                  </a:lnTo>
                  <a:lnTo>
                    <a:pt x="626071" y="1042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5952960" y="4249318"/>
              <a:ext cx="636905" cy="41910"/>
            </a:xfrm>
            <a:custGeom>
              <a:avLst/>
              <a:gdLst/>
              <a:ahLst/>
              <a:cxnLst/>
              <a:rect l="l" t="t" r="r" b="b"/>
              <a:pathLst>
                <a:path w="636904" h="41910">
                  <a:moveTo>
                    <a:pt x="73037" y="31305"/>
                  </a:moveTo>
                  <a:lnTo>
                    <a:pt x="62611" y="31305"/>
                  </a:lnTo>
                  <a:lnTo>
                    <a:pt x="52171" y="31305"/>
                  </a:lnTo>
                  <a:lnTo>
                    <a:pt x="52171" y="20878"/>
                  </a:lnTo>
                  <a:lnTo>
                    <a:pt x="52171" y="10439"/>
                  </a:lnTo>
                  <a:lnTo>
                    <a:pt x="41732" y="10439"/>
                  </a:lnTo>
                  <a:lnTo>
                    <a:pt x="41732" y="20866"/>
                  </a:lnTo>
                  <a:lnTo>
                    <a:pt x="31305" y="20866"/>
                  </a:lnTo>
                  <a:lnTo>
                    <a:pt x="31305" y="10439"/>
                  </a:lnTo>
                  <a:lnTo>
                    <a:pt x="20866" y="10439"/>
                  </a:lnTo>
                  <a:lnTo>
                    <a:pt x="10439" y="10439"/>
                  </a:lnTo>
                  <a:lnTo>
                    <a:pt x="0" y="10439"/>
                  </a:lnTo>
                  <a:lnTo>
                    <a:pt x="0" y="20866"/>
                  </a:lnTo>
                  <a:lnTo>
                    <a:pt x="0" y="31305"/>
                  </a:lnTo>
                  <a:lnTo>
                    <a:pt x="0" y="41744"/>
                  </a:lnTo>
                  <a:lnTo>
                    <a:pt x="10439" y="41744"/>
                  </a:lnTo>
                  <a:lnTo>
                    <a:pt x="10439" y="31305"/>
                  </a:lnTo>
                  <a:lnTo>
                    <a:pt x="10439" y="20878"/>
                  </a:lnTo>
                  <a:lnTo>
                    <a:pt x="20866" y="20878"/>
                  </a:lnTo>
                  <a:lnTo>
                    <a:pt x="31292" y="20878"/>
                  </a:lnTo>
                  <a:lnTo>
                    <a:pt x="31292" y="31305"/>
                  </a:lnTo>
                  <a:lnTo>
                    <a:pt x="31292" y="41744"/>
                  </a:lnTo>
                  <a:lnTo>
                    <a:pt x="73037" y="41744"/>
                  </a:lnTo>
                  <a:lnTo>
                    <a:pt x="73037" y="31305"/>
                  </a:lnTo>
                  <a:close/>
                </a:path>
                <a:path w="636904" h="41910">
                  <a:moveTo>
                    <a:pt x="73037" y="10439"/>
                  </a:moveTo>
                  <a:lnTo>
                    <a:pt x="62598" y="10439"/>
                  </a:lnTo>
                  <a:lnTo>
                    <a:pt x="62598" y="20878"/>
                  </a:lnTo>
                  <a:lnTo>
                    <a:pt x="73037" y="20878"/>
                  </a:lnTo>
                  <a:lnTo>
                    <a:pt x="73037" y="10439"/>
                  </a:lnTo>
                  <a:close/>
                </a:path>
                <a:path w="636904" h="41910">
                  <a:moveTo>
                    <a:pt x="166954" y="10439"/>
                  </a:moveTo>
                  <a:lnTo>
                    <a:pt x="166954" y="10439"/>
                  </a:lnTo>
                  <a:lnTo>
                    <a:pt x="104343" y="10439"/>
                  </a:lnTo>
                  <a:lnTo>
                    <a:pt x="104343" y="20866"/>
                  </a:lnTo>
                  <a:lnTo>
                    <a:pt x="93916" y="20866"/>
                  </a:lnTo>
                  <a:lnTo>
                    <a:pt x="93916" y="10439"/>
                  </a:lnTo>
                  <a:lnTo>
                    <a:pt x="83477" y="10439"/>
                  </a:lnTo>
                  <a:lnTo>
                    <a:pt x="83477" y="20866"/>
                  </a:lnTo>
                  <a:lnTo>
                    <a:pt x="83477" y="31305"/>
                  </a:lnTo>
                  <a:lnTo>
                    <a:pt x="93903" y="31305"/>
                  </a:lnTo>
                  <a:lnTo>
                    <a:pt x="104343" y="31305"/>
                  </a:lnTo>
                  <a:lnTo>
                    <a:pt x="114782" y="31305"/>
                  </a:lnTo>
                  <a:lnTo>
                    <a:pt x="114782" y="20878"/>
                  </a:lnTo>
                  <a:lnTo>
                    <a:pt x="125209" y="20878"/>
                  </a:lnTo>
                  <a:lnTo>
                    <a:pt x="135648" y="20878"/>
                  </a:lnTo>
                  <a:lnTo>
                    <a:pt x="146075" y="20878"/>
                  </a:lnTo>
                  <a:lnTo>
                    <a:pt x="146075" y="31305"/>
                  </a:lnTo>
                  <a:lnTo>
                    <a:pt x="156514" y="31305"/>
                  </a:lnTo>
                  <a:lnTo>
                    <a:pt x="156514" y="20878"/>
                  </a:lnTo>
                  <a:lnTo>
                    <a:pt x="166954" y="20878"/>
                  </a:lnTo>
                  <a:lnTo>
                    <a:pt x="166954" y="10439"/>
                  </a:lnTo>
                  <a:close/>
                </a:path>
                <a:path w="636904" h="41910">
                  <a:moveTo>
                    <a:pt x="250431" y="20866"/>
                  </a:moveTo>
                  <a:lnTo>
                    <a:pt x="240004" y="20866"/>
                  </a:lnTo>
                  <a:lnTo>
                    <a:pt x="240004" y="10439"/>
                  </a:lnTo>
                  <a:lnTo>
                    <a:pt x="229565" y="10439"/>
                  </a:lnTo>
                  <a:lnTo>
                    <a:pt x="219125" y="10439"/>
                  </a:lnTo>
                  <a:lnTo>
                    <a:pt x="219125" y="20866"/>
                  </a:lnTo>
                  <a:lnTo>
                    <a:pt x="208699" y="20866"/>
                  </a:lnTo>
                  <a:lnTo>
                    <a:pt x="208699" y="10439"/>
                  </a:lnTo>
                  <a:lnTo>
                    <a:pt x="198259" y="10439"/>
                  </a:lnTo>
                  <a:lnTo>
                    <a:pt x="187820" y="10439"/>
                  </a:lnTo>
                  <a:lnTo>
                    <a:pt x="187820" y="20866"/>
                  </a:lnTo>
                  <a:lnTo>
                    <a:pt x="177380" y="20866"/>
                  </a:lnTo>
                  <a:lnTo>
                    <a:pt x="177380" y="31305"/>
                  </a:lnTo>
                  <a:lnTo>
                    <a:pt x="250431" y="31305"/>
                  </a:lnTo>
                  <a:lnTo>
                    <a:pt x="250431" y="20866"/>
                  </a:lnTo>
                  <a:close/>
                </a:path>
                <a:path w="636904" h="41910">
                  <a:moveTo>
                    <a:pt x="271297" y="10439"/>
                  </a:moveTo>
                  <a:lnTo>
                    <a:pt x="260858" y="10439"/>
                  </a:lnTo>
                  <a:lnTo>
                    <a:pt x="260858" y="20866"/>
                  </a:lnTo>
                  <a:lnTo>
                    <a:pt x="260858" y="31305"/>
                  </a:lnTo>
                  <a:lnTo>
                    <a:pt x="271297" y="31305"/>
                  </a:lnTo>
                  <a:lnTo>
                    <a:pt x="271297" y="20878"/>
                  </a:lnTo>
                  <a:lnTo>
                    <a:pt x="271297" y="10439"/>
                  </a:lnTo>
                  <a:close/>
                </a:path>
                <a:path w="636904" h="41910">
                  <a:moveTo>
                    <a:pt x="302602" y="10439"/>
                  </a:moveTo>
                  <a:lnTo>
                    <a:pt x="292163" y="10439"/>
                  </a:lnTo>
                  <a:lnTo>
                    <a:pt x="292163" y="20866"/>
                  </a:lnTo>
                  <a:lnTo>
                    <a:pt x="292163" y="31305"/>
                  </a:lnTo>
                  <a:lnTo>
                    <a:pt x="302602" y="31305"/>
                  </a:lnTo>
                  <a:lnTo>
                    <a:pt x="302602" y="20878"/>
                  </a:lnTo>
                  <a:lnTo>
                    <a:pt x="302602" y="10439"/>
                  </a:lnTo>
                  <a:close/>
                </a:path>
                <a:path w="636904" h="41910">
                  <a:moveTo>
                    <a:pt x="323481" y="10439"/>
                  </a:moveTo>
                  <a:lnTo>
                    <a:pt x="313042" y="10439"/>
                  </a:lnTo>
                  <a:lnTo>
                    <a:pt x="313042" y="20878"/>
                  </a:lnTo>
                  <a:lnTo>
                    <a:pt x="323481" y="20878"/>
                  </a:lnTo>
                  <a:lnTo>
                    <a:pt x="323481" y="10439"/>
                  </a:lnTo>
                  <a:close/>
                </a:path>
                <a:path w="636904" h="41910">
                  <a:moveTo>
                    <a:pt x="344347" y="10439"/>
                  </a:moveTo>
                  <a:lnTo>
                    <a:pt x="333908" y="10439"/>
                  </a:lnTo>
                  <a:lnTo>
                    <a:pt x="333908" y="20866"/>
                  </a:lnTo>
                  <a:lnTo>
                    <a:pt x="333908" y="31305"/>
                  </a:lnTo>
                  <a:lnTo>
                    <a:pt x="344347" y="31305"/>
                  </a:lnTo>
                  <a:lnTo>
                    <a:pt x="344347" y="20878"/>
                  </a:lnTo>
                  <a:lnTo>
                    <a:pt x="344347" y="10439"/>
                  </a:lnTo>
                  <a:close/>
                </a:path>
                <a:path w="636904" h="41910">
                  <a:moveTo>
                    <a:pt x="386080" y="10439"/>
                  </a:moveTo>
                  <a:lnTo>
                    <a:pt x="375640" y="10439"/>
                  </a:lnTo>
                  <a:lnTo>
                    <a:pt x="375640" y="20866"/>
                  </a:lnTo>
                  <a:lnTo>
                    <a:pt x="365213" y="20866"/>
                  </a:lnTo>
                  <a:lnTo>
                    <a:pt x="365213" y="31305"/>
                  </a:lnTo>
                  <a:lnTo>
                    <a:pt x="375640" y="31305"/>
                  </a:lnTo>
                  <a:lnTo>
                    <a:pt x="386080" y="31305"/>
                  </a:lnTo>
                  <a:lnTo>
                    <a:pt x="386080" y="20878"/>
                  </a:lnTo>
                  <a:lnTo>
                    <a:pt x="386080" y="10439"/>
                  </a:lnTo>
                  <a:close/>
                </a:path>
                <a:path w="636904" h="41910">
                  <a:moveTo>
                    <a:pt x="427824" y="10439"/>
                  </a:moveTo>
                  <a:lnTo>
                    <a:pt x="417385" y="10439"/>
                  </a:lnTo>
                  <a:lnTo>
                    <a:pt x="417385" y="20866"/>
                  </a:lnTo>
                  <a:lnTo>
                    <a:pt x="406946" y="20866"/>
                  </a:lnTo>
                  <a:lnTo>
                    <a:pt x="406946" y="31305"/>
                  </a:lnTo>
                  <a:lnTo>
                    <a:pt x="417385" y="31305"/>
                  </a:lnTo>
                  <a:lnTo>
                    <a:pt x="417385" y="20878"/>
                  </a:lnTo>
                  <a:lnTo>
                    <a:pt x="427824" y="20878"/>
                  </a:lnTo>
                  <a:lnTo>
                    <a:pt x="427824" y="10439"/>
                  </a:lnTo>
                  <a:close/>
                </a:path>
                <a:path w="636904" h="41910">
                  <a:moveTo>
                    <a:pt x="469569" y="20866"/>
                  </a:moveTo>
                  <a:lnTo>
                    <a:pt x="459130" y="20866"/>
                  </a:lnTo>
                  <a:lnTo>
                    <a:pt x="459130" y="10439"/>
                  </a:lnTo>
                  <a:lnTo>
                    <a:pt x="448691" y="10439"/>
                  </a:lnTo>
                  <a:lnTo>
                    <a:pt x="448691" y="20878"/>
                  </a:lnTo>
                  <a:lnTo>
                    <a:pt x="459130" y="20878"/>
                  </a:lnTo>
                  <a:lnTo>
                    <a:pt x="459130" y="31305"/>
                  </a:lnTo>
                  <a:lnTo>
                    <a:pt x="469569" y="31305"/>
                  </a:lnTo>
                  <a:lnTo>
                    <a:pt x="469569" y="20866"/>
                  </a:lnTo>
                  <a:close/>
                </a:path>
                <a:path w="636904" h="41910">
                  <a:moveTo>
                    <a:pt x="553046" y="0"/>
                  </a:moveTo>
                  <a:lnTo>
                    <a:pt x="542607" y="0"/>
                  </a:lnTo>
                  <a:lnTo>
                    <a:pt x="542607" y="10439"/>
                  </a:lnTo>
                  <a:lnTo>
                    <a:pt x="542607" y="20866"/>
                  </a:lnTo>
                  <a:lnTo>
                    <a:pt x="532168" y="20866"/>
                  </a:lnTo>
                  <a:lnTo>
                    <a:pt x="521741" y="20866"/>
                  </a:lnTo>
                  <a:lnTo>
                    <a:pt x="521741" y="10439"/>
                  </a:lnTo>
                  <a:lnTo>
                    <a:pt x="511302" y="10439"/>
                  </a:lnTo>
                  <a:lnTo>
                    <a:pt x="500862" y="10439"/>
                  </a:lnTo>
                  <a:lnTo>
                    <a:pt x="490423" y="10439"/>
                  </a:lnTo>
                  <a:lnTo>
                    <a:pt x="490423" y="20866"/>
                  </a:lnTo>
                  <a:lnTo>
                    <a:pt x="479996" y="20866"/>
                  </a:lnTo>
                  <a:lnTo>
                    <a:pt x="479996" y="31305"/>
                  </a:lnTo>
                  <a:lnTo>
                    <a:pt x="490423" y="31305"/>
                  </a:lnTo>
                  <a:lnTo>
                    <a:pt x="500862" y="31305"/>
                  </a:lnTo>
                  <a:lnTo>
                    <a:pt x="511302" y="31305"/>
                  </a:lnTo>
                  <a:lnTo>
                    <a:pt x="511302" y="20878"/>
                  </a:lnTo>
                  <a:lnTo>
                    <a:pt x="521728" y="20878"/>
                  </a:lnTo>
                  <a:lnTo>
                    <a:pt x="521728" y="31305"/>
                  </a:lnTo>
                  <a:lnTo>
                    <a:pt x="532168" y="31305"/>
                  </a:lnTo>
                  <a:lnTo>
                    <a:pt x="542607" y="31305"/>
                  </a:lnTo>
                  <a:lnTo>
                    <a:pt x="553046" y="31305"/>
                  </a:lnTo>
                  <a:lnTo>
                    <a:pt x="553046" y="20878"/>
                  </a:lnTo>
                  <a:lnTo>
                    <a:pt x="553046" y="10439"/>
                  </a:lnTo>
                  <a:lnTo>
                    <a:pt x="553046" y="0"/>
                  </a:lnTo>
                  <a:close/>
                </a:path>
                <a:path w="636904" h="41910">
                  <a:moveTo>
                    <a:pt x="573913" y="10439"/>
                  </a:moveTo>
                  <a:lnTo>
                    <a:pt x="563473" y="10439"/>
                  </a:lnTo>
                  <a:lnTo>
                    <a:pt x="563473" y="20878"/>
                  </a:lnTo>
                  <a:lnTo>
                    <a:pt x="573913" y="20878"/>
                  </a:lnTo>
                  <a:lnTo>
                    <a:pt x="573913" y="10439"/>
                  </a:lnTo>
                  <a:close/>
                </a:path>
                <a:path w="636904" h="41910">
                  <a:moveTo>
                    <a:pt x="636524" y="0"/>
                  </a:moveTo>
                  <a:lnTo>
                    <a:pt x="636524" y="0"/>
                  </a:lnTo>
                  <a:lnTo>
                    <a:pt x="584339" y="0"/>
                  </a:lnTo>
                  <a:lnTo>
                    <a:pt x="584339" y="10439"/>
                  </a:lnTo>
                  <a:lnTo>
                    <a:pt x="584339" y="20866"/>
                  </a:lnTo>
                  <a:lnTo>
                    <a:pt x="584339" y="31305"/>
                  </a:lnTo>
                  <a:lnTo>
                    <a:pt x="594779" y="31305"/>
                  </a:lnTo>
                  <a:lnTo>
                    <a:pt x="594779" y="20878"/>
                  </a:lnTo>
                  <a:lnTo>
                    <a:pt x="594779" y="10439"/>
                  </a:lnTo>
                  <a:lnTo>
                    <a:pt x="605193" y="10439"/>
                  </a:lnTo>
                  <a:lnTo>
                    <a:pt x="605193" y="20866"/>
                  </a:lnTo>
                  <a:lnTo>
                    <a:pt x="605193" y="31305"/>
                  </a:lnTo>
                  <a:lnTo>
                    <a:pt x="615632" y="31305"/>
                  </a:lnTo>
                  <a:lnTo>
                    <a:pt x="615632" y="20878"/>
                  </a:lnTo>
                  <a:lnTo>
                    <a:pt x="615632" y="10439"/>
                  </a:lnTo>
                  <a:lnTo>
                    <a:pt x="626071" y="10439"/>
                  </a:lnTo>
                  <a:lnTo>
                    <a:pt x="626071" y="20878"/>
                  </a:lnTo>
                  <a:lnTo>
                    <a:pt x="636524" y="20878"/>
                  </a:lnTo>
                  <a:lnTo>
                    <a:pt x="636524" y="10439"/>
                  </a:lnTo>
                  <a:lnTo>
                    <a:pt x="636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5952960" y="4280623"/>
              <a:ext cx="636905" cy="31750"/>
            </a:xfrm>
            <a:custGeom>
              <a:avLst/>
              <a:gdLst/>
              <a:ahLst/>
              <a:cxnLst/>
              <a:rect l="l" t="t" r="r" b="b"/>
              <a:pathLst>
                <a:path w="636904" h="31750">
                  <a:moveTo>
                    <a:pt x="20866" y="10426"/>
                  </a:moveTo>
                  <a:lnTo>
                    <a:pt x="10439" y="10426"/>
                  </a:lnTo>
                  <a:lnTo>
                    <a:pt x="0" y="10426"/>
                  </a:lnTo>
                  <a:lnTo>
                    <a:pt x="0" y="20866"/>
                  </a:lnTo>
                  <a:lnTo>
                    <a:pt x="0" y="31305"/>
                  </a:lnTo>
                  <a:lnTo>
                    <a:pt x="10439" y="31305"/>
                  </a:lnTo>
                  <a:lnTo>
                    <a:pt x="10439" y="20866"/>
                  </a:lnTo>
                  <a:lnTo>
                    <a:pt x="20866" y="20866"/>
                  </a:lnTo>
                  <a:lnTo>
                    <a:pt x="20866" y="10426"/>
                  </a:lnTo>
                  <a:close/>
                </a:path>
                <a:path w="636904" h="31750">
                  <a:moveTo>
                    <a:pt x="41732" y="10426"/>
                  </a:moveTo>
                  <a:lnTo>
                    <a:pt x="31292" y="10426"/>
                  </a:lnTo>
                  <a:lnTo>
                    <a:pt x="31292" y="20866"/>
                  </a:lnTo>
                  <a:lnTo>
                    <a:pt x="31292" y="31305"/>
                  </a:lnTo>
                  <a:lnTo>
                    <a:pt x="41732" y="31305"/>
                  </a:lnTo>
                  <a:lnTo>
                    <a:pt x="41732" y="20866"/>
                  </a:lnTo>
                  <a:lnTo>
                    <a:pt x="41732" y="10426"/>
                  </a:lnTo>
                  <a:close/>
                </a:path>
                <a:path w="636904" h="31750">
                  <a:moveTo>
                    <a:pt x="73037" y="20866"/>
                  </a:moveTo>
                  <a:lnTo>
                    <a:pt x="62598" y="20866"/>
                  </a:lnTo>
                  <a:lnTo>
                    <a:pt x="62598" y="31305"/>
                  </a:lnTo>
                  <a:lnTo>
                    <a:pt x="73037" y="31305"/>
                  </a:lnTo>
                  <a:lnTo>
                    <a:pt x="73037" y="20866"/>
                  </a:lnTo>
                  <a:close/>
                </a:path>
                <a:path w="636904" h="31750">
                  <a:moveTo>
                    <a:pt x="156514" y="0"/>
                  </a:moveTo>
                  <a:lnTo>
                    <a:pt x="156514" y="0"/>
                  </a:lnTo>
                  <a:lnTo>
                    <a:pt x="114782" y="0"/>
                  </a:lnTo>
                  <a:lnTo>
                    <a:pt x="114782" y="10426"/>
                  </a:lnTo>
                  <a:lnTo>
                    <a:pt x="104343" y="10426"/>
                  </a:lnTo>
                  <a:lnTo>
                    <a:pt x="104343" y="0"/>
                  </a:lnTo>
                  <a:lnTo>
                    <a:pt x="93916" y="0"/>
                  </a:lnTo>
                  <a:lnTo>
                    <a:pt x="83477" y="0"/>
                  </a:lnTo>
                  <a:lnTo>
                    <a:pt x="73037" y="0"/>
                  </a:lnTo>
                  <a:lnTo>
                    <a:pt x="62598" y="0"/>
                  </a:lnTo>
                  <a:lnTo>
                    <a:pt x="62598" y="10439"/>
                  </a:lnTo>
                  <a:lnTo>
                    <a:pt x="73037" y="10439"/>
                  </a:lnTo>
                  <a:lnTo>
                    <a:pt x="73037" y="20866"/>
                  </a:lnTo>
                  <a:lnTo>
                    <a:pt x="83477" y="20866"/>
                  </a:lnTo>
                  <a:lnTo>
                    <a:pt x="93916" y="20866"/>
                  </a:lnTo>
                  <a:lnTo>
                    <a:pt x="93916" y="10439"/>
                  </a:lnTo>
                  <a:lnTo>
                    <a:pt x="104343" y="10439"/>
                  </a:lnTo>
                  <a:lnTo>
                    <a:pt x="104343" y="20866"/>
                  </a:lnTo>
                  <a:lnTo>
                    <a:pt x="114782" y="20866"/>
                  </a:lnTo>
                  <a:lnTo>
                    <a:pt x="114782" y="10439"/>
                  </a:lnTo>
                  <a:lnTo>
                    <a:pt x="125209" y="10439"/>
                  </a:lnTo>
                  <a:lnTo>
                    <a:pt x="125209" y="20866"/>
                  </a:lnTo>
                  <a:lnTo>
                    <a:pt x="135648" y="20866"/>
                  </a:lnTo>
                  <a:lnTo>
                    <a:pt x="146075" y="20866"/>
                  </a:lnTo>
                  <a:lnTo>
                    <a:pt x="146075" y="31305"/>
                  </a:lnTo>
                  <a:lnTo>
                    <a:pt x="156514" y="31305"/>
                  </a:lnTo>
                  <a:lnTo>
                    <a:pt x="156514" y="20866"/>
                  </a:lnTo>
                  <a:lnTo>
                    <a:pt x="156514" y="10439"/>
                  </a:lnTo>
                  <a:lnTo>
                    <a:pt x="156514" y="0"/>
                  </a:lnTo>
                  <a:close/>
                </a:path>
                <a:path w="636904" h="31750">
                  <a:moveTo>
                    <a:pt x="198259" y="10426"/>
                  </a:moveTo>
                  <a:lnTo>
                    <a:pt x="187820" y="10426"/>
                  </a:lnTo>
                  <a:lnTo>
                    <a:pt x="177393" y="10426"/>
                  </a:lnTo>
                  <a:lnTo>
                    <a:pt x="177393" y="0"/>
                  </a:lnTo>
                  <a:lnTo>
                    <a:pt x="166954" y="0"/>
                  </a:lnTo>
                  <a:lnTo>
                    <a:pt x="166954" y="10426"/>
                  </a:lnTo>
                  <a:lnTo>
                    <a:pt x="166954" y="20866"/>
                  </a:lnTo>
                  <a:lnTo>
                    <a:pt x="166954" y="31305"/>
                  </a:lnTo>
                  <a:lnTo>
                    <a:pt x="177393" y="31305"/>
                  </a:lnTo>
                  <a:lnTo>
                    <a:pt x="177393" y="20866"/>
                  </a:lnTo>
                  <a:lnTo>
                    <a:pt x="187820" y="20866"/>
                  </a:lnTo>
                  <a:lnTo>
                    <a:pt x="187820" y="31305"/>
                  </a:lnTo>
                  <a:lnTo>
                    <a:pt x="198259" y="31305"/>
                  </a:lnTo>
                  <a:lnTo>
                    <a:pt x="198259" y="20866"/>
                  </a:lnTo>
                  <a:lnTo>
                    <a:pt x="198259" y="10426"/>
                  </a:lnTo>
                  <a:close/>
                </a:path>
                <a:path w="636904" h="31750">
                  <a:moveTo>
                    <a:pt x="240004" y="0"/>
                  </a:moveTo>
                  <a:lnTo>
                    <a:pt x="229565" y="0"/>
                  </a:lnTo>
                  <a:lnTo>
                    <a:pt x="229565" y="10426"/>
                  </a:lnTo>
                  <a:lnTo>
                    <a:pt x="219125" y="10426"/>
                  </a:lnTo>
                  <a:lnTo>
                    <a:pt x="219125" y="20866"/>
                  </a:lnTo>
                  <a:lnTo>
                    <a:pt x="229565" y="20866"/>
                  </a:lnTo>
                  <a:lnTo>
                    <a:pt x="229565" y="10439"/>
                  </a:lnTo>
                  <a:lnTo>
                    <a:pt x="240004" y="10439"/>
                  </a:lnTo>
                  <a:lnTo>
                    <a:pt x="240004" y="0"/>
                  </a:lnTo>
                  <a:close/>
                </a:path>
                <a:path w="636904" h="31750">
                  <a:moveTo>
                    <a:pt x="271297" y="0"/>
                  </a:moveTo>
                  <a:lnTo>
                    <a:pt x="260858" y="0"/>
                  </a:lnTo>
                  <a:lnTo>
                    <a:pt x="260858" y="10439"/>
                  </a:lnTo>
                  <a:lnTo>
                    <a:pt x="271297" y="10439"/>
                  </a:lnTo>
                  <a:lnTo>
                    <a:pt x="271297" y="0"/>
                  </a:lnTo>
                  <a:close/>
                </a:path>
                <a:path w="636904" h="31750">
                  <a:moveTo>
                    <a:pt x="365213" y="0"/>
                  </a:moveTo>
                  <a:lnTo>
                    <a:pt x="365213" y="0"/>
                  </a:lnTo>
                  <a:lnTo>
                    <a:pt x="281736" y="0"/>
                  </a:lnTo>
                  <a:lnTo>
                    <a:pt x="281736" y="10439"/>
                  </a:lnTo>
                  <a:lnTo>
                    <a:pt x="292163" y="10439"/>
                  </a:lnTo>
                  <a:lnTo>
                    <a:pt x="292163" y="20866"/>
                  </a:lnTo>
                  <a:lnTo>
                    <a:pt x="302602" y="20866"/>
                  </a:lnTo>
                  <a:lnTo>
                    <a:pt x="313042" y="20866"/>
                  </a:lnTo>
                  <a:lnTo>
                    <a:pt x="323469" y="20866"/>
                  </a:lnTo>
                  <a:lnTo>
                    <a:pt x="333908" y="20866"/>
                  </a:lnTo>
                  <a:lnTo>
                    <a:pt x="333908" y="10439"/>
                  </a:lnTo>
                  <a:lnTo>
                    <a:pt x="344347" y="10439"/>
                  </a:lnTo>
                  <a:lnTo>
                    <a:pt x="354774" y="10439"/>
                  </a:lnTo>
                  <a:lnTo>
                    <a:pt x="365213" y="10439"/>
                  </a:lnTo>
                  <a:lnTo>
                    <a:pt x="365213" y="0"/>
                  </a:lnTo>
                  <a:close/>
                </a:path>
                <a:path w="636904" h="31750">
                  <a:moveTo>
                    <a:pt x="386080" y="0"/>
                  </a:moveTo>
                  <a:lnTo>
                    <a:pt x="375640" y="0"/>
                  </a:lnTo>
                  <a:lnTo>
                    <a:pt x="375640" y="10426"/>
                  </a:lnTo>
                  <a:lnTo>
                    <a:pt x="375640" y="20866"/>
                  </a:lnTo>
                  <a:lnTo>
                    <a:pt x="386080" y="20866"/>
                  </a:lnTo>
                  <a:lnTo>
                    <a:pt x="386080" y="10439"/>
                  </a:lnTo>
                  <a:lnTo>
                    <a:pt x="386080" y="0"/>
                  </a:lnTo>
                  <a:close/>
                </a:path>
                <a:path w="636904" h="31750">
                  <a:moveTo>
                    <a:pt x="490435" y="0"/>
                  </a:moveTo>
                  <a:lnTo>
                    <a:pt x="479996" y="0"/>
                  </a:lnTo>
                  <a:lnTo>
                    <a:pt x="469557" y="0"/>
                  </a:lnTo>
                  <a:lnTo>
                    <a:pt x="469557" y="10426"/>
                  </a:lnTo>
                  <a:lnTo>
                    <a:pt x="459130" y="10426"/>
                  </a:lnTo>
                  <a:lnTo>
                    <a:pt x="459130" y="0"/>
                  </a:lnTo>
                  <a:lnTo>
                    <a:pt x="448691" y="0"/>
                  </a:lnTo>
                  <a:lnTo>
                    <a:pt x="396519" y="0"/>
                  </a:lnTo>
                  <a:lnTo>
                    <a:pt x="396519" y="10439"/>
                  </a:lnTo>
                  <a:lnTo>
                    <a:pt x="406946" y="10439"/>
                  </a:lnTo>
                  <a:lnTo>
                    <a:pt x="406946" y="20866"/>
                  </a:lnTo>
                  <a:lnTo>
                    <a:pt x="417385" y="20866"/>
                  </a:lnTo>
                  <a:lnTo>
                    <a:pt x="427824" y="20866"/>
                  </a:lnTo>
                  <a:lnTo>
                    <a:pt x="438264" y="20866"/>
                  </a:lnTo>
                  <a:lnTo>
                    <a:pt x="438264" y="10439"/>
                  </a:lnTo>
                  <a:lnTo>
                    <a:pt x="448691" y="10439"/>
                  </a:lnTo>
                  <a:lnTo>
                    <a:pt x="448691" y="20866"/>
                  </a:lnTo>
                  <a:lnTo>
                    <a:pt x="459130" y="20866"/>
                  </a:lnTo>
                  <a:lnTo>
                    <a:pt x="469569" y="20866"/>
                  </a:lnTo>
                  <a:lnTo>
                    <a:pt x="469569" y="10439"/>
                  </a:lnTo>
                  <a:lnTo>
                    <a:pt x="479996" y="10439"/>
                  </a:lnTo>
                  <a:lnTo>
                    <a:pt x="490435" y="10439"/>
                  </a:lnTo>
                  <a:lnTo>
                    <a:pt x="490435" y="0"/>
                  </a:lnTo>
                  <a:close/>
                </a:path>
                <a:path w="636904" h="31750">
                  <a:moveTo>
                    <a:pt x="605218" y="10426"/>
                  </a:moveTo>
                  <a:lnTo>
                    <a:pt x="594779" y="10426"/>
                  </a:lnTo>
                  <a:lnTo>
                    <a:pt x="594779" y="0"/>
                  </a:lnTo>
                  <a:lnTo>
                    <a:pt x="584352" y="0"/>
                  </a:lnTo>
                  <a:lnTo>
                    <a:pt x="542607" y="0"/>
                  </a:lnTo>
                  <a:lnTo>
                    <a:pt x="542607" y="10426"/>
                  </a:lnTo>
                  <a:lnTo>
                    <a:pt x="532168" y="10426"/>
                  </a:lnTo>
                  <a:lnTo>
                    <a:pt x="532168" y="0"/>
                  </a:lnTo>
                  <a:lnTo>
                    <a:pt x="521741" y="0"/>
                  </a:lnTo>
                  <a:lnTo>
                    <a:pt x="511302" y="0"/>
                  </a:lnTo>
                  <a:lnTo>
                    <a:pt x="500862" y="0"/>
                  </a:lnTo>
                  <a:lnTo>
                    <a:pt x="500862" y="10426"/>
                  </a:lnTo>
                  <a:lnTo>
                    <a:pt x="500862" y="20866"/>
                  </a:lnTo>
                  <a:lnTo>
                    <a:pt x="511302" y="20866"/>
                  </a:lnTo>
                  <a:lnTo>
                    <a:pt x="511302" y="10439"/>
                  </a:lnTo>
                  <a:lnTo>
                    <a:pt x="521728" y="10439"/>
                  </a:lnTo>
                  <a:lnTo>
                    <a:pt x="532168" y="10439"/>
                  </a:lnTo>
                  <a:lnTo>
                    <a:pt x="532168" y="20866"/>
                  </a:lnTo>
                  <a:lnTo>
                    <a:pt x="542607" y="20866"/>
                  </a:lnTo>
                  <a:lnTo>
                    <a:pt x="553046" y="20866"/>
                  </a:lnTo>
                  <a:lnTo>
                    <a:pt x="553046" y="10439"/>
                  </a:lnTo>
                  <a:lnTo>
                    <a:pt x="563473" y="10439"/>
                  </a:lnTo>
                  <a:lnTo>
                    <a:pt x="573913" y="10439"/>
                  </a:lnTo>
                  <a:lnTo>
                    <a:pt x="584339" y="10439"/>
                  </a:lnTo>
                  <a:lnTo>
                    <a:pt x="594779" y="10439"/>
                  </a:lnTo>
                  <a:lnTo>
                    <a:pt x="594779" y="20866"/>
                  </a:lnTo>
                  <a:lnTo>
                    <a:pt x="605218" y="20866"/>
                  </a:lnTo>
                  <a:lnTo>
                    <a:pt x="605218" y="10426"/>
                  </a:lnTo>
                  <a:close/>
                </a:path>
                <a:path w="636904" h="31750">
                  <a:moveTo>
                    <a:pt x="636524" y="0"/>
                  </a:moveTo>
                  <a:lnTo>
                    <a:pt x="626071" y="0"/>
                  </a:lnTo>
                  <a:lnTo>
                    <a:pt x="626071" y="10426"/>
                  </a:lnTo>
                  <a:lnTo>
                    <a:pt x="626071" y="20866"/>
                  </a:lnTo>
                  <a:lnTo>
                    <a:pt x="636524" y="20866"/>
                  </a:lnTo>
                  <a:lnTo>
                    <a:pt x="636524" y="10439"/>
                  </a:lnTo>
                  <a:lnTo>
                    <a:pt x="636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5952960" y="4301489"/>
              <a:ext cx="636905" cy="31750"/>
            </a:xfrm>
            <a:custGeom>
              <a:avLst/>
              <a:gdLst/>
              <a:ahLst/>
              <a:cxnLst/>
              <a:rect l="l" t="t" r="r" b="b"/>
              <a:pathLst>
                <a:path w="636904" h="31750">
                  <a:moveTo>
                    <a:pt x="20866" y="10439"/>
                  </a:moveTo>
                  <a:lnTo>
                    <a:pt x="10439" y="10439"/>
                  </a:lnTo>
                  <a:lnTo>
                    <a:pt x="0" y="10439"/>
                  </a:lnTo>
                  <a:lnTo>
                    <a:pt x="0" y="20866"/>
                  </a:lnTo>
                  <a:lnTo>
                    <a:pt x="0" y="31305"/>
                  </a:lnTo>
                  <a:lnTo>
                    <a:pt x="10439" y="31305"/>
                  </a:lnTo>
                  <a:lnTo>
                    <a:pt x="10439" y="20878"/>
                  </a:lnTo>
                  <a:lnTo>
                    <a:pt x="20866" y="20878"/>
                  </a:lnTo>
                  <a:lnTo>
                    <a:pt x="20866" y="10439"/>
                  </a:lnTo>
                  <a:close/>
                </a:path>
                <a:path w="636904" h="31750">
                  <a:moveTo>
                    <a:pt x="52171" y="20866"/>
                  </a:moveTo>
                  <a:lnTo>
                    <a:pt x="41732" y="20866"/>
                  </a:lnTo>
                  <a:lnTo>
                    <a:pt x="41732" y="31305"/>
                  </a:lnTo>
                  <a:lnTo>
                    <a:pt x="52171" y="31305"/>
                  </a:lnTo>
                  <a:lnTo>
                    <a:pt x="52171" y="20866"/>
                  </a:lnTo>
                  <a:close/>
                </a:path>
                <a:path w="636904" h="31750">
                  <a:moveTo>
                    <a:pt x="93916" y="10439"/>
                  </a:moveTo>
                  <a:lnTo>
                    <a:pt x="83477" y="10439"/>
                  </a:lnTo>
                  <a:lnTo>
                    <a:pt x="83477" y="20866"/>
                  </a:lnTo>
                  <a:lnTo>
                    <a:pt x="73037" y="20866"/>
                  </a:lnTo>
                  <a:lnTo>
                    <a:pt x="62598" y="20866"/>
                  </a:lnTo>
                  <a:lnTo>
                    <a:pt x="62598" y="31305"/>
                  </a:lnTo>
                  <a:lnTo>
                    <a:pt x="73037" y="31305"/>
                  </a:lnTo>
                  <a:lnTo>
                    <a:pt x="83477" y="31305"/>
                  </a:lnTo>
                  <a:lnTo>
                    <a:pt x="83477" y="20878"/>
                  </a:lnTo>
                  <a:lnTo>
                    <a:pt x="93916" y="20878"/>
                  </a:lnTo>
                  <a:lnTo>
                    <a:pt x="93916" y="10439"/>
                  </a:lnTo>
                  <a:close/>
                </a:path>
                <a:path w="636904" h="31750">
                  <a:moveTo>
                    <a:pt x="146088" y="10439"/>
                  </a:moveTo>
                  <a:lnTo>
                    <a:pt x="135648" y="10439"/>
                  </a:lnTo>
                  <a:lnTo>
                    <a:pt x="125222" y="10439"/>
                  </a:lnTo>
                  <a:lnTo>
                    <a:pt x="114782" y="10439"/>
                  </a:lnTo>
                  <a:lnTo>
                    <a:pt x="114782" y="20878"/>
                  </a:lnTo>
                  <a:lnTo>
                    <a:pt x="125209" y="20878"/>
                  </a:lnTo>
                  <a:lnTo>
                    <a:pt x="135648" y="20878"/>
                  </a:lnTo>
                  <a:lnTo>
                    <a:pt x="146088" y="20878"/>
                  </a:lnTo>
                  <a:lnTo>
                    <a:pt x="146088" y="10439"/>
                  </a:lnTo>
                  <a:close/>
                </a:path>
                <a:path w="636904" h="31750">
                  <a:moveTo>
                    <a:pt x="198259" y="0"/>
                  </a:moveTo>
                  <a:lnTo>
                    <a:pt x="187820" y="0"/>
                  </a:lnTo>
                  <a:lnTo>
                    <a:pt x="187820" y="10439"/>
                  </a:lnTo>
                  <a:lnTo>
                    <a:pt x="177393" y="10439"/>
                  </a:lnTo>
                  <a:lnTo>
                    <a:pt x="166954" y="10439"/>
                  </a:lnTo>
                  <a:lnTo>
                    <a:pt x="166954" y="20866"/>
                  </a:lnTo>
                  <a:lnTo>
                    <a:pt x="156514" y="20866"/>
                  </a:lnTo>
                  <a:lnTo>
                    <a:pt x="156514" y="31305"/>
                  </a:lnTo>
                  <a:lnTo>
                    <a:pt x="166954" y="31305"/>
                  </a:lnTo>
                  <a:lnTo>
                    <a:pt x="177393" y="31305"/>
                  </a:lnTo>
                  <a:lnTo>
                    <a:pt x="177393" y="20878"/>
                  </a:lnTo>
                  <a:lnTo>
                    <a:pt x="187820" y="20878"/>
                  </a:lnTo>
                  <a:lnTo>
                    <a:pt x="198259" y="20878"/>
                  </a:lnTo>
                  <a:lnTo>
                    <a:pt x="198259" y="10439"/>
                  </a:lnTo>
                  <a:lnTo>
                    <a:pt x="198259" y="0"/>
                  </a:lnTo>
                  <a:close/>
                </a:path>
                <a:path w="636904" h="31750">
                  <a:moveTo>
                    <a:pt x="281736" y="20866"/>
                  </a:moveTo>
                  <a:lnTo>
                    <a:pt x="271297" y="20866"/>
                  </a:lnTo>
                  <a:lnTo>
                    <a:pt x="271297" y="10439"/>
                  </a:lnTo>
                  <a:lnTo>
                    <a:pt x="260870" y="10439"/>
                  </a:lnTo>
                  <a:lnTo>
                    <a:pt x="260870" y="0"/>
                  </a:lnTo>
                  <a:lnTo>
                    <a:pt x="250431" y="0"/>
                  </a:lnTo>
                  <a:lnTo>
                    <a:pt x="240004" y="0"/>
                  </a:lnTo>
                  <a:lnTo>
                    <a:pt x="229565" y="0"/>
                  </a:lnTo>
                  <a:lnTo>
                    <a:pt x="219125" y="0"/>
                  </a:lnTo>
                  <a:lnTo>
                    <a:pt x="208686" y="0"/>
                  </a:lnTo>
                  <a:lnTo>
                    <a:pt x="208686" y="10439"/>
                  </a:lnTo>
                  <a:lnTo>
                    <a:pt x="219125" y="10439"/>
                  </a:lnTo>
                  <a:lnTo>
                    <a:pt x="229565" y="10439"/>
                  </a:lnTo>
                  <a:lnTo>
                    <a:pt x="229565" y="20866"/>
                  </a:lnTo>
                  <a:lnTo>
                    <a:pt x="219125" y="20866"/>
                  </a:lnTo>
                  <a:lnTo>
                    <a:pt x="208686" y="20866"/>
                  </a:lnTo>
                  <a:lnTo>
                    <a:pt x="208686" y="31305"/>
                  </a:lnTo>
                  <a:lnTo>
                    <a:pt x="219125" y="31305"/>
                  </a:lnTo>
                  <a:lnTo>
                    <a:pt x="229565" y="31305"/>
                  </a:lnTo>
                  <a:lnTo>
                    <a:pt x="240004" y="31305"/>
                  </a:lnTo>
                  <a:lnTo>
                    <a:pt x="240004" y="20878"/>
                  </a:lnTo>
                  <a:lnTo>
                    <a:pt x="250431" y="20878"/>
                  </a:lnTo>
                  <a:lnTo>
                    <a:pt x="250431" y="10439"/>
                  </a:lnTo>
                  <a:lnTo>
                    <a:pt x="260858" y="10439"/>
                  </a:lnTo>
                  <a:lnTo>
                    <a:pt x="260858" y="20866"/>
                  </a:lnTo>
                  <a:lnTo>
                    <a:pt x="260858" y="31305"/>
                  </a:lnTo>
                  <a:lnTo>
                    <a:pt x="271297" y="31305"/>
                  </a:lnTo>
                  <a:lnTo>
                    <a:pt x="281736" y="31305"/>
                  </a:lnTo>
                  <a:lnTo>
                    <a:pt x="281736" y="20866"/>
                  </a:lnTo>
                  <a:close/>
                </a:path>
                <a:path w="636904" h="31750">
                  <a:moveTo>
                    <a:pt x="406958" y="10439"/>
                  </a:moveTo>
                  <a:lnTo>
                    <a:pt x="396519" y="10439"/>
                  </a:lnTo>
                  <a:lnTo>
                    <a:pt x="396519" y="0"/>
                  </a:lnTo>
                  <a:lnTo>
                    <a:pt x="386080" y="0"/>
                  </a:lnTo>
                  <a:lnTo>
                    <a:pt x="386080" y="10439"/>
                  </a:lnTo>
                  <a:lnTo>
                    <a:pt x="386080" y="20866"/>
                  </a:lnTo>
                  <a:lnTo>
                    <a:pt x="375653" y="20866"/>
                  </a:lnTo>
                  <a:lnTo>
                    <a:pt x="375653" y="10439"/>
                  </a:lnTo>
                  <a:lnTo>
                    <a:pt x="375653" y="0"/>
                  </a:lnTo>
                  <a:lnTo>
                    <a:pt x="365213" y="0"/>
                  </a:lnTo>
                  <a:lnTo>
                    <a:pt x="354774" y="0"/>
                  </a:lnTo>
                  <a:lnTo>
                    <a:pt x="354774" y="10439"/>
                  </a:lnTo>
                  <a:lnTo>
                    <a:pt x="365213" y="10439"/>
                  </a:lnTo>
                  <a:lnTo>
                    <a:pt x="365213" y="20866"/>
                  </a:lnTo>
                  <a:lnTo>
                    <a:pt x="354787" y="20866"/>
                  </a:lnTo>
                  <a:lnTo>
                    <a:pt x="344347" y="20866"/>
                  </a:lnTo>
                  <a:lnTo>
                    <a:pt x="344347" y="10439"/>
                  </a:lnTo>
                  <a:lnTo>
                    <a:pt x="333908" y="10439"/>
                  </a:lnTo>
                  <a:lnTo>
                    <a:pt x="333908" y="20866"/>
                  </a:lnTo>
                  <a:lnTo>
                    <a:pt x="323481" y="20866"/>
                  </a:lnTo>
                  <a:lnTo>
                    <a:pt x="323481" y="10439"/>
                  </a:lnTo>
                  <a:lnTo>
                    <a:pt x="313042" y="10439"/>
                  </a:lnTo>
                  <a:lnTo>
                    <a:pt x="313042" y="0"/>
                  </a:lnTo>
                  <a:lnTo>
                    <a:pt x="302602" y="0"/>
                  </a:lnTo>
                  <a:lnTo>
                    <a:pt x="302602" y="10439"/>
                  </a:lnTo>
                  <a:lnTo>
                    <a:pt x="292163" y="10439"/>
                  </a:lnTo>
                  <a:lnTo>
                    <a:pt x="292163" y="20866"/>
                  </a:lnTo>
                  <a:lnTo>
                    <a:pt x="292163" y="31305"/>
                  </a:lnTo>
                  <a:lnTo>
                    <a:pt x="302602" y="31305"/>
                  </a:lnTo>
                  <a:lnTo>
                    <a:pt x="365213" y="31305"/>
                  </a:lnTo>
                  <a:lnTo>
                    <a:pt x="365213" y="20878"/>
                  </a:lnTo>
                  <a:lnTo>
                    <a:pt x="375640" y="20878"/>
                  </a:lnTo>
                  <a:lnTo>
                    <a:pt x="375640" y="31305"/>
                  </a:lnTo>
                  <a:lnTo>
                    <a:pt x="386080" y="31305"/>
                  </a:lnTo>
                  <a:lnTo>
                    <a:pt x="396519" y="31305"/>
                  </a:lnTo>
                  <a:lnTo>
                    <a:pt x="406958" y="31305"/>
                  </a:lnTo>
                  <a:lnTo>
                    <a:pt x="406958" y="20878"/>
                  </a:lnTo>
                  <a:lnTo>
                    <a:pt x="406958" y="10439"/>
                  </a:lnTo>
                  <a:close/>
                </a:path>
                <a:path w="636904" h="31750">
                  <a:moveTo>
                    <a:pt x="448691" y="10439"/>
                  </a:moveTo>
                  <a:lnTo>
                    <a:pt x="438264" y="10439"/>
                  </a:lnTo>
                  <a:lnTo>
                    <a:pt x="427824" y="10439"/>
                  </a:lnTo>
                  <a:lnTo>
                    <a:pt x="427824" y="20878"/>
                  </a:lnTo>
                  <a:lnTo>
                    <a:pt x="438251" y="20878"/>
                  </a:lnTo>
                  <a:lnTo>
                    <a:pt x="448691" y="20878"/>
                  </a:lnTo>
                  <a:lnTo>
                    <a:pt x="448691" y="10439"/>
                  </a:lnTo>
                  <a:close/>
                </a:path>
                <a:path w="636904" h="31750">
                  <a:moveTo>
                    <a:pt x="500862" y="10439"/>
                  </a:moveTo>
                  <a:lnTo>
                    <a:pt x="490435" y="10439"/>
                  </a:lnTo>
                  <a:lnTo>
                    <a:pt x="490435" y="0"/>
                  </a:lnTo>
                  <a:lnTo>
                    <a:pt x="479996" y="0"/>
                  </a:lnTo>
                  <a:lnTo>
                    <a:pt x="469557" y="0"/>
                  </a:lnTo>
                  <a:lnTo>
                    <a:pt x="469557" y="10439"/>
                  </a:lnTo>
                  <a:lnTo>
                    <a:pt x="459130" y="10439"/>
                  </a:lnTo>
                  <a:lnTo>
                    <a:pt x="459130" y="20878"/>
                  </a:lnTo>
                  <a:lnTo>
                    <a:pt x="469557" y="20878"/>
                  </a:lnTo>
                  <a:lnTo>
                    <a:pt x="479996" y="20878"/>
                  </a:lnTo>
                  <a:lnTo>
                    <a:pt x="479996" y="10439"/>
                  </a:lnTo>
                  <a:lnTo>
                    <a:pt x="490423" y="10439"/>
                  </a:lnTo>
                  <a:lnTo>
                    <a:pt x="490423" y="20878"/>
                  </a:lnTo>
                  <a:lnTo>
                    <a:pt x="500862" y="20878"/>
                  </a:lnTo>
                  <a:lnTo>
                    <a:pt x="500862" y="10439"/>
                  </a:lnTo>
                  <a:close/>
                </a:path>
                <a:path w="636904" h="31750">
                  <a:moveTo>
                    <a:pt x="573913" y="0"/>
                  </a:moveTo>
                  <a:lnTo>
                    <a:pt x="563473" y="0"/>
                  </a:lnTo>
                  <a:lnTo>
                    <a:pt x="553046" y="0"/>
                  </a:lnTo>
                  <a:lnTo>
                    <a:pt x="542607" y="0"/>
                  </a:lnTo>
                  <a:lnTo>
                    <a:pt x="542607" y="10439"/>
                  </a:lnTo>
                  <a:lnTo>
                    <a:pt x="532168" y="10439"/>
                  </a:lnTo>
                  <a:lnTo>
                    <a:pt x="521741" y="10439"/>
                  </a:lnTo>
                  <a:lnTo>
                    <a:pt x="521741" y="0"/>
                  </a:lnTo>
                  <a:lnTo>
                    <a:pt x="511302" y="0"/>
                  </a:lnTo>
                  <a:lnTo>
                    <a:pt x="500862" y="0"/>
                  </a:lnTo>
                  <a:lnTo>
                    <a:pt x="500862" y="10439"/>
                  </a:lnTo>
                  <a:lnTo>
                    <a:pt x="511302" y="10439"/>
                  </a:lnTo>
                  <a:lnTo>
                    <a:pt x="521728" y="10439"/>
                  </a:lnTo>
                  <a:lnTo>
                    <a:pt x="521728" y="20878"/>
                  </a:lnTo>
                  <a:lnTo>
                    <a:pt x="532168" y="20878"/>
                  </a:lnTo>
                  <a:lnTo>
                    <a:pt x="542607" y="20878"/>
                  </a:lnTo>
                  <a:lnTo>
                    <a:pt x="553046" y="20878"/>
                  </a:lnTo>
                  <a:lnTo>
                    <a:pt x="553046" y="10439"/>
                  </a:lnTo>
                  <a:lnTo>
                    <a:pt x="563473" y="10439"/>
                  </a:lnTo>
                  <a:lnTo>
                    <a:pt x="563473" y="20878"/>
                  </a:lnTo>
                  <a:lnTo>
                    <a:pt x="573913" y="20878"/>
                  </a:lnTo>
                  <a:lnTo>
                    <a:pt x="573913" y="10439"/>
                  </a:lnTo>
                  <a:lnTo>
                    <a:pt x="573913" y="0"/>
                  </a:lnTo>
                  <a:close/>
                </a:path>
                <a:path w="636904" h="31750">
                  <a:moveTo>
                    <a:pt x="594779" y="0"/>
                  </a:moveTo>
                  <a:lnTo>
                    <a:pt x="584339" y="0"/>
                  </a:lnTo>
                  <a:lnTo>
                    <a:pt x="584339" y="10439"/>
                  </a:lnTo>
                  <a:lnTo>
                    <a:pt x="594779" y="10439"/>
                  </a:lnTo>
                  <a:lnTo>
                    <a:pt x="594779" y="0"/>
                  </a:lnTo>
                  <a:close/>
                </a:path>
                <a:path w="636904" h="31750">
                  <a:moveTo>
                    <a:pt x="636524" y="0"/>
                  </a:moveTo>
                  <a:lnTo>
                    <a:pt x="626071" y="0"/>
                  </a:lnTo>
                  <a:lnTo>
                    <a:pt x="615632" y="0"/>
                  </a:lnTo>
                  <a:lnTo>
                    <a:pt x="605193" y="0"/>
                  </a:lnTo>
                  <a:lnTo>
                    <a:pt x="605193" y="10439"/>
                  </a:lnTo>
                  <a:lnTo>
                    <a:pt x="615632" y="10439"/>
                  </a:lnTo>
                  <a:lnTo>
                    <a:pt x="615632" y="20878"/>
                  </a:lnTo>
                  <a:lnTo>
                    <a:pt x="626071" y="20878"/>
                  </a:lnTo>
                  <a:lnTo>
                    <a:pt x="626071" y="10439"/>
                  </a:lnTo>
                  <a:lnTo>
                    <a:pt x="636524" y="10439"/>
                  </a:lnTo>
                  <a:lnTo>
                    <a:pt x="636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5952960" y="4322355"/>
              <a:ext cx="615950" cy="41910"/>
            </a:xfrm>
            <a:custGeom>
              <a:avLst/>
              <a:gdLst/>
              <a:ahLst/>
              <a:cxnLst/>
              <a:rect l="l" t="t" r="r" b="b"/>
              <a:pathLst>
                <a:path w="615950" h="41910">
                  <a:moveTo>
                    <a:pt x="10439" y="31305"/>
                  </a:moveTo>
                  <a:lnTo>
                    <a:pt x="0" y="31305"/>
                  </a:lnTo>
                  <a:lnTo>
                    <a:pt x="0" y="41744"/>
                  </a:lnTo>
                  <a:lnTo>
                    <a:pt x="10439" y="41744"/>
                  </a:lnTo>
                  <a:lnTo>
                    <a:pt x="10439" y="31305"/>
                  </a:lnTo>
                  <a:close/>
                </a:path>
                <a:path w="615950" h="41910">
                  <a:moveTo>
                    <a:pt x="41732" y="20878"/>
                  </a:moveTo>
                  <a:lnTo>
                    <a:pt x="31305" y="20878"/>
                  </a:lnTo>
                  <a:lnTo>
                    <a:pt x="31305" y="10439"/>
                  </a:lnTo>
                  <a:lnTo>
                    <a:pt x="20866" y="10439"/>
                  </a:lnTo>
                  <a:lnTo>
                    <a:pt x="10439" y="10439"/>
                  </a:lnTo>
                  <a:lnTo>
                    <a:pt x="0" y="10439"/>
                  </a:lnTo>
                  <a:lnTo>
                    <a:pt x="0" y="20878"/>
                  </a:lnTo>
                  <a:lnTo>
                    <a:pt x="10426" y="20878"/>
                  </a:lnTo>
                  <a:lnTo>
                    <a:pt x="20866" y="20878"/>
                  </a:lnTo>
                  <a:lnTo>
                    <a:pt x="20866" y="31318"/>
                  </a:lnTo>
                  <a:lnTo>
                    <a:pt x="31292" y="31318"/>
                  </a:lnTo>
                  <a:lnTo>
                    <a:pt x="41732" y="31318"/>
                  </a:lnTo>
                  <a:lnTo>
                    <a:pt x="41732" y="20878"/>
                  </a:lnTo>
                  <a:close/>
                </a:path>
                <a:path w="615950" h="41910">
                  <a:moveTo>
                    <a:pt x="73037" y="20878"/>
                  </a:moveTo>
                  <a:lnTo>
                    <a:pt x="62611" y="20878"/>
                  </a:lnTo>
                  <a:lnTo>
                    <a:pt x="62611" y="10439"/>
                  </a:lnTo>
                  <a:lnTo>
                    <a:pt x="52171" y="10439"/>
                  </a:lnTo>
                  <a:lnTo>
                    <a:pt x="41732" y="10439"/>
                  </a:lnTo>
                  <a:lnTo>
                    <a:pt x="41732" y="20878"/>
                  </a:lnTo>
                  <a:lnTo>
                    <a:pt x="52171" y="20878"/>
                  </a:lnTo>
                  <a:lnTo>
                    <a:pt x="62598" y="20878"/>
                  </a:lnTo>
                  <a:lnTo>
                    <a:pt x="62598" y="31305"/>
                  </a:lnTo>
                  <a:lnTo>
                    <a:pt x="52171" y="31305"/>
                  </a:lnTo>
                  <a:lnTo>
                    <a:pt x="52171" y="41744"/>
                  </a:lnTo>
                  <a:lnTo>
                    <a:pt x="62611" y="41744"/>
                  </a:lnTo>
                  <a:lnTo>
                    <a:pt x="62611" y="31318"/>
                  </a:lnTo>
                  <a:lnTo>
                    <a:pt x="73037" y="31318"/>
                  </a:lnTo>
                  <a:lnTo>
                    <a:pt x="73037" y="20878"/>
                  </a:lnTo>
                  <a:close/>
                </a:path>
                <a:path w="615950" h="41910">
                  <a:moveTo>
                    <a:pt x="114782" y="31305"/>
                  </a:moveTo>
                  <a:lnTo>
                    <a:pt x="104343" y="31305"/>
                  </a:lnTo>
                  <a:lnTo>
                    <a:pt x="104343" y="20878"/>
                  </a:lnTo>
                  <a:lnTo>
                    <a:pt x="93916" y="20878"/>
                  </a:lnTo>
                  <a:lnTo>
                    <a:pt x="93916" y="10439"/>
                  </a:lnTo>
                  <a:lnTo>
                    <a:pt x="83477" y="10439"/>
                  </a:lnTo>
                  <a:lnTo>
                    <a:pt x="73037" y="10439"/>
                  </a:lnTo>
                  <a:lnTo>
                    <a:pt x="73037" y="20878"/>
                  </a:lnTo>
                  <a:lnTo>
                    <a:pt x="83477" y="20878"/>
                  </a:lnTo>
                  <a:lnTo>
                    <a:pt x="83477" y="31305"/>
                  </a:lnTo>
                  <a:lnTo>
                    <a:pt x="83477" y="41744"/>
                  </a:lnTo>
                  <a:lnTo>
                    <a:pt x="93916" y="41744"/>
                  </a:lnTo>
                  <a:lnTo>
                    <a:pt x="93916" y="31318"/>
                  </a:lnTo>
                  <a:lnTo>
                    <a:pt x="104343" y="31318"/>
                  </a:lnTo>
                  <a:lnTo>
                    <a:pt x="104343" y="41744"/>
                  </a:lnTo>
                  <a:lnTo>
                    <a:pt x="114782" y="41744"/>
                  </a:lnTo>
                  <a:lnTo>
                    <a:pt x="114782" y="31305"/>
                  </a:lnTo>
                  <a:close/>
                </a:path>
                <a:path w="615950" h="41910">
                  <a:moveTo>
                    <a:pt x="125222" y="10439"/>
                  </a:moveTo>
                  <a:lnTo>
                    <a:pt x="114782" y="10439"/>
                  </a:lnTo>
                  <a:lnTo>
                    <a:pt x="104343" y="10439"/>
                  </a:lnTo>
                  <a:lnTo>
                    <a:pt x="104343" y="20878"/>
                  </a:lnTo>
                  <a:lnTo>
                    <a:pt x="114782" y="20878"/>
                  </a:lnTo>
                  <a:lnTo>
                    <a:pt x="125222" y="20878"/>
                  </a:lnTo>
                  <a:lnTo>
                    <a:pt x="125222" y="10439"/>
                  </a:lnTo>
                  <a:close/>
                </a:path>
                <a:path w="615950" h="41910">
                  <a:moveTo>
                    <a:pt x="166954" y="10439"/>
                  </a:moveTo>
                  <a:lnTo>
                    <a:pt x="156514" y="10439"/>
                  </a:lnTo>
                  <a:lnTo>
                    <a:pt x="146075" y="10439"/>
                  </a:lnTo>
                  <a:lnTo>
                    <a:pt x="146075" y="20878"/>
                  </a:lnTo>
                  <a:lnTo>
                    <a:pt x="135648" y="20878"/>
                  </a:lnTo>
                  <a:lnTo>
                    <a:pt x="135648" y="31318"/>
                  </a:lnTo>
                  <a:lnTo>
                    <a:pt x="146088" y="31318"/>
                  </a:lnTo>
                  <a:lnTo>
                    <a:pt x="146088" y="20878"/>
                  </a:lnTo>
                  <a:lnTo>
                    <a:pt x="156514" y="20878"/>
                  </a:lnTo>
                  <a:lnTo>
                    <a:pt x="166954" y="20878"/>
                  </a:lnTo>
                  <a:lnTo>
                    <a:pt x="166954" y="10439"/>
                  </a:lnTo>
                  <a:close/>
                </a:path>
                <a:path w="615950" h="41910">
                  <a:moveTo>
                    <a:pt x="229565" y="20878"/>
                  </a:moveTo>
                  <a:lnTo>
                    <a:pt x="219125" y="20878"/>
                  </a:lnTo>
                  <a:lnTo>
                    <a:pt x="208699" y="20878"/>
                  </a:lnTo>
                  <a:lnTo>
                    <a:pt x="208699" y="10439"/>
                  </a:lnTo>
                  <a:lnTo>
                    <a:pt x="198259" y="10439"/>
                  </a:lnTo>
                  <a:lnTo>
                    <a:pt x="187820" y="10439"/>
                  </a:lnTo>
                  <a:lnTo>
                    <a:pt x="177380" y="10439"/>
                  </a:lnTo>
                  <a:lnTo>
                    <a:pt x="177380" y="20878"/>
                  </a:lnTo>
                  <a:lnTo>
                    <a:pt x="177380" y="31318"/>
                  </a:lnTo>
                  <a:lnTo>
                    <a:pt x="187820" y="31318"/>
                  </a:lnTo>
                  <a:lnTo>
                    <a:pt x="198259" y="31318"/>
                  </a:lnTo>
                  <a:lnTo>
                    <a:pt x="208686" y="31318"/>
                  </a:lnTo>
                  <a:lnTo>
                    <a:pt x="219125" y="31318"/>
                  </a:lnTo>
                  <a:lnTo>
                    <a:pt x="229565" y="31318"/>
                  </a:lnTo>
                  <a:lnTo>
                    <a:pt x="229565" y="20878"/>
                  </a:lnTo>
                  <a:close/>
                </a:path>
                <a:path w="615950" h="41910">
                  <a:moveTo>
                    <a:pt x="250431" y="20878"/>
                  </a:moveTo>
                  <a:lnTo>
                    <a:pt x="239991" y="20878"/>
                  </a:lnTo>
                  <a:lnTo>
                    <a:pt x="239991" y="31318"/>
                  </a:lnTo>
                  <a:lnTo>
                    <a:pt x="250431" y="31318"/>
                  </a:lnTo>
                  <a:lnTo>
                    <a:pt x="250431" y="20878"/>
                  </a:lnTo>
                  <a:close/>
                </a:path>
                <a:path w="615950" h="41910">
                  <a:moveTo>
                    <a:pt x="281736" y="10439"/>
                  </a:moveTo>
                  <a:lnTo>
                    <a:pt x="271297" y="10439"/>
                  </a:lnTo>
                  <a:lnTo>
                    <a:pt x="271297" y="20878"/>
                  </a:lnTo>
                  <a:lnTo>
                    <a:pt x="281736" y="20878"/>
                  </a:lnTo>
                  <a:lnTo>
                    <a:pt x="281736" y="10439"/>
                  </a:lnTo>
                  <a:close/>
                </a:path>
                <a:path w="615950" h="41910">
                  <a:moveTo>
                    <a:pt x="302602" y="20878"/>
                  </a:moveTo>
                  <a:lnTo>
                    <a:pt x="292163" y="20878"/>
                  </a:lnTo>
                  <a:lnTo>
                    <a:pt x="292163" y="31318"/>
                  </a:lnTo>
                  <a:lnTo>
                    <a:pt x="302602" y="31318"/>
                  </a:lnTo>
                  <a:lnTo>
                    <a:pt x="302602" y="20878"/>
                  </a:lnTo>
                  <a:close/>
                </a:path>
                <a:path w="615950" h="41910">
                  <a:moveTo>
                    <a:pt x="333908" y="10439"/>
                  </a:moveTo>
                  <a:lnTo>
                    <a:pt x="323481" y="10439"/>
                  </a:lnTo>
                  <a:lnTo>
                    <a:pt x="313042" y="10439"/>
                  </a:lnTo>
                  <a:lnTo>
                    <a:pt x="313042" y="20878"/>
                  </a:lnTo>
                  <a:lnTo>
                    <a:pt x="323469" y="20878"/>
                  </a:lnTo>
                  <a:lnTo>
                    <a:pt x="333908" y="20878"/>
                  </a:lnTo>
                  <a:lnTo>
                    <a:pt x="333908" y="10439"/>
                  </a:lnTo>
                  <a:close/>
                </a:path>
                <a:path w="615950" h="41910">
                  <a:moveTo>
                    <a:pt x="344347" y="20878"/>
                  </a:moveTo>
                  <a:lnTo>
                    <a:pt x="333908" y="20878"/>
                  </a:lnTo>
                  <a:lnTo>
                    <a:pt x="333908" y="31318"/>
                  </a:lnTo>
                  <a:lnTo>
                    <a:pt x="344347" y="31318"/>
                  </a:lnTo>
                  <a:lnTo>
                    <a:pt x="344347" y="20878"/>
                  </a:lnTo>
                  <a:close/>
                </a:path>
                <a:path w="615950" h="41910">
                  <a:moveTo>
                    <a:pt x="365213" y="10439"/>
                  </a:moveTo>
                  <a:lnTo>
                    <a:pt x="354774" y="10439"/>
                  </a:lnTo>
                  <a:lnTo>
                    <a:pt x="354774" y="20878"/>
                  </a:lnTo>
                  <a:lnTo>
                    <a:pt x="365213" y="20878"/>
                  </a:lnTo>
                  <a:lnTo>
                    <a:pt x="365213" y="10439"/>
                  </a:lnTo>
                  <a:close/>
                </a:path>
                <a:path w="615950" h="41910">
                  <a:moveTo>
                    <a:pt x="386080" y="20878"/>
                  </a:moveTo>
                  <a:lnTo>
                    <a:pt x="375653" y="20878"/>
                  </a:lnTo>
                  <a:lnTo>
                    <a:pt x="365213" y="20878"/>
                  </a:lnTo>
                  <a:lnTo>
                    <a:pt x="365213" y="31318"/>
                  </a:lnTo>
                  <a:lnTo>
                    <a:pt x="375640" y="31318"/>
                  </a:lnTo>
                  <a:lnTo>
                    <a:pt x="386080" y="31318"/>
                  </a:lnTo>
                  <a:lnTo>
                    <a:pt x="386080" y="20878"/>
                  </a:lnTo>
                  <a:close/>
                </a:path>
                <a:path w="615950" h="41910">
                  <a:moveTo>
                    <a:pt x="396519" y="10439"/>
                  </a:moveTo>
                  <a:lnTo>
                    <a:pt x="386080" y="10439"/>
                  </a:lnTo>
                  <a:lnTo>
                    <a:pt x="386080" y="20878"/>
                  </a:lnTo>
                  <a:lnTo>
                    <a:pt x="396519" y="20878"/>
                  </a:lnTo>
                  <a:lnTo>
                    <a:pt x="396519" y="10439"/>
                  </a:lnTo>
                  <a:close/>
                </a:path>
                <a:path w="615950" h="41910">
                  <a:moveTo>
                    <a:pt x="406958" y="20878"/>
                  </a:moveTo>
                  <a:lnTo>
                    <a:pt x="396519" y="20878"/>
                  </a:lnTo>
                  <a:lnTo>
                    <a:pt x="396519" y="31318"/>
                  </a:lnTo>
                  <a:lnTo>
                    <a:pt x="406958" y="31318"/>
                  </a:lnTo>
                  <a:lnTo>
                    <a:pt x="406958" y="20878"/>
                  </a:lnTo>
                  <a:close/>
                </a:path>
                <a:path w="615950" h="41910">
                  <a:moveTo>
                    <a:pt x="406958" y="0"/>
                  </a:moveTo>
                  <a:lnTo>
                    <a:pt x="396519" y="0"/>
                  </a:lnTo>
                  <a:lnTo>
                    <a:pt x="396519" y="10439"/>
                  </a:lnTo>
                  <a:lnTo>
                    <a:pt x="406958" y="10439"/>
                  </a:lnTo>
                  <a:lnTo>
                    <a:pt x="406958" y="0"/>
                  </a:lnTo>
                  <a:close/>
                </a:path>
                <a:path w="615950" h="41910">
                  <a:moveTo>
                    <a:pt x="448691" y="20878"/>
                  </a:moveTo>
                  <a:lnTo>
                    <a:pt x="438251" y="20878"/>
                  </a:lnTo>
                  <a:lnTo>
                    <a:pt x="438251" y="31318"/>
                  </a:lnTo>
                  <a:lnTo>
                    <a:pt x="448691" y="31318"/>
                  </a:lnTo>
                  <a:lnTo>
                    <a:pt x="448691" y="20878"/>
                  </a:lnTo>
                  <a:close/>
                </a:path>
                <a:path w="615950" h="41910">
                  <a:moveTo>
                    <a:pt x="448691" y="0"/>
                  </a:moveTo>
                  <a:lnTo>
                    <a:pt x="438264" y="0"/>
                  </a:lnTo>
                  <a:lnTo>
                    <a:pt x="427824" y="0"/>
                  </a:lnTo>
                  <a:lnTo>
                    <a:pt x="417385" y="0"/>
                  </a:lnTo>
                  <a:lnTo>
                    <a:pt x="417385" y="10439"/>
                  </a:lnTo>
                  <a:lnTo>
                    <a:pt x="417385" y="20878"/>
                  </a:lnTo>
                  <a:lnTo>
                    <a:pt x="417385" y="31318"/>
                  </a:lnTo>
                  <a:lnTo>
                    <a:pt x="427824" y="31318"/>
                  </a:lnTo>
                  <a:lnTo>
                    <a:pt x="427824" y="20878"/>
                  </a:lnTo>
                  <a:lnTo>
                    <a:pt x="427824" y="10439"/>
                  </a:lnTo>
                  <a:lnTo>
                    <a:pt x="438251" y="10439"/>
                  </a:lnTo>
                  <a:lnTo>
                    <a:pt x="448691" y="10439"/>
                  </a:lnTo>
                  <a:lnTo>
                    <a:pt x="448691" y="0"/>
                  </a:lnTo>
                  <a:close/>
                </a:path>
                <a:path w="615950" h="41910">
                  <a:moveTo>
                    <a:pt x="459130" y="10439"/>
                  </a:moveTo>
                  <a:lnTo>
                    <a:pt x="448691" y="10439"/>
                  </a:lnTo>
                  <a:lnTo>
                    <a:pt x="448691" y="20878"/>
                  </a:lnTo>
                  <a:lnTo>
                    <a:pt x="459130" y="20878"/>
                  </a:lnTo>
                  <a:lnTo>
                    <a:pt x="459130" y="10439"/>
                  </a:lnTo>
                  <a:close/>
                </a:path>
                <a:path w="615950" h="41910">
                  <a:moveTo>
                    <a:pt x="469569" y="0"/>
                  </a:moveTo>
                  <a:lnTo>
                    <a:pt x="459130" y="0"/>
                  </a:lnTo>
                  <a:lnTo>
                    <a:pt x="459130" y="10439"/>
                  </a:lnTo>
                  <a:lnTo>
                    <a:pt x="469569" y="10439"/>
                  </a:lnTo>
                  <a:lnTo>
                    <a:pt x="469569" y="0"/>
                  </a:lnTo>
                  <a:close/>
                </a:path>
                <a:path w="615950" h="41910">
                  <a:moveTo>
                    <a:pt x="553046" y="20878"/>
                  </a:moveTo>
                  <a:lnTo>
                    <a:pt x="542607" y="20878"/>
                  </a:lnTo>
                  <a:lnTo>
                    <a:pt x="542607" y="10439"/>
                  </a:lnTo>
                  <a:lnTo>
                    <a:pt x="532168" y="10439"/>
                  </a:lnTo>
                  <a:lnTo>
                    <a:pt x="532168" y="20878"/>
                  </a:lnTo>
                  <a:lnTo>
                    <a:pt x="521741" y="20878"/>
                  </a:lnTo>
                  <a:lnTo>
                    <a:pt x="521741" y="10439"/>
                  </a:lnTo>
                  <a:lnTo>
                    <a:pt x="532168" y="10439"/>
                  </a:lnTo>
                  <a:lnTo>
                    <a:pt x="532168" y="0"/>
                  </a:lnTo>
                  <a:lnTo>
                    <a:pt x="479996" y="0"/>
                  </a:lnTo>
                  <a:lnTo>
                    <a:pt x="479996" y="10439"/>
                  </a:lnTo>
                  <a:lnTo>
                    <a:pt x="479996" y="20878"/>
                  </a:lnTo>
                  <a:lnTo>
                    <a:pt x="479996" y="31318"/>
                  </a:lnTo>
                  <a:lnTo>
                    <a:pt x="490435" y="31318"/>
                  </a:lnTo>
                  <a:lnTo>
                    <a:pt x="490435" y="20878"/>
                  </a:lnTo>
                  <a:lnTo>
                    <a:pt x="500862" y="20878"/>
                  </a:lnTo>
                  <a:lnTo>
                    <a:pt x="511302" y="20878"/>
                  </a:lnTo>
                  <a:lnTo>
                    <a:pt x="521728" y="20878"/>
                  </a:lnTo>
                  <a:lnTo>
                    <a:pt x="521728" y="31318"/>
                  </a:lnTo>
                  <a:lnTo>
                    <a:pt x="532168" y="31318"/>
                  </a:lnTo>
                  <a:lnTo>
                    <a:pt x="542607" y="31318"/>
                  </a:lnTo>
                  <a:lnTo>
                    <a:pt x="553046" y="31318"/>
                  </a:lnTo>
                  <a:lnTo>
                    <a:pt x="553046" y="20878"/>
                  </a:lnTo>
                  <a:close/>
                </a:path>
                <a:path w="615950" h="41910">
                  <a:moveTo>
                    <a:pt x="573913" y="20878"/>
                  </a:moveTo>
                  <a:lnTo>
                    <a:pt x="563473" y="20878"/>
                  </a:lnTo>
                  <a:lnTo>
                    <a:pt x="563473" y="31318"/>
                  </a:lnTo>
                  <a:lnTo>
                    <a:pt x="573913" y="31318"/>
                  </a:lnTo>
                  <a:lnTo>
                    <a:pt x="573913" y="20878"/>
                  </a:lnTo>
                  <a:close/>
                </a:path>
                <a:path w="615950" h="41910">
                  <a:moveTo>
                    <a:pt x="584352" y="0"/>
                  </a:moveTo>
                  <a:lnTo>
                    <a:pt x="573913" y="0"/>
                  </a:lnTo>
                  <a:lnTo>
                    <a:pt x="563473" y="0"/>
                  </a:lnTo>
                  <a:lnTo>
                    <a:pt x="553034" y="0"/>
                  </a:lnTo>
                  <a:lnTo>
                    <a:pt x="553034" y="10439"/>
                  </a:lnTo>
                  <a:lnTo>
                    <a:pt x="563473" y="10439"/>
                  </a:lnTo>
                  <a:lnTo>
                    <a:pt x="573913" y="10439"/>
                  </a:lnTo>
                  <a:lnTo>
                    <a:pt x="573913" y="20878"/>
                  </a:lnTo>
                  <a:lnTo>
                    <a:pt x="584352" y="20878"/>
                  </a:lnTo>
                  <a:lnTo>
                    <a:pt x="584352" y="10439"/>
                  </a:lnTo>
                  <a:lnTo>
                    <a:pt x="584352" y="0"/>
                  </a:lnTo>
                  <a:close/>
                </a:path>
                <a:path w="615950" h="41910">
                  <a:moveTo>
                    <a:pt x="615632" y="0"/>
                  </a:moveTo>
                  <a:lnTo>
                    <a:pt x="605193" y="0"/>
                  </a:lnTo>
                  <a:lnTo>
                    <a:pt x="605193" y="10439"/>
                  </a:lnTo>
                  <a:lnTo>
                    <a:pt x="605193" y="20878"/>
                  </a:lnTo>
                  <a:lnTo>
                    <a:pt x="605193" y="31318"/>
                  </a:lnTo>
                  <a:lnTo>
                    <a:pt x="615632" y="31318"/>
                  </a:lnTo>
                  <a:lnTo>
                    <a:pt x="615632" y="20878"/>
                  </a:lnTo>
                  <a:lnTo>
                    <a:pt x="615632" y="10439"/>
                  </a:lnTo>
                  <a:lnTo>
                    <a:pt x="61563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5952960" y="4353661"/>
              <a:ext cx="636905" cy="31750"/>
            </a:xfrm>
            <a:custGeom>
              <a:avLst/>
              <a:gdLst/>
              <a:ahLst/>
              <a:cxnLst/>
              <a:rect l="l" t="t" r="r" b="b"/>
              <a:pathLst>
                <a:path w="636904" h="31750">
                  <a:moveTo>
                    <a:pt x="52171" y="10439"/>
                  </a:moveTo>
                  <a:lnTo>
                    <a:pt x="52171" y="10439"/>
                  </a:lnTo>
                  <a:lnTo>
                    <a:pt x="10426" y="10439"/>
                  </a:lnTo>
                  <a:lnTo>
                    <a:pt x="10426" y="20878"/>
                  </a:lnTo>
                  <a:lnTo>
                    <a:pt x="0" y="20878"/>
                  </a:lnTo>
                  <a:lnTo>
                    <a:pt x="0" y="31318"/>
                  </a:lnTo>
                  <a:lnTo>
                    <a:pt x="10439" y="31318"/>
                  </a:lnTo>
                  <a:lnTo>
                    <a:pt x="10439" y="20878"/>
                  </a:lnTo>
                  <a:lnTo>
                    <a:pt x="20866" y="20878"/>
                  </a:lnTo>
                  <a:lnTo>
                    <a:pt x="20866" y="31318"/>
                  </a:lnTo>
                  <a:lnTo>
                    <a:pt x="31305" y="31318"/>
                  </a:lnTo>
                  <a:lnTo>
                    <a:pt x="31305" y="20878"/>
                  </a:lnTo>
                  <a:lnTo>
                    <a:pt x="41732" y="20878"/>
                  </a:lnTo>
                  <a:lnTo>
                    <a:pt x="52171" y="20878"/>
                  </a:lnTo>
                  <a:lnTo>
                    <a:pt x="52171" y="10439"/>
                  </a:lnTo>
                  <a:close/>
                </a:path>
                <a:path w="636904" h="31750">
                  <a:moveTo>
                    <a:pt x="83477" y="10439"/>
                  </a:moveTo>
                  <a:lnTo>
                    <a:pt x="73037" y="10439"/>
                  </a:lnTo>
                  <a:lnTo>
                    <a:pt x="62598" y="10439"/>
                  </a:lnTo>
                  <a:lnTo>
                    <a:pt x="62598" y="20878"/>
                  </a:lnTo>
                  <a:lnTo>
                    <a:pt x="73037" y="20878"/>
                  </a:lnTo>
                  <a:lnTo>
                    <a:pt x="83477" y="20878"/>
                  </a:lnTo>
                  <a:lnTo>
                    <a:pt x="83477" y="10439"/>
                  </a:lnTo>
                  <a:close/>
                </a:path>
                <a:path w="636904" h="31750">
                  <a:moveTo>
                    <a:pt x="93916" y="20878"/>
                  </a:moveTo>
                  <a:lnTo>
                    <a:pt x="83477" y="20878"/>
                  </a:lnTo>
                  <a:lnTo>
                    <a:pt x="83477" y="31318"/>
                  </a:lnTo>
                  <a:lnTo>
                    <a:pt x="93916" y="31318"/>
                  </a:lnTo>
                  <a:lnTo>
                    <a:pt x="93916" y="20878"/>
                  </a:lnTo>
                  <a:close/>
                </a:path>
                <a:path w="636904" h="31750">
                  <a:moveTo>
                    <a:pt x="146088" y="0"/>
                  </a:moveTo>
                  <a:lnTo>
                    <a:pt x="135648" y="0"/>
                  </a:lnTo>
                  <a:lnTo>
                    <a:pt x="135648" y="10439"/>
                  </a:lnTo>
                  <a:lnTo>
                    <a:pt x="125222" y="10439"/>
                  </a:lnTo>
                  <a:lnTo>
                    <a:pt x="125222" y="0"/>
                  </a:lnTo>
                  <a:lnTo>
                    <a:pt x="114782" y="0"/>
                  </a:lnTo>
                  <a:lnTo>
                    <a:pt x="104343" y="0"/>
                  </a:lnTo>
                  <a:lnTo>
                    <a:pt x="104343" y="10439"/>
                  </a:lnTo>
                  <a:lnTo>
                    <a:pt x="114782" y="10439"/>
                  </a:lnTo>
                  <a:lnTo>
                    <a:pt x="114782" y="20878"/>
                  </a:lnTo>
                  <a:lnTo>
                    <a:pt x="104343" y="20878"/>
                  </a:lnTo>
                  <a:lnTo>
                    <a:pt x="104343" y="31318"/>
                  </a:lnTo>
                  <a:lnTo>
                    <a:pt x="114782" y="31318"/>
                  </a:lnTo>
                  <a:lnTo>
                    <a:pt x="125222" y="31318"/>
                  </a:lnTo>
                  <a:lnTo>
                    <a:pt x="125222" y="20878"/>
                  </a:lnTo>
                  <a:lnTo>
                    <a:pt x="135648" y="20878"/>
                  </a:lnTo>
                  <a:lnTo>
                    <a:pt x="146088" y="20878"/>
                  </a:lnTo>
                  <a:lnTo>
                    <a:pt x="146088" y="10439"/>
                  </a:lnTo>
                  <a:lnTo>
                    <a:pt x="146088" y="0"/>
                  </a:lnTo>
                  <a:close/>
                </a:path>
                <a:path w="636904" h="31750">
                  <a:moveTo>
                    <a:pt x="187820" y="10439"/>
                  </a:moveTo>
                  <a:lnTo>
                    <a:pt x="177393" y="10439"/>
                  </a:lnTo>
                  <a:lnTo>
                    <a:pt x="166954" y="10439"/>
                  </a:lnTo>
                  <a:lnTo>
                    <a:pt x="166954" y="20878"/>
                  </a:lnTo>
                  <a:lnTo>
                    <a:pt x="177380" y="20878"/>
                  </a:lnTo>
                  <a:lnTo>
                    <a:pt x="187820" y="20878"/>
                  </a:lnTo>
                  <a:lnTo>
                    <a:pt x="187820" y="10439"/>
                  </a:lnTo>
                  <a:close/>
                </a:path>
                <a:path w="636904" h="31750">
                  <a:moveTo>
                    <a:pt x="198259" y="0"/>
                  </a:moveTo>
                  <a:lnTo>
                    <a:pt x="187820" y="0"/>
                  </a:lnTo>
                  <a:lnTo>
                    <a:pt x="187820" y="10439"/>
                  </a:lnTo>
                  <a:lnTo>
                    <a:pt x="198259" y="10439"/>
                  </a:lnTo>
                  <a:lnTo>
                    <a:pt x="198259" y="0"/>
                  </a:lnTo>
                  <a:close/>
                </a:path>
                <a:path w="636904" h="31750">
                  <a:moveTo>
                    <a:pt x="219125" y="20878"/>
                  </a:moveTo>
                  <a:lnTo>
                    <a:pt x="208686" y="20878"/>
                  </a:lnTo>
                  <a:lnTo>
                    <a:pt x="208686" y="31318"/>
                  </a:lnTo>
                  <a:lnTo>
                    <a:pt x="219125" y="31318"/>
                  </a:lnTo>
                  <a:lnTo>
                    <a:pt x="219125" y="20878"/>
                  </a:lnTo>
                  <a:close/>
                </a:path>
                <a:path w="636904" h="31750">
                  <a:moveTo>
                    <a:pt x="281736" y="10439"/>
                  </a:moveTo>
                  <a:lnTo>
                    <a:pt x="271297" y="10439"/>
                  </a:lnTo>
                  <a:lnTo>
                    <a:pt x="260870" y="10439"/>
                  </a:lnTo>
                  <a:lnTo>
                    <a:pt x="250431" y="10439"/>
                  </a:lnTo>
                  <a:lnTo>
                    <a:pt x="250431" y="0"/>
                  </a:lnTo>
                  <a:lnTo>
                    <a:pt x="208686" y="0"/>
                  </a:lnTo>
                  <a:lnTo>
                    <a:pt x="208686" y="10439"/>
                  </a:lnTo>
                  <a:lnTo>
                    <a:pt x="219125" y="10439"/>
                  </a:lnTo>
                  <a:lnTo>
                    <a:pt x="219125" y="20878"/>
                  </a:lnTo>
                  <a:lnTo>
                    <a:pt x="229565" y="20878"/>
                  </a:lnTo>
                  <a:lnTo>
                    <a:pt x="229565" y="10439"/>
                  </a:lnTo>
                  <a:lnTo>
                    <a:pt x="239991" y="10439"/>
                  </a:lnTo>
                  <a:lnTo>
                    <a:pt x="239991" y="20878"/>
                  </a:lnTo>
                  <a:lnTo>
                    <a:pt x="229565" y="20878"/>
                  </a:lnTo>
                  <a:lnTo>
                    <a:pt x="229565" y="31318"/>
                  </a:lnTo>
                  <a:lnTo>
                    <a:pt x="240004" y="31318"/>
                  </a:lnTo>
                  <a:lnTo>
                    <a:pt x="240004" y="20878"/>
                  </a:lnTo>
                  <a:lnTo>
                    <a:pt x="250431" y="20878"/>
                  </a:lnTo>
                  <a:lnTo>
                    <a:pt x="260858" y="20878"/>
                  </a:lnTo>
                  <a:lnTo>
                    <a:pt x="271297" y="20878"/>
                  </a:lnTo>
                  <a:lnTo>
                    <a:pt x="271297" y="31318"/>
                  </a:lnTo>
                  <a:lnTo>
                    <a:pt x="281736" y="31318"/>
                  </a:lnTo>
                  <a:lnTo>
                    <a:pt x="281736" y="20878"/>
                  </a:lnTo>
                  <a:lnTo>
                    <a:pt x="281736" y="10439"/>
                  </a:lnTo>
                  <a:close/>
                </a:path>
                <a:path w="636904" h="31750">
                  <a:moveTo>
                    <a:pt x="386080" y="0"/>
                  </a:moveTo>
                  <a:lnTo>
                    <a:pt x="386080" y="0"/>
                  </a:lnTo>
                  <a:lnTo>
                    <a:pt x="344347" y="0"/>
                  </a:lnTo>
                  <a:lnTo>
                    <a:pt x="344347" y="10439"/>
                  </a:lnTo>
                  <a:lnTo>
                    <a:pt x="333908" y="10439"/>
                  </a:lnTo>
                  <a:lnTo>
                    <a:pt x="323481" y="10439"/>
                  </a:lnTo>
                  <a:lnTo>
                    <a:pt x="313042" y="10439"/>
                  </a:lnTo>
                  <a:lnTo>
                    <a:pt x="313042" y="0"/>
                  </a:lnTo>
                  <a:lnTo>
                    <a:pt x="302602" y="0"/>
                  </a:lnTo>
                  <a:lnTo>
                    <a:pt x="292176" y="0"/>
                  </a:lnTo>
                  <a:lnTo>
                    <a:pt x="281736" y="0"/>
                  </a:lnTo>
                  <a:lnTo>
                    <a:pt x="281736" y="10439"/>
                  </a:lnTo>
                  <a:lnTo>
                    <a:pt x="292163" y="10439"/>
                  </a:lnTo>
                  <a:lnTo>
                    <a:pt x="302602" y="10439"/>
                  </a:lnTo>
                  <a:lnTo>
                    <a:pt x="302602" y="20878"/>
                  </a:lnTo>
                  <a:lnTo>
                    <a:pt x="386080" y="20878"/>
                  </a:lnTo>
                  <a:lnTo>
                    <a:pt x="386080" y="10439"/>
                  </a:lnTo>
                  <a:lnTo>
                    <a:pt x="386080" y="0"/>
                  </a:lnTo>
                  <a:close/>
                </a:path>
                <a:path w="636904" h="31750">
                  <a:moveTo>
                    <a:pt x="427824" y="0"/>
                  </a:moveTo>
                  <a:lnTo>
                    <a:pt x="417385" y="0"/>
                  </a:lnTo>
                  <a:lnTo>
                    <a:pt x="406946" y="0"/>
                  </a:lnTo>
                  <a:lnTo>
                    <a:pt x="406946" y="10439"/>
                  </a:lnTo>
                  <a:lnTo>
                    <a:pt x="396519" y="10439"/>
                  </a:lnTo>
                  <a:lnTo>
                    <a:pt x="396519" y="20878"/>
                  </a:lnTo>
                  <a:lnTo>
                    <a:pt x="406946" y="20878"/>
                  </a:lnTo>
                  <a:lnTo>
                    <a:pt x="417385" y="20878"/>
                  </a:lnTo>
                  <a:lnTo>
                    <a:pt x="417385" y="10439"/>
                  </a:lnTo>
                  <a:lnTo>
                    <a:pt x="427824" y="10439"/>
                  </a:lnTo>
                  <a:lnTo>
                    <a:pt x="427824" y="0"/>
                  </a:lnTo>
                  <a:close/>
                </a:path>
                <a:path w="636904" h="31750">
                  <a:moveTo>
                    <a:pt x="448691" y="10439"/>
                  </a:moveTo>
                  <a:lnTo>
                    <a:pt x="438251" y="10439"/>
                  </a:lnTo>
                  <a:lnTo>
                    <a:pt x="438251" y="20878"/>
                  </a:lnTo>
                  <a:lnTo>
                    <a:pt x="448691" y="20878"/>
                  </a:lnTo>
                  <a:lnTo>
                    <a:pt x="448691" y="10439"/>
                  </a:lnTo>
                  <a:close/>
                </a:path>
                <a:path w="636904" h="31750">
                  <a:moveTo>
                    <a:pt x="532168" y="10439"/>
                  </a:moveTo>
                  <a:lnTo>
                    <a:pt x="521741" y="10439"/>
                  </a:lnTo>
                  <a:lnTo>
                    <a:pt x="521741" y="0"/>
                  </a:lnTo>
                  <a:lnTo>
                    <a:pt x="511302" y="0"/>
                  </a:lnTo>
                  <a:lnTo>
                    <a:pt x="500862" y="0"/>
                  </a:lnTo>
                  <a:lnTo>
                    <a:pt x="490423" y="0"/>
                  </a:lnTo>
                  <a:lnTo>
                    <a:pt x="490423" y="10439"/>
                  </a:lnTo>
                  <a:lnTo>
                    <a:pt x="479996" y="10439"/>
                  </a:lnTo>
                  <a:lnTo>
                    <a:pt x="469569" y="10439"/>
                  </a:lnTo>
                  <a:lnTo>
                    <a:pt x="469569" y="0"/>
                  </a:lnTo>
                  <a:lnTo>
                    <a:pt x="459130" y="0"/>
                  </a:lnTo>
                  <a:lnTo>
                    <a:pt x="459130" y="10439"/>
                  </a:lnTo>
                  <a:lnTo>
                    <a:pt x="459130" y="20878"/>
                  </a:lnTo>
                  <a:lnTo>
                    <a:pt x="469557" y="20878"/>
                  </a:lnTo>
                  <a:lnTo>
                    <a:pt x="479996" y="20878"/>
                  </a:lnTo>
                  <a:lnTo>
                    <a:pt x="490435" y="20878"/>
                  </a:lnTo>
                  <a:lnTo>
                    <a:pt x="490435" y="10439"/>
                  </a:lnTo>
                  <a:lnTo>
                    <a:pt x="500862" y="10439"/>
                  </a:lnTo>
                  <a:lnTo>
                    <a:pt x="500862" y="20878"/>
                  </a:lnTo>
                  <a:lnTo>
                    <a:pt x="511302" y="20878"/>
                  </a:lnTo>
                  <a:lnTo>
                    <a:pt x="511302" y="10439"/>
                  </a:lnTo>
                  <a:lnTo>
                    <a:pt x="521728" y="10439"/>
                  </a:lnTo>
                  <a:lnTo>
                    <a:pt x="521728" y="20878"/>
                  </a:lnTo>
                  <a:lnTo>
                    <a:pt x="532168" y="20878"/>
                  </a:lnTo>
                  <a:lnTo>
                    <a:pt x="532168" y="10439"/>
                  </a:lnTo>
                  <a:close/>
                </a:path>
                <a:path w="636904" h="31750">
                  <a:moveTo>
                    <a:pt x="553046" y="0"/>
                  </a:moveTo>
                  <a:lnTo>
                    <a:pt x="542607" y="0"/>
                  </a:lnTo>
                  <a:lnTo>
                    <a:pt x="542607" y="10439"/>
                  </a:lnTo>
                  <a:lnTo>
                    <a:pt x="542607" y="20878"/>
                  </a:lnTo>
                  <a:lnTo>
                    <a:pt x="553046" y="20878"/>
                  </a:lnTo>
                  <a:lnTo>
                    <a:pt x="553046" y="10439"/>
                  </a:lnTo>
                  <a:lnTo>
                    <a:pt x="553046" y="0"/>
                  </a:lnTo>
                  <a:close/>
                </a:path>
                <a:path w="636904" h="31750">
                  <a:moveTo>
                    <a:pt x="615632" y="10439"/>
                  </a:moveTo>
                  <a:lnTo>
                    <a:pt x="605218" y="10439"/>
                  </a:lnTo>
                  <a:lnTo>
                    <a:pt x="594779" y="10439"/>
                  </a:lnTo>
                  <a:lnTo>
                    <a:pt x="584352" y="10439"/>
                  </a:lnTo>
                  <a:lnTo>
                    <a:pt x="584352" y="0"/>
                  </a:lnTo>
                  <a:lnTo>
                    <a:pt x="573913" y="0"/>
                  </a:lnTo>
                  <a:lnTo>
                    <a:pt x="563473" y="0"/>
                  </a:lnTo>
                  <a:lnTo>
                    <a:pt x="563473" y="10439"/>
                  </a:lnTo>
                  <a:lnTo>
                    <a:pt x="563473" y="20878"/>
                  </a:lnTo>
                  <a:lnTo>
                    <a:pt x="573913" y="20878"/>
                  </a:lnTo>
                  <a:lnTo>
                    <a:pt x="573913" y="10439"/>
                  </a:lnTo>
                  <a:lnTo>
                    <a:pt x="584339" y="10439"/>
                  </a:lnTo>
                  <a:lnTo>
                    <a:pt x="584339" y="20878"/>
                  </a:lnTo>
                  <a:lnTo>
                    <a:pt x="594779" y="20878"/>
                  </a:lnTo>
                  <a:lnTo>
                    <a:pt x="605193" y="20878"/>
                  </a:lnTo>
                  <a:lnTo>
                    <a:pt x="615632" y="20878"/>
                  </a:lnTo>
                  <a:lnTo>
                    <a:pt x="615632" y="10439"/>
                  </a:lnTo>
                  <a:close/>
                </a:path>
                <a:path w="636904" h="31750">
                  <a:moveTo>
                    <a:pt x="626071" y="0"/>
                  </a:moveTo>
                  <a:lnTo>
                    <a:pt x="615632" y="0"/>
                  </a:lnTo>
                  <a:lnTo>
                    <a:pt x="615632" y="10439"/>
                  </a:lnTo>
                  <a:lnTo>
                    <a:pt x="626071" y="10439"/>
                  </a:lnTo>
                  <a:lnTo>
                    <a:pt x="626071" y="0"/>
                  </a:lnTo>
                  <a:close/>
                </a:path>
                <a:path w="636904" h="31750">
                  <a:moveTo>
                    <a:pt x="636524" y="10439"/>
                  </a:moveTo>
                  <a:lnTo>
                    <a:pt x="626071" y="10439"/>
                  </a:lnTo>
                  <a:lnTo>
                    <a:pt x="626071" y="20878"/>
                  </a:lnTo>
                  <a:lnTo>
                    <a:pt x="636524" y="20878"/>
                  </a:lnTo>
                  <a:lnTo>
                    <a:pt x="636524" y="1043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/>
            <p:cNvSpPr/>
            <p:nvPr/>
          </p:nvSpPr>
          <p:spPr>
            <a:xfrm>
              <a:off x="5952960" y="4374540"/>
              <a:ext cx="636905" cy="31750"/>
            </a:xfrm>
            <a:custGeom>
              <a:avLst/>
              <a:gdLst/>
              <a:ahLst/>
              <a:cxnLst/>
              <a:rect l="l" t="t" r="r" b="b"/>
              <a:pathLst>
                <a:path w="636904" h="31750">
                  <a:moveTo>
                    <a:pt x="10439" y="20866"/>
                  </a:moveTo>
                  <a:lnTo>
                    <a:pt x="0" y="20866"/>
                  </a:lnTo>
                  <a:lnTo>
                    <a:pt x="0" y="31318"/>
                  </a:lnTo>
                  <a:lnTo>
                    <a:pt x="10439" y="31318"/>
                  </a:lnTo>
                  <a:lnTo>
                    <a:pt x="10439" y="20866"/>
                  </a:lnTo>
                  <a:close/>
                </a:path>
                <a:path w="636904" h="31750">
                  <a:moveTo>
                    <a:pt x="52171" y="10426"/>
                  </a:moveTo>
                  <a:lnTo>
                    <a:pt x="41732" y="10426"/>
                  </a:lnTo>
                  <a:lnTo>
                    <a:pt x="31292" y="10426"/>
                  </a:lnTo>
                  <a:lnTo>
                    <a:pt x="31292" y="20866"/>
                  </a:lnTo>
                  <a:lnTo>
                    <a:pt x="20866" y="20866"/>
                  </a:lnTo>
                  <a:lnTo>
                    <a:pt x="20866" y="31318"/>
                  </a:lnTo>
                  <a:lnTo>
                    <a:pt x="31305" y="31318"/>
                  </a:lnTo>
                  <a:lnTo>
                    <a:pt x="31305" y="20866"/>
                  </a:lnTo>
                  <a:lnTo>
                    <a:pt x="41732" y="20866"/>
                  </a:lnTo>
                  <a:lnTo>
                    <a:pt x="52171" y="20866"/>
                  </a:lnTo>
                  <a:lnTo>
                    <a:pt x="52171" y="10426"/>
                  </a:lnTo>
                  <a:close/>
                </a:path>
                <a:path w="636904" h="31750">
                  <a:moveTo>
                    <a:pt x="83477" y="10426"/>
                  </a:moveTo>
                  <a:lnTo>
                    <a:pt x="73037" y="10426"/>
                  </a:lnTo>
                  <a:lnTo>
                    <a:pt x="62598" y="10426"/>
                  </a:lnTo>
                  <a:lnTo>
                    <a:pt x="62598" y="20866"/>
                  </a:lnTo>
                  <a:lnTo>
                    <a:pt x="73037" y="20866"/>
                  </a:lnTo>
                  <a:lnTo>
                    <a:pt x="83477" y="20866"/>
                  </a:lnTo>
                  <a:lnTo>
                    <a:pt x="83477" y="10426"/>
                  </a:lnTo>
                  <a:close/>
                </a:path>
                <a:path w="636904" h="31750">
                  <a:moveTo>
                    <a:pt x="93916" y="20866"/>
                  </a:moveTo>
                  <a:lnTo>
                    <a:pt x="83477" y="20866"/>
                  </a:lnTo>
                  <a:lnTo>
                    <a:pt x="83477" y="31318"/>
                  </a:lnTo>
                  <a:lnTo>
                    <a:pt x="93916" y="31318"/>
                  </a:lnTo>
                  <a:lnTo>
                    <a:pt x="93916" y="20866"/>
                  </a:lnTo>
                  <a:close/>
                </a:path>
                <a:path w="636904" h="31750">
                  <a:moveTo>
                    <a:pt x="114782" y="10426"/>
                  </a:moveTo>
                  <a:lnTo>
                    <a:pt x="104343" y="10426"/>
                  </a:lnTo>
                  <a:lnTo>
                    <a:pt x="104343" y="20866"/>
                  </a:lnTo>
                  <a:lnTo>
                    <a:pt x="104343" y="31318"/>
                  </a:lnTo>
                  <a:lnTo>
                    <a:pt x="114782" y="31318"/>
                  </a:lnTo>
                  <a:lnTo>
                    <a:pt x="114782" y="20866"/>
                  </a:lnTo>
                  <a:lnTo>
                    <a:pt x="114782" y="10426"/>
                  </a:lnTo>
                  <a:close/>
                </a:path>
                <a:path w="636904" h="31750">
                  <a:moveTo>
                    <a:pt x="135648" y="10426"/>
                  </a:moveTo>
                  <a:lnTo>
                    <a:pt x="125209" y="10426"/>
                  </a:lnTo>
                  <a:lnTo>
                    <a:pt x="125209" y="20866"/>
                  </a:lnTo>
                  <a:lnTo>
                    <a:pt x="125209" y="31318"/>
                  </a:lnTo>
                  <a:lnTo>
                    <a:pt x="135648" y="31318"/>
                  </a:lnTo>
                  <a:lnTo>
                    <a:pt x="135648" y="20866"/>
                  </a:lnTo>
                  <a:lnTo>
                    <a:pt x="135648" y="10426"/>
                  </a:lnTo>
                  <a:close/>
                </a:path>
                <a:path w="636904" h="31750">
                  <a:moveTo>
                    <a:pt x="156514" y="20866"/>
                  </a:moveTo>
                  <a:lnTo>
                    <a:pt x="146075" y="20866"/>
                  </a:lnTo>
                  <a:lnTo>
                    <a:pt x="146075" y="31318"/>
                  </a:lnTo>
                  <a:lnTo>
                    <a:pt x="156514" y="31318"/>
                  </a:lnTo>
                  <a:lnTo>
                    <a:pt x="156514" y="20866"/>
                  </a:lnTo>
                  <a:close/>
                </a:path>
                <a:path w="636904" h="31750">
                  <a:moveTo>
                    <a:pt x="208699" y="20866"/>
                  </a:moveTo>
                  <a:lnTo>
                    <a:pt x="198259" y="20866"/>
                  </a:lnTo>
                  <a:lnTo>
                    <a:pt x="198259" y="10426"/>
                  </a:lnTo>
                  <a:lnTo>
                    <a:pt x="187820" y="10426"/>
                  </a:lnTo>
                  <a:lnTo>
                    <a:pt x="177393" y="10426"/>
                  </a:lnTo>
                  <a:lnTo>
                    <a:pt x="166954" y="10426"/>
                  </a:lnTo>
                  <a:lnTo>
                    <a:pt x="166954" y="20866"/>
                  </a:lnTo>
                  <a:lnTo>
                    <a:pt x="177380" y="20866"/>
                  </a:lnTo>
                  <a:lnTo>
                    <a:pt x="187820" y="20866"/>
                  </a:lnTo>
                  <a:lnTo>
                    <a:pt x="187820" y="31318"/>
                  </a:lnTo>
                  <a:lnTo>
                    <a:pt x="198259" y="31318"/>
                  </a:lnTo>
                  <a:lnTo>
                    <a:pt x="208699" y="31318"/>
                  </a:lnTo>
                  <a:lnTo>
                    <a:pt x="208699" y="20866"/>
                  </a:lnTo>
                  <a:close/>
                </a:path>
                <a:path w="636904" h="31750">
                  <a:moveTo>
                    <a:pt x="281736" y="0"/>
                  </a:moveTo>
                  <a:lnTo>
                    <a:pt x="271297" y="0"/>
                  </a:lnTo>
                  <a:lnTo>
                    <a:pt x="271297" y="10426"/>
                  </a:lnTo>
                  <a:lnTo>
                    <a:pt x="260870" y="10426"/>
                  </a:lnTo>
                  <a:lnTo>
                    <a:pt x="229565" y="10426"/>
                  </a:lnTo>
                  <a:lnTo>
                    <a:pt x="229565" y="20866"/>
                  </a:lnTo>
                  <a:lnTo>
                    <a:pt x="239991" y="20866"/>
                  </a:lnTo>
                  <a:lnTo>
                    <a:pt x="239991" y="31318"/>
                  </a:lnTo>
                  <a:lnTo>
                    <a:pt x="250431" y="31318"/>
                  </a:lnTo>
                  <a:lnTo>
                    <a:pt x="250431" y="20866"/>
                  </a:lnTo>
                  <a:lnTo>
                    <a:pt x="260858" y="20866"/>
                  </a:lnTo>
                  <a:lnTo>
                    <a:pt x="260858" y="31318"/>
                  </a:lnTo>
                  <a:lnTo>
                    <a:pt x="271297" y="31318"/>
                  </a:lnTo>
                  <a:lnTo>
                    <a:pt x="271297" y="20866"/>
                  </a:lnTo>
                  <a:lnTo>
                    <a:pt x="271297" y="10439"/>
                  </a:lnTo>
                  <a:lnTo>
                    <a:pt x="281736" y="10439"/>
                  </a:lnTo>
                  <a:lnTo>
                    <a:pt x="281736" y="0"/>
                  </a:lnTo>
                  <a:close/>
                </a:path>
                <a:path w="636904" h="31750">
                  <a:moveTo>
                    <a:pt x="417385" y="20866"/>
                  </a:moveTo>
                  <a:lnTo>
                    <a:pt x="406946" y="20866"/>
                  </a:lnTo>
                  <a:lnTo>
                    <a:pt x="406946" y="31318"/>
                  </a:lnTo>
                  <a:lnTo>
                    <a:pt x="417385" y="31318"/>
                  </a:lnTo>
                  <a:lnTo>
                    <a:pt x="417385" y="20866"/>
                  </a:lnTo>
                  <a:close/>
                </a:path>
                <a:path w="636904" h="31750">
                  <a:moveTo>
                    <a:pt x="427824" y="10426"/>
                  </a:moveTo>
                  <a:lnTo>
                    <a:pt x="417385" y="10426"/>
                  </a:lnTo>
                  <a:lnTo>
                    <a:pt x="417385" y="0"/>
                  </a:lnTo>
                  <a:lnTo>
                    <a:pt x="406958" y="0"/>
                  </a:lnTo>
                  <a:lnTo>
                    <a:pt x="365213" y="0"/>
                  </a:lnTo>
                  <a:lnTo>
                    <a:pt x="365213" y="10426"/>
                  </a:lnTo>
                  <a:lnTo>
                    <a:pt x="354787" y="10426"/>
                  </a:lnTo>
                  <a:lnTo>
                    <a:pt x="344347" y="10426"/>
                  </a:lnTo>
                  <a:lnTo>
                    <a:pt x="344347" y="0"/>
                  </a:lnTo>
                  <a:lnTo>
                    <a:pt x="333908" y="0"/>
                  </a:lnTo>
                  <a:lnTo>
                    <a:pt x="333908" y="10426"/>
                  </a:lnTo>
                  <a:lnTo>
                    <a:pt x="323481" y="10426"/>
                  </a:lnTo>
                  <a:lnTo>
                    <a:pt x="323481" y="0"/>
                  </a:lnTo>
                  <a:lnTo>
                    <a:pt x="313042" y="0"/>
                  </a:lnTo>
                  <a:lnTo>
                    <a:pt x="313042" y="10426"/>
                  </a:lnTo>
                  <a:lnTo>
                    <a:pt x="302602" y="10426"/>
                  </a:lnTo>
                  <a:lnTo>
                    <a:pt x="302602" y="0"/>
                  </a:lnTo>
                  <a:lnTo>
                    <a:pt x="292163" y="0"/>
                  </a:lnTo>
                  <a:lnTo>
                    <a:pt x="292163" y="10426"/>
                  </a:lnTo>
                  <a:lnTo>
                    <a:pt x="292163" y="20866"/>
                  </a:lnTo>
                  <a:lnTo>
                    <a:pt x="281736" y="20866"/>
                  </a:lnTo>
                  <a:lnTo>
                    <a:pt x="281736" y="31318"/>
                  </a:lnTo>
                  <a:lnTo>
                    <a:pt x="292163" y="31318"/>
                  </a:lnTo>
                  <a:lnTo>
                    <a:pt x="302602" y="31318"/>
                  </a:lnTo>
                  <a:lnTo>
                    <a:pt x="302602" y="20866"/>
                  </a:lnTo>
                  <a:lnTo>
                    <a:pt x="313042" y="20866"/>
                  </a:lnTo>
                  <a:lnTo>
                    <a:pt x="323469" y="20866"/>
                  </a:lnTo>
                  <a:lnTo>
                    <a:pt x="323469" y="31318"/>
                  </a:lnTo>
                  <a:lnTo>
                    <a:pt x="333908" y="31318"/>
                  </a:lnTo>
                  <a:lnTo>
                    <a:pt x="333908" y="20866"/>
                  </a:lnTo>
                  <a:lnTo>
                    <a:pt x="333908" y="10439"/>
                  </a:lnTo>
                  <a:lnTo>
                    <a:pt x="344347" y="10439"/>
                  </a:lnTo>
                  <a:lnTo>
                    <a:pt x="344347" y="20866"/>
                  </a:lnTo>
                  <a:lnTo>
                    <a:pt x="344347" y="31318"/>
                  </a:lnTo>
                  <a:lnTo>
                    <a:pt x="386080" y="31318"/>
                  </a:lnTo>
                  <a:lnTo>
                    <a:pt x="386080" y="20866"/>
                  </a:lnTo>
                  <a:lnTo>
                    <a:pt x="375653" y="20866"/>
                  </a:lnTo>
                  <a:lnTo>
                    <a:pt x="365213" y="20866"/>
                  </a:lnTo>
                  <a:lnTo>
                    <a:pt x="365213" y="10439"/>
                  </a:lnTo>
                  <a:lnTo>
                    <a:pt x="417385" y="10439"/>
                  </a:lnTo>
                  <a:lnTo>
                    <a:pt x="417385" y="20866"/>
                  </a:lnTo>
                  <a:lnTo>
                    <a:pt x="427824" y="20866"/>
                  </a:lnTo>
                  <a:lnTo>
                    <a:pt x="427824" y="10426"/>
                  </a:lnTo>
                  <a:close/>
                </a:path>
                <a:path w="636904" h="31750">
                  <a:moveTo>
                    <a:pt x="438264" y="20866"/>
                  </a:moveTo>
                  <a:lnTo>
                    <a:pt x="427824" y="20866"/>
                  </a:lnTo>
                  <a:lnTo>
                    <a:pt x="427824" y="31318"/>
                  </a:lnTo>
                  <a:lnTo>
                    <a:pt x="438264" y="31318"/>
                  </a:lnTo>
                  <a:lnTo>
                    <a:pt x="438264" y="20866"/>
                  </a:lnTo>
                  <a:close/>
                </a:path>
                <a:path w="636904" h="31750">
                  <a:moveTo>
                    <a:pt x="469569" y="0"/>
                  </a:moveTo>
                  <a:lnTo>
                    <a:pt x="459130" y="0"/>
                  </a:lnTo>
                  <a:lnTo>
                    <a:pt x="459130" y="10439"/>
                  </a:lnTo>
                  <a:lnTo>
                    <a:pt x="469569" y="10439"/>
                  </a:lnTo>
                  <a:lnTo>
                    <a:pt x="469569" y="0"/>
                  </a:lnTo>
                  <a:close/>
                </a:path>
                <a:path w="636904" h="31750">
                  <a:moveTo>
                    <a:pt x="479996" y="20866"/>
                  </a:moveTo>
                  <a:lnTo>
                    <a:pt x="469569" y="20866"/>
                  </a:lnTo>
                  <a:lnTo>
                    <a:pt x="459130" y="20866"/>
                  </a:lnTo>
                  <a:lnTo>
                    <a:pt x="459130" y="31318"/>
                  </a:lnTo>
                  <a:lnTo>
                    <a:pt x="469557" y="31318"/>
                  </a:lnTo>
                  <a:lnTo>
                    <a:pt x="479996" y="31318"/>
                  </a:lnTo>
                  <a:lnTo>
                    <a:pt x="479996" y="20866"/>
                  </a:lnTo>
                  <a:close/>
                </a:path>
                <a:path w="636904" h="31750">
                  <a:moveTo>
                    <a:pt x="511302" y="20866"/>
                  </a:moveTo>
                  <a:lnTo>
                    <a:pt x="500862" y="20866"/>
                  </a:lnTo>
                  <a:lnTo>
                    <a:pt x="500862" y="31318"/>
                  </a:lnTo>
                  <a:lnTo>
                    <a:pt x="511302" y="31318"/>
                  </a:lnTo>
                  <a:lnTo>
                    <a:pt x="511302" y="20866"/>
                  </a:lnTo>
                  <a:close/>
                </a:path>
                <a:path w="636904" h="31750">
                  <a:moveTo>
                    <a:pt x="532168" y="0"/>
                  </a:moveTo>
                  <a:lnTo>
                    <a:pt x="521728" y="0"/>
                  </a:lnTo>
                  <a:lnTo>
                    <a:pt x="521728" y="10426"/>
                  </a:lnTo>
                  <a:lnTo>
                    <a:pt x="511302" y="10426"/>
                  </a:lnTo>
                  <a:lnTo>
                    <a:pt x="511302" y="0"/>
                  </a:lnTo>
                  <a:lnTo>
                    <a:pt x="500862" y="0"/>
                  </a:lnTo>
                  <a:lnTo>
                    <a:pt x="490423" y="0"/>
                  </a:lnTo>
                  <a:lnTo>
                    <a:pt x="490423" y="10439"/>
                  </a:lnTo>
                  <a:lnTo>
                    <a:pt x="500862" y="10439"/>
                  </a:lnTo>
                  <a:lnTo>
                    <a:pt x="511302" y="10439"/>
                  </a:lnTo>
                  <a:lnTo>
                    <a:pt x="511302" y="20866"/>
                  </a:lnTo>
                  <a:lnTo>
                    <a:pt x="521741" y="20866"/>
                  </a:lnTo>
                  <a:lnTo>
                    <a:pt x="521741" y="10439"/>
                  </a:lnTo>
                  <a:lnTo>
                    <a:pt x="532168" y="10439"/>
                  </a:lnTo>
                  <a:lnTo>
                    <a:pt x="532168" y="0"/>
                  </a:lnTo>
                  <a:close/>
                </a:path>
                <a:path w="636904" h="31750">
                  <a:moveTo>
                    <a:pt x="636524" y="0"/>
                  </a:moveTo>
                  <a:lnTo>
                    <a:pt x="626071" y="0"/>
                  </a:lnTo>
                  <a:lnTo>
                    <a:pt x="626071" y="10426"/>
                  </a:lnTo>
                  <a:lnTo>
                    <a:pt x="615632" y="10426"/>
                  </a:lnTo>
                  <a:lnTo>
                    <a:pt x="615632" y="0"/>
                  </a:lnTo>
                  <a:lnTo>
                    <a:pt x="605193" y="0"/>
                  </a:lnTo>
                  <a:lnTo>
                    <a:pt x="605193" y="10426"/>
                  </a:lnTo>
                  <a:lnTo>
                    <a:pt x="594779" y="10426"/>
                  </a:lnTo>
                  <a:lnTo>
                    <a:pt x="594779" y="0"/>
                  </a:lnTo>
                  <a:lnTo>
                    <a:pt x="584339" y="0"/>
                  </a:lnTo>
                  <a:lnTo>
                    <a:pt x="584339" y="10426"/>
                  </a:lnTo>
                  <a:lnTo>
                    <a:pt x="584339" y="20866"/>
                  </a:lnTo>
                  <a:lnTo>
                    <a:pt x="573913" y="20866"/>
                  </a:lnTo>
                  <a:lnTo>
                    <a:pt x="573913" y="10426"/>
                  </a:lnTo>
                  <a:lnTo>
                    <a:pt x="563473" y="10426"/>
                  </a:lnTo>
                  <a:lnTo>
                    <a:pt x="563473" y="0"/>
                  </a:lnTo>
                  <a:lnTo>
                    <a:pt x="553034" y="0"/>
                  </a:lnTo>
                  <a:lnTo>
                    <a:pt x="553034" y="10426"/>
                  </a:lnTo>
                  <a:lnTo>
                    <a:pt x="553034" y="20866"/>
                  </a:lnTo>
                  <a:lnTo>
                    <a:pt x="553034" y="31318"/>
                  </a:lnTo>
                  <a:lnTo>
                    <a:pt x="563473" y="31318"/>
                  </a:lnTo>
                  <a:lnTo>
                    <a:pt x="573913" y="31318"/>
                  </a:lnTo>
                  <a:lnTo>
                    <a:pt x="584352" y="31318"/>
                  </a:lnTo>
                  <a:lnTo>
                    <a:pt x="584352" y="20866"/>
                  </a:lnTo>
                  <a:lnTo>
                    <a:pt x="594779" y="20866"/>
                  </a:lnTo>
                  <a:lnTo>
                    <a:pt x="594779" y="31318"/>
                  </a:lnTo>
                  <a:lnTo>
                    <a:pt x="605218" y="31318"/>
                  </a:lnTo>
                  <a:lnTo>
                    <a:pt x="605218" y="20866"/>
                  </a:lnTo>
                  <a:lnTo>
                    <a:pt x="615632" y="20866"/>
                  </a:lnTo>
                  <a:lnTo>
                    <a:pt x="626071" y="20866"/>
                  </a:lnTo>
                  <a:lnTo>
                    <a:pt x="636524" y="20866"/>
                  </a:lnTo>
                  <a:lnTo>
                    <a:pt x="636524" y="10439"/>
                  </a:lnTo>
                  <a:lnTo>
                    <a:pt x="636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/>
            <p:cNvSpPr/>
            <p:nvPr/>
          </p:nvSpPr>
          <p:spPr>
            <a:xfrm>
              <a:off x="5952960" y="4395406"/>
              <a:ext cx="636905" cy="41910"/>
            </a:xfrm>
            <a:custGeom>
              <a:avLst/>
              <a:gdLst/>
              <a:ahLst/>
              <a:cxnLst/>
              <a:rect l="l" t="t" r="r" b="b"/>
              <a:pathLst>
                <a:path w="636904" h="41910">
                  <a:moveTo>
                    <a:pt x="41732" y="10426"/>
                  </a:moveTo>
                  <a:lnTo>
                    <a:pt x="31292" y="10426"/>
                  </a:lnTo>
                  <a:lnTo>
                    <a:pt x="31292" y="20866"/>
                  </a:lnTo>
                  <a:lnTo>
                    <a:pt x="20866" y="20866"/>
                  </a:lnTo>
                  <a:lnTo>
                    <a:pt x="10439" y="20866"/>
                  </a:lnTo>
                  <a:lnTo>
                    <a:pt x="10439" y="10426"/>
                  </a:lnTo>
                  <a:lnTo>
                    <a:pt x="0" y="10426"/>
                  </a:lnTo>
                  <a:lnTo>
                    <a:pt x="0" y="20866"/>
                  </a:lnTo>
                  <a:lnTo>
                    <a:pt x="10426" y="20866"/>
                  </a:lnTo>
                  <a:lnTo>
                    <a:pt x="10426" y="31305"/>
                  </a:lnTo>
                  <a:lnTo>
                    <a:pt x="0" y="31305"/>
                  </a:lnTo>
                  <a:lnTo>
                    <a:pt x="0" y="41744"/>
                  </a:lnTo>
                  <a:lnTo>
                    <a:pt x="10439" y="41744"/>
                  </a:lnTo>
                  <a:lnTo>
                    <a:pt x="10439" y="31305"/>
                  </a:lnTo>
                  <a:lnTo>
                    <a:pt x="20866" y="31305"/>
                  </a:lnTo>
                  <a:lnTo>
                    <a:pt x="31305" y="31305"/>
                  </a:lnTo>
                  <a:lnTo>
                    <a:pt x="31305" y="20866"/>
                  </a:lnTo>
                  <a:lnTo>
                    <a:pt x="41732" y="20866"/>
                  </a:lnTo>
                  <a:lnTo>
                    <a:pt x="41732" y="10426"/>
                  </a:lnTo>
                  <a:close/>
                </a:path>
                <a:path w="636904" h="41910">
                  <a:moveTo>
                    <a:pt x="83477" y="31305"/>
                  </a:moveTo>
                  <a:lnTo>
                    <a:pt x="73037" y="31305"/>
                  </a:lnTo>
                  <a:lnTo>
                    <a:pt x="62598" y="31305"/>
                  </a:lnTo>
                  <a:lnTo>
                    <a:pt x="62598" y="41744"/>
                  </a:lnTo>
                  <a:lnTo>
                    <a:pt x="73037" y="41744"/>
                  </a:lnTo>
                  <a:lnTo>
                    <a:pt x="83477" y="41744"/>
                  </a:lnTo>
                  <a:lnTo>
                    <a:pt x="83477" y="31305"/>
                  </a:lnTo>
                  <a:close/>
                </a:path>
                <a:path w="636904" h="41910">
                  <a:moveTo>
                    <a:pt x="83477" y="10426"/>
                  </a:moveTo>
                  <a:lnTo>
                    <a:pt x="73037" y="10426"/>
                  </a:lnTo>
                  <a:lnTo>
                    <a:pt x="62611" y="10426"/>
                  </a:lnTo>
                  <a:lnTo>
                    <a:pt x="52171" y="10426"/>
                  </a:lnTo>
                  <a:lnTo>
                    <a:pt x="52171" y="20866"/>
                  </a:lnTo>
                  <a:lnTo>
                    <a:pt x="62598" y="20866"/>
                  </a:lnTo>
                  <a:lnTo>
                    <a:pt x="73037" y="20866"/>
                  </a:lnTo>
                  <a:lnTo>
                    <a:pt x="83477" y="20866"/>
                  </a:lnTo>
                  <a:lnTo>
                    <a:pt x="83477" y="10426"/>
                  </a:lnTo>
                  <a:close/>
                </a:path>
                <a:path w="636904" h="41910">
                  <a:moveTo>
                    <a:pt x="104343" y="10426"/>
                  </a:moveTo>
                  <a:lnTo>
                    <a:pt x="93903" y="10426"/>
                  </a:lnTo>
                  <a:lnTo>
                    <a:pt x="93903" y="20866"/>
                  </a:lnTo>
                  <a:lnTo>
                    <a:pt x="93903" y="31305"/>
                  </a:lnTo>
                  <a:lnTo>
                    <a:pt x="104343" y="31305"/>
                  </a:lnTo>
                  <a:lnTo>
                    <a:pt x="104343" y="20866"/>
                  </a:lnTo>
                  <a:lnTo>
                    <a:pt x="104343" y="10426"/>
                  </a:lnTo>
                  <a:close/>
                </a:path>
                <a:path w="636904" h="41910">
                  <a:moveTo>
                    <a:pt x="146088" y="10426"/>
                  </a:moveTo>
                  <a:lnTo>
                    <a:pt x="135648" y="10426"/>
                  </a:lnTo>
                  <a:lnTo>
                    <a:pt x="125222" y="10426"/>
                  </a:lnTo>
                  <a:lnTo>
                    <a:pt x="114782" y="10426"/>
                  </a:lnTo>
                  <a:lnTo>
                    <a:pt x="114782" y="20866"/>
                  </a:lnTo>
                  <a:lnTo>
                    <a:pt x="125209" y="20866"/>
                  </a:lnTo>
                  <a:lnTo>
                    <a:pt x="135648" y="20866"/>
                  </a:lnTo>
                  <a:lnTo>
                    <a:pt x="146088" y="20866"/>
                  </a:lnTo>
                  <a:lnTo>
                    <a:pt x="146088" y="10426"/>
                  </a:lnTo>
                  <a:close/>
                </a:path>
                <a:path w="636904" h="41910">
                  <a:moveTo>
                    <a:pt x="219125" y="10426"/>
                  </a:moveTo>
                  <a:lnTo>
                    <a:pt x="219125" y="10426"/>
                  </a:lnTo>
                  <a:lnTo>
                    <a:pt x="156514" y="10426"/>
                  </a:lnTo>
                  <a:lnTo>
                    <a:pt x="156514" y="20866"/>
                  </a:lnTo>
                  <a:lnTo>
                    <a:pt x="156514" y="31305"/>
                  </a:lnTo>
                  <a:lnTo>
                    <a:pt x="166954" y="31305"/>
                  </a:lnTo>
                  <a:lnTo>
                    <a:pt x="166954" y="20866"/>
                  </a:lnTo>
                  <a:lnTo>
                    <a:pt x="177380" y="20866"/>
                  </a:lnTo>
                  <a:lnTo>
                    <a:pt x="177380" y="31305"/>
                  </a:lnTo>
                  <a:lnTo>
                    <a:pt x="187820" y="31305"/>
                  </a:lnTo>
                  <a:lnTo>
                    <a:pt x="198259" y="31305"/>
                  </a:lnTo>
                  <a:lnTo>
                    <a:pt x="198259" y="20866"/>
                  </a:lnTo>
                  <a:lnTo>
                    <a:pt x="208686" y="20866"/>
                  </a:lnTo>
                  <a:lnTo>
                    <a:pt x="208686" y="31305"/>
                  </a:lnTo>
                  <a:lnTo>
                    <a:pt x="219125" y="31305"/>
                  </a:lnTo>
                  <a:lnTo>
                    <a:pt x="219125" y="20866"/>
                  </a:lnTo>
                  <a:lnTo>
                    <a:pt x="219125" y="10426"/>
                  </a:lnTo>
                  <a:close/>
                </a:path>
                <a:path w="636904" h="41910">
                  <a:moveTo>
                    <a:pt x="271297" y="10426"/>
                  </a:moveTo>
                  <a:lnTo>
                    <a:pt x="271297" y="10426"/>
                  </a:lnTo>
                  <a:lnTo>
                    <a:pt x="229565" y="10426"/>
                  </a:lnTo>
                  <a:lnTo>
                    <a:pt x="229565" y="20866"/>
                  </a:lnTo>
                  <a:lnTo>
                    <a:pt x="229565" y="31305"/>
                  </a:lnTo>
                  <a:lnTo>
                    <a:pt x="240004" y="31305"/>
                  </a:lnTo>
                  <a:lnTo>
                    <a:pt x="240004" y="20866"/>
                  </a:lnTo>
                  <a:lnTo>
                    <a:pt x="250431" y="20866"/>
                  </a:lnTo>
                  <a:lnTo>
                    <a:pt x="260858" y="20866"/>
                  </a:lnTo>
                  <a:lnTo>
                    <a:pt x="271297" y="20866"/>
                  </a:lnTo>
                  <a:lnTo>
                    <a:pt x="271297" y="10426"/>
                  </a:lnTo>
                  <a:close/>
                </a:path>
                <a:path w="636904" h="41910">
                  <a:moveTo>
                    <a:pt x="292176" y="20866"/>
                  </a:moveTo>
                  <a:lnTo>
                    <a:pt x="281736" y="20866"/>
                  </a:lnTo>
                  <a:lnTo>
                    <a:pt x="271297" y="20866"/>
                  </a:lnTo>
                  <a:lnTo>
                    <a:pt x="271297" y="31305"/>
                  </a:lnTo>
                  <a:lnTo>
                    <a:pt x="281736" y="31305"/>
                  </a:lnTo>
                  <a:lnTo>
                    <a:pt x="292176" y="31305"/>
                  </a:lnTo>
                  <a:lnTo>
                    <a:pt x="292176" y="20866"/>
                  </a:lnTo>
                  <a:close/>
                </a:path>
                <a:path w="636904" h="41910">
                  <a:moveTo>
                    <a:pt x="365213" y="10426"/>
                  </a:moveTo>
                  <a:lnTo>
                    <a:pt x="354787" y="10426"/>
                  </a:lnTo>
                  <a:lnTo>
                    <a:pt x="344347" y="10426"/>
                  </a:lnTo>
                  <a:lnTo>
                    <a:pt x="344347" y="20866"/>
                  </a:lnTo>
                  <a:lnTo>
                    <a:pt x="333908" y="20866"/>
                  </a:lnTo>
                  <a:lnTo>
                    <a:pt x="333908" y="10426"/>
                  </a:lnTo>
                  <a:lnTo>
                    <a:pt x="323481" y="10426"/>
                  </a:lnTo>
                  <a:lnTo>
                    <a:pt x="313042" y="10426"/>
                  </a:lnTo>
                  <a:lnTo>
                    <a:pt x="302602" y="10426"/>
                  </a:lnTo>
                  <a:lnTo>
                    <a:pt x="302602" y="20866"/>
                  </a:lnTo>
                  <a:lnTo>
                    <a:pt x="313042" y="20866"/>
                  </a:lnTo>
                  <a:lnTo>
                    <a:pt x="313042" y="31305"/>
                  </a:lnTo>
                  <a:lnTo>
                    <a:pt x="323469" y="31305"/>
                  </a:lnTo>
                  <a:lnTo>
                    <a:pt x="333908" y="31305"/>
                  </a:lnTo>
                  <a:lnTo>
                    <a:pt x="344347" y="31305"/>
                  </a:lnTo>
                  <a:lnTo>
                    <a:pt x="354787" y="31305"/>
                  </a:lnTo>
                  <a:lnTo>
                    <a:pt x="354787" y="20866"/>
                  </a:lnTo>
                  <a:lnTo>
                    <a:pt x="365213" y="20866"/>
                  </a:lnTo>
                  <a:lnTo>
                    <a:pt x="365213" y="10426"/>
                  </a:lnTo>
                  <a:close/>
                </a:path>
                <a:path w="636904" h="41910">
                  <a:moveTo>
                    <a:pt x="396519" y="10426"/>
                  </a:moveTo>
                  <a:lnTo>
                    <a:pt x="386080" y="10426"/>
                  </a:lnTo>
                  <a:lnTo>
                    <a:pt x="375640" y="10426"/>
                  </a:lnTo>
                  <a:lnTo>
                    <a:pt x="375640" y="20866"/>
                  </a:lnTo>
                  <a:lnTo>
                    <a:pt x="375640" y="31305"/>
                  </a:lnTo>
                  <a:lnTo>
                    <a:pt x="386080" y="31305"/>
                  </a:lnTo>
                  <a:lnTo>
                    <a:pt x="396519" y="31305"/>
                  </a:lnTo>
                  <a:lnTo>
                    <a:pt x="396519" y="20866"/>
                  </a:lnTo>
                  <a:lnTo>
                    <a:pt x="396519" y="10426"/>
                  </a:lnTo>
                  <a:close/>
                </a:path>
                <a:path w="636904" h="41910">
                  <a:moveTo>
                    <a:pt x="448691" y="10426"/>
                  </a:moveTo>
                  <a:lnTo>
                    <a:pt x="438251" y="10426"/>
                  </a:lnTo>
                  <a:lnTo>
                    <a:pt x="438251" y="20866"/>
                  </a:lnTo>
                  <a:lnTo>
                    <a:pt x="427824" y="20866"/>
                  </a:lnTo>
                  <a:lnTo>
                    <a:pt x="427824" y="10426"/>
                  </a:lnTo>
                  <a:lnTo>
                    <a:pt x="417385" y="10426"/>
                  </a:lnTo>
                  <a:lnTo>
                    <a:pt x="406946" y="10426"/>
                  </a:lnTo>
                  <a:lnTo>
                    <a:pt x="406946" y="20866"/>
                  </a:lnTo>
                  <a:lnTo>
                    <a:pt x="417385" y="20866"/>
                  </a:lnTo>
                  <a:lnTo>
                    <a:pt x="417385" y="31305"/>
                  </a:lnTo>
                  <a:lnTo>
                    <a:pt x="427824" y="31305"/>
                  </a:lnTo>
                  <a:lnTo>
                    <a:pt x="438264" y="31305"/>
                  </a:lnTo>
                  <a:lnTo>
                    <a:pt x="438264" y="20866"/>
                  </a:lnTo>
                  <a:lnTo>
                    <a:pt x="448691" y="20866"/>
                  </a:lnTo>
                  <a:lnTo>
                    <a:pt x="448691" y="10426"/>
                  </a:lnTo>
                  <a:close/>
                </a:path>
                <a:path w="636904" h="41910">
                  <a:moveTo>
                    <a:pt x="490435" y="10426"/>
                  </a:moveTo>
                  <a:lnTo>
                    <a:pt x="479996" y="10426"/>
                  </a:lnTo>
                  <a:lnTo>
                    <a:pt x="469557" y="10426"/>
                  </a:lnTo>
                  <a:lnTo>
                    <a:pt x="469557" y="20866"/>
                  </a:lnTo>
                  <a:lnTo>
                    <a:pt x="459130" y="20866"/>
                  </a:lnTo>
                  <a:lnTo>
                    <a:pt x="448691" y="20866"/>
                  </a:lnTo>
                  <a:lnTo>
                    <a:pt x="448691" y="31305"/>
                  </a:lnTo>
                  <a:lnTo>
                    <a:pt x="459130" y="31305"/>
                  </a:lnTo>
                  <a:lnTo>
                    <a:pt x="469557" y="31305"/>
                  </a:lnTo>
                  <a:lnTo>
                    <a:pt x="479996" y="31305"/>
                  </a:lnTo>
                  <a:lnTo>
                    <a:pt x="479996" y="20866"/>
                  </a:lnTo>
                  <a:lnTo>
                    <a:pt x="490435" y="20866"/>
                  </a:lnTo>
                  <a:lnTo>
                    <a:pt x="490435" y="10426"/>
                  </a:lnTo>
                  <a:close/>
                </a:path>
                <a:path w="636904" h="41910">
                  <a:moveTo>
                    <a:pt x="511302" y="10426"/>
                  </a:moveTo>
                  <a:lnTo>
                    <a:pt x="500862" y="10426"/>
                  </a:lnTo>
                  <a:lnTo>
                    <a:pt x="500862" y="20866"/>
                  </a:lnTo>
                  <a:lnTo>
                    <a:pt x="511302" y="20866"/>
                  </a:lnTo>
                  <a:lnTo>
                    <a:pt x="511302" y="10426"/>
                  </a:lnTo>
                  <a:close/>
                </a:path>
                <a:path w="636904" h="41910">
                  <a:moveTo>
                    <a:pt x="532168" y="10426"/>
                  </a:moveTo>
                  <a:lnTo>
                    <a:pt x="521728" y="10426"/>
                  </a:lnTo>
                  <a:lnTo>
                    <a:pt x="521728" y="20866"/>
                  </a:lnTo>
                  <a:lnTo>
                    <a:pt x="532168" y="20866"/>
                  </a:lnTo>
                  <a:lnTo>
                    <a:pt x="532168" y="10426"/>
                  </a:lnTo>
                  <a:close/>
                </a:path>
                <a:path w="636904" h="41910">
                  <a:moveTo>
                    <a:pt x="573913" y="10426"/>
                  </a:moveTo>
                  <a:lnTo>
                    <a:pt x="563473" y="10426"/>
                  </a:lnTo>
                  <a:lnTo>
                    <a:pt x="553034" y="10426"/>
                  </a:lnTo>
                  <a:lnTo>
                    <a:pt x="553034" y="20866"/>
                  </a:lnTo>
                  <a:lnTo>
                    <a:pt x="542607" y="20866"/>
                  </a:lnTo>
                  <a:lnTo>
                    <a:pt x="542607" y="31305"/>
                  </a:lnTo>
                  <a:lnTo>
                    <a:pt x="553034" y="31305"/>
                  </a:lnTo>
                  <a:lnTo>
                    <a:pt x="563473" y="31305"/>
                  </a:lnTo>
                  <a:lnTo>
                    <a:pt x="573913" y="31305"/>
                  </a:lnTo>
                  <a:lnTo>
                    <a:pt x="573913" y="20866"/>
                  </a:lnTo>
                  <a:lnTo>
                    <a:pt x="573913" y="10426"/>
                  </a:lnTo>
                  <a:close/>
                </a:path>
                <a:path w="636904" h="41910">
                  <a:moveTo>
                    <a:pt x="636524" y="10426"/>
                  </a:moveTo>
                  <a:lnTo>
                    <a:pt x="626071" y="10426"/>
                  </a:lnTo>
                  <a:lnTo>
                    <a:pt x="626071" y="20866"/>
                  </a:lnTo>
                  <a:lnTo>
                    <a:pt x="615632" y="20866"/>
                  </a:lnTo>
                  <a:lnTo>
                    <a:pt x="605218" y="20866"/>
                  </a:lnTo>
                  <a:lnTo>
                    <a:pt x="605218" y="10452"/>
                  </a:lnTo>
                  <a:lnTo>
                    <a:pt x="615632" y="10452"/>
                  </a:lnTo>
                  <a:lnTo>
                    <a:pt x="615632" y="0"/>
                  </a:lnTo>
                  <a:lnTo>
                    <a:pt x="605218" y="0"/>
                  </a:lnTo>
                  <a:lnTo>
                    <a:pt x="594779" y="0"/>
                  </a:lnTo>
                  <a:lnTo>
                    <a:pt x="594779" y="10426"/>
                  </a:lnTo>
                  <a:lnTo>
                    <a:pt x="584339" y="10426"/>
                  </a:lnTo>
                  <a:lnTo>
                    <a:pt x="584339" y="20866"/>
                  </a:lnTo>
                  <a:lnTo>
                    <a:pt x="594779" y="20866"/>
                  </a:lnTo>
                  <a:lnTo>
                    <a:pt x="594779" y="31305"/>
                  </a:lnTo>
                  <a:lnTo>
                    <a:pt x="636524" y="31305"/>
                  </a:lnTo>
                  <a:lnTo>
                    <a:pt x="636524" y="20866"/>
                  </a:lnTo>
                  <a:lnTo>
                    <a:pt x="636524" y="1042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5952960" y="4426711"/>
              <a:ext cx="636905" cy="31750"/>
            </a:xfrm>
            <a:custGeom>
              <a:avLst/>
              <a:gdLst/>
              <a:ahLst/>
              <a:cxnLst/>
              <a:rect l="l" t="t" r="r" b="b"/>
              <a:pathLst>
                <a:path w="636904" h="31750">
                  <a:moveTo>
                    <a:pt x="52171" y="10426"/>
                  </a:moveTo>
                  <a:lnTo>
                    <a:pt x="52171" y="10426"/>
                  </a:lnTo>
                  <a:lnTo>
                    <a:pt x="0" y="10426"/>
                  </a:lnTo>
                  <a:lnTo>
                    <a:pt x="0" y="20866"/>
                  </a:lnTo>
                  <a:lnTo>
                    <a:pt x="0" y="31305"/>
                  </a:lnTo>
                  <a:lnTo>
                    <a:pt x="10439" y="31305"/>
                  </a:lnTo>
                  <a:lnTo>
                    <a:pt x="10439" y="20866"/>
                  </a:lnTo>
                  <a:lnTo>
                    <a:pt x="20866" y="20866"/>
                  </a:lnTo>
                  <a:lnTo>
                    <a:pt x="31292" y="20866"/>
                  </a:lnTo>
                  <a:lnTo>
                    <a:pt x="41732" y="20866"/>
                  </a:lnTo>
                  <a:lnTo>
                    <a:pt x="52171" y="20866"/>
                  </a:lnTo>
                  <a:lnTo>
                    <a:pt x="52171" y="10426"/>
                  </a:lnTo>
                  <a:close/>
                </a:path>
                <a:path w="636904" h="31750">
                  <a:moveTo>
                    <a:pt x="73037" y="20866"/>
                  </a:moveTo>
                  <a:lnTo>
                    <a:pt x="62611" y="20866"/>
                  </a:lnTo>
                  <a:lnTo>
                    <a:pt x="52171" y="20866"/>
                  </a:lnTo>
                  <a:lnTo>
                    <a:pt x="52171" y="31305"/>
                  </a:lnTo>
                  <a:lnTo>
                    <a:pt x="62598" y="31305"/>
                  </a:lnTo>
                  <a:lnTo>
                    <a:pt x="73037" y="31305"/>
                  </a:lnTo>
                  <a:lnTo>
                    <a:pt x="73037" y="20866"/>
                  </a:lnTo>
                  <a:close/>
                </a:path>
                <a:path w="636904" h="31750">
                  <a:moveTo>
                    <a:pt x="83477" y="0"/>
                  </a:moveTo>
                  <a:lnTo>
                    <a:pt x="73037" y="0"/>
                  </a:lnTo>
                  <a:lnTo>
                    <a:pt x="73037" y="10426"/>
                  </a:lnTo>
                  <a:lnTo>
                    <a:pt x="73037" y="20866"/>
                  </a:lnTo>
                  <a:lnTo>
                    <a:pt x="83477" y="20866"/>
                  </a:lnTo>
                  <a:lnTo>
                    <a:pt x="83477" y="10439"/>
                  </a:lnTo>
                  <a:lnTo>
                    <a:pt x="83477" y="0"/>
                  </a:lnTo>
                  <a:close/>
                </a:path>
                <a:path w="636904" h="31750">
                  <a:moveTo>
                    <a:pt x="135648" y="0"/>
                  </a:moveTo>
                  <a:lnTo>
                    <a:pt x="125222" y="0"/>
                  </a:lnTo>
                  <a:lnTo>
                    <a:pt x="114782" y="0"/>
                  </a:lnTo>
                  <a:lnTo>
                    <a:pt x="114782" y="10426"/>
                  </a:lnTo>
                  <a:lnTo>
                    <a:pt x="104343" y="10426"/>
                  </a:lnTo>
                  <a:lnTo>
                    <a:pt x="104343" y="20866"/>
                  </a:lnTo>
                  <a:lnTo>
                    <a:pt x="93916" y="20866"/>
                  </a:lnTo>
                  <a:lnTo>
                    <a:pt x="83477" y="20866"/>
                  </a:lnTo>
                  <a:lnTo>
                    <a:pt x="83477" y="31305"/>
                  </a:lnTo>
                  <a:lnTo>
                    <a:pt x="93903" y="31305"/>
                  </a:lnTo>
                  <a:lnTo>
                    <a:pt x="104343" y="31305"/>
                  </a:lnTo>
                  <a:lnTo>
                    <a:pt x="114782" y="31305"/>
                  </a:lnTo>
                  <a:lnTo>
                    <a:pt x="114782" y="20866"/>
                  </a:lnTo>
                  <a:lnTo>
                    <a:pt x="125209" y="20866"/>
                  </a:lnTo>
                  <a:lnTo>
                    <a:pt x="125209" y="31305"/>
                  </a:lnTo>
                  <a:lnTo>
                    <a:pt x="135648" y="31305"/>
                  </a:lnTo>
                  <a:lnTo>
                    <a:pt x="135648" y="20866"/>
                  </a:lnTo>
                  <a:lnTo>
                    <a:pt x="135648" y="10439"/>
                  </a:lnTo>
                  <a:lnTo>
                    <a:pt x="135648" y="0"/>
                  </a:lnTo>
                  <a:close/>
                </a:path>
                <a:path w="636904" h="31750">
                  <a:moveTo>
                    <a:pt x="219125" y="0"/>
                  </a:moveTo>
                  <a:lnTo>
                    <a:pt x="208686" y="0"/>
                  </a:lnTo>
                  <a:lnTo>
                    <a:pt x="208686" y="10426"/>
                  </a:lnTo>
                  <a:lnTo>
                    <a:pt x="198259" y="10426"/>
                  </a:lnTo>
                  <a:lnTo>
                    <a:pt x="187820" y="10426"/>
                  </a:lnTo>
                  <a:lnTo>
                    <a:pt x="177393" y="10426"/>
                  </a:lnTo>
                  <a:lnTo>
                    <a:pt x="177393" y="0"/>
                  </a:lnTo>
                  <a:lnTo>
                    <a:pt x="166954" y="0"/>
                  </a:lnTo>
                  <a:lnTo>
                    <a:pt x="156514" y="0"/>
                  </a:lnTo>
                  <a:lnTo>
                    <a:pt x="146075" y="0"/>
                  </a:lnTo>
                  <a:lnTo>
                    <a:pt x="146075" y="10439"/>
                  </a:lnTo>
                  <a:lnTo>
                    <a:pt x="156514" y="10439"/>
                  </a:lnTo>
                  <a:lnTo>
                    <a:pt x="166954" y="10439"/>
                  </a:lnTo>
                  <a:lnTo>
                    <a:pt x="177380" y="10439"/>
                  </a:lnTo>
                  <a:lnTo>
                    <a:pt x="177380" y="20866"/>
                  </a:lnTo>
                  <a:lnTo>
                    <a:pt x="187820" y="20866"/>
                  </a:lnTo>
                  <a:lnTo>
                    <a:pt x="187820" y="31305"/>
                  </a:lnTo>
                  <a:lnTo>
                    <a:pt x="198259" y="31305"/>
                  </a:lnTo>
                  <a:lnTo>
                    <a:pt x="208699" y="31305"/>
                  </a:lnTo>
                  <a:lnTo>
                    <a:pt x="208699" y="20866"/>
                  </a:lnTo>
                  <a:lnTo>
                    <a:pt x="208699" y="10439"/>
                  </a:lnTo>
                  <a:lnTo>
                    <a:pt x="219125" y="10439"/>
                  </a:lnTo>
                  <a:lnTo>
                    <a:pt x="219125" y="0"/>
                  </a:lnTo>
                  <a:close/>
                </a:path>
                <a:path w="636904" h="31750">
                  <a:moveTo>
                    <a:pt x="281736" y="20866"/>
                  </a:moveTo>
                  <a:lnTo>
                    <a:pt x="271297" y="20866"/>
                  </a:lnTo>
                  <a:lnTo>
                    <a:pt x="260870" y="20866"/>
                  </a:lnTo>
                  <a:lnTo>
                    <a:pt x="260870" y="10426"/>
                  </a:lnTo>
                  <a:lnTo>
                    <a:pt x="250431" y="10426"/>
                  </a:lnTo>
                  <a:lnTo>
                    <a:pt x="250431" y="0"/>
                  </a:lnTo>
                  <a:lnTo>
                    <a:pt x="239991" y="0"/>
                  </a:lnTo>
                  <a:lnTo>
                    <a:pt x="239991" y="10426"/>
                  </a:lnTo>
                  <a:lnTo>
                    <a:pt x="229565" y="10426"/>
                  </a:lnTo>
                  <a:lnTo>
                    <a:pt x="229565" y="20866"/>
                  </a:lnTo>
                  <a:lnTo>
                    <a:pt x="240004" y="20866"/>
                  </a:lnTo>
                  <a:lnTo>
                    <a:pt x="240004" y="10439"/>
                  </a:lnTo>
                  <a:lnTo>
                    <a:pt x="250431" y="10439"/>
                  </a:lnTo>
                  <a:lnTo>
                    <a:pt x="250431" y="20866"/>
                  </a:lnTo>
                  <a:lnTo>
                    <a:pt x="260858" y="20866"/>
                  </a:lnTo>
                  <a:lnTo>
                    <a:pt x="260858" y="31305"/>
                  </a:lnTo>
                  <a:lnTo>
                    <a:pt x="271297" y="31305"/>
                  </a:lnTo>
                  <a:lnTo>
                    <a:pt x="281736" y="31305"/>
                  </a:lnTo>
                  <a:lnTo>
                    <a:pt x="281736" y="20866"/>
                  </a:lnTo>
                  <a:close/>
                </a:path>
                <a:path w="636904" h="31750">
                  <a:moveTo>
                    <a:pt x="313042" y="20866"/>
                  </a:moveTo>
                  <a:lnTo>
                    <a:pt x="302602" y="20866"/>
                  </a:lnTo>
                  <a:lnTo>
                    <a:pt x="302602" y="31305"/>
                  </a:lnTo>
                  <a:lnTo>
                    <a:pt x="313042" y="31305"/>
                  </a:lnTo>
                  <a:lnTo>
                    <a:pt x="313042" y="20866"/>
                  </a:lnTo>
                  <a:close/>
                </a:path>
                <a:path w="636904" h="31750">
                  <a:moveTo>
                    <a:pt x="406958" y="0"/>
                  </a:moveTo>
                  <a:lnTo>
                    <a:pt x="396519" y="0"/>
                  </a:lnTo>
                  <a:lnTo>
                    <a:pt x="396519" y="10426"/>
                  </a:lnTo>
                  <a:lnTo>
                    <a:pt x="386080" y="10426"/>
                  </a:lnTo>
                  <a:lnTo>
                    <a:pt x="386080" y="0"/>
                  </a:lnTo>
                  <a:lnTo>
                    <a:pt x="375653" y="0"/>
                  </a:lnTo>
                  <a:lnTo>
                    <a:pt x="365213" y="0"/>
                  </a:lnTo>
                  <a:lnTo>
                    <a:pt x="365213" y="10426"/>
                  </a:lnTo>
                  <a:lnTo>
                    <a:pt x="354787" y="10426"/>
                  </a:lnTo>
                  <a:lnTo>
                    <a:pt x="354787" y="0"/>
                  </a:lnTo>
                  <a:lnTo>
                    <a:pt x="344347" y="0"/>
                  </a:lnTo>
                  <a:lnTo>
                    <a:pt x="344347" y="10426"/>
                  </a:lnTo>
                  <a:lnTo>
                    <a:pt x="333908" y="10426"/>
                  </a:lnTo>
                  <a:lnTo>
                    <a:pt x="333908" y="0"/>
                  </a:lnTo>
                  <a:lnTo>
                    <a:pt x="323469" y="0"/>
                  </a:lnTo>
                  <a:lnTo>
                    <a:pt x="323469" y="10426"/>
                  </a:lnTo>
                  <a:lnTo>
                    <a:pt x="313042" y="10426"/>
                  </a:lnTo>
                  <a:lnTo>
                    <a:pt x="313042" y="0"/>
                  </a:lnTo>
                  <a:lnTo>
                    <a:pt x="302602" y="0"/>
                  </a:lnTo>
                  <a:lnTo>
                    <a:pt x="292163" y="0"/>
                  </a:lnTo>
                  <a:lnTo>
                    <a:pt x="292163" y="10426"/>
                  </a:lnTo>
                  <a:lnTo>
                    <a:pt x="281736" y="10426"/>
                  </a:lnTo>
                  <a:lnTo>
                    <a:pt x="281736" y="20866"/>
                  </a:lnTo>
                  <a:lnTo>
                    <a:pt x="292176" y="20866"/>
                  </a:lnTo>
                  <a:lnTo>
                    <a:pt x="292176" y="10439"/>
                  </a:lnTo>
                  <a:lnTo>
                    <a:pt x="302602" y="10439"/>
                  </a:lnTo>
                  <a:lnTo>
                    <a:pt x="313042" y="10439"/>
                  </a:lnTo>
                  <a:lnTo>
                    <a:pt x="313042" y="20866"/>
                  </a:lnTo>
                  <a:lnTo>
                    <a:pt x="323481" y="20866"/>
                  </a:lnTo>
                  <a:lnTo>
                    <a:pt x="323481" y="10439"/>
                  </a:lnTo>
                  <a:lnTo>
                    <a:pt x="333908" y="10439"/>
                  </a:lnTo>
                  <a:lnTo>
                    <a:pt x="333908" y="20866"/>
                  </a:lnTo>
                  <a:lnTo>
                    <a:pt x="344347" y="20866"/>
                  </a:lnTo>
                  <a:lnTo>
                    <a:pt x="406958" y="20866"/>
                  </a:lnTo>
                  <a:lnTo>
                    <a:pt x="406958" y="10439"/>
                  </a:lnTo>
                  <a:lnTo>
                    <a:pt x="406958" y="0"/>
                  </a:lnTo>
                  <a:close/>
                </a:path>
                <a:path w="636904" h="31750">
                  <a:moveTo>
                    <a:pt x="469569" y="0"/>
                  </a:moveTo>
                  <a:lnTo>
                    <a:pt x="459130" y="0"/>
                  </a:lnTo>
                  <a:lnTo>
                    <a:pt x="459130" y="10426"/>
                  </a:lnTo>
                  <a:lnTo>
                    <a:pt x="448691" y="10426"/>
                  </a:lnTo>
                  <a:lnTo>
                    <a:pt x="448691" y="0"/>
                  </a:lnTo>
                  <a:lnTo>
                    <a:pt x="438264" y="0"/>
                  </a:lnTo>
                  <a:lnTo>
                    <a:pt x="427824" y="0"/>
                  </a:lnTo>
                  <a:lnTo>
                    <a:pt x="427824" y="10426"/>
                  </a:lnTo>
                  <a:lnTo>
                    <a:pt x="417385" y="10426"/>
                  </a:lnTo>
                  <a:lnTo>
                    <a:pt x="417385" y="20866"/>
                  </a:lnTo>
                  <a:lnTo>
                    <a:pt x="427824" y="20866"/>
                  </a:lnTo>
                  <a:lnTo>
                    <a:pt x="438251" y="20866"/>
                  </a:lnTo>
                  <a:lnTo>
                    <a:pt x="448691" y="20866"/>
                  </a:lnTo>
                  <a:lnTo>
                    <a:pt x="459130" y="20866"/>
                  </a:lnTo>
                  <a:lnTo>
                    <a:pt x="459130" y="10439"/>
                  </a:lnTo>
                  <a:lnTo>
                    <a:pt x="469569" y="10439"/>
                  </a:lnTo>
                  <a:lnTo>
                    <a:pt x="469569" y="0"/>
                  </a:lnTo>
                  <a:close/>
                </a:path>
                <a:path w="636904" h="31750">
                  <a:moveTo>
                    <a:pt x="573913" y="0"/>
                  </a:moveTo>
                  <a:lnTo>
                    <a:pt x="563473" y="0"/>
                  </a:lnTo>
                  <a:lnTo>
                    <a:pt x="553034" y="0"/>
                  </a:lnTo>
                  <a:lnTo>
                    <a:pt x="553034" y="10426"/>
                  </a:lnTo>
                  <a:lnTo>
                    <a:pt x="542607" y="10426"/>
                  </a:lnTo>
                  <a:lnTo>
                    <a:pt x="542607" y="0"/>
                  </a:lnTo>
                  <a:lnTo>
                    <a:pt x="532168" y="0"/>
                  </a:lnTo>
                  <a:lnTo>
                    <a:pt x="521741" y="0"/>
                  </a:lnTo>
                  <a:lnTo>
                    <a:pt x="511302" y="0"/>
                  </a:lnTo>
                  <a:lnTo>
                    <a:pt x="511302" y="10426"/>
                  </a:lnTo>
                  <a:lnTo>
                    <a:pt x="500862" y="10426"/>
                  </a:lnTo>
                  <a:lnTo>
                    <a:pt x="500862" y="20866"/>
                  </a:lnTo>
                  <a:lnTo>
                    <a:pt x="511302" y="20866"/>
                  </a:lnTo>
                  <a:lnTo>
                    <a:pt x="511302" y="10439"/>
                  </a:lnTo>
                  <a:lnTo>
                    <a:pt x="521728" y="10439"/>
                  </a:lnTo>
                  <a:lnTo>
                    <a:pt x="521728" y="20866"/>
                  </a:lnTo>
                  <a:lnTo>
                    <a:pt x="532168" y="20866"/>
                  </a:lnTo>
                  <a:lnTo>
                    <a:pt x="542607" y="20866"/>
                  </a:lnTo>
                  <a:lnTo>
                    <a:pt x="553046" y="20866"/>
                  </a:lnTo>
                  <a:lnTo>
                    <a:pt x="553046" y="10439"/>
                  </a:lnTo>
                  <a:lnTo>
                    <a:pt x="563473" y="10439"/>
                  </a:lnTo>
                  <a:lnTo>
                    <a:pt x="573913" y="10439"/>
                  </a:lnTo>
                  <a:lnTo>
                    <a:pt x="573913" y="0"/>
                  </a:lnTo>
                  <a:close/>
                </a:path>
                <a:path w="636904" h="31750">
                  <a:moveTo>
                    <a:pt x="605218" y="0"/>
                  </a:moveTo>
                  <a:lnTo>
                    <a:pt x="594779" y="0"/>
                  </a:lnTo>
                  <a:lnTo>
                    <a:pt x="594779" y="10426"/>
                  </a:lnTo>
                  <a:lnTo>
                    <a:pt x="584339" y="10426"/>
                  </a:lnTo>
                  <a:lnTo>
                    <a:pt x="584339" y="20866"/>
                  </a:lnTo>
                  <a:lnTo>
                    <a:pt x="594779" y="20866"/>
                  </a:lnTo>
                  <a:lnTo>
                    <a:pt x="594779" y="10439"/>
                  </a:lnTo>
                  <a:lnTo>
                    <a:pt x="605218" y="10439"/>
                  </a:lnTo>
                  <a:lnTo>
                    <a:pt x="605218" y="0"/>
                  </a:lnTo>
                  <a:close/>
                </a:path>
                <a:path w="636904" h="31750">
                  <a:moveTo>
                    <a:pt x="636524" y="0"/>
                  </a:moveTo>
                  <a:lnTo>
                    <a:pt x="626071" y="0"/>
                  </a:lnTo>
                  <a:lnTo>
                    <a:pt x="615632" y="0"/>
                  </a:lnTo>
                  <a:lnTo>
                    <a:pt x="615632" y="10439"/>
                  </a:lnTo>
                  <a:lnTo>
                    <a:pt x="626071" y="10439"/>
                  </a:lnTo>
                  <a:lnTo>
                    <a:pt x="626071" y="20866"/>
                  </a:lnTo>
                  <a:lnTo>
                    <a:pt x="636524" y="20866"/>
                  </a:lnTo>
                  <a:lnTo>
                    <a:pt x="636524" y="10439"/>
                  </a:lnTo>
                  <a:lnTo>
                    <a:pt x="636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5952960" y="4447577"/>
              <a:ext cx="636905" cy="31750"/>
            </a:xfrm>
            <a:custGeom>
              <a:avLst/>
              <a:gdLst/>
              <a:ahLst/>
              <a:cxnLst/>
              <a:rect l="l" t="t" r="r" b="b"/>
              <a:pathLst>
                <a:path w="636904" h="31750">
                  <a:moveTo>
                    <a:pt x="83477" y="10439"/>
                  </a:moveTo>
                  <a:lnTo>
                    <a:pt x="73037" y="10439"/>
                  </a:lnTo>
                  <a:lnTo>
                    <a:pt x="73037" y="20866"/>
                  </a:lnTo>
                  <a:lnTo>
                    <a:pt x="62611" y="20866"/>
                  </a:lnTo>
                  <a:lnTo>
                    <a:pt x="62611" y="10439"/>
                  </a:lnTo>
                  <a:lnTo>
                    <a:pt x="52171" y="10439"/>
                  </a:lnTo>
                  <a:lnTo>
                    <a:pt x="52171" y="20866"/>
                  </a:lnTo>
                  <a:lnTo>
                    <a:pt x="41732" y="20866"/>
                  </a:lnTo>
                  <a:lnTo>
                    <a:pt x="41732" y="10439"/>
                  </a:lnTo>
                  <a:lnTo>
                    <a:pt x="31292" y="10439"/>
                  </a:lnTo>
                  <a:lnTo>
                    <a:pt x="31292" y="20866"/>
                  </a:lnTo>
                  <a:lnTo>
                    <a:pt x="20866" y="20866"/>
                  </a:lnTo>
                  <a:lnTo>
                    <a:pt x="20866" y="10439"/>
                  </a:lnTo>
                  <a:lnTo>
                    <a:pt x="10439" y="10439"/>
                  </a:lnTo>
                  <a:lnTo>
                    <a:pt x="0" y="10439"/>
                  </a:lnTo>
                  <a:lnTo>
                    <a:pt x="0" y="20878"/>
                  </a:lnTo>
                  <a:lnTo>
                    <a:pt x="10426" y="20878"/>
                  </a:lnTo>
                  <a:lnTo>
                    <a:pt x="20866" y="20878"/>
                  </a:lnTo>
                  <a:lnTo>
                    <a:pt x="20866" y="31305"/>
                  </a:lnTo>
                  <a:lnTo>
                    <a:pt x="31292" y="31305"/>
                  </a:lnTo>
                  <a:lnTo>
                    <a:pt x="83477" y="31305"/>
                  </a:lnTo>
                  <a:lnTo>
                    <a:pt x="83477" y="20878"/>
                  </a:lnTo>
                  <a:lnTo>
                    <a:pt x="83477" y="10439"/>
                  </a:lnTo>
                  <a:close/>
                </a:path>
                <a:path w="636904" h="31750">
                  <a:moveTo>
                    <a:pt x="146088" y="10439"/>
                  </a:moveTo>
                  <a:lnTo>
                    <a:pt x="135648" y="10439"/>
                  </a:lnTo>
                  <a:lnTo>
                    <a:pt x="125209" y="10439"/>
                  </a:lnTo>
                  <a:lnTo>
                    <a:pt x="125209" y="20866"/>
                  </a:lnTo>
                  <a:lnTo>
                    <a:pt x="114782" y="20866"/>
                  </a:lnTo>
                  <a:lnTo>
                    <a:pt x="114782" y="10439"/>
                  </a:lnTo>
                  <a:lnTo>
                    <a:pt x="104343" y="10439"/>
                  </a:lnTo>
                  <a:lnTo>
                    <a:pt x="104343" y="20878"/>
                  </a:lnTo>
                  <a:lnTo>
                    <a:pt x="114782" y="20878"/>
                  </a:lnTo>
                  <a:lnTo>
                    <a:pt x="114782" y="31305"/>
                  </a:lnTo>
                  <a:lnTo>
                    <a:pt x="125222" y="31305"/>
                  </a:lnTo>
                  <a:lnTo>
                    <a:pt x="125222" y="20878"/>
                  </a:lnTo>
                  <a:lnTo>
                    <a:pt x="135648" y="20878"/>
                  </a:lnTo>
                  <a:lnTo>
                    <a:pt x="146088" y="20878"/>
                  </a:lnTo>
                  <a:lnTo>
                    <a:pt x="146088" y="10439"/>
                  </a:lnTo>
                  <a:close/>
                </a:path>
                <a:path w="636904" h="31750">
                  <a:moveTo>
                    <a:pt x="187820" y="10439"/>
                  </a:moveTo>
                  <a:lnTo>
                    <a:pt x="177393" y="10439"/>
                  </a:lnTo>
                  <a:lnTo>
                    <a:pt x="166954" y="10439"/>
                  </a:lnTo>
                  <a:lnTo>
                    <a:pt x="166954" y="20866"/>
                  </a:lnTo>
                  <a:lnTo>
                    <a:pt x="156514" y="20866"/>
                  </a:lnTo>
                  <a:lnTo>
                    <a:pt x="156514" y="31305"/>
                  </a:lnTo>
                  <a:lnTo>
                    <a:pt x="166954" y="31305"/>
                  </a:lnTo>
                  <a:lnTo>
                    <a:pt x="177393" y="31305"/>
                  </a:lnTo>
                  <a:lnTo>
                    <a:pt x="177393" y="20878"/>
                  </a:lnTo>
                  <a:lnTo>
                    <a:pt x="187820" y="20878"/>
                  </a:lnTo>
                  <a:lnTo>
                    <a:pt x="187820" y="10439"/>
                  </a:lnTo>
                  <a:close/>
                </a:path>
                <a:path w="636904" h="31750">
                  <a:moveTo>
                    <a:pt x="281736" y="10439"/>
                  </a:moveTo>
                  <a:lnTo>
                    <a:pt x="271297" y="10439"/>
                  </a:lnTo>
                  <a:lnTo>
                    <a:pt x="260858" y="10439"/>
                  </a:lnTo>
                  <a:lnTo>
                    <a:pt x="260858" y="20866"/>
                  </a:lnTo>
                  <a:lnTo>
                    <a:pt x="250431" y="20866"/>
                  </a:lnTo>
                  <a:lnTo>
                    <a:pt x="240004" y="20866"/>
                  </a:lnTo>
                  <a:lnTo>
                    <a:pt x="240004" y="10439"/>
                  </a:lnTo>
                  <a:lnTo>
                    <a:pt x="198259" y="10439"/>
                  </a:lnTo>
                  <a:lnTo>
                    <a:pt x="198259" y="20866"/>
                  </a:lnTo>
                  <a:lnTo>
                    <a:pt x="198259" y="31305"/>
                  </a:lnTo>
                  <a:lnTo>
                    <a:pt x="208699" y="31305"/>
                  </a:lnTo>
                  <a:lnTo>
                    <a:pt x="208699" y="20878"/>
                  </a:lnTo>
                  <a:lnTo>
                    <a:pt x="219125" y="20878"/>
                  </a:lnTo>
                  <a:lnTo>
                    <a:pt x="229565" y="20878"/>
                  </a:lnTo>
                  <a:lnTo>
                    <a:pt x="239991" y="20878"/>
                  </a:lnTo>
                  <a:lnTo>
                    <a:pt x="239991" y="31305"/>
                  </a:lnTo>
                  <a:lnTo>
                    <a:pt x="250431" y="31305"/>
                  </a:lnTo>
                  <a:lnTo>
                    <a:pt x="260858" y="31305"/>
                  </a:lnTo>
                  <a:lnTo>
                    <a:pt x="271297" y="31305"/>
                  </a:lnTo>
                  <a:lnTo>
                    <a:pt x="281736" y="31305"/>
                  </a:lnTo>
                  <a:lnTo>
                    <a:pt x="281736" y="20878"/>
                  </a:lnTo>
                  <a:lnTo>
                    <a:pt x="281736" y="10439"/>
                  </a:lnTo>
                  <a:close/>
                </a:path>
                <a:path w="636904" h="31750">
                  <a:moveTo>
                    <a:pt x="313042" y="0"/>
                  </a:moveTo>
                  <a:lnTo>
                    <a:pt x="302602" y="0"/>
                  </a:lnTo>
                  <a:lnTo>
                    <a:pt x="302602" y="10439"/>
                  </a:lnTo>
                  <a:lnTo>
                    <a:pt x="292163" y="10439"/>
                  </a:lnTo>
                  <a:lnTo>
                    <a:pt x="292163" y="20866"/>
                  </a:lnTo>
                  <a:lnTo>
                    <a:pt x="292163" y="31305"/>
                  </a:lnTo>
                  <a:lnTo>
                    <a:pt x="302602" y="31305"/>
                  </a:lnTo>
                  <a:lnTo>
                    <a:pt x="302602" y="20878"/>
                  </a:lnTo>
                  <a:lnTo>
                    <a:pt x="313042" y="20878"/>
                  </a:lnTo>
                  <a:lnTo>
                    <a:pt x="313042" y="10439"/>
                  </a:lnTo>
                  <a:lnTo>
                    <a:pt x="313042" y="0"/>
                  </a:lnTo>
                  <a:close/>
                </a:path>
                <a:path w="636904" h="31750">
                  <a:moveTo>
                    <a:pt x="344347" y="0"/>
                  </a:moveTo>
                  <a:lnTo>
                    <a:pt x="333908" y="0"/>
                  </a:lnTo>
                  <a:lnTo>
                    <a:pt x="333908" y="10439"/>
                  </a:lnTo>
                  <a:lnTo>
                    <a:pt x="323469" y="10439"/>
                  </a:lnTo>
                  <a:lnTo>
                    <a:pt x="323469" y="20878"/>
                  </a:lnTo>
                  <a:lnTo>
                    <a:pt x="333908" y="20878"/>
                  </a:lnTo>
                  <a:lnTo>
                    <a:pt x="344347" y="20878"/>
                  </a:lnTo>
                  <a:lnTo>
                    <a:pt x="344347" y="10439"/>
                  </a:lnTo>
                  <a:lnTo>
                    <a:pt x="344347" y="0"/>
                  </a:lnTo>
                  <a:close/>
                </a:path>
                <a:path w="636904" h="31750">
                  <a:moveTo>
                    <a:pt x="438264" y="0"/>
                  </a:moveTo>
                  <a:lnTo>
                    <a:pt x="427824" y="0"/>
                  </a:lnTo>
                  <a:lnTo>
                    <a:pt x="417385" y="0"/>
                  </a:lnTo>
                  <a:lnTo>
                    <a:pt x="406946" y="0"/>
                  </a:lnTo>
                  <a:lnTo>
                    <a:pt x="406946" y="10439"/>
                  </a:lnTo>
                  <a:lnTo>
                    <a:pt x="406946" y="20866"/>
                  </a:lnTo>
                  <a:lnTo>
                    <a:pt x="396519" y="20866"/>
                  </a:lnTo>
                  <a:lnTo>
                    <a:pt x="396519" y="10439"/>
                  </a:lnTo>
                  <a:lnTo>
                    <a:pt x="396519" y="0"/>
                  </a:lnTo>
                  <a:lnTo>
                    <a:pt x="386080" y="0"/>
                  </a:lnTo>
                  <a:lnTo>
                    <a:pt x="375653" y="0"/>
                  </a:lnTo>
                  <a:lnTo>
                    <a:pt x="375640" y="10439"/>
                  </a:lnTo>
                  <a:lnTo>
                    <a:pt x="375640" y="20866"/>
                  </a:lnTo>
                  <a:lnTo>
                    <a:pt x="365213" y="20866"/>
                  </a:lnTo>
                  <a:lnTo>
                    <a:pt x="365213" y="10439"/>
                  </a:lnTo>
                  <a:lnTo>
                    <a:pt x="375640" y="10439"/>
                  </a:lnTo>
                  <a:lnTo>
                    <a:pt x="375640" y="0"/>
                  </a:lnTo>
                  <a:lnTo>
                    <a:pt x="365213" y="0"/>
                  </a:lnTo>
                  <a:lnTo>
                    <a:pt x="354774" y="0"/>
                  </a:lnTo>
                  <a:lnTo>
                    <a:pt x="354774" y="10439"/>
                  </a:lnTo>
                  <a:lnTo>
                    <a:pt x="354774" y="20878"/>
                  </a:lnTo>
                  <a:lnTo>
                    <a:pt x="365213" y="20878"/>
                  </a:lnTo>
                  <a:lnTo>
                    <a:pt x="365213" y="31305"/>
                  </a:lnTo>
                  <a:lnTo>
                    <a:pt x="406958" y="31305"/>
                  </a:lnTo>
                  <a:lnTo>
                    <a:pt x="406958" y="20878"/>
                  </a:lnTo>
                  <a:lnTo>
                    <a:pt x="417385" y="20878"/>
                  </a:lnTo>
                  <a:lnTo>
                    <a:pt x="417385" y="10439"/>
                  </a:lnTo>
                  <a:lnTo>
                    <a:pt x="427824" y="10439"/>
                  </a:lnTo>
                  <a:lnTo>
                    <a:pt x="438264" y="10439"/>
                  </a:lnTo>
                  <a:lnTo>
                    <a:pt x="438264" y="0"/>
                  </a:lnTo>
                  <a:close/>
                </a:path>
                <a:path w="636904" h="31750">
                  <a:moveTo>
                    <a:pt x="521741" y="10439"/>
                  </a:moveTo>
                  <a:lnTo>
                    <a:pt x="511302" y="10439"/>
                  </a:lnTo>
                  <a:lnTo>
                    <a:pt x="511302" y="0"/>
                  </a:lnTo>
                  <a:lnTo>
                    <a:pt x="500862" y="0"/>
                  </a:lnTo>
                  <a:lnTo>
                    <a:pt x="459130" y="0"/>
                  </a:lnTo>
                  <a:lnTo>
                    <a:pt x="459130" y="10439"/>
                  </a:lnTo>
                  <a:lnTo>
                    <a:pt x="448691" y="10439"/>
                  </a:lnTo>
                  <a:lnTo>
                    <a:pt x="448691" y="20878"/>
                  </a:lnTo>
                  <a:lnTo>
                    <a:pt x="459130" y="20878"/>
                  </a:lnTo>
                  <a:lnTo>
                    <a:pt x="469569" y="20878"/>
                  </a:lnTo>
                  <a:lnTo>
                    <a:pt x="469569" y="10439"/>
                  </a:lnTo>
                  <a:lnTo>
                    <a:pt x="479996" y="10439"/>
                  </a:lnTo>
                  <a:lnTo>
                    <a:pt x="479996" y="20878"/>
                  </a:lnTo>
                  <a:lnTo>
                    <a:pt x="490423" y="20878"/>
                  </a:lnTo>
                  <a:lnTo>
                    <a:pt x="500862" y="20878"/>
                  </a:lnTo>
                  <a:lnTo>
                    <a:pt x="511302" y="20878"/>
                  </a:lnTo>
                  <a:lnTo>
                    <a:pt x="521741" y="20878"/>
                  </a:lnTo>
                  <a:lnTo>
                    <a:pt x="521741" y="10439"/>
                  </a:lnTo>
                  <a:close/>
                </a:path>
                <a:path w="636904" h="31750">
                  <a:moveTo>
                    <a:pt x="563473" y="0"/>
                  </a:moveTo>
                  <a:lnTo>
                    <a:pt x="553046" y="0"/>
                  </a:lnTo>
                  <a:lnTo>
                    <a:pt x="542607" y="0"/>
                  </a:lnTo>
                  <a:lnTo>
                    <a:pt x="542607" y="10439"/>
                  </a:lnTo>
                  <a:lnTo>
                    <a:pt x="553034" y="10439"/>
                  </a:lnTo>
                  <a:lnTo>
                    <a:pt x="563473" y="10439"/>
                  </a:lnTo>
                  <a:lnTo>
                    <a:pt x="563473" y="0"/>
                  </a:lnTo>
                  <a:close/>
                </a:path>
                <a:path w="636904" h="31750">
                  <a:moveTo>
                    <a:pt x="584352" y="10439"/>
                  </a:moveTo>
                  <a:lnTo>
                    <a:pt x="573913" y="10439"/>
                  </a:lnTo>
                  <a:lnTo>
                    <a:pt x="563473" y="10439"/>
                  </a:lnTo>
                  <a:lnTo>
                    <a:pt x="563473" y="20878"/>
                  </a:lnTo>
                  <a:lnTo>
                    <a:pt x="573913" y="20878"/>
                  </a:lnTo>
                  <a:lnTo>
                    <a:pt x="584352" y="20878"/>
                  </a:lnTo>
                  <a:lnTo>
                    <a:pt x="584352" y="10439"/>
                  </a:lnTo>
                  <a:close/>
                </a:path>
                <a:path w="636904" h="31750">
                  <a:moveTo>
                    <a:pt x="605218" y="10439"/>
                  </a:moveTo>
                  <a:lnTo>
                    <a:pt x="594779" y="10439"/>
                  </a:lnTo>
                  <a:lnTo>
                    <a:pt x="594779" y="20878"/>
                  </a:lnTo>
                  <a:lnTo>
                    <a:pt x="605218" y="20878"/>
                  </a:lnTo>
                  <a:lnTo>
                    <a:pt x="605218" y="10439"/>
                  </a:lnTo>
                  <a:close/>
                </a:path>
                <a:path w="636904" h="31750">
                  <a:moveTo>
                    <a:pt x="636524" y="0"/>
                  </a:moveTo>
                  <a:lnTo>
                    <a:pt x="626071" y="0"/>
                  </a:lnTo>
                  <a:lnTo>
                    <a:pt x="626071" y="10439"/>
                  </a:lnTo>
                  <a:lnTo>
                    <a:pt x="615632" y="10439"/>
                  </a:lnTo>
                  <a:lnTo>
                    <a:pt x="615632" y="20878"/>
                  </a:lnTo>
                  <a:lnTo>
                    <a:pt x="626071" y="20878"/>
                  </a:lnTo>
                  <a:lnTo>
                    <a:pt x="636524" y="20878"/>
                  </a:lnTo>
                  <a:lnTo>
                    <a:pt x="636524" y="10439"/>
                  </a:lnTo>
                  <a:lnTo>
                    <a:pt x="636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5952960" y="4468443"/>
              <a:ext cx="636905" cy="31750"/>
            </a:xfrm>
            <a:custGeom>
              <a:avLst/>
              <a:gdLst/>
              <a:ahLst/>
              <a:cxnLst/>
              <a:rect l="l" t="t" r="r" b="b"/>
              <a:pathLst>
                <a:path w="636904" h="31750">
                  <a:moveTo>
                    <a:pt x="41732" y="20878"/>
                  </a:moveTo>
                  <a:lnTo>
                    <a:pt x="31305" y="20878"/>
                  </a:lnTo>
                  <a:lnTo>
                    <a:pt x="31305" y="10439"/>
                  </a:lnTo>
                  <a:lnTo>
                    <a:pt x="20866" y="10439"/>
                  </a:lnTo>
                  <a:lnTo>
                    <a:pt x="10439" y="10439"/>
                  </a:lnTo>
                  <a:lnTo>
                    <a:pt x="0" y="10439"/>
                  </a:lnTo>
                  <a:lnTo>
                    <a:pt x="0" y="20878"/>
                  </a:lnTo>
                  <a:lnTo>
                    <a:pt x="0" y="31318"/>
                  </a:lnTo>
                  <a:lnTo>
                    <a:pt x="10426" y="31318"/>
                  </a:lnTo>
                  <a:lnTo>
                    <a:pt x="20866" y="31318"/>
                  </a:lnTo>
                  <a:lnTo>
                    <a:pt x="31292" y="31318"/>
                  </a:lnTo>
                  <a:lnTo>
                    <a:pt x="41732" y="31318"/>
                  </a:lnTo>
                  <a:lnTo>
                    <a:pt x="41732" y="20878"/>
                  </a:lnTo>
                  <a:close/>
                </a:path>
                <a:path w="636904" h="31750">
                  <a:moveTo>
                    <a:pt x="52171" y="10439"/>
                  </a:moveTo>
                  <a:lnTo>
                    <a:pt x="41732" y="10439"/>
                  </a:lnTo>
                  <a:lnTo>
                    <a:pt x="41732" y="20878"/>
                  </a:lnTo>
                  <a:lnTo>
                    <a:pt x="52171" y="20878"/>
                  </a:lnTo>
                  <a:lnTo>
                    <a:pt x="52171" y="10439"/>
                  </a:lnTo>
                  <a:close/>
                </a:path>
                <a:path w="636904" h="31750">
                  <a:moveTo>
                    <a:pt x="83477" y="20878"/>
                  </a:moveTo>
                  <a:lnTo>
                    <a:pt x="73037" y="20878"/>
                  </a:lnTo>
                  <a:lnTo>
                    <a:pt x="62598" y="20878"/>
                  </a:lnTo>
                  <a:lnTo>
                    <a:pt x="62598" y="31318"/>
                  </a:lnTo>
                  <a:lnTo>
                    <a:pt x="73037" y="31318"/>
                  </a:lnTo>
                  <a:lnTo>
                    <a:pt x="83477" y="31318"/>
                  </a:lnTo>
                  <a:lnTo>
                    <a:pt x="83477" y="20878"/>
                  </a:lnTo>
                  <a:close/>
                </a:path>
                <a:path w="636904" h="31750">
                  <a:moveTo>
                    <a:pt x="146088" y="10439"/>
                  </a:moveTo>
                  <a:lnTo>
                    <a:pt x="135648" y="10439"/>
                  </a:lnTo>
                  <a:lnTo>
                    <a:pt x="125222" y="10439"/>
                  </a:lnTo>
                  <a:lnTo>
                    <a:pt x="114782" y="10439"/>
                  </a:lnTo>
                  <a:lnTo>
                    <a:pt x="114782" y="20878"/>
                  </a:lnTo>
                  <a:lnTo>
                    <a:pt x="114782" y="31318"/>
                  </a:lnTo>
                  <a:lnTo>
                    <a:pt x="125222" y="31318"/>
                  </a:lnTo>
                  <a:lnTo>
                    <a:pt x="125222" y="20878"/>
                  </a:lnTo>
                  <a:lnTo>
                    <a:pt x="135648" y="20878"/>
                  </a:lnTo>
                  <a:lnTo>
                    <a:pt x="146088" y="20878"/>
                  </a:lnTo>
                  <a:lnTo>
                    <a:pt x="146088" y="10439"/>
                  </a:lnTo>
                  <a:close/>
                </a:path>
                <a:path w="636904" h="31750">
                  <a:moveTo>
                    <a:pt x="177393" y="10439"/>
                  </a:moveTo>
                  <a:lnTo>
                    <a:pt x="166954" y="10439"/>
                  </a:lnTo>
                  <a:lnTo>
                    <a:pt x="156514" y="10439"/>
                  </a:lnTo>
                  <a:lnTo>
                    <a:pt x="156514" y="20878"/>
                  </a:lnTo>
                  <a:lnTo>
                    <a:pt x="166954" y="20878"/>
                  </a:lnTo>
                  <a:lnTo>
                    <a:pt x="166954" y="31318"/>
                  </a:lnTo>
                  <a:lnTo>
                    <a:pt x="177393" y="31318"/>
                  </a:lnTo>
                  <a:lnTo>
                    <a:pt x="177393" y="20878"/>
                  </a:lnTo>
                  <a:lnTo>
                    <a:pt x="177393" y="10439"/>
                  </a:lnTo>
                  <a:close/>
                </a:path>
                <a:path w="636904" h="31750">
                  <a:moveTo>
                    <a:pt x="250431" y="20878"/>
                  </a:moveTo>
                  <a:lnTo>
                    <a:pt x="240004" y="20878"/>
                  </a:lnTo>
                  <a:lnTo>
                    <a:pt x="240004" y="10439"/>
                  </a:lnTo>
                  <a:lnTo>
                    <a:pt x="229565" y="10439"/>
                  </a:lnTo>
                  <a:lnTo>
                    <a:pt x="219125" y="10439"/>
                  </a:lnTo>
                  <a:lnTo>
                    <a:pt x="208699" y="10439"/>
                  </a:lnTo>
                  <a:lnTo>
                    <a:pt x="198259" y="10439"/>
                  </a:lnTo>
                  <a:lnTo>
                    <a:pt x="198259" y="20878"/>
                  </a:lnTo>
                  <a:lnTo>
                    <a:pt x="198259" y="31318"/>
                  </a:lnTo>
                  <a:lnTo>
                    <a:pt x="208686" y="31318"/>
                  </a:lnTo>
                  <a:lnTo>
                    <a:pt x="219125" y="31318"/>
                  </a:lnTo>
                  <a:lnTo>
                    <a:pt x="219125" y="20878"/>
                  </a:lnTo>
                  <a:lnTo>
                    <a:pt x="229565" y="20878"/>
                  </a:lnTo>
                  <a:lnTo>
                    <a:pt x="229565" y="31318"/>
                  </a:lnTo>
                  <a:lnTo>
                    <a:pt x="239991" y="31318"/>
                  </a:lnTo>
                  <a:lnTo>
                    <a:pt x="250431" y="31318"/>
                  </a:lnTo>
                  <a:lnTo>
                    <a:pt x="250431" y="20878"/>
                  </a:lnTo>
                  <a:close/>
                </a:path>
                <a:path w="636904" h="31750">
                  <a:moveTo>
                    <a:pt x="281736" y="10439"/>
                  </a:moveTo>
                  <a:lnTo>
                    <a:pt x="271297" y="10439"/>
                  </a:lnTo>
                  <a:lnTo>
                    <a:pt x="271297" y="20878"/>
                  </a:lnTo>
                  <a:lnTo>
                    <a:pt x="271297" y="31318"/>
                  </a:lnTo>
                  <a:lnTo>
                    <a:pt x="281736" y="31318"/>
                  </a:lnTo>
                  <a:lnTo>
                    <a:pt x="281736" y="20878"/>
                  </a:lnTo>
                  <a:lnTo>
                    <a:pt x="281736" y="10439"/>
                  </a:lnTo>
                  <a:close/>
                </a:path>
                <a:path w="636904" h="31750">
                  <a:moveTo>
                    <a:pt x="386080" y="10439"/>
                  </a:moveTo>
                  <a:lnTo>
                    <a:pt x="375653" y="10439"/>
                  </a:lnTo>
                  <a:lnTo>
                    <a:pt x="365213" y="10439"/>
                  </a:lnTo>
                  <a:lnTo>
                    <a:pt x="354774" y="10439"/>
                  </a:lnTo>
                  <a:lnTo>
                    <a:pt x="354774" y="20878"/>
                  </a:lnTo>
                  <a:lnTo>
                    <a:pt x="344347" y="20878"/>
                  </a:lnTo>
                  <a:lnTo>
                    <a:pt x="344347" y="10439"/>
                  </a:lnTo>
                  <a:lnTo>
                    <a:pt x="333908" y="10439"/>
                  </a:lnTo>
                  <a:lnTo>
                    <a:pt x="333908" y="20878"/>
                  </a:lnTo>
                  <a:lnTo>
                    <a:pt x="323481" y="20878"/>
                  </a:lnTo>
                  <a:lnTo>
                    <a:pt x="313042" y="20878"/>
                  </a:lnTo>
                  <a:lnTo>
                    <a:pt x="302602" y="20878"/>
                  </a:lnTo>
                  <a:lnTo>
                    <a:pt x="292163" y="20878"/>
                  </a:lnTo>
                  <a:lnTo>
                    <a:pt x="292163" y="31318"/>
                  </a:lnTo>
                  <a:lnTo>
                    <a:pt x="354787" y="31318"/>
                  </a:lnTo>
                  <a:lnTo>
                    <a:pt x="354787" y="20878"/>
                  </a:lnTo>
                  <a:lnTo>
                    <a:pt x="365213" y="20878"/>
                  </a:lnTo>
                  <a:lnTo>
                    <a:pt x="375640" y="20878"/>
                  </a:lnTo>
                  <a:lnTo>
                    <a:pt x="375640" y="31318"/>
                  </a:lnTo>
                  <a:lnTo>
                    <a:pt x="386080" y="31318"/>
                  </a:lnTo>
                  <a:lnTo>
                    <a:pt x="386080" y="20878"/>
                  </a:lnTo>
                  <a:lnTo>
                    <a:pt x="386080" y="10439"/>
                  </a:lnTo>
                  <a:close/>
                </a:path>
                <a:path w="636904" h="31750">
                  <a:moveTo>
                    <a:pt x="417385" y="20878"/>
                  </a:moveTo>
                  <a:lnTo>
                    <a:pt x="406958" y="20878"/>
                  </a:lnTo>
                  <a:lnTo>
                    <a:pt x="396519" y="20878"/>
                  </a:lnTo>
                  <a:lnTo>
                    <a:pt x="396519" y="31318"/>
                  </a:lnTo>
                  <a:lnTo>
                    <a:pt x="406946" y="31318"/>
                  </a:lnTo>
                  <a:lnTo>
                    <a:pt x="417385" y="31318"/>
                  </a:lnTo>
                  <a:lnTo>
                    <a:pt x="417385" y="20878"/>
                  </a:lnTo>
                  <a:close/>
                </a:path>
                <a:path w="636904" h="31750">
                  <a:moveTo>
                    <a:pt x="417385" y="0"/>
                  </a:moveTo>
                  <a:lnTo>
                    <a:pt x="406958" y="0"/>
                  </a:lnTo>
                  <a:lnTo>
                    <a:pt x="396519" y="0"/>
                  </a:lnTo>
                  <a:lnTo>
                    <a:pt x="396519" y="10439"/>
                  </a:lnTo>
                  <a:lnTo>
                    <a:pt x="406946" y="10439"/>
                  </a:lnTo>
                  <a:lnTo>
                    <a:pt x="417385" y="10439"/>
                  </a:lnTo>
                  <a:lnTo>
                    <a:pt x="417385" y="0"/>
                  </a:lnTo>
                  <a:close/>
                </a:path>
                <a:path w="636904" h="31750">
                  <a:moveTo>
                    <a:pt x="427824" y="10439"/>
                  </a:moveTo>
                  <a:lnTo>
                    <a:pt x="417385" y="10439"/>
                  </a:lnTo>
                  <a:lnTo>
                    <a:pt x="417385" y="20878"/>
                  </a:lnTo>
                  <a:lnTo>
                    <a:pt x="427824" y="20878"/>
                  </a:lnTo>
                  <a:lnTo>
                    <a:pt x="427824" y="10439"/>
                  </a:lnTo>
                  <a:close/>
                </a:path>
                <a:path w="636904" h="31750">
                  <a:moveTo>
                    <a:pt x="479996" y="0"/>
                  </a:moveTo>
                  <a:lnTo>
                    <a:pt x="469569" y="0"/>
                  </a:lnTo>
                  <a:lnTo>
                    <a:pt x="459130" y="0"/>
                  </a:lnTo>
                  <a:lnTo>
                    <a:pt x="459130" y="10439"/>
                  </a:lnTo>
                  <a:lnTo>
                    <a:pt x="448691" y="10439"/>
                  </a:lnTo>
                  <a:lnTo>
                    <a:pt x="438251" y="10439"/>
                  </a:lnTo>
                  <a:lnTo>
                    <a:pt x="438251" y="20878"/>
                  </a:lnTo>
                  <a:lnTo>
                    <a:pt x="427824" y="20878"/>
                  </a:lnTo>
                  <a:lnTo>
                    <a:pt x="427824" y="31318"/>
                  </a:lnTo>
                  <a:lnTo>
                    <a:pt x="438251" y="31318"/>
                  </a:lnTo>
                  <a:lnTo>
                    <a:pt x="448691" y="31318"/>
                  </a:lnTo>
                  <a:lnTo>
                    <a:pt x="459130" y="31318"/>
                  </a:lnTo>
                  <a:lnTo>
                    <a:pt x="469569" y="31318"/>
                  </a:lnTo>
                  <a:lnTo>
                    <a:pt x="469569" y="20878"/>
                  </a:lnTo>
                  <a:lnTo>
                    <a:pt x="469569" y="10439"/>
                  </a:lnTo>
                  <a:lnTo>
                    <a:pt x="479996" y="10439"/>
                  </a:lnTo>
                  <a:lnTo>
                    <a:pt x="479996" y="0"/>
                  </a:lnTo>
                  <a:close/>
                </a:path>
                <a:path w="636904" h="31750">
                  <a:moveTo>
                    <a:pt x="532168" y="0"/>
                  </a:moveTo>
                  <a:lnTo>
                    <a:pt x="521728" y="0"/>
                  </a:lnTo>
                  <a:lnTo>
                    <a:pt x="521728" y="10439"/>
                  </a:lnTo>
                  <a:lnTo>
                    <a:pt x="511302" y="10439"/>
                  </a:lnTo>
                  <a:lnTo>
                    <a:pt x="500862" y="10439"/>
                  </a:lnTo>
                  <a:lnTo>
                    <a:pt x="500862" y="20878"/>
                  </a:lnTo>
                  <a:lnTo>
                    <a:pt x="490423" y="20878"/>
                  </a:lnTo>
                  <a:lnTo>
                    <a:pt x="490423" y="31318"/>
                  </a:lnTo>
                  <a:lnTo>
                    <a:pt x="500862" y="31318"/>
                  </a:lnTo>
                  <a:lnTo>
                    <a:pt x="511302" y="31318"/>
                  </a:lnTo>
                  <a:lnTo>
                    <a:pt x="511302" y="20878"/>
                  </a:lnTo>
                  <a:lnTo>
                    <a:pt x="521728" y="20878"/>
                  </a:lnTo>
                  <a:lnTo>
                    <a:pt x="521728" y="31318"/>
                  </a:lnTo>
                  <a:lnTo>
                    <a:pt x="532168" y="31318"/>
                  </a:lnTo>
                  <a:lnTo>
                    <a:pt x="532168" y="20878"/>
                  </a:lnTo>
                  <a:lnTo>
                    <a:pt x="532168" y="10439"/>
                  </a:lnTo>
                  <a:lnTo>
                    <a:pt x="532168" y="0"/>
                  </a:lnTo>
                  <a:close/>
                </a:path>
                <a:path w="636904" h="31750">
                  <a:moveTo>
                    <a:pt x="573913" y="0"/>
                  </a:moveTo>
                  <a:lnTo>
                    <a:pt x="563473" y="0"/>
                  </a:lnTo>
                  <a:lnTo>
                    <a:pt x="553046" y="0"/>
                  </a:lnTo>
                  <a:lnTo>
                    <a:pt x="542607" y="0"/>
                  </a:lnTo>
                  <a:lnTo>
                    <a:pt x="542607" y="10439"/>
                  </a:lnTo>
                  <a:lnTo>
                    <a:pt x="542607" y="20878"/>
                  </a:lnTo>
                  <a:lnTo>
                    <a:pt x="542607" y="31318"/>
                  </a:lnTo>
                  <a:lnTo>
                    <a:pt x="553046" y="31318"/>
                  </a:lnTo>
                  <a:lnTo>
                    <a:pt x="553046" y="20878"/>
                  </a:lnTo>
                  <a:lnTo>
                    <a:pt x="563473" y="20878"/>
                  </a:lnTo>
                  <a:lnTo>
                    <a:pt x="573913" y="20878"/>
                  </a:lnTo>
                  <a:lnTo>
                    <a:pt x="573913" y="10439"/>
                  </a:lnTo>
                  <a:lnTo>
                    <a:pt x="573913" y="0"/>
                  </a:lnTo>
                  <a:close/>
                </a:path>
                <a:path w="636904" h="31750">
                  <a:moveTo>
                    <a:pt x="594779" y="10439"/>
                  </a:moveTo>
                  <a:lnTo>
                    <a:pt x="584339" y="10439"/>
                  </a:lnTo>
                  <a:lnTo>
                    <a:pt x="584339" y="20878"/>
                  </a:lnTo>
                  <a:lnTo>
                    <a:pt x="594779" y="20878"/>
                  </a:lnTo>
                  <a:lnTo>
                    <a:pt x="594779" y="10439"/>
                  </a:lnTo>
                  <a:close/>
                </a:path>
                <a:path w="636904" h="31750">
                  <a:moveTo>
                    <a:pt x="615632" y="0"/>
                  </a:moveTo>
                  <a:lnTo>
                    <a:pt x="605218" y="0"/>
                  </a:lnTo>
                  <a:lnTo>
                    <a:pt x="594779" y="0"/>
                  </a:lnTo>
                  <a:lnTo>
                    <a:pt x="594779" y="10439"/>
                  </a:lnTo>
                  <a:lnTo>
                    <a:pt x="605193" y="10439"/>
                  </a:lnTo>
                  <a:lnTo>
                    <a:pt x="615632" y="10439"/>
                  </a:lnTo>
                  <a:lnTo>
                    <a:pt x="615632" y="0"/>
                  </a:lnTo>
                  <a:close/>
                </a:path>
                <a:path w="636904" h="31750">
                  <a:moveTo>
                    <a:pt x="636524" y="0"/>
                  </a:moveTo>
                  <a:lnTo>
                    <a:pt x="626071" y="0"/>
                  </a:lnTo>
                  <a:lnTo>
                    <a:pt x="626071" y="10439"/>
                  </a:lnTo>
                  <a:lnTo>
                    <a:pt x="626071" y="20878"/>
                  </a:lnTo>
                  <a:lnTo>
                    <a:pt x="636524" y="20878"/>
                  </a:lnTo>
                  <a:lnTo>
                    <a:pt x="636524" y="10439"/>
                  </a:lnTo>
                  <a:lnTo>
                    <a:pt x="636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5952960" y="4489322"/>
              <a:ext cx="636905" cy="41910"/>
            </a:xfrm>
            <a:custGeom>
              <a:avLst/>
              <a:gdLst/>
              <a:ahLst/>
              <a:cxnLst/>
              <a:rect l="l" t="t" r="r" b="b"/>
              <a:pathLst>
                <a:path w="636904" h="41910">
                  <a:moveTo>
                    <a:pt x="73037" y="20866"/>
                  </a:moveTo>
                  <a:lnTo>
                    <a:pt x="73037" y="20866"/>
                  </a:lnTo>
                  <a:lnTo>
                    <a:pt x="0" y="20866"/>
                  </a:lnTo>
                  <a:lnTo>
                    <a:pt x="0" y="31292"/>
                  </a:lnTo>
                  <a:lnTo>
                    <a:pt x="0" y="41732"/>
                  </a:lnTo>
                  <a:lnTo>
                    <a:pt x="10439" y="41732"/>
                  </a:lnTo>
                  <a:lnTo>
                    <a:pt x="10439" y="31305"/>
                  </a:lnTo>
                  <a:lnTo>
                    <a:pt x="20866" y="31305"/>
                  </a:lnTo>
                  <a:lnTo>
                    <a:pt x="31292" y="31305"/>
                  </a:lnTo>
                  <a:lnTo>
                    <a:pt x="41732" y="31305"/>
                  </a:lnTo>
                  <a:lnTo>
                    <a:pt x="52171" y="31305"/>
                  </a:lnTo>
                  <a:lnTo>
                    <a:pt x="62598" y="31305"/>
                  </a:lnTo>
                  <a:lnTo>
                    <a:pt x="62598" y="41732"/>
                  </a:lnTo>
                  <a:lnTo>
                    <a:pt x="73037" y="41732"/>
                  </a:lnTo>
                  <a:lnTo>
                    <a:pt x="73037" y="31305"/>
                  </a:lnTo>
                  <a:lnTo>
                    <a:pt x="73037" y="20866"/>
                  </a:lnTo>
                  <a:close/>
                </a:path>
                <a:path w="636904" h="41910">
                  <a:moveTo>
                    <a:pt x="104343" y="10426"/>
                  </a:moveTo>
                  <a:lnTo>
                    <a:pt x="93916" y="10426"/>
                  </a:lnTo>
                  <a:lnTo>
                    <a:pt x="83477" y="10426"/>
                  </a:lnTo>
                  <a:lnTo>
                    <a:pt x="83477" y="20866"/>
                  </a:lnTo>
                  <a:lnTo>
                    <a:pt x="93903" y="20866"/>
                  </a:lnTo>
                  <a:lnTo>
                    <a:pt x="93903" y="31292"/>
                  </a:lnTo>
                  <a:lnTo>
                    <a:pt x="83477" y="31292"/>
                  </a:lnTo>
                  <a:lnTo>
                    <a:pt x="83477" y="41732"/>
                  </a:lnTo>
                  <a:lnTo>
                    <a:pt x="93916" y="41732"/>
                  </a:lnTo>
                  <a:lnTo>
                    <a:pt x="93916" y="31305"/>
                  </a:lnTo>
                  <a:lnTo>
                    <a:pt x="104343" y="31305"/>
                  </a:lnTo>
                  <a:lnTo>
                    <a:pt x="104343" y="20866"/>
                  </a:lnTo>
                  <a:lnTo>
                    <a:pt x="104343" y="10426"/>
                  </a:lnTo>
                  <a:close/>
                </a:path>
                <a:path w="636904" h="41910">
                  <a:moveTo>
                    <a:pt x="187820" y="20866"/>
                  </a:moveTo>
                  <a:lnTo>
                    <a:pt x="177393" y="20866"/>
                  </a:lnTo>
                  <a:lnTo>
                    <a:pt x="177393" y="10426"/>
                  </a:lnTo>
                  <a:lnTo>
                    <a:pt x="166954" y="10426"/>
                  </a:lnTo>
                  <a:lnTo>
                    <a:pt x="156514" y="10426"/>
                  </a:lnTo>
                  <a:lnTo>
                    <a:pt x="146075" y="10426"/>
                  </a:lnTo>
                  <a:lnTo>
                    <a:pt x="146075" y="20866"/>
                  </a:lnTo>
                  <a:lnTo>
                    <a:pt x="135648" y="20866"/>
                  </a:lnTo>
                  <a:lnTo>
                    <a:pt x="125222" y="20866"/>
                  </a:lnTo>
                  <a:lnTo>
                    <a:pt x="125222" y="10426"/>
                  </a:lnTo>
                  <a:lnTo>
                    <a:pt x="114782" y="10426"/>
                  </a:lnTo>
                  <a:lnTo>
                    <a:pt x="114782" y="20866"/>
                  </a:lnTo>
                  <a:lnTo>
                    <a:pt x="125209" y="20866"/>
                  </a:lnTo>
                  <a:lnTo>
                    <a:pt x="125209" y="31292"/>
                  </a:lnTo>
                  <a:lnTo>
                    <a:pt x="114782" y="31292"/>
                  </a:lnTo>
                  <a:lnTo>
                    <a:pt x="114782" y="41732"/>
                  </a:lnTo>
                  <a:lnTo>
                    <a:pt x="125222" y="41732"/>
                  </a:lnTo>
                  <a:lnTo>
                    <a:pt x="125222" y="31305"/>
                  </a:lnTo>
                  <a:lnTo>
                    <a:pt x="135648" y="31305"/>
                  </a:lnTo>
                  <a:lnTo>
                    <a:pt x="135648" y="41732"/>
                  </a:lnTo>
                  <a:lnTo>
                    <a:pt x="146088" y="41732"/>
                  </a:lnTo>
                  <a:lnTo>
                    <a:pt x="146088" y="31305"/>
                  </a:lnTo>
                  <a:lnTo>
                    <a:pt x="146088" y="20866"/>
                  </a:lnTo>
                  <a:lnTo>
                    <a:pt x="156514" y="20866"/>
                  </a:lnTo>
                  <a:lnTo>
                    <a:pt x="156514" y="31305"/>
                  </a:lnTo>
                  <a:lnTo>
                    <a:pt x="166954" y="31305"/>
                  </a:lnTo>
                  <a:lnTo>
                    <a:pt x="177380" y="31305"/>
                  </a:lnTo>
                  <a:lnTo>
                    <a:pt x="187820" y="31305"/>
                  </a:lnTo>
                  <a:lnTo>
                    <a:pt x="187820" y="20866"/>
                  </a:lnTo>
                  <a:close/>
                </a:path>
                <a:path w="636904" h="41910">
                  <a:moveTo>
                    <a:pt x="229565" y="10426"/>
                  </a:moveTo>
                  <a:lnTo>
                    <a:pt x="219125" y="10426"/>
                  </a:lnTo>
                  <a:lnTo>
                    <a:pt x="208686" y="10426"/>
                  </a:lnTo>
                  <a:lnTo>
                    <a:pt x="208686" y="20866"/>
                  </a:lnTo>
                  <a:lnTo>
                    <a:pt x="198259" y="20866"/>
                  </a:lnTo>
                  <a:lnTo>
                    <a:pt x="198259" y="31305"/>
                  </a:lnTo>
                  <a:lnTo>
                    <a:pt x="208686" y="31305"/>
                  </a:lnTo>
                  <a:lnTo>
                    <a:pt x="219125" y="31305"/>
                  </a:lnTo>
                  <a:lnTo>
                    <a:pt x="219125" y="20866"/>
                  </a:lnTo>
                  <a:lnTo>
                    <a:pt x="229565" y="20866"/>
                  </a:lnTo>
                  <a:lnTo>
                    <a:pt x="229565" y="10426"/>
                  </a:lnTo>
                  <a:close/>
                </a:path>
                <a:path w="636904" h="41910">
                  <a:moveTo>
                    <a:pt x="302602" y="10426"/>
                  </a:moveTo>
                  <a:lnTo>
                    <a:pt x="292176" y="10426"/>
                  </a:lnTo>
                  <a:lnTo>
                    <a:pt x="281736" y="10426"/>
                  </a:lnTo>
                  <a:lnTo>
                    <a:pt x="281736" y="20866"/>
                  </a:lnTo>
                  <a:lnTo>
                    <a:pt x="271297" y="20866"/>
                  </a:lnTo>
                  <a:lnTo>
                    <a:pt x="260870" y="20866"/>
                  </a:lnTo>
                  <a:lnTo>
                    <a:pt x="250431" y="20866"/>
                  </a:lnTo>
                  <a:lnTo>
                    <a:pt x="250431" y="10426"/>
                  </a:lnTo>
                  <a:lnTo>
                    <a:pt x="239991" y="10426"/>
                  </a:lnTo>
                  <a:lnTo>
                    <a:pt x="239991" y="20866"/>
                  </a:lnTo>
                  <a:lnTo>
                    <a:pt x="229565" y="20866"/>
                  </a:lnTo>
                  <a:lnTo>
                    <a:pt x="229565" y="31305"/>
                  </a:lnTo>
                  <a:lnTo>
                    <a:pt x="239991" y="31305"/>
                  </a:lnTo>
                  <a:lnTo>
                    <a:pt x="240004" y="31305"/>
                  </a:lnTo>
                  <a:lnTo>
                    <a:pt x="302602" y="31305"/>
                  </a:lnTo>
                  <a:lnTo>
                    <a:pt x="302602" y="20866"/>
                  </a:lnTo>
                  <a:lnTo>
                    <a:pt x="302602" y="10426"/>
                  </a:lnTo>
                  <a:close/>
                </a:path>
                <a:path w="636904" h="41910">
                  <a:moveTo>
                    <a:pt x="323481" y="20866"/>
                  </a:moveTo>
                  <a:lnTo>
                    <a:pt x="313042" y="20866"/>
                  </a:lnTo>
                  <a:lnTo>
                    <a:pt x="313042" y="31305"/>
                  </a:lnTo>
                  <a:lnTo>
                    <a:pt x="323481" y="31305"/>
                  </a:lnTo>
                  <a:lnTo>
                    <a:pt x="323481" y="20866"/>
                  </a:lnTo>
                  <a:close/>
                </a:path>
                <a:path w="636904" h="41910">
                  <a:moveTo>
                    <a:pt x="344347" y="10426"/>
                  </a:moveTo>
                  <a:lnTo>
                    <a:pt x="333908" y="10426"/>
                  </a:lnTo>
                  <a:lnTo>
                    <a:pt x="333908" y="20866"/>
                  </a:lnTo>
                  <a:lnTo>
                    <a:pt x="333908" y="31305"/>
                  </a:lnTo>
                  <a:lnTo>
                    <a:pt x="344347" y="31305"/>
                  </a:lnTo>
                  <a:lnTo>
                    <a:pt x="344347" y="20866"/>
                  </a:lnTo>
                  <a:lnTo>
                    <a:pt x="344347" y="10426"/>
                  </a:lnTo>
                  <a:close/>
                </a:path>
                <a:path w="636904" h="41910">
                  <a:moveTo>
                    <a:pt x="396519" y="20866"/>
                  </a:moveTo>
                  <a:lnTo>
                    <a:pt x="386080" y="20866"/>
                  </a:lnTo>
                  <a:lnTo>
                    <a:pt x="375653" y="20866"/>
                  </a:lnTo>
                  <a:lnTo>
                    <a:pt x="365213" y="20866"/>
                  </a:lnTo>
                  <a:lnTo>
                    <a:pt x="365213" y="31305"/>
                  </a:lnTo>
                  <a:lnTo>
                    <a:pt x="375640" y="31305"/>
                  </a:lnTo>
                  <a:lnTo>
                    <a:pt x="386080" y="31305"/>
                  </a:lnTo>
                  <a:lnTo>
                    <a:pt x="396519" y="31305"/>
                  </a:lnTo>
                  <a:lnTo>
                    <a:pt x="396519" y="20866"/>
                  </a:lnTo>
                  <a:close/>
                </a:path>
                <a:path w="636904" h="41910">
                  <a:moveTo>
                    <a:pt x="417385" y="10426"/>
                  </a:moveTo>
                  <a:lnTo>
                    <a:pt x="406958" y="10426"/>
                  </a:lnTo>
                  <a:lnTo>
                    <a:pt x="396519" y="10426"/>
                  </a:lnTo>
                  <a:lnTo>
                    <a:pt x="396519" y="20866"/>
                  </a:lnTo>
                  <a:lnTo>
                    <a:pt x="406946" y="20866"/>
                  </a:lnTo>
                  <a:lnTo>
                    <a:pt x="417385" y="20866"/>
                  </a:lnTo>
                  <a:lnTo>
                    <a:pt x="417385" y="10426"/>
                  </a:lnTo>
                  <a:close/>
                </a:path>
                <a:path w="636904" h="41910">
                  <a:moveTo>
                    <a:pt x="427824" y="20866"/>
                  </a:moveTo>
                  <a:lnTo>
                    <a:pt x="417385" y="20866"/>
                  </a:lnTo>
                  <a:lnTo>
                    <a:pt x="417385" y="31305"/>
                  </a:lnTo>
                  <a:lnTo>
                    <a:pt x="427824" y="31305"/>
                  </a:lnTo>
                  <a:lnTo>
                    <a:pt x="427824" y="20866"/>
                  </a:lnTo>
                  <a:close/>
                </a:path>
                <a:path w="636904" h="41910">
                  <a:moveTo>
                    <a:pt x="438264" y="10426"/>
                  </a:moveTo>
                  <a:lnTo>
                    <a:pt x="427824" y="10426"/>
                  </a:lnTo>
                  <a:lnTo>
                    <a:pt x="427824" y="20866"/>
                  </a:lnTo>
                  <a:lnTo>
                    <a:pt x="438264" y="20866"/>
                  </a:lnTo>
                  <a:lnTo>
                    <a:pt x="438264" y="10426"/>
                  </a:lnTo>
                  <a:close/>
                </a:path>
                <a:path w="636904" h="41910">
                  <a:moveTo>
                    <a:pt x="459130" y="10426"/>
                  </a:moveTo>
                  <a:lnTo>
                    <a:pt x="448691" y="10426"/>
                  </a:lnTo>
                  <a:lnTo>
                    <a:pt x="448691" y="20866"/>
                  </a:lnTo>
                  <a:lnTo>
                    <a:pt x="459130" y="20866"/>
                  </a:lnTo>
                  <a:lnTo>
                    <a:pt x="459130" y="10426"/>
                  </a:lnTo>
                  <a:close/>
                </a:path>
                <a:path w="636904" h="41910">
                  <a:moveTo>
                    <a:pt x="469569" y="20866"/>
                  </a:moveTo>
                  <a:lnTo>
                    <a:pt x="459130" y="20866"/>
                  </a:lnTo>
                  <a:lnTo>
                    <a:pt x="459130" y="31305"/>
                  </a:lnTo>
                  <a:lnTo>
                    <a:pt x="469569" y="31305"/>
                  </a:lnTo>
                  <a:lnTo>
                    <a:pt x="469569" y="20866"/>
                  </a:lnTo>
                  <a:close/>
                </a:path>
                <a:path w="636904" h="41910">
                  <a:moveTo>
                    <a:pt x="511302" y="20866"/>
                  </a:moveTo>
                  <a:lnTo>
                    <a:pt x="500862" y="20866"/>
                  </a:lnTo>
                  <a:lnTo>
                    <a:pt x="500862" y="10426"/>
                  </a:lnTo>
                  <a:lnTo>
                    <a:pt x="490423" y="10426"/>
                  </a:lnTo>
                  <a:lnTo>
                    <a:pt x="490423" y="20866"/>
                  </a:lnTo>
                  <a:lnTo>
                    <a:pt x="490423" y="31305"/>
                  </a:lnTo>
                  <a:lnTo>
                    <a:pt x="500862" y="31305"/>
                  </a:lnTo>
                  <a:lnTo>
                    <a:pt x="511302" y="31305"/>
                  </a:lnTo>
                  <a:lnTo>
                    <a:pt x="511302" y="20866"/>
                  </a:lnTo>
                  <a:close/>
                </a:path>
                <a:path w="636904" h="41910">
                  <a:moveTo>
                    <a:pt x="573913" y="20866"/>
                  </a:moveTo>
                  <a:lnTo>
                    <a:pt x="563473" y="20866"/>
                  </a:lnTo>
                  <a:lnTo>
                    <a:pt x="563473" y="31305"/>
                  </a:lnTo>
                  <a:lnTo>
                    <a:pt x="573913" y="31305"/>
                  </a:lnTo>
                  <a:lnTo>
                    <a:pt x="573913" y="20866"/>
                  </a:lnTo>
                  <a:close/>
                </a:path>
                <a:path w="636904" h="41910">
                  <a:moveTo>
                    <a:pt x="594779" y="0"/>
                  </a:moveTo>
                  <a:lnTo>
                    <a:pt x="594779" y="0"/>
                  </a:lnTo>
                  <a:lnTo>
                    <a:pt x="542607" y="0"/>
                  </a:lnTo>
                  <a:lnTo>
                    <a:pt x="542607" y="10426"/>
                  </a:lnTo>
                  <a:lnTo>
                    <a:pt x="532168" y="10426"/>
                  </a:lnTo>
                  <a:lnTo>
                    <a:pt x="521728" y="10426"/>
                  </a:lnTo>
                  <a:lnTo>
                    <a:pt x="521728" y="20866"/>
                  </a:lnTo>
                  <a:lnTo>
                    <a:pt x="532168" y="20866"/>
                  </a:lnTo>
                  <a:lnTo>
                    <a:pt x="532168" y="31305"/>
                  </a:lnTo>
                  <a:lnTo>
                    <a:pt x="542607" y="31305"/>
                  </a:lnTo>
                  <a:lnTo>
                    <a:pt x="553046" y="31305"/>
                  </a:lnTo>
                  <a:lnTo>
                    <a:pt x="553046" y="20866"/>
                  </a:lnTo>
                  <a:lnTo>
                    <a:pt x="553046" y="10439"/>
                  </a:lnTo>
                  <a:lnTo>
                    <a:pt x="563473" y="10439"/>
                  </a:lnTo>
                  <a:lnTo>
                    <a:pt x="573913" y="10439"/>
                  </a:lnTo>
                  <a:lnTo>
                    <a:pt x="584339" y="10439"/>
                  </a:lnTo>
                  <a:lnTo>
                    <a:pt x="584339" y="20866"/>
                  </a:lnTo>
                  <a:lnTo>
                    <a:pt x="584339" y="31305"/>
                  </a:lnTo>
                  <a:lnTo>
                    <a:pt x="594779" y="31305"/>
                  </a:lnTo>
                  <a:lnTo>
                    <a:pt x="594779" y="20866"/>
                  </a:lnTo>
                  <a:lnTo>
                    <a:pt x="594779" y="10439"/>
                  </a:lnTo>
                  <a:lnTo>
                    <a:pt x="594779" y="0"/>
                  </a:lnTo>
                  <a:close/>
                </a:path>
                <a:path w="636904" h="41910">
                  <a:moveTo>
                    <a:pt x="615632" y="0"/>
                  </a:moveTo>
                  <a:lnTo>
                    <a:pt x="605193" y="0"/>
                  </a:lnTo>
                  <a:lnTo>
                    <a:pt x="605193" y="10439"/>
                  </a:lnTo>
                  <a:lnTo>
                    <a:pt x="615632" y="10439"/>
                  </a:lnTo>
                  <a:lnTo>
                    <a:pt x="615632" y="0"/>
                  </a:lnTo>
                  <a:close/>
                </a:path>
                <a:path w="636904" h="41910">
                  <a:moveTo>
                    <a:pt x="636524" y="0"/>
                  </a:moveTo>
                  <a:lnTo>
                    <a:pt x="626071" y="0"/>
                  </a:lnTo>
                  <a:lnTo>
                    <a:pt x="626071" y="10426"/>
                  </a:lnTo>
                  <a:lnTo>
                    <a:pt x="626071" y="20866"/>
                  </a:lnTo>
                  <a:lnTo>
                    <a:pt x="615632" y="20866"/>
                  </a:lnTo>
                  <a:lnTo>
                    <a:pt x="615632" y="31305"/>
                  </a:lnTo>
                  <a:lnTo>
                    <a:pt x="626071" y="31305"/>
                  </a:lnTo>
                  <a:lnTo>
                    <a:pt x="636524" y="31305"/>
                  </a:lnTo>
                  <a:lnTo>
                    <a:pt x="636524" y="20866"/>
                  </a:lnTo>
                  <a:lnTo>
                    <a:pt x="636524" y="10439"/>
                  </a:lnTo>
                  <a:lnTo>
                    <a:pt x="636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5952960" y="4520615"/>
              <a:ext cx="626110" cy="20955"/>
            </a:xfrm>
            <a:custGeom>
              <a:avLst/>
              <a:gdLst/>
              <a:ahLst/>
              <a:cxnLst/>
              <a:rect l="l" t="t" r="r" b="b"/>
              <a:pathLst>
                <a:path w="626109" h="20954">
                  <a:moveTo>
                    <a:pt x="10439" y="10439"/>
                  </a:moveTo>
                  <a:lnTo>
                    <a:pt x="0" y="10439"/>
                  </a:lnTo>
                  <a:lnTo>
                    <a:pt x="0" y="20878"/>
                  </a:lnTo>
                  <a:lnTo>
                    <a:pt x="10439" y="20878"/>
                  </a:lnTo>
                  <a:lnTo>
                    <a:pt x="10439" y="10439"/>
                  </a:lnTo>
                  <a:close/>
                </a:path>
                <a:path w="626109" h="20954">
                  <a:moveTo>
                    <a:pt x="52171" y="10439"/>
                  </a:moveTo>
                  <a:lnTo>
                    <a:pt x="41732" y="10439"/>
                  </a:lnTo>
                  <a:lnTo>
                    <a:pt x="31305" y="10439"/>
                  </a:lnTo>
                  <a:lnTo>
                    <a:pt x="20866" y="10439"/>
                  </a:lnTo>
                  <a:lnTo>
                    <a:pt x="20866" y="20878"/>
                  </a:lnTo>
                  <a:lnTo>
                    <a:pt x="31292" y="20878"/>
                  </a:lnTo>
                  <a:lnTo>
                    <a:pt x="41732" y="20878"/>
                  </a:lnTo>
                  <a:lnTo>
                    <a:pt x="52171" y="20878"/>
                  </a:lnTo>
                  <a:lnTo>
                    <a:pt x="52171" y="10439"/>
                  </a:lnTo>
                  <a:close/>
                </a:path>
                <a:path w="626109" h="20954">
                  <a:moveTo>
                    <a:pt x="73037" y="10439"/>
                  </a:moveTo>
                  <a:lnTo>
                    <a:pt x="62598" y="10439"/>
                  </a:lnTo>
                  <a:lnTo>
                    <a:pt x="62598" y="20878"/>
                  </a:lnTo>
                  <a:lnTo>
                    <a:pt x="73037" y="20878"/>
                  </a:lnTo>
                  <a:lnTo>
                    <a:pt x="73037" y="10439"/>
                  </a:lnTo>
                  <a:close/>
                </a:path>
                <a:path w="626109" h="20954">
                  <a:moveTo>
                    <a:pt x="114782" y="10439"/>
                  </a:moveTo>
                  <a:lnTo>
                    <a:pt x="104343" y="10439"/>
                  </a:lnTo>
                  <a:lnTo>
                    <a:pt x="104343" y="20878"/>
                  </a:lnTo>
                  <a:lnTo>
                    <a:pt x="114782" y="20878"/>
                  </a:lnTo>
                  <a:lnTo>
                    <a:pt x="114782" y="10439"/>
                  </a:lnTo>
                  <a:close/>
                </a:path>
                <a:path w="626109" h="20954">
                  <a:moveTo>
                    <a:pt x="135648" y="10439"/>
                  </a:moveTo>
                  <a:lnTo>
                    <a:pt x="125209" y="10439"/>
                  </a:lnTo>
                  <a:lnTo>
                    <a:pt x="125209" y="20878"/>
                  </a:lnTo>
                  <a:lnTo>
                    <a:pt x="135648" y="20878"/>
                  </a:lnTo>
                  <a:lnTo>
                    <a:pt x="135648" y="10439"/>
                  </a:lnTo>
                  <a:close/>
                </a:path>
                <a:path w="626109" h="20954">
                  <a:moveTo>
                    <a:pt x="146088" y="0"/>
                  </a:moveTo>
                  <a:lnTo>
                    <a:pt x="135648" y="0"/>
                  </a:lnTo>
                  <a:lnTo>
                    <a:pt x="135648" y="10439"/>
                  </a:lnTo>
                  <a:lnTo>
                    <a:pt x="146088" y="10439"/>
                  </a:lnTo>
                  <a:lnTo>
                    <a:pt x="146088" y="0"/>
                  </a:lnTo>
                  <a:close/>
                </a:path>
                <a:path w="626109" h="20954">
                  <a:moveTo>
                    <a:pt x="219125" y="0"/>
                  </a:moveTo>
                  <a:lnTo>
                    <a:pt x="208699" y="0"/>
                  </a:lnTo>
                  <a:lnTo>
                    <a:pt x="198259" y="0"/>
                  </a:lnTo>
                  <a:lnTo>
                    <a:pt x="187820" y="0"/>
                  </a:lnTo>
                  <a:lnTo>
                    <a:pt x="187820" y="10439"/>
                  </a:lnTo>
                  <a:lnTo>
                    <a:pt x="198259" y="10439"/>
                  </a:lnTo>
                  <a:lnTo>
                    <a:pt x="208686" y="10439"/>
                  </a:lnTo>
                  <a:lnTo>
                    <a:pt x="219125" y="10439"/>
                  </a:lnTo>
                  <a:lnTo>
                    <a:pt x="219125" y="0"/>
                  </a:lnTo>
                  <a:close/>
                </a:path>
                <a:path w="626109" h="20954">
                  <a:moveTo>
                    <a:pt x="229565" y="10439"/>
                  </a:moveTo>
                  <a:lnTo>
                    <a:pt x="219125" y="10439"/>
                  </a:lnTo>
                  <a:lnTo>
                    <a:pt x="219125" y="20878"/>
                  </a:lnTo>
                  <a:lnTo>
                    <a:pt x="229565" y="20878"/>
                  </a:lnTo>
                  <a:lnTo>
                    <a:pt x="229565" y="10439"/>
                  </a:lnTo>
                  <a:close/>
                </a:path>
                <a:path w="626109" h="20954">
                  <a:moveTo>
                    <a:pt x="250431" y="10439"/>
                  </a:moveTo>
                  <a:lnTo>
                    <a:pt x="240004" y="10439"/>
                  </a:lnTo>
                  <a:lnTo>
                    <a:pt x="240004" y="0"/>
                  </a:lnTo>
                  <a:lnTo>
                    <a:pt x="229565" y="0"/>
                  </a:lnTo>
                  <a:lnTo>
                    <a:pt x="229565" y="10439"/>
                  </a:lnTo>
                  <a:lnTo>
                    <a:pt x="239991" y="10439"/>
                  </a:lnTo>
                  <a:lnTo>
                    <a:pt x="239991" y="20878"/>
                  </a:lnTo>
                  <a:lnTo>
                    <a:pt x="250431" y="20878"/>
                  </a:lnTo>
                  <a:lnTo>
                    <a:pt x="250431" y="10439"/>
                  </a:lnTo>
                  <a:close/>
                </a:path>
                <a:path w="626109" h="20954">
                  <a:moveTo>
                    <a:pt x="344347" y="0"/>
                  </a:moveTo>
                  <a:lnTo>
                    <a:pt x="333908" y="0"/>
                  </a:lnTo>
                  <a:lnTo>
                    <a:pt x="333908" y="10439"/>
                  </a:lnTo>
                  <a:lnTo>
                    <a:pt x="323481" y="10439"/>
                  </a:lnTo>
                  <a:lnTo>
                    <a:pt x="313042" y="10439"/>
                  </a:lnTo>
                  <a:lnTo>
                    <a:pt x="302602" y="10439"/>
                  </a:lnTo>
                  <a:lnTo>
                    <a:pt x="302602" y="0"/>
                  </a:lnTo>
                  <a:lnTo>
                    <a:pt x="260858" y="0"/>
                  </a:lnTo>
                  <a:lnTo>
                    <a:pt x="260858" y="10439"/>
                  </a:lnTo>
                  <a:lnTo>
                    <a:pt x="271297" y="10439"/>
                  </a:lnTo>
                  <a:lnTo>
                    <a:pt x="281736" y="10439"/>
                  </a:lnTo>
                  <a:lnTo>
                    <a:pt x="292163" y="10439"/>
                  </a:lnTo>
                  <a:lnTo>
                    <a:pt x="292163" y="20878"/>
                  </a:lnTo>
                  <a:lnTo>
                    <a:pt x="344347" y="20878"/>
                  </a:lnTo>
                  <a:lnTo>
                    <a:pt x="344347" y="10439"/>
                  </a:lnTo>
                  <a:lnTo>
                    <a:pt x="344347" y="0"/>
                  </a:lnTo>
                  <a:close/>
                </a:path>
                <a:path w="626109" h="20954">
                  <a:moveTo>
                    <a:pt x="365213" y="10439"/>
                  </a:moveTo>
                  <a:lnTo>
                    <a:pt x="354774" y="10439"/>
                  </a:lnTo>
                  <a:lnTo>
                    <a:pt x="354774" y="20878"/>
                  </a:lnTo>
                  <a:lnTo>
                    <a:pt x="365213" y="20878"/>
                  </a:lnTo>
                  <a:lnTo>
                    <a:pt x="365213" y="10439"/>
                  </a:lnTo>
                  <a:close/>
                </a:path>
                <a:path w="626109" h="20954">
                  <a:moveTo>
                    <a:pt x="375653" y="0"/>
                  </a:moveTo>
                  <a:lnTo>
                    <a:pt x="365213" y="0"/>
                  </a:lnTo>
                  <a:lnTo>
                    <a:pt x="365213" y="10439"/>
                  </a:lnTo>
                  <a:lnTo>
                    <a:pt x="375653" y="10439"/>
                  </a:lnTo>
                  <a:lnTo>
                    <a:pt x="375653" y="0"/>
                  </a:lnTo>
                  <a:close/>
                </a:path>
                <a:path w="626109" h="20954">
                  <a:moveTo>
                    <a:pt x="396519" y="10439"/>
                  </a:moveTo>
                  <a:lnTo>
                    <a:pt x="386080" y="10439"/>
                  </a:lnTo>
                  <a:lnTo>
                    <a:pt x="386080" y="20878"/>
                  </a:lnTo>
                  <a:lnTo>
                    <a:pt x="396519" y="20878"/>
                  </a:lnTo>
                  <a:lnTo>
                    <a:pt x="396519" y="10439"/>
                  </a:lnTo>
                  <a:close/>
                </a:path>
                <a:path w="626109" h="20954">
                  <a:moveTo>
                    <a:pt x="427824" y="0"/>
                  </a:moveTo>
                  <a:lnTo>
                    <a:pt x="417385" y="0"/>
                  </a:lnTo>
                  <a:lnTo>
                    <a:pt x="406958" y="0"/>
                  </a:lnTo>
                  <a:lnTo>
                    <a:pt x="396519" y="0"/>
                  </a:lnTo>
                  <a:lnTo>
                    <a:pt x="396519" y="10439"/>
                  </a:lnTo>
                  <a:lnTo>
                    <a:pt x="406946" y="10439"/>
                  </a:lnTo>
                  <a:lnTo>
                    <a:pt x="406946" y="20878"/>
                  </a:lnTo>
                  <a:lnTo>
                    <a:pt x="417385" y="20878"/>
                  </a:lnTo>
                  <a:lnTo>
                    <a:pt x="417385" y="10439"/>
                  </a:lnTo>
                  <a:lnTo>
                    <a:pt x="427824" y="10439"/>
                  </a:lnTo>
                  <a:lnTo>
                    <a:pt x="427824" y="0"/>
                  </a:lnTo>
                  <a:close/>
                </a:path>
                <a:path w="626109" h="20954">
                  <a:moveTo>
                    <a:pt x="448691" y="0"/>
                  </a:moveTo>
                  <a:lnTo>
                    <a:pt x="438251" y="0"/>
                  </a:lnTo>
                  <a:lnTo>
                    <a:pt x="438251" y="10439"/>
                  </a:lnTo>
                  <a:lnTo>
                    <a:pt x="448691" y="10439"/>
                  </a:lnTo>
                  <a:lnTo>
                    <a:pt x="448691" y="0"/>
                  </a:lnTo>
                  <a:close/>
                </a:path>
                <a:path w="626109" h="20954">
                  <a:moveTo>
                    <a:pt x="469569" y="10439"/>
                  </a:moveTo>
                  <a:lnTo>
                    <a:pt x="459130" y="10439"/>
                  </a:lnTo>
                  <a:lnTo>
                    <a:pt x="448691" y="10439"/>
                  </a:lnTo>
                  <a:lnTo>
                    <a:pt x="448691" y="20878"/>
                  </a:lnTo>
                  <a:lnTo>
                    <a:pt x="459130" y="20878"/>
                  </a:lnTo>
                  <a:lnTo>
                    <a:pt x="469569" y="20878"/>
                  </a:lnTo>
                  <a:lnTo>
                    <a:pt x="469569" y="10439"/>
                  </a:lnTo>
                  <a:close/>
                </a:path>
                <a:path w="626109" h="20954">
                  <a:moveTo>
                    <a:pt x="500862" y="0"/>
                  </a:moveTo>
                  <a:lnTo>
                    <a:pt x="490435" y="0"/>
                  </a:lnTo>
                  <a:lnTo>
                    <a:pt x="479996" y="0"/>
                  </a:lnTo>
                  <a:lnTo>
                    <a:pt x="479996" y="10439"/>
                  </a:lnTo>
                  <a:lnTo>
                    <a:pt x="479996" y="20878"/>
                  </a:lnTo>
                  <a:lnTo>
                    <a:pt x="490435" y="20878"/>
                  </a:lnTo>
                  <a:lnTo>
                    <a:pt x="490435" y="10439"/>
                  </a:lnTo>
                  <a:lnTo>
                    <a:pt x="500862" y="10439"/>
                  </a:lnTo>
                  <a:lnTo>
                    <a:pt x="500862" y="0"/>
                  </a:lnTo>
                  <a:close/>
                </a:path>
                <a:path w="626109" h="20954">
                  <a:moveTo>
                    <a:pt x="511302" y="10439"/>
                  </a:moveTo>
                  <a:lnTo>
                    <a:pt x="500862" y="10439"/>
                  </a:lnTo>
                  <a:lnTo>
                    <a:pt x="500862" y="20878"/>
                  </a:lnTo>
                  <a:lnTo>
                    <a:pt x="511302" y="20878"/>
                  </a:lnTo>
                  <a:lnTo>
                    <a:pt x="511302" y="10439"/>
                  </a:lnTo>
                  <a:close/>
                </a:path>
                <a:path w="626109" h="20954">
                  <a:moveTo>
                    <a:pt x="521741" y="0"/>
                  </a:moveTo>
                  <a:lnTo>
                    <a:pt x="511302" y="0"/>
                  </a:lnTo>
                  <a:lnTo>
                    <a:pt x="511302" y="10439"/>
                  </a:lnTo>
                  <a:lnTo>
                    <a:pt x="521741" y="10439"/>
                  </a:lnTo>
                  <a:lnTo>
                    <a:pt x="521741" y="0"/>
                  </a:lnTo>
                  <a:close/>
                </a:path>
                <a:path w="626109" h="20954">
                  <a:moveTo>
                    <a:pt x="594779" y="0"/>
                  </a:moveTo>
                  <a:lnTo>
                    <a:pt x="584339" y="0"/>
                  </a:lnTo>
                  <a:lnTo>
                    <a:pt x="584339" y="10439"/>
                  </a:lnTo>
                  <a:lnTo>
                    <a:pt x="573913" y="10439"/>
                  </a:lnTo>
                  <a:lnTo>
                    <a:pt x="563473" y="10439"/>
                  </a:lnTo>
                  <a:lnTo>
                    <a:pt x="553046" y="10439"/>
                  </a:lnTo>
                  <a:lnTo>
                    <a:pt x="553046" y="0"/>
                  </a:lnTo>
                  <a:lnTo>
                    <a:pt x="542607" y="0"/>
                  </a:lnTo>
                  <a:lnTo>
                    <a:pt x="542607" y="10439"/>
                  </a:lnTo>
                  <a:lnTo>
                    <a:pt x="532168" y="10439"/>
                  </a:lnTo>
                  <a:lnTo>
                    <a:pt x="532168" y="20878"/>
                  </a:lnTo>
                  <a:lnTo>
                    <a:pt x="542607" y="20878"/>
                  </a:lnTo>
                  <a:lnTo>
                    <a:pt x="553034" y="20878"/>
                  </a:lnTo>
                  <a:lnTo>
                    <a:pt x="594779" y="20878"/>
                  </a:lnTo>
                  <a:lnTo>
                    <a:pt x="594779" y="10439"/>
                  </a:lnTo>
                  <a:lnTo>
                    <a:pt x="594779" y="0"/>
                  </a:lnTo>
                  <a:close/>
                </a:path>
                <a:path w="626109" h="20954">
                  <a:moveTo>
                    <a:pt x="626071" y="0"/>
                  </a:moveTo>
                  <a:lnTo>
                    <a:pt x="615632" y="0"/>
                  </a:lnTo>
                  <a:lnTo>
                    <a:pt x="605193" y="0"/>
                  </a:lnTo>
                  <a:lnTo>
                    <a:pt x="605193" y="10439"/>
                  </a:lnTo>
                  <a:lnTo>
                    <a:pt x="605193" y="20878"/>
                  </a:lnTo>
                  <a:lnTo>
                    <a:pt x="615632" y="20878"/>
                  </a:lnTo>
                  <a:lnTo>
                    <a:pt x="626071" y="20878"/>
                  </a:lnTo>
                  <a:lnTo>
                    <a:pt x="626071" y="10439"/>
                  </a:lnTo>
                  <a:lnTo>
                    <a:pt x="62607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5952959" y="4546714"/>
              <a:ext cx="177800" cy="0"/>
            </a:xfrm>
            <a:custGeom>
              <a:avLst/>
              <a:gdLst/>
              <a:ahLst/>
              <a:cxnLst/>
              <a:rect l="l" t="t" r="r" b="b"/>
              <a:pathLst>
                <a:path w="177800">
                  <a:moveTo>
                    <a:pt x="0" y="0"/>
                  </a:moveTo>
                  <a:lnTo>
                    <a:pt x="177393" y="0"/>
                  </a:lnTo>
                </a:path>
              </a:pathLst>
            </a:custGeom>
            <a:ln w="10439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5952960" y="4541494"/>
              <a:ext cx="636905" cy="31750"/>
            </a:xfrm>
            <a:custGeom>
              <a:avLst/>
              <a:gdLst/>
              <a:ahLst/>
              <a:cxnLst/>
              <a:rect l="l" t="t" r="r" b="b"/>
              <a:pathLst>
                <a:path w="636904" h="31750">
                  <a:moveTo>
                    <a:pt x="10439" y="10426"/>
                  </a:moveTo>
                  <a:lnTo>
                    <a:pt x="0" y="10426"/>
                  </a:lnTo>
                  <a:lnTo>
                    <a:pt x="0" y="20866"/>
                  </a:lnTo>
                  <a:lnTo>
                    <a:pt x="0" y="31318"/>
                  </a:lnTo>
                  <a:lnTo>
                    <a:pt x="10439" y="31318"/>
                  </a:lnTo>
                  <a:lnTo>
                    <a:pt x="10439" y="20866"/>
                  </a:lnTo>
                  <a:lnTo>
                    <a:pt x="10439" y="10426"/>
                  </a:lnTo>
                  <a:close/>
                </a:path>
                <a:path w="636904" h="31750">
                  <a:moveTo>
                    <a:pt x="52171" y="10426"/>
                  </a:moveTo>
                  <a:lnTo>
                    <a:pt x="41732" y="10426"/>
                  </a:lnTo>
                  <a:lnTo>
                    <a:pt x="31305" y="10426"/>
                  </a:lnTo>
                  <a:lnTo>
                    <a:pt x="20866" y="10426"/>
                  </a:lnTo>
                  <a:lnTo>
                    <a:pt x="20866" y="20866"/>
                  </a:lnTo>
                  <a:lnTo>
                    <a:pt x="31292" y="20866"/>
                  </a:lnTo>
                  <a:lnTo>
                    <a:pt x="41732" y="20866"/>
                  </a:lnTo>
                  <a:lnTo>
                    <a:pt x="52171" y="20866"/>
                  </a:lnTo>
                  <a:lnTo>
                    <a:pt x="52171" y="10426"/>
                  </a:lnTo>
                  <a:close/>
                </a:path>
                <a:path w="636904" h="31750">
                  <a:moveTo>
                    <a:pt x="73037" y="10426"/>
                  </a:moveTo>
                  <a:lnTo>
                    <a:pt x="62598" y="10426"/>
                  </a:lnTo>
                  <a:lnTo>
                    <a:pt x="62598" y="20866"/>
                  </a:lnTo>
                  <a:lnTo>
                    <a:pt x="62598" y="31318"/>
                  </a:lnTo>
                  <a:lnTo>
                    <a:pt x="73037" y="31318"/>
                  </a:lnTo>
                  <a:lnTo>
                    <a:pt x="73037" y="20866"/>
                  </a:lnTo>
                  <a:lnTo>
                    <a:pt x="73037" y="10426"/>
                  </a:lnTo>
                  <a:close/>
                </a:path>
                <a:path w="636904" h="31750">
                  <a:moveTo>
                    <a:pt x="156514" y="10426"/>
                  </a:moveTo>
                  <a:lnTo>
                    <a:pt x="156514" y="10426"/>
                  </a:lnTo>
                  <a:lnTo>
                    <a:pt x="114782" y="10426"/>
                  </a:lnTo>
                  <a:lnTo>
                    <a:pt x="114782" y="20866"/>
                  </a:lnTo>
                  <a:lnTo>
                    <a:pt x="104343" y="20866"/>
                  </a:lnTo>
                  <a:lnTo>
                    <a:pt x="104343" y="10426"/>
                  </a:lnTo>
                  <a:lnTo>
                    <a:pt x="93903" y="10426"/>
                  </a:lnTo>
                  <a:lnTo>
                    <a:pt x="93903" y="20866"/>
                  </a:lnTo>
                  <a:lnTo>
                    <a:pt x="93903" y="31318"/>
                  </a:lnTo>
                  <a:lnTo>
                    <a:pt x="104343" y="31318"/>
                  </a:lnTo>
                  <a:lnTo>
                    <a:pt x="114782" y="31318"/>
                  </a:lnTo>
                  <a:lnTo>
                    <a:pt x="125222" y="31318"/>
                  </a:lnTo>
                  <a:lnTo>
                    <a:pt x="125222" y="20866"/>
                  </a:lnTo>
                  <a:lnTo>
                    <a:pt x="135648" y="20866"/>
                  </a:lnTo>
                  <a:lnTo>
                    <a:pt x="135648" y="31318"/>
                  </a:lnTo>
                  <a:lnTo>
                    <a:pt x="146088" y="31318"/>
                  </a:lnTo>
                  <a:lnTo>
                    <a:pt x="146088" y="20866"/>
                  </a:lnTo>
                  <a:lnTo>
                    <a:pt x="156514" y="20866"/>
                  </a:lnTo>
                  <a:lnTo>
                    <a:pt x="156514" y="10426"/>
                  </a:lnTo>
                  <a:close/>
                </a:path>
                <a:path w="636904" h="31750">
                  <a:moveTo>
                    <a:pt x="250431" y="10426"/>
                  </a:moveTo>
                  <a:lnTo>
                    <a:pt x="240004" y="10426"/>
                  </a:lnTo>
                  <a:lnTo>
                    <a:pt x="240004" y="0"/>
                  </a:lnTo>
                  <a:lnTo>
                    <a:pt x="229565" y="0"/>
                  </a:lnTo>
                  <a:lnTo>
                    <a:pt x="219125" y="0"/>
                  </a:lnTo>
                  <a:lnTo>
                    <a:pt x="208686" y="0"/>
                  </a:lnTo>
                  <a:lnTo>
                    <a:pt x="208686" y="10426"/>
                  </a:lnTo>
                  <a:lnTo>
                    <a:pt x="166954" y="10426"/>
                  </a:lnTo>
                  <a:lnTo>
                    <a:pt x="166954" y="20866"/>
                  </a:lnTo>
                  <a:lnTo>
                    <a:pt x="156514" y="20866"/>
                  </a:lnTo>
                  <a:lnTo>
                    <a:pt x="156514" y="31318"/>
                  </a:lnTo>
                  <a:lnTo>
                    <a:pt x="166954" y="31318"/>
                  </a:lnTo>
                  <a:lnTo>
                    <a:pt x="177380" y="31318"/>
                  </a:lnTo>
                  <a:lnTo>
                    <a:pt x="187820" y="31318"/>
                  </a:lnTo>
                  <a:lnTo>
                    <a:pt x="198259" y="31318"/>
                  </a:lnTo>
                  <a:lnTo>
                    <a:pt x="208699" y="31318"/>
                  </a:lnTo>
                  <a:lnTo>
                    <a:pt x="208699" y="20866"/>
                  </a:lnTo>
                  <a:lnTo>
                    <a:pt x="219125" y="20866"/>
                  </a:lnTo>
                  <a:lnTo>
                    <a:pt x="229565" y="20866"/>
                  </a:lnTo>
                  <a:lnTo>
                    <a:pt x="239991" y="20866"/>
                  </a:lnTo>
                  <a:lnTo>
                    <a:pt x="239991" y="31318"/>
                  </a:lnTo>
                  <a:lnTo>
                    <a:pt x="250431" y="31318"/>
                  </a:lnTo>
                  <a:lnTo>
                    <a:pt x="250431" y="20866"/>
                  </a:lnTo>
                  <a:lnTo>
                    <a:pt x="250431" y="10426"/>
                  </a:lnTo>
                  <a:close/>
                </a:path>
                <a:path w="636904" h="31750">
                  <a:moveTo>
                    <a:pt x="271297" y="20866"/>
                  </a:moveTo>
                  <a:lnTo>
                    <a:pt x="260858" y="20866"/>
                  </a:lnTo>
                  <a:lnTo>
                    <a:pt x="260858" y="31318"/>
                  </a:lnTo>
                  <a:lnTo>
                    <a:pt x="271297" y="31318"/>
                  </a:lnTo>
                  <a:lnTo>
                    <a:pt x="271297" y="20866"/>
                  </a:lnTo>
                  <a:close/>
                </a:path>
                <a:path w="636904" h="31750">
                  <a:moveTo>
                    <a:pt x="313042" y="10426"/>
                  </a:moveTo>
                  <a:lnTo>
                    <a:pt x="302602" y="10426"/>
                  </a:lnTo>
                  <a:lnTo>
                    <a:pt x="302602" y="20866"/>
                  </a:lnTo>
                  <a:lnTo>
                    <a:pt x="292176" y="20866"/>
                  </a:lnTo>
                  <a:lnTo>
                    <a:pt x="292176" y="10426"/>
                  </a:lnTo>
                  <a:lnTo>
                    <a:pt x="281736" y="10426"/>
                  </a:lnTo>
                  <a:lnTo>
                    <a:pt x="281736" y="0"/>
                  </a:lnTo>
                  <a:lnTo>
                    <a:pt x="271297" y="0"/>
                  </a:lnTo>
                  <a:lnTo>
                    <a:pt x="260858" y="0"/>
                  </a:lnTo>
                  <a:lnTo>
                    <a:pt x="260858" y="10452"/>
                  </a:lnTo>
                  <a:lnTo>
                    <a:pt x="271297" y="10452"/>
                  </a:lnTo>
                  <a:lnTo>
                    <a:pt x="281736" y="10452"/>
                  </a:lnTo>
                  <a:lnTo>
                    <a:pt x="281736" y="20866"/>
                  </a:lnTo>
                  <a:lnTo>
                    <a:pt x="292163" y="20866"/>
                  </a:lnTo>
                  <a:lnTo>
                    <a:pt x="292163" y="31318"/>
                  </a:lnTo>
                  <a:lnTo>
                    <a:pt x="302602" y="31318"/>
                  </a:lnTo>
                  <a:lnTo>
                    <a:pt x="313042" y="31318"/>
                  </a:lnTo>
                  <a:lnTo>
                    <a:pt x="313042" y="20866"/>
                  </a:lnTo>
                  <a:lnTo>
                    <a:pt x="313042" y="10426"/>
                  </a:lnTo>
                  <a:close/>
                </a:path>
                <a:path w="636904" h="31750">
                  <a:moveTo>
                    <a:pt x="333908" y="20866"/>
                  </a:moveTo>
                  <a:lnTo>
                    <a:pt x="323469" y="20866"/>
                  </a:lnTo>
                  <a:lnTo>
                    <a:pt x="323469" y="31318"/>
                  </a:lnTo>
                  <a:lnTo>
                    <a:pt x="333908" y="31318"/>
                  </a:lnTo>
                  <a:lnTo>
                    <a:pt x="333908" y="20866"/>
                  </a:lnTo>
                  <a:close/>
                </a:path>
                <a:path w="636904" h="31750">
                  <a:moveTo>
                    <a:pt x="396519" y="10426"/>
                  </a:moveTo>
                  <a:lnTo>
                    <a:pt x="386080" y="10426"/>
                  </a:lnTo>
                  <a:lnTo>
                    <a:pt x="386080" y="0"/>
                  </a:lnTo>
                  <a:lnTo>
                    <a:pt x="375653" y="0"/>
                  </a:lnTo>
                  <a:lnTo>
                    <a:pt x="365213" y="0"/>
                  </a:lnTo>
                  <a:lnTo>
                    <a:pt x="365213" y="10426"/>
                  </a:lnTo>
                  <a:lnTo>
                    <a:pt x="354787" y="10426"/>
                  </a:lnTo>
                  <a:lnTo>
                    <a:pt x="344347" y="10426"/>
                  </a:lnTo>
                  <a:lnTo>
                    <a:pt x="344347" y="0"/>
                  </a:lnTo>
                  <a:lnTo>
                    <a:pt x="333908" y="0"/>
                  </a:lnTo>
                  <a:lnTo>
                    <a:pt x="323469" y="0"/>
                  </a:lnTo>
                  <a:lnTo>
                    <a:pt x="323469" y="10452"/>
                  </a:lnTo>
                  <a:lnTo>
                    <a:pt x="333908" y="10452"/>
                  </a:lnTo>
                  <a:lnTo>
                    <a:pt x="344347" y="10452"/>
                  </a:lnTo>
                  <a:lnTo>
                    <a:pt x="344347" y="20866"/>
                  </a:lnTo>
                  <a:lnTo>
                    <a:pt x="354774" y="20866"/>
                  </a:lnTo>
                  <a:lnTo>
                    <a:pt x="365213" y="20866"/>
                  </a:lnTo>
                  <a:lnTo>
                    <a:pt x="375653" y="20866"/>
                  </a:lnTo>
                  <a:lnTo>
                    <a:pt x="375653" y="10452"/>
                  </a:lnTo>
                  <a:lnTo>
                    <a:pt x="386080" y="10452"/>
                  </a:lnTo>
                  <a:lnTo>
                    <a:pt x="386080" y="20866"/>
                  </a:lnTo>
                  <a:lnTo>
                    <a:pt x="396519" y="20866"/>
                  </a:lnTo>
                  <a:lnTo>
                    <a:pt x="396519" y="10426"/>
                  </a:lnTo>
                  <a:close/>
                </a:path>
                <a:path w="636904" h="31750">
                  <a:moveTo>
                    <a:pt x="427824" y="0"/>
                  </a:moveTo>
                  <a:lnTo>
                    <a:pt x="417385" y="0"/>
                  </a:lnTo>
                  <a:lnTo>
                    <a:pt x="406946" y="0"/>
                  </a:lnTo>
                  <a:lnTo>
                    <a:pt x="406946" y="10426"/>
                  </a:lnTo>
                  <a:lnTo>
                    <a:pt x="406946" y="20866"/>
                  </a:lnTo>
                  <a:lnTo>
                    <a:pt x="417385" y="20866"/>
                  </a:lnTo>
                  <a:lnTo>
                    <a:pt x="427824" y="20866"/>
                  </a:lnTo>
                  <a:lnTo>
                    <a:pt x="427824" y="10452"/>
                  </a:lnTo>
                  <a:lnTo>
                    <a:pt x="427824" y="0"/>
                  </a:lnTo>
                  <a:close/>
                </a:path>
                <a:path w="636904" h="31750">
                  <a:moveTo>
                    <a:pt x="469569" y="0"/>
                  </a:moveTo>
                  <a:lnTo>
                    <a:pt x="459130" y="0"/>
                  </a:lnTo>
                  <a:lnTo>
                    <a:pt x="448691" y="0"/>
                  </a:lnTo>
                  <a:lnTo>
                    <a:pt x="448691" y="10452"/>
                  </a:lnTo>
                  <a:lnTo>
                    <a:pt x="459130" y="10452"/>
                  </a:lnTo>
                  <a:lnTo>
                    <a:pt x="469569" y="10452"/>
                  </a:lnTo>
                  <a:lnTo>
                    <a:pt x="469569" y="0"/>
                  </a:lnTo>
                  <a:close/>
                </a:path>
                <a:path w="636904" h="31750">
                  <a:moveTo>
                    <a:pt x="521741" y="10426"/>
                  </a:moveTo>
                  <a:lnTo>
                    <a:pt x="511302" y="10426"/>
                  </a:lnTo>
                  <a:lnTo>
                    <a:pt x="511302" y="0"/>
                  </a:lnTo>
                  <a:lnTo>
                    <a:pt x="500862" y="0"/>
                  </a:lnTo>
                  <a:lnTo>
                    <a:pt x="490423" y="0"/>
                  </a:lnTo>
                  <a:lnTo>
                    <a:pt x="490423" y="10426"/>
                  </a:lnTo>
                  <a:lnTo>
                    <a:pt x="490423" y="20866"/>
                  </a:lnTo>
                  <a:lnTo>
                    <a:pt x="500862" y="20866"/>
                  </a:lnTo>
                  <a:lnTo>
                    <a:pt x="511302" y="20866"/>
                  </a:lnTo>
                  <a:lnTo>
                    <a:pt x="521741" y="20866"/>
                  </a:lnTo>
                  <a:lnTo>
                    <a:pt x="521741" y="10426"/>
                  </a:lnTo>
                  <a:close/>
                </a:path>
                <a:path w="636904" h="31750">
                  <a:moveTo>
                    <a:pt x="594779" y="0"/>
                  </a:moveTo>
                  <a:lnTo>
                    <a:pt x="584352" y="0"/>
                  </a:lnTo>
                  <a:lnTo>
                    <a:pt x="573913" y="0"/>
                  </a:lnTo>
                  <a:lnTo>
                    <a:pt x="573913" y="10426"/>
                  </a:lnTo>
                  <a:lnTo>
                    <a:pt x="563473" y="10426"/>
                  </a:lnTo>
                  <a:lnTo>
                    <a:pt x="553046" y="10426"/>
                  </a:lnTo>
                  <a:lnTo>
                    <a:pt x="553046" y="0"/>
                  </a:lnTo>
                  <a:lnTo>
                    <a:pt x="542607" y="0"/>
                  </a:lnTo>
                  <a:lnTo>
                    <a:pt x="532168" y="0"/>
                  </a:lnTo>
                  <a:lnTo>
                    <a:pt x="532168" y="10426"/>
                  </a:lnTo>
                  <a:lnTo>
                    <a:pt x="532168" y="20866"/>
                  </a:lnTo>
                  <a:lnTo>
                    <a:pt x="542607" y="20866"/>
                  </a:lnTo>
                  <a:lnTo>
                    <a:pt x="542607" y="10452"/>
                  </a:lnTo>
                  <a:lnTo>
                    <a:pt x="553034" y="10452"/>
                  </a:lnTo>
                  <a:lnTo>
                    <a:pt x="553034" y="20866"/>
                  </a:lnTo>
                  <a:lnTo>
                    <a:pt x="563473" y="20866"/>
                  </a:lnTo>
                  <a:lnTo>
                    <a:pt x="573913" y="20866"/>
                  </a:lnTo>
                  <a:lnTo>
                    <a:pt x="584339" y="20866"/>
                  </a:lnTo>
                  <a:lnTo>
                    <a:pt x="594779" y="20866"/>
                  </a:lnTo>
                  <a:lnTo>
                    <a:pt x="594779" y="10452"/>
                  </a:lnTo>
                  <a:lnTo>
                    <a:pt x="594779" y="0"/>
                  </a:lnTo>
                  <a:close/>
                </a:path>
                <a:path w="636904" h="31750">
                  <a:moveTo>
                    <a:pt x="636524" y="10426"/>
                  </a:moveTo>
                  <a:lnTo>
                    <a:pt x="626071" y="10426"/>
                  </a:lnTo>
                  <a:lnTo>
                    <a:pt x="626071" y="0"/>
                  </a:lnTo>
                  <a:lnTo>
                    <a:pt x="615632" y="0"/>
                  </a:lnTo>
                  <a:lnTo>
                    <a:pt x="615632" y="10452"/>
                  </a:lnTo>
                  <a:lnTo>
                    <a:pt x="626071" y="10452"/>
                  </a:lnTo>
                  <a:lnTo>
                    <a:pt x="626071" y="20866"/>
                  </a:lnTo>
                  <a:lnTo>
                    <a:pt x="636524" y="20866"/>
                  </a:lnTo>
                  <a:lnTo>
                    <a:pt x="636524" y="1042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/>
            <p:cNvSpPr/>
            <p:nvPr/>
          </p:nvSpPr>
          <p:spPr>
            <a:xfrm>
              <a:off x="5952960" y="4562360"/>
              <a:ext cx="636905" cy="20955"/>
            </a:xfrm>
            <a:custGeom>
              <a:avLst/>
              <a:gdLst/>
              <a:ahLst/>
              <a:cxnLst/>
              <a:rect l="l" t="t" r="r" b="b"/>
              <a:pathLst>
                <a:path w="636904" h="20954">
                  <a:moveTo>
                    <a:pt x="73037" y="10439"/>
                  </a:moveTo>
                  <a:lnTo>
                    <a:pt x="73037" y="10439"/>
                  </a:lnTo>
                  <a:lnTo>
                    <a:pt x="0" y="10439"/>
                  </a:lnTo>
                  <a:lnTo>
                    <a:pt x="0" y="20878"/>
                  </a:lnTo>
                  <a:lnTo>
                    <a:pt x="73037" y="20878"/>
                  </a:lnTo>
                  <a:lnTo>
                    <a:pt x="73037" y="10439"/>
                  </a:lnTo>
                  <a:close/>
                </a:path>
                <a:path w="636904" h="20954">
                  <a:moveTo>
                    <a:pt x="93916" y="10439"/>
                  </a:moveTo>
                  <a:lnTo>
                    <a:pt x="83477" y="10439"/>
                  </a:lnTo>
                  <a:lnTo>
                    <a:pt x="83477" y="20878"/>
                  </a:lnTo>
                  <a:lnTo>
                    <a:pt x="93916" y="20878"/>
                  </a:lnTo>
                  <a:lnTo>
                    <a:pt x="93916" y="10439"/>
                  </a:lnTo>
                  <a:close/>
                </a:path>
                <a:path w="636904" h="20954">
                  <a:moveTo>
                    <a:pt x="125222" y="10439"/>
                  </a:moveTo>
                  <a:lnTo>
                    <a:pt x="114782" y="10439"/>
                  </a:lnTo>
                  <a:lnTo>
                    <a:pt x="104343" y="10439"/>
                  </a:lnTo>
                  <a:lnTo>
                    <a:pt x="104343" y="20878"/>
                  </a:lnTo>
                  <a:lnTo>
                    <a:pt x="114782" y="20878"/>
                  </a:lnTo>
                  <a:lnTo>
                    <a:pt x="125222" y="20878"/>
                  </a:lnTo>
                  <a:lnTo>
                    <a:pt x="125222" y="10439"/>
                  </a:lnTo>
                  <a:close/>
                </a:path>
                <a:path w="636904" h="20954">
                  <a:moveTo>
                    <a:pt x="156514" y="10439"/>
                  </a:moveTo>
                  <a:lnTo>
                    <a:pt x="146088" y="10439"/>
                  </a:lnTo>
                  <a:lnTo>
                    <a:pt x="135648" y="10439"/>
                  </a:lnTo>
                  <a:lnTo>
                    <a:pt x="135648" y="20878"/>
                  </a:lnTo>
                  <a:lnTo>
                    <a:pt x="146075" y="20878"/>
                  </a:lnTo>
                  <a:lnTo>
                    <a:pt x="156514" y="20878"/>
                  </a:lnTo>
                  <a:lnTo>
                    <a:pt x="156514" y="10439"/>
                  </a:lnTo>
                  <a:close/>
                </a:path>
                <a:path w="636904" h="20954">
                  <a:moveTo>
                    <a:pt x="198259" y="10439"/>
                  </a:moveTo>
                  <a:lnTo>
                    <a:pt x="187820" y="10439"/>
                  </a:lnTo>
                  <a:lnTo>
                    <a:pt x="187820" y="20878"/>
                  </a:lnTo>
                  <a:lnTo>
                    <a:pt x="198259" y="20878"/>
                  </a:lnTo>
                  <a:lnTo>
                    <a:pt x="198259" y="10439"/>
                  </a:lnTo>
                  <a:close/>
                </a:path>
                <a:path w="636904" h="20954">
                  <a:moveTo>
                    <a:pt x="219125" y="10439"/>
                  </a:moveTo>
                  <a:lnTo>
                    <a:pt x="208686" y="10439"/>
                  </a:lnTo>
                  <a:lnTo>
                    <a:pt x="208686" y="20878"/>
                  </a:lnTo>
                  <a:lnTo>
                    <a:pt x="219125" y="20878"/>
                  </a:lnTo>
                  <a:lnTo>
                    <a:pt x="219125" y="10439"/>
                  </a:lnTo>
                  <a:close/>
                </a:path>
                <a:path w="636904" h="20954">
                  <a:moveTo>
                    <a:pt x="240004" y="10439"/>
                  </a:moveTo>
                  <a:lnTo>
                    <a:pt x="229565" y="10439"/>
                  </a:lnTo>
                  <a:lnTo>
                    <a:pt x="229565" y="20878"/>
                  </a:lnTo>
                  <a:lnTo>
                    <a:pt x="240004" y="20878"/>
                  </a:lnTo>
                  <a:lnTo>
                    <a:pt x="240004" y="10439"/>
                  </a:lnTo>
                  <a:close/>
                </a:path>
                <a:path w="636904" h="20954">
                  <a:moveTo>
                    <a:pt x="271297" y="10439"/>
                  </a:moveTo>
                  <a:lnTo>
                    <a:pt x="260870" y="10439"/>
                  </a:lnTo>
                  <a:lnTo>
                    <a:pt x="250431" y="10439"/>
                  </a:lnTo>
                  <a:lnTo>
                    <a:pt x="250431" y="20878"/>
                  </a:lnTo>
                  <a:lnTo>
                    <a:pt x="260858" y="20878"/>
                  </a:lnTo>
                  <a:lnTo>
                    <a:pt x="271297" y="20878"/>
                  </a:lnTo>
                  <a:lnTo>
                    <a:pt x="271297" y="10439"/>
                  </a:lnTo>
                  <a:close/>
                </a:path>
                <a:path w="636904" h="20954">
                  <a:moveTo>
                    <a:pt x="354787" y="0"/>
                  </a:moveTo>
                  <a:lnTo>
                    <a:pt x="344347" y="0"/>
                  </a:lnTo>
                  <a:lnTo>
                    <a:pt x="344347" y="10439"/>
                  </a:lnTo>
                  <a:lnTo>
                    <a:pt x="333908" y="10439"/>
                  </a:lnTo>
                  <a:lnTo>
                    <a:pt x="333908" y="0"/>
                  </a:lnTo>
                  <a:lnTo>
                    <a:pt x="323469" y="0"/>
                  </a:lnTo>
                  <a:lnTo>
                    <a:pt x="323469" y="10439"/>
                  </a:lnTo>
                  <a:lnTo>
                    <a:pt x="313042" y="10439"/>
                  </a:lnTo>
                  <a:lnTo>
                    <a:pt x="302602" y="10439"/>
                  </a:lnTo>
                  <a:lnTo>
                    <a:pt x="292176" y="10439"/>
                  </a:lnTo>
                  <a:lnTo>
                    <a:pt x="281736" y="10439"/>
                  </a:lnTo>
                  <a:lnTo>
                    <a:pt x="281736" y="20878"/>
                  </a:lnTo>
                  <a:lnTo>
                    <a:pt x="354787" y="20878"/>
                  </a:lnTo>
                  <a:lnTo>
                    <a:pt x="354787" y="10452"/>
                  </a:lnTo>
                  <a:lnTo>
                    <a:pt x="354787" y="0"/>
                  </a:lnTo>
                  <a:close/>
                </a:path>
                <a:path w="636904" h="20954">
                  <a:moveTo>
                    <a:pt x="396519" y="0"/>
                  </a:moveTo>
                  <a:lnTo>
                    <a:pt x="386080" y="0"/>
                  </a:lnTo>
                  <a:lnTo>
                    <a:pt x="386080" y="10439"/>
                  </a:lnTo>
                  <a:lnTo>
                    <a:pt x="375653" y="10439"/>
                  </a:lnTo>
                  <a:lnTo>
                    <a:pt x="365213" y="10439"/>
                  </a:lnTo>
                  <a:lnTo>
                    <a:pt x="365213" y="20878"/>
                  </a:lnTo>
                  <a:lnTo>
                    <a:pt x="375640" y="20878"/>
                  </a:lnTo>
                  <a:lnTo>
                    <a:pt x="386080" y="20878"/>
                  </a:lnTo>
                  <a:lnTo>
                    <a:pt x="396519" y="20878"/>
                  </a:lnTo>
                  <a:lnTo>
                    <a:pt x="396519" y="10452"/>
                  </a:lnTo>
                  <a:lnTo>
                    <a:pt x="396519" y="0"/>
                  </a:lnTo>
                  <a:close/>
                </a:path>
                <a:path w="636904" h="20954">
                  <a:moveTo>
                    <a:pt x="563473" y="0"/>
                  </a:moveTo>
                  <a:lnTo>
                    <a:pt x="553034" y="0"/>
                  </a:lnTo>
                  <a:lnTo>
                    <a:pt x="553034" y="10439"/>
                  </a:lnTo>
                  <a:lnTo>
                    <a:pt x="542607" y="10439"/>
                  </a:lnTo>
                  <a:lnTo>
                    <a:pt x="542607" y="0"/>
                  </a:lnTo>
                  <a:lnTo>
                    <a:pt x="532168" y="0"/>
                  </a:lnTo>
                  <a:lnTo>
                    <a:pt x="521741" y="0"/>
                  </a:lnTo>
                  <a:lnTo>
                    <a:pt x="511302" y="0"/>
                  </a:lnTo>
                  <a:lnTo>
                    <a:pt x="500862" y="0"/>
                  </a:lnTo>
                  <a:lnTo>
                    <a:pt x="500862" y="10439"/>
                  </a:lnTo>
                  <a:lnTo>
                    <a:pt x="490435" y="10439"/>
                  </a:lnTo>
                  <a:lnTo>
                    <a:pt x="490435" y="0"/>
                  </a:lnTo>
                  <a:lnTo>
                    <a:pt x="479996" y="0"/>
                  </a:lnTo>
                  <a:lnTo>
                    <a:pt x="469557" y="0"/>
                  </a:lnTo>
                  <a:lnTo>
                    <a:pt x="469557" y="10439"/>
                  </a:lnTo>
                  <a:lnTo>
                    <a:pt x="459130" y="10439"/>
                  </a:lnTo>
                  <a:lnTo>
                    <a:pt x="459130" y="0"/>
                  </a:lnTo>
                  <a:lnTo>
                    <a:pt x="448691" y="0"/>
                  </a:lnTo>
                  <a:lnTo>
                    <a:pt x="438264" y="0"/>
                  </a:lnTo>
                  <a:lnTo>
                    <a:pt x="427824" y="0"/>
                  </a:lnTo>
                  <a:lnTo>
                    <a:pt x="427824" y="10439"/>
                  </a:lnTo>
                  <a:lnTo>
                    <a:pt x="417385" y="10439"/>
                  </a:lnTo>
                  <a:lnTo>
                    <a:pt x="406946" y="10439"/>
                  </a:lnTo>
                  <a:lnTo>
                    <a:pt x="406946" y="20878"/>
                  </a:lnTo>
                  <a:lnTo>
                    <a:pt x="469569" y="20878"/>
                  </a:lnTo>
                  <a:lnTo>
                    <a:pt x="469569" y="10452"/>
                  </a:lnTo>
                  <a:lnTo>
                    <a:pt x="479996" y="10452"/>
                  </a:lnTo>
                  <a:lnTo>
                    <a:pt x="479996" y="20878"/>
                  </a:lnTo>
                  <a:lnTo>
                    <a:pt x="490423" y="20878"/>
                  </a:lnTo>
                  <a:lnTo>
                    <a:pt x="500862" y="20878"/>
                  </a:lnTo>
                  <a:lnTo>
                    <a:pt x="511302" y="20878"/>
                  </a:lnTo>
                  <a:lnTo>
                    <a:pt x="511302" y="10452"/>
                  </a:lnTo>
                  <a:lnTo>
                    <a:pt x="521728" y="10452"/>
                  </a:lnTo>
                  <a:lnTo>
                    <a:pt x="532168" y="10452"/>
                  </a:lnTo>
                  <a:lnTo>
                    <a:pt x="532168" y="20878"/>
                  </a:lnTo>
                  <a:lnTo>
                    <a:pt x="542607" y="20878"/>
                  </a:lnTo>
                  <a:lnTo>
                    <a:pt x="553046" y="20878"/>
                  </a:lnTo>
                  <a:lnTo>
                    <a:pt x="553046" y="10452"/>
                  </a:lnTo>
                  <a:lnTo>
                    <a:pt x="563473" y="10452"/>
                  </a:lnTo>
                  <a:lnTo>
                    <a:pt x="563473" y="0"/>
                  </a:lnTo>
                  <a:close/>
                </a:path>
                <a:path w="636904" h="20954">
                  <a:moveTo>
                    <a:pt x="605218" y="10439"/>
                  </a:moveTo>
                  <a:lnTo>
                    <a:pt x="594779" y="10439"/>
                  </a:lnTo>
                  <a:lnTo>
                    <a:pt x="594779" y="0"/>
                  </a:lnTo>
                  <a:lnTo>
                    <a:pt x="584352" y="0"/>
                  </a:lnTo>
                  <a:lnTo>
                    <a:pt x="573913" y="0"/>
                  </a:lnTo>
                  <a:lnTo>
                    <a:pt x="573913" y="10439"/>
                  </a:lnTo>
                  <a:lnTo>
                    <a:pt x="573913" y="20878"/>
                  </a:lnTo>
                  <a:lnTo>
                    <a:pt x="584339" y="20878"/>
                  </a:lnTo>
                  <a:lnTo>
                    <a:pt x="594779" y="20878"/>
                  </a:lnTo>
                  <a:lnTo>
                    <a:pt x="605218" y="20878"/>
                  </a:lnTo>
                  <a:lnTo>
                    <a:pt x="605218" y="10439"/>
                  </a:lnTo>
                  <a:close/>
                </a:path>
                <a:path w="636904" h="20954">
                  <a:moveTo>
                    <a:pt x="636524" y="10439"/>
                  </a:moveTo>
                  <a:lnTo>
                    <a:pt x="626071" y="10439"/>
                  </a:lnTo>
                  <a:lnTo>
                    <a:pt x="615632" y="10439"/>
                  </a:lnTo>
                  <a:lnTo>
                    <a:pt x="615632" y="20878"/>
                  </a:lnTo>
                  <a:lnTo>
                    <a:pt x="626071" y="20878"/>
                  </a:lnTo>
                  <a:lnTo>
                    <a:pt x="636524" y="20878"/>
                  </a:lnTo>
                  <a:lnTo>
                    <a:pt x="636524" y="1043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5" name="object 55"/>
          <p:cNvSpPr txBox="1">
            <a:spLocks noGrp="1"/>
          </p:cNvSpPr>
          <p:nvPr>
            <p:ph type="sldNum" sz="quarter" idx="4294967295"/>
          </p:nvPr>
        </p:nvSpPr>
        <p:spPr>
          <a:xfrm>
            <a:off x="9483725" y="7521575"/>
            <a:ext cx="574675" cy="16033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900" b="0" i="0">
                <a:solidFill>
                  <a:schemeClr val="bg1"/>
                </a:solidFill>
                <a:latin typeface="Raleway"/>
                <a:cs typeface="Raleway"/>
              </a:defRPr>
            </a:lvl1pPr>
          </a:lstStyle>
          <a:p>
            <a:pPr marL="48260">
              <a:lnSpc>
                <a:spcPct val="100000"/>
              </a:lnSpc>
              <a:spcBef>
                <a:spcPts val="45"/>
              </a:spcBef>
            </a:pPr>
            <a:r>
              <a:rPr lang="en-US"/>
              <a:t>Page: </a:t>
            </a:r>
            <a:fld id="{81D60167-4931-47E6-BA6A-407CBD079E47}" type="slidenum">
              <a:rPr spc="-25" smtClean="0"/>
              <a:pPr marL="48260">
                <a:lnSpc>
                  <a:spcPct val="100000"/>
                </a:lnSpc>
                <a:spcBef>
                  <a:spcPts val="45"/>
                </a:spcBef>
              </a:pPr>
              <a:t>7</a:t>
            </a:fld>
            <a:endParaRPr spc="-25" dirty="0"/>
          </a:p>
        </p:txBody>
      </p:sp>
      <p:graphicFrame>
        <p:nvGraphicFramePr>
          <p:cNvPr id="57" name="Object 56">
            <a:extLst>
              <a:ext uri="{FF2B5EF4-FFF2-40B4-BE49-F238E27FC236}">
                <a16:creationId xmlns:a16="http://schemas.microsoft.com/office/drawing/2014/main" id="{246759A3-2349-D0A3-860C-FA7C46C68938}"/>
              </a:ext>
            </a:extLst>
          </p:cNvPr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840813272"/>
              </p:ext>
            </p:extLst>
          </p:nvPr>
        </p:nvGraphicFramePr>
        <p:xfrm>
          <a:off x="111389" y="5378334"/>
          <a:ext cx="7543800" cy="194151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Worksheet" r:id="rId4" imgW="10312400" imgH="2654300" progId="Excel.Sheet.12">
                  <p:embed/>
                </p:oleObj>
              </mc:Choice>
              <mc:Fallback>
                <p:oleObj name="Worksheet" r:id="rId4" imgW="10312400" imgH="2654300" progId="Excel.Sheet.12">
                  <p:embed/>
                  <p:pic>
                    <p:nvPicPr>
                      <p:cNvPr id="57" name="Object 56">
                        <a:extLst>
                          <a:ext uri="{FF2B5EF4-FFF2-40B4-BE49-F238E27FC236}">
                            <a16:creationId xmlns:a16="http://schemas.microsoft.com/office/drawing/2014/main" id="{246759A3-2349-D0A3-860C-FA7C46C68938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11389" y="5378334"/>
                        <a:ext cx="7543800" cy="1941513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4" name="Picture 3" descr="A picture containing logo&#10;&#10;Description automatically generated">
            <a:extLst>
              <a:ext uri="{FF2B5EF4-FFF2-40B4-BE49-F238E27FC236}">
                <a16:creationId xmlns:a16="http://schemas.microsoft.com/office/drawing/2014/main" id="{75DE8C6B-38A0-93B7-E0B6-F97BA0EB8D40}"/>
              </a:ext>
            </a:extLst>
          </p:cNvPr>
          <p:cNvPicPr>
            <a:picLocks noChangeAspect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6732"/>
          <a:stretch/>
        </p:blipFill>
        <p:spPr>
          <a:xfrm>
            <a:off x="8610600" y="6449545"/>
            <a:ext cx="1293202" cy="1232368"/>
          </a:xfrm>
          <a:prstGeom prst="rect">
            <a:avLst/>
          </a:prstGeom>
        </p:spPr>
      </p:pic>
      <p:sp>
        <p:nvSpPr>
          <p:cNvPr id="2" name="Rectangle 1">
            <a:extLst>
              <a:ext uri="{FF2B5EF4-FFF2-40B4-BE49-F238E27FC236}">
                <a16:creationId xmlns:a16="http://schemas.microsoft.com/office/drawing/2014/main" id="{1668FAD0-6E93-3ACB-F526-28A4FA963BFF}"/>
              </a:ext>
            </a:extLst>
          </p:cNvPr>
          <p:cNvSpPr/>
          <p:nvPr/>
        </p:nvSpPr>
        <p:spPr>
          <a:xfrm>
            <a:off x="6854826" y="5375794"/>
            <a:ext cx="993774" cy="1944053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71546475"/>
      </p:ext>
    </p:extLst>
  </p:cSld>
  <p:clrMapOvr>
    <a:masterClrMapping/>
  </p:clrMapOvr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object 5"/>
          <p:cNvSpPr txBox="1"/>
          <p:nvPr/>
        </p:nvSpPr>
        <p:spPr>
          <a:xfrm>
            <a:off x="265748" y="950468"/>
            <a:ext cx="3139440" cy="1072088"/>
          </a:xfrm>
          <a:prstGeom prst="rect">
            <a:avLst/>
          </a:prstGeom>
        </p:spPr>
        <p:txBody>
          <a:bodyPr vert="horz" wrap="square" lIns="0" tIns="27940" rIns="0" bIns="0" rtlCol="0">
            <a:spAutoFit/>
          </a:bodyPr>
          <a:lstStyle/>
          <a:p>
            <a:pPr marL="12700" marR="356870">
              <a:lnSpc>
                <a:spcPts val="1350"/>
              </a:lnSpc>
              <a:spcBef>
                <a:spcPts val="220"/>
              </a:spcBef>
            </a:pPr>
            <a:r>
              <a:rPr sz="1200" b="1" spc="70" dirty="0">
                <a:latin typeface="Arial"/>
                <a:cs typeface="Arial"/>
              </a:rPr>
              <a:t>FRANCIS</a:t>
            </a:r>
            <a:r>
              <a:rPr sz="1200" b="1" spc="95" dirty="0">
                <a:latin typeface="Arial"/>
                <a:cs typeface="Arial"/>
              </a:rPr>
              <a:t> </a:t>
            </a:r>
            <a:r>
              <a:rPr sz="1200" b="1" spc="50" dirty="0">
                <a:latin typeface="Arial"/>
                <a:cs typeface="Arial"/>
              </a:rPr>
              <a:t>3-</a:t>
            </a:r>
            <a:r>
              <a:rPr sz="1200" b="1" spc="85" dirty="0">
                <a:latin typeface="Arial"/>
                <a:cs typeface="Arial"/>
              </a:rPr>
              <a:t>PACK</a:t>
            </a:r>
            <a:r>
              <a:rPr sz="1200" b="1" spc="95" dirty="0">
                <a:latin typeface="Arial"/>
                <a:cs typeface="Arial"/>
              </a:rPr>
              <a:t> </a:t>
            </a:r>
            <a:r>
              <a:rPr sz="1200" b="1" spc="60" dirty="0">
                <a:latin typeface="Arial"/>
                <a:cs typeface="Arial"/>
              </a:rPr>
              <a:t>MARBLE</a:t>
            </a:r>
            <a:r>
              <a:rPr sz="1200" b="1" spc="95" dirty="0">
                <a:latin typeface="Arial"/>
                <a:cs typeface="Arial"/>
              </a:rPr>
              <a:t> </a:t>
            </a:r>
            <a:r>
              <a:rPr sz="1200" b="1" spc="50" dirty="0">
                <a:latin typeface="Arial"/>
                <a:cs typeface="Arial"/>
              </a:rPr>
              <a:t>TOP </a:t>
            </a:r>
            <a:r>
              <a:rPr sz="1200" b="1" spc="55" dirty="0">
                <a:latin typeface="Arial"/>
                <a:cs typeface="Arial"/>
              </a:rPr>
              <a:t>SET(COCKTAIL</a:t>
            </a:r>
            <a:r>
              <a:rPr sz="1200" b="1" spc="80" dirty="0">
                <a:latin typeface="Arial"/>
                <a:cs typeface="Arial"/>
              </a:rPr>
              <a:t> </a:t>
            </a:r>
            <a:r>
              <a:rPr sz="1200" b="1" spc="170" dirty="0">
                <a:latin typeface="Arial"/>
                <a:cs typeface="Arial"/>
              </a:rPr>
              <a:t>&amp;</a:t>
            </a:r>
            <a:r>
              <a:rPr sz="1200" b="1" spc="85" dirty="0">
                <a:latin typeface="Arial"/>
                <a:cs typeface="Arial"/>
              </a:rPr>
              <a:t> </a:t>
            </a:r>
            <a:r>
              <a:rPr sz="1200" b="1" spc="165" dirty="0">
                <a:latin typeface="Arial"/>
                <a:cs typeface="Arial"/>
              </a:rPr>
              <a:t>2</a:t>
            </a:r>
            <a:r>
              <a:rPr sz="1200" b="1" spc="85" dirty="0">
                <a:latin typeface="Arial"/>
                <a:cs typeface="Arial"/>
              </a:rPr>
              <a:t> END </a:t>
            </a:r>
            <a:r>
              <a:rPr sz="1200" b="1" spc="40" dirty="0">
                <a:latin typeface="Arial"/>
                <a:cs typeface="Arial"/>
              </a:rPr>
              <a:t>TABLES)</a:t>
            </a:r>
            <a:endParaRPr sz="1200" dirty="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700" dirty="0">
              <a:latin typeface="Raleway"/>
              <a:cs typeface="Raleway"/>
            </a:endParaRPr>
          </a:p>
          <a:p>
            <a:pPr marL="12700" marR="5080">
              <a:lnSpc>
                <a:spcPct val="100000"/>
              </a:lnSpc>
              <a:spcBef>
                <a:spcPts val="5"/>
              </a:spcBef>
            </a:pPr>
            <a:r>
              <a:rPr sz="750" dirty="0">
                <a:latin typeface="Raleway"/>
                <a:cs typeface="Raleway"/>
              </a:rPr>
              <a:t>Elegant stone top tables from Francis by Steve Silver Company. A </a:t>
            </a:r>
            <a:r>
              <a:rPr sz="750" spc="-20" dirty="0">
                <a:latin typeface="Raleway"/>
                <a:cs typeface="Raleway"/>
              </a:rPr>
              <a:t>rich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cordovan cherry finish pairs beautifully with a white marble top in </a:t>
            </a:r>
            <a:r>
              <a:rPr sz="750" spc="-50" dirty="0">
                <a:latin typeface="Raleway"/>
                <a:cs typeface="Raleway"/>
              </a:rPr>
              <a:t>a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unique soft triangular shape that is both practical and visually </a:t>
            </a:r>
            <a:r>
              <a:rPr sz="750" spc="-10" dirty="0">
                <a:latin typeface="Raleway"/>
                <a:cs typeface="Raleway"/>
              </a:rPr>
              <a:t>alluring.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Casters on the cocktail table and bottom shelves for additional </a:t>
            </a:r>
            <a:r>
              <a:rPr sz="750" spc="-10" dirty="0">
                <a:latin typeface="Raleway"/>
                <a:cs typeface="Raleway"/>
              </a:rPr>
              <a:t>storage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add functionality to this stunning occasional table </a:t>
            </a:r>
            <a:r>
              <a:rPr sz="750" spc="-10" dirty="0">
                <a:latin typeface="Raleway"/>
                <a:cs typeface="Raleway"/>
              </a:rPr>
              <a:t>collection.</a:t>
            </a:r>
            <a:endParaRPr sz="750" dirty="0">
              <a:latin typeface="Raleway"/>
              <a:cs typeface="Raleway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646748" y="2514600"/>
            <a:ext cx="2777490" cy="8255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90170" algn="just">
              <a:lnSpc>
                <a:spcPct val="100000"/>
              </a:lnSpc>
              <a:spcBef>
                <a:spcPts val="100"/>
              </a:spcBef>
            </a:pPr>
            <a:r>
              <a:rPr sz="750" dirty="0">
                <a:latin typeface="Raleway"/>
                <a:cs typeface="Raleway"/>
              </a:rPr>
              <a:t>Constructed of hardwood solids with seamless white </a:t>
            </a:r>
            <a:r>
              <a:rPr sz="750" spc="-10" dirty="0">
                <a:latin typeface="Raleway"/>
                <a:cs typeface="Raleway"/>
              </a:rPr>
              <a:t>marble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veneer </a:t>
            </a:r>
            <a:r>
              <a:rPr sz="750" spc="-20" dirty="0">
                <a:latin typeface="Raleway"/>
                <a:cs typeface="Raleway"/>
              </a:rPr>
              <a:t>tops</a:t>
            </a:r>
            <a:endParaRPr sz="750">
              <a:latin typeface="Raleway"/>
              <a:cs typeface="Raleway"/>
            </a:endParaRPr>
          </a:p>
          <a:p>
            <a:pPr marL="12700" algn="just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Styling</a:t>
            </a:r>
            <a:r>
              <a:rPr sz="750" spc="-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details include unique soft triangular </a:t>
            </a:r>
            <a:r>
              <a:rPr sz="750" spc="-10" dirty="0">
                <a:latin typeface="Raleway"/>
                <a:cs typeface="Raleway"/>
              </a:rPr>
              <a:t>shape</a:t>
            </a:r>
            <a:endParaRPr sz="750">
              <a:latin typeface="Raleway"/>
              <a:cs typeface="Raleway"/>
            </a:endParaRPr>
          </a:p>
          <a:p>
            <a:pPr marL="12700" marR="5080" algn="just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Cocktail table has casters for easy mobility and a bottom </a:t>
            </a:r>
            <a:r>
              <a:rPr sz="750" spc="-10" dirty="0">
                <a:latin typeface="Raleway"/>
                <a:cs typeface="Raleway"/>
              </a:rPr>
              <a:t>shelf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that adds stability to the table while offering additional </a:t>
            </a:r>
            <a:r>
              <a:rPr sz="750" spc="-10" dirty="0">
                <a:latin typeface="Raleway"/>
                <a:cs typeface="Raleway"/>
              </a:rPr>
              <a:t>storage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or</a:t>
            </a:r>
            <a:r>
              <a:rPr sz="750" spc="-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display space in a </a:t>
            </a:r>
            <a:r>
              <a:rPr sz="750" spc="-20" dirty="0">
                <a:latin typeface="Raleway"/>
                <a:cs typeface="Raleway"/>
              </a:rPr>
              <a:t>room</a:t>
            </a:r>
            <a:endParaRPr sz="750">
              <a:latin typeface="Raleway"/>
              <a:cs typeface="Raleway"/>
            </a:endParaRPr>
          </a:p>
          <a:p>
            <a:pPr marL="12700" algn="just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Cordovan dark cherry </a:t>
            </a:r>
            <a:r>
              <a:rPr sz="750" spc="-10" dirty="0">
                <a:latin typeface="Raleway"/>
                <a:cs typeface="Raleway"/>
              </a:rPr>
              <a:t>finish</a:t>
            </a:r>
            <a:endParaRPr sz="750">
              <a:latin typeface="Raleway"/>
              <a:cs typeface="Raleway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543877" y="2568677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543877" y="2797277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543877" y="2911577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543877" y="3254477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 txBox="1"/>
          <p:nvPr/>
        </p:nvSpPr>
        <p:spPr>
          <a:xfrm>
            <a:off x="265748" y="3630930"/>
            <a:ext cx="1352550" cy="243656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50" u="sng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2"/>
              </a:rPr>
              <a:t>Read </a:t>
            </a:r>
            <a:r>
              <a:rPr sz="750" u="sng" spc="-20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2"/>
              </a:rPr>
              <a:t>More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</a:pPr>
            <a:r>
              <a:rPr sz="750" b="1" dirty="0">
                <a:latin typeface="Raleway"/>
                <a:cs typeface="Raleway"/>
              </a:rPr>
              <a:t>Price:</a:t>
            </a:r>
            <a:r>
              <a:rPr sz="750" b="1" spc="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From: </a:t>
            </a:r>
            <a:r>
              <a:rPr sz="750" spc="-10" dirty="0">
                <a:latin typeface="Raleway"/>
                <a:cs typeface="Raleway"/>
              </a:rPr>
              <a:t>$357.00</a:t>
            </a:r>
            <a:endParaRPr sz="750" dirty="0">
              <a:latin typeface="Raleway"/>
              <a:cs typeface="Raleway"/>
            </a:endParaRPr>
          </a:p>
        </p:txBody>
      </p:sp>
      <p:grpSp>
        <p:nvGrpSpPr>
          <p:cNvPr id="12" name="object 12"/>
          <p:cNvGrpSpPr/>
          <p:nvPr/>
        </p:nvGrpSpPr>
        <p:grpSpPr>
          <a:xfrm>
            <a:off x="274847" y="3988746"/>
            <a:ext cx="727710" cy="727710"/>
            <a:chOff x="44024" y="3928992"/>
            <a:chExt cx="727710" cy="727710"/>
          </a:xfrm>
        </p:grpSpPr>
        <p:sp>
          <p:nvSpPr>
            <p:cNvPr id="13" name="object 13"/>
            <p:cNvSpPr/>
            <p:nvPr/>
          </p:nvSpPr>
          <p:spPr>
            <a:xfrm>
              <a:off x="47625" y="3932593"/>
              <a:ext cx="720090" cy="720090"/>
            </a:xfrm>
            <a:custGeom>
              <a:avLst/>
              <a:gdLst/>
              <a:ahLst/>
              <a:cxnLst/>
              <a:rect l="l" t="t" r="r" b="b"/>
              <a:pathLst>
                <a:path w="720090" h="720089">
                  <a:moveTo>
                    <a:pt x="0" y="0"/>
                  </a:moveTo>
                  <a:lnTo>
                    <a:pt x="720001" y="0"/>
                  </a:lnTo>
                  <a:lnTo>
                    <a:pt x="720001" y="720001"/>
                  </a:lnTo>
                  <a:lnTo>
                    <a:pt x="0" y="720001"/>
                  </a:lnTo>
                  <a:lnTo>
                    <a:pt x="0" y="0"/>
                  </a:lnTo>
                  <a:close/>
                </a:path>
              </a:pathLst>
            </a:custGeom>
            <a:ln w="72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94843" y="3979811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10" h="35560">
                  <a:moveTo>
                    <a:pt x="35394" y="23596"/>
                  </a:moveTo>
                  <a:lnTo>
                    <a:pt x="23596" y="23596"/>
                  </a:lnTo>
                  <a:lnTo>
                    <a:pt x="23596" y="35394"/>
                  </a:lnTo>
                  <a:lnTo>
                    <a:pt x="35394" y="35394"/>
                  </a:lnTo>
                  <a:lnTo>
                    <a:pt x="35394" y="23596"/>
                  </a:lnTo>
                  <a:close/>
                </a:path>
                <a:path w="626110" h="35560">
                  <a:moveTo>
                    <a:pt x="35394" y="0"/>
                  </a:moveTo>
                  <a:lnTo>
                    <a:pt x="23596" y="0"/>
                  </a:lnTo>
                  <a:lnTo>
                    <a:pt x="11798" y="0"/>
                  </a:lnTo>
                  <a:lnTo>
                    <a:pt x="0" y="0"/>
                  </a:lnTo>
                  <a:lnTo>
                    <a:pt x="0" y="11798"/>
                  </a:lnTo>
                  <a:lnTo>
                    <a:pt x="0" y="23596"/>
                  </a:lnTo>
                  <a:lnTo>
                    <a:pt x="0" y="35394"/>
                  </a:lnTo>
                  <a:lnTo>
                    <a:pt x="11798" y="35394"/>
                  </a:lnTo>
                  <a:lnTo>
                    <a:pt x="11798" y="23596"/>
                  </a:lnTo>
                  <a:lnTo>
                    <a:pt x="11798" y="11798"/>
                  </a:lnTo>
                  <a:lnTo>
                    <a:pt x="23596" y="11798"/>
                  </a:lnTo>
                  <a:lnTo>
                    <a:pt x="35394" y="11798"/>
                  </a:lnTo>
                  <a:lnTo>
                    <a:pt x="35394" y="0"/>
                  </a:lnTo>
                  <a:close/>
                </a:path>
                <a:path w="626110" h="35560">
                  <a:moveTo>
                    <a:pt x="59004" y="23596"/>
                  </a:moveTo>
                  <a:lnTo>
                    <a:pt x="47205" y="23596"/>
                  </a:lnTo>
                  <a:lnTo>
                    <a:pt x="35407" y="23596"/>
                  </a:lnTo>
                  <a:lnTo>
                    <a:pt x="35407" y="35394"/>
                  </a:lnTo>
                  <a:lnTo>
                    <a:pt x="47205" y="35394"/>
                  </a:lnTo>
                  <a:lnTo>
                    <a:pt x="59004" y="35394"/>
                  </a:lnTo>
                  <a:lnTo>
                    <a:pt x="59004" y="23596"/>
                  </a:lnTo>
                  <a:close/>
                </a:path>
                <a:path w="626110" h="35560">
                  <a:moveTo>
                    <a:pt x="59004" y="0"/>
                  </a:moveTo>
                  <a:lnTo>
                    <a:pt x="47205" y="0"/>
                  </a:lnTo>
                  <a:lnTo>
                    <a:pt x="35407" y="0"/>
                  </a:lnTo>
                  <a:lnTo>
                    <a:pt x="35407" y="11798"/>
                  </a:lnTo>
                  <a:lnTo>
                    <a:pt x="47205" y="11798"/>
                  </a:lnTo>
                  <a:lnTo>
                    <a:pt x="59004" y="11798"/>
                  </a:lnTo>
                  <a:lnTo>
                    <a:pt x="59004" y="0"/>
                  </a:lnTo>
                  <a:close/>
                </a:path>
                <a:path w="626110" h="35560">
                  <a:moveTo>
                    <a:pt x="82613" y="0"/>
                  </a:moveTo>
                  <a:lnTo>
                    <a:pt x="70815" y="0"/>
                  </a:lnTo>
                  <a:lnTo>
                    <a:pt x="59016" y="0"/>
                  </a:lnTo>
                  <a:lnTo>
                    <a:pt x="59016" y="11798"/>
                  </a:lnTo>
                  <a:lnTo>
                    <a:pt x="70815" y="11798"/>
                  </a:lnTo>
                  <a:lnTo>
                    <a:pt x="70815" y="23596"/>
                  </a:lnTo>
                  <a:lnTo>
                    <a:pt x="70815" y="35394"/>
                  </a:lnTo>
                  <a:lnTo>
                    <a:pt x="82613" y="35394"/>
                  </a:lnTo>
                  <a:lnTo>
                    <a:pt x="82613" y="23596"/>
                  </a:lnTo>
                  <a:lnTo>
                    <a:pt x="82613" y="11798"/>
                  </a:lnTo>
                  <a:lnTo>
                    <a:pt x="82613" y="0"/>
                  </a:lnTo>
                  <a:close/>
                </a:path>
                <a:path w="626110" h="35560">
                  <a:moveTo>
                    <a:pt x="106222" y="0"/>
                  </a:moveTo>
                  <a:lnTo>
                    <a:pt x="94424" y="0"/>
                  </a:lnTo>
                  <a:lnTo>
                    <a:pt x="94424" y="11798"/>
                  </a:lnTo>
                  <a:lnTo>
                    <a:pt x="94424" y="23596"/>
                  </a:lnTo>
                  <a:lnTo>
                    <a:pt x="106222" y="23596"/>
                  </a:lnTo>
                  <a:lnTo>
                    <a:pt x="106222" y="11798"/>
                  </a:lnTo>
                  <a:lnTo>
                    <a:pt x="106222" y="0"/>
                  </a:lnTo>
                  <a:close/>
                </a:path>
                <a:path w="626110" h="35560">
                  <a:moveTo>
                    <a:pt x="129806" y="23596"/>
                  </a:moveTo>
                  <a:lnTo>
                    <a:pt x="118021" y="23596"/>
                  </a:lnTo>
                  <a:lnTo>
                    <a:pt x="106222" y="23596"/>
                  </a:lnTo>
                  <a:lnTo>
                    <a:pt x="106222" y="35394"/>
                  </a:lnTo>
                  <a:lnTo>
                    <a:pt x="118021" y="35394"/>
                  </a:lnTo>
                  <a:lnTo>
                    <a:pt x="129806" y="35394"/>
                  </a:lnTo>
                  <a:lnTo>
                    <a:pt x="129806" y="23596"/>
                  </a:lnTo>
                  <a:close/>
                </a:path>
                <a:path w="626110" h="35560">
                  <a:moveTo>
                    <a:pt x="129806" y="0"/>
                  </a:moveTo>
                  <a:lnTo>
                    <a:pt x="118021" y="0"/>
                  </a:lnTo>
                  <a:lnTo>
                    <a:pt x="118021" y="11798"/>
                  </a:lnTo>
                  <a:lnTo>
                    <a:pt x="129806" y="11798"/>
                  </a:lnTo>
                  <a:lnTo>
                    <a:pt x="129806" y="0"/>
                  </a:lnTo>
                  <a:close/>
                </a:path>
                <a:path w="626110" h="35560">
                  <a:moveTo>
                    <a:pt x="141617" y="23596"/>
                  </a:moveTo>
                  <a:lnTo>
                    <a:pt x="129832" y="23596"/>
                  </a:lnTo>
                  <a:lnTo>
                    <a:pt x="129832" y="35394"/>
                  </a:lnTo>
                  <a:lnTo>
                    <a:pt x="141617" y="35394"/>
                  </a:lnTo>
                  <a:lnTo>
                    <a:pt x="141617" y="23596"/>
                  </a:lnTo>
                  <a:close/>
                </a:path>
                <a:path w="626110" h="35560">
                  <a:moveTo>
                    <a:pt x="141617" y="0"/>
                  </a:moveTo>
                  <a:lnTo>
                    <a:pt x="129832" y="0"/>
                  </a:lnTo>
                  <a:lnTo>
                    <a:pt x="129832" y="11798"/>
                  </a:lnTo>
                  <a:lnTo>
                    <a:pt x="141617" y="11798"/>
                  </a:lnTo>
                  <a:lnTo>
                    <a:pt x="141617" y="0"/>
                  </a:lnTo>
                  <a:close/>
                </a:path>
                <a:path w="626110" h="35560">
                  <a:moveTo>
                    <a:pt x="153428" y="11798"/>
                  </a:moveTo>
                  <a:lnTo>
                    <a:pt x="141630" y="11798"/>
                  </a:lnTo>
                  <a:lnTo>
                    <a:pt x="141630" y="23596"/>
                  </a:lnTo>
                  <a:lnTo>
                    <a:pt x="153428" y="23596"/>
                  </a:lnTo>
                  <a:lnTo>
                    <a:pt x="153428" y="11798"/>
                  </a:lnTo>
                  <a:close/>
                </a:path>
                <a:path w="626110" h="35560">
                  <a:moveTo>
                    <a:pt x="165239" y="11798"/>
                  </a:moveTo>
                  <a:lnTo>
                    <a:pt x="153441" y="11798"/>
                  </a:lnTo>
                  <a:lnTo>
                    <a:pt x="153441" y="23596"/>
                  </a:lnTo>
                  <a:lnTo>
                    <a:pt x="165239" y="23596"/>
                  </a:lnTo>
                  <a:lnTo>
                    <a:pt x="165239" y="11798"/>
                  </a:lnTo>
                  <a:close/>
                </a:path>
                <a:path w="626110" h="35560">
                  <a:moveTo>
                    <a:pt x="177025" y="0"/>
                  </a:moveTo>
                  <a:lnTo>
                    <a:pt x="165239" y="0"/>
                  </a:lnTo>
                  <a:lnTo>
                    <a:pt x="165239" y="11798"/>
                  </a:lnTo>
                  <a:lnTo>
                    <a:pt x="177025" y="11798"/>
                  </a:lnTo>
                  <a:lnTo>
                    <a:pt x="177025" y="0"/>
                  </a:lnTo>
                  <a:close/>
                </a:path>
                <a:path w="626110" h="35560">
                  <a:moveTo>
                    <a:pt x="188836" y="11798"/>
                  </a:moveTo>
                  <a:lnTo>
                    <a:pt x="177038" y="11798"/>
                  </a:lnTo>
                  <a:lnTo>
                    <a:pt x="177038" y="23596"/>
                  </a:lnTo>
                  <a:lnTo>
                    <a:pt x="177038" y="35394"/>
                  </a:lnTo>
                  <a:lnTo>
                    <a:pt x="188836" y="35394"/>
                  </a:lnTo>
                  <a:lnTo>
                    <a:pt x="188836" y="23596"/>
                  </a:lnTo>
                  <a:lnTo>
                    <a:pt x="188836" y="11798"/>
                  </a:lnTo>
                  <a:close/>
                </a:path>
                <a:path w="626110" h="35560">
                  <a:moveTo>
                    <a:pt x="212432" y="0"/>
                  </a:moveTo>
                  <a:lnTo>
                    <a:pt x="200647" y="0"/>
                  </a:lnTo>
                  <a:lnTo>
                    <a:pt x="200647" y="11798"/>
                  </a:lnTo>
                  <a:lnTo>
                    <a:pt x="200647" y="23596"/>
                  </a:lnTo>
                  <a:lnTo>
                    <a:pt x="212432" y="23596"/>
                  </a:lnTo>
                  <a:lnTo>
                    <a:pt x="212432" y="11798"/>
                  </a:lnTo>
                  <a:lnTo>
                    <a:pt x="212432" y="0"/>
                  </a:lnTo>
                  <a:close/>
                </a:path>
                <a:path w="626110" h="35560">
                  <a:moveTo>
                    <a:pt x="224243" y="11798"/>
                  </a:moveTo>
                  <a:lnTo>
                    <a:pt x="212458" y="11798"/>
                  </a:lnTo>
                  <a:lnTo>
                    <a:pt x="212458" y="23596"/>
                  </a:lnTo>
                  <a:lnTo>
                    <a:pt x="224243" y="23596"/>
                  </a:lnTo>
                  <a:lnTo>
                    <a:pt x="224243" y="11798"/>
                  </a:lnTo>
                  <a:close/>
                </a:path>
                <a:path w="626110" h="35560">
                  <a:moveTo>
                    <a:pt x="236054" y="11798"/>
                  </a:moveTo>
                  <a:lnTo>
                    <a:pt x="224256" y="11798"/>
                  </a:lnTo>
                  <a:lnTo>
                    <a:pt x="224256" y="23596"/>
                  </a:lnTo>
                  <a:lnTo>
                    <a:pt x="236054" y="23596"/>
                  </a:lnTo>
                  <a:lnTo>
                    <a:pt x="236054" y="11798"/>
                  </a:lnTo>
                  <a:close/>
                </a:path>
                <a:path w="626110" h="35560">
                  <a:moveTo>
                    <a:pt x="259651" y="11798"/>
                  </a:moveTo>
                  <a:lnTo>
                    <a:pt x="247865" y="11798"/>
                  </a:lnTo>
                  <a:lnTo>
                    <a:pt x="247865" y="23596"/>
                  </a:lnTo>
                  <a:lnTo>
                    <a:pt x="259651" y="23596"/>
                  </a:lnTo>
                  <a:lnTo>
                    <a:pt x="259651" y="11798"/>
                  </a:lnTo>
                  <a:close/>
                </a:path>
                <a:path w="626110" h="35560">
                  <a:moveTo>
                    <a:pt x="295071" y="0"/>
                  </a:moveTo>
                  <a:lnTo>
                    <a:pt x="283273" y="0"/>
                  </a:lnTo>
                  <a:lnTo>
                    <a:pt x="283273" y="11798"/>
                  </a:lnTo>
                  <a:lnTo>
                    <a:pt x="295071" y="11798"/>
                  </a:lnTo>
                  <a:lnTo>
                    <a:pt x="295071" y="0"/>
                  </a:lnTo>
                  <a:close/>
                </a:path>
                <a:path w="626110" h="35560">
                  <a:moveTo>
                    <a:pt x="306857" y="11798"/>
                  </a:moveTo>
                  <a:lnTo>
                    <a:pt x="295071" y="11798"/>
                  </a:lnTo>
                  <a:lnTo>
                    <a:pt x="295071" y="23596"/>
                  </a:lnTo>
                  <a:lnTo>
                    <a:pt x="295071" y="35394"/>
                  </a:lnTo>
                  <a:lnTo>
                    <a:pt x="306857" y="35394"/>
                  </a:lnTo>
                  <a:lnTo>
                    <a:pt x="306857" y="23596"/>
                  </a:lnTo>
                  <a:lnTo>
                    <a:pt x="306857" y="11798"/>
                  </a:lnTo>
                  <a:close/>
                </a:path>
                <a:path w="626110" h="35560">
                  <a:moveTo>
                    <a:pt x="330479" y="0"/>
                  </a:moveTo>
                  <a:lnTo>
                    <a:pt x="318681" y="0"/>
                  </a:lnTo>
                  <a:lnTo>
                    <a:pt x="318681" y="11798"/>
                  </a:lnTo>
                  <a:lnTo>
                    <a:pt x="306882" y="11798"/>
                  </a:lnTo>
                  <a:lnTo>
                    <a:pt x="306882" y="23596"/>
                  </a:lnTo>
                  <a:lnTo>
                    <a:pt x="318681" y="23596"/>
                  </a:lnTo>
                  <a:lnTo>
                    <a:pt x="330479" y="23596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26110" h="35560">
                  <a:moveTo>
                    <a:pt x="354088" y="23596"/>
                  </a:moveTo>
                  <a:lnTo>
                    <a:pt x="342290" y="23596"/>
                  </a:lnTo>
                  <a:lnTo>
                    <a:pt x="330492" y="23596"/>
                  </a:lnTo>
                  <a:lnTo>
                    <a:pt x="330492" y="35394"/>
                  </a:lnTo>
                  <a:lnTo>
                    <a:pt x="342290" y="35394"/>
                  </a:lnTo>
                  <a:lnTo>
                    <a:pt x="354088" y="35394"/>
                  </a:lnTo>
                  <a:lnTo>
                    <a:pt x="354088" y="23596"/>
                  </a:lnTo>
                  <a:close/>
                </a:path>
                <a:path w="626110" h="35560">
                  <a:moveTo>
                    <a:pt x="365887" y="0"/>
                  </a:moveTo>
                  <a:lnTo>
                    <a:pt x="354088" y="0"/>
                  </a:lnTo>
                  <a:lnTo>
                    <a:pt x="342290" y="0"/>
                  </a:lnTo>
                  <a:lnTo>
                    <a:pt x="330492" y="0"/>
                  </a:lnTo>
                  <a:lnTo>
                    <a:pt x="330492" y="11798"/>
                  </a:lnTo>
                  <a:lnTo>
                    <a:pt x="342290" y="11798"/>
                  </a:lnTo>
                  <a:lnTo>
                    <a:pt x="354088" y="11798"/>
                  </a:lnTo>
                  <a:lnTo>
                    <a:pt x="365887" y="11798"/>
                  </a:lnTo>
                  <a:lnTo>
                    <a:pt x="365887" y="0"/>
                  </a:lnTo>
                  <a:close/>
                </a:path>
                <a:path w="626110" h="35560">
                  <a:moveTo>
                    <a:pt x="377698" y="0"/>
                  </a:moveTo>
                  <a:lnTo>
                    <a:pt x="365899" y="0"/>
                  </a:lnTo>
                  <a:lnTo>
                    <a:pt x="365899" y="11798"/>
                  </a:lnTo>
                  <a:lnTo>
                    <a:pt x="365899" y="23596"/>
                  </a:lnTo>
                  <a:lnTo>
                    <a:pt x="377698" y="23596"/>
                  </a:lnTo>
                  <a:lnTo>
                    <a:pt x="377698" y="11798"/>
                  </a:lnTo>
                  <a:lnTo>
                    <a:pt x="377698" y="0"/>
                  </a:lnTo>
                  <a:close/>
                </a:path>
                <a:path w="626110" h="35560">
                  <a:moveTo>
                    <a:pt x="389496" y="23596"/>
                  </a:moveTo>
                  <a:lnTo>
                    <a:pt x="377698" y="23596"/>
                  </a:lnTo>
                  <a:lnTo>
                    <a:pt x="377698" y="35394"/>
                  </a:lnTo>
                  <a:lnTo>
                    <a:pt x="389496" y="35394"/>
                  </a:lnTo>
                  <a:lnTo>
                    <a:pt x="389496" y="23596"/>
                  </a:lnTo>
                  <a:close/>
                </a:path>
                <a:path w="626110" h="35560">
                  <a:moveTo>
                    <a:pt x="401307" y="23596"/>
                  </a:moveTo>
                  <a:lnTo>
                    <a:pt x="389509" y="23596"/>
                  </a:lnTo>
                  <a:lnTo>
                    <a:pt x="389509" y="35394"/>
                  </a:lnTo>
                  <a:lnTo>
                    <a:pt x="401307" y="35394"/>
                  </a:lnTo>
                  <a:lnTo>
                    <a:pt x="401307" y="23596"/>
                  </a:lnTo>
                  <a:close/>
                </a:path>
                <a:path w="626110" h="35560">
                  <a:moveTo>
                    <a:pt x="401307" y="0"/>
                  </a:move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01307" y="0"/>
                  </a:lnTo>
                  <a:close/>
                </a:path>
                <a:path w="626110" h="35560">
                  <a:moveTo>
                    <a:pt x="424903" y="11798"/>
                  </a:moveTo>
                  <a:lnTo>
                    <a:pt x="413105" y="11798"/>
                  </a:lnTo>
                  <a:lnTo>
                    <a:pt x="401307" y="11798"/>
                  </a:lnTo>
                  <a:lnTo>
                    <a:pt x="401307" y="23596"/>
                  </a:lnTo>
                  <a:lnTo>
                    <a:pt x="413105" y="23596"/>
                  </a:lnTo>
                  <a:lnTo>
                    <a:pt x="413105" y="35394"/>
                  </a:lnTo>
                  <a:lnTo>
                    <a:pt x="424903" y="35394"/>
                  </a:lnTo>
                  <a:lnTo>
                    <a:pt x="424903" y="23596"/>
                  </a:lnTo>
                  <a:lnTo>
                    <a:pt x="424903" y="11798"/>
                  </a:lnTo>
                  <a:close/>
                </a:path>
                <a:path w="626110" h="35560">
                  <a:moveTo>
                    <a:pt x="448513" y="23596"/>
                  </a:moveTo>
                  <a:lnTo>
                    <a:pt x="436714" y="23596"/>
                  </a:lnTo>
                  <a:lnTo>
                    <a:pt x="424916" y="23596"/>
                  </a:lnTo>
                  <a:lnTo>
                    <a:pt x="424916" y="35394"/>
                  </a:lnTo>
                  <a:lnTo>
                    <a:pt x="436714" y="35394"/>
                  </a:lnTo>
                  <a:lnTo>
                    <a:pt x="448513" y="35394"/>
                  </a:lnTo>
                  <a:lnTo>
                    <a:pt x="448513" y="23596"/>
                  </a:lnTo>
                  <a:close/>
                </a:path>
                <a:path w="626110" h="35560">
                  <a:moveTo>
                    <a:pt x="448513" y="0"/>
                  </a:moveTo>
                  <a:lnTo>
                    <a:pt x="436714" y="0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48513" y="0"/>
                  </a:lnTo>
                  <a:close/>
                </a:path>
                <a:path w="626110" h="35560">
                  <a:moveTo>
                    <a:pt x="483920" y="23596"/>
                  </a:moveTo>
                  <a:lnTo>
                    <a:pt x="472122" y="23596"/>
                  </a:lnTo>
                  <a:lnTo>
                    <a:pt x="460324" y="23596"/>
                  </a:lnTo>
                  <a:lnTo>
                    <a:pt x="460324" y="35394"/>
                  </a:lnTo>
                  <a:lnTo>
                    <a:pt x="472122" y="35394"/>
                  </a:lnTo>
                  <a:lnTo>
                    <a:pt x="483920" y="35394"/>
                  </a:lnTo>
                  <a:lnTo>
                    <a:pt x="483920" y="23596"/>
                  </a:lnTo>
                  <a:close/>
                </a:path>
                <a:path w="626110" h="35560">
                  <a:moveTo>
                    <a:pt x="519328" y="11798"/>
                  </a:moveTo>
                  <a:lnTo>
                    <a:pt x="507530" y="11798"/>
                  </a:lnTo>
                  <a:lnTo>
                    <a:pt x="507530" y="0"/>
                  </a:lnTo>
                  <a:lnTo>
                    <a:pt x="495731" y="0"/>
                  </a:lnTo>
                  <a:lnTo>
                    <a:pt x="495731" y="11798"/>
                  </a:lnTo>
                  <a:lnTo>
                    <a:pt x="495731" y="23596"/>
                  </a:lnTo>
                  <a:lnTo>
                    <a:pt x="507530" y="23596"/>
                  </a:lnTo>
                  <a:lnTo>
                    <a:pt x="507530" y="35394"/>
                  </a:lnTo>
                  <a:lnTo>
                    <a:pt x="519328" y="35394"/>
                  </a:lnTo>
                  <a:lnTo>
                    <a:pt x="519328" y="23596"/>
                  </a:lnTo>
                  <a:lnTo>
                    <a:pt x="519328" y="11798"/>
                  </a:lnTo>
                  <a:close/>
                </a:path>
                <a:path w="626110" h="35560">
                  <a:moveTo>
                    <a:pt x="578345" y="23596"/>
                  </a:moveTo>
                  <a:lnTo>
                    <a:pt x="566547" y="23596"/>
                  </a:lnTo>
                  <a:lnTo>
                    <a:pt x="566547" y="35394"/>
                  </a:lnTo>
                  <a:lnTo>
                    <a:pt x="578345" y="35394"/>
                  </a:lnTo>
                  <a:lnTo>
                    <a:pt x="578345" y="23596"/>
                  </a:lnTo>
                  <a:close/>
                </a:path>
                <a:path w="626110" h="35560">
                  <a:moveTo>
                    <a:pt x="578345" y="0"/>
                  </a:moveTo>
                  <a:lnTo>
                    <a:pt x="566547" y="0"/>
                  </a:lnTo>
                  <a:lnTo>
                    <a:pt x="554748" y="0"/>
                  </a:lnTo>
                  <a:lnTo>
                    <a:pt x="542950" y="0"/>
                  </a:lnTo>
                  <a:lnTo>
                    <a:pt x="542950" y="11798"/>
                  </a:lnTo>
                  <a:lnTo>
                    <a:pt x="542950" y="23596"/>
                  </a:lnTo>
                  <a:lnTo>
                    <a:pt x="542950" y="35394"/>
                  </a:lnTo>
                  <a:lnTo>
                    <a:pt x="554748" y="35394"/>
                  </a:lnTo>
                  <a:lnTo>
                    <a:pt x="554748" y="23596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26110" h="35560">
                  <a:moveTo>
                    <a:pt x="590156" y="23596"/>
                  </a:moveTo>
                  <a:lnTo>
                    <a:pt x="578358" y="23596"/>
                  </a:lnTo>
                  <a:lnTo>
                    <a:pt x="578358" y="35394"/>
                  </a:lnTo>
                  <a:lnTo>
                    <a:pt x="590156" y="35394"/>
                  </a:lnTo>
                  <a:lnTo>
                    <a:pt x="590156" y="23596"/>
                  </a:lnTo>
                  <a:close/>
                </a:path>
                <a:path w="626110" h="35560">
                  <a:moveTo>
                    <a:pt x="601954" y="0"/>
                  </a:moveTo>
                  <a:lnTo>
                    <a:pt x="590156" y="0"/>
                  </a:lnTo>
                  <a:lnTo>
                    <a:pt x="578358" y="0"/>
                  </a:lnTo>
                  <a:lnTo>
                    <a:pt x="578358" y="11798"/>
                  </a:lnTo>
                  <a:lnTo>
                    <a:pt x="590156" y="11798"/>
                  </a:lnTo>
                  <a:lnTo>
                    <a:pt x="601954" y="11798"/>
                  </a:lnTo>
                  <a:lnTo>
                    <a:pt x="601954" y="0"/>
                  </a:lnTo>
                  <a:close/>
                </a:path>
                <a:path w="626110" h="35560">
                  <a:moveTo>
                    <a:pt x="625563" y="0"/>
                  </a:moveTo>
                  <a:lnTo>
                    <a:pt x="613765" y="0"/>
                  </a:ln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13765" y="23596"/>
                  </a:lnTo>
                  <a:lnTo>
                    <a:pt x="625563" y="23596"/>
                  </a:lnTo>
                  <a:lnTo>
                    <a:pt x="625563" y="11798"/>
                  </a:lnTo>
                  <a:lnTo>
                    <a:pt x="62556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94843" y="4003408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10" h="47625">
                  <a:moveTo>
                    <a:pt x="11798" y="11811"/>
                  </a:moveTo>
                  <a:lnTo>
                    <a:pt x="0" y="11811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0" y="47205"/>
                  </a:lnTo>
                  <a:lnTo>
                    <a:pt x="11798" y="47205"/>
                  </a:lnTo>
                  <a:lnTo>
                    <a:pt x="11798" y="35407"/>
                  </a:lnTo>
                  <a:lnTo>
                    <a:pt x="11798" y="23609"/>
                  </a:lnTo>
                  <a:lnTo>
                    <a:pt x="11798" y="11811"/>
                  </a:lnTo>
                  <a:close/>
                </a:path>
                <a:path w="626110" h="47625">
                  <a:moveTo>
                    <a:pt x="35394" y="11811"/>
                  </a:moveTo>
                  <a:lnTo>
                    <a:pt x="23596" y="11811"/>
                  </a:lnTo>
                  <a:lnTo>
                    <a:pt x="23596" y="23609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lnTo>
                    <a:pt x="35394" y="11811"/>
                  </a:lnTo>
                  <a:close/>
                </a:path>
                <a:path w="626110" h="47625">
                  <a:moveTo>
                    <a:pt x="59004" y="11811"/>
                  </a:moveTo>
                  <a:lnTo>
                    <a:pt x="47205" y="11811"/>
                  </a:lnTo>
                  <a:lnTo>
                    <a:pt x="35407" y="11811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59004" y="35407"/>
                  </a:lnTo>
                  <a:lnTo>
                    <a:pt x="59004" y="23609"/>
                  </a:lnTo>
                  <a:lnTo>
                    <a:pt x="59004" y="11811"/>
                  </a:lnTo>
                  <a:close/>
                </a:path>
                <a:path w="626110" h="47625">
                  <a:moveTo>
                    <a:pt x="82613" y="11811"/>
                  </a:moveTo>
                  <a:lnTo>
                    <a:pt x="70815" y="11811"/>
                  </a:lnTo>
                  <a:lnTo>
                    <a:pt x="70815" y="23609"/>
                  </a:lnTo>
                  <a:lnTo>
                    <a:pt x="70815" y="35407"/>
                  </a:lnTo>
                  <a:lnTo>
                    <a:pt x="70815" y="47205"/>
                  </a:lnTo>
                  <a:lnTo>
                    <a:pt x="82613" y="47205"/>
                  </a:lnTo>
                  <a:lnTo>
                    <a:pt x="82613" y="35407"/>
                  </a:lnTo>
                  <a:lnTo>
                    <a:pt x="82613" y="23609"/>
                  </a:lnTo>
                  <a:lnTo>
                    <a:pt x="82613" y="11811"/>
                  </a:lnTo>
                  <a:close/>
                </a:path>
                <a:path w="626110" h="47625">
                  <a:moveTo>
                    <a:pt x="106222" y="11811"/>
                  </a:moveTo>
                  <a:lnTo>
                    <a:pt x="94424" y="11811"/>
                  </a:lnTo>
                  <a:lnTo>
                    <a:pt x="94424" y="23609"/>
                  </a:lnTo>
                  <a:lnTo>
                    <a:pt x="106222" y="23609"/>
                  </a:lnTo>
                  <a:lnTo>
                    <a:pt x="106222" y="11811"/>
                  </a:lnTo>
                  <a:close/>
                </a:path>
                <a:path w="626110" h="47625">
                  <a:moveTo>
                    <a:pt x="129806" y="23609"/>
                  </a:moveTo>
                  <a:lnTo>
                    <a:pt x="118021" y="23609"/>
                  </a:lnTo>
                  <a:lnTo>
                    <a:pt x="118021" y="35407"/>
                  </a:lnTo>
                  <a:lnTo>
                    <a:pt x="118021" y="47205"/>
                  </a:lnTo>
                  <a:lnTo>
                    <a:pt x="129806" y="47205"/>
                  </a:lnTo>
                  <a:lnTo>
                    <a:pt x="129806" y="35407"/>
                  </a:lnTo>
                  <a:lnTo>
                    <a:pt x="129806" y="23609"/>
                  </a:lnTo>
                  <a:close/>
                </a:path>
                <a:path w="626110" h="47625">
                  <a:moveTo>
                    <a:pt x="141617" y="11811"/>
                  </a:moveTo>
                  <a:lnTo>
                    <a:pt x="129832" y="11811"/>
                  </a:lnTo>
                  <a:lnTo>
                    <a:pt x="129832" y="23609"/>
                  </a:lnTo>
                  <a:lnTo>
                    <a:pt x="129832" y="35407"/>
                  </a:lnTo>
                  <a:lnTo>
                    <a:pt x="141617" y="35407"/>
                  </a:lnTo>
                  <a:lnTo>
                    <a:pt x="141617" y="23609"/>
                  </a:lnTo>
                  <a:lnTo>
                    <a:pt x="141617" y="11811"/>
                  </a:lnTo>
                  <a:close/>
                </a:path>
                <a:path w="626110" h="47625">
                  <a:moveTo>
                    <a:pt x="153428" y="23609"/>
                  </a:moveTo>
                  <a:lnTo>
                    <a:pt x="141630" y="23609"/>
                  </a:lnTo>
                  <a:lnTo>
                    <a:pt x="141630" y="35407"/>
                  </a:lnTo>
                  <a:lnTo>
                    <a:pt x="153428" y="35407"/>
                  </a:lnTo>
                  <a:lnTo>
                    <a:pt x="153428" y="23609"/>
                  </a:lnTo>
                  <a:close/>
                </a:path>
                <a:path w="626110" h="47625">
                  <a:moveTo>
                    <a:pt x="177025" y="35407"/>
                  </a:moveTo>
                  <a:lnTo>
                    <a:pt x="165239" y="35407"/>
                  </a:lnTo>
                  <a:lnTo>
                    <a:pt x="165239" y="23609"/>
                  </a:lnTo>
                  <a:lnTo>
                    <a:pt x="165239" y="11811"/>
                  </a:lnTo>
                  <a:lnTo>
                    <a:pt x="153441" y="11811"/>
                  </a:lnTo>
                  <a:lnTo>
                    <a:pt x="153441" y="23609"/>
                  </a:lnTo>
                  <a:lnTo>
                    <a:pt x="153441" y="35407"/>
                  </a:lnTo>
                  <a:lnTo>
                    <a:pt x="153441" y="47205"/>
                  </a:lnTo>
                  <a:lnTo>
                    <a:pt x="165239" y="47205"/>
                  </a:lnTo>
                  <a:lnTo>
                    <a:pt x="177025" y="47205"/>
                  </a:lnTo>
                  <a:lnTo>
                    <a:pt x="177025" y="35407"/>
                  </a:lnTo>
                  <a:close/>
                </a:path>
                <a:path w="626110" h="47625">
                  <a:moveTo>
                    <a:pt x="188836" y="35407"/>
                  </a:moveTo>
                  <a:lnTo>
                    <a:pt x="177038" y="35407"/>
                  </a:lnTo>
                  <a:lnTo>
                    <a:pt x="177038" y="47205"/>
                  </a:lnTo>
                  <a:lnTo>
                    <a:pt x="188836" y="47205"/>
                  </a:lnTo>
                  <a:lnTo>
                    <a:pt x="188836" y="35407"/>
                  </a:lnTo>
                  <a:close/>
                </a:path>
                <a:path w="626110" h="47625">
                  <a:moveTo>
                    <a:pt x="188836" y="11811"/>
                  </a:moveTo>
                  <a:lnTo>
                    <a:pt x="177038" y="11811"/>
                  </a:lnTo>
                  <a:lnTo>
                    <a:pt x="177038" y="23609"/>
                  </a:lnTo>
                  <a:lnTo>
                    <a:pt x="188836" y="23609"/>
                  </a:lnTo>
                  <a:lnTo>
                    <a:pt x="188836" y="11811"/>
                  </a:lnTo>
                  <a:close/>
                </a:path>
                <a:path w="626110" h="47625">
                  <a:moveTo>
                    <a:pt x="200647" y="35407"/>
                  </a:moveTo>
                  <a:lnTo>
                    <a:pt x="188849" y="35407"/>
                  </a:lnTo>
                  <a:lnTo>
                    <a:pt x="188849" y="47205"/>
                  </a:lnTo>
                  <a:lnTo>
                    <a:pt x="200647" y="47205"/>
                  </a:lnTo>
                  <a:lnTo>
                    <a:pt x="200647" y="35407"/>
                  </a:lnTo>
                  <a:close/>
                </a:path>
                <a:path w="626110" h="47625">
                  <a:moveTo>
                    <a:pt x="212432" y="11811"/>
                  </a:moveTo>
                  <a:lnTo>
                    <a:pt x="200647" y="11811"/>
                  </a:lnTo>
                  <a:lnTo>
                    <a:pt x="200647" y="23609"/>
                  </a:lnTo>
                  <a:lnTo>
                    <a:pt x="212432" y="23609"/>
                  </a:lnTo>
                  <a:lnTo>
                    <a:pt x="212432" y="11811"/>
                  </a:lnTo>
                  <a:close/>
                </a:path>
                <a:path w="626110" h="47625">
                  <a:moveTo>
                    <a:pt x="224243" y="35407"/>
                  </a:moveTo>
                  <a:lnTo>
                    <a:pt x="212458" y="35407"/>
                  </a:lnTo>
                  <a:lnTo>
                    <a:pt x="212458" y="47205"/>
                  </a:lnTo>
                  <a:lnTo>
                    <a:pt x="224243" y="47205"/>
                  </a:lnTo>
                  <a:lnTo>
                    <a:pt x="224243" y="35407"/>
                  </a:lnTo>
                  <a:close/>
                </a:path>
                <a:path w="626110" h="47625">
                  <a:moveTo>
                    <a:pt x="247853" y="35407"/>
                  </a:moveTo>
                  <a:lnTo>
                    <a:pt x="236054" y="35407"/>
                  </a:lnTo>
                  <a:lnTo>
                    <a:pt x="224256" y="35407"/>
                  </a:lnTo>
                  <a:lnTo>
                    <a:pt x="224256" y="47205"/>
                  </a:lnTo>
                  <a:lnTo>
                    <a:pt x="236054" y="47205"/>
                  </a:lnTo>
                  <a:lnTo>
                    <a:pt x="247853" y="47205"/>
                  </a:lnTo>
                  <a:lnTo>
                    <a:pt x="247853" y="35407"/>
                  </a:lnTo>
                  <a:close/>
                </a:path>
                <a:path w="626110" h="47625">
                  <a:moveTo>
                    <a:pt x="247853" y="11811"/>
                  </a:moveTo>
                  <a:lnTo>
                    <a:pt x="236054" y="11811"/>
                  </a:lnTo>
                  <a:lnTo>
                    <a:pt x="224256" y="11811"/>
                  </a:lnTo>
                  <a:lnTo>
                    <a:pt x="224256" y="23609"/>
                  </a:lnTo>
                  <a:lnTo>
                    <a:pt x="236054" y="23609"/>
                  </a:lnTo>
                  <a:lnTo>
                    <a:pt x="247853" y="23609"/>
                  </a:lnTo>
                  <a:lnTo>
                    <a:pt x="247853" y="11811"/>
                  </a:lnTo>
                  <a:close/>
                </a:path>
                <a:path w="626110" h="47625">
                  <a:moveTo>
                    <a:pt x="259651" y="23609"/>
                  </a:moveTo>
                  <a:lnTo>
                    <a:pt x="247865" y="23609"/>
                  </a:lnTo>
                  <a:lnTo>
                    <a:pt x="247865" y="35407"/>
                  </a:lnTo>
                  <a:lnTo>
                    <a:pt x="259651" y="35407"/>
                  </a:lnTo>
                  <a:lnTo>
                    <a:pt x="259651" y="23609"/>
                  </a:lnTo>
                  <a:close/>
                </a:path>
                <a:path w="626110" h="47625">
                  <a:moveTo>
                    <a:pt x="271462" y="23609"/>
                  </a:moveTo>
                  <a:lnTo>
                    <a:pt x="259664" y="23609"/>
                  </a:lnTo>
                  <a:lnTo>
                    <a:pt x="259664" y="35407"/>
                  </a:lnTo>
                  <a:lnTo>
                    <a:pt x="259664" y="47205"/>
                  </a:lnTo>
                  <a:lnTo>
                    <a:pt x="271462" y="47205"/>
                  </a:lnTo>
                  <a:lnTo>
                    <a:pt x="271462" y="35407"/>
                  </a:lnTo>
                  <a:lnTo>
                    <a:pt x="271462" y="23609"/>
                  </a:lnTo>
                  <a:close/>
                </a:path>
                <a:path w="626110" h="47625">
                  <a:moveTo>
                    <a:pt x="306857" y="11811"/>
                  </a:moveTo>
                  <a:lnTo>
                    <a:pt x="295071" y="11811"/>
                  </a:lnTo>
                  <a:lnTo>
                    <a:pt x="295071" y="23609"/>
                  </a:lnTo>
                  <a:lnTo>
                    <a:pt x="283273" y="23609"/>
                  </a:lnTo>
                  <a:lnTo>
                    <a:pt x="271475" y="23609"/>
                  </a:lnTo>
                  <a:lnTo>
                    <a:pt x="271475" y="35407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lnTo>
                    <a:pt x="306857" y="11811"/>
                  </a:lnTo>
                  <a:close/>
                </a:path>
                <a:path w="626110" h="47625">
                  <a:moveTo>
                    <a:pt x="330479" y="23609"/>
                  </a:moveTo>
                  <a:lnTo>
                    <a:pt x="318681" y="23609"/>
                  </a:lnTo>
                  <a:lnTo>
                    <a:pt x="306882" y="23609"/>
                  </a:lnTo>
                  <a:lnTo>
                    <a:pt x="306882" y="35407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close/>
                </a:path>
                <a:path w="626110" h="47625">
                  <a:moveTo>
                    <a:pt x="342290" y="23609"/>
                  </a:moveTo>
                  <a:lnTo>
                    <a:pt x="330492" y="23609"/>
                  </a:lnTo>
                  <a:lnTo>
                    <a:pt x="330492" y="35407"/>
                  </a:lnTo>
                  <a:lnTo>
                    <a:pt x="342290" y="35407"/>
                  </a:lnTo>
                  <a:lnTo>
                    <a:pt x="342290" y="23609"/>
                  </a:lnTo>
                  <a:close/>
                </a:path>
                <a:path w="626110" h="47625">
                  <a:moveTo>
                    <a:pt x="365887" y="11811"/>
                  </a:moveTo>
                  <a:lnTo>
                    <a:pt x="354088" y="11811"/>
                  </a:lnTo>
                  <a:lnTo>
                    <a:pt x="342290" y="11811"/>
                  </a:lnTo>
                  <a:lnTo>
                    <a:pt x="342290" y="23609"/>
                  </a:lnTo>
                  <a:lnTo>
                    <a:pt x="354088" y="23609"/>
                  </a:lnTo>
                  <a:lnTo>
                    <a:pt x="365887" y="23609"/>
                  </a:lnTo>
                  <a:lnTo>
                    <a:pt x="365887" y="11811"/>
                  </a:lnTo>
                  <a:close/>
                </a:path>
                <a:path w="626110" h="47625">
                  <a:moveTo>
                    <a:pt x="377698" y="11811"/>
                  </a:moveTo>
                  <a:lnTo>
                    <a:pt x="365899" y="11811"/>
                  </a:lnTo>
                  <a:lnTo>
                    <a:pt x="365899" y="23609"/>
                  </a:lnTo>
                  <a:lnTo>
                    <a:pt x="365899" y="35407"/>
                  </a:lnTo>
                  <a:lnTo>
                    <a:pt x="377698" y="35407"/>
                  </a:lnTo>
                  <a:lnTo>
                    <a:pt x="377698" y="23609"/>
                  </a:lnTo>
                  <a:lnTo>
                    <a:pt x="377698" y="11811"/>
                  </a:lnTo>
                  <a:close/>
                </a:path>
                <a:path w="626110" h="47625">
                  <a:moveTo>
                    <a:pt x="401307" y="11811"/>
                  </a:moveTo>
                  <a:lnTo>
                    <a:pt x="389509" y="11811"/>
                  </a:ln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01307" y="23609"/>
                  </a:lnTo>
                  <a:lnTo>
                    <a:pt x="401307" y="11811"/>
                  </a:lnTo>
                  <a:close/>
                </a:path>
                <a:path w="626110" h="47625">
                  <a:moveTo>
                    <a:pt x="460311" y="11811"/>
                  </a:moveTo>
                  <a:lnTo>
                    <a:pt x="448513" y="11811"/>
                  </a:lnTo>
                  <a:lnTo>
                    <a:pt x="436714" y="11811"/>
                  </a:lnTo>
                  <a:lnTo>
                    <a:pt x="424916" y="11811"/>
                  </a:lnTo>
                  <a:lnTo>
                    <a:pt x="424916" y="23609"/>
                  </a:lnTo>
                  <a:lnTo>
                    <a:pt x="436714" y="23609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60311" y="35407"/>
                  </a:lnTo>
                  <a:lnTo>
                    <a:pt x="460311" y="23609"/>
                  </a:lnTo>
                  <a:lnTo>
                    <a:pt x="460311" y="11811"/>
                  </a:lnTo>
                  <a:close/>
                </a:path>
                <a:path w="626110" h="47625">
                  <a:moveTo>
                    <a:pt x="483920" y="23609"/>
                  </a:moveTo>
                  <a:lnTo>
                    <a:pt x="472122" y="23609"/>
                  </a:lnTo>
                  <a:lnTo>
                    <a:pt x="460324" y="23609"/>
                  </a:lnTo>
                  <a:lnTo>
                    <a:pt x="460324" y="35407"/>
                  </a:lnTo>
                  <a:lnTo>
                    <a:pt x="472122" y="35407"/>
                  </a:lnTo>
                  <a:lnTo>
                    <a:pt x="483920" y="35407"/>
                  </a:lnTo>
                  <a:lnTo>
                    <a:pt x="483920" y="23609"/>
                  </a:lnTo>
                  <a:close/>
                </a:path>
                <a:path w="626110" h="47625">
                  <a:moveTo>
                    <a:pt x="507530" y="11811"/>
                  </a:moveTo>
                  <a:lnTo>
                    <a:pt x="495731" y="11811"/>
                  </a:lnTo>
                  <a:lnTo>
                    <a:pt x="483933" y="11811"/>
                  </a:lnTo>
                  <a:lnTo>
                    <a:pt x="483933" y="23609"/>
                  </a:lnTo>
                  <a:lnTo>
                    <a:pt x="495731" y="23609"/>
                  </a:lnTo>
                  <a:lnTo>
                    <a:pt x="495731" y="35407"/>
                  </a:lnTo>
                  <a:lnTo>
                    <a:pt x="507530" y="35407"/>
                  </a:lnTo>
                  <a:lnTo>
                    <a:pt x="507530" y="23609"/>
                  </a:lnTo>
                  <a:lnTo>
                    <a:pt x="507530" y="11811"/>
                  </a:lnTo>
                  <a:close/>
                </a:path>
                <a:path w="626110" h="47625">
                  <a:moveTo>
                    <a:pt x="531139" y="11811"/>
                  </a:moveTo>
                  <a:lnTo>
                    <a:pt x="519341" y="11811"/>
                  </a:lnTo>
                  <a:lnTo>
                    <a:pt x="519341" y="23609"/>
                  </a:lnTo>
                  <a:lnTo>
                    <a:pt x="531139" y="23609"/>
                  </a:lnTo>
                  <a:lnTo>
                    <a:pt x="531139" y="11811"/>
                  </a:lnTo>
                  <a:close/>
                </a:path>
                <a:path w="626110" h="47625">
                  <a:moveTo>
                    <a:pt x="554748" y="11811"/>
                  </a:moveTo>
                  <a:lnTo>
                    <a:pt x="542950" y="11811"/>
                  </a:lnTo>
                  <a:lnTo>
                    <a:pt x="542950" y="23609"/>
                  </a:lnTo>
                  <a:lnTo>
                    <a:pt x="542950" y="35407"/>
                  </a:lnTo>
                  <a:lnTo>
                    <a:pt x="554748" y="35407"/>
                  </a:lnTo>
                  <a:lnTo>
                    <a:pt x="554748" y="23609"/>
                  </a:lnTo>
                  <a:lnTo>
                    <a:pt x="554748" y="11811"/>
                  </a:lnTo>
                  <a:close/>
                </a:path>
                <a:path w="626110" h="47625">
                  <a:moveTo>
                    <a:pt x="578345" y="11811"/>
                  </a:moveTo>
                  <a:lnTo>
                    <a:pt x="566547" y="11811"/>
                  </a:lnTo>
                  <a:lnTo>
                    <a:pt x="566547" y="23609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78345" y="23609"/>
                  </a:lnTo>
                  <a:lnTo>
                    <a:pt x="578345" y="11811"/>
                  </a:lnTo>
                  <a:close/>
                </a:path>
                <a:path w="626110" h="47625">
                  <a:moveTo>
                    <a:pt x="601954" y="11811"/>
                  </a:moveTo>
                  <a:lnTo>
                    <a:pt x="590156" y="11811"/>
                  </a:lnTo>
                  <a:lnTo>
                    <a:pt x="578358" y="11811"/>
                  </a:lnTo>
                  <a:lnTo>
                    <a:pt x="578358" y="23609"/>
                  </a:lnTo>
                  <a:lnTo>
                    <a:pt x="578358" y="35407"/>
                  </a:lnTo>
                  <a:lnTo>
                    <a:pt x="590156" y="35407"/>
                  </a:lnTo>
                  <a:lnTo>
                    <a:pt x="601954" y="35407"/>
                  </a:lnTo>
                  <a:lnTo>
                    <a:pt x="601954" y="23609"/>
                  </a:lnTo>
                  <a:lnTo>
                    <a:pt x="601954" y="11811"/>
                  </a:lnTo>
                  <a:close/>
                </a:path>
                <a:path w="626110" h="47625">
                  <a:moveTo>
                    <a:pt x="601954" y="0"/>
                  </a:moveTo>
                  <a:lnTo>
                    <a:pt x="590156" y="0"/>
                  </a:lnTo>
                  <a:lnTo>
                    <a:pt x="578358" y="0"/>
                  </a:lnTo>
                  <a:lnTo>
                    <a:pt x="578358" y="11798"/>
                  </a:lnTo>
                  <a:lnTo>
                    <a:pt x="590156" y="11798"/>
                  </a:lnTo>
                  <a:lnTo>
                    <a:pt x="601954" y="11798"/>
                  </a:lnTo>
                  <a:lnTo>
                    <a:pt x="601954" y="0"/>
                  </a:lnTo>
                  <a:close/>
                </a:path>
                <a:path w="626110" h="47625">
                  <a:moveTo>
                    <a:pt x="625563" y="11811"/>
                  </a:moveTo>
                  <a:lnTo>
                    <a:pt x="613765" y="11811"/>
                  </a:lnTo>
                  <a:lnTo>
                    <a:pt x="613765" y="23609"/>
                  </a:lnTo>
                  <a:lnTo>
                    <a:pt x="613765" y="35407"/>
                  </a:lnTo>
                  <a:lnTo>
                    <a:pt x="625563" y="35407"/>
                  </a:lnTo>
                  <a:lnTo>
                    <a:pt x="625563" y="23609"/>
                  </a:lnTo>
                  <a:lnTo>
                    <a:pt x="625563" y="11811"/>
                  </a:lnTo>
                  <a:close/>
                </a:path>
                <a:path w="626110" h="47625">
                  <a:moveTo>
                    <a:pt x="625563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25563" y="11798"/>
                  </a:lnTo>
                  <a:lnTo>
                    <a:pt x="62556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354507" y="4038815"/>
              <a:ext cx="366395" cy="12065"/>
            </a:xfrm>
            <a:custGeom>
              <a:avLst/>
              <a:gdLst/>
              <a:ahLst/>
              <a:cxnLst/>
              <a:rect l="l" t="t" r="r" b="b"/>
              <a:pathLst>
                <a:path w="366395" h="12064">
                  <a:moveTo>
                    <a:pt x="11798" y="0"/>
                  </a:moveTo>
                  <a:lnTo>
                    <a:pt x="0" y="0"/>
                  </a:lnTo>
                  <a:lnTo>
                    <a:pt x="0" y="11798"/>
                  </a:lnTo>
                  <a:lnTo>
                    <a:pt x="11798" y="11798"/>
                  </a:lnTo>
                  <a:lnTo>
                    <a:pt x="11798" y="0"/>
                  </a:lnTo>
                  <a:close/>
                </a:path>
                <a:path w="366395" h="12064">
                  <a:moveTo>
                    <a:pt x="35407" y="0"/>
                  </a:moveTo>
                  <a:lnTo>
                    <a:pt x="23609" y="0"/>
                  </a:lnTo>
                  <a:lnTo>
                    <a:pt x="23609" y="11798"/>
                  </a:lnTo>
                  <a:lnTo>
                    <a:pt x="35407" y="11798"/>
                  </a:lnTo>
                  <a:lnTo>
                    <a:pt x="35407" y="0"/>
                  </a:lnTo>
                  <a:close/>
                </a:path>
                <a:path w="366395" h="12064">
                  <a:moveTo>
                    <a:pt x="106222" y="0"/>
                  </a:moveTo>
                  <a:lnTo>
                    <a:pt x="94424" y="0"/>
                  </a:lnTo>
                  <a:lnTo>
                    <a:pt x="82626" y="0"/>
                  </a:lnTo>
                  <a:lnTo>
                    <a:pt x="70827" y="0"/>
                  </a:lnTo>
                  <a:lnTo>
                    <a:pt x="70827" y="11798"/>
                  </a:lnTo>
                  <a:lnTo>
                    <a:pt x="82626" y="11798"/>
                  </a:lnTo>
                  <a:lnTo>
                    <a:pt x="94424" y="11798"/>
                  </a:lnTo>
                  <a:lnTo>
                    <a:pt x="106222" y="11798"/>
                  </a:lnTo>
                  <a:lnTo>
                    <a:pt x="106222" y="0"/>
                  </a:lnTo>
                  <a:close/>
                </a:path>
                <a:path w="366395" h="12064">
                  <a:moveTo>
                    <a:pt x="129832" y="0"/>
                  </a:moveTo>
                  <a:lnTo>
                    <a:pt x="118033" y="0"/>
                  </a:lnTo>
                  <a:lnTo>
                    <a:pt x="118033" y="11798"/>
                  </a:lnTo>
                  <a:lnTo>
                    <a:pt x="129832" y="11798"/>
                  </a:lnTo>
                  <a:lnTo>
                    <a:pt x="129832" y="0"/>
                  </a:lnTo>
                  <a:close/>
                </a:path>
                <a:path w="366395" h="12064">
                  <a:moveTo>
                    <a:pt x="165239" y="0"/>
                  </a:moveTo>
                  <a:lnTo>
                    <a:pt x="153441" y="0"/>
                  </a:lnTo>
                  <a:lnTo>
                    <a:pt x="153441" y="11798"/>
                  </a:lnTo>
                  <a:lnTo>
                    <a:pt x="165239" y="11798"/>
                  </a:lnTo>
                  <a:lnTo>
                    <a:pt x="165239" y="0"/>
                  </a:lnTo>
                  <a:close/>
                </a:path>
                <a:path w="366395" h="12064">
                  <a:moveTo>
                    <a:pt x="200647" y="0"/>
                  </a:moveTo>
                  <a:lnTo>
                    <a:pt x="188849" y="0"/>
                  </a:lnTo>
                  <a:lnTo>
                    <a:pt x="177050" y="0"/>
                  </a:lnTo>
                  <a:lnTo>
                    <a:pt x="177050" y="11798"/>
                  </a:lnTo>
                  <a:lnTo>
                    <a:pt x="188849" y="11798"/>
                  </a:lnTo>
                  <a:lnTo>
                    <a:pt x="200647" y="11798"/>
                  </a:lnTo>
                  <a:lnTo>
                    <a:pt x="200647" y="0"/>
                  </a:lnTo>
                  <a:close/>
                </a:path>
                <a:path w="366395" h="12064">
                  <a:moveTo>
                    <a:pt x="247865" y="0"/>
                  </a:moveTo>
                  <a:lnTo>
                    <a:pt x="236067" y="0"/>
                  </a:lnTo>
                  <a:lnTo>
                    <a:pt x="236067" y="11798"/>
                  </a:lnTo>
                  <a:lnTo>
                    <a:pt x="247865" y="11798"/>
                  </a:lnTo>
                  <a:lnTo>
                    <a:pt x="247865" y="0"/>
                  </a:lnTo>
                  <a:close/>
                </a:path>
                <a:path w="366395" h="12064">
                  <a:moveTo>
                    <a:pt x="295084" y="0"/>
                  </a:moveTo>
                  <a:lnTo>
                    <a:pt x="283286" y="0"/>
                  </a:lnTo>
                  <a:lnTo>
                    <a:pt x="283286" y="11798"/>
                  </a:lnTo>
                  <a:lnTo>
                    <a:pt x="295084" y="11798"/>
                  </a:lnTo>
                  <a:lnTo>
                    <a:pt x="295084" y="0"/>
                  </a:lnTo>
                  <a:close/>
                </a:path>
                <a:path w="366395" h="12064">
                  <a:moveTo>
                    <a:pt x="365899" y="0"/>
                  </a:moveTo>
                  <a:lnTo>
                    <a:pt x="354101" y="0"/>
                  </a:lnTo>
                  <a:lnTo>
                    <a:pt x="354101" y="11798"/>
                  </a:lnTo>
                  <a:lnTo>
                    <a:pt x="365899" y="11798"/>
                  </a:lnTo>
                  <a:lnTo>
                    <a:pt x="36589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94843" y="4056526"/>
              <a:ext cx="626110" cy="0"/>
            </a:xfrm>
            <a:custGeom>
              <a:avLst/>
              <a:gdLst/>
              <a:ahLst/>
              <a:cxnLst/>
              <a:rect l="l" t="t" r="r" b="b"/>
              <a:pathLst>
                <a:path w="626110">
                  <a:moveTo>
                    <a:pt x="0" y="0"/>
                  </a:moveTo>
                  <a:lnTo>
                    <a:pt x="625563" y="0"/>
                  </a:lnTo>
                </a:path>
              </a:pathLst>
            </a:custGeom>
            <a:ln w="11798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94843" y="4062425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10" h="35560">
                  <a:moveTo>
                    <a:pt x="11798" y="11811"/>
                  </a:moveTo>
                  <a:lnTo>
                    <a:pt x="0" y="11811"/>
                  </a:lnTo>
                  <a:lnTo>
                    <a:pt x="0" y="23609"/>
                  </a:lnTo>
                  <a:lnTo>
                    <a:pt x="11798" y="23609"/>
                  </a:lnTo>
                  <a:lnTo>
                    <a:pt x="11798" y="11811"/>
                  </a:lnTo>
                  <a:close/>
                </a:path>
                <a:path w="626110" h="35560">
                  <a:moveTo>
                    <a:pt x="35394" y="11811"/>
                  </a:moveTo>
                  <a:lnTo>
                    <a:pt x="23596" y="11811"/>
                  </a:lnTo>
                  <a:lnTo>
                    <a:pt x="23596" y="23609"/>
                  </a:lnTo>
                  <a:lnTo>
                    <a:pt x="11798" y="23609"/>
                  </a:lnTo>
                  <a:lnTo>
                    <a:pt x="11798" y="35407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lnTo>
                    <a:pt x="35394" y="11811"/>
                  </a:lnTo>
                  <a:close/>
                </a:path>
                <a:path w="626110" h="35560">
                  <a:moveTo>
                    <a:pt x="59004" y="23609"/>
                  </a:moveTo>
                  <a:lnTo>
                    <a:pt x="47205" y="23609"/>
                  </a:lnTo>
                  <a:lnTo>
                    <a:pt x="47205" y="11811"/>
                  </a:lnTo>
                  <a:lnTo>
                    <a:pt x="35407" y="11811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59004" y="35407"/>
                  </a:lnTo>
                  <a:lnTo>
                    <a:pt x="59004" y="23609"/>
                  </a:lnTo>
                  <a:close/>
                </a:path>
                <a:path w="626110" h="35560">
                  <a:moveTo>
                    <a:pt x="94411" y="11811"/>
                  </a:moveTo>
                  <a:lnTo>
                    <a:pt x="82613" y="11811"/>
                  </a:lnTo>
                  <a:lnTo>
                    <a:pt x="70815" y="11811"/>
                  </a:lnTo>
                  <a:lnTo>
                    <a:pt x="59016" y="11811"/>
                  </a:ln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70815" y="23609"/>
                  </a:lnTo>
                  <a:lnTo>
                    <a:pt x="82613" y="23609"/>
                  </a:lnTo>
                  <a:lnTo>
                    <a:pt x="82613" y="35407"/>
                  </a:lnTo>
                  <a:lnTo>
                    <a:pt x="94411" y="35407"/>
                  </a:lnTo>
                  <a:lnTo>
                    <a:pt x="94411" y="23609"/>
                  </a:lnTo>
                  <a:lnTo>
                    <a:pt x="94411" y="11811"/>
                  </a:lnTo>
                  <a:close/>
                </a:path>
                <a:path w="626110" h="35560">
                  <a:moveTo>
                    <a:pt x="129806" y="23609"/>
                  </a:moveTo>
                  <a:lnTo>
                    <a:pt x="118021" y="23609"/>
                  </a:lnTo>
                  <a:lnTo>
                    <a:pt x="118021" y="35407"/>
                  </a:lnTo>
                  <a:lnTo>
                    <a:pt x="129806" y="35407"/>
                  </a:lnTo>
                  <a:lnTo>
                    <a:pt x="129806" y="23609"/>
                  </a:lnTo>
                  <a:close/>
                </a:path>
                <a:path w="626110" h="35560">
                  <a:moveTo>
                    <a:pt x="129806" y="0"/>
                  </a:moveTo>
                  <a:lnTo>
                    <a:pt x="118021" y="0"/>
                  </a:lnTo>
                  <a:lnTo>
                    <a:pt x="106222" y="0"/>
                  </a:lnTo>
                  <a:lnTo>
                    <a:pt x="94424" y="0"/>
                  </a:lnTo>
                  <a:lnTo>
                    <a:pt x="94424" y="11798"/>
                  </a:lnTo>
                  <a:lnTo>
                    <a:pt x="106222" y="11798"/>
                  </a:lnTo>
                  <a:lnTo>
                    <a:pt x="118021" y="11798"/>
                  </a:lnTo>
                  <a:lnTo>
                    <a:pt x="129806" y="11798"/>
                  </a:lnTo>
                  <a:lnTo>
                    <a:pt x="129806" y="0"/>
                  </a:lnTo>
                  <a:close/>
                </a:path>
                <a:path w="626110" h="35560">
                  <a:moveTo>
                    <a:pt x="141617" y="0"/>
                  </a:moveTo>
                  <a:lnTo>
                    <a:pt x="129832" y="0"/>
                  </a:lnTo>
                  <a:lnTo>
                    <a:pt x="129832" y="11798"/>
                  </a:lnTo>
                  <a:lnTo>
                    <a:pt x="141617" y="11798"/>
                  </a:lnTo>
                  <a:lnTo>
                    <a:pt x="141617" y="0"/>
                  </a:lnTo>
                  <a:close/>
                </a:path>
                <a:path w="626110" h="35560">
                  <a:moveTo>
                    <a:pt x="153428" y="11811"/>
                  </a:moveTo>
                  <a:lnTo>
                    <a:pt x="141630" y="11811"/>
                  </a:lnTo>
                  <a:lnTo>
                    <a:pt x="141630" y="23609"/>
                  </a:lnTo>
                  <a:lnTo>
                    <a:pt x="141630" y="35407"/>
                  </a:lnTo>
                  <a:lnTo>
                    <a:pt x="153428" y="35407"/>
                  </a:lnTo>
                  <a:lnTo>
                    <a:pt x="153428" y="23609"/>
                  </a:lnTo>
                  <a:lnTo>
                    <a:pt x="153428" y="11811"/>
                  </a:lnTo>
                  <a:close/>
                </a:path>
                <a:path w="626110" h="35560">
                  <a:moveTo>
                    <a:pt x="153428" y="0"/>
                  </a:moveTo>
                  <a:lnTo>
                    <a:pt x="141630" y="0"/>
                  </a:lnTo>
                  <a:lnTo>
                    <a:pt x="141630" y="11798"/>
                  </a:lnTo>
                  <a:lnTo>
                    <a:pt x="153428" y="11798"/>
                  </a:lnTo>
                  <a:lnTo>
                    <a:pt x="153428" y="0"/>
                  </a:lnTo>
                  <a:close/>
                </a:path>
                <a:path w="626110" h="35560">
                  <a:moveTo>
                    <a:pt x="177025" y="23609"/>
                  </a:moveTo>
                  <a:lnTo>
                    <a:pt x="165239" y="23609"/>
                  </a:lnTo>
                  <a:lnTo>
                    <a:pt x="165239" y="11811"/>
                  </a:lnTo>
                  <a:lnTo>
                    <a:pt x="153441" y="11811"/>
                  </a:ln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close/>
                </a:path>
                <a:path w="626110" h="35560">
                  <a:moveTo>
                    <a:pt x="188836" y="0"/>
                  </a:moveTo>
                  <a:lnTo>
                    <a:pt x="177038" y="0"/>
                  </a:lnTo>
                  <a:lnTo>
                    <a:pt x="177038" y="11798"/>
                  </a:lnTo>
                  <a:lnTo>
                    <a:pt x="188836" y="11798"/>
                  </a:lnTo>
                  <a:lnTo>
                    <a:pt x="188836" y="0"/>
                  </a:lnTo>
                  <a:close/>
                </a:path>
                <a:path w="626110" h="35560">
                  <a:moveTo>
                    <a:pt x="200647" y="11811"/>
                  </a:moveTo>
                  <a:lnTo>
                    <a:pt x="188849" y="11811"/>
                  </a:ln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00647" y="23609"/>
                  </a:lnTo>
                  <a:lnTo>
                    <a:pt x="200647" y="11811"/>
                  </a:lnTo>
                  <a:close/>
                </a:path>
                <a:path w="626110" h="35560">
                  <a:moveTo>
                    <a:pt x="200647" y="0"/>
                  </a:moveTo>
                  <a:lnTo>
                    <a:pt x="188849" y="0"/>
                  </a:lnTo>
                  <a:lnTo>
                    <a:pt x="188849" y="11798"/>
                  </a:lnTo>
                  <a:lnTo>
                    <a:pt x="200647" y="11798"/>
                  </a:lnTo>
                  <a:lnTo>
                    <a:pt x="200647" y="0"/>
                  </a:lnTo>
                  <a:close/>
                </a:path>
                <a:path w="626110" h="35560">
                  <a:moveTo>
                    <a:pt x="224243" y="11811"/>
                  </a:moveTo>
                  <a:lnTo>
                    <a:pt x="212458" y="11811"/>
                  </a:ln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lnTo>
                    <a:pt x="224243" y="11811"/>
                  </a:lnTo>
                  <a:close/>
                </a:path>
                <a:path w="626110" h="35560">
                  <a:moveTo>
                    <a:pt x="236054" y="0"/>
                  </a:moveTo>
                  <a:lnTo>
                    <a:pt x="224256" y="0"/>
                  </a:lnTo>
                  <a:lnTo>
                    <a:pt x="224256" y="11798"/>
                  </a:lnTo>
                  <a:lnTo>
                    <a:pt x="236054" y="11798"/>
                  </a:lnTo>
                  <a:lnTo>
                    <a:pt x="236054" y="0"/>
                  </a:lnTo>
                  <a:close/>
                </a:path>
                <a:path w="626110" h="35560">
                  <a:moveTo>
                    <a:pt x="247853" y="11811"/>
                  </a:moveTo>
                  <a:lnTo>
                    <a:pt x="236054" y="11811"/>
                  </a:lnTo>
                  <a:lnTo>
                    <a:pt x="236054" y="23609"/>
                  </a:lnTo>
                  <a:lnTo>
                    <a:pt x="236054" y="35407"/>
                  </a:lnTo>
                  <a:lnTo>
                    <a:pt x="247853" y="35407"/>
                  </a:lnTo>
                  <a:lnTo>
                    <a:pt x="247853" y="23609"/>
                  </a:lnTo>
                  <a:lnTo>
                    <a:pt x="247853" y="11811"/>
                  </a:lnTo>
                  <a:close/>
                </a:path>
                <a:path w="626110" h="35560">
                  <a:moveTo>
                    <a:pt x="259651" y="11811"/>
                  </a:moveTo>
                  <a:lnTo>
                    <a:pt x="247865" y="11811"/>
                  </a:lnTo>
                  <a:lnTo>
                    <a:pt x="247865" y="23609"/>
                  </a:lnTo>
                  <a:lnTo>
                    <a:pt x="247865" y="35407"/>
                  </a:lnTo>
                  <a:lnTo>
                    <a:pt x="259651" y="35407"/>
                  </a:lnTo>
                  <a:lnTo>
                    <a:pt x="259651" y="23609"/>
                  </a:lnTo>
                  <a:lnTo>
                    <a:pt x="259651" y="11811"/>
                  </a:lnTo>
                  <a:close/>
                </a:path>
                <a:path w="626110" h="35560">
                  <a:moveTo>
                    <a:pt x="271462" y="11811"/>
                  </a:moveTo>
                  <a:lnTo>
                    <a:pt x="259664" y="11811"/>
                  </a:lnTo>
                  <a:lnTo>
                    <a:pt x="259664" y="23609"/>
                  </a:lnTo>
                  <a:lnTo>
                    <a:pt x="271462" y="23609"/>
                  </a:lnTo>
                  <a:lnTo>
                    <a:pt x="271462" y="11811"/>
                  </a:lnTo>
                  <a:close/>
                </a:path>
                <a:path w="626110" h="35560">
                  <a:moveTo>
                    <a:pt x="295071" y="0"/>
                  </a:moveTo>
                  <a:lnTo>
                    <a:pt x="283273" y="0"/>
                  </a:lnTo>
                  <a:lnTo>
                    <a:pt x="283273" y="11798"/>
                  </a:lnTo>
                  <a:lnTo>
                    <a:pt x="295071" y="11798"/>
                  </a:lnTo>
                  <a:lnTo>
                    <a:pt x="295071" y="0"/>
                  </a:lnTo>
                  <a:close/>
                </a:path>
                <a:path w="626110" h="35560">
                  <a:moveTo>
                    <a:pt x="306857" y="11811"/>
                  </a:moveTo>
                  <a:lnTo>
                    <a:pt x="295071" y="11811"/>
                  </a:lnTo>
                  <a:lnTo>
                    <a:pt x="283273" y="11811"/>
                  </a:lnTo>
                  <a:lnTo>
                    <a:pt x="271475" y="11811"/>
                  </a:lnTo>
                  <a:lnTo>
                    <a:pt x="271475" y="23609"/>
                  </a:lnTo>
                  <a:lnTo>
                    <a:pt x="283273" y="23609"/>
                  </a:lnTo>
                  <a:lnTo>
                    <a:pt x="295071" y="23609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lnTo>
                    <a:pt x="306857" y="11811"/>
                  </a:lnTo>
                  <a:close/>
                </a:path>
                <a:path w="626110" h="35560">
                  <a:moveTo>
                    <a:pt x="330479" y="11811"/>
                  </a:moveTo>
                  <a:lnTo>
                    <a:pt x="318681" y="11811"/>
                  </a:lnTo>
                  <a:lnTo>
                    <a:pt x="306882" y="11811"/>
                  </a:lnTo>
                  <a:lnTo>
                    <a:pt x="306882" y="23609"/>
                  </a:lnTo>
                  <a:lnTo>
                    <a:pt x="318681" y="23609"/>
                  </a:lnTo>
                  <a:lnTo>
                    <a:pt x="330479" y="23609"/>
                  </a:lnTo>
                  <a:lnTo>
                    <a:pt x="330479" y="11811"/>
                  </a:lnTo>
                  <a:close/>
                </a:path>
                <a:path w="626110" h="35560">
                  <a:moveTo>
                    <a:pt x="354088" y="0"/>
                  </a:moveTo>
                  <a:lnTo>
                    <a:pt x="342290" y="0"/>
                  </a:lnTo>
                  <a:lnTo>
                    <a:pt x="330492" y="0"/>
                  </a:lnTo>
                  <a:lnTo>
                    <a:pt x="330492" y="11798"/>
                  </a:lnTo>
                  <a:lnTo>
                    <a:pt x="342290" y="11798"/>
                  </a:lnTo>
                  <a:lnTo>
                    <a:pt x="354088" y="11798"/>
                  </a:lnTo>
                  <a:lnTo>
                    <a:pt x="354088" y="0"/>
                  </a:lnTo>
                  <a:close/>
                </a:path>
                <a:path w="626110" h="35560">
                  <a:moveTo>
                    <a:pt x="365887" y="11811"/>
                  </a:moveTo>
                  <a:lnTo>
                    <a:pt x="354088" y="11811"/>
                  </a:lnTo>
                  <a:lnTo>
                    <a:pt x="342290" y="11811"/>
                  </a:lnTo>
                  <a:lnTo>
                    <a:pt x="330492" y="11811"/>
                  </a:lnTo>
                  <a:lnTo>
                    <a:pt x="330492" y="23609"/>
                  </a:lnTo>
                  <a:lnTo>
                    <a:pt x="330492" y="35407"/>
                  </a:lnTo>
                  <a:lnTo>
                    <a:pt x="342290" y="35407"/>
                  </a:lnTo>
                  <a:lnTo>
                    <a:pt x="342290" y="23609"/>
                  </a:lnTo>
                  <a:lnTo>
                    <a:pt x="354088" y="23609"/>
                  </a:lnTo>
                  <a:lnTo>
                    <a:pt x="365887" y="23609"/>
                  </a:lnTo>
                  <a:lnTo>
                    <a:pt x="365887" y="11811"/>
                  </a:lnTo>
                  <a:close/>
                </a:path>
                <a:path w="626110" h="35560">
                  <a:moveTo>
                    <a:pt x="389496" y="11811"/>
                  </a:moveTo>
                  <a:lnTo>
                    <a:pt x="377698" y="11811"/>
                  </a:lnTo>
                  <a:lnTo>
                    <a:pt x="377698" y="23609"/>
                  </a:lnTo>
                  <a:lnTo>
                    <a:pt x="389496" y="23609"/>
                  </a:lnTo>
                  <a:lnTo>
                    <a:pt x="389496" y="11811"/>
                  </a:lnTo>
                  <a:close/>
                </a:path>
                <a:path w="626110" h="35560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26110" h="35560">
                  <a:moveTo>
                    <a:pt x="401307" y="0"/>
                  </a:move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01307" y="0"/>
                  </a:lnTo>
                  <a:close/>
                </a:path>
                <a:path w="626110" h="35560">
                  <a:moveTo>
                    <a:pt x="424903" y="11811"/>
                  </a:moveTo>
                  <a:lnTo>
                    <a:pt x="413105" y="11811"/>
                  </a:lnTo>
                  <a:lnTo>
                    <a:pt x="401307" y="11811"/>
                  </a:lnTo>
                  <a:lnTo>
                    <a:pt x="389509" y="11811"/>
                  </a:lnTo>
                  <a:lnTo>
                    <a:pt x="389509" y="23609"/>
                  </a:lnTo>
                  <a:lnTo>
                    <a:pt x="401307" y="23609"/>
                  </a:lnTo>
                  <a:lnTo>
                    <a:pt x="413105" y="23609"/>
                  </a:lnTo>
                  <a:lnTo>
                    <a:pt x="424903" y="23609"/>
                  </a:lnTo>
                  <a:lnTo>
                    <a:pt x="424903" y="11811"/>
                  </a:lnTo>
                  <a:close/>
                </a:path>
                <a:path w="626110" h="35560">
                  <a:moveTo>
                    <a:pt x="424903" y="0"/>
                  </a:moveTo>
                  <a:lnTo>
                    <a:pt x="413105" y="0"/>
                  </a:lnTo>
                  <a:lnTo>
                    <a:pt x="413105" y="11798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26110" h="35560">
                  <a:moveTo>
                    <a:pt x="436714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36714" y="11798"/>
                  </a:lnTo>
                  <a:lnTo>
                    <a:pt x="436714" y="0"/>
                  </a:lnTo>
                  <a:close/>
                </a:path>
                <a:path w="626110" h="35560">
                  <a:moveTo>
                    <a:pt x="460311" y="11811"/>
                  </a:moveTo>
                  <a:lnTo>
                    <a:pt x="448513" y="11811"/>
                  </a:lnTo>
                  <a:lnTo>
                    <a:pt x="448513" y="23609"/>
                  </a:lnTo>
                  <a:lnTo>
                    <a:pt x="460311" y="23609"/>
                  </a:lnTo>
                  <a:lnTo>
                    <a:pt x="460311" y="11811"/>
                  </a:lnTo>
                  <a:close/>
                </a:path>
                <a:path w="626110" h="35560">
                  <a:moveTo>
                    <a:pt x="460311" y="0"/>
                  </a:moveTo>
                  <a:lnTo>
                    <a:pt x="448513" y="0"/>
                  </a:lnTo>
                  <a:lnTo>
                    <a:pt x="448513" y="11798"/>
                  </a:lnTo>
                  <a:lnTo>
                    <a:pt x="460311" y="11798"/>
                  </a:lnTo>
                  <a:lnTo>
                    <a:pt x="460311" y="0"/>
                  </a:lnTo>
                  <a:close/>
                </a:path>
                <a:path w="626110" h="35560">
                  <a:moveTo>
                    <a:pt x="483920" y="11811"/>
                  </a:moveTo>
                  <a:lnTo>
                    <a:pt x="472122" y="11811"/>
                  </a:lnTo>
                  <a:lnTo>
                    <a:pt x="460324" y="11811"/>
                  </a:lnTo>
                  <a:lnTo>
                    <a:pt x="460324" y="23609"/>
                  </a:lnTo>
                  <a:lnTo>
                    <a:pt x="472122" y="23609"/>
                  </a:lnTo>
                  <a:lnTo>
                    <a:pt x="483920" y="23609"/>
                  </a:lnTo>
                  <a:lnTo>
                    <a:pt x="483920" y="11811"/>
                  </a:lnTo>
                  <a:close/>
                </a:path>
                <a:path w="626110" h="35560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10" h="35560">
                  <a:moveTo>
                    <a:pt x="495731" y="0"/>
                  </a:move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495731" y="0"/>
                  </a:lnTo>
                  <a:close/>
                </a:path>
                <a:path w="626110" h="35560">
                  <a:moveTo>
                    <a:pt x="507530" y="11811"/>
                  </a:moveTo>
                  <a:lnTo>
                    <a:pt x="495731" y="11811"/>
                  </a:lnTo>
                  <a:lnTo>
                    <a:pt x="483933" y="11811"/>
                  </a:lnTo>
                  <a:lnTo>
                    <a:pt x="483933" y="23609"/>
                  </a:lnTo>
                  <a:lnTo>
                    <a:pt x="495731" y="23609"/>
                  </a:lnTo>
                  <a:lnTo>
                    <a:pt x="507530" y="23609"/>
                  </a:lnTo>
                  <a:lnTo>
                    <a:pt x="507530" y="11811"/>
                  </a:lnTo>
                  <a:close/>
                </a:path>
                <a:path w="626110" h="35560">
                  <a:moveTo>
                    <a:pt x="519328" y="0"/>
                  </a:moveTo>
                  <a:lnTo>
                    <a:pt x="507530" y="0"/>
                  </a:lnTo>
                  <a:lnTo>
                    <a:pt x="507530" y="11798"/>
                  </a:lnTo>
                  <a:lnTo>
                    <a:pt x="519328" y="11798"/>
                  </a:lnTo>
                  <a:lnTo>
                    <a:pt x="519328" y="0"/>
                  </a:lnTo>
                  <a:close/>
                </a:path>
                <a:path w="626110" h="35560">
                  <a:moveTo>
                    <a:pt x="531139" y="11811"/>
                  </a:moveTo>
                  <a:lnTo>
                    <a:pt x="519341" y="11811"/>
                  </a:lnTo>
                  <a:lnTo>
                    <a:pt x="519341" y="23609"/>
                  </a:lnTo>
                  <a:lnTo>
                    <a:pt x="531139" y="23609"/>
                  </a:lnTo>
                  <a:lnTo>
                    <a:pt x="531139" y="11811"/>
                  </a:lnTo>
                  <a:close/>
                </a:path>
                <a:path w="626110" h="35560">
                  <a:moveTo>
                    <a:pt x="531139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31139" y="11798"/>
                  </a:lnTo>
                  <a:lnTo>
                    <a:pt x="531139" y="0"/>
                  </a:lnTo>
                  <a:close/>
                </a:path>
                <a:path w="626110" h="35560">
                  <a:moveTo>
                    <a:pt x="554748" y="11811"/>
                  </a:moveTo>
                  <a:lnTo>
                    <a:pt x="542950" y="11811"/>
                  </a:lnTo>
                  <a:lnTo>
                    <a:pt x="542950" y="23609"/>
                  </a:lnTo>
                  <a:lnTo>
                    <a:pt x="554748" y="23609"/>
                  </a:lnTo>
                  <a:lnTo>
                    <a:pt x="554748" y="11811"/>
                  </a:lnTo>
                  <a:close/>
                </a:path>
                <a:path w="626110" h="35560">
                  <a:moveTo>
                    <a:pt x="590156" y="11811"/>
                  </a:moveTo>
                  <a:lnTo>
                    <a:pt x="578358" y="11811"/>
                  </a:lnTo>
                  <a:lnTo>
                    <a:pt x="578358" y="23609"/>
                  </a:lnTo>
                  <a:lnTo>
                    <a:pt x="590156" y="23609"/>
                  </a:lnTo>
                  <a:lnTo>
                    <a:pt x="590156" y="11811"/>
                  </a:lnTo>
                  <a:close/>
                </a:path>
                <a:path w="626110" h="35560">
                  <a:moveTo>
                    <a:pt x="625563" y="11811"/>
                  </a:moveTo>
                  <a:lnTo>
                    <a:pt x="613765" y="11811"/>
                  </a:lnTo>
                  <a:lnTo>
                    <a:pt x="601967" y="11811"/>
                  </a:lnTo>
                  <a:lnTo>
                    <a:pt x="601967" y="23609"/>
                  </a:lnTo>
                  <a:lnTo>
                    <a:pt x="613765" y="23609"/>
                  </a:lnTo>
                  <a:lnTo>
                    <a:pt x="625563" y="23609"/>
                  </a:lnTo>
                  <a:lnTo>
                    <a:pt x="625563" y="118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94843" y="4086034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10" h="47625">
                  <a:moveTo>
                    <a:pt x="23596" y="23609"/>
                  </a:moveTo>
                  <a:lnTo>
                    <a:pt x="11798" y="23609"/>
                  </a:lnTo>
                  <a:lnTo>
                    <a:pt x="11798" y="35407"/>
                  </a:lnTo>
                  <a:lnTo>
                    <a:pt x="23596" y="35407"/>
                  </a:lnTo>
                  <a:lnTo>
                    <a:pt x="23596" y="23609"/>
                  </a:lnTo>
                  <a:close/>
                </a:path>
                <a:path w="626110" h="47625">
                  <a:moveTo>
                    <a:pt x="23596" y="11798"/>
                  </a:moveTo>
                  <a:lnTo>
                    <a:pt x="11798" y="11798"/>
                  </a:lnTo>
                  <a:lnTo>
                    <a:pt x="0" y="11798"/>
                  </a:lnTo>
                  <a:lnTo>
                    <a:pt x="0" y="23596"/>
                  </a:lnTo>
                  <a:lnTo>
                    <a:pt x="11798" y="23596"/>
                  </a:lnTo>
                  <a:lnTo>
                    <a:pt x="23596" y="23596"/>
                  </a:lnTo>
                  <a:lnTo>
                    <a:pt x="23596" y="11798"/>
                  </a:lnTo>
                  <a:close/>
                </a:path>
                <a:path w="626110" h="47625">
                  <a:moveTo>
                    <a:pt x="35394" y="35407"/>
                  </a:moveTo>
                  <a:lnTo>
                    <a:pt x="23596" y="35407"/>
                  </a:lnTo>
                  <a:lnTo>
                    <a:pt x="23596" y="47205"/>
                  </a:lnTo>
                  <a:lnTo>
                    <a:pt x="35394" y="47205"/>
                  </a:lnTo>
                  <a:lnTo>
                    <a:pt x="35394" y="35407"/>
                  </a:lnTo>
                  <a:close/>
                </a:path>
                <a:path w="626110" h="47625">
                  <a:moveTo>
                    <a:pt x="47205" y="11798"/>
                  </a:moveTo>
                  <a:lnTo>
                    <a:pt x="35407" y="11798"/>
                  </a:lnTo>
                  <a:lnTo>
                    <a:pt x="35407" y="23596"/>
                  </a:lnTo>
                  <a:lnTo>
                    <a:pt x="47205" y="23596"/>
                  </a:lnTo>
                  <a:lnTo>
                    <a:pt x="47205" y="11798"/>
                  </a:lnTo>
                  <a:close/>
                </a:path>
                <a:path w="626110" h="47625">
                  <a:moveTo>
                    <a:pt x="70815" y="23609"/>
                  </a:move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70815" y="23609"/>
                  </a:lnTo>
                  <a:close/>
                </a:path>
                <a:path w="626110" h="47625">
                  <a:moveTo>
                    <a:pt x="82613" y="11798"/>
                  </a:moveTo>
                  <a:lnTo>
                    <a:pt x="70815" y="11798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82613" y="11798"/>
                  </a:lnTo>
                  <a:close/>
                </a:path>
                <a:path w="626110" h="47625">
                  <a:moveTo>
                    <a:pt x="94411" y="23609"/>
                  </a:moveTo>
                  <a:lnTo>
                    <a:pt x="82613" y="23609"/>
                  </a:lnTo>
                  <a:lnTo>
                    <a:pt x="82613" y="35407"/>
                  </a:lnTo>
                  <a:lnTo>
                    <a:pt x="94411" y="35407"/>
                  </a:lnTo>
                  <a:lnTo>
                    <a:pt x="94411" y="23609"/>
                  </a:lnTo>
                  <a:close/>
                </a:path>
                <a:path w="626110" h="47625">
                  <a:moveTo>
                    <a:pt x="118021" y="23609"/>
                  </a:moveTo>
                  <a:lnTo>
                    <a:pt x="106222" y="23609"/>
                  </a:lnTo>
                  <a:lnTo>
                    <a:pt x="106222" y="35407"/>
                  </a:lnTo>
                  <a:lnTo>
                    <a:pt x="118021" y="35407"/>
                  </a:lnTo>
                  <a:lnTo>
                    <a:pt x="118021" y="23609"/>
                  </a:lnTo>
                  <a:close/>
                </a:path>
                <a:path w="626110" h="47625">
                  <a:moveTo>
                    <a:pt x="141617" y="11798"/>
                  </a:moveTo>
                  <a:lnTo>
                    <a:pt x="129832" y="11798"/>
                  </a:lnTo>
                  <a:lnTo>
                    <a:pt x="129832" y="23596"/>
                  </a:lnTo>
                  <a:lnTo>
                    <a:pt x="141617" y="23596"/>
                  </a:lnTo>
                  <a:lnTo>
                    <a:pt x="141617" y="11798"/>
                  </a:lnTo>
                  <a:close/>
                </a:path>
                <a:path w="626110" h="47625">
                  <a:moveTo>
                    <a:pt x="153428" y="23609"/>
                  </a:moveTo>
                  <a:lnTo>
                    <a:pt x="141630" y="23609"/>
                  </a:lnTo>
                  <a:lnTo>
                    <a:pt x="141630" y="35407"/>
                  </a:lnTo>
                  <a:lnTo>
                    <a:pt x="153428" y="35407"/>
                  </a:lnTo>
                  <a:lnTo>
                    <a:pt x="153428" y="23609"/>
                  </a:lnTo>
                  <a:close/>
                </a:path>
                <a:path w="626110" h="47625">
                  <a:moveTo>
                    <a:pt x="177025" y="23609"/>
                  </a:moveTo>
                  <a:lnTo>
                    <a:pt x="165239" y="23609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close/>
                </a:path>
                <a:path w="626110" h="47625">
                  <a:moveTo>
                    <a:pt x="177025" y="11798"/>
                  </a:moveTo>
                  <a:lnTo>
                    <a:pt x="165239" y="11798"/>
                  </a:lnTo>
                  <a:lnTo>
                    <a:pt x="153441" y="11798"/>
                  </a:lnTo>
                  <a:lnTo>
                    <a:pt x="153441" y="23596"/>
                  </a:lnTo>
                  <a:lnTo>
                    <a:pt x="165239" y="23596"/>
                  </a:lnTo>
                  <a:lnTo>
                    <a:pt x="177025" y="23596"/>
                  </a:lnTo>
                  <a:lnTo>
                    <a:pt x="177025" y="11798"/>
                  </a:lnTo>
                  <a:close/>
                </a:path>
                <a:path w="626110" h="47625">
                  <a:moveTo>
                    <a:pt x="188836" y="11798"/>
                  </a:moveTo>
                  <a:lnTo>
                    <a:pt x="177038" y="11798"/>
                  </a:lnTo>
                  <a:lnTo>
                    <a:pt x="177038" y="23596"/>
                  </a:lnTo>
                  <a:lnTo>
                    <a:pt x="188836" y="23596"/>
                  </a:lnTo>
                  <a:lnTo>
                    <a:pt x="188836" y="11798"/>
                  </a:lnTo>
                  <a:close/>
                </a:path>
                <a:path w="626110" h="47625">
                  <a:moveTo>
                    <a:pt x="200647" y="23609"/>
                  </a:move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00647" y="23609"/>
                  </a:lnTo>
                  <a:close/>
                </a:path>
                <a:path w="626110" h="47625">
                  <a:moveTo>
                    <a:pt x="200647" y="11798"/>
                  </a:moveTo>
                  <a:lnTo>
                    <a:pt x="188849" y="11798"/>
                  </a:lnTo>
                  <a:lnTo>
                    <a:pt x="188849" y="23596"/>
                  </a:lnTo>
                  <a:lnTo>
                    <a:pt x="200647" y="23596"/>
                  </a:lnTo>
                  <a:lnTo>
                    <a:pt x="200647" y="11798"/>
                  </a:lnTo>
                  <a:close/>
                </a:path>
                <a:path w="626110" h="47625">
                  <a:moveTo>
                    <a:pt x="224243" y="23609"/>
                  </a:move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close/>
                </a:path>
                <a:path w="626110" h="47625">
                  <a:moveTo>
                    <a:pt x="247853" y="23609"/>
                  </a:moveTo>
                  <a:lnTo>
                    <a:pt x="236054" y="23609"/>
                  </a:ln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47853" y="35407"/>
                  </a:lnTo>
                  <a:lnTo>
                    <a:pt x="247853" y="23609"/>
                  </a:lnTo>
                  <a:close/>
                </a:path>
                <a:path w="626110" h="47625">
                  <a:moveTo>
                    <a:pt x="247853" y="11798"/>
                  </a:moveTo>
                  <a:lnTo>
                    <a:pt x="236054" y="11798"/>
                  </a:lnTo>
                  <a:lnTo>
                    <a:pt x="224256" y="11798"/>
                  </a:lnTo>
                  <a:lnTo>
                    <a:pt x="224256" y="23596"/>
                  </a:lnTo>
                  <a:lnTo>
                    <a:pt x="236054" y="23596"/>
                  </a:lnTo>
                  <a:lnTo>
                    <a:pt x="247853" y="23596"/>
                  </a:lnTo>
                  <a:lnTo>
                    <a:pt x="247853" y="11798"/>
                  </a:lnTo>
                  <a:close/>
                </a:path>
                <a:path w="626110" h="47625">
                  <a:moveTo>
                    <a:pt x="259651" y="23609"/>
                  </a:moveTo>
                  <a:lnTo>
                    <a:pt x="247865" y="23609"/>
                  </a:lnTo>
                  <a:lnTo>
                    <a:pt x="247865" y="35407"/>
                  </a:lnTo>
                  <a:lnTo>
                    <a:pt x="259651" y="35407"/>
                  </a:lnTo>
                  <a:lnTo>
                    <a:pt x="259651" y="23609"/>
                  </a:lnTo>
                  <a:close/>
                </a:path>
                <a:path w="626110" h="47625">
                  <a:moveTo>
                    <a:pt x="271462" y="23609"/>
                  </a:moveTo>
                  <a:lnTo>
                    <a:pt x="259664" y="23609"/>
                  </a:lnTo>
                  <a:lnTo>
                    <a:pt x="259664" y="35407"/>
                  </a:lnTo>
                  <a:lnTo>
                    <a:pt x="271462" y="35407"/>
                  </a:lnTo>
                  <a:lnTo>
                    <a:pt x="271462" y="23609"/>
                  </a:lnTo>
                  <a:close/>
                </a:path>
                <a:path w="626110" h="47625">
                  <a:moveTo>
                    <a:pt x="271462" y="11798"/>
                  </a:moveTo>
                  <a:lnTo>
                    <a:pt x="259664" y="11798"/>
                  </a:lnTo>
                  <a:lnTo>
                    <a:pt x="259664" y="23596"/>
                  </a:lnTo>
                  <a:lnTo>
                    <a:pt x="271462" y="23596"/>
                  </a:lnTo>
                  <a:lnTo>
                    <a:pt x="271462" y="11798"/>
                  </a:lnTo>
                  <a:close/>
                </a:path>
                <a:path w="626110" h="47625">
                  <a:moveTo>
                    <a:pt x="283273" y="23609"/>
                  </a:moveTo>
                  <a:lnTo>
                    <a:pt x="271475" y="23609"/>
                  </a:lnTo>
                  <a:lnTo>
                    <a:pt x="271475" y="35407"/>
                  </a:lnTo>
                  <a:lnTo>
                    <a:pt x="283273" y="35407"/>
                  </a:lnTo>
                  <a:lnTo>
                    <a:pt x="283273" y="23609"/>
                  </a:lnTo>
                  <a:close/>
                </a:path>
                <a:path w="626110" h="47625">
                  <a:moveTo>
                    <a:pt x="306857" y="11798"/>
                  </a:moveTo>
                  <a:lnTo>
                    <a:pt x="295071" y="11798"/>
                  </a:lnTo>
                  <a:lnTo>
                    <a:pt x="283273" y="11798"/>
                  </a:lnTo>
                  <a:lnTo>
                    <a:pt x="271475" y="11798"/>
                  </a:lnTo>
                  <a:lnTo>
                    <a:pt x="271475" y="23596"/>
                  </a:lnTo>
                  <a:lnTo>
                    <a:pt x="283273" y="23596"/>
                  </a:lnTo>
                  <a:lnTo>
                    <a:pt x="295071" y="23596"/>
                  </a:lnTo>
                  <a:lnTo>
                    <a:pt x="306857" y="23596"/>
                  </a:lnTo>
                  <a:lnTo>
                    <a:pt x="306857" y="11798"/>
                  </a:lnTo>
                  <a:close/>
                </a:path>
                <a:path w="626110" h="47625">
                  <a:moveTo>
                    <a:pt x="330479" y="11798"/>
                  </a:moveTo>
                  <a:lnTo>
                    <a:pt x="318681" y="11798"/>
                  </a:lnTo>
                  <a:lnTo>
                    <a:pt x="306882" y="11798"/>
                  </a:lnTo>
                  <a:lnTo>
                    <a:pt x="306882" y="23596"/>
                  </a:lnTo>
                  <a:lnTo>
                    <a:pt x="318681" y="23596"/>
                  </a:lnTo>
                  <a:lnTo>
                    <a:pt x="330479" y="23596"/>
                  </a:lnTo>
                  <a:lnTo>
                    <a:pt x="330479" y="11798"/>
                  </a:lnTo>
                  <a:close/>
                </a:path>
                <a:path w="626110" h="47625">
                  <a:moveTo>
                    <a:pt x="365887" y="0"/>
                  </a:moveTo>
                  <a:lnTo>
                    <a:pt x="354088" y="0"/>
                  </a:lnTo>
                  <a:lnTo>
                    <a:pt x="342290" y="0"/>
                  </a:lnTo>
                  <a:lnTo>
                    <a:pt x="330492" y="0"/>
                  </a:lnTo>
                  <a:lnTo>
                    <a:pt x="330492" y="11798"/>
                  </a:lnTo>
                  <a:lnTo>
                    <a:pt x="342290" y="11798"/>
                  </a:lnTo>
                  <a:lnTo>
                    <a:pt x="342290" y="23596"/>
                  </a:lnTo>
                  <a:lnTo>
                    <a:pt x="354088" y="23596"/>
                  </a:lnTo>
                  <a:lnTo>
                    <a:pt x="365887" y="23596"/>
                  </a:lnTo>
                  <a:lnTo>
                    <a:pt x="365887" y="11798"/>
                  </a:lnTo>
                  <a:lnTo>
                    <a:pt x="365887" y="0"/>
                  </a:lnTo>
                  <a:close/>
                </a:path>
                <a:path w="626110" h="47625">
                  <a:moveTo>
                    <a:pt x="377698" y="23609"/>
                  </a:moveTo>
                  <a:lnTo>
                    <a:pt x="365899" y="23609"/>
                  </a:lnTo>
                  <a:lnTo>
                    <a:pt x="365899" y="35407"/>
                  </a:lnTo>
                  <a:lnTo>
                    <a:pt x="377698" y="35407"/>
                  </a:lnTo>
                  <a:lnTo>
                    <a:pt x="377698" y="23609"/>
                  </a:lnTo>
                  <a:close/>
                </a:path>
                <a:path w="626110" h="47625">
                  <a:moveTo>
                    <a:pt x="377698" y="11798"/>
                  </a:moveTo>
                  <a:lnTo>
                    <a:pt x="365899" y="11798"/>
                  </a:lnTo>
                  <a:lnTo>
                    <a:pt x="365899" y="23596"/>
                  </a:lnTo>
                  <a:lnTo>
                    <a:pt x="377698" y="23596"/>
                  </a:lnTo>
                  <a:lnTo>
                    <a:pt x="377698" y="11798"/>
                  </a:lnTo>
                  <a:close/>
                </a:path>
                <a:path w="626110" h="47625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26110" h="47625">
                  <a:moveTo>
                    <a:pt x="424903" y="23609"/>
                  </a:moveTo>
                  <a:lnTo>
                    <a:pt x="413105" y="23609"/>
                  </a:lnTo>
                  <a:lnTo>
                    <a:pt x="401307" y="23609"/>
                  </a:ln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close/>
                </a:path>
                <a:path w="626110" h="47625">
                  <a:moveTo>
                    <a:pt x="424903" y="0"/>
                  </a:moveTo>
                  <a:lnTo>
                    <a:pt x="413105" y="0"/>
                  </a:lnTo>
                  <a:lnTo>
                    <a:pt x="413105" y="11798"/>
                  </a:lnTo>
                  <a:lnTo>
                    <a:pt x="401307" y="11798"/>
                  </a:lnTo>
                  <a:lnTo>
                    <a:pt x="389509" y="11798"/>
                  </a:lnTo>
                  <a:lnTo>
                    <a:pt x="389509" y="23596"/>
                  </a:lnTo>
                  <a:lnTo>
                    <a:pt x="401307" y="23596"/>
                  </a:lnTo>
                  <a:lnTo>
                    <a:pt x="413105" y="23596"/>
                  </a:lnTo>
                  <a:lnTo>
                    <a:pt x="424903" y="23596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26110" h="47625">
                  <a:moveTo>
                    <a:pt x="448513" y="23609"/>
                  </a:moveTo>
                  <a:lnTo>
                    <a:pt x="436714" y="23609"/>
                  </a:lnTo>
                  <a:lnTo>
                    <a:pt x="424916" y="23609"/>
                  </a:lnTo>
                  <a:lnTo>
                    <a:pt x="424916" y="35407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48513" y="23609"/>
                  </a:lnTo>
                  <a:close/>
                </a:path>
                <a:path w="626110" h="47625">
                  <a:moveTo>
                    <a:pt x="448513" y="0"/>
                  </a:moveTo>
                  <a:lnTo>
                    <a:pt x="436714" y="0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48513" y="0"/>
                  </a:lnTo>
                  <a:close/>
                </a:path>
                <a:path w="626110" h="47625">
                  <a:moveTo>
                    <a:pt x="483920" y="11798"/>
                  </a:moveTo>
                  <a:lnTo>
                    <a:pt x="472122" y="11798"/>
                  </a:lnTo>
                  <a:lnTo>
                    <a:pt x="460324" y="11798"/>
                  </a:lnTo>
                  <a:lnTo>
                    <a:pt x="460324" y="23596"/>
                  </a:lnTo>
                  <a:lnTo>
                    <a:pt x="472122" y="23596"/>
                  </a:lnTo>
                  <a:lnTo>
                    <a:pt x="483920" y="23596"/>
                  </a:lnTo>
                  <a:lnTo>
                    <a:pt x="483920" y="11798"/>
                  </a:lnTo>
                  <a:close/>
                </a:path>
                <a:path w="626110" h="47625">
                  <a:moveTo>
                    <a:pt x="519328" y="23609"/>
                  </a:moveTo>
                  <a:lnTo>
                    <a:pt x="507530" y="23609"/>
                  </a:lnTo>
                  <a:lnTo>
                    <a:pt x="495731" y="23609"/>
                  </a:ln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507530" y="35407"/>
                  </a:lnTo>
                  <a:lnTo>
                    <a:pt x="519328" y="35407"/>
                  </a:lnTo>
                  <a:lnTo>
                    <a:pt x="519328" y="23609"/>
                  </a:lnTo>
                  <a:close/>
                </a:path>
                <a:path w="626110" h="47625">
                  <a:moveTo>
                    <a:pt x="519328" y="0"/>
                  </a:moveTo>
                  <a:lnTo>
                    <a:pt x="507530" y="0"/>
                  </a:ln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495731" y="23596"/>
                  </a:lnTo>
                  <a:lnTo>
                    <a:pt x="507530" y="23596"/>
                  </a:lnTo>
                  <a:lnTo>
                    <a:pt x="519328" y="23596"/>
                  </a:lnTo>
                  <a:lnTo>
                    <a:pt x="519328" y="11798"/>
                  </a:lnTo>
                  <a:lnTo>
                    <a:pt x="519328" y="0"/>
                  </a:lnTo>
                  <a:close/>
                </a:path>
                <a:path w="626110" h="47625">
                  <a:moveTo>
                    <a:pt x="542937" y="23609"/>
                  </a:moveTo>
                  <a:lnTo>
                    <a:pt x="531139" y="23609"/>
                  </a:lnTo>
                  <a:lnTo>
                    <a:pt x="531139" y="35407"/>
                  </a:lnTo>
                  <a:lnTo>
                    <a:pt x="542937" y="35407"/>
                  </a:lnTo>
                  <a:lnTo>
                    <a:pt x="542937" y="23609"/>
                  </a:lnTo>
                  <a:close/>
                </a:path>
                <a:path w="626110" h="47625">
                  <a:moveTo>
                    <a:pt x="542937" y="0"/>
                  </a:moveTo>
                  <a:lnTo>
                    <a:pt x="531139" y="0"/>
                  </a:lnTo>
                  <a:lnTo>
                    <a:pt x="531139" y="11798"/>
                  </a:lnTo>
                  <a:lnTo>
                    <a:pt x="519341" y="11798"/>
                  </a:lnTo>
                  <a:lnTo>
                    <a:pt x="519341" y="23596"/>
                  </a:lnTo>
                  <a:lnTo>
                    <a:pt x="531139" y="23596"/>
                  </a:lnTo>
                  <a:lnTo>
                    <a:pt x="542937" y="23596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26110" h="47625">
                  <a:moveTo>
                    <a:pt x="566547" y="0"/>
                  </a:moveTo>
                  <a:lnTo>
                    <a:pt x="554748" y="0"/>
                  </a:lnTo>
                  <a:lnTo>
                    <a:pt x="554748" y="11798"/>
                  </a:ln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66547" y="23596"/>
                  </a:lnTo>
                  <a:lnTo>
                    <a:pt x="566547" y="11798"/>
                  </a:lnTo>
                  <a:lnTo>
                    <a:pt x="566547" y="0"/>
                  </a:lnTo>
                  <a:close/>
                </a:path>
                <a:path w="626110" h="47625">
                  <a:moveTo>
                    <a:pt x="578345" y="23609"/>
                  </a:moveTo>
                  <a:lnTo>
                    <a:pt x="566547" y="23609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78345" y="23609"/>
                  </a:lnTo>
                  <a:close/>
                </a:path>
                <a:path w="626110" h="47625">
                  <a:moveTo>
                    <a:pt x="590156" y="11798"/>
                  </a:moveTo>
                  <a:lnTo>
                    <a:pt x="578358" y="11798"/>
                  </a:lnTo>
                  <a:lnTo>
                    <a:pt x="578358" y="23596"/>
                  </a:lnTo>
                  <a:lnTo>
                    <a:pt x="590156" y="23596"/>
                  </a:lnTo>
                  <a:lnTo>
                    <a:pt x="590156" y="11798"/>
                  </a:lnTo>
                  <a:close/>
                </a:path>
                <a:path w="626110" h="47625">
                  <a:moveTo>
                    <a:pt x="613765" y="11798"/>
                  </a:moveTo>
                  <a:lnTo>
                    <a:pt x="601967" y="11798"/>
                  </a:lnTo>
                  <a:lnTo>
                    <a:pt x="601967" y="23596"/>
                  </a:lnTo>
                  <a:lnTo>
                    <a:pt x="613765" y="23596"/>
                  </a:lnTo>
                  <a:lnTo>
                    <a:pt x="613765" y="11798"/>
                  </a:lnTo>
                  <a:close/>
                </a:path>
                <a:path w="626110" h="47625">
                  <a:moveTo>
                    <a:pt x="625563" y="23609"/>
                  </a:moveTo>
                  <a:lnTo>
                    <a:pt x="613765" y="23609"/>
                  </a:lnTo>
                  <a:lnTo>
                    <a:pt x="613765" y="35407"/>
                  </a:lnTo>
                  <a:lnTo>
                    <a:pt x="625563" y="35407"/>
                  </a:lnTo>
                  <a:lnTo>
                    <a:pt x="625563" y="23609"/>
                  </a:lnTo>
                  <a:close/>
                </a:path>
                <a:path w="626110" h="47625">
                  <a:moveTo>
                    <a:pt x="625563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25563" y="11798"/>
                  </a:lnTo>
                  <a:lnTo>
                    <a:pt x="62556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118440" y="4121442"/>
              <a:ext cx="601980" cy="35560"/>
            </a:xfrm>
            <a:custGeom>
              <a:avLst/>
              <a:gdLst/>
              <a:ahLst/>
              <a:cxnLst/>
              <a:rect l="l" t="t" r="r" b="b"/>
              <a:pathLst>
                <a:path w="601980" h="35560">
                  <a:moveTo>
                    <a:pt x="11798" y="0"/>
                  </a:moveTo>
                  <a:lnTo>
                    <a:pt x="0" y="0"/>
                  </a:lnTo>
                  <a:lnTo>
                    <a:pt x="0" y="11798"/>
                  </a:lnTo>
                  <a:lnTo>
                    <a:pt x="11798" y="11798"/>
                  </a:lnTo>
                  <a:lnTo>
                    <a:pt x="11798" y="0"/>
                  </a:lnTo>
                  <a:close/>
                </a:path>
                <a:path w="601980" h="35560">
                  <a:moveTo>
                    <a:pt x="23609" y="11811"/>
                  </a:moveTo>
                  <a:lnTo>
                    <a:pt x="11811" y="11811"/>
                  </a:lnTo>
                  <a:lnTo>
                    <a:pt x="11811" y="23609"/>
                  </a:lnTo>
                  <a:lnTo>
                    <a:pt x="11811" y="35407"/>
                  </a:lnTo>
                  <a:lnTo>
                    <a:pt x="23609" y="35407"/>
                  </a:lnTo>
                  <a:lnTo>
                    <a:pt x="23609" y="23609"/>
                  </a:lnTo>
                  <a:lnTo>
                    <a:pt x="23609" y="11811"/>
                  </a:lnTo>
                  <a:close/>
                </a:path>
                <a:path w="601980" h="35560">
                  <a:moveTo>
                    <a:pt x="23609" y="0"/>
                  </a:moveTo>
                  <a:lnTo>
                    <a:pt x="11811" y="0"/>
                  </a:lnTo>
                  <a:lnTo>
                    <a:pt x="11811" y="11798"/>
                  </a:lnTo>
                  <a:lnTo>
                    <a:pt x="23609" y="11798"/>
                  </a:lnTo>
                  <a:lnTo>
                    <a:pt x="23609" y="0"/>
                  </a:lnTo>
                  <a:close/>
                </a:path>
                <a:path w="601980" h="35560">
                  <a:moveTo>
                    <a:pt x="59016" y="0"/>
                  </a:moveTo>
                  <a:lnTo>
                    <a:pt x="47218" y="0"/>
                  </a:lnTo>
                  <a:lnTo>
                    <a:pt x="47218" y="11798"/>
                  </a:lnTo>
                  <a:lnTo>
                    <a:pt x="59016" y="11798"/>
                  </a:lnTo>
                  <a:lnTo>
                    <a:pt x="59016" y="0"/>
                  </a:lnTo>
                  <a:close/>
                </a:path>
                <a:path w="601980" h="35560">
                  <a:moveTo>
                    <a:pt x="70815" y="11811"/>
                  </a:moveTo>
                  <a:lnTo>
                    <a:pt x="59016" y="11811"/>
                  </a:lnTo>
                  <a:lnTo>
                    <a:pt x="59016" y="23609"/>
                  </a:lnTo>
                  <a:lnTo>
                    <a:pt x="47218" y="23609"/>
                  </a:lnTo>
                  <a:lnTo>
                    <a:pt x="47218" y="11811"/>
                  </a:lnTo>
                  <a:lnTo>
                    <a:pt x="35420" y="11811"/>
                  </a:lnTo>
                  <a:lnTo>
                    <a:pt x="35420" y="23609"/>
                  </a:lnTo>
                  <a:lnTo>
                    <a:pt x="35420" y="35407"/>
                  </a:lnTo>
                  <a:lnTo>
                    <a:pt x="47218" y="35407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70815" y="23609"/>
                  </a:lnTo>
                  <a:lnTo>
                    <a:pt x="70815" y="11811"/>
                  </a:lnTo>
                  <a:close/>
                </a:path>
                <a:path w="601980" h="35560">
                  <a:moveTo>
                    <a:pt x="82626" y="11811"/>
                  </a:moveTo>
                  <a:lnTo>
                    <a:pt x="70827" y="11811"/>
                  </a:lnTo>
                  <a:lnTo>
                    <a:pt x="70827" y="23609"/>
                  </a:lnTo>
                  <a:lnTo>
                    <a:pt x="82626" y="23609"/>
                  </a:lnTo>
                  <a:lnTo>
                    <a:pt x="82626" y="11811"/>
                  </a:lnTo>
                  <a:close/>
                </a:path>
                <a:path w="601980" h="35560">
                  <a:moveTo>
                    <a:pt x="82626" y="0"/>
                  </a:moveTo>
                  <a:lnTo>
                    <a:pt x="70827" y="0"/>
                  </a:lnTo>
                  <a:lnTo>
                    <a:pt x="70827" y="11798"/>
                  </a:lnTo>
                  <a:lnTo>
                    <a:pt x="82626" y="11798"/>
                  </a:lnTo>
                  <a:lnTo>
                    <a:pt x="82626" y="0"/>
                  </a:lnTo>
                  <a:close/>
                </a:path>
                <a:path w="601980" h="35560">
                  <a:moveTo>
                    <a:pt x="106210" y="11811"/>
                  </a:moveTo>
                  <a:lnTo>
                    <a:pt x="94424" y="11811"/>
                  </a:lnTo>
                  <a:lnTo>
                    <a:pt x="94424" y="23609"/>
                  </a:lnTo>
                  <a:lnTo>
                    <a:pt x="94424" y="35407"/>
                  </a:lnTo>
                  <a:lnTo>
                    <a:pt x="106210" y="35407"/>
                  </a:lnTo>
                  <a:lnTo>
                    <a:pt x="106210" y="23609"/>
                  </a:lnTo>
                  <a:lnTo>
                    <a:pt x="106210" y="11811"/>
                  </a:lnTo>
                  <a:close/>
                </a:path>
                <a:path w="601980" h="35560">
                  <a:moveTo>
                    <a:pt x="129832" y="11811"/>
                  </a:moveTo>
                  <a:lnTo>
                    <a:pt x="118033" y="11811"/>
                  </a:lnTo>
                  <a:lnTo>
                    <a:pt x="118033" y="23609"/>
                  </a:lnTo>
                  <a:lnTo>
                    <a:pt x="129832" y="23609"/>
                  </a:lnTo>
                  <a:lnTo>
                    <a:pt x="129832" y="11811"/>
                  </a:lnTo>
                  <a:close/>
                </a:path>
                <a:path w="601980" h="35560">
                  <a:moveTo>
                    <a:pt x="141643" y="11811"/>
                  </a:moveTo>
                  <a:lnTo>
                    <a:pt x="129844" y="11811"/>
                  </a:lnTo>
                  <a:lnTo>
                    <a:pt x="129844" y="23609"/>
                  </a:lnTo>
                  <a:lnTo>
                    <a:pt x="141643" y="23609"/>
                  </a:lnTo>
                  <a:lnTo>
                    <a:pt x="141643" y="11811"/>
                  </a:lnTo>
                  <a:close/>
                </a:path>
                <a:path w="601980" h="35560">
                  <a:moveTo>
                    <a:pt x="141643" y="0"/>
                  </a:moveTo>
                  <a:lnTo>
                    <a:pt x="129844" y="0"/>
                  </a:lnTo>
                  <a:lnTo>
                    <a:pt x="129844" y="11798"/>
                  </a:lnTo>
                  <a:lnTo>
                    <a:pt x="141643" y="11798"/>
                  </a:lnTo>
                  <a:lnTo>
                    <a:pt x="141643" y="0"/>
                  </a:lnTo>
                  <a:close/>
                </a:path>
                <a:path w="601980" h="35560">
                  <a:moveTo>
                    <a:pt x="177050" y="0"/>
                  </a:moveTo>
                  <a:lnTo>
                    <a:pt x="165252" y="0"/>
                  </a:lnTo>
                  <a:lnTo>
                    <a:pt x="165252" y="11798"/>
                  </a:lnTo>
                  <a:lnTo>
                    <a:pt x="177050" y="11798"/>
                  </a:lnTo>
                  <a:lnTo>
                    <a:pt x="177050" y="0"/>
                  </a:lnTo>
                  <a:close/>
                </a:path>
                <a:path w="601980" h="35560">
                  <a:moveTo>
                    <a:pt x="188836" y="11811"/>
                  </a:moveTo>
                  <a:lnTo>
                    <a:pt x="177050" y="11811"/>
                  </a:lnTo>
                  <a:lnTo>
                    <a:pt x="165252" y="11811"/>
                  </a:lnTo>
                  <a:lnTo>
                    <a:pt x="165252" y="23609"/>
                  </a:lnTo>
                  <a:lnTo>
                    <a:pt x="177050" y="23609"/>
                  </a:lnTo>
                  <a:lnTo>
                    <a:pt x="177050" y="35407"/>
                  </a:lnTo>
                  <a:lnTo>
                    <a:pt x="188836" y="35407"/>
                  </a:lnTo>
                  <a:lnTo>
                    <a:pt x="188836" y="23609"/>
                  </a:lnTo>
                  <a:lnTo>
                    <a:pt x="188836" y="11811"/>
                  </a:lnTo>
                  <a:close/>
                </a:path>
                <a:path w="601980" h="35560">
                  <a:moveTo>
                    <a:pt x="200647" y="11811"/>
                  </a:moveTo>
                  <a:lnTo>
                    <a:pt x="188861" y="11811"/>
                  </a:lnTo>
                  <a:lnTo>
                    <a:pt x="188861" y="23609"/>
                  </a:lnTo>
                  <a:lnTo>
                    <a:pt x="200647" y="23609"/>
                  </a:lnTo>
                  <a:lnTo>
                    <a:pt x="200647" y="11811"/>
                  </a:lnTo>
                  <a:close/>
                </a:path>
                <a:path w="601980" h="35560">
                  <a:moveTo>
                    <a:pt x="200647" y="0"/>
                  </a:moveTo>
                  <a:lnTo>
                    <a:pt x="188861" y="0"/>
                  </a:lnTo>
                  <a:lnTo>
                    <a:pt x="188861" y="11798"/>
                  </a:lnTo>
                  <a:lnTo>
                    <a:pt x="200647" y="11798"/>
                  </a:lnTo>
                  <a:lnTo>
                    <a:pt x="200647" y="0"/>
                  </a:lnTo>
                  <a:close/>
                </a:path>
                <a:path w="601980" h="35560">
                  <a:moveTo>
                    <a:pt x="212458" y="0"/>
                  </a:moveTo>
                  <a:lnTo>
                    <a:pt x="200660" y="0"/>
                  </a:lnTo>
                  <a:lnTo>
                    <a:pt x="200660" y="11798"/>
                  </a:lnTo>
                  <a:lnTo>
                    <a:pt x="212458" y="11798"/>
                  </a:lnTo>
                  <a:lnTo>
                    <a:pt x="212458" y="0"/>
                  </a:lnTo>
                  <a:close/>
                </a:path>
                <a:path w="601980" h="35560">
                  <a:moveTo>
                    <a:pt x="236054" y="11811"/>
                  </a:moveTo>
                  <a:lnTo>
                    <a:pt x="224269" y="11811"/>
                  </a:lnTo>
                  <a:lnTo>
                    <a:pt x="224269" y="23609"/>
                  </a:lnTo>
                  <a:lnTo>
                    <a:pt x="224269" y="35407"/>
                  </a:lnTo>
                  <a:lnTo>
                    <a:pt x="236054" y="35407"/>
                  </a:lnTo>
                  <a:lnTo>
                    <a:pt x="236054" y="23609"/>
                  </a:lnTo>
                  <a:lnTo>
                    <a:pt x="236054" y="11811"/>
                  </a:lnTo>
                  <a:close/>
                </a:path>
                <a:path w="601980" h="35560">
                  <a:moveTo>
                    <a:pt x="247865" y="11811"/>
                  </a:moveTo>
                  <a:lnTo>
                    <a:pt x="236067" y="11811"/>
                  </a:lnTo>
                  <a:lnTo>
                    <a:pt x="236067" y="23609"/>
                  </a:lnTo>
                  <a:lnTo>
                    <a:pt x="236067" y="35407"/>
                  </a:lnTo>
                  <a:lnTo>
                    <a:pt x="247865" y="35407"/>
                  </a:lnTo>
                  <a:lnTo>
                    <a:pt x="247865" y="23609"/>
                  </a:lnTo>
                  <a:lnTo>
                    <a:pt x="247865" y="11811"/>
                  </a:lnTo>
                  <a:close/>
                </a:path>
                <a:path w="601980" h="35560">
                  <a:moveTo>
                    <a:pt x="259676" y="11811"/>
                  </a:moveTo>
                  <a:lnTo>
                    <a:pt x="247878" y="11811"/>
                  </a:lnTo>
                  <a:lnTo>
                    <a:pt x="247878" y="23609"/>
                  </a:lnTo>
                  <a:lnTo>
                    <a:pt x="247878" y="35407"/>
                  </a:lnTo>
                  <a:lnTo>
                    <a:pt x="259676" y="35407"/>
                  </a:lnTo>
                  <a:lnTo>
                    <a:pt x="259676" y="23609"/>
                  </a:lnTo>
                  <a:lnTo>
                    <a:pt x="259676" y="11811"/>
                  </a:lnTo>
                  <a:close/>
                </a:path>
                <a:path w="601980" h="35560">
                  <a:moveTo>
                    <a:pt x="259676" y="0"/>
                  </a:moveTo>
                  <a:lnTo>
                    <a:pt x="247878" y="0"/>
                  </a:lnTo>
                  <a:lnTo>
                    <a:pt x="247878" y="11798"/>
                  </a:lnTo>
                  <a:lnTo>
                    <a:pt x="259676" y="11798"/>
                  </a:lnTo>
                  <a:lnTo>
                    <a:pt x="259676" y="0"/>
                  </a:lnTo>
                  <a:close/>
                </a:path>
                <a:path w="601980" h="35560">
                  <a:moveTo>
                    <a:pt x="295084" y="0"/>
                  </a:moveTo>
                  <a:lnTo>
                    <a:pt x="283286" y="0"/>
                  </a:lnTo>
                  <a:lnTo>
                    <a:pt x="283286" y="11798"/>
                  </a:lnTo>
                  <a:lnTo>
                    <a:pt x="295084" y="11798"/>
                  </a:lnTo>
                  <a:lnTo>
                    <a:pt x="295084" y="0"/>
                  </a:lnTo>
                  <a:close/>
                </a:path>
                <a:path w="601980" h="35560">
                  <a:moveTo>
                    <a:pt x="306882" y="23609"/>
                  </a:moveTo>
                  <a:lnTo>
                    <a:pt x="295084" y="23609"/>
                  </a:lnTo>
                  <a:lnTo>
                    <a:pt x="295084" y="35407"/>
                  </a:lnTo>
                  <a:lnTo>
                    <a:pt x="306882" y="35407"/>
                  </a:lnTo>
                  <a:lnTo>
                    <a:pt x="306882" y="23609"/>
                  </a:lnTo>
                  <a:close/>
                </a:path>
                <a:path w="601980" h="35560">
                  <a:moveTo>
                    <a:pt x="330492" y="11811"/>
                  </a:moveTo>
                  <a:lnTo>
                    <a:pt x="318693" y="11811"/>
                  </a:lnTo>
                  <a:lnTo>
                    <a:pt x="306895" y="11811"/>
                  </a:lnTo>
                  <a:lnTo>
                    <a:pt x="306895" y="23609"/>
                  </a:lnTo>
                  <a:lnTo>
                    <a:pt x="306895" y="35407"/>
                  </a:lnTo>
                  <a:lnTo>
                    <a:pt x="318693" y="35407"/>
                  </a:lnTo>
                  <a:lnTo>
                    <a:pt x="330492" y="35407"/>
                  </a:lnTo>
                  <a:lnTo>
                    <a:pt x="330492" y="23609"/>
                  </a:lnTo>
                  <a:lnTo>
                    <a:pt x="330492" y="11811"/>
                  </a:lnTo>
                  <a:close/>
                </a:path>
                <a:path w="601980" h="35560">
                  <a:moveTo>
                    <a:pt x="342290" y="0"/>
                  </a:moveTo>
                  <a:lnTo>
                    <a:pt x="330492" y="0"/>
                  </a:lnTo>
                  <a:lnTo>
                    <a:pt x="318693" y="0"/>
                  </a:lnTo>
                  <a:lnTo>
                    <a:pt x="318693" y="11798"/>
                  </a:lnTo>
                  <a:lnTo>
                    <a:pt x="330492" y="11798"/>
                  </a:lnTo>
                  <a:lnTo>
                    <a:pt x="342290" y="11798"/>
                  </a:lnTo>
                  <a:lnTo>
                    <a:pt x="342290" y="0"/>
                  </a:lnTo>
                  <a:close/>
                </a:path>
                <a:path w="601980" h="35560">
                  <a:moveTo>
                    <a:pt x="354101" y="0"/>
                  </a:moveTo>
                  <a:lnTo>
                    <a:pt x="342303" y="0"/>
                  </a:lnTo>
                  <a:lnTo>
                    <a:pt x="342303" y="11798"/>
                  </a:lnTo>
                  <a:lnTo>
                    <a:pt x="354101" y="11798"/>
                  </a:lnTo>
                  <a:lnTo>
                    <a:pt x="354101" y="0"/>
                  </a:lnTo>
                  <a:close/>
                </a:path>
                <a:path w="601980" h="35560">
                  <a:moveTo>
                    <a:pt x="365899" y="11811"/>
                  </a:moveTo>
                  <a:lnTo>
                    <a:pt x="354101" y="11811"/>
                  </a:lnTo>
                  <a:lnTo>
                    <a:pt x="354101" y="23609"/>
                  </a:lnTo>
                  <a:lnTo>
                    <a:pt x="342303" y="23609"/>
                  </a:lnTo>
                  <a:lnTo>
                    <a:pt x="342303" y="35407"/>
                  </a:lnTo>
                  <a:lnTo>
                    <a:pt x="354101" y="35407"/>
                  </a:lnTo>
                  <a:lnTo>
                    <a:pt x="365899" y="35407"/>
                  </a:lnTo>
                  <a:lnTo>
                    <a:pt x="365899" y="23609"/>
                  </a:lnTo>
                  <a:lnTo>
                    <a:pt x="365899" y="11811"/>
                  </a:lnTo>
                  <a:close/>
                </a:path>
                <a:path w="601980" h="35560">
                  <a:moveTo>
                    <a:pt x="377710" y="11811"/>
                  </a:moveTo>
                  <a:lnTo>
                    <a:pt x="365912" y="11811"/>
                  </a:lnTo>
                  <a:lnTo>
                    <a:pt x="365912" y="23609"/>
                  </a:lnTo>
                  <a:lnTo>
                    <a:pt x="365912" y="35407"/>
                  </a:lnTo>
                  <a:lnTo>
                    <a:pt x="377710" y="35407"/>
                  </a:lnTo>
                  <a:lnTo>
                    <a:pt x="377710" y="23609"/>
                  </a:lnTo>
                  <a:lnTo>
                    <a:pt x="377710" y="11811"/>
                  </a:lnTo>
                  <a:close/>
                </a:path>
                <a:path w="601980" h="35560">
                  <a:moveTo>
                    <a:pt x="401307" y="11811"/>
                  </a:moveTo>
                  <a:lnTo>
                    <a:pt x="389509" y="11811"/>
                  </a:ln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01307" y="23609"/>
                  </a:lnTo>
                  <a:lnTo>
                    <a:pt x="401307" y="11811"/>
                  </a:lnTo>
                  <a:close/>
                </a:path>
                <a:path w="601980" h="35560">
                  <a:moveTo>
                    <a:pt x="401307" y="0"/>
                  </a:move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01307" y="0"/>
                  </a:lnTo>
                  <a:close/>
                </a:path>
                <a:path w="601980" h="35560">
                  <a:moveTo>
                    <a:pt x="436714" y="11811"/>
                  </a:moveTo>
                  <a:lnTo>
                    <a:pt x="424916" y="11811"/>
                  </a:lnTo>
                  <a:lnTo>
                    <a:pt x="413118" y="11811"/>
                  </a:lnTo>
                  <a:lnTo>
                    <a:pt x="401320" y="11811"/>
                  </a:lnTo>
                  <a:lnTo>
                    <a:pt x="401320" y="23609"/>
                  </a:lnTo>
                  <a:lnTo>
                    <a:pt x="413118" y="23609"/>
                  </a:lnTo>
                  <a:lnTo>
                    <a:pt x="424916" y="23609"/>
                  </a:lnTo>
                  <a:lnTo>
                    <a:pt x="436714" y="23609"/>
                  </a:lnTo>
                  <a:lnTo>
                    <a:pt x="436714" y="11811"/>
                  </a:lnTo>
                  <a:close/>
                </a:path>
                <a:path w="601980" h="35560">
                  <a:moveTo>
                    <a:pt x="436714" y="0"/>
                  </a:moveTo>
                  <a:lnTo>
                    <a:pt x="424916" y="0"/>
                  </a:lnTo>
                  <a:lnTo>
                    <a:pt x="413118" y="0"/>
                  </a:lnTo>
                  <a:lnTo>
                    <a:pt x="401320" y="0"/>
                  </a:lnTo>
                  <a:lnTo>
                    <a:pt x="401320" y="11798"/>
                  </a:lnTo>
                  <a:lnTo>
                    <a:pt x="413118" y="11798"/>
                  </a:lnTo>
                  <a:lnTo>
                    <a:pt x="424916" y="11798"/>
                  </a:lnTo>
                  <a:lnTo>
                    <a:pt x="436714" y="11798"/>
                  </a:lnTo>
                  <a:lnTo>
                    <a:pt x="436714" y="0"/>
                  </a:lnTo>
                  <a:close/>
                </a:path>
                <a:path w="601980" h="35560">
                  <a:moveTo>
                    <a:pt x="460324" y="11811"/>
                  </a:moveTo>
                  <a:lnTo>
                    <a:pt x="448525" y="11811"/>
                  </a:lnTo>
                  <a:lnTo>
                    <a:pt x="448525" y="23609"/>
                  </a:lnTo>
                  <a:lnTo>
                    <a:pt x="460324" y="23609"/>
                  </a:lnTo>
                  <a:lnTo>
                    <a:pt x="460324" y="11811"/>
                  </a:lnTo>
                  <a:close/>
                </a:path>
                <a:path w="601980" h="35560">
                  <a:moveTo>
                    <a:pt x="472135" y="0"/>
                  </a:moveTo>
                  <a:lnTo>
                    <a:pt x="460336" y="0"/>
                  </a:lnTo>
                  <a:lnTo>
                    <a:pt x="460336" y="11798"/>
                  </a:lnTo>
                  <a:lnTo>
                    <a:pt x="472135" y="11798"/>
                  </a:lnTo>
                  <a:lnTo>
                    <a:pt x="472135" y="0"/>
                  </a:lnTo>
                  <a:close/>
                </a:path>
                <a:path w="601980" h="35560">
                  <a:moveTo>
                    <a:pt x="495731" y="11811"/>
                  </a:moveTo>
                  <a:lnTo>
                    <a:pt x="483933" y="11811"/>
                  </a:lnTo>
                  <a:lnTo>
                    <a:pt x="483933" y="23609"/>
                  </a:lnTo>
                  <a:lnTo>
                    <a:pt x="495731" y="23609"/>
                  </a:lnTo>
                  <a:lnTo>
                    <a:pt x="495731" y="11811"/>
                  </a:lnTo>
                  <a:close/>
                </a:path>
                <a:path w="601980" h="35560">
                  <a:moveTo>
                    <a:pt x="507542" y="0"/>
                  </a:moveTo>
                  <a:lnTo>
                    <a:pt x="495744" y="0"/>
                  </a:lnTo>
                  <a:lnTo>
                    <a:pt x="495744" y="11798"/>
                  </a:lnTo>
                  <a:lnTo>
                    <a:pt x="507542" y="11798"/>
                  </a:lnTo>
                  <a:lnTo>
                    <a:pt x="507542" y="0"/>
                  </a:lnTo>
                  <a:close/>
                </a:path>
                <a:path w="601980" h="35560">
                  <a:moveTo>
                    <a:pt x="519341" y="11811"/>
                  </a:moveTo>
                  <a:lnTo>
                    <a:pt x="507542" y="11811"/>
                  </a:lnTo>
                  <a:lnTo>
                    <a:pt x="495744" y="11811"/>
                  </a:lnTo>
                  <a:lnTo>
                    <a:pt x="495744" y="23609"/>
                  </a:lnTo>
                  <a:lnTo>
                    <a:pt x="507542" y="23609"/>
                  </a:lnTo>
                  <a:lnTo>
                    <a:pt x="519341" y="23609"/>
                  </a:lnTo>
                  <a:lnTo>
                    <a:pt x="519341" y="11811"/>
                  </a:lnTo>
                  <a:close/>
                </a:path>
                <a:path w="601980" h="35560">
                  <a:moveTo>
                    <a:pt x="531152" y="0"/>
                  </a:moveTo>
                  <a:lnTo>
                    <a:pt x="519353" y="0"/>
                  </a:lnTo>
                  <a:lnTo>
                    <a:pt x="519353" y="11798"/>
                  </a:lnTo>
                  <a:lnTo>
                    <a:pt x="531152" y="11798"/>
                  </a:lnTo>
                  <a:lnTo>
                    <a:pt x="531152" y="0"/>
                  </a:lnTo>
                  <a:close/>
                </a:path>
                <a:path w="601980" h="35560">
                  <a:moveTo>
                    <a:pt x="554748" y="11811"/>
                  </a:moveTo>
                  <a:lnTo>
                    <a:pt x="542950" y="11811"/>
                  </a:lnTo>
                  <a:lnTo>
                    <a:pt x="531152" y="11811"/>
                  </a:lnTo>
                  <a:lnTo>
                    <a:pt x="531152" y="23609"/>
                  </a:lnTo>
                  <a:lnTo>
                    <a:pt x="542950" y="23609"/>
                  </a:lnTo>
                  <a:lnTo>
                    <a:pt x="554748" y="23609"/>
                  </a:lnTo>
                  <a:lnTo>
                    <a:pt x="554748" y="11811"/>
                  </a:lnTo>
                  <a:close/>
                </a:path>
                <a:path w="601980" h="35560">
                  <a:moveTo>
                    <a:pt x="554748" y="0"/>
                  </a:move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54748" y="0"/>
                  </a:lnTo>
                  <a:close/>
                </a:path>
                <a:path w="601980" h="35560">
                  <a:moveTo>
                    <a:pt x="578358" y="11811"/>
                  </a:moveTo>
                  <a:lnTo>
                    <a:pt x="566559" y="11811"/>
                  </a:lnTo>
                  <a:lnTo>
                    <a:pt x="554761" y="11811"/>
                  </a:lnTo>
                  <a:lnTo>
                    <a:pt x="554761" y="23609"/>
                  </a:lnTo>
                  <a:lnTo>
                    <a:pt x="566559" y="23609"/>
                  </a:lnTo>
                  <a:lnTo>
                    <a:pt x="578358" y="23609"/>
                  </a:lnTo>
                  <a:lnTo>
                    <a:pt x="578358" y="11811"/>
                  </a:lnTo>
                  <a:close/>
                </a:path>
                <a:path w="601980" h="35560">
                  <a:moveTo>
                    <a:pt x="578358" y="0"/>
                  </a:moveTo>
                  <a:lnTo>
                    <a:pt x="566559" y="0"/>
                  </a:lnTo>
                  <a:lnTo>
                    <a:pt x="566559" y="11798"/>
                  </a:lnTo>
                  <a:lnTo>
                    <a:pt x="578358" y="11798"/>
                  </a:lnTo>
                  <a:lnTo>
                    <a:pt x="578358" y="0"/>
                  </a:lnTo>
                  <a:close/>
                </a:path>
                <a:path w="601980" h="35560">
                  <a:moveTo>
                    <a:pt x="601967" y="11811"/>
                  </a:moveTo>
                  <a:lnTo>
                    <a:pt x="590169" y="11811"/>
                  </a:lnTo>
                  <a:lnTo>
                    <a:pt x="578370" y="11811"/>
                  </a:lnTo>
                  <a:lnTo>
                    <a:pt x="578370" y="23609"/>
                  </a:lnTo>
                  <a:lnTo>
                    <a:pt x="590169" y="23609"/>
                  </a:lnTo>
                  <a:lnTo>
                    <a:pt x="601967" y="23609"/>
                  </a:lnTo>
                  <a:lnTo>
                    <a:pt x="601967" y="11811"/>
                  </a:lnTo>
                  <a:close/>
                </a:path>
                <a:path w="601980" h="35560">
                  <a:moveTo>
                    <a:pt x="601967" y="0"/>
                  </a:moveTo>
                  <a:lnTo>
                    <a:pt x="590169" y="0"/>
                  </a:lnTo>
                  <a:lnTo>
                    <a:pt x="578370" y="0"/>
                  </a:lnTo>
                  <a:lnTo>
                    <a:pt x="578370" y="11798"/>
                  </a:lnTo>
                  <a:lnTo>
                    <a:pt x="590169" y="11798"/>
                  </a:lnTo>
                  <a:lnTo>
                    <a:pt x="601967" y="11798"/>
                  </a:lnTo>
                  <a:lnTo>
                    <a:pt x="60196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94843" y="4145051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10" h="47625">
                  <a:moveTo>
                    <a:pt x="11798" y="23609"/>
                  </a:moveTo>
                  <a:lnTo>
                    <a:pt x="0" y="23609"/>
                  </a:lnTo>
                  <a:lnTo>
                    <a:pt x="0" y="35407"/>
                  </a:lnTo>
                  <a:lnTo>
                    <a:pt x="0" y="47205"/>
                  </a:lnTo>
                  <a:lnTo>
                    <a:pt x="11798" y="47205"/>
                  </a:lnTo>
                  <a:lnTo>
                    <a:pt x="11798" y="35407"/>
                  </a:lnTo>
                  <a:lnTo>
                    <a:pt x="11798" y="23609"/>
                  </a:lnTo>
                  <a:close/>
                </a:path>
                <a:path w="626110" h="47625">
                  <a:moveTo>
                    <a:pt x="35394" y="35407"/>
                  </a:moveTo>
                  <a:lnTo>
                    <a:pt x="23596" y="35407"/>
                  </a:lnTo>
                  <a:lnTo>
                    <a:pt x="23596" y="47205"/>
                  </a:lnTo>
                  <a:lnTo>
                    <a:pt x="35394" y="47205"/>
                  </a:lnTo>
                  <a:lnTo>
                    <a:pt x="35394" y="35407"/>
                  </a:lnTo>
                  <a:close/>
                </a:path>
                <a:path w="626110" h="47625">
                  <a:moveTo>
                    <a:pt x="59004" y="11798"/>
                  </a:moveTo>
                  <a:lnTo>
                    <a:pt x="47205" y="11798"/>
                  </a:lnTo>
                  <a:lnTo>
                    <a:pt x="47205" y="23596"/>
                  </a:lnTo>
                  <a:lnTo>
                    <a:pt x="59004" y="23596"/>
                  </a:lnTo>
                  <a:lnTo>
                    <a:pt x="59004" y="11798"/>
                  </a:lnTo>
                  <a:close/>
                </a:path>
                <a:path w="626110" h="47625">
                  <a:moveTo>
                    <a:pt x="70815" y="11798"/>
                  </a:moveTo>
                  <a:lnTo>
                    <a:pt x="59016" y="11798"/>
                  </a:lnTo>
                  <a:lnTo>
                    <a:pt x="59016" y="23596"/>
                  </a:lnTo>
                  <a:lnTo>
                    <a:pt x="70815" y="23596"/>
                  </a:lnTo>
                  <a:lnTo>
                    <a:pt x="70815" y="11798"/>
                  </a:lnTo>
                  <a:close/>
                </a:path>
                <a:path w="626110" h="47625">
                  <a:moveTo>
                    <a:pt x="82613" y="23609"/>
                  </a:moveTo>
                  <a:lnTo>
                    <a:pt x="70815" y="23609"/>
                  </a:lnTo>
                  <a:lnTo>
                    <a:pt x="59016" y="23609"/>
                  </a:lnTo>
                  <a:lnTo>
                    <a:pt x="59016" y="35407"/>
                  </a:lnTo>
                  <a:lnTo>
                    <a:pt x="59016" y="47205"/>
                  </a:lnTo>
                  <a:lnTo>
                    <a:pt x="70815" y="47205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09"/>
                  </a:lnTo>
                  <a:close/>
                </a:path>
                <a:path w="626110" h="47625">
                  <a:moveTo>
                    <a:pt x="94411" y="35407"/>
                  </a:moveTo>
                  <a:lnTo>
                    <a:pt x="82613" y="35407"/>
                  </a:lnTo>
                  <a:lnTo>
                    <a:pt x="82613" y="47205"/>
                  </a:lnTo>
                  <a:lnTo>
                    <a:pt x="94411" y="47205"/>
                  </a:lnTo>
                  <a:lnTo>
                    <a:pt x="94411" y="35407"/>
                  </a:lnTo>
                  <a:close/>
                </a:path>
                <a:path w="626110" h="47625">
                  <a:moveTo>
                    <a:pt x="106222" y="23609"/>
                  </a:move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06222" y="23609"/>
                  </a:lnTo>
                  <a:close/>
                </a:path>
                <a:path w="626110" h="47625">
                  <a:moveTo>
                    <a:pt x="153428" y="23609"/>
                  </a:moveTo>
                  <a:lnTo>
                    <a:pt x="141630" y="23609"/>
                  </a:lnTo>
                  <a:lnTo>
                    <a:pt x="141630" y="35407"/>
                  </a:lnTo>
                  <a:lnTo>
                    <a:pt x="141630" y="47205"/>
                  </a:lnTo>
                  <a:lnTo>
                    <a:pt x="153428" y="47205"/>
                  </a:lnTo>
                  <a:lnTo>
                    <a:pt x="153428" y="35407"/>
                  </a:lnTo>
                  <a:lnTo>
                    <a:pt x="153428" y="23609"/>
                  </a:lnTo>
                  <a:close/>
                </a:path>
                <a:path w="626110" h="47625">
                  <a:moveTo>
                    <a:pt x="153428" y="11798"/>
                  </a:moveTo>
                  <a:lnTo>
                    <a:pt x="141630" y="11798"/>
                  </a:lnTo>
                  <a:lnTo>
                    <a:pt x="141630" y="23596"/>
                  </a:lnTo>
                  <a:lnTo>
                    <a:pt x="153428" y="23596"/>
                  </a:lnTo>
                  <a:lnTo>
                    <a:pt x="153428" y="11798"/>
                  </a:lnTo>
                  <a:close/>
                </a:path>
                <a:path w="626110" h="47625">
                  <a:moveTo>
                    <a:pt x="165239" y="23609"/>
                  </a:moveTo>
                  <a:lnTo>
                    <a:pt x="153441" y="23609"/>
                  </a:lnTo>
                  <a:lnTo>
                    <a:pt x="153441" y="35407"/>
                  </a:lnTo>
                  <a:lnTo>
                    <a:pt x="153441" y="47205"/>
                  </a:lnTo>
                  <a:lnTo>
                    <a:pt x="165239" y="47205"/>
                  </a:lnTo>
                  <a:lnTo>
                    <a:pt x="165239" y="35407"/>
                  </a:lnTo>
                  <a:lnTo>
                    <a:pt x="165239" y="23609"/>
                  </a:lnTo>
                  <a:close/>
                </a:path>
                <a:path w="626110" h="47625">
                  <a:moveTo>
                    <a:pt x="177025" y="11798"/>
                  </a:moveTo>
                  <a:lnTo>
                    <a:pt x="165239" y="11798"/>
                  </a:lnTo>
                  <a:lnTo>
                    <a:pt x="165239" y="23596"/>
                  </a:lnTo>
                  <a:lnTo>
                    <a:pt x="177025" y="23596"/>
                  </a:lnTo>
                  <a:lnTo>
                    <a:pt x="177025" y="11798"/>
                  </a:lnTo>
                  <a:close/>
                </a:path>
                <a:path w="626110" h="47625">
                  <a:moveTo>
                    <a:pt x="212432" y="35407"/>
                  </a:moveTo>
                  <a:lnTo>
                    <a:pt x="200647" y="35407"/>
                  </a:lnTo>
                  <a:lnTo>
                    <a:pt x="188849" y="35407"/>
                  </a:lnTo>
                  <a:lnTo>
                    <a:pt x="188849" y="47205"/>
                  </a:lnTo>
                  <a:lnTo>
                    <a:pt x="200647" y="47205"/>
                  </a:lnTo>
                  <a:lnTo>
                    <a:pt x="212432" y="47205"/>
                  </a:lnTo>
                  <a:lnTo>
                    <a:pt x="212432" y="35407"/>
                  </a:lnTo>
                  <a:close/>
                </a:path>
                <a:path w="626110" h="47625">
                  <a:moveTo>
                    <a:pt x="212432" y="11798"/>
                  </a:moveTo>
                  <a:lnTo>
                    <a:pt x="200647" y="11798"/>
                  </a:lnTo>
                  <a:lnTo>
                    <a:pt x="188849" y="11798"/>
                  </a:lnTo>
                  <a:lnTo>
                    <a:pt x="188849" y="23596"/>
                  </a:lnTo>
                  <a:lnTo>
                    <a:pt x="200647" y="23596"/>
                  </a:lnTo>
                  <a:lnTo>
                    <a:pt x="212432" y="23596"/>
                  </a:lnTo>
                  <a:lnTo>
                    <a:pt x="212432" y="11798"/>
                  </a:lnTo>
                  <a:close/>
                </a:path>
                <a:path w="626110" h="47625">
                  <a:moveTo>
                    <a:pt x="224243" y="23609"/>
                  </a:moveTo>
                  <a:lnTo>
                    <a:pt x="212458" y="23609"/>
                  </a:lnTo>
                  <a:lnTo>
                    <a:pt x="212458" y="35407"/>
                  </a:lnTo>
                  <a:lnTo>
                    <a:pt x="212458" y="47205"/>
                  </a:lnTo>
                  <a:lnTo>
                    <a:pt x="224243" y="47205"/>
                  </a:lnTo>
                  <a:lnTo>
                    <a:pt x="224243" y="35407"/>
                  </a:lnTo>
                  <a:lnTo>
                    <a:pt x="224243" y="23609"/>
                  </a:lnTo>
                  <a:close/>
                </a:path>
                <a:path w="626110" h="47625">
                  <a:moveTo>
                    <a:pt x="247853" y="23609"/>
                  </a:moveTo>
                  <a:lnTo>
                    <a:pt x="236054" y="23609"/>
                  </a:lnTo>
                  <a:lnTo>
                    <a:pt x="236054" y="35407"/>
                  </a:lnTo>
                  <a:lnTo>
                    <a:pt x="224256" y="35407"/>
                  </a:lnTo>
                  <a:lnTo>
                    <a:pt x="224256" y="47205"/>
                  </a:lnTo>
                  <a:lnTo>
                    <a:pt x="236054" y="47205"/>
                  </a:lnTo>
                  <a:lnTo>
                    <a:pt x="247853" y="47205"/>
                  </a:lnTo>
                  <a:lnTo>
                    <a:pt x="247853" y="35407"/>
                  </a:lnTo>
                  <a:lnTo>
                    <a:pt x="247853" y="23609"/>
                  </a:lnTo>
                  <a:close/>
                </a:path>
                <a:path w="626110" h="47625">
                  <a:moveTo>
                    <a:pt x="247853" y="11798"/>
                  </a:moveTo>
                  <a:lnTo>
                    <a:pt x="236054" y="11798"/>
                  </a:lnTo>
                  <a:lnTo>
                    <a:pt x="224256" y="11798"/>
                  </a:lnTo>
                  <a:lnTo>
                    <a:pt x="224256" y="23596"/>
                  </a:lnTo>
                  <a:lnTo>
                    <a:pt x="236054" y="23596"/>
                  </a:lnTo>
                  <a:lnTo>
                    <a:pt x="247853" y="23596"/>
                  </a:lnTo>
                  <a:lnTo>
                    <a:pt x="247853" y="11798"/>
                  </a:lnTo>
                  <a:close/>
                </a:path>
                <a:path w="626110" h="47625">
                  <a:moveTo>
                    <a:pt x="259651" y="35407"/>
                  </a:moveTo>
                  <a:lnTo>
                    <a:pt x="247865" y="35407"/>
                  </a:lnTo>
                  <a:lnTo>
                    <a:pt x="247865" y="47205"/>
                  </a:lnTo>
                  <a:lnTo>
                    <a:pt x="259651" y="47205"/>
                  </a:lnTo>
                  <a:lnTo>
                    <a:pt x="259651" y="35407"/>
                  </a:lnTo>
                  <a:close/>
                </a:path>
                <a:path w="626110" h="47625">
                  <a:moveTo>
                    <a:pt x="306857" y="23609"/>
                  </a:moveTo>
                  <a:lnTo>
                    <a:pt x="295071" y="23609"/>
                  </a:lnTo>
                  <a:lnTo>
                    <a:pt x="295071" y="35407"/>
                  </a:lnTo>
                  <a:lnTo>
                    <a:pt x="283273" y="35407"/>
                  </a:lnTo>
                  <a:lnTo>
                    <a:pt x="271475" y="35407"/>
                  </a:lnTo>
                  <a:lnTo>
                    <a:pt x="271475" y="47205"/>
                  </a:lnTo>
                  <a:lnTo>
                    <a:pt x="283273" y="47205"/>
                  </a:lnTo>
                  <a:lnTo>
                    <a:pt x="295071" y="47205"/>
                  </a:lnTo>
                  <a:lnTo>
                    <a:pt x="306857" y="47205"/>
                  </a:lnTo>
                  <a:lnTo>
                    <a:pt x="306857" y="35407"/>
                  </a:lnTo>
                  <a:lnTo>
                    <a:pt x="306857" y="23609"/>
                  </a:lnTo>
                  <a:close/>
                </a:path>
                <a:path w="626110" h="47625">
                  <a:moveTo>
                    <a:pt x="306857" y="11798"/>
                  </a:moveTo>
                  <a:lnTo>
                    <a:pt x="295071" y="11798"/>
                  </a:lnTo>
                  <a:lnTo>
                    <a:pt x="283273" y="11798"/>
                  </a:lnTo>
                  <a:lnTo>
                    <a:pt x="271475" y="11798"/>
                  </a:lnTo>
                  <a:lnTo>
                    <a:pt x="271475" y="23596"/>
                  </a:lnTo>
                  <a:lnTo>
                    <a:pt x="283273" y="23596"/>
                  </a:lnTo>
                  <a:lnTo>
                    <a:pt x="295071" y="23596"/>
                  </a:lnTo>
                  <a:lnTo>
                    <a:pt x="306857" y="23596"/>
                  </a:lnTo>
                  <a:lnTo>
                    <a:pt x="306857" y="11798"/>
                  </a:lnTo>
                  <a:close/>
                </a:path>
                <a:path w="626110" h="47625">
                  <a:moveTo>
                    <a:pt x="330479" y="23609"/>
                  </a:moveTo>
                  <a:lnTo>
                    <a:pt x="318681" y="23609"/>
                  </a:lnTo>
                  <a:lnTo>
                    <a:pt x="318681" y="35407"/>
                  </a:lnTo>
                  <a:lnTo>
                    <a:pt x="318681" y="47205"/>
                  </a:lnTo>
                  <a:lnTo>
                    <a:pt x="330479" y="47205"/>
                  </a:lnTo>
                  <a:lnTo>
                    <a:pt x="330479" y="35407"/>
                  </a:lnTo>
                  <a:lnTo>
                    <a:pt x="330479" y="23609"/>
                  </a:lnTo>
                  <a:close/>
                </a:path>
                <a:path w="626110" h="47625">
                  <a:moveTo>
                    <a:pt x="330479" y="11798"/>
                  </a:moveTo>
                  <a:lnTo>
                    <a:pt x="318681" y="11798"/>
                  </a:lnTo>
                  <a:lnTo>
                    <a:pt x="318681" y="23596"/>
                  </a:lnTo>
                  <a:lnTo>
                    <a:pt x="330479" y="23596"/>
                  </a:lnTo>
                  <a:lnTo>
                    <a:pt x="330479" y="11798"/>
                  </a:lnTo>
                  <a:close/>
                </a:path>
                <a:path w="626110" h="47625">
                  <a:moveTo>
                    <a:pt x="354088" y="23609"/>
                  </a:moveTo>
                  <a:lnTo>
                    <a:pt x="342290" y="23609"/>
                  </a:lnTo>
                  <a:lnTo>
                    <a:pt x="342290" y="35407"/>
                  </a:lnTo>
                  <a:lnTo>
                    <a:pt x="342290" y="47205"/>
                  </a:lnTo>
                  <a:lnTo>
                    <a:pt x="354088" y="47205"/>
                  </a:lnTo>
                  <a:lnTo>
                    <a:pt x="354088" y="35407"/>
                  </a:lnTo>
                  <a:lnTo>
                    <a:pt x="354088" y="23609"/>
                  </a:lnTo>
                  <a:close/>
                </a:path>
                <a:path w="626110" h="47625">
                  <a:moveTo>
                    <a:pt x="365887" y="11798"/>
                  </a:moveTo>
                  <a:lnTo>
                    <a:pt x="354088" y="11798"/>
                  </a:lnTo>
                  <a:lnTo>
                    <a:pt x="354088" y="23596"/>
                  </a:lnTo>
                  <a:lnTo>
                    <a:pt x="365887" y="23596"/>
                  </a:lnTo>
                  <a:lnTo>
                    <a:pt x="365887" y="11798"/>
                  </a:lnTo>
                  <a:close/>
                </a:path>
                <a:path w="626110" h="47625">
                  <a:moveTo>
                    <a:pt x="389496" y="23609"/>
                  </a:moveTo>
                  <a:lnTo>
                    <a:pt x="377698" y="23609"/>
                  </a:lnTo>
                  <a:lnTo>
                    <a:pt x="365899" y="23609"/>
                  </a:lnTo>
                  <a:lnTo>
                    <a:pt x="365899" y="35407"/>
                  </a:lnTo>
                  <a:lnTo>
                    <a:pt x="365899" y="47205"/>
                  </a:lnTo>
                  <a:lnTo>
                    <a:pt x="377698" y="47205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close/>
                </a:path>
                <a:path w="626110" h="47625">
                  <a:moveTo>
                    <a:pt x="389496" y="11798"/>
                  </a:moveTo>
                  <a:lnTo>
                    <a:pt x="377698" y="11798"/>
                  </a:lnTo>
                  <a:lnTo>
                    <a:pt x="377698" y="23596"/>
                  </a:lnTo>
                  <a:lnTo>
                    <a:pt x="389496" y="23596"/>
                  </a:lnTo>
                  <a:lnTo>
                    <a:pt x="389496" y="11798"/>
                  </a:lnTo>
                  <a:close/>
                </a:path>
                <a:path w="626110" h="47625">
                  <a:moveTo>
                    <a:pt x="401307" y="11798"/>
                  </a:moveTo>
                  <a:lnTo>
                    <a:pt x="389509" y="11798"/>
                  </a:lnTo>
                  <a:lnTo>
                    <a:pt x="389509" y="23596"/>
                  </a:lnTo>
                  <a:lnTo>
                    <a:pt x="401307" y="23596"/>
                  </a:lnTo>
                  <a:lnTo>
                    <a:pt x="401307" y="11798"/>
                  </a:lnTo>
                  <a:close/>
                </a:path>
                <a:path w="626110" h="47625">
                  <a:moveTo>
                    <a:pt x="413105" y="23609"/>
                  </a:moveTo>
                  <a:lnTo>
                    <a:pt x="401307" y="23609"/>
                  </a:lnTo>
                  <a:lnTo>
                    <a:pt x="401307" y="35407"/>
                  </a:lnTo>
                  <a:lnTo>
                    <a:pt x="413105" y="35407"/>
                  </a:lnTo>
                  <a:lnTo>
                    <a:pt x="413105" y="23609"/>
                  </a:lnTo>
                  <a:close/>
                </a:path>
                <a:path w="626110" h="47625">
                  <a:moveTo>
                    <a:pt x="424903" y="0"/>
                  </a:moveTo>
                  <a:lnTo>
                    <a:pt x="413105" y="0"/>
                  </a:lnTo>
                  <a:lnTo>
                    <a:pt x="413105" y="11798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26110" h="47625">
                  <a:moveTo>
                    <a:pt x="460311" y="23609"/>
                  </a:moveTo>
                  <a:lnTo>
                    <a:pt x="448513" y="23609"/>
                  </a:lnTo>
                  <a:lnTo>
                    <a:pt x="448513" y="35407"/>
                  </a:lnTo>
                  <a:lnTo>
                    <a:pt x="460311" y="35407"/>
                  </a:lnTo>
                  <a:lnTo>
                    <a:pt x="460311" y="23609"/>
                  </a:lnTo>
                  <a:close/>
                </a:path>
                <a:path w="626110" h="47625">
                  <a:moveTo>
                    <a:pt x="460311" y="0"/>
                  </a:moveTo>
                  <a:lnTo>
                    <a:pt x="448513" y="0"/>
                  </a:lnTo>
                  <a:lnTo>
                    <a:pt x="436714" y="0"/>
                  </a:lnTo>
                  <a:lnTo>
                    <a:pt x="436714" y="11798"/>
                  </a:lnTo>
                  <a:lnTo>
                    <a:pt x="436714" y="23596"/>
                  </a:lnTo>
                  <a:lnTo>
                    <a:pt x="448513" y="23596"/>
                  </a:lnTo>
                  <a:lnTo>
                    <a:pt x="448513" y="11798"/>
                  </a:lnTo>
                  <a:lnTo>
                    <a:pt x="460311" y="11798"/>
                  </a:lnTo>
                  <a:lnTo>
                    <a:pt x="460311" y="0"/>
                  </a:lnTo>
                  <a:close/>
                </a:path>
                <a:path w="626110" h="47625">
                  <a:moveTo>
                    <a:pt x="472122" y="23609"/>
                  </a:moveTo>
                  <a:lnTo>
                    <a:pt x="460324" y="23609"/>
                  </a:lnTo>
                  <a:lnTo>
                    <a:pt x="460324" y="35407"/>
                  </a:lnTo>
                  <a:lnTo>
                    <a:pt x="472122" y="35407"/>
                  </a:lnTo>
                  <a:lnTo>
                    <a:pt x="472122" y="23609"/>
                  </a:lnTo>
                  <a:close/>
                </a:path>
                <a:path w="626110" h="47625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72122" y="23596"/>
                  </a:lnTo>
                  <a:lnTo>
                    <a:pt x="483920" y="23596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10" h="47625">
                  <a:moveTo>
                    <a:pt x="519328" y="23609"/>
                  </a:moveTo>
                  <a:lnTo>
                    <a:pt x="507530" y="23609"/>
                  </a:lnTo>
                  <a:lnTo>
                    <a:pt x="507530" y="35407"/>
                  </a:lnTo>
                  <a:lnTo>
                    <a:pt x="519328" y="35407"/>
                  </a:lnTo>
                  <a:lnTo>
                    <a:pt x="519328" y="23609"/>
                  </a:lnTo>
                  <a:close/>
                </a:path>
                <a:path w="626110" h="47625">
                  <a:moveTo>
                    <a:pt x="519328" y="0"/>
                  </a:moveTo>
                  <a:lnTo>
                    <a:pt x="507530" y="0"/>
                  </a:ln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495731" y="23596"/>
                  </a:lnTo>
                  <a:lnTo>
                    <a:pt x="507530" y="23596"/>
                  </a:lnTo>
                  <a:lnTo>
                    <a:pt x="507530" y="11798"/>
                  </a:lnTo>
                  <a:lnTo>
                    <a:pt x="519328" y="11798"/>
                  </a:lnTo>
                  <a:lnTo>
                    <a:pt x="519328" y="0"/>
                  </a:lnTo>
                  <a:close/>
                </a:path>
                <a:path w="626110" h="47625">
                  <a:moveTo>
                    <a:pt x="542937" y="23609"/>
                  </a:moveTo>
                  <a:lnTo>
                    <a:pt x="531139" y="23609"/>
                  </a:lnTo>
                  <a:lnTo>
                    <a:pt x="519341" y="23609"/>
                  </a:lnTo>
                  <a:lnTo>
                    <a:pt x="519341" y="35407"/>
                  </a:lnTo>
                  <a:lnTo>
                    <a:pt x="531139" y="35407"/>
                  </a:lnTo>
                  <a:lnTo>
                    <a:pt x="542937" y="35407"/>
                  </a:lnTo>
                  <a:lnTo>
                    <a:pt x="542937" y="23609"/>
                  </a:lnTo>
                  <a:close/>
                </a:path>
                <a:path w="626110" h="47625">
                  <a:moveTo>
                    <a:pt x="542937" y="0"/>
                  </a:moveTo>
                  <a:lnTo>
                    <a:pt x="531139" y="0"/>
                  </a:lnTo>
                  <a:lnTo>
                    <a:pt x="531139" y="11798"/>
                  </a:lnTo>
                  <a:lnTo>
                    <a:pt x="531139" y="23596"/>
                  </a:lnTo>
                  <a:lnTo>
                    <a:pt x="542937" y="23596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26110" h="47625">
                  <a:moveTo>
                    <a:pt x="554748" y="23609"/>
                  </a:moveTo>
                  <a:lnTo>
                    <a:pt x="542950" y="23609"/>
                  </a:lnTo>
                  <a:lnTo>
                    <a:pt x="542950" y="35407"/>
                  </a:lnTo>
                  <a:lnTo>
                    <a:pt x="554748" y="35407"/>
                  </a:lnTo>
                  <a:lnTo>
                    <a:pt x="554748" y="23609"/>
                  </a:lnTo>
                  <a:close/>
                </a:path>
                <a:path w="626110" h="47625">
                  <a:moveTo>
                    <a:pt x="590156" y="23609"/>
                  </a:moveTo>
                  <a:lnTo>
                    <a:pt x="578358" y="23609"/>
                  </a:lnTo>
                  <a:lnTo>
                    <a:pt x="578358" y="35407"/>
                  </a:lnTo>
                  <a:lnTo>
                    <a:pt x="590156" y="35407"/>
                  </a:lnTo>
                  <a:lnTo>
                    <a:pt x="590156" y="23609"/>
                  </a:lnTo>
                  <a:close/>
                </a:path>
                <a:path w="626110" h="47625">
                  <a:moveTo>
                    <a:pt x="590156" y="11798"/>
                  </a:moveTo>
                  <a:lnTo>
                    <a:pt x="578358" y="11798"/>
                  </a:lnTo>
                  <a:lnTo>
                    <a:pt x="578358" y="23596"/>
                  </a:lnTo>
                  <a:lnTo>
                    <a:pt x="590156" y="23596"/>
                  </a:lnTo>
                  <a:lnTo>
                    <a:pt x="590156" y="11798"/>
                  </a:lnTo>
                  <a:close/>
                </a:path>
                <a:path w="626110" h="47625">
                  <a:moveTo>
                    <a:pt x="625563" y="23609"/>
                  </a:moveTo>
                  <a:lnTo>
                    <a:pt x="613765" y="23609"/>
                  </a:lnTo>
                  <a:lnTo>
                    <a:pt x="601967" y="23609"/>
                  </a:lnTo>
                  <a:lnTo>
                    <a:pt x="601967" y="35407"/>
                  </a:lnTo>
                  <a:lnTo>
                    <a:pt x="613765" y="35407"/>
                  </a:lnTo>
                  <a:lnTo>
                    <a:pt x="625563" y="35407"/>
                  </a:lnTo>
                  <a:lnTo>
                    <a:pt x="625563" y="23609"/>
                  </a:lnTo>
                  <a:close/>
                </a:path>
                <a:path w="626110" h="47625">
                  <a:moveTo>
                    <a:pt x="625563" y="0"/>
                  </a:moveTo>
                  <a:lnTo>
                    <a:pt x="613765" y="0"/>
                  </a:ln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25563" y="11798"/>
                  </a:lnTo>
                  <a:lnTo>
                    <a:pt x="62556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94843" y="4180458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10" h="47625">
                  <a:moveTo>
                    <a:pt x="23596" y="35407"/>
                  </a:moveTo>
                  <a:lnTo>
                    <a:pt x="11798" y="35407"/>
                  </a:lnTo>
                  <a:lnTo>
                    <a:pt x="11798" y="23609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0" y="47205"/>
                  </a:lnTo>
                  <a:lnTo>
                    <a:pt x="11798" y="47205"/>
                  </a:lnTo>
                  <a:lnTo>
                    <a:pt x="23596" y="47205"/>
                  </a:lnTo>
                  <a:lnTo>
                    <a:pt x="23596" y="35407"/>
                  </a:lnTo>
                  <a:close/>
                </a:path>
                <a:path w="626110" h="47625">
                  <a:moveTo>
                    <a:pt x="23596" y="11811"/>
                  </a:moveTo>
                  <a:lnTo>
                    <a:pt x="11798" y="11811"/>
                  </a:lnTo>
                  <a:lnTo>
                    <a:pt x="11798" y="23609"/>
                  </a:lnTo>
                  <a:lnTo>
                    <a:pt x="23596" y="23609"/>
                  </a:lnTo>
                  <a:lnTo>
                    <a:pt x="23596" y="11811"/>
                  </a:lnTo>
                  <a:close/>
                </a:path>
                <a:path w="626110" h="47625">
                  <a:moveTo>
                    <a:pt x="59004" y="11811"/>
                  </a:moveTo>
                  <a:lnTo>
                    <a:pt x="47205" y="11811"/>
                  </a:lnTo>
                  <a:lnTo>
                    <a:pt x="35407" y="11811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35407" y="47205"/>
                  </a:lnTo>
                  <a:lnTo>
                    <a:pt x="47205" y="47205"/>
                  </a:lnTo>
                  <a:lnTo>
                    <a:pt x="47205" y="35407"/>
                  </a:lnTo>
                  <a:lnTo>
                    <a:pt x="47205" y="23609"/>
                  </a:lnTo>
                  <a:lnTo>
                    <a:pt x="59004" y="23609"/>
                  </a:lnTo>
                  <a:lnTo>
                    <a:pt x="59004" y="11811"/>
                  </a:lnTo>
                  <a:close/>
                </a:path>
                <a:path w="626110" h="47625">
                  <a:moveTo>
                    <a:pt x="82613" y="35407"/>
                  </a:moveTo>
                  <a:lnTo>
                    <a:pt x="70815" y="35407"/>
                  </a:lnTo>
                  <a:lnTo>
                    <a:pt x="70815" y="47205"/>
                  </a:lnTo>
                  <a:lnTo>
                    <a:pt x="82613" y="47205"/>
                  </a:lnTo>
                  <a:lnTo>
                    <a:pt x="82613" y="35407"/>
                  </a:lnTo>
                  <a:close/>
                </a:path>
                <a:path w="626110" h="47625">
                  <a:moveTo>
                    <a:pt x="82613" y="11811"/>
                  </a:moveTo>
                  <a:lnTo>
                    <a:pt x="70815" y="11811"/>
                  </a:lnTo>
                  <a:lnTo>
                    <a:pt x="59016" y="11811"/>
                  </a:lnTo>
                  <a:lnTo>
                    <a:pt x="59016" y="23609"/>
                  </a:lnTo>
                  <a:lnTo>
                    <a:pt x="70815" y="23609"/>
                  </a:lnTo>
                  <a:lnTo>
                    <a:pt x="82613" y="23609"/>
                  </a:lnTo>
                  <a:lnTo>
                    <a:pt x="82613" y="11811"/>
                  </a:lnTo>
                  <a:close/>
                </a:path>
                <a:path w="626110" h="47625">
                  <a:moveTo>
                    <a:pt x="94411" y="23609"/>
                  </a:moveTo>
                  <a:lnTo>
                    <a:pt x="82613" y="23609"/>
                  </a:lnTo>
                  <a:lnTo>
                    <a:pt x="82613" y="35407"/>
                  </a:lnTo>
                  <a:lnTo>
                    <a:pt x="94411" y="35407"/>
                  </a:lnTo>
                  <a:lnTo>
                    <a:pt x="94411" y="23609"/>
                  </a:lnTo>
                  <a:close/>
                </a:path>
                <a:path w="626110" h="47625">
                  <a:moveTo>
                    <a:pt x="129806" y="23609"/>
                  </a:moveTo>
                  <a:lnTo>
                    <a:pt x="118021" y="23609"/>
                  </a:lnTo>
                  <a:lnTo>
                    <a:pt x="106222" y="23609"/>
                  </a:lnTo>
                  <a:lnTo>
                    <a:pt x="94424" y="23609"/>
                  </a:lnTo>
                  <a:lnTo>
                    <a:pt x="94424" y="35407"/>
                  </a:lnTo>
                  <a:lnTo>
                    <a:pt x="94424" y="47205"/>
                  </a:lnTo>
                  <a:lnTo>
                    <a:pt x="106222" y="47205"/>
                  </a:lnTo>
                  <a:lnTo>
                    <a:pt x="106222" y="35407"/>
                  </a:lnTo>
                  <a:lnTo>
                    <a:pt x="118021" y="35407"/>
                  </a:lnTo>
                  <a:lnTo>
                    <a:pt x="118021" y="47205"/>
                  </a:lnTo>
                  <a:lnTo>
                    <a:pt x="129806" y="47205"/>
                  </a:lnTo>
                  <a:lnTo>
                    <a:pt x="129806" y="35407"/>
                  </a:lnTo>
                  <a:lnTo>
                    <a:pt x="129806" y="23609"/>
                  </a:lnTo>
                  <a:close/>
                </a:path>
                <a:path w="626110" h="47625">
                  <a:moveTo>
                    <a:pt x="141617" y="11811"/>
                  </a:moveTo>
                  <a:lnTo>
                    <a:pt x="129832" y="11811"/>
                  </a:lnTo>
                  <a:lnTo>
                    <a:pt x="129832" y="23609"/>
                  </a:lnTo>
                  <a:lnTo>
                    <a:pt x="129832" y="35407"/>
                  </a:lnTo>
                  <a:lnTo>
                    <a:pt x="141617" y="35407"/>
                  </a:lnTo>
                  <a:lnTo>
                    <a:pt x="141617" y="23609"/>
                  </a:lnTo>
                  <a:lnTo>
                    <a:pt x="141617" y="11811"/>
                  </a:lnTo>
                  <a:close/>
                </a:path>
                <a:path w="626110" h="47625">
                  <a:moveTo>
                    <a:pt x="153428" y="11811"/>
                  </a:moveTo>
                  <a:lnTo>
                    <a:pt x="141630" y="11811"/>
                  </a:lnTo>
                  <a:lnTo>
                    <a:pt x="141630" y="23609"/>
                  </a:lnTo>
                  <a:lnTo>
                    <a:pt x="141630" y="35407"/>
                  </a:lnTo>
                  <a:lnTo>
                    <a:pt x="153428" y="35407"/>
                  </a:lnTo>
                  <a:lnTo>
                    <a:pt x="153428" y="23609"/>
                  </a:lnTo>
                  <a:lnTo>
                    <a:pt x="153428" y="11811"/>
                  </a:lnTo>
                  <a:close/>
                </a:path>
                <a:path w="626110" h="47625">
                  <a:moveTo>
                    <a:pt x="177025" y="11811"/>
                  </a:moveTo>
                  <a:lnTo>
                    <a:pt x="165239" y="11811"/>
                  </a:lnTo>
                  <a:lnTo>
                    <a:pt x="153441" y="11811"/>
                  </a:lnTo>
                  <a:lnTo>
                    <a:pt x="153441" y="23609"/>
                  </a:lnTo>
                  <a:lnTo>
                    <a:pt x="165239" y="23609"/>
                  </a:lnTo>
                  <a:lnTo>
                    <a:pt x="177025" y="23609"/>
                  </a:lnTo>
                  <a:lnTo>
                    <a:pt x="177025" y="11811"/>
                  </a:lnTo>
                  <a:close/>
                </a:path>
                <a:path w="626110" h="47625">
                  <a:moveTo>
                    <a:pt x="188836" y="11811"/>
                  </a:moveTo>
                  <a:lnTo>
                    <a:pt x="177038" y="11811"/>
                  </a:lnTo>
                  <a:lnTo>
                    <a:pt x="177038" y="23609"/>
                  </a:lnTo>
                  <a:lnTo>
                    <a:pt x="188836" y="23609"/>
                  </a:lnTo>
                  <a:lnTo>
                    <a:pt x="188836" y="11811"/>
                  </a:lnTo>
                  <a:close/>
                </a:path>
                <a:path w="626110" h="47625">
                  <a:moveTo>
                    <a:pt x="212432" y="11811"/>
                  </a:moveTo>
                  <a:lnTo>
                    <a:pt x="200647" y="11811"/>
                  </a:lnTo>
                  <a:lnTo>
                    <a:pt x="188849" y="11811"/>
                  </a:lnTo>
                  <a:lnTo>
                    <a:pt x="188849" y="23609"/>
                  </a:lnTo>
                  <a:lnTo>
                    <a:pt x="200647" y="23609"/>
                  </a:lnTo>
                  <a:lnTo>
                    <a:pt x="212432" y="23609"/>
                  </a:lnTo>
                  <a:lnTo>
                    <a:pt x="212432" y="11811"/>
                  </a:lnTo>
                  <a:close/>
                </a:path>
                <a:path w="626110" h="47625">
                  <a:moveTo>
                    <a:pt x="247853" y="11811"/>
                  </a:moveTo>
                  <a:lnTo>
                    <a:pt x="236054" y="11811"/>
                  </a:lnTo>
                  <a:lnTo>
                    <a:pt x="224256" y="11811"/>
                  </a:ln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47853" y="35407"/>
                  </a:lnTo>
                  <a:lnTo>
                    <a:pt x="247853" y="23609"/>
                  </a:lnTo>
                  <a:lnTo>
                    <a:pt x="247853" y="11811"/>
                  </a:lnTo>
                  <a:close/>
                </a:path>
                <a:path w="626110" h="47625">
                  <a:moveTo>
                    <a:pt x="271462" y="11811"/>
                  </a:moveTo>
                  <a:lnTo>
                    <a:pt x="259664" y="11811"/>
                  </a:lnTo>
                  <a:lnTo>
                    <a:pt x="259664" y="23609"/>
                  </a:lnTo>
                  <a:lnTo>
                    <a:pt x="259664" y="35407"/>
                  </a:lnTo>
                  <a:lnTo>
                    <a:pt x="271462" y="35407"/>
                  </a:lnTo>
                  <a:lnTo>
                    <a:pt x="271462" y="23609"/>
                  </a:lnTo>
                  <a:lnTo>
                    <a:pt x="271462" y="11811"/>
                  </a:lnTo>
                  <a:close/>
                </a:path>
                <a:path w="626110" h="47625">
                  <a:moveTo>
                    <a:pt x="306857" y="23609"/>
                  </a:moveTo>
                  <a:lnTo>
                    <a:pt x="295071" y="23609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close/>
                </a:path>
                <a:path w="626110" h="47625">
                  <a:moveTo>
                    <a:pt x="318681" y="11811"/>
                  </a:moveTo>
                  <a:lnTo>
                    <a:pt x="306882" y="11811"/>
                  </a:lnTo>
                  <a:lnTo>
                    <a:pt x="306882" y="23609"/>
                  </a:lnTo>
                  <a:lnTo>
                    <a:pt x="306882" y="35407"/>
                  </a:lnTo>
                  <a:lnTo>
                    <a:pt x="318681" y="35407"/>
                  </a:lnTo>
                  <a:lnTo>
                    <a:pt x="318681" y="23609"/>
                  </a:lnTo>
                  <a:lnTo>
                    <a:pt x="318681" y="11811"/>
                  </a:lnTo>
                  <a:close/>
                </a:path>
                <a:path w="626110" h="47625">
                  <a:moveTo>
                    <a:pt x="354088" y="11811"/>
                  </a:moveTo>
                  <a:lnTo>
                    <a:pt x="342290" y="11811"/>
                  </a:lnTo>
                  <a:lnTo>
                    <a:pt x="342290" y="23609"/>
                  </a:lnTo>
                  <a:lnTo>
                    <a:pt x="354088" y="23609"/>
                  </a:lnTo>
                  <a:lnTo>
                    <a:pt x="354088" y="11811"/>
                  </a:lnTo>
                  <a:close/>
                </a:path>
                <a:path w="626110" h="47625">
                  <a:moveTo>
                    <a:pt x="365887" y="23609"/>
                  </a:moveTo>
                  <a:lnTo>
                    <a:pt x="354088" y="23609"/>
                  </a:lnTo>
                  <a:lnTo>
                    <a:pt x="354088" y="35407"/>
                  </a:lnTo>
                  <a:lnTo>
                    <a:pt x="365887" y="35407"/>
                  </a:lnTo>
                  <a:lnTo>
                    <a:pt x="365887" y="23609"/>
                  </a:lnTo>
                  <a:close/>
                </a:path>
                <a:path w="626110" h="47625">
                  <a:moveTo>
                    <a:pt x="377698" y="11811"/>
                  </a:moveTo>
                  <a:lnTo>
                    <a:pt x="365899" y="11811"/>
                  </a:lnTo>
                  <a:lnTo>
                    <a:pt x="365899" y="23609"/>
                  </a:lnTo>
                  <a:lnTo>
                    <a:pt x="377698" y="23609"/>
                  </a:lnTo>
                  <a:lnTo>
                    <a:pt x="377698" y="11811"/>
                  </a:lnTo>
                  <a:close/>
                </a:path>
                <a:path w="626110" h="47625">
                  <a:moveTo>
                    <a:pt x="377698" y="0"/>
                  </a:moveTo>
                  <a:lnTo>
                    <a:pt x="365899" y="0"/>
                  </a:lnTo>
                  <a:lnTo>
                    <a:pt x="365899" y="11798"/>
                  </a:lnTo>
                  <a:lnTo>
                    <a:pt x="377698" y="11798"/>
                  </a:lnTo>
                  <a:lnTo>
                    <a:pt x="377698" y="0"/>
                  </a:lnTo>
                  <a:close/>
                </a:path>
                <a:path w="626110" h="47625">
                  <a:moveTo>
                    <a:pt x="413105" y="11811"/>
                  </a:moveTo>
                  <a:lnTo>
                    <a:pt x="401307" y="11811"/>
                  </a:lnTo>
                  <a:lnTo>
                    <a:pt x="401307" y="23609"/>
                  </a:ln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13105" y="35407"/>
                  </a:lnTo>
                  <a:lnTo>
                    <a:pt x="413105" y="23609"/>
                  </a:lnTo>
                  <a:lnTo>
                    <a:pt x="413105" y="11811"/>
                  </a:lnTo>
                  <a:close/>
                </a:path>
                <a:path w="626110" h="47625">
                  <a:moveTo>
                    <a:pt x="424903" y="0"/>
                  </a:moveTo>
                  <a:lnTo>
                    <a:pt x="413105" y="0"/>
                  </a:lnTo>
                  <a:lnTo>
                    <a:pt x="401307" y="0"/>
                  </a:lnTo>
                  <a:lnTo>
                    <a:pt x="401307" y="11798"/>
                  </a:lnTo>
                  <a:lnTo>
                    <a:pt x="413105" y="11798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26110" h="47625">
                  <a:moveTo>
                    <a:pt x="436714" y="23609"/>
                  </a:moveTo>
                  <a:lnTo>
                    <a:pt x="424916" y="23609"/>
                  </a:lnTo>
                  <a:lnTo>
                    <a:pt x="424916" y="35407"/>
                  </a:lnTo>
                  <a:lnTo>
                    <a:pt x="436714" y="35407"/>
                  </a:lnTo>
                  <a:lnTo>
                    <a:pt x="436714" y="23609"/>
                  </a:lnTo>
                  <a:close/>
                </a:path>
                <a:path w="626110" h="47625">
                  <a:moveTo>
                    <a:pt x="460311" y="11811"/>
                  </a:moveTo>
                  <a:lnTo>
                    <a:pt x="448513" y="11811"/>
                  </a:lnTo>
                  <a:lnTo>
                    <a:pt x="448513" y="23609"/>
                  </a:lnTo>
                  <a:lnTo>
                    <a:pt x="448513" y="35407"/>
                  </a:lnTo>
                  <a:lnTo>
                    <a:pt x="460311" y="35407"/>
                  </a:lnTo>
                  <a:lnTo>
                    <a:pt x="460311" y="23609"/>
                  </a:lnTo>
                  <a:lnTo>
                    <a:pt x="460311" y="11811"/>
                  </a:lnTo>
                  <a:close/>
                </a:path>
                <a:path w="626110" h="47625">
                  <a:moveTo>
                    <a:pt x="483920" y="23609"/>
                  </a:moveTo>
                  <a:lnTo>
                    <a:pt x="472122" y="23609"/>
                  </a:lnTo>
                  <a:lnTo>
                    <a:pt x="472122" y="35407"/>
                  </a:lnTo>
                  <a:lnTo>
                    <a:pt x="483920" y="35407"/>
                  </a:lnTo>
                  <a:lnTo>
                    <a:pt x="483920" y="23609"/>
                  </a:lnTo>
                  <a:close/>
                </a:path>
                <a:path w="626110" h="47625">
                  <a:moveTo>
                    <a:pt x="483920" y="0"/>
                  </a:moveTo>
                  <a:lnTo>
                    <a:pt x="472122" y="0"/>
                  </a:lnTo>
                  <a:lnTo>
                    <a:pt x="460324" y="0"/>
                  </a:lnTo>
                  <a:lnTo>
                    <a:pt x="460324" y="11798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10" h="47625">
                  <a:moveTo>
                    <a:pt x="495731" y="23609"/>
                  </a:move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495731" y="23609"/>
                  </a:lnTo>
                  <a:close/>
                </a:path>
                <a:path w="626110" h="47625">
                  <a:moveTo>
                    <a:pt x="495731" y="0"/>
                  </a:move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495731" y="0"/>
                  </a:lnTo>
                  <a:close/>
                </a:path>
                <a:path w="626110" h="47625">
                  <a:moveTo>
                    <a:pt x="519328" y="11811"/>
                  </a:moveTo>
                  <a:lnTo>
                    <a:pt x="507530" y="11811"/>
                  </a:lnTo>
                  <a:lnTo>
                    <a:pt x="507530" y="23609"/>
                  </a:lnTo>
                  <a:lnTo>
                    <a:pt x="507530" y="35407"/>
                  </a:lnTo>
                  <a:lnTo>
                    <a:pt x="519328" y="35407"/>
                  </a:lnTo>
                  <a:lnTo>
                    <a:pt x="519328" y="23609"/>
                  </a:lnTo>
                  <a:lnTo>
                    <a:pt x="519328" y="11811"/>
                  </a:lnTo>
                  <a:close/>
                </a:path>
                <a:path w="626110" h="47625">
                  <a:moveTo>
                    <a:pt x="542937" y="11811"/>
                  </a:moveTo>
                  <a:lnTo>
                    <a:pt x="531139" y="11811"/>
                  </a:lnTo>
                  <a:lnTo>
                    <a:pt x="531139" y="23609"/>
                  </a:lnTo>
                  <a:lnTo>
                    <a:pt x="542937" y="23609"/>
                  </a:lnTo>
                  <a:lnTo>
                    <a:pt x="542937" y="11811"/>
                  </a:lnTo>
                  <a:close/>
                </a:path>
                <a:path w="626110" h="47625">
                  <a:moveTo>
                    <a:pt x="542937" y="0"/>
                  </a:moveTo>
                  <a:lnTo>
                    <a:pt x="531139" y="0"/>
                  </a:lnTo>
                  <a:lnTo>
                    <a:pt x="531139" y="11798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26110" h="47625">
                  <a:moveTo>
                    <a:pt x="578345" y="11811"/>
                  </a:moveTo>
                  <a:lnTo>
                    <a:pt x="566547" y="11811"/>
                  </a:lnTo>
                  <a:lnTo>
                    <a:pt x="566547" y="23609"/>
                  </a:lnTo>
                  <a:lnTo>
                    <a:pt x="554748" y="23609"/>
                  </a:lnTo>
                  <a:lnTo>
                    <a:pt x="554748" y="11811"/>
                  </a:lnTo>
                  <a:lnTo>
                    <a:pt x="542950" y="11811"/>
                  </a:lnTo>
                  <a:lnTo>
                    <a:pt x="542950" y="23609"/>
                  </a:lnTo>
                  <a:lnTo>
                    <a:pt x="542950" y="35407"/>
                  </a:lnTo>
                  <a:lnTo>
                    <a:pt x="554748" y="35407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78345" y="23609"/>
                  </a:lnTo>
                  <a:lnTo>
                    <a:pt x="578345" y="11811"/>
                  </a:lnTo>
                  <a:close/>
                </a:path>
                <a:path w="626110" h="47625">
                  <a:moveTo>
                    <a:pt x="578345" y="0"/>
                  </a:moveTo>
                  <a:lnTo>
                    <a:pt x="566547" y="0"/>
                  </a:lnTo>
                  <a:lnTo>
                    <a:pt x="554748" y="0"/>
                  </a:ln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26110" h="47625">
                  <a:moveTo>
                    <a:pt x="601954" y="23609"/>
                  </a:moveTo>
                  <a:lnTo>
                    <a:pt x="590156" y="23609"/>
                  </a:lnTo>
                  <a:lnTo>
                    <a:pt x="590156" y="11811"/>
                  </a:lnTo>
                  <a:lnTo>
                    <a:pt x="578358" y="11811"/>
                  </a:lnTo>
                  <a:lnTo>
                    <a:pt x="578358" y="23609"/>
                  </a:lnTo>
                  <a:lnTo>
                    <a:pt x="578358" y="35407"/>
                  </a:lnTo>
                  <a:lnTo>
                    <a:pt x="590156" y="35407"/>
                  </a:lnTo>
                  <a:lnTo>
                    <a:pt x="601954" y="35407"/>
                  </a:lnTo>
                  <a:lnTo>
                    <a:pt x="601954" y="23609"/>
                  </a:lnTo>
                  <a:close/>
                </a:path>
                <a:path w="626110" h="47625">
                  <a:moveTo>
                    <a:pt x="601954" y="0"/>
                  </a:moveTo>
                  <a:lnTo>
                    <a:pt x="590156" y="0"/>
                  </a:lnTo>
                  <a:lnTo>
                    <a:pt x="590156" y="11798"/>
                  </a:lnTo>
                  <a:lnTo>
                    <a:pt x="601954" y="11798"/>
                  </a:lnTo>
                  <a:lnTo>
                    <a:pt x="601954" y="0"/>
                  </a:lnTo>
                  <a:close/>
                </a:path>
                <a:path w="626110" h="47625">
                  <a:moveTo>
                    <a:pt x="625563" y="23609"/>
                  </a:moveTo>
                  <a:lnTo>
                    <a:pt x="613765" y="23609"/>
                  </a:lnTo>
                  <a:lnTo>
                    <a:pt x="613765" y="11811"/>
                  </a:lnTo>
                  <a:lnTo>
                    <a:pt x="601967" y="11811"/>
                  </a:lnTo>
                  <a:lnTo>
                    <a:pt x="601967" y="23609"/>
                  </a:lnTo>
                  <a:lnTo>
                    <a:pt x="601967" y="35407"/>
                  </a:lnTo>
                  <a:lnTo>
                    <a:pt x="613765" y="35407"/>
                  </a:lnTo>
                  <a:lnTo>
                    <a:pt x="625563" y="35407"/>
                  </a:lnTo>
                  <a:lnTo>
                    <a:pt x="625563" y="2360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94843" y="4215866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10" h="35560">
                  <a:moveTo>
                    <a:pt x="11798" y="11811"/>
                  </a:moveTo>
                  <a:lnTo>
                    <a:pt x="0" y="11811"/>
                  </a:lnTo>
                  <a:lnTo>
                    <a:pt x="0" y="23609"/>
                  </a:lnTo>
                  <a:lnTo>
                    <a:pt x="11798" y="23609"/>
                  </a:lnTo>
                  <a:lnTo>
                    <a:pt x="11798" y="11811"/>
                  </a:lnTo>
                  <a:close/>
                </a:path>
                <a:path w="626110" h="35560">
                  <a:moveTo>
                    <a:pt x="23596" y="23609"/>
                  </a:moveTo>
                  <a:lnTo>
                    <a:pt x="11798" y="23609"/>
                  </a:lnTo>
                  <a:lnTo>
                    <a:pt x="11798" y="35407"/>
                  </a:lnTo>
                  <a:lnTo>
                    <a:pt x="23596" y="35407"/>
                  </a:lnTo>
                  <a:lnTo>
                    <a:pt x="23596" y="23609"/>
                  </a:lnTo>
                  <a:close/>
                </a:path>
                <a:path w="626110" h="35560">
                  <a:moveTo>
                    <a:pt x="59004" y="23609"/>
                  </a:moveTo>
                  <a:lnTo>
                    <a:pt x="47205" y="23609"/>
                  </a:lnTo>
                  <a:lnTo>
                    <a:pt x="47205" y="11811"/>
                  </a:lnTo>
                  <a:lnTo>
                    <a:pt x="35407" y="11811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59004" y="35407"/>
                  </a:lnTo>
                  <a:lnTo>
                    <a:pt x="59004" y="23609"/>
                  </a:lnTo>
                  <a:close/>
                </a:path>
                <a:path w="626110" h="35560">
                  <a:moveTo>
                    <a:pt x="70815" y="11811"/>
                  </a:moveTo>
                  <a:lnTo>
                    <a:pt x="59016" y="11811"/>
                  </a:lnTo>
                  <a:lnTo>
                    <a:pt x="59016" y="23609"/>
                  </a:lnTo>
                  <a:lnTo>
                    <a:pt x="70815" y="23609"/>
                  </a:lnTo>
                  <a:lnTo>
                    <a:pt x="70815" y="11811"/>
                  </a:lnTo>
                  <a:close/>
                </a:path>
                <a:path w="626110" h="35560">
                  <a:moveTo>
                    <a:pt x="94411" y="23609"/>
                  </a:moveTo>
                  <a:lnTo>
                    <a:pt x="82613" y="23609"/>
                  </a:lnTo>
                  <a:lnTo>
                    <a:pt x="70815" y="23609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94411" y="35407"/>
                  </a:lnTo>
                  <a:lnTo>
                    <a:pt x="94411" y="23609"/>
                  </a:lnTo>
                  <a:close/>
                </a:path>
                <a:path w="626110" h="35560">
                  <a:moveTo>
                    <a:pt x="118021" y="23609"/>
                  </a:moveTo>
                  <a:lnTo>
                    <a:pt x="106222" y="23609"/>
                  </a:lnTo>
                  <a:lnTo>
                    <a:pt x="106222" y="11811"/>
                  </a:lnTo>
                  <a:lnTo>
                    <a:pt x="94424" y="11811"/>
                  </a:ln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18021" y="35407"/>
                  </a:lnTo>
                  <a:lnTo>
                    <a:pt x="118021" y="23609"/>
                  </a:lnTo>
                  <a:close/>
                </a:path>
                <a:path w="626110" h="35560">
                  <a:moveTo>
                    <a:pt x="129806" y="11811"/>
                  </a:moveTo>
                  <a:lnTo>
                    <a:pt x="118021" y="11811"/>
                  </a:lnTo>
                  <a:lnTo>
                    <a:pt x="118021" y="23609"/>
                  </a:lnTo>
                  <a:lnTo>
                    <a:pt x="129806" y="23609"/>
                  </a:lnTo>
                  <a:lnTo>
                    <a:pt x="129806" y="11811"/>
                  </a:lnTo>
                  <a:close/>
                </a:path>
                <a:path w="626110" h="35560">
                  <a:moveTo>
                    <a:pt x="129806" y="0"/>
                  </a:moveTo>
                  <a:lnTo>
                    <a:pt x="118021" y="0"/>
                  </a:lnTo>
                  <a:lnTo>
                    <a:pt x="118021" y="11798"/>
                  </a:lnTo>
                  <a:lnTo>
                    <a:pt x="129806" y="11798"/>
                  </a:lnTo>
                  <a:lnTo>
                    <a:pt x="129806" y="0"/>
                  </a:lnTo>
                  <a:close/>
                </a:path>
                <a:path w="626110" h="35560">
                  <a:moveTo>
                    <a:pt x="141617" y="23609"/>
                  </a:moveTo>
                  <a:lnTo>
                    <a:pt x="129832" y="23609"/>
                  </a:lnTo>
                  <a:lnTo>
                    <a:pt x="129832" y="35407"/>
                  </a:lnTo>
                  <a:lnTo>
                    <a:pt x="141617" y="35407"/>
                  </a:lnTo>
                  <a:lnTo>
                    <a:pt x="141617" y="23609"/>
                  </a:lnTo>
                  <a:close/>
                </a:path>
                <a:path w="626110" h="35560">
                  <a:moveTo>
                    <a:pt x="153428" y="23609"/>
                  </a:moveTo>
                  <a:lnTo>
                    <a:pt x="141630" y="23609"/>
                  </a:lnTo>
                  <a:lnTo>
                    <a:pt x="141630" y="35407"/>
                  </a:lnTo>
                  <a:lnTo>
                    <a:pt x="153428" y="35407"/>
                  </a:lnTo>
                  <a:lnTo>
                    <a:pt x="153428" y="23609"/>
                  </a:lnTo>
                  <a:close/>
                </a:path>
                <a:path w="626110" h="35560">
                  <a:moveTo>
                    <a:pt x="153428" y="0"/>
                  </a:moveTo>
                  <a:lnTo>
                    <a:pt x="141630" y="0"/>
                  </a:lnTo>
                  <a:lnTo>
                    <a:pt x="141630" y="11798"/>
                  </a:lnTo>
                  <a:lnTo>
                    <a:pt x="153428" y="11798"/>
                  </a:lnTo>
                  <a:lnTo>
                    <a:pt x="153428" y="0"/>
                  </a:lnTo>
                  <a:close/>
                </a:path>
                <a:path w="626110" h="35560">
                  <a:moveTo>
                    <a:pt x="177025" y="23609"/>
                  </a:moveTo>
                  <a:lnTo>
                    <a:pt x="165239" y="23609"/>
                  </a:lnTo>
                  <a:lnTo>
                    <a:pt x="165239" y="11811"/>
                  </a:lnTo>
                  <a:lnTo>
                    <a:pt x="153441" y="11811"/>
                  </a:ln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close/>
                </a:path>
                <a:path w="626110" h="35560">
                  <a:moveTo>
                    <a:pt x="177025" y="0"/>
                  </a:moveTo>
                  <a:lnTo>
                    <a:pt x="165239" y="0"/>
                  </a:lnTo>
                  <a:lnTo>
                    <a:pt x="153441" y="0"/>
                  </a:lnTo>
                  <a:lnTo>
                    <a:pt x="153441" y="11798"/>
                  </a:lnTo>
                  <a:lnTo>
                    <a:pt x="165239" y="11798"/>
                  </a:lnTo>
                  <a:lnTo>
                    <a:pt x="177025" y="11798"/>
                  </a:lnTo>
                  <a:lnTo>
                    <a:pt x="177025" y="0"/>
                  </a:lnTo>
                  <a:close/>
                </a:path>
                <a:path w="626110" h="35560">
                  <a:moveTo>
                    <a:pt x="188836" y="11811"/>
                  </a:moveTo>
                  <a:lnTo>
                    <a:pt x="177038" y="11811"/>
                  </a:ln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lnTo>
                    <a:pt x="188836" y="11811"/>
                  </a:lnTo>
                  <a:close/>
                </a:path>
                <a:path w="626110" h="35560">
                  <a:moveTo>
                    <a:pt x="212432" y="11811"/>
                  </a:moveTo>
                  <a:lnTo>
                    <a:pt x="200647" y="11811"/>
                  </a:lnTo>
                  <a:lnTo>
                    <a:pt x="188849" y="11811"/>
                  </a:lnTo>
                  <a:lnTo>
                    <a:pt x="188849" y="23609"/>
                  </a:lnTo>
                  <a:lnTo>
                    <a:pt x="200647" y="23609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lnTo>
                    <a:pt x="212432" y="11811"/>
                  </a:lnTo>
                  <a:close/>
                </a:path>
                <a:path w="626110" h="35560">
                  <a:moveTo>
                    <a:pt x="212432" y="0"/>
                  </a:moveTo>
                  <a:lnTo>
                    <a:pt x="200647" y="0"/>
                  </a:lnTo>
                  <a:lnTo>
                    <a:pt x="188849" y="0"/>
                  </a:lnTo>
                  <a:lnTo>
                    <a:pt x="188849" y="11798"/>
                  </a:lnTo>
                  <a:lnTo>
                    <a:pt x="200647" y="11798"/>
                  </a:lnTo>
                  <a:lnTo>
                    <a:pt x="212432" y="11798"/>
                  </a:lnTo>
                  <a:lnTo>
                    <a:pt x="212432" y="0"/>
                  </a:lnTo>
                  <a:close/>
                </a:path>
                <a:path w="626110" h="35560">
                  <a:moveTo>
                    <a:pt x="224243" y="11811"/>
                  </a:moveTo>
                  <a:lnTo>
                    <a:pt x="212458" y="11811"/>
                  </a:ln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lnTo>
                    <a:pt x="224243" y="11811"/>
                  </a:lnTo>
                  <a:close/>
                </a:path>
                <a:path w="626110" h="35560">
                  <a:moveTo>
                    <a:pt x="224243" y="0"/>
                  </a:moveTo>
                  <a:lnTo>
                    <a:pt x="212458" y="0"/>
                  </a:lnTo>
                  <a:lnTo>
                    <a:pt x="212458" y="11798"/>
                  </a:lnTo>
                  <a:lnTo>
                    <a:pt x="224243" y="11798"/>
                  </a:lnTo>
                  <a:lnTo>
                    <a:pt x="224243" y="0"/>
                  </a:lnTo>
                  <a:close/>
                </a:path>
                <a:path w="626110" h="35560">
                  <a:moveTo>
                    <a:pt x="247853" y="11811"/>
                  </a:moveTo>
                  <a:lnTo>
                    <a:pt x="236054" y="11811"/>
                  </a:lnTo>
                  <a:lnTo>
                    <a:pt x="224256" y="11811"/>
                  </a:lnTo>
                  <a:lnTo>
                    <a:pt x="224256" y="23609"/>
                  </a:lnTo>
                  <a:lnTo>
                    <a:pt x="236054" y="23609"/>
                  </a:lnTo>
                  <a:lnTo>
                    <a:pt x="236054" y="35407"/>
                  </a:lnTo>
                  <a:lnTo>
                    <a:pt x="247853" y="35407"/>
                  </a:lnTo>
                  <a:lnTo>
                    <a:pt x="247853" y="23609"/>
                  </a:lnTo>
                  <a:lnTo>
                    <a:pt x="247853" y="11811"/>
                  </a:lnTo>
                  <a:close/>
                </a:path>
                <a:path w="626110" h="35560">
                  <a:moveTo>
                    <a:pt x="247853" y="0"/>
                  </a:moveTo>
                  <a:lnTo>
                    <a:pt x="236054" y="0"/>
                  </a:lnTo>
                  <a:lnTo>
                    <a:pt x="236054" y="11798"/>
                  </a:lnTo>
                  <a:lnTo>
                    <a:pt x="247853" y="11798"/>
                  </a:lnTo>
                  <a:lnTo>
                    <a:pt x="247853" y="0"/>
                  </a:lnTo>
                  <a:close/>
                </a:path>
                <a:path w="626110" h="35560">
                  <a:moveTo>
                    <a:pt x="259651" y="11811"/>
                  </a:moveTo>
                  <a:lnTo>
                    <a:pt x="247865" y="11811"/>
                  </a:lnTo>
                  <a:lnTo>
                    <a:pt x="247865" y="23609"/>
                  </a:lnTo>
                  <a:lnTo>
                    <a:pt x="259651" y="23609"/>
                  </a:lnTo>
                  <a:lnTo>
                    <a:pt x="259651" y="11811"/>
                  </a:lnTo>
                  <a:close/>
                </a:path>
                <a:path w="626110" h="35560">
                  <a:moveTo>
                    <a:pt x="259651" y="0"/>
                  </a:moveTo>
                  <a:lnTo>
                    <a:pt x="247865" y="0"/>
                  </a:lnTo>
                  <a:lnTo>
                    <a:pt x="247865" y="11798"/>
                  </a:lnTo>
                  <a:lnTo>
                    <a:pt x="259651" y="11798"/>
                  </a:lnTo>
                  <a:lnTo>
                    <a:pt x="259651" y="0"/>
                  </a:lnTo>
                  <a:close/>
                </a:path>
                <a:path w="626110" h="35560">
                  <a:moveTo>
                    <a:pt x="283273" y="11811"/>
                  </a:moveTo>
                  <a:lnTo>
                    <a:pt x="271475" y="11811"/>
                  </a:lnTo>
                  <a:lnTo>
                    <a:pt x="271475" y="23609"/>
                  </a:lnTo>
                  <a:lnTo>
                    <a:pt x="271475" y="35407"/>
                  </a:lnTo>
                  <a:lnTo>
                    <a:pt x="283273" y="35407"/>
                  </a:lnTo>
                  <a:lnTo>
                    <a:pt x="283273" y="23609"/>
                  </a:lnTo>
                  <a:lnTo>
                    <a:pt x="283273" y="11811"/>
                  </a:lnTo>
                  <a:close/>
                </a:path>
                <a:path w="626110" h="35560">
                  <a:moveTo>
                    <a:pt x="306857" y="23609"/>
                  </a:moveTo>
                  <a:lnTo>
                    <a:pt x="295071" y="23609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close/>
                </a:path>
                <a:path w="626110" h="35560">
                  <a:moveTo>
                    <a:pt x="306857" y="0"/>
                  </a:moveTo>
                  <a:lnTo>
                    <a:pt x="295071" y="0"/>
                  </a:lnTo>
                  <a:lnTo>
                    <a:pt x="283273" y="0"/>
                  </a:lnTo>
                  <a:lnTo>
                    <a:pt x="271475" y="0"/>
                  </a:lnTo>
                  <a:lnTo>
                    <a:pt x="271475" y="11798"/>
                  </a:lnTo>
                  <a:lnTo>
                    <a:pt x="283273" y="11798"/>
                  </a:lnTo>
                  <a:lnTo>
                    <a:pt x="295071" y="11798"/>
                  </a:lnTo>
                  <a:lnTo>
                    <a:pt x="306857" y="11798"/>
                  </a:lnTo>
                  <a:lnTo>
                    <a:pt x="306857" y="0"/>
                  </a:lnTo>
                  <a:close/>
                </a:path>
                <a:path w="626110" h="35560">
                  <a:moveTo>
                    <a:pt x="330479" y="11811"/>
                  </a:moveTo>
                  <a:lnTo>
                    <a:pt x="318681" y="11811"/>
                  </a:lnTo>
                  <a:lnTo>
                    <a:pt x="318681" y="23609"/>
                  </a:lnTo>
                  <a:lnTo>
                    <a:pt x="330479" y="23609"/>
                  </a:lnTo>
                  <a:lnTo>
                    <a:pt x="330479" y="11811"/>
                  </a:lnTo>
                  <a:close/>
                </a:path>
                <a:path w="626110" h="35560">
                  <a:moveTo>
                    <a:pt x="330479" y="0"/>
                  </a:moveTo>
                  <a:lnTo>
                    <a:pt x="318681" y="0"/>
                  </a:lnTo>
                  <a:lnTo>
                    <a:pt x="306882" y="0"/>
                  </a:lnTo>
                  <a:lnTo>
                    <a:pt x="306882" y="11798"/>
                  </a:lnTo>
                  <a:lnTo>
                    <a:pt x="318681" y="11798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26110" h="35560">
                  <a:moveTo>
                    <a:pt x="365887" y="11811"/>
                  </a:moveTo>
                  <a:lnTo>
                    <a:pt x="354088" y="11811"/>
                  </a:lnTo>
                  <a:lnTo>
                    <a:pt x="342290" y="11811"/>
                  </a:lnTo>
                  <a:lnTo>
                    <a:pt x="342290" y="23609"/>
                  </a:lnTo>
                  <a:lnTo>
                    <a:pt x="354088" y="23609"/>
                  </a:lnTo>
                  <a:lnTo>
                    <a:pt x="365887" y="23609"/>
                  </a:lnTo>
                  <a:lnTo>
                    <a:pt x="365887" y="11811"/>
                  </a:lnTo>
                  <a:close/>
                </a:path>
                <a:path w="626110" h="35560">
                  <a:moveTo>
                    <a:pt x="365887" y="0"/>
                  </a:moveTo>
                  <a:lnTo>
                    <a:pt x="354088" y="0"/>
                  </a:lnTo>
                  <a:lnTo>
                    <a:pt x="342290" y="0"/>
                  </a:lnTo>
                  <a:lnTo>
                    <a:pt x="330492" y="0"/>
                  </a:lnTo>
                  <a:lnTo>
                    <a:pt x="330492" y="11798"/>
                  </a:lnTo>
                  <a:lnTo>
                    <a:pt x="342290" y="11798"/>
                  </a:lnTo>
                  <a:lnTo>
                    <a:pt x="354088" y="11798"/>
                  </a:lnTo>
                  <a:lnTo>
                    <a:pt x="365887" y="11798"/>
                  </a:lnTo>
                  <a:lnTo>
                    <a:pt x="365887" y="0"/>
                  </a:lnTo>
                  <a:close/>
                </a:path>
                <a:path w="626110" h="35560">
                  <a:moveTo>
                    <a:pt x="424903" y="11811"/>
                  </a:moveTo>
                  <a:lnTo>
                    <a:pt x="413105" y="11811"/>
                  </a:lnTo>
                  <a:lnTo>
                    <a:pt x="413105" y="23609"/>
                  </a:lnTo>
                  <a:lnTo>
                    <a:pt x="424903" y="23609"/>
                  </a:lnTo>
                  <a:lnTo>
                    <a:pt x="424903" y="11811"/>
                  </a:lnTo>
                  <a:close/>
                </a:path>
                <a:path w="626110" h="35560">
                  <a:moveTo>
                    <a:pt x="424903" y="0"/>
                  </a:moveTo>
                  <a:lnTo>
                    <a:pt x="413105" y="0"/>
                  </a:lnTo>
                  <a:lnTo>
                    <a:pt x="413105" y="11798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26110" h="35560">
                  <a:moveTo>
                    <a:pt x="448513" y="11811"/>
                  </a:moveTo>
                  <a:lnTo>
                    <a:pt x="436714" y="11811"/>
                  </a:lnTo>
                  <a:lnTo>
                    <a:pt x="424916" y="11811"/>
                  </a:lnTo>
                  <a:lnTo>
                    <a:pt x="424916" y="23609"/>
                  </a:lnTo>
                  <a:lnTo>
                    <a:pt x="436714" y="23609"/>
                  </a:lnTo>
                  <a:lnTo>
                    <a:pt x="448513" y="23609"/>
                  </a:lnTo>
                  <a:lnTo>
                    <a:pt x="448513" y="11811"/>
                  </a:lnTo>
                  <a:close/>
                </a:path>
                <a:path w="626110" h="35560">
                  <a:moveTo>
                    <a:pt x="460311" y="0"/>
                  </a:moveTo>
                  <a:lnTo>
                    <a:pt x="448513" y="0"/>
                  </a:lnTo>
                  <a:lnTo>
                    <a:pt x="436714" y="0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60311" y="11798"/>
                  </a:lnTo>
                  <a:lnTo>
                    <a:pt x="460311" y="0"/>
                  </a:lnTo>
                  <a:close/>
                </a:path>
                <a:path w="626110" h="35560">
                  <a:moveTo>
                    <a:pt x="472122" y="11811"/>
                  </a:moveTo>
                  <a:lnTo>
                    <a:pt x="460324" y="11811"/>
                  </a:lnTo>
                  <a:lnTo>
                    <a:pt x="460324" y="23609"/>
                  </a:lnTo>
                  <a:lnTo>
                    <a:pt x="472122" y="23609"/>
                  </a:lnTo>
                  <a:lnTo>
                    <a:pt x="472122" y="11811"/>
                  </a:lnTo>
                  <a:close/>
                </a:path>
                <a:path w="626110" h="35560">
                  <a:moveTo>
                    <a:pt x="483920" y="0"/>
                  </a:moveTo>
                  <a:lnTo>
                    <a:pt x="472122" y="0"/>
                  </a:lnTo>
                  <a:lnTo>
                    <a:pt x="460324" y="0"/>
                  </a:lnTo>
                  <a:lnTo>
                    <a:pt x="460324" y="11798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10" h="35560">
                  <a:moveTo>
                    <a:pt x="507530" y="0"/>
                  </a:moveTo>
                  <a:lnTo>
                    <a:pt x="495731" y="0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07530" y="0"/>
                  </a:lnTo>
                  <a:close/>
                </a:path>
                <a:path w="626110" h="35560">
                  <a:moveTo>
                    <a:pt x="519328" y="11811"/>
                  </a:moveTo>
                  <a:lnTo>
                    <a:pt x="507530" y="11811"/>
                  </a:lnTo>
                  <a:lnTo>
                    <a:pt x="495731" y="11811"/>
                  </a:lnTo>
                  <a:lnTo>
                    <a:pt x="483933" y="11811"/>
                  </a:lnTo>
                  <a:lnTo>
                    <a:pt x="483933" y="23609"/>
                  </a:lnTo>
                  <a:lnTo>
                    <a:pt x="495731" y="23609"/>
                  </a:lnTo>
                  <a:lnTo>
                    <a:pt x="507530" y="23609"/>
                  </a:lnTo>
                  <a:lnTo>
                    <a:pt x="519328" y="23609"/>
                  </a:lnTo>
                  <a:lnTo>
                    <a:pt x="519328" y="11811"/>
                  </a:lnTo>
                  <a:close/>
                </a:path>
                <a:path w="626110" h="35560">
                  <a:moveTo>
                    <a:pt x="542937" y="11811"/>
                  </a:moveTo>
                  <a:lnTo>
                    <a:pt x="531139" y="11811"/>
                  </a:lnTo>
                  <a:lnTo>
                    <a:pt x="531139" y="23609"/>
                  </a:lnTo>
                  <a:lnTo>
                    <a:pt x="542937" y="23609"/>
                  </a:lnTo>
                  <a:lnTo>
                    <a:pt x="542937" y="11811"/>
                  </a:lnTo>
                  <a:close/>
                </a:path>
                <a:path w="626110" h="35560">
                  <a:moveTo>
                    <a:pt x="542937" y="0"/>
                  </a:moveTo>
                  <a:lnTo>
                    <a:pt x="531139" y="0"/>
                  </a:lnTo>
                  <a:lnTo>
                    <a:pt x="519341" y="0"/>
                  </a:lnTo>
                  <a:lnTo>
                    <a:pt x="519341" y="11798"/>
                  </a:lnTo>
                  <a:lnTo>
                    <a:pt x="531139" y="11798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26110" h="35560">
                  <a:moveTo>
                    <a:pt x="566547" y="11811"/>
                  </a:moveTo>
                  <a:lnTo>
                    <a:pt x="554748" y="11811"/>
                  </a:lnTo>
                  <a:lnTo>
                    <a:pt x="554748" y="23609"/>
                  </a:lnTo>
                  <a:lnTo>
                    <a:pt x="566547" y="23609"/>
                  </a:lnTo>
                  <a:lnTo>
                    <a:pt x="566547" y="11811"/>
                  </a:lnTo>
                  <a:close/>
                </a:path>
                <a:path w="626110" h="35560">
                  <a:moveTo>
                    <a:pt x="566547" y="0"/>
                  </a:moveTo>
                  <a:lnTo>
                    <a:pt x="554748" y="0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66547" y="0"/>
                  </a:lnTo>
                  <a:close/>
                </a:path>
                <a:path w="626110" h="35560">
                  <a:moveTo>
                    <a:pt x="625563" y="11811"/>
                  </a:moveTo>
                  <a:lnTo>
                    <a:pt x="613765" y="11811"/>
                  </a:lnTo>
                  <a:lnTo>
                    <a:pt x="613765" y="23609"/>
                  </a:lnTo>
                  <a:lnTo>
                    <a:pt x="625563" y="23609"/>
                  </a:lnTo>
                  <a:lnTo>
                    <a:pt x="625563" y="11811"/>
                  </a:lnTo>
                  <a:close/>
                </a:path>
                <a:path w="626110" h="35560">
                  <a:moveTo>
                    <a:pt x="625563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25563" y="11798"/>
                  </a:lnTo>
                  <a:lnTo>
                    <a:pt x="62556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94843" y="4239475"/>
              <a:ext cx="614045" cy="35560"/>
            </a:xfrm>
            <a:custGeom>
              <a:avLst/>
              <a:gdLst/>
              <a:ahLst/>
              <a:cxnLst/>
              <a:rect l="l" t="t" r="r" b="b"/>
              <a:pathLst>
                <a:path w="614045" h="35560">
                  <a:moveTo>
                    <a:pt x="35394" y="23609"/>
                  </a:moveTo>
                  <a:lnTo>
                    <a:pt x="23596" y="23609"/>
                  </a:lnTo>
                  <a:lnTo>
                    <a:pt x="23596" y="11811"/>
                  </a:lnTo>
                  <a:lnTo>
                    <a:pt x="11798" y="11811"/>
                  </a:lnTo>
                  <a:lnTo>
                    <a:pt x="0" y="11811"/>
                  </a:lnTo>
                  <a:lnTo>
                    <a:pt x="0" y="23609"/>
                  </a:lnTo>
                  <a:lnTo>
                    <a:pt x="11798" y="23609"/>
                  </a:lnTo>
                  <a:lnTo>
                    <a:pt x="11798" y="35407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close/>
                </a:path>
                <a:path w="614045" h="35560">
                  <a:moveTo>
                    <a:pt x="59004" y="23609"/>
                  </a:moveTo>
                  <a:lnTo>
                    <a:pt x="47205" y="23609"/>
                  </a:lnTo>
                  <a:lnTo>
                    <a:pt x="47205" y="35407"/>
                  </a:lnTo>
                  <a:lnTo>
                    <a:pt x="59004" y="35407"/>
                  </a:lnTo>
                  <a:lnTo>
                    <a:pt x="59004" y="23609"/>
                  </a:lnTo>
                  <a:close/>
                </a:path>
                <a:path w="614045" h="35560">
                  <a:moveTo>
                    <a:pt x="94411" y="11811"/>
                  </a:moveTo>
                  <a:lnTo>
                    <a:pt x="82613" y="11811"/>
                  </a:lnTo>
                  <a:lnTo>
                    <a:pt x="82613" y="23609"/>
                  </a:lnTo>
                  <a:lnTo>
                    <a:pt x="70815" y="23609"/>
                  </a:lnTo>
                  <a:lnTo>
                    <a:pt x="70815" y="11811"/>
                  </a:lnTo>
                  <a:lnTo>
                    <a:pt x="59016" y="11811"/>
                  </a:ln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94411" y="35407"/>
                  </a:lnTo>
                  <a:lnTo>
                    <a:pt x="94411" y="23609"/>
                  </a:lnTo>
                  <a:lnTo>
                    <a:pt x="94411" y="11811"/>
                  </a:lnTo>
                  <a:close/>
                </a:path>
                <a:path w="614045" h="35560">
                  <a:moveTo>
                    <a:pt x="129806" y="11811"/>
                  </a:moveTo>
                  <a:lnTo>
                    <a:pt x="118021" y="11811"/>
                  </a:lnTo>
                  <a:lnTo>
                    <a:pt x="106222" y="11811"/>
                  </a:lnTo>
                  <a:lnTo>
                    <a:pt x="94424" y="11811"/>
                  </a:ln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18021" y="35407"/>
                  </a:lnTo>
                  <a:lnTo>
                    <a:pt x="129806" y="35407"/>
                  </a:lnTo>
                  <a:lnTo>
                    <a:pt x="129806" y="23609"/>
                  </a:lnTo>
                  <a:lnTo>
                    <a:pt x="129806" y="11811"/>
                  </a:lnTo>
                  <a:close/>
                </a:path>
                <a:path w="614045" h="35560">
                  <a:moveTo>
                    <a:pt x="141617" y="11811"/>
                  </a:moveTo>
                  <a:lnTo>
                    <a:pt x="129832" y="11811"/>
                  </a:lnTo>
                  <a:lnTo>
                    <a:pt x="129832" y="23609"/>
                  </a:lnTo>
                  <a:lnTo>
                    <a:pt x="129832" y="35407"/>
                  </a:lnTo>
                  <a:lnTo>
                    <a:pt x="141617" y="35407"/>
                  </a:lnTo>
                  <a:lnTo>
                    <a:pt x="141617" y="23609"/>
                  </a:lnTo>
                  <a:lnTo>
                    <a:pt x="141617" y="11811"/>
                  </a:lnTo>
                  <a:close/>
                </a:path>
                <a:path w="614045" h="35560">
                  <a:moveTo>
                    <a:pt x="153428" y="23609"/>
                  </a:moveTo>
                  <a:lnTo>
                    <a:pt x="141630" y="23609"/>
                  </a:lnTo>
                  <a:lnTo>
                    <a:pt x="141630" y="35407"/>
                  </a:lnTo>
                  <a:lnTo>
                    <a:pt x="153428" y="35407"/>
                  </a:lnTo>
                  <a:lnTo>
                    <a:pt x="153428" y="23609"/>
                  </a:lnTo>
                  <a:close/>
                </a:path>
                <a:path w="614045" h="35560">
                  <a:moveTo>
                    <a:pt x="177025" y="11811"/>
                  </a:moveTo>
                  <a:lnTo>
                    <a:pt x="165239" y="11811"/>
                  </a:lnTo>
                  <a:lnTo>
                    <a:pt x="153441" y="11811"/>
                  </a:lnTo>
                  <a:lnTo>
                    <a:pt x="153441" y="23609"/>
                  </a:lnTo>
                  <a:lnTo>
                    <a:pt x="165239" y="23609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lnTo>
                    <a:pt x="177025" y="11811"/>
                  </a:lnTo>
                  <a:close/>
                </a:path>
                <a:path w="614045" h="35560">
                  <a:moveTo>
                    <a:pt x="188836" y="11811"/>
                  </a:moveTo>
                  <a:lnTo>
                    <a:pt x="177038" y="11811"/>
                  </a:lnTo>
                  <a:lnTo>
                    <a:pt x="177038" y="23609"/>
                  </a:lnTo>
                  <a:lnTo>
                    <a:pt x="188836" y="23609"/>
                  </a:lnTo>
                  <a:lnTo>
                    <a:pt x="188836" y="11811"/>
                  </a:lnTo>
                  <a:close/>
                </a:path>
                <a:path w="614045" h="35560">
                  <a:moveTo>
                    <a:pt x="212432" y="11811"/>
                  </a:moveTo>
                  <a:lnTo>
                    <a:pt x="200647" y="11811"/>
                  </a:lnTo>
                  <a:lnTo>
                    <a:pt x="200647" y="23609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lnTo>
                    <a:pt x="212432" y="11811"/>
                  </a:lnTo>
                  <a:close/>
                </a:path>
                <a:path w="614045" h="35560">
                  <a:moveTo>
                    <a:pt x="236054" y="11811"/>
                  </a:moveTo>
                  <a:lnTo>
                    <a:pt x="224256" y="11811"/>
                  </a:ln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36054" y="23609"/>
                  </a:lnTo>
                  <a:lnTo>
                    <a:pt x="236054" y="11811"/>
                  </a:lnTo>
                  <a:close/>
                </a:path>
                <a:path w="614045" h="35560">
                  <a:moveTo>
                    <a:pt x="306857" y="23609"/>
                  </a:moveTo>
                  <a:lnTo>
                    <a:pt x="295071" y="23609"/>
                  </a:lnTo>
                  <a:lnTo>
                    <a:pt x="295071" y="11811"/>
                  </a:lnTo>
                  <a:lnTo>
                    <a:pt x="283273" y="11811"/>
                  </a:lnTo>
                  <a:lnTo>
                    <a:pt x="271475" y="11811"/>
                  </a:lnTo>
                  <a:lnTo>
                    <a:pt x="271475" y="23609"/>
                  </a:ln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close/>
                </a:path>
                <a:path w="614045" h="35560">
                  <a:moveTo>
                    <a:pt x="306857" y="0"/>
                  </a:moveTo>
                  <a:lnTo>
                    <a:pt x="295071" y="0"/>
                  </a:lnTo>
                  <a:lnTo>
                    <a:pt x="295071" y="11798"/>
                  </a:lnTo>
                  <a:lnTo>
                    <a:pt x="306857" y="11798"/>
                  </a:lnTo>
                  <a:lnTo>
                    <a:pt x="306857" y="0"/>
                  </a:lnTo>
                  <a:close/>
                </a:path>
                <a:path w="614045" h="35560">
                  <a:moveTo>
                    <a:pt x="330479" y="23609"/>
                  </a:moveTo>
                  <a:lnTo>
                    <a:pt x="318681" y="23609"/>
                  </a:lnTo>
                  <a:lnTo>
                    <a:pt x="306882" y="23609"/>
                  </a:lnTo>
                  <a:lnTo>
                    <a:pt x="306882" y="35407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close/>
                </a:path>
                <a:path w="614045" h="35560">
                  <a:moveTo>
                    <a:pt x="330479" y="0"/>
                  </a:moveTo>
                  <a:lnTo>
                    <a:pt x="318681" y="0"/>
                  </a:lnTo>
                  <a:lnTo>
                    <a:pt x="306882" y="0"/>
                  </a:lnTo>
                  <a:lnTo>
                    <a:pt x="306882" y="11798"/>
                  </a:lnTo>
                  <a:lnTo>
                    <a:pt x="318681" y="11798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14045" h="35560">
                  <a:moveTo>
                    <a:pt x="342290" y="23609"/>
                  </a:moveTo>
                  <a:lnTo>
                    <a:pt x="330492" y="23609"/>
                  </a:lnTo>
                  <a:lnTo>
                    <a:pt x="330492" y="35407"/>
                  </a:lnTo>
                  <a:lnTo>
                    <a:pt x="342290" y="35407"/>
                  </a:lnTo>
                  <a:lnTo>
                    <a:pt x="342290" y="23609"/>
                  </a:lnTo>
                  <a:close/>
                </a:path>
                <a:path w="614045" h="35560">
                  <a:moveTo>
                    <a:pt x="365887" y="0"/>
                  </a:moveTo>
                  <a:lnTo>
                    <a:pt x="354088" y="0"/>
                  </a:lnTo>
                  <a:lnTo>
                    <a:pt x="342290" y="0"/>
                  </a:lnTo>
                  <a:lnTo>
                    <a:pt x="330492" y="0"/>
                  </a:lnTo>
                  <a:lnTo>
                    <a:pt x="330492" y="11798"/>
                  </a:lnTo>
                  <a:lnTo>
                    <a:pt x="342290" y="11798"/>
                  </a:lnTo>
                  <a:lnTo>
                    <a:pt x="354088" y="11798"/>
                  </a:lnTo>
                  <a:lnTo>
                    <a:pt x="365887" y="11798"/>
                  </a:lnTo>
                  <a:lnTo>
                    <a:pt x="365887" y="0"/>
                  </a:lnTo>
                  <a:close/>
                </a:path>
                <a:path w="614045" h="35560">
                  <a:moveTo>
                    <a:pt x="389496" y="11811"/>
                  </a:moveTo>
                  <a:lnTo>
                    <a:pt x="377698" y="11811"/>
                  </a:lnTo>
                  <a:lnTo>
                    <a:pt x="365899" y="11811"/>
                  </a:lnTo>
                  <a:lnTo>
                    <a:pt x="365899" y="23609"/>
                  </a:lnTo>
                  <a:lnTo>
                    <a:pt x="377698" y="23609"/>
                  </a:lnTo>
                  <a:lnTo>
                    <a:pt x="389496" y="23609"/>
                  </a:lnTo>
                  <a:lnTo>
                    <a:pt x="389496" y="11811"/>
                  </a:lnTo>
                  <a:close/>
                </a:path>
                <a:path w="614045" h="35560">
                  <a:moveTo>
                    <a:pt x="389496" y="0"/>
                  </a:moveTo>
                  <a:lnTo>
                    <a:pt x="377698" y="0"/>
                  </a:lnTo>
                  <a:lnTo>
                    <a:pt x="365899" y="0"/>
                  </a:lnTo>
                  <a:lnTo>
                    <a:pt x="365899" y="11798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14045" h="35560">
                  <a:moveTo>
                    <a:pt x="413105" y="11811"/>
                  </a:moveTo>
                  <a:lnTo>
                    <a:pt x="401307" y="11811"/>
                  </a:lnTo>
                  <a:lnTo>
                    <a:pt x="389509" y="11811"/>
                  </a:lnTo>
                  <a:lnTo>
                    <a:pt x="389509" y="23609"/>
                  </a:lnTo>
                  <a:lnTo>
                    <a:pt x="401307" y="23609"/>
                  </a:lnTo>
                  <a:lnTo>
                    <a:pt x="413105" y="23609"/>
                  </a:lnTo>
                  <a:lnTo>
                    <a:pt x="413105" y="11811"/>
                  </a:lnTo>
                  <a:close/>
                </a:path>
                <a:path w="614045" h="35560">
                  <a:moveTo>
                    <a:pt x="413105" y="0"/>
                  </a:moveTo>
                  <a:lnTo>
                    <a:pt x="401307" y="0"/>
                  </a:lnTo>
                  <a:lnTo>
                    <a:pt x="401307" y="11798"/>
                  </a:lnTo>
                  <a:lnTo>
                    <a:pt x="413105" y="11798"/>
                  </a:lnTo>
                  <a:lnTo>
                    <a:pt x="413105" y="0"/>
                  </a:lnTo>
                  <a:close/>
                </a:path>
                <a:path w="614045" h="35560">
                  <a:moveTo>
                    <a:pt x="460311" y="11811"/>
                  </a:moveTo>
                  <a:lnTo>
                    <a:pt x="448513" y="11811"/>
                  </a:lnTo>
                  <a:lnTo>
                    <a:pt x="436714" y="11811"/>
                  </a:lnTo>
                  <a:lnTo>
                    <a:pt x="424916" y="11811"/>
                  </a:lnTo>
                  <a:lnTo>
                    <a:pt x="424916" y="23609"/>
                  </a:lnTo>
                  <a:lnTo>
                    <a:pt x="424916" y="35407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48513" y="23609"/>
                  </a:lnTo>
                  <a:lnTo>
                    <a:pt x="460311" y="23609"/>
                  </a:lnTo>
                  <a:lnTo>
                    <a:pt x="460311" y="11811"/>
                  </a:lnTo>
                  <a:close/>
                </a:path>
                <a:path w="614045" h="35560">
                  <a:moveTo>
                    <a:pt x="472122" y="23609"/>
                  </a:moveTo>
                  <a:lnTo>
                    <a:pt x="460324" y="23609"/>
                  </a:lnTo>
                  <a:lnTo>
                    <a:pt x="460324" y="35407"/>
                  </a:lnTo>
                  <a:lnTo>
                    <a:pt x="472122" y="35407"/>
                  </a:lnTo>
                  <a:lnTo>
                    <a:pt x="472122" y="23609"/>
                  </a:lnTo>
                  <a:close/>
                </a:path>
                <a:path w="614045" h="35560">
                  <a:moveTo>
                    <a:pt x="472122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72122" y="11798"/>
                  </a:lnTo>
                  <a:lnTo>
                    <a:pt x="472122" y="0"/>
                  </a:lnTo>
                  <a:close/>
                </a:path>
                <a:path w="614045" h="35560">
                  <a:moveTo>
                    <a:pt x="507530" y="11811"/>
                  </a:moveTo>
                  <a:lnTo>
                    <a:pt x="495731" y="11811"/>
                  </a:lnTo>
                  <a:lnTo>
                    <a:pt x="483933" y="11811"/>
                  </a:lnTo>
                  <a:lnTo>
                    <a:pt x="483933" y="23609"/>
                  </a:lnTo>
                  <a:lnTo>
                    <a:pt x="495731" y="23609"/>
                  </a:lnTo>
                  <a:lnTo>
                    <a:pt x="507530" y="23609"/>
                  </a:lnTo>
                  <a:lnTo>
                    <a:pt x="507530" y="11811"/>
                  </a:lnTo>
                  <a:close/>
                </a:path>
                <a:path w="614045" h="35560">
                  <a:moveTo>
                    <a:pt x="519328" y="0"/>
                  </a:moveTo>
                  <a:lnTo>
                    <a:pt x="507530" y="0"/>
                  </a:ln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19328" y="11798"/>
                  </a:lnTo>
                  <a:lnTo>
                    <a:pt x="519328" y="0"/>
                  </a:lnTo>
                  <a:close/>
                </a:path>
                <a:path w="614045" h="35560">
                  <a:moveTo>
                    <a:pt x="542937" y="23609"/>
                  </a:moveTo>
                  <a:lnTo>
                    <a:pt x="531139" y="23609"/>
                  </a:lnTo>
                  <a:lnTo>
                    <a:pt x="531139" y="11811"/>
                  </a:lnTo>
                  <a:lnTo>
                    <a:pt x="519341" y="11811"/>
                  </a:lnTo>
                  <a:lnTo>
                    <a:pt x="519341" y="23609"/>
                  </a:lnTo>
                  <a:lnTo>
                    <a:pt x="519341" y="35407"/>
                  </a:lnTo>
                  <a:lnTo>
                    <a:pt x="531139" y="35407"/>
                  </a:lnTo>
                  <a:lnTo>
                    <a:pt x="542937" y="35407"/>
                  </a:lnTo>
                  <a:lnTo>
                    <a:pt x="542937" y="23609"/>
                  </a:lnTo>
                  <a:close/>
                </a:path>
                <a:path w="614045" h="35560">
                  <a:moveTo>
                    <a:pt x="554748" y="0"/>
                  </a:move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54748" y="0"/>
                  </a:lnTo>
                  <a:close/>
                </a:path>
                <a:path w="614045" h="35560">
                  <a:moveTo>
                    <a:pt x="578345" y="11811"/>
                  </a:moveTo>
                  <a:lnTo>
                    <a:pt x="566547" y="11811"/>
                  </a:lnTo>
                  <a:lnTo>
                    <a:pt x="554748" y="11811"/>
                  </a:lnTo>
                  <a:lnTo>
                    <a:pt x="554748" y="23609"/>
                  </a:lnTo>
                  <a:lnTo>
                    <a:pt x="542950" y="23609"/>
                  </a:lnTo>
                  <a:lnTo>
                    <a:pt x="542950" y="35407"/>
                  </a:lnTo>
                  <a:lnTo>
                    <a:pt x="554748" y="35407"/>
                  </a:lnTo>
                  <a:lnTo>
                    <a:pt x="566547" y="35407"/>
                  </a:lnTo>
                  <a:lnTo>
                    <a:pt x="566547" y="23609"/>
                  </a:lnTo>
                  <a:lnTo>
                    <a:pt x="578345" y="23609"/>
                  </a:lnTo>
                  <a:lnTo>
                    <a:pt x="578345" y="11811"/>
                  </a:lnTo>
                  <a:close/>
                </a:path>
                <a:path w="614045" h="35560">
                  <a:moveTo>
                    <a:pt x="578345" y="0"/>
                  </a:moveTo>
                  <a:lnTo>
                    <a:pt x="566547" y="0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14045" h="35560">
                  <a:moveTo>
                    <a:pt x="590156" y="11811"/>
                  </a:moveTo>
                  <a:lnTo>
                    <a:pt x="578358" y="11811"/>
                  </a:lnTo>
                  <a:lnTo>
                    <a:pt x="578358" y="23609"/>
                  </a:lnTo>
                  <a:lnTo>
                    <a:pt x="590156" y="23609"/>
                  </a:lnTo>
                  <a:lnTo>
                    <a:pt x="590156" y="11811"/>
                  </a:lnTo>
                  <a:close/>
                </a:path>
                <a:path w="614045" h="35560">
                  <a:moveTo>
                    <a:pt x="601954" y="0"/>
                  </a:moveTo>
                  <a:lnTo>
                    <a:pt x="590156" y="0"/>
                  </a:lnTo>
                  <a:lnTo>
                    <a:pt x="590156" y="11798"/>
                  </a:lnTo>
                  <a:lnTo>
                    <a:pt x="601954" y="11798"/>
                  </a:lnTo>
                  <a:lnTo>
                    <a:pt x="601954" y="0"/>
                  </a:lnTo>
                  <a:close/>
                </a:path>
                <a:path w="614045" h="35560">
                  <a:moveTo>
                    <a:pt x="613765" y="0"/>
                  </a:move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1376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106641" y="4263085"/>
              <a:ext cx="614045" cy="47625"/>
            </a:xfrm>
            <a:custGeom>
              <a:avLst/>
              <a:gdLst/>
              <a:ahLst/>
              <a:cxnLst/>
              <a:rect l="l" t="t" r="r" b="b"/>
              <a:pathLst>
                <a:path w="614045" h="47625">
                  <a:moveTo>
                    <a:pt x="11798" y="11798"/>
                  </a:moveTo>
                  <a:lnTo>
                    <a:pt x="0" y="11798"/>
                  </a:lnTo>
                  <a:lnTo>
                    <a:pt x="0" y="23596"/>
                  </a:lnTo>
                  <a:lnTo>
                    <a:pt x="11798" y="23596"/>
                  </a:lnTo>
                  <a:lnTo>
                    <a:pt x="11798" y="11798"/>
                  </a:lnTo>
                  <a:close/>
                </a:path>
                <a:path w="614045" h="47625">
                  <a:moveTo>
                    <a:pt x="23596" y="23609"/>
                  </a:moveTo>
                  <a:lnTo>
                    <a:pt x="11798" y="23609"/>
                  </a:lnTo>
                  <a:lnTo>
                    <a:pt x="11798" y="35407"/>
                  </a:lnTo>
                  <a:lnTo>
                    <a:pt x="11798" y="47205"/>
                  </a:lnTo>
                  <a:lnTo>
                    <a:pt x="23596" y="47205"/>
                  </a:lnTo>
                  <a:lnTo>
                    <a:pt x="23596" y="35407"/>
                  </a:lnTo>
                  <a:lnTo>
                    <a:pt x="23596" y="23609"/>
                  </a:lnTo>
                  <a:close/>
                </a:path>
                <a:path w="614045" h="47625">
                  <a:moveTo>
                    <a:pt x="47205" y="23609"/>
                  </a:moveTo>
                  <a:lnTo>
                    <a:pt x="35407" y="23609"/>
                  </a:lnTo>
                  <a:lnTo>
                    <a:pt x="23609" y="23609"/>
                  </a:lnTo>
                  <a:lnTo>
                    <a:pt x="23609" y="35407"/>
                  </a:lnTo>
                  <a:lnTo>
                    <a:pt x="35407" y="35407"/>
                  </a:lnTo>
                  <a:lnTo>
                    <a:pt x="35407" y="47205"/>
                  </a:lnTo>
                  <a:lnTo>
                    <a:pt x="47205" y="47205"/>
                  </a:lnTo>
                  <a:lnTo>
                    <a:pt x="47205" y="35407"/>
                  </a:lnTo>
                  <a:lnTo>
                    <a:pt x="47205" y="23609"/>
                  </a:lnTo>
                  <a:close/>
                </a:path>
                <a:path w="614045" h="47625">
                  <a:moveTo>
                    <a:pt x="47205" y="11798"/>
                  </a:moveTo>
                  <a:lnTo>
                    <a:pt x="35407" y="11798"/>
                  </a:lnTo>
                  <a:lnTo>
                    <a:pt x="35407" y="23596"/>
                  </a:lnTo>
                  <a:lnTo>
                    <a:pt x="47205" y="23596"/>
                  </a:lnTo>
                  <a:lnTo>
                    <a:pt x="47205" y="11798"/>
                  </a:lnTo>
                  <a:close/>
                </a:path>
                <a:path w="614045" h="47625">
                  <a:moveTo>
                    <a:pt x="70815" y="23609"/>
                  </a:move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70815" y="23609"/>
                  </a:lnTo>
                  <a:close/>
                </a:path>
                <a:path w="614045" h="47625">
                  <a:moveTo>
                    <a:pt x="94424" y="23609"/>
                  </a:moveTo>
                  <a:lnTo>
                    <a:pt x="82626" y="23609"/>
                  </a:lnTo>
                  <a:lnTo>
                    <a:pt x="82626" y="35407"/>
                  </a:lnTo>
                  <a:lnTo>
                    <a:pt x="82626" y="47205"/>
                  </a:lnTo>
                  <a:lnTo>
                    <a:pt x="94424" y="47205"/>
                  </a:lnTo>
                  <a:lnTo>
                    <a:pt x="94424" y="35407"/>
                  </a:lnTo>
                  <a:lnTo>
                    <a:pt x="94424" y="23609"/>
                  </a:lnTo>
                  <a:close/>
                </a:path>
                <a:path w="614045" h="47625">
                  <a:moveTo>
                    <a:pt x="94424" y="11798"/>
                  </a:moveTo>
                  <a:lnTo>
                    <a:pt x="82626" y="11798"/>
                  </a:lnTo>
                  <a:lnTo>
                    <a:pt x="82626" y="23596"/>
                  </a:lnTo>
                  <a:lnTo>
                    <a:pt x="94424" y="23596"/>
                  </a:lnTo>
                  <a:lnTo>
                    <a:pt x="94424" y="11798"/>
                  </a:lnTo>
                  <a:close/>
                </a:path>
                <a:path w="614045" h="47625">
                  <a:moveTo>
                    <a:pt x="118008" y="23609"/>
                  </a:moveTo>
                  <a:lnTo>
                    <a:pt x="106222" y="23609"/>
                  </a:lnTo>
                  <a:lnTo>
                    <a:pt x="106222" y="35407"/>
                  </a:lnTo>
                  <a:lnTo>
                    <a:pt x="106222" y="47205"/>
                  </a:lnTo>
                  <a:lnTo>
                    <a:pt x="118008" y="47205"/>
                  </a:lnTo>
                  <a:lnTo>
                    <a:pt x="118008" y="35407"/>
                  </a:lnTo>
                  <a:lnTo>
                    <a:pt x="118008" y="23609"/>
                  </a:lnTo>
                  <a:close/>
                </a:path>
                <a:path w="614045" h="47625">
                  <a:moveTo>
                    <a:pt x="129819" y="11798"/>
                  </a:moveTo>
                  <a:lnTo>
                    <a:pt x="118033" y="11798"/>
                  </a:lnTo>
                  <a:lnTo>
                    <a:pt x="118033" y="23596"/>
                  </a:lnTo>
                  <a:lnTo>
                    <a:pt x="129819" y="23596"/>
                  </a:lnTo>
                  <a:lnTo>
                    <a:pt x="129819" y="11798"/>
                  </a:lnTo>
                  <a:close/>
                </a:path>
                <a:path w="614045" h="47625">
                  <a:moveTo>
                    <a:pt x="141630" y="23609"/>
                  </a:moveTo>
                  <a:lnTo>
                    <a:pt x="129832" y="23609"/>
                  </a:lnTo>
                  <a:lnTo>
                    <a:pt x="129832" y="35407"/>
                  </a:lnTo>
                  <a:lnTo>
                    <a:pt x="141630" y="35407"/>
                  </a:lnTo>
                  <a:lnTo>
                    <a:pt x="141630" y="23609"/>
                  </a:lnTo>
                  <a:close/>
                </a:path>
                <a:path w="614045" h="47625">
                  <a:moveTo>
                    <a:pt x="141630" y="11798"/>
                  </a:moveTo>
                  <a:lnTo>
                    <a:pt x="129832" y="11798"/>
                  </a:lnTo>
                  <a:lnTo>
                    <a:pt x="129832" y="23596"/>
                  </a:lnTo>
                  <a:lnTo>
                    <a:pt x="141630" y="23596"/>
                  </a:lnTo>
                  <a:lnTo>
                    <a:pt x="141630" y="11798"/>
                  </a:lnTo>
                  <a:close/>
                </a:path>
                <a:path w="614045" h="47625">
                  <a:moveTo>
                    <a:pt x="153441" y="35407"/>
                  </a:moveTo>
                  <a:lnTo>
                    <a:pt x="141643" y="35407"/>
                  </a:lnTo>
                  <a:lnTo>
                    <a:pt x="141643" y="47205"/>
                  </a:lnTo>
                  <a:lnTo>
                    <a:pt x="153441" y="47205"/>
                  </a:lnTo>
                  <a:lnTo>
                    <a:pt x="153441" y="35407"/>
                  </a:lnTo>
                  <a:close/>
                </a:path>
                <a:path w="614045" h="47625">
                  <a:moveTo>
                    <a:pt x="153441" y="11798"/>
                  </a:moveTo>
                  <a:lnTo>
                    <a:pt x="141643" y="11798"/>
                  </a:lnTo>
                  <a:lnTo>
                    <a:pt x="141643" y="23596"/>
                  </a:lnTo>
                  <a:lnTo>
                    <a:pt x="153441" y="23596"/>
                  </a:lnTo>
                  <a:lnTo>
                    <a:pt x="153441" y="11798"/>
                  </a:lnTo>
                  <a:close/>
                </a:path>
                <a:path w="614045" h="47625">
                  <a:moveTo>
                    <a:pt x="177038" y="11798"/>
                  </a:moveTo>
                  <a:lnTo>
                    <a:pt x="165239" y="11798"/>
                  </a:lnTo>
                  <a:lnTo>
                    <a:pt x="165239" y="23596"/>
                  </a:lnTo>
                  <a:lnTo>
                    <a:pt x="177038" y="23596"/>
                  </a:lnTo>
                  <a:lnTo>
                    <a:pt x="177038" y="11798"/>
                  </a:lnTo>
                  <a:close/>
                </a:path>
                <a:path w="614045" h="47625">
                  <a:moveTo>
                    <a:pt x="200634" y="23609"/>
                  </a:moveTo>
                  <a:lnTo>
                    <a:pt x="188849" y="23609"/>
                  </a:lnTo>
                  <a:lnTo>
                    <a:pt x="188849" y="35407"/>
                  </a:lnTo>
                  <a:lnTo>
                    <a:pt x="200634" y="35407"/>
                  </a:lnTo>
                  <a:lnTo>
                    <a:pt x="200634" y="23609"/>
                  </a:lnTo>
                  <a:close/>
                </a:path>
                <a:path w="614045" h="47625">
                  <a:moveTo>
                    <a:pt x="212445" y="23609"/>
                  </a:moveTo>
                  <a:lnTo>
                    <a:pt x="200660" y="23609"/>
                  </a:lnTo>
                  <a:lnTo>
                    <a:pt x="200660" y="35407"/>
                  </a:lnTo>
                  <a:lnTo>
                    <a:pt x="200660" y="47205"/>
                  </a:lnTo>
                  <a:lnTo>
                    <a:pt x="212445" y="47205"/>
                  </a:lnTo>
                  <a:lnTo>
                    <a:pt x="212445" y="35407"/>
                  </a:lnTo>
                  <a:lnTo>
                    <a:pt x="212445" y="23609"/>
                  </a:lnTo>
                  <a:close/>
                </a:path>
                <a:path w="614045" h="47625">
                  <a:moveTo>
                    <a:pt x="224256" y="23609"/>
                  </a:moveTo>
                  <a:lnTo>
                    <a:pt x="212458" y="23609"/>
                  </a:lnTo>
                  <a:lnTo>
                    <a:pt x="212458" y="35407"/>
                  </a:lnTo>
                  <a:lnTo>
                    <a:pt x="224256" y="35407"/>
                  </a:lnTo>
                  <a:lnTo>
                    <a:pt x="224256" y="23609"/>
                  </a:lnTo>
                  <a:close/>
                </a:path>
                <a:path w="614045" h="47625">
                  <a:moveTo>
                    <a:pt x="236054" y="35407"/>
                  </a:moveTo>
                  <a:lnTo>
                    <a:pt x="224256" y="35407"/>
                  </a:lnTo>
                  <a:lnTo>
                    <a:pt x="224256" y="47205"/>
                  </a:lnTo>
                  <a:lnTo>
                    <a:pt x="236054" y="47205"/>
                  </a:lnTo>
                  <a:lnTo>
                    <a:pt x="236054" y="35407"/>
                  </a:lnTo>
                  <a:close/>
                </a:path>
                <a:path w="614045" h="47625">
                  <a:moveTo>
                    <a:pt x="247853" y="23609"/>
                  </a:moveTo>
                  <a:lnTo>
                    <a:pt x="236067" y="23609"/>
                  </a:lnTo>
                  <a:lnTo>
                    <a:pt x="236067" y="35407"/>
                  </a:lnTo>
                  <a:lnTo>
                    <a:pt x="236067" y="47205"/>
                  </a:lnTo>
                  <a:lnTo>
                    <a:pt x="247853" y="47205"/>
                  </a:lnTo>
                  <a:lnTo>
                    <a:pt x="247853" y="35407"/>
                  </a:lnTo>
                  <a:lnTo>
                    <a:pt x="247853" y="23609"/>
                  </a:lnTo>
                  <a:close/>
                </a:path>
                <a:path w="614045" h="47625">
                  <a:moveTo>
                    <a:pt x="259664" y="23609"/>
                  </a:moveTo>
                  <a:lnTo>
                    <a:pt x="247865" y="23609"/>
                  </a:lnTo>
                  <a:lnTo>
                    <a:pt x="247865" y="35407"/>
                  </a:lnTo>
                  <a:lnTo>
                    <a:pt x="259664" y="35407"/>
                  </a:lnTo>
                  <a:lnTo>
                    <a:pt x="259664" y="23609"/>
                  </a:lnTo>
                  <a:close/>
                </a:path>
                <a:path w="614045" h="47625">
                  <a:moveTo>
                    <a:pt x="259664" y="11798"/>
                  </a:moveTo>
                  <a:lnTo>
                    <a:pt x="247865" y="11798"/>
                  </a:lnTo>
                  <a:lnTo>
                    <a:pt x="247865" y="23596"/>
                  </a:lnTo>
                  <a:lnTo>
                    <a:pt x="259664" y="23596"/>
                  </a:lnTo>
                  <a:lnTo>
                    <a:pt x="259664" y="11798"/>
                  </a:lnTo>
                  <a:close/>
                </a:path>
                <a:path w="614045" h="47625">
                  <a:moveTo>
                    <a:pt x="283273" y="23609"/>
                  </a:moveTo>
                  <a:lnTo>
                    <a:pt x="271475" y="23609"/>
                  </a:lnTo>
                  <a:lnTo>
                    <a:pt x="259676" y="23609"/>
                  </a:lnTo>
                  <a:lnTo>
                    <a:pt x="259676" y="35407"/>
                  </a:lnTo>
                  <a:lnTo>
                    <a:pt x="259676" y="47205"/>
                  </a:lnTo>
                  <a:lnTo>
                    <a:pt x="271475" y="47205"/>
                  </a:lnTo>
                  <a:lnTo>
                    <a:pt x="283273" y="47205"/>
                  </a:lnTo>
                  <a:lnTo>
                    <a:pt x="283273" y="35407"/>
                  </a:lnTo>
                  <a:lnTo>
                    <a:pt x="283273" y="23609"/>
                  </a:lnTo>
                  <a:close/>
                </a:path>
                <a:path w="614045" h="47625">
                  <a:moveTo>
                    <a:pt x="283273" y="11798"/>
                  </a:moveTo>
                  <a:lnTo>
                    <a:pt x="271475" y="11798"/>
                  </a:lnTo>
                  <a:lnTo>
                    <a:pt x="271475" y="23596"/>
                  </a:lnTo>
                  <a:lnTo>
                    <a:pt x="283273" y="23596"/>
                  </a:lnTo>
                  <a:lnTo>
                    <a:pt x="283273" y="11798"/>
                  </a:lnTo>
                  <a:close/>
                </a:path>
                <a:path w="614045" h="47625">
                  <a:moveTo>
                    <a:pt x="306882" y="23609"/>
                  </a:moveTo>
                  <a:lnTo>
                    <a:pt x="295084" y="23609"/>
                  </a:lnTo>
                  <a:lnTo>
                    <a:pt x="295084" y="35407"/>
                  </a:lnTo>
                  <a:lnTo>
                    <a:pt x="306882" y="35407"/>
                  </a:lnTo>
                  <a:lnTo>
                    <a:pt x="306882" y="23609"/>
                  </a:lnTo>
                  <a:close/>
                </a:path>
                <a:path w="614045" h="47625">
                  <a:moveTo>
                    <a:pt x="330492" y="11798"/>
                  </a:moveTo>
                  <a:lnTo>
                    <a:pt x="318693" y="11798"/>
                  </a:lnTo>
                  <a:lnTo>
                    <a:pt x="318693" y="23596"/>
                  </a:lnTo>
                  <a:lnTo>
                    <a:pt x="330492" y="23596"/>
                  </a:lnTo>
                  <a:lnTo>
                    <a:pt x="330492" y="11798"/>
                  </a:lnTo>
                  <a:close/>
                </a:path>
                <a:path w="614045" h="47625">
                  <a:moveTo>
                    <a:pt x="342290" y="35407"/>
                  </a:moveTo>
                  <a:lnTo>
                    <a:pt x="330492" y="35407"/>
                  </a:lnTo>
                  <a:lnTo>
                    <a:pt x="330492" y="23609"/>
                  </a:lnTo>
                  <a:lnTo>
                    <a:pt x="318693" y="23609"/>
                  </a:lnTo>
                  <a:lnTo>
                    <a:pt x="318693" y="35407"/>
                  </a:lnTo>
                  <a:lnTo>
                    <a:pt x="318693" y="47205"/>
                  </a:lnTo>
                  <a:lnTo>
                    <a:pt x="330492" y="47205"/>
                  </a:lnTo>
                  <a:lnTo>
                    <a:pt x="342290" y="47205"/>
                  </a:lnTo>
                  <a:lnTo>
                    <a:pt x="342290" y="35407"/>
                  </a:lnTo>
                  <a:close/>
                </a:path>
                <a:path w="614045" h="47625">
                  <a:moveTo>
                    <a:pt x="354088" y="23609"/>
                  </a:moveTo>
                  <a:lnTo>
                    <a:pt x="342290" y="23609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54088" y="23609"/>
                  </a:lnTo>
                  <a:close/>
                </a:path>
                <a:path w="614045" h="47625">
                  <a:moveTo>
                    <a:pt x="365899" y="35407"/>
                  </a:moveTo>
                  <a:lnTo>
                    <a:pt x="354101" y="35407"/>
                  </a:lnTo>
                  <a:lnTo>
                    <a:pt x="354101" y="47205"/>
                  </a:lnTo>
                  <a:lnTo>
                    <a:pt x="365899" y="47205"/>
                  </a:lnTo>
                  <a:lnTo>
                    <a:pt x="365899" y="35407"/>
                  </a:lnTo>
                  <a:close/>
                </a:path>
                <a:path w="614045" h="47625">
                  <a:moveTo>
                    <a:pt x="377698" y="23609"/>
                  </a:moveTo>
                  <a:lnTo>
                    <a:pt x="365899" y="23609"/>
                  </a:lnTo>
                  <a:lnTo>
                    <a:pt x="365899" y="35407"/>
                  </a:lnTo>
                  <a:lnTo>
                    <a:pt x="377698" y="35407"/>
                  </a:lnTo>
                  <a:lnTo>
                    <a:pt x="377698" y="23609"/>
                  </a:lnTo>
                  <a:close/>
                </a:path>
                <a:path w="614045" h="47625">
                  <a:moveTo>
                    <a:pt x="377698" y="11798"/>
                  </a:moveTo>
                  <a:lnTo>
                    <a:pt x="365899" y="11798"/>
                  </a:lnTo>
                  <a:lnTo>
                    <a:pt x="354101" y="11798"/>
                  </a:lnTo>
                  <a:lnTo>
                    <a:pt x="354101" y="23596"/>
                  </a:lnTo>
                  <a:lnTo>
                    <a:pt x="365899" y="23596"/>
                  </a:lnTo>
                  <a:lnTo>
                    <a:pt x="377698" y="23596"/>
                  </a:lnTo>
                  <a:lnTo>
                    <a:pt x="377698" y="11798"/>
                  </a:lnTo>
                  <a:close/>
                </a:path>
                <a:path w="614045" h="47625">
                  <a:moveTo>
                    <a:pt x="413105" y="35407"/>
                  </a:moveTo>
                  <a:lnTo>
                    <a:pt x="401307" y="35407"/>
                  </a:lnTo>
                  <a:lnTo>
                    <a:pt x="401307" y="47205"/>
                  </a:lnTo>
                  <a:lnTo>
                    <a:pt x="413105" y="47205"/>
                  </a:lnTo>
                  <a:lnTo>
                    <a:pt x="413105" y="35407"/>
                  </a:lnTo>
                  <a:close/>
                </a:path>
                <a:path w="614045" h="47625">
                  <a:moveTo>
                    <a:pt x="448513" y="23609"/>
                  </a:moveTo>
                  <a:lnTo>
                    <a:pt x="436714" y="23609"/>
                  </a:lnTo>
                  <a:lnTo>
                    <a:pt x="424916" y="23609"/>
                  </a:lnTo>
                  <a:lnTo>
                    <a:pt x="424916" y="35407"/>
                  </a:lnTo>
                  <a:lnTo>
                    <a:pt x="413118" y="35407"/>
                  </a:lnTo>
                  <a:lnTo>
                    <a:pt x="413118" y="47205"/>
                  </a:lnTo>
                  <a:lnTo>
                    <a:pt x="424916" y="47205"/>
                  </a:lnTo>
                  <a:lnTo>
                    <a:pt x="436714" y="47205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48513" y="23609"/>
                  </a:lnTo>
                  <a:close/>
                </a:path>
                <a:path w="614045" h="47625">
                  <a:moveTo>
                    <a:pt x="448513" y="11798"/>
                  </a:moveTo>
                  <a:lnTo>
                    <a:pt x="436714" y="11798"/>
                  </a:lnTo>
                  <a:lnTo>
                    <a:pt x="424916" y="11798"/>
                  </a:lnTo>
                  <a:lnTo>
                    <a:pt x="413118" y="11798"/>
                  </a:lnTo>
                  <a:lnTo>
                    <a:pt x="413118" y="23596"/>
                  </a:lnTo>
                  <a:lnTo>
                    <a:pt x="424916" y="23596"/>
                  </a:lnTo>
                  <a:lnTo>
                    <a:pt x="436714" y="23596"/>
                  </a:lnTo>
                  <a:lnTo>
                    <a:pt x="448513" y="23596"/>
                  </a:lnTo>
                  <a:lnTo>
                    <a:pt x="448513" y="11798"/>
                  </a:lnTo>
                  <a:close/>
                </a:path>
                <a:path w="614045" h="47625">
                  <a:moveTo>
                    <a:pt x="460324" y="11798"/>
                  </a:moveTo>
                  <a:lnTo>
                    <a:pt x="448525" y="11798"/>
                  </a:lnTo>
                  <a:lnTo>
                    <a:pt x="448525" y="23596"/>
                  </a:lnTo>
                  <a:lnTo>
                    <a:pt x="460324" y="23596"/>
                  </a:lnTo>
                  <a:lnTo>
                    <a:pt x="460324" y="11798"/>
                  </a:lnTo>
                  <a:close/>
                </a:path>
                <a:path w="614045" h="47625">
                  <a:moveTo>
                    <a:pt x="472122" y="23609"/>
                  </a:moveTo>
                  <a:lnTo>
                    <a:pt x="460324" y="23609"/>
                  </a:lnTo>
                  <a:lnTo>
                    <a:pt x="448525" y="23609"/>
                  </a:lnTo>
                  <a:lnTo>
                    <a:pt x="448525" y="35407"/>
                  </a:lnTo>
                  <a:lnTo>
                    <a:pt x="460324" y="35407"/>
                  </a:lnTo>
                  <a:lnTo>
                    <a:pt x="460324" y="47205"/>
                  </a:lnTo>
                  <a:lnTo>
                    <a:pt x="472122" y="47205"/>
                  </a:lnTo>
                  <a:lnTo>
                    <a:pt x="472122" y="35407"/>
                  </a:lnTo>
                  <a:lnTo>
                    <a:pt x="472122" y="23609"/>
                  </a:lnTo>
                  <a:close/>
                </a:path>
                <a:path w="614045" h="47625">
                  <a:moveTo>
                    <a:pt x="483933" y="35407"/>
                  </a:moveTo>
                  <a:lnTo>
                    <a:pt x="472135" y="35407"/>
                  </a:lnTo>
                  <a:lnTo>
                    <a:pt x="472135" y="47205"/>
                  </a:lnTo>
                  <a:lnTo>
                    <a:pt x="483933" y="47205"/>
                  </a:lnTo>
                  <a:lnTo>
                    <a:pt x="483933" y="35407"/>
                  </a:lnTo>
                  <a:close/>
                </a:path>
                <a:path w="614045" h="47625">
                  <a:moveTo>
                    <a:pt x="495731" y="23609"/>
                  </a:move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495731" y="23609"/>
                  </a:lnTo>
                  <a:close/>
                </a:path>
                <a:path w="614045" h="47625">
                  <a:moveTo>
                    <a:pt x="519341" y="23609"/>
                  </a:moveTo>
                  <a:lnTo>
                    <a:pt x="507542" y="23609"/>
                  </a:lnTo>
                  <a:lnTo>
                    <a:pt x="507542" y="35407"/>
                  </a:lnTo>
                  <a:lnTo>
                    <a:pt x="519341" y="35407"/>
                  </a:lnTo>
                  <a:lnTo>
                    <a:pt x="519341" y="23609"/>
                  </a:lnTo>
                  <a:close/>
                </a:path>
                <a:path w="614045" h="47625">
                  <a:moveTo>
                    <a:pt x="519341" y="11798"/>
                  </a:moveTo>
                  <a:lnTo>
                    <a:pt x="507542" y="11798"/>
                  </a:lnTo>
                  <a:lnTo>
                    <a:pt x="507542" y="23596"/>
                  </a:lnTo>
                  <a:lnTo>
                    <a:pt x="519341" y="23596"/>
                  </a:lnTo>
                  <a:lnTo>
                    <a:pt x="519341" y="11798"/>
                  </a:lnTo>
                  <a:close/>
                </a:path>
                <a:path w="614045" h="47625">
                  <a:moveTo>
                    <a:pt x="542950" y="23609"/>
                  </a:moveTo>
                  <a:lnTo>
                    <a:pt x="531152" y="23609"/>
                  </a:lnTo>
                  <a:lnTo>
                    <a:pt x="531152" y="35407"/>
                  </a:lnTo>
                  <a:lnTo>
                    <a:pt x="542950" y="35407"/>
                  </a:lnTo>
                  <a:lnTo>
                    <a:pt x="542950" y="23609"/>
                  </a:lnTo>
                  <a:close/>
                </a:path>
                <a:path w="614045" h="47625">
                  <a:moveTo>
                    <a:pt x="566547" y="23609"/>
                  </a:moveTo>
                  <a:lnTo>
                    <a:pt x="554748" y="23609"/>
                  </a:lnTo>
                  <a:lnTo>
                    <a:pt x="554748" y="35407"/>
                  </a:lnTo>
                  <a:lnTo>
                    <a:pt x="566547" y="35407"/>
                  </a:lnTo>
                  <a:lnTo>
                    <a:pt x="566547" y="23609"/>
                  </a:lnTo>
                  <a:close/>
                </a:path>
                <a:path w="614045" h="47625">
                  <a:moveTo>
                    <a:pt x="566547" y="0"/>
                  </a:moveTo>
                  <a:lnTo>
                    <a:pt x="554748" y="0"/>
                  </a:ln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54748" y="23596"/>
                  </a:lnTo>
                  <a:lnTo>
                    <a:pt x="566547" y="23596"/>
                  </a:lnTo>
                  <a:lnTo>
                    <a:pt x="566547" y="11798"/>
                  </a:lnTo>
                  <a:lnTo>
                    <a:pt x="566547" y="0"/>
                  </a:lnTo>
                  <a:close/>
                </a:path>
                <a:path w="614045" h="47625">
                  <a:moveTo>
                    <a:pt x="578358" y="23609"/>
                  </a:moveTo>
                  <a:lnTo>
                    <a:pt x="566559" y="23609"/>
                  </a:lnTo>
                  <a:lnTo>
                    <a:pt x="566559" y="35407"/>
                  </a:lnTo>
                  <a:lnTo>
                    <a:pt x="578358" y="35407"/>
                  </a:lnTo>
                  <a:lnTo>
                    <a:pt x="578358" y="23609"/>
                  </a:lnTo>
                  <a:close/>
                </a:path>
                <a:path w="614045" h="47625">
                  <a:moveTo>
                    <a:pt x="590156" y="0"/>
                  </a:moveTo>
                  <a:lnTo>
                    <a:pt x="578358" y="0"/>
                  </a:lnTo>
                  <a:lnTo>
                    <a:pt x="578358" y="11798"/>
                  </a:lnTo>
                  <a:lnTo>
                    <a:pt x="566559" y="11798"/>
                  </a:lnTo>
                  <a:lnTo>
                    <a:pt x="566559" y="23596"/>
                  </a:lnTo>
                  <a:lnTo>
                    <a:pt x="578358" y="23596"/>
                  </a:lnTo>
                  <a:lnTo>
                    <a:pt x="590156" y="23596"/>
                  </a:lnTo>
                  <a:lnTo>
                    <a:pt x="590156" y="11798"/>
                  </a:lnTo>
                  <a:lnTo>
                    <a:pt x="590156" y="0"/>
                  </a:lnTo>
                  <a:close/>
                </a:path>
                <a:path w="614045" h="47625">
                  <a:moveTo>
                    <a:pt x="613765" y="23609"/>
                  </a:moveTo>
                  <a:lnTo>
                    <a:pt x="601967" y="23609"/>
                  </a:lnTo>
                  <a:lnTo>
                    <a:pt x="590169" y="23609"/>
                  </a:lnTo>
                  <a:lnTo>
                    <a:pt x="590169" y="35407"/>
                  </a:lnTo>
                  <a:lnTo>
                    <a:pt x="601967" y="35407"/>
                  </a:lnTo>
                  <a:lnTo>
                    <a:pt x="613765" y="35407"/>
                  </a:lnTo>
                  <a:lnTo>
                    <a:pt x="613765" y="23609"/>
                  </a:lnTo>
                  <a:close/>
                </a:path>
                <a:path w="614045" h="47625">
                  <a:moveTo>
                    <a:pt x="613765" y="11798"/>
                  </a:moveTo>
                  <a:lnTo>
                    <a:pt x="601967" y="11798"/>
                  </a:lnTo>
                  <a:lnTo>
                    <a:pt x="601967" y="23596"/>
                  </a:lnTo>
                  <a:lnTo>
                    <a:pt x="613765" y="23596"/>
                  </a:lnTo>
                  <a:lnTo>
                    <a:pt x="613765" y="117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94843" y="4298492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10" h="47625">
                  <a:moveTo>
                    <a:pt x="35394" y="23609"/>
                  </a:moveTo>
                  <a:lnTo>
                    <a:pt x="23596" y="23609"/>
                  </a:lnTo>
                  <a:lnTo>
                    <a:pt x="11798" y="23609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close/>
                </a:path>
                <a:path w="626110" h="47625">
                  <a:moveTo>
                    <a:pt x="59004" y="23609"/>
                  </a:moveTo>
                  <a:lnTo>
                    <a:pt x="47205" y="23609"/>
                  </a:lnTo>
                  <a:lnTo>
                    <a:pt x="47205" y="35407"/>
                  </a:lnTo>
                  <a:lnTo>
                    <a:pt x="47205" y="47205"/>
                  </a:lnTo>
                  <a:lnTo>
                    <a:pt x="59004" y="47205"/>
                  </a:lnTo>
                  <a:lnTo>
                    <a:pt x="59004" y="35407"/>
                  </a:lnTo>
                  <a:lnTo>
                    <a:pt x="59004" y="23609"/>
                  </a:lnTo>
                  <a:close/>
                </a:path>
                <a:path w="626110" h="47625">
                  <a:moveTo>
                    <a:pt x="59004" y="11798"/>
                  </a:moveTo>
                  <a:lnTo>
                    <a:pt x="47205" y="11798"/>
                  </a:lnTo>
                  <a:lnTo>
                    <a:pt x="47205" y="23596"/>
                  </a:lnTo>
                  <a:lnTo>
                    <a:pt x="59004" y="23596"/>
                  </a:lnTo>
                  <a:lnTo>
                    <a:pt x="59004" y="11798"/>
                  </a:lnTo>
                  <a:close/>
                </a:path>
                <a:path w="626110" h="47625">
                  <a:moveTo>
                    <a:pt x="82613" y="35407"/>
                  </a:moveTo>
                  <a:lnTo>
                    <a:pt x="70815" y="35407"/>
                  </a:lnTo>
                  <a:lnTo>
                    <a:pt x="70815" y="47205"/>
                  </a:lnTo>
                  <a:lnTo>
                    <a:pt x="82613" y="47205"/>
                  </a:lnTo>
                  <a:lnTo>
                    <a:pt x="82613" y="35407"/>
                  </a:lnTo>
                  <a:close/>
                </a:path>
                <a:path w="626110" h="47625">
                  <a:moveTo>
                    <a:pt x="94411" y="23609"/>
                  </a:moveTo>
                  <a:lnTo>
                    <a:pt x="82613" y="23609"/>
                  </a:lnTo>
                  <a:lnTo>
                    <a:pt x="82613" y="35407"/>
                  </a:lnTo>
                  <a:lnTo>
                    <a:pt x="94411" y="35407"/>
                  </a:lnTo>
                  <a:lnTo>
                    <a:pt x="94411" y="23609"/>
                  </a:lnTo>
                  <a:close/>
                </a:path>
                <a:path w="626110" h="47625">
                  <a:moveTo>
                    <a:pt x="94411" y="11798"/>
                  </a:moveTo>
                  <a:lnTo>
                    <a:pt x="82613" y="11798"/>
                  </a:lnTo>
                  <a:lnTo>
                    <a:pt x="70815" y="11798"/>
                  </a:lnTo>
                  <a:lnTo>
                    <a:pt x="59016" y="11798"/>
                  </a:lnTo>
                  <a:lnTo>
                    <a:pt x="59016" y="23596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94411" y="23596"/>
                  </a:lnTo>
                  <a:lnTo>
                    <a:pt x="94411" y="11798"/>
                  </a:lnTo>
                  <a:close/>
                </a:path>
                <a:path w="626110" h="47625">
                  <a:moveTo>
                    <a:pt x="106222" y="23609"/>
                  </a:move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06222" y="23609"/>
                  </a:lnTo>
                  <a:close/>
                </a:path>
                <a:path w="626110" h="47625">
                  <a:moveTo>
                    <a:pt x="106222" y="11798"/>
                  </a:moveTo>
                  <a:lnTo>
                    <a:pt x="94424" y="11798"/>
                  </a:lnTo>
                  <a:lnTo>
                    <a:pt x="94424" y="23596"/>
                  </a:lnTo>
                  <a:lnTo>
                    <a:pt x="106222" y="23596"/>
                  </a:lnTo>
                  <a:lnTo>
                    <a:pt x="106222" y="11798"/>
                  </a:lnTo>
                  <a:close/>
                </a:path>
                <a:path w="626110" h="47625">
                  <a:moveTo>
                    <a:pt x="129806" y="23609"/>
                  </a:moveTo>
                  <a:lnTo>
                    <a:pt x="118021" y="23609"/>
                  </a:lnTo>
                  <a:lnTo>
                    <a:pt x="118021" y="35407"/>
                  </a:lnTo>
                  <a:lnTo>
                    <a:pt x="106222" y="35407"/>
                  </a:lnTo>
                  <a:lnTo>
                    <a:pt x="106222" y="47205"/>
                  </a:lnTo>
                  <a:lnTo>
                    <a:pt x="118021" y="47205"/>
                  </a:lnTo>
                  <a:lnTo>
                    <a:pt x="129806" y="47205"/>
                  </a:lnTo>
                  <a:lnTo>
                    <a:pt x="129806" y="35407"/>
                  </a:lnTo>
                  <a:lnTo>
                    <a:pt x="129806" y="23609"/>
                  </a:lnTo>
                  <a:close/>
                </a:path>
                <a:path w="626110" h="47625">
                  <a:moveTo>
                    <a:pt x="129806" y="11798"/>
                  </a:moveTo>
                  <a:lnTo>
                    <a:pt x="118021" y="11798"/>
                  </a:lnTo>
                  <a:lnTo>
                    <a:pt x="118021" y="23596"/>
                  </a:lnTo>
                  <a:lnTo>
                    <a:pt x="129806" y="23596"/>
                  </a:lnTo>
                  <a:lnTo>
                    <a:pt x="129806" y="11798"/>
                  </a:lnTo>
                  <a:close/>
                </a:path>
                <a:path w="626110" h="47625">
                  <a:moveTo>
                    <a:pt x="141617" y="35407"/>
                  </a:moveTo>
                  <a:lnTo>
                    <a:pt x="129832" y="35407"/>
                  </a:lnTo>
                  <a:lnTo>
                    <a:pt x="129832" y="47205"/>
                  </a:lnTo>
                  <a:lnTo>
                    <a:pt x="141617" y="47205"/>
                  </a:lnTo>
                  <a:lnTo>
                    <a:pt x="141617" y="35407"/>
                  </a:lnTo>
                  <a:close/>
                </a:path>
                <a:path w="626110" h="47625">
                  <a:moveTo>
                    <a:pt x="141617" y="11798"/>
                  </a:moveTo>
                  <a:lnTo>
                    <a:pt x="129832" y="11798"/>
                  </a:lnTo>
                  <a:lnTo>
                    <a:pt x="129832" y="23596"/>
                  </a:lnTo>
                  <a:lnTo>
                    <a:pt x="141617" y="23596"/>
                  </a:lnTo>
                  <a:lnTo>
                    <a:pt x="141617" y="11798"/>
                  </a:lnTo>
                  <a:close/>
                </a:path>
                <a:path w="626110" h="47625">
                  <a:moveTo>
                    <a:pt x="153428" y="23609"/>
                  </a:moveTo>
                  <a:lnTo>
                    <a:pt x="141630" y="23609"/>
                  </a:lnTo>
                  <a:lnTo>
                    <a:pt x="141630" y="35407"/>
                  </a:lnTo>
                  <a:lnTo>
                    <a:pt x="141630" y="47205"/>
                  </a:lnTo>
                  <a:lnTo>
                    <a:pt x="153428" y="47205"/>
                  </a:lnTo>
                  <a:lnTo>
                    <a:pt x="153428" y="35407"/>
                  </a:lnTo>
                  <a:lnTo>
                    <a:pt x="153428" y="23609"/>
                  </a:lnTo>
                  <a:close/>
                </a:path>
                <a:path w="626110" h="47625">
                  <a:moveTo>
                    <a:pt x="153428" y="11798"/>
                  </a:moveTo>
                  <a:lnTo>
                    <a:pt x="141630" y="11798"/>
                  </a:lnTo>
                  <a:lnTo>
                    <a:pt x="141630" y="23596"/>
                  </a:lnTo>
                  <a:lnTo>
                    <a:pt x="153428" y="23596"/>
                  </a:lnTo>
                  <a:lnTo>
                    <a:pt x="153428" y="11798"/>
                  </a:lnTo>
                  <a:close/>
                </a:path>
                <a:path w="626110" h="47625">
                  <a:moveTo>
                    <a:pt x="165239" y="11798"/>
                  </a:moveTo>
                  <a:lnTo>
                    <a:pt x="153441" y="11798"/>
                  </a:lnTo>
                  <a:lnTo>
                    <a:pt x="153441" y="23596"/>
                  </a:lnTo>
                  <a:lnTo>
                    <a:pt x="165239" y="23596"/>
                  </a:lnTo>
                  <a:lnTo>
                    <a:pt x="165239" y="11798"/>
                  </a:lnTo>
                  <a:close/>
                </a:path>
                <a:path w="626110" h="47625">
                  <a:moveTo>
                    <a:pt x="177025" y="23609"/>
                  </a:moveTo>
                  <a:lnTo>
                    <a:pt x="165239" y="23609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close/>
                </a:path>
                <a:path w="626110" h="47625">
                  <a:moveTo>
                    <a:pt x="188836" y="23609"/>
                  </a:move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close/>
                </a:path>
                <a:path w="626110" h="47625">
                  <a:moveTo>
                    <a:pt x="188836" y="11798"/>
                  </a:moveTo>
                  <a:lnTo>
                    <a:pt x="177038" y="11798"/>
                  </a:lnTo>
                  <a:lnTo>
                    <a:pt x="177038" y="23596"/>
                  </a:lnTo>
                  <a:lnTo>
                    <a:pt x="188836" y="23596"/>
                  </a:lnTo>
                  <a:lnTo>
                    <a:pt x="188836" y="11798"/>
                  </a:lnTo>
                  <a:close/>
                </a:path>
                <a:path w="626110" h="47625">
                  <a:moveTo>
                    <a:pt x="236054" y="11798"/>
                  </a:moveTo>
                  <a:lnTo>
                    <a:pt x="224256" y="11798"/>
                  </a:lnTo>
                  <a:lnTo>
                    <a:pt x="224256" y="23596"/>
                  </a:lnTo>
                  <a:lnTo>
                    <a:pt x="236054" y="23596"/>
                  </a:lnTo>
                  <a:lnTo>
                    <a:pt x="236054" y="11798"/>
                  </a:lnTo>
                  <a:close/>
                </a:path>
                <a:path w="626110" h="47625">
                  <a:moveTo>
                    <a:pt x="247853" y="23609"/>
                  </a:moveTo>
                  <a:lnTo>
                    <a:pt x="236054" y="23609"/>
                  </a:lnTo>
                  <a:lnTo>
                    <a:pt x="236054" y="35407"/>
                  </a:lnTo>
                  <a:lnTo>
                    <a:pt x="247853" y="35407"/>
                  </a:lnTo>
                  <a:lnTo>
                    <a:pt x="247853" y="23609"/>
                  </a:lnTo>
                  <a:close/>
                </a:path>
                <a:path w="626110" h="47625">
                  <a:moveTo>
                    <a:pt x="259651" y="11798"/>
                  </a:moveTo>
                  <a:lnTo>
                    <a:pt x="247865" y="11798"/>
                  </a:lnTo>
                  <a:lnTo>
                    <a:pt x="247865" y="23596"/>
                  </a:lnTo>
                  <a:lnTo>
                    <a:pt x="259651" y="23596"/>
                  </a:lnTo>
                  <a:lnTo>
                    <a:pt x="259651" y="11798"/>
                  </a:lnTo>
                  <a:close/>
                </a:path>
                <a:path w="626110" h="47625">
                  <a:moveTo>
                    <a:pt x="271462" y="23609"/>
                  </a:moveTo>
                  <a:lnTo>
                    <a:pt x="259664" y="23609"/>
                  </a:lnTo>
                  <a:lnTo>
                    <a:pt x="259664" y="35407"/>
                  </a:lnTo>
                  <a:lnTo>
                    <a:pt x="271462" y="35407"/>
                  </a:lnTo>
                  <a:lnTo>
                    <a:pt x="271462" y="23609"/>
                  </a:lnTo>
                  <a:close/>
                </a:path>
                <a:path w="626110" h="47625">
                  <a:moveTo>
                    <a:pt x="283273" y="23609"/>
                  </a:moveTo>
                  <a:lnTo>
                    <a:pt x="271475" y="23609"/>
                  </a:lnTo>
                  <a:lnTo>
                    <a:pt x="271475" y="35407"/>
                  </a:lnTo>
                  <a:lnTo>
                    <a:pt x="283273" y="35407"/>
                  </a:lnTo>
                  <a:lnTo>
                    <a:pt x="283273" y="23609"/>
                  </a:lnTo>
                  <a:close/>
                </a:path>
                <a:path w="626110" h="47625">
                  <a:moveTo>
                    <a:pt x="306857" y="23609"/>
                  </a:moveTo>
                  <a:lnTo>
                    <a:pt x="295071" y="23609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close/>
                </a:path>
                <a:path w="626110" h="47625">
                  <a:moveTo>
                    <a:pt x="306857" y="11798"/>
                  </a:moveTo>
                  <a:lnTo>
                    <a:pt x="295071" y="11798"/>
                  </a:lnTo>
                  <a:lnTo>
                    <a:pt x="283273" y="11798"/>
                  </a:lnTo>
                  <a:lnTo>
                    <a:pt x="271475" y="11798"/>
                  </a:lnTo>
                  <a:lnTo>
                    <a:pt x="271475" y="23596"/>
                  </a:lnTo>
                  <a:lnTo>
                    <a:pt x="283273" y="23596"/>
                  </a:lnTo>
                  <a:lnTo>
                    <a:pt x="295071" y="23596"/>
                  </a:lnTo>
                  <a:lnTo>
                    <a:pt x="306857" y="23596"/>
                  </a:lnTo>
                  <a:lnTo>
                    <a:pt x="306857" y="11798"/>
                  </a:lnTo>
                  <a:close/>
                </a:path>
                <a:path w="626110" h="47625">
                  <a:moveTo>
                    <a:pt x="330479" y="23609"/>
                  </a:moveTo>
                  <a:lnTo>
                    <a:pt x="318681" y="23609"/>
                  </a:lnTo>
                  <a:lnTo>
                    <a:pt x="306882" y="23609"/>
                  </a:lnTo>
                  <a:lnTo>
                    <a:pt x="306882" y="35407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close/>
                </a:path>
                <a:path w="626110" h="47625">
                  <a:moveTo>
                    <a:pt x="330479" y="11798"/>
                  </a:moveTo>
                  <a:lnTo>
                    <a:pt x="318681" y="11798"/>
                  </a:lnTo>
                  <a:lnTo>
                    <a:pt x="306882" y="11798"/>
                  </a:lnTo>
                  <a:lnTo>
                    <a:pt x="306882" y="23596"/>
                  </a:lnTo>
                  <a:lnTo>
                    <a:pt x="318681" y="23596"/>
                  </a:lnTo>
                  <a:lnTo>
                    <a:pt x="330479" y="23596"/>
                  </a:lnTo>
                  <a:lnTo>
                    <a:pt x="330479" y="11798"/>
                  </a:lnTo>
                  <a:close/>
                </a:path>
                <a:path w="626110" h="47625">
                  <a:moveTo>
                    <a:pt x="342290" y="11798"/>
                  </a:moveTo>
                  <a:lnTo>
                    <a:pt x="330492" y="11798"/>
                  </a:lnTo>
                  <a:lnTo>
                    <a:pt x="330492" y="23596"/>
                  </a:lnTo>
                  <a:lnTo>
                    <a:pt x="342290" y="23596"/>
                  </a:lnTo>
                  <a:lnTo>
                    <a:pt x="342290" y="11798"/>
                  </a:lnTo>
                  <a:close/>
                </a:path>
                <a:path w="626110" h="47625">
                  <a:moveTo>
                    <a:pt x="354088" y="23609"/>
                  </a:moveTo>
                  <a:lnTo>
                    <a:pt x="342290" y="23609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54088" y="23609"/>
                  </a:lnTo>
                  <a:close/>
                </a:path>
                <a:path w="626110" h="47625">
                  <a:moveTo>
                    <a:pt x="365887" y="11798"/>
                  </a:moveTo>
                  <a:lnTo>
                    <a:pt x="354088" y="11798"/>
                  </a:lnTo>
                  <a:lnTo>
                    <a:pt x="354088" y="23596"/>
                  </a:lnTo>
                  <a:lnTo>
                    <a:pt x="365887" y="23596"/>
                  </a:lnTo>
                  <a:lnTo>
                    <a:pt x="365887" y="11798"/>
                  </a:lnTo>
                  <a:close/>
                </a:path>
                <a:path w="626110" h="47625">
                  <a:moveTo>
                    <a:pt x="389496" y="11798"/>
                  </a:moveTo>
                  <a:lnTo>
                    <a:pt x="377698" y="11798"/>
                  </a:lnTo>
                  <a:lnTo>
                    <a:pt x="377698" y="23596"/>
                  </a:lnTo>
                  <a:lnTo>
                    <a:pt x="389496" y="23596"/>
                  </a:lnTo>
                  <a:lnTo>
                    <a:pt x="389496" y="11798"/>
                  </a:lnTo>
                  <a:close/>
                </a:path>
                <a:path w="626110" h="47625">
                  <a:moveTo>
                    <a:pt x="424903" y="23609"/>
                  </a:moveTo>
                  <a:lnTo>
                    <a:pt x="413105" y="23609"/>
                  </a:lnTo>
                  <a:lnTo>
                    <a:pt x="401307" y="23609"/>
                  </a:ln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close/>
                </a:path>
                <a:path w="626110" h="47625">
                  <a:moveTo>
                    <a:pt x="448513" y="23609"/>
                  </a:moveTo>
                  <a:lnTo>
                    <a:pt x="436714" y="23609"/>
                  </a:lnTo>
                  <a:lnTo>
                    <a:pt x="424916" y="23609"/>
                  </a:lnTo>
                  <a:lnTo>
                    <a:pt x="424916" y="35407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48513" y="23609"/>
                  </a:lnTo>
                  <a:close/>
                </a:path>
                <a:path w="626110" h="47625">
                  <a:moveTo>
                    <a:pt x="460311" y="11798"/>
                  </a:moveTo>
                  <a:lnTo>
                    <a:pt x="448513" y="11798"/>
                  </a:lnTo>
                  <a:lnTo>
                    <a:pt x="436714" y="11798"/>
                  </a:lnTo>
                  <a:lnTo>
                    <a:pt x="436714" y="23596"/>
                  </a:lnTo>
                  <a:lnTo>
                    <a:pt x="448513" y="23596"/>
                  </a:lnTo>
                  <a:lnTo>
                    <a:pt x="460311" y="23596"/>
                  </a:lnTo>
                  <a:lnTo>
                    <a:pt x="460311" y="11798"/>
                  </a:lnTo>
                  <a:close/>
                </a:path>
                <a:path w="626110" h="47625">
                  <a:moveTo>
                    <a:pt x="495731" y="23609"/>
                  </a:move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495731" y="23609"/>
                  </a:lnTo>
                  <a:close/>
                </a:path>
                <a:path w="626110" h="47625">
                  <a:moveTo>
                    <a:pt x="507530" y="0"/>
                  </a:move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83933" y="23596"/>
                  </a:lnTo>
                  <a:lnTo>
                    <a:pt x="495731" y="23596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07530" y="0"/>
                  </a:lnTo>
                  <a:close/>
                </a:path>
                <a:path w="626110" h="47625">
                  <a:moveTo>
                    <a:pt x="519328" y="11798"/>
                  </a:moveTo>
                  <a:lnTo>
                    <a:pt x="507530" y="11798"/>
                  </a:lnTo>
                  <a:lnTo>
                    <a:pt x="507530" y="23596"/>
                  </a:lnTo>
                  <a:lnTo>
                    <a:pt x="519328" y="23596"/>
                  </a:lnTo>
                  <a:lnTo>
                    <a:pt x="519328" y="11798"/>
                  </a:lnTo>
                  <a:close/>
                </a:path>
                <a:path w="626110" h="47625">
                  <a:moveTo>
                    <a:pt x="542937" y="23609"/>
                  </a:moveTo>
                  <a:lnTo>
                    <a:pt x="531139" y="23609"/>
                  </a:lnTo>
                  <a:lnTo>
                    <a:pt x="531139" y="35407"/>
                  </a:lnTo>
                  <a:lnTo>
                    <a:pt x="542937" y="35407"/>
                  </a:lnTo>
                  <a:lnTo>
                    <a:pt x="542937" y="23609"/>
                  </a:lnTo>
                  <a:close/>
                </a:path>
                <a:path w="626110" h="47625">
                  <a:moveTo>
                    <a:pt x="542937" y="11798"/>
                  </a:moveTo>
                  <a:lnTo>
                    <a:pt x="531139" y="11798"/>
                  </a:lnTo>
                  <a:lnTo>
                    <a:pt x="531139" y="0"/>
                  </a:lnTo>
                  <a:lnTo>
                    <a:pt x="519341" y="0"/>
                  </a:lnTo>
                  <a:lnTo>
                    <a:pt x="519341" y="11798"/>
                  </a:lnTo>
                  <a:lnTo>
                    <a:pt x="519341" y="23596"/>
                  </a:lnTo>
                  <a:lnTo>
                    <a:pt x="531139" y="23596"/>
                  </a:lnTo>
                  <a:lnTo>
                    <a:pt x="542937" y="23596"/>
                  </a:lnTo>
                  <a:lnTo>
                    <a:pt x="542937" y="11798"/>
                  </a:lnTo>
                  <a:close/>
                </a:path>
                <a:path w="626110" h="47625">
                  <a:moveTo>
                    <a:pt x="578345" y="0"/>
                  </a:moveTo>
                  <a:lnTo>
                    <a:pt x="566547" y="0"/>
                  </a:lnTo>
                  <a:lnTo>
                    <a:pt x="566547" y="11798"/>
                  </a:lnTo>
                  <a:lnTo>
                    <a:pt x="554748" y="11798"/>
                  </a:ln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66547" y="23596"/>
                  </a:lnTo>
                  <a:lnTo>
                    <a:pt x="578345" y="23596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26110" h="47625">
                  <a:moveTo>
                    <a:pt x="590156" y="0"/>
                  </a:moveTo>
                  <a:lnTo>
                    <a:pt x="578358" y="0"/>
                  </a:lnTo>
                  <a:lnTo>
                    <a:pt x="578358" y="11798"/>
                  </a:lnTo>
                  <a:lnTo>
                    <a:pt x="578358" y="23596"/>
                  </a:lnTo>
                  <a:lnTo>
                    <a:pt x="590156" y="23596"/>
                  </a:lnTo>
                  <a:lnTo>
                    <a:pt x="590156" y="11798"/>
                  </a:lnTo>
                  <a:lnTo>
                    <a:pt x="590156" y="0"/>
                  </a:lnTo>
                  <a:close/>
                </a:path>
                <a:path w="626110" h="47625">
                  <a:moveTo>
                    <a:pt x="601954" y="23609"/>
                  </a:moveTo>
                  <a:lnTo>
                    <a:pt x="590156" y="23609"/>
                  </a:lnTo>
                  <a:lnTo>
                    <a:pt x="578358" y="23609"/>
                  </a:lnTo>
                  <a:lnTo>
                    <a:pt x="578358" y="35407"/>
                  </a:lnTo>
                  <a:lnTo>
                    <a:pt x="590156" y="35407"/>
                  </a:lnTo>
                  <a:lnTo>
                    <a:pt x="601954" y="35407"/>
                  </a:lnTo>
                  <a:lnTo>
                    <a:pt x="601954" y="23609"/>
                  </a:lnTo>
                  <a:close/>
                </a:path>
                <a:path w="626110" h="47625">
                  <a:moveTo>
                    <a:pt x="625563" y="0"/>
                  </a:moveTo>
                  <a:lnTo>
                    <a:pt x="613765" y="0"/>
                  </a:lnTo>
                  <a:lnTo>
                    <a:pt x="601967" y="0"/>
                  </a:lnTo>
                  <a:lnTo>
                    <a:pt x="601967" y="11798"/>
                  </a:lnTo>
                  <a:lnTo>
                    <a:pt x="601967" y="23596"/>
                  </a:lnTo>
                  <a:lnTo>
                    <a:pt x="613765" y="23596"/>
                  </a:lnTo>
                  <a:lnTo>
                    <a:pt x="625563" y="23596"/>
                  </a:lnTo>
                  <a:lnTo>
                    <a:pt x="625563" y="11798"/>
                  </a:lnTo>
                  <a:lnTo>
                    <a:pt x="62556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94843" y="4333900"/>
              <a:ext cx="614045" cy="35560"/>
            </a:xfrm>
            <a:custGeom>
              <a:avLst/>
              <a:gdLst/>
              <a:ahLst/>
              <a:cxnLst/>
              <a:rect l="l" t="t" r="r" b="b"/>
              <a:pathLst>
                <a:path w="614045" h="35560">
                  <a:moveTo>
                    <a:pt x="35394" y="11811"/>
                  </a:moveTo>
                  <a:lnTo>
                    <a:pt x="23596" y="11811"/>
                  </a:lnTo>
                  <a:lnTo>
                    <a:pt x="11798" y="11811"/>
                  </a:lnTo>
                  <a:lnTo>
                    <a:pt x="11798" y="23609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23596" y="35407"/>
                  </a:lnTo>
                  <a:lnTo>
                    <a:pt x="23596" y="23609"/>
                  </a:lnTo>
                  <a:lnTo>
                    <a:pt x="35394" y="23609"/>
                  </a:lnTo>
                  <a:lnTo>
                    <a:pt x="35394" y="11811"/>
                  </a:lnTo>
                  <a:close/>
                </a:path>
                <a:path w="614045" h="35560">
                  <a:moveTo>
                    <a:pt x="59004" y="11811"/>
                  </a:moveTo>
                  <a:lnTo>
                    <a:pt x="47205" y="11811"/>
                  </a:lnTo>
                  <a:lnTo>
                    <a:pt x="47205" y="23609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59004" y="35407"/>
                  </a:lnTo>
                  <a:lnTo>
                    <a:pt x="59004" y="23609"/>
                  </a:lnTo>
                  <a:lnTo>
                    <a:pt x="59004" y="11811"/>
                  </a:lnTo>
                  <a:close/>
                </a:path>
                <a:path w="614045" h="35560">
                  <a:moveTo>
                    <a:pt x="70815" y="11811"/>
                  </a:moveTo>
                  <a:lnTo>
                    <a:pt x="59016" y="11811"/>
                  </a:lnTo>
                  <a:lnTo>
                    <a:pt x="59016" y="23609"/>
                  </a:lnTo>
                  <a:lnTo>
                    <a:pt x="70815" y="23609"/>
                  </a:lnTo>
                  <a:lnTo>
                    <a:pt x="70815" y="11811"/>
                  </a:lnTo>
                  <a:close/>
                </a:path>
                <a:path w="614045" h="35560">
                  <a:moveTo>
                    <a:pt x="94411" y="11811"/>
                  </a:moveTo>
                  <a:lnTo>
                    <a:pt x="82613" y="11811"/>
                  </a:lnTo>
                  <a:lnTo>
                    <a:pt x="82613" y="23609"/>
                  </a:lnTo>
                  <a:lnTo>
                    <a:pt x="70815" y="23609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94411" y="35407"/>
                  </a:lnTo>
                  <a:lnTo>
                    <a:pt x="94411" y="23609"/>
                  </a:lnTo>
                  <a:lnTo>
                    <a:pt x="94411" y="11811"/>
                  </a:lnTo>
                  <a:close/>
                </a:path>
                <a:path w="614045" h="35560">
                  <a:moveTo>
                    <a:pt x="106222" y="11811"/>
                  </a:moveTo>
                  <a:lnTo>
                    <a:pt x="94424" y="11811"/>
                  </a:ln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06222" y="23609"/>
                  </a:lnTo>
                  <a:lnTo>
                    <a:pt x="106222" y="11811"/>
                  </a:lnTo>
                  <a:close/>
                </a:path>
                <a:path w="614045" h="35560">
                  <a:moveTo>
                    <a:pt x="129806" y="11811"/>
                  </a:moveTo>
                  <a:lnTo>
                    <a:pt x="118021" y="11811"/>
                  </a:lnTo>
                  <a:lnTo>
                    <a:pt x="118021" y="23609"/>
                  </a:lnTo>
                  <a:lnTo>
                    <a:pt x="129806" y="23609"/>
                  </a:lnTo>
                  <a:lnTo>
                    <a:pt x="129806" y="11811"/>
                  </a:lnTo>
                  <a:close/>
                </a:path>
                <a:path w="614045" h="35560">
                  <a:moveTo>
                    <a:pt x="141617" y="23609"/>
                  </a:moveTo>
                  <a:lnTo>
                    <a:pt x="129832" y="23609"/>
                  </a:lnTo>
                  <a:lnTo>
                    <a:pt x="129832" y="35407"/>
                  </a:lnTo>
                  <a:lnTo>
                    <a:pt x="141617" y="35407"/>
                  </a:lnTo>
                  <a:lnTo>
                    <a:pt x="141617" y="23609"/>
                  </a:lnTo>
                  <a:close/>
                </a:path>
                <a:path w="614045" h="35560">
                  <a:moveTo>
                    <a:pt x="153428" y="0"/>
                  </a:moveTo>
                  <a:lnTo>
                    <a:pt x="141630" y="0"/>
                  </a:lnTo>
                  <a:lnTo>
                    <a:pt x="141630" y="11798"/>
                  </a:lnTo>
                  <a:lnTo>
                    <a:pt x="153428" y="11798"/>
                  </a:lnTo>
                  <a:lnTo>
                    <a:pt x="153428" y="0"/>
                  </a:lnTo>
                  <a:close/>
                </a:path>
                <a:path w="614045" h="35560">
                  <a:moveTo>
                    <a:pt x="165239" y="0"/>
                  </a:moveTo>
                  <a:lnTo>
                    <a:pt x="153441" y="0"/>
                  </a:lnTo>
                  <a:lnTo>
                    <a:pt x="153441" y="11798"/>
                  </a:lnTo>
                  <a:lnTo>
                    <a:pt x="165239" y="11798"/>
                  </a:lnTo>
                  <a:lnTo>
                    <a:pt x="165239" y="0"/>
                  </a:lnTo>
                  <a:close/>
                </a:path>
                <a:path w="614045" h="35560">
                  <a:moveTo>
                    <a:pt x="177025" y="23609"/>
                  </a:moveTo>
                  <a:lnTo>
                    <a:pt x="165239" y="23609"/>
                  </a:ln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close/>
                </a:path>
                <a:path w="614045" h="35560">
                  <a:moveTo>
                    <a:pt x="188836" y="23609"/>
                  </a:move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close/>
                </a:path>
                <a:path w="614045" h="35560">
                  <a:moveTo>
                    <a:pt x="188836" y="0"/>
                  </a:moveTo>
                  <a:lnTo>
                    <a:pt x="177038" y="0"/>
                  </a:lnTo>
                  <a:lnTo>
                    <a:pt x="177038" y="11798"/>
                  </a:lnTo>
                  <a:lnTo>
                    <a:pt x="188836" y="11798"/>
                  </a:lnTo>
                  <a:lnTo>
                    <a:pt x="188836" y="0"/>
                  </a:lnTo>
                  <a:close/>
                </a:path>
                <a:path w="614045" h="35560">
                  <a:moveTo>
                    <a:pt x="200647" y="23609"/>
                  </a:move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00647" y="23609"/>
                  </a:lnTo>
                  <a:close/>
                </a:path>
                <a:path w="614045" h="35560">
                  <a:moveTo>
                    <a:pt x="212432" y="11811"/>
                  </a:moveTo>
                  <a:lnTo>
                    <a:pt x="200647" y="11811"/>
                  </a:lnTo>
                  <a:lnTo>
                    <a:pt x="200647" y="23609"/>
                  </a:lnTo>
                  <a:lnTo>
                    <a:pt x="212432" y="23609"/>
                  </a:lnTo>
                  <a:lnTo>
                    <a:pt x="212432" y="11811"/>
                  </a:lnTo>
                  <a:close/>
                </a:path>
                <a:path w="614045" h="35560">
                  <a:moveTo>
                    <a:pt x="212432" y="0"/>
                  </a:moveTo>
                  <a:lnTo>
                    <a:pt x="200647" y="0"/>
                  </a:lnTo>
                  <a:lnTo>
                    <a:pt x="188849" y="0"/>
                  </a:lnTo>
                  <a:lnTo>
                    <a:pt x="188849" y="11798"/>
                  </a:lnTo>
                  <a:lnTo>
                    <a:pt x="200647" y="11798"/>
                  </a:lnTo>
                  <a:lnTo>
                    <a:pt x="212432" y="11798"/>
                  </a:lnTo>
                  <a:lnTo>
                    <a:pt x="212432" y="0"/>
                  </a:lnTo>
                  <a:close/>
                </a:path>
                <a:path w="614045" h="35560">
                  <a:moveTo>
                    <a:pt x="224243" y="23609"/>
                  </a:move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close/>
                </a:path>
                <a:path w="614045" h="35560">
                  <a:moveTo>
                    <a:pt x="247853" y="23609"/>
                  </a:moveTo>
                  <a:lnTo>
                    <a:pt x="236054" y="23609"/>
                  </a:ln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47853" y="35407"/>
                  </a:lnTo>
                  <a:lnTo>
                    <a:pt x="247853" y="23609"/>
                  </a:lnTo>
                  <a:close/>
                </a:path>
                <a:path w="614045" h="35560">
                  <a:moveTo>
                    <a:pt x="259651" y="11811"/>
                  </a:moveTo>
                  <a:lnTo>
                    <a:pt x="247865" y="11811"/>
                  </a:lnTo>
                  <a:lnTo>
                    <a:pt x="247865" y="23609"/>
                  </a:lnTo>
                  <a:lnTo>
                    <a:pt x="259651" y="23609"/>
                  </a:lnTo>
                  <a:lnTo>
                    <a:pt x="259651" y="11811"/>
                  </a:lnTo>
                  <a:close/>
                </a:path>
                <a:path w="614045" h="35560">
                  <a:moveTo>
                    <a:pt x="259651" y="0"/>
                  </a:moveTo>
                  <a:lnTo>
                    <a:pt x="247865" y="0"/>
                  </a:lnTo>
                  <a:lnTo>
                    <a:pt x="247865" y="11798"/>
                  </a:lnTo>
                  <a:lnTo>
                    <a:pt x="259651" y="11798"/>
                  </a:lnTo>
                  <a:lnTo>
                    <a:pt x="259651" y="0"/>
                  </a:lnTo>
                  <a:close/>
                </a:path>
                <a:path w="614045" h="35560">
                  <a:moveTo>
                    <a:pt x="271462" y="11811"/>
                  </a:moveTo>
                  <a:lnTo>
                    <a:pt x="259664" y="11811"/>
                  </a:lnTo>
                  <a:lnTo>
                    <a:pt x="259664" y="23609"/>
                  </a:lnTo>
                  <a:lnTo>
                    <a:pt x="259664" y="35407"/>
                  </a:lnTo>
                  <a:lnTo>
                    <a:pt x="271462" y="35407"/>
                  </a:lnTo>
                  <a:lnTo>
                    <a:pt x="271462" y="23609"/>
                  </a:lnTo>
                  <a:lnTo>
                    <a:pt x="271462" y="11811"/>
                  </a:lnTo>
                  <a:close/>
                </a:path>
                <a:path w="614045" h="35560">
                  <a:moveTo>
                    <a:pt x="295071" y="11811"/>
                  </a:moveTo>
                  <a:lnTo>
                    <a:pt x="283273" y="11811"/>
                  </a:lnTo>
                  <a:lnTo>
                    <a:pt x="271475" y="11811"/>
                  </a:lnTo>
                  <a:lnTo>
                    <a:pt x="271475" y="23609"/>
                  </a:lnTo>
                  <a:lnTo>
                    <a:pt x="271475" y="35407"/>
                  </a:lnTo>
                  <a:lnTo>
                    <a:pt x="283273" y="35407"/>
                  </a:lnTo>
                  <a:lnTo>
                    <a:pt x="283273" y="23609"/>
                  </a:lnTo>
                  <a:lnTo>
                    <a:pt x="295071" y="23609"/>
                  </a:lnTo>
                  <a:lnTo>
                    <a:pt x="295071" y="11811"/>
                  </a:lnTo>
                  <a:close/>
                </a:path>
                <a:path w="614045" h="35560">
                  <a:moveTo>
                    <a:pt x="306857" y="0"/>
                  </a:moveTo>
                  <a:lnTo>
                    <a:pt x="295071" y="0"/>
                  </a:lnTo>
                  <a:lnTo>
                    <a:pt x="283273" y="0"/>
                  </a:lnTo>
                  <a:lnTo>
                    <a:pt x="283273" y="11798"/>
                  </a:lnTo>
                  <a:lnTo>
                    <a:pt x="295071" y="11798"/>
                  </a:lnTo>
                  <a:lnTo>
                    <a:pt x="306857" y="11798"/>
                  </a:lnTo>
                  <a:lnTo>
                    <a:pt x="306857" y="0"/>
                  </a:lnTo>
                  <a:close/>
                </a:path>
                <a:path w="614045" h="35560">
                  <a:moveTo>
                    <a:pt x="318681" y="0"/>
                  </a:moveTo>
                  <a:lnTo>
                    <a:pt x="306882" y="0"/>
                  </a:lnTo>
                  <a:lnTo>
                    <a:pt x="306882" y="11798"/>
                  </a:lnTo>
                  <a:lnTo>
                    <a:pt x="318681" y="11798"/>
                  </a:lnTo>
                  <a:lnTo>
                    <a:pt x="318681" y="0"/>
                  </a:lnTo>
                  <a:close/>
                </a:path>
                <a:path w="614045" h="35560">
                  <a:moveTo>
                    <a:pt x="330479" y="11811"/>
                  </a:moveTo>
                  <a:lnTo>
                    <a:pt x="318681" y="11811"/>
                  </a:lnTo>
                  <a:lnTo>
                    <a:pt x="318681" y="23609"/>
                  </a:lnTo>
                  <a:lnTo>
                    <a:pt x="306882" y="23609"/>
                  </a:lnTo>
                  <a:lnTo>
                    <a:pt x="306882" y="35407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lnTo>
                    <a:pt x="330479" y="11811"/>
                  </a:lnTo>
                  <a:close/>
                </a:path>
                <a:path w="614045" h="35560">
                  <a:moveTo>
                    <a:pt x="342290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42290" y="11798"/>
                  </a:lnTo>
                  <a:lnTo>
                    <a:pt x="342290" y="0"/>
                  </a:lnTo>
                  <a:close/>
                </a:path>
                <a:path w="614045" h="35560">
                  <a:moveTo>
                    <a:pt x="365887" y="11811"/>
                  </a:moveTo>
                  <a:lnTo>
                    <a:pt x="354088" y="11811"/>
                  </a:lnTo>
                  <a:lnTo>
                    <a:pt x="354088" y="23609"/>
                  </a:lnTo>
                  <a:lnTo>
                    <a:pt x="354088" y="35407"/>
                  </a:lnTo>
                  <a:lnTo>
                    <a:pt x="365887" y="35407"/>
                  </a:lnTo>
                  <a:lnTo>
                    <a:pt x="365887" y="23609"/>
                  </a:lnTo>
                  <a:lnTo>
                    <a:pt x="365887" y="11811"/>
                  </a:lnTo>
                  <a:close/>
                </a:path>
                <a:path w="614045" h="35560">
                  <a:moveTo>
                    <a:pt x="377698" y="11811"/>
                  </a:moveTo>
                  <a:lnTo>
                    <a:pt x="365899" y="11811"/>
                  </a:lnTo>
                  <a:lnTo>
                    <a:pt x="365899" y="23609"/>
                  </a:lnTo>
                  <a:lnTo>
                    <a:pt x="365899" y="35407"/>
                  </a:lnTo>
                  <a:lnTo>
                    <a:pt x="377698" y="35407"/>
                  </a:lnTo>
                  <a:lnTo>
                    <a:pt x="377698" y="23609"/>
                  </a:lnTo>
                  <a:lnTo>
                    <a:pt x="377698" y="11811"/>
                  </a:lnTo>
                  <a:close/>
                </a:path>
                <a:path w="614045" h="35560">
                  <a:moveTo>
                    <a:pt x="401307" y="11811"/>
                  </a:moveTo>
                  <a:lnTo>
                    <a:pt x="389509" y="11811"/>
                  </a:lnTo>
                  <a:lnTo>
                    <a:pt x="389509" y="23609"/>
                  </a:lnTo>
                  <a:lnTo>
                    <a:pt x="401307" y="23609"/>
                  </a:lnTo>
                  <a:lnTo>
                    <a:pt x="401307" y="11811"/>
                  </a:lnTo>
                  <a:close/>
                </a:path>
                <a:path w="614045" h="35560">
                  <a:moveTo>
                    <a:pt x="413105" y="23609"/>
                  </a:moveTo>
                  <a:lnTo>
                    <a:pt x="401307" y="23609"/>
                  </a:lnTo>
                  <a:lnTo>
                    <a:pt x="401307" y="35407"/>
                  </a:lnTo>
                  <a:lnTo>
                    <a:pt x="413105" y="35407"/>
                  </a:lnTo>
                  <a:lnTo>
                    <a:pt x="413105" y="23609"/>
                  </a:lnTo>
                  <a:close/>
                </a:path>
                <a:path w="614045" h="35560">
                  <a:moveTo>
                    <a:pt x="413105" y="0"/>
                  </a:moveTo>
                  <a:lnTo>
                    <a:pt x="401307" y="0"/>
                  </a:ln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13105" y="11798"/>
                  </a:lnTo>
                  <a:lnTo>
                    <a:pt x="413105" y="0"/>
                  </a:lnTo>
                  <a:close/>
                </a:path>
                <a:path w="614045" h="35560">
                  <a:moveTo>
                    <a:pt x="424903" y="11811"/>
                  </a:moveTo>
                  <a:lnTo>
                    <a:pt x="413105" y="11811"/>
                  </a:lnTo>
                  <a:lnTo>
                    <a:pt x="413105" y="23609"/>
                  </a:lnTo>
                  <a:lnTo>
                    <a:pt x="424903" y="23609"/>
                  </a:lnTo>
                  <a:lnTo>
                    <a:pt x="424903" y="11811"/>
                  </a:lnTo>
                  <a:close/>
                </a:path>
                <a:path w="614045" h="35560">
                  <a:moveTo>
                    <a:pt x="436714" y="11811"/>
                  </a:moveTo>
                  <a:lnTo>
                    <a:pt x="424916" y="11811"/>
                  </a:lnTo>
                  <a:lnTo>
                    <a:pt x="424916" y="23609"/>
                  </a:lnTo>
                  <a:lnTo>
                    <a:pt x="436714" y="23609"/>
                  </a:lnTo>
                  <a:lnTo>
                    <a:pt x="436714" y="11811"/>
                  </a:lnTo>
                  <a:close/>
                </a:path>
                <a:path w="614045" h="35560">
                  <a:moveTo>
                    <a:pt x="460311" y="11811"/>
                  </a:moveTo>
                  <a:lnTo>
                    <a:pt x="448513" y="11811"/>
                  </a:lnTo>
                  <a:lnTo>
                    <a:pt x="448513" y="23609"/>
                  </a:lnTo>
                  <a:lnTo>
                    <a:pt x="460311" y="23609"/>
                  </a:lnTo>
                  <a:lnTo>
                    <a:pt x="460311" y="11811"/>
                  </a:lnTo>
                  <a:close/>
                </a:path>
                <a:path w="614045" h="35560">
                  <a:moveTo>
                    <a:pt x="460311" y="0"/>
                  </a:moveTo>
                  <a:lnTo>
                    <a:pt x="448513" y="0"/>
                  </a:lnTo>
                  <a:lnTo>
                    <a:pt x="436714" y="0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60311" y="11798"/>
                  </a:lnTo>
                  <a:lnTo>
                    <a:pt x="460311" y="0"/>
                  </a:lnTo>
                  <a:close/>
                </a:path>
                <a:path w="614045" h="35560">
                  <a:moveTo>
                    <a:pt x="483920" y="11811"/>
                  </a:moveTo>
                  <a:lnTo>
                    <a:pt x="472122" y="11811"/>
                  </a:lnTo>
                  <a:lnTo>
                    <a:pt x="460324" y="11811"/>
                  </a:lnTo>
                  <a:lnTo>
                    <a:pt x="460324" y="23609"/>
                  </a:lnTo>
                  <a:lnTo>
                    <a:pt x="460324" y="35407"/>
                  </a:lnTo>
                  <a:lnTo>
                    <a:pt x="472122" y="35407"/>
                  </a:lnTo>
                  <a:lnTo>
                    <a:pt x="472122" y="23609"/>
                  </a:lnTo>
                  <a:lnTo>
                    <a:pt x="483920" y="23609"/>
                  </a:lnTo>
                  <a:lnTo>
                    <a:pt x="483920" y="11811"/>
                  </a:lnTo>
                  <a:close/>
                </a:path>
                <a:path w="614045" h="35560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14045" h="35560">
                  <a:moveTo>
                    <a:pt x="495731" y="11811"/>
                  </a:moveTo>
                  <a:lnTo>
                    <a:pt x="483933" y="11811"/>
                  </a:lnTo>
                  <a:lnTo>
                    <a:pt x="483933" y="23609"/>
                  </a:lnTo>
                  <a:lnTo>
                    <a:pt x="495731" y="23609"/>
                  </a:lnTo>
                  <a:lnTo>
                    <a:pt x="495731" y="11811"/>
                  </a:lnTo>
                  <a:close/>
                </a:path>
                <a:path w="614045" h="35560">
                  <a:moveTo>
                    <a:pt x="519328" y="11811"/>
                  </a:moveTo>
                  <a:lnTo>
                    <a:pt x="507530" y="11811"/>
                  </a:lnTo>
                  <a:lnTo>
                    <a:pt x="507530" y="23609"/>
                  </a:lnTo>
                  <a:lnTo>
                    <a:pt x="519328" y="23609"/>
                  </a:lnTo>
                  <a:lnTo>
                    <a:pt x="519328" y="11811"/>
                  </a:lnTo>
                  <a:close/>
                </a:path>
                <a:path w="614045" h="35560">
                  <a:moveTo>
                    <a:pt x="519328" y="0"/>
                  </a:moveTo>
                  <a:lnTo>
                    <a:pt x="507530" y="0"/>
                  </a:lnTo>
                  <a:lnTo>
                    <a:pt x="507530" y="11798"/>
                  </a:lnTo>
                  <a:lnTo>
                    <a:pt x="519328" y="11798"/>
                  </a:lnTo>
                  <a:lnTo>
                    <a:pt x="519328" y="0"/>
                  </a:lnTo>
                  <a:close/>
                </a:path>
                <a:path w="614045" h="35560">
                  <a:moveTo>
                    <a:pt x="542937" y="11811"/>
                  </a:moveTo>
                  <a:lnTo>
                    <a:pt x="531139" y="11811"/>
                  </a:lnTo>
                  <a:lnTo>
                    <a:pt x="531139" y="23609"/>
                  </a:lnTo>
                  <a:lnTo>
                    <a:pt x="542937" y="23609"/>
                  </a:lnTo>
                  <a:lnTo>
                    <a:pt x="542937" y="11811"/>
                  </a:lnTo>
                  <a:close/>
                </a:path>
                <a:path w="614045" h="35560">
                  <a:moveTo>
                    <a:pt x="542937" y="0"/>
                  </a:moveTo>
                  <a:lnTo>
                    <a:pt x="531139" y="0"/>
                  </a:lnTo>
                  <a:lnTo>
                    <a:pt x="531139" y="11798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14045" h="35560">
                  <a:moveTo>
                    <a:pt x="554748" y="11811"/>
                  </a:moveTo>
                  <a:lnTo>
                    <a:pt x="542950" y="11811"/>
                  </a:lnTo>
                  <a:lnTo>
                    <a:pt x="542950" y="23609"/>
                  </a:lnTo>
                  <a:lnTo>
                    <a:pt x="554748" y="23609"/>
                  </a:lnTo>
                  <a:lnTo>
                    <a:pt x="554748" y="11811"/>
                  </a:lnTo>
                  <a:close/>
                </a:path>
                <a:path w="614045" h="35560">
                  <a:moveTo>
                    <a:pt x="566547" y="0"/>
                  </a:moveTo>
                  <a:lnTo>
                    <a:pt x="554748" y="0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66547" y="0"/>
                  </a:lnTo>
                  <a:close/>
                </a:path>
                <a:path w="614045" h="35560">
                  <a:moveTo>
                    <a:pt x="578345" y="11811"/>
                  </a:moveTo>
                  <a:lnTo>
                    <a:pt x="566547" y="11811"/>
                  </a:lnTo>
                  <a:lnTo>
                    <a:pt x="566547" y="23609"/>
                  </a:lnTo>
                  <a:lnTo>
                    <a:pt x="578345" y="23609"/>
                  </a:lnTo>
                  <a:lnTo>
                    <a:pt x="578345" y="11811"/>
                  </a:lnTo>
                  <a:close/>
                </a:path>
                <a:path w="614045" h="35560">
                  <a:moveTo>
                    <a:pt x="590156" y="0"/>
                  </a:moveTo>
                  <a:lnTo>
                    <a:pt x="578358" y="0"/>
                  </a:lnTo>
                  <a:lnTo>
                    <a:pt x="578358" y="11798"/>
                  </a:lnTo>
                  <a:lnTo>
                    <a:pt x="590156" y="11798"/>
                  </a:lnTo>
                  <a:lnTo>
                    <a:pt x="590156" y="0"/>
                  </a:lnTo>
                  <a:close/>
                </a:path>
                <a:path w="614045" h="35560">
                  <a:moveTo>
                    <a:pt x="601954" y="11811"/>
                  </a:moveTo>
                  <a:lnTo>
                    <a:pt x="590156" y="11811"/>
                  </a:lnTo>
                  <a:lnTo>
                    <a:pt x="578358" y="11811"/>
                  </a:lnTo>
                  <a:lnTo>
                    <a:pt x="578358" y="23609"/>
                  </a:lnTo>
                  <a:lnTo>
                    <a:pt x="590156" y="23609"/>
                  </a:lnTo>
                  <a:lnTo>
                    <a:pt x="601954" y="23609"/>
                  </a:lnTo>
                  <a:lnTo>
                    <a:pt x="601954" y="11811"/>
                  </a:lnTo>
                  <a:close/>
                </a:path>
                <a:path w="614045" h="35560">
                  <a:moveTo>
                    <a:pt x="613765" y="11811"/>
                  </a:moveTo>
                  <a:lnTo>
                    <a:pt x="601967" y="11811"/>
                  </a:lnTo>
                  <a:lnTo>
                    <a:pt x="601967" y="23609"/>
                  </a:lnTo>
                  <a:lnTo>
                    <a:pt x="613765" y="23609"/>
                  </a:lnTo>
                  <a:lnTo>
                    <a:pt x="613765" y="118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94843" y="4357509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10" h="47625">
                  <a:moveTo>
                    <a:pt x="35394" y="23609"/>
                  </a:moveTo>
                  <a:lnTo>
                    <a:pt x="23596" y="23609"/>
                  </a:lnTo>
                  <a:lnTo>
                    <a:pt x="11798" y="23609"/>
                  </a:lnTo>
                  <a:lnTo>
                    <a:pt x="11798" y="35407"/>
                  </a:lnTo>
                  <a:lnTo>
                    <a:pt x="0" y="35407"/>
                  </a:lnTo>
                  <a:lnTo>
                    <a:pt x="0" y="47205"/>
                  </a:lnTo>
                  <a:lnTo>
                    <a:pt x="11798" y="47205"/>
                  </a:lnTo>
                  <a:lnTo>
                    <a:pt x="23596" y="47205"/>
                  </a:lnTo>
                  <a:lnTo>
                    <a:pt x="35394" y="47205"/>
                  </a:lnTo>
                  <a:lnTo>
                    <a:pt x="35394" y="35407"/>
                  </a:lnTo>
                  <a:lnTo>
                    <a:pt x="35394" y="23609"/>
                  </a:lnTo>
                  <a:close/>
                </a:path>
                <a:path w="626110" h="47625">
                  <a:moveTo>
                    <a:pt x="47205" y="35407"/>
                  </a:moveTo>
                  <a:lnTo>
                    <a:pt x="35407" y="35407"/>
                  </a:lnTo>
                  <a:lnTo>
                    <a:pt x="35407" y="47205"/>
                  </a:lnTo>
                  <a:lnTo>
                    <a:pt x="47205" y="47205"/>
                  </a:lnTo>
                  <a:lnTo>
                    <a:pt x="47205" y="35407"/>
                  </a:lnTo>
                  <a:close/>
                </a:path>
                <a:path w="626110" h="47625">
                  <a:moveTo>
                    <a:pt x="82613" y="23609"/>
                  </a:moveTo>
                  <a:lnTo>
                    <a:pt x="70815" y="23609"/>
                  </a:ln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09"/>
                  </a:lnTo>
                  <a:close/>
                </a:path>
                <a:path w="626110" h="47625">
                  <a:moveTo>
                    <a:pt x="106222" y="11798"/>
                  </a:moveTo>
                  <a:lnTo>
                    <a:pt x="94424" y="11798"/>
                  </a:lnTo>
                  <a:lnTo>
                    <a:pt x="94424" y="23596"/>
                  </a:lnTo>
                  <a:lnTo>
                    <a:pt x="106222" y="23596"/>
                  </a:lnTo>
                  <a:lnTo>
                    <a:pt x="106222" y="11798"/>
                  </a:lnTo>
                  <a:close/>
                </a:path>
                <a:path w="626110" h="47625">
                  <a:moveTo>
                    <a:pt x="118021" y="23609"/>
                  </a:moveTo>
                  <a:lnTo>
                    <a:pt x="106222" y="23609"/>
                  </a:ln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06222" y="47205"/>
                  </a:lnTo>
                  <a:lnTo>
                    <a:pt x="118021" y="47205"/>
                  </a:lnTo>
                  <a:lnTo>
                    <a:pt x="118021" y="35407"/>
                  </a:lnTo>
                  <a:lnTo>
                    <a:pt x="118021" y="23609"/>
                  </a:lnTo>
                  <a:close/>
                </a:path>
                <a:path w="626110" h="47625">
                  <a:moveTo>
                    <a:pt x="129806" y="11798"/>
                  </a:moveTo>
                  <a:lnTo>
                    <a:pt x="118021" y="11798"/>
                  </a:lnTo>
                  <a:lnTo>
                    <a:pt x="118021" y="23596"/>
                  </a:lnTo>
                  <a:lnTo>
                    <a:pt x="129806" y="23596"/>
                  </a:lnTo>
                  <a:lnTo>
                    <a:pt x="129806" y="11798"/>
                  </a:lnTo>
                  <a:close/>
                </a:path>
                <a:path w="626110" h="47625">
                  <a:moveTo>
                    <a:pt x="141617" y="11798"/>
                  </a:moveTo>
                  <a:lnTo>
                    <a:pt x="129832" y="11798"/>
                  </a:lnTo>
                  <a:lnTo>
                    <a:pt x="129832" y="23596"/>
                  </a:lnTo>
                  <a:lnTo>
                    <a:pt x="141617" y="23596"/>
                  </a:lnTo>
                  <a:lnTo>
                    <a:pt x="141617" y="11798"/>
                  </a:lnTo>
                  <a:close/>
                </a:path>
                <a:path w="626110" h="47625">
                  <a:moveTo>
                    <a:pt x="153428" y="35407"/>
                  </a:moveTo>
                  <a:lnTo>
                    <a:pt x="141630" y="35407"/>
                  </a:lnTo>
                  <a:lnTo>
                    <a:pt x="141630" y="47205"/>
                  </a:lnTo>
                  <a:lnTo>
                    <a:pt x="153428" y="47205"/>
                  </a:lnTo>
                  <a:lnTo>
                    <a:pt x="153428" y="35407"/>
                  </a:lnTo>
                  <a:close/>
                </a:path>
                <a:path w="626110" h="47625">
                  <a:moveTo>
                    <a:pt x="153428" y="11798"/>
                  </a:moveTo>
                  <a:lnTo>
                    <a:pt x="141630" y="11798"/>
                  </a:lnTo>
                  <a:lnTo>
                    <a:pt x="141630" y="23596"/>
                  </a:lnTo>
                  <a:lnTo>
                    <a:pt x="153428" y="23596"/>
                  </a:lnTo>
                  <a:lnTo>
                    <a:pt x="153428" y="11798"/>
                  </a:lnTo>
                  <a:close/>
                </a:path>
                <a:path w="626110" h="47625">
                  <a:moveTo>
                    <a:pt x="165239" y="35407"/>
                  </a:moveTo>
                  <a:lnTo>
                    <a:pt x="153441" y="35407"/>
                  </a:lnTo>
                  <a:lnTo>
                    <a:pt x="153441" y="47205"/>
                  </a:lnTo>
                  <a:lnTo>
                    <a:pt x="165239" y="47205"/>
                  </a:lnTo>
                  <a:lnTo>
                    <a:pt x="165239" y="35407"/>
                  </a:lnTo>
                  <a:close/>
                </a:path>
                <a:path w="626110" h="47625">
                  <a:moveTo>
                    <a:pt x="165239" y="11798"/>
                  </a:moveTo>
                  <a:lnTo>
                    <a:pt x="153441" y="11798"/>
                  </a:lnTo>
                  <a:lnTo>
                    <a:pt x="153441" y="23596"/>
                  </a:lnTo>
                  <a:lnTo>
                    <a:pt x="165239" y="23596"/>
                  </a:lnTo>
                  <a:lnTo>
                    <a:pt x="165239" y="11798"/>
                  </a:lnTo>
                  <a:close/>
                </a:path>
                <a:path w="626110" h="47625">
                  <a:moveTo>
                    <a:pt x="177025" y="23609"/>
                  </a:moveTo>
                  <a:lnTo>
                    <a:pt x="165239" y="23609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close/>
                </a:path>
                <a:path w="626110" h="47625">
                  <a:moveTo>
                    <a:pt x="188836" y="23609"/>
                  </a:move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close/>
                </a:path>
                <a:path w="626110" h="47625">
                  <a:moveTo>
                    <a:pt x="200647" y="35407"/>
                  </a:moveTo>
                  <a:lnTo>
                    <a:pt x="188849" y="35407"/>
                  </a:lnTo>
                  <a:lnTo>
                    <a:pt x="188849" y="47205"/>
                  </a:lnTo>
                  <a:lnTo>
                    <a:pt x="200647" y="47205"/>
                  </a:lnTo>
                  <a:lnTo>
                    <a:pt x="200647" y="35407"/>
                  </a:lnTo>
                  <a:close/>
                </a:path>
                <a:path w="626110" h="47625">
                  <a:moveTo>
                    <a:pt x="212432" y="11798"/>
                  </a:moveTo>
                  <a:lnTo>
                    <a:pt x="200647" y="11798"/>
                  </a:lnTo>
                  <a:lnTo>
                    <a:pt x="188849" y="11798"/>
                  </a:lnTo>
                  <a:lnTo>
                    <a:pt x="188849" y="23596"/>
                  </a:lnTo>
                  <a:lnTo>
                    <a:pt x="200647" y="23596"/>
                  </a:lnTo>
                  <a:lnTo>
                    <a:pt x="212432" y="23596"/>
                  </a:lnTo>
                  <a:lnTo>
                    <a:pt x="212432" y="11798"/>
                  </a:lnTo>
                  <a:close/>
                </a:path>
                <a:path w="626110" h="47625">
                  <a:moveTo>
                    <a:pt x="224243" y="23609"/>
                  </a:move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close/>
                </a:path>
                <a:path w="626110" h="47625">
                  <a:moveTo>
                    <a:pt x="224243" y="11798"/>
                  </a:moveTo>
                  <a:lnTo>
                    <a:pt x="212458" y="11798"/>
                  </a:lnTo>
                  <a:lnTo>
                    <a:pt x="212458" y="23596"/>
                  </a:lnTo>
                  <a:lnTo>
                    <a:pt x="224243" y="23596"/>
                  </a:lnTo>
                  <a:lnTo>
                    <a:pt x="224243" y="11798"/>
                  </a:lnTo>
                  <a:close/>
                </a:path>
                <a:path w="626110" h="47625">
                  <a:moveTo>
                    <a:pt x="236054" y="11798"/>
                  </a:moveTo>
                  <a:lnTo>
                    <a:pt x="224256" y="11798"/>
                  </a:lnTo>
                  <a:lnTo>
                    <a:pt x="224256" y="23596"/>
                  </a:lnTo>
                  <a:lnTo>
                    <a:pt x="236054" y="23596"/>
                  </a:lnTo>
                  <a:lnTo>
                    <a:pt x="236054" y="11798"/>
                  </a:lnTo>
                  <a:close/>
                </a:path>
                <a:path w="626110" h="47625">
                  <a:moveTo>
                    <a:pt x="247853" y="23609"/>
                  </a:moveTo>
                  <a:lnTo>
                    <a:pt x="236054" y="23609"/>
                  </a:lnTo>
                  <a:lnTo>
                    <a:pt x="236054" y="35407"/>
                  </a:lnTo>
                  <a:lnTo>
                    <a:pt x="247853" y="35407"/>
                  </a:lnTo>
                  <a:lnTo>
                    <a:pt x="247853" y="23609"/>
                  </a:lnTo>
                  <a:close/>
                </a:path>
                <a:path w="626110" h="47625">
                  <a:moveTo>
                    <a:pt x="259651" y="11798"/>
                  </a:moveTo>
                  <a:lnTo>
                    <a:pt x="247865" y="11798"/>
                  </a:lnTo>
                  <a:lnTo>
                    <a:pt x="247865" y="23596"/>
                  </a:lnTo>
                  <a:lnTo>
                    <a:pt x="259651" y="23596"/>
                  </a:lnTo>
                  <a:lnTo>
                    <a:pt x="259651" y="11798"/>
                  </a:lnTo>
                  <a:close/>
                </a:path>
                <a:path w="626110" h="47625">
                  <a:moveTo>
                    <a:pt x="271462" y="11798"/>
                  </a:moveTo>
                  <a:lnTo>
                    <a:pt x="259664" y="11798"/>
                  </a:lnTo>
                  <a:lnTo>
                    <a:pt x="259664" y="23596"/>
                  </a:lnTo>
                  <a:lnTo>
                    <a:pt x="271462" y="23596"/>
                  </a:lnTo>
                  <a:lnTo>
                    <a:pt x="271462" y="11798"/>
                  </a:lnTo>
                  <a:close/>
                </a:path>
                <a:path w="626110" h="47625">
                  <a:moveTo>
                    <a:pt x="283273" y="23609"/>
                  </a:moveTo>
                  <a:lnTo>
                    <a:pt x="271475" y="23609"/>
                  </a:lnTo>
                  <a:lnTo>
                    <a:pt x="271475" y="35407"/>
                  </a:lnTo>
                  <a:lnTo>
                    <a:pt x="283273" y="35407"/>
                  </a:lnTo>
                  <a:lnTo>
                    <a:pt x="283273" y="23609"/>
                  </a:lnTo>
                  <a:close/>
                </a:path>
                <a:path w="626110" h="47625">
                  <a:moveTo>
                    <a:pt x="283273" y="11798"/>
                  </a:moveTo>
                  <a:lnTo>
                    <a:pt x="271475" y="11798"/>
                  </a:lnTo>
                  <a:lnTo>
                    <a:pt x="271475" y="23596"/>
                  </a:lnTo>
                  <a:lnTo>
                    <a:pt x="283273" y="23596"/>
                  </a:lnTo>
                  <a:lnTo>
                    <a:pt x="283273" y="11798"/>
                  </a:lnTo>
                  <a:close/>
                </a:path>
                <a:path w="626110" h="47625">
                  <a:moveTo>
                    <a:pt x="318681" y="23609"/>
                  </a:moveTo>
                  <a:lnTo>
                    <a:pt x="306882" y="23609"/>
                  </a:lnTo>
                  <a:lnTo>
                    <a:pt x="306882" y="35407"/>
                  </a:lnTo>
                  <a:lnTo>
                    <a:pt x="318681" y="35407"/>
                  </a:lnTo>
                  <a:lnTo>
                    <a:pt x="318681" y="23609"/>
                  </a:lnTo>
                  <a:close/>
                </a:path>
                <a:path w="626110" h="47625">
                  <a:moveTo>
                    <a:pt x="330479" y="11798"/>
                  </a:moveTo>
                  <a:lnTo>
                    <a:pt x="318681" y="11798"/>
                  </a:lnTo>
                  <a:lnTo>
                    <a:pt x="318681" y="23596"/>
                  </a:lnTo>
                  <a:lnTo>
                    <a:pt x="330479" y="23596"/>
                  </a:lnTo>
                  <a:lnTo>
                    <a:pt x="330479" y="11798"/>
                  </a:lnTo>
                  <a:close/>
                </a:path>
                <a:path w="626110" h="47625">
                  <a:moveTo>
                    <a:pt x="354088" y="23609"/>
                  </a:moveTo>
                  <a:lnTo>
                    <a:pt x="342290" y="23609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54088" y="23609"/>
                  </a:lnTo>
                  <a:close/>
                </a:path>
                <a:path w="626110" h="47625">
                  <a:moveTo>
                    <a:pt x="354088" y="11798"/>
                  </a:moveTo>
                  <a:lnTo>
                    <a:pt x="342290" y="11798"/>
                  </a:lnTo>
                  <a:lnTo>
                    <a:pt x="330492" y="11798"/>
                  </a:lnTo>
                  <a:lnTo>
                    <a:pt x="330492" y="23596"/>
                  </a:lnTo>
                  <a:lnTo>
                    <a:pt x="342290" y="23596"/>
                  </a:lnTo>
                  <a:lnTo>
                    <a:pt x="354088" y="23596"/>
                  </a:lnTo>
                  <a:lnTo>
                    <a:pt x="354088" y="11798"/>
                  </a:lnTo>
                  <a:close/>
                </a:path>
                <a:path w="626110" h="47625">
                  <a:moveTo>
                    <a:pt x="389496" y="23609"/>
                  </a:moveTo>
                  <a:lnTo>
                    <a:pt x="377698" y="23609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close/>
                </a:path>
                <a:path w="626110" h="47625">
                  <a:moveTo>
                    <a:pt x="389496" y="11798"/>
                  </a:moveTo>
                  <a:lnTo>
                    <a:pt x="377698" y="11798"/>
                  </a:lnTo>
                  <a:lnTo>
                    <a:pt x="377698" y="23596"/>
                  </a:lnTo>
                  <a:lnTo>
                    <a:pt x="389496" y="23596"/>
                  </a:lnTo>
                  <a:lnTo>
                    <a:pt x="389496" y="11798"/>
                  </a:lnTo>
                  <a:close/>
                </a:path>
                <a:path w="626110" h="47625">
                  <a:moveTo>
                    <a:pt x="401307" y="11798"/>
                  </a:moveTo>
                  <a:lnTo>
                    <a:pt x="389509" y="11798"/>
                  </a:lnTo>
                  <a:lnTo>
                    <a:pt x="389509" y="23596"/>
                  </a:lnTo>
                  <a:lnTo>
                    <a:pt x="401307" y="23596"/>
                  </a:lnTo>
                  <a:lnTo>
                    <a:pt x="401307" y="11798"/>
                  </a:lnTo>
                  <a:close/>
                </a:path>
                <a:path w="626110" h="47625">
                  <a:moveTo>
                    <a:pt x="413105" y="23609"/>
                  </a:moveTo>
                  <a:lnTo>
                    <a:pt x="401307" y="23609"/>
                  </a:lnTo>
                  <a:lnTo>
                    <a:pt x="401307" y="35407"/>
                  </a:lnTo>
                  <a:lnTo>
                    <a:pt x="413105" y="35407"/>
                  </a:lnTo>
                  <a:lnTo>
                    <a:pt x="413105" y="23609"/>
                  </a:lnTo>
                  <a:close/>
                </a:path>
                <a:path w="626110" h="47625">
                  <a:moveTo>
                    <a:pt x="448513" y="23609"/>
                  </a:moveTo>
                  <a:lnTo>
                    <a:pt x="436714" y="23609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48513" y="23609"/>
                  </a:lnTo>
                  <a:close/>
                </a:path>
                <a:path w="626110" h="47625">
                  <a:moveTo>
                    <a:pt x="448513" y="11798"/>
                  </a:moveTo>
                  <a:lnTo>
                    <a:pt x="436714" y="11798"/>
                  </a:lnTo>
                  <a:lnTo>
                    <a:pt x="424916" y="11798"/>
                  </a:lnTo>
                  <a:lnTo>
                    <a:pt x="424916" y="23596"/>
                  </a:lnTo>
                  <a:lnTo>
                    <a:pt x="436714" y="23596"/>
                  </a:lnTo>
                  <a:lnTo>
                    <a:pt x="448513" y="23596"/>
                  </a:lnTo>
                  <a:lnTo>
                    <a:pt x="448513" y="11798"/>
                  </a:lnTo>
                  <a:close/>
                </a:path>
                <a:path w="626110" h="47625">
                  <a:moveTo>
                    <a:pt x="472122" y="23609"/>
                  </a:moveTo>
                  <a:lnTo>
                    <a:pt x="460324" y="23609"/>
                  </a:lnTo>
                  <a:lnTo>
                    <a:pt x="460324" y="35407"/>
                  </a:lnTo>
                  <a:lnTo>
                    <a:pt x="472122" y="35407"/>
                  </a:lnTo>
                  <a:lnTo>
                    <a:pt x="472122" y="23609"/>
                  </a:lnTo>
                  <a:close/>
                </a:path>
                <a:path w="626110" h="47625">
                  <a:moveTo>
                    <a:pt x="483920" y="0"/>
                  </a:moveTo>
                  <a:lnTo>
                    <a:pt x="472122" y="0"/>
                  </a:lnTo>
                  <a:lnTo>
                    <a:pt x="460324" y="0"/>
                  </a:lnTo>
                  <a:lnTo>
                    <a:pt x="460324" y="11798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10" h="47625">
                  <a:moveTo>
                    <a:pt x="519328" y="23609"/>
                  </a:moveTo>
                  <a:lnTo>
                    <a:pt x="507530" y="23609"/>
                  </a:lnTo>
                  <a:lnTo>
                    <a:pt x="495731" y="23609"/>
                  </a:ln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507530" y="35407"/>
                  </a:lnTo>
                  <a:lnTo>
                    <a:pt x="519328" y="35407"/>
                  </a:lnTo>
                  <a:lnTo>
                    <a:pt x="519328" y="23609"/>
                  </a:lnTo>
                  <a:close/>
                </a:path>
                <a:path w="626110" h="47625">
                  <a:moveTo>
                    <a:pt x="519328" y="0"/>
                  </a:moveTo>
                  <a:lnTo>
                    <a:pt x="507530" y="0"/>
                  </a:ln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83933" y="23596"/>
                  </a:lnTo>
                  <a:lnTo>
                    <a:pt x="495731" y="23596"/>
                  </a:lnTo>
                  <a:lnTo>
                    <a:pt x="507530" y="23596"/>
                  </a:lnTo>
                  <a:lnTo>
                    <a:pt x="507530" y="11798"/>
                  </a:lnTo>
                  <a:lnTo>
                    <a:pt x="519328" y="11798"/>
                  </a:lnTo>
                  <a:lnTo>
                    <a:pt x="519328" y="0"/>
                  </a:lnTo>
                  <a:close/>
                </a:path>
                <a:path w="626110" h="47625">
                  <a:moveTo>
                    <a:pt x="542937" y="11798"/>
                  </a:moveTo>
                  <a:lnTo>
                    <a:pt x="531139" y="11798"/>
                  </a:lnTo>
                  <a:lnTo>
                    <a:pt x="531139" y="0"/>
                  </a:lnTo>
                  <a:lnTo>
                    <a:pt x="519341" y="0"/>
                  </a:lnTo>
                  <a:lnTo>
                    <a:pt x="519341" y="11798"/>
                  </a:lnTo>
                  <a:lnTo>
                    <a:pt x="519341" y="23596"/>
                  </a:lnTo>
                  <a:lnTo>
                    <a:pt x="531139" y="23596"/>
                  </a:lnTo>
                  <a:lnTo>
                    <a:pt x="542937" y="23596"/>
                  </a:lnTo>
                  <a:lnTo>
                    <a:pt x="542937" y="11798"/>
                  </a:lnTo>
                  <a:close/>
                </a:path>
                <a:path w="626110" h="47625">
                  <a:moveTo>
                    <a:pt x="566547" y="23609"/>
                  </a:moveTo>
                  <a:lnTo>
                    <a:pt x="554748" y="23609"/>
                  </a:lnTo>
                  <a:lnTo>
                    <a:pt x="554748" y="35407"/>
                  </a:lnTo>
                  <a:lnTo>
                    <a:pt x="566547" y="35407"/>
                  </a:lnTo>
                  <a:lnTo>
                    <a:pt x="566547" y="23609"/>
                  </a:lnTo>
                  <a:close/>
                </a:path>
                <a:path w="626110" h="47625">
                  <a:moveTo>
                    <a:pt x="578345" y="0"/>
                  </a:moveTo>
                  <a:lnTo>
                    <a:pt x="566547" y="0"/>
                  </a:lnTo>
                  <a:lnTo>
                    <a:pt x="554748" y="0"/>
                  </a:lnTo>
                  <a:lnTo>
                    <a:pt x="554748" y="11798"/>
                  </a:ln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66547" y="23596"/>
                  </a:lnTo>
                  <a:lnTo>
                    <a:pt x="578345" y="23596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26110" h="47625">
                  <a:moveTo>
                    <a:pt x="590156" y="11798"/>
                  </a:moveTo>
                  <a:lnTo>
                    <a:pt x="578358" y="11798"/>
                  </a:lnTo>
                  <a:lnTo>
                    <a:pt x="578358" y="23596"/>
                  </a:lnTo>
                  <a:lnTo>
                    <a:pt x="590156" y="23596"/>
                  </a:lnTo>
                  <a:lnTo>
                    <a:pt x="590156" y="11798"/>
                  </a:lnTo>
                  <a:close/>
                </a:path>
                <a:path w="626110" h="47625">
                  <a:moveTo>
                    <a:pt x="601954" y="23609"/>
                  </a:moveTo>
                  <a:lnTo>
                    <a:pt x="590156" y="23609"/>
                  </a:lnTo>
                  <a:lnTo>
                    <a:pt x="590156" y="35407"/>
                  </a:lnTo>
                  <a:lnTo>
                    <a:pt x="601954" y="35407"/>
                  </a:lnTo>
                  <a:lnTo>
                    <a:pt x="601954" y="23609"/>
                  </a:lnTo>
                  <a:close/>
                </a:path>
                <a:path w="626110" h="47625">
                  <a:moveTo>
                    <a:pt x="601954" y="0"/>
                  </a:moveTo>
                  <a:lnTo>
                    <a:pt x="590156" y="0"/>
                  </a:lnTo>
                  <a:lnTo>
                    <a:pt x="590156" y="11798"/>
                  </a:lnTo>
                  <a:lnTo>
                    <a:pt x="601954" y="11798"/>
                  </a:lnTo>
                  <a:lnTo>
                    <a:pt x="601954" y="0"/>
                  </a:lnTo>
                  <a:close/>
                </a:path>
                <a:path w="626110" h="47625">
                  <a:moveTo>
                    <a:pt x="613765" y="23609"/>
                  </a:moveTo>
                  <a:lnTo>
                    <a:pt x="601967" y="23609"/>
                  </a:lnTo>
                  <a:lnTo>
                    <a:pt x="601967" y="35407"/>
                  </a:lnTo>
                  <a:lnTo>
                    <a:pt x="613765" y="35407"/>
                  </a:lnTo>
                  <a:lnTo>
                    <a:pt x="613765" y="23609"/>
                  </a:lnTo>
                  <a:close/>
                </a:path>
                <a:path w="626110" h="47625">
                  <a:moveTo>
                    <a:pt x="625563" y="0"/>
                  </a:moveTo>
                  <a:lnTo>
                    <a:pt x="613765" y="0"/>
                  </a:lnTo>
                  <a:lnTo>
                    <a:pt x="601967" y="0"/>
                  </a:lnTo>
                  <a:lnTo>
                    <a:pt x="601967" y="11798"/>
                  </a:lnTo>
                  <a:lnTo>
                    <a:pt x="601967" y="23596"/>
                  </a:lnTo>
                  <a:lnTo>
                    <a:pt x="613765" y="23596"/>
                  </a:lnTo>
                  <a:lnTo>
                    <a:pt x="625563" y="23596"/>
                  </a:lnTo>
                  <a:lnTo>
                    <a:pt x="625563" y="11798"/>
                  </a:lnTo>
                  <a:lnTo>
                    <a:pt x="62556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106641" y="4392917"/>
              <a:ext cx="614045" cy="47625"/>
            </a:xfrm>
            <a:custGeom>
              <a:avLst/>
              <a:gdLst/>
              <a:ahLst/>
              <a:cxnLst/>
              <a:rect l="l" t="t" r="r" b="b"/>
              <a:pathLst>
                <a:path w="614045" h="47625">
                  <a:moveTo>
                    <a:pt x="23596" y="23609"/>
                  </a:moveTo>
                  <a:lnTo>
                    <a:pt x="11798" y="23609"/>
                  </a:lnTo>
                  <a:lnTo>
                    <a:pt x="11798" y="11811"/>
                  </a:lnTo>
                  <a:lnTo>
                    <a:pt x="0" y="11811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11798" y="47205"/>
                  </a:lnTo>
                  <a:lnTo>
                    <a:pt x="23596" y="47205"/>
                  </a:lnTo>
                  <a:lnTo>
                    <a:pt x="23596" y="35407"/>
                  </a:lnTo>
                  <a:lnTo>
                    <a:pt x="23596" y="23609"/>
                  </a:lnTo>
                  <a:close/>
                </a:path>
                <a:path w="614045" h="47625">
                  <a:moveTo>
                    <a:pt x="47205" y="11811"/>
                  </a:moveTo>
                  <a:lnTo>
                    <a:pt x="35407" y="11811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47205" y="23609"/>
                  </a:lnTo>
                  <a:lnTo>
                    <a:pt x="47205" y="11811"/>
                  </a:lnTo>
                  <a:close/>
                </a:path>
                <a:path w="614045" h="47625">
                  <a:moveTo>
                    <a:pt x="82613" y="11811"/>
                  </a:moveTo>
                  <a:lnTo>
                    <a:pt x="70815" y="11811"/>
                  </a:lnTo>
                  <a:lnTo>
                    <a:pt x="59016" y="11811"/>
                  </a:lnTo>
                  <a:lnTo>
                    <a:pt x="59016" y="23609"/>
                  </a:lnTo>
                  <a:lnTo>
                    <a:pt x="70815" y="23609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09"/>
                  </a:lnTo>
                  <a:lnTo>
                    <a:pt x="82613" y="11811"/>
                  </a:lnTo>
                  <a:close/>
                </a:path>
                <a:path w="614045" h="47625">
                  <a:moveTo>
                    <a:pt x="118008" y="11811"/>
                  </a:moveTo>
                  <a:lnTo>
                    <a:pt x="106222" y="11811"/>
                  </a:lnTo>
                  <a:lnTo>
                    <a:pt x="94424" y="11811"/>
                  </a:lnTo>
                  <a:lnTo>
                    <a:pt x="82626" y="11811"/>
                  </a:lnTo>
                  <a:lnTo>
                    <a:pt x="82626" y="23609"/>
                  </a:lnTo>
                  <a:lnTo>
                    <a:pt x="82626" y="35407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18008" y="35407"/>
                  </a:lnTo>
                  <a:lnTo>
                    <a:pt x="118008" y="23609"/>
                  </a:lnTo>
                  <a:lnTo>
                    <a:pt x="118008" y="11811"/>
                  </a:lnTo>
                  <a:close/>
                </a:path>
                <a:path w="614045" h="47625">
                  <a:moveTo>
                    <a:pt x="129819" y="23609"/>
                  </a:moveTo>
                  <a:lnTo>
                    <a:pt x="118033" y="23609"/>
                  </a:lnTo>
                  <a:lnTo>
                    <a:pt x="118033" y="35407"/>
                  </a:lnTo>
                  <a:lnTo>
                    <a:pt x="129819" y="35407"/>
                  </a:lnTo>
                  <a:lnTo>
                    <a:pt x="129819" y="23609"/>
                  </a:lnTo>
                  <a:close/>
                </a:path>
                <a:path w="614045" h="47625">
                  <a:moveTo>
                    <a:pt x="141630" y="11811"/>
                  </a:moveTo>
                  <a:lnTo>
                    <a:pt x="129832" y="11811"/>
                  </a:lnTo>
                  <a:lnTo>
                    <a:pt x="129832" y="23609"/>
                  </a:lnTo>
                  <a:lnTo>
                    <a:pt x="129832" y="35407"/>
                  </a:lnTo>
                  <a:lnTo>
                    <a:pt x="141630" y="35407"/>
                  </a:lnTo>
                  <a:lnTo>
                    <a:pt x="141630" y="23609"/>
                  </a:lnTo>
                  <a:lnTo>
                    <a:pt x="141630" y="11811"/>
                  </a:lnTo>
                  <a:close/>
                </a:path>
                <a:path w="614045" h="47625">
                  <a:moveTo>
                    <a:pt x="165227" y="11811"/>
                  </a:moveTo>
                  <a:lnTo>
                    <a:pt x="153441" y="11811"/>
                  </a:lnTo>
                  <a:lnTo>
                    <a:pt x="153441" y="23609"/>
                  </a:lnTo>
                  <a:lnTo>
                    <a:pt x="141643" y="23609"/>
                  </a:lnTo>
                  <a:lnTo>
                    <a:pt x="141643" y="35407"/>
                  </a:lnTo>
                  <a:lnTo>
                    <a:pt x="153441" y="35407"/>
                  </a:lnTo>
                  <a:lnTo>
                    <a:pt x="165227" y="35407"/>
                  </a:lnTo>
                  <a:lnTo>
                    <a:pt x="165227" y="23609"/>
                  </a:lnTo>
                  <a:lnTo>
                    <a:pt x="165227" y="11811"/>
                  </a:lnTo>
                  <a:close/>
                </a:path>
                <a:path w="614045" h="47625">
                  <a:moveTo>
                    <a:pt x="188849" y="23609"/>
                  </a:moveTo>
                  <a:lnTo>
                    <a:pt x="177050" y="23609"/>
                  </a:lnTo>
                  <a:lnTo>
                    <a:pt x="177050" y="35407"/>
                  </a:lnTo>
                  <a:lnTo>
                    <a:pt x="188849" y="35407"/>
                  </a:lnTo>
                  <a:lnTo>
                    <a:pt x="188849" y="23609"/>
                  </a:lnTo>
                  <a:close/>
                </a:path>
                <a:path w="614045" h="47625">
                  <a:moveTo>
                    <a:pt x="188849" y="0"/>
                  </a:moveTo>
                  <a:lnTo>
                    <a:pt x="177050" y="0"/>
                  </a:lnTo>
                  <a:lnTo>
                    <a:pt x="177050" y="11798"/>
                  </a:lnTo>
                  <a:lnTo>
                    <a:pt x="188849" y="11798"/>
                  </a:lnTo>
                  <a:lnTo>
                    <a:pt x="188849" y="0"/>
                  </a:lnTo>
                  <a:close/>
                </a:path>
                <a:path w="614045" h="47625">
                  <a:moveTo>
                    <a:pt x="200634" y="11811"/>
                  </a:moveTo>
                  <a:lnTo>
                    <a:pt x="188849" y="11811"/>
                  </a:lnTo>
                  <a:lnTo>
                    <a:pt x="188849" y="23609"/>
                  </a:lnTo>
                  <a:lnTo>
                    <a:pt x="200634" y="23609"/>
                  </a:lnTo>
                  <a:lnTo>
                    <a:pt x="200634" y="11811"/>
                  </a:lnTo>
                  <a:close/>
                </a:path>
                <a:path w="614045" h="47625">
                  <a:moveTo>
                    <a:pt x="212445" y="11811"/>
                  </a:moveTo>
                  <a:lnTo>
                    <a:pt x="200660" y="11811"/>
                  </a:lnTo>
                  <a:lnTo>
                    <a:pt x="200660" y="23609"/>
                  </a:lnTo>
                  <a:lnTo>
                    <a:pt x="212445" y="23609"/>
                  </a:lnTo>
                  <a:lnTo>
                    <a:pt x="212445" y="11811"/>
                  </a:lnTo>
                  <a:close/>
                </a:path>
                <a:path w="614045" h="47625">
                  <a:moveTo>
                    <a:pt x="212445" y="0"/>
                  </a:moveTo>
                  <a:lnTo>
                    <a:pt x="200660" y="0"/>
                  </a:lnTo>
                  <a:lnTo>
                    <a:pt x="200660" y="11798"/>
                  </a:lnTo>
                  <a:lnTo>
                    <a:pt x="212445" y="11798"/>
                  </a:lnTo>
                  <a:lnTo>
                    <a:pt x="212445" y="0"/>
                  </a:lnTo>
                  <a:close/>
                </a:path>
                <a:path w="614045" h="47625">
                  <a:moveTo>
                    <a:pt x="224256" y="23609"/>
                  </a:moveTo>
                  <a:lnTo>
                    <a:pt x="212458" y="23609"/>
                  </a:lnTo>
                  <a:lnTo>
                    <a:pt x="212458" y="35407"/>
                  </a:lnTo>
                  <a:lnTo>
                    <a:pt x="224256" y="35407"/>
                  </a:lnTo>
                  <a:lnTo>
                    <a:pt x="224256" y="23609"/>
                  </a:lnTo>
                  <a:close/>
                </a:path>
                <a:path w="614045" h="47625">
                  <a:moveTo>
                    <a:pt x="236054" y="11811"/>
                  </a:moveTo>
                  <a:lnTo>
                    <a:pt x="224256" y="11811"/>
                  </a:lnTo>
                  <a:lnTo>
                    <a:pt x="224256" y="23609"/>
                  </a:lnTo>
                  <a:lnTo>
                    <a:pt x="236054" y="23609"/>
                  </a:lnTo>
                  <a:lnTo>
                    <a:pt x="236054" y="11811"/>
                  </a:lnTo>
                  <a:close/>
                </a:path>
                <a:path w="614045" h="47625">
                  <a:moveTo>
                    <a:pt x="236054" y="0"/>
                  </a:moveTo>
                  <a:lnTo>
                    <a:pt x="224256" y="0"/>
                  </a:lnTo>
                  <a:lnTo>
                    <a:pt x="212458" y="0"/>
                  </a:lnTo>
                  <a:lnTo>
                    <a:pt x="212458" y="11798"/>
                  </a:lnTo>
                  <a:lnTo>
                    <a:pt x="224256" y="11798"/>
                  </a:lnTo>
                  <a:lnTo>
                    <a:pt x="236054" y="11798"/>
                  </a:lnTo>
                  <a:lnTo>
                    <a:pt x="236054" y="0"/>
                  </a:lnTo>
                  <a:close/>
                </a:path>
                <a:path w="614045" h="47625">
                  <a:moveTo>
                    <a:pt x="247853" y="11811"/>
                  </a:moveTo>
                  <a:lnTo>
                    <a:pt x="236067" y="11811"/>
                  </a:lnTo>
                  <a:lnTo>
                    <a:pt x="236067" y="23609"/>
                  </a:lnTo>
                  <a:lnTo>
                    <a:pt x="236067" y="35407"/>
                  </a:lnTo>
                  <a:lnTo>
                    <a:pt x="247853" y="35407"/>
                  </a:lnTo>
                  <a:lnTo>
                    <a:pt x="247853" y="23609"/>
                  </a:lnTo>
                  <a:lnTo>
                    <a:pt x="247853" y="11811"/>
                  </a:lnTo>
                  <a:close/>
                </a:path>
                <a:path w="614045" h="47625">
                  <a:moveTo>
                    <a:pt x="259664" y="23609"/>
                  </a:moveTo>
                  <a:lnTo>
                    <a:pt x="247865" y="23609"/>
                  </a:lnTo>
                  <a:lnTo>
                    <a:pt x="247865" y="35407"/>
                  </a:lnTo>
                  <a:lnTo>
                    <a:pt x="259664" y="35407"/>
                  </a:lnTo>
                  <a:lnTo>
                    <a:pt x="259664" y="23609"/>
                  </a:lnTo>
                  <a:close/>
                </a:path>
                <a:path w="614045" h="47625">
                  <a:moveTo>
                    <a:pt x="271475" y="11811"/>
                  </a:moveTo>
                  <a:lnTo>
                    <a:pt x="259676" y="11811"/>
                  </a:lnTo>
                  <a:lnTo>
                    <a:pt x="259676" y="23609"/>
                  </a:lnTo>
                  <a:lnTo>
                    <a:pt x="271475" y="23609"/>
                  </a:lnTo>
                  <a:lnTo>
                    <a:pt x="271475" y="11811"/>
                  </a:lnTo>
                  <a:close/>
                </a:path>
                <a:path w="614045" h="47625">
                  <a:moveTo>
                    <a:pt x="283273" y="0"/>
                  </a:moveTo>
                  <a:lnTo>
                    <a:pt x="271475" y="0"/>
                  </a:lnTo>
                  <a:lnTo>
                    <a:pt x="259676" y="0"/>
                  </a:lnTo>
                  <a:lnTo>
                    <a:pt x="259676" y="11798"/>
                  </a:lnTo>
                  <a:lnTo>
                    <a:pt x="271475" y="11798"/>
                  </a:lnTo>
                  <a:lnTo>
                    <a:pt x="283273" y="11798"/>
                  </a:lnTo>
                  <a:lnTo>
                    <a:pt x="283273" y="0"/>
                  </a:lnTo>
                  <a:close/>
                </a:path>
                <a:path w="614045" h="47625">
                  <a:moveTo>
                    <a:pt x="295059" y="11811"/>
                  </a:moveTo>
                  <a:lnTo>
                    <a:pt x="283273" y="11811"/>
                  </a:lnTo>
                  <a:lnTo>
                    <a:pt x="283273" y="23609"/>
                  </a:lnTo>
                  <a:lnTo>
                    <a:pt x="283273" y="35407"/>
                  </a:lnTo>
                  <a:lnTo>
                    <a:pt x="295059" y="35407"/>
                  </a:lnTo>
                  <a:lnTo>
                    <a:pt x="295059" y="23609"/>
                  </a:lnTo>
                  <a:lnTo>
                    <a:pt x="295059" y="11811"/>
                  </a:lnTo>
                  <a:close/>
                </a:path>
                <a:path w="614045" h="47625">
                  <a:moveTo>
                    <a:pt x="318681" y="23609"/>
                  </a:moveTo>
                  <a:lnTo>
                    <a:pt x="306882" y="23609"/>
                  </a:lnTo>
                  <a:lnTo>
                    <a:pt x="306882" y="35407"/>
                  </a:lnTo>
                  <a:lnTo>
                    <a:pt x="318681" y="35407"/>
                  </a:lnTo>
                  <a:lnTo>
                    <a:pt x="318681" y="23609"/>
                  </a:lnTo>
                  <a:close/>
                </a:path>
                <a:path w="614045" h="47625">
                  <a:moveTo>
                    <a:pt x="318681" y="0"/>
                  </a:moveTo>
                  <a:lnTo>
                    <a:pt x="306882" y="0"/>
                  </a:lnTo>
                  <a:lnTo>
                    <a:pt x="295084" y="0"/>
                  </a:lnTo>
                  <a:lnTo>
                    <a:pt x="295084" y="11798"/>
                  </a:lnTo>
                  <a:lnTo>
                    <a:pt x="306882" y="11798"/>
                  </a:lnTo>
                  <a:lnTo>
                    <a:pt x="318681" y="11798"/>
                  </a:lnTo>
                  <a:lnTo>
                    <a:pt x="318681" y="0"/>
                  </a:lnTo>
                  <a:close/>
                </a:path>
                <a:path w="614045" h="47625">
                  <a:moveTo>
                    <a:pt x="330492" y="23609"/>
                  </a:moveTo>
                  <a:lnTo>
                    <a:pt x="318693" y="23609"/>
                  </a:lnTo>
                  <a:lnTo>
                    <a:pt x="318693" y="35407"/>
                  </a:lnTo>
                  <a:lnTo>
                    <a:pt x="330492" y="35407"/>
                  </a:lnTo>
                  <a:lnTo>
                    <a:pt x="330492" y="23609"/>
                  </a:lnTo>
                  <a:close/>
                </a:path>
                <a:path w="614045" h="47625">
                  <a:moveTo>
                    <a:pt x="330492" y="0"/>
                  </a:moveTo>
                  <a:lnTo>
                    <a:pt x="318693" y="0"/>
                  </a:lnTo>
                  <a:lnTo>
                    <a:pt x="318693" y="11798"/>
                  </a:lnTo>
                  <a:lnTo>
                    <a:pt x="330492" y="11798"/>
                  </a:lnTo>
                  <a:lnTo>
                    <a:pt x="330492" y="0"/>
                  </a:lnTo>
                  <a:close/>
                </a:path>
                <a:path w="614045" h="47625">
                  <a:moveTo>
                    <a:pt x="365899" y="11811"/>
                  </a:moveTo>
                  <a:lnTo>
                    <a:pt x="354101" y="11811"/>
                  </a:lnTo>
                  <a:lnTo>
                    <a:pt x="354101" y="23609"/>
                  </a:lnTo>
                  <a:lnTo>
                    <a:pt x="354101" y="35407"/>
                  </a:lnTo>
                  <a:lnTo>
                    <a:pt x="365899" y="35407"/>
                  </a:lnTo>
                  <a:lnTo>
                    <a:pt x="365899" y="23609"/>
                  </a:lnTo>
                  <a:lnTo>
                    <a:pt x="365899" y="11811"/>
                  </a:lnTo>
                  <a:close/>
                </a:path>
                <a:path w="614045" h="47625">
                  <a:moveTo>
                    <a:pt x="377698" y="0"/>
                  </a:moveTo>
                  <a:lnTo>
                    <a:pt x="365899" y="0"/>
                  </a:lnTo>
                  <a:lnTo>
                    <a:pt x="365899" y="11798"/>
                  </a:lnTo>
                  <a:lnTo>
                    <a:pt x="377698" y="11798"/>
                  </a:lnTo>
                  <a:lnTo>
                    <a:pt x="377698" y="0"/>
                  </a:lnTo>
                  <a:close/>
                </a:path>
                <a:path w="614045" h="47625">
                  <a:moveTo>
                    <a:pt x="413105" y="11811"/>
                  </a:moveTo>
                  <a:lnTo>
                    <a:pt x="401307" y="11811"/>
                  </a:lnTo>
                  <a:lnTo>
                    <a:pt x="401307" y="23609"/>
                  </a:lnTo>
                  <a:lnTo>
                    <a:pt x="401307" y="35407"/>
                  </a:lnTo>
                  <a:lnTo>
                    <a:pt x="413105" y="35407"/>
                  </a:lnTo>
                  <a:lnTo>
                    <a:pt x="413105" y="23609"/>
                  </a:lnTo>
                  <a:lnTo>
                    <a:pt x="413105" y="11811"/>
                  </a:lnTo>
                  <a:close/>
                </a:path>
                <a:path w="614045" h="47625">
                  <a:moveTo>
                    <a:pt x="424916" y="0"/>
                  </a:moveTo>
                  <a:lnTo>
                    <a:pt x="413118" y="0"/>
                  </a:lnTo>
                  <a:lnTo>
                    <a:pt x="413118" y="11798"/>
                  </a:lnTo>
                  <a:lnTo>
                    <a:pt x="424916" y="11798"/>
                  </a:lnTo>
                  <a:lnTo>
                    <a:pt x="424916" y="0"/>
                  </a:lnTo>
                  <a:close/>
                </a:path>
                <a:path w="614045" h="47625">
                  <a:moveTo>
                    <a:pt x="448513" y="11811"/>
                  </a:moveTo>
                  <a:lnTo>
                    <a:pt x="436714" y="11811"/>
                  </a:lnTo>
                  <a:lnTo>
                    <a:pt x="424916" y="11811"/>
                  </a:lnTo>
                  <a:lnTo>
                    <a:pt x="413118" y="11811"/>
                  </a:lnTo>
                  <a:lnTo>
                    <a:pt x="413118" y="23609"/>
                  </a:lnTo>
                  <a:lnTo>
                    <a:pt x="413118" y="35407"/>
                  </a:lnTo>
                  <a:lnTo>
                    <a:pt x="424916" y="35407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48513" y="23609"/>
                  </a:lnTo>
                  <a:lnTo>
                    <a:pt x="448513" y="11811"/>
                  </a:lnTo>
                  <a:close/>
                </a:path>
                <a:path w="614045" h="47625">
                  <a:moveTo>
                    <a:pt x="448513" y="0"/>
                  </a:moveTo>
                  <a:lnTo>
                    <a:pt x="436714" y="0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48513" y="0"/>
                  </a:lnTo>
                  <a:close/>
                </a:path>
                <a:path w="614045" h="47625">
                  <a:moveTo>
                    <a:pt x="472122" y="23609"/>
                  </a:moveTo>
                  <a:lnTo>
                    <a:pt x="460324" y="23609"/>
                  </a:lnTo>
                  <a:lnTo>
                    <a:pt x="460324" y="35407"/>
                  </a:lnTo>
                  <a:lnTo>
                    <a:pt x="472122" y="35407"/>
                  </a:lnTo>
                  <a:lnTo>
                    <a:pt x="472122" y="23609"/>
                  </a:lnTo>
                  <a:close/>
                </a:path>
                <a:path w="614045" h="47625">
                  <a:moveTo>
                    <a:pt x="495731" y="11811"/>
                  </a:moveTo>
                  <a:lnTo>
                    <a:pt x="483933" y="11811"/>
                  </a:lnTo>
                  <a:lnTo>
                    <a:pt x="472135" y="11811"/>
                  </a:lnTo>
                  <a:lnTo>
                    <a:pt x="472135" y="23609"/>
                  </a:lnTo>
                  <a:lnTo>
                    <a:pt x="483933" y="23609"/>
                  </a:lnTo>
                  <a:lnTo>
                    <a:pt x="495731" y="23609"/>
                  </a:lnTo>
                  <a:lnTo>
                    <a:pt x="495731" y="11811"/>
                  </a:lnTo>
                  <a:close/>
                </a:path>
                <a:path w="614045" h="47625">
                  <a:moveTo>
                    <a:pt x="495731" y="0"/>
                  </a:move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495731" y="0"/>
                  </a:lnTo>
                  <a:close/>
                </a:path>
                <a:path w="614045" h="47625">
                  <a:moveTo>
                    <a:pt x="519341" y="11811"/>
                  </a:moveTo>
                  <a:lnTo>
                    <a:pt x="507542" y="11811"/>
                  </a:lnTo>
                  <a:lnTo>
                    <a:pt x="507542" y="23609"/>
                  </a:lnTo>
                  <a:lnTo>
                    <a:pt x="519341" y="23609"/>
                  </a:lnTo>
                  <a:lnTo>
                    <a:pt x="519341" y="11811"/>
                  </a:lnTo>
                  <a:close/>
                </a:path>
                <a:path w="614045" h="47625">
                  <a:moveTo>
                    <a:pt x="519341" y="0"/>
                  </a:moveTo>
                  <a:lnTo>
                    <a:pt x="507542" y="0"/>
                  </a:lnTo>
                  <a:lnTo>
                    <a:pt x="507542" y="11798"/>
                  </a:lnTo>
                  <a:lnTo>
                    <a:pt x="519341" y="11798"/>
                  </a:lnTo>
                  <a:lnTo>
                    <a:pt x="519341" y="0"/>
                  </a:lnTo>
                  <a:close/>
                </a:path>
                <a:path w="614045" h="47625">
                  <a:moveTo>
                    <a:pt x="531139" y="23609"/>
                  </a:moveTo>
                  <a:lnTo>
                    <a:pt x="519341" y="23609"/>
                  </a:lnTo>
                  <a:lnTo>
                    <a:pt x="519341" y="35407"/>
                  </a:lnTo>
                  <a:lnTo>
                    <a:pt x="531139" y="35407"/>
                  </a:lnTo>
                  <a:lnTo>
                    <a:pt x="531139" y="23609"/>
                  </a:lnTo>
                  <a:close/>
                </a:path>
                <a:path w="614045" h="47625">
                  <a:moveTo>
                    <a:pt x="566547" y="11811"/>
                  </a:moveTo>
                  <a:lnTo>
                    <a:pt x="554748" y="11811"/>
                  </a:lnTo>
                  <a:lnTo>
                    <a:pt x="554748" y="23609"/>
                  </a:lnTo>
                  <a:lnTo>
                    <a:pt x="566547" y="23609"/>
                  </a:lnTo>
                  <a:lnTo>
                    <a:pt x="566547" y="11811"/>
                  </a:lnTo>
                  <a:close/>
                </a:path>
                <a:path w="614045" h="47625">
                  <a:moveTo>
                    <a:pt x="590156" y="11811"/>
                  </a:moveTo>
                  <a:lnTo>
                    <a:pt x="578358" y="11811"/>
                  </a:lnTo>
                  <a:lnTo>
                    <a:pt x="578358" y="23609"/>
                  </a:lnTo>
                  <a:lnTo>
                    <a:pt x="578358" y="35407"/>
                  </a:lnTo>
                  <a:lnTo>
                    <a:pt x="590156" y="35407"/>
                  </a:lnTo>
                  <a:lnTo>
                    <a:pt x="590156" y="23609"/>
                  </a:lnTo>
                  <a:lnTo>
                    <a:pt x="590156" y="11811"/>
                  </a:lnTo>
                  <a:close/>
                </a:path>
                <a:path w="614045" h="47625">
                  <a:moveTo>
                    <a:pt x="613765" y="23609"/>
                  </a:moveTo>
                  <a:lnTo>
                    <a:pt x="601967" y="23609"/>
                  </a:lnTo>
                  <a:lnTo>
                    <a:pt x="601967" y="11811"/>
                  </a:lnTo>
                  <a:lnTo>
                    <a:pt x="590169" y="11811"/>
                  </a:lnTo>
                  <a:lnTo>
                    <a:pt x="590169" y="23609"/>
                  </a:lnTo>
                  <a:lnTo>
                    <a:pt x="590169" y="35407"/>
                  </a:lnTo>
                  <a:lnTo>
                    <a:pt x="601967" y="35407"/>
                  </a:lnTo>
                  <a:lnTo>
                    <a:pt x="613765" y="35407"/>
                  </a:lnTo>
                  <a:lnTo>
                    <a:pt x="613765" y="23609"/>
                  </a:lnTo>
                  <a:close/>
                </a:path>
                <a:path w="614045" h="47625">
                  <a:moveTo>
                    <a:pt x="613765" y="0"/>
                  </a:moveTo>
                  <a:lnTo>
                    <a:pt x="601967" y="0"/>
                  </a:lnTo>
                  <a:lnTo>
                    <a:pt x="590169" y="0"/>
                  </a:lnTo>
                  <a:lnTo>
                    <a:pt x="590169" y="11798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1376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94843" y="4428324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10" h="35560">
                  <a:moveTo>
                    <a:pt x="35394" y="11811"/>
                  </a:moveTo>
                  <a:lnTo>
                    <a:pt x="23596" y="11811"/>
                  </a:lnTo>
                  <a:lnTo>
                    <a:pt x="11798" y="11811"/>
                  </a:lnTo>
                  <a:lnTo>
                    <a:pt x="0" y="11811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11798" y="23609"/>
                  </a:lnTo>
                  <a:lnTo>
                    <a:pt x="23596" y="23609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lnTo>
                    <a:pt x="35394" y="11811"/>
                  </a:lnTo>
                  <a:close/>
                </a:path>
                <a:path w="626110" h="35560">
                  <a:moveTo>
                    <a:pt x="35394" y="0"/>
                  </a:moveTo>
                  <a:lnTo>
                    <a:pt x="23596" y="0"/>
                  </a:lnTo>
                  <a:lnTo>
                    <a:pt x="23596" y="11798"/>
                  </a:lnTo>
                  <a:lnTo>
                    <a:pt x="35394" y="11798"/>
                  </a:lnTo>
                  <a:lnTo>
                    <a:pt x="35394" y="0"/>
                  </a:lnTo>
                  <a:close/>
                </a:path>
                <a:path w="626110" h="35560">
                  <a:moveTo>
                    <a:pt x="47205" y="11811"/>
                  </a:moveTo>
                  <a:lnTo>
                    <a:pt x="35407" y="11811"/>
                  </a:lnTo>
                  <a:lnTo>
                    <a:pt x="35407" y="23609"/>
                  </a:lnTo>
                  <a:lnTo>
                    <a:pt x="47205" y="23609"/>
                  </a:lnTo>
                  <a:lnTo>
                    <a:pt x="47205" y="11811"/>
                  </a:lnTo>
                  <a:close/>
                </a:path>
                <a:path w="626110" h="35560">
                  <a:moveTo>
                    <a:pt x="59004" y="23609"/>
                  </a:moveTo>
                  <a:lnTo>
                    <a:pt x="47205" y="23609"/>
                  </a:lnTo>
                  <a:lnTo>
                    <a:pt x="47205" y="35407"/>
                  </a:lnTo>
                  <a:lnTo>
                    <a:pt x="59004" y="35407"/>
                  </a:lnTo>
                  <a:lnTo>
                    <a:pt x="59004" y="23609"/>
                  </a:lnTo>
                  <a:close/>
                </a:path>
                <a:path w="626110" h="35560">
                  <a:moveTo>
                    <a:pt x="59004" y="0"/>
                  </a:moveTo>
                  <a:lnTo>
                    <a:pt x="47205" y="0"/>
                  </a:lnTo>
                  <a:lnTo>
                    <a:pt x="35407" y="0"/>
                  </a:lnTo>
                  <a:lnTo>
                    <a:pt x="35407" y="11798"/>
                  </a:lnTo>
                  <a:lnTo>
                    <a:pt x="47205" y="11798"/>
                  </a:lnTo>
                  <a:lnTo>
                    <a:pt x="59004" y="11798"/>
                  </a:lnTo>
                  <a:lnTo>
                    <a:pt x="59004" y="0"/>
                  </a:lnTo>
                  <a:close/>
                </a:path>
                <a:path w="626110" h="35560">
                  <a:moveTo>
                    <a:pt x="82613" y="0"/>
                  </a:moveTo>
                  <a:lnTo>
                    <a:pt x="70815" y="0"/>
                  </a:lnTo>
                  <a:lnTo>
                    <a:pt x="59016" y="0"/>
                  </a:lnTo>
                  <a:lnTo>
                    <a:pt x="59016" y="11798"/>
                  </a:lnTo>
                  <a:lnTo>
                    <a:pt x="70815" y="11798"/>
                  </a:lnTo>
                  <a:lnTo>
                    <a:pt x="82613" y="11798"/>
                  </a:lnTo>
                  <a:lnTo>
                    <a:pt x="82613" y="0"/>
                  </a:lnTo>
                  <a:close/>
                </a:path>
                <a:path w="626110" h="35560">
                  <a:moveTo>
                    <a:pt x="94411" y="11811"/>
                  </a:moveTo>
                  <a:lnTo>
                    <a:pt x="82613" y="11811"/>
                  </a:lnTo>
                  <a:lnTo>
                    <a:pt x="82613" y="23609"/>
                  </a:lnTo>
                  <a:lnTo>
                    <a:pt x="70815" y="23609"/>
                  </a:ln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94411" y="35407"/>
                  </a:lnTo>
                  <a:lnTo>
                    <a:pt x="94411" y="23609"/>
                  </a:lnTo>
                  <a:lnTo>
                    <a:pt x="94411" y="11811"/>
                  </a:lnTo>
                  <a:close/>
                </a:path>
                <a:path w="626110" h="35560">
                  <a:moveTo>
                    <a:pt x="118021" y="11811"/>
                  </a:moveTo>
                  <a:lnTo>
                    <a:pt x="106222" y="11811"/>
                  </a:lnTo>
                  <a:lnTo>
                    <a:pt x="106222" y="23609"/>
                  </a:lnTo>
                  <a:lnTo>
                    <a:pt x="118021" y="23609"/>
                  </a:lnTo>
                  <a:lnTo>
                    <a:pt x="118021" y="11811"/>
                  </a:lnTo>
                  <a:close/>
                </a:path>
                <a:path w="626110" h="35560">
                  <a:moveTo>
                    <a:pt x="118021" y="0"/>
                  </a:moveTo>
                  <a:lnTo>
                    <a:pt x="106222" y="0"/>
                  </a:lnTo>
                  <a:lnTo>
                    <a:pt x="106222" y="11798"/>
                  </a:lnTo>
                  <a:lnTo>
                    <a:pt x="118021" y="11798"/>
                  </a:lnTo>
                  <a:lnTo>
                    <a:pt x="118021" y="0"/>
                  </a:lnTo>
                  <a:close/>
                </a:path>
                <a:path w="626110" h="35560">
                  <a:moveTo>
                    <a:pt x="141617" y="11811"/>
                  </a:moveTo>
                  <a:lnTo>
                    <a:pt x="129832" y="11811"/>
                  </a:lnTo>
                  <a:lnTo>
                    <a:pt x="129832" y="23609"/>
                  </a:lnTo>
                  <a:lnTo>
                    <a:pt x="141617" y="23609"/>
                  </a:lnTo>
                  <a:lnTo>
                    <a:pt x="141617" y="11811"/>
                  </a:lnTo>
                  <a:close/>
                </a:path>
                <a:path w="626110" h="35560">
                  <a:moveTo>
                    <a:pt x="153428" y="23609"/>
                  </a:moveTo>
                  <a:lnTo>
                    <a:pt x="141630" y="23609"/>
                  </a:lnTo>
                  <a:lnTo>
                    <a:pt x="141630" y="35407"/>
                  </a:lnTo>
                  <a:lnTo>
                    <a:pt x="153428" y="35407"/>
                  </a:lnTo>
                  <a:lnTo>
                    <a:pt x="153428" y="23609"/>
                  </a:lnTo>
                  <a:close/>
                </a:path>
                <a:path w="626110" h="35560">
                  <a:moveTo>
                    <a:pt x="177025" y="23609"/>
                  </a:moveTo>
                  <a:lnTo>
                    <a:pt x="165239" y="23609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close/>
                </a:path>
                <a:path w="626110" h="35560">
                  <a:moveTo>
                    <a:pt x="177025" y="0"/>
                  </a:moveTo>
                  <a:lnTo>
                    <a:pt x="165239" y="0"/>
                  </a:lnTo>
                  <a:lnTo>
                    <a:pt x="153441" y="0"/>
                  </a:lnTo>
                  <a:lnTo>
                    <a:pt x="153441" y="11798"/>
                  </a:lnTo>
                  <a:lnTo>
                    <a:pt x="165239" y="11798"/>
                  </a:lnTo>
                  <a:lnTo>
                    <a:pt x="177025" y="11798"/>
                  </a:lnTo>
                  <a:lnTo>
                    <a:pt x="177025" y="0"/>
                  </a:lnTo>
                  <a:close/>
                </a:path>
                <a:path w="626110" h="35560">
                  <a:moveTo>
                    <a:pt x="188836" y="11811"/>
                  </a:moveTo>
                  <a:lnTo>
                    <a:pt x="177038" y="11811"/>
                  </a:lnTo>
                  <a:lnTo>
                    <a:pt x="177038" y="23609"/>
                  </a:lnTo>
                  <a:lnTo>
                    <a:pt x="188836" y="23609"/>
                  </a:lnTo>
                  <a:lnTo>
                    <a:pt x="188836" y="11811"/>
                  </a:lnTo>
                  <a:close/>
                </a:path>
                <a:path w="626110" h="35560">
                  <a:moveTo>
                    <a:pt x="212432" y="23609"/>
                  </a:moveTo>
                  <a:lnTo>
                    <a:pt x="200647" y="23609"/>
                  </a:ln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close/>
                </a:path>
                <a:path w="626110" h="35560">
                  <a:moveTo>
                    <a:pt x="212432" y="0"/>
                  </a:moveTo>
                  <a:lnTo>
                    <a:pt x="200647" y="0"/>
                  </a:lnTo>
                  <a:lnTo>
                    <a:pt x="188849" y="0"/>
                  </a:lnTo>
                  <a:lnTo>
                    <a:pt x="188849" y="11798"/>
                  </a:lnTo>
                  <a:lnTo>
                    <a:pt x="200647" y="11798"/>
                  </a:lnTo>
                  <a:lnTo>
                    <a:pt x="212432" y="11798"/>
                  </a:lnTo>
                  <a:lnTo>
                    <a:pt x="212432" y="0"/>
                  </a:lnTo>
                  <a:close/>
                </a:path>
                <a:path w="626110" h="35560">
                  <a:moveTo>
                    <a:pt x="224243" y="11811"/>
                  </a:moveTo>
                  <a:lnTo>
                    <a:pt x="212458" y="11811"/>
                  </a:ln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lnTo>
                    <a:pt x="224243" y="11811"/>
                  </a:lnTo>
                  <a:close/>
                </a:path>
                <a:path w="626110" h="35560">
                  <a:moveTo>
                    <a:pt x="236054" y="23609"/>
                  </a:move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36054" y="23609"/>
                  </a:lnTo>
                  <a:close/>
                </a:path>
                <a:path w="626110" h="35560">
                  <a:moveTo>
                    <a:pt x="247853" y="11811"/>
                  </a:moveTo>
                  <a:lnTo>
                    <a:pt x="236054" y="11811"/>
                  </a:lnTo>
                  <a:lnTo>
                    <a:pt x="236054" y="23609"/>
                  </a:lnTo>
                  <a:lnTo>
                    <a:pt x="247853" y="23609"/>
                  </a:lnTo>
                  <a:lnTo>
                    <a:pt x="247853" y="11811"/>
                  </a:lnTo>
                  <a:close/>
                </a:path>
                <a:path w="626110" h="35560">
                  <a:moveTo>
                    <a:pt x="271462" y="0"/>
                  </a:moveTo>
                  <a:lnTo>
                    <a:pt x="259664" y="0"/>
                  </a:lnTo>
                  <a:lnTo>
                    <a:pt x="259664" y="11798"/>
                  </a:lnTo>
                  <a:lnTo>
                    <a:pt x="271462" y="11798"/>
                  </a:lnTo>
                  <a:lnTo>
                    <a:pt x="271462" y="0"/>
                  </a:lnTo>
                  <a:close/>
                </a:path>
                <a:path w="626110" h="35560">
                  <a:moveTo>
                    <a:pt x="295071" y="0"/>
                  </a:moveTo>
                  <a:lnTo>
                    <a:pt x="283273" y="0"/>
                  </a:lnTo>
                  <a:lnTo>
                    <a:pt x="283273" y="11798"/>
                  </a:lnTo>
                  <a:lnTo>
                    <a:pt x="295071" y="11798"/>
                  </a:lnTo>
                  <a:lnTo>
                    <a:pt x="295071" y="0"/>
                  </a:lnTo>
                  <a:close/>
                </a:path>
                <a:path w="626110" h="35560">
                  <a:moveTo>
                    <a:pt x="306857" y="11811"/>
                  </a:moveTo>
                  <a:lnTo>
                    <a:pt x="295071" y="11811"/>
                  </a:lnTo>
                  <a:lnTo>
                    <a:pt x="295071" y="23609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lnTo>
                    <a:pt x="306857" y="11811"/>
                  </a:lnTo>
                  <a:close/>
                </a:path>
                <a:path w="626110" h="35560">
                  <a:moveTo>
                    <a:pt x="330479" y="23609"/>
                  </a:moveTo>
                  <a:lnTo>
                    <a:pt x="318681" y="23609"/>
                  </a:lnTo>
                  <a:lnTo>
                    <a:pt x="306882" y="23609"/>
                  </a:lnTo>
                  <a:lnTo>
                    <a:pt x="306882" y="35407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close/>
                </a:path>
                <a:path w="626110" h="35560">
                  <a:moveTo>
                    <a:pt x="354088" y="11811"/>
                  </a:moveTo>
                  <a:lnTo>
                    <a:pt x="342290" y="11811"/>
                  </a:lnTo>
                  <a:lnTo>
                    <a:pt x="342290" y="23609"/>
                  </a:lnTo>
                  <a:lnTo>
                    <a:pt x="354088" y="23609"/>
                  </a:lnTo>
                  <a:lnTo>
                    <a:pt x="354088" y="11811"/>
                  </a:lnTo>
                  <a:close/>
                </a:path>
                <a:path w="626110" h="35560">
                  <a:moveTo>
                    <a:pt x="365887" y="0"/>
                  </a:moveTo>
                  <a:lnTo>
                    <a:pt x="354088" y="0"/>
                  </a:lnTo>
                  <a:lnTo>
                    <a:pt x="354088" y="11798"/>
                  </a:lnTo>
                  <a:lnTo>
                    <a:pt x="365887" y="11798"/>
                  </a:lnTo>
                  <a:lnTo>
                    <a:pt x="365887" y="0"/>
                  </a:lnTo>
                  <a:close/>
                </a:path>
                <a:path w="626110" h="35560">
                  <a:moveTo>
                    <a:pt x="389496" y="11811"/>
                  </a:moveTo>
                  <a:lnTo>
                    <a:pt x="377698" y="11811"/>
                  </a:lnTo>
                  <a:lnTo>
                    <a:pt x="365899" y="11811"/>
                  </a:lnTo>
                  <a:lnTo>
                    <a:pt x="365899" y="23609"/>
                  </a:lnTo>
                  <a:lnTo>
                    <a:pt x="365899" y="35407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lnTo>
                    <a:pt x="389496" y="11811"/>
                  </a:lnTo>
                  <a:close/>
                </a:path>
                <a:path w="626110" h="35560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26110" h="35560">
                  <a:moveTo>
                    <a:pt x="413105" y="23609"/>
                  </a:moveTo>
                  <a:lnTo>
                    <a:pt x="401307" y="23609"/>
                  </a:lnTo>
                  <a:lnTo>
                    <a:pt x="401307" y="11811"/>
                  </a:lnTo>
                  <a:lnTo>
                    <a:pt x="389509" y="11811"/>
                  </a:ln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13105" y="35407"/>
                  </a:lnTo>
                  <a:lnTo>
                    <a:pt x="413105" y="23609"/>
                  </a:lnTo>
                  <a:close/>
                </a:path>
                <a:path w="626110" h="35560">
                  <a:moveTo>
                    <a:pt x="424903" y="0"/>
                  </a:moveTo>
                  <a:lnTo>
                    <a:pt x="413105" y="0"/>
                  </a:lnTo>
                  <a:lnTo>
                    <a:pt x="401307" y="0"/>
                  </a:lnTo>
                  <a:lnTo>
                    <a:pt x="401307" y="11798"/>
                  </a:lnTo>
                  <a:lnTo>
                    <a:pt x="413105" y="11798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26110" h="35560">
                  <a:moveTo>
                    <a:pt x="460311" y="11811"/>
                  </a:moveTo>
                  <a:lnTo>
                    <a:pt x="448513" y="11811"/>
                  </a:lnTo>
                  <a:lnTo>
                    <a:pt x="436714" y="11811"/>
                  </a:lnTo>
                  <a:lnTo>
                    <a:pt x="436714" y="23609"/>
                  </a:lnTo>
                  <a:lnTo>
                    <a:pt x="448513" y="23609"/>
                  </a:lnTo>
                  <a:lnTo>
                    <a:pt x="448513" y="35407"/>
                  </a:lnTo>
                  <a:lnTo>
                    <a:pt x="460311" y="35407"/>
                  </a:lnTo>
                  <a:lnTo>
                    <a:pt x="460311" y="23609"/>
                  </a:lnTo>
                  <a:lnTo>
                    <a:pt x="460311" y="11811"/>
                  </a:lnTo>
                  <a:close/>
                </a:path>
                <a:path w="626110" h="35560">
                  <a:moveTo>
                    <a:pt x="460311" y="0"/>
                  </a:moveTo>
                  <a:lnTo>
                    <a:pt x="448513" y="0"/>
                  </a:lnTo>
                  <a:lnTo>
                    <a:pt x="448513" y="11798"/>
                  </a:lnTo>
                  <a:lnTo>
                    <a:pt x="460311" y="11798"/>
                  </a:lnTo>
                  <a:lnTo>
                    <a:pt x="460311" y="0"/>
                  </a:lnTo>
                  <a:close/>
                </a:path>
                <a:path w="626110" h="35560">
                  <a:moveTo>
                    <a:pt x="472122" y="23609"/>
                  </a:moveTo>
                  <a:lnTo>
                    <a:pt x="460324" y="23609"/>
                  </a:lnTo>
                  <a:lnTo>
                    <a:pt x="460324" y="35407"/>
                  </a:lnTo>
                  <a:lnTo>
                    <a:pt x="472122" y="35407"/>
                  </a:lnTo>
                  <a:lnTo>
                    <a:pt x="472122" y="23609"/>
                  </a:lnTo>
                  <a:close/>
                </a:path>
                <a:path w="626110" h="35560">
                  <a:moveTo>
                    <a:pt x="483920" y="0"/>
                  </a:moveTo>
                  <a:lnTo>
                    <a:pt x="472122" y="0"/>
                  </a:lnTo>
                  <a:lnTo>
                    <a:pt x="460324" y="0"/>
                  </a:lnTo>
                  <a:lnTo>
                    <a:pt x="460324" y="11798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10" h="35560">
                  <a:moveTo>
                    <a:pt x="507530" y="0"/>
                  </a:moveTo>
                  <a:lnTo>
                    <a:pt x="495731" y="0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07530" y="0"/>
                  </a:lnTo>
                  <a:close/>
                </a:path>
                <a:path w="626110" h="35560">
                  <a:moveTo>
                    <a:pt x="519328" y="11811"/>
                  </a:moveTo>
                  <a:lnTo>
                    <a:pt x="507530" y="11811"/>
                  </a:lnTo>
                  <a:lnTo>
                    <a:pt x="495731" y="11811"/>
                  </a:lnTo>
                  <a:lnTo>
                    <a:pt x="495731" y="23609"/>
                  </a:lnTo>
                  <a:lnTo>
                    <a:pt x="507530" y="23609"/>
                  </a:lnTo>
                  <a:lnTo>
                    <a:pt x="519328" y="23609"/>
                  </a:lnTo>
                  <a:lnTo>
                    <a:pt x="519328" y="11811"/>
                  </a:lnTo>
                  <a:close/>
                </a:path>
                <a:path w="626110" h="35560">
                  <a:moveTo>
                    <a:pt x="531139" y="11811"/>
                  </a:moveTo>
                  <a:lnTo>
                    <a:pt x="519341" y="11811"/>
                  </a:lnTo>
                  <a:lnTo>
                    <a:pt x="519341" y="23609"/>
                  </a:lnTo>
                  <a:lnTo>
                    <a:pt x="531139" y="23609"/>
                  </a:lnTo>
                  <a:lnTo>
                    <a:pt x="531139" y="11811"/>
                  </a:lnTo>
                  <a:close/>
                </a:path>
                <a:path w="626110" h="35560">
                  <a:moveTo>
                    <a:pt x="542937" y="0"/>
                  </a:moveTo>
                  <a:lnTo>
                    <a:pt x="531139" y="0"/>
                  </a:lnTo>
                  <a:lnTo>
                    <a:pt x="531139" y="11798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26110" h="35560">
                  <a:moveTo>
                    <a:pt x="554748" y="11811"/>
                  </a:moveTo>
                  <a:lnTo>
                    <a:pt x="542950" y="11811"/>
                  </a:lnTo>
                  <a:lnTo>
                    <a:pt x="542950" y="23609"/>
                  </a:lnTo>
                  <a:lnTo>
                    <a:pt x="554748" y="23609"/>
                  </a:lnTo>
                  <a:lnTo>
                    <a:pt x="554748" y="11811"/>
                  </a:lnTo>
                  <a:close/>
                </a:path>
                <a:path w="626110" h="35560">
                  <a:moveTo>
                    <a:pt x="578345" y="11811"/>
                  </a:moveTo>
                  <a:lnTo>
                    <a:pt x="566547" y="11811"/>
                  </a:lnTo>
                  <a:lnTo>
                    <a:pt x="566547" y="23609"/>
                  </a:lnTo>
                  <a:lnTo>
                    <a:pt x="578345" y="23609"/>
                  </a:lnTo>
                  <a:lnTo>
                    <a:pt x="578345" y="11811"/>
                  </a:lnTo>
                  <a:close/>
                </a:path>
                <a:path w="626110" h="35560">
                  <a:moveTo>
                    <a:pt x="578345" y="0"/>
                  </a:moveTo>
                  <a:lnTo>
                    <a:pt x="566547" y="0"/>
                  </a:lnTo>
                  <a:lnTo>
                    <a:pt x="554748" y="0"/>
                  </a:ln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26110" h="35560">
                  <a:moveTo>
                    <a:pt x="590156" y="11811"/>
                  </a:moveTo>
                  <a:lnTo>
                    <a:pt x="578358" y="11811"/>
                  </a:lnTo>
                  <a:lnTo>
                    <a:pt x="578358" y="23609"/>
                  </a:lnTo>
                  <a:lnTo>
                    <a:pt x="590156" y="23609"/>
                  </a:lnTo>
                  <a:lnTo>
                    <a:pt x="590156" y="11811"/>
                  </a:lnTo>
                  <a:close/>
                </a:path>
                <a:path w="626110" h="35560">
                  <a:moveTo>
                    <a:pt x="590156" y="0"/>
                  </a:moveTo>
                  <a:lnTo>
                    <a:pt x="578358" y="0"/>
                  </a:lnTo>
                  <a:lnTo>
                    <a:pt x="578358" y="11798"/>
                  </a:lnTo>
                  <a:lnTo>
                    <a:pt x="590156" y="11798"/>
                  </a:lnTo>
                  <a:lnTo>
                    <a:pt x="590156" y="0"/>
                  </a:lnTo>
                  <a:close/>
                </a:path>
                <a:path w="626110" h="35560">
                  <a:moveTo>
                    <a:pt x="625563" y="11811"/>
                  </a:moveTo>
                  <a:lnTo>
                    <a:pt x="613765" y="11811"/>
                  </a:lnTo>
                  <a:lnTo>
                    <a:pt x="613765" y="23609"/>
                  </a:lnTo>
                  <a:lnTo>
                    <a:pt x="625563" y="23609"/>
                  </a:lnTo>
                  <a:lnTo>
                    <a:pt x="625563" y="11811"/>
                  </a:lnTo>
                  <a:close/>
                </a:path>
                <a:path w="626110" h="35560">
                  <a:moveTo>
                    <a:pt x="625563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25563" y="11798"/>
                  </a:lnTo>
                  <a:lnTo>
                    <a:pt x="62556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94843" y="4451934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10" h="47625">
                  <a:moveTo>
                    <a:pt x="35394" y="35407"/>
                  </a:moveTo>
                  <a:lnTo>
                    <a:pt x="23596" y="35407"/>
                  </a:lnTo>
                  <a:lnTo>
                    <a:pt x="23596" y="23609"/>
                  </a:lnTo>
                  <a:lnTo>
                    <a:pt x="23596" y="11811"/>
                  </a:lnTo>
                  <a:lnTo>
                    <a:pt x="11798" y="11811"/>
                  </a:lnTo>
                  <a:lnTo>
                    <a:pt x="11798" y="23609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11798" y="47205"/>
                  </a:lnTo>
                  <a:lnTo>
                    <a:pt x="23596" y="47205"/>
                  </a:lnTo>
                  <a:lnTo>
                    <a:pt x="35394" y="47205"/>
                  </a:lnTo>
                  <a:lnTo>
                    <a:pt x="35394" y="35407"/>
                  </a:lnTo>
                  <a:close/>
                </a:path>
                <a:path w="626110" h="47625">
                  <a:moveTo>
                    <a:pt x="59004" y="23609"/>
                  </a:moveTo>
                  <a:lnTo>
                    <a:pt x="47205" y="23609"/>
                  </a:lnTo>
                  <a:lnTo>
                    <a:pt x="47205" y="11811"/>
                  </a:lnTo>
                  <a:lnTo>
                    <a:pt x="35407" y="11811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59004" y="35407"/>
                  </a:lnTo>
                  <a:lnTo>
                    <a:pt x="59004" y="23609"/>
                  </a:lnTo>
                  <a:close/>
                </a:path>
                <a:path w="626110" h="47625">
                  <a:moveTo>
                    <a:pt x="94411" y="23609"/>
                  </a:moveTo>
                  <a:lnTo>
                    <a:pt x="82613" y="23609"/>
                  </a:lnTo>
                  <a:lnTo>
                    <a:pt x="70815" y="23609"/>
                  </a:lnTo>
                  <a:lnTo>
                    <a:pt x="70815" y="11811"/>
                  </a:lnTo>
                  <a:lnTo>
                    <a:pt x="59016" y="11811"/>
                  </a:ln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47205"/>
                  </a:lnTo>
                  <a:lnTo>
                    <a:pt x="94411" y="47205"/>
                  </a:lnTo>
                  <a:lnTo>
                    <a:pt x="94411" y="35407"/>
                  </a:lnTo>
                  <a:lnTo>
                    <a:pt x="94411" y="23609"/>
                  </a:lnTo>
                  <a:close/>
                </a:path>
                <a:path w="626110" h="47625">
                  <a:moveTo>
                    <a:pt x="118021" y="23609"/>
                  </a:moveTo>
                  <a:lnTo>
                    <a:pt x="106222" y="23609"/>
                  </a:lnTo>
                  <a:lnTo>
                    <a:pt x="106222" y="35407"/>
                  </a:lnTo>
                  <a:lnTo>
                    <a:pt x="118021" y="35407"/>
                  </a:lnTo>
                  <a:lnTo>
                    <a:pt x="118021" y="23609"/>
                  </a:lnTo>
                  <a:close/>
                </a:path>
                <a:path w="626110" h="47625">
                  <a:moveTo>
                    <a:pt x="129806" y="11811"/>
                  </a:moveTo>
                  <a:lnTo>
                    <a:pt x="118021" y="11811"/>
                  </a:lnTo>
                  <a:lnTo>
                    <a:pt x="118021" y="23609"/>
                  </a:lnTo>
                  <a:lnTo>
                    <a:pt x="129806" y="23609"/>
                  </a:lnTo>
                  <a:lnTo>
                    <a:pt x="129806" y="11811"/>
                  </a:lnTo>
                  <a:close/>
                </a:path>
                <a:path w="626110" h="47625">
                  <a:moveTo>
                    <a:pt x="141617" y="23609"/>
                  </a:moveTo>
                  <a:lnTo>
                    <a:pt x="129832" y="23609"/>
                  </a:lnTo>
                  <a:lnTo>
                    <a:pt x="129832" y="35407"/>
                  </a:lnTo>
                  <a:lnTo>
                    <a:pt x="129832" y="47205"/>
                  </a:lnTo>
                  <a:lnTo>
                    <a:pt x="141617" y="47205"/>
                  </a:lnTo>
                  <a:lnTo>
                    <a:pt x="141617" y="35407"/>
                  </a:lnTo>
                  <a:lnTo>
                    <a:pt x="141617" y="23609"/>
                  </a:lnTo>
                  <a:close/>
                </a:path>
                <a:path w="626110" h="47625">
                  <a:moveTo>
                    <a:pt x="153428" y="35407"/>
                  </a:moveTo>
                  <a:lnTo>
                    <a:pt x="141630" y="35407"/>
                  </a:lnTo>
                  <a:lnTo>
                    <a:pt x="141630" y="47205"/>
                  </a:lnTo>
                  <a:lnTo>
                    <a:pt x="153428" y="47205"/>
                  </a:lnTo>
                  <a:lnTo>
                    <a:pt x="153428" y="35407"/>
                  </a:lnTo>
                  <a:close/>
                </a:path>
                <a:path w="626110" h="47625">
                  <a:moveTo>
                    <a:pt x="177025" y="11811"/>
                  </a:moveTo>
                  <a:lnTo>
                    <a:pt x="165239" y="11811"/>
                  </a:lnTo>
                  <a:lnTo>
                    <a:pt x="153441" y="11811"/>
                  </a:lnTo>
                  <a:lnTo>
                    <a:pt x="153441" y="23609"/>
                  </a:lnTo>
                  <a:lnTo>
                    <a:pt x="153441" y="35407"/>
                  </a:lnTo>
                  <a:lnTo>
                    <a:pt x="153441" y="47205"/>
                  </a:lnTo>
                  <a:lnTo>
                    <a:pt x="165239" y="47205"/>
                  </a:lnTo>
                  <a:lnTo>
                    <a:pt x="177025" y="47205"/>
                  </a:lnTo>
                  <a:lnTo>
                    <a:pt x="177025" y="35407"/>
                  </a:lnTo>
                  <a:lnTo>
                    <a:pt x="177025" y="23609"/>
                  </a:lnTo>
                  <a:lnTo>
                    <a:pt x="177025" y="11811"/>
                  </a:lnTo>
                  <a:close/>
                </a:path>
                <a:path w="626110" h="47625">
                  <a:moveTo>
                    <a:pt x="188836" y="11811"/>
                  </a:moveTo>
                  <a:lnTo>
                    <a:pt x="177038" y="11811"/>
                  </a:lnTo>
                  <a:lnTo>
                    <a:pt x="177038" y="23609"/>
                  </a:lnTo>
                  <a:lnTo>
                    <a:pt x="188836" y="23609"/>
                  </a:lnTo>
                  <a:lnTo>
                    <a:pt x="188836" y="11811"/>
                  </a:lnTo>
                  <a:close/>
                </a:path>
                <a:path w="626110" h="47625">
                  <a:moveTo>
                    <a:pt x="200647" y="11811"/>
                  </a:moveTo>
                  <a:lnTo>
                    <a:pt x="188849" y="11811"/>
                  </a:lnTo>
                  <a:lnTo>
                    <a:pt x="188849" y="23609"/>
                  </a:lnTo>
                  <a:lnTo>
                    <a:pt x="200647" y="23609"/>
                  </a:lnTo>
                  <a:lnTo>
                    <a:pt x="200647" y="11811"/>
                  </a:lnTo>
                  <a:close/>
                </a:path>
                <a:path w="626110" h="47625">
                  <a:moveTo>
                    <a:pt x="212432" y="35407"/>
                  </a:moveTo>
                  <a:lnTo>
                    <a:pt x="200647" y="35407"/>
                  </a:lnTo>
                  <a:lnTo>
                    <a:pt x="188849" y="35407"/>
                  </a:lnTo>
                  <a:lnTo>
                    <a:pt x="188849" y="47205"/>
                  </a:lnTo>
                  <a:lnTo>
                    <a:pt x="200647" y="47205"/>
                  </a:lnTo>
                  <a:lnTo>
                    <a:pt x="212432" y="47205"/>
                  </a:lnTo>
                  <a:lnTo>
                    <a:pt x="212432" y="35407"/>
                  </a:lnTo>
                  <a:close/>
                </a:path>
                <a:path w="626110" h="47625">
                  <a:moveTo>
                    <a:pt x="224243" y="11811"/>
                  </a:moveTo>
                  <a:lnTo>
                    <a:pt x="212458" y="11811"/>
                  </a:ln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lnTo>
                    <a:pt x="224243" y="11811"/>
                  </a:lnTo>
                  <a:close/>
                </a:path>
                <a:path w="626110" h="47625">
                  <a:moveTo>
                    <a:pt x="247853" y="11811"/>
                  </a:moveTo>
                  <a:lnTo>
                    <a:pt x="236054" y="11811"/>
                  </a:lnTo>
                  <a:lnTo>
                    <a:pt x="236054" y="23609"/>
                  </a:lnTo>
                  <a:lnTo>
                    <a:pt x="247853" y="23609"/>
                  </a:lnTo>
                  <a:lnTo>
                    <a:pt x="247853" y="11811"/>
                  </a:lnTo>
                  <a:close/>
                </a:path>
                <a:path w="626110" h="47625">
                  <a:moveTo>
                    <a:pt x="259651" y="11811"/>
                  </a:moveTo>
                  <a:lnTo>
                    <a:pt x="247865" y="11811"/>
                  </a:lnTo>
                  <a:lnTo>
                    <a:pt x="247865" y="23609"/>
                  </a:lnTo>
                  <a:lnTo>
                    <a:pt x="259651" y="23609"/>
                  </a:lnTo>
                  <a:lnTo>
                    <a:pt x="259651" y="11811"/>
                  </a:lnTo>
                  <a:close/>
                </a:path>
                <a:path w="626110" h="47625">
                  <a:moveTo>
                    <a:pt x="271462" y="11811"/>
                  </a:moveTo>
                  <a:lnTo>
                    <a:pt x="259664" y="11811"/>
                  </a:lnTo>
                  <a:lnTo>
                    <a:pt x="259664" y="23609"/>
                  </a:lnTo>
                  <a:lnTo>
                    <a:pt x="271462" y="23609"/>
                  </a:lnTo>
                  <a:lnTo>
                    <a:pt x="271462" y="11811"/>
                  </a:lnTo>
                  <a:close/>
                </a:path>
                <a:path w="626110" h="47625">
                  <a:moveTo>
                    <a:pt x="283273" y="11811"/>
                  </a:moveTo>
                  <a:lnTo>
                    <a:pt x="271475" y="11811"/>
                  </a:lnTo>
                  <a:lnTo>
                    <a:pt x="271475" y="23609"/>
                  </a:lnTo>
                  <a:lnTo>
                    <a:pt x="283273" y="23609"/>
                  </a:lnTo>
                  <a:lnTo>
                    <a:pt x="283273" y="11811"/>
                  </a:lnTo>
                  <a:close/>
                </a:path>
                <a:path w="626110" h="47625">
                  <a:moveTo>
                    <a:pt x="295071" y="23609"/>
                  </a:move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295071" y="23609"/>
                  </a:lnTo>
                  <a:close/>
                </a:path>
                <a:path w="626110" h="47625">
                  <a:moveTo>
                    <a:pt x="306857" y="11811"/>
                  </a:moveTo>
                  <a:lnTo>
                    <a:pt x="295071" y="11811"/>
                  </a:lnTo>
                  <a:lnTo>
                    <a:pt x="295071" y="23609"/>
                  </a:lnTo>
                  <a:lnTo>
                    <a:pt x="306857" y="23609"/>
                  </a:lnTo>
                  <a:lnTo>
                    <a:pt x="306857" y="11811"/>
                  </a:lnTo>
                  <a:close/>
                </a:path>
                <a:path w="626110" h="47625">
                  <a:moveTo>
                    <a:pt x="330479" y="11811"/>
                  </a:moveTo>
                  <a:lnTo>
                    <a:pt x="318681" y="11811"/>
                  </a:lnTo>
                  <a:lnTo>
                    <a:pt x="306882" y="11811"/>
                  </a:lnTo>
                  <a:lnTo>
                    <a:pt x="306882" y="23609"/>
                  </a:lnTo>
                  <a:lnTo>
                    <a:pt x="318681" y="23609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lnTo>
                    <a:pt x="330479" y="11811"/>
                  </a:lnTo>
                  <a:close/>
                </a:path>
                <a:path w="626110" h="47625">
                  <a:moveTo>
                    <a:pt x="354088" y="11811"/>
                  </a:moveTo>
                  <a:lnTo>
                    <a:pt x="342290" y="11811"/>
                  </a:lnTo>
                  <a:lnTo>
                    <a:pt x="330492" y="11811"/>
                  </a:lnTo>
                  <a:lnTo>
                    <a:pt x="330492" y="23609"/>
                  </a:lnTo>
                  <a:lnTo>
                    <a:pt x="330492" y="35407"/>
                  </a:lnTo>
                  <a:lnTo>
                    <a:pt x="342290" y="35407"/>
                  </a:lnTo>
                  <a:lnTo>
                    <a:pt x="342290" y="23609"/>
                  </a:lnTo>
                  <a:lnTo>
                    <a:pt x="354088" y="23609"/>
                  </a:lnTo>
                  <a:lnTo>
                    <a:pt x="354088" y="11811"/>
                  </a:lnTo>
                  <a:close/>
                </a:path>
                <a:path w="626110" h="47625">
                  <a:moveTo>
                    <a:pt x="377698" y="23609"/>
                  </a:moveTo>
                  <a:lnTo>
                    <a:pt x="365899" y="23609"/>
                  </a:lnTo>
                  <a:lnTo>
                    <a:pt x="365899" y="35407"/>
                  </a:lnTo>
                  <a:lnTo>
                    <a:pt x="377698" y="35407"/>
                  </a:lnTo>
                  <a:lnTo>
                    <a:pt x="377698" y="23609"/>
                  </a:lnTo>
                  <a:close/>
                </a:path>
                <a:path w="626110" h="47625">
                  <a:moveTo>
                    <a:pt x="424903" y="23609"/>
                  </a:moveTo>
                  <a:lnTo>
                    <a:pt x="413105" y="23609"/>
                  </a:lnTo>
                  <a:lnTo>
                    <a:pt x="413105" y="11811"/>
                  </a:lnTo>
                  <a:lnTo>
                    <a:pt x="401307" y="11811"/>
                  </a:lnTo>
                  <a:lnTo>
                    <a:pt x="389509" y="11811"/>
                  </a:ln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close/>
                </a:path>
                <a:path w="626110" h="47625">
                  <a:moveTo>
                    <a:pt x="436714" y="11811"/>
                  </a:moveTo>
                  <a:lnTo>
                    <a:pt x="424916" y="11811"/>
                  </a:lnTo>
                  <a:lnTo>
                    <a:pt x="424916" y="23609"/>
                  </a:lnTo>
                  <a:lnTo>
                    <a:pt x="424916" y="35407"/>
                  </a:lnTo>
                  <a:lnTo>
                    <a:pt x="436714" y="35407"/>
                  </a:lnTo>
                  <a:lnTo>
                    <a:pt x="436714" y="23609"/>
                  </a:lnTo>
                  <a:lnTo>
                    <a:pt x="436714" y="11811"/>
                  </a:lnTo>
                  <a:close/>
                </a:path>
                <a:path w="626110" h="47625">
                  <a:moveTo>
                    <a:pt x="460311" y="23609"/>
                  </a:moveTo>
                  <a:lnTo>
                    <a:pt x="448513" y="23609"/>
                  </a:lnTo>
                  <a:lnTo>
                    <a:pt x="448513" y="35407"/>
                  </a:lnTo>
                  <a:lnTo>
                    <a:pt x="460311" y="35407"/>
                  </a:lnTo>
                  <a:lnTo>
                    <a:pt x="460311" y="23609"/>
                  </a:lnTo>
                  <a:close/>
                </a:path>
                <a:path w="626110" h="47625">
                  <a:moveTo>
                    <a:pt x="472122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72122" y="11798"/>
                  </a:lnTo>
                  <a:lnTo>
                    <a:pt x="472122" y="0"/>
                  </a:lnTo>
                  <a:close/>
                </a:path>
                <a:path w="626110" h="47625">
                  <a:moveTo>
                    <a:pt x="483920" y="23609"/>
                  </a:moveTo>
                  <a:lnTo>
                    <a:pt x="472122" y="23609"/>
                  </a:lnTo>
                  <a:lnTo>
                    <a:pt x="472122" y="11811"/>
                  </a:lnTo>
                  <a:lnTo>
                    <a:pt x="460324" y="11811"/>
                  </a:lnTo>
                  <a:lnTo>
                    <a:pt x="460324" y="23609"/>
                  </a:lnTo>
                  <a:lnTo>
                    <a:pt x="460324" y="35407"/>
                  </a:lnTo>
                  <a:lnTo>
                    <a:pt x="472122" y="35407"/>
                  </a:lnTo>
                  <a:lnTo>
                    <a:pt x="483920" y="35407"/>
                  </a:lnTo>
                  <a:lnTo>
                    <a:pt x="483920" y="23609"/>
                  </a:lnTo>
                  <a:close/>
                </a:path>
                <a:path w="626110" h="47625">
                  <a:moveTo>
                    <a:pt x="495731" y="11811"/>
                  </a:moveTo>
                  <a:lnTo>
                    <a:pt x="483933" y="11811"/>
                  </a:lnTo>
                  <a:lnTo>
                    <a:pt x="483933" y="23609"/>
                  </a:lnTo>
                  <a:lnTo>
                    <a:pt x="495731" y="23609"/>
                  </a:lnTo>
                  <a:lnTo>
                    <a:pt x="495731" y="11811"/>
                  </a:lnTo>
                  <a:close/>
                </a:path>
                <a:path w="626110" h="47625">
                  <a:moveTo>
                    <a:pt x="507530" y="0"/>
                  </a:move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07530" y="0"/>
                  </a:lnTo>
                  <a:close/>
                </a:path>
                <a:path w="626110" h="47625">
                  <a:moveTo>
                    <a:pt x="519328" y="11811"/>
                  </a:moveTo>
                  <a:lnTo>
                    <a:pt x="507530" y="11811"/>
                  </a:lnTo>
                  <a:lnTo>
                    <a:pt x="507530" y="23609"/>
                  </a:lnTo>
                  <a:lnTo>
                    <a:pt x="519328" y="23609"/>
                  </a:lnTo>
                  <a:lnTo>
                    <a:pt x="519328" y="11811"/>
                  </a:lnTo>
                  <a:close/>
                </a:path>
                <a:path w="626110" h="47625">
                  <a:moveTo>
                    <a:pt x="531139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31139" y="11798"/>
                  </a:lnTo>
                  <a:lnTo>
                    <a:pt x="531139" y="0"/>
                  </a:lnTo>
                  <a:close/>
                </a:path>
                <a:path w="626110" h="47625">
                  <a:moveTo>
                    <a:pt x="542937" y="11811"/>
                  </a:moveTo>
                  <a:lnTo>
                    <a:pt x="531139" y="11811"/>
                  </a:lnTo>
                  <a:lnTo>
                    <a:pt x="519341" y="11811"/>
                  </a:lnTo>
                  <a:lnTo>
                    <a:pt x="519341" y="23609"/>
                  </a:lnTo>
                  <a:lnTo>
                    <a:pt x="531139" y="23609"/>
                  </a:lnTo>
                  <a:lnTo>
                    <a:pt x="542937" y="23609"/>
                  </a:lnTo>
                  <a:lnTo>
                    <a:pt x="542937" y="11811"/>
                  </a:lnTo>
                  <a:close/>
                </a:path>
                <a:path w="626110" h="47625">
                  <a:moveTo>
                    <a:pt x="578345" y="23609"/>
                  </a:moveTo>
                  <a:lnTo>
                    <a:pt x="566547" y="23609"/>
                  </a:lnTo>
                  <a:lnTo>
                    <a:pt x="566547" y="11811"/>
                  </a:lnTo>
                  <a:lnTo>
                    <a:pt x="554748" y="11811"/>
                  </a:lnTo>
                  <a:lnTo>
                    <a:pt x="542950" y="11811"/>
                  </a:lnTo>
                  <a:lnTo>
                    <a:pt x="542950" y="23609"/>
                  </a:lnTo>
                  <a:lnTo>
                    <a:pt x="554748" y="23609"/>
                  </a:lnTo>
                  <a:lnTo>
                    <a:pt x="554748" y="35407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78345" y="23609"/>
                  </a:lnTo>
                  <a:close/>
                </a:path>
                <a:path w="626110" h="47625">
                  <a:moveTo>
                    <a:pt x="578345" y="0"/>
                  </a:moveTo>
                  <a:lnTo>
                    <a:pt x="566547" y="0"/>
                  </a:lnTo>
                  <a:lnTo>
                    <a:pt x="554748" y="0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26110" h="47625">
                  <a:moveTo>
                    <a:pt x="590156" y="23609"/>
                  </a:moveTo>
                  <a:lnTo>
                    <a:pt x="578358" y="23609"/>
                  </a:lnTo>
                  <a:lnTo>
                    <a:pt x="578358" y="35407"/>
                  </a:lnTo>
                  <a:lnTo>
                    <a:pt x="590156" y="35407"/>
                  </a:lnTo>
                  <a:lnTo>
                    <a:pt x="590156" y="23609"/>
                  </a:lnTo>
                  <a:close/>
                </a:path>
                <a:path w="626110" h="47625">
                  <a:moveTo>
                    <a:pt x="613765" y="23609"/>
                  </a:moveTo>
                  <a:lnTo>
                    <a:pt x="601967" y="23609"/>
                  </a:lnTo>
                  <a:lnTo>
                    <a:pt x="601967" y="35407"/>
                  </a:lnTo>
                  <a:lnTo>
                    <a:pt x="613765" y="35407"/>
                  </a:lnTo>
                  <a:lnTo>
                    <a:pt x="613765" y="23609"/>
                  </a:lnTo>
                  <a:close/>
                </a:path>
                <a:path w="626110" h="47625">
                  <a:moveTo>
                    <a:pt x="625563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25563" y="11798"/>
                  </a:lnTo>
                  <a:lnTo>
                    <a:pt x="62556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130251" y="4487341"/>
              <a:ext cx="590550" cy="35560"/>
            </a:xfrm>
            <a:custGeom>
              <a:avLst/>
              <a:gdLst/>
              <a:ahLst/>
              <a:cxnLst/>
              <a:rect l="l" t="t" r="r" b="b"/>
              <a:pathLst>
                <a:path w="590550" h="35560">
                  <a:moveTo>
                    <a:pt x="11798" y="11811"/>
                  </a:moveTo>
                  <a:lnTo>
                    <a:pt x="0" y="11811"/>
                  </a:lnTo>
                  <a:lnTo>
                    <a:pt x="0" y="23609"/>
                  </a:lnTo>
                  <a:lnTo>
                    <a:pt x="11798" y="23609"/>
                  </a:lnTo>
                  <a:lnTo>
                    <a:pt x="11798" y="11811"/>
                  </a:lnTo>
                  <a:close/>
                </a:path>
                <a:path w="590550" h="35560">
                  <a:moveTo>
                    <a:pt x="59004" y="11811"/>
                  </a:moveTo>
                  <a:lnTo>
                    <a:pt x="47205" y="11811"/>
                  </a:lnTo>
                  <a:lnTo>
                    <a:pt x="35407" y="11811"/>
                  </a:lnTo>
                  <a:lnTo>
                    <a:pt x="35407" y="23609"/>
                  </a:lnTo>
                  <a:lnTo>
                    <a:pt x="47205" y="23609"/>
                  </a:lnTo>
                  <a:lnTo>
                    <a:pt x="59004" y="23609"/>
                  </a:lnTo>
                  <a:lnTo>
                    <a:pt x="59004" y="11811"/>
                  </a:lnTo>
                  <a:close/>
                </a:path>
                <a:path w="590550" h="35560">
                  <a:moveTo>
                    <a:pt x="94399" y="11811"/>
                  </a:moveTo>
                  <a:lnTo>
                    <a:pt x="82613" y="11811"/>
                  </a:lnTo>
                  <a:lnTo>
                    <a:pt x="70815" y="11811"/>
                  </a:lnTo>
                  <a:lnTo>
                    <a:pt x="59016" y="11811"/>
                  </a:ln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94399" y="35407"/>
                  </a:lnTo>
                  <a:lnTo>
                    <a:pt x="94399" y="23609"/>
                  </a:lnTo>
                  <a:lnTo>
                    <a:pt x="94399" y="11811"/>
                  </a:lnTo>
                  <a:close/>
                </a:path>
                <a:path w="590550" h="35560">
                  <a:moveTo>
                    <a:pt x="106210" y="11811"/>
                  </a:moveTo>
                  <a:lnTo>
                    <a:pt x="94424" y="11811"/>
                  </a:lnTo>
                  <a:lnTo>
                    <a:pt x="94424" y="23609"/>
                  </a:lnTo>
                  <a:lnTo>
                    <a:pt x="94424" y="35407"/>
                  </a:lnTo>
                  <a:lnTo>
                    <a:pt x="106210" y="35407"/>
                  </a:lnTo>
                  <a:lnTo>
                    <a:pt x="106210" y="23609"/>
                  </a:lnTo>
                  <a:lnTo>
                    <a:pt x="106210" y="11811"/>
                  </a:lnTo>
                  <a:close/>
                </a:path>
                <a:path w="590550" h="35560">
                  <a:moveTo>
                    <a:pt x="118021" y="11811"/>
                  </a:moveTo>
                  <a:lnTo>
                    <a:pt x="106222" y="11811"/>
                  </a:lnTo>
                  <a:lnTo>
                    <a:pt x="106222" y="23609"/>
                  </a:lnTo>
                  <a:lnTo>
                    <a:pt x="106222" y="35407"/>
                  </a:lnTo>
                  <a:lnTo>
                    <a:pt x="118021" y="35407"/>
                  </a:lnTo>
                  <a:lnTo>
                    <a:pt x="118021" y="23609"/>
                  </a:lnTo>
                  <a:lnTo>
                    <a:pt x="118021" y="11811"/>
                  </a:lnTo>
                  <a:close/>
                </a:path>
                <a:path w="590550" h="35560">
                  <a:moveTo>
                    <a:pt x="141617" y="11811"/>
                  </a:moveTo>
                  <a:lnTo>
                    <a:pt x="129832" y="11811"/>
                  </a:lnTo>
                  <a:lnTo>
                    <a:pt x="129832" y="23609"/>
                  </a:lnTo>
                  <a:lnTo>
                    <a:pt x="129832" y="35407"/>
                  </a:lnTo>
                  <a:lnTo>
                    <a:pt x="141617" y="35407"/>
                  </a:lnTo>
                  <a:lnTo>
                    <a:pt x="141617" y="23609"/>
                  </a:lnTo>
                  <a:lnTo>
                    <a:pt x="141617" y="11811"/>
                  </a:lnTo>
                  <a:close/>
                </a:path>
                <a:path w="590550" h="35560">
                  <a:moveTo>
                    <a:pt x="153428" y="11811"/>
                  </a:moveTo>
                  <a:lnTo>
                    <a:pt x="141630" y="11811"/>
                  </a:lnTo>
                  <a:lnTo>
                    <a:pt x="141630" y="23609"/>
                  </a:lnTo>
                  <a:lnTo>
                    <a:pt x="153428" y="23609"/>
                  </a:lnTo>
                  <a:lnTo>
                    <a:pt x="153428" y="11811"/>
                  </a:lnTo>
                  <a:close/>
                </a:path>
                <a:path w="590550" h="35560">
                  <a:moveTo>
                    <a:pt x="165239" y="11811"/>
                  </a:moveTo>
                  <a:lnTo>
                    <a:pt x="153441" y="11811"/>
                  </a:lnTo>
                  <a:lnTo>
                    <a:pt x="153441" y="23609"/>
                  </a:lnTo>
                  <a:lnTo>
                    <a:pt x="165239" y="23609"/>
                  </a:lnTo>
                  <a:lnTo>
                    <a:pt x="165239" y="11811"/>
                  </a:lnTo>
                  <a:close/>
                </a:path>
                <a:path w="590550" h="35560">
                  <a:moveTo>
                    <a:pt x="177025" y="0"/>
                  </a:moveTo>
                  <a:lnTo>
                    <a:pt x="165239" y="0"/>
                  </a:lnTo>
                  <a:lnTo>
                    <a:pt x="165239" y="11798"/>
                  </a:lnTo>
                  <a:lnTo>
                    <a:pt x="177025" y="11798"/>
                  </a:lnTo>
                  <a:lnTo>
                    <a:pt x="177025" y="0"/>
                  </a:lnTo>
                  <a:close/>
                </a:path>
                <a:path w="590550" h="35560">
                  <a:moveTo>
                    <a:pt x="188836" y="0"/>
                  </a:moveTo>
                  <a:lnTo>
                    <a:pt x="177050" y="0"/>
                  </a:lnTo>
                  <a:lnTo>
                    <a:pt x="177050" y="11798"/>
                  </a:lnTo>
                  <a:lnTo>
                    <a:pt x="188836" y="11798"/>
                  </a:lnTo>
                  <a:lnTo>
                    <a:pt x="188836" y="0"/>
                  </a:lnTo>
                  <a:close/>
                </a:path>
                <a:path w="590550" h="35560">
                  <a:moveTo>
                    <a:pt x="200647" y="23609"/>
                  </a:move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00647" y="23609"/>
                  </a:lnTo>
                  <a:close/>
                </a:path>
                <a:path w="590550" h="35560">
                  <a:moveTo>
                    <a:pt x="200647" y="0"/>
                  </a:moveTo>
                  <a:lnTo>
                    <a:pt x="188849" y="0"/>
                  </a:lnTo>
                  <a:lnTo>
                    <a:pt x="188849" y="11798"/>
                  </a:lnTo>
                  <a:lnTo>
                    <a:pt x="200647" y="11798"/>
                  </a:lnTo>
                  <a:lnTo>
                    <a:pt x="200647" y="0"/>
                  </a:lnTo>
                  <a:close/>
                </a:path>
                <a:path w="590550" h="35560">
                  <a:moveTo>
                    <a:pt x="224243" y="11811"/>
                  </a:moveTo>
                  <a:lnTo>
                    <a:pt x="212458" y="11811"/>
                  </a:ln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lnTo>
                    <a:pt x="224243" y="11811"/>
                  </a:lnTo>
                  <a:close/>
                </a:path>
                <a:path w="590550" h="35560">
                  <a:moveTo>
                    <a:pt x="236054" y="11811"/>
                  </a:moveTo>
                  <a:lnTo>
                    <a:pt x="224256" y="11811"/>
                  </a:ln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36054" y="23609"/>
                  </a:lnTo>
                  <a:lnTo>
                    <a:pt x="236054" y="11811"/>
                  </a:lnTo>
                  <a:close/>
                </a:path>
                <a:path w="590550" h="35560">
                  <a:moveTo>
                    <a:pt x="236054" y="0"/>
                  </a:moveTo>
                  <a:lnTo>
                    <a:pt x="224256" y="0"/>
                  </a:lnTo>
                  <a:lnTo>
                    <a:pt x="224256" y="11798"/>
                  </a:lnTo>
                  <a:lnTo>
                    <a:pt x="236054" y="11798"/>
                  </a:lnTo>
                  <a:lnTo>
                    <a:pt x="236054" y="0"/>
                  </a:lnTo>
                  <a:close/>
                </a:path>
                <a:path w="590550" h="35560">
                  <a:moveTo>
                    <a:pt x="271449" y="11811"/>
                  </a:moveTo>
                  <a:lnTo>
                    <a:pt x="259664" y="11811"/>
                  </a:lnTo>
                  <a:lnTo>
                    <a:pt x="247865" y="11811"/>
                  </a:lnTo>
                  <a:lnTo>
                    <a:pt x="247865" y="23609"/>
                  </a:lnTo>
                  <a:lnTo>
                    <a:pt x="236067" y="23609"/>
                  </a:lnTo>
                  <a:lnTo>
                    <a:pt x="236067" y="35407"/>
                  </a:lnTo>
                  <a:lnTo>
                    <a:pt x="247865" y="35407"/>
                  </a:lnTo>
                  <a:lnTo>
                    <a:pt x="259664" y="35407"/>
                  </a:lnTo>
                  <a:lnTo>
                    <a:pt x="259664" y="23609"/>
                  </a:lnTo>
                  <a:lnTo>
                    <a:pt x="271449" y="23609"/>
                  </a:lnTo>
                  <a:lnTo>
                    <a:pt x="271449" y="11811"/>
                  </a:lnTo>
                  <a:close/>
                </a:path>
                <a:path w="590550" h="35560">
                  <a:moveTo>
                    <a:pt x="271449" y="0"/>
                  </a:moveTo>
                  <a:lnTo>
                    <a:pt x="259664" y="0"/>
                  </a:lnTo>
                  <a:lnTo>
                    <a:pt x="247865" y="0"/>
                  </a:lnTo>
                  <a:lnTo>
                    <a:pt x="236067" y="0"/>
                  </a:lnTo>
                  <a:lnTo>
                    <a:pt x="236067" y="11798"/>
                  </a:lnTo>
                  <a:lnTo>
                    <a:pt x="247865" y="11798"/>
                  </a:lnTo>
                  <a:lnTo>
                    <a:pt x="259664" y="11798"/>
                  </a:lnTo>
                  <a:lnTo>
                    <a:pt x="271449" y="11798"/>
                  </a:lnTo>
                  <a:lnTo>
                    <a:pt x="271449" y="0"/>
                  </a:lnTo>
                  <a:close/>
                </a:path>
                <a:path w="590550" h="35560">
                  <a:moveTo>
                    <a:pt x="295071" y="11811"/>
                  </a:moveTo>
                  <a:lnTo>
                    <a:pt x="283273" y="11811"/>
                  </a:lnTo>
                  <a:lnTo>
                    <a:pt x="271475" y="11811"/>
                  </a:lnTo>
                  <a:lnTo>
                    <a:pt x="271475" y="23609"/>
                  </a:lnTo>
                  <a:lnTo>
                    <a:pt x="283273" y="23609"/>
                  </a:lnTo>
                  <a:lnTo>
                    <a:pt x="295071" y="23609"/>
                  </a:lnTo>
                  <a:lnTo>
                    <a:pt x="295071" y="11811"/>
                  </a:lnTo>
                  <a:close/>
                </a:path>
                <a:path w="590550" h="35560">
                  <a:moveTo>
                    <a:pt x="295071" y="0"/>
                  </a:moveTo>
                  <a:lnTo>
                    <a:pt x="283273" y="0"/>
                  </a:lnTo>
                  <a:lnTo>
                    <a:pt x="271475" y="0"/>
                  </a:lnTo>
                  <a:lnTo>
                    <a:pt x="271475" y="11798"/>
                  </a:lnTo>
                  <a:lnTo>
                    <a:pt x="283273" y="11798"/>
                  </a:lnTo>
                  <a:lnTo>
                    <a:pt x="295071" y="11798"/>
                  </a:lnTo>
                  <a:lnTo>
                    <a:pt x="295071" y="0"/>
                  </a:lnTo>
                  <a:close/>
                </a:path>
                <a:path w="590550" h="35560">
                  <a:moveTo>
                    <a:pt x="318681" y="11811"/>
                  </a:moveTo>
                  <a:lnTo>
                    <a:pt x="306882" y="11811"/>
                  </a:lnTo>
                  <a:lnTo>
                    <a:pt x="295084" y="11811"/>
                  </a:lnTo>
                  <a:lnTo>
                    <a:pt x="295084" y="23609"/>
                  </a:lnTo>
                  <a:lnTo>
                    <a:pt x="295084" y="35407"/>
                  </a:lnTo>
                  <a:lnTo>
                    <a:pt x="306882" y="35407"/>
                  </a:lnTo>
                  <a:lnTo>
                    <a:pt x="306882" y="23609"/>
                  </a:lnTo>
                  <a:lnTo>
                    <a:pt x="318681" y="23609"/>
                  </a:lnTo>
                  <a:lnTo>
                    <a:pt x="318681" y="11811"/>
                  </a:lnTo>
                  <a:close/>
                </a:path>
                <a:path w="590550" h="35560">
                  <a:moveTo>
                    <a:pt x="330479" y="23609"/>
                  </a:moveTo>
                  <a:lnTo>
                    <a:pt x="318681" y="23609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close/>
                </a:path>
                <a:path w="590550" h="35560">
                  <a:moveTo>
                    <a:pt x="330479" y="0"/>
                  </a:moveTo>
                  <a:lnTo>
                    <a:pt x="318681" y="0"/>
                  </a:lnTo>
                  <a:lnTo>
                    <a:pt x="318681" y="11798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590550" h="35560">
                  <a:moveTo>
                    <a:pt x="354088" y="23609"/>
                  </a:moveTo>
                  <a:lnTo>
                    <a:pt x="342290" y="23609"/>
                  </a:lnTo>
                  <a:lnTo>
                    <a:pt x="330492" y="23609"/>
                  </a:lnTo>
                  <a:lnTo>
                    <a:pt x="330492" y="35407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54088" y="23609"/>
                  </a:lnTo>
                  <a:close/>
                </a:path>
                <a:path w="590550" h="35560">
                  <a:moveTo>
                    <a:pt x="365899" y="0"/>
                  </a:moveTo>
                  <a:lnTo>
                    <a:pt x="354101" y="0"/>
                  </a:lnTo>
                  <a:lnTo>
                    <a:pt x="354101" y="11798"/>
                  </a:lnTo>
                  <a:lnTo>
                    <a:pt x="365899" y="11798"/>
                  </a:lnTo>
                  <a:lnTo>
                    <a:pt x="365899" y="0"/>
                  </a:lnTo>
                  <a:close/>
                </a:path>
                <a:path w="590550" h="35560">
                  <a:moveTo>
                    <a:pt x="389496" y="11811"/>
                  </a:moveTo>
                  <a:lnTo>
                    <a:pt x="377698" y="11811"/>
                  </a:lnTo>
                  <a:lnTo>
                    <a:pt x="377698" y="23609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lnTo>
                    <a:pt x="389496" y="11811"/>
                  </a:lnTo>
                  <a:close/>
                </a:path>
                <a:path w="590550" h="35560">
                  <a:moveTo>
                    <a:pt x="413105" y="11811"/>
                  </a:moveTo>
                  <a:lnTo>
                    <a:pt x="401307" y="11811"/>
                  </a:lnTo>
                  <a:lnTo>
                    <a:pt x="401307" y="23609"/>
                  </a:ln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13105" y="35407"/>
                  </a:lnTo>
                  <a:lnTo>
                    <a:pt x="413105" y="23609"/>
                  </a:lnTo>
                  <a:lnTo>
                    <a:pt x="413105" y="11811"/>
                  </a:lnTo>
                  <a:close/>
                </a:path>
                <a:path w="590550" h="35560">
                  <a:moveTo>
                    <a:pt x="413105" y="0"/>
                  </a:moveTo>
                  <a:lnTo>
                    <a:pt x="401307" y="0"/>
                  </a:ln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13105" y="11798"/>
                  </a:lnTo>
                  <a:lnTo>
                    <a:pt x="413105" y="0"/>
                  </a:lnTo>
                  <a:close/>
                </a:path>
                <a:path w="590550" h="35560">
                  <a:moveTo>
                    <a:pt x="448513" y="11811"/>
                  </a:moveTo>
                  <a:lnTo>
                    <a:pt x="436714" y="11811"/>
                  </a:lnTo>
                  <a:lnTo>
                    <a:pt x="424916" y="11811"/>
                  </a:lnTo>
                  <a:lnTo>
                    <a:pt x="424916" y="23609"/>
                  </a:lnTo>
                  <a:lnTo>
                    <a:pt x="424916" y="35407"/>
                  </a:lnTo>
                  <a:lnTo>
                    <a:pt x="436714" y="35407"/>
                  </a:lnTo>
                  <a:lnTo>
                    <a:pt x="436714" y="23609"/>
                  </a:lnTo>
                  <a:lnTo>
                    <a:pt x="448513" y="23609"/>
                  </a:lnTo>
                  <a:lnTo>
                    <a:pt x="448513" y="11811"/>
                  </a:lnTo>
                  <a:close/>
                </a:path>
                <a:path w="590550" h="35560">
                  <a:moveTo>
                    <a:pt x="448513" y="0"/>
                  </a:moveTo>
                  <a:lnTo>
                    <a:pt x="436714" y="0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48513" y="0"/>
                  </a:lnTo>
                  <a:close/>
                </a:path>
                <a:path w="590550" h="35560">
                  <a:moveTo>
                    <a:pt x="483920" y="11811"/>
                  </a:moveTo>
                  <a:lnTo>
                    <a:pt x="472122" y="11811"/>
                  </a:lnTo>
                  <a:lnTo>
                    <a:pt x="472122" y="23609"/>
                  </a:lnTo>
                  <a:lnTo>
                    <a:pt x="483920" y="23609"/>
                  </a:lnTo>
                  <a:lnTo>
                    <a:pt x="483920" y="11811"/>
                  </a:lnTo>
                  <a:close/>
                </a:path>
                <a:path w="590550" h="35560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590550" h="35560">
                  <a:moveTo>
                    <a:pt x="495731" y="0"/>
                  </a:move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495731" y="0"/>
                  </a:lnTo>
                  <a:close/>
                </a:path>
                <a:path w="590550" h="35560">
                  <a:moveTo>
                    <a:pt x="507530" y="11811"/>
                  </a:moveTo>
                  <a:lnTo>
                    <a:pt x="495731" y="11811"/>
                  </a:lnTo>
                  <a:lnTo>
                    <a:pt x="483933" y="11811"/>
                  </a:lnTo>
                  <a:lnTo>
                    <a:pt x="483933" y="23609"/>
                  </a:lnTo>
                  <a:lnTo>
                    <a:pt x="495731" y="23609"/>
                  </a:lnTo>
                  <a:lnTo>
                    <a:pt x="507530" y="23609"/>
                  </a:lnTo>
                  <a:lnTo>
                    <a:pt x="507530" y="11811"/>
                  </a:lnTo>
                  <a:close/>
                </a:path>
                <a:path w="590550" h="35560">
                  <a:moveTo>
                    <a:pt x="531139" y="0"/>
                  </a:moveTo>
                  <a:lnTo>
                    <a:pt x="519341" y="0"/>
                  </a:lnTo>
                  <a:lnTo>
                    <a:pt x="507542" y="0"/>
                  </a:lnTo>
                  <a:lnTo>
                    <a:pt x="507542" y="11798"/>
                  </a:lnTo>
                  <a:lnTo>
                    <a:pt x="519341" y="11798"/>
                  </a:lnTo>
                  <a:lnTo>
                    <a:pt x="531139" y="11798"/>
                  </a:lnTo>
                  <a:lnTo>
                    <a:pt x="531139" y="0"/>
                  </a:lnTo>
                  <a:close/>
                </a:path>
                <a:path w="590550" h="35560">
                  <a:moveTo>
                    <a:pt x="542937" y="11811"/>
                  </a:moveTo>
                  <a:lnTo>
                    <a:pt x="531139" y="11811"/>
                  </a:lnTo>
                  <a:lnTo>
                    <a:pt x="519341" y="11811"/>
                  </a:lnTo>
                  <a:lnTo>
                    <a:pt x="507542" y="11811"/>
                  </a:lnTo>
                  <a:lnTo>
                    <a:pt x="507542" y="23609"/>
                  </a:lnTo>
                  <a:lnTo>
                    <a:pt x="519341" y="23609"/>
                  </a:lnTo>
                  <a:lnTo>
                    <a:pt x="531139" y="23609"/>
                  </a:lnTo>
                  <a:lnTo>
                    <a:pt x="542937" y="23609"/>
                  </a:lnTo>
                  <a:lnTo>
                    <a:pt x="542937" y="11811"/>
                  </a:lnTo>
                  <a:close/>
                </a:path>
                <a:path w="590550" h="35560">
                  <a:moveTo>
                    <a:pt x="566547" y="11811"/>
                  </a:moveTo>
                  <a:lnTo>
                    <a:pt x="554748" y="11811"/>
                  </a:lnTo>
                  <a:lnTo>
                    <a:pt x="554748" y="23609"/>
                  </a:lnTo>
                  <a:lnTo>
                    <a:pt x="566547" y="23609"/>
                  </a:lnTo>
                  <a:lnTo>
                    <a:pt x="566547" y="11811"/>
                  </a:lnTo>
                  <a:close/>
                </a:path>
                <a:path w="590550" h="35560">
                  <a:moveTo>
                    <a:pt x="566547" y="0"/>
                  </a:moveTo>
                  <a:lnTo>
                    <a:pt x="554748" y="0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66547" y="0"/>
                  </a:lnTo>
                  <a:close/>
                </a:path>
                <a:path w="590550" h="35560">
                  <a:moveTo>
                    <a:pt x="590156" y="11811"/>
                  </a:moveTo>
                  <a:lnTo>
                    <a:pt x="578358" y="11811"/>
                  </a:lnTo>
                  <a:lnTo>
                    <a:pt x="566559" y="11811"/>
                  </a:lnTo>
                  <a:lnTo>
                    <a:pt x="566559" y="23609"/>
                  </a:lnTo>
                  <a:lnTo>
                    <a:pt x="578358" y="23609"/>
                  </a:lnTo>
                  <a:lnTo>
                    <a:pt x="590156" y="23609"/>
                  </a:lnTo>
                  <a:lnTo>
                    <a:pt x="590156" y="11811"/>
                  </a:lnTo>
                  <a:close/>
                </a:path>
                <a:path w="590550" h="35560">
                  <a:moveTo>
                    <a:pt x="590156" y="0"/>
                  </a:moveTo>
                  <a:lnTo>
                    <a:pt x="578358" y="0"/>
                  </a:lnTo>
                  <a:lnTo>
                    <a:pt x="578358" y="11798"/>
                  </a:lnTo>
                  <a:lnTo>
                    <a:pt x="590156" y="11798"/>
                  </a:lnTo>
                  <a:lnTo>
                    <a:pt x="59015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94843" y="4510951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10" h="47625">
                  <a:moveTo>
                    <a:pt x="35394" y="35407"/>
                  </a:moveTo>
                  <a:lnTo>
                    <a:pt x="23596" y="35407"/>
                  </a:lnTo>
                  <a:lnTo>
                    <a:pt x="23596" y="47205"/>
                  </a:lnTo>
                  <a:lnTo>
                    <a:pt x="35394" y="47205"/>
                  </a:lnTo>
                  <a:lnTo>
                    <a:pt x="35394" y="35407"/>
                  </a:lnTo>
                  <a:close/>
                </a:path>
                <a:path w="626110" h="47625">
                  <a:moveTo>
                    <a:pt x="35394" y="11811"/>
                  </a:moveTo>
                  <a:lnTo>
                    <a:pt x="23596" y="11811"/>
                  </a:lnTo>
                  <a:lnTo>
                    <a:pt x="11798" y="11811"/>
                  </a:lnTo>
                  <a:lnTo>
                    <a:pt x="0" y="11811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0" y="47205"/>
                  </a:lnTo>
                  <a:lnTo>
                    <a:pt x="11798" y="47205"/>
                  </a:lnTo>
                  <a:lnTo>
                    <a:pt x="11798" y="35407"/>
                  </a:lnTo>
                  <a:lnTo>
                    <a:pt x="11798" y="23609"/>
                  </a:lnTo>
                  <a:lnTo>
                    <a:pt x="23596" y="23609"/>
                  </a:lnTo>
                  <a:lnTo>
                    <a:pt x="35394" y="23609"/>
                  </a:lnTo>
                  <a:lnTo>
                    <a:pt x="35394" y="11811"/>
                  </a:lnTo>
                  <a:close/>
                </a:path>
                <a:path w="626110" h="47625">
                  <a:moveTo>
                    <a:pt x="59004" y="35407"/>
                  </a:moveTo>
                  <a:lnTo>
                    <a:pt x="47205" y="35407"/>
                  </a:lnTo>
                  <a:lnTo>
                    <a:pt x="35407" y="35407"/>
                  </a:lnTo>
                  <a:lnTo>
                    <a:pt x="35407" y="47205"/>
                  </a:lnTo>
                  <a:lnTo>
                    <a:pt x="47205" y="47205"/>
                  </a:lnTo>
                  <a:lnTo>
                    <a:pt x="59004" y="47205"/>
                  </a:lnTo>
                  <a:lnTo>
                    <a:pt x="59004" y="35407"/>
                  </a:lnTo>
                  <a:close/>
                </a:path>
                <a:path w="626110" h="47625">
                  <a:moveTo>
                    <a:pt x="59004" y="11811"/>
                  </a:moveTo>
                  <a:lnTo>
                    <a:pt x="47205" y="11811"/>
                  </a:lnTo>
                  <a:lnTo>
                    <a:pt x="35407" y="11811"/>
                  </a:lnTo>
                  <a:lnTo>
                    <a:pt x="35407" y="23609"/>
                  </a:lnTo>
                  <a:lnTo>
                    <a:pt x="47205" y="23609"/>
                  </a:lnTo>
                  <a:lnTo>
                    <a:pt x="59004" y="23609"/>
                  </a:lnTo>
                  <a:lnTo>
                    <a:pt x="59004" y="11811"/>
                  </a:lnTo>
                  <a:close/>
                </a:path>
                <a:path w="626110" h="47625">
                  <a:moveTo>
                    <a:pt x="82613" y="11811"/>
                  </a:moveTo>
                  <a:lnTo>
                    <a:pt x="70815" y="11811"/>
                  </a:lnTo>
                  <a:lnTo>
                    <a:pt x="59016" y="11811"/>
                  </a:lnTo>
                  <a:lnTo>
                    <a:pt x="59016" y="23609"/>
                  </a:lnTo>
                  <a:lnTo>
                    <a:pt x="70815" y="23609"/>
                  </a:lnTo>
                  <a:lnTo>
                    <a:pt x="70815" y="35407"/>
                  </a:lnTo>
                  <a:lnTo>
                    <a:pt x="70815" y="47205"/>
                  </a:lnTo>
                  <a:lnTo>
                    <a:pt x="82613" y="47205"/>
                  </a:lnTo>
                  <a:lnTo>
                    <a:pt x="82613" y="35407"/>
                  </a:lnTo>
                  <a:lnTo>
                    <a:pt x="82613" y="23609"/>
                  </a:lnTo>
                  <a:lnTo>
                    <a:pt x="82613" y="11811"/>
                  </a:lnTo>
                  <a:close/>
                </a:path>
                <a:path w="626110" h="47625">
                  <a:moveTo>
                    <a:pt x="106222" y="11811"/>
                  </a:moveTo>
                  <a:lnTo>
                    <a:pt x="94424" y="11811"/>
                  </a:ln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06222" y="23609"/>
                  </a:lnTo>
                  <a:lnTo>
                    <a:pt x="106222" y="11811"/>
                  </a:lnTo>
                  <a:close/>
                </a:path>
                <a:path w="626110" h="47625">
                  <a:moveTo>
                    <a:pt x="118021" y="35407"/>
                  </a:moveTo>
                  <a:lnTo>
                    <a:pt x="106222" y="35407"/>
                  </a:lnTo>
                  <a:lnTo>
                    <a:pt x="106222" y="47205"/>
                  </a:lnTo>
                  <a:lnTo>
                    <a:pt x="118021" y="47205"/>
                  </a:lnTo>
                  <a:lnTo>
                    <a:pt x="118021" y="35407"/>
                  </a:lnTo>
                  <a:close/>
                </a:path>
                <a:path w="626110" h="47625">
                  <a:moveTo>
                    <a:pt x="141617" y="35407"/>
                  </a:moveTo>
                  <a:lnTo>
                    <a:pt x="129832" y="35407"/>
                  </a:lnTo>
                  <a:lnTo>
                    <a:pt x="129832" y="47205"/>
                  </a:lnTo>
                  <a:lnTo>
                    <a:pt x="141617" y="47205"/>
                  </a:lnTo>
                  <a:lnTo>
                    <a:pt x="141617" y="35407"/>
                  </a:lnTo>
                  <a:close/>
                </a:path>
                <a:path w="626110" h="47625">
                  <a:moveTo>
                    <a:pt x="141617" y="11811"/>
                  </a:moveTo>
                  <a:lnTo>
                    <a:pt x="129832" y="11811"/>
                  </a:lnTo>
                  <a:lnTo>
                    <a:pt x="129832" y="23609"/>
                  </a:lnTo>
                  <a:lnTo>
                    <a:pt x="141617" y="23609"/>
                  </a:lnTo>
                  <a:lnTo>
                    <a:pt x="141617" y="11811"/>
                  </a:lnTo>
                  <a:close/>
                </a:path>
                <a:path w="626110" h="47625">
                  <a:moveTo>
                    <a:pt x="153428" y="11811"/>
                  </a:moveTo>
                  <a:lnTo>
                    <a:pt x="141630" y="11811"/>
                  </a:lnTo>
                  <a:lnTo>
                    <a:pt x="141630" y="23609"/>
                  </a:lnTo>
                  <a:lnTo>
                    <a:pt x="153428" y="23609"/>
                  </a:lnTo>
                  <a:lnTo>
                    <a:pt x="153428" y="11811"/>
                  </a:lnTo>
                  <a:close/>
                </a:path>
                <a:path w="626110" h="47625">
                  <a:moveTo>
                    <a:pt x="165239" y="11811"/>
                  </a:moveTo>
                  <a:lnTo>
                    <a:pt x="153441" y="11811"/>
                  </a:lnTo>
                  <a:lnTo>
                    <a:pt x="153441" y="23609"/>
                  </a:lnTo>
                  <a:lnTo>
                    <a:pt x="165239" y="23609"/>
                  </a:lnTo>
                  <a:lnTo>
                    <a:pt x="165239" y="11811"/>
                  </a:lnTo>
                  <a:close/>
                </a:path>
                <a:path w="626110" h="47625">
                  <a:moveTo>
                    <a:pt x="177025" y="23609"/>
                  </a:moveTo>
                  <a:lnTo>
                    <a:pt x="165239" y="23609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close/>
                </a:path>
                <a:path w="626110" h="47625">
                  <a:moveTo>
                    <a:pt x="188836" y="35407"/>
                  </a:moveTo>
                  <a:lnTo>
                    <a:pt x="177038" y="35407"/>
                  </a:lnTo>
                  <a:lnTo>
                    <a:pt x="177038" y="47205"/>
                  </a:lnTo>
                  <a:lnTo>
                    <a:pt x="188836" y="47205"/>
                  </a:lnTo>
                  <a:lnTo>
                    <a:pt x="188836" y="35407"/>
                  </a:lnTo>
                  <a:close/>
                </a:path>
                <a:path w="626110" h="47625">
                  <a:moveTo>
                    <a:pt x="188836" y="11811"/>
                  </a:moveTo>
                  <a:lnTo>
                    <a:pt x="177038" y="11811"/>
                  </a:lnTo>
                  <a:lnTo>
                    <a:pt x="177038" y="23609"/>
                  </a:lnTo>
                  <a:lnTo>
                    <a:pt x="188836" y="23609"/>
                  </a:lnTo>
                  <a:lnTo>
                    <a:pt x="188836" y="11811"/>
                  </a:lnTo>
                  <a:close/>
                </a:path>
                <a:path w="626110" h="47625">
                  <a:moveTo>
                    <a:pt x="212432" y="11811"/>
                  </a:moveTo>
                  <a:lnTo>
                    <a:pt x="200647" y="11811"/>
                  </a:lnTo>
                  <a:lnTo>
                    <a:pt x="188849" y="11811"/>
                  </a:lnTo>
                  <a:lnTo>
                    <a:pt x="188849" y="23609"/>
                  </a:lnTo>
                  <a:lnTo>
                    <a:pt x="200647" y="23609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lnTo>
                    <a:pt x="212432" y="11811"/>
                  </a:lnTo>
                  <a:close/>
                </a:path>
                <a:path w="626110" h="47625">
                  <a:moveTo>
                    <a:pt x="224243" y="11811"/>
                  </a:moveTo>
                  <a:lnTo>
                    <a:pt x="212458" y="11811"/>
                  </a:lnTo>
                  <a:lnTo>
                    <a:pt x="212458" y="23609"/>
                  </a:lnTo>
                  <a:lnTo>
                    <a:pt x="224243" y="23609"/>
                  </a:lnTo>
                  <a:lnTo>
                    <a:pt x="224243" y="11811"/>
                  </a:lnTo>
                  <a:close/>
                </a:path>
                <a:path w="626110" h="47625">
                  <a:moveTo>
                    <a:pt x="247853" y="23609"/>
                  </a:moveTo>
                  <a:lnTo>
                    <a:pt x="236054" y="23609"/>
                  </a:lnTo>
                  <a:lnTo>
                    <a:pt x="236054" y="11811"/>
                  </a:lnTo>
                  <a:lnTo>
                    <a:pt x="224256" y="11811"/>
                  </a:ln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47853" y="35407"/>
                  </a:lnTo>
                  <a:lnTo>
                    <a:pt x="247853" y="23609"/>
                  </a:lnTo>
                  <a:close/>
                </a:path>
                <a:path w="626110" h="47625">
                  <a:moveTo>
                    <a:pt x="259651" y="11811"/>
                  </a:moveTo>
                  <a:lnTo>
                    <a:pt x="247865" y="11811"/>
                  </a:lnTo>
                  <a:lnTo>
                    <a:pt x="247865" y="23609"/>
                  </a:lnTo>
                  <a:lnTo>
                    <a:pt x="259651" y="23609"/>
                  </a:lnTo>
                  <a:lnTo>
                    <a:pt x="259651" y="11811"/>
                  </a:lnTo>
                  <a:close/>
                </a:path>
                <a:path w="626110" h="47625">
                  <a:moveTo>
                    <a:pt x="271462" y="11811"/>
                  </a:moveTo>
                  <a:lnTo>
                    <a:pt x="259664" y="11811"/>
                  </a:lnTo>
                  <a:lnTo>
                    <a:pt x="259664" y="23609"/>
                  </a:lnTo>
                  <a:lnTo>
                    <a:pt x="271462" y="23609"/>
                  </a:lnTo>
                  <a:lnTo>
                    <a:pt x="271462" y="11811"/>
                  </a:lnTo>
                  <a:close/>
                </a:path>
                <a:path w="626110" h="47625">
                  <a:moveTo>
                    <a:pt x="295071" y="11811"/>
                  </a:moveTo>
                  <a:lnTo>
                    <a:pt x="283273" y="11811"/>
                  </a:lnTo>
                  <a:lnTo>
                    <a:pt x="271475" y="11811"/>
                  </a:lnTo>
                  <a:lnTo>
                    <a:pt x="271475" y="23609"/>
                  </a:ln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295071" y="23609"/>
                  </a:lnTo>
                  <a:lnTo>
                    <a:pt x="295071" y="11811"/>
                  </a:lnTo>
                  <a:close/>
                </a:path>
                <a:path w="626110" h="47625">
                  <a:moveTo>
                    <a:pt x="318681" y="11811"/>
                  </a:moveTo>
                  <a:lnTo>
                    <a:pt x="306882" y="11811"/>
                  </a:lnTo>
                  <a:lnTo>
                    <a:pt x="306882" y="23609"/>
                  </a:lnTo>
                  <a:lnTo>
                    <a:pt x="318681" y="23609"/>
                  </a:lnTo>
                  <a:lnTo>
                    <a:pt x="318681" y="11811"/>
                  </a:lnTo>
                  <a:close/>
                </a:path>
                <a:path w="626110" h="47625">
                  <a:moveTo>
                    <a:pt x="342290" y="11811"/>
                  </a:moveTo>
                  <a:lnTo>
                    <a:pt x="330492" y="11811"/>
                  </a:lnTo>
                  <a:lnTo>
                    <a:pt x="330492" y="23609"/>
                  </a:lnTo>
                  <a:lnTo>
                    <a:pt x="330492" y="35407"/>
                  </a:lnTo>
                  <a:lnTo>
                    <a:pt x="342290" y="35407"/>
                  </a:lnTo>
                  <a:lnTo>
                    <a:pt x="342290" y="23609"/>
                  </a:lnTo>
                  <a:lnTo>
                    <a:pt x="342290" y="11811"/>
                  </a:lnTo>
                  <a:close/>
                </a:path>
                <a:path w="626110" h="47625">
                  <a:moveTo>
                    <a:pt x="365887" y="11811"/>
                  </a:moveTo>
                  <a:lnTo>
                    <a:pt x="354088" y="11811"/>
                  </a:lnTo>
                  <a:lnTo>
                    <a:pt x="354088" y="23609"/>
                  </a:lnTo>
                  <a:lnTo>
                    <a:pt x="365887" y="23609"/>
                  </a:lnTo>
                  <a:lnTo>
                    <a:pt x="365887" y="11811"/>
                  </a:lnTo>
                  <a:close/>
                </a:path>
                <a:path w="626110" h="47625">
                  <a:moveTo>
                    <a:pt x="377698" y="11811"/>
                  </a:moveTo>
                  <a:lnTo>
                    <a:pt x="365899" y="11811"/>
                  </a:lnTo>
                  <a:lnTo>
                    <a:pt x="365899" y="23609"/>
                  </a:lnTo>
                  <a:lnTo>
                    <a:pt x="365899" y="35407"/>
                  </a:lnTo>
                  <a:lnTo>
                    <a:pt x="377698" y="35407"/>
                  </a:lnTo>
                  <a:lnTo>
                    <a:pt x="377698" y="23609"/>
                  </a:lnTo>
                  <a:lnTo>
                    <a:pt x="377698" y="11811"/>
                  </a:lnTo>
                  <a:close/>
                </a:path>
                <a:path w="626110" h="47625">
                  <a:moveTo>
                    <a:pt x="413105" y="11811"/>
                  </a:moveTo>
                  <a:lnTo>
                    <a:pt x="401307" y="11811"/>
                  </a:lnTo>
                  <a:lnTo>
                    <a:pt x="389509" y="11811"/>
                  </a:ln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01307" y="23609"/>
                  </a:lnTo>
                  <a:lnTo>
                    <a:pt x="413105" y="23609"/>
                  </a:lnTo>
                  <a:lnTo>
                    <a:pt x="413105" y="11811"/>
                  </a:lnTo>
                  <a:close/>
                </a:path>
                <a:path w="626110" h="47625">
                  <a:moveTo>
                    <a:pt x="436714" y="23609"/>
                  </a:moveTo>
                  <a:lnTo>
                    <a:pt x="424916" y="23609"/>
                  </a:lnTo>
                  <a:lnTo>
                    <a:pt x="424916" y="35407"/>
                  </a:lnTo>
                  <a:lnTo>
                    <a:pt x="436714" y="35407"/>
                  </a:lnTo>
                  <a:lnTo>
                    <a:pt x="436714" y="23609"/>
                  </a:lnTo>
                  <a:close/>
                </a:path>
                <a:path w="626110" h="47625">
                  <a:moveTo>
                    <a:pt x="448513" y="11811"/>
                  </a:moveTo>
                  <a:lnTo>
                    <a:pt x="436714" y="11811"/>
                  </a:lnTo>
                  <a:lnTo>
                    <a:pt x="436714" y="23609"/>
                  </a:lnTo>
                  <a:lnTo>
                    <a:pt x="448513" y="23609"/>
                  </a:lnTo>
                  <a:lnTo>
                    <a:pt x="448513" y="11811"/>
                  </a:lnTo>
                  <a:close/>
                </a:path>
                <a:path w="626110" h="47625">
                  <a:moveTo>
                    <a:pt x="460311" y="23609"/>
                  </a:moveTo>
                  <a:lnTo>
                    <a:pt x="448513" y="23609"/>
                  </a:lnTo>
                  <a:lnTo>
                    <a:pt x="448513" y="35407"/>
                  </a:lnTo>
                  <a:lnTo>
                    <a:pt x="460311" y="35407"/>
                  </a:lnTo>
                  <a:lnTo>
                    <a:pt x="460311" y="23609"/>
                  </a:lnTo>
                  <a:close/>
                </a:path>
                <a:path w="626110" h="47625">
                  <a:moveTo>
                    <a:pt x="472122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72122" y="11798"/>
                  </a:lnTo>
                  <a:lnTo>
                    <a:pt x="472122" y="0"/>
                  </a:lnTo>
                  <a:close/>
                </a:path>
                <a:path w="626110" h="47625">
                  <a:moveTo>
                    <a:pt x="483920" y="11811"/>
                  </a:moveTo>
                  <a:lnTo>
                    <a:pt x="472122" y="11811"/>
                  </a:lnTo>
                  <a:lnTo>
                    <a:pt x="460324" y="11811"/>
                  </a:lnTo>
                  <a:lnTo>
                    <a:pt x="460324" y="23609"/>
                  </a:lnTo>
                  <a:lnTo>
                    <a:pt x="472122" y="23609"/>
                  </a:lnTo>
                  <a:lnTo>
                    <a:pt x="483920" y="23609"/>
                  </a:lnTo>
                  <a:lnTo>
                    <a:pt x="483920" y="11811"/>
                  </a:lnTo>
                  <a:close/>
                </a:path>
                <a:path w="626110" h="47625">
                  <a:moveTo>
                    <a:pt x="519328" y="11811"/>
                  </a:moveTo>
                  <a:lnTo>
                    <a:pt x="507530" y="11811"/>
                  </a:lnTo>
                  <a:lnTo>
                    <a:pt x="495731" y="11811"/>
                  </a:lnTo>
                  <a:lnTo>
                    <a:pt x="483933" y="11811"/>
                  </a:ln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495731" y="23609"/>
                  </a:lnTo>
                  <a:lnTo>
                    <a:pt x="507530" y="23609"/>
                  </a:lnTo>
                  <a:lnTo>
                    <a:pt x="519328" y="23609"/>
                  </a:lnTo>
                  <a:lnTo>
                    <a:pt x="519328" y="11811"/>
                  </a:lnTo>
                  <a:close/>
                </a:path>
                <a:path w="626110" h="47625">
                  <a:moveTo>
                    <a:pt x="519328" y="0"/>
                  </a:moveTo>
                  <a:lnTo>
                    <a:pt x="507530" y="0"/>
                  </a:lnTo>
                  <a:lnTo>
                    <a:pt x="495731" y="0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19328" y="11798"/>
                  </a:lnTo>
                  <a:lnTo>
                    <a:pt x="519328" y="0"/>
                  </a:lnTo>
                  <a:close/>
                </a:path>
                <a:path w="626110" h="47625">
                  <a:moveTo>
                    <a:pt x="531139" y="11811"/>
                  </a:moveTo>
                  <a:lnTo>
                    <a:pt x="519341" y="11811"/>
                  </a:lnTo>
                  <a:lnTo>
                    <a:pt x="519341" y="23609"/>
                  </a:lnTo>
                  <a:lnTo>
                    <a:pt x="519341" y="35407"/>
                  </a:lnTo>
                  <a:lnTo>
                    <a:pt x="531139" y="35407"/>
                  </a:lnTo>
                  <a:lnTo>
                    <a:pt x="531139" y="23609"/>
                  </a:lnTo>
                  <a:lnTo>
                    <a:pt x="531139" y="11811"/>
                  </a:lnTo>
                  <a:close/>
                </a:path>
                <a:path w="626110" h="47625">
                  <a:moveTo>
                    <a:pt x="531139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31139" y="11798"/>
                  </a:lnTo>
                  <a:lnTo>
                    <a:pt x="531139" y="0"/>
                  </a:lnTo>
                  <a:close/>
                </a:path>
                <a:path w="626110" h="47625">
                  <a:moveTo>
                    <a:pt x="554748" y="11811"/>
                  </a:moveTo>
                  <a:lnTo>
                    <a:pt x="542950" y="11811"/>
                  </a:lnTo>
                  <a:lnTo>
                    <a:pt x="542950" y="23609"/>
                  </a:lnTo>
                  <a:lnTo>
                    <a:pt x="554748" y="23609"/>
                  </a:lnTo>
                  <a:lnTo>
                    <a:pt x="554748" y="11811"/>
                  </a:lnTo>
                  <a:close/>
                </a:path>
                <a:path w="626110" h="47625">
                  <a:moveTo>
                    <a:pt x="578345" y="11811"/>
                  </a:moveTo>
                  <a:lnTo>
                    <a:pt x="566547" y="11811"/>
                  </a:lnTo>
                  <a:lnTo>
                    <a:pt x="566547" y="23609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78345" y="23609"/>
                  </a:lnTo>
                  <a:lnTo>
                    <a:pt x="578345" y="11811"/>
                  </a:lnTo>
                  <a:close/>
                </a:path>
                <a:path w="626110" h="47625">
                  <a:moveTo>
                    <a:pt x="578345" y="0"/>
                  </a:moveTo>
                  <a:lnTo>
                    <a:pt x="566547" y="0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26110" h="47625">
                  <a:moveTo>
                    <a:pt x="590156" y="0"/>
                  </a:moveTo>
                  <a:lnTo>
                    <a:pt x="578358" y="0"/>
                  </a:lnTo>
                  <a:lnTo>
                    <a:pt x="578358" y="11798"/>
                  </a:lnTo>
                  <a:lnTo>
                    <a:pt x="590156" y="11798"/>
                  </a:lnTo>
                  <a:lnTo>
                    <a:pt x="590156" y="0"/>
                  </a:lnTo>
                  <a:close/>
                </a:path>
                <a:path w="626110" h="47625">
                  <a:moveTo>
                    <a:pt x="601954" y="11811"/>
                  </a:moveTo>
                  <a:lnTo>
                    <a:pt x="590156" y="11811"/>
                  </a:lnTo>
                  <a:lnTo>
                    <a:pt x="590156" y="23609"/>
                  </a:lnTo>
                  <a:lnTo>
                    <a:pt x="601954" y="23609"/>
                  </a:lnTo>
                  <a:lnTo>
                    <a:pt x="601954" y="11811"/>
                  </a:lnTo>
                  <a:close/>
                </a:path>
                <a:path w="626110" h="47625">
                  <a:moveTo>
                    <a:pt x="625563" y="23609"/>
                  </a:moveTo>
                  <a:lnTo>
                    <a:pt x="613765" y="23609"/>
                  </a:lnTo>
                  <a:lnTo>
                    <a:pt x="613765" y="11811"/>
                  </a:lnTo>
                  <a:lnTo>
                    <a:pt x="601967" y="11811"/>
                  </a:lnTo>
                  <a:lnTo>
                    <a:pt x="601967" y="23609"/>
                  </a:lnTo>
                  <a:lnTo>
                    <a:pt x="601967" y="35407"/>
                  </a:lnTo>
                  <a:lnTo>
                    <a:pt x="613765" y="35407"/>
                  </a:lnTo>
                  <a:lnTo>
                    <a:pt x="625563" y="35407"/>
                  </a:lnTo>
                  <a:lnTo>
                    <a:pt x="625563" y="23609"/>
                  </a:lnTo>
                  <a:close/>
                </a:path>
                <a:path w="626110" h="47625">
                  <a:moveTo>
                    <a:pt x="625563" y="0"/>
                  </a:moveTo>
                  <a:lnTo>
                    <a:pt x="613765" y="0"/>
                  </a:ln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25563" y="11798"/>
                  </a:lnTo>
                  <a:lnTo>
                    <a:pt x="62556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94843" y="4546358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10" h="35560">
                  <a:moveTo>
                    <a:pt x="11798" y="11811"/>
                  </a:moveTo>
                  <a:lnTo>
                    <a:pt x="0" y="11811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11798" y="23609"/>
                  </a:lnTo>
                  <a:lnTo>
                    <a:pt x="11798" y="11811"/>
                  </a:lnTo>
                  <a:close/>
                </a:path>
                <a:path w="626110" h="35560">
                  <a:moveTo>
                    <a:pt x="35394" y="11811"/>
                  </a:moveTo>
                  <a:lnTo>
                    <a:pt x="23596" y="11811"/>
                  </a:lnTo>
                  <a:lnTo>
                    <a:pt x="23596" y="23609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lnTo>
                    <a:pt x="35394" y="11811"/>
                  </a:lnTo>
                  <a:close/>
                </a:path>
                <a:path w="626110" h="35560">
                  <a:moveTo>
                    <a:pt x="59004" y="11811"/>
                  </a:moveTo>
                  <a:lnTo>
                    <a:pt x="47205" y="11811"/>
                  </a:lnTo>
                  <a:lnTo>
                    <a:pt x="35407" y="11811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59004" y="35407"/>
                  </a:lnTo>
                  <a:lnTo>
                    <a:pt x="59004" y="23609"/>
                  </a:lnTo>
                  <a:lnTo>
                    <a:pt x="59004" y="11811"/>
                  </a:lnTo>
                  <a:close/>
                </a:path>
                <a:path w="626110" h="35560">
                  <a:moveTo>
                    <a:pt x="82613" y="11811"/>
                  </a:moveTo>
                  <a:lnTo>
                    <a:pt x="70815" y="11811"/>
                  </a:lnTo>
                  <a:lnTo>
                    <a:pt x="70815" y="23609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09"/>
                  </a:lnTo>
                  <a:lnTo>
                    <a:pt x="82613" y="11811"/>
                  </a:lnTo>
                  <a:close/>
                </a:path>
                <a:path w="626110" h="35560">
                  <a:moveTo>
                    <a:pt x="129806" y="11811"/>
                  </a:moveTo>
                  <a:lnTo>
                    <a:pt x="118021" y="11811"/>
                  </a:lnTo>
                  <a:lnTo>
                    <a:pt x="106222" y="11811"/>
                  </a:lnTo>
                  <a:lnTo>
                    <a:pt x="94424" y="11811"/>
                  </a:ln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06222" y="23609"/>
                  </a:lnTo>
                  <a:lnTo>
                    <a:pt x="118021" y="23609"/>
                  </a:lnTo>
                  <a:lnTo>
                    <a:pt x="129806" y="23609"/>
                  </a:lnTo>
                  <a:lnTo>
                    <a:pt x="129806" y="11811"/>
                  </a:lnTo>
                  <a:close/>
                </a:path>
                <a:path w="626110" h="35560">
                  <a:moveTo>
                    <a:pt x="177025" y="11811"/>
                  </a:moveTo>
                  <a:lnTo>
                    <a:pt x="165239" y="11811"/>
                  </a:lnTo>
                  <a:lnTo>
                    <a:pt x="165239" y="23609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lnTo>
                    <a:pt x="177025" y="11811"/>
                  </a:lnTo>
                  <a:close/>
                </a:path>
                <a:path w="626110" h="35560">
                  <a:moveTo>
                    <a:pt x="188836" y="11811"/>
                  </a:moveTo>
                  <a:lnTo>
                    <a:pt x="177038" y="11811"/>
                  </a:ln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lnTo>
                    <a:pt x="188836" y="11811"/>
                  </a:lnTo>
                  <a:close/>
                </a:path>
                <a:path w="626110" h="35560">
                  <a:moveTo>
                    <a:pt x="188836" y="0"/>
                  </a:moveTo>
                  <a:lnTo>
                    <a:pt x="177038" y="0"/>
                  </a:lnTo>
                  <a:lnTo>
                    <a:pt x="177038" y="11798"/>
                  </a:lnTo>
                  <a:lnTo>
                    <a:pt x="188836" y="11798"/>
                  </a:lnTo>
                  <a:lnTo>
                    <a:pt x="188836" y="0"/>
                  </a:lnTo>
                  <a:close/>
                </a:path>
                <a:path w="626110" h="35560">
                  <a:moveTo>
                    <a:pt x="200647" y="23609"/>
                  </a:move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00647" y="23609"/>
                  </a:lnTo>
                  <a:close/>
                </a:path>
                <a:path w="626110" h="35560">
                  <a:moveTo>
                    <a:pt x="224243" y="11811"/>
                  </a:moveTo>
                  <a:lnTo>
                    <a:pt x="212458" y="11811"/>
                  </a:ln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lnTo>
                    <a:pt x="224243" y="11811"/>
                  </a:lnTo>
                  <a:close/>
                </a:path>
                <a:path w="626110" h="35560">
                  <a:moveTo>
                    <a:pt x="224243" y="0"/>
                  </a:moveTo>
                  <a:lnTo>
                    <a:pt x="212458" y="0"/>
                  </a:lnTo>
                  <a:lnTo>
                    <a:pt x="212458" y="11798"/>
                  </a:lnTo>
                  <a:lnTo>
                    <a:pt x="224243" y="11798"/>
                  </a:lnTo>
                  <a:lnTo>
                    <a:pt x="224243" y="0"/>
                  </a:lnTo>
                  <a:close/>
                </a:path>
                <a:path w="626110" h="35560">
                  <a:moveTo>
                    <a:pt x="247853" y="23609"/>
                  </a:moveTo>
                  <a:lnTo>
                    <a:pt x="236054" y="23609"/>
                  </a:ln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47853" y="35407"/>
                  </a:lnTo>
                  <a:lnTo>
                    <a:pt x="247853" y="23609"/>
                  </a:lnTo>
                  <a:close/>
                </a:path>
                <a:path w="626110" h="35560">
                  <a:moveTo>
                    <a:pt x="259651" y="23609"/>
                  </a:moveTo>
                  <a:lnTo>
                    <a:pt x="247865" y="23609"/>
                  </a:lnTo>
                  <a:lnTo>
                    <a:pt x="247865" y="35407"/>
                  </a:lnTo>
                  <a:lnTo>
                    <a:pt x="259651" y="35407"/>
                  </a:lnTo>
                  <a:lnTo>
                    <a:pt x="259651" y="23609"/>
                  </a:lnTo>
                  <a:close/>
                </a:path>
                <a:path w="626110" h="35560">
                  <a:moveTo>
                    <a:pt x="271462" y="0"/>
                  </a:moveTo>
                  <a:lnTo>
                    <a:pt x="259664" y="0"/>
                  </a:lnTo>
                  <a:lnTo>
                    <a:pt x="259664" y="11798"/>
                  </a:lnTo>
                  <a:lnTo>
                    <a:pt x="271462" y="11798"/>
                  </a:lnTo>
                  <a:lnTo>
                    <a:pt x="271462" y="0"/>
                  </a:lnTo>
                  <a:close/>
                </a:path>
                <a:path w="626110" h="35560">
                  <a:moveTo>
                    <a:pt x="306857" y="11811"/>
                  </a:moveTo>
                  <a:lnTo>
                    <a:pt x="295071" y="11811"/>
                  </a:lnTo>
                  <a:lnTo>
                    <a:pt x="295071" y="23609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lnTo>
                    <a:pt x="306857" y="11811"/>
                  </a:lnTo>
                  <a:close/>
                </a:path>
                <a:path w="626110" h="35560">
                  <a:moveTo>
                    <a:pt x="306857" y="0"/>
                  </a:moveTo>
                  <a:lnTo>
                    <a:pt x="295071" y="0"/>
                  </a:lnTo>
                  <a:lnTo>
                    <a:pt x="283273" y="0"/>
                  </a:lnTo>
                  <a:lnTo>
                    <a:pt x="283273" y="11798"/>
                  </a:lnTo>
                  <a:lnTo>
                    <a:pt x="295071" y="11798"/>
                  </a:lnTo>
                  <a:lnTo>
                    <a:pt x="306857" y="11798"/>
                  </a:lnTo>
                  <a:lnTo>
                    <a:pt x="306857" y="0"/>
                  </a:lnTo>
                  <a:close/>
                </a:path>
                <a:path w="626110" h="35560">
                  <a:moveTo>
                    <a:pt x="330479" y="11811"/>
                  </a:moveTo>
                  <a:lnTo>
                    <a:pt x="318681" y="11811"/>
                  </a:lnTo>
                  <a:lnTo>
                    <a:pt x="306882" y="11811"/>
                  </a:lnTo>
                  <a:lnTo>
                    <a:pt x="306882" y="23609"/>
                  </a:lnTo>
                  <a:lnTo>
                    <a:pt x="306882" y="35407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lnTo>
                    <a:pt x="330479" y="11811"/>
                  </a:lnTo>
                  <a:close/>
                </a:path>
                <a:path w="626110" h="35560">
                  <a:moveTo>
                    <a:pt x="330479" y="0"/>
                  </a:moveTo>
                  <a:lnTo>
                    <a:pt x="318681" y="0"/>
                  </a:lnTo>
                  <a:lnTo>
                    <a:pt x="306882" y="0"/>
                  </a:lnTo>
                  <a:lnTo>
                    <a:pt x="306882" y="11798"/>
                  </a:lnTo>
                  <a:lnTo>
                    <a:pt x="318681" y="11798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26110" h="35560">
                  <a:moveTo>
                    <a:pt x="342290" y="11811"/>
                  </a:moveTo>
                  <a:lnTo>
                    <a:pt x="330492" y="11811"/>
                  </a:lnTo>
                  <a:lnTo>
                    <a:pt x="330492" y="23609"/>
                  </a:lnTo>
                  <a:lnTo>
                    <a:pt x="342290" y="23609"/>
                  </a:lnTo>
                  <a:lnTo>
                    <a:pt x="342290" y="11811"/>
                  </a:lnTo>
                  <a:close/>
                </a:path>
                <a:path w="626110" h="35560">
                  <a:moveTo>
                    <a:pt x="354088" y="0"/>
                  </a:moveTo>
                  <a:lnTo>
                    <a:pt x="342290" y="0"/>
                  </a:lnTo>
                  <a:lnTo>
                    <a:pt x="330492" y="0"/>
                  </a:lnTo>
                  <a:lnTo>
                    <a:pt x="330492" y="11798"/>
                  </a:lnTo>
                  <a:lnTo>
                    <a:pt x="342290" y="11798"/>
                  </a:lnTo>
                  <a:lnTo>
                    <a:pt x="354088" y="11798"/>
                  </a:lnTo>
                  <a:lnTo>
                    <a:pt x="354088" y="0"/>
                  </a:lnTo>
                  <a:close/>
                </a:path>
                <a:path w="626110" h="35560">
                  <a:moveTo>
                    <a:pt x="365887" y="23609"/>
                  </a:moveTo>
                  <a:lnTo>
                    <a:pt x="354088" y="23609"/>
                  </a:lnTo>
                  <a:lnTo>
                    <a:pt x="354088" y="35407"/>
                  </a:lnTo>
                  <a:lnTo>
                    <a:pt x="365887" y="35407"/>
                  </a:lnTo>
                  <a:lnTo>
                    <a:pt x="365887" y="23609"/>
                  </a:lnTo>
                  <a:close/>
                </a:path>
                <a:path w="626110" h="35560">
                  <a:moveTo>
                    <a:pt x="389496" y="23609"/>
                  </a:moveTo>
                  <a:lnTo>
                    <a:pt x="377698" y="23609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close/>
                </a:path>
                <a:path w="626110" h="35560">
                  <a:moveTo>
                    <a:pt x="389496" y="0"/>
                  </a:moveTo>
                  <a:lnTo>
                    <a:pt x="377698" y="0"/>
                  </a:lnTo>
                  <a:lnTo>
                    <a:pt x="365899" y="0"/>
                  </a:lnTo>
                  <a:lnTo>
                    <a:pt x="365899" y="11798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26110" h="35560">
                  <a:moveTo>
                    <a:pt x="413105" y="23609"/>
                  </a:moveTo>
                  <a:lnTo>
                    <a:pt x="401307" y="23609"/>
                  </a:lnTo>
                  <a:lnTo>
                    <a:pt x="401307" y="11811"/>
                  </a:lnTo>
                  <a:lnTo>
                    <a:pt x="389509" y="11811"/>
                  </a:ln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13105" y="35407"/>
                  </a:lnTo>
                  <a:lnTo>
                    <a:pt x="413105" y="23609"/>
                  </a:lnTo>
                  <a:close/>
                </a:path>
                <a:path w="626110" h="35560">
                  <a:moveTo>
                    <a:pt x="424903" y="11811"/>
                  </a:moveTo>
                  <a:lnTo>
                    <a:pt x="413105" y="11811"/>
                  </a:lnTo>
                  <a:lnTo>
                    <a:pt x="413105" y="23609"/>
                  </a:lnTo>
                  <a:lnTo>
                    <a:pt x="424903" y="23609"/>
                  </a:lnTo>
                  <a:lnTo>
                    <a:pt x="424903" y="11811"/>
                  </a:lnTo>
                  <a:close/>
                </a:path>
                <a:path w="626110" h="35560">
                  <a:moveTo>
                    <a:pt x="448513" y="0"/>
                  </a:moveTo>
                  <a:lnTo>
                    <a:pt x="436714" y="0"/>
                  </a:lnTo>
                  <a:lnTo>
                    <a:pt x="424916" y="0"/>
                  </a:lnTo>
                  <a:lnTo>
                    <a:pt x="424916" y="11798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48513" y="0"/>
                  </a:lnTo>
                  <a:close/>
                </a:path>
                <a:path w="626110" h="35560">
                  <a:moveTo>
                    <a:pt x="460311" y="11811"/>
                  </a:moveTo>
                  <a:lnTo>
                    <a:pt x="448513" y="11811"/>
                  </a:lnTo>
                  <a:lnTo>
                    <a:pt x="436714" y="11811"/>
                  </a:lnTo>
                  <a:lnTo>
                    <a:pt x="436714" y="23609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60311" y="35407"/>
                  </a:lnTo>
                  <a:lnTo>
                    <a:pt x="460311" y="23609"/>
                  </a:lnTo>
                  <a:lnTo>
                    <a:pt x="460311" y="11811"/>
                  </a:lnTo>
                  <a:close/>
                </a:path>
                <a:path w="626110" h="35560">
                  <a:moveTo>
                    <a:pt x="483920" y="11811"/>
                  </a:moveTo>
                  <a:lnTo>
                    <a:pt x="472122" y="11811"/>
                  </a:lnTo>
                  <a:lnTo>
                    <a:pt x="460324" y="11811"/>
                  </a:lnTo>
                  <a:lnTo>
                    <a:pt x="460324" y="23609"/>
                  </a:lnTo>
                  <a:lnTo>
                    <a:pt x="460324" y="35407"/>
                  </a:lnTo>
                  <a:lnTo>
                    <a:pt x="472122" y="35407"/>
                  </a:lnTo>
                  <a:lnTo>
                    <a:pt x="472122" y="23609"/>
                  </a:lnTo>
                  <a:lnTo>
                    <a:pt x="483920" y="23609"/>
                  </a:lnTo>
                  <a:lnTo>
                    <a:pt x="483920" y="11811"/>
                  </a:lnTo>
                  <a:close/>
                </a:path>
                <a:path w="626110" h="35560">
                  <a:moveTo>
                    <a:pt x="519328" y="0"/>
                  </a:moveTo>
                  <a:lnTo>
                    <a:pt x="507530" y="0"/>
                  </a:ln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19328" y="11798"/>
                  </a:lnTo>
                  <a:lnTo>
                    <a:pt x="519328" y="0"/>
                  </a:lnTo>
                  <a:close/>
                </a:path>
                <a:path w="626110" h="35560">
                  <a:moveTo>
                    <a:pt x="542937" y="0"/>
                  </a:moveTo>
                  <a:lnTo>
                    <a:pt x="531139" y="0"/>
                  </a:lnTo>
                  <a:lnTo>
                    <a:pt x="519341" y="0"/>
                  </a:lnTo>
                  <a:lnTo>
                    <a:pt x="519341" y="11798"/>
                  </a:lnTo>
                  <a:lnTo>
                    <a:pt x="531139" y="11798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26110" h="35560">
                  <a:moveTo>
                    <a:pt x="554748" y="11811"/>
                  </a:moveTo>
                  <a:lnTo>
                    <a:pt x="542950" y="11811"/>
                  </a:lnTo>
                  <a:lnTo>
                    <a:pt x="542950" y="23609"/>
                  </a:lnTo>
                  <a:lnTo>
                    <a:pt x="554748" y="23609"/>
                  </a:lnTo>
                  <a:lnTo>
                    <a:pt x="554748" y="11811"/>
                  </a:lnTo>
                  <a:close/>
                </a:path>
                <a:path w="626110" h="35560">
                  <a:moveTo>
                    <a:pt x="578345" y="0"/>
                  </a:moveTo>
                  <a:lnTo>
                    <a:pt x="566547" y="0"/>
                  </a:lnTo>
                  <a:lnTo>
                    <a:pt x="554748" y="0"/>
                  </a:ln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26110" h="35560">
                  <a:moveTo>
                    <a:pt x="601954" y="11811"/>
                  </a:moveTo>
                  <a:lnTo>
                    <a:pt x="590156" y="11811"/>
                  </a:lnTo>
                  <a:lnTo>
                    <a:pt x="590156" y="23609"/>
                  </a:lnTo>
                  <a:lnTo>
                    <a:pt x="601954" y="23609"/>
                  </a:lnTo>
                  <a:lnTo>
                    <a:pt x="601954" y="11811"/>
                  </a:lnTo>
                  <a:close/>
                </a:path>
                <a:path w="626110" h="35560">
                  <a:moveTo>
                    <a:pt x="601954" y="0"/>
                  </a:moveTo>
                  <a:lnTo>
                    <a:pt x="590156" y="0"/>
                  </a:lnTo>
                  <a:lnTo>
                    <a:pt x="578358" y="0"/>
                  </a:lnTo>
                  <a:lnTo>
                    <a:pt x="578358" y="11798"/>
                  </a:lnTo>
                  <a:lnTo>
                    <a:pt x="590156" y="11798"/>
                  </a:lnTo>
                  <a:lnTo>
                    <a:pt x="601954" y="11798"/>
                  </a:lnTo>
                  <a:lnTo>
                    <a:pt x="601954" y="0"/>
                  </a:lnTo>
                  <a:close/>
                </a:path>
                <a:path w="626110" h="35560">
                  <a:moveTo>
                    <a:pt x="613765" y="0"/>
                  </a:move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13765" y="0"/>
                  </a:lnTo>
                  <a:close/>
                </a:path>
                <a:path w="626110" h="35560">
                  <a:moveTo>
                    <a:pt x="625563" y="11811"/>
                  </a:moveTo>
                  <a:lnTo>
                    <a:pt x="613765" y="11811"/>
                  </a:lnTo>
                  <a:lnTo>
                    <a:pt x="613765" y="23609"/>
                  </a:lnTo>
                  <a:lnTo>
                    <a:pt x="625563" y="23609"/>
                  </a:lnTo>
                  <a:lnTo>
                    <a:pt x="625563" y="118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94843" y="4569967"/>
              <a:ext cx="614045" cy="35560"/>
            </a:xfrm>
            <a:custGeom>
              <a:avLst/>
              <a:gdLst/>
              <a:ahLst/>
              <a:cxnLst/>
              <a:rect l="l" t="t" r="r" b="b"/>
              <a:pathLst>
                <a:path w="614045" h="35560">
                  <a:moveTo>
                    <a:pt x="35394" y="23609"/>
                  </a:moveTo>
                  <a:lnTo>
                    <a:pt x="23596" y="23609"/>
                  </a:lnTo>
                  <a:lnTo>
                    <a:pt x="11798" y="23609"/>
                  </a:lnTo>
                  <a:lnTo>
                    <a:pt x="11798" y="11811"/>
                  </a:lnTo>
                  <a:lnTo>
                    <a:pt x="0" y="11811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close/>
                </a:path>
                <a:path w="614045" h="35560">
                  <a:moveTo>
                    <a:pt x="59004" y="23609"/>
                  </a:moveTo>
                  <a:lnTo>
                    <a:pt x="47205" y="23609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59004" y="35407"/>
                  </a:lnTo>
                  <a:lnTo>
                    <a:pt x="59004" y="23609"/>
                  </a:lnTo>
                  <a:close/>
                </a:path>
                <a:path w="614045" h="35560">
                  <a:moveTo>
                    <a:pt x="82613" y="11811"/>
                  </a:moveTo>
                  <a:lnTo>
                    <a:pt x="70815" y="11811"/>
                  </a:lnTo>
                  <a:lnTo>
                    <a:pt x="70815" y="23609"/>
                  </a:ln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09"/>
                  </a:lnTo>
                  <a:lnTo>
                    <a:pt x="82613" y="11811"/>
                  </a:lnTo>
                  <a:close/>
                </a:path>
                <a:path w="614045" h="35560">
                  <a:moveTo>
                    <a:pt x="118021" y="11811"/>
                  </a:moveTo>
                  <a:lnTo>
                    <a:pt x="106222" y="11811"/>
                  </a:lnTo>
                  <a:lnTo>
                    <a:pt x="106222" y="23609"/>
                  </a:ln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18021" y="35407"/>
                  </a:lnTo>
                  <a:lnTo>
                    <a:pt x="118021" y="23609"/>
                  </a:lnTo>
                  <a:lnTo>
                    <a:pt x="118021" y="11811"/>
                  </a:lnTo>
                  <a:close/>
                </a:path>
                <a:path w="614045" h="35560">
                  <a:moveTo>
                    <a:pt x="141617" y="11811"/>
                  </a:moveTo>
                  <a:lnTo>
                    <a:pt x="129832" y="11811"/>
                  </a:lnTo>
                  <a:lnTo>
                    <a:pt x="129832" y="23609"/>
                  </a:lnTo>
                  <a:lnTo>
                    <a:pt x="141617" y="23609"/>
                  </a:lnTo>
                  <a:lnTo>
                    <a:pt x="141617" y="11811"/>
                  </a:lnTo>
                  <a:close/>
                </a:path>
                <a:path w="614045" h="35560">
                  <a:moveTo>
                    <a:pt x="165239" y="23609"/>
                  </a:move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65239" y="23609"/>
                  </a:lnTo>
                  <a:close/>
                </a:path>
                <a:path w="614045" h="35560">
                  <a:moveTo>
                    <a:pt x="188836" y="11811"/>
                  </a:moveTo>
                  <a:lnTo>
                    <a:pt x="177038" y="11811"/>
                  </a:ln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lnTo>
                    <a:pt x="188836" y="11811"/>
                  </a:lnTo>
                  <a:close/>
                </a:path>
                <a:path w="614045" h="35560">
                  <a:moveTo>
                    <a:pt x="200647" y="11811"/>
                  </a:moveTo>
                  <a:lnTo>
                    <a:pt x="188849" y="11811"/>
                  </a:ln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00647" y="23609"/>
                  </a:lnTo>
                  <a:lnTo>
                    <a:pt x="200647" y="11811"/>
                  </a:lnTo>
                  <a:close/>
                </a:path>
                <a:path w="614045" h="35560">
                  <a:moveTo>
                    <a:pt x="224243" y="11811"/>
                  </a:moveTo>
                  <a:lnTo>
                    <a:pt x="212458" y="11811"/>
                  </a:lnTo>
                  <a:lnTo>
                    <a:pt x="212458" y="23609"/>
                  </a:lnTo>
                  <a:lnTo>
                    <a:pt x="224243" y="23609"/>
                  </a:lnTo>
                  <a:lnTo>
                    <a:pt x="224243" y="11811"/>
                  </a:lnTo>
                  <a:close/>
                </a:path>
                <a:path w="614045" h="35560">
                  <a:moveTo>
                    <a:pt x="247853" y="11811"/>
                  </a:moveTo>
                  <a:lnTo>
                    <a:pt x="236054" y="11811"/>
                  </a:lnTo>
                  <a:lnTo>
                    <a:pt x="236054" y="23609"/>
                  </a:ln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47853" y="35407"/>
                  </a:lnTo>
                  <a:lnTo>
                    <a:pt x="247853" y="23609"/>
                  </a:lnTo>
                  <a:lnTo>
                    <a:pt x="247853" y="11811"/>
                  </a:lnTo>
                  <a:close/>
                </a:path>
                <a:path w="614045" h="35560">
                  <a:moveTo>
                    <a:pt x="306857" y="23609"/>
                  </a:moveTo>
                  <a:lnTo>
                    <a:pt x="295071" y="23609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close/>
                </a:path>
                <a:path w="614045" h="35560">
                  <a:moveTo>
                    <a:pt x="318681" y="11811"/>
                  </a:moveTo>
                  <a:lnTo>
                    <a:pt x="306882" y="11811"/>
                  </a:lnTo>
                  <a:lnTo>
                    <a:pt x="306882" y="23609"/>
                  </a:lnTo>
                  <a:lnTo>
                    <a:pt x="306882" y="35407"/>
                  </a:lnTo>
                  <a:lnTo>
                    <a:pt x="318681" y="35407"/>
                  </a:lnTo>
                  <a:lnTo>
                    <a:pt x="318681" y="23609"/>
                  </a:lnTo>
                  <a:lnTo>
                    <a:pt x="318681" y="11811"/>
                  </a:lnTo>
                  <a:close/>
                </a:path>
                <a:path w="614045" h="35560">
                  <a:moveTo>
                    <a:pt x="365887" y="11811"/>
                  </a:moveTo>
                  <a:lnTo>
                    <a:pt x="354088" y="11811"/>
                  </a:lnTo>
                  <a:lnTo>
                    <a:pt x="354088" y="23609"/>
                  </a:lnTo>
                  <a:lnTo>
                    <a:pt x="365887" y="23609"/>
                  </a:lnTo>
                  <a:lnTo>
                    <a:pt x="365887" y="11811"/>
                  </a:lnTo>
                  <a:close/>
                </a:path>
                <a:path w="614045" h="35560">
                  <a:moveTo>
                    <a:pt x="389496" y="11811"/>
                  </a:moveTo>
                  <a:lnTo>
                    <a:pt x="377698" y="11811"/>
                  </a:lnTo>
                  <a:lnTo>
                    <a:pt x="365899" y="11811"/>
                  </a:lnTo>
                  <a:lnTo>
                    <a:pt x="365899" y="23609"/>
                  </a:lnTo>
                  <a:lnTo>
                    <a:pt x="377698" y="23609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lnTo>
                    <a:pt x="389496" y="11811"/>
                  </a:lnTo>
                  <a:close/>
                </a:path>
                <a:path w="614045" h="35560">
                  <a:moveTo>
                    <a:pt x="401307" y="23609"/>
                  </a:move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01307" y="23609"/>
                  </a:lnTo>
                  <a:close/>
                </a:path>
                <a:path w="614045" h="35560">
                  <a:moveTo>
                    <a:pt x="424903" y="11811"/>
                  </a:moveTo>
                  <a:lnTo>
                    <a:pt x="413105" y="11811"/>
                  </a:lnTo>
                  <a:lnTo>
                    <a:pt x="413105" y="23609"/>
                  </a:lnTo>
                  <a:lnTo>
                    <a:pt x="424903" y="23609"/>
                  </a:lnTo>
                  <a:lnTo>
                    <a:pt x="424903" y="11811"/>
                  </a:lnTo>
                  <a:close/>
                </a:path>
                <a:path w="614045" h="35560">
                  <a:moveTo>
                    <a:pt x="472122" y="23609"/>
                  </a:moveTo>
                  <a:lnTo>
                    <a:pt x="460324" y="23609"/>
                  </a:lnTo>
                  <a:lnTo>
                    <a:pt x="460324" y="35407"/>
                  </a:lnTo>
                  <a:lnTo>
                    <a:pt x="472122" y="35407"/>
                  </a:lnTo>
                  <a:lnTo>
                    <a:pt x="472122" y="23609"/>
                  </a:lnTo>
                  <a:close/>
                </a:path>
                <a:path w="614045" h="35560">
                  <a:moveTo>
                    <a:pt x="483920" y="11811"/>
                  </a:moveTo>
                  <a:lnTo>
                    <a:pt x="472122" y="11811"/>
                  </a:lnTo>
                  <a:lnTo>
                    <a:pt x="472122" y="23609"/>
                  </a:lnTo>
                  <a:lnTo>
                    <a:pt x="483920" y="23609"/>
                  </a:lnTo>
                  <a:lnTo>
                    <a:pt x="483920" y="11811"/>
                  </a:lnTo>
                  <a:close/>
                </a:path>
                <a:path w="614045" h="35560">
                  <a:moveTo>
                    <a:pt x="483920" y="0"/>
                  </a:moveTo>
                  <a:lnTo>
                    <a:pt x="472122" y="0"/>
                  </a:lnTo>
                  <a:lnTo>
                    <a:pt x="460324" y="0"/>
                  </a:lnTo>
                  <a:lnTo>
                    <a:pt x="460324" y="11798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14045" h="35560">
                  <a:moveTo>
                    <a:pt x="495731" y="11811"/>
                  </a:moveTo>
                  <a:lnTo>
                    <a:pt x="483933" y="11811"/>
                  </a:lnTo>
                  <a:lnTo>
                    <a:pt x="483933" y="23609"/>
                  </a:lnTo>
                  <a:lnTo>
                    <a:pt x="495731" y="23609"/>
                  </a:lnTo>
                  <a:lnTo>
                    <a:pt x="495731" y="11811"/>
                  </a:lnTo>
                  <a:close/>
                </a:path>
                <a:path w="614045" h="35560">
                  <a:moveTo>
                    <a:pt x="507530" y="23609"/>
                  </a:moveTo>
                  <a:lnTo>
                    <a:pt x="495731" y="23609"/>
                  </a:lnTo>
                  <a:lnTo>
                    <a:pt x="495731" y="35407"/>
                  </a:lnTo>
                  <a:lnTo>
                    <a:pt x="507530" y="35407"/>
                  </a:lnTo>
                  <a:lnTo>
                    <a:pt x="507530" y="23609"/>
                  </a:lnTo>
                  <a:close/>
                </a:path>
                <a:path w="614045" h="35560">
                  <a:moveTo>
                    <a:pt x="519328" y="0"/>
                  </a:moveTo>
                  <a:lnTo>
                    <a:pt x="507530" y="0"/>
                  </a:ln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19328" y="11798"/>
                  </a:lnTo>
                  <a:lnTo>
                    <a:pt x="519328" y="0"/>
                  </a:lnTo>
                  <a:close/>
                </a:path>
                <a:path w="614045" h="35560">
                  <a:moveTo>
                    <a:pt x="531139" y="11811"/>
                  </a:moveTo>
                  <a:lnTo>
                    <a:pt x="519341" y="11811"/>
                  </a:lnTo>
                  <a:lnTo>
                    <a:pt x="519341" y="23609"/>
                  </a:lnTo>
                  <a:lnTo>
                    <a:pt x="519341" y="35407"/>
                  </a:lnTo>
                  <a:lnTo>
                    <a:pt x="531139" y="35407"/>
                  </a:lnTo>
                  <a:lnTo>
                    <a:pt x="531139" y="23609"/>
                  </a:lnTo>
                  <a:lnTo>
                    <a:pt x="531139" y="11811"/>
                  </a:lnTo>
                  <a:close/>
                </a:path>
                <a:path w="614045" h="35560">
                  <a:moveTo>
                    <a:pt x="542937" y="0"/>
                  </a:moveTo>
                  <a:lnTo>
                    <a:pt x="531139" y="0"/>
                  </a:lnTo>
                  <a:lnTo>
                    <a:pt x="531139" y="11798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14045" h="35560">
                  <a:moveTo>
                    <a:pt x="566547" y="0"/>
                  </a:moveTo>
                  <a:lnTo>
                    <a:pt x="554748" y="0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66547" y="0"/>
                  </a:lnTo>
                  <a:close/>
                </a:path>
                <a:path w="614045" h="35560">
                  <a:moveTo>
                    <a:pt x="578345" y="11811"/>
                  </a:moveTo>
                  <a:lnTo>
                    <a:pt x="566547" y="11811"/>
                  </a:lnTo>
                  <a:lnTo>
                    <a:pt x="554748" y="11811"/>
                  </a:lnTo>
                  <a:lnTo>
                    <a:pt x="554748" y="23609"/>
                  </a:lnTo>
                  <a:lnTo>
                    <a:pt x="566547" y="23609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78345" y="23609"/>
                  </a:lnTo>
                  <a:lnTo>
                    <a:pt x="578345" y="11811"/>
                  </a:lnTo>
                  <a:close/>
                </a:path>
                <a:path w="614045" h="35560">
                  <a:moveTo>
                    <a:pt x="601954" y="0"/>
                  </a:moveTo>
                  <a:lnTo>
                    <a:pt x="590156" y="0"/>
                  </a:lnTo>
                  <a:lnTo>
                    <a:pt x="590156" y="11798"/>
                  </a:lnTo>
                  <a:lnTo>
                    <a:pt x="601954" y="11798"/>
                  </a:lnTo>
                  <a:lnTo>
                    <a:pt x="601954" y="0"/>
                  </a:lnTo>
                  <a:close/>
                </a:path>
                <a:path w="614045" h="35560">
                  <a:moveTo>
                    <a:pt x="613765" y="11811"/>
                  </a:moveTo>
                  <a:lnTo>
                    <a:pt x="601967" y="11811"/>
                  </a:lnTo>
                  <a:lnTo>
                    <a:pt x="601967" y="23609"/>
                  </a:lnTo>
                  <a:lnTo>
                    <a:pt x="601967" y="35407"/>
                  </a:lnTo>
                  <a:lnTo>
                    <a:pt x="613765" y="35407"/>
                  </a:lnTo>
                  <a:lnTo>
                    <a:pt x="613765" y="23609"/>
                  </a:lnTo>
                  <a:lnTo>
                    <a:pt x="613765" y="118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36" name="object 36">
            <a:hlinkClick r:id="rId2"/>
          </p:cNvPr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3468052" y="767626"/>
            <a:ext cx="5715000" cy="4446270"/>
          </a:xfrm>
          <a:prstGeom prst="rect">
            <a:avLst/>
          </a:prstGeom>
        </p:spPr>
      </p:pic>
      <p:sp>
        <p:nvSpPr>
          <p:cNvPr id="37" name="object 37"/>
          <p:cNvSpPr txBox="1"/>
          <p:nvPr/>
        </p:nvSpPr>
        <p:spPr>
          <a:xfrm>
            <a:off x="4766411" y="7521740"/>
            <a:ext cx="525780" cy="160020"/>
          </a:xfrm>
          <a:prstGeom prst="rect">
            <a:avLst/>
          </a:prstGeom>
        </p:spPr>
        <p:txBody>
          <a:bodyPr vert="horz" wrap="square" lIns="0" tIns="571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45"/>
              </a:spcBef>
            </a:pPr>
            <a:r>
              <a:rPr sz="900" dirty="0">
                <a:solidFill>
                  <a:srgbClr val="FFFFFF"/>
                </a:solidFill>
                <a:latin typeface="Raleway"/>
                <a:cs typeface="Raleway"/>
              </a:rPr>
              <a:t>Page: </a:t>
            </a:r>
            <a:r>
              <a:rPr sz="900" spc="-25" dirty="0">
                <a:solidFill>
                  <a:srgbClr val="FFFFFF"/>
                </a:solidFill>
                <a:latin typeface="Raleway"/>
                <a:cs typeface="Raleway"/>
              </a:rPr>
              <a:t>201</a:t>
            </a:r>
            <a:endParaRPr sz="900">
              <a:latin typeface="Raleway"/>
              <a:cs typeface="Raleway"/>
            </a:endParaRPr>
          </a:p>
        </p:txBody>
      </p:sp>
      <p:pic>
        <p:nvPicPr>
          <p:cNvPr id="4" name="Picture 3" descr="A picture containing logo&#10;&#10;Description automatically generated">
            <a:extLst>
              <a:ext uri="{FF2B5EF4-FFF2-40B4-BE49-F238E27FC236}">
                <a16:creationId xmlns:a16="http://schemas.microsoft.com/office/drawing/2014/main" id="{4C26559B-C6A7-1E3D-8981-523066659B6D}"/>
              </a:ext>
            </a:extLst>
          </p:cNvPr>
          <p:cNvPicPr>
            <a:picLocks noChangeAspect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6732"/>
          <a:stretch/>
        </p:blipFill>
        <p:spPr>
          <a:xfrm>
            <a:off x="8610600" y="6449545"/>
            <a:ext cx="1293202" cy="1232368"/>
          </a:xfrm>
          <a:prstGeom prst="rect">
            <a:avLst/>
          </a:prstGeom>
        </p:spPr>
      </p:pic>
      <p:graphicFrame>
        <p:nvGraphicFramePr>
          <p:cNvPr id="39" name="Object 38">
            <a:extLst>
              <a:ext uri="{FF2B5EF4-FFF2-40B4-BE49-F238E27FC236}">
                <a16:creationId xmlns:a16="http://schemas.microsoft.com/office/drawing/2014/main" id="{7C4F9127-5CE3-8D89-4427-11E94A338863}"/>
              </a:ext>
            </a:extLst>
          </p:cNvPr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4190427874"/>
              </p:ext>
            </p:extLst>
          </p:nvPr>
        </p:nvGraphicFramePr>
        <p:xfrm>
          <a:off x="817636" y="5393388"/>
          <a:ext cx="7897549" cy="126452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Worksheet" r:id="rId5" imgW="8724900" imgH="1397000" progId="Excel.Sheet.12">
                  <p:embed/>
                </p:oleObj>
              </mc:Choice>
              <mc:Fallback>
                <p:oleObj name="Worksheet" r:id="rId5" imgW="8724900" imgH="1397000" progId="Excel.Sheet.12">
                  <p:embed/>
                  <p:pic>
                    <p:nvPicPr>
                      <p:cNvPr id="39" name="Object 38">
                        <a:extLst>
                          <a:ext uri="{FF2B5EF4-FFF2-40B4-BE49-F238E27FC236}">
                            <a16:creationId xmlns:a16="http://schemas.microsoft.com/office/drawing/2014/main" id="{7C4F9127-5CE3-8D89-4427-11E94A338863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6"/>
                      <a:stretch>
                        <a:fillRect/>
                      </a:stretch>
                    </p:blipFill>
                    <p:spPr>
                      <a:xfrm>
                        <a:off x="817636" y="5393388"/>
                        <a:ext cx="7897549" cy="1264527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Rectangle 1">
            <a:extLst>
              <a:ext uri="{FF2B5EF4-FFF2-40B4-BE49-F238E27FC236}">
                <a16:creationId xmlns:a16="http://schemas.microsoft.com/office/drawing/2014/main" id="{7651FF48-F94A-9066-5B4B-3F631BCC295A}"/>
              </a:ext>
            </a:extLst>
          </p:cNvPr>
          <p:cNvSpPr/>
          <p:nvPr/>
        </p:nvSpPr>
        <p:spPr>
          <a:xfrm>
            <a:off x="7713545" y="5213896"/>
            <a:ext cx="1001640" cy="1461693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06027489"/>
      </p:ext>
    </p:extLst>
  </p:cSld>
  <p:clrMapOvr>
    <a:masterClrMapping/>
  </p:clrMapOvr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object 5">
            <a:hlinkClick r:id="rId2"/>
          </p:cNvPr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47625" y="767626"/>
            <a:ext cx="5715000" cy="4446930"/>
          </a:xfrm>
          <a:prstGeom prst="rect">
            <a:avLst/>
          </a:prstGeom>
        </p:spPr>
      </p:pic>
      <p:sp>
        <p:nvSpPr>
          <p:cNvPr id="6" name="object 6"/>
          <p:cNvSpPr/>
          <p:nvPr/>
        </p:nvSpPr>
        <p:spPr>
          <a:xfrm>
            <a:off x="6176645" y="251654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6176645" y="274514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6176645" y="331664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6176645" y="365954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6176645" y="377384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6176645" y="388814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6176645" y="411674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6559550" y="4232948"/>
            <a:ext cx="41910" cy="41910"/>
          </a:xfrm>
          <a:custGeom>
            <a:avLst/>
            <a:gdLst/>
            <a:ahLst/>
            <a:cxnLst/>
            <a:rect l="l" t="t" r="r" b="b"/>
            <a:pathLst>
              <a:path w="41909" h="41910">
                <a:moveTo>
                  <a:pt x="41909" y="20954"/>
                </a:moveTo>
                <a:lnTo>
                  <a:pt x="40262" y="12799"/>
                </a:lnTo>
                <a:lnTo>
                  <a:pt x="35771" y="6138"/>
                </a:lnTo>
                <a:lnTo>
                  <a:pt x="29110" y="1647"/>
                </a:lnTo>
                <a:lnTo>
                  <a:pt x="20954" y="0"/>
                </a:lnTo>
                <a:lnTo>
                  <a:pt x="12799" y="1647"/>
                </a:lnTo>
                <a:lnTo>
                  <a:pt x="6138" y="6138"/>
                </a:lnTo>
                <a:lnTo>
                  <a:pt x="1647" y="12799"/>
                </a:lnTo>
                <a:lnTo>
                  <a:pt x="0" y="20954"/>
                </a:lnTo>
                <a:lnTo>
                  <a:pt x="1647" y="29115"/>
                </a:lnTo>
                <a:lnTo>
                  <a:pt x="6138" y="35775"/>
                </a:lnTo>
                <a:lnTo>
                  <a:pt x="12799" y="40264"/>
                </a:lnTo>
                <a:lnTo>
                  <a:pt x="20954" y="41910"/>
                </a:lnTo>
                <a:lnTo>
                  <a:pt x="29110" y="40264"/>
                </a:lnTo>
                <a:lnTo>
                  <a:pt x="35771" y="35775"/>
                </a:lnTo>
                <a:lnTo>
                  <a:pt x="40262" y="29115"/>
                </a:lnTo>
                <a:lnTo>
                  <a:pt x="41909" y="20954"/>
                </a:lnTo>
              </a:path>
            </a:pathLst>
          </a:custGeom>
          <a:ln w="381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6559550" y="4347248"/>
            <a:ext cx="41910" cy="41910"/>
          </a:xfrm>
          <a:custGeom>
            <a:avLst/>
            <a:gdLst/>
            <a:ahLst/>
            <a:cxnLst/>
            <a:rect l="l" t="t" r="r" b="b"/>
            <a:pathLst>
              <a:path w="41909" h="41910">
                <a:moveTo>
                  <a:pt x="41909" y="20954"/>
                </a:moveTo>
                <a:lnTo>
                  <a:pt x="40262" y="12799"/>
                </a:lnTo>
                <a:lnTo>
                  <a:pt x="35771" y="6138"/>
                </a:lnTo>
                <a:lnTo>
                  <a:pt x="29110" y="1647"/>
                </a:lnTo>
                <a:lnTo>
                  <a:pt x="20954" y="0"/>
                </a:lnTo>
                <a:lnTo>
                  <a:pt x="12799" y="1647"/>
                </a:lnTo>
                <a:lnTo>
                  <a:pt x="6138" y="6138"/>
                </a:lnTo>
                <a:lnTo>
                  <a:pt x="1647" y="12799"/>
                </a:lnTo>
                <a:lnTo>
                  <a:pt x="0" y="20954"/>
                </a:lnTo>
                <a:lnTo>
                  <a:pt x="1647" y="29115"/>
                </a:lnTo>
                <a:lnTo>
                  <a:pt x="6138" y="35775"/>
                </a:lnTo>
                <a:lnTo>
                  <a:pt x="12799" y="40264"/>
                </a:lnTo>
                <a:lnTo>
                  <a:pt x="20954" y="41910"/>
                </a:lnTo>
                <a:lnTo>
                  <a:pt x="29110" y="40264"/>
                </a:lnTo>
                <a:lnTo>
                  <a:pt x="35771" y="35775"/>
                </a:lnTo>
                <a:lnTo>
                  <a:pt x="40262" y="29115"/>
                </a:lnTo>
                <a:lnTo>
                  <a:pt x="41909" y="20954"/>
                </a:lnTo>
              </a:path>
            </a:pathLst>
          </a:custGeom>
          <a:ln w="381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6559550" y="4461548"/>
            <a:ext cx="41910" cy="41910"/>
          </a:xfrm>
          <a:custGeom>
            <a:avLst/>
            <a:gdLst/>
            <a:ahLst/>
            <a:cxnLst/>
            <a:rect l="l" t="t" r="r" b="b"/>
            <a:pathLst>
              <a:path w="41909" h="41910">
                <a:moveTo>
                  <a:pt x="41909" y="20954"/>
                </a:moveTo>
                <a:lnTo>
                  <a:pt x="40262" y="12799"/>
                </a:lnTo>
                <a:lnTo>
                  <a:pt x="35771" y="6138"/>
                </a:lnTo>
                <a:lnTo>
                  <a:pt x="29110" y="1647"/>
                </a:lnTo>
                <a:lnTo>
                  <a:pt x="20954" y="0"/>
                </a:lnTo>
                <a:lnTo>
                  <a:pt x="12799" y="1647"/>
                </a:lnTo>
                <a:lnTo>
                  <a:pt x="6138" y="6138"/>
                </a:lnTo>
                <a:lnTo>
                  <a:pt x="1647" y="12799"/>
                </a:lnTo>
                <a:lnTo>
                  <a:pt x="0" y="20954"/>
                </a:lnTo>
                <a:lnTo>
                  <a:pt x="1647" y="29115"/>
                </a:lnTo>
                <a:lnTo>
                  <a:pt x="6138" y="35775"/>
                </a:lnTo>
                <a:lnTo>
                  <a:pt x="12799" y="40264"/>
                </a:lnTo>
                <a:lnTo>
                  <a:pt x="20954" y="41910"/>
                </a:lnTo>
                <a:lnTo>
                  <a:pt x="29110" y="40264"/>
                </a:lnTo>
                <a:lnTo>
                  <a:pt x="35771" y="35775"/>
                </a:lnTo>
                <a:lnTo>
                  <a:pt x="40262" y="29115"/>
                </a:lnTo>
                <a:lnTo>
                  <a:pt x="41909" y="20954"/>
                </a:lnTo>
              </a:path>
            </a:pathLst>
          </a:custGeom>
          <a:ln w="381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6176645" y="457394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6176645" y="468824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6176645" y="480254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 txBox="1"/>
          <p:nvPr/>
        </p:nvSpPr>
        <p:spPr>
          <a:xfrm>
            <a:off x="5943600" y="872308"/>
            <a:ext cx="3199130" cy="4534535"/>
          </a:xfrm>
          <a:prstGeom prst="rect">
            <a:avLst/>
          </a:prstGeom>
        </p:spPr>
        <p:txBody>
          <a:bodyPr vert="horz" wrap="square" lIns="0" tIns="27940" rIns="0" bIns="0" rtlCol="0">
            <a:spAutoFit/>
          </a:bodyPr>
          <a:lstStyle/>
          <a:p>
            <a:pPr marL="12700" marR="169545">
              <a:lnSpc>
                <a:spcPts val="1350"/>
              </a:lnSpc>
              <a:spcBef>
                <a:spcPts val="220"/>
              </a:spcBef>
            </a:pPr>
            <a:r>
              <a:rPr sz="1200" b="1" spc="75" dirty="0">
                <a:latin typeface="Arial"/>
                <a:cs typeface="Arial"/>
              </a:rPr>
              <a:t>GARVINE</a:t>
            </a:r>
            <a:r>
              <a:rPr sz="1200" b="1" spc="95" dirty="0">
                <a:latin typeface="Arial"/>
                <a:cs typeface="Arial"/>
              </a:rPr>
              <a:t> </a:t>
            </a:r>
            <a:r>
              <a:rPr sz="1200" b="1" spc="50" dirty="0">
                <a:latin typeface="Arial"/>
                <a:cs typeface="Arial"/>
              </a:rPr>
              <a:t>3-</a:t>
            </a:r>
            <a:r>
              <a:rPr sz="1200" b="1" spc="70" dirty="0">
                <a:latin typeface="Arial"/>
                <a:cs typeface="Arial"/>
              </a:rPr>
              <a:t>PIECE</a:t>
            </a:r>
            <a:r>
              <a:rPr sz="1200" b="1" spc="95" dirty="0">
                <a:latin typeface="Arial"/>
                <a:cs typeface="Arial"/>
              </a:rPr>
              <a:t> </a:t>
            </a:r>
            <a:r>
              <a:rPr sz="1200" b="1" spc="70" dirty="0">
                <a:latin typeface="Arial"/>
                <a:cs typeface="Arial"/>
              </a:rPr>
              <a:t>SINTERED</a:t>
            </a:r>
            <a:r>
              <a:rPr sz="1200" b="1" spc="100" dirty="0">
                <a:latin typeface="Arial"/>
                <a:cs typeface="Arial"/>
              </a:rPr>
              <a:t> </a:t>
            </a:r>
            <a:r>
              <a:rPr sz="1200" b="1" spc="55" dirty="0">
                <a:latin typeface="Arial"/>
                <a:cs typeface="Arial"/>
              </a:rPr>
              <a:t>STONE </a:t>
            </a:r>
            <a:r>
              <a:rPr sz="1200" b="1" dirty="0">
                <a:latin typeface="Arial"/>
                <a:cs typeface="Arial"/>
              </a:rPr>
              <a:t>TABLE</a:t>
            </a:r>
            <a:r>
              <a:rPr sz="1200" b="1" spc="290" dirty="0">
                <a:latin typeface="Arial"/>
                <a:cs typeface="Arial"/>
              </a:rPr>
              <a:t> </a:t>
            </a:r>
            <a:r>
              <a:rPr sz="1200" b="1" spc="-25" dirty="0">
                <a:latin typeface="Arial"/>
                <a:cs typeface="Arial"/>
              </a:rPr>
              <a:t>SET</a:t>
            </a:r>
            <a:endParaRPr sz="1200" dirty="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760"/>
              </a:spcBef>
            </a:pPr>
            <a:r>
              <a:rPr sz="750" b="1" dirty="0">
                <a:latin typeface="Raleway"/>
                <a:cs typeface="Raleway"/>
              </a:rPr>
              <a:t>SKU:</a:t>
            </a:r>
            <a:r>
              <a:rPr sz="750" b="1" spc="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GV100-2E-</a:t>
            </a:r>
            <a:r>
              <a:rPr sz="750" spc="-25" dirty="0">
                <a:latin typeface="Raleway"/>
                <a:cs typeface="Raleway"/>
              </a:rPr>
              <a:t>3PC</a:t>
            </a:r>
            <a:endParaRPr sz="750" dirty="0">
              <a:latin typeface="Raleway"/>
              <a:cs typeface="Raleway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700" dirty="0">
              <a:latin typeface="Raleway"/>
              <a:cs typeface="Raleway"/>
            </a:endParaRPr>
          </a:p>
          <a:p>
            <a:pPr marL="12700" marR="5080">
              <a:lnSpc>
                <a:spcPct val="100000"/>
              </a:lnSpc>
              <a:spcBef>
                <a:spcPts val="5"/>
              </a:spcBef>
            </a:pPr>
            <a:r>
              <a:rPr sz="750" dirty="0">
                <a:latin typeface="Raleway"/>
                <a:cs typeface="Raleway"/>
              </a:rPr>
              <a:t>Transitional styling with a dark, smoky design, Garvine dresses up </a:t>
            </a:r>
            <a:r>
              <a:rPr sz="750" spc="-50" dirty="0">
                <a:latin typeface="Raleway"/>
                <a:cs typeface="Raleway"/>
              </a:rPr>
              <a:t>a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living area with easy care style. Gray Sintered Stone tops add an </a:t>
            </a:r>
            <a:r>
              <a:rPr sz="750" spc="-10" dirty="0">
                <a:latin typeface="Raleway"/>
                <a:cs typeface="Raleway"/>
              </a:rPr>
              <a:t>elegant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easy-care accent with enhanced performance features </a:t>
            </a:r>
            <a:r>
              <a:rPr sz="750" spc="-10" dirty="0">
                <a:latin typeface="Raleway"/>
                <a:cs typeface="Raleway"/>
              </a:rPr>
              <a:t>including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moisture, scratch and heat resistance. Bottom shelves offer display </a:t>
            </a:r>
            <a:r>
              <a:rPr sz="750" spc="-25" dirty="0">
                <a:latin typeface="Raleway"/>
                <a:cs typeface="Raleway"/>
              </a:rPr>
              <a:t>or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storage options while drawers in each piece offer valuable storage to </a:t>
            </a:r>
            <a:r>
              <a:rPr sz="750" spc="-50" dirty="0">
                <a:latin typeface="Raleway"/>
                <a:cs typeface="Raleway"/>
              </a:rPr>
              <a:t>a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room. Cocktail and Two End Tables instantly update a living room - </a:t>
            </a:r>
            <a:r>
              <a:rPr sz="750" spc="-25" dirty="0">
                <a:latin typeface="Raleway"/>
                <a:cs typeface="Raleway"/>
              </a:rPr>
              <a:t>add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the optional Sofa Table for a complete </a:t>
            </a:r>
            <a:r>
              <a:rPr sz="750" spc="-20" dirty="0">
                <a:latin typeface="Raleway"/>
                <a:cs typeface="Raleway"/>
              </a:rPr>
              <a:t>set.</a:t>
            </a:r>
            <a:endParaRPr sz="750" dirty="0">
              <a:latin typeface="Raleway"/>
              <a:cs typeface="Raleway"/>
            </a:endParaRPr>
          </a:p>
          <a:p>
            <a:pPr marL="393700" marR="180975">
              <a:lnSpc>
                <a:spcPct val="100000"/>
              </a:lnSpc>
              <a:spcBef>
                <a:spcPts val="750"/>
              </a:spcBef>
            </a:pPr>
            <a:r>
              <a:rPr sz="750" dirty="0">
                <a:latin typeface="Raleway"/>
                <a:cs typeface="Raleway"/>
              </a:rPr>
              <a:t>Crafted from Poplar solids, veneers, engineered woods </a:t>
            </a:r>
            <a:r>
              <a:rPr sz="750" spc="-25" dirty="0">
                <a:latin typeface="Raleway"/>
                <a:cs typeface="Raleway"/>
              </a:rPr>
              <a:t>and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Sintered </a:t>
            </a:r>
            <a:r>
              <a:rPr sz="750" spc="-20" dirty="0">
                <a:latin typeface="Raleway"/>
                <a:cs typeface="Raleway"/>
              </a:rPr>
              <a:t>Stone</a:t>
            </a:r>
            <a:endParaRPr sz="750" dirty="0">
              <a:latin typeface="Raleway"/>
              <a:cs typeface="Raleway"/>
            </a:endParaRPr>
          </a:p>
          <a:p>
            <a:pPr marL="393700" marR="224154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Sintered Stone inlay offers enhanced </a:t>
            </a:r>
            <a:r>
              <a:rPr sz="750" spc="-10" dirty="0">
                <a:latin typeface="Raleway"/>
                <a:cs typeface="Raleway"/>
              </a:rPr>
              <a:t>performance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features including moisture, scratch and heat </a:t>
            </a:r>
            <a:r>
              <a:rPr sz="750" spc="-10" dirty="0">
                <a:latin typeface="Raleway"/>
                <a:cs typeface="Raleway"/>
              </a:rPr>
              <a:t>resistance.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Sintered Stone is manufactured from natural stone, is </a:t>
            </a:r>
            <a:r>
              <a:rPr sz="750" spc="-20" dirty="0">
                <a:latin typeface="Raleway"/>
                <a:cs typeface="Raleway"/>
              </a:rPr>
              <a:t>non-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porous, never needs to be to be sealed and is </a:t>
            </a:r>
            <a:r>
              <a:rPr sz="750" spc="-10" dirty="0">
                <a:latin typeface="Raleway"/>
                <a:cs typeface="Raleway"/>
              </a:rPr>
              <a:t>extremely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durable and </a:t>
            </a:r>
            <a:r>
              <a:rPr sz="750" spc="-10" dirty="0">
                <a:latin typeface="Raleway"/>
                <a:cs typeface="Raleway"/>
              </a:rPr>
              <a:t>beautiful.</a:t>
            </a:r>
            <a:endParaRPr sz="750" dirty="0">
              <a:latin typeface="Raleway"/>
              <a:cs typeface="Raleway"/>
            </a:endParaRPr>
          </a:p>
          <a:p>
            <a:pPr marL="393700" marR="5080" algn="just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Coffee Table is castered with four independent wheels for </a:t>
            </a:r>
            <a:r>
              <a:rPr sz="750" spc="-20" dirty="0">
                <a:latin typeface="Raleway"/>
                <a:cs typeface="Raleway"/>
              </a:rPr>
              <a:t>easy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movement away from reclining upholstery or out of the way </a:t>
            </a:r>
            <a:r>
              <a:rPr sz="750" spc="-25" dirty="0">
                <a:latin typeface="Raleway"/>
                <a:cs typeface="Raleway"/>
              </a:rPr>
              <a:t>for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spc="-10" dirty="0">
                <a:latin typeface="Raleway"/>
                <a:cs typeface="Raleway"/>
              </a:rPr>
              <a:t>cleaning.</a:t>
            </a:r>
            <a:endParaRPr sz="750" dirty="0">
              <a:latin typeface="Raleway"/>
              <a:cs typeface="Raleway"/>
            </a:endParaRPr>
          </a:p>
          <a:p>
            <a:pPr marL="393700" marR="494665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Transitional styling with tapered legs and clean </a:t>
            </a:r>
            <a:r>
              <a:rPr sz="750" spc="-10" dirty="0">
                <a:latin typeface="Raleway"/>
                <a:cs typeface="Raleway"/>
              </a:rPr>
              <a:t>lines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3A</a:t>
            </a:r>
            <a:r>
              <a:rPr sz="750" spc="-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packaging ensures damage free </a:t>
            </a:r>
            <a:r>
              <a:rPr sz="750" spc="-10" dirty="0">
                <a:latin typeface="Raleway"/>
                <a:cs typeface="Raleway"/>
              </a:rPr>
              <a:t>parcel</a:t>
            </a:r>
            <a:endParaRPr sz="750" dirty="0">
              <a:latin typeface="Raleway"/>
              <a:cs typeface="Raleway"/>
            </a:endParaRPr>
          </a:p>
          <a:p>
            <a:pPr marL="393700" marR="89535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Bottom</a:t>
            </a:r>
            <a:r>
              <a:rPr sz="750" spc="-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shelf on all pieces add storage and display area </a:t>
            </a:r>
            <a:r>
              <a:rPr sz="750" spc="-10" dirty="0">
                <a:latin typeface="Raleway"/>
                <a:cs typeface="Raleway"/>
              </a:rPr>
              <a:t>while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adding structural stability to the </a:t>
            </a:r>
            <a:r>
              <a:rPr sz="750" spc="-10" dirty="0">
                <a:latin typeface="Raleway"/>
                <a:cs typeface="Raleway"/>
              </a:rPr>
              <a:t>table</a:t>
            </a:r>
            <a:endParaRPr sz="750" dirty="0">
              <a:latin typeface="Raleway"/>
              <a:cs typeface="Raleway"/>
            </a:endParaRPr>
          </a:p>
          <a:p>
            <a:pPr marL="41783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Product </a:t>
            </a:r>
            <a:r>
              <a:rPr sz="750" spc="-10" dirty="0">
                <a:latin typeface="Raleway"/>
                <a:cs typeface="Raleway"/>
              </a:rPr>
              <a:t>Sizes:</a:t>
            </a:r>
            <a:endParaRPr sz="750" dirty="0">
              <a:latin typeface="Raleway"/>
              <a:cs typeface="Raleway"/>
            </a:endParaRPr>
          </a:p>
          <a:p>
            <a:pPr marL="774700" marR="95758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Coffee Table: 47"W x 30"D x </a:t>
            </a:r>
            <a:r>
              <a:rPr sz="750" spc="-20" dirty="0">
                <a:latin typeface="Raleway"/>
                <a:cs typeface="Raleway"/>
              </a:rPr>
              <a:t>18"H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End</a:t>
            </a:r>
            <a:r>
              <a:rPr sz="750" spc="-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Table: 25"W x 24"D x </a:t>
            </a:r>
            <a:r>
              <a:rPr sz="750" spc="-20" dirty="0">
                <a:latin typeface="Raleway"/>
                <a:cs typeface="Raleway"/>
              </a:rPr>
              <a:t>24"H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Sofa Table: 47W" x 18.25"D x </a:t>
            </a:r>
            <a:r>
              <a:rPr sz="750" spc="-20" dirty="0">
                <a:latin typeface="Raleway"/>
                <a:cs typeface="Raleway"/>
              </a:rPr>
              <a:t>30"H</a:t>
            </a:r>
            <a:endParaRPr sz="750" dirty="0">
              <a:latin typeface="Raleway"/>
              <a:cs typeface="Raleway"/>
            </a:endParaRPr>
          </a:p>
          <a:p>
            <a:pPr marL="393700" marR="77216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Midnight finish with Gray Sintered Stone </a:t>
            </a:r>
            <a:r>
              <a:rPr sz="750" spc="-10" dirty="0">
                <a:latin typeface="Raleway"/>
                <a:cs typeface="Raleway"/>
              </a:rPr>
              <a:t>insert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Hammered oil-rubbed nickel </a:t>
            </a:r>
            <a:r>
              <a:rPr sz="750" spc="-10" dirty="0">
                <a:latin typeface="Raleway"/>
                <a:cs typeface="Raleway"/>
              </a:rPr>
              <a:t>hardware</a:t>
            </a:r>
            <a:endParaRPr sz="750" dirty="0">
              <a:latin typeface="Raleway"/>
              <a:cs typeface="Raleway"/>
            </a:endParaRPr>
          </a:p>
          <a:p>
            <a:pPr marL="393700" marR="1905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Set includes Coffee Table and Two End Tables. Each table </a:t>
            </a:r>
            <a:r>
              <a:rPr sz="750" spc="-20" dirty="0">
                <a:latin typeface="Raleway"/>
                <a:cs typeface="Raleway"/>
              </a:rPr>
              <a:t>also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sold separately. Optional Sofa Table sold </a:t>
            </a:r>
            <a:r>
              <a:rPr sz="750" spc="-10" dirty="0">
                <a:latin typeface="Raleway"/>
                <a:cs typeface="Raleway"/>
              </a:rPr>
              <a:t>separately.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  <a:spcBef>
                <a:spcPts val="620"/>
              </a:spcBef>
            </a:pPr>
            <a:r>
              <a:rPr sz="750" u="sng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2"/>
              </a:rPr>
              <a:t>Read </a:t>
            </a:r>
            <a:r>
              <a:rPr sz="750" u="sng" spc="-20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2"/>
              </a:rPr>
              <a:t>More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</a:pPr>
            <a:r>
              <a:rPr sz="750" b="1" dirty="0">
                <a:latin typeface="Raleway"/>
                <a:cs typeface="Raleway"/>
              </a:rPr>
              <a:t>Price:</a:t>
            </a:r>
            <a:r>
              <a:rPr sz="750" b="1" spc="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From: </a:t>
            </a:r>
            <a:r>
              <a:rPr sz="750" spc="-10" dirty="0">
                <a:latin typeface="Raleway"/>
                <a:cs typeface="Raleway"/>
              </a:rPr>
              <a:t>$417.00</a:t>
            </a:r>
            <a:endParaRPr sz="750" dirty="0">
              <a:latin typeface="Raleway"/>
              <a:cs typeface="Raleway"/>
            </a:endParaRPr>
          </a:p>
        </p:txBody>
      </p:sp>
      <p:grpSp>
        <p:nvGrpSpPr>
          <p:cNvPr id="20" name="object 20"/>
          <p:cNvGrpSpPr/>
          <p:nvPr/>
        </p:nvGrpSpPr>
        <p:grpSpPr>
          <a:xfrm>
            <a:off x="8991600" y="5061394"/>
            <a:ext cx="727710" cy="727710"/>
            <a:chOff x="5907614" y="5413940"/>
            <a:chExt cx="727710" cy="727710"/>
          </a:xfrm>
        </p:grpSpPr>
        <p:sp>
          <p:nvSpPr>
            <p:cNvPr id="21" name="object 21"/>
            <p:cNvSpPr/>
            <p:nvPr/>
          </p:nvSpPr>
          <p:spPr>
            <a:xfrm>
              <a:off x="5911215" y="5417540"/>
              <a:ext cx="720090" cy="720090"/>
            </a:xfrm>
            <a:custGeom>
              <a:avLst/>
              <a:gdLst/>
              <a:ahLst/>
              <a:cxnLst/>
              <a:rect l="l" t="t" r="r" b="b"/>
              <a:pathLst>
                <a:path w="720090" h="720089">
                  <a:moveTo>
                    <a:pt x="0" y="0"/>
                  </a:moveTo>
                  <a:lnTo>
                    <a:pt x="720001" y="0"/>
                  </a:lnTo>
                  <a:lnTo>
                    <a:pt x="720001" y="720001"/>
                  </a:lnTo>
                  <a:lnTo>
                    <a:pt x="0" y="720001"/>
                  </a:lnTo>
                  <a:lnTo>
                    <a:pt x="0" y="0"/>
                  </a:lnTo>
                  <a:close/>
                </a:path>
              </a:pathLst>
            </a:custGeom>
            <a:ln w="72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5958433" y="5464759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09" h="35560">
                  <a:moveTo>
                    <a:pt x="23583" y="0"/>
                  </a:moveTo>
                  <a:lnTo>
                    <a:pt x="11798" y="0"/>
                  </a:lnTo>
                  <a:lnTo>
                    <a:pt x="0" y="0"/>
                  </a:lnTo>
                  <a:lnTo>
                    <a:pt x="0" y="11798"/>
                  </a:lnTo>
                  <a:lnTo>
                    <a:pt x="0" y="23596"/>
                  </a:lnTo>
                  <a:lnTo>
                    <a:pt x="0" y="35394"/>
                  </a:lnTo>
                  <a:lnTo>
                    <a:pt x="11798" y="35394"/>
                  </a:lnTo>
                  <a:lnTo>
                    <a:pt x="11798" y="23596"/>
                  </a:lnTo>
                  <a:lnTo>
                    <a:pt x="11798" y="11798"/>
                  </a:lnTo>
                  <a:lnTo>
                    <a:pt x="23583" y="11798"/>
                  </a:lnTo>
                  <a:lnTo>
                    <a:pt x="23583" y="0"/>
                  </a:lnTo>
                  <a:close/>
                </a:path>
                <a:path w="626109" h="35560">
                  <a:moveTo>
                    <a:pt x="35394" y="23596"/>
                  </a:moveTo>
                  <a:lnTo>
                    <a:pt x="23596" y="23596"/>
                  </a:lnTo>
                  <a:lnTo>
                    <a:pt x="23596" y="35394"/>
                  </a:lnTo>
                  <a:lnTo>
                    <a:pt x="35394" y="35394"/>
                  </a:lnTo>
                  <a:lnTo>
                    <a:pt x="35394" y="23596"/>
                  </a:lnTo>
                  <a:close/>
                </a:path>
                <a:path w="626109" h="35560">
                  <a:moveTo>
                    <a:pt x="35394" y="0"/>
                  </a:moveTo>
                  <a:lnTo>
                    <a:pt x="23596" y="0"/>
                  </a:lnTo>
                  <a:lnTo>
                    <a:pt x="23596" y="11798"/>
                  </a:lnTo>
                  <a:lnTo>
                    <a:pt x="35394" y="11798"/>
                  </a:lnTo>
                  <a:lnTo>
                    <a:pt x="35394" y="0"/>
                  </a:lnTo>
                  <a:close/>
                </a:path>
                <a:path w="626109" h="35560">
                  <a:moveTo>
                    <a:pt x="58991" y="23596"/>
                  </a:moveTo>
                  <a:lnTo>
                    <a:pt x="47205" y="23596"/>
                  </a:lnTo>
                  <a:lnTo>
                    <a:pt x="35407" y="23596"/>
                  </a:lnTo>
                  <a:lnTo>
                    <a:pt x="35407" y="35394"/>
                  </a:lnTo>
                  <a:lnTo>
                    <a:pt x="47205" y="35394"/>
                  </a:lnTo>
                  <a:lnTo>
                    <a:pt x="58991" y="35394"/>
                  </a:lnTo>
                  <a:lnTo>
                    <a:pt x="58991" y="23596"/>
                  </a:lnTo>
                  <a:close/>
                </a:path>
                <a:path w="626109" h="35560">
                  <a:moveTo>
                    <a:pt x="58991" y="0"/>
                  </a:moveTo>
                  <a:lnTo>
                    <a:pt x="47205" y="0"/>
                  </a:lnTo>
                  <a:lnTo>
                    <a:pt x="35407" y="0"/>
                  </a:lnTo>
                  <a:lnTo>
                    <a:pt x="35407" y="11798"/>
                  </a:lnTo>
                  <a:lnTo>
                    <a:pt x="47205" y="11798"/>
                  </a:lnTo>
                  <a:lnTo>
                    <a:pt x="58991" y="11798"/>
                  </a:lnTo>
                  <a:lnTo>
                    <a:pt x="58991" y="0"/>
                  </a:lnTo>
                  <a:close/>
                </a:path>
                <a:path w="626109" h="35560">
                  <a:moveTo>
                    <a:pt x="82613" y="0"/>
                  </a:moveTo>
                  <a:lnTo>
                    <a:pt x="70815" y="0"/>
                  </a:lnTo>
                  <a:lnTo>
                    <a:pt x="59016" y="0"/>
                  </a:lnTo>
                  <a:lnTo>
                    <a:pt x="59016" y="11798"/>
                  </a:lnTo>
                  <a:lnTo>
                    <a:pt x="70815" y="11798"/>
                  </a:lnTo>
                  <a:lnTo>
                    <a:pt x="70815" y="23596"/>
                  </a:lnTo>
                  <a:lnTo>
                    <a:pt x="70815" y="35394"/>
                  </a:lnTo>
                  <a:lnTo>
                    <a:pt x="82613" y="35394"/>
                  </a:lnTo>
                  <a:lnTo>
                    <a:pt x="82613" y="23596"/>
                  </a:lnTo>
                  <a:lnTo>
                    <a:pt x="82613" y="11798"/>
                  </a:lnTo>
                  <a:lnTo>
                    <a:pt x="82613" y="0"/>
                  </a:lnTo>
                  <a:close/>
                </a:path>
                <a:path w="626109" h="35560">
                  <a:moveTo>
                    <a:pt x="118008" y="0"/>
                  </a:moveTo>
                  <a:lnTo>
                    <a:pt x="106222" y="0"/>
                  </a:lnTo>
                  <a:lnTo>
                    <a:pt x="94424" y="0"/>
                  </a:lnTo>
                  <a:lnTo>
                    <a:pt x="94424" y="11798"/>
                  </a:lnTo>
                  <a:lnTo>
                    <a:pt x="94424" y="23596"/>
                  </a:lnTo>
                  <a:lnTo>
                    <a:pt x="106222" y="23596"/>
                  </a:lnTo>
                  <a:lnTo>
                    <a:pt x="106222" y="11798"/>
                  </a:lnTo>
                  <a:lnTo>
                    <a:pt x="118008" y="11798"/>
                  </a:lnTo>
                  <a:lnTo>
                    <a:pt x="118008" y="0"/>
                  </a:lnTo>
                  <a:close/>
                </a:path>
                <a:path w="626109" h="35560">
                  <a:moveTo>
                    <a:pt x="129819" y="11798"/>
                  </a:moveTo>
                  <a:lnTo>
                    <a:pt x="118021" y="11798"/>
                  </a:lnTo>
                  <a:lnTo>
                    <a:pt x="118021" y="23596"/>
                  </a:lnTo>
                  <a:lnTo>
                    <a:pt x="118021" y="35394"/>
                  </a:lnTo>
                  <a:lnTo>
                    <a:pt x="129819" y="35394"/>
                  </a:lnTo>
                  <a:lnTo>
                    <a:pt x="129819" y="23596"/>
                  </a:lnTo>
                  <a:lnTo>
                    <a:pt x="129819" y="11798"/>
                  </a:lnTo>
                  <a:close/>
                </a:path>
                <a:path w="626109" h="35560">
                  <a:moveTo>
                    <a:pt x="153416" y="0"/>
                  </a:moveTo>
                  <a:lnTo>
                    <a:pt x="141630" y="0"/>
                  </a:lnTo>
                  <a:lnTo>
                    <a:pt x="141630" y="11798"/>
                  </a:lnTo>
                  <a:lnTo>
                    <a:pt x="141630" y="23596"/>
                  </a:lnTo>
                  <a:lnTo>
                    <a:pt x="129832" y="23596"/>
                  </a:lnTo>
                  <a:lnTo>
                    <a:pt x="129832" y="35394"/>
                  </a:lnTo>
                  <a:lnTo>
                    <a:pt x="141630" y="35394"/>
                  </a:lnTo>
                  <a:lnTo>
                    <a:pt x="153416" y="35394"/>
                  </a:lnTo>
                  <a:lnTo>
                    <a:pt x="153416" y="23596"/>
                  </a:lnTo>
                  <a:lnTo>
                    <a:pt x="153416" y="11798"/>
                  </a:lnTo>
                  <a:lnTo>
                    <a:pt x="153416" y="0"/>
                  </a:lnTo>
                  <a:close/>
                </a:path>
                <a:path w="626109" h="35560">
                  <a:moveTo>
                    <a:pt x="165239" y="0"/>
                  </a:moveTo>
                  <a:lnTo>
                    <a:pt x="153441" y="0"/>
                  </a:lnTo>
                  <a:lnTo>
                    <a:pt x="153441" y="11798"/>
                  </a:lnTo>
                  <a:lnTo>
                    <a:pt x="153441" y="23596"/>
                  </a:lnTo>
                  <a:lnTo>
                    <a:pt x="165239" y="23596"/>
                  </a:lnTo>
                  <a:lnTo>
                    <a:pt x="165239" y="11798"/>
                  </a:lnTo>
                  <a:lnTo>
                    <a:pt x="165239" y="0"/>
                  </a:lnTo>
                  <a:close/>
                </a:path>
                <a:path w="626109" h="35560">
                  <a:moveTo>
                    <a:pt x="177025" y="23596"/>
                  </a:moveTo>
                  <a:lnTo>
                    <a:pt x="165239" y="23596"/>
                  </a:lnTo>
                  <a:lnTo>
                    <a:pt x="165239" y="35394"/>
                  </a:lnTo>
                  <a:lnTo>
                    <a:pt x="177025" y="35394"/>
                  </a:lnTo>
                  <a:lnTo>
                    <a:pt x="177025" y="23596"/>
                  </a:lnTo>
                  <a:close/>
                </a:path>
                <a:path w="626109" h="35560">
                  <a:moveTo>
                    <a:pt x="188836" y="0"/>
                  </a:moveTo>
                  <a:lnTo>
                    <a:pt x="177038" y="0"/>
                  </a:lnTo>
                  <a:lnTo>
                    <a:pt x="177038" y="11798"/>
                  </a:lnTo>
                  <a:lnTo>
                    <a:pt x="177038" y="23596"/>
                  </a:lnTo>
                  <a:lnTo>
                    <a:pt x="188836" y="23596"/>
                  </a:lnTo>
                  <a:lnTo>
                    <a:pt x="188836" y="11798"/>
                  </a:lnTo>
                  <a:lnTo>
                    <a:pt x="188836" y="0"/>
                  </a:lnTo>
                  <a:close/>
                </a:path>
                <a:path w="626109" h="35560">
                  <a:moveTo>
                    <a:pt x="212432" y="23596"/>
                  </a:moveTo>
                  <a:lnTo>
                    <a:pt x="200647" y="23596"/>
                  </a:lnTo>
                  <a:lnTo>
                    <a:pt x="200647" y="35394"/>
                  </a:lnTo>
                  <a:lnTo>
                    <a:pt x="212432" y="35394"/>
                  </a:lnTo>
                  <a:lnTo>
                    <a:pt x="212432" y="23596"/>
                  </a:lnTo>
                  <a:close/>
                </a:path>
                <a:path w="626109" h="35560">
                  <a:moveTo>
                    <a:pt x="224243" y="23596"/>
                  </a:moveTo>
                  <a:lnTo>
                    <a:pt x="212458" y="23596"/>
                  </a:lnTo>
                  <a:lnTo>
                    <a:pt x="212458" y="35394"/>
                  </a:lnTo>
                  <a:lnTo>
                    <a:pt x="224243" y="35394"/>
                  </a:lnTo>
                  <a:lnTo>
                    <a:pt x="224243" y="23596"/>
                  </a:lnTo>
                  <a:close/>
                </a:path>
                <a:path w="626109" h="35560">
                  <a:moveTo>
                    <a:pt x="224243" y="0"/>
                  </a:moveTo>
                  <a:lnTo>
                    <a:pt x="212458" y="0"/>
                  </a:lnTo>
                  <a:lnTo>
                    <a:pt x="212458" y="11798"/>
                  </a:lnTo>
                  <a:lnTo>
                    <a:pt x="224243" y="11798"/>
                  </a:lnTo>
                  <a:lnTo>
                    <a:pt x="224243" y="0"/>
                  </a:lnTo>
                  <a:close/>
                </a:path>
                <a:path w="626109" h="35560">
                  <a:moveTo>
                    <a:pt x="236054" y="23596"/>
                  </a:moveTo>
                  <a:lnTo>
                    <a:pt x="224256" y="23596"/>
                  </a:lnTo>
                  <a:lnTo>
                    <a:pt x="224256" y="35394"/>
                  </a:lnTo>
                  <a:lnTo>
                    <a:pt x="236054" y="35394"/>
                  </a:lnTo>
                  <a:lnTo>
                    <a:pt x="236054" y="23596"/>
                  </a:lnTo>
                  <a:close/>
                </a:path>
                <a:path w="626109" h="35560">
                  <a:moveTo>
                    <a:pt x="247840" y="11798"/>
                  </a:moveTo>
                  <a:lnTo>
                    <a:pt x="236054" y="11798"/>
                  </a:lnTo>
                  <a:lnTo>
                    <a:pt x="236054" y="23596"/>
                  </a:lnTo>
                  <a:lnTo>
                    <a:pt x="247840" y="23596"/>
                  </a:lnTo>
                  <a:lnTo>
                    <a:pt x="247840" y="11798"/>
                  </a:lnTo>
                  <a:close/>
                </a:path>
                <a:path w="626109" h="35560">
                  <a:moveTo>
                    <a:pt x="259664" y="0"/>
                  </a:moveTo>
                  <a:lnTo>
                    <a:pt x="247865" y="0"/>
                  </a:lnTo>
                  <a:lnTo>
                    <a:pt x="247865" y="11798"/>
                  </a:lnTo>
                  <a:lnTo>
                    <a:pt x="247865" y="23596"/>
                  </a:lnTo>
                  <a:lnTo>
                    <a:pt x="247865" y="35394"/>
                  </a:lnTo>
                  <a:lnTo>
                    <a:pt x="259664" y="35394"/>
                  </a:lnTo>
                  <a:lnTo>
                    <a:pt x="259664" y="23596"/>
                  </a:lnTo>
                  <a:lnTo>
                    <a:pt x="259664" y="11798"/>
                  </a:lnTo>
                  <a:lnTo>
                    <a:pt x="259664" y="0"/>
                  </a:lnTo>
                  <a:close/>
                </a:path>
                <a:path w="626109" h="35560">
                  <a:moveTo>
                    <a:pt x="283260" y="0"/>
                  </a:moveTo>
                  <a:lnTo>
                    <a:pt x="271475" y="0"/>
                  </a:lnTo>
                  <a:lnTo>
                    <a:pt x="271475" y="11798"/>
                  </a:lnTo>
                  <a:lnTo>
                    <a:pt x="271475" y="23596"/>
                  </a:lnTo>
                  <a:lnTo>
                    <a:pt x="271475" y="35394"/>
                  </a:lnTo>
                  <a:lnTo>
                    <a:pt x="283260" y="35394"/>
                  </a:lnTo>
                  <a:lnTo>
                    <a:pt x="283260" y="23596"/>
                  </a:lnTo>
                  <a:lnTo>
                    <a:pt x="283260" y="11798"/>
                  </a:lnTo>
                  <a:lnTo>
                    <a:pt x="283260" y="0"/>
                  </a:lnTo>
                  <a:close/>
                </a:path>
                <a:path w="626109" h="35560">
                  <a:moveTo>
                    <a:pt x="295071" y="11798"/>
                  </a:moveTo>
                  <a:lnTo>
                    <a:pt x="283273" y="11798"/>
                  </a:lnTo>
                  <a:lnTo>
                    <a:pt x="283273" y="23596"/>
                  </a:lnTo>
                  <a:lnTo>
                    <a:pt x="283273" y="35394"/>
                  </a:lnTo>
                  <a:lnTo>
                    <a:pt x="295071" y="35394"/>
                  </a:lnTo>
                  <a:lnTo>
                    <a:pt x="295071" y="23596"/>
                  </a:lnTo>
                  <a:lnTo>
                    <a:pt x="295071" y="11798"/>
                  </a:lnTo>
                  <a:close/>
                </a:path>
                <a:path w="626109" h="35560">
                  <a:moveTo>
                    <a:pt x="306857" y="0"/>
                  </a:moveTo>
                  <a:lnTo>
                    <a:pt x="295071" y="0"/>
                  </a:lnTo>
                  <a:lnTo>
                    <a:pt x="295071" y="11798"/>
                  </a:lnTo>
                  <a:lnTo>
                    <a:pt x="306857" y="11798"/>
                  </a:lnTo>
                  <a:lnTo>
                    <a:pt x="306857" y="0"/>
                  </a:lnTo>
                  <a:close/>
                </a:path>
                <a:path w="626109" h="35560">
                  <a:moveTo>
                    <a:pt x="318668" y="0"/>
                  </a:moveTo>
                  <a:lnTo>
                    <a:pt x="306882" y="0"/>
                  </a:lnTo>
                  <a:lnTo>
                    <a:pt x="306882" y="11798"/>
                  </a:lnTo>
                  <a:lnTo>
                    <a:pt x="318668" y="11798"/>
                  </a:lnTo>
                  <a:lnTo>
                    <a:pt x="318668" y="0"/>
                  </a:lnTo>
                  <a:close/>
                </a:path>
                <a:path w="626109" h="35560">
                  <a:moveTo>
                    <a:pt x="330479" y="0"/>
                  </a:moveTo>
                  <a:lnTo>
                    <a:pt x="318681" y="0"/>
                  </a:lnTo>
                  <a:lnTo>
                    <a:pt x="318681" y="11798"/>
                  </a:lnTo>
                  <a:lnTo>
                    <a:pt x="318681" y="23596"/>
                  </a:lnTo>
                  <a:lnTo>
                    <a:pt x="330479" y="23596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26109" h="35560">
                  <a:moveTo>
                    <a:pt x="342277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42277" y="11798"/>
                  </a:lnTo>
                  <a:lnTo>
                    <a:pt x="342277" y="0"/>
                  </a:lnTo>
                  <a:close/>
                </a:path>
                <a:path w="626109" h="35560">
                  <a:moveTo>
                    <a:pt x="365874" y="0"/>
                  </a:moveTo>
                  <a:lnTo>
                    <a:pt x="354088" y="0"/>
                  </a:lnTo>
                  <a:lnTo>
                    <a:pt x="342290" y="0"/>
                  </a:lnTo>
                  <a:lnTo>
                    <a:pt x="342290" y="11798"/>
                  </a:lnTo>
                  <a:lnTo>
                    <a:pt x="342290" y="23596"/>
                  </a:lnTo>
                  <a:lnTo>
                    <a:pt x="354088" y="23596"/>
                  </a:lnTo>
                  <a:lnTo>
                    <a:pt x="365874" y="23596"/>
                  </a:lnTo>
                  <a:lnTo>
                    <a:pt x="365874" y="11798"/>
                  </a:lnTo>
                  <a:lnTo>
                    <a:pt x="365874" y="0"/>
                  </a:lnTo>
                  <a:close/>
                </a:path>
                <a:path w="626109" h="35560">
                  <a:moveTo>
                    <a:pt x="377685" y="0"/>
                  </a:moveTo>
                  <a:lnTo>
                    <a:pt x="365899" y="0"/>
                  </a:lnTo>
                  <a:lnTo>
                    <a:pt x="365899" y="11798"/>
                  </a:lnTo>
                  <a:lnTo>
                    <a:pt x="365899" y="23596"/>
                  </a:lnTo>
                  <a:lnTo>
                    <a:pt x="377685" y="23596"/>
                  </a:lnTo>
                  <a:lnTo>
                    <a:pt x="377685" y="11798"/>
                  </a:lnTo>
                  <a:lnTo>
                    <a:pt x="377685" y="0"/>
                  </a:lnTo>
                  <a:close/>
                </a:path>
                <a:path w="626109" h="35560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26109" h="35560">
                  <a:moveTo>
                    <a:pt x="401307" y="0"/>
                  </a:move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01307" y="0"/>
                  </a:lnTo>
                  <a:close/>
                </a:path>
                <a:path w="626109" h="35560">
                  <a:moveTo>
                    <a:pt x="413092" y="11798"/>
                  </a:moveTo>
                  <a:lnTo>
                    <a:pt x="401307" y="11798"/>
                  </a:lnTo>
                  <a:lnTo>
                    <a:pt x="401307" y="23596"/>
                  </a:lnTo>
                  <a:lnTo>
                    <a:pt x="413092" y="23596"/>
                  </a:lnTo>
                  <a:lnTo>
                    <a:pt x="413092" y="11798"/>
                  </a:lnTo>
                  <a:close/>
                </a:path>
                <a:path w="626109" h="35560">
                  <a:moveTo>
                    <a:pt x="424903" y="11798"/>
                  </a:moveTo>
                  <a:lnTo>
                    <a:pt x="413105" y="11798"/>
                  </a:lnTo>
                  <a:lnTo>
                    <a:pt x="413105" y="23596"/>
                  </a:lnTo>
                  <a:lnTo>
                    <a:pt x="424903" y="23596"/>
                  </a:lnTo>
                  <a:lnTo>
                    <a:pt x="424903" y="11798"/>
                  </a:lnTo>
                  <a:close/>
                </a:path>
                <a:path w="626109" h="35560">
                  <a:moveTo>
                    <a:pt x="448513" y="0"/>
                  </a:moveTo>
                  <a:lnTo>
                    <a:pt x="436714" y="0"/>
                  </a:lnTo>
                  <a:lnTo>
                    <a:pt x="436714" y="11798"/>
                  </a:lnTo>
                  <a:lnTo>
                    <a:pt x="436714" y="23596"/>
                  </a:lnTo>
                  <a:lnTo>
                    <a:pt x="448513" y="23596"/>
                  </a:lnTo>
                  <a:lnTo>
                    <a:pt x="448513" y="11798"/>
                  </a:lnTo>
                  <a:lnTo>
                    <a:pt x="448513" y="0"/>
                  </a:lnTo>
                  <a:close/>
                </a:path>
                <a:path w="626109" h="35560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09" h="35560">
                  <a:moveTo>
                    <a:pt x="519315" y="11798"/>
                  </a:moveTo>
                  <a:lnTo>
                    <a:pt x="507530" y="11798"/>
                  </a:lnTo>
                  <a:lnTo>
                    <a:pt x="507530" y="0"/>
                  </a:lnTo>
                  <a:lnTo>
                    <a:pt x="495731" y="0"/>
                  </a:lnTo>
                  <a:lnTo>
                    <a:pt x="495731" y="11798"/>
                  </a:lnTo>
                  <a:lnTo>
                    <a:pt x="495731" y="23596"/>
                  </a:lnTo>
                  <a:lnTo>
                    <a:pt x="507530" y="23596"/>
                  </a:lnTo>
                  <a:lnTo>
                    <a:pt x="519315" y="23596"/>
                  </a:lnTo>
                  <a:lnTo>
                    <a:pt x="519315" y="11798"/>
                  </a:lnTo>
                  <a:close/>
                </a:path>
                <a:path w="626109" h="35560">
                  <a:moveTo>
                    <a:pt x="601941" y="0"/>
                  </a:moveTo>
                  <a:lnTo>
                    <a:pt x="601941" y="0"/>
                  </a:lnTo>
                  <a:lnTo>
                    <a:pt x="542950" y="0"/>
                  </a:ln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90143" y="11798"/>
                  </a:lnTo>
                  <a:lnTo>
                    <a:pt x="601941" y="11798"/>
                  </a:lnTo>
                  <a:lnTo>
                    <a:pt x="601941" y="0"/>
                  </a:lnTo>
                  <a:close/>
                </a:path>
                <a:path w="626109" h="35560">
                  <a:moveTo>
                    <a:pt x="625551" y="0"/>
                  </a:moveTo>
                  <a:lnTo>
                    <a:pt x="613765" y="0"/>
                  </a:ln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13765" y="23596"/>
                  </a:lnTo>
                  <a:lnTo>
                    <a:pt x="625551" y="23596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5958433" y="5488355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09" h="35560">
                  <a:moveTo>
                    <a:pt x="11798" y="11811"/>
                  </a:moveTo>
                  <a:lnTo>
                    <a:pt x="0" y="11811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11798" y="23609"/>
                  </a:lnTo>
                  <a:lnTo>
                    <a:pt x="11798" y="11811"/>
                  </a:lnTo>
                  <a:close/>
                </a:path>
                <a:path w="626109" h="35560">
                  <a:moveTo>
                    <a:pt x="35394" y="11811"/>
                  </a:moveTo>
                  <a:lnTo>
                    <a:pt x="23596" y="11811"/>
                  </a:lnTo>
                  <a:lnTo>
                    <a:pt x="23596" y="23609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lnTo>
                    <a:pt x="35394" y="11811"/>
                  </a:lnTo>
                  <a:close/>
                </a:path>
                <a:path w="626109" h="35560">
                  <a:moveTo>
                    <a:pt x="58991" y="11811"/>
                  </a:moveTo>
                  <a:lnTo>
                    <a:pt x="47205" y="11811"/>
                  </a:lnTo>
                  <a:lnTo>
                    <a:pt x="35407" y="11811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58991" y="35407"/>
                  </a:lnTo>
                  <a:lnTo>
                    <a:pt x="58991" y="23609"/>
                  </a:lnTo>
                  <a:lnTo>
                    <a:pt x="58991" y="11811"/>
                  </a:lnTo>
                  <a:close/>
                </a:path>
                <a:path w="626109" h="35560">
                  <a:moveTo>
                    <a:pt x="82613" y="11811"/>
                  </a:moveTo>
                  <a:lnTo>
                    <a:pt x="70815" y="11811"/>
                  </a:lnTo>
                  <a:lnTo>
                    <a:pt x="70815" y="23609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09"/>
                  </a:lnTo>
                  <a:lnTo>
                    <a:pt x="82613" y="11811"/>
                  </a:lnTo>
                  <a:close/>
                </a:path>
                <a:path w="626109" h="35560">
                  <a:moveTo>
                    <a:pt x="118008" y="11811"/>
                  </a:moveTo>
                  <a:lnTo>
                    <a:pt x="106222" y="11811"/>
                  </a:lnTo>
                  <a:lnTo>
                    <a:pt x="94424" y="11811"/>
                  </a:lnTo>
                  <a:lnTo>
                    <a:pt x="94424" y="23609"/>
                  </a:lnTo>
                  <a:lnTo>
                    <a:pt x="106222" y="23609"/>
                  </a:lnTo>
                  <a:lnTo>
                    <a:pt x="106222" y="35407"/>
                  </a:lnTo>
                  <a:lnTo>
                    <a:pt x="118008" y="35407"/>
                  </a:lnTo>
                  <a:lnTo>
                    <a:pt x="118008" y="23609"/>
                  </a:lnTo>
                  <a:lnTo>
                    <a:pt x="118008" y="11811"/>
                  </a:lnTo>
                  <a:close/>
                </a:path>
                <a:path w="626109" h="35560">
                  <a:moveTo>
                    <a:pt x="129819" y="23609"/>
                  </a:moveTo>
                  <a:lnTo>
                    <a:pt x="118021" y="23609"/>
                  </a:lnTo>
                  <a:lnTo>
                    <a:pt x="118021" y="35407"/>
                  </a:lnTo>
                  <a:lnTo>
                    <a:pt x="129819" y="35407"/>
                  </a:lnTo>
                  <a:lnTo>
                    <a:pt x="129819" y="23609"/>
                  </a:lnTo>
                  <a:close/>
                </a:path>
                <a:path w="626109" h="35560">
                  <a:moveTo>
                    <a:pt x="153416" y="11811"/>
                  </a:moveTo>
                  <a:lnTo>
                    <a:pt x="141630" y="11811"/>
                  </a:lnTo>
                  <a:lnTo>
                    <a:pt x="141630" y="23609"/>
                  </a:lnTo>
                  <a:lnTo>
                    <a:pt x="141630" y="35407"/>
                  </a:lnTo>
                  <a:lnTo>
                    <a:pt x="153416" y="35407"/>
                  </a:lnTo>
                  <a:lnTo>
                    <a:pt x="153416" y="23609"/>
                  </a:lnTo>
                  <a:lnTo>
                    <a:pt x="153416" y="11811"/>
                  </a:lnTo>
                  <a:close/>
                </a:path>
                <a:path w="626109" h="35560">
                  <a:moveTo>
                    <a:pt x="177025" y="11811"/>
                  </a:moveTo>
                  <a:lnTo>
                    <a:pt x="165239" y="11811"/>
                  </a:lnTo>
                  <a:lnTo>
                    <a:pt x="153441" y="11811"/>
                  </a:lnTo>
                  <a:lnTo>
                    <a:pt x="153441" y="23609"/>
                  </a:lnTo>
                  <a:lnTo>
                    <a:pt x="165239" y="23609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lnTo>
                    <a:pt x="177025" y="11811"/>
                  </a:lnTo>
                  <a:close/>
                </a:path>
                <a:path w="626109" h="35560">
                  <a:moveTo>
                    <a:pt x="212432" y="11811"/>
                  </a:moveTo>
                  <a:lnTo>
                    <a:pt x="200647" y="11811"/>
                  </a:lnTo>
                  <a:lnTo>
                    <a:pt x="188849" y="11811"/>
                  </a:ln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00647" y="23609"/>
                  </a:lnTo>
                  <a:lnTo>
                    <a:pt x="212432" y="23609"/>
                  </a:lnTo>
                  <a:lnTo>
                    <a:pt x="212432" y="11811"/>
                  </a:lnTo>
                  <a:close/>
                </a:path>
                <a:path w="626109" h="35560">
                  <a:moveTo>
                    <a:pt x="224243" y="11811"/>
                  </a:moveTo>
                  <a:lnTo>
                    <a:pt x="212458" y="11811"/>
                  </a:lnTo>
                  <a:lnTo>
                    <a:pt x="212458" y="23609"/>
                  </a:lnTo>
                  <a:lnTo>
                    <a:pt x="224243" y="23609"/>
                  </a:lnTo>
                  <a:lnTo>
                    <a:pt x="224243" y="11811"/>
                  </a:lnTo>
                  <a:close/>
                </a:path>
                <a:path w="626109" h="35560">
                  <a:moveTo>
                    <a:pt x="247840" y="23609"/>
                  </a:moveTo>
                  <a:lnTo>
                    <a:pt x="236054" y="23609"/>
                  </a:ln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47840" y="35407"/>
                  </a:lnTo>
                  <a:lnTo>
                    <a:pt x="247840" y="23609"/>
                  </a:lnTo>
                  <a:close/>
                </a:path>
                <a:path w="626109" h="35560">
                  <a:moveTo>
                    <a:pt x="271449" y="23609"/>
                  </a:moveTo>
                  <a:lnTo>
                    <a:pt x="259664" y="23609"/>
                  </a:lnTo>
                  <a:lnTo>
                    <a:pt x="259664" y="35407"/>
                  </a:lnTo>
                  <a:lnTo>
                    <a:pt x="271449" y="35407"/>
                  </a:lnTo>
                  <a:lnTo>
                    <a:pt x="271449" y="23609"/>
                  </a:lnTo>
                  <a:close/>
                </a:path>
                <a:path w="626109" h="35560">
                  <a:moveTo>
                    <a:pt x="283260" y="11811"/>
                  </a:moveTo>
                  <a:lnTo>
                    <a:pt x="271475" y="11811"/>
                  </a:lnTo>
                  <a:lnTo>
                    <a:pt x="271475" y="23609"/>
                  </a:lnTo>
                  <a:lnTo>
                    <a:pt x="271475" y="35407"/>
                  </a:lnTo>
                  <a:lnTo>
                    <a:pt x="283260" y="35407"/>
                  </a:lnTo>
                  <a:lnTo>
                    <a:pt x="283260" y="23609"/>
                  </a:lnTo>
                  <a:lnTo>
                    <a:pt x="283260" y="11811"/>
                  </a:lnTo>
                  <a:close/>
                </a:path>
                <a:path w="626109" h="35560">
                  <a:moveTo>
                    <a:pt x="295071" y="0"/>
                  </a:moveTo>
                  <a:lnTo>
                    <a:pt x="283273" y="0"/>
                  </a:lnTo>
                  <a:lnTo>
                    <a:pt x="283273" y="11798"/>
                  </a:lnTo>
                  <a:lnTo>
                    <a:pt x="295071" y="11798"/>
                  </a:lnTo>
                  <a:lnTo>
                    <a:pt x="295071" y="0"/>
                  </a:lnTo>
                  <a:close/>
                </a:path>
                <a:path w="626109" h="35560">
                  <a:moveTo>
                    <a:pt x="306857" y="23609"/>
                  </a:moveTo>
                  <a:lnTo>
                    <a:pt x="295071" y="23609"/>
                  </a:ln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close/>
                </a:path>
                <a:path w="626109" h="35560">
                  <a:moveTo>
                    <a:pt x="318668" y="23609"/>
                  </a:moveTo>
                  <a:lnTo>
                    <a:pt x="306882" y="23609"/>
                  </a:lnTo>
                  <a:lnTo>
                    <a:pt x="306882" y="35407"/>
                  </a:lnTo>
                  <a:lnTo>
                    <a:pt x="318668" y="35407"/>
                  </a:lnTo>
                  <a:lnTo>
                    <a:pt x="318668" y="23609"/>
                  </a:lnTo>
                  <a:close/>
                </a:path>
                <a:path w="626109" h="35560">
                  <a:moveTo>
                    <a:pt x="318668" y="0"/>
                  </a:moveTo>
                  <a:lnTo>
                    <a:pt x="306882" y="0"/>
                  </a:lnTo>
                  <a:lnTo>
                    <a:pt x="306882" y="11798"/>
                  </a:lnTo>
                  <a:lnTo>
                    <a:pt x="318668" y="11798"/>
                  </a:lnTo>
                  <a:lnTo>
                    <a:pt x="318668" y="0"/>
                  </a:lnTo>
                  <a:close/>
                </a:path>
                <a:path w="626109" h="35560">
                  <a:moveTo>
                    <a:pt x="330479" y="23609"/>
                  </a:moveTo>
                  <a:lnTo>
                    <a:pt x="318681" y="23609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close/>
                </a:path>
                <a:path w="626109" h="35560">
                  <a:moveTo>
                    <a:pt x="342277" y="23609"/>
                  </a:moveTo>
                  <a:lnTo>
                    <a:pt x="330492" y="23609"/>
                  </a:lnTo>
                  <a:lnTo>
                    <a:pt x="330492" y="35407"/>
                  </a:lnTo>
                  <a:lnTo>
                    <a:pt x="342277" y="35407"/>
                  </a:lnTo>
                  <a:lnTo>
                    <a:pt x="342277" y="23609"/>
                  </a:lnTo>
                  <a:close/>
                </a:path>
                <a:path w="626109" h="35560">
                  <a:moveTo>
                    <a:pt x="354088" y="0"/>
                  </a:moveTo>
                  <a:lnTo>
                    <a:pt x="342290" y="0"/>
                  </a:lnTo>
                  <a:lnTo>
                    <a:pt x="342290" y="11798"/>
                  </a:lnTo>
                  <a:lnTo>
                    <a:pt x="354088" y="11798"/>
                  </a:lnTo>
                  <a:lnTo>
                    <a:pt x="354088" y="0"/>
                  </a:lnTo>
                  <a:close/>
                </a:path>
                <a:path w="626109" h="35560">
                  <a:moveTo>
                    <a:pt x="365874" y="11811"/>
                  </a:moveTo>
                  <a:lnTo>
                    <a:pt x="354088" y="11811"/>
                  </a:lnTo>
                  <a:lnTo>
                    <a:pt x="342290" y="11811"/>
                  </a:lnTo>
                  <a:lnTo>
                    <a:pt x="342290" y="23609"/>
                  </a:lnTo>
                  <a:lnTo>
                    <a:pt x="354088" y="23609"/>
                  </a:lnTo>
                  <a:lnTo>
                    <a:pt x="365874" y="23609"/>
                  </a:lnTo>
                  <a:lnTo>
                    <a:pt x="365874" y="11811"/>
                  </a:lnTo>
                  <a:close/>
                </a:path>
                <a:path w="626109" h="35560">
                  <a:moveTo>
                    <a:pt x="377685" y="11811"/>
                  </a:moveTo>
                  <a:lnTo>
                    <a:pt x="365899" y="11811"/>
                  </a:lnTo>
                  <a:lnTo>
                    <a:pt x="365899" y="23609"/>
                  </a:lnTo>
                  <a:lnTo>
                    <a:pt x="365899" y="35407"/>
                  </a:lnTo>
                  <a:lnTo>
                    <a:pt x="377685" y="35407"/>
                  </a:lnTo>
                  <a:lnTo>
                    <a:pt x="377685" y="23609"/>
                  </a:lnTo>
                  <a:lnTo>
                    <a:pt x="377685" y="11811"/>
                  </a:lnTo>
                  <a:close/>
                </a:path>
                <a:path w="626109" h="35560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26109" h="35560">
                  <a:moveTo>
                    <a:pt x="401307" y="23609"/>
                  </a:move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01307" y="23609"/>
                  </a:lnTo>
                  <a:close/>
                </a:path>
                <a:path w="626109" h="35560">
                  <a:moveTo>
                    <a:pt x="413092" y="0"/>
                  </a:moveTo>
                  <a:lnTo>
                    <a:pt x="401307" y="0"/>
                  </a:ln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13092" y="11798"/>
                  </a:lnTo>
                  <a:lnTo>
                    <a:pt x="413092" y="0"/>
                  </a:lnTo>
                  <a:close/>
                </a:path>
                <a:path w="626109" h="35560">
                  <a:moveTo>
                    <a:pt x="424903" y="11811"/>
                  </a:moveTo>
                  <a:lnTo>
                    <a:pt x="413105" y="11811"/>
                  </a:lnTo>
                  <a:lnTo>
                    <a:pt x="413105" y="23609"/>
                  </a:lnTo>
                  <a:lnTo>
                    <a:pt x="424903" y="23609"/>
                  </a:lnTo>
                  <a:lnTo>
                    <a:pt x="424903" y="11811"/>
                  </a:lnTo>
                  <a:close/>
                </a:path>
                <a:path w="626109" h="35560">
                  <a:moveTo>
                    <a:pt x="424903" y="0"/>
                  </a:moveTo>
                  <a:lnTo>
                    <a:pt x="413105" y="0"/>
                  </a:lnTo>
                  <a:lnTo>
                    <a:pt x="413105" y="11798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26109" h="35560">
                  <a:moveTo>
                    <a:pt x="436702" y="11811"/>
                  </a:moveTo>
                  <a:lnTo>
                    <a:pt x="424916" y="11811"/>
                  </a:lnTo>
                  <a:lnTo>
                    <a:pt x="424916" y="23609"/>
                  </a:lnTo>
                  <a:lnTo>
                    <a:pt x="424916" y="35407"/>
                  </a:lnTo>
                  <a:lnTo>
                    <a:pt x="436702" y="35407"/>
                  </a:lnTo>
                  <a:lnTo>
                    <a:pt x="436702" y="23609"/>
                  </a:lnTo>
                  <a:lnTo>
                    <a:pt x="436702" y="11811"/>
                  </a:lnTo>
                  <a:close/>
                </a:path>
                <a:path w="626109" h="35560">
                  <a:moveTo>
                    <a:pt x="448513" y="0"/>
                  </a:moveTo>
                  <a:lnTo>
                    <a:pt x="436714" y="0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48513" y="0"/>
                  </a:lnTo>
                  <a:close/>
                </a:path>
                <a:path w="626109" h="35560">
                  <a:moveTo>
                    <a:pt x="460298" y="11811"/>
                  </a:moveTo>
                  <a:lnTo>
                    <a:pt x="448513" y="11811"/>
                  </a:lnTo>
                  <a:lnTo>
                    <a:pt x="436714" y="11811"/>
                  </a:lnTo>
                  <a:lnTo>
                    <a:pt x="436714" y="23609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60298" y="35407"/>
                  </a:lnTo>
                  <a:lnTo>
                    <a:pt x="460298" y="23609"/>
                  </a:lnTo>
                  <a:lnTo>
                    <a:pt x="460298" y="11811"/>
                  </a:lnTo>
                  <a:close/>
                </a:path>
                <a:path w="626109" h="35560">
                  <a:moveTo>
                    <a:pt x="472109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72109" y="11798"/>
                  </a:lnTo>
                  <a:lnTo>
                    <a:pt x="472109" y="0"/>
                  </a:lnTo>
                  <a:close/>
                </a:path>
                <a:path w="626109" h="35560">
                  <a:moveTo>
                    <a:pt x="483920" y="23609"/>
                  </a:moveTo>
                  <a:lnTo>
                    <a:pt x="472122" y="23609"/>
                  </a:lnTo>
                  <a:lnTo>
                    <a:pt x="472122" y="35407"/>
                  </a:lnTo>
                  <a:lnTo>
                    <a:pt x="483920" y="35407"/>
                  </a:lnTo>
                  <a:lnTo>
                    <a:pt x="483920" y="23609"/>
                  </a:lnTo>
                  <a:close/>
                </a:path>
                <a:path w="626109" h="35560">
                  <a:moveTo>
                    <a:pt x="507530" y="11811"/>
                  </a:moveTo>
                  <a:lnTo>
                    <a:pt x="495731" y="11811"/>
                  </a:lnTo>
                  <a:lnTo>
                    <a:pt x="483933" y="11811"/>
                  </a:lnTo>
                  <a:lnTo>
                    <a:pt x="483933" y="23609"/>
                  </a:lnTo>
                  <a:lnTo>
                    <a:pt x="495731" y="23609"/>
                  </a:lnTo>
                  <a:lnTo>
                    <a:pt x="495731" y="35407"/>
                  </a:lnTo>
                  <a:lnTo>
                    <a:pt x="507530" y="35407"/>
                  </a:lnTo>
                  <a:lnTo>
                    <a:pt x="507530" y="23609"/>
                  </a:lnTo>
                  <a:lnTo>
                    <a:pt x="507530" y="11811"/>
                  </a:lnTo>
                  <a:close/>
                </a:path>
                <a:path w="626109" h="35560">
                  <a:moveTo>
                    <a:pt x="519315" y="0"/>
                  </a:moveTo>
                  <a:lnTo>
                    <a:pt x="507530" y="0"/>
                  </a:lnTo>
                  <a:lnTo>
                    <a:pt x="507530" y="11798"/>
                  </a:lnTo>
                  <a:lnTo>
                    <a:pt x="519315" y="11798"/>
                  </a:lnTo>
                  <a:lnTo>
                    <a:pt x="519315" y="0"/>
                  </a:lnTo>
                  <a:close/>
                </a:path>
                <a:path w="626109" h="35560">
                  <a:moveTo>
                    <a:pt x="531126" y="11811"/>
                  </a:moveTo>
                  <a:lnTo>
                    <a:pt x="519341" y="11811"/>
                  </a:lnTo>
                  <a:lnTo>
                    <a:pt x="519341" y="23609"/>
                  </a:lnTo>
                  <a:lnTo>
                    <a:pt x="531126" y="23609"/>
                  </a:lnTo>
                  <a:lnTo>
                    <a:pt x="531126" y="11811"/>
                  </a:lnTo>
                  <a:close/>
                </a:path>
                <a:path w="626109" h="35560">
                  <a:moveTo>
                    <a:pt x="554748" y="11811"/>
                  </a:moveTo>
                  <a:lnTo>
                    <a:pt x="542950" y="11811"/>
                  </a:lnTo>
                  <a:lnTo>
                    <a:pt x="542950" y="23609"/>
                  </a:lnTo>
                  <a:lnTo>
                    <a:pt x="542950" y="35407"/>
                  </a:lnTo>
                  <a:lnTo>
                    <a:pt x="554748" y="35407"/>
                  </a:lnTo>
                  <a:lnTo>
                    <a:pt x="554748" y="23609"/>
                  </a:lnTo>
                  <a:lnTo>
                    <a:pt x="554748" y="11811"/>
                  </a:lnTo>
                  <a:close/>
                </a:path>
                <a:path w="626109" h="35560">
                  <a:moveTo>
                    <a:pt x="554748" y="0"/>
                  </a:move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54748" y="0"/>
                  </a:lnTo>
                  <a:close/>
                </a:path>
                <a:path w="626109" h="35560">
                  <a:moveTo>
                    <a:pt x="601941" y="11811"/>
                  </a:moveTo>
                  <a:lnTo>
                    <a:pt x="590143" y="11811"/>
                  </a:lnTo>
                  <a:lnTo>
                    <a:pt x="578345" y="11811"/>
                  </a:lnTo>
                  <a:lnTo>
                    <a:pt x="566547" y="11811"/>
                  </a:lnTo>
                  <a:lnTo>
                    <a:pt x="566547" y="23609"/>
                  </a:lnTo>
                  <a:lnTo>
                    <a:pt x="578345" y="23609"/>
                  </a:lnTo>
                  <a:lnTo>
                    <a:pt x="590143" y="23609"/>
                  </a:lnTo>
                  <a:lnTo>
                    <a:pt x="601941" y="23609"/>
                  </a:lnTo>
                  <a:lnTo>
                    <a:pt x="601941" y="11811"/>
                  </a:lnTo>
                  <a:close/>
                </a:path>
                <a:path w="626109" h="35560">
                  <a:moveTo>
                    <a:pt x="601941" y="0"/>
                  </a:moveTo>
                  <a:lnTo>
                    <a:pt x="590143" y="0"/>
                  </a:lnTo>
                  <a:lnTo>
                    <a:pt x="578345" y="0"/>
                  </a:lnTo>
                  <a:lnTo>
                    <a:pt x="566547" y="0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90143" y="11798"/>
                  </a:lnTo>
                  <a:lnTo>
                    <a:pt x="601941" y="11798"/>
                  </a:lnTo>
                  <a:lnTo>
                    <a:pt x="601941" y="0"/>
                  </a:lnTo>
                  <a:close/>
                </a:path>
                <a:path w="626109" h="35560">
                  <a:moveTo>
                    <a:pt x="625551" y="11811"/>
                  </a:moveTo>
                  <a:lnTo>
                    <a:pt x="613765" y="11811"/>
                  </a:lnTo>
                  <a:lnTo>
                    <a:pt x="613765" y="23609"/>
                  </a:lnTo>
                  <a:lnTo>
                    <a:pt x="625551" y="23609"/>
                  </a:lnTo>
                  <a:lnTo>
                    <a:pt x="625551" y="11811"/>
                  </a:lnTo>
                  <a:close/>
                </a:path>
                <a:path w="626109" h="35560">
                  <a:moveTo>
                    <a:pt x="625551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5958433" y="5511964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09" h="35560">
                  <a:moveTo>
                    <a:pt x="11798" y="23609"/>
                  </a:moveTo>
                  <a:lnTo>
                    <a:pt x="0" y="23609"/>
                  </a:lnTo>
                  <a:lnTo>
                    <a:pt x="0" y="35420"/>
                  </a:lnTo>
                  <a:lnTo>
                    <a:pt x="11798" y="35420"/>
                  </a:lnTo>
                  <a:lnTo>
                    <a:pt x="11798" y="23609"/>
                  </a:lnTo>
                  <a:close/>
                </a:path>
                <a:path w="626109" h="35560">
                  <a:moveTo>
                    <a:pt x="11798" y="11798"/>
                  </a:moveTo>
                  <a:lnTo>
                    <a:pt x="0" y="11798"/>
                  </a:lnTo>
                  <a:lnTo>
                    <a:pt x="0" y="23596"/>
                  </a:lnTo>
                  <a:lnTo>
                    <a:pt x="11798" y="23596"/>
                  </a:lnTo>
                  <a:lnTo>
                    <a:pt x="11798" y="11798"/>
                  </a:lnTo>
                  <a:close/>
                </a:path>
                <a:path w="626109" h="35560">
                  <a:moveTo>
                    <a:pt x="82613" y="11798"/>
                  </a:moveTo>
                  <a:lnTo>
                    <a:pt x="70815" y="11798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82613" y="11798"/>
                  </a:lnTo>
                  <a:close/>
                </a:path>
                <a:path w="626109" h="35560">
                  <a:moveTo>
                    <a:pt x="165239" y="11798"/>
                  </a:moveTo>
                  <a:lnTo>
                    <a:pt x="153441" y="11798"/>
                  </a:lnTo>
                  <a:lnTo>
                    <a:pt x="153441" y="23596"/>
                  </a:lnTo>
                  <a:lnTo>
                    <a:pt x="165239" y="23596"/>
                  </a:lnTo>
                  <a:lnTo>
                    <a:pt x="165239" y="11798"/>
                  </a:lnTo>
                  <a:close/>
                </a:path>
                <a:path w="626109" h="35560">
                  <a:moveTo>
                    <a:pt x="188836" y="11798"/>
                  </a:moveTo>
                  <a:lnTo>
                    <a:pt x="177038" y="11798"/>
                  </a:lnTo>
                  <a:lnTo>
                    <a:pt x="177038" y="23596"/>
                  </a:lnTo>
                  <a:lnTo>
                    <a:pt x="188836" y="23596"/>
                  </a:lnTo>
                  <a:lnTo>
                    <a:pt x="188836" y="11798"/>
                  </a:lnTo>
                  <a:close/>
                </a:path>
                <a:path w="626109" h="35560">
                  <a:moveTo>
                    <a:pt x="224243" y="11798"/>
                  </a:moveTo>
                  <a:lnTo>
                    <a:pt x="212458" y="11798"/>
                  </a:lnTo>
                  <a:lnTo>
                    <a:pt x="212458" y="23596"/>
                  </a:lnTo>
                  <a:lnTo>
                    <a:pt x="224243" y="23596"/>
                  </a:lnTo>
                  <a:lnTo>
                    <a:pt x="224243" y="11798"/>
                  </a:lnTo>
                  <a:close/>
                </a:path>
                <a:path w="626109" h="35560">
                  <a:moveTo>
                    <a:pt x="259664" y="11798"/>
                  </a:moveTo>
                  <a:lnTo>
                    <a:pt x="247865" y="11798"/>
                  </a:lnTo>
                  <a:lnTo>
                    <a:pt x="247865" y="23596"/>
                  </a:lnTo>
                  <a:lnTo>
                    <a:pt x="259664" y="23596"/>
                  </a:lnTo>
                  <a:lnTo>
                    <a:pt x="259664" y="11798"/>
                  </a:lnTo>
                  <a:close/>
                </a:path>
                <a:path w="626109" h="35560">
                  <a:moveTo>
                    <a:pt x="295071" y="11798"/>
                  </a:moveTo>
                  <a:lnTo>
                    <a:pt x="283273" y="11798"/>
                  </a:lnTo>
                  <a:lnTo>
                    <a:pt x="283273" y="23596"/>
                  </a:lnTo>
                  <a:lnTo>
                    <a:pt x="295071" y="23596"/>
                  </a:lnTo>
                  <a:lnTo>
                    <a:pt x="295071" y="11798"/>
                  </a:lnTo>
                  <a:close/>
                </a:path>
                <a:path w="626109" h="35560">
                  <a:moveTo>
                    <a:pt x="342277" y="11798"/>
                  </a:moveTo>
                  <a:lnTo>
                    <a:pt x="330492" y="11798"/>
                  </a:lnTo>
                  <a:lnTo>
                    <a:pt x="330492" y="23596"/>
                  </a:lnTo>
                  <a:lnTo>
                    <a:pt x="342277" y="23596"/>
                  </a:lnTo>
                  <a:lnTo>
                    <a:pt x="342277" y="11798"/>
                  </a:lnTo>
                  <a:close/>
                </a:path>
                <a:path w="626109" h="35560">
                  <a:moveTo>
                    <a:pt x="365874" y="11798"/>
                  </a:moveTo>
                  <a:lnTo>
                    <a:pt x="354088" y="11798"/>
                  </a:lnTo>
                  <a:lnTo>
                    <a:pt x="354088" y="23596"/>
                  </a:lnTo>
                  <a:lnTo>
                    <a:pt x="365874" y="23596"/>
                  </a:lnTo>
                  <a:lnTo>
                    <a:pt x="365874" y="11798"/>
                  </a:lnTo>
                  <a:close/>
                </a:path>
                <a:path w="626109" h="35560">
                  <a:moveTo>
                    <a:pt x="389496" y="11798"/>
                  </a:moveTo>
                  <a:lnTo>
                    <a:pt x="377698" y="11798"/>
                  </a:lnTo>
                  <a:lnTo>
                    <a:pt x="377698" y="23596"/>
                  </a:lnTo>
                  <a:lnTo>
                    <a:pt x="389496" y="23596"/>
                  </a:lnTo>
                  <a:lnTo>
                    <a:pt x="389496" y="11798"/>
                  </a:lnTo>
                  <a:close/>
                </a:path>
                <a:path w="626109" h="35560">
                  <a:moveTo>
                    <a:pt x="436702" y="11798"/>
                  </a:moveTo>
                  <a:lnTo>
                    <a:pt x="424916" y="11798"/>
                  </a:lnTo>
                  <a:lnTo>
                    <a:pt x="424916" y="23596"/>
                  </a:lnTo>
                  <a:lnTo>
                    <a:pt x="436702" y="23596"/>
                  </a:lnTo>
                  <a:lnTo>
                    <a:pt x="436702" y="11798"/>
                  </a:lnTo>
                  <a:close/>
                </a:path>
                <a:path w="626109" h="35560">
                  <a:moveTo>
                    <a:pt x="460298" y="11798"/>
                  </a:moveTo>
                  <a:lnTo>
                    <a:pt x="448513" y="11798"/>
                  </a:lnTo>
                  <a:lnTo>
                    <a:pt x="436714" y="11798"/>
                  </a:lnTo>
                  <a:lnTo>
                    <a:pt x="436714" y="23596"/>
                  </a:lnTo>
                  <a:lnTo>
                    <a:pt x="448513" y="23596"/>
                  </a:lnTo>
                  <a:lnTo>
                    <a:pt x="460298" y="23596"/>
                  </a:lnTo>
                  <a:lnTo>
                    <a:pt x="460298" y="11798"/>
                  </a:lnTo>
                  <a:close/>
                </a:path>
                <a:path w="626109" h="35560">
                  <a:moveTo>
                    <a:pt x="483920" y="11798"/>
                  </a:moveTo>
                  <a:lnTo>
                    <a:pt x="472122" y="11798"/>
                  </a:lnTo>
                  <a:lnTo>
                    <a:pt x="472122" y="23596"/>
                  </a:lnTo>
                  <a:lnTo>
                    <a:pt x="483920" y="23596"/>
                  </a:lnTo>
                  <a:lnTo>
                    <a:pt x="483920" y="11798"/>
                  </a:lnTo>
                  <a:close/>
                </a:path>
                <a:path w="626109" h="35560">
                  <a:moveTo>
                    <a:pt x="507530" y="11798"/>
                  </a:moveTo>
                  <a:lnTo>
                    <a:pt x="495731" y="11798"/>
                  </a:lnTo>
                  <a:lnTo>
                    <a:pt x="483933" y="11798"/>
                  </a:lnTo>
                  <a:lnTo>
                    <a:pt x="483933" y="23596"/>
                  </a:lnTo>
                  <a:lnTo>
                    <a:pt x="495731" y="23596"/>
                  </a:lnTo>
                  <a:lnTo>
                    <a:pt x="507530" y="23596"/>
                  </a:lnTo>
                  <a:lnTo>
                    <a:pt x="507530" y="11798"/>
                  </a:lnTo>
                  <a:close/>
                </a:path>
                <a:path w="626109" h="35560">
                  <a:moveTo>
                    <a:pt x="554748" y="0"/>
                  </a:moveTo>
                  <a:lnTo>
                    <a:pt x="542950" y="0"/>
                  </a:ln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54748" y="11798"/>
                  </a:lnTo>
                  <a:lnTo>
                    <a:pt x="554748" y="0"/>
                  </a:lnTo>
                  <a:close/>
                </a:path>
                <a:path w="626109" h="35560">
                  <a:moveTo>
                    <a:pt x="601941" y="0"/>
                  </a:moveTo>
                  <a:lnTo>
                    <a:pt x="590143" y="0"/>
                  </a:lnTo>
                  <a:lnTo>
                    <a:pt x="578345" y="0"/>
                  </a:lnTo>
                  <a:lnTo>
                    <a:pt x="566547" y="0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90143" y="11798"/>
                  </a:lnTo>
                  <a:lnTo>
                    <a:pt x="601941" y="11798"/>
                  </a:lnTo>
                  <a:lnTo>
                    <a:pt x="601941" y="0"/>
                  </a:lnTo>
                  <a:close/>
                </a:path>
                <a:path w="626109" h="35560">
                  <a:moveTo>
                    <a:pt x="625551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13765" y="23596"/>
                  </a:lnTo>
                  <a:lnTo>
                    <a:pt x="625551" y="23596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5970231" y="5541473"/>
              <a:ext cx="614045" cy="0"/>
            </a:xfrm>
            <a:custGeom>
              <a:avLst/>
              <a:gdLst/>
              <a:ahLst/>
              <a:cxnLst/>
              <a:rect l="l" t="t" r="r" b="b"/>
              <a:pathLst>
                <a:path w="614045">
                  <a:moveTo>
                    <a:pt x="0" y="0"/>
                  </a:moveTo>
                  <a:lnTo>
                    <a:pt x="613765" y="0"/>
                  </a:lnTo>
                </a:path>
              </a:pathLst>
            </a:custGeom>
            <a:ln w="11798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5958433" y="5547372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09" h="35560">
                  <a:moveTo>
                    <a:pt x="23583" y="23609"/>
                  </a:moveTo>
                  <a:lnTo>
                    <a:pt x="11798" y="23609"/>
                  </a:lnTo>
                  <a:lnTo>
                    <a:pt x="11798" y="11811"/>
                  </a:lnTo>
                  <a:lnTo>
                    <a:pt x="0" y="11811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23583" y="35407"/>
                  </a:lnTo>
                  <a:lnTo>
                    <a:pt x="23583" y="23609"/>
                  </a:lnTo>
                  <a:close/>
                </a:path>
                <a:path w="626109" h="35560">
                  <a:moveTo>
                    <a:pt x="35394" y="11811"/>
                  </a:moveTo>
                  <a:lnTo>
                    <a:pt x="23596" y="11811"/>
                  </a:lnTo>
                  <a:lnTo>
                    <a:pt x="23596" y="23609"/>
                  </a:lnTo>
                  <a:lnTo>
                    <a:pt x="35394" y="23609"/>
                  </a:lnTo>
                  <a:lnTo>
                    <a:pt x="35394" y="11811"/>
                  </a:lnTo>
                  <a:close/>
                </a:path>
                <a:path w="626109" h="35560">
                  <a:moveTo>
                    <a:pt x="47205" y="11811"/>
                  </a:moveTo>
                  <a:lnTo>
                    <a:pt x="35407" y="11811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47205" y="23609"/>
                  </a:lnTo>
                  <a:lnTo>
                    <a:pt x="47205" y="11811"/>
                  </a:lnTo>
                  <a:close/>
                </a:path>
                <a:path w="626109" h="35560">
                  <a:moveTo>
                    <a:pt x="94411" y="11811"/>
                  </a:moveTo>
                  <a:lnTo>
                    <a:pt x="82613" y="11811"/>
                  </a:lnTo>
                  <a:lnTo>
                    <a:pt x="70815" y="11811"/>
                  </a:lnTo>
                  <a:lnTo>
                    <a:pt x="59016" y="11811"/>
                  </a:lnTo>
                  <a:lnTo>
                    <a:pt x="59016" y="23609"/>
                  </a:lnTo>
                  <a:lnTo>
                    <a:pt x="70815" y="23609"/>
                  </a:lnTo>
                  <a:lnTo>
                    <a:pt x="82613" y="23609"/>
                  </a:lnTo>
                  <a:lnTo>
                    <a:pt x="82613" y="35407"/>
                  </a:lnTo>
                  <a:lnTo>
                    <a:pt x="94411" y="35407"/>
                  </a:lnTo>
                  <a:lnTo>
                    <a:pt x="94411" y="23609"/>
                  </a:lnTo>
                  <a:lnTo>
                    <a:pt x="94411" y="11811"/>
                  </a:lnTo>
                  <a:close/>
                </a:path>
                <a:path w="626109" h="35560">
                  <a:moveTo>
                    <a:pt x="106222" y="0"/>
                  </a:moveTo>
                  <a:lnTo>
                    <a:pt x="94424" y="0"/>
                  </a:lnTo>
                  <a:lnTo>
                    <a:pt x="94424" y="11798"/>
                  </a:lnTo>
                  <a:lnTo>
                    <a:pt x="106222" y="11798"/>
                  </a:lnTo>
                  <a:lnTo>
                    <a:pt x="106222" y="0"/>
                  </a:lnTo>
                  <a:close/>
                </a:path>
                <a:path w="626109" h="35560">
                  <a:moveTo>
                    <a:pt x="118008" y="11811"/>
                  </a:moveTo>
                  <a:lnTo>
                    <a:pt x="106222" y="11811"/>
                  </a:lnTo>
                  <a:lnTo>
                    <a:pt x="106222" y="23609"/>
                  </a:lnTo>
                  <a:lnTo>
                    <a:pt x="118008" y="23609"/>
                  </a:lnTo>
                  <a:lnTo>
                    <a:pt x="118008" y="11811"/>
                  </a:lnTo>
                  <a:close/>
                </a:path>
                <a:path w="626109" h="35560">
                  <a:moveTo>
                    <a:pt x="129819" y="23609"/>
                  </a:moveTo>
                  <a:lnTo>
                    <a:pt x="118021" y="23609"/>
                  </a:lnTo>
                  <a:lnTo>
                    <a:pt x="118021" y="35407"/>
                  </a:lnTo>
                  <a:lnTo>
                    <a:pt x="129819" y="35407"/>
                  </a:lnTo>
                  <a:lnTo>
                    <a:pt x="129819" y="23609"/>
                  </a:lnTo>
                  <a:close/>
                </a:path>
                <a:path w="626109" h="35560">
                  <a:moveTo>
                    <a:pt x="141630" y="0"/>
                  </a:moveTo>
                  <a:lnTo>
                    <a:pt x="129832" y="0"/>
                  </a:lnTo>
                  <a:lnTo>
                    <a:pt x="129832" y="11798"/>
                  </a:lnTo>
                  <a:lnTo>
                    <a:pt x="141630" y="11798"/>
                  </a:lnTo>
                  <a:lnTo>
                    <a:pt x="141630" y="0"/>
                  </a:lnTo>
                  <a:close/>
                </a:path>
                <a:path w="626109" h="35560">
                  <a:moveTo>
                    <a:pt x="153416" y="23609"/>
                  </a:moveTo>
                  <a:lnTo>
                    <a:pt x="141630" y="23609"/>
                  </a:lnTo>
                  <a:lnTo>
                    <a:pt x="129832" y="23609"/>
                  </a:lnTo>
                  <a:lnTo>
                    <a:pt x="129832" y="35407"/>
                  </a:lnTo>
                  <a:lnTo>
                    <a:pt x="141630" y="35407"/>
                  </a:lnTo>
                  <a:lnTo>
                    <a:pt x="153416" y="35407"/>
                  </a:lnTo>
                  <a:lnTo>
                    <a:pt x="153416" y="23609"/>
                  </a:lnTo>
                  <a:close/>
                </a:path>
                <a:path w="626109" h="35560">
                  <a:moveTo>
                    <a:pt x="177025" y="11811"/>
                  </a:moveTo>
                  <a:lnTo>
                    <a:pt x="165239" y="11811"/>
                  </a:lnTo>
                  <a:lnTo>
                    <a:pt x="153441" y="11811"/>
                  </a:lnTo>
                  <a:lnTo>
                    <a:pt x="153441" y="23609"/>
                  </a:lnTo>
                  <a:lnTo>
                    <a:pt x="165239" y="23609"/>
                  </a:lnTo>
                  <a:lnTo>
                    <a:pt x="177025" y="23609"/>
                  </a:lnTo>
                  <a:lnTo>
                    <a:pt x="177025" y="11811"/>
                  </a:lnTo>
                  <a:close/>
                </a:path>
                <a:path w="626109" h="35560">
                  <a:moveTo>
                    <a:pt x="177025" y="0"/>
                  </a:moveTo>
                  <a:lnTo>
                    <a:pt x="165239" y="0"/>
                  </a:lnTo>
                  <a:lnTo>
                    <a:pt x="153441" y="0"/>
                  </a:lnTo>
                  <a:lnTo>
                    <a:pt x="153441" y="11798"/>
                  </a:lnTo>
                  <a:lnTo>
                    <a:pt x="165239" y="11798"/>
                  </a:lnTo>
                  <a:lnTo>
                    <a:pt x="177025" y="11798"/>
                  </a:lnTo>
                  <a:lnTo>
                    <a:pt x="177025" y="0"/>
                  </a:lnTo>
                  <a:close/>
                </a:path>
                <a:path w="626109" h="35560">
                  <a:moveTo>
                    <a:pt x="188836" y="0"/>
                  </a:moveTo>
                  <a:lnTo>
                    <a:pt x="177038" y="0"/>
                  </a:lnTo>
                  <a:lnTo>
                    <a:pt x="177038" y="11798"/>
                  </a:lnTo>
                  <a:lnTo>
                    <a:pt x="188836" y="11798"/>
                  </a:lnTo>
                  <a:lnTo>
                    <a:pt x="188836" y="0"/>
                  </a:lnTo>
                  <a:close/>
                </a:path>
                <a:path w="626109" h="35560">
                  <a:moveTo>
                    <a:pt x="200647" y="23609"/>
                  </a:move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00647" y="23609"/>
                  </a:lnTo>
                  <a:close/>
                </a:path>
                <a:path w="626109" h="35560">
                  <a:moveTo>
                    <a:pt x="212432" y="0"/>
                  </a:moveTo>
                  <a:lnTo>
                    <a:pt x="200647" y="0"/>
                  </a:lnTo>
                  <a:lnTo>
                    <a:pt x="188849" y="0"/>
                  </a:lnTo>
                  <a:lnTo>
                    <a:pt x="188849" y="11798"/>
                  </a:lnTo>
                  <a:lnTo>
                    <a:pt x="200647" y="11798"/>
                  </a:lnTo>
                  <a:lnTo>
                    <a:pt x="212432" y="11798"/>
                  </a:lnTo>
                  <a:lnTo>
                    <a:pt x="212432" y="0"/>
                  </a:lnTo>
                  <a:close/>
                </a:path>
                <a:path w="626109" h="35560">
                  <a:moveTo>
                    <a:pt x="224243" y="23609"/>
                  </a:move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close/>
                </a:path>
                <a:path w="626109" h="35560">
                  <a:moveTo>
                    <a:pt x="224243" y="0"/>
                  </a:moveTo>
                  <a:lnTo>
                    <a:pt x="212458" y="0"/>
                  </a:lnTo>
                  <a:lnTo>
                    <a:pt x="212458" y="11798"/>
                  </a:lnTo>
                  <a:lnTo>
                    <a:pt x="224243" y="11798"/>
                  </a:lnTo>
                  <a:lnTo>
                    <a:pt x="224243" y="0"/>
                  </a:lnTo>
                  <a:close/>
                </a:path>
                <a:path w="626109" h="35560">
                  <a:moveTo>
                    <a:pt x="247840" y="11811"/>
                  </a:moveTo>
                  <a:lnTo>
                    <a:pt x="236054" y="11811"/>
                  </a:lnTo>
                  <a:lnTo>
                    <a:pt x="224256" y="11811"/>
                  </a:ln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47840" y="35407"/>
                  </a:lnTo>
                  <a:lnTo>
                    <a:pt x="247840" y="23609"/>
                  </a:lnTo>
                  <a:lnTo>
                    <a:pt x="247840" y="11811"/>
                  </a:lnTo>
                  <a:close/>
                </a:path>
                <a:path w="626109" h="35560">
                  <a:moveTo>
                    <a:pt x="247840" y="0"/>
                  </a:moveTo>
                  <a:lnTo>
                    <a:pt x="236054" y="0"/>
                  </a:lnTo>
                  <a:lnTo>
                    <a:pt x="224256" y="0"/>
                  </a:lnTo>
                  <a:lnTo>
                    <a:pt x="224256" y="11798"/>
                  </a:lnTo>
                  <a:lnTo>
                    <a:pt x="236054" y="11798"/>
                  </a:lnTo>
                  <a:lnTo>
                    <a:pt x="247840" y="11798"/>
                  </a:lnTo>
                  <a:lnTo>
                    <a:pt x="247840" y="0"/>
                  </a:lnTo>
                  <a:close/>
                </a:path>
                <a:path w="626109" h="35560">
                  <a:moveTo>
                    <a:pt x="259664" y="0"/>
                  </a:moveTo>
                  <a:lnTo>
                    <a:pt x="247865" y="0"/>
                  </a:lnTo>
                  <a:lnTo>
                    <a:pt x="247865" y="11798"/>
                  </a:lnTo>
                  <a:lnTo>
                    <a:pt x="259664" y="11798"/>
                  </a:lnTo>
                  <a:lnTo>
                    <a:pt x="259664" y="0"/>
                  </a:lnTo>
                  <a:close/>
                </a:path>
                <a:path w="626109" h="35560">
                  <a:moveTo>
                    <a:pt x="271449" y="11811"/>
                  </a:moveTo>
                  <a:lnTo>
                    <a:pt x="259664" y="11811"/>
                  </a:lnTo>
                  <a:lnTo>
                    <a:pt x="247865" y="11811"/>
                  </a:lnTo>
                  <a:lnTo>
                    <a:pt x="247865" y="23609"/>
                  </a:lnTo>
                  <a:lnTo>
                    <a:pt x="259664" y="23609"/>
                  </a:lnTo>
                  <a:lnTo>
                    <a:pt x="259664" y="35407"/>
                  </a:lnTo>
                  <a:lnTo>
                    <a:pt x="271449" y="35407"/>
                  </a:lnTo>
                  <a:lnTo>
                    <a:pt x="271449" y="23609"/>
                  </a:lnTo>
                  <a:lnTo>
                    <a:pt x="271449" y="11811"/>
                  </a:lnTo>
                  <a:close/>
                </a:path>
                <a:path w="626109" h="35560">
                  <a:moveTo>
                    <a:pt x="283260" y="11811"/>
                  </a:moveTo>
                  <a:lnTo>
                    <a:pt x="271475" y="11811"/>
                  </a:lnTo>
                  <a:lnTo>
                    <a:pt x="271475" y="23609"/>
                  </a:lnTo>
                  <a:lnTo>
                    <a:pt x="283260" y="23609"/>
                  </a:lnTo>
                  <a:lnTo>
                    <a:pt x="283260" y="11811"/>
                  </a:lnTo>
                  <a:close/>
                </a:path>
                <a:path w="626109" h="35560">
                  <a:moveTo>
                    <a:pt x="295071" y="0"/>
                  </a:moveTo>
                  <a:lnTo>
                    <a:pt x="283273" y="0"/>
                  </a:lnTo>
                  <a:lnTo>
                    <a:pt x="283273" y="11798"/>
                  </a:lnTo>
                  <a:lnTo>
                    <a:pt x="295071" y="11798"/>
                  </a:lnTo>
                  <a:lnTo>
                    <a:pt x="295071" y="0"/>
                  </a:lnTo>
                  <a:close/>
                </a:path>
                <a:path w="626109" h="35560">
                  <a:moveTo>
                    <a:pt x="306857" y="11811"/>
                  </a:moveTo>
                  <a:lnTo>
                    <a:pt x="295071" y="11811"/>
                  </a:lnTo>
                  <a:lnTo>
                    <a:pt x="283273" y="11811"/>
                  </a:lnTo>
                  <a:lnTo>
                    <a:pt x="283273" y="23609"/>
                  </a:lnTo>
                  <a:lnTo>
                    <a:pt x="295071" y="23609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lnTo>
                    <a:pt x="306857" y="11811"/>
                  </a:lnTo>
                  <a:close/>
                </a:path>
                <a:path w="626109" h="35560">
                  <a:moveTo>
                    <a:pt x="318668" y="11811"/>
                  </a:moveTo>
                  <a:lnTo>
                    <a:pt x="306882" y="11811"/>
                  </a:lnTo>
                  <a:lnTo>
                    <a:pt x="306882" y="23609"/>
                  </a:lnTo>
                  <a:lnTo>
                    <a:pt x="318668" y="23609"/>
                  </a:lnTo>
                  <a:lnTo>
                    <a:pt x="318668" y="11811"/>
                  </a:lnTo>
                  <a:close/>
                </a:path>
                <a:path w="626109" h="35560">
                  <a:moveTo>
                    <a:pt x="330479" y="11811"/>
                  </a:moveTo>
                  <a:lnTo>
                    <a:pt x="318681" y="11811"/>
                  </a:lnTo>
                  <a:lnTo>
                    <a:pt x="318681" y="23609"/>
                  </a:lnTo>
                  <a:lnTo>
                    <a:pt x="330479" y="23609"/>
                  </a:lnTo>
                  <a:lnTo>
                    <a:pt x="330479" y="11811"/>
                  </a:lnTo>
                  <a:close/>
                </a:path>
                <a:path w="626109" h="35560">
                  <a:moveTo>
                    <a:pt x="342277" y="11811"/>
                  </a:moveTo>
                  <a:lnTo>
                    <a:pt x="330492" y="11811"/>
                  </a:lnTo>
                  <a:lnTo>
                    <a:pt x="330492" y="23609"/>
                  </a:lnTo>
                  <a:lnTo>
                    <a:pt x="330492" y="35407"/>
                  </a:lnTo>
                  <a:lnTo>
                    <a:pt x="342277" y="35407"/>
                  </a:lnTo>
                  <a:lnTo>
                    <a:pt x="342277" y="23609"/>
                  </a:lnTo>
                  <a:lnTo>
                    <a:pt x="342277" y="11811"/>
                  </a:lnTo>
                  <a:close/>
                </a:path>
                <a:path w="626109" h="35560">
                  <a:moveTo>
                    <a:pt x="342277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42277" y="11798"/>
                  </a:lnTo>
                  <a:lnTo>
                    <a:pt x="342277" y="0"/>
                  </a:lnTo>
                  <a:close/>
                </a:path>
                <a:path w="626109" h="35560">
                  <a:moveTo>
                    <a:pt x="365874" y="23609"/>
                  </a:moveTo>
                  <a:lnTo>
                    <a:pt x="354088" y="23609"/>
                  </a:lnTo>
                  <a:lnTo>
                    <a:pt x="354088" y="11811"/>
                  </a:lnTo>
                  <a:lnTo>
                    <a:pt x="342290" y="11811"/>
                  </a:lnTo>
                  <a:lnTo>
                    <a:pt x="342290" y="23609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65874" y="35407"/>
                  </a:lnTo>
                  <a:lnTo>
                    <a:pt x="365874" y="23609"/>
                  </a:lnTo>
                  <a:close/>
                </a:path>
                <a:path w="626109" h="35560">
                  <a:moveTo>
                    <a:pt x="365874" y="0"/>
                  </a:moveTo>
                  <a:lnTo>
                    <a:pt x="354088" y="0"/>
                  </a:lnTo>
                  <a:lnTo>
                    <a:pt x="354088" y="11798"/>
                  </a:lnTo>
                  <a:lnTo>
                    <a:pt x="365874" y="11798"/>
                  </a:lnTo>
                  <a:lnTo>
                    <a:pt x="365874" y="0"/>
                  </a:lnTo>
                  <a:close/>
                </a:path>
                <a:path w="626109" h="35560">
                  <a:moveTo>
                    <a:pt x="377685" y="11811"/>
                  </a:moveTo>
                  <a:lnTo>
                    <a:pt x="365899" y="11811"/>
                  </a:lnTo>
                  <a:lnTo>
                    <a:pt x="365899" y="23609"/>
                  </a:lnTo>
                  <a:lnTo>
                    <a:pt x="365899" y="35407"/>
                  </a:lnTo>
                  <a:lnTo>
                    <a:pt x="377685" y="35407"/>
                  </a:lnTo>
                  <a:lnTo>
                    <a:pt x="377685" y="23609"/>
                  </a:lnTo>
                  <a:lnTo>
                    <a:pt x="377685" y="11811"/>
                  </a:lnTo>
                  <a:close/>
                </a:path>
                <a:path w="626109" h="35560">
                  <a:moveTo>
                    <a:pt x="401307" y="0"/>
                  </a:move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01307" y="0"/>
                  </a:lnTo>
                  <a:close/>
                </a:path>
                <a:path w="626109" h="35560">
                  <a:moveTo>
                    <a:pt x="413092" y="11811"/>
                  </a:moveTo>
                  <a:lnTo>
                    <a:pt x="401307" y="11811"/>
                  </a:lnTo>
                  <a:lnTo>
                    <a:pt x="389509" y="11811"/>
                  </a:lnTo>
                  <a:lnTo>
                    <a:pt x="389509" y="23609"/>
                  </a:lnTo>
                  <a:lnTo>
                    <a:pt x="401307" y="23609"/>
                  </a:lnTo>
                  <a:lnTo>
                    <a:pt x="413092" y="23609"/>
                  </a:lnTo>
                  <a:lnTo>
                    <a:pt x="413092" y="11811"/>
                  </a:lnTo>
                  <a:close/>
                </a:path>
                <a:path w="626109" h="35560">
                  <a:moveTo>
                    <a:pt x="424903" y="11811"/>
                  </a:moveTo>
                  <a:lnTo>
                    <a:pt x="413105" y="11811"/>
                  </a:lnTo>
                  <a:lnTo>
                    <a:pt x="413105" y="23609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lnTo>
                    <a:pt x="424903" y="11811"/>
                  </a:lnTo>
                  <a:close/>
                </a:path>
                <a:path w="626109" h="35560">
                  <a:moveTo>
                    <a:pt x="472109" y="11811"/>
                  </a:moveTo>
                  <a:lnTo>
                    <a:pt x="460324" y="11811"/>
                  </a:lnTo>
                  <a:lnTo>
                    <a:pt x="460324" y="23609"/>
                  </a:lnTo>
                  <a:lnTo>
                    <a:pt x="472109" y="23609"/>
                  </a:lnTo>
                  <a:lnTo>
                    <a:pt x="472109" y="11811"/>
                  </a:lnTo>
                  <a:close/>
                </a:path>
                <a:path w="626109" h="35560">
                  <a:moveTo>
                    <a:pt x="483920" y="11811"/>
                  </a:moveTo>
                  <a:lnTo>
                    <a:pt x="472122" y="11811"/>
                  </a:lnTo>
                  <a:lnTo>
                    <a:pt x="472122" y="23609"/>
                  </a:lnTo>
                  <a:lnTo>
                    <a:pt x="483920" y="23609"/>
                  </a:lnTo>
                  <a:lnTo>
                    <a:pt x="483920" y="11811"/>
                  </a:lnTo>
                  <a:close/>
                </a:path>
                <a:path w="626109" h="35560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09" h="35560">
                  <a:moveTo>
                    <a:pt x="495731" y="0"/>
                  </a:move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495731" y="0"/>
                  </a:lnTo>
                  <a:close/>
                </a:path>
                <a:path w="626109" h="35560">
                  <a:moveTo>
                    <a:pt x="519315" y="11811"/>
                  </a:moveTo>
                  <a:lnTo>
                    <a:pt x="507530" y="11811"/>
                  </a:lnTo>
                  <a:lnTo>
                    <a:pt x="495731" y="11811"/>
                  </a:lnTo>
                  <a:lnTo>
                    <a:pt x="483933" y="11811"/>
                  </a:lnTo>
                  <a:lnTo>
                    <a:pt x="483933" y="23609"/>
                  </a:lnTo>
                  <a:lnTo>
                    <a:pt x="495731" y="23609"/>
                  </a:lnTo>
                  <a:lnTo>
                    <a:pt x="507530" y="23609"/>
                  </a:lnTo>
                  <a:lnTo>
                    <a:pt x="519315" y="23609"/>
                  </a:lnTo>
                  <a:lnTo>
                    <a:pt x="519315" y="11811"/>
                  </a:lnTo>
                  <a:close/>
                </a:path>
                <a:path w="626109" h="35560">
                  <a:moveTo>
                    <a:pt x="519315" y="0"/>
                  </a:moveTo>
                  <a:lnTo>
                    <a:pt x="507530" y="0"/>
                  </a:lnTo>
                  <a:lnTo>
                    <a:pt x="507530" y="11798"/>
                  </a:lnTo>
                  <a:lnTo>
                    <a:pt x="519315" y="11798"/>
                  </a:lnTo>
                  <a:lnTo>
                    <a:pt x="519315" y="0"/>
                  </a:lnTo>
                  <a:close/>
                </a:path>
                <a:path w="626109" h="35560">
                  <a:moveTo>
                    <a:pt x="531126" y="11811"/>
                  </a:moveTo>
                  <a:lnTo>
                    <a:pt x="519341" y="11811"/>
                  </a:lnTo>
                  <a:lnTo>
                    <a:pt x="519341" y="23609"/>
                  </a:lnTo>
                  <a:lnTo>
                    <a:pt x="531126" y="23609"/>
                  </a:lnTo>
                  <a:lnTo>
                    <a:pt x="531126" y="11811"/>
                  </a:lnTo>
                  <a:close/>
                </a:path>
                <a:path w="626109" h="35560">
                  <a:moveTo>
                    <a:pt x="531126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31126" y="11798"/>
                  </a:lnTo>
                  <a:lnTo>
                    <a:pt x="531126" y="0"/>
                  </a:lnTo>
                  <a:close/>
                </a:path>
                <a:path w="626109" h="35560">
                  <a:moveTo>
                    <a:pt x="554748" y="11811"/>
                  </a:moveTo>
                  <a:lnTo>
                    <a:pt x="542950" y="11811"/>
                  </a:lnTo>
                  <a:lnTo>
                    <a:pt x="542950" y="23609"/>
                  </a:lnTo>
                  <a:lnTo>
                    <a:pt x="554748" y="23609"/>
                  </a:lnTo>
                  <a:lnTo>
                    <a:pt x="554748" y="11811"/>
                  </a:lnTo>
                  <a:close/>
                </a:path>
                <a:path w="626109" h="35560">
                  <a:moveTo>
                    <a:pt x="590143" y="11811"/>
                  </a:moveTo>
                  <a:lnTo>
                    <a:pt x="578345" y="11811"/>
                  </a:lnTo>
                  <a:lnTo>
                    <a:pt x="578345" y="23609"/>
                  </a:lnTo>
                  <a:lnTo>
                    <a:pt x="590143" y="23609"/>
                  </a:lnTo>
                  <a:lnTo>
                    <a:pt x="590143" y="11811"/>
                  </a:lnTo>
                  <a:close/>
                </a:path>
                <a:path w="626109" h="35560">
                  <a:moveTo>
                    <a:pt x="625551" y="11811"/>
                  </a:moveTo>
                  <a:lnTo>
                    <a:pt x="613765" y="11811"/>
                  </a:lnTo>
                  <a:lnTo>
                    <a:pt x="601967" y="11811"/>
                  </a:lnTo>
                  <a:lnTo>
                    <a:pt x="601967" y="23609"/>
                  </a:lnTo>
                  <a:lnTo>
                    <a:pt x="613765" y="23609"/>
                  </a:lnTo>
                  <a:lnTo>
                    <a:pt x="625551" y="23609"/>
                  </a:lnTo>
                  <a:lnTo>
                    <a:pt x="625551" y="118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5958433" y="5570981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09" h="47625">
                  <a:moveTo>
                    <a:pt x="23583" y="23609"/>
                  </a:moveTo>
                  <a:lnTo>
                    <a:pt x="11798" y="23609"/>
                  </a:lnTo>
                  <a:lnTo>
                    <a:pt x="11798" y="35407"/>
                  </a:lnTo>
                  <a:lnTo>
                    <a:pt x="0" y="35407"/>
                  </a:lnTo>
                  <a:lnTo>
                    <a:pt x="0" y="47205"/>
                  </a:lnTo>
                  <a:lnTo>
                    <a:pt x="11798" y="47205"/>
                  </a:lnTo>
                  <a:lnTo>
                    <a:pt x="23583" y="47205"/>
                  </a:lnTo>
                  <a:lnTo>
                    <a:pt x="23583" y="35407"/>
                  </a:lnTo>
                  <a:lnTo>
                    <a:pt x="23583" y="23609"/>
                  </a:lnTo>
                  <a:close/>
                </a:path>
                <a:path w="626109" h="47625">
                  <a:moveTo>
                    <a:pt x="23583" y="11798"/>
                  </a:moveTo>
                  <a:lnTo>
                    <a:pt x="11798" y="11798"/>
                  </a:lnTo>
                  <a:lnTo>
                    <a:pt x="0" y="11798"/>
                  </a:lnTo>
                  <a:lnTo>
                    <a:pt x="0" y="23596"/>
                  </a:lnTo>
                  <a:lnTo>
                    <a:pt x="11798" y="23596"/>
                  </a:lnTo>
                  <a:lnTo>
                    <a:pt x="23583" y="23596"/>
                  </a:lnTo>
                  <a:lnTo>
                    <a:pt x="23583" y="11798"/>
                  </a:lnTo>
                  <a:close/>
                </a:path>
                <a:path w="626109" h="47625">
                  <a:moveTo>
                    <a:pt x="35394" y="23609"/>
                  </a:moveTo>
                  <a:lnTo>
                    <a:pt x="23596" y="23609"/>
                  </a:lnTo>
                  <a:lnTo>
                    <a:pt x="23596" y="35407"/>
                  </a:lnTo>
                  <a:lnTo>
                    <a:pt x="23596" y="47205"/>
                  </a:lnTo>
                  <a:lnTo>
                    <a:pt x="35394" y="47205"/>
                  </a:lnTo>
                  <a:lnTo>
                    <a:pt x="35394" y="35407"/>
                  </a:lnTo>
                  <a:lnTo>
                    <a:pt x="35394" y="23609"/>
                  </a:lnTo>
                  <a:close/>
                </a:path>
                <a:path w="626109" h="47625">
                  <a:moveTo>
                    <a:pt x="47205" y="23609"/>
                  </a:move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47205" y="23609"/>
                  </a:lnTo>
                  <a:close/>
                </a:path>
                <a:path w="626109" h="47625">
                  <a:moveTo>
                    <a:pt x="58991" y="35407"/>
                  </a:moveTo>
                  <a:lnTo>
                    <a:pt x="47205" y="35407"/>
                  </a:lnTo>
                  <a:lnTo>
                    <a:pt x="47205" y="47205"/>
                  </a:lnTo>
                  <a:lnTo>
                    <a:pt x="58991" y="47205"/>
                  </a:lnTo>
                  <a:lnTo>
                    <a:pt x="58991" y="35407"/>
                  </a:lnTo>
                  <a:close/>
                </a:path>
                <a:path w="626109" h="47625">
                  <a:moveTo>
                    <a:pt x="58991" y="11798"/>
                  </a:moveTo>
                  <a:lnTo>
                    <a:pt x="47205" y="11798"/>
                  </a:lnTo>
                  <a:lnTo>
                    <a:pt x="47205" y="23596"/>
                  </a:lnTo>
                  <a:lnTo>
                    <a:pt x="58991" y="23596"/>
                  </a:lnTo>
                  <a:lnTo>
                    <a:pt x="58991" y="11798"/>
                  </a:lnTo>
                  <a:close/>
                </a:path>
                <a:path w="626109" h="47625">
                  <a:moveTo>
                    <a:pt x="94411" y="23609"/>
                  </a:moveTo>
                  <a:lnTo>
                    <a:pt x="82613" y="23609"/>
                  </a:lnTo>
                  <a:lnTo>
                    <a:pt x="82613" y="35407"/>
                  </a:lnTo>
                  <a:lnTo>
                    <a:pt x="70815" y="35407"/>
                  </a:lnTo>
                  <a:lnTo>
                    <a:pt x="70815" y="23609"/>
                  </a:lnTo>
                  <a:lnTo>
                    <a:pt x="59016" y="23609"/>
                  </a:lnTo>
                  <a:lnTo>
                    <a:pt x="59016" y="35407"/>
                  </a:lnTo>
                  <a:lnTo>
                    <a:pt x="59016" y="47205"/>
                  </a:lnTo>
                  <a:lnTo>
                    <a:pt x="70815" y="47205"/>
                  </a:lnTo>
                  <a:lnTo>
                    <a:pt x="82613" y="47205"/>
                  </a:lnTo>
                  <a:lnTo>
                    <a:pt x="94411" y="47205"/>
                  </a:lnTo>
                  <a:lnTo>
                    <a:pt x="94411" y="35407"/>
                  </a:lnTo>
                  <a:lnTo>
                    <a:pt x="94411" y="23609"/>
                  </a:lnTo>
                  <a:close/>
                </a:path>
                <a:path w="626109" h="47625">
                  <a:moveTo>
                    <a:pt x="94411" y="11798"/>
                  </a:moveTo>
                  <a:lnTo>
                    <a:pt x="82613" y="11798"/>
                  </a:lnTo>
                  <a:lnTo>
                    <a:pt x="70815" y="11798"/>
                  </a:lnTo>
                  <a:lnTo>
                    <a:pt x="59016" y="11798"/>
                  </a:lnTo>
                  <a:lnTo>
                    <a:pt x="59016" y="23596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94411" y="23596"/>
                  </a:lnTo>
                  <a:lnTo>
                    <a:pt x="94411" y="11798"/>
                  </a:lnTo>
                  <a:close/>
                </a:path>
                <a:path w="626109" h="47625">
                  <a:moveTo>
                    <a:pt x="118008" y="11798"/>
                  </a:moveTo>
                  <a:lnTo>
                    <a:pt x="106222" y="11798"/>
                  </a:lnTo>
                  <a:lnTo>
                    <a:pt x="106222" y="23596"/>
                  </a:lnTo>
                  <a:lnTo>
                    <a:pt x="118008" y="23596"/>
                  </a:lnTo>
                  <a:lnTo>
                    <a:pt x="118008" y="11798"/>
                  </a:lnTo>
                  <a:close/>
                </a:path>
                <a:path w="626109" h="47625">
                  <a:moveTo>
                    <a:pt x="129819" y="23609"/>
                  </a:moveTo>
                  <a:lnTo>
                    <a:pt x="118021" y="23609"/>
                  </a:lnTo>
                  <a:lnTo>
                    <a:pt x="118021" y="35407"/>
                  </a:lnTo>
                  <a:lnTo>
                    <a:pt x="129819" y="35407"/>
                  </a:lnTo>
                  <a:lnTo>
                    <a:pt x="129819" y="23609"/>
                  </a:lnTo>
                  <a:close/>
                </a:path>
                <a:path w="626109" h="47625">
                  <a:moveTo>
                    <a:pt x="153416" y="11798"/>
                  </a:moveTo>
                  <a:lnTo>
                    <a:pt x="141630" y="11798"/>
                  </a:lnTo>
                  <a:lnTo>
                    <a:pt x="141630" y="23596"/>
                  </a:lnTo>
                  <a:lnTo>
                    <a:pt x="153416" y="23596"/>
                  </a:lnTo>
                  <a:lnTo>
                    <a:pt x="153416" y="11798"/>
                  </a:lnTo>
                  <a:close/>
                </a:path>
                <a:path w="626109" h="47625">
                  <a:moveTo>
                    <a:pt x="177025" y="23609"/>
                  </a:moveTo>
                  <a:lnTo>
                    <a:pt x="165239" y="23609"/>
                  </a:ln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close/>
                </a:path>
                <a:path w="626109" h="47625">
                  <a:moveTo>
                    <a:pt x="177025" y="11798"/>
                  </a:moveTo>
                  <a:lnTo>
                    <a:pt x="165239" y="11798"/>
                  </a:lnTo>
                  <a:lnTo>
                    <a:pt x="165239" y="23596"/>
                  </a:lnTo>
                  <a:lnTo>
                    <a:pt x="177025" y="23596"/>
                  </a:lnTo>
                  <a:lnTo>
                    <a:pt x="177025" y="11798"/>
                  </a:lnTo>
                  <a:close/>
                </a:path>
                <a:path w="626109" h="47625">
                  <a:moveTo>
                    <a:pt x="188836" y="11798"/>
                  </a:moveTo>
                  <a:lnTo>
                    <a:pt x="177038" y="11798"/>
                  </a:lnTo>
                  <a:lnTo>
                    <a:pt x="177038" y="23596"/>
                  </a:lnTo>
                  <a:lnTo>
                    <a:pt x="188836" y="23596"/>
                  </a:lnTo>
                  <a:lnTo>
                    <a:pt x="188836" y="11798"/>
                  </a:lnTo>
                  <a:close/>
                </a:path>
                <a:path w="626109" h="47625">
                  <a:moveTo>
                    <a:pt x="200647" y="23609"/>
                  </a:move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00647" y="23609"/>
                  </a:lnTo>
                  <a:close/>
                </a:path>
                <a:path w="626109" h="47625">
                  <a:moveTo>
                    <a:pt x="212432" y="11798"/>
                  </a:moveTo>
                  <a:lnTo>
                    <a:pt x="200647" y="11798"/>
                  </a:lnTo>
                  <a:lnTo>
                    <a:pt x="200647" y="23596"/>
                  </a:lnTo>
                  <a:lnTo>
                    <a:pt x="212432" y="23596"/>
                  </a:lnTo>
                  <a:lnTo>
                    <a:pt x="212432" y="11798"/>
                  </a:lnTo>
                  <a:close/>
                </a:path>
                <a:path w="626109" h="47625">
                  <a:moveTo>
                    <a:pt x="224243" y="23609"/>
                  </a:move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close/>
                </a:path>
                <a:path w="626109" h="47625">
                  <a:moveTo>
                    <a:pt x="247840" y="11798"/>
                  </a:moveTo>
                  <a:lnTo>
                    <a:pt x="236054" y="11798"/>
                  </a:lnTo>
                  <a:lnTo>
                    <a:pt x="236054" y="23596"/>
                  </a:lnTo>
                  <a:lnTo>
                    <a:pt x="247840" y="23596"/>
                  </a:lnTo>
                  <a:lnTo>
                    <a:pt x="247840" y="11798"/>
                  </a:lnTo>
                  <a:close/>
                </a:path>
                <a:path w="626109" h="47625">
                  <a:moveTo>
                    <a:pt x="259664" y="11798"/>
                  </a:moveTo>
                  <a:lnTo>
                    <a:pt x="247865" y="11798"/>
                  </a:lnTo>
                  <a:lnTo>
                    <a:pt x="247865" y="23596"/>
                  </a:lnTo>
                  <a:lnTo>
                    <a:pt x="259664" y="23596"/>
                  </a:lnTo>
                  <a:lnTo>
                    <a:pt x="259664" y="11798"/>
                  </a:lnTo>
                  <a:close/>
                </a:path>
                <a:path w="626109" h="47625">
                  <a:moveTo>
                    <a:pt x="283260" y="11798"/>
                  </a:moveTo>
                  <a:lnTo>
                    <a:pt x="271475" y="11798"/>
                  </a:lnTo>
                  <a:lnTo>
                    <a:pt x="271475" y="23596"/>
                  </a:lnTo>
                  <a:lnTo>
                    <a:pt x="283260" y="23596"/>
                  </a:lnTo>
                  <a:lnTo>
                    <a:pt x="283260" y="11798"/>
                  </a:lnTo>
                  <a:close/>
                </a:path>
                <a:path w="626109" h="47625">
                  <a:moveTo>
                    <a:pt x="306857" y="11798"/>
                  </a:moveTo>
                  <a:lnTo>
                    <a:pt x="295071" y="11798"/>
                  </a:lnTo>
                  <a:lnTo>
                    <a:pt x="283273" y="11798"/>
                  </a:lnTo>
                  <a:lnTo>
                    <a:pt x="283273" y="23596"/>
                  </a:lnTo>
                  <a:lnTo>
                    <a:pt x="295071" y="23596"/>
                  </a:lnTo>
                  <a:lnTo>
                    <a:pt x="306857" y="23596"/>
                  </a:lnTo>
                  <a:lnTo>
                    <a:pt x="306857" y="11798"/>
                  </a:lnTo>
                  <a:close/>
                </a:path>
                <a:path w="626109" h="47625">
                  <a:moveTo>
                    <a:pt x="318668" y="11798"/>
                  </a:moveTo>
                  <a:lnTo>
                    <a:pt x="306882" y="11798"/>
                  </a:lnTo>
                  <a:lnTo>
                    <a:pt x="306882" y="23596"/>
                  </a:lnTo>
                  <a:lnTo>
                    <a:pt x="318668" y="23596"/>
                  </a:lnTo>
                  <a:lnTo>
                    <a:pt x="318668" y="11798"/>
                  </a:lnTo>
                  <a:close/>
                </a:path>
                <a:path w="626109" h="47625">
                  <a:moveTo>
                    <a:pt x="330479" y="23609"/>
                  </a:moveTo>
                  <a:lnTo>
                    <a:pt x="318681" y="23609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close/>
                </a:path>
                <a:path w="626109" h="47625">
                  <a:moveTo>
                    <a:pt x="342277" y="23609"/>
                  </a:moveTo>
                  <a:lnTo>
                    <a:pt x="330492" y="23609"/>
                  </a:lnTo>
                  <a:lnTo>
                    <a:pt x="330492" y="35407"/>
                  </a:lnTo>
                  <a:lnTo>
                    <a:pt x="342277" y="35407"/>
                  </a:lnTo>
                  <a:lnTo>
                    <a:pt x="342277" y="23609"/>
                  </a:lnTo>
                  <a:close/>
                </a:path>
                <a:path w="626109" h="47625">
                  <a:moveTo>
                    <a:pt x="354088" y="11798"/>
                  </a:moveTo>
                  <a:lnTo>
                    <a:pt x="342290" y="11798"/>
                  </a:lnTo>
                  <a:lnTo>
                    <a:pt x="342290" y="23596"/>
                  </a:lnTo>
                  <a:lnTo>
                    <a:pt x="354088" y="23596"/>
                  </a:lnTo>
                  <a:lnTo>
                    <a:pt x="354088" y="11798"/>
                  </a:lnTo>
                  <a:close/>
                </a:path>
                <a:path w="626109" h="47625">
                  <a:moveTo>
                    <a:pt x="365874" y="23609"/>
                  </a:moveTo>
                  <a:lnTo>
                    <a:pt x="354088" y="23609"/>
                  </a:lnTo>
                  <a:lnTo>
                    <a:pt x="354088" y="35407"/>
                  </a:lnTo>
                  <a:lnTo>
                    <a:pt x="365874" y="35407"/>
                  </a:lnTo>
                  <a:lnTo>
                    <a:pt x="365874" y="23609"/>
                  </a:lnTo>
                  <a:close/>
                </a:path>
                <a:path w="626109" h="47625">
                  <a:moveTo>
                    <a:pt x="377685" y="11798"/>
                  </a:moveTo>
                  <a:lnTo>
                    <a:pt x="365899" y="11798"/>
                  </a:lnTo>
                  <a:lnTo>
                    <a:pt x="365899" y="23596"/>
                  </a:lnTo>
                  <a:lnTo>
                    <a:pt x="377685" y="23596"/>
                  </a:lnTo>
                  <a:lnTo>
                    <a:pt x="377685" y="11798"/>
                  </a:lnTo>
                  <a:close/>
                </a:path>
                <a:path w="626109" h="47625">
                  <a:moveTo>
                    <a:pt x="389496" y="23609"/>
                  </a:moveTo>
                  <a:lnTo>
                    <a:pt x="377698" y="23609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close/>
                </a:path>
                <a:path w="626109" h="47625">
                  <a:moveTo>
                    <a:pt x="389496" y="11798"/>
                  </a:moveTo>
                  <a:lnTo>
                    <a:pt x="377698" y="11798"/>
                  </a:lnTo>
                  <a:lnTo>
                    <a:pt x="377698" y="23596"/>
                  </a:lnTo>
                  <a:lnTo>
                    <a:pt x="389496" y="23596"/>
                  </a:lnTo>
                  <a:lnTo>
                    <a:pt x="389496" y="11798"/>
                  </a:lnTo>
                  <a:close/>
                </a:path>
                <a:path w="626109" h="47625">
                  <a:moveTo>
                    <a:pt x="401307" y="23609"/>
                  </a:move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01307" y="23609"/>
                  </a:lnTo>
                  <a:close/>
                </a:path>
                <a:path w="626109" h="47625">
                  <a:moveTo>
                    <a:pt x="413092" y="11798"/>
                  </a:moveTo>
                  <a:lnTo>
                    <a:pt x="401307" y="11798"/>
                  </a:lnTo>
                  <a:lnTo>
                    <a:pt x="389509" y="11798"/>
                  </a:lnTo>
                  <a:lnTo>
                    <a:pt x="389509" y="23596"/>
                  </a:lnTo>
                  <a:lnTo>
                    <a:pt x="401307" y="23596"/>
                  </a:lnTo>
                  <a:lnTo>
                    <a:pt x="413092" y="23596"/>
                  </a:lnTo>
                  <a:lnTo>
                    <a:pt x="413092" y="11798"/>
                  </a:lnTo>
                  <a:close/>
                </a:path>
                <a:path w="626109" h="47625">
                  <a:moveTo>
                    <a:pt x="424903" y="23609"/>
                  </a:moveTo>
                  <a:lnTo>
                    <a:pt x="413105" y="23609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close/>
                </a:path>
                <a:path w="626109" h="47625">
                  <a:moveTo>
                    <a:pt x="424903" y="0"/>
                  </a:moveTo>
                  <a:lnTo>
                    <a:pt x="413105" y="0"/>
                  </a:lnTo>
                  <a:lnTo>
                    <a:pt x="413105" y="11798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26109" h="47625">
                  <a:moveTo>
                    <a:pt x="436702" y="23609"/>
                  </a:moveTo>
                  <a:lnTo>
                    <a:pt x="424916" y="23609"/>
                  </a:lnTo>
                  <a:lnTo>
                    <a:pt x="424916" y="35407"/>
                  </a:lnTo>
                  <a:lnTo>
                    <a:pt x="436702" y="35407"/>
                  </a:lnTo>
                  <a:lnTo>
                    <a:pt x="436702" y="23609"/>
                  </a:lnTo>
                  <a:close/>
                </a:path>
                <a:path w="626109" h="47625">
                  <a:moveTo>
                    <a:pt x="436702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24916" y="23596"/>
                  </a:lnTo>
                  <a:lnTo>
                    <a:pt x="436702" y="23596"/>
                  </a:lnTo>
                  <a:lnTo>
                    <a:pt x="436702" y="11798"/>
                  </a:lnTo>
                  <a:lnTo>
                    <a:pt x="436702" y="0"/>
                  </a:lnTo>
                  <a:close/>
                </a:path>
                <a:path w="626109" h="47625">
                  <a:moveTo>
                    <a:pt x="448513" y="0"/>
                  </a:moveTo>
                  <a:lnTo>
                    <a:pt x="436714" y="0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48513" y="0"/>
                  </a:lnTo>
                  <a:close/>
                </a:path>
                <a:path w="626109" h="47625">
                  <a:moveTo>
                    <a:pt x="472109" y="11798"/>
                  </a:moveTo>
                  <a:lnTo>
                    <a:pt x="460324" y="11798"/>
                  </a:lnTo>
                  <a:lnTo>
                    <a:pt x="460324" y="23596"/>
                  </a:lnTo>
                  <a:lnTo>
                    <a:pt x="472109" y="23596"/>
                  </a:lnTo>
                  <a:lnTo>
                    <a:pt x="472109" y="11798"/>
                  </a:lnTo>
                  <a:close/>
                </a:path>
                <a:path w="626109" h="47625">
                  <a:moveTo>
                    <a:pt x="483920" y="11798"/>
                  </a:moveTo>
                  <a:lnTo>
                    <a:pt x="472122" y="11798"/>
                  </a:lnTo>
                  <a:lnTo>
                    <a:pt x="472122" y="23596"/>
                  </a:lnTo>
                  <a:lnTo>
                    <a:pt x="483920" y="23596"/>
                  </a:lnTo>
                  <a:lnTo>
                    <a:pt x="483920" y="11798"/>
                  </a:lnTo>
                  <a:close/>
                </a:path>
                <a:path w="626109" h="47625">
                  <a:moveTo>
                    <a:pt x="495731" y="23609"/>
                  </a:move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495731" y="23609"/>
                  </a:lnTo>
                  <a:close/>
                </a:path>
                <a:path w="626109" h="47625">
                  <a:moveTo>
                    <a:pt x="519315" y="0"/>
                  </a:moveTo>
                  <a:lnTo>
                    <a:pt x="507530" y="0"/>
                  </a:ln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495731" y="23596"/>
                  </a:lnTo>
                  <a:lnTo>
                    <a:pt x="507530" y="23596"/>
                  </a:lnTo>
                  <a:lnTo>
                    <a:pt x="519315" y="23596"/>
                  </a:lnTo>
                  <a:lnTo>
                    <a:pt x="519315" y="11798"/>
                  </a:lnTo>
                  <a:lnTo>
                    <a:pt x="519315" y="0"/>
                  </a:lnTo>
                  <a:close/>
                </a:path>
                <a:path w="626109" h="47625">
                  <a:moveTo>
                    <a:pt x="542937" y="0"/>
                  </a:moveTo>
                  <a:lnTo>
                    <a:pt x="531139" y="0"/>
                  </a:lnTo>
                  <a:lnTo>
                    <a:pt x="531139" y="11798"/>
                  </a:lnTo>
                  <a:lnTo>
                    <a:pt x="531139" y="23596"/>
                  </a:lnTo>
                  <a:lnTo>
                    <a:pt x="542937" y="23596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26109" h="47625">
                  <a:moveTo>
                    <a:pt x="554748" y="23609"/>
                  </a:moveTo>
                  <a:lnTo>
                    <a:pt x="542950" y="23609"/>
                  </a:lnTo>
                  <a:lnTo>
                    <a:pt x="542950" y="35407"/>
                  </a:lnTo>
                  <a:lnTo>
                    <a:pt x="554748" y="35407"/>
                  </a:lnTo>
                  <a:lnTo>
                    <a:pt x="554748" y="23609"/>
                  </a:lnTo>
                  <a:close/>
                </a:path>
                <a:path w="626109" h="47625">
                  <a:moveTo>
                    <a:pt x="566547" y="0"/>
                  </a:moveTo>
                  <a:lnTo>
                    <a:pt x="554748" y="0"/>
                  </a:lnTo>
                  <a:lnTo>
                    <a:pt x="554748" y="11798"/>
                  </a:ln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66547" y="23596"/>
                  </a:lnTo>
                  <a:lnTo>
                    <a:pt x="566547" y="11798"/>
                  </a:lnTo>
                  <a:lnTo>
                    <a:pt x="566547" y="0"/>
                  </a:lnTo>
                  <a:close/>
                </a:path>
                <a:path w="626109" h="47625">
                  <a:moveTo>
                    <a:pt x="578345" y="23609"/>
                  </a:moveTo>
                  <a:lnTo>
                    <a:pt x="566547" y="23609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78345" y="23609"/>
                  </a:lnTo>
                  <a:close/>
                </a:path>
                <a:path w="626109" h="47625">
                  <a:moveTo>
                    <a:pt x="601941" y="0"/>
                  </a:moveTo>
                  <a:lnTo>
                    <a:pt x="590143" y="0"/>
                  </a:lnTo>
                  <a:lnTo>
                    <a:pt x="590143" y="11798"/>
                  </a:lnTo>
                  <a:lnTo>
                    <a:pt x="578345" y="11798"/>
                  </a:lnTo>
                  <a:lnTo>
                    <a:pt x="578345" y="23596"/>
                  </a:lnTo>
                  <a:lnTo>
                    <a:pt x="590143" y="23596"/>
                  </a:lnTo>
                  <a:lnTo>
                    <a:pt x="601941" y="23596"/>
                  </a:lnTo>
                  <a:lnTo>
                    <a:pt x="601941" y="11798"/>
                  </a:lnTo>
                  <a:lnTo>
                    <a:pt x="601941" y="0"/>
                  </a:lnTo>
                  <a:close/>
                </a:path>
                <a:path w="626109" h="47625">
                  <a:moveTo>
                    <a:pt x="613765" y="11798"/>
                  </a:moveTo>
                  <a:lnTo>
                    <a:pt x="601967" y="11798"/>
                  </a:lnTo>
                  <a:lnTo>
                    <a:pt x="601967" y="23596"/>
                  </a:lnTo>
                  <a:lnTo>
                    <a:pt x="613765" y="23596"/>
                  </a:lnTo>
                  <a:lnTo>
                    <a:pt x="613765" y="11798"/>
                  </a:lnTo>
                  <a:close/>
                </a:path>
                <a:path w="626109" h="47625">
                  <a:moveTo>
                    <a:pt x="625551" y="23609"/>
                  </a:moveTo>
                  <a:lnTo>
                    <a:pt x="613765" y="23609"/>
                  </a:lnTo>
                  <a:lnTo>
                    <a:pt x="613765" y="35407"/>
                  </a:lnTo>
                  <a:lnTo>
                    <a:pt x="625551" y="35407"/>
                  </a:lnTo>
                  <a:lnTo>
                    <a:pt x="625551" y="23609"/>
                  </a:lnTo>
                  <a:close/>
                </a:path>
                <a:path w="626109" h="47625">
                  <a:moveTo>
                    <a:pt x="625551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5958433" y="5606389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09" h="35560">
                  <a:moveTo>
                    <a:pt x="11798" y="23609"/>
                  </a:move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11798" y="23609"/>
                  </a:lnTo>
                  <a:close/>
                </a:path>
                <a:path w="626109" h="35560">
                  <a:moveTo>
                    <a:pt x="23583" y="11811"/>
                  </a:moveTo>
                  <a:lnTo>
                    <a:pt x="11798" y="11811"/>
                  </a:lnTo>
                  <a:lnTo>
                    <a:pt x="11798" y="23609"/>
                  </a:lnTo>
                  <a:lnTo>
                    <a:pt x="23583" y="23609"/>
                  </a:lnTo>
                  <a:lnTo>
                    <a:pt x="23583" y="11811"/>
                  </a:lnTo>
                  <a:close/>
                </a:path>
                <a:path w="626109" h="35560">
                  <a:moveTo>
                    <a:pt x="35394" y="11811"/>
                  </a:moveTo>
                  <a:lnTo>
                    <a:pt x="23596" y="11811"/>
                  </a:lnTo>
                  <a:lnTo>
                    <a:pt x="23596" y="23609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lnTo>
                    <a:pt x="35394" y="11811"/>
                  </a:lnTo>
                  <a:close/>
                </a:path>
                <a:path w="626109" h="35560">
                  <a:moveTo>
                    <a:pt x="58991" y="11811"/>
                  </a:moveTo>
                  <a:lnTo>
                    <a:pt x="47205" y="11811"/>
                  </a:lnTo>
                  <a:lnTo>
                    <a:pt x="47205" y="23609"/>
                  </a:lnTo>
                  <a:lnTo>
                    <a:pt x="58991" y="23609"/>
                  </a:lnTo>
                  <a:lnTo>
                    <a:pt x="58991" y="11811"/>
                  </a:lnTo>
                  <a:close/>
                </a:path>
                <a:path w="626109" h="35560">
                  <a:moveTo>
                    <a:pt x="70815" y="11811"/>
                  </a:moveTo>
                  <a:lnTo>
                    <a:pt x="59016" y="11811"/>
                  </a:lnTo>
                  <a:lnTo>
                    <a:pt x="59016" y="23609"/>
                  </a:lnTo>
                  <a:lnTo>
                    <a:pt x="70815" y="23609"/>
                  </a:lnTo>
                  <a:lnTo>
                    <a:pt x="70815" y="11811"/>
                  </a:lnTo>
                  <a:close/>
                </a:path>
                <a:path w="626109" h="35560">
                  <a:moveTo>
                    <a:pt x="94411" y="11811"/>
                  </a:moveTo>
                  <a:lnTo>
                    <a:pt x="82613" y="11811"/>
                  </a:lnTo>
                  <a:lnTo>
                    <a:pt x="82613" y="23609"/>
                  </a:lnTo>
                  <a:lnTo>
                    <a:pt x="70815" y="23609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94411" y="35407"/>
                  </a:lnTo>
                  <a:lnTo>
                    <a:pt x="94411" y="23609"/>
                  </a:lnTo>
                  <a:lnTo>
                    <a:pt x="94411" y="11811"/>
                  </a:lnTo>
                  <a:close/>
                </a:path>
                <a:path w="626109" h="35560">
                  <a:moveTo>
                    <a:pt x="94411" y="0"/>
                  </a:moveTo>
                  <a:lnTo>
                    <a:pt x="82613" y="0"/>
                  </a:lnTo>
                  <a:lnTo>
                    <a:pt x="82613" y="11798"/>
                  </a:lnTo>
                  <a:lnTo>
                    <a:pt x="94411" y="11798"/>
                  </a:lnTo>
                  <a:lnTo>
                    <a:pt x="94411" y="0"/>
                  </a:lnTo>
                  <a:close/>
                </a:path>
                <a:path w="626109" h="35560">
                  <a:moveTo>
                    <a:pt x="106222" y="23609"/>
                  </a:move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06222" y="23609"/>
                  </a:lnTo>
                  <a:close/>
                </a:path>
                <a:path w="626109" h="35560">
                  <a:moveTo>
                    <a:pt x="118008" y="0"/>
                  </a:moveTo>
                  <a:lnTo>
                    <a:pt x="106222" y="0"/>
                  </a:lnTo>
                  <a:lnTo>
                    <a:pt x="106222" y="11798"/>
                  </a:lnTo>
                  <a:lnTo>
                    <a:pt x="118008" y="11798"/>
                  </a:lnTo>
                  <a:lnTo>
                    <a:pt x="118008" y="0"/>
                  </a:lnTo>
                  <a:close/>
                </a:path>
                <a:path w="626109" h="35560">
                  <a:moveTo>
                    <a:pt x="141630" y="23609"/>
                  </a:moveTo>
                  <a:lnTo>
                    <a:pt x="129832" y="23609"/>
                  </a:lnTo>
                  <a:lnTo>
                    <a:pt x="129832" y="35407"/>
                  </a:lnTo>
                  <a:lnTo>
                    <a:pt x="141630" y="35407"/>
                  </a:lnTo>
                  <a:lnTo>
                    <a:pt x="141630" y="23609"/>
                  </a:lnTo>
                  <a:close/>
                </a:path>
                <a:path w="626109" h="35560">
                  <a:moveTo>
                    <a:pt x="141630" y="0"/>
                  </a:moveTo>
                  <a:lnTo>
                    <a:pt x="129832" y="0"/>
                  </a:lnTo>
                  <a:lnTo>
                    <a:pt x="129832" y="11798"/>
                  </a:lnTo>
                  <a:lnTo>
                    <a:pt x="141630" y="11798"/>
                  </a:lnTo>
                  <a:lnTo>
                    <a:pt x="141630" y="0"/>
                  </a:lnTo>
                  <a:close/>
                </a:path>
                <a:path w="626109" h="35560">
                  <a:moveTo>
                    <a:pt x="177025" y="23609"/>
                  </a:moveTo>
                  <a:lnTo>
                    <a:pt x="165239" y="23609"/>
                  </a:ln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close/>
                </a:path>
                <a:path w="626109" h="35560">
                  <a:moveTo>
                    <a:pt x="188836" y="0"/>
                  </a:moveTo>
                  <a:lnTo>
                    <a:pt x="177038" y="0"/>
                  </a:lnTo>
                  <a:lnTo>
                    <a:pt x="177038" y="11798"/>
                  </a:lnTo>
                  <a:lnTo>
                    <a:pt x="188836" y="11798"/>
                  </a:lnTo>
                  <a:lnTo>
                    <a:pt x="188836" y="0"/>
                  </a:lnTo>
                  <a:close/>
                </a:path>
                <a:path w="626109" h="35560">
                  <a:moveTo>
                    <a:pt x="200647" y="11811"/>
                  </a:moveTo>
                  <a:lnTo>
                    <a:pt x="188849" y="11811"/>
                  </a:lnTo>
                  <a:lnTo>
                    <a:pt x="188849" y="23609"/>
                  </a:lnTo>
                  <a:lnTo>
                    <a:pt x="200647" y="23609"/>
                  </a:lnTo>
                  <a:lnTo>
                    <a:pt x="200647" y="11811"/>
                  </a:lnTo>
                  <a:close/>
                </a:path>
                <a:path w="626109" h="35560">
                  <a:moveTo>
                    <a:pt x="212432" y="23609"/>
                  </a:moveTo>
                  <a:lnTo>
                    <a:pt x="200647" y="23609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close/>
                </a:path>
                <a:path w="626109" h="35560">
                  <a:moveTo>
                    <a:pt x="212432" y="0"/>
                  </a:moveTo>
                  <a:lnTo>
                    <a:pt x="200647" y="0"/>
                  </a:lnTo>
                  <a:lnTo>
                    <a:pt x="200647" y="11798"/>
                  </a:lnTo>
                  <a:lnTo>
                    <a:pt x="212432" y="11798"/>
                  </a:lnTo>
                  <a:lnTo>
                    <a:pt x="212432" y="0"/>
                  </a:lnTo>
                  <a:close/>
                </a:path>
                <a:path w="626109" h="35560">
                  <a:moveTo>
                    <a:pt x="224243" y="11811"/>
                  </a:moveTo>
                  <a:lnTo>
                    <a:pt x="212458" y="11811"/>
                  </a:ln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lnTo>
                    <a:pt x="224243" y="11811"/>
                  </a:lnTo>
                  <a:close/>
                </a:path>
                <a:path w="626109" h="35560">
                  <a:moveTo>
                    <a:pt x="236054" y="11811"/>
                  </a:moveTo>
                  <a:lnTo>
                    <a:pt x="224256" y="11811"/>
                  </a:lnTo>
                  <a:lnTo>
                    <a:pt x="224256" y="23609"/>
                  </a:lnTo>
                  <a:lnTo>
                    <a:pt x="236054" y="23609"/>
                  </a:lnTo>
                  <a:lnTo>
                    <a:pt x="236054" y="11811"/>
                  </a:lnTo>
                  <a:close/>
                </a:path>
                <a:path w="626109" h="35560">
                  <a:moveTo>
                    <a:pt x="247840" y="0"/>
                  </a:moveTo>
                  <a:lnTo>
                    <a:pt x="236054" y="0"/>
                  </a:lnTo>
                  <a:lnTo>
                    <a:pt x="224256" y="0"/>
                  </a:lnTo>
                  <a:lnTo>
                    <a:pt x="224256" y="11798"/>
                  </a:lnTo>
                  <a:lnTo>
                    <a:pt x="236054" y="11798"/>
                  </a:lnTo>
                  <a:lnTo>
                    <a:pt x="247840" y="11798"/>
                  </a:lnTo>
                  <a:lnTo>
                    <a:pt x="247840" y="0"/>
                  </a:lnTo>
                  <a:close/>
                </a:path>
                <a:path w="626109" h="35560">
                  <a:moveTo>
                    <a:pt x="271449" y="11811"/>
                  </a:moveTo>
                  <a:lnTo>
                    <a:pt x="259664" y="11811"/>
                  </a:lnTo>
                  <a:lnTo>
                    <a:pt x="247865" y="11811"/>
                  </a:lnTo>
                  <a:lnTo>
                    <a:pt x="247865" y="23609"/>
                  </a:lnTo>
                  <a:lnTo>
                    <a:pt x="259664" y="23609"/>
                  </a:lnTo>
                  <a:lnTo>
                    <a:pt x="259664" y="35407"/>
                  </a:lnTo>
                  <a:lnTo>
                    <a:pt x="271449" y="35407"/>
                  </a:lnTo>
                  <a:lnTo>
                    <a:pt x="271449" y="23609"/>
                  </a:lnTo>
                  <a:lnTo>
                    <a:pt x="271449" y="11811"/>
                  </a:lnTo>
                  <a:close/>
                </a:path>
                <a:path w="626109" h="35560">
                  <a:moveTo>
                    <a:pt x="295071" y="23609"/>
                  </a:move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295071" y="23609"/>
                  </a:lnTo>
                  <a:close/>
                </a:path>
                <a:path w="626109" h="35560">
                  <a:moveTo>
                    <a:pt x="318668" y="11811"/>
                  </a:moveTo>
                  <a:lnTo>
                    <a:pt x="306882" y="11811"/>
                  </a:lnTo>
                  <a:lnTo>
                    <a:pt x="306882" y="23609"/>
                  </a:lnTo>
                  <a:lnTo>
                    <a:pt x="318668" y="23609"/>
                  </a:lnTo>
                  <a:lnTo>
                    <a:pt x="318668" y="11811"/>
                  </a:lnTo>
                  <a:close/>
                </a:path>
                <a:path w="626109" h="35560">
                  <a:moveTo>
                    <a:pt x="318668" y="0"/>
                  </a:moveTo>
                  <a:lnTo>
                    <a:pt x="306882" y="0"/>
                  </a:lnTo>
                  <a:lnTo>
                    <a:pt x="306882" y="11798"/>
                  </a:lnTo>
                  <a:lnTo>
                    <a:pt x="318668" y="11798"/>
                  </a:lnTo>
                  <a:lnTo>
                    <a:pt x="318668" y="0"/>
                  </a:lnTo>
                  <a:close/>
                </a:path>
                <a:path w="626109" h="35560">
                  <a:moveTo>
                    <a:pt x="330479" y="23609"/>
                  </a:moveTo>
                  <a:lnTo>
                    <a:pt x="318681" y="23609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close/>
                </a:path>
                <a:path w="626109" h="35560">
                  <a:moveTo>
                    <a:pt x="342277" y="11811"/>
                  </a:moveTo>
                  <a:lnTo>
                    <a:pt x="330492" y="11811"/>
                  </a:lnTo>
                  <a:lnTo>
                    <a:pt x="330492" y="23609"/>
                  </a:lnTo>
                  <a:lnTo>
                    <a:pt x="330492" y="35407"/>
                  </a:lnTo>
                  <a:lnTo>
                    <a:pt x="342277" y="35407"/>
                  </a:lnTo>
                  <a:lnTo>
                    <a:pt x="342277" y="23609"/>
                  </a:lnTo>
                  <a:lnTo>
                    <a:pt x="342277" y="11811"/>
                  </a:lnTo>
                  <a:close/>
                </a:path>
                <a:path w="626109" h="35560">
                  <a:moveTo>
                    <a:pt x="342277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42277" y="11798"/>
                  </a:lnTo>
                  <a:lnTo>
                    <a:pt x="342277" y="0"/>
                  </a:lnTo>
                  <a:close/>
                </a:path>
                <a:path w="626109" h="35560">
                  <a:moveTo>
                    <a:pt x="354088" y="23609"/>
                  </a:moveTo>
                  <a:lnTo>
                    <a:pt x="342290" y="23609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54088" y="23609"/>
                  </a:lnTo>
                  <a:close/>
                </a:path>
                <a:path w="626109" h="35560">
                  <a:moveTo>
                    <a:pt x="354088" y="0"/>
                  </a:moveTo>
                  <a:lnTo>
                    <a:pt x="342290" y="0"/>
                  </a:lnTo>
                  <a:lnTo>
                    <a:pt x="342290" y="11798"/>
                  </a:lnTo>
                  <a:lnTo>
                    <a:pt x="354088" y="11798"/>
                  </a:lnTo>
                  <a:lnTo>
                    <a:pt x="354088" y="0"/>
                  </a:lnTo>
                  <a:close/>
                </a:path>
                <a:path w="626109" h="35560">
                  <a:moveTo>
                    <a:pt x="377685" y="11811"/>
                  </a:moveTo>
                  <a:lnTo>
                    <a:pt x="365899" y="11811"/>
                  </a:lnTo>
                  <a:lnTo>
                    <a:pt x="365899" y="23609"/>
                  </a:lnTo>
                  <a:lnTo>
                    <a:pt x="377685" y="23609"/>
                  </a:lnTo>
                  <a:lnTo>
                    <a:pt x="377685" y="11811"/>
                  </a:lnTo>
                  <a:close/>
                </a:path>
                <a:path w="626109" h="35560">
                  <a:moveTo>
                    <a:pt x="389496" y="11811"/>
                  </a:moveTo>
                  <a:lnTo>
                    <a:pt x="377698" y="11811"/>
                  </a:lnTo>
                  <a:lnTo>
                    <a:pt x="377698" y="23609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lnTo>
                    <a:pt x="389496" y="11811"/>
                  </a:lnTo>
                  <a:close/>
                </a:path>
                <a:path w="626109" h="35560">
                  <a:moveTo>
                    <a:pt x="401307" y="11811"/>
                  </a:moveTo>
                  <a:lnTo>
                    <a:pt x="389509" y="11811"/>
                  </a:ln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01307" y="23609"/>
                  </a:lnTo>
                  <a:lnTo>
                    <a:pt x="401307" y="11811"/>
                  </a:lnTo>
                  <a:close/>
                </a:path>
                <a:path w="626109" h="35560">
                  <a:moveTo>
                    <a:pt x="413092" y="0"/>
                  </a:moveTo>
                  <a:lnTo>
                    <a:pt x="401307" y="0"/>
                  </a:lnTo>
                  <a:lnTo>
                    <a:pt x="401307" y="11798"/>
                  </a:lnTo>
                  <a:lnTo>
                    <a:pt x="413092" y="11798"/>
                  </a:lnTo>
                  <a:lnTo>
                    <a:pt x="413092" y="0"/>
                  </a:lnTo>
                  <a:close/>
                </a:path>
                <a:path w="626109" h="35560">
                  <a:moveTo>
                    <a:pt x="424903" y="11811"/>
                  </a:moveTo>
                  <a:lnTo>
                    <a:pt x="413105" y="11811"/>
                  </a:lnTo>
                  <a:lnTo>
                    <a:pt x="413105" y="23609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lnTo>
                    <a:pt x="424903" y="11811"/>
                  </a:lnTo>
                  <a:close/>
                </a:path>
                <a:path w="626109" h="35560">
                  <a:moveTo>
                    <a:pt x="424903" y="0"/>
                  </a:moveTo>
                  <a:lnTo>
                    <a:pt x="413105" y="0"/>
                  </a:lnTo>
                  <a:lnTo>
                    <a:pt x="413105" y="11798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26109" h="35560">
                  <a:moveTo>
                    <a:pt x="436702" y="11811"/>
                  </a:moveTo>
                  <a:lnTo>
                    <a:pt x="424916" y="11811"/>
                  </a:lnTo>
                  <a:lnTo>
                    <a:pt x="424916" y="23609"/>
                  </a:lnTo>
                  <a:lnTo>
                    <a:pt x="436702" y="23609"/>
                  </a:lnTo>
                  <a:lnTo>
                    <a:pt x="436702" y="11811"/>
                  </a:lnTo>
                  <a:close/>
                </a:path>
                <a:path w="626109" h="35560">
                  <a:moveTo>
                    <a:pt x="436702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36702" y="11798"/>
                  </a:lnTo>
                  <a:lnTo>
                    <a:pt x="436702" y="0"/>
                  </a:lnTo>
                  <a:close/>
                </a:path>
                <a:path w="626109" h="35560">
                  <a:moveTo>
                    <a:pt x="460298" y="11811"/>
                  </a:moveTo>
                  <a:lnTo>
                    <a:pt x="448513" y="11811"/>
                  </a:lnTo>
                  <a:lnTo>
                    <a:pt x="436714" y="11811"/>
                  </a:lnTo>
                  <a:lnTo>
                    <a:pt x="436714" y="23609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60298" y="35407"/>
                  </a:lnTo>
                  <a:lnTo>
                    <a:pt x="460298" y="23609"/>
                  </a:lnTo>
                  <a:lnTo>
                    <a:pt x="460298" y="11811"/>
                  </a:lnTo>
                  <a:close/>
                </a:path>
                <a:path w="626109" h="35560">
                  <a:moveTo>
                    <a:pt x="460298" y="0"/>
                  </a:moveTo>
                  <a:lnTo>
                    <a:pt x="448513" y="0"/>
                  </a:lnTo>
                  <a:lnTo>
                    <a:pt x="448513" y="11798"/>
                  </a:lnTo>
                  <a:lnTo>
                    <a:pt x="460298" y="11798"/>
                  </a:lnTo>
                  <a:lnTo>
                    <a:pt x="460298" y="0"/>
                  </a:lnTo>
                  <a:close/>
                </a:path>
                <a:path w="626109" h="35560">
                  <a:moveTo>
                    <a:pt x="472109" y="11811"/>
                  </a:moveTo>
                  <a:lnTo>
                    <a:pt x="460324" y="11811"/>
                  </a:lnTo>
                  <a:lnTo>
                    <a:pt x="460324" y="23609"/>
                  </a:lnTo>
                  <a:lnTo>
                    <a:pt x="472109" y="23609"/>
                  </a:lnTo>
                  <a:lnTo>
                    <a:pt x="472109" y="11811"/>
                  </a:lnTo>
                  <a:close/>
                </a:path>
                <a:path w="626109" h="35560">
                  <a:moveTo>
                    <a:pt x="483920" y="11811"/>
                  </a:moveTo>
                  <a:lnTo>
                    <a:pt x="472122" y="11811"/>
                  </a:lnTo>
                  <a:lnTo>
                    <a:pt x="472122" y="23609"/>
                  </a:lnTo>
                  <a:lnTo>
                    <a:pt x="472122" y="35407"/>
                  </a:lnTo>
                  <a:lnTo>
                    <a:pt x="483920" y="35407"/>
                  </a:lnTo>
                  <a:lnTo>
                    <a:pt x="483920" y="23609"/>
                  </a:lnTo>
                  <a:lnTo>
                    <a:pt x="483920" y="11811"/>
                  </a:lnTo>
                  <a:close/>
                </a:path>
                <a:path w="626109" h="35560">
                  <a:moveTo>
                    <a:pt x="519315" y="11811"/>
                  </a:moveTo>
                  <a:lnTo>
                    <a:pt x="507530" y="11811"/>
                  </a:lnTo>
                  <a:lnTo>
                    <a:pt x="507530" y="23609"/>
                  </a:lnTo>
                  <a:lnTo>
                    <a:pt x="519315" y="23609"/>
                  </a:lnTo>
                  <a:lnTo>
                    <a:pt x="519315" y="11811"/>
                  </a:lnTo>
                  <a:close/>
                </a:path>
                <a:path w="626109" h="35560">
                  <a:moveTo>
                    <a:pt x="519315" y="0"/>
                  </a:moveTo>
                  <a:lnTo>
                    <a:pt x="507530" y="0"/>
                  </a:ln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19315" y="11798"/>
                  </a:lnTo>
                  <a:lnTo>
                    <a:pt x="519315" y="0"/>
                  </a:lnTo>
                  <a:close/>
                </a:path>
                <a:path w="626109" h="35560">
                  <a:moveTo>
                    <a:pt x="531126" y="11811"/>
                  </a:moveTo>
                  <a:lnTo>
                    <a:pt x="519341" y="11811"/>
                  </a:lnTo>
                  <a:lnTo>
                    <a:pt x="519341" y="23609"/>
                  </a:lnTo>
                  <a:lnTo>
                    <a:pt x="531126" y="23609"/>
                  </a:lnTo>
                  <a:lnTo>
                    <a:pt x="531126" y="11811"/>
                  </a:lnTo>
                  <a:close/>
                </a:path>
                <a:path w="626109" h="35560">
                  <a:moveTo>
                    <a:pt x="531126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31126" y="11798"/>
                  </a:lnTo>
                  <a:lnTo>
                    <a:pt x="531126" y="0"/>
                  </a:lnTo>
                  <a:close/>
                </a:path>
                <a:path w="626109" h="35560">
                  <a:moveTo>
                    <a:pt x="578345" y="0"/>
                  </a:moveTo>
                  <a:lnTo>
                    <a:pt x="566547" y="0"/>
                  </a:lnTo>
                  <a:lnTo>
                    <a:pt x="554748" y="0"/>
                  </a:ln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26109" h="35560">
                  <a:moveTo>
                    <a:pt x="590143" y="11811"/>
                  </a:moveTo>
                  <a:lnTo>
                    <a:pt x="578345" y="11811"/>
                  </a:lnTo>
                  <a:lnTo>
                    <a:pt x="566547" y="11811"/>
                  </a:lnTo>
                  <a:lnTo>
                    <a:pt x="566547" y="23609"/>
                  </a:lnTo>
                  <a:lnTo>
                    <a:pt x="578345" y="23609"/>
                  </a:lnTo>
                  <a:lnTo>
                    <a:pt x="590143" y="23609"/>
                  </a:lnTo>
                  <a:lnTo>
                    <a:pt x="590143" y="11811"/>
                  </a:lnTo>
                  <a:close/>
                </a:path>
                <a:path w="626109" h="35560">
                  <a:moveTo>
                    <a:pt x="601941" y="0"/>
                  </a:moveTo>
                  <a:lnTo>
                    <a:pt x="590143" y="0"/>
                  </a:lnTo>
                  <a:lnTo>
                    <a:pt x="590143" y="11798"/>
                  </a:lnTo>
                  <a:lnTo>
                    <a:pt x="601941" y="11798"/>
                  </a:lnTo>
                  <a:lnTo>
                    <a:pt x="601941" y="0"/>
                  </a:lnTo>
                  <a:close/>
                </a:path>
                <a:path w="626109" h="35560">
                  <a:moveTo>
                    <a:pt x="625551" y="11811"/>
                  </a:moveTo>
                  <a:lnTo>
                    <a:pt x="613765" y="11811"/>
                  </a:lnTo>
                  <a:lnTo>
                    <a:pt x="613765" y="23609"/>
                  </a:lnTo>
                  <a:lnTo>
                    <a:pt x="625551" y="23609"/>
                  </a:lnTo>
                  <a:lnTo>
                    <a:pt x="625551" y="11811"/>
                  </a:lnTo>
                  <a:close/>
                </a:path>
                <a:path w="626109" h="35560">
                  <a:moveTo>
                    <a:pt x="625551" y="0"/>
                  </a:moveTo>
                  <a:lnTo>
                    <a:pt x="613765" y="0"/>
                  </a:ln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5970232" y="5629998"/>
              <a:ext cx="614045" cy="47625"/>
            </a:xfrm>
            <a:custGeom>
              <a:avLst/>
              <a:gdLst/>
              <a:ahLst/>
              <a:cxnLst/>
              <a:rect l="l" t="t" r="r" b="b"/>
              <a:pathLst>
                <a:path w="614045" h="47625">
                  <a:moveTo>
                    <a:pt x="11785" y="11798"/>
                  </a:moveTo>
                  <a:lnTo>
                    <a:pt x="0" y="11798"/>
                  </a:lnTo>
                  <a:lnTo>
                    <a:pt x="0" y="23596"/>
                  </a:lnTo>
                  <a:lnTo>
                    <a:pt x="11785" y="23596"/>
                  </a:lnTo>
                  <a:lnTo>
                    <a:pt x="11785" y="11798"/>
                  </a:lnTo>
                  <a:close/>
                </a:path>
                <a:path w="614045" h="47625">
                  <a:moveTo>
                    <a:pt x="23596" y="11798"/>
                  </a:moveTo>
                  <a:lnTo>
                    <a:pt x="11798" y="11798"/>
                  </a:lnTo>
                  <a:lnTo>
                    <a:pt x="11798" y="23596"/>
                  </a:lnTo>
                  <a:lnTo>
                    <a:pt x="23596" y="23596"/>
                  </a:lnTo>
                  <a:lnTo>
                    <a:pt x="23596" y="11798"/>
                  </a:lnTo>
                  <a:close/>
                </a:path>
                <a:path w="614045" h="47625">
                  <a:moveTo>
                    <a:pt x="47193" y="11798"/>
                  </a:moveTo>
                  <a:lnTo>
                    <a:pt x="35407" y="11798"/>
                  </a:lnTo>
                  <a:lnTo>
                    <a:pt x="35407" y="23596"/>
                  </a:lnTo>
                  <a:lnTo>
                    <a:pt x="47193" y="23596"/>
                  </a:lnTo>
                  <a:lnTo>
                    <a:pt x="47193" y="11798"/>
                  </a:lnTo>
                  <a:close/>
                </a:path>
                <a:path w="614045" h="47625">
                  <a:moveTo>
                    <a:pt x="82613" y="23609"/>
                  </a:moveTo>
                  <a:lnTo>
                    <a:pt x="70815" y="23609"/>
                  </a:ln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70815" y="47205"/>
                  </a:lnTo>
                  <a:lnTo>
                    <a:pt x="82613" y="47205"/>
                  </a:lnTo>
                  <a:lnTo>
                    <a:pt x="82613" y="35407"/>
                  </a:lnTo>
                  <a:lnTo>
                    <a:pt x="82613" y="23609"/>
                  </a:lnTo>
                  <a:close/>
                </a:path>
                <a:path w="614045" h="47625">
                  <a:moveTo>
                    <a:pt x="106210" y="35407"/>
                  </a:moveTo>
                  <a:lnTo>
                    <a:pt x="94424" y="35407"/>
                  </a:lnTo>
                  <a:lnTo>
                    <a:pt x="94424" y="23609"/>
                  </a:lnTo>
                  <a:lnTo>
                    <a:pt x="82626" y="23609"/>
                  </a:lnTo>
                  <a:lnTo>
                    <a:pt x="82626" y="35407"/>
                  </a:lnTo>
                  <a:lnTo>
                    <a:pt x="82626" y="47205"/>
                  </a:lnTo>
                  <a:lnTo>
                    <a:pt x="94424" y="47205"/>
                  </a:lnTo>
                  <a:lnTo>
                    <a:pt x="106210" y="47205"/>
                  </a:lnTo>
                  <a:lnTo>
                    <a:pt x="106210" y="35407"/>
                  </a:lnTo>
                  <a:close/>
                </a:path>
                <a:path w="614045" h="47625">
                  <a:moveTo>
                    <a:pt x="106210" y="11798"/>
                  </a:moveTo>
                  <a:lnTo>
                    <a:pt x="94424" y="11798"/>
                  </a:lnTo>
                  <a:lnTo>
                    <a:pt x="94424" y="23596"/>
                  </a:lnTo>
                  <a:lnTo>
                    <a:pt x="106210" y="23596"/>
                  </a:lnTo>
                  <a:lnTo>
                    <a:pt x="106210" y="11798"/>
                  </a:lnTo>
                  <a:close/>
                </a:path>
                <a:path w="614045" h="47625">
                  <a:moveTo>
                    <a:pt x="118021" y="23609"/>
                  </a:moveTo>
                  <a:lnTo>
                    <a:pt x="106222" y="23609"/>
                  </a:lnTo>
                  <a:lnTo>
                    <a:pt x="106222" y="35407"/>
                  </a:lnTo>
                  <a:lnTo>
                    <a:pt x="106222" y="47205"/>
                  </a:lnTo>
                  <a:lnTo>
                    <a:pt x="118021" y="47205"/>
                  </a:lnTo>
                  <a:lnTo>
                    <a:pt x="118021" y="35407"/>
                  </a:lnTo>
                  <a:lnTo>
                    <a:pt x="118021" y="23609"/>
                  </a:lnTo>
                  <a:close/>
                </a:path>
                <a:path w="614045" h="47625">
                  <a:moveTo>
                    <a:pt x="118021" y="11798"/>
                  </a:moveTo>
                  <a:lnTo>
                    <a:pt x="106222" y="11798"/>
                  </a:lnTo>
                  <a:lnTo>
                    <a:pt x="106222" y="23596"/>
                  </a:lnTo>
                  <a:lnTo>
                    <a:pt x="118021" y="23596"/>
                  </a:lnTo>
                  <a:lnTo>
                    <a:pt x="118021" y="11798"/>
                  </a:lnTo>
                  <a:close/>
                </a:path>
                <a:path w="614045" h="47625">
                  <a:moveTo>
                    <a:pt x="129832" y="35407"/>
                  </a:moveTo>
                  <a:lnTo>
                    <a:pt x="118033" y="35407"/>
                  </a:lnTo>
                  <a:lnTo>
                    <a:pt x="118033" y="47205"/>
                  </a:lnTo>
                  <a:lnTo>
                    <a:pt x="129832" y="47205"/>
                  </a:lnTo>
                  <a:lnTo>
                    <a:pt x="129832" y="35407"/>
                  </a:lnTo>
                  <a:close/>
                </a:path>
                <a:path w="614045" h="47625">
                  <a:moveTo>
                    <a:pt x="129832" y="11798"/>
                  </a:moveTo>
                  <a:lnTo>
                    <a:pt x="118033" y="11798"/>
                  </a:lnTo>
                  <a:lnTo>
                    <a:pt x="118033" y="23596"/>
                  </a:lnTo>
                  <a:lnTo>
                    <a:pt x="129832" y="23596"/>
                  </a:lnTo>
                  <a:lnTo>
                    <a:pt x="129832" y="11798"/>
                  </a:lnTo>
                  <a:close/>
                </a:path>
                <a:path w="614045" h="47625">
                  <a:moveTo>
                    <a:pt x="153441" y="23609"/>
                  </a:moveTo>
                  <a:lnTo>
                    <a:pt x="141643" y="23609"/>
                  </a:lnTo>
                  <a:lnTo>
                    <a:pt x="141643" y="35407"/>
                  </a:lnTo>
                  <a:lnTo>
                    <a:pt x="153441" y="35407"/>
                  </a:lnTo>
                  <a:lnTo>
                    <a:pt x="153441" y="23609"/>
                  </a:lnTo>
                  <a:close/>
                </a:path>
                <a:path w="614045" h="47625">
                  <a:moveTo>
                    <a:pt x="165227" y="35407"/>
                  </a:moveTo>
                  <a:lnTo>
                    <a:pt x="153441" y="35407"/>
                  </a:lnTo>
                  <a:lnTo>
                    <a:pt x="153441" y="47205"/>
                  </a:lnTo>
                  <a:lnTo>
                    <a:pt x="165227" y="47205"/>
                  </a:lnTo>
                  <a:lnTo>
                    <a:pt x="165227" y="35407"/>
                  </a:lnTo>
                  <a:close/>
                </a:path>
                <a:path w="614045" h="47625">
                  <a:moveTo>
                    <a:pt x="165227" y="11798"/>
                  </a:moveTo>
                  <a:lnTo>
                    <a:pt x="153441" y="11798"/>
                  </a:lnTo>
                  <a:lnTo>
                    <a:pt x="153441" y="23596"/>
                  </a:lnTo>
                  <a:lnTo>
                    <a:pt x="165227" y="23596"/>
                  </a:lnTo>
                  <a:lnTo>
                    <a:pt x="165227" y="11798"/>
                  </a:lnTo>
                  <a:close/>
                </a:path>
                <a:path w="614045" h="47625">
                  <a:moveTo>
                    <a:pt x="177038" y="11798"/>
                  </a:moveTo>
                  <a:lnTo>
                    <a:pt x="165239" y="11798"/>
                  </a:lnTo>
                  <a:lnTo>
                    <a:pt x="165239" y="23596"/>
                  </a:lnTo>
                  <a:lnTo>
                    <a:pt x="177038" y="23596"/>
                  </a:lnTo>
                  <a:lnTo>
                    <a:pt x="177038" y="11798"/>
                  </a:lnTo>
                  <a:close/>
                </a:path>
                <a:path w="614045" h="47625">
                  <a:moveTo>
                    <a:pt x="188849" y="11798"/>
                  </a:moveTo>
                  <a:lnTo>
                    <a:pt x="177050" y="11798"/>
                  </a:lnTo>
                  <a:lnTo>
                    <a:pt x="177050" y="23596"/>
                  </a:lnTo>
                  <a:lnTo>
                    <a:pt x="188849" y="23596"/>
                  </a:lnTo>
                  <a:lnTo>
                    <a:pt x="188849" y="11798"/>
                  </a:lnTo>
                  <a:close/>
                </a:path>
                <a:path w="614045" h="47625">
                  <a:moveTo>
                    <a:pt x="200634" y="35407"/>
                  </a:moveTo>
                  <a:lnTo>
                    <a:pt x="188849" y="35407"/>
                  </a:lnTo>
                  <a:lnTo>
                    <a:pt x="177050" y="35407"/>
                  </a:lnTo>
                  <a:lnTo>
                    <a:pt x="177050" y="47205"/>
                  </a:lnTo>
                  <a:lnTo>
                    <a:pt x="188849" y="47205"/>
                  </a:lnTo>
                  <a:lnTo>
                    <a:pt x="200634" y="47205"/>
                  </a:lnTo>
                  <a:lnTo>
                    <a:pt x="200634" y="35407"/>
                  </a:lnTo>
                  <a:close/>
                </a:path>
                <a:path w="614045" h="47625">
                  <a:moveTo>
                    <a:pt x="212445" y="23609"/>
                  </a:moveTo>
                  <a:lnTo>
                    <a:pt x="200660" y="23609"/>
                  </a:lnTo>
                  <a:lnTo>
                    <a:pt x="200660" y="35407"/>
                  </a:lnTo>
                  <a:lnTo>
                    <a:pt x="212445" y="35407"/>
                  </a:lnTo>
                  <a:lnTo>
                    <a:pt x="212445" y="23609"/>
                  </a:lnTo>
                  <a:close/>
                </a:path>
                <a:path w="614045" h="47625">
                  <a:moveTo>
                    <a:pt x="224256" y="11798"/>
                  </a:moveTo>
                  <a:lnTo>
                    <a:pt x="212458" y="11798"/>
                  </a:lnTo>
                  <a:lnTo>
                    <a:pt x="212458" y="23596"/>
                  </a:lnTo>
                  <a:lnTo>
                    <a:pt x="224256" y="23596"/>
                  </a:lnTo>
                  <a:lnTo>
                    <a:pt x="224256" y="11798"/>
                  </a:lnTo>
                  <a:close/>
                </a:path>
                <a:path w="614045" h="47625">
                  <a:moveTo>
                    <a:pt x="236042" y="35407"/>
                  </a:moveTo>
                  <a:lnTo>
                    <a:pt x="224256" y="35407"/>
                  </a:lnTo>
                  <a:lnTo>
                    <a:pt x="212458" y="35407"/>
                  </a:lnTo>
                  <a:lnTo>
                    <a:pt x="212458" y="47205"/>
                  </a:lnTo>
                  <a:lnTo>
                    <a:pt x="224256" y="47205"/>
                  </a:lnTo>
                  <a:lnTo>
                    <a:pt x="236042" y="47205"/>
                  </a:lnTo>
                  <a:lnTo>
                    <a:pt x="236042" y="35407"/>
                  </a:lnTo>
                  <a:close/>
                </a:path>
                <a:path w="614045" h="47625">
                  <a:moveTo>
                    <a:pt x="259651" y="11798"/>
                  </a:moveTo>
                  <a:lnTo>
                    <a:pt x="247865" y="11798"/>
                  </a:lnTo>
                  <a:lnTo>
                    <a:pt x="247865" y="23596"/>
                  </a:lnTo>
                  <a:lnTo>
                    <a:pt x="259651" y="23596"/>
                  </a:lnTo>
                  <a:lnTo>
                    <a:pt x="259651" y="11798"/>
                  </a:lnTo>
                  <a:close/>
                </a:path>
                <a:path w="614045" h="47625">
                  <a:moveTo>
                    <a:pt x="271462" y="35407"/>
                  </a:moveTo>
                  <a:lnTo>
                    <a:pt x="259676" y="35407"/>
                  </a:lnTo>
                  <a:lnTo>
                    <a:pt x="259676" y="47205"/>
                  </a:lnTo>
                  <a:lnTo>
                    <a:pt x="271462" y="47205"/>
                  </a:lnTo>
                  <a:lnTo>
                    <a:pt x="271462" y="35407"/>
                  </a:lnTo>
                  <a:close/>
                </a:path>
                <a:path w="614045" h="47625">
                  <a:moveTo>
                    <a:pt x="295059" y="11798"/>
                  </a:moveTo>
                  <a:lnTo>
                    <a:pt x="283273" y="11798"/>
                  </a:lnTo>
                  <a:lnTo>
                    <a:pt x="271475" y="11798"/>
                  </a:lnTo>
                  <a:lnTo>
                    <a:pt x="271475" y="23596"/>
                  </a:lnTo>
                  <a:lnTo>
                    <a:pt x="283273" y="23596"/>
                  </a:lnTo>
                  <a:lnTo>
                    <a:pt x="295059" y="23596"/>
                  </a:lnTo>
                  <a:lnTo>
                    <a:pt x="295059" y="11798"/>
                  </a:lnTo>
                  <a:close/>
                </a:path>
                <a:path w="614045" h="47625">
                  <a:moveTo>
                    <a:pt x="306870" y="35407"/>
                  </a:moveTo>
                  <a:lnTo>
                    <a:pt x="295084" y="35407"/>
                  </a:lnTo>
                  <a:lnTo>
                    <a:pt x="295084" y="47205"/>
                  </a:lnTo>
                  <a:lnTo>
                    <a:pt x="306870" y="47205"/>
                  </a:lnTo>
                  <a:lnTo>
                    <a:pt x="306870" y="35407"/>
                  </a:lnTo>
                  <a:close/>
                </a:path>
                <a:path w="614045" h="47625">
                  <a:moveTo>
                    <a:pt x="318681" y="23609"/>
                  </a:moveTo>
                  <a:lnTo>
                    <a:pt x="306882" y="23609"/>
                  </a:lnTo>
                  <a:lnTo>
                    <a:pt x="306882" y="35407"/>
                  </a:lnTo>
                  <a:lnTo>
                    <a:pt x="306882" y="47205"/>
                  </a:lnTo>
                  <a:lnTo>
                    <a:pt x="318681" y="47205"/>
                  </a:lnTo>
                  <a:lnTo>
                    <a:pt x="318681" y="35407"/>
                  </a:lnTo>
                  <a:lnTo>
                    <a:pt x="318681" y="23609"/>
                  </a:lnTo>
                  <a:close/>
                </a:path>
                <a:path w="614045" h="47625">
                  <a:moveTo>
                    <a:pt x="318681" y="11798"/>
                  </a:moveTo>
                  <a:lnTo>
                    <a:pt x="306882" y="11798"/>
                  </a:lnTo>
                  <a:lnTo>
                    <a:pt x="306882" y="23596"/>
                  </a:lnTo>
                  <a:lnTo>
                    <a:pt x="318681" y="23596"/>
                  </a:lnTo>
                  <a:lnTo>
                    <a:pt x="318681" y="11798"/>
                  </a:lnTo>
                  <a:close/>
                </a:path>
                <a:path w="614045" h="47625">
                  <a:moveTo>
                    <a:pt x="342290" y="23609"/>
                  </a:moveTo>
                  <a:lnTo>
                    <a:pt x="330492" y="23609"/>
                  </a:lnTo>
                  <a:lnTo>
                    <a:pt x="330492" y="35407"/>
                  </a:lnTo>
                  <a:lnTo>
                    <a:pt x="330492" y="47205"/>
                  </a:lnTo>
                  <a:lnTo>
                    <a:pt x="342290" y="47205"/>
                  </a:lnTo>
                  <a:lnTo>
                    <a:pt x="342290" y="35407"/>
                  </a:lnTo>
                  <a:lnTo>
                    <a:pt x="342290" y="23609"/>
                  </a:lnTo>
                  <a:close/>
                </a:path>
                <a:path w="614045" h="47625">
                  <a:moveTo>
                    <a:pt x="354076" y="11798"/>
                  </a:moveTo>
                  <a:lnTo>
                    <a:pt x="342290" y="11798"/>
                  </a:lnTo>
                  <a:lnTo>
                    <a:pt x="342290" y="23596"/>
                  </a:lnTo>
                  <a:lnTo>
                    <a:pt x="354076" y="23596"/>
                  </a:lnTo>
                  <a:lnTo>
                    <a:pt x="354076" y="11798"/>
                  </a:lnTo>
                  <a:close/>
                </a:path>
                <a:path w="614045" h="47625">
                  <a:moveTo>
                    <a:pt x="365887" y="23609"/>
                  </a:moveTo>
                  <a:lnTo>
                    <a:pt x="354101" y="23609"/>
                  </a:lnTo>
                  <a:lnTo>
                    <a:pt x="354101" y="35407"/>
                  </a:lnTo>
                  <a:lnTo>
                    <a:pt x="365887" y="35407"/>
                  </a:lnTo>
                  <a:lnTo>
                    <a:pt x="365887" y="23609"/>
                  </a:lnTo>
                  <a:close/>
                </a:path>
                <a:path w="614045" h="47625">
                  <a:moveTo>
                    <a:pt x="377698" y="23609"/>
                  </a:moveTo>
                  <a:lnTo>
                    <a:pt x="365899" y="23609"/>
                  </a:lnTo>
                  <a:lnTo>
                    <a:pt x="365899" y="35407"/>
                  </a:lnTo>
                  <a:lnTo>
                    <a:pt x="377698" y="35407"/>
                  </a:lnTo>
                  <a:lnTo>
                    <a:pt x="377698" y="23609"/>
                  </a:lnTo>
                  <a:close/>
                </a:path>
                <a:path w="614045" h="47625">
                  <a:moveTo>
                    <a:pt x="377698" y="11798"/>
                  </a:moveTo>
                  <a:lnTo>
                    <a:pt x="365899" y="11798"/>
                  </a:lnTo>
                  <a:lnTo>
                    <a:pt x="365899" y="23596"/>
                  </a:lnTo>
                  <a:lnTo>
                    <a:pt x="377698" y="23596"/>
                  </a:lnTo>
                  <a:lnTo>
                    <a:pt x="377698" y="11798"/>
                  </a:lnTo>
                  <a:close/>
                </a:path>
                <a:path w="614045" h="47625">
                  <a:moveTo>
                    <a:pt x="401294" y="35407"/>
                  </a:moveTo>
                  <a:lnTo>
                    <a:pt x="389509" y="35407"/>
                  </a:lnTo>
                  <a:lnTo>
                    <a:pt x="377710" y="35407"/>
                  </a:lnTo>
                  <a:lnTo>
                    <a:pt x="377710" y="47205"/>
                  </a:lnTo>
                  <a:lnTo>
                    <a:pt x="389509" y="47205"/>
                  </a:lnTo>
                  <a:lnTo>
                    <a:pt x="401294" y="47205"/>
                  </a:lnTo>
                  <a:lnTo>
                    <a:pt x="401294" y="35407"/>
                  </a:lnTo>
                  <a:close/>
                </a:path>
                <a:path w="614045" h="47625">
                  <a:moveTo>
                    <a:pt x="424903" y="35407"/>
                  </a:moveTo>
                  <a:lnTo>
                    <a:pt x="413118" y="35407"/>
                  </a:lnTo>
                  <a:lnTo>
                    <a:pt x="413118" y="47205"/>
                  </a:lnTo>
                  <a:lnTo>
                    <a:pt x="424903" y="47205"/>
                  </a:lnTo>
                  <a:lnTo>
                    <a:pt x="424903" y="35407"/>
                  </a:lnTo>
                  <a:close/>
                </a:path>
                <a:path w="614045" h="47625">
                  <a:moveTo>
                    <a:pt x="436714" y="35407"/>
                  </a:moveTo>
                  <a:lnTo>
                    <a:pt x="424916" y="35407"/>
                  </a:lnTo>
                  <a:lnTo>
                    <a:pt x="424916" y="47205"/>
                  </a:lnTo>
                  <a:lnTo>
                    <a:pt x="436714" y="47205"/>
                  </a:lnTo>
                  <a:lnTo>
                    <a:pt x="436714" y="35407"/>
                  </a:lnTo>
                  <a:close/>
                </a:path>
                <a:path w="614045" h="47625">
                  <a:moveTo>
                    <a:pt x="436714" y="11798"/>
                  </a:moveTo>
                  <a:lnTo>
                    <a:pt x="424916" y="11798"/>
                  </a:lnTo>
                  <a:lnTo>
                    <a:pt x="424916" y="23596"/>
                  </a:lnTo>
                  <a:lnTo>
                    <a:pt x="436714" y="23596"/>
                  </a:lnTo>
                  <a:lnTo>
                    <a:pt x="436714" y="11798"/>
                  </a:lnTo>
                  <a:close/>
                </a:path>
                <a:path w="614045" h="47625">
                  <a:moveTo>
                    <a:pt x="448500" y="23609"/>
                  </a:moveTo>
                  <a:lnTo>
                    <a:pt x="436714" y="23609"/>
                  </a:lnTo>
                  <a:lnTo>
                    <a:pt x="436714" y="35407"/>
                  </a:lnTo>
                  <a:lnTo>
                    <a:pt x="448500" y="35407"/>
                  </a:lnTo>
                  <a:lnTo>
                    <a:pt x="448500" y="23609"/>
                  </a:lnTo>
                  <a:close/>
                </a:path>
                <a:path w="614045" h="47625">
                  <a:moveTo>
                    <a:pt x="460311" y="23609"/>
                  </a:moveTo>
                  <a:lnTo>
                    <a:pt x="448525" y="23609"/>
                  </a:lnTo>
                  <a:lnTo>
                    <a:pt x="448525" y="35407"/>
                  </a:lnTo>
                  <a:lnTo>
                    <a:pt x="448525" y="47205"/>
                  </a:lnTo>
                  <a:lnTo>
                    <a:pt x="460311" y="47205"/>
                  </a:lnTo>
                  <a:lnTo>
                    <a:pt x="460311" y="35407"/>
                  </a:lnTo>
                  <a:lnTo>
                    <a:pt x="460311" y="23609"/>
                  </a:lnTo>
                  <a:close/>
                </a:path>
                <a:path w="614045" h="47625">
                  <a:moveTo>
                    <a:pt x="472122" y="35407"/>
                  </a:moveTo>
                  <a:lnTo>
                    <a:pt x="460324" y="35407"/>
                  </a:lnTo>
                  <a:lnTo>
                    <a:pt x="460324" y="47205"/>
                  </a:lnTo>
                  <a:lnTo>
                    <a:pt x="472122" y="47205"/>
                  </a:lnTo>
                  <a:lnTo>
                    <a:pt x="472122" y="35407"/>
                  </a:lnTo>
                  <a:close/>
                </a:path>
                <a:path w="614045" h="47625">
                  <a:moveTo>
                    <a:pt x="472122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60324" y="23596"/>
                  </a:lnTo>
                  <a:lnTo>
                    <a:pt x="472122" y="23596"/>
                  </a:lnTo>
                  <a:lnTo>
                    <a:pt x="472122" y="11798"/>
                  </a:lnTo>
                  <a:lnTo>
                    <a:pt x="472122" y="0"/>
                  </a:lnTo>
                  <a:close/>
                </a:path>
                <a:path w="614045" h="47625">
                  <a:moveTo>
                    <a:pt x="483933" y="35407"/>
                  </a:moveTo>
                  <a:lnTo>
                    <a:pt x="472135" y="35407"/>
                  </a:lnTo>
                  <a:lnTo>
                    <a:pt x="472135" y="47205"/>
                  </a:lnTo>
                  <a:lnTo>
                    <a:pt x="483933" y="47205"/>
                  </a:lnTo>
                  <a:lnTo>
                    <a:pt x="483933" y="35407"/>
                  </a:lnTo>
                  <a:close/>
                </a:path>
                <a:path w="614045" h="47625">
                  <a:moveTo>
                    <a:pt x="507517" y="11798"/>
                  </a:moveTo>
                  <a:lnTo>
                    <a:pt x="495731" y="11798"/>
                  </a:ln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72135" y="11798"/>
                  </a:lnTo>
                  <a:lnTo>
                    <a:pt x="472135" y="23596"/>
                  </a:lnTo>
                  <a:lnTo>
                    <a:pt x="483933" y="23596"/>
                  </a:lnTo>
                  <a:lnTo>
                    <a:pt x="495731" y="23596"/>
                  </a:lnTo>
                  <a:lnTo>
                    <a:pt x="507517" y="23596"/>
                  </a:lnTo>
                  <a:lnTo>
                    <a:pt x="507517" y="11798"/>
                  </a:lnTo>
                  <a:close/>
                </a:path>
                <a:path w="614045" h="47625">
                  <a:moveTo>
                    <a:pt x="519328" y="0"/>
                  </a:moveTo>
                  <a:lnTo>
                    <a:pt x="507542" y="0"/>
                  </a:lnTo>
                  <a:lnTo>
                    <a:pt x="507542" y="11798"/>
                  </a:lnTo>
                  <a:lnTo>
                    <a:pt x="507542" y="23596"/>
                  </a:lnTo>
                  <a:lnTo>
                    <a:pt x="519328" y="23596"/>
                  </a:lnTo>
                  <a:lnTo>
                    <a:pt x="519328" y="11798"/>
                  </a:lnTo>
                  <a:lnTo>
                    <a:pt x="519328" y="0"/>
                  </a:lnTo>
                  <a:close/>
                </a:path>
                <a:path w="614045" h="47625">
                  <a:moveTo>
                    <a:pt x="531139" y="23609"/>
                  </a:moveTo>
                  <a:lnTo>
                    <a:pt x="519341" y="23609"/>
                  </a:lnTo>
                  <a:lnTo>
                    <a:pt x="519341" y="35407"/>
                  </a:lnTo>
                  <a:lnTo>
                    <a:pt x="519341" y="47205"/>
                  </a:lnTo>
                  <a:lnTo>
                    <a:pt x="531139" y="47205"/>
                  </a:lnTo>
                  <a:lnTo>
                    <a:pt x="531139" y="35407"/>
                  </a:lnTo>
                  <a:lnTo>
                    <a:pt x="531139" y="23609"/>
                  </a:lnTo>
                  <a:close/>
                </a:path>
                <a:path w="614045" h="47625">
                  <a:moveTo>
                    <a:pt x="554748" y="35407"/>
                  </a:moveTo>
                  <a:lnTo>
                    <a:pt x="542950" y="35407"/>
                  </a:lnTo>
                  <a:lnTo>
                    <a:pt x="531152" y="35407"/>
                  </a:lnTo>
                  <a:lnTo>
                    <a:pt x="531152" y="47205"/>
                  </a:lnTo>
                  <a:lnTo>
                    <a:pt x="542950" y="47205"/>
                  </a:lnTo>
                  <a:lnTo>
                    <a:pt x="554748" y="47205"/>
                  </a:lnTo>
                  <a:lnTo>
                    <a:pt x="554748" y="35407"/>
                  </a:lnTo>
                  <a:close/>
                </a:path>
                <a:path w="614045" h="47625">
                  <a:moveTo>
                    <a:pt x="554748" y="11798"/>
                  </a:moveTo>
                  <a:lnTo>
                    <a:pt x="542950" y="11798"/>
                  </a:lnTo>
                  <a:lnTo>
                    <a:pt x="531152" y="11798"/>
                  </a:lnTo>
                  <a:lnTo>
                    <a:pt x="531152" y="23596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54748" y="11798"/>
                  </a:lnTo>
                  <a:close/>
                </a:path>
                <a:path w="614045" h="47625">
                  <a:moveTo>
                    <a:pt x="578345" y="23609"/>
                  </a:moveTo>
                  <a:lnTo>
                    <a:pt x="566547" y="23609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78345" y="23609"/>
                  </a:lnTo>
                  <a:close/>
                </a:path>
                <a:path w="614045" h="47625">
                  <a:moveTo>
                    <a:pt x="590143" y="35407"/>
                  </a:moveTo>
                  <a:lnTo>
                    <a:pt x="578345" y="35407"/>
                  </a:lnTo>
                  <a:lnTo>
                    <a:pt x="578345" y="47205"/>
                  </a:lnTo>
                  <a:lnTo>
                    <a:pt x="590143" y="47205"/>
                  </a:lnTo>
                  <a:lnTo>
                    <a:pt x="590143" y="35407"/>
                  </a:lnTo>
                  <a:close/>
                </a:path>
                <a:path w="614045" h="47625">
                  <a:moveTo>
                    <a:pt x="590143" y="0"/>
                  </a:moveTo>
                  <a:lnTo>
                    <a:pt x="578345" y="0"/>
                  </a:lnTo>
                  <a:lnTo>
                    <a:pt x="578345" y="11798"/>
                  </a:lnTo>
                  <a:lnTo>
                    <a:pt x="590143" y="11798"/>
                  </a:lnTo>
                  <a:lnTo>
                    <a:pt x="590143" y="0"/>
                  </a:lnTo>
                  <a:close/>
                </a:path>
                <a:path w="614045" h="47625">
                  <a:moveTo>
                    <a:pt x="601967" y="23609"/>
                  </a:moveTo>
                  <a:lnTo>
                    <a:pt x="590169" y="23609"/>
                  </a:lnTo>
                  <a:lnTo>
                    <a:pt x="590169" y="35407"/>
                  </a:lnTo>
                  <a:lnTo>
                    <a:pt x="590169" y="47205"/>
                  </a:lnTo>
                  <a:lnTo>
                    <a:pt x="601967" y="47205"/>
                  </a:lnTo>
                  <a:lnTo>
                    <a:pt x="601967" y="35407"/>
                  </a:lnTo>
                  <a:lnTo>
                    <a:pt x="601967" y="23609"/>
                  </a:lnTo>
                  <a:close/>
                </a:path>
                <a:path w="614045" h="47625">
                  <a:moveTo>
                    <a:pt x="613752" y="0"/>
                  </a:moveTo>
                  <a:lnTo>
                    <a:pt x="601967" y="0"/>
                  </a:lnTo>
                  <a:lnTo>
                    <a:pt x="590169" y="0"/>
                  </a:lnTo>
                  <a:lnTo>
                    <a:pt x="590169" y="11798"/>
                  </a:lnTo>
                  <a:lnTo>
                    <a:pt x="601967" y="11798"/>
                  </a:lnTo>
                  <a:lnTo>
                    <a:pt x="613752" y="11798"/>
                  </a:lnTo>
                  <a:lnTo>
                    <a:pt x="61375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5958433" y="5665406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09" h="47625">
                  <a:moveTo>
                    <a:pt x="23583" y="11811"/>
                  </a:moveTo>
                  <a:lnTo>
                    <a:pt x="11798" y="11811"/>
                  </a:lnTo>
                  <a:lnTo>
                    <a:pt x="0" y="11811"/>
                  </a:lnTo>
                  <a:lnTo>
                    <a:pt x="0" y="23609"/>
                  </a:lnTo>
                  <a:lnTo>
                    <a:pt x="11798" y="23609"/>
                  </a:lnTo>
                  <a:lnTo>
                    <a:pt x="11798" y="35407"/>
                  </a:lnTo>
                  <a:lnTo>
                    <a:pt x="23583" y="35407"/>
                  </a:lnTo>
                  <a:lnTo>
                    <a:pt x="23583" y="23609"/>
                  </a:lnTo>
                  <a:lnTo>
                    <a:pt x="23583" y="11811"/>
                  </a:lnTo>
                  <a:close/>
                </a:path>
                <a:path w="626109" h="47625">
                  <a:moveTo>
                    <a:pt x="35394" y="23609"/>
                  </a:moveTo>
                  <a:lnTo>
                    <a:pt x="23596" y="23609"/>
                  </a:lnTo>
                  <a:lnTo>
                    <a:pt x="23596" y="35407"/>
                  </a:lnTo>
                  <a:lnTo>
                    <a:pt x="23596" y="47205"/>
                  </a:lnTo>
                  <a:lnTo>
                    <a:pt x="35394" y="47205"/>
                  </a:lnTo>
                  <a:lnTo>
                    <a:pt x="35394" y="35407"/>
                  </a:lnTo>
                  <a:lnTo>
                    <a:pt x="35394" y="23609"/>
                  </a:lnTo>
                  <a:close/>
                </a:path>
                <a:path w="626109" h="47625">
                  <a:moveTo>
                    <a:pt x="58991" y="11811"/>
                  </a:moveTo>
                  <a:lnTo>
                    <a:pt x="47205" y="11811"/>
                  </a:lnTo>
                  <a:lnTo>
                    <a:pt x="35407" y="11811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58991" y="35407"/>
                  </a:lnTo>
                  <a:lnTo>
                    <a:pt x="58991" y="23609"/>
                  </a:lnTo>
                  <a:lnTo>
                    <a:pt x="58991" y="11811"/>
                  </a:lnTo>
                  <a:close/>
                </a:path>
                <a:path w="626109" h="47625">
                  <a:moveTo>
                    <a:pt x="94411" y="11811"/>
                  </a:moveTo>
                  <a:lnTo>
                    <a:pt x="82613" y="11811"/>
                  </a:lnTo>
                  <a:lnTo>
                    <a:pt x="70815" y="11811"/>
                  </a:lnTo>
                  <a:lnTo>
                    <a:pt x="59016" y="11811"/>
                  </a:lnTo>
                  <a:lnTo>
                    <a:pt x="59016" y="23609"/>
                  </a:lnTo>
                  <a:lnTo>
                    <a:pt x="59016" y="35407"/>
                  </a:lnTo>
                  <a:lnTo>
                    <a:pt x="59016" y="47205"/>
                  </a:lnTo>
                  <a:lnTo>
                    <a:pt x="70815" y="47205"/>
                  </a:lnTo>
                  <a:lnTo>
                    <a:pt x="82613" y="47205"/>
                  </a:lnTo>
                  <a:lnTo>
                    <a:pt x="82613" y="35407"/>
                  </a:lnTo>
                  <a:lnTo>
                    <a:pt x="70815" y="35407"/>
                  </a:lnTo>
                  <a:lnTo>
                    <a:pt x="70815" y="23609"/>
                  </a:lnTo>
                  <a:lnTo>
                    <a:pt x="82613" y="23609"/>
                  </a:lnTo>
                  <a:lnTo>
                    <a:pt x="94411" y="23609"/>
                  </a:lnTo>
                  <a:lnTo>
                    <a:pt x="94411" y="11811"/>
                  </a:lnTo>
                  <a:close/>
                </a:path>
                <a:path w="626109" h="47625">
                  <a:moveTo>
                    <a:pt x="106222" y="11811"/>
                  </a:moveTo>
                  <a:lnTo>
                    <a:pt x="94424" y="11811"/>
                  </a:lnTo>
                  <a:lnTo>
                    <a:pt x="94424" y="23609"/>
                  </a:lnTo>
                  <a:lnTo>
                    <a:pt x="106222" y="23609"/>
                  </a:lnTo>
                  <a:lnTo>
                    <a:pt x="106222" y="11811"/>
                  </a:lnTo>
                  <a:close/>
                </a:path>
                <a:path w="626109" h="47625">
                  <a:moveTo>
                    <a:pt x="118008" y="23609"/>
                  </a:moveTo>
                  <a:lnTo>
                    <a:pt x="106222" y="23609"/>
                  </a:lnTo>
                  <a:lnTo>
                    <a:pt x="106222" y="35407"/>
                  </a:lnTo>
                  <a:lnTo>
                    <a:pt x="118008" y="35407"/>
                  </a:lnTo>
                  <a:lnTo>
                    <a:pt x="118008" y="23609"/>
                  </a:lnTo>
                  <a:close/>
                </a:path>
                <a:path w="626109" h="47625">
                  <a:moveTo>
                    <a:pt x="129819" y="11811"/>
                  </a:moveTo>
                  <a:lnTo>
                    <a:pt x="118021" y="11811"/>
                  </a:lnTo>
                  <a:lnTo>
                    <a:pt x="118021" y="23609"/>
                  </a:lnTo>
                  <a:lnTo>
                    <a:pt x="129819" y="23609"/>
                  </a:lnTo>
                  <a:lnTo>
                    <a:pt x="129819" y="11811"/>
                  </a:lnTo>
                  <a:close/>
                </a:path>
                <a:path w="626109" h="47625">
                  <a:moveTo>
                    <a:pt x="141630" y="35407"/>
                  </a:moveTo>
                  <a:lnTo>
                    <a:pt x="129832" y="35407"/>
                  </a:lnTo>
                  <a:lnTo>
                    <a:pt x="129832" y="47205"/>
                  </a:lnTo>
                  <a:lnTo>
                    <a:pt x="141630" y="47205"/>
                  </a:lnTo>
                  <a:lnTo>
                    <a:pt x="141630" y="35407"/>
                  </a:lnTo>
                  <a:close/>
                </a:path>
                <a:path w="626109" h="47625">
                  <a:moveTo>
                    <a:pt x="153416" y="11811"/>
                  </a:moveTo>
                  <a:lnTo>
                    <a:pt x="141630" y="11811"/>
                  </a:lnTo>
                  <a:lnTo>
                    <a:pt x="141630" y="23609"/>
                  </a:lnTo>
                  <a:lnTo>
                    <a:pt x="141630" y="35407"/>
                  </a:lnTo>
                  <a:lnTo>
                    <a:pt x="153416" y="35407"/>
                  </a:lnTo>
                  <a:lnTo>
                    <a:pt x="153416" y="23609"/>
                  </a:lnTo>
                  <a:lnTo>
                    <a:pt x="153416" y="11811"/>
                  </a:lnTo>
                  <a:close/>
                </a:path>
                <a:path w="626109" h="47625">
                  <a:moveTo>
                    <a:pt x="177025" y="11811"/>
                  </a:moveTo>
                  <a:lnTo>
                    <a:pt x="165239" y="11811"/>
                  </a:lnTo>
                  <a:lnTo>
                    <a:pt x="165239" y="23609"/>
                  </a:lnTo>
                  <a:lnTo>
                    <a:pt x="165239" y="35407"/>
                  </a:lnTo>
                  <a:lnTo>
                    <a:pt x="165239" y="47205"/>
                  </a:lnTo>
                  <a:lnTo>
                    <a:pt x="177025" y="47205"/>
                  </a:lnTo>
                  <a:lnTo>
                    <a:pt x="177025" y="35407"/>
                  </a:lnTo>
                  <a:lnTo>
                    <a:pt x="177025" y="23609"/>
                  </a:lnTo>
                  <a:lnTo>
                    <a:pt x="177025" y="11811"/>
                  </a:lnTo>
                  <a:close/>
                </a:path>
                <a:path w="626109" h="47625">
                  <a:moveTo>
                    <a:pt x="188836" y="35407"/>
                  </a:moveTo>
                  <a:lnTo>
                    <a:pt x="177038" y="35407"/>
                  </a:lnTo>
                  <a:lnTo>
                    <a:pt x="177038" y="47205"/>
                  </a:lnTo>
                  <a:lnTo>
                    <a:pt x="188836" y="47205"/>
                  </a:lnTo>
                  <a:lnTo>
                    <a:pt x="188836" y="35407"/>
                  </a:lnTo>
                  <a:close/>
                </a:path>
                <a:path w="626109" h="47625">
                  <a:moveTo>
                    <a:pt x="224243" y="35407"/>
                  </a:moveTo>
                  <a:lnTo>
                    <a:pt x="212458" y="35407"/>
                  </a:lnTo>
                  <a:lnTo>
                    <a:pt x="212458" y="47205"/>
                  </a:lnTo>
                  <a:lnTo>
                    <a:pt x="224243" y="47205"/>
                  </a:lnTo>
                  <a:lnTo>
                    <a:pt x="224243" y="35407"/>
                  </a:lnTo>
                  <a:close/>
                </a:path>
                <a:path w="626109" h="47625">
                  <a:moveTo>
                    <a:pt x="224243" y="11811"/>
                  </a:moveTo>
                  <a:lnTo>
                    <a:pt x="212458" y="11811"/>
                  </a:lnTo>
                  <a:lnTo>
                    <a:pt x="212458" y="23609"/>
                  </a:lnTo>
                  <a:lnTo>
                    <a:pt x="224243" y="23609"/>
                  </a:lnTo>
                  <a:lnTo>
                    <a:pt x="224243" y="11811"/>
                  </a:lnTo>
                  <a:close/>
                </a:path>
                <a:path w="626109" h="47625">
                  <a:moveTo>
                    <a:pt x="247840" y="11811"/>
                  </a:moveTo>
                  <a:lnTo>
                    <a:pt x="236054" y="11811"/>
                  </a:lnTo>
                  <a:lnTo>
                    <a:pt x="236054" y="23609"/>
                  </a:ln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36054" y="47205"/>
                  </a:lnTo>
                  <a:lnTo>
                    <a:pt x="247840" y="47205"/>
                  </a:lnTo>
                  <a:lnTo>
                    <a:pt x="247840" y="35407"/>
                  </a:lnTo>
                  <a:lnTo>
                    <a:pt x="247840" y="23609"/>
                  </a:lnTo>
                  <a:lnTo>
                    <a:pt x="247840" y="11811"/>
                  </a:lnTo>
                  <a:close/>
                </a:path>
                <a:path w="626109" h="47625">
                  <a:moveTo>
                    <a:pt x="259664" y="11811"/>
                  </a:moveTo>
                  <a:lnTo>
                    <a:pt x="247865" y="11811"/>
                  </a:lnTo>
                  <a:lnTo>
                    <a:pt x="247865" y="23609"/>
                  </a:lnTo>
                  <a:lnTo>
                    <a:pt x="247865" y="35407"/>
                  </a:lnTo>
                  <a:lnTo>
                    <a:pt x="259664" y="35407"/>
                  </a:lnTo>
                  <a:lnTo>
                    <a:pt x="259664" y="23609"/>
                  </a:lnTo>
                  <a:lnTo>
                    <a:pt x="259664" y="11811"/>
                  </a:lnTo>
                  <a:close/>
                </a:path>
                <a:path w="626109" h="47625">
                  <a:moveTo>
                    <a:pt x="271449" y="35407"/>
                  </a:moveTo>
                  <a:lnTo>
                    <a:pt x="259664" y="35407"/>
                  </a:lnTo>
                  <a:lnTo>
                    <a:pt x="259664" y="47205"/>
                  </a:lnTo>
                  <a:lnTo>
                    <a:pt x="271449" y="47205"/>
                  </a:lnTo>
                  <a:lnTo>
                    <a:pt x="271449" y="35407"/>
                  </a:lnTo>
                  <a:close/>
                </a:path>
                <a:path w="626109" h="47625">
                  <a:moveTo>
                    <a:pt x="283260" y="35407"/>
                  </a:moveTo>
                  <a:lnTo>
                    <a:pt x="271475" y="35407"/>
                  </a:lnTo>
                  <a:lnTo>
                    <a:pt x="271475" y="47205"/>
                  </a:lnTo>
                  <a:lnTo>
                    <a:pt x="283260" y="47205"/>
                  </a:lnTo>
                  <a:lnTo>
                    <a:pt x="283260" y="35407"/>
                  </a:lnTo>
                  <a:close/>
                </a:path>
                <a:path w="626109" h="47625">
                  <a:moveTo>
                    <a:pt x="295071" y="35407"/>
                  </a:moveTo>
                  <a:lnTo>
                    <a:pt x="283273" y="35407"/>
                  </a:lnTo>
                  <a:lnTo>
                    <a:pt x="283273" y="47205"/>
                  </a:lnTo>
                  <a:lnTo>
                    <a:pt x="295071" y="47205"/>
                  </a:lnTo>
                  <a:lnTo>
                    <a:pt x="295071" y="35407"/>
                  </a:lnTo>
                  <a:close/>
                </a:path>
                <a:path w="626109" h="47625">
                  <a:moveTo>
                    <a:pt x="306857" y="11811"/>
                  </a:moveTo>
                  <a:lnTo>
                    <a:pt x="295071" y="11811"/>
                  </a:lnTo>
                  <a:lnTo>
                    <a:pt x="295071" y="23609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lnTo>
                    <a:pt x="306857" y="11811"/>
                  </a:lnTo>
                  <a:close/>
                </a:path>
                <a:path w="626109" h="47625">
                  <a:moveTo>
                    <a:pt x="318668" y="23609"/>
                  </a:moveTo>
                  <a:lnTo>
                    <a:pt x="306882" y="23609"/>
                  </a:lnTo>
                  <a:lnTo>
                    <a:pt x="306882" y="35407"/>
                  </a:lnTo>
                  <a:lnTo>
                    <a:pt x="318668" y="35407"/>
                  </a:lnTo>
                  <a:lnTo>
                    <a:pt x="318668" y="23609"/>
                  </a:lnTo>
                  <a:close/>
                </a:path>
                <a:path w="626109" h="47625">
                  <a:moveTo>
                    <a:pt x="330479" y="35407"/>
                  </a:moveTo>
                  <a:lnTo>
                    <a:pt x="318681" y="35407"/>
                  </a:lnTo>
                  <a:lnTo>
                    <a:pt x="318681" y="47205"/>
                  </a:lnTo>
                  <a:lnTo>
                    <a:pt x="330479" y="47205"/>
                  </a:lnTo>
                  <a:lnTo>
                    <a:pt x="330479" y="35407"/>
                  </a:lnTo>
                  <a:close/>
                </a:path>
                <a:path w="626109" h="47625">
                  <a:moveTo>
                    <a:pt x="342277" y="35407"/>
                  </a:moveTo>
                  <a:lnTo>
                    <a:pt x="330492" y="35407"/>
                  </a:lnTo>
                  <a:lnTo>
                    <a:pt x="330492" y="47205"/>
                  </a:lnTo>
                  <a:lnTo>
                    <a:pt x="342277" y="47205"/>
                  </a:lnTo>
                  <a:lnTo>
                    <a:pt x="342277" y="35407"/>
                  </a:lnTo>
                  <a:close/>
                </a:path>
                <a:path w="626109" h="47625">
                  <a:moveTo>
                    <a:pt x="354088" y="11811"/>
                  </a:moveTo>
                  <a:lnTo>
                    <a:pt x="342290" y="11811"/>
                  </a:lnTo>
                  <a:lnTo>
                    <a:pt x="342290" y="23609"/>
                  </a:lnTo>
                  <a:lnTo>
                    <a:pt x="354088" y="23609"/>
                  </a:lnTo>
                  <a:lnTo>
                    <a:pt x="354088" y="11811"/>
                  </a:lnTo>
                  <a:close/>
                </a:path>
                <a:path w="626109" h="47625">
                  <a:moveTo>
                    <a:pt x="365874" y="23609"/>
                  </a:moveTo>
                  <a:lnTo>
                    <a:pt x="354088" y="23609"/>
                  </a:lnTo>
                  <a:lnTo>
                    <a:pt x="354088" y="35407"/>
                  </a:lnTo>
                  <a:lnTo>
                    <a:pt x="354088" y="47205"/>
                  </a:lnTo>
                  <a:lnTo>
                    <a:pt x="365874" y="47205"/>
                  </a:lnTo>
                  <a:lnTo>
                    <a:pt x="365874" y="35407"/>
                  </a:lnTo>
                  <a:lnTo>
                    <a:pt x="365874" y="23609"/>
                  </a:lnTo>
                  <a:close/>
                </a:path>
                <a:path w="626109" h="47625">
                  <a:moveTo>
                    <a:pt x="377685" y="11811"/>
                  </a:moveTo>
                  <a:lnTo>
                    <a:pt x="365899" y="11811"/>
                  </a:lnTo>
                  <a:lnTo>
                    <a:pt x="365899" y="23609"/>
                  </a:lnTo>
                  <a:lnTo>
                    <a:pt x="377685" y="23609"/>
                  </a:lnTo>
                  <a:lnTo>
                    <a:pt x="377685" y="11811"/>
                  </a:lnTo>
                  <a:close/>
                </a:path>
                <a:path w="626109" h="47625">
                  <a:moveTo>
                    <a:pt x="389496" y="11811"/>
                  </a:moveTo>
                  <a:lnTo>
                    <a:pt x="377698" y="11811"/>
                  </a:lnTo>
                  <a:lnTo>
                    <a:pt x="377698" y="23609"/>
                  </a:lnTo>
                  <a:lnTo>
                    <a:pt x="389496" y="23609"/>
                  </a:lnTo>
                  <a:lnTo>
                    <a:pt x="389496" y="11811"/>
                  </a:lnTo>
                  <a:close/>
                </a:path>
                <a:path w="626109" h="47625">
                  <a:moveTo>
                    <a:pt x="413092" y="11811"/>
                  </a:moveTo>
                  <a:lnTo>
                    <a:pt x="401307" y="11811"/>
                  </a:lnTo>
                  <a:lnTo>
                    <a:pt x="389509" y="11811"/>
                  </a:ln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13092" y="35407"/>
                  </a:lnTo>
                  <a:lnTo>
                    <a:pt x="413092" y="23609"/>
                  </a:lnTo>
                  <a:lnTo>
                    <a:pt x="413092" y="11811"/>
                  </a:lnTo>
                  <a:close/>
                </a:path>
                <a:path w="626109" h="47625">
                  <a:moveTo>
                    <a:pt x="424903" y="35407"/>
                  </a:moveTo>
                  <a:lnTo>
                    <a:pt x="413105" y="35407"/>
                  </a:lnTo>
                  <a:lnTo>
                    <a:pt x="413105" y="47205"/>
                  </a:lnTo>
                  <a:lnTo>
                    <a:pt x="424903" y="47205"/>
                  </a:lnTo>
                  <a:lnTo>
                    <a:pt x="424903" y="35407"/>
                  </a:lnTo>
                  <a:close/>
                </a:path>
                <a:path w="626109" h="47625">
                  <a:moveTo>
                    <a:pt x="436702" y="11811"/>
                  </a:moveTo>
                  <a:lnTo>
                    <a:pt x="424916" y="11811"/>
                  </a:lnTo>
                  <a:lnTo>
                    <a:pt x="424916" y="23609"/>
                  </a:lnTo>
                  <a:lnTo>
                    <a:pt x="424916" y="35407"/>
                  </a:lnTo>
                  <a:lnTo>
                    <a:pt x="436702" y="35407"/>
                  </a:lnTo>
                  <a:lnTo>
                    <a:pt x="436702" y="23609"/>
                  </a:lnTo>
                  <a:lnTo>
                    <a:pt x="436702" y="11811"/>
                  </a:lnTo>
                  <a:close/>
                </a:path>
                <a:path w="626109" h="47625">
                  <a:moveTo>
                    <a:pt x="460298" y="11811"/>
                  </a:moveTo>
                  <a:lnTo>
                    <a:pt x="448513" y="11811"/>
                  </a:lnTo>
                  <a:lnTo>
                    <a:pt x="448513" y="23609"/>
                  </a:lnTo>
                  <a:lnTo>
                    <a:pt x="436714" y="23609"/>
                  </a:lnTo>
                  <a:lnTo>
                    <a:pt x="436714" y="35407"/>
                  </a:lnTo>
                  <a:lnTo>
                    <a:pt x="436714" y="47205"/>
                  </a:lnTo>
                  <a:lnTo>
                    <a:pt x="448513" y="47205"/>
                  </a:lnTo>
                  <a:lnTo>
                    <a:pt x="448513" y="35407"/>
                  </a:lnTo>
                  <a:lnTo>
                    <a:pt x="460298" y="35407"/>
                  </a:lnTo>
                  <a:lnTo>
                    <a:pt x="460298" y="23609"/>
                  </a:lnTo>
                  <a:lnTo>
                    <a:pt x="460298" y="11811"/>
                  </a:lnTo>
                  <a:close/>
                </a:path>
                <a:path w="626109" h="47625">
                  <a:moveTo>
                    <a:pt x="472109" y="23609"/>
                  </a:moveTo>
                  <a:lnTo>
                    <a:pt x="460324" y="23609"/>
                  </a:lnTo>
                  <a:lnTo>
                    <a:pt x="460324" y="35407"/>
                  </a:lnTo>
                  <a:lnTo>
                    <a:pt x="472109" y="35407"/>
                  </a:lnTo>
                  <a:lnTo>
                    <a:pt x="472109" y="23609"/>
                  </a:lnTo>
                  <a:close/>
                </a:path>
                <a:path w="626109" h="47625">
                  <a:moveTo>
                    <a:pt x="495731" y="11811"/>
                  </a:moveTo>
                  <a:lnTo>
                    <a:pt x="483933" y="11811"/>
                  </a:lnTo>
                  <a:lnTo>
                    <a:pt x="483933" y="23609"/>
                  </a:lnTo>
                  <a:lnTo>
                    <a:pt x="495731" y="23609"/>
                  </a:lnTo>
                  <a:lnTo>
                    <a:pt x="495731" y="11811"/>
                  </a:lnTo>
                  <a:close/>
                </a:path>
                <a:path w="626109" h="47625">
                  <a:moveTo>
                    <a:pt x="507530" y="23609"/>
                  </a:moveTo>
                  <a:lnTo>
                    <a:pt x="495731" y="23609"/>
                  </a:lnTo>
                  <a:lnTo>
                    <a:pt x="495731" y="35407"/>
                  </a:lnTo>
                  <a:lnTo>
                    <a:pt x="507530" y="35407"/>
                  </a:lnTo>
                  <a:lnTo>
                    <a:pt x="507530" y="23609"/>
                  </a:lnTo>
                  <a:close/>
                </a:path>
                <a:path w="626109" h="47625">
                  <a:moveTo>
                    <a:pt x="519315" y="11811"/>
                  </a:moveTo>
                  <a:lnTo>
                    <a:pt x="507530" y="11811"/>
                  </a:lnTo>
                  <a:lnTo>
                    <a:pt x="507530" y="23609"/>
                  </a:lnTo>
                  <a:lnTo>
                    <a:pt x="519315" y="23609"/>
                  </a:lnTo>
                  <a:lnTo>
                    <a:pt x="519315" y="11811"/>
                  </a:lnTo>
                  <a:close/>
                </a:path>
                <a:path w="626109" h="47625">
                  <a:moveTo>
                    <a:pt x="601941" y="11811"/>
                  </a:moveTo>
                  <a:lnTo>
                    <a:pt x="590143" y="11811"/>
                  </a:lnTo>
                  <a:lnTo>
                    <a:pt x="578345" y="11811"/>
                  </a:lnTo>
                  <a:lnTo>
                    <a:pt x="578345" y="23609"/>
                  </a:lnTo>
                  <a:lnTo>
                    <a:pt x="566547" y="23609"/>
                  </a:lnTo>
                  <a:lnTo>
                    <a:pt x="566547" y="11811"/>
                  </a:lnTo>
                  <a:lnTo>
                    <a:pt x="554748" y="11811"/>
                  </a:lnTo>
                  <a:lnTo>
                    <a:pt x="554748" y="23609"/>
                  </a:lnTo>
                  <a:lnTo>
                    <a:pt x="554748" y="35407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90143" y="35407"/>
                  </a:lnTo>
                  <a:lnTo>
                    <a:pt x="601941" y="35407"/>
                  </a:lnTo>
                  <a:lnTo>
                    <a:pt x="601941" y="23609"/>
                  </a:lnTo>
                  <a:lnTo>
                    <a:pt x="601941" y="11811"/>
                  </a:lnTo>
                  <a:close/>
                </a:path>
                <a:path w="626109" h="47625">
                  <a:moveTo>
                    <a:pt x="613765" y="23609"/>
                  </a:moveTo>
                  <a:lnTo>
                    <a:pt x="601967" y="23609"/>
                  </a:lnTo>
                  <a:lnTo>
                    <a:pt x="601967" y="35407"/>
                  </a:lnTo>
                  <a:lnTo>
                    <a:pt x="613765" y="35407"/>
                  </a:lnTo>
                  <a:lnTo>
                    <a:pt x="613765" y="23609"/>
                  </a:lnTo>
                  <a:close/>
                </a:path>
                <a:path w="626109" h="47625">
                  <a:moveTo>
                    <a:pt x="625551" y="0"/>
                  </a:moveTo>
                  <a:lnTo>
                    <a:pt x="613765" y="0"/>
                  </a:ln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5958433" y="5700813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09" h="47625">
                  <a:moveTo>
                    <a:pt x="11798" y="35420"/>
                  </a:moveTo>
                  <a:lnTo>
                    <a:pt x="0" y="35420"/>
                  </a:lnTo>
                  <a:lnTo>
                    <a:pt x="0" y="47218"/>
                  </a:lnTo>
                  <a:lnTo>
                    <a:pt x="11798" y="47218"/>
                  </a:lnTo>
                  <a:lnTo>
                    <a:pt x="11798" y="35420"/>
                  </a:lnTo>
                  <a:close/>
                </a:path>
                <a:path w="626109" h="47625">
                  <a:moveTo>
                    <a:pt x="23583" y="11811"/>
                  </a:moveTo>
                  <a:lnTo>
                    <a:pt x="11798" y="11811"/>
                  </a:lnTo>
                  <a:lnTo>
                    <a:pt x="0" y="11811"/>
                  </a:lnTo>
                  <a:lnTo>
                    <a:pt x="0" y="23609"/>
                  </a:lnTo>
                  <a:lnTo>
                    <a:pt x="11798" y="23609"/>
                  </a:lnTo>
                  <a:lnTo>
                    <a:pt x="11798" y="35407"/>
                  </a:lnTo>
                  <a:lnTo>
                    <a:pt x="23583" y="35407"/>
                  </a:lnTo>
                  <a:lnTo>
                    <a:pt x="23583" y="23609"/>
                  </a:lnTo>
                  <a:lnTo>
                    <a:pt x="23583" y="11811"/>
                  </a:lnTo>
                  <a:close/>
                </a:path>
                <a:path w="626109" h="47625">
                  <a:moveTo>
                    <a:pt x="35394" y="11811"/>
                  </a:moveTo>
                  <a:lnTo>
                    <a:pt x="23596" y="11811"/>
                  </a:lnTo>
                  <a:lnTo>
                    <a:pt x="23596" y="23609"/>
                  </a:lnTo>
                  <a:lnTo>
                    <a:pt x="35394" y="23609"/>
                  </a:lnTo>
                  <a:lnTo>
                    <a:pt x="35394" y="11811"/>
                  </a:lnTo>
                  <a:close/>
                </a:path>
                <a:path w="626109" h="47625">
                  <a:moveTo>
                    <a:pt x="47205" y="23609"/>
                  </a:move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47205" y="23609"/>
                  </a:lnTo>
                  <a:close/>
                </a:path>
                <a:path w="626109" h="47625">
                  <a:moveTo>
                    <a:pt x="58991" y="11811"/>
                  </a:moveTo>
                  <a:lnTo>
                    <a:pt x="47205" y="11811"/>
                  </a:lnTo>
                  <a:lnTo>
                    <a:pt x="47205" y="23609"/>
                  </a:lnTo>
                  <a:lnTo>
                    <a:pt x="58991" y="23609"/>
                  </a:lnTo>
                  <a:lnTo>
                    <a:pt x="58991" y="11811"/>
                  </a:lnTo>
                  <a:close/>
                </a:path>
                <a:path w="626109" h="47625">
                  <a:moveTo>
                    <a:pt x="70815" y="11811"/>
                  </a:moveTo>
                  <a:lnTo>
                    <a:pt x="59016" y="11811"/>
                  </a:lnTo>
                  <a:lnTo>
                    <a:pt x="59016" y="23609"/>
                  </a:lnTo>
                  <a:lnTo>
                    <a:pt x="70815" y="23609"/>
                  </a:lnTo>
                  <a:lnTo>
                    <a:pt x="70815" y="11811"/>
                  </a:lnTo>
                  <a:close/>
                </a:path>
                <a:path w="626109" h="47625">
                  <a:moveTo>
                    <a:pt x="82613" y="23609"/>
                  </a:moveTo>
                  <a:lnTo>
                    <a:pt x="70815" y="23609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09"/>
                  </a:lnTo>
                  <a:close/>
                </a:path>
                <a:path w="626109" h="47625">
                  <a:moveTo>
                    <a:pt x="94411" y="11811"/>
                  </a:moveTo>
                  <a:lnTo>
                    <a:pt x="82613" y="11811"/>
                  </a:lnTo>
                  <a:lnTo>
                    <a:pt x="82613" y="23609"/>
                  </a:lnTo>
                  <a:lnTo>
                    <a:pt x="94411" y="23609"/>
                  </a:lnTo>
                  <a:lnTo>
                    <a:pt x="94411" y="11811"/>
                  </a:lnTo>
                  <a:close/>
                </a:path>
                <a:path w="626109" h="47625">
                  <a:moveTo>
                    <a:pt x="106222" y="23609"/>
                  </a:move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06222" y="23609"/>
                  </a:lnTo>
                  <a:close/>
                </a:path>
                <a:path w="626109" h="47625">
                  <a:moveTo>
                    <a:pt x="118008" y="35420"/>
                  </a:moveTo>
                  <a:lnTo>
                    <a:pt x="106222" y="35420"/>
                  </a:lnTo>
                  <a:lnTo>
                    <a:pt x="94424" y="35420"/>
                  </a:lnTo>
                  <a:lnTo>
                    <a:pt x="94424" y="47218"/>
                  </a:lnTo>
                  <a:lnTo>
                    <a:pt x="106222" y="47218"/>
                  </a:lnTo>
                  <a:lnTo>
                    <a:pt x="118008" y="47218"/>
                  </a:lnTo>
                  <a:lnTo>
                    <a:pt x="118008" y="35420"/>
                  </a:lnTo>
                  <a:close/>
                </a:path>
                <a:path w="626109" h="47625">
                  <a:moveTo>
                    <a:pt x="129819" y="35420"/>
                  </a:moveTo>
                  <a:lnTo>
                    <a:pt x="118021" y="35420"/>
                  </a:lnTo>
                  <a:lnTo>
                    <a:pt x="118021" y="47218"/>
                  </a:lnTo>
                  <a:lnTo>
                    <a:pt x="129819" y="47218"/>
                  </a:lnTo>
                  <a:lnTo>
                    <a:pt x="129819" y="35420"/>
                  </a:lnTo>
                  <a:close/>
                </a:path>
                <a:path w="626109" h="47625">
                  <a:moveTo>
                    <a:pt x="129819" y="23609"/>
                  </a:moveTo>
                  <a:lnTo>
                    <a:pt x="118021" y="23609"/>
                  </a:lnTo>
                  <a:lnTo>
                    <a:pt x="118021" y="35407"/>
                  </a:lnTo>
                  <a:lnTo>
                    <a:pt x="129819" y="35407"/>
                  </a:lnTo>
                  <a:lnTo>
                    <a:pt x="129819" y="23609"/>
                  </a:lnTo>
                  <a:close/>
                </a:path>
                <a:path w="626109" h="47625">
                  <a:moveTo>
                    <a:pt x="141630" y="35420"/>
                  </a:moveTo>
                  <a:lnTo>
                    <a:pt x="129832" y="35420"/>
                  </a:lnTo>
                  <a:lnTo>
                    <a:pt x="129832" y="47218"/>
                  </a:lnTo>
                  <a:lnTo>
                    <a:pt x="141630" y="47218"/>
                  </a:lnTo>
                  <a:lnTo>
                    <a:pt x="141630" y="35420"/>
                  </a:lnTo>
                  <a:close/>
                </a:path>
                <a:path w="626109" h="47625">
                  <a:moveTo>
                    <a:pt x="141630" y="11811"/>
                  </a:moveTo>
                  <a:lnTo>
                    <a:pt x="129832" y="11811"/>
                  </a:lnTo>
                  <a:lnTo>
                    <a:pt x="129832" y="23609"/>
                  </a:lnTo>
                  <a:lnTo>
                    <a:pt x="141630" y="23609"/>
                  </a:lnTo>
                  <a:lnTo>
                    <a:pt x="141630" y="11811"/>
                  </a:lnTo>
                  <a:close/>
                </a:path>
                <a:path w="626109" h="47625">
                  <a:moveTo>
                    <a:pt x="165239" y="11811"/>
                  </a:moveTo>
                  <a:lnTo>
                    <a:pt x="153441" y="11811"/>
                  </a:lnTo>
                  <a:lnTo>
                    <a:pt x="153441" y="23609"/>
                  </a:lnTo>
                  <a:lnTo>
                    <a:pt x="165239" y="23609"/>
                  </a:lnTo>
                  <a:lnTo>
                    <a:pt x="165239" y="11811"/>
                  </a:lnTo>
                  <a:close/>
                </a:path>
                <a:path w="626109" h="47625">
                  <a:moveTo>
                    <a:pt x="177025" y="35420"/>
                  </a:moveTo>
                  <a:lnTo>
                    <a:pt x="165239" y="35420"/>
                  </a:lnTo>
                  <a:lnTo>
                    <a:pt x="153441" y="35420"/>
                  </a:lnTo>
                  <a:lnTo>
                    <a:pt x="153441" y="47218"/>
                  </a:lnTo>
                  <a:lnTo>
                    <a:pt x="165239" y="47218"/>
                  </a:lnTo>
                  <a:lnTo>
                    <a:pt x="177025" y="47218"/>
                  </a:lnTo>
                  <a:lnTo>
                    <a:pt x="177025" y="35420"/>
                  </a:lnTo>
                  <a:close/>
                </a:path>
                <a:path w="626109" h="47625">
                  <a:moveTo>
                    <a:pt x="177025" y="23609"/>
                  </a:moveTo>
                  <a:lnTo>
                    <a:pt x="165239" y="23609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close/>
                </a:path>
                <a:path w="626109" h="47625">
                  <a:moveTo>
                    <a:pt x="188836" y="35420"/>
                  </a:moveTo>
                  <a:lnTo>
                    <a:pt x="177038" y="35420"/>
                  </a:lnTo>
                  <a:lnTo>
                    <a:pt x="177038" y="47218"/>
                  </a:lnTo>
                  <a:lnTo>
                    <a:pt x="188836" y="47218"/>
                  </a:lnTo>
                  <a:lnTo>
                    <a:pt x="188836" y="35420"/>
                  </a:lnTo>
                  <a:close/>
                </a:path>
                <a:path w="626109" h="47625">
                  <a:moveTo>
                    <a:pt x="188836" y="11811"/>
                  </a:moveTo>
                  <a:lnTo>
                    <a:pt x="177038" y="11811"/>
                  </a:ln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lnTo>
                    <a:pt x="188836" y="11811"/>
                  </a:lnTo>
                  <a:close/>
                </a:path>
                <a:path w="626109" h="47625">
                  <a:moveTo>
                    <a:pt x="200647" y="11811"/>
                  </a:moveTo>
                  <a:lnTo>
                    <a:pt x="188849" y="11811"/>
                  </a:ln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00647" y="23609"/>
                  </a:lnTo>
                  <a:lnTo>
                    <a:pt x="200647" y="11811"/>
                  </a:lnTo>
                  <a:close/>
                </a:path>
                <a:path w="626109" h="47625">
                  <a:moveTo>
                    <a:pt x="224243" y="11811"/>
                  </a:moveTo>
                  <a:lnTo>
                    <a:pt x="212458" y="11811"/>
                  </a:lnTo>
                  <a:lnTo>
                    <a:pt x="212458" y="23609"/>
                  </a:lnTo>
                  <a:lnTo>
                    <a:pt x="224243" y="23609"/>
                  </a:lnTo>
                  <a:lnTo>
                    <a:pt x="224243" y="11811"/>
                  </a:lnTo>
                  <a:close/>
                </a:path>
                <a:path w="626109" h="47625">
                  <a:moveTo>
                    <a:pt x="247840" y="35420"/>
                  </a:moveTo>
                  <a:lnTo>
                    <a:pt x="236054" y="35420"/>
                  </a:lnTo>
                  <a:lnTo>
                    <a:pt x="236054" y="47218"/>
                  </a:lnTo>
                  <a:lnTo>
                    <a:pt x="247840" y="47218"/>
                  </a:lnTo>
                  <a:lnTo>
                    <a:pt x="247840" y="35420"/>
                  </a:lnTo>
                  <a:close/>
                </a:path>
                <a:path w="626109" h="47625">
                  <a:moveTo>
                    <a:pt x="247840" y="11811"/>
                  </a:moveTo>
                  <a:lnTo>
                    <a:pt x="236054" y="11811"/>
                  </a:lnTo>
                  <a:lnTo>
                    <a:pt x="224256" y="11811"/>
                  </a:lnTo>
                  <a:lnTo>
                    <a:pt x="224256" y="23609"/>
                  </a:lnTo>
                  <a:lnTo>
                    <a:pt x="236054" y="23609"/>
                  </a:lnTo>
                  <a:lnTo>
                    <a:pt x="236054" y="35407"/>
                  </a:lnTo>
                  <a:lnTo>
                    <a:pt x="247840" y="35407"/>
                  </a:lnTo>
                  <a:lnTo>
                    <a:pt x="247840" y="23609"/>
                  </a:lnTo>
                  <a:lnTo>
                    <a:pt x="247840" y="11811"/>
                  </a:lnTo>
                  <a:close/>
                </a:path>
                <a:path w="626109" h="47625">
                  <a:moveTo>
                    <a:pt x="271449" y="35420"/>
                  </a:moveTo>
                  <a:lnTo>
                    <a:pt x="259664" y="35420"/>
                  </a:lnTo>
                  <a:lnTo>
                    <a:pt x="247865" y="35420"/>
                  </a:lnTo>
                  <a:lnTo>
                    <a:pt x="247865" y="47218"/>
                  </a:lnTo>
                  <a:lnTo>
                    <a:pt x="259664" y="47218"/>
                  </a:lnTo>
                  <a:lnTo>
                    <a:pt x="271449" y="47218"/>
                  </a:lnTo>
                  <a:lnTo>
                    <a:pt x="271449" y="35420"/>
                  </a:lnTo>
                  <a:close/>
                </a:path>
                <a:path w="626109" h="47625">
                  <a:moveTo>
                    <a:pt x="283260" y="11811"/>
                  </a:moveTo>
                  <a:lnTo>
                    <a:pt x="271475" y="11811"/>
                  </a:lnTo>
                  <a:lnTo>
                    <a:pt x="271475" y="23609"/>
                  </a:lnTo>
                  <a:lnTo>
                    <a:pt x="283260" y="23609"/>
                  </a:lnTo>
                  <a:lnTo>
                    <a:pt x="283260" y="11811"/>
                  </a:lnTo>
                  <a:close/>
                </a:path>
                <a:path w="626109" h="47625">
                  <a:moveTo>
                    <a:pt x="306857" y="23609"/>
                  </a:moveTo>
                  <a:lnTo>
                    <a:pt x="295071" y="23609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close/>
                </a:path>
                <a:path w="626109" h="47625">
                  <a:moveTo>
                    <a:pt x="318668" y="11811"/>
                  </a:moveTo>
                  <a:lnTo>
                    <a:pt x="306882" y="11811"/>
                  </a:lnTo>
                  <a:lnTo>
                    <a:pt x="306882" y="23609"/>
                  </a:lnTo>
                  <a:lnTo>
                    <a:pt x="306882" y="35407"/>
                  </a:lnTo>
                  <a:lnTo>
                    <a:pt x="318668" y="35407"/>
                  </a:lnTo>
                  <a:lnTo>
                    <a:pt x="318668" y="23609"/>
                  </a:lnTo>
                  <a:lnTo>
                    <a:pt x="318668" y="11811"/>
                  </a:lnTo>
                  <a:close/>
                </a:path>
                <a:path w="626109" h="47625">
                  <a:moveTo>
                    <a:pt x="330479" y="11811"/>
                  </a:moveTo>
                  <a:lnTo>
                    <a:pt x="318681" y="11811"/>
                  </a:lnTo>
                  <a:lnTo>
                    <a:pt x="318681" y="23609"/>
                  </a:lnTo>
                  <a:lnTo>
                    <a:pt x="330479" y="23609"/>
                  </a:lnTo>
                  <a:lnTo>
                    <a:pt x="330479" y="11811"/>
                  </a:lnTo>
                  <a:close/>
                </a:path>
                <a:path w="626109" h="47625">
                  <a:moveTo>
                    <a:pt x="342277" y="35420"/>
                  </a:moveTo>
                  <a:lnTo>
                    <a:pt x="330492" y="35420"/>
                  </a:lnTo>
                  <a:lnTo>
                    <a:pt x="330492" y="47218"/>
                  </a:lnTo>
                  <a:lnTo>
                    <a:pt x="342277" y="47218"/>
                  </a:lnTo>
                  <a:lnTo>
                    <a:pt x="342277" y="35420"/>
                  </a:lnTo>
                  <a:close/>
                </a:path>
                <a:path w="626109" h="47625">
                  <a:moveTo>
                    <a:pt x="354088" y="35420"/>
                  </a:moveTo>
                  <a:lnTo>
                    <a:pt x="342290" y="35420"/>
                  </a:lnTo>
                  <a:lnTo>
                    <a:pt x="342290" y="47218"/>
                  </a:lnTo>
                  <a:lnTo>
                    <a:pt x="354088" y="47218"/>
                  </a:lnTo>
                  <a:lnTo>
                    <a:pt x="354088" y="35420"/>
                  </a:lnTo>
                  <a:close/>
                </a:path>
                <a:path w="626109" h="47625">
                  <a:moveTo>
                    <a:pt x="365874" y="11811"/>
                  </a:moveTo>
                  <a:lnTo>
                    <a:pt x="354088" y="11811"/>
                  </a:lnTo>
                  <a:lnTo>
                    <a:pt x="342290" y="11811"/>
                  </a:lnTo>
                  <a:lnTo>
                    <a:pt x="342290" y="23609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65874" y="35407"/>
                  </a:lnTo>
                  <a:lnTo>
                    <a:pt x="365874" y="23609"/>
                  </a:lnTo>
                  <a:lnTo>
                    <a:pt x="365874" y="11811"/>
                  </a:lnTo>
                  <a:close/>
                </a:path>
                <a:path w="626109" h="47625">
                  <a:moveTo>
                    <a:pt x="377685" y="23609"/>
                  </a:moveTo>
                  <a:lnTo>
                    <a:pt x="365899" y="23609"/>
                  </a:lnTo>
                  <a:lnTo>
                    <a:pt x="365899" y="35407"/>
                  </a:lnTo>
                  <a:lnTo>
                    <a:pt x="377685" y="35407"/>
                  </a:lnTo>
                  <a:lnTo>
                    <a:pt x="377685" y="23609"/>
                  </a:lnTo>
                  <a:close/>
                </a:path>
                <a:path w="626109" h="47625">
                  <a:moveTo>
                    <a:pt x="389496" y="23609"/>
                  </a:moveTo>
                  <a:lnTo>
                    <a:pt x="377698" y="23609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close/>
                </a:path>
                <a:path w="626109" h="47625">
                  <a:moveTo>
                    <a:pt x="413092" y="23609"/>
                  </a:moveTo>
                  <a:lnTo>
                    <a:pt x="401307" y="23609"/>
                  </a:lnTo>
                  <a:lnTo>
                    <a:pt x="401307" y="35407"/>
                  </a:lnTo>
                  <a:lnTo>
                    <a:pt x="413092" y="35407"/>
                  </a:lnTo>
                  <a:lnTo>
                    <a:pt x="413092" y="23609"/>
                  </a:lnTo>
                  <a:close/>
                </a:path>
                <a:path w="626109" h="47625">
                  <a:moveTo>
                    <a:pt x="424903" y="11811"/>
                  </a:moveTo>
                  <a:lnTo>
                    <a:pt x="413105" y="11811"/>
                  </a:lnTo>
                  <a:lnTo>
                    <a:pt x="413105" y="23609"/>
                  </a:lnTo>
                  <a:lnTo>
                    <a:pt x="424903" y="23609"/>
                  </a:lnTo>
                  <a:lnTo>
                    <a:pt x="424903" y="11811"/>
                  </a:lnTo>
                  <a:close/>
                </a:path>
                <a:path w="626109" h="47625">
                  <a:moveTo>
                    <a:pt x="436702" y="11811"/>
                  </a:moveTo>
                  <a:lnTo>
                    <a:pt x="424916" y="11811"/>
                  </a:lnTo>
                  <a:lnTo>
                    <a:pt x="424916" y="23609"/>
                  </a:lnTo>
                  <a:lnTo>
                    <a:pt x="436702" y="23609"/>
                  </a:lnTo>
                  <a:lnTo>
                    <a:pt x="436702" y="11811"/>
                  </a:lnTo>
                  <a:close/>
                </a:path>
                <a:path w="626109" h="47625">
                  <a:moveTo>
                    <a:pt x="448513" y="11811"/>
                  </a:moveTo>
                  <a:lnTo>
                    <a:pt x="436714" y="11811"/>
                  </a:lnTo>
                  <a:lnTo>
                    <a:pt x="436714" y="23609"/>
                  </a:lnTo>
                  <a:lnTo>
                    <a:pt x="448513" y="23609"/>
                  </a:lnTo>
                  <a:lnTo>
                    <a:pt x="448513" y="11811"/>
                  </a:lnTo>
                  <a:close/>
                </a:path>
                <a:path w="626109" h="47625">
                  <a:moveTo>
                    <a:pt x="448513" y="0"/>
                  </a:moveTo>
                  <a:lnTo>
                    <a:pt x="436714" y="0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48513" y="0"/>
                  </a:lnTo>
                  <a:close/>
                </a:path>
                <a:path w="626109" h="47625">
                  <a:moveTo>
                    <a:pt x="472109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72109" y="11798"/>
                  </a:lnTo>
                  <a:lnTo>
                    <a:pt x="472109" y="0"/>
                  </a:lnTo>
                  <a:close/>
                </a:path>
                <a:path w="626109" h="47625">
                  <a:moveTo>
                    <a:pt x="483920" y="11811"/>
                  </a:moveTo>
                  <a:lnTo>
                    <a:pt x="472122" y="11811"/>
                  </a:lnTo>
                  <a:lnTo>
                    <a:pt x="472122" y="23609"/>
                  </a:lnTo>
                  <a:lnTo>
                    <a:pt x="472122" y="35407"/>
                  </a:lnTo>
                  <a:lnTo>
                    <a:pt x="483920" y="35407"/>
                  </a:lnTo>
                  <a:lnTo>
                    <a:pt x="483920" y="23609"/>
                  </a:lnTo>
                  <a:lnTo>
                    <a:pt x="483920" y="11811"/>
                  </a:lnTo>
                  <a:close/>
                </a:path>
                <a:path w="626109" h="47625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09" h="47625">
                  <a:moveTo>
                    <a:pt x="507530" y="0"/>
                  </a:moveTo>
                  <a:lnTo>
                    <a:pt x="495731" y="0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07530" y="0"/>
                  </a:lnTo>
                  <a:close/>
                </a:path>
                <a:path w="626109" h="47625">
                  <a:moveTo>
                    <a:pt x="519315" y="11811"/>
                  </a:moveTo>
                  <a:lnTo>
                    <a:pt x="507530" y="11811"/>
                  </a:lnTo>
                  <a:lnTo>
                    <a:pt x="495731" y="11811"/>
                  </a:lnTo>
                  <a:lnTo>
                    <a:pt x="495731" y="23609"/>
                  </a:lnTo>
                  <a:lnTo>
                    <a:pt x="495731" y="35407"/>
                  </a:lnTo>
                  <a:lnTo>
                    <a:pt x="507530" y="35407"/>
                  </a:lnTo>
                  <a:lnTo>
                    <a:pt x="519315" y="35407"/>
                  </a:lnTo>
                  <a:lnTo>
                    <a:pt x="519315" y="23609"/>
                  </a:lnTo>
                  <a:lnTo>
                    <a:pt x="519315" y="11811"/>
                  </a:lnTo>
                  <a:close/>
                </a:path>
                <a:path w="626109" h="47625">
                  <a:moveTo>
                    <a:pt x="531126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31126" y="11798"/>
                  </a:lnTo>
                  <a:lnTo>
                    <a:pt x="531126" y="0"/>
                  </a:lnTo>
                  <a:close/>
                </a:path>
                <a:path w="626109" h="47625">
                  <a:moveTo>
                    <a:pt x="554748" y="23609"/>
                  </a:moveTo>
                  <a:lnTo>
                    <a:pt x="542950" y="23609"/>
                  </a:lnTo>
                  <a:lnTo>
                    <a:pt x="542950" y="35407"/>
                  </a:lnTo>
                  <a:lnTo>
                    <a:pt x="554748" y="35407"/>
                  </a:lnTo>
                  <a:lnTo>
                    <a:pt x="554748" y="23609"/>
                  </a:lnTo>
                  <a:close/>
                </a:path>
                <a:path w="626109" h="47625">
                  <a:moveTo>
                    <a:pt x="566547" y="0"/>
                  </a:moveTo>
                  <a:lnTo>
                    <a:pt x="554748" y="0"/>
                  </a:ln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66547" y="0"/>
                  </a:lnTo>
                  <a:close/>
                </a:path>
                <a:path w="626109" h="47625">
                  <a:moveTo>
                    <a:pt x="578345" y="11811"/>
                  </a:moveTo>
                  <a:lnTo>
                    <a:pt x="566547" y="11811"/>
                  </a:lnTo>
                  <a:lnTo>
                    <a:pt x="566547" y="23609"/>
                  </a:lnTo>
                  <a:lnTo>
                    <a:pt x="578345" y="23609"/>
                  </a:lnTo>
                  <a:lnTo>
                    <a:pt x="578345" y="11811"/>
                  </a:lnTo>
                  <a:close/>
                </a:path>
                <a:path w="626109" h="47625">
                  <a:moveTo>
                    <a:pt x="590143" y="23609"/>
                  </a:moveTo>
                  <a:lnTo>
                    <a:pt x="578345" y="23609"/>
                  </a:lnTo>
                  <a:lnTo>
                    <a:pt x="578345" y="35407"/>
                  </a:lnTo>
                  <a:lnTo>
                    <a:pt x="590143" y="35407"/>
                  </a:lnTo>
                  <a:lnTo>
                    <a:pt x="590143" y="23609"/>
                  </a:lnTo>
                  <a:close/>
                </a:path>
                <a:path w="626109" h="47625">
                  <a:moveTo>
                    <a:pt x="601941" y="0"/>
                  </a:moveTo>
                  <a:lnTo>
                    <a:pt x="590143" y="0"/>
                  </a:lnTo>
                  <a:lnTo>
                    <a:pt x="578345" y="0"/>
                  </a:lnTo>
                  <a:lnTo>
                    <a:pt x="578345" y="11798"/>
                  </a:lnTo>
                  <a:lnTo>
                    <a:pt x="590143" y="11798"/>
                  </a:lnTo>
                  <a:lnTo>
                    <a:pt x="601941" y="11798"/>
                  </a:lnTo>
                  <a:lnTo>
                    <a:pt x="601941" y="0"/>
                  </a:lnTo>
                  <a:close/>
                </a:path>
                <a:path w="626109" h="47625">
                  <a:moveTo>
                    <a:pt x="613765" y="0"/>
                  </a:move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13765" y="0"/>
                  </a:lnTo>
                  <a:close/>
                </a:path>
                <a:path w="626109" h="47625">
                  <a:moveTo>
                    <a:pt x="625551" y="11811"/>
                  </a:moveTo>
                  <a:lnTo>
                    <a:pt x="613765" y="11811"/>
                  </a:lnTo>
                  <a:lnTo>
                    <a:pt x="601967" y="11811"/>
                  </a:lnTo>
                  <a:lnTo>
                    <a:pt x="601967" y="23609"/>
                  </a:lnTo>
                  <a:lnTo>
                    <a:pt x="613765" y="23609"/>
                  </a:lnTo>
                  <a:lnTo>
                    <a:pt x="625551" y="23609"/>
                  </a:lnTo>
                  <a:lnTo>
                    <a:pt x="625551" y="118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5958433" y="5736234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09" h="47625">
                  <a:moveTo>
                    <a:pt x="23583" y="35407"/>
                  </a:moveTo>
                  <a:lnTo>
                    <a:pt x="11798" y="35407"/>
                  </a:lnTo>
                  <a:lnTo>
                    <a:pt x="11798" y="47205"/>
                  </a:lnTo>
                  <a:lnTo>
                    <a:pt x="23583" y="47205"/>
                  </a:lnTo>
                  <a:lnTo>
                    <a:pt x="23583" y="35407"/>
                  </a:lnTo>
                  <a:close/>
                </a:path>
                <a:path w="626109" h="47625">
                  <a:moveTo>
                    <a:pt x="23583" y="11798"/>
                  </a:moveTo>
                  <a:lnTo>
                    <a:pt x="11798" y="11798"/>
                  </a:lnTo>
                  <a:lnTo>
                    <a:pt x="0" y="11798"/>
                  </a:lnTo>
                  <a:lnTo>
                    <a:pt x="0" y="23596"/>
                  </a:lnTo>
                  <a:lnTo>
                    <a:pt x="0" y="35394"/>
                  </a:lnTo>
                  <a:lnTo>
                    <a:pt x="11798" y="35394"/>
                  </a:lnTo>
                  <a:lnTo>
                    <a:pt x="23583" y="35394"/>
                  </a:lnTo>
                  <a:lnTo>
                    <a:pt x="23583" y="23596"/>
                  </a:lnTo>
                  <a:lnTo>
                    <a:pt x="23583" y="11798"/>
                  </a:lnTo>
                  <a:close/>
                </a:path>
                <a:path w="626109" h="47625">
                  <a:moveTo>
                    <a:pt x="35394" y="35407"/>
                  </a:moveTo>
                  <a:lnTo>
                    <a:pt x="23596" y="35407"/>
                  </a:lnTo>
                  <a:lnTo>
                    <a:pt x="23596" y="47205"/>
                  </a:lnTo>
                  <a:lnTo>
                    <a:pt x="35394" y="47205"/>
                  </a:lnTo>
                  <a:lnTo>
                    <a:pt x="35394" y="35407"/>
                  </a:lnTo>
                  <a:close/>
                </a:path>
                <a:path w="626109" h="47625">
                  <a:moveTo>
                    <a:pt x="47205" y="35407"/>
                  </a:moveTo>
                  <a:lnTo>
                    <a:pt x="35407" y="35407"/>
                  </a:lnTo>
                  <a:lnTo>
                    <a:pt x="35407" y="47205"/>
                  </a:lnTo>
                  <a:lnTo>
                    <a:pt x="47205" y="47205"/>
                  </a:lnTo>
                  <a:lnTo>
                    <a:pt x="47205" y="35407"/>
                  </a:lnTo>
                  <a:close/>
                </a:path>
                <a:path w="626109" h="47625">
                  <a:moveTo>
                    <a:pt x="58991" y="11798"/>
                  </a:moveTo>
                  <a:lnTo>
                    <a:pt x="47205" y="11798"/>
                  </a:lnTo>
                  <a:lnTo>
                    <a:pt x="47205" y="23596"/>
                  </a:lnTo>
                  <a:lnTo>
                    <a:pt x="35407" y="23596"/>
                  </a:lnTo>
                  <a:lnTo>
                    <a:pt x="35407" y="35394"/>
                  </a:lnTo>
                  <a:lnTo>
                    <a:pt x="47205" y="35394"/>
                  </a:lnTo>
                  <a:lnTo>
                    <a:pt x="58991" y="35394"/>
                  </a:lnTo>
                  <a:lnTo>
                    <a:pt x="58991" y="23596"/>
                  </a:lnTo>
                  <a:lnTo>
                    <a:pt x="58991" y="11798"/>
                  </a:lnTo>
                  <a:close/>
                </a:path>
                <a:path w="626109" h="47625">
                  <a:moveTo>
                    <a:pt x="94411" y="11798"/>
                  </a:moveTo>
                  <a:lnTo>
                    <a:pt x="82613" y="11798"/>
                  </a:lnTo>
                  <a:lnTo>
                    <a:pt x="70815" y="11798"/>
                  </a:lnTo>
                  <a:lnTo>
                    <a:pt x="59016" y="11798"/>
                  </a:lnTo>
                  <a:lnTo>
                    <a:pt x="59016" y="23596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94411" y="23596"/>
                  </a:lnTo>
                  <a:lnTo>
                    <a:pt x="94411" y="11798"/>
                  </a:lnTo>
                  <a:close/>
                </a:path>
                <a:path w="626109" h="47625">
                  <a:moveTo>
                    <a:pt x="106222" y="11798"/>
                  </a:moveTo>
                  <a:lnTo>
                    <a:pt x="94424" y="11798"/>
                  </a:lnTo>
                  <a:lnTo>
                    <a:pt x="94424" y="23596"/>
                  </a:lnTo>
                  <a:lnTo>
                    <a:pt x="94424" y="35394"/>
                  </a:lnTo>
                  <a:lnTo>
                    <a:pt x="106222" y="35394"/>
                  </a:lnTo>
                  <a:lnTo>
                    <a:pt x="106222" y="23596"/>
                  </a:lnTo>
                  <a:lnTo>
                    <a:pt x="106222" y="11798"/>
                  </a:lnTo>
                  <a:close/>
                </a:path>
                <a:path w="626109" h="47625">
                  <a:moveTo>
                    <a:pt x="129819" y="11798"/>
                  </a:moveTo>
                  <a:lnTo>
                    <a:pt x="118021" y="11798"/>
                  </a:lnTo>
                  <a:lnTo>
                    <a:pt x="118021" y="23596"/>
                  </a:lnTo>
                  <a:lnTo>
                    <a:pt x="129819" y="23596"/>
                  </a:lnTo>
                  <a:lnTo>
                    <a:pt x="129819" y="11798"/>
                  </a:lnTo>
                  <a:close/>
                </a:path>
                <a:path w="626109" h="47625">
                  <a:moveTo>
                    <a:pt x="141630" y="11798"/>
                  </a:moveTo>
                  <a:lnTo>
                    <a:pt x="129832" y="11798"/>
                  </a:lnTo>
                  <a:lnTo>
                    <a:pt x="129832" y="23596"/>
                  </a:lnTo>
                  <a:lnTo>
                    <a:pt x="141630" y="23596"/>
                  </a:lnTo>
                  <a:lnTo>
                    <a:pt x="141630" y="11798"/>
                  </a:lnTo>
                  <a:close/>
                </a:path>
                <a:path w="626109" h="47625">
                  <a:moveTo>
                    <a:pt x="153416" y="23596"/>
                  </a:moveTo>
                  <a:lnTo>
                    <a:pt x="141630" y="23596"/>
                  </a:lnTo>
                  <a:lnTo>
                    <a:pt x="141630" y="35394"/>
                  </a:lnTo>
                  <a:lnTo>
                    <a:pt x="153416" y="35394"/>
                  </a:lnTo>
                  <a:lnTo>
                    <a:pt x="153416" y="23596"/>
                  </a:lnTo>
                  <a:close/>
                </a:path>
                <a:path w="626109" h="47625">
                  <a:moveTo>
                    <a:pt x="177025" y="23596"/>
                  </a:moveTo>
                  <a:lnTo>
                    <a:pt x="165239" y="23596"/>
                  </a:lnTo>
                  <a:lnTo>
                    <a:pt x="165239" y="35394"/>
                  </a:lnTo>
                  <a:lnTo>
                    <a:pt x="177025" y="35394"/>
                  </a:lnTo>
                  <a:lnTo>
                    <a:pt x="177025" y="23596"/>
                  </a:lnTo>
                  <a:close/>
                </a:path>
                <a:path w="626109" h="47625">
                  <a:moveTo>
                    <a:pt x="188836" y="11798"/>
                  </a:moveTo>
                  <a:lnTo>
                    <a:pt x="177038" y="11798"/>
                  </a:lnTo>
                  <a:lnTo>
                    <a:pt x="177038" y="23596"/>
                  </a:lnTo>
                  <a:lnTo>
                    <a:pt x="188836" y="23596"/>
                  </a:lnTo>
                  <a:lnTo>
                    <a:pt x="188836" y="11798"/>
                  </a:lnTo>
                  <a:close/>
                </a:path>
                <a:path w="626109" h="47625">
                  <a:moveTo>
                    <a:pt x="212432" y="23596"/>
                  </a:moveTo>
                  <a:lnTo>
                    <a:pt x="200647" y="23596"/>
                  </a:lnTo>
                  <a:lnTo>
                    <a:pt x="200647" y="11798"/>
                  </a:lnTo>
                  <a:lnTo>
                    <a:pt x="188849" y="11798"/>
                  </a:lnTo>
                  <a:lnTo>
                    <a:pt x="188849" y="23596"/>
                  </a:lnTo>
                  <a:lnTo>
                    <a:pt x="188849" y="35394"/>
                  </a:lnTo>
                  <a:lnTo>
                    <a:pt x="200647" y="35394"/>
                  </a:lnTo>
                  <a:lnTo>
                    <a:pt x="212432" y="35394"/>
                  </a:lnTo>
                  <a:lnTo>
                    <a:pt x="212432" y="23596"/>
                  </a:lnTo>
                  <a:close/>
                </a:path>
                <a:path w="626109" h="47625">
                  <a:moveTo>
                    <a:pt x="247840" y="11798"/>
                  </a:moveTo>
                  <a:lnTo>
                    <a:pt x="236054" y="11798"/>
                  </a:lnTo>
                  <a:lnTo>
                    <a:pt x="224256" y="11798"/>
                  </a:lnTo>
                  <a:lnTo>
                    <a:pt x="224256" y="23596"/>
                  </a:lnTo>
                  <a:lnTo>
                    <a:pt x="224256" y="35394"/>
                  </a:lnTo>
                  <a:lnTo>
                    <a:pt x="236054" y="35394"/>
                  </a:lnTo>
                  <a:lnTo>
                    <a:pt x="236054" y="23596"/>
                  </a:lnTo>
                  <a:lnTo>
                    <a:pt x="247840" y="23596"/>
                  </a:lnTo>
                  <a:lnTo>
                    <a:pt x="247840" y="11798"/>
                  </a:lnTo>
                  <a:close/>
                </a:path>
                <a:path w="626109" h="47625">
                  <a:moveTo>
                    <a:pt x="271449" y="23596"/>
                  </a:moveTo>
                  <a:lnTo>
                    <a:pt x="259664" y="23596"/>
                  </a:lnTo>
                  <a:lnTo>
                    <a:pt x="247865" y="23596"/>
                  </a:lnTo>
                  <a:lnTo>
                    <a:pt x="247865" y="35394"/>
                  </a:lnTo>
                  <a:lnTo>
                    <a:pt x="259664" y="35394"/>
                  </a:lnTo>
                  <a:lnTo>
                    <a:pt x="271449" y="35394"/>
                  </a:lnTo>
                  <a:lnTo>
                    <a:pt x="271449" y="23596"/>
                  </a:lnTo>
                  <a:close/>
                </a:path>
                <a:path w="626109" h="47625">
                  <a:moveTo>
                    <a:pt x="283260" y="11798"/>
                  </a:moveTo>
                  <a:lnTo>
                    <a:pt x="271475" y="11798"/>
                  </a:lnTo>
                  <a:lnTo>
                    <a:pt x="271475" y="23596"/>
                  </a:lnTo>
                  <a:lnTo>
                    <a:pt x="271475" y="35394"/>
                  </a:lnTo>
                  <a:lnTo>
                    <a:pt x="283260" y="35394"/>
                  </a:lnTo>
                  <a:lnTo>
                    <a:pt x="283260" y="23596"/>
                  </a:lnTo>
                  <a:lnTo>
                    <a:pt x="283260" y="11798"/>
                  </a:lnTo>
                  <a:close/>
                </a:path>
                <a:path w="626109" h="47625">
                  <a:moveTo>
                    <a:pt x="306857" y="11798"/>
                  </a:moveTo>
                  <a:lnTo>
                    <a:pt x="295071" y="11798"/>
                  </a:lnTo>
                  <a:lnTo>
                    <a:pt x="283273" y="11798"/>
                  </a:lnTo>
                  <a:lnTo>
                    <a:pt x="283273" y="23596"/>
                  </a:lnTo>
                  <a:lnTo>
                    <a:pt x="283273" y="35394"/>
                  </a:lnTo>
                  <a:lnTo>
                    <a:pt x="295071" y="35394"/>
                  </a:lnTo>
                  <a:lnTo>
                    <a:pt x="295071" y="23596"/>
                  </a:lnTo>
                  <a:lnTo>
                    <a:pt x="306857" y="23596"/>
                  </a:lnTo>
                  <a:lnTo>
                    <a:pt x="306857" y="11798"/>
                  </a:lnTo>
                  <a:close/>
                </a:path>
                <a:path w="626109" h="47625">
                  <a:moveTo>
                    <a:pt x="318668" y="11798"/>
                  </a:moveTo>
                  <a:lnTo>
                    <a:pt x="306882" y="11798"/>
                  </a:lnTo>
                  <a:lnTo>
                    <a:pt x="306882" y="23596"/>
                  </a:lnTo>
                  <a:lnTo>
                    <a:pt x="318668" y="23596"/>
                  </a:lnTo>
                  <a:lnTo>
                    <a:pt x="318668" y="11798"/>
                  </a:lnTo>
                  <a:close/>
                </a:path>
                <a:path w="626109" h="47625">
                  <a:moveTo>
                    <a:pt x="330479" y="11798"/>
                  </a:moveTo>
                  <a:lnTo>
                    <a:pt x="318681" y="11798"/>
                  </a:lnTo>
                  <a:lnTo>
                    <a:pt x="318681" y="23596"/>
                  </a:lnTo>
                  <a:lnTo>
                    <a:pt x="330479" y="23596"/>
                  </a:lnTo>
                  <a:lnTo>
                    <a:pt x="330479" y="11798"/>
                  </a:lnTo>
                  <a:close/>
                </a:path>
                <a:path w="626109" h="47625">
                  <a:moveTo>
                    <a:pt x="342277" y="11798"/>
                  </a:moveTo>
                  <a:lnTo>
                    <a:pt x="330492" y="11798"/>
                  </a:lnTo>
                  <a:lnTo>
                    <a:pt x="330492" y="23596"/>
                  </a:lnTo>
                  <a:lnTo>
                    <a:pt x="330492" y="35394"/>
                  </a:lnTo>
                  <a:lnTo>
                    <a:pt x="342277" y="35394"/>
                  </a:lnTo>
                  <a:lnTo>
                    <a:pt x="342277" y="23596"/>
                  </a:lnTo>
                  <a:lnTo>
                    <a:pt x="342277" y="11798"/>
                  </a:lnTo>
                  <a:close/>
                </a:path>
                <a:path w="626109" h="47625">
                  <a:moveTo>
                    <a:pt x="354088" y="0"/>
                  </a:moveTo>
                  <a:lnTo>
                    <a:pt x="342290" y="0"/>
                  </a:lnTo>
                  <a:lnTo>
                    <a:pt x="342290" y="11798"/>
                  </a:lnTo>
                  <a:lnTo>
                    <a:pt x="354088" y="11798"/>
                  </a:lnTo>
                  <a:lnTo>
                    <a:pt x="354088" y="0"/>
                  </a:lnTo>
                  <a:close/>
                </a:path>
                <a:path w="626109" h="47625">
                  <a:moveTo>
                    <a:pt x="365874" y="11798"/>
                  </a:moveTo>
                  <a:lnTo>
                    <a:pt x="354088" y="11798"/>
                  </a:lnTo>
                  <a:lnTo>
                    <a:pt x="354088" y="23596"/>
                  </a:lnTo>
                  <a:lnTo>
                    <a:pt x="365874" y="23596"/>
                  </a:lnTo>
                  <a:lnTo>
                    <a:pt x="365874" y="11798"/>
                  </a:lnTo>
                  <a:close/>
                </a:path>
                <a:path w="626109" h="47625">
                  <a:moveTo>
                    <a:pt x="377685" y="23596"/>
                  </a:moveTo>
                  <a:lnTo>
                    <a:pt x="365899" y="23596"/>
                  </a:lnTo>
                  <a:lnTo>
                    <a:pt x="365899" y="35394"/>
                  </a:lnTo>
                  <a:lnTo>
                    <a:pt x="377685" y="35394"/>
                  </a:lnTo>
                  <a:lnTo>
                    <a:pt x="377685" y="23596"/>
                  </a:lnTo>
                  <a:close/>
                </a:path>
                <a:path w="626109" h="47625">
                  <a:moveTo>
                    <a:pt x="377685" y="0"/>
                  </a:moveTo>
                  <a:lnTo>
                    <a:pt x="365899" y="0"/>
                  </a:lnTo>
                  <a:lnTo>
                    <a:pt x="365899" y="11798"/>
                  </a:lnTo>
                  <a:lnTo>
                    <a:pt x="377685" y="11798"/>
                  </a:lnTo>
                  <a:lnTo>
                    <a:pt x="377685" y="0"/>
                  </a:lnTo>
                  <a:close/>
                </a:path>
                <a:path w="626109" h="47625">
                  <a:moveTo>
                    <a:pt x="389496" y="23596"/>
                  </a:moveTo>
                  <a:lnTo>
                    <a:pt x="377698" y="23596"/>
                  </a:lnTo>
                  <a:lnTo>
                    <a:pt x="377698" y="35394"/>
                  </a:lnTo>
                  <a:lnTo>
                    <a:pt x="389496" y="35394"/>
                  </a:lnTo>
                  <a:lnTo>
                    <a:pt x="389496" y="23596"/>
                  </a:lnTo>
                  <a:close/>
                </a:path>
                <a:path w="626109" h="47625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26109" h="47625">
                  <a:moveTo>
                    <a:pt x="413092" y="0"/>
                  </a:moveTo>
                  <a:lnTo>
                    <a:pt x="401307" y="0"/>
                  </a:lnTo>
                  <a:lnTo>
                    <a:pt x="389509" y="0"/>
                  </a:lnTo>
                  <a:lnTo>
                    <a:pt x="389509" y="11798"/>
                  </a:lnTo>
                  <a:lnTo>
                    <a:pt x="389509" y="23596"/>
                  </a:lnTo>
                  <a:lnTo>
                    <a:pt x="401307" y="23596"/>
                  </a:lnTo>
                  <a:lnTo>
                    <a:pt x="401307" y="11798"/>
                  </a:lnTo>
                  <a:lnTo>
                    <a:pt x="413092" y="11798"/>
                  </a:lnTo>
                  <a:lnTo>
                    <a:pt x="413092" y="0"/>
                  </a:lnTo>
                  <a:close/>
                </a:path>
                <a:path w="626109" h="47625">
                  <a:moveTo>
                    <a:pt x="436702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24916" y="23596"/>
                  </a:lnTo>
                  <a:lnTo>
                    <a:pt x="436702" y="23596"/>
                  </a:lnTo>
                  <a:lnTo>
                    <a:pt x="436702" y="11798"/>
                  </a:lnTo>
                  <a:lnTo>
                    <a:pt x="436702" y="0"/>
                  </a:lnTo>
                  <a:close/>
                </a:path>
                <a:path w="626109" h="47625">
                  <a:moveTo>
                    <a:pt x="460298" y="0"/>
                  </a:moveTo>
                  <a:lnTo>
                    <a:pt x="448513" y="0"/>
                  </a:lnTo>
                  <a:lnTo>
                    <a:pt x="436714" y="0"/>
                  </a:lnTo>
                  <a:lnTo>
                    <a:pt x="436714" y="11798"/>
                  </a:lnTo>
                  <a:lnTo>
                    <a:pt x="436714" y="23596"/>
                  </a:lnTo>
                  <a:lnTo>
                    <a:pt x="436714" y="35394"/>
                  </a:lnTo>
                  <a:lnTo>
                    <a:pt x="448513" y="35394"/>
                  </a:lnTo>
                  <a:lnTo>
                    <a:pt x="460298" y="35394"/>
                  </a:lnTo>
                  <a:lnTo>
                    <a:pt x="460298" y="23596"/>
                  </a:lnTo>
                  <a:lnTo>
                    <a:pt x="448513" y="23596"/>
                  </a:lnTo>
                  <a:lnTo>
                    <a:pt x="448513" y="11798"/>
                  </a:lnTo>
                  <a:lnTo>
                    <a:pt x="460298" y="11798"/>
                  </a:lnTo>
                  <a:lnTo>
                    <a:pt x="460298" y="0"/>
                  </a:lnTo>
                  <a:close/>
                </a:path>
                <a:path w="626109" h="47625">
                  <a:moveTo>
                    <a:pt x="472109" y="23596"/>
                  </a:moveTo>
                  <a:lnTo>
                    <a:pt x="460324" y="23596"/>
                  </a:lnTo>
                  <a:lnTo>
                    <a:pt x="460324" y="35394"/>
                  </a:lnTo>
                  <a:lnTo>
                    <a:pt x="472109" y="35394"/>
                  </a:lnTo>
                  <a:lnTo>
                    <a:pt x="472109" y="23596"/>
                  </a:lnTo>
                  <a:close/>
                </a:path>
                <a:path w="626109" h="47625">
                  <a:moveTo>
                    <a:pt x="472109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72109" y="11798"/>
                  </a:lnTo>
                  <a:lnTo>
                    <a:pt x="472109" y="0"/>
                  </a:lnTo>
                  <a:close/>
                </a:path>
                <a:path w="626109" h="47625">
                  <a:moveTo>
                    <a:pt x="519315" y="23596"/>
                  </a:moveTo>
                  <a:lnTo>
                    <a:pt x="507530" y="23596"/>
                  </a:lnTo>
                  <a:lnTo>
                    <a:pt x="507530" y="35394"/>
                  </a:lnTo>
                  <a:lnTo>
                    <a:pt x="519315" y="35394"/>
                  </a:lnTo>
                  <a:lnTo>
                    <a:pt x="519315" y="23596"/>
                  </a:lnTo>
                  <a:close/>
                </a:path>
                <a:path w="626109" h="47625">
                  <a:moveTo>
                    <a:pt x="531126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19341" y="23596"/>
                  </a:lnTo>
                  <a:lnTo>
                    <a:pt x="519341" y="35394"/>
                  </a:lnTo>
                  <a:lnTo>
                    <a:pt x="531126" y="35394"/>
                  </a:lnTo>
                  <a:lnTo>
                    <a:pt x="531126" y="23596"/>
                  </a:lnTo>
                  <a:lnTo>
                    <a:pt x="531126" y="11798"/>
                  </a:lnTo>
                  <a:lnTo>
                    <a:pt x="531126" y="0"/>
                  </a:lnTo>
                  <a:close/>
                </a:path>
                <a:path w="626109" h="47625">
                  <a:moveTo>
                    <a:pt x="542937" y="11798"/>
                  </a:moveTo>
                  <a:lnTo>
                    <a:pt x="531139" y="11798"/>
                  </a:lnTo>
                  <a:lnTo>
                    <a:pt x="531139" y="23596"/>
                  </a:lnTo>
                  <a:lnTo>
                    <a:pt x="542937" y="23596"/>
                  </a:lnTo>
                  <a:lnTo>
                    <a:pt x="542937" y="11798"/>
                  </a:lnTo>
                  <a:close/>
                </a:path>
                <a:path w="626109" h="47625">
                  <a:moveTo>
                    <a:pt x="601941" y="11798"/>
                  </a:moveTo>
                  <a:lnTo>
                    <a:pt x="590143" y="11798"/>
                  </a:lnTo>
                  <a:lnTo>
                    <a:pt x="590143" y="23596"/>
                  </a:lnTo>
                  <a:lnTo>
                    <a:pt x="578345" y="23596"/>
                  </a:lnTo>
                  <a:lnTo>
                    <a:pt x="578345" y="11798"/>
                  </a:lnTo>
                  <a:lnTo>
                    <a:pt x="578345" y="0"/>
                  </a:lnTo>
                  <a:lnTo>
                    <a:pt x="566547" y="0"/>
                  </a:lnTo>
                  <a:lnTo>
                    <a:pt x="554748" y="0"/>
                  </a:lnTo>
                  <a:lnTo>
                    <a:pt x="554748" y="11798"/>
                  </a:ln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66547" y="23596"/>
                  </a:lnTo>
                  <a:lnTo>
                    <a:pt x="566547" y="35394"/>
                  </a:lnTo>
                  <a:lnTo>
                    <a:pt x="578345" y="35394"/>
                  </a:lnTo>
                  <a:lnTo>
                    <a:pt x="590143" y="35394"/>
                  </a:lnTo>
                  <a:lnTo>
                    <a:pt x="601941" y="35394"/>
                  </a:lnTo>
                  <a:lnTo>
                    <a:pt x="601941" y="23596"/>
                  </a:lnTo>
                  <a:lnTo>
                    <a:pt x="601941" y="11798"/>
                  </a:lnTo>
                  <a:close/>
                </a:path>
                <a:path w="626109" h="47625">
                  <a:moveTo>
                    <a:pt x="625551" y="23596"/>
                  </a:moveTo>
                  <a:lnTo>
                    <a:pt x="613765" y="23596"/>
                  </a:lnTo>
                  <a:lnTo>
                    <a:pt x="613765" y="35394"/>
                  </a:lnTo>
                  <a:lnTo>
                    <a:pt x="625551" y="35394"/>
                  </a:lnTo>
                  <a:lnTo>
                    <a:pt x="625551" y="23596"/>
                  </a:lnTo>
                  <a:close/>
                </a:path>
                <a:path w="626109" h="47625">
                  <a:moveTo>
                    <a:pt x="625551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5958433" y="5771641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09" h="35560">
                  <a:moveTo>
                    <a:pt x="23583" y="11798"/>
                  </a:moveTo>
                  <a:lnTo>
                    <a:pt x="11798" y="11798"/>
                  </a:lnTo>
                  <a:lnTo>
                    <a:pt x="0" y="11798"/>
                  </a:lnTo>
                  <a:lnTo>
                    <a:pt x="0" y="23596"/>
                  </a:lnTo>
                  <a:lnTo>
                    <a:pt x="0" y="35394"/>
                  </a:lnTo>
                  <a:lnTo>
                    <a:pt x="11798" y="35394"/>
                  </a:lnTo>
                  <a:lnTo>
                    <a:pt x="11798" y="23596"/>
                  </a:lnTo>
                  <a:lnTo>
                    <a:pt x="23583" y="23596"/>
                  </a:lnTo>
                  <a:lnTo>
                    <a:pt x="23583" y="11798"/>
                  </a:lnTo>
                  <a:close/>
                </a:path>
                <a:path w="626109" h="35560">
                  <a:moveTo>
                    <a:pt x="35394" y="11798"/>
                  </a:moveTo>
                  <a:lnTo>
                    <a:pt x="23596" y="11798"/>
                  </a:lnTo>
                  <a:lnTo>
                    <a:pt x="23596" y="23596"/>
                  </a:lnTo>
                  <a:lnTo>
                    <a:pt x="23596" y="35394"/>
                  </a:lnTo>
                  <a:lnTo>
                    <a:pt x="35394" y="35394"/>
                  </a:lnTo>
                  <a:lnTo>
                    <a:pt x="35394" y="23596"/>
                  </a:lnTo>
                  <a:lnTo>
                    <a:pt x="35394" y="11798"/>
                  </a:lnTo>
                  <a:close/>
                </a:path>
                <a:path w="626109" h="35560">
                  <a:moveTo>
                    <a:pt x="58991" y="0"/>
                  </a:moveTo>
                  <a:lnTo>
                    <a:pt x="47205" y="0"/>
                  </a:lnTo>
                  <a:lnTo>
                    <a:pt x="35407" y="0"/>
                  </a:lnTo>
                  <a:lnTo>
                    <a:pt x="35407" y="11798"/>
                  </a:lnTo>
                  <a:lnTo>
                    <a:pt x="47205" y="11798"/>
                  </a:lnTo>
                  <a:lnTo>
                    <a:pt x="47205" y="23596"/>
                  </a:lnTo>
                  <a:lnTo>
                    <a:pt x="35407" y="23596"/>
                  </a:lnTo>
                  <a:lnTo>
                    <a:pt x="35407" y="35394"/>
                  </a:lnTo>
                  <a:lnTo>
                    <a:pt x="47205" y="35394"/>
                  </a:lnTo>
                  <a:lnTo>
                    <a:pt x="58991" y="35394"/>
                  </a:lnTo>
                  <a:lnTo>
                    <a:pt x="58991" y="23596"/>
                  </a:lnTo>
                  <a:lnTo>
                    <a:pt x="58991" y="11798"/>
                  </a:lnTo>
                  <a:lnTo>
                    <a:pt x="58991" y="0"/>
                  </a:lnTo>
                  <a:close/>
                </a:path>
                <a:path w="626109" h="35560">
                  <a:moveTo>
                    <a:pt x="82613" y="0"/>
                  </a:moveTo>
                  <a:lnTo>
                    <a:pt x="70815" y="0"/>
                  </a:lnTo>
                  <a:lnTo>
                    <a:pt x="70815" y="11798"/>
                  </a:lnTo>
                  <a:lnTo>
                    <a:pt x="82613" y="11798"/>
                  </a:lnTo>
                  <a:lnTo>
                    <a:pt x="82613" y="0"/>
                  </a:lnTo>
                  <a:close/>
                </a:path>
                <a:path w="626109" h="35560">
                  <a:moveTo>
                    <a:pt x="94411" y="23596"/>
                  </a:moveTo>
                  <a:lnTo>
                    <a:pt x="82613" y="23596"/>
                  </a:lnTo>
                  <a:lnTo>
                    <a:pt x="70815" y="23596"/>
                  </a:lnTo>
                  <a:lnTo>
                    <a:pt x="59016" y="23596"/>
                  </a:lnTo>
                  <a:lnTo>
                    <a:pt x="59016" y="35394"/>
                  </a:lnTo>
                  <a:lnTo>
                    <a:pt x="70815" y="35394"/>
                  </a:lnTo>
                  <a:lnTo>
                    <a:pt x="82613" y="35394"/>
                  </a:lnTo>
                  <a:lnTo>
                    <a:pt x="94411" y="35394"/>
                  </a:lnTo>
                  <a:lnTo>
                    <a:pt x="94411" y="23596"/>
                  </a:lnTo>
                  <a:close/>
                </a:path>
                <a:path w="626109" h="35560">
                  <a:moveTo>
                    <a:pt x="118008" y="0"/>
                  </a:moveTo>
                  <a:lnTo>
                    <a:pt x="106222" y="0"/>
                  </a:lnTo>
                  <a:lnTo>
                    <a:pt x="94424" y="0"/>
                  </a:lnTo>
                  <a:lnTo>
                    <a:pt x="94424" y="11798"/>
                  </a:lnTo>
                  <a:lnTo>
                    <a:pt x="94424" y="23596"/>
                  </a:lnTo>
                  <a:lnTo>
                    <a:pt x="94424" y="35394"/>
                  </a:lnTo>
                  <a:lnTo>
                    <a:pt x="106222" y="35394"/>
                  </a:lnTo>
                  <a:lnTo>
                    <a:pt x="118008" y="35394"/>
                  </a:lnTo>
                  <a:lnTo>
                    <a:pt x="118008" y="23596"/>
                  </a:lnTo>
                  <a:lnTo>
                    <a:pt x="106222" y="23596"/>
                  </a:lnTo>
                  <a:lnTo>
                    <a:pt x="106222" y="11798"/>
                  </a:lnTo>
                  <a:lnTo>
                    <a:pt x="118008" y="11798"/>
                  </a:lnTo>
                  <a:lnTo>
                    <a:pt x="118008" y="0"/>
                  </a:lnTo>
                  <a:close/>
                </a:path>
                <a:path w="626109" h="35560">
                  <a:moveTo>
                    <a:pt x="153416" y="11798"/>
                  </a:moveTo>
                  <a:lnTo>
                    <a:pt x="141630" y="11798"/>
                  </a:lnTo>
                  <a:lnTo>
                    <a:pt x="141630" y="23596"/>
                  </a:lnTo>
                  <a:lnTo>
                    <a:pt x="129832" y="23596"/>
                  </a:lnTo>
                  <a:lnTo>
                    <a:pt x="129832" y="35394"/>
                  </a:lnTo>
                  <a:lnTo>
                    <a:pt x="141630" y="35394"/>
                  </a:lnTo>
                  <a:lnTo>
                    <a:pt x="153416" y="35394"/>
                  </a:lnTo>
                  <a:lnTo>
                    <a:pt x="153416" y="23596"/>
                  </a:lnTo>
                  <a:lnTo>
                    <a:pt x="153416" y="11798"/>
                  </a:lnTo>
                  <a:close/>
                </a:path>
                <a:path w="626109" h="35560">
                  <a:moveTo>
                    <a:pt x="177025" y="11798"/>
                  </a:moveTo>
                  <a:lnTo>
                    <a:pt x="165239" y="11798"/>
                  </a:lnTo>
                  <a:lnTo>
                    <a:pt x="153441" y="11798"/>
                  </a:lnTo>
                  <a:lnTo>
                    <a:pt x="153441" y="23596"/>
                  </a:lnTo>
                  <a:lnTo>
                    <a:pt x="165239" y="23596"/>
                  </a:lnTo>
                  <a:lnTo>
                    <a:pt x="165239" y="35394"/>
                  </a:lnTo>
                  <a:lnTo>
                    <a:pt x="177025" y="35394"/>
                  </a:lnTo>
                  <a:lnTo>
                    <a:pt x="177025" y="23596"/>
                  </a:lnTo>
                  <a:lnTo>
                    <a:pt x="177025" y="11798"/>
                  </a:lnTo>
                  <a:close/>
                </a:path>
                <a:path w="626109" h="35560">
                  <a:moveTo>
                    <a:pt x="188836" y="11798"/>
                  </a:moveTo>
                  <a:lnTo>
                    <a:pt x="177038" y="11798"/>
                  </a:lnTo>
                  <a:lnTo>
                    <a:pt x="177038" y="23596"/>
                  </a:lnTo>
                  <a:lnTo>
                    <a:pt x="177038" y="35394"/>
                  </a:lnTo>
                  <a:lnTo>
                    <a:pt x="188836" y="35394"/>
                  </a:lnTo>
                  <a:lnTo>
                    <a:pt x="188836" y="23596"/>
                  </a:lnTo>
                  <a:lnTo>
                    <a:pt x="188836" y="11798"/>
                  </a:lnTo>
                  <a:close/>
                </a:path>
                <a:path w="626109" h="35560">
                  <a:moveTo>
                    <a:pt x="200647" y="11798"/>
                  </a:moveTo>
                  <a:lnTo>
                    <a:pt x="188849" y="11798"/>
                  </a:lnTo>
                  <a:lnTo>
                    <a:pt x="188849" y="23596"/>
                  </a:lnTo>
                  <a:lnTo>
                    <a:pt x="200647" y="23596"/>
                  </a:lnTo>
                  <a:lnTo>
                    <a:pt x="200647" y="11798"/>
                  </a:lnTo>
                  <a:close/>
                </a:path>
                <a:path w="626109" h="35560">
                  <a:moveTo>
                    <a:pt x="212432" y="23596"/>
                  </a:moveTo>
                  <a:lnTo>
                    <a:pt x="200647" y="23596"/>
                  </a:lnTo>
                  <a:lnTo>
                    <a:pt x="200647" y="35394"/>
                  </a:lnTo>
                  <a:lnTo>
                    <a:pt x="212432" y="35394"/>
                  </a:lnTo>
                  <a:lnTo>
                    <a:pt x="212432" y="23596"/>
                  </a:lnTo>
                  <a:close/>
                </a:path>
                <a:path w="626109" h="35560">
                  <a:moveTo>
                    <a:pt x="212432" y="0"/>
                  </a:moveTo>
                  <a:lnTo>
                    <a:pt x="200647" y="0"/>
                  </a:lnTo>
                  <a:lnTo>
                    <a:pt x="200647" y="11798"/>
                  </a:lnTo>
                  <a:lnTo>
                    <a:pt x="212432" y="11798"/>
                  </a:lnTo>
                  <a:lnTo>
                    <a:pt x="212432" y="0"/>
                  </a:lnTo>
                  <a:close/>
                </a:path>
                <a:path w="626109" h="35560">
                  <a:moveTo>
                    <a:pt x="224243" y="11798"/>
                  </a:moveTo>
                  <a:lnTo>
                    <a:pt x="212458" y="11798"/>
                  </a:lnTo>
                  <a:lnTo>
                    <a:pt x="212458" y="23596"/>
                  </a:lnTo>
                  <a:lnTo>
                    <a:pt x="212458" y="35394"/>
                  </a:lnTo>
                  <a:lnTo>
                    <a:pt x="224243" y="35394"/>
                  </a:lnTo>
                  <a:lnTo>
                    <a:pt x="224243" y="23596"/>
                  </a:lnTo>
                  <a:lnTo>
                    <a:pt x="224243" y="11798"/>
                  </a:lnTo>
                  <a:close/>
                </a:path>
                <a:path w="626109" h="35560">
                  <a:moveTo>
                    <a:pt x="236054" y="0"/>
                  </a:moveTo>
                  <a:lnTo>
                    <a:pt x="224256" y="0"/>
                  </a:lnTo>
                  <a:lnTo>
                    <a:pt x="224256" y="11798"/>
                  </a:lnTo>
                  <a:lnTo>
                    <a:pt x="236054" y="11798"/>
                  </a:lnTo>
                  <a:lnTo>
                    <a:pt x="236054" y="0"/>
                  </a:lnTo>
                  <a:close/>
                </a:path>
                <a:path w="626109" h="35560">
                  <a:moveTo>
                    <a:pt x="247840" y="11798"/>
                  </a:moveTo>
                  <a:lnTo>
                    <a:pt x="236054" y="11798"/>
                  </a:lnTo>
                  <a:lnTo>
                    <a:pt x="236054" y="23596"/>
                  </a:lnTo>
                  <a:lnTo>
                    <a:pt x="247840" y="23596"/>
                  </a:lnTo>
                  <a:lnTo>
                    <a:pt x="247840" y="11798"/>
                  </a:lnTo>
                  <a:close/>
                </a:path>
                <a:path w="626109" h="35560">
                  <a:moveTo>
                    <a:pt x="259664" y="23596"/>
                  </a:moveTo>
                  <a:lnTo>
                    <a:pt x="247865" y="23596"/>
                  </a:lnTo>
                  <a:lnTo>
                    <a:pt x="247865" y="35394"/>
                  </a:lnTo>
                  <a:lnTo>
                    <a:pt x="259664" y="35394"/>
                  </a:lnTo>
                  <a:lnTo>
                    <a:pt x="259664" y="23596"/>
                  </a:lnTo>
                  <a:close/>
                </a:path>
                <a:path w="626109" h="35560">
                  <a:moveTo>
                    <a:pt x="271449" y="0"/>
                  </a:moveTo>
                  <a:lnTo>
                    <a:pt x="259664" y="0"/>
                  </a:lnTo>
                  <a:lnTo>
                    <a:pt x="259664" y="11798"/>
                  </a:lnTo>
                  <a:lnTo>
                    <a:pt x="259664" y="23596"/>
                  </a:lnTo>
                  <a:lnTo>
                    <a:pt x="271449" y="23596"/>
                  </a:lnTo>
                  <a:lnTo>
                    <a:pt x="271449" y="11798"/>
                  </a:lnTo>
                  <a:lnTo>
                    <a:pt x="271449" y="0"/>
                  </a:lnTo>
                  <a:close/>
                </a:path>
                <a:path w="626109" h="35560">
                  <a:moveTo>
                    <a:pt x="283260" y="23596"/>
                  </a:moveTo>
                  <a:lnTo>
                    <a:pt x="271475" y="23596"/>
                  </a:lnTo>
                  <a:lnTo>
                    <a:pt x="271475" y="35394"/>
                  </a:lnTo>
                  <a:lnTo>
                    <a:pt x="283260" y="35394"/>
                  </a:lnTo>
                  <a:lnTo>
                    <a:pt x="283260" y="23596"/>
                  </a:lnTo>
                  <a:close/>
                </a:path>
                <a:path w="626109" h="35560">
                  <a:moveTo>
                    <a:pt x="306857" y="23596"/>
                  </a:moveTo>
                  <a:lnTo>
                    <a:pt x="295071" y="23596"/>
                  </a:lnTo>
                  <a:lnTo>
                    <a:pt x="295071" y="11798"/>
                  </a:lnTo>
                  <a:lnTo>
                    <a:pt x="295071" y="0"/>
                  </a:lnTo>
                  <a:lnTo>
                    <a:pt x="283273" y="0"/>
                  </a:lnTo>
                  <a:lnTo>
                    <a:pt x="283273" y="11798"/>
                  </a:lnTo>
                  <a:lnTo>
                    <a:pt x="283273" y="23596"/>
                  </a:lnTo>
                  <a:lnTo>
                    <a:pt x="283273" y="35394"/>
                  </a:lnTo>
                  <a:lnTo>
                    <a:pt x="295071" y="35394"/>
                  </a:lnTo>
                  <a:lnTo>
                    <a:pt x="306857" y="35394"/>
                  </a:lnTo>
                  <a:lnTo>
                    <a:pt x="306857" y="23596"/>
                  </a:lnTo>
                  <a:close/>
                </a:path>
                <a:path w="626109" h="35560">
                  <a:moveTo>
                    <a:pt x="318668" y="0"/>
                  </a:moveTo>
                  <a:lnTo>
                    <a:pt x="306882" y="0"/>
                  </a:lnTo>
                  <a:lnTo>
                    <a:pt x="306882" y="11798"/>
                  </a:lnTo>
                  <a:lnTo>
                    <a:pt x="318668" y="11798"/>
                  </a:lnTo>
                  <a:lnTo>
                    <a:pt x="318668" y="0"/>
                  </a:lnTo>
                  <a:close/>
                </a:path>
                <a:path w="626109" h="35560">
                  <a:moveTo>
                    <a:pt x="342277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30492" y="23596"/>
                  </a:lnTo>
                  <a:lnTo>
                    <a:pt x="342277" y="23596"/>
                  </a:lnTo>
                  <a:lnTo>
                    <a:pt x="342277" y="11798"/>
                  </a:lnTo>
                  <a:lnTo>
                    <a:pt x="342277" y="0"/>
                  </a:lnTo>
                  <a:close/>
                </a:path>
                <a:path w="626109" h="35560">
                  <a:moveTo>
                    <a:pt x="365874" y="0"/>
                  </a:moveTo>
                  <a:lnTo>
                    <a:pt x="354088" y="0"/>
                  </a:lnTo>
                  <a:lnTo>
                    <a:pt x="354088" y="11798"/>
                  </a:lnTo>
                  <a:lnTo>
                    <a:pt x="342290" y="11798"/>
                  </a:lnTo>
                  <a:lnTo>
                    <a:pt x="342290" y="23596"/>
                  </a:lnTo>
                  <a:lnTo>
                    <a:pt x="354088" y="23596"/>
                  </a:lnTo>
                  <a:lnTo>
                    <a:pt x="365874" y="23596"/>
                  </a:lnTo>
                  <a:lnTo>
                    <a:pt x="365874" y="11798"/>
                  </a:lnTo>
                  <a:lnTo>
                    <a:pt x="365874" y="0"/>
                  </a:lnTo>
                  <a:close/>
                </a:path>
                <a:path w="626109" h="35560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77698" y="23596"/>
                  </a:lnTo>
                  <a:lnTo>
                    <a:pt x="389496" y="23596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26109" h="35560">
                  <a:moveTo>
                    <a:pt x="424903" y="0"/>
                  </a:moveTo>
                  <a:lnTo>
                    <a:pt x="413105" y="0"/>
                  </a:lnTo>
                  <a:lnTo>
                    <a:pt x="413105" y="11798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26109" h="35560">
                  <a:moveTo>
                    <a:pt x="460298" y="0"/>
                  </a:moveTo>
                  <a:lnTo>
                    <a:pt x="448513" y="0"/>
                  </a:lnTo>
                  <a:lnTo>
                    <a:pt x="436714" y="0"/>
                  </a:lnTo>
                  <a:lnTo>
                    <a:pt x="436714" y="11798"/>
                  </a:lnTo>
                  <a:lnTo>
                    <a:pt x="436714" y="23596"/>
                  </a:lnTo>
                  <a:lnTo>
                    <a:pt x="448513" y="23596"/>
                  </a:lnTo>
                  <a:lnTo>
                    <a:pt x="460298" y="23596"/>
                  </a:lnTo>
                  <a:lnTo>
                    <a:pt x="460298" y="11798"/>
                  </a:lnTo>
                  <a:lnTo>
                    <a:pt x="460298" y="0"/>
                  </a:lnTo>
                  <a:close/>
                </a:path>
                <a:path w="626109" h="35560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72122" y="23596"/>
                  </a:lnTo>
                  <a:lnTo>
                    <a:pt x="483920" y="23596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09" h="35560">
                  <a:moveTo>
                    <a:pt x="507530" y="0"/>
                  </a:moveTo>
                  <a:lnTo>
                    <a:pt x="495731" y="0"/>
                  </a:lnTo>
                  <a:lnTo>
                    <a:pt x="495731" y="11798"/>
                  </a:lnTo>
                  <a:lnTo>
                    <a:pt x="483933" y="11798"/>
                  </a:lnTo>
                  <a:lnTo>
                    <a:pt x="483933" y="23596"/>
                  </a:lnTo>
                  <a:lnTo>
                    <a:pt x="495731" y="23596"/>
                  </a:lnTo>
                  <a:lnTo>
                    <a:pt x="507530" y="23596"/>
                  </a:lnTo>
                  <a:lnTo>
                    <a:pt x="507530" y="11798"/>
                  </a:lnTo>
                  <a:lnTo>
                    <a:pt x="507530" y="0"/>
                  </a:lnTo>
                  <a:close/>
                </a:path>
                <a:path w="626109" h="35560">
                  <a:moveTo>
                    <a:pt x="531126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19341" y="23596"/>
                  </a:lnTo>
                  <a:lnTo>
                    <a:pt x="531126" y="23596"/>
                  </a:lnTo>
                  <a:lnTo>
                    <a:pt x="531126" y="11798"/>
                  </a:lnTo>
                  <a:lnTo>
                    <a:pt x="531126" y="0"/>
                  </a:lnTo>
                  <a:close/>
                </a:path>
                <a:path w="626109" h="35560">
                  <a:moveTo>
                    <a:pt x="554748" y="0"/>
                  </a:move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54748" y="0"/>
                  </a:lnTo>
                  <a:close/>
                </a:path>
                <a:path w="626109" h="35560">
                  <a:moveTo>
                    <a:pt x="590143" y="0"/>
                  </a:moveTo>
                  <a:lnTo>
                    <a:pt x="578345" y="0"/>
                  </a:lnTo>
                  <a:lnTo>
                    <a:pt x="566547" y="0"/>
                  </a:lnTo>
                  <a:lnTo>
                    <a:pt x="566547" y="11798"/>
                  </a:lnTo>
                  <a:lnTo>
                    <a:pt x="566547" y="23596"/>
                  </a:lnTo>
                  <a:lnTo>
                    <a:pt x="578345" y="23596"/>
                  </a:lnTo>
                  <a:lnTo>
                    <a:pt x="590143" y="23596"/>
                  </a:lnTo>
                  <a:lnTo>
                    <a:pt x="590143" y="11798"/>
                  </a:lnTo>
                  <a:lnTo>
                    <a:pt x="590143" y="0"/>
                  </a:lnTo>
                  <a:close/>
                </a:path>
                <a:path w="626109" h="35560">
                  <a:moveTo>
                    <a:pt x="625551" y="0"/>
                  </a:moveTo>
                  <a:lnTo>
                    <a:pt x="613765" y="0"/>
                  </a:lnTo>
                  <a:lnTo>
                    <a:pt x="601967" y="0"/>
                  </a:lnTo>
                  <a:lnTo>
                    <a:pt x="601967" y="11798"/>
                  </a:lnTo>
                  <a:lnTo>
                    <a:pt x="601967" y="23596"/>
                  </a:lnTo>
                  <a:lnTo>
                    <a:pt x="613765" y="23596"/>
                  </a:lnTo>
                  <a:lnTo>
                    <a:pt x="625551" y="23596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5958433" y="5795238"/>
              <a:ext cx="614045" cy="47625"/>
            </a:xfrm>
            <a:custGeom>
              <a:avLst/>
              <a:gdLst/>
              <a:ahLst/>
              <a:cxnLst/>
              <a:rect l="l" t="t" r="r" b="b"/>
              <a:pathLst>
                <a:path w="614045" h="47625">
                  <a:moveTo>
                    <a:pt x="11798" y="23609"/>
                  </a:move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11798" y="23609"/>
                  </a:lnTo>
                  <a:close/>
                </a:path>
                <a:path w="614045" h="47625">
                  <a:moveTo>
                    <a:pt x="23583" y="35420"/>
                  </a:moveTo>
                  <a:lnTo>
                    <a:pt x="11798" y="35420"/>
                  </a:lnTo>
                  <a:lnTo>
                    <a:pt x="0" y="35420"/>
                  </a:lnTo>
                  <a:lnTo>
                    <a:pt x="0" y="47218"/>
                  </a:lnTo>
                  <a:lnTo>
                    <a:pt x="11798" y="47218"/>
                  </a:lnTo>
                  <a:lnTo>
                    <a:pt x="23583" y="47218"/>
                  </a:lnTo>
                  <a:lnTo>
                    <a:pt x="23583" y="35420"/>
                  </a:lnTo>
                  <a:close/>
                </a:path>
                <a:path w="614045" h="47625">
                  <a:moveTo>
                    <a:pt x="35394" y="35420"/>
                  </a:moveTo>
                  <a:lnTo>
                    <a:pt x="23596" y="35420"/>
                  </a:lnTo>
                  <a:lnTo>
                    <a:pt x="23596" y="47218"/>
                  </a:lnTo>
                  <a:lnTo>
                    <a:pt x="35394" y="47218"/>
                  </a:lnTo>
                  <a:lnTo>
                    <a:pt x="35394" y="35420"/>
                  </a:lnTo>
                  <a:close/>
                </a:path>
                <a:path w="614045" h="47625">
                  <a:moveTo>
                    <a:pt x="35394" y="11811"/>
                  </a:moveTo>
                  <a:lnTo>
                    <a:pt x="23596" y="11811"/>
                  </a:lnTo>
                  <a:lnTo>
                    <a:pt x="23596" y="23609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lnTo>
                    <a:pt x="35394" y="11811"/>
                  </a:lnTo>
                  <a:close/>
                </a:path>
                <a:path w="614045" h="47625">
                  <a:moveTo>
                    <a:pt x="58991" y="11811"/>
                  </a:moveTo>
                  <a:lnTo>
                    <a:pt x="47205" y="11811"/>
                  </a:lnTo>
                  <a:lnTo>
                    <a:pt x="35407" y="11811"/>
                  </a:lnTo>
                  <a:lnTo>
                    <a:pt x="35407" y="23609"/>
                  </a:lnTo>
                  <a:lnTo>
                    <a:pt x="47205" y="23609"/>
                  </a:lnTo>
                  <a:lnTo>
                    <a:pt x="47205" y="35407"/>
                  </a:lnTo>
                  <a:lnTo>
                    <a:pt x="58991" y="35407"/>
                  </a:lnTo>
                  <a:lnTo>
                    <a:pt x="58991" y="23609"/>
                  </a:lnTo>
                  <a:lnTo>
                    <a:pt x="58991" y="11811"/>
                  </a:lnTo>
                  <a:close/>
                </a:path>
                <a:path w="614045" h="47625">
                  <a:moveTo>
                    <a:pt x="70815" y="35420"/>
                  </a:moveTo>
                  <a:lnTo>
                    <a:pt x="59016" y="35420"/>
                  </a:lnTo>
                  <a:lnTo>
                    <a:pt x="59016" y="47218"/>
                  </a:lnTo>
                  <a:lnTo>
                    <a:pt x="70815" y="47218"/>
                  </a:lnTo>
                  <a:lnTo>
                    <a:pt x="70815" y="35420"/>
                  </a:lnTo>
                  <a:close/>
                </a:path>
                <a:path w="614045" h="47625">
                  <a:moveTo>
                    <a:pt x="82613" y="23609"/>
                  </a:moveTo>
                  <a:lnTo>
                    <a:pt x="70815" y="23609"/>
                  </a:lnTo>
                  <a:lnTo>
                    <a:pt x="70815" y="11811"/>
                  </a:lnTo>
                  <a:lnTo>
                    <a:pt x="59016" y="11811"/>
                  </a:ln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09"/>
                  </a:lnTo>
                  <a:close/>
                </a:path>
                <a:path w="614045" h="47625">
                  <a:moveTo>
                    <a:pt x="94411" y="35420"/>
                  </a:moveTo>
                  <a:lnTo>
                    <a:pt x="82613" y="35420"/>
                  </a:lnTo>
                  <a:lnTo>
                    <a:pt x="82613" y="47218"/>
                  </a:lnTo>
                  <a:lnTo>
                    <a:pt x="94411" y="47218"/>
                  </a:lnTo>
                  <a:lnTo>
                    <a:pt x="94411" y="35420"/>
                  </a:lnTo>
                  <a:close/>
                </a:path>
                <a:path w="614045" h="47625">
                  <a:moveTo>
                    <a:pt x="94411" y="11811"/>
                  </a:moveTo>
                  <a:lnTo>
                    <a:pt x="82613" y="11811"/>
                  </a:lnTo>
                  <a:lnTo>
                    <a:pt x="82613" y="23609"/>
                  </a:lnTo>
                  <a:lnTo>
                    <a:pt x="94411" y="23609"/>
                  </a:lnTo>
                  <a:lnTo>
                    <a:pt x="94411" y="11811"/>
                  </a:lnTo>
                  <a:close/>
                </a:path>
                <a:path w="614045" h="47625">
                  <a:moveTo>
                    <a:pt x="106222" y="23609"/>
                  </a:move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06222" y="23609"/>
                  </a:lnTo>
                  <a:close/>
                </a:path>
                <a:path w="614045" h="47625">
                  <a:moveTo>
                    <a:pt x="118008" y="11811"/>
                  </a:moveTo>
                  <a:lnTo>
                    <a:pt x="106222" y="11811"/>
                  </a:lnTo>
                  <a:lnTo>
                    <a:pt x="106222" y="23609"/>
                  </a:lnTo>
                  <a:lnTo>
                    <a:pt x="118008" y="23609"/>
                  </a:lnTo>
                  <a:lnTo>
                    <a:pt x="118008" y="11811"/>
                  </a:lnTo>
                  <a:close/>
                </a:path>
                <a:path w="614045" h="47625">
                  <a:moveTo>
                    <a:pt x="129819" y="35420"/>
                  </a:moveTo>
                  <a:lnTo>
                    <a:pt x="118021" y="35420"/>
                  </a:lnTo>
                  <a:lnTo>
                    <a:pt x="118021" y="47218"/>
                  </a:lnTo>
                  <a:lnTo>
                    <a:pt x="129819" y="47218"/>
                  </a:lnTo>
                  <a:lnTo>
                    <a:pt x="129819" y="35420"/>
                  </a:lnTo>
                  <a:close/>
                </a:path>
                <a:path w="614045" h="47625">
                  <a:moveTo>
                    <a:pt x="129819" y="23609"/>
                  </a:moveTo>
                  <a:lnTo>
                    <a:pt x="118021" y="23609"/>
                  </a:lnTo>
                  <a:lnTo>
                    <a:pt x="118021" y="35407"/>
                  </a:lnTo>
                  <a:lnTo>
                    <a:pt x="129819" y="35407"/>
                  </a:lnTo>
                  <a:lnTo>
                    <a:pt x="129819" y="23609"/>
                  </a:lnTo>
                  <a:close/>
                </a:path>
                <a:path w="614045" h="47625">
                  <a:moveTo>
                    <a:pt x="141630" y="35420"/>
                  </a:moveTo>
                  <a:lnTo>
                    <a:pt x="129832" y="35420"/>
                  </a:lnTo>
                  <a:lnTo>
                    <a:pt x="129832" y="47218"/>
                  </a:lnTo>
                  <a:lnTo>
                    <a:pt x="141630" y="47218"/>
                  </a:lnTo>
                  <a:lnTo>
                    <a:pt x="141630" y="35420"/>
                  </a:lnTo>
                  <a:close/>
                </a:path>
                <a:path w="614045" h="47625">
                  <a:moveTo>
                    <a:pt x="141630" y="11811"/>
                  </a:moveTo>
                  <a:lnTo>
                    <a:pt x="129832" y="11811"/>
                  </a:lnTo>
                  <a:lnTo>
                    <a:pt x="129832" y="23609"/>
                  </a:lnTo>
                  <a:lnTo>
                    <a:pt x="129832" y="35407"/>
                  </a:lnTo>
                  <a:lnTo>
                    <a:pt x="141630" y="35407"/>
                  </a:lnTo>
                  <a:lnTo>
                    <a:pt x="141630" y="23609"/>
                  </a:lnTo>
                  <a:lnTo>
                    <a:pt x="141630" y="11811"/>
                  </a:lnTo>
                  <a:close/>
                </a:path>
                <a:path w="614045" h="47625">
                  <a:moveTo>
                    <a:pt x="165239" y="23609"/>
                  </a:move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65239" y="23609"/>
                  </a:lnTo>
                  <a:close/>
                </a:path>
                <a:path w="614045" h="47625">
                  <a:moveTo>
                    <a:pt x="200647" y="11811"/>
                  </a:moveTo>
                  <a:lnTo>
                    <a:pt x="188849" y="11811"/>
                  </a:ln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00647" y="23609"/>
                  </a:lnTo>
                  <a:lnTo>
                    <a:pt x="200647" y="11811"/>
                  </a:lnTo>
                  <a:close/>
                </a:path>
                <a:path w="614045" h="47625">
                  <a:moveTo>
                    <a:pt x="224243" y="11811"/>
                  </a:moveTo>
                  <a:lnTo>
                    <a:pt x="212458" y="11811"/>
                  </a:ln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lnTo>
                    <a:pt x="224243" y="11811"/>
                  </a:lnTo>
                  <a:close/>
                </a:path>
                <a:path w="614045" h="47625">
                  <a:moveTo>
                    <a:pt x="283260" y="11811"/>
                  </a:moveTo>
                  <a:lnTo>
                    <a:pt x="271475" y="11811"/>
                  </a:lnTo>
                  <a:lnTo>
                    <a:pt x="271475" y="23609"/>
                  </a:lnTo>
                  <a:lnTo>
                    <a:pt x="283260" y="23609"/>
                  </a:lnTo>
                  <a:lnTo>
                    <a:pt x="283260" y="11811"/>
                  </a:lnTo>
                  <a:close/>
                </a:path>
                <a:path w="614045" h="47625">
                  <a:moveTo>
                    <a:pt x="306857" y="11811"/>
                  </a:moveTo>
                  <a:lnTo>
                    <a:pt x="295071" y="11811"/>
                  </a:lnTo>
                  <a:lnTo>
                    <a:pt x="295071" y="23609"/>
                  </a:lnTo>
                  <a:lnTo>
                    <a:pt x="306857" y="23609"/>
                  </a:lnTo>
                  <a:lnTo>
                    <a:pt x="306857" y="11811"/>
                  </a:lnTo>
                  <a:close/>
                </a:path>
                <a:path w="614045" h="47625">
                  <a:moveTo>
                    <a:pt x="306857" y="0"/>
                  </a:moveTo>
                  <a:lnTo>
                    <a:pt x="295071" y="0"/>
                  </a:lnTo>
                  <a:lnTo>
                    <a:pt x="295071" y="11798"/>
                  </a:lnTo>
                  <a:lnTo>
                    <a:pt x="306857" y="11798"/>
                  </a:lnTo>
                  <a:lnTo>
                    <a:pt x="306857" y="0"/>
                  </a:lnTo>
                  <a:close/>
                </a:path>
                <a:path w="614045" h="47625">
                  <a:moveTo>
                    <a:pt x="318668" y="11811"/>
                  </a:moveTo>
                  <a:lnTo>
                    <a:pt x="306882" y="11811"/>
                  </a:lnTo>
                  <a:lnTo>
                    <a:pt x="306882" y="23609"/>
                  </a:lnTo>
                  <a:lnTo>
                    <a:pt x="318668" y="23609"/>
                  </a:lnTo>
                  <a:lnTo>
                    <a:pt x="318668" y="11811"/>
                  </a:lnTo>
                  <a:close/>
                </a:path>
                <a:path w="614045" h="47625">
                  <a:moveTo>
                    <a:pt x="318668" y="0"/>
                  </a:moveTo>
                  <a:lnTo>
                    <a:pt x="306882" y="0"/>
                  </a:lnTo>
                  <a:lnTo>
                    <a:pt x="306882" y="11798"/>
                  </a:lnTo>
                  <a:lnTo>
                    <a:pt x="318668" y="11798"/>
                  </a:lnTo>
                  <a:lnTo>
                    <a:pt x="318668" y="0"/>
                  </a:lnTo>
                  <a:close/>
                </a:path>
                <a:path w="614045" h="47625">
                  <a:moveTo>
                    <a:pt x="330479" y="11811"/>
                  </a:moveTo>
                  <a:lnTo>
                    <a:pt x="318681" y="11811"/>
                  </a:lnTo>
                  <a:lnTo>
                    <a:pt x="318681" y="23609"/>
                  </a:lnTo>
                  <a:lnTo>
                    <a:pt x="330479" y="23609"/>
                  </a:lnTo>
                  <a:lnTo>
                    <a:pt x="330479" y="11811"/>
                  </a:lnTo>
                  <a:close/>
                </a:path>
                <a:path w="614045" h="47625">
                  <a:moveTo>
                    <a:pt x="330479" y="0"/>
                  </a:moveTo>
                  <a:lnTo>
                    <a:pt x="318681" y="0"/>
                  </a:lnTo>
                  <a:lnTo>
                    <a:pt x="318681" y="11798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14045" h="47625">
                  <a:moveTo>
                    <a:pt x="342277" y="11811"/>
                  </a:moveTo>
                  <a:lnTo>
                    <a:pt x="330492" y="11811"/>
                  </a:lnTo>
                  <a:lnTo>
                    <a:pt x="330492" y="23609"/>
                  </a:lnTo>
                  <a:lnTo>
                    <a:pt x="330492" y="35407"/>
                  </a:lnTo>
                  <a:lnTo>
                    <a:pt x="342277" y="35407"/>
                  </a:lnTo>
                  <a:lnTo>
                    <a:pt x="342277" y="23609"/>
                  </a:lnTo>
                  <a:lnTo>
                    <a:pt x="342277" y="11811"/>
                  </a:lnTo>
                  <a:close/>
                </a:path>
                <a:path w="614045" h="47625">
                  <a:moveTo>
                    <a:pt x="342277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42277" y="11798"/>
                  </a:lnTo>
                  <a:lnTo>
                    <a:pt x="342277" y="0"/>
                  </a:lnTo>
                  <a:close/>
                </a:path>
                <a:path w="614045" h="47625">
                  <a:moveTo>
                    <a:pt x="354088" y="11811"/>
                  </a:moveTo>
                  <a:lnTo>
                    <a:pt x="342290" y="11811"/>
                  </a:lnTo>
                  <a:lnTo>
                    <a:pt x="342290" y="23609"/>
                  </a:lnTo>
                  <a:lnTo>
                    <a:pt x="354088" y="23609"/>
                  </a:lnTo>
                  <a:lnTo>
                    <a:pt x="354088" y="11811"/>
                  </a:lnTo>
                  <a:close/>
                </a:path>
                <a:path w="614045" h="47625">
                  <a:moveTo>
                    <a:pt x="365874" y="0"/>
                  </a:moveTo>
                  <a:lnTo>
                    <a:pt x="354088" y="0"/>
                  </a:lnTo>
                  <a:lnTo>
                    <a:pt x="354088" y="11798"/>
                  </a:lnTo>
                  <a:lnTo>
                    <a:pt x="365874" y="11798"/>
                  </a:lnTo>
                  <a:lnTo>
                    <a:pt x="365874" y="0"/>
                  </a:lnTo>
                  <a:close/>
                </a:path>
                <a:path w="614045" h="47625">
                  <a:moveTo>
                    <a:pt x="377685" y="11811"/>
                  </a:moveTo>
                  <a:lnTo>
                    <a:pt x="365899" y="11811"/>
                  </a:lnTo>
                  <a:lnTo>
                    <a:pt x="365899" y="23609"/>
                  </a:lnTo>
                  <a:lnTo>
                    <a:pt x="365899" y="35407"/>
                  </a:lnTo>
                  <a:lnTo>
                    <a:pt x="377685" y="35407"/>
                  </a:lnTo>
                  <a:lnTo>
                    <a:pt x="377685" y="23609"/>
                  </a:lnTo>
                  <a:lnTo>
                    <a:pt x="377685" y="11811"/>
                  </a:lnTo>
                  <a:close/>
                </a:path>
                <a:path w="614045" h="47625">
                  <a:moveTo>
                    <a:pt x="377685" y="0"/>
                  </a:moveTo>
                  <a:lnTo>
                    <a:pt x="365899" y="0"/>
                  </a:lnTo>
                  <a:lnTo>
                    <a:pt x="365899" y="11798"/>
                  </a:lnTo>
                  <a:lnTo>
                    <a:pt x="377685" y="11798"/>
                  </a:lnTo>
                  <a:lnTo>
                    <a:pt x="377685" y="0"/>
                  </a:lnTo>
                  <a:close/>
                </a:path>
                <a:path w="614045" h="47625">
                  <a:moveTo>
                    <a:pt x="389496" y="23609"/>
                  </a:moveTo>
                  <a:lnTo>
                    <a:pt x="377698" y="23609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close/>
                </a:path>
                <a:path w="614045" h="47625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14045" h="47625">
                  <a:moveTo>
                    <a:pt x="413092" y="11811"/>
                  </a:moveTo>
                  <a:lnTo>
                    <a:pt x="401307" y="11811"/>
                  </a:lnTo>
                  <a:lnTo>
                    <a:pt x="389509" y="11811"/>
                  </a:ln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13092" y="35407"/>
                  </a:lnTo>
                  <a:lnTo>
                    <a:pt x="413092" y="23609"/>
                  </a:lnTo>
                  <a:lnTo>
                    <a:pt x="413092" y="11811"/>
                  </a:lnTo>
                  <a:close/>
                </a:path>
                <a:path w="614045" h="47625">
                  <a:moveTo>
                    <a:pt x="424903" y="23609"/>
                  </a:moveTo>
                  <a:lnTo>
                    <a:pt x="413105" y="23609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close/>
                </a:path>
                <a:path w="614045" h="47625">
                  <a:moveTo>
                    <a:pt x="436702" y="23609"/>
                  </a:moveTo>
                  <a:lnTo>
                    <a:pt x="424916" y="23609"/>
                  </a:lnTo>
                  <a:lnTo>
                    <a:pt x="424916" y="35407"/>
                  </a:lnTo>
                  <a:lnTo>
                    <a:pt x="436702" y="35407"/>
                  </a:lnTo>
                  <a:lnTo>
                    <a:pt x="436702" y="23609"/>
                  </a:lnTo>
                  <a:close/>
                </a:path>
                <a:path w="614045" h="47625">
                  <a:moveTo>
                    <a:pt x="460298" y="23609"/>
                  </a:moveTo>
                  <a:lnTo>
                    <a:pt x="448513" y="23609"/>
                  </a:lnTo>
                  <a:lnTo>
                    <a:pt x="436714" y="23609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60298" y="35407"/>
                  </a:lnTo>
                  <a:lnTo>
                    <a:pt x="460298" y="23609"/>
                  </a:lnTo>
                  <a:close/>
                </a:path>
                <a:path w="614045" h="47625">
                  <a:moveTo>
                    <a:pt x="472109" y="11811"/>
                  </a:moveTo>
                  <a:lnTo>
                    <a:pt x="460324" y="11811"/>
                  </a:lnTo>
                  <a:lnTo>
                    <a:pt x="460324" y="23609"/>
                  </a:lnTo>
                  <a:lnTo>
                    <a:pt x="472109" y="23609"/>
                  </a:lnTo>
                  <a:lnTo>
                    <a:pt x="472109" y="11811"/>
                  </a:lnTo>
                  <a:close/>
                </a:path>
                <a:path w="614045" h="47625">
                  <a:moveTo>
                    <a:pt x="483920" y="11811"/>
                  </a:moveTo>
                  <a:lnTo>
                    <a:pt x="472122" y="11811"/>
                  </a:lnTo>
                  <a:lnTo>
                    <a:pt x="472122" y="23609"/>
                  </a:lnTo>
                  <a:lnTo>
                    <a:pt x="483920" y="23609"/>
                  </a:lnTo>
                  <a:lnTo>
                    <a:pt x="483920" y="11811"/>
                  </a:lnTo>
                  <a:close/>
                </a:path>
                <a:path w="614045" h="47625">
                  <a:moveTo>
                    <a:pt x="495731" y="11811"/>
                  </a:moveTo>
                  <a:lnTo>
                    <a:pt x="483933" y="11811"/>
                  </a:lnTo>
                  <a:lnTo>
                    <a:pt x="483933" y="23609"/>
                  </a:lnTo>
                  <a:lnTo>
                    <a:pt x="495731" y="23609"/>
                  </a:lnTo>
                  <a:lnTo>
                    <a:pt x="495731" y="11811"/>
                  </a:lnTo>
                  <a:close/>
                </a:path>
                <a:path w="614045" h="47625">
                  <a:moveTo>
                    <a:pt x="495731" y="0"/>
                  </a:move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495731" y="0"/>
                  </a:lnTo>
                  <a:close/>
                </a:path>
                <a:path w="614045" h="47625">
                  <a:moveTo>
                    <a:pt x="519315" y="11811"/>
                  </a:moveTo>
                  <a:lnTo>
                    <a:pt x="507530" y="11811"/>
                  </a:lnTo>
                  <a:lnTo>
                    <a:pt x="507530" y="23609"/>
                  </a:lnTo>
                  <a:lnTo>
                    <a:pt x="519315" y="23609"/>
                  </a:lnTo>
                  <a:lnTo>
                    <a:pt x="519315" y="11811"/>
                  </a:lnTo>
                  <a:close/>
                </a:path>
                <a:path w="614045" h="47625">
                  <a:moveTo>
                    <a:pt x="531126" y="11811"/>
                  </a:moveTo>
                  <a:lnTo>
                    <a:pt x="519341" y="11811"/>
                  </a:lnTo>
                  <a:lnTo>
                    <a:pt x="519341" y="23609"/>
                  </a:lnTo>
                  <a:lnTo>
                    <a:pt x="531126" y="23609"/>
                  </a:lnTo>
                  <a:lnTo>
                    <a:pt x="531126" y="11811"/>
                  </a:lnTo>
                  <a:close/>
                </a:path>
                <a:path w="614045" h="47625">
                  <a:moveTo>
                    <a:pt x="531126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31126" y="11798"/>
                  </a:lnTo>
                  <a:lnTo>
                    <a:pt x="531126" y="0"/>
                  </a:lnTo>
                  <a:close/>
                </a:path>
                <a:path w="614045" h="47625">
                  <a:moveTo>
                    <a:pt x="542937" y="11811"/>
                  </a:moveTo>
                  <a:lnTo>
                    <a:pt x="531139" y="11811"/>
                  </a:lnTo>
                  <a:lnTo>
                    <a:pt x="531139" y="23609"/>
                  </a:lnTo>
                  <a:lnTo>
                    <a:pt x="542937" y="23609"/>
                  </a:lnTo>
                  <a:lnTo>
                    <a:pt x="542937" y="11811"/>
                  </a:lnTo>
                  <a:close/>
                </a:path>
                <a:path w="614045" h="47625">
                  <a:moveTo>
                    <a:pt x="542937" y="0"/>
                  </a:moveTo>
                  <a:lnTo>
                    <a:pt x="531139" y="0"/>
                  </a:lnTo>
                  <a:lnTo>
                    <a:pt x="531139" y="11798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14045" h="47625">
                  <a:moveTo>
                    <a:pt x="554748" y="11811"/>
                  </a:moveTo>
                  <a:lnTo>
                    <a:pt x="542950" y="11811"/>
                  </a:lnTo>
                  <a:lnTo>
                    <a:pt x="542950" y="23609"/>
                  </a:lnTo>
                  <a:lnTo>
                    <a:pt x="554748" y="23609"/>
                  </a:lnTo>
                  <a:lnTo>
                    <a:pt x="554748" y="11811"/>
                  </a:lnTo>
                  <a:close/>
                </a:path>
                <a:path w="614045" h="47625">
                  <a:moveTo>
                    <a:pt x="578345" y="23609"/>
                  </a:moveTo>
                  <a:lnTo>
                    <a:pt x="566547" y="23609"/>
                  </a:lnTo>
                  <a:lnTo>
                    <a:pt x="554748" y="23609"/>
                  </a:lnTo>
                  <a:lnTo>
                    <a:pt x="554748" y="35407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78345" y="23609"/>
                  </a:lnTo>
                  <a:close/>
                </a:path>
                <a:path w="614045" h="47625">
                  <a:moveTo>
                    <a:pt x="590143" y="0"/>
                  </a:moveTo>
                  <a:lnTo>
                    <a:pt x="578345" y="0"/>
                  </a:lnTo>
                  <a:lnTo>
                    <a:pt x="566547" y="0"/>
                  </a:lnTo>
                  <a:lnTo>
                    <a:pt x="554748" y="0"/>
                  </a:ln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90143" y="11798"/>
                  </a:lnTo>
                  <a:lnTo>
                    <a:pt x="590143" y="0"/>
                  </a:lnTo>
                  <a:close/>
                </a:path>
                <a:path w="614045" h="47625">
                  <a:moveTo>
                    <a:pt x="601941" y="11811"/>
                  </a:moveTo>
                  <a:lnTo>
                    <a:pt x="590143" y="11811"/>
                  </a:lnTo>
                  <a:lnTo>
                    <a:pt x="590143" y="23609"/>
                  </a:lnTo>
                  <a:lnTo>
                    <a:pt x="590143" y="35407"/>
                  </a:lnTo>
                  <a:lnTo>
                    <a:pt x="601941" y="35407"/>
                  </a:lnTo>
                  <a:lnTo>
                    <a:pt x="601941" y="23609"/>
                  </a:lnTo>
                  <a:lnTo>
                    <a:pt x="601941" y="11811"/>
                  </a:lnTo>
                  <a:close/>
                </a:path>
                <a:path w="614045" h="47625">
                  <a:moveTo>
                    <a:pt x="613765" y="0"/>
                  </a:move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1376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5958433" y="5830658"/>
              <a:ext cx="614045" cy="35560"/>
            </a:xfrm>
            <a:custGeom>
              <a:avLst/>
              <a:gdLst/>
              <a:ahLst/>
              <a:cxnLst/>
              <a:rect l="l" t="t" r="r" b="b"/>
              <a:pathLst>
                <a:path w="614045" h="35560">
                  <a:moveTo>
                    <a:pt x="23583" y="11798"/>
                  </a:moveTo>
                  <a:lnTo>
                    <a:pt x="11798" y="11798"/>
                  </a:lnTo>
                  <a:lnTo>
                    <a:pt x="0" y="11798"/>
                  </a:lnTo>
                  <a:lnTo>
                    <a:pt x="0" y="23596"/>
                  </a:lnTo>
                  <a:lnTo>
                    <a:pt x="11798" y="23596"/>
                  </a:lnTo>
                  <a:lnTo>
                    <a:pt x="23583" y="23596"/>
                  </a:lnTo>
                  <a:lnTo>
                    <a:pt x="23583" y="11798"/>
                  </a:lnTo>
                  <a:close/>
                </a:path>
                <a:path w="614045" h="35560">
                  <a:moveTo>
                    <a:pt x="35394" y="23596"/>
                  </a:moveTo>
                  <a:lnTo>
                    <a:pt x="23596" y="23596"/>
                  </a:lnTo>
                  <a:lnTo>
                    <a:pt x="23596" y="35394"/>
                  </a:lnTo>
                  <a:lnTo>
                    <a:pt x="35394" y="35394"/>
                  </a:lnTo>
                  <a:lnTo>
                    <a:pt x="35394" y="23596"/>
                  </a:lnTo>
                  <a:close/>
                </a:path>
                <a:path w="614045" h="35560">
                  <a:moveTo>
                    <a:pt x="94411" y="11798"/>
                  </a:moveTo>
                  <a:lnTo>
                    <a:pt x="82613" y="11798"/>
                  </a:lnTo>
                  <a:lnTo>
                    <a:pt x="70815" y="11798"/>
                  </a:lnTo>
                  <a:lnTo>
                    <a:pt x="59016" y="11798"/>
                  </a:lnTo>
                  <a:lnTo>
                    <a:pt x="59016" y="23596"/>
                  </a:lnTo>
                  <a:lnTo>
                    <a:pt x="59016" y="35394"/>
                  </a:lnTo>
                  <a:lnTo>
                    <a:pt x="70815" y="35394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82613" y="35394"/>
                  </a:lnTo>
                  <a:lnTo>
                    <a:pt x="94411" y="35394"/>
                  </a:lnTo>
                  <a:lnTo>
                    <a:pt x="94411" y="23596"/>
                  </a:lnTo>
                  <a:lnTo>
                    <a:pt x="94411" y="11798"/>
                  </a:lnTo>
                  <a:close/>
                </a:path>
                <a:path w="614045" h="35560">
                  <a:moveTo>
                    <a:pt x="106222" y="11798"/>
                  </a:moveTo>
                  <a:lnTo>
                    <a:pt x="94424" y="11798"/>
                  </a:lnTo>
                  <a:lnTo>
                    <a:pt x="94424" y="23596"/>
                  </a:lnTo>
                  <a:lnTo>
                    <a:pt x="106222" y="23596"/>
                  </a:lnTo>
                  <a:lnTo>
                    <a:pt x="106222" y="11798"/>
                  </a:lnTo>
                  <a:close/>
                </a:path>
                <a:path w="614045" h="35560">
                  <a:moveTo>
                    <a:pt x="153416" y="0"/>
                  </a:moveTo>
                  <a:lnTo>
                    <a:pt x="141630" y="0"/>
                  </a:lnTo>
                  <a:lnTo>
                    <a:pt x="129832" y="0"/>
                  </a:lnTo>
                  <a:lnTo>
                    <a:pt x="129832" y="11798"/>
                  </a:lnTo>
                  <a:lnTo>
                    <a:pt x="141630" y="11798"/>
                  </a:lnTo>
                  <a:lnTo>
                    <a:pt x="153416" y="11798"/>
                  </a:lnTo>
                  <a:lnTo>
                    <a:pt x="153416" y="0"/>
                  </a:lnTo>
                  <a:close/>
                </a:path>
                <a:path w="614045" h="35560">
                  <a:moveTo>
                    <a:pt x="177025" y="0"/>
                  </a:moveTo>
                  <a:lnTo>
                    <a:pt x="165239" y="0"/>
                  </a:lnTo>
                  <a:lnTo>
                    <a:pt x="165239" y="11798"/>
                  </a:lnTo>
                  <a:lnTo>
                    <a:pt x="165239" y="23596"/>
                  </a:lnTo>
                  <a:lnTo>
                    <a:pt x="165239" y="35394"/>
                  </a:lnTo>
                  <a:lnTo>
                    <a:pt x="177025" y="35394"/>
                  </a:lnTo>
                  <a:lnTo>
                    <a:pt x="177025" y="23596"/>
                  </a:lnTo>
                  <a:lnTo>
                    <a:pt x="177025" y="11798"/>
                  </a:lnTo>
                  <a:lnTo>
                    <a:pt x="177025" y="0"/>
                  </a:lnTo>
                  <a:close/>
                </a:path>
                <a:path w="614045" h="35560">
                  <a:moveTo>
                    <a:pt x="188836" y="11798"/>
                  </a:moveTo>
                  <a:lnTo>
                    <a:pt x="177038" y="11798"/>
                  </a:lnTo>
                  <a:lnTo>
                    <a:pt x="177038" y="23596"/>
                  </a:lnTo>
                  <a:lnTo>
                    <a:pt x="177038" y="35394"/>
                  </a:lnTo>
                  <a:lnTo>
                    <a:pt x="188836" y="35394"/>
                  </a:lnTo>
                  <a:lnTo>
                    <a:pt x="188836" y="23596"/>
                  </a:lnTo>
                  <a:lnTo>
                    <a:pt x="188836" y="11798"/>
                  </a:lnTo>
                  <a:close/>
                </a:path>
                <a:path w="614045" h="35560">
                  <a:moveTo>
                    <a:pt x="212432" y="11798"/>
                  </a:moveTo>
                  <a:lnTo>
                    <a:pt x="200647" y="11798"/>
                  </a:lnTo>
                  <a:lnTo>
                    <a:pt x="200647" y="23596"/>
                  </a:lnTo>
                  <a:lnTo>
                    <a:pt x="212432" y="23596"/>
                  </a:lnTo>
                  <a:lnTo>
                    <a:pt x="212432" y="11798"/>
                  </a:lnTo>
                  <a:close/>
                </a:path>
                <a:path w="614045" h="35560">
                  <a:moveTo>
                    <a:pt x="224243" y="0"/>
                  </a:moveTo>
                  <a:lnTo>
                    <a:pt x="212458" y="0"/>
                  </a:lnTo>
                  <a:lnTo>
                    <a:pt x="212458" y="11798"/>
                  </a:lnTo>
                  <a:lnTo>
                    <a:pt x="212458" y="23596"/>
                  </a:lnTo>
                  <a:lnTo>
                    <a:pt x="212458" y="35394"/>
                  </a:lnTo>
                  <a:lnTo>
                    <a:pt x="224243" y="35394"/>
                  </a:lnTo>
                  <a:lnTo>
                    <a:pt x="224243" y="23596"/>
                  </a:lnTo>
                  <a:lnTo>
                    <a:pt x="224243" y="11798"/>
                  </a:lnTo>
                  <a:lnTo>
                    <a:pt x="224243" y="0"/>
                  </a:lnTo>
                  <a:close/>
                </a:path>
                <a:path w="614045" h="35560">
                  <a:moveTo>
                    <a:pt x="247840" y="11798"/>
                  </a:moveTo>
                  <a:lnTo>
                    <a:pt x="236054" y="11798"/>
                  </a:lnTo>
                  <a:lnTo>
                    <a:pt x="236054" y="0"/>
                  </a:lnTo>
                  <a:lnTo>
                    <a:pt x="224256" y="0"/>
                  </a:lnTo>
                  <a:lnTo>
                    <a:pt x="224256" y="11798"/>
                  </a:lnTo>
                  <a:lnTo>
                    <a:pt x="224256" y="23596"/>
                  </a:lnTo>
                  <a:lnTo>
                    <a:pt x="224256" y="35394"/>
                  </a:lnTo>
                  <a:lnTo>
                    <a:pt x="236054" y="35394"/>
                  </a:lnTo>
                  <a:lnTo>
                    <a:pt x="236054" y="23596"/>
                  </a:lnTo>
                  <a:lnTo>
                    <a:pt x="247840" y="23596"/>
                  </a:lnTo>
                  <a:lnTo>
                    <a:pt x="247840" y="11798"/>
                  </a:lnTo>
                  <a:close/>
                </a:path>
                <a:path w="614045" h="35560">
                  <a:moveTo>
                    <a:pt x="271449" y="11798"/>
                  </a:moveTo>
                  <a:lnTo>
                    <a:pt x="259664" y="11798"/>
                  </a:lnTo>
                  <a:lnTo>
                    <a:pt x="259664" y="0"/>
                  </a:lnTo>
                  <a:lnTo>
                    <a:pt x="247865" y="0"/>
                  </a:lnTo>
                  <a:lnTo>
                    <a:pt x="247865" y="11798"/>
                  </a:lnTo>
                  <a:lnTo>
                    <a:pt x="247865" y="23596"/>
                  </a:lnTo>
                  <a:lnTo>
                    <a:pt x="259664" y="23596"/>
                  </a:lnTo>
                  <a:lnTo>
                    <a:pt x="259664" y="35394"/>
                  </a:lnTo>
                  <a:lnTo>
                    <a:pt x="271449" y="35394"/>
                  </a:lnTo>
                  <a:lnTo>
                    <a:pt x="271449" y="23596"/>
                  </a:lnTo>
                  <a:lnTo>
                    <a:pt x="271449" y="11798"/>
                  </a:lnTo>
                  <a:close/>
                </a:path>
                <a:path w="614045" h="35560">
                  <a:moveTo>
                    <a:pt x="283260" y="0"/>
                  </a:moveTo>
                  <a:lnTo>
                    <a:pt x="271475" y="0"/>
                  </a:lnTo>
                  <a:lnTo>
                    <a:pt x="271475" y="11798"/>
                  </a:lnTo>
                  <a:lnTo>
                    <a:pt x="283260" y="11798"/>
                  </a:lnTo>
                  <a:lnTo>
                    <a:pt x="283260" y="0"/>
                  </a:lnTo>
                  <a:close/>
                </a:path>
                <a:path w="614045" h="35560">
                  <a:moveTo>
                    <a:pt x="306857" y="0"/>
                  </a:moveTo>
                  <a:lnTo>
                    <a:pt x="295071" y="0"/>
                  </a:lnTo>
                  <a:lnTo>
                    <a:pt x="283273" y="0"/>
                  </a:lnTo>
                  <a:lnTo>
                    <a:pt x="283273" y="11798"/>
                  </a:lnTo>
                  <a:lnTo>
                    <a:pt x="295071" y="11798"/>
                  </a:lnTo>
                  <a:lnTo>
                    <a:pt x="295071" y="23596"/>
                  </a:lnTo>
                  <a:lnTo>
                    <a:pt x="295071" y="35394"/>
                  </a:lnTo>
                  <a:lnTo>
                    <a:pt x="306857" y="35394"/>
                  </a:lnTo>
                  <a:lnTo>
                    <a:pt x="306857" y="23596"/>
                  </a:lnTo>
                  <a:lnTo>
                    <a:pt x="306857" y="11798"/>
                  </a:lnTo>
                  <a:lnTo>
                    <a:pt x="306857" y="0"/>
                  </a:lnTo>
                  <a:close/>
                </a:path>
                <a:path w="614045" h="35560">
                  <a:moveTo>
                    <a:pt x="318668" y="0"/>
                  </a:moveTo>
                  <a:lnTo>
                    <a:pt x="306882" y="0"/>
                  </a:lnTo>
                  <a:lnTo>
                    <a:pt x="306882" y="11798"/>
                  </a:lnTo>
                  <a:lnTo>
                    <a:pt x="318668" y="11798"/>
                  </a:lnTo>
                  <a:lnTo>
                    <a:pt x="318668" y="0"/>
                  </a:lnTo>
                  <a:close/>
                </a:path>
                <a:path w="614045" h="35560">
                  <a:moveTo>
                    <a:pt x="330479" y="23596"/>
                  </a:moveTo>
                  <a:lnTo>
                    <a:pt x="318681" y="23596"/>
                  </a:lnTo>
                  <a:lnTo>
                    <a:pt x="318681" y="35394"/>
                  </a:lnTo>
                  <a:lnTo>
                    <a:pt x="330479" y="35394"/>
                  </a:lnTo>
                  <a:lnTo>
                    <a:pt x="330479" y="23596"/>
                  </a:lnTo>
                  <a:close/>
                </a:path>
                <a:path w="614045" h="35560">
                  <a:moveTo>
                    <a:pt x="330479" y="0"/>
                  </a:moveTo>
                  <a:lnTo>
                    <a:pt x="318681" y="0"/>
                  </a:lnTo>
                  <a:lnTo>
                    <a:pt x="318681" y="11798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14045" h="35560">
                  <a:moveTo>
                    <a:pt x="365874" y="11798"/>
                  </a:moveTo>
                  <a:lnTo>
                    <a:pt x="354088" y="11798"/>
                  </a:lnTo>
                  <a:lnTo>
                    <a:pt x="354088" y="0"/>
                  </a:lnTo>
                  <a:lnTo>
                    <a:pt x="342290" y="0"/>
                  </a:lnTo>
                  <a:lnTo>
                    <a:pt x="342290" y="11798"/>
                  </a:lnTo>
                  <a:lnTo>
                    <a:pt x="342290" y="23596"/>
                  </a:lnTo>
                  <a:lnTo>
                    <a:pt x="342290" y="35394"/>
                  </a:lnTo>
                  <a:lnTo>
                    <a:pt x="354088" y="35394"/>
                  </a:lnTo>
                  <a:lnTo>
                    <a:pt x="365874" y="35394"/>
                  </a:lnTo>
                  <a:lnTo>
                    <a:pt x="365874" y="23596"/>
                  </a:lnTo>
                  <a:lnTo>
                    <a:pt x="365874" y="11798"/>
                  </a:lnTo>
                  <a:close/>
                </a:path>
                <a:path w="614045" h="35560">
                  <a:moveTo>
                    <a:pt x="389496" y="23596"/>
                  </a:moveTo>
                  <a:lnTo>
                    <a:pt x="377698" y="23596"/>
                  </a:lnTo>
                  <a:lnTo>
                    <a:pt x="377698" y="35394"/>
                  </a:lnTo>
                  <a:lnTo>
                    <a:pt x="389496" y="35394"/>
                  </a:lnTo>
                  <a:lnTo>
                    <a:pt x="389496" y="23596"/>
                  </a:lnTo>
                  <a:close/>
                </a:path>
                <a:path w="614045" h="35560">
                  <a:moveTo>
                    <a:pt x="401307" y="0"/>
                  </a:move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01307" y="0"/>
                  </a:lnTo>
                  <a:close/>
                </a:path>
                <a:path w="614045" h="35560">
                  <a:moveTo>
                    <a:pt x="413092" y="11798"/>
                  </a:moveTo>
                  <a:lnTo>
                    <a:pt x="401307" y="11798"/>
                  </a:lnTo>
                  <a:lnTo>
                    <a:pt x="401307" y="23596"/>
                  </a:lnTo>
                  <a:lnTo>
                    <a:pt x="413092" y="23596"/>
                  </a:lnTo>
                  <a:lnTo>
                    <a:pt x="413092" y="11798"/>
                  </a:lnTo>
                  <a:close/>
                </a:path>
                <a:path w="614045" h="35560">
                  <a:moveTo>
                    <a:pt x="424903" y="23596"/>
                  </a:moveTo>
                  <a:lnTo>
                    <a:pt x="413105" y="23596"/>
                  </a:lnTo>
                  <a:lnTo>
                    <a:pt x="413105" y="35394"/>
                  </a:lnTo>
                  <a:lnTo>
                    <a:pt x="424903" y="35394"/>
                  </a:lnTo>
                  <a:lnTo>
                    <a:pt x="424903" y="23596"/>
                  </a:lnTo>
                  <a:close/>
                </a:path>
                <a:path w="614045" h="35560">
                  <a:moveTo>
                    <a:pt x="424903" y="0"/>
                  </a:moveTo>
                  <a:lnTo>
                    <a:pt x="413105" y="0"/>
                  </a:lnTo>
                  <a:lnTo>
                    <a:pt x="413105" y="11798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14045" h="35560">
                  <a:moveTo>
                    <a:pt x="436702" y="23596"/>
                  </a:moveTo>
                  <a:lnTo>
                    <a:pt x="424916" y="23596"/>
                  </a:lnTo>
                  <a:lnTo>
                    <a:pt x="424916" y="35394"/>
                  </a:lnTo>
                  <a:lnTo>
                    <a:pt x="436702" y="35394"/>
                  </a:lnTo>
                  <a:lnTo>
                    <a:pt x="436702" y="23596"/>
                  </a:lnTo>
                  <a:close/>
                </a:path>
                <a:path w="614045" h="35560">
                  <a:moveTo>
                    <a:pt x="436702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36702" y="11798"/>
                  </a:lnTo>
                  <a:lnTo>
                    <a:pt x="436702" y="0"/>
                  </a:lnTo>
                  <a:close/>
                </a:path>
                <a:path w="614045" h="35560">
                  <a:moveTo>
                    <a:pt x="448513" y="23596"/>
                  </a:moveTo>
                  <a:lnTo>
                    <a:pt x="436714" y="23596"/>
                  </a:lnTo>
                  <a:lnTo>
                    <a:pt x="436714" y="35394"/>
                  </a:lnTo>
                  <a:lnTo>
                    <a:pt x="448513" y="35394"/>
                  </a:lnTo>
                  <a:lnTo>
                    <a:pt x="448513" y="23596"/>
                  </a:lnTo>
                  <a:close/>
                </a:path>
                <a:path w="614045" h="35560">
                  <a:moveTo>
                    <a:pt x="472109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60324" y="23596"/>
                  </a:lnTo>
                  <a:lnTo>
                    <a:pt x="472109" y="23596"/>
                  </a:lnTo>
                  <a:lnTo>
                    <a:pt x="472109" y="11798"/>
                  </a:lnTo>
                  <a:lnTo>
                    <a:pt x="472109" y="0"/>
                  </a:lnTo>
                  <a:close/>
                </a:path>
                <a:path w="614045" h="35560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72122" y="23596"/>
                  </a:lnTo>
                  <a:lnTo>
                    <a:pt x="483920" y="23596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14045" h="35560">
                  <a:moveTo>
                    <a:pt x="519315" y="0"/>
                  </a:moveTo>
                  <a:lnTo>
                    <a:pt x="507530" y="0"/>
                  </a:lnTo>
                  <a:lnTo>
                    <a:pt x="507530" y="11798"/>
                  </a:lnTo>
                  <a:lnTo>
                    <a:pt x="495731" y="11798"/>
                  </a:ln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83933" y="23596"/>
                  </a:lnTo>
                  <a:lnTo>
                    <a:pt x="483933" y="35394"/>
                  </a:lnTo>
                  <a:lnTo>
                    <a:pt x="495731" y="35394"/>
                  </a:lnTo>
                  <a:lnTo>
                    <a:pt x="507530" y="35394"/>
                  </a:lnTo>
                  <a:lnTo>
                    <a:pt x="507530" y="23596"/>
                  </a:lnTo>
                  <a:lnTo>
                    <a:pt x="519315" y="23596"/>
                  </a:lnTo>
                  <a:lnTo>
                    <a:pt x="519315" y="11798"/>
                  </a:lnTo>
                  <a:lnTo>
                    <a:pt x="519315" y="0"/>
                  </a:lnTo>
                  <a:close/>
                </a:path>
                <a:path w="614045" h="35560">
                  <a:moveTo>
                    <a:pt x="531126" y="11798"/>
                  </a:moveTo>
                  <a:lnTo>
                    <a:pt x="519341" y="11798"/>
                  </a:lnTo>
                  <a:lnTo>
                    <a:pt x="519341" y="23596"/>
                  </a:lnTo>
                  <a:lnTo>
                    <a:pt x="531126" y="23596"/>
                  </a:lnTo>
                  <a:lnTo>
                    <a:pt x="531126" y="11798"/>
                  </a:lnTo>
                  <a:close/>
                </a:path>
                <a:path w="614045" h="35560">
                  <a:moveTo>
                    <a:pt x="542937" y="23596"/>
                  </a:moveTo>
                  <a:lnTo>
                    <a:pt x="531139" y="23596"/>
                  </a:lnTo>
                  <a:lnTo>
                    <a:pt x="531139" y="35394"/>
                  </a:lnTo>
                  <a:lnTo>
                    <a:pt x="542937" y="35394"/>
                  </a:lnTo>
                  <a:lnTo>
                    <a:pt x="542937" y="23596"/>
                  </a:lnTo>
                  <a:close/>
                </a:path>
                <a:path w="614045" h="35560">
                  <a:moveTo>
                    <a:pt x="554748" y="0"/>
                  </a:move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54748" y="0"/>
                  </a:lnTo>
                  <a:close/>
                </a:path>
                <a:path w="614045" h="35560">
                  <a:moveTo>
                    <a:pt x="601941" y="0"/>
                  </a:moveTo>
                  <a:lnTo>
                    <a:pt x="590143" y="0"/>
                  </a:lnTo>
                  <a:lnTo>
                    <a:pt x="578345" y="0"/>
                  </a:lnTo>
                  <a:lnTo>
                    <a:pt x="566547" y="0"/>
                  </a:lnTo>
                  <a:lnTo>
                    <a:pt x="566547" y="11798"/>
                  </a:lnTo>
                  <a:lnTo>
                    <a:pt x="554748" y="11798"/>
                  </a:lnTo>
                  <a:lnTo>
                    <a:pt x="554748" y="23596"/>
                  </a:lnTo>
                  <a:lnTo>
                    <a:pt x="566547" y="23596"/>
                  </a:lnTo>
                  <a:lnTo>
                    <a:pt x="578345" y="23596"/>
                  </a:lnTo>
                  <a:lnTo>
                    <a:pt x="590143" y="23596"/>
                  </a:lnTo>
                  <a:lnTo>
                    <a:pt x="601941" y="23596"/>
                  </a:lnTo>
                  <a:lnTo>
                    <a:pt x="601941" y="11798"/>
                  </a:lnTo>
                  <a:lnTo>
                    <a:pt x="601941" y="0"/>
                  </a:lnTo>
                  <a:close/>
                </a:path>
                <a:path w="614045" h="35560">
                  <a:moveTo>
                    <a:pt x="613765" y="11798"/>
                  </a:moveTo>
                  <a:lnTo>
                    <a:pt x="601967" y="11798"/>
                  </a:lnTo>
                  <a:lnTo>
                    <a:pt x="601967" y="23596"/>
                  </a:lnTo>
                  <a:lnTo>
                    <a:pt x="613765" y="23596"/>
                  </a:lnTo>
                  <a:lnTo>
                    <a:pt x="613765" y="117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5970232" y="5854255"/>
              <a:ext cx="614045" cy="47625"/>
            </a:xfrm>
            <a:custGeom>
              <a:avLst/>
              <a:gdLst/>
              <a:ahLst/>
              <a:cxnLst/>
              <a:rect l="l" t="t" r="r" b="b"/>
              <a:pathLst>
                <a:path w="614045" h="47625">
                  <a:moveTo>
                    <a:pt x="11785" y="35420"/>
                  </a:moveTo>
                  <a:lnTo>
                    <a:pt x="0" y="35420"/>
                  </a:lnTo>
                  <a:lnTo>
                    <a:pt x="0" y="47218"/>
                  </a:lnTo>
                  <a:lnTo>
                    <a:pt x="11785" y="47218"/>
                  </a:lnTo>
                  <a:lnTo>
                    <a:pt x="11785" y="35420"/>
                  </a:lnTo>
                  <a:close/>
                </a:path>
                <a:path w="614045" h="47625">
                  <a:moveTo>
                    <a:pt x="11785" y="23609"/>
                  </a:moveTo>
                  <a:lnTo>
                    <a:pt x="0" y="23609"/>
                  </a:lnTo>
                  <a:lnTo>
                    <a:pt x="0" y="35407"/>
                  </a:lnTo>
                  <a:lnTo>
                    <a:pt x="11785" y="35407"/>
                  </a:lnTo>
                  <a:lnTo>
                    <a:pt x="11785" y="23609"/>
                  </a:lnTo>
                  <a:close/>
                </a:path>
                <a:path w="614045" h="47625">
                  <a:moveTo>
                    <a:pt x="23596" y="11811"/>
                  </a:moveTo>
                  <a:lnTo>
                    <a:pt x="11798" y="11811"/>
                  </a:lnTo>
                  <a:lnTo>
                    <a:pt x="11798" y="23609"/>
                  </a:lnTo>
                  <a:lnTo>
                    <a:pt x="11798" y="35407"/>
                  </a:lnTo>
                  <a:lnTo>
                    <a:pt x="23596" y="35407"/>
                  </a:lnTo>
                  <a:lnTo>
                    <a:pt x="23596" y="23609"/>
                  </a:lnTo>
                  <a:lnTo>
                    <a:pt x="23596" y="11811"/>
                  </a:lnTo>
                  <a:close/>
                </a:path>
                <a:path w="614045" h="47625">
                  <a:moveTo>
                    <a:pt x="35407" y="35420"/>
                  </a:moveTo>
                  <a:lnTo>
                    <a:pt x="23609" y="35420"/>
                  </a:lnTo>
                  <a:lnTo>
                    <a:pt x="23609" y="47218"/>
                  </a:lnTo>
                  <a:lnTo>
                    <a:pt x="35407" y="47218"/>
                  </a:lnTo>
                  <a:lnTo>
                    <a:pt x="35407" y="35420"/>
                  </a:lnTo>
                  <a:close/>
                </a:path>
                <a:path w="614045" h="47625">
                  <a:moveTo>
                    <a:pt x="35407" y="23609"/>
                  </a:moveTo>
                  <a:lnTo>
                    <a:pt x="23609" y="23609"/>
                  </a:lnTo>
                  <a:lnTo>
                    <a:pt x="23609" y="35407"/>
                  </a:lnTo>
                  <a:lnTo>
                    <a:pt x="35407" y="35407"/>
                  </a:lnTo>
                  <a:lnTo>
                    <a:pt x="35407" y="23609"/>
                  </a:lnTo>
                  <a:close/>
                </a:path>
                <a:path w="614045" h="47625">
                  <a:moveTo>
                    <a:pt x="70815" y="35420"/>
                  </a:moveTo>
                  <a:lnTo>
                    <a:pt x="59016" y="35420"/>
                  </a:lnTo>
                  <a:lnTo>
                    <a:pt x="47218" y="35420"/>
                  </a:lnTo>
                  <a:lnTo>
                    <a:pt x="47218" y="47218"/>
                  </a:lnTo>
                  <a:lnTo>
                    <a:pt x="59016" y="47218"/>
                  </a:lnTo>
                  <a:lnTo>
                    <a:pt x="70815" y="47218"/>
                  </a:lnTo>
                  <a:lnTo>
                    <a:pt x="70815" y="35420"/>
                  </a:lnTo>
                  <a:close/>
                </a:path>
                <a:path w="614045" h="47625">
                  <a:moveTo>
                    <a:pt x="82613" y="11811"/>
                  </a:moveTo>
                  <a:lnTo>
                    <a:pt x="70815" y="11811"/>
                  </a:lnTo>
                  <a:lnTo>
                    <a:pt x="59016" y="11811"/>
                  </a:lnTo>
                  <a:lnTo>
                    <a:pt x="47218" y="11811"/>
                  </a:lnTo>
                  <a:lnTo>
                    <a:pt x="47218" y="23609"/>
                  </a:lnTo>
                  <a:lnTo>
                    <a:pt x="47218" y="35407"/>
                  </a:lnTo>
                  <a:lnTo>
                    <a:pt x="59016" y="35407"/>
                  </a:lnTo>
                  <a:lnTo>
                    <a:pt x="59016" y="23609"/>
                  </a:lnTo>
                  <a:lnTo>
                    <a:pt x="70815" y="23609"/>
                  </a:lnTo>
                  <a:lnTo>
                    <a:pt x="82613" y="23609"/>
                  </a:lnTo>
                  <a:lnTo>
                    <a:pt x="82613" y="11811"/>
                  </a:lnTo>
                  <a:close/>
                </a:path>
                <a:path w="614045" h="47625">
                  <a:moveTo>
                    <a:pt x="106210" y="35420"/>
                  </a:moveTo>
                  <a:lnTo>
                    <a:pt x="94424" y="35420"/>
                  </a:lnTo>
                  <a:lnTo>
                    <a:pt x="94424" y="47218"/>
                  </a:lnTo>
                  <a:lnTo>
                    <a:pt x="106210" y="47218"/>
                  </a:lnTo>
                  <a:lnTo>
                    <a:pt x="106210" y="35420"/>
                  </a:lnTo>
                  <a:close/>
                </a:path>
                <a:path w="614045" h="47625">
                  <a:moveTo>
                    <a:pt x="106210" y="11811"/>
                  </a:moveTo>
                  <a:lnTo>
                    <a:pt x="94424" y="11811"/>
                  </a:lnTo>
                  <a:lnTo>
                    <a:pt x="82626" y="11811"/>
                  </a:lnTo>
                  <a:lnTo>
                    <a:pt x="82626" y="23609"/>
                  </a:lnTo>
                  <a:lnTo>
                    <a:pt x="94424" y="23609"/>
                  </a:lnTo>
                  <a:lnTo>
                    <a:pt x="94424" y="35407"/>
                  </a:lnTo>
                  <a:lnTo>
                    <a:pt x="106210" y="35407"/>
                  </a:lnTo>
                  <a:lnTo>
                    <a:pt x="106210" y="23609"/>
                  </a:lnTo>
                  <a:lnTo>
                    <a:pt x="106210" y="11811"/>
                  </a:lnTo>
                  <a:close/>
                </a:path>
                <a:path w="614045" h="47625">
                  <a:moveTo>
                    <a:pt x="118021" y="11811"/>
                  </a:moveTo>
                  <a:lnTo>
                    <a:pt x="106222" y="11811"/>
                  </a:lnTo>
                  <a:lnTo>
                    <a:pt x="106222" y="23609"/>
                  </a:lnTo>
                  <a:lnTo>
                    <a:pt x="106222" y="35407"/>
                  </a:lnTo>
                  <a:lnTo>
                    <a:pt x="118021" y="35407"/>
                  </a:lnTo>
                  <a:lnTo>
                    <a:pt x="118021" y="23609"/>
                  </a:lnTo>
                  <a:lnTo>
                    <a:pt x="118021" y="11811"/>
                  </a:lnTo>
                  <a:close/>
                </a:path>
                <a:path w="614045" h="47625">
                  <a:moveTo>
                    <a:pt x="141617" y="35420"/>
                  </a:moveTo>
                  <a:lnTo>
                    <a:pt x="129832" y="35420"/>
                  </a:lnTo>
                  <a:lnTo>
                    <a:pt x="129832" y="47218"/>
                  </a:lnTo>
                  <a:lnTo>
                    <a:pt x="141617" y="47218"/>
                  </a:lnTo>
                  <a:lnTo>
                    <a:pt x="141617" y="35420"/>
                  </a:lnTo>
                  <a:close/>
                </a:path>
                <a:path w="614045" h="47625">
                  <a:moveTo>
                    <a:pt x="153441" y="35420"/>
                  </a:moveTo>
                  <a:lnTo>
                    <a:pt x="141643" y="35420"/>
                  </a:lnTo>
                  <a:lnTo>
                    <a:pt x="141643" y="47218"/>
                  </a:lnTo>
                  <a:lnTo>
                    <a:pt x="153441" y="47218"/>
                  </a:lnTo>
                  <a:lnTo>
                    <a:pt x="153441" y="35420"/>
                  </a:lnTo>
                  <a:close/>
                </a:path>
                <a:path w="614045" h="47625">
                  <a:moveTo>
                    <a:pt x="165227" y="11811"/>
                  </a:moveTo>
                  <a:lnTo>
                    <a:pt x="153441" y="11811"/>
                  </a:lnTo>
                  <a:lnTo>
                    <a:pt x="153441" y="23609"/>
                  </a:lnTo>
                  <a:lnTo>
                    <a:pt x="165227" y="23609"/>
                  </a:lnTo>
                  <a:lnTo>
                    <a:pt x="165227" y="11811"/>
                  </a:lnTo>
                  <a:close/>
                </a:path>
                <a:path w="614045" h="47625">
                  <a:moveTo>
                    <a:pt x="177038" y="35420"/>
                  </a:moveTo>
                  <a:lnTo>
                    <a:pt x="165239" y="35420"/>
                  </a:lnTo>
                  <a:lnTo>
                    <a:pt x="165239" y="47218"/>
                  </a:lnTo>
                  <a:lnTo>
                    <a:pt x="177038" y="47218"/>
                  </a:lnTo>
                  <a:lnTo>
                    <a:pt x="177038" y="35420"/>
                  </a:lnTo>
                  <a:close/>
                </a:path>
                <a:path w="614045" h="47625">
                  <a:moveTo>
                    <a:pt x="188849" y="35420"/>
                  </a:moveTo>
                  <a:lnTo>
                    <a:pt x="177050" y="35420"/>
                  </a:lnTo>
                  <a:lnTo>
                    <a:pt x="177050" y="47218"/>
                  </a:lnTo>
                  <a:lnTo>
                    <a:pt x="188849" y="47218"/>
                  </a:lnTo>
                  <a:lnTo>
                    <a:pt x="188849" y="35420"/>
                  </a:lnTo>
                  <a:close/>
                </a:path>
                <a:path w="614045" h="47625">
                  <a:moveTo>
                    <a:pt x="200634" y="11811"/>
                  </a:moveTo>
                  <a:lnTo>
                    <a:pt x="188849" y="11811"/>
                  </a:lnTo>
                  <a:lnTo>
                    <a:pt x="188849" y="23609"/>
                  </a:lnTo>
                  <a:lnTo>
                    <a:pt x="200634" y="23609"/>
                  </a:lnTo>
                  <a:lnTo>
                    <a:pt x="200634" y="11811"/>
                  </a:lnTo>
                  <a:close/>
                </a:path>
                <a:path w="614045" h="47625">
                  <a:moveTo>
                    <a:pt x="212445" y="11811"/>
                  </a:moveTo>
                  <a:lnTo>
                    <a:pt x="200660" y="11811"/>
                  </a:lnTo>
                  <a:lnTo>
                    <a:pt x="200660" y="23609"/>
                  </a:lnTo>
                  <a:lnTo>
                    <a:pt x="200660" y="35407"/>
                  </a:lnTo>
                  <a:lnTo>
                    <a:pt x="212445" y="35407"/>
                  </a:lnTo>
                  <a:lnTo>
                    <a:pt x="212445" y="23609"/>
                  </a:lnTo>
                  <a:lnTo>
                    <a:pt x="212445" y="11811"/>
                  </a:lnTo>
                  <a:close/>
                </a:path>
                <a:path w="614045" h="47625">
                  <a:moveTo>
                    <a:pt x="224256" y="23609"/>
                  </a:moveTo>
                  <a:lnTo>
                    <a:pt x="212458" y="23609"/>
                  </a:lnTo>
                  <a:lnTo>
                    <a:pt x="212458" y="35407"/>
                  </a:lnTo>
                  <a:lnTo>
                    <a:pt x="224256" y="35407"/>
                  </a:lnTo>
                  <a:lnTo>
                    <a:pt x="224256" y="23609"/>
                  </a:lnTo>
                  <a:close/>
                </a:path>
                <a:path w="614045" h="47625">
                  <a:moveTo>
                    <a:pt x="236042" y="35420"/>
                  </a:moveTo>
                  <a:lnTo>
                    <a:pt x="224256" y="35420"/>
                  </a:lnTo>
                  <a:lnTo>
                    <a:pt x="212458" y="35420"/>
                  </a:lnTo>
                  <a:lnTo>
                    <a:pt x="212458" y="47218"/>
                  </a:lnTo>
                  <a:lnTo>
                    <a:pt x="224256" y="47218"/>
                  </a:lnTo>
                  <a:lnTo>
                    <a:pt x="236042" y="47218"/>
                  </a:lnTo>
                  <a:lnTo>
                    <a:pt x="236042" y="35420"/>
                  </a:lnTo>
                  <a:close/>
                </a:path>
                <a:path w="614045" h="47625">
                  <a:moveTo>
                    <a:pt x="259651" y="11811"/>
                  </a:moveTo>
                  <a:lnTo>
                    <a:pt x="247865" y="11811"/>
                  </a:lnTo>
                  <a:lnTo>
                    <a:pt x="236067" y="11811"/>
                  </a:lnTo>
                  <a:lnTo>
                    <a:pt x="236067" y="23609"/>
                  </a:lnTo>
                  <a:lnTo>
                    <a:pt x="236067" y="35407"/>
                  </a:lnTo>
                  <a:lnTo>
                    <a:pt x="247865" y="35407"/>
                  </a:lnTo>
                  <a:lnTo>
                    <a:pt x="259651" y="35407"/>
                  </a:lnTo>
                  <a:lnTo>
                    <a:pt x="259651" y="23609"/>
                  </a:lnTo>
                  <a:lnTo>
                    <a:pt x="259651" y="11811"/>
                  </a:lnTo>
                  <a:close/>
                </a:path>
                <a:path w="614045" h="47625">
                  <a:moveTo>
                    <a:pt x="271462" y="11811"/>
                  </a:moveTo>
                  <a:lnTo>
                    <a:pt x="259676" y="11811"/>
                  </a:lnTo>
                  <a:lnTo>
                    <a:pt x="259676" y="23609"/>
                  </a:lnTo>
                  <a:lnTo>
                    <a:pt x="271462" y="23609"/>
                  </a:lnTo>
                  <a:lnTo>
                    <a:pt x="271462" y="11811"/>
                  </a:lnTo>
                  <a:close/>
                </a:path>
                <a:path w="614045" h="47625">
                  <a:moveTo>
                    <a:pt x="283273" y="23609"/>
                  </a:moveTo>
                  <a:lnTo>
                    <a:pt x="271475" y="23609"/>
                  </a:lnTo>
                  <a:lnTo>
                    <a:pt x="271475" y="35407"/>
                  </a:lnTo>
                  <a:lnTo>
                    <a:pt x="283273" y="35407"/>
                  </a:lnTo>
                  <a:lnTo>
                    <a:pt x="283273" y="23609"/>
                  </a:lnTo>
                  <a:close/>
                </a:path>
                <a:path w="614045" h="47625">
                  <a:moveTo>
                    <a:pt x="295059" y="35420"/>
                  </a:moveTo>
                  <a:lnTo>
                    <a:pt x="283273" y="35420"/>
                  </a:lnTo>
                  <a:lnTo>
                    <a:pt x="271475" y="35420"/>
                  </a:lnTo>
                  <a:lnTo>
                    <a:pt x="271475" y="47218"/>
                  </a:lnTo>
                  <a:lnTo>
                    <a:pt x="283273" y="47218"/>
                  </a:lnTo>
                  <a:lnTo>
                    <a:pt x="295059" y="47218"/>
                  </a:lnTo>
                  <a:lnTo>
                    <a:pt x="295059" y="35420"/>
                  </a:lnTo>
                  <a:close/>
                </a:path>
                <a:path w="614045" h="47625">
                  <a:moveTo>
                    <a:pt x="306870" y="11811"/>
                  </a:moveTo>
                  <a:lnTo>
                    <a:pt x="295084" y="11811"/>
                  </a:lnTo>
                  <a:lnTo>
                    <a:pt x="295084" y="23609"/>
                  </a:lnTo>
                  <a:lnTo>
                    <a:pt x="295084" y="35407"/>
                  </a:lnTo>
                  <a:lnTo>
                    <a:pt x="306870" y="35407"/>
                  </a:lnTo>
                  <a:lnTo>
                    <a:pt x="306870" y="23609"/>
                  </a:lnTo>
                  <a:lnTo>
                    <a:pt x="306870" y="11811"/>
                  </a:lnTo>
                  <a:close/>
                </a:path>
                <a:path w="614045" h="47625">
                  <a:moveTo>
                    <a:pt x="318681" y="23609"/>
                  </a:moveTo>
                  <a:lnTo>
                    <a:pt x="306882" y="23609"/>
                  </a:lnTo>
                  <a:lnTo>
                    <a:pt x="306882" y="35407"/>
                  </a:lnTo>
                  <a:lnTo>
                    <a:pt x="318681" y="35407"/>
                  </a:lnTo>
                  <a:lnTo>
                    <a:pt x="318681" y="23609"/>
                  </a:lnTo>
                  <a:close/>
                </a:path>
                <a:path w="614045" h="47625">
                  <a:moveTo>
                    <a:pt x="330479" y="11811"/>
                  </a:moveTo>
                  <a:lnTo>
                    <a:pt x="318693" y="11811"/>
                  </a:lnTo>
                  <a:lnTo>
                    <a:pt x="318693" y="23609"/>
                  </a:lnTo>
                  <a:lnTo>
                    <a:pt x="318693" y="35407"/>
                  </a:lnTo>
                  <a:lnTo>
                    <a:pt x="330479" y="35407"/>
                  </a:lnTo>
                  <a:lnTo>
                    <a:pt x="330479" y="23609"/>
                  </a:lnTo>
                  <a:lnTo>
                    <a:pt x="330479" y="11811"/>
                  </a:lnTo>
                  <a:close/>
                </a:path>
                <a:path w="614045" h="47625">
                  <a:moveTo>
                    <a:pt x="354076" y="11811"/>
                  </a:moveTo>
                  <a:lnTo>
                    <a:pt x="342290" y="11811"/>
                  </a:lnTo>
                  <a:lnTo>
                    <a:pt x="330492" y="11811"/>
                  </a:lnTo>
                  <a:lnTo>
                    <a:pt x="330492" y="23609"/>
                  </a:lnTo>
                  <a:lnTo>
                    <a:pt x="342290" y="23609"/>
                  </a:lnTo>
                  <a:lnTo>
                    <a:pt x="354076" y="23609"/>
                  </a:lnTo>
                  <a:lnTo>
                    <a:pt x="354076" y="11811"/>
                  </a:lnTo>
                  <a:close/>
                </a:path>
                <a:path w="614045" h="47625">
                  <a:moveTo>
                    <a:pt x="365887" y="23609"/>
                  </a:moveTo>
                  <a:lnTo>
                    <a:pt x="354101" y="23609"/>
                  </a:lnTo>
                  <a:lnTo>
                    <a:pt x="354101" y="35407"/>
                  </a:lnTo>
                  <a:lnTo>
                    <a:pt x="365887" y="35407"/>
                  </a:lnTo>
                  <a:lnTo>
                    <a:pt x="365887" y="23609"/>
                  </a:lnTo>
                  <a:close/>
                </a:path>
                <a:path w="614045" h="47625">
                  <a:moveTo>
                    <a:pt x="377698" y="11811"/>
                  </a:moveTo>
                  <a:lnTo>
                    <a:pt x="365899" y="11811"/>
                  </a:lnTo>
                  <a:lnTo>
                    <a:pt x="365899" y="23609"/>
                  </a:lnTo>
                  <a:lnTo>
                    <a:pt x="365899" y="35407"/>
                  </a:lnTo>
                  <a:lnTo>
                    <a:pt x="377698" y="35407"/>
                  </a:lnTo>
                  <a:lnTo>
                    <a:pt x="377698" y="23609"/>
                  </a:lnTo>
                  <a:lnTo>
                    <a:pt x="377698" y="11811"/>
                  </a:lnTo>
                  <a:close/>
                </a:path>
                <a:path w="614045" h="47625">
                  <a:moveTo>
                    <a:pt x="401294" y="11811"/>
                  </a:moveTo>
                  <a:lnTo>
                    <a:pt x="389509" y="11811"/>
                  </a:lnTo>
                  <a:lnTo>
                    <a:pt x="389509" y="23609"/>
                  </a:lnTo>
                  <a:lnTo>
                    <a:pt x="389509" y="35407"/>
                  </a:lnTo>
                  <a:lnTo>
                    <a:pt x="401294" y="35407"/>
                  </a:lnTo>
                  <a:lnTo>
                    <a:pt x="401294" y="23609"/>
                  </a:lnTo>
                  <a:lnTo>
                    <a:pt x="401294" y="11811"/>
                  </a:lnTo>
                  <a:close/>
                </a:path>
                <a:path w="614045" h="47625">
                  <a:moveTo>
                    <a:pt x="413105" y="23609"/>
                  </a:moveTo>
                  <a:lnTo>
                    <a:pt x="401307" y="23609"/>
                  </a:lnTo>
                  <a:lnTo>
                    <a:pt x="401307" y="35407"/>
                  </a:lnTo>
                  <a:lnTo>
                    <a:pt x="413105" y="35407"/>
                  </a:lnTo>
                  <a:lnTo>
                    <a:pt x="413105" y="23609"/>
                  </a:lnTo>
                  <a:close/>
                </a:path>
                <a:path w="614045" h="47625">
                  <a:moveTo>
                    <a:pt x="424903" y="23609"/>
                  </a:moveTo>
                  <a:lnTo>
                    <a:pt x="413118" y="23609"/>
                  </a:lnTo>
                  <a:lnTo>
                    <a:pt x="413118" y="35407"/>
                  </a:lnTo>
                  <a:lnTo>
                    <a:pt x="424903" y="35407"/>
                  </a:lnTo>
                  <a:lnTo>
                    <a:pt x="424903" y="23609"/>
                  </a:lnTo>
                  <a:close/>
                </a:path>
                <a:path w="614045" h="47625">
                  <a:moveTo>
                    <a:pt x="460311" y="11811"/>
                  </a:moveTo>
                  <a:lnTo>
                    <a:pt x="448525" y="11811"/>
                  </a:lnTo>
                  <a:lnTo>
                    <a:pt x="448525" y="23609"/>
                  </a:lnTo>
                  <a:lnTo>
                    <a:pt x="460311" y="23609"/>
                  </a:lnTo>
                  <a:lnTo>
                    <a:pt x="460311" y="11811"/>
                  </a:lnTo>
                  <a:close/>
                </a:path>
                <a:path w="614045" h="47625">
                  <a:moveTo>
                    <a:pt x="472122" y="11811"/>
                  </a:moveTo>
                  <a:lnTo>
                    <a:pt x="460324" y="11811"/>
                  </a:lnTo>
                  <a:lnTo>
                    <a:pt x="460324" y="23609"/>
                  </a:lnTo>
                  <a:lnTo>
                    <a:pt x="472122" y="23609"/>
                  </a:lnTo>
                  <a:lnTo>
                    <a:pt x="472122" y="11811"/>
                  </a:lnTo>
                  <a:close/>
                </a:path>
                <a:path w="614045" h="47625">
                  <a:moveTo>
                    <a:pt x="507517" y="11811"/>
                  </a:moveTo>
                  <a:lnTo>
                    <a:pt x="495731" y="11811"/>
                  </a:lnTo>
                  <a:lnTo>
                    <a:pt x="483933" y="11811"/>
                  </a:lnTo>
                  <a:lnTo>
                    <a:pt x="472135" y="11811"/>
                  </a:lnTo>
                  <a:lnTo>
                    <a:pt x="472135" y="23609"/>
                  </a:lnTo>
                  <a:lnTo>
                    <a:pt x="483933" y="23609"/>
                  </a:lnTo>
                  <a:lnTo>
                    <a:pt x="495731" y="23609"/>
                  </a:lnTo>
                  <a:lnTo>
                    <a:pt x="507517" y="23609"/>
                  </a:lnTo>
                  <a:lnTo>
                    <a:pt x="507517" y="11811"/>
                  </a:lnTo>
                  <a:close/>
                </a:path>
                <a:path w="614045" h="47625">
                  <a:moveTo>
                    <a:pt x="519328" y="11811"/>
                  </a:moveTo>
                  <a:lnTo>
                    <a:pt x="507542" y="11811"/>
                  </a:lnTo>
                  <a:lnTo>
                    <a:pt x="507542" y="23609"/>
                  </a:lnTo>
                  <a:lnTo>
                    <a:pt x="507542" y="35407"/>
                  </a:lnTo>
                  <a:lnTo>
                    <a:pt x="519328" y="35407"/>
                  </a:lnTo>
                  <a:lnTo>
                    <a:pt x="519328" y="23609"/>
                  </a:lnTo>
                  <a:lnTo>
                    <a:pt x="519328" y="11811"/>
                  </a:lnTo>
                  <a:close/>
                </a:path>
                <a:path w="614045" h="47625">
                  <a:moveTo>
                    <a:pt x="531139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31139" y="11798"/>
                  </a:lnTo>
                  <a:lnTo>
                    <a:pt x="531139" y="0"/>
                  </a:lnTo>
                  <a:close/>
                </a:path>
                <a:path w="614045" h="47625">
                  <a:moveTo>
                    <a:pt x="554748" y="11811"/>
                  </a:moveTo>
                  <a:lnTo>
                    <a:pt x="542950" y="11811"/>
                  </a:lnTo>
                  <a:lnTo>
                    <a:pt x="542950" y="23609"/>
                  </a:lnTo>
                  <a:lnTo>
                    <a:pt x="554748" y="23609"/>
                  </a:lnTo>
                  <a:lnTo>
                    <a:pt x="554748" y="11811"/>
                  </a:lnTo>
                  <a:close/>
                </a:path>
                <a:path w="614045" h="47625">
                  <a:moveTo>
                    <a:pt x="578345" y="11811"/>
                  </a:moveTo>
                  <a:lnTo>
                    <a:pt x="566547" y="11811"/>
                  </a:lnTo>
                  <a:lnTo>
                    <a:pt x="566547" y="23609"/>
                  </a:lnTo>
                  <a:lnTo>
                    <a:pt x="578345" y="23609"/>
                  </a:lnTo>
                  <a:lnTo>
                    <a:pt x="578345" y="11811"/>
                  </a:lnTo>
                  <a:close/>
                </a:path>
                <a:path w="614045" h="47625">
                  <a:moveTo>
                    <a:pt x="590143" y="0"/>
                  </a:moveTo>
                  <a:lnTo>
                    <a:pt x="590143" y="0"/>
                  </a:lnTo>
                  <a:lnTo>
                    <a:pt x="531152" y="0"/>
                  </a:lnTo>
                  <a:lnTo>
                    <a:pt x="531152" y="11798"/>
                  </a:lnTo>
                  <a:lnTo>
                    <a:pt x="590143" y="11798"/>
                  </a:lnTo>
                  <a:lnTo>
                    <a:pt x="590143" y="0"/>
                  </a:lnTo>
                  <a:close/>
                </a:path>
                <a:path w="614045" h="47625">
                  <a:moveTo>
                    <a:pt x="613752" y="23609"/>
                  </a:moveTo>
                  <a:lnTo>
                    <a:pt x="601967" y="23609"/>
                  </a:lnTo>
                  <a:lnTo>
                    <a:pt x="601967" y="11811"/>
                  </a:lnTo>
                  <a:lnTo>
                    <a:pt x="590169" y="11811"/>
                  </a:lnTo>
                  <a:lnTo>
                    <a:pt x="590169" y="23609"/>
                  </a:lnTo>
                  <a:lnTo>
                    <a:pt x="590169" y="35407"/>
                  </a:lnTo>
                  <a:lnTo>
                    <a:pt x="601967" y="35407"/>
                  </a:lnTo>
                  <a:lnTo>
                    <a:pt x="613752" y="35407"/>
                  </a:lnTo>
                  <a:lnTo>
                    <a:pt x="613752" y="23609"/>
                  </a:lnTo>
                  <a:close/>
                </a:path>
                <a:path w="614045" h="47625">
                  <a:moveTo>
                    <a:pt x="613752" y="0"/>
                  </a:moveTo>
                  <a:lnTo>
                    <a:pt x="601967" y="0"/>
                  </a:lnTo>
                  <a:lnTo>
                    <a:pt x="590169" y="0"/>
                  </a:lnTo>
                  <a:lnTo>
                    <a:pt x="590169" y="11798"/>
                  </a:lnTo>
                  <a:lnTo>
                    <a:pt x="601967" y="11798"/>
                  </a:lnTo>
                  <a:lnTo>
                    <a:pt x="613752" y="11798"/>
                  </a:lnTo>
                  <a:lnTo>
                    <a:pt x="61375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5958433" y="5889675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09" h="47625">
                  <a:moveTo>
                    <a:pt x="11798" y="23596"/>
                  </a:moveTo>
                  <a:lnTo>
                    <a:pt x="0" y="23596"/>
                  </a:lnTo>
                  <a:lnTo>
                    <a:pt x="0" y="35394"/>
                  </a:lnTo>
                  <a:lnTo>
                    <a:pt x="11798" y="35394"/>
                  </a:lnTo>
                  <a:lnTo>
                    <a:pt x="11798" y="23596"/>
                  </a:lnTo>
                  <a:close/>
                </a:path>
                <a:path w="626109" h="47625">
                  <a:moveTo>
                    <a:pt x="23583" y="35407"/>
                  </a:moveTo>
                  <a:lnTo>
                    <a:pt x="11798" y="35407"/>
                  </a:lnTo>
                  <a:lnTo>
                    <a:pt x="0" y="35407"/>
                  </a:lnTo>
                  <a:lnTo>
                    <a:pt x="0" y="47205"/>
                  </a:lnTo>
                  <a:lnTo>
                    <a:pt x="11798" y="47205"/>
                  </a:lnTo>
                  <a:lnTo>
                    <a:pt x="23583" y="47205"/>
                  </a:lnTo>
                  <a:lnTo>
                    <a:pt x="23583" y="35407"/>
                  </a:lnTo>
                  <a:close/>
                </a:path>
                <a:path w="626109" h="47625">
                  <a:moveTo>
                    <a:pt x="23583" y="11798"/>
                  </a:moveTo>
                  <a:lnTo>
                    <a:pt x="11798" y="11798"/>
                  </a:lnTo>
                  <a:lnTo>
                    <a:pt x="11798" y="23596"/>
                  </a:lnTo>
                  <a:lnTo>
                    <a:pt x="23583" y="23596"/>
                  </a:lnTo>
                  <a:lnTo>
                    <a:pt x="23583" y="11798"/>
                  </a:lnTo>
                  <a:close/>
                </a:path>
                <a:path w="626109" h="47625">
                  <a:moveTo>
                    <a:pt x="35394" y="35407"/>
                  </a:moveTo>
                  <a:lnTo>
                    <a:pt x="23596" y="35407"/>
                  </a:lnTo>
                  <a:lnTo>
                    <a:pt x="23596" y="47205"/>
                  </a:lnTo>
                  <a:lnTo>
                    <a:pt x="35394" y="47205"/>
                  </a:lnTo>
                  <a:lnTo>
                    <a:pt x="35394" y="35407"/>
                  </a:lnTo>
                  <a:close/>
                </a:path>
                <a:path w="626109" h="47625">
                  <a:moveTo>
                    <a:pt x="35394" y="11798"/>
                  </a:moveTo>
                  <a:lnTo>
                    <a:pt x="23596" y="11798"/>
                  </a:lnTo>
                  <a:lnTo>
                    <a:pt x="23596" y="23596"/>
                  </a:lnTo>
                  <a:lnTo>
                    <a:pt x="35394" y="23596"/>
                  </a:lnTo>
                  <a:lnTo>
                    <a:pt x="35394" y="11798"/>
                  </a:lnTo>
                  <a:close/>
                </a:path>
                <a:path w="626109" h="47625">
                  <a:moveTo>
                    <a:pt x="47205" y="35407"/>
                  </a:moveTo>
                  <a:lnTo>
                    <a:pt x="35407" y="35407"/>
                  </a:lnTo>
                  <a:lnTo>
                    <a:pt x="35407" y="47205"/>
                  </a:lnTo>
                  <a:lnTo>
                    <a:pt x="47205" y="47205"/>
                  </a:lnTo>
                  <a:lnTo>
                    <a:pt x="47205" y="35407"/>
                  </a:lnTo>
                  <a:close/>
                </a:path>
                <a:path w="626109" h="47625">
                  <a:moveTo>
                    <a:pt x="58991" y="11798"/>
                  </a:moveTo>
                  <a:lnTo>
                    <a:pt x="47205" y="11798"/>
                  </a:lnTo>
                  <a:lnTo>
                    <a:pt x="47205" y="23596"/>
                  </a:lnTo>
                  <a:lnTo>
                    <a:pt x="58991" y="23596"/>
                  </a:lnTo>
                  <a:lnTo>
                    <a:pt x="58991" y="11798"/>
                  </a:lnTo>
                  <a:close/>
                </a:path>
                <a:path w="626109" h="47625">
                  <a:moveTo>
                    <a:pt x="82613" y="23596"/>
                  </a:moveTo>
                  <a:lnTo>
                    <a:pt x="70815" y="23596"/>
                  </a:lnTo>
                  <a:lnTo>
                    <a:pt x="70815" y="11798"/>
                  </a:lnTo>
                  <a:lnTo>
                    <a:pt x="59016" y="11798"/>
                  </a:lnTo>
                  <a:lnTo>
                    <a:pt x="59016" y="23596"/>
                  </a:lnTo>
                  <a:lnTo>
                    <a:pt x="59016" y="35394"/>
                  </a:lnTo>
                  <a:lnTo>
                    <a:pt x="70815" y="35394"/>
                  </a:lnTo>
                  <a:lnTo>
                    <a:pt x="82613" y="35394"/>
                  </a:lnTo>
                  <a:lnTo>
                    <a:pt x="82613" y="23596"/>
                  </a:lnTo>
                  <a:close/>
                </a:path>
                <a:path w="626109" h="47625">
                  <a:moveTo>
                    <a:pt x="94411" y="11798"/>
                  </a:moveTo>
                  <a:lnTo>
                    <a:pt x="82613" y="11798"/>
                  </a:lnTo>
                  <a:lnTo>
                    <a:pt x="82613" y="23596"/>
                  </a:lnTo>
                  <a:lnTo>
                    <a:pt x="94411" y="23596"/>
                  </a:lnTo>
                  <a:lnTo>
                    <a:pt x="94411" y="11798"/>
                  </a:lnTo>
                  <a:close/>
                </a:path>
                <a:path w="626109" h="47625">
                  <a:moveTo>
                    <a:pt x="106222" y="23596"/>
                  </a:moveTo>
                  <a:lnTo>
                    <a:pt x="94424" y="23596"/>
                  </a:lnTo>
                  <a:lnTo>
                    <a:pt x="94424" y="35394"/>
                  </a:lnTo>
                  <a:lnTo>
                    <a:pt x="106222" y="35394"/>
                  </a:lnTo>
                  <a:lnTo>
                    <a:pt x="106222" y="23596"/>
                  </a:lnTo>
                  <a:close/>
                </a:path>
                <a:path w="626109" h="47625">
                  <a:moveTo>
                    <a:pt x="118008" y="11798"/>
                  </a:moveTo>
                  <a:lnTo>
                    <a:pt x="106222" y="11798"/>
                  </a:lnTo>
                  <a:lnTo>
                    <a:pt x="106222" y="23596"/>
                  </a:lnTo>
                  <a:lnTo>
                    <a:pt x="118008" y="23596"/>
                  </a:lnTo>
                  <a:lnTo>
                    <a:pt x="118008" y="11798"/>
                  </a:lnTo>
                  <a:close/>
                </a:path>
                <a:path w="626109" h="47625">
                  <a:moveTo>
                    <a:pt x="129819" y="23596"/>
                  </a:moveTo>
                  <a:lnTo>
                    <a:pt x="118021" y="23596"/>
                  </a:lnTo>
                  <a:lnTo>
                    <a:pt x="118021" y="35394"/>
                  </a:lnTo>
                  <a:lnTo>
                    <a:pt x="129819" y="35394"/>
                  </a:lnTo>
                  <a:lnTo>
                    <a:pt x="129819" y="23596"/>
                  </a:lnTo>
                  <a:close/>
                </a:path>
                <a:path w="626109" h="47625">
                  <a:moveTo>
                    <a:pt x="153416" y="11798"/>
                  </a:moveTo>
                  <a:lnTo>
                    <a:pt x="141630" y="11798"/>
                  </a:lnTo>
                  <a:lnTo>
                    <a:pt x="141630" y="23596"/>
                  </a:lnTo>
                  <a:lnTo>
                    <a:pt x="129832" y="23596"/>
                  </a:lnTo>
                  <a:lnTo>
                    <a:pt x="129832" y="35394"/>
                  </a:lnTo>
                  <a:lnTo>
                    <a:pt x="141630" y="35394"/>
                  </a:lnTo>
                  <a:lnTo>
                    <a:pt x="153416" y="35394"/>
                  </a:lnTo>
                  <a:lnTo>
                    <a:pt x="153416" y="23596"/>
                  </a:lnTo>
                  <a:lnTo>
                    <a:pt x="153416" y="11798"/>
                  </a:lnTo>
                  <a:close/>
                </a:path>
                <a:path w="626109" h="47625">
                  <a:moveTo>
                    <a:pt x="177025" y="23596"/>
                  </a:moveTo>
                  <a:lnTo>
                    <a:pt x="165239" y="23596"/>
                  </a:lnTo>
                  <a:lnTo>
                    <a:pt x="165239" y="35394"/>
                  </a:lnTo>
                  <a:lnTo>
                    <a:pt x="177025" y="35394"/>
                  </a:lnTo>
                  <a:lnTo>
                    <a:pt x="177025" y="23596"/>
                  </a:lnTo>
                  <a:close/>
                </a:path>
                <a:path w="626109" h="47625">
                  <a:moveTo>
                    <a:pt x="188836" y="11798"/>
                  </a:moveTo>
                  <a:lnTo>
                    <a:pt x="177038" y="11798"/>
                  </a:lnTo>
                  <a:lnTo>
                    <a:pt x="177038" y="23596"/>
                  </a:lnTo>
                  <a:lnTo>
                    <a:pt x="177038" y="35394"/>
                  </a:lnTo>
                  <a:lnTo>
                    <a:pt x="188836" y="35394"/>
                  </a:lnTo>
                  <a:lnTo>
                    <a:pt x="188836" y="23596"/>
                  </a:lnTo>
                  <a:lnTo>
                    <a:pt x="188836" y="11798"/>
                  </a:lnTo>
                  <a:close/>
                </a:path>
                <a:path w="626109" h="47625">
                  <a:moveTo>
                    <a:pt x="200647" y="23596"/>
                  </a:moveTo>
                  <a:lnTo>
                    <a:pt x="188849" y="23596"/>
                  </a:lnTo>
                  <a:lnTo>
                    <a:pt x="188849" y="35394"/>
                  </a:lnTo>
                  <a:lnTo>
                    <a:pt x="200647" y="35394"/>
                  </a:lnTo>
                  <a:lnTo>
                    <a:pt x="200647" y="23596"/>
                  </a:lnTo>
                  <a:close/>
                </a:path>
                <a:path w="626109" h="47625">
                  <a:moveTo>
                    <a:pt x="224243" y="23596"/>
                  </a:moveTo>
                  <a:lnTo>
                    <a:pt x="212458" y="23596"/>
                  </a:lnTo>
                  <a:lnTo>
                    <a:pt x="212458" y="35394"/>
                  </a:lnTo>
                  <a:lnTo>
                    <a:pt x="224243" y="35394"/>
                  </a:lnTo>
                  <a:lnTo>
                    <a:pt x="224243" y="23596"/>
                  </a:lnTo>
                  <a:close/>
                </a:path>
                <a:path w="626109" h="47625">
                  <a:moveTo>
                    <a:pt x="247840" y="11798"/>
                  </a:moveTo>
                  <a:lnTo>
                    <a:pt x="236054" y="11798"/>
                  </a:lnTo>
                  <a:lnTo>
                    <a:pt x="224256" y="11798"/>
                  </a:lnTo>
                  <a:lnTo>
                    <a:pt x="224256" y="23596"/>
                  </a:lnTo>
                  <a:lnTo>
                    <a:pt x="236054" y="23596"/>
                  </a:lnTo>
                  <a:lnTo>
                    <a:pt x="236054" y="35394"/>
                  </a:lnTo>
                  <a:lnTo>
                    <a:pt x="247840" y="35394"/>
                  </a:lnTo>
                  <a:lnTo>
                    <a:pt x="247840" y="23596"/>
                  </a:lnTo>
                  <a:lnTo>
                    <a:pt x="247840" y="11798"/>
                  </a:lnTo>
                  <a:close/>
                </a:path>
                <a:path w="626109" h="47625">
                  <a:moveTo>
                    <a:pt x="259664" y="11798"/>
                  </a:moveTo>
                  <a:lnTo>
                    <a:pt x="247865" y="11798"/>
                  </a:lnTo>
                  <a:lnTo>
                    <a:pt x="247865" y="23596"/>
                  </a:lnTo>
                  <a:lnTo>
                    <a:pt x="247865" y="35394"/>
                  </a:lnTo>
                  <a:lnTo>
                    <a:pt x="259664" y="35394"/>
                  </a:lnTo>
                  <a:lnTo>
                    <a:pt x="259664" y="23596"/>
                  </a:lnTo>
                  <a:lnTo>
                    <a:pt x="259664" y="11798"/>
                  </a:lnTo>
                  <a:close/>
                </a:path>
                <a:path w="626109" h="47625">
                  <a:moveTo>
                    <a:pt x="306857" y="0"/>
                  </a:moveTo>
                  <a:lnTo>
                    <a:pt x="295071" y="0"/>
                  </a:lnTo>
                  <a:lnTo>
                    <a:pt x="295071" y="11798"/>
                  </a:lnTo>
                  <a:lnTo>
                    <a:pt x="283273" y="11798"/>
                  </a:lnTo>
                  <a:lnTo>
                    <a:pt x="283273" y="23596"/>
                  </a:lnTo>
                  <a:lnTo>
                    <a:pt x="295071" y="23596"/>
                  </a:lnTo>
                  <a:lnTo>
                    <a:pt x="295071" y="35394"/>
                  </a:lnTo>
                  <a:lnTo>
                    <a:pt x="306857" y="35394"/>
                  </a:lnTo>
                  <a:lnTo>
                    <a:pt x="306857" y="23596"/>
                  </a:lnTo>
                  <a:lnTo>
                    <a:pt x="306857" y="11798"/>
                  </a:lnTo>
                  <a:lnTo>
                    <a:pt x="306857" y="0"/>
                  </a:lnTo>
                  <a:close/>
                </a:path>
                <a:path w="626109" h="47625">
                  <a:moveTo>
                    <a:pt x="330479" y="11798"/>
                  </a:moveTo>
                  <a:lnTo>
                    <a:pt x="318681" y="11798"/>
                  </a:lnTo>
                  <a:lnTo>
                    <a:pt x="318681" y="23596"/>
                  </a:lnTo>
                  <a:lnTo>
                    <a:pt x="318681" y="35394"/>
                  </a:lnTo>
                  <a:lnTo>
                    <a:pt x="330479" y="35394"/>
                  </a:lnTo>
                  <a:lnTo>
                    <a:pt x="330479" y="23596"/>
                  </a:lnTo>
                  <a:lnTo>
                    <a:pt x="330479" y="11798"/>
                  </a:lnTo>
                  <a:close/>
                </a:path>
                <a:path w="626109" h="47625">
                  <a:moveTo>
                    <a:pt x="365874" y="23596"/>
                  </a:moveTo>
                  <a:lnTo>
                    <a:pt x="354088" y="23596"/>
                  </a:lnTo>
                  <a:lnTo>
                    <a:pt x="354088" y="35394"/>
                  </a:lnTo>
                  <a:lnTo>
                    <a:pt x="365874" y="35394"/>
                  </a:lnTo>
                  <a:lnTo>
                    <a:pt x="365874" y="23596"/>
                  </a:lnTo>
                  <a:close/>
                </a:path>
                <a:path w="626109" h="47625">
                  <a:moveTo>
                    <a:pt x="377685" y="0"/>
                  </a:moveTo>
                  <a:lnTo>
                    <a:pt x="365899" y="0"/>
                  </a:lnTo>
                  <a:lnTo>
                    <a:pt x="365899" y="11798"/>
                  </a:lnTo>
                  <a:lnTo>
                    <a:pt x="365899" y="23596"/>
                  </a:lnTo>
                  <a:lnTo>
                    <a:pt x="377685" y="23596"/>
                  </a:lnTo>
                  <a:lnTo>
                    <a:pt x="377685" y="11798"/>
                  </a:lnTo>
                  <a:lnTo>
                    <a:pt x="377685" y="0"/>
                  </a:lnTo>
                  <a:close/>
                </a:path>
                <a:path w="626109" h="47625">
                  <a:moveTo>
                    <a:pt x="389496" y="23596"/>
                  </a:moveTo>
                  <a:lnTo>
                    <a:pt x="377698" y="23596"/>
                  </a:lnTo>
                  <a:lnTo>
                    <a:pt x="377698" y="35394"/>
                  </a:lnTo>
                  <a:lnTo>
                    <a:pt x="389496" y="35394"/>
                  </a:lnTo>
                  <a:lnTo>
                    <a:pt x="389496" y="23596"/>
                  </a:lnTo>
                  <a:close/>
                </a:path>
                <a:path w="626109" h="47625">
                  <a:moveTo>
                    <a:pt x="401307" y="11798"/>
                  </a:moveTo>
                  <a:lnTo>
                    <a:pt x="389509" y="11798"/>
                  </a:lnTo>
                  <a:lnTo>
                    <a:pt x="389509" y="23596"/>
                  </a:lnTo>
                  <a:lnTo>
                    <a:pt x="401307" y="23596"/>
                  </a:lnTo>
                  <a:lnTo>
                    <a:pt x="401307" y="11798"/>
                  </a:lnTo>
                  <a:close/>
                </a:path>
                <a:path w="626109" h="47625">
                  <a:moveTo>
                    <a:pt x="424903" y="23596"/>
                  </a:moveTo>
                  <a:lnTo>
                    <a:pt x="413105" y="23596"/>
                  </a:lnTo>
                  <a:lnTo>
                    <a:pt x="413105" y="35394"/>
                  </a:lnTo>
                  <a:lnTo>
                    <a:pt x="424903" y="35394"/>
                  </a:lnTo>
                  <a:lnTo>
                    <a:pt x="424903" y="23596"/>
                  </a:lnTo>
                  <a:close/>
                </a:path>
                <a:path w="626109" h="47625">
                  <a:moveTo>
                    <a:pt x="424903" y="0"/>
                  </a:moveTo>
                  <a:lnTo>
                    <a:pt x="413105" y="0"/>
                  </a:lnTo>
                  <a:lnTo>
                    <a:pt x="413105" y="11798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26109" h="47625">
                  <a:moveTo>
                    <a:pt x="436702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36702" y="11798"/>
                  </a:lnTo>
                  <a:lnTo>
                    <a:pt x="436702" y="0"/>
                  </a:lnTo>
                  <a:close/>
                </a:path>
                <a:path w="626109" h="47625">
                  <a:moveTo>
                    <a:pt x="460298" y="0"/>
                  </a:moveTo>
                  <a:lnTo>
                    <a:pt x="448513" y="0"/>
                  </a:lnTo>
                  <a:lnTo>
                    <a:pt x="448513" y="11798"/>
                  </a:lnTo>
                  <a:lnTo>
                    <a:pt x="436714" y="11798"/>
                  </a:lnTo>
                  <a:lnTo>
                    <a:pt x="436714" y="23596"/>
                  </a:lnTo>
                  <a:lnTo>
                    <a:pt x="448513" y="23596"/>
                  </a:lnTo>
                  <a:lnTo>
                    <a:pt x="448513" y="35394"/>
                  </a:lnTo>
                  <a:lnTo>
                    <a:pt x="460298" y="35394"/>
                  </a:lnTo>
                  <a:lnTo>
                    <a:pt x="460298" y="23596"/>
                  </a:lnTo>
                  <a:lnTo>
                    <a:pt x="460298" y="11798"/>
                  </a:lnTo>
                  <a:lnTo>
                    <a:pt x="460298" y="0"/>
                  </a:lnTo>
                  <a:close/>
                </a:path>
                <a:path w="626109" h="47625">
                  <a:moveTo>
                    <a:pt x="472109" y="23596"/>
                  </a:moveTo>
                  <a:lnTo>
                    <a:pt x="460324" y="23596"/>
                  </a:lnTo>
                  <a:lnTo>
                    <a:pt x="460324" y="35394"/>
                  </a:lnTo>
                  <a:lnTo>
                    <a:pt x="472109" y="35394"/>
                  </a:lnTo>
                  <a:lnTo>
                    <a:pt x="472109" y="23596"/>
                  </a:lnTo>
                  <a:close/>
                </a:path>
                <a:path w="626109" h="47625">
                  <a:moveTo>
                    <a:pt x="483920" y="11798"/>
                  </a:moveTo>
                  <a:lnTo>
                    <a:pt x="472122" y="11798"/>
                  </a:lnTo>
                  <a:lnTo>
                    <a:pt x="472122" y="23596"/>
                  </a:lnTo>
                  <a:lnTo>
                    <a:pt x="472122" y="35394"/>
                  </a:lnTo>
                  <a:lnTo>
                    <a:pt x="483920" y="35394"/>
                  </a:lnTo>
                  <a:lnTo>
                    <a:pt x="483920" y="23596"/>
                  </a:lnTo>
                  <a:lnTo>
                    <a:pt x="483920" y="11798"/>
                  </a:lnTo>
                  <a:close/>
                </a:path>
                <a:path w="626109" h="47625">
                  <a:moveTo>
                    <a:pt x="519315" y="11798"/>
                  </a:moveTo>
                  <a:lnTo>
                    <a:pt x="507530" y="11798"/>
                  </a:lnTo>
                  <a:lnTo>
                    <a:pt x="507530" y="23596"/>
                  </a:lnTo>
                  <a:lnTo>
                    <a:pt x="495731" y="23596"/>
                  </a:lnTo>
                  <a:lnTo>
                    <a:pt x="495731" y="35394"/>
                  </a:lnTo>
                  <a:lnTo>
                    <a:pt x="507530" y="35394"/>
                  </a:lnTo>
                  <a:lnTo>
                    <a:pt x="519315" y="35394"/>
                  </a:lnTo>
                  <a:lnTo>
                    <a:pt x="519315" y="23596"/>
                  </a:lnTo>
                  <a:lnTo>
                    <a:pt x="519315" y="11798"/>
                  </a:lnTo>
                  <a:close/>
                </a:path>
                <a:path w="626109" h="47625">
                  <a:moveTo>
                    <a:pt x="531126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19341" y="23596"/>
                  </a:lnTo>
                  <a:lnTo>
                    <a:pt x="531126" y="23596"/>
                  </a:lnTo>
                  <a:lnTo>
                    <a:pt x="531126" y="11798"/>
                  </a:lnTo>
                  <a:lnTo>
                    <a:pt x="531126" y="0"/>
                  </a:lnTo>
                  <a:close/>
                </a:path>
                <a:path w="626109" h="47625">
                  <a:moveTo>
                    <a:pt x="542937" y="11798"/>
                  </a:moveTo>
                  <a:lnTo>
                    <a:pt x="531139" y="11798"/>
                  </a:lnTo>
                  <a:lnTo>
                    <a:pt x="531139" y="23596"/>
                  </a:lnTo>
                  <a:lnTo>
                    <a:pt x="531139" y="35394"/>
                  </a:lnTo>
                  <a:lnTo>
                    <a:pt x="542937" y="35394"/>
                  </a:lnTo>
                  <a:lnTo>
                    <a:pt x="542937" y="23596"/>
                  </a:lnTo>
                  <a:lnTo>
                    <a:pt x="542937" y="11798"/>
                  </a:lnTo>
                  <a:close/>
                </a:path>
                <a:path w="626109" h="47625">
                  <a:moveTo>
                    <a:pt x="578345" y="23596"/>
                  </a:moveTo>
                  <a:lnTo>
                    <a:pt x="566547" y="23596"/>
                  </a:lnTo>
                  <a:lnTo>
                    <a:pt x="554748" y="23596"/>
                  </a:lnTo>
                  <a:lnTo>
                    <a:pt x="542950" y="23596"/>
                  </a:lnTo>
                  <a:lnTo>
                    <a:pt x="542950" y="35394"/>
                  </a:lnTo>
                  <a:lnTo>
                    <a:pt x="554748" y="35394"/>
                  </a:lnTo>
                  <a:lnTo>
                    <a:pt x="566547" y="35394"/>
                  </a:lnTo>
                  <a:lnTo>
                    <a:pt x="578345" y="35394"/>
                  </a:lnTo>
                  <a:lnTo>
                    <a:pt x="578345" y="23596"/>
                  </a:lnTo>
                  <a:close/>
                </a:path>
                <a:path w="626109" h="47625">
                  <a:moveTo>
                    <a:pt x="601941" y="0"/>
                  </a:moveTo>
                  <a:lnTo>
                    <a:pt x="601941" y="0"/>
                  </a:ln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90143" y="11798"/>
                  </a:lnTo>
                  <a:lnTo>
                    <a:pt x="590143" y="23596"/>
                  </a:lnTo>
                  <a:lnTo>
                    <a:pt x="590143" y="35394"/>
                  </a:lnTo>
                  <a:lnTo>
                    <a:pt x="601941" y="35394"/>
                  </a:lnTo>
                  <a:lnTo>
                    <a:pt x="601941" y="23596"/>
                  </a:lnTo>
                  <a:lnTo>
                    <a:pt x="601941" y="11798"/>
                  </a:lnTo>
                  <a:lnTo>
                    <a:pt x="601941" y="0"/>
                  </a:lnTo>
                  <a:close/>
                </a:path>
                <a:path w="626109" h="47625">
                  <a:moveTo>
                    <a:pt x="625551" y="0"/>
                  </a:moveTo>
                  <a:lnTo>
                    <a:pt x="613765" y="0"/>
                  </a:ln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13765" y="23596"/>
                  </a:lnTo>
                  <a:lnTo>
                    <a:pt x="601967" y="23596"/>
                  </a:lnTo>
                  <a:lnTo>
                    <a:pt x="601967" y="35394"/>
                  </a:lnTo>
                  <a:lnTo>
                    <a:pt x="613765" y="35394"/>
                  </a:lnTo>
                  <a:lnTo>
                    <a:pt x="625551" y="35394"/>
                  </a:lnTo>
                  <a:lnTo>
                    <a:pt x="625551" y="23596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5958433" y="5925083"/>
              <a:ext cx="614045" cy="35560"/>
            </a:xfrm>
            <a:custGeom>
              <a:avLst/>
              <a:gdLst/>
              <a:ahLst/>
              <a:cxnLst/>
              <a:rect l="l" t="t" r="r" b="b"/>
              <a:pathLst>
                <a:path w="614045" h="35560">
                  <a:moveTo>
                    <a:pt x="23583" y="23609"/>
                  </a:moveTo>
                  <a:lnTo>
                    <a:pt x="11798" y="23609"/>
                  </a:lnTo>
                  <a:lnTo>
                    <a:pt x="11798" y="35407"/>
                  </a:lnTo>
                  <a:lnTo>
                    <a:pt x="23583" y="35407"/>
                  </a:lnTo>
                  <a:lnTo>
                    <a:pt x="23583" y="23609"/>
                  </a:lnTo>
                  <a:close/>
                </a:path>
                <a:path w="614045" h="35560">
                  <a:moveTo>
                    <a:pt x="23583" y="11798"/>
                  </a:moveTo>
                  <a:lnTo>
                    <a:pt x="11798" y="11798"/>
                  </a:lnTo>
                  <a:lnTo>
                    <a:pt x="0" y="11798"/>
                  </a:lnTo>
                  <a:lnTo>
                    <a:pt x="0" y="23596"/>
                  </a:lnTo>
                  <a:lnTo>
                    <a:pt x="11798" y="23596"/>
                  </a:lnTo>
                  <a:lnTo>
                    <a:pt x="23583" y="23596"/>
                  </a:lnTo>
                  <a:lnTo>
                    <a:pt x="23583" y="11798"/>
                  </a:lnTo>
                  <a:close/>
                </a:path>
                <a:path w="614045" h="35560">
                  <a:moveTo>
                    <a:pt x="35394" y="11798"/>
                  </a:moveTo>
                  <a:lnTo>
                    <a:pt x="23596" y="11798"/>
                  </a:lnTo>
                  <a:lnTo>
                    <a:pt x="23596" y="23596"/>
                  </a:lnTo>
                  <a:lnTo>
                    <a:pt x="35394" y="23596"/>
                  </a:lnTo>
                  <a:lnTo>
                    <a:pt x="35394" y="11798"/>
                  </a:lnTo>
                  <a:close/>
                </a:path>
                <a:path w="614045" h="35560">
                  <a:moveTo>
                    <a:pt x="47205" y="23609"/>
                  </a:move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47205" y="23609"/>
                  </a:lnTo>
                  <a:close/>
                </a:path>
                <a:path w="614045" h="35560">
                  <a:moveTo>
                    <a:pt x="47205" y="0"/>
                  </a:moveTo>
                  <a:lnTo>
                    <a:pt x="35407" y="0"/>
                  </a:lnTo>
                  <a:lnTo>
                    <a:pt x="35407" y="11798"/>
                  </a:lnTo>
                  <a:lnTo>
                    <a:pt x="47205" y="11798"/>
                  </a:lnTo>
                  <a:lnTo>
                    <a:pt x="47205" y="0"/>
                  </a:lnTo>
                  <a:close/>
                </a:path>
                <a:path w="614045" h="35560">
                  <a:moveTo>
                    <a:pt x="58991" y="11798"/>
                  </a:moveTo>
                  <a:lnTo>
                    <a:pt x="47205" y="11798"/>
                  </a:lnTo>
                  <a:lnTo>
                    <a:pt x="47205" y="23596"/>
                  </a:lnTo>
                  <a:lnTo>
                    <a:pt x="58991" y="23596"/>
                  </a:lnTo>
                  <a:lnTo>
                    <a:pt x="58991" y="11798"/>
                  </a:lnTo>
                  <a:close/>
                </a:path>
                <a:path w="614045" h="35560">
                  <a:moveTo>
                    <a:pt x="70815" y="23609"/>
                  </a:move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70815" y="23609"/>
                  </a:lnTo>
                  <a:close/>
                </a:path>
                <a:path w="614045" h="35560">
                  <a:moveTo>
                    <a:pt x="94411" y="0"/>
                  </a:moveTo>
                  <a:lnTo>
                    <a:pt x="82613" y="0"/>
                  </a:lnTo>
                  <a:lnTo>
                    <a:pt x="82613" y="11798"/>
                  </a:lnTo>
                  <a:lnTo>
                    <a:pt x="70815" y="11798"/>
                  </a:lnTo>
                  <a:lnTo>
                    <a:pt x="70815" y="0"/>
                  </a:lnTo>
                  <a:lnTo>
                    <a:pt x="59016" y="0"/>
                  </a:lnTo>
                  <a:lnTo>
                    <a:pt x="59016" y="11798"/>
                  </a:lnTo>
                  <a:lnTo>
                    <a:pt x="59016" y="23596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94411" y="23596"/>
                  </a:lnTo>
                  <a:lnTo>
                    <a:pt x="94411" y="11798"/>
                  </a:lnTo>
                  <a:lnTo>
                    <a:pt x="94411" y="0"/>
                  </a:lnTo>
                  <a:close/>
                </a:path>
                <a:path w="614045" h="35560">
                  <a:moveTo>
                    <a:pt x="118008" y="23609"/>
                  </a:moveTo>
                  <a:lnTo>
                    <a:pt x="106222" y="23609"/>
                  </a:ln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18008" y="35407"/>
                  </a:lnTo>
                  <a:lnTo>
                    <a:pt x="118008" y="23609"/>
                  </a:lnTo>
                  <a:close/>
                </a:path>
                <a:path w="614045" h="35560">
                  <a:moveTo>
                    <a:pt x="118008" y="0"/>
                  </a:moveTo>
                  <a:lnTo>
                    <a:pt x="106222" y="0"/>
                  </a:lnTo>
                  <a:lnTo>
                    <a:pt x="94424" y="0"/>
                  </a:lnTo>
                  <a:lnTo>
                    <a:pt x="94424" y="11798"/>
                  </a:lnTo>
                  <a:lnTo>
                    <a:pt x="94424" y="23596"/>
                  </a:lnTo>
                  <a:lnTo>
                    <a:pt x="106222" y="23596"/>
                  </a:lnTo>
                  <a:lnTo>
                    <a:pt x="118008" y="23596"/>
                  </a:lnTo>
                  <a:lnTo>
                    <a:pt x="118008" y="11798"/>
                  </a:lnTo>
                  <a:lnTo>
                    <a:pt x="118008" y="0"/>
                  </a:lnTo>
                  <a:close/>
                </a:path>
                <a:path w="614045" h="35560">
                  <a:moveTo>
                    <a:pt x="129819" y="23609"/>
                  </a:moveTo>
                  <a:lnTo>
                    <a:pt x="118021" y="23609"/>
                  </a:lnTo>
                  <a:lnTo>
                    <a:pt x="118021" y="35407"/>
                  </a:lnTo>
                  <a:lnTo>
                    <a:pt x="129819" y="35407"/>
                  </a:lnTo>
                  <a:lnTo>
                    <a:pt x="129819" y="23609"/>
                  </a:lnTo>
                  <a:close/>
                </a:path>
                <a:path w="614045" h="35560">
                  <a:moveTo>
                    <a:pt x="129819" y="11798"/>
                  </a:moveTo>
                  <a:lnTo>
                    <a:pt x="118021" y="11798"/>
                  </a:lnTo>
                  <a:lnTo>
                    <a:pt x="118021" y="23596"/>
                  </a:lnTo>
                  <a:lnTo>
                    <a:pt x="129819" y="23596"/>
                  </a:lnTo>
                  <a:lnTo>
                    <a:pt x="129819" y="11798"/>
                  </a:lnTo>
                  <a:close/>
                </a:path>
                <a:path w="614045" h="35560">
                  <a:moveTo>
                    <a:pt x="153416" y="0"/>
                  </a:moveTo>
                  <a:lnTo>
                    <a:pt x="141630" y="0"/>
                  </a:lnTo>
                  <a:lnTo>
                    <a:pt x="129832" y="0"/>
                  </a:lnTo>
                  <a:lnTo>
                    <a:pt x="129832" y="11798"/>
                  </a:lnTo>
                  <a:lnTo>
                    <a:pt x="129832" y="23596"/>
                  </a:lnTo>
                  <a:lnTo>
                    <a:pt x="141630" y="23596"/>
                  </a:lnTo>
                  <a:lnTo>
                    <a:pt x="153416" y="23596"/>
                  </a:lnTo>
                  <a:lnTo>
                    <a:pt x="153416" y="11798"/>
                  </a:lnTo>
                  <a:lnTo>
                    <a:pt x="153416" y="0"/>
                  </a:lnTo>
                  <a:close/>
                </a:path>
                <a:path w="614045" h="35560">
                  <a:moveTo>
                    <a:pt x="165239" y="0"/>
                  </a:moveTo>
                  <a:lnTo>
                    <a:pt x="153441" y="0"/>
                  </a:lnTo>
                  <a:lnTo>
                    <a:pt x="153441" y="11798"/>
                  </a:lnTo>
                  <a:lnTo>
                    <a:pt x="153441" y="23596"/>
                  </a:lnTo>
                  <a:lnTo>
                    <a:pt x="165239" y="23596"/>
                  </a:lnTo>
                  <a:lnTo>
                    <a:pt x="165239" y="11798"/>
                  </a:lnTo>
                  <a:lnTo>
                    <a:pt x="165239" y="0"/>
                  </a:lnTo>
                  <a:close/>
                </a:path>
                <a:path w="614045" h="35560">
                  <a:moveTo>
                    <a:pt x="177025" y="23609"/>
                  </a:moveTo>
                  <a:lnTo>
                    <a:pt x="165239" y="23609"/>
                  </a:ln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close/>
                </a:path>
                <a:path w="614045" h="35560">
                  <a:moveTo>
                    <a:pt x="188836" y="23609"/>
                  </a:move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close/>
                </a:path>
                <a:path w="614045" h="35560">
                  <a:moveTo>
                    <a:pt x="188836" y="0"/>
                  </a:moveTo>
                  <a:lnTo>
                    <a:pt x="177038" y="0"/>
                  </a:lnTo>
                  <a:lnTo>
                    <a:pt x="177038" y="11798"/>
                  </a:lnTo>
                  <a:lnTo>
                    <a:pt x="177038" y="23596"/>
                  </a:lnTo>
                  <a:lnTo>
                    <a:pt x="188836" y="23596"/>
                  </a:lnTo>
                  <a:lnTo>
                    <a:pt x="188836" y="11798"/>
                  </a:lnTo>
                  <a:lnTo>
                    <a:pt x="188836" y="0"/>
                  </a:lnTo>
                  <a:close/>
                </a:path>
                <a:path w="614045" h="35560">
                  <a:moveTo>
                    <a:pt x="212432" y="0"/>
                  </a:moveTo>
                  <a:lnTo>
                    <a:pt x="200647" y="0"/>
                  </a:lnTo>
                  <a:lnTo>
                    <a:pt x="200647" y="11798"/>
                  </a:lnTo>
                  <a:lnTo>
                    <a:pt x="212432" y="11798"/>
                  </a:lnTo>
                  <a:lnTo>
                    <a:pt x="212432" y="0"/>
                  </a:lnTo>
                  <a:close/>
                </a:path>
                <a:path w="614045" h="35560">
                  <a:moveTo>
                    <a:pt x="224243" y="23609"/>
                  </a:move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close/>
                </a:path>
                <a:path w="614045" h="35560">
                  <a:moveTo>
                    <a:pt x="224243" y="11798"/>
                  </a:moveTo>
                  <a:lnTo>
                    <a:pt x="212458" y="11798"/>
                  </a:lnTo>
                  <a:lnTo>
                    <a:pt x="212458" y="23596"/>
                  </a:lnTo>
                  <a:lnTo>
                    <a:pt x="224243" y="23596"/>
                  </a:lnTo>
                  <a:lnTo>
                    <a:pt x="224243" y="11798"/>
                  </a:lnTo>
                  <a:close/>
                </a:path>
                <a:path w="614045" h="35560">
                  <a:moveTo>
                    <a:pt x="271449" y="23609"/>
                  </a:moveTo>
                  <a:lnTo>
                    <a:pt x="259664" y="23609"/>
                  </a:lnTo>
                  <a:lnTo>
                    <a:pt x="259664" y="35407"/>
                  </a:lnTo>
                  <a:lnTo>
                    <a:pt x="271449" y="35407"/>
                  </a:lnTo>
                  <a:lnTo>
                    <a:pt x="271449" y="23609"/>
                  </a:lnTo>
                  <a:close/>
                </a:path>
                <a:path w="614045" h="35560">
                  <a:moveTo>
                    <a:pt x="271449" y="0"/>
                  </a:moveTo>
                  <a:lnTo>
                    <a:pt x="259664" y="0"/>
                  </a:lnTo>
                  <a:lnTo>
                    <a:pt x="247865" y="0"/>
                  </a:lnTo>
                  <a:lnTo>
                    <a:pt x="247865" y="11798"/>
                  </a:lnTo>
                  <a:lnTo>
                    <a:pt x="247865" y="23596"/>
                  </a:lnTo>
                  <a:lnTo>
                    <a:pt x="259664" y="23596"/>
                  </a:lnTo>
                  <a:lnTo>
                    <a:pt x="271449" y="23596"/>
                  </a:lnTo>
                  <a:lnTo>
                    <a:pt x="271449" y="11798"/>
                  </a:lnTo>
                  <a:lnTo>
                    <a:pt x="271449" y="0"/>
                  </a:lnTo>
                  <a:close/>
                </a:path>
                <a:path w="614045" h="35560">
                  <a:moveTo>
                    <a:pt x="283260" y="23609"/>
                  </a:moveTo>
                  <a:lnTo>
                    <a:pt x="271475" y="23609"/>
                  </a:lnTo>
                  <a:lnTo>
                    <a:pt x="271475" y="35407"/>
                  </a:lnTo>
                  <a:lnTo>
                    <a:pt x="283260" y="35407"/>
                  </a:lnTo>
                  <a:lnTo>
                    <a:pt x="283260" y="23609"/>
                  </a:lnTo>
                  <a:close/>
                </a:path>
                <a:path w="614045" h="35560">
                  <a:moveTo>
                    <a:pt x="306857" y="11798"/>
                  </a:moveTo>
                  <a:lnTo>
                    <a:pt x="295071" y="11798"/>
                  </a:lnTo>
                  <a:lnTo>
                    <a:pt x="295071" y="23596"/>
                  </a:lnTo>
                  <a:lnTo>
                    <a:pt x="306857" y="23596"/>
                  </a:lnTo>
                  <a:lnTo>
                    <a:pt x="306857" y="11798"/>
                  </a:lnTo>
                  <a:close/>
                </a:path>
                <a:path w="614045" h="35560">
                  <a:moveTo>
                    <a:pt x="318668" y="0"/>
                  </a:moveTo>
                  <a:lnTo>
                    <a:pt x="306882" y="0"/>
                  </a:lnTo>
                  <a:lnTo>
                    <a:pt x="306882" y="11798"/>
                  </a:lnTo>
                  <a:lnTo>
                    <a:pt x="306882" y="23596"/>
                  </a:lnTo>
                  <a:lnTo>
                    <a:pt x="318668" y="23596"/>
                  </a:lnTo>
                  <a:lnTo>
                    <a:pt x="318668" y="11798"/>
                  </a:lnTo>
                  <a:lnTo>
                    <a:pt x="318668" y="0"/>
                  </a:lnTo>
                  <a:close/>
                </a:path>
                <a:path w="614045" h="35560">
                  <a:moveTo>
                    <a:pt x="330479" y="11798"/>
                  </a:moveTo>
                  <a:lnTo>
                    <a:pt x="318681" y="11798"/>
                  </a:lnTo>
                  <a:lnTo>
                    <a:pt x="318681" y="23596"/>
                  </a:lnTo>
                  <a:lnTo>
                    <a:pt x="330479" y="23596"/>
                  </a:lnTo>
                  <a:lnTo>
                    <a:pt x="330479" y="11798"/>
                  </a:lnTo>
                  <a:close/>
                </a:path>
                <a:path w="614045" h="35560">
                  <a:moveTo>
                    <a:pt x="365874" y="0"/>
                  </a:moveTo>
                  <a:lnTo>
                    <a:pt x="354088" y="0"/>
                  </a:lnTo>
                  <a:lnTo>
                    <a:pt x="342290" y="0"/>
                  </a:lnTo>
                  <a:lnTo>
                    <a:pt x="342290" y="11798"/>
                  </a:lnTo>
                  <a:lnTo>
                    <a:pt x="354088" y="11798"/>
                  </a:lnTo>
                  <a:lnTo>
                    <a:pt x="365874" y="11798"/>
                  </a:lnTo>
                  <a:lnTo>
                    <a:pt x="365874" y="0"/>
                  </a:lnTo>
                  <a:close/>
                </a:path>
                <a:path w="614045" h="35560">
                  <a:moveTo>
                    <a:pt x="377685" y="0"/>
                  </a:moveTo>
                  <a:lnTo>
                    <a:pt x="365899" y="0"/>
                  </a:lnTo>
                  <a:lnTo>
                    <a:pt x="365899" y="11798"/>
                  </a:lnTo>
                  <a:lnTo>
                    <a:pt x="365899" y="23596"/>
                  </a:lnTo>
                  <a:lnTo>
                    <a:pt x="377685" y="23596"/>
                  </a:lnTo>
                  <a:lnTo>
                    <a:pt x="377685" y="11798"/>
                  </a:lnTo>
                  <a:lnTo>
                    <a:pt x="377685" y="0"/>
                  </a:lnTo>
                  <a:close/>
                </a:path>
                <a:path w="614045" h="35560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77698" y="23596"/>
                  </a:lnTo>
                  <a:lnTo>
                    <a:pt x="389496" y="23596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14045" h="35560">
                  <a:moveTo>
                    <a:pt x="413092" y="11798"/>
                  </a:moveTo>
                  <a:lnTo>
                    <a:pt x="401307" y="11798"/>
                  </a:lnTo>
                  <a:lnTo>
                    <a:pt x="401307" y="0"/>
                  </a:lnTo>
                  <a:lnTo>
                    <a:pt x="389509" y="0"/>
                  </a:lnTo>
                  <a:lnTo>
                    <a:pt x="389509" y="11798"/>
                  </a:lnTo>
                  <a:lnTo>
                    <a:pt x="389509" y="23596"/>
                  </a:lnTo>
                  <a:lnTo>
                    <a:pt x="401307" y="23596"/>
                  </a:lnTo>
                  <a:lnTo>
                    <a:pt x="413092" y="23596"/>
                  </a:lnTo>
                  <a:lnTo>
                    <a:pt x="413092" y="11798"/>
                  </a:lnTo>
                  <a:close/>
                </a:path>
                <a:path w="614045" h="35560">
                  <a:moveTo>
                    <a:pt x="460298" y="0"/>
                  </a:moveTo>
                  <a:lnTo>
                    <a:pt x="448513" y="0"/>
                  </a:lnTo>
                  <a:lnTo>
                    <a:pt x="436714" y="0"/>
                  </a:lnTo>
                  <a:lnTo>
                    <a:pt x="436714" y="11798"/>
                  </a:lnTo>
                  <a:lnTo>
                    <a:pt x="436714" y="23596"/>
                  </a:lnTo>
                  <a:lnTo>
                    <a:pt x="448513" y="23596"/>
                  </a:lnTo>
                  <a:lnTo>
                    <a:pt x="448513" y="11798"/>
                  </a:lnTo>
                  <a:lnTo>
                    <a:pt x="460298" y="11798"/>
                  </a:lnTo>
                  <a:lnTo>
                    <a:pt x="460298" y="0"/>
                  </a:lnTo>
                  <a:close/>
                </a:path>
                <a:path w="614045" h="35560">
                  <a:moveTo>
                    <a:pt x="472109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72109" y="11798"/>
                  </a:lnTo>
                  <a:lnTo>
                    <a:pt x="472109" y="0"/>
                  </a:lnTo>
                  <a:close/>
                </a:path>
                <a:path w="614045" h="35560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14045" h="35560">
                  <a:moveTo>
                    <a:pt x="495731" y="0"/>
                  </a:move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495731" y="0"/>
                  </a:lnTo>
                  <a:close/>
                </a:path>
                <a:path w="614045" h="35560">
                  <a:moveTo>
                    <a:pt x="519315" y="0"/>
                  </a:moveTo>
                  <a:lnTo>
                    <a:pt x="507530" y="0"/>
                  </a:lnTo>
                  <a:lnTo>
                    <a:pt x="507530" y="11798"/>
                  </a:lnTo>
                  <a:lnTo>
                    <a:pt x="519315" y="11798"/>
                  </a:lnTo>
                  <a:lnTo>
                    <a:pt x="519315" y="0"/>
                  </a:lnTo>
                  <a:close/>
                </a:path>
                <a:path w="614045" h="35560">
                  <a:moveTo>
                    <a:pt x="531126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19341" y="23596"/>
                  </a:lnTo>
                  <a:lnTo>
                    <a:pt x="531126" y="23596"/>
                  </a:lnTo>
                  <a:lnTo>
                    <a:pt x="531126" y="11798"/>
                  </a:lnTo>
                  <a:lnTo>
                    <a:pt x="531126" y="0"/>
                  </a:lnTo>
                  <a:close/>
                </a:path>
                <a:path w="614045" h="35560">
                  <a:moveTo>
                    <a:pt x="542937" y="11798"/>
                  </a:moveTo>
                  <a:lnTo>
                    <a:pt x="531139" y="11798"/>
                  </a:lnTo>
                  <a:lnTo>
                    <a:pt x="531139" y="23596"/>
                  </a:lnTo>
                  <a:lnTo>
                    <a:pt x="542937" y="23596"/>
                  </a:lnTo>
                  <a:lnTo>
                    <a:pt x="542937" y="11798"/>
                  </a:lnTo>
                  <a:close/>
                </a:path>
                <a:path w="614045" h="35560">
                  <a:moveTo>
                    <a:pt x="578345" y="11798"/>
                  </a:moveTo>
                  <a:lnTo>
                    <a:pt x="566547" y="11798"/>
                  </a:lnTo>
                  <a:lnTo>
                    <a:pt x="554748" y="11798"/>
                  </a:lnTo>
                  <a:lnTo>
                    <a:pt x="554748" y="0"/>
                  </a:lnTo>
                  <a:lnTo>
                    <a:pt x="542950" y="0"/>
                  </a:ln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66547" y="23596"/>
                  </a:lnTo>
                  <a:lnTo>
                    <a:pt x="578345" y="23596"/>
                  </a:lnTo>
                  <a:lnTo>
                    <a:pt x="578345" y="11798"/>
                  </a:lnTo>
                  <a:close/>
                </a:path>
                <a:path w="614045" h="35560">
                  <a:moveTo>
                    <a:pt x="590143" y="0"/>
                  </a:moveTo>
                  <a:lnTo>
                    <a:pt x="578345" y="0"/>
                  </a:lnTo>
                  <a:lnTo>
                    <a:pt x="578345" y="11798"/>
                  </a:lnTo>
                  <a:lnTo>
                    <a:pt x="590143" y="11798"/>
                  </a:lnTo>
                  <a:lnTo>
                    <a:pt x="590143" y="0"/>
                  </a:lnTo>
                  <a:close/>
                </a:path>
                <a:path w="614045" h="35560">
                  <a:moveTo>
                    <a:pt x="613765" y="0"/>
                  </a:moveTo>
                  <a:lnTo>
                    <a:pt x="601967" y="0"/>
                  </a:lnTo>
                  <a:lnTo>
                    <a:pt x="601967" y="11798"/>
                  </a:lnTo>
                  <a:lnTo>
                    <a:pt x="601967" y="23596"/>
                  </a:lnTo>
                  <a:lnTo>
                    <a:pt x="613765" y="23596"/>
                  </a:lnTo>
                  <a:lnTo>
                    <a:pt x="613765" y="11798"/>
                  </a:lnTo>
                  <a:lnTo>
                    <a:pt x="61376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5958433" y="5948692"/>
              <a:ext cx="614045" cy="47625"/>
            </a:xfrm>
            <a:custGeom>
              <a:avLst/>
              <a:gdLst/>
              <a:ahLst/>
              <a:cxnLst/>
              <a:rect l="l" t="t" r="r" b="b"/>
              <a:pathLst>
                <a:path w="614045" h="47625">
                  <a:moveTo>
                    <a:pt x="23583" y="11798"/>
                  </a:moveTo>
                  <a:lnTo>
                    <a:pt x="11798" y="11798"/>
                  </a:lnTo>
                  <a:lnTo>
                    <a:pt x="0" y="11798"/>
                  </a:lnTo>
                  <a:lnTo>
                    <a:pt x="0" y="23596"/>
                  </a:lnTo>
                  <a:lnTo>
                    <a:pt x="11798" y="23596"/>
                  </a:lnTo>
                  <a:lnTo>
                    <a:pt x="11798" y="35394"/>
                  </a:lnTo>
                  <a:lnTo>
                    <a:pt x="23583" y="35394"/>
                  </a:lnTo>
                  <a:lnTo>
                    <a:pt x="23583" y="23596"/>
                  </a:lnTo>
                  <a:lnTo>
                    <a:pt x="23583" y="11798"/>
                  </a:lnTo>
                  <a:close/>
                </a:path>
                <a:path w="614045" h="47625">
                  <a:moveTo>
                    <a:pt x="35394" y="23596"/>
                  </a:moveTo>
                  <a:lnTo>
                    <a:pt x="23596" y="23596"/>
                  </a:lnTo>
                  <a:lnTo>
                    <a:pt x="23596" y="35394"/>
                  </a:lnTo>
                  <a:lnTo>
                    <a:pt x="35394" y="35394"/>
                  </a:lnTo>
                  <a:lnTo>
                    <a:pt x="35394" y="23596"/>
                  </a:lnTo>
                  <a:close/>
                </a:path>
                <a:path w="614045" h="47625">
                  <a:moveTo>
                    <a:pt x="47205" y="35407"/>
                  </a:moveTo>
                  <a:lnTo>
                    <a:pt x="35407" y="35407"/>
                  </a:lnTo>
                  <a:lnTo>
                    <a:pt x="35407" y="47205"/>
                  </a:lnTo>
                  <a:lnTo>
                    <a:pt x="47205" y="47205"/>
                  </a:lnTo>
                  <a:lnTo>
                    <a:pt x="47205" y="35407"/>
                  </a:lnTo>
                  <a:close/>
                </a:path>
                <a:path w="614045" h="47625">
                  <a:moveTo>
                    <a:pt x="58991" y="11798"/>
                  </a:moveTo>
                  <a:lnTo>
                    <a:pt x="47205" y="11798"/>
                  </a:lnTo>
                  <a:lnTo>
                    <a:pt x="35407" y="11798"/>
                  </a:lnTo>
                  <a:lnTo>
                    <a:pt x="35407" y="23596"/>
                  </a:lnTo>
                  <a:lnTo>
                    <a:pt x="47205" y="23596"/>
                  </a:lnTo>
                  <a:lnTo>
                    <a:pt x="58991" y="23596"/>
                  </a:lnTo>
                  <a:lnTo>
                    <a:pt x="58991" y="11798"/>
                  </a:lnTo>
                  <a:close/>
                </a:path>
                <a:path w="614045" h="47625">
                  <a:moveTo>
                    <a:pt x="82613" y="35407"/>
                  </a:moveTo>
                  <a:lnTo>
                    <a:pt x="70815" y="35407"/>
                  </a:lnTo>
                  <a:lnTo>
                    <a:pt x="70815" y="47205"/>
                  </a:lnTo>
                  <a:lnTo>
                    <a:pt x="82613" y="47205"/>
                  </a:lnTo>
                  <a:lnTo>
                    <a:pt x="82613" y="35407"/>
                  </a:lnTo>
                  <a:close/>
                </a:path>
                <a:path w="614045" h="47625">
                  <a:moveTo>
                    <a:pt x="82613" y="11798"/>
                  </a:moveTo>
                  <a:lnTo>
                    <a:pt x="70815" y="11798"/>
                  </a:lnTo>
                  <a:lnTo>
                    <a:pt x="59016" y="11798"/>
                  </a:lnTo>
                  <a:lnTo>
                    <a:pt x="59016" y="23596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82613" y="11798"/>
                  </a:lnTo>
                  <a:close/>
                </a:path>
                <a:path w="614045" h="47625">
                  <a:moveTo>
                    <a:pt x="106222" y="35407"/>
                  </a:moveTo>
                  <a:lnTo>
                    <a:pt x="94424" y="35407"/>
                  </a:lnTo>
                  <a:lnTo>
                    <a:pt x="94424" y="47205"/>
                  </a:lnTo>
                  <a:lnTo>
                    <a:pt x="106222" y="47205"/>
                  </a:lnTo>
                  <a:lnTo>
                    <a:pt x="106222" y="35407"/>
                  </a:lnTo>
                  <a:close/>
                </a:path>
                <a:path w="614045" h="47625">
                  <a:moveTo>
                    <a:pt x="118008" y="11798"/>
                  </a:moveTo>
                  <a:lnTo>
                    <a:pt x="106222" y="11798"/>
                  </a:lnTo>
                  <a:lnTo>
                    <a:pt x="106222" y="23596"/>
                  </a:lnTo>
                  <a:lnTo>
                    <a:pt x="94424" y="23596"/>
                  </a:lnTo>
                  <a:lnTo>
                    <a:pt x="94424" y="35394"/>
                  </a:lnTo>
                  <a:lnTo>
                    <a:pt x="106222" y="35394"/>
                  </a:lnTo>
                  <a:lnTo>
                    <a:pt x="118008" y="35394"/>
                  </a:lnTo>
                  <a:lnTo>
                    <a:pt x="118008" y="23596"/>
                  </a:lnTo>
                  <a:lnTo>
                    <a:pt x="118008" y="11798"/>
                  </a:lnTo>
                  <a:close/>
                </a:path>
                <a:path w="614045" h="47625">
                  <a:moveTo>
                    <a:pt x="129819" y="35407"/>
                  </a:moveTo>
                  <a:lnTo>
                    <a:pt x="118021" y="35407"/>
                  </a:lnTo>
                  <a:lnTo>
                    <a:pt x="118021" y="47205"/>
                  </a:lnTo>
                  <a:lnTo>
                    <a:pt x="129819" y="47205"/>
                  </a:lnTo>
                  <a:lnTo>
                    <a:pt x="129819" y="35407"/>
                  </a:lnTo>
                  <a:close/>
                </a:path>
                <a:path w="614045" h="47625">
                  <a:moveTo>
                    <a:pt x="141630" y="11798"/>
                  </a:moveTo>
                  <a:lnTo>
                    <a:pt x="129832" y="11798"/>
                  </a:lnTo>
                  <a:lnTo>
                    <a:pt x="129832" y="23596"/>
                  </a:lnTo>
                  <a:lnTo>
                    <a:pt x="141630" y="23596"/>
                  </a:lnTo>
                  <a:lnTo>
                    <a:pt x="141630" y="11798"/>
                  </a:lnTo>
                  <a:close/>
                </a:path>
                <a:path w="614045" h="47625">
                  <a:moveTo>
                    <a:pt x="153416" y="23596"/>
                  </a:moveTo>
                  <a:lnTo>
                    <a:pt x="141630" y="23596"/>
                  </a:lnTo>
                  <a:lnTo>
                    <a:pt x="141630" y="35394"/>
                  </a:lnTo>
                  <a:lnTo>
                    <a:pt x="153416" y="35394"/>
                  </a:lnTo>
                  <a:lnTo>
                    <a:pt x="153416" y="23596"/>
                  </a:lnTo>
                  <a:close/>
                </a:path>
                <a:path w="614045" h="47625">
                  <a:moveTo>
                    <a:pt x="177025" y="11798"/>
                  </a:moveTo>
                  <a:lnTo>
                    <a:pt x="165239" y="11798"/>
                  </a:lnTo>
                  <a:lnTo>
                    <a:pt x="165239" y="23596"/>
                  </a:lnTo>
                  <a:lnTo>
                    <a:pt x="153441" y="23596"/>
                  </a:lnTo>
                  <a:lnTo>
                    <a:pt x="153441" y="35394"/>
                  </a:lnTo>
                  <a:lnTo>
                    <a:pt x="165239" y="35394"/>
                  </a:lnTo>
                  <a:lnTo>
                    <a:pt x="177025" y="35394"/>
                  </a:lnTo>
                  <a:lnTo>
                    <a:pt x="177025" y="23596"/>
                  </a:lnTo>
                  <a:lnTo>
                    <a:pt x="177025" y="11798"/>
                  </a:lnTo>
                  <a:close/>
                </a:path>
                <a:path w="614045" h="47625">
                  <a:moveTo>
                    <a:pt x="188836" y="11798"/>
                  </a:moveTo>
                  <a:lnTo>
                    <a:pt x="177038" y="11798"/>
                  </a:lnTo>
                  <a:lnTo>
                    <a:pt x="177038" y="23596"/>
                  </a:lnTo>
                  <a:lnTo>
                    <a:pt x="177038" y="35394"/>
                  </a:lnTo>
                  <a:lnTo>
                    <a:pt x="188836" y="35394"/>
                  </a:lnTo>
                  <a:lnTo>
                    <a:pt x="188836" y="23596"/>
                  </a:lnTo>
                  <a:lnTo>
                    <a:pt x="188836" y="11798"/>
                  </a:lnTo>
                  <a:close/>
                </a:path>
                <a:path w="614045" h="47625">
                  <a:moveTo>
                    <a:pt x="212432" y="11798"/>
                  </a:moveTo>
                  <a:lnTo>
                    <a:pt x="200647" y="11798"/>
                  </a:lnTo>
                  <a:lnTo>
                    <a:pt x="200647" y="23596"/>
                  </a:lnTo>
                  <a:lnTo>
                    <a:pt x="200647" y="35394"/>
                  </a:lnTo>
                  <a:lnTo>
                    <a:pt x="212432" y="35394"/>
                  </a:lnTo>
                  <a:lnTo>
                    <a:pt x="212432" y="23596"/>
                  </a:lnTo>
                  <a:lnTo>
                    <a:pt x="212432" y="11798"/>
                  </a:lnTo>
                  <a:close/>
                </a:path>
                <a:path w="614045" h="47625">
                  <a:moveTo>
                    <a:pt x="224243" y="11798"/>
                  </a:moveTo>
                  <a:lnTo>
                    <a:pt x="212458" y="11798"/>
                  </a:lnTo>
                  <a:lnTo>
                    <a:pt x="212458" y="23596"/>
                  </a:lnTo>
                  <a:lnTo>
                    <a:pt x="224243" y="23596"/>
                  </a:lnTo>
                  <a:lnTo>
                    <a:pt x="224243" y="11798"/>
                  </a:lnTo>
                  <a:close/>
                </a:path>
                <a:path w="614045" h="47625">
                  <a:moveTo>
                    <a:pt x="236054" y="11798"/>
                  </a:moveTo>
                  <a:lnTo>
                    <a:pt x="224256" y="11798"/>
                  </a:lnTo>
                  <a:lnTo>
                    <a:pt x="224256" y="23596"/>
                  </a:lnTo>
                  <a:lnTo>
                    <a:pt x="236054" y="23596"/>
                  </a:lnTo>
                  <a:lnTo>
                    <a:pt x="236054" y="11798"/>
                  </a:lnTo>
                  <a:close/>
                </a:path>
                <a:path w="614045" h="47625">
                  <a:moveTo>
                    <a:pt x="259664" y="11798"/>
                  </a:moveTo>
                  <a:lnTo>
                    <a:pt x="247865" y="11798"/>
                  </a:lnTo>
                  <a:lnTo>
                    <a:pt x="247865" y="23596"/>
                  </a:lnTo>
                  <a:lnTo>
                    <a:pt x="259664" y="23596"/>
                  </a:lnTo>
                  <a:lnTo>
                    <a:pt x="259664" y="11798"/>
                  </a:lnTo>
                  <a:close/>
                </a:path>
                <a:path w="614045" h="47625">
                  <a:moveTo>
                    <a:pt x="283260" y="23596"/>
                  </a:moveTo>
                  <a:lnTo>
                    <a:pt x="271475" y="23596"/>
                  </a:lnTo>
                  <a:lnTo>
                    <a:pt x="271475" y="35394"/>
                  </a:lnTo>
                  <a:lnTo>
                    <a:pt x="283260" y="35394"/>
                  </a:lnTo>
                  <a:lnTo>
                    <a:pt x="283260" y="23596"/>
                  </a:lnTo>
                  <a:close/>
                </a:path>
                <a:path w="614045" h="47625">
                  <a:moveTo>
                    <a:pt x="283260" y="0"/>
                  </a:moveTo>
                  <a:lnTo>
                    <a:pt x="271475" y="0"/>
                  </a:lnTo>
                  <a:lnTo>
                    <a:pt x="271475" y="11798"/>
                  </a:lnTo>
                  <a:lnTo>
                    <a:pt x="283260" y="11798"/>
                  </a:lnTo>
                  <a:lnTo>
                    <a:pt x="283260" y="0"/>
                  </a:lnTo>
                  <a:close/>
                </a:path>
                <a:path w="614045" h="47625">
                  <a:moveTo>
                    <a:pt x="295071" y="11798"/>
                  </a:moveTo>
                  <a:lnTo>
                    <a:pt x="283273" y="11798"/>
                  </a:lnTo>
                  <a:lnTo>
                    <a:pt x="283273" y="23596"/>
                  </a:lnTo>
                  <a:lnTo>
                    <a:pt x="283273" y="35394"/>
                  </a:lnTo>
                  <a:lnTo>
                    <a:pt x="295071" y="35394"/>
                  </a:lnTo>
                  <a:lnTo>
                    <a:pt x="295071" y="23596"/>
                  </a:lnTo>
                  <a:lnTo>
                    <a:pt x="295071" y="11798"/>
                  </a:lnTo>
                  <a:close/>
                </a:path>
                <a:path w="614045" h="47625">
                  <a:moveTo>
                    <a:pt x="306857" y="0"/>
                  </a:moveTo>
                  <a:lnTo>
                    <a:pt x="295071" y="0"/>
                  </a:lnTo>
                  <a:lnTo>
                    <a:pt x="295071" y="11798"/>
                  </a:lnTo>
                  <a:lnTo>
                    <a:pt x="306857" y="11798"/>
                  </a:lnTo>
                  <a:lnTo>
                    <a:pt x="306857" y="0"/>
                  </a:lnTo>
                  <a:close/>
                </a:path>
                <a:path w="614045" h="47625">
                  <a:moveTo>
                    <a:pt x="318668" y="23596"/>
                  </a:moveTo>
                  <a:lnTo>
                    <a:pt x="306882" y="23596"/>
                  </a:lnTo>
                  <a:lnTo>
                    <a:pt x="306882" y="35394"/>
                  </a:lnTo>
                  <a:lnTo>
                    <a:pt x="318668" y="35394"/>
                  </a:lnTo>
                  <a:lnTo>
                    <a:pt x="318668" y="23596"/>
                  </a:lnTo>
                  <a:close/>
                </a:path>
                <a:path w="614045" h="47625">
                  <a:moveTo>
                    <a:pt x="318668" y="0"/>
                  </a:moveTo>
                  <a:lnTo>
                    <a:pt x="306882" y="0"/>
                  </a:lnTo>
                  <a:lnTo>
                    <a:pt x="306882" y="11798"/>
                  </a:lnTo>
                  <a:lnTo>
                    <a:pt x="318668" y="11798"/>
                  </a:lnTo>
                  <a:lnTo>
                    <a:pt x="318668" y="0"/>
                  </a:lnTo>
                  <a:close/>
                </a:path>
                <a:path w="614045" h="47625">
                  <a:moveTo>
                    <a:pt x="330479" y="0"/>
                  </a:moveTo>
                  <a:lnTo>
                    <a:pt x="318681" y="0"/>
                  </a:lnTo>
                  <a:lnTo>
                    <a:pt x="318681" y="11798"/>
                  </a:lnTo>
                  <a:lnTo>
                    <a:pt x="318681" y="23596"/>
                  </a:lnTo>
                  <a:lnTo>
                    <a:pt x="318681" y="35394"/>
                  </a:lnTo>
                  <a:lnTo>
                    <a:pt x="330479" y="35394"/>
                  </a:lnTo>
                  <a:lnTo>
                    <a:pt x="330479" y="23596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14045" h="47625">
                  <a:moveTo>
                    <a:pt x="342277" y="11798"/>
                  </a:moveTo>
                  <a:lnTo>
                    <a:pt x="330492" y="11798"/>
                  </a:lnTo>
                  <a:lnTo>
                    <a:pt x="330492" y="23596"/>
                  </a:lnTo>
                  <a:lnTo>
                    <a:pt x="342277" y="23596"/>
                  </a:lnTo>
                  <a:lnTo>
                    <a:pt x="342277" y="11798"/>
                  </a:lnTo>
                  <a:close/>
                </a:path>
                <a:path w="614045" h="47625">
                  <a:moveTo>
                    <a:pt x="365874" y="23596"/>
                  </a:moveTo>
                  <a:lnTo>
                    <a:pt x="354088" y="23596"/>
                  </a:lnTo>
                  <a:lnTo>
                    <a:pt x="342290" y="23596"/>
                  </a:lnTo>
                  <a:lnTo>
                    <a:pt x="342290" y="35394"/>
                  </a:lnTo>
                  <a:lnTo>
                    <a:pt x="354088" y="35394"/>
                  </a:lnTo>
                  <a:lnTo>
                    <a:pt x="365874" y="35394"/>
                  </a:lnTo>
                  <a:lnTo>
                    <a:pt x="365874" y="23596"/>
                  </a:lnTo>
                  <a:close/>
                </a:path>
                <a:path w="614045" h="47625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14045" h="47625">
                  <a:moveTo>
                    <a:pt x="413092" y="0"/>
                  </a:moveTo>
                  <a:lnTo>
                    <a:pt x="401307" y="0"/>
                  </a:lnTo>
                  <a:lnTo>
                    <a:pt x="389509" y="0"/>
                  </a:lnTo>
                  <a:lnTo>
                    <a:pt x="389509" y="11798"/>
                  </a:lnTo>
                  <a:lnTo>
                    <a:pt x="389509" y="23596"/>
                  </a:lnTo>
                  <a:lnTo>
                    <a:pt x="389509" y="35394"/>
                  </a:lnTo>
                  <a:lnTo>
                    <a:pt x="401307" y="35394"/>
                  </a:lnTo>
                  <a:lnTo>
                    <a:pt x="413092" y="35394"/>
                  </a:lnTo>
                  <a:lnTo>
                    <a:pt x="413092" y="23596"/>
                  </a:lnTo>
                  <a:lnTo>
                    <a:pt x="413092" y="11798"/>
                  </a:lnTo>
                  <a:lnTo>
                    <a:pt x="413092" y="0"/>
                  </a:lnTo>
                  <a:close/>
                </a:path>
                <a:path w="614045" h="47625">
                  <a:moveTo>
                    <a:pt x="424903" y="11798"/>
                  </a:moveTo>
                  <a:lnTo>
                    <a:pt x="413105" y="11798"/>
                  </a:lnTo>
                  <a:lnTo>
                    <a:pt x="413105" y="23596"/>
                  </a:lnTo>
                  <a:lnTo>
                    <a:pt x="413105" y="35394"/>
                  </a:lnTo>
                  <a:lnTo>
                    <a:pt x="424903" y="35394"/>
                  </a:lnTo>
                  <a:lnTo>
                    <a:pt x="424903" y="23596"/>
                  </a:lnTo>
                  <a:lnTo>
                    <a:pt x="424903" y="11798"/>
                  </a:lnTo>
                  <a:close/>
                </a:path>
                <a:path w="614045" h="47625">
                  <a:moveTo>
                    <a:pt x="436702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24916" y="23596"/>
                  </a:lnTo>
                  <a:lnTo>
                    <a:pt x="424916" y="35394"/>
                  </a:lnTo>
                  <a:lnTo>
                    <a:pt x="436702" y="35394"/>
                  </a:lnTo>
                  <a:lnTo>
                    <a:pt x="436702" y="23596"/>
                  </a:lnTo>
                  <a:lnTo>
                    <a:pt x="436702" y="11798"/>
                  </a:lnTo>
                  <a:lnTo>
                    <a:pt x="436702" y="0"/>
                  </a:lnTo>
                  <a:close/>
                </a:path>
                <a:path w="614045" h="47625">
                  <a:moveTo>
                    <a:pt x="448513" y="23596"/>
                  </a:moveTo>
                  <a:lnTo>
                    <a:pt x="436714" y="23596"/>
                  </a:lnTo>
                  <a:lnTo>
                    <a:pt x="436714" y="35394"/>
                  </a:lnTo>
                  <a:lnTo>
                    <a:pt x="448513" y="35394"/>
                  </a:lnTo>
                  <a:lnTo>
                    <a:pt x="448513" y="23596"/>
                  </a:lnTo>
                  <a:close/>
                </a:path>
                <a:path w="614045" h="47625">
                  <a:moveTo>
                    <a:pt x="460298" y="11798"/>
                  </a:moveTo>
                  <a:lnTo>
                    <a:pt x="448513" y="11798"/>
                  </a:lnTo>
                  <a:lnTo>
                    <a:pt x="448513" y="23596"/>
                  </a:lnTo>
                  <a:lnTo>
                    <a:pt x="460298" y="23596"/>
                  </a:lnTo>
                  <a:lnTo>
                    <a:pt x="460298" y="11798"/>
                  </a:lnTo>
                  <a:close/>
                </a:path>
                <a:path w="614045" h="47625">
                  <a:moveTo>
                    <a:pt x="483920" y="23596"/>
                  </a:moveTo>
                  <a:lnTo>
                    <a:pt x="472122" y="23596"/>
                  </a:lnTo>
                  <a:lnTo>
                    <a:pt x="472122" y="35394"/>
                  </a:lnTo>
                  <a:lnTo>
                    <a:pt x="483920" y="35394"/>
                  </a:lnTo>
                  <a:lnTo>
                    <a:pt x="483920" y="23596"/>
                  </a:lnTo>
                  <a:close/>
                </a:path>
                <a:path w="614045" h="47625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14045" h="47625">
                  <a:moveTo>
                    <a:pt x="495731" y="0"/>
                  </a:move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495731" y="0"/>
                  </a:lnTo>
                  <a:close/>
                </a:path>
                <a:path w="614045" h="47625">
                  <a:moveTo>
                    <a:pt x="519315" y="23596"/>
                  </a:moveTo>
                  <a:lnTo>
                    <a:pt x="507530" y="23596"/>
                  </a:lnTo>
                  <a:lnTo>
                    <a:pt x="507530" y="35394"/>
                  </a:lnTo>
                  <a:lnTo>
                    <a:pt x="519315" y="35394"/>
                  </a:lnTo>
                  <a:lnTo>
                    <a:pt x="519315" y="23596"/>
                  </a:lnTo>
                  <a:close/>
                </a:path>
                <a:path w="614045" h="47625">
                  <a:moveTo>
                    <a:pt x="519315" y="0"/>
                  </a:moveTo>
                  <a:lnTo>
                    <a:pt x="507530" y="0"/>
                  </a:lnTo>
                  <a:lnTo>
                    <a:pt x="507530" y="11798"/>
                  </a:lnTo>
                  <a:lnTo>
                    <a:pt x="519315" y="11798"/>
                  </a:lnTo>
                  <a:lnTo>
                    <a:pt x="519315" y="0"/>
                  </a:lnTo>
                  <a:close/>
                </a:path>
                <a:path w="614045" h="47625">
                  <a:moveTo>
                    <a:pt x="531126" y="23596"/>
                  </a:moveTo>
                  <a:lnTo>
                    <a:pt x="519341" y="23596"/>
                  </a:lnTo>
                  <a:lnTo>
                    <a:pt x="519341" y="35394"/>
                  </a:lnTo>
                  <a:lnTo>
                    <a:pt x="531126" y="35394"/>
                  </a:lnTo>
                  <a:lnTo>
                    <a:pt x="531126" y="23596"/>
                  </a:lnTo>
                  <a:close/>
                </a:path>
                <a:path w="614045" h="47625">
                  <a:moveTo>
                    <a:pt x="542937" y="23596"/>
                  </a:moveTo>
                  <a:lnTo>
                    <a:pt x="531139" y="23596"/>
                  </a:lnTo>
                  <a:lnTo>
                    <a:pt x="531139" y="35394"/>
                  </a:lnTo>
                  <a:lnTo>
                    <a:pt x="542937" y="35394"/>
                  </a:lnTo>
                  <a:lnTo>
                    <a:pt x="542937" y="23596"/>
                  </a:lnTo>
                  <a:close/>
                </a:path>
                <a:path w="614045" h="47625">
                  <a:moveTo>
                    <a:pt x="542937" y="0"/>
                  </a:moveTo>
                  <a:lnTo>
                    <a:pt x="531139" y="0"/>
                  </a:lnTo>
                  <a:lnTo>
                    <a:pt x="531139" y="11798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14045" h="47625">
                  <a:moveTo>
                    <a:pt x="590143" y="11798"/>
                  </a:moveTo>
                  <a:lnTo>
                    <a:pt x="578345" y="11798"/>
                  </a:lnTo>
                  <a:lnTo>
                    <a:pt x="566547" y="11798"/>
                  </a:lnTo>
                  <a:lnTo>
                    <a:pt x="566547" y="0"/>
                  </a:lnTo>
                  <a:lnTo>
                    <a:pt x="554748" y="0"/>
                  </a:lnTo>
                  <a:lnTo>
                    <a:pt x="554748" y="11798"/>
                  </a:lnTo>
                  <a:lnTo>
                    <a:pt x="554748" y="23596"/>
                  </a:lnTo>
                  <a:lnTo>
                    <a:pt x="542950" y="23596"/>
                  </a:lnTo>
                  <a:lnTo>
                    <a:pt x="542950" y="35394"/>
                  </a:lnTo>
                  <a:lnTo>
                    <a:pt x="554748" y="35394"/>
                  </a:lnTo>
                  <a:lnTo>
                    <a:pt x="566547" y="35394"/>
                  </a:lnTo>
                  <a:lnTo>
                    <a:pt x="566547" y="23596"/>
                  </a:lnTo>
                  <a:lnTo>
                    <a:pt x="578345" y="23596"/>
                  </a:lnTo>
                  <a:lnTo>
                    <a:pt x="590143" y="23596"/>
                  </a:lnTo>
                  <a:lnTo>
                    <a:pt x="590143" y="11798"/>
                  </a:lnTo>
                  <a:close/>
                </a:path>
                <a:path w="614045" h="47625">
                  <a:moveTo>
                    <a:pt x="601941" y="23596"/>
                  </a:moveTo>
                  <a:lnTo>
                    <a:pt x="590143" y="23596"/>
                  </a:lnTo>
                  <a:lnTo>
                    <a:pt x="590143" y="35394"/>
                  </a:lnTo>
                  <a:lnTo>
                    <a:pt x="601941" y="35394"/>
                  </a:lnTo>
                  <a:lnTo>
                    <a:pt x="601941" y="23596"/>
                  </a:lnTo>
                  <a:close/>
                </a:path>
                <a:path w="614045" h="47625">
                  <a:moveTo>
                    <a:pt x="613765" y="23596"/>
                  </a:moveTo>
                  <a:lnTo>
                    <a:pt x="601967" y="23596"/>
                  </a:lnTo>
                  <a:lnTo>
                    <a:pt x="601967" y="35394"/>
                  </a:lnTo>
                  <a:lnTo>
                    <a:pt x="613765" y="35394"/>
                  </a:lnTo>
                  <a:lnTo>
                    <a:pt x="613765" y="23596"/>
                  </a:lnTo>
                  <a:close/>
                </a:path>
                <a:path w="614045" h="47625">
                  <a:moveTo>
                    <a:pt x="613765" y="0"/>
                  </a:move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1376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5958433" y="5984100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09" h="35560">
                  <a:moveTo>
                    <a:pt x="23583" y="23609"/>
                  </a:moveTo>
                  <a:lnTo>
                    <a:pt x="11798" y="23609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23583" y="35407"/>
                  </a:lnTo>
                  <a:lnTo>
                    <a:pt x="23583" y="23609"/>
                  </a:lnTo>
                  <a:close/>
                </a:path>
                <a:path w="626109" h="35560">
                  <a:moveTo>
                    <a:pt x="35394" y="23609"/>
                  </a:moveTo>
                  <a:lnTo>
                    <a:pt x="23596" y="23609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close/>
                </a:path>
                <a:path w="626109" h="35560">
                  <a:moveTo>
                    <a:pt x="58991" y="23609"/>
                  </a:moveTo>
                  <a:lnTo>
                    <a:pt x="47205" y="23609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58991" y="35407"/>
                  </a:lnTo>
                  <a:lnTo>
                    <a:pt x="58991" y="23609"/>
                  </a:lnTo>
                  <a:close/>
                </a:path>
                <a:path w="626109" h="35560">
                  <a:moveTo>
                    <a:pt x="82613" y="23609"/>
                  </a:moveTo>
                  <a:lnTo>
                    <a:pt x="70815" y="23609"/>
                  </a:ln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09"/>
                  </a:lnTo>
                  <a:close/>
                </a:path>
                <a:path w="626109" h="35560">
                  <a:moveTo>
                    <a:pt x="106222" y="23609"/>
                  </a:move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06222" y="23609"/>
                  </a:lnTo>
                  <a:close/>
                </a:path>
                <a:path w="626109" h="35560">
                  <a:moveTo>
                    <a:pt x="118008" y="11798"/>
                  </a:moveTo>
                  <a:lnTo>
                    <a:pt x="106222" y="11798"/>
                  </a:lnTo>
                  <a:lnTo>
                    <a:pt x="94424" y="11798"/>
                  </a:lnTo>
                  <a:lnTo>
                    <a:pt x="94424" y="23596"/>
                  </a:lnTo>
                  <a:lnTo>
                    <a:pt x="106222" y="23596"/>
                  </a:lnTo>
                  <a:lnTo>
                    <a:pt x="118008" y="23596"/>
                  </a:lnTo>
                  <a:lnTo>
                    <a:pt x="118008" y="11798"/>
                  </a:lnTo>
                  <a:close/>
                </a:path>
                <a:path w="626109" h="35560">
                  <a:moveTo>
                    <a:pt x="129819" y="0"/>
                  </a:moveTo>
                  <a:lnTo>
                    <a:pt x="118021" y="0"/>
                  </a:lnTo>
                  <a:lnTo>
                    <a:pt x="118021" y="11798"/>
                  </a:lnTo>
                  <a:lnTo>
                    <a:pt x="129819" y="11798"/>
                  </a:lnTo>
                  <a:lnTo>
                    <a:pt x="129819" y="0"/>
                  </a:lnTo>
                  <a:close/>
                </a:path>
                <a:path w="626109" h="35560">
                  <a:moveTo>
                    <a:pt x="141630" y="23609"/>
                  </a:moveTo>
                  <a:lnTo>
                    <a:pt x="129832" y="23609"/>
                  </a:lnTo>
                  <a:lnTo>
                    <a:pt x="129832" y="35407"/>
                  </a:lnTo>
                  <a:lnTo>
                    <a:pt x="141630" y="35407"/>
                  </a:lnTo>
                  <a:lnTo>
                    <a:pt x="141630" y="23609"/>
                  </a:lnTo>
                  <a:close/>
                </a:path>
                <a:path w="626109" h="35560">
                  <a:moveTo>
                    <a:pt x="153416" y="0"/>
                  </a:moveTo>
                  <a:lnTo>
                    <a:pt x="141630" y="0"/>
                  </a:lnTo>
                  <a:lnTo>
                    <a:pt x="129832" y="0"/>
                  </a:lnTo>
                  <a:lnTo>
                    <a:pt x="129832" y="11798"/>
                  </a:lnTo>
                  <a:lnTo>
                    <a:pt x="141630" y="11798"/>
                  </a:lnTo>
                  <a:lnTo>
                    <a:pt x="141630" y="23596"/>
                  </a:lnTo>
                  <a:lnTo>
                    <a:pt x="153416" y="23596"/>
                  </a:lnTo>
                  <a:lnTo>
                    <a:pt x="153416" y="11798"/>
                  </a:lnTo>
                  <a:lnTo>
                    <a:pt x="153416" y="0"/>
                  </a:lnTo>
                  <a:close/>
                </a:path>
                <a:path w="626109" h="35560">
                  <a:moveTo>
                    <a:pt x="177025" y="23609"/>
                  </a:moveTo>
                  <a:lnTo>
                    <a:pt x="165239" y="23609"/>
                  </a:ln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close/>
                </a:path>
                <a:path w="626109" h="35560">
                  <a:moveTo>
                    <a:pt x="177025" y="0"/>
                  </a:moveTo>
                  <a:lnTo>
                    <a:pt x="165239" y="0"/>
                  </a:lnTo>
                  <a:lnTo>
                    <a:pt x="153441" y="0"/>
                  </a:lnTo>
                  <a:lnTo>
                    <a:pt x="153441" y="11798"/>
                  </a:lnTo>
                  <a:lnTo>
                    <a:pt x="165239" y="11798"/>
                  </a:lnTo>
                  <a:lnTo>
                    <a:pt x="177025" y="11798"/>
                  </a:lnTo>
                  <a:lnTo>
                    <a:pt x="177025" y="0"/>
                  </a:lnTo>
                  <a:close/>
                </a:path>
                <a:path w="626109" h="35560">
                  <a:moveTo>
                    <a:pt x="188836" y="11798"/>
                  </a:moveTo>
                  <a:lnTo>
                    <a:pt x="177038" y="11798"/>
                  </a:lnTo>
                  <a:lnTo>
                    <a:pt x="177038" y="23596"/>
                  </a:lnTo>
                  <a:lnTo>
                    <a:pt x="188836" y="23596"/>
                  </a:lnTo>
                  <a:lnTo>
                    <a:pt x="188836" y="11798"/>
                  </a:lnTo>
                  <a:close/>
                </a:path>
                <a:path w="626109" h="35560">
                  <a:moveTo>
                    <a:pt x="212432" y="0"/>
                  </a:moveTo>
                  <a:lnTo>
                    <a:pt x="200647" y="0"/>
                  </a:lnTo>
                  <a:lnTo>
                    <a:pt x="188849" y="0"/>
                  </a:lnTo>
                  <a:lnTo>
                    <a:pt x="188849" y="11798"/>
                  </a:lnTo>
                  <a:lnTo>
                    <a:pt x="200647" y="11798"/>
                  </a:lnTo>
                  <a:lnTo>
                    <a:pt x="212432" y="11798"/>
                  </a:lnTo>
                  <a:lnTo>
                    <a:pt x="212432" y="0"/>
                  </a:lnTo>
                  <a:close/>
                </a:path>
                <a:path w="626109" h="35560">
                  <a:moveTo>
                    <a:pt x="224243" y="23609"/>
                  </a:move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close/>
                </a:path>
                <a:path w="626109" h="35560">
                  <a:moveTo>
                    <a:pt x="224243" y="0"/>
                  </a:moveTo>
                  <a:lnTo>
                    <a:pt x="212458" y="0"/>
                  </a:lnTo>
                  <a:lnTo>
                    <a:pt x="212458" y="11798"/>
                  </a:lnTo>
                  <a:lnTo>
                    <a:pt x="212458" y="23596"/>
                  </a:lnTo>
                  <a:lnTo>
                    <a:pt x="224243" y="23596"/>
                  </a:lnTo>
                  <a:lnTo>
                    <a:pt x="224243" y="11798"/>
                  </a:lnTo>
                  <a:lnTo>
                    <a:pt x="224243" y="0"/>
                  </a:lnTo>
                  <a:close/>
                </a:path>
                <a:path w="626109" h="35560">
                  <a:moveTo>
                    <a:pt x="247840" y="23609"/>
                  </a:moveTo>
                  <a:lnTo>
                    <a:pt x="236054" y="23609"/>
                  </a:lnTo>
                  <a:lnTo>
                    <a:pt x="236054" y="35407"/>
                  </a:lnTo>
                  <a:lnTo>
                    <a:pt x="247840" y="35407"/>
                  </a:lnTo>
                  <a:lnTo>
                    <a:pt x="247840" y="23609"/>
                  </a:lnTo>
                  <a:close/>
                </a:path>
                <a:path w="626109" h="35560">
                  <a:moveTo>
                    <a:pt x="247840" y="0"/>
                  </a:moveTo>
                  <a:lnTo>
                    <a:pt x="236054" y="0"/>
                  </a:lnTo>
                  <a:lnTo>
                    <a:pt x="236054" y="11798"/>
                  </a:lnTo>
                  <a:lnTo>
                    <a:pt x="247840" y="11798"/>
                  </a:lnTo>
                  <a:lnTo>
                    <a:pt x="247840" y="0"/>
                  </a:lnTo>
                  <a:close/>
                </a:path>
                <a:path w="626109" h="35560">
                  <a:moveTo>
                    <a:pt x="271449" y="0"/>
                  </a:moveTo>
                  <a:lnTo>
                    <a:pt x="259664" y="0"/>
                  </a:lnTo>
                  <a:lnTo>
                    <a:pt x="247865" y="0"/>
                  </a:lnTo>
                  <a:lnTo>
                    <a:pt x="247865" y="11798"/>
                  </a:lnTo>
                  <a:lnTo>
                    <a:pt x="247865" y="23596"/>
                  </a:lnTo>
                  <a:lnTo>
                    <a:pt x="259664" y="23596"/>
                  </a:lnTo>
                  <a:lnTo>
                    <a:pt x="271449" y="23596"/>
                  </a:lnTo>
                  <a:lnTo>
                    <a:pt x="271449" y="11798"/>
                  </a:lnTo>
                  <a:lnTo>
                    <a:pt x="271449" y="0"/>
                  </a:lnTo>
                  <a:close/>
                </a:path>
                <a:path w="626109" h="35560">
                  <a:moveTo>
                    <a:pt x="283260" y="23609"/>
                  </a:moveTo>
                  <a:lnTo>
                    <a:pt x="271475" y="23609"/>
                  </a:lnTo>
                  <a:lnTo>
                    <a:pt x="271475" y="35407"/>
                  </a:lnTo>
                  <a:lnTo>
                    <a:pt x="283260" y="35407"/>
                  </a:lnTo>
                  <a:lnTo>
                    <a:pt x="283260" y="23609"/>
                  </a:lnTo>
                  <a:close/>
                </a:path>
                <a:path w="626109" h="35560">
                  <a:moveTo>
                    <a:pt x="295071" y="23609"/>
                  </a:move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295071" y="23609"/>
                  </a:lnTo>
                  <a:close/>
                </a:path>
                <a:path w="626109" h="35560">
                  <a:moveTo>
                    <a:pt x="306857" y="0"/>
                  </a:moveTo>
                  <a:lnTo>
                    <a:pt x="295071" y="0"/>
                  </a:lnTo>
                  <a:lnTo>
                    <a:pt x="283273" y="0"/>
                  </a:lnTo>
                  <a:lnTo>
                    <a:pt x="283273" y="11798"/>
                  </a:lnTo>
                  <a:lnTo>
                    <a:pt x="283273" y="23596"/>
                  </a:lnTo>
                  <a:lnTo>
                    <a:pt x="295071" y="23596"/>
                  </a:lnTo>
                  <a:lnTo>
                    <a:pt x="295071" y="11798"/>
                  </a:lnTo>
                  <a:lnTo>
                    <a:pt x="306857" y="11798"/>
                  </a:lnTo>
                  <a:lnTo>
                    <a:pt x="306857" y="0"/>
                  </a:lnTo>
                  <a:close/>
                </a:path>
                <a:path w="626109" h="35560">
                  <a:moveTo>
                    <a:pt x="318668" y="0"/>
                  </a:moveTo>
                  <a:lnTo>
                    <a:pt x="306882" y="0"/>
                  </a:lnTo>
                  <a:lnTo>
                    <a:pt x="306882" y="11798"/>
                  </a:lnTo>
                  <a:lnTo>
                    <a:pt x="318668" y="11798"/>
                  </a:lnTo>
                  <a:lnTo>
                    <a:pt x="318668" y="0"/>
                  </a:lnTo>
                  <a:close/>
                </a:path>
                <a:path w="626109" h="35560">
                  <a:moveTo>
                    <a:pt x="330479" y="0"/>
                  </a:moveTo>
                  <a:lnTo>
                    <a:pt x="318681" y="0"/>
                  </a:lnTo>
                  <a:lnTo>
                    <a:pt x="318681" y="11798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26109" h="35560">
                  <a:moveTo>
                    <a:pt x="342277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30492" y="23596"/>
                  </a:lnTo>
                  <a:lnTo>
                    <a:pt x="342277" y="23596"/>
                  </a:lnTo>
                  <a:lnTo>
                    <a:pt x="342277" y="11798"/>
                  </a:lnTo>
                  <a:lnTo>
                    <a:pt x="342277" y="0"/>
                  </a:lnTo>
                  <a:close/>
                </a:path>
                <a:path w="626109" h="35560">
                  <a:moveTo>
                    <a:pt x="365874" y="11798"/>
                  </a:moveTo>
                  <a:lnTo>
                    <a:pt x="354088" y="11798"/>
                  </a:lnTo>
                  <a:lnTo>
                    <a:pt x="354088" y="0"/>
                  </a:lnTo>
                  <a:lnTo>
                    <a:pt x="342290" y="0"/>
                  </a:lnTo>
                  <a:lnTo>
                    <a:pt x="342290" y="11798"/>
                  </a:lnTo>
                  <a:lnTo>
                    <a:pt x="342290" y="23596"/>
                  </a:lnTo>
                  <a:lnTo>
                    <a:pt x="354088" y="23596"/>
                  </a:lnTo>
                  <a:lnTo>
                    <a:pt x="365874" y="23596"/>
                  </a:lnTo>
                  <a:lnTo>
                    <a:pt x="365874" y="11798"/>
                  </a:lnTo>
                  <a:close/>
                </a:path>
                <a:path w="626109" h="35560">
                  <a:moveTo>
                    <a:pt x="377685" y="11798"/>
                  </a:moveTo>
                  <a:lnTo>
                    <a:pt x="365899" y="11798"/>
                  </a:lnTo>
                  <a:lnTo>
                    <a:pt x="365899" y="23596"/>
                  </a:lnTo>
                  <a:lnTo>
                    <a:pt x="377685" y="23596"/>
                  </a:lnTo>
                  <a:lnTo>
                    <a:pt x="377685" y="11798"/>
                  </a:lnTo>
                  <a:close/>
                </a:path>
                <a:path w="626109" h="35560">
                  <a:moveTo>
                    <a:pt x="389496" y="11798"/>
                  </a:moveTo>
                  <a:lnTo>
                    <a:pt x="377698" y="11798"/>
                  </a:lnTo>
                  <a:lnTo>
                    <a:pt x="377698" y="23596"/>
                  </a:lnTo>
                  <a:lnTo>
                    <a:pt x="389496" y="23596"/>
                  </a:lnTo>
                  <a:lnTo>
                    <a:pt x="389496" y="11798"/>
                  </a:lnTo>
                  <a:close/>
                </a:path>
                <a:path w="626109" h="35560">
                  <a:moveTo>
                    <a:pt x="413092" y="0"/>
                  </a:moveTo>
                  <a:lnTo>
                    <a:pt x="401307" y="0"/>
                  </a:ln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13092" y="11798"/>
                  </a:lnTo>
                  <a:lnTo>
                    <a:pt x="413092" y="0"/>
                  </a:lnTo>
                  <a:close/>
                </a:path>
                <a:path w="626109" h="35560">
                  <a:moveTo>
                    <a:pt x="424903" y="0"/>
                  </a:moveTo>
                  <a:lnTo>
                    <a:pt x="413105" y="0"/>
                  </a:lnTo>
                  <a:lnTo>
                    <a:pt x="413105" y="11798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26109" h="35560">
                  <a:moveTo>
                    <a:pt x="448513" y="0"/>
                  </a:moveTo>
                  <a:lnTo>
                    <a:pt x="436714" y="0"/>
                  </a:lnTo>
                  <a:lnTo>
                    <a:pt x="436714" y="11798"/>
                  </a:lnTo>
                  <a:lnTo>
                    <a:pt x="436714" y="23596"/>
                  </a:lnTo>
                  <a:lnTo>
                    <a:pt x="448513" y="23596"/>
                  </a:lnTo>
                  <a:lnTo>
                    <a:pt x="448513" y="11798"/>
                  </a:lnTo>
                  <a:lnTo>
                    <a:pt x="448513" y="0"/>
                  </a:lnTo>
                  <a:close/>
                </a:path>
                <a:path w="626109" h="35560">
                  <a:moveTo>
                    <a:pt x="472109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72109" y="11798"/>
                  </a:lnTo>
                  <a:lnTo>
                    <a:pt x="472109" y="0"/>
                  </a:lnTo>
                  <a:close/>
                </a:path>
                <a:path w="626109" h="35560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72122" y="23596"/>
                  </a:lnTo>
                  <a:lnTo>
                    <a:pt x="483920" y="23596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09" h="35560">
                  <a:moveTo>
                    <a:pt x="519315" y="0"/>
                  </a:moveTo>
                  <a:lnTo>
                    <a:pt x="507530" y="0"/>
                  </a:lnTo>
                  <a:lnTo>
                    <a:pt x="507530" y="11798"/>
                  </a:lnTo>
                  <a:lnTo>
                    <a:pt x="495731" y="11798"/>
                  </a:ln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83933" y="23596"/>
                  </a:lnTo>
                  <a:lnTo>
                    <a:pt x="495731" y="23596"/>
                  </a:lnTo>
                  <a:lnTo>
                    <a:pt x="507530" y="23596"/>
                  </a:lnTo>
                  <a:lnTo>
                    <a:pt x="519315" y="23596"/>
                  </a:lnTo>
                  <a:lnTo>
                    <a:pt x="519315" y="11798"/>
                  </a:lnTo>
                  <a:lnTo>
                    <a:pt x="519315" y="0"/>
                  </a:lnTo>
                  <a:close/>
                </a:path>
                <a:path w="626109" h="35560">
                  <a:moveTo>
                    <a:pt x="531126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19341" y="23596"/>
                  </a:lnTo>
                  <a:lnTo>
                    <a:pt x="531126" y="23596"/>
                  </a:lnTo>
                  <a:lnTo>
                    <a:pt x="531126" y="11798"/>
                  </a:lnTo>
                  <a:lnTo>
                    <a:pt x="531126" y="0"/>
                  </a:lnTo>
                  <a:close/>
                </a:path>
                <a:path w="626109" h="35560">
                  <a:moveTo>
                    <a:pt x="542937" y="0"/>
                  </a:moveTo>
                  <a:lnTo>
                    <a:pt x="531139" y="0"/>
                  </a:lnTo>
                  <a:lnTo>
                    <a:pt x="531139" y="11798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26109" h="35560">
                  <a:moveTo>
                    <a:pt x="601941" y="0"/>
                  </a:moveTo>
                  <a:lnTo>
                    <a:pt x="601941" y="0"/>
                  </a:ln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66547" y="23596"/>
                  </a:lnTo>
                  <a:lnTo>
                    <a:pt x="578345" y="23596"/>
                  </a:lnTo>
                  <a:lnTo>
                    <a:pt x="590143" y="23596"/>
                  </a:lnTo>
                  <a:lnTo>
                    <a:pt x="590143" y="11798"/>
                  </a:lnTo>
                  <a:lnTo>
                    <a:pt x="601941" y="11798"/>
                  </a:lnTo>
                  <a:lnTo>
                    <a:pt x="601941" y="0"/>
                  </a:lnTo>
                  <a:close/>
                </a:path>
                <a:path w="626109" h="35560">
                  <a:moveTo>
                    <a:pt x="625551" y="0"/>
                  </a:moveTo>
                  <a:lnTo>
                    <a:pt x="613765" y="0"/>
                  </a:ln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13765" y="23596"/>
                  </a:lnTo>
                  <a:lnTo>
                    <a:pt x="625551" y="23596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5958433" y="6007709"/>
              <a:ext cx="614045" cy="47625"/>
            </a:xfrm>
            <a:custGeom>
              <a:avLst/>
              <a:gdLst/>
              <a:ahLst/>
              <a:cxnLst/>
              <a:rect l="l" t="t" r="r" b="b"/>
              <a:pathLst>
                <a:path w="614045" h="47625">
                  <a:moveTo>
                    <a:pt x="11798" y="35407"/>
                  </a:moveTo>
                  <a:lnTo>
                    <a:pt x="0" y="35407"/>
                  </a:lnTo>
                  <a:lnTo>
                    <a:pt x="0" y="47218"/>
                  </a:lnTo>
                  <a:lnTo>
                    <a:pt x="11798" y="47218"/>
                  </a:lnTo>
                  <a:lnTo>
                    <a:pt x="11798" y="35407"/>
                  </a:lnTo>
                  <a:close/>
                </a:path>
                <a:path w="614045" h="47625">
                  <a:moveTo>
                    <a:pt x="11798" y="11798"/>
                  </a:moveTo>
                  <a:lnTo>
                    <a:pt x="0" y="11798"/>
                  </a:lnTo>
                  <a:lnTo>
                    <a:pt x="0" y="23596"/>
                  </a:lnTo>
                  <a:lnTo>
                    <a:pt x="0" y="35394"/>
                  </a:lnTo>
                  <a:lnTo>
                    <a:pt x="11798" y="35394"/>
                  </a:lnTo>
                  <a:lnTo>
                    <a:pt x="11798" y="23596"/>
                  </a:lnTo>
                  <a:lnTo>
                    <a:pt x="11798" y="11798"/>
                  </a:lnTo>
                  <a:close/>
                </a:path>
                <a:path w="614045" h="47625">
                  <a:moveTo>
                    <a:pt x="35394" y="23596"/>
                  </a:moveTo>
                  <a:lnTo>
                    <a:pt x="23596" y="23596"/>
                  </a:lnTo>
                  <a:lnTo>
                    <a:pt x="23596" y="35394"/>
                  </a:lnTo>
                  <a:lnTo>
                    <a:pt x="35394" y="35394"/>
                  </a:lnTo>
                  <a:lnTo>
                    <a:pt x="35394" y="23596"/>
                  </a:lnTo>
                  <a:close/>
                </a:path>
                <a:path w="614045" h="47625">
                  <a:moveTo>
                    <a:pt x="58991" y="23596"/>
                  </a:moveTo>
                  <a:lnTo>
                    <a:pt x="47205" y="23596"/>
                  </a:lnTo>
                  <a:lnTo>
                    <a:pt x="35407" y="23596"/>
                  </a:lnTo>
                  <a:lnTo>
                    <a:pt x="35407" y="35394"/>
                  </a:lnTo>
                  <a:lnTo>
                    <a:pt x="47205" y="35394"/>
                  </a:lnTo>
                  <a:lnTo>
                    <a:pt x="58991" y="35394"/>
                  </a:lnTo>
                  <a:lnTo>
                    <a:pt x="58991" y="23596"/>
                  </a:lnTo>
                  <a:close/>
                </a:path>
                <a:path w="614045" h="47625">
                  <a:moveTo>
                    <a:pt x="82613" y="11798"/>
                  </a:moveTo>
                  <a:lnTo>
                    <a:pt x="70815" y="11798"/>
                  </a:lnTo>
                  <a:lnTo>
                    <a:pt x="70815" y="23596"/>
                  </a:lnTo>
                  <a:lnTo>
                    <a:pt x="70815" y="35394"/>
                  </a:lnTo>
                  <a:lnTo>
                    <a:pt x="82613" y="35394"/>
                  </a:lnTo>
                  <a:lnTo>
                    <a:pt x="82613" y="23596"/>
                  </a:lnTo>
                  <a:lnTo>
                    <a:pt x="82613" y="11798"/>
                  </a:lnTo>
                  <a:close/>
                </a:path>
                <a:path w="614045" h="47625">
                  <a:moveTo>
                    <a:pt x="118008" y="11798"/>
                  </a:moveTo>
                  <a:lnTo>
                    <a:pt x="106222" y="11798"/>
                  </a:lnTo>
                  <a:lnTo>
                    <a:pt x="94424" y="11798"/>
                  </a:lnTo>
                  <a:lnTo>
                    <a:pt x="94424" y="23596"/>
                  </a:lnTo>
                  <a:lnTo>
                    <a:pt x="106222" y="23596"/>
                  </a:lnTo>
                  <a:lnTo>
                    <a:pt x="118008" y="23596"/>
                  </a:lnTo>
                  <a:lnTo>
                    <a:pt x="118008" y="11798"/>
                  </a:lnTo>
                  <a:close/>
                </a:path>
                <a:path w="614045" h="47625">
                  <a:moveTo>
                    <a:pt x="129819" y="23596"/>
                  </a:moveTo>
                  <a:lnTo>
                    <a:pt x="118021" y="23596"/>
                  </a:lnTo>
                  <a:lnTo>
                    <a:pt x="118021" y="35394"/>
                  </a:lnTo>
                  <a:lnTo>
                    <a:pt x="129819" y="35394"/>
                  </a:lnTo>
                  <a:lnTo>
                    <a:pt x="129819" y="23596"/>
                  </a:lnTo>
                  <a:close/>
                </a:path>
                <a:path w="614045" h="47625">
                  <a:moveTo>
                    <a:pt x="153416" y="23596"/>
                  </a:moveTo>
                  <a:lnTo>
                    <a:pt x="141630" y="23596"/>
                  </a:lnTo>
                  <a:lnTo>
                    <a:pt x="141630" y="35394"/>
                  </a:lnTo>
                  <a:lnTo>
                    <a:pt x="153416" y="35394"/>
                  </a:lnTo>
                  <a:lnTo>
                    <a:pt x="153416" y="23596"/>
                  </a:lnTo>
                  <a:close/>
                </a:path>
                <a:path w="614045" h="47625">
                  <a:moveTo>
                    <a:pt x="177025" y="11798"/>
                  </a:moveTo>
                  <a:lnTo>
                    <a:pt x="165239" y="11798"/>
                  </a:lnTo>
                  <a:lnTo>
                    <a:pt x="153441" y="11798"/>
                  </a:lnTo>
                  <a:lnTo>
                    <a:pt x="153441" y="23596"/>
                  </a:lnTo>
                  <a:lnTo>
                    <a:pt x="165239" y="23596"/>
                  </a:lnTo>
                  <a:lnTo>
                    <a:pt x="177025" y="23596"/>
                  </a:lnTo>
                  <a:lnTo>
                    <a:pt x="177025" y="11798"/>
                  </a:lnTo>
                  <a:close/>
                </a:path>
                <a:path w="614045" h="47625">
                  <a:moveTo>
                    <a:pt x="188836" y="11798"/>
                  </a:moveTo>
                  <a:lnTo>
                    <a:pt x="177038" y="11798"/>
                  </a:lnTo>
                  <a:lnTo>
                    <a:pt x="177038" y="23596"/>
                  </a:lnTo>
                  <a:lnTo>
                    <a:pt x="188836" y="23596"/>
                  </a:lnTo>
                  <a:lnTo>
                    <a:pt x="188836" y="11798"/>
                  </a:lnTo>
                  <a:close/>
                </a:path>
                <a:path w="614045" h="47625">
                  <a:moveTo>
                    <a:pt x="224243" y="11798"/>
                  </a:moveTo>
                  <a:lnTo>
                    <a:pt x="212458" y="11798"/>
                  </a:lnTo>
                  <a:lnTo>
                    <a:pt x="212458" y="23596"/>
                  </a:lnTo>
                  <a:lnTo>
                    <a:pt x="224243" y="23596"/>
                  </a:lnTo>
                  <a:lnTo>
                    <a:pt x="224243" y="11798"/>
                  </a:lnTo>
                  <a:close/>
                </a:path>
                <a:path w="614045" h="47625">
                  <a:moveTo>
                    <a:pt x="236054" y="11798"/>
                  </a:moveTo>
                  <a:lnTo>
                    <a:pt x="224256" y="11798"/>
                  </a:lnTo>
                  <a:lnTo>
                    <a:pt x="224256" y="23596"/>
                  </a:lnTo>
                  <a:lnTo>
                    <a:pt x="224256" y="35394"/>
                  </a:lnTo>
                  <a:lnTo>
                    <a:pt x="236054" y="35394"/>
                  </a:lnTo>
                  <a:lnTo>
                    <a:pt x="236054" y="23596"/>
                  </a:lnTo>
                  <a:lnTo>
                    <a:pt x="236054" y="11798"/>
                  </a:lnTo>
                  <a:close/>
                </a:path>
                <a:path w="614045" h="47625">
                  <a:moveTo>
                    <a:pt x="271449" y="11798"/>
                  </a:moveTo>
                  <a:lnTo>
                    <a:pt x="259664" y="11798"/>
                  </a:lnTo>
                  <a:lnTo>
                    <a:pt x="247865" y="11798"/>
                  </a:lnTo>
                  <a:lnTo>
                    <a:pt x="247865" y="23596"/>
                  </a:lnTo>
                  <a:lnTo>
                    <a:pt x="247865" y="35394"/>
                  </a:lnTo>
                  <a:lnTo>
                    <a:pt x="259664" y="35394"/>
                  </a:lnTo>
                  <a:lnTo>
                    <a:pt x="259664" y="23596"/>
                  </a:lnTo>
                  <a:lnTo>
                    <a:pt x="271449" y="23596"/>
                  </a:lnTo>
                  <a:lnTo>
                    <a:pt x="271449" y="11798"/>
                  </a:lnTo>
                  <a:close/>
                </a:path>
                <a:path w="614045" h="47625">
                  <a:moveTo>
                    <a:pt x="283260" y="11798"/>
                  </a:moveTo>
                  <a:lnTo>
                    <a:pt x="271475" y="11798"/>
                  </a:lnTo>
                  <a:lnTo>
                    <a:pt x="271475" y="23596"/>
                  </a:lnTo>
                  <a:lnTo>
                    <a:pt x="271475" y="35394"/>
                  </a:lnTo>
                  <a:lnTo>
                    <a:pt x="283260" y="35394"/>
                  </a:lnTo>
                  <a:lnTo>
                    <a:pt x="283260" y="23596"/>
                  </a:lnTo>
                  <a:lnTo>
                    <a:pt x="283260" y="11798"/>
                  </a:lnTo>
                  <a:close/>
                </a:path>
                <a:path w="614045" h="47625">
                  <a:moveTo>
                    <a:pt x="306857" y="23596"/>
                  </a:moveTo>
                  <a:lnTo>
                    <a:pt x="295071" y="23596"/>
                  </a:lnTo>
                  <a:lnTo>
                    <a:pt x="295071" y="11798"/>
                  </a:lnTo>
                  <a:lnTo>
                    <a:pt x="295071" y="0"/>
                  </a:lnTo>
                  <a:lnTo>
                    <a:pt x="283273" y="0"/>
                  </a:lnTo>
                  <a:lnTo>
                    <a:pt x="283273" y="11798"/>
                  </a:lnTo>
                  <a:lnTo>
                    <a:pt x="283273" y="23596"/>
                  </a:lnTo>
                  <a:lnTo>
                    <a:pt x="283273" y="35394"/>
                  </a:lnTo>
                  <a:lnTo>
                    <a:pt x="295071" y="35394"/>
                  </a:lnTo>
                  <a:lnTo>
                    <a:pt x="306857" y="35394"/>
                  </a:lnTo>
                  <a:lnTo>
                    <a:pt x="306857" y="23596"/>
                  </a:lnTo>
                  <a:close/>
                </a:path>
                <a:path w="614045" h="47625">
                  <a:moveTo>
                    <a:pt x="318668" y="23596"/>
                  </a:moveTo>
                  <a:lnTo>
                    <a:pt x="306882" y="23596"/>
                  </a:lnTo>
                  <a:lnTo>
                    <a:pt x="306882" y="35394"/>
                  </a:lnTo>
                  <a:lnTo>
                    <a:pt x="318668" y="35394"/>
                  </a:lnTo>
                  <a:lnTo>
                    <a:pt x="318668" y="23596"/>
                  </a:lnTo>
                  <a:close/>
                </a:path>
                <a:path w="614045" h="47625">
                  <a:moveTo>
                    <a:pt x="318668" y="0"/>
                  </a:moveTo>
                  <a:lnTo>
                    <a:pt x="306882" y="0"/>
                  </a:lnTo>
                  <a:lnTo>
                    <a:pt x="306882" y="11798"/>
                  </a:lnTo>
                  <a:lnTo>
                    <a:pt x="318668" y="11798"/>
                  </a:lnTo>
                  <a:lnTo>
                    <a:pt x="318668" y="0"/>
                  </a:lnTo>
                  <a:close/>
                </a:path>
                <a:path w="614045" h="47625">
                  <a:moveTo>
                    <a:pt x="330479" y="23596"/>
                  </a:moveTo>
                  <a:lnTo>
                    <a:pt x="318681" y="23596"/>
                  </a:lnTo>
                  <a:lnTo>
                    <a:pt x="318681" y="35394"/>
                  </a:lnTo>
                  <a:lnTo>
                    <a:pt x="330479" y="35394"/>
                  </a:lnTo>
                  <a:lnTo>
                    <a:pt x="330479" y="23596"/>
                  </a:lnTo>
                  <a:close/>
                </a:path>
                <a:path w="614045" h="47625">
                  <a:moveTo>
                    <a:pt x="342277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30492" y="23596"/>
                  </a:lnTo>
                  <a:lnTo>
                    <a:pt x="330492" y="35394"/>
                  </a:lnTo>
                  <a:lnTo>
                    <a:pt x="342277" y="35394"/>
                  </a:lnTo>
                  <a:lnTo>
                    <a:pt x="342277" y="23596"/>
                  </a:lnTo>
                  <a:lnTo>
                    <a:pt x="342277" y="11798"/>
                  </a:lnTo>
                  <a:lnTo>
                    <a:pt x="342277" y="0"/>
                  </a:lnTo>
                  <a:close/>
                </a:path>
                <a:path w="614045" h="47625">
                  <a:moveTo>
                    <a:pt x="365874" y="23596"/>
                  </a:moveTo>
                  <a:lnTo>
                    <a:pt x="354088" y="23596"/>
                  </a:lnTo>
                  <a:lnTo>
                    <a:pt x="342290" y="23596"/>
                  </a:lnTo>
                  <a:lnTo>
                    <a:pt x="342290" y="35394"/>
                  </a:lnTo>
                  <a:lnTo>
                    <a:pt x="354088" y="35394"/>
                  </a:lnTo>
                  <a:lnTo>
                    <a:pt x="365874" y="35394"/>
                  </a:lnTo>
                  <a:lnTo>
                    <a:pt x="365874" y="23596"/>
                  </a:lnTo>
                  <a:close/>
                </a:path>
                <a:path w="614045" h="47625">
                  <a:moveTo>
                    <a:pt x="365874" y="0"/>
                  </a:moveTo>
                  <a:lnTo>
                    <a:pt x="354088" y="0"/>
                  </a:lnTo>
                  <a:lnTo>
                    <a:pt x="354088" y="11798"/>
                  </a:lnTo>
                  <a:lnTo>
                    <a:pt x="365874" y="11798"/>
                  </a:lnTo>
                  <a:lnTo>
                    <a:pt x="365874" y="0"/>
                  </a:lnTo>
                  <a:close/>
                </a:path>
                <a:path w="614045" h="47625">
                  <a:moveTo>
                    <a:pt x="377685" y="0"/>
                  </a:moveTo>
                  <a:lnTo>
                    <a:pt x="365899" y="0"/>
                  </a:lnTo>
                  <a:lnTo>
                    <a:pt x="365899" y="11798"/>
                  </a:lnTo>
                  <a:lnTo>
                    <a:pt x="365899" y="23596"/>
                  </a:lnTo>
                  <a:lnTo>
                    <a:pt x="365899" y="35394"/>
                  </a:lnTo>
                  <a:lnTo>
                    <a:pt x="377685" y="35394"/>
                  </a:lnTo>
                  <a:lnTo>
                    <a:pt x="377685" y="23596"/>
                  </a:lnTo>
                  <a:lnTo>
                    <a:pt x="377685" y="11798"/>
                  </a:lnTo>
                  <a:lnTo>
                    <a:pt x="377685" y="0"/>
                  </a:lnTo>
                  <a:close/>
                </a:path>
                <a:path w="614045" h="47625">
                  <a:moveTo>
                    <a:pt x="389496" y="11798"/>
                  </a:moveTo>
                  <a:lnTo>
                    <a:pt x="377698" y="11798"/>
                  </a:lnTo>
                  <a:lnTo>
                    <a:pt x="377698" y="23596"/>
                  </a:lnTo>
                  <a:lnTo>
                    <a:pt x="389496" y="23596"/>
                  </a:lnTo>
                  <a:lnTo>
                    <a:pt x="389496" y="11798"/>
                  </a:lnTo>
                  <a:close/>
                </a:path>
                <a:path w="614045" h="47625">
                  <a:moveTo>
                    <a:pt x="413092" y="0"/>
                  </a:moveTo>
                  <a:lnTo>
                    <a:pt x="401307" y="0"/>
                  </a:lnTo>
                  <a:lnTo>
                    <a:pt x="389509" y="0"/>
                  </a:lnTo>
                  <a:lnTo>
                    <a:pt x="389509" y="11798"/>
                  </a:lnTo>
                  <a:lnTo>
                    <a:pt x="389509" y="23596"/>
                  </a:lnTo>
                  <a:lnTo>
                    <a:pt x="401307" y="23596"/>
                  </a:lnTo>
                  <a:lnTo>
                    <a:pt x="401307" y="11798"/>
                  </a:lnTo>
                  <a:lnTo>
                    <a:pt x="413092" y="11798"/>
                  </a:lnTo>
                  <a:lnTo>
                    <a:pt x="413092" y="0"/>
                  </a:lnTo>
                  <a:close/>
                </a:path>
                <a:path w="614045" h="47625">
                  <a:moveTo>
                    <a:pt x="424903" y="11798"/>
                  </a:moveTo>
                  <a:lnTo>
                    <a:pt x="413105" y="11798"/>
                  </a:lnTo>
                  <a:lnTo>
                    <a:pt x="413105" y="23596"/>
                  </a:lnTo>
                  <a:lnTo>
                    <a:pt x="413105" y="35394"/>
                  </a:lnTo>
                  <a:lnTo>
                    <a:pt x="424903" y="35394"/>
                  </a:lnTo>
                  <a:lnTo>
                    <a:pt x="424903" y="23596"/>
                  </a:lnTo>
                  <a:lnTo>
                    <a:pt x="424903" y="11798"/>
                  </a:lnTo>
                  <a:close/>
                </a:path>
                <a:path w="614045" h="47625">
                  <a:moveTo>
                    <a:pt x="436702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24916" y="23596"/>
                  </a:lnTo>
                  <a:lnTo>
                    <a:pt x="424916" y="35394"/>
                  </a:lnTo>
                  <a:lnTo>
                    <a:pt x="436702" y="35394"/>
                  </a:lnTo>
                  <a:lnTo>
                    <a:pt x="436702" y="23596"/>
                  </a:lnTo>
                  <a:lnTo>
                    <a:pt x="436702" y="11798"/>
                  </a:lnTo>
                  <a:lnTo>
                    <a:pt x="436702" y="0"/>
                  </a:lnTo>
                  <a:close/>
                </a:path>
                <a:path w="614045" h="47625">
                  <a:moveTo>
                    <a:pt x="448513" y="0"/>
                  </a:moveTo>
                  <a:lnTo>
                    <a:pt x="436714" y="0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48513" y="0"/>
                  </a:lnTo>
                  <a:close/>
                </a:path>
                <a:path w="614045" h="47625">
                  <a:moveTo>
                    <a:pt x="519315" y="0"/>
                  </a:moveTo>
                  <a:lnTo>
                    <a:pt x="507530" y="0"/>
                  </a:ln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83933" y="23596"/>
                  </a:lnTo>
                  <a:lnTo>
                    <a:pt x="483933" y="35394"/>
                  </a:lnTo>
                  <a:lnTo>
                    <a:pt x="495731" y="35394"/>
                  </a:lnTo>
                  <a:lnTo>
                    <a:pt x="507530" y="35394"/>
                  </a:lnTo>
                  <a:lnTo>
                    <a:pt x="519315" y="35394"/>
                  </a:lnTo>
                  <a:lnTo>
                    <a:pt x="519315" y="23596"/>
                  </a:lnTo>
                  <a:lnTo>
                    <a:pt x="507530" y="23596"/>
                  </a:lnTo>
                  <a:lnTo>
                    <a:pt x="495731" y="23596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19315" y="11798"/>
                  </a:lnTo>
                  <a:lnTo>
                    <a:pt x="519315" y="0"/>
                  </a:lnTo>
                  <a:close/>
                </a:path>
                <a:path w="614045" h="47625">
                  <a:moveTo>
                    <a:pt x="531126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19341" y="23596"/>
                  </a:lnTo>
                  <a:lnTo>
                    <a:pt x="519341" y="35394"/>
                  </a:lnTo>
                  <a:lnTo>
                    <a:pt x="531126" y="35394"/>
                  </a:lnTo>
                  <a:lnTo>
                    <a:pt x="531126" y="23596"/>
                  </a:lnTo>
                  <a:lnTo>
                    <a:pt x="531126" y="11798"/>
                  </a:lnTo>
                  <a:lnTo>
                    <a:pt x="531126" y="0"/>
                  </a:lnTo>
                  <a:close/>
                </a:path>
                <a:path w="614045" h="47625">
                  <a:moveTo>
                    <a:pt x="542937" y="23596"/>
                  </a:moveTo>
                  <a:lnTo>
                    <a:pt x="531139" y="23596"/>
                  </a:lnTo>
                  <a:lnTo>
                    <a:pt x="531139" y="35394"/>
                  </a:lnTo>
                  <a:lnTo>
                    <a:pt x="542937" y="35394"/>
                  </a:lnTo>
                  <a:lnTo>
                    <a:pt x="542937" y="23596"/>
                  </a:lnTo>
                  <a:close/>
                </a:path>
                <a:path w="614045" h="47625">
                  <a:moveTo>
                    <a:pt x="554748" y="0"/>
                  </a:move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54748" y="0"/>
                  </a:lnTo>
                  <a:close/>
                </a:path>
                <a:path w="614045" h="47625">
                  <a:moveTo>
                    <a:pt x="601941" y="23596"/>
                  </a:moveTo>
                  <a:lnTo>
                    <a:pt x="590143" y="23596"/>
                  </a:lnTo>
                  <a:lnTo>
                    <a:pt x="578345" y="23596"/>
                  </a:lnTo>
                  <a:lnTo>
                    <a:pt x="578345" y="11798"/>
                  </a:lnTo>
                  <a:lnTo>
                    <a:pt x="578345" y="0"/>
                  </a:lnTo>
                  <a:lnTo>
                    <a:pt x="566547" y="0"/>
                  </a:lnTo>
                  <a:lnTo>
                    <a:pt x="566547" y="11798"/>
                  </a:lnTo>
                  <a:lnTo>
                    <a:pt x="566547" y="23596"/>
                  </a:lnTo>
                  <a:lnTo>
                    <a:pt x="554748" y="23596"/>
                  </a:lnTo>
                  <a:lnTo>
                    <a:pt x="542950" y="23596"/>
                  </a:lnTo>
                  <a:lnTo>
                    <a:pt x="542950" y="35394"/>
                  </a:lnTo>
                  <a:lnTo>
                    <a:pt x="601941" y="35394"/>
                  </a:lnTo>
                  <a:lnTo>
                    <a:pt x="601941" y="23596"/>
                  </a:lnTo>
                  <a:close/>
                </a:path>
                <a:path w="614045" h="47625">
                  <a:moveTo>
                    <a:pt x="601941" y="0"/>
                  </a:moveTo>
                  <a:lnTo>
                    <a:pt x="590143" y="0"/>
                  </a:lnTo>
                  <a:lnTo>
                    <a:pt x="590143" y="11798"/>
                  </a:lnTo>
                  <a:lnTo>
                    <a:pt x="601941" y="11798"/>
                  </a:lnTo>
                  <a:lnTo>
                    <a:pt x="601941" y="0"/>
                  </a:lnTo>
                  <a:close/>
                </a:path>
                <a:path w="614045" h="47625">
                  <a:moveTo>
                    <a:pt x="613765" y="23596"/>
                  </a:moveTo>
                  <a:lnTo>
                    <a:pt x="601967" y="23596"/>
                  </a:lnTo>
                  <a:lnTo>
                    <a:pt x="601967" y="35394"/>
                  </a:lnTo>
                  <a:lnTo>
                    <a:pt x="613765" y="35394"/>
                  </a:lnTo>
                  <a:lnTo>
                    <a:pt x="613765" y="23596"/>
                  </a:lnTo>
                  <a:close/>
                </a:path>
                <a:path w="614045" h="47625">
                  <a:moveTo>
                    <a:pt x="613765" y="0"/>
                  </a:move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1376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5958433" y="6043117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09" h="35560">
                  <a:moveTo>
                    <a:pt x="11798" y="23609"/>
                  </a:move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11798" y="23609"/>
                  </a:lnTo>
                  <a:close/>
                </a:path>
                <a:path w="626109" h="35560">
                  <a:moveTo>
                    <a:pt x="11798" y="0"/>
                  </a:moveTo>
                  <a:lnTo>
                    <a:pt x="0" y="0"/>
                  </a:lnTo>
                  <a:lnTo>
                    <a:pt x="0" y="11798"/>
                  </a:lnTo>
                  <a:lnTo>
                    <a:pt x="0" y="23596"/>
                  </a:lnTo>
                  <a:lnTo>
                    <a:pt x="11798" y="23596"/>
                  </a:lnTo>
                  <a:lnTo>
                    <a:pt x="11798" y="11811"/>
                  </a:lnTo>
                  <a:lnTo>
                    <a:pt x="11798" y="0"/>
                  </a:lnTo>
                  <a:close/>
                </a:path>
                <a:path w="626109" h="35560">
                  <a:moveTo>
                    <a:pt x="35394" y="0"/>
                  </a:moveTo>
                  <a:lnTo>
                    <a:pt x="23596" y="0"/>
                  </a:lnTo>
                  <a:lnTo>
                    <a:pt x="23596" y="11798"/>
                  </a:lnTo>
                  <a:lnTo>
                    <a:pt x="23596" y="23596"/>
                  </a:lnTo>
                  <a:lnTo>
                    <a:pt x="35394" y="23596"/>
                  </a:lnTo>
                  <a:lnTo>
                    <a:pt x="35394" y="11811"/>
                  </a:lnTo>
                  <a:lnTo>
                    <a:pt x="35394" y="0"/>
                  </a:lnTo>
                  <a:close/>
                </a:path>
                <a:path w="626109" h="35560">
                  <a:moveTo>
                    <a:pt x="58991" y="0"/>
                  </a:moveTo>
                  <a:lnTo>
                    <a:pt x="47205" y="0"/>
                  </a:lnTo>
                  <a:lnTo>
                    <a:pt x="35407" y="0"/>
                  </a:lnTo>
                  <a:lnTo>
                    <a:pt x="35407" y="11798"/>
                  </a:lnTo>
                  <a:lnTo>
                    <a:pt x="35407" y="23596"/>
                  </a:lnTo>
                  <a:lnTo>
                    <a:pt x="47205" y="23596"/>
                  </a:lnTo>
                  <a:lnTo>
                    <a:pt x="58991" y="23596"/>
                  </a:lnTo>
                  <a:lnTo>
                    <a:pt x="58991" y="11811"/>
                  </a:lnTo>
                  <a:lnTo>
                    <a:pt x="58991" y="0"/>
                  </a:lnTo>
                  <a:close/>
                </a:path>
                <a:path w="626109" h="35560">
                  <a:moveTo>
                    <a:pt x="82613" y="23609"/>
                  </a:moveTo>
                  <a:lnTo>
                    <a:pt x="70815" y="23609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09"/>
                  </a:lnTo>
                  <a:close/>
                </a:path>
                <a:path w="626109" h="35560">
                  <a:moveTo>
                    <a:pt x="82613" y="0"/>
                  </a:moveTo>
                  <a:lnTo>
                    <a:pt x="70815" y="0"/>
                  </a:lnTo>
                  <a:lnTo>
                    <a:pt x="70815" y="11798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82613" y="11811"/>
                  </a:lnTo>
                  <a:lnTo>
                    <a:pt x="82613" y="0"/>
                  </a:lnTo>
                  <a:close/>
                </a:path>
                <a:path w="626109" h="35560">
                  <a:moveTo>
                    <a:pt x="118008" y="23609"/>
                  </a:moveTo>
                  <a:lnTo>
                    <a:pt x="106222" y="23609"/>
                  </a:lnTo>
                  <a:lnTo>
                    <a:pt x="106222" y="35407"/>
                  </a:lnTo>
                  <a:lnTo>
                    <a:pt x="118008" y="35407"/>
                  </a:lnTo>
                  <a:lnTo>
                    <a:pt x="118008" y="23609"/>
                  </a:lnTo>
                  <a:close/>
                </a:path>
                <a:path w="626109" h="35560">
                  <a:moveTo>
                    <a:pt x="118008" y="11798"/>
                  </a:moveTo>
                  <a:lnTo>
                    <a:pt x="106222" y="11798"/>
                  </a:lnTo>
                  <a:lnTo>
                    <a:pt x="106222" y="0"/>
                  </a:lnTo>
                  <a:lnTo>
                    <a:pt x="94424" y="0"/>
                  </a:lnTo>
                  <a:lnTo>
                    <a:pt x="94424" y="11798"/>
                  </a:lnTo>
                  <a:lnTo>
                    <a:pt x="94424" y="23596"/>
                  </a:lnTo>
                  <a:lnTo>
                    <a:pt x="106222" y="23596"/>
                  </a:lnTo>
                  <a:lnTo>
                    <a:pt x="118008" y="23596"/>
                  </a:lnTo>
                  <a:lnTo>
                    <a:pt x="118008" y="11798"/>
                  </a:lnTo>
                  <a:close/>
                </a:path>
                <a:path w="626109" h="35560">
                  <a:moveTo>
                    <a:pt x="129819" y="0"/>
                  </a:moveTo>
                  <a:lnTo>
                    <a:pt x="118021" y="0"/>
                  </a:lnTo>
                  <a:lnTo>
                    <a:pt x="118021" y="11811"/>
                  </a:lnTo>
                  <a:lnTo>
                    <a:pt x="129819" y="11811"/>
                  </a:lnTo>
                  <a:lnTo>
                    <a:pt x="129819" y="0"/>
                  </a:lnTo>
                  <a:close/>
                </a:path>
                <a:path w="626109" h="35560">
                  <a:moveTo>
                    <a:pt x="141630" y="23609"/>
                  </a:moveTo>
                  <a:lnTo>
                    <a:pt x="129832" y="23609"/>
                  </a:lnTo>
                  <a:lnTo>
                    <a:pt x="129832" y="35407"/>
                  </a:lnTo>
                  <a:lnTo>
                    <a:pt x="141630" y="35407"/>
                  </a:lnTo>
                  <a:lnTo>
                    <a:pt x="141630" y="23609"/>
                  </a:lnTo>
                  <a:close/>
                </a:path>
                <a:path w="626109" h="35560">
                  <a:moveTo>
                    <a:pt x="141630" y="11798"/>
                  </a:moveTo>
                  <a:lnTo>
                    <a:pt x="129832" y="11798"/>
                  </a:lnTo>
                  <a:lnTo>
                    <a:pt x="129832" y="23596"/>
                  </a:lnTo>
                  <a:lnTo>
                    <a:pt x="141630" y="23596"/>
                  </a:lnTo>
                  <a:lnTo>
                    <a:pt x="141630" y="11798"/>
                  </a:lnTo>
                  <a:close/>
                </a:path>
                <a:path w="626109" h="35560">
                  <a:moveTo>
                    <a:pt x="177025" y="0"/>
                  </a:moveTo>
                  <a:lnTo>
                    <a:pt x="165239" y="0"/>
                  </a:lnTo>
                  <a:lnTo>
                    <a:pt x="153441" y="0"/>
                  </a:lnTo>
                  <a:lnTo>
                    <a:pt x="153441" y="11798"/>
                  </a:lnTo>
                  <a:lnTo>
                    <a:pt x="153441" y="23596"/>
                  </a:lnTo>
                  <a:lnTo>
                    <a:pt x="165239" y="23596"/>
                  </a:lnTo>
                  <a:lnTo>
                    <a:pt x="165239" y="11811"/>
                  </a:lnTo>
                  <a:lnTo>
                    <a:pt x="177025" y="11811"/>
                  </a:lnTo>
                  <a:lnTo>
                    <a:pt x="177025" y="0"/>
                  </a:lnTo>
                  <a:close/>
                </a:path>
                <a:path w="626109" h="35560">
                  <a:moveTo>
                    <a:pt x="188836" y="0"/>
                  </a:moveTo>
                  <a:lnTo>
                    <a:pt x="177038" y="0"/>
                  </a:lnTo>
                  <a:lnTo>
                    <a:pt x="177038" y="11798"/>
                  </a:lnTo>
                  <a:lnTo>
                    <a:pt x="177038" y="23596"/>
                  </a:lnTo>
                  <a:lnTo>
                    <a:pt x="188836" y="23596"/>
                  </a:lnTo>
                  <a:lnTo>
                    <a:pt x="188836" y="11811"/>
                  </a:lnTo>
                  <a:lnTo>
                    <a:pt x="188836" y="0"/>
                  </a:lnTo>
                  <a:close/>
                </a:path>
                <a:path w="626109" h="35560">
                  <a:moveTo>
                    <a:pt x="200647" y="23609"/>
                  </a:move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00647" y="23609"/>
                  </a:lnTo>
                  <a:close/>
                </a:path>
                <a:path w="626109" h="35560">
                  <a:moveTo>
                    <a:pt x="212432" y="11798"/>
                  </a:moveTo>
                  <a:lnTo>
                    <a:pt x="200647" y="11798"/>
                  </a:lnTo>
                  <a:lnTo>
                    <a:pt x="200647" y="0"/>
                  </a:lnTo>
                  <a:lnTo>
                    <a:pt x="188849" y="0"/>
                  </a:lnTo>
                  <a:lnTo>
                    <a:pt x="188849" y="11811"/>
                  </a:lnTo>
                  <a:lnTo>
                    <a:pt x="200647" y="11811"/>
                  </a:lnTo>
                  <a:lnTo>
                    <a:pt x="200647" y="23596"/>
                  </a:lnTo>
                  <a:lnTo>
                    <a:pt x="212432" y="23596"/>
                  </a:lnTo>
                  <a:lnTo>
                    <a:pt x="212432" y="11798"/>
                  </a:lnTo>
                  <a:close/>
                </a:path>
                <a:path w="626109" h="35560">
                  <a:moveTo>
                    <a:pt x="224243" y="23609"/>
                  </a:move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close/>
                </a:path>
                <a:path w="626109" h="35560">
                  <a:moveTo>
                    <a:pt x="224243" y="11798"/>
                  </a:moveTo>
                  <a:lnTo>
                    <a:pt x="212458" y="11798"/>
                  </a:lnTo>
                  <a:lnTo>
                    <a:pt x="212458" y="23596"/>
                  </a:lnTo>
                  <a:lnTo>
                    <a:pt x="224243" y="23596"/>
                  </a:lnTo>
                  <a:lnTo>
                    <a:pt x="224243" y="11798"/>
                  </a:lnTo>
                  <a:close/>
                </a:path>
                <a:path w="626109" h="35560">
                  <a:moveTo>
                    <a:pt x="247840" y="0"/>
                  </a:moveTo>
                  <a:lnTo>
                    <a:pt x="236054" y="0"/>
                  </a:lnTo>
                  <a:lnTo>
                    <a:pt x="224256" y="0"/>
                  </a:lnTo>
                  <a:lnTo>
                    <a:pt x="224256" y="11811"/>
                  </a:lnTo>
                  <a:lnTo>
                    <a:pt x="236054" y="11811"/>
                  </a:lnTo>
                  <a:lnTo>
                    <a:pt x="247840" y="11811"/>
                  </a:lnTo>
                  <a:lnTo>
                    <a:pt x="247840" y="0"/>
                  </a:lnTo>
                  <a:close/>
                </a:path>
                <a:path w="626109" h="35560">
                  <a:moveTo>
                    <a:pt x="259664" y="0"/>
                  </a:moveTo>
                  <a:lnTo>
                    <a:pt x="247865" y="0"/>
                  </a:lnTo>
                  <a:lnTo>
                    <a:pt x="247865" y="11798"/>
                  </a:lnTo>
                  <a:lnTo>
                    <a:pt x="247865" y="23596"/>
                  </a:lnTo>
                  <a:lnTo>
                    <a:pt x="259664" y="23596"/>
                  </a:lnTo>
                  <a:lnTo>
                    <a:pt x="259664" y="11811"/>
                  </a:lnTo>
                  <a:lnTo>
                    <a:pt x="259664" y="0"/>
                  </a:lnTo>
                  <a:close/>
                </a:path>
                <a:path w="626109" h="35560">
                  <a:moveTo>
                    <a:pt x="271449" y="23609"/>
                  </a:moveTo>
                  <a:lnTo>
                    <a:pt x="259664" y="23609"/>
                  </a:lnTo>
                  <a:lnTo>
                    <a:pt x="247865" y="23609"/>
                  </a:lnTo>
                  <a:lnTo>
                    <a:pt x="247865" y="35407"/>
                  </a:lnTo>
                  <a:lnTo>
                    <a:pt x="259664" y="35407"/>
                  </a:lnTo>
                  <a:lnTo>
                    <a:pt x="271449" y="35407"/>
                  </a:lnTo>
                  <a:lnTo>
                    <a:pt x="271449" y="23609"/>
                  </a:lnTo>
                  <a:close/>
                </a:path>
                <a:path w="626109" h="35560">
                  <a:moveTo>
                    <a:pt x="283260" y="0"/>
                  </a:moveTo>
                  <a:lnTo>
                    <a:pt x="271475" y="0"/>
                  </a:lnTo>
                  <a:lnTo>
                    <a:pt x="271475" y="11798"/>
                  </a:lnTo>
                  <a:lnTo>
                    <a:pt x="271475" y="23596"/>
                  </a:lnTo>
                  <a:lnTo>
                    <a:pt x="283260" y="23596"/>
                  </a:lnTo>
                  <a:lnTo>
                    <a:pt x="283260" y="11811"/>
                  </a:lnTo>
                  <a:lnTo>
                    <a:pt x="283260" y="0"/>
                  </a:lnTo>
                  <a:close/>
                </a:path>
                <a:path w="626109" h="35560">
                  <a:moveTo>
                    <a:pt x="306857" y="23609"/>
                  </a:moveTo>
                  <a:lnTo>
                    <a:pt x="295071" y="23609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close/>
                </a:path>
                <a:path w="626109" h="35560">
                  <a:moveTo>
                    <a:pt x="306857" y="0"/>
                  </a:moveTo>
                  <a:lnTo>
                    <a:pt x="295071" y="0"/>
                  </a:lnTo>
                  <a:lnTo>
                    <a:pt x="283273" y="0"/>
                  </a:lnTo>
                  <a:lnTo>
                    <a:pt x="283273" y="11798"/>
                  </a:lnTo>
                  <a:lnTo>
                    <a:pt x="283273" y="23596"/>
                  </a:lnTo>
                  <a:lnTo>
                    <a:pt x="295071" y="23596"/>
                  </a:lnTo>
                  <a:lnTo>
                    <a:pt x="306857" y="23596"/>
                  </a:lnTo>
                  <a:lnTo>
                    <a:pt x="306857" y="11811"/>
                  </a:lnTo>
                  <a:lnTo>
                    <a:pt x="306857" y="0"/>
                  </a:lnTo>
                  <a:close/>
                </a:path>
                <a:path w="626109" h="35560">
                  <a:moveTo>
                    <a:pt x="318668" y="23609"/>
                  </a:moveTo>
                  <a:lnTo>
                    <a:pt x="306882" y="23609"/>
                  </a:lnTo>
                  <a:lnTo>
                    <a:pt x="306882" y="35407"/>
                  </a:lnTo>
                  <a:lnTo>
                    <a:pt x="318668" y="35407"/>
                  </a:lnTo>
                  <a:lnTo>
                    <a:pt x="318668" y="23609"/>
                  </a:lnTo>
                  <a:close/>
                </a:path>
                <a:path w="626109" h="35560">
                  <a:moveTo>
                    <a:pt x="318668" y="0"/>
                  </a:moveTo>
                  <a:lnTo>
                    <a:pt x="306882" y="0"/>
                  </a:lnTo>
                  <a:lnTo>
                    <a:pt x="306882" y="11811"/>
                  </a:lnTo>
                  <a:lnTo>
                    <a:pt x="318668" y="11811"/>
                  </a:lnTo>
                  <a:lnTo>
                    <a:pt x="318668" y="0"/>
                  </a:lnTo>
                  <a:close/>
                </a:path>
                <a:path w="626109" h="35560">
                  <a:moveTo>
                    <a:pt x="330479" y="0"/>
                  </a:moveTo>
                  <a:lnTo>
                    <a:pt x="318681" y="0"/>
                  </a:lnTo>
                  <a:lnTo>
                    <a:pt x="318681" y="11798"/>
                  </a:lnTo>
                  <a:lnTo>
                    <a:pt x="318681" y="23596"/>
                  </a:lnTo>
                  <a:lnTo>
                    <a:pt x="330479" y="23596"/>
                  </a:lnTo>
                  <a:lnTo>
                    <a:pt x="330479" y="11811"/>
                  </a:lnTo>
                  <a:lnTo>
                    <a:pt x="330479" y="0"/>
                  </a:lnTo>
                  <a:close/>
                </a:path>
                <a:path w="626109" h="35560">
                  <a:moveTo>
                    <a:pt x="342277" y="0"/>
                  </a:moveTo>
                  <a:lnTo>
                    <a:pt x="330492" y="0"/>
                  </a:lnTo>
                  <a:lnTo>
                    <a:pt x="330492" y="11811"/>
                  </a:lnTo>
                  <a:lnTo>
                    <a:pt x="342277" y="11811"/>
                  </a:lnTo>
                  <a:lnTo>
                    <a:pt x="342277" y="0"/>
                  </a:lnTo>
                  <a:close/>
                </a:path>
                <a:path w="626109" h="35560">
                  <a:moveTo>
                    <a:pt x="365874" y="11798"/>
                  </a:moveTo>
                  <a:lnTo>
                    <a:pt x="354088" y="11798"/>
                  </a:lnTo>
                  <a:lnTo>
                    <a:pt x="342290" y="11798"/>
                  </a:lnTo>
                  <a:lnTo>
                    <a:pt x="342290" y="23596"/>
                  </a:lnTo>
                  <a:lnTo>
                    <a:pt x="354088" y="23596"/>
                  </a:lnTo>
                  <a:lnTo>
                    <a:pt x="365874" y="23596"/>
                  </a:lnTo>
                  <a:lnTo>
                    <a:pt x="365874" y="11798"/>
                  </a:lnTo>
                  <a:close/>
                </a:path>
                <a:path w="626109" h="35560">
                  <a:moveTo>
                    <a:pt x="377685" y="11798"/>
                  </a:moveTo>
                  <a:lnTo>
                    <a:pt x="365899" y="11798"/>
                  </a:lnTo>
                  <a:lnTo>
                    <a:pt x="365899" y="23596"/>
                  </a:lnTo>
                  <a:lnTo>
                    <a:pt x="377685" y="23596"/>
                  </a:lnTo>
                  <a:lnTo>
                    <a:pt x="377685" y="11798"/>
                  </a:lnTo>
                  <a:close/>
                </a:path>
                <a:path w="626109" h="35560">
                  <a:moveTo>
                    <a:pt x="413092" y="11798"/>
                  </a:moveTo>
                  <a:lnTo>
                    <a:pt x="401307" y="11798"/>
                  </a:lnTo>
                  <a:lnTo>
                    <a:pt x="401307" y="0"/>
                  </a:lnTo>
                  <a:lnTo>
                    <a:pt x="389509" y="0"/>
                  </a:lnTo>
                  <a:lnTo>
                    <a:pt x="389509" y="11798"/>
                  </a:lnTo>
                  <a:lnTo>
                    <a:pt x="389509" y="23596"/>
                  </a:lnTo>
                  <a:lnTo>
                    <a:pt x="401307" y="23596"/>
                  </a:lnTo>
                  <a:lnTo>
                    <a:pt x="413092" y="23596"/>
                  </a:lnTo>
                  <a:lnTo>
                    <a:pt x="413092" y="11798"/>
                  </a:lnTo>
                  <a:close/>
                </a:path>
                <a:path w="626109" h="35560">
                  <a:moveTo>
                    <a:pt x="424903" y="11798"/>
                  </a:moveTo>
                  <a:lnTo>
                    <a:pt x="413105" y="11798"/>
                  </a:lnTo>
                  <a:lnTo>
                    <a:pt x="413105" y="23596"/>
                  </a:lnTo>
                  <a:lnTo>
                    <a:pt x="424903" y="23596"/>
                  </a:lnTo>
                  <a:lnTo>
                    <a:pt x="424903" y="11798"/>
                  </a:lnTo>
                  <a:close/>
                </a:path>
                <a:path w="626109" h="35560">
                  <a:moveTo>
                    <a:pt x="460298" y="0"/>
                  </a:moveTo>
                  <a:lnTo>
                    <a:pt x="448513" y="0"/>
                  </a:lnTo>
                  <a:lnTo>
                    <a:pt x="436714" y="0"/>
                  </a:lnTo>
                  <a:lnTo>
                    <a:pt x="436714" y="11798"/>
                  </a:lnTo>
                  <a:lnTo>
                    <a:pt x="436714" y="23596"/>
                  </a:lnTo>
                  <a:lnTo>
                    <a:pt x="448513" y="23596"/>
                  </a:lnTo>
                  <a:lnTo>
                    <a:pt x="460298" y="23596"/>
                  </a:lnTo>
                  <a:lnTo>
                    <a:pt x="460298" y="11811"/>
                  </a:lnTo>
                  <a:lnTo>
                    <a:pt x="460298" y="0"/>
                  </a:lnTo>
                  <a:close/>
                </a:path>
                <a:path w="626109" h="35560">
                  <a:moveTo>
                    <a:pt x="472109" y="0"/>
                  </a:moveTo>
                  <a:lnTo>
                    <a:pt x="460324" y="0"/>
                  </a:lnTo>
                  <a:lnTo>
                    <a:pt x="460324" y="11811"/>
                  </a:lnTo>
                  <a:lnTo>
                    <a:pt x="472109" y="11811"/>
                  </a:lnTo>
                  <a:lnTo>
                    <a:pt x="472109" y="0"/>
                  </a:lnTo>
                  <a:close/>
                </a:path>
                <a:path w="626109" h="35560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72122" y="23596"/>
                  </a:lnTo>
                  <a:lnTo>
                    <a:pt x="483920" y="23596"/>
                  </a:lnTo>
                  <a:lnTo>
                    <a:pt x="483920" y="11811"/>
                  </a:lnTo>
                  <a:lnTo>
                    <a:pt x="483920" y="0"/>
                  </a:lnTo>
                  <a:close/>
                </a:path>
                <a:path w="626109" h="35560">
                  <a:moveTo>
                    <a:pt x="519315" y="0"/>
                  </a:moveTo>
                  <a:lnTo>
                    <a:pt x="507530" y="0"/>
                  </a:lnTo>
                  <a:lnTo>
                    <a:pt x="507530" y="11798"/>
                  </a:lnTo>
                  <a:lnTo>
                    <a:pt x="495731" y="11798"/>
                  </a:lnTo>
                  <a:lnTo>
                    <a:pt x="483933" y="11798"/>
                  </a:lnTo>
                  <a:lnTo>
                    <a:pt x="483933" y="23596"/>
                  </a:lnTo>
                  <a:lnTo>
                    <a:pt x="495731" y="23596"/>
                  </a:lnTo>
                  <a:lnTo>
                    <a:pt x="507530" y="23596"/>
                  </a:lnTo>
                  <a:lnTo>
                    <a:pt x="507530" y="11811"/>
                  </a:lnTo>
                  <a:lnTo>
                    <a:pt x="519315" y="11811"/>
                  </a:lnTo>
                  <a:lnTo>
                    <a:pt x="519315" y="0"/>
                  </a:lnTo>
                  <a:close/>
                </a:path>
                <a:path w="626109" h="35560">
                  <a:moveTo>
                    <a:pt x="542937" y="11798"/>
                  </a:moveTo>
                  <a:lnTo>
                    <a:pt x="531139" y="11798"/>
                  </a:lnTo>
                  <a:lnTo>
                    <a:pt x="531139" y="23596"/>
                  </a:lnTo>
                  <a:lnTo>
                    <a:pt x="542937" y="23596"/>
                  </a:lnTo>
                  <a:lnTo>
                    <a:pt x="542937" y="11798"/>
                  </a:lnTo>
                  <a:close/>
                </a:path>
                <a:path w="626109" h="35560">
                  <a:moveTo>
                    <a:pt x="601941" y="0"/>
                  </a:moveTo>
                  <a:lnTo>
                    <a:pt x="590143" y="0"/>
                  </a:lnTo>
                  <a:lnTo>
                    <a:pt x="578345" y="0"/>
                  </a:lnTo>
                  <a:lnTo>
                    <a:pt x="566547" y="0"/>
                  </a:lnTo>
                  <a:lnTo>
                    <a:pt x="566547" y="11798"/>
                  </a:lnTo>
                  <a:lnTo>
                    <a:pt x="554748" y="11798"/>
                  </a:ln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66547" y="23596"/>
                  </a:lnTo>
                  <a:lnTo>
                    <a:pt x="566547" y="11811"/>
                  </a:lnTo>
                  <a:lnTo>
                    <a:pt x="578345" y="11811"/>
                  </a:lnTo>
                  <a:lnTo>
                    <a:pt x="590143" y="11811"/>
                  </a:lnTo>
                  <a:lnTo>
                    <a:pt x="601941" y="11811"/>
                  </a:lnTo>
                  <a:lnTo>
                    <a:pt x="601941" y="0"/>
                  </a:lnTo>
                  <a:close/>
                </a:path>
                <a:path w="626109" h="35560">
                  <a:moveTo>
                    <a:pt x="625551" y="0"/>
                  </a:moveTo>
                  <a:lnTo>
                    <a:pt x="613765" y="0"/>
                  </a:lnTo>
                  <a:lnTo>
                    <a:pt x="613765" y="11811"/>
                  </a:lnTo>
                  <a:lnTo>
                    <a:pt x="625551" y="11811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5958433" y="6066726"/>
              <a:ext cx="614045" cy="24130"/>
            </a:xfrm>
            <a:custGeom>
              <a:avLst/>
              <a:gdLst/>
              <a:ahLst/>
              <a:cxnLst/>
              <a:rect l="l" t="t" r="r" b="b"/>
              <a:pathLst>
                <a:path w="614045" h="24129">
                  <a:moveTo>
                    <a:pt x="23583" y="11798"/>
                  </a:moveTo>
                  <a:lnTo>
                    <a:pt x="11798" y="11798"/>
                  </a:lnTo>
                  <a:lnTo>
                    <a:pt x="0" y="11798"/>
                  </a:lnTo>
                  <a:lnTo>
                    <a:pt x="0" y="23596"/>
                  </a:lnTo>
                  <a:lnTo>
                    <a:pt x="11798" y="23596"/>
                  </a:lnTo>
                  <a:lnTo>
                    <a:pt x="23583" y="23596"/>
                  </a:lnTo>
                  <a:lnTo>
                    <a:pt x="23583" y="11798"/>
                  </a:lnTo>
                  <a:close/>
                </a:path>
                <a:path w="614045" h="24129">
                  <a:moveTo>
                    <a:pt x="35394" y="11798"/>
                  </a:moveTo>
                  <a:lnTo>
                    <a:pt x="23596" y="11798"/>
                  </a:lnTo>
                  <a:lnTo>
                    <a:pt x="23596" y="23596"/>
                  </a:lnTo>
                  <a:lnTo>
                    <a:pt x="35394" y="23596"/>
                  </a:lnTo>
                  <a:lnTo>
                    <a:pt x="35394" y="11798"/>
                  </a:lnTo>
                  <a:close/>
                </a:path>
                <a:path w="614045" h="24129">
                  <a:moveTo>
                    <a:pt x="58991" y="11798"/>
                  </a:moveTo>
                  <a:lnTo>
                    <a:pt x="47205" y="11798"/>
                  </a:lnTo>
                  <a:lnTo>
                    <a:pt x="35407" y="11798"/>
                  </a:lnTo>
                  <a:lnTo>
                    <a:pt x="35407" y="23596"/>
                  </a:lnTo>
                  <a:lnTo>
                    <a:pt x="47205" y="23596"/>
                  </a:lnTo>
                  <a:lnTo>
                    <a:pt x="58991" y="23596"/>
                  </a:lnTo>
                  <a:lnTo>
                    <a:pt x="58991" y="11798"/>
                  </a:lnTo>
                  <a:close/>
                </a:path>
                <a:path w="614045" h="24129">
                  <a:moveTo>
                    <a:pt x="82613" y="11798"/>
                  </a:moveTo>
                  <a:lnTo>
                    <a:pt x="70815" y="11798"/>
                  </a:lnTo>
                  <a:lnTo>
                    <a:pt x="59016" y="11798"/>
                  </a:lnTo>
                  <a:lnTo>
                    <a:pt x="59016" y="23596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82613" y="11798"/>
                  </a:lnTo>
                  <a:close/>
                </a:path>
                <a:path w="614045" h="24129">
                  <a:moveTo>
                    <a:pt x="118008" y="11798"/>
                  </a:moveTo>
                  <a:lnTo>
                    <a:pt x="106222" y="11798"/>
                  </a:lnTo>
                  <a:lnTo>
                    <a:pt x="94424" y="11798"/>
                  </a:lnTo>
                  <a:lnTo>
                    <a:pt x="94424" y="23596"/>
                  </a:lnTo>
                  <a:lnTo>
                    <a:pt x="106222" y="23596"/>
                  </a:lnTo>
                  <a:lnTo>
                    <a:pt x="118008" y="23596"/>
                  </a:lnTo>
                  <a:lnTo>
                    <a:pt x="118008" y="11798"/>
                  </a:lnTo>
                  <a:close/>
                </a:path>
                <a:path w="614045" h="24129">
                  <a:moveTo>
                    <a:pt x="177025" y="11798"/>
                  </a:moveTo>
                  <a:lnTo>
                    <a:pt x="165239" y="11798"/>
                  </a:lnTo>
                  <a:lnTo>
                    <a:pt x="165239" y="23596"/>
                  </a:lnTo>
                  <a:lnTo>
                    <a:pt x="177025" y="23596"/>
                  </a:lnTo>
                  <a:lnTo>
                    <a:pt x="177025" y="11798"/>
                  </a:lnTo>
                  <a:close/>
                </a:path>
                <a:path w="614045" h="24129">
                  <a:moveTo>
                    <a:pt x="188836" y="11798"/>
                  </a:moveTo>
                  <a:lnTo>
                    <a:pt x="177038" y="11798"/>
                  </a:lnTo>
                  <a:lnTo>
                    <a:pt x="177038" y="23596"/>
                  </a:lnTo>
                  <a:lnTo>
                    <a:pt x="188836" y="23596"/>
                  </a:lnTo>
                  <a:lnTo>
                    <a:pt x="188836" y="11798"/>
                  </a:lnTo>
                  <a:close/>
                </a:path>
                <a:path w="614045" h="24129">
                  <a:moveTo>
                    <a:pt x="212432" y="11798"/>
                  </a:moveTo>
                  <a:lnTo>
                    <a:pt x="200647" y="11798"/>
                  </a:lnTo>
                  <a:lnTo>
                    <a:pt x="200647" y="23596"/>
                  </a:lnTo>
                  <a:lnTo>
                    <a:pt x="212432" y="23596"/>
                  </a:lnTo>
                  <a:lnTo>
                    <a:pt x="212432" y="11798"/>
                  </a:lnTo>
                  <a:close/>
                </a:path>
                <a:path w="614045" h="24129">
                  <a:moveTo>
                    <a:pt x="236054" y="11798"/>
                  </a:moveTo>
                  <a:lnTo>
                    <a:pt x="224256" y="11798"/>
                  </a:lnTo>
                  <a:lnTo>
                    <a:pt x="224256" y="23596"/>
                  </a:lnTo>
                  <a:lnTo>
                    <a:pt x="236054" y="23596"/>
                  </a:lnTo>
                  <a:lnTo>
                    <a:pt x="236054" y="11798"/>
                  </a:lnTo>
                  <a:close/>
                </a:path>
                <a:path w="614045" h="24129">
                  <a:moveTo>
                    <a:pt x="271449" y="11798"/>
                  </a:moveTo>
                  <a:lnTo>
                    <a:pt x="259664" y="11798"/>
                  </a:lnTo>
                  <a:lnTo>
                    <a:pt x="247865" y="11798"/>
                  </a:lnTo>
                  <a:lnTo>
                    <a:pt x="247865" y="23596"/>
                  </a:lnTo>
                  <a:lnTo>
                    <a:pt x="259664" y="23596"/>
                  </a:lnTo>
                  <a:lnTo>
                    <a:pt x="271449" y="23596"/>
                  </a:lnTo>
                  <a:lnTo>
                    <a:pt x="271449" y="11798"/>
                  </a:lnTo>
                  <a:close/>
                </a:path>
                <a:path w="614045" h="24129">
                  <a:moveTo>
                    <a:pt x="318668" y="0"/>
                  </a:moveTo>
                  <a:lnTo>
                    <a:pt x="306882" y="0"/>
                  </a:lnTo>
                  <a:lnTo>
                    <a:pt x="306882" y="11798"/>
                  </a:lnTo>
                  <a:lnTo>
                    <a:pt x="318668" y="11798"/>
                  </a:lnTo>
                  <a:lnTo>
                    <a:pt x="318668" y="0"/>
                  </a:lnTo>
                  <a:close/>
                </a:path>
                <a:path w="614045" h="24129">
                  <a:moveTo>
                    <a:pt x="330479" y="11798"/>
                  </a:moveTo>
                  <a:lnTo>
                    <a:pt x="318681" y="11798"/>
                  </a:lnTo>
                  <a:lnTo>
                    <a:pt x="318681" y="23596"/>
                  </a:lnTo>
                  <a:lnTo>
                    <a:pt x="330479" y="23596"/>
                  </a:lnTo>
                  <a:lnTo>
                    <a:pt x="330479" y="11798"/>
                  </a:lnTo>
                  <a:close/>
                </a:path>
                <a:path w="614045" h="24129">
                  <a:moveTo>
                    <a:pt x="342277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42277" y="11798"/>
                  </a:lnTo>
                  <a:lnTo>
                    <a:pt x="342277" y="0"/>
                  </a:lnTo>
                  <a:close/>
                </a:path>
                <a:path w="614045" h="24129">
                  <a:moveTo>
                    <a:pt x="365874" y="0"/>
                  </a:moveTo>
                  <a:lnTo>
                    <a:pt x="354088" y="0"/>
                  </a:lnTo>
                  <a:lnTo>
                    <a:pt x="342290" y="0"/>
                  </a:lnTo>
                  <a:lnTo>
                    <a:pt x="342290" y="11798"/>
                  </a:lnTo>
                  <a:lnTo>
                    <a:pt x="354088" y="11798"/>
                  </a:lnTo>
                  <a:lnTo>
                    <a:pt x="365874" y="11798"/>
                  </a:lnTo>
                  <a:lnTo>
                    <a:pt x="365874" y="0"/>
                  </a:lnTo>
                  <a:close/>
                </a:path>
                <a:path w="614045" h="24129">
                  <a:moveTo>
                    <a:pt x="377685" y="0"/>
                  </a:moveTo>
                  <a:lnTo>
                    <a:pt x="365899" y="0"/>
                  </a:lnTo>
                  <a:lnTo>
                    <a:pt x="365899" y="11798"/>
                  </a:lnTo>
                  <a:lnTo>
                    <a:pt x="365899" y="23596"/>
                  </a:lnTo>
                  <a:lnTo>
                    <a:pt x="377685" y="23596"/>
                  </a:lnTo>
                  <a:lnTo>
                    <a:pt x="377685" y="11798"/>
                  </a:lnTo>
                  <a:lnTo>
                    <a:pt x="377685" y="0"/>
                  </a:lnTo>
                  <a:close/>
                </a:path>
                <a:path w="614045" h="24129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77698" y="23596"/>
                  </a:lnTo>
                  <a:lnTo>
                    <a:pt x="389496" y="23596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14045" h="24129">
                  <a:moveTo>
                    <a:pt x="401307" y="11798"/>
                  </a:moveTo>
                  <a:lnTo>
                    <a:pt x="389509" y="11798"/>
                  </a:lnTo>
                  <a:lnTo>
                    <a:pt x="389509" y="23596"/>
                  </a:lnTo>
                  <a:lnTo>
                    <a:pt x="401307" y="23596"/>
                  </a:lnTo>
                  <a:lnTo>
                    <a:pt x="401307" y="11798"/>
                  </a:lnTo>
                  <a:close/>
                </a:path>
                <a:path w="614045" h="24129">
                  <a:moveTo>
                    <a:pt x="460298" y="0"/>
                  </a:moveTo>
                  <a:lnTo>
                    <a:pt x="448513" y="0"/>
                  </a:lnTo>
                  <a:lnTo>
                    <a:pt x="436714" y="0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48513" y="23596"/>
                  </a:lnTo>
                  <a:lnTo>
                    <a:pt x="460298" y="23596"/>
                  </a:lnTo>
                  <a:lnTo>
                    <a:pt x="460298" y="11798"/>
                  </a:lnTo>
                  <a:lnTo>
                    <a:pt x="460298" y="0"/>
                  </a:lnTo>
                  <a:close/>
                </a:path>
                <a:path w="614045" h="24129">
                  <a:moveTo>
                    <a:pt x="472109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72109" y="11798"/>
                  </a:lnTo>
                  <a:lnTo>
                    <a:pt x="472109" y="0"/>
                  </a:lnTo>
                  <a:close/>
                </a:path>
                <a:path w="614045" h="24129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14045" h="24129">
                  <a:moveTo>
                    <a:pt x="507530" y="0"/>
                  </a:move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07530" y="0"/>
                  </a:lnTo>
                  <a:close/>
                </a:path>
                <a:path w="614045" h="24129">
                  <a:moveTo>
                    <a:pt x="519315" y="11798"/>
                  </a:moveTo>
                  <a:lnTo>
                    <a:pt x="507530" y="11798"/>
                  </a:lnTo>
                  <a:lnTo>
                    <a:pt x="507530" y="23596"/>
                  </a:lnTo>
                  <a:lnTo>
                    <a:pt x="519315" y="23596"/>
                  </a:lnTo>
                  <a:lnTo>
                    <a:pt x="519315" y="11798"/>
                  </a:lnTo>
                  <a:close/>
                </a:path>
                <a:path w="614045" h="24129">
                  <a:moveTo>
                    <a:pt x="531126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31126" y="11798"/>
                  </a:lnTo>
                  <a:lnTo>
                    <a:pt x="531126" y="0"/>
                  </a:lnTo>
                  <a:close/>
                </a:path>
                <a:path w="614045" h="24129">
                  <a:moveTo>
                    <a:pt x="554748" y="11798"/>
                  </a:move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54748" y="11798"/>
                  </a:lnTo>
                  <a:close/>
                </a:path>
                <a:path w="614045" h="24129">
                  <a:moveTo>
                    <a:pt x="578345" y="0"/>
                  </a:moveTo>
                  <a:lnTo>
                    <a:pt x="566547" y="0"/>
                  </a:lnTo>
                  <a:lnTo>
                    <a:pt x="554748" y="0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14045" h="24129">
                  <a:moveTo>
                    <a:pt x="613765" y="0"/>
                  </a:moveTo>
                  <a:lnTo>
                    <a:pt x="601967" y="0"/>
                  </a:lnTo>
                  <a:lnTo>
                    <a:pt x="601967" y="11798"/>
                  </a:lnTo>
                  <a:lnTo>
                    <a:pt x="601967" y="23596"/>
                  </a:lnTo>
                  <a:lnTo>
                    <a:pt x="613765" y="23596"/>
                  </a:lnTo>
                  <a:lnTo>
                    <a:pt x="613765" y="11798"/>
                  </a:lnTo>
                  <a:lnTo>
                    <a:pt x="61376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4" name="object 44"/>
          <p:cNvSpPr txBox="1"/>
          <p:nvPr/>
        </p:nvSpPr>
        <p:spPr>
          <a:xfrm>
            <a:off x="4759668" y="7521740"/>
            <a:ext cx="539115" cy="160020"/>
          </a:xfrm>
          <a:prstGeom prst="rect">
            <a:avLst/>
          </a:prstGeom>
        </p:spPr>
        <p:txBody>
          <a:bodyPr vert="horz" wrap="square" lIns="0" tIns="571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45"/>
              </a:spcBef>
            </a:pPr>
            <a:r>
              <a:rPr sz="900" dirty="0">
                <a:solidFill>
                  <a:srgbClr val="FFFFFF"/>
                </a:solidFill>
                <a:latin typeface="Raleway"/>
                <a:cs typeface="Raleway"/>
              </a:rPr>
              <a:t>Page: </a:t>
            </a:r>
            <a:r>
              <a:rPr sz="900" spc="-25" dirty="0">
                <a:solidFill>
                  <a:srgbClr val="FFFFFF"/>
                </a:solidFill>
                <a:latin typeface="Raleway"/>
                <a:cs typeface="Raleway"/>
              </a:rPr>
              <a:t>204</a:t>
            </a:r>
            <a:endParaRPr sz="900">
              <a:latin typeface="Raleway"/>
              <a:cs typeface="Raleway"/>
            </a:endParaRPr>
          </a:p>
        </p:txBody>
      </p:sp>
      <p:graphicFrame>
        <p:nvGraphicFramePr>
          <p:cNvPr id="2" name="Object 1">
            <a:extLst>
              <a:ext uri="{FF2B5EF4-FFF2-40B4-BE49-F238E27FC236}">
                <a16:creationId xmlns:a16="http://schemas.microsoft.com/office/drawing/2014/main" id="{7115F32D-0A58-50C9-1FB4-34DBAC73A42A}"/>
              </a:ext>
            </a:extLst>
          </p:cNvPr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1974211865"/>
              </p:ext>
            </p:extLst>
          </p:nvPr>
        </p:nvGraphicFramePr>
        <p:xfrm>
          <a:off x="152400" y="5556763"/>
          <a:ext cx="7696200" cy="1579569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Worksheet" r:id="rId4" imgW="8724900" imgH="1790700" progId="Excel.Sheet.12">
                  <p:embed/>
                </p:oleObj>
              </mc:Choice>
              <mc:Fallback>
                <p:oleObj name="Worksheet" r:id="rId4" imgW="8724900" imgH="1790700" progId="Excel.Sheet.12">
                  <p:embed/>
                  <p:pic>
                    <p:nvPicPr>
                      <p:cNvPr id="2" name="Object 1">
                        <a:extLst>
                          <a:ext uri="{FF2B5EF4-FFF2-40B4-BE49-F238E27FC236}">
                            <a16:creationId xmlns:a16="http://schemas.microsoft.com/office/drawing/2014/main" id="{7115F32D-0A58-50C9-1FB4-34DBAC73A42A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2400" y="5556763"/>
                        <a:ext cx="7696200" cy="1579569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3" name="Picture 2" descr="A picture containing logo&#10;&#10;Description automatically generated">
            <a:extLst>
              <a:ext uri="{FF2B5EF4-FFF2-40B4-BE49-F238E27FC236}">
                <a16:creationId xmlns:a16="http://schemas.microsoft.com/office/drawing/2014/main" id="{8B9E0962-E077-D997-451E-716FDE787F8B}"/>
              </a:ext>
            </a:extLst>
          </p:cNvPr>
          <p:cNvPicPr>
            <a:picLocks noChangeAspect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6732"/>
          <a:stretch/>
        </p:blipFill>
        <p:spPr>
          <a:xfrm>
            <a:off x="8610600" y="6449545"/>
            <a:ext cx="1293202" cy="1232368"/>
          </a:xfrm>
          <a:prstGeom prst="rect">
            <a:avLst/>
          </a:prstGeom>
        </p:spPr>
      </p:pic>
      <p:sp>
        <p:nvSpPr>
          <p:cNvPr id="4" name="Rectangle 3">
            <a:extLst>
              <a:ext uri="{FF2B5EF4-FFF2-40B4-BE49-F238E27FC236}">
                <a16:creationId xmlns:a16="http://schemas.microsoft.com/office/drawing/2014/main" id="{F3FF7164-7506-3C8D-326F-1CE7C8DDC8ED}"/>
              </a:ext>
            </a:extLst>
          </p:cNvPr>
          <p:cNvSpPr/>
          <p:nvPr/>
        </p:nvSpPr>
        <p:spPr>
          <a:xfrm>
            <a:off x="6894178" y="5454655"/>
            <a:ext cx="1001640" cy="1687737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56948753"/>
      </p:ext>
    </p:extLst>
  </p:cSld>
  <p:clrMapOvr>
    <a:masterClrMapping/>
  </p:clrMapOvr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object 5"/>
          <p:cNvSpPr/>
          <p:nvPr/>
        </p:nvSpPr>
        <p:spPr>
          <a:xfrm>
            <a:off x="455217" y="2806929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455217" y="3035529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455217" y="3264129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455217" y="3378429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455217" y="3492729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455217" y="3721329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455217" y="3835629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 txBox="1"/>
          <p:nvPr/>
        </p:nvSpPr>
        <p:spPr>
          <a:xfrm>
            <a:off x="228600" y="1032018"/>
            <a:ext cx="3179445" cy="3226524"/>
          </a:xfrm>
          <a:prstGeom prst="rect">
            <a:avLst/>
          </a:prstGeom>
        </p:spPr>
        <p:txBody>
          <a:bodyPr vert="horz" wrap="square" lIns="0" tIns="27940" rIns="0" bIns="0" rtlCol="0">
            <a:spAutoFit/>
          </a:bodyPr>
          <a:lstStyle/>
          <a:p>
            <a:pPr marL="12700" marR="457834">
              <a:lnSpc>
                <a:spcPts val="1350"/>
              </a:lnSpc>
              <a:spcBef>
                <a:spcPts val="220"/>
              </a:spcBef>
            </a:pPr>
            <a:r>
              <a:rPr sz="1200" b="1" spc="100" dirty="0">
                <a:latin typeface="Arial"/>
                <a:cs typeface="Arial"/>
              </a:rPr>
              <a:t>HEMINGWAY</a:t>
            </a:r>
            <a:r>
              <a:rPr sz="1200" b="1" spc="90" dirty="0">
                <a:latin typeface="Arial"/>
                <a:cs typeface="Arial"/>
              </a:rPr>
              <a:t> </a:t>
            </a:r>
            <a:r>
              <a:rPr sz="1200" b="1" spc="50" dirty="0">
                <a:latin typeface="Arial"/>
                <a:cs typeface="Arial"/>
              </a:rPr>
              <a:t>3-</a:t>
            </a:r>
            <a:r>
              <a:rPr sz="1200" b="1" spc="70" dirty="0">
                <a:latin typeface="Arial"/>
                <a:cs typeface="Arial"/>
              </a:rPr>
              <a:t>PIECE</a:t>
            </a:r>
            <a:r>
              <a:rPr sz="1200" b="1" spc="95" dirty="0">
                <a:latin typeface="Arial"/>
                <a:cs typeface="Arial"/>
              </a:rPr>
              <a:t> </a:t>
            </a:r>
            <a:r>
              <a:rPr sz="1200" b="1" spc="40" dirty="0">
                <a:latin typeface="Arial"/>
                <a:cs typeface="Arial"/>
              </a:rPr>
              <a:t>COCKTAIL </a:t>
            </a:r>
            <a:r>
              <a:rPr sz="1200" b="1" dirty="0">
                <a:latin typeface="Arial"/>
                <a:cs typeface="Arial"/>
              </a:rPr>
              <a:t>TABLE</a:t>
            </a:r>
            <a:r>
              <a:rPr sz="1200" b="1" spc="290" dirty="0">
                <a:latin typeface="Arial"/>
                <a:cs typeface="Arial"/>
              </a:rPr>
              <a:t> </a:t>
            </a:r>
            <a:r>
              <a:rPr sz="1200" b="1" spc="-25" dirty="0">
                <a:latin typeface="Arial"/>
                <a:cs typeface="Arial"/>
              </a:rPr>
              <a:t>SET</a:t>
            </a:r>
            <a:endParaRPr sz="1200" dirty="0">
              <a:latin typeface="Arial"/>
              <a:cs typeface="Arial"/>
            </a:endParaRPr>
          </a:p>
          <a:p>
            <a:pPr marL="12700" marR="367030">
              <a:lnSpc>
                <a:spcPts val="1350"/>
              </a:lnSpc>
            </a:pPr>
            <a:r>
              <a:rPr sz="1200" b="1" spc="70" dirty="0">
                <a:latin typeface="Arial"/>
                <a:cs typeface="Arial"/>
              </a:rPr>
              <a:t>(LIFT-</a:t>
            </a:r>
            <a:r>
              <a:rPr sz="1200" b="1" spc="110" dirty="0">
                <a:latin typeface="Arial"/>
                <a:cs typeface="Arial"/>
              </a:rPr>
              <a:t>TOP</a:t>
            </a:r>
            <a:r>
              <a:rPr sz="1200" b="1" spc="95" dirty="0">
                <a:latin typeface="Arial"/>
                <a:cs typeface="Arial"/>
              </a:rPr>
              <a:t> </a:t>
            </a:r>
            <a:r>
              <a:rPr sz="1200" b="1" spc="50" dirty="0">
                <a:latin typeface="Arial"/>
                <a:cs typeface="Arial"/>
              </a:rPr>
              <a:t>COCKTAIL</a:t>
            </a:r>
            <a:r>
              <a:rPr sz="1200" b="1" spc="100" dirty="0">
                <a:latin typeface="Arial"/>
                <a:cs typeface="Arial"/>
              </a:rPr>
              <a:t> </a:t>
            </a:r>
            <a:r>
              <a:rPr sz="1200" b="1" spc="170" dirty="0">
                <a:latin typeface="Arial"/>
                <a:cs typeface="Arial"/>
              </a:rPr>
              <a:t>&amp;</a:t>
            </a:r>
            <a:r>
              <a:rPr sz="1200" b="1" spc="95" dirty="0">
                <a:latin typeface="Arial"/>
                <a:cs typeface="Arial"/>
              </a:rPr>
              <a:t> </a:t>
            </a:r>
            <a:r>
              <a:rPr sz="1200" b="1" spc="105" dirty="0">
                <a:latin typeface="Arial"/>
                <a:cs typeface="Arial"/>
              </a:rPr>
              <a:t>TWO</a:t>
            </a:r>
            <a:r>
              <a:rPr sz="1200" b="1" spc="95" dirty="0">
                <a:latin typeface="Arial"/>
                <a:cs typeface="Arial"/>
              </a:rPr>
              <a:t> </a:t>
            </a:r>
            <a:r>
              <a:rPr sz="1200" b="1" spc="60" dirty="0">
                <a:latin typeface="Arial"/>
                <a:cs typeface="Arial"/>
              </a:rPr>
              <a:t>END </a:t>
            </a:r>
            <a:r>
              <a:rPr sz="1200" b="1" spc="40" dirty="0">
                <a:latin typeface="Arial"/>
                <a:cs typeface="Arial"/>
              </a:rPr>
              <a:t>TABLES)</a:t>
            </a:r>
            <a:endParaRPr sz="1200" dirty="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700" dirty="0">
              <a:latin typeface="Raleway"/>
              <a:cs typeface="Raleway"/>
            </a:endParaRPr>
          </a:p>
          <a:p>
            <a:pPr marL="12700" marR="5080">
              <a:lnSpc>
                <a:spcPct val="100000"/>
              </a:lnSpc>
              <a:spcBef>
                <a:spcPts val="5"/>
              </a:spcBef>
            </a:pPr>
            <a:r>
              <a:rPr sz="750" dirty="0">
                <a:latin typeface="Raleway"/>
                <a:cs typeface="Raleway"/>
              </a:rPr>
              <a:t>Cottage styling in a Lift-Top Cocktail Table set that lets you work or </a:t>
            </a:r>
            <a:r>
              <a:rPr sz="750" spc="-25" dirty="0">
                <a:latin typeface="Raleway"/>
                <a:cs typeface="Raleway"/>
              </a:rPr>
              <a:t>eat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while seated on your Sofa. The Hemingway Collection features </a:t>
            </a:r>
            <a:r>
              <a:rPr sz="750" spc="-10" dirty="0">
                <a:latin typeface="Raleway"/>
                <a:cs typeface="Raleway"/>
              </a:rPr>
              <a:t>classic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cottage design like turned legs, plank tops, and an alabaster finish. </a:t>
            </a:r>
            <a:r>
              <a:rPr sz="750" spc="-25" dirty="0">
                <a:latin typeface="Raleway"/>
                <a:cs typeface="Raleway"/>
              </a:rPr>
              <a:t>The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plinth base offers a sturdy foundation to anchor the Lift-</a:t>
            </a:r>
            <a:r>
              <a:rPr sz="750" spc="-25" dirty="0">
                <a:latin typeface="Raleway"/>
                <a:cs typeface="Raleway"/>
              </a:rPr>
              <a:t>Top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convenience of the Cocktail while offering additional storage or </a:t>
            </a:r>
            <a:r>
              <a:rPr sz="750" spc="-10" dirty="0">
                <a:latin typeface="Raleway"/>
                <a:cs typeface="Raleway"/>
              </a:rPr>
              <a:t>display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options in the End and Sofa Table. Two storage pockets underneath </a:t>
            </a:r>
            <a:r>
              <a:rPr sz="750" spc="-25" dirty="0">
                <a:latin typeface="Raleway"/>
                <a:cs typeface="Raleway"/>
              </a:rPr>
              <a:t>the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lift-top offer convenient storage for remotes or other </a:t>
            </a:r>
            <a:r>
              <a:rPr sz="750" spc="-10" dirty="0">
                <a:latin typeface="Raleway"/>
                <a:cs typeface="Raleway"/>
              </a:rPr>
              <a:t>items.</a:t>
            </a:r>
            <a:endParaRPr sz="750" dirty="0">
              <a:latin typeface="Raleway"/>
              <a:cs typeface="Raleway"/>
            </a:endParaRPr>
          </a:p>
          <a:p>
            <a:pPr marL="393700" marR="222885">
              <a:lnSpc>
                <a:spcPct val="100000"/>
              </a:lnSpc>
              <a:spcBef>
                <a:spcPts val="750"/>
              </a:spcBef>
            </a:pPr>
            <a:r>
              <a:rPr sz="750" dirty="0">
                <a:latin typeface="Raleway"/>
                <a:cs typeface="Raleway"/>
              </a:rPr>
              <a:t>Constructed</a:t>
            </a:r>
            <a:r>
              <a:rPr sz="750" spc="-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of hardwood solids, veneers, and </a:t>
            </a:r>
            <a:r>
              <a:rPr sz="750" spc="-10" dirty="0">
                <a:latin typeface="Raleway"/>
                <a:cs typeface="Raleway"/>
              </a:rPr>
              <a:t>engineered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wood </a:t>
            </a:r>
            <a:r>
              <a:rPr sz="750" spc="-10" dirty="0">
                <a:latin typeface="Raleway"/>
                <a:cs typeface="Raleway"/>
              </a:rPr>
              <a:t>products</a:t>
            </a:r>
            <a:endParaRPr sz="750" dirty="0">
              <a:latin typeface="Raleway"/>
              <a:cs typeface="Raleway"/>
            </a:endParaRPr>
          </a:p>
          <a:p>
            <a:pPr marL="393700" marR="59055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Styling details include cottage styling, plank effect on top </a:t>
            </a:r>
            <a:r>
              <a:rPr sz="750" spc="-25" dirty="0">
                <a:latin typeface="Raleway"/>
                <a:cs typeface="Raleway"/>
              </a:rPr>
              <a:t>and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bottom shelf, turned legs and Lift-</a:t>
            </a:r>
            <a:r>
              <a:rPr sz="750" spc="-25" dirty="0">
                <a:latin typeface="Raleway"/>
                <a:cs typeface="Raleway"/>
              </a:rPr>
              <a:t>Top</a:t>
            </a:r>
            <a:endParaRPr sz="750" dirty="0">
              <a:latin typeface="Raleway"/>
              <a:cs typeface="Raleway"/>
            </a:endParaRPr>
          </a:p>
          <a:p>
            <a:pPr marL="393700" marR="258445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Lift-Top pulls toward seat for work or dining while </a:t>
            </a:r>
            <a:r>
              <a:rPr sz="750" spc="-10" dirty="0">
                <a:latin typeface="Raleway"/>
                <a:cs typeface="Raleway"/>
              </a:rPr>
              <a:t>seated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Under top storage for remotes or other </a:t>
            </a:r>
            <a:r>
              <a:rPr sz="750" spc="-10" dirty="0">
                <a:latin typeface="Raleway"/>
                <a:cs typeface="Raleway"/>
              </a:rPr>
              <a:t>items</a:t>
            </a:r>
            <a:endParaRPr sz="750" dirty="0">
              <a:latin typeface="Raleway"/>
              <a:cs typeface="Raleway"/>
            </a:endParaRPr>
          </a:p>
          <a:p>
            <a:pPr marL="393700" marR="60325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Large scale and substantial posts work ideally with </a:t>
            </a:r>
            <a:r>
              <a:rPr sz="750" spc="-10" dirty="0">
                <a:latin typeface="Raleway"/>
                <a:cs typeface="Raleway"/>
              </a:rPr>
              <a:t>Sectionals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or large scaled </a:t>
            </a:r>
            <a:r>
              <a:rPr sz="750" spc="-10" dirty="0">
                <a:latin typeface="Raleway"/>
                <a:cs typeface="Raleway"/>
              </a:rPr>
              <a:t>upholstery</a:t>
            </a:r>
            <a:endParaRPr sz="750" dirty="0">
              <a:latin typeface="Raleway"/>
              <a:cs typeface="Raleway"/>
            </a:endParaRPr>
          </a:p>
          <a:p>
            <a:pPr marL="393700" marR="124587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Contrasting ebony metal </a:t>
            </a:r>
            <a:r>
              <a:rPr sz="750" spc="-10" dirty="0">
                <a:latin typeface="Raleway"/>
                <a:cs typeface="Raleway"/>
              </a:rPr>
              <a:t>hardware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Alabaster </a:t>
            </a:r>
            <a:r>
              <a:rPr sz="750" spc="-10" dirty="0">
                <a:latin typeface="Raleway"/>
                <a:cs typeface="Raleway"/>
              </a:rPr>
              <a:t>finish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  <a:spcBef>
                <a:spcPts val="620"/>
              </a:spcBef>
            </a:pPr>
            <a:r>
              <a:rPr sz="750" u="sng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2"/>
              </a:rPr>
              <a:t>Read </a:t>
            </a:r>
            <a:r>
              <a:rPr sz="750" u="sng" spc="-20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2"/>
              </a:rPr>
              <a:t>More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</a:pPr>
            <a:r>
              <a:rPr sz="750" b="1" dirty="0">
                <a:latin typeface="Raleway"/>
                <a:cs typeface="Raleway"/>
              </a:rPr>
              <a:t>Price:</a:t>
            </a:r>
            <a:r>
              <a:rPr sz="750" b="1" spc="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From: </a:t>
            </a:r>
            <a:r>
              <a:rPr sz="750" spc="-10" dirty="0">
                <a:latin typeface="Raleway"/>
                <a:cs typeface="Raleway"/>
              </a:rPr>
              <a:t>$397.00</a:t>
            </a:r>
            <a:endParaRPr sz="750" dirty="0">
              <a:latin typeface="Raleway"/>
              <a:cs typeface="Raleway"/>
            </a:endParaRPr>
          </a:p>
        </p:txBody>
      </p:sp>
      <p:grpSp>
        <p:nvGrpSpPr>
          <p:cNvPr id="13" name="object 13"/>
          <p:cNvGrpSpPr/>
          <p:nvPr/>
        </p:nvGrpSpPr>
        <p:grpSpPr>
          <a:xfrm>
            <a:off x="381000" y="4376497"/>
            <a:ext cx="727710" cy="727710"/>
            <a:chOff x="44024" y="4385240"/>
            <a:chExt cx="727710" cy="727710"/>
          </a:xfrm>
        </p:grpSpPr>
        <p:sp>
          <p:nvSpPr>
            <p:cNvPr id="14" name="object 14"/>
            <p:cNvSpPr/>
            <p:nvPr/>
          </p:nvSpPr>
          <p:spPr>
            <a:xfrm>
              <a:off x="47625" y="4388840"/>
              <a:ext cx="720090" cy="720090"/>
            </a:xfrm>
            <a:custGeom>
              <a:avLst/>
              <a:gdLst/>
              <a:ahLst/>
              <a:cxnLst/>
              <a:rect l="l" t="t" r="r" b="b"/>
              <a:pathLst>
                <a:path w="720090" h="720089">
                  <a:moveTo>
                    <a:pt x="0" y="0"/>
                  </a:moveTo>
                  <a:lnTo>
                    <a:pt x="720001" y="0"/>
                  </a:lnTo>
                  <a:lnTo>
                    <a:pt x="720001" y="720001"/>
                  </a:lnTo>
                  <a:lnTo>
                    <a:pt x="0" y="720001"/>
                  </a:lnTo>
                  <a:lnTo>
                    <a:pt x="0" y="0"/>
                  </a:lnTo>
                  <a:close/>
                </a:path>
              </a:pathLst>
            </a:custGeom>
            <a:ln w="72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89369" y="4430572"/>
              <a:ext cx="636905" cy="20955"/>
            </a:xfrm>
            <a:custGeom>
              <a:avLst/>
              <a:gdLst/>
              <a:ahLst/>
              <a:cxnLst/>
              <a:rect l="l" t="t" r="r" b="b"/>
              <a:pathLst>
                <a:path w="636905" h="20954">
                  <a:moveTo>
                    <a:pt x="41719" y="0"/>
                  </a:moveTo>
                  <a:lnTo>
                    <a:pt x="41719" y="0"/>
                  </a:lnTo>
                  <a:lnTo>
                    <a:pt x="0" y="0"/>
                  </a:lnTo>
                  <a:lnTo>
                    <a:pt x="0" y="10439"/>
                  </a:lnTo>
                  <a:lnTo>
                    <a:pt x="0" y="20878"/>
                  </a:lnTo>
                  <a:lnTo>
                    <a:pt x="10439" y="20878"/>
                  </a:lnTo>
                  <a:lnTo>
                    <a:pt x="10439" y="10439"/>
                  </a:lnTo>
                  <a:lnTo>
                    <a:pt x="20866" y="10439"/>
                  </a:lnTo>
                  <a:lnTo>
                    <a:pt x="31292" y="10439"/>
                  </a:lnTo>
                  <a:lnTo>
                    <a:pt x="41719" y="10439"/>
                  </a:lnTo>
                  <a:lnTo>
                    <a:pt x="41719" y="0"/>
                  </a:lnTo>
                  <a:close/>
                </a:path>
                <a:path w="636905" h="20954">
                  <a:moveTo>
                    <a:pt x="73025" y="0"/>
                  </a:moveTo>
                  <a:lnTo>
                    <a:pt x="62598" y="0"/>
                  </a:lnTo>
                  <a:lnTo>
                    <a:pt x="52171" y="0"/>
                  </a:lnTo>
                  <a:lnTo>
                    <a:pt x="41732" y="0"/>
                  </a:lnTo>
                  <a:lnTo>
                    <a:pt x="41732" y="10439"/>
                  </a:lnTo>
                  <a:lnTo>
                    <a:pt x="52171" y="10439"/>
                  </a:lnTo>
                  <a:lnTo>
                    <a:pt x="62598" y="10439"/>
                  </a:lnTo>
                  <a:lnTo>
                    <a:pt x="62598" y="20878"/>
                  </a:lnTo>
                  <a:lnTo>
                    <a:pt x="73025" y="20878"/>
                  </a:lnTo>
                  <a:lnTo>
                    <a:pt x="73025" y="10439"/>
                  </a:lnTo>
                  <a:lnTo>
                    <a:pt x="73025" y="0"/>
                  </a:lnTo>
                  <a:close/>
                </a:path>
                <a:path w="636905" h="20954">
                  <a:moveTo>
                    <a:pt x="104330" y="10439"/>
                  </a:moveTo>
                  <a:lnTo>
                    <a:pt x="93903" y="10439"/>
                  </a:lnTo>
                  <a:lnTo>
                    <a:pt x="93903" y="0"/>
                  </a:lnTo>
                  <a:lnTo>
                    <a:pt x="83477" y="0"/>
                  </a:lnTo>
                  <a:lnTo>
                    <a:pt x="83477" y="10439"/>
                  </a:lnTo>
                  <a:lnTo>
                    <a:pt x="83477" y="20878"/>
                  </a:lnTo>
                  <a:lnTo>
                    <a:pt x="93903" y="20878"/>
                  </a:lnTo>
                  <a:lnTo>
                    <a:pt x="104330" y="20878"/>
                  </a:lnTo>
                  <a:lnTo>
                    <a:pt x="104330" y="10439"/>
                  </a:lnTo>
                  <a:close/>
                </a:path>
                <a:path w="636905" h="20954">
                  <a:moveTo>
                    <a:pt x="135648" y="0"/>
                  </a:moveTo>
                  <a:lnTo>
                    <a:pt x="125222" y="0"/>
                  </a:lnTo>
                  <a:lnTo>
                    <a:pt x="114782" y="0"/>
                  </a:lnTo>
                  <a:lnTo>
                    <a:pt x="104343" y="0"/>
                  </a:lnTo>
                  <a:lnTo>
                    <a:pt x="104343" y="10439"/>
                  </a:lnTo>
                  <a:lnTo>
                    <a:pt x="114782" y="10439"/>
                  </a:lnTo>
                  <a:lnTo>
                    <a:pt x="125209" y="10439"/>
                  </a:lnTo>
                  <a:lnTo>
                    <a:pt x="135648" y="10439"/>
                  </a:lnTo>
                  <a:lnTo>
                    <a:pt x="135648" y="0"/>
                  </a:lnTo>
                  <a:close/>
                </a:path>
                <a:path w="636905" h="20954">
                  <a:moveTo>
                    <a:pt x="166954" y="0"/>
                  </a:moveTo>
                  <a:lnTo>
                    <a:pt x="156514" y="0"/>
                  </a:lnTo>
                  <a:lnTo>
                    <a:pt x="146075" y="0"/>
                  </a:lnTo>
                  <a:lnTo>
                    <a:pt x="146075" y="10439"/>
                  </a:lnTo>
                  <a:lnTo>
                    <a:pt x="146075" y="20878"/>
                  </a:lnTo>
                  <a:lnTo>
                    <a:pt x="156514" y="20878"/>
                  </a:lnTo>
                  <a:lnTo>
                    <a:pt x="156514" y="10439"/>
                  </a:lnTo>
                  <a:lnTo>
                    <a:pt x="166954" y="10439"/>
                  </a:lnTo>
                  <a:lnTo>
                    <a:pt x="166954" y="0"/>
                  </a:lnTo>
                  <a:close/>
                </a:path>
                <a:path w="636905" h="20954">
                  <a:moveTo>
                    <a:pt x="198259" y="0"/>
                  </a:moveTo>
                  <a:lnTo>
                    <a:pt x="187820" y="0"/>
                  </a:lnTo>
                  <a:lnTo>
                    <a:pt x="177380" y="0"/>
                  </a:lnTo>
                  <a:lnTo>
                    <a:pt x="177380" y="10439"/>
                  </a:lnTo>
                  <a:lnTo>
                    <a:pt x="166954" y="10439"/>
                  </a:lnTo>
                  <a:lnTo>
                    <a:pt x="166954" y="20878"/>
                  </a:lnTo>
                  <a:lnTo>
                    <a:pt x="177393" y="20878"/>
                  </a:lnTo>
                  <a:lnTo>
                    <a:pt x="177393" y="10439"/>
                  </a:lnTo>
                  <a:lnTo>
                    <a:pt x="187820" y="10439"/>
                  </a:lnTo>
                  <a:lnTo>
                    <a:pt x="198259" y="10439"/>
                  </a:lnTo>
                  <a:lnTo>
                    <a:pt x="198259" y="0"/>
                  </a:lnTo>
                  <a:close/>
                </a:path>
                <a:path w="636905" h="20954">
                  <a:moveTo>
                    <a:pt x="219125" y="10439"/>
                  </a:moveTo>
                  <a:lnTo>
                    <a:pt x="208699" y="10439"/>
                  </a:lnTo>
                  <a:lnTo>
                    <a:pt x="198259" y="10439"/>
                  </a:lnTo>
                  <a:lnTo>
                    <a:pt x="198259" y="20878"/>
                  </a:lnTo>
                  <a:lnTo>
                    <a:pt x="208686" y="20878"/>
                  </a:lnTo>
                  <a:lnTo>
                    <a:pt x="219125" y="20878"/>
                  </a:lnTo>
                  <a:lnTo>
                    <a:pt x="219125" y="10439"/>
                  </a:lnTo>
                  <a:close/>
                </a:path>
                <a:path w="636905" h="20954">
                  <a:moveTo>
                    <a:pt x="240004" y="0"/>
                  </a:moveTo>
                  <a:lnTo>
                    <a:pt x="229565" y="0"/>
                  </a:lnTo>
                  <a:lnTo>
                    <a:pt x="219125" y="0"/>
                  </a:lnTo>
                  <a:lnTo>
                    <a:pt x="219125" y="10439"/>
                  </a:lnTo>
                  <a:lnTo>
                    <a:pt x="229565" y="10439"/>
                  </a:lnTo>
                  <a:lnTo>
                    <a:pt x="240004" y="10439"/>
                  </a:lnTo>
                  <a:lnTo>
                    <a:pt x="240004" y="0"/>
                  </a:lnTo>
                  <a:close/>
                </a:path>
                <a:path w="636905" h="20954">
                  <a:moveTo>
                    <a:pt x="271284" y="10439"/>
                  </a:moveTo>
                  <a:lnTo>
                    <a:pt x="260858" y="10439"/>
                  </a:lnTo>
                  <a:lnTo>
                    <a:pt x="260858" y="20878"/>
                  </a:lnTo>
                  <a:lnTo>
                    <a:pt x="271284" y="20878"/>
                  </a:lnTo>
                  <a:lnTo>
                    <a:pt x="271284" y="10439"/>
                  </a:lnTo>
                  <a:close/>
                </a:path>
                <a:path w="636905" h="20954">
                  <a:moveTo>
                    <a:pt x="292176" y="0"/>
                  </a:moveTo>
                  <a:lnTo>
                    <a:pt x="281736" y="0"/>
                  </a:lnTo>
                  <a:lnTo>
                    <a:pt x="281736" y="10439"/>
                  </a:lnTo>
                  <a:lnTo>
                    <a:pt x="281736" y="20878"/>
                  </a:lnTo>
                  <a:lnTo>
                    <a:pt x="292176" y="20878"/>
                  </a:lnTo>
                  <a:lnTo>
                    <a:pt x="292176" y="10439"/>
                  </a:lnTo>
                  <a:lnTo>
                    <a:pt x="292176" y="0"/>
                  </a:lnTo>
                  <a:close/>
                </a:path>
                <a:path w="636905" h="20954">
                  <a:moveTo>
                    <a:pt x="344347" y="0"/>
                  </a:moveTo>
                  <a:lnTo>
                    <a:pt x="333908" y="0"/>
                  </a:lnTo>
                  <a:lnTo>
                    <a:pt x="333908" y="10439"/>
                  </a:lnTo>
                  <a:lnTo>
                    <a:pt x="323481" y="10439"/>
                  </a:lnTo>
                  <a:lnTo>
                    <a:pt x="323481" y="0"/>
                  </a:lnTo>
                  <a:lnTo>
                    <a:pt x="313042" y="0"/>
                  </a:lnTo>
                  <a:lnTo>
                    <a:pt x="302602" y="0"/>
                  </a:lnTo>
                  <a:lnTo>
                    <a:pt x="302602" y="10439"/>
                  </a:lnTo>
                  <a:lnTo>
                    <a:pt x="313042" y="10439"/>
                  </a:lnTo>
                  <a:lnTo>
                    <a:pt x="313042" y="20878"/>
                  </a:lnTo>
                  <a:lnTo>
                    <a:pt x="323456" y="20878"/>
                  </a:lnTo>
                  <a:lnTo>
                    <a:pt x="333908" y="20878"/>
                  </a:lnTo>
                  <a:lnTo>
                    <a:pt x="344347" y="20878"/>
                  </a:lnTo>
                  <a:lnTo>
                    <a:pt x="344347" y="10439"/>
                  </a:lnTo>
                  <a:lnTo>
                    <a:pt x="344347" y="0"/>
                  </a:lnTo>
                  <a:close/>
                </a:path>
                <a:path w="636905" h="20954">
                  <a:moveTo>
                    <a:pt x="396519" y="0"/>
                  </a:moveTo>
                  <a:lnTo>
                    <a:pt x="386080" y="0"/>
                  </a:lnTo>
                  <a:lnTo>
                    <a:pt x="375653" y="0"/>
                  </a:lnTo>
                  <a:lnTo>
                    <a:pt x="365213" y="0"/>
                  </a:lnTo>
                  <a:lnTo>
                    <a:pt x="365213" y="10439"/>
                  </a:lnTo>
                  <a:lnTo>
                    <a:pt x="354774" y="10439"/>
                  </a:lnTo>
                  <a:lnTo>
                    <a:pt x="354774" y="20878"/>
                  </a:lnTo>
                  <a:lnTo>
                    <a:pt x="365213" y="20878"/>
                  </a:lnTo>
                  <a:lnTo>
                    <a:pt x="375640" y="20878"/>
                  </a:lnTo>
                  <a:lnTo>
                    <a:pt x="386080" y="20878"/>
                  </a:lnTo>
                  <a:lnTo>
                    <a:pt x="386080" y="10439"/>
                  </a:lnTo>
                  <a:lnTo>
                    <a:pt x="396519" y="10439"/>
                  </a:lnTo>
                  <a:lnTo>
                    <a:pt x="396519" y="0"/>
                  </a:lnTo>
                  <a:close/>
                </a:path>
                <a:path w="636905" h="20954">
                  <a:moveTo>
                    <a:pt x="448691" y="0"/>
                  </a:moveTo>
                  <a:lnTo>
                    <a:pt x="438264" y="0"/>
                  </a:lnTo>
                  <a:lnTo>
                    <a:pt x="427824" y="0"/>
                  </a:lnTo>
                  <a:lnTo>
                    <a:pt x="417385" y="0"/>
                  </a:lnTo>
                  <a:lnTo>
                    <a:pt x="417385" y="10439"/>
                  </a:lnTo>
                  <a:lnTo>
                    <a:pt x="427824" y="10439"/>
                  </a:lnTo>
                  <a:lnTo>
                    <a:pt x="438251" y="10439"/>
                  </a:lnTo>
                  <a:lnTo>
                    <a:pt x="448691" y="10439"/>
                  </a:lnTo>
                  <a:lnTo>
                    <a:pt x="448691" y="0"/>
                  </a:lnTo>
                  <a:close/>
                </a:path>
                <a:path w="636905" h="20954">
                  <a:moveTo>
                    <a:pt x="500862" y="0"/>
                  </a:moveTo>
                  <a:lnTo>
                    <a:pt x="490423" y="0"/>
                  </a:lnTo>
                  <a:lnTo>
                    <a:pt x="490423" y="10439"/>
                  </a:lnTo>
                  <a:lnTo>
                    <a:pt x="500862" y="10439"/>
                  </a:lnTo>
                  <a:lnTo>
                    <a:pt x="500862" y="0"/>
                  </a:lnTo>
                  <a:close/>
                </a:path>
                <a:path w="636905" h="20954">
                  <a:moveTo>
                    <a:pt x="553046" y="0"/>
                  </a:moveTo>
                  <a:lnTo>
                    <a:pt x="542607" y="0"/>
                  </a:lnTo>
                  <a:lnTo>
                    <a:pt x="532168" y="0"/>
                  </a:lnTo>
                  <a:lnTo>
                    <a:pt x="532168" y="10439"/>
                  </a:lnTo>
                  <a:lnTo>
                    <a:pt x="542607" y="10439"/>
                  </a:lnTo>
                  <a:lnTo>
                    <a:pt x="553046" y="10439"/>
                  </a:lnTo>
                  <a:lnTo>
                    <a:pt x="553046" y="0"/>
                  </a:lnTo>
                  <a:close/>
                </a:path>
                <a:path w="636905" h="20954">
                  <a:moveTo>
                    <a:pt x="636524" y="0"/>
                  </a:moveTo>
                  <a:lnTo>
                    <a:pt x="636524" y="0"/>
                  </a:lnTo>
                  <a:lnTo>
                    <a:pt x="563473" y="0"/>
                  </a:lnTo>
                  <a:lnTo>
                    <a:pt x="563473" y="10439"/>
                  </a:lnTo>
                  <a:lnTo>
                    <a:pt x="636524" y="10439"/>
                  </a:lnTo>
                  <a:lnTo>
                    <a:pt x="636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517194" y="4446231"/>
              <a:ext cx="146685" cy="0"/>
            </a:xfrm>
            <a:custGeom>
              <a:avLst/>
              <a:gdLst/>
              <a:ahLst/>
              <a:cxnLst/>
              <a:rect l="l" t="t" r="r" b="b"/>
              <a:pathLst>
                <a:path w="146684">
                  <a:moveTo>
                    <a:pt x="0" y="0"/>
                  </a:moveTo>
                  <a:lnTo>
                    <a:pt x="146088" y="0"/>
                  </a:lnTo>
                </a:path>
              </a:pathLst>
            </a:custGeom>
            <a:ln w="10439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89369" y="4441011"/>
              <a:ext cx="636905" cy="20955"/>
            </a:xfrm>
            <a:custGeom>
              <a:avLst/>
              <a:gdLst/>
              <a:ahLst/>
              <a:cxnLst/>
              <a:rect l="l" t="t" r="r" b="b"/>
              <a:pathLst>
                <a:path w="636905" h="20954">
                  <a:moveTo>
                    <a:pt x="10439" y="10439"/>
                  </a:moveTo>
                  <a:lnTo>
                    <a:pt x="0" y="10439"/>
                  </a:lnTo>
                  <a:lnTo>
                    <a:pt x="0" y="20878"/>
                  </a:lnTo>
                  <a:lnTo>
                    <a:pt x="10439" y="20878"/>
                  </a:lnTo>
                  <a:lnTo>
                    <a:pt x="10439" y="10439"/>
                  </a:lnTo>
                  <a:close/>
                </a:path>
                <a:path w="636905" h="20954">
                  <a:moveTo>
                    <a:pt x="41719" y="10439"/>
                  </a:moveTo>
                  <a:lnTo>
                    <a:pt x="31292" y="10439"/>
                  </a:lnTo>
                  <a:lnTo>
                    <a:pt x="20866" y="10439"/>
                  </a:lnTo>
                  <a:lnTo>
                    <a:pt x="20866" y="20878"/>
                  </a:lnTo>
                  <a:lnTo>
                    <a:pt x="31292" y="20878"/>
                  </a:lnTo>
                  <a:lnTo>
                    <a:pt x="41719" y="20878"/>
                  </a:lnTo>
                  <a:lnTo>
                    <a:pt x="41719" y="10439"/>
                  </a:lnTo>
                  <a:close/>
                </a:path>
                <a:path w="636905" h="20954">
                  <a:moveTo>
                    <a:pt x="52171" y="10439"/>
                  </a:moveTo>
                  <a:lnTo>
                    <a:pt x="41732" y="10439"/>
                  </a:lnTo>
                  <a:lnTo>
                    <a:pt x="41732" y="20878"/>
                  </a:lnTo>
                  <a:lnTo>
                    <a:pt x="52171" y="20878"/>
                  </a:lnTo>
                  <a:lnTo>
                    <a:pt x="52171" y="10439"/>
                  </a:lnTo>
                  <a:close/>
                </a:path>
                <a:path w="636905" h="20954">
                  <a:moveTo>
                    <a:pt x="73025" y="10439"/>
                  </a:moveTo>
                  <a:lnTo>
                    <a:pt x="62598" y="10439"/>
                  </a:lnTo>
                  <a:lnTo>
                    <a:pt x="62598" y="20878"/>
                  </a:lnTo>
                  <a:lnTo>
                    <a:pt x="73025" y="20878"/>
                  </a:lnTo>
                  <a:lnTo>
                    <a:pt x="73025" y="10439"/>
                  </a:lnTo>
                  <a:close/>
                </a:path>
                <a:path w="636905" h="20954">
                  <a:moveTo>
                    <a:pt x="104330" y="10439"/>
                  </a:moveTo>
                  <a:lnTo>
                    <a:pt x="93903" y="10439"/>
                  </a:lnTo>
                  <a:lnTo>
                    <a:pt x="93903" y="20878"/>
                  </a:lnTo>
                  <a:lnTo>
                    <a:pt x="104330" y="20878"/>
                  </a:lnTo>
                  <a:lnTo>
                    <a:pt x="104330" y="10439"/>
                  </a:lnTo>
                  <a:close/>
                </a:path>
                <a:path w="636905" h="20954">
                  <a:moveTo>
                    <a:pt x="135648" y="10439"/>
                  </a:moveTo>
                  <a:lnTo>
                    <a:pt x="125222" y="10439"/>
                  </a:lnTo>
                  <a:lnTo>
                    <a:pt x="114782" y="10439"/>
                  </a:lnTo>
                  <a:lnTo>
                    <a:pt x="104343" y="10439"/>
                  </a:lnTo>
                  <a:lnTo>
                    <a:pt x="104343" y="20878"/>
                  </a:lnTo>
                  <a:lnTo>
                    <a:pt x="114782" y="20878"/>
                  </a:lnTo>
                  <a:lnTo>
                    <a:pt x="125209" y="20878"/>
                  </a:lnTo>
                  <a:lnTo>
                    <a:pt x="135648" y="20878"/>
                  </a:lnTo>
                  <a:lnTo>
                    <a:pt x="135648" y="10439"/>
                  </a:lnTo>
                  <a:close/>
                </a:path>
                <a:path w="636905" h="20954">
                  <a:moveTo>
                    <a:pt x="187820" y="10439"/>
                  </a:moveTo>
                  <a:lnTo>
                    <a:pt x="177393" y="10439"/>
                  </a:lnTo>
                  <a:lnTo>
                    <a:pt x="166954" y="10439"/>
                  </a:lnTo>
                  <a:lnTo>
                    <a:pt x="166954" y="20878"/>
                  </a:lnTo>
                  <a:lnTo>
                    <a:pt x="177380" y="20878"/>
                  </a:lnTo>
                  <a:lnTo>
                    <a:pt x="187820" y="20878"/>
                  </a:lnTo>
                  <a:lnTo>
                    <a:pt x="187820" y="10439"/>
                  </a:lnTo>
                  <a:close/>
                </a:path>
                <a:path w="636905" h="20954">
                  <a:moveTo>
                    <a:pt x="229565" y="10439"/>
                  </a:moveTo>
                  <a:lnTo>
                    <a:pt x="219125" y="10439"/>
                  </a:lnTo>
                  <a:lnTo>
                    <a:pt x="208686" y="10439"/>
                  </a:lnTo>
                  <a:lnTo>
                    <a:pt x="208686" y="20878"/>
                  </a:lnTo>
                  <a:lnTo>
                    <a:pt x="219125" y="20878"/>
                  </a:lnTo>
                  <a:lnTo>
                    <a:pt x="229565" y="20878"/>
                  </a:lnTo>
                  <a:lnTo>
                    <a:pt x="229565" y="10439"/>
                  </a:lnTo>
                  <a:close/>
                </a:path>
                <a:path w="636905" h="20954">
                  <a:moveTo>
                    <a:pt x="260870" y="10439"/>
                  </a:moveTo>
                  <a:lnTo>
                    <a:pt x="250431" y="10439"/>
                  </a:lnTo>
                  <a:lnTo>
                    <a:pt x="239991" y="10439"/>
                  </a:lnTo>
                  <a:lnTo>
                    <a:pt x="239991" y="20878"/>
                  </a:lnTo>
                  <a:lnTo>
                    <a:pt x="250431" y="20878"/>
                  </a:lnTo>
                  <a:lnTo>
                    <a:pt x="260870" y="20878"/>
                  </a:lnTo>
                  <a:lnTo>
                    <a:pt x="260870" y="10439"/>
                  </a:lnTo>
                  <a:close/>
                </a:path>
                <a:path w="636905" h="20954">
                  <a:moveTo>
                    <a:pt x="313042" y="10439"/>
                  </a:moveTo>
                  <a:lnTo>
                    <a:pt x="302602" y="10439"/>
                  </a:lnTo>
                  <a:lnTo>
                    <a:pt x="302602" y="20878"/>
                  </a:lnTo>
                  <a:lnTo>
                    <a:pt x="313042" y="20878"/>
                  </a:lnTo>
                  <a:lnTo>
                    <a:pt x="313042" y="10439"/>
                  </a:lnTo>
                  <a:close/>
                </a:path>
                <a:path w="636905" h="20954">
                  <a:moveTo>
                    <a:pt x="333908" y="10439"/>
                  </a:moveTo>
                  <a:lnTo>
                    <a:pt x="323456" y="10439"/>
                  </a:lnTo>
                  <a:lnTo>
                    <a:pt x="323456" y="20878"/>
                  </a:lnTo>
                  <a:lnTo>
                    <a:pt x="333908" y="20878"/>
                  </a:lnTo>
                  <a:lnTo>
                    <a:pt x="333908" y="10439"/>
                  </a:lnTo>
                  <a:close/>
                </a:path>
                <a:path w="636905" h="20954">
                  <a:moveTo>
                    <a:pt x="386080" y="10439"/>
                  </a:moveTo>
                  <a:lnTo>
                    <a:pt x="386080" y="10439"/>
                  </a:lnTo>
                  <a:lnTo>
                    <a:pt x="344347" y="10439"/>
                  </a:lnTo>
                  <a:lnTo>
                    <a:pt x="344347" y="20878"/>
                  </a:lnTo>
                  <a:lnTo>
                    <a:pt x="386080" y="20878"/>
                  </a:lnTo>
                  <a:lnTo>
                    <a:pt x="386080" y="10439"/>
                  </a:lnTo>
                  <a:close/>
                </a:path>
                <a:path w="636905" h="20954">
                  <a:moveTo>
                    <a:pt x="417385" y="10439"/>
                  </a:moveTo>
                  <a:lnTo>
                    <a:pt x="406946" y="10439"/>
                  </a:lnTo>
                  <a:lnTo>
                    <a:pt x="406946" y="20878"/>
                  </a:lnTo>
                  <a:lnTo>
                    <a:pt x="417385" y="20878"/>
                  </a:lnTo>
                  <a:lnTo>
                    <a:pt x="417385" y="10439"/>
                  </a:lnTo>
                  <a:close/>
                </a:path>
                <a:path w="636905" h="20954">
                  <a:moveTo>
                    <a:pt x="479996" y="10439"/>
                  </a:moveTo>
                  <a:lnTo>
                    <a:pt x="479996" y="10439"/>
                  </a:lnTo>
                  <a:lnTo>
                    <a:pt x="427824" y="10439"/>
                  </a:lnTo>
                  <a:lnTo>
                    <a:pt x="427824" y="20878"/>
                  </a:lnTo>
                  <a:lnTo>
                    <a:pt x="479996" y="20878"/>
                  </a:lnTo>
                  <a:lnTo>
                    <a:pt x="479996" y="10439"/>
                  </a:lnTo>
                  <a:close/>
                </a:path>
                <a:path w="636905" h="20954">
                  <a:moveTo>
                    <a:pt x="553046" y="10439"/>
                  </a:moveTo>
                  <a:lnTo>
                    <a:pt x="553046" y="10439"/>
                  </a:lnTo>
                  <a:lnTo>
                    <a:pt x="500862" y="10439"/>
                  </a:lnTo>
                  <a:lnTo>
                    <a:pt x="500862" y="20878"/>
                  </a:lnTo>
                  <a:lnTo>
                    <a:pt x="553046" y="20878"/>
                  </a:lnTo>
                  <a:lnTo>
                    <a:pt x="553046" y="10439"/>
                  </a:lnTo>
                  <a:close/>
                </a:path>
                <a:path w="636905" h="20954">
                  <a:moveTo>
                    <a:pt x="573913" y="10439"/>
                  </a:moveTo>
                  <a:lnTo>
                    <a:pt x="563473" y="10439"/>
                  </a:lnTo>
                  <a:lnTo>
                    <a:pt x="563473" y="20878"/>
                  </a:lnTo>
                  <a:lnTo>
                    <a:pt x="573913" y="20878"/>
                  </a:lnTo>
                  <a:lnTo>
                    <a:pt x="573913" y="10439"/>
                  </a:lnTo>
                  <a:close/>
                </a:path>
                <a:path w="636905" h="20954">
                  <a:moveTo>
                    <a:pt x="615645" y="10439"/>
                  </a:moveTo>
                  <a:lnTo>
                    <a:pt x="605218" y="10439"/>
                  </a:lnTo>
                  <a:lnTo>
                    <a:pt x="594779" y="10439"/>
                  </a:lnTo>
                  <a:lnTo>
                    <a:pt x="584339" y="10439"/>
                  </a:lnTo>
                  <a:lnTo>
                    <a:pt x="584339" y="20878"/>
                  </a:lnTo>
                  <a:lnTo>
                    <a:pt x="594779" y="20878"/>
                  </a:lnTo>
                  <a:lnTo>
                    <a:pt x="605205" y="20878"/>
                  </a:lnTo>
                  <a:lnTo>
                    <a:pt x="615645" y="20878"/>
                  </a:lnTo>
                  <a:lnTo>
                    <a:pt x="615645" y="10439"/>
                  </a:lnTo>
                  <a:close/>
                </a:path>
                <a:path w="636905" h="20954">
                  <a:moveTo>
                    <a:pt x="636524" y="0"/>
                  </a:moveTo>
                  <a:lnTo>
                    <a:pt x="626084" y="0"/>
                  </a:lnTo>
                  <a:lnTo>
                    <a:pt x="626084" y="10439"/>
                  </a:lnTo>
                  <a:lnTo>
                    <a:pt x="626084" y="20878"/>
                  </a:lnTo>
                  <a:lnTo>
                    <a:pt x="636524" y="20878"/>
                  </a:lnTo>
                  <a:lnTo>
                    <a:pt x="636524" y="10439"/>
                  </a:lnTo>
                  <a:lnTo>
                    <a:pt x="636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89369" y="4467097"/>
              <a:ext cx="125730" cy="0"/>
            </a:xfrm>
            <a:custGeom>
              <a:avLst/>
              <a:gdLst/>
              <a:ahLst/>
              <a:cxnLst/>
              <a:rect l="l" t="t" r="r" b="b"/>
              <a:pathLst>
                <a:path w="125729">
                  <a:moveTo>
                    <a:pt x="0" y="0"/>
                  </a:moveTo>
                  <a:lnTo>
                    <a:pt x="125222" y="0"/>
                  </a:lnTo>
                </a:path>
              </a:pathLst>
            </a:custGeom>
            <a:ln w="10439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89369" y="4461878"/>
              <a:ext cx="636905" cy="31750"/>
            </a:xfrm>
            <a:custGeom>
              <a:avLst/>
              <a:gdLst/>
              <a:ahLst/>
              <a:cxnLst/>
              <a:rect l="l" t="t" r="r" b="b"/>
              <a:pathLst>
                <a:path w="636905" h="31750">
                  <a:moveTo>
                    <a:pt x="10439" y="10439"/>
                  </a:moveTo>
                  <a:lnTo>
                    <a:pt x="0" y="10439"/>
                  </a:lnTo>
                  <a:lnTo>
                    <a:pt x="0" y="20878"/>
                  </a:lnTo>
                  <a:lnTo>
                    <a:pt x="0" y="31330"/>
                  </a:lnTo>
                  <a:lnTo>
                    <a:pt x="10439" y="31330"/>
                  </a:lnTo>
                  <a:lnTo>
                    <a:pt x="10439" y="20878"/>
                  </a:lnTo>
                  <a:lnTo>
                    <a:pt x="10439" y="10439"/>
                  </a:lnTo>
                  <a:close/>
                </a:path>
                <a:path w="636905" h="31750">
                  <a:moveTo>
                    <a:pt x="41719" y="10439"/>
                  </a:moveTo>
                  <a:lnTo>
                    <a:pt x="31292" y="10439"/>
                  </a:lnTo>
                  <a:lnTo>
                    <a:pt x="20866" y="10439"/>
                  </a:lnTo>
                  <a:lnTo>
                    <a:pt x="20866" y="20878"/>
                  </a:lnTo>
                  <a:lnTo>
                    <a:pt x="31292" y="20878"/>
                  </a:lnTo>
                  <a:lnTo>
                    <a:pt x="41719" y="20878"/>
                  </a:lnTo>
                  <a:lnTo>
                    <a:pt x="41719" y="10439"/>
                  </a:lnTo>
                  <a:close/>
                </a:path>
                <a:path w="636905" h="31750">
                  <a:moveTo>
                    <a:pt x="52171" y="10439"/>
                  </a:moveTo>
                  <a:lnTo>
                    <a:pt x="41732" y="10439"/>
                  </a:lnTo>
                  <a:lnTo>
                    <a:pt x="41732" y="20878"/>
                  </a:lnTo>
                  <a:lnTo>
                    <a:pt x="52171" y="20878"/>
                  </a:lnTo>
                  <a:lnTo>
                    <a:pt x="52171" y="10439"/>
                  </a:lnTo>
                  <a:close/>
                </a:path>
                <a:path w="636905" h="31750">
                  <a:moveTo>
                    <a:pt x="73025" y="10439"/>
                  </a:moveTo>
                  <a:lnTo>
                    <a:pt x="62598" y="10439"/>
                  </a:lnTo>
                  <a:lnTo>
                    <a:pt x="62598" y="20878"/>
                  </a:lnTo>
                  <a:lnTo>
                    <a:pt x="62598" y="31330"/>
                  </a:lnTo>
                  <a:lnTo>
                    <a:pt x="73025" y="31330"/>
                  </a:lnTo>
                  <a:lnTo>
                    <a:pt x="73025" y="20878"/>
                  </a:lnTo>
                  <a:lnTo>
                    <a:pt x="73025" y="10439"/>
                  </a:lnTo>
                  <a:close/>
                </a:path>
                <a:path w="636905" h="31750">
                  <a:moveTo>
                    <a:pt x="104330" y="10439"/>
                  </a:moveTo>
                  <a:lnTo>
                    <a:pt x="93903" y="10439"/>
                  </a:lnTo>
                  <a:lnTo>
                    <a:pt x="93903" y="20878"/>
                  </a:lnTo>
                  <a:lnTo>
                    <a:pt x="104330" y="20878"/>
                  </a:lnTo>
                  <a:lnTo>
                    <a:pt x="104330" y="10439"/>
                  </a:lnTo>
                  <a:close/>
                </a:path>
                <a:path w="636905" h="31750">
                  <a:moveTo>
                    <a:pt x="135648" y="10439"/>
                  </a:moveTo>
                  <a:lnTo>
                    <a:pt x="125209" y="10439"/>
                  </a:lnTo>
                  <a:lnTo>
                    <a:pt x="125209" y="20878"/>
                  </a:lnTo>
                  <a:lnTo>
                    <a:pt x="114782" y="20878"/>
                  </a:lnTo>
                  <a:lnTo>
                    <a:pt x="114782" y="10439"/>
                  </a:lnTo>
                  <a:lnTo>
                    <a:pt x="104343" y="10439"/>
                  </a:lnTo>
                  <a:lnTo>
                    <a:pt x="104343" y="20878"/>
                  </a:lnTo>
                  <a:lnTo>
                    <a:pt x="104343" y="31330"/>
                  </a:lnTo>
                  <a:lnTo>
                    <a:pt x="114782" y="31330"/>
                  </a:lnTo>
                  <a:lnTo>
                    <a:pt x="125222" y="31330"/>
                  </a:lnTo>
                  <a:lnTo>
                    <a:pt x="125222" y="20878"/>
                  </a:lnTo>
                  <a:lnTo>
                    <a:pt x="135648" y="20878"/>
                  </a:lnTo>
                  <a:lnTo>
                    <a:pt x="135648" y="10439"/>
                  </a:lnTo>
                  <a:close/>
                </a:path>
                <a:path w="636905" h="31750">
                  <a:moveTo>
                    <a:pt x="177393" y="10439"/>
                  </a:moveTo>
                  <a:lnTo>
                    <a:pt x="166954" y="10439"/>
                  </a:lnTo>
                  <a:lnTo>
                    <a:pt x="156514" y="10439"/>
                  </a:lnTo>
                  <a:lnTo>
                    <a:pt x="146075" y="10439"/>
                  </a:lnTo>
                  <a:lnTo>
                    <a:pt x="146075" y="20878"/>
                  </a:lnTo>
                  <a:lnTo>
                    <a:pt x="135648" y="20878"/>
                  </a:lnTo>
                  <a:lnTo>
                    <a:pt x="135648" y="31330"/>
                  </a:lnTo>
                  <a:lnTo>
                    <a:pt x="146088" y="31330"/>
                  </a:lnTo>
                  <a:lnTo>
                    <a:pt x="146088" y="20878"/>
                  </a:lnTo>
                  <a:lnTo>
                    <a:pt x="156514" y="20878"/>
                  </a:lnTo>
                  <a:lnTo>
                    <a:pt x="156514" y="31330"/>
                  </a:lnTo>
                  <a:lnTo>
                    <a:pt x="166954" y="31330"/>
                  </a:lnTo>
                  <a:lnTo>
                    <a:pt x="166954" y="20878"/>
                  </a:lnTo>
                  <a:lnTo>
                    <a:pt x="177393" y="20878"/>
                  </a:lnTo>
                  <a:lnTo>
                    <a:pt x="177393" y="10439"/>
                  </a:lnTo>
                  <a:close/>
                </a:path>
                <a:path w="636905" h="31750">
                  <a:moveTo>
                    <a:pt x="198259" y="0"/>
                  </a:moveTo>
                  <a:lnTo>
                    <a:pt x="187820" y="0"/>
                  </a:lnTo>
                  <a:lnTo>
                    <a:pt x="187820" y="10439"/>
                  </a:lnTo>
                  <a:lnTo>
                    <a:pt x="198259" y="10439"/>
                  </a:lnTo>
                  <a:lnTo>
                    <a:pt x="198259" y="0"/>
                  </a:lnTo>
                  <a:close/>
                </a:path>
                <a:path w="636905" h="31750">
                  <a:moveTo>
                    <a:pt x="219125" y="0"/>
                  </a:moveTo>
                  <a:lnTo>
                    <a:pt x="208686" y="0"/>
                  </a:lnTo>
                  <a:lnTo>
                    <a:pt x="208686" y="10439"/>
                  </a:lnTo>
                  <a:lnTo>
                    <a:pt x="219125" y="10439"/>
                  </a:lnTo>
                  <a:lnTo>
                    <a:pt x="219125" y="0"/>
                  </a:lnTo>
                  <a:close/>
                </a:path>
                <a:path w="636905" h="31750">
                  <a:moveTo>
                    <a:pt x="271284" y="0"/>
                  </a:moveTo>
                  <a:lnTo>
                    <a:pt x="260858" y="0"/>
                  </a:lnTo>
                  <a:lnTo>
                    <a:pt x="260858" y="10439"/>
                  </a:lnTo>
                  <a:lnTo>
                    <a:pt x="260858" y="20878"/>
                  </a:lnTo>
                  <a:lnTo>
                    <a:pt x="250431" y="20878"/>
                  </a:lnTo>
                  <a:lnTo>
                    <a:pt x="240004" y="20878"/>
                  </a:lnTo>
                  <a:lnTo>
                    <a:pt x="240004" y="10439"/>
                  </a:lnTo>
                  <a:lnTo>
                    <a:pt x="250431" y="10439"/>
                  </a:lnTo>
                  <a:lnTo>
                    <a:pt x="250431" y="0"/>
                  </a:lnTo>
                  <a:lnTo>
                    <a:pt x="240004" y="0"/>
                  </a:lnTo>
                  <a:lnTo>
                    <a:pt x="229565" y="0"/>
                  </a:lnTo>
                  <a:lnTo>
                    <a:pt x="229565" y="10439"/>
                  </a:lnTo>
                  <a:lnTo>
                    <a:pt x="219125" y="10439"/>
                  </a:lnTo>
                  <a:lnTo>
                    <a:pt x="219125" y="20878"/>
                  </a:lnTo>
                  <a:lnTo>
                    <a:pt x="208699" y="20878"/>
                  </a:lnTo>
                  <a:lnTo>
                    <a:pt x="198259" y="20878"/>
                  </a:lnTo>
                  <a:lnTo>
                    <a:pt x="198259" y="31330"/>
                  </a:lnTo>
                  <a:lnTo>
                    <a:pt x="208686" y="31330"/>
                  </a:lnTo>
                  <a:lnTo>
                    <a:pt x="219125" y="31330"/>
                  </a:lnTo>
                  <a:lnTo>
                    <a:pt x="229565" y="31330"/>
                  </a:lnTo>
                  <a:lnTo>
                    <a:pt x="229565" y="20878"/>
                  </a:lnTo>
                  <a:lnTo>
                    <a:pt x="239991" y="20878"/>
                  </a:lnTo>
                  <a:lnTo>
                    <a:pt x="239991" y="31330"/>
                  </a:lnTo>
                  <a:lnTo>
                    <a:pt x="250431" y="31330"/>
                  </a:lnTo>
                  <a:lnTo>
                    <a:pt x="260870" y="31330"/>
                  </a:lnTo>
                  <a:lnTo>
                    <a:pt x="260870" y="20878"/>
                  </a:lnTo>
                  <a:lnTo>
                    <a:pt x="271284" y="20878"/>
                  </a:lnTo>
                  <a:lnTo>
                    <a:pt x="271284" y="10439"/>
                  </a:lnTo>
                  <a:lnTo>
                    <a:pt x="271284" y="0"/>
                  </a:lnTo>
                  <a:close/>
                </a:path>
                <a:path w="636905" h="31750">
                  <a:moveTo>
                    <a:pt x="281736" y="20878"/>
                  </a:moveTo>
                  <a:lnTo>
                    <a:pt x="271297" y="20878"/>
                  </a:lnTo>
                  <a:lnTo>
                    <a:pt x="271297" y="31330"/>
                  </a:lnTo>
                  <a:lnTo>
                    <a:pt x="281736" y="31330"/>
                  </a:lnTo>
                  <a:lnTo>
                    <a:pt x="281736" y="20878"/>
                  </a:lnTo>
                  <a:close/>
                </a:path>
                <a:path w="636905" h="31750">
                  <a:moveTo>
                    <a:pt x="354787" y="0"/>
                  </a:moveTo>
                  <a:lnTo>
                    <a:pt x="344347" y="0"/>
                  </a:lnTo>
                  <a:lnTo>
                    <a:pt x="333908" y="0"/>
                  </a:lnTo>
                  <a:lnTo>
                    <a:pt x="323456" y="0"/>
                  </a:lnTo>
                  <a:lnTo>
                    <a:pt x="323456" y="10439"/>
                  </a:lnTo>
                  <a:lnTo>
                    <a:pt x="313042" y="10439"/>
                  </a:lnTo>
                  <a:lnTo>
                    <a:pt x="302602" y="10439"/>
                  </a:lnTo>
                  <a:lnTo>
                    <a:pt x="302602" y="0"/>
                  </a:lnTo>
                  <a:lnTo>
                    <a:pt x="292163" y="0"/>
                  </a:lnTo>
                  <a:lnTo>
                    <a:pt x="292163" y="10439"/>
                  </a:lnTo>
                  <a:lnTo>
                    <a:pt x="281736" y="10439"/>
                  </a:lnTo>
                  <a:lnTo>
                    <a:pt x="281736" y="20878"/>
                  </a:lnTo>
                  <a:lnTo>
                    <a:pt x="292163" y="20878"/>
                  </a:lnTo>
                  <a:lnTo>
                    <a:pt x="292176" y="20878"/>
                  </a:lnTo>
                  <a:lnTo>
                    <a:pt x="344347" y="20878"/>
                  </a:lnTo>
                  <a:lnTo>
                    <a:pt x="344347" y="10439"/>
                  </a:lnTo>
                  <a:lnTo>
                    <a:pt x="354787" y="10439"/>
                  </a:lnTo>
                  <a:lnTo>
                    <a:pt x="354787" y="0"/>
                  </a:lnTo>
                  <a:close/>
                </a:path>
                <a:path w="636905" h="31750">
                  <a:moveTo>
                    <a:pt x="386080" y="0"/>
                  </a:moveTo>
                  <a:lnTo>
                    <a:pt x="375653" y="0"/>
                  </a:lnTo>
                  <a:lnTo>
                    <a:pt x="365213" y="0"/>
                  </a:lnTo>
                  <a:lnTo>
                    <a:pt x="365213" y="10439"/>
                  </a:lnTo>
                  <a:lnTo>
                    <a:pt x="375640" y="10439"/>
                  </a:lnTo>
                  <a:lnTo>
                    <a:pt x="386080" y="10439"/>
                  </a:lnTo>
                  <a:lnTo>
                    <a:pt x="386080" y="0"/>
                  </a:lnTo>
                  <a:close/>
                </a:path>
                <a:path w="636905" h="31750">
                  <a:moveTo>
                    <a:pt x="417385" y="0"/>
                  </a:moveTo>
                  <a:lnTo>
                    <a:pt x="406946" y="0"/>
                  </a:lnTo>
                  <a:lnTo>
                    <a:pt x="406946" y="10439"/>
                  </a:lnTo>
                  <a:lnTo>
                    <a:pt x="396519" y="10439"/>
                  </a:lnTo>
                  <a:lnTo>
                    <a:pt x="386080" y="10439"/>
                  </a:lnTo>
                  <a:lnTo>
                    <a:pt x="386080" y="20878"/>
                  </a:lnTo>
                  <a:lnTo>
                    <a:pt x="396519" y="20878"/>
                  </a:lnTo>
                  <a:lnTo>
                    <a:pt x="406946" y="20878"/>
                  </a:lnTo>
                  <a:lnTo>
                    <a:pt x="417385" y="20878"/>
                  </a:lnTo>
                  <a:lnTo>
                    <a:pt x="417385" y="10439"/>
                  </a:lnTo>
                  <a:lnTo>
                    <a:pt x="417385" y="0"/>
                  </a:lnTo>
                  <a:close/>
                </a:path>
                <a:path w="636905" h="31750">
                  <a:moveTo>
                    <a:pt x="459130" y="0"/>
                  </a:moveTo>
                  <a:lnTo>
                    <a:pt x="448691" y="0"/>
                  </a:lnTo>
                  <a:lnTo>
                    <a:pt x="438251" y="0"/>
                  </a:lnTo>
                  <a:lnTo>
                    <a:pt x="438251" y="10439"/>
                  </a:lnTo>
                  <a:lnTo>
                    <a:pt x="427824" y="10439"/>
                  </a:lnTo>
                  <a:lnTo>
                    <a:pt x="427824" y="20878"/>
                  </a:lnTo>
                  <a:lnTo>
                    <a:pt x="438264" y="20878"/>
                  </a:lnTo>
                  <a:lnTo>
                    <a:pt x="438264" y="10439"/>
                  </a:lnTo>
                  <a:lnTo>
                    <a:pt x="448691" y="10439"/>
                  </a:lnTo>
                  <a:lnTo>
                    <a:pt x="448691" y="20878"/>
                  </a:lnTo>
                  <a:lnTo>
                    <a:pt x="459130" y="20878"/>
                  </a:lnTo>
                  <a:lnTo>
                    <a:pt x="459130" y="10439"/>
                  </a:lnTo>
                  <a:lnTo>
                    <a:pt x="459130" y="0"/>
                  </a:lnTo>
                  <a:close/>
                </a:path>
                <a:path w="636905" h="31750">
                  <a:moveTo>
                    <a:pt x="479996" y="10439"/>
                  </a:moveTo>
                  <a:lnTo>
                    <a:pt x="469557" y="10439"/>
                  </a:lnTo>
                  <a:lnTo>
                    <a:pt x="469557" y="20878"/>
                  </a:lnTo>
                  <a:lnTo>
                    <a:pt x="479996" y="20878"/>
                  </a:lnTo>
                  <a:lnTo>
                    <a:pt x="479996" y="10439"/>
                  </a:lnTo>
                  <a:close/>
                </a:path>
                <a:path w="636905" h="31750">
                  <a:moveTo>
                    <a:pt x="542607" y="10439"/>
                  </a:moveTo>
                  <a:lnTo>
                    <a:pt x="532168" y="10439"/>
                  </a:lnTo>
                  <a:lnTo>
                    <a:pt x="532168" y="0"/>
                  </a:lnTo>
                  <a:lnTo>
                    <a:pt x="521741" y="0"/>
                  </a:lnTo>
                  <a:lnTo>
                    <a:pt x="479996" y="0"/>
                  </a:lnTo>
                  <a:lnTo>
                    <a:pt x="479996" y="10439"/>
                  </a:lnTo>
                  <a:lnTo>
                    <a:pt x="490423" y="10439"/>
                  </a:lnTo>
                  <a:lnTo>
                    <a:pt x="490423" y="20878"/>
                  </a:lnTo>
                  <a:lnTo>
                    <a:pt x="500862" y="20878"/>
                  </a:lnTo>
                  <a:lnTo>
                    <a:pt x="500862" y="10439"/>
                  </a:lnTo>
                  <a:lnTo>
                    <a:pt x="511302" y="10439"/>
                  </a:lnTo>
                  <a:lnTo>
                    <a:pt x="521728" y="10439"/>
                  </a:lnTo>
                  <a:lnTo>
                    <a:pt x="521728" y="20878"/>
                  </a:lnTo>
                  <a:lnTo>
                    <a:pt x="532168" y="20878"/>
                  </a:lnTo>
                  <a:lnTo>
                    <a:pt x="542607" y="20878"/>
                  </a:lnTo>
                  <a:lnTo>
                    <a:pt x="542607" y="10439"/>
                  </a:lnTo>
                  <a:close/>
                </a:path>
                <a:path w="636905" h="31750">
                  <a:moveTo>
                    <a:pt x="553046" y="0"/>
                  </a:moveTo>
                  <a:lnTo>
                    <a:pt x="542607" y="0"/>
                  </a:lnTo>
                  <a:lnTo>
                    <a:pt x="542607" y="10439"/>
                  </a:lnTo>
                  <a:lnTo>
                    <a:pt x="553046" y="10439"/>
                  </a:lnTo>
                  <a:lnTo>
                    <a:pt x="553046" y="0"/>
                  </a:lnTo>
                  <a:close/>
                </a:path>
                <a:path w="636905" h="31750">
                  <a:moveTo>
                    <a:pt x="573913" y="0"/>
                  </a:moveTo>
                  <a:lnTo>
                    <a:pt x="563473" y="0"/>
                  </a:lnTo>
                  <a:lnTo>
                    <a:pt x="563473" y="10439"/>
                  </a:lnTo>
                  <a:lnTo>
                    <a:pt x="563473" y="20878"/>
                  </a:lnTo>
                  <a:lnTo>
                    <a:pt x="573913" y="20878"/>
                  </a:lnTo>
                  <a:lnTo>
                    <a:pt x="573913" y="10439"/>
                  </a:lnTo>
                  <a:lnTo>
                    <a:pt x="573913" y="0"/>
                  </a:lnTo>
                  <a:close/>
                </a:path>
                <a:path w="636905" h="31750">
                  <a:moveTo>
                    <a:pt x="615645" y="0"/>
                  </a:moveTo>
                  <a:lnTo>
                    <a:pt x="605218" y="0"/>
                  </a:lnTo>
                  <a:lnTo>
                    <a:pt x="594779" y="0"/>
                  </a:lnTo>
                  <a:lnTo>
                    <a:pt x="584339" y="0"/>
                  </a:lnTo>
                  <a:lnTo>
                    <a:pt x="584339" y="10439"/>
                  </a:lnTo>
                  <a:lnTo>
                    <a:pt x="584339" y="20878"/>
                  </a:lnTo>
                  <a:lnTo>
                    <a:pt x="594779" y="20878"/>
                  </a:lnTo>
                  <a:lnTo>
                    <a:pt x="605205" y="20878"/>
                  </a:lnTo>
                  <a:lnTo>
                    <a:pt x="615645" y="20878"/>
                  </a:lnTo>
                  <a:lnTo>
                    <a:pt x="615645" y="10439"/>
                  </a:lnTo>
                  <a:lnTo>
                    <a:pt x="615645" y="0"/>
                  </a:lnTo>
                  <a:close/>
                </a:path>
                <a:path w="636905" h="31750">
                  <a:moveTo>
                    <a:pt x="636524" y="0"/>
                  </a:moveTo>
                  <a:lnTo>
                    <a:pt x="626084" y="0"/>
                  </a:lnTo>
                  <a:lnTo>
                    <a:pt x="626084" y="10439"/>
                  </a:lnTo>
                  <a:lnTo>
                    <a:pt x="626084" y="20878"/>
                  </a:lnTo>
                  <a:lnTo>
                    <a:pt x="636524" y="20878"/>
                  </a:lnTo>
                  <a:lnTo>
                    <a:pt x="636524" y="10439"/>
                  </a:lnTo>
                  <a:lnTo>
                    <a:pt x="636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89369" y="4482756"/>
              <a:ext cx="636905" cy="20955"/>
            </a:xfrm>
            <a:custGeom>
              <a:avLst/>
              <a:gdLst/>
              <a:ahLst/>
              <a:cxnLst/>
              <a:rect l="l" t="t" r="r" b="b"/>
              <a:pathLst>
                <a:path w="636905" h="20954">
                  <a:moveTo>
                    <a:pt x="10439" y="10426"/>
                  </a:moveTo>
                  <a:lnTo>
                    <a:pt x="0" y="10426"/>
                  </a:lnTo>
                  <a:lnTo>
                    <a:pt x="0" y="20866"/>
                  </a:lnTo>
                  <a:lnTo>
                    <a:pt x="10439" y="20866"/>
                  </a:lnTo>
                  <a:lnTo>
                    <a:pt x="10439" y="10426"/>
                  </a:lnTo>
                  <a:close/>
                </a:path>
                <a:path w="636905" h="20954">
                  <a:moveTo>
                    <a:pt x="281736" y="0"/>
                  </a:moveTo>
                  <a:lnTo>
                    <a:pt x="271297" y="0"/>
                  </a:lnTo>
                  <a:lnTo>
                    <a:pt x="271297" y="10452"/>
                  </a:lnTo>
                  <a:lnTo>
                    <a:pt x="281736" y="10452"/>
                  </a:lnTo>
                  <a:lnTo>
                    <a:pt x="281736" y="0"/>
                  </a:lnTo>
                  <a:close/>
                </a:path>
                <a:path w="636905" h="20954">
                  <a:moveTo>
                    <a:pt x="302602" y="0"/>
                  </a:moveTo>
                  <a:lnTo>
                    <a:pt x="292163" y="0"/>
                  </a:lnTo>
                  <a:lnTo>
                    <a:pt x="292163" y="10452"/>
                  </a:lnTo>
                  <a:lnTo>
                    <a:pt x="302602" y="10452"/>
                  </a:lnTo>
                  <a:lnTo>
                    <a:pt x="302602" y="0"/>
                  </a:lnTo>
                  <a:close/>
                </a:path>
                <a:path w="636905" h="20954">
                  <a:moveTo>
                    <a:pt x="344347" y="0"/>
                  </a:moveTo>
                  <a:lnTo>
                    <a:pt x="333908" y="0"/>
                  </a:lnTo>
                  <a:lnTo>
                    <a:pt x="333908" y="10452"/>
                  </a:lnTo>
                  <a:lnTo>
                    <a:pt x="344347" y="10452"/>
                  </a:lnTo>
                  <a:lnTo>
                    <a:pt x="344347" y="0"/>
                  </a:lnTo>
                  <a:close/>
                </a:path>
                <a:path w="636905" h="20954">
                  <a:moveTo>
                    <a:pt x="375653" y="0"/>
                  </a:moveTo>
                  <a:lnTo>
                    <a:pt x="365213" y="0"/>
                  </a:lnTo>
                  <a:lnTo>
                    <a:pt x="365213" y="10452"/>
                  </a:lnTo>
                  <a:lnTo>
                    <a:pt x="375653" y="10452"/>
                  </a:lnTo>
                  <a:lnTo>
                    <a:pt x="375653" y="0"/>
                  </a:lnTo>
                  <a:close/>
                </a:path>
                <a:path w="636905" h="20954">
                  <a:moveTo>
                    <a:pt x="417385" y="0"/>
                  </a:moveTo>
                  <a:lnTo>
                    <a:pt x="406958" y="0"/>
                  </a:lnTo>
                  <a:lnTo>
                    <a:pt x="396519" y="0"/>
                  </a:lnTo>
                  <a:lnTo>
                    <a:pt x="396519" y="10452"/>
                  </a:lnTo>
                  <a:lnTo>
                    <a:pt x="406946" y="10452"/>
                  </a:lnTo>
                  <a:lnTo>
                    <a:pt x="417385" y="10452"/>
                  </a:lnTo>
                  <a:lnTo>
                    <a:pt x="417385" y="0"/>
                  </a:lnTo>
                  <a:close/>
                </a:path>
                <a:path w="636905" h="20954">
                  <a:moveTo>
                    <a:pt x="448691" y="0"/>
                  </a:moveTo>
                  <a:lnTo>
                    <a:pt x="438251" y="0"/>
                  </a:lnTo>
                  <a:lnTo>
                    <a:pt x="438251" y="10452"/>
                  </a:lnTo>
                  <a:lnTo>
                    <a:pt x="448691" y="10452"/>
                  </a:lnTo>
                  <a:lnTo>
                    <a:pt x="448691" y="0"/>
                  </a:lnTo>
                  <a:close/>
                </a:path>
                <a:path w="636905" h="20954">
                  <a:moveTo>
                    <a:pt x="469569" y="0"/>
                  </a:moveTo>
                  <a:lnTo>
                    <a:pt x="459130" y="0"/>
                  </a:lnTo>
                  <a:lnTo>
                    <a:pt x="459130" y="10452"/>
                  </a:lnTo>
                  <a:lnTo>
                    <a:pt x="469569" y="10452"/>
                  </a:lnTo>
                  <a:lnTo>
                    <a:pt x="469569" y="0"/>
                  </a:lnTo>
                  <a:close/>
                </a:path>
                <a:path w="636905" h="20954">
                  <a:moveTo>
                    <a:pt x="511302" y="0"/>
                  </a:moveTo>
                  <a:lnTo>
                    <a:pt x="500862" y="0"/>
                  </a:lnTo>
                  <a:lnTo>
                    <a:pt x="490423" y="0"/>
                  </a:lnTo>
                  <a:lnTo>
                    <a:pt x="490423" y="10452"/>
                  </a:lnTo>
                  <a:lnTo>
                    <a:pt x="500862" y="10452"/>
                  </a:lnTo>
                  <a:lnTo>
                    <a:pt x="511302" y="10452"/>
                  </a:lnTo>
                  <a:lnTo>
                    <a:pt x="511302" y="0"/>
                  </a:lnTo>
                  <a:close/>
                </a:path>
                <a:path w="636905" h="20954">
                  <a:moveTo>
                    <a:pt x="532168" y="0"/>
                  </a:moveTo>
                  <a:lnTo>
                    <a:pt x="521728" y="0"/>
                  </a:lnTo>
                  <a:lnTo>
                    <a:pt x="521728" y="10452"/>
                  </a:lnTo>
                  <a:lnTo>
                    <a:pt x="532168" y="10452"/>
                  </a:lnTo>
                  <a:lnTo>
                    <a:pt x="532168" y="0"/>
                  </a:lnTo>
                  <a:close/>
                </a:path>
                <a:path w="636905" h="20954">
                  <a:moveTo>
                    <a:pt x="573913" y="0"/>
                  </a:moveTo>
                  <a:lnTo>
                    <a:pt x="563473" y="0"/>
                  </a:lnTo>
                  <a:lnTo>
                    <a:pt x="563473" y="10452"/>
                  </a:lnTo>
                  <a:lnTo>
                    <a:pt x="573913" y="10452"/>
                  </a:lnTo>
                  <a:lnTo>
                    <a:pt x="573913" y="0"/>
                  </a:lnTo>
                  <a:close/>
                </a:path>
                <a:path w="636905" h="20954">
                  <a:moveTo>
                    <a:pt x="636524" y="0"/>
                  </a:moveTo>
                  <a:lnTo>
                    <a:pt x="626084" y="0"/>
                  </a:lnTo>
                  <a:lnTo>
                    <a:pt x="626084" y="10452"/>
                  </a:lnTo>
                  <a:lnTo>
                    <a:pt x="636524" y="10452"/>
                  </a:lnTo>
                  <a:lnTo>
                    <a:pt x="636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99796" y="4498403"/>
              <a:ext cx="626110" cy="0"/>
            </a:xfrm>
            <a:custGeom>
              <a:avLst/>
              <a:gdLst/>
              <a:ahLst/>
              <a:cxnLst/>
              <a:rect l="l" t="t" r="r" b="b"/>
              <a:pathLst>
                <a:path w="626110">
                  <a:moveTo>
                    <a:pt x="0" y="0"/>
                  </a:moveTo>
                  <a:lnTo>
                    <a:pt x="626097" y="0"/>
                  </a:lnTo>
                </a:path>
              </a:pathLst>
            </a:custGeom>
            <a:ln w="10439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89369" y="4503622"/>
              <a:ext cx="636905" cy="31750"/>
            </a:xfrm>
            <a:custGeom>
              <a:avLst/>
              <a:gdLst/>
              <a:ahLst/>
              <a:cxnLst/>
              <a:rect l="l" t="t" r="r" b="b"/>
              <a:pathLst>
                <a:path w="636905" h="31750">
                  <a:moveTo>
                    <a:pt x="41719" y="10439"/>
                  </a:moveTo>
                  <a:lnTo>
                    <a:pt x="31292" y="10439"/>
                  </a:lnTo>
                  <a:lnTo>
                    <a:pt x="20866" y="10439"/>
                  </a:lnTo>
                  <a:lnTo>
                    <a:pt x="20866" y="20866"/>
                  </a:lnTo>
                  <a:lnTo>
                    <a:pt x="10439" y="20866"/>
                  </a:lnTo>
                  <a:lnTo>
                    <a:pt x="10439" y="10439"/>
                  </a:lnTo>
                  <a:lnTo>
                    <a:pt x="0" y="10439"/>
                  </a:lnTo>
                  <a:lnTo>
                    <a:pt x="0" y="20866"/>
                  </a:lnTo>
                  <a:lnTo>
                    <a:pt x="0" y="31305"/>
                  </a:lnTo>
                  <a:lnTo>
                    <a:pt x="10426" y="31305"/>
                  </a:lnTo>
                  <a:lnTo>
                    <a:pt x="20866" y="31305"/>
                  </a:lnTo>
                  <a:lnTo>
                    <a:pt x="20866" y="20878"/>
                  </a:lnTo>
                  <a:lnTo>
                    <a:pt x="31292" y="20878"/>
                  </a:lnTo>
                  <a:lnTo>
                    <a:pt x="41719" y="20878"/>
                  </a:lnTo>
                  <a:lnTo>
                    <a:pt x="41719" y="10439"/>
                  </a:lnTo>
                  <a:close/>
                </a:path>
                <a:path w="636905" h="31750">
                  <a:moveTo>
                    <a:pt x="73025" y="10439"/>
                  </a:moveTo>
                  <a:lnTo>
                    <a:pt x="62598" y="10439"/>
                  </a:lnTo>
                  <a:lnTo>
                    <a:pt x="52171" y="10439"/>
                  </a:lnTo>
                  <a:lnTo>
                    <a:pt x="52171" y="20866"/>
                  </a:lnTo>
                  <a:lnTo>
                    <a:pt x="52171" y="31305"/>
                  </a:lnTo>
                  <a:lnTo>
                    <a:pt x="62598" y="31305"/>
                  </a:lnTo>
                  <a:lnTo>
                    <a:pt x="62598" y="20878"/>
                  </a:lnTo>
                  <a:lnTo>
                    <a:pt x="73025" y="20878"/>
                  </a:lnTo>
                  <a:lnTo>
                    <a:pt x="73025" y="10439"/>
                  </a:lnTo>
                  <a:close/>
                </a:path>
                <a:path w="636905" h="31750">
                  <a:moveTo>
                    <a:pt x="93903" y="0"/>
                  </a:moveTo>
                  <a:lnTo>
                    <a:pt x="83477" y="0"/>
                  </a:lnTo>
                  <a:lnTo>
                    <a:pt x="83477" y="10439"/>
                  </a:lnTo>
                  <a:lnTo>
                    <a:pt x="93903" y="10439"/>
                  </a:lnTo>
                  <a:lnTo>
                    <a:pt x="93903" y="0"/>
                  </a:lnTo>
                  <a:close/>
                </a:path>
                <a:path w="636905" h="31750">
                  <a:moveTo>
                    <a:pt x="104330" y="10439"/>
                  </a:moveTo>
                  <a:lnTo>
                    <a:pt x="93903" y="10439"/>
                  </a:lnTo>
                  <a:lnTo>
                    <a:pt x="93903" y="20866"/>
                  </a:lnTo>
                  <a:lnTo>
                    <a:pt x="83477" y="20866"/>
                  </a:lnTo>
                  <a:lnTo>
                    <a:pt x="83477" y="10439"/>
                  </a:lnTo>
                  <a:lnTo>
                    <a:pt x="73037" y="10439"/>
                  </a:lnTo>
                  <a:lnTo>
                    <a:pt x="73037" y="20866"/>
                  </a:lnTo>
                  <a:lnTo>
                    <a:pt x="73037" y="31305"/>
                  </a:lnTo>
                  <a:lnTo>
                    <a:pt x="83477" y="31305"/>
                  </a:lnTo>
                  <a:lnTo>
                    <a:pt x="93903" y="31305"/>
                  </a:lnTo>
                  <a:lnTo>
                    <a:pt x="93903" y="20878"/>
                  </a:lnTo>
                  <a:lnTo>
                    <a:pt x="104330" y="20878"/>
                  </a:lnTo>
                  <a:lnTo>
                    <a:pt x="104330" y="10439"/>
                  </a:lnTo>
                  <a:close/>
                </a:path>
                <a:path w="636905" h="31750">
                  <a:moveTo>
                    <a:pt x="125222" y="0"/>
                  </a:moveTo>
                  <a:lnTo>
                    <a:pt x="114782" y="0"/>
                  </a:lnTo>
                  <a:lnTo>
                    <a:pt x="114782" y="10439"/>
                  </a:lnTo>
                  <a:lnTo>
                    <a:pt x="125222" y="10439"/>
                  </a:lnTo>
                  <a:lnTo>
                    <a:pt x="125222" y="0"/>
                  </a:lnTo>
                  <a:close/>
                </a:path>
                <a:path w="636905" h="31750">
                  <a:moveTo>
                    <a:pt x="156514" y="0"/>
                  </a:moveTo>
                  <a:lnTo>
                    <a:pt x="146075" y="0"/>
                  </a:lnTo>
                  <a:lnTo>
                    <a:pt x="146075" y="10439"/>
                  </a:lnTo>
                  <a:lnTo>
                    <a:pt x="135648" y="10439"/>
                  </a:lnTo>
                  <a:lnTo>
                    <a:pt x="135648" y="20866"/>
                  </a:lnTo>
                  <a:lnTo>
                    <a:pt x="125222" y="20866"/>
                  </a:lnTo>
                  <a:lnTo>
                    <a:pt x="114782" y="20866"/>
                  </a:lnTo>
                  <a:lnTo>
                    <a:pt x="114782" y="10439"/>
                  </a:lnTo>
                  <a:lnTo>
                    <a:pt x="104343" y="10439"/>
                  </a:lnTo>
                  <a:lnTo>
                    <a:pt x="104343" y="20878"/>
                  </a:lnTo>
                  <a:lnTo>
                    <a:pt x="114782" y="20878"/>
                  </a:lnTo>
                  <a:lnTo>
                    <a:pt x="114782" y="31305"/>
                  </a:lnTo>
                  <a:lnTo>
                    <a:pt x="125209" y="31305"/>
                  </a:lnTo>
                  <a:lnTo>
                    <a:pt x="135648" y="31305"/>
                  </a:lnTo>
                  <a:lnTo>
                    <a:pt x="146088" y="31305"/>
                  </a:lnTo>
                  <a:lnTo>
                    <a:pt x="146088" y="20878"/>
                  </a:lnTo>
                  <a:lnTo>
                    <a:pt x="146088" y="10439"/>
                  </a:lnTo>
                  <a:lnTo>
                    <a:pt x="156514" y="10439"/>
                  </a:lnTo>
                  <a:lnTo>
                    <a:pt x="156514" y="0"/>
                  </a:lnTo>
                  <a:close/>
                </a:path>
                <a:path w="636905" h="31750">
                  <a:moveTo>
                    <a:pt x="208699" y="10439"/>
                  </a:moveTo>
                  <a:lnTo>
                    <a:pt x="198259" y="10439"/>
                  </a:lnTo>
                  <a:lnTo>
                    <a:pt x="198259" y="0"/>
                  </a:lnTo>
                  <a:lnTo>
                    <a:pt x="187820" y="0"/>
                  </a:lnTo>
                  <a:lnTo>
                    <a:pt x="177380" y="0"/>
                  </a:lnTo>
                  <a:lnTo>
                    <a:pt x="177380" y="10439"/>
                  </a:lnTo>
                  <a:lnTo>
                    <a:pt x="166954" y="10439"/>
                  </a:lnTo>
                  <a:lnTo>
                    <a:pt x="166954" y="20878"/>
                  </a:lnTo>
                  <a:lnTo>
                    <a:pt x="177393" y="20878"/>
                  </a:lnTo>
                  <a:lnTo>
                    <a:pt x="177393" y="10439"/>
                  </a:lnTo>
                  <a:lnTo>
                    <a:pt x="187820" y="10439"/>
                  </a:lnTo>
                  <a:lnTo>
                    <a:pt x="187820" y="20878"/>
                  </a:lnTo>
                  <a:lnTo>
                    <a:pt x="198259" y="20878"/>
                  </a:lnTo>
                  <a:lnTo>
                    <a:pt x="208699" y="20878"/>
                  </a:lnTo>
                  <a:lnTo>
                    <a:pt x="208699" y="10439"/>
                  </a:lnTo>
                  <a:close/>
                </a:path>
                <a:path w="636905" h="31750">
                  <a:moveTo>
                    <a:pt x="271284" y="0"/>
                  </a:moveTo>
                  <a:lnTo>
                    <a:pt x="271284" y="0"/>
                  </a:lnTo>
                  <a:lnTo>
                    <a:pt x="229565" y="0"/>
                  </a:lnTo>
                  <a:lnTo>
                    <a:pt x="229565" y="10439"/>
                  </a:lnTo>
                  <a:lnTo>
                    <a:pt x="219125" y="10439"/>
                  </a:lnTo>
                  <a:lnTo>
                    <a:pt x="219125" y="20878"/>
                  </a:lnTo>
                  <a:lnTo>
                    <a:pt x="229565" y="20878"/>
                  </a:lnTo>
                  <a:lnTo>
                    <a:pt x="240004" y="20878"/>
                  </a:lnTo>
                  <a:lnTo>
                    <a:pt x="240004" y="10439"/>
                  </a:lnTo>
                  <a:lnTo>
                    <a:pt x="250431" y="10439"/>
                  </a:lnTo>
                  <a:lnTo>
                    <a:pt x="250431" y="20878"/>
                  </a:lnTo>
                  <a:lnTo>
                    <a:pt x="260870" y="20878"/>
                  </a:lnTo>
                  <a:lnTo>
                    <a:pt x="260870" y="10439"/>
                  </a:lnTo>
                  <a:lnTo>
                    <a:pt x="271284" y="10439"/>
                  </a:lnTo>
                  <a:lnTo>
                    <a:pt x="271284" y="0"/>
                  </a:lnTo>
                  <a:close/>
                </a:path>
                <a:path w="636905" h="31750">
                  <a:moveTo>
                    <a:pt x="459130" y="0"/>
                  </a:moveTo>
                  <a:lnTo>
                    <a:pt x="448691" y="0"/>
                  </a:lnTo>
                  <a:lnTo>
                    <a:pt x="438251" y="0"/>
                  </a:lnTo>
                  <a:lnTo>
                    <a:pt x="438251" y="10439"/>
                  </a:lnTo>
                  <a:lnTo>
                    <a:pt x="427824" y="10439"/>
                  </a:lnTo>
                  <a:lnTo>
                    <a:pt x="427824" y="0"/>
                  </a:lnTo>
                  <a:lnTo>
                    <a:pt x="417385" y="0"/>
                  </a:lnTo>
                  <a:lnTo>
                    <a:pt x="417385" y="10439"/>
                  </a:lnTo>
                  <a:lnTo>
                    <a:pt x="406958" y="10439"/>
                  </a:lnTo>
                  <a:lnTo>
                    <a:pt x="406958" y="0"/>
                  </a:lnTo>
                  <a:lnTo>
                    <a:pt x="396519" y="0"/>
                  </a:lnTo>
                  <a:lnTo>
                    <a:pt x="386080" y="0"/>
                  </a:lnTo>
                  <a:lnTo>
                    <a:pt x="375653" y="0"/>
                  </a:lnTo>
                  <a:lnTo>
                    <a:pt x="365213" y="0"/>
                  </a:lnTo>
                  <a:lnTo>
                    <a:pt x="365213" y="10439"/>
                  </a:lnTo>
                  <a:lnTo>
                    <a:pt x="354787" y="10439"/>
                  </a:lnTo>
                  <a:lnTo>
                    <a:pt x="354787" y="0"/>
                  </a:lnTo>
                  <a:lnTo>
                    <a:pt x="344347" y="0"/>
                  </a:lnTo>
                  <a:lnTo>
                    <a:pt x="333908" y="0"/>
                  </a:lnTo>
                  <a:lnTo>
                    <a:pt x="333908" y="10439"/>
                  </a:lnTo>
                  <a:lnTo>
                    <a:pt x="323481" y="10439"/>
                  </a:lnTo>
                  <a:lnTo>
                    <a:pt x="313042" y="10439"/>
                  </a:lnTo>
                  <a:lnTo>
                    <a:pt x="302602" y="10439"/>
                  </a:lnTo>
                  <a:lnTo>
                    <a:pt x="302602" y="0"/>
                  </a:lnTo>
                  <a:lnTo>
                    <a:pt x="292176" y="0"/>
                  </a:lnTo>
                  <a:lnTo>
                    <a:pt x="281736" y="0"/>
                  </a:lnTo>
                  <a:lnTo>
                    <a:pt x="271297" y="0"/>
                  </a:lnTo>
                  <a:lnTo>
                    <a:pt x="271297" y="10439"/>
                  </a:lnTo>
                  <a:lnTo>
                    <a:pt x="281736" y="10439"/>
                  </a:lnTo>
                  <a:lnTo>
                    <a:pt x="292163" y="10439"/>
                  </a:lnTo>
                  <a:lnTo>
                    <a:pt x="292163" y="20878"/>
                  </a:lnTo>
                  <a:lnTo>
                    <a:pt x="375653" y="20878"/>
                  </a:lnTo>
                  <a:lnTo>
                    <a:pt x="375653" y="10439"/>
                  </a:lnTo>
                  <a:lnTo>
                    <a:pt x="386080" y="10439"/>
                  </a:lnTo>
                  <a:lnTo>
                    <a:pt x="386080" y="20878"/>
                  </a:lnTo>
                  <a:lnTo>
                    <a:pt x="396519" y="20878"/>
                  </a:lnTo>
                  <a:lnTo>
                    <a:pt x="396519" y="10439"/>
                  </a:lnTo>
                  <a:lnTo>
                    <a:pt x="406946" y="10439"/>
                  </a:lnTo>
                  <a:lnTo>
                    <a:pt x="406946" y="20878"/>
                  </a:lnTo>
                  <a:lnTo>
                    <a:pt x="417385" y="20878"/>
                  </a:lnTo>
                  <a:lnTo>
                    <a:pt x="427824" y="20878"/>
                  </a:lnTo>
                  <a:lnTo>
                    <a:pt x="438251" y="20878"/>
                  </a:lnTo>
                  <a:lnTo>
                    <a:pt x="448691" y="20878"/>
                  </a:lnTo>
                  <a:lnTo>
                    <a:pt x="448691" y="10439"/>
                  </a:lnTo>
                  <a:lnTo>
                    <a:pt x="459130" y="10439"/>
                  </a:lnTo>
                  <a:lnTo>
                    <a:pt x="459130" y="0"/>
                  </a:lnTo>
                  <a:close/>
                </a:path>
                <a:path w="636905" h="31750">
                  <a:moveTo>
                    <a:pt x="500862" y="10439"/>
                  </a:moveTo>
                  <a:lnTo>
                    <a:pt x="490435" y="10439"/>
                  </a:lnTo>
                  <a:lnTo>
                    <a:pt x="490435" y="0"/>
                  </a:lnTo>
                  <a:lnTo>
                    <a:pt x="479996" y="0"/>
                  </a:lnTo>
                  <a:lnTo>
                    <a:pt x="469557" y="0"/>
                  </a:lnTo>
                  <a:lnTo>
                    <a:pt x="469557" y="10439"/>
                  </a:lnTo>
                  <a:lnTo>
                    <a:pt x="479996" y="10439"/>
                  </a:lnTo>
                  <a:lnTo>
                    <a:pt x="479996" y="20878"/>
                  </a:lnTo>
                  <a:lnTo>
                    <a:pt x="490423" y="20878"/>
                  </a:lnTo>
                  <a:lnTo>
                    <a:pt x="500862" y="20878"/>
                  </a:lnTo>
                  <a:lnTo>
                    <a:pt x="500862" y="10439"/>
                  </a:lnTo>
                  <a:close/>
                </a:path>
                <a:path w="636905" h="31750">
                  <a:moveTo>
                    <a:pt x="553046" y="0"/>
                  </a:moveTo>
                  <a:lnTo>
                    <a:pt x="553046" y="0"/>
                  </a:lnTo>
                  <a:lnTo>
                    <a:pt x="500862" y="0"/>
                  </a:lnTo>
                  <a:lnTo>
                    <a:pt x="500862" y="10439"/>
                  </a:lnTo>
                  <a:lnTo>
                    <a:pt x="511302" y="10439"/>
                  </a:lnTo>
                  <a:lnTo>
                    <a:pt x="511302" y="20878"/>
                  </a:lnTo>
                  <a:lnTo>
                    <a:pt x="521741" y="20878"/>
                  </a:lnTo>
                  <a:lnTo>
                    <a:pt x="521741" y="10439"/>
                  </a:lnTo>
                  <a:lnTo>
                    <a:pt x="532168" y="10439"/>
                  </a:lnTo>
                  <a:lnTo>
                    <a:pt x="542607" y="10439"/>
                  </a:lnTo>
                  <a:lnTo>
                    <a:pt x="553046" y="10439"/>
                  </a:lnTo>
                  <a:lnTo>
                    <a:pt x="553046" y="0"/>
                  </a:lnTo>
                  <a:close/>
                </a:path>
                <a:path w="636905" h="31750">
                  <a:moveTo>
                    <a:pt x="573913" y="10439"/>
                  </a:moveTo>
                  <a:lnTo>
                    <a:pt x="563473" y="10439"/>
                  </a:lnTo>
                  <a:lnTo>
                    <a:pt x="563473" y="20878"/>
                  </a:lnTo>
                  <a:lnTo>
                    <a:pt x="573913" y="20878"/>
                  </a:lnTo>
                  <a:lnTo>
                    <a:pt x="573913" y="10439"/>
                  </a:lnTo>
                  <a:close/>
                </a:path>
                <a:path w="636905" h="31750">
                  <a:moveTo>
                    <a:pt x="605218" y="10439"/>
                  </a:moveTo>
                  <a:lnTo>
                    <a:pt x="594779" y="10439"/>
                  </a:lnTo>
                  <a:lnTo>
                    <a:pt x="594779" y="20878"/>
                  </a:lnTo>
                  <a:lnTo>
                    <a:pt x="605218" y="20878"/>
                  </a:lnTo>
                  <a:lnTo>
                    <a:pt x="605218" y="10439"/>
                  </a:lnTo>
                  <a:close/>
                </a:path>
                <a:path w="636905" h="31750">
                  <a:moveTo>
                    <a:pt x="636524" y="10439"/>
                  </a:moveTo>
                  <a:lnTo>
                    <a:pt x="626084" y="10439"/>
                  </a:lnTo>
                  <a:lnTo>
                    <a:pt x="615645" y="10439"/>
                  </a:lnTo>
                  <a:lnTo>
                    <a:pt x="615645" y="20878"/>
                  </a:lnTo>
                  <a:lnTo>
                    <a:pt x="626084" y="20878"/>
                  </a:lnTo>
                  <a:lnTo>
                    <a:pt x="636524" y="20878"/>
                  </a:lnTo>
                  <a:lnTo>
                    <a:pt x="636524" y="1043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110236" y="4524489"/>
              <a:ext cx="605790" cy="31750"/>
            </a:xfrm>
            <a:custGeom>
              <a:avLst/>
              <a:gdLst/>
              <a:ahLst/>
              <a:cxnLst/>
              <a:rect l="l" t="t" r="r" b="b"/>
              <a:pathLst>
                <a:path w="605790" h="31750">
                  <a:moveTo>
                    <a:pt x="10426" y="10439"/>
                  </a:moveTo>
                  <a:lnTo>
                    <a:pt x="0" y="10439"/>
                  </a:lnTo>
                  <a:lnTo>
                    <a:pt x="0" y="20866"/>
                  </a:lnTo>
                  <a:lnTo>
                    <a:pt x="0" y="31305"/>
                  </a:lnTo>
                  <a:lnTo>
                    <a:pt x="10426" y="31305"/>
                  </a:lnTo>
                  <a:lnTo>
                    <a:pt x="10426" y="20878"/>
                  </a:lnTo>
                  <a:lnTo>
                    <a:pt x="10426" y="10439"/>
                  </a:lnTo>
                  <a:close/>
                </a:path>
                <a:path w="605790" h="31750">
                  <a:moveTo>
                    <a:pt x="31305" y="20866"/>
                  </a:moveTo>
                  <a:lnTo>
                    <a:pt x="20866" y="20866"/>
                  </a:lnTo>
                  <a:lnTo>
                    <a:pt x="20866" y="31305"/>
                  </a:lnTo>
                  <a:lnTo>
                    <a:pt x="31305" y="31305"/>
                  </a:lnTo>
                  <a:lnTo>
                    <a:pt x="31305" y="20866"/>
                  </a:lnTo>
                  <a:close/>
                </a:path>
                <a:path w="605790" h="31750">
                  <a:moveTo>
                    <a:pt x="52158" y="10439"/>
                  </a:moveTo>
                  <a:lnTo>
                    <a:pt x="41732" y="10439"/>
                  </a:lnTo>
                  <a:lnTo>
                    <a:pt x="41732" y="20878"/>
                  </a:lnTo>
                  <a:lnTo>
                    <a:pt x="52158" y="20878"/>
                  </a:lnTo>
                  <a:lnTo>
                    <a:pt x="52158" y="10439"/>
                  </a:lnTo>
                  <a:close/>
                </a:path>
                <a:path w="605790" h="31750">
                  <a:moveTo>
                    <a:pt x="83464" y="10439"/>
                  </a:moveTo>
                  <a:lnTo>
                    <a:pt x="73037" y="10439"/>
                  </a:lnTo>
                  <a:lnTo>
                    <a:pt x="62611" y="10439"/>
                  </a:lnTo>
                  <a:lnTo>
                    <a:pt x="52171" y="10439"/>
                  </a:lnTo>
                  <a:lnTo>
                    <a:pt x="52171" y="20878"/>
                  </a:lnTo>
                  <a:lnTo>
                    <a:pt x="62611" y="20878"/>
                  </a:lnTo>
                  <a:lnTo>
                    <a:pt x="73037" y="20878"/>
                  </a:lnTo>
                  <a:lnTo>
                    <a:pt x="73037" y="31305"/>
                  </a:lnTo>
                  <a:lnTo>
                    <a:pt x="83464" y="31305"/>
                  </a:lnTo>
                  <a:lnTo>
                    <a:pt x="83464" y="20878"/>
                  </a:lnTo>
                  <a:lnTo>
                    <a:pt x="83464" y="10439"/>
                  </a:lnTo>
                  <a:close/>
                </a:path>
                <a:path w="605790" h="31750">
                  <a:moveTo>
                    <a:pt x="250418" y="0"/>
                  </a:moveTo>
                  <a:lnTo>
                    <a:pt x="239991" y="0"/>
                  </a:lnTo>
                  <a:lnTo>
                    <a:pt x="239991" y="10439"/>
                  </a:lnTo>
                  <a:lnTo>
                    <a:pt x="229565" y="10439"/>
                  </a:lnTo>
                  <a:lnTo>
                    <a:pt x="219138" y="10439"/>
                  </a:lnTo>
                  <a:lnTo>
                    <a:pt x="208699" y="10439"/>
                  </a:lnTo>
                  <a:lnTo>
                    <a:pt x="208699" y="0"/>
                  </a:lnTo>
                  <a:lnTo>
                    <a:pt x="198259" y="0"/>
                  </a:lnTo>
                  <a:lnTo>
                    <a:pt x="187820" y="0"/>
                  </a:lnTo>
                  <a:lnTo>
                    <a:pt x="187820" y="10439"/>
                  </a:lnTo>
                  <a:lnTo>
                    <a:pt x="177393" y="10439"/>
                  </a:lnTo>
                  <a:lnTo>
                    <a:pt x="166954" y="10439"/>
                  </a:lnTo>
                  <a:lnTo>
                    <a:pt x="156527" y="10439"/>
                  </a:lnTo>
                  <a:lnTo>
                    <a:pt x="156527" y="0"/>
                  </a:lnTo>
                  <a:lnTo>
                    <a:pt x="146088" y="0"/>
                  </a:lnTo>
                  <a:lnTo>
                    <a:pt x="146088" y="10439"/>
                  </a:lnTo>
                  <a:lnTo>
                    <a:pt x="146088" y="20866"/>
                  </a:lnTo>
                  <a:lnTo>
                    <a:pt x="135648" y="20866"/>
                  </a:lnTo>
                  <a:lnTo>
                    <a:pt x="135648" y="10439"/>
                  </a:lnTo>
                  <a:lnTo>
                    <a:pt x="135648" y="0"/>
                  </a:lnTo>
                  <a:lnTo>
                    <a:pt x="125222" y="0"/>
                  </a:lnTo>
                  <a:lnTo>
                    <a:pt x="114782" y="0"/>
                  </a:lnTo>
                  <a:lnTo>
                    <a:pt x="114782" y="10439"/>
                  </a:lnTo>
                  <a:lnTo>
                    <a:pt x="125209" y="10439"/>
                  </a:lnTo>
                  <a:lnTo>
                    <a:pt x="125209" y="20866"/>
                  </a:lnTo>
                  <a:lnTo>
                    <a:pt x="114782" y="20866"/>
                  </a:lnTo>
                  <a:lnTo>
                    <a:pt x="114782" y="10439"/>
                  </a:lnTo>
                  <a:lnTo>
                    <a:pt x="104355" y="10439"/>
                  </a:lnTo>
                  <a:lnTo>
                    <a:pt x="93916" y="10439"/>
                  </a:lnTo>
                  <a:lnTo>
                    <a:pt x="83477" y="10439"/>
                  </a:lnTo>
                  <a:lnTo>
                    <a:pt x="83477" y="20866"/>
                  </a:lnTo>
                  <a:lnTo>
                    <a:pt x="83477" y="31305"/>
                  </a:lnTo>
                  <a:lnTo>
                    <a:pt x="93916" y="31305"/>
                  </a:lnTo>
                  <a:lnTo>
                    <a:pt x="146088" y="31305"/>
                  </a:lnTo>
                  <a:lnTo>
                    <a:pt x="146088" y="20878"/>
                  </a:lnTo>
                  <a:lnTo>
                    <a:pt x="250418" y="20878"/>
                  </a:lnTo>
                  <a:lnTo>
                    <a:pt x="250418" y="10439"/>
                  </a:lnTo>
                  <a:lnTo>
                    <a:pt x="250418" y="0"/>
                  </a:lnTo>
                  <a:close/>
                </a:path>
                <a:path w="605790" h="31750">
                  <a:moveTo>
                    <a:pt x="260870" y="0"/>
                  </a:moveTo>
                  <a:lnTo>
                    <a:pt x="250431" y="0"/>
                  </a:lnTo>
                  <a:lnTo>
                    <a:pt x="250431" y="10439"/>
                  </a:lnTo>
                  <a:lnTo>
                    <a:pt x="260870" y="10439"/>
                  </a:lnTo>
                  <a:lnTo>
                    <a:pt x="260870" y="0"/>
                  </a:lnTo>
                  <a:close/>
                </a:path>
                <a:path w="605790" h="31750">
                  <a:moveTo>
                    <a:pt x="281736" y="10439"/>
                  </a:moveTo>
                  <a:lnTo>
                    <a:pt x="271297" y="10439"/>
                  </a:lnTo>
                  <a:lnTo>
                    <a:pt x="271297" y="20878"/>
                  </a:lnTo>
                  <a:lnTo>
                    <a:pt x="281736" y="20878"/>
                  </a:lnTo>
                  <a:lnTo>
                    <a:pt x="281736" y="10439"/>
                  </a:lnTo>
                  <a:close/>
                </a:path>
                <a:path w="605790" h="31750">
                  <a:moveTo>
                    <a:pt x="292176" y="0"/>
                  </a:moveTo>
                  <a:lnTo>
                    <a:pt x="281736" y="0"/>
                  </a:lnTo>
                  <a:lnTo>
                    <a:pt x="281736" y="10439"/>
                  </a:lnTo>
                  <a:lnTo>
                    <a:pt x="292176" y="10439"/>
                  </a:lnTo>
                  <a:lnTo>
                    <a:pt x="292176" y="0"/>
                  </a:lnTo>
                  <a:close/>
                </a:path>
                <a:path w="605790" h="31750">
                  <a:moveTo>
                    <a:pt x="323481" y="0"/>
                  </a:moveTo>
                  <a:lnTo>
                    <a:pt x="313042" y="0"/>
                  </a:lnTo>
                  <a:lnTo>
                    <a:pt x="313042" y="10439"/>
                  </a:lnTo>
                  <a:lnTo>
                    <a:pt x="302615" y="10439"/>
                  </a:lnTo>
                  <a:lnTo>
                    <a:pt x="292176" y="10439"/>
                  </a:lnTo>
                  <a:lnTo>
                    <a:pt x="292176" y="20878"/>
                  </a:lnTo>
                  <a:lnTo>
                    <a:pt x="302590" y="20878"/>
                  </a:lnTo>
                  <a:lnTo>
                    <a:pt x="313042" y="20878"/>
                  </a:lnTo>
                  <a:lnTo>
                    <a:pt x="323481" y="20878"/>
                  </a:lnTo>
                  <a:lnTo>
                    <a:pt x="323481" y="10439"/>
                  </a:lnTo>
                  <a:lnTo>
                    <a:pt x="323481" y="0"/>
                  </a:lnTo>
                  <a:close/>
                </a:path>
                <a:path w="605790" h="31750">
                  <a:moveTo>
                    <a:pt x="375653" y="0"/>
                  </a:moveTo>
                  <a:lnTo>
                    <a:pt x="365213" y="0"/>
                  </a:lnTo>
                  <a:lnTo>
                    <a:pt x="354787" y="0"/>
                  </a:lnTo>
                  <a:lnTo>
                    <a:pt x="344347" y="0"/>
                  </a:lnTo>
                  <a:lnTo>
                    <a:pt x="344347" y="10439"/>
                  </a:lnTo>
                  <a:lnTo>
                    <a:pt x="333908" y="10439"/>
                  </a:lnTo>
                  <a:lnTo>
                    <a:pt x="333908" y="20878"/>
                  </a:lnTo>
                  <a:lnTo>
                    <a:pt x="344347" y="20878"/>
                  </a:lnTo>
                  <a:lnTo>
                    <a:pt x="354787" y="20878"/>
                  </a:lnTo>
                  <a:lnTo>
                    <a:pt x="354787" y="10439"/>
                  </a:lnTo>
                  <a:lnTo>
                    <a:pt x="365213" y="10439"/>
                  </a:lnTo>
                  <a:lnTo>
                    <a:pt x="365213" y="20878"/>
                  </a:lnTo>
                  <a:lnTo>
                    <a:pt x="375653" y="20878"/>
                  </a:lnTo>
                  <a:lnTo>
                    <a:pt x="375653" y="10439"/>
                  </a:lnTo>
                  <a:lnTo>
                    <a:pt x="375653" y="0"/>
                  </a:lnTo>
                  <a:close/>
                </a:path>
                <a:path w="605790" h="31750">
                  <a:moveTo>
                    <a:pt x="500875" y="0"/>
                  </a:moveTo>
                  <a:lnTo>
                    <a:pt x="490435" y="0"/>
                  </a:lnTo>
                  <a:lnTo>
                    <a:pt x="479996" y="0"/>
                  </a:lnTo>
                  <a:lnTo>
                    <a:pt x="469557" y="0"/>
                  </a:lnTo>
                  <a:lnTo>
                    <a:pt x="469557" y="10439"/>
                  </a:lnTo>
                  <a:lnTo>
                    <a:pt x="459130" y="10439"/>
                  </a:lnTo>
                  <a:lnTo>
                    <a:pt x="448703" y="10439"/>
                  </a:lnTo>
                  <a:lnTo>
                    <a:pt x="448703" y="0"/>
                  </a:lnTo>
                  <a:lnTo>
                    <a:pt x="438264" y="0"/>
                  </a:lnTo>
                  <a:lnTo>
                    <a:pt x="438264" y="10439"/>
                  </a:lnTo>
                  <a:lnTo>
                    <a:pt x="427824" y="10439"/>
                  </a:lnTo>
                  <a:lnTo>
                    <a:pt x="427824" y="0"/>
                  </a:lnTo>
                  <a:lnTo>
                    <a:pt x="417398" y="0"/>
                  </a:lnTo>
                  <a:lnTo>
                    <a:pt x="406958" y="0"/>
                  </a:lnTo>
                  <a:lnTo>
                    <a:pt x="406958" y="10439"/>
                  </a:lnTo>
                  <a:lnTo>
                    <a:pt x="396519" y="10439"/>
                  </a:lnTo>
                  <a:lnTo>
                    <a:pt x="386080" y="10439"/>
                  </a:lnTo>
                  <a:lnTo>
                    <a:pt x="386080" y="20878"/>
                  </a:lnTo>
                  <a:lnTo>
                    <a:pt x="396519" y="20878"/>
                  </a:lnTo>
                  <a:lnTo>
                    <a:pt x="406958" y="20878"/>
                  </a:lnTo>
                  <a:lnTo>
                    <a:pt x="469569" y="20878"/>
                  </a:lnTo>
                  <a:lnTo>
                    <a:pt x="469569" y="10439"/>
                  </a:lnTo>
                  <a:lnTo>
                    <a:pt x="479996" y="10439"/>
                  </a:lnTo>
                  <a:lnTo>
                    <a:pt x="479996" y="20878"/>
                  </a:lnTo>
                  <a:lnTo>
                    <a:pt x="490435" y="20878"/>
                  </a:lnTo>
                  <a:lnTo>
                    <a:pt x="490435" y="10439"/>
                  </a:lnTo>
                  <a:lnTo>
                    <a:pt x="500875" y="10439"/>
                  </a:lnTo>
                  <a:lnTo>
                    <a:pt x="500875" y="0"/>
                  </a:lnTo>
                  <a:close/>
                </a:path>
                <a:path w="605790" h="31750">
                  <a:moveTo>
                    <a:pt x="584352" y="10439"/>
                  </a:moveTo>
                  <a:lnTo>
                    <a:pt x="573913" y="10439"/>
                  </a:lnTo>
                  <a:lnTo>
                    <a:pt x="563486" y="10439"/>
                  </a:lnTo>
                  <a:lnTo>
                    <a:pt x="553046" y="10439"/>
                  </a:lnTo>
                  <a:lnTo>
                    <a:pt x="553046" y="0"/>
                  </a:lnTo>
                  <a:lnTo>
                    <a:pt x="542607" y="0"/>
                  </a:lnTo>
                  <a:lnTo>
                    <a:pt x="532168" y="0"/>
                  </a:lnTo>
                  <a:lnTo>
                    <a:pt x="532168" y="10439"/>
                  </a:lnTo>
                  <a:lnTo>
                    <a:pt x="532168" y="20878"/>
                  </a:lnTo>
                  <a:lnTo>
                    <a:pt x="542607" y="20878"/>
                  </a:lnTo>
                  <a:lnTo>
                    <a:pt x="553046" y="20878"/>
                  </a:lnTo>
                  <a:lnTo>
                    <a:pt x="563473" y="20878"/>
                  </a:lnTo>
                  <a:lnTo>
                    <a:pt x="573913" y="20878"/>
                  </a:lnTo>
                  <a:lnTo>
                    <a:pt x="584352" y="20878"/>
                  </a:lnTo>
                  <a:lnTo>
                    <a:pt x="584352" y="10439"/>
                  </a:lnTo>
                  <a:close/>
                </a:path>
                <a:path w="605790" h="31750">
                  <a:moveTo>
                    <a:pt x="605218" y="0"/>
                  </a:moveTo>
                  <a:lnTo>
                    <a:pt x="594779" y="0"/>
                  </a:lnTo>
                  <a:lnTo>
                    <a:pt x="594779" y="10439"/>
                  </a:lnTo>
                  <a:lnTo>
                    <a:pt x="594779" y="20878"/>
                  </a:lnTo>
                  <a:lnTo>
                    <a:pt x="605218" y="20878"/>
                  </a:lnTo>
                  <a:lnTo>
                    <a:pt x="605218" y="10439"/>
                  </a:lnTo>
                  <a:lnTo>
                    <a:pt x="60521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89369" y="4545355"/>
              <a:ext cx="636905" cy="31750"/>
            </a:xfrm>
            <a:custGeom>
              <a:avLst/>
              <a:gdLst/>
              <a:ahLst/>
              <a:cxnLst/>
              <a:rect l="l" t="t" r="r" b="b"/>
              <a:pathLst>
                <a:path w="636905" h="31750">
                  <a:moveTo>
                    <a:pt x="31292" y="20878"/>
                  </a:moveTo>
                  <a:lnTo>
                    <a:pt x="20866" y="20878"/>
                  </a:lnTo>
                  <a:lnTo>
                    <a:pt x="20866" y="10439"/>
                  </a:lnTo>
                  <a:lnTo>
                    <a:pt x="10439" y="10439"/>
                  </a:lnTo>
                  <a:lnTo>
                    <a:pt x="0" y="10439"/>
                  </a:lnTo>
                  <a:lnTo>
                    <a:pt x="0" y="20878"/>
                  </a:lnTo>
                  <a:lnTo>
                    <a:pt x="10426" y="20878"/>
                  </a:lnTo>
                  <a:lnTo>
                    <a:pt x="10426" y="31318"/>
                  </a:lnTo>
                  <a:lnTo>
                    <a:pt x="20866" y="31318"/>
                  </a:lnTo>
                  <a:lnTo>
                    <a:pt x="31292" y="31318"/>
                  </a:lnTo>
                  <a:lnTo>
                    <a:pt x="31292" y="20878"/>
                  </a:lnTo>
                  <a:close/>
                </a:path>
                <a:path w="636905" h="31750">
                  <a:moveTo>
                    <a:pt x="73025" y="10439"/>
                  </a:moveTo>
                  <a:lnTo>
                    <a:pt x="62598" y="10439"/>
                  </a:lnTo>
                  <a:lnTo>
                    <a:pt x="52171" y="10439"/>
                  </a:lnTo>
                  <a:lnTo>
                    <a:pt x="52171" y="20878"/>
                  </a:lnTo>
                  <a:lnTo>
                    <a:pt x="62598" y="20878"/>
                  </a:lnTo>
                  <a:lnTo>
                    <a:pt x="73025" y="20878"/>
                  </a:lnTo>
                  <a:lnTo>
                    <a:pt x="73025" y="10439"/>
                  </a:lnTo>
                  <a:close/>
                </a:path>
                <a:path w="636905" h="31750">
                  <a:moveTo>
                    <a:pt x="93903" y="10439"/>
                  </a:moveTo>
                  <a:lnTo>
                    <a:pt x="83477" y="10439"/>
                  </a:lnTo>
                  <a:lnTo>
                    <a:pt x="73037" y="10439"/>
                  </a:lnTo>
                  <a:lnTo>
                    <a:pt x="73037" y="20878"/>
                  </a:lnTo>
                  <a:lnTo>
                    <a:pt x="73037" y="31318"/>
                  </a:lnTo>
                  <a:lnTo>
                    <a:pt x="83477" y="31318"/>
                  </a:lnTo>
                  <a:lnTo>
                    <a:pt x="83477" y="20878"/>
                  </a:lnTo>
                  <a:lnTo>
                    <a:pt x="93903" y="20878"/>
                  </a:lnTo>
                  <a:lnTo>
                    <a:pt x="93903" y="10439"/>
                  </a:lnTo>
                  <a:close/>
                </a:path>
                <a:path w="636905" h="31750">
                  <a:moveTo>
                    <a:pt x="125222" y="10439"/>
                  </a:moveTo>
                  <a:lnTo>
                    <a:pt x="114782" y="10439"/>
                  </a:lnTo>
                  <a:lnTo>
                    <a:pt x="104343" y="10439"/>
                  </a:lnTo>
                  <a:lnTo>
                    <a:pt x="104343" y="20878"/>
                  </a:lnTo>
                  <a:lnTo>
                    <a:pt x="114782" y="20878"/>
                  </a:lnTo>
                  <a:lnTo>
                    <a:pt x="114782" y="31318"/>
                  </a:lnTo>
                  <a:lnTo>
                    <a:pt x="125222" y="31318"/>
                  </a:lnTo>
                  <a:lnTo>
                    <a:pt x="125222" y="20878"/>
                  </a:lnTo>
                  <a:lnTo>
                    <a:pt x="125222" y="10439"/>
                  </a:lnTo>
                  <a:close/>
                </a:path>
                <a:path w="636905" h="31750">
                  <a:moveTo>
                    <a:pt x="146088" y="10439"/>
                  </a:moveTo>
                  <a:lnTo>
                    <a:pt x="135648" y="10439"/>
                  </a:lnTo>
                  <a:lnTo>
                    <a:pt x="135648" y="20878"/>
                  </a:lnTo>
                  <a:lnTo>
                    <a:pt x="146088" y="20878"/>
                  </a:lnTo>
                  <a:lnTo>
                    <a:pt x="146088" y="10439"/>
                  </a:lnTo>
                  <a:close/>
                </a:path>
                <a:path w="636905" h="31750">
                  <a:moveTo>
                    <a:pt x="166954" y="0"/>
                  </a:moveTo>
                  <a:lnTo>
                    <a:pt x="156514" y="0"/>
                  </a:lnTo>
                  <a:lnTo>
                    <a:pt x="156514" y="10439"/>
                  </a:lnTo>
                  <a:lnTo>
                    <a:pt x="166954" y="10439"/>
                  </a:lnTo>
                  <a:lnTo>
                    <a:pt x="166954" y="0"/>
                  </a:lnTo>
                  <a:close/>
                </a:path>
                <a:path w="636905" h="31750">
                  <a:moveTo>
                    <a:pt x="187820" y="10439"/>
                  </a:moveTo>
                  <a:lnTo>
                    <a:pt x="177380" y="10439"/>
                  </a:lnTo>
                  <a:lnTo>
                    <a:pt x="177380" y="20878"/>
                  </a:lnTo>
                  <a:lnTo>
                    <a:pt x="187820" y="20878"/>
                  </a:lnTo>
                  <a:lnTo>
                    <a:pt x="187820" y="10439"/>
                  </a:lnTo>
                  <a:close/>
                </a:path>
                <a:path w="636905" h="31750">
                  <a:moveTo>
                    <a:pt x="229565" y="0"/>
                  </a:moveTo>
                  <a:lnTo>
                    <a:pt x="219125" y="0"/>
                  </a:lnTo>
                  <a:lnTo>
                    <a:pt x="219125" y="10439"/>
                  </a:lnTo>
                  <a:lnTo>
                    <a:pt x="208686" y="10439"/>
                  </a:lnTo>
                  <a:lnTo>
                    <a:pt x="208686" y="20878"/>
                  </a:lnTo>
                  <a:lnTo>
                    <a:pt x="219125" y="20878"/>
                  </a:lnTo>
                  <a:lnTo>
                    <a:pt x="229565" y="20878"/>
                  </a:lnTo>
                  <a:lnTo>
                    <a:pt x="229565" y="10439"/>
                  </a:lnTo>
                  <a:lnTo>
                    <a:pt x="229565" y="0"/>
                  </a:lnTo>
                  <a:close/>
                </a:path>
                <a:path w="636905" h="31750">
                  <a:moveTo>
                    <a:pt x="250431" y="10439"/>
                  </a:moveTo>
                  <a:lnTo>
                    <a:pt x="239991" y="10439"/>
                  </a:lnTo>
                  <a:lnTo>
                    <a:pt x="239991" y="20878"/>
                  </a:lnTo>
                  <a:lnTo>
                    <a:pt x="250431" y="20878"/>
                  </a:lnTo>
                  <a:lnTo>
                    <a:pt x="250431" y="10439"/>
                  </a:lnTo>
                  <a:close/>
                </a:path>
                <a:path w="636905" h="31750">
                  <a:moveTo>
                    <a:pt x="271284" y="0"/>
                  </a:moveTo>
                  <a:lnTo>
                    <a:pt x="260870" y="0"/>
                  </a:lnTo>
                  <a:lnTo>
                    <a:pt x="250431" y="0"/>
                  </a:lnTo>
                  <a:lnTo>
                    <a:pt x="250431" y="10439"/>
                  </a:lnTo>
                  <a:lnTo>
                    <a:pt x="260858" y="10439"/>
                  </a:lnTo>
                  <a:lnTo>
                    <a:pt x="271284" y="10439"/>
                  </a:lnTo>
                  <a:lnTo>
                    <a:pt x="271284" y="0"/>
                  </a:lnTo>
                  <a:close/>
                </a:path>
                <a:path w="636905" h="31750">
                  <a:moveTo>
                    <a:pt x="302602" y="0"/>
                  </a:moveTo>
                  <a:lnTo>
                    <a:pt x="292176" y="0"/>
                  </a:lnTo>
                  <a:lnTo>
                    <a:pt x="281736" y="0"/>
                  </a:lnTo>
                  <a:lnTo>
                    <a:pt x="271297" y="0"/>
                  </a:lnTo>
                  <a:lnTo>
                    <a:pt x="271297" y="10439"/>
                  </a:lnTo>
                  <a:lnTo>
                    <a:pt x="281736" y="10439"/>
                  </a:lnTo>
                  <a:lnTo>
                    <a:pt x="292163" y="10439"/>
                  </a:lnTo>
                  <a:lnTo>
                    <a:pt x="292163" y="20878"/>
                  </a:lnTo>
                  <a:lnTo>
                    <a:pt x="302602" y="20878"/>
                  </a:lnTo>
                  <a:lnTo>
                    <a:pt x="302602" y="10439"/>
                  </a:lnTo>
                  <a:lnTo>
                    <a:pt x="302602" y="0"/>
                  </a:lnTo>
                  <a:close/>
                </a:path>
                <a:path w="636905" h="31750">
                  <a:moveTo>
                    <a:pt x="344347" y="0"/>
                  </a:moveTo>
                  <a:lnTo>
                    <a:pt x="333908" y="0"/>
                  </a:lnTo>
                  <a:lnTo>
                    <a:pt x="323456" y="0"/>
                  </a:lnTo>
                  <a:lnTo>
                    <a:pt x="323456" y="10439"/>
                  </a:lnTo>
                  <a:lnTo>
                    <a:pt x="333908" y="10439"/>
                  </a:lnTo>
                  <a:lnTo>
                    <a:pt x="344347" y="10439"/>
                  </a:lnTo>
                  <a:lnTo>
                    <a:pt x="344347" y="0"/>
                  </a:lnTo>
                  <a:close/>
                </a:path>
                <a:path w="636905" h="31750">
                  <a:moveTo>
                    <a:pt x="406958" y="10439"/>
                  </a:moveTo>
                  <a:lnTo>
                    <a:pt x="396519" y="10439"/>
                  </a:lnTo>
                  <a:lnTo>
                    <a:pt x="396519" y="0"/>
                  </a:lnTo>
                  <a:lnTo>
                    <a:pt x="386080" y="0"/>
                  </a:lnTo>
                  <a:lnTo>
                    <a:pt x="375640" y="0"/>
                  </a:lnTo>
                  <a:lnTo>
                    <a:pt x="375640" y="10439"/>
                  </a:lnTo>
                  <a:lnTo>
                    <a:pt x="365213" y="10439"/>
                  </a:lnTo>
                  <a:lnTo>
                    <a:pt x="365213" y="20878"/>
                  </a:lnTo>
                  <a:lnTo>
                    <a:pt x="375640" y="20878"/>
                  </a:lnTo>
                  <a:lnTo>
                    <a:pt x="386080" y="20878"/>
                  </a:lnTo>
                  <a:lnTo>
                    <a:pt x="396519" y="20878"/>
                  </a:lnTo>
                  <a:lnTo>
                    <a:pt x="406958" y="20878"/>
                  </a:lnTo>
                  <a:lnTo>
                    <a:pt x="406958" y="10439"/>
                  </a:lnTo>
                  <a:close/>
                </a:path>
                <a:path w="636905" h="31750">
                  <a:moveTo>
                    <a:pt x="469569" y="0"/>
                  </a:moveTo>
                  <a:lnTo>
                    <a:pt x="459130" y="0"/>
                  </a:lnTo>
                  <a:lnTo>
                    <a:pt x="448691" y="0"/>
                  </a:lnTo>
                  <a:lnTo>
                    <a:pt x="448691" y="10439"/>
                  </a:lnTo>
                  <a:lnTo>
                    <a:pt x="438264" y="10439"/>
                  </a:lnTo>
                  <a:lnTo>
                    <a:pt x="438264" y="0"/>
                  </a:lnTo>
                  <a:lnTo>
                    <a:pt x="427824" y="0"/>
                  </a:lnTo>
                  <a:lnTo>
                    <a:pt x="427824" y="10439"/>
                  </a:lnTo>
                  <a:lnTo>
                    <a:pt x="438251" y="10439"/>
                  </a:lnTo>
                  <a:lnTo>
                    <a:pt x="438251" y="20878"/>
                  </a:lnTo>
                  <a:lnTo>
                    <a:pt x="448691" y="20878"/>
                  </a:lnTo>
                  <a:lnTo>
                    <a:pt x="459130" y="20878"/>
                  </a:lnTo>
                  <a:lnTo>
                    <a:pt x="459130" y="10439"/>
                  </a:lnTo>
                  <a:lnTo>
                    <a:pt x="469569" y="10439"/>
                  </a:lnTo>
                  <a:lnTo>
                    <a:pt x="469569" y="0"/>
                  </a:lnTo>
                  <a:close/>
                </a:path>
                <a:path w="636905" h="31750">
                  <a:moveTo>
                    <a:pt x="511302" y="0"/>
                  </a:moveTo>
                  <a:lnTo>
                    <a:pt x="500862" y="0"/>
                  </a:lnTo>
                  <a:lnTo>
                    <a:pt x="500862" y="10439"/>
                  </a:lnTo>
                  <a:lnTo>
                    <a:pt x="490435" y="10439"/>
                  </a:lnTo>
                  <a:lnTo>
                    <a:pt x="490435" y="0"/>
                  </a:lnTo>
                  <a:lnTo>
                    <a:pt x="479996" y="0"/>
                  </a:lnTo>
                  <a:lnTo>
                    <a:pt x="479996" y="10439"/>
                  </a:lnTo>
                  <a:lnTo>
                    <a:pt x="479996" y="20878"/>
                  </a:lnTo>
                  <a:lnTo>
                    <a:pt x="490423" y="20878"/>
                  </a:lnTo>
                  <a:lnTo>
                    <a:pt x="500862" y="20878"/>
                  </a:lnTo>
                  <a:lnTo>
                    <a:pt x="511302" y="20878"/>
                  </a:lnTo>
                  <a:lnTo>
                    <a:pt x="511302" y="10439"/>
                  </a:lnTo>
                  <a:lnTo>
                    <a:pt x="511302" y="0"/>
                  </a:lnTo>
                  <a:close/>
                </a:path>
                <a:path w="636905" h="31750">
                  <a:moveTo>
                    <a:pt x="573913" y="0"/>
                  </a:moveTo>
                  <a:lnTo>
                    <a:pt x="563473" y="0"/>
                  </a:lnTo>
                  <a:lnTo>
                    <a:pt x="553034" y="0"/>
                  </a:lnTo>
                  <a:lnTo>
                    <a:pt x="553034" y="10439"/>
                  </a:lnTo>
                  <a:lnTo>
                    <a:pt x="542607" y="10439"/>
                  </a:lnTo>
                  <a:lnTo>
                    <a:pt x="532168" y="10439"/>
                  </a:lnTo>
                  <a:lnTo>
                    <a:pt x="532168" y="20878"/>
                  </a:lnTo>
                  <a:lnTo>
                    <a:pt x="542607" y="20878"/>
                  </a:lnTo>
                  <a:lnTo>
                    <a:pt x="553034" y="20878"/>
                  </a:lnTo>
                  <a:lnTo>
                    <a:pt x="563473" y="20878"/>
                  </a:lnTo>
                  <a:lnTo>
                    <a:pt x="563473" y="10439"/>
                  </a:lnTo>
                  <a:lnTo>
                    <a:pt x="573913" y="10439"/>
                  </a:lnTo>
                  <a:lnTo>
                    <a:pt x="573913" y="0"/>
                  </a:lnTo>
                  <a:close/>
                </a:path>
                <a:path w="636905" h="31750">
                  <a:moveTo>
                    <a:pt x="636524" y="0"/>
                  </a:moveTo>
                  <a:lnTo>
                    <a:pt x="636524" y="0"/>
                  </a:lnTo>
                  <a:lnTo>
                    <a:pt x="584339" y="0"/>
                  </a:lnTo>
                  <a:lnTo>
                    <a:pt x="584339" y="10439"/>
                  </a:lnTo>
                  <a:lnTo>
                    <a:pt x="594779" y="10439"/>
                  </a:lnTo>
                  <a:lnTo>
                    <a:pt x="605205" y="10439"/>
                  </a:lnTo>
                  <a:lnTo>
                    <a:pt x="605205" y="20878"/>
                  </a:lnTo>
                  <a:lnTo>
                    <a:pt x="615645" y="20878"/>
                  </a:lnTo>
                  <a:lnTo>
                    <a:pt x="626084" y="20878"/>
                  </a:lnTo>
                  <a:lnTo>
                    <a:pt x="626084" y="10439"/>
                  </a:lnTo>
                  <a:lnTo>
                    <a:pt x="636524" y="10439"/>
                  </a:lnTo>
                  <a:lnTo>
                    <a:pt x="636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214579" y="4571453"/>
              <a:ext cx="354965" cy="0"/>
            </a:xfrm>
            <a:custGeom>
              <a:avLst/>
              <a:gdLst/>
              <a:ahLst/>
              <a:cxnLst/>
              <a:rect l="l" t="t" r="r" b="b"/>
              <a:pathLst>
                <a:path w="354965">
                  <a:moveTo>
                    <a:pt x="0" y="0"/>
                  </a:moveTo>
                  <a:lnTo>
                    <a:pt x="354787" y="0"/>
                  </a:lnTo>
                </a:path>
              </a:pathLst>
            </a:custGeom>
            <a:ln w="10439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89369" y="4566233"/>
              <a:ext cx="636905" cy="41910"/>
            </a:xfrm>
            <a:custGeom>
              <a:avLst/>
              <a:gdLst/>
              <a:ahLst/>
              <a:cxnLst/>
              <a:rect l="l" t="t" r="r" b="b"/>
              <a:pathLst>
                <a:path w="636905" h="41910">
                  <a:moveTo>
                    <a:pt x="41719" y="10426"/>
                  </a:moveTo>
                  <a:lnTo>
                    <a:pt x="31292" y="10426"/>
                  </a:lnTo>
                  <a:lnTo>
                    <a:pt x="20866" y="10426"/>
                  </a:lnTo>
                  <a:lnTo>
                    <a:pt x="10426" y="10426"/>
                  </a:lnTo>
                  <a:lnTo>
                    <a:pt x="10426" y="20866"/>
                  </a:lnTo>
                  <a:lnTo>
                    <a:pt x="20866" y="20866"/>
                  </a:lnTo>
                  <a:lnTo>
                    <a:pt x="20866" y="31305"/>
                  </a:lnTo>
                  <a:lnTo>
                    <a:pt x="10439" y="31305"/>
                  </a:lnTo>
                  <a:lnTo>
                    <a:pt x="0" y="31305"/>
                  </a:lnTo>
                  <a:lnTo>
                    <a:pt x="0" y="41744"/>
                  </a:lnTo>
                  <a:lnTo>
                    <a:pt x="10426" y="41744"/>
                  </a:lnTo>
                  <a:lnTo>
                    <a:pt x="20866" y="41744"/>
                  </a:lnTo>
                  <a:lnTo>
                    <a:pt x="31292" y="41744"/>
                  </a:lnTo>
                  <a:lnTo>
                    <a:pt x="31292" y="31305"/>
                  </a:lnTo>
                  <a:lnTo>
                    <a:pt x="31292" y="20866"/>
                  </a:lnTo>
                  <a:lnTo>
                    <a:pt x="41719" y="20866"/>
                  </a:lnTo>
                  <a:lnTo>
                    <a:pt x="41719" y="10426"/>
                  </a:lnTo>
                  <a:close/>
                </a:path>
                <a:path w="636905" h="41910">
                  <a:moveTo>
                    <a:pt x="73025" y="10426"/>
                  </a:moveTo>
                  <a:lnTo>
                    <a:pt x="62598" y="10426"/>
                  </a:lnTo>
                  <a:lnTo>
                    <a:pt x="52171" y="10426"/>
                  </a:lnTo>
                  <a:lnTo>
                    <a:pt x="41732" y="10426"/>
                  </a:lnTo>
                  <a:lnTo>
                    <a:pt x="41732" y="20866"/>
                  </a:lnTo>
                  <a:lnTo>
                    <a:pt x="41732" y="31305"/>
                  </a:lnTo>
                  <a:lnTo>
                    <a:pt x="41732" y="41744"/>
                  </a:lnTo>
                  <a:lnTo>
                    <a:pt x="52171" y="41744"/>
                  </a:lnTo>
                  <a:lnTo>
                    <a:pt x="62598" y="41744"/>
                  </a:lnTo>
                  <a:lnTo>
                    <a:pt x="73025" y="41744"/>
                  </a:lnTo>
                  <a:lnTo>
                    <a:pt x="73025" y="31305"/>
                  </a:lnTo>
                  <a:lnTo>
                    <a:pt x="62598" y="31305"/>
                  </a:lnTo>
                  <a:lnTo>
                    <a:pt x="52171" y="31305"/>
                  </a:lnTo>
                  <a:lnTo>
                    <a:pt x="52171" y="20866"/>
                  </a:lnTo>
                  <a:lnTo>
                    <a:pt x="62598" y="20866"/>
                  </a:lnTo>
                  <a:lnTo>
                    <a:pt x="73025" y="20866"/>
                  </a:lnTo>
                  <a:lnTo>
                    <a:pt x="73025" y="10426"/>
                  </a:lnTo>
                  <a:close/>
                </a:path>
                <a:path w="636905" h="41910">
                  <a:moveTo>
                    <a:pt x="93903" y="20866"/>
                  </a:moveTo>
                  <a:lnTo>
                    <a:pt x="83477" y="20866"/>
                  </a:lnTo>
                  <a:lnTo>
                    <a:pt x="83477" y="31305"/>
                  </a:lnTo>
                  <a:lnTo>
                    <a:pt x="93903" y="31305"/>
                  </a:lnTo>
                  <a:lnTo>
                    <a:pt x="93903" y="20866"/>
                  </a:lnTo>
                  <a:close/>
                </a:path>
                <a:path w="636905" h="41910">
                  <a:moveTo>
                    <a:pt x="104330" y="31305"/>
                  </a:moveTo>
                  <a:lnTo>
                    <a:pt x="93903" y="31305"/>
                  </a:lnTo>
                  <a:lnTo>
                    <a:pt x="93903" y="41744"/>
                  </a:lnTo>
                  <a:lnTo>
                    <a:pt x="104330" y="41744"/>
                  </a:lnTo>
                  <a:lnTo>
                    <a:pt x="104330" y="31305"/>
                  </a:lnTo>
                  <a:close/>
                </a:path>
                <a:path w="636905" h="41910">
                  <a:moveTo>
                    <a:pt x="125222" y="31305"/>
                  </a:moveTo>
                  <a:lnTo>
                    <a:pt x="114782" y="31305"/>
                  </a:lnTo>
                  <a:lnTo>
                    <a:pt x="114782" y="41744"/>
                  </a:lnTo>
                  <a:lnTo>
                    <a:pt x="125222" y="41744"/>
                  </a:lnTo>
                  <a:lnTo>
                    <a:pt x="125222" y="31305"/>
                  </a:lnTo>
                  <a:close/>
                </a:path>
                <a:path w="636905" h="41910">
                  <a:moveTo>
                    <a:pt x="166954" y="10426"/>
                  </a:moveTo>
                  <a:lnTo>
                    <a:pt x="156514" y="10426"/>
                  </a:lnTo>
                  <a:lnTo>
                    <a:pt x="146088" y="10426"/>
                  </a:lnTo>
                  <a:lnTo>
                    <a:pt x="135648" y="10426"/>
                  </a:lnTo>
                  <a:lnTo>
                    <a:pt x="135648" y="20866"/>
                  </a:lnTo>
                  <a:lnTo>
                    <a:pt x="146075" y="20866"/>
                  </a:lnTo>
                  <a:lnTo>
                    <a:pt x="156514" y="20866"/>
                  </a:lnTo>
                  <a:lnTo>
                    <a:pt x="166954" y="20866"/>
                  </a:lnTo>
                  <a:lnTo>
                    <a:pt x="166954" y="10426"/>
                  </a:lnTo>
                  <a:close/>
                </a:path>
                <a:path w="636905" h="41910">
                  <a:moveTo>
                    <a:pt x="260870" y="10426"/>
                  </a:moveTo>
                  <a:lnTo>
                    <a:pt x="250431" y="10426"/>
                  </a:lnTo>
                  <a:lnTo>
                    <a:pt x="239991" y="10426"/>
                  </a:lnTo>
                  <a:lnTo>
                    <a:pt x="239991" y="20866"/>
                  </a:lnTo>
                  <a:lnTo>
                    <a:pt x="229565" y="20866"/>
                  </a:lnTo>
                  <a:lnTo>
                    <a:pt x="219125" y="20866"/>
                  </a:lnTo>
                  <a:lnTo>
                    <a:pt x="219125" y="10426"/>
                  </a:lnTo>
                  <a:lnTo>
                    <a:pt x="177380" y="10426"/>
                  </a:lnTo>
                  <a:lnTo>
                    <a:pt x="177380" y="20866"/>
                  </a:lnTo>
                  <a:lnTo>
                    <a:pt x="166954" y="20866"/>
                  </a:lnTo>
                  <a:lnTo>
                    <a:pt x="166954" y="31305"/>
                  </a:lnTo>
                  <a:lnTo>
                    <a:pt x="177380" y="31305"/>
                  </a:lnTo>
                  <a:lnTo>
                    <a:pt x="187820" y="31305"/>
                  </a:lnTo>
                  <a:lnTo>
                    <a:pt x="187820" y="20866"/>
                  </a:lnTo>
                  <a:lnTo>
                    <a:pt x="198259" y="20866"/>
                  </a:lnTo>
                  <a:lnTo>
                    <a:pt x="198259" y="31305"/>
                  </a:lnTo>
                  <a:lnTo>
                    <a:pt x="187820" y="31305"/>
                  </a:lnTo>
                  <a:lnTo>
                    <a:pt x="187820" y="41744"/>
                  </a:lnTo>
                  <a:lnTo>
                    <a:pt x="198259" y="41744"/>
                  </a:lnTo>
                  <a:lnTo>
                    <a:pt x="208699" y="41744"/>
                  </a:lnTo>
                  <a:lnTo>
                    <a:pt x="208699" y="31305"/>
                  </a:lnTo>
                  <a:lnTo>
                    <a:pt x="219125" y="31305"/>
                  </a:lnTo>
                  <a:lnTo>
                    <a:pt x="219125" y="41744"/>
                  </a:lnTo>
                  <a:lnTo>
                    <a:pt x="229565" y="41744"/>
                  </a:lnTo>
                  <a:lnTo>
                    <a:pt x="229565" y="31305"/>
                  </a:lnTo>
                  <a:lnTo>
                    <a:pt x="239991" y="31305"/>
                  </a:lnTo>
                  <a:lnTo>
                    <a:pt x="239991" y="41744"/>
                  </a:lnTo>
                  <a:lnTo>
                    <a:pt x="250431" y="41744"/>
                  </a:lnTo>
                  <a:lnTo>
                    <a:pt x="250431" y="31305"/>
                  </a:lnTo>
                  <a:lnTo>
                    <a:pt x="250431" y="20866"/>
                  </a:lnTo>
                  <a:lnTo>
                    <a:pt x="260870" y="20866"/>
                  </a:lnTo>
                  <a:lnTo>
                    <a:pt x="260870" y="10426"/>
                  </a:lnTo>
                  <a:close/>
                </a:path>
                <a:path w="636905" h="41910">
                  <a:moveTo>
                    <a:pt x="292176" y="20866"/>
                  </a:moveTo>
                  <a:lnTo>
                    <a:pt x="281736" y="20866"/>
                  </a:lnTo>
                  <a:lnTo>
                    <a:pt x="281736" y="31305"/>
                  </a:lnTo>
                  <a:lnTo>
                    <a:pt x="292176" y="31305"/>
                  </a:lnTo>
                  <a:lnTo>
                    <a:pt x="292176" y="20866"/>
                  </a:lnTo>
                  <a:close/>
                </a:path>
                <a:path w="636905" h="41910">
                  <a:moveTo>
                    <a:pt x="333908" y="20866"/>
                  </a:moveTo>
                  <a:lnTo>
                    <a:pt x="323481" y="20866"/>
                  </a:lnTo>
                  <a:lnTo>
                    <a:pt x="313042" y="20866"/>
                  </a:lnTo>
                  <a:lnTo>
                    <a:pt x="313042" y="10426"/>
                  </a:lnTo>
                  <a:lnTo>
                    <a:pt x="302602" y="10426"/>
                  </a:lnTo>
                  <a:lnTo>
                    <a:pt x="302602" y="20866"/>
                  </a:lnTo>
                  <a:lnTo>
                    <a:pt x="302602" y="31305"/>
                  </a:lnTo>
                  <a:lnTo>
                    <a:pt x="313042" y="31305"/>
                  </a:lnTo>
                  <a:lnTo>
                    <a:pt x="323456" y="31305"/>
                  </a:lnTo>
                  <a:lnTo>
                    <a:pt x="333908" y="31305"/>
                  </a:lnTo>
                  <a:lnTo>
                    <a:pt x="333908" y="20866"/>
                  </a:lnTo>
                  <a:close/>
                </a:path>
                <a:path w="636905" h="41910">
                  <a:moveTo>
                    <a:pt x="417385" y="10426"/>
                  </a:moveTo>
                  <a:lnTo>
                    <a:pt x="417385" y="10426"/>
                  </a:lnTo>
                  <a:lnTo>
                    <a:pt x="375640" y="10426"/>
                  </a:lnTo>
                  <a:lnTo>
                    <a:pt x="375640" y="20866"/>
                  </a:lnTo>
                  <a:lnTo>
                    <a:pt x="386080" y="20866"/>
                  </a:lnTo>
                  <a:lnTo>
                    <a:pt x="386080" y="31305"/>
                  </a:lnTo>
                  <a:lnTo>
                    <a:pt x="396519" y="31305"/>
                  </a:lnTo>
                  <a:lnTo>
                    <a:pt x="406958" y="31305"/>
                  </a:lnTo>
                  <a:lnTo>
                    <a:pt x="406958" y="20866"/>
                  </a:lnTo>
                  <a:lnTo>
                    <a:pt x="417385" y="20866"/>
                  </a:lnTo>
                  <a:lnTo>
                    <a:pt x="417385" y="10426"/>
                  </a:lnTo>
                  <a:close/>
                </a:path>
                <a:path w="636905" h="41910">
                  <a:moveTo>
                    <a:pt x="459130" y="10426"/>
                  </a:moveTo>
                  <a:lnTo>
                    <a:pt x="448691" y="10426"/>
                  </a:lnTo>
                  <a:lnTo>
                    <a:pt x="438251" y="10426"/>
                  </a:lnTo>
                  <a:lnTo>
                    <a:pt x="438251" y="20866"/>
                  </a:lnTo>
                  <a:lnTo>
                    <a:pt x="427824" y="20866"/>
                  </a:lnTo>
                  <a:lnTo>
                    <a:pt x="427824" y="31305"/>
                  </a:lnTo>
                  <a:lnTo>
                    <a:pt x="438264" y="31305"/>
                  </a:lnTo>
                  <a:lnTo>
                    <a:pt x="438264" y="20866"/>
                  </a:lnTo>
                  <a:lnTo>
                    <a:pt x="448691" y="20866"/>
                  </a:lnTo>
                  <a:lnTo>
                    <a:pt x="459130" y="20866"/>
                  </a:lnTo>
                  <a:lnTo>
                    <a:pt x="459130" y="10426"/>
                  </a:lnTo>
                  <a:close/>
                </a:path>
                <a:path w="636905" h="41910">
                  <a:moveTo>
                    <a:pt x="469569" y="20866"/>
                  </a:moveTo>
                  <a:lnTo>
                    <a:pt x="459130" y="20866"/>
                  </a:lnTo>
                  <a:lnTo>
                    <a:pt x="459130" y="31305"/>
                  </a:lnTo>
                  <a:lnTo>
                    <a:pt x="469569" y="31305"/>
                  </a:lnTo>
                  <a:lnTo>
                    <a:pt x="469569" y="20866"/>
                  </a:lnTo>
                  <a:close/>
                </a:path>
                <a:path w="636905" h="41910">
                  <a:moveTo>
                    <a:pt x="542607" y="20866"/>
                  </a:moveTo>
                  <a:lnTo>
                    <a:pt x="532168" y="20866"/>
                  </a:lnTo>
                  <a:lnTo>
                    <a:pt x="532168" y="31305"/>
                  </a:lnTo>
                  <a:lnTo>
                    <a:pt x="542607" y="31305"/>
                  </a:lnTo>
                  <a:lnTo>
                    <a:pt x="542607" y="20866"/>
                  </a:lnTo>
                  <a:close/>
                </a:path>
                <a:path w="636905" h="41910">
                  <a:moveTo>
                    <a:pt x="542607" y="0"/>
                  </a:moveTo>
                  <a:lnTo>
                    <a:pt x="532168" y="0"/>
                  </a:lnTo>
                  <a:lnTo>
                    <a:pt x="521741" y="0"/>
                  </a:lnTo>
                  <a:lnTo>
                    <a:pt x="511302" y="0"/>
                  </a:lnTo>
                  <a:lnTo>
                    <a:pt x="511302" y="10426"/>
                  </a:lnTo>
                  <a:lnTo>
                    <a:pt x="500862" y="10426"/>
                  </a:lnTo>
                  <a:lnTo>
                    <a:pt x="500862" y="20866"/>
                  </a:lnTo>
                  <a:lnTo>
                    <a:pt x="511302" y="20866"/>
                  </a:lnTo>
                  <a:lnTo>
                    <a:pt x="521728" y="20866"/>
                  </a:lnTo>
                  <a:lnTo>
                    <a:pt x="532168" y="20866"/>
                  </a:lnTo>
                  <a:lnTo>
                    <a:pt x="532168" y="10439"/>
                  </a:lnTo>
                  <a:lnTo>
                    <a:pt x="542607" y="10439"/>
                  </a:lnTo>
                  <a:lnTo>
                    <a:pt x="542607" y="0"/>
                  </a:lnTo>
                  <a:close/>
                </a:path>
                <a:path w="636905" h="41910">
                  <a:moveTo>
                    <a:pt x="584352" y="0"/>
                  </a:moveTo>
                  <a:lnTo>
                    <a:pt x="573913" y="0"/>
                  </a:lnTo>
                  <a:lnTo>
                    <a:pt x="573913" y="10426"/>
                  </a:lnTo>
                  <a:lnTo>
                    <a:pt x="563473" y="10426"/>
                  </a:lnTo>
                  <a:lnTo>
                    <a:pt x="553034" y="10426"/>
                  </a:lnTo>
                  <a:lnTo>
                    <a:pt x="553034" y="20866"/>
                  </a:lnTo>
                  <a:lnTo>
                    <a:pt x="553034" y="31305"/>
                  </a:lnTo>
                  <a:lnTo>
                    <a:pt x="563473" y="31305"/>
                  </a:lnTo>
                  <a:lnTo>
                    <a:pt x="573913" y="31305"/>
                  </a:lnTo>
                  <a:lnTo>
                    <a:pt x="573913" y="20866"/>
                  </a:lnTo>
                  <a:lnTo>
                    <a:pt x="584352" y="20866"/>
                  </a:lnTo>
                  <a:lnTo>
                    <a:pt x="584352" y="10439"/>
                  </a:lnTo>
                  <a:lnTo>
                    <a:pt x="584352" y="0"/>
                  </a:lnTo>
                  <a:close/>
                </a:path>
                <a:path w="636905" h="41910">
                  <a:moveTo>
                    <a:pt x="605218" y="10426"/>
                  </a:moveTo>
                  <a:lnTo>
                    <a:pt x="594779" y="10426"/>
                  </a:lnTo>
                  <a:lnTo>
                    <a:pt x="594779" y="20866"/>
                  </a:lnTo>
                  <a:lnTo>
                    <a:pt x="605218" y="20866"/>
                  </a:lnTo>
                  <a:lnTo>
                    <a:pt x="605218" y="10426"/>
                  </a:lnTo>
                  <a:close/>
                </a:path>
                <a:path w="636905" h="41910">
                  <a:moveTo>
                    <a:pt x="636524" y="0"/>
                  </a:moveTo>
                  <a:lnTo>
                    <a:pt x="626084" y="0"/>
                  </a:lnTo>
                  <a:lnTo>
                    <a:pt x="615645" y="0"/>
                  </a:lnTo>
                  <a:lnTo>
                    <a:pt x="615645" y="10426"/>
                  </a:lnTo>
                  <a:lnTo>
                    <a:pt x="615645" y="20866"/>
                  </a:lnTo>
                  <a:lnTo>
                    <a:pt x="615645" y="31305"/>
                  </a:lnTo>
                  <a:lnTo>
                    <a:pt x="626084" y="31305"/>
                  </a:lnTo>
                  <a:lnTo>
                    <a:pt x="636524" y="31305"/>
                  </a:lnTo>
                  <a:lnTo>
                    <a:pt x="636524" y="20866"/>
                  </a:lnTo>
                  <a:lnTo>
                    <a:pt x="626084" y="20866"/>
                  </a:lnTo>
                  <a:lnTo>
                    <a:pt x="626084" y="10439"/>
                  </a:lnTo>
                  <a:lnTo>
                    <a:pt x="636524" y="10439"/>
                  </a:lnTo>
                  <a:lnTo>
                    <a:pt x="636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89369" y="4597539"/>
              <a:ext cx="636905" cy="31750"/>
            </a:xfrm>
            <a:custGeom>
              <a:avLst/>
              <a:gdLst/>
              <a:ahLst/>
              <a:cxnLst/>
              <a:rect l="l" t="t" r="r" b="b"/>
              <a:pathLst>
                <a:path w="636905" h="31750">
                  <a:moveTo>
                    <a:pt x="10439" y="20866"/>
                  </a:moveTo>
                  <a:lnTo>
                    <a:pt x="0" y="20866"/>
                  </a:lnTo>
                  <a:lnTo>
                    <a:pt x="0" y="31305"/>
                  </a:lnTo>
                  <a:lnTo>
                    <a:pt x="10439" y="31305"/>
                  </a:lnTo>
                  <a:lnTo>
                    <a:pt x="10439" y="20866"/>
                  </a:lnTo>
                  <a:close/>
                </a:path>
                <a:path w="636905" h="31750">
                  <a:moveTo>
                    <a:pt x="41719" y="10426"/>
                  </a:moveTo>
                  <a:lnTo>
                    <a:pt x="31292" y="10426"/>
                  </a:lnTo>
                  <a:lnTo>
                    <a:pt x="20866" y="10426"/>
                  </a:lnTo>
                  <a:lnTo>
                    <a:pt x="20866" y="20866"/>
                  </a:lnTo>
                  <a:lnTo>
                    <a:pt x="31292" y="20866"/>
                  </a:lnTo>
                  <a:lnTo>
                    <a:pt x="41719" y="20866"/>
                  </a:lnTo>
                  <a:lnTo>
                    <a:pt x="41719" y="10426"/>
                  </a:lnTo>
                  <a:close/>
                </a:path>
                <a:path w="636905" h="31750">
                  <a:moveTo>
                    <a:pt x="52171" y="20866"/>
                  </a:moveTo>
                  <a:lnTo>
                    <a:pt x="41732" y="20866"/>
                  </a:lnTo>
                  <a:lnTo>
                    <a:pt x="41732" y="31305"/>
                  </a:lnTo>
                  <a:lnTo>
                    <a:pt x="52171" y="31305"/>
                  </a:lnTo>
                  <a:lnTo>
                    <a:pt x="52171" y="20866"/>
                  </a:lnTo>
                  <a:close/>
                </a:path>
                <a:path w="636905" h="31750">
                  <a:moveTo>
                    <a:pt x="73025" y="20866"/>
                  </a:moveTo>
                  <a:lnTo>
                    <a:pt x="62598" y="20866"/>
                  </a:lnTo>
                  <a:lnTo>
                    <a:pt x="62598" y="31305"/>
                  </a:lnTo>
                  <a:lnTo>
                    <a:pt x="73025" y="31305"/>
                  </a:lnTo>
                  <a:lnTo>
                    <a:pt x="73025" y="20866"/>
                  </a:lnTo>
                  <a:close/>
                </a:path>
                <a:path w="636905" h="31750">
                  <a:moveTo>
                    <a:pt x="83477" y="20866"/>
                  </a:moveTo>
                  <a:lnTo>
                    <a:pt x="73037" y="20866"/>
                  </a:lnTo>
                  <a:lnTo>
                    <a:pt x="73037" y="31305"/>
                  </a:lnTo>
                  <a:lnTo>
                    <a:pt x="83477" y="31305"/>
                  </a:lnTo>
                  <a:lnTo>
                    <a:pt x="83477" y="20866"/>
                  </a:lnTo>
                  <a:close/>
                </a:path>
                <a:path w="636905" h="31750">
                  <a:moveTo>
                    <a:pt x="146088" y="10426"/>
                  </a:moveTo>
                  <a:lnTo>
                    <a:pt x="135648" y="10426"/>
                  </a:lnTo>
                  <a:lnTo>
                    <a:pt x="125209" y="10426"/>
                  </a:lnTo>
                  <a:lnTo>
                    <a:pt x="125209" y="20866"/>
                  </a:lnTo>
                  <a:lnTo>
                    <a:pt x="114782" y="20866"/>
                  </a:lnTo>
                  <a:lnTo>
                    <a:pt x="114782" y="10426"/>
                  </a:lnTo>
                  <a:lnTo>
                    <a:pt x="104343" y="10426"/>
                  </a:lnTo>
                  <a:lnTo>
                    <a:pt x="104343" y="20866"/>
                  </a:lnTo>
                  <a:lnTo>
                    <a:pt x="104343" y="31305"/>
                  </a:lnTo>
                  <a:lnTo>
                    <a:pt x="114782" y="31305"/>
                  </a:lnTo>
                  <a:lnTo>
                    <a:pt x="125222" y="31305"/>
                  </a:lnTo>
                  <a:lnTo>
                    <a:pt x="125222" y="20866"/>
                  </a:lnTo>
                  <a:lnTo>
                    <a:pt x="135648" y="20866"/>
                  </a:lnTo>
                  <a:lnTo>
                    <a:pt x="135648" y="31305"/>
                  </a:lnTo>
                  <a:lnTo>
                    <a:pt x="146088" y="31305"/>
                  </a:lnTo>
                  <a:lnTo>
                    <a:pt x="146088" y="20866"/>
                  </a:lnTo>
                  <a:lnTo>
                    <a:pt x="146088" y="10426"/>
                  </a:lnTo>
                  <a:close/>
                </a:path>
                <a:path w="636905" h="31750">
                  <a:moveTo>
                    <a:pt x="187820" y="10426"/>
                  </a:moveTo>
                  <a:lnTo>
                    <a:pt x="177380" y="10426"/>
                  </a:lnTo>
                  <a:lnTo>
                    <a:pt x="177380" y="20866"/>
                  </a:lnTo>
                  <a:lnTo>
                    <a:pt x="166954" y="20866"/>
                  </a:lnTo>
                  <a:lnTo>
                    <a:pt x="166954" y="10426"/>
                  </a:lnTo>
                  <a:lnTo>
                    <a:pt x="156514" y="10426"/>
                  </a:lnTo>
                  <a:lnTo>
                    <a:pt x="156514" y="20866"/>
                  </a:lnTo>
                  <a:lnTo>
                    <a:pt x="156514" y="31305"/>
                  </a:lnTo>
                  <a:lnTo>
                    <a:pt x="166954" y="31305"/>
                  </a:lnTo>
                  <a:lnTo>
                    <a:pt x="177380" y="31305"/>
                  </a:lnTo>
                  <a:lnTo>
                    <a:pt x="187820" y="31305"/>
                  </a:lnTo>
                  <a:lnTo>
                    <a:pt x="187820" y="20866"/>
                  </a:lnTo>
                  <a:lnTo>
                    <a:pt x="187820" y="10426"/>
                  </a:lnTo>
                  <a:close/>
                </a:path>
                <a:path w="636905" h="31750">
                  <a:moveTo>
                    <a:pt x="219125" y="20866"/>
                  </a:moveTo>
                  <a:lnTo>
                    <a:pt x="208686" y="20866"/>
                  </a:lnTo>
                  <a:lnTo>
                    <a:pt x="208686" y="31305"/>
                  </a:lnTo>
                  <a:lnTo>
                    <a:pt x="219125" y="31305"/>
                  </a:lnTo>
                  <a:lnTo>
                    <a:pt x="219125" y="20866"/>
                  </a:lnTo>
                  <a:close/>
                </a:path>
                <a:path w="636905" h="31750">
                  <a:moveTo>
                    <a:pt x="271284" y="10426"/>
                  </a:moveTo>
                  <a:lnTo>
                    <a:pt x="260870" y="10426"/>
                  </a:lnTo>
                  <a:lnTo>
                    <a:pt x="250431" y="10426"/>
                  </a:lnTo>
                  <a:lnTo>
                    <a:pt x="250431" y="0"/>
                  </a:lnTo>
                  <a:lnTo>
                    <a:pt x="239991" y="0"/>
                  </a:lnTo>
                  <a:lnTo>
                    <a:pt x="239991" y="10439"/>
                  </a:lnTo>
                  <a:lnTo>
                    <a:pt x="250431" y="10439"/>
                  </a:lnTo>
                  <a:lnTo>
                    <a:pt x="250431" y="20866"/>
                  </a:lnTo>
                  <a:lnTo>
                    <a:pt x="239991" y="20866"/>
                  </a:lnTo>
                  <a:lnTo>
                    <a:pt x="239991" y="31305"/>
                  </a:lnTo>
                  <a:lnTo>
                    <a:pt x="250431" y="31305"/>
                  </a:lnTo>
                  <a:lnTo>
                    <a:pt x="260858" y="31305"/>
                  </a:lnTo>
                  <a:lnTo>
                    <a:pt x="271284" y="31305"/>
                  </a:lnTo>
                  <a:lnTo>
                    <a:pt x="271284" y="20866"/>
                  </a:lnTo>
                  <a:lnTo>
                    <a:pt x="271284" y="10426"/>
                  </a:lnTo>
                  <a:close/>
                </a:path>
                <a:path w="636905" h="31750">
                  <a:moveTo>
                    <a:pt x="396519" y="20866"/>
                  </a:moveTo>
                  <a:lnTo>
                    <a:pt x="386080" y="20866"/>
                  </a:lnTo>
                  <a:lnTo>
                    <a:pt x="386080" y="31305"/>
                  </a:lnTo>
                  <a:lnTo>
                    <a:pt x="396519" y="31305"/>
                  </a:lnTo>
                  <a:lnTo>
                    <a:pt x="396519" y="20866"/>
                  </a:lnTo>
                  <a:close/>
                </a:path>
                <a:path w="636905" h="31750">
                  <a:moveTo>
                    <a:pt x="427824" y="20866"/>
                  </a:moveTo>
                  <a:lnTo>
                    <a:pt x="417385" y="20866"/>
                  </a:lnTo>
                  <a:lnTo>
                    <a:pt x="417385" y="10439"/>
                  </a:lnTo>
                  <a:lnTo>
                    <a:pt x="417385" y="0"/>
                  </a:lnTo>
                  <a:lnTo>
                    <a:pt x="406958" y="0"/>
                  </a:lnTo>
                  <a:lnTo>
                    <a:pt x="396519" y="0"/>
                  </a:lnTo>
                  <a:lnTo>
                    <a:pt x="386080" y="0"/>
                  </a:lnTo>
                  <a:lnTo>
                    <a:pt x="386080" y="10426"/>
                  </a:lnTo>
                  <a:lnTo>
                    <a:pt x="375640" y="10426"/>
                  </a:lnTo>
                  <a:lnTo>
                    <a:pt x="375640" y="20866"/>
                  </a:lnTo>
                  <a:lnTo>
                    <a:pt x="365213" y="20866"/>
                  </a:lnTo>
                  <a:lnTo>
                    <a:pt x="365213" y="10426"/>
                  </a:lnTo>
                  <a:lnTo>
                    <a:pt x="354787" y="10426"/>
                  </a:lnTo>
                  <a:lnTo>
                    <a:pt x="344347" y="10426"/>
                  </a:lnTo>
                  <a:lnTo>
                    <a:pt x="344347" y="0"/>
                  </a:lnTo>
                  <a:lnTo>
                    <a:pt x="333908" y="0"/>
                  </a:lnTo>
                  <a:lnTo>
                    <a:pt x="333908" y="10426"/>
                  </a:lnTo>
                  <a:lnTo>
                    <a:pt x="323481" y="10426"/>
                  </a:lnTo>
                  <a:lnTo>
                    <a:pt x="323481" y="0"/>
                  </a:lnTo>
                  <a:lnTo>
                    <a:pt x="313042" y="0"/>
                  </a:lnTo>
                  <a:lnTo>
                    <a:pt x="313042" y="10426"/>
                  </a:lnTo>
                  <a:lnTo>
                    <a:pt x="302602" y="10426"/>
                  </a:lnTo>
                  <a:lnTo>
                    <a:pt x="292176" y="10426"/>
                  </a:lnTo>
                  <a:lnTo>
                    <a:pt x="281736" y="10426"/>
                  </a:lnTo>
                  <a:lnTo>
                    <a:pt x="281736" y="0"/>
                  </a:lnTo>
                  <a:lnTo>
                    <a:pt x="271297" y="0"/>
                  </a:lnTo>
                  <a:lnTo>
                    <a:pt x="271297" y="10426"/>
                  </a:lnTo>
                  <a:lnTo>
                    <a:pt x="271297" y="20866"/>
                  </a:lnTo>
                  <a:lnTo>
                    <a:pt x="271297" y="31305"/>
                  </a:lnTo>
                  <a:lnTo>
                    <a:pt x="281736" y="31305"/>
                  </a:lnTo>
                  <a:lnTo>
                    <a:pt x="292163" y="31305"/>
                  </a:lnTo>
                  <a:lnTo>
                    <a:pt x="302602" y="31305"/>
                  </a:lnTo>
                  <a:lnTo>
                    <a:pt x="302602" y="20866"/>
                  </a:lnTo>
                  <a:lnTo>
                    <a:pt x="313042" y="20866"/>
                  </a:lnTo>
                  <a:lnTo>
                    <a:pt x="313042" y="31305"/>
                  </a:lnTo>
                  <a:lnTo>
                    <a:pt x="323456" y="31305"/>
                  </a:lnTo>
                  <a:lnTo>
                    <a:pt x="333908" y="31305"/>
                  </a:lnTo>
                  <a:lnTo>
                    <a:pt x="333908" y="20866"/>
                  </a:lnTo>
                  <a:lnTo>
                    <a:pt x="344347" y="20866"/>
                  </a:lnTo>
                  <a:lnTo>
                    <a:pt x="344347" y="31305"/>
                  </a:lnTo>
                  <a:lnTo>
                    <a:pt x="354774" y="31305"/>
                  </a:lnTo>
                  <a:lnTo>
                    <a:pt x="365213" y="31305"/>
                  </a:lnTo>
                  <a:lnTo>
                    <a:pt x="375653" y="31305"/>
                  </a:lnTo>
                  <a:lnTo>
                    <a:pt x="375653" y="20866"/>
                  </a:lnTo>
                  <a:lnTo>
                    <a:pt x="386080" y="20866"/>
                  </a:lnTo>
                  <a:lnTo>
                    <a:pt x="386080" y="10439"/>
                  </a:lnTo>
                  <a:lnTo>
                    <a:pt x="396519" y="10439"/>
                  </a:lnTo>
                  <a:lnTo>
                    <a:pt x="406946" y="10439"/>
                  </a:lnTo>
                  <a:lnTo>
                    <a:pt x="406946" y="20866"/>
                  </a:lnTo>
                  <a:lnTo>
                    <a:pt x="406946" y="31305"/>
                  </a:lnTo>
                  <a:lnTo>
                    <a:pt x="417385" y="31305"/>
                  </a:lnTo>
                  <a:lnTo>
                    <a:pt x="427824" y="31305"/>
                  </a:lnTo>
                  <a:lnTo>
                    <a:pt x="427824" y="20866"/>
                  </a:lnTo>
                  <a:close/>
                </a:path>
                <a:path w="636905" h="31750">
                  <a:moveTo>
                    <a:pt x="438264" y="10426"/>
                  </a:moveTo>
                  <a:lnTo>
                    <a:pt x="427824" y="10426"/>
                  </a:lnTo>
                  <a:lnTo>
                    <a:pt x="427824" y="20866"/>
                  </a:lnTo>
                  <a:lnTo>
                    <a:pt x="438264" y="20866"/>
                  </a:lnTo>
                  <a:lnTo>
                    <a:pt x="438264" y="10426"/>
                  </a:lnTo>
                  <a:close/>
                </a:path>
                <a:path w="636905" h="31750">
                  <a:moveTo>
                    <a:pt x="469569" y="20866"/>
                  </a:moveTo>
                  <a:lnTo>
                    <a:pt x="459130" y="20866"/>
                  </a:lnTo>
                  <a:lnTo>
                    <a:pt x="459130" y="31305"/>
                  </a:lnTo>
                  <a:lnTo>
                    <a:pt x="469569" y="31305"/>
                  </a:lnTo>
                  <a:lnTo>
                    <a:pt x="469569" y="20866"/>
                  </a:lnTo>
                  <a:close/>
                </a:path>
                <a:path w="636905" h="31750">
                  <a:moveTo>
                    <a:pt x="521741" y="0"/>
                  </a:moveTo>
                  <a:lnTo>
                    <a:pt x="511302" y="0"/>
                  </a:lnTo>
                  <a:lnTo>
                    <a:pt x="511302" y="10426"/>
                  </a:lnTo>
                  <a:lnTo>
                    <a:pt x="500862" y="10426"/>
                  </a:lnTo>
                  <a:lnTo>
                    <a:pt x="490435" y="10426"/>
                  </a:lnTo>
                  <a:lnTo>
                    <a:pt x="479996" y="10426"/>
                  </a:lnTo>
                  <a:lnTo>
                    <a:pt x="479996" y="0"/>
                  </a:lnTo>
                  <a:lnTo>
                    <a:pt x="469569" y="0"/>
                  </a:lnTo>
                  <a:lnTo>
                    <a:pt x="459130" y="0"/>
                  </a:lnTo>
                  <a:lnTo>
                    <a:pt x="448691" y="0"/>
                  </a:lnTo>
                  <a:lnTo>
                    <a:pt x="448691" y="10439"/>
                  </a:lnTo>
                  <a:lnTo>
                    <a:pt x="459130" y="10439"/>
                  </a:lnTo>
                  <a:lnTo>
                    <a:pt x="469557" y="10439"/>
                  </a:lnTo>
                  <a:lnTo>
                    <a:pt x="479996" y="10439"/>
                  </a:lnTo>
                  <a:lnTo>
                    <a:pt x="479996" y="20866"/>
                  </a:lnTo>
                  <a:lnTo>
                    <a:pt x="490423" y="20866"/>
                  </a:lnTo>
                  <a:lnTo>
                    <a:pt x="500862" y="20866"/>
                  </a:lnTo>
                  <a:lnTo>
                    <a:pt x="511302" y="20866"/>
                  </a:lnTo>
                  <a:lnTo>
                    <a:pt x="511302" y="10439"/>
                  </a:lnTo>
                  <a:lnTo>
                    <a:pt x="521741" y="10439"/>
                  </a:lnTo>
                  <a:lnTo>
                    <a:pt x="521741" y="0"/>
                  </a:lnTo>
                  <a:close/>
                </a:path>
                <a:path w="636905" h="31750">
                  <a:moveTo>
                    <a:pt x="563473" y="10426"/>
                  </a:moveTo>
                  <a:lnTo>
                    <a:pt x="553046" y="10426"/>
                  </a:lnTo>
                  <a:lnTo>
                    <a:pt x="553046" y="0"/>
                  </a:lnTo>
                  <a:lnTo>
                    <a:pt x="542607" y="0"/>
                  </a:lnTo>
                  <a:lnTo>
                    <a:pt x="532168" y="0"/>
                  </a:lnTo>
                  <a:lnTo>
                    <a:pt x="532168" y="10426"/>
                  </a:lnTo>
                  <a:lnTo>
                    <a:pt x="532168" y="20866"/>
                  </a:lnTo>
                  <a:lnTo>
                    <a:pt x="542607" y="20866"/>
                  </a:lnTo>
                  <a:lnTo>
                    <a:pt x="553034" y="20866"/>
                  </a:lnTo>
                  <a:lnTo>
                    <a:pt x="563473" y="20866"/>
                  </a:lnTo>
                  <a:lnTo>
                    <a:pt x="563473" y="10426"/>
                  </a:lnTo>
                  <a:close/>
                </a:path>
                <a:path w="636905" h="31750">
                  <a:moveTo>
                    <a:pt x="594779" y="0"/>
                  </a:moveTo>
                  <a:lnTo>
                    <a:pt x="584352" y="0"/>
                  </a:lnTo>
                  <a:lnTo>
                    <a:pt x="573913" y="0"/>
                  </a:lnTo>
                  <a:lnTo>
                    <a:pt x="573913" y="10426"/>
                  </a:lnTo>
                  <a:lnTo>
                    <a:pt x="573913" y="20866"/>
                  </a:lnTo>
                  <a:lnTo>
                    <a:pt x="584352" y="20866"/>
                  </a:lnTo>
                  <a:lnTo>
                    <a:pt x="584352" y="10439"/>
                  </a:lnTo>
                  <a:lnTo>
                    <a:pt x="594779" y="10439"/>
                  </a:lnTo>
                  <a:lnTo>
                    <a:pt x="594779" y="0"/>
                  </a:lnTo>
                  <a:close/>
                </a:path>
                <a:path w="636905" h="31750">
                  <a:moveTo>
                    <a:pt x="636524" y="0"/>
                  </a:moveTo>
                  <a:lnTo>
                    <a:pt x="626084" y="0"/>
                  </a:lnTo>
                  <a:lnTo>
                    <a:pt x="626084" y="10426"/>
                  </a:lnTo>
                  <a:lnTo>
                    <a:pt x="626084" y="20866"/>
                  </a:lnTo>
                  <a:lnTo>
                    <a:pt x="636524" y="20866"/>
                  </a:lnTo>
                  <a:lnTo>
                    <a:pt x="636524" y="10439"/>
                  </a:lnTo>
                  <a:lnTo>
                    <a:pt x="636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99796" y="4618405"/>
              <a:ext cx="626110" cy="41910"/>
            </a:xfrm>
            <a:custGeom>
              <a:avLst/>
              <a:gdLst/>
              <a:ahLst/>
              <a:cxnLst/>
              <a:rect l="l" t="t" r="r" b="b"/>
              <a:pathLst>
                <a:path w="626110" h="41910">
                  <a:moveTo>
                    <a:pt x="10439" y="10439"/>
                  </a:moveTo>
                  <a:lnTo>
                    <a:pt x="0" y="10439"/>
                  </a:lnTo>
                  <a:lnTo>
                    <a:pt x="0" y="20866"/>
                  </a:lnTo>
                  <a:lnTo>
                    <a:pt x="0" y="31305"/>
                  </a:lnTo>
                  <a:lnTo>
                    <a:pt x="10439" y="31305"/>
                  </a:lnTo>
                  <a:lnTo>
                    <a:pt x="10439" y="20878"/>
                  </a:lnTo>
                  <a:lnTo>
                    <a:pt x="10439" y="10439"/>
                  </a:lnTo>
                  <a:close/>
                </a:path>
                <a:path w="626110" h="41910">
                  <a:moveTo>
                    <a:pt x="31292" y="20866"/>
                  </a:moveTo>
                  <a:lnTo>
                    <a:pt x="20866" y="20866"/>
                  </a:lnTo>
                  <a:lnTo>
                    <a:pt x="20866" y="31305"/>
                  </a:lnTo>
                  <a:lnTo>
                    <a:pt x="20866" y="41744"/>
                  </a:lnTo>
                  <a:lnTo>
                    <a:pt x="31292" y="41744"/>
                  </a:lnTo>
                  <a:lnTo>
                    <a:pt x="31292" y="31305"/>
                  </a:lnTo>
                  <a:lnTo>
                    <a:pt x="31292" y="20866"/>
                  </a:lnTo>
                  <a:close/>
                </a:path>
                <a:path w="626110" h="41910">
                  <a:moveTo>
                    <a:pt x="62598" y="20866"/>
                  </a:moveTo>
                  <a:lnTo>
                    <a:pt x="52171" y="20866"/>
                  </a:lnTo>
                  <a:lnTo>
                    <a:pt x="52171" y="10439"/>
                  </a:lnTo>
                  <a:lnTo>
                    <a:pt x="41744" y="10439"/>
                  </a:lnTo>
                  <a:lnTo>
                    <a:pt x="31305" y="10439"/>
                  </a:lnTo>
                  <a:lnTo>
                    <a:pt x="31305" y="20866"/>
                  </a:lnTo>
                  <a:lnTo>
                    <a:pt x="31305" y="31305"/>
                  </a:lnTo>
                  <a:lnTo>
                    <a:pt x="31305" y="41744"/>
                  </a:lnTo>
                  <a:lnTo>
                    <a:pt x="41744" y="41744"/>
                  </a:lnTo>
                  <a:lnTo>
                    <a:pt x="41744" y="31305"/>
                  </a:lnTo>
                  <a:lnTo>
                    <a:pt x="41744" y="20878"/>
                  </a:lnTo>
                  <a:lnTo>
                    <a:pt x="52171" y="20878"/>
                  </a:lnTo>
                  <a:lnTo>
                    <a:pt x="52171" y="31305"/>
                  </a:lnTo>
                  <a:lnTo>
                    <a:pt x="62598" y="31305"/>
                  </a:lnTo>
                  <a:lnTo>
                    <a:pt x="62598" y="20866"/>
                  </a:lnTo>
                  <a:close/>
                </a:path>
                <a:path w="626110" h="41910">
                  <a:moveTo>
                    <a:pt x="73050" y="31305"/>
                  </a:moveTo>
                  <a:lnTo>
                    <a:pt x="62611" y="31305"/>
                  </a:lnTo>
                  <a:lnTo>
                    <a:pt x="62611" y="41744"/>
                  </a:lnTo>
                  <a:lnTo>
                    <a:pt x="73050" y="41744"/>
                  </a:lnTo>
                  <a:lnTo>
                    <a:pt x="73050" y="31305"/>
                  </a:lnTo>
                  <a:close/>
                </a:path>
                <a:path w="626110" h="41910">
                  <a:moveTo>
                    <a:pt x="73050" y="10439"/>
                  </a:moveTo>
                  <a:lnTo>
                    <a:pt x="62611" y="10439"/>
                  </a:lnTo>
                  <a:lnTo>
                    <a:pt x="62611" y="20878"/>
                  </a:lnTo>
                  <a:lnTo>
                    <a:pt x="73050" y="20878"/>
                  </a:lnTo>
                  <a:lnTo>
                    <a:pt x="73050" y="10439"/>
                  </a:lnTo>
                  <a:close/>
                </a:path>
                <a:path w="626110" h="41910">
                  <a:moveTo>
                    <a:pt x="93903" y="31305"/>
                  </a:moveTo>
                  <a:lnTo>
                    <a:pt x="83477" y="31305"/>
                  </a:lnTo>
                  <a:lnTo>
                    <a:pt x="83477" y="41744"/>
                  </a:lnTo>
                  <a:lnTo>
                    <a:pt x="93903" y="41744"/>
                  </a:lnTo>
                  <a:lnTo>
                    <a:pt x="93903" y="31305"/>
                  </a:lnTo>
                  <a:close/>
                </a:path>
                <a:path w="626110" h="41910">
                  <a:moveTo>
                    <a:pt x="93903" y="10439"/>
                  </a:moveTo>
                  <a:lnTo>
                    <a:pt x="83477" y="10439"/>
                  </a:lnTo>
                  <a:lnTo>
                    <a:pt x="83477" y="20878"/>
                  </a:lnTo>
                  <a:lnTo>
                    <a:pt x="93903" y="20878"/>
                  </a:lnTo>
                  <a:lnTo>
                    <a:pt x="93903" y="10439"/>
                  </a:lnTo>
                  <a:close/>
                </a:path>
                <a:path w="626110" h="41910">
                  <a:moveTo>
                    <a:pt x="146088" y="10439"/>
                  </a:moveTo>
                  <a:lnTo>
                    <a:pt x="135648" y="10439"/>
                  </a:lnTo>
                  <a:lnTo>
                    <a:pt x="135648" y="20866"/>
                  </a:lnTo>
                  <a:lnTo>
                    <a:pt x="125222" y="20866"/>
                  </a:lnTo>
                  <a:lnTo>
                    <a:pt x="125222" y="10439"/>
                  </a:lnTo>
                  <a:lnTo>
                    <a:pt x="114782" y="10439"/>
                  </a:lnTo>
                  <a:lnTo>
                    <a:pt x="114782" y="20866"/>
                  </a:lnTo>
                  <a:lnTo>
                    <a:pt x="104355" y="20866"/>
                  </a:lnTo>
                  <a:lnTo>
                    <a:pt x="104355" y="31305"/>
                  </a:lnTo>
                  <a:lnTo>
                    <a:pt x="93916" y="31305"/>
                  </a:lnTo>
                  <a:lnTo>
                    <a:pt x="93916" y="41744"/>
                  </a:lnTo>
                  <a:lnTo>
                    <a:pt x="104355" y="41744"/>
                  </a:lnTo>
                  <a:lnTo>
                    <a:pt x="114795" y="41744"/>
                  </a:lnTo>
                  <a:lnTo>
                    <a:pt x="114795" y="31305"/>
                  </a:lnTo>
                  <a:lnTo>
                    <a:pt x="114795" y="20878"/>
                  </a:lnTo>
                  <a:lnTo>
                    <a:pt x="125222" y="20878"/>
                  </a:lnTo>
                  <a:lnTo>
                    <a:pt x="125222" y="31305"/>
                  </a:lnTo>
                  <a:lnTo>
                    <a:pt x="125222" y="41744"/>
                  </a:lnTo>
                  <a:lnTo>
                    <a:pt x="135661" y="41744"/>
                  </a:lnTo>
                  <a:lnTo>
                    <a:pt x="135661" y="31305"/>
                  </a:lnTo>
                  <a:lnTo>
                    <a:pt x="146088" y="31305"/>
                  </a:lnTo>
                  <a:lnTo>
                    <a:pt x="146088" y="20878"/>
                  </a:lnTo>
                  <a:lnTo>
                    <a:pt x="146088" y="10439"/>
                  </a:lnTo>
                  <a:close/>
                </a:path>
                <a:path w="626110" h="41910">
                  <a:moveTo>
                    <a:pt x="166966" y="10439"/>
                  </a:moveTo>
                  <a:lnTo>
                    <a:pt x="156527" y="10439"/>
                  </a:lnTo>
                  <a:lnTo>
                    <a:pt x="156527" y="20878"/>
                  </a:lnTo>
                  <a:lnTo>
                    <a:pt x="166966" y="20878"/>
                  </a:lnTo>
                  <a:lnTo>
                    <a:pt x="166966" y="10439"/>
                  </a:lnTo>
                  <a:close/>
                </a:path>
                <a:path w="626110" h="41910">
                  <a:moveTo>
                    <a:pt x="229577" y="20866"/>
                  </a:moveTo>
                  <a:lnTo>
                    <a:pt x="219138" y="20866"/>
                  </a:lnTo>
                  <a:lnTo>
                    <a:pt x="219138" y="10439"/>
                  </a:lnTo>
                  <a:lnTo>
                    <a:pt x="208699" y="10439"/>
                  </a:lnTo>
                  <a:lnTo>
                    <a:pt x="198259" y="10439"/>
                  </a:lnTo>
                  <a:lnTo>
                    <a:pt x="198259" y="20866"/>
                  </a:lnTo>
                  <a:lnTo>
                    <a:pt x="198259" y="31305"/>
                  </a:lnTo>
                  <a:lnTo>
                    <a:pt x="208699" y="31305"/>
                  </a:lnTo>
                  <a:lnTo>
                    <a:pt x="208699" y="20878"/>
                  </a:lnTo>
                  <a:lnTo>
                    <a:pt x="219138" y="20878"/>
                  </a:lnTo>
                  <a:lnTo>
                    <a:pt x="219138" y="31305"/>
                  </a:lnTo>
                  <a:lnTo>
                    <a:pt x="229577" y="31305"/>
                  </a:lnTo>
                  <a:lnTo>
                    <a:pt x="229577" y="20866"/>
                  </a:lnTo>
                  <a:close/>
                </a:path>
                <a:path w="626110" h="41910">
                  <a:moveTo>
                    <a:pt x="250444" y="20866"/>
                  </a:moveTo>
                  <a:lnTo>
                    <a:pt x="240004" y="20866"/>
                  </a:lnTo>
                  <a:lnTo>
                    <a:pt x="240004" y="31305"/>
                  </a:lnTo>
                  <a:lnTo>
                    <a:pt x="250444" y="31305"/>
                  </a:lnTo>
                  <a:lnTo>
                    <a:pt x="250444" y="20866"/>
                  </a:lnTo>
                  <a:close/>
                </a:path>
                <a:path w="626110" h="41910">
                  <a:moveTo>
                    <a:pt x="281749" y="20866"/>
                  </a:moveTo>
                  <a:lnTo>
                    <a:pt x="271310" y="20866"/>
                  </a:lnTo>
                  <a:lnTo>
                    <a:pt x="260870" y="20866"/>
                  </a:lnTo>
                  <a:lnTo>
                    <a:pt x="260870" y="31305"/>
                  </a:lnTo>
                  <a:lnTo>
                    <a:pt x="271310" y="31305"/>
                  </a:lnTo>
                  <a:lnTo>
                    <a:pt x="281749" y="31305"/>
                  </a:lnTo>
                  <a:lnTo>
                    <a:pt x="281749" y="20866"/>
                  </a:lnTo>
                  <a:close/>
                </a:path>
                <a:path w="626110" h="41910">
                  <a:moveTo>
                    <a:pt x="323481" y="10439"/>
                  </a:moveTo>
                  <a:lnTo>
                    <a:pt x="313029" y="10439"/>
                  </a:lnTo>
                  <a:lnTo>
                    <a:pt x="313029" y="20866"/>
                  </a:lnTo>
                  <a:lnTo>
                    <a:pt x="302615" y="20866"/>
                  </a:lnTo>
                  <a:lnTo>
                    <a:pt x="302615" y="31305"/>
                  </a:lnTo>
                  <a:lnTo>
                    <a:pt x="313055" y="31305"/>
                  </a:lnTo>
                  <a:lnTo>
                    <a:pt x="313055" y="20878"/>
                  </a:lnTo>
                  <a:lnTo>
                    <a:pt x="323481" y="20878"/>
                  </a:lnTo>
                  <a:lnTo>
                    <a:pt x="323481" y="10439"/>
                  </a:lnTo>
                  <a:close/>
                </a:path>
                <a:path w="626110" h="41910">
                  <a:moveTo>
                    <a:pt x="553046" y="0"/>
                  </a:moveTo>
                  <a:lnTo>
                    <a:pt x="542607" y="0"/>
                  </a:lnTo>
                  <a:lnTo>
                    <a:pt x="542607" y="10439"/>
                  </a:lnTo>
                  <a:lnTo>
                    <a:pt x="532180" y="10439"/>
                  </a:lnTo>
                  <a:lnTo>
                    <a:pt x="521741" y="10439"/>
                  </a:lnTo>
                  <a:lnTo>
                    <a:pt x="521741" y="0"/>
                  </a:lnTo>
                  <a:lnTo>
                    <a:pt x="511302" y="0"/>
                  </a:lnTo>
                  <a:lnTo>
                    <a:pt x="511302" y="10439"/>
                  </a:lnTo>
                  <a:lnTo>
                    <a:pt x="500875" y="10439"/>
                  </a:lnTo>
                  <a:lnTo>
                    <a:pt x="500875" y="0"/>
                  </a:lnTo>
                  <a:lnTo>
                    <a:pt x="490435" y="0"/>
                  </a:lnTo>
                  <a:lnTo>
                    <a:pt x="490435" y="10439"/>
                  </a:lnTo>
                  <a:lnTo>
                    <a:pt x="490435" y="20866"/>
                  </a:lnTo>
                  <a:lnTo>
                    <a:pt x="480009" y="20866"/>
                  </a:lnTo>
                  <a:lnTo>
                    <a:pt x="469569" y="20866"/>
                  </a:lnTo>
                  <a:lnTo>
                    <a:pt x="459143" y="20866"/>
                  </a:lnTo>
                  <a:lnTo>
                    <a:pt x="459143" y="10439"/>
                  </a:lnTo>
                  <a:lnTo>
                    <a:pt x="469569" y="10439"/>
                  </a:lnTo>
                  <a:lnTo>
                    <a:pt x="480009" y="10439"/>
                  </a:lnTo>
                  <a:lnTo>
                    <a:pt x="480009" y="0"/>
                  </a:lnTo>
                  <a:lnTo>
                    <a:pt x="469569" y="0"/>
                  </a:lnTo>
                  <a:lnTo>
                    <a:pt x="459143" y="0"/>
                  </a:lnTo>
                  <a:lnTo>
                    <a:pt x="448703" y="0"/>
                  </a:lnTo>
                  <a:lnTo>
                    <a:pt x="448703" y="10439"/>
                  </a:lnTo>
                  <a:lnTo>
                    <a:pt x="438264" y="10439"/>
                  </a:lnTo>
                  <a:lnTo>
                    <a:pt x="427837" y="10439"/>
                  </a:lnTo>
                  <a:lnTo>
                    <a:pt x="417398" y="10439"/>
                  </a:lnTo>
                  <a:lnTo>
                    <a:pt x="417398" y="20866"/>
                  </a:lnTo>
                  <a:lnTo>
                    <a:pt x="406958" y="20866"/>
                  </a:lnTo>
                  <a:lnTo>
                    <a:pt x="396532" y="20866"/>
                  </a:lnTo>
                  <a:lnTo>
                    <a:pt x="386092" y="20866"/>
                  </a:lnTo>
                  <a:lnTo>
                    <a:pt x="386092" y="10439"/>
                  </a:lnTo>
                  <a:lnTo>
                    <a:pt x="333921" y="10439"/>
                  </a:lnTo>
                  <a:lnTo>
                    <a:pt x="333921" y="20878"/>
                  </a:lnTo>
                  <a:lnTo>
                    <a:pt x="344347" y="20878"/>
                  </a:lnTo>
                  <a:lnTo>
                    <a:pt x="344347" y="31305"/>
                  </a:lnTo>
                  <a:lnTo>
                    <a:pt x="354787" y="31305"/>
                  </a:lnTo>
                  <a:lnTo>
                    <a:pt x="365226" y="31305"/>
                  </a:lnTo>
                  <a:lnTo>
                    <a:pt x="365226" y="20878"/>
                  </a:lnTo>
                  <a:lnTo>
                    <a:pt x="375653" y="20878"/>
                  </a:lnTo>
                  <a:lnTo>
                    <a:pt x="386092" y="20878"/>
                  </a:lnTo>
                  <a:lnTo>
                    <a:pt x="386092" y="31305"/>
                  </a:lnTo>
                  <a:lnTo>
                    <a:pt x="396519" y="31305"/>
                  </a:lnTo>
                  <a:lnTo>
                    <a:pt x="406958" y="31305"/>
                  </a:lnTo>
                  <a:lnTo>
                    <a:pt x="417398" y="31305"/>
                  </a:lnTo>
                  <a:lnTo>
                    <a:pt x="427837" y="31305"/>
                  </a:lnTo>
                  <a:lnTo>
                    <a:pt x="427837" y="20878"/>
                  </a:lnTo>
                  <a:lnTo>
                    <a:pt x="438264" y="20878"/>
                  </a:lnTo>
                  <a:lnTo>
                    <a:pt x="448703" y="20878"/>
                  </a:lnTo>
                  <a:lnTo>
                    <a:pt x="459130" y="20878"/>
                  </a:lnTo>
                  <a:lnTo>
                    <a:pt x="459130" y="31305"/>
                  </a:lnTo>
                  <a:lnTo>
                    <a:pt x="469569" y="31305"/>
                  </a:lnTo>
                  <a:lnTo>
                    <a:pt x="479996" y="31305"/>
                  </a:lnTo>
                  <a:lnTo>
                    <a:pt x="490435" y="31305"/>
                  </a:lnTo>
                  <a:lnTo>
                    <a:pt x="490435" y="20878"/>
                  </a:lnTo>
                  <a:lnTo>
                    <a:pt x="500875" y="20878"/>
                  </a:lnTo>
                  <a:lnTo>
                    <a:pt x="511302" y="20878"/>
                  </a:lnTo>
                  <a:lnTo>
                    <a:pt x="521741" y="20878"/>
                  </a:lnTo>
                  <a:lnTo>
                    <a:pt x="521741" y="31305"/>
                  </a:lnTo>
                  <a:lnTo>
                    <a:pt x="532180" y="31305"/>
                  </a:lnTo>
                  <a:lnTo>
                    <a:pt x="532180" y="20878"/>
                  </a:lnTo>
                  <a:lnTo>
                    <a:pt x="542620" y="20878"/>
                  </a:lnTo>
                  <a:lnTo>
                    <a:pt x="542620" y="10439"/>
                  </a:lnTo>
                  <a:lnTo>
                    <a:pt x="553046" y="10439"/>
                  </a:lnTo>
                  <a:lnTo>
                    <a:pt x="553046" y="0"/>
                  </a:lnTo>
                  <a:close/>
                </a:path>
                <a:path w="626110" h="41910">
                  <a:moveTo>
                    <a:pt x="563486" y="10439"/>
                  </a:moveTo>
                  <a:lnTo>
                    <a:pt x="553046" y="10439"/>
                  </a:lnTo>
                  <a:lnTo>
                    <a:pt x="553046" y="20878"/>
                  </a:lnTo>
                  <a:lnTo>
                    <a:pt x="563486" y="20878"/>
                  </a:lnTo>
                  <a:lnTo>
                    <a:pt x="563486" y="10439"/>
                  </a:lnTo>
                  <a:close/>
                </a:path>
                <a:path w="626110" h="41910">
                  <a:moveTo>
                    <a:pt x="594791" y="0"/>
                  </a:moveTo>
                  <a:lnTo>
                    <a:pt x="584352" y="0"/>
                  </a:lnTo>
                  <a:lnTo>
                    <a:pt x="573913" y="0"/>
                  </a:lnTo>
                  <a:lnTo>
                    <a:pt x="573913" y="10439"/>
                  </a:lnTo>
                  <a:lnTo>
                    <a:pt x="584352" y="10439"/>
                  </a:lnTo>
                  <a:lnTo>
                    <a:pt x="584352" y="20866"/>
                  </a:lnTo>
                  <a:lnTo>
                    <a:pt x="584352" y="31305"/>
                  </a:lnTo>
                  <a:lnTo>
                    <a:pt x="594791" y="31305"/>
                  </a:lnTo>
                  <a:lnTo>
                    <a:pt x="594791" y="20878"/>
                  </a:lnTo>
                  <a:lnTo>
                    <a:pt x="594791" y="10439"/>
                  </a:lnTo>
                  <a:lnTo>
                    <a:pt x="594791" y="0"/>
                  </a:lnTo>
                  <a:close/>
                </a:path>
                <a:path w="626110" h="41910">
                  <a:moveTo>
                    <a:pt x="626097" y="0"/>
                  </a:moveTo>
                  <a:lnTo>
                    <a:pt x="615657" y="0"/>
                  </a:lnTo>
                  <a:lnTo>
                    <a:pt x="605218" y="0"/>
                  </a:lnTo>
                  <a:lnTo>
                    <a:pt x="605218" y="10439"/>
                  </a:lnTo>
                  <a:lnTo>
                    <a:pt x="605218" y="20866"/>
                  </a:lnTo>
                  <a:lnTo>
                    <a:pt x="605218" y="31305"/>
                  </a:lnTo>
                  <a:lnTo>
                    <a:pt x="615657" y="31305"/>
                  </a:lnTo>
                  <a:lnTo>
                    <a:pt x="615657" y="20878"/>
                  </a:lnTo>
                  <a:lnTo>
                    <a:pt x="626097" y="20878"/>
                  </a:lnTo>
                  <a:lnTo>
                    <a:pt x="626097" y="10439"/>
                  </a:lnTo>
                  <a:lnTo>
                    <a:pt x="62609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89369" y="4649711"/>
              <a:ext cx="626110" cy="31750"/>
            </a:xfrm>
            <a:custGeom>
              <a:avLst/>
              <a:gdLst/>
              <a:ahLst/>
              <a:cxnLst/>
              <a:rect l="l" t="t" r="r" b="b"/>
              <a:pathLst>
                <a:path w="626110" h="31750">
                  <a:moveTo>
                    <a:pt x="41719" y="10426"/>
                  </a:moveTo>
                  <a:lnTo>
                    <a:pt x="41719" y="10426"/>
                  </a:lnTo>
                  <a:lnTo>
                    <a:pt x="0" y="10426"/>
                  </a:lnTo>
                  <a:lnTo>
                    <a:pt x="0" y="20866"/>
                  </a:lnTo>
                  <a:lnTo>
                    <a:pt x="0" y="31305"/>
                  </a:lnTo>
                  <a:lnTo>
                    <a:pt x="10426" y="31305"/>
                  </a:lnTo>
                  <a:lnTo>
                    <a:pt x="20866" y="31305"/>
                  </a:lnTo>
                  <a:lnTo>
                    <a:pt x="31292" y="31305"/>
                  </a:lnTo>
                  <a:lnTo>
                    <a:pt x="31292" y="20866"/>
                  </a:lnTo>
                  <a:lnTo>
                    <a:pt x="41719" y="20866"/>
                  </a:lnTo>
                  <a:lnTo>
                    <a:pt x="41719" y="10426"/>
                  </a:lnTo>
                  <a:close/>
                </a:path>
                <a:path w="626110" h="31750">
                  <a:moveTo>
                    <a:pt x="73025" y="10426"/>
                  </a:moveTo>
                  <a:lnTo>
                    <a:pt x="62598" y="10426"/>
                  </a:lnTo>
                  <a:lnTo>
                    <a:pt x="52171" y="10426"/>
                  </a:lnTo>
                  <a:lnTo>
                    <a:pt x="41732" y="10426"/>
                  </a:lnTo>
                  <a:lnTo>
                    <a:pt x="41732" y="20866"/>
                  </a:lnTo>
                  <a:lnTo>
                    <a:pt x="41732" y="31305"/>
                  </a:lnTo>
                  <a:lnTo>
                    <a:pt x="52171" y="31305"/>
                  </a:lnTo>
                  <a:lnTo>
                    <a:pt x="62598" y="31305"/>
                  </a:lnTo>
                  <a:lnTo>
                    <a:pt x="62598" y="20866"/>
                  </a:lnTo>
                  <a:lnTo>
                    <a:pt x="73025" y="20866"/>
                  </a:lnTo>
                  <a:lnTo>
                    <a:pt x="73025" y="10426"/>
                  </a:lnTo>
                  <a:close/>
                </a:path>
                <a:path w="626110" h="31750">
                  <a:moveTo>
                    <a:pt x="83477" y="10426"/>
                  </a:moveTo>
                  <a:lnTo>
                    <a:pt x="73037" y="10426"/>
                  </a:lnTo>
                  <a:lnTo>
                    <a:pt x="73037" y="20866"/>
                  </a:lnTo>
                  <a:lnTo>
                    <a:pt x="83477" y="20866"/>
                  </a:lnTo>
                  <a:lnTo>
                    <a:pt x="83477" y="10426"/>
                  </a:lnTo>
                  <a:close/>
                </a:path>
                <a:path w="626110" h="31750">
                  <a:moveTo>
                    <a:pt x="104330" y="10426"/>
                  </a:moveTo>
                  <a:lnTo>
                    <a:pt x="93903" y="10426"/>
                  </a:lnTo>
                  <a:lnTo>
                    <a:pt x="93903" y="20866"/>
                  </a:lnTo>
                  <a:lnTo>
                    <a:pt x="104330" y="20866"/>
                  </a:lnTo>
                  <a:lnTo>
                    <a:pt x="104330" y="10426"/>
                  </a:lnTo>
                  <a:close/>
                </a:path>
                <a:path w="626110" h="31750">
                  <a:moveTo>
                    <a:pt x="114782" y="10426"/>
                  </a:moveTo>
                  <a:lnTo>
                    <a:pt x="104343" y="10426"/>
                  </a:lnTo>
                  <a:lnTo>
                    <a:pt x="104343" y="20866"/>
                  </a:lnTo>
                  <a:lnTo>
                    <a:pt x="114782" y="20866"/>
                  </a:lnTo>
                  <a:lnTo>
                    <a:pt x="114782" y="10426"/>
                  </a:lnTo>
                  <a:close/>
                </a:path>
                <a:path w="626110" h="31750">
                  <a:moveTo>
                    <a:pt x="198259" y="10426"/>
                  </a:moveTo>
                  <a:lnTo>
                    <a:pt x="187820" y="10426"/>
                  </a:lnTo>
                  <a:lnTo>
                    <a:pt x="177393" y="10426"/>
                  </a:lnTo>
                  <a:lnTo>
                    <a:pt x="177393" y="0"/>
                  </a:lnTo>
                  <a:lnTo>
                    <a:pt x="135648" y="0"/>
                  </a:lnTo>
                  <a:lnTo>
                    <a:pt x="135648" y="10426"/>
                  </a:lnTo>
                  <a:lnTo>
                    <a:pt x="125209" y="10426"/>
                  </a:lnTo>
                  <a:lnTo>
                    <a:pt x="125209" y="20866"/>
                  </a:lnTo>
                  <a:lnTo>
                    <a:pt x="135648" y="20866"/>
                  </a:lnTo>
                  <a:lnTo>
                    <a:pt x="146075" y="20866"/>
                  </a:lnTo>
                  <a:lnTo>
                    <a:pt x="156514" y="20866"/>
                  </a:lnTo>
                  <a:lnTo>
                    <a:pt x="156514" y="10439"/>
                  </a:lnTo>
                  <a:lnTo>
                    <a:pt x="166954" y="10439"/>
                  </a:lnTo>
                  <a:lnTo>
                    <a:pt x="166954" y="20866"/>
                  </a:lnTo>
                  <a:lnTo>
                    <a:pt x="177380" y="20866"/>
                  </a:lnTo>
                  <a:lnTo>
                    <a:pt x="187820" y="20866"/>
                  </a:lnTo>
                  <a:lnTo>
                    <a:pt x="198259" y="20866"/>
                  </a:lnTo>
                  <a:lnTo>
                    <a:pt x="198259" y="10426"/>
                  </a:lnTo>
                  <a:close/>
                </a:path>
                <a:path w="626110" h="31750">
                  <a:moveTo>
                    <a:pt x="250431" y="0"/>
                  </a:moveTo>
                  <a:lnTo>
                    <a:pt x="240004" y="0"/>
                  </a:lnTo>
                  <a:lnTo>
                    <a:pt x="229565" y="0"/>
                  </a:lnTo>
                  <a:lnTo>
                    <a:pt x="229565" y="10426"/>
                  </a:lnTo>
                  <a:lnTo>
                    <a:pt x="219125" y="10426"/>
                  </a:lnTo>
                  <a:lnTo>
                    <a:pt x="208686" y="10426"/>
                  </a:lnTo>
                  <a:lnTo>
                    <a:pt x="208686" y="20866"/>
                  </a:lnTo>
                  <a:lnTo>
                    <a:pt x="219125" y="20866"/>
                  </a:lnTo>
                  <a:lnTo>
                    <a:pt x="229565" y="20866"/>
                  </a:lnTo>
                  <a:lnTo>
                    <a:pt x="229565" y="10439"/>
                  </a:lnTo>
                  <a:lnTo>
                    <a:pt x="239991" y="10439"/>
                  </a:lnTo>
                  <a:lnTo>
                    <a:pt x="239991" y="20866"/>
                  </a:lnTo>
                  <a:lnTo>
                    <a:pt x="250431" y="20866"/>
                  </a:lnTo>
                  <a:lnTo>
                    <a:pt x="250431" y="10439"/>
                  </a:lnTo>
                  <a:lnTo>
                    <a:pt x="250431" y="0"/>
                  </a:lnTo>
                  <a:close/>
                </a:path>
                <a:path w="626110" h="31750">
                  <a:moveTo>
                    <a:pt x="396519" y="0"/>
                  </a:moveTo>
                  <a:lnTo>
                    <a:pt x="386080" y="0"/>
                  </a:lnTo>
                  <a:lnTo>
                    <a:pt x="375653" y="0"/>
                  </a:lnTo>
                  <a:lnTo>
                    <a:pt x="365213" y="0"/>
                  </a:lnTo>
                  <a:lnTo>
                    <a:pt x="365213" y="10426"/>
                  </a:lnTo>
                  <a:lnTo>
                    <a:pt x="354787" y="10426"/>
                  </a:lnTo>
                  <a:lnTo>
                    <a:pt x="354787" y="0"/>
                  </a:lnTo>
                  <a:lnTo>
                    <a:pt x="344347" y="0"/>
                  </a:lnTo>
                  <a:lnTo>
                    <a:pt x="302602" y="0"/>
                  </a:lnTo>
                  <a:lnTo>
                    <a:pt x="302602" y="10426"/>
                  </a:lnTo>
                  <a:lnTo>
                    <a:pt x="292176" y="10426"/>
                  </a:lnTo>
                  <a:lnTo>
                    <a:pt x="292176" y="0"/>
                  </a:lnTo>
                  <a:lnTo>
                    <a:pt x="281736" y="0"/>
                  </a:lnTo>
                  <a:lnTo>
                    <a:pt x="281736" y="10426"/>
                  </a:lnTo>
                  <a:lnTo>
                    <a:pt x="271297" y="10426"/>
                  </a:lnTo>
                  <a:lnTo>
                    <a:pt x="271297" y="20866"/>
                  </a:lnTo>
                  <a:lnTo>
                    <a:pt x="281736" y="20866"/>
                  </a:lnTo>
                  <a:lnTo>
                    <a:pt x="292163" y="20866"/>
                  </a:lnTo>
                  <a:lnTo>
                    <a:pt x="302602" y="20866"/>
                  </a:lnTo>
                  <a:lnTo>
                    <a:pt x="302602" y="10439"/>
                  </a:lnTo>
                  <a:lnTo>
                    <a:pt x="313042" y="10439"/>
                  </a:lnTo>
                  <a:lnTo>
                    <a:pt x="323456" y="10439"/>
                  </a:lnTo>
                  <a:lnTo>
                    <a:pt x="323456" y="20866"/>
                  </a:lnTo>
                  <a:lnTo>
                    <a:pt x="333908" y="20866"/>
                  </a:lnTo>
                  <a:lnTo>
                    <a:pt x="344347" y="20866"/>
                  </a:lnTo>
                  <a:lnTo>
                    <a:pt x="344347" y="10439"/>
                  </a:lnTo>
                  <a:lnTo>
                    <a:pt x="354774" y="10439"/>
                  </a:lnTo>
                  <a:lnTo>
                    <a:pt x="354774" y="20866"/>
                  </a:lnTo>
                  <a:lnTo>
                    <a:pt x="365213" y="20866"/>
                  </a:lnTo>
                  <a:lnTo>
                    <a:pt x="375653" y="20866"/>
                  </a:lnTo>
                  <a:lnTo>
                    <a:pt x="375653" y="10439"/>
                  </a:lnTo>
                  <a:lnTo>
                    <a:pt x="386080" y="10439"/>
                  </a:lnTo>
                  <a:lnTo>
                    <a:pt x="396519" y="10439"/>
                  </a:lnTo>
                  <a:lnTo>
                    <a:pt x="396519" y="0"/>
                  </a:lnTo>
                  <a:close/>
                </a:path>
                <a:path w="626110" h="31750">
                  <a:moveTo>
                    <a:pt x="459130" y="0"/>
                  </a:moveTo>
                  <a:lnTo>
                    <a:pt x="459130" y="0"/>
                  </a:lnTo>
                  <a:lnTo>
                    <a:pt x="417385" y="0"/>
                  </a:lnTo>
                  <a:lnTo>
                    <a:pt x="417385" y="10426"/>
                  </a:lnTo>
                  <a:lnTo>
                    <a:pt x="417385" y="20866"/>
                  </a:lnTo>
                  <a:lnTo>
                    <a:pt x="427824" y="20866"/>
                  </a:lnTo>
                  <a:lnTo>
                    <a:pt x="438251" y="20866"/>
                  </a:lnTo>
                  <a:lnTo>
                    <a:pt x="448691" y="20866"/>
                  </a:lnTo>
                  <a:lnTo>
                    <a:pt x="459130" y="20866"/>
                  </a:lnTo>
                  <a:lnTo>
                    <a:pt x="459130" y="10439"/>
                  </a:lnTo>
                  <a:lnTo>
                    <a:pt x="459130" y="0"/>
                  </a:lnTo>
                  <a:close/>
                </a:path>
                <a:path w="626110" h="31750">
                  <a:moveTo>
                    <a:pt x="500862" y="0"/>
                  </a:moveTo>
                  <a:lnTo>
                    <a:pt x="490423" y="0"/>
                  </a:lnTo>
                  <a:lnTo>
                    <a:pt x="490423" y="10426"/>
                  </a:lnTo>
                  <a:lnTo>
                    <a:pt x="479996" y="10426"/>
                  </a:lnTo>
                  <a:lnTo>
                    <a:pt x="469557" y="10426"/>
                  </a:lnTo>
                  <a:lnTo>
                    <a:pt x="469557" y="20866"/>
                  </a:lnTo>
                  <a:lnTo>
                    <a:pt x="479996" y="20866"/>
                  </a:lnTo>
                  <a:lnTo>
                    <a:pt x="490435" y="20866"/>
                  </a:lnTo>
                  <a:lnTo>
                    <a:pt x="490435" y="10439"/>
                  </a:lnTo>
                  <a:lnTo>
                    <a:pt x="500862" y="10439"/>
                  </a:lnTo>
                  <a:lnTo>
                    <a:pt x="500862" y="0"/>
                  </a:lnTo>
                  <a:close/>
                </a:path>
                <a:path w="626110" h="31750">
                  <a:moveTo>
                    <a:pt x="521741" y="0"/>
                  </a:moveTo>
                  <a:lnTo>
                    <a:pt x="511302" y="0"/>
                  </a:lnTo>
                  <a:lnTo>
                    <a:pt x="511302" y="10439"/>
                  </a:lnTo>
                  <a:lnTo>
                    <a:pt x="521741" y="10439"/>
                  </a:lnTo>
                  <a:lnTo>
                    <a:pt x="521741" y="0"/>
                  </a:lnTo>
                  <a:close/>
                </a:path>
                <a:path w="626110" h="31750">
                  <a:moveTo>
                    <a:pt x="626084" y="0"/>
                  </a:moveTo>
                  <a:lnTo>
                    <a:pt x="615645" y="0"/>
                  </a:lnTo>
                  <a:lnTo>
                    <a:pt x="615645" y="10426"/>
                  </a:lnTo>
                  <a:lnTo>
                    <a:pt x="605218" y="10426"/>
                  </a:lnTo>
                  <a:lnTo>
                    <a:pt x="605218" y="0"/>
                  </a:lnTo>
                  <a:lnTo>
                    <a:pt x="594779" y="0"/>
                  </a:lnTo>
                  <a:lnTo>
                    <a:pt x="594779" y="10426"/>
                  </a:lnTo>
                  <a:lnTo>
                    <a:pt x="584352" y="10426"/>
                  </a:lnTo>
                  <a:lnTo>
                    <a:pt x="573913" y="10426"/>
                  </a:lnTo>
                  <a:lnTo>
                    <a:pt x="573913" y="0"/>
                  </a:lnTo>
                  <a:lnTo>
                    <a:pt x="563473" y="0"/>
                  </a:lnTo>
                  <a:lnTo>
                    <a:pt x="553034" y="0"/>
                  </a:lnTo>
                  <a:lnTo>
                    <a:pt x="553034" y="10426"/>
                  </a:lnTo>
                  <a:lnTo>
                    <a:pt x="542607" y="10426"/>
                  </a:lnTo>
                  <a:lnTo>
                    <a:pt x="532168" y="10426"/>
                  </a:lnTo>
                  <a:lnTo>
                    <a:pt x="532168" y="20866"/>
                  </a:lnTo>
                  <a:lnTo>
                    <a:pt x="626084" y="20866"/>
                  </a:lnTo>
                  <a:lnTo>
                    <a:pt x="626084" y="10439"/>
                  </a:lnTo>
                  <a:lnTo>
                    <a:pt x="62608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89369" y="4670577"/>
              <a:ext cx="636905" cy="31750"/>
            </a:xfrm>
            <a:custGeom>
              <a:avLst/>
              <a:gdLst/>
              <a:ahLst/>
              <a:cxnLst/>
              <a:rect l="l" t="t" r="r" b="b"/>
              <a:pathLst>
                <a:path w="636905" h="31750">
                  <a:moveTo>
                    <a:pt x="41719" y="10439"/>
                  </a:moveTo>
                  <a:lnTo>
                    <a:pt x="31292" y="10439"/>
                  </a:lnTo>
                  <a:lnTo>
                    <a:pt x="31292" y="20866"/>
                  </a:lnTo>
                  <a:lnTo>
                    <a:pt x="20866" y="20866"/>
                  </a:lnTo>
                  <a:lnTo>
                    <a:pt x="10439" y="20866"/>
                  </a:lnTo>
                  <a:lnTo>
                    <a:pt x="10439" y="10439"/>
                  </a:lnTo>
                  <a:lnTo>
                    <a:pt x="0" y="10439"/>
                  </a:lnTo>
                  <a:lnTo>
                    <a:pt x="0" y="20866"/>
                  </a:lnTo>
                  <a:lnTo>
                    <a:pt x="0" y="31305"/>
                  </a:lnTo>
                  <a:lnTo>
                    <a:pt x="10426" y="31305"/>
                  </a:lnTo>
                  <a:lnTo>
                    <a:pt x="20866" y="31305"/>
                  </a:lnTo>
                  <a:lnTo>
                    <a:pt x="31292" y="31305"/>
                  </a:lnTo>
                  <a:lnTo>
                    <a:pt x="31292" y="20878"/>
                  </a:lnTo>
                  <a:lnTo>
                    <a:pt x="41719" y="20878"/>
                  </a:lnTo>
                  <a:lnTo>
                    <a:pt x="41719" y="10439"/>
                  </a:lnTo>
                  <a:close/>
                </a:path>
                <a:path w="636905" h="31750">
                  <a:moveTo>
                    <a:pt x="62598" y="0"/>
                  </a:moveTo>
                  <a:lnTo>
                    <a:pt x="52171" y="0"/>
                  </a:lnTo>
                  <a:lnTo>
                    <a:pt x="52171" y="10439"/>
                  </a:lnTo>
                  <a:lnTo>
                    <a:pt x="62598" y="10439"/>
                  </a:lnTo>
                  <a:lnTo>
                    <a:pt x="62598" y="0"/>
                  </a:lnTo>
                  <a:close/>
                </a:path>
                <a:path w="636905" h="31750">
                  <a:moveTo>
                    <a:pt x="73025" y="10439"/>
                  </a:moveTo>
                  <a:lnTo>
                    <a:pt x="62598" y="10439"/>
                  </a:lnTo>
                  <a:lnTo>
                    <a:pt x="62598" y="20866"/>
                  </a:lnTo>
                  <a:lnTo>
                    <a:pt x="52171" y="20866"/>
                  </a:lnTo>
                  <a:lnTo>
                    <a:pt x="52171" y="10439"/>
                  </a:lnTo>
                  <a:lnTo>
                    <a:pt x="41732" y="10439"/>
                  </a:lnTo>
                  <a:lnTo>
                    <a:pt x="41732" y="20866"/>
                  </a:lnTo>
                  <a:lnTo>
                    <a:pt x="41732" y="31305"/>
                  </a:lnTo>
                  <a:lnTo>
                    <a:pt x="52171" y="31305"/>
                  </a:lnTo>
                  <a:lnTo>
                    <a:pt x="62598" y="31305"/>
                  </a:lnTo>
                  <a:lnTo>
                    <a:pt x="62598" y="20878"/>
                  </a:lnTo>
                  <a:lnTo>
                    <a:pt x="73025" y="20878"/>
                  </a:lnTo>
                  <a:lnTo>
                    <a:pt x="73025" y="10439"/>
                  </a:lnTo>
                  <a:close/>
                </a:path>
                <a:path w="636905" h="31750">
                  <a:moveTo>
                    <a:pt x="104330" y="0"/>
                  </a:moveTo>
                  <a:lnTo>
                    <a:pt x="93903" y="0"/>
                  </a:lnTo>
                  <a:lnTo>
                    <a:pt x="83477" y="0"/>
                  </a:lnTo>
                  <a:lnTo>
                    <a:pt x="73037" y="0"/>
                  </a:lnTo>
                  <a:lnTo>
                    <a:pt x="73037" y="10439"/>
                  </a:lnTo>
                  <a:lnTo>
                    <a:pt x="83477" y="10439"/>
                  </a:lnTo>
                  <a:lnTo>
                    <a:pt x="93903" y="10439"/>
                  </a:lnTo>
                  <a:lnTo>
                    <a:pt x="93903" y="20866"/>
                  </a:lnTo>
                  <a:lnTo>
                    <a:pt x="83477" y="20866"/>
                  </a:lnTo>
                  <a:lnTo>
                    <a:pt x="83477" y="31305"/>
                  </a:lnTo>
                  <a:lnTo>
                    <a:pt x="93903" y="31305"/>
                  </a:lnTo>
                  <a:lnTo>
                    <a:pt x="93903" y="20878"/>
                  </a:lnTo>
                  <a:lnTo>
                    <a:pt x="104330" y="20878"/>
                  </a:lnTo>
                  <a:lnTo>
                    <a:pt x="104330" y="10439"/>
                  </a:lnTo>
                  <a:lnTo>
                    <a:pt x="104330" y="0"/>
                  </a:lnTo>
                  <a:close/>
                </a:path>
                <a:path w="636905" h="31750">
                  <a:moveTo>
                    <a:pt x="135648" y="20866"/>
                  </a:moveTo>
                  <a:lnTo>
                    <a:pt x="125222" y="20866"/>
                  </a:lnTo>
                  <a:lnTo>
                    <a:pt x="114782" y="20866"/>
                  </a:lnTo>
                  <a:lnTo>
                    <a:pt x="104343" y="20866"/>
                  </a:lnTo>
                  <a:lnTo>
                    <a:pt x="104343" y="31305"/>
                  </a:lnTo>
                  <a:lnTo>
                    <a:pt x="114782" y="31305"/>
                  </a:lnTo>
                  <a:lnTo>
                    <a:pt x="125209" y="31305"/>
                  </a:lnTo>
                  <a:lnTo>
                    <a:pt x="135648" y="31305"/>
                  </a:lnTo>
                  <a:lnTo>
                    <a:pt x="135648" y="20866"/>
                  </a:lnTo>
                  <a:close/>
                </a:path>
                <a:path w="636905" h="31750">
                  <a:moveTo>
                    <a:pt x="135648" y="0"/>
                  </a:moveTo>
                  <a:lnTo>
                    <a:pt x="125222" y="0"/>
                  </a:lnTo>
                  <a:lnTo>
                    <a:pt x="114782" y="0"/>
                  </a:lnTo>
                  <a:lnTo>
                    <a:pt x="104343" y="0"/>
                  </a:lnTo>
                  <a:lnTo>
                    <a:pt x="104343" y="10439"/>
                  </a:lnTo>
                  <a:lnTo>
                    <a:pt x="114782" y="10439"/>
                  </a:lnTo>
                  <a:lnTo>
                    <a:pt x="125209" y="10439"/>
                  </a:lnTo>
                  <a:lnTo>
                    <a:pt x="135648" y="10439"/>
                  </a:lnTo>
                  <a:lnTo>
                    <a:pt x="135648" y="0"/>
                  </a:lnTo>
                  <a:close/>
                </a:path>
                <a:path w="636905" h="31750">
                  <a:moveTo>
                    <a:pt x="156514" y="0"/>
                  </a:moveTo>
                  <a:lnTo>
                    <a:pt x="146075" y="0"/>
                  </a:lnTo>
                  <a:lnTo>
                    <a:pt x="146075" y="10439"/>
                  </a:lnTo>
                  <a:lnTo>
                    <a:pt x="156514" y="10439"/>
                  </a:lnTo>
                  <a:lnTo>
                    <a:pt x="156514" y="0"/>
                  </a:lnTo>
                  <a:close/>
                </a:path>
                <a:path w="636905" h="31750">
                  <a:moveTo>
                    <a:pt x="187820" y="0"/>
                  </a:moveTo>
                  <a:lnTo>
                    <a:pt x="177380" y="0"/>
                  </a:lnTo>
                  <a:lnTo>
                    <a:pt x="177380" y="10439"/>
                  </a:lnTo>
                  <a:lnTo>
                    <a:pt x="166954" y="10439"/>
                  </a:lnTo>
                  <a:lnTo>
                    <a:pt x="156514" y="10439"/>
                  </a:lnTo>
                  <a:lnTo>
                    <a:pt x="156514" y="20878"/>
                  </a:lnTo>
                  <a:lnTo>
                    <a:pt x="166954" y="20878"/>
                  </a:lnTo>
                  <a:lnTo>
                    <a:pt x="177380" y="20878"/>
                  </a:lnTo>
                  <a:lnTo>
                    <a:pt x="177380" y="31305"/>
                  </a:lnTo>
                  <a:lnTo>
                    <a:pt x="187820" y="31305"/>
                  </a:lnTo>
                  <a:lnTo>
                    <a:pt x="187820" y="20878"/>
                  </a:lnTo>
                  <a:lnTo>
                    <a:pt x="187820" y="10439"/>
                  </a:lnTo>
                  <a:lnTo>
                    <a:pt x="187820" y="0"/>
                  </a:lnTo>
                  <a:close/>
                </a:path>
                <a:path w="636905" h="31750">
                  <a:moveTo>
                    <a:pt x="229565" y="10439"/>
                  </a:moveTo>
                  <a:lnTo>
                    <a:pt x="219125" y="10439"/>
                  </a:lnTo>
                  <a:lnTo>
                    <a:pt x="219125" y="0"/>
                  </a:lnTo>
                  <a:lnTo>
                    <a:pt x="208686" y="0"/>
                  </a:lnTo>
                  <a:lnTo>
                    <a:pt x="208686" y="10439"/>
                  </a:lnTo>
                  <a:lnTo>
                    <a:pt x="198259" y="10439"/>
                  </a:lnTo>
                  <a:lnTo>
                    <a:pt x="198259" y="20878"/>
                  </a:lnTo>
                  <a:lnTo>
                    <a:pt x="208686" y="20878"/>
                  </a:lnTo>
                  <a:lnTo>
                    <a:pt x="219125" y="20878"/>
                  </a:lnTo>
                  <a:lnTo>
                    <a:pt x="219125" y="31305"/>
                  </a:lnTo>
                  <a:lnTo>
                    <a:pt x="229565" y="31305"/>
                  </a:lnTo>
                  <a:lnTo>
                    <a:pt x="229565" y="20878"/>
                  </a:lnTo>
                  <a:lnTo>
                    <a:pt x="229565" y="10439"/>
                  </a:lnTo>
                  <a:close/>
                </a:path>
                <a:path w="636905" h="31750">
                  <a:moveTo>
                    <a:pt x="271284" y="0"/>
                  </a:moveTo>
                  <a:lnTo>
                    <a:pt x="260870" y="0"/>
                  </a:lnTo>
                  <a:lnTo>
                    <a:pt x="250431" y="0"/>
                  </a:lnTo>
                  <a:lnTo>
                    <a:pt x="250431" y="10439"/>
                  </a:lnTo>
                  <a:lnTo>
                    <a:pt x="250431" y="20866"/>
                  </a:lnTo>
                  <a:lnTo>
                    <a:pt x="250431" y="31305"/>
                  </a:lnTo>
                  <a:lnTo>
                    <a:pt x="260870" y="31305"/>
                  </a:lnTo>
                  <a:lnTo>
                    <a:pt x="260870" y="20878"/>
                  </a:lnTo>
                  <a:lnTo>
                    <a:pt x="271284" y="20878"/>
                  </a:lnTo>
                  <a:lnTo>
                    <a:pt x="271284" y="10439"/>
                  </a:lnTo>
                  <a:lnTo>
                    <a:pt x="271284" y="0"/>
                  </a:lnTo>
                  <a:close/>
                </a:path>
                <a:path w="636905" h="31750">
                  <a:moveTo>
                    <a:pt x="313042" y="0"/>
                  </a:moveTo>
                  <a:lnTo>
                    <a:pt x="302602" y="0"/>
                  </a:lnTo>
                  <a:lnTo>
                    <a:pt x="292163" y="0"/>
                  </a:lnTo>
                  <a:lnTo>
                    <a:pt x="292163" y="10439"/>
                  </a:lnTo>
                  <a:lnTo>
                    <a:pt x="281736" y="10439"/>
                  </a:lnTo>
                  <a:lnTo>
                    <a:pt x="281736" y="20878"/>
                  </a:lnTo>
                  <a:lnTo>
                    <a:pt x="292163" y="20878"/>
                  </a:lnTo>
                  <a:lnTo>
                    <a:pt x="302602" y="20878"/>
                  </a:lnTo>
                  <a:lnTo>
                    <a:pt x="313042" y="20878"/>
                  </a:lnTo>
                  <a:lnTo>
                    <a:pt x="313042" y="10439"/>
                  </a:lnTo>
                  <a:lnTo>
                    <a:pt x="313042" y="0"/>
                  </a:lnTo>
                  <a:close/>
                </a:path>
                <a:path w="636905" h="31750">
                  <a:moveTo>
                    <a:pt x="333908" y="10439"/>
                  </a:moveTo>
                  <a:lnTo>
                    <a:pt x="323456" y="10439"/>
                  </a:lnTo>
                  <a:lnTo>
                    <a:pt x="323456" y="20878"/>
                  </a:lnTo>
                  <a:lnTo>
                    <a:pt x="333908" y="20878"/>
                  </a:lnTo>
                  <a:lnTo>
                    <a:pt x="333908" y="10439"/>
                  </a:lnTo>
                  <a:close/>
                </a:path>
                <a:path w="636905" h="31750">
                  <a:moveTo>
                    <a:pt x="344347" y="0"/>
                  </a:moveTo>
                  <a:lnTo>
                    <a:pt x="333908" y="0"/>
                  </a:lnTo>
                  <a:lnTo>
                    <a:pt x="333908" y="10439"/>
                  </a:lnTo>
                  <a:lnTo>
                    <a:pt x="344347" y="10439"/>
                  </a:lnTo>
                  <a:lnTo>
                    <a:pt x="344347" y="0"/>
                  </a:lnTo>
                  <a:close/>
                </a:path>
                <a:path w="636905" h="31750">
                  <a:moveTo>
                    <a:pt x="406958" y="10439"/>
                  </a:moveTo>
                  <a:lnTo>
                    <a:pt x="396519" y="10439"/>
                  </a:lnTo>
                  <a:lnTo>
                    <a:pt x="386080" y="10439"/>
                  </a:lnTo>
                  <a:lnTo>
                    <a:pt x="386080" y="0"/>
                  </a:lnTo>
                  <a:lnTo>
                    <a:pt x="375653" y="0"/>
                  </a:lnTo>
                  <a:lnTo>
                    <a:pt x="365213" y="0"/>
                  </a:lnTo>
                  <a:lnTo>
                    <a:pt x="365213" y="10439"/>
                  </a:lnTo>
                  <a:lnTo>
                    <a:pt x="354774" y="10439"/>
                  </a:lnTo>
                  <a:lnTo>
                    <a:pt x="354774" y="20878"/>
                  </a:lnTo>
                  <a:lnTo>
                    <a:pt x="365213" y="20878"/>
                  </a:lnTo>
                  <a:lnTo>
                    <a:pt x="375640" y="20878"/>
                  </a:lnTo>
                  <a:lnTo>
                    <a:pt x="386080" y="20878"/>
                  </a:lnTo>
                  <a:lnTo>
                    <a:pt x="396519" y="20878"/>
                  </a:lnTo>
                  <a:lnTo>
                    <a:pt x="406958" y="20878"/>
                  </a:lnTo>
                  <a:lnTo>
                    <a:pt x="406958" y="10439"/>
                  </a:lnTo>
                  <a:close/>
                </a:path>
                <a:path w="636905" h="31750">
                  <a:moveTo>
                    <a:pt x="448691" y="0"/>
                  </a:moveTo>
                  <a:lnTo>
                    <a:pt x="438251" y="0"/>
                  </a:lnTo>
                  <a:lnTo>
                    <a:pt x="438251" y="10439"/>
                  </a:lnTo>
                  <a:lnTo>
                    <a:pt x="427824" y="10439"/>
                  </a:lnTo>
                  <a:lnTo>
                    <a:pt x="427824" y="20878"/>
                  </a:lnTo>
                  <a:lnTo>
                    <a:pt x="438264" y="20878"/>
                  </a:lnTo>
                  <a:lnTo>
                    <a:pt x="438264" y="10439"/>
                  </a:lnTo>
                  <a:lnTo>
                    <a:pt x="448691" y="10439"/>
                  </a:lnTo>
                  <a:lnTo>
                    <a:pt x="448691" y="0"/>
                  </a:lnTo>
                  <a:close/>
                </a:path>
                <a:path w="636905" h="31750">
                  <a:moveTo>
                    <a:pt x="459130" y="10439"/>
                  </a:moveTo>
                  <a:lnTo>
                    <a:pt x="448691" y="10439"/>
                  </a:lnTo>
                  <a:lnTo>
                    <a:pt x="448691" y="20878"/>
                  </a:lnTo>
                  <a:lnTo>
                    <a:pt x="459130" y="20878"/>
                  </a:lnTo>
                  <a:lnTo>
                    <a:pt x="459130" y="10439"/>
                  </a:lnTo>
                  <a:close/>
                </a:path>
                <a:path w="636905" h="31750">
                  <a:moveTo>
                    <a:pt x="511302" y="0"/>
                  </a:moveTo>
                  <a:lnTo>
                    <a:pt x="500862" y="0"/>
                  </a:lnTo>
                  <a:lnTo>
                    <a:pt x="500862" y="10439"/>
                  </a:lnTo>
                  <a:lnTo>
                    <a:pt x="490435" y="10439"/>
                  </a:lnTo>
                  <a:lnTo>
                    <a:pt x="490435" y="0"/>
                  </a:lnTo>
                  <a:lnTo>
                    <a:pt x="479996" y="0"/>
                  </a:lnTo>
                  <a:lnTo>
                    <a:pt x="479996" y="10439"/>
                  </a:lnTo>
                  <a:lnTo>
                    <a:pt x="479996" y="20878"/>
                  </a:lnTo>
                  <a:lnTo>
                    <a:pt x="490423" y="20878"/>
                  </a:lnTo>
                  <a:lnTo>
                    <a:pt x="500862" y="20878"/>
                  </a:lnTo>
                  <a:lnTo>
                    <a:pt x="511302" y="20878"/>
                  </a:lnTo>
                  <a:lnTo>
                    <a:pt x="511302" y="10439"/>
                  </a:lnTo>
                  <a:lnTo>
                    <a:pt x="511302" y="0"/>
                  </a:lnTo>
                  <a:close/>
                </a:path>
                <a:path w="636905" h="31750">
                  <a:moveTo>
                    <a:pt x="553046" y="0"/>
                  </a:moveTo>
                  <a:lnTo>
                    <a:pt x="542607" y="0"/>
                  </a:lnTo>
                  <a:lnTo>
                    <a:pt x="542607" y="10439"/>
                  </a:lnTo>
                  <a:lnTo>
                    <a:pt x="532168" y="10439"/>
                  </a:lnTo>
                  <a:lnTo>
                    <a:pt x="532168" y="20878"/>
                  </a:lnTo>
                  <a:lnTo>
                    <a:pt x="542607" y="20878"/>
                  </a:lnTo>
                  <a:lnTo>
                    <a:pt x="553046" y="20878"/>
                  </a:lnTo>
                  <a:lnTo>
                    <a:pt x="553046" y="10439"/>
                  </a:lnTo>
                  <a:lnTo>
                    <a:pt x="553046" y="0"/>
                  </a:lnTo>
                  <a:close/>
                </a:path>
                <a:path w="636905" h="31750">
                  <a:moveTo>
                    <a:pt x="573913" y="0"/>
                  </a:moveTo>
                  <a:lnTo>
                    <a:pt x="563473" y="0"/>
                  </a:lnTo>
                  <a:lnTo>
                    <a:pt x="563473" y="10439"/>
                  </a:lnTo>
                  <a:lnTo>
                    <a:pt x="573913" y="10439"/>
                  </a:lnTo>
                  <a:lnTo>
                    <a:pt x="573913" y="0"/>
                  </a:lnTo>
                  <a:close/>
                </a:path>
                <a:path w="636905" h="31750">
                  <a:moveTo>
                    <a:pt x="584352" y="10439"/>
                  </a:moveTo>
                  <a:lnTo>
                    <a:pt x="573913" y="10439"/>
                  </a:lnTo>
                  <a:lnTo>
                    <a:pt x="573913" y="20878"/>
                  </a:lnTo>
                  <a:lnTo>
                    <a:pt x="584352" y="20878"/>
                  </a:lnTo>
                  <a:lnTo>
                    <a:pt x="584352" y="10439"/>
                  </a:lnTo>
                  <a:close/>
                </a:path>
                <a:path w="636905" h="31750">
                  <a:moveTo>
                    <a:pt x="636524" y="10439"/>
                  </a:moveTo>
                  <a:lnTo>
                    <a:pt x="626084" y="10439"/>
                  </a:lnTo>
                  <a:lnTo>
                    <a:pt x="626084" y="0"/>
                  </a:lnTo>
                  <a:lnTo>
                    <a:pt x="615645" y="0"/>
                  </a:lnTo>
                  <a:lnTo>
                    <a:pt x="605218" y="0"/>
                  </a:lnTo>
                  <a:lnTo>
                    <a:pt x="594779" y="0"/>
                  </a:lnTo>
                  <a:lnTo>
                    <a:pt x="594779" y="10439"/>
                  </a:lnTo>
                  <a:lnTo>
                    <a:pt x="594779" y="20878"/>
                  </a:lnTo>
                  <a:lnTo>
                    <a:pt x="605205" y="20878"/>
                  </a:lnTo>
                  <a:lnTo>
                    <a:pt x="615645" y="20878"/>
                  </a:lnTo>
                  <a:lnTo>
                    <a:pt x="626084" y="20878"/>
                  </a:lnTo>
                  <a:lnTo>
                    <a:pt x="636524" y="20878"/>
                  </a:lnTo>
                  <a:lnTo>
                    <a:pt x="636524" y="1043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99796" y="4691443"/>
              <a:ext cx="626110" cy="20955"/>
            </a:xfrm>
            <a:custGeom>
              <a:avLst/>
              <a:gdLst/>
              <a:ahLst/>
              <a:cxnLst/>
              <a:rect l="l" t="t" r="r" b="b"/>
              <a:pathLst>
                <a:path w="626110" h="20954">
                  <a:moveTo>
                    <a:pt x="20866" y="10439"/>
                  </a:moveTo>
                  <a:lnTo>
                    <a:pt x="10439" y="10439"/>
                  </a:lnTo>
                  <a:lnTo>
                    <a:pt x="0" y="10439"/>
                  </a:lnTo>
                  <a:lnTo>
                    <a:pt x="0" y="20878"/>
                  </a:lnTo>
                  <a:lnTo>
                    <a:pt x="10439" y="20878"/>
                  </a:lnTo>
                  <a:lnTo>
                    <a:pt x="20866" y="20878"/>
                  </a:lnTo>
                  <a:lnTo>
                    <a:pt x="20866" y="10439"/>
                  </a:lnTo>
                  <a:close/>
                </a:path>
                <a:path w="626110" h="20954">
                  <a:moveTo>
                    <a:pt x="62598" y="10439"/>
                  </a:moveTo>
                  <a:lnTo>
                    <a:pt x="52171" y="10439"/>
                  </a:lnTo>
                  <a:lnTo>
                    <a:pt x="52171" y="20878"/>
                  </a:lnTo>
                  <a:lnTo>
                    <a:pt x="62598" y="20878"/>
                  </a:lnTo>
                  <a:lnTo>
                    <a:pt x="62598" y="10439"/>
                  </a:lnTo>
                  <a:close/>
                </a:path>
                <a:path w="626110" h="20954">
                  <a:moveTo>
                    <a:pt x="93903" y="10439"/>
                  </a:moveTo>
                  <a:lnTo>
                    <a:pt x="83477" y="10439"/>
                  </a:lnTo>
                  <a:lnTo>
                    <a:pt x="83477" y="20878"/>
                  </a:lnTo>
                  <a:lnTo>
                    <a:pt x="93903" y="20878"/>
                  </a:lnTo>
                  <a:lnTo>
                    <a:pt x="93903" y="10439"/>
                  </a:lnTo>
                  <a:close/>
                </a:path>
                <a:path w="626110" h="20954">
                  <a:moveTo>
                    <a:pt x="146088" y="10439"/>
                  </a:moveTo>
                  <a:lnTo>
                    <a:pt x="135661" y="10439"/>
                  </a:lnTo>
                  <a:lnTo>
                    <a:pt x="125222" y="10439"/>
                  </a:lnTo>
                  <a:lnTo>
                    <a:pt x="125222" y="20878"/>
                  </a:lnTo>
                  <a:lnTo>
                    <a:pt x="135648" y="20878"/>
                  </a:lnTo>
                  <a:lnTo>
                    <a:pt x="146088" y="20878"/>
                  </a:lnTo>
                  <a:lnTo>
                    <a:pt x="146088" y="10439"/>
                  </a:lnTo>
                  <a:close/>
                </a:path>
                <a:path w="626110" h="20954">
                  <a:moveTo>
                    <a:pt x="198272" y="10439"/>
                  </a:moveTo>
                  <a:lnTo>
                    <a:pt x="187833" y="10439"/>
                  </a:lnTo>
                  <a:lnTo>
                    <a:pt x="177393" y="10439"/>
                  </a:lnTo>
                  <a:lnTo>
                    <a:pt x="166954" y="10439"/>
                  </a:lnTo>
                  <a:lnTo>
                    <a:pt x="166954" y="20878"/>
                  </a:lnTo>
                  <a:lnTo>
                    <a:pt x="177393" y="20878"/>
                  </a:lnTo>
                  <a:lnTo>
                    <a:pt x="187833" y="20878"/>
                  </a:lnTo>
                  <a:lnTo>
                    <a:pt x="198272" y="20878"/>
                  </a:lnTo>
                  <a:lnTo>
                    <a:pt x="198272" y="10439"/>
                  </a:lnTo>
                  <a:close/>
                </a:path>
                <a:path w="626110" h="20954">
                  <a:moveTo>
                    <a:pt x="229577" y="10439"/>
                  </a:moveTo>
                  <a:lnTo>
                    <a:pt x="219138" y="10439"/>
                  </a:lnTo>
                  <a:lnTo>
                    <a:pt x="208699" y="10439"/>
                  </a:lnTo>
                  <a:lnTo>
                    <a:pt x="208699" y="20878"/>
                  </a:lnTo>
                  <a:lnTo>
                    <a:pt x="219138" y="20878"/>
                  </a:lnTo>
                  <a:lnTo>
                    <a:pt x="229577" y="20878"/>
                  </a:lnTo>
                  <a:lnTo>
                    <a:pt x="229577" y="10439"/>
                  </a:lnTo>
                  <a:close/>
                </a:path>
                <a:path w="626110" h="20954">
                  <a:moveTo>
                    <a:pt x="250444" y="0"/>
                  </a:moveTo>
                  <a:lnTo>
                    <a:pt x="240004" y="0"/>
                  </a:lnTo>
                  <a:lnTo>
                    <a:pt x="240004" y="10439"/>
                  </a:lnTo>
                  <a:lnTo>
                    <a:pt x="240004" y="20878"/>
                  </a:lnTo>
                  <a:lnTo>
                    <a:pt x="250444" y="20878"/>
                  </a:lnTo>
                  <a:lnTo>
                    <a:pt x="250444" y="10439"/>
                  </a:lnTo>
                  <a:lnTo>
                    <a:pt x="250444" y="0"/>
                  </a:lnTo>
                  <a:close/>
                </a:path>
                <a:path w="626110" h="20954">
                  <a:moveTo>
                    <a:pt x="302615" y="0"/>
                  </a:moveTo>
                  <a:lnTo>
                    <a:pt x="292176" y="0"/>
                  </a:lnTo>
                  <a:lnTo>
                    <a:pt x="292176" y="10439"/>
                  </a:lnTo>
                  <a:lnTo>
                    <a:pt x="292176" y="20878"/>
                  </a:lnTo>
                  <a:lnTo>
                    <a:pt x="302615" y="20878"/>
                  </a:lnTo>
                  <a:lnTo>
                    <a:pt x="302615" y="10439"/>
                  </a:lnTo>
                  <a:lnTo>
                    <a:pt x="302615" y="0"/>
                  </a:lnTo>
                  <a:close/>
                </a:path>
                <a:path w="626110" h="20954">
                  <a:moveTo>
                    <a:pt x="417398" y="10439"/>
                  </a:moveTo>
                  <a:lnTo>
                    <a:pt x="406958" y="10439"/>
                  </a:lnTo>
                  <a:lnTo>
                    <a:pt x="406958" y="0"/>
                  </a:lnTo>
                  <a:lnTo>
                    <a:pt x="396532" y="0"/>
                  </a:lnTo>
                  <a:lnTo>
                    <a:pt x="354787" y="0"/>
                  </a:lnTo>
                  <a:lnTo>
                    <a:pt x="354787" y="10439"/>
                  </a:lnTo>
                  <a:lnTo>
                    <a:pt x="344360" y="10439"/>
                  </a:lnTo>
                  <a:lnTo>
                    <a:pt x="344360" y="0"/>
                  </a:lnTo>
                  <a:lnTo>
                    <a:pt x="333921" y="0"/>
                  </a:lnTo>
                  <a:lnTo>
                    <a:pt x="333921" y="10439"/>
                  </a:lnTo>
                  <a:lnTo>
                    <a:pt x="333921" y="20878"/>
                  </a:lnTo>
                  <a:lnTo>
                    <a:pt x="344347" y="20878"/>
                  </a:lnTo>
                  <a:lnTo>
                    <a:pt x="354787" y="20878"/>
                  </a:lnTo>
                  <a:lnTo>
                    <a:pt x="365226" y="20878"/>
                  </a:lnTo>
                  <a:lnTo>
                    <a:pt x="365226" y="10439"/>
                  </a:lnTo>
                  <a:lnTo>
                    <a:pt x="375653" y="10439"/>
                  </a:lnTo>
                  <a:lnTo>
                    <a:pt x="375653" y="20878"/>
                  </a:lnTo>
                  <a:lnTo>
                    <a:pt x="386092" y="20878"/>
                  </a:lnTo>
                  <a:lnTo>
                    <a:pt x="396519" y="20878"/>
                  </a:lnTo>
                  <a:lnTo>
                    <a:pt x="406958" y="20878"/>
                  </a:lnTo>
                  <a:lnTo>
                    <a:pt x="417398" y="20878"/>
                  </a:lnTo>
                  <a:lnTo>
                    <a:pt x="417398" y="10439"/>
                  </a:lnTo>
                  <a:close/>
                </a:path>
                <a:path w="626110" h="20954">
                  <a:moveTo>
                    <a:pt x="438264" y="10439"/>
                  </a:moveTo>
                  <a:lnTo>
                    <a:pt x="427837" y="10439"/>
                  </a:lnTo>
                  <a:lnTo>
                    <a:pt x="427837" y="0"/>
                  </a:lnTo>
                  <a:lnTo>
                    <a:pt x="417398" y="0"/>
                  </a:lnTo>
                  <a:lnTo>
                    <a:pt x="417398" y="10439"/>
                  </a:lnTo>
                  <a:lnTo>
                    <a:pt x="427824" y="10439"/>
                  </a:lnTo>
                  <a:lnTo>
                    <a:pt x="427824" y="20878"/>
                  </a:lnTo>
                  <a:lnTo>
                    <a:pt x="438264" y="20878"/>
                  </a:lnTo>
                  <a:lnTo>
                    <a:pt x="438264" y="10439"/>
                  </a:lnTo>
                  <a:close/>
                </a:path>
                <a:path w="626110" h="20954">
                  <a:moveTo>
                    <a:pt x="469569" y="0"/>
                  </a:moveTo>
                  <a:lnTo>
                    <a:pt x="459143" y="0"/>
                  </a:lnTo>
                  <a:lnTo>
                    <a:pt x="448703" y="0"/>
                  </a:lnTo>
                  <a:lnTo>
                    <a:pt x="438264" y="0"/>
                  </a:lnTo>
                  <a:lnTo>
                    <a:pt x="438264" y="10439"/>
                  </a:lnTo>
                  <a:lnTo>
                    <a:pt x="448703" y="10439"/>
                  </a:lnTo>
                  <a:lnTo>
                    <a:pt x="448703" y="20878"/>
                  </a:lnTo>
                  <a:lnTo>
                    <a:pt x="459143" y="20878"/>
                  </a:lnTo>
                  <a:lnTo>
                    <a:pt x="459143" y="10439"/>
                  </a:lnTo>
                  <a:lnTo>
                    <a:pt x="469569" y="10439"/>
                  </a:lnTo>
                  <a:lnTo>
                    <a:pt x="469569" y="0"/>
                  </a:lnTo>
                  <a:close/>
                </a:path>
                <a:path w="626110" h="20954">
                  <a:moveTo>
                    <a:pt x="521741" y="0"/>
                  </a:moveTo>
                  <a:lnTo>
                    <a:pt x="511314" y="0"/>
                  </a:lnTo>
                  <a:lnTo>
                    <a:pt x="500875" y="0"/>
                  </a:lnTo>
                  <a:lnTo>
                    <a:pt x="500875" y="10439"/>
                  </a:lnTo>
                  <a:lnTo>
                    <a:pt x="511302" y="10439"/>
                  </a:lnTo>
                  <a:lnTo>
                    <a:pt x="521741" y="10439"/>
                  </a:lnTo>
                  <a:lnTo>
                    <a:pt x="521741" y="0"/>
                  </a:lnTo>
                  <a:close/>
                </a:path>
                <a:path w="626110" h="20954">
                  <a:moveTo>
                    <a:pt x="553046" y="0"/>
                  </a:moveTo>
                  <a:lnTo>
                    <a:pt x="542607" y="0"/>
                  </a:lnTo>
                  <a:lnTo>
                    <a:pt x="542607" y="10439"/>
                  </a:lnTo>
                  <a:lnTo>
                    <a:pt x="553046" y="10439"/>
                  </a:lnTo>
                  <a:lnTo>
                    <a:pt x="553046" y="0"/>
                  </a:lnTo>
                  <a:close/>
                </a:path>
                <a:path w="626110" h="20954">
                  <a:moveTo>
                    <a:pt x="605218" y="0"/>
                  </a:moveTo>
                  <a:lnTo>
                    <a:pt x="605218" y="0"/>
                  </a:lnTo>
                  <a:lnTo>
                    <a:pt x="563486" y="0"/>
                  </a:lnTo>
                  <a:lnTo>
                    <a:pt x="563486" y="10439"/>
                  </a:lnTo>
                  <a:lnTo>
                    <a:pt x="605218" y="10439"/>
                  </a:lnTo>
                  <a:lnTo>
                    <a:pt x="605218" y="0"/>
                  </a:lnTo>
                  <a:close/>
                </a:path>
                <a:path w="626110" h="20954">
                  <a:moveTo>
                    <a:pt x="626097" y="0"/>
                  </a:moveTo>
                  <a:lnTo>
                    <a:pt x="615657" y="0"/>
                  </a:lnTo>
                  <a:lnTo>
                    <a:pt x="615657" y="10439"/>
                  </a:lnTo>
                  <a:lnTo>
                    <a:pt x="626097" y="10439"/>
                  </a:lnTo>
                  <a:lnTo>
                    <a:pt x="62609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590232" y="4707102"/>
              <a:ext cx="125730" cy="0"/>
            </a:xfrm>
            <a:custGeom>
              <a:avLst/>
              <a:gdLst/>
              <a:ahLst/>
              <a:cxnLst/>
              <a:rect l="l" t="t" r="r" b="b"/>
              <a:pathLst>
                <a:path w="125729">
                  <a:moveTo>
                    <a:pt x="0" y="0"/>
                  </a:moveTo>
                  <a:lnTo>
                    <a:pt x="125222" y="0"/>
                  </a:lnTo>
                </a:path>
              </a:pathLst>
            </a:custGeom>
            <a:ln w="10439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110236" y="4712322"/>
              <a:ext cx="594995" cy="31750"/>
            </a:xfrm>
            <a:custGeom>
              <a:avLst/>
              <a:gdLst/>
              <a:ahLst/>
              <a:cxnLst/>
              <a:rect l="l" t="t" r="r" b="b"/>
              <a:pathLst>
                <a:path w="594995" h="31750">
                  <a:moveTo>
                    <a:pt x="20853" y="10426"/>
                  </a:moveTo>
                  <a:lnTo>
                    <a:pt x="10426" y="10426"/>
                  </a:lnTo>
                  <a:lnTo>
                    <a:pt x="10426" y="0"/>
                  </a:lnTo>
                  <a:lnTo>
                    <a:pt x="0" y="0"/>
                  </a:lnTo>
                  <a:lnTo>
                    <a:pt x="0" y="10426"/>
                  </a:lnTo>
                  <a:lnTo>
                    <a:pt x="0" y="20866"/>
                  </a:lnTo>
                  <a:lnTo>
                    <a:pt x="10426" y="20866"/>
                  </a:lnTo>
                  <a:lnTo>
                    <a:pt x="20853" y="20866"/>
                  </a:lnTo>
                  <a:lnTo>
                    <a:pt x="20853" y="10426"/>
                  </a:lnTo>
                  <a:close/>
                </a:path>
                <a:path w="594995" h="31750">
                  <a:moveTo>
                    <a:pt x="52158" y="10426"/>
                  </a:moveTo>
                  <a:lnTo>
                    <a:pt x="41732" y="10426"/>
                  </a:lnTo>
                  <a:lnTo>
                    <a:pt x="41732" y="0"/>
                  </a:lnTo>
                  <a:lnTo>
                    <a:pt x="31305" y="0"/>
                  </a:lnTo>
                  <a:lnTo>
                    <a:pt x="20866" y="0"/>
                  </a:lnTo>
                  <a:lnTo>
                    <a:pt x="20866" y="10426"/>
                  </a:lnTo>
                  <a:lnTo>
                    <a:pt x="20866" y="20866"/>
                  </a:lnTo>
                  <a:lnTo>
                    <a:pt x="20866" y="31305"/>
                  </a:lnTo>
                  <a:lnTo>
                    <a:pt x="31305" y="31305"/>
                  </a:lnTo>
                  <a:lnTo>
                    <a:pt x="31305" y="20866"/>
                  </a:lnTo>
                  <a:lnTo>
                    <a:pt x="41732" y="20866"/>
                  </a:lnTo>
                  <a:lnTo>
                    <a:pt x="52158" y="20866"/>
                  </a:lnTo>
                  <a:lnTo>
                    <a:pt x="52158" y="10426"/>
                  </a:lnTo>
                  <a:close/>
                </a:path>
                <a:path w="594995" h="31750">
                  <a:moveTo>
                    <a:pt x="73037" y="10426"/>
                  </a:moveTo>
                  <a:lnTo>
                    <a:pt x="62611" y="10426"/>
                  </a:lnTo>
                  <a:lnTo>
                    <a:pt x="62611" y="0"/>
                  </a:lnTo>
                  <a:lnTo>
                    <a:pt x="52171" y="0"/>
                  </a:lnTo>
                  <a:lnTo>
                    <a:pt x="52171" y="10426"/>
                  </a:lnTo>
                  <a:lnTo>
                    <a:pt x="52171" y="20866"/>
                  </a:lnTo>
                  <a:lnTo>
                    <a:pt x="62611" y="20866"/>
                  </a:lnTo>
                  <a:lnTo>
                    <a:pt x="62611" y="31305"/>
                  </a:lnTo>
                  <a:lnTo>
                    <a:pt x="73037" y="31305"/>
                  </a:lnTo>
                  <a:lnTo>
                    <a:pt x="73037" y="20866"/>
                  </a:lnTo>
                  <a:lnTo>
                    <a:pt x="73037" y="10426"/>
                  </a:lnTo>
                  <a:close/>
                </a:path>
                <a:path w="594995" h="31750">
                  <a:moveTo>
                    <a:pt x="114782" y="20866"/>
                  </a:moveTo>
                  <a:lnTo>
                    <a:pt x="104355" y="20866"/>
                  </a:lnTo>
                  <a:lnTo>
                    <a:pt x="104355" y="10439"/>
                  </a:lnTo>
                  <a:lnTo>
                    <a:pt x="104355" y="0"/>
                  </a:lnTo>
                  <a:lnTo>
                    <a:pt x="93916" y="0"/>
                  </a:lnTo>
                  <a:lnTo>
                    <a:pt x="93916" y="10426"/>
                  </a:lnTo>
                  <a:lnTo>
                    <a:pt x="93916" y="20866"/>
                  </a:lnTo>
                  <a:lnTo>
                    <a:pt x="93916" y="31305"/>
                  </a:lnTo>
                  <a:lnTo>
                    <a:pt x="104343" y="31305"/>
                  </a:lnTo>
                  <a:lnTo>
                    <a:pt x="114782" y="31305"/>
                  </a:lnTo>
                  <a:lnTo>
                    <a:pt x="114782" y="20866"/>
                  </a:lnTo>
                  <a:close/>
                </a:path>
                <a:path w="594995" h="31750">
                  <a:moveTo>
                    <a:pt x="146088" y="20866"/>
                  </a:moveTo>
                  <a:lnTo>
                    <a:pt x="135648" y="20866"/>
                  </a:lnTo>
                  <a:lnTo>
                    <a:pt x="135648" y="31305"/>
                  </a:lnTo>
                  <a:lnTo>
                    <a:pt x="146088" y="31305"/>
                  </a:lnTo>
                  <a:lnTo>
                    <a:pt x="146088" y="20866"/>
                  </a:lnTo>
                  <a:close/>
                </a:path>
                <a:path w="594995" h="31750">
                  <a:moveTo>
                    <a:pt x="250418" y="10426"/>
                  </a:moveTo>
                  <a:lnTo>
                    <a:pt x="240004" y="10426"/>
                  </a:lnTo>
                  <a:lnTo>
                    <a:pt x="229565" y="10426"/>
                  </a:lnTo>
                  <a:lnTo>
                    <a:pt x="229565" y="0"/>
                  </a:lnTo>
                  <a:lnTo>
                    <a:pt x="219125" y="0"/>
                  </a:lnTo>
                  <a:lnTo>
                    <a:pt x="219125" y="10426"/>
                  </a:lnTo>
                  <a:lnTo>
                    <a:pt x="208699" y="10426"/>
                  </a:lnTo>
                  <a:lnTo>
                    <a:pt x="198259" y="10426"/>
                  </a:lnTo>
                  <a:lnTo>
                    <a:pt x="198259" y="0"/>
                  </a:lnTo>
                  <a:lnTo>
                    <a:pt x="187833" y="0"/>
                  </a:lnTo>
                  <a:lnTo>
                    <a:pt x="177393" y="0"/>
                  </a:lnTo>
                  <a:lnTo>
                    <a:pt x="166954" y="0"/>
                  </a:lnTo>
                  <a:lnTo>
                    <a:pt x="156514" y="0"/>
                  </a:lnTo>
                  <a:lnTo>
                    <a:pt x="156514" y="10426"/>
                  </a:lnTo>
                  <a:lnTo>
                    <a:pt x="146088" y="10426"/>
                  </a:lnTo>
                  <a:lnTo>
                    <a:pt x="146088" y="0"/>
                  </a:lnTo>
                  <a:lnTo>
                    <a:pt x="135648" y="0"/>
                  </a:lnTo>
                  <a:lnTo>
                    <a:pt x="135648" y="10426"/>
                  </a:lnTo>
                  <a:lnTo>
                    <a:pt x="125222" y="10426"/>
                  </a:lnTo>
                  <a:lnTo>
                    <a:pt x="125222" y="0"/>
                  </a:lnTo>
                  <a:lnTo>
                    <a:pt x="114782" y="0"/>
                  </a:lnTo>
                  <a:lnTo>
                    <a:pt x="114782" y="10426"/>
                  </a:lnTo>
                  <a:lnTo>
                    <a:pt x="114782" y="20866"/>
                  </a:lnTo>
                  <a:lnTo>
                    <a:pt x="125209" y="20866"/>
                  </a:lnTo>
                  <a:lnTo>
                    <a:pt x="135648" y="20866"/>
                  </a:lnTo>
                  <a:lnTo>
                    <a:pt x="135648" y="10439"/>
                  </a:lnTo>
                  <a:lnTo>
                    <a:pt x="146088" y="10439"/>
                  </a:lnTo>
                  <a:lnTo>
                    <a:pt x="146088" y="20866"/>
                  </a:lnTo>
                  <a:lnTo>
                    <a:pt x="156514" y="20866"/>
                  </a:lnTo>
                  <a:lnTo>
                    <a:pt x="166954" y="20866"/>
                  </a:lnTo>
                  <a:lnTo>
                    <a:pt x="166954" y="10439"/>
                  </a:lnTo>
                  <a:lnTo>
                    <a:pt x="177393" y="10439"/>
                  </a:lnTo>
                  <a:lnTo>
                    <a:pt x="177393" y="20866"/>
                  </a:lnTo>
                  <a:lnTo>
                    <a:pt x="187820" y="20866"/>
                  </a:lnTo>
                  <a:lnTo>
                    <a:pt x="198259" y="20866"/>
                  </a:lnTo>
                  <a:lnTo>
                    <a:pt x="208699" y="20866"/>
                  </a:lnTo>
                  <a:lnTo>
                    <a:pt x="219138" y="20866"/>
                  </a:lnTo>
                  <a:lnTo>
                    <a:pt x="219138" y="10439"/>
                  </a:lnTo>
                  <a:lnTo>
                    <a:pt x="229565" y="10439"/>
                  </a:lnTo>
                  <a:lnTo>
                    <a:pt x="229565" y="20866"/>
                  </a:lnTo>
                  <a:lnTo>
                    <a:pt x="239991" y="20866"/>
                  </a:lnTo>
                  <a:lnTo>
                    <a:pt x="250418" y="20866"/>
                  </a:lnTo>
                  <a:lnTo>
                    <a:pt x="250418" y="10426"/>
                  </a:lnTo>
                  <a:close/>
                </a:path>
                <a:path w="594995" h="31750">
                  <a:moveTo>
                    <a:pt x="344347" y="0"/>
                  </a:moveTo>
                  <a:lnTo>
                    <a:pt x="333908" y="0"/>
                  </a:lnTo>
                  <a:lnTo>
                    <a:pt x="333908" y="10426"/>
                  </a:lnTo>
                  <a:lnTo>
                    <a:pt x="323481" y="10426"/>
                  </a:lnTo>
                  <a:lnTo>
                    <a:pt x="323481" y="0"/>
                  </a:lnTo>
                  <a:lnTo>
                    <a:pt x="313042" y="0"/>
                  </a:lnTo>
                  <a:lnTo>
                    <a:pt x="313042" y="10426"/>
                  </a:lnTo>
                  <a:lnTo>
                    <a:pt x="302615" y="10426"/>
                  </a:lnTo>
                  <a:lnTo>
                    <a:pt x="302615" y="0"/>
                  </a:lnTo>
                  <a:lnTo>
                    <a:pt x="292176" y="0"/>
                  </a:lnTo>
                  <a:lnTo>
                    <a:pt x="281736" y="0"/>
                  </a:lnTo>
                  <a:lnTo>
                    <a:pt x="281736" y="10426"/>
                  </a:lnTo>
                  <a:lnTo>
                    <a:pt x="271310" y="10426"/>
                  </a:lnTo>
                  <a:lnTo>
                    <a:pt x="260870" y="10426"/>
                  </a:lnTo>
                  <a:lnTo>
                    <a:pt x="250431" y="10426"/>
                  </a:lnTo>
                  <a:lnTo>
                    <a:pt x="250431" y="20866"/>
                  </a:lnTo>
                  <a:lnTo>
                    <a:pt x="333921" y="20866"/>
                  </a:lnTo>
                  <a:lnTo>
                    <a:pt x="333921" y="10439"/>
                  </a:lnTo>
                  <a:lnTo>
                    <a:pt x="344347" y="10439"/>
                  </a:lnTo>
                  <a:lnTo>
                    <a:pt x="344347" y="0"/>
                  </a:lnTo>
                  <a:close/>
                </a:path>
                <a:path w="594995" h="31750">
                  <a:moveTo>
                    <a:pt x="417398" y="0"/>
                  </a:moveTo>
                  <a:lnTo>
                    <a:pt x="406958" y="0"/>
                  </a:lnTo>
                  <a:lnTo>
                    <a:pt x="396519" y="0"/>
                  </a:lnTo>
                  <a:lnTo>
                    <a:pt x="386080" y="0"/>
                  </a:lnTo>
                  <a:lnTo>
                    <a:pt x="386080" y="10426"/>
                  </a:lnTo>
                  <a:lnTo>
                    <a:pt x="375653" y="10426"/>
                  </a:lnTo>
                  <a:lnTo>
                    <a:pt x="375653" y="0"/>
                  </a:lnTo>
                  <a:lnTo>
                    <a:pt x="365213" y="0"/>
                  </a:lnTo>
                  <a:lnTo>
                    <a:pt x="365213" y="10426"/>
                  </a:lnTo>
                  <a:lnTo>
                    <a:pt x="365213" y="20866"/>
                  </a:lnTo>
                  <a:lnTo>
                    <a:pt x="375653" y="20866"/>
                  </a:lnTo>
                  <a:lnTo>
                    <a:pt x="386092" y="20866"/>
                  </a:lnTo>
                  <a:lnTo>
                    <a:pt x="386092" y="10439"/>
                  </a:lnTo>
                  <a:lnTo>
                    <a:pt x="396519" y="10439"/>
                  </a:lnTo>
                  <a:lnTo>
                    <a:pt x="406958" y="10439"/>
                  </a:lnTo>
                  <a:lnTo>
                    <a:pt x="417398" y="10439"/>
                  </a:lnTo>
                  <a:lnTo>
                    <a:pt x="417398" y="0"/>
                  </a:lnTo>
                  <a:close/>
                </a:path>
                <a:path w="594995" h="31750">
                  <a:moveTo>
                    <a:pt x="448703" y="0"/>
                  </a:moveTo>
                  <a:lnTo>
                    <a:pt x="438264" y="0"/>
                  </a:lnTo>
                  <a:lnTo>
                    <a:pt x="438264" y="10426"/>
                  </a:lnTo>
                  <a:lnTo>
                    <a:pt x="427824" y="10426"/>
                  </a:lnTo>
                  <a:lnTo>
                    <a:pt x="427824" y="20866"/>
                  </a:lnTo>
                  <a:lnTo>
                    <a:pt x="438264" y="20866"/>
                  </a:lnTo>
                  <a:lnTo>
                    <a:pt x="448703" y="20866"/>
                  </a:lnTo>
                  <a:lnTo>
                    <a:pt x="448703" y="10439"/>
                  </a:lnTo>
                  <a:lnTo>
                    <a:pt x="448703" y="0"/>
                  </a:lnTo>
                  <a:close/>
                </a:path>
                <a:path w="594995" h="31750">
                  <a:moveTo>
                    <a:pt x="479996" y="10426"/>
                  </a:moveTo>
                  <a:lnTo>
                    <a:pt x="469569" y="10426"/>
                  </a:lnTo>
                  <a:lnTo>
                    <a:pt x="459130" y="10426"/>
                  </a:lnTo>
                  <a:lnTo>
                    <a:pt x="459130" y="20866"/>
                  </a:lnTo>
                  <a:lnTo>
                    <a:pt x="469557" y="20866"/>
                  </a:lnTo>
                  <a:lnTo>
                    <a:pt x="479996" y="20866"/>
                  </a:lnTo>
                  <a:lnTo>
                    <a:pt x="479996" y="10426"/>
                  </a:lnTo>
                  <a:close/>
                </a:path>
                <a:path w="594995" h="31750">
                  <a:moveTo>
                    <a:pt x="511302" y="10426"/>
                  </a:moveTo>
                  <a:lnTo>
                    <a:pt x="500875" y="10426"/>
                  </a:lnTo>
                  <a:lnTo>
                    <a:pt x="500875" y="0"/>
                  </a:lnTo>
                  <a:lnTo>
                    <a:pt x="490435" y="0"/>
                  </a:lnTo>
                  <a:lnTo>
                    <a:pt x="490435" y="10426"/>
                  </a:lnTo>
                  <a:lnTo>
                    <a:pt x="490435" y="20866"/>
                  </a:lnTo>
                  <a:lnTo>
                    <a:pt x="500862" y="20866"/>
                  </a:lnTo>
                  <a:lnTo>
                    <a:pt x="511302" y="20866"/>
                  </a:lnTo>
                  <a:lnTo>
                    <a:pt x="511302" y="10426"/>
                  </a:lnTo>
                  <a:close/>
                </a:path>
                <a:path w="594995" h="31750">
                  <a:moveTo>
                    <a:pt x="594779" y="10426"/>
                  </a:moveTo>
                  <a:lnTo>
                    <a:pt x="584352" y="10426"/>
                  </a:lnTo>
                  <a:lnTo>
                    <a:pt x="573913" y="10426"/>
                  </a:lnTo>
                  <a:lnTo>
                    <a:pt x="573913" y="0"/>
                  </a:lnTo>
                  <a:lnTo>
                    <a:pt x="563486" y="0"/>
                  </a:lnTo>
                  <a:lnTo>
                    <a:pt x="553046" y="0"/>
                  </a:lnTo>
                  <a:lnTo>
                    <a:pt x="542607" y="0"/>
                  </a:lnTo>
                  <a:lnTo>
                    <a:pt x="542607" y="10426"/>
                  </a:lnTo>
                  <a:lnTo>
                    <a:pt x="532180" y="10426"/>
                  </a:lnTo>
                  <a:lnTo>
                    <a:pt x="521741" y="10426"/>
                  </a:lnTo>
                  <a:lnTo>
                    <a:pt x="521741" y="20866"/>
                  </a:lnTo>
                  <a:lnTo>
                    <a:pt x="594779" y="20866"/>
                  </a:lnTo>
                  <a:lnTo>
                    <a:pt x="594779" y="1042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89369" y="4733188"/>
              <a:ext cx="636905" cy="31750"/>
            </a:xfrm>
            <a:custGeom>
              <a:avLst/>
              <a:gdLst/>
              <a:ahLst/>
              <a:cxnLst/>
              <a:rect l="l" t="t" r="r" b="b"/>
              <a:pathLst>
                <a:path w="636905" h="31750">
                  <a:moveTo>
                    <a:pt x="41719" y="10439"/>
                  </a:moveTo>
                  <a:lnTo>
                    <a:pt x="41719" y="10439"/>
                  </a:lnTo>
                  <a:lnTo>
                    <a:pt x="0" y="10439"/>
                  </a:lnTo>
                  <a:lnTo>
                    <a:pt x="0" y="20866"/>
                  </a:lnTo>
                  <a:lnTo>
                    <a:pt x="0" y="31305"/>
                  </a:lnTo>
                  <a:lnTo>
                    <a:pt x="10439" y="31305"/>
                  </a:lnTo>
                  <a:lnTo>
                    <a:pt x="10439" y="20878"/>
                  </a:lnTo>
                  <a:lnTo>
                    <a:pt x="20866" y="20878"/>
                  </a:lnTo>
                  <a:lnTo>
                    <a:pt x="20866" y="31305"/>
                  </a:lnTo>
                  <a:lnTo>
                    <a:pt x="31292" y="31305"/>
                  </a:lnTo>
                  <a:lnTo>
                    <a:pt x="31292" y="20878"/>
                  </a:lnTo>
                  <a:lnTo>
                    <a:pt x="41719" y="20878"/>
                  </a:lnTo>
                  <a:lnTo>
                    <a:pt x="41719" y="10439"/>
                  </a:lnTo>
                  <a:close/>
                </a:path>
                <a:path w="636905" h="31750">
                  <a:moveTo>
                    <a:pt x="52171" y="10439"/>
                  </a:moveTo>
                  <a:lnTo>
                    <a:pt x="41732" y="10439"/>
                  </a:lnTo>
                  <a:lnTo>
                    <a:pt x="41732" y="20866"/>
                  </a:lnTo>
                  <a:lnTo>
                    <a:pt x="41732" y="31305"/>
                  </a:lnTo>
                  <a:lnTo>
                    <a:pt x="52171" y="31305"/>
                  </a:lnTo>
                  <a:lnTo>
                    <a:pt x="52171" y="20878"/>
                  </a:lnTo>
                  <a:lnTo>
                    <a:pt x="52171" y="10439"/>
                  </a:lnTo>
                  <a:close/>
                </a:path>
                <a:path w="636905" h="31750">
                  <a:moveTo>
                    <a:pt x="73025" y="10439"/>
                  </a:moveTo>
                  <a:lnTo>
                    <a:pt x="62598" y="10439"/>
                  </a:lnTo>
                  <a:lnTo>
                    <a:pt x="62598" y="20878"/>
                  </a:lnTo>
                  <a:lnTo>
                    <a:pt x="73025" y="20878"/>
                  </a:lnTo>
                  <a:lnTo>
                    <a:pt x="73025" y="10439"/>
                  </a:lnTo>
                  <a:close/>
                </a:path>
                <a:path w="636905" h="31750">
                  <a:moveTo>
                    <a:pt x="104330" y="10439"/>
                  </a:moveTo>
                  <a:lnTo>
                    <a:pt x="93903" y="10439"/>
                  </a:lnTo>
                  <a:lnTo>
                    <a:pt x="83477" y="10439"/>
                  </a:lnTo>
                  <a:lnTo>
                    <a:pt x="83477" y="20866"/>
                  </a:lnTo>
                  <a:lnTo>
                    <a:pt x="83477" y="31305"/>
                  </a:lnTo>
                  <a:lnTo>
                    <a:pt x="93903" y="31305"/>
                  </a:lnTo>
                  <a:lnTo>
                    <a:pt x="93903" y="20878"/>
                  </a:lnTo>
                  <a:lnTo>
                    <a:pt x="104330" y="20878"/>
                  </a:lnTo>
                  <a:lnTo>
                    <a:pt x="104330" y="10439"/>
                  </a:lnTo>
                  <a:close/>
                </a:path>
                <a:path w="636905" h="31750">
                  <a:moveTo>
                    <a:pt x="135648" y="10439"/>
                  </a:moveTo>
                  <a:lnTo>
                    <a:pt x="125222" y="10439"/>
                  </a:lnTo>
                  <a:lnTo>
                    <a:pt x="114782" y="10439"/>
                  </a:lnTo>
                  <a:lnTo>
                    <a:pt x="114782" y="20866"/>
                  </a:lnTo>
                  <a:lnTo>
                    <a:pt x="104343" y="20866"/>
                  </a:lnTo>
                  <a:lnTo>
                    <a:pt x="104343" y="31305"/>
                  </a:lnTo>
                  <a:lnTo>
                    <a:pt x="114782" y="31305"/>
                  </a:lnTo>
                  <a:lnTo>
                    <a:pt x="114782" y="20878"/>
                  </a:lnTo>
                  <a:lnTo>
                    <a:pt x="125209" y="20878"/>
                  </a:lnTo>
                  <a:lnTo>
                    <a:pt x="135648" y="20878"/>
                  </a:lnTo>
                  <a:lnTo>
                    <a:pt x="135648" y="10439"/>
                  </a:lnTo>
                  <a:close/>
                </a:path>
                <a:path w="636905" h="31750">
                  <a:moveTo>
                    <a:pt x="208699" y="0"/>
                  </a:moveTo>
                  <a:lnTo>
                    <a:pt x="208699" y="0"/>
                  </a:lnTo>
                  <a:lnTo>
                    <a:pt x="156514" y="0"/>
                  </a:lnTo>
                  <a:lnTo>
                    <a:pt x="156514" y="10439"/>
                  </a:lnTo>
                  <a:lnTo>
                    <a:pt x="166954" y="10439"/>
                  </a:lnTo>
                  <a:lnTo>
                    <a:pt x="166954" y="20866"/>
                  </a:lnTo>
                  <a:lnTo>
                    <a:pt x="156514" y="20866"/>
                  </a:lnTo>
                  <a:lnTo>
                    <a:pt x="156514" y="10439"/>
                  </a:lnTo>
                  <a:lnTo>
                    <a:pt x="146075" y="10439"/>
                  </a:lnTo>
                  <a:lnTo>
                    <a:pt x="146075" y="20866"/>
                  </a:lnTo>
                  <a:lnTo>
                    <a:pt x="146075" y="31305"/>
                  </a:lnTo>
                  <a:lnTo>
                    <a:pt x="156514" y="31305"/>
                  </a:lnTo>
                  <a:lnTo>
                    <a:pt x="166954" y="31305"/>
                  </a:lnTo>
                  <a:lnTo>
                    <a:pt x="177393" y="31305"/>
                  </a:lnTo>
                  <a:lnTo>
                    <a:pt x="177393" y="20878"/>
                  </a:lnTo>
                  <a:lnTo>
                    <a:pt x="187820" y="20878"/>
                  </a:lnTo>
                  <a:lnTo>
                    <a:pt x="198259" y="20878"/>
                  </a:lnTo>
                  <a:lnTo>
                    <a:pt x="208699" y="20878"/>
                  </a:lnTo>
                  <a:lnTo>
                    <a:pt x="208699" y="10439"/>
                  </a:lnTo>
                  <a:lnTo>
                    <a:pt x="208699" y="0"/>
                  </a:lnTo>
                  <a:close/>
                </a:path>
                <a:path w="636905" h="31750">
                  <a:moveTo>
                    <a:pt x="229565" y="10439"/>
                  </a:moveTo>
                  <a:lnTo>
                    <a:pt x="219125" y="10439"/>
                  </a:lnTo>
                  <a:lnTo>
                    <a:pt x="219125" y="20878"/>
                  </a:lnTo>
                  <a:lnTo>
                    <a:pt x="229565" y="20878"/>
                  </a:lnTo>
                  <a:lnTo>
                    <a:pt x="229565" y="10439"/>
                  </a:lnTo>
                  <a:close/>
                </a:path>
                <a:path w="636905" h="31750">
                  <a:moveTo>
                    <a:pt x="250431" y="0"/>
                  </a:moveTo>
                  <a:lnTo>
                    <a:pt x="240004" y="0"/>
                  </a:lnTo>
                  <a:lnTo>
                    <a:pt x="229565" y="0"/>
                  </a:lnTo>
                  <a:lnTo>
                    <a:pt x="229565" y="10439"/>
                  </a:lnTo>
                  <a:lnTo>
                    <a:pt x="239991" y="10439"/>
                  </a:lnTo>
                  <a:lnTo>
                    <a:pt x="250431" y="10439"/>
                  </a:lnTo>
                  <a:lnTo>
                    <a:pt x="250431" y="0"/>
                  </a:lnTo>
                  <a:close/>
                </a:path>
                <a:path w="636905" h="31750">
                  <a:moveTo>
                    <a:pt x="271284" y="0"/>
                  </a:moveTo>
                  <a:lnTo>
                    <a:pt x="260858" y="0"/>
                  </a:lnTo>
                  <a:lnTo>
                    <a:pt x="260858" y="10439"/>
                  </a:lnTo>
                  <a:lnTo>
                    <a:pt x="260858" y="20878"/>
                  </a:lnTo>
                  <a:lnTo>
                    <a:pt x="271284" y="20878"/>
                  </a:lnTo>
                  <a:lnTo>
                    <a:pt x="271284" y="10439"/>
                  </a:lnTo>
                  <a:lnTo>
                    <a:pt x="271284" y="0"/>
                  </a:lnTo>
                  <a:close/>
                </a:path>
                <a:path w="636905" h="31750">
                  <a:moveTo>
                    <a:pt x="302602" y="0"/>
                  </a:moveTo>
                  <a:lnTo>
                    <a:pt x="292176" y="0"/>
                  </a:lnTo>
                  <a:lnTo>
                    <a:pt x="281736" y="0"/>
                  </a:lnTo>
                  <a:lnTo>
                    <a:pt x="271297" y="0"/>
                  </a:lnTo>
                  <a:lnTo>
                    <a:pt x="271297" y="10439"/>
                  </a:lnTo>
                  <a:lnTo>
                    <a:pt x="271297" y="20878"/>
                  </a:lnTo>
                  <a:lnTo>
                    <a:pt x="281736" y="20878"/>
                  </a:lnTo>
                  <a:lnTo>
                    <a:pt x="292163" y="20878"/>
                  </a:lnTo>
                  <a:lnTo>
                    <a:pt x="302602" y="20878"/>
                  </a:lnTo>
                  <a:lnTo>
                    <a:pt x="302602" y="10439"/>
                  </a:lnTo>
                  <a:lnTo>
                    <a:pt x="302602" y="0"/>
                  </a:lnTo>
                  <a:close/>
                </a:path>
                <a:path w="636905" h="31750">
                  <a:moveTo>
                    <a:pt x="323481" y="10439"/>
                  </a:moveTo>
                  <a:lnTo>
                    <a:pt x="313042" y="10439"/>
                  </a:lnTo>
                  <a:lnTo>
                    <a:pt x="313042" y="20878"/>
                  </a:lnTo>
                  <a:lnTo>
                    <a:pt x="323481" y="20878"/>
                  </a:lnTo>
                  <a:lnTo>
                    <a:pt x="323481" y="10439"/>
                  </a:lnTo>
                  <a:close/>
                </a:path>
                <a:path w="636905" h="31750">
                  <a:moveTo>
                    <a:pt x="386080" y="10439"/>
                  </a:moveTo>
                  <a:lnTo>
                    <a:pt x="375653" y="10439"/>
                  </a:lnTo>
                  <a:lnTo>
                    <a:pt x="365213" y="10439"/>
                  </a:lnTo>
                  <a:lnTo>
                    <a:pt x="365213" y="0"/>
                  </a:lnTo>
                  <a:lnTo>
                    <a:pt x="354787" y="0"/>
                  </a:lnTo>
                  <a:lnTo>
                    <a:pt x="344347" y="0"/>
                  </a:lnTo>
                  <a:lnTo>
                    <a:pt x="333908" y="0"/>
                  </a:lnTo>
                  <a:lnTo>
                    <a:pt x="333908" y="10439"/>
                  </a:lnTo>
                  <a:lnTo>
                    <a:pt x="333908" y="20878"/>
                  </a:lnTo>
                  <a:lnTo>
                    <a:pt x="344347" y="20878"/>
                  </a:lnTo>
                  <a:lnTo>
                    <a:pt x="354774" y="20878"/>
                  </a:lnTo>
                  <a:lnTo>
                    <a:pt x="386080" y="20878"/>
                  </a:lnTo>
                  <a:lnTo>
                    <a:pt x="386080" y="10439"/>
                  </a:lnTo>
                  <a:close/>
                </a:path>
                <a:path w="636905" h="31750">
                  <a:moveTo>
                    <a:pt x="417385" y="10439"/>
                  </a:moveTo>
                  <a:lnTo>
                    <a:pt x="406958" y="10439"/>
                  </a:lnTo>
                  <a:lnTo>
                    <a:pt x="396519" y="10439"/>
                  </a:lnTo>
                  <a:lnTo>
                    <a:pt x="396519" y="20878"/>
                  </a:lnTo>
                  <a:lnTo>
                    <a:pt x="406946" y="20878"/>
                  </a:lnTo>
                  <a:lnTo>
                    <a:pt x="417385" y="20878"/>
                  </a:lnTo>
                  <a:lnTo>
                    <a:pt x="417385" y="10439"/>
                  </a:lnTo>
                  <a:close/>
                </a:path>
                <a:path w="636905" h="31750">
                  <a:moveTo>
                    <a:pt x="427824" y="0"/>
                  </a:moveTo>
                  <a:lnTo>
                    <a:pt x="417385" y="0"/>
                  </a:lnTo>
                  <a:lnTo>
                    <a:pt x="417385" y="10439"/>
                  </a:lnTo>
                  <a:lnTo>
                    <a:pt x="427824" y="10439"/>
                  </a:lnTo>
                  <a:lnTo>
                    <a:pt x="427824" y="0"/>
                  </a:lnTo>
                  <a:close/>
                </a:path>
                <a:path w="636905" h="31750">
                  <a:moveTo>
                    <a:pt x="532168" y="10439"/>
                  </a:moveTo>
                  <a:lnTo>
                    <a:pt x="521741" y="10439"/>
                  </a:lnTo>
                  <a:lnTo>
                    <a:pt x="511302" y="10439"/>
                  </a:lnTo>
                  <a:lnTo>
                    <a:pt x="500862" y="10439"/>
                  </a:lnTo>
                  <a:lnTo>
                    <a:pt x="500862" y="0"/>
                  </a:lnTo>
                  <a:lnTo>
                    <a:pt x="490435" y="0"/>
                  </a:lnTo>
                  <a:lnTo>
                    <a:pt x="479996" y="0"/>
                  </a:lnTo>
                  <a:lnTo>
                    <a:pt x="469557" y="0"/>
                  </a:lnTo>
                  <a:lnTo>
                    <a:pt x="469557" y="10439"/>
                  </a:lnTo>
                  <a:lnTo>
                    <a:pt x="459130" y="10439"/>
                  </a:lnTo>
                  <a:lnTo>
                    <a:pt x="459130" y="20878"/>
                  </a:lnTo>
                  <a:lnTo>
                    <a:pt x="469557" y="20878"/>
                  </a:lnTo>
                  <a:lnTo>
                    <a:pt x="469569" y="20878"/>
                  </a:lnTo>
                  <a:lnTo>
                    <a:pt x="532168" y="20878"/>
                  </a:lnTo>
                  <a:lnTo>
                    <a:pt x="532168" y="10439"/>
                  </a:lnTo>
                  <a:close/>
                </a:path>
                <a:path w="636905" h="31750">
                  <a:moveTo>
                    <a:pt x="553046" y="0"/>
                  </a:moveTo>
                  <a:lnTo>
                    <a:pt x="542607" y="0"/>
                  </a:lnTo>
                  <a:lnTo>
                    <a:pt x="542607" y="10439"/>
                  </a:lnTo>
                  <a:lnTo>
                    <a:pt x="542607" y="20878"/>
                  </a:lnTo>
                  <a:lnTo>
                    <a:pt x="553046" y="20878"/>
                  </a:lnTo>
                  <a:lnTo>
                    <a:pt x="553046" y="10439"/>
                  </a:lnTo>
                  <a:lnTo>
                    <a:pt x="553046" y="0"/>
                  </a:lnTo>
                  <a:close/>
                </a:path>
                <a:path w="636905" h="31750">
                  <a:moveTo>
                    <a:pt x="573913" y="10439"/>
                  </a:moveTo>
                  <a:lnTo>
                    <a:pt x="563473" y="10439"/>
                  </a:lnTo>
                  <a:lnTo>
                    <a:pt x="563473" y="20878"/>
                  </a:lnTo>
                  <a:lnTo>
                    <a:pt x="573913" y="20878"/>
                  </a:lnTo>
                  <a:lnTo>
                    <a:pt x="573913" y="10439"/>
                  </a:lnTo>
                  <a:close/>
                </a:path>
                <a:path w="636905" h="31750">
                  <a:moveTo>
                    <a:pt x="615645" y="0"/>
                  </a:moveTo>
                  <a:lnTo>
                    <a:pt x="605218" y="0"/>
                  </a:lnTo>
                  <a:lnTo>
                    <a:pt x="594779" y="0"/>
                  </a:lnTo>
                  <a:lnTo>
                    <a:pt x="584339" y="0"/>
                  </a:lnTo>
                  <a:lnTo>
                    <a:pt x="584339" y="10439"/>
                  </a:lnTo>
                  <a:lnTo>
                    <a:pt x="584339" y="20878"/>
                  </a:lnTo>
                  <a:lnTo>
                    <a:pt x="594779" y="20878"/>
                  </a:lnTo>
                  <a:lnTo>
                    <a:pt x="605218" y="20878"/>
                  </a:lnTo>
                  <a:lnTo>
                    <a:pt x="605218" y="10439"/>
                  </a:lnTo>
                  <a:lnTo>
                    <a:pt x="615645" y="10439"/>
                  </a:lnTo>
                  <a:lnTo>
                    <a:pt x="615645" y="0"/>
                  </a:lnTo>
                  <a:close/>
                </a:path>
                <a:path w="636905" h="31750">
                  <a:moveTo>
                    <a:pt x="636524" y="0"/>
                  </a:moveTo>
                  <a:lnTo>
                    <a:pt x="626084" y="0"/>
                  </a:lnTo>
                  <a:lnTo>
                    <a:pt x="626084" y="10439"/>
                  </a:lnTo>
                  <a:lnTo>
                    <a:pt x="626084" y="20878"/>
                  </a:lnTo>
                  <a:lnTo>
                    <a:pt x="636524" y="20878"/>
                  </a:lnTo>
                  <a:lnTo>
                    <a:pt x="636524" y="10439"/>
                  </a:lnTo>
                  <a:lnTo>
                    <a:pt x="636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110236" y="4754054"/>
              <a:ext cx="615950" cy="31750"/>
            </a:xfrm>
            <a:custGeom>
              <a:avLst/>
              <a:gdLst/>
              <a:ahLst/>
              <a:cxnLst/>
              <a:rect l="l" t="t" r="r" b="b"/>
              <a:pathLst>
                <a:path w="615950" h="31750">
                  <a:moveTo>
                    <a:pt x="20853" y="10439"/>
                  </a:moveTo>
                  <a:lnTo>
                    <a:pt x="10426" y="10439"/>
                  </a:lnTo>
                  <a:lnTo>
                    <a:pt x="0" y="10439"/>
                  </a:lnTo>
                  <a:lnTo>
                    <a:pt x="0" y="20866"/>
                  </a:lnTo>
                  <a:lnTo>
                    <a:pt x="0" y="31305"/>
                  </a:lnTo>
                  <a:lnTo>
                    <a:pt x="10426" y="31305"/>
                  </a:lnTo>
                  <a:lnTo>
                    <a:pt x="20853" y="31305"/>
                  </a:lnTo>
                  <a:lnTo>
                    <a:pt x="20853" y="20878"/>
                  </a:lnTo>
                  <a:lnTo>
                    <a:pt x="20853" y="10439"/>
                  </a:lnTo>
                  <a:close/>
                </a:path>
                <a:path w="615950" h="31750">
                  <a:moveTo>
                    <a:pt x="52158" y="10439"/>
                  </a:moveTo>
                  <a:lnTo>
                    <a:pt x="41732" y="10439"/>
                  </a:lnTo>
                  <a:lnTo>
                    <a:pt x="31305" y="10439"/>
                  </a:lnTo>
                  <a:lnTo>
                    <a:pt x="20866" y="10439"/>
                  </a:lnTo>
                  <a:lnTo>
                    <a:pt x="20866" y="20866"/>
                  </a:lnTo>
                  <a:lnTo>
                    <a:pt x="20866" y="31305"/>
                  </a:lnTo>
                  <a:lnTo>
                    <a:pt x="31305" y="31305"/>
                  </a:lnTo>
                  <a:lnTo>
                    <a:pt x="41732" y="31305"/>
                  </a:lnTo>
                  <a:lnTo>
                    <a:pt x="41732" y="20878"/>
                  </a:lnTo>
                  <a:lnTo>
                    <a:pt x="52158" y="20878"/>
                  </a:lnTo>
                  <a:lnTo>
                    <a:pt x="52158" y="10439"/>
                  </a:lnTo>
                  <a:close/>
                </a:path>
                <a:path w="615950" h="31750">
                  <a:moveTo>
                    <a:pt x="73037" y="10439"/>
                  </a:moveTo>
                  <a:lnTo>
                    <a:pt x="62611" y="10439"/>
                  </a:lnTo>
                  <a:lnTo>
                    <a:pt x="52171" y="10439"/>
                  </a:lnTo>
                  <a:lnTo>
                    <a:pt x="52171" y="20878"/>
                  </a:lnTo>
                  <a:lnTo>
                    <a:pt x="62611" y="20878"/>
                  </a:lnTo>
                  <a:lnTo>
                    <a:pt x="73037" y="20878"/>
                  </a:lnTo>
                  <a:lnTo>
                    <a:pt x="73037" y="10439"/>
                  </a:lnTo>
                  <a:close/>
                </a:path>
                <a:path w="615950" h="31750">
                  <a:moveTo>
                    <a:pt x="187833" y="0"/>
                  </a:moveTo>
                  <a:lnTo>
                    <a:pt x="177393" y="0"/>
                  </a:lnTo>
                  <a:lnTo>
                    <a:pt x="177393" y="10439"/>
                  </a:lnTo>
                  <a:lnTo>
                    <a:pt x="166954" y="10439"/>
                  </a:lnTo>
                  <a:lnTo>
                    <a:pt x="166954" y="20866"/>
                  </a:lnTo>
                  <a:lnTo>
                    <a:pt x="156527" y="20866"/>
                  </a:lnTo>
                  <a:lnTo>
                    <a:pt x="156527" y="10439"/>
                  </a:lnTo>
                  <a:lnTo>
                    <a:pt x="156527" y="0"/>
                  </a:lnTo>
                  <a:lnTo>
                    <a:pt x="146088" y="0"/>
                  </a:lnTo>
                  <a:lnTo>
                    <a:pt x="146088" y="10439"/>
                  </a:lnTo>
                  <a:lnTo>
                    <a:pt x="135648" y="10439"/>
                  </a:lnTo>
                  <a:lnTo>
                    <a:pt x="135648" y="20866"/>
                  </a:lnTo>
                  <a:lnTo>
                    <a:pt x="125222" y="20866"/>
                  </a:lnTo>
                  <a:lnTo>
                    <a:pt x="125222" y="10439"/>
                  </a:lnTo>
                  <a:lnTo>
                    <a:pt x="114782" y="10439"/>
                  </a:lnTo>
                  <a:lnTo>
                    <a:pt x="104355" y="10439"/>
                  </a:lnTo>
                  <a:lnTo>
                    <a:pt x="93916" y="10439"/>
                  </a:lnTo>
                  <a:lnTo>
                    <a:pt x="93916" y="20878"/>
                  </a:lnTo>
                  <a:lnTo>
                    <a:pt x="104343" y="20878"/>
                  </a:lnTo>
                  <a:lnTo>
                    <a:pt x="104343" y="31305"/>
                  </a:lnTo>
                  <a:lnTo>
                    <a:pt x="114782" y="31305"/>
                  </a:lnTo>
                  <a:lnTo>
                    <a:pt x="114782" y="20878"/>
                  </a:lnTo>
                  <a:lnTo>
                    <a:pt x="125209" y="20878"/>
                  </a:lnTo>
                  <a:lnTo>
                    <a:pt x="125209" y="31305"/>
                  </a:lnTo>
                  <a:lnTo>
                    <a:pt x="135648" y="31305"/>
                  </a:lnTo>
                  <a:lnTo>
                    <a:pt x="177393" y="31305"/>
                  </a:lnTo>
                  <a:lnTo>
                    <a:pt x="177393" y="20878"/>
                  </a:lnTo>
                  <a:lnTo>
                    <a:pt x="187833" y="20878"/>
                  </a:lnTo>
                  <a:lnTo>
                    <a:pt x="187833" y="10439"/>
                  </a:lnTo>
                  <a:lnTo>
                    <a:pt x="187833" y="0"/>
                  </a:lnTo>
                  <a:close/>
                </a:path>
                <a:path w="615950" h="31750">
                  <a:moveTo>
                    <a:pt x="208699" y="0"/>
                  </a:moveTo>
                  <a:lnTo>
                    <a:pt x="198259" y="0"/>
                  </a:lnTo>
                  <a:lnTo>
                    <a:pt x="198259" y="10439"/>
                  </a:lnTo>
                  <a:lnTo>
                    <a:pt x="208699" y="10439"/>
                  </a:lnTo>
                  <a:lnTo>
                    <a:pt x="208699" y="0"/>
                  </a:lnTo>
                  <a:close/>
                </a:path>
                <a:path w="615950" h="31750">
                  <a:moveTo>
                    <a:pt x="250418" y="0"/>
                  </a:moveTo>
                  <a:lnTo>
                    <a:pt x="239991" y="0"/>
                  </a:lnTo>
                  <a:lnTo>
                    <a:pt x="239991" y="10439"/>
                  </a:lnTo>
                  <a:lnTo>
                    <a:pt x="229565" y="10439"/>
                  </a:lnTo>
                  <a:lnTo>
                    <a:pt x="229565" y="0"/>
                  </a:lnTo>
                  <a:lnTo>
                    <a:pt x="219125" y="0"/>
                  </a:lnTo>
                  <a:lnTo>
                    <a:pt x="219125" y="10439"/>
                  </a:lnTo>
                  <a:lnTo>
                    <a:pt x="219125" y="20866"/>
                  </a:lnTo>
                  <a:lnTo>
                    <a:pt x="219125" y="31305"/>
                  </a:lnTo>
                  <a:lnTo>
                    <a:pt x="229565" y="31305"/>
                  </a:lnTo>
                  <a:lnTo>
                    <a:pt x="240004" y="31305"/>
                  </a:lnTo>
                  <a:lnTo>
                    <a:pt x="240004" y="20878"/>
                  </a:lnTo>
                  <a:lnTo>
                    <a:pt x="240004" y="10439"/>
                  </a:lnTo>
                  <a:lnTo>
                    <a:pt x="250418" y="10439"/>
                  </a:lnTo>
                  <a:lnTo>
                    <a:pt x="250418" y="0"/>
                  </a:lnTo>
                  <a:close/>
                </a:path>
                <a:path w="615950" h="31750">
                  <a:moveTo>
                    <a:pt x="260870" y="0"/>
                  </a:moveTo>
                  <a:lnTo>
                    <a:pt x="250431" y="0"/>
                  </a:lnTo>
                  <a:lnTo>
                    <a:pt x="250431" y="10439"/>
                  </a:lnTo>
                  <a:lnTo>
                    <a:pt x="260870" y="10439"/>
                  </a:lnTo>
                  <a:lnTo>
                    <a:pt x="260870" y="0"/>
                  </a:lnTo>
                  <a:close/>
                </a:path>
                <a:path w="615950" h="31750">
                  <a:moveTo>
                    <a:pt x="375653" y="0"/>
                  </a:moveTo>
                  <a:lnTo>
                    <a:pt x="375653" y="0"/>
                  </a:lnTo>
                  <a:lnTo>
                    <a:pt x="313042" y="0"/>
                  </a:lnTo>
                  <a:lnTo>
                    <a:pt x="313042" y="10439"/>
                  </a:lnTo>
                  <a:lnTo>
                    <a:pt x="302615" y="10439"/>
                  </a:lnTo>
                  <a:lnTo>
                    <a:pt x="292176" y="10439"/>
                  </a:lnTo>
                  <a:lnTo>
                    <a:pt x="281736" y="10439"/>
                  </a:lnTo>
                  <a:lnTo>
                    <a:pt x="281736" y="0"/>
                  </a:lnTo>
                  <a:lnTo>
                    <a:pt x="271297" y="0"/>
                  </a:lnTo>
                  <a:lnTo>
                    <a:pt x="271297" y="10439"/>
                  </a:lnTo>
                  <a:lnTo>
                    <a:pt x="271297" y="20878"/>
                  </a:lnTo>
                  <a:lnTo>
                    <a:pt x="323481" y="20878"/>
                  </a:lnTo>
                  <a:lnTo>
                    <a:pt x="323481" y="10439"/>
                  </a:lnTo>
                  <a:lnTo>
                    <a:pt x="333908" y="10439"/>
                  </a:lnTo>
                  <a:lnTo>
                    <a:pt x="333908" y="20878"/>
                  </a:lnTo>
                  <a:lnTo>
                    <a:pt x="344347" y="20878"/>
                  </a:lnTo>
                  <a:lnTo>
                    <a:pt x="354787" y="20878"/>
                  </a:lnTo>
                  <a:lnTo>
                    <a:pt x="354787" y="10439"/>
                  </a:lnTo>
                  <a:lnTo>
                    <a:pt x="365213" y="10439"/>
                  </a:lnTo>
                  <a:lnTo>
                    <a:pt x="375653" y="10439"/>
                  </a:lnTo>
                  <a:lnTo>
                    <a:pt x="375653" y="0"/>
                  </a:lnTo>
                  <a:close/>
                </a:path>
                <a:path w="615950" h="31750">
                  <a:moveTo>
                    <a:pt x="427824" y="0"/>
                  </a:moveTo>
                  <a:lnTo>
                    <a:pt x="417385" y="0"/>
                  </a:lnTo>
                  <a:lnTo>
                    <a:pt x="417385" y="10439"/>
                  </a:lnTo>
                  <a:lnTo>
                    <a:pt x="406958" y="10439"/>
                  </a:lnTo>
                  <a:lnTo>
                    <a:pt x="406958" y="0"/>
                  </a:lnTo>
                  <a:lnTo>
                    <a:pt x="396519" y="0"/>
                  </a:lnTo>
                  <a:lnTo>
                    <a:pt x="396519" y="10439"/>
                  </a:lnTo>
                  <a:lnTo>
                    <a:pt x="386092" y="10439"/>
                  </a:lnTo>
                  <a:lnTo>
                    <a:pt x="375653" y="10439"/>
                  </a:lnTo>
                  <a:lnTo>
                    <a:pt x="375653" y="20878"/>
                  </a:lnTo>
                  <a:lnTo>
                    <a:pt x="417398" y="20878"/>
                  </a:lnTo>
                  <a:lnTo>
                    <a:pt x="417398" y="10439"/>
                  </a:lnTo>
                  <a:lnTo>
                    <a:pt x="427824" y="10439"/>
                  </a:lnTo>
                  <a:lnTo>
                    <a:pt x="427824" y="0"/>
                  </a:lnTo>
                  <a:close/>
                </a:path>
                <a:path w="615950" h="31750">
                  <a:moveTo>
                    <a:pt x="490435" y="0"/>
                  </a:moveTo>
                  <a:lnTo>
                    <a:pt x="479996" y="0"/>
                  </a:lnTo>
                  <a:lnTo>
                    <a:pt x="469557" y="0"/>
                  </a:lnTo>
                  <a:lnTo>
                    <a:pt x="469557" y="10439"/>
                  </a:lnTo>
                  <a:lnTo>
                    <a:pt x="459130" y="10439"/>
                  </a:lnTo>
                  <a:lnTo>
                    <a:pt x="459130" y="0"/>
                  </a:lnTo>
                  <a:lnTo>
                    <a:pt x="448691" y="0"/>
                  </a:lnTo>
                  <a:lnTo>
                    <a:pt x="448691" y="10439"/>
                  </a:lnTo>
                  <a:lnTo>
                    <a:pt x="448691" y="20878"/>
                  </a:lnTo>
                  <a:lnTo>
                    <a:pt x="459130" y="20878"/>
                  </a:lnTo>
                  <a:lnTo>
                    <a:pt x="469557" y="20878"/>
                  </a:lnTo>
                  <a:lnTo>
                    <a:pt x="479996" y="20878"/>
                  </a:lnTo>
                  <a:lnTo>
                    <a:pt x="479996" y="10439"/>
                  </a:lnTo>
                  <a:lnTo>
                    <a:pt x="490435" y="10439"/>
                  </a:lnTo>
                  <a:lnTo>
                    <a:pt x="490435" y="0"/>
                  </a:lnTo>
                  <a:close/>
                </a:path>
                <a:path w="615950" h="31750">
                  <a:moveTo>
                    <a:pt x="511302" y="0"/>
                  </a:moveTo>
                  <a:lnTo>
                    <a:pt x="500862" y="0"/>
                  </a:lnTo>
                  <a:lnTo>
                    <a:pt x="500862" y="10439"/>
                  </a:lnTo>
                  <a:lnTo>
                    <a:pt x="511302" y="10439"/>
                  </a:lnTo>
                  <a:lnTo>
                    <a:pt x="511302" y="0"/>
                  </a:lnTo>
                  <a:close/>
                </a:path>
                <a:path w="615950" h="31750">
                  <a:moveTo>
                    <a:pt x="584352" y="0"/>
                  </a:moveTo>
                  <a:lnTo>
                    <a:pt x="573913" y="0"/>
                  </a:lnTo>
                  <a:lnTo>
                    <a:pt x="563473" y="0"/>
                  </a:lnTo>
                  <a:lnTo>
                    <a:pt x="563473" y="10439"/>
                  </a:lnTo>
                  <a:lnTo>
                    <a:pt x="553046" y="10439"/>
                  </a:lnTo>
                  <a:lnTo>
                    <a:pt x="542607" y="10439"/>
                  </a:lnTo>
                  <a:lnTo>
                    <a:pt x="532180" y="10439"/>
                  </a:lnTo>
                  <a:lnTo>
                    <a:pt x="532180" y="0"/>
                  </a:lnTo>
                  <a:lnTo>
                    <a:pt x="521741" y="0"/>
                  </a:lnTo>
                  <a:lnTo>
                    <a:pt x="521741" y="10439"/>
                  </a:lnTo>
                  <a:lnTo>
                    <a:pt x="511302" y="10439"/>
                  </a:lnTo>
                  <a:lnTo>
                    <a:pt x="511302" y="20878"/>
                  </a:lnTo>
                  <a:lnTo>
                    <a:pt x="521741" y="20878"/>
                  </a:lnTo>
                  <a:lnTo>
                    <a:pt x="532168" y="20878"/>
                  </a:lnTo>
                  <a:lnTo>
                    <a:pt x="573913" y="20878"/>
                  </a:lnTo>
                  <a:lnTo>
                    <a:pt x="573913" y="10439"/>
                  </a:lnTo>
                  <a:lnTo>
                    <a:pt x="584352" y="10439"/>
                  </a:lnTo>
                  <a:lnTo>
                    <a:pt x="584352" y="0"/>
                  </a:lnTo>
                  <a:close/>
                </a:path>
                <a:path w="615950" h="31750">
                  <a:moveTo>
                    <a:pt x="615657" y="0"/>
                  </a:moveTo>
                  <a:lnTo>
                    <a:pt x="605218" y="0"/>
                  </a:lnTo>
                  <a:lnTo>
                    <a:pt x="605218" y="10439"/>
                  </a:lnTo>
                  <a:lnTo>
                    <a:pt x="615657" y="10439"/>
                  </a:lnTo>
                  <a:lnTo>
                    <a:pt x="61565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89369" y="4774920"/>
              <a:ext cx="626110" cy="31750"/>
            </a:xfrm>
            <a:custGeom>
              <a:avLst/>
              <a:gdLst/>
              <a:ahLst/>
              <a:cxnLst/>
              <a:rect l="l" t="t" r="r" b="b"/>
              <a:pathLst>
                <a:path w="626110" h="31750">
                  <a:moveTo>
                    <a:pt x="41719" y="20878"/>
                  </a:moveTo>
                  <a:lnTo>
                    <a:pt x="31292" y="20878"/>
                  </a:lnTo>
                  <a:lnTo>
                    <a:pt x="31292" y="10439"/>
                  </a:lnTo>
                  <a:lnTo>
                    <a:pt x="20866" y="10439"/>
                  </a:lnTo>
                  <a:lnTo>
                    <a:pt x="10439" y="10439"/>
                  </a:lnTo>
                  <a:lnTo>
                    <a:pt x="0" y="10439"/>
                  </a:lnTo>
                  <a:lnTo>
                    <a:pt x="0" y="20878"/>
                  </a:lnTo>
                  <a:lnTo>
                    <a:pt x="0" y="31330"/>
                  </a:lnTo>
                  <a:lnTo>
                    <a:pt x="10439" y="31330"/>
                  </a:lnTo>
                  <a:lnTo>
                    <a:pt x="10439" y="20878"/>
                  </a:lnTo>
                  <a:lnTo>
                    <a:pt x="20866" y="20878"/>
                  </a:lnTo>
                  <a:lnTo>
                    <a:pt x="20866" y="31330"/>
                  </a:lnTo>
                  <a:lnTo>
                    <a:pt x="31292" y="31330"/>
                  </a:lnTo>
                  <a:lnTo>
                    <a:pt x="41719" y="31330"/>
                  </a:lnTo>
                  <a:lnTo>
                    <a:pt x="41719" y="20878"/>
                  </a:lnTo>
                  <a:close/>
                </a:path>
                <a:path w="626110" h="31750">
                  <a:moveTo>
                    <a:pt x="62598" y="20878"/>
                  </a:moveTo>
                  <a:lnTo>
                    <a:pt x="52171" y="20878"/>
                  </a:lnTo>
                  <a:lnTo>
                    <a:pt x="52171" y="31330"/>
                  </a:lnTo>
                  <a:lnTo>
                    <a:pt x="62598" y="31330"/>
                  </a:lnTo>
                  <a:lnTo>
                    <a:pt x="62598" y="20878"/>
                  </a:lnTo>
                  <a:close/>
                </a:path>
                <a:path w="626110" h="31750">
                  <a:moveTo>
                    <a:pt x="73025" y="10439"/>
                  </a:moveTo>
                  <a:lnTo>
                    <a:pt x="62598" y="10439"/>
                  </a:lnTo>
                  <a:lnTo>
                    <a:pt x="62598" y="20878"/>
                  </a:lnTo>
                  <a:lnTo>
                    <a:pt x="73025" y="20878"/>
                  </a:lnTo>
                  <a:lnTo>
                    <a:pt x="73025" y="10439"/>
                  </a:lnTo>
                  <a:close/>
                </a:path>
                <a:path w="626110" h="31750">
                  <a:moveTo>
                    <a:pt x="104330" y="10439"/>
                  </a:moveTo>
                  <a:lnTo>
                    <a:pt x="93903" y="10439"/>
                  </a:lnTo>
                  <a:lnTo>
                    <a:pt x="83477" y="10439"/>
                  </a:lnTo>
                  <a:lnTo>
                    <a:pt x="83477" y="20878"/>
                  </a:lnTo>
                  <a:lnTo>
                    <a:pt x="73037" y="20878"/>
                  </a:lnTo>
                  <a:lnTo>
                    <a:pt x="73037" y="31330"/>
                  </a:lnTo>
                  <a:lnTo>
                    <a:pt x="83477" y="31330"/>
                  </a:lnTo>
                  <a:lnTo>
                    <a:pt x="93903" y="31330"/>
                  </a:lnTo>
                  <a:lnTo>
                    <a:pt x="104330" y="31330"/>
                  </a:lnTo>
                  <a:lnTo>
                    <a:pt x="104330" y="20878"/>
                  </a:lnTo>
                  <a:lnTo>
                    <a:pt x="104330" y="10439"/>
                  </a:lnTo>
                  <a:close/>
                </a:path>
                <a:path w="626110" h="31750">
                  <a:moveTo>
                    <a:pt x="187820" y="20878"/>
                  </a:moveTo>
                  <a:lnTo>
                    <a:pt x="177393" y="20878"/>
                  </a:lnTo>
                  <a:lnTo>
                    <a:pt x="177393" y="10439"/>
                  </a:lnTo>
                  <a:lnTo>
                    <a:pt x="166954" y="10439"/>
                  </a:lnTo>
                  <a:lnTo>
                    <a:pt x="156514" y="10439"/>
                  </a:lnTo>
                  <a:lnTo>
                    <a:pt x="146088" y="10439"/>
                  </a:lnTo>
                  <a:lnTo>
                    <a:pt x="135648" y="10439"/>
                  </a:lnTo>
                  <a:lnTo>
                    <a:pt x="135648" y="20878"/>
                  </a:lnTo>
                  <a:lnTo>
                    <a:pt x="125222" y="20878"/>
                  </a:lnTo>
                  <a:lnTo>
                    <a:pt x="114782" y="20878"/>
                  </a:lnTo>
                  <a:lnTo>
                    <a:pt x="114782" y="31330"/>
                  </a:lnTo>
                  <a:lnTo>
                    <a:pt x="125209" y="31330"/>
                  </a:lnTo>
                  <a:lnTo>
                    <a:pt x="135648" y="31330"/>
                  </a:lnTo>
                  <a:lnTo>
                    <a:pt x="146088" y="31330"/>
                  </a:lnTo>
                  <a:lnTo>
                    <a:pt x="146088" y="20878"/>
                  </a:lnTo>
                  <a:lnTo>
                    <a:pt x="156514" y="20878"/>
                  </a:lnTo>
                  <a:lnTo>
                    <a:pt x="166954" y="20878"/>
                  </a:lnTo>
                  <a:lnTo>
                    <a:pt x="166954" y="31330"/>
                  </a:lnTo>
                  <a:lnTo>
                    <a:pt x="177380" y="31330"/>
                  </a:lnTo>
                  <a:lnTo>
                    <a:pt x="187820" y="31330"/>
                  </a:lnTo>
                  <a:lnTo>
                    <a:pt x="187820" y="20878"/>
                  </a:lnTo>
                  <a:close/>
                </a:path>
                <a:path w="626110" h="31750">
                  <a:moveTo>
                    <a:pt x="198259" y="10439"/>
                  </a:moveTo>
                  <a:lnTo>
                    <a:pt x="187820" y="10439"/>
                  </a:lnTo>
                  <a:lnTo>
                    <a:pt x="187820" y="20878"/>
                  </a:lnTo>
                  <a:lnTo>
                    <a:pt x="198259" y="20878"/>
                  </a:lnTo>
                  <a:lnTo>
                    <a:pt x="198259" y="10439"/>
                  </a:lnTo>
                  <a:close/>
                </a:path>
                <a:path w="626110" h="31750">
                  <a:moveTo>
                    <a:pt x="208699" y="20878"/>
                  </a:moveTo>
                  <a:lnTo>
                    <a:pt x="198259" y="20878"/>
                  </a:lnTo>
                  <a:lnTo>
                    <a:pt x="198259" y="31330"/>
                  </a:lnTo>
                  <a:lnTo>
                    <a:pt x="208699" y="31330"/>
                  </a:lnTo>
                  <a:lnTo>
                    <a:pt x="208699" y="20878"/>
                  </a:lnTo>
                  <a:close/>
                </a:path>
                <a:path w="626110" h="31750">
                  <a:moveTo>
                    <a:pt x="229565" y="10439"/>
                  </a:moveTo>
                  <a:lnTo>
                    <a:pt x="219125" y="10439"/>
                  </a:lnTo>
                  <a:lnTo>
                    <a:pt x="219125" y="20878"/>
                  </a:lnTo>
                  <a:lnTo>
                    <a:pt x="219125" y="31330"/>
                  </a:lnTo>
                  <a:lnTo>
                    <a:pt x="229565" y="31330"/>
                  </a:lnTo>
                  <a:lnTo>
                    <a:pt x="229565" y="20878"/>
                  </a:lnTo>
                  <a:lnTo>
                    <a:pt x="229565" y="10439"/>
                  </a:lnTo>
                  <a:close/>
                </a:path>
                <a:path w="626110" h="31750">
                  <a:moveTo>
                    <a:pt x="271284" y="10439"/>
                  </a:moveTo>
                  <a:lnTo>
                    <a:pt x="260870" y="10439"/>
                  </a:lnTo>
                  <a:lnTo>
                    <a:pt x="260870" y="0"/>
                  </a:lnTo>
                  <a:lnTo>
                    <a:pt x="250431" y="0"/>
                  </a:lnTo>
                  <a:lnTo>
                    <a:pt x="250431" y="10439"/>
                  </a:lnTo>
                  <a:lnTo>
                    <a:pt x="239991" y="10439"/>
                  </a:lnTo>
                  <a:lnTo>
                    <a:pt x="239991" y="20878"/>
                  </a:lnTo>
                  <a:lnTo>
                    <a:pt x="250431" y="20878"/>
                  </a:lnTo>
                  <a:lnTo>
                    <a:pt x="260858" y="20878"/>
                  </a:lnTo>
                  <a:lnTo>
                    <a:pt x="271284" y="20878"/>
                  </a:lnTo>
                  <a:lnTo>
                    <a:pt x="271284" y="10439"/>
                  </a:lnTo>
                  <a:close/>
                </a:path>
                <a:path w="626110" h="31750">
                  <a:moveTo>
                    <a:pt x="281736" y="0"/>
                  </a:moveTo>
                  <a:lnTo>
                    <a:pt x="271297" y="0"/>
                  </a:lnTo>
                  <a:lnTo>
                    <a:pt x="271297" y="10439"/>
                  </a:lnTo>
                  <a:lnTo>
                    <a:pt x="271297" y="20878"/>
                  </a:lnTo>
                  <a:lnTo>
                    <a:pt x="281736" y="20878"/>
                  </a:lnTo>
                  <a:lnTo>
                    <a:pt x="281736" y="10439"/>
                  </a:lnTo>
                  <a:lnTo>
                    <a:pt x="281736" y="0"/>
                  </a:lnTo>
                  <a:close/>
                </a:path>
                <a:path w="626110" h="31750">
                  <a:moveTo>
                    <a:pt x="313042" y="0"/>
                  </a:moveTo>
                  <a:lnTo>
                    <a:pt x="302602" y="0"/>
                  </a:lnTo>
                  <a:lnTo>
                    <a:pt x="292163" y="0"/>
                  </a:lnTo>
                  <a:lnTo>
                    <a:pt x="292163" y="10439"/>
                  </a:lnTo>
                  <a:lnTo>
                    <a:pt x="292163" y="20878"/>
                  </a:lnTo>
                  <a:lnTo>
                    <a:pt x="292163" y="31330"/>
                  </a:lnTo>
                  <a:lnTo>
                    <a:pt x="302602" y="31330"/>
                  </a:lnTo>
                  <a:lnTo>
                    <a:pt x="313042" y="31330"/>
                  </a:lnTo>
                  <a:lnTo>
                    <a:pt x="313042" y="20878"/>
                  </a:lnTo>
                  <a:lnTo>
                    <a:pt x="302602" y="20878"/>
                  </a:lnTo>
                  <a:lnTo>
                    <a:pt x="302602" y="10439"/>
                  </a:lnTo>
                  <a:lnTo>
                    <a:pt x="313042" y="10439"/>
                  </a:lnTo>
                  <a:lnTo>
                    <a:pt x="313042" y="0"/>
                  </a:lnTo>
                  <a:close/>
                </a:path>
                <a:path w="626110" h="31750">
                  <a:moveTo>
                    <a:pt x="323481" y="10439"/>
                  </a:moveTo>
                  <a:lnTo>
                    <a:pt x="313042" y="10439"/>
                  </a:lnTo>
                  <a:lnTo>
                    <a:pt x="313042" y="20878"/>
                  </a:lnTo>
                  <a:lnTo>
                    <a:pt x="323481" y="20878"/>
                  </a:lnTo>
                  <a:lnTo>
                    <a:pt x="323481" y="10439"/>
                  </a:lnTo>
                  <a:close/>
                </a:path>
                <a:path w="626110" h="31750">
                  <a:moveTo>
                    <a:pt x="365213" y="10439"/>
                  </a:moveTo>
                  <a:lnTo>
                    <a:pt x="354787" y="10439"/>
                  </a:lnTo>
                  <a:lnTo>
                    <a:pt x="354787" y="0"/>
                  </a:lnTo>
                  <a:lnTo>
                    <a:pt x="344347" y="0"/>
                  </a:lnTo>
                  <a:lnTo>
                    <a:pt x="344347" y="10439"/>
                  </a:lnTo>
                  <a:lnTo>
                    <a:pt x="354774" y="10439"/>
                  </a:lnTo>
                  <a:lnTo>
                    <a:pt x="354774" y="20878"/>
                  </a:lnTo>
                  <a:lnTo>
                    <a:pt x="344347" y="20878"/>
                  </a:lnTo>
                  <a:lnTo>
                    <a:pt x="344347" y="31330"/>
                  </a:lnTo>
                  <a:lnTo>
                    <a:pt x="354787" y="31330"/>
                  </a:lnTo>
                  <a:lnTo>
                    <a:pt x="354787" y="20878"/>
                  </a:lnTo>
                  <a:lnTo>
                    <a:pt x="365213" y="20878"/>
                  </a:lnTo>
                  <a:lnTo>
                    <a:pt x="365213" y="10439"/>
                  </a:lnTo>
                  <a:close/>
                </a:path>
                <a:path w="626110" h="31750">
                  <a:moveTo>
                    <a:pt x="396519" y="20878"/>
                  </a:moveTo>
                  <a:lnTo>
                    <a:pt x="386080" y="20878"/>
                  </a:lnTo>
                  <a:lnTo>
                    <a:pt x="386080" y="10439"/>
                  </a:lnTo>
                  <a:lnTo>
                    <a:pt x="375653" y="10439"/>
                  </a:lnTo>
                  <a:lnTo>
                    <a:pt x="375653" y="0"/>
                  </a:lnTo>
                  <a:lnTo>
                    <a:pt x="365213" y="0"/>
                  </a:lnTo>
                  <a:lnTo>
                    <a:pt x="365213" y="10439"/>
                  </a:lnTo>
                  <a:lnTo>
                    <a:pt x="375640" y="10439"/>
                  </a:lnTo>
                  <a:lnTo>
                    <a:pt x="375640" y="20878"/>
                  </a:lnTo>
                  <a:lnTo>
                    <a:pt x="375640" y="31330"/>
                  </a:lnTo>
                  <a:lnTo>
                    <a:pt x="386080" y="31330"/>
                  </a:lnTo>
                  <a:lnTo>
                    <a:pt x="396519" y="31330"/>
                  </a:lnTo>
                  <a:lnTo>
                    <a:pt x="396519" y="20878"/>
                  </a:lnTo>
                  <a:close/>
                </a:path>
                <a:path w="626110" h="31750">
                  <a:moveTo>
                    <a:pt x="396519" y="0"/>
                  </a:moveTo>
                  <a:lnTo>
                    <a:pt x="386080" y="0"/>
                  </a:lnTo>
                  <a:lnTo>
                    <a:pt x="386080" y="10439"/>
                  </a:lnTo>
                  <a:lnTo>
                    <a:pt x="396519" y="10439"/>
                  </a:lnTo>
                  <a:lnTo>
                    <a:pt x="396519" y="0"/>
                  </a:lnTo>
                  <a:close/>
                </a:path>
                <a:path w="626110" h="31750">
                  <a:moveTo>
                    <a:pt x="500862" y="0"/>
                  </a:moveTo>
                  <a:lnTo>
                    <a:pt x="490423" y="0"/>
                  </a:lnTo>
                  <a:lnTo>
                    <a:pt x="490423" y="10439"/>
                  </a:lnTo>
                  <a:lnTo>
                    <a:pt x="479996" y="10439"/>
                  </a:lnTo>
                  <a:lnTo>
                    <a:pt x="469569" y="10439"/>
                  </a:lnTo>
                  <a:lnTo>
                    <a:pt x="469569" y="0"/>
                  </a:lnTo>
                  <a:lnTo>
                    <a:pt x="459130" y="0"/>
                  </a:lnTo>
                  <a:lnTo>
                    <a:pt x="459130" y="10439"/>
                  </a:lnTo>
                  <a:lnTo>
                    <a:pt x="469557" y="10439"/>
                  </a:lnTo>
                  <a:lnTo>
                    <a:pt x="469557" y="20878"/>
                  </a:lnTo>
                  <a:lnTo>
                    <a:pt x="459130" y="20878"/>
                  </a:lnTo>
                  <a:lnTo>
                    <a:pt x="459130" y="10439"/>
                  </a:lnTo>
                  <a:lnTo>
                    <a:pt x="448691" y="10439"/>
                  </a:lnTo>
                  <a:lnTo>
                    <a:pt x="448691" y="0"/>
                  </a:lnTo>
                  <a:lnTo>
                    <a:pt x="438264" y="0"/>
                  </a:lnTo>
                  <a:lnTo>
                    <a:pt x="427824" y="0"/>
                  </a:lnTo>
                  <a:lnTo>
                    <a:pt x="417385" y="0"/>
                  </a:lnTo>
                  <a:lnTo>
                    <a:pt x="406946" y="0"/>
                  </a:lnTo>
                  <a:lnTo>
                    <a:pt x="406946" y="10439"/>
                  </a:lnTo>
                  <a:lnTo>
                    <a:pt x="417385" y="10439"/>
                  </a:lnTo>
                  <a:lnTo>
                    <a:pt x="427824" y="10439"/>
                  </a:lnTo>
                  <a:lnTo>
                    <a:pt x="438251" y="10439"/>
                  </a:lnTo>
                  <a:lnTo>
                    <a:pt x="438251" y="20878"/>
                  </a:lnTo>
                  <a:lnTo>
                    <a:pt x="427824" y="20878"/>
                  </a:lnTo>
                  <a:lnTo>
                    <a:pt x="427824" y="31330"/>
                  </a:lnTo>
                  <a:lnTo>
                    <a:pt x="438264" y="31330"/>
                  </a:lnTo>
                  <a:lnTo>
                    <a:pt x="438264" y="20878"/>
                  </a:lnTo>
                  <a:lnTo>
                    <a:pt x="448691" y="20878"/>
                  </a:lnTo>
                  <a:lnTo>
                    <a:pt x="448691" y="31330"/>
                  </a:lnTo>
                  <a:lnTo>
                    <a:pt x="459130" y="31330"/>
                  </a:lnTo>
                  <a:lnTo>
                    <a:pt x="469569" y="31330"/>
                  </a:lnTo>
                  <a:lnTo>
                    <a:pt x="469569" y="20878"/>
                  </a:lnTo>
                  <a:lnTo>
                    <a:pt x="479996" y="20878"/>
                  </a:lnTo>
                  <a:lnTo>
                    <a:pt x="490423" y="20878"/>
                  </a:lnTo>
                  <a:lnTo>
                    <a:pt x="500862" y="20878"/>
                  </a:lnTo>
                  <a:lnTo>
                    <a:pt x="500862" y="10439"/>
                  </a:lnTo>
                  <a:lnTo>
                    <a:pt x="500862" y="0"/>
                  </a:lnTo>
                  <a:close/>
                </a:path>
                <a:path w="626110" h="31750">
                  <a:moveTo>
                    <a:pt x="521741" y="0"/>
                  </a:moveTo>
                  <a:lnTo>
                    <a:pt x="511302" y="0"/>
                  </a:lnTo>
                  <a:lnTo>
                    <a:pt x="511302" y="10439"/>
                  </a:lnTo>
                  <a:lnTo>
                    <a:pt x="521741" y="10439"/>
                  </a:lnTo>
                  <a:lnTo>
                    <a:pt x="521741" y="0"/>
                  </a:lnTo>
                  <a:close/>
                </a:path>
                <a:path w="626110" h="31750">
                  <a:moveTo>
                    <a:pt x="584352" y="0"/>
                  </a:moveTo>
                  <a:lnTo>
                    <a:pt x="584352" y="0"/>
                  </a:lnTo>
                  <a:lnTo>
                    <a:pt x="532168" y="0"/>
                  </a:lnTo>
                  <a:lnTo>
                    <a:pt x="532168" y="10439"/>
                  </a:lnTo>
                  <a:lnTo>
                    <a:pt x="532168" y="20878"/>
                  </a:lnTo>
                  <a:lnTo>
                    <a:pt x="542607" y="20878"/>
                  </a:lnTo>
                  <a:lnTo>
                    <a:pt x="553046" y="20878"/>
                  </a:lnTo>
                  <a:lnTo>
                    <a:pt x="553046" y="10439"/>
                  </a:lnTo>
                  <a:lnTo>
                    <a:pt x="563473" y="10439"/>
                  </a:lnTo>
                  <a:lnTo>
                    <a:pt x="573913" y="10439"/>
                  </a:lnTo>
                  <a:lnTo>
                    <a:pt x="573913" y="20878"/>
                  </a:lnTo>
                  <a:lnTo>
                    <a:pt x="584352" y="20878"/>
                  </a:lnTo>
                  <a:lnTo>
                    <a:pt x="584352" y="10439"/>
                  </a:lnTo>
                  <a:lnTo>
                    <a:pt x="584352" y="0"/>
                  </a:lnTo>
                  <a:close/>
                </a:path>
                <a:path w="626110" h="31750">
                  <a:moveTo>
                    <a:pt x="605218" y="10439"/>
                  </a:moveTo>
                  <a:lnTo>
                    <a:pt x="594779" y="10439"/>
                  </a:lnTo>
                  <a:lnTo>
                    <a:pt x="594779" y="20878"/>
                  </a:lnTo>
                  <a:lnTo>
                    <a:pt x="605218" y="20878"/>
                  </a:lnTo>
                  <a:lnTo>
                    <a:pt x="605218" y="10439"/>
                  </a:lnTo>
                  <a:close/>
                </a:path>
                <a:path w="626110" h="31750">
                  <a:moveTo>
                    <a:pt x="626084" y="10439"/>
                  </a:moveTo>
                  <a:lnTo>
                    <a:pt x="615645" y="10439"/>
                  </a:lnTo>
                  <a:lnTo>
                    <a:pt x="615645" y="20878"/>
                  </a:lnTo>
                  <a:lnTo>
                    <a:pt x="626084" y="20878"/>
                  </a:lnTo>
                  <a:lnTo>
                    <a:pt x="626084" y="1043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89369" y="4795799"/>
              <a:ext cx="636905" cy="31750"/>
            </a:xfrm>
            <a:custGeom>
              <a:avLst/>
              <a:gdLst/>
              <a:ahLst/>
              <a:cxnLst/>
              <a:rect l="l" t="t" r="r" b="b"/>
              <a:pathLst>
                <a:path w="636905" h="31750">
                  <a:moveTo>
                    <a:pt x="31292" y="10426"/>
                  </a:moveTo>
                  <a:lnTo>
                    <a:pt x="20866" y="10426"/>
                  </a:lnTo>
                  <a:lnTo>
                    <a:pt x="10426" y="10426"/>
                  </a:lnTo>
                  <a:lnTo>
                    <a:pt x="10426" y="20866"/>
                  </a:lnTo>
                  <a:lnTo>
                    <a:pt x="0" y="20866"/>
                  </a:lnTo>
                  <a:lnTo>
                    <a:pt x="0" y="31305"/>
                  </a:lnTo>
                  <a:lnTo>
                    <a:pt x="10439" y="31305"/>
                  </a:lnTo>
                  <a:lnTo>
                    <a:pt x="10439" y="20878"/>
                  </a:lnTo>
                  <a:lnTo>
                    <a:pt x="20866" y="20878"/>
                  </a:lnTo>
                  <a:lnTo>
                    <a:pt x="20866" y="31305"/>
                  </a:lnTo>
                  <a:lnTo>
                    <a:pt x="31292" y="31305"/>
                  </a:lnTo>
                  <a:lnTo>
                    <a:pt x="31292" y="20878"/>
                  </a:lnTo>
                  <a:lnTo>
                    <a:pt x="31292" y="10426"/>
                  </a:lnTo>
                  <a:close/>
                </a:path>
                <a:path w="636905" h="31750">
                  <a:moveTo>
                    <a:pt x="73025" y="10426"/>
                  </a:moveTo>
                  <a:lnTo>
                    <a:pt x="62598" y="10426"/>
                  </a:lnTo>
                  <a:lnTo>
                    <a:pt x="52171" y="10426"/>
                  </a:lnTo>
                  <a:lnTo>
                    <a:pt x="41732" y="10426"/>
                  </a:lnTo>
                  <a:lnTo>
                    <a:pt x="41732" y="20878"/>
                  </a:lnTo>
                  <a:lnTo>
                    <a:pt x="52171" y="20878"/>
                  </a:lnTo>
                  <a:lnTo>
                    <a:pt x="62598" y="20878"/>
                  </a:lnTo>
                  <a:lnTo>
                    <a:pt x="73025" y="20878"/>
                  </a:lnTo>
                  <a:lnTo>
                    <a:pt x="73025" y="10426"/>
                  </a:lnTo>
                  <a:close/>
                </a:path>
                <a:path w="636905" h="31750">
                  <a:moveTo>
                    <a:pt x="83477" y="20866"/>
                  </a:moveTo>
                  <a:lnTo>
                    <a:pt x="73037" y="20866"/>
                  </a:lnTo>
                  <a:lnTo>
                    <a:pt x="73037" y="31305"/>
                  </a:lnTo>
                  <a:lnTo>
                    <a:pt x="83477" y="31305"/>
                  </a:lnTo>
                  <a:lnTo>
                    <a:pt x="83477" y="20866"/>
                  </a:lnTo>
                  <a:close/>
                </a:path>
                <a:path w="636905" h="31750">
                  <a:moveTo>
                    <a:pt x="125222" y="20866"/>
                  </a:moveTo>
                  <a:lnTo>
                    <a:pt x="114782" y="20866"/>
                  </a:lnTo>
                  <a:lnTo>
                    <a:pt x="104343" y="20866"/>
                  </a:lnTo>
                  <a:lnTo>
                    <a:pt x="104343" y="31305"/>
                  </a:lnTo>
                  <a:lnTo>
                    <a:pt x="114782" y="31305"/>
                  </a:lnTo>
                  <a:lnTo>
                    <a:pt x="125222" y="31305"/>
                  </a:lnTo>
                  <a:lnTo>
                    <a:pt x="125222" y="20866"/>
                  </a:lnTo>
                  <a:close/>
                </a:path>
                <a:path w="636905" h="31750">
                  <a:moveTo>
                    <a:pt x="177393" y="20866"/>
                  </a:moveTo>
                  <a:lnTo>
                    <a:pt x="166954" y="20866"/>
                  </a:lnTo>
                  <a:lnTo>
                    <a:pt x="166954" y="10426"/>
                  </a:lnTo>
                  <a:lnTo>
                    <a:pt x="156514" y="10426"/>
                  </a:lnTo>
                  <a:lnTo>
                    <a:pt x="146075" y="10426"/>
                  </a:lnTo>
                  <a:lnTo>
                    <a:pt x="146075" y="20866"/>
                  </a:lnTo>
                  <a:lnTo>
                    <a:pt x="135648" y="20866"/>
                  </a:lnTo>
                  <a:lnTo>
                    <a:pt x="135648" y="31305"/>
                  </a:lnTo>
                  <a:lnTo>
                    <a:pt x="146075" y="31305"/>
                  </a:lnTo>
                  <a:lnTo>
                    <a:pt x="156514" y="31305"/>
                  </a:lnTo>
                  <a:lnTo>
                    <a:pt x="166954" y="31305"/>
                  </a:lnTo>
                  <a:lnTo>
                    <a:pt x="177393" y="31305"/>
                  </a:lnTo>
                  <a:lnTo>
                    <a:pt x="177393" y="20866"/>
                  </a:lnTo>
                  <a:close/>
                </a:path>
                <a:path w="636905" h="31750">
                  <a:moveTo>
                    <a:pt x="229565" y="20866"/>
                  </a:moveTo>
                  <a:lnTo>
                    <a:pt x="219125" y="20866"/>
                  </a:lnTo>
                  <a:lnTo>
                    <a:pt x="219125" y="10426"/>
                  </a:lnTo>
                  <a:lnTo>
                    <a:pt x="208699" y="10426"/>
                  </a:lnTo>
                  <a:lnTo>
                    <a:pt x="198259" y="10426"/>
                  </a:lnTo>
                  <a:lnTo>
                    <a:pt x="187820" y="10426"/>
                  </a:lnTo>
                  <a:lnTo>
                    <a:pt x="187820" y="20866"/>
                  </a:lnTo>
                  <a:lnTo>
                    <a:pt x="187820" y="31305"/>
                  </a:lnTo>
                  <a:lnTo>
                    <a:pt x="198259" y="31305"/>
                  </a:lnTo>
                  <a:lnTo>
                    <a:pt x="198259" y="20878"/>
                  </a:lnTo>
                  <a:lnTo>
                    <a:pt x="208686" y="20878"/>
                  </a:lnTo>
                  <a:lnTo>
                    <a:pt x="219125" y="20878"/>
                  </a:lnTo>
                  <a:lnTo>
                    <a:pt x="219125" y="31305"/>
                  </a:lnTo>
                  <a:lnTo>
                    <a:pt x="229565" y="31305"/>
                  </a:lnTo>
                  <a:lnTo>
                    <a:pt x="229565" y="20866"/>
                  </a:lnTo>
                  <a:close/>
                </a:path>
                <a:path w="636905" h="31750">
                  <a:moveTo>
                    <a:pt x="271284" y="20866"/>
                  </a:moveTo>
                  <a:lnTo>
                    <a:pt x="260858" y="20866"/>
                  </a:lnTo>
                  <a:lnTo>
                    <a:pt x="260858" y="31305"/>
                  </a:lnTo>
                  <a:lnTo>
                    <a:pt x="271284" y="31305"/>
                  </a:lnTo>
                  <a:lnTo>
                    <a:pt x="271284" y="20866"/>
                  </a:lnTo>
                  <a:close/>
                </a:path>
                <a:path w="636905" h="31750">
                  <a:moveTo>
                    <a:pt x="354787" y="20866"/>
                  </a:moveTo>
                  <a:lnTo>
                    <a:pt x="344347" y="20866"/>
                  </a:lnTo>
                  <a:lnTo>
                    <a:pt x="333908" y="20866"/>
                  </a:lnTo>
                  <a:lnTo>
                    <a:pt x="333908" y="10426"/>
                  </a:lnTo>
                  <a:lnTo>
                    <a:pt x="323481" y="10426"/>
                  </a:lnTo>
                  <a:lnTo>
                    <a:pt x="313042" y="10426"/>
                  </a:lnTo>
                  <a:lnTo>
                    <a:pt x="302602" y="10426"/>
                  </a:lnTo>
                  <a:lnTo>
                    <a:pt x="302602" y="20866"/>
                  </a:lnTo>
                  <a:lnTo>
                    <a:pt x="292176" y="20866"/>
                  </a:lnTo>
                  <a:lnTo>
                    <a:pt x="281736" y="20866"/>
                  </a:lnTo>
                  <a:lnTo>
                    <a:pt x="281736" y="31305"/>
                  </a:lnTo>
                  <a:lnTo>
                    <a:pt x="323481" y="31305"/>
                  </a:lnTo>
                  <a:lnTo>
                    <a:pt x="323481" y="20878"/>
                  </a:lnTo>
                  <a:lnTo>
                    <a:pt x="333908" y="20878"/>
                  </a:lnTo>
                  <a:lnTo>
                    <a:pt x="333908" y="31305"/>
                  </a:lnTo>
                  <a:lnTo>
                    <a:pt x="344347" y="31305"/>
                  </a:lnTo>
                  <a:lnTo>
                    <a:pt x="354787" y="31305"/>
                  </a:lnTo>
                  <a:lnTo>
                    <a:pt x="354787" y="20866"/>
                  </a:lnTo>
                  <a:close/>
                </a:path>
                <a:path w="636905" h="31750">
                  <a:moveTo>
                    <a:pt x="553046" y="10426"/>
                  </a:moveTo>
                  <a:lnTo>
                    <a:pt x="542607" y="10426"/>
                  </a:lnTo>
                  <a:lnTo>
                    <a:pt x="542607" y="0"/>
                  </a:lnTo>
                  <a:lnTo>
                    <a:pt x="532168" y="0"/>
                  </a:lnTo>
                  <a:lnTo>
                    <a:pt x="532168" y="10426"/>
                  </a:lnTo>
                  <a:lnTo>
                    <a:pt x="532168" y="20866"/>
                  </a:lnTo>
                  <a:lnTo>
                    <a:pt x="521741" y="20866"/>
                  </a:lnTo>
                  <a:lnTo>
                    <a:pt x="521741" y="10426"/>
                  </a:lnTo>
                  <a:lnTo>
                    <a:pt x="511302" y="10426"/>
                  </a:lnTo>
                  <a:lnTo>
                    <a:pt x="500862" y="10426"/>
                  </a:lnTo>
                  <a:lnTo>
                    <a:pt x="490435" y="10426"/>
                  </a:lnTo>
                  <a:lnTo>
                    <a:pt x="490435" y="0"/>
                  </a:lnTo>
                  <a:lnTo>
                    <a:pt x="479996" y="0"/>
                  </a:lnTo>
                  <a:lnTo>
                    <a:pt x="469569" y="0"/>
                  </a:lnTo>
                  <a:lnTo>
                    <a:pt x="469557" y="10452"/>
                  </a:lnTo>
                  <a:lnTo>
                    <a:pt x="469557" y="20866"/>
                  </a:lnTo>
                  <a:lnTo>
                    <a:pt x="459130" y="20866"/>
                  </a:lnTo>
                  <a:lnTo>
                    <a:pt x="459130" y="10452"/>
                  </a:lnTo>
                  <a:lnTo>
                    <a:pt x="469557" y="10452"/>
                  </a:lnTo>
                  <a:lnTo>
                    <a:pt x="469557" y="0"/>
                  </a:lnTo>
                  <a:lnTo>
                    <a:pt x="459130" y="0"/>
                  </a:lnTo>
                  <a:lnTo>
                    <a:pt x="459130" y="10426"/>
                  </a:lnTo>
                  <a:lnTo>
                    <a:pt x="448691" y="10426"/>
                  </a:lnTo>
                  <a:lnTo>
                    <a:pt x="438264" y="10426"/>
                  </a:lnTo>
                  <a:lnTo>
                    <a:pt x="427824" y="10426"/>
                  </a:lnTo>
                  <a:lnTo>
                    <a:pt x="427824" y="20866"/>
                  </a:lnTo>
                  <a:lnTo>
                    <a:pt x="417385" y="20866"/>
                  </a:lnTo>
                  <a:lnTo>
                    <a:pt x="417385" y="10426"/>
                  </a:lnTo>
                  <a:lnTo>
                    <a:pt x="406946" y="10426"/>
                  </a:lnTo>
                  <a:lnTo>
                    <a:pt x="406946" y="20866"/>
                  </a:lnTo>
                  <a:lnTo>
                    <a:pt x="396519" y="20866"/>
                  </a:lnTo>
                  <a:lnTo>
                    <a:pt x="386080" y="20866"/>
                  </a:lnTo>
                  <a:lnTo>
                    <a:pt x="386080" y="10426"/>
                  </a:lnTo>
                  <a:lnTo>
                    <a:pt x="375653" y="10426"/>
                  </a:lnTo>
                  <a:lnTo>
                    <a:pt x="365213" y="10426"/>
                  </a:lnTo>
                  <a:lnTo>
                    <a:pt x="365213" y="20878"/>
                  </a:lnTo>
                  <a:lnTo>
                    <a:pt x="375640" y="20878"/>
                  </a:lnTo>
                  <a:lnTo>
                    <a:pt x="386080" y="20878"/>
                  </a:lnTo>
                  <a:lnTo>
                    <a:pt x="386080" y="31305"/>
                  </a:lnTo>
                  <a:lnTo>
                    <a:pt x="396519" y="31305"/>
                  </a:lnTo>
                  <a:lnTo>
                    <a:pt x="406958" y="31305"/>
                  </a:lnTo>
                  <a:lnTo>
                    <a:pt x="406958" y="20878"/>
                  </a:lnTo>
                  <a:lnTo>
                    <a:pt x="417385" y="20878"/>
                  </a:lnTo>
                  <a:lnTo>
                    <a:pt x="417385" y="31305"/>
                  </a:lnTo>
                  <a:lnTo>
                    <a:pt x="427824" y="31305"/>
                  </a:lnTo>
                  <a:lnTo>
                    <a:pt x="427824" y="20878"/>
                  </a:lnTo>
                  <a:lnTo>
                    <a:pt x="438251" y="20878"/>
                  </a:lnTo>
                  <a:lnTo>
                    <a:pt x="448691" y="20878"/>
                  </a:lnTo>
                  <a:lnTo>
                    <a:pt x="448691" y="31305"/>
                  </a:lnTo>
                  <a:lnTo>
                    <a:pt x="459130" y="31305"/>
                  </a:lnTo>
                  <a:lnTo>
                    <a:pt x="469557" y="31305"/>
                  </a:lnTo>
                  <a:lnTo>
                    <a:pt x="479996" y="31305"/>
                  </a:lnTo>
                  <a:lnTo>
                    <a:pt x="479996" y="20878"/>
                  </a:lnTo>
                  <a:lnTo>
                    <a:pt x="490423" y="20878"/>
                  </a:lnTo>
                  <a:lnTo>
                    <a:pt x="500862" y="20878"/>
                  </a:lnTo>
                  <a:lnTo>
                    <a:pt x="500862" y="31305"/>
                  </a:lnTo>
                  <a:lnTo>
                    <a:pt x="511302" y="31305"/>
                  </a:lnTo>
                  <a:lnTo>
                    <a:pt x="511302" y="20878"/>
                  </a:lnTo>
                  <a:lnTo>
                    <a:pt x="521728" y="20878"/>
                  </a:lnTo>
                  <a:lnTo>
                    <a:pt x="521728" y="31305"/>
                  </a:lnTo>
                  <a:lnTo>
                    <a:pt x="532168" y="31305"/>
                  </a:lnTo>
                  <a:lnTo>
                    <a:pt x="532168" y="20878"/>
                  </a:lnTo>
                  <a:lnTo>
                    <a:pt x="542607" y="20878"/>
                  </a:lnTo>
                  <a:lnTo>
                    <a:pt x="542607" y="31305"/>
                  </a:lnTo>
                  <a:lnTo>
                    <a:pt x="553046" y="31305"/>
                  </a:lnTo>
                  <a:lnTo>
                    <a:pt x="553046" y="20878"/>
                  </a:lnTo>
                  <a:lnTo>
                    <a:pt x="553046" y="10426"/>
                  </a:lnTo>
                  <a:close/>
                </a:path>
                <a:path w="636905" h="31750">
                  <a:moveTo>
                    <a:pt x="636524" y="10426"/>
                  </a:moveTo>
                  <a:lnTo>
                    <a:pt x="626084" y="10426"/>
                  </a:lnTo>
                  <a:lnTo>
                    <a:pt x="626084" y="0"/>
                  </a:lnTo>
                  <a:lnTo>
                    <a:pt x="615645" y="0"/>
                  </a:lnTo>
                  <a:lnTo>
                    <a:pt x="605205" y="0"/>
                  </a:lnTo>
                  <a:lnTo>
                    <a:pt x="605205" y="10426"/>
                  </a:lnTo>
                  <a:lnTo>
                    <a:pt x="594779" y="10426"/>
                  </a:lnTo>
                  <a:lnTo>
                    <a:pt x="594779" y="0"/>
                  </a:lnTo>
                  <a:lnTo>
                    <a:pt x="584352" y="0"/>
                  </a:lnTo>
                  <a:lnTo>
                    <a:pt x="573913" y="0"/>
                  </a:lnTo>
                  <a:lnTo>
                    <a:pt x="563473" y="0"/>
                  </a:lnTo>
                  <a:lnTo>
                    <a:pt x="563473" y="10426"/>
                  </a:lnTo>
                  <a:lnTo>
                    <a:pt x="563473" y="20866"/>
                  </a:lnTo>
                  <a:lnTo>
                    <a:pt x="563473" y="31305"/>
                  </a:lnTo>
                  <a:lnTo>
                    <a:pt x="573913" y="31305"/>
                  </a:lnTo>
                  <a:lnTo>
                    <a:pt x="584352" y="31305"/>
                  </a:lnTo>
                  <a:lnTo>
                    <a:pt x="584352" y="20878"/>
                  </a:lnTo>
                  <a:lnTo>
                    <a:pt x="594779" y="20878"/>
                  </a:lnTo>
                  <a:lnTo>
                    <a:pt x="636524" y="20878"/>
                  </a:lnTo>
                  <a:lnTo>
                    <a:pt x="636524" y="1042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89369" y="4816665"/>
              <a:ext cx="636905" cy="41910"/>
            </a:xfrm>
            <a:custGeom>
              <a:avLst/>
              <a:gdLst/>
              <a:ahLst/>
              <a:cxnLst/>
              <a:rect l="l" t="t" r="r" b="b"/>
              <a:pathLst>
                <a:path w="636905" h="41910">
                  <a:moveTo>
                    <a:pt x="20866" y="31305"/>
                  </a:moveTo>
                  <a:lnTo>
                    <a:pt x="10439" y="31305"/>
                  </a:lnTo>
                  <a:lnTo>
                    <a:pt x="0" y="31305"/>
                  </a:lnTo>
                  <a:lnTo>
                    <a:pt x="0" y="41744"/>
                  </a:lnTo>
                  <a:lnTo>
                    <a:pt x="10426" y="41744"/>
                  </a:lnTo>
                  <a:lnTo>
                    <a:pt x="20866" y="41744"/>
                  </a:lnTo>
                  <a:lnTo>
                    <a:pt x="20866" y="31305"/>
                  </a:lnTo>
                  <a:close/>
                </a:path>
                <a:path w="636905" h="41910">
                  <a:moveTo>
                    <a:pt x="31292" y="20866"/>
                  </a:moveTo>
                  <a:lnTo>
                    <a:pt x="20866" y="20866"/>
                  </a:lnTo>
                  <a:lnTo>
                    <a:pt x="20866" y="10439"/>
                  </a:lnTo>
                  <a:lnTo>
                    <a:pt x="10439" y="10439"/>
                  </a:lnTo>
                  <a:lnTo>
                    <a:pt x="0" y="10439"/>
                  </a:lnTo>
                  <a:lnTo>
                    <a:pt x="0" y="20878"/>
                  </a:lnTo>
                  <a:lnTo>
                    <a:pt x="10426" y="20878"/>
                  </a:lnTo>
                  <a:lnTo>
                    <a:pt x="20866" y="20878"/>
                  </a:lnTo>
                  <a:lnTo>
                    <a:pt x="20866" y="31305"/>
                  </a:lnTo>
                  <a:lnTo>
                    <a:pt x="31292" y="31305"/>
                  </a:lnTo>
                  <a:lnTo>
                    <a:pt x="31292" y="20866"/>
                  </a:lnTo>
                  <a:close/>
                </a:path>
                <a:path w="636905" h="41910">
                  <a:moveTo>
                    <a:pt x="41719" y="31305"/>
                  </a:moveTo>
                  <a:lnTo>
                    <a:pt x="31292" y="31305"/>
                  </a:lnTo>
                  <a:lnTo>
                    <a:pt x="31292" y="41744"/>
                  </a:lnTo>
                  <a:lnTo>
                    <a:pt x="41719" y="41744"/>
                  </a:lnTo>
                  <a:lnTo>
                    <a:pt x="41719" y="31305"/>
                  </a:lnTo>
                  <a:close/>
                </a:path>
                <a:path w="636905" h="41910">
                  <a:moveTo>
                    <a:pt x="73025" y="10439"/>
                  </a:moveTo>
                  <a:lnTo>
                    <a:pt x="62598" y="10439"/>
                  </a:lnTo>
                  <a:lnTo>
                    <a:pt x="62598" y="20866"/>
                  </a:lnTo>
                  <a:lnTo>
                    <a:pt x="52171" y="20866"/>
                  </a:lnTo>
                  <a:lnTo>
                    <a:pt x="52171" y="10439"/>
                  </a:lnTo>
                  <a:lnTo>
                    <a:pt x="41732" y="10439"/>
                  </a:lnTo>
                  <a:lnTo>
                    <a:pt x="41732" y="20866"/>
                  </a:lnTo>
                  <a:lnTo>
                    <a:pt x="41732" y="31305"/>
                  </a:lnTo>
                  <a:lnTo>
                    <a:pt x="41732" y="41744"/>
                  </a:lnTo>
                  <a:lnTo>
                    <a:pt x="52171" y="41744"/>
                  </a:lnTo>
                  <a:lnTo>
                    <a:pt x="62598" y="41744"/>
                  </a:lnTo>
                  <a:lnTo>
                    <a:pt x="73025" y="41744"/>
                  </a:lnTo>
                  <a:lnTo>
                    <a:pt x="73025" y="31305"/>
                  </a:lnTo>
                  <a:lnTo>
                    <a:pt x="62598" y="31305"/>
                  </a:lnTo>
                  <a:lnTo>
                    <a:pt x="62598" y="20878"/>
                  </a:lnTo>
                  <a:lnTo>
                    <a:pt x="73025" y="20878"/>
                  </a:lnTo>
                  <a:lnTo>
                    <a:pt x="73025" y="10439"/>
                  </a:lnTo>
                  <a:close/>
                </a:path>
                <a:path w="636905" h="41910">
                  <a:moveTo>
                    <a:pt x="83477" y="31305"/>
                  </a:moveTo>
                  <a:lnTo>
                    <a:pt x="73037" y="31305"/>
                  </a:lnTo>
                  <a:lnTo>
                    <a:pt x="73037" y="41744"/>
                  </a:lnTo>
                  <a:lnTo>
                    <a:pt x="83477" y="41744"/>
                  </a:lnTo>
                  <a:lnTo>
                    <a:pt x="83477" y="31305"/>
                  </a:lnTo>
                  <a:close/>
                </a:path>
                <a:path w="636905" h="41910">
                  <a:moveTo>
                    <a:pt x="83477" y="10439"/>
                  </a:moveTo>
                  <a:lnTo>
                    <a:pt x="73037" y="10439"/>
                  </a:lnTo>
                  <a:lnTo>
                    <a:pt x="73037" y="20878"/>
                  </a:lnTo>
                  <a:lnTo>
                    <a:pt x="83477" y="20878"/>
                  </a:lnTo>
                  <a:lnTo>
                    <a:pt x="83477" y="10439"/>
                  </a:lnTo>
                  <a:close/>
                </a:path>
                <a:path w="636905" h="41910">
                  <a:moveTo>
                    <a:pt x="104330" y="31305"/>
                  </a:moveTo>
                  <a:lnTo>
                    <a:pt x="93903" y="31305"/>
                  </a:lnTo>
                  <a:lnTo>
                    <a:pt x="93903" y="41744"/>
                  </a:lnTo>
                  <a:lnTo>
                    <a:pt x="104330" y="41744"/>
                  </a:lnTo>
                  <a:lnTo>
                    <a:pt x="104330" y="31305"/>
                  </a:lnTo>
                  <a:close/>
                </a:path>
                <a:path w="636905" h="41910">
                  <a:moveTo>
                    <a:pt x="104330" y="10439"/>
                  </a:moveTo>
                  <a:lnTo>
                    <a:pt x="93903" y="10439"/>
                  </a:lnTo>
                  <a:lnTo>
                    <a:pt x="93903" y="20878"/>
                  </a:lnTo>
                  <a:lnTo>
                    <a:pt x="104330" y="20878"/>
                  </a:lnTo>
                  <a:lnTo>
                    <a:pt x="104330" y="10439"/>
                  </a:lnTo>
                  <a:close/>
                </a:path>
                <a:path w="636905" h="41910">
                  <a:moveTo>
                    <a:pt x="125222" y="10439"/>
                  </a:moveTo>
                  <a:lnTo>
                    <a:pt x="114782" y="10439"/>
                  </a:lnTo>
                  <a:lnTo>
                    <a:pt x="114782" y="20866"/>
                  </a:lnTo>
                  <a:lnTo>
                    <a:pt x="104343" y="20866"/>
                  </a:lnTo>
                  <a:lnTo>
                    <a:pt x="104343" y="31305"/>
                  </a:lnTo>
                  <a:lnTo>
                    <a:pt x="114782" y="31305"/>
                  </a:lnTo>
                  <a:lnTo>
                    <a:pt x="114782" y="20878"/>
                  </a:lnTo>
                  <a:lnTo>
                    <a:pt x="125222" y="20878"/>
                  </a:lnTo>
                  <a:lnTo>
                    <a:pt x="125222" y="10439"/>
                  </a:lnTo>
                  <a:close/>
                </a:path>
                <a:path w="636905" h="41910">
                  <a:moveTo>
                    <a:pt x="135648" y="31305"/>
                  </a:moveTo>
                  <a:lnTo>
                    <a:pt x="125222" y="31305"/>
                  </a:lnTo>
                  <a:lnTo>
                    <a:pt x="114782" y="31305"/>
                  </a:lnTo>
                  <a:lnTo>
                    <a:pt x="114782" y="41744"/>
                  </a:lnTo>
                  <a:lnTo>
                    <a:pt x="125209" y="41744"/>
                  </a:lnTo>
                  <a:lnTo>
                    <a:pt x="135648" y="41744"/>
                  </a:lnTo>
                  <a:lnTo>
                    <a:pt x="135648" y="31305"/>
                  </a:lnTo>
                  <a:close/>
                </a:path>
                <a:path w="636905" h="41910">
                  <a:moveTo>
                    <a:pt x="166954" y="20866"/>
                  </a:moveTo>
                  <a:lnTo>
                    <a:pt x="156514" y="20866"/>
                  </a:lnTo>
                  <a:lnTo>
                    <a:pt x="156514" y="10439"/>
                  </a:lnTo>
                  <a:lnTo>
                    <a:pt x="146075" y="10439"/>
                  </a:lnTo>
                  <a:lnTo>
                    <a:pt x="146075" y="20866"/>
                  </a:lnTo>
                  <a:lnTo>
                    <a:pt x="135648" y="20866"/>
                  </a:lnTo>
                  <a:lnTo>
                    <a:pt x="135648" y="31305"/>
                  </a:lnTo>
                  <a:lnTo>
                    <a:pt x="146075" y="31305"/>
                  </a:lnTo>
                  <a:lnTo>
                    <a:pt x="146075" y="41744"/>
                  </a:lnTo>
                  <a:lnTo>
                    <a:pt x="156514" y="41744"/>
                  </a:lnTo>
                  <a:lnTo>
                    <a:pt x="156514" y="31305"/>
                  </a:lnTo>
                  <a:lnTo>
                    <a:pt x="146088" y="31305"/>
                  </a:lnTo>
                  <a:lnTo>
                    <a:pt x="146088" y="20878"/>
                  </a:lnTo>
                  <a:lnTo>
                    <a:pt x="156514" y="20878"/>
                  </a:lnTo>
                  <a:lnTo>
                    <a:pt x="156514" y="31305"/>
                  </a:lnTo>
                  <a:lnTo>
                    <a:pt x="166954" y="31305"/>
                  </a:lnTo>
                  <a:lnTo>
                    <a:pt x="166954" y="20866"/>
                  </a:lnTo>
                  <a:close/>
                </a:path>
                <a:path w="636905" h="41910">
                  <a:moveTo>
                    <a:pt x="208699" y="10439"/>
                  </a:moveTo>
                  <a:lnTo>
                    <a:pt x="198259" y="10439"/>
                  </a:lnTo>
                  <a:lnTo>
                    <a:pt x="198259" y="20866"/>
                  </a:lnTo>
                  <a:lnTo>
                    <a:pt x="187820" y="20866"/>
                  </a:lnTo>
                  <a:lnTo>
                    <a:pt x="187820" y="31305"/>
                  </a:lnTo>
                  <a:lnTo>
                    <a:pt x="198259" y="31305"/>
                  </a:lnTo>
                  <a:lnTo>
                    <a:pt x="208699" y="31305"/>
                  </a:lnTo>
                  <a:lnTo>
                    <a:pt x="208699" y="20878"/>
                  </a:lnTo>
                  <a:lnTo>
                    <a:pt x="208699" y="10439"/>
                  </a:lnTo>
                  <a:close/>
                </a:path>
                <a:path w="636905" h="41910">
                  <a:moveTo>
                    <a:pt x="250431" y="20866"/>
                  </a:moveTo>
                  <a:lnTo>
                    <a:pt x="240004" y="20866"/>
                  </a:lnTo>
                  <a:lnTo>
                    <a:pt x="229565" y="20866"/>
                  </a:lnTo>
                  <a:lnTo>
                    <a:pt x="229565" y="31305"/>
                  </a:lnTo>
                  <a:lnTo>
                    <a:pt x="239991" y="31305"/>
                  </a:lnTo>
                  <a:lnTo>
                    <a:pt x="250431" y="31305"/>
                  </a:lnTo>
                  <a:lnTo>
                    <a:pt x="250431" y="20866"/>
                  </a:lnTo>
                  <a:close/>
                </a:path>
                <a:path w="636905" h="41910">
                  <a:moveTo>
                    <a:pt x="271284" y="10439"/>
                  </a:moveTo>
                  <a:lnTo>
                    <a:pt x="260858" y="10439"/>
                  </a:lnTo>
                  <a:lnTo>
                    <a:pt x="260858" y="20866"/>
                  </a:lnTo>
                  <a:lnTo>
                    <a:pt x="260858" y="31305"/>
                  </a:lnTo>
                  <a:lnTo>
                    <a:pt x="271284" y="31305"/>
                  </a:lnTo>
                  <a:lnTo>
                    <a:pt x="271284" y="20878"/>
                  </a:lnTo>
                  <a:lnTo>
                    <a:pt x="271284" y="10439"/>
                  </a:lnTo>
                  <a:close/>
                </a:path>
                <a:path w="636905" h="41910">
                  <a:moveTo>
                    <a:pt x="302602" y="10439"/>
                  </a:moveTo>
                  <a:lnTo>
                    <a:pt x="292163" y="10439"/>
                  </a:lnTo>
                  <a:lnTo>
                    <a:pt x="292163" y="20866"/>
                  </a:lnTo>
                  <a:lnTo>
                    <a:pt x="292163" y="31305"/>
                  </a:lnTo>
                  <a:lnTo>
                    <a:pt x="302602" y="31305"/>
                  </a:lnTo>
                  <a:lnTo>
                    <a:pt x="302602" y="20878"/>
                  </a:lnTo>
                  <a:lnTo>
                    <a:pt x="302602" y="10439"/>
                  </a:lnTo>
                  <a:close/>
                </a:path>
                <a:path w="636905" h="41910">
                  <a:moveTo>
                    <a:pt x="375653" y="10439"/>
                  </a:moveTo>
                  <a:lnTo>
                    <a:pt x="375653" y="10439"/>
                  </a:lnTo>
                  <a:lnTo>
                    <a:pt x="323456" y="10439"/>
                  </a:lnTo>
                  <a:lnTo>
                    <a:pt x="323456" y="20866"/>
                  </a:lnTo>
                  <a:lnTo>
                    <a:pt x="313042" y="20866"/>
                  </a:lnTo>
                  <a:lnTo>
                    <a:pt x="313042" y="31305"/>
                  </a:lnTo>
                  <a:lnTo>
                    <a:pt x="323456" y="31305"/>
                  </a:lnTo>
                  <a:lnTo>
                    <a:pt x="333908" y="31305"/>
                  </a:lnTo>
                  <a:lnTo>
                    <a:pt x="333908" y="20878"/>
                  </a:lnTo>
                  <a:lnTo>
                    <a:pt x="344347" y="20878"/>
                  </a:lnTo>
                  <a:lnTo>
                    <a:pt x="344347" y="31305"/>
                  </a:lnTo>
                  <a:lnTo>
                    <a:pt x="354774" y="31305"/>
                  </a:lnTo>
                  <a:lnTo>
                    <a:pt x="365213" y="31305"/>
                  </a:lnTo>
                  <a:lnTo>
                    <a:pt x="365213" y="20878"/>
                  </a:lnTo>
                  <a:lnTo>
                    <a:pt x="375653" y="20878"/>
                  </a:lnTo>
                  <a:lnTo>
                    <a:pt x="375653" y="10439"/>
                  </a:lnTo>
                  <a:close/>
                </a:path>
                <a:path w="636905" h="41910">
                  <a:moveTo>
                    <a:pt x="396519" y="10439"/>
                  </a:moveTo>
                  <a:lnTo>
                    <a:pt x="386080" y="10439"/>
                  </a:lnTo>
                  <a:lnTo>
                    <a:pt x="386080" y="20878"/>
                  </a:lnTo>
                  <a:lnTo>
                    <a:pt x="396519" y="20878"/>
                  </a:lnTo>
                  <a:lnTo>
                    <a:pt x="396519" y="10439"/>
                  </a:lnTo>
                  <a:close/>
                </a:path>
                <a:path w="636905" h="41910">
                  <a:moveTo>
                    <a:pt x="490435" y="20866"/>
                  </a:moveTo>
                  <a:lnTo>
                    <a:pt x="479996" y="20866"/>
                  </a:lnTo>
                  <a:lnTo>
                    <a:pt x="479996" y="10439"/>
                  </a:lnTo>
                  <a:lnTo>
                    <a:pt x="469557" y="10439"/>
                  </a:lnTo>
                  <a:lnTo>
                    <a:pt x="469557" y="20866"/>
                  </a:lnTo>
                  <a:lnTo>
                    <a:pt x="459130" y="20866"/>
                  </a:lnTo>
                  <a:lnTo>
                    <a:pt x="459130" y="10439"/>
                  </a:lnTo>
                  <a:lnTo>
                    <a:pt x="448691" y="10439"/>
                  </a:lnTo>
                  <a:lnTo>
                    <a:pt x="438251" y="10439"/>
                  </a:lnTo>
                  <a:lnTo>
                    <a:pt x="438251" y="20866"/>
                  </a:lnTo>
                  <a:lnTo>
                    <a:pt x="427824" y="20866"/>
                  </a:lnTo>
                  <a:lnTo>
                    <a:pt x="427824" y="10439"/>
                  </a:lnTo>
                  <a:lnTo>
                    <a:pt x="417385" y="10439"/>
                  </a:lnTo>
                  <a:lnTo>
                    <a:pt x="406946" y="10439"/>
                  </a:lnTo>
                  <a:lnTo>
                    <a:pt x="406946" y="20866"/>
                  </a:lnTo>
                  <a:lnTo>
                    <a:pt x="406946" y="31305"/>
                  </a:lnTo>
                  <a:lnTo>
                    <a:pt x="417385" y="31305"/>
                  </a:lnTo>
                  <a:lnTo>
                    <a:pt x="427824" y="31305"/>
                  </a:lnTo>
                  <a:lnTo>
                    <a:pt x="438251" y="31305"/>
                  </a:lnTo>
                  <a:lnTo>
                    <a:pt x="448691" y="31305"/>
                  </a:lnTo>
                  <a:lnTo>
                    <a:pt x="448691" y="20878"/>
                  </a:lnTo>
                  <a:lnTo>
                    <a:pt x="459130" y="20878"/>
                  </a:lnTo>
                  <a:lnTo>
                    <a:pt x="459130" y="31305"/>
                  </a:lnTo>
                  <a:lnTo>
                    <a:pt x="469557" y="31305"/>
                  </a:lnTo>
                  <a:lnTo>
                    <a:pt x="479996" y="31305"/>
                  </a:lnTo>
                  <a:lnTo>
                    <a:pt x="490435" y="31305"/>
                  </a:lnTo>
                  <a:lnTo>
                    <a:pt x="490435" y="20866"/>
                  </a:lnTo>
                  <a:close/>
                </a:path>
                <a:path w="636905" h="41910">
                  <a:moveTo>
                    <a:pt x="532168" y="10439"/>
                  </a:moveTo>
                  <a:lnTo>
                    <a:pt x="521728" y="10439"/>
                  </a:lnTo>
                  <a:lnTo>
                    <a:pt x="521728" y="20866"/>
                  </a:lnTo>
                  <a:lnTo>
                    <a:pt x="511302" y="20866"/>
                  </a:lnTo>
                  <a:lnTo>
                    <a:pt x="511302" y="10439"/>
                  </a:lnTo>
                  <a:lnTo>
                    <a:pt x="500862" y="10439"/>
                  </a:lnTo>
                  <a:lnTo>
                    <a:pt x="500862" y="20878"/>
                  </a:lnTo>
                  <a:lnTo>
                    <a:pt x="511302" y="20878"/>
                  </a:lnTo>
                  <a:lnTo>
                    <a:pt x="511302" y="31305"/>
                  </a:lnTo>
                  <a:lnTo>
                    <a:pt x="521728" y="31305"/>
                  </a:lnTo>
                  <a:lnTo>
                    <a:pt x="532168" y="31305"/>
                  </a:lnTo>
                  <a:lnTo>
                    <a:pt x="532168" y="20878"/>
                  </a:lnTo>
                  <a:lnTo>
                    <a:pt x="532168" y="10439"/>
                  </a:lnTo>
                  <a:close/>
                </a:path>
                <a:path w="636905" h="41910">
                  <a:moveTo>
                    <a:pt x="563473" y="10439"/>
                  </a:moveTo>
                  <a:lnTo>
                    <a:pt x="553046" y="10439"/>
                  </a:lnTo>
                  <a:lnTo>
                    <a:pt x="542607" y="10439"/>
                  </a:lnTo>
                  <a:lnTo>
                    <a:pt x="542607" y="20878"/>
                  </a:lnTo>
                  <a:lnTo>
                    <a:pt x="553034" y="20878"/>
                  </a:lnTo>
                  <a:lnTo>
                    <a:pt x="563473" y="20878"/>
                  </a:lnTo>
                  <a:lnTo>
                    <a:pt x="563473" y="10439"/>
                  </a:lnTo>
                  <a:close/>
                </a:path>
                <a:path w="636905" h="41910">
                  <a:moveTo>
                    <a:pt x="636524" y="0"/>
                  </a:moveTo>
                  <a:lnTo>
                    <a:pt x="626084" y="0"/>
                  </a:lnTo>
                  <a:lnTo>
                    <a:pt x="626084" y="10439"/>
                  </a:lnTo>
                  <a:lnTo>
                    <a:pt x="615645" y="10439"/>
                  </a:lnTo>
                  <a:lnTo>
                    <a:pt x="605218" y="10439"/>
                  </a:lnTo>
                  <a:lnTo>
                    <a:pt x="605218" y="0"/>
                  </a:lnTo>
                  <a:lnTo>
                    <a:pt x="594779" y="0"/>
                  </a:lnTo>
                  <a:lnTo>
                    <a:pt x="584352" y="0"/>
                  </a:lnTo>
                  <a:lnTo>
                    <a:pt x="573913" y="0"/>
                  </a:lnTo>
                  <a:lnTo>
                    <a:pt x="573913" y="10439"/>
                  </a:lnTo>
                  <a:lnTo>
                    <a:pt x="573913" y="20878"/>
                  </a:lnTo>
                  <a:lnTo>
                    <a:pt x="584352" y="20878"/>
                  </a:lnTo>
                  <a:lnTo>
                    <a:pt x="584352" y="10439"/>
                  </a:lnTo>
                  <a:lnTo>
                    <a:pt x="594779" y="10439"/>
                  </a:lnTo>
                  <a:lnTo>
                    <a:pt x="605205" y="10439"/>
                  </a:lnTo>
                  <a:lnTo>
                    <a:pt x="605205" y="20878"/>
                  </a:lnTo>
                  <a:lnTo>
                    <a:pt x="615645" y="20878"/>
                  </a:lnTo>
                  <a:lnTo>
                    <a:pt x="626084" y="20878"/>
                  </a:lnTo>
                  <a:lnTo>
                    <a:pt x="626084" y="31305"/>
                  </a:lnTo>
                  <a:lnTo>
                    <a:pt x="636524" y="31305"/>
                  </a:lnTo>
                  <a:lnTo>
                    <a:pt x="636524" y="20878"/>
                  </a:lnTo>
                  <a:lnTo>
                    <a:pt x="636524" y="10439"/>
                  </a:lnTo>
                  <a:lnTo>
                    <a:pt x="636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89369" y="4847970"/>
              <a:ext cx="636905" cy="31750"/>
            </a:xfrm>
            <a:custGeom>
              <a:avLst/>
              <a:gdLst/>
              <a:ahLst/>
              <a:cxnLst/>
              <a:rect l="l" t="t" r="r" b="b"/>
              <a:pathLst>
                <a:path w="636905" h="31750">
                  <a:moveTo>
                    <a:pt x="10439" y="10439"/>
                  </a:moveTo>
                  <a:lnTo>
                    <a:pt x="0" y="10439"/>
                  </a:lnTo>
                  <a:lnTo>
                    <a:pt x="0" y="20878"/>
                  </a:lnTo>
                  <a:lnTo>
                    <a:pt x="10439" y="20878"/>
                  </a:lnTo>
                  <a:lnTo>
                    <a:pt x="10439" y="10439"/>
                  </a:lnTo>
                  <a:close/>
                </a:path>
                <a:path w="636905" h="31750">
                  <a:moveTo>
                    <a:pt x="41719" y="20866"/>
                  </a:moveTo>
                  <a:lnTo>
                    <a:pt x="31292" y="20866"/>
                  </a:lnTo>
                  <a:lnTo>
                    <a:pt x="20866" y="20866"/>
                  </a:lnTo>
                  <a:lnTo>
                    <a:pt x="20866" y="31305"/>
                  </a:lnTo>
                  <a:lnTo>
                    <a:pt x="31292" y="31305"/>
                  </a:lnTo>
                  <a:lnTo>
                    <a:pt x="41719" y="31305"/>
                  </a:lnTo>
                  <a:lnTo>
                    <a:pt x="41719" y="20866"/>
                  </a:lnTo>
                  <a:close/>
                </a:path>
                <a:path w="636905" h="31750">
                  <a:moveTo>
                    <a:pt x="73025" y="20866"/>
                  </a:moveTo>
                  <a:lnTo>
                    <a:pt x="62598" y="20866"/>
                  </a:lnTo>
                  <a:lnTo>
                    <a:pt x="62598" y="10439"/>
                  </a:lnTo>
                  <a:lnTo>
                    <a:pt x="52171" y="10439"/>
                  </a:lnTo>
                  <a:lnTo>
                    <a:pt x="41732" y="10439"/>
                  </a:lnTo>
                  <a:lnTo>
                    <a:pt x="41732" y="20866"/>
                  </a:lnTo>
                  <a:lnTo>
                    <a:pt x="41732" y="31305"/>
                  </a:lnTo>
                  <a:lnTo>
                    <a:pt x="52171" y="31305"/>
                  </a:lnTo>
                  <a:lnTo>
                    <a:pt x="62598" y="31305"/>
                  </a:lnTo>
                  <a:lnTo>
                    <a:pt x="73025" y="31305"/>
                  </a:lnTo>
                  <a:lnTo>
                    <a:pt x="73025" y="20866"/>
                  </a:lnTo>
                  <a:close/>
                </a:path>
                <a:path w="636905" h="31750">
                  <a:moveTo>
                    <a:pt x="93903" y="10439"/>
                  </a:moveTo>
                  <a:lnTo>
                    <a:pt x="83477" y="10439"/>
                  </a:lnTo>
                  <a:lnTo>
                    <a:pt x="73037" y="10439"/>
                  </a:lnTo>
                  <a:lnTo>
                    <a:pt x="73037" y="20878"/>
                  </a:lnTo>
                  <a:lnTo>
                    <a:pt x="83477" y="20878"/>
                  </a:lnTo>
                  <a:lnTo>
                    <a:pt x="83477" y="31305"/>
                  </a:lnTo>
                  <a:lnTo>
                    <a:pt x="93903" y="31305"/>
                  </a:lnTo>
                  <a:lnTo>
                    <a:pt x="93903" y="20878"/>
                  </a:lnTo>
                  <a:lnTo>
                    <a:pt x="93903" y="10439"/>
                  </a:lnTo>
                  <a:close/>
                </a:path>
                <a:path w="636905" h="31750">
                  <a:moveTo>
                    <a:pt x="146088" y="20866"/>
                  </a:moveTo>
                  <a:lnTo>
                    <a:pt x="135648" y="20866"/>
                  </a:lnTo>
                  <a:lnTo>
                    <a:pt x="135648" y="10439"/>
                  </a:lnTo>
                  <a:lnTo>
                    <a:pt x="125209" y="10439"/>
                  </a:lnTo>
                  <a:lnTo>
                    <a:pt x="125209" y="20866"/>
                  </a:lnTo>
                  <a:lnTo>
                    <a:pt x="114782" y="20866"/>
                  </a:lnTo>
                  <a:lnTo>
                    <a:pt x="114782" y="10439"/>
                  </a:lnTo>
                  <a:lnTo>
                    <a:pt x="104343" y="10439"/>
                  </a:lnTo>
                  <a:lnTo>
                    <a:pt x="104343" y="20878"/>
                  </a:lnTo>
                  <a:lnTo>
                    <a:pt x="114782" y="20878"/>
                  </a:lnTo>
                  <a:lnTo>
                    <a:pt x="114782" y="31305"/>
                  </a:lnTo>
                  <a:lnTo>
                    <a:pt x="125209" y="31305"/>
                  </a:lnTo>
                  <a:lnTo>
                    <a:pt x="135648" y="31305"/>
                  </a:lnTo>
                  <a:lnTo>
                    <a:pt x="146088" y="31305"/>
                  </a:lnTo>
                  <a:lnTo>
                    <a:pt x="146088" y="20866"/>
                  </a:lnTo>
                  <a:close/>
                </a:path>
                <a:path w="636905" h="31750">
                  <a:moveTo>
                    <a:pt x="156514" y="0"/>
                  </a:moveTo>
                  <a:lnTo>
                    <a:pt x="146075" y="0"/>
                  </a:lnTo>
                  <a:lnTo>
                    <a:pt x="146075" y="10439"/>
                  </a:lnTo>
                  <a:lnTo>
                    <a:pt x="156514" y="10439"/>
                  </a:lnTo>
                  <a:lnTo>
                    <a:pt x="156514" y="0"/>
                  </a:lnTo>
                  <a:close/>
                </a:path>
                <a:path w="636905" h="31750">
                  <a:moveTo>
                    <a:pt x="219125" y="10439"/>
                  </a:moveTo>
                  <a:lnTo>
                    <a:pt x="208699" y="10439"/>
                  </a:lnTo>
                  <a:lnTo>
                    <a:pt x="208699" y="0"/>
                  </a:lnTo>
                  <a:lnTo>
                    <a:pt x="198259" y="0"/>
                  </a:lnTo>
                  <a:lnTo>
                    <a:pt x="187820" y="0"/>
                  </a:lnTo>
                  <a:lnTo>
                    <a:pt x="187820" y="10439"/>
                  </a:lnTo>
                  <a:lnTo>
                    <a:pt x="198259" y="10439"/>
                  </a:lnTo>
                  <a:lnTo>
                    <a:pt x="198259" y="20866"/>
                  </a:lnTo>
                  <a:lnTo>
                    <a:pt x="187820" y="20866"/>
                  </a:lnTo>
                  <a:lnTo>
                    <a:pt x="187820" y="10439"/>
                  </a:lnTo>
                  <a:lnTo>
                    <a:pt x="177393" y="10439"/>
                  </a:lnTo>
                  <a:lnTo>
                    <a:pt x="166954" y="10439"/>
                  </a:lnTo>
                  <a:lnTo>
                    <a:pt x="166954" y="20866"/>
                  </a:lnTo>
                  <a:lnTo>
                    <a:pt x="166954" y="31305"/>
                  </a:lnTo>
                  <a:lnTo>
                    <a:pt x="177380" y="31305"/>
                  </a:lnTo>
                  <a:lnTo>
                    <a:pt x="187820" y="31305"/>
                  </a:lnTo>
                  <a:lnTo>
                    <a:pt x="198259" y="31305"/>
                  </a:lnTo>
                  <a:lnTo>
                    <a:pt x="198259" y="20878"/>
                  </a:lnTo>
                  <a:lnTo>
                    <a:pt x="208686" y="20878"/>
                  </a:lnTo>
                  <a:lnTo>
                    <a:pt x="219125" y="20878"/>
                  </a:lnTo>
                  <a:lnTo>
                    <a:pt x="219125" y="10439"/>
                  </a:lnTo>
                  <a:close/>
                </a:path>
                <a:path w="636905" h="31750">
                  <a:moveTo>
                    <a:pt x="240004" y="0"/>
                  </a:moveTo>
                  <a:lnTo>
                    <a:pt x="229565" y="0"/>
                  </a:lnTo>
                  <a:lnTo>
                    <a:pt x="229565" y="10439"/>
                  </a:lnTo>
                  <a:lnTo>
                    <a:pt x="240004" y="10439"/>
                  </a:lnTo>
                  <a:lnTo>
                    <a:pt x="240004" y="0"/>
                  </a:lnTo>
                  <a:close/>
                </a:path>
                <a:path w="636905" h="31750">
                  <a:moveTo>
                    <a:pt x="260870" y="20866"/>
                  </a:moveTo>
                  <a:lnTo>
                    <a:pt x="250431" y="20866"/>
                  </a:lnTo>
                  <a:lnTo>
                    <a:pt x="240004" y="20866"/>
                  </a:lnTo>
                  <a:lnTo>
                    <a:pt x="229565" y="20866"/>
                  </a:lnTo>
                  <a:lnTo>
                    <a:pt x="229565" y="31305"/>
                  </a:lnTo>
                  <a:lnTo>
                    <a:pt x="239991" y="31305"/>
                  </a:lnTo>
                  <a:lnTo>
                    <a:pt x="250431" y="31305"/>
                  </a:lnTo>
                  <a:lnTo>
                    <a:pt x="260870" y="31305"/>
                  </a:lnTo>
                  <a:lnTo>
                    <a:pt x="260870" y="20866"/>
                  </a:lnTo>
                  <a:close/>
                </a:path>
                <a:path w="636905" h="31750">
                  <a:moveTo>
                    <a:pt x="386080" y="20866"/>
                  </a:moveTo>
                  <a:lnTo>
                    <a:pt x="375653" y="20866"/>
                  </a:lnTo>
                  <a:lnTo>
                    <a:pt x="365213" y="20866"/>
                  </a:lnTo>
                  <a:lnTo>
                    <a:pt x="365213" y="10439"/>
                  </a:lnTo>
                  <a:lnTo>
                    <a:pt x="365213" y="0"/>
                  </a:lnTo>
                  <a:lnTo>
                    <a:pt x="354787" y="0"/>
                  </a:lnTo>
                  <a:lnTo>
                    <a:pt x="344347" y="0"/>
                  </a:lnTo>
                  <a:lnTo>
                    <a:pt x="344347" y="10439"/>
                  </a:lnTo>
                  <a:lnTo>
                    <a:pt x="344347" y="20866"/>
                  </a:lnTo>
                  <a:lnTo>
                    <a:pt x="333908" y="20866"/>
                  </a:lnTo>
                  <a:lnTo>
                    <a:pt x="333908" y="10439"/>
                  </a:lnTo>
                  <a:lnTo>
                    <a:pt x="333908" y="0"/>
                  </a:lnTo>
                  <a:lnTo>
                    <a:pt x="323456" y="0"/>
                  </a:lnTo>
                  <a:lnTo>
                    <a:pt x="323456" y="10439"/>
                  </a:lnTo>
                  <a:lnTo>
                    <a:pt x="313042" y="10439"/>
                  </a:lnTo>
                  <a:lnTo>
                    <a:pt x="313042" y="20866"/>
                  </a:lnTo>
                  <a:lnTo>
                    <a:pt x="302602" y="20866"/>
                  </a:lnTo>
                  <a:lnTo>
                    <a:pt x="302602" y="10439"/>
                  </a:lnTo>
                  <a:lnTo>
                    <a:pt x="302602" y="0"/>
                  </a:lnTo>
                  <a:lnTo>
                    <a:pt x="292176" y="0"/>
                  </a:lnTo>
                  <a:lnTo>
                    <a:pt x="281736" y="0"/>
                  </a:lnTo>
                  <a:lnTo>
                    <a:pt x="271297" y="0"/>
                  </a:lnTo>
                  <a:lnTo>
                    <a:pt x="271297" y="10439"/>
                  </a:lnTo>
                  <a:lnTo>
                    <a:pt x="281736" y="10439"/>
                  </a:lnTo>
                  <a:lnTo>
                    <a:pt x="281736" y="20866"/>
                  </a:lnTo>
                  <a:lnTo>
                    <a:pt x="271297" y="20866"/>
                  </a:lnTo>
                  <a:lnTo>
                    <a:pt x="271297" y="31305"/>
                  </a:lnTo>
                  <a:lnTo>
                    <a:pt x="344347" y="31305"/>
                  </a:lnTo>
                  <a:lnTo>
                    <a:pt x="344347" y="20878"/>
                  </a:lnTo>
                  <a:lnTo>
                    <a:pt x="354774" y="20878"/>
                  </a:lnTo>
                  <a:lnTo>
                    <a:pt x="365213" y="20878"/>
                  </a:lnTo>
                  <a:lnTo>
                    <a:pt x="365213" y="31305"/>
                  </a:lnTo>
                  <a:lnTo>
                    <a:pt x="375640" y="31305"/>
                  </a:lnTo>
                  <a:lnTo>
                    <a:pt x="386080" y="31305"/>
                  </a:lnTo>
                  <a:lnTo>
                    <a:pt x="386080" y="20866"/>
                  </a:lnTo>
                  <a:close/>
                </a:path>
                <a:path w="636905" h="31750">
                  <a:moveTo>
                    <a:pt x="396519" y="0"/>
                  </a:moveTo>
                  <a:lnTo>
                    <a:pt x="386080" y="0"/>
                  </a:lnTo>
                  <a:lnTo>
                    <a:pt x="386080" y="10439"/>
                  </a:lnTo>
                  <a:lnTo>
                    <a:pt x="396519" y="10439"/>
                  </a:lnTo>
                  <a:lnTo>
                    <a:pt x="396519" y="0"/>
                  </a:lnTo>
                  <a:close/>
                </a:path>
                <a:path w="636905" h="31750">
                  <a:moveTo>
                    <a:pt x="438264" y="10439"/>
                  </a:moveTo>
                  <a:lnTo>
                    <a:pt x="427824" y="10439"/>
                  </a:lnTo>
                  <a:lnTo>
                    <a:pt x="417385" y="10439"/>
                  </a:lnTo>
                  <a:lnTo>
                    <a:pt x="406946" y="10439"/>
                  </a:lnTo>
                  <a:lnTo>
                    <a:pt x="406946" y="20878"/>
                  </a:lnTo>
                  <a:lnTo>
                    <a:pt x="417385" y="20878"/>
                  </a:lnTo>
                  <a:lnTo>
                    <a:pt x="427824" y="20878"/>
                  </a:lnTo>
                  <a:lnTo>
                    <a:pt x="438264" y="20878"/>
                  </a:lnTo>
                  <a:lnTo>
                    <a:pt x="438264" y="10439"/>
                  </a:lnTo>
                  <a:close/>
                </a:path>
                <a:path w="636905" h="31750">
                  <a:moveTo>
                    <a:pt x="479996" y="0"/>
                  </a:moveTo>
                  <a:lnTo>
                    <a:pt x="469569" y="0"/>
                  </a:lnTo>
                  <a:lnTo>
                    <a:pt x="459130" y="0"/>
                  </a:lnTo>
                  <a:lnTo>
                    <a:pt x="459130" y="10439"/>
                  </a:lnTo>
                  <a:lnTo>
                    <a:pt x="459130" y="20878"/>
                  </a:lnTo>
                  <a:lnTo>
                    <a:pt x="469569" y="20878"/>
                  </a:lnTo>
                  <a:lnTo>
                    <a:pt x="469569" y="10439"/>
                  </a:lnTo>
                  <a:lnTo>
                    <a:pt x="479996" y="10439"/>
                  </a:lnTo>
                  <a:lnTo>
                    <a:pt x="479996" y="0"/>
                  </a:lnTo>
                  <a:close/>
                </a:path>
                <a:path w="636905" h="31750">
                  <a:moveTo>
                    <a:pt x="490435" y="10439"/>
                  </a:moveTo>
                  <a:lnTo>
                    <a:pt x="479996" y="10439"/>
                  </a:lnTo>
                  <a:lnTo>
                    <a:pt x="479996" y="20878"/>
                  </a:lnTo>
                  <a:lnTo>
                    <a:pt x="490435" y="20878"/>
                  </a:lnTo>
                  <a:lnTo>
                    <a:pt x="490435" y="10439"/>
                  </a:lnTo>
                  <a:close/>
                </a:path>
                <a:path w="636905" h="31750">
                  <a:moveTo>
                    <a:pt x="511302" y="10439"/>
                  </a:moveTo>
                  <a:lnTo>
                    <a:pt x="500862" y="10439"/>
                  </a:lnTo>
                  <a:lnTo>
                    <a:pt x="500862" y="20878"/>
                  </a:lnTo>
                  <a:lnTo>
                    <a:pt x="511302" y="20878"/>
                  </a:lnTo>
                  <a:lnTo>
                    <a:pt x="511302" y="10439"/>
                  </a:lnTo>
                  <a:close/>
                </a:path>
                <a:path w="636905" h="31750">
                  <a:moveTo>
                    <a:pt x="532168" y="0"/>
                  </a:moveTo>
                  <a:lnTo>
                    <a:pt x="521741" y="0"/>
                  </a:lnTo>
                  <a:lnTo>
                    <a:pt x="511302" y="0"/>
                  </a:lnTo>
                  <a:lnTo>
                    <a:pt x="511302" y="10439"/>
                  </a:lnTo>
                  <a:lnTo>
                    <a:pt x="521728" y="10439"/>
                  </a:lnTo>
                  <a:lnTo>
                    <a:pt x="532168" y="10439"/>
                  </a:lnTo>
                  <a:lnTo>
                    <a:pt x="532168" y="0"/>
                  </a:lnTo>
                  <a:close/>
                </a:path>
                <a:path w="636905" h="31750">
                  <a:moveTo>
                    <a:pt x="563473" y="0"/>
                  </a:moveTo>
                  <a:lnTo>
                    <a:pt x="553034" y="0"/>
                  </a:lnTo>
                  <a:lnTo>
                    <a:pt x="553034" y="10439"/>
                  </a:lnTo>
                  <a:lnTo>
                    <a:pt x="563473" y="10439"/>
                  </a:lnTo>
                  <a:lnTo>
                    <a:pt x="563473" y="0"/>
                  </a:lnTo>
                  <a:close/>
                </a:path>
                <a:path w="636905" h="31750">
                  <a:moveTo>
                    <a:pt x="584352" y="0"/>
                  </a:moveTo>
                  <a:lnTo>
                    <a:pt x="573913" y="0"/>
                  </a:lnTo>
                  <a:lnTo>
                    <a:pt x="573913" y="10439"/>
                  </a:lnTo>
                  <a:lnTo>
                    <a:pt x="563473" y="10439"/>
                  </a:lnTo>
                  <a:lnTo>
                    <a:pt x="563473" y="20878"/>
                  </a:lnTo>
                  <a:lnTo>
                    <a:pt x="573913" y="20878"/>
                  </a:lnTo>
                  <a:lnTo>
                    <a:pt x="584352" y="20878"/>
                  </a:lnTo>
                  <a:lnTo>
                    <a:pt x="584352" y="10439"/>
                  </a:lnTo>
                  <a:lnTo>
                    <a:pt x="584352" y="0"/>
                  </a:lnTo>
                  <a:close/>
                </a:path>
                <a:path w="636905" h="31750">
                  <a:moveTo>
                    <a:pt x="626084" y="0"/>
                  </a:moveTo>
                  <a:lnTo>
                    <a:pt x="615645" y="0"/>
                  </a:lnTo>
                  <a:lnTo>
                    <a:pt x="605218" y="0"/>
                  </a:lnTo>
                  <a:lnTo>
                    <a:pt x="594779" y="0"/>
                  </a:lnTo>
                  <a:lnTo>
                    <a:pt x="594779" y="10439"/>
                  </a:lnTo>
                  <a:lnTo>
                    <a:pt x="594779" y="20878"/>
                  </a:lnTo>
                  <a:lnTo>
                    <a:pt x="605218" y="20878"/>
                  </a:lnTo>
                  <a:lnTo>
                    <a:pt x="605218" y="10439"/>
                  </a:lnTo>
                  <a:lnTo>
                    <a:pt x="615645" y="10439"/>
                  </a:lnTo>
                  <a:lnTo>
                    <a:pt x="626084" y="10439"/>
                  </a:lnTo>
                  <a:lnTo>
                    <a:pt x="626084" y="0"/>
                  </a:lnTo>
                  <a:close/>
                </a:path>
                <a:path w="636905" h="31750">
                  <a:moveTo>
                    <a:pt x="636524" y="10439"/>
                  </a:moveTo>
                  <a:lnTo>
                    <a:pt x="626084" y="10439"/>
                  </a:lnTo>
                  <a:lnTo>
                    <a:pt x="626084" y="20878"/>
                  </a:lnTo>
                  <a:lnTo>
                    <a:pt x="636524" y="20878"/>
                  </a:lnTo>
                  <a:lnTo>
                    <a:pt x="636524" y="1043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99796" y="4868836"/>
              <a:ext cx="626110" cy="41910"/>
            </a:xfrm>
            <a:custGeom>
              <a:avLst/>
              <a:gdLst/>
              <a:ahLst/>
              <a:cxnLst/>
              <a:rect l="l" t="t" r="r" b="b"/>
              <a:pathLst>
                <a:path w="626110" h="41910">
                  <a:moveTo>
                    <a:pt x="10439" y="20866"/>
                  </a:moveTo>
                  <a:lnTo>
                    <a:pt x="0" y="20866"/>
                  </a:lnTo>
                  <a:lnTo>
                    <a:pt x="0" y="31305"/>
                  </a:lnTo>
                  <a:lnTo>
                    <a:pt x="10439" y="31305"/>
                  </a:lnTo>
                  <a:lnTo>
                    <a:pt x="10439" y="20866"/>
                  </a:lnTo>
                  <a:close/>
                </a:path>
                <a:path w="626110" h="41910">
                  <a:moveTo>
                    <a:pt x="31292" y="20866"/>
                  </a:moveTo>
                  <a:lnTo>
                    <a:pt x="20866" y="20866"/>
                  </a:lnTo>
                  <a:lnTo>
                    <a:pt x="20866" y="31305"/>
                  </a:lnTo>
                  <a:lnTo>
                    <a:pt x="10439" y="31305"/>
                  </a:lnTo>
                  <a:lnTo>
                    <a:pt x="10439" y="41744"/>
                  </a:lnTo>
                  <a:lnTo>
                    <a:pt x="20866" y="41744"/>
                  </a:lnTo>
                  <a:lnTo>
                    <a:pt x="31292" y="41744"/>
                  </a:lnTo>
                  <a:lnTo>
                    <a:pt x="31292" y="31305"/>
                  </a:lnTo>
                  <a:lnTo>
                    <a:pt x="31292" y="20866"/>
                  </a:lnTo>
                  <a:close/>
                </a:path>
                <a:path w="626110" h="41910">
                  <a:moveTo>
                    <a:pt x="62598" y="20866"/>
                  </a:moveTo>
                  <a:lnTo>
                    <a:pt x="52171" y="20866"/>
                  </a:lnTo>
                  <a:lnTo>
                    <a:pt x="41744" y="20866"/>
                  </a:lnTo>
                  <a:lnTo>
                    <a:pt x="31305" y="20866"/>
                  </a:lnTo>
                  <a:lnTo>
                    <a:pt x="31305" y="31305"/>
                  </a:lnTo>
                  <a:lnTo>
                    <a:pt x="41744" y="31305"/>
                  </a:lnTo>
                  <a:lnTo>
                    <a:pt x="52171" y="31305"/>
                  </a:lnTo>
                  <a:lnTo>
                    <a:pt x="62598" y="31305"/>
                  </a:lnTo>
                  <a:lnTo>
                    <a:pt x="62598" y="20866"/>
                  </a:lnTo>
                  <a:close/>
                </a:path>
                <a:path w="626110" h="41910">
                  <a:moveTo>
                    <a:pt x="93903" y="20866"/>
                  </a:moveTo>
                  <a:lnTo>
                    <a:pt x="83477" y="20866"/>
                  </a:lnTo>
                  <a:lnTo>
                    <a:pt x="83477" y="31305"/>
                  </a:lnTo>
                  <a:lnTo>
                    <a:pt x="93903" y="31305"/>
                  </a:lnTo>
                  <a:lnTo>
                    <a:pt x="93903" y="20866"/>
                  </a:lnTo>
                  <a:close/>
                </a:path>
                <a:path w="626110" h="41910">
                  <a:moveTo>
                    <a:pt x="166966" y="20866"/>
                  </a:moveTo>
                  <a:lnTo>
                    <a:pt x="156527" y="20866"/>
                  </a:lnTo>
                  <a:lnTo>
                    <a:pt x="156527" y="10439"/>
                  </a:lnTo>
                  <a:lnTo>
                    <a:pt x="146088" y="10439"/>
                  </a:lnTo>
                  <a:lnTo>
                    <a:pt x="93916" y="10439"/>
                  </a:lnTo>
                  <a:lnTo>
                    <a:pt x="93916" y="20866"/>
                  </a:lnTo>
                  <a:lnTo>
                    <a:pt x="93916" y="31305"/>
                  </a:lnTo>
                  <a:lnTo>
                    <a:pt x="104355" y="31305"/>
                  </a:lnTo>
                  <a:lnTo>
                    <a:pt x="104355" y="20878"/>
                  </a:lnTo>
                  <a:lnTo>
                    <a:pt x="114782" y="20878"/>
                  </a:lnTo>
                  <a:lnTo>
                    <a:pt x="125222" y="20878"/>
                  </a:lnTo>
                  <a:lnTo>
                    <a:pt x="135648" y="20878"/>
                  </a:lnTo>
                  <a:lnTo>
                    <a:pt x="135648" y="31305"/>
                  </a:lnTo>
                  <a:lnTo>
                    <a:pt x="146088" y="31305"/>
                  </a:lnTo>
                  <a:lnTo>
                    <a:pt x="156527" y="31305"/>
                  </a:lnTo>
                  <a:lnTo>
                    <a:pt x="166966" y="31305"/>
                  </a:lnTo>
                  <a:lnTo>
                    <a:pt x="166966" y="20866"/>
                  </a:lnTo>
                  <a:close/>
                </a:path>
                <a:path w="626110" h="41910">
                  <a:moveTo>
                    <a:pt x="219138" y="20866"/>
                  </a:moveTo>
                  <a:lnTo>
                    <a:pt x="208699" y="20866"/>
                  </a:lnTo>
                  <a:lnTo>
                    <a:pt x="208699" y="10439"/>
                  </a:lnTo>
                  <a:lnTo>
                    <a:pt x="198259" y="10439"/>
                  </a:lnTo>
                  <a:lnTo>
                    <a:pt x="198259" y="20866"/>
                  </a:lnTo>
                  <a:lnTo>
                    <a:pt x="187833" y="20866"/>
                  </a:lnTo>
                  <a:lnTo>
                    <a:pt x="187833" y="31305"/>
                  </a:lnTo>
                  <a:lnTo>
                    <a:pt x="198259" y="31305"/>
                  </a:lnTo>
                  <a:lnTo>
                    <a:pt x="208699" y="31305"/>
                  </a:lnTo>
                  <a:lnTo>
                    <a:pt x="219138" y="31305"/>
                  </a:lnTo>
                  <a:lnTo>
                    <a:pt x="219138" y="20866"/>
                  </a:lnTo>
                  <a:close/>
                </a:path>
                <a:path w="626110" h="41910">
                  <a:moveTo>
                    <a:pt x="260858" y="10439"/>
                  </a:moveTo>
                  <a:lnTo>
                    <a:pt x="250431" y="10439"/>
                  </a:lnTo>
                  <a:lnTo>
                    <a:pt x="250431" y="20866"/>
                  </a:lnTo>
                  <a:lnTo>
                    <a:pt x="240004" y="20866"/>
                  </a:lnTo>
                  <a:lnTo>
                    <a:pt x="240004" y="10439"/>
                  </a:lnTo>
                  <a:lnTo>
                    <a:pt x="229565" y="10439"/>
                  </a:lnTo>
                  <a:lnTo>
                    <a:pt x="229565" y="20878"/>
                  </a:lnTo>
                  <a:lnTo>
                    <a:pt x="240004" y="20878"/>
                  </a:lnTo>
                  <a:lnTo>
                    <a:pt x="240004" y="31305"/>
                  </a:lnTo>
                  <a:lnTo>
                    <a:pt x="250444" y="31305"/>
                  </a:lnTo>
                  <a:lnTo>
                    <a:pt x="250444" y="20878"/>
                  </a:lnTo>
                  <a:lnTo>
                    <a:pt x="260858" y="20878"/>
                  </a:lnTo>
                  <a:lnTo>
                    <a:pt x="260858" y="10439"/>
                  </a:lnTo>
                  <a:close/>
                </a:path>
                <a:path w="626110" h="41910">
                  <a:moveTo>
                    <a:pt x="292176" y="10439"/>
                  </a:moveTo>
                  <a:lnTo>
                    <a:pt x="281736" y="10439"/>
                  </a:lnTo>
                  <a:lnTo>
                    <a:pt x="281736" y="20866"/>
                  </a:lnTo>
                  <a:lnTo>
                    <a:pt x="271310" y="20866"/>
                  </a:lnTo>
                  <a:lnTo>
                    <a:pt x="271310" y="10439"/>
                  </a:lnTo>
                  <a:lnTo>
                    <a:pt x="260870" y="10439"/>
                  </a:lnTo>
                  <a:lnTo>
                    <a:pt x="260870" y="20878"/>
                  </a:lnTo>
                  <a:lnTo>
                    <a:pt x="271310" y="20878"/>
                  </a:lnTo>
                  <a:lnTo>
                    <a:pt x="271310" y="31305"/>
                  </a:lnTo>
                  <a:lnTo>
                    <a:pt x="281749" y="31305"/>
                  </a:lnTo>
                  <a:lnTo>
                    <a:pt x="281749" y="20878"/>
                  </a:lnTo>
                  <a:lnTo>
                    <a:pt x="292176" y="20878"/>
                  </a:lnTo>
                  <a:lnTo>
                    <a:pt x="292176" y="10439"/>
                  </a:lnTo>
                  <a:close/>
                </a:path>
                <a:path w="626110" h="41910">
                  <a:moveTo>
                    <a:pt x="427837" y="20866"/>
                  </a:moveTo>
                  <a:lnTo>
                    <a:pt x="417398" y="20866"/>
                  </a:lnTo>
                  <a:lnTo>
                    <a:pt x="417398" y="10439"/>
                  </a:lnTo>
                  <a:lnTo>
                    <a:pt x="406958" y="10439"/>
                  </a:lnTo>
                  <a:lnTo>
                    <a:pt x="396532" y="10439"/>
                  </a:lnTo>
                  <a:lnTo>
                    <a:pt x="396532" y="0"/>
                  </a:lnTo>
                  <a:lnTo>
                    <a:pt x="386092" y="0"/>
                  </a:lnTo>
                  <a:lnTo>
                    <a:pt x="386092" y="10439"/>
                  </a:lnTo>
                  <a:lnTo>
                    <a:pt x="396519" y="10439"/>
                  </a:lnTo>
                  <a:lnTo>
                    <a:pt x="396519" y="20866"/>
                  </a:lnTo>
                  <a:lnTo>
                    <a:pt x="386092" y="20866"/>
                  </a:lnTo>
                  <a:lnTo>
                    <a:pt x="386092" y="10439"/>
                  </a:lnTo>
                  <a:lnTo>
                    <a:pt x="375653" y="10439"/>
                  </a:lnTo>
                  <a:lnTo>
                    <a:pt x="375653" y="0"/>
                  </a:lnTo>
                  <a:lnTo>
                    <a:pt x="365213" y="0"/>
                  </a:lnTo>
                  <a:lnTo>
                    <a:pt x="365213" y="10439"/>
                  </a:lnTo>
                  <a:lnTo>
                    <a:pt x="354787" y="10439"/>
                  </a:lnTo>
                  <a:lnTo>
                    <a:pt x="354787" y="20866"/>
                  </a:lnTo>
                  <a:lnTo>
                    <a:pt x="344360" y="20866"/>
                  </a:lnTo>
                  <a:lnTo>
                    <a:pt x="344360" y="10439"/>
                  </a:lnTo>
                  <a:lnTo>
                    <a:pt x="333921" y="10439"/>
                  </a:lnTo>
                  <a:lnTo>
                    <a:pt x="323481" y="10439"/>
                  </a:lnTo>
                  <a:lnTo>
                    <a:pt x="313029" y="10439"/>
                  </a:lnTo>
                  <a:lnTo>
                    <a:pt x="313029" y="20866"/>
                  </a:lnTo>
                  <a:lnTo>
                    <a:pt x="313029" y="31305"/>
                  </a:lnTo>
                  <a:lnTo>
                    <a:pt x="323481" y="31305"/>
                  </a:lnTo>
                  <a:lnTo>
                    <a:pt x="323481" y="20878"/>
                  </a:lnTo>
                  <a:lnTo>
                    <a:pt x="333921" y="20878"/>
                  </a:lnTo>
                  <a:lnTo>
                    <a:pt x="344347" y="20878"/>
                  </a:lnTo>
                  <a:lnTo>
                    <a:pt x="344347" y="31305"/>
                  </a:lnTo>
                  <a:lnTo>
                    <a:pt x="354787" y="31305"/>
                  </a:lnTo>
                  <a:lnTo>
                    <a:pt x="354787" y="20878"/>
                  </a:lnTo>
                  <a:lnTo>
                    <a:pt x="365213" y="20878"/>
                  </a:lnTo>
                  <a:lnTo>
                    <a:pt x="375653" y="20878"/>
                  </a:lnTo>
                  <a:lnTo>
                    <a:pt x="386092" y="20878"/>
                  </a:lnTo>
                  <a:lnTo>
                    <a:pt x="386092" y="31305"/>
                  </a:lnTo>
                  <a:lnTo>
                    <a:pt x="427837" y="31305"/>
                  </a:lnTo>
                  <a:lnTo>
                    <a:pt x="427837" y="20866"/>
                  </a:lnTo>
                  <a:close/>
                </a:path>
                <a:path w="626110" h="41910">
                  <a:moveTo>
                    <a:pt x="563486" y="0"/>
                  </a:moveTo>
                  <a:lnTo>
                    <a:pt x="553046" y="0"/>
                  </a:lnTo>
                  <a:lnTo>
                    <a:pt x="542620" y="0"/>
                  </a:lnTo>
                  <a:lnTo>
                    <a:pt x="532180" y="0"/>
                  </a:lnTo>
                  <a:lnTo>
                    <a:pt x="532180" y="10439"/>
                  </a:lnTo>
                  <a:lnTo>
                    <a:pt x="521741" y="10439"/>
                  </a:lnTo>
                  <a:lnTo>
                    <a:pt x="521741" y="20866"/>
                  </a:lnTo>
                  <a:lnTo>
                    <a:pt x="511314" y="20866"/>
                  </a:lnTo>
                  <a:lnTo>
                    <a:pt x="511314" y="10439"/>
                  </a:lnTo>
                  <a:lnTo>
                    <a:pt x="521741" y="10439"/>
                  </a:lnTo>
                  <a:lnTo>
                    <a:pt x="521741" y="0"/>
                  </a:lnTo>
                  <a:lnTo>
                    <a:pt x="511302" y="0"/>
                  </a:lnTo>
                  <a:lnTo>
                    <a:pt x="511302" y="10439"/>
                  </a:lnTo>
                  <a:lnTo>
                    <a:pt x="500875" y="10439"/>
                  </a:lnTo>
                  <a:lnTo>
                    <a:pt x="490435" y="10439"/>
                  </a:lnTo>
                  <a:lnTo>
                    <a:pt x="490435" y="0"/>
                  </a:lnTo>
                  <a:lnTo>
                    <a:pt x="480009" y="0"/>
                  </a:lnTo>
                  <a:lnTo>
                    <a:pt x="469569" y="0"/>
                  </a:lnTo>
                  <a:lnTo>
                    <a:pt x="459130" y="0"/>
                  </a:lnTo>
                  <a:lnTo>
                    <a:pt x="459130" y="10439"/>
                  </a:lnTo>
                  <a:lnTo>
                    <a:pt x="469569" y="10439"/>
                  </a:lnTo>
                  <a:lnTo>
                    <a:pt x="469569" y="20866"/>
                  </a:lnTo>
                  <a:lnTo>
                    <a:pt x="459130" y="20866"/>
                  </a:lnTo>
                  <a:lnTo>
                    <a:pt x="459130" y="31305"/>
                  </a:lnTo>
                  <a:lnTo>
                    <a:pt x="469569" y="31305"/>
                  </a:lnTo>
                  <a:lnTo>
                    <a:pt x="469569" y="20878"/>
                  </a:lnTo>
                  <a:lnTo>
                    <a:pt x="479996" y="20878"/>
                  </a:lnTo>
                  <a:lnTo>
                    <a:pt x="479996" y="31305"/>
                  </a:lnTo>
                  <a:lnTo>
                    <a:pt x="490435" y="31305"/>
                  </a:lnTo>
                  <a:lnTo>
                    <a:pt x="490435" y="20878"/>
                  </a:lnTo>
                  <a:lnTo>
                    <a:pt x="500875" y="20878"/>
                  </a:lnTo>
                  <a:lnTo>
                    <a:pt x="511302" y="20878"/>
                  </a:lnTo>
                  <a:lnTo>
                    <a:pt x="511302" y="31305"/>
                  </a:lnTo>
                  <a:lnTo>
                    <a:pt x="521741" y="31305"/>
                  </a:lnTo>
                  <a:lnTo>
                    <a:pt x="521741" y="20878"/>
                  </a:lnTo>
                  <a:lnTo>
                    <a:pt x="532180" y="20878"/>
                  </a:lnTo>
                  <a:lnTo>
                    <a:pt x="542607" y="20878"/>
                  </a:lnTo>
                  <a:lnTo>
                    <a:pt x="553046" y="20878"/>
                  </a:lnTo>
                  <a:lnTo>
                    <a:pt x="553046" y="31305"/>
                  </a:lnTo>
                  <a:lnTo>
                    <a:pt x="563486" y="31305"/>
                  </a:lnTo>
                  <a:lnTo>
                    <a:pt x="563486" y="20878"/>
                  </a:lnTo>
                  <a:lnTo>
                    <a:pt x="563486" y="10439"/>
                  </a:lnTo>
                  <a:lnTo>
                    <a:pt x="563486" y="0"/>
                  </a:lnTo>
                  <a:close/>
                </a:path>
                <a:path w="626110" h="41910">
                  <a:moveTo>
                    <a:pt x="605218" y="0"/>
                  </a:moveTo>
                  <a:lnTo>
                    <a:pt x="594779" y="0"/>
                  </a:lnTo>
                  <a:lnTo>
                    <a:pt x="594779" y="10439"/>
                  </a:lnTo>
                  <a:lnTo>
                    <a:pt x="584352" y="10439"/>
                  </a:lnTo>
                  <a:lnTo>
                    <a:pt x="584352" y="0"/>
                  </a:lnTo>
                  <a:lnTo>
                    <a:pt x="573913" y="0"/>
                  </a:lnTo>
                  <a:lnTo>
                    <a:pt x="573913" y="10439"/>
                  </a:lnTo>
                  <a:lnTo>
                    <a:pt x="573913" y="20866"/>
                  </a:lnTo>
                  <a:lnTo>
                    <a:pt x="573913" y="31305"/>
                  </a:lnTo>
                  <a:lnTo>
                    <a:pt x="584352" y="31305"/>
                  </a:lnTo>
                  <a:lnTo>
                    <a:pt x="584352" y="20878"/>
                  </a:lnTo>
                  <a:lnTo>
                    <a:pt x="594791" y="20878"/>
                  </a:lnTo>
                  <a:lnTo>
                    <a:pt x="594791" y="10439"/>
                  </a:lnTo>
                  <a:lnTo>
                    <a:pt x="605218" y="10439"/>
                  </a:lnTo>
                  <a:lnTo>
                    <a:pt x="605218" y="0"/>
                  </a:lnTo>
                  <a:close/>
                </a:path>
                <a:path w="626110" h="41910">
                  <a:moveTo>
                    <a:pt x="626097" y="0"/>
                  </a:moveTo>
                  <a:lnTo>
                    <a:pt x="615657" y="0"/>
                  </a:lnTo>
                  <a:lnTo>
                    <a:pt x="615657" y="10439"/>
                  </a:lnTo>
                  <a:lnTo>
                    <a:pt x="605218" y="10439"/>
                  </a:lnTo>
                  <a:lnTo>
                    <a:pt x="605218" y="20878"/>
                  </a:lnTo>
                  <a:lnTo>
                    <a:pt x="615657" y="20878"/>
                  </a:lnTo>
                  <a:lnTo>
                    <a:pt x="626097" y="20878"/>
                  </a:lnTo>
                  <a:lnTo>
                    <a:pt x="626097" y="10439"/>
                  </a:lnTo>
                  <a:lnTo>
                    <a:pt x="62609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110236" y="4900142"/>
              <a:ext cx="605790" cy="31750"/>
            </a:xfrm>
            <a:custGeom>
              <a:avLst/>
              <a:gdLst/>
              <a:ahLst/>
              <a:cxnLst/>
              <a:rect l="l" t="t" r="r" b="b"/>
              <a:pathLst>
                <a:path w="605790" h="31750">
                  <a:moveTo>
                    <a:pt x="20853" y="0"/>
                  </a:moveTo>
                  <a:lnTo>
                    <a:pt x="10426" y="0"/>
                  </a:lnTo>
                  <a:lnTo>
                    <a:pt x="10426" y="10439"/>
                  </a:lnTo>
                  <a:lnTo>
                    <a:pt x="0" y="10439"/>
                  </a:lnTo>
                  <a:lnTo>
                    <a:pt x="0" y="20866"/>
                  </a:lnTo>
                  <a:lnTo>
                    <a:pt x="0" y="31305"/>
                  </a:lnTo>
                  <a:lnTo>
                    <a:pt x="10426" y="31305"/>
                  </a:lnTo>
                  <a:lnTo>
                    <a:pt x="20853" y="31305"/>
                  </a:lnTo>
                  <a:lnTo>
                    <a:pt x="20853" y="20878"/>
                  </a:lnTo>
                  <a:lnTo>
                    <a:pt x="20853" y="10439"/>
                  </a:lnTo>
                  <a:lnTo>
                    <a:pt x="20853" y="0"/>
                  </a:lnTo>
                  <a:close/>
                </a:path>
                <a:path w="605790" h="31750">
                  <a:moveTo>
                    <a:pt x="52158" y="10439"/>
                  </a:moveTo>
                  <a:lnTo>
                    <a:pt x="41732" y="10439"/>
                  </a:lnTo>
                  <a:lnTo>
                    <a:pt x="31305" y="10439"/>
                  </a:lnTo>
                  <a:lnTo>
                    <a:pt x="20866" y="10439"/>
                  </a:lnTo>
                  <a:lnTo>
                    <a:pt x="20866" y="20866"/>
                  </a:lnTo>
                  <a:lnTo>
                    <a:pt x="20866" y="31305"/>
                  </a:lnTo>
                  <a:lnTo>
                    <a:pt x="31305" y="31305"/>
                  </a:lnTo>
                  <a:lnTo>
                    <a:pt x="41732" y="31305"/>
                  </a:lnTo>
                  <a:lnTo>
                    <a:pt x="41732" y="20878"/>
                  </a:lnTo>
                  <a:lnTo>
                    <a:pt x="52158" y="20878"/>
                  </a:lnTo>
                  <a:lnTo>
                    <a:pt x="52158" y="10439"/>
                  </a:lnTo>
                  <a:close/>
                </a:path>
                <a:path w="605790" h="31750">
                  <a:moveTo>
                    <a:pt x="83464" y="20866"/>
                  </a:moveTo>
                  <a:lnTo>
                    <a:pt x="73037" y="20866"/>
                  </a:lnTo>
                  <a:lnTo>
                    <a:pt x="73037" y="10439"/>
                  </a:lnTo>
                  <a:lnTo>
                    <a:pt x="62611" y="10439"/>
                  </a:lnTo>
                  <a:lnTo>
                    <a:pt x="52171" y="10439"/>
                  </a:lnTo>
                  <a:lnTo>
                    <a:pt x="52171" y="20866"/>
                  </a:lnTo>
                  <a:lnTo>
                    <a:pt x="52171" y="31305"/>
                  </a:lnTo>
                  <a:lnTo>
                    <a:pt x="62611" y="31305"/>
                  </a:lnTo>
                  <a:lnTo>
                    <a:pt x="73037" y="31305"/>
                  </a:lnTo>
                  <a:lnTo>
                    <a:pt x="83464" y="31305"/>
                  </a:lnTo>
                  <a:lnTo>
                    <a:pt x="83464" y="20866"/>
                  </a:lnTo>
                  <a:close/>
                </a:path>
                <a:path w="605790" h="31750">
                  <a:moveTo>
                    <a:pt x="135648" y="10439"/>
                  </a:moveTo>
                  <a:lnTo>
                    <a:pt x="125222" y="10439"/>
                  </a:lnTo>
                  <a:lnTo>
                    <a:pt x="125222" y="0"/>
                  </a:lnTo>
                  <a:lnTo>
                    <a:pt x="114782" y="0"/>
                  </a:lnTo>
                  <a:lnTo>
                    <a:pt x="114782" y="10439"/>
                  </a:lnTo>
                  <a:lnTo>
                    <a:pt x="104355" y="10439"/>
                  </a:lnTo>
                  <a:lnTo>
                    <a:pt x="93916" y="10439"/>
                  </a:lnTo>
                  <a:lnTo>
                    <a:pt x="93916" y="20866"/>
                  </a:lnTo>
                  <a:lnTo>
                    <a:pt x="93916" y="31305"/>
                  </a:lnTo>
                  <a:lnTo>
                    <a:pt x="104355" y="31305"/>
                  </a:lnTo>
                  <a:lnTo>
                    <a:pt x="104355" y="20878"/>
                  </a:lnTo>
                  <a:lnTo>
                    <a:pt x="114782" y="20878"/>
                  </a:lnTo>
                  <a:lnTo>
                    <a:pt x="125209" y="20878"/>
                  </a:lnTo>
                  <a:lnTo>
                    <a:pt x="135648" y="20878"/>
                  </a:lnTo>
                  <a:lnTo>
                    <a:pt x="135648" y="10439"/>
                  </a:lnTo>
                  <a:close/>
                </a:path>
                <a:path w="605790" h="31750">
                  <a:moveTo>
                    <a:pt x="146088" y="0"/>
                  </a:moveTo>
                  <a:lnTo>
                    <a:pt x="135648" y="0"/>
                  </a:lnTo>
                  <a:lnTo>
                    <a:pt x="135648" y="10439"/>
                  </a:lnTo>
                  <a:lnTo>
                    <a:pt x="146088" y="10439"/>
                  </a:lnTo>
                  <a:lnTo>
                    <a:pt x="146088" y="0"/>
                  </a:lnTo>
                  <a:close/>
                </a:path>
                <a:path w="605790" h="31750">
                  <a:moveTo>
                    <a:pt x="156527" y="10439"/>
                  </a:moveTo>
                  <a:lnTo>
                    <a:pt x="146088" y="10439"/>
                  </a:lnTo>
                  <a:lnTo>
                    <a:pt x="146088" y="20866"/>
                  </a:lnTo>
                  <a:lnTo>
                    <a:pt x="146088" y="31305"/>
                  </a:lnTo>
                  <a:lnTo>
                    <a:pt x="156527" y="31305"/>
                  </a:lnTo>
                  <a:lnTo>
                    <a:pt x="156527" y="20878"/>
                  </a:lnTo>
                  <a:lnTo>
                    <a:pt x="156527" y="10439"/>
                  </a:lnTo>
                  <a:close/>
                </a:path>
                <a:path w="605790" h="31750">
                  <a:moveTo>
                    <a:pt x="240004" y="0"/>
                  </a:moveTo>
                  <a:lnTo>
                    <a:pt x="240004" y="0"/>
                  </a:lnTo>
                  <a:lnTo>
                    <a:pt x="198259" y="0"/>
                  </a:lnTo>
                  <a:lnTo>
                    <a:pt x="198259" y="10439"/>
                  </a:lnTo>
                  <a:lnTo>
                    <a:pt x="208699" y="10439"/>
                  </a:lnTo>
                  <a:lnTo>
                    <a:pt x="208699" y="20866"/>
                  </a:lnTo>
                  <a:lnTo>
                    <a:pt x="198259" y="20866"/>
                  </a:lnTo>
                  <a:lnTo>
                    <a:pt x="187833" y="20866"/>
                  </a:lnTo>
                  <a:lnTo>
                    <a:pt x="177393" y="20866"/>
                  </a:lnTo>
                  <a:lnTo>
                    <a:pt x="177393" y="10439"/>
                  </a:lnTo>
                  <a:lnTo>
                    <a:pt x="166954" y="10439"/>
                  </a:lnTo>
                  <a:lnTo>
                    <a:pt x="166954" y="20866"/>
                  </a:lnTo>
                  <a:lnTo>
                    <a:pt x="166954" y="31305"/>
                  </a:lnTo>
                  <a:lnTo>
                    <a:pt x="177393" y="31305"/>
                  </a:lnTo>
                  <a:lnTo>
                    <a:pt x="187820" y="31305"/>
                  </a:lnTo>
                  <a:lnTo>
                    <a:pt x="198259" y="31305"/>
                  </a:lnTo>
                  <a:lnTo>
                    <a:pt x="208699" y="31305"/>
                  </a:lnTo>
                  <a:lnTo>
                    <a:pt x="219138" y="31305"/>
                  </a:lnTo>
                  <a:lnTo>
                    <a:pt x="219138" y="20878"/>
                  </a:lnTo>
                  <a:lnTo>
                    <a:pt x="219138" y="10439"/>
                  </a:lnTo>
                  <a:lnTo>
                    <a:pt x="229565" y="10439"/>
                  </a:lnTo>
                  <a:lnTo>
                    <a:pt x="229565" y="20878"/>
                  </a:lnTo>
                  <a:lnTo>
                    <a:pt x="240004" y="20878"/>
                  </a:lnTo>
                  <a:lnTo>
                    <a:pt x="240004" y="10439"/>
                  </a:lnTo>
                  <a:lnTo>
                    <a:pt x="240004" y="0"/>
                  </a:lnTo>
                  <a:close/>
                </a:path>
                <a:path w="605790" h="31750">
                  <a:moveTo>
                    <a:pt x="260870" y="0"/>
                  </a:moveTo>
                  <a:lnTo>
                    <a:pt x="250431" y="0"/>
                  </a:lnTo>
                  <a:lnTo>
                    <a:pt x="250431" y="10439"/>
                  </a:lnTo>
                  <a:lnTo>
                    <a:pt x="250431" y="20878"/>
                  </a:lnTo>
                  <a:lnTo>
                    <a:pt x="260870" y="20878"/>
                  </a:lnTo>
                  <a:lnTo>
                    <a:pt x="260870" y="10439"/>
                  </a:lnTo>
                  <a:lnTo>
                    <a:pt x="260870" y="0"/>
                  </a:lnTo>
                  <a:close/>
                </a:path>
                <a:path w="605790" h="31750">
                  <a:moveTo>
                    <a:pt x="302615" y="20866"/>
                  </a:moveTo>
                  <a:lnTo>
                    <a:pt x="292176" y="20866"/>
                  </a:lnTo>
                  <a:lnTo>
                    <a:pt x="292176" y="10439"/>
                  </a:lnTo>
                  <a:lnTo>
                    <a:pt x="281736" y="10439"/>
                  </a:lnTo>
                  <a:lnTo>
                    <a:pt x="271297" y="10439"/>
                  </a:lnTo>
                  <a:lnTo>
                    <a:pt x="271297" y="20878"/>
                  </a:lnTo>
                  <a:lnTo>
                    <a:pt x="281736" y="20878"/>
                  </a:lnTo>
                  <a:lnTo>
                    <a:pt x="281736" y="31305"/>
                  </a:lnTo>
                  <a:lnTo>
                    <a:pt x="292176" y="31305"/>
                  </a:lnTo>
                  <a:lnTo>
                    <a:pt x="302615" y="31305"/>
                  </a:lnTo>
                  <a:lnTo>
                    <a:pt x="302615" y="20866"/>
                  </a:lnTo>
                  <a:close/>
                </a:path>
                <a:path w="605790" h="31750">
                  <a:moveTo>
                    <a:pt x="313042" y="0"/>
                  </a:moveTo>
                  <a:lnTo>
                    <a:pt x="302590" y="0"/>
                  </a:lnTo>
                  <a:lnTo>
                    <a:pt x="302590" y="10439"/>
                  </a:lnTo>
                  <a:lnTo>
                    <a:pt x="313042" y="10439"/>
                  </a:lnTo>
                  <a:lnTo>
                    <a:pt x="313042" y="0"/>
                  </a:lnTo>
                  <a:close/>
                </a:path>
                <a:path w="605790" h="31750">
                  <a:moveTo>
                    <a:pt x="375653" y="20866"/>
                  </a:moveTo>
                  <a:lnTo>
                    <a:pt x="365213" y="20866"/>
                  </a:lnTo>
                  <a:lnTo>
                    <a:pt x="354787" y="20866"/>
                  </a:lnTo>
                  <a:lnTo>
                    <a:pt x="344347" y="20866"/>
                  </a:lnTo>
                  <a:lnTo>
                    <a:pt x="344347" y="10439"/>
                  </a:lnTo>
                  <a:lnTo>
                    <a:pt x="333908" y="10439"/>
                  </a:lnTo>
                  <a:lnTo>
                    <a:pt x="333908" y="20878"/>
                  </a:lnTo>
                  <a:lnTo>
                    <a:pt x="344347" y="20878"/>
                  </a:lnTo>
                  <a:lnTo>
                    <a:pt x="344347" y="31305"/>
                  </a:lnTo>
                  <a:lnTo>
                    <a:pt x="354774" y="31305"/>
                  </a:lnTo>
                  <a:lnTo>
                    <a:pt x="365213" y="31305"/>
                  </a:lnTo>
                  <a:lnTo>
                    <a:pt x="375653" y="31305"/>
                  </a:lnTo>
                  <a:lnTo>
                    <a:pt x="375653" y="20866"/>
                  </a:lnTo>
                  <a:close/>
                </a:path>
                <a:path w="605790" h="31750">
                  <a:moveTo>
                    <a:pt x="469569" y="10439"/>
                  </a:moveTo>
                  <a:lnTo>
                    <a:pt x="469569" y="10439"/>
                  </a:lnTo>
                  <a:lnTo>
                    <a:pt x="427824" y="10439"/>
                  </a:lnTo>
                  <a:lnTo>
                    <a:pt x="427824" y="0"/>
                  </a:lnTo>
                  <a:lnTo>
                    <a:pt x="417385" y="0"/>
                  </a:lnTo>
                  <a:lnTo>
                    <a:pt x="417385" y="10439"/>
                  </a:lnTo>
                  <a:lnTo>
                    <a:pt x="417385" y="20866"/>
                  </a:lnTo>
                  <a:lnTo>
                    <a:pt x="406958" y="20866"/>
                  </a:lnTo>
                  <a:lnTo>
                    <a:pt x="406958" y="10439"/>
                  </a:lnTo>
                  <a:lnTo>
                    <a:pt x="396519" y="10439"/>
                  </a:lnTo>
                  <a:lnTo>
                    <a:pt x="396519" y="20866"/>
                  </a:lnTo>
                  <a:lnTo>
                    <a:pt x="386080" y="20866"/>
                  </a:lnTo>
                  <a:lnTo>
                    <a:pt x="386080" y="31305"/>
                  </a:lnTo>
                  <a:lnTo>
                    <a:pt x="396519" y="31305"/>
                  </a:lnTo>
                  <a:lnTo>
                    <a:pt x="396519" y="20878"/>
                  </a:lnTo>
                  <a:lnTo>
                    <a:pt x="406958" y="20878"/>
                  </a:lnTo>
                  <a:lnTo>
                    <a:pt x="406958" y="31305"/>
                  </a:lnTo>
                  <a:lnTo>
                    <a:pt x="417385" y="31305"/>
                  </a:lnTo>
                  <a:lnTo>
                    <a:pt x="417398" y="31305"/>
                  </a:lnTo>
                  <a:lnTo>
                    <a:pt x="459130" y="31305"/>
                  </a:lnTo>
                  <a:lnTo>
                    <a:pt x="459130" y="20878"/>
                  </a:lnTo>
                  <a:lnTo>
                    <a:pt x="469569" y="20878"/>
                  </a:lnTo>
                  <a:lnTo>
                    <a:pt x="469569" y="10439"/>
                  </a:lnTo>
                  <a:close/>
                </a:path>
                <a:path w="605790" h="31750">
                  <a:moveTo>
                    <a:pt x="500875" y="0"/>
                  </a:moveTo>
                  <a:lnTo>
                    <a:pt x="490435" y="0"/>
                  </a:lnTo>
                  <a:lnTo>
                    <a:pt x="490435" y="10439"/>
                  </a:lnTo>
                  <a:lnTo>
                    <a:pt x="490435" y="20878"/>
                  </a:lnTo>
                  <a:lnTo>
                    <a:pt x="500875" y="20878"/>
                  </a:lnTo>
                  <a:lnTo>
                    <a:pt x="500875" y="10439"/>
                  </a:lnTo>
                  <a:lnTo>
                    <a:pt x="500875" y="0"/>
                  </a:lnTo>
                  <a:close/>
                </a:path>
                <a:path w="605790" h="31750">
                  <a:moveTo>
                    <a:pt x="563486" y="0"/>
                  </a:moveTo>
                  <a:lnTo>
                    <a:pt x="563486" y="0"/>
                  </a:lnTo>
                  <a:lnTo>
                    <a:pt x="521741" y="0"/>
                  </a:lnTo>
                  <a:lnTo>
                    <a:pt x="521741" y="10439"/>
                  </a:lnTo>
                  <a:lnTo>
                    <a:pt x="511302" y="10439"/>
                  </a:lnTo>
                  <a:lnTo>
                    <a:pt x="511302" y="20878"/>
                  </a:lnTo>
                  <a:lnTo>
                    <a:pt x="521741" y="20878"/>
                  </a:lnTo>
                  <a:lnTo>
                    <a:pt x="532180" y="20878"/>
                  </a:lnTo>
                  <a:lnTo>
                    <a:pt x="532180" y="10439"/>
                  </a:lnTo>
                  <a:lnTo>
                    <a:pt x="542607" y="10439"/>
                  </a:lnTo>
                  <a:lnTo>
                    <a:pt x="553046" y="10439"/>
                  </a:lnTo>
                  <a:lnTo>
                    <a:pt x="553046" y="20878"/>
                  </a:lnTo>
                  <a:lnTo>
                    <a:pt x="563486" y="20878"/>
                  </a:lnTo>
                  <a:lnTo>
                    <a:pt x="563486" y="10439"/>
                  </a:lnTo>
                  <a:lnTo>
                    <a:pt x="563486" y="0"/>
                  </a:lnTo>
                  <a:close/>
                </a:path>
                <a:path w="605790" h="31750">
                  <a:moveTo>
                    <a:pt x="584352" y="10439"/>
                  </a:moveTo>
                  <a:lnTo>
                    <a:pt x="573913" y="10439"/>
                  </a:lnTo>
                  <a:lnTo>
                    <a:pt x="573913" y="20878"/>
                  </a:lnTo>
                  <a:lnTo>
                    <a:pt x="584352" y="20878"/>
                  </a:lnTo>
                  <a:lnTo>
                    <a:pt x="584352" y="10439"/>
                  </a:lnTo>
                  <a:close/>
                </a:path>
                <a:path w="605790" h="31750">
                  <a:moveTo>
                    <a:pt x="605218" y="10439"/>
                  </a:moveTo>
                  <a:lnTo>
                    <a:pt x="594779" y="10439"/>
                  </a:lnTo>
                  <a:lnTo>
                    <a:pt x="594779" y="20878"/>
                  </a:lnTo>
                  <a:lnTo>
                    <a:pt x="605218" y="20878"/>
                  </a:lnTo>
                  <a:lnTo>
                    <a:pt x="605218" y="1043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99796" y="4921008"/>
              <a:ext cx="626110" cy="31750"/>
            </a:xfrm>
            <a:custGeom>
              <a:avLst/>
              <a:gdLst/>
              <a:ahLst/>
              <a:cxnLst/>
              <a:rect l="l" t="t" r="r" b="b"/>
              <a:pathLst>
                <a:path w="626110" h="31750">
                  <a:moveTo>
                    <a:pt x="20866" y="20878"/>
                  </a:moveTo>
                  <a:lnTo>
                    <a:pt x="10439" y="20878"/>
                  </a:lnTo>
                  <a:lnTo>
                    <a:pt x="10439" y="10439"/>
                  </a:lnTo>
                  <a:lnTo>
                    <a:pt x="0" y="10439"/>
                  </a:lnTo>
                  <a:lnTo>
                    <a:pt x="0" y="20878"/>
                  </a:lnTo>
                  <a:lnTo>
                    <a:pt x="0" y="31318"/>
                  </a:lnTo>
                  <a:lnTo>
                    <a:pt x="10439" y="31318"/>
                  </a:lnTo>
                  <a:lnTo>
                    <a:pt x="20866" y="31318"/>
                  </a:lnTo>
                  <a:lnTo>
                    <a:pt x="20866" y="20878"/>
                  </a:lnTo>
                  <a:close/>
                </a:path>
                <a:path w="626110" h="31750">
                  <a:moveTo>
                    <a:pt x="41744" y="10439"/>
                  </a:moveTo>
                  <a:lnTo>
                    <a:pt x="31305" y="10439"/>
                  </a:lnTo>
                  <a:lnTo>
                    <a:pt x="31305" y="20878"/>
                  </a:lnTo>
                  <a:lnTo>
                    <a:pt x="41744" y="20878"/>
                  </a:lnTo>
                  <a:lnTo>
                    <a:pt x="41744" y="10439"/>
                  </a:lnTo>
                  <a:close/>
                </a:path>
                <a:path w="626110" h="31750">
                  <a:moveTo>
                    <a:pt x="52171" y="20878"/>
                  </a:moveTo>
                  <a:lnTo>
                    <a:pt x="41744" y="20878"/>
                  </a:lnTo>
                  <a:lnTo>
                    <a:pt x="41744" y="31318"/>
                  </a:lnTo>
                  <a:lnTo>
                    <a:pt x="52171" y="31318"/>
                  </a:lnTo>
                  <a:lnTo>
                    <a:pt x="52171" y="20878"/>
                  </a:lnTo>
                  <a:close/>
                </a:path>
                <a:path w="626110" h="31750">
                  <a:moveTo>
                    <a:pt x="62598" y="10439"/>
                  </a:moveTo>
                  <a:lnTo>
                    <a:pt x="52171" y="10439"/>
                  </a:lnTo>
                  <a:lnTo>
                    <a:pt x="52171" y="20878"/>
                  </a:lnTo>
                  <a:lnTo>
                    <a:pt x="62598" y="20878"/>
                  </a:lnTo>
                  <a:lnTo>
                    <a:pt x="62598" y="10439"/>
                  </a:lnTo>
                  <a:close/>
                </a:path>
                <a:path w="626110" h="31750">
                  <a:moveTo>
                    <a:pt x="83477" y="10439"/>
                  </a:moveTo>
                  <a:lnTo>
                    <a:pt x="73050" y="10439"/>
                  </a:lnTo>
                  <a:lnTo>
                    <a:pt x="73050" y="20878"/>
                  </a:lnTo>
                  <a:lnTo>
                    <a:pt x="62611" y="20878"/>
                  </a:lnTo>
                  <a:lnTo>
                    <a:pt x="62611" y="31318"/>
                  </a:lnTo>
                  <a:lnTo>
                    <a:pt x="73050" y="31318"/>
                  </a:lnTo>
                  <a:lnTo>
                    <a:pt x="83477" y="31318"/>
                  </a:lnTo>
                  <a:lnTo>
                    <a:pt x="83477" y="20878"/>
                  </a:lnTo>
                  <a:lnTo>
                    <a:pt x="83477" y="10439"/>
                  </a:lnTo>
                  <a:close/>
                </a:path>
                <a:path w="626110" h="31750">
                  <a:moveTo>
                    <a:pt x="146088" y="10439"/>
                  </a:moveTo>
                  <a:lnTo>
                    <a:pt x="135661" y="10439"/>
                  </a:lnTo>
                  <a:lnTo>
                    <a:pt x="125222" y="10439"/>
                  </a:lnTo>
                  <a:lnTo>
                    <a:pt x="114782" y="10439"/>
                  </a:lnTo>
                  <a:lnTo>
                    <a:pt x="114782" y="20878"/>
                  </a:lnTo>
                  <a:lnTo>
                    <a:pt x="104355" y="20878"/>
                  </a:lnTo>
                  <a:lnTo>
                    <a:pt x="104355" y="31318"/>
                  </a:lnTo>
                  <a:lnTo>
                    <a:pt x="114782" y="31318"/>
                  </a:lnTo>
                  <a:lnTo>
                    <a:pt x="125222" y="31318"/>
                  </a:lnTo>
                  <a:lnTo>
                    <a:pt x="135661" y="31318"/>
                  </a:lnTo>
                  <a:lnTo>
                    <a:pt x="135661" y="20878"/>
                  </a:lnTo>
                  <a:lnTo>
                    <a:pt x="146088" y="20878"/>
                  </a:lnTo>
                  <a:lnTo>
                    <a:pt x="146088" y="10439"/>
                  </a:lnTo>
                  <a:close/>
                </a:path>
                <a:path w="626110" h="31750">
                  <a:moveTo>
                    <a:pt x="156527" y="20878"/>
                  </a:moveTo>
                  <a:lnTo>
                    <a:pt x="146088" y="20878"/>
                  </a:lnTo>
                  <a:lnTo>
                    <a:pt x="146088" y="31318"/>
                  </a:lnTo>
                  <a:lnTo>
                    <a:pt x="156527" y="31318"/>
                  </a:lnTo>
                  <a:lnTo>
                    <a:pt x="156527" y="20878"/>
                  </a:lnTo>
                  <a:close/>
                </a:path>
                <a:path w="626110" h="31750">
                  <a:moveTo>
                    <a:pt x="208699" y="10439"/>
                  </a:moveTo>
                  <a:lnTo>
                    <a:pt x="198272" y="10439"/>
                  </a:lnTo>
                  <a:lnTo>
                    <a:pt x="187833" y="10439"/>
                  </a:lnTo>
                  <a:lnTo>
                    <a:pt x="187833" y="20878"/>
                  </a:lnTo>
                  <a:lnTo>
                    <a:pt x="177393" y="20878"/>
                  </a:lnTo>
                  <a:lnTo>
                    <a:pt x="177393" y="10439"/>
                  </a:lnTo>
                  <a:lnTo>
                    <a:pt x="166966" y="10439"/>
                  </a:lnTo>
                  <a:lnTo>
                    <a:pt x="156527" y="10439"/>
                  </a:lnTo>
                  <a:lnTo>
                    <a:pt x="156527" y="20878"/>
                  </a:lnTo>
                  <a:lnTo>
                    <a:pt x="166954" y="20878"/>
                  </a:lnTo>
                  <a:lnTo>
                    <a:pt x="166954" y="31318"/>
                  </a:lnTo>
                  <a:lnTo>
                    <a:pt x="177393" y="31318"/>
                  </a:lnTo>
                  <a:lnTo>
                    <a:pt x="187833" y="31318"/>
                  </a:lnTo>
                  <a:lnTo>
                    <a:pt x="198272" y="31318"/>
                  </a:lnTo>
                  <a:lnTo>
                    <a:pt x="198272" y="20878"/>
                  </a:lnTo>
                  <a:lnTo>
                    <a:pt x="208699" y="20878"/>
                  </a:lnTo>
                  <a:lnTo>
                    <a:pt x="208699" y="10439"/>
                  </a:lnTo>
                  <a:close/>
                </a:path>
                <a:path w="626110" h="31750">
                  <a:moveTo>
                    <a:pt x="240004" y="10439"/>
                  </a:moveTo>
                  <a:lnTo>
                    <a:pt x="229577" y="10439"/>
                  </a:lnTo>
                  <a:lnTo>
                    <a:pt x="219138" y="10439"/>
                  </a:lnTo>
                  <a:lnTo>
                    <a:pt x="219138" y="20878"/>
                  </a:lnTo>
                  <a:lnTo>
                    <a:pt x="208699" y="20878"/>
                  </a:lnTo>
                  <a:lnTo>
                    <a:pt x="208699" y="31318"/>
                  </a:lnTo>
                  <a:lnTo>
                    <a:pt x="219138" y="31318"/>
                  </a:lnTo>
                  <a:lnTo>
                    <a:pt x="229577" y="31318"/>
                  </a:lnTo>
                  <a:lnTo>
                    <a:pt x="229577" y="20878"/>
                  </a:lnTo>
                  <a:lnTo>
                    <a:pt x="240004" y="20878"/>
                  </a:lnTo>
                  <a:lnTo>
                    <a:pt x="240004" y="10439"/>
                  </a:lnTo>
                  <a:close/>
                </a:path>
                <a:path w="626110" h="31750">
                  <a:moveTo>
                    <a:pt x="260858" y="10439"/>
                  </a:moveTo>
                  <a:lnTo>
                    <a:pt x="250431" y="10439"/>
                  </a:lnTo>
                  <a:lnTo>
                    <a:pt x="250431" y="20878"/>
                  </a:lnTo>
                  <a:lnTo>
                    <a:pt x="260858" y="20878"/>
                  </a:lnTo>
                  <a:lnTo>
                    <a:pt x="260858" y="10439"/>
                  </a:lnTo>
                  <a:close/>
                </a:path>
                <a:path w="626110" h="31750">
                  <a:moveTo>
                    <a:pt x="323481" y="20878"/>
                  </a:moveTo>
                  <a:lnTo>
                    <a:pt x="313055" y="20878"/>
                  </a:lnTo>
                  <a:lnTo>
                    <a:pt x="313055" y="10439"/>
                  </a:lnTo>
                  <a:lnTo>
                    <a:pt x="302615" y="10439"/>
                  </a:lnTo>
                  <a:lnTo>
                    <a:pt x="302615" y="20878"/>
                  </a:lnTo>
                  <a:lnTo>
                    <a:pt x="292176" y="20878"/>
                  </a:lnTo>
                  <a:lnTo>
                    <a:pt x="292176" y="10439"/>
                  </a:lnTo>
                  <a:lnTo>
                    <a:pt x="281749" y="10439"/>
                  </a:lnTo>
                  <a:lnTo>
                    <a:pt x="271310" y="10439"/>
                  </a:lnTo>
                  <a:lnTo>
                    <a:pt x="271310" y="20878"/>
                  </a:lnTo>
                  <a:lnTo>
                    <a:pt x="281736" y="20878"/>
                  </a:lnTo>
                  <a:lnTo>
                    <a:pt x="281736" y="31318"/>
                  </a:lnTo>
                  <a:lnTo>
                    <a:pt x="292176" y="31318"/>
                  </a:lnTo>
                  <a:lnTo>
                    <a:pt x="302615" y="31318"/>
                  </a:lnTo>
                  <a:lnTo>
                    <a:pt x="313029" y="31318"/>
                  </a:lnTo>
                  <a:lnTo>
                    <a:pt x="323481" y="31318"/>
                  </a:lnTo>
                  <a:lnTo>
                    <a:pt x="323481" y="20878"/>
                  </a:lnTo>
                  <a:close/>
                </a:path>
                <a:path w="626110" h="31750">
                  <a:moveTo>
                    <a:pt x="333921" y="10439"/>
                  </a:moveTo>
                  <a:lnTo>
                    <a:pt x="323481" y="10439"/>
                  </a:lnTo>
                  <a:lnTo>
                    <a:pt x="323481" y="20878"/>
                  </a:lnTo>
                  <a:lnTo>
                    <a:pt x="333921" y="20878"/>
                  </a:lnTo>
                  <a:lnTo>
                    <a:pt x="333921" y="10439"/>
                  </a:lnTo>
                  <a:close/>
                </a:path>
                <a:path w="626110" h="31750">
                  <a:moveTo>
                    <a:pt x="344360" y="20878"/>
                  </a:moveTo>
                  <a:lnTo>
                    <a:pt x="333921" y="20878"/>
                  </a:lnTo>
                  <a:lnTo>
                    <a:pt x="333921" y="31318"/>
                  </a:lnTo>
                  <a:lnTo>
                    <a:pt x="344360" y="31318"/>
                  </a:lnTo>
                  <a:lnTo>
                    <a:pt x="344360" y="20878"/>
                  </a:lnTo>
                  <a:close/>
                </a:path>
                <a:path w="626110" h="31750">
                  <a:moveTo>
                    <a:pt x="417398" y="20878"/>
                  </a:moveTo>
                  <a:lnTo>
                    <a:pt x="406958" y="20878"/>
                  </a:lnTo>
                  <a:lnTo>
                    <a:pt x="396532" y="20878"/>
                  </a:lnTo>
                  <a:lnTo>
                    <a:pt x="396532" y="10439"/>
                  </a:lnTo>
                  <a:lnTo>
                    <a:pt x="354787" y="10439"/>
                  </a:lnTo>
                  <a:lnTo>
                    <a:pt x="354787" y="20878"/>
                  </a:lnTo>
                  <a:lnTo>
                    <a:pt x="365213" y="20878"/>
                  </a:lnTo>
                  <a:lnTo>
                    <a:pt x="365213" y="31318"/>
                  </a:lnTo>
                  <a:lnTo>
                    <a:pt x="375653" y="31318"/>
                  </a:lnTo>
                  <a:lnTo>
                    <a:pt x="417398" y="31318"/>
                  </a:lnTo>
                  <a:lnTo>
                    <a:pt x="417398" y="20878"/>
                  </a:lnTo>
                  <a:close/>
                </a:path>
                <a:path w="626110" h="31750">
                  <a:moveTo>
                    <a:pt x="427837" y="10439"/>
                  </a:moveTo>
                  <a:lnTo>
                    <a:pt x="417398" y="10439"/>
                  </a:lnTo>
                  <a:lnTo>
                    <a:pt x="417398" y="20878"/>
                  </a:lnTo>
                  <a:lnTo>
                    <a:pt x="427837" y="20878"/>
                  </a:lnTo>
                  <a:lnTo>
                    <a:pt x="427837" y="10439"/>
                  </a:lnTo>
                  <a:close/>
                </a:path>
                <a:path w="626110" h="31750">
                  <a:moveTo>
                    <a:pt x="448703" y="10439"/>
                  </a:moveTo>
                  <a:lnTo>
                    <a:pt x="438264" y="10439"/>
                  </a:lnTo>
                  <a:lnTo>
                    <a:pt x="438264" y="20878"/>
                  </a:lnTo>
                  <a:lnTo>
                    <a:pt x="448703" y="20878"/>
                  </a:lnTo>
                  <a:lnTo>
                    <a:pt x="448703" y="10439"/>
                  </a:lnTo>
                  <a:close/>
                </a:path>
                <a:path w="626110" h="31750">
                  <a:moveTo>
                    <a:pt x="469569" y="20878"/>
                  </a:moveTo>
                  <a:lnTo>
                    <a:pt x="459143" y="20878"/>
                  </a:lnTo>
                  <a:lnTo>
                    <a:pt x="448703" y="20878"/>
                  </a:lnTo>
                  <a:lnTo>
                    <a:pt x="448703" y="31318"/>
                  </a:lnTo>
                  <a:lnTo>
                    <a:pt x="459130" y="31318"/>
                  </a:lnTo>
                  <a:lnTo>
                    <a:pt x="469569" y="31318"/>
                  </a:lnTo>
                  <a:lnTo>
                    <a:pt x="469569" y="20878"/>
                  </a:lnTo>
                  <a:close/>
                </a:path>
                <a:path w="626110" h="31750">
                  <a:moveTo>
                    <a:pt x="500875" y="0"/>
                  </a:moveTo>
                  <a:lnTo>
                    <a:pt x="490435" y="0"/>
                  </a:lnTo>
                  <a:lnTo>
                    <a:pt x="490435" y="10439"/>
                  </a:lnTo>
                  <a:lnTo>
                    <a:pt x="480009" y="10439"/>
                  </a:lnTo>
                  <a:lnTo>
                    <a:pt x="480009" y="0"/>
                  </a:lnTo>
                  <a:lnTo>
                    <a:pt x="469569" y="0"/>
                  </a:lnTo>
                  <a:lnTo>
                    <a:pt x="459130" y="0"/>
                  </a:lnTo>
                  <a:lnTo>
                    <a:pt x="459130" y="10439"/>
                  </a:lnTo>
                  <a:lnTo>
                    <a:pt x="469569" y="10439"/>
                  </a:lnTo>
                  <a:lnTo>
                    <a:pt x="479996" y="10439"/>
                  </a:lnTo>
                  <a:lnTo>
                    <a:pt x="479996" y="20878"/>
                  </a:lnTo>
                  <a:lnTo>
                    <a:pt x="479996" y="31318"/>
                  </a:lnTo>
                  <a:lnTo>
                    <a:pt x="490435" y="31318"/>
                  </a:lnTo>
                  <a:lnTo>
                    <a:pt x="490435" y="20878"/>
                  </a:lnTo>
                  <a:lnTo>
                    <a:pt x="500875" y="20878"/>
                  </a:lnTo>
                  <a:lnTo>
                    <a:pt x="500875" y="10439"/>
                  </a:lnTo>
                  <a:lnTo>
                    <a:pt x="500875" y="0"/>
                  </a:lnTo>
                  <a:close/>
                </a:path>
                <a:path w="626110" h="31750">
                  <a:moveTo>
                    <a:pt x="532180" y="0"/>
                  </a:moveTo>
                  <a:lnTo>
                    <a:pt x="521741" y="0"/>
                  </a:lnTo>
                  <a:lnTo>
                    <a:pt x="521741" y="10439"/>
                  </a:lnTo>
                  <a:lnTo>
                    <a:pt x="511302" y="10439"/>
                  </a:lnTo>
                  <a:lnTo>
                    <a:pt x="511302" y="20878"/>
                  </a:lnTo>
                  <a:lnTo>
                    <a:pt x="500875" y="20878"/>
                  </a:lnTo>
                  <a:lnTo>
                    <a:pt x="500875" y="31318"/>
                  </a:lnTo>
                  <a:lnTo>
                    <a:pt x="511302" y="31318"/>
                  </a:lnTo>
                  <a:lnTo>
                    <a:pt x="521741" y="31318"/>
                  </a:lnTo>
                  <a:lnTo>
                    <a:pt x="532180" y="31318"/>
                  </a:lnTo>
                  <a:lnTo>
                    <a:pt x="532180" y="20878"/>
                  </a:lnTo>
                  <a:lnTo>
                    <a:pt x="532180" y="10439"/>
                  </a:lnTo>
                  <a:lnTo>
                    <a:pt x="532180" y="0"/>
                  </a:lnTo>
                  <a:close/>
                </a:path>
                <a:path w="626110" h="31750">
                  <a:moveTo>
                    <a:pt x="553046" y="10439"/>
                  </a:moveTo>
                  <a:lnTo>
                    <a:pt x="542607" y="10439"/>
                  </a:lnTo>
                  <a:lnTo>
                    <a:pt x="542607" y="20878"/>
                  </a:lnTo>
                  <a:lnTo>
                    <a:pt x="553046" y="20878"/>
                  </a:lnTo>
                  <a:lnTo>
                    <a:pt x="553046" y="10439"/>
                  </a:lnTo>
                  <a:close/>
                </a:path>
                <a:path w="626110" h="31750">
                  <a:moveTo>
                    <a:pt x="563486" y="0"/>
                  </a:moveTo>
                  <a:lnTo>
                    <a:pt x="553046" y="0"/>
                  </a:lnTo>
                  <a:lnTo>
                    <a:pt x="553046" y="10439"/>
                  </a:lnTo>
                  <a:lnTo>
                    <a:pt x="563486" y="10439"/>
                  </a:lnTo>
                  <a:lnTo>
                    <a:pt x="563486" y="0"/>
                  </a:lnTo>
                  <a:close/>
                </a:path>
                <a:path w="626110" h="31750">
                  <a:moveTo>
                    <a:pt x="626097" y="10439"/>
                  </a:moveTo>
                  <a:lnTo>
                    <a:pt x="615657" y="10439"/>
                  </a:lnTo>
                  <a:lnTo>
                    <a:pt x="605218" y="10439"/>
                  </a:lnTo>
                  <a:lnTo>
                    <a:pt x="605218" y="0"/>
                  </a:lnTo>
                  <a:lnTo>
                    <a:pt x="594791" y="0"/>
                  </a:lnTo>
                  <a:lnTo>
                    <a:pt x="584352" y="0"/>
                  </a:lnTo>
                  <a:lnTo>
                    <a:pt x="573913" y="0"/>
                  </a:lnTo>
                  <a:lnTo>
                    <a:pt x="573913" y="10439"/>
                  </a:lnTo>
                  <a:lnTo>
                    <a:pt x="573913" y="20878"/>
                  </a:lnTo>
                  <a:lnTo>
                    <a:pt x="584352" y="20878"/>
                  </a:lnTo>
                  <a:lnTo>
                    <a:pt x="584352" y="10439"/>
                  </a:lnTo>
                  <a:lnTo>
                    <a:pt x="594779" y="10439"/>
                  </a:lnTo>
                  <a:lnTo>
                    <a:pt x="594779" y="20878"/>
                  </a:lnTo>
                  <a:lnTo>
                    <a:pt x="605218" y="20878"/>
                  </a:lnTo>
                  <a:lnTo>
                    <a:pt x="615657" y="20878"/>
                  </a:lnTo>
                  <a:lnTo>
                    <a:pt x="626097" y="20878"/>
                  </a:lnTo>
                  <a:lnTo>
                    <a:pt x="626097" y="1043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89369" y="4941887"/>
              <a:ext cx="636905" cy="41910"/>
            </a:xfrm>
            <a:custGeom>
              <a:avLst/>
              <a:gdLst/>
              <a:ahLst/>
              <a:cxnLst/>
              <a:rect l="l" t="t" r="r" b="b"/>
              <a:pathLst>
                <a:path w="636905" h="41910">
                  <a:moveTo>
                    <a:pt x="41719" y="10426"/>
                  </a:moveTo>
                  <a:lnTo>
                    <a:pt x="31292" y="10426"/>
                  </a:lnTo>
                  <a:lnTo>
                    <a:pt x="20866" y="10426"/>
                  </a:lnTo>
                  <a:lnTo>
                    <a:pt x="20866" y="20866"/>
                  </a:lnTo>
                  <a:lnTo>
                    <a:pt x="10439" y="20866"/>
                  </a:lnTo>
                  <a:lnTo>
                    <a:pt x="0" y="20866"/>
                  </a:lnTo>
                  <a:lnTo>
                    <a:pt x="0" y="31305"/>
                  </a:lnTo>
                  <a:lnTo>
                    <a:pt x="0" y="41744"/>
                  </a:lnTo>
                  <a:lnTo>
                    <a:pt x="10426" y="41744"/>
                  </a:lnTo>
                  <a:lnTo>
                    <a:pt x="20866" y="41744"/>
                  </a:lnTo>
                  <a:lnTo>
                    <a:pt x="20866" y="31305"/>
                  </a:lnTo>
                  <a:lnTo>
                    <a:pt x="31292" y="31305"/>
                  </a:lnTo>
                  <a:lnTo>
                    <a:pt x="31292" y="20866"/>
                  </a:lnTo>
                  <a:lnTo>
                    <a:pt x="41719" y="20866"/>
                  </a:lnTo>
                  <a:lnTo>
                    <a:pt x="41719" y="10426"/>
                  </a:lnTo>
                  <a:close/>
                </a:path>
                <a:path w="636905" h="41910">
                  <a:moveTo>
                    <a:pt x="73025" y="10426"/>
                  </a:moveTo>
                  <a:lnTo>
                    <a:pt x="62598" y="10426"/>
                  </a:lnTo>
                  <a:lnTo>
                    <a:pt x="52171" y="10426"/>
                  </a:lnTo>
                  <a:lnTo>
                    <a:pt x="41732" y="10426"/>
                  </a:lnTo>
                  <a:lnTo>
                    <a:pt x="41732" y="20866"/>
                  </a:lnTo>
                  <a:lnTo>
                    <a:pt x="41732" y="31305"/>
                  </a:lnTo>
                  <a:lnTo>
                    <a:pt x="52171" y="31305"/>
                  </a:lnTo>
                  <a:lnTo>
                    <a:pt x="52171" y="20866"/>
                  </a:lnTo>
                  <a:lnTo>
                    <a:pt x="62598" y="20866"/>
                  </a:lnTo>
                  <a:lnTo>
                    <a:pt x="73025" y="20866"/>
                  </a:lnTo>
                  <a:lnTo>
                    <a:pt x="73025" y="10426"/>
                  </a:lnTo>
                  <a:close/>
                </a:path>
                <a:path w="636905" h="41910">
                  <a:moveTo>
                    <a:pt x="83477" y="10426"/>
                  </a:moveTo>
                  <a:lnTo>
                    <a:pt x="73037" y="10426"/>
                  </a:lnTo>
                  <a:lnTo>
                    <a:pt x="73037" y="20866"/>
                  </a:lnTo>
                  <a:lnTo>
                    <a:pt x="73037" y="31305"/>
                  </a:lnTo>
                  <a:lnTo>
                    <a:pt x="83477" y="31305"/>
                  </a:lnTo>
                  <a:lnTo>
                    <a:pt x="83477" y="20866"/>
                  </a:lnTo>
                  <a:lnTo>
                    <a:pt x="83477" y="10426"/>
                  </a:lnTo>
                  <a:close/>
                </a:path>
                <a:path w="636905" h="41910">
                  <a:moveTo>
                    <a:pt x="135648" y="20866"/>
                  </a:moveTo>
                  <a:lnTo>
                    <a:pt x="125222" y="20866"/>
                  </a:lnTo>
                  <a:lnTo>
                    <a:pt x="125222" y="10426"/>
                  </a:lnTo>
                  <a:lnTo>
                    <a:pt x="114782" y="10426"/>
                  </a:lnTo>
                  <a:lnTo>
                    <a:pt x="104343" y="10426"/>
                  </a:lnTo>
                  <a:lnTo>
                    <a:pt x="104343" y="20866"/>
                  </a:lnTo>
                  <a:lnTo>
                    <a:pt x="114782" y="20866"/>
                  </a:lnTo>
                  <a:lnTo>
                    <a:pt x="114782" y="31305"/>
                  </a:lnTo>
                  <a:lnTo>
                    <a:pt x="125209" y="31305"/>
                  </a:lnTo>
                  <a:lnTo>
                    <a:pt x="135648" y="31305"/>
                  </a:lnTo>
                  <a:lnTo>
                    <a:pt x="135648" y="20866"/>
                  </a:lnTo>
                  <a:close/>
                </a:path>
                <a:path w="636905" h="41910">
                  <a:moveTo>
                    <a:pt x="156514" y="10426"/>
                  </a:moveTo>
                  <a:lnTo>
                    <a:pt x="146088" y="10426"/>
                  </a:lnTo>
                  <a:lnTo>
                    <a:pt x="135648" y="10426"/>
                  </a:lnTo>
                  <a:lnTo>
                    <a:pt x="135648" y="20866"/>
                  </a:lnTo>
                  <a:lnTo>
                    <a:pt x="146075" y="20866"/>
                  </a:lnTo>
                  <a:lnTo>
                    <a:pt x="156514" y="20866"/>
                  </a:lnTo>
                  <a:lnTo>
                    <a:pt x="156514" y="10426"/>
                  </a:lnTo>
                  <a:close/>
                </a:path>
                <a:path w="636905" h="41910">
                  <a:moveTo>
                    <a:pt x="187820" y="10426"/>
                  </a:moveTo>
                  <a:lnTo>
                    <a:pt x="177393" y="10426"/>
                  </a:lnTo>
                  <a:lnTo>
                    <a:pt x="166954" y="10426"/>
                  </a:lnTo>
                  <a:lnTo>
                    <a:pt x="166954" y="20866"/>
                  </a:lnTo>
                  <a:lnTo>
                    <a:pt x="156514" y="20866"/>
                  </a:lnTo>
                  <a:lnTo>
                    <a:pt x="156514" y="31305"/>
                  </a:lnTo>
                  <a:lnTo>
                    <a:pt x="166954" y="31305"/>
                  </a:lnTo>
                  <a:lnTo>
                    <a:pt x="177393" y="31305"/>
                  </a:lnTo>
                  <a:lnTo>
                    <a:pt x="177393" y="20866"/>
                  </a:lnTo>
                  <a:lnTo>
                    <a:pt x="187820" y="20866"/>
                  </a:lnTo>
                  <a:lnTo>
                    <a:pt x="187820" y="10426"/>
                  </a:lnTo>
                  <a:close/>
                </a:path>
                <a:path w="636905" h="41910">
                  <a:moveTo>
                    <a:pt x="208699" y="10426"/>
                  </a:moveTo>
                  <a:lnTo>
                    <a:pt x="198259" y="10426"/>
                  </a:lnTo>
                  <a:lnTo>
                    <a:pt x="198259" y="20866"/>
                  </a:lnTo>
                  <a:lnTo>
                    <a:pt x="198259" y="31305"/>
                  </a:lnTo>
                  <a:lnTo>
                    <a:pt x="208699" y="31305"/>
                  </a:lnTo>
                  <a:lnTo>
                    <a:pt x="208699" y="20866"/>
                  </a:lnTo>
                  <a:lnTo>
                    <a:pt x="208699" y="10426"/>
                  </a:lnTo>
                  <a:close/>
                </a:path>
                <a:path w="636905" h="41910">
                  <a:moveTo>
                    <a:pt x="250431" y="10426"/>
                  </a:moveTo>
                  <a:lnTo>
                    <a:pt x="240004" y="10426"/>
                  </a:lnTo>
                  <a:lnTo>
                    <a:pt x="229565" y="10426"/>
                  </a:lnTo>
                  <a:lnTo>
                    <a:pt x="219125" y="10426"/>
                  </a:lnTo>
                  <a:lnTo>
                    <a:pt x="219125" y="20866"/>
                  </a:lnTo>
                  <a:lnTo>
                    <a:pt x="229565" y="20866"/>
                  </a:lnTo>
                  <a:lnTo>
                    <a:pt x="229565" y="31305"/>
                  </a:lnTo>
                  <a:lnTo>
                    <a:pt x="240004" y="31305"/>
                  </a:lnTo>
                  <a:lnTo>
                    <a:pt x="240004" y="20866"/>
                  </a:lnTo>
                  <a:lnTo>
                    <a:pt x="250431" y="20866"/>
                  </a:lnTo>
                  <a:lnTo>
                    <a:pt x="250431" y="10426"/>
                  </a:lnTo>
                  <a:close/>
                </a:path>
                <a:path w="636905" h="41910">
                  <a:moveTo>
                    <a:pt x="271284" y="10426"/>
                  </a:moveTo>
                  <a:lnTo>
                    <a:pt x="260858" y="10426"/>
                  </a:lnTo>
                  <a:lnTo>
                    <a:pt x="260858" y="20866"/>
                  </a:lnTo>
                  <a:lnTo>
                    <a:pt x="250431" y="20866"/>
                  </a:lnTo>
                  <a:lnTo>
                    <a:pt x="250431" y="31305"/>
                  </a:lnTo>
                  <a:lnTo>
                    <a:pt x="260858" y="31305"/>
                  </a:lnTo>
                  <a:lnTo>
                    <a:pt x="271284" y="31305"/>
                  </a:lnTo>
                  <a:lnTo>
                    <a:pt x="271284" y="20866"/>
                  </a:lnTo>
                  <a:lnTo>
                    <a:pt x="271284" y="10426"/>
                  </a:lnTo>
                  <a:close/>
                </a:path>
                <a:path w="636905" h="41910">
                  <a:moveTo>
                    <a:pt x="281736" y="20866"/>
                  </a:moveTo>
                  <a:lnTo>
                    <a:pt x="271297" y="20866"/>
                  </a:lnTo>
                  <a:lnTo>
                    <a:pt x="271297" y="31305"/>
                  </a:lnTo>
                  <a:lnTo>
                    <a:pt x="281736" y="31305"/>
                  </a:lnTo>
                  <a:lnTo>
                    <a:pt x="281736" y="20866"/>
                  </a:lnTo>
                  <a:close/>
                </a:path>
                <a:path w="636905" h="41910">
                  <a:moveTo>
                    <a:pt x="344347" y="10426"/>
                  </a:moveTo>
                  <a:lnTo>
                    <a:pt x="333908" y="10426"/>
                  </a:lnTo>
                  <a:lnTo>
                    <a:pt x="323481" y="10426"/>
                  </a:lnTo>
                  <a:lnTo>
                    <a:pt x="313042" y="10426"/>
                  </a:lnTo>
                  <a:lnTo>
                    <a:pt x="313042" y="20866"/>
                  </a:lnTo>
                  <a:lnTo>
                    <a:pt x="302602" y="20866"/>
                  </a:lnTo>
                  <a:lnTo>
                    <a:pt x="302602" y="31305"/>
                  </a:lnTo>
                  <a:lnTo>
                    <a:pt x="313042" y="31305"/>
                  </a:lnTo>
                  <a:lnTo>
                    <a:pt x="323456" y="31305"/>
                  </a:lnTo>
                  <a:lnTo>
                    <a:pt x="333908" y="31305"/>
                  </a:lnTo>
                  <a:lnTo>
                    <a:pt x="333908" y="20866"/>
                  </a:lnTo>
                  <a:lnTo>
                    <a:pt x="344347" y="20866"/>
                  </a:lnTo>
                  <a:lnTo>
                    <a:pt x="344347" y="10426"/>
                  </a:lnTo>
                  <a:close/>
                </a:path>
                <a:path w="636905" h="41910">
                  <a:moveTo>
                    <a:pt x="365213" y="20866"/>
                  </a:moveTo>
                  <a:lnTo>
                    <a:pt x="354774" y="20866"/>
                  </a:lnTo>
                  <a:lnTo>
                    <a:pt x="354774" y="31305"/>
                  </a:lnTo>
                  <a:lnTo>
                    <a:pt x="365213" y="31305"/>
                  </a:lnTo>
                  <a:lnTo>
                    <a:pt x="365213" y="20866"/>
                  </a:lnTo>
                  <a:close/>
                </a:path>
                <a:path w="636905" h="41910">
                  <a:moveTo>
                    <a:pt x="386080" y="10426"/>
                  </a:moveTo>
                  <a:lnTo>
                    <a:pt x="375640" y="10426"/>
                  </a:lnTo>
                  <a:lnTo>
                    <a:pt x="375640" y="20866"/>
                  </a:lnTo>
                  <a:lnTo>
                    <a:pt x="386080" y="20866"/>
                  </a:lnTo>
                  <a:lnTo>
                    <a:pt x="386080" y="10426"/>
                  </a:lnTo>
                  <a:close/>
                </a:path>
                <a:path w="636905" h="41910">
                  <a:moveTo>
                    <a:pt x="417385" y="10426"/>
                  </a:moveTo>
                  <a:lnTo>
                    <a:pt x="406958" y="10426"/>
                  </a:lnTo>
                  <a:lnTo>
                    <a:pt x="396519" y="10426"/>
                  </a:lnTo>
                  <a:lnTo>
                    <a:pt x="396519" y="20866"/>
                  </a:lnTo>
                  <a:lnTo>
                    <a:pt x="406946" y="20866"/>
                  </a:lnTo>
                  <a:lnTo>
                    <a:pt x="417385" y="20866"/>
                  </a:lnTo>
                  <a:lnTo>
                    <a:pt x="417385" y="10426"/>
                  </a:lnTo>
                  <a:close/>
                </a:path>
                <a:path w="636905" h="41910">
                  <a:moveTo>
                    <a:pt x="448691" y="10426"/>
                  </a:moveTo>
                  <a:lnTo>
                    <a:pt x="438264" y="10426"/>
                  </a:lnTo>
                  <a:lnTo>
                    <a:pt x="427824" y="10426"/>
                  </a:lnTo>
                  <a:lnTo>
                    <a:pt x="427824" y="20866"/>
                  </a:lnTo>
                  <a:lnTo>
                    <a:pt x="417385" y="20866"/>
                  </a:lnTo>
                  <a:lnTo>
                    <a:pt x="417385" y="31305"/>
                  </a:lnTo>
                  <a:lnTo>
                    <a:pt x="427824" y="31305"/>
                  </a:lnTo>
                  <a:lnTo>
                    <a:pt x="438251" y="31305"/>
                  </a:lnTo>
                  <a:lnTo>
                    <a:pt x="448691" y="31305"/>
                  </a:lnTo>
                  <a:lnTo>
                    <a:pt x="448691" y="20866"/>
                  </a:lnTo>
                  <a:lnTo>
                    <a:pt x="448691" y="10426"/>
                  </a:lnTo>
                  <a:close/>
                </a:path>
                <a:path w="636905" h="41910">
                  <a:moveTo>
                    <a:pt x="479996" y="10426"/>
                  </a:moveTo>
                  <a:lnTo>
                    <a:pt x="469569" y="10426"/>
                  </a:lnTo>
                  <a:lnTo>
                    <a:pt x="459130" y="10426"/>
                  </a:lnTo>
                  <a:lnTo>
                    <a:pt x="459130" y="20866"/>
                  </a:lnTo>
                  <a:lnTo>
                    <a:pt x="459130" y="31305"/>
                  </a:lnTo>
                  <a:lnTo>
                    <a:pt x="469569" y="31305"/>
                  </a:lnTo>
                  <a:lnTo>
                    <a:pt x="469569" y="20866"/>
                  </a:lnTo>
                  <a:lnTo>
                    <a:pt x="479996" y="20866"/>
                  </a:lnTo>
                  <a:lnTo>
                    <a:pt x="479996" y="10426"/>
                  </a:lnTo>
                  <a:close/>
                </a:path>
                <a:path w="636905" h="41910">
                  <a:moveTo>
                    <a:pt x="553046" y="0"/>
                  </a:moveTo>
                  <a:lnTo>
                    <a:pt x="542607" y="0"/>
                  </a:lnTo>
                  <a:lnTo>
                    <a:pt x="532168" y="0"/>
                  </a:lnTo>
                  <a:lnTo>
                    <a:pt x="532168" y="10426"/>
                  </a:lnTo>
                  <a:lnTo>
                    <a:pt x="490423" y="10426"/>
                  </a:lnTo>
                  <a:lnTo>
                    <a:pt x="490423" y="20866"/>
                  </a:lnTo>
                  <a:lnTo>
                    <a:pt x="490423" y="31305"/>
                  </a:lnTo>
                  <a:lnTo>
                    <a:pt x="500862" y="31305"/>
                  </a:lnTo>
                  <a:lnTo>
                    <a:pt x="500862" y="20866"/>
                  </a:lnTo>
                  <a:lnTo>
                    <a:pt x="511302" y="20866"/>
                  </a:lnTo>
                  <a:lnTo>
                    <a:pt x="521728" y="20866"/>
                  </a:lnTo>
                  <a:lnTo>
                    <a:pt x="532168" y="20866"/>
                  </a:lnTo>
                  <a:lnTo>
                    <a:pt x="532168" y="10439"/>
                  </a:lnTo>
                  <a:lnTo>
                    <a:pt x="542607" y="10439"/>
                  </a:lnTo>
                  <a:lnTo>
                    <a:pt x="553046" y="10439"/>
                  </a:lnTo>
                  <a:lnTo>
                    <a:pt x="553046" y="0"/>
                  </a:lnTo>
                  <a:close/>
                </a:path>
                <a:path w="636905" h="41910">
                  <a:moveTo>
                    <a:pt x="636524" y="0"/>
                  </a:moveTo>
                  <a:lnTo>
                    <a:pt x="626084" y="0"/>
                  </a:lnTo>
                  <a:lnTo>
                    <a:pt x="626084" y="10426"/>
                  </a:lnTo>
                  <a:lnTo>
                    <a:pt x="615645" y="10426"/>
                  </a:lnTo>
                  <a:lnTo>
                    <a:pt x="615645" y="0"/>
                  </a:lnTo>
                  <a:lnTo>
                    <a:pt x="605218" y="0"/>
                  </a:lnTo>
                  <a:lnTo>
                    <a:pt x="605205" y="0"/>
                  </a:lnTo>
                  <a:lnTo>
                    <a:pt x="563473" y="0"/>
                  </a:lnTo>
                  <a:lnTo>
                    <a:pt x="563473" y="10439"/>
                  </a:lnTo>
                  <a:lnTo>
                    <a:pt x="573913" y="10439"/>
                  </a:lnTo>
                  <a:lnTo>
                    <a:pt x="573913" y="20866"/>
                  </a:lnTo>
                  <a:lnTo>
                    <a:pt x="573913" y="31305"/>
                  </a:lnTo>
                  <a:lnTo>
                    <a:pt x="584352" y="31305"/>
                  </a:lnTo>
                  <a:lnTo>
                    <a:pt x="584352" y="20866"/>
                  </a:lnTo>
                  <a:lnTo>
                    <a:pt x="584352" y="10439"/>
                  </a:lnTo>
                  <a:lnTo>
                    <a:pt x="594779" y="10439"/>
                  </a:lnTo>
                  <a:lnTo>
                    <a:pt x="594779" y="20866"/>
                  </a:lnTo>
                  <a:lnTo>
                    <a:pt x="605205" y="20866"/>
                  </a:lnTo>
                  <a:lnTo>
                    <a:pt x="615645" y="20866"/>
                  </a:lnTo>
                  <a:lnTo>
                    <a:pt x="615645" y="31305"/>
                  </a:lnTo>
                  <a:lnTo>
                    <a:pt x="626084" y="31305"/>
                  </a:lnTo>
                  <a:lnTo>
                    <a:pt x="636524" y="31305"/>
                  </a:lnTo>
                  <a:lnTo>
                    <a:pt x="636524" y="20866"/>
                  </a:lnTo>
                  <a:lnTo>
                    <a:pt x="626084" y="20866"/>
                  </a:lnTo>
                  <a:lnTo>
                    <a:pt x="626084" y="10439"/>
                  </a:lnTo>
                  <a:lnTo>
                    <a:pt x="636524" y="10439"/>
                  </a:lnTo>
                  <a:lnTo>
                    <a:pt x="636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89369" y="4973192"/>
              <a:ext cx="636905" cy="31750"/>
            </a:xfrm>
            <a:custGeom>
              <a:avLst/>
              <a:gdLst/>
              <a:ahLst/>
              <a:cxnLst/>
              <a:rect l="l" t="t" r="r" b="b"/>
              <a:pathLst>
                <a:path w="636905" h="31750">
                  <a:moveTo>
                    <a:pt x="41719" y="20866"/>
                  </a:moveTo>
                  <a:lnTo>
                    <a:pt x="41719" y="20866"/>
                  </a:lnTo>
                  <a:lnTo>
                    <a:pt x="0" y="20866"/>
                  </a:lnTo>
                  <a:lnTo>
                    <a:pt x="0" y="31305"/>
                  </a:lnTo>
                  <a:lnTo>
                    <a:pt x="41719" y="31305"/>
                  </a:lnTo>
                  <a:lnTo>
                    <a:pt x="41719" y="20866"/>
                  </a:lnTo>
                  <a:close/>
                </a:path>
                <a:path w="636905" h="31750">
                  <a:moveTo>
                    <a:pt x="41719" y="0"/>
                  </a:moveTo>
                  <a:lnTo>
                    <a:pt x="31292" y="0"/>
                  </a:lnTo>
                  <a:lnTo>
                    <a:pt x="20866" y="0"/>
                  </a:lnTo>
                  <a:lnTo>
                    <a:pt x="10426" y="0"/>
                  </a:lnTo>
                  <a:lnTo>
                    <a:pt x="10426" y="10439"/>
                  </a:lnTo>
                  <a:lnTo>
                    <a:pt x="20866" y="10439"/>
                  </a:lnTo>
                  <a:lnTo>
                    <a:pt x="31292" y="10439"/>
                  </a:lnTo>
                  <a:lnTo>
                    <a:pt x="41719" y="10439"/>
                  </a:lnTo>
                  <a:lnTo>
                    <a:pt x="41719" y="0"/>
                  </a:lnTo>
                  <a:close/>
                </a:path>
                <a:path w="636905" h="31750">
                  <a:moveTo>
                    <a:pt x="73025" y="20866"/>
                  </a:moveTo>
                  <a:lnTo>
                    <a:pt x="62598" y="20866"/>
                  </a:lnTo>
                  <a:lnTo>
                    <a:pt x="52171" y="20866"/>
                  </a:lnTo>
                  <a:lnTo>
                    <a:pt x="41732" y="20866"/>
                  </a:lnTo>
                  <a:lnTo>
                    <a:pt x="41732" y="31305"/>
                  </a:lnTo>
                  <a:lnTo>
                    <a:pt x="52171" y="31305"/>
                  </a:lnTo>
                  <a:lnTo>
                    <a:pt x="62598" y="31305"/>
                  </a:lnTo>
                  <a:lnTo>
                    <a:pt x="73025" y="31305"/>
                  </a:lnTo>
                  <a:lnTo>
                    <a:pt x="73025" y="20866"/>
                  </a:lnTo>
                  <a:close/>
                </a:path>
                <a:path w="636905" h="31750">
                  <a:moveTo>
                    <a:pt x="73025" y="0"/>
                  </a:moveTo>
                  <a:lnTo>
                    <a:pt x="62598" y="0"/>
                  </a:lnTo>
                  <a:lnTo>
                    <a:pt x="62598" y="10439"/>
                  </a:lnTo>
                  <a:lnTo>
                    <a:pt x="73025" y="10439"/>
                  </a:lnTo>
                  <a:lnTo>
                    <a:pt x="73025" y="0"/>
                  </a:lnTo>
                  <a:close/>
                </a:path>
                <a:path w="636905" h="31750">
                  <a:moveTo>
                    <a:pt x="104330" y="0"/>
                  </a:moveTo>
                  <a:lnTo>
                    <a:pt x="93903" y="0"/>
                  </a:lnTo>
                  <a:lnTo>
                    <a:pt x="83477" y="0"/>
                  </a:lnTo>
                  <a:lnTo>
                    <a:pt x="73037" y="0"/>
                  </a:lnTo>
                  <a:lnTo>
                    <a:pt x="73037" y="10439"/>
                  </a:lnTo>
                  <a:lnTo>
                    <a:pt x="83477" y="10439"/>
                  </a:lnTo>
                  <a:lnTo>
                    <a:pt x="83477" y="20866"/>
                  </a:lnTo>
                  <a:lnTo>
                    <a:pt x="83477" y="31305"/>
                  </a:lnTo>
                  <a:lnTo>
                    <a:pt x="93903" y="31305"/>
                  </a:lnTo>
                  <a:lnTo>
                    <a:pt x="93903" y="20866"/>
                  </a:lnTo>
                  <a:lnTo>
                    <a:pt x="104330" y="20866"/>
                  </a:lnTo>
                  <a:lnTo>
                    <a:pt x="104330" y="10439"/>
                  </a:lnTo>
                  <a:lnTo>
                    <a:pt x="104330" y="0"/>
                  </a:lnTo>
                  <a:close/>
                </a:path>
                <a:path w="636905" h="31750">
                  <a:moveTo>
                    <a:pt x="114782" y="20866"/>
                  </a:moveTo>
                  <a:lnTo>
                    <a:pt x="104343" y="20866"/>
                  </a:lnTo>
                  <a:lnTo>
                    <a:pt x="104343" y="31305"/>
                  </a:lnTo>
                  <a:lnTo>
                    <a:pt x="114782" y="31305"/>
                  </a:lnTo>
                  <a:lnTo>
                    <a:pt x="114782" y="20866"/>
                  </a:lnTo>
                  <a:close/>
                </a:path>
                <a:path w="636905" h="31750">
                  <a:moveTo>
                    <a:pt x="166954" y="10426"/>
                  </a:moveTo>
                  <a:lnTo>
                    <a:pt x="156514" y="10426"/>
                  </a:lnTo>
                  <a:lnTo>
                    <a:pt x="156514" y="0"/>
                  </a:lnTo>
                  <a:lnTo>
                    <a:pt x="146075" y="0"/>
                  </a:lnTo>
                  <a:lnTo>
                    <a:pt x="146075" y="10426"/>
                  </a:lnTo>
                  <a:lnTo>
                    <a:pt x="135648" y="10426"/>
                  </a:lnTo>
                  <a:lnTo>
                    <a:pt x="135648" y="0"/>
                  </a:lnTo>
                  <a:lnTo>
                    <a:pt x="125209" y="0"/>
                  </a:lnTo>
                  <a:lnTo>
                    <a:pt x="125209" y="10426"/>
                  </a:lnTo>
                  <a:lnTo>
                    <a:pt x="114782" y="10426"/>
                  </a:lnTo>
                  <a:lnTo>
                    <a:pt x="114782" y="0"/>
                  </a:lnTo>
                  <a:lnTo>
                    <a:pt x="104343" y="0"/>
                  </a:lnTo>
                  <a:lnTo>
                    <a:pt x="104343" y="10439"/>
                  </a:lnTo>
                  <a:lnTo>
                    <a:pt x="114782" y="10439"/>
                  </a:lnTo>
                  <a:lnTo>
                    <a:pt x="114782" y="20866"/>
                  </a:lnTo>
                  <a:lnTo>
                    <a:pt x="166954" y="20866"/>
                  </a:lnTo>
                  <a:lnTo>
                    <a:pt x="166954" y="10426"/>
                  </a:lnTo>
                  <a:close/>
                </a:path>
                <a:path w="636905" h="31750">
                  <a:moveTo>
                    <a:pt x="229565" y="0"/>
                  </a:moveTo>
                  <a:lnTo>
                    <a:pt x="219125" y="0"/>
                  </a:lnTo>
                  <a:lnTo>
                    <a:pt x="219125" y="10426"/>
                  </a:lnTo>
                  <a:lnTo>
                    <a:pt x="208686" y="10426"/>
                  </a:lnTo>
                  <a:lnTo>
                    <a:pt x="208686" y="20866"/>
                  </a:lnTo>
                  <a:lnTo>
                    <a:pt x="219125" y="20866"/>
                  </a:lnTo>
                  <a:lnTo>
                    <a:pt x="229565" y="20866"/>
                  </a:lnTo>
                  <a:lnTo>
                    <a:pt x="229565" y="10439"/>
                  </a:lnTo>
                  <a:lnTo>
                    <a:pt x="229565" y="0"/>
                  </a:lnTo>
                  <a:close/>
                </a:path>
                <a:path w="636905" h="31750">
                  <a:moveTo>
                    <a:pt x="271284" y="0"/>
                  </a:moveTo>
                  <a:lnTo>
                    <a:pt x="260870" y="0"/>
                  </a:lnTo>
                  <a:lnTo>
                    <a:pt x="250431" y="0"/>
                  </a:lnTo>
                  <a:lnTo>
                    <a:pt x="239991" y="0"/>
                  </a:lnTo>
                  <a:lnTo>
                    <a:pt x="239991" y="10426"/>
                  </a:lnTo>
                  <a:lnTo>
                    <a:pt x="239991" y="20866"/>
                  </a:lnTo>
                  <a:lnTo>
                    <a:pt x="250431" y="20866"/>
                  </a:lnTo>
                  <a:lnTo>
                    <a:pt x="250431" y="10439"/>
                  </a:lnTo>
                  <a:lnTo>
                    <a:pt x="260858" y="10439"/>
                  </a:lnTo>
                  <a:lnTo>
                    <a:pt x="260858" y="20866"/>
                  </a:lnTo>
                  <a:lnTo>
                    <a:pt x="271284" y="20866"/>
                  </a:lnTo>
                  <a:lnTo>
                    <a:pt x="271284" y="10439"/>
                  </a:lnTo>
                  <a:lnTo>
                    <a:pt x="271284" y="0"/>
                  </a:lnTo>
                  <a:close/>
                </a:path>
                <a:path w="636905" h="31750">
                  <a:moveTo>
                    <a:pt x="375653" y="0"/>
                  </a:moveTo>
                  <a:lnTo>
                    <a:pt x="365213" y="0"/>
                  </a:lnTo>
                  <a:lnTo>
                    <a:pt x="365213" y="10426"/>
                  </a:lnTo>
                  <a:lnTo>
                    <a:pt x="354787" y="10426"/>
                  </a:lnTo>
                  <a:lnTo>
                    <a:pt x="354787" y="0"/>
                  </a:lnTo>
                  <a:lnTo>
                    <a:pt x="344347" y="0"/>
                  </a:lnTo>
                  <a:lnTo>
                    <a:pt x="333908" y="0"/>
                  </a:lnTo>
                  <a:lnTo>
                    <a:pt x="271297" y="0"/>
                  </a:lnTo>
                  <a:lnTo>
                    <a:pt x="271297" y="10426"/>
                  </a:lnTo>
                  <a:lnTo>
                    <a:pt x="271297" y="20866"/>
                  </a:lnTo>
                  <a:lnTo>
                    <a:pt x="281736" y="20866"/>
                  </a:lnTo>
                  <a:lnTo>
                    <a:pt x="281736" y="10439"/>
                  </a:lnTo>
                  <a:lnTo>
                    <a:pt x="292163" y="10439"/>
                  </a:lnTo>
                  <a:lnTo>
                    <a:pt x="292163" y="20866"/>
                  </a:lnTo>
                  <a:lnTo>
                    <a:pt x="302602" y="20866"/>
                  </a:lnTo>
                  <a:lnTo>
                    <a:pt x="302602" y="10439"/>
                  </a:lnTo>
                  <a:lnTo>
                    <a:pt x="313042" y="10439"/>
                  </a:lnTo>
                  <a:lnTo>
                    <a:pt x="323456" y="10439"/>
                  </a:lnTo>
                  <a:lnTo>
                    <a:pt x="333908" y="10439"/>
                  </a:lnTo>
                  <a:lnTo>
                    <a:pt x="333908" y="20866"/>
                  </a:lnTo>
                  <a:lnTo>
                    <a:pt x="344347" y="20866"/>
                  </a:lnTo>
                  <a:lnTo>
                    <a:pt x="354774" y="20866"/>
                  </a:lnTo>
                  <a:lnTo>
                    <a:pt x="365213" y="20866"/>
                  </a:lnTo>
                  <a:lnTo>
                    <a:pt x="365213" y="10439"/>
                  </a:lnTo>
                  <a:lnTo>
                    <a:pt x="375653" y="10439"/>
                  </a:lnTo>
                  <a:lnTo>
                    <a:pt x="375653" y="0"/>
                  </a:lnTo>
                  <a:close/>
                </a:path>
                <a:path w="636905" h="31750">
                  <a:moveTo>
                    <a:pt x="396519" y="0"/>
                  </a:moveTo>
                  <a:lnTo>
                    <a:pt x="386080" y="0"/>
                  </a:lnTo>
                  <a:lnTo>
                    <a:pt x="386080" y="10439"/>
                  </a:lnTo>
                  <a:lnTo>
                    <a:pt x="396519" y="10439"/>
                  </a:lnTo>
                  <a:lnTo>
                    <a:pt x="396519" y="0"/>
                  </a:lnTo>
                  <a:close/>
                </a:path>
                <a:path w="636905" h="31750">
                  <a:moveTo>
                    <a:pt x="438264" y="0"/>
                  </a:moveTo>
                  <a:lnTo>
                    <a:pt x="427824" y="0"/>
                  </a:lnTo>
                  <a:lnTo>
                    <a:pt x="427824" y="10426"/>
                  </a:lnTo>
                  <a:lnTo>
                    <a:pt x="417385" y="10426"/>
                  </a:lnTo>
                  <a:lnTo>
                    <a:pt x="417385" y="0"/>
                  </a:lnTo>
                  <a:lnTo>
                    <a:pt x="406946" y="0"/>
                  </a:lnTo>
                  <a:lnTo>
                    <a:pt x="406946" y="10439"/>
                  </a:lnTo>
                  <a:lnTo>
                    <a:pt x="417385" y="10439"/>
                  </a:lnTo>
                  <a:lnTo>
                    <a:pt x="417385" y="20866"/>
                  </a:lnTo>
                  <a:lnTo>
                    <a:pt x="427824" y="20866"/>
                  </a:lnTo>
                  <a:lnTo>
                    <a:pt x="438264" y="20866"/>
                  </a:lnTo>
                  <a:lnTo>
                    <a:pt x="438264" y="10439"/>
                  </a:lnTo>
                  <a:lnTo>
                    <a:pt x="438264" y="0"/>
                  </a:lnTo>
                  <a:close/>
                </a:path>
                <a:path w="636905" h="31750">
                  <a:moveTo>
                    <a:pt x="500862" y="10426"/>
                  </a:moveTo>
                  <a:lnTo>
                    <a:pt x="490435" y="10426"/>
                  </a:lnTo>
                  <a:lnTo>
                    <a:pt x="479996" y="10426"/>
                  </a:lnTo>
                  <a:lnTo>
                    <a:pt x="469569" y="10426"/>
                  </a:lnTo>
                  <a:lnTo>
                    <a:pt x="469569" y="0"/>
                  </a:lnTo>
                  <a:lnTo>
                    <a:pt x="459130" y="0"/>
                  </a:lnTo>
                  <a:lnTo>
                    <a:pt x="459130" y="10426"/>
                  </a:lnTo>
                  <a:lnTo>
                    <a:pt x="448691" y="10426"/>
                  </a:lnTo>
                  <a:lnTo>
                    <a:pt x="448691" y="20866"/>
                  </a:lnTo>
                  <a:lnTo>
                    <a:pt x="459130" y="20866"/>
                  </a:lnTo>
                  <a:lnTo>
                    <a:pt x="469557" y="20866"/>
                  </a:lnTo>
                  <a:lnTo>
                    <a:pt x="500862" y="20866"/>
                  </a:lnTo>
                  <a:lnTo>
                    <a:pt x="500862" y="10426"/>
                  </a:lnTo>
                  <a:close/>
                </a:path>
                <a:path w="636905" h="31750">
                  <a:moveTo>
                    <a:pt x="615645" y="10426"/>
                  </a:moveTo>
                  <a:lnTo>
                    <a:pt x="605218" y="10426"/>
                  </a:lnTo>
                  <a:lnTo>
                    <a:pt x="605218" y="0"/>
                  </a:lnTo>
                  <a:lnTo>
                    <a:pt x="594779" y="0"/>
                  </a:lnTo>
                  <a:lnTo>
                    <a:pt x="542607" y="0"/>
                  </a:lnTo>
                  <a:lnTo>
                    <a:pt x="542607" y="10426"/>
                  </a:lnTo>
                  <a:lnTo>
                    <a:pt x="532168" y="10426"/>
                  </a:lnTo>
                  <a:lnTo>
                    <a:pt x="532168" y="20866"/>
                  </a:lnTo>
                  <a:lnTo>
                    <a:pt x="542607" y="20866"/>
                  </a:lnTo>
                  <a:lnTo>
                    <a:pt x="553046" y="20866"/>
                  </a:lnTo>
                  <a:lnTo>
                    <a:pt x="553046" y="10439"/>
                  </a:lnTo>
                  <a:lnTo>
                    <a:pt x="563473" y="10439"/>
                  </a:lnTo>
                  <a:lnTo>
                    <a:pt x="573913" y="10439"/>
                  </a:lnTo>
                  <a:lnTo>
                    <a:pt x="584339" y="10439"/>
                  </a:lnTo>
                  <a:lnTo>
                    <a:pt x="584339" y="20866"/>
                  </a:lnTo>
                  <a:lnTo>
                    <a:pt x="594779" y="20866"/>
                  </a:lnTo>
                  <a:lnTo>
                    <a:pt x="605205" y="20866"/>
                  </a:lnTo>
                  <a:lnTo>
                    <a:pt x="615645" y="20866"/>
                  </a:lnTo>
                  <a:lnTo>
                    <a:pt x="615645" y="10426"/>
                  </a:lnTo>
                  <a:close/>
                </a:path>
                <a:path w="636905" h="31750">
                  <a:moveTo>
                    <a:pt x="636524" y="10426"/>
                  </a:moveTo>
                  <a:lnTo>
                    <a:pt x="626084" y="10426"/>
                  </a:lnTo>
                  <a:lnTo>
                    <a:pt x="626084" y="20866"/>
                  </a:lnTo>
                  <a:lnTo>
                    <a:pt x="636524" y="20866"/>
                  </a:lnTo>
                  <a:lnTo>
                    <a:pt x="636524" y="1042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/>
            <p:cNvSpPr/>
            <p:nvPr/>
          </p:nvSpPr>
          <p:spPr>
            <a:xfrm>
              <a:off x="193713" y="4994058"/>
              <a:ext cx="125730" cy="10795"/>
            </a:xfrm>
            <a:custGeom>
              <a:avLst/>
              <a:gdLst/>
              <a:ahLst/>
              <a:cxnLst/>
              <a:rect l="l" t="t" r="r" b="b"/>
              <a:pathLst>
                <a:path w="125729" h="10795">
                  <a:moveTo>
                    <a:pt x="31305" y="0"/>
                  </a:moveTo>
                  <a:lnTo>
                    <a:pt x="20878" y="0"/>
                  </a:lnTo>
                  <a:lnTo>
                    <a:pt x="10439" y="0"/>
                  </a:lnTo>
                  <a:lnTo>
                    <a:pt x="0" y="0"/>
                  </a:lnTo>
                  <a:lnTo>
                    <a:pt x="0" y="10439"/>
                  </a:lnTo>
                  <a:lnTo>
                    <a:pt x="10439" y="10439"/>
                  </a:lnTo>
                  <a:lnTo>
                    <a:pt x="20866" y="10439"/>
                  </a:lnTo>
                  <a:lnTo>
                    <a:pt x="31305" y="10439"/>
                  </a:lnTo>
                  <a:lnTo>
                    <a:pt x="31305" y="0"/>
                  </a:lnTo>
                  <a:close/>
                </a:path>
                <a:path w="125729" h="10795">
                  <a:moveTo>
                    <a:pt x="93916" y="0"/>
                  </a:moveTo>
                  <a:lnTo>
                    <a:pt x="93916" y="0"/>
                  </a:lnTo>
                  <a:lnTo>
                    <a:pt x="41732" y="0"/>
                  </a:lnTo>
                  <a:lnTo>
                    <a:pt x="41732" y="10439"/>
                  </a:lnTo>
                  <a:lnTo>
                    <a:pt x="93916" y="10439"/>
                  </a:lnTo>
                  <a:lnTo>
                    <a:pt x="93916" y="0"/>
                  </a:lnTo>
                  <a:close/>
                </a:path>
                <a:path w="125729" h="10795">
                  <a:moveTo>
                    <a:pt x="125222" y="0"/>
                  </a:moveTo>
                  <a:lnTo>
                    <a:pt x="114782" y="0"/>
                  </a:lnTo>
                  <a:lnTo>
                    <a:pt x="114782" y="10439"/>
                  </a:lnTo>
                  <a:lnTo>
                    <a:pt x="125222" y="10439"/>
                  </a:lnTo>
                  <a:lnTo>
                    <a:pt x="12522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/>
            <p:cNvSpPr/>
            <p:nvPr/>
          </p:nvSpPr>
          <p:spPr>
            <a:xfrm>
              <a:off x="381533" y="4999278"/>
              <a:ext cx="125730" cy="0"/>
            </a:xfrm>
            <a:custGeom>
              <a:avLst/>
              <a:gdLst/>
              <a:ahLst/>
              <a:cxnLst/>
              <a:rect l="l" t="t" r="r" b="b"/>
              <a:pathLst>
                <a:path w="125729">
                  <a:moveTo>
                    <a:pt x="0" y="0"/>
                  </a:moveTo>
                  <a:lnTo>
                    <a:pt x="125222" y="0"/>
                  </a:lnTo>
                </a:path>
              </a:pathLst>
            </a:custGeom>
            <a:ln w="10439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89369" y="4994058"/>
              <a:ext cx="636905" cy="41910"/>
            </a:xfrm>
            <a:custGeom>
              <a:avLst/>
              <a:gdLst/>
              <a:ahLst/>
              <a:cxnLst/>
              <a:rect l="l" t="t" r="r" b="b"/>
              <a:pathLst>
                <a:path w="636905" h="41910">
                  <a:moveTo>
                    <a:pt x="10439" y="10426"/>
                  </a:moveTo>
                  <a:lnTo>
                    <a:pt x="0" y="10426"/>
                  </a:lnTo>
                  <a:lnTo>
                    <a:pt x="0" y="20866"/>
                  </a:lnTo>
                  <a:lnTo>
                    <a:pt x="0" y="31305"/>
                  </a:lnTo>
                  <a:lnTo>
                    <a:pt x="0" y="41744"/>
                  </a:lnTo>
                  <a:lnTo>
                    <a:pt x="10439" y="41744"/>
                  </a:lnTo>
                  <a:lnTo>
                    <a:pt x="10439" y="31305"/>
                  </a:lnTo>
                  <a:lnTo>
                    <a:pt x="10439" y="20866"/>
                  </a:lnTo>
                  <a:lnTo>
                    <a:pt x="10439" y="10426"/>
                  </a:lnTo>
                  <a:close/>
                </a:path>
                <a:path w="636905" h="41910">
                  <a:moveTo>
                    <a:pt x="41719" y="20866"/>
                  </a:moveTo>
                  <a:lnTo>
                    <a:pt x="31292" y="20866"/>
                  </a:lnTo>
                  <a:lnTo>
                    <a:pt x="20866" y="20866"/>
                  </a:lnTo>
                  <a:lnTo>
                    <a:pt x="20866" y="31305"/>
                  </a:lnTo>
                  <a:lnTo>
                    <a:pt x="31292" y="31305"/>
                  </a:lnTo>
                  <a:lnTo>
                    <a:pt x="41719" y="31305"/>
                  </a:lnTo>
                  <a:lnTo>
                    <a:pt x="41719" y="20866"/>
                  </a:lnTo>
                  <a:close/>
                </a:path>
                <a:path w="636905" h="41910">
                  <a:moveTo>
                    <a:pt x="52171" y="20866"/>
                  </a:moveTo>
                  <a:lnTo>
                    <a:pt x="41732" y="20866"/>
                  </a:lnTo>
                  <a:lnTo>
                    <a:pt x="41732" y="31305"/>
                  </a:lnTo>
                  <a:lnTo>
                    <a:pt x="52171" y="31305"/>
                  </a:lnTo>
                  <a:lnTo>
                    <a:pt x="52171" y="20866"/>
                  </a:lnTo>
                  <a:close/>
                </a:path>
                <a:path w="636905" h="41910">
                  <a:moveTo>
                    <a:pt x="73025" y="10426"/>
                  </a:moveTo>
                  <a:lnTo>
                    <a:pt x="62598" y="10426"/>
                  </a:lnTo>
                  <a:lnTo>
                    <a:pt x="62598" y="20866"/>
                  </a:lnTo>
                  <a:lnTo>
                    <a:pt x="62598" y="31305"/>
                  </a:lnTo>
                  <a:lnTo>
                    <a:pt x="73025" y="31305"/>
                  </a:lnTo>
                  <a:lnTo>
                    <a:pt x="73025" y="20866"/>
                  </a:lnTo>
                  <a:lnTo>
                    <a:pt x="73025" y="10426"/>
                  </a:lnTo>
                  <a:close/>
                </a:path>
                <a:path w="636905" h="41910">
                  <a:moveTo>
                    <a:pt x="93903" y="10426"/>
                  </a:moveTo>
                  <a:lnTo>
                    <a:pt x="83477" y="10426"/>
                  </a:lnTo>
                  <a:lnTo>
                    <a:pt x="83477" y="20866"/>
                  </a:lnTo>
                  <a:lnTo>
                    <a:pt x="93903" y="20866"/>
                  </a:lnTo>
                  <a:lnTo>
                    <a:pt x="93903" y="10426"/>
                  </a:lnTo>
                  <a:close/>
                </a:path>
                <a:path w="636905" h="41910">
                  <a:moveTo>
                    <a:pt x="104330" y="20866"/>
                  </a:moveTo>
                  <a:lnTo>
                    <a:pt x="93903" y="20866"/>
                  </a:lnTo>
                  <a:lnTo>
                    <a:pt x="93903" y="31305"/>
                  </a:lnTo>
                  <a:lnTo>
                    <a:pt x="104330" y="31305"/>
                  </a:lnTo>
                  <a:lnTo>
                    <a:pt x="104330" y="20866"/>
                  </a:lnTo>
                  <a:close/>
                </a:path>
                <a:path w="636905" h="41910">
                  <a:moveTo>
                    <a:pt x="114782" y="10426"/>
                  </a:moveTo>
                  <a:lnTo>
                    <a:pt x="104343" y="10426"/>
                  </a:lnTo>
                  <a:lnTo>
                    <a:pt x="104343" y="20866"/>
                  </a:lnTo>
                  <a:lnTo>
                    <a:pt x="104343" y="31305"/>
                  </a:lnTo>
                  <a:lnTo>
                    <a:pt x="114782" y="31305"/>
                  </a:lnTo>
                  <a:lnTo>
                    <a:pt x="114782" y="20866"/>
                  </a:lnTo>
                  <a:lnTo>
                    <a:pt x="114782" y="10426"/>
                  </a:lnTo>
                  <a:close/>
                </a:path>
                <a:path w="636905" h="41910">
                  <a:moveTo>
                    <a:pt x="135648" y="20866"/>
                  </a:moveTo>
                  <a:lnTo>
                    <a:pt x="125209" y="20866"/>
                  </a:lnTo>
                  <a:lnTo>
                    <a:pt x="125209" y="31305"/>
                  </a:lnTo>
                  <a:lnTo>
                    <a:pt x="135648" y="31305"/>
                  </a:lnTo>
                  <a:lnTo>
                    <a:pt x="135648" y="20866"/>
                  </a:lnTo>
                  <a:close/>
                </a:path>
                <a:path w="636905" h="41910">
                  <a:moveTo>
                    <a:pt x="187820" y="20866"/>
                  </a:moveTo>
                  <a:lnTo>
                    <a:pt x="177393" y="20866"/>
                  </a:lnTo>
                  <a:lnTo>
                    <a:pt x="177393" y="10426"/>
                  </a:lnTo>
                  <a:lnTo>
                    <a:pt x="166954" y="10426"/>
                  </a:lnTo>
                  <a:lnTo>
                    <a:pt x="166954" y="20866"/>
                  </a:lnTo>
                  <a:lnTo>
                    <a:pt x="166954" y="31305"/>
                  </a:lnTo>
                  <a:lnTo>
                    <a:pt x="177380" y="31305"/>
                  </a:lnTo>
                  <a:lnTo>
                    <a:pt x="187820" y="31305"/>
                  </a:lnTo>
                  <a:lnTo>
                    <a:pt x="187820" y="20866"/>
                  </a:lnTo>
                  <a:close/>
                </a:path>
                <a:path w="636905" h="41910">
                  <a:moveTo>
                    <a:pt x="208699" y="10426"/>
                  </a:moveTo>
                  <a:lnTo>
                    <a:pt x="198259" y="10426"/>
                  </a:lnTo>
                  <a:lnTo>
                    <a:pt x="187820" y="10426"/>
                  </a:lnTo>
                  <a:lnTo>
                    <a:pt x="187820" y="20866"/>
                  </a:lnTo>
                  <a:lnTo>
                    <a:pt x="198259" y="20866"/>
                  </a:lnTo>
                  <a:lnTo>
                    <a:pt x="198259" y="31305"/>
                  </a:lnTo>
                  <a:lnTo>
                    <a:pt x="208699" y="31305"/>
                  </a:lnTo>
                  <a:lnTo>
                    <a:pt x="208699" y="20866"/>
                  </a:lnTo>
                  <a:lnTo>
                    <a:pt x="208699" y="10426"/>
                  </a:lnTo>
                  <a:close/>
                </a:path>
                <a:path w="636905" h="41910">
                  <a:moveTo>
                    <a:pt x="250431" y="10426"/>
                  </a:moveTo>
                  <a:lnTo>
                    <a:pt x="240004" y="10426"/>
                  </a:lnTo>
                  <a:lnTo>
                    <a:pt x="229565" y="10426"/>
                  </a:lnTo>
                  <a:lnTo>
                    <a:pt x="229565" y="20866"/>
                  </a:lnTo>
                  <a:lnTo>
                    <a:pt x="229565" y="31305"/>
                  </a:lnTo>
                  <a:lnTo>
                    <a:pt x="240004" y="31305"/>
                  </a:lnTo>
                  <a:lnTo>
                    <a:pt x="240004" y="20866"/>
                  </a:lnTo>
                  <a:lnTo>
                    <a:pt x="250431" y="20866"/>
                  </a:lnTo>
                  <a:lnTo>
                    <a:pt x="250431" y="10426"/>
                  </a:lnTo>
                  <a:close/>
                </a:path>
                <a:path w="636905" h="41910">
                  <a:moveTo>
                    <a:pt x="271284" y="10426"/>
                  </a:moveTo>
                  <a:lnTo>
                    <a:pt x="260858" y="10426"/>
                  </a:lnTo>
                  <a:lnTo>
                    <a:pt x="260858" y="20866"/>
                  </a:lnTo>
                  <a:lnTo>
                    <a:pt x="250431" y="20866"/>
                  </a:lnTo>
                  <a:lnTo>
                    <a:pt x="250431" y="31305"/>
                  </a:lnTo>
                  <a:lnTo>
                    <a:pt x="260870" y="31305"/>
                  </a:lnTo>
                  <a:lnTo>
                    <a:pt x="260870" y="20866"/>
                  </a:lnTo>
                  <a:lnTo>
                    <a:pt x="271284" y="20866"/>
                  </a:lnTo>
                  <a:lnTo>
                    <a:pt x="271284" y="10426"/>
                  </a:lnTo>
                  <a:close/>
                </a:path>
                <a:path w="636905" h="41910">
                  <a:moveTo>
                    <a:pt x="375653" y="10426"/>
                  </a:moveTo>
                  <a:lnTo>
                    <a:pt x="375653" y="10426"/>
                  </a:lnTo>
                  <a:lnTo>
                    <a:pt x="333908" y="10426"/>
                  </a:lnTo>
                  <a:lnTo>
                    <a:pt x="333908" y="20866"/>
                  </a:lnTo>
                  <a:lnTo>
                    <a:pt x="323481" y="20866"/>
                  </a:lnTo>
                  <a:lnTo>
                    <a:pt x="313042" y="20866"/>
                  </a:lnTo>
                  <a:lnTo>
                    <a:pt x="302602" y="20866"/>
                  </a:lnTo>
                  <a:lnTo>
                    <a:pt x="302602" y="10426"/>
                  </a:lnTo>
                  <a:lnTo>
                    <a:pt x="292176" y="10426"/>
                  </a:lnTo>
                  <a:lnTo>
                    <a:pt x="281736" y="10426"/>
                  </a:lnTo>
                  <a:lnTo>
                    <a:pt x="281736" y="20866"/>
                  </a:lnTo>
                  <a:lnTo>
                    <a:pt x="292163" y="20866"/>
                  </a:lnTo>
                  <a:lnTo>
                    <a:pt x="292163" y="31305"/>
                  </a:lnTo>
                  <a:lnTo>
                    <a:pt x="302602" y="31305"/>
                  </a:lnTo>
                  <a:lnTo>
                    <a:pt x="354787" y="31305"/>
                  </a:lnTo>
                  <a:lnTo>
                    <a:pt x="354787" y="20866"/>
                  </a:lnTo>
                  <a:lnTo>
                    <a:pt x="365213" y="20866"/>
                  </a:lnTo>
                  <a:lnTo>
                    <a:pt x="365213" y="31305"/>
                  </a:lnTo>
                  <a:lnTo>
                    <a:pt x="375653" y="31305"/>
                  </a:lnTo>
                  <a:lnTo>
                    <a:pt x="375653" y="20866"/>
                  </a:lnTo>
                  <a:lnTo>
                    <a:pt x="375653" y="10426"/>
                  </a:lnTo>
                  <a:close/>
                </a:path>
                <a:path w="636905" h="41910">
                  <a:moveTo>
                    <a:pt x="427824" y="10426"/>
                  </a:moveTo>
                  <a:lnTo>
                    <a:pt x="427824" y="10426"/>
                  </a:lnTo>
                  <a:lnTo>
                    <a:pt x="386080" y="10426"/>
                  </a:lnTo>
                  <a:lnTo>
                    <a:pt x="386080" y="20866"/>
                  </a:lnTo>
                  <a:lnTo>
                    <a:pt x="386080" y="31305"/>
                  </a:lnTo>
                  <a:lnTo>
                    <a:pt x="396519" y="31305"/>
                  </a:lnTo>
                  <a:lnTo>
                    <a:pt x="396519" y="20866"/>
                  </a:lnTo>
                  <a:lnTo>
                    <a:pt x="406946" y="20866"/>
                  </a:lnTo>
                  <a:lnTo>
                    <a:pt x="417385" y="20866"/>
                  </a:lnTo>
                  <a:lnTo>
                    <a:pt x="417385" y="31305"/>
                  </a:lnTo>
                  <a:lnTo>
                    <a:pt x="427824" y="31305"/>
                  </a:lnTo>
                  <a:lnTo>
                    <a:pt x="427824" y="20866"/>
                  </a:lnTo>
                  <a:lnTo>
                    <a:pt x="427824" y="10426"/>
                  </a:lnTo>
                  <a:close/>
                </a:path>
                <a:path w="636905" h="41910">
                  <a:moveTo>
                    <a:pt x="573913" y="0"/>
                  </a:moveTo>
                  <a:lnTo>
                    <a:pt x="563473" y="0"/>
                  </a:lnTo>
                  <a:lnTo>
                    <a:pt x="563473" y="10439"/>
                  </a:lnTo>
                  <a:lnTo>
                    <a:pt x="573913" y="10439"/>
                  </a:lnTo>
                  <a:lnTo>
                    <a:pt x="573913" y="0"/>
                  </a:lnTo>
                  <a:close/>
                </a:path>
                <a:path w="636905" h="41910">
                  <a:moveTo>
                    <a:pt x="605218" y="20866"/>
                  </a:moveTo>
                  <a:lnTo>
                    <a:pt x="594779" y="20866"/>
                  </a:lnTo>
                  <a:lnTo>
                    <a:pt x="594779" y="10439"/>
                  </a:lnTo>
                  <a:lnTo>
                    <a:pt x="594779" y="0"/>
                  </a:lnTo>
                  <a:lnTo>
                    <a:pt x="584339" y="0"/>
                  </a:lnTo>
                  <a:lnTo>
                    <a:pt x="584339" y="10426"/>
                  </a:lnTo>
                  <a:lnTo>
                    <a:pt x="584339" y="20866"/>
                  </a:lnTo>
                  <a:lnTo>
                    <a:pt x="573913" y="20866"/>
                  </a:lnTo>
                  <a:lnTo>
                    <a:pt x="563473" y="20866"/>
                  </a:lnTo>
                  <a:lnTo>
                    <a:pt x="553046" y="20866"/>
                  </a:lnTo>
                  <a:lnTo>
                    <a:pt x="553046" y="10439"/>
                  </a:lnTo>
                  <a:lnTo>
                    <a:pt x="553046" y="0"/>
                  </a:lnTo>
                  <a:lnTo>
                    <a:pt x="542607" y="0"/>
                  </a:lnTo>
                  <a:lnTo>
                    <a:pt x="532168" y="0"/>
                  </a:lnTo>
                  <a:lnTo>
                    <a:pt x="521728" y="0"/>
                  </a:lnTo>
                  <a:lnTo>
                    <a:pt x="521728" y="10426"/>
                  </a:lnTo>
                  <a:lnTo>
                    <a:pt x="511302" y="10426"/>
                  </a:lnTo>
                  <a:lnTo>
                    <a:pt x="511302" y="0"/>
                  </a:lnTo>
                  <a:lnTo>
                    <a:pt x="500862" y="0"/>
                  </a:lnTo>
                  <a:lnTo>
                    <a:pt x="490435" y="0"/>
                  </a:lnTo>
                  <a:lnTo>
                    <a:pt x="490423" y="10439"/>
                  </a:lnTo>
                  <a:lnTo>
                    <a:pt x="490423" y="20866"/>
                  </a:lnTo>
                  <a:lnTo>
                    <a:pt x="479996" y="20866"/>
                  </a:lnTo>
                  <a:lnTo>
                    <a:pt x="479996" y="10439"/>
                  </a:lnTo>
                  <a:lnTo>
                    <a:pt x="490423" y="10439"/>
                  </a:lnTo>
                  <a:lnTo>
                    <a:pt x="490423" y="0"/>
                  </a:lnTo>
                  <a:lnTo>
                    <a:pt x="479996" y="0"/>
                  </a:lnTo>
                  <a:lnTo>
                    <a:pt x="469557" y="0"/>
                  </a:lnTo>
                  <a:lnTo>
                    <a:pt x="469557" y="10426"/>
                  </a:lnTo>
                  <a:lnTo>
                    <a:pt x="469557" y="20866"/>
                  </a:lnTo>
                  <a:lnTo>
                    <a:pt x="469557" y="31305"/>
                  </a:lnTo>
                  <a:lnTo>
                    <a:pt x="479996" y="31305"/>
                  </a:lnTo>
                  <a:lnTo>
                    <a:pt x="490435" y="31305"/>
                  </a:lnTo>
                  <a:lnTo>
                    <a:pt x="490435" y="20866"/>
                  </a:lnTo>
                  <a:lnTo>
                    <a:pt x="500862" y="20866"/>
                  </a:lnTo>
                  <a:lnTo>
                    <a:pt x="511302" y="20866"/>
                  </a:lnTo>
                  <a:lnTo>
                    <a:pt x="521741" y="20866"/>
                  </a:lnTo>
                  <a:lnTo>
                    <a:pt x="521741" y="10439"/>
                  </a:lnTo>
                  <a:lnTo>
                    <a:pt x="532168" y="10439"/>
                  </a:lnTo>
                  <a:lnTo>
                    <a:pt x="532168" y="20866"/>
                  </a:lnTo>
                  <a:lnTo>
                    <a:pt x="532168" y="31305"/>
                  </a:lnTo>
                  <a:lnTo>
                    <a:pt x="605218" y="31305"/>
                  </a:lnTo>
                  <a:lnTo>
                    <a:pt x="605218" y="20866"/>
                  </a:lnTo>
                  <a:close/>
                </a:path>
                <a:path w="636905" h="41910">
                  <a:moveTo>
                    <a:pt x="636524" y="0"/>
                  </a:moveTo>
                  <a:lnTo>
                    <a:pt x="626084" y="0"/>
                  </a:lnTo>
                  <a:lnTo>
                    <a:pt x="615645" y="0"/>
                  </a:lnTo>
                  <a:lnTo>
                    <a:pt x="615645" y="10439"/>
                  </a:lnTo>
                  <a:lnTo>
                    <a:pt x="626084" y="10439"/>
                  </a:lnTo>
                  <a:lnTo>
                    <a:pt x="626084" y="20866"/>
                  </a:lnTo>
                  <a:lnTo>
                    <a:pt x="636524" y="20866"/>
                  </a:lnTo>
                  <a:lnTo>
                    <a:pt x="636524" y="10439"/>
                  </a:lnTo>
                  <a:lnTo>
                    <a:pt x="636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89369" y="5025364"/>
              <a:ext cx="636905" cy="31750"/>
            </a:xfrm>
            <a:custGeom>
              <a:avLst/>
              <a:gdLst/>
              <a:ahLst/>
              <a:cxnLst/>
              <a:rect l="l" t="t" r="r" b="b"/>
              <a:pathLst>
                <a:path w="636905" h="31750">
                  <a:moveTo>
                    <a:pt x="10439" y="0"/>
                  </a:moveTo>
                  <a:lnTo>
                    <a:pt x="0" y="0"/>
                  </a:lnTo>
                  <a:lnTo>
                    <a:pt x="0" y="10426"/>
                  </a:lnTo>
                  <a:lnTo>
                    <a:pt x="0" y="20866"/>
                  </a:lnTo>
                  <a:lnTo>
                    <a:pt x="0" y="31305"/>
                  </a:lnTo>
                  <a:lnTo>
                    <a:pt x="10439" y="31305"/>
                  </a:lnTo>
                  <a:lnTo>
                    <a:pt x="10439" y="20866"/>
                  </a:lnTo>
                  <a:lnTo>
                    <a:pt x="10439" y="10439"/>
                  </a:lnTo>
                  <a:lnTo>
                    <a:pt x="10439" y="0"/>
                  </a:lnTo>
                  <a:close/>
                </a:path>
                <a:path w="636905" h="31750">
                  <a:moveTo>
                    <a:pt x="41719" y="0"/>
                  </a:moveTo>
                  <a:lnTo>
                    <a:pt x="31292" y="0"/>
                  </a:lnTo>
                  <a:lnTo>
                    <a:pt x="20866" y="0"/>
                  </a:lnTo>
                  <a:lnTo>
                    <a:pt x="20866" y="10426"/>
                  </a:lnTo>
                  <a:lnTo>
                    <a:pt x="20866" y="20866"/>
                  </a:lnTo>
                  <a:lnTo>
                    <a:pt x="31292" y="20866"/>
                  </a:lnTo>
                  <a:lnTo>
                    <a:pt x="41719" y="20866"/>
                  </a:lnTo>
                  <a:lnTo>
                    <a:pt x="41719" y="10439"/>
                  </a:lnTo>
                  <a:lnTo>
                    <a:pt x="41719" y="0"/>
                  </a:lnTo>
                  <a:close/>
                </a:path>
                <a:path w="636905" h="31750">
                  <a:moveTo>
                    <a:pt x="52171" y="0"/>
                  </a:moveTo>
                  <a:lnTo>
                    <a:pt x="41732" y="0"/>
                  </a:lnTo>
                  <a:lnTo>
                    <a:pt x="41732" y="10426"/>
                  </a:lnTo>
                  <a:lnTo>
                    <a:pt x="41732" y="20866"/>
                  </a:lnTo>
                  <a:lnTo>
                    <a:pt x="52171" y="20866"/>
                  </a:lnTo>
                  <a:lnTo>
                    <a:pt x="52171" y="10439"/>
                  </a:lnTo>
                  <a:lnTo>
                    <a:pt x="52171" y="0"/>
                  </a:lnTo>
                  <a:close/>
                </a:path>
                <a:path w="636905" h="31750">
                  <a:moveTo>
                    <a:pt x="73025" y="0"/>
                  </a:moveTo>
                  <a:lnTo>
                    <a:pt x="62598" y="0"/>
                  </a:lnTo>
                  <a:lnTo>
                    <a:pt x="62598" y="10426"/>
                  </a:lnTo>
                  <a:lnTo>
                    <a:pt x="62598" y="20866"/>
                  </a:lnTo>
                  <a:lnTo>
                    <a:pt x="62598" y="31305"/>
                  </a:lnTo>
                  <a:lnTo>
                    <a:pt x="73025" y="31305"/>
                  </a:lnTo>
                  <a:lnTo>
                    <a:pt x="73025" y="20866"/>
                  </a:lnTo>
                  <a:lnTo>
                    <a:pt x="73025" y="10439"/>
                  </a:lnTo>
                  <a:lnTo>
                    <a:pt x="73025" y="0"/>
                  </a:lnTo>
                  <a:close/>
                </a:path>
                <a:path w="636905" h="31750">
                  <a:moveTo>
                    <a:pt x="93903" y="0"/>
                  </a:moveTo>
                  <a:lnTo>
                    <a:pt x="83477" y="0"/>
                  </a:lnTo>
                  <a:lnTo>
                    <a:pt x="83477" y="10426"/>
                  </a:lnTo>
                  <a:lnTo>
                    <a:pt x="83477" y="20866"/>
                  </a:lnTo>
                  <a:lnTo>
                    <a:pt x="93903" y="20866"/>
                  </a:lnTo>
                  <a:lnTo>
                    <a:pt x="93903" y="10439"/>
                  </a:lnTo>
                  <a:lnTo>
                    <a:pt x="93903" y="0"/>
                  </a:lnTo>
                  <a:close/>
                </a:path>
                <a:path w="636905" h="31750">
                  <a:moveTo>
                    <a:pt x="146088" y="0"/>
                  </a:moveTo>
                  <a:lnTo>
                    <a:pt x="135648" y="0"/>
                  </a:lnTo>
                  <a:lnTo>
                    <a:pt x="125222" y="0"/>
                  </a:lnTo>
                  <a:lnTo>
                    <a:pt x="114782" y="0"/>
                  </a:lnTo>
                  <a:lnTo>
                    <a:pt x="114782" y="10439"/>
                  </a:lnTo>
                  <a:lnTo>
                    <a:pt x="125209" y="10439"/>
                  </a:lnTo>
                  <a:lnTo>
                    <a:pt x="135648" y="10439"/>
                  </a:lnTo>
                  <a:lnTo>
                    <a:pt x="146088" y="10439"/>
                  </a:lnTo>
                  <a:lnTo>
                    <a:pt x="146088" y="0"/>
                  </a:lnTo>
                  <a:close/>
                </a:path>
                <a:path w="636905" h="31750">
                  <a:moveTo>
                    <a:pt x="271284" y="10426"/>
                  </a:moveTo>
                  <a:lnTo>
                    <a:pt x="260870" y="10426"/>
                  </a:lnTo>
                  <a:lnTo>
                    <a:pt x="260870" y="0"/>
                  </a:lnTo>
                  <a:lnTo>
                    <a:pt x="250431" y="0"/>
                  </a:lnTo>
                  <a:lnTo>
                    <a:pt x="240004" y="0"/>
                  </a:lnTo>
                  <a:lnTo>
                    <a:pt x="229565" y="0"/>
                  </a:lnTo>
                  <a:lnTo>
                    <a:pt x="229565" y="10439"/>
                  </a:lnTo>
                  <a:lnTo>
                    <a:pt x="229565" y="20866"/>
                  </a:lnTo>
                  <a:lnTo>
                    <a:pt x="219125" y="20866"/>
                  </a:lnTo>
                  <a:lnTo>
                    <a:pt x="219125" y="10439"/>
                  </a:lnTo>
                  <a:lnTo>
                    <a:pt x="229565" y="10439"/>
                  </a:lnTo>
                  <a:lnTo>
                    <a:pt x="229565" y="0"/>
                  </a:lnTo>
                  <a:lnTo>
                    <a:pt x="219125" y="0"/>
                  </a:lnTo>
                  <a:lnTo>
                    <a:pt x="219125" y="10426"/>
                  </a:lnTo>
                  <a:lnTo>
                    <a:pt x="208699" y="10426"/>
                  </a:lnTo>
                  <a:lnTo>
                    <a:pt x="198259" y="10426"/>
                  </a:lnTo>
                  <a:lnTo>
                    <a:pt x="198259" y="0"/>
                  </a:lnTo>
                  <a:lnTo>
                    <a:pt x="187820" y="0"/>
                  </a:lnTo>
                  <a:lnTo>
                    <a:pt x="187820" y="10426"/>
                  </a:lnTo>
                  <a:lnTo>
                    <a:pt x="177393" y="10426"/>
                  </a:lnTo>
                  <a:lnTo>
                    <a:pt x="166954" y="10426"/>
                  </a:lnTo>
                  <a:lnTo>
                    <a:pt x="166954" y="0"/>
                  </a:lnTo>
                  <a:lnTo>
                    <a:pt x="156514" y="0"/>
                  </a:lnTo>
                  <a:lnTo>
                    <a:pt x="156514" y="10426"/>
                  </a:lnTo>
                  <a:lnTo>
                    <a:pt x="156514" y="20866"/>
                  </a:lnTo>
                  <a:lnTo>
                    <a:pt x="166954" y="20866"/>
                  </a:lnTo>
                  <a:lnTo>
                    <a:pt x="166954" y="31305"/>
                  </a:lnTo>
                  <a:lnTo>
                    <a:pt x="177380" y="31305"/>
                  </a:lnTo>
                  <a:lnTo>
                    <a:pt x="187820" y="31305"/>
                  </a:lnTo>
                  <a:lnTo>
                    <a:pt x="198259" y="31305"/>
                  </a:lnTo>
                  <a:lnTo>
                    <a:pt x="198259" y="20866"/>
                  </a:lnTo>
                  <a:lnTo>
                    <a:pt x="187820" y="20866"/>
                  </a:lnTo>
                  <a:lnTo>
                    <a:pt x="187820" y="10439"/>
                  </a:lnTo>
                  <a:lnTo>
                    <a:pt x="198259" y="10439"/>
                  </a:lnTo>
                  <a:lnTo>
                    <a:pt x="198259" y="20866"/>
                  </a:lnTo>
                  <a:lnTo>
                    <a:pt x="208686" y="20866"/>
                  </a:lnTo>
                  <a:lnTo>
                    <a:pt x="208686" y="31305"/>
                  </a:lnTo>
                  <a:lnTo>
                    <a:pt x="219125" y="31305"/>
                  </a:lnTo>
                  <a:lnTo>
                    <a:pt x="229565" y="31305"/>
                  </a:lnTo>
                  <a:lnTo>
                    <a:pt x="239991" y="31305"/>
                  </a:lnTo>
                  <a:lnTo>
                    <a:pt x="250431" y="31305"/>
                  </a:lnTo>
                  <a:lnTo>
                    <a:pt x="250431" y="20866"/>
                  </a:lnTo>
                  <a:lnTo>
                    <a:pt x="240004" y="20866"/>
                  </a:lnTo>
                  <a:lnTo>
                    <a:pt x="240004" y="10439"/>
                  </a:lnTo>
                  <a:lnTo>
                    <a:pt x="250431" y="10439"/>
                  </a:lnTo>
                  <a:lnTo>
                    <a:pt x="260858" y="10439"/>
                  </a:lnTo>
                  <a:lnTo>
                    <a:pt x="260858" y="20866"/>
                  </a:lnTo>
                  <a:lnTo>
                    <a:pt x="260858" y="31305"/>
                  </a:lnTo>
                  <a:lnTo>
                    <a:pt x="271284" y="31305"/>
                  </a:lnTo>
                  <a:lnTo>
                    <a:pt x="271284" y="20866"/>
                  </a:lnTo>
                  <a:lnTo>
                    <a:pt x="271284" y="10426"/>
                  </a:lnTo>
                  <a:close/>
                </a:path>
                <a:path w="636905" h="31750">
                  <a:moveTo>
                    <a:pt x="281736" y="20866"/>
                  </a:moveTo>
                  <a:lnTo>
                    <a:pt x="271297" y="20866"/>
                  </a:lnTo>
                  <a:lnTo>
                    <a:pt x="271297" y="31305"/>
                  </a:lnTo>
                  <a:lnTo>
                    <a:pt x="281736" y="31305"/>
                  </a:lnTo>
                  <a:lnTo>
                    <a:pt x="281736" y="20866"/>
                  </a:lnTo>
                  <a:close/>
                </a:path>
                <a:path w="636905" h="31750">
                  <a:moveTo>
                    <a:pt x="344347" y="10426"/>
                  </a:moveTo>
                  <a:lnTo>
                    <a:pt x="333908" y="10426"/>
                  </a:lnTo>
                  <a:lnTo>
                    <a:pt x="333908" y="0"/>
                  </a:lnTo>
                  <a:lnTo>
                    <a:pt x="323481" y="0"/>
                  </a:lnTo>
                  <a:lnTo>
                    <a:pt x="313042" y="0"/>
                  </a:lnTo>
                  <a:lnTo>
                    <a:pt x="313042" y="10426"/>
                  </a:lnTo>
                  <a:lnTo>
                    <a:pt x="302602" y="10426"/>
                  </a:lnTo>
                  <a:lnTo>
                    <a:pt x="302602" y="20866"/>
                  </a:lnTo>
                  <a:lnTo>
                    <a:pt x="302602" y="31305"/>
                  </a:lnTo>
                  <a:lnTo>
                    <a:pt x="313042" y="31305"/>
                  </a:lnTo>
                  <a:lnTo>
                    <a:pt x="313042" y="20866"/>
                  </a:lnTo>
                  <a:lnTo>
                    <a:pt x="323481" y="20866"/>
                  </a:lnTo>
                  <a:lnTo>
                    <a:pt x="323481" y="10439"/>
                  </a:lnTo>
                  <a:lnTo>
                    <a:pt x="333908" y="10439"/>
                  </a:lnTo>
                  <a:lnTo>
                    <a:pt x="333908" y="20866"/>
                  </a:lnTo>
                  <a:lnTo>
                    <a:pt x="344347" y="20866"/>
                  </a:lnTo>
                  <a:lnTo>
                    <a:pt x="344347" y="10426"/>
                  </a:lnTo>
                  <a:close/>
                </a:path>
                <a:path w="636905" h="31750">
                  <a:moveTo>
                    <a:pt x="521741" y="0"/>
                  </a:moveTo>
                  <a:lnTo>
                    <a:pt x="511302" y="0"/>
                  </a:lnTo>
                  <a:lnTo>
                    <a:pt x="500862" y="0"/>
                  </a:lnTo>
                  <a:lnTo>
                    <a:pt x="500862" y="10426"/>
                  </a:lnTo>
                  <a:lnTo>
                    <a:pt x="448691" y="10426"/>
                  </a:lnTo>
                  <a:lnTo>
                    <a:pt x="448691" y="0"/>
                  </a:lnTo>
                  <a:lnTo>
                    <a:pt x="406946" y="0"/>
                  </a:lnTo>
                  <a:lnTo>
                    <a:pt x="406946" y="10426"/>
                  </a:lnTo>
                  <a:lnTo>
                    <a:pt x="396519" y="10426"/>
                  </a:lnTo>
                  <a:lnTo>
                    <a:pt x="396519" y="0"/>
                  </a:lnTo>
                  <a:lnTo>
                    <a:pt x="386080" y="0"/>
                  </a:lnTo>
                  <a:lnTo>
                    <a:pt x="386080" y="10426"/>
                  </a:lnTo>
                  <a:lnTo>
                    <a:pt x="375653" y="10426"/>
                  </a:lnTo>
                  <a:lnTo>
                    <a:pt x="375653" y="0"/>
                  </a:lnTo>
                  <a:lnTo>
                    <a:pt x="365213" y="0"/>
                  </a:lnTo>
                  <a:lnTo>
                    <a:pt x="365213" y="10426"/>
                  </a:lnTo>
                  <a:lnTo>
                    <a:pt x="354774" y="10426"/>
                  </a:lnTo>
                  <a:lnTo>
                    <a:pt x="354774" y="20866"/>
                  </a:lnTo>
                  <a:lnTo>
                    <a:pt x="365213" y="20866"/>
                  </a:lnTo>
                  <a:lnTo>
                    <a:pt x="375640" y="20866"/>
                  </a:lnTo>
                  <a:lnTo>
                    <a:pt x="386080" y="20866"/>
                  </a:lnTo>
                  <a:lnTo>
                    <a:pt x="386080" y="10439"/>
                  </a:lnTo>
                  <a:lnTo>
                    <a:pt x="396519" y="10439"/>
                  </a:lnTo>
                  <a:lnTo>
                    <a:pt x="396519" y="20866"/>
                  </a:lnTo>
                  <a:lnTo>
                    <a:pt x="406958" y="20866"/>
                  </a:lnTo>
                  <a:lnTo>
                    <a:pt x="406958" y="10439"/>
                  </a:lnTo>
                  <a:lnTo>
                    <a:pt x="417385" y="10439"/>
                  </a:lnTo>
                  <a:lnTo>
                    <a:pt x="427824" y="10439"/>
                  </a:lnTo>
                  <a:lnTo>
                    <a:pt x="427824" y="20866"/>
                  </a:lnTo>
                  <a:lnTo>
                    <a:pt x="438251" y="20866"/>
                  </a:lnTo>
                  <a:lnTo>
                    <a:pt x="438264" y="20866"/>
                  </a:lnTo>
                  <a:lnTo>
                    <a:pt x="500862" y="20866"/>
                  </a:lnTo>
                  <a:lnTo>
                    <a:pt x="500862" y="10439"/>
                  </a:lnTo>
                  <a:lnTo>
                    <a:pt x="511302" y="10439"/>
                  </a:lnTo>
                  <a:lnTo>
                    <a:pt x="521741" y="10439"/>
                  </a:lnTo>
                  <a:lnTo>
                    <a:pt x="521741" y="0"/>
                  </a:lnTo>
                  <a:close/>
                </a:path>
                <a:path w="636905" h="31750">
                  <a:moveTo>
                    <a:pt x="553046" y="0"/>
                  </a:moveTo>
                  <a:lnTo>
                    <a:pt x="542607" y="0"/>
                  </a:lnTo>
                  <a:lnTo>
                    <a:pt x="542607" y="10426"/>
                  </a:lnTo>
                  <a:lnTo>
                    <a:pt x="532168" y="10426"/>
                  </a:lnTo>
                  <a:lnTo>
                    <a:pt x="532168" y="20866"/>
                  </a:lnTo>
                  <a:lnTo>
                    <a:pt x="542607" y="20866"/>
                  </a:lnTo>
                  <a:lnTo>
                    <a:pt x="542607" y="10439"/>
                  </a:lnTo>
                  <a:lnTo>
                    <a:pt x="553046" y="10439"/>
                  </a:lnTo>
                  <a:lnTo>
                    <a:pt x="553046" y="0"/>
                  </a:lnTo>
                  <a:close/>
                </a:path>
                <a:path w="636905" h="31750">
                  <a:moveTo>
                    <a:pt x="594779" y="0"/>
                  </a:moveTo>
                  <a:lnTo>
                    <a:pt x="584339" y="0"/>
                  </a:lnTo>
                  <a:lnTo>
                    <a:pt x="584339" y="10426"/>
                  </a:lnTo>
                  <a:lnTo>
                    <a:pt x="573913" y="10426"/>
                  </a:lnTo>
                  <a:lnTo>
                    <a:pt x="573913" y="20866"/>
                  </a:lnTo>
                  <a:lnTo>
                    <a:pt x="584339" y="20866"/>
                  </a:lnTo>
                  <a:lnTo>
                    <a:pt x="594779" y="20866"/>
                  </a:lnTo>
                  <a:lnTo>
                    <a:pt x="594779" y="10439"/>
                  </a:lnTo>
                  <a:lnTo>
                    <a:pt x="594779" y="0"/>
                  </a:lnTo>
                  <a:close/>
                </a:path>
                <a:path w="636905" h="31750">
                  <a:moveTo>
                    <a:pt x="636524" y="0"/>
                  </a:moveTo>
                  <a:lnTo>
                    <a:pt x="626084" y="0"/>
                  </a:lnTo>
                  <a:lnTo>
                    <a:pt x="626084" y="10426"/>
                  </a:lnTo>
                  <a:lnTo>
                    <a:pt x="615645" y="10426"/>
                  </a:lnTo>
                  <a:lnTo>
                    <a:pt x="615645" y="20866"/>
                  </a:lnTo>
                  <a:lnTo>
                    <a:pt x="626084" y="20866"/>
                  </a:lnTo>
                  <a:lnTo>
                    <a:pt x="626084" y="10439"/>
                  </a:lnTo>
                  <a:lnTo>
                    <a:pt x="636524" y="10439"/>
                  </a:lnTo>
                  <a:lnTo>
                    <a:pt x="636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89369" y="5046230"/>
              <a:ext cx="636905" cy="20955"/>
            </a:xfrm>
            <a:custGeom>
              <a:avLst/>
              <a:gdLst/>
              <a:ahLst/>
              <a:cxnLst/>
              <a:rect l="l" t="t" r="r" b="b"/>
              <a:pathLst>
                <a:path w="636905" h="20954">
                  <a:moveTo>
                    <a:pt x="41719" y="10439"/>
                  </a:moveTo>
                  <a:lnTo>
                    <a:pt x="41719" y="10439"/>
                  </a:lnTo>
                  <a:lnTo>
                    <a:pt x="0" y="10439"/>
                  </a:lnTo>
                  <a:lnTo>
                    <a:pt x="0" y="20878"/>
                  </a:lnTo>
                  <a:lnTo>
                    <a:pt x="41719" y="20878"/>
                  </a:lnTo>
                  <a:lnTo>
                    <a:pt x="41719" y="10439"/>
                  </a:lnTo>
                  <a:close/>
                </a:path>
                <a:path w="636905" h="20954">
                  <a:moveTo>
                    <a:pt x="73025" y="10439"/>
                  </a:moveTo>
                  <a:lnTo>
                    <a:pt x="62598" y="10439"/>
                  </a:lnTo>
                  <a:lnTo>
                    <a:pt x="52171" y="10439"/>
                  </a:lnTo>
                  <a:lnTo>
                    <a:pt x="41732" y="10439"/>
                  </a:lnTo>
                  <a:lnTo>
                    <a:pt x="41732" y="20878"/>
                  </a:lnTo>
                  <a:lnTo>
                    <a:pt x="52171" y="20878"/>
                  </a:lnTo>
                  <a:lnTo>
                    <a:pt x="62598" y="20878"/>
                  </a:lnTo>
                  <a:lnTo>
                    <a:pt x="73025" y="20878"/>
                  </a:lnTo>
                  <a:lnTo>
                    <a:pt x="73025" y="10439"/>
                  </a:lnTo>
                  <a:close/>
                </a:path>
                <a:path w="636905" h="20954">
                  <a:moveTo>
                    <a:pt x="93903" y="10439"/>
                  </a:moveTo>
                  <a:lnTo>
                    <a:pt x="83477" y="10439"/>
                  </a:lnTo>
                  <a:lnTo>
                    <a:pt x="83477" y="20878"/>
                  </a:lnTo>
                  <a:lnTo>
                    <a:pt x="93903" y="20878"/>
                  </a:lnTo>
                  <a:lnTo>
                    <a:pt x="93903" y="10439"/>
                  </a:lnTo>
                  <a:close/>
                </a:path>
                <a:path w="636905" h="20954">
                  <a:moveTo>
                    <a:pt x="166954" y="10439"/>
                  </a:moveTo>
                  <a:lnTo>
                    <a:pt x="166954" y="10439"/>
                  </a:lnTo>
                  <a:lnTo>
                    <a:pt x="125209" y="10439"/>
                  </a:lnTo>
                  <a:lnTo>
                    <a:pt x="125209" y="20878"/>
                  </a:lnTo>
                  <a:lnTo>
                    <a:pt x="166954" y="20878"/>
                  </a:lnTo>
                  <a:lnTo>
                    <a:pt x="166954" y="10439"/>
                  </a:lnTo>
                  <a:close/>
                </a:path>
                <a:path w="636905" h="20954">
                  <a:moveTo>
                    <a:pt x="208699" y="10439"/>
                  </a:moveTo>
                  <a:lnTo>
                    <a:pt x="198259" y="10439"/>
                  </a:lnTo>
                  <a:lnTo>
                    <a:pt x="187820" y="10439"/>
                  </a:lnTo>
                  <a:lnTo>
                    <a:pt x="187820" y="20878"/>
                  </a:lnTo>
                  <a:lnTo>
                    <a:pt x="198259" y="20878"/>
                  </a:lnTo>
                  <a:lnTo>
                    <a:pt x="208699" y="20878"/>
                  </a:lnTo>
                  <a:lnTo>
                    <a:pt x="208699" y="10439"/>
                  </a:lnTo>
                  <a:close/>
                </a:path>
                <a:path w="636905" h="20954">
                  <a:moveTo>
                    <a:pt x="229565" y="10439"/>
                  </a:moveTo>
                  <a:lnTo>
                    <a:pt x="219125" y="10439"/>
                  </a:lnTo>
                  <a:lnTo>
                    <a:pt x="219125" y="20878"/>
                  </a:lnTo>
                  <a:lnTo>
                    <a:pt x="229565" y="20878"/>
                  </a:lnTo>
                  <a:lnTo>
                    <a:pt x="229565" y="10439"/>
                  </a:lnTo>
                  <a:close/>
                </a:path>
                <a:path w="636905" h="20954">
                  <a:moveTo>
                    <a:pt x="271284" y="10439"/>
                  </a:moveTo>
                  <a:lnTo>
                    <a:pt x="260870" y="10439"/>
                  </a:lnTo>
                  <a:lnTo>
                    <a:pt x="250431" y="10439"/>
                  </a:lnTo>
                  <a:lnTo>
                    <a:pt x="250431" y="20878"/>
                  </a:lnTo>
                  <a:lnTo>
                    <a:pt x="260858" y="20878"/>
                  </a:lnTo>
                  <a:lnTo>
                    <a:pt x="271284" y="20878"/>
                  </a:lnTo>
                  <a:lnTo>
                    <a:pt x="271284" y="10439"/>
                  </a:lnTo>
                  <a:close/>
                </a:path>
                <a:path w="636905" h="20954">
                  <a:moveTo>
                    <a:pt x="281736" y="10439"/>
                  </a:moveTo>
                  <a:lnTo>
                    <a:pt x="271297" y="10439"/>
                  </a:lnTo>
                  <a:lnTo>
                    <a:pt x="271297" y="20878"/>
                  </a:lnTo>
                  <a:lnTo>
                    <a:pt x="281736" y="20878"/>
                  </a:lnTo>
                  <a:lnTo>
                    <a:pt x="281736" y="10439"/>
                  </a:lnTo>
                  <a:close/>
                </a:path>
                <a:path w="636905" h="20954">
                  <a:moveTo>
                    <a:pt x="406958" y="0"/>
                  </a:moveTo>
                  <a:lnTo>
                    <a:pt x="406958" y="0"/>
                  </a:lnTo>
                  <a:lnTo>
                    <a:pt x="323456" y="0"/>
                  </a:lnTo>
                  <a:lnTo>
                    <a:pt x="323456" y="10439"/>
                  </a:lnTo>
                  <a:lnTo>
                    <a:pt x="313042" y="10439"/>
                  </a:lnTo>
                  <a:lnTo>
                    <a:pt x="313042" y="0"/>
                  </a:lnTo>
                  <a:lnTo>
                    <a:pt x="302602" y="0"/>
                  </a:lnTo>
                  <a:lnTo>
                    <a:pt x="302602" y="10439"/>
                  </a:lnTo>
                  <a:lnTo>
                    <a:pt x="302602" y="20878"/>
                  </a:lnTo>
                  <a:lnTo>
                    <a:pt x="313042" y="20878"/>
                  </a:lnTo>
                  <a:lnTo>
                    <a:pt x="323456" y="20878"/>
                  </a:lnTo>
                  <a:lnTo>
                    <a:pt x="333908" y="20878"/>
                  </a:lnTo>
                  <a:lnTo>
                    <a:pt x="333908" y="10439"/>
                  </a:lnTo>
                  <a:lnTo>
                    <a:pt x="344347" y="10439"/>
                  </a:lnTo>
                  <a:lnTo>
                    <a:pt x="344347" y="20878"/>
                  </a:lnTo>
                  <a:lnTo>
                    <a:pt x="354787" y="20878"/>
                  </a:lnTo>
                  <a:lnTo>
                    <a:pt x="354787" y="10439"/>
                  </a:lnTo>
                  <a:lnTo>
                    <a:pt x="365213" y="10439"/>
                  </a:lnTo>
                  <a:lnTo>
                    <a:pt x="365213" y="20878"/>
                  </a:lnTo>
                  <a:lnTo>
                    <a:pt x="375640" y="20878"/>
                  </a:lnTo>
                  <a:lnTo>
                    <a:pt x="386080" y="20878"/>
                  </a:lnTo>
                  <a:lnTo>
                    <a:pt x="396519" y="20878"/>
                  </a:lnTo>
                  <a:lnTo>
                    <a:pt x="406958" y="20878"/>
                  </a:lnTo>
                  <a:lnTo>
                    <a:pt x="406958" y="10439"/>
                  </a:lnTo>
                  <a:lnTo>
                    <a:pt x="406958" y="0"/>
                  </a:lnTo>
                  <a:close/>
                </a:path>
                <a:path w="636905" h="20954">
                  <a:moveTo>
                    <a:pt x="438264" y="10439"/>
                  </a:moveTo>
                  <a:lnTo>
                    <a:pt x="427824" y="10439"/>
                  </a:lnTo>
                  <a:lnTo>
                    <a:pt x="427824" y="20878"/>
                  </a:lnTo>
                  <a:lnTo>
                    <a:pt x="438264" y="20878"/>
                  </a:lnTo>
                  <a:lnTo>
                    <a:pt x="438264" y="10439"/>
                  </a:lnTo>
                  <a:close/>
                </a:path>
                <a:path w="636905" h="20954">
                  <a:moveTo>
                    <a:pt x="469569" y="0"/>
                  </a:moveTo>
                  <a:lnTo>
                    <a:pt x="459130" y="0"/>
                  </a:lnTo>
                  <a:lnTo>
                    <a:pt x="459130" y="10439"/>
                  </a:lnTo>
                  <a:lnTo>
                    <a:pt x="469569" y="10439"/>
                  </a:lnTo>
                  <a:lnTo>
                    <a:pt x="469569" y="0"/>
                  </a:lnTo>
                  <a:close/>
                </a:path>
                <a:path w="636905" h="20954">
                  <a:moveTo>
                    <a:pt x="542607" y="0"/>
                  </a:moveTo>
                  <a:lnTo>
                    <a:pt x="542607" y="0"/>
                  </a:lnTo>
                  <a:lnTo>
                    <a:pt x="500862" y="0"/>
                  </a:lnTo>
                  <a:lnTo>
                    <a:pt x="500862" y="10439"/>
                  </a:lnTo>
                  <a:lnTo>
                    <a:pt x="490435" y="10439"/>
                  </a:lnTo>
                  <a:lnTo>
                    <a:pt x="479996" y="10439"/>
                  </a:lnTo>
                  <a:lnTo>
                    <a:pt x="479996" y="20878"/>
                  </a:lnTo>
                  <a:lnTo>
                    <a:pt x="521741" y="20878"/>
                  </a:lnTo>
                  <a:lnTo>
                    <a:pt x="521741" y="10439"/>
                  </a:lnTo>
                  <a:lnTo>
                    <a:pt x="532168" y="10439"/>
                  </a:lnTo>
                  <a:lnTo>
                    <a:pt x="542607" y="10439"/>
                  </a:lnTo>
                  <a:lnTo>
                    <a:pt x="542607" y="0"/>
                  </a:lnTo>
                  <a:close/>
                </a:path>
                <a:path w="636905" h="20954">
                  <a:moveTo>
                    <a:pt x="563473" y="0"/>
                  </a:moveTo>
                  <a:lnTo>
                    <a:pt x="553034" y="0"/>
                  </a:lnTo>
                  <a:lnTo>
                    <a:pt x="553034" y="10439"/>
                  </a:lnTo>
                  <a:lnTo>
                    <a:pt x="542607" y="10439"/>
                  </a:lnTo>
                  <a:lnTo>
                    <a:pt x="542607" y="20878"/>
                  </a:lnTo>
                  <a:lnTo>
                    <a:pt x="553046" y="20878"/>
                  </a:lnTo>
                  <a:lnTo>
                    <a:pt x="553046" y="10439"/>
                  </a:lnTo>
                  <a:lnTo>
                    <a:pt x="563473" y="10439"/>
                  </a:lnTo>
                  <a:lnTo>
                    <a:pt x="563473" y="0"/>
                  </a:lnTo>
                  <a:close/>
                </a:path>
                <a:path w="636905" h="20954">
                  <a:moveTo>
                    <a:pt x="636524" y="10439"/>
                  </a:moveTo>
                  <a:lnTo>
                    <a:pt x="626084" y="10439"/>
                  </a:lnTo>
                  <a:lnTo>
                    <a:pt x="615645" y="10439"/>
                  </a:lnTo>
                  <a:lnTo>
                    <a:pt x="615645" y="0"/>
                  </a:lnTo>
                  <a:lnTo>
                    <a:pt x="605218" y="0"/>
                  </a:lnTo>
                  <a:lnTo>
                    <a:pt x="594779" y="0"/>
                  </a:lnTo>
                  <a:lnTo>
                    <a:pt x="584339" y="0"/>
                  </a:lnTo>
                  <a:lnTo>
                    <a:pt x="584339" y="10439"/>
                  </a:lnTo>
                  <a:lnTo>
                    <a:pt x="594779" y="10439"/>
                  </a:lnTo>
                  <a:lnTo>
                    <a:pt x="605205" y="10439"/>
                  </a:lnTo>
                  <a:lnTo>
                    <a:pt x="605205" y="20878"/>
                  </a:lnTo>
                  <a:lnTo>
                    <a:pt x="615645" y="20878"/>
                  </a:lnTo>
                  <a:lnTo>
                    <a:pt x="626084" y="20878"/>
                  </a:lnTo>
                  <a:lnTo>
                    <a:pt x="636524" y="20878"/>
                  </a:lnTo>
                  <a:lnTo>
                    <a:pt x="636524" y="1043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50" name="object 50">
            <a:hlinkClick r:id="rId2"/>
          </p:cNvPr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3468052" y="767626"/>
            <a:ext cx="5715000" cy="4446270"/>
          </a:xfrm>
          <a:prstGeom prst="rect">
            <a:avLst/>
          </a:prstGeom>
        </p:spPr>
      </p:pic>
      <p:sp>
        <p:nvSpPr>
          <p:cNvPr id="51" name="object 51"/>
          <p:cNvSpPr txBox="1"/>
          <p:nvPr/>
        </p:nvSpPr>
        <p:spPr>
          <a:xfrm>
            <a:off x="4760302" y="7521740"/>
            <a:ext cx="537845" cy="160020"/>
          </a:xfrm>
          <a:prstGeom prst="rect">
            <a:avLst/>
          </a:prstGeom>
        </p:spPr>
        <p:txBody>
          <a:bodyPr vert="horz" wrap="square" lIns="0" tIns="571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45"/>
              </a:spcBef>
            </a:pPr>
            <a:r>
              <a:rPr sz="900" dirty="0">
                <a:solidFill>
                  <a:srgbClr val="FFFFFF"/>
                </a:solidFill>
                <a:latin typeface="Raleway"/>
                <a:cs typeface="Raleway"/>
              </a:rPr>
              <a:t>Page: </a:t>
            </a:r>
            <a:r>
              <a:rPr sz="900" spc="-25" dirty="0">
                <a:solidFill>
                  <a:srgbClr val="FFFFFF"/>
                </a:solidFill>
                <a:latin typeface="Raleway"/>
                <a:cs typeface="Raleway"/>
              </a:rPr>
              <a:t>207</a:t>
            </a:r>
            <a:endParaRPr sz="900">
              <a:latin typeface="Raleway"/>
              <a:cs typeface="Raleway"/>
            </a:endParaRPr>
          </a:p>
        </p:txBody>
      </p:sp>
      <p:graphicFrame>
        <p:nvGraphicFramePr>
          <p:cNvPr id="2" name="Object 1">
            <a:extLst>
              <a:ext uri="{FF2B5EF4-FFF2-40B4-BE49-F238E27FC236}">
                <a16:creationId xmlns:a16="http://schemas.microsoft.com/office/drawing/2014/main" id="{CCC6CF8D-79FD-F407-DD4B-8CACFF6EF4E9}"/>
              </a:ext>
            </a:extLst>
          </p:cNvPr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3193329352"/>
              </p:ext>
            </p:extLst>
          </p:nvPr>
        </p:nvGraphicFramePr>
        <p:xfrm>
          <a:off x="1447800" y="5407882"/>
          <a:ext cx="7867968" cy="161482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Worksheet" r:id="rId4" imgW="8724900" imgH="1790700" progId="Excel.Sheet.12">
                  <p:embed/>
                </p:oleObj>
              </mc:Choice>
              <mc:Fallback>
                <p:oleObj name="Worksheet" r:id="rId4" imgW="8724900" imgH="1790700" progId="Excel.Sheet.12">
                  <p:embed/>
                  <p:pic>
                    <p:nvPicPr>
                      <p:cNvPr id="2" name="Object 1">
                        <a:extLst>
                          <a:ext uri="{FF2B5EF4-FFF2-40B4-BE49-F238E27FC236}">
                            <a16:creationId xmlns:a16="http://schemas.microsoft.com/office/drawing/2014/main" id="{CCC6CF8D-79FD-F407-DD4B-8CACFF6EF4E9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447800" y="5407882"/>
                        <a:ext cx="7867968" cy="1614823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3" name="Picture 2" descr="A picture containing logo&#10;&#10;Description automatically generated">
            <a:extLst>
              <a:ext uri="{FF2B5EF4-FFF2-40B4-BE49-F238E27FC236}">
                <a16:creationId xmlns:a16="http://schemas.microsoft.com/office/drawing/2014/main" id="{4CC912D6-32C2-8A3A-2A44-60C9FA737881}"/>
              </a:ext>
            </a:extLst>
          </p:cNvPr>
          <p:cNvPicPr>
            <a:picLocks noChangeAspect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6732"/>
          <a:stretch/>
        </p:blipFill>
        <p:spPr>
          <a:xfrm>
            <a:off x="0" y="6449392"/>
            <a:ext cx="1293202" cy="1232368"/>
          </a:xfrm>
          <a:prstGeom prst="rect">
            <a:avLst/>
          </a:prstGeom>
        </p:spPr>
      </p:pic>
      <p:sp>
        <p:nvSpPr>
          <p:cNvPr id="4" name="Rectangle 3">
            <a:extLst>
              <a:ext uri="{FF2B5EF4-FFF2-40B4-BE49-F238E27FC236}">
                <a16:creationId xmlns:a16="http://schemas.microsoft.com/office/drawing/2014/main" id="{C65A6FAB-7041-B0E1-24A4-95B8148AC9C1}"/>
              </a:ext>
            </a:extLst>
          </p:cNvPr>
          <p:cNvSpPr/>
          <p:nvPr/>
        </p:nvSpPr>
        <p:spPr>
          <a:xfrm>
            <a:off x="8305800" y="5377839"/>
            <a:ext cx="1001640" cy="1687737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94737374"/>
      </p:ext>
    </p:extLst>
  </p:cSld>
  <p:clrMapOvr>
    <a:masterClrMapping/>
  </p:clrMapOvr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object 5">
            <a:hlinkClick r:id="rId2"/>
          </p:cNvPr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47625" y="767626"/>
            <a:ext cx="5715000" cy="4446270"/>
          </a:xfrm>
          <a:prstGeom prst="rect">
            <a:avLst/>
          </a:prstGeom>
        </p:spPr>
      </p:pic>
      <p:sp>
        <p:nvSpPr>
          <p:cNvPr id="6" name="object 6"/>
          <p:cNvSpPr/>
          <p:nvPr/>
        </p:nvSpPr>
        <p:spPr>
          <a:xfrm>
            <a:off x="6176645" y="240224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6176645" y="263084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 txBox="1"/>
          <p:nvPr/>
        </p:nvSpPr>
        <p:spPr>
          <a:xfrm>
            <a:off x="5911215" y="1093222"/>
            <a:ext cx="3185795" cy="2098010"/>
          </a:xfrm>
          <a:prstGeom prst="rect">
            <a:avLst/>
          </a:prstGeom>
        </p:spPr>
        <p:txBody>
          <a:bodyPr vert="horz" wrap="square" lIns="0" tIns="27940" rIns="0" bIns="0" rtlCol="0">
            <a:spAutoFit/>
          </a:bodyPr>
          <a:lstStyle/>
          <a:p>
            <a:pPr marL="12700" marR="720725">
              <a:lnSpc>
                <a:spcPts val="1350"/>
              </a:lnSpc>
              <a:spcBef>
                <a:spcPts val="220"/>
              </a:spcBef>
            </a:pPr>
            <a:r>
              <a:rPr sz="1200" b="1" spc="75" dirty="0">
                <a:latin typeface="Arial"/>
                <a:cs typeface="Arial"/>
              </a:rPr>
              <a:t>HARRIS</a:t>
            </a:r>
            <a:r>
              <a:rPr sz="1200" b="1" spc="90" dirty="0">
                <a:latin typeface="Arial"/>
                <a:cs typeface="Arial"/>
              </a:rPr>
              <a:t> </a:t>
            </a:r>
            <a:r>
              <a:rPr sz="1200" b="1" spc="50" dirty="0">
                <a:latin typeface="Arial"/>
                <a:cs typeface="Arial"/>
              </a:rPr>
              <a:t>3-</a:t>
            </a:r>
            <a:r>
              <a:rPr sz="1200" b="1" spc="70" dirty="0">
                <a:latin typeface="Arial"/>
                <a:cs typeface="Arial"/>
              </a:rPr>
              <a:t>PIECE</a:t>
            </a:r>
            <a:r>
              <a:rPr sz="1200" b="1" spc="95" dirty="0">
                <a:latin typeface="Arial"/>
                <a:cs typeface="Arial"/>
              </a:rPr>
              <a:t> </a:t>
            </a:r>
            <a:r>
              <a:rPr sz="1200" b="1" spc="-25" dirty="0">
                <a:latin typeface="Arial"/>
                <a:cs typeface="Arial"/>
              </a:rPr>
              <a:t>SET </a:t>
            </a:r>
            <a:r>
              <a:rPr sz="1200" b="1" spc="60" dirty="0">
                <a:latin typeface="Arial"/>
                <a:cs typeface="Arial"/>
              </a:rPr>
              <a:t>(COCKTAIL</a:t>
            </a:r>
            <a:r>
              <a:rPr sz="1200" b="1" spc="85" dirty="0">
                <a:latin typeface="Arial"/>
                <a:cs typeface="Arial"/>
              </a:rPr>
              <a:t> </a:t>
            </a:r>
            <a:r>
              <a:rPr sz="1200" b="1" spc="170" dirty="0">
                <a:latin typeface="Arial"/>
                <a:cs typeface="Arial"/>
              </a:rPr>
              <a:t>&amp;</a:t>
            </a:r>
            <a:r>
              <a:rPr sz="1200" b="1" spc="90" dirty="0">
                <a:latin typeface="Arial"/>
                <a:cs typeface="Arial"/>
              </a:rPr>
              <a:t> </a:t>
            </a:r>
            <a:r>
              <a:rPr sz="1200" b="1" spc="165" dirty="0">
                <a:latin typeface="Arial"/>
                <a:cs typeface="Arial"/>
              </a:rPr>
              <a:t>2</a:t>
            </a:r>
            <a:r>
              <a:rPr sz="1200" b="1" spc="85" dirty="0">
                <a:latin typeface="Arial"/>
                <a:cs typeface="Arial"/>
              </a:rPr>
              <a:t> END</a:t>
            </a:r>
            <a:r>
              <a:rPr sz="1200" b="1" spc="90" dirty="0">
                <a:latin typeface="Arial"/>
                <a:cs typeface="Arial"/>
              </a:rPr>
              <a:t> </a:t>
            </a:r>
            <a:r>
              <a:rPr sz="1200" b="1" spc="40" dirty="0">
                <a:latin typeface="Arial"/>
                <a:cs typeface="Arial"/>
              </a:rPr>
              <a:t>TABLES)</a:t>
            </a:r>
            <a:endParaRPr sz="1200" dirty="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700" dirty="0">
              <a:latin typeface="Raleway"/>
              <a:cs typeface="Raleway"/>
            </a:endParaRPr>
          </a:p>
          <a:p>
            <a:pPr marL="12700" marR="5080">
              <a:lnSpc>
                <a:spcPct val="100000"/>
              </a:lnSpc>
              <a:spcBef>
                <a:spcPts val="5"/>
              </a:spcBef>
            </a:pPr>
            <a:r>
              <a:rPr sz="750" dirty="0">
                <a:latin typeface="Raleway"/>
                <a:cs typeface="Raleway"/>
              </a:rPr>
              <a:t>Harris presents pub table styling in an occasional set that will </a:t>
            </a:r>
            <a:r>
              <a:rPr sz="750" spc="-25" dirty="0">
                <a:latin typeface="Raleway"/>
                <a:cs typeface="Raleway"/>
              </a:rPr>
              <a:t>fit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comfortably in transitional or traditional styled rooms. This living </a:t>
            </a:r>
            <a:r>
              <a:rPr sz="750" spc="-20" dirty="0">
                <a:latin typeface="Raleway"/>
                <a:cs typeface="Raleway"/>
              </a:rPr>
              <a:t>room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table set is a great companion to any transitionally styled </a:t>
            </a:r>
            <a:r>
              <a:rPr sz="750" spc="-10" dirty="0">
                <a:latin typeface="Raleway"/>
                <a:cs typeface="Raleway"/>
              </a:rPr>
              <a:t>upholstery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with</a:t>
            </a:r>
            <a:r>
              <a:rPr sz="750" spc="-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its planked effect top and timber-beam pedestal base. The 48-</a:t>
            </a:r>
            <a:r>
              <a:rPr sz="750" spc="-20" dirty="0">
                <a:latin typeface="Raleway"/>
                <a:cs typeface="Raleway"/>
              </a:rPr>
              <a:t>inch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Cocktail Table is large enough to fit well with Sectional or 3 </a:t>
            </a:r>
            <a:r>
              <a:rPr sz="750" spc="-10" dirty="0">
                <a:latin typeface="Raleway"/>
                <a:cs typeface="Raleway"/>
              </a:rPr>
              <a:t>piece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upholstery </a:t>
            </a:r>
            <a:r>
              <a:rPr sz="750" spc="-10" dirty="0">
                <a:latin typeface="Raleway"/>
                <a:cs typeface="Raleway"/>
              </a:rPr>
              <a:t>groups.</a:t>
            </a:r>
            <a:endParaRPr sz="750" dirty="0">
              <a:latin typeface="Raleway"/>
              <a:cs typeface="Raleway"/>
            </a:endParaRPr>
          </a:p>
          <a:p>
            <a:pPr marL="393700" marR="387985">
              <a:lnSpc>
                <a:spcPct val="100000"/>
              </a:lnSpc>
              <a:spcBef>
                <a:spcPts val="750"/>
              </a:spcBef>
            </a:pPr>
            <a:r>
              <a:rPr sz="750" dirty="0">
                <a:latin typeface="Raleway"/>
                <a:cs typeface="Raleway"/>
              </a:rPr>
              <a:t>Constructed of ash veneers and hardwoods solids </a:t>
            </a:r>
            <a:r>
              <a:rPr sz="750" spc="-25" dirty="0">
                <a:latin typeface="Raleway"/>
                <a:cs typeface="Raleway"/>
              </a:rPr>
              <a:t>and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engineered </a:t>
            </a:r>
            <a:r>
              <a:rPr sz="750" spc="-10" dirty="0">
                <a:latin typeface="Raleway"/>
                <a:cs typeface="Raleway"/>
              </a:rPr>
              <a:t>hardwoods</a:t>
            </a:r>
            <a:endParaRPr sz="750" dirty="0">
              <a:latin typeface="Raleway"/>
              <a:cs typeface="Raleway"/>
            </a:endParaRPr>
          </a:p>
          <a:p>
            <a:pPr marL="393700" marR="47625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Styling details include timber-beam pedestal base, </a:t>
            </a:r>
            <a:r>
              <a:rPr sz="750" spc="-10" dirty="0">
                <a:latin typeface="Raleway"/>
                <a:cs typeface="Raleway"/>
              </a:rPr>
              <a:t>plank-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effect top with breadbasket veneer pattern and edge </a:t>
            </a:r>
            <a:r>
              <a:rPr sz="750" spc="-10" dirty="0">
                <a:latin typeface="Raleway"/>
                <a:cs typeface="Raleway"/>
              </a:rPr>
              <a:t>finish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rub-through that gives tables the feeling of a vintage </a:t>
            </a:r>
            <a:r>
              <a:rPr sz="750" spc="-10" dirty="0">
                <a:latin typeface="Raleway"/>
                <a:cs typeface="Raleway"/>
              </a:rPr>
              <a:t>heirloom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spc="-10" dirty="0">
                <a:latin typeface="Raleway"/>
                <a:cs typeface="Raleway"/>
              </a:rPr>
              <a:t>antique.</a:t>
            </a:r>
            <a:endParaRPr sz="750" dirty="0">
              <a:latin typeface="Raleway"/>
              <a:cs typeface="Raleway"/>
            </a:endParaRPr>
          </a:p>
          <a:p>
            <a:pPr marL="39370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Finish: </a:t>
            </a:r>
            <a:r>
              <a:rPr sz="750" spc="-10" dirty="0">
                <a:latin typeface="Raleway"/>
                <a:cs typeface="Raleway"/>
              </a:rPr>
              <a:t>Ebony</a:t>
            </a:r>
            <a:endParaRPr sz="750" dirty="0">
              <a:latin typeface="Raleway"/>
              <a:cs typeface="Raleway"/>
            </a:endParaRPr>
          </a:p>
        </p:txBody>
      </p:sp>
      <p:sp>
        <p:nvSpPr>
          <p:cNvPr id="9" name="object 9"/>
          <p:cNvSpPr/>
          <p:nvPr/>
        </p:nvSpPr>
        <p:spPr>
          <a:xfrm>
            <a:off x="6176645" y="308804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 txBox="1"/>
          <p:nvPr/>
        </p:nvSpPr>
        <p:spPr>
          <a:xfrm>
            <a:off x="5898515" y="3464496"/>
            <a:ext cx="1352550" cy="243656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50" u="sng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2"/>
              </a:rPr>
              <a:t>Read </a:t>
            </a:r>
            <a:r>
              <a:rPr sz="750" u="sng" spc="-20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2"/>
              </a:rPr>
              <a:t>More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</a:pPr>
            <a:r>
              <a:rPr sz="750" b="1" dirty="0">
                <a:latin typeface="Raleway"/>
                <a:cs typeface="Raleway"/>
              </a:rPr>
              <a:t>Price:</a:t>
            </a:r>
            <a:r>
              <a:rPr sz="750" b="1" spc="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From: </a:t>
            </a:r>
            <a:r>
              <a:rPr sz="750" spc="-10" dirty="0">
                <a:latin typeface="Raleway"/>
                <a:cs typeface="Raleway"/>
              </a:rPr>
              <a:t>$257.00</a:t>
            </a:r>
            <a:endParaRPr sz="750" dirty="0">
              <a:latin typeface="Raleway"/>
              <a:cs typeface="Raleway"/>
            </a:endParaRPr>
          </a:p>
        </p:txBody>
      </p:sp>
      <p:grpSp>
        <p:nvGrpSpPr>
          <p:cNvPr id="11" name="object 11"/>
          <p:cNvGrpSpPr/>
          <p:nvPr/>
        </p:nvGrpSpPr>
        <p:grpSpPr>
          <a:xfrm>
            <a:off x="5907614" y="3822312"/>
            <a:ext cx="727710" cy="727710"/>
            <a:chOff x="5907614" y="3822312"/>
            <a:chExt cx="727710" cy="727710"/>
          </a:xfrm>
        </p:grpSpPr>
        <p:sp>
          <p:nvSpPr>
            <p:cNvPr id="12" name="object 12"/>
            <p:cNvSpPr/>
            <p:nvPr/>
          </p:nvSpPr>
          <p:spPr>
            <a:xfrm>
              <a:off x="5911215" y="3825913"/>
              <a:ext cx="720090" cy="720090"/>
            </a:xfrm>
            <a:custGeom>
              <a:avLst/>
              <a:gdLst/>
              <a:ahLst/>
              <a:cxnLst/>
              <a:rect l="l" t="t" r="r" b="b"/>
              <a:pathLst>
                <a:path w="720090" h="720089">
                  <a:moveTo>
                    <a:pt x="0" y="0"/>
                  </a:moveTo>
                  <a:lnTo>
                    <a:pt x="720001" y="0"/>
                  </a:lnTo>
                  <a:lnTo>
                    <a:pt x="720001" y="720001"/>
                  </a:lnTo>
                  <a:lnTo>
                    <a:pt x="0" y="720001"/>
                  </a:lnTo>
                  <a:lnTo>
                    <a:pt x="0" y="0"/>
                  </a:lnTo>
                  <a:close/>
                </a:path>
              </a:pathLst>
            </a:custGeom>
            <a:ln w="72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5958433" y="3873131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09" h="35560">
                  <a:moveTo>
                    <a:pt x="23583" y="0"/>
                  </a:moveTo>
                  <a:lnTo>
                    <a:pt x="11798" y="0"/>
                  </a:lnTo>
                  <a:lnTo>
                    <a:pt x="0" y="0"/>
                  </a:lnTo>
                  <a:lnTo>
                    <a:pt x="0" y="11798"/>
                  </a:lnTo>
                  <a:lnTo>
                    <a:pt x="0" y="23596"/>
                  </a:lnTo>
                  <a:lnTo>
                    <a:pt x="0" y="35394"/>
                  </a:lnTo>
                  <a:lnTo>
                    <a:pt x="11798" y="35394"/>
                  </a:lnTo>
                  <a:lnTo>
                    <a:pt x="11798" y="23596"/>
                  </a:lnTo>
                  <a:lnTo>
                    <a:pt x="11798" y="11798"/>
                  </a:lnTo>
                  <a:lnTo>
                    <a:pt x="23583" y="11798"/>
                  </a:lnTo>
                  <a:lnTo>
                    <a:pt x="23583" y="0"/>
                  </a:lnTo>
                  <a:close/>
                </a:path>
                <a:path w="626109" h="35560">
                  <a:moveTo>
                    <a:pt x="35394" y="23596"/>
                  </a:moveTo>
                  <a:lnTo>
                    <a:pt x="23596" y="23596"/>
                  </a:lnTo>
                  <a:lnTo>
                    <a:pt x="23596" y="35394"/>
                  </a:lnTo>
                  <a:lnTo>
                    <a:pt x="35394" y="35394"/>
                  </a:lnTo>
                  <a:lnTo>
                    <a:pt x="35394" y="23596"/>
                  </a:lnTo>
                  <a:close/>
                </a:path>
                <a:path w="626109" h="35560">
                  <a:moveTo>
                    <a:pt x="35394" y="0"/>
                  </a:moveTo>
                  <a:lnTo>
                    <a:pt x="23596" y="0"/>
                  </a:lnTo>
                  <a:lnTo>
                    <a:pt x="23596" y="11798"/>
                  </a:lnTo>
                  <a:lnTo>
                    <a:pt x="35394" y="11798"/>
                  </a:lnTo>
                  <a:lnTo>
                    <a:pt x="35394" y="0"/>
                  </a:lnTo>
                  <a:close/>
                </a:path>
                <a:path w="626109" h="35560">
                  <a:moveTo>
                    <a:pt x="58991" y="23596"/>
                  </a:moveTo>
                  <a:lnTo>
                    <a:pt x="47205" y="23596"/>
                  </a:lnTo>
                  <a:lnTo>
                    <a:pt x="35407" y="23596"/>
                  </a:lnTo>
                  <a:lnTo>
                    <a:pt x="35407" y="35394"/>
                  </a:lnTo>
                  <a:lnTo>
                    <a:pt x="47205" y="35394"/>
                  </a:lnTo>
                  <a:lnTo>
                    <a:pt x="58991" y="35394"/>
                  </a:lnTo>
                  <a:lnTo>
                    <a:pt x="58991" y="23596"/>
                  </a:lnTo>
                  <a:close/>
                </a:path>
                <a:path w="626109" h="35560">
                  <a:moveTo>
                    <a:pt x="58991" y="0"/>
                  </a:moveTo>
                  <a:lnTo>
                    <a:pt x="47205" y="0"/>
                  </a:lnTo>
                  <a:lnTo>
                    <a:pt x="35407" y="0"/>
                  </a:lnTo>
                  <a:lnTo>
                    <a:pt x="35407" y="11798"/>
                  </a:lnTo>
                  <a:lnTo>
                    <a:pt x="47205" y="11798"/>
                  </a:lnTo>
                  <a:lnTo>
                    <a:pt x="58991" y="11798"/>
                  </a:lnTo>
                  <a:lnTo>
                    <a:pt x="58991" y="0"/>
                  </a:lnTo>
                  <a:close/>
                </a:path>
                <a:path w="626109" h="35560">
                  <a:moveTo>
                    <a:pt x="82613" y="0"/>
                  </a:moveTo>
                  <a:lnTo>
                    <a:pt x="70815" y="0"/>
                  </a:lnTo>
                  <a:lnTo>
                    <a:pt x="59016" y="0"/>
                  </a:lnTo>
                  <a:lnTo>
                    <a:pt x="59016" y="11798"/>
                  </a:lnTo>
                  <a:lnTo>
                    <a:pt x="70815" y="11798"/>
                  </a:lnTo>
                  <a:lnTo>
                    <a:pt x="70815" y="23596"/>
                  </a:lnTo>
                  <a:lnTo>
                    <a:pt x="70815" y="35394"/>
                  </a:lnTo>
                  <a:lnTo>
                    <a:pt x="82613" y="35394"/>
                  </a:lnTo>
                  <a:lnTo>
                    <a:pt x="82613" y="23596"/>
                  </a:lnTo>
                  <a:lnTo>
                    <a:pt x="82613" y="11798"/>
                  </a:lnTo>
                  <a:lnTo>
                    <a:pt x="82613" y="0"/>
                  </a:lnTo>
                  <a:close/>
                </a:path>
                <a:path w="626109" h="35560">
                  <a:moveTo>
                    <a:pt x="118008" y="11798"/>
                  </a:moveTo>
                  <a:lnTo>
                    <a:pt x="106222" y="11798"/>
                  </a:lnTo>
                  <a:lnTo>
                    <a:pt x="106222" y="23596"/>
                  </a:lnTo>
                  <a:lnTo>
                    <a:pt x="106222" y="35394"/>
                  </a:lnTo>
                  <a:lnTo>
                    <a:pt x="118008" y="35394"/>
                  </a:lnTo>
                  <a:lnTo>
                    <a:pt x="118008" y="23596"/>
                  </a:lnTo>
                  <a:lnTo>
                    <a:pt x="118008" y="11798"/>
                  </a:lnTo>
                  <a:close/>
                </a:path>
                <a:path w="626109" h="35560">
                  <a:moveTo>
                    <a:pt x="141630" y="11798"/>
                  </a:moveTo>
                  <a:lnTo>
                    <a:pt x="129832" y="11798"/>
                  </a:lnTo>
                  <a:lnTo>
                    <a:pt x="129832" y="23596"/>
                  </a:lnTo>
                  <a:lnTo>
                    <a:pt x="141630" y="23596"/>
                  </a:lnTo>
                  <a:lnTo>
                    <a:pt x="141630" y="11798"/>
                  </a:lnTo>
                  <a:close/>
                </a:path>
                <a:path w="626109" h="35560">
                  <a:moveTo>
                    <a:pt x="153416" y="23596"/>
                  </a:moveTo>
                  <a:lnTo>
                    <a:pt x="141630" y="23596"/>
                  </a:lnTo>
                  <a:lnTo>
                    <a:pt x="141630" y="35394"/>
                  </a:lnTo>
                  <a:lnTo>
                    <a:pt x="153416" y="35394"/>
                  </a:lnTo>
                  <a:lnTo>
                    <a:pt x="153416" y="23596"/>
                  </a:lnTo>
                  <a:close/>
                </a:path>
                <a:path w="626109" h="35560">
                  <a:moveTo>
                    <a:pt x="153416" y="0"/>
                  </a:moveTo>
                  <a:lnTo>
                    <a:pt x="141630" y="0"/>
                  </a:lnTo>
                  <a:lnTo>
                    <a:pt x="141630" y="11798"/>
                  </a:lnTo>
                  <a:lnTo>
                    <a:pt x="153416" y="11798"/>
                  </a:lnTo>
                  <a:lnTo>
                    <a:pt x="153416" y="0"/>
                  </a:lnTo>
                  <a:close/>
                </a:path>
                <a:path w="626109" h="35560">
                  <a:moveTo>
                    <a:pt x="165239" y="0"/>
                  </a:moveTo>
                  <a:lnTo>
                    <a:pt x="153441" y="0"/>
                  </a:lnTo>
                  <a:lnTo>
                    <a:pt x="153441" y="11798"/>
                  </a:lnTo>
                  <a:lnTo>
                    <a:pt x="165239" y="11798"/>
                  </a:lnTo>
                  <a:lnTo>
                    <a:pt x="165239" y="0"/>
                  </a:lnTo>
                  <a:close/>
                </a:path>
                <a:path w="626109" h="35560">
                  <a:moveTo>
                    <a:pt x="177025" y="23596"/>
                  </a:moveTo>
                  <a:lnTo>
                    <a:pt x="165239" y="23596"/>
                  </a:lnTo>
                  <a:lnTo>
                    <a:pt x="153441" y="23596"/>
                  </a:lnTo>
                  <a:lnTo>
                    <a:pt x="153441" y="35394"/>
                  </a:lnTo>
                  <a:lnTo>
                    <a:pt x="165239" y="35394"/>
                  </a:lnTo>
                  <a:lnTo>
                    <a:pt x="177025" y="35394"/>
                  </a:lnTo>
                  <a:lnTo>
                    <a:pt x="177025" y="23596"/>
                  </a:lnTo>
                  <a:close/>
                </a:path>
                <a:path w="626109" h="35560">
                  <a:moveTo>
                    <a:pt x="188836" y="11798"/>
                  </a:moveTo>
                  <a:lnTo>
                    <a:pt x="177038" y="11798"/>
                  </a:lnTo>
                  <a:lnTo>
                    <a:pt x="177038" y="23596"/>
                  </a:lnTo>
                  <a:lnTo>
                    <a:pt x="188836" y="23596"/>
                  </a:lnTo>
                  <a:lnTo>
                    <a:pt x="188836" y="11798"/>
                  </a:lnTo>
                  <a:close/>
                </a:path>
                <a:path w="626109" h="35560">
                  <a:moveTo>
                    <a:pt x="212432" y="0"/>
                  </a:moveTo>
                  <a:lnTo>
                    <a:pt x="200647" y="0"/>
                  </a:lnTo>
                  <a:lnTo>
                    <a:pt x="188849" y="0"/>
                  </a:lnTo>
                  <a:lnTo>
                    <a:pt x="188849" y="11798"/>
                  </a:lnTo>
                  <a:lnTo>
                    <a:pt x="188849" y="23596"/>
                  </a:lnTo>
                  <a:lnTo>
                    <a:pt x="200647" y="23596"/>
                  </a:lnTo>
                  <a:lnTo>
                    <a:pt x="212432" y="23596"/>
                  </a:lnTo>
                  <a:lnTo>
                    <a:pt x="212432" y="11798"/>
                  </a:lnTo>
                  <a:lnTo>
                    <a:pt x="212432" y="0"/>
                  </a:lnTo>
                  <a:close/>
                </a:path>
                <a:path w="626109" h="35560">
                  <a:moveTo>
                    <a:pt x="224243" y="23596"/>
                  </a:moveTo>
                  <a:lnTo>
                    <a:pt x="212458" y="23596"/>
                  </a:lnTo>
                  <a:lnTo>
                    <a:pt x="212458" y="35394"/>
                  </a:lnTo>
                  <a:lnTo>
                    <a:pt x="224243" y="35394"/>
                  </a:lnTo>
                  <a:lnTo>
                    <a:pt x="224243" y="23596"/>
                  </a:lnTo>
                  <a:close/>
                </a:path>
                <a:path w="626109" h="35560">
                  <a:moveTo>
                    <a:pt x="236054" y="23596"/>
                  </a:moveTo>
                  <a:lnTo>
                    <a:pt x="224256" y="23596"/>
                  </a:lnTo>
                  <a:lnTo>
                    <a:pt x="224256" y="35394"/>
                  </a:lnTo>
                  <a:lnTo>
                    <a:pt x="236054" y="35394"/>
                  </a:lnTo>
                  <a:lnTo>
                    <a:pt x="236054" y="23596"/>
                  </a:lnTo>
                  <a:close/>
                </a:path>
                <a:path w="626109" h="35560">
                  <a:moveTo>
                    <a:pt x="247840" y="0"/>
                  </a:moveTo>
                  <a:lnTo>
                    <a:pt x="236054" y="0"/>
                  </a:lnTo>
                  <a:lnTo>
                    <a:pt x="224256" y="0"/>
                  </a:lnTo>
                  <a:lnTo>
                    <a:pt x="224256" y="11798"/>
                  </a:lnTo>
                  <a:lnTo>
                    <a:pt x="236054" y="11798"/>
                  </a:lnTo>
                  <a:lnTo>
                    <a:pt x="236054" y="23596"/>
                  </a:lnTo>
                  <a:lnTo>
                    <a:pt x="247840" y="23596"/>
                  </a:lnTo>
                  <a:lnTo>
                    <a:pt x="247840" y="11798"/>
                  </a:lnTo>
                  <a:lnTo>
                    <a:pt x="247840" y="0"/>
                  </a:lnTo>
                  <a:close/>
                </a:path>
                <a:path w="626109" h="35560">
                  <a:moveTo>
                    <a:pt x="271449" y="23596"/>
                  </a:moveTo>
                  <a:lnTo>
                    <a:pt x="259664" y="23596"/>
                  </a:lnTo>
                  <a:lnTo>
                    <a:pt x="259664" y="35394"/>
                  </a:lnTo>
                  <a:lnTo>
                    <a:pt x="271449" y="35394"/>
                  </a:lnTo>
                  <a:lnTo>
                    <a:pt x="271449" y="23596"/>
                  </a:lnTo>
                  <a:close/>
                </a:path>
                <a:path w="626109" h="35560">
                  <a:moveTo>
                    <a:pt x="271449" y="0"/>
                  </a:moveTo>
                  <a:lnTo>
                    <a:pt x="259664" y="0"/>
                  </a:lnTo>
                  <a:lnTo>
                    <a:pt x="247865" y="0"/>
                  </a:lnTo>
                  <a:lnTo>
                    <a:pt x="247865" y="11798"/>
                  </a:lnTo>
                  <a:lnTo>
                    <a:pt x="247865" y="23596"/>
                  </a:lnTo>
                  <a:lnTo>
                    <a:pt x="259664" y="23596"/>
                  </a:lnTo>
                  <a:lnTo>
                    <a:pt x="259664" y="11798"/>
                  </a:lnTo>
                  <a:lnTo>
                    <a:pt x="271449" y="11798"/>
                  </a:lnTo>
                  <a:lnTo>
                    <a:pt x="271449" y="0"/>
                  </a:lnTo>
                  <a:close/>
                </a:path>
                <a:path w="626109" h="35560">
                  <a:moveTo>
                    <a:pt x="283260" y="23596"/>
                  </a:moveTo>
                  <a:lnTo>
                    <a:pt x="271475" y="23596"/>
                  </a:lnTo>
                  <a:lnTo>
                    <a:pt x="271475" y="35394"/>
                  </a:lnTo>
                  <a:lnTo>
                    <a:pt x="283260" y="35394"/>
                  </a:lnTo>
                  <a:lnTo>
                    <a:pt x="283260" y="23596"/>
                  </a:lnTo>
                  <a:close/>
                </a:path>
                <a:path w="626109" h="35560">
                  <a:moveTo>
                    <a:pt x="295071" y="23596"/>
                  </a:moveTo>
                  <a:lnTo>
                    <a:pt x="283273" y="23596"/>
                  </a:lnTo>
                  <a:lnTo>
                    <a:pt x="283273" y="35394"/>
                  </a:lnTo>
                  <a:lnTo>
                    <a:pt x="295071" y="35394"/>
                  </a:lnTo>
                  <a:lnTo>
                    <a:pt x="295071" y="23596"/>
                  </a:lnTo>
                  <a:close/>
                </a:path>
                <a:path w="626109" h="35560">
                  <a:moveTo>
                    <a:pt x="295071" y="0"/>
                  </a:moveTo>
                  <a:lnTo>
                    <a:pt x="283273" y="0"/>
                  </a:lnTo>
                  <a:lnTo>
                    <a:pt x="283273" y="11798"/>
                  </a:lnTo>
                  <a:lnTo>
                    <a:pt x="295071" y="11798"/>
                  </a:lnTo>
                  <a:lnTo>
                    <a:pt x="295071" y="0"/>
                  </a:lnTo>
                  <a:close/>
                </a:path>
                <a:path w="626109" h="35560">
                  <a:moveTo>
                    <a:pt x="306857" y="11798"/>
                  </a:moveTo>
                  <a:lnTo>
                    <a:pt x="295071" y="11798"/>
                  </a:lnTo>
                  <a:lnTo>
                    <a:pt x="295071" y="23596"/>
                  </a:lnTo>
                  <a:lnTo>
                    <a:pt x="306857" y="23596"/>
                  </a:lnTo>
                  <a:lnTo>
                    <a:pt x="306857" y="11798"/>
                  </a:lnTo>
                  <a:close/>
                </a:path>
                <a:path w="626109" h="35560">
                  <a:moveTo>
                    <a:pt x="318668" y="0"/>
                  </a:moveTo>
                  <a:lnTo>
                    <a:pt x="306882" y="0"/>
                  </a:lnTo>
                  <a:lnTo>
                    <a:pt x="306882" y="11798"/>
                  </a:lnTo>
                  <a:lnTo>
                    <a:pt x="318668" y="11798"/>
                  </a:lnTo>
                  <a:lnTo>
                    <a:pt x="318668" y="0"/>
                  </a:lnTo>
                  <a:close/>
                </a:path>
                <a:path w="626109" h="35560">
                  <a:moveTo>
                    <a:pt x="330479" y="23596"/>
                  </a:moveTo>
                  <a:lnTo>
                    <a:pt x="318681" y="23596"/>
                  </a:lnTo>
                  <a:lnTo>
                    <a:pt x="318681" y="35394"/>
                  </a:lnTo>
                  <a:lnTo>
                    <a:pt x="330479" y="35394"/>
                  </a:lnTo>
                  <a:lnTo>
                    <a:pt x="330479" y="23596"/>
                  </a:lnTo>
                  <a:close/>
                </a:path>
                <a:path w="626109" h="35560">
                  <a:moveTo>
                    <a:pt x="342277" y="11798"/>
                  </a:moveTo>
                  <a:lnTo>
                    <a:pt x="330492" y="11798"/>
                  </a:lnTo>
                  <a:lnTo>
                    <a:pt x="330492" y="23596"/>
                  </a:lnTo>
                  <a:lnTo>
                    <a:pt x="330492" y="35394"/>
                  </a:lnTo>
                  <a:lnTo>
                    <a:pt x="342277" y="35394"/>
                  </a:lnTo>
                  <a:lnTo>
                    <a:pt x="342277" y="23596"/>
                  </a:lnTo>
                  <a:lnTo>
                    <a:pt x="342277" y="11798"/>
                  </a:lnTo>
                  <a:close/>
                </a:path>
                <a:path w="626109" h="35560">
                  <a:moveTo>
                    <a:pt x="365874" y="0"/>
                  </a:moveTo>
                  <a:lnTo>
                    <a:pt x="354088" y="0"/>
                  </a:lnTo>
                  <a:lnTo>
                    <a:pt x="342290" y="0"/>
                  </a:lnTo>
                  <a:lnTo>
                    <a:pt x="342290" y="11798"/>
                  </a:lnTo>
                  <a:lnTo>
                    <a:pt x="342290" y="23596"/>
                  </a:lnTo>
                  <a:lnTo>
                    <a:pt x="354088" y="23596"/>
                  </a:lnTo>
                  <a:lnTo>
                    <a:pt x="354088" y="35394"/>
                  </a:lnTo>
                  <a:lnTo>
                    <a:pt x="365874" y="35394"/>
                  </a:lnTo>
                  <a:lnTo>
                    <a:pt x="365874" y="23596"/>
                  </a:lnTo>
                  <a:lnTo>
                    <a:pt x="365874" y="11798"/>
                  </a:lnTo>
                  <a:lnTo>
                    <a:pt x="365874" y="0"/>
                  </a:lnTo>
                  <a:close/>
                </a:path>
                <a:path w="626109" h="35560">
                  <a:moveTo>
                    <a:pt x="377685" y="11798"/>
                  </a:moveTo>
                  <a:lnTo>
                    <a:pt x="365899" y="11798"/>
                  </a:lnTo>
                  <a:lnTo>
                    <a:pt x="365899" y="23596"/>
                  </a:lnTo>
                  <a:lnTo>
                    <a:pt x="365899" y="35394"/>
                  </a:lnTo>
                  <a:lnTo>
                    <a:pt x="377685" y="35394"/>
                  </a:lnTo>
                  <a:lnTo>
                    <a:pt x="377685" y="23596"/>
                  </a:lnTo>
                  <a:lnTo>
                    <a:pt x="377685" y="11798"/>
                  </a:lnTo>
                  <a:close/>
                </a:path>
                <a:path w="626109" h="35560">
                  <a:moveTo>
                    <a:pt x="389496" y="23596"/>
                  </a:moveTo>
                  <a:lnTo>
                    <a:pt x="377698" y="23596"/>
                  </a:lnTo>
                  <a:lnTo>
                    <a:pt x="377698" y="35394"/>
                  </a:lnTo>
                  <a:lnTo>
                    <a:pt x="389496" y="35394"/>
                  </a:lnTo>
                  <a:lnTo>
                    <a:pt x="389496" y="23596"/>
                  </a:lnTo>
                  <a:close/>
                </a:path>
                <a:path w="626109" h="35560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26109" h="35560">
                  <a:moveTo>
                    <a:pt x="401307" y="11798"/>
                  </a:moveTo>
                  <a:lnTo>
                    <a:pt x="389509" y="11798"/>
                  </a:lnTo>
                  <a:lnTo>
                    <a:pt x="389509" y="23596"/>
                  </a:lnTo>
                  <a:lnTo>
                    <a:pt x="401307" y="23596"/>
                  </a:lnTo>
                  <a:lnTo>
                    <a:pt x="401307" y="11798"/>
                  </a:lnTo>
                  <a:close/>
                </a:path>
                <a:path w="626109" h="35560">
                  <a:moveTo>
                    <a:pt x="413092" y="0"/>
                  </a:moveTo>
                  <a:lnTo>
                    <a:pt x="401307" y="0"/>
                  </a:lnTo>
                  <a:lnTo>
                    <a:pt x="401307" y="11798"/>
                  </a:lnTo>
                  <a:lnTo>
                    <a:pt x="413092" y="11798"/>
                  </a:lnTo>
                  <a:lnTo>
                    <a:pt x="413092" y="0"/>
                  </a:lnTo>
                  <a:close/>
                </a:path>
                <a:path w="626109" h="35560">
                  <a:moveTo>
                    <a:pt x="424903" y="11798"/>
                  </a:moveTo>
                  <a:lnTo>
                    <a:pt x="413105" y="11798"/>
                  </a:lnTo>
                  <a:lnTo>
                    <a:pt x="413105" y="23596"/>
                  </a:lnTo>
                  <a:lnTo>
                    <a:pt x="424903" y="23596"/>
                  </a:lnTo>
                  <a:lnTo>
                    <a:pt x="424903" y="11798"/>
                  </a:lnTo>
                  <a:close/>
                </a:path>
                <a:path w="626109" h="35560">
                  <a:moveTo>
                    <a:pt x="436702" y="23596"/>
                  </a:moveTo>
                  <a:lnTo>
                    <a:pt x="424916" y="23596"/>
                  </a:lnTo>
                  <a:lnTo>
                    <a:pt x="424916" y="35394"/>
                  </a:lnTo>
                  <a:lnTo>
                    <a:pt x="436702" y="35394"/>
                  </a:lnTo>
                  <a:lnTo>
                    <a:pt x="436702" y="23596"/>
                  </a:lnTo>
                  <a:close/>
                </a:path>
                <a:path w="626109" h="35560">
                  <a:moveTo>
                    <a:pt x="448513" y="0"/>
                  </a:moveTo>
                  <a:lnTo>
                    <a:pt x="436714" y="0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48513" y="0"/>
                  </a:lnTo>
                  <a:close/>
                </a:path>
                <a:path w="626109" h="35560">
                  <a:moveTo>
                    <a:pt x="495731" y="23596"/>
                  </a:moveTo>
                  <a:lnTo>
                    <a:pt x="483933" y="23596"/>
                  </a:lnTo>
                  <a:lnTo>
                    <a:pt x="483933" y="35394"/>
                  </a:lnTo>
                  <a:lnTo>
                    <a:pt x="495731" y="35394"/>
                  </a:lnTo>
                  <a:lnTo>
                    <a:pt x="495731" y="23596"/>
                  </a:lnTo>
                  <a:close/>
                </a:path>
                <a:path w="626109" h="35560">
                  <a:moveTo>
                    <a:pt x="519315" y="11798"/>
                  </a:moveTo>
                  <a:lnTo>
                    <a:pt x="507530" y="11798"/>
                  </a:lnTo>
                  <a:lnTo>
                    <a:pt x="507530" y="0"/>
                  </a:lnTo>
                  <a:lnTo>
                    <a:pt x="495731" y="0"/>
                  </a:lnTo>
                  <a:lnTo>
                    <a:pt x="495731" y="11798"/>
                  </a:lnTo>
                  <a:lnTo>
                    <a:pt x="495731" y="23596"/>
                  </a:lnTo>
                  <a:lnTo>
                    <a:pt x="507530" y="23596"/>
                  </a:lnTo>
                  <a:lnTo>
                    <a:pt x="519315" y="23596"/>
                  </a:lnTo>
                  <a:lnTo>
                    <a:pt x="519315" y="11798"/>
                  </a:lnTo>
                  <a:close/>
                </a:path>
                <a:path w="626109" h="35560">
                  <a:moveTo>
                    <a:pt x="601941" y="0"/>
                  </a:moveTo>
                  <a:lnTo>
                    <a:pt x="601941" y="0"/>
                  </a:lnTo>
                  <a:lnTo>
                    <a:pt x="542950" y="0"/>
                  </a:ln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90143" y="11798"/>
                  </a:lnTo>
                  <a:lnTo>
                    <a:pt x="601941" y="11798"/>
                  </a:lnTo>
                  <a:lnTo>
                    <a:pt x="601941" y="0"/>
                  </a:lnTo>
                  <a:close/>
                </a:path>
                <a:path w="626109" h="35560">
                  <a:moveTo>
                    <a:pt x="625551" y="0"/>
                  </a:moveTo>
                  <a:lnTo>
                    <a:pt x="613765" y="0"/>
                  </a:ln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13765" y="23596"/>
                  </a:lnTo>
                  <a:lnTo>
                    <a:pt x="625551" y="23596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5958433" y="3896728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09" h="47625">
                  <a:moveTo>
                    <a:pt x="11798" y="11811"/>
                  </a:moveTo>
                  <a:lnTo>
                    <a:pt x="0" y="11811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0" y="47205"/>
                  </a:lnTo>
                  <a:lnTo>
                    <a:pt x="11798" y="47205"/>
                  </a:lnTo>
                  <a:lnTo>
                    <a:pt x="11798" y="35407"/>
                  </a:lnTo>
                  <a:lnTo>
                    <a:pt x="11798" y="23609"/>
                  </a:lnTo>
                  <a:lnTo>
                    <a:pt x="11798" y="11811"/>
                  </a:lnTo>
                  <a:close/>
                </a:path>
                <a:path w="626109" h="47625">
                  <a:moveTo>
                    <a:pt x="35394" y="11811"/>
                  </a:moveTo>
                  <a:lnTo>
                    <a:pt x="23596" y="11811"/>
                  </a:lnTo>
                  <a:lnTo>
                    <a:pt x="23596" y="23609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lnTo>
                    <a:pt x="35394" y="11811"/>
                  </a:lnTo>
                  <a:close/>
                </a:path>
                <a:path w="626109" h="47625">
                  <a:moveTo>
                    <a:pt x="58991" y="11811"/>
                  </a:moveTo>
                  <a:lnTo>
                    <a:pt x="47205" y="11811"/>
                  </a:lnTo>
                  <a:lnTo>
                    <a:pt x="35407" y="11811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58991" y="35407"/>
                  </a:lnTo>
                  <a:lnTo>
                    <a:pt x="58991" y="23609"/>
                  </a:lnTo>
                  <a:lnTo>
                    <a:pt x="58991" y="11811"/>
                  </a:lnTo>
                  <a:close/>
                </a:path>
                <a:path w="626109" h="47625">
                  <a:moveTo>
                    <a:pt x="82613" y="11811"/>
                  </a:moveTo>
                  <a:lnTo>
                    <a:pt x="70815" y="11811"/>
                  </a:lnTo>
                  <a:lnTo>
                    <a:pt x="70815" y="23609"/>
                  </a:lnTo>
                  <a:lnTo>
                    <a:pt x="70815" y="35407"/>
                  </a:lnTo>
                  <a:lnTo>
                    <a:pt x="70815" y="47205"/>
                  </a:lnTo>
                  <a:lnTo>
                    <a:pt x="82613" y="47205"/>
                  </a:lnTo>
                  <a:lnTo>
                    <a:pt x="82613" y="35407"/>
                  </a:lnTo>
                  <a:lnTo>
                    <a:pt x="82613" y="23609"/>
                  </a:lnTo>
                  <a:lnTo>
                    <a:pt x="82613" y="11811"/>
                  </a:lnTo>
                  <a:close/>
                </a:path>
                <a:path w="626109" h="47625">
                  <a:moveTo>
                    <a:pt x="106222" y="35407"/>
                  </a:moveTo>
                  <a:lnTo>
                    <a:pt x="94424" y="35407"/>
                  </a:lnTo>
                  <a:lnTo>
                    <a:pt x="94424" y="47205"/>
                  </a:lnTo>
                  <a:lnTo>
                    <a:pt x="106222" y="47205"/>
                  </a:lnTo>
                  <a:lnTo>
                    <a:pt x="106222" y="35407"/>
                  </a:lnTo>
                  <a:close/>
                </a:path>
                <a:path w="626109" h="47625">
                  <a:moveTo>
                    <a:pt x="118008" y="23609"/>
                  </a:moveTo>
                  <a:lnTo>
                    <a:pt x="106222" y="23609"/>
                  </a:lnTo>
                  <a:lnTo>
                    <a:pt x="106222" y="35407"/>
                  </a:lnTo>
                  <a:lnTo>
                    <a:pt x="118008" y="35407"/>
                  </a:lnTo>
                  <a:lnTo>
                    <a:pt x="118008" y="23609"/>
                  </a:lnTo>
                  <a:close/>
                </a:path>
                <a:path w="626109" h="47625">
                  <a:moveTo>
                    <a:pt x="129819" y="35407"/>
                  </a:moveTo>
                  <a:lnTo>
                    <a:pt x="118021" y="35407"/>
                  </a:lnTo>
                  <a:lnTo>
                    <a:pt x="118021" y="47205"/>
                  </a:lnTo>
                  <a:lnTo>
                    <a:pt x="129819" y="47205"/>
                  </a:lnTo>
                  <a:lnTo>
                    <a:pt x="129819" y="35407"/>
                  </a:lnTo>
                  <a:close/>
                </a:path>
                <a:path w="626109" h="47625">
                  <a:moveTo>
                    <a:pt x="153416" y="11811"/>
                  </a:moveTo>
                  <a:lnTo>
                    <a:pt x="141630" y="11811"/>
                  </a:lnTo>
                  <a:lnTo>
                    <a:pt x="129832" y="11811"/>
                  </a:lnTo>
                  <a:lnTo>
                    <a:pt x="129832" y="23609"/>
                  </a:lnTo>
                  <a:lnTo>
                    <a:pt x="129832" y="35407"/>
                  </a:lnTo>
                  <a:lnTo>
                    <a:pt x="129832" y="47205"/>
                  </a:lnTo>
                  <a:lnTo>
                    <a:pt x="141630" y="47205"/>
                  </a:lnTo>
                  <a:lnTo>
                    <a:pt x="141630" y="35407"/>
                  </a:lnTo>
                  <a:lnTo>
                    <a:pt x="141630" y="23609"/>
                  </a:lnTo>
                  <a:lnTo>
                    <a:pt x="153416" y="23609"/>
                  </a:lnTo>
                  <a:lnTo>
                    <a:pt x="153416" y="11811"/>
                  </a:lnTo>
                  <a:close/>
                </a:path>
                <a:path w="626109" h="47625">
                  <a:moveTo>
                    <a:pt x="165239" y="23609"/>
                  </a:moveTo>
                  <a:lnTo>
                    <a:pt x="153441" y="23609"/>
                  </a:lnTo>
                  <a:lnTo>
                    <a:pt x="153441" y="35407"/>
                  </a:lnTo>
                  <a:lnTo>
                    <a:pt x="153441" y="47205"/>
                  </a:lnTo>
                  <a:lnTo>
                    <a:pt x="165239" y="47205"/>
                  </a:lnTo>
                  <a:lnTo>
                    <a:pt x="165239" y="35407"/>
                  </a:lnTo>
                  <a:lnTo>
                    <a:pt x="165239" y="23609"/>
                  </a:lnTo>
                  <a:close/>
                </a:path>
                <a:path w="626109" h="47625">
                  <a:moveTo>
                    <a:pt x="188836" y="23609"/>
                  </a:move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close/>
                </a:path>
                <a:path w="626109" h="47625">
                  <a:moveTo>
                    <a:pt x="200647" y="35407"/>
                  </a:moveTo>
                  <a:lnTo>
                    <a:pt x="188849" y="35407"/>
                  </a:lnTo>
                  <a:lnTo>
                    <a:pt x="188849" y="47205"/>
                  </a:lnTo>
                  <a:lnTo>
                    <a:pt x="200647" y="47205"/>
                  </a:lnTo>
                  <a:lnTo>
                    <a:pt x="200647" y="35407"/>
                  </a:lnTo>
                  <a:close/>
                </a:path>
                <a:path w="626109" h="47625">
                  <a:moveTo>
                    <a:pt x="212432" y="11811"/>
                  </a:moveTo>
                  <a:lnTo>
                    <a:pt x="200647" y="11811"/>
                  </a:lnTo>
                  <a:lnTo>
                    <a:pt x="200647" y="23609"/>
                  </a:lnTo>
                  <a:lnTo>
                    <a:pt x="212432" y="23609"/>
                  </a:lnTo>
                  <a:lnTo>
                    <a:pt x="212432" y="11811"/>
                  </a:lnTo>
                  <a:close/>
                </a:path>
                <a:path w="626109" h="47625">
                  <a:moveTo>
                    <a:pt x="224243" y="23609"/>
                  </a:moveTo>
                  <a:lnTo>
                    <a:pt x="212458" y="23609"/>
                  </a:lnTo>
                  <a:lnTo>
                    <a:pt x="212458" y="35407"/>
                  </a:lnTo>
                  <a:lnTo>
                    <a:pt x="212458" y="47205"/>
                  </a:lnTo>
                  <a:lnTo>
                    <a:pt x="224243" y="47205"/>
                  </a:lnTo>
                  <a:lnTo>
                    <a:pt x="224243" y="35407"/>
                  </a:lnTo>
                  <a:lnTo>
                    <a:pt x="224243" y="23609"/>
                  </a:lnTo>
                  <a:close/>
                </a:path>
                <a:path w="626109" h="47625">
                  <a:moveTo>
                    <a:pt x="236054" y="35407"/>
                  </a:moveTo>
                  <a:lnTo>
                    <a:pt x="224256" y="35407"/>
                  </a:lnTo>
                  <a:lnTo>
                    <a:pt x="224256" y="47205"/>
                  </a:lnTo>
                  <a:lnTo>
                    <a:pt x="236054" y="47205"/>
                  </a:lnTo>
                  <a:lnTo>
                    <a:pt x="236054" y="35407"/>
                  </a:lnTo>
                  <a:close/>
                </a:path>
                <a:path w="626109" h="47625">
                  <a:moveTo>
                    <a:pt x="247840" y="23609"/>
                  </a:moveTo>
                  <a:lnTo>
                    <a:pt x="236054" y="23609"/>
                  </a:lnTo>
                  <a:lnTo>
                    <a:pt x="236054" y="35407"/>
                  </a:lnTo>
                  <a:lnTo>
                    <a:pt x="247840" y="35407"/>
                  </a:lnTo>
                  <a:lnTo>
                    <a:pt x="247840" y="23609"/>
                  </a:lnTo>
                  <a:close/>
                </a:path>
                <a:path w="626109" h="47625">
                  <a:moveTo>
                    <a:pt x="271449" y="23609"/>
                  </a:moveTo>
                  <a:lnTo>
                    <a:pt x="259664" y="23609"/>
                  </a:lnTo>
                  <a:lnTo>
                    <a:pt x="259664" y="35407"/>
                  </a:lnTo>
                  <a:lnTo>
                    <a:pt x="259664" y="47205"/>
                  </a:lnTo>
                  <a:lnTo>
                    <a:pt x="271449" y="47205"/>
                  </a:lnTo>
                  <a:lnTo>
                    <a:pt x="271449" y="35407"/>
                  </a:lnTo>
                  <a:lnTo>
                    <a:pt x="271449" y="23609"/>
                  </a:lnTo>
                  <a:close/>
                </a:path>
                <a:path w="626109" h="47625">
                  <a:moveTo>
                    <a:pt x="306857" y="23609"/>
                  </a:moveTo>
                  <a:lnTo>
                    <a:pt x="295071" y="23609"/>
                  </a:lnTo>
                  <a:lnTo>
                    <a:pt x="295071" y="11811"/>
                  </a:lnTo>
                  <a:lnTo>
                    <a:pt x="283273" y="11811"/>
                  </a:lnTo>
                  <a:lnTo>
                    <a:pt x="283273" y="23609"/>
                  </a:lnTo>
                  <a:lnTo>
                    <a:pt x="283273" y="35407"/>
                  </a:lnTo>
                  <a:lnTo>
                    <a:pt x="283273" y="47205"/>
                  </a:lnTo>
                  <a:lnTo>
                    <a:pt x="295071" y="47205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close/>
                </a:path>
                <a:path w="626109" h="47625">
                  <a:moveTo>
                    <a:pt x="318668" y="23609"/>
                  </a:moveTo>
                  <a:lnTo>
                    <a:pt x="306882" y="23609"/>
                  </a:lnTo>
                  <a:lnTo>
                    <a:pt x="306882" y="35407"/>
                  </a:lnTo>
                  <a:lnTo>
                    <a:pt x="318668" y="35407"/>
                  </a:lnTo>
                  <a:lnTo>
                    <a:pt x="318668" y="23609"/>
                  </a:lnTo>
                  <a:close/>
                </a:path>
                <a:path w="626109" h="47625">
                  <a:moveTo>
                    <a:pt x="330479" y="11811"/>
                  </a:moveTo>
                  <a:lnTo>
                    <a:pt x="318681" y="11811"/>
                  </a:lnTo>
                  <a:lnTo>
                    <a:pt x="318681" y="23609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lnTo>
                    <a:pt x="330479" y="11811"/>
                  </a:lnTo>
                  <a:close/>
                </a:path>
                <a:path w="626109" h="47625">
                  <a:moveTo>
                    <a:pt x="342277" y="11811"/>
                  </a:moveTo>
                  <a:lnTo>
                    <a:pt x="330492" y="11811"/>
                  </a:lnTo>
                  <a:lnTo>
                    <a:pt x="330492" y="23609"/>
                  </a:lnTo>
                  <a:lnTo>
                    <a:pt x="330492" y="35407"/>
                  </a:lnTo>
                  <a:lnTo>
                    <a:pt x="342277" y="35407"/>
                  </a:lnTo>
                  <a:lnTo>
                    <a:pt x="342277" y="23609"/>
                  </a:lnTo>
                  <a:lnTo>
                    <a:pt x="342277" y="11811"/>
                  </a:lnTo>
                  <a:close/>
                </a:path>
                <a:path w="626109" h="47625">
                  <a:moveTo>
                    <a:pt x="365874" y="23609"/>
                  </a:moveTo>
                  <a:lnTo>
                    <a:pt x="354088" y="23609"/>
                  </a:lnTo>
                  <a:lnTo>
                    <a:pt x="354088" y="11811"/>
                  </a:lnTo>
                  <a:lnTo>
                    <a:pt x="342290" y="11811"/>
                  </a:lnTo>
                  <a:lnTo>
                    <a:pt x="342290" y="23609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65874" y="35407"/>
                  </a:lnTo>
                  <a:lnTo>
                    <a:pt x="365874" y="23609"/>
                  </a:lnTo>
                  <a:close/>
                </a:path>
                <a:path w="626109" h="47625">
                  <a:moveTo>
                    <a:pt x="401307" y="23609"/>
                  </a:move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01307" y="23609"/>
                  </a:lnTo>
                  <a:close/>
                </a:path>
                <a:path w="626109" h="47625">
                  <a:moveTo>
                    <a:pt x="424903" y="11811"/>
                  </a:moveTo>
                  <a:lnTo>
                    <a:pt x="413105" y="11811"/>
                  </a:lnTo>
                  <a:lnTo>
                    <a:pt x="413105" y="23609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lnTo>
                    <a:pt x="424903" y="11811"/>
                  </a:lnTo>
                  <a:close/>
                </a:path>
                <a:path w="626109" h="47625">
                  <a:moveTo>
                    <a:pt x="436702" y="23609"/>
                  </a:moveTo>
                  <a:lnTo>
                    <a:pt x="424916" y="23609"/>
                  </a:lnTo>
                  <a:lnTo>
                    <a:pt x="424916" y="35407"/>
                  </a:lnTo>
                  <a:lnTo>
                    <a:pt x="436702" y="35407"/>
                  </a:lnTo>
                  <a:lnTo>
                    <a:pt x="436702" y="23609"/>
                  </a:lnTo>
                  <a:close/>
                </a:path>
                <a:path w="626109" h="47625">
                  <a:moveTo>
                    <a:pt x="460298" y="11811"/>
                  </a:moveTo>
                  <a:lnTo>
                    <a:pt x="448513" y="11811"/>
                  </a:lnTo>
                  <a:lnTo>
                    <a:pt x="448513" y="23609"/>
                  </a:lnTo>
                  <a:lnTo>
                    <a:pt x="448513" y="35407"/>
                  </a:lnTo>
                  <a:lnTo>
                    <a:pt x="460298" y="35407"/>
                  </a:lnTo>
                  <a:lnTo>
                    <a:pt x="460298" y="23609"/>
                  </a:lnTo>
                  <a:lnTo>
                    <a:pt x="460298" y="11811"/>
                  </a:lnTo>
                  <a:close/>
                </a:path>
                <a:path w="626109" h="47625">
                  <a:moveTo>
                    <a:pt x="472109" y="23609"/>
                  </a:moveTo>
                  <a:lnTo>
                    <a:pt x="460324" y="23609"/>
                  </a:lnTo>
                  <a:lnTo>
                    <a:pt x="460324" y="35407"/>
                  </a:lnTo>
                  <a:lnTo>
                    <a:pt x="472109" y="35407"/>
                  </a:lnTo>
                  <a:lnTo>
                    <a:pt x="472109" y="23609"/>
                  </a:lnTo>
                  <a:close/>
                </a:path>
                <a:path w="626109" h="47625">
                  <a:moveTo>
                    <a:pt x="483920" y="23609"/>
                  </a:moveTo>
                  <a:lnTo>
                    <a:pt x="472122" y="23609"/>
                  </a:lnTo>
                  <a:lnTo>
                    <a:pt x="472122" y="35407"/>
                  </a:lnTo>
                  <a:lnTo>
                    <a:pt x="483920" y="35407"/>
                  </a:lnTo>
                  <a:lnTo>
                    <a:pt x="483920" y="23609"/>
                  </a:lnTo>
                  <a:close/>
                </a:path>
                <a:path w="626109" h="47625">
                  <a:moveTo>
                    <a:pt x="495731" y="0"/>
                  </a:move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495731" y="0"/>
                  </a:lnTo>
                  <a:close/>
                </a:path>
                <a:path w="626109" h="47625">
                  <a:moveTo>
                    <a:pt x="507530" y="11811"/>
                  </a:moveTo>
                  <a:lnTo>
                    <a:pt x="495731" y="11811"/>
                  </a:lnTo>
                  <a:lnTo>
                    <a:pt x="495731" y="23609"/>
                  </a:ln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507530" y="35407"/>
                  </a:lnTo>
                  <a:lnTo>
                    <a:pt x="507530" y="23609"/>
                  </a:lnTo>
                  <a:lnTo>
                    <a:pt x="507530" y="11811"/>
                  </a:lnTo>
                  <a:close/>
                </a:path>
                <a:path w="626109" h="47625">
                  <a:moveTo>
                    <a:pt x="519315" y="0"/>
                  </a:moveTo>
                  <a:lnTo>
                    <a:pt x="507530" y="0"/>
                  </a:lnTo>
                  <a:lnTo>
                    <a:pt x="507530" y="11798"/>
                  </a:lnTo>
                  <a:lnTo>
                    <a:pt x="519315" y="11798"/>
                  </a:lnTo>
                  <a:lnTo>
                    <a:pt x="519315" y="0"/>
                  </a:lnTo>
                  <a:close/>
                </a:path>
                <a:path w="626109" h="47625">
                  <a:moveTo>
                    <a:pt x="531126" y="11811"/>
                  </a:moveTo>
                  <a:lnTo>
                    <a:pt x="519341" y="11811"/>
                  </a:lnTo>
                  <a:lnTo>
                    <a:pt x="519341" y="23609"/>
                  </a:lnTo>
                  <a:lnTo>
                    <a:pt x="531126" y="23609"/>
                  </a:lnTo>
                  <a:lnTo>
                    <a:pt x="531126" y="11811"/>
                  </a:lnTo>
                  <a:close/>
                </a:path>
                <a:path w="626109" h="47625">
                  <a:moveTo>
                    <a:pt x="554748" y="11811"/>
                  </a:moveTo>
                  <a:lnTo>
                    <a:pt x="542950" y="11811"/>
                  </a:lnTo>
                  <a:lnTo>
                    <a:pt x="542950" y="23609"/>
                  </a:lnTo>
                  <a:lnTo>
                    <a:pt x="542950" y="35407"/>
                  </a:lnTo>
                  <a:lnTo>
                    <a:pt x="554748" y="35407"/>
                  </a:lnTo>
                  <a:lnTo>
                    <a:pt x="554748" y="23609"/>
                  </a:lnTo>
                  <a:lnTo>
                    <a:pt x="554748" y="11811"/>
                  </a:lnTo>
                  <a:close/>
                </a:path>
                <a:path w="626109" h="47625">
                  <a:moveTo>
                    <a:pt x="554748" y="0"/>
                  </a:move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54748" y="0"/>
                  </a:lnTo>
                  <a:close/>
                </a:path>
                <a:path w="626109" h="47625">
                  <a:moveTo>
                    <a:pt x="601941" y="11811"/>
                  </a:moveTo>
                  <a:lnTo>
                    <a:pt x="590143" y="11811"/>
                  </a:lnTo>
                  <a:lnTo>
                    <a:pt x="578345" y="11811"/>
                  </a:lnTo>
                  <a:lnTo>
                    <a:pt x="566547" y="11811"/>
                  </a:lnTo>
                  <a:lnTo>
                    <a:pt x="566547" y="23609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90143" y="35407"/>
                  </a:lnTo>
                  <a:lnTo>
                    <a:pt x="601941" y="35407"/>
                  </a:lnTo>
                  <a:lnTo>
                    <a:pt x="601941" y="23609"/>
                  </a:lnTo>
                  <a:lnTo>
                    <a:pt x="601941" y="11811"/>
                  </a:lnTo>
                  <a:close/>
                </a:path>
                <a:path w="626109" h="47625">
                  <a:moveTo>
                    <a:pt x="601941" y="0"/>
                  </a:moveTo>
                  <a:lnTo>
                    <a:pt x="590143" y="0"/>
                  </a:lnTo>
                  <a:lnTo>
                    <a:pt x="578345" y="0"/>
                  </a:lnTo>
                  <a:lnTo>
                    <a:pt x="566547" y="0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90143" y="11798"/>
                  </a:lnTo>
                  <a:lnTo>
                    <a:pt x="601941" y="11798"/>
                  </a:lnTo>
                  <a:lnTo>
                    <a:pt x="601941" y="0"/>
                  </a:lnTo>
                  <a:close/>
                </a:path>
                <a:path w="626109" h="47625">
                  <a:moveTo>
                    <a:pt x="625551" y="11811"/>
                  </a:moveTo>
                  <a:lnTo>
                    <a:pt x="613765" y="11811"/>
                  </a:lnTo>
                  <a:lnTo>
                    <a:pt x="613765" y="23609"/>
                  </a:lnTo>
                  <a:lnTo>
                    <a:pt x="613765" y="35407"/>
                  </a:lnTo>
                  <a:lnTo>
                    <a:pt x="625551" y="35407"/>
                  </a:lnTo>
                  <a:lnTo>
                    <a:pt x="625551" y="23609"/>
                  </a:lnTo>
                  <a:lnTo>
                    <a:pt x="625551" y="11811"/>
                  </a:lnTo>
                  <a:close/>
                </a:path>
                <a:path w="626109" h="47625">
                  <a:moveTo>
                    <a:pt x="625551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5958433" y="3932135"/>
              <a:ext cx="626110" cy="24130"/>
            </a:xfrm>
            <a:custGeom>
              <a:avLst/>
              <a:gdLst/>
              <a:ahLst/>
              <a:cxnLst/>
              <a:rect l="l" t="t" r="r" b="b"/>
              <a:pathLst>
                <a:path w="626109" h="24129">
                  <a:moveTo>
                    <a:pt x="11798" y="11811"/>
                  </a:moveTo>
                  <a:lnTo>
                    <a:pt x="0" y="11811"/>
                  </a:lnTo>
                  <a:lnTo>
                    <a:pt x="0" y="23609"/>
                  </a:lnTo>
                  <a:lnTo>
                    <a:pt x="11798" y="23609"/>
                  </a:lnTo>
                  <a:lnTo>
                    <a:pt x="11798" y="11811"/>
                  </a:lnTo>
                  <a:close/>
                </a:path>
                <a:path w="626109" h="24129">
                  <a:moveTo>
                    <a:pt x="295071" y="0"/>
                  </a:moveTo>
                  <a:lnTo>
                    <a:pt x="283273" y="0"/>
                  </a:lnTo>
                  <a:lnTo>
                    <a:pt x="283273" y="11798"/>
                  </a:lnTo>
                  <a:lnTo>
                    <a:pt x="295071" y="11798"/>
                  </a:lnTo>
                  <a:lnTo>
                    <a:pt x="295071" y="0"/>
                  </a:lnTo>
                  <a:close/>
                </a:path>
                <a:path w="626109" h="24129">
                  <a:moveTo>
                    <a:pt x="342277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42277" y="11798"/>
                  </a:lnTo>
                  <a:lnTo>
                    <a:pt x="342277" y="0"/>
                  </a:lnTo>
                  <a:close/>
                </a:path>
                <a:path w="626109" h="24129">
                  <a:moveTo>
                    <a:pt x="365874" y="0"/>
                  </a:moveTo>
                  <a:lnTo>
                    <a:pt x="354088" y="0"/>
                  </a:lnTo>
                  <a:lnTo>
                    <a:pt x="354088" y="11798"/>
                  </a:lnTo>
                  <a:lnTo>
                    <a:pt x="365874" y="11798"/>
                  </a:lnTo>
                  <a:lnTo>
                    <a:pt x="365874" y="0"/>
                  </a:lnTo>
                  <a:close/>
                </a:path>
                <a:path w="626109" h="24129">
                  <a:moveTo>
                    <a:pt x="413092" y="0"/>
                  </a:moveTo>
                  <a:lnTo>
                    <a:pt x="401307" y="0"/>
                  </a:ln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13092" y="11798"/>
                  </a:lnTo>
                  <a:lnTo>
                    <a:pt x="413092" y="0"/>
                  </a:lnTo>
                  <a:close/>
                </a:path>
                <a:path w="626109" h="24129">
                  <a:moveTo>
                    <a:pt x="448513" y="0"/>
                  </a:moveTo>
                  <a:lnTo>
                    <a:pt x="436714" y="0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48513" y="0"/>
                  </a:lnTo>
                  <a:close/>
                </a:path>
                <a:path w="626109" h="24129">
                  <a:moveTo>
                    <a:pt x="472109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72109" y="11798"/>
                  </a:lnTo>
                  <a:lnTo>
                    <a:pt x="472109" y="0"/>
                  </a:lnTo>
                  <a:close/>
                </a:path>
                <a:path w="626109" h="24129">
                  <a:moveTo>
                    <a:pt x="507530" y="0"/>
                  </a:move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07530" y="0"/>
                  </a:lnTo>
                  <a:close/>
                </a:path>
                <a:path w="626109" h="24129">
                  <a:moveTo>
                    <a:pt x="554748" y="0"/>
                  </a:move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54748" y="0"/>
                  </a:lnTo>
                  <a:close/>
                </a:path>
                <a:path w="626109" h="24129">
                  <a:moveTo>
                    <a:pt x="625551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5970231" y="3949846"/>
              <a:ext cx="614045" cy="0"/>
            </a:xfrm>
            <a:custGeom>
              <a:avLst/>
              <a:gdLst/>
              <a:ahLst/>
              <a:cxnLst/>
              <a:rect l="l" t="t" r="r" b="b"/>
              <a:pathLst>
                <a:path w="614045">
                  <a:moveTo>
                    <a:pt x="0" y="0"/>
                  </a:moveTo>
                  <a:lnTo>
                    <a:pt x="613765" y="0"/>
                  </a:lnTo>
                </a:path>
              </a:pathLst>
            </a:custGeom>
            <a:ln w="11798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5958433" y="3955745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09" h="47625">
                  <a:moveTo>
                    <a:pt x="11798" y="11811"/>
                  </a:moveTo>
                  <a:lnTo>
                    <a:pt x="0" y="11811"/>
                  </a:lnTo>
                  <a:lnTo>
                    <a:pt x="0" y="23609"/>
                  </a:lnTo>
                  <a:lnTo>
                    <a:pt x="11798" y="23609"/>
                  </a:lnTo>
                  <a:lnTo>
                    <a:pt x="11798" y="11811"/>
                  </a:lnTo>
                  <a:close/>
                </a:path>
                <a:path w="626109" h="47625">
                  <a:moveTo>
                    <a:pt x="23583" y="35407"/>
                  </a:moveTo>
                  <a:lnTo>
                    <a:pt x="11798" y="35407"/>
                  </a:lnTo>
                  <a:lnTo>
                    <a:pt x="11798" y="47205"/>
                  </a:lnTo>
                  <a:lnTo>
                    <a:pt x="23583" y="47205"/>
                  </a:lnTo>
                  <a:lnTo>
                    <a:pt x="23583" y="35407"/>
                  </a:lnTo>
                  <a:close/>
                </a:path>
                <a:path w="626109" h="47625">
                  <a:moveTo>
                    <a:pt x="35394" y="35407"/>
                  </a:moveTo>
                  <a:lnTo>
                    <a:pt x="23596" y="35407"/>
                  </a:lnTo>
                  <a:lnTo>
                    <a:pt x="23596" y="47205"/>
                  </a:lnTo>
                  <a:lnTo>
                    <a:pt x="35394" y="47205"/>
                  </a:lnTo>
                  <a:lnTo>
                    <a:pt x="35394" y="35407"/>
                  </a:lnTo>
                  <a:close/>
                </a:path>
                <a:path w="626109" h="47625">
                  <a:moveTo>
                    <a:pt x="58991" y="23609"/>
                  </a:moveTo>
                  <a:lnTo>
                    <a:pt x="47205" y="23609"/>
                  </a:lnTo>
                  <a:lnTo>
                    <a:pt x="47205" y="11811"/>
                  </a:lnTo>
                  <a:lnTo>
                    <a:pt x="35407" y="11811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58991" y="35407"/>
                  </a:lnTo>
                  <a:lnTo>
                    <a:pt x="58991" y="23609"/>
                  </a:lnTo>
                  <a:close/>
                </a:path>
                <a:path w="626109" h="47625">
                  <a:moveTo>
                    <a:pt x="82613" y="11811"/>
                  </a:moveTo>
                  <a:lnTo>
                    <a:pt x="70815" y="11811"/>
                  </a:lnTo>
                  <a:lnTo>
                    <a:pt x="59016" y="11811"/>
                  </a:ln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70815" y="23609"/>
                  </a:lnTo>
                  <a:lnTo>
                    <a:pt x="82613" y="23609"/>
                  </a:lnTo>
                  <a:lnTo>
                    <a:pt x="82613" y="11811"/>
                  </a:lnTo>
                  <a:close/>
                </a:path>
                <a:path w="626109" h="47625">
                  <a:moveTo>
                    <a:pt x="94411" y="23609"/>
                  </a:moveTo>
                  <a:lnTo>
                    <a:pt x="82613" y="23609"/>
                  </a:lnTo>
                  <a:lnTo>
                    <a:pt x="82613" y="35407"/>
                  </a:lnTo>
                  <a:lnTo>
                    <a:pt x="94411" y="35407"/>
                  </a:lnTo>
                  <a:lnTo>
                    <a:pt x="94411" y="23609"/>
                  </a:lnTo>
                  <a:close/>
                </a:path>
                <a:path w="626109" h="47625">
                  <a:moveTo>
                    <a:pt x="118008" y="11811"/>
                  </a:moveTo>
                  <a:lnTo>
                    <a:pt x="106222" y="11811"/>
                  </a:lnTo>
                  <a:lnTo>
                    <a:pt x="94424" y="11811"/>
                  </a:ln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18008" y="35407"/>
                  </a:lnTo>
                  <a:lnTo>
                    <a:pt x="118008" y="23609"/>
                  </a:lnTo>
                  <a:lnTo>
                    <a:pt x="118008" y="11811"/>
                  </a:lnTo>
                  <a:close/>
                </a:path>
                <a:path w="626109" h="47625">
                  <a:moveTo>
                    <a:pt x="118008" y="0"/>
                  </a:moveTo>
                  <a:lnTo>
                    <a:pt x="106222" y="0"/>
                  </a:lnTo>
                  <a:lnTo>
                    <a:pt x="106222" y="11798"/>
                  </a:lnTo>
                  <a:lnTo>
                    <a:pt x="118008" y="11798"/>
                  </a:lnTo>
                  <a:lnTo>
                    <a:pt x="118008" y="0"/>
                  </a:lnTo>
                  <a:close/>
                </a:path>
                <a:path w="626109" h="47625">
                  <a:moveTo>
                    <a:pt x="129819" y="11811"/>
                  </a:moveTo>
                  <a:lnTo>
                    <a:pt x="118021" y="11811"/>
                  </a:lnTo>
                  <a:lnTo>
                    <a:pt x="118021" y="23609"/>
                  </a:lnTo>
                  <a:lnTo>
                    <a:pt x="118021" y="35407"/>
                  </a:lnTo>
                  <a:lnTo>
                    <a:pt x="129819" y="35407"/>
                  </a:lnTo>
                  <a:lnTo>
                    <a:pt x="129819" y="23609"/>
                  </a:lnTo>
                  <a:lnTo>
                    <a:pt x="129819" y="11811"/>
                  </a:lnTo>
                  <a:close/>
                </a:path>
                <a:path w="626109" h="47625">
                  <a:moveTo>
                    <a:pt x="153416" y="11811"/>
                  </a:moveTo>
                  <a:lnTo>
                    <a:pt x="141630" y="11811"/>
                  </a:lnTo>
                  <a:lnTo>
                    <a:pt x="129832" y="11811"/>
                  </a:lnTo>
                  <a:lnTo>
                    <a:pt x="129832" y="23609"/>
                  </a:lnTo>
                  <a:lnTo>
                    <a:pt x="141630" y="23609"/>
                  </a:lnTo>
                  <a:lnTo>
                    <a:pt x="153416" y="23609"/>
                  </a:lnTo>
                  <a:lnTo>
                    <a:pt x="153416" y="11811"/>
                  </a:lnTo>
                  <a:close/>
                </a:path>
                <a:path w="626109" h="47625">
                  <a:moveTo>
                    <a:pt x="165239" y="23609"/>
                  </a:move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65239" y="23609"/>
                  </a:lnTo>
                  <a:close/>
                </a:path>
                <a:path w="626109" h="47625">
                  <a:moveTo>
                    <a:pt x="177025" y="0"/>
                  </a:moveTo>
                  <a:lnTo>
                    <a:pt x="165239" y="0"/>
                  </a:lnTo>
                  <a:lnTo>
                    <a:pt x="153441" y="0"/>
                  </a:lnTo>
                  <a:lnTo>
                    <a:pt x="153441" y="11798"/>
                  </a:lnTo>
                  <a:lnTo>
                    <a:pt x="165239" y="11798"/>
                  </a:lnTo>
                  <a:lnTo>
                    <a:pt x="177025" y="11798"/>
                  </a:lnTo>
                  <a:lnTo>
                    <a:pt x="177025" y="0"/>
                  </a:lnTo>
                  <a:close/>
                </a:path>
                <a:path w="626109" h="47625">
                  <a:moveTo>
                    <a:pt x="212432" y="11811"/>
                  </a:moveTo>
                  <a:lnTo>
                    <a:pt x="200647" y="11811"/>
                  </a:lnTo>
                  <a:lnTo>
                    <a:pt x="200647" y="23609"/>
                  </a:ln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lnTo>
                    <a:pt x="212432" y="11811"/>
                  </a:lnTo>
                  <a:close/>
                </a:path>
                <a:path w="626109" h="47625">
                  <a:moveTo>
                    <a:pt x="212432" y="0"/>
                  </a:moveTo>
                  <a:lnTo>
                    <a:pt x="200647" y="0"/>
                  </a:lnTo>
                  <a:lnTo>
                    <a:pt x="188849" y="0"/>
                  </a:lnTo>
                  <a:lnTo>
                    <a:pt x="188849" y="11798"/>
                  </a:lnTo>
                  <a:lnTo>
                    <a:pt x="200647" y="11798"/>
                  </a:lnTo>
                  <a:lnTo>
                    <a:pt x="212432" y="11798"/>
                  </a:lnTo>
                  <a:lnTo>
                    <a:pt x="212432" y="0"/>
                  </a:lnTo>
                  <a:close/>
                </a:path>
                <a:path w="626109" h="47625">
                  <a:moveTo>
                    <a:pt x="224243" y="11811"/>
                  </a:moveTo>
                  <a:lnTo>
                    <a:pt x="212458" y="11811"/>
                  </a:ln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lnTo>
                    <a:pt x="224243" y="11811"/>
                  </a:lnTo>
                  <a:close/>
                </a:path>
                <a:path w="626109" h="47625">
                  <a:moveTo>
                    <a:pt x="224243" y="0"/>
                  </a:moveTo>
                  <a:lnTo>
                    <a:pt x="212458" y="0"/>
                  </a:lnTo>
                  <a:lnTo>
                    <a:pt x="212458" y="11798"/>
                  </a:lnTo>
                  <a:lnTo>
                    <a:pt x="224243" y="11798"/>
                  </a:lnTo>
                  <a:lnTo>
                    <a:pt x="224243" y="0"/>
                  </a:lnTo>
                  <a:close/>
                </a:path>
                <a:path w="626109" h="47625">
                  <a:moveTo>
                    <a:pt x="247840" y="11811"/>
                  </a:moveTo>
                  <a:lnTo>
                    <a:pt x="236054" y="11811"/>
                  </a:lnTo>
                  <a:lnTo>
                    <a:pt x="224256" y="11811"/>
                  </a:ln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36054" y="23609"/>
                  </a:lnTo>
                  <a:lnTo>
                    <a:pt x="247840" y="23609"/>
                  </a:lnTo>
                  <a:lnTo>
                    <a:pt x="247840" y="11811"/>
                  </a:lnTo>
                  <a:close/>
                </a:path>
                <a:path w="626109" h="47625">
                  <a:moveTo>
                    <a:pt x="247840" y="0"/>
                  </a:moveTo>
                  <a:lnTo>
                    <a:pt x="236054" y="0"/>
                  </a:lnTo>
                  <a:lnTo>
                    <a:pt x="236054" y="11798"/>
                  </a:lnTo>
                  <a:lnTo>
                    <a:pt x="247840" y="11798"/>
                  </a:lnTo>
                  <a:lnTo>
                    <a:pt x="247840" y="0"/>
                  </a:lnTo>
                  <a:close/>
                </a:path>
                <a:path w="626109" h="47625">
                  <a:moveTo>
                    <a:pt x="271449" y="11811"/>
                  </a:moveTo>
                  <a:lnTo>
                    <a:pt x="259664" y="11811"/>
                  </a:lnTo>
                  <a:lnTo>
                    <a:pt x="247865" y="11811"/>
                  </a:lnTo>
                  <a:lnTo>
                    <a:pt x="247865" y="23609"/>
                  </a:lnTo>
                  <a:lnTo>
                    <a:pt x="259664" y="23609"/>
                  </a:lnTo>
                  <a:lnTo>
                    <a:pt x="271449" y="23609"/>
                  </a:lnTo>
                  <a:lnTo>
                    <a:pt x="271449" y="11811"/>
                  </a:lnTo>
                  <a:close/>
                </a:path>
                <a:path w="626109" h="47625">
                  <a:moveTo>
                    <a:pt x="271449" y="0"/>
                  </a:moveTo>
                  <a:lnTo>
                    <a:pt x="259664" y="0"/>
                  </a:lnTo>
                  <a:lnTo>
                    <a:pt x="259664" y="11798"/>
                  </a:lnTo>
                  <a:lnTo>
                    <a:pt x="271449" y="11798"/>
                  </a:lnTo>
                  <a:lnTo>
                    <a:pt x="271449" y="0"/>
                  </a:lnTo>
                  <a:close/>
                </a:path>
                <a:path w="626109" h="47625">
                  <a:moveTo>
                    <a:pt x="283260" y="23609"/>
                  </a:moveTo>
                  <a:lnTo>
                    <a:pt x="271475" y="23609"/>
                  </a:lnTo>
                  <a:lnTo>
                    <a:pt x="271475" y="35407"/>
                  </a:lnTo>
                  <a:lnTo>
                    <a:pt x="283260" y="35407"/>
                  </a:lnTo>
                  <a:lnTo>
                    <a:pt x="283260" y="23609"/>
                  </a:lnTo>
                  <a:close/>
                </a:path>
                <a:path w="626109" h="47625">
                  <a:moveTo>
                    <a:pt x="283260" y="0"/>
                  </a:moveTo>
                  <a:lnTo>
                    <a:pt x="271475" y="0"/>
                  </a:lnTo>
                  <a:lnTo>
                    <a:pt x="271475" y="11798"/>
                  </a:lnTo>
                  <a:lnTo>
                    <a:pt x="283260" y="11798"/>
                  </a:lnTo>
                  <a:lnTo>
                    <a:pt x="283260" y="0"/>
                  </a:lnTo>
                  <a:close/>
                </a:path>
                <a:path w="626109" h="47625">
                  <a:moveTo>
                    <a:pt x="295071" y="0"/>
                  </a:moveTo>
                  <a:lnTo>
                    <a:pt x="283273" y="0"/>
                  </a:lnTo>
                  <a:lnTo>
                    <a:pt x="283273" y="11798"/>
                  </a:lnTo>
                  <a:lnTo>
                    <a:pt x="295071" y="11798"/>
                  </a:lnTo>
                  <a:lnTo>
                    <a:pt x="295071" y="0"/>
                  </a:lnTo>
                  <a:close/>
                </a:path>
                <a:path w="626109" h="47625">
                  <a:moveTo>
                    <a:pt x="306857" y="11811"/>
                  </a:moveTo>
                  <a:lnTo>
                    <a:pt x="295071" y="11811"/>
                  </a:lnTo>
                  <a:lnTo>
                    <a:pt x="283273" y="11811"/>
                  </a:lnTo>
                  <a:lnTo>
                    <a:pt x="283273" y="23609"/>
                  </a:lnTo>
                  <a:lnTo>
                    <a:pt x="295071" y="23609"/>
                  </a:lnTo>
                  <a:lnTo>
                    <a:pt x="306857" y="23609"/>
                  </a:lnTo>
                  <a:lnTo>
                    <a:pt x="306857" y="11811"/>
                  </a:lnTo>
                  <a:close/>
                </a:path>
                <a:path w="626109" h="47625">
                  <a:moveTo>
                    <a:pt x="318668" y="11811"/>
                  </a:moveTo>
                  <a:lnTo>
                    <a:pt x="306882" y="11811"/>
                  </a:lnTo>
                  <a:lnTo>
                    <a:pt x="306882" y="23609"/>
                  </a:lnTo>
                  <a:lnTo>
                    <a:pt x="318668" y="23609"/>
                  </a:lnTo>
                  <a:lnTo>
                    <a:pt x="318668" y="11811"/>
                  </a:lnTo>
                  <a:close/>
                </a:path>
                <a:path w="626109" h="47625">
                  <a:moveTo>
                    <a:pt x="330479" y="11811"/>
                  </a:moveTo>
                  <a:lnTo>
                    <a:pt x="318681" y="11811"/>
                  </a:lnTo>
                  <a:lnTo>
                    <a:pt x="318681" y="23609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lnTo>
                    <a:pt x="330479" y="11811"/>
                  </a:lnTo>
                  <a:close/>
                </a:path>
                <a:path w="626109" h="47625">
                  <a:moveTo>
                    <a:pt x="342277" y="11811"/>
                  </a:moveTo>
                  <a:lnTo>
                    <a:pt x="330492" y="11811"/>
                  </a:lnTo>
                  <a:lnTo>
                    <a:pt x="330492" y="23609"/>
                  </a:lnTo>
                  <a:lnTo>
                    <a:pt x="342277" y="23609"/>
                  </a:lnTo>
                  <a:lnTo>
                    <a:pt x="342277" y="11811"/>
                  </a:lnTo>
                  <a:close/>
                </a:path>
                <a:path w="626109" h="47625">
                  <a:moveTo>
                    <a:pt x="342277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42277" y="11798"/>
                  </a:lnTo>
                  <a:lnTo>
                    <a:pt x="342277" y="0"/>
                  </a:lnTo>
                  <a:close/>
                </a:path>
                <a:path w="626109" h="47625">
                  <a:moveTo>
                    <a:pt x="354088" y="0"/>
                  </a:moveTo>
                  <a:lnTo>
                    <a:pt x="342290" y="0"/>
                  </a:lnTo>
                  <a:lnTo>
                    <a:pt x="342290" y="11798"/>
                  </a:lnTo>
                  <a:lnTo>
                    <a:pt x="354088" y="11798"/>
                  </a:lnTo>
                  <a:lnTo>
                    <a:pt x="354088" y="0"/>
                  </a:lnTo>
                  <a:close/>
                </a:path>
                <a:path w="626109" h="47625">
                  <a:moveTo>
                    <a:pt x="377685" y="11811"/>
                  </a:moveTo>
                  <a:lnTo>
                    <a:pt x="365899" y="11811"/>
                  </a:lnTo>
                  <a:lnTo>
                    <a:pt x="365899" y="23609"/>
                  </a:lnTo>
                  <a:lnTo>
                    <a:pt x="365899" y="35407"/>
                  </a:lnTo>
                  <a:lnTo>
                    <a:pt x="377685" y="35407"/>
                  </a:lnTo>
                  <a:lnTo>
                    <a:pt x="377685" y="23609"/>
                  </a:lnTo>
                  <a:lnTo>
                    <a:pt x="377685" y="11811"/>
                  </a:lnTo>
                  <a:close/>
                </a:path>
                <a:path w="626109" h="47625">
                  <a:moveTo>
                    <a:pt x="389496" y="11811"/>
                  </a:moveTo>
                  <a:lnTo>
                    <a:pt x="377698" y="11811"/>
                  </a:lnTo>
                  <a:lnTo>
                    <a:pt x="377698" y="23609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lnTo>
                    <a:pt x="389496" y="11811"/>
                  </a:lnTo>
                  <a:close/>
                </a:path>
                <a:path w="626109" h="47625">
                  <a:moveTo>
                    <a:pt x="413092" y="0"/>
                  </a:moveTo>
                  <a:lnTo>
                    <a:pt x="401307" y="0"/>
                  </a:lnTo>
                  <a:lnTo>
                    <a:pt x="401307" y="11798"/>
                  </a:lnTo>
                  <a:lnTo>
                    <a:pt x="413092" y="11798"/>
                  </a:lnTo>
                  <a:lnTo>
                    <a:pt x="413092" y="0"/>
                  </a:lnTo>
                  <a:close/>
                </a:path>
                <a:path w="626109" h="47625">
                  <a:moveTo>
                    <a:pt x="424903" y="11811"/>
                  </a:moveTo>
                  <a:lnTo>
                    <a:pt x="413105" y="11811"/>
                  </a:lnTo>
                  <a:lnTo>
                    <a:pt x="413105" y="23609"/>
                  </a:lnTo>
                  <a:lnTo>
                    <a:pt x="424903" y="23609"/>
                  </a:lnTo>
                  <a:lnTo>
                    <a:pt x="424903" y="11811"/>
                  </a:lnTo>
                  <a:close/>
                </a:path>
                <a:path w="626109" h="47625">
                  <a:moveTo>
                    <a:pt x="424903" y="0"/>
                  </a:moveTo>
                  <a:lnTo>
                    <a:pt x="413105" y="0"/>
                  </a:lnTo>
                  <a:lnTo>
                    <a:pt x="413105" y="11798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26109" h="47625">
                  <a:moveTo>
                    <a:pt x="436702" y="11811"/>
                  </a:moveTo>
                  <a:lnTo>
                    <a:pt x="424916" y="11811"/>
                  </a:lnTo>
                  <a:lnTo>
                    <a:pt x="424916" y="23609"/>
                  </a:lnTo>
                  <a:lnTo>
                    <a:pt x="436702" y="23609"/>
                  </a:lnTo>
                  <a:lnTo>
                    <a:pt x="436702" y="11811"/>
                  </a:lnTo>
                  <a:close/>
                </a:path>
                <a:path w="626109" h="47625">
                  <a:moveTo>
                    <a:pt x="436702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36702" y="11798"/>
                  </a:lnTo>
                  <a:lnTo>
                    <a:pt x="436702" y="0"/>
                  </a:lnTo>
                  <a:close/>
                </a:path>
                <a:path w="626109" h="47625">
                  <a:moveTo>
                    <a:pt x="460298" y="11811"/>
                  </a:moveTo>
                  <a:lnTo>
                    <a:pt x="448513" y="11811"/>
                  </a:lnTo>
                  <a:lnTo>
                    <a:pt x="448513" y="23609"/>
                  </a:lnTo>
                  <a:lnTo>
                    <a:pt x="460298" y="23609"/>
                  </a:lnTo>
                  <a:lnTo>
                    <a:pt x="460298" y="11811"/>
                  </a:lnTo>
                  <a:close/>
                </a:path>
                <a:path w="626109" h="47625">
                  <a:moveTo>
                    <a:pt x="472109" y="23609"/>
                  </a:moveTo>
                  <a:lnTo>
                    <a:pt x="460324" y="23609"/>
                  </a:lnTo>
                  <a:lnTo>
                    <a:pt x="460324" y="35407"/>
                  </a:lnTo>
                  <a:lnTo>
                    <a:pt x="472109" y="35407"/>
                  </a:lnTo>
                  <a:lnTo>
                    <a:pt x="472109" y="23609"/>
                  </a:lnTo>
                  <a:close/>
                </a:path>
                <a:path w="626109" h="47625">
                  <a:moveTo>
                    <a:pt x="483920" y="11811"/>
                  </a:moveTo>
                  <a:lnTo>
                    <a:pt x="472122" y="11811"/>
                  </a:lnTo>
                  <a:lnTo>
                    <a:pt x="472122" y="23609"/>
                  </a:lnTo>
                  <a:lnTo>
                    <a:pt x="472122" y="35407"/>
                  </a:lnTo>
                  <a:lnTo>
                    <a:pt x="483920" y="35407"/>
                  </a:lnTo>
                  <a:lnTo>
                    <a:pt x="483920" y="23609"/>
                  </a:lnTo>
                  <a:lnTo>
                    <a:pt x="483920" y="11811"/>
                  </a:lnTo>
                  <a:close/>
                </a:path>
                <a:path w="626109" h="47625">
                  <a:moveTo>
                    <a:pt x="495731" y="0"/>
                  </a:move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495731" y="0"/>
                  </a:lnTo>
                  <a:close/>
                </a:path>
                <a:path w="626109" h="47625">
                  <a:moveTo>
                    <a:pt x="519315" y="0"/>
                  </a:moveTo>
                  <a:lnTo>
                    <a:pt x="507530" y="0"/>
                  </a:lnTo>
                  <a:lnTo>
                    <a:pt x="507530" y="11798"/>
                  </a:lnTo>
                  <a:lnTo>
                    <a:pt x="519315" y="11798"/>
                  </a:lnTo>
                  <a:lnTo>
                    <a:pt x="519315" y="0"/>
                  </a:lnTo>
                  <a:close/>
                </a:path>
                <a:path w="626109" h="47625">
                  <a:moveTo>
                    <a:pt x="531126" y="11811"/>
                  </a:moveTo>
                  <a:lnTo>
                    <a:pt x="519341" y="11811"/>
                  </a:lnTo>
                  <a:lnTo>
                    <a:pt x="519341" y="23609"/>
                  </a:lnTo>
                  <a:lnTo>
                    <a:pt x="531126" y="23609"/>
                  </a:lnTo>
                  <a:lnTo>
                    <a:pt x="531126" y="11811"/>
                  </a:lnTo>
                  <a:close/>
                </a:path>
                <a:path w="626109" h="47625">
                  <a:moveTo>
                    <a:pt x="542937" y="11811"/>
                  </a:moveTo>
                  <a:lnTo>
                    <a:pt x="531139" y="11811"/>
                  </a:lnTo>
                  <a:lnTo>
                    <a:pt x="531139" y="23609"/>
                  </a:lnTo>
                  <a:lnTo>
                    <a:pt x="531139" y="35407"/>
                  </a:lnTo>
                  <a:lnTo>
                    <a:pt x="542937" y="35407"/>
                  </a:lnTo>
                  <a:lnTo>
                    <a:pt x="542937" y="23609"/>
                  </a:lnTo>
                  <a:lnTo>
                    <a:pt x="542937" y="11811"/>
                  </a:lnTo>
                  <a:close/>
                </a:path>
                <a:path w="626109" h="47625">
                  <a:moveTo>
                    <a:pt x="566547" y="11811"/>
                  </a:moveTo>
                  <a:lnTo>
                    <a:pt x="554748" y="11811"/>
                  </a:lnTo>
                  <a:lnTo>
                    <a:pt x="554748" y="23609"/>
                  </a:lnTo>
                  <a:lnTo>
                    <a:pt x="566547" y="23609"/>
                  </a:lnTo>
                  <a:lnTo>
                    <a:pt x="566547" y="11811"/>
                  </a:lnTo>
                  <a:close/>
                </a:path>
                <a:path w="626109" h="47625">
                  <a:moveTo>
                    <a:pt x="601941" y="23609"/>
                  </a:moveTo>
                  <a:lnTo>
                    <a:pt x="590143" y="23609"/>
                  </a:lnTo>
                  <a:lnTo>
                    <a:pt x="578345" y="23609"/>
                  </a:lnTo>
                  <a:lnTo>
                    <a:pt x="566547" y="23609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90143" y="35407"/>
                  </a:lnTo>
                  <a:lnTo>
                    <a:pt x="601941" y="35407"/>
                  </a:lnTo>
                  <a:lnTo>
                    <a:pt x="601941" y="23609"/>
                  </a:lnTo>
                  <a:close/>
                </a:path>
                <a:path w="626109" h="47625">
                  <a:moveTo>
                    <a:pt x="625551" y="23609"/>
                  </a:moveTo>
                  <a:lnTo>
                    <a:pt x="613765" y="23609"/>
                  </a:lnTo>
                  <a:lnTo>
                    <a:pt x="613765" y="35407"/>
                  </a:lnTo>
                  <a:lnTo>
                    <a:pt x="625551" y="35407"/>
                  </a:lnTo>
                  <a:lnTo>
                    <a:pt x="625551" y="2360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5958433" y="3991152"/>
              <a:ext cx="614045" cy="35560"/>
            </a:xfrm>
            <a:custGeom>
              <a:avLst/>
              <a:gdLst/>
              <a:ahLst/>
              <a:cxnLst/>
              <a:rect l="l" t="t" r="r" b="b"/>
              <a:pathLst>
                <a:path w="614045" h="35560">
                  <a:moveTo>
                    <a:pt x="11798" y="23609"/>
                  </a:move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11798" y="23609"/>
                  </a:lnTo>
                  <a:close/>
                </a:path>
                <a:path w="614045" h="35560">
                  <a:moveTo>
                    <a:pt x="35394" y="23609"/>
                  </a:moveTo>
                  <a:lnTo>
                    <a:pt x="23596" y="23609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close/>
                </a:path>
                <a:path w="614045" h="35560">
                  <a:moveTo>
                    <a:pt x="35394" y="0"/>
                  </a:moveTo>
                  <a:lnTo>
                    <a:pt x="23596" y="0"/>
                  </a:lnTo>
                  <a:lnTo>
                    <a:pt x="23596" y="11798"/>
                  </a:lnTo>
                  <a:lnTo>
                    <a:pt x="35394" y="11798"/>
                  </a:lnTo>
                  <a:lnTo>
                    <a:pt x="35394" y="0"/>
                  </a:lnTo>
                  <a:close/>
                </a:path>
                <a:path w="614045" h="35560">
                  <a:moveTo>
                    <a:pt x="58991" y="0"/>
                  </a:moveTo>
                  <a:lnTo>
                    <a:pt x="47205" y="0"/>
                  </a:lnTo>
                  <a:lnTo>
                    <a:pt x="47205" y="11798"/>
                  </a:lnTo>
                  <a:lnTo>
                    <a:pt x="58991" y="11798"/>
                  </a:lnTo>
                  <a:lnTo>
                    <a:pt x="58991" y="0"/>
                  </a:lnTo>
                  <a:close/>
                </a:path>
                <a:path w="614045" h="35560">
                  <a:moveTo>
                    <a:pt x="82613" y="0"/>
                  </a:moveTo>
                  <a:lnTo>
                    <a:pt x="70815" y="0"/>
                  </a:lnTo>
                  <a:lnTo>
                    <a:pt x="59016" y="0"/>
                  </a:lnTo>
                  <a:lnTo>
                    <a:pt x="59016" y="11798"/>
                  </a:lnTo>
                  <a:lnTo>
                    <a:pt x="70815" y="11798"/>
                  </a:lnTo>
                  <a:lnTo>
                    <a:pt x="82613" y="11798"/>
                  </a:lnTo>
                  <a:lnTo>
                    <a:pt x="82613" y="0"/>
                  </a:lnTo>
                  <a:close/>
                </a:path>
                <a:path w="614045" h="35560">
                  <a:moveTo>
                    <a:pt x="94411" y="11811"/>
                  </a:moveTo>
                  <a:lnTo>
                    <a:pt x="82613" y="11811"/>
                  </a:lnTo>
                  <a:lnTo>
                    <a:pt x="82613" y="23609"/>
                  </a:lnTo>
                  <a:lnTo>
                    <a:pt x="70815" y="23609"/>
                  </a:lnTo>
                  <a:lnTo>
                    <a:pt x="70815" y="11811"/>
                  </a:lnTo>
                  <a:lnTo>
                    <a:pt x="59016" y="11811"/>
                  </a:ln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94411" y="35407"/>
                  </a:lnTo>
                  <a:lnTo>
                    <a:pt x="94411" y="23609"/>
                  </a:lnTo>
                  <a:lnTo>
                    <a:pt x="94411" y="11811"/>
                  </a:lnTo>
                  <a:close/>
                </a:path>
                <a:path w="614045" h="35560">
                  <a:moveTo>
                    <a:pt x="118008" y="11811"/>
                  </a:moveTo>
                  <a:lnTo>
                    <a:pt x="106222" y="11811"/>
                  </a:lnTo>
                  <a:lnTo>
                    <a:pt x="94424" y="11811"/>
                  </a:ln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18008" y="35407"/>
                  </a:lnTo>
                  <a:lnTo>
                    <a:pt x="118008" y="23609"/>
                  </a:lnTo>
                  <a:lnTo>
                    <a:pt x="118008" y="11811"/>
                  </a:lnTo>
                  <a:close/>
                </a:path>
                <a:path w="614045" h="35560">
                  <a:moveTo>
                    <a:pt x="118008" y="0"/>
                  </a:moveTo>
                  <a:lnTo>
                    <a:pt x="106222" y="0"/>
                  </a:lnTo>
                  <a:lnTo>
                    <a:pt x="106222" y="11798"/>
                  </a:lnTo>
                  <a:lnTo>
                    <a:pt x="118008" y="11798"/>
                  </a:lnTo>
                  <a:lnTo>
                    <a:pt x="118008" y="0"/>
                  </a:lnTo>
                  <a:close/>
                </a:path>
                <a:path w="614045" h="35560">
                  <a:moveTo>
                    <a:pt x="153416" y="11811"/>
                  </a:moveTo>
                  <a:lnTo>
                    <a:pt x="141630" y="11811"/>
                  </a:lnTo>
                  <a:lnTo>
                    <a:pt x="129832" y="11811"/>
                  </a:lnTo>
                  <a:lnTo>
                    <a:pt x="129832" y="23609"/>
                  </a:lnTo>
                  <a:lnTo>
                    <a:pt x="141630" y="23609"/>
                  </a:lnTo>
                  <a:lnTo>
                    <a:pt x="141630" y="35407"/>
                  </a:lnTo>
                  <a:lnTo>
                    <a:pt x="153416" y="35407"/>
                  </a:lnTo>
                  <a:lnTo>
                    <a:pt x="153416" y="23609"/>
                  </a:lnTo>
                  <a:lnTo>
                    <a:pt x="153416" y="11811"/>
                  </a:lnTo>
                  <a:close/>
                </a:path>
                <a:path w="614045" h="35560">
                  <a:moveTo>
                    <a:pt x="153416" y="0"/>
                  </a:moveTo>
                  <a:lnTo>
                    <a:pt x="141630" y="0"/>
                  </a:lnTo>
                  <a:lnTo>
                    <a:pt x="129832" y="0"/>
                  </a:lnTo>
                  <a:lnTo>
                    <a:pt x="129832" y="11798"/>
                  </a:lnTo>
                  <a:lnTo>
                    <a:pt x="141630" y="11798"/>
                  </a:lnTo>
                  <a:lnTo>
                    <a:pt x="153416" y="11798"/>
                  </a:lnTo>
                  <a:lnTo>
                    <a:pt x="153416" y="0"/>
                  </a:lnTo>
                  <a:close/>
                </a:path>
                <a:path w="614045" h="35560">
                  <a:moveTo>
                    <a:pt x="165239" y="11811"/>
                  </a:moveTo>
                  <a:lnTo>
                    <a:pt x="153441" y="11811"/>
                  </a:lnTo>
                  <a:lnTo>
                    <a:pt x="153441" y="23609"/>
                  </a:lnTo>
                  <a:lnTo>
                    <a:pt x="165239" y="23609"/>
                  </a:lnTo>
                  <a:lnTo>
                    <a:pt x="165239" y="11811"/>
                  </a:lnTo>
                  <a:close/>
                </a:path>
                <a:path w="614045" h="35560">
                  <a:moveTo>
                    <a:pt x="177025" y="23609"/>
                  </a:moveTo>
                  <a:lnTo>
                    <a:pt x="165239" y="23609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close/>
                </a:path>
                <a:path w="614045" h="35560">
                  <a:moveTo>
                    <a:pt x="177025" y="0"/>
                  </a:moveTo>
                  <a:lnTo>
                    <a:pt x="165239" y="0"/>
                  </a:lnTo>
                  <a:lnTo>
                    <a:pt x="165239" y="11798"/>
                  </a:lnTo>
                  <a:lnTo>
                    <a:pt x="177025" y="11798"/>
                  </a:lnTo>
                  <a:lnTo>
                    <a:pt x="177025" y="0"/>
                  </a:lnTo>
                  <a:close/>
                </a:path>
                <a:path w="614045" h="35560">
                  <a:moveTo>
                    <a:pt x="188836" y="11811"/>
                  </a:moveTo>
                  <a:lnTo>
                    <a:pt x="177038" y="11811"/>
                  </a:ln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lnTo>
                    <a:pt x="188836" y="11811"/>
                  </a:lnTo>
                  <a:close/>
                </a:path>
                <a:path w="614045" h="35560">
                  <a:moveTo>
                    <a:pt x="200647" y="0"/>
                  </a:moveTo>
                  <a:lnTo>
                    <a:pt x="188849" y="0"/>
                  </a:lnTo>
                  <a:lnTo>
                    <a:pt x="188849" y="11798"/>
                  </a:lnTo>
                  <a:lnTo>
                    <a:pt x="200647" y="11798"/>
                  </a:lnTo>
                  <a:lnTo>
                    <a:pt x="200647" y="0"/>
                  </a:lnTo>
                  <a:close/>
                </a:path>
                <a:path w="614045" h="35560">
                  <a:moveTo>
                    <a:pt x="212432" y="23609"/>
                  </a:moveTo>
                  <a:lnTo>
                    <a:pt x="200647" y="23609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close/>
                </a:path>
                <a:path w="614045" h="35560">
                  <a:moveTo>
                    <a:pt x="224243" y="23609"/>
                  </a:move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close/>
                </a:path>
                <a:path w="614045" h="35560">
                  <a:moveTo>
                    <a:pt x="236054" y="23609"/>
                  </a:move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36054" y="23609"/>
                  </a:lnTo>
                  <a:close/>
                </a:path>
                <a:path w="614045" h="35560">
                  <a:moveTo>
                    <a:pt x="247840" y="0"/>
                  </a:moveTo>
                  <a:lnTo>
                    <a:pt x="236054" y="0"/>
                  </a:lnTo>
                  <a:lnTo>
                    <a:pt x="224256" y="0"/>
                  </a:lnTo>
                  <a:lnTo>
                    <a:pt x="224256" y="11798"/>
                  </a:lnTo>
                  <a:lnTo>
                    <a:pt x="236054" y="11798"/>
                  </a:lnTo>
                  <a:lnTo>
                    <a:pt x="247840" y="11798"/>
                  </a:lnTo>
                  <a:lnTo>
                    <a:pt x="247840" y="0"/>
                  </a:lnTo>
                  <a:close/>
                </a:path>
                <a:path w="614045" h="35560">
                  <a:moveTo>
                    <a:pt x="271449" y="23609"/>
                  </a:moveTo>
                  <a:lnTo>
                    <a:pt x="259664" y="23609"/>
                  </a:lnTo>
                  <a:lnTo>
                    <a:pt x="247865" y="23609"/>
                  </a:lnTo>
                  <a:lnTo>
                    <a:pt x="247865" y="35407"/>
                  </a:lnTo>
                  <a:lnTo>
                    <a:pt x="259664" y="35407"/>
                  </a:lnTo>
                  <a:lnTo>
                    <a:pt x="271449" y="35407"/>
                  </a:lnTo>
                  <a:lnTo>
                    <a:pt x="271449" y="23609"/>
                  </a:lnTo>
                  <a:close/>
                </a:path>
                <a:path w="614045" h="35560">
                  <a:moveTo>
                    <a:pt x="271449" y="0"/>
                  </a:moveTo>
                  <a:lnTo>
                    <a:pt x="259664" y="0"/>
                  </a:lnTo>
                  <a:lnTo>
                    <a:pt x="259664" y="11798"/>
                  </a:lnTo>
                  <a:lnTo>
                    <a:pt x="271449" y="11798"/>
                  </a:lnTo>
                  <a:lnTo>
                    <a:pt x="271449" y="0"/>
                  </a:lnTo>
                  <a:close/>
                </a:path>
                <a:path w="614045" h="35560">
                  <a:moveTo>
                    <a:pt x="283260" y="11811"/>
                  </a:moveTo>
                  <a:lnTo>
                    <a:pt x="271475" y="11811"/>
                  </a:lnTo>
                  <a:lnTo>
                    <a:pt x="271475" y="23609"/>
                  </a:lnTo>
                  <a:lnTo>
                    <a:pt x="283260" y="23609"/>
                  </a:lnTo>
                  <a:lnTo>
                    <a:pt x="283260" y="11811"/>
                  </a:lnTo>
                  <a:close/>
                </a:path>
                <a:path w="614045" h="35560">
                  <a:moveTo>
                    <a:pt x="318668" y="11811"/>
                  </a:moveTo>
                  <a:lnTo>
                    <a:pt x="306882" y="11811"/>
                  </a:lnTo>
                  <a:lnTo>
                    <a:pt x="306882" y="23609"/>
                  </a:lnTo>
                  <a:lnTo>
                    <a:pt x="318668" y="23609"/>
                  </a:lnTo>
                  <a:lnTo>
                    <a:pt x="318668" y="11811"/>
                  </a:lnTo>
                  <a:close/>
                </a:path>
                <a:path w="614045" h="35560">
                  <a:moveTo>
                    <a:pt x="318668" y="0"/>
                  </a:moveTo>
                  <a:lnTo>
                    <a:pt x="306882" y="0"/>
                  </a:lnTo>
                  <a:lnTo>
                    <a:pt x="306882" y="11798"/>
                  </a:lnTo>
                  <a:lnTo>
                    <a:pt x="318668" y="11798"/>
                  </a:lnTo>
                  <a:lnTo>
                    <a:pt x="318668" y="0"/>
                  </a:lnTo>
                  <a:close/>
                </a:path>
                <a:path w="614045" h="35560">
                  <a:moveTo>
                    <a:pt x="330479" y="23609"/>
                  </a:moveTo>
                  <a:lnTo>
                    <a:pt x="318681" y="23609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close/>
                </a:path>
                <a:path w="614045" h="35560">
                  <a:moveTo>
                    <a:pt x="330479" y="0"/>
                  </a:moveTo>
                  <a:lnTo>
                    <a:pt x="318681" y="0"/>
                  </a:lnTo>
                  <a:lnTo>
                    <a:pt x="318681" y="11798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14045" h="35560">
                  <a:moveTo>
                    <a:pt x="365874" y="23609"/>
                  </a:moveTo>
                  <a:lnTo>
                    <a:pt x="354088" y="23609"/>
                  </a:lnTo>
                  <a:lnTo>
                    <a:pt x="342290" y="23609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65874" y="35407"/>
                  </a:lnTo>
                  <a:lnTo>
                    <a:pt x="365874" y="23609"/>
                  </a:lnTo>
                  <a:close/>
                </a:path>
                <a:path w="614045" h="35560">
                  <a:moveTo>
                    <a:pt x="377685" y="11811"/>
                  </a:moveTo>
                  <a:lnTo>
                    <a:pt x="365899" y="11811"/>
                  </a:lnTo>
                  <a:lnTo>
                    <a:pt x="365899" y="23609"/>
                  </a:lnTo>
                  <a:lnTo>
                    <a:pt x="365899" y="35407"/>
                  </a:lnTo>
                  <a:lnTo>
                    <a:pt x="377685" y="35407"/>
                  </a:lnTo>
                  <a:lnTo>
                    <a:pt x="377685" y="23609"/>
                  </a:lnTo>
                  <a:lnTo>
                    <a:pt x="377685" y="11811"/>
                  </a:lnTo>
                  <a:close/>
                </a:path>
                <a:path w="614045" h="35560">
                  <a:moveTo>
                    <a:pt x="389496" y="23609"/>
                  </a:moveTo>
                  <a:lnTo>
                    <a:pt x="377698" y="23609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close/>
                </a:path>
                <a:path w="614045" h="35560">
                  <a:moveTo>
                    <a:pt x="413092" y="23609"/>
                  </a:moveTo>
                  <a:lnTo>
                    <a:pt x="401307" y="23609"/>
                  </a:ln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13092" y="35407"/>
                  </a:lnTo>
                  <a:lnTo>
                    <a:pt x="413092" y="23609"/>
                  </a:lnTo>
                  <a:close/>
                </a:path>
                <a:path w="614045" h="35560">
                  <a:moveTo>
                    <a:pt x="413092" y="0"/>
                  </a:moveTo>
                  <a:lnTo>
                    <a:pt x="401307" y="0"/>
                  </a:ln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13092" y="11798"/>
                  </a:lnTo>
                  <a:lnTo>
                    <a:pt x="413092" y="0"/>
                  </a:lnTo>
                  <a:close/>
                </a:path>
                <a:path w="614045" h="35560">
                  <a:moveTo>
                    <a:pt x="424903" y="0"/>
                  </a:moveTo>
                  <a:lnTo>
                    <a:pt x="413105" y="0"/>
                  </a:lnTo>
                  <a:lnTo>
                    <a:pt x="413105" y="11798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14045" h="35560">
                  <a:moveTo>
                    <a:pt x="436702" y="11811"/>
                  </a:moveTo>
                  <a:lnTo>
                    <a:pt x="424916" y="11811"/>
                  </a:lnTo>
                  <a:lnTo>
                    <a:pt x="424916" y="23609"/>
                  </a:lnTo>
                  <a:lnTo>
                    <a:pt x="424916" y="35407"/>
                  </a:lnTo>
                  <a:lnTo>
                    <a:pt x="436702" y="35407"/>
                  </a:lnTo>
                  <a:lnTo>
                    <a:pt x="436702" y="23609"/>
                  </a:lnTo>
                  <a:lnTo>
                    <a:pt x="436702" y="11811"/>
                  </a:lnTo>
                  <a:close/>
                </a:path>
                <a:path w="614045" h="35560">
                  <a:moveTo>
                    <a:pt x="436702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36702" y="11798"/>
                  </a:lnTo>
                  <a:lnTo>
                    <a:pt x="436702" y="0"/>
                  </a:lnTo>
                  <a:close/>
                </a:path>
                <a:path w="614045" h="35560">
                  <a:moveTo>
                    <a:pt x="448513" y="0"/>
                  </a:moveTo>
                  <a:lnTo>
                    <a:pt x="436714" y="0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48513" y="0"/>
                  </a:lnTo>
                  <a:close/>
                </a:path>
                <a:path w="614045" h="35560">
                  <a:moveTo>
                    <a:pt x="472109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72109" y="11798"/>
                  </a:lnTo>
                  <a:lnTo>
                    <a:pt x="472109" y="0"/>
                  </a:lnTo>
                  <a:close/>
                </a:path>
                <a:path w="614045" h="35560">
                  <a:moveTo>
                    <a:pt x="483920" y="11811"/>
                  </a:moveTo>
                  <a:lnTo>
                    <a:pt x="472122" y="11811"/>
                  </a:lnTo>
                  <a:lnTo>
                    <a:pt x="472122" y="23609"/>
                  </a:lnTo>
                  <a:lnTo>
                    <a:pt x="483920" y="23609"/>
                  </a:lnTo>
                  <a:lnTo>
                    <a:pt x="483920" y="11811"/>
                  </a:lnTo>
                  <a:close/>
                </a:path>
                <a:path w="614045" h="35560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14045" h="35560">
                  <a:moveTo>
                    <a:pt x="495731" y="0"/>
                  </a:move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495731" y="0"/>
                  </a:lnTo>
                  <a:close/>
                </a:path>
                <a:path w="614045" h="35560">
                  <a:moveTo>
                    <a:pt x="519315" y="11811"/>
                  </a:moveTo>
                  <a:lnTo>
                    <a:pt x="507530" y="11811"/>
                  </a:lnTo>
                  <a:lnTo>
                    <a:pt x="495731" y="11811"/>
                  </a:lnTo>
                  <a:lnTo>
                    <a:pt x="483933" y="11811"/>
                  </a:lnTo>
                  <a:lnTo>
                    <a:pt x="483933" y="23609"/>
                  </a:lnTo>
                  <a:lnTo>
                    <a:pt x="495731" y="23609"/>
                  </a:lnTo>
                  <a:lnTo>
                    <a:pt x="507530" y="23609"/>
                  </a:lnTo>
                  <a:lnTo>
                    <a:pt x="519315" y="23609"/>
                  </a:lnTo>
                  <a:lnTo>
                    <a:pt x="519315" y="11811"/>
                  </a:lnTo>
                  <a:close/>
                </a:path>
                <a:path w="614045" h="35560">
                  <a:moveTo>
                    <a:pt x="531126" y="11811"/>
                  </a:moveTo>
                  <a:lnTo>
                    <a:pt x="519341" y="11811"/>
                  </a:lnTo>
                  <a:lnTo>
                    <a:pt x="519341" y="23609"/>
                  </a:lnTo>
                  <a:lnTo>
                    <a:pt x="531126" y="23609"/>
                  </a:lnTo>
                  <a:lnTo>
                    <a:pt x="531126" y="11811"/>
                  </a:lnTo>
                  <a:close/>
                </a:path>
                <a:path w="614045" h="35560">
                  <a:moveTo>
                    <a:pt x="542937" y="0"/>
                  </a:moveTo>
                  <a:lnTo>
                    <a:pt x="531139" y="0"/>
                  </a:lnTo>
                  <a:lnTo>
                    <a:pt x="531139" y="11798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14045" h="35560">
                  <a:moveTo>
                    <a:pt x="554748" y="11811"/>
                  </a:moveTo>
                  <a:lnTo>
                    <a:pt x="542950" y="11811"/>
                  </a:lnTo>
                  <a:lnTo>
                    <a:pt x="542950" y="23609"/>
                  </a:lnTo>
                  <a:lnTo>
                    <a:pt x="554748" y="23609"/>
                  </a:lnTo>
                  <a:lnTo>
                    <a:pt x="554748" y="11811"/>
                  </a:lnTo>
                  <a:close/>
                </a:path>
                <a:path w="614045" h="35560">
                  <a:moveTo>
                    <a:pt x="554748" y="0"/>
                  </a:move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54748" y="0"/>
                  </a:lnTo>
                  <a:close/>
                </a:path>
                <a:path w="614045" h="35560">
                  <a:moveTo>
                    <a:pt x="578345" y="11811"/>
                  </a:moveTo>
                  <a:lnTo>
                    <a:pt x="566547" y="11811"/>
                  </a:lnTo>
                  <a:lnTo>
                    <a:pt x="566547" y="23609"/>
                  </a:lnTo>
                  <a:lnTo>
                    <a:pt x="578345" y="23609"/>
                  </a:lnTo>
                  <a:lnTo>
                    <a:pt x="578345" y="11811"/>
                  </a:lnTo>
                  <a:close/>
                </a:path>
                <a:path w="614045" h="35560">
                  <a:moveTo>
                    <a:pt x="578345" y="0"/>
                  </a:moveTo>
                  <a:lnTo>
                    <a:pt x="566547" y="0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14045" h="35560">
                  <a:moveTo>
                    <a:pt x="601941" y="11811"/>
                  </a:moveTo>
                  <a:lnTo>
                    <a:pt x="590143" y="11811"/>
                  </a:lnTo>
                  <a:lnTo>
                    <a:pt x="590143" y="23609"/>
                  </a:lnTo>
                  <a:lnTo>
                    <a:pt x="601941" y="23609"/>
                  </a:lnTo>
                  <a:lnTo>
                    <a:pt x="601941" y="11811"/>
                  </a:lnTo>
                  <a:close/>
                </a:path>
                <a:path w="614045" h="35560">
                  <a:moveTo>
                    <a:pt x="601941" y="0"/>
                  </a:moveTo>
                  <a:lnTo>
                    <a:pt x="590143" y="0"/>
                  </a:lnTo>
                  <a:lnTo>
                    <a:pt x="590143" y="11798"/>
                  </a:lnTo>
                  <a:lnTo>
                    <a:pt x="601941" y="11798"/>
                  </a:lnTo>
                  <a:lnTo>
                    <a:pt x="601941" y="0"/>
                  </a:lnTo>
                  <a:close/>
                </a:path>
                <a:path w="614045" h="35560">
                  <a:moveTo>
                    <a:pt x="613765" y="11811"/>
                  </a:moveTo>
                  <a:lnTo>
                    <a:pt x="601967" y="11811"/>
                  </a:lnTo>
                  <a:lnTo>
                    <a:pt x="601967" y="23609"/>
                  </a:lnTo>
                  <a:lnTo>
                    <a:pt x="613765" y="23609"/>
                  </a:lnTo>
                  <a:lnTo>
                    <a:pt x="613765" y="11811"/>
                  </a:lnTo>
                  <a:close/>
                </a:path>
                <a:path w="614045" h="35560">
                  <a:moveTo>
                    <a:pt x="613765" y="0"/>
                  </a:move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1376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5958433" y="4014762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09" h="47625">
                  <a:moveTo>
                    <a:pt x="23583" y="35407"/>
                  </a:moveTo>
                  <a:lnTo>
                    <a:pt x="11798" y="35407"/>
                  </a:lnTo>
                  <a:lnTo>
                    <a:pt x="0" y="35407"/>
                  </a:lnTo>
                  <a:lnTo>
                    <a:pt x="0" y="47205"/>
                  </a:lnTo>
                  <a:lnTo>
                    <a:pt x="11798" y="47205"/>
                  </a:lnTo>
                  <a:lnTo>
                    <a:pt x="23583" y="47205"/>
                  </a:lnTo>
                  <a:lnTo>
                    <a:pt x="23583" y="35407"/>
                  </a:lnTo>
                  <a:close/>
                </a:path>
                <a:path w="626109" h="47625">
                  <a:moveTo>
                    <a:pt x="23583" y="11811"/>
                  </a:moveTo>
                  <a:lnTo>
                    <a:pt x="11798" y="11811"/>
                  </a:lnTo>
                  <a:lnTo>
                    <a:pt x="11798" y="23609"/>
                  </a:lnTo>
                  <a:lnTo>
                    <a:pt x="23583" y="23609"/>
                  </a:lnTo>
                  <a:lnTo>
                    <a:pt x="23583" y="11811"/>
                  </a:lnTo>
                  <a:close/>
                </a:path>
                <a:path w="626109" h="47625">
                  <a:moveTo>
                    <a:pt x="35394" y="35407"/>
                  </a:moveTo>
                  <a:lnTo>
                    <a:pt x="23596" y="35407"/>
                  </a:lnTo>
                  <a:lnTo>
                    <a:pt x="23596" y="47205"/>
                  </a:lnTo>
                  <a:lnTo>
                    <a:pt x="35394" y="47205"/>
                  </a:lnTo>
                  <a:lnTo>
                    <a:pt x="35394" y="35407"/>
                  </a:lnTo>
                  <a:close/>
                </a:path>
                <a:path w="626109" h="47625">
                  <a:moveTo>
                    <a:pt x="35394" y="11811"/>
                  </a:moveTo>
                  <a:lnTo>
                    <a:pt x="23596" y="11811"/>
                  </a:lnTo>
                  <a:lnTo>
                    <a:pt x="23596" y="23609"/>
                  </a:lnTo>
                  <a:lnTo>
                    <a:pt x="35394" y="23609"/>
                  </a:lnTo>
                  <a:lnTo>
                    <a:pt x="35394" y="11811"/>
                  </a:lnTo>
                  <a:close/>
                </a:path>
                <a:path w="626109" h="47625">
                  <a:moveTo>
                    <a:pt x="58991" y="11811"/>
                  </a:moveTo>
                  <a:lnTo>
                    <a:pt x="47205" y="11811"/>
                  </a:lnTo>
                  <a:lnTo>
                    <a:pt x="35407" y="11811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58991" y="35407"/>
                  </a:lnTo>
                  <a:lnTo>
                    <a:pt x="58991" y="23609"/>
                  </a:lnTo>
                  <a:lnTo>
                    <a:pt x="58991" y="11811"/>
                  </a:lnTo>
                  <a:close/>
                </a:path>
                <a:path w="626109" h="47625">
                  <a:moveTo>
                    <a:pt x="82613" y="23609"/>
                  </a:moveTo>
                  <a:lnTo>
                    <a:pt x="70815" y="23609"/>
                  </a:ln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09"/>
                  </a:lnTo>
                  <a:close/>
                </a:path>
                <a:path w="626109" h="47625">
                  <a:moveTo>
                    <a:pt x="118008" y="23609"/>
                  </a:moveTo>
                  <a:lnTo>
                    <a:pt x="106222" y="23609"/>
                  </a:lnTo>
                  <a:lnTo>
                    <a:pt x="106222" y="11811"/>
                  </a:lnTo>
                  <a:lnTo>
                    <a:pt x="94424" y="11811"/>
                  </a:ln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18008" y="35407"/>
                  </a:lnTo>
                  <a:lnTo>
                    <a:pt x="118008" y="23609"/>
                  </a:lnTo>
                  <a:close/>
                </a:path>
                <a:path w="626109" h="47625">
                  <a:moveTo>
                    <a:pt x="177025" y="11811"/>
                  </a:moveTo>
                  <a:lnTo>
                    <a:pt x="165239" y="11811"/>
                  </a:lnTo>
                  <a:lnTo>
                    <a:pt x="153441" y="11811"/>
                  </a:ln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65239" y="23609"/>
                  </a:lnTo>
                  <a:lnTo>
                    <a:pt x="177025" y="23609"/>
                  </a:lnTo>
                  <a:lnTo>
                    <a:pt x="177025" y="11811"/>
                  </a:lnTo>
                  <a:close/>
                </a:path>
                <a:path w="626109" h="47625">
                  <a:moveTo>
                    <a:pt x="188836" y="11811"/>
                  </a:moveTo>
                  <a:lnTo>
                    <a:pt x="177038" y="11811"/>
                  </a:ln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lnTo>
                    <a:pt x="188836" y="11811"/>
                  </a:lnTo>
                  <a:close/>
                </a:path>
                <a:path w="626109" h="47625">
                  <a:moveTo>
                    <a:pt x="200647" y="23609"/>
                  </a:move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00647" y="23609"/>
                  </a:lnTo>
                  <a:close/>
                </a:path>
                <a:path w="626109" h="47625">
                  <a:moveTo>
                    <a:pt x="212432" y="11811"/>
                  </a:moveTo>
                  <a:lnTo>
                    <a:pt x="200647" y="11811"/>
                  </a:lnTo>
                  <a:lnTo>
                    <a:pt x="200647" y="23609"/>
                  </a:lnTo>
                  <a:lnTo>
                    <a:pt x="212432" y="23609"/>
                  </a:lnTo>
                  <a:lnTo>
                    <a:pt x="212432" y="11811"/>
                  </a:lnTo>
                  <a:close/>
                </a:path>
                <a:path w="626109" h="47625">
                  <a:moveTo>
                    <a:pt x="224243" y="11811"/>
                  </a:moveTo>
                  <a:lnTo>
                    <a:pt x="212458" y="11811"/>
                  </a:lnTo>
                  <a:lnTo>
                    <a:pt x="212458" y="23609"/>
                  </a:lnTo>
                  <a:lnTo>
                    <a:pt x="224243" y="23609"/>
                  </a:lnTo>
                  <a:lnTo>
                    <a:pt x="224243" y="11811"/>
                  </a:lnTo>
                  <a:close/>
                </a:path>
                <a:path w="626109" h="47625">
                  <a:moveTo>
                    <a:pt x="247840" y="11811"/>
                  </a:moveTo>
                  <a:lnTo>
                    <a:pt x="236054" y="11811"/>
                  </a:lnTo>
                  <a:lnTo>
                    <a:pt x="236054" y="23609"/>
                  </a:lnTo>
                  <a:lnTo>
                    <a:pt x="247840" y="23609"/>
                  </a:lnTo>
                  <a:lnTo>
                    <a:pt x="247840" y="11811"/>
                  </a:lnTo>
                  <a:close/>
                </a:path>
                <a:path w="626109" h="47625">
                  <a:moveTo>
                    <a:pt x="271449" y="23609"/>
                  </a:moveTo>
                  <a:lnTo>
                    <a:pt x="259664" y="23609"/>
                  </a:lnTo>
                  <a:lnTo>
                    <a:pt x="247865" y="23609"/>
                  </a:lnTo>
                  <a:lnTo>
                    <a:pt x="247865" y="35407"/>
                  </a:lnTo>
                  <a:lnTo>
                    <a:pt x="259664" y="35407"/>
                  </a:lnTo>
                  <a:lnTo>
                    <a:pt x="271449" y="35407"/>
                  </a:lnTo>
                  <a:lnTo>
                    <a:pt x="271449" y="23609"/>
                  </a:lnTo>
                  <a:close/>
                </a:path>
                <a:path w="626109" h="47625">
                  <a:moveTo>
                    <a:pt x="283260" y="11811"/>
                  </a:moveTo>
                  <a:lnTo>
                    <a:pt x="271475" y="11811"/>
                  </a:lnTo>
                  <a:lnTo>
                    <a:pt x="271475" y="23609"/>
                  </a:lnTo>
                  <a:lnTo>
                    <a:pt x="283260" y="23609"/>
                  </a:lnTo>
                  <a:lnTo>
                    <a:pt x="283260" y="11811"/>
                  </a:lnTo>
                  <a:close/>
                </a:path>
                <a:path w="626109" h="47625">
                  <a:moveTo>
                    <a:pt x="306857" y="11811"/>
                  </a:moveTo>
                  <a:lnTo>
                    <a:pt x="295071" y="11811"/>
                  </a:lnTo>
                  <a:lnTo>
                    <a:pt x="295071" y="23609"/>
                  </a:lnTo>
                  <a:lnTo>
                    <a:pt x="306857" y="23609"/>
                  </a:lnTo>
                  <a:lnTo>
                    <a:pt x="306857" y="11811"/>
                  </a:lnTo>
                  <a:close/>
                </a:path>
                <a:path w="626109" h="47625">
                  <a:moveTo>
                    <a:pt x="330479" y="11811"/>
                  </a:moveTo>
                  <a:lnTo>
                    <a:pt x="318681" y="11811"/>
                  </a:lnTo>
                  <a:lnTo>
                    <a:pt x="318681" y="23609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lnTo>
                    <a:pt x="330479" y="11811"/>
                  </a:lnTo>
                  <a:close/>
                </a:path>
                <a:path w="626109" h="47625">
                  <a:moveTo>
                    <a:pt x="342277" y="23609"/>
                  </a:moveTo>
                  <a:lnTo>
                    <a:pt x="330492" y="23609"/>
                  </a:lnTo>
                  <a:lnTo>
                    <a:pt x="330492" y="35407"/>
                  </a:lnTo>
                  <a:lnTo>
                    <a:pt x="342277" y="35407"/>
                  </a:lnTo>
                  <a:lnTo>
                    <a:pt x="342277" y="23609"/>
                  </a:lnTo>
                  <a:close/>
                </a:path>
                <a:path w="626109" h="47625">
                  <a:moveTo>
                    <a:pt x="354088" y="11811"/>
                  </a:moveTo>
                  <a:lnTo>
                    <a:pt x="342290" y="11811"/>
                  </a:lnTo>
                  <a:lnTo>
                    <a:pt x="342290" y="23609"/>
                  </a:lnTo>
                  <a:lnTo>
                    <a:pt x="354088" y="23609"/>
                  </a:lnTo>
                  <a:lnTo>
                    <a:pt x="354088" y="11811"/>
                  </a:lnTo>
                  <a:close/>
                </a:path>
                <a:path w="626109" h="47625">
                  <a:moveTo>
                    <a:pt x="365874" y="23609"/>
                  </a:moveTo>
                  <a:lnTo>
                    <a:pt x="354088" y="23609"/>
                  </a:lnTo>
                  <a:lnTo>
                    <a:pt x="354088" y="35407"/>
                  </a:lnTo>
                  <a:lnTo>
                    <a:pt x="365874" y="35407"/>
                  </a:lnTo>
                  <a:lnTo>
                    <a:pt x="365874" y="23609"/>
                  </a:lnTo>
                  <a:close/>
                </a:path>
                <a:path w="626109" h="47625">
                  <a:moveTo>
                    <a:pt x="377685" y="11811"/>
                  </a:moveTo>
                  <a:lnTo>
                    <a:pt x="365899" y="11811"/>
                  </a:lnTo>
                  <a:lnTo>
                    <a:pt x="365899" y="23609"/>
                  </a:lnTo>
                  <a:lnTo>
                    <a:pt x="365899" y="35407"/>
                  </a:lnTo>
                  <a:lnTo>
                    <a:pt x="377685" y="35407"/>
                  </a:lnTo>
                  <a:lnTo>
                    <a:pt x="377685" y="23609"/>
                  </a:lnTo>
                  <a:lnTo>
                    <a:pt x="377685" y="11811"/>
                  </a:lnTo>
                  <a:close/>
                </a:path>
                <a:path w="626109" h="47625">
                  <a:moveTo>
                    <a:pt x="389496" y="11811"/>
                  </a:moveTo>
                  <a:lnTo>
                    <a:pt x="377698" y="11811"/>
                  </a:lnTo>
                  <a:lnTo>
                    <a:pt x="377698" y="23609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lnTo>
                    <a:pt x="389496" y="11811"/>
                  </a:lnTo>
                  <a:close/>
                </a:path>
                <a:path w="626109" h="47625">
                  <a:moveTo>
                    <a:pt x="413092" y="11811"/>
                  </a:moveTo>
                  <a:lnTo>
                    <a:pt x="401307" y="11811"/>
                  </a:lnTo>
                  <a:lnTo>
                    <a:pt x="389509" y="11811"/>
                  </a:ln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01307" y="23609"/>
                  </a:lnTo>
                  <a:lnTo>
                    <a:pt x="413092" y="23609"/>
                  </a:lnTo>
                  <a:lnTo>
                    <a:pt x="413092" y="11811"/>
                  </a:lnTo>
                  <a:close/>
                </a:path>
                <a:path w="626109" h="47625">
                  <a:moveTo>
                    <a:pt x="424903" y="11811"/>
                  </a:moveTo>
                  <a:lnTo>
                    <a:pt x="413105" y="11811"/>
                  </a:lnTo>
                  <a:lnTo>
                    <a:pt x="413105" y="23609"/>
                  </a:lnTo>
                  <a:lnTo>
                    <a:pt x="424903" y="23609"/>
                  </a:lnTo>
                  <a:lnTo>
                    <a:pt x="424903" y="11811"/>
                  </a:lnTo>
                  <a:close/>
                </a:path>
                <a:path w="626109" h="47625">
                  <a:moveTo>
                    <a:pt x="436702" y="23609"/>
                  </a:moveTo>
                  <a:lnTo>
                    <a:pt x="424916" y="23609"/>
                  </a:lnTo>
                  <a:lnTo>
                    <a:pt x="424916" y="35407"/>
                  </a:lnTo>
                  <a:lnTo>
                    <a:pt x="436702" y="35407"/>
                  </a:lnTo>
                  <a:lnTo>
                    <a:pt x="436702" y="23609"/>
                  </a:lnTo>
                  <a:close/>
                </a:path>
                <a:path w="626109" h="47625">
                  <a:moveTo>
                    <a:pt x="436702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36702" y="11798"/>
                  </a:lnTo>
                  <a:lnTo>
                    <a:pt x="436702" y="0"/>
                  </a:lnTo>
                  <a:close/>
                </a:path>
                <a:path w="626109" h="47625">
                  <a:moveTo>
                    <a:pt x="448513" y="11811"/>
                  </a:moveTo>
                  <a:lnTo>
                    <a:pt x="436714" y="11811"/>
                  </a:lnTo>
                  <a:lnTo>
                    <a:pt x="436714" y="23609"/>
                  </a:lnTo>
                  <a:lnTo>
                    <a:pt x="448513" y="23609"/>
                  </a:lnTo>
                  <a:lnTo>
                    <a:pt x="448513" y="11811"/>
                  </a:lnTo>
                  <a:close/>
                </a:path>
                <a:path w="626109" h="47625">
                  <a:moveTo>
                    <a:pt x="460298" y="23609"/>
                  </a:moveTo>
                  <a:lnTo>
                    <a:pt x="448513" y="23609"/>
                  </a:lnTo>
                  <a:lnTo>
                    <a:pt x="448513" y="35407"/>
                  </a:lnTo>
                  <a:lnTo>
                    <a:pt x="460298" y="35407"/>
                  </a:lnTo>
                  <a:lnTo>
                    <a:pt x="460298" y="23609"/>
                  </a:lnTo>
                  <a:close/>
                </a:path>
                <a:path w="626109" h="47625">
                  <a:moveTo>
                    <a:pt x="460298" y="0"/>
                  </a:moveTo>
                  <a:lnTo>
                    <a:pt x="448513" y="0"/>
                  </a:lnTo>
                  <a:lnTo>
                    <a:pt x="436714" y="0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60298" y="11798"/>
                  </a:lnTo>
                  <a:lnTo>
                    <a:pt x="460298" y="0"/>
                  </a:lnTo>
                  <a:close/>
                </a:path>
                <a:path w="626109" h="47625">
                  <a:moveTo>
                    <a:pt x="472109" y="23609"/>
                  </a:moveTo>
                  <a:lnTo>
                    <a:pt x="460324" y="23609"/>
                  </a:lnTo>
                  <a:lnTo>
                    <a:pt x="460324" y="35407"/>
                  </a:lnTo>
                  <a:lnTo>
                    <a:pt x="472109" y="35407"/>
                  </a:lnTo>
                  <a:lnTo>
                    <a:pt x="472109" y="23609"/>
                  </a:lnTo>
                  <a:close/>
                </a:path>
                <a:path w="626109" h="47625">
                  <a:moveTo>
                    <a:pt x="472109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72109" y="11798"/>
                  </a:lnTo>
                  <a:lnTo>
                    <a:pt x="472109" y="0"/>
                  </a:lnTo>
                  <a:close/>
                </a:path>
                <a:path w="626109" h="47625">
                  <a:moveTo>
                    <a:pt x="483920" y="11811"/>
                  </a:moveTo>
                  <a:lnTo>
                    <a:pt x="472122" y="11811"/>
                  </a:lnTo>
                  <a:lnTo>
                    <a:pt x="472122" y="23609"/>
                  </a:lnTo>
                  <a:lnTo>
                    <a:pt x="472122" y="35407"/>
                  </a:lnTo>
                  <a:lnTo>
                    <a:pt x="483920" y="35407"/>
                  </a:lnTo>
                  <a:lnTo>
                    <a:pt x="483920" y="23609"/>
                  </a:lnTo>
                  <a:lnTo>
                    <a:pt x="483920" y="11811"/>
                  </a:lnTo>
                  <a:close/>
                </a:path>
                <a:path w="626109" h="47625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09" h="47625">
                  <a:moveTo>
                    <a:pt x="519315" y="11811"/>
                  </a:moveTo>
                  <a:lnTo>
                    <a:pt x="507530" y="11811"/>
                  </a:lnTo>
                  <a:lnTo>
                    <a:pt x="507530" y="23609"/>
                  </a:lnTo>
                  <a:lnTo>
                    <a:pt x="495731" y="23609"/>
                  </a:lnTo>
                  <a:lnTo>
                    <a:pt x="495731" y="35407"/>
                  </a:lnTo>
                  <a:lnTo>
                    <a:pt x="507530" y="35407"/>
                  </a:lnTo>
                  <a:lnTo>
                    <a:pt x="519315" y="35407"/>
                  </a:lnTo>
                  <a:lnTo>
                    <a:pt x="519315" y="23609"/>
                  </a:lnTo>
                  <a:lnTo>
                    <a:pt x="519315" y="11811"/>
                  </a:lnTo>
                  <a:close/>
                </a:path>
                <a:path w="626109" h="47625">
                  <a:moveTo>
                    <a:pt x="519315" y="0"/>
                  </a:moveTo>
                  <a:lnTo>
                    <a:pt x="507530" y="0"/>
                  </a:ln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19315" y="11798"/>
                  </a:lnTo>
                  <a:lnTo>
                    <a:pt x="519315" y="0"/>
                  </a:lnTo>
                  <a:close/>
                </a:path>
                <a:path w="626109" h="47625">
                  <a:moveTo>
                    <a:pt x="542937" y="11811"/>
                  </a:moveTo>
                  <a:lnTo>
                    <a:pt x="531139" y="11811"/>
                  </a:lnTo>
                  <a:lnTo>
                    <a:pt x="531139" y="23609"/>
                  </a:lnTo>
                  <a:lnTo>
                    <a:pt x="531139" y="35407"/>
                  </a:lnTo>
                  <a:lnTo>
                    <a:pt x="542937" y="35407"/>
                  </a:lnTo>
                  <a:lnTo>
                    <a:pt x="542937" y="23609"/>
                  </a:lnTo>
                  <a:lnTo>
                    <a:pt x="542937" y="11811"/>
                  </a:lnTo>
                  <a:close/>
                </a:path>
                <a:path w="626109" h="47625">
                  <a:moveTo>
                    <a:pt x="542937" y="0"/>
                  </a:moveTo>
                  <a:lnTo>
                    <a:pt x="531139" y="0"/>
                  </a:lnTo>
                  <a:lnTo>
                    <a:pt x="531139" y="11798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26109" h="47625">
                  <a:moveTo>
                    <a:pt x="566547" y="11811"/>
                  </a:moveTo>
                  <a:lnTo>
                    <a:pt x="554748" y="11811"/>
                  </a:lnTo>
                  <a:lnTo>
                    <a:pt x="542950" y="11811"/>
                  </a:lnTo>
                  <a:lnTo>
                    <a:pt x="542950" y="23609"/>
                  </a:lnTo>
                  <a:lnTo>
                    <a:pt x="554748" y="23609"/>
                  </a:lnTo>
                  <a:lnTo>
                    <a:pt x="566547" y="23609"/>
                  </a:lnTo>
                  <a:lnTo>
                    <a:pt x="566547" y="11811"/>
                  </a:lnTo>
                  <a:close/>
                </a:path>
                <a:path w="626109" h="47625">
                  <a:moveTo>
                    <a:pt x="578345" y="23609"/>
                  </a:moveTo>
                  <a:lnTo>
                    <a:pt x="566547" y="23609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78345" y="23609"/>
                  </a:lnTo>
                  <a:close/>
                </a:path>
                <a:path w="626109" h="47625">
                  <a:moveTo>
                    <a:pt x="590143" y="11811"/>
                  </a:moveTo>
                  <a:lnTo>
                    <a:pt x="578345" y="11811"/>
                  </a:lnTo>
                  <a:lnTo>
                    <a:pt x="578345" y="23609"/>
                  </a:lnTo>
                  <a:lnTo>
                    <a:pt x="590143" y="23609"/>
                  </a:lnTo>
                  <a:lnTo>
                    <a:pt x="590143" y="11811"/>
                  </a:lnTo>
                  <a:close/>
                </a:path>
                <a:path w="626109" h="47625">
                  <a:moveTo>
                    <a:pt x="590143" y="0"/>
                  </a:moveTo>
                  <a:lnTo>
                    <a:pt x="578345" y="0"/>
                  </a:lnTo>
                  <a:lnTo>
                    <a:pt x="566547" y="0"/>
                  </a:lnTo>
                  <a:lnTo>
                    <a:pt x="554748" y="0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90143" y="11798"/>
                  </a:lnTo>
                  <a:lnTo>
                    <a:pt x="590143" y="0"/>
                  </a:lnTo>
                  <a:close/>
                </a:path>
                <a:path w="626109" h="47625">
                  <a:moveTo>
                    <a:pt x="601941" y="23609"/>
                  </a:moveTo>
                  <a:lnTo>
                    <a:pt x="590143" y="23609"/>
                  </a:lnTo>
                  <a:lnTo>
                    <a:pt x="590143" y="35407"/>
                  </a:lnTo>
                  <a:lnTo>
                    <a:pt x="601941" y="35407"/>
                  </a:lnTo>
                  <a:lnTo>
                    <a:pt x="601941" y="23609"/>
                  </a:lnTo>
                  <a:close/>
                </a:path>
                <a:path w="626109" h="47625">
                  <a:moveTo>
                    <a:pt x="625551" y="23609"/>
                  </a:moveTo>
                  <a:lnTo>
                    <a:pt x="613765" y="23609"/>
                  </a:lnTo>
                  <a:lnTo>
                    <a:pt x="613765" y="11811"/>
                  </a:lnTo>
                  <a:lnTo>
                    <a:pt x="601967" y="11811"/>
                  </a:lnTo>
                  <a:lnTo>
                    <a:pt x="601967" y="23609"/>
                  </a:lnTo>
                  <a:lnTo>
                    <a:pt x="601967" y="35407"/>
                  </a:lnTo>
                  <a:lnTo>
                    <a:pt x="613765" y="35407"/>
                  </a:lnTo>
                  <a:lnTo>
                    <a:pt x="625551" y="35407"/>
                  </a:lnTo>
                  <a:lnTo>
                    <a:pt x="625551" y="2360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5970232" y="4050169"/>
              <a:ext cx="601980" cy="35560"/>
            </a:xfrm>
            <a:custGeom>
              <a:avLst/>
              <a:gdLst/>
              <a:ahLst/>
              <a:cxnLst/>
              <a:rect l="l" t="t" r="r" b="b"/>
              <a:pathLst>
                <a:path w="601979" h="35560">
                  <a:moveTo>
                    <a:pt x="11785" y="23609"/>
                  </a:moveTo>
                  <a:lnTo>
                    <a:pt x="0" y="23609"/>
                  </a:lnTo>
                  <a:lnTo>
                    <a:pt x="0" y="35407"/>
                  </a:lnTo>
                  <a:lnTo>
                    <a:pt x="11785" y="35407"/>
                  </a:lnTo>
                  <a:lnTo>
                    <a:pt x="11785" y="23609"/>
                  </a:lnTo>
                  <a:close/>
                </a:path>
                <a:path w="601979" h="35560">
                  <a:moveTo>
                    <a:pt x="23596" y="11811"/>
                  </a:moveTo>
                  <a:lnTo>
                    <a:pt x="11798" y="11811"/>
                  </a:lnTo>
                  <a:lnTo>
                    <a:pt x="11798" y="23609"/>
                  </a:lnTo>
                  <a:lnTo>
                    <a:pt x="11798" y="35407"/>
                  </a:lnTo>
                  <a:lnTo>
                    <a:pt x="23596" y="35407"/>
                  </a:lnTo>
                  <a:lnTo>
                    <a:pt x="23596" y="23609"/>
                  </a:lnTo>
                  <a:lnTo>
                    <a:pt x="23596" y="11811"/>
                  </a:lnTo>
                  <a:close/>
                </a:path>
                <a:path w="601979" h="35560">
                  <a:moveTo>
                    <a:pt x="23596" y="0"/>
                  </a:moveTo>
                  <a:lnTo>
                    <a:pt x="11798" y="0"/>
                  </a:lnTo>
                  <a:lnTo>
                    <a:pt x="11798" y="11798"/>
                  </a:lnTo>
                  <a:lnTo>
                    <a:pt x="23596" y="11798"/>
                  </a:lnTo>
                  <a:lnTo>
                    <a:pt x="23596" y="0"/>
                  </a:lnTo>
                  <a:close/>
                </a:path>
                <a:path w="601979" h="35560">
                  <a:moveTo>
                    <a:pt x="47193" y="11811"/>
                  </a:moveTo>
                  <a:lnTo>
                    <a:pt x="35407" y="11811"/>
                  </a:lnTo>
                  <a:lnTo>
                    <a:pt x="23609" y="11811"/>
                  </a:lnTo>
                  <a:lnTo>
                    <a:pt x="23609" y="23609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193" y="35407"/>
                  </a:lnTo>
                  <a:lnTo>
                    <a:pt x="47193" y="23609"/>
                  </a:lnTo>
                  <a:lnTo>
                    <a:pt x="47193" y="11811"/>
                  </a:lnTo>
                  <a:close/>
                </a:path>
                <a:path w="601979" h="35560">
                  <a:moveTo>
                    <a:pt x="47193" y="0"/>
                  </a:moveTo>
                  <a:lnTo>
                    <a:pt x="35407" y="0"/>
                  </a:lnTo>
                  <a:lnTo>
                    <a:pt x="23609" y="0"/>
                  </a:lnTo>
                  <a:lnTo>
                    <a:pt x="23609" y="11798"/>
                  </a:lnTo>
                  <a:lnTo>
                    <a:pt x="35407" y="11798"/>
                  </a:lnTo>
                  <a:lnTo>
                    <a:pt x="47193" y="11798"/>
                  </a:lnTo>
                  <a:lnTo>
                    <a:pt x="47193" y="0"/>
                  </a:lnTo>
                  <a:close/>
                </a:path>
                <a:path w="601979" h="35560">
                  <a:moveTo>
                    <a:pt x="82613" y="11811"/>
                  </a:moveTo>
                  <a:lnTo>
                    <a:pt x="70815" y="11811"/>
                  </a:lnTo>
                  <a:lnTo>
                    <a:pt x="59016" y="11811"/>
                  </a:lnTo>
                  <a:lnTo>
                    <a:pt x="47218" y="11811"/>
                  </a:lnTo>
                  <a:lnTo>
                    <a:pt x="47218" y="23609"/>
                  </a:lnTo>
                  <a:lnTo>
                    <a:pt x="47218" y="35407"/>
                  </a:lnTo>
                  <a:lnTo>
                    <a:pt x="59016" y="35407"/>
                  </a:lnTo>
                  <a:lnTo>
                    <a:pt x="59016" y="23609"/>
                  </a:lnTo>
                  <a:lnTo>
                    <a:pt x="70815" y="23609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09"/>
                  </a:lnTo>
                  <a:lnTo>
                    <a:pt x="82613" y="11811"/>
                  </a:lnTo>
                  <a:close/>
                </a:path>
                <a:path w="601979" h="35560">
                  <a:moveTo>
                    <a:pt x="94424" y="11811"/>
                  </a:moveTo>
                  <a:lnTo>
                    <a:pt x="82626" y="11811"/>
                  </a:lnTo>
                  <a:lnTo>
                    <a:pt x="82626" y="23609"/>
                  </a:lnTo>
                  <a:lnTo>
                    <a:pt x="94424" y="23609"/>
                  </a:lnTo>
                  <a:lnTo>
                    <a:pt x="94424" y="11811"/>
                  </a:lnTo>
                  <a:close/>
                </a:path>
                <a:path w="601979" h="35560">
                  <a:moveTo>
                    <a:pt x="106210" y="0"/>
                  </a:moveTo>
                  <a:lnTo>
                    <a:pt x="94424" y="0"/>
                  </a:lnTo>
                  <a:lnTo>
                    <a:pt x="94424" y="11798"/>
                  </a:lnTo>
                  <a:lnTo>
                    <a:pt x="106210" y="11798"/>
                  </a:lnTo>
                  <a:lnTo>
                    <a:pt x="106210" y="0"/>
                  </a:lnTo>
                  <a:close/>
                </a:path>
                <a:path w="601979" h="35560">
                  <a:moveTo>
                    <a:pt x="141617" y="23609"/>
                  </a:moveTo>
                  <a:lnTo>
                    <a:pt x="129832" y="23609"/>
                  </a:lnTo>
                  <a:lnTo>
                    <a:pt x="129832" y="35407"/>
                  </a:lnTo>
                  <a:lnTo>
                    <a:pt x="141617" y="35407"/>
                  </a:lnTo>
                  <a:lnTo>
                    <a:pt x="141617" y="23609"/>
                  </a:lnTo>
                  <a:close/>
                </a:path>
                <a:path w="601979" h="35560">
                  <a:moveTo>
                    <a:pt x="141617" y="0"/>
                  </a:moveTo>
                  <a:lnTo>
                    <a:pt x="129832" y="0"/>
                  </a:lnTo>
                  <a:lnTo>
                    <a:pt x="118033" y="0"/>
                  </a:lnTo>
                  <a:lnTo>
                    <a:pt x="118033" y="11798"/>
                  </a:lnTo>
                  <a:lnTo>
                    <a:pt x="129832" y="11798"/>
                  </a:lnTo>
                  <a:lnTo>
                    <a:pt x="141617" y="11798"/>
                  </a:lnTo>
                  <a:lnTo>
                    <a:pt x="141617" y="0"/>
                  </a:lnTo>
                  <a:close/>
                </a:path>
                <a:path w="601979" h="35560">
                  <a:moveTo>
                    <a:pt x="165227" y="11811"/>
                  </a:moveTo>
                  <a:lnTo>
                    <a:pt x="153441" y="11811"/>
                  </a:lnTo>
                  <a:lnTo>
                    <a:pt x="153441" y="23609"/>
                  </a:lnTo>
                  <a:lnTo>
                    <a:pt x="141643" y="23609"/>
                  </a:lnTo>
                  <a:lnTo>
                    <a:pt x="141643" y="35407"/>
                  </a:lnTo>
                  <a:lnTo>
                    <a:pt x="153441" y="35407"/>
                  </a:lnTo>
                  <a:lnTo>
                    <a:pt x="165227" y="35407"/>
                  </a:lnTo>
                  <a:lnTo>
                    <a:pt x="165227" y="23609"/>
                  </a:lnTo>
                  <a:lnTo>
                    <a:pt x="165227" y="11811"/>
                  </a:lnTo>
                  <a:close/>
                </a:path>
                <a:path w="601979" h="35560">
                  <a:moveTo>
                    <a:pt x="165227" y="0"/>
                  </a:moveTo>
                  <a:lnTo>
                    <a:pt x="153441" y="0"/>
                  </a:lnTo>
                  <a:lnTo>
                    <a:pt x="153441" y="11798"/>
                  </a:lnTo>
                  <a:lnTo>
                    <a:pt x="165227" y="11798"/>
                  </a:lnTo>
                  <a:lnTo>
                    <a:pt x="165227" y="0"/>
                  </a:lnTo>
                  <a:close/>
                </a:path>
                <a:path w="601979" h="35560">
                  <a:moveTo>
                    <a:pt x="177038" y="11811"/>
                  </a:moveTo>
                  <a:lnTo>
                    <a:pt x="165239" y="11811"/>
                  </a:lnTo>
                  <a:lnTo>
                    <a:pt x="165239" y="23609"/>
                  </a:lnTo>
                  <a:lnTo>
                    <a:pt x="165239" y="35407"/>
                  </a:lnTo>
                  <a:lnTo>
                    <a:pt x="177038" y="35407"/>
                  </a:lnTo>
                  <a:lnTo>
                    <a:pt x="177038" y="23609"/>
                  </a:lnTo>
                  <a:lnTo>
                    <a:pt x="177038" y="11811"/>
                  </a:lnTo>
                  <a:close/>
                </a:path>
                <a:path w="601979" h="35560">
                  <a:moveTo>
                    <a:pt x="200634" y="23609"/>
                  </a:moveTo>
                  <a:lnTo>
                    <a:pt x="188849" y="23609"/>
                  </a:lnTo>
                  <a:lnTo>
                    <a:pt x="188849" y="11811"/>
                  </a:lnTo>
                  <a:lnTo>
                    <a:pt x="177050" y="11811"/>
                  </a:lnTo>
                  <a:lnTo>
                    <a:pt x="177050" y="23609"/>
                  </a:lnTo>
                  <a:lnTo>
                    <a:pt x="177050" y="35407"/>
                  </a:lnTo>
                  <a:lnTo>
                    <a:pt x="188849" y="35407"/>
                  </a:lnTo>
                  <a:lnTo>
                    <a:pt x="200634" y="35407"/>
                  </a:lnTo>
                  <a:lnTo>
                    <a:pt x="200634" y="23609"/>
                  </a:lnTo>
                  <a:close/>
                </a:path>
                <a:path w="601979" h="35560">
                  <a:moveTo>
                    <a:pt x="200634" y="0"/>
                  </a:moveTo>
                  <a:lnTo>
                    <a:pt x="188849" y="0"/>
                  </a:lnTo>
                  <a:lnTo>
                    <a:pt x="188849" y="11798"/>
                  </a:lnTo>
                  <a:lnTo>
                    <a:pt x="200634" y="11798"/>
                  </a:lnTo>
                  <a:lnTo>
                    <a:pt x="200634" y="0"/>
                  </a:lnTo>
                  <a:close/>
                </a:path>
                <a:path w="601979" h="35560">
                  <a:moveTo>
                    <a:pt x="212445" y="11811"/>
                  </a:moveTo>
                  <a:lnTo>
                    <a:pt x="200660" y="11811"/>
                  </a:lnTo>
                  <a:lnTo>
                    <a:pt x="200660" y="23609"/>
                  </a:lnTo>
                  <a:lnTo>
                    <a:pt x="212445" y="23609"/>
                  </a:lnTo>
                  <a:lnTo>
                    <a:pt x="212445" y="11811"/>
                  </a:lnTo>
                  <a:close/>
                </a:path>
                <a:path w="601979" h="35560">
                  <a:moveTo>
                    <a:pt x="212445" y="0"/>
                  </a:moveTo>
                  <a:lnTo>
                    <a:pt x="200660" y="0"/>
                  </a:lnTo>
                  <a:lnTo>
                    <a:pt x="200660" y="11798"/>
                  </a:lnTo>
                  <a:lnTo>
                    <a:pt x="212445" y="11798"/>
                  </a:lnTo>
                  <a:lnTo>
                    <a:pt x="212445" y="0"/>
                  </a:lnTo>
                  <a:close/>
                </a:path>
                <a:path w="601979" h="35560">
                  <a:moveTo>
                    <a:pt x="236042" y="11811"/>
                  </a:moveTo>
                  <a:lnTo>
                    <a:pt x="224256" y="11811"/>
                  </a:lnTo>
                  <a:lnTo>
                    <a:pt x="212458" y="11811"/>
                  </a:lnTo>
                  <a:lnTo>
                    <a:pt x="212458" y="23609"/>
                  </a:lnTo>
                  <a:lnTo>
                    <a:pt x="212458" y="35407"/>
                  </a:lnTo>
                  <a:lnTo>
                    <a:pt x="224256" y="35407"/>
                  </a:lnTo>
                  <a:lnTo>
                    <a:pt x="224256" y="23609"/>
                  </a:lnTo>
                  <a:lnTo>
                    <a:pt x="236042" y="23609"/>
                  </a:lnTo>
                  <a:lnTo>
                    <a:pt x="236042" y="11811"/>
                  </a:lnTo>
                  <a:close/>
                </a:path>
                <a:path w="601979" h="35560">
                  <a:moveTo>
                    <a:pt x="236042" y="0"/>
                  </a:moveTo>
                  <a:lnTo>
                    <a:pt x="224256" y="0"/>
                  </a:lnTo>
                  <a:lnTo>
                    <a:pt x="224256" y="11798"/>
                  </a:lnTo>
                  <a:lnTo>
                    <a:pt x="236042" y="11798"/>
                  </a:lnTo>
                  <a:lnTo>
                    <a:pt x="236042" y="0"/>
                  </a:lnTo>
                  <a:close/>
                </a:path>
                <a:path w="601979" h="35560">
                  <a:moveTo>
                    <a:pt x="259651" y="23609"/>
                  </a:moveTo>
                  <a:lnTo>
                    <a:pt x="247865" y="23609"/>
                  </a:lnTo>
                  <a:lnTo>
                    <a:pt x="236067" y="23609"/>
                  </a:lnTo>
                  <a:lnTo>
                    <a:pt x="236067" y="35407"/>
                  </a:lnTo>
                  <a:lnTo>
                    <a:pt x="247865" y="35407"/>
                  </a:lnTo>
                  <a:lnTo>
                    <a:pt x="259651" y="35407"/>
                  </a:lnTo>
                  <a:lnTo>
                    <a:pt x="259651" y="23609"/>
                  </a:lnTo>
                  <a:close/>
                </a:path>
                <a:path w="601979" h="35560">
                  <a:moveTo>
                    <a:pt x="259651" y="0"/>
                  </a:moveTo>
                  <a:lnTo>
                    <a:pt x="247865" y="0"/>
                  </a:lnTo>
                  <a:lnTo>
                    <a:pt x="236067" y="0"/>
                  </a:lnTo>
                  <a:lnTo>
                    <a:pt x="236067" y="11798"/>
                  </a:lnTo>
                  <a:lnTo>
                    <a:pt x="247865" y="11798"/>
                  </a:lnTo>
                  <a:lnTo>
                    <a:pt x="259651" y="11798"/>
                  </a:lnTo>
                  <a:lnTo>
                    <a:pt x="259651" y="0"/>
                  </a:lnTo>
                  <a:close/>
                </a:path>
                <a:path w="601979" h="35560">
                  <a:moveTo>
                    <a:pt x="271462" y="11811"/>
                  </a:moveTo>
                  <a:lnTo>
                    <a:pt x="259676" y="11811"/>
                  </a:lnTo>
                  <a:lnTo>
                    <a:pt x="259676" y="23609"/>
                  </a:lnTo>
                  <a:lnTo>
                    <a:pt x="259676" y="35407"/>
                  </a:lnTo>
                  <a:lnTo>
                    <a:pt x="271462" y="35407"/>
                  </a:lnTo>
                  <a:lnTo>
                    <a:pt x="271462" y="23609"/>
                  </a:lnTo>
                  <a:lnTo>
                    <a:pt x="271462" y="11811"/>
                  </a:lnTo>
                  <a:close/>
                </a:path>
                <a:path w="601979" h="35560">
                  <a:moveTo>
                    <a:pt x="271462" y="0"/>
                  </a:moveTo>
                  <a:lnTo>
                    <a:pt x="259676" y="0"/>
                  </a:lnTo>
                  <a:lnTo>
                    <a:pt x="259676" y="11798"/>
                  </a:lnTo>
                  <a:lnTo>
                    <a:pt x="271462" y="11798"/>
                  </a:lnTo>
                  <a:lnTo>
                    <a:pt x="271462" y="0"/>
                  </a:lnTo>
                  <a:close/>
                </a:path>
                <a:path w="601979" h="35560">
                  <a:moveTo>
                    <a:pt x="295059" y="11811"/>
                  </a:moveTo>
                  <a:lnTo>
                    <a:pt x="283273" y="11811"/>
                  </a:lnTo>
                  <a:lnTo>
                    <a:pt x="271475" y="11811"/>
                  </a:lnTo>
                  <a:lnTo>
                    <a:pt x="271475" y="23609"/>
                  </a:lnTo>
                  <a:lnTo>
                    <a:pt x="283273" y="23609"/>
                  </a:lnTo>
                  <a:lnTo>
                    <a:pt x="295059" y="23609"/>
                  </a:lnTo>
                  <a:lnTo>
                    <a:pt x="295059" y="11811"/>
                  </a:lnTo>
                  <a:close/>
                </a:path>
                <a:path w="601979" h="35560">
                  <a:moveTo>
                    <a:pt x="318681" y="11811"/>
                  </a:moveTo>
                  <a:lnTo>
                    <a:pt x="306882" y="11811"/>
                  </a:lnTo>
                  <a:lnTo>
                    <a:pt x="306882" y="23609"/>
                  </a:lnTo>
                  <a:lnTo>
                    <a:pt x="318681" y="23609"/>
                  </a:lnTo>
                  <a:lnTo>
                    <a:pt x="318681" y="11811"/>
                  </a:lnTo>
                  <a:close/>
                </a:path>
                <a:path w="601979" h="35560">
                  <a:moveTo>
                    <a:pt x="342290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42290" y="11798"/>
                  </a:lnTo>
                  <a:lnTo>
                    <a:pt x="342290" y="0"/>
                  </a:lnTo>
                  <a:close/>
                </a:path>
                <a:path w="601979" h="35560">
                  <a:moveTo>
                    <a:pt x="354076" y="11811"/>
                  </a:moveTo>
                  <a:lnTo>
                    <a:pt x="342290" y="11811"/>
                  </a:lnTo>
                  <a:lnTo>
                    <a:pt x="342290" y="23609"/>
                  </a:lnTo>
                  <a:lnTo>
                    <a:pt x="354076" y="23609"/>
                  </a:lnTo>
                  <a:lnTo>
                    <a:pt x="354076" y="11811"/>
                  </a:lnTo>
                  <a:close/>
                </a:path>
                <a:path w="601979" h="35560">
                  <a:moveTo>
                    <a:pt x="377698" y="11811"/>
                  </a:moveTo>
                  <a:lnTo>
                    <a:pt x="365899" y="11811"/>
                  </a:lnTo>
                  <a:lnTo>
                    <a:pt x="365899" y="23609"/>
                  </a:lnTo>
                  <a:lnTo>
                    <a:pt x="377698" y="23609"/>
                  </a:lnTo>
                  <a:lnTo>
                    <a:pt x="377698" y="11811"/>
                  </a:lnTo>
                  <a:close/>
                </a:path>
                <a:path w="601979" h="35560">
                  <a:moveTo>
                    <a:pt x="377698" y="0"/>
                  </a:moveTo>
                  <a:lnTo>
                    <a:pt x="365899" y="0"/>
                  </a:lnTo>
                  <a:lnTo>
                    <a:pt x="365899" y="11798"/>
                  </a:lnTo>
                  <a:lnTo>
                    <a:pt x="377698" y="11798"/>
                  </a:lnTo>
                  <a:lnTo>
                    <a:pt x="377698" y="0"/>
                  </a:lnTo>
                  <a:close/>
                </a:path>
                <a:path w="601979" h="35560">
                  <a:moveTo>
                    <a:pt x="401294" y="11811"/>
                  </a:moveTo>
                  <a:lnTo>
                    <a:pt x="389509" y="11811"/>
                  </a:lnTo>
                  <a:lnTo>
                    <a:pt x="389509" y="23609"/>
                  </a:lnTo>
                  <a:lnTo>
                    <a:pt x="401294" y="23609"/>
                  </a:lnTo>
                  <a:lnTo>
                    <a:pt x="401294" y="11811"/>
                  </a:lnTo>
                  <a:close/>
                </a:path>
                <a:path w="601979" h="35560">
                  <a:moveTo>
                    <a:pt x="401294" y="0"/>
                  </a:moveTo>
                  <a:lnTo>
                    <a:pt x="389509" y="0"/>
                  </a:lnTo>
                  <a:lnTo>
                    <a:pt x="389509" y="11798"/>
                  </a:lnTo>
                  <a:lnTo>
                    <a:pt x="401294" y="11798"/>
                  </a:lnTo>
                  <a:lnTo>
                    <a:pt x="401294" y="0"/>
                  </a:lnTo>
                  <a:close/>
                </a:path>
                <a:path w="601979" h="35560">
                  <a:moveTo>
                    <a:pt x="413105" y="11811"/>
                  </a:moveTo>
                  <a:lnTo>
                    <a:pt x="401307" y="11811"/>
                  </a:lnTo>
                  <a:lnTo>
                    <a:pt x="401307" y="23609"/>
                  </a:lnTo>
                  <a:lnTo>
                    <a:pt x="413105" y="23609"/>
                  </a:lnTo>
                  <a:lnTo>
                    <a:pt x="413105" y="11811"/>
                  </a:lnTo>
                  <a:close/>
                </a:path>
                <a:path w="601979" h="35560">
                  <a:moveTo>
                    <a:pt x="413105" y="0"/>
                  </a:moveTo>
                  <a:lnTo>
                    <a:pt x="401307" y="0"/>
                  </a:lnTo>
                  <a:lnTo>
                    <a:pt x="401307" y="11798"/>
                  </a:lnTo>
                  <a:lnTo>
                    <a:pt x="413105" y="11798"/>
                  </a:lnTo>
                  <a:lnTo>
                    <a:pt x="413105" y="0"/>
                  </a:lnTo>
                  <a:close/>
                </a:path>
                <a:path w="601979" h="35560">
                  <a:moveTo>
                    <a:pt x="424903" y="11811"/>
                  </a:moveTo>
                  <a:lnTo>
                    <a:pt x="413118" y="11811"/>
                  </a:lnTo>
                  <a:lnTo>
                    <a:pt x="413118" y="23609"/>
                  </a:lnTo>
                  <a:lnTo>
                    <a:pt x="424903" y="23609"/>
                  </a:lnTo>
                  <a:lnTo>
                    <a:pt x="424903" y="11811"/>
                  </a:lnTo>
                  <a:close/>
                </a:path>
                <a:path w="601979" h="35560">
                  <a:moveTo>
                    <a:pt x="424903" y="0"/>
                  </a:moveTo>
                  <a:lnTo>
                    <a:pt x="413118" y="0"/>
                  </a:lnTo>
                  <a:lnTo>
                    <a:pt x="413118" y="11798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01979" h="35560">
                  <a:moveTo>
                    <a:pt x="436714" y="11811"/>
                  </a:moveTo>
                  <a:lnTo>
                    <a:pt x="424916" y="11811"/>
                  </a:lnTo>
                  <a:lnTo>
                    <a:pt x="424916" y="23609"/>
                  </a:lnTo>
                  <a:lnTo>
                    <a:pt x="436714" y="23609"/>
                  </a:lnTo>
                  <a:lnTo>
                    <a:pt x="436714" y="11811"/>
                  </a:lnTo>
                  <a:close/>
                </a:path>
                <a:path w="601979" h="35560">
                  <a:moveTo>
                    <a:pt x="436714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36714" y="11798"/>
                  </a:lnTo>
                  <a:lnTo>
                    <a:pt x="436714" y="0"/>
                  </a:lnTo>
                  <a:close/>
                </a:path>
                <a:path w="601979" h="35560">
                  <a:moveTo>
                    <a:pt x="460311" y="11811"/>
                  </a:moveTo>
                  <a:lnTo>
                    <a:pt x="448525" y="11811"/>
                  </a:lnTo>
                  <a:lnTo>
                    <a:pt x="448525" y="23609"/>
                  </a:lnTo>
                  <a:lnTo>
                    <a:pt x="460311" y="23609"/>
                  </a:lnTo>
                  <a:lnTo>
                    <a:pt x="460311" y="11811"/>
                  </a:lnTo>
                  <a:close/>
                </a:path>
                <a:path w="601979" h="35560">
                  <a:moveTo>
                    <a:pt x="472122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72122" y="11798"/>
                  </a:lnTo>
                  <a:lnTo>
                    <a:pt x="472122" y="0"/>
                  </a:lnTo>
                  <a:close/>
                </a:path>
                <a:path w="601979" h="35560">
                  <a:moveTo>
                    <a:pt x="483933" y="0"/>
                  </a:moveTo>
                  <a:lnTo>
                    <a:pt x="472135" y="0"/>
                  </a:lnTo>
                  <a:lnTo>
                    <a:pt x="472135" y="11798"/>
                  </a:lnTo>
                  <a:lnTo>
                    <a:pt x="483933" y="11798"/>
                  </a:lnTo>
                  <a:lnTo>
                    <a:pt x="483933" y="0"/>
                  </a:lnTo>
                  <a:close/>
                </a:path>
                <a:path w="601979" h="35560">
                  <a:moveTo>
                    <a:pt x="507517" y="11811"/>
                  </a:moveTo>
                  <a:lnTo>
                    <a:pt x="495731" y="11811"/>
                  </a:lnTo>
                  <a:lnTo>
                    <a:pt x="483933" y="11811"/>
                  </a:lnTo>
                  <a:lnTo>
                    <a:pt x="483933" y="23609"/>
                  </a:lnTo>
                  <a:lnTo>
                    <a:pt x="495731" y="23609"/>
                  </a:lnTo>
                  <a:lnTo>
                    <a:pt x="507517" y="23609"/>
                  </a:lnTo>
                  <a:lnTo>
                    <a:pt x="507517" y="11811"/>
                  </a:lnTo>
                  <a:close/>
                </a:path>
                <a:path w="601979" h="35560">
                  <a:moveTo>
                    <a:pt x="519328" y="0"/>
                  </a:moveTo>
                  <a:lnTo>
                    <a:pt x="507542" y="0"/>
                  </a:lnTo>
                  <a:lnTo>
                    <a:pt x="507542" y="11798"/>
                  </a:lnTo>
                  <a:lnTo>
                    <a:pt x="519328" y="11798"/>
                  </a:lnTo>
                  <a:lnTo>
                    <a:pt x="519328" y="0"/>
                  </a:lnTo>
                  <a:close/>
                </a:path>
                <a:path w="601979" h="35560">
                  <a:moveTo>
                    <a:pt x="531139" y="11811"/>
                  </a:moveTo>
                  <a:lnTo>
                    <a:pt x="519341" y="11811"/>
                  </a:lnTo>
                  <a:lnTo>
                    <a:pt x="519341" y="23609"/>
                  </a:lnTo>
                  <a:lnTo>
                    <a:pt x="531139" y="23609"/>
                  </a:lnTo>
                  <a:lnTo>
                    <a:pt x="531139" y="11811"/>
                  </a:lnTo>
                  <a:close/>
                </a:path>
                <a:path w="601979" h="35560">
                  <a:moveTo>
                    <a:pt x="566547" y="11811"/>
                  </a:moveTo>
                  <a:lnTo>
                    <a:pt x="554748" y="11811"/>
                  </a:lnTo>
                  <a:lnTo>
                    <a:pt x="542950" y="11811"/>
                  </a:lnTo>
                  <a:lnTo>
                    <a:pt x="531152" y="11811"/>
                  </a:lnTo>
                  <a:lnTo>
                    <a:pt x="531152" y="23609"/>
                  </a:lnTo>
                  <a:lnTo>
                    <a:pt x="542950" y="23609"/>
                  </a:lnTo>
                  <a:lnTo>
                    <a:pt x="554748" y="23609"/>
                  </a:lnTo>
                  <a:lnTo>
                    <a:pt x="566547" y="23609"/>
                  </a:lnTo>
                  <a:lnTo>
                    <a:pt x="566547" y="11811"/>
                  </a:lnTo>
                  <a:close/>
                </a:path>
                <a:path w="601979" h="35560">
                  <a:moveTo>
                    <a:pt x="566547" y="0"/>
                  </a:moveTo>
                  <a:lnTo>
                    <a:pt x="554748" y="0"/>
                  </a:lnTo>
                  <a:lnTo>
                    <a:pt x="542950" y="0"/>
                  </a:lnTo>
                  <a:lnTo>
                    <a:pt x="531152" y="0"/>
                  </a:lnTo>
                  <a:lnTo>
                    <a:pt x="531152" y="11798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66547" y="0"/>
                  </a:lnTo>
                  <a:close/>
                </a:path>
                <a:path w="601979" h="35560">
                  <a:moveTo>
                    <a:pt x="601967" y="11811"/>
                  </a:moveTo>
                  <a:lnTo>
                    <a:pt x="590169" y="11811"/>
                  </a:lnTo>
                  <a:lnTo>
                    <a:pt x="590169" y="23609"/>
                  </a:lnTo>
                  <a:lnTo>
                    <a:pt x="601967" y="23609"/>
                  </a:lnTo>
                  <a:lnTo>
                    <a:pt x="601967" y="118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5958433" y="4073778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09" h="47625">
                  <a:moveTo>
                    <a:pt x="23583" y="11811"/>
                  </a:moveTo>
                  <a:lnTo>
                    <a:pt x="11798" y="11811"/>
                  </a:lnTo>
                  <a:lnTo>
                    <a:pt x="0" y="11811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11798" y="23609"/>
                  </a:lnTo>
                  <a:lnTo>
                    <a:pt x="23583" y="23609"/>
                  </a:lnTo>
                  <a:lnTo>
                    <a:pt x="23583" y="11811"/>
                  </a:lnTo>
                  <a:close/>
                </a:path>
                <a:path w="626109" h="47625">
                  <a:moveTo>
                    <a:pt x="35394" y="11811"/>
                  </a:moveTo>
                  <a:lnTo>
                    <a:pt x="23596" y="11811"/>
                  </a:lnTo>
                  <a:lnTo>
                    <a:pt x="23596" y="23609"/>
                  </a:lnTo>
                  <a:lnTo>
                    <a:pt x="35394" y="23609"/>
                  </a:lnTo>
                  <a:lnTo>
                    <a:pt x="35394" y="11811"/>
                  </a:lnTo>
                  <a:close/>
                </a:path>
                <a:path w="626109" h="47625">
                  <a:moveTo>
                    <a:pt x="58991" y="23609"/>
                  </a:moveTo>
                  <a:lnTo>
                    <a:pt x="47205" y="23609"/>
                  </a:lnTo>
                  <a:lnTo>
                    <a:pt x="47205" y="35407"/>
                  </a:lnTo>
                  <a:lnTo>
                    <a:pt x="35407" y="35407"/>
                  </a:lnTo>
                  <a:lnTo>
                    <a:pt x="35407" y="47205"/>
                  </a:lnTo>
                  <a:lnTo>
                    <a:pt x="47205" y="47205"/>
                  </a:lnTo>
                  <a:lnTo>
                    <a:pt x="58991" y="47205"/>
                  </a:lnTo>
                  <a:lnTo>
                    <a:pt x="58991" y="35407"/>
                  </a:lnTo>
                  <a:lnTo>
                    <a:pt x="58991" y="23609"/>
                  </a:lnTo>
                  <a:close/>
                </a:path>
                <a:path w="626109" h="47625">
                  <a:moveTo>
                    <a:pt x="70815" y="23609"/>
                  </a:move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70815" y="23609"/>
                  </a:lnTo>
                  <a:close/>
                </a:path>
                <a:path w="626109" h="47625">
                  <a:moveTo>
                    <a:pt x="82613" y="35407"/>
                  </a:moveTo>
                  <a:lnTo>
                    <a:pt x="70815" y="35407"/>
                  </a:lnTo>
                  <a:lnTo>
                    <a:pt x="70815" y="47205"/>
                  </a:lnTo>
                  <a:lnTo>
                    <a:pt x="82613" y="47205"/>
                  </a:lnTo>
                  <a:lnTo>
                    <a:pt x="82613" y="35407"/>
                  </a:lnTo>
                  <a:close/>
                </a:path>
                <a:path w="626109" h="47625">
                  <a:moveTo>
                    <a:pt x="94411" y="11811"/>
                  </a:moveTo>
                  <a:lnTo>
                    <a:pt x="82613" y="11811"/>
                  </a:lnTo>
                  <a:lnTo>
                    <a:pt x="70815" y="11811"/>
                  </a:lnTo>
                  <a:lnTo>
                    <a:pt x="70815" y="23609"/>
                  </a:lnTo>
                  <a:lnTo>
                    <a:pt x="82613" y="23609"/>
                  </a:lnTo>
                  <a:lnTo>
                    <a:pt x="82613" y="35407"/>
                  </a:lnTo>
                  <a:lnTo>
                    <a:pt x="94411" y="35407"/>
                  </a:lnTo>
                  <a:lnTo>
                    <a:pt x="94411" y="23609"/>
                  </a:lnTo>
                  <a:lnTo>
                    <a:pt x="94411" y="11811"/>
                  </a:lnTo>
                  <a:close/>
                </a:path>
                <a:path w="626109" h="47625">
                  <a:moveTo>
                    <a:pt x="118008" y="23609"/>
                  </a:moveTo>
                  <a:lnTo>
                    <a:pt x="106222" y="23609"/>
                  </a:ln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18008" y="35407"/>
                  </a:lnTo>
                  <a:lnTo>
                    <a:pt x="118008" y="23609"/>
                  </a:lnTo>
                  <a:close/>
                </a:path>
                <a:path w="626109" h="47625">
                  <a:moveTo>
                    <a:pt x="153416" y="11811"/>
                  </a:moveTo>
                  <a:lnTo>
                    <a:pt x="141630" y="11811"/>
                  </a:lnTo>
                  <a:lnTo>
                    <a:pt x="129832" y="11811"/>
                  </a:lnTo>
                  <a:lnTo>
                    <a:pt x="129832" y="23609"/>
                  </a:lnTo>
                  <a:lnTo>
                    <a:pt x="129832" y="35407"/>
                  </a:lnTo>
                  <a:lnTo>
                    <a:pt x="141630" y="35407"/>
                  </a:lnTo>
                  <a:lnTo>
                    <a:pt x="153416" y="35407"/>
                  </a:lnTo>
                  <a:lnTo>
                    <a:pt x="153416" y="23609"/>
                  </a:lnTo>
                  <a:lnTo>
                    <a:pt x="153416" y="11811"/>
                  </a:lnTo>
                  <a:close/>
                </a:path>
                <a:path w="626109" h="47625">
                  <a:moveTo>
                    <a:pt x="165239" y="11811"/>
                  </a:moveTo>
                  <a:lnTo>
                    <a:pt x="153441" y="11811"/>
                  </a:lnTo>
                  <a:lnTo>
                    <a:pt x="153441" y="23609"/>
                  </a:lnTo>
                  <a:lnTo>
                    <a:pt x="165239" y="23609"/>
                  </a:lnTo>
                  <a:lnTo>
                    <a:pt x="165239" y="11811"/>
                  </a:lnTo>
                  <a:close/>
                </a:path>
                <a:path w="626109" h="47625">
                  <a:moveTo>
                    <a:pt x="188836" y="11811"/>
                  </a:moveTo>
                  <a:lnTo>
                    <a:pt x="177038" y="11811"/>
                  </a:lnTo>
                  <a:lnTo>
                    <a:pt x="177038" y="23609"/>
                  </a:lnTo>
                  <a:lnTo>
                    <a:pt x="188836" y="23609"/>
                  </a:lnTo>
                  <a:lnTo>
                    <a:pt x="188836" y="11811"/>
                  </a:lnTo>
                  <a:close/>
                </a:path>
                <a:path w="626109" h="47625">
                  <a:moveTo>
                    <a:pt x="212432" y="11811"/>
                  </a:moveTo>
                  <a:lnTo>
                    <a:pt x="200647" y="11811"/>
                  </a:lnTo>
                  <a:lnTo>
                    <a:pt x="200647" y="23609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lnTo>
                    <a:pt x="212432" y="11811"/>
                  </a:lnTo>
                  <a:close/>
                </a:path>
                <a:path w="626109" h="47625">
                  <a:moveTo>
                    <a:pt x="224243" y="11811"/>
                  </a:moveTo>
                  <a:lnTo>
                    <a:pt x="212458" y="11811"/>
                  </a:lnTo>
                  <a:lnTo>
                    <a:pt x="212458" y="23609"/>
                  </a:lnTo>
                  <a:lnTo>
                    <a:pt x="224243" y="23609"/>
                  </a:lnTo>
                  <a:lnTo>
                    <a:pt x="224243" y="11811"/>
                  </a:lnTo>
                  <a:close/>
                </a:path>
                <a:path w="626109" h="47625">
                  <a:moveTo>
                    <a:pt x="247840" y="11811"/>
                  </a:moveTo>
                  <a:lnTo>
                    <a:pt x="236054" y="11811"/>
                  </a:lnTo>
                  <a:lnTo>
                    <a:pt x="224256" y="11811"/>
                  </a:ln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36054" y="23609"/>
                  </a:lnTo>
                  <a:lnTo>
                    <a:pt x="247840" y="23609"/>
                  </a:lnTo>
                  <a:lnTo>
                    <a:pt x="247840" y="11811"/>
                  </a:lnTo>
                  <a:close/>
                </a:path>
                <a:path w="626109" h="47625">
                  <a:moveTo>
                    <a:pt x="259664" y="11811"/>
                  </a:moveTo>
                  <a:lnTo>
                    <a:pt x="247865" y="11811"/>
                  </a:lnTo>
                  <a:lnTo>
                    <a:pt x="247865" y="23609"/>
                  </a:lnTo>
                  <a:lnTo>
                    <a:pt x="247865" y="35407"/>
                  </a:lnTo>
                  <a:lnTo>
                    <a:pt x="259664" y="35407"/>
                  </a:lnTo>
                  <a:lnTo>
                    <a:pt x="259664" y="23609"/>
                  </a:lnTo>
                  <a:lnTo>
                    <a:pt x="259664" y="11811"/>
                  </a:lnTo>
                  <a:close/>
                </a:path>
                <a:path w="626109" h="47625">
                  <a:moveTo>
                    <a:pt x="283260" y="0"/>
                  </a:moveTo>
                  <a:lnTo>
                    <a:pt x="271475" y="0"/>
                  </a:lnTo>
                  <a:lnTo>
                    <a:pt x="271475" y="11798"/>
                  </a:lnTo>
                  <a:lnTo>
                    <a:pt x="283260" y="11798"/>
                  </a:lnTo>
                  <a:lnTo>
                    <a:pt x="283260" y="0"/>
                  </a:lnTo>
                  <a:close/>
                </a:path>
                <a:path w="626109" h="47625">
                  <a:moveTo>
                    <a:pt x="306857" y="23609"/>
                  </a:moveTo>
                  <a:lnTo>
                    <a:pt x="295071" y="23609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close/>
                </a:path>
                <a:path w="626109" h="47625">
                  <a:moveTo>
                    <a:pt x="306857" y="0"/>
                  </a:moveTo>
                  <a:lnTo>
                    <a:pt x="295071" y="0"/>
                  </a:lnTo>
                  <a:lnTo>
                    <a:pt x="283273" y="0"/>
                  </a:lnTo>
                  <a:lnTo>
                    <a:pt x="283273" y="11798"/>
                  </a:lnTo>
                  <a:lnTo>
                    <a:pt x="295071" y="11798"/>
                  </a:lnTo>
                  <a:lnTo>
                    <a:pt x="306857" y="11798"/>
                  </a:lnTo>
                  <a:lnTo>
                    <a:pt x="306857" y="0"/>
                  </a:lnTo>
                  <a:close/>
                </a:path>
                <a:path w="626109" h="47625">
                  <a:moveTo>
                    <a:pt x="318668" y="11811"/>
                  </a:moveTo>
                  <a:lnTo>
                    <a:pt x="306882" y="11811"/>
                  </a:lnTo>
                  <a:lnTo>
                    <a:pt x="306882" y="23609"/>
                  </a:lnTo>
                  <a:lnTo>
                    <a:pt x="318668" y="23609"/>
                  </a:lnTo>
                  <a:lnTo>
                    <a:pt x="318668" y="11811"/>
                  </a:lnTo>
                  <a:close/>
                </a:path>
                <a:path w="626109" h="47625">
                  <a:moveTo>
                    <a:pt x="330479" y="11811"/>
                  </a:moveTo>
                  <a:lnTo>
                    <a:pt x="318681" y="11811"/>
                  </a:lnTo>
                  <a:lnTo>
                    <a:pt x="318681" y="23609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lnTo>
                    <a:pt x="330479" y="11811"/>
                  </a:lnTo>
                  <a:close/>
                </a:path>
                <a:path w="626109" h="47625">
                  <a:moveTo>
                    <a:pt x="342277" y="11811"/>
                  </a:moveTo>
                  <a:lnTo>
                    <a:pt x="330492" y="11811"/>
                  </a:lnTo>
                  <a:lnTo>
                    <a:pt x="330492" y="23609"/>
                  </a:lnTo>
                  <a:lnTo>
                    <a:pt x="330492" y="35407"/>
                  </a:lnTo>
                  <a:lnTo>
                    <a:pt x="342277" y="35407"/>
                  </a:lnTo>
                  <a:lnTo>
                    <a:pt x="342277" y="23609"/>
                  </a:lnTo>
                  <a:lnTo>
                    <a:pt x="342277" y="11811"/>
                  </a:lnTo>
                  <a:close/>
                </a:path>
                <a:path w="626109" h="47625">
                  <a:moveTo>
                    <a:pt x="342277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42277" y="11798"/>
                  </a:lnTo>
                  <a:lnTo>
                    <a:pt x="342277" y="0"/>
                  </a:lnTo>
                  <a:close/>
                </a:path>
                <a:path w="626109" h="47625">
                  <a:moveTo>
                    <a:pt x="354088" y="11811"/>
                  </a:moveTo>
                  <a:lnTo>
                    <a:pt x="342290" y="11811"/>
                  </a:lnTo>
                  <a:lnTo>
                    <a:pt x="342290" y="23609"/>
                  </a:lnTo>
                  <a:lnTo>
                    <a:pt x="354088" y="23609"/>
                  </a:lnTo>
                  <a:lnTo>
                    <a:pt x="354088" y="11811"/>
                  </a:lnTo>
                  <a:close/>
                </a:path>
                <a:path w="626109" h="47625">
                  <a:moveTo>
                    <a:pt x="354088" y="0"/>
                  </a:moveTo>
                  <a:lnTo>
                    <a:pt x="342290" y="0"/>
                  </a:lnTo>
                  <a:lnTo>
                    <a:pt x="342290" y="11798"/>
                  </a:lnTo>
                  <a:lnTo>
                    <a:pt x="354088" y="11798"/>
                  </a:lnTo>
                  <a:lnTo>
                    <a:pt x="354088" y="0"/>
                  </a:lnTo>
                  <a:close/>
                </a:path>
                <a:path w="626109" h="47625">
                  <a:moveTo>
                    <a:pt x="365874" y="23609"/>
                  </a:moveTo>
                  <a:lnTo>
                    <a:pt x="354088" y="23609"/>
                  </a:lnTo>
                  <a:lnTo>
                    <a:pt x="354088" y="35407"/>
                  </a:lnTo>
                  <a:lnTo>
                    <a:pt x="365874" y="35407"/>
                  </a:lnTo>
                  <a:lnTo>
                    <a:pt x="365874" y="23609"/>
                  </a:lnTo>
                  <a:close/>
                </a:path>
                <a:path w="626109" h="47625">
                  <a:moveTo>
                    <a:pt x="377685" y="11811"/>
                  </a:moveTo>
                  <a:lnTo>
                    <a:pt x="365899" y="11811"/>
                  </a:lnTo>
                  <a:lnTo>
                    <a:pt x="365899" y="23609"/>
                  </a:lnTo>
                  <a:lnTo>
                    <a:pt x="365899" y="35407"/>
                  </a:lnTo>
                  <a:lnTo>
                    <a:pt x="377685" y="35407"/>
                  </a:lnTo>
                  <a:lnTo>
                    <a:pt x="377685" y="23609"/>
                  </a:lnTo>
                  <a:lnTo>
                    <a:pt x="377685" y="11811"/>
                  </a:lnTo>
                  <a:close/>
                </a:path>
                <a:path w="626109" h="47625">
                  <a:moveTo>
                    <a:pt x="389496" y="23609"/>
                  </a:moveTo>
                  <a:lnTo>
                    <a:pt x="377698" y="23609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close/>
                </a:path>
                <a:path w="626109" h="47625">
                  <a:moveTo>
                    <a:pt x="413092" y="11811"/>
                  </a:moveTo>
                  <a:lnTo>
                    <a:pt x="401307" y="11811"/>
                  </a:lnTo>
                  <a:lnTo>
                    <a:pt x="401307" y="23609"/>
                  </a:lnTo>
                  <a:lnTo>
                    <a:pt x="413092" y="23609"/>
                  </a:lnTo>
                  <a:lnTo>
                    <a:pt x="413092" y="11811"/>
                  </a:lnTo>
                  <a:close/>
                </a:path>
                <a:path w="626109" h="47625">
                  <a:moveTo>
                    <a:pt x="413092" y="0"/>
                  </a:moveTo>
                  <a:lnTo>
                    <a:pt x="401307" y="0"/>
                  </a:lnTo>
                  <a:lnTo>
                    <a:pt x="401307" y="11798"/>
                  </a:lnTo>
                  <a:lnTo>
                    <a:pt x="413092" y="11798"/>
                  </a:lnTo>
                  <a:lnTo>
                    <a:pt x="413092" y="0"/>
                  </a:lnTo>
                  <a:close/>
                </a:path>
                <a:path w="626109" h="47625">
                  <a:moveTo>
                    <a:pt x="424903" y="11811"/>
                  </a:moveTo>
                  <a:lnTo>
                    <a:pt x="413105" y="11811"/>
                  </a:lnTo>
                  <a:lnTo>
                    <a:pt x="413105" y="23609"/>
                  </a:lnTo>
                  <a:lnTo>
                    <a:pt x="424903" y="23609"/>
                  </a:lnTo>
                  <a:lnTo>
                    <a:pt x="424903" y="11811"/>
                  </a:lnTo>
                  <a:close/>
                </a:path>
                <a:path w="626109" h="47625">
                  <a:moveTo>
                    <a:pt x="436702" y="11811"/>
                  </a:moveTo>
                  <a:lnTo>
                    <a:pt x="424916" y="11811"/>
                  </a:lnTo>
                  <a:lnTo>
                    <a:pt x="424916" y="23609"/>
                  </a:lnTo>
                  <a:lnTo>
                    <a:pt x="424916" y="35407"/>
                  </a:lnTo>
                  <a:lnTo>
                    <a:pt x="436702" y="35407"/>
                  </a:lnTo>
                  <a:lnTo>
                    <a:pt x="436702" y="23609"/>
                  </a:lnTo>
                  <a:lnTo>
                    <a:pt x="436702" y="11811"/>
                  </a:lnTo>
                  <a:close/>
                </a:path>
                <a:path w="626109" h="47625">
                  <a:moveTo>
                    <a:pt x="436702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36702" y="11798"/>
                  </a:lnTo>
                  <a:lnTo>
                    <a:pt x="436702" y="0"/>
                  </a:lnTo>
                  <a:close/>
                </a:path>
                <a:path w="626109" h="47625">
                  <a:moveTo>
                    <a:pt x="448513" y="11811"/>
                  </a:moveTo>
                  <a:lnTo>
                    <a:pt x="436714" y="11811"/>
                  </a:lnTo>
                  <a:lnTo>
                    <a:pt x="436714" y="23609"/>
                  </a:lnTo>
                  <a:lnTo>
                    <a:pt x="448513" y="23609"/>
                  </a:lnTo>
                  <a:lnTo>
                    <a:pt x="448513" y="11811"/>
                  </a:lnTo>
                  <a:close/>
                </a:path>
                <a:path w="626109" h="47625">
                  <a:moveTo>
                    <a:pt x="460298" y="0"/>
                  </a:moveTo>
                  <a:lnTo>
                    <a:pt x="448513" y="0"/>
                  </a:lnTo>
                  <a:lnTo>
                    <a:pt x="448513" y="11798"/>
                  </a:lnTo>
                  <a:lnTo>
                    <a:pt x="460298" y="11798"/>
                  </a:lnTo>
                  <a:lnTo>
                    <a:pt x="460298" y="0"/>
                  </a:lnTo>
                  <a:close/>
                </a:path>
                <a:path w="626109" h="47625">
                  <a:moveTo>
                    <a:pt x="472109" y="11811"/>
                  </a:moveTo>
                  <a:lnTo>
                    <a:pt x="460324" y="11811"/>
                  </a:lnTo>
                  <a:lnTo>
                    <a:pt x="460324" y="23609"/>
                  </a:lnTo>
                  <a:lnTo>
                    <a:pt x="460324" y="35407"/>
                  </a:lnTo>
                  <a:lnTo>
                    <a:pt x="472109" y="35407"/>
                  </a:lnTo>
                  <a:lnTo>
                    <a:pt x="472109" y="23609"/>
                  </a:lnTo>
                  <a:lnTo>
                    <a:pt x="472109" y="11811"/>
                  </a:lnTo>
                  <a:close/>
                </a:path>
                <a:path w="626109" h="47625">
                  <a:moveTo>
                    <a:pt x="483920" y="11811"/>
                  </a:moveTo>
                  <a:lnTo>
                    <a:pt x="472122" y="11811"/>
                  </a:lnTo>
                  <a:lnTo>
                    <a:pt x="472122" y="23609"/>
                  </a:lnTo>
                  <a:lnTo>
                    <a:pt x="472122" y="35407"/>
                  </a:lnTo>
                  <a:lnTo>
                    <a:pt x="483920" y="35407"/>
                  </a:lnTo>
                  <a:lnTo>
                    <a:pt x="483920" y="23609"/>
                  </a:lnTo>
                  <a:lnTo>
                    <a:pt x="483920" y="11811"/>
                  </a:lnTo>
                  <a:close/>
                </a:path>
                <a:path w="626109" h="47625">
                  <a:moveTo>
                    <a:pt x="495731" y="0"/>
                  </a:move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495731" y="0"/>
                  </a:lnTo>
                  <a:close/>
                </a:path>
                <a:path w="626109" h="47625">
                  <a:moveTo>
                    <a:pt x="519315" y="23609"/>
                  </a:moveTo>
                  <a:lnTo>
                    <a:pt x="507530" y="23609"/>
                  </a:lnTo>
                  <a:lnTo>
                    <a:pt x="507530" y="35407"/>
                  </a:lnTo>
                  <a:lnTo>
                    <a:pt x="519315" y="35407"/>
                  </a:lnTo>
                  <a:lnTo>
                    <a:pt x="519315" y="23609"/>
                  </a:lnTo>
                  <a:close/>
                </a:path>
                <a:path w="626109" h="47625">
                  <a:moveTo>
                    <a:pt x="531126" y="11811"/>
                  </a:moveTo>
                  <a:lnTo>
                    <a:pt x="519341" y="11811"/>
                  </a:lnTo>
                  <a:lnTo>
                    <a:pt x="519341" y="23609"/>
                  </a:lnTo>
                  <a:lnTo>
                    <a:pt x="531126" y="23609"/>
                  </a:lnTo>
                  <a:lnTo>
                    <a:pt x="531126" y="11811"/>
                  </a:lnTo>
                  <a:close/>
                </a:path>
                <a:path w="626109" h="47625">
                  <a:moveTo>
                    <a:pt x="531126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31126" y="11798"/>
                  </a:lnTo>
                  <a:lnTo>
                    <a:pt x="531126" y="0"/>
                  </a:lnTo>
                  <a:close/>
                </a:path>
                <a:path w="626109" h="47625">
                  <a:moveTo>
                    <a:pt x="542937" y="23609"/>
                  </a:moveTo>
                  <a:lnTo>
                    <a:pt x="531139" y="23609"/>
                  </a:lnTo>
                  <a:lnTo>
                    <a:pt x="531139" y="35407"/>
                  </a:lnTo>
                  <a:lnTo>
                    <a:pt x="542937" y="35407"/>
                  </a:lnTo>
                  <a:lnTo>
                    <a:pt x="542937" y="23609"/>
                  </a:lnTo>
                  <a:close/>
                </a:path>
                <a:path w="626109" h="47625">
                  <a:moveTo>
                    <a:pt x="554748" y="23609"/>
                  </a:moveTo>
                  <a:lnTo>
                    <a:pt x="542950" y="23609"/>
                  </a:lnTo>
                  <a:lnTo>
                    <a:pt x="542950" y="35407"/>
                  </a:lnTo>
                  <a:lnTo>
                    <a:pt x="554748" y="35407"/>
                  </a:lnTo>
                  <a:lnTo>
                    <a:pt x="554748" y="23609"/>
                  </a:lnTo>
                  <a:close/>
                </a:path>
                <a:path w="626109" h="47625">
                  <a:moveTo>
                    <a:pt x="566547" y="0"/>
                  </a:moveTo>
                  <a:lnTo>
                    <a:pt x="554748" y="0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66547" y="0"/>
                  </a:lnTo>
                  <a:close/>
                </a:path>
                <a:path w="626109" h="47625">
                  <a:moveTo>
                    <a:pt x="601941" y="11811"/>
                  </a:moveTo>
                  <a:lnTo>
                    <a:pt x="590143" y="11811"/>
                  </a:lnTo>
                  <a:lnTo>
                    <a:pt x="578345" y="11811"/>
                  </a:lnTo>
                  <a:lnTo>
                    <a:pt x="566547" y="11811"/>
                  </a:lnTo>
                  <a:lnTo>
                    <a:pt x="554748" y="11811"/>
                  </a:lnTo>
                  <a:lnTo>
                    <a:pt x="554748" y="23609"/>
                  </a:lnTo>
                  <a:lnTo>
                    <a:pt x="566547" y="23609"/>
                  </a:lnTo>
                  <a:lnTo>
                    <a:pt x="578345" y="23609"/>
                  </a:lnTo>
                  <a:lnTo>
                    <a:pt x="578345" y="35407"/>
                  </a:lnTo>
                  <a:lnTo>
                    <a:pt x="590143" y="35407"/>
                  </a:lnTo>
                  <a:lnTo>
                    <a:pt x="590143" y="23609"/>
                  </a:lnTo>
                  <a:lnTo>
                    <a:pt x="601941" y="23609"/>
                  </a:lnTo>
                  <a:lnTo>
                    <a:pt x="601941" y="11811"/>
                  </a:lnTo>
                  <a:close/>
                </a:path>
                <a:path w="626109" h="47625">
                  <a:moveTo>
                    <a:pt x="625551" y="11811"/>
                  </a:moveTo>
                  <a:lnTo>
                    <a:pt x="613765" y="11811"/>
                  </a:lnTo>
                  <a:lnTo>
                    <a:pt x="613765" y="23609"/>
                  </a:lnTo>
                  <a:lnTo>
                    <a:pt x="625551" y="23609"/>
                  </a:lnTo>
                  <a:lnTo>
                    <a:pt x="625551" y="11811"/>
                  </a:lnTo>
                  <a:close/>
                </a:path>
                <a:path w="626109" h="47625">
                  <a:moveTo>
                    <a:pt x="625551" y="0"/>
                  </a:moveTo>
                  <a:lnTo>
                    <a:pt x="613765" y="0"/>
                  </a:ln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5958433" y="4109186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09" h="47625">
                  <a:moveTo>
                    <a:pt x="11798" y="23609"/>
                  </a:move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11798" y="23609"/>
                  </a:lnTo>
                  <a:close/>
                </a:path>
                <a:path w="626109" h="47625">
                  <a:moveTo>
                    <a:pt x="23583" y="35420"/>
                  </a:moveTo>
                  <a:lnTo>
                    <a:pt x="11798" y="35420"/>
                  </a:lnTo>
                  <a:lnTo>
                    <a:pt x="0" y="35420"/>
                  </a:lnTo>
                  <a:lnTo>
                    <a:pt x="0" y="47218"/>
                  </a:lnTo>
                  <a:lnTo>
                    <a:pt x="11798" y="47218"/>
                  </a:lnTo>
                  <a:lnTo>
                    <a:pt x="23583" y="47218"/>
                  </a:lnTo>
                  <a:lnTo>
                    <a:pt x="23583" y="35420"/>
                  </a:lnTo>
                  <a:close/>
                </a:path>
                <a:path w="626109" h="47625">
                  <a:moveTo>
                    <a:pt x="35394" y="23609"/>
                  </a:moveTo>
                  <a:lnTo>
                    <a:pt x="23596" y="23609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close/>
                </a:path>
                <a:path w="626109" h="47625">
                  <a:moveTo>
                    <a:pt x="58991" y="35420"/>
                  </a:moveTo>
                  <a:lnTo>
                    <a:pt x="47205" y="35420"/>
                  </a:lnTo>
                  <a:lnTo>
                    <a:pt x="47205" y="47218"/>
                  </a:lnTo>
                  <a:lnTo>
                    <a:pt x="58991" y="47218"/>
                  </a:lnTo>
                  <a:lnTo>
                    <a:pt x="58991" y="35420"/>
                  </a:lnTo>
                  <a:close/>
                </a:path>
                <a:path w="626109" h="47625">
                  <a:moveTo>
                    <a:pt x="70815" y="35420"/>
                  </a:moveTo>
                  <a:lnTo>
                    <a:pt x="59016" y="35420"/>
                  </a:lnTo>
                  <a:lnTo>
                    <a:pt x="59016" y="47218"/>
                  </a:lnTo>
                  <a:lnTo>
                    <a:pt x="70815" y="47218"/>
                  </a:lnTo>
                  <a:lnTo>
                    <a:pt x="70815" y="35420"/>
                  </a:lnTo>
                  <a:close/>
                </a:path>
                <a:path w="626109" h="47625">
                  <a:moveTo>
                    <a:pt x="82613" y="0"/>
                  </a:moveTo>
                  <a:lnTo>
                    <a:pt x="70815" y="0"/>
                  </a:lnTo>
                  <a:lnTo>
                    <a:pt x="70815" y="11798"/>
                  </a:lnTo>
                  <a:lnTo>
                    <a:pt x="82613" y="11798"/>
                  </a:lnTo>
                  <a:lnTo>
                    <a:pt x="82613" y="0"/>
                  </a:lnTo>
                  <a:close/>
                </a:path>
                <a:path w="626109" h="47625">
                  <a:moveTo>
                    <a:pt x="94411" y="35420"/>
                  </a:moveTo>
                  <a:lnTo>
                    <a:pt x="82613" y="35420"/>
                  </a:lnTo>
                  <a:lnTo>
                    <a:pt x="82613" y="47218"/>
                  </a:lnTo>
                  <a:lnTo>
                    <a:pt x="94411" y="47218"/>
                  </a:lnTo>
                  <a:lnTo>
                    <a:pt x="94411" y="35420"/>
                  </a:lnTo>
                  <a:close/>
                </a:path>
                <a:path w="626109" h="47625">
                  <a:moveTo>
                    <a:pt x="94411" y="11811"/>
                  </a:moveTo>
                  <a:lnTo>
                    <a:pt x="82613" y="11811"/>
                  </a:lnTo>
                  <a:lnTo>
                    <a:pt x="82613" y="23609"/>
                  </a:lnTo>
                  <a:lnTo>
                    <a:pt x="70815" y="23609"/>
                  </a:lnTo>
                  <a:lnTo>
                    <a:pt x="70815" y="11811"/>
                  </a:lnTo>
                  <a:lnTo>
                    <a:pt x="59016" y="11811"/>
                  </a:ln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94411" y="35407"/>
                  </a:lnTo>
                  <a:lnTo>
                    <a:pt x="94411" y="23609"/>
                  </a:lnTo>
                  <a:lnTo>
                    <a:pt x="94411" y="11811"/>
                  </a:lnTo>
                  <a:close/>
                </a:path>
                <a:path w="626109" h="47625">
                  <a:moveTo>
                    <a:pt x="106222" y="11811"/>
                  </a:moveTo>
                  <a:lnTo>
                    <a:pt x="94424" y="11811"/>
                  </a:lnTo>
                  <a:lnTo>
                    <a:pt x="94424" y="23609"/>
                  </a:lnTo>
                  <a:lnTo>
                    <a:pt x="106222" y="23609"/>
                  </a:lnTo>
                  <a:lnTo>
                    <a:pt x="106222" y="11811"/>
                  </a:lnTo>
                  <a:close/>
                </a:path>
                <a:path w="626109" h="47625">
                  <a:moveTo>
                    <a:pt x="118008" y="0"/>
                  </a:moveTo>
                  <a:lnTo>
                    <a:pt x="106222" y="0"/>
                  </a:lnTo>
                  <a:lnTo>
                    <a:pt x="106222" y="11798"/>
                  </a:lnTo>
                  <a:lnTo>
                    <a:pt x="118008" y="11798"/>
                  </a:lnTo>
                  <a:lnTo>
                    <a:pt x="118008" y="0"/>
                  </a:lnTo>
                  <a:close/>
                </a:path>
                <a:path w="626109" h="47625">
                  <a:moveTo>
                    <a:pt x="129819" y="11811"/>
                  </a:moveTo>
                  <a:lnTo>
                    <a:pt x="118021" y="11811"/>
                  </a:lnTo>
                  <a:lnTo>
                    <a:pt x="118021" y="23609"/>
                  </a:lnTo>
                  <a:lnTo>
                    <a:pt x="118021" y="35407"/>
                  </a:lnTo>
                  <a:lnTo>
                    <a:pt x="129819" y="35407"/>
                  </a:lnTo>
                  <a:lnTo>
                    <a:pt x="129819" y="23609"/>
                  </a:lnTo>
                  <a:lnTo>
                    <a:pt x="129819" y="11811"/>
                  </a:lnTo>
                  <a:close/>
                </a:path>
                <a:path w="626109" h="47625">
                  <a:moveTo>
                    <a:pt x="129819" y="0"/>
                  </a:moveTo>
                  <a:lnTo>
                    <a:pt x="118021" y="0"/>
                  </a:lnTo>
                  <a:lnTo>
                    <a:pt x="118021" y="11798"/>
                  </a:lnTo>
                  <a:lnTo>
                    <a:pt x="129819" y="11798"/>
                  </a:lnTo>
                  <a:lnTo>
                    <a:pt x="129819" y="0"/>
                  </a:lnTo>
                  <a:close/>
                </a:path>
                <a:path w="626109" h="47625">
                  <a:moveTo>
                    <a:pt x="141630" y="23609"/>
                  </a:moveTo>
                  <a:lnTo>
                    <a:pt x="129832" y="23609"/>
                  </a:lnTo>
                  <a:lnTo>
                    <a:pt x="129832" y="35407"/>
                  </a:lnTo>
                  <a:lnTo>
                    <a:pt x="141630" y="35407"/>
                  </a:lnTo>
                  <a:lnTo>
                    <a:pt x="141630" y="23609"/>
                  </a:lnTo>
                  <a:close/>
                </a:path>
                <a:path w="626109" h="47625">
                  <a:moveTo>
                    <a:pt x="153416" y="11811"/>
                  </a:moveTo>
                  <a:lnTo>
                    <a:pt x="141630" y="11811"/>
                  </a:lnTo>
                  <a:lnTo>
                    <a:pt x="141630" y="23609"/>
                  </a:lnTo>
                  <a:lnTo>
                    <a:pt x="153416" y="23609"/>
                  </a:lnTo>
                  <a:lnTo>
                    <a:pt x="153416" y="11811"/>
                  </a:lnTo>
                  <a:close/>
                </a:path>
                <a:path w="626109" h="47625">
                  <a:moveTo>
                    <a:pt x="177025" y="11811"/>
                  </a:moveTo>
                  <a:lnTo>
                    <a:pt x="165239" y="11811"/>
                  </a:lnTo>
                  <a:lnTo>
                    <a:pt x="153441" y="11811"/>
                  </a:lnTo>
                  <a:lnTo>
                    <a:pt x="153441" y="23609"/>
                  </a:lnTo>
                  <a:lnTo>
                    <a:pt x="165239" y="23609"/>
                  </a:lnTo>
                  <a:lnTo>
                    <a:pt x="177025" y="23609"/>
                  </a:lnTo>
                  <a:lnTo>
                    <a:pt x="177025" y="11811"/>
                  </a:lnTo>
                  <a:close/>
                </a:path>
                <a:path w="626109" h="47625">
                  <a:moveTo>
                    <a:pt x="177025" y="0"/>
                  </a:moveTo>
                  <a:lnTo>
                    <a:pt x="165239" y="0"/>
                  </a:lnTo>
                  <a:lnTo>
                    <a:pt x="165239" y="11798"/>
                  </a:lnTo>
                  <a:lnTo>
                    <a:pt x="177025" y="11798"/>
                  </a:lnTo>
                  <a:lnTo>
                    <a:pt x="177025" y="0"/>
                  </a:lnTo>
                  <a:close/>
                </a:path>
                <a:path w="626109" h="47625">
                  <a:moveTo>
                    <a:pt x="188836" y="11811"/>
                  </a:moveTo>
                  <a:lnTo>
                    <a:pt x="177038" y="11811"/>
                  </a:ln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lnTo>
                    <a:pt x="188836" y="11811"/>
                  </a:lnTo>
                  <a:close/>
                </a:path>
                <a:path w="626109" h="47625">
                  <a:moveTo>
                    <a:pt x="212432" y="23609"/>
                  </a:moveTo>
                  <a:lnTo>
                    <a:pt x="200647" y="23609"/>
                  </a:lnTo>
                  <a:lnTo>
                    <a:pt x="200647" y="11811"/>
                  </a:lnTo>
                  <a:lnTo>
                    <a:pt x="188849" y="11811"/>
                  </a:ln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close/>
                </a:path>
                <a:path w="626109" h="47625">
                  <a:moveTo>
                    <a:pt x="247840" y="0"/>
                  </a:moveTo>
                  <a:lnTo>
                    <a:pt x="236054" y="0"/>
                  </a:lnTo>
                  <a:lnTo>
                    <a:pt x="224256" y="0"/>
                  </a:lnTo>
                  <a:lnTo>
                    <a:pt x="224256" y="11798"/>
                  </a:lnTo>
                  <a:lnTo>
                    <a:pt x="236054" y="11798"/>
                  </a:lnTo>
                  <a:lnTo>
                    <a:pt x="247840" y="11798"/>
                  </a:lnTo>
                  <a:lnTo>
                    <a:pt x="247840" y="0"/>
                  </a:lnTo>
                  <a:close/>
                </a:path>
                <a:path w="626109" h="47625">
                  <a:moveTo>
                    <a:pt x="259664" y="11811"/>
                  </a:moveTo>
                  <a:lnTo>
                    <a:pt x="247865" y="11811"/>
                  </a:lnTo>
                  <a:lnTo>
                    <a:pt x="247865" y="23609"/>
                  </a:lnTo>
                  <a:lnTo>
                    <a:pt x="259664" y="23609"/>
                  </a:lnTo>
                  <a:lnTo>
                    <a:pt x="259664" y="11811"/>
                  </a:lnTo>
                  <a:close/>
                </a:path>
                <a:path w="626109" h="47625">
                  <a:moveTo>
                    <a:pt x="259664" y="0"/>
                  </a:moveTo>
                  <a:lnTo>
                    <a:pt x="247865" y="0"/>
                  </a:lnTo>
                  <a:lnTo>
                    <a:pt x="247865" y="11798"/>
                  </a:lnTo>
                  <a:lnTo>
                    <a:pt x="259664" y="11798"/>
                  </a:lnTo>
                  <a:lnTo>
                    <a:pt x="259664" y="0"/>
                  </a:lnTo>
                  <a:close/>
                </a:path>
                <a:path w="626109" h="47625">
                  <a:moveTo>
                    <a:pt x="306857" y="23609"/>
                  </a:moveTo>
                  <a:lnTo>
                    <a:pt x="295071" y="23609"/>
                  </a:lnTo>
                  <a:lnTo>
                    <a:pt x="295071" y="11811"/>
                  </a:lnTo>
                  <a:lnTo>
                    <a:pt x="283273" y="11811"/>
                  </a:ln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close/>
                </a:path>
                <a:path w="626109" h="47625">
                  <a:moveTo>
                    <a:pt x="318668" y="11811"/>
                  </a:moveTo>
                  <a:lnTo>
                    <a:pt x="306882" y="11811"/>
                  </a:lnTo>
                  <a:lnTo>
                    <a:pt x="306882" y="23609"/>
                  </a:lnTo>
                  <a:lnTo>
                    <a:pt x="306882" y="35407"/>
                  </a:lnTo>
                  <a:lnTo>
                    <a:pt x="318668" y="35407"/>
                  </a:lnTo>
                  <a:lnTo>
                    <a:pt x="318668" y="23609"/>
                  </a:lnTo>
                  <a:lnTo>
                    <a:pt x="318668" y="11811"/>
                  </a:lnTo>
                  <a:close/>
                </a:path>
                <a:path w="626109" h="47625">
                  <a:moveTo>
                    <a:pt x="318668" y="0"/>
                  </a:moveTo>
                  <a:lnTo>
                    <a:pt x="306882" y="0"/>
                  </a:lnTo>
                  <a:lnTo>
                    <a:pt x="306882" y="11798"/>
                  </a:lnTo>
                  <a:lnTo>
                    <a:pt x="318668" y="11798"/>
                  </a:lnTo>
                  <a:lnTo>
                    <a:pt x="318668" y="0"/>
                  </a:lnTo>
                  <a:close/>
                </a:path>
                <a:path w="626109" h="47625">
                  <a:moveTo>
                    <a:pt x="330479" y="11811"/>
                  </a:moveTo>
                  <a:lnTo>
                    <a:pt x="318681" y="11811"/>
                  </a:lnTo>
                  <a:lnTo>
                    <a:pt x="318681" y="23609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lnTo>
                    <a:pt x="330479" y="11811"/>
                  </a:lnTo>
                  <a:close/>
                </a:path>
                <a:path w="626109" h="47625">
                  <a:moveTo>
                    <a:pt x="330479" y="0"/>
                  </a:moveTo>
                  <a:lnTo>
                    <a:pt x="318681" y="0"/>
                  </a:lnTo>
                  <a:lnTo>
                    <a:pt x="318681" y="11798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26109" h="47625">
                  <a:moveTo>
                    <a:pt x="342277" y="23609"/>
                  </a:moveTo>
                  <a:lnTo>
                    <a:pt x="330492" y="23609"/>
                  </a:lnTo>
                  <a:lnTo>
                    <a:pt x="330492" y="35407"/>
                  </a:lnTo>
                  <a:lnTo>
                    <a:pt x="342277" y="35407"/>
                  </a:lnTo>
                  <a:lnTo>
                    <a:pt x="342277" y="23609"/>
                  </a:lnTo>
                  <a:close/>
                </a:path>
                <a:path w="626109" h="47625">
                  <a:moveTo>
                    <a:pt x="342277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42277" y="11798"/>
                  </a:lnTo>
                  <a:lnTo>
                    <a:pt x="342277" y="0"/>
                  </a:lnTo>
                  <a:close/>
                </a:path>
                <a:path w="626109" h="47625">
                  <a:moveTo>
                    <a:pt x="365874" y="23609"/>
                  </a:moveTo>
                  <a:lnTo>
                    <a:pt x="354088" y="23609"/>
                  </a:lnTo>
                  <a:lnTo>
                    <a:pt x="342290" y="23609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65874" y="35407"/>
                  </a:lnTo>
                  <a:lnTo>
                    <a:pt x="365874" y="23609"/>
                  </a:lnTo>
                  <a:close/>
                </a:path>
                <a:path w="626109" h="47625">
                  <a:moveTo>
                    <a:pt x="365874" y="0"/>
                  </a:moveTo>
                  <a:lnTo>
                    <a:pt x="354088" y="0"/>
                  </a:lnTo>
                  <a:lnTo>
                    <a:pt x="354088" y="11798"/>
                  </a:lnTo>
                  <a:lnTo>
                    <a:pt x="365874" y="11798"/>
                  </a:lnTo>
                  <a:lnTo>
                    <a:pt x="365874" y="0"/>
                  </a:lnTo>
                  <a:close/>
                </a:path>
                <a:path w="626109" h="47625">
                  <a:moveTo>
                    <a:pt x="377685" y="0"/>
                  </a:moveTo>
                  <a:lnTo>
                    <a:pt x="365899" y="0"/>
                  </a:lnTo>
                  <a:lnTo>
                    <a:pt x="365899" y="11798"/>
                  </a:lnTo>
                  <a:lnTo>
                    <a:pt x="377685" y="11798"/>
                  </a:lnTo>
                  <a:lnTo>
                    <a:pt x="377685" y="0"/>
                  </a:lnTo>
                  <a:close/>
                </a:path>
                <a:path w="626109" h="47625">
                  <a:moveTo>
                    <a:pt x="389496" y="23609"/>
                  </a:moveTo>
                  <a:lnTo>
                    <a:pt x="377698" y="23609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close/>
                </a:path>
                <a:path w="626109" h="47625">
                  <a:moveTo>
                    <a:pt x="413092" y="23609"/>
                  </a:moveTo>
                  <a:lnTo>
                    <a:pt x="401307" y="23609"/>
                  </a:lnTo>
                  <a:lnTo>
                    <a:pt x="401307" y="35407"/>
                  </a:lnTo>
                  <a:lnTo>
                    <a:pt x="413092" y="35407"/>
                  </a:lnTo>
                  <a:lnTo>
                    <a:pt x="413092" y="23609"/>
                  </a:lnTo>
                  <a:close/>
                </a:path>
                <a:path w="626109" h="47625">
                  <a:moveTo>
                    <a:pt x="424903" y="23609"/>
                  </a:moveTo>
                  <a:lnTo>
                    <a:pt x="413105" y="23609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close/>
                </a:path>
                <a:path w="626109" h="47625">
                  <a:moveTo>
                    <a:pt x="436702" y="23609"/>
                  </a:moveTo>
                  <a:lnTo>
                    <a:pt x="424916" y="23609"/>
                  </a:lnTo>
                  <a:lnTo>
                    <a:pt x="424916" y="35407"/>
                  </a:lnTo>
                  <a:lnTo>
                    <a:pt x="436702" y="35407"/>
                  </a:lnTo>
                  <a:lnTo>
                    <a:pt x="436702" y="23609"/>
                  </a:lnTo>
                  <a:close/>
                </a:path>
                <a:path w="626109" h="47625">
                  <a:moveTo>
                    <a:pt x="436702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36702" y="11798"/>
                  </a:lnTo>
                  <a:lnTo>
                    <a:pt x="436702" y="0"/>
                  </a:lnTo>
                  <a:close/>
                </a:path>
                <a:path w="626109" h="47625">
                  <a:moveTo>
                    <a:pt x="448513" y="11811"/>
                  </a:moveTo>
                  <a:lnTo>
                    <a:pt x="436714" y="11811"/>
                  </a:lnTo>
                  <a:lnTo>
                    <a:pt x="436714" y="23609"/>
                  </a:lnTo>
                  <a:lnTo>
                    <a:pt x="448513" y="23609"/>
                  </a:lnTo>
                  <a:lnTo>
                    <a:pt x="448513" y="11811"/>
                  </a:lnTo>
                  <a:close/>
                </a:path>
                <a:path w="626109" h="47625">
                  <a:moveTo>
                    <a:pt x="448513" y="0"/>
                  </a:moveTo>
                  <a:lnTo>
                    <a:pt x="436714" y="0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48513" y="0"/>
                  </a:lnTo>
                  <a:close/>
                </a:path>
                <a:path w="626109" h="47625">
                  <a:moveTo>
                    <a:pt x="460298" y="23609"/>
                  </a:moveTo>
                  <a:lnTo>
                    <a:pt x="448513" y="23609"/>
                  </a:lnTo>
                  <a:lnTo>
                    <a:pt x="448513" y="35407"/>
                  </a:lnTo>
                  <a:lnTo>
                    <a:pt x="460298" y="35407"/>
                  </a:lnTo>
                  <a:lnTo>
                    <a:pt x="460298" y="23609"/>
                  </a:lnTo>
                  <a:close/>
                </a:path>
                <a:path w="626109" h="47625">
                  <a:moveTo>
                    <a:pt x="483920" y="23609"/>
                  </a:moveTo>
                  <a:lnTo>
                    <a:pt x="472122" y="23609"/>
                  </a:lnTo>
                  <a:lnTo>
                    <a:pt x="472122" y="35407"/>
                  </a:lnTo>
                  <a:lnTo>
                    <a:pt x="483920" y="35407"/>
                  </a:lnTo>
                  <a:lnTo>
                    <a:pt x="483920" y="23609"/>
                  </a:lnTo>
                  <a:close/>
                </a:path>
                <a:path w="626109" h="47625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09" h="47625">
                  <a:moveTo>
                    <a:pt x="495731" y="23609"/>
                  </a:move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495731" y="23609"/>
                  </a:lnTo>
                  <a:close/>
                </a:path>
                <a:path w="626109" h="47625">
                  <a:moveTo>
                    <a:pt x="519315" y="0"/>
                  </a:moveTo>
                  <a:lnTo>
                    <a:pt x="507530" y="0"/>
                  </a:lnTo>
                  <a:lnTo>
                    <a:pt x="495731" y="0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19315" y="11798"/>
                  </a:lnTo>
                  <a:lnTo>
                    <a:pt x="519315" y="0"/>
                  </a:lnTo>
                  <a:close/>
                </a:path>
                <a:path w="626109" h="47625">
                  <a:moveTo>
                    <a:pt x="531126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31126" y="11798"/>
                  </a:lnTo>
                  <a:lnTo>
                    <a:pt x="531126" y="0"/>
                  </a:lnTo>
                  <a:close/>
                </a:path>
                <a:path w="626109" h="47625">
                  <a:moveTo>
                    <a:pt x="542937" y="0"/>
                  </a:moveTo>
                  <a:lnTo>
                    <a:pt x="531139" y="0"/>
                  </a:lnTo>
                  <a:lnTo>
                    <a:pt x="531139" y="11798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26109" h="47625">
                  <a:moveTo>
                    <a:pt x="566547" y="23609"/>
                  </a:moveTo>
                  <a:lnTo>
                    <a:pt x="554748" y="23609"/>
                  </a:lnTo>
                  <a:lnTo>
                    <a:pt x="542950" y="23609"/>
                  </a:lnTo>
                  <a:lnTo>
                    <a:pt x="542950" y="35407"/>
                  </a:lnTo>
                  <a:lnTo>
                    <a:pt x="554748" y="35407"/>
                  </a:lnTo>
                  <a:lnTo>
                    <a:pt x="566547" y="35407"/>
                  </a:lnTo>
                  <a:lnTo>
                    <a:pt x="566547" y="23609"/>
                  </a:lnTo>
                  <a:close/>
                </a:path>
                <a:path w="626109" h="47625">
                  <a:moveTo>
                    <a:pt x="590143" y="23609"/>
                  </a:moveTo>
                  <a:lnTo>
                    <a:pt x="578345" y="23609"/>
                  </a:lnTo>
                  <a:lnTo>
                    <a:pt x="578345" y="35407"/>
                  </a:lnTo>
                  <a:lnTo>
                    <a:pt x="590143" y="35407"/>
                  </a:lnTo>
                  <a:lnTo>
                    <a:pt x="590143" y="23609"/>
                  </a:lnTo>
                  <a:close/>
                </a:path>
                <a:path w="626109" h="47625">
                  <a:moveTo>
                    <a:pt x="590143" y="0"/>
                  </a:moveTo>
                  <a:lnTo>
                    <a:pt x="578345" y="0"/>
                  </a:lnTo>
                  <a:lnTo>
                    <a:pt x="566547" y="0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90143" y="11798"/>
                  </a:lnTo>
                  <a:lnTo>
                    <a:pt x="590143" y="0"/>
                  </a:lnTo>
                  <a:close/>
                </a:path>
                <a:path w="626109" h="47625">
                  <a:moveTo>
                    <a:pt x="601941" y="11811"/>
                  </a:moveTo>
                  <a:lnTo>
                    <a:pt x="590143" y="11811"/>
                  </a:lnTo>
                  <a:lnTo>
                    <a:pt x="590143" y="23609"/>
                  </a:lnTo>
                  <a:lnTo>
                    <a:pt x="601941" y="23609"/>
                  </a:lnTo>
                  <a:lnTo>
                    <a:pt x="601941" y="11811"/>
                  </a:lnTo>
                  <a:close/>
                </a:path>
                <a:path w="626109" h="47625">
                  <a:moveTo>
                    <a:pt x="625551" y="11811"/>
                  </a:moveTo>
                  <a:lnTo>
                    <a:pt x="613765" y="11811"/>
                  </a:lnTo>
                  <a:lnTo>
                    <a:pt x="601967" y="11811"/>
                  </a:lnTo>
                  <a:lnTo>
                    <a:pt x="601967" y="23609"/>
                  </a:lnTo>
                  <a:lnTo>
                    <a:pt x="613765" y="23609"/>
                  </a:lnTo>
                  <a:lnTo>
                    <a:pt x="625551" y="23609"/>
                  </a:lnTo>
                  <a:lnTo>
                    <a:pt x="625551" y="11811"/>
                  </a:lnTo>
                  <a:close/>
                </a:path>
                <a:path w="626109" h="47625">
                  <a:moveTo>
                    <a:pt x="625551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5958433" y="4144606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09" h="35560">
                  <a:moveTo>
                    <a:pt x="11798" y="11798"/>
                  </a:moveTo>
                  <a:lnTo>
                    <a:pt x="0" y="11798"/>
                  </a:lnTo>
                  <a:lnTo>
                    <a:pt x="0" y="23596"/>
                  </a:lnTo>
                  <a:lnTo>
                    <a:pt x="0" y="35394"/>
                  </a:lnTo>
                  <a:lnTo>
                    <a:pt x="11798" y="35394"/>
                  </a:lnTo>
                  <a:lnTo>
                    <a:pt x="11798" y="23596"/>
                  </a:lnTo>
                  <a:lnTo>
                    <a:pt x="11798" y="11798"/>
                  </a:lnTo>
                  <a:close/>
                </a:path>
                <a:path w="626109" h="35560">
                  <a:moveTo>
                    <a:pt x="35394" y="23596"/>
                  </a:moveTo>
                  <a:lnTo>
                    <a:pt x="23596" y="23596"/>
                  </a:lnTo>
                  <a:lnTo>
                    <a:pt x="23596" y="35394"/>
                  </a:lnTo>
                  <a:lnTo>
                    <a:pt x="35394" y="35394"/>
                  </a:lnTo>
                  <a:lnTo>
                    <a:pt x="35394" y="23596"/>
                  </a:lnTo>
                  <a:close/>
                </a:path>
                <a:path w="626109" h="35560">
                  <a:moveTo>
                    <a:pt x="58991" y="11798"/>
                  </a:moveTo>
                  <a:lnTo>
                    <a:pt x="47205" y="11798"/>
                  </a:lnTo>
                  <a:lnTo>
                    <a:pt x="47205" y="23596"/>
                  </a:lnTo>
                  <a:lnTo>
                    <a:pt x="47205" y="35394"/>
                  </a:lnTo>
                  <a:lnTo>
                    <a:pt x="58991" y="35394"/>
                  </a:lnTo>
                  <a:lnTo>
                    <a:pt x="58991" y="23596"/>
                  </a:lnTo>
                  <a:lnTo>
                    <a:pt x="58991" y="11798"/>
                  </a:lnTo>
                  <a:close/>
                </a:path>
                <a:path w="626109" h="35560">
                  <a:moveTo>
                    <a:pt x="94411" y="0"/>
                  </a:moveTo>
                  <a:lnTo>
                    <a:pt x="82613" y="0"/>
                  </a:lnTo>
                  <a:lnTo>
                    <a:pt x="82613" y="11798"/>
                  </a:lnTo>
                  <a:lnTo>
                    <a:pt x="70815" y="11798"/>
                  </a:lnTo>
                  <a:lnTo>
                    <a:pt x="59016" y="11798"/>
                  </a:lnTo>
                  <a:lnTo>
                    <a:pt x="59016" y="23596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94411" y="23596"/>
                  </a:lnTo>
                  <a:lnTo>
                    <a:pt x="94411" y="11798"/>
                  </a:lnTo>
                  <a:lnTo>
                    <a:pt x="94411" y="0"/>
                  </a:lnTo>
                  <a:close/>
                </a:path>
                <a:path w="626109" h="35560">
                  <a:moveTo>
                    <a:pt x="118008" y="0"/>
                  </a:moveTo>
                  <a:lnTo>
                    <a:pt x="106222" y="0"/>
                  </a:lnTo>
                  <a:lnTo>
                    <a:pt x="94424" y="0"/>
                  </a:lnTo>
                  <a:lnTo>
                    <a:pt x="94424" y="11798"/>
                  </a:lnTo>
                  <a:lnTo>
                    <a:pt x="94424" y="23596"/>
                  </a:lnTo>
                  <a:lnTo>
                    <a:pt x="94424" y="35394"/>
                  </a:lnTo>
                  <a:lnTo>
                    <a:pt x="106222" y="35394"/>
                  </a:lnTo>
                  <a:lnTo>
                    <a:pt x="106222" y="23596"/>
                  </a:lnTo>
                  <a:lnTo>
                    <a:pt x="106222" y="11798"/>
                  </a:lnTo>
                  <a:lnTo>
                    <a:pt x="118008" y="11798"/>
                  </a:lnTo>
                  <a:lnTo>
                    <a:pt x="118008" y="0"/>
                  </a:lnTo>
                  <a:close/>
                </a:path>
                <a:path w="626109" h="35560">
                  <a:moveTo>
                    <a:pt x="129819" y="0"/>
                  </a:moveTo>
                  <a:lnTo>
                    <a:pt x="118021" y="0"/>
                  </a:lnTo>
                  <a:lnTo>
                    <a:pt x="118021" y="11798"/>
                  </a:lnTo>
                  <a:lnTo>
                    <a:pt x="118021" y="23596"/>
                  </a:lnTo>
                  <a:lnTo>
                    <a:pt x="129819" y="23596"/>
                  </a:lnTo>
                  <a:lnTo>
                    <a:pt x="129819" y="11798"/>
                  </a:lnTo>
                  <a:lnTo>
                    <a:pt x="129819" y="0"/>
                  </a:lnTo>
                  <a:close/>
                </a:path>
                <a:path w="626109" h="35560">
                  <a:moveTo>
                    <a:pt x="153416" y="11798"/>
                  </a:moveTo>
                  <a:lnTo>
                    <a:pt x="141630" y="11798"/>
                  </a:lnTo>
                  <a:lnTo>
                    <a:pt x="129832" y="11798"/>
                  </a:lnTo>
                  <a:lnTo>
                    <a:pt x="129832" y="23596"/>
                  </a:lnTo>
                  <a:lnTo>
                    <a:pt x="141630" y="23596"/>
                  </a:lnTo>
                  <a:lnTo>
                    <a:pt x="153416" y="23596"/>
                  </a:lnTo>
                  <a:lnTo>
                    <a:pt x="153416" y="11798"/>
                  </a:lnTo>
                  <a:close/>
                </a:path>
                <a:path w="626109" h="35560">
                  <a:moveTo>
                    <a:pt x="165239" y="0"/>
                  </a:moveTo>
                  <a:lnTo>
                    <a:pt x="153441" y="0"/>
                  </a:lnTo>
                  <a:lnTo>
                    <a:pt x="153441" y="11798"/>
                  </a:lnTo>
                  <a:lnTo>
                    <a:pt x="165239" y="11798"/>
                  </a:lnTo>
                  <a:lnTo>
                    <a:pt x="165239" y="0"/>
                  </a:lnTo>
                  <a:close/>
                </a:path>
                <a:path w="626109" h="35560">
                  <a:moveTo>
                    <a:pt x="177025" y="23596"/>
                  </a:moveTo>
                  <a:lnTo>
                    <a:pt x="165239" y="23596"/>
                  </a:lnTo>
                  <a:lnTo>
                    <a:pt x="153441" y="23596"/>
                  </a:lnTo>
                  <a:lnTo>
                    <a:pt x="153441" y="35394"/>
                  </a:lnTo>
                  <a:lnTo>
                    <a:pt x="165239" y="35394"/>
                  </a:lnTo>
                  <a:lnTo>
                    <a:pt x="177025" y="35394"/>
                  </a:lnTo>
                  <a:lnTo>
                    <a:pt x="177025" y="23596"/>
                  </a:lnTo>
                  <a:close/>
                </a:path>
                <a:path w="626109" h="35560">
                  <a:moveTo>
                    <a:pt x="188836" y="23596"/>
                  </a:moveTo>
                  <a:lnTo>
                    <a:pt x="177038" y="23596"/>
                  </a:lnTo>
                  <a:lnTo>
                    <a:pt x="177038" y="35394"/>
                  </a:lnTo>
                  <a:lnTo>
                    <a:pt x="188836" y="35394"/>
                  </a:lnTo>
                  <a:lnTo>
                    <a:pt x="188836" y="23596"/>
                  </a:lnTo>
                  <a:close/>
                </a:path>
                <a:path w="626109" h="35560">
                  <a:moveTo>
                    <a:pt x="188836" y="0"/>
                  </a:moveTo>
                  <a:lnTo>
                    <a:pt x="177038" y="0"/>
                  </a:lnTo>
                  <a:lnTo>
                    <a:pt x="177038" y="11798"/>
                  </a:lnTo>
                  <a:lnTo>
                    <a:pt x="188836" y="11798"/>
                  </a:lnTo>
                  <a:lnTo>
                    <a:pt x="188836" y="0"/>
                  </a:lnTo>
                  <a:close/>
                </a:path>
                <a:path w="626109" h="35560">
                  <a:moveTo>
                    <a:pt x="212432" y="11798"/>
                  </a:moveTo>
                  <a:lnTo>
                    <a:pt x="200647" y="11798"/>
                  </a:lnTo>
                  <a:lnTo>
                    <a:pt x="188849" y="11798"/>
                  </a:lnTo>
                  <a:lnTo>
                    <a:pt x="188849" y="23596"/>
                  </a:lnTo>
                  <a:lnTo>
                    <a:pt x="188849" y="35394"/>
                  </a:lnTo>
                  <a:lnTo>
                    <a:pt x="200647" y="35394"/>
                  </a:lnTo>
                  <a:lnTo>
                    <a:pt x="212432" y="35394"/>
                  </a:lnTo>
                  <a:lnTo>
                    <a:pt x="212432" y="23596"/>
                  </a:lnTo>
                  <a:lnTo>
                    <a:pt x="212432" y="11798"/>
                  </a:lnTo>
                  <a:close/>
                </a:path>
                <a:path w="626109" h="35560">
                  <a:moveTo>
                    <a:pt x="224243" y="0"/>
                  </a:moveTo>
                  <a:lnTo>
                    <a:pt x="212458" y="0"/>
                  </a:lnTo>
                  <a:lnTo>
                    <a:pt x="212458" y="11798"/>
                  </a:lnTo>
                  <a:lnTo>
                    <a:pt x="212458" y="23596"/>
                  </a:lnTo>
                  <a:lnTo>
                    <a:pt x="224243" y="23596"/>
                  </a:lnTo>
                  <a:lnTo>
                    <a:pt x="224243" y="11798"/>
                  </a:lnTo>
                  <a:lnTo>
                    <a:pt x="224243" y="0"/>
                  </a:lnTo>
                  <a:close/>
                </a:path>
                <a:path w="626109" h="35560">
                  <a:moveTo>
                    <a:pt x="247840" y="11798"/>
                  </a:moveTo>
                  <a:lnTo>
                    <a:pt x="236054" y="11798"/>
                  </a:lnTo>
                  <a:lnTo>
                    <a:pt x="236054" y="0"/>
                  </a:lnTo>
                  <a:lnTo>
                    <a:pt x="224256" y="0"/>
                  </a:lnTo>
                  <a:lnTo>
                    <a:pt x="224256" y="11798"/>
                  </a:lnTo>
                  <a:lnTo>
                    <a:pt x="224256" y="23596"/>
                  </a:lnTo>
                  <a:lnTo>
                    <a:pt x="236054" y="23596"/>
                  </a:lnTo>
                  <a:lnTo>
                    <a:pt x="247840" y="23596"/>
                  </a:lnTo>
                  <a:lnTo>
                    <a:pt x="247840" y="11798"/>
                  </a:lnTo>
                  <a:close/>
                </a:path>
                <a:path w="626109" h="35560">
                  <a:moveTo>
                    <a:pt x="271449" y="11798"/>
                  </a:moveTo>
                  <a:lnTo>
                    <a:pt x="259664" y="11798"/>
                  </a:lnTo>
                  <a:lnTo>
                    <a:pt x="247865" y="11798"/>
                  </a:lnTo>
                  <a:lnTo>
                    <a:pt x="247865" y="23596"/>
                  </a:lnTo>
                  <a:lnTo>
                    <a:pt x="259664" y="23596"/>
                  </a:lnTo>
                  <a:lnTo>
                    <a:pt x="271449" y="23596"/>
                  </a:lnTo>
                  <a:lnTo>
                    <a:pt x="271449" y="11798"/>
                  </a:lnTo>
                  <a:close/>
                </a:path>
                <a:path w="626109" h="35560">
                  <a:moveTo>
                    <a:pt x="283260" y="0"/>
                  </a:moveTo>
                  <a:lnTo>
                    <a:pt x="271475" y="0"/>
                  </a:lnTo>
                  <a:lnTo>
                    <a:pt x="271475" y="11798"/>
                  </a:lnTo>
                  <a:lnTo>
                    <a:pt x="283260" y="11798"/>
                  </a:lnTo>
                  <a:lnTo>
                    <a:pt x="283260" y="0"/>
                  </a:lnTo>
                  <a:close/>
                </a:path>
                <a:path w="626109" h="35560">
                  <a:moveTo>
                    <a:pt x="306857" y="0"/>
                  </a:moveTo>
                  <a:lnTo>
                    <a:pt x="295071" y="0"/>
                  </a:lnTo>
                  <a:lnTo>
                    <a:pt x="283273" y="0"/>
                  </a:lnTo>
                  <a:lnTo>
                    <a:pt x="283273" y="11798"/>
                  </a:lnTo>
                  <a:lnTo>
                    <a:pt x="283273" y="23596"/>
                  </a:lnTo>
                  <a:lnTo>
                    <a:pt x="295071" y="23596"/>
                  </a:lnTo>
                  <a:lnTo>
                    <a:pt x="306857" y="23596"/>
                  </a:lnTo>
                  <a:lnTo>
                    <a:pt x="306857" y="11798"/>
                  </a:lnTo>
                  <a:lnTo>
                    <a:pt x="306857" y="0"/>
                  </a:lnTo>
                  <a:close/>
                </a:path>
                <a:path w="626109" h="35560">
                  <a:moveTo>
                    <a:pt x="318668" y="0"/>
                  </a:moveTo>
                  <a:lnTo>
                    <a:pt x="306882" y="0"/>
                  </a:lnTo>
                  <a:lnTo>
                    <a:pt x="306882" y="11798"/>
                  </a:lnTo>
                  <a:lnTo>
                    <a:pt x="306882" y="23596"/>
                  </a:lnTo>
                  <a:lnTo>
                    <a:pt x="318668" y="23596"/>
                  </a:lnTo>
                  <a:lnTo>
                    <a:pt x="318668" y="11798"/>
                  </a:lnTo>
                  <a:lnTo>
                    <a:pt x="318668" y="0"/>
                  </a:lnTo>
                  <a:close/>
                </a:path>
                <a:path w="626109" h="35560">
                  <a:moveTo>
                    <a:pt x="330479" y="0"/>
                  </a:moveTo>
                  <a:lnTo>
                    <a:pt x="318681" y="0"/>
                  </a:lnTo>
                  <a:lnTo>
                    <a:pt x="318681" y="11798"/>
                  </a:lnTo>
                  <a:lnTo>
                    <a:pt x="318681" y="23596"/>
                  </a:lnTo>
                  <a:lnTo>
                    <a:pt x="330479" y="23596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26109" h="35560">
                  <a:moveTo>
                    <a:pt x="342277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30492" y="23596"/>
                  </a:lnTo>
                  <a:lnTo>
                    <a:pt x="342277" y="23596"/>
                  </a:lnTo>
                  <a:lnTo>
                    <a:pt x="342277" y="11798"/>
                  </a:lnTo>
                  <a:lnTo>
                    <a:pt x="342277" y="0"/>
                  </a:lnTo>
                  <a:close/>
                </a:path>
                <a:path w="626109" h="35560">
                  <a:moveTo>
                    <a:pt x="365874" y="11798"/>
                  </a:moveTo>
                  <a:lnTo>
                    <a:pt x="354088" y="11798"/>
                  </a:lnTo>
                  <a:lnTo>
                    <a:pt x="354088" y="0"/>
                  </a:lnTo>
                  <a:lnTo>
                    <a:pt x="342290" y="0"/>
                  </a:lnTo>
                  <a:lnTo>
                    <a:pt x="342290" y="11798"/>
                  </a:lnTo>
                  <a:lnTo>
                    <a:pt x="342290" y="23596"/>
                  </a:lnTo>
                  <a:lnTo>
                    <a:pt x="354088" y="23596"/>
                  </a:lnTo>
                  <a:lnTo>
                    <a:pt x="365874" y="23596"/>
                  </a:lnTo>
                  <a:lnTo>
                    <a:pt x="365874" y="11798"/>
                  </a:lnTo>
                  <a:close/>
                </a:path>
                <a:path w="626109" h="35560">
                  <a:moveTo>
                    <a:pt x="377685" y="0"/>
                  </a:moveTo>
                  <a:lnTo>
                    <a:pt x="365899" y="0"/>
                  </a:lnTo>
                  <a:lnTo>
                    <a:pt x="365899" y="11798"/>
                  </a:lnTo>
                  <a:lnTo>
                    <a:pt x="377685" y="11798"/>
                  </a:lnTo>
                  <a:lnTo>
                    <a:pt x="377685" y="0"/>
                  </a:lnTo>
                  <a:close/>
                </a:path>
                <a:path w="626109" h="35560">
                  <a:moveTo>
                    <a:pt x="389496" y="11798"/>
                  </a:moveTo>
                  <a:lnTo>
                    <a:pt x="377698" y="11798"/>
                  </a:lnTo>
                  <a:lnTo>
                    <a:pt x="377698" y="23596"/>
                  </a:lnTo>
                  <a:lnTo>
                    <a:pt x="389496" y="23596"/>
                  </a:lnTo>
                  <a:lnTo>
                    <a:pt x="389496" y="11798"/>
                  </a:lnTo>
                  <a:close/>
                </a:path>
                <a:path w="626109" h="35560">
                  <a:moveTo>
                    <a:pt x="413092" y="0"/>
                  </a:moveTo>
                  <a:lnTo>
                    <a:pt x="401307" y="0"/>
                  </a:lnTo>
                  <a:lnTo>
                    <a:pt x="401307" y="11798"/>
                  </a:lnTo>
                  <a:lnTo>
                    <a:pt x="401307" y="23596"/>
                  </a:lnTo>
                  <a:lnTo>
                    <a:pt x="413092" y="23596"/>
                  </a:lnTo>
                  <a:lnTo>
                    <a:pt x="413092" y="11798"/>
                  </a:lnTo>
                  <a:lnTo>
                    <a:pt x="413092" y="0"/>
                  </a:lnTo>
                  <a:close/>
                </a:path>
                <a:path w="626109" h="35560">
                  <a:moveTo>
                    <a:pt x="424903" y="11798"/>
                  </a:moveTo>
                  <a:lnTo>
                    <a:pt x="413105" y="11798"/>
                  </a:lnTo>
                  <a:lnTo>
                    <a:pt x="413105" y="23596"/>
                  </a:lnTo>
                  <a:lnTo>
                    <a:pt x="424903" y="23596"/>
                  </a:lnTo>
                  <a:lnTo>
                    <a:pt x="424903" y="11798"/>
                  </a:lnTo>
                  <a:close/>
                </a:path>
                <a:path w="626109" h="35560">
                  <a:moveTo>
                    <a:pt x="460298" y="11798"/>
                  </a:moveTo>
                  <a:lnTo>
                    <a:pt x="448513" y="11798"/>
                  </a:lnTo>
                  <a:lnTo>
                    <a:pt x="448513" y="0"/>
                  </a:lnTo>
                  <a:lnTo>
                    <a:pt x="436714" y="0"/>
                  </a:lnTo>
                  <a:lnTo>
                    <a:pt x="436714" y="11798"/>
                  </a:lnTo>
                  <a:lnTo>
                    <a:pt x="436714" y="23596"/>
                  </a:lnTo>
                  <a:lnTo>
                    <a:pt x="448513" y="23596"/>
                  </a:lnTo>
                  <a:lnTo>
                    <a:pt x="460298" y="23596"/>
                  </a:lnTo>
                  <a:lnTo>
                    <a:pt x="460298" y="11798"/>
                  </a:lnTo>
                  <a:close/>
                </a:path>
                <a:path w="626109" h="35560">
                  <a:moveTo>
                    <a:pt x="472109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60324" y="23596"/>
                  </a:lnTo>
                  <a:lnTo>
                    <a:pt x="472109" y="23596"/>
                  </a:lnTo>
                  <a:lnTo>
                    <a:pt x="472109" y="11798"/>
                  </a:lnTo>
                  <a:lnTo>
                    <a:pt x="472109" y="0"/>
                  </a:lnTo>
                  <a:close/>
                </a:path>
                <a:path w="626109" h="35560">
                  <a:moveTo>
                    <a:pt x="483920" y="11798"/>
                  </a:moveTo>
                  <a:lnTo>
                    <a:pt x="472122" y="11798"/>
                  </a:lnTo>
                  <a:lnTo>
                    <a:pt x="472122" y="23596"/>
                  </a:lnTo>
                  <a:lnTo>
                    <a:pt x="483920" y="23596"/>
                  </a:lnTo>
                  <a:lnTo>
                    <a:pt x="483920" y="11798"/>
                  </a:lnTo>
                  <a:close/>
                </a:path>
                <a:path w="626109" h="35560">
                  <a:moveTo>
                    <a:pt x="495731" y="11798"/>
                  </a:moveTo>
                  <a:lnTo>
                    <a:pt x="483933" y="11798"/>
                  </a:lnTo>
                  <a:lnTo>
                    <a:pt x="483933" y="23596"/>
                  </a:lnTo>
                  <a:lnTo>
                    <a:pt x="495731" y="23596"/>
                  </a:lnTo>
                  <a:lnTo>
                    <a:pt x="495731" y="11798"/>
                  </a:lnTo>
                  <a:close/>
                </a:path>
                <a:path w="626109" h="35560">
                  <a:moveTo>
                    <a:pt x="531126" y="11798"/>
                  </a:moveTo>
                  <a:lnTo>
                    <a:pt x="519341" y="11798"/>
                  </a:lnTo>
                  <a:lnTo>
                    <a:pt x="519341" y="23596"/>
                  </a:lnTo>
                  <a:lnTo>
                    <a:pt x="531126" y="23596"/>
                  </a:lnTo>
                  <a:lnTo>
                    <a:pt x="531126" y="11798"/>
                  </a:lnTo>
                  <a:close/>
                </a:path>
                <a:path w="626109" h="35560">
                  <a:moveTo>
                    <a:pt x="542937" y="0"/>
                  </a:moveTo>
                  <a:lnTo>
                    <a:pt x="531139" y="0"/>
                  </a:lnTo>
                  <a:lnTo>
                    <a:pt x="531139" y="11798"/>
                  </a:lnTo>
                  <a:lnTo>
                    <a:pt x="531139" y="23596"/>
                  </a:lnTo>
                  <a:lnTo>
                    <a:pt x="542937" y="23596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26109" h="35560">
                  <a:moveTo>
                    <a:pt x="578345" y="0"/>
                  </a:moveTo>
                  <a:lnTo>
                    <a:pt x="566547" y="0"/>
                  </a:lnTo>
                  <a:lnTo>
                    <a:pt x="566547" y="11798"/>
                  </a:lnTo>
                  <a:lnTo>
                    <a:pt x="554748" y="11798"/>
                  </a:ln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66547" y="23596"/>
                  </a:lnTo>
                  <a:lnTo>
                    <a:pt x="578345" y="23596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26109" h="35560">
                  <a:moveTo>
                    <a:pt x="601941" y="0"/>
                  </a:moveTo>
                  <a:lnTo>
                    <a:pt x="590143" y="0"/>
                  </a:lnTo>
                  <a:lnTo>
                    <a:pt x="590143" y="11798"/>
                  </a:lnTo>
                  <a:lnTo>
                    <a:pt x="601941" y="11798"/>
                  </a:lnTo>
                  <a:lnTo>
                    <a:pt x="601941" y="0"/>
                  </a:lnTo>
                  <a:close/>
                </a:path>
                <a:path w="626109" h="35560">
                  <a:moveTo>
                    <a:pt x="625551" y="0"/>
                  </a:moveTo>
                  <a:lnTo>
                    <a:pt x="613765" y="0"/>
                  </a:lnTo>
                  <a:lnTo>
                    <a:pt x="601967" y="0"/>
                  </a:lnTo>
                  <a:lnTo>
                    <a:pt x="601967" y="11798"/>
                  </a:lnTo>
                  <a:lnTo>
                    <a:pt x="601967" y="23596"/>
                  </a:lnTo>
                  <a:lnTo>
                    <a:pt x="613765" y="23596"/>
                  </a:lnTo>
                  <a:lnTo>
                    <a:pt x="625551" y="23596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5958433" y="4168203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09" h="47625">
                  <a:moveTo>
                    <a:pt x="11798" y="35407"/>
                  </a:moveTo>
                  <a:lnTo>
                    <a:pt x="0" y="35407"/>
                  </a:lnTo>
                  <a:lnTo>
                    <a:pt x="0" y="47205"/>
                  </a:lnTo>
                  <a:lnTo>
                    <a:pt x="11798" y="47205"/>
                  </a:lnTo>
                  <a:lnTo>
                    <a:pt x="11798" y="35407"/>
                  </a:lnTo>
                  <a:close/>
                </a:path>
                <a:path w="626109" h="47625">
                  <a:moveTo>
                    <a:pt x="35394" y="11811"/>
                  </a:moveTo>
                  <a:lnTo>
                    <a:pt x="23596" y="11811"/>
                  </a:lnTo>
                  <a:lnTo>
                    <a:pt x="23596" y="23609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lnTo>
                    <a:pt x="35394" y="11811"/>
                  </a:lnTo>
                  <a:close/>
                </a:path>
                <a:path w="626109" h="47625">
                  <a:moveTo>
                    <a:pt x="58991" y="11811"/>
                  </a:moveTo>
                  <a:lnTo>
                    <a:pt x="47205" y="11811"/>
                  </a:lnTo>
                  <a:lnTo>
                    <a:pt x="35407" y="11811"/>
                  </a:lnTo>
                  <a:lnTo>
                    <a:pt x="35407" y="23609"/>
                  </a:lnTo>
                  <a:lnTo>
                    <a:pt x="47205" y="23609"/>
                  </a:lnTo>
                  <a:lnTo>
                    <a:pt x="47205" y="35407"/>
                  </a:lnTo>
                  <a:lnTo>
                    <a:pt x="35407" y="35407"/>
                  </a:lnTo>
                  <a:lnTo>
                    <a:pt x="35407" y="47205"/>
                  </a:lnTo>
                  <a:lnTo>
                    <a:pt x="47205" y="47205"/>
                  </a:lnTo>
                  <a:lnTo>
                    <a:pt x="58991" y="47205"/>
                  </a:lnTo>
                  <a:lnTo>
                    <a:pt x="58991" y="35407"/>
                  </a:lnTo>
                  <a:lnTo>
                    <a:pt x="58991" y="23609"/>
                  </a:lnTo>
                  <a:lnTo>
                    <a:pt x="58991" y="11811"/>
                  </a:lnTo>
                  <a:close/>
                </a:path>
                <a:path w="626109" h="47625">
                  <a:moveTo>
                    <a:pt x="82613" y="11811"/>
                  </a:moveTo>
                  <a:lnTo>
                    <a:pt x="70815" y="11811"/>
                  </a:lnTo>
                  <a:lnTo>
                    <a:pt x="70815" y="23609"/>
                  </a:lnTo>
                  <a:lnTo>
                    <a:pt x="82613" y="23609"/>
                  </a:lnTo>
                  <a:lnTo>
                    <a:pt x="82613" y="11811"/>
                  </a:lnTo>
                  <a:close/>
                </a:path>
                <a:path w="626109" h="47625">
                  <a:moveTo>
                    <a:pt x="94411" y="35407"/>
                  </a:moveTo>
                  <a:lnTo>
                    <a:pt x="82613" y="35407"/>
                  </a:lnTo>
                  <a:lnTo>
                    <a:pt x="70815" y="35407"/>
                  </a:lnTo>
                  <a:lnTo>
                    <a:pt x="59016" y="35407"/>
                  </a:lnTo>
                  <a:lnTo>
                    <a:pt x="59016" y="47205"/>
                  </a:lnTo>
                  <a:lnTo>
                    <a:pt x="70815" y="47205"/>
                  </a:lnTo>
                  <a:lnTo>
                    <a:pt x="82613" y="47205"/>
                  </a:lnTo>
                  <a:lnTo>
                    <a:pt x="94411" y="47205"/>
                  </a:lnTo>
                  <a:lnTo>
                    <a:pt x="94411" y="35407"/>
                  </a:lnTo>
                  <a:close/>
                </a:path>
                <a:path w="626109" h="47625">
                  <a:moveTo>
                    <a:pt x="118008" y="11811"/>
                  </a:moveTo>
                  <a:lnTo>
                    <a:pt x="106222" y="11811"/>
                  </a:lnTo>
                  <a:lnTo>
                    <a:pt x="94424" y="11811"/>
                  </a:lnTo>
                  <a:lnTo>
                    <a:pt x="94424" y="23609"/>
                  </a:lnTo>
                  <a:lnTo>
                    <a:pt x="94424" y="35407"/>
                  </a:lnTo>
                  <a:lnTo>
                    <a:pt x="94424" y="47205"/>
                  </a:lnTo>
                  <a:lnTo>
                    <a:pt x="106222" y="47205"/>
                  </a:lnTo>
                  <a:lnTo>
                    <a:pt x="106222" y="35407"/>
                  </a:lnTo>
                  <a:lnTo>
                    <a:pt x="106222" y="23609"/>
                  </a:lnTo>
                  <a:lnTo>
                    <a:pt x="118008" y="23609"/>
                  </a:lnTo>
                  <a:lnTo>
                    <a:pt x="118008" y="11811"/>
                  </a:lnTo>
                  <a:close/>
                </a:path>
                <a:path w="626109" h="47625">
                  <a:moveTo>
                    <a:pt x="129819" y="35407"/>
                  </a:moveTo>
                  <a:lnTo>
                    <a:pt x="118021" y="35407"/>
                  </a:lnTo>
                  <a:lnTo>
                    <a:pt x="118021" y="47205"/>
                  </a:lnTo>
                  <a:lnTo>
                    <a:pt x="129819" y="47205"/>
                  </a:lnTo>
                  <a:lnTo>
                    <a:pt x="129819" y="35407"/>
                  </a:lnTo>
                  <a:close/>
                </a:path>
                <a:path w="626109" h="47625">
                  <a:moveTo>
                    <a:pt x="129819" y="11811"/>
                  </a:moveTo>
                  <a:lnTo>
                    <a:pt x="118021" y="11811"/>
                  </a:lnTo>
                  <a:lnTo>
                    <a:pt x="118021" y="23609"/>
                  </a:lnTo>
                  <a:lnTo>
                    <a:pt x="129819" y="23609"/>
                  </a:lnTo>
                  <a:lnTo>
                    <a:pt x="129819" y="11811"/>
                  </a:lnTo>
                  <a:close/>
                </a:path>
                <a:path w="626109" h="47625">
                  <a:moveTo>
                    <a:pt x="153416" y="23609"/>
                  </a:moveTo>
                  <a:lnTo>
                    <a:pt x="141630" y="23609"/>
                  </a:lnTo>
                  <a:lnTo>
                    <a:pt x="129832" y="23609"/>
                  </a:lnTo>
                  <a:lnTo>
                    <a:pt x="129832" y="35407"/>
                  </a:lnTo>
                  <a:lnTo>
                    <a:pt x="141630" y="35407"/>
                  </a:lnTo>
                  <a:lnTo>
                    <a:pt x="153416" y="35407"/>
                  </a:lnTo>
                  <a:lnTo>
                    <a:pt x="153416" y="23609"/>
                  </a:lnTo>
                  <a:close/>
                </a:path>
                <a:path w="626109" h="47625">
                  <a:moveTo>
                    <a:pt x="177025" y="11811"/>
                  </a:moveTo>
                  <a:lnTo>
                    <a:pt x="165239" y="11811"/>
                  </a:lnTo>
                  <a:lnTo>
                    <a:pt x="153441" y="11811"/>
                  </a:ln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65239" y="23609"/>
                  </a:lnTo>
                  <a:lnTo>
                    <a:pt x="177025" y="23609"/>
                  </a:lnTo>
                  <a:lnTo>
                    <a:pt x="177025" y="11811"/>
                  </a:lnTo>
                  <a:close/>
                </a:path>
                <a:path w="626109" h="47625">
                  <a:moveTo>
                    <a:pt x="200647" y="23609"/>
                  </a:move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00647" y="23609"/>
                  </a:lnTo>
                  <a:close/>
                </a:path>
                <a:path w="626109" h="47625">
                  <a:moveTo>
                    <a:pt x="212432" y="0"/>
                  </a:moveTo>
                  <a:lnTo>
                    <a:pt x="200647" y="0"/>
                  </a:lnTo>
                  <a:lnTo>
                    <a:pt x="200647" y="11798"/>
                  </a:lnTo>
                  <a:lnTo>
                    <a:pt x="212432" y="11798"/>
                  </a:lnTo>
                  <a:lnTo>
                    <a:pt x="212432" y="0"/>
                  </a:lnTo>
                  <a:close/>
                </a:path>
                <a:path w="626109" h="47625">
                  <a:moveTo>
                    <a:pt x="224243" y="23609"/>
                  </a:move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close/>
                </a:path>
                <a:path w="626109" h="47625">
                  <a:moveTo>
                    <a:pt x="224243" y="0"/>
                  </a:moveTo>
                  <a:lnTo>
                    <a:pt x="212458" y="0"/>
                  </a:lnTo>
                  <a:lnTo>
                    <a:pt x="212458" y="11798"/>
                  </a:lnTo>
                  <a:lnTo>
                    <a:pt x="224243" y="11798"/>
                  </a:lnTo>
                  <a:lnTo>
                    <a:pt x="224243" y="0"/>
                  </a:lnTo>
                  <a:close/>
                </a:path>
                <a:path w="626109" h="47625">
                  <a:moveTo>
                    <a:pt x="236054" y="11811"/>
                  </a:moveTo>
                  <a:lnTo>
                    <a:pt x="224256" y="11811"/>
                  </a:lnTo>
                  <a:lnTo>
                    <a:pt x="224256" y="23609"/>
                  </a:lnTo>
                  <a:lnTo>
                    <a:pt x="236054" y="23609"/>
                  </a:lnTo>
                  <a:lnTo>
                    <a:pt x="236054" y="11811"/>
                  </a:lnTo>
                  <a:close/>
                </a:path>
                <a:path w="626109" h="47625">
                  <a:moveTo>
                    <a:pt x="247840" y="0"/>
                  </a:moveTo>
                  <a:lnTo>
                    <a:pt x="236054" y="0"/>
                  </a:lnTo>
                  <a:lnTo>
                    <a:pt x="236054" y="11798"/>
                  </a:lnTo>
                  <a:lnTo>
                    <a:pt x="247840" y="11798"/>
                  </a:lnTo>
                  <a:lnTo>
                    <a:pt x="247840" y="0"/>
                  </a:lnTo>
                  <a:close/>
                </a:path>
                <a:path w="626109" h="47625">
                  <a:moveTo>
                    <a:pt x="259664" y="23609"/>
                  </a:moveTo>
                  <a:lnTo>
                    <a:pt x="247865" y="23609"/>
                  </a:lnTo>
                  <a:lnTo>
                    <a:pt x="247865" y="35407"/>
                  </a:lnTo>
                  <a:lnTo>
                    <a:pt x="259664" y="35407"/>
                  </a:lnTo>
                  <a:lnTo>
                    <a:pt x="259664" y="23609"/>
                  </a:lnTo>
                  <a:close/>
                </a:path>
                <a:path w="626109" h="47625">
                  <a:moveTo>
                    <a:pt x="271449" y="11811"/>
                  </a:moveTo>
                  <a:lnTo>
                    <a:pt x="259664" y="11811"/>
                  </a:lnTo>
                  <a:lnTo>
                    <a:pt x="259664" y="23609"/>
                  </a:lnTo>
                  <a:lnTo>
                    <a:pt x="271449" y="23609"/>
                  </a:lnTo>
                  <a:lnTo>
                    <a:pt x="271449" y="11811"/>
                  </a:lnTo>
                  <a:close/>
                </a:path>
                <a:path w="626109" h="47625">
                  <a:moveTo>
                    <a:pt x="295071" y="11811"/>
                  </a:moveTo>
                  <a:lnTo>
                    <a:pt x="283273" y="11811"/>
                  </a:ln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295071" y="23609"/>
                  </a:lnTo>
                  <a:lnTo>
                    <a:pt x="295071" y="11811"/>
                  </a:lnTo>
                  <a:close/>
                </a:path>
                <a:path w="626109" h="47625">
                  <a:moveTo>
                    <a:pt x="295071" y="0"/>
                  </a:moveTo>
                  <a:lnTo>
                    <a:pt x="283273" y="0"/>
                  </a:lnTo>
                  <a:lnTo>
                    <a:pt x="283273" y="11798"/>
                  </a:lnTo>
                  <a:lnTo>
                    <a:pt x="295071" y="11798"/>
                  </a:lnTo>
                  <a:lnTo>
                    <a:pt x="295071" y="0"/>
                  </a:lnTo>
                  <a:close/>
                </a:path>
                <a:path w="626109" h="47625">
                  <a:moveTo>
                    <a:pt x="318668" y="11811"/>
                  </a:moveTo>
                  <a:lnTo>
                    <a:pt x="306882" y="11811"/>
                  </a:lnTo>
                  <a:lnTo>
                    <a:pt x="306882" y="23609"/>
                  </a:lnTo>
                  <a:lnTo>
                    <a:pt x="318668" y="23609"/>
                  </a:lnTo>
                  <a:lnTo>
                    <a:pt x="318668" y="11811"/>
                  </a:lnTo>
                  <a:close/>
                </a:path>
                <a:path w="626109" h="47625">
                  <a:moveTo>
                    <a:pt x="342277" y="11811"/>
                  </a:moveTo>
                  <a:lnTo>
                    <a:pt x="330492" y="11811"/>
                  </a:lnTo>
                  <a:lnTo>
                    <a:pt x="330492" y="23609"/>
                  </a:lnTo>
                  <a:lnTo>
                    <a:pt x="330492" y="35407"/>
                  </a:lnTo>
                  <a:lnTo>
                    <a:pt x="342277" y="35407"/>
                  </a:lnTo>
                  <a:lnTo>
                    <a:pt x="342277" y="23609"/>
                  </a:lnTo>
                  <a:lnTo>
                    <a:pt x="342277" y="11811"/>
                  </a:lnTo>
                  <a:close/>
                </a:path>
                <a:path w="626109" h="47625">
                  <a:moveTo>
                    <a:pt x="342277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42277" y="11798"/>
                  </a:lnTo>
                  <a:lnTo>
                    <a:pt x="342277" y="0"/>
                  </a:lnTo>
                  <a:close/>
                </a:path>
                <a:path w="626109" h="47625">
                  <a:moveTo>
                    <a:pt x="365874" y="23609"/>
                  </a:moveTo>
                  <a:lnTo>
                    <a:pt x="354088" y="23609"/>
                  </a:lnTo>
                  <a:lnTo>
                    <a:pt x="342290" y="23609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65874" y="35407"/>
                  </a:lnTo>
                  <a:lnTo>
                    <a:pt x="365874" y="23609"/>
                  </a:lnTo>
                  <a:close/>
                </a:path>
                <a:path w="626109" h="47625">
                  <a:moveTo>
                    <a:pt x="377685" y="11811"/>
                  </a:moveTo>
                  <a:lnTo>
                    <a:pt x="365899" y="11811"/>
                  </a:lnTo>
                  <a:lnTo>
                    <a:pt x="365899" y="23609"/>
                  </a:lnTo>
                  <a:lnTo>
                    <a:pt x="377685" y="23609"/>
                  </a:lnTo>
                  <a:lnTo>
                    <a:pt x="377685" y="11811"/>
                  </a:lnTo>
                  <a:close/>
                </a:path>
                <a:path w="626109" h="47625">
                  <a:moveTo>
                    <a:pt x="377685" y="0"/>
                  </a:moveTo>
                  <a:lnTo>
                    <a:pt x="365899" y="0"/>
                  </a:lnTo>
                  <a:lnTo>
                    <a:pt x="365899" y="11798"/>
                  </a:lnTo>
                  <a:lnTo>
                    <a:pt x="377685" y="11798"/>
                  </a:lnTo>
                  <a:lnTo>
                    <a:pt x="377685" y="0"/>
                  </a:lnTo>
                  <a:close/>
                </a:path>
                <a:path w="626109" h="47625">
                  <a:moveTo>
                    <a:pt x="389496" y="11811"/>
                  </a:moveTo>
                  <a:lnTo>
                    <a:pt x="377698" y="11811"/>
                  </a:lnTo>
                  <a:lnTo>
                    <a:pt x="377698" y="23609"/>
                  </a:lnTo>
                  <a:lnTo>
                    <a:pt x="389496" y="23609"/>
                  </a:lnTo>
                  <a:lnTo>
                    <a:pt x="389496" y="11811"/>
                  </a:lnTo>
                  <a:close/>
                </a:path>
                <a:path w="626109" h="47625">
                  <a:moveTo>
                    <a:pt x="413092" y="0"/>
                  </a:moveTo>
                  <a:lnTo>
                    <a:pt x="401307" y="0"/>
                  </a:lnTo>
                  <a:lnTo>
                    <a:pt x="401307" y="11798"/>
                  </a:lnTo>
                  <a:lnTo>
                    <a:pt x="413092" y="11798"/>
                  </a:lnTo>
                  <a:lnTo>
                    <a:pt x="413092" y="0"/>
                  </a:lnTo>
                  <a:close/>
                </a:path>
                <a:path w="626109" h="47625">
                  <a:moveTo>
                    <a:pt x="424903" y="23609"/>
                  </a:moveTo>
                  <a:lnTo>
                    <a:pt x="413105" y="23609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close/>
                </a:path>
                <a:path w="626109" h="47625">
                  <a:moveTo>
                    <a:pt x="424903" y="0"/>
                  </a:moveTo>
                  <a:lnTo>
                    <a:pt x="413105" y="0"/>
                  </a:lnTo>
                  <a:lnTo>
                    <a:pt x="413105" y="11798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26109" h="47625">
                  <a:moveTo>
                    <a:pt x="436702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36702" y="11798"/>
                  </a:lnTo>
                  <a:lnTo>
                    <a:pt x="436702" y="0"/>
                  </a:lnTo>
                  <a:close/>
                </a:path>
                <a:path w="626109" h="47625">
                  <a:moveTo>
                    <a:pt x="448513" y="23609"/>
                  </a:moveTo>
                  <a:lnTo>
                    <a:pt x="436714" y="23609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48513" y="23609"/>
                  </a:lnTo>
                  <a:close/>
                </a:path>
                <a:path w="626109" h="47625">
                  <a:moveTo>
                    <a:pt x="448513" y="0"/>
                  </a:moveTo>
                  <a:lnTo>
                    <a:pt x="436714" y="0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48513" y="0"/>
                  </a:lnTo>
                  <a:close/>
                </a:path>
                <a:path w="626109" h="47625">
                  <a:moveTo>
                    <a:pt x="460298" y="11811"/>
                  </a:moveTo>
                  <a:lnTo>
                    <a:pt x="448513" y="11811"/>
                  </a:lnTo>
                  <a:lnTo>
                    <a:pt x="448513" y="23609"/>
                  </a:lnTo>
                  <a:lnTo>
                    <a:pt x="460298" y="23609"/>
                  </a:lnTo>
                  <a:lnTo>
                    <a:pt x="460298" y="11811"/>
                  </a:lnTo>
                  <a:close/>
                </a:path>
                <a:path w="626109" h="47625">
                  <a:moveTo>
                    <a:pt x="472109" y="23609"/>
                  </a:moveTo>
                  <a:lnTo>
                    <a:pt x="460324" y="23609"/>
                  </a:lnTo>
                  <a:lnTo>
                    <a:pt x="460324" y="35407"/>
                  </a:lnTo>
                  <a:lnTo>
                    <a:pt x="472109" y="35407"/>
                  </a:lnTo>
                  <a:lnTo>
                    <a:pt x="472109" y="23609"/>
                  </a:lnTo>
                  <a:close/>
                </a:path>
                <a:path w="626109" h="47625">
                  <a:moveTo>
                    <a:pt x="483920" y="11811"/>
                  </a:moveTo>
                  <a:lnTo>
                    <a:pt x="472122" y="11811"/>
                  </a:lnTo>
                  <a:lnTo>
                    <a:pt x="472122" y="23609"/>
                  </a:lnTo>
                  <a:lnTo>
                    <a:pt x="472122" y="35407"/>
                  </a:lnTo>
                  <a:lnTo>
                    <a:pt x="483920" y="35407"/>
                  </a:lnTo>
                  <a:lnTo>
                    <a:pt x="483920" y="23609"/>
                  </a:lnTo>
                  <a:lnTo>
                    <a:pt x="483920" y="11811"/>
                  </a:lnTo>
                  <a:close/>
                </a:path>
                <a:path w="626109" h="47625">
                  <a:moveTo>
                    <a:pt x="495731" y="11811"/>
                  </a:moveTo>
                  <a:lnTo>
                    <a:pt x="483933" y="11811"/>
                  </a:lnTo>
                  <a:lnTo>
                    <a:pt x="483933" y="23609"/>
                  </a:lnTo>
                  <a:lnTo>
                    <a:pt x="495731" y="23609"/>
                  </a:lnTo>
                  <a:lnTo>
                    <a:pt x="495731" y="11811"/>
                  </a:lnTo>
                  <a:close/>
                </a:path>
                <a:path w="626109" h="47625">
                  <a:moveTo>
                    <a:pt x="495731" y="0"/>
                  </a:move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495731" y="0"/>
                  </a:lnTo>
                  <a:close/>
                </a:path>
                <a:path w="626109" h="47625">
                  <a:moveTo>
                    <a:pt x="519315" y="11811"/>
                  </a:moveTo>
                  <a:lnTo>
                    <a:pt x="507530" y="11811"/>
                  </a:lnTo>
                  <a:lnTo>
                    <a:pt x="507530" y="23609"/>
                  </a:lnTo>
                  <a:lnTo>
                    <a:pt x="507530" y="35407"/>
                  </a:lnTo>
                  <a:lnTo>
                    <a:pt x="519315" y="35407"/>
                  </a:lnTo>
                  <a:lnTo>
                    <a:pt x="519315" y="23609"/>
                  </a:lnTo>
                  <a:lnTo>
                    <a:pt x="519315" y="11811"/>
                  </a:lnTo>
                  <a:close/>
                </a:path>
                <a:path w="626109" h="47625">
                  <a:moveTo>
                    <a:pt x="519315" y="0"/>
                  </a:moveTo>
                  <a:lnTo>
                    <a:pt x="507530" y="0"/>
                  </a:lnTo>
                  <a:lnTo>
                    <a:pt x="507530" y="11798"/>
                  </a:lnTo>
                  <a:lnTo>
                    <a:pt x="519315" y="11798"/>
                  </a:lnTo>
                  <a:lnTo>
                    <a:pt x="519315" y="0"/>
                  </a:lnTo>
                  <a:close/>
                </a:path>
                <a:path w="626109" h="47625">
                  <a:moveTo>
                    <a:pt x="531126" y="11811"/>
                  </a:moveTo>
                  <a:lnTo>
                    <a:pt x="519341" y="11811"/>
                  </a:lnTo>
                  <a:lnTo>
                    <a:pt x="519341" y="23609"/>
                  </a:lnTo>
                  <a:lnTo>
                    <a:pt x="519341" y="35407"/>
                  </a:lnTo>
                  <a:lnTo>
                    <a:pt x="531126" y="35407"/>
                  </a:lnTo>
                  <a:lnTo>
                    <a:pt x="531126" y="23609"/>
                  </a:lnTo>
                  <a:lnTo>
                    <a:pt x="531126" y="11811"/>
                  </a:lnTo>
                  <a:close/>
                </a:path>
                <a:path w="626109" h="47625">
                  <a:moveTo>
                    <a:pt x="531126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31126" y="11798"/>
                  </a:lnTo>
                  <a:lnTo>
                    <a:pt x="531126" y="0"/>
                  </a:lnTo>
                  <a:close/>
                </a:path>
                <a:path w="626109" h="47625">
                  <a:moveTo>
                    <a:pt x="554748" y="11811"/>
                  </a:moveTo>
                  <a:lnTo>
                    <a:pt x="542950" y="11811"/>
                  </a:lnTo>
                  <a:lnTo>
                    <a:pt x="542950" y="23609"/>
                  </a:lnTo>
                  <a:lnTo>
                    <a:pt x="554748" y="23609"/>
                  </a:lnTo>
                  <a:lnTo>
                    <a:pt x="554748" y="11811"/>
                  </a:lnTo>
                  <a:close/>
                </a:path>
                <a:path w="626109" h="47625">
                  <a:moveTo>
                    <a:pt x="578345" y="11811"/>
                  </a:moveTo>
                  <a:lnTo>
                    <a:pt x="566547" y="11811"/>
                  </a:lnTo>
                  <a:lnTo>
                    <a:pt x="566547" y="23609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78345" y="23609"/>
                  </a:lnTo>
                  <a:lnTo>
                    <a:pt x="578345" y="11811"/>
                  </a:lnTo>
                  <a:close/>
                </a:path>
                <a:path w="626109" h="47625">
                  <a:moveTo>
                    <a:pt x="590143" y="0"/>
                  </a:moveTo>
                  <a:lnTo>
                    <a:pt x="578345" y="0"/>
                  </a:lnTo>
                  <a:lnTo>
                    <a:pt x="566547" y="0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90143" y="11798"/>
                  </a:lnTo>
                  <a:lnTo>
                    <a:pt x="590143" y="0"/>
                  </a:lnTo>
                  <a:close/>
                </a:path>
                <a:path w="626109" h="47625">
                  <a:moveTo>
                    <a:pt x="613765" y="0"/>
                  </a:move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13765" y="0"/>
                  </a:lnTo>
                  <a:close/>
                </a:path>
                <a:path w="626109" h="47625">
                  <a:moveTo>
                    <a:pt x="625551" y="11811"/>
                  </a:moveTo>
                  <a:lnTo>
                    <a:pt x="613765" y="11811"/>
                  </a:lnTo>
                  <a:lnTo>
                    <a:pt x="601967" y="11811"/>
                  </a:lnTo>
                  <a:lnTo>
                    <a:pt x="601967" y="23609"/>
                  </a:lnTo>
                  <a:lnTo>
                    <a:pt x="601967" y="35407"/>
                  </a:lnTo>
                  <a:lnTo>
                    <a:pt x="613765" y="35407"/>
                  </a:lnTo>
                  <a:lnTo>
                    <a:pt x="625551" y="35407"/>
                  </a:lnTo>
                  <a:lnTo>
                    <a:pt x="625551" y="23609"/>
                  </a:lnTo>
                  <a:lnTo>
                    <a:pt x="625551" y="118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5970232" y="4203611"/>
              <a:ext cx="614045" cy="35560"/>
            </a:xfrm>
            <a:custGeom>
              <a:avLst/>
              <a:gdLst/>
              <a:ahLst/>
              <a:cxnLst/>
              <a:rect l="l" t="t" r="r" b="b"/>
              <a:pathLst>
                <a:path w="614045" h="35560">
                  <a:moveTo>
                    <a:pt x="11785" y="11811"/>
                  </a:moveTo>
                  <a:lnTo>
                    <a:pt x="0" y="11811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85" y="35407"/>
                  </a:lnTo>
                  <a:lnTo>
                    <a:pt x="11785" y="23609"/>
                  </a:lnTo>
                  <a:lnTo>
                    <a:pt x="11785" y="11811"/>
                  </a:lnTo>
                  <a:close/>
                </a:path>
                <a:path w="614045" h="35560">
                  <a:moveTo>
                    <a:pt x="47193" y="11811"/>
                  </a:moveTo>
                  <a:lnTo>
                    <a:pt x="35407" y="11811"/>
                  </a:lnTo>
                  <a:lnTo>
                    <a:pt x="35407" y="23609"/>
                  </a:lnTo>
                  <a:lnTo>
                    <a:pt x="47193" y="23609"/>
                  </a:lnTo>
                  <a:lnTo>
                    <a:pt x="47193" y="11811"/>
                  </a:lnTo>
                  <a:close/>
                </a:path>
                <a:path w="614045" h="35560">
                  <a:moveTo>
                    <a:pt x="82613" y="11811"/>
                  </a:moveTo>
                  <a:lnTo>
                    <a:pt x="70815" y="11811"/>
                  </a:lnTo>
                  <a:lnTo>
                    <a:pt x="70815" y="23609"/>
                  </a:ln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09"/>
                  </a:lnTo>
                  <a:lnTo>
                    <a:pt x="82613" y="11811"/>
                  </a:lnTo>
                  <a:close/>
                </a:path>
                <a:path w="614045" h="35560">
                  <a:moveTo>
                    <a:pt x="106210" y="11811"/>
                  </a:moveTo>
                  <a:lnTo>
                    <a:pt x="94424" y="11811"/>
                  </a:lnTo>
                  <a:lnTo>
                    <a:pt x="82626" y="11811"/>
                  </a:lnTo>
                  <a:lnTo>
                    <a:pt x="82626" y="23609"/>
                  </a:lnTo>
                  <a:lnTo>
                    <a:pt x="94424" y="23609"/>
                  </a:lnTo>
                  <a:lnTo>
                    <a:pt x="106210" y="23609"/>
                  </a:lnTo>
                  <a:lnTo>
                    <a:pt x="106210" y="11811"/>
                  </a:lnTo>
                  <a:close/>
                </a:path>
                <a:path w="614045" h="35560">
                  <a:moveTo>
                    <a:pt x="118021" y="11811"/>
                  </a:moveTo>
                  <a:lnTo>
                    <a:pt x="106222" y="11811"/>
                  </a:lnTo>
                  <a:lnTo>
                    <a:pt x="106222" y="23609"/>
                  </a:lnTo>
                  <a:lnTo>
                    <a:pt x="118021" y="23609"/>
                  </a:lnTo>
                  <a:lnTo>
                    <a:pt x="118021" y="11811"/>
                  </a:lnTo>
                  <a:close/>
                </a:path>
                <a:path w="614045" h="35560">
                  <a:moveTo>
                    <a:pt x="118021" y="0"/>
                  </a:moveTo>
                  <a:lnTo>
                    <a:pt x="106222" y="0"/>
                  </a:lnTo>
                  <a:lnTo>
                    <a:pt x="106222" y="11798"/>
                  </a:lnTo>
                  <a:lnTo>
                    <a:pt x="118021" y="11798"/>
                  </a:lnTo>
                  <a:lnTo>
                    <a:pt x="118021" y="0"/>
                  </a:lnTo>
                  <a:close/>
                </a:path>
                <a:path w="614045" h="35560">
                  <a:moveTo>
                    <a:pt x="141617" y="23609"/>
                  </a:moveTo>
                  <a:lnTo>
                    <a:pt x="129832" y="23609"/>
                  </a:lnTo>
                  <a:lnTo>
                    <a:pt x="129832" y="11811"/>
                  </a:lnTo>
                  <a:lnTo>
                    <a:pt x="118033" y="11811"/>
                  </a:lnTo>
                  <a:lnTo>
                    <a:pt x="118033" y="23609"/>
                  </a:lnTo>
                  <a:lnTo>
                    <a:pt x="118033" y="35407"/>
                  </a:lnTo>
                  <a:lnTo>
                    <a:pt x="129832" y="35407"/>
                  </a:lnTo>
                  <a:lnTo>
                    <a:pt x="141617" y="35407"/>
                  </a:lnTo>
                  <a:lnTo>
                    <a:pt x="141617" y="23609"/>
                  </a:lnTo>
                  <a:close/>
                </a:path>
                <a:path w="614045" h="35560">
                  <a:moveTo>
                    <a:pt x="141617" y="0"/>
                  </a:moveTo>
                  <a:lnTo>
                    <a:pt x="129832" y="0"/>
                  </a:lnTo>
                  <a:lnTo>
                    <a:pt x="118033" y="0"/>
                  </a:lnTo>
                  <a:lnTo>
                    <a:pt x="118033" y="11798"/>
                  </a:lnTo>
                  <a:lnTo>
                    <a:pt x="129832" y="11798"/>
                  </a:lnTo>
                  <a:lnTo>
                    <a:pt x="141617" y="11798"/>
                  </a:lnTo>
                  <a:lnTo>
                    <a:pt x="141617" y="0"/>
                  </a:lnTo>
                  <a:close/>
                </a:path>
                <a:path w="614045" h="35560">
                  <a:moveTo>
                    <a:pt x="153441" y="23609"/>
                  </a:moveTo>
                  <a:lnTo>
                    <a:pt x="141643" y="23609"/>
                  </a:lnTo>
                  <a:lnTo>
                    <a:pt x="141643" y="35407"/>
                  </a:lnTo>
                  <a:lnTo>
                    <a:pt x="153441" y="35407"/>
                  </a:lnTo>
                  <a:lnTo>
                    <a:pt x="153441" y="23609"/>
                  </a:lnTo>
                  <a:close/>
                </a:path>
                <a:path w="614045" h="35560">
                  <a:moveTo>
                    <a:pt x="165227" y="11811"/>
                  </a:moveTo>
                  <a:lnTo>
                    <a:pt x="153441" y="11811"/>
                  </a:lnTo>
                  <a:lnTo>
                    <a:pt x="153441" y="23609"/>
                  </a:lnTo>
                  <a:lnTo>
                    <a:pt x="165227" y="23609"/>
                  </a:lnTo>
                  <a:lnTo>
                    <a:pt x="165227" y="11811"/>
                  </a:lnTo>
                  <a:close/>
                </a:path>
                <a:path w="614045" h="35560">
                  <a:moveTo>
                    <a:pt x="165227" y="0"/>
                  </a:moveTo>
                  <a:lnTo>
                    <a:pt x="153441" y="0"/>
                  </a:lnTo>
                  <a:lnTo>
                    <a:pt x="141643" y="0"/>
                  </a:lnTo>
                  <a:lnTo>
                    <a:pt x="141643" y="11798"/>
                  </a:lnTo>
                  <a:lnTo>
                    <a:pt x="153441" y="11798"/>
                  </a:lnTo>
                  <a:lnTo>
                    <a:pt x="165227" y="11798"/>
                  </a:lnTo>
                  <a:lnTo>
                    <a:pt x="165227" y="0"/>
                  </a:lnTo>
                  <a:close/>
                </a:path>
                <a:path w="614045" h="35560">
                  <a:moveTo>
                    <a:pt x="177038" y="11811"/>
                  </a:moveTo>
                  <a:lnTo>
                    <a:pt x="165239" y="11811"/>
                  </a:lnTo>
                  <a:lnTo>
                    <a:pt x="165239" y="23609"/>
                  </a:lnTo>
                  <a:lnTo>
                    <a:pt x="165239" y="35407"/>
                  </a:lnTo>
                  <a:lnTo>
                    <a:pt x="177038" y="35407"/>
                  </a:lnTo>
                  <a:lnTo>
                    <a:pt x="177038" y="23609"/>
                  </a:lnTo>
                  <a:lnTo>
                    <a:pt x="177038" y="11811"/>
                  </a:lnTo>
                  <a:close/>
                </a:path>
                <a:path w="614045" h="35560">
                  <a:moveTo>
                    <a:pt x="177038" y="0"/>
                  </a:moveTo>
                  <a:lnTo>
                    <a:pt x="165239" y="0"/>
                  </a:lnTo>
                  <a:lnTo>
                    <a:pt x="165239" y="11798"/>
                  </a:lnTo>
                  <a:lnTo>
                    <a:pt x="177038" y="11798"/>
                  </a:lnTo>
                  <a:lnTo>
                    <a:pt x="177038" y="0"/>
                  </a:lnTo>
                  <a:close/>
                </a:path>
                <a:path w="614045" h="35560">
                  <a:moveTo>
                    <a:pt x="200634" y="23609"/>
                  </a:moveTo>
                  <a:lnTo>
                    <a:pt x="188849" y="23609"/>
                  </a:lnTo>
                  <a:lnTo>
                    <a:pt x="188849" y="11811"/>
                  </a:lnTo>
                  <a:lnTo>
                    <a:pt x="177050" y="11811"/>
                  </a:lnTo>
                  <a:lnTo>
                    <a:pt x="177050" y="23609"/>
                  </a:lnTo>
                  <a:lnTo>
                    <a:pt x="177050" y="35407"/>
                  </a:lnTo>
                  <a:lnTo>
                    <a:pt x="188849" y="35407"/>
                  </a:lnTo>
                  <a:lnTo>
                    <a:pt x="200634" y="35407"/>
                  </a:lnTo>
                  <a:lnTo>
                    <a:pt x="200634" y="23609"/>
                  </a:lnTo>
                  <a:close/>
                </a:path>
                <a:path w="614045" h="35560">
                  <a:moveTo>
                    <a:pt x="200634" y="0"/>
                  </a:moveTo>
                  <a:lnTo>
                    <a:pt x="188849" y="0"/>
                  </a:lnTo>
                  <a:lnTo>
                    <a:pt x="188849" y="11798"/>
                  </a:lnTo>
                  <a:lnTo>
                    <a:pt x="200634" y="11798"/>
                  </a:lnTo>
                  <a:lnTo>
                    <a:pt x="200634" y="0"/>
                  </a:lnTo>
                  <a:close/>
                </a:path>
                <a:path w="614045" h="35560">
                  <a:moveTo>
                    <a:pt x="212445" y="11811"/>
                  </a:moveTo>
                  <a:lnTo>
                    <a:pt x="200660" y="11811"/>
                  </a:lnTo>
                  <a:lnTo>
                    <a:pt x="200660" y="23609"/>
                  </a:lnTo>
                  <a:lnTo>
                    <a:pt x="200660" y="35407"/>
                  </a:lnTo>
                  <a:lnTo>
                    <a:pt x="212445" y="35407"/>
                  </a:lnTo>
                  <a:lnTo>
                    <a:pt x="212445" y="23609"/>
                  </a:lnTo>
                  <a:lnTo>
                    <a:pt x="212445" y="11811"/>
                  </a:lnTo>
                  <a:close/>
                </a:path>
                <a:path w="614045" h="35560">
                  <a:moveTo>
                    <a:pt x="247865" y="11811"/>
                  </a:moveTo>
                  <a:lnTo>
                    <a:pt x="236067" y="11811"/>
                  </a:lnTo>
                  <a:lnTo>
                    <a:pt x="236067" y="23609"/>
                  </a:lnTo>
                  <a:lnTo>
                    <a:pt x="247865" y="23609"/>
                  </a:lnTo>
                  <a:lnTo>
                    <a:pt x="247865" y="11811"/>
                  </a:lnTo>
                  <a:close/>
                </a:path>
                <a:path w="614045" h="35560">
                  <a:moveTo>
                    <a:pt x="247865" y="0"/>
                  </a:moveTo>
                  <a:lnTo>
                    <a:pt x="236067" y="0"/>
                  </a:lnTo>
                  <a:lnTo>
                    <a:pt x="236067" y="11798"/>
                  </a:lnTo>
                  <a:lnTo>
                    <a:pt x="247865" y="11798"/>
                  </a:lnTo>
                  <a:lnTo>
                    <a:pt x="247865" y="0"/>
                  </a:lnTo>
                  <a:close/>
                </a:path>
                <a:path w="614045" h="35560">
                  <a:moveTo>
                    <a:pt x="259651" y="23609"/>
                  </a:moveTo>
                  <a:lnTo>
                    <a:pt x="247865" y="23609"/>
                  </a:lnTo>
                  <a:lnTo>
                    <a:pt x="247865" y="35407"/>
                  </a:lnTo>
                  <a:lnTo>
                    <a:pt x="259651" y="35407"/>
                  </a:lnTo>
                  <a:lnTo>
                    <a:pt x="259651" y="23609"/>
                  </a:lnTo>
                  <a:close/>
                </a:path>
                <a:path w="614045" h="35560">
                  <a:moveTo>
                    <a:pt x="271462" y="11811"/>
                  </a:moveTo>
                  <a:lnTo>
                    <a:pt x="259676" y="11811"/>
                  </a:lnTo>
                  <a:lnTo>
                    <a:pt x="259676" y="23609"/>
                  </a:lnTo>
                  <a:lnTo>
                    <a:pt x="271462" y="23609"/>
                  </a:lnTo>
                  <a:lnTo>
                    <a:pt x="271462" y="11811"/>
                  </a:lnTo>
                  <a:close/>
                </a:path>
                <a:path w="614045" h="35560">
                  <a:moveTo>
                    <a:pt x="271462" y="0"/>
                  </a:moveTo>
                  <a:lnTo>
                    <a:pt x="259676" y="0"/>
                  </a:lnTo>
                  <a:lnTo>
                    <a:pt x="259676" y="11798"/>
                  </a:lnTo>
                  <a:lnTo>
                    <a:pt x="271462" y="11798"/>
                  </a:lnTo>
                  <a:lnTo>
                    <a:pt x="271462" y="0"/>
                  </a:lnTo>
                  <a:close/>
                </a:path>
                <a:path w="614045" h="35560">
                  <a:moveTo>
                    <a:pt x="295059" y="11811"/>
                  </a:moveTo>
                  <a:lnTo>
                    <a:pt x="283273" y="11811"/>
                  </a:lnTo>
                  <a:lnTo>
                    <a:pt x="283273" y="23609"/>
                  </a:lnTo>
                  <a:lnTo>
                    <a:pt x="283273" y="35407"/>
                  </a:lnTo>
                  <a:lnTo>
                    <a:pt x="295059" y="35407"/>
                  </a:lnTo>
                  <a:lnTo>
                    <a:pt x="295059" y="23609"/>
                  </a:lnTo>
                  <a:lnTo>
                    <a:pt x="295059" y="11811"/>
                  </a:lnTo>
                  <a:close/>
                </a:path>
                <a:path w="614045" h="35560">
                  <a:moveTo>
                    <a:pt x="295059" y="0"/>
                  </a:moveTo>
                  <a:lnTo>
                    <a:pt x="283273" y="0"/>
                  </a:lnTo>
                  <a:lnTo>
                    <a:pt x="271475" y="0"/>
                  </a:lnTo>
                  <a:lnTo>
                    <a:pt x="271475" y="11798"/>
                  </a:lnTo>
                  <a:lnTo>
                    <a:pt x="283273" y="11798"/>
                  </a:lnTo>
                  <a:lnTo>
                    <a:pt x="295059" y="11798"/>
                  </a:lnTo>
                  <a:lnTo>
                    <a:pt x="295059" y="0"/>
                  </a:lnTo>
                  <a:close/>
                </a:path>
                <a:path w="614045" h="35560">
                  <a:moveTo>
                    <a:pt x="306870" y="0"/>
                  </a:moveTo>
                  <a:lnTo>
                    <a:pt x="295084" y="0"/>
                  </a:lnTo>
                  <a:lnTo>
                    <a:pt x="295084" y="11798"/>
                  </a:lnTo>
                  <a:lnTo>
                    <a:pt x="306870" y="11798"/>
                  </a:lnTo>
                  <a:lnTo>
                    <a:pt x="306870" y="0"/>
                  </a:lnTo>
                  <a:close/>
                </a:path>
                <a:path w="614045" h="35560">
                  <a:moveTo>
                    <a:pt x="318681" y="0"/>
                  </a:moveTo>
                  <a:lnTo>
                    <a:pt x="306882" y="0"/>
                  </a:lnTo>
                  <a:lnTo>
                    <a:pt x="306882" y="11798"/>
                  </a:lnTo>
                  <a:lnTo>
                    <a:pt x="318681" y="11798"/>
                  </a:lnTo>
                  <a:lnTo>
                    <a:pt x="318681" y="0"/>
                  </a:lnTo>
                  <a:close/>
                </a:path>
                <a:path w="614045" h="35560">
                  <a:moveTo>
                    <a:pt x="330479" y="11811"/>
                  </a:moveTo>
                  <a:lnTo>
                    <a:pt x="318693" y="11811"/>
                  </a:lnTo>
                  <a:lnTo>
                    <a:pt x="318693" y="23609"/>
                  </a:lnTo>
                  <a:lnTo>
                    <a:pt x="330479" y="23609"/>
                  </a:lnTo>
                  <a:lnTo>
                    <a:pt x="330479" y="11811"/>
                  </a:lnTo>
                  <a:close/>
                </a:path>
                <a:path w="614045" h="35560">
                  <a:moveTo>
                    <a:pt x="330479" y="0"/>
                  </a:moveTo>
                  <a:lnTo>
                    <a:pt x="318693" y="0"/>
                  </a:lnTo>
                  <a:lnTo>
                    <a:pt x="318693" y="11798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14045" h="35560">
                  <a:moveTo>
                    <a:pt x="342290" y="11811"/>
                  </a:moveTo>
                  <a:lnTo>
                    <a:pt x="330492" y="11811"/>
                  </a:lnTo>
                  <a:lnTo>
                    <a:pt x="330492" y="23609"/>
                  </a:lnTo>
                  <a:lnTo>
                    <a:pt x="330492" y="35407"/>
                  </a:lnTo>
                  <a:lnTo>
                    <a:pt x="342290" y="35407"/>
                  </a:lnTo>
                  <a:lnTo>
                    <a:pt x="342290" y="23609"/>
                  </a:lnTo>
                  <a:lnTo>
                    <a:pt x="342290" y="11811"/>
                  </a:lnTo>
                  <a:close/>
                </a:path>
                <a:path w="614045" h="35560">
                  <a:moveTo>
                    <a:pt x="342290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42290" y="11798"/>
                  </a:lnTo>
                  <a:lnTo>
                    <a:pt x="342290" y="0"/>
                  </a:lnTo>
                  <a:close/>
                </a:path>
                <a:path w="614045" h="35560">
                  <a:moveTo>
                    <a:pt x="365887" y="0"/>
                  </a:moveTo>
                  <a:lnTo>
                    <a:pt x="354101" y="0"/>
                  </a:lnTo>
                  <a:lnTo>
                    <a:pt x="354101" y="11798"/>
                  </a:lnTo>
                  <a:lnTo>
                    <a:pt x="365887" y="11798"/>
                  </a:lnTo>
                  <a:lnTo>
                    <a:pt x="365887" y="0"/>
                  </a:lnTo>
                  <a:close/>
                </a:path>
                <a:path w="614045" h="35560">
                  <a:moveTo>
                    <a:pt x="377698" y="11811"/>
                  </a:moveTo>
                  <a:lnTo>
                    <a:pt x="365899" y="11811"/>
                  </a:lnTo>
                  <a:lnTo>
                    <a:pt x="365899" y="23609"/>
                  </a:lnTo>
                  <a:lnTo>
                    <a:pt x="365899" y="35407"/>
                  </a:lnTo>
                  <a:lnTo>
                    <a:pt x="377698" y="35407"/>
                  </a:lnTo>
                  <a:lnTo>
                    <a:pt x="377698" y="23609"/>
                  </a:lnTo>
                  <a:lnTo>
                    <a:pt x="377698" y="11811"/>
                  </a:lnTo>
                  <a:close/>
                </a:path>
                <a:path w="614045" h="35560">
                  <a:moveTo>
                    <a:pt x="377698" y="0"/>
                  </a:moveTo>
                  <a:lnTo>
                    <a:pt x="365899" y="0"/>
                  </a:lnTo>
                  <a:lnTo>
                    <a:pt x="365899" y="11798"/>
                  </a:lnTo>
                  <a:lnTo>
                    <a:pt x="377698" y="11798"/>
                  </a:lnTo>
                  <a:lnTo>
                    <a:pt x="377698" y="0"/>
                  </a:lnTo>
                  <a:close/>
                </a:path>
                <a:path w="614045" h="35560">
                  <a:moveTo>
                    <a:pt x="389509" y="23609"/>
                  </a:moveTo>
                  <a:lnTo>
                    <a:pt x="377710" y="23609"/>
                  </a:lnTo>
                  <a:lnTo>
                    <a:pt x="377710" y="35407"/>
                  </a:lnTo>
                  <a:lnTo>
                    <a:pt x="389509" y="35407"/>
                  </a:lnTo>
                  <a:lnTo>
                    <a:pt x="389509" y="23609"/>
                  </a:lnTo>
                  <a:close/>
                </a:path>
                <a:path w="614045" h="35560">
                  <a:moveTo>
                    <a:pt x="389509" y="0"/>
                  </a:moveTo>
                  <a:lnTo>
                    <a:pt x="377710" y="0"/>
                  </a:lnTo>
                  <a:lnTo>
                    <a:pt x="377710" y="11798"/>
                  </a:lnTo>
                  <a:lnTo>
                    <a:pt x="389509" y="11798"/>
                  </a:lnTo>
                  <a:lnTo>
                    <a:pt x="389509" y="0"/>
                  </a:lnTo>
                  <a:close/>
                </a:path>
                <a:path w="614045" h="35560">
                  <a:moveTo>
                    <a:pt x="413105" y="11811"/>
                  </a:moveTo>
                  <a:lnTo>
                    <a:pt x="401307" y="11811"/>
                  </a:lnTo>
                  <a:lnTo>
                    <a:pt x="401307" y="23609"/>
                  </a:lnTo>
                  <a:lnTo>
                    <a:pt x="413105" y="23609"/>
                  </a:lnTo>
                  <a:lnTo>
                    <a:pt x="413105" y="11811"/>
                  </a:lnTo>
                  <a:close/>
                </a:path>
                <a:path w="614045" h="35560">
                  <a:moveTo>
                    <a:pt x="413105" y="0"/>
                  </a:moveTo>
                  <a:lnTo>
                    <a:pt x="401307" y="0"/>
                  </a:lnTo>
                  <a:lnTo>
                    <a:pt x="401307" y="11798"/>
                  </a:lnTo>
                  <a:lnTo>
                    <a:pt x="413105" y="11798"/>
                  </a:lnTo>
                  <a:lnTo>
                    <a:pt x="413105" y="0"/>
                  </a:lnTo>
                  <a:close/>
                </a:path>
                <a:path w="614045" h="35560">
                  <a:moveTo>
                    <a:pt x="424903" y="11811"/>
                  </a:moveTo>
                  <a:lnTo>
                    <a:pt x="413118" y="11811"/>
                  </a:lnTo>
                  <a:lnTo>
                    <a:pt x="413118" y="23609"/>
                  </a:lnTo>
                  <a:lnTo>
                    <a:pt x="413118" y="35407"/>
                  </a:lnTo>
                  <a:lnTo>
                    <a:pt x="424903" y="35407"/>
                  </a:lnTo>
                  <a:lnTo>
                    <a:pt x="424903" y="23609"/>
                  </a:lnTo>
                  <a:lnTo>
                    <a:pt x="424903" y="11811"/>
                  </a:lnTo>
                  <a:close/>
                </a:path>
                <a:path w="614045" h="35560">
                  <a:moveTo>
                    <a:pt x="424903" y="0"/>
                  </a:moveTo>
                  <a:lnTo>
                    <a:pt x="413118" y="0"/>
                  </a:lnTo>
                  <a:lnTo>
                    <a:pt x="413118" y="11798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14045" h="35560">
                  <a:moveTo>
                    <a:pt x="448500" y="11811"/>
                  </a:moveTo>
                  <a:lnTo>
                    <a:pt x="436714" y="11811"/>
                  </a:lnTo>
                  <a:lnTo>
                    <a:pt x="436714" y="23609"/>
                  </a:lnTo>
                  <a:lnTo>
                    <a:pt x="448500" y="23609"/>
                  </a:lnTo>
                  <a:lnTo>
                    <a:pt x="448500" y="11811"/>
                  </a:lnTo>
                  <a:close/>
                </a:path>
                <a:path w="614045" h="35560">
                  <a:moveTo>
                    <a:pt x="460311" y="0"/>
                  </a:moveTo>
                  <a:lnTo>
                    <a:pt x="448525" y="0"/>
                  </a:lnTo>
                  <a:lnTo>
                    <a:pt x="448525" y="11798"/>
                  </a:lnTo>
                  <a:lnTo>
                    <a:pt x="460311" y="11798"/>
                  </a:lnTo>
                  <a:lnTo>
                    <a:pt x="460311" y="0"/>
                  </a:lnTo>
                  <a:close/>
                </a:path>
                <a:path w="614045" h="35560">
                  <a:moveTo>
                    <a:pt x="472122" y="11811"/>
                  </a:moveTo>
                  <a:lnTo>
                    <a:pt x="460324" y="11811"/>
                  </a:lnTo>
                  <a:lnTo>
                    <a:pt x="460324" y="23609"/>
                  </a:lnTo>
                  <a:lnTo>
                    <a:pt x="472122" y="23609"/>
                  </a:lnTo>
                  <a:lnTo>
                    <a:pt x="472122" y="11811"/>
                  </a:lnTo>
                  <a:close/>
                </a:path>
                <a:path w="614045" h="35560">
                  <a:moveTo>
                    <a:pt x="483933" y="11811"/>
                  </a:moveTo>
                  <a:lnTo>
                    <a:pt x="472135" y="11811"/>
                  </a:lnTo>
                  <a:lnTo>
                    <a:pt x="472135" y="23609"/>
                  </a:lnTo>
                  <a:lnTo>
                    <a:pt x="483933" y="23609"/>
                  </a:lnTo>
                  <a:lnTo>
                    <a:pt x="483933" y="11811"/>
                  </a:lnTo>
                  <a:close/>
                </a:path>
                <a:path w="614045" h="35560">
                  <a:moveTo>
                    <a:pt x="507517" y="11811"/>
                  </a:moveTo>
                  <a:lnTo>
                    <a:pt x="495731" y="11811"/>
                  </a:lnTo>
                  <a:lnTo>
                    <a:pt x="495731" y="23609"/>
                  </a:lnTo>
                  <a:lnTo>
                    <a:pt x="507517" y="23609"/>
                  </a:lnTo>
                  <a:lnTo>
                    <a:pt x="507517" y="11811"/>
                  </a:lnTo>
                  <a:close/>
                </a:path>
                <a:path w="614045" h="35560">
                  <a:moveTo>
                    <a:pt x="507517" y="0"/>
                  </a:move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507517" y="11798"/>
                  </a:lnTo>
                  <a:lnTo>
                    <a:pt x="507517" y="0"/>
                  </a:lnTo>
                  <a:close/>
                </a:path>
                <a:path w="614045" h="35560">
                  <a:moveTo>
                    <a:pt x="519328" y="0"/>
                  </a:moveTo>
                  <a:lnTo>
                    <a:pt x="507542" y="0"/>
                  </a:lnTo>
                  <a:lnTo>
                    <a:pt x="507542" y="11798"/>
                  </a:lnTo>
                  <a:lnTo>
                    <a:pt x="519328" y="11798"/>
                  </a:lnTo>
                  <a:lnTo>
                    <a:pt x="519328" y="0"/>
                  </a:lnTo>
                  <a:close/>
                </a:path>
                <a:path w="614045" h="35560">
                  <a:moveTo>
                    <a:pt x="531139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31139" y="11798"/>
                  </a:lnTo>
                  <a:lnTo>
                    <a:pt x="531139" y="0"/>
                  </a:lnTo>
                  <a:close/>
                </a:path>
                <a:path w="614045" h="35560">
                  <a:moveTo>
                    <a:pt x="566547" y="0"/>
                  </a:moveTo>
                  <a:lnTo>
                    <a:pt x="554748" y="0"/>
                  </a:lnTo>
                  <a:lnTo>
                    <a:pt x="542950" y="0"/>
                  </a:lnTo>
                  <a:lnTo>
                    <a:pt x="531152" y="0"/>
                  </a:lnTo>
                  <a:lnTo>
                    <a:pt x="531152" y="11798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66547" y="0"/>
                  </a:lnTo>
                  <a:close/>
                </a:path>
                <a:path w="614045" h="35560">
                  <a:moveTo>
                    <a:pt x="590143" y="11811"/>
                  </a:moveTo>
                  <a:lnTo>
                    <a:pt x="578345" y="11811"/>
                  </a:lnTo>
                  <a:lnTo>
                    <a:pt x="566547" y="11811"/>
                  </a:lnTo>
                  <a:lnTo>
                    <a:pt x="566547" y="23609"/>
                  </a:lnTo>
                  <a:lnTo>
                    <a:pt x="578345" y="23609"/>
                  </a:lnTo>
                  <a:lnTo>
                    <a:pt x="590143" y="23609"/>
                  </a:lnTo>
                  <a:lnTo>
                    <a:pt x="590143" y="11811"/>
                  </a:lnTo>
                  <a:close/>
                </a:path>
                <a:path w="614045" h="35560">
                  <a:moveTo>
                    <a:pt x="613752" y="11811"/>
                  </a:moveTo>
                  <a:lnTo>
                    <a:pt x="601967" y="11811"/>
                  </a:lnTo>
                  <a:lnTo>
                    <a:pt x="590169" y="11811"/>
                  </a:lnTo>
                  <a:lnTo>
                    <a:pt x="590169" y="23609"/>
                  </a:lnTo>
                  <a:lnTo>
                    <a:pt x="601967" y="23609"/>
                  </a:lnTo>
                  <a:lnTo>
                    <a:pt x="613752" y="23609"/>
                  </a:lnTo>
                  <a:lnTo>
                    <a:pt x="613752" y="118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5958433" y="4227220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09" h="47625">
                  <a:moveTo>
                    <a:pt x="23583" y="11811"/>
                  </a:moveTo>
                  <a:lnTo>
                    <a:pt x="11798" y="11811"/>
                  </a:lnTo>
                  <a:lnTo>
                    <a:pt x="0" y="11811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0" y="47205"/>
                  </a:lnTo>
                  <a:lnTo>
                    <a:pt x="11798" y="47205"/>
                  </a:lnTo>
                  <a:lnTo>
                    <a:pt x="11798" y="35407"/>
                  </a:lnTo>
                  <a:lnTo>
                    <a:pt x="23583" y="35407"/>
                  </a:lnTo>
                  <a:lnTo>
                    <a:pt x="23583" y="23609"/>
                  </a:lnTo>
                  <a:lnTo>
                    <a:pt x="23583" y="11811"/>
                  </a:lnTo>
                  <a:close/>
                </a:path>
                <a:path w="626109" h="47625">
                  <a:moveTo>
                    <a:pt x="35394" y="23609"/>
                  </a:moveTo>
                  <a:lnTo>
                    <a:pt x="23596" y="23609"/>
                  </a:lnTo>
                  <a:lnTo>
                    <a:pt x="23596" y="35407"/>
                  </a:lnTo>
                  <a:lnTo>
                    <a:pt x="23596" y="47205"/>
                  </a:lnTo>
                  <a:lnTo>
                    <a:pt x="35394" y="47205"/>
                  </a:lnTo>
                  <a:lnTo>
                    <a:pt x="35394" y="35407"/>
                  </a:lnTo>
                  <a:lnTo>
                    <a:pt x="35394" y="23609"/>
                  </a:lnTo>
                  <a:close/>
                </a:path>
                <a:path w="626109" h="47625">
                  <a:moveTo>
                    <a:pt x="47205" y="35407"/>
                  </a:moveTo>
                  <a:lnTo>
                    <a:pt x="35407" y="35407"/>
                  </a:lnTo>
                  <a:lnTo>
                    <a:pt x="35407" y="47205"/>
                  </a:lnTo>
                  <a:lnTo>
                    <a:pt x="47205" y="47205"/>
                  </a:lnTo>
                  <a:lnTo>
                    <a:pt x="47205" y="35407"/>
                  </a:lnTo>
                  <a:close/>
                </a:path>
                <a:path w="626109" h="47625">
                  <a:moveTo>
                    <a:pt x="47205" y="11811"/>
                  </a:moveTo>
                  <a:lnTo>
                    <a:pt x="35407" y="11811"/>
                  </a:lnTo>
                  <a:lnTo>
                    <a:pt x="35407" y="23609"/>
                  </a:lnTo>
                  <a:lnTo>
                    <a:pt x="47205" y="23609"/>
                  </a:lnTo>
                  <a:lnTo>
                    <a:pt x="47205" y="11811"/>
                  </a:lnTo>
                  <a:close/>
                </a:path>
                <a:path w="626109" h="47625">
                  <a:moveTo>
                    <a:pt x="58991" y="23609"/>
                  </a:moveTo>
                  <a:lnTo>
                    <a:pt x="47205" y="23609"/>
                  </a:lnTo>
                  <a:lnTo>
                    <a:pt x="47205" y="35407"/>
                  </a:lnTo>
                  <a:lnTo>
                    <a:pt x="58991" y="35407"/>
                  </a:lnTo>
                  <a:lnTo>
                    <a:pt x="58991" y="23609"/>
                  </a:lnTo>
                  <a:close/>
                </a:path>
                <a:path w="626109" h="47625">
                  <a:moveTo>
                    <a:pt x="70815" y="35407"/>
                  </a:moveTo>
                  <a:lnTo>
                    <a:pt x="59016" y="35407"/>
                  </a:lnTo>
                  <a:lnTo>
                    <a:pt x="59016" y="47205"/>
                  </a:lnTo>
                  <a:lnTo>
                    <a:pt x="70815" y="47205"/>
                  </a:lnTo>
                  <a:lnTo>
                    <a:pt x="70815" y="35407"/>
                  </a:lnTo>
                  <a:close/>
                </a:path>
                <a:path w="626109" h="47625">
                  <a:moveTo>
                    <a:pt x="70815" y="11811"/>
                  </a:moveTo>
                  <a:lnTo>
                    <a:pt x="59016" y="11811"/>
                  </a:lnTo>
                  <a:lnTo>
                    <a:pt x="59016" y="23609"/>
                  </a:lnTo>
                  <a:lnTo>
                    <a:pt x="70815" y="23609"/>
                  </a:lnTo>
                  <a:lnTo>
                    <a:pt x="70815" y="11811"/>
                  </a:lnTo>
                  <a:close/>
                </a:path>
                <a:path w="626109" h="47625">
                  <a:moveTo>
                    <a:pt x="94411" y="11811"/>
                  </a:moveTo>
                  <a:lnTo>
                    <a:pt x="82613" y="11811"/>
                  </a:lnTo>
                  <a:lnTo>
                    <a:pt x="82613" y="23609"/>
                  </a:lnTo>
                  <a:lnTo>
                    <a:pt x="70815" y="23609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94411" y="35407"/>
                  </a:lnTo>
                  <a:lnTo>
                    <a:pt x="94411" y="23609"/>
                  </a:lnTo>
                  <a:lnTo>
                    <a:pt x="94411" y="11811"/>
                  </a:lnTo>
                  <a:close/>
                </a:path>
                <a:path w="626109" h="47625">
                  <a:moveTo>
                    <a:pt x="118008" y="11811"/>
                  </a:moveTo>
                  <a:lnTo>
                    <a:pt x="106222" y="11811"/>
                  </a:lnTo>
                  <a:lnTo>
                    <a:pt x="94424" y="11811"/>
                  </a:lnTo>
                  <a:lnTo>
                    <a:pt x="94424" y="23609"/>
                  </a:lnTo>
                  <a:lnTo>
                    <a:pt x="106222" y="23609"/>
                  </a:lnTo>
                  <a:lnTo>
                    <a:pt x="106222" y="35407"/>
                  </a:lnTo>
                  <a:lnTo>
                    <a:pt x="118008" y="35407"/>
                  </a:lnTo>
                  <a:lnTo>
                    <a:pt x="118008" y="23609"/>
                  </a:lnTo>
                  <a:lnTo>
                    <a:pt x="118008" y="11811"/>
                  </a:lnTo>
                  <a:close/>
                </a:path>
                <a:path w="626109" h="47625">
                  <a:moveTo>
                    <a:pt x="129819" y="11811"/>
                  </a:moveTo>
                  <a:lnTo>
                    <a:pt x="118021" y="11811"/>
                  </a:lnTo>
                  <a:lnTo>
                    <a:pt x="118021" y="23609"/>
                  </a:lnTo>
                  <a:lnTo>
                    <a:pt x="129819" y="23609"/>
                  </a:lnTo>
                  <a:lnTo>
                    <a:pt x="129819" y="11811"/>
                  </a:lnTo>
                  <a:close/>
                </a:path>
                <a:path w="626109" h="47625">
                  <a:moveTo>
                    <a:pt x="153416" y="35407"/>
                  </a:moveTo>
                  <a:lnTo>
                    <a:pt x="141630" y="35407"/>
                  </a:lnTo>
                  <a:lnTo>
                    <a:pt x="141630" y="23609"/>
                  </a:lnTo>
                  <a:lnTo>
                    <a:pt x="129832" y="23609"/>
                  </a:lnTo>
                  <a:lnTo>
                    <a:pt x="129832" y="35407"/>
                  </a:lnTo>
                  <a:lnTo>
                    <a:pt x="129832" y="47205"/>
                  </a:lnTo>
                  <a:lnTo>
                    <a:pt x="141630" y="47205"/>
                  </a:lnTo>
                  <a:lnTo>
                    <a:pt x="153416" y="47205"/>
                  </a:lnTo>
                  <a:lnTo>
                    <a:pt x="153416" y="35407"/>
                  </a:lnTo>
                  <a:close/>
                </a:path>
                <a:path w="626109" h="47625">
                  <a:moveTo>
                    <a:pt x="153416" y="11811"/>
                  </a:moveTo>
                  <a:lnTo>
                    <a:pt x="141630" y="11811"/>
                  </a:lnTo>
                  <a:lnTo>
                    <a:pt x="141630" y="23609"/>
                  </a:lnTo>
                  <a:lnTo>
                    <a:pt x="153416" y="23609"/>
                  </a:lnTo>
                  <a:lnTo>
                    <a:pt x="153416" y="11811"/>
                  </a:lnTo>
                  <a:close/>
                </a:path>
                <a:path w="626109" h="47625">
                  <a:moveTo>
                    <a:pt x="177025" y="35407"/>
                  </a:moveTo>
                  <a:lnTo>
                    <a:pt x="165239" y="35407"/>
                  </a:lnTo>
                  <a:lnTo>
                    <a:pt x="153441" y="35407"/>
                  </a:lnTo>
                  <a:lnTo>
                    <a:pt x="153441" y="47205"/>
                  </a:lnTo>
                  <a:lnTo>
                    <a:pt x="165239" y="47205"/>
                  </a:lnTo>
                  <a:lnTo>
                    <a:pt x="177025" y="47205"/>
                  </a:lnTo>
                  <a:lnTo>
                    <a:pt x="177025" y="35407"/>
                  </a:lnTo>
                  <a:close/>
                </a:path>
                <a:path w="626109" h="47625">
                  <a:moveTo>
                    <a:pt x="177025" y="11811"/>
                  </a:moveTo>
                  <a:lnTo>
                    <a:pt x="165239" y="11811"/>
                  </a:lnTo>
                  <a:lnTo>
                    <a:pt x="165239" y="23609"/>
                  </a:lnTo>
                  <a:lnTo>
                    <a:pt x="177025" y="23609"/>
                  </a:lnTo>
                  <a:lnTo>
                    <a:pt x="177025" y="11811"/>
                  </a:lnTo>
                  <a:close/>
                </a:path>
                <a:path w="626109" h="47625">
                  <a:moveTo>
                    <a:pt x="212432" y="11811"/>
                  </a:moveTo>
                  <a:lnTo>
                    <a:pt x="200647" y="11811"/>
                  </a:lnTo>
                  <a:lnTo>
                    <a:pt x="188849" y="11811"/>
                  </a:lnTo>
                  <a:lnTo>
                    <a:pt x="188849" y="23609"/>
                  </a:lnTo>
                  <a:lnTo>
                    <a:pt x="188849" y="35407"/>
                  </a:lnTo>
                  <a:lnTo>
                    <a:pt x="188849" y="47205"/>
                  </a:lnTo>
                  <a:lnTo>
                    <a:pt x="200647" y="47205"/>
                  </a:lnTo>
                  <a:lnTo>
                    <a:pt x="212432" y="47205"/>
                  </a:lnTo>
                  <a:lnTo>
                    <a:pt x="212432" y="35407"/>
                  </a:lnTo>
                  <a:lnTo>
                    <a:pt x="200647" y="35407"/>
                  </a:lnTo>
                  <a:lnTo>
                    <a:pt x="200647" y="23609"/>
                  </a:lnTo>
                  <a:lnTo>
                    <a:pt x="212432" y="23609"/>
                  </a:lnTo>
                  <a:lnTo>
                    <a:pt x="212432" y="11811"/>
                  </a:lnTo>
                  <a:close/>
                </a:path>
                <a:path w="626109" h="47625">
                  <a:moveTo>
                    <a:pt x="247840" y="11811"/>
                  </a:moveTo>
                  <a:lnTo>
                    <a:pt x="236054" y="11811"/>
                  </a:lnTo>
                  <a:lnTo>
                    <a:pt x="236054" y="23609"/>
                  </a:lnTo>
                  <a:lnTo>
                    <a:pt x="247840" y="23609"/>
                  </a:lnTo>
                  <a:lnTo>
                    <a:pt x="247840" y="11811"/>
                  </a:lnTo>
                  <a:close/>
                </a:path>
                <a:path w="626109" h="47625">
                  <a:moveTo>
                    <a:pt x="271449" y="23609"/>
                  </a:moveTo>
                  <a:lnTo>
                    <a:pt x="259664" y="23609"/>
                  </a:lnTo>
                  <a:lnTo>
                    <a:pt x="259664" y="35407"/>
                  </a:lnTo>
                  <a:lnTo>
                    <a:pt x="271449" y="35407"/>
                  </a:lnTo>
                  <a:lnTo>
                    <a:pt x="271449" y="23609"/>
                  </a:lnTo>
                  <a:close/>
                </a:path>
                <a:path w="626109" h="47625">
                  <a:moveTo>
                    <a:pt x="283260" y="11811"/>
                  </a:moveTo>
                  <a:lnTo>
                    <a:pt x="271475" y="11811"/>
                  </a:lnTo>
                  <a:lnTo>
                    <a:pt x="271475" y="23609"/>
                  </a:lnTo>
                  <a:lnTo>
                    <a:pt x="271475" y="35407"/>
                  </a:lnTo>
                  <a:lnTo>
                    <a:pt x="283260" y="35407"/>
                  </a:lnTo>
                  <a:lnTo>
                    <a:pt x="283260" y="23609"/>
                  </a:lnTo>
                  <a:lnTo>
                    <a:pt x="283260" y="11811"/>
                  </a:lnTo>
                  <a:close/>
                </a:path>
                <a:path w="626109" h="47625">
                  <a:moveTo>
                    <a:pt x="295071" y="11811"/>
                  </a:moveTo>
                  <a:lnTo>
                    <a:pt x="283273" y="11811"/>
                  </a:lnTo>
                  <a:lnTo>
                    <a:pt x="283273" y="23609"/>
                  </a:lnTo>
                  <a:lnTo>
                    <a:pt x="295071" y="23609"/>
                  </a:lnTo>
                  <a:lnTo>
                    <a:pt x="295071" y="11811"/>
                  </a:lnTo>
                  <a:close/>
                </a:path>
                <a:path w="626109" h="47625">
                  <a:moveTo>
                    <a:pt x="306857" y="23609"/>
                  </a:moveTo>
                  <a:lnTo>
                    <a:pt x="295071" y="23609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close/>
                </a:path>
                <a:path w="626109" h="47625">
                  <a:moveTo>
                    <a:pt x="318668" y="11811"/>
                  </a:moveTo>
                  <a:lnTo>
                    <a:pt x="306882" y="11811"/>
                  </a:lnTo>
                  <a:lnTo>
                    <a:pt x="306882" y="23609"/>
                  </a:lnTo>
                  <a:lnTo>
                    <a:pt x="306882" y="35407"/>
                  </a:lnTo>
                  <a:lnTo>
                    <a:pt x="318668" y="35407"/>
                  </a:lnTo>
                  <a:lnTo>
                    <a:pt x="318668" y="23609"/>
                  </a:lnTo>
                  <a:lnTo>
                    <a:pt x="318668" y="11811"/>
                  </a:lnTo>
                  <a:close/>
                </a:path>
                <a:path w="626109" h="47625">
                  <a:moveTo>
                    <a:pt x="330479" y="23609"/>
                  </a:moveTo>
                  <a:lnTo>
                    <a:pt x="318681" y="23609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close/>
                </a:path>
                <a:path w="626109" h="47625">
                  <a:moveTo>
                    <a:pt x="342277" y="11811"/>
                  </a:moveTo>
                  <a:lnTo>
                    <a:pt x="330492" y="11811"/>
                  </a:lnTo>
                  <a:lnTo>
                    <a:pt x="330492" y="23609"/>
                  </a:lnTo>
                  <a:lnTo>
                    <a:pt x="330492" y="35407"/>
                  </a:lnTo>
                  <a:lnTo>
                    <a:pt x="342277" y="35407"/>
                  </a:lnTo>
                  <a:lnTo>
                    <a:pt x="342277" y="23609"/>
                  </a:lnTo>
                  <a:lnTo>
                    <a:pt x="342277" y="11811"/>
                  </a:lnTo>
                  <a:close/>
                </a:path>
                <a:path w="626109" h="47625">
                  <a:moveTo>
                    <a:pt x="354088" y="23609"/>
                  </a:moveTo>
                  <a:lnTo>
                    <a:pt x="342290" y="23609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54088" y="23609"/>
                  </a:lnTo>
                  <a:close/>
                </a:path>
                <a:path w="626109" h="47625">
                  <a:moveTo>
                    <a:pt x="365874" y="11811"/>
                  </a:moveTo>
                  <a:lnTo>
                    <a:pt x="354088" y="11811"/>
                  </a:lnTo>
                  <a:lnTo>
                    <a:pt x="354088" y="23609"/>
                  </a:lnTo>
                  <a:lnTo>
                    <a:pt x="365874" y="23609"/>
                  </a:lnTo>
                  <a:lnTo>
                    <a:pt x="365874" y="11811"/>
                  </a:lnTo>
                  <a:close/>
                </a:path>
                <a:path w="626109" h="47625">
                  <a:moveTo>
                    <a:pt x="377685" y="23609"/>
                  </a:moveTo>
                  <a:lnTo>
                    <a:pt x="365899" y="23609"/>
                  </a:lnTo>
                  <a:lnTo>
                    <a:pt x="365899" y="35407"/>
                  </a:lnTo>
                  <a:lnTo>
                    <a:pt x="377685" y="35407"/>
                  </a:lnTo>
                  <a:lnTo>
                    <a:pt x="377685" y="23609"/>
                  </a:lnTo>
                  <a:close/>
                </a:path>
                <a:path w="626109" h="47625">
                  <a:moveTo>
                    <a:pt x="389496" y="11811"/>
                  </a:moveTo>
                  <a:lnTo>
                    <a:pt x="377698" y="11811"/>
                  </a:lnTo>
                  <a:lnTo>
                    <a:pt x="377698" y="23609"/>
                  </a:lnTo>
                  <a:lnTo>
                    <a:pt x="389496" y="23609"/>
                  </a:lnTo>
                  <a:lnTo>
                    <a:pt x="389496" y="11811"/>
                  </a:lnTo>
                  <a:close/>
                </a:path>
                <a:path w="626109" h="47625">
                  <a:moveTo>
                    <a:pt x="413092" y="11811"/>
                  </a:moveTo>
                  <a:lnTo>
                    <a:pt x="401307" y="11811"/>
                  </a:lnTo>
                  <a:lnTo>
                    <a:pt x="389509" y="11811"/>
                  </a:lnTo>
                  <a:lnTo>
                    <a:pt x="389509" y="23609"/>
                  </a:lnTo>
                  <a:lnTo>
                    <a:pt x="401307" y="23609"/>
                  </a:lnTo>
                  <a:lnTo>
                    <a:pt x="413092" y="23609"/>
                  </a:lnTo>
                  <a:lnTo>
                    <a:pt x="413092" y="11811"/>
                  </a:lnTo>
                  <a:close/>
                </a:path>
                <a:path w="626109" h="47625">
                  <a:moveTo>
                    <a:pt x="436702" y="11811"/>
                  </a:moveTo>
                  <a:lnTo>
                    <a:pt x="424916" y="11811"/>
                  </a:lnTo>
                  <a:lnTo>
                    <a:pt x="424916" y="23609"/>
                  </a:lnTo>
                  <a:lnTo>
                    <a:pt x="424916" y="35407"/>
                  </a:lnTo>
                  <a:lnTo>
                    <a:pt x="436702" y="35407"/>
                  </a:lnTo>
                  <a:lnTo>
                    <a:pt x="436702" y="23609"/>
                  </a:lnTo>
                  <a:lnTo>
                    <a:pt x="436702" y="11811"/>
                  </a:lnTo>
                  <a:close/>
                </a:path>
                <a:path w="626109" h="47625">
                  <a:moveTo>
                    <a:pt x="436702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36702" y="11798"/>
                  </a:lnTo>
                  <a:lnTo>
                    <a:pt x="436702" y="0"/>
                  </a:lnTo>
                  <a:close/>
                </a:path>
                <a:path w="626109" h="47625">
                  <a:moveTo>
                    <a:pt x="460298" y="23609"/>
                  </a:moveTo>
                  <a:lnTo>
                    <a:pt x="448513" y="23609"/>
                  </a:lnTo>
                  <a:lnTo>
                    <a:pt x="436714" y="23609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60298" y="35407"/>
                  </a:lnTo>
                  <a:lnTo>
                    <a:pt x="460298" y="23609"/>
                  </a:lnTo>
                  <a:close/>
                </a:path>
                <a:path w="626109" h="47625">
                  <a:moveTo>
                    <a:pt x="472109" y="23609"/>
                  </a:moveTo>
                  <a:lnTo>
                    <a:pt x="460324" y="23609"/>
                  </a:lnTo>
                  <a:lnTo>
                    <a:pt x="460324" y="35407"/>
                  </a:lnTo>
                  <a:lnTo>
                    <a:pt x="472109" y="35407"/>
                  </a:lnTo>
                  <a:lnTo>
                    <a:pt x="472109" y="23609"/>
                  </a:lnTo>
                  <a:close/>
                </a:path>
                <a:path w="626109" h="47625">
                  <a:moveTo>
                    <a:pt x="472109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72109" y="11798"/>
                  </a:lnTo>
                  <a:lnTo>
                    <a:pt x="472109" y="0"/>
                  </a:lnTo>
                  <a:close/>
                </a:path>
                <a:path w="626109" h="47625">
                  <a:moveTo>
                    <a:pt x="483920" y="23609"/>
                  </a:moveTo>
                  <a:lnTo>
                    <a:pt x="472122" y="23609"/>
                  </a:lnTo>
                  <a:lnTo>
                    <a:pt x="472122" y="35407"/>
                  </a:lnTo>
                  <a:lnTo>
                    <a:pt x="483920" y="35407"/>
                  </a:lnTo>
                  <a:lnTo>
                    <a:pt x="483920" y="23609"/>
                  </a:lnTo>
                  <a:close/>
                </a:path>
                <a:path w="626109" h="47625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09" h="47625">
                  <a:moveTo>
                    <a:pt x="507530" y="11811"/>
                  </a:moveTo>
                  <a:lnTo>
                    <a:pt x="495731" y="11811"/>
                  </a:lnTo>
                  <a:lnTo>
                    <a:pt x="495731" y="23609"/>
                  </a:lnTo>
                  <a:lnTo>
                    <a:pt x="507530" y="23609"/>
                  </a:lnTo>
                  <a:lnTo>
                    <a:pt x="507530" y="11811"/>
                  </a:lnTo>
                  <a:close/>
                </a:path>
                <a:path w="626109" h="47625">
                  <a:moveTo>
                    <a:pt x="519315" y="0"/>
                  </a:moveTo>
                  <a:lnTo>
                    <a:pt x="507530" y="0"/>
                  </a:lnTo>
                  <a:lnTo>
                    <a:pt x="507530" y="11798"/>
                  </a:lnTo>
                  <a:lnTo>
                    <a:pt x="519315" y="11798"/>
                  </a:lnTo>
                  <a:lnTo>
                    <a:pt x="519315" y="0"/>
                  </a:lnTo>
                  <a:close/>
                </a:path>
                <a:path w="626109" h="47625">
                  <a:moveTo>
                    <a:pt x="531126" y="11811"/>
                  </a:moveTo>
                  <a:lnTo>
                    <a:pt x="519341" y="11811"/>
                  </a:lnTo>
                  <a:lnTo>
                    <a:pt x="519341" y="23609"/>
                  </a:lnTo>
                  <a:lnTo>
                    <a:pt x="519341" y="35407"/>
                  </a:lnTo>
                  <a:lnTo>
                    <a:pt x="531126" y="35407"/>
                  </a:lnTo>
                  <a:lnTo>
                    <a:pt x="531126" y="23609"/>
                  </a:lnTo>
                  <a:lnTo>
                    <a:pt x="531126" y="11811"/>
                  </a:lnTo>
                  <a:close/>
                </a:path>
                <a:path w="626109" h="47625">
                  <a:moveTo>
                    <a:pt x="542937" y="11811"/>
                  </a:moveTo>
                  <a:lnTo>
                    <a:pt x="531139" y="11811"/>
                  </a:lnTo>
                  <a:lnTo>
                    <a:pt x="531139" y="23609"/>
                  </a:lnTo>
                  <a:lnTo>
                    <a:pt x="542937" y="23609"/>
                  </a:lnTo>
                  <a:lnTo>
                    <a:pt x="542937" y="11811"/>
                  </a:lnTo>
                  <a:close/>
                </a:path>
                <a:path w="626109" h="47625">
                  <a:moveTo>
                    <a:pt x="542937" y="0"/>
                  </a:moveTo>
                  <a:lnTo>
                    <a:pt x="531139" y="0"/>
                  </a:lnTo>
                  <a:lnTo>
                    <a:pt x="531139" y="11798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26109" h="47625">
                  <a:moveTo>
                    <a:pt x="554748" y="0"/>
                  </a:move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54748" y="0"/>
                  </a:lnTo>
                  <a:close/>
                </a:path>
                <a:path w="626109" h="47625">
                  <a:moveTo>
                    <a:pt x="566547" y="11811"/>
                  </a:moveTo>
                  <a:lnTo>
                    <a:pt x="554748" y="11811"/>
                  </a:lnTo>
                  <a:lnTo>
                    <a:pt x="554748" y="23609"/>
                  </a:lnTo>
                  <a:lnTo>
                    <a:pt x="566547" y="23609"/>
                  </a:lnTo>
                  <a:lnTo>
                    <a:pt x="566547" y="11811"/>
                  </a:lnTo>
                  <a:close/>
                </a:path>
                <a:path w="626109" h="47625">
                  <a:moveTo>
                    <a:pt x="590143" y="0"/>
                  </a:moveTo>
                  <a:lnTo>
                    <a:pt x="578345" y="0"/>
                  </a:lnTo>
                  <a:lnTo>
                    <a:pt x="578345" y="11798"/>
                  </a:lnTo>
                  <a:lnTo>
                    <a:pt x="590143" y="11798"/>
                  </a:lnTo>
                  <a:lnTo>
                    <a:pt x="590143" y="0"/>
                  </a:lnTo>
                  <a:close/>
                </a:path>
                <a:path w="626109" h="47625">
                  <a:moveTo>
                    <a:pt x="601941" y="23609"/>
                  </a:moveTo>
                  <a:lnTo>
                    <a:pt x="590143" y="23609"/>
                  </a:lnTo>
                  <a:lnTo>
                    <a:pt x="590143" y="35407"/>
                  </a:lnTo>
                  <a:lnTo>
                    <a:pt x="601941" y="35407"/>
                  </a:lnTo>
                  <a:lnTo>
                    <a:pt x="601941" y="23609"/>
                  </a:lnTo>
                  <a:close/>
                </a:path>
                <a:path w="626109" h="47625">
                  <a:moveTo>
                    <a:pt x="613765" y="23609"/>
                  </a:moveTo>
                  <a:lnTo>
                    <a:pt x="601967" y="23609"/>
                  </a:lnTo>
                  <a:lnTo>
                    <a:pt x="601967" y="35407"/>
                  </a:lnTo>
                  <a:lnTo>
                    <a:pt x="613765" y="35407"/>
                  </a:lnTo>
                  <a:lnTo>
                    <a:pt x="613765" y="23609"/>
                  </a:lnTo>
                  <a:close/>
                </a:path>
                <a:path w="626109" h="47625">
                  <a:moveTo>
                    <a:pt x="625551" y="11811"/>
                  </a:moveTo>
                  <a:lnTo>
                    <a:pt x="613765" y="11811"/>
                  </a:lnTo>
                  <a:lnTo>
                    <a:pt x="613765" y="23609"/>
                  </a:lnTo>
                  <a:lnTo>
                    <a:pt x="625551" y="23609"/>
                  </a:lnTo>
                  <a:lnTo>
                    <a:pt x="625551" y="11811"/>
                  </a:lnTo>
                  <a:close/>
                </a:path>
                <a:path w="626109" h="47625">
                  <a:moveTo>
                    <a:pt x="625551" y="0"/>
                  </a:moveTo>
                  <a:lnTo>
                    <a:pt x="613765" y="0"/>
                  </a:ln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5958433" y="4262627"/>
              <a:ext cx="614045" cy="35560"/>
            </a:xfrm>
            <a:custGeom>
              <a:avLst/>
              <a:gdLst/>
              <a:ahLst/>
              <a:cxnLst/>
              <a:rect l="l" t="t" r="r" b="b"/>
              <a:pathLst>
                <a:path w="614045" h="35560">
                  <a:moveTo>
                    <a:pt x="23583" y="23609"/>
                  </a:moveTo>
                  <a:lnTo>
                    <a:pt x="11798" y="23609"/>
                  </a:lnTo>
                  <a:lnTo>
                    <a:pt x="11798" y="11811"/>
                  </a:lnTo>
                  <a:lnTo>
                    <a:pt x="0" y="11811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23583" y="35407"/>
                  </a:lnTo>
                  <a:lnTo>
                    <a:pt x="23583" y="23609"/>
                  </a:lnTo>
                  <a:close/>
                </a:path>
                <a:path w="614045" h="35560">
                  <a:moveTo>
                    <a:pt x="35394" y="23609"/>
                  </a:moveTo>
                  <a:lnTo>
                    <a:pt x="23596" y="23609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close/>
                </a:path>
                <a:path w="614045" h="35560">
                  <a:moveTo>
                    <a:pt x="47205" y="23609"/>
                  </a:move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47205" y="23609"/>
                  </a:lnTo>
                  <a:close/>
                </a:path>
                <a:path w="614045" h="35560">
                  <a:moveTo>
                    <a:pt x="94411" y="11811"/>
                  </a:moveTo>
                  <a:lnTo>
                    <a:pt x="82613" y="11811"/>
                  </a:lnTo>
                  <a:lnTo>
                    <a:pt x="70815" y="11811"/>
                  </a:lnTo>
                  <a:lnTo>
                    <a:pt x="59016" y="11811"/>
                  </a:ln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70815" y="23609"/>
                  </a:lnTo>
                  <a:lnTo>
                    <a:pt x="82613" y="23609"/>
                  </a:lnTo>
                  <a:lnTo>
                    <a:pt x="94411" y="23609"/>
                  </a:lnTo>
                  <a:lnTo>
                    <a:pt x="94411" y="11811"/>
                  </a:lnTo>
                  <a:close/>
                </a:path>
                <a:path w="614045" h="35560">
                  <a:moveTo>
                    <a:pt x="106222" y="23609"/>
                  </a:move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06222" y="23609"/>
                  </a:lnTo>
                  <a:close/>
                </a:path>
                <a:path w="614045" h="35560">
                  <a:moveTo>
                    <a:pt x="118008" y="11811"/>
                  </a:moveTo>
                  <a:lnTo>
                    <a:pt x="106222" y="11811"/>
                  </a:lnTo>
                  <a:lnTo>
                    <a:pt x="106222" y="23609"/>
                  </a:lnTo>
                  <a:lnTo>
                    <a:pt x="118008" y="23609"/>
                  </a:lnTo>
                  <a:lnTo>
                    <a:pt x="118008" y="11811"/>
                  </a:lnTo>
                  <a:close/>
                </a:path>
                <a:path w="614045" h="35560">
                  <a:moveTo>
                    <a:pt x="129819" y="11811"/>
                  </a:moveTo>
                  <a:lnTo>
                    <a:pt x="118021" y="11811"/>
                  </a:lnTo>
                  <a:lnTo>
                    <a:pt x="118021" y="23609"/>
                  </a:lnTo>
                  <a:lnTo>
                    <a:pt x="118021" y="35407"/>
                  </a:lnTo>
                  <a:lnTo>
                    <a:pt x="129819" y="35407"/>
                  </a:lnTo>
                  <a:lnTo>
                    <a:pt x="129819" y="23609"/>
                  </a:lnTo>
                  <a:lnTo>
                    <a:pt x="129819" y="11811"/>
                  </a:lnTo>
                  <a:close/>
                </a:path>
                <a:path w="614045" h="35560">
                  <a:moveTo>
                    <a:pt x="153416" y="23609"/>
                  </a:moveTo>
                  <a:lnTo>
                    <a:pt x="141630" y="23609"/>
                  </a:lnTo>
                  <a:lnTo>
                    <a:pt x="129832" y="23609"/>
                  </a:lnTo>
                  <a:lnTo>
                    <a:pt x="129832" y="35407"/>
                  </a:lnTo>
                  <a:lnTo>
                    <a:pt x="141630" y="35407"/>
                  </a:lnTo>
                  <a:lnTo>
                    <a:pt x="153416" y="35407"/>
                  </a:lnTo>
                  <a:lnTo>
                    <a:pt x="153416" y="23609"/>
                  </a:lnTo>
                  <a:close/>
                </a:path>
                <a:path w="614045" h="35560">
                  <a:moveTo>
                    <a:pt x="165239" y="11811"/>
                  </a:moveTo>
                  <a:lnTo>
                    <a:pt x="153441" y="11811"/>
                  </a:lnTo>
                  <a:lnTo>
                    <a:pt x="153441" y="23609"/>
                  </a:lnTo>
                  <a:lnTo>
                    <a:pt x="165239" y="23609"/>
                  </a:lnTo>
                  <a:lnTo>
                    <a:pt x="165239" y="11811"/>
                  </a:lnTo>
                  <a:close/>
                </a:path>
                <a:path w="614045" h="35560">
                  <a:moveTo>
                    <a:pt x="188836" y="11811"/>
                  </a:moveTo>
                  <a:lnTo>
                    <a:pt x="177038" y="11811"/>
                  </a:ln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lnTo>
                    <a:pt x="188836" y="11811"/>
                  </a:lnTo>
                  <a:close/>
                </a:path>
                <a:path w="614045" h="35560">
                  <a:moveTo>
                    <a:pt x="212432" y="11811"/>
                  </a:moveTo>
                  <a:lnTo>
                    <a:pt x="200647" y="11811"/>
                  </a:lnTo>
                  <a:lnTo>
                    <a:pt x="188849" y="11811"/>
                  </a:lnTo>
                  <a:lnTo>
                    <a:pt x="188849" y="23609"/>
                  </a:lnTo>
                  <a:lnTo>
                    <a:pt x="200647" y="23609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lnTo>
                    <a:pt x="212432" y="11811"/>
                  </a:lnTo>
                  <a:close/>
                </a:path>
                <a:path w="614045" h="35560">
                  <a:moveTo>
                    <a:pt x="212432" y="0"/>
                  </a:moveTo>
                  <a:lnTo>
                    <a:pt x="200647" y="0"/>
                  </a:lnTo>
                  <a:lnTo>
                    <a:pt x="200647" y="11798"/>
                  </a:lnTo>
                  <a:lnTo>
                    <a:pt x="212432" y="11798"/>
                  </a:lnTo>
                  <a:lnTo>
                    <a:pt x="212432" y="0"/>
                  </a:lnTo>
                  <a:close/>
                </a:path>
                <a:path w="614045" h="35560">
                  <a:moveTo>
                    <a:pt x="224243" y="11811"/>
                  </a:moveTo>
                  <a:lnTo>
                    <a:pt x="212458" y="11811"/>
                  </a:lnTo>
                  <a:lnTo>
                    <a:pt x="212458" y="23609"/>
                  </a:lnTo>
                  <a:lnTo>
                    <a:pt x="224243" y="23609"/>
                  </a:lnTo>
                  <a:lnTo>
                    <a:pt x="224243" y="11811"/>
                  </a:lnTo>
                  <a:close/>
                </a:path>
                <a:path w="614045" h="35560">
                  <a:moveTo>
                    <a:pt x="224243" y="0"/>
                  </a:moveTo>
                  <a:lnTo>
                    <a:pt x="212458" y="0"/>
                  </a:lnTo>
                  <a:lnTo>
                    <a:pt x="212458" y="11798"/>
                  </a:lnTo>
                  <a:lnTo>
                    <a:pt x="224243" y="11798"/>
                  </a:lnTo>
                  <a:lnTo>
                    <a:pt x="224243" y="0"/>
                  </a:lnTo>
                  <a:close/>
                </a:path>
                <a:path w="614045" h="35560">
                  <a:moveTo>
                    <a:pt x="247840" y="23609"/>
                  </a:moveTo>
                  <a:lnTo>
                    <a:pt x="236054" y="23609"/>
                  </a:lnTo>
                  <a:lnTo>
                    <a:pt x="236054" y="11811"/>
                  </a:lnTo>
                  <a:lnTo>
                    <a:pt x="224256" y="11811"/>
                  </a:ln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47840" y="35407"/>
                  </a:lnTo>
                  <a:lnTo>
                    <a:pt x="247840" y="23609"/>
                  </a:lnTo>
                  <a:close/>
                </a:path>
                <a:path w="614045" h="35560">
                  <a:moveTo>
                    <a:pt x="247840" y="0"/>
                  </a:moveTo>
                  <a:lnTo>
                    <a:pt x="236054" y="0"/>
                  </a:lnTo>
                  <a:lnTo>
                    <a:pt x="224256" y="0"/>
                  </a:lnTo>
                  <a:lnTo>
                    <a:pt x="224256" y="11798"/>
                  </a:lnTo>
                  <a:lnTo>
                    <a:pt x="236054" y="11798"/>
                  </a:lnTo>
                  <a:lnTo>
                    <a:pt x="247840" y="11798"/>
                  </a:lnTo>
                  <a:lnTo>
                    <a:pt x="247840" y="0"/>
                  </a:lnTo>
                  <a:close/>
                </a:path>
                <a:path w="614045" h="35560">
                  <a:moveTo>
                    <a:pt x="271449" y="11811"/>
                  </a:moveTo>
                  <a:lnTo>
                    <a:pt x="259664" y="11811"/>
                  </a:lnTo>
                  <a:lnTo>
                    <a:pt x="259664" y="23609"/>
                  </a:lnTo>
                  <a:lnTo>
                    <a:pt x="259664" y="35407"/>
                  </a:lnTo>
                  <a:lnTo>
                    <a:pt x="271449" y="35407"/>
                  </a:lnTo>
                  <a:lnTo>
                    <a:pt x="271449" y="23609"/>
                  </a:lnTo>
                  <a:lnTo>
                    <a:pt x="271449" y="11811"/>
                  </a:lnTo>
                  <a:close/>
                </a:path>
                <a:path w="614045" h="35560">
                  <a:moveTo>
                    <a:pt x="271449" y="0"/>
                  </a:moveTo>
                  <a:lnTo>
                    <a:pt x="259664" y="0"/>
                  </a:lnTo>
                  <a:lnTo>
                    <a:pt x="247865" y="0"/>
                  </a:lnTo>
                  <a:lnTo>
                    <a:pt x="247865" y="11798"/>
                  </a:lnTo>
                  <a:lnTo>
                    <a:pt x="259664" y="11798"/>
                  </a:lnTo>
                  <a:lnTo>
                    <a:pt x="271449" y="11798"/>
                  </a:lnTo>
                  <a:lnTo>
                    <a:pt x="271449" y="0"/>
                  </a:lnTo>
                  <a:close/>
                </a:path>
                <a:path w="614045" h="35560">
                  <a:moveTo>
                    <a:pt x="283260" y="23609"/>
                  </a:moveTo>
                  <a:lnTo>
                    <a:pt x="271475" y="23609"/>
                  </a:lnTo>
                  <a:lnTo>
                    <a:pt x="271475" y="35407"/>
                  </a:lnTo>
                  <a:lnTo>
                    <a:pt x="283260" y="35407"/>
                  </a:lnTo>
                  <a:lnTo>
                    <a:pt x="283260" y="23609"/>
                  </a:lnTo>
                  <a:close/>
                </a:path>
                <a:path w="614045" h="35560">
                  <a:moveTo>
                    <a:pt x="306857" y="11811"/>
                  </a:moveTo>
                  <a:lnTo>
                    <a:pt x="295071" y="11811"/>
                  </a:lnTo>
                  <a:lnTo>
                    <a:pt x="283273" y="11811"/>
                  </a:lnTo>
                  <a:lnTo>
                    <a:pt x="283273" y="23609"/>
                  </a:lnTo>
                  <a:lnTo>
                    <a:pt x="295071" y="23609"/>
                  </a:lnTo>
                  <a:lnTo>
                    <a:pt x="306857" y="23609"/>
                  </a:lnTo>
                  <a:lnTo>
                    <a:pt x="306857" y="11811"/>
                  </a:lnTo>
                  <a:close/>
                </a:path>
                <a:path w="614045" h="35560">
                  <a:moveTo>
                    <a:pt x="306857" y="0"/>
                  </a:moveTo>
                  <a:lnTo>
                    <a:pt x="295071" y="0"/>
                  </a:lnTo>
                  <a:lnTo>
                    <a:pt x="283273" y="0"/>
                  </a:lnTo>
                  <a:lnTo>
                    <a:pt x="283273" y="11798"/>
                  </a:lnTo>
                  <a:lnTo>
                    <a:pt x="295071" y="11798"/>
                  </a:lnTo>
                  <a:lnTo>
                    <a:pt x="306857" y="11798"/>
                  </a:lnTo>
                  <a:lnTo>
                    <a:pt x="306857" y="0"/>
                  </a:lnTo>
                  <a:close/>
                </a:path>
                <a:path w="614045" h="35560">
                  <a:moveTo>
                    <a:pt x="318668" y="11811"/>
                  </a:moveTo>
                  <a:lnTo>
                    <a:pt x="306882" y="11811"/>
                  </a:lnTo>
                  <a:lnTo>
                    <a:pt x="306882" y="23609"/>
                  </a:lnTo>
                  <a:lnTo>
                    <a:pt x="318668" y="23609"/>
                  </a:lnTo>
                  <a:lnTo>
                    <a:pt x="318668" y="11811"/>
                  </a:lnTo>
                  <a:close/>
                </a:path>
                <a:path w="614045" h="35560">
                  <a:moveTo>
                    <a:pt x="330479" y="11811"/>
                  </a:moveTo>
                  <a:lnTo>
                    <a:pt x="318681" y="11811"/>
                  </a:lnTo>
                  <a:lnTo>
                    <a:pt x="318681" y="23609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lnTo>
                    <a:pt x="330479" y="11811"/>
                  </a:lnTo>
                  <a:close/>
                </a:path>
                <a:path w="614045" h="35560">
                  <a:moveTo>
                    <a:pt x="330479" y="0"/>
                  </a:moveTo>
                  <a:lnTo>
                    <a:pt x="318681" y="0"/>
                  </a:lnTo>
                  <a:lnTo>
                    <a:pt x="318681" y="11798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14045" h="35560">
                  <a:moveTo>
                    <a:pt x="342277" y="11811"/>
                  </a:moveTo>
                  <a:lnTo>
                    <a:pt x="330492" y="11811"/>
                  </a:lnTo>
                  <a:lnTo>
                    <a:pt x="330492" y="23609"/>
                  </a:lnTo>
                  <a:lnTo>
                    <a:pt x="342277" y="23609"/>
                  </a:lnTo>
                  <a:lnTo>
                    <a:pt x="342277" y="11811"/>
                  </a:lnTo>
                  <a:close/>
                </a:path>
                <a:path w="614045" h="35560">
                  <a:moveTo>
                    <a:pt x="365874" y="11811"/>
                  </a:moveTo>
                  <a:lnTo>
                    <a:pt x="354088" y="11811"/>
                  </a:lnTo>
                  <a:lnTo>
                    <a:pt x="354088" y="23609"/>
                  </a:lnTo>
                  <a:lnTo>
                    <a:pt x="365874" y="23609"/>
                  </a:lnTo>
                  <a:lnTo>
                    <a:pt x="365874" y="11811"/>
                  </a:lnTo>
                  <a:close/>
                </a:path>
                <a:path w="614045" h="35560">
                  <a:moveTo>
                    <a:pt x="365874" y="0"/>
                  </a:moveTo>
                  <a:lnTo>
                    <a:pt x="354088" y="0"/>
                  </a:lnTo>
                  <a:lnTo>
                    <a:pt x="354088" y="11798"/>
                  </a:lnTo>
                  <a:lnTo>
                    <a:pt x="365874" y="11798"/>
                  </a:lnTo>
                  <a:lnTo>
                    <a:pt x="365874" y="0"/>
                  </a:lnTo>
                  <a:close/>
                </a:path>
                <a:path w="614045" h="35560">
                  <a:moveTo>
                    <a:pt x="377685" y="11811"/>
                  </a:moveTo>
                  <a:lnTo>
                    <a:pt x="365899" y="11811"/>
                  </a:lnTo>
                  <a:lnTo>
                    <a:pt x="365899" y="23609"/>
                  </a:lnTo>
                  <a:lnTo>
                    <a:pt x="377685" y="23609"/>
                  </a:lnTo>
                  <a:lnTo>
                    <a:pt x="377685" y="11811"/>
                  </a:lnTo>
                  <a:close/>
                </a:path>
                <a:path w="614045" h="35560">
                  <a:moveTo>
                    <a:pt x="389496" y="11811"/>
                  </a:moveTo>
                  <a:lnTo>
                    <a:pt x="377698" y="11811"/>
                  </a:lnTo>
                  <a:lnTo>
                    <a:pt x="377698" y="23609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lnTo>
                    <a:pt x="389496" y="11811"/>
                  </a:lnTo>
                  <a:close/>
                </a:path>
                <a:path w="614045" h="35560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14045" h="35560">
                  <a:moveTo>
                    <a:pt x="401307" y="0"/>
                  </a:move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01307" y="0"/>
                  </a:lnTo>
                  <a:close/>
                </a:path>
                <a:path w="614045" h="35560">
                  <a:moveTo>
                    <a:pt x="413092" y="11811"/>
                  </a:moveTo>
                  <a:lnTo>
                    <a:pt x="401307" y="11811"/>
                  </a:lnTo>
                  <a:lnTo>
                    <a:pt x="389509" y="11811"/>
                  </a:ln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01307" y="23609"/>
                  </a:lnTo>
                  <a:lnTo>
                    <a:pt x="413092" y="23609"/>
                  </a:lnTo>
                  <a:lnTo>
                    <a:pt x="413092" y="11811"/>
                  </a:lnTo>
                  <a:close/>
                </a:path>
                <a:path w="614045" h="35560">
                  <a:moveTo>
                    <a:pt x="424903" y="0"/>
                  </a:moveTo>
                  <a:lnTo>
                    <a:pt x="413105" y="0"/>
                  </a:lnTo>
                  <a:lnTo>
                    <a:pt x="413105" y="11798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14045" h="35560">
                  <a:moveTo>
                    <a:pt x="436702" y="11811"/>
                  </a:moveTo>
                  <a:lnTo>
                    <a:pt x="424916" y="11811"/>
                  </a:lnTo>
                  <a:lnTo>
                    <a:pt x="424916" y="23609"/>
                  </a:lnTo>
                  <a:lnTo>
                    <a:pt x="424916" y="35407"/>
                  </a:lnTo>
                  <a:lnTo>
                    <a:pt x="436702" y="35407"/>
                  </a:lnTo>
                  <a:lnTo>
                    <a:pt x="436702" y="23609"/>
                  </a:lnTo>
                  <a:lnTo>
                    <a:pt x="436702" y="11811"/>
                  </a:lnTo>
                  <a:close/>
                </a:path>
                <a:path w="614045" h="35560">
                  <a:moveTo>
                    <a:pt x="436702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36702" y="11798"/>
                  </a:lnTo>
                  <a:lnTo>
                    <a:pt x="436702" y="0"/>
                  </a:lnTo>
                  <a:close/>
                </a:path>
                <a:path w="614045" h="35560">
                  <a:moveTo>
                    <a:pt x="460298" y="23609"/>
                  </a:moveTo>
                  <a:lnTo>
                    <a:pt x="448513" y="23609"/>
                  </a:lnTo>
                  <a:lnTo>
                    <a:pt x="448513" y="11811"/>
                  </a:lnTo>
                  <a:lnTo>
                    <a:pt x="436714" y="11811"/>
                  </a:lnTo>
                  <a:lnTo>
                    <a:pt x="436714" y="23609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60298" y="35407"/>
                  </a:lnTo>
                  <a:lnTo>
                    <a:pt x="460298" y="23609"/>
                  </a:lnTo>
                  <a:close/>
                </a:path>
                <a:path w="614045" h="35560">
                  <a:moveTo>
                    <a:pt x="472109" y="11811"/>
                  </a:moveTo>
                  <a:lnTo>
                    <a:pt x="460324" y="11811"/>
                  </a:lnTo>
                  <a:lnTo>
                    <a:pt x="460324" y="23609"/>
                  </a:lnTo>
                  <a:lnTo>
                    <a:pt x="472109" y="23609"/>
                  </a:lnTo>
                  <a:lnTo>
                    <a:pt x="472109" y="11811"/>
                  </a:lnTo>
                  <a:close/>
                </a:path>
                <a:path w="614045" h="35560">
                  <a:moveTo>
                    <a:pt x="483920" y="11811"/>
                  </a:moveTo>
                  <a:lnTo>
                    <a:pt x="472122" y="11811"/>
                  </a:lnTo>
                  <a:lnTo>
                    <a:pt x="472122" y="23609"/>
                  </a:lnTo>
                  <a:lnTo>
                    <a:pt x="483920" y="23609"/>
                  </a:lnTo>
                  <a:lnTo>
                    <a:pt x="483920" y="11811"/>
                  </a:lnTo>
                  <a:close/>
                </a:path>
                <a:path w="614045" h="35560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14045" h="35560">
                  <a:moveTo>
                    <a:pt x="495731" y="11811"/>
                  </a:moveTo>
                  <a:lnTo>
                    <a:pt x="483933" y="11811"/>
                  </a:lnTo>
                  <a:lnTo>
                    <a:pt x="483933" y="23609"/>
                  </a:lnTo>
                  <a:lnTo>
                    <a:pt x="495731" y="23609"/>
                  </a:lnTo>
                  <a:lnTo>
                    <a:pt x="495731" y="11811"/>
                  </a:lnTo>
                  <a:close/>
                </a:path>
                <a:path w="614045" h="35560">
                  <a:moveTo>
                    <a:pt x="531126" y="11811"/>
                  </a:moveTo>
                  <a:lnTo>
                    <a:pt x="519341" y="11811"/>
                  </a:lnTo>
                  <a:lnTo>
                    <a:pt x="519341" y="23609"/>
                  </a:lnTo>
                  <a:lnTo>
                    <a:pt x="531126" y="23609"/>
                  </a:lnTo>
                  <a:lnTo>
                    <a:pt x="531126" y="11811"/>
                  </a:lnTo>
                  <a:close/>
                </a:path>
                <a:path w="614045" h="35560">
                  <a:moveTo>
                    <a:pt x="542937" y="0"/>
                  </a:moveTo>
                  <a:lnTo>
                    <a:pt x="531139" y="0"/>
                  </a:lnTo>
                  <a:lnTo>
                    <a:pt x="531139" y="11798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14045" h="35560">
                  <a:moveTo>
                    <a:pt x="554748" y="0"/>
                  </a:move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54748" y="0"/>
                  </a:lnTo>
                  <a:close/>
                </a:path>
                <a:path w="614045" h="35560">
                  <a:moveTo>
                    <a:pt x="578345" y="11811"/>
                  </a:moveTo>
                  <a:lnTo>
                    <a:pt x="566547" y="11811"/>
                  </a:lnTo>
                  <a:lnTo>
                    <a:pt x="566547" y="23609"/>
                  </a:lnTo>
                  <a:lnTo>
                    <a:pt x="578345" y="23609"/>
                  </a:lnTo>
                  <a:lnTo>
                    <a:pt x="578345" y="11811"/>
                  </a:lnTo>
                  <a:close/>
                </a:path>
                <a:path w="614045" h="35560">
                  <a:moveTo>
                    <a:pt x="601941" y="11811"/>
                  </a:moveTo>
                  <a:lnTo>
                    <a:pt x="590143" y="11811"/>
                  </a:lnTo>
                  <a:lnTo>
                    <a:pt x="590143" y="23609"/>
                  </a:lnTo>
                  <a:lnTo>
                    <a:pt x="601941" y="23609"/>
                  </a:lnTo>
                  <a:lnTo>
                    <a:pt x="601941" y="11811"/>
                  </a:lnTo>
                  <a:close/>
                </a:path>
                <a:path w="614045" h="35560">
                  <a:moveTo>
                    <a:pt x="613765" y="11811"/>
                  </a:moveTo>
                  <a:lnTo>
                    <a:pt x="601967" y="11811"/>
                  </a:lnTo>
                  <a:lnTo>
                    <a:pt x="601967" y="23609"/>
                  </a:lnTo>
                  <a:lnTo>
                    <a:pt x="613765" y="23609"/>
                  </a:lnTo>
                  <a:lnTo>
                    <a:pt x="613765" y="11811"/>
                  </a:lnTo>
                  <a:close/>
                </a:path>
                <a:path w="614045" h="35560">
                  <a:moveTo>
                    <a:pt x="613765" y="0"/>
                  </a:move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1376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5958433" y="4286237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09" h="47625">
                  <a:moveTo>
                    <a:pt x="23583" y="23609"/>
                  </a:moveTo>
                  <a:lnTo>
                    <a:pt x="11798" y="23609"/>
                  </a:lnTo>
                  <a:lnTo>
                    <a:pt x="11798" y="11811"/>
                  </a:lnTo>
                  <a:lnTo>
                    <a:pt x="0" y="11811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23583" y="35407"/>
                  </a:lnTo>
                  <a:lnTo>
                    <a:pt x="23583" y="23609"/>
                  </a:lnTo>
                  <a:close/>
                </a:path>
                <a:path w="626109" h="47625">
                  <a:moveTo>
                    <a:pt x="35394" y="23609"/>
                  </a:moveTo>
                  <a:lnTo>
                    <a:pt x="23596" y="23609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close/>
                </a:path>
                <a:path w="626109" h="47625">
                  <a:moveTo>
                    <a:pt x="58991" y="11811"/>
                  </a:moveTo>
                  <a:lnTo>
                    <a:pt x="47205" y="11811"/>
                  </a:lnTo>
                  <a:lnTo>
                    <a:pt x="47205" y="23609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35407" y="47205"/>
                  </a:lnTo>
                  <a:lnTo>
                    <a:pt x="47205" y="47205"/>
                  </a:lnTo>
                  <a:lnTo>
                    <a:pt x="58991" y="47205"/>
                  </a:lnTo>
                  <a:lnTo>
                    <a:pt x="58991" y="35407"/>
                  </a:lnTo>
                  <a:lnTo>
                    <a:pt x="58991" y="23609"/>
                  </a:lnTo>
                  <a:lnTo>
                    <a:pt x="58991" y="11811"/>
                  </a:lnTo>
                  <a:close/>
                </a:path>
                <a:path w="626109" h="47625">
                  <a:moveTo>
                    <a:pt x="82613" y="35407"/>
                  </a:moveTo>
                  <a:lnTo>
                    <a:pt x="70815" y="35407"/>
                  </a:lnTo>
                  <a:lnTo>
                    <a:pt x="59016" y="35407"/>
                  </a:lnTo>
                  <a:lnTo>
                    <a:pt x="59016" y="47205"/>
                  </a:lnTo>
                  <a:lnTo>
                    <a:pt x="70815" y="47205"/>
                  </a:lnTo>
                  <a:lnTo>
                    <a:pt x="82613" y="47205"/>
                  </a:lnTo>
                  <a:lnTo>
                    <a:pt x="82613" y="35407"/>
                  </a:lnTo>
                  <a:close/>
                </a:path>
                <a:path w="626109" h="47625">
                  <a:moveTo>
                    <a:pt x="94411" y="11811"/>
                  </a:moveTo>
                  <a:lnTo>
                    <a:pt x="82613" y="11811"/>
                  </a:lnTo>
                  <a:lnTo>
                    <a:pt x="70815" y="11811"/>
                  </a:lnTo>
                  <a:lnTo>
                    <a:pt x="59016" y="11811"/>
                  </a:lnTo>
                  <a:lnTo>
                    <a:pt x="59016" y="23609"/>
                  </a:lnTo>
                  <a:lnTo>
                    <a:pt x="70815" y="23609"/>
                  </a:lnTo>
                  <a:lnTo>
                    <a:pt x="82613" y="23609"/>
                  </a:lnTo>
                  <a:lnTo>
                    <a:pt x="82613" y="35407"/>
                  </a:lnTo>
                  <a:lnTo>
                    <a:pt x="94411" y="35407"/>
                  </a:lnTo>
                  <a:lnTo>
                    <a:pt x="94411" y="23609"/>
                  </a:lnTo>
                  <a:lnTo>
                    <a:pt x="94411" y="11811"/>
                  </a:lnTo>
                  <a:close/>
                </a:path>
                <a:path w="626109" h="47625">
                  <a:moveTo>
                    <a:pt x="118008" y="35407"/>
                  </a:moveTo>
                  <a:lnTo>
                    <a:pt x="106222" y="35407"/>
                  </a:lnTo>
                  <a:lnTo>
                    <a:pt x="94424" y="35407"/>
                  </a:lnTo>
                  <a:lnTo>
                    <a:pt x="94424" y="47205"/>
                  </a:lnTo>
                  <a:lnTo>
                    <a:pt x="106222" y="47205"/>
                  </a:lnTo>
                  <a:lnTo>
                    <a:pt x="118008" y="47205"/>
                  </a:lnTo>
                  <a:lnTo>
                    <a:pt x="118008" y="35407"/>
                  </a:lnTo>
                  <a:close/>
                </a:path>
                <a:path w="626109" h="47625">
                  <a:moveTo>
                    <a:pt x="118008" y="11811"/>
                  </a:moveTo>
                  <a:lnTo>
                    <a:pt x="106222" y="11811"/>
                  </a:lnTo>
                  <a:lnTo>
                    <a:pt x="106222" y="23609"/>
                  </a:lnTo>
                  <a:lnTo>
                    <a:pt x="118008" y="23609"/>
                  </a:lnTo>
                  <a:lnTo>
                    <a:pt x="118008" y="11811"/>
                  </a:lnTo>
                  <a:close/>
                </a:path>
                <a:path w="626109" h="47625">
                  <a:moveTo>
                    <a:pt x="129819" y="11811"/>
                  </a:moveTo>
                  <a:lnTo>
                    <a:pt x="118021" y="11811"/>
                  </a:lnTo>
                  <a:lnTo>
                    <a:pt x="118021" y="23609"/>
                  </a:lnTo>
                  <a:lnTo>
                    <a:pt x="118021" y="35407"/>
                  </a:lnTo>
                  <a:lnTo>
                    <a:pt x="129819" y="35407"/>
                  </a:lnTo>
                  <a:lnTo>
                    <a:pt x="129819" y="23609"/>
                  </a:lnTo>
                  <a:lnTo>
                    <a:pt x="129819" y="11811"/>
                  </a:lnTo>
                  <a:close/>
                </a:path>
                <a:path w="626109" h="47625">
                  <a:moveTo>
                    <a:pt x="141630" y="23609"/>
                  </a:moveTo>
                  <a:lnTo>
                    <a:pt x="129832" y="23609"/>
                  </a:lnTo>
                  <a:lnTo>
                    <a:pt x="129832" y="35407"/>
                  </a:lnTo>
                  <a:lnTo>
                    <a:pt x="141630" y="35407"/>
                  </a:lnTo>
                  <a:lnTo>
                    <a:pt x="141630" y="23609"/>
                  </a:lnTo>
                  <a:close/>
                </a:path>
                <a:path w="626109" h="47625">
                  <a:moveTo>
                    <a:pt x="153416" y="11811"/>
                  </a:moveTo>
                  <a:lnTo>
                    <a:pt x="141630" y="11811"/>
                  </a:lnTo>
                  <a:lnTo>
                    <a:pt x="141630" y="23609"/>
                  </a:lnTo>
                  <a:lnTo>
                    <a:pt x="153416" y="23609"/>
                  </a:lnTo>
                  <a:lnTo>
                    <a:pt x="153416" y="11811"/>
                  </a:lnTo>
                  <a:close/>
                </a:path>
                <a:path w="626109" h="47625">
                  <a:moveTo>
                    <a:pt x="177025" y="11811"/>
                  </a:moveTo>
                  <a:lnTo>
                    <a:pt x="165239" y="11811"/>
                  </a:lnTo>
                  <a:lnTo>
                    <a:pt x="165239" y="23609"/>
                  </a:lnTo>
                  <a:lnTo>
                    <a:pt x="153441" y="23609"/>
                  </a:lnTo>
                  <a:lnTo>
                    <a:pt x="153441" y="35407"/>
                  </a:lnTo>
                  <a:lnTo>
                    <a:pt x="153441" y="47205"/>
                  </a:lnTo>
                  <a:lnTo>
                    <a:pt x="165239" y="47205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lnTo>
                    <a:pt x="177025" y="11811"/>
                  </a:lnTo>
                  <a:close/>
                </a:path>
                <a:path w="626109" h="47625">
                  <a:moveTo>
                    <a:pt x="188836" y="11811"/>
                  </a:moveTo>
                  <a:lnTo>
                    <a:pt x="177038" y="11811"/>
                  </a:ln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lnTo>
                    <a:pt x="188836" y="11811"/>
                  </a:lnTo>
                  <a:close/>
                </a:path>
                <a:path w="626109" h="47625">
                  <a:moveTo>
                    <a:pt x="212432" y="11811"/>
                  </a:moveTo>
                  <a:lnTo>
                    <a:pt x="200647" y="11811"/>
                  </a:lnTo>
                  <a:lnTo>
                    <a:pt x="188849" y="11811"/>
                  </a:ln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lnTo>
                    <a:pt x="212432" y="11811"/>
                  </a:lnTo>
                  <a:close/>
                </a:path>
                <a:path w="626109" h="47625">
                  <a:moveTo>
                    <a:pt x="224243" y="35407"/>
                  </a:moveTo>
                  <a:lnTo>
                    <a:pt x="212458" y="35407"/>
                  </a:lnTo>
                  <a:lnTo>
                    <a:pt x="212458" y="47205"/>
                  </a:lnTo>
                  <a:lnTo>
                    <a:pt x="224243" y="47205"/>
                  </a:lnTo>
                  <a:lnTo>
                    <a:pt x="224243" y="35407"/>
                  </a:lnTo>
                  <a:close/>
                </a:path>
                <a:path w="626109" h="47625">
                  <a:moveTo>
                    <a:pt x="224243" y="11811"/>
                  </a:moveTo>
                  <a:lnTo>
                    <a:pt x="212458" y="11811"/>
                  </a:lnTo>
                  <a:lnTo>
                    <a:pt x="212458" y="23609"/>
                  </a:lnTo>
                  <a:lnTo>
                    <a:pt x="224243" y="23609"/>
                  </a:lnTo>
                  <a:lnTo>
                    <a:pt x="224243" y="11811"/>
                  </a:lnTo>
                  <a:close/>
                </a:path>
                <a:path w="626109" h="47625">
                  <a:moveTo>
                    <a:pt x="236054" y="11811"/>
                  </a:moveTo>
                  <a:lnTo>
                    <a:pt x="224256" y="11811"/>
                  </a:ln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36054" y="23609"/>
                  </a:lnTo>
                  <a:lnTo>
                    <a:pt x="236054" y="11811"/>
                  </a:lnTo>
                  <a:close/>
                </a:path>
                <a:path w="626109" h="47625">
                  <a:moveTo>
                    <a:pt x="247840" y="35407"/>
                  </a:moveTo>
                  <a:lnTo>
                    <a:pt x="236054" y="35407"/>
                  </a:lnTo>
                  <a:lnTo>
                    <a:pt x="236054" y="47205"/>
                  </a:lnTo>
                  <a:lnTo>
                    <a:pt x="247840" y="47205"/>
                  </a:lnTo>
                  <a:lnTo>
                    <a:pt x="247840" y="35407"/>
                  </a:lnTo>
                  <a:close/>
                </a:path>
                <a:path w="626109" h="47625">
                  <a:moveTo>
                    <a:pt x="271449" y="11811"/>
                  </a:moveTo>
                  <a:lnTo>
                    <a:pt x="259664" y="11811"/>
                  </a:lnTo>
                  <a:lnTo>
                    <a:pt x="259664" y="23609"/>
                  </a:lnTo>
                  <a:lnTo>
                    <a:pt x="271449" y="23609"/>
                  </a:lnTo>
                  <a:lnTo>
                    <a:pt x="271449" y="11811"/>
                  </a:lnTo>
                  <a:close/>
                </a:path>
                <a:path w="626109" h="47625">
                  <a:moveTo>
                    <a:pt x="306857" y="11811"/>
                  </a:moveTo>
                  <a:lnTo>
                    <a:pt x="295071" y="11811"/>
                  </a:lnTo>
                  <a:lnTo>
                    <a:pt x="283273" y="11811"/>
                  </a:ln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lnTo>
                    <a:pt x="306857" y="11811"/>
                  </a:lnTo>
                  <a:close/>
                </a:path>
                <a:path w="626109" h="47625">
                  <a:moveTo>
                    <a:pt x="318668" y="11811"/>
                  </a:moveTo>
                  <a:lnTo>
                    <a:pt x="306882" y="11811"/>
                  </a:lnTo>
                  <a:lnTo>
                    <a:pt x="306882" y="23609"/>
                  </a:lnTo>
                  <a:lnTo>
                    <a:pt x="306882" y="35407"/>
                  </a:lnTo>
                  <a:lnTo>
                    <a:pt x="318668" y="35407"/>
                  </a:lnTo>
                  <a:lnTo>
                    <a:pt x="318668" y="23609"/>
                  </a:lnTo>
                  <a:lnTo>
                    <a:pt x="318668" y="11811"/>
                  </a:lnTo>
                  <a:close/>
                </a:path>
                <a:path w="626109" h="47625">
                  <a:moveTo>
                    <a:pt x="330479" y="11811"/>
                  </a:moveTo>
                  <a:lnTo>
                    <a:pt x="318681" y="11811"/>
                  </a:lnTo>
                  <a:lnTo>
                    <a:pt x="318681" y="23609"/>
                  </a:lnTo>
                  <a:lnTo>
                    <a:pt x="330479" y="23609"/>
                  </a:lnTo>
                  <a:lnTo>
                    <a:pt x="330479" y="11811"/>
                  </a:lnTo>
                  <a:close/>
                </a:path>
                <a:path w="626109" h="47625">
                  <a:moveTo>
                    <a:pt x="342277" y="11811"/>
                  </a:moveTo>
                  <a:lnTo>
                    <a:pt x="330492" y="11811"/>
                  </a:lnTo>
                  <a:lnTo>
                    <a:pt x="330492" y="23609"/>
                  </a:lnTo>
                  <a:lnTo>
                    <a:pt x="342277" y="23609"/>
                  </a:lnTo>
                  <a:lnTo>
                    <a:pt x="342277" y="11811"/>
                  </a:lnTo>
                  <a:close/>
                </a:path>
                <a:path w="626109" h="47625">
                  <a:moveTo>
                    <a:pt x="377685" y="11811"/>
                  </a:moveTo>
                  <a:lnTo>
                    <a:pt x="365899" y="11811"/>
                  </a:lnTo>
                  <a:lnTo>
                    <a:pt x="365899" y="23609"/>
                  </a:lnTo>
                  <a:lnTo>
                    <a:pt x="365899" y="35407"/>
                  </a:lnTo>
                  <a:lnTo>
                    <a:pt x="377685" y="35407"/>
                  </a:lnTo>
                  <a:lnTo>
                    <a:pt x="377685" y="23609"/>
                  </a:lnTo>
                  <a:lnTo>
                    <a:pt x="377685" y="11811"/>
                  </a:lnTo>
                  <a:close/>
                </a:path>
                <a:path w="626109" h="47625">
                  <a:moveTo>
                    <a:pt x="389496" y="11811"/>
                  </a:moveTo>
                  <a:lnTo>
                    <a:pt x="377698" y="11811"/>
                  </a:lnTo>
                  <a:lnTo>
                    <a:pt x="377698" y="23609"/>
                  </a:lnTo>
                  <a:lnTo>
                    <a:pt x="389496" y="23609"/>
                  </a:lnTo>
                  <a:lnTo>
                    <a:pt x="389496" y="11811"/>
                  </a:lnTo>
                  <a:close/>
                </a:path>
                <a:path w="626109" h="47625">
                  <a:moveTo>
                    <a:pt x="413092" y="11811"/>
                  </a:moveTo>
                  <a:lnTo>
                    <a:pt x="401307" y="11811"/>
                  </a:lnTo>
                  <a:lnTo>
                    <a:pt x="389509" y="11811"/>
                  </a:ln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13092" y="35407"/>
                  </a:lnTo>
                  <a:lnTo>
                    <a:pt x="413092" y="23609"/>
                  </a:lnTo>
                  <a:lnTo>
                    <a:pt x="413092" y="11811"/>
                  </a:lnTo>
                  <a:close/>
                </a:path>
                <a:path w="626109" h="47625">
                  <a:moveTo>
                    <a:pt x="424903" y="11811"/>
                  </a:moveTo>
                  <a:lnTo>
                    <a:pt x="413105" y="11811"/>
                  </a:lnTo>
                  <a:lnTo>
                    <a:pt x="413105" y="23609"/>
                  </a:lnTo>
                  <a:lnTo>
                    <a:pt x="424903" y="23609"/>
                  </a:lnTo>
                  <a:lnTo>
                    <a:pt x="424903" y="11811"/>
                  </a:lnTo>
                  <a:close/>
                </a:path>
                <a:path w="626109" h="47625">
                  <a:moveTo>
                    <a:pt x="436702" y="11811"/>
                  </a:moveTo>
                  <a:lnTo>
                    <a:pt x="424916" y="11811"/>
                  </a:lnTo>
                  <a:lnTo>
                    <a:pt x="424916" y="23609"/>
                  </a:lnTo>
                  <a:lnTo>
                    <a:pt x="436702" y="23609"/>
                  </a:lnTo>
                  <a:lnTo>
                    <a:pt x="436702" y="11811"/>
                  </a:lnTo>
                  <a:close/>
                </a:path>
                <a:path w="626109" h="47625">
                  <a:moveTo>
                    <a:pt x="460298" y="0"/>
                  </a:moveTo>
                  <a:lnTo>
                    <a:pt x="448513" y="0"/>
                  </a:lnTo>
                  <a:lnTo>
                    <a:pt x="448513" y="11798"/>
                  </a:lnTo>
                  <a:lnTo>
                    <a:pt x="460298" y="11798"/>
                  </a:lnTo>
                  <a:lnTo>
                    <a:pt x="460298" y="0"/>
                  </a:lnTo>
                  <a:close/>
                </a:path>
                <a:path w="626109" h="47625">
                  <a:moveTo>
                    <a:pt x="472109" y="11811"/>
                  </a:moveTo>
                  <a:lnTo>
                    <a:pt x="460324" y="11811"/>
                  </a:lnTo>
                  <a:lnTo>
                    <a:pt x="460324" y="23609"/>
                  </a:lnTo>
                  <a:lnTo>
                    <a:pt x="460324" y="35407"/>
                  </a:lnTo>
                  <a:lnTo>
                    <a:pt x="472109" y="35407"/>
                  </a:lnTo>
                  <a:lnTo>
                    <a:pt x="472109" y="23609"/>
                  </a:lnTo>
                  <a:lnTo>
                    <a:pt x="472109" y="11811"/>
                  </a:lnTo>
                  <a:close/>
                </a:path>
                <a:path w="626109" h="47625">
                  <a:moveTo>
                    <a:pt x="472109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72109" y="11798"/>
                  </a:lnTo>
                  <a:lnTo>
                    <a:pt x="472109" y="0"/>
                  </a:lnTo>
                  <a:close/>
                </a:path>
                <a:path w="626109" h="47625">
                  <a:moveTo>
                    <a:pt x="483920" y="11811"/>
                  </a:moveTo>
                  <a:lnTo>
                    <a:pt x="472122" y="11811"/>
                  </a:lnTo>
                  <a:lnTo>
                    <a:pt x="472122" y="23609"/>
                  </a:lnTo>
                  <a:lnTo>
                    <a:pt x="483920" y="23609"/>
                  </a:lnTo>
                  <a:lnTo>
                    <a:pt x="483920" y="11811"/>
                  </a:lnTo>
                  <a:close/>
                </a:path>
                <a:path w="626109" h="47625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09" h="47625">
                  <a:moveTo>
                    <a:pt x="507530" y="11811"/>
                  </a:moveTo>
                  <a:lnTo>
                    <a:pt x="495731" y="11811"/>
                  </a:lnTo>
                  <a:lnTo>
                    <a:pt x="483933" y="11811"/>
                  </a:lnTo>
                  <a:lnTo>
                    <a:pt x="483933" y="23609"/>
                  </a:lnTo>
                  <a:lnTo>
                    <a:pt x="495731" y="23609"/>
                  </a:lnTo>
                  <a:lnTo>
                    <a:pt x="507530" y="23609"/>
                  </a:lnTo>
                  <a:lnTo>
                    <a:pt x="507530" y="11811"/>
                  </a:lnTo>
                  <a:close/>
                </a:path>
                <a:path w="626109" h="47625">
                  <a:moveTo>
                    <a:pt x="542937" y="11811"/>
                  </a:moveTo>
                  <a:lnTo>
                    <a:pt x="531139" y="11811"/>
                  </a:lnTo>
                  <a:lnTo>
                    <a:pt x="531139" y="23609"/>
                  </a:lnTo>
                  <a:lnTo>
                    <a:pt x="542937" y="23609"/>
                  </a:lnTo>
                  <a:lnTo>
                    <a:pt x="542937" y="11811"/>
                  </a:lnTo>
                  <a:close/>
                </a:path>
                <a:path w="626109" h="47625">
                  <a:moveTo>
                    <a:pt x="542937" y="0"/>
                  </a:moveTo>
                  <a:lnTo>
                    <a:pt x="531139" y="0"/>
                  </a:lnTo>
                  <a:lnTo>
                    <a:pt x="531139" y="11798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26109" h="47625">
                  <a:moveTo>
                    <a:pt x="554748" y="0"/>
                  </a:move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54748" y="0"/>
                  </a:lnTo>
                  <a:close/>
                </a:path>
                <a:path w="626109" h="47625">
                  <a:moveTo>
                    <a:pt x="590143" y="11811"/>
                  </a:moveTo>
                  <a:lnTo>
                    <a:pt x="578345" y="11811"/>
                  </a:lnTo>
                  <a:lnTo>
                    <a:pt x="566547" y="11811"/>
                  </a:lnTo>
                  <a:lnTo>
                    <a:pt x="554748" y="11811"/>
                  </a:lnTo>
                  <a:lnTo>
                    <a:pt x="554748" y="23609"/>
                  </a:lnTo>
                  <a:lnTo>
                    <a:pt x="566547" y="23609"/>
                  </a:lnTo>
                  <a:lnTo>
                    <a:pt x="578345" y="23609"/>
                  </a:lnTo>
                  <a:lnTo>
                    <a:pt x="590143" y="23609"/>
                  </a:lnTo>
                  <a:lnTo>
                    <a:pt x="590143" y="11811"/>
                  </a:lnTo>
                  <a:close/>
                </a:path>
                <a:path w="626109" h="47625">
                  <a:moveTo>
                    <a:pt x="601941" y="0"/>
                  </a:moveTo>
                  <a:lnTo>
                    <a:pt x="590143" y="0"/>
                  </a:lnTo>
                  <a:lnTo>
                    <a:pt x="590143" y="11798"/>
                  </a:lnTo>
                  <a:lnTo>
                    <a:pt x="601941" y="11798"/>
                  </a:lnTo>
                  <a:lnTo>
                    <a:pt x="601941" y="0"/>
                  </a:lnTo>
                  <a:close/>
                </a:path>
                <a:path w="626109" h="47625">
                  <a:moveTo>
                    <a:pt x="625551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5958433" y="4321644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09" h="47625">
                  <a:moveTo>
                    <a:pt x="11798" y="35420"/>
                  </a:moveTo>
                  <a:lnTo>
                    <a:pt x="0" y="35420"/>
                  </a:lnTo>
                  <a:lnTo>
                    <a:pt x="0" y="47218"/>
                  </a:lnTo>
                  <a:lnTo>
                    <a:pt x="11798" y="47218"/>
                  </a:lnTo>
                  <a:lnTo>
                    <a:pt x="11798" y="35420"/>
                  </a:lnTo>
                  <a:close/>
                </a:path>
                <a:path w="626109" h="47625">
                  <a:moveTo>
                    <a:pt x="23583" y="11811"/>
                  </a:moveTo>
                  <a:lnTo>
                    <a:pt x="11798" y="11811"/>
                  </a:lnTo>
                  <a:lnTo>
                    <a:pt x="0" y="11811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23583" y="35407"/>
                  </a:lnTo>
                  <a:lnTo>
                    <a:pt x="23583" y="23609"/>
                  </a:lnTo>
                  <a:lnTo>
                    <a:pt x="23583" y="11811"/>
                  </a:lnTo>
                  <a:close/>
                </a:path>
                <a:path w="626109" h="47625">
                  <a:moveTo>
                    <a:pt x="35394" y="35420"/>
                  </a:moveTo>
                  <a:lnTo>
                    <a:pt x="23596" y="35420"/>
                  </a:lnTo>
                  <a:lnTo>
                    <a:pt x="23596" y="47218"/>
                  </a:lnTo>
                  <a:lnTo>
                    <a:pt x="35394" y="47218"/>
                  </a:lnTo>
                  <a:lnTo>
                    <a:pt x="35394" y="35420"/>
                  </a:lnTo>
                  <a:close/>
                </a:path>
                <a:path w="626109" h="47625">
                  <a:moveTo>
                    <a:pt x="35394" y="11811"/>
                  </a:moveTo>
                  <a:lnTo>
                    <a:pt x="23596" y="11811"/>
                  </a:lnTo>
                  <a:lnTo>
                    <a:pt x="23596" y="23609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lnTo>
                    <a:pt x="35394" y="11811"/>
                  </a:lnTo>
                  <a:close/>
                </a:path>
                <a:path w="626109" h="47625">
                  <a:moveTo>
                    <a:pt x="47205" y="11811"/>
                  </a:moveTo>
                  <a:lnTo>
                    <a:pt x="35407" y="11811"/>
                  </a:lnTo>
                  <a:lnTo>
                    <a:pt x="35407" y="23609"/>
                  </a:lnTo>
                  <a:lnTo>
                    <a:pt x="47205" y="23609"/>
                  </a:lnTo>
                  <a:lnTo>
                    <a:pt x="47205" y="11811"/>
                  </a:lnTo>
                  <a:close/>
                </a:path>
                <a:path w="626109" h="47625">
                  <a:moveTo>
                    <a:pt x="70815" y="35420"/>
                  </a:moveTo>
                  <a:lnTo>
                    <a:pt x="59016" y="35420"/>
                  </a:lnTo>
                  <a:lnTo>
                    <a:pt x="59016" y="47218"/>
                  </a:lnTo>
                  <a:lnTo>
                    <a:pt x="70815" y="47218"/>
                  </a:lnTo>
                  <a:lnTo>
                    <a:pt x="70815" y="35420"/>
                  </a:lnTo>
                  <a:close/>
                </a:path>
                <a:path w="626109" h="47625">
                  <a:moveTo>
                    <a:pt x="70815" y="11811"/>
                  </a:moveTo>
                  <a:lnTo>
                    <a:pt x="59016" y="11811"/>
                  </a:lnTo>
                  <a:lnTo>
                    <a:pt x="59016" y="23609"/>
                  </a:lnTo>
                  <a:lnTo>
                    <a:pt x="70815" y="23609"/>
                  </a:lnTo>
                  <a:lnTo>
                    <a:pt x="70815" y="11811"/>
                  </a:lnTo>
                  <a:close/>
                </a:path>
                <a:path w="626109" h="47625">
                  <a:moveTo>
                    <a:pt x="94411" y="11811"/>
                  </a:moveTo>
                  <a:lnTo>
                    <a:pt x="82613" y="11811"/>
                  </a:lnTo>
                  <a:lnTo>
                    <a:pt x="82613" y="23609"/>
                  </a:lnTo>
                  <a:lnTo>
                    <a:pt x="70815" y="23609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94411" y="35407"/>
                  </a:lnTo>
                  <a:lnTo>
                    <a:pt x="94411" y="23609"/>
                  </a:lnTo>
                  <a:lnTo>
                    <a:pt x="94411" y="11811"/>
                  </a:lnTo>
                  <a:close/>
                </a:path>
                <a:path w="626109" h="47625">
                  <a:moveTo>
                    <a:pt x="106222" y="35420"/>
                  </a:moveTo>
                  <a:lnTo>
                    <a:pt x="94424" y="35420"/>
                  </a:lnTo>
                  <a:lnTo>
                    <a:pt x="94424" y="47218"/>
                  </a:lnTo>
                  <a:lnTo>
                    <a:pt x="106222" y="47218"/>
                  </a:lnTo>
                  <a:lnTo>
                    <a:pt x="106222" y="35420"/>
                  </a:lnTo>
                  <a:close/>
                </a:path>
                <a:path w="626109" h="47625">
                  <a:moveTo>
                    <a:pt x="129819" y="35420"/>
                  </a:moveTo>
                  <a:lnTo>
                    <a:pt x="118021" y="35420"/>
                  </a:lnTo>
                  <a:lnTo>
                    <a:pt x="118021" y="47218"/>
                  </a:lnTo>
                  <a:lnTo>
                    <a:pt x="129819" y="47218"/>
                  </a:lnTo>
                  <a:lnTo>
                    <a:pt x="129819" y="35420"/>
                  </a:lnTo>
                  <a:close/>
                </a:path>
                <a:path w="626109" h="47625">
                  <a:moveTo>
                    <a:pt x="129819" y="11811"/>
                  </a:moveTo>
                  <a:lnTo>
                    <a:pt x="118021" y="11811"/>
                  </a:lnTo>
                  <a:lnTo>
                    <a:pt x="118021" y="23609"/>
                  </a:lnTo>
                  <a:lnTo>
                    <a:pt x="129819" y="23609"/>
                  </a:lnTo>
                  <a:lnTo>
                    <a:pt x="129819" y="11811"/>
                  </a:lnTo>
                  <a:close/>
                </a:path>
                <a:path w="626109" h="47625">
                  <a:moveTo>
                    <a:pt x="141630" y="35420"/>
                  </a:moveTo>
                  <a:lnTo>
                    <a:pt x="129832" y="35420"/>
                  </a:lnTo>
                  <a:lnTo>
                    <a:pt x="129832" y="47218"/>
                  </a:lnTo>
                  <a:lnTo>
                    <a:pt x="141630" y="47218"/>
                  </a:lnTo>
                  <a:lnTo>
                    <a:pt x="141630" y="35420"/>
                  </a:lnTo>
                  <a:close/>
                </a:path>
                <a:path w="626109" h="47625">
                  <a:moveTo>
                    <a:pt x="141630" y="11811"/>
                  </a:moveTo>
                  <a:lnTo>
                    <a:pt x="129832" y="11811"/>
                  </a:lnTo>
                  <a:lnTo>
                    <a:pt x="129832" y="23609"/>
                  </a:lnTo>
                  <a:lnTo>
                    <a:pt x="141630" y="23609"/>
                  </a:lnTo>
                  <a:lnTo>
                    <a:pt x="141630" y="11811"/>
                  </a:lnTo>
                  <a:close/>
                </a:path>
                <a:path w="626109" h="47625">
                  <a:moveTo>
                    <a:pt x="177025" y="11811"/>
                  </a:moveTo>
                  <a:lnTo>
                    <a:pt x="165239" y="11811"/>
                  </a:lnTo>
                  <a:lnTo>
                    <a:pt x="165239" y="23609"/>
                  </a:ln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lnTo>
                    <a:pt x="177025" y="11811"/>
                  </a:lnTo>
                  <a:close/>
                </a:path>
                <a:path w="626109" h="47625">
                  <a:moveTo>
                    <a:pt x="188836" y="11811"/>
                  </a:moveTo>
                  <a:lnTo>
                    <a:pt x="177038" y="11811"/>
                  </a:lnTo>
                  <a:lnTo>
                    <a:pt x="177038" y="23609"/>
                  </a:lnTo>
                  <a:lnTo>
                    <a:pt x="188836" y="23609"/>
                  </a:lnTo>
                  <a:lnTo>
                    <a:pt x="188836" y="11811"/>
                  </a:lnTo>
                  <a:close/>
                </a:path>
                <a:path w="626109" h="47625">
                  <a:moveTo>
                    <a:pt x="200647" y="23609"/>
                  </a:move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00647" y="23609"/>
                  </a:lnTo>
                  <a:close/>
                </a:path>
                <a:path w="626109" h="47625">
                  <a:moveTo>
                    <a:pt x="247840" y="11811"/>
                  </a:moveTo>
                  <a:lnTo>
                    <a:pt x="236054" y="11811"/>
                  </a:lnTo>
                  <a:lnTo>
                    <a:pt x="224256" y="11811"/>
                  </a:lnTo>
                  <a:lnTo>
                    <a:pt x="224256" y="23609"/>
                  </a:lnTo>
                  <a:lnTo>
                    <a:pt x="236054" y="23609"/>
                  </a:lnTo>
                  <a:lnTo>
                    <a:pt x="247840" y="23609"/>
                  </a:lnTo>
                  <a:lnTo>
                    <a:pt x="247840" y="11811"/>
                  </a:lnTo>
                  <a:close/>
                </a:path>
                <a:path w="626109" h="47625">
                  <a:moveTo>
                    <a:pt x="247840" y="0"/>
                  </a:moveTo>
                  <a:lnTo>
                    <a:pt x="236054" y="0"/>
                  </a:lnTo>
                  <a:lnTo>
                    <a:pt x="236054" y="11798"/>
                  </a:lnTo>
                  <a:lnTo>
                    <a:pt x="247840" y="11798"/>
                  </a:lnTo>
                  <a:lnTo>
                    <a:pt x="247840" y="0"/>
                  </a:lnTo>
                  <a:close/>
                </a:path>
                <a:path w="626109" h="47625">
                  <a:moveTo>
                    <a:pt x="271449" y="0"/>
                  </a:moveTo>
                  <a:lnTo>
                    <a:pt x="259664" y="0"/>
                  </a:lnTo>
                  <a:lnTo>
                    <a:pt x="259664" y="11798"/>
                  </a:lnTo>
                  <a:lnTo>
                    <a:pt x="271449" y="11798"/>
                  </a:lnTo>
                  <a:lnTo>
                    <a:pt x="271449" y="0"/>
                  </a:lnTo>
                  <a:close/>
                </a:path>
                <a:path w="626109" h="47625">
                  <a:moveTo>
                    <a:pt x="283260" y="11811"/>
                  </a:moveTo>
                  <a:lnTo>
                    <a:pt x="271475" y="11811"/>
                  </a:lnTo>
                  <a:lnTo>
                    <a:pt x="271475" y="23609"/>
                  </a:lnTo>
                  <a:lnTo>
                    <a:pt x="283260" y="23609"/>
                  </a:lnTo>
                  <a:lnTo>
                    <a:pt x="283260" y="11811"/>
                  </a:lnTo>
                  <a:close/>
                </a:path>
                <a:path w="626109" h="47625">
                  <a:moveTo>
                    <a:pt x="283260" y="0"/>
                  </a:moveTo>
                  <a:lnTo>
                    <a:pt x="271475" y="0"/>
                  </a:lnTo>
                  <a:lnTo>
                    <a:pt x="271475" y="11798"/>
                  </a:lnTo>
                  <a:lnTo>
                    <a:pt x="283260" y="11798"/>
                  </a:lnTo>
                  <a:lnTo>
                    <a:pt x="283260" y="0"/>
                  </a:lnTo>
                  <a:close/>
                </a:path>
                <a:path w="626109" h="47625">
                  <a:moveTo>
                    <a:pt x="295071" y="11811"/>
                  </a:moveTo>
                  <a:lnTo>
                    <a:pt x="283273" y="11811"/>
                  </a:ln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295071" y="23609"/>
                  </a:lnTo>
                  <a:lnTo>
                    <a:pt x="295071" y="11811"/>
                  </a:lnTo>
                  <a:close/>
                </a:path>
                <a:path w="626109" h="47625">
                  <a:moveTo>
                    <a:pt x="318668" y="23609"/>
                  </a:moveTo>
                  <a:lnTo>
                    <a:pt x="306882" y="23609"/>
                  </a:lnTo>
                  <a:lnTo>
                    <a:pt x="306882" y="35407"/>
                  </a:lnTo>
                  <a:lnTo>
                    <a:pt x="318668" y="35407"/>
                  </a:lnTo>
                  <a:lnTo>
                    <a:pt x="318668" y="23609"/>
                  </a:lnTo>
                  <a:close/>
                </a:path>
                <a:path w="626109" h="47625">
                  <a:moveTo>
                    <a:pt x="318668" y="0"/>
                  </a:moveTo>
                  <a:lnTo>
                    <a:pt x="306882" y="0"/>
                  </a:lnTo>
                  <a:lnTo>
                    <a:pt x="306882" y="11798"/>
                  </a:lnTo>
                  <a:lnTo>
                    <a:pt x="318668" y="11798"/>
                  </a:lnTo>
                  <a:lnTo>
                    <a:pt x="318668" y="0"/>
                  </a:lnTo>
                  <a:close/>
                </a:path>
                <a:path w="626109" h="47625">
                  <a:moveTo>
                    <a:pt x="330479" y="23609"/>
                  </a:moveTo>
                  <a:lnTo>
                    <a:pt x="318681" y="23609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close/>
                </a:path>
                <a:path w="626109" h="47625">
                  <a:moveTo>
                    <a:pt x="354088" y="23609"/>
                  </a:moveTo>
                  <a:lnTo>
                    <a:pt x="342290" y="23609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54088" y="23609"/>
                  </a:lnTo>
                  <a:close/>
                </a:path>
                <a:path w="626109" h="47625">
                  <a:moveTo>
                    <a:pt x="354088" y="0"/>
                  </a:moveTo>
                  <a:lnTo>
                    <a:pt x="342290" y="0"/>
                  </a:lnTo>
                  <a:lnTo>
                    <a:pt x="342290" y="11798"/>
                  </a:lnTo>
                  <a:lnTo>
                    <a:pt x="354088" y="11798"/>
                  </a:lnTo>
                  <a:lnTo>
                    <a:pt x="354088" y="0"/>
                  </a:lnTo>
                  <a:close/>
                </a:path>
                <a:path w="626109" h="47625">
                  <a:moveTo>
                    <a:pt x="365874" y="11811"/>
                  </a:moveTo>
                  <a:lnTo>
                    <a:pt x="354088" y="11811"/>
                  </a:lnTo>
                  <a:lnTo>
                    <a:pt x="354088" y="23609"/>
                  </a:lnTo>
                  <a:lnTo>
                    <a:pt x="365874" y="23609"/>
                  </a:lnTo>
                  <a:lnTo>
                    <a:pt x="365874" y="11811"/>
                  </a:lnTo>
                  <a:close/>
                </a:path>
                <a:path w="626109" h="47625">
                  <a:moveTo>
                    <a:pt x="377685" y="0"/>
                  </a:moveTo>
                  <a:lnTo>
                    <a:pt x="365899" y="0"/>
                  </a:lnTo>
                  <a:lnTo>
                    <a:pt x="365899" y="11798"/>
                  </a:lnTo>
                  <a:lnTo>
                    <a:pt x="377685" y="11798"/>
                  </a:lnTo>
                  <a:lnTo>
                    <a:pt x="377685" y="0"/>
                  </a:lnTo>
                  <a:close/>
                </a:path>
                <a:path w="626109" h="47625">
                  <a:moveTo>
                    <a:pt x="389496" y="11811"/>
                  </a:moveTo>
                  <a:lnTo>
                    <a:pt x="377698" y="11811"/>
                  </a:lnTo>
                  <a:lnTo>
                    <a:pt x="377698" y="23609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lnTo>
                    <a:pt x="389496" y="11811"/>
                  </a:lnTo>
                  <a:close/>
                </a:path>
                <a:path w="626109" h="47625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26109" h="47625">
                  <a:moveTo>
                    <a:pt x="413092" y="23609"/>
                  </a:moveTo>
                  <a:lnTo>
                    <a:pt x="401307" y="23609"/>
                  </a:lnTo>
                  <a:lnTo>
                    <a:pt x="401307" y="11811"/>
                  </a:lnTo>
                  <a:lnTo>
                    <a:pt x="389509" y="11811"/>
                  </a:ln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13092" y="35407"/>
                  </a:lnTo>
                  <a:lnTo>
                    <a:pt x="413092" y="23609"/>
                  </a:lnTo>
                  <a:close/>
                </a:path>
                <a:path w="626109" h="47625">
                  <a:moveTo>
                    <a:pt x="413092" y="0"/>
                  </a:moveTo>
                  <a:lnTo>
                    <a:pt x="401307" y="0"/>
                  </a:ln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13092" y="11798"/>
                  </a:lnTo>
                  <a:lnTo>
                    <a:pt x="413092" y="0"/>
                  </a:lnTo>
                  <a:close/>
                </a:path>
                <a:path w="626109" h="47625">
                  <a:moveTo>
                    <a:pt x="424903" y="11811"/>
                  </a:moveTo>
                  <a:lnTo>
                    <a:pt x="413105" y="11811"/>
                  </a:lnTo>
                  <a:lnTo>
                    <a:pt x="413105" y="23609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lnTo>
                    <a:pt x="424903" y="11811"/>
                  </a:lnTo>
                  <a:close/>
                </a:path>
                <a:path w="626109" h="47625">
                  <a:moveTo>
                    <a:pt x="436702" y="11811"/>
                  </a:moveTo>
                  <a:lnTo>
                    <a:pt x="424916" y="11811"/>
                  </a:lnTo>
                  <a:lnTo>
                    <a:pt x="424916" y="23609"/>
                  </a:lnTo>
                  <a:lnTo>
                    <a:pt x="424916" y="35407"/>
                  </a:lnTo>
                  <a:lnTo>
                    <a:pt x="436702" y="35407"/>
                  </a:lnTo>
                  <a:lnTo>
                    <a:pt x="436702" y="23609"/>
                  </a:lnTo>
                  <a:lnTo>
                    <a:pt x="436702" y="11811"/>
                  </a:lnTo>
                  <a:close/>
                </a:path>
                <a:path w="626109" h="47625">
                  <a:moveTo>
                    <a:pt x="448513" y="23609"/>
                  </a:moveTo>
                  <a:lnTo>
                    <a:pt x="436714" y="23609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48513" y="23609"/>
                  </a:lnTo>
                  <a:close/>
                </a:path>
                <a:path w="626109" h="47625">
                  <a:moveTo>
                    <a:pt x="460298" y="11811"/>
                  </a:moveTo>
                  <a:lnTo>
                    <a:pt x="448513" y="11811"/>
                  </a:lnTo>
                  <a:lnTo>
                    <a:pt x="448513" y="23609"/>
                  </a:lnTo>
                  <a:lnTo>
                    <a:pt x="460298" y="23609"/>
                  </a:lnTo>
                  <a:lnTo>
                    <a:pt x="460298" y="11811"/>
                  </a:lnTo>
                  <a:close/>
                </a:path>
                <a:path w="626109" h="47625">
                  <a:moveTo>
                    <a:pt x="460298" y="0"/>
                  </a:moveTo>
                  <a:lnTo>
                    <a:pt x="448513" y="0"/>
                  </a:lnTo>
                  <a:lnTo>
                    <a:pt x="448513" y="11798"/>
                  </a:lnTo>
                  <a:lnTo>
                    <a:pt x="460298" y="11798"/>
                  </a:lnTo>
                  <a:lnTo>
                    <a:pt x="460298" y="0"/>
                  </a:lnTo>
                  <a:close/>
                </a:path>
                <a:path w="626109" h="47625">
                  <a:moveTo>
                    <a:pt x="472109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72109" y="11798"/>
                  </a:lnTo>
                  <a:lnTo>
                    <a:pt x="472109" y="0"/>
                  </a:lnTo>
                  <a:close/>
                </a:path>
                <a:path w="626109" h="47625">
                  <a:moveTo>
                    <a:pt x="483920" y="11811"/>
                  </a:moveTo>
                  <a:lnTo>
                    <a:pt x="472122" y="11811"/>
                  </a:lnTo>
                  <a:lnTo>
                    <a:pt x="472122" y="23609"/>
                  </a:lnTo>
                  <a:lnTo>
                    <a:pt x="483920" y="23609"/>
                  </a:lnTo>
                  <a:lnTo>
                    <a:pt x="483920" y="11811"/>
                  </a:lnTo>
                  <a:close/>
                </a:path>
                <a:path w="626109" h="47625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09" h="47625">
                  <a:moveTo>
                    <a:pt x="495731" y="0"/>
                  </a:move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495731" y="0"/>
                  </a:lnTo>
                  <a:close/>
                </a:path>
                <a:path w="626109" h="47625">
                  <a:moveTo>
                    <a:pt x="519315" y="23609"/>
                  </a:moveTo>
                  <a:lnTo>
                    <a:pt x="507530" y="23609"/>
                  </a:lnTo>
                  <a:lnTo>
                    <a:pt x="495731" y="23609"/>
                  </a:lnTo>
                  <a:lnTo>
                    <a:pt x="495731" y="35407"/>
                  </a:lnTo>
                  <a:lnTo>
                    <a:pt x="507530" y="35407"/>
                  </a:lnTo>
                  <a:lnTo>
                    <a:pt x="519315" y="35407"/>
                  </a:lnTo>
                  <a:lnTo>
                    <a:pt x="519315" y="23609"/>
                  </a:lnTo>
                  <a:close/>
                </a:path>
                <a:path w="626109" h="47625">
                  <a:moveTo>
                    <a:pt x="531126" y="11811"/>
                  </a:moveTo>
                  <a:lnTo>
                    <a:pt x="519341" y="11811"/>
                  </a:lnTo>
                  <a:lnTo>
                    <a:pt x="519341" y="23609"/>
                  </a:lnTo>
                  <a:lnTo>
                    <a:pt x="531126" y="23609"/>
                  </a:lnTo>
                  <a:lnTo>
                    <a:pt x="531126" y="11811"/>
                  </a:lnTo>
                  <a:close/>
                </a:path>
                <a:path w="626109" h="47625">
                  <a:moveTo>
                    <a:pt x="531126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31126" y="11798"/>
                  </a:lnTo>
                  <a:lnTo>
                    <a:pt x="531126" y="0"/>
                  </a:lnTo>
                  <a:close/>
                </a:path>
                <a:path w="626109" h="47625">
                  <a:moveTo>
                    <a:pt x="542937" y="0"/>
                  </a:moveTo>
                  <a:lnTo>
                    <a:pt x="531139" y="0"/>
                  </a:lnTo>
                  <a:lnTo>
                    <a:pt x="531139" y="11798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26109" h="47625">
                  <a:moveTo>
                    <a:pt x="554748" y="0"/>
                  </a:move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54748" y="0"/>
                  </a:lnTo>
                  <a:close/>
                </a:path>
                <a:path w="626109" h="47625">
                  <a:moveTo>
                    <a:pt x="578345" y="11811"/>
                  </a:moveTo>
                  <a:lnTo>
                    <a:pt x="566547" y="11811"/>
                  </a:lnTo>
                  <a:lnTo>
                    <a:pt x="554748" y="11811"/>
                  </a:lnTo>
                  <a:lnTo>
                    <a:pt x="542950" y="11811"/>
                  </a:lnTo>
                  <a:lnTo>
                    <a:pt x="542950" y="23609"/>
                  </a:lnTo>
                  <a:lnTo>
                    <a:pt x="554748" y="23609"/>
                  </a:lnTo>
                  <a:lnTo>
                    <a:pt x="566547" y="23609"/>
                  </a:lnTo>
                  <a:lnTo>
                    <a:pt x="578345" y="23609"/>
                  </a:lnTo>
                  <a:lnTo>
                    <a:pt x="578345" y="11811"/>
                  </a:lnTo>
                  <a:close/>
                </a:path>
                <a:path w="626109" h="47625">
                  <a:moveTo>
                    <a:pt x="590143" y="23609"/>
                  </a:moveTo>
                  <a:lnTo>
                    <a:pt x="578345" y="23609"/>
                  </a:lnTo>
                  <a:lnTo>
                    <a:pt x="578345" y="35407"/>
                  </a:lnTo>
                  <a:lnTo>
                    <a:pt x="590143" y="35407"/>
                  </a:lnTo>
                  <a:lnTo>
                    <a:pt x="590143" y="23609"/>
                  </a:lnTo>
                  <a:close/>
                </a:path>
                <a:path w="626109" h="47625">
                  <a:moveTo>
                    <a:pt x="625551" y="11811"/>
                  </a:moveTo>
                  <a:lnTo>
                    <a:pt x="613765" y="11811"/>
                  </a:lnTo>
                  <a:lnTo>
                    <a:pt x="613765" y="23609"/>
                  </a:lnTo>
                  <a:lnTo>
                    <a:pt x="613765" y="35407"/>
                  </a:lnTo>
                  <a:lnTo>
                    <a:pt x="625551" y="35407"/>
                  </a:lnTo>
                  <a:lnTo>
                    <a:pt x="625551" y="23609"/>
                  </a:lnTo>
                  <a:lnTo>
                    <a:pt x="625551" y="11811"/>
                  </a:lnTo>
                  <a:close/>
                </a:path>
                <a:path w="626109" h="47625">
                  <a:moveTo>
                    <a:pt x="625551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5958433" y="4357065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09" h="35560">
                  <a:moveTo>
                    <a:pt x="23583" y="11798"/>
                  </a:moveTo>
                  <a:lnTo>
                    <a:pt x="11798" y="11798"/>
                  </a:lnTo>
                  <a:lnTo>
                    <a:pt x="0" y="11798"/>
                  </a:lnTo>
                  <a:lnTo>
                    <a:pt x="0" y="23596"/>
                  </a:lnTo>
                  <a:lnTo>
                    <a:pt x="11798" y="23596"/>
                  </a:lnTo>
                  <a:lnTo>
                    <a:pt x="11798" y="35394"/>
                  </a:lnTo>
                  <a:lnTo>
                    <a:pt x="23583" y="35394"/>
                  </a:lnTo>
                  <a:lnTo>
                    <a:pt x="23583" y="23596"/>
                  </a:lnTo>
                  <a:lnTo>
                    <a:pt x="23583" y="11798"/>
                  </a:lnTo>
                  <a:close/>
                </a:path>
                <a:path w="626109" h="35560">
                  <a:moveTo>
                    <a:pt x="35394" y="23596"/>
                  </a:moveTo>
                  <a:lnTo>
                    <a:pt x="23596" y="23596"/>
                  </a:lnTo>
                  <a:lnTo>
                    <a:pt x="23596" y="35394"/>
                  </a:lnTo>
                  <a:lnTo>
                    <a:pt x="35394" y="35394"/>
                  </a:lnTo>
                  <a:lnTo>
                    <a:pt x="35394" y="23596"/>
                  </a:lnTo>
                  <a:close/>
                </a:path>
                <a:path w="626109" h="35560">
                  <a:moveTo>
                    <a:pt x="58991" y="11798"/>
                  </a:moveTo>
                  <a:lnTo>
                    <a:pt x="47205" y="11798"/>
                  </a:lnTo>
                  <a:lnTo>
                    <a:pt x="35407" y="11798"/>
                  </a:lnTo>
                  <a:lnTo>
                    <a:pt x="35407" y="23596"/>
                  </a:lnTo>
                  <a:lnTo>
                    <a:pt x="47205" y="23596"/>
                  </a:lnTo>
                  <a:lnTo>
                    <a:pt x="58991" y="23596"/>
                  </a:lnTo>
                  <a:lnTo>
                    <a:pt x="58991" y="11798"/>
                  </a:lnTo>
                  <a:close/>
                </a:path>
                <a:path w="626109" h="35560">
                  <a:moveTo>
                    <a:pt x="82613" y="11798"/>
                  </a:moveTo>
                  <a:lnTo>
                    <a:pt x="70815" y="11798"/>
                  </a:lnTo>
                  <a:lnTo>
                    <a:pt x="59016" y="11798"/>
                  </a:lnTo>
                  <a:lnTo>
                    <a:pt x="59016" y="23596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82613" y="11798"/>
                  </a:lnTo>
                  <a:close/>
                </a:path>
                <a:path w="626109" h="35560">
                  <a:moveTo>
                    <a:pt x="94411" y="23596"/>
                  </a:moveTo>
                  <a:lnTo>
                    <a:pt x="82613" y="23596"/>
                  </a:lnTo>
                  <a:lnTo>
                    <a:pt x="82613" y="35394"/>
                  </a:lnTo>
                  <a:lnTo>
                    <a:pt x="94411" y="35394"/>
                  </a:lnTo>
                  <a:lnTo>
                    <a:pt x="94411" y="23596"/>
                  </a:lnTo>
                  <a:close/>
                </a:path>
                <a:path w="626109" h="35560">
                  <a:moveTo>
                    <a:pt x="118008" y="11798"/>
                  </a:moveTo>
                  <a:lnTo>
                    <a:pt x="106222" y="11798"/>
                  </a:lnTo>
                  <a:lnTo>
                    <a:pt x="94424" y="11798"/>
                  </a:lnTo>
                  <a:lnTo>
                    <a:pt x="94424" y="23596"/>
                  </a:lnTo>
                  <a:lnTo>
                    <a:pt x="94424" y="35394"/>
                  </a:lnTo>
                  <a:lnTo>
                    <a:pt x="106222" y="35394"/>
                  </a:lnTo>
                  <a:lnTo>
                    <a:pt x="118008" y="35394"/>
                  </a:lnTo>
                  <a:lnTo>
                    <a:pt x="118008" y="23596"/>
                  </a:lnTo>
                  <a:lnTo>
                    <a:pt x="118008" y="11798"/>
                  </a:lnTo>
                  <a:close/>
                </a:path>
                <a:path w="626109" h="35560">
                  <a:moveTo>
                    <a:pt x="129819" y="11798"/>
                  </a:moveTo>
                  <a:lnTo>
                    <a:pt x="118021" y="11798"/>
                  </a:lnTo>
                  <a:lnTo>
                    <a:pt x="118021" y="23596"/>
                  </a:lnTo>
                  <a:lnTo>
                    <a:pt x="129819" y="23596"/>
                  </a:lnTo>
                  <a:lnTo>
                    <a:pt x="129819" y="11798"/>
                  </a:lnTo>
                  <a:close/>
                </a:path>
                <a:path w="626109" h="35560">
                  <a:moveTo>
                    <a:pt x="141630" y="23596"/>
                  </a:moveTo>
                  <a:lnTo>
                    <a:pt x="129832" y="23596"/>
                  </a:lnTo>
                  <a:lnTo>
                    <a:pt x="129832" y="35394"/>
                  </a:lnTo>
                  <a:lnTo>
                    <a:pt x="141630" y="35394"/>
                  </a:lnTo>
                  <a:lnTo>
                    <a:pt x="141630" y="23596"/>
                  </a:lnTo>
                  <a:close/>
                </a:path>
                <a:path w="626109" h="35560">
                  <a:moveTo>
                    <a:pt x="153416" y="0"/>
                  </a:moveTo>
                  <a:lnTo>
                    <a:pt x="141630" y="0"/>
                  </a:lnTo>
                  <a:lnTo>
                    <a:pt x="129832" y="0"/>
                  </a:lnTo>
                  <a:lnTo>
                    <a:pt x="129832" y="11798"/>
                  </a:lnTo>
                  <a:lnTo>
                    <a:pt x="141630" y="11798"/>
                  </a:lnTo>
                  <a:lnTo>
                    <a:pt x="141630" y="23596"/>
                  </a:lnTo>
                  <a:lnTo>
                    <a:pt x="153416" y="23596"/>
                  </a:lnTo>
                  <a:lnTo>
                    <a:pt x="153416" y="11798"/>
                  </a:lnTo>
                  <a:lnTo>
                    <a:pt x="153416" y="0"/>
                  </a:lnTo>
                  <a:close/>
                </a:path>
                <a:path w="626109" h="35560">
                  <a:moveTo>
                    <a:pt x="177025" y="11798"/>
                  </a:moveTo>
                  <a:lnTo>
                    <a:pt x="165239" y="11798"/>
                  </a:lnTo>
                  <a:lnTo>
                    <a:pt x="153441" y="11798"/>
                  </a:lnTo>
                  <a:lnTo>
                    <a:pt x="153441" y="23596"/>
                  </a:lnTo>
                  <a:lnTo>
                    <a:pt x="165239" y="23596"/>
                  </a:lnTo>
                  <a:lnTo>
                    <a:pt x="177025" y="23596"/>
                  </a:lnTo>
                  <a:lnTo>
                    <a:pt x="177025" y="11798"/>
                  </a:lnTo>
                  <a:close/>
                </a:path>
                <a:path w="626109" h="35560">
                  <a:moveTo>
                    <a:pt x="188836" y="23596"/>
                  </a:moveTo>
                  <a:lnTo>
                    <a:pt x="177038" y="23596"/>
                  </a:lnTo>
                  <a:lnTo>
                    <a:pt x="177038" y="35394"/>
                  </a:lnTo>
                  <a:lnTo>
                    <a:pt x="188836" y="35394"/>
                  </a:lnTo>
                  <a:lnTo>
                    <a:pt x="188836" y="23596"/>
                  </a:lnTo>
                  <a:close/>
                </a:path>
                <a:path w="626109" h="35560">
                  <a:moveTo>
                    <a:pt x="212432" y="11798"/>
                  </a:moveTo>
                  <a:lnTo>
                    <a:pt x="200647" y="11798"/>
                  </a:lnTo>
                  <a:lnTo>
                    <a:pt x="188849" y="11798"/>
                  </a:lnTo>
                  <a:lnTo>
                    <a:pt x="188849" y="23596"/>
                  </a:lnTo>
                  <a:lnTo>
                    <a:pt x="188849" y="35394"/>
                  </a:lnTo>
                  <a:lnTo>
                    <a:pt x="200647" y="35394"/>
                  </a:lnTo>
                  <a:lnTo>
                    <a:pt x="212432" y="35394"/>
                  </a:lnTo>
                  <a:lnTo>
                    <a:pt x="212432" y="23596"/>
                  </a:lnTo>
                  <a:lnTo>
                    <a:pt x="212432" y="11798"/>
                  </a:lnTo>
                  <a:close/>
                </a:path>
                <a:path w="626109" h="35560">
                  <a:moveTo>
                    <a:pt x="224243" y="23596"/>
                  </a:moveTo>
                  <a:lnTo>
                    <a:pt x="212458" y="23596"/>
                  </a:lnTo>
                  <a:lnTo>
                    <a:pt x="212458" y="35394"/>
                  </a:lnTo>
                  <a:lnTo>
                    <a:pt x="224243" y="35394"/>
                  </a:lnTo>
                  <a:lnTo>
                    <a:pt x="224243" y="23596"/>
                  </a:lnTo>
                  <a:close/>
                </a:path>
                <a:path w="626109" h="35560">
                  <a:moveTo>
                    <a:pt x="236054" y="23596"/>
                  </a:moveTo>
                  <a:lnTo>
                    <a:pt x="224256" y="23596"/>
                  </a:lnTo>
                  <a:lnTo>
                    <a:pt x="224256" y="35394"/>
                  </a:lnTo>
                  <a:lnTo>
                    <a:pt x="236054" y="35394"/>
                  </a:lnTo>
                  <a:lnTo>
                    <a:pt x="236054" y="23596"/>
                  </a:lnTo>
                  <a:close/>
                </a:path>
                <a:path w="626109" h="35560">
                  <a:moveTo>
                    <a:pt x="247840" y="0"/>
                  </a:moveTo>
                  <a:lnTo>
                    <a:pt x="236054" y="0"/>
                  </a:lnTo>
                  <a:lnTo>
                    <a:pt x="236054" y="11798"/>
                  </a:lnTo>
                  <a:lnTo>
                    <a:pt x="236054" y="23596"/>
                  </a:lnTo>
                  <a:lnTo>
                    <a:pt x="247840" y="23596"/>
                  </a:lnTo>
                  <a:lnTo>
                    <a:pt x="247840" y="11798"/>
                  </a:lnTo>
                  <a:lnTo>
                    <a:pt x="247840" y="0"/>
                  </a:lnTo>
                  <a:close/>
                </a:path>
                <a:path w="626109" h="35560">
                  <a:moveTo>
                    <a:pt x="259664" y="23596"/>
                  </a:moveTo>
                  <a:lnTo>
                    <a:pt x="247865" y="23596"/>
                  </a:lnTo>
                  <a:lnTo>
                    <a:pt x="247865" y="35394"/>
                  </a:lnTo>
                  <a:lnTo>
                    <a:pt x="259664" y="35394"/>
                  </a:lnTo>
                  <a:lnTo>
                    <a:pt x="259664" y="23596"/>
                  </a:lnTo>
                  <a:close/>
                </a:path>
                <a:path w="626109" h="35560">
                  <a:moveTo>
                    <a:pt x="271449" y="11798"/>
                  </a:moveTo>
                  <a:lnTo>
                    <a:pt x="259664" y="11798"/>
                  </a:lnTo>
                  <a:lnTo>
                    <a:pt x="259664" y="23596"/>
                  </a:lnTo>
                  <a:lnTo>
                    <a:pt x="271449" y="23596"/>
                  </a:lnTo>
                  <a:lnTo>
                    <a:pt x="271449" y="11798"/>
                  </a:lnTo>
                  <a:close/>
                </a:path>
                <a:path w="626109" h="35560">
                  <a:moveTo>
                    <a:pt x="283260" y="23596"/>
                  </a:moveTo>
                  <a:lnTo>
                    <a:pt x="271475" y="23596"/>
                  </a:lnTo>
                  <a:lnTo>
                    <a:pt x="271475" y="35394"/>
                  </a:lnTo>
                  <a:lnTo>
                    <a:pt x="283260" y="35394"/>
                  </a:lnTo>
                  <a:lnTo>
                    <a:pt x="283260" y="23596"/>
                  </a:lnTo>
                  <a:close/>
                </a:path>
                <a:path w="626109" h="35560">
                  <a:moveTo>
                    <a:pt x="283260" y="0"/>
                  </a:moveTo>
                  <a:lnTo>
                    <a:pt x="271475" y="0"/>
                  </a:lnTo>
                  <a:lnTo>
                    <a:pt x="271475" y="11798"/>
                  </a:lnTo>
                  <a:lnTo>
                    <a:pt x="283260" y="11798"/>
                  </a:lnTo>
                  <a:lnTo>
                    <a:pt x="283260" y="0"/>
                  </a:lnTo>
                  <a:close/>
                </a:path>
                <a:path w="626109" h="35560">
                  <a:moveTo>
                    <a:pt x="306857" y="23596"/>
                  </a:moveTo>
                  <a:lnTo>
                    <a:pt x="295071" y="23596"/>
                  </a:lnTo>
                  <a:lnTo>
                    <a:pt x="295071" y="11798"/>
                  </a:lnTo>
                  <a:lnTo>
                    <a:pt x="283273" y="11798"/>
                  </a:lnTo>
                  <a:lnTo>
                    <a:pt x="283273" y="23596"/>
                  </a:lnTo>
                  <a:lnTo>
                    <a:pt x="283273" y="35394"/>
                  </a:lnTo>
                  <a:lnTo>
                    <a:pt x="295071" y="35394"/>
                  </a:lnTo>
                  <a:lnTo>
                    <a:pt x="306857" y="35394"/>
                  </a:lnTo>
                  <a:lnTo>
                    <a:pt x="306857" y="23596"/>
                  </a:lnTo>
                  <a:close/>
                </a:path>
                <a:path w="626109" h="35560">
                  <a:moveTo>
                    <a:pt x="318668" y="11798"/>
                  </a:moveTo>
                  <a:lnTo>
                    <a:pt x="306882" y="11798"/>
                  </a:lnTo>
                  <a:lnTo>
                    <a:pt x="306882" y="23596"/>
                  </a:lnTo>
                  <a:lnTo>
                    <a:pt x="318668" y="23596"/>
                  </a:lnTo>
                  <a:lnTo>
                    <a:pt x="318668" y="11798"/>
                  </a:lnTo>
                  <a:close/>
                </a:path>
                <a:path w="626109" h="35560">
                  <a:moveTo>
                    <a:pt x="342277" y="23596"/>
                  </a:moveTo>
                  <a:lnTo>
                    <a:pt x="330492" y="23596"/>
                  </a:lnTo>
                  <a:lnTo>
                    <a:pt x="330492" y="35394"/>
                  </a:lnTo>
                  <a:lnTo>
                    <a:pt x="342277" y="35394"/>
                  </a:lnTo>
                  <a:lnTo>
                    <a:pt x="342277" y="23596"/>
                  </a:lnTo>
                  <a:close/>
                </a:path>
                <a:path w="626109" h="35560">
                  <a:moveTo>
                    <a:pt x="342277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42277" y="11798"/>
                  </a:lnTo>
                  <a:lnTo>
                    <a:pt x="342277" y="0"/>
                  </a:lnTo>
                  <a:close/>
                </a:path>
                <a:path w="626109" h="35560">
                  <a:moveTo>
                    <a:pt x="354088" y="23596"/>
                  </a:moveTo>
                  <a:lnTo>
                    <a:pt x="342290" y="23596"/>
                  </a:lnTo>
                  <a:lnTo>
                    <a:pt x="342290" y="35394"/>
                  </a:lnTo>
                  <a:lnTo>
                    <a:pt x="354088" y="35394"/>
                  </a:lnTo>
                  <a:lnTo>
                    <a:pt x="354088" y="23596"/>
                  </a:lnTo>
                  <a:close/>
                </a:path>
                <a:path w="626109" h="35560">
                  <a:moveTo>
                    <a:pt x="354088" y="0"/>
                  </a:moveTo>
                  <a:lnTo>
                    <a:pt x="342290" y="0"/>
                  </a:lnTo>
                  <a:lnTo>
                    <a:pt x="342290" y="11798"/>
                  </a:lnTo>
                  <a:lnTo>
                    <a:pt x="354088" y="11798"/>
                  </a:lnTo>
                  <a:lnTo>
                    <a:pt x="354088" y="0"/>
                  </a:lnTo>
                  <a:close/>
                </a:path>
                <a:path w="626109" h="35560">
                  <a:moveTo>
                    <a:pt x="377685" y="0"/>
                  </a:moveTo>
                  <a:lnTo>
                    <a:pt x="365899" y="0"/>
                  </a:lnTo>
                  <a:lnTo>
                    <a:pt x="365899" y="11798"/>
                  </a:lnTo>
                  <a:lnTo>
                    <a:pt x="365899" y="23596"/>
                  </a:lnTo>
                  <a:lnTo>
                    <a:pt x="377685" y="23596"/>
                  </a:lnTo>
                  <a:lnTo>
                    <a:pt x="377685" y="11798"/>
                  </a:lnTo>
                  <a:lnTo>
                    <a:pt x="377685" y="0"/>
                  </a:lnTo>
                  <a:close/>
                </a:path>
                <a:path w="626109" h="35560">
                  <a:moveTo>
                    <a:pt x="389496" y="11798"/>
                  </a:moveTo>
                  <a:lnTo>
                    <a:pt x="377698" y="11798"/>
                  </a:lnTo>
                  <a:lnTo>
                    <a:pt x="377698" y="23596"/>
                  </a:lnTo>
                  <a:lnTo>
                    <a:pt x="377698" y="35394"/>
                  </a:lnTo>
                  <a:lnTo>
                    <a:pt x="389496" y="35394"/>
                  </a:lnTo>
                  <a:lnTo>
                    <a:pt x="389496" y="23596"/>
                  </a:lnTo>
                  <a:lnTo>
                    <a:pt x="389496" y="11798"/>
                  </a:lnTo>
                  <a:close/>
                </a:path>
                <a:path w="626109" h="35560">
                  <a:moveTo>
                    <a:pt x="413092" y="23596"/>
                  </a:moveTo>
                  <a:lnTo>
                    <a:pt x="401307" y="23596"/>
                  </a:lnTo>
                  <a:lnTo>
                    <a:pt x="401307" y="35394"/>
                  </a:lnTo>
                  <a:lnTo>
                    <a:pt x="413092" y="35394"/>
                  </a:lnTo>
                  <a:lnTo>
                    <a:pt x="413092" y="23596"/>
                  </a:lnTo>
                  <a:close/>
                </a:path>
                <a:path w="626109" h="35560">
                  <a:moveTo>
                    <a:pt x="424903" y="11798"/>
                  </a:moveTo>
                  <a:lnTo>
                    <a:pt x="413105" y="11798"/>
                  </a:lnTo>
                  <a:lnTo>
                    <a:pt x="413105" y="23596"/>
                  </a:lnTo>
                  <a:lnTo>
                    <a:pt x="424903" y="23596"/>
                  </a:lnTo>
                  <a:lnTo>
                    <a:pt x="424903" y="11798"/>
                  </a:lnTo>
                  <a:close/>
                </a:path>
                <a:path w="626109" h="35560">
                  <a:moveTo>
                    <a:pt x="436702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24916" y="23596"/>
                  </a:lnTo>
                  <a:lnTo>
                    <a:pt x="436702" y="23596"/>
                  </a:lnTo>
                  <a:lnTo>
                    <a:pt x="436702" y="11798"/>
                  </a:lnTo>
                  <a:lnTo>
                    <a:pt x="436702" y="0"/>
                  </a:lnTo>
                  <a:close/>
                </a:path>
                <a:path w="626109" h="35560">
                  <a:moveTo>
                    <a:pt x="460298" y="11798"/>
                  </a:moveTo>
                  <a:lnTo>
                    <a:pt x="448513" y="11798"/>
                  </a:lnTo>
                  <a:lnTo>
                    <a:pt x="448513" y="23596"/>
                  </a:lnTo>
                  <a:lnTo>
                    <a:pt x="436714" y="23596"/>
                  </a:lnTo>
                  <a:lnTo>
                    <a:pt x="436714" y="35394"/>
                  </a:lnTo>
                  <a:lnTo>
                    <a:pt x="448513" y="35394"/>
                  </a:lnTo>
                  <a:lnTo>
                    <a:pt x="460298" y="35394"/>
                  </a:lnTo>
                  <a:lnTo>
                    <a:pt x="460298" y="23596"/>
                  </a:lnTo>
                  <a:lnTo>
                    <a:pt x="460298" y="11798"/>
                  </a:lnTo>
                  <a:close/>
                </a:path>
                <a:path w="626109" h="35560">
                  <a:moveTo>
                    <a:pt x="472109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72109" y="11798"/>
                  </a:lnTo>
                  <a:lnTo>
                    <a:pt x="472109" y="0"/>
                  </a:lnTo>
                  <a:close/>
                </a:path>
                <a:path w="626109" h="35560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72122" y="23596"/>
                  </a:lnTo>
                  <a:lnTo>
                    <a:pt x="483920" y="23596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09" h="35560">
                  <a:moveTo>
                    <a:pt x="519315" y="23596"/>
                  </a:moveTo>
                  <a:lnTo>
                    <a:pt x="507530" y="23596"/>
                  </a:lnTo>
                  <a:lnTo>
                    <a:pt x="507530" y="35394"/>
                  </a:lnTo>
                  <a:lnTo>
                    <a:pt x="519315" y="35394"/>
                  </a:lnTo>
                  <a:lnTo>
                    <a:pt x="519315" y="23596"/>
                  </a:lnTo>
                  <a:close/>
                </a:path>
                <a:path w="626109" h="35560">
                  <a:moveTo>
                    <a:pt x="519315" y="0"/>
                  </a:moveTo>
                  <a:lnTo>
                    <a:pt x="507530" y="0"/>
                  </a:lnTo>
                  <a:lnTo>
                    <a:pt x="507530" y="11798"/>
                  </a:lnTo>
                  <a:lnTo>
                    <a:pt x="519315" y="11798"/>
                  </a:lnTo>
                  <a:lnTo>
                    <a:pt x="519315" y="0"/>
                  </a:lnTo>
                  <a:close/>
                </a:path>
                <a:path w="626109" h="35560">
                  <a:moveTo>
                    <a:pt x="531126" y="11798"/>
                  </a:moveTo>
                  <a:lnTo>
                    <a:pt x="519341" y="11798"/>
                  </a:lnTo>
                  <a:lnTo>
                    <a:pt x="519341" y="23596"/>
                  </a:lnTo>
                  <a:lnTo>
                    <a:pt x="531126" y="23596"/>
                  </a:lnTo>
                  <a:lnTo>
                    <a:pt x="531126" y="11798"/>
                  </a:lnTo>
                  <a:close/>
                </a:path>
                <a:path w="626109" h="35560">
                  <a:moveTo>
                    <a:pt x="542937" y="11798"/>
                  </a:moveTo>
                  <a:lnTo>
                    <a:pt x="531139" y="11798"/>
                  </a:lnTo>
                  <a:lnTo>
                    <a:pt x="531139" y="23596"/>
                  </a:lnTo>
                  <a:lnTo>
                    <a:pt x="531139" y="35394"/>
                  </a:lnTo>
                  <a:lnTo>
                    <a:pt x="542937" y="35394"/>
                  </a:lnTo>
                  <a:lnTo>
                    <a:pt x="542937" y="23596"/>
                  </a:lnTo>
                  <a:lnTo>
                    <a:pt x="542937" y="11798"/>
                  </a:lnTo>
                  <a:close/>
                </a:path>
                <a:path w="626109" h="35560">
                  <a:moveTo>
                    <a:pt x="578345" y="11798"/>
                  </a:moveTo>
                  <a:lnTo>
                    <a:pt x="566547" y="11798"/>
                  </a:lnTo>
                  <a:lnTo>
                    <a:pt x="566547" y="0"/>
                  </a:lnTo>
                  <a:lnTo>
                    <a:pt x="554748" y="0"/>
                  </a:lnTo>
                  <a:lnTo>
                    <a:pt x="542950" y="0"/>
                  </a:ln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54748" y="35394"/>
                  </a:lnTo>
                  <a:lnTo>
                    <a:pt x="566547" y="35394"/>
                  </a:lnTo>
                  <a:lnTo>
                    <a:pt x="566547" y="23596"/>
                  </a:lnTo>
                  <a:lnTo>
                    <a:pt x="578345" y="23596"/>
                  </a:lnTo>
                  <a:lnTo>
                    <a:pt x="578345" y="11798"/>
                  </a:lnTo>
                  <a:close/>
                </a:path>
                <a:path w="626109" h="35560">
                  <a:moveTo>
                    <a:pt x="601941" y="0"/>
                  </a:moveTo>
                  <a:lnTo>
                    <a:pt x="590143" y="0"/>
                  </a:lnTo>
                  <a:lnTo>
                    <a:pt x="590143" y="11798"/>
                  </a:lnTo>
                  <a:lnTo>
                    <a:pt x="590143" y="23596"/>
                  </a:lnTo>
                  <a:lnTo>
                    <a:pt x="601941" y="23596"/>
                  </a:lnTo>
                  <a:lnTo>
                    <a:pt x="601941" y="11798"/>
                  </a:lnTo>
                  <a:lnTo>
                    <a:pt x="601941" y="0"/>
                  </a:lnTo>
                  <a:close/>
                </a:path>
                <a:path w="626109" h="35560">
                  <a:moveTo>
                    <a:pt x="625551" y="11798"/>
                  </a:moveTo>
                  <a:lnTo>
                    <a:pt x="613765" y="11798"/>
                  </a:lnTo>
                  <a:lnTo>
                    <a:pt x="613765" y="0"/>
                  </a:lnTo>
                  <a:lnTo>
                    <a:pt x="601967" y="0"/>
                  </a:lnTo>
                  <a:lnTo>
                    <a:pt x="601967" y="11798"/>
                  </a:lnTo>
                  <a:lnTo>
                    <a:pt x="601967" y="23596"/>
                  </a:lnTo>
                  <a:lnTo>
                    <a:pt x="613765" y="23596"/>
                  </a:lnTo>
                  <a:lnTo>
                    <a:pt x="625551" y="23596"/>
                  </a:lnTo>
                  <a:lnTo>
                    <a:pt x="625551" y="117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5958433" y="4380661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09" h="47625">
                  <a:moveTo>
                    <a:pt x="23583" y="35420"/>
                  </a:moveTo>
                  <a:lnTo>
                    <a:pt x="11798" y="35420"/>
                  </a:lnTo>
                  <a:lnTo>
                    <a:pt x="0" y="35420"/>
                  </a:lnTo>
                  <a:lnTo>
                    <a:pt x="0" y="47218"/>
                  </a:lnTo>
                  <a:lnTo>
                    <a:pt x="11798" y="47218"/>
                  </a:lnTo>
                  <a:lnTo>
                    <a:pt x="23583" y="47218"/>
                  </a:lnTo>
                  <a:lnTo>
                    <a:pt x="23583" y="35420"/>
                  </a:lnTo>
                  <a:close/>
                </a:path>
                <a:path w="626109" h="47625">
                  <a:moveTo>
                    <a:pt x="35394" y="35420"/>
                  </a:moveTo>
                  <a:lnTo>
                    <a:pt x="23596" y="35420"/>
                  </a:lnTo>
                  <a:lnTo>
                    <a:pt x="23596" y="47218"/>
                  </a:lnTo>
                  <a:lnTo>
                    <a:pt x="35394" y="47218"/>
                  </a:lnTo>
                  <a:lnTo>
                    <a:pt x="35394" y="35420"/>
                  </a:lnTo>
                  <a:close/>
                </a:path>
                <a:path w="626109" h="47625">
                  <a:moveTo>
                    <a:pt x="47205" y="11811"/>
                  </a:moveTo>
                  <a:lnTo>
                    <a:pt x="35407" y="11811"/>
                  </a:lnTo>
                  <a:lnTo>
                    <a:pt x="35407" y="23609"/>
                  </a:lnTo>
                  <a:lnTo>
                    <a:pt x="47205" y="23609"/>
                  </a:lnTo>
                  <a:lnTo>
                    <a:pt x="47205" y="11811"/>
                  </a:lnTo>
                  <a:close/>
                </a:path>
                <a:path w="626109" h="47625">
                  <a:moveTo>
                    <a:pt x="58991" y="35420"/>
                  </a:moveTo>
                  <a:lnTo>
                    <a:pt x="47205" y="35420"/>
                  </a:lnTo>
                  <a:lnTo>
                    <a:pt x="35407" y="35420"/>
                  </a:lnTo>
                  <a:lnTo>
                    <a:pt x="35407" y="47218"/>
                  </a:lnTo>
                  <a:lnTo>
                    <a:pt x="47205" y="47218"/>
                  </a:lnTo>
                  <a:lnTo>
                    <a:pt x="58991" y="47218"/>
                  </a:lnTo>
                  <a:lnTo>
                    <a:pt x="58991" y="35420"/>
                  </a:lnTo>
                  <a:close/>
                </a:path>
                <a:path w="626109" h="47625">
                  <a:moveTo>
                    <a:pt x="82613" y="35420"/>
                  </a:moveTo>
                  <a:lnTo>
                    <a:pt x="70815" y="35420"/>
                  </a:lnTo>
                  <a:lnTo>
                    <a:pt x="59016" y="35420"/>
                  </a:lnTo>
                  <a:lnTo>
                    <a:pt x="59016" y="47218"/>
                  </a:lnTo>
                  <a:lnTo>
                    <a:pt x="70815" y="47218"/>
                  </a:lnTo>
                  <a:lnTo>
                    <a:pt x="82613" y="47218"/>
                  </a:lnTo>
                  <a:lnTo>
                    <a:pt x="82613" y="35420"/>
                  </a:lnTo>
                  <a:close/>
                </a:path>
                <a:path w="626109" h="47625">
                  <a:moveTo>
                    <a:pt x="94411" y="11811"/>
                  </a:moveTo>
                  <a:lnTo>
                    <a:pt x="82613" y="11811"/>
                  </a:lnTo>
                  <a:lnTo>
                    <a:pt x="70815" y="11811"/>
                  </a:lnTo>
                  <a:lnTo>
                    <a:pt x="70815" y="23609"/>
                  </a:lnTo>
                  <a:lnTo>
                    <a:pt x="82613" y="23609"/>
                  </a:lnTo>
                  <a:lnTo>
                    <a:pt x="94411" y="23609"/>
                  </a:lnTo>
                  <a:lnTo>
                    <a:pt x="94411" y="11811"/>
                  </a:lnTo>
                  <a:close/>
                </a:path>
                <a:path w="626109" h="47625">
                  <a:moveTo>
                    <a:pt x="106222" y="23609"/>
                  </a:move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06222" y="23609"/>
                  </a:lnTo>
                  <a:close/>
                </a:path>
                <a:path w="626109" h="47625">
                  <a:moveTo>
                    <a:pt x="118008" y="35420"/>
                  </a:moveTo>
                  <a:lnTo>
                    <a:pt x="106222" y="35420"/>
                  </a:lnTo>
                  <a:lnTo>
                    <a:pt x="106222" y="47218"/>
                  </a:lnTo>
                  <a:lnTo>
                    <a:pt x="118008" y="47218"/>
                  </a:lnTo>
                  <a:lnTo>
                    <a:pt x="118008" y="35420"/>
                  </a:lnTo>
                  <a:close/>
                </a:path>
                <a:path w="626109" h="47625">
                  <a:moveTo>
                    <a:pt x="118008" y="11811"/>
                  </a:moveTo>
                  <a:lnTo>
                    <a:pt x="106222" y="11811"/>
                  </a:lnTo>
                  <a:lnTo>
                    <a:pt x="106222" y="23609"/>
                  </a:lnTo>
                  <a:lnTo>
                    <a:pt x="118008" y="23609"/>
                  </a:lnTo>
                  <a:lnTo>
                    <a:pt x="118008" y="11811"/>
                  </a:lnTo>
                  <a:close/>
                </a:path>
                <a:path w="626109" h="47625">
                  <a:moveTo>
                    <a:pt x="129819" y="35420"/>
                  </a:moveTo>
                  <a:lnTo>
                    <a:pt x="118021" y="35420"/>
                  </a:lnTo>
                  <a:lnTo>
                    <a:pt x="118021" y="47218"/>
                  </a:lnTo>
                  <a:lnTo>
                    <a:pt x="129819" y="47218"/>
                  </a:lnTo>
                  <a:lnTo>
                    <a:pt x="129819" y="35420"/>
                  </a:lnTo>
                  <a:close/>
                </a:path>
                <a:path w="626109" h="47625">
                  <a:moveTo>
                    <a:pt x="129819" y="11811"/>
                  </a:moveTo>
                  <a:lnTo>
                    <a:pt x="118021" y="11811"/>
                  </a:lnTo>
                  <a:lnTo>
                    <a:pt x="118021" y="23609"/>
                  </a:lnTo>
                  <a:lnTo>
                    <a:pt x="118021" y="35407"/>
                  </a:lnTo>
                  <a:lnTo>
                    <a:pt x="129819" y="35407"/>
                  </a:lnTo>
                  <a:lnTo>
                    <a:pt x="129819" y="23609"/>
                  </a:lnTo>
                  <a:lnTo>
                    <a:pt x="129819" y="11811"/>
                  </a:lnTo>
                  <a:close/>
                </a:path>
                <a:path w="626109" h="47625">
                  <a:moveTo>
                    <a:pt x="153416" y="35420"/>
                  </a:moveTo>
                  <a:lnTo>
                    <a:pt x="141630" y="35420"/>
                  </a:lnTo>
                  <a:lnTo>
                    <a:pt x="141630" y="47218"/>
                  </a:lnTo>
                  <a:lnTo>
                    <a:pt x="153416" y="47218"/>
                  </a:lnTo>
                  <a:lnTo>
                    <a:pt x="153416" y="35420"/>
                  </a:lnTo>
                  <a:close/>
                </a:path>
                <a:path w="626109" h="47625">
                  <a:moveTo>
                    <a:pt x="177025" y="35420"/>
                  </a:moveTo>
                  <a:lnTo>
                    <a:pt x="165239" y="35420"/>
                  </a:lnTo>
                  <a:lnTo>
                    <a:pt x="153441" y="35420"/>
                  </a:lnTo>
                  <a:lnTo>
                    <a:pt x="153441" y="47218"/>
                  </a:lnTo>
                  <a:lnTo>
                    <a:pt x="165239" y="47218"/>
                  </a:lnTo>
                  <a:lnTo>
                    <a:pt x="177025" y="47218"/>
                  </a:lnTo>
                  <a:lnTo>
                    <a:pt x="177025" y="35420"/>
                  </a:lnTo>
                  <a:close/>
                </a:path>
                <a:path w="626109" h="47625">
                  <a:moveTo>
                    <a:pt x="188836" y="35420"/>
                  </a:moveTo>
                  <a:lnTo>
                    <a:pt x="177038" y="35420"/>
                  </a:lnTo>
                  <a:lnTo>
                    <a:pt x="177038" y="47218"/>
                  </a:lnTo>
                  <a:lnTo>
                    <a:pt x="188836" y="47218"/>
                  </a:lnTo>
                  <a:lnTo>
                    <a:pt x="188836" y="35420"/>
                  </a:lnTo>
                  <a:close/>
                </a:path>
                <a:path w="626109" h="47625">
                  <a:moveTo>
                    <a:pt x="188836" y="11811"/>
                  </a:moveTo>
                  <a:lnTo>
                    <a:pt x="177038" y="11811"/>
                  </a:lnTo>
                  <a:lnTo>
                    <a:pt x="177038" y="23609"/>
                  </a:lnTo>
                  <a:lnTo>
                    <a:pt x="188836" y="23609"/>
                  </a:lnTo>
                  <a:lnTo>
                    <a:pt x="188836" y="11811"/>
                  </a:lnTo>
                  <a:close/>
                </a:path>
                <a:path w="626109" h="47625">
                  <a:moveTo>
                    <a:pt x="224243" y="35420"/>
                  </a:moveTo>
                  <a:lnTo>
                    <a:pt x="212458" y="35420"/>
                  </a:lnTo>
                  <a:lnTo>
                    <a:pt x="212458" y="47218"/>
                  </a:lnTo>
                  <a:lnTo>
                    <a:pt x="224243" y="47218"/>
                  </a:lnTo>
                  <a:lnTo>
                    <a:pt x="224243" y="35420"/>
                  </a:lnTo>
                  <a:close/>
                </a:path>
                <a:path w="626109" h="47625">
                  <a:moveTo>
                    <a:pt x="224243" y="23609"/>
                  </a:move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close/>
                </a:path>
                <a:path w="626109" h="47625">
                  <a:moveTo>
                    <a:pt x="247840" y="35420"/>
                  </a:moveTo>
                  <a:lnTo>
                    <a:pt x="236054" y="35420"/>
                  </a:lnTo>
                  <a:lnTo>
                    <a:pt x="236054" y="47218"/>
                  </a:lnTo>
                  <a:lnTo>
                    <a:pt x="247840" y="47218"/>
                  </a:lnTo>
                  <a:lnTo>
                    <a:pt x="247840" y="35420"/>
                  </a:lnTo>
                  <a:close/>
                </a:path>
                <a:path w="626109" h="47625">
                  <a:moveTo>
                    <a:pt x="247840" y="11811"/>
                  </a:moveTo>
                  <a:lnTo>
                    <a:pt x="236054" y="11811"/>
                  </a:lnTo>
                  <a:lnTo>
                    <a:pt x="224256" y="11811"/>
                  </a:lnTo>
                  <a:lnTo>
                    <a:pt x="224256" y="23609"/>
                  </a:lnTo>
                  <a:lnTo>
                    <a:pt x="236054" y="23609"/>
                  </a:lnTo>
                  <a:lnTo>
                    <a:pt x="236054" y="35407"/>
                  </a:lnTo>
                  <a:lnTo>
                    <a:pt x="247840" y="35407"/>
                  </a:lnTo>
                  <a:lnTo>
                    <a:pt x="247840" y="23609"/>
                  </a:lnTo>
                  <a:lnTo>
                    <a:pt x="247840" y="11811"/>
                  </a:lnTo>
                  <a:close/>
                </a:path>
                <a:path w="626109" h="47625">
                  <a:moveTo>
                    <a:pt x="271449" y="35420"/>
                  </a:moveTo>
                  <a:lnTo>
                    <a:pt x="259664" y="35420"/>
                  </a:lnTo>
                  <a:lnTo>
                    <a:pt x="247865" y="35420"/>
                  </a:lnTo>
                  <a:lnTo>
                    <a:pt x="247865" y="47218"/>
                  </a:lnTo>
                  <a:lnTo>
                    <a:pt x="259664" y="47218"/>
                  </a:lnTo>
                  <a:lnTo>
                    <a:pt x="271449" y="47218"/>
                  </a:lnTo>
                  <a:lnTo>
                    <a:pt x="271449" y="35420"/>
                  </a:lnTo>
                  <a:close/>
                </a:path>
                <a:path w="626109" h="47625">
                  <a:moveTo>
                    <a:pt x="271449" y="11811"/>
                  </a:moveTo>
                  <a:lnTo>
                    <a:pt x="259664" y="11811"/>
                  </a:lnTo>
                  <a:lnTo>
                    <a:pt x="259664" y="23609"/>
                  </a:lnTo>
                  <a:lnTo>
                    <a:pt x="247865" y="23609"/>
                  </a:lnTo>
                  <a:lnTo>
                    <a:pt x="247865" y="35407"/>
                  </a:lnTo>
                  <a:lnTo>
                    <a:pt x="259664" y="35407"/>
                  </a:lnTo>
                  <a:lnTo>
                    <a:pt x="271449" y="35407"/>
                  </a:lnTo>
                  <a:lnTo>
                    <a:pt x="271449" y="23609"/>
                  </a:lnTo>
                  <a:lnTo>
                    <a:pt x="271449" y="11811"/>
                  </a:lnTo>
                  <a:close/>
                </a:path>
                <a:path w="626109" h="47625">
                  <a:moveTo>
                    <a:pt x="283260" y="11811"/>
                  </a:moveTo>
                  <a:lnTo>
                    <a:pt x="271475" y="11811"/>
                  </a:lnTo>
                  <a:lnTo>
                    <a:pt x="271475" y="23609"/>
                  </a:lnTo>
                  <a:lnTo>
                    <a:pt x="283260" y="23609"/>
                  </a:lnTo>
                  <a:lnTo>
                    <a:pt x="283260" y="11811"/>
                  </a:lnTo>
                  <a:close/>
                </a:path>
                <a:path w="626109" h="47625">
                  <a:moveTo>
                    <a:pt x="295071" y="35420"/>
                  </a:moveTo>
                  <a:lnTo>
                    <a:pt x="283273" y="35420"/>
                  </a:lnTo>
                  <a:lnTo>
                    <a:pt x="283273" y="47218"/>
                  </a:lnTo>
                  <a:lnTo>
                    <a:pt x="295071" y="47218"/>
                  </a:lnTo>
                  <a:lnTo>
                    <a:pt x="295071" y="35420"/>
                  </a:lnTo>
                  <a:close/>
                </a:path>
                <a:path w="626109" h="47625">
                  <a:moveTo>
                    <a:pt x="306857" y="11811"/>
                  </a:moveTo>
                  <a:lnTo>
                    <a:pt x="295071" y="11811"/>
                  </a:lnTo>
                  <a:lnTo>
                    <a:pt x="283273" y="11811"/>
                  </a:ln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295071" y="23609"/>
                  </a:lnTo>
                  <a:lnTo>
                    <a:pt x="306857" y="23609"/>
                  </a:lnTo>
                  <a:lnTo>
                    <a:pt x="306857" y="11811"/>
                  </a:lnTo>
                  <a:close/>
                </a:path>
                <a:path w="626109" h="47625">
                  <a:moveTo>
                    <a:pt x="318668" y="35420"/>
                  </a:moveTo>
                  <a:lnTo>
                    <a:pt x="306882" y="35420"/>
                  </a:lnTo>
                  <a:lnTo>
                    <a:pt x="306882" y="47218"/>
                  </a:lnTo>
                  <a:lnTo>
                    <a:pt x="318668" y="47218"/>
                  </a:lnTo>
                  <a:lnTo>
                    <a:pt x="318668" y="35420"/>
                  </a:lnTo>
                  <a:close/>
                </a:path>
                <a:path w="626109" h="47625">
                  <a:moveTo>
                    <a:pt x="318668" y="11811"/>
                  </a:moveTo>
                  <a:lnTo>
                    <a:pt x="306882" y="11811"/>
                  </a:lnTo>
                  <a:lnTo>
                    <a:pt x="306882" y="23609"/>
                  </a:lnTo>
                  <a:lnTo>
                    <a:pt x="318668" y="23609"/>
                  </a:lnTo>
                  <a:lnTo>
                    <a:pt x="318668" y="11811"/>
                  </a:lnTo>
                  <a:close/>
                </a:path>
                <a:path w="626109" h="47625">
                  <a:moveTo>
                    <a:pt x="330479" y="11811"/>
                  </a:moveTo>
                  <a:lnTo>
                    <a:pt x="318681" y="11811"/>
                  </a:lnTo>
                  <a:lnTo>
                    <a:pt x="318681" y="23609"/>
                  </a:lnTo>
                  <a:lnTo>
                    <a:pt x="330479" y="23609"/>
                  </a:lnTo>
                  <a:lnTo>
                    <a:pt x="330479" y="11811"/>
                  </a:lnTo>
                  <a:close/>
                </a:path>
                <a:path w="626109" h="47625">
                  <a:moveTo>
                    <a:pt x="342277" y="35420"/>
                  </a:moveTo>
                  <a:lnTo>
                    <a:pt x="330492" y="35420"/>
                  </a:lnTo>
                  <a:lnTo>
                    <a:pt x="330492" y="47218"/>
                  </a:lnTo>
                  <a:lnTo>
                    <a:pt x="342277" y="47218"/>
                  </a:lnTo>
                  <a:lnTo>
                    <a:pt x="342277" y="35420"/>
                  </a:lnTo>
                  <a:close/>
                </a:path>
                <a:path w="626109" h="47625">
                  <a:moveTo>
                    <a:pt x="342277" y="11811"/>
                  </a:moveTo>
                  <a:lnTo>
                    <a:pt x="330492" y="11811"/>
                  </a:lnTo>
                  <a:lnTo>
                    <a:pt x="330492" y="23609"/>
                  </a:lnTo>
                  <a:lnTo>
                    <a:pt x="330492" y="35407"/>
                  </a:lnTo>
                  <a:lnTo>
                    <a:pt x="342277" y="35407"/>
                  </a:lnTo>
                  <a:lnTo>
                    <a:pt x="342277" y="23609"/>
                  </a:lnTo>
                  <a:lnTo>
                    <a:pt x="342277" y="11811"/>
                  </a:lnTo>
                  <a:close/>
                </a:path>
                <a:path w="626109" h="47625">
                  <a:moveTo>
                    <a:pt x="354088" y="11811"/>
                  </a:moveTo>
                  <a:lnTo>
                    <a:pt x="342290" y="11811"/>
                  </a:lnTo>
                  <a:lnTo>
                    <a:pt x="342290" y="23609"/>
                  </a:lnTo>
                  <a:lnTo>
                    <a:pt x="354088" y="23609"/>
                  </a:lnTo>
                  <a:lnTo>
                    <a:pt x="354088" y="11811"/>
                  </a:lnTo>
                  <a:close/>
                </a:path>
                <a:path w="626109" h="47625">
                  <a:moveTo>
                    <a:pt x="377685" y="11811"/>
                  </a:moveTo>
                  <a:lnTo>
                    <a:pt x="365899" y="11811"/>
                  </a:lnTo>
                  <a:lnTo>
                    <a:pt x="365899" y="23609"/>
                  </a:lnTo>
                  <a:lnTo>
                    <a:pt x="377685" y="23609"/>
                  </a:lnTo>
                  <a:lnTo>
                    <a:pt x="377685" y="11811"/>
                  </a:lnTo>
                  <a:close/>
                </a:path>
                <a:path w="626109" h="47625">
                  <a:moveTo>
                    <a:pt x="389496" y="23609"/>
                  </a:moveTo>
                  <a:lnTo>
                    <a:pt x="377698" y="23609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close/>
                </a:path>
                <a:path w="626109" h="47625">
                  <a:moveTo>
                    <a:pt x="413092" y="35420"/>
                  </a:moveTo>
                  <a:lnTo>
                    <a:pt x="401307" y="35420"/>
                  </a:lnTo>
                  <a:lnTo>
                    <a:pt x="401307" y="47218"/>
                  </a:lnTo>
                  <a:lnTo>
                    <a:pt x="413092" y="47218"/>
                  </a:lnTo>
                  <a:lnTo>
                    <a:pt x="413092" y="35420"/>
                  </a:lnTo>
                  <a:close/>
                </a:path>
                <a:path w="626109" h="47625">
                  <a:moveTo>
                    <a:pt x="413092" y="11811"/>
                  </a:moveTo>
                  <a:lnTo>
                    <a:pt x="401307" y="11811"/>
                  </a:lnTo>
                  <a:lnTo>
                    <a:pt x="389509" y="11811"/>
                  </a:ln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01307" y="23609"/>
                  </a:lnTo>
                  <a:lnTo>
                    <a:pt x="413092" y="23609"/>
                  </a:lnTo>
                  <a:lnTo>
                    <a:pt x="413092" y="11811"/>
                  </a:lnTo>
                  <a:close/>
                </a:path>
                <a:path w="626109" h="47625">
                  <a:moveTo>
                    <a:pt x="424903" y="11811"/>
                  </a:moveTo>
                  <a:lnTo>
                    <a:pt x="413105" y="11811"/>
                  </a:lnTo>
                  <a:lnTo>
                    <a:pt x="413105" y="23609"/>
                  </a:lnTo>
                  <a:lnTo>
                    <a:pt x="424903" y="23609"/>
                  </a:lnTo>
                  <a:lnTo>
                    <a:pt x="424903" y="11811"/>
                  </a:lnTo>
                  <a:close/>
                </a:path>
                <a:path w="626109" h="47625">
                  <a:moveTo>
                    <a:pt x="436702" y="35420"/>
                  </a:moveTo>
                  <a:lnTo>
                    <a:pt x="424916" y="35420"/>
                  </a:lnTo>
                  <a:lnTo>
                    <a:pt x="424916" y="47218"/>
                  </a:lnTo>
                  <a:lnTo>
                    <a:pt x="436702" y="47218"/>
                  </a:lnTo>
                  <a:lnTo>
                    <a:pt x="436702" y="35420"/>
                  </a:lnTo>
                  <a:close/>
                </a:path>
                <a:path w="626109" h="47625">
                  <a:moveTo>
                    <a:pt x="436702" y="11811"/>
                  </a:moveTo>
                  <a:lnTo>
                    <a:pt x="424916" y="11811"/>
                  </a:lnTo>
                  <a:lnTo>
                    <a:pt x="424916" y="23609"/>
                  </a:lnTo>
                  <a:lnTo>
                    <a:pt x="436702" y="23609"/>
                  </a:lnTo>
                  <a:lnTo>
                    <a:pt x="436702" y="11811"/>
                  </a:lnTo>
                  <a:close/>
                </a:path>
                <a:path w="626109" h="47625">
                  <a:moveTo>
                    <a:pt x="483920" y="11811"/>
                  </a:moveTo>
                  <a:lnTo>
                    <a:pt x="472122" y="11811"/>
                  </a:lnTo>
                  <a:lnTo>
                    <a:pt x="472122" y="23609"/>
                  </a:lnTo>
                  <a:lnTo>
                    <a:pt x="483920" y="23609"/>
                  </a:lnTo>
                  <a:lnTo>
                    <a:pt x="483920" y="11811"/>
                  </a:lnTo>
                  <a:close/>
                </a:path>
                <a:path w="626109" h="47625">
                  <a:moveTo>
                    <a:pt x="495731" y="23609"/>
                  </a:move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495731" y="23609"/>
                  </a:lnTo>
                  <a:close/>
                </a:path>
                <a:path w="626109" h="47625">
                  <a:moveTo>
                    <a:pt x="507530" y="11811"/>
                  </a:moveTo>
                  <a:lnTo>
                    <a:pt x="495731" y="11811"/>
                  </a:lnTo>
                  <a:lnTo>
                    <a:pt x="495731" y="23609"/>
                  </a:lnTo>
                  <a:lnTo>
                    <a:pt x="507530" y="23609"/>
                  </a:lnTo>
                  <a:lnTo>
                    <a:pt x="507530" y="11811"/>
                  </a:lnTo>
                  <a:close/>
                </a:path>
                <a:path w="626109" h="47625">
                  <a:moveTo>
                    <a:pt x="531126" y="11811"/>
                  </a:moveTo>
                  <a:lnTo>
                    <a:pt x="519341" y="11811"/>
                  </a:lnTo>
                  <a:lnTo>
                    <a:pt x="519341" y="23609"/>
                  </a:lnTo>
                  <a:lnTo>
                    <a:pt x="519341" y="35407"/>
                  </a:lnTo>
                  <a:lnTo>
                    <a:pt x="531126" y="35407"/>
                  </a:lnTo>
                  <a:lnTo>
                    <a:pt x="531126" y="23609"/>
                  </a:lnTo>
                  <a:lnTo>
                    <a:pt x="531126" y="11811"/>
                  </a:lnTo>
                  <a:close/>
                </a:path>
                <a:path w="626109" h="47625">
                  <a:moveTo>
                    <a:pt x="542937" y="11811"/>
                  </a:moveTo>
                  <a:lnTo>
                    <a:pt x="531139" y="11811"/>
                  </a:lnTo>
                  <a:lnTo>
                    <a:pt x="531139" y="23609"/>
                  </a:lnTo>
                  <a:lnTo>
                    <a:pt x="542937" y="23609"/>
                  </a:lnTo>
                  <a:lnTo>
                    <a:pt x="542937" y="11811"/>
                  </a:lnTo>
                  <a:close/>
                </a:path>
                <a:path w="626109" h="47625">
                  <a:moveTo>
                    <a:pt x="578345" y="11811"/>
                  </a:moveTo>
                  <a:lnTo>
                    <a:pt x="566547" y="11811"/>
                  </a:lnTo>
                  <a:lnTo>
                    <a:pt x="554748" y="11811"/>
                  </a:lnTo>
                  <a:lnTo>
                    <a:pt x="542950" y="11811"/>
                  </a:lnTo>
                  <a:lnTo>
                    <a:pt x="542950" y="23609"/>
                  </a:lnTo>
                  <a:lnTo>
                    <a:pt x="554748" y="23609"/>
                  </a:lnTo>
                  <a:lnTo>
                    <a:pt x="566547" y="23609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78345" y="23609"/>
                  </a:lnTo>
                  <a:lnTo>
                    <a:pt x="578345" y="11811"/>
                  </a:lnTo>
                  <a:close/>
                </a:path>
                <a:path w="626109" h="47625">
                  <a:moveTo>
                    <a:pt x="578345" y="0"/>
                  </a:moveTo>
                  <a:lnTo>
                    <a:pt x="566547" y="0"/>
                  </a:lnTo>
                  <a:lnTo>
                    <a:pt x="554748" y="0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26109" h="47625">
                  <a:moveTo>
                    <a:pt x="601941" y="11811"/>
                  </a:moveTo>
                  <a:lnTo>
                    <a:pt x="590143" y="11811"/>
                  </a:lnTo>
                  <a:lnTo>
                    <a:pt x="590143" y="23609"/>
                  </a:lnTo>
                  <a:lnTo>
                    <a:pt x="601941" y="23609"/>
                  </a:lnTo>
                  <a:lnTo>
                    <a:pt x="601941" y="11811"/>
                  </a:lnTo>
                  <a:close/>
                </a:path>
                <a:path w="626109" h="47625">
                  <a:moveTo>
                    <a:pt x="625551" y="11811"/>
                  </a:moveTo>
                  <a:lnTo>
                    <a:pt x="613765" y="11811"/>
                  </a:lnTo>
                  <a:lnTo>
                    <a:pt x="601967" y="11811"/>
                  </a:lnTo>
                  <a:lnTo>
                    <a:pt x="601967" y="23609"/>
                  </a:lnTo>
                  <a:lnTo>
                    <a:pt x="613765" y="23609"/>
                  </a:lnTo>
                  <a:lnTo>
                    <a:pt x="613765" y="35407"/>
                  </a:lnTo>
                  <a:lnTo>
                    <a:pt x="625551" y="35407"/>
                  </a:lnTo>
                  <a:lnTo>
                    <a:pt x="625551" y="23609"/>
                  </a:lnTo>
                  <a:lnTo>
                    <a:pt x="625551" y="11811"/>
                  </a:lnTo>
                  <a:close/>
                </a:path>
                <a:path w="626109" h="47625">
                  <a:moveTo>
                    <a:pt x="625551" y="0"/>
                  </a:moveTo>
                  <a:lnTo>
                    <a:pt x="613765" y="0"/>
                  </a:ln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5958433" y="4416082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09" h="47625">
                  <a:moveTo>
                    <a:pt x="11798" y="35420"/>
                  </a:moveTo>
                  <a:lnTo>
                    <a:pt x="0" y="35420"/>
                  </a:lnTo>
                  <a:lnTo>
                    <a:pt x="0" y="47205"/>
                  </a:lnTo>
                  <a:lnTo>
                    <a:pt x="11798" y="47205"/>
                  </a:lnTo>
                  <a:lnTo>
                    <a:pt x="11798" y="35420"/>
                  </a:lnTo>
                  <a:close/>
                </a:path>
                <a:path w="626109" h="47625">
                  <a:moveTo>
                    <a:pt x="11798" y="11798"/>
                  </a:moveTo>
                  <a:lnTo>
                    <a:pt x="0" y="11798"/>
                  </a:lnTo>
                  <a:lnTo>
                    <a:pt x="0" y="23596"/>
                  </a:lnTo>
                  <a:lnTo>
                    <a:pt x="0" y="35394"/>
                  </a:lnTo>
                  <a:lnTo>
                    <a:pt x="11798" y="35394"/>
                  </a:lnTo>
                  <a:lnTo>
                    <a:pt x="11798" y="23596"/>
                  </a:lnTo>
                  <a:lnTo>
                    <a:pt x="11798" y="11798"/>
                  </a:lnTo>
                  <a:close/>
                </a:path>
                <a:path w="626109" h="47625">
                  <a:moveTo>
                    <a:pt x="35394" y="23596"/>
                  </a:moveTo>
                  <a:lnTo>
                    <a:pt x="23596" y="23596"/>
                  </a:lnTo>
                  <a:lnTo>
                    <a:pt x="23596" y="35394"/>
                  </a:lnTo>
                  <a:lnTo>
                    <a:pt x="35394" y="35394"/>
                  </a:lnTo>
                  <a:lnTo>
                    <a:pt x="35394" y="23596"/>
                  </a:lnTo>
                  <a:close/>
                </a:path>
                <a:path w="626109" h="47625">
                  <a:moveTo>
                    <a:pt x="58991" y="23596"/>
                  </a:moveTo>
                  <a:lnTo>
                    <a:pt x="47205" y="23596"/>
                  </a:lnTo>
                  <a:lnTo>
                    <a:pt x="35407" y="23596"/>
                  </a:lnTo>
                  <a:lnTo>
                    <a:pt x="35407" y="35394"/>
                  </a:lnTo>
                  <a:lnTo>
                    <a:pt x="47205" y="35394"/>
                  </a:lnTo>
                  <a:lnTo>
                    <a:pt x="58991" y="35394"/>
                  </a:lnTo>
                  <a:lnTo>
                    <a:pt x="58991" y="23596"/>
                  </a:lnTo>
                  <a:close/>
                </a:path>
                <a:path w="626109" h="47625">
                  <a:moveTo>
                    <a:pt x="82613" y="11798"/>
                  </a:moveTo>
                  <a:lnTo>
                    <a:pt x="70815" y="11798"/>
                  </a:lnTo>
                  <a:lnTo>
                    <a:pt x="70815" y="23596"/>
                  </a:lnTo>
                  <a:lnTo>
                    <a:pt x="70815" y="35394"/>
                  </a:lnTo>
                  <a:lnTo>
                    <a:pt x="82613" y="35394"/>
                  </a:lnTo>
                  <a:lnTo>
                    <a:pt x="82613" y="23596"/>
                  </a:lnTo>
                  <a:lnTo>
                    <a:pt x="82613" y="11798"/>
                  </a:lnTo>
                  <a:close/>
                </a:path>
                <a:path w="626109" h="47625">
                  <a:moveTo>
                    <a:pt x="118008" y="11798"/>
                  </a:moveTo>
                  <a:lnTo>
                    <a:pt x="106222" y="11798"/>
                  </a:lnTo>
                  <a:lnTo>
                    <a:pt x="94424" y="11798"/>
                  </a:lnTo>
                  <a:lnTo>
                    <a:pt x="94424" y="23596"/>
                  </a:lnTo>
                  <a:lnTo>
                    <a:pt x="106222" y="23596"/>
                  </a:lnTo>
                  <a:lnTo>
                    <a:pt x="118008" y="23596"/>
                  </a:lnTo>
                  <a:lnTo>
                    <a:pt x="118008" y="11798"/>
                  </a:lnTo>
                  <a:close/>
                </a:path>
                <a:path w="626109" h="47625">
                  <a:moveTo>
                    <a:pt x="129819" y="11798"/>
                  </a:moveTo>
                  <a:lnTo>
                    <a:pt x="118021" y="11798"/>
                  </a:lnTo>
                  <a:lnTo>
                    <a:pt x="118021" y="23596"/>
                  </a:lnTo>
                  <a:lnTo>
                    <a:pt x="129819" y="23596"/>
                  </a:lnTo>
                  <a:lnTo>
                    <a:pt x="129819" y="11798"/>
                  </a:lnTo>
                  <a:close/>
                </a:path>
                <a:path w="626109" h="47625">
                  <a:moveTo>
                    <a:pt x="153416" y="11798"/>
                  </a:moveTo>
                  <a:lnTo>
                    <a:pt x="141630" y="11798"/>
                  </a:lnTo>
                  <a:lnTo>
                    <a:pt x="129832" y="11798"/>
                  </a:lnTo>
                  <a:lnTo>
                    <a:pt x="129832" y="23596"/>
                  </a:lnTo>
                  <a:lnTo>
                    <a:pt x="129832" y="35394"/>
                  </a:lnTo>
                  <a:lnTo>
                    <a:pt x="141630" y="35394"/>
                  </a:lnTo>
                  <a:lnTo>
                    <a:pt x="141630" y="23596"/>
                  </a:lnTo>
                  <a:lnTo>
                    <a:pt x="153416" y="23596"/>
                  </a:lnTo>
                  <a:lnTo>
                    <a:pt x="153416" y="11798"/>
                  </a:lnTo>
                  <a:close/>
                </a:path>
                <a:path w="626109" h="47625">
                  <a:moveTo>
                    <a:pt x="165239" y="23596"/>
                  </a:moveTo>
                  <a:lnTo>
                    <a:pt x="153441" y="23596"/>
                  </a:lnTo>
                  <a:lnTo>
                    <a:pt x="153441" y="35394"/>
                  </a:lnTo>
                  <a:lnTo>
                    <a:pt x="165239" y="35394"/>
                  </a:lnTo>
                  <a:lnTo>
                    <a:pt x="165239" y="23596"/>
                  </a:lnTo>
                  <a:close/>
                </a:path>
                <a:path w="626109" h="47625">
                  <a:moveTo>
                    <a:pt x="177025" y="11798"/>
                  </a:moveTo>
                  <a:lnTo>
                    <a:pt x="165239" y="11798"/>
                  </a:lnTo>
                  <a:lnTo>
                    <a:pt x="165239" y="23596"/>
                  </a:lnTo>
                  <a:lnTo>
                    <a:pt x="177025" y="23596"/>
                  </a:lnTo>
                  <a:lnTo>
                    <a:pt x="177025" y="11798"/>
                  </a:lnTo>
                  <a:close/>
                </a:path>
                <a:path w="626109" h="47625">
                  <a:moveTo>
                    <a:pt x="212432" y="11798"/>
                  </a:moveTo>
                  <a:lnTo>
                    <a:pt x="200647" y="11798"/>
                  </a:lnTo>
                  <a:lnTo>
                    <a:pt x="188849" y="11798"/>
                  </a:lnTo>
                  <a:lnTo>
                    <a:pt x="188849" y="23596"/>
                  </a:lnTo>
                  <a:lnTo>
                    <a:pt x="188849" y="35394"/>
                  </a:lnTo>
                  <a:lnTo>
                    <a:pt x="200647" y="35394"/>
                  </a:lnTo>
                  <a:lnTo>
                    <a:pt x="200647" y="23596"/>
                  </a:lnTo>
                  <a:lnTo>
                    <a:pt x="212432" y="23596"/>
                  </a:lnTo>
                  <a:lnTo>
                    <a:pt x="212432" y="11798"/>
                  </a:lnTo>
                  <a:close/>
                </a:path>
                <a:path w="626109" h="47625">
                  <a:moveTo>
                    <a:pt x="236054" y="23596"/>
                  </a:moveTo>
                  <a:lnTo>
                    <a:pt x="224256" y="23596"/>
                  </a:lnTo>
                  <a:lnTo>
                    <a:pt x="224256" y="35394"/>
                  </a:lnTo>
                  <a:lnTo>
                    <a:pt x="236054" y="35394"/>
                  </a:lnTo>
                  <a:lnTo>
                    <a:pt x="236054" y="23596"/>
                  </a:lnTo>
                  <a:close/>
                </a:path>
                <a:path w="626109" h="47625">
                  <a:moveTo>
                    <a:pt x="271449" y="11798"/>
                  </a:moveTo>
                  <a:lnTo>
                    <a:pt x="259664" y="11798"/>
                  </a:lnTo>
                  <a:lnTo>
                    <a:pt x="247865" y="11798"/>
                  </a:lnTo>
                  <a:lnTo>
                    <a:pt x="247865" y="23596"/>
                  </a:lnTo>
                  <a:lnTo>
                    <a:pt x="247865" y="35394"/>
                  </a:lnTo>
                  <a:lnTo>
                    <a:pt x="259664" y="35394"/>
                  </a:lnTo>
                  <a:lnTo>
                    <a:pt x="259664" y="23596"/>
                  </a:lnTo>
                  <a:lnTo>
                    <a:pt x="271449" y="23596"/>
                  </a:lnTo>
                  <a:lnTo>
                    <a:pt x="271449" y="11798"/>
                  </a:lnTo>
                  <a:close/>
                </a:path>
                <a:path w="626109" h="47625">
                  <a:moveTo>
                    <a:pt x="306857" y="23596"/>
                  </a:moveTo>
                  <a:lnTo>
                    <a:pt x="295071" y="23596"/>
                  </a:lnTo>
                  <a:lnTo>
                    <a:pt x="295071" y="11798"/>
                  </a:lnTo>
                  <a:lnTo>
                    <a:pt x="283273" y="11798"/>
                  </a:lnTo>
                  <a:lnTo>
                    <a:pt x="283273" y="23596"/>
                  </a:lnTo>
                  <a:lnTo>
                    <a:pt x="283273" y="35394"/>
                  </a:lnTo>
                  <a:lnTo>
                    <a:pt x="295071" y="35394"/>
                  </a:lnTo>
                  <a:lnTo>
                    <a:pt x="306857" y="35394"/>
                  </a:lnTo>
                  <a:lnTo>
                    <a:pt x="306857" y="23596"/>
                  </a:lnTo>
                  <a:close/>
                </a:path>
                <a:path w="626109" h="47625">
                  <a:moveTo>
                    <a:pt x="318668" y="23596"/>
                  </a:moveTo>
                  <a:lnTo>
                    <a:pt x="306882" y="23596"/>
                  </a:lnTo>
                  <a:lnTo>
                    <a:pt x="306882" y="35394"/>
                  </a:lnTo>
                  <a:lnTo>
                    <a:pt x="318668" y="35394"/>
                  </a:lnTo>
                  <a:lnTo>
                    <a:pt x="318668" y="23596"/>
                  </a:lnTo>
                  <a:close/>
                </a:path>
                <a:path w="626109" h="47625">
                  <a:moveTo>
                    <a:pt x="330479" y="23596"/>
                  </a:moveTo>
                  <a:lnTo>
                    <a:pt x="318681" y="23596"/>
                  </a:lnTo>
                  <a:lnTo>
                    <a:pt x="318681" y="35394"/>
                  </a:lnTo>
                  <a:lnTo>
                    <a:pt x="330479" y="35394"/>
                  </a:lnTo>
                  <a:lnTo>
                    <a:pt x="330479" y="23596"/>
                  </a:lnTo>
                  <a:close/>
                </a:path>
                <a:path w="626109" h="47625">
                  <a:moveTo>
                    <a:pt x="342277" y="11798"/>
                  </a:moveTo>
                  <a:lnTo>
                    <a:pt x="330492" y="11798"/>
                  </a:lnTo>
                  <a:lnTo>
                    <a:pt x="330492" y="23596"/>
                  </a:lnTo>
                  <a:lnTo>
                    <a:pt x="330492" y="35394"/>
                  </a:lnTo>
                  <a:lnTo>
                    <a:pt x="342277" y="35394"/>
                  </a:lnTo>
                  <a:lnTo>
                    <a:pt x="342277" y="23596"/>
                  </a:lnTo>
                  <a:lnTo>
                    <a:pt x="342277" y="11798"/>
                  </a:lnTo>
                  <a:close/>
                </a:path>
                <a:path w="626109" h="47625">
                  <a:moveTo>
                    <a:pt x="354088" y="11798"/>
                  </a:moveTo>
                  <a:lnTo>
                    <a:pt x="342290" y="11798"/>
                  </a:lnTo>
                  <a:lnTo>
                    <a:pt x="342290" y="23596"/>
                  </a:lnTo>
                  <a:lnTo>
                    <a:pt x="354088" y="23596"/>
                  </a:lnTo>
                  <a:lnTo>
                    <a:pt x="354088" y="11798"/>
                  </a:lnTo>
                  <a:close/>
                </a:path>
                <a:path w="626109" h="47625">
                  <a:moveTo>
                    <a:pt x="365874" y="23596"/>
                  </a:moveTo>
                  <a:lnTo>
                    <a:pt x="354088" y="23596"/>
                  </a:lnTo>
                  <a:lnTo>
                    <a:pt x="354088" y="35394"/>
                  </a:lnTo>
                  <a:lnTo>
                    <a:pt x="365874" y="35394"/>
                  </a:lnTo>
                  <a:lnTo>
                    <a:pt x="365874" y="23596"/>
                  </a:lnTo>
                  <a:close/>
                </a:path>
                <a:path w="626109" h="47625">
                  <a:moveTo>
                    <a:pt x="377685" y="11798"/>
                  </a:moveTo>
                  <a:lnTo>
                    <a:pt x="365899" y="11798"/>
                  </a:lnTo>
                  <a:lnTo>
                    <a:pt x="365899" y="23596"/>
                  </a:lnTo>
                  <a:lnTo>
                    <a:pt x="365899" y="35394"/>
                  </a:lnTo>
                  <a:lnTo>
                    <a:pt x="377685" y="35394"/>
                  </a:lnTo>
                  <a:lnTo>
                    <a:pt x="377685" y="23596"/>
                  </a:lnTo>
                  <a:lnTo>
                    <a:pt x="377685" y="11798"/>
                  </a:lnTo>
                  <a:close/>
                </a:path>
                <a:path w="626109" h="47625">
                  <a:moveTo>
                    <a:pt x="389496" y="11798"/>
                  </a:moveTo>
                  <a:lnTo>
                    <a:pt x="377698" y="11798"/>
                  </a:lnTo>
                  <a:lnTo>
                    <a:pt x="377698" y="23596"/>
                  </a:lnTo>
                  <a:lnTo>
                    <a:pt x="389496" y="23596"/>
                  </a:lnTo>
                  <a:lnTo>
                    <a:pt x="389496" y="11798"/>
                  </a:lnTo>
                  <a:close/>
                </a:path>
                <a:path w="626109" h="47625">
                  <a:moveTo>
                    <a:pt x="413092" y="23596"/>
                  </a:moveTo>
                  <a:lnTo>
                    <a:pt x="401307" y="23596"/>
                  </a:lnTo>
                  <a:lnTo>
                    <a:pt x="401307" y="35394"/>
                  </a:lnTo>
                  <a:lnTo>
                    <a:pt x="413092" y="35394"/>
                  </a:lnTo>
                  <a:lnTo>
                    <a:pt x="413092" y="23596"/>
                  </a:lnTo>
                  <a:close/>
                </a:path>
                <a:path w="626109" h="47625">
                  <a:moveTo>
                    <a:pt x="424903" y="11798"/>
                  </a:moveTo>
                  <a:lnTo>
                    <a:pt x="413105" y="11798"/>
                  </a:lnTo>
                  <a:lnTo>
                    <a:pt x="413105" y="23596"/>
                  </a:lnTo>
                  <a:lnTo>
                    <a:pt x="424903" y="23596"/>
                  </a:lnTo>
                  <a:lnTo>
                    <a:pt x="424903" y="11798"/>
                  </a:lnTo>
                  <a:close/>
                </a:path>
                <a:path w="626109" h="47625">
                  <a:moveTo>
                    <a:pt x="436702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24916" y="23596"/>
                  </a:lnTo>
                  <a:lnTo>
                    <a:pt x="424916" y="35394"/>
                  </a:lnTo>
                  <a:lnTo>
                    <a:pt x="436702" y="35394"/>
                  </a:lnTo>
                  <a:lnTo>
                    <a:pt x="436702" y="23596"/>
                  </a:lnTo>
                  <a:lnTo>
                    <a:pt x="436702" y="11798"/>
                  </a:lnTo>
                  <a:lnTo>
                    <a:pt x="436702" y="0"/>
                  </a:lnTo>
                  <a:close/>
                </a:path>
                <a:path w="626109" h="47625">
                  <a:moveTo>
                    <a:pt x="460298" y="11798"/>
                  </a:moveTo>
                  <a:lnTo>
                    <a:pt x="448513" y="11798"/>
                  </a:lnTo>
                  <a:lnTo>
                    <a:pt x="448513" y="23596"/>
                  </a:lnTo>
                  <a:lnTo>
                    <a:pt x="436714" y="23596"/>
                  </a:lnTo>
                  <a:lnTo>
                    <a:pt x="436714" y="35394"/>
                  </a:lnTo>
                  <a:lnTo>
                    <a:pt x="448513" y="35394"/>
                  </a:lnTo>
                  <a:lnTo>
                    <a:pt x="460298" y="35394"/>
                  </a:lnTo>
                  <a:lnTo>
                    <a:pt x="460298" y="23596"/>
                  </a:lnTo>
                  <a:lnTo>
                    <a:pt x="460298" y="11798"/>
                  </a:lnTo>
                  <a:close/>
                </a:path>
                <a:path w="626109" h="47625">
                  <a:moveTo>
                    <a:pt x="472109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60324" y="23596"/>
                  </a:lnTo>
                  <a:lnTo>
                    <a:pt x="460324" y="35394"/>
                  </a:lnTo>
                  <a:lnTo>
                    <a:pt x="472109" y="35394"/>
                  </a:lnTo>
                  <a:lnTo>
                    <a:pt x="472109" y="23596"/>
                  </a:lnTo>
                  <a:lnTo>
                    <a:pt x="472109" y="11798"/>
                  </a:lnTo>
                  <a:lnTo>
                    <a:pt x="472109" y="0"/>
                  </a:lnTo>
                  <a:close/>
                </a:path>
                <a:path w="626109" h="47625">
                  <a:moveTo>
                    <a:pt x="483920" y="11798"/>
                  </a:moveTo>
                  <a:lnTo>
                    <a:pt x="472122" y="11798"/>
                  </a:lnTo>
                  <a:lnTo>
                    <a:pt x="472122" y="23596"/>
                  </a:lnTo>
                  <a:lnTo>
                    <a:pt x="472122" y="35394"/>
                  </a:lnTo>
                  <a:lnTo>
                    <a:pt x="483920" y="35394"/>
                  </a:lnTo>
                  <a:lnTo>
                    <a:pt x="483920" y="23596"/>
                  </a:lnTo>
                  <a:lnTo>
                    <a:pt x="483920" y="11798"/>
                  </a:lnTo>
                  <a:close/>
                </a:path>
                <a:path w="626109" h="47625">
                  <a:moveTo>
                    <a:pt x="519315" y="23596"/>
                  </a:moveTo>
                  <a:lnTo>
                    <a:pt x="507530" y="23596"/>
                  </a:lnTo>
                  <a:lnTo>
                    <a:pt x="495731" y="23596"/>
                  </a:lnTo>
                  <a:lnTo>
                    <a:pt x="495731" y="11798"/>
                  </a:ln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83933" y="23596"/>
                  </a:lnTo>
                  <a:lnTo>
                    <a:pt x="483933" y="35394"/>
                  </a:lnTo>
                  <a:lnTo>
                    <a:pt x="495731" y="35394"/>
                  </a:lnTo>
                  <a:lnTo>
                    <a:pt x="507530" y="35394"/>
                  </a:lnTo>
                  <a:lnTo>
                    <a:pt x="519315" y="35394"/>
                  </a:lnTo>
                  <a:lnTo>
                    <a:pt x="519315" y="23596"/>
                  </a:lnTo>
                  <a:close/>
                </a:path>
                <a:path w="626109" h="47625">
                  <a:moveTo>
                    <a:pt x="531126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19341" y="23596"/>
                  </a:lnTo>
                  <a:lnTo>
                    <a:pt x="519341" y="35394"/>
                  </a:lnTo>
                  <a:lnTo>
                    <a:pt x="531126" y="35394"/>
                  </a:lnTo>
                  <a:lnTo>
                    <a:pt x="531126" y="23596"/>
                  </a:lnTo>
                  <a:lnTo>
                    <a:pt x="531126" y="11798"/>
                  </a:lnTo>
                  <a:lnTo>
                    <a:pt x="531126" y="0"/>
                  </a:lnTo>
                  <a:close/>
                </a:path>
                <a:path w="626109" h="47625">
                  <a:moveTo>
                    <a:pt x="542937" y="23596"/>
                  </a:moveTo>
                  <a:lnTo>
                    <a:pt x="531139" y="23596"/>
                  </a:lnTo>
                  <a:lnTo>
                    <a:pt x="531139" y="35394"/>
                  </a:lnTo>
                  <a:lnTo>
                    <a:pt x="542937" y="35394"/>
                  </a:lnTo>
                  <a:lnTo>
                    <a:pt x="542937" y="23596"/>
                  </a:lnTo>
                  <a:close/>
                </a:path>
                <a:path w="626109" h="47625">
                  <a:moveTo>
                    <a:pt x="554748" y="0"/>
                  </a:move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54748" y="0"/>
                  </a:lnTo>
                  <a:close/>
                </a:path>
                <a:path w="626109" h="47625">
                  <a:moveTo>
                    <a:pt x="601941" y="0"/>
                  </a:moveTo>
                  <a:lnTo>
                    <a:pt x="590143" y="0"/>
                  </a:lnTo>
                  <a:lnTo>
                    <a:pt x="578345" y="0"/>
                  </a:lnTo>
                  <a:lnTo>
                    <a:pt x="566547" y="0"/>
                  </a:lnTo>
                  <a:lnTo>
                    <a:pt x="566547" y="11798"/>
                  </a:lnTo>
                  <a:lnTo>
                    <a:pt x="566547" y="23596"/>
                  </a:lnTo>
                  <a:lnTo>
                    <a:pt x="554748" y="23596"/>
                  </a:lnTo>
                  <a:lnTo>
                    <a:pt x="542950" y="23596"/>
                  </a:lnTo>
                  <a:lnTo>
                    <a:pt x="542950" y="35394"/>
                  </a:lnTo>
                  <a:lnTo>
                    <a:pt x="554748" y="35394"/>
                  </a:lnTo>
                  <a:lnTo>
                    <a:pt x="566547" y="35394"/>
                  </a:lnTo>
                  <a:lnTo>
                    <a:pt x="578345" y="35394"/>
                  </a:lnTo>
                  <a:lnTo>
                    <a:pt x="590143" y="35394"/>
                  </a:lnTo>
                  <a:lnTo>
                    <a:pt x="590143" y="23596"/>
                  </a:lnTo>
                  <a:lnTo>
                    <a:pt x="578345" y="23596"/>
                  </a:lnTo>
                  <a:lnTo>
                    <a:pt x="578345" y="11798"/>
                  </a:lnTo>
                  <a:lnTo>
                    <a:pt x="590143" y="11798"/>
                  </a:lnTo>
                  <a:lnTo>
                    <a:pt x="590143" y="23596"/>
                  </a:lnTo>
                  <a:lnTo>
                    <a:pt x="601941" y="23596"/>
                  </a:lnTo>
                  <a:lnTo>
                    <a:pt x="601941" y="11798"/>
                  </a:lnTo>
                  <a:lnTo>
                    <a:pt x="601941" y="0"/>
                  </a:lnTo>
                  <a:close/>
                </a:path>
                <a:path w="626109" h="47625">
                  <a:moveTo>
                    <a:pt x="625551" y="11798"/>
                  </a:moveTo>
                  <a:lnTo>
                    <a:pt x="613765" y="11798"/>
                  </a:lnTo>
                  <a:lnTo>
                    <a:pt x="613765" y="0"/>
                  </a:lnTo>
                  <a:lnTo>
                    <a:pt x="601967" y="0"/>
                  </a:lnTo>
                  <a:lnTo>
                    <a:pt x="601967" y="11798"/>
                  </a:lnTo>
                  <a:lnTo>
                    <a:pt x="601967" y="23596"/>
                  </a:lnTo>
                  <a:lnTo>
                    <a:pt x="613765" y="23596"/>
                  </a:lnTo>
                  <a:lnTo>
                    <a:pt x="613765" y="35394"/>
                  </a:lnTo>
                  <a:lnTo>
                    <a:pt x="625551" y="35394"/>
                  </a:lnTo>
                  <a:lnTo>
                    <a:pt x="625551" y="23596"/>
                  </a:lnTo>
                  <a:lnTo>
                    <a:pt x="625551" y="117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5958433" y="4451502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09" h="35560">
                  <a:moveTo>
                    <a:pt x="11798" y="23596"/>
                  </a:moveTo>
                  <a:lnTo>
                    <a:pt x="0" y="23596"/>
                  </a:lnTo>
                  <a:lnTo>
                    <a:pt x="0" y="35394"/>
                  </a:lnTo>
                  <a:lnTo>
                    <a:pt x="11798" y="35394"/>
                  </a:lnTo>
                  <a:lnTo>
                    <a:pt x="11798" y="23596"/>
                  </a:lnTo>
                  <a:close/>
                </a:path>
                <a:path w="626109" h="35560">
                  <a:moveTo>
                    <a:pt x="11798" y="0"/>
                  </a:moveTo>
                  <a:lnTo>
                    <a:pt x="0" y="0"/>
                  </a:lnTo>
                  <a:lnTo>
                    <a:pt x="0" y="11785"/>
                  </a:lnTo>
                  <a:lnTo>
                    <a:pt x="0" y="23583"/>
                  </a:lnTo>
                  <a:lnTo>
                    <a:pt x="11798" y="23583"/>
                  </a:lnTo>
                  <a:lnTo>
                    <a:pt x="11798" y="11785"/>
                  </a:lnTo>
                  <a:lnTo>
                    <a:pt x="11798" y="0"/>
                  </a:lnTo>
                  <a:close/>
                </a:path>
                <a:path w="626109" h="35560">
                  <a:moveTo>
                    <a:pt x="35394" y="0"/>
                  </a:moveTo>
                  <a:lnTo>
                    <a:pt x="23596" y="0"/>
                  </a:lnTo>
                  <a:lnTo>
                    <a:pt x="23596" y="11785"/>
                  </a:lnTo>
                  <a:lnTo>
                    <a:pt x="23596" y="23583"/>
                  </a:lnTo>
                  <a:lnTo>
                    <a:pt x="35394" y="23583"/>
                  </a:lnTo>
                  <a:lnTo>
                    <a:pt x="35394" y="11785"/>
                  </a:lnTo>
                  <a:lnTo>
                    <a:pt x="35394" y="0"/>
                  </a:lnTo>
                  <a:close/>
                </a:path>
                <a:path w="626109" h="35560">
                  <a:moveTo>
                    <a:pt x="58991" y="0"/>
                  </a:moveTo>
                  <a:lnTo>
                    <a:pt x="47205" y="0"/>
                  </a:lnTo>
                  <a:lnTo>
                    <a:pt x="35407" y="0"/>
                  </a:lnTo>
                  <a:lnTo>
                    <a:pt x="35407" y="11785"/>
                  </a:lnTo>
                  <a:lnTo>
                    <a:pt x="35407" y="23583"/>
                  </a:lnTo>
                  <a:lnTo>
                    <a:pt x="47205" y="23583"/>
                  </a:lnTo>
                  <a:lnTo>
                    <a:pt x="58991" y="23583"/>
                  </a:lnTo>
                  <a:lnTo>
                    <a:pt x="58991" y="11785"/>
                  </a:lnTo>
                  <a:lnTo>
                    <a:pt x="58991" y="0"/>
                  </a:lnTo>
                  <a:close/>
                </a:path>
                <a:path w="626109" h="35560">
                  <a:moveTo>
                    <a:pt x="82613" y="23596"/>
                  </a:moveTo>
                  <a:lnTo>
                    <a:pt x="70815" y="23596"/>
                  </a:lnTo>
                  <a:lnTo>
                    <a:pt x="70815" y="35394"/>
                  </a:lnTo>
                  <a:lnTo>
                    <a:pt x="82613" y="35394"/>
                  </a:lnTo>
                  <a:lnTo>
                    <a:pt x="82613" y="23596"/>
                  </a:lnTo>
                  <a:close/>
                </a:path>
                <a:path w="626109" h="35560">
                  <a:moveTo>
                    <a:pt x="82613" y="0"/>
                  </a:moveTo>
                  <a:lnTo>
                    <a:pt x="70815" y="0"/>
                  </a:lnTo>
                  <a:lnTo>
                    <a:pt x="70815" y="11785"/>
                  </a:lnTo>
                  <a:lnTo>
                    <a:pt x="70815" y="23583"/>
                  </a:lnTo>
                  <a:lnTo>
                    <a:pt x="82613" y="23583"/>
                  </a:lnTo>
                  <a:lnTo>
                    <a:pt x="82613" y="11785"/>
                  </a:lnTo>
                  <a:lnTo>
                    <a:pt x="82613" y="0"/>
                  </a:lnTo>
                  <a:close/>
                </a:path>
                <a:path w="626109" h="35560">
                  <a:moveTo>
                    <a:pt x="106222" y="0"/>
                  </a:moveTo>
                  <a:lnTo>
                    <a:pt x="94424" y="0"/>
                  </a:lnTo>
                  <a:lnTo>
                    <a:pt x="94424" y="11785"/>
                  </a:lnTo>
                  <a:lnTo>
                    <a:pt x="106222" y="11785"/>
                  </a:lnTo>
                  <a:lnTo>
                    <a:pt x="106222" y="0"/>
                  </a:lnTo>
                  <a:close/>
                </a:path>
                <a:path w="626109" h="35560">
                  <a:moveTo>
                    <a:pt x="129819" y="23596"/>
                  </a:moveTo>
                  <a:lnTo>
                    <a:pt x="118021" y="23596"/>
                  </a:lnTo>
                  <a:lnTo>
                    <a:pt x="118021" y="35394"/>
                  </a:lnTo>
                  <a:lnTo>
                    <a:pt x="129819" y="35394"/>
                  </a:lnTo>
                  <a:lnTo>
                    <a:pt x="129819" y="23596"/>
                  </a:lnTo>
                  <a:close/>
                </a:path>
                <a:path w="626109" h="35560">
                  <a:moveTo>
                    <a:pt x="153416" y="23596"/>
                  </a:moveTo>
                  <a:lnTo>
                    <a:pt x="141630" y="23596"/>
                  </a:lnTo>
                  <a:lnTo>
                    <a:pt x="129832" y="23596"/>
                  </a:lnTo>
                  <a:lnTo>
                    <a:pt x="129832" y="35394"/>
                  </a:lnTo>
                  <a:lnTo>
                    <a:pt x="141630" y="35394"/>
                  </a:lnTo>
                  <a:lnTo>
                    <a:pt x="153416" y="35394"/>
                  </a:lnTo>
                  <a:lnTo>
                    <a:pt x="153416" y="23596"/>
                  </a:lnTo>
                  <a:close/>
                </a:path>
                <a:path w="626109" h="35560">
                  <a:moveTo>
                    <a:pt x="153416" y="11785"/>
                  </a:moveTo>
                  <a:lnTo>
                    <a:pt x="141630" y="11785"/>
                  </a:lnTo>
                  <a:lnTo>
                    <a:pt x="129832" y="11785"/>
                  </a:lnTo>
                  <a:lnTo>
                    <a:pt x="129832" y="23583"/>
                  </a:lnTo>
                  <a:lnTo>
                    <a:pt x="141630" y="23583"/>
                  </a:lnTo>
                  <a:lnTo>
                    <a:pt x="153416" y="23583"/>
                  </a:lnTo>
                  <a:lnTo>
                    <a:pt x="153416" y="11785"/>
                  </a:lnTo>
                  <a:close/>
                </a:path>
                <a:path w="626109" h="35560">
                  <a:moveTo>
                    <a:pt x="165239" y="23596"/>
                  </a:moveTo>
                  <a:lnTo>
                    <a:pt x="153441" y="23596"/>
                  </a:lnTo>
                  <a:lnTo>
                    <a:pt x="153441" y="35394"/>
                  </a:lnTo>
                  <a:lnTo>
                    <a:pt x="165239" y="35394"/>
                  </a:lnTo>
                  <a:lnTo>
                    <a:pt x="165239" y="23596"/>
                  </a:lnTo>
                  <a:close/>
                </a:path>
                <a:path w="626109" h="35560">
                  <a:moveTo>
                    <a:pt x="177025" y="0"/>
                  </a:moveTo>
                  <a:lnTo>
                    <a:pt x="165239" y="0"/>
                  </a:lnTo>
                  <a:lnTo>
                    <a:pt x="165239" y="11785"/>
                  </a:lnTo>
                  <a:lnTo>
                    <a:pt x="165239" y="23583"/>
                  </a:lnTo>
                  <a:lnTo>
                    <a:pt x="177025" y="23583"/>
                  </a:lnTo>
                  <a:lnTo>
                    <a:pt x="177025" y="11785"/>
                  </a:lnTo>
                  <a:lnTo>
                    <a:pt x="177025" y="0"/>
                  </a:lnTo>
                  <a:close/>
                </a:path>
                <a:path w="626109" h="35560">
                  <a:moveTo>
                    <a:pt x="188836" y="23596"/>
                  </a:moveTo>
                  <a:lnTo>
                    <a:pt x="177038" y="23596"/>
                  </a:lnTo>
                  <a:lnTo>
                    <a:pt x="177038" y="35394"/>
                  </a:lnTo>
                  <a:lnTo>
                    <a:pt x="188836" y="35394"/>
                  </a:lnTo>
                  <a:lnTo>
                    <a:pt x="188836" y="23596"/>
                  </a:lnTo>
                  <a:close/>
                </a:path>
                <a:path w="626109" h="35560">
                  <a:moveTo>
                    <a:pt x="188836" y="0"/>
                  </a:moveTo>
                  <a:lnTo>
                    <a:pt x="177038" y="0"/>
                  </a:lnTo>
                  <a:lnTo>
                    <a:pt x="177038" y="11785"/>
                  </a:lnTo>
                  <a:lnTo>
                    <a:pt x="177038" y="23583"/>
                  </a:lnTo>
                  <a:lnTo>
                    <a:pt x="188836" y="23583"/>
                  </a:lnTo>
                  <a:lnTo>
                    <a:pt x="188836" y="11785"/>
                  </a:lnTo>
                  <a:lnTo>
                    <a:pt x="188836" y="0"/>
                  </a:lnTo>
                  <a:close/>
                </a:path>
                <a:path w="626109" h="35560">
                  <a:moveTo>
                    <a:pt x="212432" y="0"/>
                  </a:moveTo>
                  <a:lnTo>
                    <a:pt x="200647" y="0"/>
                  </a:lnTo>
                  <a:lnTo>
                    <a:pt x="200647" y="11785"/>
                  </a:lnTo>
                  <a:lnTo>
                    <a:pt x="212432" y="11785"/>
                  </a:lnTo>
                  <a:lnTo>
                    <a:pt x="212432" y="0"/>
                  </a:lnTo>
                  <a:close/>
                </a:path>
                <a:path w="626109" h="35560">
                  <a:moveTo>
                    <a:pt x="224243" y="23596"/>
                  </a:moveTo>
                  <a:lnTo>
                    <a:pt x="212458" y="23596"/>
                  </a:lnTo>
                  <a:lnTo>
                    <a:pt x="212458" y="35394"/>
                  </a:lnTo>
                  <a:lnTo>
                    <a:pt x="224243" y="35394"/>
                  </a:lnTo>
                  <a:lnTo>
                    <a:pt x="224243" y="23596"/>
                  </a:lnTo>
                  <a:close/>
                </a:path>
                <a:path w="626109" h="35560">
                  <a:moveTo>
                    <a:pt x="224243" y="0"/>
                  </a:moveTo>
                  <a:lnTo>
                    <a:pt x="212458" y="0"/>
                  </a:lnTo>
                  <a:lnTo>
                    <a:pt x="212458" y="11785"/>
                  </a:lnTo>
                  <a:lnTo>
                    <a:pt x="224243" y="11785"/>
                  </a:lnTo>
                  <a:lnTo>
                    <a:pt x="224243" y="0"/>
                  </a:lnTo>
                  <a:close/>
                </a:path>
                <a:path w="626109" h="35560">
                  <a:moveTo>
                    <a:pt x="236054" y="0"/>
                  </a:moveTo>
                  <a:lnTo>
                    <a:pt x="224256" y="0"/>
                  </a:lnTo>
                  <a:lnTo>
                    <a:pt x="224256" y="11785"/>
                  </a:lnTo>
                  <a:lnTo>
                    <a:pt x="236054" y="11785"/>
                  </a:lnTo>
                  <a:lnTo>
                    <a:pt x="236054" y="0"/>
                  </a:lnTo>
                  <a:close/>
                </a:path>
                <a:path w="626109" h="35560">
                  <a:moveTo>
                    <a:pt x="247840" y="11785"/>
                  </a:moveTo>
                  <a:lnTo>
                    <a:pt x="236054" y="11785"/>
                  </a:lnTo>
                  <a:lnTo>
                    <a:pt x="236054" y="23583"/>
                  </a:lnTo>
                  <a:lnTo>
                    <a:pt x="247840" y="23583"/>
                  </a:lnTo>
                  <a:lnTo>
                    <a:pt x="247840" y="11785"/>
                  </a:lnTo>
                  <a:close/>
                </a:path>
                <a:path w="626109" h="35560">
                  <a:moveTo>
                    <a:pt x="259664" y="23596"/>
                  </a:moveTo>
                  <a:lnTo>
                    <a:pt x="247865" y="23596"/>
                  </a:lnTo>
                  <a:lnTo>
                    <a:pt x="247865" y="35394"/>
                  </a:lnTo>
                  <a:lnTo>
                    <a:pt x="259664" y="35394"/>
                  </a:lnTo>
                  <a:lnTo>
                    <a:pt x="259664" y="23596"/>
                  </a:lnTo>
                  <a:close/>
                </a:path>
                <a:path w="626109" h="35560">
                  <a:moveTo>
                    <a:pt x="271449" y="0"/>
                  </a:moveTo>
                  <a:lnTo>
                    <a:pt x="259664" y="0"/>
                  </a:lnTo>
                  <a:lnTo>
                    <a:pt x="247865" y="0"/>
                  </a:lnTo>
                  <a:lnTo>
                    <a:pt x="247865" y="11785"/>
                  </a:lnTo>
                  <a:lnTo>
                    <a:pt x="247865" y="23583"/>
                  </a:lnTo>
                  <a:lnTo>
                    <a:pt x="259664" y="23583"/>
                  </a:lnTo>
                  <a:lnTo>
                    <a:pt x="271449" y="23583"/>
                  </a:lnTo>
                  <a:lnTo>
                    <a:pt x="271449" y="11785"/>
                  </a:lnTo>
                  <a:lnTo>
                    <a:pt x="271449" y="0"/>
                  </a:lnTo>
                  <a:close/>
                </a:path>
                <a:path w="626109" h="35560">
                  <a:moveTo>
                    <a:pt x="283260" y="23596"/>
                  </a:moveTo>
                  <a:lnTo>
                    <a:pt x="271475" y="23596"/>
                  </a:lnTo>
                  <a:lnTo>
                    <a:pt x="271475" y="35394"/>
                  </a:lnTo>
                  <a:lnTo>
                    <a:pt x="283260" y="35394"/>
                  </a:lnTo>
                  <a:lnTo>
                    <a:pt x="283260" y="23596"/>
                  </a:lnTo>
                  <a:close/>
                </a:path>
                <a:path w="626109" h="35560">
                  <a:moveTo>
                    <a:pt x="283260" y="11785"/>
                  </a:moveTo>
                  <a:lnTo>
                    <a:pt x="271475" y="11785"/>
                  </a:lnTo>
                  <a:lnTo>
                    <a:pt x="271475" y="23583"/>
                  </a:lnTo>
                  <a:lnTo>
                    <a:pt x="283260" y="23583"/>
                  </a:lnTo>
                  <a:lnTo>
                    <a:pt x="283260" y="11785"/>
                  </a:lnTo>
                  <a:close/>
                </a:path>
                <a:path w="626109" h="35560">
                  <a:moveTo>
                    <a:pt x="306857" y="23596"/>
                  </a:moveTo>
                  <a:lnTo>
                    <a:pt x="295071" y="23596"/>
                  </a:lnTo>
                  <a:lnTo>
                    <a:pt x="283273" y="23596"/>
                  </a:lnTo>
                  <a:lnTo>
                    <a:pt x="283273" y="35394"/>
                  </a:lnTo>
                  <a:lnTo>
                    <a:pt x="295071" y="35394"/>
                  </a:lnTo>
                  <a:lnTo>
                    <a:pt x="306857" y="35394"/>
                  </a:lnTo>
                  <a:lnTo>
                    <a:pt x="306857" y="23596"/>
                  </a:lnTo>
                  <a:close/>
                </a:path>
                <a:path w="626109" h="35560">
                  <a:moveTo>
                    <a:pt x="306857" y="0"/>
                  </a:moveTo>
                  <a:lnTo>
                    <a:pt x="295071" y="0"/>
                  </a:lnTo>
                  <a:lnTo>
                    <a:pt x="295071" y="11785"/>
                  </a:lnTo>
                  <a:lnTo>
                    <a:pt x="283273" y="11785"/>
                  </a:lnTo>
                  <a:lnTo>
                    <a:pt x="283273" y="23583"/>
                  </a:lnTo>
                  <a:lnTo>
                    <a:pt x="295071" y="23583"/>
                  </a:lnTo>
                  <a:lnTo>
                    <a:pt x="306857" y="23583"/>
                  </a:lnTo>
                  <a:lnTo>
                    <a:pt x="306857" y="11785"/>
                  </a:lnTo>
                  <a:lnTo>
                    <a:pt x="306857" y="0"/>
                  </a:lnTo>
                  <a:close/>
                </a:path>
                <a:path w="626109" h="35560">
                  <a:moveTo>
                    <a:pt x="318668" y="23596"/>
                  </a:moveTo>
                  <a:lnTo>
                    <a:pt x="306882" y="23596"/>
                  </a:lnTo>
                  <a:lnTo>
                    <a:pt x="306882" y="35394"/>
                  </a:lnTo>
                  <a:lnTo>
                    <a:pt x="318668" y="35394"/>
                  </a:lnTo>
                  <a:lnTo>
                    <a:pt x="318668" y="23596"/>
                  </a:lnTo>
                  <a:close/>
                </a:path>
                <a:path w="626109" h="35560">
                  <a:moveTo>
                    <a:pt x="318668" y="11785"/>
                  </a:moveTo>
                  <a:lnTo>
                    <a:pt x="306882" y="11785"/>
                  </a:lnTo>
                  <a:lnTo>
                    <a:pt x="306882" y="23583"/>
                  </a:lnTo>
                  <a:lnTo>
                    <a:pt x="318668" y="23583"/>
                  </a:lnTo>
                  <a:lnTo>
                    <a:pt x="318668" y="11785"/>
                  </a:lnTo>
                  <a:close/>
                </a:path>
                <a:path w="626109" h="35560">
                  <a:moveTo>
                    <a:pt x="330479" y="11785"/>
                  </a:moveTo>
                  <a:lnTo>
                    <a:pt x="318681" y="11785"/>
                  </a:lnTo>
                  <a:lnTo>
                    <a:pt x="318681" y="23583"/>
                  </a:lnTo>
                  <a:lnTo>
                    <a:pt x="330479" y="23583"/>
                  </a:lnTo>
                  <a:lnTo>
                    <a:pt x="330479" y="11785"/>
                  </a:lnTo>
                  <a:close/>
                </a:path>
                <a:path w="626109" h="35560">
                  <a:moveTo>
                    <a:pt x="354088" y="23596"/>
                  </a:moveTo>
                  <a:lnTo>
                    <a:pt x="342290" y="23596"/>
                  </a:lnTo>
                  <a:lnTo>
                    <a:pt x="342290" y="35394"/>
                  </a:lnTo>
                  <a:lnTo>
                    <a:pt x="354088" y="35394"/>
                  </a:lnTo>
                  <a:lnTo>
                    <a:pt x="354088" y="23596"/>
                  </a:lnTo>
                  <a:close/>
                </a:path>
                <a:path w="626109" h="35560">
                  <a:moveTo>
                    <a:pt x="354088" y="11785"/>
                  </a:moveTo>
                  <a:lnTo>
                    <a:pt x="342290" y="11785"/>
                  </a:lnTo>
                  <a:lnTo>
                    <a:pt x="342290" y="23583"/>
                  </a:lnTo>
                  <a:lnTo>
                    <a:pt x="354088" y="23583"/>
                  </a:lnTo>
                  <a:lnTo>
                    <a:pt x="354088" y="11785"/>
                  </a:lnTo>
                  <a:close/>
                </a:path>
                <a:path w="626109" h="35560">
                  <a:moveTo>
                    <a:pt x="377685" y="23596"/>
                  </a:moveTo>
                  <a:lnTo>
                    <a:pt x="365899" y="23596"/>
                  </a:lnTo>
                  <a:lnTo>
                    <a:pt x="365899" y="35394"/>
                  </a:lnTo>
                  <a:lnTo>
                    <a:pt x="377685" y="35394"/>
                  </a:lnTo>
                  <a:lnTo>
                    <a:pt x="377685" y="23596"/>
                  </a:lnTo>
                  <a:close/>
                </a:path>
                <a:path w="626109" h="35560">
                  <a:moveTo>
                    <a:pt x="377685" y="11785"/>
                  </a:moveTo>
                  <a:lnTo>
                    <a:pt x="365899" y="11785"/>
                  </a:lnTo>
                  <a:lnTo>
                    <a:pt x="365899" y="23583"/>
                  </a:lnTo>
                  <a:lnTo>
                    <a:pt x="377685" y="23583"/>
                  </a:lnTo>
                  <a:lnTo>
                    <a:pt x="377685" y="11785"/>
                  </a:lnTo>
                  <a:close/>
                </a:path>
                <a:path w="626109" h="35560">
                  <a:moveTo>
                    <a:pt x="389496" y="0"/>
                  </a:moveTo>
                  <a:lnTo>
                    <a:pt x="377698" y="0"/>
                  </a:lnTo>
                  <a:lnTo>
                    <a:pt x="377698" y="11785"/>
                  </a:lnTo>
                  <a:lnTo>
                    <a:pt x="377698" y="23583"/>
                  </a:lnTo>
                  <a:lnTo>
                    <a:pt x="389496" y="23583"/>
                  </a:lnTo>
                  <a:lnTo>
                    <a:pt x="389496" y="11785"/>
                  </a:lnTo>
                  <a:lnTo>
                    <a:pt x="389496" y="0"/>
                  </a:lnTo>
                  <a:close/>
                </a:path>
                <a:path w="626109" h="35560">
                  <a:moveTo>
                    <a:pt x="413092" y="23596"/>
                  </a:moveTo>
                  <a:lnTo>
                    <a:pt x="401307" y="23596"/>
                  </a:lnTo>
                  <a:lnTo>
                    <a:pt x="389509" y="23596"/>
                  </a:lnTo>
                  <a:lnTo>
                    <a:pt x="389509" y="35394"/>
                  </a:lnTo>
                  <a:lnTo>
                    <a:pt x="401307" y="35394"/>
                  </a:lnTo>
                  <a:lnTo>
                    <a:pt x="413092" y="35394"/>
                  </a:lnTo>
                  <a:lnTo>
                    <a:pt x="413092" y="23596"/>
                  </a:lnTo>
                  <a:close/>
                </a:path>
                <a:path w="626109" h="35560">
                  <a:moveTo>
                    <a:pt x="413092" y="0"/>
                  </a:moveTo>
                  <a:lnTo>
                    <a:pt x="401307" y="0"/>
                  </a:lnTo>
                  <a:lnTo>
                    <a:pt x="401307" y="11785"/>
                  </a:lnTo>
                  <a:lnTo>
                    <a:pt x="413092" y="11785"/>
                  </a:lnTo>
                  <a:lnTo>
                    <a:pt x="413092" y="0"/>
                  </a:lnTo>
                  <a:close/>
                </a:path>
                <a:path w="626109" h="35560">
                  <a:moveTo>
                    <a:pt x="436702" y="23596"/>
                  </a:moveTo>
                  <a:lnTo>
                    <a:pt x="424916" y="23596"/>
                  </a:lnTo>
                  <a:lnTo>
                    <a:pt x="424916" y="35394"/>
                  </a:lnTo>
                  <a:lnTo>
                    <a:pt x="436702" y="35394"/>
                  </a:lnTo>
                  <a:lnTo>
                    <a:pt x="436702" y="23596"/>
                  </a:lnTo>
                  <a:close/>
                </a:path>
                <a:path w="626109" h="35560">
                  <a:moveTo>
                    <a:pt x="436702" y="11785"/>
                  </a:moveTo>
                  <a:lnTo>
                    <a:pt x="424916" y="11785"/>
                  </a:lnTo>
                  <a:lnTo>
                    <a:pt x="424916" y="23583"/>
                  </a:lnTo>
                  <a:lnTo>
                    <a:pt x="436702" y="23583"/>
                  </a:lnTo>
                  <a:lnTo>
                    <a:pt x="436702" y="11785"/>
                  </a:lnTo>
                  <a:close/>
                </a:path>
                <a:path w="626109" h="35560">
                  <a:moveTo>
                    <a:pt x="448513" y="23596"/>
                  </a:moveTo>
                  <a:lnTo>
                    <a:pt x="436714" y="23596"/>
                  </a:lnTo>
                  <a:lnTo>
                    <a:pt x="436714" y="35394"/>
                  </a:lnTo>
                  <a:lnTo>
                    <a:pt x="448513" y="35394"/>
                  </a:lnTo>
                  <a:lnTo>
                    <a:pt x="448513" y="23596"/>
                  </a:lnTo>
                  <a:close/>
                </a:path>
                <a:path w="626109" h="35560">
                  <a:moveTo>
                    <a:pt x="460298" y="11785"/>
                  </a:moveTo>
                  <a:lnTo>
                    <a:pt x="448513" y="11785"/>
                  </a:lnTo>
                  <a:lnTo>
                    <a:pt x="436714" y="11785"/>
                  </a:lnTo>
                  <a:lnTo>
                    <a:pt x="436714" y="23583"/>
                  </a:lnTo>
                  <a:lnTo>
                    <a:pt x="448513" y="23583"/>
                  </a:lnTo>
                  <a:lnTo>
                    <a:pt x="460298" y="23583"/>
                  </a:lnTo>
                  <a:lnTo>
                    <a:pt x="460298" y="11785"/>
                  </a:lnTo>
                  <a:close/>
                </a:path>
                <a:path w="626109" h="35560">
                  <a:moveTo>
                    <a:pt x="483920" y="0"/>
                  </a:moveTo>
                  <a:lnTo>
                    <a:pt x="472122" y="0"/>
                  </a:lnTo>
                  <a:lnTo>
                    <a:pt x="472122" y="11785"/>
                  </a:lnTo>
                  <a:lnTo>
                    <a:pt x="483920" y="11785"/>
                  </a:lnTo>
                  <a:lnTo>
                    <a:pt x="483920" y="0"/>
                  </a:lnTo>
                  <a:close/>
                </a:path>
                <a:path w="626109" h="35560">
                  <a:moveTo>
                    <a:pt x="519315" y="11785"/>
                  </a:moveTo>
                  <a:lnTo>
                    <a:pt x="507530" y="11785"/>
                  </a:lnTo>
                  <a:lnTo>
                    <a:pt x="507530" y="23583"/>
                  </a:lnTo>
                  <a:lnTo>
                    <a:pt x="519315" y="23583"/>
                  </a:lnTo>
                  <a:lnTo>
                    <a:pt x="519315" y="11785"/>
                  </a:lnTo>
                  <a:close/>
                </a:path>
                <a:path w="626109" h="35560">
                  <a:moveTo>
                    <a:pt x="531126" y="0"/>
                  </a:moveTo>
                  <a:lnTo>
                    <a:pt x="519341" y="0"/>
                  </a:lnTo>
                  <a:lnTo>
                    <a:pt x="519341" y="11785"/>
                  </a:lnTo>
                  <a:lnTo>
                    <a:pt x="531126" y="11785"/>
                  </a:lnTo>
                  <a:lnTo>
                    <a:pt x="531126" y="0"/>
                  </a:lnTo>
                  <a:close/>
                </a:path>
                <a:path w="626109" h="35560">
                  <a:moveTo>
                    <a:pt x="542937" y="11785"/>
                  </a:moveTo>
                  <a:lnTo>
                    <a:pt x="531139" y="11785"/>
                  </a:lnTo>
                  <a:lnTo>
                    <a:pt x="531139" y="23583"/>
                  </a:lnTo>
                  <a:lnTo>
                    <a:pt x="542937" y="23583"/>
                  </a:lnTo>
                  <a:lnTo>
                    <a:pt x="542937" y="11785"/>
                  </a:lnTo>
                  <a:close/>
                </a:path>
                <a:path w="626109" h="35560">
                  <a:moveTo>
                    <a:pt x="601941" y="0"/>
                  </a:moveTo>
                  <a:lnTo>
                    <a:pt x="601941" y="0"/>
                  </a:lnTo>
                  <a:lnTo>
                    <a:pt x="542950" y="0"/>
                  </a:lnTo>
                  <a:lnTo>
                    <a:pt x="542950" y="11785"/>
                  </a:lnTo>
                  <a:lnTo>
                    <a:pt x="542950" y="23583"/>
                  </a:lnTo>
                  <a:lnTo>
                    <a:pt x="554748" y="23583"/>
                  </a:lnTo>
                  <a:lnTo>
                    <a:pt x="554748" y="11785"/>
                  </a:lnTo>
                  <a:lnTo>
                    <a:pt x="566547" y="11785"/>
                  </a:lnTo>
                  <a:lnTo>
                    <a:pt x="566547" y="23583"/>
                  </a:lnTo>
                  <a:lnTo>
                    <a:pt x="578345" y="23583"/>
                  </a:lnTo>
                  <a:lnTo>
                    <a:pt x="590143" y="23583"/>
                  </a:lnTo>
                  <a:lnTo>
                    <a:pt x="590143" y="11785"/>
                  </a:lnTo>
                  <a:lnTo>
                    <a:pt x="601941" y="11785"/>
                  </a:lnTo>
                  <a:lnTo>
                    <a:pt x="601941" y="0"/>
                  </a:lnTo>
                  <a:close/>
                </a:path>
                <a:path w="626109" h="35560">
                  <a:moveTo>
                    <a:pt x="625551" y="0"/>
                  </a:moveTo>
                  <a:lnTo>
                    <a:pt x="613765" y="0"/>
                  </a:lnTo>
                  <a:lnTo>
                    <a:pt x="613765" y="11785"/>
                  </a:lnTo>
                  <a:lnTo>
                    <a:pt x="625551" y="11785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5958433" y="4475098"/>
              <a:ext cx="614045" cy="24130"/>
            </a:xfrm>
            <a:custGeom>
              <a:avLst/>
              <a:gdLst/>
              <a:ahLst/>
              <a:cxnLst/>
              <a:rect l="l" t="t" r="r" b="b"/>
              <a:pathLst>
                <a:path w="614045" h="24129">
                  <a:moveTo>
                    <a:pt x="23583" y="11798"/>
                  </a:moveTo>
                  <a:lnTo>
                    <a:pt x="11798" y="11798"/>
                  </a:lnTo>
                  <a:lnTo>
                    <a:pt x="0" y="11798"/>
                  </a:lnTo>
                  <a:lnTo>
                    <a:pt x="0" y="23596"/>
                  </a:lnTo>
                  <a:lnTo>
                    <a:pt x="11798" y="23596"/>
                  </a:lnTo>
                  <a:lnTo>
                    <a:pt x="23583" y="23596"/>
                  </a:lnTo>
                  <a:lnTo>
                    <a:pt x="23583" y="11798"/>
                  </a:lnTo>
                  <a:close/>
                </a:path>
                <a:path w="614045" h="24129">
                  <a:moveTo>
                    <a:pt x="35394" y="11798"/>
                  </a:moveTo>
                  <a:lnTo>
                    <a:pt x="23596" y="11798"/>
                  </a:lnTo>
                  <a:lnTo>
                    <a:pt x="23596" y="23596"/>
                  </a:lnTo>
                  <a:lnTo>
                    <a:pt x="35394" y="23596"/>
                  </a:lnTo>
                  <a:lnTo>
                    <a:pt x="35394" y="11798"/>
                  </a:lnTo>
                  <a:close/>
                </a:path>
                <a:path w="614045" h="24129">
                  <a:moveTo>
                    <a:pt x="58991" y="11798"/>
                  </a:moveTo>
                  <a:lnTo>
                    <a:pt x="47205" y="11798"/>
                  </a:lnTo>
                  <a:lnTo>
                    <a:pt x="35407" y="11798"/>
                  </a:lnTo>
                  <a:lnTo>
                    <a:pt x="35407" y="23596"/>
                  </a:lnTo>
                  <a:lnTo>
                    <a:pt x="47205" y="23596"/>
                  </a:lnTo>
                  <a:lnTo>
                    <a:pt x="58991" y="23596"/>
                  </a:lnTo>
                  <a:lnTo>
                    <a:pt x="58991" y="11798"/>
                  </a:lnTo>
                  <a:close/>
                </a:path>
                <a:path w="614045" h="24129">
                  <a:moveTo>
                    <a:pt x="82613" y="11798"/>
                  </a:moveTo>
                  <a:lnTo>
                    <a:pt x="70815" y="11798"/>
                  </a:lnTo>
                  <a:lnTo>
                    <a:pt x="59016" y="11798"/>
                  </a:lnTo>
                  <a:lnTo>
                    <a:pt x="59016" y="23596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82613" y="11798"/>
                  </a:lnTo>
                  <a:close/>
                </a:path>
                <a:path w="614045" h="24129">
                  <a:moveTo>
                    <a:pt x="106222" y="11798"/>
                  </a:moveTo>
                  <a:lnTo>
                    <a:pt x="94424" y="11798"/>
                  </a:lnTo>
                  <a:lnTo>
                    <a:pt x="94424" y="23596"/>
                  </a:lnTo>
                  <a:lnTo>
                    <a:pt x="106222" y="23596"/>
                  </a:lnTo>
                  <a:lnTo>
                    <a:pt x="106222" y="11798"/>
                  </a:lnTo>
                  <a:close/>
                </a:path>
                <a:path w="614045" h="24129">
                  <a:moveTo>
                    <a:pt x="153416" y="11798"/>
                  </a:moveTo>
                  <a:lnTo>
                    <a:pt x="141630" y="11798"/>
                  </a:lnTo>
                  <a:lnTo>
                    <a:pt x="129832" y="11798"/>
                  </a:lnTo>
                  <a:lnTo>
                    <a:pt x="129832" y="23596"/>
                  </a:lnTo>
                  <a:lnTo>
                    <a:pt x="141630" y="23596"/>
                  </a:lnTo>
                  <a:lnTo>
                    <a:pt x="153416" y="23596"/>
                  </a:lnTo>
                  <a:lnTo>
                    <a:pt x="153416" y="11798"/>
                  </a:lnTo>
                  <a:close/>
                </a:path>
                <a:path w="614045" h="24129">
                  <a:moveTo>
                    <a:pt x="165239" y="11798"/>
                  </a:moveTo>
                  <a:lnTo>
                    <a:pt x="153441" y="11798"/>
                  </a:lnTo>
                  <a:lnTo>
                    <a:pt x="153441" y="23596"/>
                  </a:lnTo>
                  <a:lnTo>
                    <a:pt x="165239" y="23596"/>
                  </a:lnTo>
                  <a:lnTo>
                    <a:pt x="165239" y="11798"/>
                  </a:lnTo>
                  <a:close/>
                </a:path>
                <a:path w="614045" h="24129">
                  <a:moveTo>
                    <a:pt x="247840" y="11798"/>
                  </a:moveTo>
                  <a:lnTo>
                    <a:pt x="236054" y="11798"/>
                  </a:lnTo>
                  <a:lnTo>
                    <a:pt x="236054" y="23596"/>
                  </a:lnTo>
                  <a:lnTo>
                    <a:pt x="247840" y="23596"/>
                  </a:lnTo>
                  <a:lnTo>
                    <a:pt x="247840" y="11798"/>
                  </a:lnTo>
                  <a:close/>
                </a:path>
                <a:path w="614045" h="24129">
                  <a:moveTo>
                    <a:pt x="271449" y="11798"/>
                  </a:moveTo>
                  <a:lnTo>
                    <a:pt x="259664" y="11798"/>
                  </a:lnTo>
                  <a:lnTo>
                    <a:pt x="247865" y="11798"/>
                  </a:lnTo>
                  <a:lnTo>
                    <a:pt x="247865" y="23596"/>
                  </a:lnTo>
                  <a:lnTo>
                    <a:pt x="259664" y="23596"/>
                  </a:lnTo>
                  <a:lnTo>
                    <a:pt x="271449" y="23596"/>
                  </a:lnTo>
                  <a:lnTo>
                    <a:pt x="271449" y="11798"/>
                  </a:lnTo>
                  <a:close/>
                </a:path>
                <a:path w="614045" h="24129">
                  <a:moveTo>
                    <a:pt x="295071" y="11798"/>
                  </a:moveTo>
                  <a:lnTo>
                    <a:pt x="283273" y="11798"/>
                  </a:lnTo>
                  <a:lnTo>
                    <a:pt x="283273" y="23596"/>
                  </a:lnTo>
                  <a:lnTo>
                    <a:pt x="295071" y="23596"/>
                  </a:lnTo>
                  <a:lnTo>
                    <a:pt x="295071" y="11798"/>
                  </a:lnTo>
                  <a:close/>
                </a:path>
                <a:path w="614045" h="24129">
                  <a:moveTo>
                    <a:pt x="365874" y="11798"/>
                  </a:moveTo>
                  <a:lnTo>
                    <a:pt x="354088" y="11798"/>
                  </a:lnTo>
                  <a:lnTo>
                    <a:pt x="342290" y="11798"/>
                  </a:lnTo>
                  <a:lnTo>
                    <a:pt x="342290" y="23596"/>
                  </a:lnTo>
                  <a:lnTo>
                    <a:pt x="354088" y="23596"/>
                  </a:lnTo>
                  <a:lnTo>
                    <a:pt x="365874" y="23596"/>
                  </a:lnTo>
                  <a:lnTo>
                    <a:pt x="365874" y="11798"/>
                  </a:lnTo>
                  <a:close/>
                </a:path>
                <a:path w="614045" h="24129">
                  <a:moveTo>
                    <a:pt x="389496" y="11798"/>
                  </a:moveTo>
                  <a:lnTo>
                    <a:pt x="377698" y="11798"/>
                  </a:lnTo>
                  <a:lnTo>
                    <a:pt x="377698" y="23596"/>
                  </a:lnTo>
                  <a:lnTo>
                    <a:pt x="389496" y="23596"/>
                  </a:lnTo>
                  <a:lnTo>
                    <a:pt x="389496" y="11798"/>
                  </a:lnTo>
                  <a:close/>
                </a:path>
                <a:path w="614045" h="24129">
                  <a:moveTo>
                    <a:pt x="424903" y="11798"/>
                  </a:moveTo>
                  <a:lnTo>
                    <a:pt x="413105" y="11798"/>
                  </a:lnTo>
                  <a:lnTo>
                    <a:pt x="413105" y="23596"/>
                  </a:lnTo>
                  <a:lnTo>
                    <a:pt x="424903" y="23596"/>
                  </a:lnTo>
                  <a:lnTo>
                    <a:pt x="424903" y="11798"/>
                  </a:lnTo>
                  <a:close/>
                </a:path>
                <a:path w="614045" h="24129">
                  <a:moveTo>
                    <a:pt x="436702" y="11798"/>
                  </a:moveTo>
                  <a:lnTo>
                    <a:pt x="424916" y="11798"/>
                  </a:lnTo>
                  <a:lnTo>
                    <a:pt x="424916" y="23596"/>
                  </a:lnTo>
                  <a:lnTo>
                    <a:pt x="436702" y="23596"/>
                  </a:lnTo>
                  <a:lnTo>
                    <a:pt x="436702" y="11798"/>
                  </a:lnTo>
                  <a:close/>
                </a:path>
                <a:path w="614045" h="24129">
                  <a:moveTo>
                    <a:pt x="448513" y="0"/>
                  </a:moveTo>
                  <a:lnTo>
                    <a:pt x="436714" y="0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48513" y="0"/>
                  </a:lnTo>
                  <a:close/>
                </a:path>
                <a:path w="614045" h="24129">
                  <a:moveTo>
                    <a:pt x="460298" y="11798"/>
                  </a:moveTo>
                  <a:lnTo>
                    <a:pt x="448513" y="11798"/>
                  </a:lnTo>
                  <a:lnTo>
                    <a:pt x="448513" y="23596"/>
                  </a:lnTo>
                  <a:lnTo>
                    <a:pt x="460298" y="23596"/>
                  </a:lnTo>
                  <a:lnTo>
                    <a:pt x="460298" y="11798"/>
                  </a:lnTo>
                  <a:close/>
                </a:path>
                <a:path w="614045" h="24129">
                  <a:moveTo>
                    <a:pt x="472109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60324" y="23596"/>
                  </a:lnTo>
                  <a:lnTo>
                    <a:pt x="472109" y="23596"/>
                  </a:lnTo>
                  <a:lnTo>
                    <a:pt x="472109" y="11798"/>
                  </a:lnTo>
                  <a:lnTo>
                    <a:pt x="472109" y="0"/>
                  </a:lnTo>
                  <a:close/>
                </a:path>
                <a:path w="614045" h="24129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14045" h="24129">
                  <a:moveTo>
                    <a:pt x="495731" y="0"/>
                  </a:moveTo>
                  <a:lnTo>
                    <a:pt x="483933" y="0"/>
                  </a:lnTo>
                  <a:lnTo>
                    <a:pt x="483933" y="11798"/>
                  </a:lnTo>
                  <a:lnTo>
                    <a:pt x="483933" y="23596"/>
                  </a:lnTo>
                  <a:lnTo>
                    <a:pt x="495731" y="23596"/>
                  </a:lnTo>
                  <a:lnTo>
                    <a:pt x="495731" y="11798"/>
                  </a:lnTo>
                  <a:lnTo>
                    <a:pt x="495731" y="0"/>
                  </a:lnTo>
                  <a:close/>
                </a:path>
                <a:path w="614045" h="24129">
                  <a:moveTo>
                    <a:pt x="519315" y="0"/>
                  </a:moveTo>
                  <a:lnTo>
                    <a:pt x="507530" y="0"/>
                  </a:lnTo>
                  <a:lnTo>
                    <a:pt x="507530" y="11798"/>
                  </a:lnTo>
                  <a:lnTo>
                    <a:pt x="507530" y="23596"/>
                  </a:lnTo>
                  <a:lnTo>
                    <a:pt x="519315" y="23596"/>
                  </a:lnTo>
                  <a:lnTo>
                    <a:pt x="519315" y="11798"/>
                  </a:lnTo>
                  <a:lnTo>
                    <a:pt x="519315" y="0"/>
                  </a:lnTo>
                  <a:close/>
                </a:path>
                <a:path w="614045" h="24129">
                  <a:moveTo>
                    <a:pt x="531126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19341" y="23596"/>
                  </a:lnTo>
                  <a:lnTo>
                    <a:pt x="531126" y="23596"/>
                  </a:lnTo>
                  <a:lnTo>
                    <a:pt x="531126" y="11798"/>
                  </a:lnTo>
                  <a:lnTo>
                    <a:pt x="531126" y="0"/>
                  </a:lnTo>
                  <a:close/>
                </a:path>
                <a:path w="614045" h="24129">
                  <a:moveTo>
                    <a:pt x="542937" y="0"/>
                  </a:moveTo>
                  <a:lnTo>
                    <a:pt x="531139" y="0"/>
                  </a:lnTo>
                  <a:lnTo>
                    <a:pt x="531139" y="11798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14045" h="24129">
                  <a:moveTo>
                    <a:pt x="578345" y="11798"/>
                  </a:moveTo>
                  <a:lnTo>
                    <a:pt x="566547" y="11798"/>
                  </a:lnTo>
                  <a:lnTo>
                    <a:pt x="566547" y="0"/>
                  </a:lnTo>
                  <a:lnTo>
                    <a:pt x="554748" y="0"/>
                  </a:lnTo>
                  <a:lnTo>
                    <a:pt x="554748" y="11798"/>
                  </a:ln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66547" y="23596"/>
                  </a:lnTo>
                  <a:lnTo>
                    <a:pt x="578345" y="23596"/>
                  </a:lnTo>
                  <a:lnTo>
                    <a:pt x="578345" y="11798"/>
                  </a:lnTo>
                  <a:close/>
                </a:path>
                <a:path w="614045" h="24129">
                  <a:moveTo>
                    <a:pt x="590143" y="0"/>
                  </a:moveTo>
                  <a:lnTo>
                    <a:pt x="578345" y="0"/>
                  </a:lnTo>
                  <a:lnTo>
                    <a:pt x="578345" y="11798"/>
                  </a:lnTo>
                  <a:lnTo>
                    <a:pt x="590143" y="11798"/>
                  </a:lnTo>
                  <a:lnTo>
                    <a:pt x="590143" y="0"/>
                  </a:lnTo>
                  <a:close/>
                </a:path>
                <a:path w="614045" h="24129">
                  <a:moveTo>
                    <a:pt x="613765" y="0"/>
                  </a:moveTo>
                  <a:lnTo>
                    <a:pt x="601967" y="0"/>
                  </a:lnTo>
                  <a:lnTo>
                    <a:pt x="601967" y="11798"/>
                  </a:lnTo>
                  <a:lnTo>
                    <a:pt x="601967" y="23596"/>
                  </a:lnTo>
                  <a:lnTo>
                    <a:pt x="613765" y="23596"/>
                  </a:lnTo>
                  <a:lnTo>
                    <a:pt x="613765" y="11798"/>
                  </a:lnTo>
                  <a:lnTo>
                    <a:pt x="61376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" name="object 35"/>
          <p:cNvSpPr txBox="1"/>
          <p:nvPr/>
        </p:nvSpPr>
        <p:spPr>
          <a:xfrm>
            <a:off x="4766411" y="7521740"/>
            <a:ext cx="525780" cy="160020"/>
          </a:xfrm>
          <a:prstGeom prst="rect">
            <a:avLst/>
          </a:prstGeom>
        </p:spPr>
        <p:txBody>
          <a:bodyPr vert="horz" wrap="square" lIns="0" tIns="571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45"/>
              </a:spcBef>
            </a:pPr>
            <a:r>
              <a:rPr sz="900" dirty="0">
                <a:solidFill>
                  <a:srgbClr val="FFFFFF"/>
                </a:solidFill>
                <a:latin typeface="Raleway"/>
                <a:cs typeface="Raleway"/>
              </a:rPr>
              <a:t>Page: </a:t>
            </a:r>
            <a:r>
              <a:rPr sz="900" spc="-25" dirty="0">
                <a:solidFill>
                  <a:srgbClr val="FFFFFF"/>
                </a:solidFill>
                <a:latin typeface="Raleway"/>
                <a:cs typeface="Raleway"/>
              </a:rPr>
              <a:t>210</a:t>
            </a:r>
            <a:endParaRPr sz="900">
              <a:latin typeface="Raleway"/>
              <a:cs typeface="Raleway"/>
            </a:endParaRPr>
          </a:p>
        </p:txBody>
      </p:sp>
      <p:graphicFrame>
        <p:nvGraphicFramePr>
          <p:cNvPr id="2" name="Object 1">
            <a:extLst>
              <a:ext uri="{FF2B5EF4-FFF2-40B4-BE49-F238E27FC236}">
                <a16:creationId xmlns:a16="http://schemas.microsoft.com/office/drawing/2014/main" id="{CAF92504-BBC9-6B0D-D2D6-A50E3D017DF5}"/>
              </a:ext>
            </a:extLst>
          </p:cNvPr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16375946"/>
              </p:ext>
            </p:extLst>
          </p:nvPr>
        </p:nvGraphicFramePr>
        <p:xfrm>
          <a:off x="457200" y="5314576"/>
          <a:ext cx="8288529" cy="132713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Worksheet" r:id="rId4" imgW="8724900" imgH="1397000" progId="Excel.Sheet.12">
                  <p:embed/>
                </p:oleObj>
              </mc:Choice>
              <mc:Fallback>
                <p:oleObj name="Worksheet" r:id="rId4" imgW="8724900" imgH="1397000" progId="Excel.Sheet.12">
                  <p:embed/>
                  <p:pic>
                    <p:nvPicPr>
                      <p:cNvPr id="2" name="Object 1">
                        <a:extLst>
                          <a:ext uri="{FF2B5EF4-FFF2-40B4-BE49-F238E27FC236}">
                            <a16:creationId xmlns:a16="http://schemas.microsoft.com/office/drawing/2014/main" id="{CAF92504-BBC9-6B0D-D2D6-A50E3D017DF5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457200" y="5314576"/>
                        <a:ext cx="8288529" cy="1327130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3" name="Picture 2" descr="A picture containing logo&#10;&#10;Description automatically generated">
            <a:extLst>
              <a:ext uri="{FF2B5EF4-FFF2-40B4-BE49-F238E27FC236}">
                <a16:creationId xmlns:a16="http://schemas.microsoft.com/office/drawing/2014/main" id="{544A8D29-91B9-9902-9CAD-346C0B5F9D94}"/>
              </a:ext>
            </a:extLst>
          </p:cNvPr>
          <p:cNvPicPr>
            <a:picLocks noChangeAspect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6732"/>
          <a:stretch/>
        </p:blipFill>
        <p:spPr>
          <a:xfrm>
            <a:off x="8610600" y="6449545"/>
            <a:ext cx="1293202" cy="1232368"/>
          </a:xfrm>
          <a:prstGeom prst="rect">
            <a:avLst/>
          </a:prstGeom>
        </p:spPr>
      </p:pic>
      <p:sp>
        <p:nvSpPr>
          <p:cNvPr id="4" name="Rectangle 3">
            <a:extLst>
              <a:ext uri="{FF2B5EF4-FFF2-40B4-BE49-F238E27FC236}">
                <a16:creationId xmlns:a16="http://schemas.microsoft.com/office/drawing/2014/main" id="{411E73F8-B24A-166A-0F5F-CA250E854B15}"/>
              </a:ext>
            </a:extLst>
          </p:cNvPr>
          <p:cNvSpPr/>
          <p:nvPr/>
        </p:nvSpPr>
        <p:spPr>
          <a:xfrm>
            <a:off x="7696200" y="5017945"/>
            <a:ext cx="1049529" cy="1687737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04398158"/>
      </p:ext>
    </p:extLst>
  </p:cSld>
  <p:clrMapOvr>
    <a:masterClrMapping/>
  </p:clrMapOvr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object 5"/>
          <p:cNvSpPr txBox="1"/>
          <p:nvPr/>
        </p:nvSpPr>
        <p:spPr>
          <a:xfrm>
            <a:off x="228600" y="874268"/>
            <a:ext cx="3151505" cy="1502410"/>
          </a:xfrm>
          <a:prstGeom prst="rect">
            <a:avLst/>
          </a:prstGeom>
        </p:spPr>
        <p:txBody>
          <a:bodyPr vert="horz" wrap="square" lIns="0" tIns="27940" rIns="0" bIns="0" rtlCol="0">
            <a:spAutoFit/>
          </a:bodyPr>
          <a:lstStyle/>
          <a:p>
            <a:pPr marL="12700" marR="208915">
              <a:lnSpc>
                <a:spcPts val="1350"/>
              </a:lnSpc>
              <a:spcBef>
                <a:spcPts val="220"/>
              </a:spcBef>
            </a:pPr>
            <a:r>
              <a:rPr sz="1200" b="1" dirty="0">
                <a:latin typeface="Arial"/>
                <a:cs typeface="Arial"/>
              </a:rPr>
              <a:t>JOANNA</a:t>
            </a:r>
            <a:r>
              <a:rPr sz="1200" b="1" spc="160" dirty="0">
                <a:latin typeface="Arial"/>
                <a:cs typeface="Arial"/>
              </a:rPr>
              <a:t> </a:t>
            </a:r>
            <a:r>
              <a:rPr sz="1200" b="1" spc="50" dirty="0">
                <a:latin typeface="Arial"/>
                <a:cs typeface="Arial"/>
              </a:rPr>
              <a:t>3-</a:t>
            </a:r>
            <a:r>
              <a:rPr sz="1200" b="1" spc="70" dirty="0">
                <a:latin typeface="Arial"/>
                <a:cs typeface="Arial"/>
              </a:rPr>
              <a:t>PIECE</a:t>
            </a:r>
            <a:r>
              <a:rPr sz="1200" b="1" spc="160" dirty="0">
                <a:latin typeface="Arial"/>
                <a:cs typeface="Arial"/>
              </a:rPr>
              <a:t> </a:t>
            </a:r>
            <a:r>
              <a:rPr sz="1200" b="1" spc="60" dirty="0">
                <a:latin typeface="Arial"/>
                <a:cs typeface="Arial"/>
              </a:rPr>
              <a:t>OCCASIONAL</a:t>
            </a:r>
            <a:r>
              <a:rPr sz="1200" b="1" spc="165" dirty="0">
                <a:latin typeface="Arial"/>
                <a:cs typeface="Arial"/>
              </a:rPr>
              <a:t> </a:t>
            </a:r>
            <a:r>
              <a:rPr sz="1200" b="1" spc="-25" dirty="0">
                <a:latin typeface="Arial"/>
                <a:cs typeface="Arial"/>
              </a:rPr>
              <a:t>SET </a:t>
            </a:r>
            <a:r>
              <a:rPr sz="1200" b="1" spc="55" dirty="0">
                <a:latin typeface="Arial"/>
                <a:cs typeface="Arial"/>
              </a:rPr>
              <a:t>(COFFEE</a:t>
            </a:r>
            <a:r>
              <a:rPr sz="1200" b="1" spc="12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TABLE</a:t>
            </a:r>
            <a:r>
              <a:rPr sz="1200" b="1" spc="130" dirty="0">
                <a:latin typeface="Arial"/>
                <a:cs typeface="Arial"/>
              </a:rPr>
              <a:t> </a:t>
            </a:r>
            <a:r>
              <a:rPr sz="1200" b="1" spc="170" dirty="0">
                <a:latin typeface="Arial"/>
                <a:cs typeface="Arial"/>
              </a:rPr>
              <a:t>&amp;</a:t>
            </a:r>
            <a:r>
              <a:rPr sz="1200" b="1" spc="130" dirty="0">
                <a:latin typeface="Arial"/>
                <a:cs typeface="Arial"/>
              </a:rPr>
              <a:t> </a:t>
            </a:r>
            <a:r>
              <a:rPr sz="1200" b="1" spc="165" dirty="0">
                <a:latin typeface="Arial"/>
                <a:cs typeface="Arial"/>
              </a:rPr>
              <a:t>2</a:t>
            </a:r>
            <a:r>
              <a:rPr sz="1200" b="1" spc="130" dirty="0">
                <a:latin typeface="Arial"/>
                <a:cs typeface="Arial"/>
              </a:rPr>
              <a:t> </a:t>
            </a:r>
            <a:r>
              <a:rPr sz="1200" b="1" spc="85" dirty="0">
                <a:latin typeface="Arial"/>
                <a:cs typeface="Arial"/>
              </a:rPr>
              <a:t>END</a:t>
            </a:r>
            <a:r>
              <a:rPr sz="1200" b="1" spc="130" dirty="0">
                <a:latin typeface="Arial"/>
                <a:cs typeface="Arial"/>
              </a:rPr>
              <a:t> </a:t>
            </a:r>
            <a:r>
              <a:rPr sz="1200" b="1" spc="40" dirty="0">
                <a:latin typeface="Arial"/>
                <a:cs typeface="Arial"/>
              </a:rPr>
              <a:t>TABLES)</a:t>
            </a:r>
            <a:endParaRPr sz="12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760"/>
              </a:spcBef>
            </a:pPr>
            <a:r>
              <a:rPr sz="750" b="1" dirty="0">
                <a:latin typeface="Raleway"/>
                <a:cs typeface="Raleway"/>
              </a:rPr>
              <a:t>SKU:</a:t>
            </a:r>
            <a:r>
              <a:rPr sz="750" b="1" spc="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X-VIRTUAL-</a:t>
            </a:r>
            <a:r>
              <a:rPr sz="750" spc="-25" dirty="0">
                <a:latin typeface="Raleway"/>
                <a:cs typeface="Raleway"/>
              </a:rPr>
              <a:t>502</a:t>
            </a:r>
            <a:endParaRPr sz="750">
              <a:latin typeface="Raleway"/>
              <a:cs typeface="Raleway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700">
              <a:latin typeface="Raleway"/>
              <a:cs typeface="Raleway"/>
            </a:endParaRPr>
          </a:p>
          <a:p>
            <a:pPr marL="12700" marR="5080">
              <a:lnSpc>
                <a:spcPct val="100000"/>
              </a:lnSpc>
              <a:spcBef>
                <a:spcPts val="5"/>
              </a:spcBef>
            </a:pPr>
            <a:r>
              <a:rPr sz="750" dirty="0">
                <a:latin typeface="Raleway"/>
                <a:cs typeface="Raleway"/>
              </a:rPr>
              <a:t>Add</a:t>
            </a:r>
            <a:r>
              <a:rPr sz="750" spc="-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farmhouse charm to your living area with the Joanna </a:t>
            </a:r>
            <a:r>
              <a:rPr sz="750" spc="-10" dirty="0">
                <a:latin typeface="Raleway"/>
                <a:cs typeface="Raleway"/>
              </a:rPr>
              <a:t>Occasional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set. Gracefully turned legs combine with a two-tone ivory and </a:t>
            </a:r>
            <a:r>
              <a:rPr sz="750" spc="-10" dirty="0">
                <a:latin typeface="Raleway"/>
                <a:cs typeface="Raleway"/>
              </a:rPr>
              <a:t>mocha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finish for an inviting look that works well with any farmhouse or </a:t>
            </a:r>
            <a:r>
              <a:rPr sz="750" spc="-10" dirty="0">
                <a:latin typeface="Raleway"/>
                <a:cs typeface="Raleway"/>
              </a:rPr>
              <a:t>cottage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upholstery. Casters add real function to the Coffee Table and </a:t>
            </a:r>
            <a:r>
              <a:rPr sz="750" spc="-25" dirty="0">
                <a:latin typeface="Raleway"/>
                <a:cs typeface="Raleway"/>
              </a:rPr>
              <a:t>the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bottom shelf adds storage and/or display area while also </a:t>
            </a:r>
            <a:r>
              <a:rPr sz="750" spc="-10" dirty="0">
                <a:latin typeface="Raleway"/>
                <a:cs typeface="Raleway"/>
              </a:rPr>
              <a:t>adding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structural stability to the unit. Matching Sofa Bar and dining sets </a:t>
            </a:r>
            <a:r>
              <a:rPr sz="750" spc="-25" dirty="0">
                <a:latin typeface="Raleway"/>
                <a:cs typeface="Raleway"/>
              </a:rPr>
              <a:t>are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available to create a unified living/dining area </a:t>
            </a:r>
            <a:r>
              <a:rPr sz="750" spc="-10" dirty="0">
                <a:latin typeface="Raleway"/>
                <a:cs typeface="Raleway"/>
              </a:rPr>
              <a:t>look.</a:t>
            </a:r>
            <a:endParaRPr sz="750">
              <a:latin typeface="Raleway"/>
              <a:cs typeface="Raleway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506729" y="2721077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506729" y="2949677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506729" y="3178277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506729" y="3292577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506729" y="3521177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506729" y="3749777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 txBox="1"/>
          <p:nvPr/>
        </p:nvSpPr>
        <p:spPr>
          <a:xfrm>
            <a:off x="228600" y="2667000"/>
            <a:ext cx="3181350" cy="159131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93700" marR="471805">
              <a:lnSpc>
                <a:spcPct val="100000"/>
              </a:lnSpc>
              <a:spcBef>
                <a:spcPts val="100"/>
              </a:spcBef>
            </a:pPr>
            <a:r>
              <a:rPr sz="750" dirty="0">
                <a:latin typeface="Raleway"/>
                <a:cs typeface="Raleway"/>
              </a:rPr>
              <a:t>Constructed of acacia veneers, hardwood solids </a:t>
            </a:r>
            <a:r>
              <a:rPr sz="750" spc="-25" dirty="0">
                <a:latin typeface="Raleway"/>
                <a:cs typeface="Raleway"/>
              </a:rPr>
              <a:t>and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engineered</a:t>
            </a:r>
            <a:r>
              <a:rPr sz="750" spc="-10" dirty="0">
                <a:latin typeface="Raleway"/>
                <a:cs typeface="Raleway"/>
              </a:rPr>
              <a:t> woods</a:t>
            </a:r>
            <a:endParaRPr sz="750" dirty="0">
              <a:latin typeface="Raleway"/>
              <a:cs typeface="Raleway"/>
            </a:endParaRPr>
          </a:p>
          <a:p>
            <a:pPr marL="393700" marR="508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Styling details include intricately turned legs, bottom shelf, </a:t>
            </a:r>
            <a:r>
              <a:rPr sz="750" spc="-25" dirty="0">
                <a:latin typeface="Raleway"/>
                <a:cs typeface="Raleway"/>
              </a:rPr>
              <a:t>and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picture frame </a:t>
            </a:r>
            <a:r>
              <a:rPr sz="750" spc="-10" dirty="0">
                <a:latin typeface="Raleway"/>
                <a:cs typeface="Raleway"/>
              </a:rPr>
              <a:t>apron</a:t>
            </a:r>
            <a:endParaRPr sz="750" dirty="0">
              <a:latin typeface="Raleway"/>
              <a:cs typeface="Raleway"/>
            </a:endParaRPr>
          </a:p>
          <a:p>
            <a:pPr marL="39370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Bottom shelf adds an area for storage or </a:t>
            </a:r>
            <a:r>
              <a:rPr sz="750" spc="-10" dirty="0">
                <a:latin typeface="Raleway"/>
                <a:cs typeface="Raleway"/>
              </a:rPr>
              <a:t>display</a:t>
            </a:r>
            <a:endParaRPr sz="750" dirty="0">
              <a:latin typeface="Raleway"/>
              <a:cs typeface="Raleway"/>
            </a:endParaRPr>
          </a:p>
          <a:p>
            <a:pPr marL="393700" marR="9525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Casters on the Coffee Table add mobility to aid with </a:t>
            </a:r>
            <a:r>
              <a:rPr sz="750" spc="-10" dirty="0">
                <a:latin typeface="Raleway"/>
                <a:cs typeface="Raleway"/>
              </a:rPr>
              <a:t>cleaning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and with navigating motion </a:t>
            </a:r>
            <a:r>
              <a:rPr sz="750" spc="-10" dirty="0">
                <a:latin typeface="Raleway"/>
                <a:cs typeface="Raleway"/>
              </a:rPr>
              <a:t>upholstery</a:t>
            </a:r>
            <a:endParaRPr sz="750" dirty="0">
              <a:latin typeface="Raleway"/>
              <a:cs typeface="Raleway"/>
            </a:endParaRPr>
          </a:p>
          <a:p>
            <a:pPr marL="393700" marR="28575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Matching</a:t>
            </a:r>
            <a:r>
              <a:rPr sz="750" spc="19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Sofa Bar and Dining sets available for a </a:t>
            </a:r>
            <a:r>
              <a:rPr sz="750" spc="-10" dirty="0">
                <a:latin typeface="Raleway"/>
                <a:cs typeface="Raleway"/>
              </a:rPr>
              <a:t>unified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living/dining area </a:t>
            </a:r>
            <a:r>
              <a:rPr sz="750" spc="-20" dirty="0">
                <a:latin typeface="Raleway"/>
                <a:cs typeface="Raleway"/>
              </a:rPr>
              <a:t>look</a:t>
            </a:r>
            <a:endParaRPr sz="750" dirty="0">
              <a:latin typeface="Raleway"/>
              <a:cs typeface="Raleway"/>
            </a:endParaRPr>
          </a:p>
          <a:p>
            <a:pPr marL="39370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Two-tone ivory and mocha </a:t>
            </a:r>
            <a:r>
              <a:rPr sz="750" spc="-10" dirty="0">
                <a:latin typeface="Raleway"/>
                <a:cs typeface="Raleway"/>
              </a:rPr>
              <a:t>finish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  <a:spcBef>
                <a:spcPts val="620"/>
              </a:spcBef>
            </a:pPr>
            <a:r>
              <a:rPr sz="750" u="sng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2"/>
              </a:rPr>
              <a:t>Read </a:t>
            </a:r>
            <a:r>
              <a:rPr sz="750" u="sng" spc="-20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2"/>
              </a:rPr>
              <a:t>More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</a:pPr>
            <a:r>
              <a:rPr sz="750" b="1" dirty="0">
                <a:latin typeface="Raleway"/>
                <a:cs typeface="Raleway"/>
              </a:rPr>
              <a:t>Price:</a:t>
            </a:r>
            <a:r>
              <a:rPr sz="750" b="1" spc="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From: </a:t>
            </a:r>
            <a:r>
              <a:rPr sz="750" spc="-10" dirty="0">
                <a:latin typeface="Raleway"/>
                <a:cs typeface="Raleway"/>
              </a:rPr>
              <a:t>$297.00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z="750" b="1" dirty="0">
                <a:latin typeface="Raleway"/>
                <a:cs typeface="Raleway"/>
              </a:rPr>
              <a:t>S</a:t>
            </a:r>
            <a:endParaRPr sz="750" dirty="0">
              <a:latin typeface="Raleway"/>
              <a:cs typeface="Raleway"/>
            </a:endParaRPr>
          </a:p>
        </p:txBody>
      </p:sp>
      <p:grpSp>
        <p:nvGrpSpPr>
          <p:cNvPr id="13" name="object 13"/>
          <p:cNvGrpSpPr/>
          <p:nvPr/>
        </p:nvGrpSpPr>
        <p:grpSpPr>
          <a:xfrm>
            <a:off x="237699" y="4246874"/>
            <a:ext cx="727710" cy="727710"/>
            <a:chOff x="44024" y="4263320"/>
            <a:chExt cx="727710" cy="727710"/>
          </a:xfrm>
        </p:grpSpPr>
        <p:sp>
          <p:nvSpPr>
            <p:cNvPr id="14" name="object 14"/>
            <p:cNvSpPr/>
            <p:nvPr/>
          </p:nvSpPr>
          <p:spPr>
            <a:xfrm>
              <a:off x="47625" y="4266920"/>
              <a:ext cx="720090" cy="720090"/>
            </a:xfrm>
            <a:custGeom>
              <a:avLst/>
              <a:gdLst/>
              <a:ahLst/>
              <a:cxnLst/>
              <a:rect l="l" t="t" r="r" b="b"/>
              <a:pathLst>
                <a:path w="720090" h="720089">
                  <a:moveTo>
                    <a:pt x="0" y="0"/>
                  </a:moveTo>
                  <a:lnTo>
                    <a:pt x="720001" y="0"/>
                  </a:lnTo>
                  <a:lnTo>
                    <a:pt x="720001" y="720001"/>
                  </a:lnTo>
                  <a:lnTo>
                    <a:pt x="0" y="720001"/>
                  </a:lnTo>
                  <a:lnTo>
                    <a:pt x="0" y="0"/>
                  </a:lnTo>
                  <a:close/>
                </a:path>
              </a:pathLst>
            </a:custGeom>
            <a:ln w="72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89369" y="4308652"/>
              <a:ext cx="636905" cy="31750"/>
            </a:xfrm>
            <a:custGeom>
              <a:avLst/>
              <a:gdLst/>
              <a:ahLst/>
              <a:cxnLst/>
              <a:rect l="l" t="t" r="r" b="b"/>
              <a:pathLst>
                <a:path w="636905" h="31750">
                  <a:moveTo>
                    <a:pt x="41719" y="20878"/>
                  </a:moveTo>
                  <a:lnTo>
                    <a:pt x="31292" y="20878"/>
                  </a:lnTo>
                  <a:lnTo>
                    <a:pt x="20866" y="20878"/>
                  </a:lnTo>
                  <a:lnTo>
                    <a:pt x="20866" y="31318"/>
                  </a:lnTo>
                  <a:lnTo>
                    <a:pt x="31292" y="31318"/>
                  </a:lnTo>
                  <a:lnTo>
                    <a:pt x="41719" y="31318"/>
                  </a:lnTo>
                  <a:lnTo>
                    <a:pt x="41719" y="20878"/>
                  </a:lnTo>
                  <a:close/>
                </a:path>
                <a:path w="636905" h="31750">
                  <a:moveTo>
                    <a:pt x="41719" y="0"/>
                  </a:moveTo>
                  <a:lnTo>
                    <a:pt x="41719" y="0"/>
                  </a:lnTo>
                  <a:lnTo>
                    <a:pt x="0" y="0"/>
                  </a:lnTo>
                  <a:lnTo>
                    <a:pt x="0" y="10439"/>
                  </a:lnTo>
                  <a:lnTo>
                    <a:pt x="0" y="20878"/>
                  </a:lnTo>
                  <a:lnTo>
                    <a:pt x="0" y="31318"/>
                  </a:lnTo>
                  <a:lnTo>
                    <a:pt x="10439" y="31318"/>
                  </a:lnTo>
                  <a:lnTo>
                    <a:pt x="10439" y="20878"/>
                  </a:lnTo>
                  <a:lnTo>
                    <a:pt x="10439" y="10439"/>
                  </a:lnTo>
                  <a:lnTo>
                    <a:pt x="20866" y="10439"/>
                  </a:lnTo>
                  <a:lnTo>
                    <a:pt x="31292" y="10439"/>
                  </a:lnTo>
                  <a:lnTo>
                    <a:pt x="41719" y="10439"/>
                  </a:lnTo>
                  <a:lnTo>
                    <a:pt x="41719" y="0"/>
                  </a:lnTo>
                  <a:close/>
                </a:path>
                <a:path w="636905" h="31750">
                  <a:moveTo>
                    <a:pt x="52171" y="20878"/>
                  </a:moveTo>
                  <a:lnTo>
                    <a:pt x="41732" y="20878"/>
                  </a:lnTo>
                  <a:lnTo>
                    <a:pt x="41732" y="31318"/>
                  </a:lnTo>
                  <a:lnTo>
                    <a:pt x="52171" y="31318"/>
                  </a:lnTo>
                  <a:lnTo>
                    <a:pt x="52171" y="20878"/>
                  </a:lnTo>
                  <a:close/>
                </a:path>
                <a:path w="636905" h="31750">
                  <a:moveTo>
                    <a:pt x="73025" y="0"/>
                  </a:moveTo>
                  <a:lnTo>
                    <a:pt x="62598" y="0"/>
                  </a:lnTo>
                  <a:lnTo>
                    <a:pt x="52171" y="0"/>
                  </a:lnTo>
                  <a:lnTo>
                    <a:pt x="41732" y="0"/>
                  </a:lnTo>
                  <a:lnTo>
                    <a:pt x="41732" y="10439"/>
                  </a:lnTo>
                  <a:lnTo>
                    <a:pt x="52171" y="10439"/>
                  </a:lnTo>
                  <a:lnTo>
                    <a:pt x="62598" y="10439"/>
                  </a:lnTo>
                  <a:lnTo>
                    <a:pt x="62598" y="20878"/>
                  </a:lnTo>
                  <a:lnTo>
                    <a:pt x="62598" y="31318"/>
                  </a:lnTo>
                  <a:lnTo>
                    <a:pt x="73025" y="31318"/>
                  </a:lnTo>
                  <a:lnTo>
                    <a:pt x="73025" y="20878"/>
                  </a:lnTo>
                  <a:lnTo>
                    <a:pt x="73025" y="10439"/>
                  </a:lnTo>
                  <a:lnTo>
                    <a:pt x="73025" y="0"/>
                  </a:lnTo>
                  <a:close/>
                </a:path>
                <a:path w="636905" h="31750">
                  <a:moveTo>
                    <a:pt x="104330" y="0"/>
                  </a:moveTo>
                  <a:lnTo>
                    <a:pt x="93903" y="0"/>
                  </a:lnTo>
                  <a:lnTo>
                    <a:pt x="83477" y="0"/>
                  </a:lnTo>
                  <a:lnTo>
                    <a:pt x="83477" y="10439"/>
                  </a:lnTo>
                  <a:lnTo>
                    <a:pt x="83477" y="20878"/>
                  </a:lnTo>
                  <a:lnTo>
                    <a:pt x="93903" y="20878"/>
                  </a:lnTo>
                  <a:lnTo>
                    <a:pt x="104330" y="20878"/>
                  </a:lnTo>
                  <a:lnTo>
                    <a:pt x="104330" y="10439"/>
                  </a:lnTo>
                  <a:lnTo>
                    <a:pt x="104330" y="0"/>
                  </a:lnTo>
                  <a:close/>
                </a:path>
                <a:path w="636905" h="31750">
                  <a:moveTo>
                    <a:pt x="114782" y="0"/>
                  </a:moveTo>
                  <a:lnTo>
                    <a:pt x="104343" y="0"/>
                  </a:lnTo>
                  <a:lnTo>
                    <a:pt x="104343" y="10439"/>
                  </a:lnTo>
                  <a:lnTo>
                    <a:pt x="114782" y="10439"/>
                  </a:lnTo>
                  <a:lnTo>
                    <a:pt x="114782" y="0"/>
                  </a:lnTo>
                  <a:close/>
                </a:path>
                <a:path w="636905" h="31750">
                  <a:moveTo>
                    <a:pt x="135648" y="10439"/>
                  </a:moveTo>
                  <a:lnTo>
                    <a:pt x="125222" y="10439"/>
                  </a:lnTo>
                  <a:lnTo>
                    <a:pt x="114782" y="10439"/>
                  </a:lnTo>
                  <a:lnTo>
                    <a:pt x="114782" y="20878"/>
                  </a:lnTo>
                  <a:lnTo>
                    <a:pt x="125209" y="20878"/>
                  </a:lnTo>
                  <a:lnTo>
                    <a:pt x="135648" y="20878"/>
                  </a:lnTo>
                  <a:lnTo>
                    <a:pt x="135648" y="10439"/>
                  </a:lnTo>
                  <a:close/>
                </a:path>
                <a:path w="636905" h="31750">
                  <a:moveTo>
                    <a:pt x="166954" y="10439"/>
                  </a:moveTo>
                  <a:lnTo>
                    <a:pt x="156514" y="10439"/>
                  </a:lnTo>
                  <a:lnTo>
                    <a:pt x="156514" y="20878"/>
                  </a:lnTo>
                  <a:lnTo>
                    <a:pt x="166954" y="20878"/>
                  </a:lnTo>
                  <a:lnTo>
                    <a:pt x="166954" y="10439"/>
                  </a:lnTo>
                  <a:close/>
                </a:path>
                <a:path w="636905" h="31750">
                  <a:moveTo>
                    <a:pt x="219125" y="0"/>
                  </a:moveTo>
                  <a:lnTo>
                    <a:pt x="208686" y="0"/>
                  </a:lnTo>
                  <a:lnTo>
                    <a:pt x="208686" y="10439"/>
                  </a:lnTo>
                  <a:lnTo>
                    <a:pt x="198259" y="10439"/>
                  </a:lnTo>
                  <a:lnTo>
                    <a:pt x="187820" y="10439"/>
                  </a:lnTo>
                  <a:lnTo>
                    <a:pt x="187820" y="20878"/>
                  </a:lnTo>
                  <a:lnTo>
                    <a:pt x="198259" y="20878"/>
                  </a:lnTo>
                  <a:lnTo>
                    <a:pt x="208699" y="20878"/>
                  </a:lnTo>
                  <a:lnTo>
                    <a:pt x="208699" y="10439"/>
                  </a:lnTo>
                  <a:lnTo>
                    <a:pt x="219125" y="10439"/>
                  </a:lnTo>
                  <a:lnTo>
                    <a:pt x="219125" y="0"/>
                  </a:lnTo>
                  <a:close/>
                </a:path>
                <a:path w="636905" h="31750">
                  <a:moveTo>
                    <a:pt x="229565" y="10439"/>
                  </a:moveTo>
                  <a:lnTo>
                    <a:pt x="219125" y="10439"/>
                  </a:lnTo>
                  <a:lnTo>
                    <a:pt x="219125" y="20878"/>
                  </a:lnTo>
                  <a:lnTo>
                    <a:pt x="229565" y="20878"/>
                  </a:lnTo>
                  <a:lnTo>
                    <a:pt x="229565" y="10439"/>
                  </a:lnTo>
                  <a:close/>
                </a:path>
                <a:path w="636905" h="31750">
                  <a:moveTo>
                    <a:pt x="271284" y="0"/>
                  </a:moveTo>
                  <a:lnTo>
                    <a:pt x="260858" y="0"/>
                  </a:lnTo>
                  <a:lnTo>
                    <a:pt x="260858" y="10439"/>
                  </a:lnTo>
                  <a:lnTo>
                    <a:pt x="250431" y="10439"/>
                  </a:lnTo>
                  <a:lnTo>
                    <a:pt x="250431" y="0"/>
                  </a:lnTo>
                  <a:lnTo>
                    <a:pt x="240004" y="0"/>
                  </a:lnTo>
                  <a:lnTo>
                    <a:pt x="229565" y="0"/>
                  </a:lnTo>
                  <a:lnTo>
                    <a:pt x="229565" y="10439"/>
                  </a:lnTo>
                  <a:lnTo>
                    <a:pt x="239991" y="10439"/>
                  </a:lnTo>
                  <a:lnTo>
                    <a:pt x="239991" y="20878"/>
                  </a:lnTo>
                  <a:lnTo>
                    <a:pt x="250431" y="20878"/>
                  </a:lnTo>
                  <a:lnTo>
                    <a:pt x="260858" y="20878"/>
                  </a:lnTo>
                  <a:lnTo>
                    <a:pt x="271284" y="20878"/>
                  </a:lnTo>
                  <a:lnTo>
                    <a:pt x="271284" y="10439"/>
                  </a:lnTo>
                  <a:lnTo>
                    <a:pt x="271284" y="0"/>
                  </a:lnTo>
                  <a:close/>
                </a:path>
                <a:path w="636905" h="31750">
                  <a:moveTo>
                    <a:pt x="292176" y="0"/>
                  </a:moveTo>
                  <a:lnTo>
                    <a:pt x="281736" y="0"/>
                  </a:lnTo>
                  <a:lnTo>
                    <a:pt x="281736" y="10439"/>
                  </a:lnTo>
                  <a:lnTo>
                    <a:pt x="271297" y="10439"/>
                  </a:lnTo>
                  <a:lnTo>
                    <a:pt x="271297" y="20878"/>
                  </a:lnTo>
                  <a:lnTo>
                    <a:pt x="281736" y="20878"/>
                  </a:lnTo>
                  <a:lnTo>
                    <a:pt x="292176" y="20878"/>
                  </a:lnTo>
                  <a:lnTo>
                    <a:pt x="292176" y="10439"/>
                  </a:lnTo>
                  <a:lnTo>
                    <a:pt x="292176" y="0"/>
                  </a:lnTo>
                  <a:close/>
                </a:path>
                <a:path w="636905" h="31750">
                  <a:moveTo>
                    <a:pt x="313042" y="0"/>
                  </a:moveTo>
                  <a:lnTo>
                    <a:pt x="302602" y="0"/>
                  </a:lnTo>
                  <a:lnTo>
                    <a:pt x="302602" y="10439"/>
                  </a:lnTo>
                  <a:lnTo>
                    <a:pt x="313042" y="10439"/>
                  </a:lnTo>
                  <a:lnTo>
                    <a:pt x="313042" y="0"/>
                  </a:lnTo>
                  <a:close/>
                </a:path>
                <a:path w="636905" h="31750">
                  <a:moveTo>
                    <a:pt x="333908" y="10439"/>
                  </a:moveTo>
                  <a:lnTo>
                    <a:pt x="323456" y="10439"/>
                  </a:lnTo>
                  <a:lnTo>
                    <a:pt x="323456" y="20878"/>
                  </a:lnTo>
                  <a:lnTo>
                    <a:pt x="333908" y="20878"/>
                  </a:lnTo>
                  <a:lnTo>
                    <a:pt x="333908" y="10439"/>
                  </a:lnTo>
                  <a:close/>
                </a:path>
                <a:path w="636905" h="31750">
                  <a:moveTo>
                    <a:pt x="375653" y="10439"/>
                  </a:moveTo>
                  <a:lnTo>
                    <a:pt x="365213" y="10439"/>
                  </a:lnTo>
                  <a:lnTo>
                    <a:pt x="354787" y="10439"/>
                  </a:lnTo>
                  <a:lnTo>
                    <a:pt x="354787" y="0"/>
                  </a:lnTo>
                  <a:lnTo>
                    <a:pt x="344347" y="0"/>
                  </a:lnTo>
                  <a:lnTo>
                    <a:pt x="344347" y="10439"/>
                  </a:lnTo>
                  <a:lnTo>
                    <a:pt x="344347" y="20878"/>
                  </a:lnTo>
                  <a:lnTo>
                    <a:pt x="354774" y="20878"/>
                  </a:lnTo>
                  <a:lnTo>
                    <a:pt x="365213" y="20878"/>
                  </a:lnTo>
                  <a:lnTo>
                    <a:pt x="375653" y="20878"/>
                  </a:lnTo>
                  <a:lnTo>
                    <a:pt x="375653" y="10439"/>
                  </a:lnTo>
                  <a:close/>
                </a:path>
                <a:path w="636905" h="31750">
                  <a:moveTo>
                    <a:pt x="396519" y="0"/>
                  </a:moveTo>
                  <a:lnTo>
                    <a:pt x="386080" y="0"/>
                  </a:lnTo>
                  <a:lnTo>
                    <a:pt x="386080" y="10439"/>
                  </a:lnTo>
                  <a:lnTo>
                    <a:pt x="386080" y="20878"/>
                  </a:lnTo>
                  <a:lnTo>
                    <a:pt x="396519" y="20878"/>
                  </a:lnTo>
                  <a:lnTo>
                    <a:pt x="396519" y="10439"/>
                  </a:lnTo>
                  <a:lnTo>
                    <a:pt x="396519" y="0"/>
                  </a:lnTo>
                  <a:close/>
                </a:path>
                <a:path w="636905" h="31750">
                  <a:moveTo>
                    <a:pt x="469569" y="0"/>
                  </a:moveTo>
                  <a:lnTo>
                    <a:pt x="469569" y="0"/>
                  </a:lnTo>
                  <a:lnTo>
                    <a:pt x="406946" y="0"/>
                  </a:lnTo>
                  <a:lnTo>
                    <a:pt x="406946" y="10439"/>
                  </a:lnTo>
                  <a:lnTo>
                    <a:pt x="417385" y="10439"/>
                  </a:lnTo>
                  <a:lnTo>
                    <a:pt x="427824" y="10439"/>
                  </a:lnTo>
                  <a:lnTo>
                    <a:pt x="427824" y="20878"/>
                  </a:lnTo>
                  <a:lnTo>
                    <a:pt x="438251" y="20878"/>
                  </a:lnTo>
                  <a:lnTo>
                    <a:pt x="448691" y="20878"/>
                  </a:lnTo>
                  <a:lnTo>
                    <a:pt x="448691" y="10439"/>
                  </a:lnTo>
                  <a:lnTo>
                    <a:pt x="459130" y="10439"/>
                  </a:lnTo>
                  <a:lnTo>
                    <a:pt x="459130" y="20878"/>
                  </a:lnTo>
                  <a:lnTo>
                    <a:pt x="469569" y="20878"/>
                  </a:lnTo>
                  <a:lnTo>
                    <a:pt x="469569" y="10439"/>
                  </a:lnTo>
                  <a:lnTo>
                    <a:pt x="469569" y="0"/>
                  </a:lnTo>
                  <a:close/>
                </a:path>
                <a:path w="636905" h="31750">
                  <a:moveTo>
                    <a:pt x="521741" y="0"/>
                  </a:moveTo>
                  <a:lnTo>
                    <a:pt x="511302" y="0"/>
                  </a:lnTo>
                  <a:lnTo>
                    <a:pt x="500862" y="0"/>
                  </a:lnTo>
                  <a:lnTo>
                    <a:pt x="490423" y="0"/>
                  </a:lnTo>
                  <a:lnTo>
                    <a:pt x="490423" y="10439"/>
                  </a:lnTo>
                  <a:lnTo>
                    <a:pt x="479996" y="10439"/>
                  </a:lnTo>
                  <a:lnTo>
                    <a:pt x="479996" y="20878"/>
                  </a:lnTo>
                  <a:lnTo>
                    <a:pt x="490423" y="20878"/>
                  </a:lnTo>
                  <a:lnTo>
                    <a:pt x="500862" y="20878"/>
                  </a:lnTo>
                  <a:lnTo>
                    <a:pt x="511302" y="20878"/>
                  </a:lnTo>
                  <a:lnTo>
                    <a:pt x="511302" y="10439"/>
                  </a:lnTo>
                  <a:lnTo>
                    <a:pt x="521741" y="10439"/>
                  </a:lnTo>
                  <a:lnTo>
                    <a:pt x="521741" y="0"/>
                  </a:lnTo>
                  <a:close/>
                </a:path>
                <a:path w="636905" h="31750">
                  <a:moveTo>
                    <a:pt x="553046" y="0"/>
                  </a:moveTo>
                  <a:lnTo>
                    <a:pt x="542607" y="0"/>
                  </a:lnTo>
                  <a:lnTo>
                    <a:pt x="532168" y="0"/>
                  </a:lnTo>
                  <a:lnTo>
                    <a:pt x="532168" y="10439"/>
                  </a:lnTo>
                  <a:lnTo>
                    <a:pt x="532168" y="20878"/>
                  </a:lnTo>
                  <a:lnTo>
                    <a:pt x="542607" y="20878"/>
                  </a:lnTo>
                  <a:lnTo>
                    <a:pt x="553046" y="20878"/>
                  </a:lnTo>
                  <a:lnTo>
                    <a:pt x="553046" y="10439"/>
                  </a:lnTo>
                  <a:lnTo>
                    <a:pt x="553046" y="0"/>
                  </a:lnTo>
                  <a:close/>
                </a:path>
                <a:path w="636905" h="31750">
                  <a:moveTo>
                    <a:pt x="636524" y="0"/>
                  </a:moveTo>
                  <a:lnTo>
                    <a:pt x="636524" y="0"/>
                  </a:lnTo>
                  <a:lnTo>
                    <a:pt x="563473" y="0"/>
                  </a:lnTo>
                  <a:lnTo>
                    <a:pt x="563473" y="10439"/>
                  </a:lnTo>
                  <a:lnTo>
                    <a:pt x="563473" y="20878"/>
                  </a:lnTo>
                  <a:lnTo>
                    <a:pt x="573913" y="20878"/>
                  </a:lnTo>
                  <a:lnTo>
                    <a:pt x="573913" y="10439"/>
                  </a:lnTo>
                  <a:lnTo>
                    <a:pt x="584339" y="10439"/>
                  </a:lnTo>
                  <a:lnTo>
                    <a:pt x="626084" y="10439"/>
                  </a:lnTo>
                  <a:lnTo>
                    <a:pt x="626084" y="20878"/>
                  </a:lnTo>
                  <a:lnTo>
                    <a:pt x="636524" y="20878"/>
                  </a:lnTo>
                  <a:lnTo>
                    <a:pt x="636524" y="10439"/>
                  </a:lnTo>
                  <a:lnTo>
                    <a:pt x="636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89369" y="4329531"/>
              <a:ext cx="636905" cy="31750"/>
            </a:xfrm>
            <a:custGeom>
              <a:avLst/>
              <a:gdLst/>
              <a:ahLst/>
              <a:cxnLst/>
              <a:rect l="l" t="t" r="r" b="b"/>
              <a:pathLst>
                <a:path w="636905" h="31750">
                  <a:moveTo>
                    <a:pt x="10439" y="10426"/>
                  </a:moveTo>
                  <a:lnTo>
                    <a:pt x="0" y="10426"/>
                  </a:lnTo>
                  <a:lnTo>
                    <a:pt x="0" y="20866"/>
                  </a:lnTo>
                  <a:lnTo>
                    <a:pt x="0" y="31305"/>
                  </a:lnTo>
                  <a:lnTo>
                    <a:pt x="10439" y="31305"/>
                  </a:lnTo>
                  <a:lnTo>
                    <a:pt x="10439" y="20866"/>
                  </a:lnTo>
                  <a:lnTo>
                    <a:pt x="10439" y="10426"/>
                  </a:lnTo>
                  <a:close/>
                </a:path>
                <a:path w="636905" h="31750">
                  <a:moveTo>
                    <a:pt x="41719" y="10426"/>
                  </a:moveTo>
                  <a:lnTo>
                    <a:pt x="31292" y="10426"/>
                  </a:lnTo>
                  <a:lnTo>
                    <a:pt x="20866" y="10426"/>
                  </a:lnTo>
                  <a:lnTo>
                    <a:pt x="20866" y="20866"/>
                  </a:lnTo>
                  <a:lnTo>
                    <a:pt x="20866" y="31305"/>
                  </a:lnTo>
                  <a:lnTo>
                    <a:pt x="31292" y="31305"/>
                  </a:lnTo>
                  <a:lnTo>
                    <a:pt x="41719" y="31305"/>
                  </a:lnTo>
                  <a:lnTo>
                    <a:pt x="41719" y="20866"/>
                  </a:lnTo>
                  <a:lnTo>
                    <a:pt x="41719" y="10426"/>
                  </a:lnTo>
                  <a:close/>
                </a:path>
                <a:path w="636905" h="31750">
                  <a:moveTo>
                    <a:pt x="52171" y="10426"/>
                  </a:moveTo>
                  <a:lnTo>
                    <a:pt x="41732" y="10426"/>
                  </a:lnTo>
                  <a:lnTo>
                    <a:pt x="41732" y="20866"/>
                  </a:lnTo>
                  <a:lnTo>
                    <a:pt x="41732" y="31305"/>
                  </a:lnTo>
                  <a:lnTo>
                    <a:pt x="52171" y="31305"/>
                  </a:lnTo>
                  <a:lnTo>
                    <a:pt x="52171" y="20866"/>
                  </a:lnTo>
                  <a:lnTo>
                    <a:pt x="52171" y="10426"/>
                  </a:lnTo>
                  <a:close/>
                </a:path>
                <a:path w="636905" h="31750">
                  <a:moveTo>
                    <a:pt x="73025" y="0"/>
                  </a:moveTo>
                  <a:lnTo>
                    <a:pt x="62598" y="0"/>
                  </a:lnTo>
                  <a:lnTo>
                    <a:pt x="62598" y="10426"/>
                  </a:lnTo>
                  <a:lnTo>
                    <a:pt x="62598" y="20866"/>
                  </a:lnTo>
                  <a:lnTo>
                    <a:pt x="62598" y="31305"/>
                  </a:lnTo>
                  <a:lnTo>
                    <a:pt x="73025" y="31305"/>
                  </a:lnTo>
                  <a:lnTo>
                    <a:pt x="73025" y="20866"/>
                  </a:lnTo>
                  <a:lnTo>
                    <a:pt x="73025" y="10439"/>
                  </a:lnTo>
                  <a:lnTo>
                    <a:pt x="73025" y="0"/>
                  </a:lnTo>
                  <a:close/>
                </a:path>
                <a:path w="636905" h="31750">
                  <a:moveTo>
                    <a:pt x="104330" y="0"/>
                  </a:moveTo>
                  <a:lnTo>
                    <a:pt x="93903" y="0"/>
                  </a:lnTo>
                  <a:lnTo>
                    <a:pt x="93903" y="10426"/>
                  </a:lnTo>
                  <a:lnTo>
                    <a:pt x="83477" y="10426"/>
                  </a:lnTo>
                  <a:lnTo>
                    <a:pt x="83477" y="20866"/>
                  </a:lnTo>
                  <a:lnTo>
                    <a:pt x="93903" y="20866"/>
                  </a:lnTo>
                  <a:lnTo>
                    <a:pt x="104330" y="20866"/>
                  </a:lnTo>
                  <a:lnTo>
                    <a:pt x="104330" y="10439"/>
                  </a:lnTo>
                  <a:lnTo>
                    <a:pt x="104330" y="0"/>
                  </a:lnTo>
                  <a:close/>
                </a:path>
                <a:path w="636905" h="31750">
                  <a:moveTo>
                    <a:pt x="125222" y="20866"/>
                  </a:moveTo>
                  <a:lnTo>
                    <a:pt x="114782" y="20866"/>
                  </a:lnTo>
                  <a:lnTo>
                    <a:pt x="114782" y="10426"/>
                  </a:lnTo>
                  <a:lnTo>
                    <a:pt x="104343" y="10426"/>
                  </a:lnTo>
                  <a:lnTo>
                    <a:pt x="104343" y="20866"/>
                  </a:lnTo>
                  <a:lnTo>
                    <a:pt x="104343" y="31305"/>
                  </a:lnTo>
                  <a:lnTo>
                    <a:pt x="114782" y="31305"/>
                  </a:lnTo>
                  <a:lnTo>
                    <a:pt x="125222" y="31305"/>
                  </a:lnTo>
                  <a:lnTo>
                    <a:pt x="125222" y="20866"/>
                  </a:lnTo>
                  <a:close/>
                </a:path>
                <a:path w="636905" h="31750">
                  <a:moveTo>
                    <a:pt x="166954" y="0"/>
                  </a:moveTo>
                  <a:lnTo>
                    <a:pt x="156514" y="0"/>
                  </a:lnTo>
                  <a:lnTo>
                    <a:pt x="156514" y="10426"/>
                  </a:lnTo>
                  <a:lnTo>
                    <a:pt x="146088" y="10426"/>
                  </a:lnTo>
                  <a:lnTo>
                    <a:pt x="146088" y="0"/>
                  </a:lnTo>
                  <a:lnTo>
                    <a:pt x="135648" y="0"/>
                  </a:lnTo>
                  <a:lnTo>
                    <a:pt x="135648" y="10426"/>
                  </a:lnTo>
                  <a:lnTo>
                    <a:pt x="135648" y="20866"/>
                  </a:lnTo>
                  <a:lnTo>
                    <a:pt x="135648" y="31305"/>
                  </a:lnTo>
                  <a:lnTo>
                    <a:pt x="146075" y="31305"/>
                  </a:lnTo>
                  <a:lnTo>
                    <a:pt x="156514" y="31305"/>
                  </a:lnTo>
                  <a:lnTo>
                    <a:pt x="166954" y="31305"/>
                  </a:lnTo>
                  <a:lnTo>
                    <a:pt x="166954" y="20866"/>
                  </a:lnTo>
                  <a:lnTo>
                    <a:pt x="166954" y="10439"/>
                  </a:lnTo>
                  <a:lnTo>
                    <a:pt x="166954" y="0"/>
                  </a:lnTo>
                  <a:close/>
                </a:path>
                <a:path w="636905" h="31750">
                  <a:moveTo>
                    <a:pt x="198259" y="10426"/>
                  </a:moveTo>
                  <a:lnTo>
                    <a:pt x="187820" y="10426"/>
                  </a:lnTo>
                  <a:lnTo>
                    <a:pt x="187820" y="0"/>
                  </a:lnTo>
                  <a:lnTo>
                    <a:pt x="177380" y="0"/>
                  </a:lnTo>
                  <a:lnTo>
                    <a:pt x="177380" y="10426"/>
                  </a:lnTo>
                  <a:lnTo>
                    <a:pt x="177380" y="20866"/>
                  </a:lnTo>
                  <a:lnTo>
                    <a:pt x="187820" y="20866"/>
                  </a:lnTo>
                  <a:lnTo>
                    <a:pt x="187820" y="31305"/>
                  </a:lnTo>
                  <a:lnTo>
                    <a:pt x="198259" y="31305"/>
                  </a:lnTo>
                  <a:lnTo>
                    <a:pt x="198259" y="20866"/>
                  </a:lnTo>
                  <a:lnTo>
                    <a:pt x="198259" y="10426"/>
                  </a:lnTo>
                  <a:close/>
                </a:path>
                <a:path w="636905" h="31750">
                  <a:moveTo>
                    <a:pt x="240004" y="0"/>
                  </a:moveTo>
                  <a:lnTo>
                    <a:pt x="229565" y="0"/>
                  </a:lnTo>
                  <a:lnTo>
                    <a:pt x="219125" y="0"/>
                  </a:lnTo>
                  <a:lnTo>
                    <a:pt x="219125" y="10426"/>
                  </a:lnTo>
                  <a:lnTo>
                    <a:pt x="208686" y="10426"/>
                  </a:lnTo>
                  <a:lnTo>
                    <a:pt x="208686" y="20866"/>
                  </a:lnTo>
                  <a:lnTo>
                    <a:pt x="219125" y="20866"/>
                  </a:lnTo>
                  <a:lnTo>
                    <a:pt x="219125" y="10439"/>
                  </a:lnTo>
                  <a:lnTo>
                    <a:pt x="229565" y="10439"/>
                  </a:lnTo>
                  <a:lnTo>
                    <a:pt x="240004" y="10439"/>
                  </a:lnTo>
                  <a:lnTo>
                    <a:pt x="240004" y="0"/>
                  </a:lnTo>
                  <a:close/>
                </a:path>
                <a:path w="636905" h="31750">
                  <a:moveTo>
                    <a:pt x="271284" y="10426"/>
                  </a:moveTo>
                  <a:lnTo>
                    <a:pt x="260870" y="10426"/>
                  </a:lnTo>
                  <a:lnTo>
                    <a:pt x="260870" y="0"/>
                  </a:lnTo>
                  <a:lnTo>
                    <a:pt x="250431" y="0"/>
                  </a:lnTo>
                  <a:lnTo>
                    <a:pt x="250431" y="10439"/>
                  </a:lnTo>
                  <a:lnTo>
                    <a:pt x="260858" y="10439"/>
                  </a:lnTo>
                  <a:lnTo>
                    <a:pt x="260858" y="20866"/>
                  </a:lnTo>
                  <a:lnTo>
                    <a:pt x="271284" y="20866"/>
                  </a:lnTo>
                  <a:lnTo>
                    <a:pt x="271284" y="10426"/>
                  </a:lnTo>
                  <a:close/>
                </a:path>
                <a:path w="636905" h="31750">
                  <a:moveTo>
                    <a:pt x="313042" y="10426"/>
                  </a:moveTo>
                  <a:lnTo>
                    <a:pt x="302602" y="10426"/>
                  </a:lnTo>
                  <a:lnTo>
                    <a:pt x="302602" y="0"/>
                  </a:lnTo>
                  <a:lnTo>
                    <a:pt x="292163" y="0"/>
                  </a:lnTo>
                  <a:lnTo>
                    <a:pt x="292163" y="10426"/>
                  </a:lnTo>
                  <a:lnTo>
                    <a:pt x="281736" y="10426"/>
                  </a:lnTo>
                  <a:lnTo>
                    <a:pt x="281736" y="20866"/>
                  </a:lnTo>
                  <a:lnTo>
                    <a:pt x="292163" y="20866"/>
                  </a:lnTo>
                  <a:lnTo>
                    <a:pt x="302602" y="20866"/>
                  </a:lnTo>
                  <a:lnTo>
                    <a:pt x="313042" y="20866"/>
                  </a:lnTo>
                  <a:lnTo>
                    <a:pt x="313042" y="10426"/>
                  </a:lnTo>
                  <a:close/>
                </a:path>
                <a:path w="636905" h="31750">
                  <a:moveTo>
                    <a:pt x="344347" y="0"/>
                  </a:moveTo>
                  <a:lnTo>
                    <a:pt x="333908" y="0"/>
                  </a:lnTo>
                  <a:lnTo>
                    <a:pt x="323456" y="0"/>
                  </a:lnTo>
                  <a:lnTo>
                    <a:pt x="323456" y="10426"/>
                  </a:lnTo>
                  <a:lnTo>
                    <a:pt x="323456" y="20866"/>
                  </a:lnTo>
                  <a:lnTo>
                    <a:pt x="333908" y="20866"/>
                  </a:lnTo>
                  <a:lnTo>
                    <a:pt x="344347" y="20866"/>
                  </a:lnTo>
                  <a:lnTo>
                    <a:pt x="344347" y="10439"/>
                  </a:lnTo>
                  <a:lnTo>
                    <a:pt x="344347" y="0"/>
                  </a:lnTo>
                  <a:close/>
                </a:path>
                <a:path w="636905" h="31750">
                  <a:moveTo>
                    <a:pt x="396519" y="0"/>
                  </a:moveTo>
                  <a:lnTo>
                    <a:pt x="396519" y="0"/>
                  </a:lnTo>
                  <a:lnTo>
                    <a:pt x="354774" y="0"/>
                  </a:lnTo>
                  <a:lnTo>
                    <a:pt x="354774" y="10439"/>
                  </a:lnTo>
                  <a:lnTo>
                    <a:pt x="365213" y="10439"/>
                  </a:lnTo>
                  <a:lnTo>
                    <a:pt x="365213" y="20866"/>
                  </a:lnTo>
                  <a:lnTo>
                    <a:pt x="375640" y="20866"/>
                  </a:lnTo>
                  <a:lnTo>
                    <a:pt x="386080" y="20866"/>
                  </a:lnTo>
                  <a:lnTo>
                    <a:pt x="396519" y="20866"/>
                  </a:lnTo>
                  <a:lnTo>
                    <a:pt x="396519" y="10439"/>
                  </a:lnTo>
                  <a:lnTo>
                    <a:pt x="396519" y="0"/>
                  </a:lnTo>
                  <a:close/>
                </a:path>
                <a:path w="636905" h="31750">
                  <a:moveTo>
                    <a:pt x="459130" y="10426"/>
                  </a:moveTo>
                  <a:lnTo>
                    <a:pt x="448691" y="10426"/>
                  </a:lnTo>
                  <a:lnTo>
                    <a:pt x="438264" y="10426"/>
                  </a:lnTo>
                  <a:lnTo>
                    <a:pt x="427824" y="10426"/>
                  </a:lnTo>
                  <a:lnTo>
                    <a:pt x="427824" y="20866"/>
                  </a:lnTo>
                  <a:lnTo>
                    <a:pt x="438251" y="20866"/>
                  </a:lnTo>
                  <a:lnTo>
                    <a:pt x="448691" y="20866"/>
                  </a:lnTo>
                  <a:lnTo>
                    <a:pt x="459130" y="20866"/>
                  </a:lnTo>
                  <a:lnTo>
                    <a:pt x="459130" y="10426"/>
                  </a:lnTo>
                  <a:close/>
                </a:path>
                <a:path w="636905" h="31750">
                  <a:moveTo>
                    <a:pt x="553046" y="0"/>
                  </a:moveTo>
                  <a:lnTo>
                    <a:pt x="553046" y="0"/>
                  </a:lnTo>
                  <a:lnTo>
                    <a:pt x="511302" y="0"/>
                  </a:lnTo>
                  <a:lnTo>
                    <a:pt x="511302" y="10426"/>
                  </a:lnTo>
                  <a:lnTo>
                    <a:pt x="500862" y="10426"/>
                  </a:lnTo>
                  <a:lnTo>
                    <a:pt x="490423" y="10426"/>
                  </a:lnTo>
                  <a:lnTo>
                    <a:pt x="490423" y="20866"/>
                  </a:lnTo>
                  <a:lnTo>
                    <a:pt x="532168" y="20866"/>
                  </a:lnTo>
                  <a:lnTo>
                    <a:pt x="532168" y="10439"/>
                  </a:lnTo>
                  <a:lnTo>
                    <a:pt x="542607" y="10439"/>
                  </a:lnTo>
                  <a:lnTo>
                    <a:pt x="542607" y="20866"/>
                  </a:lnTo>
                  <a:lnTo>
                    <a:pt x="553046" y="20866"/>
                  </a:lnTo>
                  <a:lnTo>
                    <a:pt x="553046" y="10439"/>
                  </a:lnTo>
                  <a:lnTo>
                    <a:pt x="553046" y="0"/>
                  </a:lnTo>
                  <a:close/>
                </a:path>
                <a:path w="636905" h="31750">
                  <a:moveTo>
                    <a:pt x="573913" y="0"/>
                  </a:moveTo>
                  <a:lnTo>
                    <a:pt x="563473" y="0"/>
                  </a:lnTo>
                  <a:lnTo>
                    <a:pt x="563473" y="10426"/>
                  </a:lnTo>
                  <a:lnTo>
                    <a:pt x="563473" y="20866"/>
                  </a:lnTo>
                  <a:lnTo>
                    <a:pt x="573913" y="20866"/>
                  </a:lnTo>
                  <a:lnTo>
                    <a:pt x="573913" y="10439"/>
                  </a:lnTo>
                  <a:lnTo>
                    <a:pt x="573913" y="0"/>
                  </a:lnTo>
                  <a:close/>
                </a:path>
                <a:path w="636905" h="31750">
                  <a:moveTo>
                    <a:pt x="615645" y="0"/>
                  </a:moveTo>
                  <a:lnTo>
                    <a:pt x="605218" y="0"/>
                  </a:lnTo>
                  <a:lnTo>
                    <a:pt x="594779" y="0"/>
                  </a:lnTo>
                  <a:lnTo>
                    <a:pt x="584339" y="0"/>
                  </a:lnTo>
                  <a:lnTo>
                    <a:pt x="584339" y="10426"/>
                  </a:lnTo>
                  <a:lnTo>
                    <a:pt x="584339" y="20866"/>
                  </a:lnTo>
                  <a:lnTo>
                    <a:pt x="594779" y="20866"/>
                  </a:lnTo>
                  <a:lnTo>
                    <a:pt x="605205" y="20866"/>
                  </a:lnTo>
                  <a:lnTo>
                    <a:pt x="615645" y="20866"/>
                  </a:lnTo>
                  <a:lnTo>
                    <a:pt x="615645" y="10439"/>
                  </a:lnTo>
                  <a:lnTo>
                    <a:pt x="615645" y="0"/>
                  </a:lnTo>
                  <a:close/>
                </a:path>
                <a:path w="636905" h="31750">
                  <a:moveTo>
                    <a:pt x="636524" y="0"/>
                  </a:moveTo>
                  <a:lnTo>
                    <a:pt x="626084" y="0"/>
                  </a:lnTo>
                  <a:lnTo>
                    <a:pt x="626084" y="10426"/>
                  </a:lnTo>
                  <a:lnTo>
                    <a:pt x="626084" y="20866"/>
                  </a:lnTo>
                  <a:lnTo>
                    <a:pt x="636524" y="20866"/>
                  </a:lnTo>
                  <a:lnTo>
                    <a:pt x="636524" y="10439"/>
                  </a:lnTo>
                  <a:lnTo>
                    <a:pt x="636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89369" y="4350397"/>
              <a:ext cx="636905" cy="31750"/>
            </a:xfrm>
            <a:custGeom>
              <a:avLst/>
              <a:gdLst/>
              <a:ahLst/>
              <a:cxnLst/>
              <a:rect l="l" t="t" r="r" b="b"/>
              <a:pathLst>
                <a:path w="636905" h="31750">
                  <a:moveTo>
                    <a:pt x="10439" y="10439"/>
                  </a:moveTo>
                  <a:lnTo>
                    <a:pt x="0" y="10439"/>
                  </a:lnTo>
                  <a:lnTo>
                    <a:pt x="0" y="20866"/>
                  </a:lnTo>
                  <a:lnTo>
                    <a:pt x="0" y="31305"/>
                  </a:lnTo>
                  <a:lnTo>
                    <a:pt x="10439" y="31305"/>
                  </a:lnTo>
                  <a:lnTo>
                    <a:pt x="10439" y="20878"/>
                  </a:lnTo>
                  <a:lnTo>
                    <a:pt x="10439" y="10439"/>
                  </a:lnTo>
                  <a:close/>
                </a:path>
                <a:path w="636905" h="31750">
                  <a:moveTo>
                    <a:pt x="73025" y="10439"/>
                  </a:moveTo>
                  <a:lnTo>
                    <a:pt x="62598" y="10439"/>
                  </a:lnTo>
                  <a:lnTo>
                    <a:pt x="62598" y="20878"/>
                  </a:lnTo>
                  <a:lnTo>
                    <a:pt x="73025" y="20878"/>
                  </a:lnTo>
                  <a:lnTo>
                    <a:pt x="73025" y="10439"/>
                  </a:lnTo>
                  <a:close/>
                </a:path>
                <a:path w="636905" h="31750">
                  <a:moveTo>
                    <a:pt x="125222" y="10439"/>
                  </a:moveTo>
                  <a:lnTo>
                    <a:pt x="114782" y="10439"/>
                  </a:lnTo>
                  <a:lnTo>
                    <a:pt x="104343" y="10439"/>
                  </a:lnTo>
                  <a:lnTo>
                    <a:pt x="104343" y="20878"/>
                  </a:lnTo>
                  <a:lnTo>
                    <a:pt x="114782" y="20878"/>
                  </a:lnTo>
                  <a:lnTo>
                    <a:pt x="125222" y="20878"/>
                  </a:lnTo>
                  <a:lnTo>
                    <a:pt x="125222" y="10439"/>
                  </a:lnTo>
                  <a:close/>
                </a:path>
                <a:path w="636905" h="31750">
                  <a:moveTo>
                    <a:pt x="177393" y="10439"/>
                  </a:moveTo>
                  <a:lnTo>
                    <a:pt x="166954" y="10439"/>
                  </a:lnTo>
                  <a:lnTo>
                    <a:pt x="166954" y="20878"/>
                  </a:lnTo>
                  <a:lnTo>
                    <a:pt x="177393" y="20878"/>
                  </a:lnTo>
                  <a:lnTo>
                    <a:pt x="177393" y="10439"/>
                  </a:lnTo>
                  <a:close/>
                </a:path>
                <a:path w="636905" h="31750">
                  <a:moveTo>
                    <a:pt x="198259" y="0"/>
                  </a:moveTo>
                  <a:lnTo>
                    <a:pt x="187820" y="0"/>
                  </a:lnTo>
                  <a:lnTo>
                    <a:pt x="187820" y="10439"/>
                  </a:lnTo>
                  <a:lnTo>
                    <a:pt x="198259" y="10439"/>
                  </a:lnTo>
                  <a:lnTo>
                    <a:pt x="198259" y="0"/>
                  </a:lnTo>
                  <a:close/>
                </a:path>
                <a:path w="636905" h="31750">
                  <a:moveTo>
                    <a:pt x="208699" y="10439"/>
                  </a:moveTo>
                  <a:lnTo>
                    <a:pt x="198259" y="10439"/>
                  </a:lnTo>
                  <a:lnTo>
                    <a:pt x="198259" y="20878"/>
                  </a:lnTo>
                  <a:lnTo>
                    <a:pt x="208699" y="20878"/>
                  </a:lnTo>
                  <a:lnTo>
                    <a:pt x="208699" y="10439"/>
                  </a:lnTo>
                  <a:close/>
                </a:path>
                <a:path w="636905" h="31750">
                  <a:moveTo>
                    <a:pt x="250431" y="0"/>
                  </a:moveTo>
                  <a:lnTo>
                    <a:pt x="239991" y="0"/>
                  </a:lnTo>
                  <a:lnTo>
                    <a:pt x="239991" y="10439"/>
                  </a:lnTo>
                  <a:lnTo>
                    <a:pt x="229565" y="10439"/>
                  </a:lnTo>
                  <a:lnTo>
                    <a:pt x="229565" y="20878"/>
                  </a:lnTo>
                  <a:lnTo>
                    <a:pt x="240004" y="20878"/>
                  </a:lnTo>
                  <a:lnTo>
                    <a:pt x="240004" y="10439"/>
                  </a:lnTo>
                  <a:lnTo>
                    <a:pt x="250431" y="10439"/>
                  </a:lnTo>
                  <a:lnTo>
                    <a:pt x="250431" y="0"/>
                  </a:lnTo>
                  <a:close/>
                </a:path>
                <a:path w="636905" h="31750">
                  <a:moveTo>
                    <a:pt x="260870" y="10439"/>
                  </a:moveTo>
                  <a:lnTo>
                    <a:pt x="250431" y="10439"/>
                  </a:lnTo>
                  <a:lnTo>
                    <a:pt x="250431" y="20878"/>
                  </a:lnTo>
                  <a:lnTo>
                    <a:pt x="260870" y="20878"/>
                  </a:lnTo>
                  <a:lnTo>
                    <a:pt x="260870" y="10439"/>
                  </a:lnTo>
                  <a:close/>
                </a:path>
                <a:path w="636905" h="31750">
                  <a:moveTo>
                    <a:pt x="281736" y="10439"/>
                  </a:moveTo>
                  <a:lnTo>
                    <a:pt x="271297" y="10439"/>
                  </a:lnTo>
                  <a:lnTo>
                    <a:pt x="271297" y="20878"/>
                  </a:lnTo>
                  <a:lnTo>
                    <a:pt x="281736" y="20878"/>
                  </a:lnTo>
                  <a:lnTo>
                    <a:pt x="281736" y="10439"/>
                  </a:lnTo>
                  <a:close/>
                </a:path>
                <a:path w="636905" h="31750">
                  <a:moveTo>
                    <a:pt x="365213" y="10439"/>
                  </a:moveTo>
                  <a:lnTo>
                    <a:pt x="354787" y="10439"/>
                  </a:lnTo>
                  <a:lnTo>
                    <a:pt x="344347" y="10439"/>
                  </a:lnTo>
                  <a:lnTo>
                    <a:pt x="344347" y="0"/>
                  </a:lnTo>
                  <a:lnTo>
                    <a:pt x="281736" y="0"/>
                  </a:lnTo>
                  <a:lnTo>
                    <a:pt x="281736" y="10439"/>
                  </a:lnTo>
                  <a:lnTo>
                    <a:pt x="292163" y="10439"/>
                  </a:lnTo>
                  <a:lnTo>
                    <a:pt x="292163" y="20878"/>
                  </a:lnTo>
                  <a:lnTo>
                    <a:pt x="302602" y="20878"/>
                  </a:lnTo>
                  <a:lnTo>
                    <a:pt x="302602" y="10439"/>
                  </a:lnTo>
                  <a:lnTo>
                    <a:pt x="313042" y="10439"/>
                  </a:lnTo>
                  <a:lnTo>
                    <a:pt x="323456" y="10439"/>
                  </a:lnTo>
                  <a:lnTo>
                    <a:pt x="333908" y="10439"/>
                  </a:lnTo>
                  <a:lnTo>
                    <a:pt x="333908" y="20878"/>
                  </a:lnTo>
                  <a:lnTo>
                    <a:pt x="344347" y="20878"/>
                  </a:lnTo>
                  <a:lnTo>
                    <a:pt x="354774" y="20878"/>
                  </a:lnTo>
                  <a:lnTo>
                    <a:pt x="365213" y="20878"/>
                  </a:lnTo>
                  <a:lnTo>
                    <a:pt x="365213" y="10439"/>
                  </a:lnTo>
                  <a:close/>
                </a:path>
                <a:path w="636905" h="31750">
                  <a:moveTo>
                    <a:pt x="417385" y="0"/>
                  </a:moveTo>
                  <a:lnTo>
                    <a:pt x="406958" y="0"/>
                  </a:lnTo>
                  <a:lnTo>
                    <a:pt x="396519" y="0"/>
                  </a:lnTo>
                  <a:lnTo>
                    <a:pt x="396519" y="10439"/>
                  </a:lnTo>
                  <a:lnTo>
                    <a:pt x="406946" y="10439"/>
                  </a:lnTo>
                  <a:lnTo>
                    <a:pt x="417385" y="10439"/>
                  </a:lnTo>
                  <a:lnTo>
                    <a:pt x="417385" y="0"/>
                  </a:lnTo>
                  <a:close/>
                </a:path>
                <a:path w="636905" h="31750">
                  <a:moveTo>
                    <a:pt x="438264" y="0"/>
                  </a:moveTo>
                  <a:lnTo>
                    <a:pt x="427824" y="0"/>
                  </a:lnTo>
                  <a:lnTo>
                    <a:pt x="427824" y="10439"/>
                  </a:lnTo>
                  <a:lnTo>
                    <a:pt x="417385" y="10439"/>
                  </a:lnTo>
                  <a:lnTo>
                    <a:pt x="417385" y="20878"/>
                  </a:lnTo>
                  <a:lnTo>
                    <a:pt x="427824" y="20878"/>
                  </a:lnTo>
                  <a:lnTo>
                    <a:pt x="438264" y="20878"/>
                  </a:lnTo>
                  <a:lnTo>
                    <a:pt x="438264" y="10439"/>
                  </a:lnTo>
                  <a:lnTo>
                    <a:pt x="438264" y="0"/>
                  </a:lnTo>
                  <a:close/>
                </a:path>
                <a:path w="636905" h="31750">
                  <a:moveTo>
                    <a:pt x="469569" y="0"/>
                  </a:moveTo>
                  <a:lnTo>
                    <a:pt x="459130" y="0"/>
                  </a:lnTo>
                  <a:lnTo>
                    <a:pt x="448691" y="0"/>
                  </a:lnTo>
                  <a:lnTo>
                    <a:pt x="448691" y="10439"/>
                  </a:lnTo>
                  <a:lnTo>
                    <a:pt x="459130" y="10439"/>
                  </a:lnTo>
                  <a:lnTo>
                    <a:pt x="459130" y="20878"/>
                  </a:lnTo>
                  <a:lnTo>
                    <a:pt x="469569" y="20878"/>
                  </a:lnTo>
                  <a:lnTo>
                    <a:pt x="469569" y="10439"/>
                  </a:lnTo>
                  <a:lnTo>
                    <a:pt x="469569" y="0"/>
                  </a:lnTo>
                  <a:close/>
                </a:path>
                <a:path w="636905" h="31750">
                  <a:moveTo>
                    <a:pt x="500862" y="0"/>
                  </a:moveTo>
                  <a:lnTo>
                    <a:pt x="490423" y="0"/>
                  </a:lnTo>
                  <a:lnTo>
                    <a:pt x="490423" y="10439"/>
                  </a:lnTo>
                  <a:lnTo>
                    <a:pt x="479996" y="10439"/>
                  </a:lnTo>
                  <a:lnTo>
                    <a:pt x="479996" y="20878"/>
                  </a:lnTo>
                  <a:lnTo>
                    <a:pt x="490435" y="20878"/>
                  </a:lnTo>
                  <a:lnTo>
                    <a:pt x="490435" y="10439"/>
                  </a:lnTo>
                  <a:lnTo>
                    <a:pt x="500862" y="10439"/>
                  </a:lnTo>
                  <a:lnTo>
                    <a:pt x="500862" y="0"/>
                  </a:lnTo>
                  <a:close/>
                </a:path>
                <a:path w="636905" h="31750">
                  <a:moveTo>
                    <a:pt x="542607" y="0"/>
                  </a:moveTo>
                  <a:lnTo>
                    <a:pt x="532168" y="0"/>
                  </a:lnTo>
                  <a:lnTo>
                    <a:pt x="521741" y="0"/>
                  </a:lnTo>
                  <a:lnTo>
                    <a:pt x="511302" y="0"/>
                  </a:lnTo>
                  <a:lnTo>
                    <a:pt x="511302" y="10439"/>
                  </a:lnTo>
                  <a:lnTo>
                    <a:pt x="511302" y="20878"/>
                  </a:lnTo>
                  <a:lnTo>
                    <a:pt x="521728" y="20878"/>
                  </a:lnTo>
                  <a:lnTo>
                    <a:pt x="532168" y="20878"/>
                  </a:lnTo>
                  <a:lnTo>
                    <a:pt x="532168" y="10439"/>
                  </a:lnTo>
                  <a:lnTo>
                    <a:pt x="542607" y="10439"/>
                  </a:lnTo>
                  <a:lnTo>
                    <a:pt x="542607" y="0"/>
                  </a:lnTo>
                  <a:close/>
                </a:path>
                <a:path w="636905" h="31750">
                  <a:moveTo>
                    <a:pt x="573913" y="0"/>
                  </a:moveTo>
                  <a:lnTo>
                    <a:pt x="563473" y="0"/>
                  </a:lnTo>
                  <a:lnTo>
                    <a:pt x="563473" y="10439"/>
                  </a:lnTo>
                  <a:lnTo>
                    <a:pt x="563473" y="20878"/>
                  </a:lnTo>
                  <a:lnTo>
                    <a:pt x="573913" y="20878"/>
                  </a:lnTo>
                  <a:lnTo>
                    <a:pt x="573913" y="10439"/>
                  </a:lnTo>
                  <a:lnTo>
                    <a:pt x="573913" y="0"/>
                  </a:lnTo>
                  <a:close/>
                </a:path>
                <a:path w="636905" h="31750">
                  <a:moveTo>
                    <a:pt x="615645" y="0"/>
                  </a:moveTo>
                  <a:lnTo>
                    <a:pt x="605218" y="0"/>
                  </a:lnTo>
                  <a:lnTo>
                    <a:pt x="594779" y="0"/>
                  </a:lnTo>
                  <a:lnTo>
                    <a:pt x="584339" y="0"/>
                  </a:lnTo>
                  <a:lnTo>
                    <a:pt x="584339" y="10439"/>
                  </a:lnTo>
                  <a:lnTo>
                    <a:pt x="594779" y="10439"/>
                  </a:lnTo>
                  <a:lnTo>
                    <a:pt x="605205" y="10439"/>
                  </a:lnTo>
                  <a:lnTo>
                    <a:pt x="615645" y="10439"/>
                  </a:lnTo>
                  <a:lnTo>
                    <a:pt x="615645" y="0"/>
                  </a:lnTo>
                  <a:close/>
                </a:path>
                <a:path w="636905" h="31750">
                  <a:moveTo>
                    <a:pt x="636524" y="0"/>
                  </a:moveTo>
                  <a:lnTo>
                    <a:pt x="626084" y="0"/>
                  </a:lnTo>
                  <a:lnTo>
                    <a:pt x="626084" y="10439"/>
                  </a:lnTo>
                  <a:lnTo>
                    <a:pt x="626084" y="20878"/>
                  </a:lnTo>
                  <a:lnTo>
                    <a:pt x="636524" y="20878"/>
                  </a:lnTo>
                  <a:lnTo>
                    <a:pt x="636524" y="10439"/>
                  </a:lnTo>
                  <a:lnTo>
                    <a:pt x="636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99796" y="4376483"/>
              <a:ext cx="626110" cy="0"/>
            </a:xfrm>
            <a:custGeom>
              <a:avLst/>
              <a:gdLst/>
              <a:ahLst/>
              <a:cxnLst/>
              <a:rect l="l" t="t" r="r" b="b"/>
              <a:pathLst>
                <a:path w="626110">
                  <a:moveTo>
                    <a:pt x="0" y="0"/>
                  </a:moveTo>
                  <a:lnTo>
                    <a:pt x="626097" y="0"/>
                  </a:lnTo>
                </a:path>
              </a:pathLst>
            </a:custGeom>
            <a:ln w="10439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89369" y="4381702"/>
              <a:ext cx="636905" cy="31750"/>
            </a:xfrm>
            <a:custGeom>
              <a:avLst/>
              <a:gdLst/>
              <a:ahLst/>
              <a:cxnLst/>
              <a:rect l="l" t="t" r="r" b="b"/>
              <a:pathLst>
                <a:path w="636905" h="31750">
                  <a:moveTo>
                    <a:pt x="41719" y="10439"/>
                  </a:moveTo>
                  <a:lnTo>
                    <a:pt x="31292" y="10439"/>
                  </a:lnTo>
                  <a:lnTo>
                    <a:pt x="20866" y="10439"/>
                  </a:lnTo>
                  <a:lnTo>
                    <a:pt x="20866" y="20866"/>
                  </a:lnTo>
                  <a:lnTo>
                    <a:pt x="10439" y="20866"/>
                  </a:lnTo>
                  <a:lnTo>
                    <a:pt x="10439" y="10439"/>
                  </a:lnTo>
                  <a:lnTo>
                    <a:pt x="0" y="10439"/>
                  </a:lnTo>
                  <a:lnTo>
                    <a:pt x="0" y="20878"/>
                  </a:lnTo>
                  <a:lnTo>
                    <a:pt x="10426" y="20878"/>
                  </a:lnTo>
                  <a:lnTo>
                    <a:pt x="10426" y="31305"/>
                  </a:lnTo>
                  <a:lnTo>
                    <a:pt x="20866" y="31305"/>
                  </a:lnTo>
                  <a:lnTo>
                    <a:pt x="31292" y="31305"/>
                  </a:lnTo>
                  <a:lnTo>
                    <a:pt x="31292" y="20878"/>
                  </a:lnTo>
                  <a:lnTo>
                    <a:pt x="41719" y="20878"/>
                  </a:lnTo>
                  <a:lnTo>
                    <a:pt x="41719" y="10439"/>
                  </a:lnTo>
                  <a:close/>
                </a:path>
                <a:path w="636905" h="31750">
                  <a:moveTo>
                    <a:pt x="73025" y="10439"/>
                  </a:moveTo>
                  <a:lnTo>
                    <a:pt x="62598" y="10439"/>
                  </a:lnTo>
                  <a:lnTo>
                    <a:pt x="52171" y="10439"/>
                  </a:lnTo>
                  <a:lnTo>
                    <a:pt x="52171" y="20878"/>
                  </a:lnTo>
                  <a:lnTo>
                    <a:pt x="62598" y="20878"/>
                  </a:lnTo>
                  <a:lnTo>
                    <a:pt x="73025" y="20878"/>
                  </a:lnTo>
                  <a:lnTo>
                    <a:pt x="73025" y="10439"/>
                  </a:lnTo>
                  <a:close/>
                </a:path>
                <a:path w="636905" h="31750">
                  <a:moveTo>
                    <a:pt x="104330" y="0"/>
                  </a:moveTo>
                  <a:lnTo>
                    <a:pt x="93903" y="0"/>
                  </a:lnTo>
                  <a:lnTo>
                    <a:pt x="83477" y="0"/>
                  </a:lnTo>
                  <a:lnTo>
                    <a:pt x="83477" y="10439"/>
                  </a:lnTo>
                  <a:lnTo>
                    <a:pt x="93903" y="10439"/>
                  </a:lnTo>
                  <a:lnTo>
                    <a:pt x="93903" y="20866"/>
                  </a:lnTo>
                  <a:lnTo>
                    <a:pt x="83477" y="20866"/>
                  </a:lnTo>
                  <a:lnTo>
                    <a:pt x="83477" y="10439"/>
                  </a:lnTo>
                  <a:lnTo>
                    <a:pt x="73037" y="10439"/>
                  </a:lnTo>
                  <a:lnTo>
                    <a:pt x="73037" y="20866"/>
                  </a:lnTo>
                  <a:lnTo>
                    <a:pt x="73037" y="31305"/>
                  </a:lnTo>
                  <a:lnTo>
                    <a:pt x="83477" y="31305"/>
                  </a:lnTo>
                  <a:lnTo>
                    <a:pt x="93903" y="31305"/>
                  </a:lnTo>
                  <a:lnTo>
                    <a:pt x="104330" y="31305"/>
                  </a:lnTo>
                  <a:lnTo>
                    <a:pt x="104330" y="20878"/>
                  </a:lnTo>
                  <a:lnTo>
                    <a:pt x="104330" y="10439"/>
                  </a:lnTo>
                  <a:lnTo>
                    <a:pt x="104330" y="0"/>
                  </a:lnTo>
                  <a:close/>
                </a:path>
                <a:path w="636905" h="31750">
                  <a:moveTo>
                    <a:pt x="125222" y="0"/>
                  </a:moveTo>
                  <a:lnTo>
                    <a:pt x="114782" y="0"/>
                  </a:lnTo>
                  <a:lnTo>
                    <a:pt x="104343" y="0"/>
                  </a:lnTo>
                  <a:lnTo>
                    <a:pt x="104343" y="10439"/>
                  </a:lnTo>
                  <a:lnTo>
                    <a:pt x="104343" y="20866"/>
                  </a:lnTo>
                  <a:lnTo>
                    <a:pt x="104343" y="31305"/>
                  </a:lnTo>
                  <a:lnTo>
                    <a:pt x="114782" y="31305"/>
                  </a:lnTo>
                  <a:lnTo>
                    <a:pt x="114782" y="20878"/>
                  </a:lnTo>
                  <a:lnTo>
                    <a:pt x="125222" y="20878"/>
                  </a:lnTo>
                  <a:lnTo>
                    <a:pt x="125222" y="10439"/>
                  </a:lnTo>
                  <a:lnTo>
                    <a:pt x="125222" y="0"/>
                  </a:lnTo>
                  <a:close/>
                </a:path>
                <a:path w="636905" h="31750">
                  <a:moveTo>
                    <a:pt x="166954" y="20866"/>
                  </a:moveTo>
                  <a:lnTo>
                    <a:pt x="156514" y="20866"/>
                  </a:lnTo>
                  <a:lnTo>
                    <a:pt x="146088" y="20866"/>
                  </a:lnTo>
                  <a:lnTo>
                    <a:pt x="135648" y="20866"/>
                  </a:lnTo>
                  <a:lnTo>
                    <a:pt x="135648" y="31305"/>
                  </a:lnTo>
                  <a:lnTo>
                    <a:pt x="146075" y="31305"/>
                  </a:lnTo>
                  <a:lnTo>
                    <a:pt x="156514" y="31305"/>
                  </a:lnTo>
                  <a:lnTo>
                    <a:pt x="166954" y="31305"/>
                  </a:lnTo>
                  <a:lnTo>
                    <a:pt x="166954" y="20866"/>
                  </a:lnTo>
                  <a:close/>
                </a:path>
                <a:path w="636905" h="31750">
                  <a:moveTo>
                    <a:pt x="177393" y="0"/>
                  </a:moveTo>
                  <a:lnTo>
                    <a:pt x="166954" y="0"/>
                  </a:lnTo>
                  <a:lnTo>
                    <a:pt x="166954" y="10439"/>
                  </a:lnTo>
                  <a:lnTo>
                    <a:pt x="177393" y="10439"/>
                  </a:lnTo>
                  <a:lnTo>
                    <a:pt x="177393" y="0"/>
                  </a:lnTo>
                  <a:close/>
                </a:path>
                <a:path w="636905" h="31750">
                  <a:moveTo>
                    <a:pt x="240004" y="20866"/>
                  </a:moveTo>
                  <a:lnTo>
                    <a:pt x="229565" y="20866"/>
                  </a:lnTo>
                  <a:lnTo>
                    <a:pt x="229565" y="10439"/>
                  </a:lnTo>
                  <a:lnTo>
                    <a:pt x="219125" y="10439"/>
                  </a:lnTo>
                  <a:lnTo>
                    <a:pt x="208699" y="10439"/>
                  </a:lnTo>
                  <a:lnTo>
                    <a:pt x="198259" y="10439"/>
                  </a:lnTo>
                  <a:lnTo>
                    <a:pt x="198259" y="0"/>
                  </a:lnTo>
                  <a:lnTo>
                    <a:pt x="187820" y="0"/>
                  </a:lnTo>
                  <a:lnTo>
                    <a:pt x="187820" y="10439"/>
                  </a:lnTo>
                  <a:lnTo>
                    <a:pt x="187820" y="20866"/>
                  </a:lnTo>
                  <a:lnTo>
                    <a:pt x="177380" y="20866"/>
                  </a:lnTo>
                  <a:lnTo>
                    <a:pt x="177380" y="31305"/>
                  </a:lnTo>
                  <a:lnTo>
                    <a:pt x="187820" y="31305"/>
                  </a:lnTo>
                  <a:lnTo>
                    <a:pt x="187820" y="20878"/>
                  </a:lnTo>
                  <a:lnTo>
                    <a:pt x="198259" y="20878"/>
                  </a:lnTo>
                  <a:lnTo>
                    <a:pt x="198259" y="31305"/>
                  </a:lnTo>
                  <a:lnTo>
                    <a:pt x="208686" y="31305"/>
                  </a:lnTo>
                  <a:lnTo>
                    <a:pt x="219125" y="31305"/>
                  </a:lnTo>
                  <a:lnTo>
                    <a:pt x="229565" y="31305"/>
                  </a:lnTo>
                  <a:lnTo>
                    <a:pt x="240004" y="31305"/>
                  </a:lnTo>
                  <a:lnTo>
                    <a:pt x="240004" y="20866"/>
                  </a:lnTo>
                  <a:close/>
                </a:path>
                <a:path w="636905" h="31750">
                  <a:moveTo>
                    <a:pt x="271284" y="0"/>
                  </a:moveTo>
                  <a:lnTo>
                    <a:pt x="260858" y="0"/>
                  </a:lnTo>
                  <a:lnTo>
                    <a:pt x="260858" y="10439"/>
                  </a:lnTo>
                  <a:lnTo>
                    <a:pt x="271284" y="10439"/>
                  </a:lnTo>
                  <a:lnTo>
                    <a:pt x="271284" y="0"/>
                  </a:lnTo>
                  <a:close/>
                </a:path>
                <a:path w="636905" h="31750">
                  <a:moveTo>
                    <a:pt x="448691" y="0"/>
                  </a:moveTo>
                  <a:lnTo>
                    <a:pt x="438251" y="0"/>
                  </a:lnTo>
                  <a:lnTo>
                    <a:pt x="438251" y="10439"/>
                  </a:lnTo>
                  <a:lnTo>
                    <a:pt x="427824" y="10439"/>
                  </a:lnTo>
                  <a:lnTo>
                    <a:pt x="427824" y="0"/>
                  </a:lnTo>
                  <a:lnTo>
                    <a:pt x="417385" y="0"/>
                  </a:lnTo>
                  <a:lnTo>
                    <a:pt x="417385" y="10439"/>
                  </a:lnTo>
                  <a:lnTo>
                    <a:pt x="406958" y="10439"/>
                  </a:lnTo>
                  <a:lnTo>
                    <a:pt x="406958" y="0"/>
                  </a:lnTo>
                  <a:lnTo>
                    <a:pt x="396519" y="0"/>
                  </a:lnTo>
                  <a:lnTo>
                    <a:pt x="386080" y="0"/>
                  </a:lnTo>
                  <a:lnTo>
                    <a:pt x="333908" y="0"/>
                  </a:lnTo>
                  <a:lnTo>
                    <a:pt x="333908" y="10439"/>
                  </a:lnTo>
                  <a:lnTo>
                    <a:pt x="323481" y="10439"/>
                  </a:lnTo>
                  <a:lnTo>
                    <a:pt x="313042" y="10439"/>
                  </a:lnTo>
                  <a:lnTo>
                    <a:pt x="302602" y="10439"/>
                  </a:lnTo>
                  <a:lnTo>
                    <a:pt x="302602" y="0"/>
                  </a:lnTo>
                  <a:lnTo>
                    <a:pt x="292176" y="0"/>
                  </a:lnTo>
                  <a:lnTo>
                    <a:pt x="281736" y="0"/>
                  </a:lnTo>
                  <a:lnTo>
                    <a:pt x="281736" y="10439"/>
                  </a:lnTo>
                  <a:lnTo>
                    <a:pt x="292163" y="10439"/>
                  </a:lnTo>
                  <a:lnTo>
                    <a:pt x="292163" y="20878"/>
                  </a:lnTo>
                  <a:lnTo>
                    <a:pt x="302602" y="20878"/>
                  </a:lnTo>
                  <a:lnTo>
                    <a:pt x="354787" y="20878"/>
                  </a:lnTo>
                  <a:lnTo>
                    <a:pt x="354787" y="10439"/>
                  </a:lnTo>
                  <a:lnTo>
                    <a:pt x="365213" y="10439"/>
                  </a:lnTo>
                  <a:lnTo>
                    <a:pt x="365213" y="20878"/>
                  </a:lnTo>
                  <a:lnTo>
                    <a:pt x="375653" y="20878"/>
                  </a:lnTo>
                  <a:lnTo>
                    <a:pt x="375653" y="10439"/>
                  </a:lnTo>
                  <a:lnTo>
                    <a:pt x="386080" y="10439"/>
                  </a:lnTo>
                  <a:lnTo>
                    <a:pt x="386080" y="20878"/>
                  </a:lnTo>
                  <a:lnTo>
                    <a:pt x="396519" y="20878"/>
                  </a:lnTo>
                  <a:lnTo>
                    <a:pt x="396519" y="10439"/>
                  </a:lnTo>
                  <a:lnTo>
                    <a:pt x="406946" y="10439"/>
                  </a:lnTo>
                  <a:lnTo>
                    <a:pt x="406946" y="20878"/>
                  </a:lnTo>
                  <a:lnTo>
                    <a:pt x="417385" y="20878"/>
                  </a:lnTo>
                  <a:lnTo>
                    <a:pt x="427824" y="20878"/>
                  </a:lnTo>
                  <a:lnTo>
                    <a:pt x="438251" y="20878"/>
                  </a:lnTo>
                  <a:lnTo>
                    <a:pt x="448691" y="20878"/>
                  </a:lnTo>
                  <a:lnTo>
                    <a:pt x="448691" y="10439"/>
                  </a:lnTo>
                  <a:lnTo>
                    <a:pt x="448691" y="0"/>
                  </a:lnTo>
                  <a:close/>
                </a:path>
                <a:path w="636905" h="31750">
                  <a:moveTo>
                    <a:pt x="532168" y="0"/>
                  </a:moveTo>
                  <a:lnTo>
                    <a:pt x="532168" y="0"/>
                  </a:lnTo>
                  <a:lnTo>
                    <a:pt x="469557" y="0"/>
                  </a:lnTo>
                  <a:lnTo>
                    <a:pt x="469557" y="10439"/>
                  </a:lnTo>
                  <a:lnTo>
                    <a:pt x="479996" y="10439"/>
                  </a:lnTo>
                  <a:lnTo>
                    <a:pt x="479996" y="20878"/>
                  </a:lnTo>
                  <a:lnTo>
                    <a:pt x="490423" y="20878"/>
                  </a:lnTo>
                  <a:lnTo>
                    <a:pt x="500862" y="20878"/>
                  </a:lnTo>
                  <a:lnTo>
                    <a:pt x="500862" y="10439"/>
                  </a:lnTo>
                  <a:lnTo>
                    <a:pt x="511302" y="10439"/>
                  </a:lnTo>
                  <a:lnTo>
                    <a:pt x="511302" y="20878"/>
                  </a:lnTo>
                  <a:lnTo>
                    <a:pt x="521741" y="20878"/>
                  </a:lnTo>
                  <a:lnTo>
                    <a:pt x="521741" y="10439"/>
                  </a:lnTo>
                  <a:lnTo>
                    <a:pt x="532168" y="10439"/>
                  </a:lnTo>
                  <a:lnTo>
                    <a:pt x="532168" y="0"/>
                  </a:lnTo>
                  <a:close/>
                </a:path>
                <a:path w="636905" h="31750">
                  <a:moveTo>
                    <a:pt x="553046" y="10439"/>
                  </a:moveTo>
                  <a:lnTo>
                    <a:pt x="542607" y="10439"/>
                  </a:lnTo>
                  <a:lnTo>
                    <a:pt x="542607" y="20878"/>
                  </a:lnTo>
                  <a:lnTo>
                    <a:pt x="553046" y="20878"/>
                  </a:lnTo>
                  <a:lnTo>
                    <a:pt x="553046" y="10439"/>
                  </a:lnTo>
                  <a:close/>
                </a:path>
                <a:path w="636905" h="31750">
                  <a:moveTo>
                    <a:pt x="573913" y="10439"/>
                  </a:moveTo>
                  <a:lnTo>
                    <a:pt x="563473" y="10439"/>
                  </a:lnTo>
                  <a:lnTo>
                    <a:pt x="563473" y="20878"/>
                  </a:lnTo>
                  <a:lnTo>
                    <a:pt x="573913" y="20878"/>
                  </a:lnTo>
                  <a:lnTo>
                    <a:pt x="573913" y="10439"/>
                  </a:lnTo>
                  <a:close/>
                </a:path>
                <a:path w="636905" h="31750">
                  <a:moveTo>
                    <a:pt x="605218" y="10439"/>
                  </a:moveTo>
                  <a:lnTo>
                    <a:pt x="594779" y="10439"/>
                  </a:lnTo>
                  <a:lnTo>
                    <a:pt x="594779" y="20878"/>
                  </a:lnTo>
                  <a:lnTo>
                    <a:pt x="605218" y="20878"/>
                  </a:lnTo>
                  <a:lnTo>
                    <a:pt x="605218" y="10439"/>
                  </a:lnTo>
                  <a:close/>
                </a:path>
                <a:path w="636905" h="31750">
                  <a:moveTo>
                    <a:pt x="636524" y="10439"/>
                  </a:moveTo>
                  <a:lnTo>
                    <a:pt x="626084" y="10439"/>
                  </a:lnTo>
                  <a:lnTo>
                    <a:pt x="615645" y="10439"/>
                  </a:lnTo>
                  <a:lnTo>
                    <a:pt x="615645" y="20878"/>
                  </a:lnTo>
                  <a:lnTo>
                    <a:pt x="626084" y="20878"/>
                  </a:lnTo>
                  <a:lnTo>
                    <a:pt x="636524" y="20878"/>
                  </a:lnTo>
                  <a:lnTo>
                    <a:pt x="636524" y="1043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110236" y="4402568"/>
              <a:ext cx="584835" cy="31750"/>
            </a:xfrm>
            <a:custGeom>
              <a:avLst/>
              <a:gdLst/>
              <a:ahLst/>
              <a:cxnLst/>
              <a:rect l="l" t="t" r="r" b="b"/>
              <a:pathLst>
                <a:path w="584835" h="31750">
                  <a:moveTo>
                    <a:pt x="20853" y="10439"/>
                  </a:moveTo>
                  <a:lnTo>
                    <a:pt x="10426" y="10439"/>
                  </a:lnTo>
                  <a:lnTo>
                    <a:pt x="10426" y="20866"/>
                  </a:lnTo>
                  <a:lnTo>
                    <a:pt x="0" y="20866"/>
                  </a:lnTo>
                  <a:lnTo>
                    <a:pt x="0" y="31305"/>
                  </a:lnTo>
                  <a:lnTo>
                    <a:pt x="10426" y="31305"/>
                  </a:lnTo>
                  <a:lnTo>
                    <a:pt x="20853" y="31305"/>
                  </a:lnTo>
                  <a:lnTo>
                    <a:pt x="20853" y="20878"/>
                  </a:lnTo>
                  <a:lnTo>
                    <a:pt x="20853" y="10439"/>
                  </a:lnTo>
                  <a:close/>
                </a:path>
                <a:path w="584835" h="31750">
                  <a:moveTo>
                    <a:pt x="52158" y="10439"/>
                  </a:moveTo>
                  <a:lnTo>
                    <a:pt x="41732" y="10439"/>
                  </a:lnTo>
                  <a:lnTo>
                    <a:pt x="41732" y="20866"/>
                  </a:lnTo>
                  <a:lnTo>
                    <a:pt x="31305" y="20866"/>
                  </a:lnTo>
                  <a:lnTo>
                    <a:pt x="31305" y="31305"/>
                  </a:lnTo>
                  <a:lnTo>
                    <a:pt x="41732" y="31305"/>
                  </a:lnTo>
                  <a:lnTo>
                    <a:pt x="41732" y="20878"/>
                  </a:lnTo>
                  <a:lnTo>
                    <a:pt x="52158" y="20878"/>
                  </a:lnTo>
                  <a:lnTo>
                    <a:pt x="52158" y="10439"/>
                  </a:lnTo>
                  <a:close/>
                </a:path>
                <a:path w="584835" h="31750">
                  <a:moveTo>
                    <a:pt x="62611" y="10439"/>
                  </a:moveTo>
                  <a:lnTo>
                    <a:pt x="52171" y="10439"/>
                  </a:lnTo>
                  <a:lnTo>
                    <a:pt x="52171" y="20866"/>
                  </a:lnTo>
                  <a:lnTo>
                    <a:pt x="52171" y="31305"/>
                  </a:lnTo>
                  <a:lnTo>
                    <a:pt x="62611" y="31305"/>
                  </a:lnTo>
                  <a:lnTo>
                    <a:pt x="62611" y="20878"/>
                  </a:lnTo>
                  <a:lnTo>
                    <a:pt x="62611" y="10439"/>
                  </a:lnTo>
                  <a:close/>
                </a:path>
                <a:path w="584835" h="31750">
                  <a:moveTo>
                    <a:pt x="83464" y="20866"/>
                  </a:moveTo>
                  <a:lnTo>
                    <a:pt x="73037" y="20866"/>
                  </a:lnTo>
                  <a:lnTo>
                    <a:pt x="73037" y="31305"/>
                  </a:lnTo>
                  <a:lnTo>
                    <a:pt x="83464" y="31305"/>
                  </a:lnTo>
                  <a:lnTo>
                    <a:pt x="83464" y="20866"/>
                  </a:lnTo>
                  <a:close/>
                </a:path>
                <a:path w="584835" h="31750">
                  <a:moveTo>
                    <a:pt x="93916" y="10439"/>
                  </a:moveTo>
                  <a:lnTo>
                    <a:pt x="83477" y="10439"/>
                  </a:lnTo>
                  <a:lnTo>
                    <a:pt x="83477" y="20878"/>
                  </a:lnTo>
                  <a:lnTo>
                    <a:pt x="93916" y="20878"/>
                  </a:lnTo>
                  <a:lnTo>
                    <a:pt x="93916" y="10439"/>
                  </a:lnTo>
                  <a:close/>
                </a:path>
                <a:path w="584835" h="31750">
                  <a:moveTo>
                    <a:pt x="166954" y="10439"/>
                  </a:moveTo>
                  <a:lnTo>
                    <a:pt x="166954" y="10439"/>
                  </a:lnTo>
                  <a:lnTo>
                    <a:pt x="104343" y="10439"/>
                  </a:lnTo>
                  <a:lnTo>
                    <a:pt x="104343" y="20878"/>
                  </a:lnTo>
                  <a:lnTo>
                    <a:pt x="114782" y="20878"/>
                  </a:lnTo>
                  <a:lnTo>
                    <a:pt x="125209" y="20878"/>
                  </a:lnTo>
                  <a:lnTo>
                    <a:pt x="125209" y="31305"/>
                  </a:lnTo>
                  <a:lnTo>
                    <a:pt x="135648" y="31305"/>
                  </a:lnTo>
                  <a:lnTo>
                    <a:pt x="135648" y="20878"/>
                  </a:lnTo>
                  <a:lnTo>
                    <a:pt x="146088" y="20878"/>
                  </a:lnTo>
                  <a:lnTo>
                    <a:pt x="146088" y="31305"/>
                  </a:lnTo>
                  <a:lnTo>
                    <a:pt x="156527" y="31305"/>
                  </a:lnTo>
                  <a:lnTo>
                    <a:pt x="156527" y="20878"/>
                  </a:lnTo>
                  <a:lnTo>
                    <a:pt x="166954" y="20878"/>
                  </a:lnTo>
                  <a:lnTo>
                    <a:pt x="166954" y="10439"/>
                  </a:lnTo>
                  <a:close/>
                </a:path>
                <a:path w="584835" h="31750">
                  <a:moveTo>
                    <a:pt x="208699" y="10439"/>
                  </a:moveTo>
                  <a:lnTo>
                    <a:pt x="198259" y="10439"/>
                  </a:lnTo>
                  <a:lnTo>
                    <a:pt x="187820" y="10439"/>
                  </a:lnTo>
                  <a:lnTo>
                    <a:pt x="187820" y="20866"/>
                  </a:lnTo>
                  <a:lnTo>
                    <a:pt x="177393" y="20866"/>
                  </a:lnTo>
                  <a:lnTo>
                    <a:pt x="177393" y="31305"/>
                  </a:lnTo>
                  <a:lnTo>
                    <a:pt x="187833" y="31305"/>
                  </a:lnTo>
                  <a:lnTo>
                    <a:pt x="187833" y="20878"/>
                  </a:lnTo>
                  <a:lnTo>
                    <a:pt x="198259" y="20878"/>
                  </a:lnTo>
                  <a:lnTo>
                    <a:pt x="208699" y="20878"/>
                  </a:lnTo>
                  <a:lnTo>
                    <a:pt x="208699" y="10439"/>
                  </a:lnTo>
                  <a:close/>
                </a:path>
                <a:path w="584835" h="31750">
                  <a:moveTo>
                    <a:pt x="229565" y="0"/>
                  </a:moveTo>
                  <a:lnTo>
                    <a:pt x="219138" y="0"/>
                  </a:lnTo>
                  <a:lnTo>
                    <a:pt x="208699" y="0"/>
                  </a:lnTo>
                  <a:lnTo>
                    <a:pt x="208699" y="10439"/>
                  </a:lnTo>
                  <a:lnTo>
                    <a:pt x="219125" y="10439"/>
                  </a:lnTo>
                  <a:lnTo>
                    <a:pt x="229565" y="10439"/>
                  </a:lnTo>
                  <a:lnTo>
                    <a:pt x="229565" y="0"/>
                  </a:lnTo>
                  <a:close/>
                </a:path>
                <a:path w="584835" h="31750">
                  <a:moveTo>
                    <a:pt x="250418" y="0"/>
                  </a:moveTo>
                  <a:lnTo>
                    <a:pt x="239991" y="0"/>
                  </a:lnTo>
                  <a:lnTo>
                    <a:pt x="239991" y="10439"/>
                  </a:lnTo>
                  <a:lnTo>
                    <a:pt x="229565" y="10439"/>
                  </a:lnTo>
                  <a:lnTo>
                    <a:pt x="229565" y="20866"/>
                  </a:lnTo>
                  <a:lnTo>
                    <a:pt x="229565" y="31305"/>
                  </a:lnTo>
                  <a:lnTo>
                    <a:pt x="240004" y="31305"/>
                  </a:lnTo>
                  <a:lnTo>
                    <a:pt x="240004" y="20878"/>
                  </a:lnTo>
                  <a:lnTo>
                    <a:pt x="250418" y="20878"/>
                  </a:lnTo>
                  <a:lnTo>
                    <a:pt x="250418" y="10439"/>
                  </a:lnTo>
                  <a:lnTo>
                    <a:pt x="250418" y="0"/>
                  </a:lnTo>
                  <a:close/>
                </a:path>
                <a:path w="584835" h="31750">
                  <a:moveTo>
                    <a:pt x="292176" y="20866"/>
                  </a:moveTo>
                  <a:lnTo>
                    <a:pt x="281736" y="20866"/>
                  </a:lnTo>
                  <a:lnTo>
                    <a:pt x="281736" y="10439"/>
                  </a:lnTo>
                  <a:lnTo>
                    <a:pt x="271310" y="10439"/>
                  </a:lnTo>
                  <a:lnTo>
                    <a:pt x="271310" y="0"/>
                  </a:lnTo>
                  <a:lnTo>
                    <a:pt x="260870" y="0"/>
                  </a:lnTo>
                  <a:lnTo>
                    <a:pt x="250431" y="0"/>
                  </a:lnTo>
                  <a:lnTo>
                    <a:pt x="250431" y="10439"/>
                  </a:lnTo>
                  <a:lnTo>
                    <a:pt x="260870" y="10439"/>
                  </a:lnTo>
                  <a:lnTo>
                    <a:pt x="271297" y="10439"/>
                  </a:lnTo>
                  <a:lnTo>
                    <a:pt x="271297" y="20866"/>
                  </a:lnTo>
                  <a:lnTo>
                    <a:pt x="260870" y="20866"/>
                  </a:lnTo>
                  <a:lnTo>
                    <a:pt x="260870" y="31305"/>
                  </a:lnTo>
                  <a:lnTo>
                    <a:pt x="271297" y="31305"/>
                  </a:lnTo>
                  <a:lnTo>
                    <a:pt x="281736" y="31305"/>
                  </a:lnTo>
                  <a:lnTo>
                    <a:pt x="292176" y="31305"/>
                  </a:lnTo>
                  <a:lnTo>
                    <a:pt x="292176" y="20866"/>
                  </a:lnTo>
                  <a:close/>
                </a:path>
                <a:path w="584835" h="31750">
                  <a:moveTo>
                    <a:pt x="396519" y="10439"/>
                  </a:moveTo>
                  <a:lnTo>
                    <a:pt x="386080" y="10439"/>
                  </a:lnTo>
                  <a:lnTo>
                    <a:pt x="386080" y="20866"/>
                  </a:lnTo>
                  <a:lnTo>
                    <a:pt x="375653" y="20866"/>
                  </a:lnTo>
                  <a:lnTo>
                    <a:pt x="375653" y="10439"/>
                  </a:lnTo>
                  <a:lnTo>
                    <a:pt x="375653" y="0"/>
                  </a:lnTo>
                  <a:lnTo>
                    <a:pt x="365213" y="0"/>
                  </a:lnTo>
                  <a:lnTo>
                    <a:pt x="365213" y="10439"/>
                  </a:lnTo>
                  <a:lnTo>
                    <a:pt x="365213" y="20866"/>
                  </a:lnTo>
                  <a:lnTo>
                    <a:pt x="354787" y="20866"/>
                  </a:lnTo>
                  <a:lnTo>
                    <a:pt x="354787" y="10439"/>
                  </a:lnTo>
                  <a:lnTo>
                    <a:pt x="344347" y="10439"/>
                  </a:lnTo>
                  <a:lnTo>
                    <a:pt x="333908" y="10439"/>
                  </a:lnTo>
                  <a:lnTo>
                    <a:pt x="333908" y="20866"/>
                  </a:lnTo>
                  <a:lnTo>
                    <a:pt x="323481" y="20866"/>
                  </a:lnTo>
                  <a:lnTo>
                    <a:pt x="323481" y="10439"/>
                  </a:lnTo>
                  <a:lnTo>
                    <a:pt x="323481" y="0"/>
                  </a:lnTo>
                  <a:lnTo>
                    <a:pt x="313042" y="0"/>
                  </a:lnTo>
                  <a:lnTo>
                    <a:pt x="313042" y="10439"/>
                  </a:lnTo>
                  <a:lnTo>
                    <a:pt x="302615" y="10439"/>
                  </a:lnTo>
                  <a:lnTo>
                    <a:pt x="302615" y="0"/>
                  </a:lnTo>
                  <a:lnTo>
                    <a:pt x="292176" y="0"/>
                  </a:lnTo>
                  <a:lnTo>
                    <a:pt x="281736" y="0"/>
                  </a:lnTo>
                  <a:lnTo>
                    <a:pt x="281736" y="10439"/>
                  </a:lnTo>
                  <a:lnTo>
                    <a:pt x="292176" y="10439"/>
                  </a:lnTo>
                  <a:lnTo>
                    <a:pt x="302590" y="10439"/>
                  </a:lnTo>
                  <a:lnTo>
                    <a:pt x="302590" y="20866"/>
                  </a:lnTo>
                  <a:lnTo>
                    <a:pt x="302590" y="31305"/>
                  </a:lnTo>
                  <a:lnTo>
                    <a:pt x="313042" y="31305"/>
                  </a:lnTo>
                  <a:lnTo>
                    <a:pt x="323481" y="31305"/>
                  </a:lnTo>
                  <a:lnTo>
                    <a:pt x="333921" y="31305"/>
                  </a:lnTo>
                  <a:lnTo>
                    <a:pt x="333921" y="20878"/>
                  </a:lnTo>
                  <a:lnTo>
                    <a:pt x="344347" y="20878"/>
                  </a:lnTo>
                  <a:lnTo>
                    <a:pt x="354774" y="20878"/>
                  </a:lnTo>
                  <a:lnTo>
                    <a:pt x="354774" y="31305"/>
                  </a:lnTo>
                  <a:lnTo>
                    <a:pt x="365213" y="31305"/>
                  </a:lnTo>
                  <a:lnTo>
                    <a:pt x="365213" y="20878"/>
                  </a:lnTo>
                  <a:lnTo>
                    <a:pt x="375653" y="20878"/>
                  </a:lnTo>
                  <a:lnTo>
                    <a:pt x="375653" y="31305"/>
                  </a:lnTo>
                  <a:lnTo>
                    <a:pt x="386092" y="31305"/>
                  </a:lnTo>
                  <a:lnTo>
                    <a:pt x="386092" y="20878"/>
                  </a:lnTo>
                  <a:lnTo>
                    <a:pt x="396519" y="20878"/>
                  </a:lnTo>
                  <a:lnTo>
                    <a:pt x="396519" y="10439"/>
                  </a:lnTo>
                  <a:close/>
                </a:path>
                <a:path w="584835" h="31750">
                  <a:moveTo>
                    <a:pt x="469569" y="10439"/>
                  </a:moveTo>
                  <a:lnTo>
                    <a:pt x="459130" y="10439"/>
                  </a:lnTo>
                  <a:lnTo>
                    <a:pt x="448703" y="10439"/>
                  </a:lnTo>
                  <a:lnTo>
                    <a:pt x="448703" y="0"/>
                  </a:lnTo>
                  <a:lnTo>
                    <a:pt x="438264" y="0"/>
                  </a:lnTo>
                  <a:lnTo>
                    <a:pt x="438264" y="10439"/>
                  </a:lnTo>
                  <a:lnTo>
                    <a:pt x="438264" y="20866"/>
                  </a:lnTo>
                  <a:lnTo>
                    <a:pt x="427824" y="20866"/>
                  </a:lnTo>
                  <a:lnTo>
                    <a:pt x="427824" y="10439"/>
                  </a:lnTo>
                  <a:lnTo>
                    <a:pt x="427824" y="0"/>
                  </a:lnTo>
                  <a:lnTo>
                    <a:pt x="417398" y="0"/>
                  </a:lnTo>
                  <a:lnTo>
                    <a:pt x="406958" y="0"/>
                  </a:lnTo>
                  <a:lnTo>
                    <a:pt x="406958" y="10439"/>
                  </a:lnTo>
                  <a:lnTo>
                    <a:pt x="406958" y="20866"/>
                  </a:lnTo>
                  <a:lnTo>
                    <a:pt x="406958" y="31305"/>
                  </a:lnTo>
                  <a:lnTo>
                    <a:pt x="417385" y="31305"/>
                  </a:lnTo>
                  <a:lnTo>
                    <a:pt x="459130" y="31305"/>
                  </a:lnTo>
                  <a:lnTo>
                    <a:pt x="459130" y="20878"/>
                  </a:lnTo>
                  <a:lnTo>
                    <a:pt x="469569" y="20878"/>
                  </a:lnTo>
                  <a:lnTo>
                    <a:pt x="469569" y="10439"/>
                  </a:lnTo>
                  <a:close/>
                </a:path>
                <a:path w="584835" h="31750">
                  <a:moveTo>
                    <a:pt x="500875" y="0"/>
                  </a:moveTo>
                  <a:lnTo>
                    <a:pt x="490435" y="0"/>
                  </a:lnTo>
                  <a:lnTo>
                    <a:pt x="490435" y="10439"/>
                  </a:lnTo>
                  <a:lnTo>
                    <a:pt x="500875" y="10439"/>
                  </a:lnTo>
                  <a:lnTo>
                    <a:pt x="500875" y="0"/>
                  </a:lnTo>
                  <a:close/>
                </a:path>
                <a:path w="584835" h="31750">
                  <a:moveTo>
                    <a:pt x="584352" y="0"/>
                  </a:moveTo>
                  <a:lnTo>
                    <a:pt x="573913" y="0"/>
                  </a:lnTo>
                  <a:lnTo>
                    <a:pt x="563473" y="0"/>
                  </a:lnTo>
                  <a:lnTo>
                    <a:pt x="563473" y="10439"/>
                  </a:lnTo>
                  <a:lnTo>
                    <a:pt x="553046" y="10439"/>
                  </a:lnTo>
                  <a:lnTo>
                    <a:pt x="553046" y="0"/>
                  </a:lnTo>
                  <a:lnTo>
                    <a:pt x="542607" y="0"/>
                  </a:lnTo>
                  <a:lnTo>
                    <a:pt x="532168" y="0"/>
                  </a:lnTo>
                  <a:lnTo>
                    <a:pt x="532168" y="10439"/>
                  </a:lnTo>
                  <a:lnTo>
                    <a:pt x="521741" y="10439"/>
                  </a:lnTo>
                  <a:lnTo>
                    <a:pt x="511302" y="10439"/>
                  </a:lnTo>
                  <a:lnTo>
                    <a:pt x="511302" y="20878"/>
                  </a:lnTo>
                  <a:lnTo>
                    <a:pt x="521741" y="20878"/>
                  </a:lnTo>
                  <a:lnTo>
                    <a:pt x="532168" y="20878"/>
                  </a:lnTo>
                  <a:lnTo>
                    <a:pt x="542607" y="20878"/>
                  </a:lnTo>
                  <a:lnTo>
                    <a:pt x="553046" y="20878"/>
                  </a:lnTo>
                  <a:lnTo>
                    <a:pt x="563486" y="20878"/>
                  </a:lnTo>
                  <a:lnTo>
                    <a:pt x="563486" y="10439"/>
                  </a:lnTo>
                  <a:lnTo>
                    <a:pt x="573913" y="10439"/>
                  </a:lnTo>
                  <a:lnTo>
                    <a:pt x="573913" y="20878"/>
                  </a:lnTo>
                  <a:lnTo>
                    <a:pt x="584352" y="20878"/>
                  </a:lnTo>
                  <a:lnTo>
                    <a:pt x="584352" y="10439"/>
                  </a:lnTo>
                  <a:lnTo>
                    <a:pt x="58435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89369" y="4423435"/>
              <a:ext cx="626110" cy="31750"/>
            </a:xfrm>
            <a:custGeom>
              <a:avLst/>
              <a:gdLst/>
              <a:ahLst/>
              <a:cxnLst/>
              <a:rect l="l" t="t" r="r" b="b"/>
              <a:pathLst>
                <a:path w="626110" h="31750">
                  <a:moveTo>
                    <a:pt x="41719" y="10439"/>
                  </a:moveTo>
                  <a:lnTo>
                    <a:pt x="41719" y="10439"/>
                  </a:lnTo>
                  <a:lnTo>
                    <a:pt x="0" y="10439"/>
                  </a:lnTo>
                  <a:lnTo>
                    <a:pt x="0" y="20891"/>
                  </a:lnTo>
                  <a:lnTo>
                    <a:pt x="10426" y="20891"/>
                  </a:lnTo>
                  <a:lnTo>
                    <a:pt x="20866" y="20891"/>
                  </a:lnTo>
                  <a:lnTo>
                    <a:pt x="20866" y="31330"/>
                  </a:lnTo>
                  <a:lnTo>
                    <a:pt x="31292" y="31330"/>
                  </a:lnTo>
                  <a:lnTo>
                    <a:pt x="41719" y="31330"/>
                  </a:lnTo>
                  <a:lnTo>
                    <a:pt x="41719" y="20891"/>
                  </a:lnTo>
                  <a:lnTo>
                    <a:pt x="41719" y="10439"/>
                  </a:lnTo>
                  <a:close/>
                </a:path>
                <a:path w="626110" h="31750">
                  <a:moveTo>
                    <a:pt x="62598" y="20891"/>
                  </a:moveTo>
                  <a:lnTo>
                    <a:pt x="52171" y="20891"/>
                  </a:lnTo>
                  <a:lnTo>
                    <a:pt x="52171" y="31330"/>
                  </a:lnTo>
                  <a:lnTo>
                    <a:pt x="62598" y="31330"/>
                  </a:lnTo>
                  <a:lnTo>
                    <a:pt x="62598" y="20891"/>
                  </a:lnTo>
                  <a:close/>
                </a:path>
                <a:path w="626110" h="31750">
                  <a:moveTo>
                    <a:pt x="73025" y="10439"/>
                  </a:moveTo>
                  <a:lnTo>
                    <a:pt x="62598" y="10439"/>
                  </a:lnTo>
                  <a:lnTo>
                    <a:pt x="62598" y="20891"/>
                  </a:lnTo>
                  <a:lnTo>
                    <a:pt x="73025" y="20891"/>
                  </a:lnTo>
                  <a:lnTo>
                    <a:pt x="73025" y="10439"/>
                  </a:lnTo>
                  <a:close/>
                </a:path>
                <a:path w="626110" h="31750">
                  <a:moveTo>
                    <a:pt x="93903" y="10439"/>
                  </a:moveTo>
                  <a:lnTo>
                    <a:pt x="83477" y="10439"/>
                  </a:lnTo>
                  <a:lnTo>
                    <a:pt x="73037" y="10439"/>
                  </a:lnTo>
                  <a:lnTo>
                    <a:pt x="73037" y="20891"/>
                  </a:lnTo>
                  <a:lnTo>
                    <a:pt x="73037" y="31330"/>
                  </a:lnTo>
                  <a:lnTo>
                    <a:pt x="83477" y="31330"/>
                  </a:lnTo>
                  <a:lnTo>
                    <a:pt x="93903" y="31330"/>
                  </a:lnTo>
                  <a:lnTo>
                    <a:pt x="93903" y="20891"/>
                  </a:lnTo>
                  <a:lnTo>
                    <a:pt x="93903" y="10439"/>
                  </a:lnTo>
                  <a:close/>
                </a:path>
                <a:path w="626110" h="31750">
                  <a:moveTo>
                    <a:pt x="156514" y="20891"/>
                  </a:moveTo>
                  <a:lnTo>
                    <a:pt x="146088" y="20891"/>
                  </a:lnTo>
                  <a:lnTo>
                    <a:pt x="146088" y="10439"/>
                  </a:lnTo>
                  <a:lnTo>
                    <a:pt x="135648" y="10439"/>
                  </a:lnTo>
                  <a:lnTo>
                    <a:pt x="125209" y="10439"/>
                  </a:lnTo>
                  <a:lnTo>
                    <a:pt x="125209" y="20891"/>
                  </a:lnTo>
                  <a:lnTo>
                    <a:pt x="125209" y="31330"/>
                  </a:lnTo>
                  <a:lnTo>
                    <a:pt x="135648" y="31330"/>
                  </a:lnTo>
                  <a:lnTo>
                    <a:pt x="135648" y="20891"/>
                  </a:lnTo>
                  <a:lnTo>
                    <a:pt x="146075" y="20891"/>
                  </a:lnTo>
                  <a:lnTo>
                    <a:pt x="146075" y="31330"/>
                  </a:lnTo>
                  <a:lnTo>
                    <a:pt x="156514" y="31330"/>
                  </a:lnTo>
                  <a:lnTo>
                    <a:pt x="156514" y="20891"/>
                  </a:lnTo>
                  <a:close/>
                </a:path>
                <a:path w="626110" h="31750">
                  <a:moveTo>
                    <a:pt x="271284" y="20891"/>
                  </a:moveTo>
                  <a:lnTo>
                    <a:pt x="260870" y="20891"/>
                  </a:lnTo>
                  <a:lnTo>
                    <a:pt x="260870" y="10439"/>
                  </a:lnTo>
                  <a:lnTo>
                    <a:pt x="250431" y="10439"/>
                  </a:lnTo>
                  <a:lnTo>
                    <a:pt x="166954" y="10439"/>
                  </a:lnTo>
                  <a:lnTo>
                    <a:pt x="166954" y="20891"/>
                  </a:lnTo>
                  <a:lnTo>
                    <a:pt x="177380" y="20891"/>
                  </a:lnTo>
                  <a:lnTo>
                    <a:pt x="187820" y="20891"/>
                  </a:lnTo>
                  <a:lnTo>
                    <a:pt x="187820" y="31330"/>
                  </a:lnTo>
                  <a:lnTo>
                    <a:pt x="198259" y="31330"/>
                  </a:lnTo>
                  <a:lnTo>
                    <a:pt x="208686" y="31330"/>
                  </a:lnTo>
                  <a:lnTo>
                    <a:pt x="219125" y="31330"/>
                  </a:lnTo>
                  <a:lnTo>
                    <a:pt x="219125" y="20891"/>
                  </a:lnTo>
                  <a:lnTo>
                    <a:pt x="229565" y="20891"/>
                  </a:lnTo>
                  <a:lnTo>
                    <a:pt x="239991" y="20891"/>
                  </a:lnTo>
                  <a:lnTo>
                    <a:pt x="250431" y="20891"/>
                  </a:lnTo>
                  <a:lnTo>
                    <a:pt x="250431" y="31330"/>
                  </a:lnTo>
                  <a:lnTo>
                    <a:pt x="260858" y="31330"/>
                  </a:lnTo>
                  <a:lnTo>
                    <a:pt x="271284" y="31330"/>
                  </a:lnTo>
                  <a:lnTo>
                    <a:pt x="271284" y="20891"/>
                  </a:lnTo>
                  <a:close/>
                </a:path>
                <a:path w="626110" h="31750">
                  <a:moveTo>
                    <a:pt x="313042" y="10439"/>
                  </a:moveTo>
                  <a:lnTo>
                    <a:pt x="302602" y="10439"/>
                  </a:lnTo>
                  <a:lnTo>
                    <a:pt x="292176" y="10439"/>
                  </a:lnTo>
                  <a:lnTo>
                    <a:pt x="281736" y="10439"/>
                  </a:lnTo>
                  <a:lnTo>
                    <a:pt x="281736" y="20891"/>
                  </a:lnTo>
                  <a:lnTo>
                    <a:pt x="292163" y="20891"/>
                  </a:lnTo>
                  <a:lnTo>
                    <a:pt x="302602" y="20891"/>
                  </a:lnTo>
                  <a:lnTo>
                    <a:pt x="313042" y="20891"/>
                  </a:lnTo>
                  <a:lnTo>
                    <a:pt x="313042" y="10439"/>
                  </a:lnTo>
                  <a:close/>
                </a:path>
                <a:path w="626110" h="31750">
                  <a:moveTo>
                    <a:pt x="333908" y="10439"/>
                  </a:moveTo>
                  <a:lnTo>
                    <a:pt x="323456" y="10439"/>
                  </a:lnTo>
                  <a:lnTo>
                    <a:pt x="323456" y="20891"/>
                  </a:lnTo>
                  <a:lnTo>
                    <a:pt x="313042" y="20891"/>
                  </a:lnTo>
                  <a:lnTo>
                    <a:pt x="313042" y="31330"/>
                  </a:lnTo>
                  <a:lnTo>
                    <a:pt x="323481" y="31330"/>
                  </a:lnTo>
                  <a:lnTo>
                    <a:pt x="323481" y="20891"/>
                  </a:lnTo>
                  <a:lnTo>
                    <a:pt x="333908" y="20891"/>
                  </a:lnTo>
                  <a:lnTo>
                    <a:pt x="333908" y="10439"/>
                  </a:lnTo>
                  <a:close/>
                </a:path>
                <a:path w="626110" h="31750">
                  <a:moveTo>
                    <a:pt x="354787" y="10439"/>
                  </a:moveTo>
                  <a:lnTo>
                    <a:pt x="344347" y="10439"/>
                  </a:lnTo>
                  <a:lnTo>
                    <a:pt x="344347" y="20891"/>
                  </a:lnTo>
                  <a:lnTo>
                    <a:pt x="344347" y="31330"/>
                  </a:lnTo>
                  <a:lnTo>
                    <a:pt x="354787" y="31330"/>
                  </a:lnTo>
                  <a:lnTo>
                    <a:pt x="354787" y="20891"/>
                  </a:lnTo>
                  <a:lnTo>
                    <a:pt x="354787" y="10439"/>
                  </a:lnTo>
                  <a:close/>
                </a:path>
                <a:path w="626110" h="31750">
                  <a:moveTo>
                    <a:pt x="427824" y="20891"/>
                  </a:moveTo>
                  <a:lnTo>
                    <a:pt x="417385" y="20891"/>
                  </a:lnTo>
                  <a:lnTo>
                    <a:pt x="406958" y="20891"/>
                  </a:lnTo>
                  <a:lnTo>
                    <a:pt x="406958" y="10439"/>
                  </a:lnTo>
                  <a:lnTo>
                    <a:pt x="396519" y="10439"/>
                  </a:lnTo>
                  <a:lnTo>
                    <a:pt x="396519" y="20891"/>
                  </a:lnTo>
                  <a:lnTo>
                    <a:pt x="386080" y="20891"/>
                  </a:lnTo>
                  <a:lnTo>
                    <a:pt x="386080" y="10439"/>
                  </a:lnTo>
                  <a:lnTo>
                    <a:pt x="375653" y="10439"/>
                  </a:lnTo>
                  <a:lnTo>
                    <a:pt x="365213" y="10439"/>
                  </a:lnTo>
                  <a:lnTo>
                    <a:pt x="365213" y="20891"/>
                  </a:lnTo>
                  <a:lnTo>
                    <a:pt x="365213" y="31330"/>
                  </a:lnTo>
                  <a:lnTo>
                    <a:pt x="427824" y="31330"/>
                  </a:lnTo>
                  <a:lnTo>
                    <a:pt x="427824" y="20891"/>
                  </a:lnTo>
                  <a:close/>
                </a:path>
                <a:path w="626110" h="31750">
                  <a:moveTo>
                    <a:pt x="459130" y="10439"/>
                  </a:moveTo>
                  <a:lnTo>
                    <a:pt x="448691" y="10439"/>
                  </a:lnTo>
                  <a:lnTo>
                    <a:pt x="438251" y="10439"/>
                  </a:lnTo>
                  <a:lnTo>
                    <a:pt x="438251" y="20891"/>
                  </a:lnTo>
                  <a:lnTo>
                    <a:pt x="448691" y="20891"/>
                  </a:lnTo>
                  <a:lnTo>
                    <a:pt x="448691" y="31330"/>
                  </a:lnTo>
                  <a:lnTo>
                    <a:pt x="459130" y="31330"/>
                  </a:lnTo>
                  <a:lnTo>
                    <a:pt x="459130" y="20891"/>
                  </a:lnTo>
                  <a:lnTo>
                    <a:pt x="459130" y="10439"/>
                  </a:lnTo>
                  <a:close/>
                </a:path>
                <a:path w="626110" h="31750">
                  <a:moveTo>
                    <a:pt x="479996" y="20891"/>
                  </a:moveTo>
                  <a:lnTo>
                    <a:pt x="469557" y="20891"/>
                  </a:lnTo>
                  <a:lnTo>
                    <a:pt x="469557" y="31330"/>
                  </a:lnTo>
                  <a:lnTo>
                    <a:pt x="479996" y="31330"/>
                  </a:lnTo>
                  <a:lnTo>
                    <a:pt x="479996" y="20891"/>
                  </a:lnTo>
                  <a:close/>
                </a:path>
                <a:path w="626110" h="31750">
                  <a:moveTo>
                    <a:pt x="563473" y="0"/>
                  </a:moveTo>
                  <a:lnTo>
                    <a:pt x="553034" y="0"/>
                  </a:lnTo>
                  <a:lnTo>
                    <a:pt x="553034" y="10439"/>
                  </a:lnTo>
                  <a:lnTo>
                    <a:pt x="542607" y="10439"/>
                  </a:lnTo>
                  <a:lnTo>
                    <a:pt x="532168" y="10439"/>
                  </a:lnTo>
                  <a:lnTo>
                    <a:pt x="532168" y="20891"/>
                  </a:lnTo>
                  <a:lnTo>
                    <a:pt x="521741" y="20891"/>
                  </a:lnTo>
                  <a:lnTo>
                    <a:pt x="521741" y="10439"/>
                  </a:lnTo>
                  <a:lnTo>
                    <a:pt x="511302" y="10439"/>
                  </a:lnTo>
                  <a:lnTo>
                    <a:pt x="511302" y="0"/>
                  </a:lnTo>
                  <a:lnTo>
                    <a:pt x="500862" y="0"/>
                  </a:lnTo>
                  <a:lnTo>
                    <a:pt x="500862" y="10439"/>
                  </a:lnTo>
                  <a:lnTo>
                    <a:pt x="490435" y="10439"/>
                  </a:lnTo>
                  <a:lnTo>
                    <a:pt x="490435" y="0"/>
                  </a:lnTo>
                  <a:lnTo>
                    <a:pt x="479996" y="0"/>
                  </a:lnTo>
                  <a:lnTo>
                    <a:pt x="469557" y="0"/>
                  </a:lnTo>
                  <a:lnTo>
                    <a:pt x="469557" y="10439"/>
                  </a:lnTo>
                  <a:lnTo>
                    <a:pt x="479996" y="10439"/>
                  </a:lnTo>
                  <a:lnTo>
                    <a:pt x="490423" y="10439"/>
                  </a:lnTo>
                  <a:lnTo>
                    <a:pt x="490423" y="20891"/>
                  </a:lnTo>
                  <a:lnTo>
                    <a:pt x="500862" y="20891"/>
                  </a:lnTo>
                  <a:lnTo>
                    <a:pt x="511302" y="20891"/>
                  </a:lnTo>
                  <a:lnTo>
                    <a:pt x="511302" y="31330"/>
                  </a:lnTo>
                  <a:lnTo>
                    <a:pt x="521728" y="31330"/>
                  </a:lnTo>
                  <a:lnTo>
                    <a:pt x="532168" y="31330"/>
                  </a:lnTo>
                  <a:lnTo>
                    <a:pt x="542607" y="31330"/>
                  </a:lnTo>
                  <a:lnTo>
                    <a:pt x="542607" y="20891"/>
                  </a:lnTo>
                  <a:lnTo>
                    <a:pt x="553046" y="20891"/>
                  </a:lnTo>
                  <a:lnTo>
                    <a:pt x="553046" y="10439"/>
                  </a:lnTo>
                  <a:lnTo>
                    <a:pt x="563473" y="10439"/>
                  </a:lnTo>
                  <a:lnTo>
                    <a:pt x="563473" y="0"/>
                  </a:lnTo>
                  <a:close/>
                </a:path>
                <a:path w="626110" h="31750">
                  <a:moveTo>
                    <a:pt x="573913" y="10439"/>
                  </a:moveTo>
                  <a:lnTo>
                    <a:pt x="563473" y="10439"/>
                  </a:lnTo>
                  <a:lnTo>
                    <a:pt x="563473" y="20891"/>
                  </a:lnTo>
                  <a:lnTo>
                    <a:pt x="573913" y="20891"/>
                  </a:lnTo>
                  <a:lnTo>
                    <a:pt x="573913" y="10439"/>
                  </a:lnTo>
                  <a:close/>
                </a:path>
                <a:path w="626110" h="31750">
                  <a:moveTo>
                    <a:pt x="584352" y="20891"/>
                  </a:moveTo>
                  <a:lnTo>
                    <a:pt x="573913" y="20891"/>
                  </a:lnTo>
                  <a:lnTo>
                    <a:pt x="573913" y="31330"/>
                  </a:lnTo>
                  <a:lnTo>
                    <a:pt x="584352" y="31330"/>
                  </a:lnTo>
                  <a:lnTo>
                    <a:pt x="584352" y="20891"/>
                  </a:lnTo>
                  <a:close/>
                </a:path>
                <a:path w="626110" h="31750">
                  <a:moveTo>
                    <a:pt x="594779" y="0"/>
                  </a:moveTo>
                  <a:lnTo>
                    <a:pt x="584339" y="0"/>
                  </a:lnTo>
                  <a:lnTo>
                    <a:pt x="584339" y="10439"/>
                  </a:lnTo>
                  <a:lnTo>
                    <a:pt x="594779" y="10439"/>
                  </a:lnTo>
                  <a:lnTo>
                    <a:pt x="594779" y="0"/>
                  </a:lnTo>
                  <a:close/>
                </a:path>
                <a:path w="626110" h="31750">
                  <a:moveTo>
                    <a:pt x="626084" y="0"/>
                  </a:moveTo>
                  <a:lnTo>
                    <a:pt x="615645" y="0"/>
                  </a:lnTo>
                  <a:lnTo>
                    <a:pt x="605205" y="0"/>
                  </a:lnTo>
                  <a:lnTo>
                    <a:pt x="605205" y="10439"/>
                  </a:lnTo>
                  <a:lnTo>
                    <a:pt x="594779" y="10439"/>
                  </a:lnTo>
                  <a:lnTo>
                    <a:pt x="594779" y="20891"/>
                  </a:lnTo>
                  <a:lnTo>
                    <a:pt x="605205" y="20891"/>
                  </a:lnTo>
                  <a:lnTo>
                    <a:pt x="605205" y="31330"/>
                  </a:lnTo>
                  <a:lnTo>
                    <a:pt x="615645" y="31330"/>
                  </a:lnTo>
                  <a:lnTo>
                    <a:pt x="626084" y="31330"/>
                  </a:lnTo>
                  <a:lnTo>
                    <a:pt x="626084" y="20891"/>
                  </a:lnTo>
                  <a:lnTo>
                    <a:pt x="615645" y="20891"/>
                  </a:lnTo>
                  <a:lnTo>
                    <a:pt x="615645" y="10439"/>
                  </a:lnTo>
                  <a:lnTo>
                    <a:pt x="626084" y="10439"/>
                  </a:lnTo>
                  <a:lnTo>
                    <a:pt x="62608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89369" y="4444326"/>
              <a:ext cx="636905" cy="20955"/>
            </a:xfrm>
            <a:custGeom>
              <a:avLst/>
              <a:gdLst/>
              <a:ahLst/>
              <a:cxnLst/>
              <a:rect l="l" t="t" r="r" b="b"/>
              <a:pathLst>
                <a:path w="636905" h="20954">
                  <a:moveTo>
                    <a:pt x="10439" y="10414"/>
                  </a:moveTo>
                  <a:lnTo>
                    <a:pt x="0" y="10414"/>
                  </a:lnTo>
                  <a:lnTo>
                    <a:pt x="0" y="20853"/>
                  </a:lnTo>
                  <a:lnTo>
                    <a:pt x="10439" y="20853"/>
                  </a:lnTo>
                  <a:lnTo>
                    <a:pt x="10439" y="10414"/>
                  </a:lnTo>
                  <a:close/>
                </a:path>
                <a:path w="636905" h="20954">
                  <a:moveTo>
                    <a:pt x="41719" y="10414"/>
                  </a:moveTo>
                  <a:lnTo>
                    <a:pt x="31292" y="10414"/>
                  </a:lnTo>
                  <a:lnTo>
                    <a:pt x="31292" y="20853"/>
                  </a:lnTo>
                  <a:lnTo>
                    <a:pt x="41719" y="20853"/>
                  </a:lnTo>
                  <a:lnTo>
                    <a:pt x="41719" y="10414"/>
                  </a:lnTo>
                  <a:close/>
                </a:path>
                <a:path w="636905" h="20954">
                  <a:moveTo>
                    <a:pt x="52171" y="10414"/>
                  </a:moveTo>
                  <a:lnTo>
                    <a:pt x="41732" y="10414"/>
                  </a:lnTo>
                  <a:lnTo>
                    <a:pt x="41732" y="20853"/>
                  </a:lnTo>
                  <a:lnTo>
                    <a:pt x="52171" y="20853"/>
                  </a:lnTo>
                  <a:lnTo>
                    <a:pt x="52171" y="10414"/>
                  </a:lnTo>
                  <a:close/>
                </a:path>
                <a:path w="636905" h="20954">
                  <a:moveTo>
                    <a:pt x="73025" y="10414"/>
                  </a:moveTo>
                  <a:lnTo>
                    <a:pt x="62598" y="10414"/>
                  </a:lnTo>
                  <a:lnTo>
                    <a:pt x="62598" y="20853"/>
                  </a:lnTo>
                  <a:lnTo>
                    <a:pt x="73025" y="20853"/>
                  </a:lnTo>
                  <a:lnTo>
                    <a:pt x="73025" y="10414"/>
                  </a:lnTo>
                  <a:close/>
                </a:path>
                <a:path w="636905" h="20954">
                  <a:moveTo>
                    <a:pt x="104330" y="10414"/>
                  </a:moveTo>
                  <a:lnTo>
                    <a:pt x="93903" y="10414"/>
                  </a:lnTo>
                  <a:lnTo>
                    <a:pt x="83477" y="10414"/>
                  </a:lnTo>
                  <a:lnTo>
                    <a:pt x="73037" y="10414"/>
                  </a:lnTo>
                  <a:lnTo>
                    <a:pt x="73037" y="20853"/>
                  </a:lnTo>
                  <a:lnTo>
                    <a:pt x="83477" y="20853"/>
                  </a:lnTo>
                  <a:lnTo>
                    <a:pt x="93903" y="20853"/>
                  </a:lnTo>
                  <a:lnTo>
                    <a:pt x="104330" y="20853"/>
                  </a:lnTo>
                  <a:lnTo>
                    <a:pt x="104330" y="10414"/>
                  </a:lnTo>
                  <a:close/>
                </a:path>
                <a:path w="636905" h="20954">
                  <a:moveTo>
                    <a:pt x="166954" y="10414"/>
                  </a:moveTo>
                  <a:lnTo>
                    <a:pt x="166954" y="10414"/>
                  </a:lnTo>
                  <a:lnTo>
                    <a:pt x="114782" y="10414"/>
                  </a:lnTo>
                  <a:lnTo>
                    <a:pt x="114782" y="20853"/>
                  </a:lnTo>
                  <a:lnTo>
                    <a:pt x="166954" y="20853"/>
                  </a:lnTo>
                  <a:lnTo>
                    <a:pt x="166954" y="10414"/>
                  </a:lnTo>
                  <a:close/>
                </a:path>
                <a:path w="636905" h="20954">
                  <a:moveTo>
                    <a:pt x="198259" y="10414"/>
                  </a:moveTo>
                  <a:lnTo>
                    <a:pt x="187820" y="10414"/>
                  </a:lnTo>
                  <a:lnTo>
                    <a:pt x="177380" y="10414"/>
                  </a:lnTo>
                  <a:lnTo>
                    <a:pt x="177380" y="20853"/>
                  </a:lnTo>
                  <a:lnTo>
                    <a:pt x="187820" y="20853"/>
                  </a:lnTo>
                  <a:lnTo>
                    <a:pt x="198259" y="20853"/>
                  </a:lnTo>
                  <a:lnTo>
                    <a:pt x="198259" y="10414"/>
                  </a:lnTo>
                  <a:close/>
                </a:path>
                <a:path w="636905" h="20954">
                  <a:moveTo>
                    <a:pt x="219125" y="10414"/>
                  </a:moveTo>
                  <a:lnTo>
                    <a:pt x="208686" y="10414"/>
                  </a:lnTo>
                  <a:lnTo>
                    <a:pt x="208686" y="20853"/>
                  </a:lnTo>
                  <a:lnTo>
                    <a:pt x="219125" y="20853"/>
                  </a:lnTo>
                  <a:lnTo>
                    <a:pt x="219125" y="10414"/>
                  </a:lnTo>
                  <a:close/>
                </a:path>
                <a:path w="636905" h="20954">
                  <a:moveTo>
                    <a:pt x="271284" y="10414"/>
                  </a:moveTo>
                  <a:lnTo>
                    <a:pt x="271284" y="10414"/>
                  </a:lnTo>
                  <a:lnTo>
                    <a:pt x="229565" y="10414"/>
                  </a:lnTo>
                  <a:lnTo>
                    <a:pt x="229565" y="20853"/>
                  </a:lnTo>
                  <a:lnTo>
                    <a:pt x="271284" y="20853"/>
                  </a:lnTo>
                  <a:lnTo>
                    <a:pt x="271284" y="10414"/>
                  </a:lnTo>
                  <a:close/>
                </a:path>
                <a:path w="636905" h="20954">
                  <a:moveTo>
                    <a:pt x="313042" y="10414"/>
                  </a:moveTo>
                  <a:lnTo>
                    <a:pt x="302602" y="10414"/>
                  </a:lnTo>
                  <a:lnTo>
                    <a:pt x="302602" y="20853"/>
                  </a:lnTo>
                  <a:lnTo>
                    <a:pt x="313042" y="20853"/>
                  </a:lnTo>
                  <a:lnTo>
                    <a:pt x="313042" y="10414"/>
                  </a:lnTo>
                  <a:close/>
                </a:path>
                <a:path w="636905" h="20954">
                  <a:moveTo>
                    <a:pt x="417385" y="10414"/>
                  </a:moveTo>
                  <a:lnTo>
                    <a:pt x="417385" y="10414"/>
                  </a:lnTo>
                  <a:lnTo>
                    <a:pt x="375640" y="10414"/>
                  </a:lnTo>
                  <a:lnTo>
                    <a:pt x="375640" y="20853"/>
                  </a:lnTo>
                  <a:lnTo>
                    <a:pt x="417385" y="20853"/>
                  </a:lnTo>
                  <a:lnTo>
                    <a:pt x="417385" y="10414"/>
                  </a:lnTo>
                  <a:close/>
                </a:path>
                <a:path w="636905" h="20954">
                  <a:moveTo>
                    <a:pt x="459130" y="10414"/>
                  </a:moveTo>
                  <a:lnTo>
                    <a:pt x="448691" y="10414"/>
                  </a:lnTo>
                  <a:lnTo>
                    <a:pt x="438251" y="10414"/>
                  </a:lnTo>
                  <a:lnTo>
                    <a:pt x="438251" y="20853"/>
                  </a:lnTo>
                  <a:lnTo>
                    <a:pt x="448691" y="20853"/>
                  </a:lnTo>
                  <a:lnTo>
                    <a:pt x="459130" y="20853"/>
                  </a:lnTo>
                  <a:lnTo>
                    <a:pt x="459130" y="10414"/>
                  </a:lnTo>
                  <a:close/>
                </a:path>
                <a:path w="636905" h="20954">
                  <a:moveTo>
                    <a:pt x="636524" y="0"/>
                  </a:moveTo>
                  <a:lnTo>
                    <a:pt x="626084" y="0"/>
                  </a:lnTo>
                  <a:lnTo>
                    <a:pt x="615645" y="0"/>
                  </a:lnTo>
                  <a:lnTo>
                    <a:pt x="615645" y="10439"/>
                  </a:lnTo>
                  <a:lnTo>
                    <a:pt x="626084" y="10439"/>
                  </a:lnTo>
                  <a:lnTo>
                    <a:pt x="636524" y="10439"/>
                  </a:lnTo>
                  <a:lnTo>
                    <a:pt x="636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590232" y="4459960"/>
              <a:ext cx="125730" cy="0"/>
            </a:xfrm>
            <a:custGeom>
              <a:avLst/>
              <a:gdLst/>
              <a:ahLst/>
              <a:cxnLst/>
              <a:rect l="l" t="t" r="r" b="b"/>
              <a:pathLst>
                <a:path w="125729">
                  <a:moveTo>
                    <a:pt x="0" y="0"/>
                  </a:moveTo>
                  <a:lnTo>
                    <a:pt x="125222" y="0"/>
                  </a:lnTo>
                </a:path>
              </a:pathLst>
            </a:custGeom>
            <a:ln w="10439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89369" y="4465179"/>
              <a:ext cx="626110" cy="31750"/>
            </a:xfrm>
            <a:custGeom>
              <a:avLst/>
              <a:gdLst/>
              <a:ahLst/>
              <a:cxnLst/>
              <a:rect l="l" t="t" r="r" b="b"/>
              <a:pathLst>
                <a:path w="626110" h="31750">
                  <a:moveTo>
                    <a:pt x="10439" y="20878"/>
                  </a:moveTo>
                  <a:lnTo>
                    <a:pt x="0" y="20878"/>
                  </a:lnTo>
                  <a:lnTo>
                    <a:pt x="0" y="31318"/>
                  </a:lnTo>
                  <a:lnTo>
                    <a:pt x="10439" y="31318"/>
                  </a:lnTo>
                  <a:lnTo>
                    <a:pt x="10439" y="20878"/>
                  </a:lnTo>
                  <a:close/>
                </a:path>
                <a:path w="626110" h="31750">
                  <a:moveTo>
                    <a:pt x="20866" y="0"/>
                  </a:moveTo>
                  <a:lnTo>
                    <a:pt x="10439" y="0"/>
                  </a:lnTo>
                  <a:lnTo>
                    <a:pt x="0" y="0"/>
                  </a:lnTo>
                  <a:lnTo>
                    <a:pt x="0" y="10439"/>
                  </a:lnTo>
                  <a:lnTo>
                    <a:pt x="10426" y="10439"/>
                  </a:lnTo>
                  <a:lnTo>
                    <a:pt x="20866" y="10439"/>
                  </a:lnTo>
                  <a:lnTo>
                    <a:pt x="20866" y="0"/>
                  </a:lnTo>
                  <a:close/>
                </a:path>
                <a:path w="626110" h="31750">
                  <a:moveTo>
                    <a:pt x="41719" y="10439"/>
                  </a:moveTo>
                  <a:lnTo>
                    <a:pt x="31292" y="10439"/>
                  </a:lnTo>
                  <a:lnTo>
                    <a:pt x="20866" y="10439"/>
                  </a:lnTo>
                  <a:lnTo>
                    <a:pt x="20866" y="20878"/>
                  </a:lnTo>
                  <a:lnTo>
                    <a:pt x="20866" y="31318"/>
                  </a:lnTo>
                  <a:lnTo>
                    <a:pt x="31292" y="31318"/>
                  </a:lnTo>
                  <a:lnTo>
                    <a:pt x="31292" y="20878"/>
                  </a:lnTo>
                  <a:lnTo>
                    <a:pt x="41719" y="20878"/>
                  </a:lnTo>
                  <a:lnTo>
                    <a:pt x="41719" y="10439"/>
                  </a:lnTo>
                  <a:close/>
                </a:path>
                <a:path w="626110" h="31750">
                  <a:moveTo>
                    <a:pt x="73025" y="10439"/>
                  </a:moveTo>
                  <a:lnTo>
                    <a:pt x="62598" y="10439"/>
                  </a:lnTo>
                  <a:lnTo>
                    <a:pt x="52171" y="10439"/>
                  </a:lnTo>
                  <a:lnTo>
                    <a:pt x="41732" y="10439"/>
                  </a:lnTo>
                  <a:lnTo>
                    <a:pt x="41732" y="20878"/>
                  </a:lnTo>
                  <a:lnTo>
                    <a:pt x="52171" y="20878"/>
                  </a:lnTo>
                  <a:lnTo>
                    <a:pt x="52171" y="31318"/>
                  </a:lnTo>
                  <a:lnTo>
                    <a:pt x="62598" y="31318"/>
                  </a:lnTo>
                  <a:lnTo>
                    <a:pt x="62598" y="20878"/>
                  </a:lnTo>
                  <a:lnTo>
                    <a:pt x="73025" y="20878"/>
                  </a:lnTo>
                  <a:lnTo>
                    <a:pt x="73025" y="10439"/>
                  </a:lnTo>
                  <a:close/>
                </a:path>
                <a:path w="626110" h="31750">
                  <a:moveTo>
                    <a:pt x="93903" y="10439"/>
                  </a:moveTo>
                  <a:lnTo>
                    <a:pt x="83477" y="10439"/>
                  </a:lnTo>
                  <a:lnTo>
                    <a:pt x="83477" y="0"/>
                  </a:lnTo>
                  <a:lnTo>
                    <a:pt x="73037" y="0"/>
                  </a:lnTo>
                  <a:lnTo>
                    <a:pt x="73037" y="10439"/>
                  </a:lnTo>
                  <a:lnTo>
                    <a:pt x="73037" y="20878"/>
                  </a:lnTo>
                  <a:lnTo>
                    <a:pt x="83477" y="20878"/>
                  </a:lnTo>
                  <a:lnTo>
                    <a:pt x="83477" y="31318"/>
                  </a:lnTo>
                  <a:lnTo>
                    <a:pt x="93903" y="31318"/>
                  </a:lnTo>
                  <a:lnTo>
                    <a:pt x="93903" y="20878"/>
                  </a:lnTo>
                  <a:lnTo>
                    <a:pt x="93903" y="10439"/>
                  </a:lnTo>
                  <a:close/>
                </a:path>
                <a:path w="626110" h="31750">
                  <a:moveTo>
                    <a:pt x="135648" y="20878"/>
                  </a:moveTo>
                  <a:lnTo>
                    <a:pt x="125222" y="20878"/>
                  </a:lnTo>
                  <a:lnTo>
                    <a:pt x="114782" y="20878"/>
                  </a:lnTo>
                  <a:lnTo>
                    <a:pt x="114782" y="31318"/>
                  </a:lnTo>
                  <a:lnTo>
                    <a:pt x="125209" y="31318"/>
                  </a:lnTo>
                  <a:lnTo>
                    <a:pt x="135648" y="31318"/>
                  </a:lnTo>
                  <a:lnTo>
                    <a:pt x="135648" y="20878"/>
                  </a:lnTo>
                  <a:close/>
                </a:path>
                <a:path w="626110" h="31750">
                  <a:moveTo>
                    <a:pt x="166954" y="0"/>
                  </a:moveTo>
                  <a:lnTo>
                    <a:pt x="166954" y="0"/>
                  </a:lnTo>
                  <a:lnTo>
                    <a:pt x="125209" y="0"/>
                  </a:lnTo>
                  <a:lnTo>
                    <a:pt x="125209" y="10439"/>
                  </a:lnTo>
                  <a:lnTo>
                    <a:pt x="135648" y="10439"/>
                  </a:lnTo>
                  <a:lnTo>
                    <a:pt x="135648" y="20878"/>
                  </a:lnTo>
                  <a:lnTo>
                    <a:pt x="146075" y="20878"/>
                  </a:lnTo>
                  <a:lnTo>
                    <a:pt x="146075" y="31318"/>
                  </a:lnTo>
                  <a:lnTo>
                    <a:pt x="156514" y="31318"/>
                  </a:lnTo>
                  <a:lnTo>
                    <a:pt x="156514" y="20878"/>
                  </a:lnTo>
                  <a:lnTo>
                    <a:pt x="166954" y="20878"/>
                  </a:lnTo>
                  <a:lnTo>
                    <a:pt x="166954" y="10439"/>
                  </a:lnTo>
                  <a:lnTo>
                    <a:pt x="166954" y="0"/>
                  </a:lnTo>
                  <a:close/>
                </a:path>
                <a:path w="626110" h="31750">
                  <a:moveTo>
                    <a:pt x="187820" y="20878"/>
                  </a:moveTo>
                  <a:lnTo>
                    <a:pt x="177380" y="20878"/>
                  </a:lnTo>
                  <a:lnTo>
                    <a:pt x="177380" y="31318"/>
                  </a:lnTo>
                  <a:lnTo>
                    <a:pt x="187820" y="31318"/>
                  </a:lnTo>
                  <a:lnTo>
                    <a:pt x="187820" y="20878"/>
                  </a:lnTo>
                  <a:close/>
                </a:path>
                <a:path w="626110" h="31750">
                  <a:moveTo>
                    <a:pt x="229565" y="20878"/>
                  </a:moveTo>
                  <a:lnTo>
                    <a:pt x="219125" y="20878"/>
                  </a:lnTo>
                  <a:lnTo>
                    <a:pt x="219125" y="31318"/>
                  </a:lnTo>
                  <a:lnTo>
                    <a:pt x="229565" y="31318"/>
                  </a:lnTo>
                  <a:lnTo>
                    <a:pt x="229565" y="20878"/>
                  </a:lnTo>
                  <a:close/>
                </a:path>
                <a:path w="626110" h="31750">
                  <a:moveTo>
                    <a:pt x="229565" y="0"/>
                  </a:moveTo>
                  <a:lnTo>
                    <a:pt x="229565" y="0"/>
                  </a:lnTo>
                  <a:lnTo>
                    <a:pt x="187820" y="0"/>
                  </a:lnTo>
                  <a:lnTo>
                    <a:pt x="187820" y="10439"/>
                  </a:lnTo>
                  <a:lnTo>
                    <a:pt x="187820" y="20878"/>
                  </a:lnTo>
                  <a:lnTo>
                    <a:pt x="198259" y="20878"/>
                  </a:lnTo>
                  <a:lnTo>
                    <a:pt x="208686" y="20878"/>
                  </a:lnTo>
                  <a:lnTo>
                    <a:pt x="219125" y="20878"/>
                  </a:lnTo>
                  <a:lnTo>
                    <a:pt x="219125" y="10439"/>
                  </a:lnTo>
                  <a:lnTo>
                    <a:pt x="229565" y="10439"/>
                  </a:lnTo>
                  <a:lnTo>
                    <a:pt x="229565" y="0"/>
                  </a:lnTo>
                  <a:close/>
                </a:path>
                <a:path w="626110" h="31750">
                  <a:moveTo>
                    <a:pt x="250431" y="10439"/>
                  </a:moveTo>
                  <a:lnTo>
                    <a:pt x="240004" y="10439"/>
                  </a:lnTo>
                  <a:lnTo>
                    <a:pt x="229565" y="10439"/>
                  </a:lnTo>
                  <a:lnTo>
                    <a:pt x="229565" y="20878"/>
                  </a:lnTo>
                  <a:lnTo>
                    <a:pt x="239991" y="20878"/>
                  </a:lnTo>
                  <a:lnTo>
                    <a:pt x="250431" y="20878"/>
                  </a:lnTo>
                  <a:lnTo>
                    <a:pt x="250431" y="10439"/>
                  </a:lnTo>
                  <a:close/>
                </a:path>
                <a:path w="626110" h="31750">
                  <a:moveTo>
                    <a:pt x="271284" y="10439"/>
                  </a:moveTo>
                  <a:lnTo>
                    <a:pt x="260870" y="10439"/>
                  </a:lnTo>
                  <a:lnTo>
                    <a:pt x="260870" y="0"/>
                  </a:lnTo>
                  <a:lnTo>
                    <a:pt x="250431" y="0"/>
                  </a:lnTo>
                  <a:lnTo>
                    <a:pt x="250431" y="10439"/>
                  </a:lnTo>
                  <a:lnTo>
                    <a:pt x="260858" y="10439"/>
                  </a:lnTo>
                  <a:lnTo>
                    <a:pt x="260858" y="20878"/>
                  </a:lnTo>
                  <a:lnTo>
                    <a:pt x="271284" y="20878"/>
                  </a:lnTo>
                  <a:lnTo>
                    <a:pt x="271284" y="10439"/>
                  </a:lnTo>
                  <a:close/>
                </a:path>
                <a:path w="626110" h="31750">
                  <a:moveTo>
                    <a:pt x="302602" y="10439"/>
                  </a:moveTo>
                  <a:lnTo>
                    <a:pt x="292176" y="10439"/>
                  </a:lnTo>
                  <a:lnTo>
                    <a:pt x="281736" y="10439"/>
                  </a:lnTo>
                  <a:lnTo>
                    <a:pt x="281736" y="0"/>
                  </a:lnTo>
                  <a:lnTo>
                    <a:pt x="271297" y="0"/>
                  </a:lnTo>
                  <a:lnTo>
                    <a:pt x="271297" y="10439"/>
                  </a:lnTo>
                  <a:lnTo>
                    <a:pt x="271297" y="20878"/>
                  </a:lnTo>
                  <a:lnTo>
                    <a:pt x="281736" y="20878"/>
                  </a:lnTo>
                  <a:lnTo>
                    <a:pt x="292163" y="20878"/>
                  </a:lnTo>
                  <a:lnTo>
                    <a:pt x="302602" y="20878"/>
                  </a:lnTo>
                  <a:lnTo>
                    <a:pt x="302602" y="10439"/>
                  </a:lnTo>
                  <a:close/>
                </a:path>
                <a:path w="626110" h="31750">
                  <a:moveTo>
                    <a:pt x="344347" y="10439"/>
                  </a:moveTo>
                  <a:lnTo>
                    <a:pt x="333908" y="10439"/>
                  </a:lnTo>
                  <a:lnTo>
                    <a:pt x="323481" y="10439"/>
                  </a:lnTo>
                  <a:lnTo>
                    <a:pt x="323481" y="0"/>
                  </a:lnTo>
                  <a:lnTo>
                    <a:pt x="313042" y="0"/>
                  </a:lnTo>
                  <a:lnTo>
                    <a:pt x="302602" y="0"/>
                  </a:lnTo>
                  <a:lnTo>
                    <a:pt x="302602" y="10439"/>
                  </a:lnTo>
                  <a:lnTo>
                    <a:pt x="313042" y="10439"/>
                  </a:lnTo>
                  <a:lnTo>
                    <a:pt x="323456" y="10439"/>
                  </a:lnTo>
                  <a:lnTo>
                    <a:pt x="323456" y="20878"/>
                  </a:lnTo>
                  <a:lnTo>
                    <a:pt x="333908" y="20878"/>
                  </a:lnTo>
                  <a:lnTo>
                    <a:pt x="344347" y="20878"/>
                  </a:lnTo>
                  <a:lnTo>
                    <a:pt x="344347" y="10439"/>
                  </a:lnTo>
                  <a:close/>
                </a:path>
                <a:path w="626110" h="31750">
                  <a:moveTo>
                    <a:pt x="365213" y="10439"/>
                  </a:moveTo>
                  <a:lnTo>
                    <a:pt x="354787" y="10439"/>
                  </a:lnTo>
                  <a:lnTo>
                    <a:pt x="354787" y="0"/>
                  </a:lnTo>
                  <a:lnTo>
                    <a:pt x="344347" y="0"/>
                  </a:lnTo>
                  <a:lnTo>
                    <a:pt x="344347" y="10439"/>
                  </a:lnTo>
                  <a:lnTo>
                    <a:pt x="354774" y="10439"/>
                  </a:lnTo>
                  <a:lnTo>
                    <a:pt x="354774" y="20878"/>
                  </a:lnTo>
                  <a:lnTo>
                    <a:pt x="365213" y="20878"/>
                  </a:lnTo>
                  <a:lnTo>
                    <a:pt x="365213" y="10439"/>
                  </a:lnTo>
                  <a:close/>
                </a:path>
                <a:path w="626110" h="31750">
                  <a:moveTo>
                    <a:pt x="427824" y="10439"/>
                  </a:moveTo>
                  <a:lnTo>
                    <a:pt x="417385" y="10439"/>
                  </a:lnTo>
                  <a:lnTo>
                    <a:pt x="417385" y="0"/>
                  </a:lnTo>
                  <a:lnTo>
                    <a:pt x="406958" y="0"/>
                  </a:lnTo>
                  <a:lnTo>
                    <a:pt x="396519" y="0"/>
                  </a:lnTo>
                  <a:lnTo>
                    <a:pt x="396519" y="10439"/>
                  </a:lnTo>
                  <a:lnTo>
                    <a:pt x="386080" y="10439"/>
                  </a:lnTo>
                  <a:lnTo>
                    <a:pt x="386080" y="0"/>
                  </a:lnTo>
                  <a:lnTo>
                    <a:pt x="375640" y="0"/>
                  </a:lnTo>
                  <a:lnTo>
                    <a:pt x="375640" y="10439"/>
                  </a:lnTo>
                  <a:lnTo>
                    <a:pt x="375640" y="20878"/>
                  </a:lnTo>
                  <a:lnTo>
                    <a:pt x="386080" y="20878"/>
                  </a:lnTo>
                  <a:lnTo>
                    <a:pt x="427824" y="20878"/>
                  </a:lnTo>
                  <a:lnTo>
                    <a:pt x="427824" y="10439"/>
                  </a:lnTo>
                  <a:close/>
                </a:path>
                <a:path w="626110" h="31750">
                  <a:moveTo>
                    <a:pt x="459130" y="10439"/>
                  </a:moveTo>
                  <a:lnTo>
                    <a:pt x="448691" y="10439"/>
                  </a:lnTo>
                  <a:lnTo>
                    <a:pt x="438264" y="10439"/>
                  </a:lnTo>
                  <a:lnTo>
                    <a:pt x="438264" y="0"/>
                  </a:lnTo>
                  <a:lnTo>
                    <a:pt x="427824" y="0"/>
                  </a:lnTo>
                  <a:lnTo>
                    <a:pt x="427824" y="10439"/>
                  </a:lnTo>
                  <a:lnTo>
                    <a:pt x="438251" y="10439"/>
                  </a:lnTo>
                  <a:lnTo>
                    <a:pt x="438251" y="20878"/>
                  </a:lnTo>
                  <a:lnTo>
                    <a:pt x="448691" y="20878"/>
                  </a:lnTo>
                  <a:lnTo>
                    <a:pt x="459130" y="20878"/>
                  </a:lnTo>
                  <a:lnTo>
                    <a:pt x="459130" y="10439"/>
                  </a:lnTo>
                  <a:close/>
                </a:path>
                <a:path w="626110" h="31750">
                  <a:moveTo>
                    <a:pt x="500862" y="0"/>
                  </a:moveTo>
                  <a:lnTo>
                    <a:pt x="490423" y="0"/>
                  </a:lnTo>
                  <a:lnTo>
                    <a:pt x="490423" y="10439"/>
                  </a:lnTo>
                  <a:lnTo>
                    <a:pt x="490423" y="20878"/>
                  </a:lnTo>
                  <a:lnTo>
                    <a:pt x="500862" y="20878"/>
                  </a:lnTo>
                  <a:lnTo>
                    <a:pt x="500862" y="10439"/>
                  </a:lnTo>
                  <a:lnTo>
                    <a:pt x="500862" y="0"/>
                  </a:lnTo>
                  <a:close/>
                </a:path>
                <a:path w="626110" h="31750">
                  <a:moveTo>
                    <a:pt x="532168" y="10439"/>
                  </a:moveTo>
                  <a:lnTo>
                    <a:pt x="521741" y="10439"/>
                  </a:lnTo>
                  <a:lnTo>
                    <a:pt x="521741" y="0"/>
                  </a:lnTo>
                  <a:lnTo>
                    <a:pt x="511302" y="0"/>
                  </a:lnTo>
                  <a:lnTo>
                    <a:pt x="511302" y="10439"/>
                  </a:lnTo>
                  <a:lnTo>
                    <a:pt x="521728" y="10439"/>
                  </a:lnTo>
                  <a:lnTo>
                    <a:pt x="521728" y="20878"/>
                  </a:lnTo>
                  <a:lnTo>
                    <a:pt x="532168" y="20878"/>
                  </a:lnTo>
                  <a:lnTo>
                    <a:pt x="532168" y="10439"/>
                  </a:lnTo>
                  <a:close/>
                </a:path>
                <a:path w="626110" h="31750">
                  <a:moveTo>
                    <a:pt x="553046" y="10439"/>
                  </a:moveTo>
                  <a:lnTo>
                    <a:pt x="542607" y="10439"/>
                  </a:lnTo>
                  <a:lnTo>
                    <a:pt x="542607" y="20878"/>
                  </a:lnTo>
                  <a:lnTo>
                    <a:pt x="553046" y="20878"/>
                  </a:lnTo>
                  <a:lnTo>
                    <a:pt x="553046" y="10439"/>
                  </a:lnTo>
                  <a:close/>
                </a:path>
                <a:path w="626110" h="31750">
                  <a:moveTo>
                    <a:pt x="626084" y="0"/>
                  </a:moveTo>
                  <a:lnTo>
                    <a:pt x="615645" y="0"/>
                  </a:lnTo>
                  <a:lnTo>
                    <a:pt x="615645" y="10439"/>
                  </a:lnTo>
                  <a:lnTo>
                    <a:pt x="605218" y="10439"/>
                  </a:lnTo>
                  <a:lnTo>
                    <a:pt x="605218" y="0"/>
                  </a:lnTo>
                  <a:lnTo>
                    <a:pt x="594779" y="0"/>
                  </a:lnTo>
                  <a:lnTo>
                    <a:pt x="584339" y="0"/>
                  </a:lnTo>
                  <a:lnTo>
                    <a:pt x="584339" y="10439"/>
                  </a:lnTo>
                  <a:lnTo>
                    <a:pt x="573913" y="10439"/>
                  </a:lnTo>
                  <a:lnTo>
                    <a:pt x="573913" y="20878"/>
                  </a:lnTo>
                  <a:lnTo>
                    <a:pt x="626084" y="20878"/>
                  </a:lnTo>
                  <a:lnTo>
                    <a:pt x="626084" y="10439"/>
                  </a:lnTo>
                  <a:lnTo>
                    <a:pt x="62608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89369" y="4486058"/>
              <a:ext cx="636905" cy="31750"/>
            </a:xfrm>
            <a:custGeom>
              <a:avLst/>
              <a:gdLst/>
              <a:ahLst/>
              <a:cxnLst/>
              <a:rect l="l" t="t" r="r" b="b"/>
              <a:pathLst>
                <a:path w="636905" h="31750">
                  <a:moveTo>
                    <a:pt x="20866" y="10426"/>
                  </a:moveTo>
                  <a:lnTo>
                    <a:pt x="10439" y="10426"/>
                  </a:lnTo>
                  <a:lnTo>
                    <a:pt x="0" y="10426"/>
                  </a:lnTo>
                  <a:lnTo>
                    <a:pt x="0" y="20866"/>
                  </a:lnTo>
                  <a:lnTo>
                    <a:pt x="0" y="31305"/>
                  </a:lnTo>
                  <a:lnTo>
                    <a:pt x="10439" y="31305"/>
                  </a:lnTo>
                  <a:lnTo>
                    <a:pt x="10439" y="20866"/>
                  </a:lnTo>
                  <a:lnTo>
                    <a:pt x="20866" y="20866"/>
                  </a:lnTo>
                  <a:lnTo>
                    <a:pt x="20866" y="10426"/>
                  </a:lnTo>
                  <a:close/>
                </a:path>
                <a:path w="636905" h="31750">
                  <a:moveTo>
                    <a:pt x="31292" y="20866"/>
                  </a:moveTo>
                  <a:lnTo>
                    <a:pt x="20866" y="20866"/>
                  </a:lnTo>
                  <a:lnTo>
                    <a:pt x="20866" y="31305"/>
                  </a:lnTo>
                  <a:lnTo>
                    <a:pt x="31292" y="31305"/>
                  </a:lnTo>
                  <a:lnTo>
                    <a:pt x="31292" y="20866"/>
                  </a:lnTo>
                  <a:close/>
                </a:path>
                <a:path w="636905" h="31750">
                  <a:moveTo>
                    <a:pt x="73025" y="10426"/>
                  </a:moveTo>
                  <a:lnTo>
                    <a:pt x="62598" y="10426"/>
                  </a:lnTo>
                  <a:lnTo>
                    <a:pt x="52171" y="10426"/>
                  </a:lnTo>
                  <a:lnTo>
                    <a:pt x="52171" y="20866"/>
                  </a:lnTo>
                  <a:lnTo>
                    <a:pt x="62598" y="20866"/>
                  </a:lnTo>
                  <a:lnTo>
                    <a:pt x="73025" y="20866"/>
                  </a:lnTo>
                  <a:lnTo>
                    <a:pt x="73025" y="10426"/>
                  </a:lnTo>
                  <a:close/>
                </a:path>
                <a:path w="636905" h="31750">
                  <a:moveTo>
                    <a:pt x="83477" y="10426"/>
                  </a:moveTo>
                  <a:lnTo>
                    <a:pt x="73037" y="10426"/>
                  </a:lnTo>
                  <a:lnTo>
                    <a:pt x="73037" y="20866"/>
                  </a:lnTo>
                  <a:lnTo>
                    <a:pt x="73037" y="31305"/>
                  </a:lnTo>
                  <a:lnTo>
                    <a:pt x="83477" y="31305"/>
                  </a:lnTo>
                  <a:lnTo>
                    <a:pt x="83477" y="20866"/>
                  </a:lnTo>
                  <a:lnTo>
                    <a:pt x="83477" y="10426"/>
                  </a:lnTo>
                  <a:close/>
                </a:path>
                <a:path w="636905" h="31750">
                  <a:moveTo>
                    <a:pt x="104330" y="10426"/>
                  </a:moveTo>
                  <a:lnTo>
                    <a:pt x="93903" y="10426"/>
                  </a:lnTo>
                  <a:lnTo>
                    <a:pt x="93903" y="20866"/>
                  </a:lnTo>
                  <a:lnTo>
                    <a:pt x="93903" y="31305"/>
                  </a:lnTo>
                  <a:lnTo>
                    <a:pt x="104330" y="31305"/>
                  </a:lnTo>
                  <a:lnTo>
                    <a:pt x="104330" y="20866"/>
                  </a:lnTo>
                  <a:lnTo>
                    <a:pt x="104330" y="10426"/>
                  </a:lnTo>
                  <a:close/>
                </a:path>
                <a:path w="636905" h="31750">
                  <a:moveTo>
                    <a:pt x="135648" y="20866"/>
                  </a:moveTo>
                  <a:lnTo>
                    <a:pt x="125222" y="20866"/>
                  </a:lnTo>
                  <a:lnTo>
                    <a:pt x="125222" y="10426"/>
                  </a:lnTo>
                  <a:lnTo>
                    <a:pt x="114782" y="10426"/>
                  </a:lnTo>
                  <a:lnTo>
                    <a:pt x="114782" y="20866"/>
                  </a:lnTo>
                  <a:lnTo>
                    <a:pt x="104343" y="20866"/>
                  </a:lnTo>
                  <a:lnTo>
                    <a:pt x="104343" y="31305"/>
                  </a:lnTo>
                  <a:lnTo>
                    <a:pt x="114782" y="31305"/>
                  </a:lnTo>
                  <a:lnTo>
                    <a:pt x="125209" y="31305"/>
                  </a:lnTo>
                  <a:lnTo>
                    <a:pt x="135648" y="31305"/>
                  </a:lnTo>
                  <a:lnTo>
                    <a:pt x="135648" y="20866"/>
                  </a:lnTo>
                  <a:close/>
                </a:path>
                <a:path w="636905" h="31750">
                  <a:moveTo>
                    <a:pt x="146088" y="10426"/>
                  </a:moveTo>
                  <a:lnTo>
                    <a:pt x="135648" y="10426"/>
                  </a:lnTo>
                  <a:lnTo>
                    <a:pt x="135648" y="20866"/>
                  </a:lnTo>
                  <a:lnTo>
                    <a:pt x="146088" y="20866"/>
                  </a:lnTo>
                  <a:lnTo>
                    <a:pt x="146088" y="10426"/>
                  </a:lnTo>
                  <a:close/>
                </a:path>
                <a:path w="636905" h="31750">
                  <a:moveTo>
                    <a:pt x="198259" y="10426"/>
                  </a:moveTo>
                  <a:lnTo>
                    <a:pt x="198259" y="10426"/>
                  </a:lnTo>
                  <a:lnTo>
                    <a:pt x="156514" y="10426"/>
                  </a:lnTo>
                  <a:lnTo>
                    <a:pt x="156514" y="20866"/>
                  </a:lnTo>
                  <a:lnTo>
                    <a:pt x="198259" y="20866"/>
                  </a:lnTo>
                  <a:lnTo>
                    <a:pt x="198259" y="10426"/>
                  </a:lnTo>
                  <a:close/>
                </a:path>
                <a:path w="636905" h="31750">
                  <a:moveTo>
                    <a:pt x="250431" y="10426"/>
                  </a:moveTo>
                  <a:lnTo>
                    <a:pt x="240004" y="10426"/>
                  </a:lnTo>
                  <a:lnTo>
                    <a:pt x="240004" y="0"/>
                  </a:lnTo>
                  <a:lnTo>
                    <a:pt x="239991" y="10439"/>
                  </a:lnTo>
                  <a:lnTo>
                    <a:pt x="239991" y="20866"/>
                  </a:lnTo>
                  <a:lnTo>
                    <a:pt x="229565" y="20866"/>
                  </a:lnTo>
                  <a:lnTo>
                    <a:pt x="229565" y="10439"/>
                  </a:lnTo>
                  <a:lnTo>
                    <a:pt x="239991" y="10439"/>
                  </a:lnTo>
                  <a:lnTo>
                    <a:pt x="239991" y="0"/>
                  </a:lnTo>
                  <a:lnTo>
                    <a:pt x="229565" y="0"/>
                  </a:lnTo>
                  <a:lnTo>
                    <a:pt x="219125" y="0"/>
                  </a:lnTo>
                  <a:lnTo>
                    <a:pt x="219125" y="10426"/>
                  </a:lnTo>
                  <a:lnTo>
                    <a:pt x="208686" y="10426"/>
                  </a:lnTo>
                  <a:lnTo>
                    <a:pt x="208686" y="20866"/>
                  </a:lnTo>
                  <a:lnTo>
                    <a:pt x="219125" y="20866"/>
                  </a:lnTo>
                  <a:lnTo>
                    <a:pt x="219125" y="31305"/>
                  </a:lnTo>
                  <a:lnTo>
                    <a:pt x="229565" y="31305"/>
                  </a:lnTo>
                  <a:lnTo>
                    <a:pt x="240004" y="31305"/>
                  </a:lnTo>
                  <a:lnTo>
                    <a:pt x="240004" y="20866"/>
                  </a:lnTo>
                  <a:lnTo>
                    <a:pt x="250431" y="20866"/>
                  </a:lnTo>
                  <a:lnTo>
                    <a:pt x="250431" y="10426"/>
                  </a:lnTo>
                  <a:close/>
                </a:path>
                <a:path w="636905" h="31750">
                  <a:moveTo>
                    <a:pt x="271284" y="0"/>
                  </a:moveTo>
                  <a:lnTo>
                    <a:pt x="260858" y="0"/>
                  </a:lnTo>
                  <a:lnTo>
                    <a:pt x="260858" y="10426"/>
                  </a:lnTo>
                  <a:lnTo>
                    <a:pt x="260858" y="20866"/>
                  </a:lnTo>
                  <a:lnTo>
                    <a:pt x="271284" y="20866"/>
                  </a:lnTo>
                  <a:lnTo>
                    <a:pt x="271284" y="10439"/>
                  </a:lnTo>
                  <a:lnTo>
                    <a:pt x="271284" y="0"/>
                  </a:lnTo>
                  <a:close/>
                </a:path>
                <a:path w="636905" h="31750">
                  <a:moveTo>
                    <a:pt x="386080" y="0"/>
                  </a:moveTo>
                  <a:lnTo>
                    <a:pt x="375640" y="0"/>
                  </a:lnTo>
                  <a:lnTo>
                    <a:pt x="375640" y="10426"/>
                  </a:lnTo>
                  <a:lnTo>
                    <a:pt x="365213" y="10426"/>
                  </a:lnTo>
                  <a:lnTo>
                    <a:pt x="365213" y="0"/>
                  </a:lnTo>
                  <a:lnTo>
                    <a:pt x="354787" y="0"/>
                  </a:lnTo>
                  <a:lnTo>
                    <a:pt x="344347" y="0"/>
                  </a:lnTo>
                  <a:lnTo>
                    <a:pt x="333908" y="0"/>
                  </a:lnTo>
                  <a:lnTo>
                    <a:pt x="333908" y="10426"/>
                  </a:lnTo>
                  <a:lnTo>
                    <a:pt x="323481" y="10426"/>
                  </a:lnTo>
                  <a:lnTo>
                    <a:pt x="313042" y="10426"/>
                  </a:lnTo>
                  <a:lnTo>
                    <a:pt x="313042" y="0"/>
                  </a:lnTo>
                  <a:lnTo>
                    <a:pt x="302602" y="0"/>
                  </a:lnTo>
                  <a:lnTo>
                    <a:pt x="292163" y="0"/>
                  </a:lnTo>
                  <a:lnTo>
                    <a:pt x="292163" y="10426"/>
                  </a:lnTo>
                  <a:lnTo>
                    <a:pt x="281736" y="10426"/>
                  </a:lnTo>
                  <a:lnTo>
                    <a:pt x="281736" y="0"/>
                  </a:lnTo>
                  <a:lnTo>
                    <a:pt x="271297" y="0"/>
                  </a:lnTo>
                  <a:lnTo>
                    <a:pt x="271297" y="10426"/>
                  </a:lnTo>
                  <a:lnTo>
                    <a:pt x="271297" y="20866"/>
                  </a:lnTo>
                  <a:lnTo>
                    <a:pt x="281736" y="20866"/>
                  </a:lnTo>
                  <a:lnTo>
                    <a:pt x="281736" y="31305"/>
                  </a:lnTo>
                  <a:lnTo>
                    <a:pt x="292176" y="31305"/>
                  </a:lnTo>
                  <a:lnTo>
                    <a:pt x="292176" y="20866"/>
                  </a:lnTo>
                  <a:lnTo>
                    <a:pt x="302602" y="20866"/>
                  </a:lnTo>
                  <a:lnTo>
                    <a:pt x="313042" y="20866"/>
                  </a:lnTo>
                  <a:lnTo>
                    <a:pt x="323456" y="20866"/>
                  </a:lnTo>
                  <a:lnTo>
                    <a:pt x="323456" y="31305"/>
                  </a:lnTo>
                  <a:lnTo>
                    <a:pt x="333908" y="31305"/>
                  </a:lnTo>
                  <a:lnTo>
                    <a:pt x="333908" y="20866"/>
                  </a:lnTo>
                  <a:lnTo>
                    <a:pt x="333908" y="10439"/>
                  </a:lnTo>
                  <a:lnTo>
                    <a:pt x="344347" y="10439"/>
                  </a:lnTo>
                  <a:lnTo>
                    <a:pt x="354774" y="10439"/>
                  </a:lnTo>
                  <a:lnTo>
                    <a:pt x="354774" y="20866"/>
                  </a:lnTo>
                  <a:lnTo>
                    <a:pt x="354774" y="31305"/>
                  </a:lnTo>
                  <a:lnTo>
                    <a:pt x="365213" y="31305"/>
                  </a:lnTo>
                  <a:lnTo>
                    <a:pt x="365213" y="20866"/>
                  </a:lnTo>
                  <a:lnTo>
                    <a:pt x="375653" y="20866"/>
                  </a:lnTo>
                  <a:lnTo>
                    <a:pt x="375653" y="10439"/>
                  </a:lnTo>
                  <a:lnTo>
                    <a:pt x="386080" y="10439"/>
                  </a:lnTo>
                  <a:lnTo>
                    <a:pt x="386080" y="0"/>
                  </a:lnTo>
                  <a:close/>
                </a:path>
                <a:path w="636905" h="31750">
                  <a:moveTo>
                    <a:pt x="406958" y="10426"/>
                  </a:moveTo>
                  <a:lnTo>
                    <a:pt x="396519" y="10426"/>
                  </a:lnTo>
                  <a:lnTo>
                    <a:pt x="396519" y="20866"/>
                  </a:lnTo>
                  <a:lnTo>
                    <a:pt x="406958" y="20866"/>
                  </a:lnTo>
                  <a:lnTo>
                    <a:pt x="406958" y="10426"/>
                  </a:lnTo>
                  <a:close/>
                </a:path>
                <a:path w="636905" h="31750">
                  <a:moveTo>
                    <a:pt x="438264" y="0"/>
                  </a:moveTo>
                  <a:lnTo>
                    <a:pt x="427824" y="0"/>
                  </a:lnTo>
                  <a:lnTo>
                    <a:pt x="427824" y="10426"/>
                  </a:lnTo>
                  <a:lnTo>
                    <a:pt x="417385" y="10426"/>
                  </a:lnTo>
                  <a:lnTo>
                    <a:pt x="417385" y="20866"/>
                  </a:lnTo>
                  <a:lnTo>
                    <a:pt x="427824" y="20866"/>
                  </a:lnTo>
                  <a:lnTo>
                    <a:pt x="427824" y="10439"/>
                  </a:lnTo>
                  <a:lnTo>
                    <a:pt x="438264" y="10439"/>
                  </a:lnTo>
                  <a:lnTo>
                    <a:pt x="438264" y="0"/>
                  </a:lnTo>
                  <a:close/>
                </a:path>
                <a:path w="636905" h="31750">
                  <a:moveTo>
                    <a:pt x="490435" y="0"/>
                  </a:moveTo>
                  <a:lnTo>
                    <a:pt x="490435" y="0"/>
                  </a:lnTo>
                  <a:lnTo>
                    <a:pt x="448691" y="0"/>
                  </a:lnTo>
                  <a:lnTo>
                    <a:pt x="448691" y="10426"/>
                  </a:lnTo>
                  <a:lnTo>
                    <a:pt x="448691" y="20866"/>
                  </a:lnTo>
                  <a:lnTo>
                    <a:pt x="459130" y="20866"/>
                  </a:lnTo>
                  <a:lnTo>
                    <a:pt x="469557" y="20866"/>
                  </a:lnTo>
                  <a:lnTo>
                    <a:pt x="479996" y="20866"/>
                  </a:lnTo>
                  <a:lnTo>
                    <a:pt x="479996" y="10439"/>
                  </a:lnTo>
                  <a:lnTo>
                    <a:pt x="490435" y="10439"/>
                  </a:lnTo>
                  <a:lnTo>
                    <a:pt x="490435" y="0"/>
                  </a:lnTo>
                  <a:close/>
                </a:path>
                <a:path w="636905" h="31750">
                  <a:moveTo>
                    <a:pt x="511302" y="0"/>
                  </a:moveTo>
                  <a:lnTo>
                    <a:pt x="500862" y="0"/>
                  </a:lnTo>
                  <a:lnTo>
                    <a:pt x="500862" y="10426"/>
                  </a:lnTo>
                  <a:lnTo>
                    <a:pt x="500862" y="20866"/>
                  </a:lnTo>
                  <a:lnTo>
                    <a:pt x="511302" y="20866"/>
                  </a:lnTo>
                  <a:lnTo>
                    <a:pt x="511302" y="10439"/>
                  </a:lnTo>
                  <a:lnTo>
                    <a:pt x="511302" y="0"/>
                  </a:lnTo>
                  <a:close/>
                </a:path>
                <a:path w="636905" h="31750">
                  <a:moveTo>
                    <a:pt x="563473" y="0"/>
                  </a:moveTo>
                  <a:lnTo>
                    <a:pt x="553046" y="0"/>
                  </a:lnTo>
                  <a:lnTo>
                    <a:pt x="542607" y="0"/>
                  </a:lnTo>
                  <a:lnTo>
                    <a:pt x="532168" y="0"/>
                  </a:lnTo>
                  <a:lnTo>
                    <a:pt x="532168" y="10426"/>
                  </a:lnTo>
                  <a:lnTo>
                    <a:pt x="521728" y="10426"/>
                  </a:lnTo>
                  <a:lnTo>
                    <a:pt x="521728" y="20866"/>
                  </a:lnTo>
                  <a:lnTo>
                    <a:pt x="532168" y="20866"/>
                  </a:lnTo>
                  <a:lnTo>
                    <a:pt x="532168" y="10439"/>
                  </a:lnTo>
                  <a:lnTo>
                    <a:pt x="542607" y="10439"/>
                  </a:lnTo>
                  <a:lnTo>
                    <a:pt x="542607" y="20866"/>
                  </a:lnTo>
                  <a:lnTo>
                    <a:pt x="553046" y="20866"/>
                  </a:lnTo>
                  <a:lnTo>
                    <a:pt x="553046" y="10439"/>
                  </a:lnTo>
                  <a:lnTo>
                    <a:pt x="563473" y="10439"/>
                  </a:lnTo>
                  <a:lnTo>
                    <a:pt x="563473" y="0"/>
                  </a:lnTo>
                  <a:close/>
                </a:path>
                <a:path w="636905" h="31750">
                  <a:moveTo>
                    <a:pt x="605218" y="10426"/>
                  </a:moveTo>
                  <a:lnTo>
                    <a:pt x="594779" y="10426"/>
                  </a:lnTo>
                  <a:lnTo>
                    <a:pt x="594779" y="0"/>
                  </a:lnTo>
                  <a:lnTo>
                    <a:pt x="584352" y="0"/>
                  </a:lnTo>
                  <a:lnTo>
                    <a:pt x="573913" y="0"/>
                  </a:lnTo>
                  <a:lnTo>
                    <a:pt x="573913" y="10426"/>
                  </a:lnTo>
                  <a:lnTo>
                    <a:pt x="573913" y="20866"/>
                  </a:lnTo>
                  <a:lnTo>
                    <a:pt x="584339" y="20866"/>
                  </a:lnTo>
                  <a:lnTo>
                    <a:pt x="594779" y="20866"/>
                  </a:lnTo>
                  <a:lnTo>
                    <a:pt x="605218" y="20866"/>
                  </a:lnTo>
                  <a:lnTo>
                    <a:pt x="605218" y="10426"/>
                  </a:lnTo>
                  <a:close/>
                </a:path>
                <a:path w="636905" h="31750">
                  <a:moveTo>
                    <a:pt x="636524" y="0"/>
                  </a:moveTo>
                  <a:lnTo>
                    <a:pt x="626084" y="0"/>
                  </a:lnTo>
                  <a:lnTo>
                    <a:pt x="626084" y="10426"/>
                  </a:lnTo>
                  <a:lnTo>
                    <a:pt x="615645" y="10426"/>
                  </a:lnTo>
                  <a:lnTo>
                    <a:pt x="615645" y="20866"/>
                  </a:lnTo>
                  <a:lnTo>
                    <a:pt x="626084" y="20866"/>
                  </a:lnTo>
                  <a:lnTo>
                    <a:pt x="636524" y="20866"/>
                  </a:lnTo>
                  <a:lnTo>
                    <a:pt x="636524" y="10439"/>
                  </a:lnTo>
                  <a:lnTo>
                    <a:pt x="636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89369" y="4506924"/>
              <a:ext cx="636905" cy="41910"/>
            </a:xfrm>
            <a:custGeom>
              <a:avLst/>
              <a:gdLst/>
              <a:ahLst/>
              <a:cxnLst/>
              <a:rect l="l" t="t" r="r" b="b"/>
              <a:pathLst>
                <a:path w="636905" h="41910">
                  <a:moveTo>
                    <a:pt x="20866" y="10426"/>
                  </a:moveTo>
                  <a:lnTo>
                    <a:pt x="10426" y="10426"/>
                  </a:lnTo>
                  <a:lnTo>
                    <a:pt x="10426" y="20866"/>
                  </a:lnTo>
                  <a:lnTo>
                    <a:pt x="0" y="20866"/>
                  </a:lnTo>
                  <a:lnTo>
                    <a:pt x="0" y="31292"/>
                  </a:lnTo>
                  <a:lnTo>
                    <a:pt x="0" y="41732"/>
                  </a:lnTo>
                  <a:lnTo>
                    <a:pt x="10439" y="41732"/>
                  </a:lnTo>
                  <a:lnTo>
                    <a:pt x="10439" y="31305"/>
                  </a:lnTo>
                  <a:lnTo>
                    <a:pt x="10439" y="20866"/>
                  </a:lnTo>
                  <a:lnTo>
                    <a:pt x="20866" y="20866"/>
                  </a:lnTo>
                  <a:lnTo>
                    <a:pt x="20866" y="10426"/>
                  </a:lnTo>
                  <a:close/>
                </a:path>
                <a:path w="636905" h="41910">
                  <a:moveTo>
                    <a:pt x="41719" y="10426"/>
                  </a:moveTo>
                  <a:lnTo>
                    <a:pt x="31292" y="10426"/>
                  </a:lnTo>
                  <a:lnTo>
                    <a:pt x="31292" y="20866"/>
                  </a:lnTo>
                  <a:lnTo>
                    <a:pt x="41719" y="20866"/>
                  </a:lnTo>
                  <a:lnTo>
                    <a:pt x="41719" y="10426"/>
                  </a:lnTo>
                  <a:close/>
                </a:path>
                <a:path w="636905" h="41910">
                  <a:moveTo>
                    <a:pt x="52171" y="10426"/>
                  </a:moveTo>
                  <a:lnTo>
                    <a:pt x="41732" y="10426"/>
                  </a:lnTo>
                  <a:lnTo>
                    <a:pt x="41732" y="20866"/>
                  </a:lnTo>
                  <a:lnTo>
                    <a:pt x="52171" y="20866"/>
                  </a:lnTo>
                  <a:lnTo>
                    <a:pt x="52171" y="10426"/>
                  </a:lnTo>
                  <a:close/>
                </a:path>
                <a:path w="636905" h="41910">
                  <a:moveTo>
                    <a:pt x="73025" y="10426"/>
                  </a:moveTo>
                  <a:lnTo>
                    <a:pt x="62598" y="10426"/>
                  </a:lnTo>
                  <a:lnTo>
                    <a:pt x="62598" y="20866"/>
                  </a:lnTo>
                  <a:lnTo>
                    <a:pt x="73025" y="20866"/>
                  </a:lnTo>
                  <a:lnTo>
                    <a:pt x="73025" y="10426"/>
                  </a:lnTo>
                  <a:close/>
                </a:path>
                <a:path w="636905" h="41910">
                  <a:moveTo>
                    <a:pt x="83477" y="10426"/>
                  </a:moveTo>
                  <a:lnTo>
                    <a:pt x="73037" y="10426"/>
                  </a:lnTo>
                  <a:lnTo>
                    <a:pt x="73037" y="20866"/>
                  </a:lnTo>
                  <a:lnTo>
                    <a:pt x="83477" y="20866"/>
                  </a:lnTo>
                  <a:lnTo>
                    <a:pt x="83477" y="10426"/>
                  </a:lnTo>
                  <a:close/>
                </a:path>
                <a:path w="636905" h="41910">
                  <a:moveTo>
                    <a:pt x="93903" y="20866"/>
                  </a:moveTo>
                  <a:lnTo>
                    <a:pt x="83477" y="20866"/>
                  </a:lnTo>
                  <a:lnTo>
                    <a:pt x="83477" y="31305"/>
                  </a:lnTo>
                  <a:lnTo>
                    <a:pt x="93903" y="31305"/>
                  </a:lnTo>
                  <a:lnTo>
                    <a:pt x="93903" y="20866"/>
                  </a:lnTo>
                  <a:close/>
                </a:path>
                <a:path w="636905" h="41910">
                  <a:moveTo>
                    <a:pt x="125222" y="10426"/>
                  </a:moveTo>
                  <a:lnTo>
                    <a:pt x="114782" y="10426"/>
                  </a:lnTo>
                  <a:lnTo>
                    <a:pt x="104343" y="10426"/>
                  </a:lnTo>
                  <a:lnTo>
                    <a:pt x="104343" y="20866"/>
                  </a:lnTo>
                  <a:lnTo>
                    <a:pt x="104343" y="31305"/>
                  </a:lnTo>
                  <a:lnTo>
                    <a:pt x="114782" y="31305"/>
                  </a:lnTo>
                  <a:lnTo>
                    <a:pt x="125222" y="31305"/>
                  </a:lnTo>
                  <a:lnTo>
                    <a:pt x="125222" y="20866"/>
                  </a:lnTo>
                  <a:lnTo>
                    <a:pt x="125222" y="10426"/>
                  </a:lnTo>
                  <a:close/>
                </a:path>
                <a:path w="636905" h="41910">
                  <a:moveTo>
                    <a:pt x="166954" y="10426"/>
                  </a:moveTo>
                  <a:lnTo>
                    <a:pt x="156514" y="10426"/>
                  </a:lnTo>
                  <a:lnTo>
                    <a:pt x="146075" y="10426"/>
                  </a:lnTo>
                  <a:lnTo>
                    <a:pt x="146075" y="20866"/>
                  </a:lnTo>
                  <a:lnTo>
                    <a:pt x="156514" y="20866"/>
                  </a:lnTo>
                  <a:lnTo>
                    <a:pt x="166954" y="20866"/>
                  </a:lnTo>
                  <a:lnTo>
                    <a:pt x="166954" y="10426"/>
                  </a:lnTo>
                  <a:close/>
                </a:path>
                <a:path w="636905" h="41910">
                  <a:moveTo>
                    <a:pt x="229565" y="10426"/>
                  </a:moveTo>
                  <a:lnTo>
                    <a:pt x="229565" y="10426"/>
                  </a:lnTo>
                  <a:lnTo>
                    <a:pt x="177380" y="10426"/>
                  </a:lnTo>
                  <a:lnTo>
                    <a:pt x="177380" y="20866"/>
                  </a:lnTo>
                  <a:lnTo>
                    <a:pt x="166954" y="20866"/>
                  </a:lnTo>
                  <a:lnTo>
                    <a:pt x="166954" y="31305"/>
                  </a:lnTo>
                  <a:lnTo>
                    <a:pt x="177393" y="31305"/>
                  </a:lnTo>
                  <a:lnTo>
                    <a:pt x="177393" y="20866"/>
                  </a:lnTo>
                  <a:lnTo>
                    <a:pt x="187820" y="20866"/>
                  </a:lnTo>
                  <a:lnTo>
                    <a:pt x="187820" y="31305"/>
                  </a:lnTo>
                  <a:lnTo>
                    <a:pt x="198259" y="31305"/>
                  </a:lnTo>
                  <a:lnTo>
                    <a:pt x="208686" y="31305"/>
                  </a:lnTo>
                  <a:lnTo>
                    <a:pt x="219125" y="31305"/>
                  </a:lnTo>
                  <a:lnTo>
                    <a:pt x="219125" y="20866"/>
                  </a:lnTo>
                  <a:lnTo>
                    <a:pt x="229565" y="20866"/>
                  </a:lnTo>
                  <a:lnTo>
                    <a:pt x="229565" y="10426"/>
                  </a:lnTo>
                  <a:close/>
                </a:path>
                <a:path w="636905" h="41910">
                  <a:moveTo>
                    <a:pt x="250431" y="10426"/>
                  </a:moveTo>
                  <a:lnTo>
                    <a:pt x="239991" y="10426"/>
                  </a:lnTo>
                  <a:lnTo>
                    <a:pt x="239991" y="20866"/>
                  </a:lnTo>
                  <a:lnTo>
                    <a:pt x="239991" y="31305"/>
                  </a:lnTo>
                  <a:lnTo>
                    <a:pt x="250431" y="31305"/>
                  </a:lnTo>
                  <a:lnTo>
                    <a:pt x="250431" y="20866"/>
                  </a:lnTo>
                  <a:lnTo>
                    <a:pt x="250431" y="10426"/>
                  </a:lnTo>
                  <a:close/>
                </a:path>
                <a:path w="636905" h="41910">
                  <a:moveTo>
                    <a:pt x="302602" y="10426"/>
                  </a:moveTo>
                  <a:lnTo>
                    <a:pt x="292176" y="10426"/>
                  </a:lnTo>
                  <a:lnTo>
                    <a:pt x="281736" y="10426"/>
                  </a:lnTo>
                  <a:lnTo>
                    <a:pt x="271297" y="10426"/>
                  </a:lnTo>
                  <a:lnTo>
                    <a:pt x="271297" y="20866"/>
                  </a:lnTo>
                  <a:lnTo>
                    <a:pt x="281736" y="20866"/>
                  </a:lnTo>
                  <a:lnTo>
                    <a:pt x="281736" y="31305"/>
                  </a:lnTo>
                  <a:lnTo>
                    <a:pt x="292163" y="31305"/>
                  </a:lnTo>
                  <a:lnTo>
                    <a:pt x="302602" y="31305"/>
                  </a:lnTo>
                  <a:lnTo>
                    <a:pt x="302602" y="20866"/>
                  </a:lnTo>
                  <a:lnTo>
                    <a:pt x="302602" y="10426"/>
                  </a:lnTo>
                  <a:close/>
                </a:path>
                <a:path w="636905" h="41910">
                  <a:moveTo>
                    <a:pt x="323481" y="10426"/>
                  </a:moveTo>
                  <a:lnTo>
                    <a:pt x="313042" y="10426"/>
                  </a:lnTo>
                  <a:lnTo>
                    <a:pt x="313042" y="20866"/>
                  </a:lnTo>
                  <a:lnTo>
                    <a:pt x="313042" y="31305"/>
                  </a:lnTo>
                  <a:lnTo>
                    <a:pt x="323481" y="31305"/>
                  </a:lnTo>
                  <a:lnTo>
                    <a:pt x="323481" y="20866"/>
                  </a:lnTo>
                  <a:lnTo>
                    <a:pt x="323481" y="10426"/>
                  </a:lnTo>
                  <a:close/>
                </a:path>
                <a:path w="636905" h="41910">
                  <a:moveTo>
                    <a:pt x="344347" y="10426"/>
                  </a:moveTo>
                  <a:lnTo>
                    <a:pt x="333908" y="10426"/>
                  </a:lnTo>
                  <a:lnTo>
                    <a:pt x="333908" y="20866"/>
                  </a:lnTo>
                  <a:lnTo>
                    <a:pt x="333908" y="31305"/>
                  </a:lnTo>
                  <a:lnTo>
                    <a:pt x="344347" y="31305"/>
                  </a:lnTo>
                  <a:lnTo>
                    <a:pt x="344347" y="20866"/>
                  </a:lnTo>
                  <a:lnTo>
                    <a:pt x="344347" y="10426"/>
                  </a:lnTo>
                  <a:close/>
                </a:path>
                <a:path w="636905" h="41910">
                  <a:moveTo>
                    <a:pt x="365213" y="0"/>
                  </a:moveTo>
                  <a:lnTo>
                    <a:pt x="354774" y="0"/>
                  </a:lnTo>
                  <a:lnTo>
                    <a:pt x="354774" y="10426"/>
                  </a:lnTo>
                  <a:lnTo>
                    <a:pt x="354774" y="20866"/>
                  </a:lnTo>
                  <a:lnTo>
                    <a:pt x="365213" y="20866"/>
                  </a:lnTo>
                  <a:lnTo>
                    <a:pt x="365213" y="10439"/>
                  </a:lnTo>
                  <a:lnTo>
                    <a:pt x="365213" y="0"/>
                  </a:lnTo>
                  <a:close/>
                </a:path>
                <a:path w="636905" h="41910">
                  <a:moveTo>
                    <a:pt x="386080" y="20866"/>
                  </a:moveTo>
                  <a:lnTo>
                    <a:pt x="375653" y="20866"/>
                  </a:lnTo>
                  <a:lnTo>
                    <a:pt x="365213" y="20866"/>
                  </a:lnTo>
                  <a:lnTo>
                    <a:pt x="365213" y="31305"/>
                  </a:lnTo>
                  <a:lnTo>
                    <a:pt x="375640" y="31305"/>
                  </a:lnTo>
                  <a:lnTo>
                    <a:pt x="386080" y="31305"/>
                  </a:lnTo>
                  <a:lnTo>
                    <a:pt x="386080" y="20866"/>
                  </a:lnTo>
                  <a:close/>
                </a:path>
                <a:path w="636905" h="41910">
                  <a:moveTo>
                    <a:pt x="542607" y="10426"/>
                  </a:moveTo>
                  <a:lnTo>
                    <a:pt x="532168" y="10426"/>
                  </a:lnTo>
                  <a:lnTo>
                    <a:pt x="521741" y="10426"/>
                  </a:lnTo>
                  <a:lnTo>
                    <a:pt x="521741" y="0"/>
                  </a:lnTo>
                  <a:lnTo>
                    <a:pt x="448691" y="0"/>
                  </a:lnTo>
                  <a:lnTo>
                    <a:pt x="448691" y="10439"/>
                  </a:lnTo>
                  <a:lnTo>
                    <a:pt x="459130" y="10439"/>
                  </a:lnTo>
                  <a:lnTo>
                    <a:pt x="469557" y="10439"/>
                  </a:lnTo>
                  <a:lnTo>
                    <a:pt x="469557" y="20866"/>
                  </a:lnTo>
                  <a:lnTo>
                    <a:pt x="459130" y="20866"/>
                  </a:lnTo>
                  <a:lnTo>
                    <a:pt x="448691" y="20866"/>
                  </a:lnTo>
                  <a:lnTo>
                    <a:pt x="438264" y="20866"/>
                  </a:lnTo>
                  <a:lnTo>
                    <a:pt x="438264" y="10426"/>
                  </a:lnTo>
                  <a:lnTo>
                    <a:pt x="427824" y="10426"/>
                  </a:lnTo>
                  <a:lnTo>
                    <a:pt x="427824" y="0"/>
                  </a:lnTo>
                  <a:lnTo>
                    <a:pt x="417385" y="0"/>
                  </a:lnTo>
                  <a:lnTo>
                    <a:pt x="417385" y="10426"/>
                  </a:lnTo>
                  <a:lnTo>
                    <a:pt x="406958" y="10426"/>
                  </a:lnTo>
                  <a:lnTo>
                    <a:pt x="406958" y="0"/>
                  </a:lnTo>
                  <a:lnTo>
                    <a:pt x="396519" y="0"/>
                  </a:lnTo>
                  <a:lnTo>
                    <a:pt x="396519" y="10426"/>
                  </a:lnTo>
                  <a:lnTo>
                    <a:pt x="386080" y="10426"/>
                  </a:lnTo>
                  <a:lnTo>
                    <a:pt x="386080" y="0"/>
                  </a:lnTo>
                  <a:lnTo>
                    <a:pt x="375640" y="0"/>
                  </a:lnTo>
                  <a:lnTo>
                    <a:pt x="375640" y="10439"/>
                  </a:lnTo>
                  <a:lnTo>
                    <a:pt x="386080" y="10439"/>
                  </a:lnTo>
                  <a:lnTo>
                    <a:pt x="386080" y="20866"/>
                  </a:lnTo>
                  <a:lnTo>
                    <a:pt x="396519" y="20866"/>
                  </a:lnTo>
                  <a:lnTo>
                    <a:pt x="406946" y="20866"/>
                  </a:lnTo>
                  <a:lnTo>
                    <a:pt x="417385" y="20866"/>
                  </a:lnTo>
                  <a:lnTo>
                    <a:pt x="417385" y="31305"/>
                  </a:lnTo>
                  <a:lnTo>
                    <a:pt x="469569" y="31305"/>
                  </a:lnTo>
                  <a:lnTo>
                    <a:pt x="469569" y="20866"/>
                  </a:lnTo>
                  <a:lnTo>
                    <a:pt x="479996" y="20866"/>
                  </a:lnTo>
                  <a:lnTo>
                    <a:pt x="479996" y="10439"/>
                  </a:lnTo>
                  <a:lnTo>
                    <a:pt x="490423" y="10439"/>
                  </a:lnTo>
                  <a:lnTo>
                    <a:pt x="490423" y="20866"/>
                  </a:lnTo>
                  <a:lnTo>
                    <a:pt x="490423" y="31305"/>
                  </a:lnTo>
                  <a:lnTo>
                    <a:pt x="500862" y="31305"/>
                  </a:lnTo>
                  <a:lnTo>
                    <a:pt x="500862" y="20866"/>
                  </a:lnTo>
                  <a:lnTo>
                    <a:pt x="500862" y="10439"/>
                  </a:lnTo>
                  <a:lnTo>
                    <a:pt x="511302" y="10439"/>
                  </a:lnTo>
                  <a:lnTo>
                    <a:pt x="521728" y="10439"/>
                  </a:lnTo>
                  <a:lnTo>
                    <a:pt x="521728" y="20866"/>
                  </a:lnTo>
                  <a:lnTo>
                    <a:pt x="511302" y="20866"/>
                  </a:lnTo>
                  <a:lnTo>
                    <a:pt x="511302" y="31305"/>
                  </a:lnTo>
                  <a:lnTo>
                    <a:pt x="521741" y="31305"/>
                  </a:lnTo>
                  <a:lnTo>
                    <a:pt x="521741" y="20866"/>
                  </a:lnTo>
                  <a:lnTo>
                    <a:pt x="532168" y="20866"/>
                  </a:lnTo>
                  <a:lnTo>
                    <a:pt x="542607" y="20866"/>
                  </a:lnTo>
                  <a:lnTo>
                    <a:pt x="542607" y="10426"/>
                  </a:lnTo>
                  <a:close/>
                </a:path>
                <a:path w="636905" h="41910">
                  <a:moveTo>
                    <a:pt x="573913" y="20866"/>
                  </a:moveTo>
                  <a:lnTo>
                    <a:pt x="563473" y="20866"/>
                  </a:lnTo>
                  <a:lnTo>
                    <a:pt x="563473" y="31305"/>
                  </a:lnTo>
                  <a:lnTo>
                    <a:pt x="573913" y="31305"/>
                  </a:lnTo>
                  <a:lnTo>
                    <a:pt x="573913" y="20866"/>
                  </a:lnTo>
                  <a:close/>
                </a:path>
                <a:path w="636905" h="41910">
                  <a:moveTo>
                    <a:pt x="605218" y="0"/>
                  </a:moveTo>
                  <a:lnTo>
                    <a:pt x="594779" y="0"/>
                  </a:lnTo>
                  <a:lnTo>
                    <a:pt x="594779" y="10426"/>
                  </a:lnTo>
                  <a:lnTo>
                    <a:pt x="594779" y="20866"/>
                  </a:lnTo>
                  <a:lnTo>
                    <a:pt x="594779" y="31305"/>
                  </a:lnTo>
                  <a:lnTo>
                    <a:pt x="605218" y="31305"/>
                  </a:lnTo>
                  <a:lnTo>
                    <a:pt x="605218" y="20866"/>
                  </a:lnTo>
                  <a:lnTo>
                    <a:pt x="605218" y="10439"/>
                  </a:lnTo>
                  <a:lnTo>
                    <a:pt x="605218" y="0"/>
                  </a:lnTo>
                  <a:close/>
                </a:path>
                <a:path w="636905" h="41910">
                  <a:moveTo>
                    <a:pt x="636524" y="0"/>
                  </a:moveTo>
                  <a:lnTo>
                    <a:pt x="626084" y="0"/>
                  </a:lnTo>
                  <a:lnTo>
                    <a:pt x="615645" y="0"/>
                  </a:lnTo>
                  <a:lnTo>
                    <a:pt x="615645" y="10439"/>
                  </a:lnTo>
                  <a:lnTo>
                    <a:pt x="626084" y="10439"/>
                  </a:lnTo>
                  <a:lnTo>
                    <a:pt x="626084" y="20866"/>
                  </a:lnTo>
                  <a:lnTo>
                    <a:pt x="636524" y="20866"/>
                  </a:lnTo>
                  <a:lnTo>
                    <a:pt x="636524" y="10439"/>
                  </a:lnTo>
                  <a:lnTo>
                    <a:pt x="636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89369" y="4538217"/>
              <a:ext cx="636905" cy="20955"/>
            </a:xfrm>
            <a:custGeom>
              <a:avLst/>
              <a:gdLst/>
              <a:ahLst/>
              <a:cxnLst/>
              <a:rect l="l" t="t" r="r" b="b"/>
              <a:pathLst>
                <a:path w="636905" h="20954">
                  <a:moveTo>
                    <a:pt x="20866" y="10439"/>
                  </a:moveTo>
                  <a:lnTo>
                    <a:pt x="10439" y="10439"/>
                  </a:lnTo>
                  <a:lnTo>
                    <a:pt x="10439" y="0"/>
                  </a:lnTo>
                  <a:lnTo>
                    <a:pt x="0" y="0"/>
                  </a:lnTo>
                  <a:lnTo>
                    <a:pt x="0" y="10439"/>
                  </a:lnTo>
                  <a:lnTo>
                    <a:pt x="0" y="20878"/>
                  </a:lnTo>
                  <a:lnTo>
                    <a:pt x="10426" y="20878"/>
                  </a:lnTo>
                  <a:lnTo>
                    <a:pt x="20866" y="20878"/>
                  </a:lnTo>
                  <a:lnTo>
                    <a:pt x="20866" y="10439"/>
                  </a:lnTo>
                  <a:close/>
                </a:path>
                <a:path w="636905" h="20954">
                  <a:moveTo>
                    <a:pt x="41719" y="0"/>
                  </a:moveTo>
                  <a:lnTo>
                    <a:pt x="31292" y="0"/>
                  </a:lnTo>
                  <a:lnTo>
                    <a:pt x="31292" y="10439"/>
                  </a:lnTo>
                  <a:lnTo>
                    <a:pt x="41719" y="10439"/>
                  </a:lnTo>
                  <a:lnTo>
                    <a:pt x="41719" y="0"/>
                  </a:lnTo>
                  <a:close/>
                </a:path>
                <a:path w="636905" h="20954">
                  <a:moveTo>
                    <a:pt x="73025" y="0"/>
                  </a:moveTo>
                  <a:lnTo>
                    <a:pt x="62598" y="0"/>
                  </a:lnTo>
                  <a:lnTo>
                    <a:pt x="52171" y="0"/>
                  </a:lnTo>
                  <a:lnTo>
                    <a:pt x="41732" y="0"/>
                  </a:lnTo>
                  <a:lnTo>
                    <a:pt x="41732" y="10439"/>
                  </a:lnTo>
                  <a:lnTo>
                    <a:pt x="52171" y="10439"/>
                  </a:lnTo>
                  <a:lnTo>
                    <a:pt x="62598" y="10439"/>
                  </a:lnTo>
                  <a:lnTo>
                    <a:pt x="73025" y="10439"/>
                  </a:lnTo>
                  <a:lnTo>
                    <a:pt x="73025" y="0"/>
                  </a:lnTo>
                  <a:close/>
                </a:path>
                <a:path w="636905" h="20954">
                  <a:moveTo>
                    <a:pt x="83477" y="0"/>
                  </a:moveTo>
                  <a:lnTo>
                    <a:pt x="73037" y="0"/>
                  </a:lnTo>
                  <a:lnTo>
                    <a:pt x="73037" y="10439"/>
                  </a:lnTo>
                  <a:lnTo>
                    <a:pt x="83477" y="10439"/>
                  </a:lnTo>
                  <a:lnTo>
                    <a:pt x="83477" y="0"/>
                  </a:lnTo>
                  <a:close/>
                </a:path>
                <a:path w="636905" h="20954">
                  <a:moveTo>
                    <a:pt x="104330" y="0"/>
                  </a:moveTo>
                  <a:lnTo>
                    <a:pt x="93903" y="0"/>
                  </a:lnTo>
                  <a:lnTo>
                    <a:pt x="93903" y="10439"/>
                  </a:lnTo>
                  <a:lnTo>
                    <a:pt x="93903" y="20878"/>
                  </a:lnTo>
                  <a:lnTo>
                    <a:pt x="104330" y="20878"/>
                  </a:lnTo>
                  <a:lnTo>
                    <a:pt x="104330" y="10439"/>
                  </a:lnTo>
                  <a:lnTo>
                    <a:pt x="104330" y="0"/>
                  </a:lnTo>
                  <a:close/>
                </a:path>
                <a:path w="636905" h="20954">
                  <a:moveTo>
                    <a:pt x="125222" y="10439"/>
                  </a:moveTo>
                  <a:lnTo>
                    <a:pt x="114782" y="10439"/>
                  </a:lnTo>
                  <a:lnTo>
                    <a:pt x="114782" y="20878"/>
                  </a:lnTo>
                  <a:lnTo>
                    <a:pt x="125222" y="20878"/>
                  </a:lnTo>
                  <a:lnTo>
                    <a:pt x="125222" y="10439"/>
                  </a:lnTo>
                  <a:close/>
                </a:path>
                <a:path w="636905" h="20954">
                  <a:moveTo>
                    <a:pt x="166954" y="10439"/>
                  </a:moveTo>
                  <a:lnTo>
                    <a:pt x="156514" y="10439"/>
                  </a:lnTo>
                  <a:lnTo>
                    <a:pt x="146088" y="10439"/>
                  </a:lnTo>
                  <a:lnTo>
                    <a:pt x="146088" y="0"/>
                  </a:lnTo>
                  <a:lnTo>
                    <a:pt x="135648" y="0"/>
                  </a:lnTo>
                  <a:lnTo>
                    <a:pt x="135648" y="10439"/>
                  </a:lnTo>
                  <a:lnTo>
                    <a:pt x="135648" y="20878"/>
                  </a:lnTo>
                  <a:lnTo>
                    <a:pt x="146075" y="20878"/>
                  </a:lnTo>
                  <a:lnTo>
                    <a:pt x="156514" y="20878"/>
                  </a:lnTo>
                  <a:lnTo>
                    <a:pt x="166954" y="20878"/>
                  </a:lnTo>
                  <a:lnTo>
                    <a:pt x="166954" y="10439"/>
                  </a:lnTo>
                  <a:close/>
                </a:path>
                <a:path w="636905" h="20954">
                  <a:moveTo>
                    <a:pt x="187820" y="0"/>
                  </a:moveTo>
                  <a:lnTo>
                    <a:pt x="177380" y="0"/>
                  </a:lnTo>
                  <a:lnTo>
                    <a:pt x="177380" y="10439"/>
                  </a:lnTo>
                  <a:lnTo>
                    <a:pt x="187820" y="10439"/>
                  </a:lnTo>
                  <a:lnTo>
                    <a:pt x="187820" y="0"/>
                  </a:lnTo>
                  <a:close/>
                </a:path>
                <a:path w="636905" h="20954">
                  <a:moveTo>
                    <a:pt x="208699" y="0"/>
                  </a:moveTo>
                  <a:lnTo>
                    <a:pt x="198259" y="0"/>
                  </a:lnTo>
                  <a:lnTo>
                    <a:pt x="198259" y="10439"/>
                  </a:lnTo>
                  <a:lnTo>
                    <a:pt x="187820" y="10439"/>
                  </a:lnTo>
                  <a:lnTo>
                    <a:pt x="187820" y="20878"/>
                  </a:lnTo>
                  <a:lnTo>
                    <a:pt x="198259" y="20878"/>
                  </a:lnTo>
                  <a:lnTo>
                    <a:pt x="208699" y="20878"/>
                  </a:lnTo>
                  <a:lnTo>
                    <a:pt x="208699" y="10439"/>
                  </a:lnTo>
                  <a:lnTo>
                    <a:pt x="208699" y="0"/>
                  </a:lnTo>
                  <a:close/>
                </a:path>
                <a:path w="636905" h="20954">
                  <a:moveTo>
                    <a:pt x="260870" y="10439"/>
                  </a:moveTo>
                  <a:lnTo>
                    <a:pt x="250431" y="10439"/>
                  </a:lnTo>
                  <a:lnTo>
                    <a:pt x="240004" y="10439"/>
                  </a:lnTo>
                  <a:lnTo>
                    <a:pt x="240004" y="0"/>
                  </a:lnTo>
                  <a:lnTo>
                    <a:pt x="229565" y="0"/>
                  </a:lnTo>
                  <a:lnTo>
                    <a:pt x="219125" y="0"/>
                  </a:lnTo>
                  <a:lnTo>
                    <a:pt x="219125" y="10439"/>
                  </a:lnTo>
                  <a:lnTo>
                    <a:pt x="229565" y="10439"/>
                  </a:lnTo>
                  <a:lnTo>
                    <a:pt x="229565" y="20878"/>
                  </a:lnTo>
                  <a:lnTo>
                    <a:pt x="239991" y="20878"/>
                  </a:lnTo>
                  <a:lnTo>
                    <a:pt x="250431" y="20878"/>
                  </a:lnTo>
                  <a:lnTo>
                    <a:pt x="260870" y="20878"/>
                  </a:lnTo>
                  <a:lnTo>
                    <a:pt x="260870" y="10439"/>
                  </a:lnTo>
                  <a:close/>
                </a:path>
                <a:path w="636905" h="20954">
                  <a:moveTo>
                    <a:pt x="292176" y="10439"/>
                  </a:moveTo>
                  <a:lnTo>
                    <a:pt x="281736" y="10439"/>
                  </a:lnTo>
                  <a:lnTo>
                    <a:pt x="281736" y="0"/>
                  </a:lnTo>
                  <a:lnTo>
                    <a:pt x="271297" y="0"/>
                  </a:lnTo>
                  <a:lnTo>
                    <a:pt x="271297" y="10439"/>
                  </a:lnTo>
                  <a:lnTo>
                    <a:pt x="271297" y="20878"/>
                  </a:lnTo>
                  <a:lnTo>
                    <a:pt x="281736" y="20878"/>
                  </a:lnTo>
                  <a:lnTo>
                    <a:pt x="292176" y="20878"/>
                  </a:lnTo>
                  <a:lnTo>
                    <a:pt x="292176" y="10439"/>
                  </a:lnTo>
                  <a:close/>
                </a:path>
                <a:path w="636905" h="20954">
                  <a:moveTo>
                    <a:pt x="344347" y="0"/>
                  </a:moveTo>
                  <a:lnTo>
                    <a:pt x="333908" y="0"/>
                  </a:lnTo>
                  <a:lnTo>
                    <a:pt x="333908" y="10439"/>
                  </a:lnTo>
                  <a:lnTo>
                    <a:pt x="344347" y="10439"/>
                  </a:lnTo>
                  <a:lnTo>
                    <a:pt x="344347" y="0"/>
                  </a:lnTo>
                  <a:close/>
                </a:path>
                <a:path w="636905" h="20954">
                  <a:moveTo>
                    <a:pt x="354787" y="10439"/>
                  </a:moveTo>
                  <a:lnTo>
                    <a:pt x="344347" y="10439"/>
                  </a:lnTo>
                  <a:lnTo>
                    <a:pt x="344347" y="20878"/>
                  </a:lnTo>
                  <a:lnTo>
                    <a:pt x="354787" y="20878"/>
                  </a:lnTo>
                  <a:lnTo>
                    <a:pt x="354787" y="10439"/>
                  </a:lnTo>
                  <a:close/>
                </a:path>
                <a:path w="636905" h="20954">
                  <a:moveTo>
                    <a:pt x="386080" y="10439"/>
                  </a:moveTo>
                  <a:lnTo>
                    <a:pt x="375640" y="10439"/>
                  </a:lnTo>
                  <a:lnTo>
                    <a:pt x="375640" y="20878"/>
                  </a:lnTo>
                  <a:lnTo>
                    <a:pt x="386080" y="20878"/>
                  </a:lnTo>
                  <a:lnTo>
                    <a:pt x="386080" y="10439"/>
                  </a:lnTo>
                  <a:close/>
                </a:path>
                <a:path w="636905" h="20954">
                  <a:moveTo>
                    <a:pt x="406958" y="10439"/>
                  </a:moveTo>
                  <a:lnTo>
                    <a:pt x="396519" y="10439"/>
                  </a:lnTo>
                  <a:lnTo>
                    <a:pt x="396519" y="20878"/>
                  </a:lnTo>
                  <a:lnTo>
                    <a:pt x="406958" y="20878"/>
                  </a:lnTo>
                  <a:lnTo>
                    <a:pt x="406958" y="10439"/>
                  </a:lnTo>
                  <a:close/>
                </a:path>
                <a:path w="636905" h="20954">
                  <a:moveTo>
                    <a:pt x="479996" y="10439"/>
                  </a:moveTo>
                  <a:lnTo>
                    <a:pt x="469569" y="10439"/>
                  </a:lnTo>
                  <a:lnTo>
                    <a:pt x="459130" y="10439"/>
                  </a:lnTo>
                  <a:lnTo>
                    <a:pt x="448691" y="10439"/>
                  </a:lnTo>
                  <a:lnTo>
                    <a:pt x="448691" y="0"/>
                  </a:lnTo>
                  <a:lnTo>
                    <a:pt x="438251" y="0"/>
                  </a:lnTo>
                  <a:lnTo>
                    <a:pt x="438251" y="10439"/>
                  </a:lnTo>
                  <a:lnTo>
                    <a:pt x="427824" y="10439"/>
                  </a:lnTo>
                  <a:lnTo>
                    <a:pt x="427824" y="20878"/>
                  </a:lnTo>
                  <a:lnTo>
                    <a:pt x="438251" y="20878"/>
                  </a:lnTo>
                  <a:lnTo>
                    <a:pt x="438264" y="20878"/>
                  </a:lnTo>
                  <a:lnTo>
                    <a:pt x="479996" y="20878"/>
                  </a:lnTo>
                  <a:lnTo>
                    <a:pt x="479996" y="10439"/>
                  </a:lnTo>
                  <a:close/>
                </a:path>
                <a:path w="636905" h="20954">
                  <a:moveTo>
                    <a:pt x="500862" y="0"/>
                  </a:moveTo>
                  <a:lnTo>
                    <a:pt x="490435" y="0"/>
                  </a:lnTo>
                  <a:lnTo>
                    <a:pt x="479996" y="0"/>
                  </a:lnTo>
                  <a:lnTo>
                    <a:pt x="479996" y="10439"/>
                  </a:lnTo>
                  <a:lnTo>
                    <a:pt x="490423" y="10439"/>
                  </a:lnTo>
                  <a:lnTo>
                    <a:pt x="490423" y="20878"/>
                  </a:lnTo>
                  <a:lnTo>
                    <a:pt x="500862" y="20878"/>
                  </a:lnTo>
                  <a:lnTo>
                    <a:pt x="500862" y="10439"/>
                  </a:lnTo>
                  <a:lnTo>
                    <a:pt x="500862" y="0"/>
                  </a:lnTo>
                  <a:close/>
                </a:path>
                <a:path w="636905" h="20954">
                  <a:moveTo>
                    <a:pt x="532168" y="10439"/>
                  </a:moveTo>
                  <a:lnTo>
                    <a:pt x="521728" y="10439"/>
                  </a:lnTo>
                  <a:lnTo>
                    <a:pt x="521728" y="20878"/>
                  </a:lnTo>
                  <a:lnTo>
                    <a:pt x="532168" y="20878"/>
                  </a:lnTo>
                  <a:lnTo>
                    <a:pt x="532168" y="10439"/>
                  </a:lnTo>
                  <a:close/>
                </a:path>
                <a:path w="636905" h="20954">
                  <a:moveTo>
                    <a:pt x="573913" y="0"/>
                  </a:moveTo>
                  <a:lnTo>
                    <a:pt x="573913" y="0"/>
                  </a:lnTo>
                  <a:lnTo>
                    <a:pt x="532168" y="0"/>
                  </a:lnTo>
                  <a:lnTo>
                    <a:pt x="532168" y="10439"/>
                  </a:lnTo>
                  <a:lnTo>
                    <a:pt x="542607" y="10439"/>
                  </a:lnTo>
                  <a:lnTo>
                    <a:pt x="542607" y="20878"/>
                  </a:lnTo>
                  <a:lnTo>
                    <a:pt x="553046" y="20878"/>
                  </a:lnTo>
                  <a:lnTo>
                    <a:pt x="553046" y="10439"/>
                  </a:lnTo>
                  <a:lnTo>
                    <a:pt x="563473" y="10439"/>
                  </a:lnTo>
                  <a:lnTo>
                    <a:pt x="563473" y="20878"/>
                  </a:lnTo>
                  <a:lnTo>
                    <a:pt x="573913" y="20878"/>
                  </a:lnTo>
                  <a:lnTo>
                    <a:pt x="573913" y="10439"/>
                  </a:lnTo>
                  <a:lnTo>
                    <a:pt x="573913" y="0"/>
                  </a:lnTo>
                  <a:close/>
                </a:path>
                <a:path w="636905" h="20954">
                  <a:moveTo>
                    <a:pt x="615645" y="10439"/>
                  </a:moveTo>
                  <a:lnTo>
                    <a:pt x="605218" y="10439"/>
                  </a:lnTo>
                  <a:lnTo>
                    <a:pt x="605218" y="0"/>
                  </a:lnTo>
                  <a:lnTo>
                    <a:pt x="594779" y="0"/>
                  </a:lnTo>
                  <a:lnTo>
                    <a:pt x="584339" y="0"/>
                  </a:lnTo>
                  <a:lnTo>
                    <a:pt x="584339" y="10439"/>
                  </a:lnTo>
                  <a:lnTo>
                    <a:pt x="584339" y="20878"/>
                  </a:lnTo>
                  <a:lnTo>
                    <a:pt x="594779" y="20878"/>
                  </a:lnTo>
                  <a:lnTo>
                    <a:pt x="605205" y="20878"/>
                  </a:lnTo>
                  <a:lnTo>
                    <a:pt x="615645" y="20878"/>
                  </a:lnTo>
                  <a:lnTo>
                    <a:pt x="615645" y="10439"/>
                  </a:lnTo>
                  <a:close/>
                </a:path>
                <a:path w="636905" h="20954">
                  <a:moveTo>
                    <a:pt x="626084" y="0"/>
                  </a:moveTo>
                  <a:lnTo>
                    <a:pt x="615645" y="0"/>
                  </a:lnTo>
                  <a:lnTo>
                    <a:pt x="615645" y="10439"/>
                  </a:lnTo>
                  <a:lnTo>
                    <a:pt x="626084" y="10439"/>
                  </a:lnTo>
                  <a:lnTo>
                    <a:pt x="626084" y="0"/>
                  </a:lnTo>
                  <a:close/>
                </a:path>
                <a:path w="636905" h="20954">
                  <a:moveTo>
                    <a:pt x="636524" y="10439"/>
                  </a:moveTo>
                  <a:lnTo>
                    <a:pt x="626084" y="10439"/>
                  </a:lnTo>
                  <a:lnTo>
                    <a:pt x="626084" y="20878"/>
                  </a:lnTo>
                  <a:lnTo>
                    <a:pt x="636524" y="20878"/>
                  </a:lnTo>
                  <a:lnTo>
                    <a:pt x="636524" y="1043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99796" y="4564316"/>
              <a:ext cx="156845" cy="0"/>
            </a:xfrm>
            <a:custGeom>
              <a:avLst/>
              <a:gdLst/>
              <a:ahLst/>
              <a:cxnLst/>
              <a:rect l="l" t="t" r="r" b="b"/>
              <a:pathLst>
                <a:path w="156845">
                  <a:moveTo>
                    <a:pt x="0" y="0"/>
                  </a:moveTo>
                  <a:lnTo>
                    <a:pt x="156527" y="0"/>
                  </a:lnTo>
                </a:path>
              </a:pathLst>
            </a:custGeom>
            <a:ln w="10439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99796" y="4559096"/>
              <a:ext cx="626110" cy="31750"/>
            </a:xfrm>
            <a:custGeom>
              <a:avLst/>
              <a:gdLst/>
              <a:ahLst/>
              <a:cxnLst/>
              <a:rect l="l" t="t" r="r" b="b"/>
              <a:pathLst>
                <a:path w="626110" h="31750">
                  <a:moveTo>
                    <a:pt x="20866" y="10426"/>
                  </a:moveTo>
                  <a:lnTo>
                    <a:pt x="10439" y="10426"/>
                  </a:lnTo>
                  <a:lnTo>
                    <a:pt x="0" y="10426"/>
                  </a:lnTo>
                  <a:lnTo>
                    <a:pt x="0" y="20866"/>
                  </a:lnTo>
                  <a:lnTo>
                    <a:pt x="10439" y="20866"/>
                  </a:lnTo>
                  <a:lnTo>
                    <a:pt x="20866" y="20866"/>
                  </a:lnTo>
                  <a:lnTo>
                    <a:pt x="20866" y="10426"/>
                  </a:lnTo>
                  <a:close/>
                </a:path>
                <a:path w="626110" h="31750">
                  <a:moveTo>
                    <a:pt x="62598" y="20866"/>
                  </a:moveTo>
                  <a:lnTo>
                    <a:pt x="52171" y="20866"/>
                  </a:lnTo>
                  <a:lnTo>
                    <a:pt x="41744" y="20866"/>
                  </a:lnTo>
                  <a:lnTo>
                    <a:pt x="41744" y="31305"/>
                  </a:lnTo>
                  <a:lnTo>
                    <a:pt x="52171" y="31305"/>
                  </a:lnTo>
                  <a:lnTo>
                    <a:pt x="62598" y="31305"/>
                  </a:lnTo>
                  <a:lnTo>
                    <a:pt x="62598" y="20866"/>
                  </a:lnTo>
                  <a:close/>
                </a:path>
                <a:path w="626110" h="31750">
                  <a:moveTo>
                    <a:pt x="104355" y="20866"/>
                  </a:moveTo>
                  <a:lnTo>
                    <a:pt x="93916" y="20866"/>
                  </a:lnTo>
                  <a:lnTo>
                    <a:pt x="93916" y="31305"/>
                  </a:lnTo>
                  <a:lnTo>
                    <a:pt x="104355" y="31305"/>
                  </a:lnTo>
                  <a:lnTo>
                    <a:pt x="104355" y="20866"/>
                  </a:lnTo>
                  <a:close/>
                </a:path>
                <a:path w="626110" h="31750">
                  <a:moveTo>
                    <a:pt x="146088" y="10426"/>
                  </a:moveTo>
                  <a:lnTo>
                    <a:pt x="135648" y="10426"/>
                  </a:lnTo>
                  <a:lnTo>
                    <a:pt x="135648" y="20866"/>
                  </a:lnTo>
                  <a:lnTo>
                    <a:pt x="125222" y="20866"/>
                  </a:lnTo>
                  <a:lnTo>
                    <a:pt x="114782" y="20866"/>
                  </a:lnTo>
                  <a:lnTo>
                    <a:pt x="114782" y="31305"/>
                  </a:lnTo>
                  <a:lnTo>
                    <a:pt x="125222" y="31305"/>
                  </a:lnTo>
                  <a:lnTo>
                    <a:pt x="135648" y="31305"/>
                  </a:lnTo>
                  <a:lnTo>
                    <a:pt x="146088" y="31305"/>
                  </a:lnTo>
                  <a:lnTo>
                    <a:pt x="146088" y="20866"/>
                  </a:lnTo>
                  <a:lnTo>
                    <a:pt x="146088" y="10426"/>
                  </a:lnTo>
                  <a:close/>
                </a:path>
                <a:path w="626110" h="31750">
                  <a:moveTo>
                    <a:pt x="208699" y="20866"/>
                  </a:moveTo>
                  <a:lnTo>
                    <a:pt x="198272" y="20866"/>
                  </a:lnTo>
                  <a:lnTo>
                    <a:pt x="187833" y="20866"/>
                  </a:lnTo>
                  <a:lnTo>
                    <a:pt x="187833" y="31305"/>
                  </a:lnTo>
                  <a:lnTo>
                    <a:pt x="198259" y="31305"/>
                  </a:lnTo>
                  <a:lnTo>
                    <a:pt x="208699" y="31305"/>
                  </a:lnTo>
                  <a:lnTo>
                    <a:pt x="208699" y="20866"/>
                  </a:lnTo>
                  <a:close/>
                </a:path>
                <a:path w="626110" h="31750">
                  <a:moveTo>
                    <a:pt x="208699" y="0"/>
                  </a:moveTo>
                  <a:lnTo>
                    <a:pt x="198272" y="0"/>
                  </a:lnTo>
                  <a:lnTo>
                    <a:pt x="187833" y="0"/>
                  </a:lnTo>
                  <a:lnTo>
                    <a:pt x="187833" y="10426"/>
                  </a:lnTo>
                  <a:lnTo>
                    <a:pt x="177393" y="10426"/>
                  </a:lnTo>
                  <a:lnTo>
                    <a:pt x="177393" y="20866"/>
                  </a:lnTo>
                  <a:lnTo>
                    <a:pt x="187833" y="20866"/>
                  </a:lnTo>
                  <a:lnTo>
                    <a:pt x="187833" y="10439"/>
                  </a:lnTo>
                  <a:lnTo>
                    <a:pt x="198259" y="10439"/>
                  </a:lnTo>
                  <a:lnTo>
                    <a:pt x="208699" y="10439"/>
                  </a:lnTo>
                  <a:lnTo>
                    <a:pt x="208699" y="0"/>
                  </a:lnTo>
                  <a:close/>
                </a:path>
                <a:path w="626110" h="31750">
                  <a:moveTo>
                    <a:pt x="229577" y="0"/>
                  </a:moveTo>
                  <a:lnTo>
                    <a:pt x="219138" y="0"/>
                  </a:lnTo>
                  <a:lnTo>
                    <a:pt x="219138" y="10426"/>
                  </a:lnTo>
                  <a:lnTo>
                    <a:pt x="219138" y="20866"/>
                  </a:lnTo>
                  <a:lnTo>
                    <a:pt x="229577" y="20866"/>
                  </a:lnTo>
                  <a:lnTo>
                    <a:pt x="229577" y="10439"/>
                  </a:lnTo>
                  <a:lnTo>
                    <a:pt x="229577" y="0"/>
                  </a:lnTo>
                  <a:close/>
                </a:path>
                <a:path w="626110" h="31750">
                  <a:moveTo>
                    <a:pt x="260858" y="0"/>
                  </a:moveTo>
                  <a:lnTo>
                    <a:pt x="250444" y="0"/>
                  </a:lnTo>
                  <a:lnTo>
                    <a:pt x="240004" y="0"/>
                  </a:lnTo>
                  <a:lnTo>
                    <a:pt x="240004" y="10426"/>
                  </a:lnTo>
                  <a:lnTo>
                    <a:pt x="240004" y="20866"/>
                  </a:lnTo>
                  <a:lnTo>
                    <a:pt x="240004" y="31305"/>
                  </a:lnTo>
                  <a:lnTo>
                    <a:pt x="250444" y="31305"/>
                  </a:lnTo>
                  <a:lnTo>
                    <a:pt x="250444" y="20866"/>
                  </a:lnTo>
                  <a:lnTo>
                    <a:pt x="250444" y="10439"/>
                  </a:lnTo>
                  <a:lnTo>
                    <a:pt x="260858" y="10439"/>
                  </a:lnTo>
                  <a:lnTo>
                    <a:pt x="260858" y="0"/>
                  </a:lnTo>
                  <a:close/>
                </a:path>
                <a:path w="626110" h="31750">
                  <a:moveTo>
                    <a:pt x="396532" y="0"/>
                  </a:moveTo>
                  <a:lnTo>
                    <a:pt x="386092" y="0"/>
                  </a:lnTo>
                  <a:lnTo>
                    <a:pt x="386092" y="10426"/>
                  </a:lnTo>
                  <a:lnTo>
                    <a:pt x="375653" y="10426"/>
                  </a:lnTo>
                  <a:lnTo>
                    <a:pt x="375653" y="0"/>
                  </a:lnTo>
                  <a:lnTo>
                    <a:pt x="365226" y="0"/>
                  </a:lnTo>
                  <a:lnTo>
                    <a:pt x="354787" y="0"/>
                  </a:lnTo>
                  <a:lnTo>
                    <a:pt x="344360" y="0"/>
                  </a:lnTo>
                  <a:lnTo>
                    <a:pt x="333921" y="0"/>
                  </a:lnTo>
                  <a:lnTo>
                    <a:pt x="333921" y="10426"/>
                  </a:lnTo>
                  <a:lnTo>
                    <a:pt x="323481" y="10426"/>
                  </a:lnTo>
                  <a:lnTo>
                    <a:pt x="313055" y="10426"/>
                  </a:lnTo>
                  <a:lnTo>
                    <a:pt x="313055" y="0"/>
                  </a:lnTo>
                  <a:lnTo>
                    <a:pt x="313029" y="10439"/>
                  </a:lnTo>
                  <a:lnTo>
                    <a:pt x="313029" y="20866"/>
                  </a:lnTo>
                  <a:lnTo>
                    <a:pt x="302615" y="20866"/>
                  </a:lnTo>
                  <a:lnTo>
                    <a:pt x="302615" y="10439"/>
                  </a:lnTo>
                  <a:lnTo>
                    <a:pt x="313029" y="10439"/>
                  </a:lnTo>
                  <a:lnTo>
                    <a:pt x="313029" y="0"/>
                  </a:lnTo>
                  <a:lnTo>
                    <a:pt x="271310" y="0"/>
                  </a:lnTo>
                  <a:lnTo>
                    <a:pt x="271310" y="10426"/>
                  </a:lnTo>
                  <a:lnTo>
                    <a:pt x="271310" y="20866"/>
                  </a:lnTo>
                  <a:lnTo>
                    <a:pt x="281736" y="20866"/>
                  </a:lnTo>
                  <a:lnTo>
                    <a:pt x="292176" y="20866"/>
                  </a:lnTo>
                  <a:lnTo>
                    <a:pt x="292176" y="31305"/>
                  </a:lnTo>
                  <a:lnTo>
                    <a:pt x="302615" y="31305"/>
                  </a:lnTo>
                  <a:lnTo>
                    <a:pt x="313029" y="31305"/>
                  </a:lnTo>
                  <a:lnTo>
                    <a:pt x="323481" y="31305"/>
                  </a:lnTo>
                  <a:lnTo>
                    <a:pt x="323481" y="20866"/>
                  </a:lnTo>
                  <a:lnTo>
                    <a:pt x="333921" y="20866"/>
                  </a:lnTo>
                  <a:lnTo>
                    <a:pt x="344347" y="20866"/>
                  </a:lnTo>
                  <a:lnTo>
                    <a:pt x="344347" y="31305"/>
                  </a:lnTo>
                  <a:lnTo>
                    <a:pt x="354787" y="31305"/>
                  </a:lnTo>
                  <a:lnTo>
                    <a:pt x="354787" y="20866"/>
                  </a:lnTo>
                  <a:lnTo>
                    <a:pt x="354787" y="10439"/>
                  </a:lnTo>
                  <a:lnTo>
                    <a:pt x="365213" y="10439"/>
                  </a:lnTo>
                  <a:lnTo>
                    <a:pt x="365213" y="20866"/>
                  </a:lnTo>
                  <a:lnTo>
                    <a:pt x="375653" y="20866"/>
                  </a:lnTo>
                  <a:lnTo>
                    <a:pt x="375653" y="31305"/>
                  </a:lnTo>
                  <a:lnTo>
                    <a:pt x="386092" y="31305"/>
                  </a:lnTo>
                  <a:lnTo>
                    <a:pt x="386092" y="20866"/>
                  </a:lnTo>
                  <a:lnTo>
                    <a:pt x="386092" y="10439"/>
                  </a:lnTo>
                  <a:lnTo>
                    <a:pt x="396532" y="10439"/>
                  </a:lnTo>
                  <a:lnTo>
                    <a:pt x="396532" y="0"/>
                  </a:lnTo>
                  <a:close/>
                </a:path>
                <a:path w="626110" h="31750">
                  <a:moveTo>
                    <a:pt x="417398" y="20866"/>
                  </a:moveTo>
                  <a:lnTo>
                    <a:pt x="406958" y="20866"/>
                  </a:lnTo>
                  <a:lnTo>
                    <a:pt x="406958" y="31305"/>
                  </a:lnTo>
                  <a:lnTo>
                    <a:pt x="417398" y="31305"/>
                  </a:lnTo>
                  <a:lnTo>
                    <a:pt x="417398" y="20866"/>
                  </a:lnTo>
                  <a:close/>
                </a:path>
                <a:path w="626110" h="31750">
                  <a:moveTo>
                    <a:pt x="553046" y="10426"/>
                  </a:moveTo>
                  <a:lnTo>
                    <a:pt x="542620" y="10426"/>
                  </a:lnTo>
                  <a:lnTo>
                    <a:pt x="542620" y="0"/>
                  </a:lnTo>
                  <a:lnTo>
                    <a:pt x="532180" y="0"/>
                  </a:lnTo>
                  <a:lnTo>
                    <a:pt x="521741" y="0"/>
                  </a:lnTo>
                  <a:lnTo>
                    <a:pt x="521741" y="10426"/>
                  </a:lnTo>
                  <a:lnTo>
                    <a:pt x="511314" y="10426"/>
                  </a:lnTo>
                  <a:lnTo>
                    <a:pt x="500875" y="10426"/>
                  </a:lnTo>
                  <a:lnTo>
                    <a:pt x="500875" y="0"/>
                  </a:lnTo>
                  <a:lnTo>
                    <a:pt x="459130" y="0"/>
                  </a:lnTo>
                  <a:lnTo>
                    <a:pt x="459130" y="10426"/>
                  </a:lnTo>
                  <a:lnTo>
                    <a:pt x="448703" y="10426"/>
                  </a:lnTo>
                  <a:lnTo>
                    <a:pt x="448703" y="0"/>
                  </a:lnTo>
                  <a:lnTo>
                    <a:pt x="438264" y="0"/>
                  </a:lnTo>
                  <a:lnTo>
                    <a:pt x="438264" y="10426"/>
                  </a:lnTo>
                  <a:lnTo>
                    <a:pt x="427824" y="10426"/>
                  </a:lnTo>
                  <a:lnTo>
                    <a:pt x="427824" y="20866"/>
                  </a:lnTo>
                  <a:lnTo>
                    <a:pt x="438264" y="20866"/>
                  </a:lnTo>
                  <a:lnTo>
                    <a:pt x="438264" y="10439"/>
                  </a:lnTo>
                  <a:lnTo>
                    <a:pt x="448703" y="10439"/>
                  </a:lnTo>
                  <a:lnTo>
                    <a:pt x="448703" y="20866"/>
                  </a:lnTo>
                  <a:lnTo>
                    <a:pt x="459130" y="20866"/>
                  </a:lnTo>
                  <a:lnTo>
                    <a:pt x="469569" y="20866"/>
                  </a:lnTo>
                  <a:lnTo>
                    <a:pt x="469569" y="31305"/>
                  </a:lnTo>
                  <a:lnTo>
                    <a:pt x="479996" y="31305"/>
                  </a:lnTo>
                  <a:lnTo>
                    <a:pt x="490435" y="31305"/>
                  </a:lnTo>
                  <a:lnTo>
                    <a:pt x="490435" y="20866"/>
                  </a:lnTo>
                  <a:lnTo>
                    <a:pt x="480009" y="20866"/>
                  </a:lnTo>
                  <a:lnTo>
                    <a:pt x="480009" y="10439"/>
                  </a:lnTo>
                  <a:lnTo>
                    <a:pt x="490435" y="10439"/>
                  </a:lnTo>
                  <a:lnTo>
                    <a:pt x="500875" y="10439"/>
                  </a:lnTo>
                  <a:lnTo>
                    <a:pt x="500875" y="20866"/>
                  </a:lnTo>
                  <a:lnTo>
                    <a:pt x="511302" y="20866"/>
                  </a:lnTo>
                  <a:lnTo>
                    <a:pt x="521741" y="20866"/>
                  </a:lnTo>
                  <a:lnTo>
                    <a:pt x="532180" y="20866"/>
                  </a:lnTo>
                  <a:lnTo>
                    <a:pt x="532180" y="10439"/>
                  </a:lnTo>
                  <a:lnTo>
                    <a:pt x="542607" y="10439"/>
                  </a:lnTo>
                  <a:lnTo>
                    <a:pt x="542607" y="20866"/>
                  </a:lnTo>
                  <a:lnTo>
                    <a:pt x="553046" y="20866"/>
                  </a:lnTo>
                  <a:lnTo>
                    <a:pt x="553046" y="10426"/>
                  </a:lnTo>
                  <a:close/>
                </a:path>
                <a:path w="626110" h="31750">
                  <a:moveTo>
                    <a:pt x="626097" y="0"/>
                  </a:moveTo>
                  <a:lnTo>
                    <a:pt x="615657" y="0"/>
                  </a:lnTo>
                  <a:lnTo>
                    <a:pt x="605218" y="0"/>
                  </a:lnTo>
                  <a:lnTo>
                    <a:pt x="594779" y="0"/>
                  </a:lnTo>
                  <a:lnTo>
                    <a:pt x="594779" y="10426"/>
                  </a:lnTo>
                  <a:lnTo>
                    <a:pt x="584352" y="10426"/>
                  </a:lnTo>
                  <a:lnTo>
                    <a:pt x="573925" y="10426"/>
                  </a:lnTo>
                  <a:lnTo>
                    <a:pt x="573925" y="0"/>
                  </a:lnTo>
                  <a:lnTo>
                    <a:pt x="563486" y="0"/>
                  </a:lnTo>
                  <a:lnTo>
                    <a:pt x="563486" y="10426"/>
                  </a:lnTo>
                  <a:lnTo>
                    <a:pt x="563486" y="20866"/>
                  </a:lnTo>
                  <a:lnTo>
                    <a:pt x="573913" y="20866"/>
                  </a:lnTo>
                  <a:lnTo>
                    <a:pt x="573925" y="20866"/>
                  </a:lnTo>
                  <a:lnTo>
                    <a:pt x="626097" y="20866"/>
                  </a:lnTo>
                  <a:lnTo>
                    <a:pt x="626097" y="10439"/>
                  </a:lnTo>
                  <a:lnTo>
                    <a:pt x="62609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99796" y="4579962"/>
              <a:ext cx="626110" cy="41910"/>
            </a:xfrm>
            <a:custGeom>
              <a:avLst/>
              <a:gdLst/>
              <a:ahLst/>
              <a:cxnLst/>
              <a:rect l="l" t="t" r="r" b="b"/>
              <a:pathLst>
                <a:path w="626110" h="41910">
                  <a:moveTo>
                    <a:pt x="20866" y="31305"/>
                  </a:moveTo>
                  <a:lnTo>
                    <a:pt x="10439" y="31305"/>
                  </a:lnTo>
                  <a:lnTo>
                    <a:pt x="0" y="31305"/>
                  </a:lnTo>
                  <a:lnTo>
                    <a:pt x="0" y="41757"/>
                  </a:lnTo>
                  <a:lnTo>
                    <a:pt x="10439" y="41757"/>
                  </a:lnTo>
                  <a:lnTo>
                    <a:pt x="20866" y="41757"/>
                  </a:lnTo>
                  <a:lnTo>
                    <a:pt x="20866" y="31305"/>
                  </a:lnTo>
                  <a:close/>
                </a:path>
                <a:path w="626110" h="41910">
                  <a:moveTo>
                    <a:pt x="31292" y="10439"/>
                  </a:moveTo>
                  <a:lnTo>
                    <a:pt x="20866" y="10439"/>
                  </a:lnTo>
                  <a:lnTo>
                    <a:pt x="10439" y="10439"/>
                  </a:lnTo>
                  <a:lnTo>
                    <a:pt x="10439" y="20891"/>
                  </a:lnTo>
                  <a:lnTo>
                    <a:pt x="20866" y="20891"/>
                  </a:lnTo>
                  <a:lnTo>
                    <a:pt x="31292" y="20891"/>
                  </a:lnTo>
                  <a:lnTo>
                    <a:pt x="31292" y="10439"/>
                  </a:lnTo>
                  <a:close/>
                </a:path>
                <a:path w="626110" h="41910">
                  <a:moveTo>
                    <a:pt x="62598" y="20866"/>
                  </a:moveTo>
                  <a:lnTo>
                    <a:pt x="52171" y="20866"/>
                  </a:lnTo>
                  <a:lnTo>
                    <a:pt x="52171" y="10439"/>
                  </a:lnTo>
                  <a:lnTo>
                    <a:pt x="41744" y="10439"/>
                  </a:lnTo>
                  <a:lnTo>
                    <a:pt x="41744" y="20866"/>
                  </a:lnTo>
                  <a:lnTo>
                    <a:pt x="31305" y="20866"/>
                  </a:lnTo>
                  <a:lnTo>
                    <a:pt x="31305" y="31305"/>
                  </a:lnTo>
                  <a:lnTo>
                    <a:pt x="31305" y="41757"/>
                  </a:lnTo>
                  <a:lnTo>
                    <a:pt x="41744" y="41757"/>
                  </a:lnTo>
                  <a:lnTo>
                    <a:pt x="41744" y="31305"/>
                  </a:lnTo>
                  <a:lnTo>
                    <a:pt x="52171" y="31305"/>
                  </a:lnTo>
                  <a:lnTo>
                    <a:pt x="62598" y="31305"/>
                  </a:lnTo>
                  <a:lnTo>
                    <a:pt x="62598" y="20866"/>
                  </a:lnTo>
                  <a:close/>
                </a:path>
                <a:path w="626110" h="41910">
                  <a:moveTo>
                    <a:pt x="93903" y="20866"/>
                  </a:moveTo>
                  <a:lnTo>
                    <a:pt x="83477" y="20866"/>
                  </a:lnTo>
                  <a:lnTo>
                    <a:pt x="83477" y="10439"/>
                  </a:lnTo>
                  <a:lnTo>
                    <a:pt x="73050" y="10439"/>
                  </a:lnTo>
                  <a:lnTo>
                    <a:pt x="62611" y="10439"/>
                  </a:lnTo>
                  <a:lnTo>
                    <a:pt x="62611" y="20866"/>
                  </a:lnTo>
                  <a:lnTo>
                    <a:pt x="62611" y="31305"/>
                  </a:lnTo>
                  <a:lnTo>
                    <a:pt x="73050" y="31305"/>
                  </a:lnTo>
                  <a:lnTo>
                    <a:pt x="73050" y="41757"/>
                  </a:lnTo>
                  <a:lnTo>
                    <a:pt x="83477" y="41757"/>
                  </a:lnTo>
                  <a:lnTo>
                    <a:pt x="83477" y="31305"/>
                  </a:lnTo>
                  <a:lnTo>
                    <a:pt x="93903" y="31305"/>
                  </a:lnTo>
                  <a:lnTo>
                    <a:pt x="93903" y="20866"/>
                  </a:lnTo>
                  <a:close/>
                </a:path>
                <a:path w="626110" h="41910">
                  <a:moveTo>
                    <a:pt x="114795" y="20866"/>
                  </a:moveTo>
                  <a:lnTo>
                    <a:pt x="104355" y="20866"/>
                  </a:lnTo>
                  <a:lnTo>
                    <a:pt x="104355" y="31305"/>
                  </a:lnTo>
                  <a:lnTo>
                    <a:pt x="114795" y="31305"/>
                  </a:lnTo>
                  <a:lnTo>
                    <a:pt x="114795" y="20866"/>
                  </a:lnTo>
                  <a:close/>
                </a:path>
                <a:path w="626110" h="41910">
                  <a:moveTo>
                    <a:pt x="146088" y="10439"/>
                  </a:moveTo>
                  <a:lnTo>
                    <a:pt x="135661" y="10439"/>
                  </a:lnTo>
                  <a:lnTo>
                    <a:pt x="125222" y="10439"/>
                  </a:lnTo>
                  <a:lnTo>
                    <a:pt x="125222" y="20866"/>
                  </a:lnTo>
                  <a:lnTo>
                    <a:pt x="125222" y="31305"/>
                  </a:lnTo>
                  <a:lnTo>
                    <a:pt x="135648" y="31305"/>
                  </a:lnTo>
                  <a:lnTo>
                    <a:pt x="146088" y="31305"/>
                  </a:lnTo>
                  <a:lnTo>
                    <a:pt x="146088" y="20891"/>
                  </a:lnTo>
                  <a:lnTo>
                    <a:pt x="146088" y="10439"/>
                  </a:lnTo>
                  <a:close/>
                </a:path>
                <a:path w="626110" h="41910">
                  <a:moveTo>
                    <a:pt x="166966" y="10439"/>
                  </a:moveTo>
                  <a:lnTo>
                    <a:pt x="156527" y="10439"/>
                  </a:lnTo>
                  <a:lnTo>
                    <a:pt x="156527" y="20891"/>
                  </a:lnTo>
                  <a:lnTo>
                    <a:pt x="166966" y="20891"/>
                  </a:lnTo>
                  <a:lnTo>
                    <a:pt x="166966" y="10439"/>
                  </a:lnTo>
                  <a:close/>
                </a:path>
                <a:path w="626110" h="41910">
                  <a:moveTo>
                    <a:pt x="219138" y="10439"/>
                  </a:moveTo>
                  <a:lnTo>
                    <a:pt x="208699" y="10439"/>
                  </a:lnTo>
                  <a:lnTo>
                    <a:pt x="208699" y="20866"/>
                  </a:lnTo>
                  <a:lnTo>
                    <a:pt x="198272" y="20866"/>
                  </a:lnTo>
                  <a:lnTo>
                    <a:pt x="187833" y="20866"/>
                  </a:lnTo>
                  <a:lnTo>
                    <a:pt x="187833" y="31305"/>
                  </a:lnTo>
                  <a:lnTo>
                    <a:pt x="198259" y="31305"/>
                  </a:lnTo>
                  <a:lnTo>
                    <a:pt x="208699" y="31305"/>
                  </a:lnTo>
                  <a:lnTo>
                    <a:pt x="208699" y="20891"/>
                  </a:lnTo>
                  <a:lnTo>
                    <a:pt x="219138" y="20891"/>
                  </a:lnTo>
                  <a:lnTo>
                    <a:pt x="219138" y="10439"/>
                  </a:lnTo>
                  <a:close/>
                </a:path>
                <a:path w="626110" h="41910">
                  <a:moveTo>
                    <a:pt x="260858" y="10439"/>
                  </a:moveTo>
                  <a:lnTo>
                    <a:pt x="250431" y="10439"/>
                  </a:lnTo>
                  <a:lnTo>
                    <a:pt x="250431" y="20866"/>
                  </a:lnTo>
                  <a:lnTo>
                    <a:pt x="240004" y="20866"/>
                  </a:lnTo>
                  <a:lnTo>
                    <a:pt x="240004" y="10439"/>
                  </a:lnTo>
                  <a:lnTo>
                    <a:pt x="229565" y="10439"/>
                  </a:lnTo>
                  <a:lnTo>
                    <a:pt x="229565" y="20891"/>
                  </a:lnTo>
                  <a:lnTo>
                    <a:pt x="240004" y="20891"/>
                  </a:lnTo>
                  <a:lnTo>
                    <a:pt x="240004" y="31305"/>
                  </a:lnTo>
                  <a:lnTo>
                    <a:pt x="250431" y="31305"/>
                  </a:lnTo>
                  <a:lnTo>
                    <a:pt x="260858" y="31305"/>
                  </a:lnTo>
                  <a:lnTo>
                    <a:pt x="260858" y="20891"/>
                  </a:lnTo>
                  <a:lnTo>
                    <a:pt x="260858" y="10439"/>
                  </a:lnTo>
                  <a:close/>
                </a:path>
                <a:path w="626110" h="41910">
                  <a:moveTo>
                    <a:pt x="271310" y="20866"/>
                  </a:moveTo>
                  <a:lnTo>
                    <a:pt x="260870" y="20866"/>
                  </a:lnTo>
                  <a:lnTo>
                    <a:pt x="260870" y="31305"/>
                  </a:lnTo>
                  <a:lnTo>
                    <a:pt x="271310" y="31305"/>
                  </a:lnTo>
                  <a:lnTo>
                    <a:pt x="271310" y="20866"/>
                  </a:lnTo>
                  <a:close/>
                </a:path>
                <a:path w="626110" h="41910">
                  <a:moveTo>
                    <a:pt x="344360" y="10439"/>
                  </a:moveTo>
                  <a:lnTo>
                    <a:pt x="333921" y="10439"/>
                  </a:lnTo>
                  <a:lnTo>
                    <a:pt x="333921" y="20866"/>
                  </a:lnTo>
                  <a:lnTo>
                    <a:pt x="323481" y="20866"/>
                  </a:lnTo>
                  <a:lnTo>
                    <a:pt x="323481" y="10439"/>
                  </a:lnTo>
                  <a:lnTo>
                    <a:pt x="313055" y="10439"/>
                  </a:lnTo>
                  <a:lnTo>
                    <a:pt x="302615" y="10439"/>
                  </a:lnTo>
                  <a:lnTo>
                    <a:pt x="302615" y="20866"/>
                  </a:lnTo>
                  <a:lnTo>
                    <a:pt x="292176" y="20866"/>
                  </a:lnTo>
                  <a:lnTo>
                    <a:pt x="281736" y="20866"/>
                  </a:lnTo>
                  <a:lnTo>
                    <a:pt x="281736" y="31305"/>
                  </a:lnTo>
                  <a:lnTo>
                    <a:pt x="292176" y="31305"/>
                  </a:lnTo>
                  <a:lnTo>
                    <a:pt x="302615" y="31305"/>
                  </a:lnTo>
                  <a:lnTo>
                    <a:pt x="344360" y="31305"/>
                  </a:lnTo>
                  <a:lnTo>
                    <a:pt x="344360" y="20891"/>
                  </a:lnTo>
                  <a:lnTo>
                    <a:pt x="344360" y="10439"/>
                  </a:lnTo>
                  <a:close/>
                </a:path>
                <a:path w="626110" h="41910">
                  <a:moveTo>
                    <a:pt x="427837" y="10439"/>
                  </a:moveTo>
                  <a:lnTo>
                    <a:pt x="417398" y="10439"/>
                  </a:lnTo>
                  <a:lnTo>
                    <a:pt x="406958" y="10439"/>
                  </a:lnTo>
                  <a:lnTo>
                    <a:pt x="396519" y="10439"/>
                  </a:lnTo>
                  <a:lnTo>
                    <a:pt x="396519" y="20866"/>
                  </a:lnTo>
                  <a:lnTo>
                    <a:pt x="386092" y="20866"/>
                  </a:lnTo>
                  <a:lnTo>
                    <a:pt x="386092" y="10439"/>
                  </a:lnTo>
                  <a:lnTo>
                    <a:pt x="375653" y="10439"/>
                  </a:lnTo>
                  <a:lnTo>
                    <a:pt x="375653" y="20866"/>
                  </a:lnTo>
                  <a:lnTo>
                    <a:pt x="375653" y="31305"/>
                  </a:lnTo>
                  <a:lnTo>
                    <a:pt x="386092" y="31305"/>
                  </a:lnTo>
                  <a:lnTo>
                    <a:pt x="396519" y="31305"/>
                  </a:lnTo>
                  <a:lnTo>
                    <a:pt x="406958" y="31305"/>
                  </a:lnTo>
                  <a:lnTo>
                    <a:pt x="406958" y="20891"/>
                  </a:lnTo>
                  <a:lnTo>
                    <a:pt x="417398" y="20891"/>
                  </a:lnTo>
                  <a:lnTo>
                    <a:pt x="427837" y="20891"/>
                  </a:lnTo>
                  <a:lnTo>
                    <a:pt x="427837" y="10439"/>
                  </a:lnTo>
                  <a:close/>
                </a:path>
                <a:path w="626110" h="41910">
                  <a:moveTo>
                    <a:pt x="459143" y="10439"/>
                  </a:moveTo>
                  <a:lnTo>
                    <a:pt x="448703" y="10439"/>
                  </a:lnTo>
                  <a:lnTo>
                    <a:pt x="448703" y="20866"/>
                  </a:lnTo>
                  <a:lnTo>
                    <a:pt x="438264" y="20866"/>
                  </a:lnTo>
                  <a:lnTo>
                    <a:pt x="438264" y="31305"/>
                  </a:lnTo>
                  <a:lnTo>
                    <a:pt x="448703" y="31305"/>
                  </a:lnTo>
                  <a:lnTo>
                    <a:pt x="459143" y="31305"/>
                  </a:lnTo>
                  <a:lnTo>
                    <a:pt x="459143" y="20891"/>
                  </a:lnTo>
                  <a:lnTo>
                    <a:pt x="459143" y="10439"/>
                  </a:lnTo>
                  <a:close/>
                </a:path>
                <a:path w="626110" h="41910">
                  <a:moveTo>
                    <a:pt x="480009" y="20866"/>
                  </a:moveTo>
                  <a:lnTo>
                    <a:pt x="469569" y="20866"/>
                  </a:lnTo>
                  <a:lnTo>
                    <a:pt x="469569" y="31305"/>
                  </a:lnTo>
                  <a:lnTo>
                    <a:pt x="480009" y="31305"/>
                  </a:lnTo>
                  <a:lnTo>
                    <a:pt x="480009" y="20866"/>
                  </a:lnTo>
                  <a:close/>
                </a:path>
                <a:path w="626110" h="41910">
                  <a:moveTo>
                    <a:pt x="584352" y="10439"/>
                  </a:moveTo>
                  <a:lnTo>
                    <a:pt x="573913" y="10439"/>
                  </a:lnTo>
                  <a:lnTo>
                    <a:pt x="573913" y="20866"/>
                  </a:lnTo>
                  <a:lnTo>
                    <a:pt x="563486" y="20866"/>
                  </a:lnTo>
                  <a:lnTo>
                    <a:pt x="563486" y="10439"/>
                  </a:lnTo>
                  <a:lnTo>
                    <a:pt x="563486" y="0"/>
                  </a:lnTo>
                  <a:lnTo>
                    <a:pt x="553046" y="0"/>
                  </a:lnTo>
                  <a:lnTo>
                    <a:pt x="553046" y="10439"/>
                  </a:lnTo>
                  <a:lnTo>
                    <a:pt x="553046" y="20866"/>
                  </a:lnTo>
                  <a:lnTo>
                    <a:pt x="542620" y="20866"/>
                  </a:lnTo>
                  <a:lnTo>
                    <a:pt x="532180" y="20866"/>
                  </a:lnTo>
                  <a:lnTo>
                    <a:pt x="532180" y="10439"/>
                  </a:lnTo>
                  <a:lnTo>
                    <a:pt x="542620" y="10439"/>
                  </a:lnTo>
                  <a:lnTo>
                    <a:pt x="542620" y="0"/>
                  </a:lnTo>
                  <a:lnTo>
                    <a:pt x="532180" y="0"/>
                  </a:lnTo>
                  <a:lnTo>
                    <a:pt x="521741" y="0"/>
                  </a:lnTo>
                  <a:lnTo>
                    <a:pt x="521741" y="10439"/>
                  </a:lnTo>
                  <a:lnTo>
                    <a:pt x="521741" y="20866"/>
                  </a:lnTo>
                  <a:lnTo>
                    <a:pt x="511314" y="20866"/>
                  </a:lnTo>
                  <a:lnTo>
                    <a:pt x="511314" y="10439"/>
                  </a:lnTo>
                  <a:lnTo>
                    <a:pt x="521741" y="10439"/>
                  </a:lnTo>
                  <a:lnTo>
                    <a:pt x="521741" y="0"/>
                  </a:lnTo>
                  <a:lnTo>
                    <a:pt x="479996" y="0"/>
                  </a:lnTo>
                  <a:lnTo>
                    <a:pt x="479996" y="10439"/>
                  </a:lnTo>
                  <a:lnTo>
                    <a:pt x="490435" y="10439"/>
                  </a:lnTo>
                  <a:lnTo>
                    <a:pt x="500875" y="10439"/>
                  </a:lnTo>
                  <a:lnTo>
                    <a:pt x="500875" y="20866"/>
                  </a:lnTo>
                  <a:lnTo>
                    <a:pt x="500875" y="31305"/>
                  </a:lnTo>
                  <a:lnTo>
                    <a:pt x="511302" y="31305"/>
                  </a:lnTo>
                  <a:lnTo>
                    <a:pt x="521741" y="31305"/>
                  </a:lnTo>
                  <a:lnTo>
                    <a:pt x="521741" y="20891"/>
                  </a:lnTo>
                  <a:lnTo>
                    <a:pt x="532180" y="20891"/>
                  </a:lnTo>
                  <a:lnTo>
                    <a:pt x="532180" y="31305"/>
                  </a:lnTo>
                  <a:lnTo>
                    <a:pt x="542607" y="31305"/>
                  </a:lnTo>
                  <a:lnTo>
                    <a:pt x="584352" y="31305"/>
                  </a:lnTo>
                  <a:lnTo>
                    <a:pt x="584352" y="20891"/>
                  </a:lnTo>
                  <a:lnTo>
                    <a:pt x="584352" y="10439"/>
                  </a:lnTo>
                  <a:close/>
                </a:path>
                <a:path w="626110" h="41910">
                  <a:moveTo>
                    <a:pt x="605218" y="20866"/>
                  </a:moveTo>
                  <a:lnTo>
                    <a:pt x="594779" y="20866"/>
                  </a:lnTo>
                  <a:lnTo>
                    <a:pt x="594779" y="31305"/>
                  </a:lnTo>
                  <a:lnTo>
                    <a:pt x="605218" y="31305"/>
                  </a:lnTo>
                  <a:lnTo>
                    <a:pt x="605218" y="20866"/>
                  </a:lnTo>
                  <a:close/>
                </a:path>
                <a:path w="626110" h="41910">
                  <a:moveTo>
                    <a:pt x="615657" y="0"/>
                  </a:moveTo>
                  <a:lnTo>
                    <a:pt x="605218" y="0"/>
                  </a:lnTo>
                  <a:lnTo>
                    <a:pt x="594779" y="0"/>
                  </a:lnTo>
                  <a:lnTo>
                    <a:pt x="594779" y="10439"/>
                  </a:lnTo>
                  <a:lnTo>
                    <a:pt x="605218" y="10439"/>
                  </a:lnTo>
                  <a:lnTo>
                    <a:pt x="615657" y="10439"/>
                  </a:lnTo>
                  <a:lnTo>
                    <a:pt x="615657" y="0"/>
                  </a:lnTo>
                  <a:close/>
                </a:path>
                <a:path w="626110" h="41910">
                  <a:moveTo>
                    <a:pt x="626097" y="20866"/>
                  </a:moveTo>
                  <a:lnTo>
                    <a:pt x="615657" y="20866"/>
                  </a:lnTo>
                  <a:lnTo>
                    <a:pt x="615657" y="31305"/>
                  </a:lnTo>
                  <a:lnTo>
                    <a:pt x="626097" y="31305"/>
                  </a:lnTo>
                  <a:lnTo>
                    <a:pt x="626097" y="2086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89369" y="4611268"/>
              <a:ext cx="636905" cy="31750"/>
            </a:xfrm>
            <a:custGeom>
              <a:avLst/>
              <a:gdLst/>
              <a:ahLst/>
              <a:cxnLst/>
              <a:rect l="l" t="t" r="r" b="b"/>
              <a:pathLst>
                <a:path w="636905" h="31750">
                  <a:moveTo>
                    <a:pt x="41719" y="10439"/>
                  </a:moveTo>
                  <a:lnTo>
                    <a:pt x="41719" y="10439"/>
                  </a:lnTo>
                  <a:lnTo>
                    <a:pt x="0" y="10439"/>
                  </a:lnTo>
                  <a:lnTo>
                    <a:pt x="0" y="20878"/>
                  </a:lnTo>
                  <a:lnTo>
                    <a:pt x="10426" y="20878"/>
                  </a:lnTo>
                  <a:lnTo>
                    <a:pt x="20866" y="20878"/>
                  </a:lnTo>
                  <a:lnTo>
                    <a:pt x="20866" y="31318"/>
                  </a:lnTo>
                  <a:lnTo>
                    <a:pt x="31292" y="31318"/>
                  </a:lnTo>
                  <a:lnTo>
                    <a:pt x="31292" y="20878"/>
                  </a:lnTo>
                  <a:lnTo>
                    <a:pt x="41719" y="20878"/>
                  </a:lnTo>
                  <a:lnTo>
                    <a:pt x="41719" y="10439"/>
                  </a:lnTo>
                  <a:close/>
                </a:path>
                <a:path w="636905" h="31750">
                  <a:moveTo>
                    <a:pt x="52171" y="10439"/>
                  </a:moveTo>
                  <a:lnTo>
                    <a:pt x="41732" y="10439"/>
                  </a:lnTo>
                  <a:lnTo>
                    <a:pt x="41732" y="20866"/>
                  </a:lnTo>
                  <a:lnTo>
                    <a:pt x="41732" y="31318"/>
                  </a:lnTo>
                  <a:lnTo>
                    <a:pt x="52171" y="31318"/>
                  </a:lnTo>
                  <a:lnTo>
                    <a:pt x="52171" y="20878"/>
                  </a:lnTo>
                  <a:lnTo>
                    <a:pt x="52171" y="10439"/>
                  </a:lnTo>
                  <a:close/>
                </a:path>
                <a:path w="636905" h="31750">
                  <a:moveTo>
                    <a:pt x="73025" y="10439"/>
                  </a:moveTo>
                  <a:lnTo>
                    <a:pt x="62598" y="10439"/>
                  </a:lnTo>
                  <a:lnTo>
                    <a:pt x="62598" y="20878"/>
                  </a:lnTo>
                  <a:lnTo>
                    <a:pt x="73025" y="20878"/>
                  </a:lnTo>
                  <a:lnTo>
                    <a:pt x="73025" y="10439"/>
                  </a:lnTo>
                  <a:close/>
                </a:path>
                <a:path w="636905" h="31750">
                  <a:moveTo>
                    <a:pt x="104330" y="10439"/>
                  </a:moveTo>
                  <a:lnTo>
                    <a:pt x="93903" y="10439"/>
                  </a:lnTo>
                  <a:lnTo>
                    <a:pt x="93903" y="0"/>
                  </a:lnTo>
                  <a:lnTo>
                    <a:pt x="83477" y="0"/>
                  </a:lnTo>
                  <a:lnTo>
                    <a:pt x="83477" y="31318"/>
                  </a:lnTo>
                  <a:lnTo>
                    <a:pt x="93903" y="31318"/>
                  </a:lnTo>
                  <a:lnTo>
                    <a:pt x="93903" y="20878"/>
                  </a:lnTo>
                  <a:lnTo>
                    <a:pt x="104330" y="20878"/>
                  </a:lnTo>
                  <a:lnTo>
                    <a:pt x="104330" y="10439"/>
                  </a:lnTo>
                  <a:close/>
                </a:path>
                <a:path w="636905" h="31750">
                  <a:moveTo>
                    <a:pt x="146088" y="0"/>
                  </a:moveTo>
                  <a:lnTo>
                    <a:pt x="135648" y="0"/>
                  </a:lnTo>
                  <a:lnTo>
                    <a:pt x="135648" y="10439"/>
                  </a:lnTo>
                  <a:lnTo>
                    <a:pt x="125222" y="10439"/>
                  </a:lnTo>
                  <a:lnTo>
                    <a:pt x="125222" y="0"/>
                  </a:lnTo>
                  <a:lnTo>
                    <a:pt x="114782" y="0"/>
                  </a:lnTo>
                  <a:lnTo>
                    <a:pt x="104343" y="0"/>
                  </a:lnTo>
                  <a:lnTo>
                    <a:pt x="104343" y="10452"/>
                  </a:lnTo>
                  <a:lnTo>
                    <a:pt x="114782" y="10452"/>
                  </a:lnTo>
                  <a:lnTo>
                    <a:pt x="125209" y="10452"/>
                  </a:lnTo>
                  <a:lnTo>
                    <a:pt x="125209" y="20866"/>
                  </a:lnTo>
                  <a:lnTo>
                    <a:pt x="114782" y="20866"/>
                  </a:lnTo>
                  <a:lnTo>
                    <a:pt x="114782" y="31318"/>
                  </a:lnTo>
                  <a:lnTo>
                    <a:pt x="125209" y="31318"/>
                  </a:lnTo>
                  <a:lnTo>
                    <a:pt x="135648" y="31318"/>
                  </a:lnTo>
                  <a:lnTo>
                    <a:pt x="135648" y="20878"/>
                  </a:lnTo>
                  <a:lnTo>
                    <a:pt x="146088" y="20878"/>
                  </a:lnTo>
                  <a:lnTo>
                    <a:pt x="146088" y="10452"/>
                  </a:lnTo>
                  <a:lnTo>
                    <a:pt x="146088" y="0"/>
                  </a:lnTo>
                  <a:close/>
                </a:path>
                <a:path w="636905" h="31750">
                  <a:moveTo>
                    <a:pt x="198259" y="10439"/>
                  </a:moveTo>
                  <a:lnTo>
                    <a:pt x="187820" y="10439"/>
                  </a:lnTo>
                  <a:lnTo>
                    <a:pt x="187820" y="20866"/>
                  </a:lnTo>
                  <a:lnTo>
                    <a:pt x="177393" y="20866"/>
                  </a:lnTo>
                  <a:lnTo>
                    <a:pt x="166954" y="20866"/>
                  </a:lnTo>
                  <a:lnTo>
                    <a:pt x="166954" y="10452"/>
                  </a:lnTo>
                  <a:lnTo>
                    <a:pt x="177393" y="10452"/>
                  </a:lnTo>
                  <a:lnTo>
                    <a:pt x="177393" y="0"/>
                  </a:lnTo>
                  <a:lnTo>
                    <a:pt x="166954" y="0"/>
                  </a:lnTo>
                  <a:lnTo>
                    <a:pt x="166954" y="10439"/>
                  </a:lnTo>
                  <a:lnTo>
                    <a:pt x="156514" y="10439"/>
                  </a:lnTo>
                  <a:lnTo>
                    <a:pt x="156514" y="20878"/>
                  </a:lnTo>
                  <a:lnTo>
                    <a:pt x="166954" y="20878"/>
                  </a:lnTo>
                  <a:lnTo>
                    <a:pt x="166954" y="31318"/>
                  </a:lnTo>
                  <a:lnTo>
                    <a:pt x="177380" y="31318"/>
                  </a:lnTo>
                  <a:lnTo>
                    <a:pt x="187820" y="31318"/>
                  </a:lnTo>
                  <a:lnTo>
                    <a:pt x="187820" y="20878"/>
                  </a:lnTo>
                  <a:lnTo>
                    <a:pt x="198259" y="20878"/>
                  </a:lnTo>
                  <a:lnTo>
                    <a:pt x="198259" y="10439"/>
                  </a:lnTo>
                  <a:close/>
                </a:path>
                <a:path w="636905" h="31750">
                  <a:moveTo>
                    <a:pt x="271284" y="10439"/>
                  </a:moveTo>
                  <a:lnTo>
                    <a:pt x="271284" y="10439"/>
                  </a:lnTo>
                  <a:lnTo>
                    <a:pt x="219125" y="10439"/>
                  </a:lnTo>
                  <a:lnTo>
                    <a:pt x="219125" y="20866"/>
                  </a:lnTo>
                  <a:lnTo>
                    <a:pt x="219125" y="31318"/>
                  </a:lnTo>
                  <a:lnTo>
                    <a:pt x="229565" y="31318"/>
                  </a:lnTo>
                  <a:lnTo>
                    <a:pt x="229565" y="20878"/>
                  </a:lnTo>
                  <a:lnTo>
                    <a:pt x="239991" y="20878"/>
                  </a:lnTo>
                  <a:lnTo>
                    <a:pt x="250431" y="20878"/>
                  </a:lnTo>
                  <a:lnTo>
                    <a:pt x="260858" y="20878"/>
                  </a:lnTo>
                  <a:lnTo>
                    <a:pt x="260858" y="31318"/>
                  </a:lnTo>
                  <a:lnTo>
                    <a:pt x="271284" y="31318"/>
                  </a:lnTo>
                  <a:lnTo>
                    <a:pt x="271284" y="20878"/>
                  </a:lnTo>
                  <a:lnTo>
                    <a:pt x="271284" y="10439"/>
                  </a:lnTo>
                  <a:close/>
                </a:path>
                <a:path w="636905" h="31750">
                  <a:moveTo>
                    <a:pt x="281736" y="0"/>
                  </a:moveTo>
                  <a:lnTo>
                    <a:pt x="271297" y="0"/>
                  </a:lnTo>
                  <a:lnTo>
                    <a:pt x="271297" y="10439"/>
                  </a:lnTo>
                  <a:lnTo>
                    <a:pt x="271297" y="20866"/>
                  </a:lnTo>
                  <a:lnTo>
                    <a:pt x="271297" y="31318"/>
                  </a:lnTo>
                  <a:lnTo>
                    <a:pt x="281736" y="31318"/>
                  </a:lnTo>
                  <a:lnTo>
                    <a:pt x="281736" y="20878"/>
                  </a:lnTo>
                  <a:lnTo>
                    <a:pt x="281736" y="10452"/>
                  </a:lnTo>
                  <a:lnTo>
                    <a:pt x="281736" y="0"/>
                  </a:lnTo>
                  <a:close/>
                </a:path>
                <a:path w="636905" h="31750">
                  <a:moveTo>
                    <a:pt x="302602" y="0"/>
                  </a:moveTo>
                  <a:lnTo>
                    <a:pt x="292163" y="0"/>
                  </a:lnTo>
                  <a:lnTo>
                    <a:pt x="292163" y="10439"/>
                  </a:lnTo>
                  <a:lnTo>
                    <a:pt x="292163" y="20866"/>
                  </a:lnTo>
                  <a:lnTo>
                    <a:pt x="292163" y="31318"/>
                  </a:lnTo>
                  <a:lnTo>
                    <a:pt x="302602" y="31318"/>
                  </a:lnTo>
                  <a:lnTo>
                    <a:pt x="302602" y="20878"/>
                  </a:lnTo>
                  <a:lnTo>
                    <a:pt x="302602" y="10452"/>
                  </a:lnTo>
                  <a:lnTo>
                    <a:pt x="302602" y="0"/>
                  </a:lnTo>
                  <a:close/>
                </a:path>
                <a:path w="636905" h="31750">
                  <a:moveTo>
                    <a:pt x="323481" y="10439"/>
                  </a:moveTo>
                  <a:lnTo>
                    <a:pt x="313042" y="10439"/>
                  </a:lnTo>
                  <a:lnTo>
                    <a:pt x="313042" y="20878"/>
                  </a:lnTo>
                  <a:lnTo>
                    <a:pt x="323481" y="20878"/>
                  </a:lnTo>
                  <a:lnTo>
                    <a:pt x="323481" y="10439"/>
                  </a:lnTo>
                  <a:close/>
                </a:path>
                <a:path w="636905" h="31750">
                  <a:moveTo>
                    <a:pt x="386080" y="10439"/>
                  </a:moveTo>
                  <a:lnTo>
                    <a:pt x="375653" y="10439"/>
                  </a:lnTo>
                  <a:lnTo>
                    <a:pt x="375653" y="0"/>
                  </a:lnTo>
                  <a:lnTo>
                    <a:pt x="365213" y="0"/>
                  </a:lnTo>
                  <a:lnTo>
                    <a:pt x="354787" y="0"/>
                  </a:lnTo>
                  <a:lnTo>
                    <a:pt x="344347" y="0"/>
                  </a:lnTo>
                  <a:lnTo>
                    <a:pt x="333908" y="0"/>
                  </a:lnTo>
                  <a:lnTo>
                    <a:pt x="333908" y="10439"/>
                  </a:lnTo>
                  <a:lnTo>
                    <a:pt x="333908" y="20866"/>
                  </a:lnTo>
                  <a:lnTo>
                    <a:pt x="333908" y="31318"/>
                  </a:lnTo>
                  <a:lnTo>
                    <a:pt x="344347" y="31318"/>
                  </a:lnTo>
                  <a:lnTo>
                    <a:pt x="344347" y="20878"/>
                  </a:lnTo>
                  <a:lnTo>
                    <a:pt x="354774" y="20878"/>
                  </a:lnTo>
                  <a:lnTo>
                    <a:pt x="365213" y="20878"/>
                  </a:lnTo>
                  <a:lnTo>
                    <a:pt x="365213" y="10452"/>
                  </a:lnTo>
                  <a:lnTo>
                    <a:pt x="375640" y="10452"/>
                  </a:lnTo>
                  <a:lnTo>
                    <a:pt x="375640" y="20878"/>
                  </a:lnTo>
                  <a:lnTo>
                    <a:pt x="386080" y="20878"/>
                  </a:lnTo>
                  <a:lnTo>
                    <a:pt x="386080" y="10439"/>
                  </a:lnTo>
                  <a:close/>
                </a:path>
                <a:path w="636905" h="31750">
                  <a:moveTo>
                    <a:pt x="427824" y="0"/>
                  </a:moveTo>
                  <a:lnTo>
                    <a:pt x="417385" y="0"/>
                  </a:lnTo>
                  <a:lnTo>
                    <a:pt x="406946" y="0"/>
                  </a:lnTo>
                  <a:lnTo>
                    <a:pt x="406946" y="10439"/>
                  </a:lnTo>
                  <a:lnTo>
                    <a:pt x="396519" y="10439"/>
                  </a:lnTo>
                  <a:lnTo>
                    <a:pt x="396519" y="20878"/>
                  </a:lnTo>
                  <a:lnTo>
                    <a:pt x="406958" y="20878"/>
                  </a:lnTo>
                  <a:lnTo>
                    <a:pt x="406958" y="10452"/>
                  </a:lnTo>
                  <a:lnTo>
                    <a:pt x="417385" y="10452"/>
                  </a:lnTo>
                  <a:lnTo>
                    <a:pt x="417385" y="20878"/>
                  </a:lnTo>
                  <a:lnTo>
                    <a:pt x="427824" y="20878"/>
                  </a:lnTo>
                  <a:lnTo>
                    <a:pt x="427824" y="10452"/>
                  </a:lnTo>
                  <a:lnTo>
                    <a:pt x="427824" y="0"/>
                  </a:lnTo>
                  <a:close/>
                </a:path>
                <a:path w="636905" h="31750">
                  <a:moveTo>
                    <a:pt x="553046" y="0"/>
                  </a:moveTo>
                  <a:lnTo>
                    <a:pt x="542607" y="0"/>
                  </a:lnTo>
                  <a:lnTo>
                    <a:pt x="532168" y="0"/>
                  </a:lnTo>
                  <a:lnTo>
                    <a:pt x="532168" y="10439"/>
                  </a:lnTo>
                  <a:lnTo>
                    <a:pt x="521741" y="10439"/>
                  </a:lnTo>
                  <a:lnTo>
                    <a:pt x="511302" y="10439"/>
                  </a:lnTo>
                  <a:lnTo>
                    <a:pt x="511302" y="0"/>
                  </a:lnTo>
                  <a:lnTo>
                    <a:pt x="500862" y="0"/>
                  </a:lnTo>
                  <a:lnTo>
                    <a:pt x="500862" y="10439"/>
                  </a:lnTo>
                  <a:lnTo>
                    <a:pt x="490435" y="10439"/>
                  </a:lnTo>
                  <a:lnTo>
                    <a:pt x="490435" y="0"/>
                  </a:lnTo>
                  <a:lnTo>
                    <a:pt x="479996" y="0"/>
                  </a:lnTo>
                  <a:lnTo>
                    <a:pt x="469557" y="0"/>
                  </a:lnTo>
                  <a:lnTo>
                    <a:pt x="469557" y="10439"/>
                  </a:lnTo>
                  <a:lnTo>
                    <a:pt x="469557" y="20878"/>
                  </a:lnTo>
                  <a:lnTo>
                    <a:pt x="479996" y="20878"/>
                  </a:lnTo>
                  <a:lnTo>
                    <a:pt x="553046" y="20878"/>
                  </a:lnTo>
                  <a:lnTo>
                    <a:pt x="553046" y="10452"/>
                  </a:lnTo>
                  <a:lnTo>
                    <a:pt x="553046" y="0"/>
                  </a:lnTo>
                  <a:close/>
                </a:path>
                <a:path w="636905" h="31750">
                  <a:moveTo>
                    <a:pt x="573913" y="10439"/>
                  </a:moveTo>
                  <a:lnTo>
                    <a:pt x="563473" y="10439"/>
                  </a:lnTo>
                  <a:lnTo>
                    <a:pt x="563473" y="20878"/>
                  </a:lnTo>
                  <a:lnTo>
                    <a:pt x="573913" y="20878"/>
                  </a:lnTo>
                  <a:lnTo>
                    <a:pt x="573913" y="10439"/>
                  </a:lnTo>
                  <a:close/>
                </a:path>
                <a:path w="636905" h="31750">
                  <a:moveTo>
                    <a:pt x="594779" y="0"/>
                  </a:moveTo>
                  <a:lnTo>
                    <a:pt x="584339" y="0"/>
                  </a:lnTo>
                  <a:lnTo>
                    <a:pt x="584339" y="10439"/>
                  </a:lnTo>
                  <a:lnTo>
                    <a:pt x="584339" y="20878"/>
                  </a:lnTo>
                  <a:lnTo>
                    <a:pt x="594779" y="20878"/>
                  </a:lnTo>
                  <a:lnTo>
                    <a:pt x="594779" y="10452"/>
                  </a:lnTo>
                  <a:lnTo>
                    <a:pt x="594779" y="0"/>
                  </a:lnTo>
                  <a:close/>
                </a:path>
                <a:path w="636905" h="31750">
                  <a:moveTo>
                    <a:pt x="636524" y="0"/>
                  </a:moveTo>
                  <a:lnTo>
                    <a:pt x="626084" y="0"/>
                  </a:lnTo>
                  <a:lnTo>
                    <a:pt x="626084" y="10439"/>
                  </a:lnTo>
                  <a:lnTo>
                    <a:pt x="615645" y="10439"/>
                  </a:lnTo>
                  <a:lnTo>
                    <a:pt x="605205" y="10439"/>
                  </a:lnTo>
                  <a:lnTo>
                    <a:pt x="605205" y="20878"/>
                  </a:lnTo>
                  <a:lnTo>
                    <a:pt x="615645" y="20878"/>
                  </a:lnTo>
                  <a:lnTo>
                    <a:pt x="626084" y="20878"/>
                  </a:lnTo>
                  <a:lnTo>
                    <a:pt x="636524" y="20878"/>
                  </a:lnTo>
                  <a:lnTo>
                    <a:pt x="636524" y="10452"/>
                  </a:lnTo>
                  <a:lnTo>
                    <a:pt x="636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99796" y="4632134"/>
              <a:ext cx="626110" cy="31750"/>
            </a:xfrm>
            <a:custGeom>
              <a:avLst/>
              <a:gdLst/>
              <a:ahLst/>
              <a:cxnLst/>
              <a:rect l="l" t="t" r="r" b="b"/>
              <a:pathLst>
                <a:path w="626110" h="31750">
                  <a:moveTo>
                    <a:pt x="20866" y="10439"/>
                  </a:moveTo>
                  <a:lnTo>
                    <a:pt x="10439" y="10439"/>
                  </a:lnTo>
                  <a:lnTo>
                    <a:pt x="0" y="10439"/>
                  </a:lnTo>
                  <a:lnTo>
                    <a:pt x="0" y="20866"/>
                  </a:lnTo>
                  <a:lnTo>
                    <a:pt x="0" y="31305"/>
                  </a:lnTo>
                  <a:lnTo>
                    <a:pt x="10439" y="31305"/>
                  </a:lnTo>
                  <a:lnTo>
                    <a:pt x="20866" y="31305"/>
                  </a:lnTo>
                  <a:lnTo>
                    <a:pt x="20866" y="20878"/>
                  </a:lnTo>
                  <a:lnTo>
                    <a:pt x="20866" y="10439"/>
                  </a:lnTo>
                  <a:close/>
                </a:path>
                <a:path w="626110" h="31750">
                  <a:moveTo>
                    <a:pt x="62598" y="10439"/>
                  </a:moveTo>
                  <a:lnTo>
                    <a:pt x="52171" y="10439"/>
                  </a:lnTo>
                  <a:lnTo>
                    <a:pt x="41744" y="10439"/>
                  </a:lnTo>
                  <a:lnTo>
                    <a:pt x="31305" y="10439"/>
                  </a:lnTo>
                  <a:lnTo>
                    <a:pt x="31305" y="20866"/>
                  </a:lnTo>
                  <a:lnTo>
                    <a:pt x="31305" y="31305"/>
                  </a:lnTo>
                  <a:lnTo>
                    <a:pt x="41744" y="31305"/>
                  </a:lnTo>
                  <a:lnTo>
                    <a:pt x="52171" y="31305"/>
                  </a:lnTo>
                  <a:lnTo>
                    <a:pt x="52171" y="20878"/>
                  </a:lnTo>
                  <a:lnTo>
                    <a:pt x="62598" y="20878"/>
                  </a:lnTo>
                  <a:lnTo>
                    <a:pt x="62598" y="10439"/>
                  </a:lnTo>
                  <a:close/>
                </a:path>
                <a:path w="626110" h="31750">
                  <a:moveTo>
                    <a:pt x="83477" y="10439"/>
                  </a:moveTo>
                  <a:lnTo>
                    <a:pt x="73050" y="10439"/>
                  </a:lnTo>
                  <a:lnTo>
                    <a:pt x="62611" y="10439"/>
                  </a:lnTo>
                  <a:lnTo>
                    <a:pt x="62611" y="20866"/>
                  </a:lnTo>
                  <a:lnTo>
                    <a:pt x="62611" y="31305"/>
                  </a:lnTo>
                  <a:lnTo>
                    <a:pt x="73050" y="31305"/>
                  </a:lnTo>
                  <a:lnTo>
                    <a:pt x="73050" y="20878"/>
                  </a:lnTo>
                  <a:lnTo>
                    <a:pt x="83477" y="20878"/>
                  </a:lnTo>
                  <a:lnTo>
                    <a:pt x="83477" y="10439"/>
                  </a:lnTo>
                  <a:close/>
                </a:path>
                <a:path w="626110" h="31750">
                  <a:moveTo>
                    <a:pt x="135661" y="10439"/>
                  </a:moveTo>
                  <a:lnTo>
                    <a:pt x="135661" y="10439"/>
                  </a:lnTo>
                  <a:lnTo>
                    <a:pt x="93916" y="10439"/>
                  </a:lnTo>
                  <a:lnTo>
                    <a:pt x="93916" y="20866"/>
                  </a:lnTo>
                  <a:lnTo>
                    <a:pt x="93916" y="31305"/>
                  </a:lnTo>
                  <a:lnTo>
                    <a:pt x="104355" y="31305"/>
                  </a:lnTo>
                  <a:lnTo>
                    <a:pt x="114795" y="31305"/>
                  </a:lnTo>
                  <a:lnTo>
                    <a:pt x="114795" y="20878"/>
                  </a:lnTo>
                  <a:lnTo>
                    <a:pt x="125222" y="20878"/>
                  </a:lnTo>
                  <a:lnTo>
                    <a:pt x="125222" y="31305"/>
                  </a:lnTo>
                  <a:lnTo>
                    <a:pt x="135661" y="31305"/>
                  </a:lnTo>
                  <a:lnTo>
                    <a:pt x="135661" y="20878"/>
                  </a:lnTo>
                  <a:lnTo>
                    <a:pt x="135661" y="10439"/>
                  </a:lnTo>
                  <a:close/>
                </a:path>
                <a:path w="626110" h="31750">
                  <a:moveTo>
                    <a:pt x="177393" y="10439"/>
                  </a:moveTo>
                  <a:lnTo>
                    <a:pt x="166966" y="10439"/>
                  </a:lnTo>
                  <a:lnTo>
                    <a:pt x="156527" y="10439"/>
                  </a:lnTo>
                  <a:lnTo>
                    <a:pt x="156527" y="20866"/>
                  </a:lnTo>
                  <a:lnTo>
                    <a:pt x="156527" y="31305"/>
                  </a:lnTo>
                  <a:lnTo>
                    <a:pt x="166954" y="31305"/>
                  </a:lnTo>
                  <a:lnTo>
                    <a:pt x="177393" y="31305"/>
                  </a:lnTo>
                  <a:lnTo>
                    <a:pt x="177393" y="20878"/>
                  </a:lnTo>
                  <a:lnTo>
                    <a:pt x="177393" y="10439"/>
                  </a:lnTo>
                  <a:close/>
                </a:path>
                <a:path w="626110" h="31750">
                  <a:moveTo>
                    <a:pt x="208699" y="10439"/>
                  </a:moveTo>
                  <a:lnTo>
                    <a:pt x="198259" y="10439"/>
                  </a:lnTo>
                  <a:lnTo>
                    <a:pt x="198259" y="20866"/>
                  </a:lnTo>
                  <a:lnTo>
                    <a:pt x="187833" y="20866"/>
                  </a:lnTo>
                  <a:lnTo>
                    <a:pt x="187833" y="31305"/>
                  </a:lnTo>
                  <a:lnTo>
                    <a:pt x="198259" y="31305"/>
                  </a:lnTo>
                  <a:lnTo>
                    <a:pt x="208699" y="31305"/>
                  </a:lnTo>
                  <a:lnTo>
                    <a:pt x="208699" y="20878"/>
                  </a:lnTo>
                  <a:lnTo>
                    <a:pt x="208699" y="10439"/>
                  </a:lnTo>
                  <a:close/>
                </a:path>
                <a:path w="626110" h="31750">
                  <a:moveTo>
                    <a:pt x="250444" y="10439"/>
                  </a:moveTo>
                  <a:lnTo>
                    <a:pt x="240004" y="10439"/>
                  </a:lnTo>
                  <a:lnTo>
                    <a:pt x="240004" y="20866"/>
                  </a:lnTo>
                  <a:lnTo>
                    <a:pt x="229565" y="20866"/>
                  </a:lnTo>
                  <a:lnTo>
                    <a:pt x="229565" y="31305"/>
                  </a:lnTo>
                  <a:lnTo>
                    <a:pt x="240004" y="31305"/>
                  </a:lnTo>
                  <a:lnTo>
                    <a:pt x="250444" y="31305"/>
                  </a:lnTo>
                  <a:lnTo>
                    <a:pt x="250444" y="20878"/>
                  </a:lnTo>
                  <a:lnTo>
                    <a:pt x="250444" y="10439"/>
                  </a:lnTo>
                  <a:close/>
                </a:path>
                <a:path w="626110" h="31750">
                  <a:moveTo>
                    <a:pt x="427837" y="10439"/>
                  </a:moveTo>
                  <a:lnTo>
                    <a:pt x="417398" y="10439"/>
                  </a:lnTo>
                  <a:lnTo>
                    <a:pt x="417398" y="0"/>
                  </a:lnTo>
                  <a:lnTo>
                    <a:pt x="406958" y="0"/>
                  </a:lnTo>
                  <a:lnTo>
                    <a:pt x="406958" y="10439"/>
                  </a:lnTo>
                  <a:lnTo>
                    <a:pt x="396532" y="10439"/>
                  </a:lnTo>
                  <a:lnTo>
                    <a:pt x="396532" y="0"/>
                  </a:lnTo>
                  <a:lnTo>
                    <a:pt x="386092" y="0"/>
                  </a:lnTo>
                  <a:lnTo>
                    <a:pt x="375653" y="0"/>
                  </a:lnTo>
                  <a:lnTo>
                    <a:pt x="365226" y="0"/>
                  </a:lnTo>
                  <a:lnTo>
                    <a:pt x="354787" y="0"/>
                  </a:lnTo>
                  <a:lnTo>
                    <a:pt x="354787" y="10439"/>
                  </a:lnTo>
                  <a:lnTo>
                    <a:pt x="344360" y="10439"/>
                  </a:lnTo>
                  <a:lnTo>
                    <a:pt x="344360" y="0"/>
                  </a:lnTo>
                  <a:lnTo>
                    <a:pt x="333921" y="0"/>
                  </a:lnTo>
                  <a:lnTo>
                    <a:pt x="323481" y="0"/>
                  </a:lnTo>
                  <a:lnTo>
                    <a:pt x="323481" y="10439"/>
                  </a:lnTo>
                  <a:lnTo>
                    <a:pt x="313055" y="10439"/>
                  </a:lnTo>
                  <a:lnTo>
                    <a:pt x="271310" y="10439"/>
                  </a:lnTo>
                  <a:lnTo>
                    <a:pt x="271310" y="20878"/>
                  </a:lnTo>
                  <a:lnTo>
                    <a:pt x="281736" y="20878"/>
                  </a:lnTo>
                  <a:lnTo>
                    <a:pt x="281736" y="31305"/>
                  </a:lnTo>
                  <a:lnTo>
                    <a:pt x="292176" y="31305"/>
                  </a:lnTo>
                  <a:lnTo>
                    <a:pt x="292176" y="20878"/>
                  </a:lnTo>
                  <a:lnTo>
                    <a:pt x="302615" y="20878"/>
                  </a:lnTo>
                  <a:lnTo>
                    <a:pt x="313029" y="20878"/>
                  </a:lnTo>
                  <a:lnTo>
                    <a:pt x="365226" y="20878"/>
                  </a:lnTo>
                  <a:lnTo>
                    <a:pt x="365226" y="10452"/>
                  </a:lnTo>
                  <a:lnTo>
                    <a:pt x="375653" y="10452"/>
                  </a:lnTo>
                  <a:lnTo>
                    <a:pt x="375653" y="20878"/>
                  </a:lnTo>
                  <a:lnTo>
                    <a:pt x="386092" y="20878"/>
                  </a:lnTo>
                  <a:lnTo>
                    <a:pt x="386092" y="10452"/>
                  </a:lnTo>
                  <a:lnTo>
                    <a:pt x="396519" y="10452"/>
                  </a:lnTo>
                  <a:lnTo>
                    <a:pt x="396519" y="20878"/>
                  </a:lnTo>
                  <a:lnTo>
                    <a:pt x="406958" y="20878"/>
                  </a:lnTo>
                  <a:lnTo>
                    <a:pt x="417398" y="20878"/>
                  </a:lnTo>
                  <a:lnTo>
                    <a:pt x="427837" y="20878"/>
                  </a:lnTo>
                  <a:lnTo>
                    <a:pt x="427837" y="10439"/>
                  </a:lnTo>
                  <a:close/>
                </a:path>
                <a:path w="626110" h="31750">
                  <a:moveTo>
                    <a:pt x="594791" y="10439"/>
                  </a:moveTo>
                  <a:lnTo>
                    <a:pt x="584352" y="10439"/>
                  </a:lnTo>
                  <a:lnTo>
                    <a:pt x="584352" y="0"/>
                  </a:lnTo>
                  <a:lnTo>
                    <a:pt x="573913" y="0"/>
                  </a:lnTo>
                  <a:lnTo>
                    <a:pt x="573913" y="10439"/>
                  </a:lnTo>
                  <a:lnTo>
                    <a:pt x="563486" y="10439"/>
                  </a:lnTo>
                  <a:lnTo>
                    <a:pt x="553046" y="10439"/>
                  </a:lnTo>
                  <a:lnTo>
                    <a:pt x="542620" y="10439"/>
                  </a:lnTo>
                  <a:lnTo>
                    <a:pt x="542620" y="0"/>
                  </a:lnTo>
                  <a:lnTo>
                    <a:pt x="532180" y="0"/>
                  </a:lnTo>
                  <a:lnTo>
                    <a:pt x="532180" y="10439"/>
                  </a:lnTo>
                  <a:lnTo>
                    <a:pt x="521741" y="10439"/>
                  </a:lnTo>
                  <a:lnTo>
                    <a:pt x="521741" y="0"/>
                  </a:lnTo>
                  <a:lnTo>
                    <a:pt x="511314" y="0"/>
                  </a:lnTo>
                  <a:lnTo>
                    <a:pt x="500875" y="0"/>
                  </a:lnTo>
                  <a:lnTo>
                    <a:pt x="490435" y="0"/>
                  </a:lnTo>
                  <a:lnTo>
                    <a:pt x="479996" y="0"/>
                  </a:lnTo>
                  <a:lnTo>
                    <a:pt x="479996" y="10439"/>
                  </a:lnTo>
                  <a:lnTo>
                    <a:pt x="469569" y="10439"/>
                  </a:lnTo>
                  <a:lnTo>
                    <a:pt x="469569" y="0"/>
                  </a:lnTo>
                  <a:lnTo>
                    <a:pt x="459130" y="0"/>
                  </a:lnTo>
                  <a:lnTo>
                    <a:pt x="459130" y="10439"/>
                  </a:lnTo>
                  <a:lnTo>
                    <a:pt x="459130" y="20878"/>
                  </a:lnTo>
                  <a:lnTo>
                    <a:pt x="469569" y="20878"/>
                  </a:lnTo>
                  <a:lnTo>
                    <a:pt x="479996" y="20878"/>
                  </a:lnTo>
                  <a:lnTo>
                    <a:pt x="490435" y="20878"/>
                  </a:lnTo>
                  <a:lnTo>
                    <a:pt x="490435" y="10452"/>
                  </a:lnTo>
                  <a:lnTo>
                    <a:pt x="500875" y="10452"/>
                  </a:lnTo>
                  <a:lnTo>
                    <a:pt x="500875" y="20878"/>
                  </a:lnTo>
                  <a:lnTo>
                    <a:pt x="511314" y="20878"/>
                  </a:lnTo>
                  <a:lnTo>
                    <a:pt x="511314" y="10452"/>
                  </a:lnTo>
                  <a:lnTo>
                    <a:pt x="521741" y="10452"/>
                  </a:lnTo>
                  <a:lnTo>
                    <a:pt x="521741" y="20878"/>
                  </a:lnTo>
                  <a:lnTo>
                    <a:pt x="532180" y="20878"/>
                  </a:lnTo>
                  <a:lnTo>
                    <a:pt x="594791" y="20878"/>
                  </a:lnTo>
                  <a:lnTo>
                    <a:pt x="594791" y="10439"/>
                  </a:lnTo>
                  <a:close/>
                </a:path>
                <a:path w="626110" h="31750">
                  <a:moveTo>
                    <a:pt x="626097" y="0"/>
                  </a:moveTo>
                  <a:lnTo>
                    <a:pt x="615657" y="0"/>
                  </a:lnTo>
                  <a:lnTo>
                    <a:pt x="605218" y="0"/>
                  </a:lnTo>
                  <a:lnTo>
                    <a:pt x="605218" y="10439"/>
                  </a:lnTo>
                  <a:lnTo>
                    <a:pt x="605218" y="20878"/>
                  </a:lnTo>
                  <a:lnTo>
                    <a:pt x="615657" y="20878"/>
                  </a:lnTo>
                  <a:lnTo>
                    <a:pt x="615657" y="10452"/>
                  </a:lnTo>
                  <a:lnTo>
                    <a:pt x="626097" y="10452"/>
                  </a:lnTo>
                  <a:lnTo>
                    <a:pt x="62609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381533" y="4653000"/>
              <a:ext cx="125730" cy="10795"/>
            </a:xfrm>
            <a:custGeom>
              <a:avLst/>
              <a:gdLst/>
              <a:ahLst/>
              <a:cxnLst/>
              <a:rect l="l" t="t" r="r" b="b"/>
              <a:pathLst>
                <a:path w="125729" h="10795">
                  <a:moveTo>
                    <a:pt x="10439" y="0"/>
                  </a:moveTo>
                  <a:lnTo>
                    <a:pt x="0" y="0"/>
                  </a:lnTo>
                  <a:lnTo>
                    <a:pt x="0" y="10439"/>
                  </a:lnTo>
                  <a:lnTo>
                    <a:pt x="10439" y="10439"/>
                  </a:lnTo>
                  <a:lnTo>
                    <a:pt x="10439" y="0"/>
                  </a:lnTo>
                  <a:close/>
                </a:path>
                <a:path w="125729" h="10795">
                  <a:moveTo>
                    <a:pt x="83489" y="0"/>
                  </a:moveTo>
                  <a:lnTo>
                    <a:pt x="73050" y="0"/>
                  </a:lnTo>
                  <a:lnTo>
                    <a:pt x="73050" y="10439"/>
                  </a:lnTo>
                  <a:lnTo>
                    <a:pt x="83489" y="10439"/>
                  </a:lnTo>
                  <a:lnTo>
                    <a:pt x="83489" y="0"/>
                  </a:lnTo>
                  <a:close/>
                </a:path>
                <a:path w="125729" h="10795">
                  <a:moveTo>
                    <a:pt x="125222" y="0"/>
                  </a:moveTo>
                  <a:lnTo>
                    <a:pt x="114782" y="0"/>
                  </a:lnTo>
                  <a:lnTo>
                    <a:pt x="114782" y="10439"/>
                  </a:lnTo>
                  <a:lnTo>
                    <a:pt x="125222" y="10439"/>
                  </a:lnTo>
                  <a:lnTo>
                    <a:pt x="12522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506755" y="4658220"/>
              <a:ext cx="187960" cy="0"/>
            </a:xfrm>
            <a:custGeom>
              <a:avLst/>
              <a:gdLst/>
              <a:ahLst/>
              <a:cxnLst/>
              <a:rect l="l" t="t" r="r" b="b"/>
              <a:pathLst>
                <a:path w="187959">
                  <a:moveTo>
                    <a:pt x="0" y="0"/>
                  </a:moveTo>
                  <a:lnTo>
                    <a:pt x="187833" y="0"/>
                  </a:lnTo>
                </a:path>
              </a:pathLst>
            </a:custGeom>
            <a:ln w="10439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89369" y="4663439"/>
              <a:ext cx="636905" cy="31750"/>
            </a:xfrm>
            <a:custGeom>
              <a:avLst/>
              <a:gdLst/>
              <a:ahLst/>
              <a:cxnLst/>
              <a:rect l="l" t="t" r="r" b="b"/>
              <a:pathLst>
                <a:path w="636905" h="31750">
                  <a:moveTo>
                    <a:pt x="41719" y="20866"/>
                  </a:moveTo>
                  <a:lnTo>
                    <a:pt x="31292" y="20866"/>
                  </a:lnTo>
                  <a:lnTo>
                    <a:pt x="31292" y="10439"/>
                  </a:lnTo>
                  <a:lnTo>
                    <a:pt x="20866" y="10439"/>
                  </a:lnTo>
                  <a:lnTo>
                    <a:pt x="10439" y="10439"/>
                  </a:lnTo>
                  <a:lnTo>
                    <a:pt x="10439" y="0"/>
                  </a:lnTo>
                  <a:lnTo>
                    <a:pt x="0" y="0"/>
                  </a:lnTo>
                  <a:lnTo>
                    <a:pt x="0" y="10439"/>
                  </a:lnTo>
                  <a:lnTo>
                    <a:pt x="10426" y="10439"/>
                  </a:lnTo>
                  <a:lnTo>
                    <a:pt x="10426" y="20866"/>
                  </a:lnTo>
                  <a:lnTo>
                    <a:pt x="0" y="20866"/>
                  </a:lnTo>
                  <a:lnTo>
                    <a:pt x="0" y="31305"/>
                  </a:lnTo>
                  <a:lnTo>
                    <a:pt x="10439" y="31305"/>
                  </a:lnTo>
                  <a:lnTo>
                    <a:pt x="10439" y="20878"/>
                  </a:lnTo>
                  <a:lnTo>
                    <a:pt x="20866" y="20878"/>
                  </a:lnTo>
                  <a:lnTo>
                    <a:pt x="31292" y="20878"/>
                  </a:lnTo>
                  <a:lnTo>
                    <a:pt x="31292" y="31305"/>
                  </a:lnTo>
                  <a:lnTo>
                    <a:pt x="41719" y="31305"/>
                  </a:lnTo>
                  <a:lnTo>
                    <a:pt x="41719" y="20866"/>
                  </a:lnTo>
                  <a:close/>
                </a:path>
                <a:path w="636905" h="31750">
                  <a:moveTo>
                    <a:pt x="52171" y="20866"/>
                  </a:moveTo>
                  <a:lnTo>
                    <a:pt x="41732" y="20866"/>
                  </a:lnTo>
                  <a:lnTo>
                    <a:pt x="41732" y="31305"/>
                  </a:lnTo>
                  <a:lnTo>
                    <a:pt x="52171" y="31305"/>
                  </a:lnTo>
                  <a:lnTo>
                    <a:pt x="52171" y="20866"/>
                  </a:lnTo>
                  <a:close/>
                </a:path>
                <a:path w="636905" h="31750">
                  <a:moveTo>
                    <a:pt x="73025" y="20866"/>
                  </a:moveTo>
                  <a:lnTo>
                    <a:pt x="62598" y="20866"/>
                  </a:lnTo>
                  <a:lnTo>
                    <a:pt x="62598" y="31305"/>
                  </a:lnTo>
                  <a:lnTo>
                    <a:pt x="73025" y="31305"/>
                  </a:lnTo>
                  <a:lnTo>
                    <a:pt x="73025" y="20866"/>
                  </a:lnTo>
                  <a:close/>
                </a:path>
                <a:path w="636905" h="31750">
                  <a:moveTo>
                    <a:pt x="73025" y="0"/>
                  </a:moveTo>
                  <a:lnTo>
                    <a:pt x="62598" y="0"/>
                  </a:lnTo>
                  <a:lnTo>
                    <a:pt x="52171" y="0"/>
                  </a:lnTo>
                  <a:lnTo>
                    <a:pt x="41732" y="0"/>
                  </a:lnTo>
                  <a:lnTo>
                    <a:pt x="41732" y="10439"/>
                  </a:lnTo>
                  <a:lnTo>
                    <a:pt x="52171" y="10439"/>
                  </a:lnTo>
                  <a:lnTo>
                    <a:pt x="62598" y="10439"/>
                  </a:lnTo>
                  <a:lnTo>
                    <a:pt x="73025" y="10439"/>
                  </a:lnTo>
                  <a:lnTo>
                    <a:pt x="73025" y="0"/>
                  </a:lnTo>
                  <a:close/>
                </a:path>
                <a:path w="636905" h="31750">
                  <a:moveTo>
                    <a:pt x="83477" y="20866"/>
                  </a:moveTo>
                  <a:lnTo>
                    <a:pt x="73037" y="20866"/>
                  </a:lnTo>
                  <a:lnTo>
                    <a:pt x="73037" y="31305"/>
                  </a:lnTo>
                  <a:lnTo>
                    <a:pt x="83477" y="31305"/>
                  </a:lnTo>
                  <a:lnTo>
                    <a:pt x="83477" y="20866"/>
                  </a:lnTo>
                  <a:close/>
                </a:path>
                <a:path w="636905" h="31750">
                  <a:moveTo>
                    <a:pt x="104330" y="10439"/>
                  </a:moveTo>
                  <a:lnTo>
                    <a:pt x="93903" y="10439"/>
                  </a:lnTo>
                  <a:lnTo>
                    <a:pt x="93903" y="20866"/>
                  </a:lnTo>
                  <a:lnTo>
                    <a:pt x="93903" y="31305"/>
                  </a:lnTo>
                  <a:lnTo>
                    <a:pt x="104330" y="31305"/>
                  </a:lnTo>
                  <a:lnTo>
                    <a:pt x="104330" y="20878"/>
                  </a:lnTo>
                  <a:lnTo>
                    <a:pt x="104330" y="10439"/>
                  </a:lnTo>
                  <a:close/>
                </a:path>
                <a:path w="636905" h="31750">
                  <a:moveTo>
                    <a:pt x="125222" y="0"/>
                  </a:moveTo>
                  <a:lnTo>
                    <a:pt x="114782" y="0"/>
                  </a:lnTo>
                  <a:lnTo>
                    <a:pt x="104343" y="0"/>
                  </a:lnTo>
                  <a:lnTo>
                    <a:pt x="104343" y="10439"/>
                  </a:lnTo>
                  <a:lnTo>
                    <a:pt x="104343" y="20866"/>
                  </a:lnTo>
                  <a:lnTo>
                    <a:pt x="104343" y="31305"/>
                  </a:lnTo>
                  <a:lnTo>
                    <a:pt x="114782" y="31305"/>
                  </a:lnTo>
                  <a:lnTo>
                    <a:pt x="125222" y="31305"/>
                  </a:lnTo>
                  <a:lnTo>
                    <a:pt x="125222" y="20878"/>
                  </a:lnTo>
                  <a:lnTo>
                    <a:pt x="125222" y="10439"/>
                  </a:lnTo>
                  <a:lnTo>
                    <a:pt x="125222" y="0"/>
                  </a:lnTo>
                  <a:close/>
                </a:path>
                <a:path w="636905" h="31750">
                  <a:moveTo>
                    <a:pt x="156514" y="0"/>
                  </a:moveTo>
                  <a:lnTo>
                    <a:pt x="146088" y="0"/>
                  </a:lnTo>
                  <a:lnTo>
                    <a:pt x="135648" y="0"/>
                  </a:lnTo>
                  <a:lnTo>
                    <a:pt x="135648" y="10439"/>
                  </a:lnTo>
                  <a:lnTo>
                    <a:pt x="146075" y="10439"/>
                  </a:lnTo>
                  <a:lnTo>
                    <a:pt x="146075" y="20878"/>
                  </a:lnTo>
                  <a:lnTo>
                    <a:pt x="156514" y="20878"/>
                  </a:lnTo>
                  <a:lnTo>
                    <a:pt x="156514" y="10439"/>
                  </a:lnTo>
                  <a:lnTo>
                    <a:pt x="156514" y="0"/>
                  </a:lnTo>
                  <a:close/>
                </a:path>
                <a:path w="636905" h="31750">
                  <a:moveTo>
                    <a:pt x="198259" y="0"/>
                  </a:moveTo>
                  <a:lnTo>
                    <a:pt x="187820" y="0"/>
                  </a:lnTo>
                  <a:lnTo>
                    <a:pt x="187820" y="10439"/>
                  </a:lnTo>
                  <a:lnTo>
                    <a:pt x="198259" y="10439"/>
                  </a:lnTo>
                  <a:lnTo>
                    <a:pt x="198259" y="0"/>
                  </a:lnTo>
                  <a:close/>
                </a:path>
                <a:path w="636905" h="31750">
                  <a:moveTo>
                    <a:pt x="250431" y="20866"/>
                  </a:moveTo>
                  <a:lnTo>
                    <a:pt x="240004" y="20866"/>
                  </a:lnTo>
                  <a:lnTo>
                    <a:pt x="240004" y="10439"/>
                  </a:lnTo>
                  <a:lnTo>
                    <a:pt x="229565" y="10439"/>
                  </a:lnTo>
                  <a:lnTo>
                    <a:pt x="229565" y="0"/>
                  </a:lnTo>
                  <a:lnTo>
                    <a:pt x="219125" y="0"/>
                  </a:lnTo>
                  <a:lnTo>
                    <a:pt x="208686" y="0"/>
                  </a:lnTo>
                  <a:lnTo>
                    <a:pt x="208686" y="10439"/>
                  </a:lnTo>
                  <a:lnTo>
                    <a:pt x="219125" y="10439"/>
                  </a:lnTo>
                  <a:lnTo>
                    <a:pt x="219125" y="20866"/>
                  </a:lnTo>
                  <a:lnTo>
                    <a:pt x="208686" y="20866"/>
                  </a:lnTo>
                  <a:lnTo>
                    <a:pt x="208686" y="31305"/>
                  </a:lnTo>
                  <a:lnTo>
                    <a:pt x="219125" y="31305"/>
                  </a:lnTo>
                  <a:lnTo>
                    <a:pt x="229565" y="31305"/>
                  </a:lnTo>
                  <a:lnTo>
                    <a:pt x="239991" y="31305"/>
                  </a:lnTo>
                  <a:lnTo>
                    <a:pt x="250431" y="31305"/>
                  </a:lnTo>
                  <a:lnTo>
                    <a:pt x="250431" y="20866"/>
                  </a:lnTo>
                  <a:close/>
                </a:path>
                <a:path w="636905" h="31750">
                  <a:moveTo>
                    <a:pt x="271284" y="0"/>
                  </a:moveTo>
                  <a:lnTo>
                    <a:pt x="260858" y="0"/>
                  </a:lnTo>
                  <a:lnTo>
                    <a:pt x="260858" y="10439"/>
                  </a:lnTo>
                  <a:lnTo>
                    <a:pt x="260858" y="20866"/>
                  </a:lnTo>
                  <a:lnTo>
                    <a:pt x="260858" y="31305"/>
                  </a:lnTo>
                  <a:lnTo>
                    <a:pt x="271284" y="31305"/>
                  </a:lnTo>
                  <a:lnTo>
                    <a:pt x="271284" y="20878"/>
                  </a:lnTo>
                  <a:lnTo>
                    <a:pt x="271284" y="10439"/>
                  </a:lnTo>
                  <a:lnTo>
                    <a:pt x="271284" y="0"/>
                  </a:lnTo>
                  <a:close/>
                </a:path>
                <a:path w="636905" h="31750">
                  <a:moveTo>
                    <a:pt x="302602" y="0"/>
                  </a:moveTo>
                  <a:lnTo>
                    <a:pt x="292163" y="0"/>
                  </a:lnTo>
                  <a:lnTo>
                    <a:pt x="292163" y="10439"/>
                  </a:lnTo>
                  <a:lnTo>
                    <a:pt x="302602" y="10439"/>
                  </a:lnTo>
                  <a:lnTo>
                    <a:pt x="302602" y="0"/>
                  </a:lnTo>
                  <a:close/>
                </a:path>
                <a:path w="636905" h="31750">
                  <a:moveTo>
                    <a:pt x="323481" y="20866"/>
                  </a:moveTo>
                  <a:lnTo>
                    <a:pt x="323481" y="20866"/>
                  </a:lnTo>
                  <a:lnTo>
                    <a:pt x="281736" y="20866"/>
                  </a:lnTo>
                  <a:lnTo>
                    <a:pt x="281736" y="31305"/>
                  </a:lnTo>
                  <a:lnTo>
                    <a:pt x="323481" y="31305"/>
                  </a:lnTo>
                  <a:lnTo>
                    <a:pt x="323481" y="20866"/>
                  </a:lnTo>
                  <a:close/>
                </a:path>
                <a:path w="636905" h="31750">
                  <a:moveTo>
                    <a:pt x="427824" y="10439"/>
                  </a:moveTo>
                  <a:lnTo>
                    <a:pt x="417385" y="10439"/>
                  </a:lnTo>
                  <a:lnTo>
                    <a:pt x="406946" y="10439"/>
                  </a:lnTo>
                  <a:lnTo>
                    <a:pt x="406946" y="20866"/>
                  </a:lnTo>
                  <a:lnTo>
                    <a:pt x="396519" y="20866"/>
                  </a:lnTo>
                  <a:lnTo>
                    <a:pt x="386080" y="20866"/>
                  </a:lnTo>
                  <a:lnTo>
                    <a:pt x="375653" y="20866"/>
                  </a:lnTo>
                  <a:lnTo>
                    <a:pt x="375653" y="10439"/>
                  </a:lnTo>
                  <a:lnTo>
                    <a:pt x="386080" y="10439"/>
                  </a:lnTo>
                  <a:lnTo>
                    <a:pt x="386080" y="0"/>
                  </a:lnTo>
                  <a:lnTo>
                    <a:pt x="375640" y="0"/>
                  </a:lnTo>
                  <a:lnTo>
                    <a:pt x="375640" y="10439"/>
                  </a:lnTo>
                  <a:lnTo>
                    <a:pt x="365213" y="10439"/>
                  </a:lnTo>
                  <a:lnTo>
                    <a:pt x="365213" y="0"/>
                  </a:lnTo>
                  <a:lnTo>
                    <a:pt x="354787" y="0"/>
                  </a:lnTo>
                  <a:lnTo>
                    <a:pt x="344347" y="0"/>
                  </a:lnTo>
                  <a:lnTo>
                    <a:pt x="344347" y="10439"/>
                  </a:lnTo>
                  <a:lnTo>
                    <a:pt x="344347" y="20866"/>
                  </a:lnTo>
                  <a:lnTo>
                    <a:pt x="333908" y="20866"/>
                  </a:lnTo>
                  <a:lnTo>
                    <a:pt x="333908" y="31305"/>
                  </a:lnTo>
                  <a:lnTo>
                    <a:pt x="344347" y="31305"/>
                  </a:lnTo>
                  <a:lnTo>
                    <a:pt x="354787" y="31305"/>
                  </a:lnTo>
                  <a:lnTo>
                    <a:pt x="354787" y="20878"/>
                  </a:lnTo>
                  <a:lnTo>
                    <a:pt x="365213" y="20878"/>
                  </a:lnTo>
                  <a:lnTo>
                    <a:pt x="375640" y="20878"/>
                  </a:lnTo>
                  <a:lnTo>
                    <a:pt x="375640" y="31305"/>
                  </a:lnTo>
                  <a:lnTo>
                    <a:pt x="386080" y="31305"/>
                  </a:lnTo>
                  <a:lnTo>
                    <a:pt x="396519" y="31305"/>
                  </a:lnTo>
                  <a:lnTo>
                    <a:pt x="406958" y="31305"/>
                  </a:lnTo>
                  <a:lnTo>
                    <a:pt x="406958" y="20878"/>
                  </a:lnTo>
                  <a:lnTo>
                    <a:pt x="417385" y="20878"/>
                  </a:lnTo>
                  <a:lnTo>
                    <a:pt x="427824" y="20878"/>
                  </a:lnTo>
                  <a:lnTo>
                    <a:pt x="427824" y="10439"/>
                  </a:lnTo>
                  <a:close/>
                </a:path>
                <a:path w="636905" h="31750">
                  <a:moveTo>
                    <a:pt x="459130" y="0"/>
                  </a:moveTo>
                  <a:lnTo>
                    <a:pt x="448691" y="0"/>
                  </a:lnTo>
                  <a:lnTo>
                    <a:pt x="438264" y="0"/>
                  </a:lnTo>
                  <a:lnTo>
                    <a:pt x="427824" y="0"/>
                  </a:lnTo>
                  <a:lnTo>
                    <a:pt x="427824" y="10439"/>
                  </a:lnTo>
                  <a:lnTo>
                    <a:pt x="438251" y="10439"/>
                  </a:lnTo>
                  <a:lnTo>
                    <a:pt x="448691" y="10439"/>
                  </a:lnTo>
                  <a:lnTo>
                    <a:pt x="459130" y="10439"/>
                  </a:lnTo>
                  <a:lnTo>
                    <a:pt x="459130" y="0"/>
                  </a:lnTo>
                  <a:close/>
                </a:path>
                <a:path w="636905" h="31750">
                  <a:moveTo>
                    <a:pt x="542607" y="10439"/>
                  </a:moveTo>
                  <a:lnTo>
                    <a:pt x="542607" y="10439"/>
                  </a:lnTo>
                  <a:lnTo>
                    <a:pt x="500862" y="10439"/>
                  </a:lnTo>
                  <a:lnTo>
                    <a:pt x="500862" y="0"/>
                  </a:lnTo>
                  <a:lnTo>
                    <a:pt x="490435" y="0"/>
                  </a:lnTo>
                  <a:lnTo>
                    <a:pt x="479996" y="0"/>
                  </a:lnTo>
                  <a:lnTo>
                    <a:pt x="479996" y="10439"/>
                  </a:lnTo>
                  <a:lnTo>
                    <a:pt x="469557" y="10439"/>
                  </a:lnTo>
                  <a:lnTo>
                    <a:pt x="469557" y="20878"/>
                  </a:lnTo>
                  <a:lnTo>
                    <a:pt x="479996" y="20878"/>
                  </a:lnTo>
                  <a:lnTo>
                    <a:pt x="490423" y="20878"/>
                  </a:lnTo>
                  <a:lnTo>
                    <a:pt x="542607" y="20878"/>
                  </a:lnTo>
                  <a:lnTo>
                    <a:pt x="542607" y="10439"/>
                  </a:lnTo>
                  <a:close/>
                </a:path>
                <a:path w="636905" h="31750">
                  <a:moveTo>
                    <a:pt x="573913" y="10439"/>
                  </a:moveTo>
                  <a:lnTo>
                    <a:pt x="563473" y="10439"/>
                  </a:lnTo>
                  <a:lnTo>
                    <a:pt x="563473" y="20878"/>
                  </a:lnTo>
                  <a:lnTo>
                    <a:pt x="573913" y="20878"/>
                  </a:lnTo>
                  <a:lnTo>
                    <a:pt x="573913" y="10439"/>
                  </a:lnTo>
                  <a:close/>
                </a:path>
                <a:path w="636905" h="31750">
                  <a:moveTo>
                    <a:pt x="594779" y="10439"/>
                  </a:moveTo>
                  <a:lnTo>
                    <a:pt x="584352" y="10439"/>
                  </a:lnTo>
                  <a:lnTo>
                    <a:pt x="584352" y="0"/>
                  </a:lnTo>
                  <a:lnTo>
                    <a:pt x="573913" y="0"/>
                  </a:lnTo>
                  <a:lnTo>
                    <a:pt x="573913" y="10439"/>
                  </a:lnTo>
                  <a:lnTo>
                    <a:pt x="584339" y="10439"/>
                  </a:lnTo>
                  <a:lnTo>
                    <a:pt x="584339" y="20878"/>
                  </a:lnTo>
                  <a:lnTo>
                    <a:pt x="594779" y="20878"/>
                  </a:lnTo>
                  <a:lnTo>
                    <a:pt x="594779" y="10439"/>
                  </a:lnTo>
                  <a:close/>
                </a:path>
                <a:path w="636905" h="31750">
                  <a:moveTo>
                    <a:pt x="636524" y="10439"/>
                  </a:moveTo>
                  <a:lnTo>
                    <a:pt x="626084" y="10439"/>
                  </a:lnTo>
                  <a:lnTo>
                    <a:pt x="615645" y="10439"/>
                  </a:lnTo>
                  <a:lnTo>
                    <a:pt x="615645" y="0"/>
                  </a:lnTo>
                  <a:lnTo>
                    <a:pt x="605205" y="0"/>
                  </a:lnTo>
                  <a:lnTo>
                    <a:pt x="605205" y="10439"/>
                  </a:lnTo>
                  <a:lnTo>
                    <a:pt x="605205" y="20878"/>
                  </a:lnTo>
                  <a:lnTo>
                    <a:pt x="615645" y="20878"/>
                  </a:lnTo>
                  <a:lnTo>
                    <a:pt x="626084" y="20878"/>
                  </a:lnTo>
                  <a:lnTo>
                    <a:pt x="636524" y="20878"/>
                  </a:lnTo>
                  <a:lnTo>
                    <a:pt x="636524" y="1043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89369" y="4684305"/>
              <a:ext cx="636905" cy="41910"/>
            </a:xfrm>
            <a:custGeom>
              <a:avLst/>
              <a:gdLst/>
              <a:ahLst/>
              <a:cxnLst/>
              <a:rect l="l" t="t" r="r" b="b"/>
              <a:pathLst>
                <a:path w="636905" h="41910">
                  <a:moveTo>
                    <a:pt x="10439" y="10439"/>
                  </a:moveTo>
                  <a:lnTo>
                    <a:pt x="0" y="10439"/>
                  </a:lnTo>
                  <a:lnTo>
                    <a:pt x="0" y="20878"/>
                  </a:lnTo>
                  <a:lnTo>
                    <a:pt x="10439" y="20878"/>
                  </a:lnTo>
                  <a:lnTo>
                    <a:pt x="10439" y="10439"/>
                  </a:lnTo>
                  <a:close/>
                </a:path>
                <a:path w="636905" h="41910">
                  <a:moveTo>
                    <a:pt x="31292" y="10439"/>
                  </a:moveTo>
                  <a:lnTo>
                    <a:pt x="20866" y="10439"/>
                  </a:lnTo>
                  <a:lnTo>
                    <a:pt x="20866" y="20878"/>
                  </a:lnTo>
                  <a:lnTo>
                    <a:pt x="20866" y="31305"/>
                  </a:lnTo>
                  <a:lnTo>
                    <a:pt x="10426" y="31305"/>
                  </a:lnTo>
                  <a:lnTo>
                    <a:pt x="10426" y="41744"/>
                  </a:lnTo>
                  <a:lnTo>
                    <a:pt x="20866" y="41744"/>
                  </a:lnTo>
                  <a:lnTo>
                    <a:pt x="31292" y="41744"/>
                  </a:lnTo>
                  <a:lnTo>
                    <a:pt x="31292" y="31318"/>
                  </a:lnTo>
                  <a:lnTo>
                    <a:pt x="31292" y="20878"/>
                  </a:lnTo>
                  <a:lnTo>
                    <a:pt x="31292" y="10439"/>
                  </a:lnTo>
                  <a:close/>
                </a:path>
                <a:path w="636905" h="41910">
                  <a:moveTo>
                    <a:pt x="73025" y="20878"/>
                  </a:moveTo>
                  <a:lnTo>
                    <a:pt x="62598" y="20878"/>
                  </a:lnTo>
                  <a:lnTo>
                    <a:pt x="52171" y="20878"/>
                  </a:lnTo>
                  <a:lnTo>
                    <a:pt x="52171" y="31318"/>
                  </a:lnTo>
                  <a:lnTo>
                    <a:pt x="62598" y="31318"/>
                  </a:lnTo>
                  <a:lnTo>
                    <a:pt x="73025" y="31318"/>
                  </a:lnTo>
                  <a:lnTo>
                    <a:pt x="73025" y="20878"/>
                  </a:lnTo>
                  <a:close/>
                </a:path>
                <a:path w="636905" h="41910">
                  <a:moveTo>
                    <a:pt x="104330" y="10439"/>
                  </a:moveTo>
                  <a:lnTo>
                    <a:pt x="93903" y="10439"/>
                  </a:lnTo>
                  <a:lnTo>
                    <a:pt x="83477" y="10439"/>
                  </a:lnTo>
                  <a:lnTo>
                    <a:pt x="83477" y="20878"/>
                  </a:lnTo>
                  <a:lnTo>
                    <a:pt x="93903" y="20878"/>
                  </a:lnTo>
                  <a:lnTo>
                    <a:pt x="104330" y="20878"/>
                  </a:lnTo>
                  <a:lnTo>
                    <a:pt x="104330" y="10439"/>
                  </a:lnTo>
                  <a:close/>
                </a:path>
                <a:path w="636905" h="41910">
                  <a:moveTo>
                    <a:pt x="114782" y="10439"/>
                  </a:moveTo>
                  <a:lnTo>
                    <a:pt x="104343" y="10439"/>
                  </a:lnTo>
                  <a:lnTo>
                    <a:pt x="104343" y="20878"/>
                  </a:lnTo>
                  <a:lnTo>
                    <a:pt x="114782" y="20878"/>
                  </a:lnTo>
                  <a:lnTo>
                    <a:pt x="114782" y="10439"/>
                  </a:lnTo>
                  <a:close/>
                </a:path>
                <a:path w="636905" h="41910">
                  <a:moveTo>
                    <a:pt x="135648" y="20878"/>
                  </a:moveTo>
                  <a:lnTo>
                    <a:pt x="125209" y="20878"/>
                  </a:lnTo>
                  <a:lnTo>
                    <a:pt x="125209" y="31318"/>
                  </a:lnTo>
                  <a:lnTo>
                    <a:pt x="135648" y="31318"/>
                  </a:lnTo>
                  <a:lnTo>
                    <a:pt x="135648" y="20878"/>
                  </a:lnTo>
                  <a:close/>
                </a:path>
                <a:path w="636905" h="41910">
                  <a:moveTo>
                    <a:pt x="146088" y="10439"/>
                  </a:moveTo>
                  <a:lnTo>
                    <a:pt x="135648" y="10439"/>
                  </a:lnTo>
                  <a:lnTo>
                    <a:pt x="135648" y="20878"/>
                  </a:lnTo>
                  <a:lnTo>
                    <a:pt x="146088" y="20878"/>
                  </a:lnTo>
                  <a:lnTo>
                    <a:pt x="146088" y="10439"/>
                  </a:lnTo>
                  <a:close/>
                </a:path>
                <a:path w="636905" h="41910">
                  <a:moveTo>
                    <a:pt x="166954" y="10439"/>
                  </a:moveTo>
                  <a:lnTo>
                    <a:pt x="156514" y="10439"/>
                  </a:lnTo>
                  <a:lnTo>
                    <a:pt x="156514" y="20878"/>
                  </a:lnTo>
                  <a:lnTo>
                    <a:pt x="166954" y="20878"/>
                  </a:lnTo>
                  <a:lnTo>
                    <a:pt x="166954" y="10439"/>
                  </a:lnTo>
                  <a:close/>
                </a:path>
                <a:path w="636905" h="41910">
                  <a:moveTo>
                    <a:pt x="198259" y="20878"/>
                  </a:moveTo>
                  <a:lnTo>
                    <a:pt x="187820" y="20878"/>
                  </a:lnTo>
                  <a:lnTo>
                    <a:pt x="177380" y="20878"/>
                  </a:lnTo>
                  <a:lnTo>
                    <a:pt x="177380" y="31318"/>
                  </a:lnTo>
                  <a:lnTo>
                    <a:pt x="187820" y="31318"/>
                  </a:lnTo>
                  <a:lnTo>
                    <a:pt x="198259" y="31318"/>
                  </a:lnTo>
                  <a:lnTo>
                    <a:pt x="198259" y="20878"/>
                  </a:lnTo>
                  <a:close/>
                </a:path>
                <a:path w="636905" h="41910">
                  <a:moveTo>
                    <a:pt x="208699" y="10439"/>
                  </a:moveTo>
                  <a:lnTo>
                    <a:pt x="198259" y="10439"/>
                  </a:lnTo>
                  <a:lnTo>
                    <a:pt x="198259" y="20878"/>
                  </a:lnTo>
                  <a:lnTo>
                    <a:pt x="208699" y="20878"/>
                  </a:lnTo>
                  <a:lnTo>
                    <a:pt x="208699" y="10439"/>
                  </a:lnTo>
                  <a:close/>
                </a:path>
                <a:path w="636905" h="41910">
                  <a:moveTo>
                    <a:pt x="250431" y="10439"/>
                  </a:moveTo>
                  <a:lnTo>
                    <a:pt x="240004" y="10439"/>
                  </a:lnTo>
                  <a:lnTo>
                    <a:pt x="229565" y="10439"/>
                  </a:lnTo>
                  <a:lnTo>
                    <a:pt x="219125" y="10439"/>
                  </a:lnTo>
                  <a:lnTo>
                    <a:pt x="219125" y="20878"/>
                  </a:lnTo>
                  <a:lnTo>
                    <a:pt x="219125" y="31318"/>
                  </a:lnTo>
                  <a:lnTo>
                    <a:pt x="229565" y="31318"/>
                  </a:lnTo>
                  <a:lnTo>
                    <a:pt x="239991" y="31318"/>
                  </a:lnTo>
                  <a:lnTo>
                    <a:pt x="250431" y="31318"/>
                  </a:lnTo>
                  <a:lnTo>
                    <a:pt x="250431" y="20878"/>
                  </a:lnTo>
                  <a:lnTo>
                    <a:pt x="250431" y="10439"/>
                  </a:lnTo>
                  <a:close/>
                </a:path>
                <a:path w="636905" h="41910">
                  <a:moveTo>
                    <a:pt x="271284" y="20878"/>
                  </a:moveTo>
                  <a:lnTo>
                    <a:pt x="260858" y="20878"/>
                  </a:lnTo>
                  <a:lnTo>
                    <a:pt x="260858" y="31318"/>
                  </a:lnTo>
                  <a:lnTo>
                    <a:pt x="271284" y="31318"/>
                  </a:lnTo>
                  <a:lnTo>
                    <a:pt x="271284" y="20878"/>
                  </a:lnTo>
                  <a:close/>
                </a:path>
                <a:path w="636905" h="41910">
                  <a:moveTo>
                    <a:pt x="344347" y="10439"/>
                  </a:moveTo>
                  <a:lnTo>
                    <a:pt x="344347" y="10439"/>
                  </a:lnTo>
                  <a:lnTo>
                    <a:pt x="281736" y="10439"/>
                  </a:lnTo>
                  <a:lnTo>
                    <a:pt x="281736" y="20878"/>
                  </a:lnTo>
                  <a:lnTo>
                    <a:pt x="292163" y="20878"/>
                  </a:lnTo>
                  <a:lnTo>
                    <a:pt x="302602" y="20878"/>
                  </a:lnTo>
                  <a:lnTo>
                    <a:pt x="302602" y="31318"/>
                  </a:lnTo>
                  <a:lnTo>
                    <a:pt x="313042" y="31318"/>
                  </a:lnTo>
                  <a:lnTo>
                    <a:pt x="323481" y="31318"/>
                  </a:lnTo>
                  <a:lnTo>
                    <a:pt x="323481" y="20878"/>
                  </a:lnTo>
                  <a:lnTo>
                    <a:pt x="333908" y="20878"/>
                  </a:lnTo>
                  <a:lnTo>
                    <a:pt x="333908" y="31318"/>
                  </a:lnTo>
                  <a:lnTo>
                    <a:pt x="344347" y="31318"/>
                  </a:lnTo>
                  <a:lnTo>
                    <a:pt x="344347" y="20878"/>
                  </a:lnTo>
                  <a:lnTo>
                    <a:pt x="344347" y="10439"/>
                  </a:lnTo>
                  <a:close/>
                </a:path>
                <a:path w="636905" h="41910">
                  <a:moveTo>
                    <a:pt x="417385" y="0"/>
                  </a:moveTo>
                  <a:lnTo>
                    <a:pt x="406958" y="0"/>
                  </a:lnTo>
                  <a:lnTo>
                    <a:pt x="396519" y="0"/>
                  </a:lnTo>
                  <a:lnTo>
                    <a:pt x="396519" y="10439"/>
                  </a:lnTo>
                  <a:lnTo>
                    <a:pt x="386080" y="10439"/>
                  </a:lnTo>
                  <a:lnTo>
                    <a:pt x="386080" y="20878"/>
                  </a:lnTo>
                  <a:lnTo>
                    <a:pt x="386080" y="31318"/>
                  </a:lnTo>
                  <a:lnTo>
                    <a:pt x="396519" y="31318"/>
                  </a:lnTo>
                  <a:lnTo>
                    <a:pt x="406958" y="31318"/>
                  </a:lnTo>
                  <a:lnTo>
                    <a:pt x="406958" y="20878"/>
                  </a:lnTo>
                  <a:lnTo>
                    <a:pt x="417385" y="20878"/>
                  </a:lnTo>
                  <a:lnTo>
                    <a:pt x="417385" y="10439"/>
                  </a:lnTo>
                  <a:lnTo>
                    <a:pt x="417385" y="0"/>
                  </a:lnTo>
                  <a:close/>
                </a:path>
                <a:path w="636905" h="41910">
                  <a:moveTo>
                    <a:pt x="427824" y="20878"/>
                  </a:moveTo>
                  <a:lnTo>
                    <a:pt x="417385" y="20878"/>
                  </a:lnTo>
                  <a:lnTo>
                    <a:pt x="417385" y="31318"/>
                  </a:lnTo>
                  <a:lnTo>
                    <a:pt x="427824" y="31318"/>
                  </a:lnTo>
                  <a:lnTo>
                    <a:pt x="427824" y="20878"/>
                  </a:lnTo>
                  <a:close/>
                </a:path>
                <a:path w="636905" h="41910">
                  <a:moveTo>
                    <a:pt x="438264" y="0"/>
                  </a:moveTo>
                  <a:lnTo>
                    <a:pt x="427824" y="0"/>
                  </a:lnTo>
                  <a:lnTo>
                    <a:pt x="427824" y="10439"/>
                  </a:lnTo>
                  <a:lnTo>
                    <a:pt x="438264" y="10439"/>
                  </a:lnTo>
                  <a:lnTo>
                    <a:pt x="438264" y="0"/>
                  </a:lnTo>
                  <a:close/>
                </a:path>
                <a:path w="636905" h="41910">
                  <a:moveTo>
                    <a:pt x="490435" y="0"/>
                  </a:moveTo>
                  <a:lnTo>
                    <a:pt x="479996" y="0"/>
                  </a:lnTo>
                  <a:lnTo>
                    <a:pt x="469557" y="0"/>
                  </a:lnTo>
                  <a:lnTo>
                    <a:pt x="469557" y="10439"/>
                  </a:lnTo>
                  <a:lnTo>
                    <a:pt x="459130" y="10439"/>
                  </a:lnTo>
                  <a:lnTo>
                    <a:pt x="448691" y="10439"/>
                  </a:lnTo>
                  <a:lnTo>
                    <a:pt x="448691" y="20878"/>
                  </a:lnTo>
                  <a:lnTo>
                    <a:pt x="438251" y="20878"/>
                  </a:lnTo>
                  <a:lnTo>
                    <a:pt x="438251" y="31318"/>
                  </a:lnTo>
                  <a:lnTo>
                    <a:pt x="448691" y="31318"/>
                  </a:lnTo>
                  <a:lnTo>
                    <a:pt x="459130" y="31318"/>
                  </a:lnTo>
                  <a:lnTo>
                    <a:pt x="459130" y="20878"/>
                  </a:lnTo>
                  <a:lnTo>
                    <a:pt x="469569" y="20878"/>
                  </a:lnTo>
                  <a:lnTo>
                    <a:pt x="469569" y="10439"/>
                  </a:lnTo>
                  <a:lnTo>
                    <a:pt x="479996" y="10439"/>
                  </a:lnTo>
                  <a:lnTo>
                    <a:pt x="490435" y="10439"/>
                  </a:lnTo>
                  <a:lnTo>
                    <a:pt x="490435" y="0"/>
                  </a:lnTo>
                  <a:close/>
                </a:path>
                <a:path w="636905" h="41910">
                  <a:moveTo>
                    <a:pt x="500862" y="20878"/>
                  </a:moveTo>
                  <a:lnTo>
                    <a:pt x="490423" y="20878"/>
                  </a:lnTo>
                  <a:lnTo>
                    <a:pt x="490423" y="31318"/>
                  </a:lnTo>
                  <a:lnTo>
                    <a:pt x="500862" y="31318"/>
                  </a:lnTo>
                  <a:lnTo>
                    <a:pt x="500862" y="20878"/>
                  </a:lnTo>
                  <a:close/>
                </a:path>
                <a:path w="636905" h="41910">
                  <a:moveTo>
                    <a:pt x="542607" y="20878"/>
                  </a:moveTo>
                  <a:lnTo>
                    <a:pt x="532168" y="20878"/>
                  </a:lnTo>
                  <a:lnTo>
                    <a:pt x="532168" y="10439"/>
                  </a:lnTo>
                  <a:lnTo>
                    <a:pt x="521741" y="10439"/>
                  </a:lnTo>
                  <a:lnTo>
                    <a:pt x="521741" y="0"/>
                  </a:lnTo>
                  <a:lnTo>
                    <a:pt x="511302" y="0"/>
                  </a:lnTo>
                  <a:lnTo>
                    <a:pt x="500862" y="0"/>
                  </a:lnTo>
                  <a:lnTo>
                    <a:pt x="500862" y="10439"/>
                  </a:lnTo>
                  <a:lnTo>
                    <a:pt x="511302" y="10439"/>
                  </a:lnTo>
                  <a:lnTo>
                    <a:pt x="511302" y="20878"/>
                  </a:lnTo>
                  <a:lnTo>
                    <a:pt x="521728" y="20878"/>
                  </a:lnTo>
                  <a:lnTo>
                    <a:pt x="521728" y="31318"/>
                  </a:lnTo>
                  <a:lnTo>
                    <a:pt x="532168" y="31318"/>
                  </a:lnTo>
                  <a:lnTo>
                    <a:pt x="542607" y="31318"/>
                  </a:lnTo>
                  <a:lnTo>
                    <a:pt x="542607" y="20878"/>
                  </a:lnTo>
                  <a:close/>
                </a:path>
                <a:path w="636905" h="41910">
                  <a:moveTo>
                    <a:pt x="563473" y="0"/>
                  </a:moveTo>
                  <a:lnTo>
                    <a:pt x="553046" y="0"/>
                  </a:lnTo>
                  <a:lnTo>
                    <a:pt x="542607" y="0"/>
                  </a:lnTo>
                  <a:lnTo>
                    <a:pt x="532168" y="0"/>
                  </a:lnTo>
                  <a:lnTo>
                    <a:pt x="532168" y="10439"/>
                  </a:lnTo>
                  <a:lnTo>
                    <a:pt x="542607" y="10439"/>
                  </a:lnTo>
                  <a:lnTo>
                    <a:pt x="542607" y="20878"/>
                  </a:lnTo>
                  <a:lnTo>
                    <a:pt x="553034" y="20878"/>
                  </a:lnTo>
                  <a:lnTo>
                    <a:pt x="553034" y="31318"/>
                  </a:lnTo>
                  <a:lnTo>
                    <a:pt x="563473" y="31318"/>
                  </a:lnTo>
                  <a:lnTo>
                    <a:pt x="563473" y="20878"/>
                  </a:lnTo>
                  <a:lnTo>
                    <a:pt x="553046" y="20878"/>
                  </a:lnTo>
                  <a:lnTo>
                    <a:pt x="553046" y="10439"/>
                  </a:lnTo>
                  <a:lnTo>
                    <a:pt x="563473" y="10439"/>
                  </a:lnTo>
                  <a:lnTo>
                    <a:pt x="563473" y="0"/>
                  </a:lnTo>
                  <a:close/>
                </a:path>
                <a:path w="636905" h="41910">
                  <a:moveTo>
                    <a:pt x="636524" y="20878"/>
                  </a:moveTo>
                  <a:lnTo>
                    <a:pt x="626084" y="20878"/>
                  </a:lnTo>
                  <a:lnTo>
                    <a:pt x="615645" y="20878"/>
                  </a:lnTo>
                  <a:lnTo>
                    <a:pt x="605218" y="20878"/>
                  </a:lnTo>
                  <a:lnTo>
                    <a:pt x="605218" y="10439"/>
                  </a:lnTo>
                  <a:lnTo>
                    <a:pt x="615645" y="10439"/>
                  </a:lnTo>
                  <a:lnTo>
                    <a:pt x="615645" y="0"/>
                  </a:lnTo>
                  <a:lnTo>
                    <a:pt x="605218" y="0"/>
                  </a:lnTo>
                  <a:lnTo>
                    <a:pt x="594779" y="0"/>
                  </a:lnTo>
                  <a:lnTo>
                    <a:pt x="584352" y="0"/>
                  </a:lnTo>
                  <a:lnTo>
                    <a:pt x="573913" y="0"/>
                  </a:lnTo>
                  <a:lnTo>
                    <a:pt x="573913" y="10439"/>
                  </a:lnTo>
                  <a:lnTo>
                    <a:pt x="573913" y="20878"/>
                  </a:lnTo>
                  <a:lnTo>
                    <a:pt x="573913" y="31318"/>
                  </a:lnTo>
                  <a:lnTo>
                    <a:pt x="584352" y="31318"/>
                  </a:lnTo>
                  <a:lnTo>
                    <a:pt x="584352" y="20878"/>
                  </a:lnTo>
                  <a:lnTo>
                    <a:pt x="594779" y="20878"/>
                  </a:lnTo>
                  <a:lnTo>
                    <a:pt x="605205" y="20878"/>
                  </a:lnTo>
                  <a:lnTo>
                    <a:pt x="605205" y="31318"/>
                  </a:lnTo>
                  <a:lnTo>
                    <a:pt x="615645" y="31318"/>
                  </a:lnTo>
                  <a:lnTo>
                    <a:pt x="626084" y="31318"/>
                  </a:lnTo>
                  <a:lnTo>
                    <a:pt x="636524" y="31318"/>
                  </a:lnTo>
                  <a:lnTo>
                    <a:pt x="636524" y="20878"/>
                  </a:lnTo>
                  <a:close/>
                </a:path>
                <a:path w="636905" h="41910">
                  <a:moveTo>
                    <a:pt x="636524" y="0"/>
                  </a:moveTo>
                  <a:lnTo>
                    <a:pt x="626084" y="0"/>
                  </a:lnTo>
                  <a:lnTo>
                    <a:pt x="626084" y="10439"/>
                  </a:lnTo>
                  <a:lnTo>
                    <a:pt x="636524" y="10439"/>
                  </a:lnTo>
                  <a:lnTo>
                    <a:pt x="636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110236" y="4715611"/>
              <a:ext cx="334010" cy="10795"/>
            </a:xfrm>
            <a:custGeom>
              <a:avLst/>
              <a:gdLst/>
              <a:ahLst/>
              <a:cxnLst/>
              <a:rect l="l" t="t" r="r" b="b"/>
              <a:pathLst>
                <a:path w="334009" h="10795">
                  <a:moveTo>
                    <a:pt x="20853" y="0"/>
                  </a:moveTo>
                  <a:lnTo>
                    <a:pt x="10426" y="0"/>
                  </a:lnTo>
                  <a:lnTo>
                    <a:pt x="0" y="0"/>
                  </a:lnTo>
                  <a:lnTo>
                    <a:pt x="0" y="10439"/>
                  </a:lnTo>
                  <a:lnTo>
                    <a:pt x="10426" y="10439"/>
                  </a:lnTo>
                  <a:lnTo>
                    <a:pt x="20853" y="10439"/>
                  </a:lnTo>
                  <a:lnTo>
                    <a:pt x="20853" y="0"/>
                  </a:lnTo>
                  <a:close/>
                </a:path>
                <a:path w="334009" h="10795">
                  <a:moveTo>
                    <a:pt x="62611" y="0"/>
                  </a:moveTo>
                  <a:lnTo>
                    <a:pt x="52171" y="0"/>
                  </a:lnTo>
                  <a:lnTo>
                    <a:pt x="52171" y="10439"/>
                  </a:lnTo>
                  <a:lnTo>
                    <a:pt x="62611" y="10439"/>
                  </a:lnTo>
                  <a:lnTo>
                    <a:pt x="62611" y="0"/>
                  </a:lnTo>
                  <a:close/>
                </a:path>
                <a:path w="334009" h="10795">
                  <a:moveTo>
                    <a:pt x="93916" y="0"/>
                  </a:moveTo>
                  <a:lnTo>
                    <a:pt x="83477" y="0"/>
                  </a:lnTo>
                  <a:lnTo>
                    <a:pt x="83477" y="10439"/>
                  </a:lnTo>
                  <a:lnTo>
                    <a:pt x="93916" y="10439"/>
                  </a:lnTo>
                  <a:lnTo>
                    <a:pt x="93916" y="0"/>
                  </a:lnTo>
                  <a:close/>
                </a:path>
                <a:path w="334009" h="10795">
                  <a:moveTo>
                    <a:pt x="125222" y="0"/>
                  </a:moveTo>
                  <a:lnTo>
                    <a:pt x="114782" y="0"/>
                  </a:lnTo>
                  <a:lnTo>
                    <a:pt x="114782" y="10439"/>
                  </a:lnTo>
                  <a:lnTo>
                    <a:pt x="125222" y="10439"/>
                  </a:lnTo>
                  <a:lnTo>
                    <a:pt x="125222" y="0"/>
                  </a:lnTo>
                  <a:close/>
                </a:path>
                <a:path w="334009" h="10795">
                  <a:moveTo>
                    <a:pt x="198259" y="0"/>
                  </a:moveTo>
                  <a:lnTo>
                    <a:pt x="187833" y="0"/>
                  </a:lnTo>
                  <a:lnTo>
                    <a:pt x="177393" y="0"/>
                  </a:lnTo>
                  <a:lnTo>
                    <a:pt x="177393" y="10439"/>
                  </a:lnTo>
                  <a:lnTo>
                    <a:pt x="187820" y="10439"/>
                  </a:lnTo>
                  <a:lnTo>
                    <a:pt x="198259" y="10439"/>
                  </a:lnTo>
                  <a:lnTo>
                    <a:pt x="198259" y="0"/>
                  </a:lnTo>
                  <a:close/>
                </a:path>
                <a:path w="334009" h="10795">
                  <a:moveTo>
                    <a:pt x="250418" y="0"/>
                  </a:moveTo>
                  <a:lnTo>
                    <a:pt x="250418" y="0"/>
                  </a:lnTo>
                  <a:lnTo>
                    <a:pt x="208699" y="0"/>
                  </a:lnTo>
                  <a:lnTo>
                    <a:pt x="208699" y="10439"/>
                  </a:lnTo>
                  <a:lnTo>
                    <a:pt x="250418" y="10439"/>
                  </a:lnTo>
                  <a:lnTo>
                    <a:pt x="250418" y="0"/>
                  </a:lnTo>
                  <a:close/>
                </a:path>
                <a:path w="334009" h="10795">
                  <a:moveTo>
                    <a:pt x="292176" y="0"/>
                  </a:moveTo>
                  <a:lnTo>
                    <a:pt x="281736" y="0"/>
                  </a:lnTo>
                  <a:lnTo>
                    <a:pt x="271297" y="0"/>
                  </a:lnTo>
                  <a:lnTo>
                    <a:pt x="271297" y="10439"/>
                  </a:lnTo>
                  <a:lnTo>
                    <a:pt x="281736" y="10439"/>
                  </a:lnTo>
                  <a:lnTo>
                    <a:pt x="292176" y="10439"/>
                  </a:lnTo>
                  <a:lnTo>
                    <a:pt x="292176" y="0"/>
                  </a:lnTo>
                  <a:close/>
                </a:path>
                <a:path w="334009" h="10795">
                  <a:moveTo>
                    <a:pt x="313042" y="0"/>
                  </a:moveTo>
                  <a:lnTo>
                    <a:pt x="302590" y="0"/>
                  </a:lnTo>
                  <a:lnTo>
                    <a:pt x="302590" y="10439"/>
                  </a:lnTo>
                  <a:lnTo>
                    <a:pt x="313042" y="10439"/>
                  </a:lnTo>
                  <a:lnTo>
                    <a:pt x="313042" y="0"/>
                  </a:lnTo>
                  <a:close/>
                </a:path>
                <a:path w="334009" h="10795">
                  <a:moveTo>
                    <a:pt x="333921" y="0"/>
                  </a:moveTo>
                  <a:lnTo>
                    <a:pt x="323481" y="0"/>
                  </a:lnTo>
                  <a:lnTo>
                    <a:pt x="323481" y="10439"/>
                  </a:lnTo>
                  <a:lnTo>
                    <a:pt x="333921" y="10439"/>
                  </a:lnTo>
                  <a:lnTo>
                    <a:pt x="33392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475449" y="4720831"/>
              <a:ext cx="114935" cy="0"/>
            </a:xfrm>
            <a:custGeom>
              <a:avLst/>
              <a:gdLst/>
              <a:ahLst/>
              <a:cxnLst/>
              <a:rect l="l" t="t" r="r" b="b"/>
              <a:pathLst>
                <a:path w="114934">
                  <a:moveTo>
                    <a:pt x="0" y="0"/>
                  </a:moveTo>
                  <a:lnTo>
                    <a:pt x="114782" y="0"/>
                  </a:lnTo>
                </a:path>
              </a:pathLst>
            </a:custGeom>
            <a:ln w="10439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89369" y="4715611"/>
              <a:ext cx="636905" cy="41910"/>
            </a:xfrm>
            <a:custGeom>
              <a:avLst/>
              <a:gdLst/>
              <a:ahLst/>
              <a:cxnLst/>
              <a:rect l="l" t="t" r="r" b="b"/>
              <a:pathLst>
                <a:path w="636905" h="41910">
                  <a:moveTo>
                    <a:pt x="20866" y="10439"/>
                  </a:moveTo>
                  <a:lnTo>
                    <a:pt x="10426" y="10439"/>
                  </a:lnTo>
                  <a:lnTo>
                    <a:pt x="10426" y="20878"/>
                  </a:lnTo>
                  <a:lnTo>
                    <a:pt x="20866" y="20878"/>
                  </a:lnTo>
                  <a:lnTo>
                    <a:pt x="20866" y="10439"/>
                  </a:lnTo>
                  <a:close/>
                </a:path>
                <a:path w="636905" h="41910">
                  <a:moveTo>
                    <a:pt x="41719" y="20878"/>
                  </a:moveTo>
                  <a:lnTo>
                    <a:pt x="31292" y="20878"/>
                  </a:lnTo>
                  <a:lnTo>
                    <a:pt x="31292" y="31305"/>
                  </a:lnTo>
                  <a:lnTo>
                    <a:pt x="20866" y="31305"/>
                  </a:lnTo>
                  <a:lnTo>
                    <a:pt x="10439" y="31305"/>
                  </a:lnTo>
                  <a:lnTo>
                    <a:pt x="0" y="31305"/>
                  </a:lnTo>
                  <a:lnTo>
                    <a:pt x="0" y="41744"/>
                  </a:lnTo>
                  <a:lnTo>
                    <a:pt x="41719" y="41744"/>
                  </a:lnTo>
                  <a:lnTo>
                    <a:pt x="41719" y="31318"/>
                  </a:lnTo>
                  <a:lnTo>
                    <a:pt x="41719" y="20878"/>
                  </a:lnTo>
                  <a:close/>
                </a:path>
                <a:path w="636905" h="41910">
                  <a:moveTo>
                    <a:pt x="73025" y="31305"/>
                  </a:moveTo>
                  <a:lnTo>
                    <a:pt x="62598" y="31305"/>
                  </a:lnTo>
                  <a:lnTo>
                    <a:pt x="62598" y="41744"/>
                  </a:lnTo>
                  <a:lnTo>
                    <a:pt x="73025" y="41744"/>
                  </a:lnTo>
                  <a:lnTo>
                    <a:pt x="73025" y="31305"/>
                  </a:lnTo>
                  <a:close/>
                </a:path>
                <a:path w="636905" h="41910">
                  <a:moveTo>
                    <a:pt x="73025" y="10439"/>
                  </a:moveTo>
                  <a:lnTo>
                    <a:pt x="62598" y="10439"/>
                  </a:lnTo>
                  <a:lnTo>
                    <a:pt x="52171" y="10439"/>
                  </a:lnTo>
                  <a:lnTo>
                    <a:pt x="41732" y="10439"/>
                  </a:lnTo>
                  <a:lnTo>
                    <a:pt x="41732" y="20878"/>
                  </a:lnTo>
                  <a:lnTo>
                    <a:pt x="41732" y="31318"/>
                  </a:lnTo>
                  <a:lnTo>
                    <a:pt x="52171" y="31318"/>
                  </a:lnTo>
                  <a:lnTo>
                    <a:pt x="52171" y="20878"/>
                  </a:lnTo>
                  <a:lnTo>
                    <a:pt x="62598" y="20878"/>
                  </a:lnTo>
                  <a:lnTo>
                    <a:pt x="73025" y="20878"/>
                  </a:lnTo>
                  <a:lnTo>
                    <a:pt x="73025" y="10439"/>
                  </a:lnTo>
                  <a:close/>
                </a:path>
                <a:path w="636905" h="41910">
                  <a:moveTo>
                    <a:pt x="104330" y="10439"/>
                  </a:moveTo>
                  <a:lnTo>
                    <a:pt x="93903" y="10439"/>
                  </a:lnTo>
                  <a:lnTo>
                    <a:pt x="83477" y="10439"/>
                  </a:lnTo>
                  <a:lnTo>
                    <a:pt x="73037" y="10439"/>
                  </a:lnTo>
                  <a:lnTo>
                    <a:pt x="73037" y="20878"/>
                  </a:lnTo>
                  <a:lnTo>
                    <a:pt x="83477" y="20878"/>
                  </a:lnTo>
                  <a:lnTo>
                    <a:pt x="83477" y="31305"/>
                  </a:lnTo>
                  <a:lnTo>
                    <a:pt x="73037" y="31305"/>
                  </a:lnTo>
                  <a:lnTo>
                    <a:pt x="73037" y="41744"/>
                  </a:lnTo>
                  <a:lnTo>
                    <a:pt x="83477" y="41744"/>
                  </a:lnTo>
                  <a:lnTo>
                    <a:pt x="93903" y="41744"/>
                  </a:lnTo>
                  <a:lnTo>
                    <a:pt x="93903" y="31318"/>
                  </a:lnTo>
                  <a:lnTo>
                    <a:pt x="104330" y="31318"/>
                  </a:lnTo>
                  <a:lnTo>
                    <a:pt x="104330" y="20878"/>
                  </a:lnTo>
                  <a:lnTo>
                    <a:pt x="104330" y="10439"/>
                  </a:lnTo>
                  <a:close/>
                </a:path>
                <a:path w="636905" h="41910">
                  <a:moveTo>
                    <a:pt x="125222" y="20878"/>
                  </a:moveTo>
                  <a:lnTo>
                    <a:pt x="114782" y="20878"/>
                  </a:lnTo>
                  <a:lnTo>
                    <a:pt x="114782" y="31305"/>
                  </a:lnTo>
                  <a:lnTo>
                    <a:pt x="104343" y="31305"/>
                  </a:lnTo>
                  <a:lnTo>
                    <a:pt x="104343" y="41744"/>
                  </a:lnTo>
                  <a:lnTo>
                    <a:pt x="114782" y="41744"/>
                  </a:lnTo>
                  <a:lnTo>
                    <a:pt x="114782" y="31318"/>
                  </a:lnTo>
                  <a:lnTo>
                    <a:pt x="125222" y="31318"/>
                  </a:lnTo>
                  <a:lnTo>
                    <a:pt x="125222" y="20878"/>
                  </a:lnTo>
                  <a:close/>
                </a:path>
                <a:path w="636905" h="41910">
                  <a:moveTo>
                    <a:pt x="198259" y="10439"/>
                  </a:moveTo>
                  <a:lnTo>
                    <a:pt x="198259" y="10439"/>
                  </a:lnTo>
                  <a:lnTo>
                    <a:pt x="156514" y="10439"/>
                  </a:lnTo>
                  <a:lnTo>
                    <a:pt x="156514" y="20878"/>
                  </a:lnTo>
                  <a:lnTo>
                    <a:pt x="156514" y="31305"/>
                  </a:lnTo>
                  <a:lnTo>
                    <a:pt x="146088" y="31305"/>
                  </a:lnTo>
                  <a:lnTo>
                    <a:pt x="146088" y="20878"/>
                  </a:lnTo>
                  <a:lnTo>
                    <a:pt x="156514" y="20878"/>
                  </a:lnTo>
                  <a:lnTo>
                    <a:pt x="156514" y="10439"/>
                  </a:lnTo>
                  <a:lnTo>
                    <a:pt x="146088" y="10439"/>
                  </a:lnTo>
                  <a:lnTo>
                    <a:pt x="135648" y="10439"/>
                  </a:lnTo>
                  <a:lnTo>
                    <a:pt x="135648" y="20878"/>
                  </a:lnTo>
                  <a:lnTo>
                    <a:pt x="135648" y="31305"/>
                  </a:lnTo>
                  <a:lnTo>
                    <a:pt x="135648" y="41744"/>
                  </a:lnTo>
                  <a:lnTo>
                    <a:pt x="146075" y="41744"/>
                  </a:lnTo>
                  <a:lnTo>
                    <a:pt x="156514" y="41744"/>
                  </a:lnTo>
                  <a:lnTo>
                    <a:pt x="156514" y="31318"/>
                  </a:lnTo>
                  <a:lnTo>
                    <a:pt x="166954" y="31318"/>
                  </a:lnTo>
                  <a:lnTo>
                    <a:pt x="166954" y="20878"/>
                  </a:lnTo>
                  <a:lnTo>
                    <a:pt x="177380" y="20878"/>
                  </a:lnTo>
                  <a:lnTo>
                    <a:pt x="187820" y="20878"/>
                  </a:lnTo>
                  <a:lnTo>
                    <a:pt x="198259" y="20878"/>
                  </a:lnTo>
                  <a:lnTo>
                    <a:pt x="198259" y="10439"/>
                  </a:lnTo>
                  <a:close/>
                </a:path>
                <a:path w="636905" h="41910">
                  <a:moveTo>
                    <a:pt x="240004" y="20878"/>
                  </a:moveTo>
                  <a:lnTo>
                    <a:pt x="229565" y="20878"/>
                  </a:lnTo>
                  <a:lnTo>
                    <a:pt x="219125" y="20878"/>
                  </a:lnTo>
                  <a:lnTo>
                    <a:pt x="208686" y="20878"/>
                  </a:lnTo>
                  <a:lnTo>
                    <a:pt x="208686" y="31318"/>
                  </a:lnTo>
                  <a:lnTo>
                    <a:pt x="219125" y="31318"/>
                  </a:lnTo>
                  <a:lnTo>
                    <a:pt x="229565" y="31318"/>
                  </a:lnTo>
                  <a:lnTo>
                    <a:pt x="240004" y="31318"/>
                  </a:lnTo>
                  <a:lnTo>
                    <a:pt x="240004" y="20878"/>
                  </a:lnTo>
                  <a:close/>
                </a:path>
                <a:path w="636905" h="41910">
                  <a:moveTo>
                    <a:pt x="292176" y="10439"/>
                  </a:moveTo>
                  <a:lnTo>
                    <a:pt x="281736" y="10439"/>
                  </a:lnTo>
                  <a:lnTo>
                    <a:pt x="271297" y="10439"/>
                  </a:lnTo>
                  <a:lnTo>
                    <a:pt x="271297" y="20878"/>
                  </a:lnTo>
                  <a:lnTo>
                    <a:pt x="281736" y="20878"/>
                  </a:lnTo>
                  <a:lnTo>
                    <a:pt x="281736" y="31318"/>
                  </a:lnTo>
                  <a:lnTo>
                    <a:pt x="292176" y="31318"/>
                  </a:lnTo>
                  <a:lnTo>
                    <a:pt x="292176" y="20878"/>
                  </a:lnTo>
                  <a:lnTo>
                    <a:pt x="292176" y="10439"/>
                  </a:lnTo>
                  <a:close/>
                </a:path>
                <a:path w="636905" h="41910">
                  <a:moveTo>
                    <a:pt x="375653" y="10439"/>
                  </a:moveTo>
                  <a:lnTo>
                    <a:pt x="375653" y="10439"/>
                  </a:lnTo>
                  <a:lnTo>
                    <a:pt x="323456" y="10439"/>
                  </a:lnTo>
                  <a:lnTo>
                    <a:pt x="323456" y="20878"/>
                  </a:lnTo>
                  <a:lnTo>
                    <a:pt x="313042" y="20878"/>
                  </a:lnTo>
                  <a:lnTo>
                    <a:pt x="302602" y="20878"/>
                  </a:lnTo>
                  <a:lnTo>
                    <a:pt x="302602" y="31318"/>
                  </a:lnTo>
                  <a:lnTo>
                    <a:pt x="313042" y="31318"/>
                  </a:lnTo>
                  <a:lnTo>
                    <a:pt x="323481" y="31318"/>
                  </a:lnTo>
                  <a:lnTo>
                    <a:pt x="323481" y="20878"/>
                  </a:lnTo>
                  <a:lnTo>
                    <a:pt x="333908" y="20878"/>
                  </a:lnTo>
                  <a:lnTo>
                    <a:pt x="344347" y="20878"/>
                  </a:lnTo>
                  <a:lnTo>
                    <a:pt x="344347" y="31318"/>
                  </a:lnTo>
                  <a:lnTo>
                    <a:pt x="354774" y="31318"/>
                  </a:lnTo>
                  <a:lnTo>
                    <a:pt x="365213" y="31318"/>
                  </a:lnTo>
                  <a:lnTo>
                    <a:pt x="375653" y="31318"/>
                  </a:lnTo>
                  <a:lnTo>
                    <a:pt x="375653" y="20878"/>
                  </a:lnTo>
                  <a:lnTo>
                    <a:pt x="375653" y="10439"/>
                  </a:lnTo>
                  <a:close/>
                </a:path>
                <a:path w="636905" h="41910">
                  <a:moveTo>
                    <a:pt x="417385" y="10439"/>
                  </a:moveTo>
                  <a:lnTo>
                    <a:pt x="406958" y="10439"/>
                  </a:lnTo>
                  <a:lnTo>
                    <a:pt x="396519" y="10439"/>
                  </a:lnTo>
                  <a:lnTo>
                    <a:pt x="386080" y="10439"/>
                  </a:lnTo>
                  <a:lnTo>
                    <a:pt x="386080" y="20878"/>
                  </a:lnTo>
                  <a:lnTo>
                    <a:pt x="386080" y="31318"/>
                  </a:lnTo>
                  <a:lnTo>
                    <a:pt x="396519" y="31318"/>
                  </a:lnTo>
                  <a:lnTo>
                    <a:pt x="396519" y="20878"/>
                  </a:lnTo>
                  <a:lnTo>
                    <a:pt x="406946" y="20878"/>
                  </a:lnTo>
                  <a:lnTo>
                    <a:pt x="406946" y="31318"/>
                  </a:lnTo>
                  <a:lnTo>
                    <a:pt x="417385" y="31318"/>
                  </a:lnTo>
                  <a:lnTo>
                    <a:pt x="417385" y="20878"/>
                  </a:lnTo>
                  <a:lnTo>
                    <a:pt x="417385" y="10439"/>
                  </a:lnTo>
                  <a:close/>
                </a:path>
                <a:path w="636905" h="41910">
                  <a:moveTo>
                    <a:pt x="438264" y="10439"/>
                  </a:moveTo>
                  <a:lnTo>
                    <a:pt x="427824" y="10439"/>
                  </a:lnTo>
                  <a:lnTo>
                    <a:pt x="427824" y="20878"/>
                  </a:lnTo>
                  <a:lnTo>
                    <a:pt x="438264" y="20878"/>
                  </a:lnTo>
                  <a:lnTo>
                    <a:pt x="438264" y="10439"/>
                  </a:lnTo>
                  <a:close/>
                </a:path>
                <a:path w="636905" h="41910">
                  <a:moveTo>
                    <a:pt x="459130" y="20878"/>
                  </a:moveTo>
                  <a:lnTo>
                    <a:pt x="448691" y="20878"/>
                  </a:lnTo>
                  <a:lnTo>
                    <a:pt x="448691" y="31318"/>
                  </a:lnTo>
                  <a:lnTo>
                    <a:pt x="459130" y="31318"/>
                  </a:lnTo>
                  <a:lnTo>
                    <a:pt x="459130" y="20878"/>
                  </a:lnTo>
                  <a:close/>
                </a:path>
                <a:path w="636905" h="41910">
                  <a:moveTo>
                    <a:pt x="500862" y="20878"/>
                  </a:moveTo>
                  <a:lnTo>
                    <a:pt x="490435" y="20878"/>
                  </a:lnTo>
                  <a:lnTo>
                    <a:pt x="490435" y="10439"/>
                  </a:lnTo>
                  <a:lnTo>
                    <a:pt x="479996" y="10439"/>
                  </a:lnTo>
                  <a:lnTo>
                    <a:pt x="479996" y="20878"/>
                  </a:lnTo>
                  <a:lnTo>
                    <a:pt x="469569" y="20878"/>
                  </a:lnTo>
                  <a:lnTo>
                    <a:pt x="469569" y="10439"/>
                  </a:lnTo>
                  <a:lnTo>
                    <a:pt x="459130" y="10439"/>
                  </a:lnTo>
                  <a:lnTo>
                    <a:pt x="459130" y="20878"/>
                  </a:lnTo>
                  <a:lnTo>
                    <a:pt x="469557" y="20878"/>
                  </a:lnTo>
                  <a:lnTo>
                    <a:pt x="469557" y="31318"/>
                  </a:lnTo>
                  <a:lnTo>
                    <a:pt x="479996" y="31318"/>
                  </a:lnTo>
                  <a:lnTo>
                    <a:pt x="490423" y="31318"/>
                  </a:lnTo>
                  <a:lnTo>
                    <a:pt x="500862" y="31318"/>
                  </a:lnTo>
                  <a:lnTo>
                    <a:pt x="500862" y="20878"/>
                  </a:lnTo>
                  <a:close/>
                </a:path>
                <a:path w="636905" h="41910">
                  <a:moveTo>
                    <a:pt x="521741" y="10439"/>
                  </a:moveTo>
                  <a:lnTo>
                    <a:pt x="511302" y="10439"/>
                  </a:lnTo>
                  <a:lnTo>
                    <a:pt x="511302" y="20878"/>
                  </a:lnTo>
                  <a:lnTo>
                    <a:pt x="521741" y="20878"/>
                  </a:lnTo>
                  <a:lnTo>
                    <a:pt x="521741" y="10439"/>
                  </a:lnTo>
                  <a:close/>
                </a:path>
                <a:path w="636905" h="41910">
                  <a:moveTo>
                    <a:pt x="573913" y="0"/>
                  </a:moveTo>
                  <a:lnTo>
                    <a:pt x="563473" y="0"/>
                  </a:lnTo>
                  <a:lnTo>
                    <a:pt x="553046" y="0"/>
                  </a:lnTo>
                  <a:lnTo>
                    <a:pt x="542607" y="0"/>
                  </a:lnTo>
                  <a:lnTo>
                    <a:pt x="542607" y="10439"/>
                  </a:lnTo>
                  <a:lnTo>
                    <a:pt x="542607" y="20878"/>
                  </a:lnTo>
                  <a:lnTo>
                    <a:pt x="553034" y="20878"/>
                  </a:lnTo>
                  <a:lnTo>
                    <a:pt x="553034" y="31318"/>
                  </a:lnTo>
                  <a:lnTo>
                    <a:pt x="563473" y="31318"/>
                  </a:lnTo>
                  <a:lnTo>
                    <a:pt x="563473" y="20878"/>
                  </a:lnTo>
                  <a:lnTo>
                    <a:pt x="553046" y="20878"/>
                  </a:lnTo>
                  <a:lnTo>
                    <a:pt x="553046" y="10439"/>
                  </a:lnTo>
                  <a:lnTo>
                    <a:pt x="563473" y="10439"/>
                  </a:lnTo>
                  <a:lnTo>
                    <a:pt x="573913" y="10439"/>
                  </a:lnTo>
                  <a:lnTo>
                    <a:pt x="573913" y="0"/>
                  </a:lnTo>
                  <a:close/>
                </a:path>
                <a:path w="636905" h="41910">
                  <a:moveTo>
                    <a:pt x="636524" y="20878"/>
                  </a:moveTo>
                  <a:lnTo>
                    <a:pt x="626084" y="20878"/>
                  </a:lnTo>
                  <a:lnTo>
                    <a:pt x="626084" y="10439"/>
                  </a:lnTo>
                  <a:lnTo>
                    <a:pt x="615645" y="10439"/>
                  </a:lnTo>
                  <a:lnTo>
                    <a:pt x="605218" y="10439"/>
                  </a:lnTo>
                  <a:lnTo>
                    <a:pt x="594779" y="10439"/>
                  </a:lnTo>
                  <a:lnTo>
                    <a:pt x="594779" y="20878"/>
                  </a:lnTo>
                  <a:lnTo>
                    <a:pt x="605205" y="20878"/>
                  </a:lnTo>
                  <a:lnTo>
                    <a:pt x="605205" y="31318"/>
                  </a:lnTo>
                  <a:lnTo>
                    <a:pt x="615645" y="31318"/>
                  </a:lnTo>
                  <a:lnTo>
                    <a:pt x="626084" y="31318"/>
                  </a:lnTo>
                  <a:lnTo>
                    <a:pt x="636524" y="31318"/>
                  </a:lnTo>
                  <a:lnTo>
                    <a:pt x="636524" y="20878"/>
                  </a:lnTo>
                  <a:close/>
                </a:path>
                <a:path w="636905" h="41910">
                  <a:moveTo>
                    <a:pt x="636524" y="0"/>
                  </a:moveTo>
                  <a:lnTo>
                    <a:pt x="626084" y="0"/>
                  </a:lnTo>
                  <a:lnTo>
                    <a:pt x="626084" y="10439"/>
                  </a:lnTo>
                  <a:lnTo>
                    <a:pt x="636524" y="10439"/>
                  </a:lnTo>
                  <a:lnTo>
                    <a:pt x="636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89369" y="4746916"/>
              <a:ext cx="636905" cy="31750"/>
            </a:xfrm>
            <a:custGeom>
              <a:avLst/>
              <a:gdLst/>
              <a:ahLst/>
              <a:cxnLst/>
              <a:rect l="l" t="t" r="r" b="b"/>
              <a:pathLst>
                <a:path w="636905" h="31750">
                  <a:moveTo>
                    <a:pt x="41719" y="10439"/>
                  </a:moveTo>
                  <a:lnTo>
                    <a:pt x="41719" y="10439"/>
                  </a:lnTo>
                  <a:lnTo>
                    <a:pt x="0" y="10439"/>
                  </a:lnTo>
                  <a:lnTo>
                    <a:pt x="0" y="20878"/>
                  </a:lnTo>
                  <a:lnTo>
                    <a:pt x="10426" y="20878"/>
                  </a:lnTo>
                  <a:lnTo>
                    <a:pt x="10426" y="31305"/>
                  </a:lnTo>
                  <a:lnTo>
                    <a:pt x="20866" y="31305"/>
                  </a:lnTo>
                  <a:lnTo>
                    <a:pt x="20866" y="20878"/>
                  </a:lnTo>
                  <a:lnTo>
                    <a:pt x="31292" y="20878"/>
                  </a:lnTo>
                  <a:lnTo>
                    <a:pt x="41719" y="20878"/>
                  </a:lnTo>
                  <a:lnTo>
                    <a:pt x="41719" y="10439"/>
                  </a:lnTo>
                  <a:close/>
                </a:path>
                <a:path w="636905" h="31750">
                  <a:moveTo>
                    <a:pt x="73025" y="20866"/>
                  </a:moveTo>
                  <a:lnTo>
                    <a:pt x="62598" y="20866"/>
                  </a:lnTo>
                  <a:lnTo>
                    <a:pt x="62598" y="10439"/>
                  </a:lnTo>
                  <a:lnTo>
                    <a:pt x="52171" y="10439"/>
                  </a:lnTo>
                  <a:lnTo>
                    <a:pt x="52171" y="20866"/>
                  </a:lnTo>
                  <a:lnTo>
                    <a:pt x="52171" y="31305"/>
                  </a:lnTo>
                  <a:lnTo>
                    <a:pt x="62598" y="31305"/>
                  </a:lnTo>
                  <a:lnTo>
                    <a:pt x="73025" y="31305"/>
                  </a:lnTo>
                  <a:lnTo>
                    <a:pt x="73025" y="20866"/>
                  </a:lnTo>
                  <a:close/>
                </a:path>
                <a:path w="636905" h="31750">
                  <a:moveTo>
                    <a:pt x="83477" y="10439"/>
                  </a:moveTo>
                  <a:lnTo>
                    <a:pt x="73037" y="10439"/>
                  </a:lnTo>
                  <a:lnTo>
                    <a:pt x="73037" y="20878"/>
                  </a:lnTo>
                  <a:lnTo>
                    <a:pt x="83477" y="20878"/>
                  </a:lnTo>
                  <a:lnTo>
                    <a:pt x="83477" y="10439"/>
                  </a:lnTo>
                  <a:close/>
                </a:path>
                <a:path w="636905" h="31750">
                  <a:moveTo>
                    <a:pt x="104330" y="10439"/>
                  </a:moveTo>
                  <a:lnTo>
                    <a:pt x="93903" y="10439"/>
                  </a:lnTo>
                  <a:lnTo>
                    <a:pt x="93903" y="20878"/>
                  </a:lnTo>
                  <a:lnTo>
                    <a:pt x="104330" y="20878"/>
                  </a:lnTo>
                  <a:lnTo>
                    <a:pt x="104330" y="10439"/>
                  </a:lnTo>
                  <a:close/>
                </a:path>
                <a:path w="636905" h="31750">
                  <a:moveTo>
                    <a:pt x="114782" y="10439"/>
                  </a:moveTo>
                  <a:lnTo>
                    <a:pt x="104343" y="10439"/>
                  </a:lnTo>
                  <a:lnTo>
                    <a:pt x="104343" y="20878"/>
                  </a:lnTo>
                  <a:lnTo>
                    <a:pt x="114782" y="20878"/>
                  </a:lnTo>
                  <a:lnTo>
                    <a:pt x="114782" y="10439"/>
                  </a:lnTo>
                  <a:close/>
                </a:path>
                <a:path w="636905" h="31750">
                  <a:moveTo>
                    <a:pt x="198259" y="0"/>
                  </a:moveTo>
                  <a:lnTo>
                    <a:pt x="198259" y="0"/>
                  </a:lnTo>
                  <a:lnTo>
                    <a:pt x="146075" y="0"/>
                  </a:lnTo>
                  <a:lnTo>
                    <a:pt x="146075" y="10439"/>
                  </a:lnTo>
                  <a:lnTo>
                    <a:pt x="146075" y="20878"/>
                  </a:lnTo>
                  <a:lnTo>
                    <a:pt x="156514" y="20878"/>
                  </a:lnTo>
                  <a:lnTo>
                    <a:pt x="166954" y="20878"/>
                  </a:lnTo>
                  <a:lnTo>
                    <a:pt x="166954" y="10439"/>
                  </a:lnTo>
                  <a:lnTo>
                    <a:pt x="177380" y="10439"/>
                  </a:lnTo>
                  <a:lnTo>
                    <a:pt x="177380" y="20878"/>
                  </a:lnTo>
                  <a:lnTo>
                    <a:pt x="187820" y="20878"/>
                  </a:lnTo>
                  <a:lnTo>
                    <a:pt x="187820" y="10439"/>
                  </a:lnTo>
                  <a:lnTo>
                    <a:pt x="198259" y="10439"/>
                  </a:lnTo>
                  <a:lnTo>
                    <a:pt x="198259" y="0"/>
                  </a:lnTo>
                  <a:close/>
                </a:path>
                <a:path w="636905" h="31750">
                  <a:moveTo>
                    <a:pt x="208699" y="10439"/>
                  </a:moveTo>
                  <a:lnTo>
                    <a:pt x="198259" y="10439"/>
                  </a:lnTo>
                  <a:lnTo>
                    <a:pt x="198259" y="20878"/>
                  </a:lnTo>
                  <a:lnTo>
                    <a:pt x="208699" y="20878"/>
                  </a:lnTo>
                  <a:lnTo>
                    <a:pt x="208699" y="10439"/>
                  </a:lnTo>
                  <a:close/>
                </a:path>
                <a:path w="636905" h="31750">
                  <a:moveTo>
                    <a:pt x="271284" y="0"/>
                  </a:moveTo>
                  <a:lnTo>
                    <a:pt x="271284" y="0"/>
                  </a:lnTo>
                  <a:lnTo>
                    <a:pt x="229565" y="0"/>
                  </a:lnTo>
                  <a:lnTo>
                    <a:pt x="229565" y="10439"/>
                  </a:lnTo>
                  <a:lnTo>
                    <a:pt x="239991" y="10439"/>
                  </a:lnTo>
                  <a:lnTo>
                    <a:pt x="239991" y="20878"/>
                  </a:lnTo>
                  <a:lnTo>
                    <a:pt x="250431" y="20878"/>
                  </a:lnTo>
                  <a:lnTo>
                    <a:pt x="250431" y="10439"/>
                  </a:lnTo>
                  <a:lnTo>
                    <a:pt x="260858" y="10439"/>
                  </a:lnTo>
                  <a:lnTo>
                    <a:pt x="260858" y="20878"/>
                  </a:lnTo>
                  <a:lnTo>
                    <a:pt x="271284" y="20878"/>
                  </a:lnTo>
                  <a:lnTo>
                    <a:pt x="271284" y="10439"/>
                  </a:lnTo>
                  <a:lnTo>
                    <a:pt x="271284" y="0"/>
                  </a:lnTo>
                  <a:close/>
                </a:path>
                <a:path w="636905" h="31750">
                  <a:moveTo>
                    <a:pt x="281736" y="10439"/>
                  </a:moveTo>
                  <a:lnTo>
                    <a:pt x="271297" y="10439"/>
                  </a:lnTo>
                  <a:lnTo>
                    <a:pt x="271297" y="20878"/>
                  </a:lnTo>
                  <a:lnTo>
                    <a:pt x="281736" y="20878"/>
                  </a:lnTo>
                  <a:lnTo>
                    <a:pt x="281736" y="10439"/>
                  </a:lnTo>
                  <a:close/>
                </a:path>
                <a:path w="636905" h="31750">
                  <a:moveTo>
                    <a:pt x="292176" y="0"/>
                  </a:moveTo>
                  <a:lnTo>
                    <a:pt x="281736" y="0"/>
                  </a:lnTo>
                  <a:lnTo>
                    <a:pt x="281736" y="10439"/>
                  </a:lnTo>
                  <a:lnTo>
                    <a:pt x="292176" y="10439"/>
                  </a:lnTo>
                  <a:lnTo>
                    <a:pt x="292176" y="0"/>
                  </a:lnTo>
                  <a:close/>
                </a:path>
                <a:path w="636905" h="31750">
                  <a:moveTo>
                    <a:pt x="438264" y="10439"/>
                  </a:moveTo>
                  <a:lnTo>
                    <a:pt x="427824" y="10439"/>
                  </a:lnTo>
                  <a:lnTo>
                    <a:pt x="417385" y="10439"/>
                  </a:lnTo>
                  <a:lnTo>
                    <a:pt x="417385" y="0"/>
                  </a:lnTo>
                  <a:lnTo>
                    <a:pt x="302602" y="0"/>
                  </a:lnTo>
                  <a:lnTo>
                    <a:pt x="302602" y="10439"/>
                  </a:lnTo>
                  <a:lnTo>
                    <a:pt x="313042" y="10439"/>
                  </a:lnTo>
                  <a:lnTo>
                    <a:pt x="323456" y="10439"/>
                  </a:lnTo>
                  <a:lnTo>
                    <a:pt x="333908" y="10439"/>
                  </a:lnTo>
                  <a:lnTo>
                    <a:pt x="333908" y="20878"/>
                  </a:lnTo>
                  <a:lnTo>
                    <a:pt x="344347" y="20878"/>
                  </a:lnTo>
                  <a:lnTo>
                    <a:pt x="344347" y="10439"/>
                  </a:lnTo>
                  <a:lnTo>
                    <a:pt x="354774" y="10439"/>
                  </a:lnTo>
                  <a:lnTo>
                    <a:pt x="365213" y="10439"/>
                  </a:lnTo>
                  <a:lnTo>
                    <a:pt x="365213" y="20878"/>
                  </a:lnTo>
                  <a:lnTo>
                    <a:pt x="375640" y="20878"/>
                  </a:lnTo>
                  <a:lnTo>
                    <a:pt x="386080" y="20878"/>
                  </a:lnTo>
                  <a:lnTo>
                    <a:pt x="386080" y="10439"/>
                  </a:lnTo>
                  <a:lnTo>
                    <a:pt x="396519" y="10439"/>
                  </a:lnTo>
                  <a:lnTo>
                    <a:pt x="396519" y="20878"/>
                  </a:lnTo>
                  <a:lnTo>
                    <a:pt x="406946" y="20878"/>
                  </a:lnTo>
                  <a:lnTo>
                    <a:pt x="417385" y="20878"/>
                  </a:lnTo>
                  <a:lnTo>
                    <a:pt x="427824" y="20878"/>
                  </a:lnTo>
                  <a:lnTo>
                    <a:pt x="438264" y="20878"/>
                  </a:lnTo>
                  <a:lnTo>
                    <a:pt x="438264" y="10439"/>
                  </a:lnTo>
                  <a:close/>
                </a:path>
                <a:path w="636905" h="31750">
                  <a:moveTo>
                    <a:pt x="490435" y="0"/>
                  </a:moveTo>
                  <a:lnTo>
                    <a:pt x="490435" y="0"/>
                  </a:lnTo>
                  <a:lnTo>
                    <a:pt x="448691" y="0"/>
                  </a:lnTo>
                  <a:lnTo>
                    <a:pt x="448691" y="10439"/>
                  </a:lnTo>
                  <a:lnTo>
                    <a:pt x="448691" y="20878"/>
                  </a:lnTo>
                  <a:lnTo>
                    <a:pt x="459130" y="20878"/>
                  </a:lnTo>
                  <a:lnTo>
                    <a:pt x="459130" y="10439"/>
                  </a:lnTo>
                  <a:lnTo>
                    <a:pt x="469557" y="10439"/>
                  </a:lnTo>
                  <a:lnTo>
                    <a:pt x="479996" y="10439"/>
                  </a:lnTo>
                  <a:lnTo>
                    <a:pt x="490435" y="10439"/>
                  </a:lnTo>
                  <a:lnTo>
                    <a:pt x="490435" y="0"/>
                  </a:lnTo>
                  <a:close/>
                </a:path>
                <a:path w="636905" h="31750">
                  <a:moveTo>
                    <a:pt x="615645" y="0"/>
                  </a:moveTo>
                  <a:lnTo>
                    <a:pt x="605205" y="0"/>
                  </a:lnTo>
                  <a:lnTo>
                    <a:pt x="605205" y="10439"/>
                  </a:lnTo>
                  <a:lnTo>
                    <a:pt x="594779" y="10439"/>
                  </a:lnTo>
                  <a:lnTo>
                    <a:pt x="584352" y="10439"/>
                  </a:lnTo>
                  <a:lnTo>
                    <a:pt x="584352" y="0"/>
                  </a:lnTo>
                  <a:lnTo>
                    <a:pt x="573913" y="0"/>
                  </a:lnTo>
                  <a:lnTo>
                    <a:pt x="563473" y="0"/>
                  </a:lnTo>
                  <a:lnTo>
                    <a:pt x="553046" y="0"/>
                  </a:lnTo>
                  <a:lnTo>
                    <a:pt x="542607" y="0"/>
                  </a:lnTo>
                  <a:lnTo>
                    <a:pt x="542607" y="10439"/>
                  </a:lnTo>
                  <a:lnTo>
                    <a:pt x="532168" y="10439"/>
                  </a:lnTo>
                  <a:lnTo>
                    <a:pt x="532168" y="0"/>
                  </a:lnTo>
                  <a:lnTo>
                    <a:pt x="521728" y="0"/>
                  </a:lnTo>
                  <a:lnTo>
                    <a:pt x="521728" y="10439"/>
                  </a:lnTo>
                  <a:lnTo>
                    <a:pt x="511302" y="10439"/>
                  </a:lnTo>
                  <a:lnTo>
                    <a:pt x="511302" y="0"/>
                  </a:lnTo>
                  <a:lnTo>
                    <a:pt x="500862" y="0"/>
                  </a:lnTo>
                  <a:lnTo>
                    <a:pt x="500862" y="10439"/>
                  </a:lnTo>
                  <a:lnTo>
                    <a:pt x="500862" y="20878"/>
                  </a:lnTo>
                  <a:lnTo>
                    <a:pt x="511302" y="20878"/>
                  </a:lnTo>
                  <a:lnTo>
                    <a:pt x="605218" y="20878"/>
                  </a:lnTo>
                  <a:lnTo>
                    <a:pt x="605218" y="10439"/>
                  </a:lnTo>
                  <a:lnTo>
                    <a:pt x="615645" y="10439"/>
                  </a:lnTo>
                  <a:lnTo>
                    <a:pt x="615645" y="0"/>
                  </a:lnTo>
                  <a:close/>
                </a:path>
                <a:path w="636905" h="31750">
                  <a:moveTo>
                    <a:pt x="636524" y="0"/>
                  </a:moveTo>
                  <a:lnTo>
                    <a:pt x="626084" y="0"/>
                  </a:lnTo>
                  <a:lnTo>
                    <a:pt x="626084" y="10439"/>
                  </a:lnTo>
                  <a:lnTo>
                    <a:pt x="615645" y="10439"/>
                  </a:lnTo>
                  <a:lnTo>
                    <a:pt x="615645" y="20878"/>
                  </a:lnTo>
                  <a:lnTo>
                    <a:pt x="626084" y="20878"/>
                  </a:lnTo>
                  <a:lnTo>
                    <a:pt x="636524" y="20878"/>
                  </a:lnTo>
                  <a:lnTo>
                    <a:pt x="636524" y="10439"/>
                  </a:lnTo>
                  <a:lnTo>
                    <a:pt x="636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89369" y="4767782"/>
              <a:ext cx="584835" cy="31750"/>
            </a:xfrm>
            <a:custGeom>
              <a:avLst/>
              <a:gdLst/>
              <a:ahLst/>
              <a:cxnLst/>
              <a:rect l="l" t="t" r="r" b="b"/>
              <a:pathLst>
                <a:path w="584835" h="31750">
                  <a:moveTo>
                    <a:pt x="41719" y="10439"/>
                  </a:moveTo>
                  <a:lnTo>
                    <a:pt x="31292" y="10439"/>
                  </a:lnTo>
                  <a:lnTo>
                    <a:pt x="20866" y="10439"/>
                  </a:lnTo>
                  <a:lnTo>
                    <a:pt x="20866" y="20878"/>
                  </a:lnTo>
                  <a:lnTo>
                    <a:pt x="10439" y="20878"/>
                  </a:lnTo>
                  <a:lnTo>
                    <a:pt x="10439" y="10439"/>
                  </a:lnTo>
                  <a:lnTo>
                    <a:pt x="0" y="10439"/>
                  </a:lnTo>
                  <a:lnTo>
                    <a:pt x="0" y="20878"/>
                  </a:lnTo>
                  <a:lnTo>
                    <a:pt x="10426" y="20878"/>
                  </a:lnTo>
                  <a:lnTo>
                    <a:pt x="10426" y="31318"/>
                  </a:lnTo>
                  <a:lnTo>
                    <a:pt x="20866" y="31318"/>
                  </a:lnTo>
                  <a:lnTo>
                    <a:pt x="31292" y="31318"/>
                  </a:lnTo>
                  <a:lnTo>
                    <a:pt x="31292" y="20878"/>
                  </a:lnTo>
                  <a:lnTo>
                    <a:pt x="41719" y="20878"/>
                  </a:lnTo>
                  <a:lnTo>
                    <a:pt x="41719" y="10439"/>
                  </a:lnTo>
                  <a:close/>
                </a:path>
                <a:path w="584835" h="31750">
                  <a:moveTo>
                    <a:pt x="62598" y="10439"/>
                  </a:moveTo>
                  <a:lnTo>
                    <a:pt x="52171" y="10439"/>
                  </a:lnTo>
                  <a:lnTo>
                    <a:pt x="41732" y="10439"/>
                  </a:lnTo>
                  <a:lnTo>
                    <a:pt x="41732" y="20878"/>
                  </a:lnTo>
                  <a:lnTo>
                    <a:pt x="41732" y="31318"/>
                  </a:lnTo>
                  <a:lnTo>
                    <a:pt x="52171" y="31318"/>
                  </a:lnTo>
                  <a:lnTo>
                    <a:pt x="52171" y="20878"/>
                  </a:lnTo>
                  <a:lnTo>
                    <a:pt x="62598" y="20878"/>
                  </a:lnTo>
                  <a:lnTo>
                    <a:pt x="62598" y="10439"/>
                  </a:lnTo>
                  <a:close/>
                </a:path>
                <a:path w="584835" h="31750">
                  <a:moveTo>
                    <a:pt x="73025" y="20878"/>
                  </a:moveTo>
                  <a:lnTo>
                    <a:pt x="62598" y="20878"/>
                  </a:lnTo>
                  <a:lnTo>
                    <a:pt x="62598" y="31318"/>
                  </a:lnTo>
                  <a:lnTo>
                    <a:pt x="73025" y="31318"/>
                  </a:lnTo>
                  <a:lnTo>
                    <a:pt x="73025" y="20878"/>
                  </a:lnTo>
                  <a:close/>
                </a:path>
                <a:path w="584835" h="31750">
                  <a:moveTo>
                    <a:pt x="73025" y="0"/>
                  </a:moveTo>
                  <a:lnTo>
                    <a:pt x="62598" y="0"/>
                  </a:lnTo>
                  <a:lnTo>
                    <a:pt x="62598" y="10439"/>
                  </a:lnTo>
                  <a:lnTo>
                    <a:pt x="73025" y="10439"/>
                  </a:lnTo>
                  <a:lnTo>
                    <a:pt x="73025" y="0"/>
                  </a:lnTo>
                  <a:close/>
                </a:path>
                <a:path w="584835" h="31750">
                  <a:moveTo>
                    <a:pt x="104330" y="0"/>
                  </a:moveTo>
                  <a:lnTo>
                    <a:pt x="93903" y="0"/>
                  </a:lnTo>
                  <a:lnTo>
                    <a:pt x="83477" y="0"/>
                  </a:lnTo>
                  <a:lnTo>
                    <a:pt x="73037" y="0"/>
                  </a:lnTo>
                  <a:lnTo>
                    <a:pt x="73037" y="10439"/>
                  </a:lnTo>
                  <a:lnTo>
                    <a:pt x="73037" y="20878"/>
                  </a:lnTo>
                  <a:lnTo>
                    <a:pt x="83477" y="20878"/>
                  </a:lnTo>
                  <a:lnTo>
                    <a:pt x="83477" y="10439"/>
                  </a:lnTo>
                  <a:lnTo>
                    <a:pt x="93903" y="10439"/>
                  </a:lnTo>
                  <a:lnTo>
                    <a:pt x="93903" y="20878"/>
                  </a:lnTo>
                  <a:lnTo>
                    <a:pt x="104330" y="20878"/>
                  </a:lnTo>
                  <a:lnTo>
                    <a:pt x="104330" y="10439"/>
                  </a:lnTo>
                  <a:lnTo>
                    <a:pt x="104330" y="0"/>
                  </a:lnTo>
                  <a:close/>
                </a:path>
                <a:path w="584835" h="31750">
                  <a:moveTo>
                    <a:pt x="114782" y="10439"/>
                  </a:moveTo>
                  <a:lnTo>
                    <a:pt x="104343" y="10439"/>
                  </a:lnTo>
                  <a:lnTo>
                    <a:pt x="104343" y="20878"/>
                  </a:lnTo>
                  <a:lnTo>
                    <a:pt x="114782" y="20878"/>
                  </a:lnTo>
                  <a:lnTo>
                    <a:pt x="114782" y="10439"/>
                  </a:lnTo>
                  <a:close/>
                </a:path>
                <a:path w="584835" h="31750">
                  <a:moveTo>
                    <a:pt x="135648" y="20878"/>
                  </a:moveTo>
                  <a:lnTo>
                    <a:pt x="125222" y="20878"/>
                  </a:lnTo>
                  <a:lnTo>
                    <a:pt x="114782" y="20878"/>
                  </a:lnTo>
                  <a:lnTo>
                    <a:pt x="114782" y="31318"/>
                  </a:lnTo>
                  <a:lnTo>
                    <a:pt x="125209" y="31318"/>
                  </a:lnTo>
                  <a:lnTo>
                    <a:pt x="135648" y="31318"/>
                  </a:lnTo>
                  <a:lnTo>
                    <a:pt x="135648" y="20878"/>
                  </a:lnTo>
                  <a:close/>
                </a:path>
                <a:path w="584835" h="31750">
                  <a:moveTo>
                    <a:pt x="198259" y="10439"/>
                  </a:moveTo>
                  <a:lnTo>
                    <a:pt x="187820" y="10439"/>
                  </a:lnTo>
                  <a:lnTo>
                    <a:pt x="177380" y="10439"/>
                  </a:lnTo>
                  <a:lnTo>
                    <a:pt x="177380" y="20878"/>
                  </a:lnTo>
                  <a:lnTo>
                    <a:pt x="166954" y="20878"/>
                  </a:lnTo>
                  <a:lnTo>
                    <a:pt x="156514" y="20878"/>
                  </a:lnTo>
                  <a:lnTo>
                    <a:pt x="156514" y="10439"/>
                  </a:lnTo>
                  <a:lnTo>
                    <a:pt x="166954" y="10439"/>
                  </a:lnTo>
                  <a:lnTo>
                    <a:pt x="166954" y="0"/>
                  </a:lnTo>
                  <a:lnTo>
                    <a:pt x="156514" y="0"/>
                  </a:lnTo>
                  <a:lnTo>
                    <a:pt x="146088" y="0"/>
                  </a:lnTo>
                  <a:lnTo>
                    <a:pt x="114782" y="0"/>
                  </a:lnTo>
                  <a:lnTo>
                    <a:pt x="114782" y="10439"/>
                  </a:lnTo>
                  <a:lnTo>
                    <a:pt x="125209" y="10439"/>
                  </a:lnTo>
                  <a:lnTo>
                    <a:pt x="135648" y="10439"/>
                  </a:lnTo>
                  <a:lnTo>
                    <a:pt x="135648" y="20878"/>
                  </a:lnTo>
                  <a:lnTo>
                    <a:pt x="146075" y="20878"/>
                  </a:lnTo>
                  <a:lnTo>
                    <a:pt x="146075" y="31318"/>
                  </a:lnTo>
                  <a:lnTo>
                    <a:pt x="156514" y="31318"/>
                  </a:lnTo>
                  <a:lnTo>
                    <a:pt x="166954" y="31318"/>
                  </a:lnTo>
                  <a:lnTo>
                    <a:pt x="177393" y="31318"/>
                  </a:lnTo>
                  <a:lnTo>
                    <a:pt x="177393" y="20878"/>
                  </a:lnTo>
                  <a:lnTo>
                    <a:pt x="187820" y="20878"/>
                  </a:lnTo>
                  <a:lnTo>
                    <a:pt x="198259" y="20878"/>
                  </a:lnTo>
                  <a:lnTo>
                    <a:pt x="198259" y="10439"/>
                  </a:lnTo>
                  <a:close/>
                </a:path>
                <a:path w="584835" h="31750">
                  <a:moveTo>
                    <a:pt x="219125" y="20878"/>
                  </a:moveTo>
                  <a:lnTo>
                    <a:pt x="208699" y="20878"/>
                  </a:lnTo>
                  <a:lnTo>
                    <a:pt x="198259" y="20878"/>
                  </a:lnTo>
                  <a:lnTo>
                    <a:pt x="198259" y="31318"/>
                  </a:lnTo>
                  <a:lnTo>
                    <a:pt x="208686" y="31318"/>
                  </a:lnTo>
                  <a:lnTo>
                    <a:pt x="219125" y="31318"/>
                  </a:lnTo>
                  <a:lnTo>
                    <a:pt x="219125" y="20878"/>
                  </a:lnTo>
                  <a:close/>
                </a:path>
                <a:path w="584835" h="31750">
                  <a:moveTo>
                    <a:pt x="229565" y="10439"/>
                  </a:moveTo>
                  <a:lnTo>
                    <a:pt x="219125" y="10439"/>
                  </a:lnTo>
                  <a:lnTo>
                    <a:pt x="219125" y="20878"/>
                  </a:lnTo>
                  <a:lnTo>
                    <a:pt x="229565" y="20878"/>
                  </a:lnTo>
                  <a:lnTo>
                    <a:pt x="229565" y="10439"/>
                  </a:lnTo>
                  <a:close/>
                </a:path>
                <a:path w="584835" h="31750">
                  <a:moveTo>
                    <a:pt x="271284" y="0"/>
                  </a:moveTo>
                  <a:lnTo>
                    <a:pt x="260870" y="0"/>
                  </a:lnTo>
                  <a:lnTo>
                    <a:pt x="250431" y="0"/>
                  </a:lnTo>
                  <a:lnTo>
                    <a:pt x="250431" y="10439"/>
                  </a:lnTo>
                  <a:lnTo>
                    <a:pt x="250431" y="20878"/>
                  </a:lnTo>
                  <a:lnTo>
                    <a:pt x="250431" y="31318"/>
                  </a:lnTo>
                  <a:lnTo>
                    <a:pt x="260870" y="31318"/>
                  </a:lnTo>
                  <a:lnTo>
                    <a:pt x="260870" y="20878"/>
                  </a:lnTo>
                  <a:lnTo>
                    <a:pt x="260870" y="10439"/>
                  </a:lnTo>
                  <a:lnTo>
                    <a:pt x="271284" y="10439"/>
                  </a:lnTo>
                  <a:lnTo>
                    <a:pt x="271284" y="0"/>
                  </a:lnTo>
                  <a:close/>
                </a:path>
                <a:path w="584835" h="31750">
                  <a:moveTo>
                    <a:pt x="302602" y="20878"/>
                  </a:moveTo>
                  <a:lnTo>
                    <a:pt x="292176" y="20878"/>
                  </a:lnTo>
                  <a:lnTo>
                    <a:pt x="292176" y="10439"/>
                  </a:lnTo>
                  <a:lnTo>
                    <a:pt x="281736" y="10439"/>
                  </a:lnTo>
                  <a:lnTo>
                    <a:pt x="271297" y="10439"/>
                  </a:lnTo>
                  <a:lnTo>
                    <a:pt x="271297" y="20878"/>
                  </a:lnTo>
                  <a:lnTo>
                    <a:pt x="271297" y="31318"/>
                  </a:lnTo>
                  <a:lnTo>
                    <a:pt x="281736" y="31318"/>
                  </a:lnTo>
                  <a:lnTo>
                    <a:pt x="281736" y="20878"/>
                  </a:lnTo>
                  <a:lnTo>
                    <a:pt x="292163" y="20878"/>
                  </a:lnTo>
                  <a:lnTo>
                    <a:pt x="292163" y="31318"/>
                  </a:lnTo>
                  <a:lnTo>
                    <a:pt x="302602" y="31318"/>
                  </a:lnTo>
                  <a:lnTo>
                    <a:pt x="302602" y="20878"/>
                  </a:lnTo>
                  <a:close/>
                </a:path>
                <a:path w="584835" h="31750">
                  <a:moveTo>
                    <a:pt x="417385" y="20878"/>
                  </a:moveTo>
                  <a:lnTo>
                    <a:pt x="406958" y="20878"/>
                  </a:lnTo>
                  <a:lnTo>
                    <a:pt x="396519" y="20878"/>
                  </a:lnTo>
                  <a:lnTo>
                    <a:pt x="386080" y="20878"/>
                  </a:lnTo>
                  <a:lnTo>
                    <a:pt x="386080" y="10439"/>
                  </a:lnTo>
                  <a:lnTo>
                    <a:pt x="375653" y="10439"/>
                  </a:lnTo>
                  <a:lnTo>
                    <a:pt x="375653" y="0"/>
                  </a:lnTo>
                  <a:lnTo>
                    <a:pt x="365213" y="0"/>
                  </a:lnTo>
                  <a:lnTo>
                    <a:pt x="354787" y="0"/>
                  </a:lnTo>
                  <a:lnTo>
                    <a:pt x="344347" y="0"/>
                  </a:lnTo>
                  <a:lnTo>
                    <a:pt x="333908" y="0"/>
                  </a:lnTo>
                  <a:lnTo>
                    <a:pt x="333908" y="10439"/>
                  </a:lnTo>
                  <a:lnTo>
                    <a:pt x="323456" y="10439"/>
                  </a:lnTo>
                  <a:lnTo>
                    <a:pt x="323456" y="20878"/>
                  </a:lnTo>
                  <a:lnTo>
                    <a:pt x="313042" y="20878"/>
                  </a:lnTo>
                  <a:lnTo>
                    <a:pt x="313042" y="31318"/>
                  </a:lnTo>
                  <a:lnTo>
                    <a:pt x="323481" y="31318"/>
                  </a:lnTo>
                  <a:lnTo>
                    <a:pt x="323481" y="20878"/>
                  </a:lnTo>
                  <a:lnTo>
                    <a:pt x="333908" y="20878"/>
                  </a:lnTo>
                  <a:lnTo>
                    <a:pt x="344347" y="20878"/>
                  </a:lnTo>
                  <a:lnTo>
                    <a:pt x="344347" y="31318"/>
                  </a:lnTo>
                  <a:lnTo>
                    <a:pt x="354787" y="31318"/>
                  </a:lnTo>
                  <a:lnTo>
                    <a:pt x="354787" y="20878"/>
                  </a:lnTo>
                  <a:lnTo>
                    <a:pt x="354787" y="10439"/>
                  </a:lnTo>
                  <a:lnTo>
                    <a:pt x="365213" y="10439"/>
                  </a:lnTo>
                  <a:lnTo>
                    <a:pt x="365213" y="20878"/>
                  </a:lnTo>
                  <a:lnTo>
                    <a:pt x="375640" y="20878"/>
                  </a:lnTo>
                  <a:lnTo>
                    <a:pt x="375640" y="31318"/>
                  </a:lnTo>
                  <a:lnTo>
                    <a:pt x="417385" y="31318"/>
                  </a:lnTo>
                  <a:lnTo>
                    <a:pt x="417385" y="20878"/>
                  </a:lnTo>
                  <a:close/>
                </a:path>
                <a:path w="584835" h="31750">
                  <a:moveTo>
                    <a:pt x="459130" y="10439"/>
                  </a:moveTo>
                  <a:lnTo>
                    <a:pt x="448691" y="10439"/>
                  </a:lnTo>
                  <a:lnTo>
                    <a:pt x="438264" y="10439"/>
                  </a:lnTo>
                  <a:lnTo>
                    <a:pt x="438264" y="0"/>
                  </a:lnTo>
                  <a:lnTo>
                    <a:pt x="427824" y="0"/>
                  </a:lnTo>
                  <a:lnTo>
                    <a:pt x="417385" y="0"/>
                  </a:lnTo>
                  <a:lnTo>
                    <a:pt x="406946" y="0"/>
                  </a:lnTo>
                  <a:lnTo>
                    <a:pt x="406946" y="10439"/>
                  </a:lnTo>
                  <a:lnTo>
                    <a:pt x="417385" y="10439"/>
                  </a:lnTo>
                  <a:lnTo>
                    <a:pt x="427824" y="10439"/>
                  </a:lnTo>
                  <a:lnTo>
                    <a:pt x="438251" y="10439"/>
                  </a:lnTo>
                  <a:lnTo>
                    <a:pt x="438251" y="20878"/>
                  </a:lnTo>
                  <a:lnTo>
                    <a:pt x="448691" y="20878"/>
                  </a:lnTo>
                  <a:lnTo>
                    <a:pt x="459130" y="20878"/>
                  </a:lnTo>
                  <a:lnTo>
                    <a:pt x="459130" y="10439"/>
                  </a:lnTo>
                  <a:close/>
                </a:path>
                <a:path w="584835" h="31750">
                  <a:moveTo>
                    <a:pt x="521741" y="10439"/>
                  </a:moveTo>
                  <a:lnTo>
                    <a:pt x="511302" y="10439"/>
                  </a:lnTo>
                  <a:lnTo>
                    <a:pt x="500862" y="10439"/>
                  </a:lnTo>
                  <a:lnTo>
                    <a:pt x="490435" y="10439"/>
                  </a:lnTo>
                  <a:lnTo>
                    <a:pt x="490435" y="0"/>
                  </a:lnTo>
                  <a:lnTo>
                    <a:pt x="479996" y="0"/>
                  </a:lnTo>
                  <a:lnTo>
                    <a:pt x="469557" y="0"/>
                  </a:lnTo>
                  <a:lnTo>
                    <a:pt x="469557" y="10439"/>
                  </a:lnTo>
                  <a:lnTo>
                    <a:pt x="469557" y="20878"/>
                  </a:lnTo>
                  <a:lnTo>
                    <a:pt x="479996" y="20878"/>
                  </a:lnTo>
                  <a:lnTo>
                    <a:pt x="479996" y="10439"/>
                  </a:lnTo>
                  <a:lnTo>
                    <a:pt x="490423" y="10439"/>
                  </a:lnTo>
                  <a:lnTo>
                    <a:pt x="490423" y="20878"/>
                  </a:lnTo>
                  <a:lnTo>
                    <a:pt x="500862" y="20878"/>
                  </a:lnTo>
                  <a:lnTo>
                    <a:pt x="511302" y="20878"/>
                  </a:lnTo>
                  <a:lnTo>
                    <a:pt x="521741" y="20878"/>
                  </a:lnTo>
                  <a:lnTo>
                    <a:pt x="521741" y="10439"/>
                  </a:lnTo>
                  <a:close/>
                </a:path>
                <a:path w="584835" h="31750">
                  <a:moveTo>
                    <a:pt x="563473" y="10439"/>
                  </a:moveTo>
                  <a:lnTo>
                    <a:pt x="553046" y="10439"/>
                  </a:lnTo>
                  <a:lnTo>
                    <a:pt x="542607" y="10439"/>
                  </a:lnTo>
                  <a:lnTo>
                    <a:pt x="542607" y="20878"/>
                  </a:lnTo>
                  <a:lnTo>
                    <a:pt x="553034" y="20878"/>
                  </a:lnTo>
                  <a:lnTo>
                    <a:pt x="563473" y="20878"/>
                  </a:lnTo>
                  <a:lnTo>
                    <a:pt x="563473" y="10439"/>
                  </a:lnTo>
                  <a:close/>
                </a:path>
                <a:path w="584835" h="31750">
                  <a:moveTo>
                    <a:pt x="573913" y="0"/>
                  </a:moveTo>
                  <a:lnTo>
                    <a:pt x="563473" y="0"/>
                  </a:lnTo>
                  <a:lnTo>
                    <a:pt x="563473" y="10439"/>
                  </a:lnTo>
                  <a:lnTo>
                    <a:pt x="573913" y="10439"/>
                  </a:lnTo>
                  <a:lnTo>
                    <a:pt x="573913" y="0"/>
                  </a:lnTo>
                  <a:close/>
                </a:path>
                <a:path w="584835" h="31750">
                  <a:moveTo>
                    <a:pt x="584352" y="10439"/>
                  </a:moveTo>
                  <a:lnTo>
                    <a:pt x="573913" y="10439"/>
                  </a:lnTo>
                  <a:lnTo>
                    <a:pt x="573913" y="20878"/>
                  </a:lnTo>
                  <a:lnTo>
                    <a:pt x="584352" y="20878"/>
                  </a:lnTo>
                  <a:lnTo>
                    <a:pt x="584352" y="1043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89369" y="4788661"/>
              <a:ext cx="636905" cy="31750"/>
            </a:xfrm>
            <a:custGeom>
              <a:avLst/>
              <a:gdLst/>
              <a:ahLst/>
              <a:cxnLst/>
              <a:rect l="l" t="t" r="r" b="b"/>
              <a:pathLst>
                <a:path w="636905" h="31750">
                  <a:moveTo>
                    <a:pt x="31292" y="20866"/>
                  </a:moveTo>
                  <a:lnTo>
                    <a:pt x="20866" y="20866"/>
                  </a:lnTo>
                  <a:lnTo>
                    <a:pt x="10439" y="20866"/>
                  </a:lnTo>
                  <a:lnTo>
                    <a:pt x="10439" y="10426"/>
                  </a:lnTo>
                  <a:lnTo>
                    <a:pt x="0" y="10426"/>
                  </a:lnTo>
                  <a:lnTo>
                    <a:pt x="0" y="20866"/>
                  </a:lnTo>
                  <a:lnTo>
                    <a:pt x="10426" y="20866"/>
                  </a:lnTo>
                  <a:lnTo>
                    <a:pt x="10426" y="31305"/>
                  </a:lnTo>
                  <a:lnTo>
                    <a:pt x="20866" y="31305"/>
                  </a:lnTo>
                  <a:lnTo>
                    <a:pt x="31292" y="31305"/>
                  </a:lnTo>
                  <a:lnTo>
                    <a:pt x="31292" y="20866"/>
                  </a:lnTo>
                  <a:close/>
                </a:path>
                <a:path w="636905" h="31750">
                  <a:moveTo>
                    <a:pt x="41719" y="10426"/>
                  </a:moveTo>
                  <a:lnTo>
                    <a:pt x="31292" y="10426"/>
                  </a:lnTo>
                  <a:lnTo>
                    <a:pt x="31292" y="20866"/>
                  </a:lnTo>
                  <a:lnTo>
                    <a:pt x="41719" y="20866"/>
                  </a:lnTo>
                  <a:lnTo>
                    <a:pt x="41719" y="10426"/>
                  </a:lnTo>
                  <a:close/>
                </a:path>
                <a:path w="636905" h="31750">
                  <a:moveTo>
                    <a:pt x="52171" y="10426"/>
                  </a:moveTo>
                  <a:lnTo>
                    <a:pt x="41732" y="10426"/>
                  </a:lnTo>
                  <a:lnTo>
                    <a:pt x="41732" y="20866"/>
                  </a:lnTo>
                  <a:lnTo>
                    <a:pt x="52171" y="20866"/>
                  </a:lnTo>
                  <a:lnTo>
                    <a:pt x="52171" y="10426"/>
                  </a:lnTo>
                  <a:close/>
                </a:path>
                <a:path w="636905" h="31750">
                  <a:moveTo>
                    <a:pt x="73025" y="20866"/>
                  </a:moveTo>
                  <a:lnTo>
                    <a:pt x="62598" y="20866"/>
                  </a:lnTo>
                  <a:lnTo>
                    <a:pt x="52171" y="20866"/>
                  </a:lnTo>
                  <a:lnTo>
                    <a:pt x="52171" y="31305"/>
                  </a:lnTo>
                  <a:lnTo>
                    <a:pt x="62598" y="31305"/>
                  </a:lnTo>
                  <a:lnTo>
                    <a:pt x="73025" y="31305"/>
                  </a:lnTo>
                  <a:lnTo>
                    <a:pt x="73025" y="20866"/>
                  </a:lnTo>
                  <a:close/>
                </a:path>
                <a:path w="636905" h="31750">
                  <a:moveTo>
                    <a:pt x="93903" y="10426"/>
                  </a:moveTo>
                  <a:lnTo>
                    <a:pt x="83477" y="10426"/>
                  </a:lnTo>
                  <a:lnTo>
                    <a:pt x="73037" y="10426"/>
                  </a:lnTo>
                  <a:lnTo>
                    <a:pt x="73037" y="20866"/>
                  </a:lnTo>
                  <a:lnTo>
                    <a:pt x="83477" y="20866"/>
                  </a:lnTo>
                  <a:lnTo>
                    <a:pt x="83477" y="31305"/>
                  </a:lnTo>
                  <a:lnTo>
                    <a:pt x="93903" y="31305"/>
                  </a:lnTo>
                  <a:lnTo>
                    <a:pt x="93903" y="20866"/>
                  </a:lnTo>
                  <a:lnTo>
                    <a:pt x="93903" y="10426"/>
                  </a:lnTo>
                  <a:close/>
                </a:path>
                <a:path w="636905" h="31750">
                  <a:moveTo>
                    <a:pt x="156514" y="10426"/>
                  </a:moveTo>
                  <a:lnTo>
                    <a:pt x="146088" y="10426"/>
                  </a:lnTo>
                  <a:lnTo>
                    <a:pt x="135648" y="10426"/>
                  </a:lnTo>
                  <a:lnTo>
                    <a:pt x="125209" y="10426"/>
                  </a:lnTo>
                  <a:lnTo>
                    <a:pt x="125209" y="20866"/>
                  </a:lnTo>
                  <a:lnTo>
                    <a:pt x="114782" y="20866"/>
                  </a:lnTo>
                  <a:lnTo>
                    <a:pt x="104343" y="20866"/>
                  </a:lnTo>
                  <a:lnTo>
                    <a:pt x="104343" y="31305"/>
                  </a:lnTo>
                  <a:lnTo>
                    <a:pt x="114782" y="31305"/>
                  </a:lnTo>
                  <a:lnTo>
                    <a:pt x="125209" y="31305"/>
                  </a:lnTo>
                  <a:lnTo>
                    <a:pt x="135648" y="31305"/>
                  </a:lnTo>
                  <a:lnTo>
                    <a:pt x="135648" y="20866"/>
                  </a:lnTo>
                  <a:lnTo>
                    <a:pt x="146075" y="20866"/>
                  </a:lnTo>
                  <a:lnTo>
                    <a:pt x="156514" y="20866"/>
                  </a:lnTo>
                  <a:lnTo>
                    <a:pt x="156514" y="10426"/>
                  </a:lnTo>
                  <a:close/>
                </a:path>
                <a:path w="636905" h="31750">
                  <a:moveTo>
                    <a:pt x="187820" y="20866"/>
                  </a:moveTo>
                  <a:lnTo>
                    <a:pt x="177380" y="20866"/>
                  </a:lnTo>
                  <a:lnTo>
                    <a:pt x="177380" y="31305"/>
                  </a:lnTo>
                  <a:lnTo>
                    <a:pt x="187820" y="31305"/>
                  </a:lnTo>
                  <a:lnTo>
                    <a:pt x="187820" y="20866"/>
                  </a:lnTo>
                  <a:close/>
                </a:path>
                <a:path w="636905" h="31750">
                  <a:moveTo>
                    <a:pt x="198259" y="10426"/>
                  </a:moveTo>
                  <a:lnTo>
                    <a:pt x="187820" y="10426"/>
                  </a:lnTo>
                  <a:lnTo>
                    <a:pt x="187820" y="20866"/>
                  </a:lnTo>
                  <a:lnTo>
                    <a:pt x="198259" y="20866"/>
                  </a:lnTo>
                  <a:lnTo>
                    <a:pt x="198259" y="10426"/>
                  </a:lnTo>
                  <a:close/>
                </a:path>
                <a:path w="636905" h="31750">
                  <a:moveTo>
                    <a:pt x="219125" y="10426"/>
                  </a:moveTo>
                  <a:lnTo>
                    <a:pt x="208686" y="10426"/>
                  </a:lnTo>
                  <a:lnTo>
                    <a:pt x="208686" y="20866"/>
                  </a:lnTo>
                  <a:lnTo>
                    <a:pt x="219125" y="20866"/>
                  </a:lnTo>
                  <a:lnTo>
                    <a:pt x="219125" y="10426"/>
                  </a:lnTo>
                  <a:close/>
                </a:path>
                <a:path w="636905" h="31750">
                  <a:moveTo>
                    <a:pt x="240004" y="10426"/>
                  </a:moveTo>
                  <a:lnTo>
                    <a:pt x="229565" y="10426"/>
                  </a:lnTo>
                  <a:lnTo>
                    <a:pt x="229565" y="20866"/>
                  </a:lnTo>
                  <a:lnTo>
                    <a:pt x="240004" y="20866"/>
                  </a:lnTo>
                  <a:lnTo>
                    <a:pt x="240004" y="10426"/>
                  </a:lnTo>
                  <a:close/>
                </a:path>
                <a:path w="636905" h="31750">
                  <a:moveTo>
                    <a:pt x="271284" y="10426"/>
                  </a:moveTo>
                  <a:lnTo>
                    <a:pt x="260870" y="10426"/>
                  </a:lnTo>
                  <a:lnTo>
                    <a:pt x="250431" y="10426"/>
                  </a:lnTo>
                  <a:lnTo>
                    <a:pt x="250431" y="20866"/>
                  </a:lnTo>
                  <a:lnTo>
                    <a:pt x="260858" y="20866"/>
                  </a:lnTo>
                  <a:lnTo>
                    <a:pt x="260858" y="31305"/>
                  </a:lnTo>
                  <a:lnTo>
                    <a:pt x="271284" y="31305"/>
                  </a:lnTo>
                  <a:lnTo>
                    <a:pt x="271284" y="20866"/>
                  </a:lnTo>
                  <a:lnTo>
                    <a:pt x="271284" y="10426"/>
                  </a:lnTo>
                  <a:close/>
                </a:path>
                <a:path w="636905" h="31750">
                  <a:moveTo>
                    <a:pt x="281736" y="10426"/>
                  </a:moveTo>
                  <a:lnTo>
                    <a:pt x="271297" y="10426"/>
                  </a:lnTo>
                  <a:lnTo>
                    <a:pt x="271297" y="20866"/>
                  </a:lnTo>
                  <a:lnTo>
                    <a:pt x="281736" y="20866"/>
                  </a:lnTo>
                  <a:lnTo>
                    <a:pt x="281736" y="10426"/>
                  </a:lnTo>
                  <a:close/>
                </a:path>
                <a:path w="636905" h="31750">
                  <a:moveTo>
                    <a:pt x="313042" y="20866"/>
                  </a:moveTo>
                  <a:lnTo>
                    <a:pt x="302602" y="20866"/>
                  </a:lnTo>
                  <a:lnTo>
                    <a:pt x="302602" y="10426"/>
                  </a:lnTo>
                  <a:lnTo>
                    <a:pt x="292163" y="10426"/>
                  </a:lnTo>
                  <a:lnTo>
                    <a:pt x="292163" y="20866"/>
                  </a:lnTo>
                  <a:lnTo>
                    <a:pt x="281736" y="20866"/>
                  </a:lnTo>
                  <a:lnTo>
                    <a:pt x="281736" y="31305"/>
                  </a:lnTo>
                  <a:lnTo>
                    <a:pt x="292163" y="31305"/>
                  </a:lnTo>
                  <a:lnTo>
                    <a:pt x="302602" y="31305"/>
                  </a:lnTo>
                  <a:lnTo>
                    <a:pt x="313042" y="31305"/>
                  </a:lnTo>
                  <a:lnTo>
                    <a:pt x="313042" y="20866"/>
                  </a:lnTo>
                  <a:close/>
                </a:path>
                <a:path w="636905" h="31750">
                  <a:moveTo>
                    <a:pt x="323481" y="10426"/>
                  </a:moveTo>
                  <a:lnTo>
                    <a:pt x="313042" y="10426"/>
                  </a:lnTo>
                  <a:lnTo>
                    <a:pt x="313042" y="20866"/>
                  </a:lnTo>
                  <a:lnTo>
                    <a:pt x="323481" y="20866"/>
                  </a:lnTo>
                  <a:lnTo>
                    <a:pt x="323481" y="10426"/>
                  </a:lnTo>
                  <a:close/>
                </a:path>
                <a:path w="636905" h="31750">
                  <a:moveTo>
                    <a:pt x="417385" y="20866"/>
                  </a:moveTo>
                  <a:lnTo>
                    <a:pt x="406958" y="20866"/>
                  </a:lnTo>
                  <a:lnTo>
                    <a:pt x="396519" y="20866"/>
                  </a:lnTo>
                  <a:lnTo>
                    <a:pt x="396519" y="10426"/>
                  </a:lnTo>
                  <a:lnTo>
                    <a:pt x="386080" y="10426"/>
                  </a:lnTo>
                  <a:lnTo>
                    <a:pt x="375640" y="10426"/>
                  </a:lnTo>
                  <a:lnTo>
                    <a:pt x="375640" y="20866"/>
                  </a:lnTo>
                  <a:lnTo>
                    <a:pt x="365213" y="20866"/>
                  </a:lnTo>
                  <a:lnTo>
                    <a:pt x="354787" y="20866"/>
                  </a:lnTo>
                  <a:lnTo>
                    <a:pt x="354787" y="10426"/>
                  </a:lnTo>
                  <a:lnTo>
                    <a:pt x="344347" y="10426"/>
                  </a:lnTo>
                  <a:lnTo>
                    <a:pt x="344347" y="20866"/>
                  </a:lnTo>
                  <a:lnTo>
                    <a:pt x="333908" y="20866"/>
                  </a:lnTo>
                  <a:lnTo>
                    <a:pt x="333908" y="31305"/>
                  </a:lnTo>
                  <a:lnTo>
                    <a:pt x="344347" y="31305"/>
                  </a:lnTo>
                  <a:lnTo>
                    <a:pt x="354774" y="31305"/>
                  </a:lnTo>
                  <a:lnTo>
                    <a:pt x="417385" y="31305"/>
                  </a:lnTo>
                  <a:lnTo>
                    <a:pt x="417385" y="20866"/>
                  </a:lnTo>
                  <a:close/>
                </a:path>
                <a:path w="636905" h="31750">
                  <a:moveTo>
                    <a:pt x="521741" y="0"/>
                  </a:moveTo>
                  <a:lnTo>
                    <a:pt x="511302" y="0"/>
                  </a:lnTo>
                  <a:lnTo>
                    <a:pt x="500862" y="0"/>
                  </a:lnTo>
                  <a:lnTo>
                    <a:pt x="500862" y="10426"/>
                  </a:lnTo>
                  <a:lnTo>
                    <a:pt x="500862" y="20866"/>
                  </a:lnTo>
                  <a:lnTo>
                    <a:pt x="490435" y="20866"/>
                  </a:lnTo>
                  <a:lnTo>
                    <a:pt x="490435" y="10426"/>
                  </a:lnTo>
                  <a:lnTo>
                    <a:pt x="479996" y="10426"/>
                  </a:lnTo>
                  <a:lnTo>
                    <a:pt x="479996" y="0"/>
                  </a:lnTo>
                  <a:lnTo>
                    <a:pt x="469569" y="0"/>
                  </a:lnTo>
                  <a:lnTo>
                    <a:pt x="459130" y="0"/>
                  </a:lnTo>
                  <a:lnTo>
                    <a:pt x="448691" y="0"/>
                  </a:lnTo>
                  <a:lnTo>
                    <a:pt x="448691" y="10426"/>
                  </a:lnTo>
                  <a:lnTo>
                    <a:pt x="438264" y="10426"/>
                  </a:lnTo>
                  <a:lnTo>
                    <a:pt x="427824" y="10426"/>
                  </a:lnTo>
                  <a:lnTo>
                    <a:pt x="427824" y="0"/>
                  </a:lnTo>
                  <a:lnTo>
                    <a:pt x="417385" y="0"/>
                  </a:lnTo>
                  <a:lnTo>
                    <a:pt x="406946" y="0"/>
                  </a:lnTo>
                  <a:lnTo>
                    <a:pt x="406946" y="10439"/>
                  </a:lnTo>
                  <a:lnTo>
                    <a:pt x="417385" y="10439"/>
                  </a:lnTo>
                  <a:lnTo>
                    <a:pt x="427824" y="10439"/>
                  </a:lnTo>
                  <a:lnTo>
                    <a:pt x="427824" y="20866"/>
                  </a:lnTo>
                  <a:lnTo>
                    <a:pt x="427824" y="31305"/>
                  </a:lnTo>
                  <a:lnTo>
                    <a:pt x="438264" y="31305"/>
                  </a:lnTo>
                  <a:lnTo>
                    <a:pt x="438264" y="20866"/>
                  </a:lnTo>
                  <a:lnTo>
                    <a:pt x="448691" y="20866"/>
                  </a:lnTo>
                  <a:lnTo>
                    <a:pt x="448691" y="31305"/>
                  </a:lnTo>
                  <a:lnTo>
                    <a:pt x="459130" y="31305"/>
                  </a:lnTo>
                  <a:lnTo>
                    <a:pt x="459130" y="20866"/>
                  </a:lnTo>
                  <a:lnTo>
                    <a:pt x="469557" y="20866"/>
                  </a:lnTo>
                  <a:lnTo>
                    <a:pt x="479996" y="20866"/>
                  </a:lnTo>
                  <a:lnTo>
                    <a:pt x="490423" y="20866"/>
                  </a:lnTo>
                  <a:lnTo>
                    <a:pt x="490423" y="31305"/>
                  </a:lnTo>
                  <a:lnTo>
                    <a:pt x="500862" y="31305"/>
                  </a:lnTo>
                  <a:lnTo>
                    <a:pt x="511302" y="31305"/>
                  </a:lnTo>
                  <a:lnTo>
                    <a:pt x="511302" y="20866"/>
                  </a:lnTo>
                  <a:lnTo>
                    <a:pt x="511302" y="10439"/>
                  </a:lnTo>
                  <a:lnTo>
                    <a:pt x="521741" y="10439"/>
                  </a:lnTo>
                  <a:lnTo>
                    <a:pt x="521741" y="0"/>
                  </a:lnTo>
                  <a:close/>
                </a:path>
                <a:path w="636905" h="31750">
                  <a:moveTo>
                    <a:pt x="542607" y="0"/>
                  </a:moveTo>
                  <a:lnTo>
                    <a:pt x="532168" y="0"/>
                  </a:lnTo>
                  <a:lnTo>
                    <a:pt x="532168" y="10426"/>
                  </a:lnTo>
                  <a:lnTo>
                    <a:pt x="532168" y="20866"/>
                  </a:lnTo>
                  <a:lnTo>
                    <a:pt x="521728" y="20866"/>
                  </a:lnTo>
                  <a:lnTo>
                    <a:pt x="521728" y="31305"/>
                  </a:lnTo>
                  <a:lnTo>
                    <a:pt x="532168" y="31305"/>
                  </a:lnTo>
                  <a:lnTo>
                    <a:pt x="542607" y="31305"/>
                  </a:lnTo>
                  <a:lnTo>
                    <a:pt x="542607" y="20866"/>
                  </a:lnTo>
                  <a:lnTo>
                    <a:pt x="542607" y="10439"/>
                  </a:lnTo>
                  <a:lnTo>
                    <a:pt x="542607" y="0"/>
                  </a:lnTo>
                  <a:close/>
                </a:path>
                <a:path w="636905" h="31750">
                  <a:moveTo>
                    <a:pt x="563473" y="10426"/>
                  </a:moveTo>
                  <a:lnTo>
                    <a:pt x="553034" y="10426"/>
                  </a:lnTo>
                  <a:lnTo>
                    <a:pt x="553034" y="20866"/>
                  </a:lnTo>
                  <a:lnTo>
                    <a:pt x="553034" y="31305"/>
                  </a:lnTo>
                  <a:lnTo>
                    <a:pt x="563473" y="31305"/>
                  </a:lnTo>
                  <a:lnTo>
                    <a:pt x="563473" y="20866"/>
                  </a:lnTo>
                  <a:lnTo>
                    <a:pt x="563473" y="10426"/>
                  </a:lnTo>
                  <a:close/>
                </a:path>
                <a:path w="636905" h="31750">
                  <a:moveTo>
                    <a:pt x="615645" y="10426"/>
                  </a:moveTo>
                  <a:lnTo>
                    <a:pt x="605218" y="10426"/>
                  </a:lnTo>
                  <a:lnTo>
                    <a:pt x="605218" y="0"/>
                  </a:lnTo>
                  <a:lnTo>
                    <a:pt x="594779" y="0"/>
                  </a:lnTo>
                  <a:lnTo>
                    <a:pt x="584352" y="0"/>
                  </a:lnTo>
                  <a:lnTo>
                    <a:pt x="573913" y="0"/>
                  </a:lnTo>
                  <a:lnTo>
                    <a:pt x="573913" y="10439"/>
                  </a:lnTo>
                  <a:lnTo>
                    <a:pt x="584339" y="10439"/>
                  </a:lnTo>
                  <a:lnTo>
                    <a:pt x="584339" y="20866"/>
                  </a:lnTo>
                  <a:lnTo>
                    <a:pt x="573913" y="20866"/>
                  </a:lnTo>
                  <a:lnTo>
                    <a:pt x="573913" y="31305"/>
                  </a:lnTo>
                  <a:lnTo>
                    <a:pt x="584352" y="31305"/>
                  </a:lnTo>
                  <a:lnTo>
                    <a:pt x="584352" y="20866"/>
                  </a:lnTo>
                  <a:lnTo>
                    <a:pt x="594779" y="20866"/>
                  </a:lnTo>
                  <a:lnTo>
                    <a:pt x="594779" y="10439"/>
                  </a:lnTo>
                  <a:lnTo>
                    <a:pt x="605205" y="10439"/>
                  </a:lnTo>
                  <a:lnTo>
                    <a:pt x="605205" y="20866"/>
                  </a:lnTo>
                  <a:lnTo>
                    <a:pt x="615645" y="20866"/>
                  </a:lnTo>
                  <a:lnTo>
                    <a:pt x="615645" y="10426"/>
                  </a:lnTo>
                  <a:close/>
                </a:path>
                <a:path w="636905" h="31750">
                  <a:moveTo>
                    <a:pt x="636524" y="10426"/>
                  </a:moveTo>
                  <a:lnTo>
                    <a:pt x="626084" y="10426"/>
                  </a:lnTo>
                  <a:lnTo>
                    <a:pt x="626084" y="20866"/>
                  </a:lnTo>
                  <a:lnTo>
                    <a:pt x="636524" y="20866"/>
                  </a:lnTo>
                  <a:lnTo>
                    <a:pt x="636524" y="1042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89369" y="4809527"/>
              <a:ext cx="626110" cy="20955"/>
            </a:xfrm>
            <a:custGeom>
              <a:avLst/>
              <a:gdLst/>
              <a:ahLst/>
              <a:cxnLst/>
              <a:rect l="l" t="t" r="r" b="b"/>
              <a:pathLst>
                <a:path w="626110" h="20954">
                  <a:moveTo>
                    <a:pt x="10439" y="10439"/>
                  </a:moveTo>
                  <a:lnTo>
                    <a:pt x="0" y="10439"/>
                  </a:lnTo>
                  <a:lnTo>
                    <a:pt x="0" y="20878"/>
                  </a:lnTo>
                  <a:lnTo>
                    <a:pt x="10439" y="20878"/>
                  </a:lnTo>
                  <a:lnTo>
                    <a:pt x="10439" y="10439"/>
                  </a:lnTo>
                  <a:close/>
                </a:path>
                <a:path w="626110" h="20954">
                  <a:moveTo>
                    <a:pt x="41719" y="10439"/>
                  </a:moveTo>
                  <a:lnTo>
                    <a:pt x="31292" y="10439"/>
                  </a:lnTo>
                  <a:lnTo>
                    <a:pt x="31292" y="20878"/>
                  </a:lnTo>
                  <a:lnTo>
                    <a:pt x="41719" y="20878"/>
                  </a:lnTo>
                  <a:lnTo>
                    <a:pt x="41719" y="10439"/>
                  </a:lnTo>
                  <a:close/>
                </a:path>
                <a:path w="626110" h="20954">
                  <a:moveTo>
                    <a:pt x="104330" y="10439"/>
                  </a:moveTo>
                  <a:lnTo>
                    <a:pt x="93903" y="10439"/>
                  </a:lnTo>
                  <a:lnTo>
                    <a:pt x="93903" y="20878"/>
                  </a:lnTo>
                  <a:lnTo>
                    <a:pt x="104330" y="20878"/>
                  </a:lnTo>
                  <a:lnTo>
                    <a:pt x="104330" y="10439"/>
                  </a:lnTo>
                  <a:close/>
                </a:path>
                <a:path w="626110" h="20954">
                  <a:moveTo>
                    <a:pt x="146088" y="10439"/>
                  </a:moveTo>
                  <a:lnTo>
                    <a:pt x="135648" y="10439"/>
                  </a:lnTo>
                  <a:lnTo>
                    <a:pt x="135648" y="20878"/>
                  </a:lnTo>
                  <a:lnTo>
                    <a:pt x="146088" y="20878"/>
                  </a:lnTo>
                  <a:lnTo>
                    <a:pt x="146088" y="10439"/>
                  </a:lnTo>
                  <a:close/>
                </a:path>
                <a:path w="626110" h="20954">
                  <a:moveTo>
                    <a:pt x="177393" y="10439"/>
                  </a:moveTo>
                  <a:lnTo>
                    <a:pt x="166954" y="10439"/>
                  </a:lnTo>
                  <a:lnTo>
                    <a:pt x="156514" y="10439"/>
                  </a:lnTo>
                  <a:lnTo>
                    <a:pt x="156514" y="20878"/>
                  </a:lnTo>
                  <a:lnTo>
                    <a:pt x="166954" y="20878"/>
                  </a:lnTo>
                  <a:lnTo>
                    <a:pt x="177393" y="20878"/>
                  </a:lnTo>
                  <a:lnTo>
                    <a:pt x="177393" y="10439"/>
                  </a:lnTo>
                  <a:close/>
                </a:path>
                <a:path w="626110" h="20954">
                  <a:moveTo>
                    <a:pt x="240004" y="10439"/>
                  </a:moveTo>
                  <a:lnTo>
                    <a:pt x="240004" y="10439"/>
                  </a:lnTo>
                  <a:lnTo>
                    <a:pt x="187820" y="10439"/>
                  </a:lnTo>
                  <a:lnTo>
                    <a:pt x="187820" y="20878"/>
                  </a:lnTo>
                  <a:lnTo>
                    <a:pt x="240004" y="20878"/>
                  </a:lnTo>
                  <a:lnTo>
                    <a:pt x="240004" y="10439"/>
                  </a:lnTo>
                  <a:close/>
                </a:path>
                <a:path w="626110" h="20954">
                  <a:moveTo>
                    <a:pt x="626084" y="0"/>
                  </a:moveTo>
                  <a:lnTo>
                    <a:pt x="626084" y="0"/>
                  </a:lnTo>
                  <a:lnTo>
                    <a:pt x="573913" y="0"/>
                  </a:lnTo>
                  <a:lnTo>
                    <a:pt x="573913" y="10439"/>
                  </a:lnTo>
                  <a:lnTo>
                    <a:pt x="626084" y="10439"/>
                  </a:lnTo>
                  <a:lnTo>
                    <a:pt x="62608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381533" y="4825187"/>
              <a:ext cx="135890" cy="0"/>
            </a:xfrm>
            <a:custGeom>
              <a:avLst/>
              <a:gdLst/>
              <a:ahLst/>
              <a:cxnLst/>
              <a:rect l="l" t="t" r="r" b="b"/>
              <a:pathLst>
                <a:path w="135890">
                  <a:moveTo>
                    <a:pt x="0" y="0"/>
                  </a:moveTo>
                  <a:lnTo>
                    <a:pt x="135661" y="0"/>
                  </a:lnTo>
                </a:path>
              </a:pathLst>
            </a:custGeom>
            <a:ln w="10439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/>
            <p:cNvSpPr/>
            <p:nvPr/>
          </p:nvSpPr>
          <p:spPr>
            <a:xfrm>
              <a:off x="89369" y="4819967"/>
              <a:ext cx="636905" cy="31750"/>
            </a:xfrm>
            <a:custGeom>
              <a:avLst/>
              <a:gdLst/>
              <a:ahLst/>
              <a:cxnLst/>
              <a:rect l="l" t="t" r="r" b="b"/>
              <a:pathLst>
                <a:path w="636905" h="31750">
                  <a:moveTo>
                    <a:pt x="41719" y="10426"/>
                  </a:moveTo>
                  <a:lnTo>
                    <a:pt x="31292" y="10426"/>
                  </a:lnTo>
                  <a:lnTo>
                    <a:pt x="20866" y="10426"/>
                  </a:lnTo>
                  <a:lnTo>
                    <a:pt x="20866" y="20866"/>
                  </a:lnTo>
                  <a:lnTo>
                    <a:pt x="10439" y="20866"/>
                  </a:lnTo>
                  <a:lnTo>
                    <a:pt x="0" y="20866"/>
                  </a:lnTo>
                  <a:lnTo>
                    <a:pt x="0" y="31305"/>
                  </a:lnTo>
                  <a:lnTo>
                    <a:pt x="10426" y="31305"/>
                  </a:lnTo>
                  <a:lnTo>
                    <a:pt x="20866" y="31305"/>
                  </a:lnTo>
                  <a:lnTo>
                    <a:pt x="31292" y="31305"/>
                  </a:lnTo>
                  <a:lnTo>
                    <a:pt x="31292" y="20866"/>
                  </a:lnTo>
                  <a:lnTo>
                    <a:pt x="41719" y="20866"/>
                  </a:lnTo>
                  <a:lnTo>
                    <a:pt x="41719" y="10426"/>
                  </a:lnTo>
                  <a:close/>
                </a:path>
                <a:path w="636905" h="31750">
                  <a:moveTo>
                    <a:pt x="73025" y="10426"/>
                  </a:moveTo>
                  <a:lnTo>
                    <a:pt x="62598" y="10426"/>
                  </a:lnTo>
                  <a:lnTo>
                    <a:pt x="52171" y="10426"/>
                  </a:lnTo>
                  <a:lnTo>
                    <a:pt x="41732" y="10426"/>
                  </a:lnTo>
                  <a:lnTo>
                    <a:pt x="41732" y="20866"/>
                  </a:lnTo>
                  <a:lnTo>
                    <a:pt x="41732" y="31305"/>
                  </a:lnTo>
                  <a:lnTo>
                    <a:pt x="52171" y="31305"/>
                  </a:lnTo>
                  <a:lnTo>
                    <a:pt x="52171" y="20866"/>
                  </a:lnTo>
                  <a:lnTo>
                    <a:pt x="62598" y="20866"/>
                  </a:lnTo>
                  <a:lnTo>
                    <a:pt x="73025" y="20866"/>
                  </a:lnTo>
                  <a:lnTo>
                    <a:pt x="73025" y="10426"/>
                  </a:lnTo>
                  <a:close/>
                </a:path>
                <a:path w="636905" h="31750">
                  <a:moveTo>
                    <a:pt x="104330" y="20866"/>
                  </a:moveTo>
                  <a:lnTo>
                    <a:pt x="93903" y="20866"/>
                  </a:lnTo>
                  <a:lnTo>
                    <a:pt x="93903" y="10426"/>
                  </a:lnTo>
                  <a:lnTo>
                    <a:pt x="83477" y="10426"/>
                  </a:lnTo>
                  <a:lnTo>
                    <a:pt x="73037" y="10426"/>
                  </a:lnTo>
                  <a:lnTo>
                    <a:pt x="73037" y="20866"/>
                  </a:lnTo>
                  <a:lnTo>
                    <a:pt x="83477" y="20866"/>
                  </a:lnTo>
                  <a:lnTo>
                    <a:pt x="83477" y="31305"/>
                  </a:lnTo>
                  <a:lnTo>
                    <a:pt x="93903" y="31305"/>
                  </a:lnTo>
                  <a:lnTo>
                    <a:pt x="104330" y="31305"/>
                  </a:lnTo>
                  <a:lnTo>
                    <a:pt x="104330" y="20866"/>
                  </a:lnTo>
                  <a:close/>
                </a:path>
                <a:path w="636905" h="31750">
                  <a:moveTo>
                    <a:pt x="135648" y="10426"/>
                  </a:moveTo>
                  <a:lnTo>
                    <a:pt x="125209" y="10426"/>
                  </a:lnTo>
                  <a:lnTo>
                    <a:pt x="125209" y="20866"/>
                  </a:lnTo>
                  <a:lnTo>
                    <a:pt x="114782" y="20866"/>
                  </a:lnTo>
                  <a:lnTo>
                    <a:pt x="104343" y="20866"/>
                  </a:lnTo>
                  <a:lnTo>
                    <a:pt x="104343" y="31305"/>
                  </a:lnTo>
                  <a:lnTo>
                    <a:pt x="114782" y="31305"/>
                  </a:lnTo>
                  <a:lnTo>
                    <a:pt x="125222" y="31305"/>
                  </a:lnTo>
                  <a:lnTo>
                    <a:pt x="125222" y="20866"/>
                  </a:lnTo>
                  <a:lnTo>
                    <a:pt x="135648" y="20866"/>
                  </a:lnTo>
                  <a:lnTo>
                    <a:pt x="135648" y="10426"/>
                  </a:lnTo>
                  <a:close/>
                </a:path>
                <a:path w="636905" h="31750">
                  <a:moveTo>
                    <a:pt x="156514" y="20866"/>
                  </a:moveTo>
                  <a:lnTo>
                    <a:pt x="146088" y="20866"/>
                  </a:lnTo>
                  <a:lnTo>
                    <a:pt x="135648" y="20866"/>
                  </a:lnTo>
                  <a:lnTo>
                    <a:pt x="135648" y="31305"/>
                  </a:lnTo>
                  <a:lnTo>
                    <a:pt x="146075" y="31305"/>
                  </a:lnTo>
                  <a:lnTo>
                    <a:pt x="156514" y="31305"/>
                  </a:lnTo>
                  <a:lnTo>
                    <a:pt x="156514" y="20866"/>
                  </a:lnTo>
                  <a:close/>
                </a:path>
                <a:path w="636905" h="31750">
                  <a:moveTo>
                    <a:pt x="177393" y="10426"/>
                  </a:moveTo>
                  <a:lnTo>
                    <a:pt x="166954" y="10426"/>
                  </a:lnTo>
                  <a:lnTo>
                    <a:pt x="166954" y="20866"/>
                  </a:lnTo>
                  <a:lnTo>
                    <a:pt x="177393" y="20866"/>
                  </a:lnTo>
                  <a:lnTo>
                    <a:pt x="177393" y="10426"/>
                  </a:lnTo>
                  <a:close/>
                </a:path>
                <a:path w="636905" h="31750">
                  <a:moveTo>
                    <a:pt x="219125" y="10426"/>
                  </a:moveTo>
                  <a:lnTo>
                    <a:pt x="208699" y="10426"/>
                  </a:lnTo>
                  <a:lnTo>
                    <a:pt x="198259" y="10426"/>
                  </a:lnTo>
                  <a:lnTo>
                    <a:pt x="198259" y="20866"/>
                  </a:lnTo>
                  <a:lnTo>
                    <a:pt x="198259" y="31305"/>
                  </a:lnTo>
                  <a:lnTo>
                    <a:pt x="208686" y="31305"/>
                  </a:lnTo>
                  <a:lnTo>
                    <a:pt x="219125" y="31305"/>
                  </a:lnTo>
                  <a:lnTo>
                    <a:pt x="219125" y="20866"/>
                  </a:lnTo>
                  <a:lnTo>
                    <a:pt x="219125" y="10426"/>
                  </a:lnTo>
                  <a:close/>
                </a:path>
                <a:path w="636905" h="31750">
                  <a:moveTo>
                    <a:pt x="271284" y="10426"/>
                  </a:moveTo>
                  <a:lnTo>
                    <a:pt x="260870" y="10426"/>
                  </a:lnTo>
                  <a:lnTo>
                    <a:pt x="250431" y="10426"/>
                  </a:lnTo>
                  <a:lnTo>
                    <a:pt x="239991" y="10426"/>
                  </a:lnTo>
                  <a:lnTo>
                    <a:pt x="239991" y="20866"/>
                  </a:lnTo>
                  <a:lnTo>
                    <a:pt x="239991" y="31305"/>
                  </a:lnTo>
                  <a:lnTo>
                    <a:pt x="250431" y="31305"/>
                  </a:lnTo>
                  <a:lnTo>
                    <a:pt x="250431" y="20866"/>
                  </a:lnTo>
                  <a:lnTo>
                    <a:pt x="260858" y="20866"/>
                  </a:lnTo>
                  <a:lnTo>
                    <a:pt x="271284" y="20866"/>
                  </a:lnTo>
                  <a:lnTo>
                    <a:pt x="271284" y="10426"/>
                  </a:lnTo>
                  <a:close/>
                </a:path>
                <a:path w="636905" h="31750">
                  <a:moveTo>
                    <a:pt x="281736" y="10426"/>
                  </a:moveTo>
                  <a:lnTo>
                    <a:pt x="271297" y="10426"/>
                  </a:lnTo>
                  <a:lnTo>
                    <a:pt x="271297" y="20866"/>
                  </a:lnTo>
                  <a:lnTo>
                    <a:pt x="271297" y="31305"/>
                  </a:lnTo>
                  <a:lnTo>
                    <a:pt x="281736" y="31305"/>
                  </a:lnTo>
                  <a:lnTo>
                    <a:pt x="281736" y="20866"/>
                  </a:lnTo>
                  <a:lnTo>
                    <a:pt x="281736" y="10426"/>
                  </a:lnTo>
                  <a:close/>
                </a:path>
                <a:path w="636905" h="31750">
                  <a:moveTo>
                    <a:pt x="354787" y="20866"/>
                  </a:moveTo>
                  <a:lnTo>
                    <a:pt x="344347" y="20866"/>
                  </a:lnTo>
                  <a:lnTo>
                    <a:pt x="333908" y="20866"/>
                  </a:lnTo>
                  <a:lnTo>
                    <a:pt x="333908" y="10426"/>
                  </a:lnTo>
                  <a:lnTo>
                    <a:pt x="323481" y="10426"/>
                  </a:lnTo>
                  <a:lnTo>
                    <a:pt x="313042" y="10426"/>
                  </a:lnTo>
                  <a:lnTo>
                    <a:pt x="302602" y="10426"/>
                  </a:lnTo>
                  <a:lnTo>
                    <a:pt x="302602" y="20866"/>
                  </a:lnTo>
                  <a:lnTo>
                    <a:pt x="302602" y="31305"/>
                  </a:lnTo>
                  <a:lnTo>
                    <a:pt x="313042" y="31305"/>
                  </a:lnTo>
                  <a:lnTo>
                    <a:pt x="323456" y="31305"/>
                  </a:lnTo>
                  <a:lnTo>
                    <a:pt x="333908" y="31305"/>
                  </a:lnTo>
                  <a:lnTo>
                    <a:pt x="344347" y="31305"/>
                  </a:lnTo>
                  <a:lnTo>
                    <a:pt x="354787" y="31305"/>
                  </a:lnTo>
                  <a:lnTo>
                    <a:pt x="354787" y="20866"/>
                  </a:lnTo>
                  <a:close/>
                </a:path>
                <a:path w="636905" h="31750">
                  <a:moveTo>
                    <a:pt x="375653" y="10426"/>
                  </a:moveTo>
                  <a:lnTo>
                    <a:pt x="365213" y="10426"/>
                  </a:lnTo>
                  <a:lnTo>
                    <a:pt x="365213" y="20866"/>
                  </a:lnTo>
                  <a:lnTo>
                    <a:pt x="375653" y="20866"/>
                  </a:lnTo>
                  <a:lnTo>
                    <a:pt x="375653" y="10426"/>
                  </a:lnTo>
                  <a:close/>
                </a:path>
                <a:path w="636905" h="31750">
                  <a:moveTo>
                    <a:pt x="406958" y="10426"/>
                  </a:moveTo>
                  <a:lnTo>
                    <a:pt x="396519" y="10426"/>
                  </a:lnTo>
                  <a:lnTo>
                    <a:pt x="396519" y="20866"/>
                  </a:lnTo>
                  <a:lnTo>
                    <a:pt x="386080" y="20866"/>
                  </a:lnTo>
                  <a:lnTo>
                    <a:pt x="386080" y="31305"/>
                  </a:lnTo>
                  <a:lnTo>
                    <a:pt x="396519" y="31305"/>
                  </a:lnTo>
                  <a:lnTo>
                    <a:pt x="406958" y="31305"/>
                  </a:lnTo>
                  <a:lnTo>
                    <a:pt x="406958" y="20866"/>
                  </a:lnTo>
                  <a:lnTo>
                    <a:pt x="406958" y="10426"/>
                  </a:lnTo>
                  <a:close/>
                </a:path>
                <a:path w="636905" h="31750">
                  <a:moveTo>
                    <a:pt x="448691" y="10426"/>
                  </a:moveTo>
                  <a:lnTo>
                    <a:pt x="438264" y="10426"/>
                  </a:lnTo>
                  <a:lnTo>
                    <a:pt x="427824" y="10426"/>
                  </a:lnTo>
                  <a:lnTo>
                    <a:pt x="417385" y="10426"/>
                  </a:lnTo>
                  <a:lnTo>
                    <a:pt x="417385" y="20866"/>
                  </a:lnTo>
                  <a:lnTo>
                    <a:pt x="417385" y="31305"/>
                  </a:lnTo>
                  <a:lnTo>
                    <a:pt x="427824" y="31305"/>
                  </a:lnTo>
                  <a:lnTo>
                    <a:pt x="438264" y="31305"/>
                  </a:lnTo>
                  <a:lnTo>
                    <a:pt x="438264" y="20866"/>
                  </a:lnTo>
                  <a:lnTo>
                    <a:pt x="448691" y="20866"/>
                  </a:lnTo>
                  <a:lnTo>
                    <a:pt x="448691" y="10426"/>
                  </a:lnTo>
                  <a:close/>
                </a:path>
                <a:path w="636905" h="31750">
                  <a:moveTo>
                    <a:pt x="479996" y="0"/>
                  </a:moveTo>
                  <a:lnTo>
                    <a:pt x="469569" y="0"/>
                  </a:lnTo>
                  <a:lnTo>
                    <a:pt x="459130" y="0"/>
                  </a:lnTo>
                  <a:lnTo>
                    <a:pt x="459130" y="10439"/>
                  </a:lnTo>
                  <a:lnTo>
                    <a:pt x="469557" y="10439"/>
                  </a:lnTo>
                  <a:lnTo>
                    <a:pt x="469557" y="20866"/>
                  </a:lnTo>
                  <a:lnTo>
                    <a:pt x="459130" y="20866"/>
                  </a:lnTo>
                  <a:lnTo>
                    <a:pt x="459130" y="31305"/>
                  </a:lnTo>
                  <a:lnTo>
                    <a:pt x="469569" y="31305"/>
                  </a:lnTo>
                  <a:lnTo>
                    <a:pt x="469569" y="20866"/>
                  </a:lnTo>
                  <a:lnTo>
                    <a:pt x="479996" y="20866"/>
                  </a:lnTo>
                  <a:lnTo>
                    <a:pt x="479996" y="10439"/>
                  </a:lnTo>
                  <a:lnTo>
                    <a:pt x="479996" y="0"/>
                  </a:lnTo>
                  <a:close/>
                </a:path>
                <a:path w="636905" h="31750">
                  <a:moveTo>
                    <a:pt x="532168" y="0"/>
                  </a:moveTo>
                  <a:lnTo>
                    <a:pt x="521741" y="0"/>
                  </a:lnTo>
                  <a:lnTo>
                    <a:pt x="511302" y="0"/>
                  </a:lnTo>
                  <a:lnTo>
                    <a:pt x="500862" y="0"/>
                  </a:lnTo>
                  <a:lnTo>
                    <a:pt x="500862" y="10426"/>
                  </a:lnTo>
                  <a:lnTo>
                    <a:pt x="490423" y="10426"/>
                  </a:lnTo>
                  <a:lnTo>
                    <a:pt x="490423" y="20866"/>
                  </a:lnTo>
                  <a:lnTo>
                    <a:pt x="479996" y="20866"/>
                  </a:lnTo>
                  <a:lnTo>
                    <a:pt x="479996" y="31305"/>
                  </a:lnTo>
                  <a:lnTo>
                    <a:pt x="490423" y="31305"/>
                  </a:lnTo>
                  <a:lnTo>
                    <a:pt x="500862" y="31305"/>
                  </a:lnTo>
                  <a:lnTo>
                    <a:pt x="500862" y="20866"/>
                  </a:lnTo>
                  <a:lnTo>
                    <a:pt x="511302" y="20866"/>
                  </a:lnTo>
                  <a:lnTo>
                    <a:pt x="521728" y="20866"/>
                  </a:lnTo>
                  <a:lnTo>
                    <a:pt x="532168" y="20866"/>
                  </a:lnTo>
                  <a:lnTo>
                    <a:pt x="532168" y="10439"/>
                  </a:lnTo>
                  <a:lnTo>
                    <a:pt x="532168" y="0"/>
                  </a:lnTo>
                  <a:close/>
                </a:path>
                <a:path w="636905" h="31750">
                  <a:moveTo>
                    <a:pt x="553046" y="0"/>
                  </a:moveTo>
                  <a:lnTo>
                    <a:pt x="542607" y="0"/>
                  </a:lnTo>
                  <a:lnTo>
                    <a:pt x="542607" y="10426"/>
                  </a:lnTo>
                  <a:lnTo>
                    <a:pt x="542607" y="20866"/>
                  </a:lnTo>
                  <a:lnTo>
                    <a:pt x="542607" y="31305"/>
                  </a:lnTo>
                  <a:lnTo>
                    <a:pt x="553046" y="31305"/>
                  </a:lnTo>
                  <a:lnTo>
                    <a:pt x="553046" y="20866"/>
                  </a:lnTo>
                  <a:lnTo>
                    <a:pt x="553046" y="10439"/>
                  </a:lnTo>
                  <a:lnTo>
                    <a:pt x="553046" y="0"/>
                  </a:lnTo>
                  <a:close/>
                </a:path>
                <a:path w="636905" h="31750">
                  <a:moveTo>
                    <a:pt x="605218" y="10426"/>
                  </a:moveTo>
                  <a:lnTo>
                    <a:pt x="594779" y="10426"/>
                  </a:lnTo>
                  <a:lnTo>
                    <a:pt x="594779" y="0"/>
                  </a:lnTo>
                  <a:lnTo>
                    <a:pt x="584352" y="0"/>
                  </a:lnTo>
                  <a:lnTo>
                    <a:pt x="573913" y="0"/>
                  </a:lnTo>
                  <a:lnTo>
                    <a:pt x="563473" y="0"/>
                  </a:lnTo>
                  <a:lnTo>
                    <a:pt x="563473" y="10439"/>
                  </a:lnTo>
                  <a:lnTo>
                    <a:pt x="573913" y="10439"/>
                  </a:lnTo>
                  <a:lnTo>
                    <a:pt x="573913" y="20866"/>
                  </a:lnTo>
                  <a:lnTo>
                    <a:pt x="584339" y="20866"/>
                  </a:lnTo>
                  <a:lnTo>
                    <a:pt x="594779" y="20866"/>
                  </a:lnTo>
                  <a:lnTo>
                    <a:pt x="605218" y="20866"/>
                  </a:lnTo>
                  <a:lnTo>
                    <a:pt x="605218" y="10426"/>
                  </a:lnTo>
                  <a:close/>
                </a:path>
                <a:path w="636905" h="31750">
                  <a:moveTo>
                    <a:pt x="636524" y="0"/>
                  </a:moveTo>
                  <a:lnTo>
                    <a:pt x="626084" y="0"/>
                  </a:lnTo>
                  <a:lnTo>
                    <a:pt x="615645" y="0"/>
                  </a:lnTo>
                  <a:lnTo>
                    <a:pt x="615645" y="10426"/>
                  </a:lnTo>
                  <a:lnTo>
                    <a:pt x="615645" y="20866"/>
                  </a:lnTo>
                  <a:lnTo>
                    <a:pt x="626084" y="20866"/>
                  </a:lnTo>
                  <a:lnTo>
                    <a:pt x="626084" y="10439"/>
                  </a:lnTo>
                  <a:lnTo>
                    <a:pt x="636524" y="10439"/>
                  </a:lnTo>
                  <a:lnTo>
                    <a:pt x="636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/>
            <p:cNvSpPr/>
            <p:nvPr/>
          </p:nvSpPr>
          <p:spPr>
            <a:xfrm>
              <a:off x="89369" y="4840833"/>
              <a:ext cx="636905" cy="41910"/>
            </a:xfrm>
            <a:custGeom>
              <a:avLst/>
              <a:gdLst/>
              <a:ahLst/>
              <a:cxnLst/>
              <a:rect l="l" t="t" r="r" b="b"/>
              <a:pathLst>
                <a:path w="636905" h="41910">
                  <a:moveTo>
                    <a:pt x="31292" y="31305"/>
                  </a:moveTo>
                  <a:lnTo>
                    <a:pt x="20866" y="31305"/>
                  </a:lnTo>
                  <a:lnTo>
                    <a:pt x="10439" y="31305"/>
                  </a:lnTo>
                  <a:lnTo>
                    <a:pt x="0" y="31305"/>
                  </a:lnTo>
                  <a:lnTo>
                    <a:pt x="0" y="41744"/>
                  </a:lnTo>
                  <a:lnTo>
                    <a:pt x="10426" y="41744"/>
                  </a:lnTo>
                  <a:lnTo>
                    <a:pt x="20866" y="41744"/>
                  </a:lnTo>
                  <a:lnTo>
                    <a:pt x="31292" y="41744"/>
                  </a:lnTo>
                  <a:lnTo>
                    <a:pt x="31292" y="31305"/>
                  </a:lnTo>
                  <a:close/>
                </a:path>
                <a:path w="636905" h="41910">
                  <a:moveTo>
                    <a:pt x="41719" y="10439"/>
                  </a:moveTo>
                  <a:lnTo>
                    <a:pt x="41719" y="10439"/>
                  </a:lnTo>
                  <a:lnTo>
                    <a:pt x="0" y="10439"/>
                  </a:lnTo>
                  <a:lnTo>
                    <a:pt x="0" y="20878"/>
                  </a:lnTo>
                  <a:lnTo>
                    <a:pt x="41719" y="20878"/>
                  </a:lnTo>
                  <a:lnTo>
                    <a:pt x="41719" y="10439"/>
                  </a:lnTo>
                  <a:close/>
                </a:path>
                <a:path w="636905" h="41910">
                  <a:moveTo>
                    <a:pt x="73025" y="10439"/>
                  </a:moveTo>
                  <a:lnTo>
                    <a:pt x="62598" y="10439"/>
                  </a:lnTo>
                  <a:lnTo>
                    <a:pt x="62598" y="20878"/>
                  </a:lnTo>
                  <a:lnTo>
                    <a:pt x="73025" y="20878"/>
                  </a:lnTo>
                  <a:lnTo>
                    <a:pt x="73025" y="10439"/>
                  </a:lnTo>
                  <a:close/>
                </a:path>
                <a:path w="636905" h="41910">
                  <a:moveTo>
                    <a:pt x="93903" y="20866"/>
                  </a:moveTo>
                  <a:lnTo>
                    <a:pt x="83477" y="20866"/>
                  </a:lnTo>
                  <a:lnTo>
                    <a:pt x="83477" y="31305"/>
                  </a:lnTo>
                  <a:lnTo>
                    <a:pt x="93903" y="31305"/>
                  </a:lnTo>
                  <a:lnTo>
                    <a:pt x="93903" y="20866"/>
                  </a:lnTo>
                  <a:close/>
                </a:path>
                <a:path w="636905" h="41910">
                  <a:moveTo>
                    <a:pt x="166954" y="20866"/>
                  </a:moveTo>
                  <a:lnTo>
                    <a:pt x="156514" y="20866"/>
                  </a:lnTo>
                  <a:lnTo>
                    <a:pt x="146088" y="20866"/>
                  </a:lnTo>
                  <a:lnTo>
                    <a:pt x="146088" y="10439"/>
                  </a:lnTo>
                  <a:lnTo>
                    <a:pt x="104343" y="10439"/>
                  </a:lnTo>
                  <a:lnTo>
                    <a:pt x="104343" y="20866"/>
                  </a:lnTo>
                  <a:lnTo>
                    <a:pt x="104343" y="31305"/>
                  </a:lnTo>
                  <a:lnTo>
                    <a:pt x="114782" y="31305"/>
                  </a:lnTo>
                  <a:lnTo>
                    <a:pt x="114782" y="20878"/>
                  </a:lnTo>
                  <a:lnTo>
                    <a:pt x="125209" y="20878"/>
                  </a:lnTo>
                  <a:lnTo>
                    <a:pt x="125209" y="31305"/>
                  </a:lnTo>
                  <a:lnTo>
                    <a:pt x="135648" y="31305"/>
                  </a:lnTo>
                  <a:lnTo>
                    <a:pt x="146075" y="31305"/>
                  </a:lnTo>
                  <a:lnTo>
                    <a:pt x="156514" y="31305"/>
                  </a:lnTo>
                  <a:lnTo>
                    <a:pt x="166954" y="31305"/>
                  </a:lnTo>
                  <a:lnTo>
                    <a:pt x="166954" y="20866"/>
                  </a:lnTo>
                  <a:close/>
                </a:path>
                <a:path w="636905" h="41910">
                  <a:moveTo>
                    <a:pt x="271284" y="10439"/>
                  </a:moveTo>
                  <a:lnTo>
                    <a:pt x="271284" y="10439"/>
                  </a:lnTo>
                  <a:lnTo>
                    <a:pt x="198259" y="10439"/>
                  </a:lnTo>
                  <a:lnTo>
                    <a:pt x="198259" y="20866"/>
                  </a:lnTo>
                  <a:lnTo>
                    <a:pt x="198259" y="31305"/>
                  </a:lnTo>
                  <a:lnTo>
                    <a:pt x="208686" y="31305"/>
                  </a:lnTo>
                  <a:lnTo>
                    <a:pt x="219125" y="31305"/>
                  </a:lnTo>
                  <a:lnTo>
                    <a:pt x="219125" y="20878"/>
                  </a:lnTo>
                  <a:lnTo>
                    <a:pt x="229565" y="20878"/>
                  </a:lnTo>
                  <a:lnTo>
                    <a:pt x="239991" y="20878"/>
                  </a:lnTo>
                  <a:lnTo>
                    <a:pt x="239991" y="31305"/>
                  </a:lnTo>
                  <a:lnTo>
                    <a:pt x="250431" y="31305"/>
                  </a:lnTo>
                  <a:lnTo>
                    <a:pt x="250431" y="20878"/>
                  </a:lnTo>
                  <a:lnTo>
                    <a:pt x="260858" y="20878"/>
                  </a:lnTo>
                  <a:lnTo>
                    <a:pt x="260858" y="31305"/>
                  </a:lnTo>
                  <a:lnTo>
                    <a:pt x="271284" y="31305"/>
                  </a:lnTo>
                  <a:lnTo>
                    <a:pt x="271284" y="20878"/>
                  </a:lnTo>
                  <a:lnTo>
                    <a:pt x="271284" y="10439"/>
                  </a:lnTo>
                  <a:close/>
                </a:path>
                <a:path w="636905" h="41910">
                  <a:moveTo>
                    <a:pt x="375653" y="10439"/>
                  </a:moveTo>
                  <a:lnTo>
                    <a:pt x="375653" y="10439"/>
                  </a:lnTo>
                  <a:lnTo>
                    <a:pt x="271297" y="10439"/>
                  </a:lnTo>
                  <a:lnTo>
                    <a:pt x="271297" y="20866"/>
                  </a:lnTo>
                  <a:lnTo>
                    <a:pt x="271297" y="31305"/>
                  </a:lnTo>
                  <a:lnTo>
                    <a:pt x="281736" y="31305"/>
                  </a:lnTo>
                  <a:lnTo>
                    <a:pt x="281736" y="20878"/>
                  </a:lnTo>
                  <a:lnTo>
                    <a:pt x="292163" y="20878"/>
                  </a:lnTo>
                  <a:lnTo>
                    <a:pt x="292163" y="31305"/>
                  </a:lnTo>
                  <a:lnTo>
                    <a:pt x="302602" y="31305"/>
                  </a:lnTo>
                  <a:lnTo>
                    <a:pt x="302602" y="20878"/>
                  </a:lnTo>
                  <a:lnTo>
                    <a:pt x="313042" y="20878"/>
                  </a:lnTo>
                  <a:lnTo>
                    <a:pt x="323456" y="20878"/>
                  </a:lnTo>
                  <a:lnTo>
                    <a:pt x="333908" y="20878"/>
                  </a:lnTo>
                  <a:lnTo>
                    <a:pt x="333908" y="31305"/>
                  </a:lnTo>
                  <a:lnTo>
                    <a:pt x="344347" y="31305"/>
                  </a:lnTo>
                  <a:lnTo>
                    <a:pt x="344347" y="20878"/>
                  </a:lnTo>
                  <a:lnTo>
                    <a:pt x="354774" y="20878"/>
                  </a:lnTo>
                  <a:lnTo>
                    <a:pt x="354774" y="31305"/>
                  </a:lnTo>
                  <a:lnTo>
                    <a:pt x="365213" y="31305"/>
                  </a:lnTo>
                  <a:lnTo>
                    <a:pt x="365213" y="20878"/>
                  </a:lnTo>
                  <a:lnTo>
                    <a:pt x="375653" y="20878"/>
                  </a:lnTo>
                  <a:lnTo>
                    <a:pt x="375653" y="10439"/>
                  </a:lnTo>
                  <a:close/>
                </a:path>
                <a:path w="636905" h="41910">
                  <a:moveTo>
                    <a:pt x="427824" y="20866"/>
                  </a:moveTo>
                  <a:lnTo>
                    <a:pt x="417385" y="20866"/>
                  </a:lnTo>
                  <a:lnTo>
                    <a:pt x="417385" y="10439"/>
                  </a:lnTo>
                  <a:lnTo>
                    <a:pt x="406958" y="10439"/>
                  </a:lnTo>
                  <a:lnTo>
                    <a:pt x="396519" y="10439"/>
                  </a:lnTo>
                  <a:lnTo>
                    <a:pt x="386080" y="10439"/>
                  </a:lnTo>
                  <a:lnTo>
                    <a:pt x="386080" y="20878"/>
                  </a:lnTo>
                  <a:lnTo>
                    <a:pt x="396519" y="20878"/>
                  </a:lnTo>
                  <a:lnTo>
                    <a:pt x="406946" y="20878"/>
                  </a:lnTo>
                  <a:lnTo>
                    <a:pt x="417385" y="20878"/>
                  </a:lnTo>
                  <a:lnTo>
                    <a:pt x="417385" y="31305"/>
                  </a:lnTo>
                  <a:lnTo>
                    <a:pt x="427824" y="31305"/>
                  </a:lnTo>
                  <a:lnTo>
                    <a:pt x="427824" y="20866"/>
                  </a:lnTo>
                  <a:close/>
                </a:path>
                <a:path w="636905" h="41910">
                  <a:moveTo>
                    <a:pt x="500862" y="20866"/>
                  </a:moveTo>
                  <a:lnTo>
                    <a:pt x="490435" y="20866"/>
                  </a:lnTo>
                  <a:lnTo>
                    <a:pt x="479996" y="20866"/>
                  </a:lnTo>
                  <a:lnTo>
                    <a:pt x="479996" y="10439"/>
                  </a:lnTo>
                  <a:lnTo>
                    <a:pt x="469569" y="10439"/>
                  </a:lnTo>
                  <a:lnTo>
                    <a:pt x="459130" y="10439"/>
                  </a:lnTo>
                  <a:lnTo>
                    <a:pt x="459130" y="20866"/>
                  </a:lnTo>
                  <a:lnTo>
                    <a:pt x="448691" y="20866"/>
                  </a:lnTo>
                  <a:lnTo>
                    <a:pt x="448691" y="31305"/>
                  </a:lnTo>
                  <a:lnTo>
                    <a:pt x="459130" y="31305"/>
                  </a:lnTo>
                  <a:lnTo>
                    <a:pt x="469557" y="31305"/>
                  </a:lnTo>
                  <a:lnTo>
                    <a:pt x="500862" y="31305"/>
                  </a:lnTo>
                  <a:lnTo>
                    <a:pt x="500862" y="20866"/>
                  </a:lnTo>
                  <a:close/>
                </a:path>
                <a:path w="636905" h="41910">
                  <a:moveTo>
                    <a:pt x="521741" y="10439"/>
                  </a:moveTo>
                  <a:lnTo>
                    <a:pt x="511302" y="10439"/>
                  </a:lnTo>
                  <a:lnTo>
                    <a:pt x="511302" y="20878"/>
                  </a:lnTo>
                  <a:lnTo>
                    <a:pt x="521741" y="20878"/>
                  </a:lnTo>
                  <a:lnTo>
                    <a:pt x="521741" y="10439"/>
                  </a:lnTo>
                  <a:close/>
                </a:path>
                <a:path w="636905" h="41910">
                  <a:moveTo>
                    <a:pt x="594779" y="10439"/>
                  </a:moveTo>
                  <a:lnTo>
                    <a:pt x="584352" y="10439"/>
                  </a:lnTo>
                  <a:lnTo>
                    <a:pt x="584352" y="0"/>
                  </a:lnTo>
                  <a:lnTo>
                    <a:pt x="573913" y="0"/>
                  </a:lnTo>
                  <a:lnTo>
                    <a:pt x="573913" y="10439"/>
                  </a:lnTo>
                  <a:lnTo>
                    <a:pt x="563473" y="10439"/>
                  </a:lnTo>
                  <a:lnTo>
                    <a:pt x="553046" y="10439"/>
                  </a:lnTo>
                  <a:lnTo>
                    <a:pt x="553046" y="0"/>
                  </a:lnTo>
                  <a:lnTo>
                    <a:pt x="542607" y="0"/>
                  </a:lnTo>
                  <a:lnTo>
                    <a:pt x="542607" y="10439"/>
                  </a:lnTo>
                  <a:lnTo>
                    <a:pt x="542607" y="20866"/>
                  </a:lnTo>
                  <a:lnTo>
                    <a:pt x="532168" y="20866"/>
                  </a:lnTo>
                  <a:lnTo>
                    <a:pt x="532168" y="31305"/>
                  </a:lnTo>
                  <a:lnTo>
                    <a:pt x="542607" y="31305"/>
                  </a:lnTo>
                  <a:lnTo>
                    <a:pt x="553046" y="31305"/>
                  </a:lnTo>
                  <a:lnTo>
                    <a:pt x="553046" y="20878"/>
                  </a:lnTo>
                  <a:lnTo>
                    <a:pt x="563473" y="20878"/>
                  </a:lnTo>
                  <a:lnTo>
                    <a:pt x="573913" y="20878"/>
                  </a:lnTo>
                  <a:lnTo>
                    <a:pt x="584339" y="20878"/>
                  </a:lnTo>
                  <a:lnTo>
                    <a:pt x="584339" y="31305"/>
                  </a:lnTo>
                  <a:lnTo>
                    <a:pt x="594779" y="31305"/>
                  </a:lnTo>
                  <a:lnTo>
                    <a:pt x="594779" y="20878"/>
                  </a:lnTo>
                  <a:lnTo>
                    <a:pt x="594779" y="10439"/>
                  </a:lnTo>
                  <a:close/>
                </a:path>
                <a:path w="636905" h="41910">
                  <a:moveTo>
                    <a:pt x="615645" y="10439"/>
                  </a:moveTo>
                  <a:lnTo>
                    <a:pt x="605218" y="10439"/>
                  </a:lnTo>
                  <a:lnTo>
                    <a:pt x="605218" y="0"/>
                  </a:lnTo>
                  <a:lnTo>
                    <a:pt x="594779" y="0"/>
                  </a:lnTo>
                  <a:lnTo>
                    <a:pt x="594779" y="10439"/>
                  </a:lnTo>
                  <a:lnTo>
                    <a:pt x="605205" y="10439"/>
                  </a:lnTo>
                  <a:lnTo>
                    <a:pt x="605205" y="20878"/>
                  </a:lnTo>
                  <a:lnTo>
                    <a:pt x="615645" y="20878"/>
                  </a:lnTo>
                  <a:lnTo>
                    <a:pt x="615645" y="10439"/>
                  </a:lnTo>
                  <a:close/>
                </a:path>
                <a:path w="636905" h="41910">
                  <a:moveTo>
                    <a:pt x="636524" y="0"/>
                  </a:moveTo>
                  <a:lnTo>
                    <a:pt x="626084" y="0"/>
                  </a:lnTo>
                  <a:lnTo>
                    <a:pt x="615645" y="0"/>
                  </a:lnTo>
                  <a:lnTo>
                    <a:pt x="615645" y="10439"/>
                  </a:lnTo>
                  <a:lnTo>
                    <a:pt x="626084" y="10439"/>
                  </a:lnTo>
                  <a:lnTo>
                    <a:pt x="626084" y="20866"/>
                  </a:lnTo>
                  <a:lnTo>
                    <a:pt x="626084" y="31305"/>
                  </a:lnTo>
                  <a:lnTo>
                    <a:pt x="636524" y="31305"/>
                  </a:lnTo>
                  <a:lnTo>
                    <a:pt x="636524" y="20878"/>
                  </a:lnTo>
                  <a:lnTo>
                    <a:pt x="636524" y="10439"/>
                  </a:lnTo>
                  <a:lnTo>
                    <a:pt x="636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110236" y="4872138"/>
              <a:ext cx="417830" cy="10795"/>
            </a:xfrm>
            <a:custGeom>
              <a:avLst/>
              <a:gdLst/>
              <a:ahLst/>
              <a:cxnLst/>
              <a:rect l="l" t="t" r="r" b="b"/>
              <a:pathLst>
                <a:path w="417830" h="10795">
                  <a:moveTo>
                    <a:pt x="20853" y="0"/>
                  </a:moveTo>
                  <a:lnTo>
                    <a:pt x="10426" y="0"/>
                  </a:lnTo>
                  <a:lnTo>
                    <a:pt x="0" y="0"/>
                  </a:lnTo>
                  <a:lnTo>
                    <a:pt x="0" y="10439"/>
                  </a:lnTo>
                  <a:lnTo>
                    <a:pt x="10426" y="10439"/>
                  </a:lnTo>
                  <a:lnTo>
                    <a:pt x="20853" y="10439"/>
                  </a:lnTo>
                  <a:lnTo>
                    <a:pt x="20853" y="0"/>
                  </a:lnTo>
                  <a:close/>
                </a:path>
                <a:path w="417830" h="10795">
                  <a:moveTo>
                    <a:pt x="52158" y="0"/>
                  </a:moveTo>
                  <a:lnTo>
                    <a:pt x="41732" y="0"/>
                  </a:lnTo>
                  <a:lnTo>
                    <a:pt x="31305" y="0"/>
                  </a:lnTo>
                  <a:lnTo>
                    <a:pt x="20866" y="0"/>
                  </a:lnTo>
                  <a:lnTo>
                    <a:pt x="20866" y="10439"/>
                  </a:lnTo>
                  <a:lnTo>
                    <a:pt x="31305" y="10439"/>
                  </a:lnTo>
                  <a:lnTo>
                    <a:pt x="41732" y="10439"/>
                  </a:lnTo>
                  <a:lnTo>
                    <a:pt x="52158" y="10439"/>
                  </a:lnTo>
                  <a:lnTo>
                    <a:pt x="52158" y="0"/>
                  </a:lnTo>
                  <a:close/>
                </a:path>
                <a:path w="417830" h="10795">
                  <a:moveTo>
                    <a:pt x="83464" y="0"/>
                  </a:moveTo>
                  <a:lnTo>
                    <a:pt x="73037" y="0"/>
                  </a:lnTo>
                  <a:lnTo>
                    <a:pt x="62611" y="0"/>
                  </a:lnTo>
                  <a:lnTo>
                    <a:pt x="62611" y="10439"/>
                  </a:lnTo>
                  <a:lnTo>
                    <a:pt x="73037" y="10439"/>
                  </a:lnTo>
                  <a:lnTo>
                    <a:pt x="83464" y="10439"/>
                  </a:lnTo>
                  <a:lnTo>
                    <a:pt x="83464" y="0"/>
                  </a:lnTo>
                  <a:close/>
                </a:path>
                <a:path w="417830" h="10795">
                  <a:moveTo>
                    <a:pt x="125222" y="0"/>
                  </a:moveTo>
                  <a:lnTo>
                    <a:pt x="114782" y="0"/>
                  </a:lnTo>
                  <a:lnTo>
                    <a:pt x="104355" y="0"/>
                  </a:lnTo>
                  <a:lnTo>
                    <a:pt x="93916" y="0"/>
                  </a:lnTo>
                  <a:lnTo>
                    <a:pt x="93916" y="10439"/>
                  </a:lnTo>
                  <a:lnTo>
                    <a:pt x="104343" y="10439"/>
                  </a:lnTo>
                  <a:lnTo>
                    <a:pt x="114782" y="10439"/>
                  </a:lnTo>
                  <a:lnTo>
                    <a:pt x="125222" y="10439"/>
                  </a:lnTo>
                  <a:lnTo>
                    <a:pt x="125222" y="0"/>
                  </a:lnTo>
                  <a:close/>
                </a:path>
                <a:path w="417830" h="10795">
                  <a:moveTo>
                    <a:pt x="177393" y="0"/>
                  </a:moveTo>
                  <a:lnTo>
                    <a:pt x="166954" y="0"/>
                  </a:lnTo>
                  <a:lnTo>
                    <a:pt x="166954" y="10439"/>
                  </a:lnTo>
                  <a:lnTo>
                    <a:pt x="177393" y="10439"/>
                  </a:lnTo>
                  <a:lnTo>
                    <a:pt x="177393" y="0"/>
                  </a:lnTo>
                  <a:close/>
                </a:path>
                <a:path w="417830" h="10795">
                  <a:moveTo>
                    <a:pt x="229565" y="0"/>
                  </a:moveTo>
                  <a:lnTo>
                    <a:pt x="219125" y="0"/>
                  </a:lnTo>
                  <a:lnTo>
                    <a:pt x="219125" y="10439"/>
                  </a:lnTo>
                  <a:lnTo>
                    <a:pt x="229565" y="10439"/>
                  </a:lnTo>
                  <a:lnTo>
                    <a:pt x="229565" y="0"/>
                  </a:lnTo>
                  <a:close/>
                </a:path>
                <a:path w="417830" h="10795">
                  <a:moveTo>
                    <a:pt x="250418" y="0"/>
                  </a:moveTo>
                  <a:lnTo>
                    <a:pt x="239991" y="0"/>
                  </a:lnTo>
                  <a:lnTo>
                    <a:pt x="239991" y="10439"/>
                  </a:lnTo>
                  <a:lnTo>
                    <a:pt x="250418" y="10439"/>
                  </a:lnTo>
                  <a:lnTo>
                    <a:pt x="250418" y="0"/>
                  </a:lnTo>
                  <a:close/>
                </a:path>
                <a:path w="417830" h="10795">
                  <a:moveTo>
                    <a:pt x="281736" y="0"/>
                  </a:moveTo>
                  <a:lnTo>
                    <a:pt x="271297" y="0"/>
                  </a:lnTo>
                  <a:lnTo>
                    <a:pt x="271297" y="10439"/>
                  </a:lnTo>
                  <a:lnTo>
                    <a:pt x="281736" y="10439"/>
                  </a:lnTo>
                  <a:lnTo>
                    <a:pt x="281736" y="0"/>
                  </a:lnTo>
                  <a:close/>
                </a:path>
                <a:path w="417830" h="10795">
                  <a:moveTo>
                    <a:pt x="302615" y="0"/>
                  </a:moveTo>
                  <a:lnTo>
                    <a:pt x="292176" y="0"/>
                  </a:lnTo>
                  <a:lnTo>
                    <a:pt x="292176" y="10439"/>
                  </a:lnTo>
                  <a:lnTo>
                    <a:pt x="302615" y="10439"/>
                  </a:lnTo>
                  <a:lnTo>
                    <a:pt x="302615" y="0"/>
                  </a:lnTo>
                  <a:close/>
                </a:path>
                <a:path w="417830" h="10795">
                  <a:moveTo>
                    <a:pt x="396519" y="0"/>
                  </a:moveTo>
                  <a:lnTo>
                    <a:pt x="396519" y="0"/>
                  </a:lnTo>
                  <a:lnTo>
                    <a:pt x="313042" y="0"/>
                  </a:lnTo>
                  <a:lnTo>
                    <a:pt x="313042" y="10439"/>
                  </a:lnTo>
                  <a:lnTo>
                    <a:pt x="396519" y="10439"/>
                  </a:lnTo>
                  <a:lnTo>
                    <a:pt x="396519" y="0"/>
                  </a:lnTo>
                  <a:close/>
                </a:path>
                <a:path w="417830" h="10795">
                  <a:moveTo>
                    <a:pt x="417398" y="0"/>
                  </a:moveTo>
                  <a:lnTo>
                    <a:pt x="406958" y="0"/>
                  </a:lnTo>
                  <a:lnTo>
                    <a:pt x="406958" y="10439"/>
                  </a:lnTo>
                  <a:lnTo>
                    <a:pt x="417398" y="10439"/>
                  </a:lnTo>
                  <a:lnTo>
                    <a:pt x="41739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569366" y="4877358"/>
              <a:ext cx="156845" cy="0"/>
            </a:xfrm>
            <a:custGeom>
              <a:avLst/>
              <a:gdLst/>
              <a:ahLst/>
              <a:cxnLst/>
              <a:rect l="l" t="t" r="r" b="b"/>
              <a:pathLst>
                <a:path w="156845">
                  <a:moveTo>
                    <a:pt x="0" y="0"/>
                  </a:moveTo>
                  <a:lnTo>
                    <a:pt x="156527" y="0"/>
                  </a:lnTo>
                </a:path>
              </a:pathLst>
            </a:custGeom>
            <a:ln w="10439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89369" y="4882565"/>
              <a:ext cx="636905" cy="31750"/>
            </a:xfrm>
            <a:custGeom>
              <a:avLst/>
              <a:gdLst/>
              <a:ahLst/>
              <a:cxnLst/>
              <a:rect l="l" t="t" r="r" b="b"/>
              <a:pathLst>
                <a:path w="636905" h="31750">
                  <a:moveTo>
                    <a:pt x="10439" y="0"/>
                  </a:moveTo>
                  <a:lnTo>
                    <a:pt x="0" y="0"/>
                  </a:lnTo>
                  <a:lnTo>
                    <a:pt x="0" y="10439"/>
                  </a:lnTo>
                  <a:lnTo>
                    <a:pt x="0" y="20878"/>
                  </a:lnTo>
                  <a:lnTo>
                    <a:pt x="0" y="31330"/>
                  </a:lnTo>
                  <a:lnTo>
                    <a:pt x="10439" y="31330"/>
                  </a:lnTo>
                  <a:lnTo>
                    <a:pt x="10439" y="20878"/>
                  </a:lnTo>
                  <a:lnTo>
                    <a:pt x="10439" y="10439"/>
                  </a:lnTo>
                  <a:lnTo>
                    <a:pt x="10439" y="0"/>
                  </a:lnTo>
                  <a:close/>
                </a:path>
                <a:path w="636905" h="31750">
                  <a:moveTo>
                    <a:pt x="41719" y="10439"/>
                  </a:moveTo>
                  <a:lnTo>
                    <a:pt x="31292" y="10439"/>
                  </a:lnTo>
                  <a:lnTo>
                    <a:pt x="20866" y="10439"/>
                  </a:lnTo>
                  <a:lnTo>
                    <a:pt x="20866" y="20878"/>
                  </a:lnTo>
                  <a:lnTo>
                    <a:pt x="20866" y="31330"/>
                  </a:lnTo>
                  <a:lnTo>
                    <a:pt x="31292" y="31330"/>
                  </a:lnTo>
                  <a:lnTo>
                    <a:pt x="41719" y="31330"/>
                  </a:lnTo>
                  <a:lnTo>
                    <a:pt x="41719" y="20878"/>
                  </a:lnTo>
                  <a:lnTo>
                    <a:pt x="41719" y="10439"/>
                  </a:lnTo>
                  <a:close/>
                </a:path>
                <a:path w="636905" h="31750">
                  <a:moveTo>
                    <a:pt x="52171" y="10439"/>
                  </a:moveTo>
                  <a:lnTo>
                    <a:pt x="41732" y="10439"/>
                  </a:lnTo>
                  <a:lnTo>
                    <a:pt x="41732" y="20878"/>
                  </a:lnTo>
                  <a:lnTo>
                    <a:pt x="41732" y="31330"/>
                  </a:lnTo>
                  <a:lnTo>
                    <a:pt x="52171" y="31330"/>
                  </a:lnTo>
                  <a:lnTo>
                    <a:pt x="52171" y="20878"/>
                  </a:lnTo>
                  <a:lnTo>
                    <a:pt x="52171" y="10439"/>
                  </a:lnTo>
                  <a:close/>
                </a:path>
                <a:path w="636905" h="31750">
                  <a:moveTo>
                    <a:pt x="73025" y="0"/>
                  </a:moveTo>
                  <a:lnTo>
                    <a:pt x="62598" y="0"/>
                  </a:lnTo>
                  <a:lnTo>
                    <a:pt x="62598" y="10439"/>
                  </a:lnTo>
                  <a:lnTo>
                    <a:pt x="62598" y="20878"/>
                  </a:lnTo>
                  <a:lnTo>
                    <a:pt x="62598" y="31330"/>
                  </a:lnTo>
                  <a:lnTo>
                    <a:pt x="73025" y="31330"/>
                  </a:lnTo>
                  <a:lnTo>
                    <a:pt x="73025" y="20878"/>
                  </a:lnTo>
                  <a:lnTo>
                    <a:pt x="73025" y="10439"/>
                  </a:lnTo>
                  <a:lnTo>
                    <a:pt x="73025" y="0"/>
                  </a:lnTo>
                  <a:close/>
                </a:path>
                <a:path w="636905" h="31750">
                  <a:moveTo>
                    <a:pt x="104330" y="20878"/>
                  </a:moveTo>
                  <a:lnTo>
                    <a:pt x="93903" y="20878"/>
                  </a:lnTo>
                  <a:lnTo>
                    <a:pt x="83477" y="20878"/>
                  </a:lnTo>
                  <a:lnTo>
                    <a:pt x="83477" y="31330"/>
                  </a:lnTo>
                  <a:lnTo>
                    <a:pt x="93903" y="31330"/>
                  </a:lnTo>
                  <a:lnTo>
                    <a:pt x="104330" y="31330"/>
                  </a:lnTo>
                  <a:lnTo>
                    <a:pt x="104330" y="20878"/>
                  </a:lnTo>
                  <a:close/>
                </a:path>
                <a:path w="636905" h="31750">
                  <a:moveTo>
                    <a:pt x="104330" y="0"/>
                  </a:moveTo>
                  <a:lnTo>
                    <a:pt x="93903" y="0"/>
                  </a:lnTo>
                  <a:lnTo>
                    <a:pt x="83477" y="0"/>
                  </a:lnTo>
                  <a:lnTo>
                    <a:pt x="83477" y="10439"/>
                  </a:lnTo>
                  <a:lnTo>
                    <a:pt x="93903" y="10439"/>
                  </a:lnTo>
                  <a:lnTo>
                    <a:pt x="104330" y="10439"/>
                  </a:lnTo>
                  <a:lnTo>
                    <a:pt x="104330" y="0"/>
                  </a:lnTo>
                  <a:close/>
                </a:path>
                <a:path w="636905" h="31750">
                  <a:moveTo>
                    <a:pt x="125222" y="0"/>
                  </a:moveTo>
                  <a:lnTo>
                    <a:pt x="114782" y="0"/>
                  </a:lnTo>
                  <a:lnTo>
                    <a:pt x="104343" y="0"/>
                  </a:lnTo>
                  <a:lnTo>
                    <a:pt x="104343" y="10439"/>
                  </a:lnTo>
                  <a:lnTo>
                    <a:pt x="114782" y="10439"/>
                  </a:lnTo>
                  <a:lnTo>
                    <a:pt x="114782" y="20878"/>
                  </a:lnTo>
                  <a:lnTo>
                    <a:pt x="114782" y="31330"/>
                  </a:lnTo>
                  <a:lnTo>
                    <a:pt x="125222" y="31330"/>
                  </a:lnTo>
                  <a:lnTo>
                    <a:pt x="125222" y="20878"/>
                  </a:lnTo>
                  <a:lnTo>
                    <a:pt x="125222" y="10439"/>
                  </a:lnTo>
                  <a:lnTo>
                    <a:pt x="125222" y="0"/>
                  </a:lnTo>
                  <a:close/>
                </a:path>
                <a:path w="636905" h="31750">
                  <a:moveTo>
                    <a:pt x="177393" y="0"/>
                  </a:moveTo>
                  <a:lnTo>
                    <a:pt x="166954" y="0"/>
                  </a:lnTo>
                  <a:lnTo>
                    <a:pt x="166954" y="10439"/>
                  </a:lnTo>
                  <a:lnTo>
                    <a:pt x="156514" y="10439"/>
                  </a:lnTo>
                  <a:lnTo>
                    <a:pt x="146088" y="10439"/>
                  </a:lnTo>
                  <a:lnTo>
                    <a:pt x="135648" y="10439"/>
                  </a:lnTo>
                  <a:lnTo>
                    <a:pt x="135648" y="20878"/>
                  </a:lnTo>
                  <a:lnTo>
                    <a:pt x="177393" y="20878"/>
                  </a:lnTo>
                  <a:lnTo>
                    <a:pt x="177393" y="10439"/>
                  </a:lnTo>
                  <a:lnTo>
                    <a:pt x="177393" y="0"/>
                  </a:lnTo>
                  <a:close/>
                </a:path>
                <a:path w="636905" h="31750">
                  <a:moveTo>
                    <a:pt x="198259" y="10439"/>
                  </a:moveTo>
                  <a:lnTo>
                    <a:pt x="187820" y="10439"/>
                  </a:lnTo>
                  <a:lnTo>
                    <a:pt x="187820" y="20878"/>
                  </a:lnTo>
                  <a:lnTo>
                    <a:pt x="198259" y="20878"/>
                  </a:lnTo>
                  <a:lnTo>
                    <a:pt x="198259" y="10439"/>
                  </a:lnTo>
                  <a:close/>
                </a:path>
                <a:path w="636905" h="31750">
                  <a:moveTo>
                    <a:pt x="219125" y="0"/>
                  </a:moveTo>
                  <a:lnTo>
                    <a:pt x="208699" y="0"/>
                  </a:lnTo>
                  <a:lnTo>
                    <a:pt x="198259" y="0"/>
                  </a:lnTo>
                  <a:lnTo>
                    <a:pt x="198259" y="10439"/>
                  </a:lnTo>
                  <a:lnTo>
                    <a:pt x="208686" y="10439"/>
                  </a:lnTo>
                  <a:lnTo>
                    <a:pt x="208686" y="20878"/>
                  </a:lnTo>
                  <a:lnTo>
                    <a:pt x="219125" y="20878"/>
                  </a:lnTo>
                  <a:lnTo>
                    <a:pt x="219125" y="10439"/>
                  </a:lnTo>
                  <a:lnTo>
                    <a:pt x="219125" y="0"/>
                  </a:lnTo>
                  <a:close/>
                </a:path>
                <a:path w="636905" h="31750">
                  <a:moveTo>
                    <a:pt x="250431" y="0"/>
                  </a:moveTo>
                  <a:lnTo>
                    <a:pt x="239991" y="0"/>
                  </a:lnTo>
                  <a:lnTo>
                    <a:pt x="239991" y="10439"/>
                  </a:lnTo>
                  <a:lnTo>
                    <a:pt x="250431" y="10439"/>
                  </a:lnTo>
                  <a:lnTo>
                    <a:pt x="250431" y="0"/>
                  </a:lnTo>
                  <a:close/>
                </a:path>
                <a:path w="636905" h="31750">
                  <a:moveTo>
                    <a:pt x="271284" y="0"/>
                  </a:moveTo>
                  <a:lnTo>
                    <a:pt x="260858" y="0"/>
                  </a:lnTo>
                  <a:lnTo>
                    <a:pt x="260858" y="10439"/>
                  </a:lnTo>
                  <a:lnTo>
                    <a:pt x="250431" y="10439"/>
                  </a:lnTo>
                  <a:lnTo>
                    <a:pt x="250431" y="20878"/>
                  </a:lnTo>
                  <a:lnTo>
                    <a:pt x="260858" y="20878"/>
                  </a:lnTo>
                  <a:lnTo>
                    <a:pt x="271284" y="20878"/>
                  </a:lnTo>
                  <a:lnTo>
                    <a:pt x="271284" y="10439"/>
                  </a:lnTo>
                  <a:lnTo>
                    <a:pt x="271284" y="0"/>
                  </a:lnTo>
                  <a:close/>
                </a:path>
                <a:path w="636905" h="31750">
                  <a:moveTo>
                    <a:pt x="354787" y="0"/>
                  </a:moveTo>
                  <a:lnTo>
                    <a:pt x="344347" y="0"/>
                  </a:lnTo>
                  <a:lnTo>
                    <a:pt x="333908" y="0"/>
                  </a:lnTo>
                  <a:lnTo>
                    <a:pt x="333908" y="10439"/>
                  </a:lnTo>
                  <a:lnTo>
                    <a:pt x="323481" y="10439"/>
                  </a:lnTo>
                  <a:lnTo>
                    <a:pt x="313042" y="10439"/>
                  </a:lnTo>
                  <a:lnTo>
                    <a:pt x="302602" y="10439"/>
                  </a:lnTo>
                  <a:lnTo>
                    <a:pt x="302602" y="0"/>
                  </a:lnTo>
                  <a:lnTo>
                    <a:pt x="292176" y="0"/>
                  </a:lnTo>
                  <a:lnTo>
                    <a:pt x="281736" y="0"/>
                  </a:lnTo>
                  <a:lnTo>
                    <a:pt x="271297" y="0"/>
                  </a:lnTo>
                  <a:lnTo>
                    <a:pt x="271297" y="10439"/>
                  </a:lnTo>
                  <a:lnTo>
                    <a:pt x="281736" y="10439"/>
                  </a:lnTo>
                  <a:lnTo>
                    <a:pt x="292163" y="10439"/>
                  </a:lnTo>
                  <a:lnTo>
                    <a:pt x="292163" y="20878"/>
                  </a:lnTo>
                  <a:lnTo>
                    <a:pt x="344347" y="20878"/>
                  </a:lnTo>
                  <a:lnTo>
                    <a:pt x="344347" y="10439"/>
                  </a:lnTo>
                  <a:lnTo>
                    <a:pt x="354787" y="10439"/>
                  </a:lnTo>
                  <a:lnTo>
                    <a:pt x="354787" y="0"/>
                  </a:lnTo>
                  <a:close/>
                </a:path>
                <a:path w="636905" h="31750">
                  <a:moveTo>
                    <a:pt x="417385" y="10439"/>
                  </a:moveTo>
                  <a:lnTo>
                    <a:pt x="406958" y="10439"/>
                  </a:lnTo>
                  <a:lnTo>
                    <a:pt x="396519" y="10439"/>
                  </a:lnTo>
                  <a:lnTo>
                    <a:pt x="396519" y="0"/>
                  </a:lnTo>
                  <a:lnTo>
                    <a:pt x="386080" y="0"/>
                  </a:lnTo>
                  <a:lnTo>
                    <a:pt x="386080" y="10439"/>
                  </a:lnTo>
                  <a:lnTo>
                    <a:pt x="375653" y="10439"/>
                  </a:lnTo>
                  <a:lnTo>
                    <a:pt x="375653" y="0"/>
                  </a:lnTo>
                  <a:lnTo>
                    <a:pt x="365213" y="0"/>
                  </a:lnTo>
                  <a:lnTo>
                    <a:pt x="365213" y="10439"/>
                  </a:lnTo>
                  <a:lnTo>
                    <a:pt x="365213" y="20878"/>
                  </a:lnTo>
                  <a:lnTo>
                    <a:pt x="417385" y="20878"/>
                  </a:lnTo>
                  <a:lnTo>
                    <a:pt x="417385" y="10439"/>
                  </a:lnTo>
                  <a:close/>
                </a:path>
                <a:path w="636905" h="31750">
                  <a:moveTo>
                    <a:pt x="438264" y="0"/>
                  </a:moveTo>
                  <a:lnTo>
                    <a:pt x="427824" y="0"/>
                  </a:lnTo>
                  <a:lnTo>
                    <a:pt x="427824" y="10439"/>
                  </a:lnTo>
                  <a:lnTo>
                    <a:pt x="427824" y="20878"/>
                  </a:lnTo>
                  <a:lnTo>
                    <a:pt x="438264" y="20878"/>
                  </a:lnTo>
                  <a:lnTo>
                    <a:pt x="438264" y="10439"/>
                  </a:lnTo>
                  <a:lnTo>
                    <a:pt x="438264" y="0"/>
                  </a:lnTo>
                  <a:close/>
                </a:path>
                <a:path w="636905" h="31750">
                  <a:moveTo>
                    <a:pt x="479996" y="0"/>
                  </a:moveTo>
                  <a:lnTo>
                    <a:pt x="469569" y="0"/>
                  </a:lnTo>
                  <a:lnTo>
                    <a:pt x="459130" y="0"/>
                  </a:lnTo>
                  <a:lnTo>
                    <a:pt x="459130" y="10439"/>
                  </a:lnTo>
                  <a:lnTo>
                    <a:pt x="459130" y="20878"/>
                  </a:lnTo>
                  <a:lnTo>
                    <a:pt x="469569" y="20878"/>
                  </a:lnTo>
                  <a:lnTo>
                    <a:pt x="469569" y="10439"/>
                  </a:lnTo>
                  <a:lnTo>
                    <a:pt x="479996" y="10439"/>
                  </a:lnTo>
                  <a:lnTo>
                    <a:pt x="479996" y="0"/>
                  </a:lnTo>
                  <a:close/>
                </a:path>
                <a:path w="636905" h="31750">
                  <a:moveTo>
                    <a:pt x="532168" y="0"/>
                  </a:moveTo>
                  <a:lnTo>
                    <a:pt x="532168" y="0"/>
                  </a:lnTo>
                  <a:lnTo>
                    <a:pt x="490423" y="0"/>
                  </a:lnTo>
                  <a:lnTo>
                    <a:pt x="490423" y="10439"/>
                  </a:lnTo>
                  <a:lnTo>
                    <a:pt x="532168" y="10439"/>
                  </a:lnTo>
                  <a:lnTo>
                    <a:pt x="532168" y="0"/>
                  </a:lnTo>
                  <a:close/>
                </a:path>
                <a:path w="636905" h="31750">
                  <a:moveTo>
                    <a:pt x="636524" y="0"/>
                  </a:moveTo>
                  <a:lnTo>
                    <a:pt x="626084" y="0"/>
                  </a:lnTo>
                  <a:lnTo>
                    <a:pt x="626084" y="10439"/>
                  </a:lnTo>
                  <a:lnTo>
                    <a:pt x="615645" y="10439"/>
                  </a:lnTo>
                  <a:lnTo>
                    <a:pt x="605218" y="10439"/>
                  </a:lnTo>
                  <a:lnTo>
                    <a:pt x="605218" y="0"/>
                  </a:lnTo>
                  <a:lnTo>
                    <a:pt x="594779" y="0"/>
                  </a:lnTo>
                  <a:lnTo>
                    <a:pt x="584339" y="0"/>
                  </a:lnTo>
                  <a:lnTo>
                    <a:pt x="584339" y="10439"/>
                  </a:lnTo>
                  <a:lnTo>
                    <a:pt x="573913" y="10439"/>
                  </a:lnTo>
                  <a:lnTo>
                    <a:pt x="563473" y="10439"/>
                  </a:lnTo>
                  <a:lnTo>
                    <a:pt x="553046" y="10439"/>
                  </a:lnTo>
                  <a:lnTo>
                    <a:pt x="553046" y="0"/>
                  </a:lnTo>
                  <a:lnTo>
                    <a:pt x="542607" y="0"/>
                  </a:lnTo>
                  <a:lnTo>
                    <a:pt x="542607" y="10439"/>
                  </a:lnTo>
                  <a:lnTo>
                    <a:pt x="542607" y="20878"/>
                  </a:lnTo>
                  <a:lnTo>
                    <a:pt x="594779" y="20878"/>
                  </a:lnTo>
                  <a:lnTo>
                    <a:pt x="594779" y="10439"/>
                  </a:lnTo>
                  <a:lnTo>
                    <a:pt x="605205" y="10439"/>
                  </a:lnTo>
                  <a:lnTo>
                    <a:pt x="605205" y="20878"/>
                  </a:lnTo>
                  <a:lnTo>
                    <a:pt x="615645" y="20878"/>
                  </a:lnTo>
                  <a:lnTo>
                    <a:pt x="626084" y="20878"/>
                  </a:lnTo>
                  <a:lnTo>
                    <a:pt x="636524" y="20878"/>
                  </a:lnTo>
                  <a:lnTo>
                    <a:pt x="636524" y="10439"/>
                  </a:lnTo>
                  <a:lnTo>
                    <a:pt x="636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89369" y="4903444"/>
              <a:ext cx="636905" cy="31750"/>
            </a:xfrm>
            <a:custGeom>
              <a:avLst/>
              <a:gdLst/>
              <a:ahLst/>
              <a:cxnLst/>
              <a:rect l="l" t="t" r="r" b="b"/>
              <a:pathLst>
                <a:path w="636905" h="31750">
                  <a:moveTo>
                    <a:pt x="10439" y="10426"/>
                  </a:moveTo>
                  <a:lnTo>
                    <a:pt x="0" y="10426"/>
                  </a:lnTo>
                  <a:lnTo>
                    <a:pt x="0" y="20866"/>
                  </a:lnTo>
                  <a:lnTo>
                    <a:pt x="0" y="31318"/>
                  </a:lnTo>
                  <a:lnTo>
                    <a:pt x="10439" y="31318"/>
                  </a:lnTo>
                  <a:lnTo>
                    <a:pt x="10439" y="20866"/>
                  </a:lnTo>
                  <a:lnTo>
                    <a:pt x="10439" y="10426"/>
                  </a:lnTo>
                  <a:close/>
                </a:path>
                <a:path w="636905" h="31750">
                  <a:moveTo>
                    <a:pt x="41719" y="10426"/>
                  </a:moveTo>
                  <a:lnTo>
                    <a:pt x="31292" y="10426"/>
                  </a:lnTo>
                  <a:lnTo>
                    <a:pt x="20866" y="10426"/>
                  </a:lnTo>
                  <a:lnTo>
                    <a:pt x="20866" y="20866"/>
                  </a:lnTo>
                  <a:lnTo>
                    <a:pt x="31292" y="20866"/>
                  </a:lnTo>
                  <a:lnTo>
                    <a:pt x="41719" y="20866"/>
                  </a:lnTo>
                  <a:lnTo>
                    <a:pt x="41719" y="10426"/>
                  </a:lnTo>
                  <a:close/>
                </a:path>
                <a:path w="636905" h="31750">
                  <a:moveTo>
                    <a:pt x="52171" y="10426"/>
                  </a:moveTo>
                  <a:lnTo>
                    <a:pt x="41732" y="10426"/>
                  </a:lnTo>
                  <a:lnTo>
                    <a:pt x="41732" y="20866"/>
                  </a:lnTo>
                  <a:lnTo>
                    <a:pt x="52171" y="20866"/>
                  </a:lnTo>
                  <a:lnTo>
                    <a:pt x="52171" y="10426"/>
                  </a:lnTo>
                  <a:close/>
                </a:path>
                <a:path w="636905" h="31750">
                  <a:moveTo>
                    <a:pt x="73025" y="10426"/>
                  </a:moveTo>
                  <a:lnTo>
                    <a:pt x="62598" y="10426"/>
                  </a:lnTo>
                  <a:lnTo>
                    <a:pt x="62598" y="20866"/>
                  </a:lnTo>
                  <a:lnTo>
                    <a:pt x="62598" y="31318"/>
                  </a:lnTo>
                  <a:lnTo>
                    <a:pt x="73025" y="31318"/>
                  </a:lnTo>
                  <a:lnTo>
                    <a:pt x="73025" y="20866"/>
                  </a:lnTo>
                  <a:lnTo>
                    <a:pt x="73025" y="10426"/>
                  </a:lnTo>
                  <a:close/>
                </a:path>
                <a:path w="636905" h="31750">
                  <a:moveTo>
                    <a:pt x="104330" y="10426"/>
                  </a:moveTo>
                  <a:lnTo>
                    <a:pt x="93903" y="10426"/>
                  </a:lnTo>
                  <a:lnTo>
                    <a:pt x="83477" y="10426"/>
                  </a:lnTo>
                  <a:lnTo>
                    <a:pt x="83477" y="20866"/>
                  </a:lnTo>
                  <a:lnTo>
                    <a:pt x="93903" y="20866"/>
                  </a:lnTo>
                  <a:lnTo>
                    <a:pt x="93903" y="31318"/>
                  </a:lnTo>
                  <a:lnTo>
                    <a:pt x="104330" y="31318"/>
                  </a:lnTo>
                  <a:lnTo>
                    <a:pt x="104330" y="20866"/>
                  </a:lnTo>
                  <a:lnTo>
                    <a:pt x="104330" y="10426"/>
                  </a:lnTo>
                  <a:close/>
                </a:path>
                <a:path w="636905" h="31750">
                  <a:moveTo>
                    <a:pt x="135648" y="20866"/>
                  </a:moveTo>
                  <a:lnTo>
                    <a:pt x="125222" y="20866"/>
                  </a:lnTo>
                  <a:lnTo>
                    <a:pt x="125222" y="10452"/>
                  </a:lnTo>
                  <a:lnTo>
                    <a:pt x="125222" y="0"/>
                  </a:lnTo>
                  <a:lnTo>
                    <a:pt x="114782" y="0"/>
                  </a:lnTo>
                  <a:lnTo>
                    <a:pt x="114782" y="10426"/>
                  </a:lnTo>
                  <a:lnTo>
                    <a:pt x="114782" y="20866"/>
                  </a:lnTo>
                  <a:lnTo>
                    <a:pt x="114782" y="31318"/>
                  </a:lnTo>
                  <a:lnTo>
                    <a:pt x="125209" y="31318"/>
                  </a:lnTo>
                  <a:lnTo>
                    <a:pt x="135648" y="31318"/>
                  </a:lnTo>
                  <a:lnTo>
                    <a:pt x="135648" y="20866"/>
                  </a:lnTo>
                  <a:close/>
                </a:path>
                <a:path w="636905" h="31750">
                  <a:moveTo>
                    <a:pt x="187820" y="20866"/>
                  </a:moveTo>
                  <a:lnTo>
                    <a:pt x="177393" y="20866"/>
                  </a:lnTo>
                  <a:lnTo>
                    <a:pt x="177393" y="10426"/>
                  </a:lnTo>
                  <a:lnTo>
                    <a:pt x="166954" y="10426"/>
                  </a:lnTo>
                  <a:lnTo>
                    <a:pt x="166954" y="20866"/>
                  </a:lnTo>
                  <a:lnTo>
                    <a:pt x="156514" y="20866"/>
                  </a:lnTo>
                  <a:lnTo>
                    <a:pt x="156514" y="10452"/>
                  </a:lnTo>
                  <a:lnTo>
                    <a:pt x="166954" y="10452"/>
                  </a:lnTo>
                  <a:lnTo>
                    <a:pt x="166954" y="0"/>
                  </a:lnTo>
                  <a:lnTo>
                    <a:pt x="156514" y="0"/>
                  </a:lnTo>
                  <a:lnTo>
                    <a:pt x="146075" y="0"/>
                  </a:lnTo>
                  <a:lnTo>
                    <a:pt x="146075" y="10426"/>
                  </a:lnTo>
                  <a:lnTo>
                    <a:pt x="146075" y="20866"/>
                  </a:lnTo>
                  <a:lnTo>
                    <a:pt x="146075" y="31318"/>
                  </a:lnTo>
                  <a:lnTo>
                    <a:pt x="156514" y="31318"/>
                  </a:lnTo>
                  <a:lnTo>
                    <a:pt x="166954" y="31318"/>
                  </a:lnTo>
                  <a:lnTo>
                    <a:pt x="177380" y="31318"/>
                  </a:lnTo>
                  <a:lnTo>
                    <a:pt x="187820" y="31318"/>
                  </a:lnTo>
                  <a:lnTo>
                    <a:pt x="187820" y="20866"/>
                  </a:lnTo>
                  <a:close/>
                </a:path>
                <a:path w="636905" h="31750">
                  <a:moveTo>
                    <a:pt x="271284" y="10426"/>
                  </a:moveTo>
                  <a:lnTo>
                    <a:pt x="260870" y="10426"/>
                  </a:lnTo>
                  <a:lnTo>
                    <a:pt x="260870" y="0"/>
                  </a:lnTo>
                  <a:lnTo>
                    <a:pt x="250431" y="0"/>
                  </a:lnTo>
                  <a:lnTo>
                    <a:pt x="198259" y="0"/>
                  </a:lnTo>
                  <a:lnTo>
                    <a:pt x="198259" y="10426"/>
                  </a:lnTo>
                  <a:lnTo>
                    <a:pt x="187820" y="10426"/>
                  </a:lnTo>
                  <a:lnTo>
                    <a:pt x="187820" y="20866"/>
                  </a:lnTo>
                  <a:lnTo>
                    <a:pt x="198259" y="20866"/>
                  </a:lnTo>
                  <a:lnTo>
                    <a:pt x="208686" y="20866"/>
                  </a:lnTo>
                  <a:lnTo>
                    <a:pt x="219125" y="20866"/>
                  </a:lnTo>
                  <a:lnTo>
                    <a:pt x="229565" y="20866"/>
                  </a:lnTo>
                  <a:lnTo>
                    <a:pt x="240004" y="20866"/>
                  </a:lnTo>
                  <a:lnTo>
                    <a:pt x="240004" y="10452"/>
                  </a:lnTo>
                  <a:lnTo>
                    <a:pt x="250431" y="10452"/>
                  </a:lnTo>
                  <a:lnTo>
                    <a:pt x="260858" y="10452"/>
                  </a:lnTo>
                  <a:lnTo>
                    <a:pt x="260858" y="20866"/>
                  </a:lnTo>
                  <a:lnTo>
                    <a:pt x="271284" y="20866"/>
                  </a:lnTo>
                  <a:lnTo>
                    <a:pt x="271284" y="10426"/>
                  </a:lnTo>
                  <a:close/>
                </a:path>
                <a:path w="636905" h="31750">
                  <a:moveTo>
                    <a:pt x="292176" y="0"/>
                  </a:moveTo>
                  <a:lnTo>
                    <a:pt x="281736" y="0"/>
                  </a:lnTo>
                  <a:lnTo>
                    <a:pt x="271297" y="0"/>
                  </a:lnTo>
                  <a:lnTo>
                    <a:pt x="271297" y="10452"/>
                  </a:lnTo>
                  <a:lnTo>
                    <a:pt x="281736" y="10452"/>
                  </a:lnTo>
                  <a:lnTo>
                    <a:pt x="281736" y="20866"/>
                  </a:lnTo>
                  <a:lnTo>
                    <a:pt x="292176" y="20866"/>
                  </a:lnTo>
                  <a:lnTo>
                    <a:pt x="292176" y="10452"/>
                  </a:lnTo>
                  <a:lnTo>
                    <a:pt x="292176" y="0"/>
                  </a:lnTo>
                  <a:close/>
                </a:path>
                <a:path w="636905" h="31750">
                  <a:moveTo>
                    <a:pt x="365213" y="10426"/>
                  </a:moveTo>
                  <a:lnTo>
                    <a:pt x="354787" y="10426"/>
                  </a:lnTo>
                  <a:lnTo>
                    <a:pt x="344347" y="10426"/>
                  </a:lnTo>
                  <a:lnTo>
                    <a:pt x="344347" y="0"/>
                  </a:lnTo>
                  <a:lnTo>
                    <a:pt x="333908" y="0"/>
                  </a:lnTo>
                  <a:lnTo>
                    <a:pt x="333908" y="10426"/>
                  </a:lnTo>
                  <a:lnTo>
                    <a:pt x="323481" y="10426"/>
                  </a:lnTo>
                  <a:lnTo>
                    <a:pt x="323481" y="0"/>
                  </a:lnTo>
                  <a:lnTo>
                    <a:pt x="313042" y="0"/>
                  </a:lnTo>
                  <a:lnTo>
                    <a:pt x="302602" y="0"/>
                  </a:lnTo>
                  <a:lnTo>
                    <a:pt x="302602" y="10452"/>
                  </a:lnTo>
                  <a:lnTo>
                    <a:pt x="313042" y="10452"/>
                  </a:lnTo>
                  <a:lnTo>
                    <a:pt x="313042" y="20866"/>
                  </a:lnTo>
                  <a:lnTo>
                    <a:pt x="323456" y="20866"/>
                  </a:lnTo>
                  <a:lnTo>
                    <a:pt x="333908" y="20866"/>
                  </a:lnTo>
                  <a:lnTo>
                    <a:pt x="333908" y="10452"/>
                  </a:lnTo>
                  <a:lnTo>
                    <a:pt x="344347" y="10452"/>
                  </a:lnTo>
                  <a:lnTo>
                    <a:pt x="344347" y="20866"/>
                  </a:lnTo>
                  <a:lnTo>
                    <a:pt x="354774" y="20866"/>
                  </a:lnTo>
                  <a:lnTo>
                    <a:pt x="365213" y="20866"/>
                  </a:lnTo>
                  <a:lnTo>
                    <a:pt x="365213" y="10426"/>
                  </a:lnTo>
                  <a:close/>
                </a:path>
                <a:path w="636905" h="31750">
                  <a:moveTo>
                    <a:pt x="396519" y="10426"/>
                  </a:moveTo>
                  <a:lnTo>
                    <a:pt x="386080" y="10426"/>
                  </a:lnTo>
                  <a:lnTo>
                    <a:pt x="375640" y="10426"/>
                  </a:lnTo>
                  <a:lnTo>
                    <a:pt x="375640" y="20866"/>
                  </a:lnTo>
                  <a:lnTo>
                    <a:pt x="386080" y="20866"/>
                  </a:lnTo>
                  <a:lnTo>
                    <a:pt x="396519" y="20866"/>
                  </a:lnTo>
                  <a:lnTo>
                    <a:pt x="396519" y="10426"/>
                  </a:lnTo>
                  <a:close/>
                </a:path>
                <a:path w="636905" h="31750">
                  <a:moveTo>
                    <a:pt x="500862" y="0"/>
                  </a:moveTo>
                  <a:lnTo>
                    <a:pt x="490423" y="0"/>
                  </a:lnTo>
                  <a:lnTo>
                    <a:pt x="490423" y="10426"/>
                  </a:lnTo>
                  <a:lnTo>
                    <a:pt x="479996" y="10426"/>
                  </a:lnTo>
                  <a:lnTo>
                    <a:pt x="469569" y="10426"/>
                  </a:lnTo>
                  <a:lnTo>
                    <a:pt x="469569" y="0"/>
                  </a:lnTo>
                  <a:lnTo>
                    <a:pt x="459130" y="0"/>
                  </a:lnTo>
                  <a:lnTo>
                    <a:pt x="459130" y="10426"/>
                  </a:lnTo>
                  <a:lnTo>
                    <a:pt x="448691" y="10426"/>
                  </a:lnTo>
                  <a:lnTo>
                    <a:pt x="448691" y="0"/>
                  </a:lnTo>
                  <a:lnTo>
                    <a:pt x="438264" y="0"/>
                  </a:lnTo>
                  <a:lnTo>
                    <a:pt x="427824" y="0"/>
                  </a:lnTo>
                  <a:lnTo>
                    <a:pt x="417385" y="0"/>
                  </a:lnTo>
                  <a:lnTo>
                    <a:pt x="406946" y="0"/>
                  </a:lnTo>
                  <a:lnTo>
                    <a:pt x="406946" y="10426"/>
                  </a:lnTo>
                  <a:lnTo>
                    <a:pt x="406946" y="20866"/>
                  </a:lnTo>
                  <a:lnTo>
                    <a:pt x="417385" y="20866"/>
                  </a:lnTo>
                  <a:lnTo>
                    <a:pt x="459130" y="20866"/>
                  </a:lnTo>
                  <a:lnTo>
                    <a:pt x="459130" y="10452"/>
                  </a:lnTo>
                  <a:lnTo>
                    <a:pt x="469557" y="10452"/>
                  </a:lnTo>
                  <a:lnTo>
                    <a:pt x="469557" y="20866"/>
                  </a:lnTo>
                  <a:lnTo>
                    <a:pt x="479996" y="20866"/>
                  </a:lnTo>
                  <a:lnTo>
                    <a:pt x="490423" y="20866"/>
                  </a:lnTo>
                  <a:lnTo>
                    <a:pt x="500862" y="20866"/>
                  </a:lnTo>
                  <a:lnTo>
                    <a:pt x="500862" y="10452"/>
                  </a:lnTo>
                  <a:lnTo>
                    <a:pt x="500862" y="0"/>
                  </a:lnTo>
                  <a:close/>
                </a:path>
                <a:path w="636905" h="31750">
                  <a:moveTo>
                    <a:pt x="521741" y="0"/>
                  </a:moveTo>
                  <a:lnTo>
                    <a:pt x="511302" y="0"/>
                  </a:lnTo>
                  <a:lnTo>
                    <a:pt x="511302" y="10452"/>
                  </a:lnTo>
                  <a:lnTo>
                    <a:pt x="521741" y="10452"/>
                  </a:lnTo>
                  <a:lnTo>
                    <a:pt x="521741" y="0"/>
                  </a:lnTo>
                  <a:close/>
                </a:path>
                <a:path w="636905" h="31750">
                  <a:moveTo>
                    <a:pt x="563473" y="0"/>
                  </a:moveTo>
                  <a:lnTo>
                    <a:pt x="553046" y="0"/>
                  </a:lnTo>
                  <a:lnTo>
                    <a:pt x="542607" y="0"/>
                  </a:lnTo>
                  <a:lnTo>
                    <a:pt x="532168" y="0"/>
                  </a:lnTo>
                  <a:lnTo>
                    <a:pt x="532168" y="10426"/>
                  </a:lnTo>
                  <a:lnTo>
                    <a:pt x="532168" y="20866"/>
                  </a:lnTo>
                  <a:lnTo>
                    <a:pt x="542607" y="20866"/>
                  </a:lnTo>
                  <a:lnTo>
                    <a:pt x="542607" y="10452"/>
                  </a:lnTo>
                  <a:lnTo>
                    <a:pt x="553034" y="10452"/>
                  </a:lnTo>
                  <a:lnTo>
                    <a:pt x="553034" y="20866"/>
                  </a:lnTo>
                  <a:lnTo>
                    <a:pt x="563473" y="20866"/>
                  </a:lnTo>
                  <a:lnTo>
                    <a:pt x="563473" y="10452"/>
                  </a:lnTo>
                  <a:lnTo>
                    <a:pt x="563473" y="0"/>
                  </a:lnTo>
                  <a:close/>
                </a:path>
                <a:path w="636905" h="31750">
                  <a:moveTo>
                    <a:pt x="594779" y="0"/>
                  </a:moveTo>
                  <a:lnTo>
                    <a:pt x="584339" y="0"/>
                  </a:lnTo>
                  <a:lnTo>
                    <a:pt x="584339" y="10426"/>
                  </a:lnTo>
                  <a:lnTo>
                    <a:pt x="573913" y="10426"/>
                  </a:lnTo>
                  <a:lnTo>
                    <a:pt x="573913" y="20866"/>
                  </a:lnTo>
                  <a:lnTo>
                    <a:pt x="584339" y="20866"/>
                  </a:lnTo>
                  <a:lnTo>
                    <a:pt x="594779" y="20866"/>
                  </a:lnTo>
                  <a:lnTo>
                    <a:pt x="594779" y="10452"/>
                  </a:lnTo>
                  <a:lnTo>
                    <a:pt x="594779" y="0"/>
                  </a:lnTo>
                  <a:close/>
                </a:path>
                <a:path w="636905" h="31750">
                  <a:moveTo>
                    <a:pt x="636524" y="0"/>
                  </a:moveTo>
                  <a:lnTo>
                    <a:pt x="626084" y="0"/>
                  </a:lnTo>
                  <a:lnTo>
                    <a:pt x="626084" y="10426"/>
                  </a:lnTo>
                  <a:lnTo>
                    <a:pt x="615645" y="10426"/>
                  </a:lnTo>
                  <a:lnTo>
                    <a:pt x="615645" y="20866"/>
                  </a:lnTo>
                  <a:lnTo>
                    <a:pt x="626084" y="20866"/>
                  </a:lnTo>
                  <a:lnTo>
                    <a:pt x="626084" y="10452"/>
                  </a:lnTo>
                  <a:lnTo>
                    <a:pt x="636524" y="10452"/>
                  </a:lnTo>
                  <a:lnTo>
                    <a:pt x="636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266750" y="4924310"/>
              <a:ext cx="177800" cy="10795"/>
            </a:xfrm>
            <a:custGeom>
              <a:avLst/>
              <a:gdLst/>
              <a:ahLst/>
              <a:cxnLst/>
              <a:rect l="l" t="t" r="r" b="b"/>
              <a:pathLst>
                <a:path w="177800" h="10795">
                  <a:moveTo>
                    <a:pt x="10439" y="0"/>
                  </a:moveTo>
                  <a:lnTo>
                    <a:pt x="0" y="0"/>
                  </a:lnTo>
                  <a:lnTo>
                    <a:pt x="0" y="10452"/>
                  </a:lnTo>
                  <a:lnTo>
                    <a:pt x="10439" y="10452"/>
                  </a:lnTo>
                  <a:lnTo>
                    <a:pt x="10439" y="0"/>
                  </a:lnTo>
                  <a:close/>
                </a:path>
                <a:path w="177800" h="10795">
                  <a:moveTo>
                    <a:pt x="41744" y="0"/>
                  </a:moveTo>
                  <a:lnTo>
                    <a:pt x="31318" y="0"/>
                  </a:lnTo>
                  <a:lnTo>
                    <a:pt x="20878" y="0"/>
                  </a:lnTo>
                  <a:lnTo>
                    <a:pt x="20878" y="10452"/>
                  </a:lnTo>
                  <a:lnTo>
                    <a:pt x="31305" y="10452"/>
                  </a:lnTo>
                  <a:lnTo>
                    <a:pt x="41744" y="10452"/>
                  </a:lnTo>
                  <a:lnTo>
                    <a:pt x="41744" y="0"/>
                  </a:lnTo>
                  <a:close/>
                </a:path>
                <a:path w="177800" h="10795">
                  <a:moveTo>
                    <a:pt x="93903" y="0"/>
                  </a:moveTo>
                  <a:lnTo>
                    <a:pt x="93903" y="0"/>
                  </a:lnTo>
                  <a:lnTo>
                    <a:pt x="52184" y="0"/>
                  </a:lnTo>
                  <a:lnTo>
                    <a:pt x="52184" y="10452"/>
                  </a:lnTo>
                  <a:lnTo>
                    <a:pt x="93903" y="10452"/>
                  </a:lnTo>
                  <a:lnTo>
                    <a:pt x="93903" y="0"/>
                  </a:lnTo>
                  <a:close/>
                </a:path>
                <a:path w="177800" h="10795">
                  <a:moveTo>
                    <a:pt x="177406" y="0"/>
                  </a:moveTo>
                  <a:lnTo>
                    <a:pt x="177406" y="0"/>
                  </a:lnTo>
                  <a:lnTo>
                    <a:pt x="93916" y="0"/>
                  </a:lnTo>
                  <a:lnTo>
                    <a:pt x="93916" y="10452"/>
                  </a:lnTo>
                  <a:lnTo>
                    <a:pt x="177406" y="10452"/>
                  </a:lnTo>
                  <a:lnTo>
                    <a:pt x="17740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475449" y="4929530"/>
              <a:ext cx="156845" cy="0"/>
            </a:xfrm>
            <a:custGeom>
              <a:avLst/>
              <a:gdLst/>
              <a:ahLst/>
              <a:cxnLst/>
              <a:rect l="l" t="t" r="r" b="b"/>
              <a:pathLst>
                <a:path w="156845">
                  <a:moveTo>
                    <a:pt x="0" y="0"/>
                  </a:moveTo>
                  <a:lnTo>
                    <a:pt x="156527" y="0"/>
                  </a:lnTo>
                </a:path>
              </a:pathLst>
            </a:custGeom>
            <a:ln w="10439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89369" y="4924310"/>
              <a:ext cx="636905" cy="20955"/>
            </a:xfrm>
            <a:custGeom>
              <a:avLst/>
              <a:gdLst/>
              <a:ahLst/>
              <a:cxnLst/>
              <a:rect l="l" t="t" r="r" b="b"/>
              <a:pathLst>
                <a:path w="636905" h="20954">
                  <a:moveTo>
                    <a:pt x="41719" y="10439"/>
                  </a:moveTo>
                  <a:lnTo>
                    <a:pt x="41719" y="10439"/>
                  </a:lnTo>
                  <a:lnTo>
                    <a:pt x="0" y="10439"/>
                  </a:lnTo>
                  <a:lnTo>
                    <a:pt x="0" y="20878"/>
                  </a:lnTo>
                  <a:lnTo>
                    <a:pt x="41719" y="20878"/>
                  </a:lnTo>
                  <a:lnTo>
                    <a:pt x="41719" y="10439"/>
                  </a:lnTo>
                  <a:close/>
                </a:path>
                <a:path w="636905" h="20954">
                  <a:moveTo>
                    <a:pt x="73025" y="10439"/>
                  </a:moveTo>
                  <a:lnTo>
                    <a:pt x="62598" y="10439"/>
                  </a:lnTo>
                  <a:lnTo>
                    <a:pt x="52171" y="10439"/>
                  </a:lnTo>
                  <a:lnTo>
                    <a:pt x="41732" y="10439"/>
                  </a:lnTo>
                  <a:lnTo>
                    <a:pt x="41732" y="20878"/>
                  </a:lnTo>
                  <a:lnTo>
                    <a:pt x="52171" y="20878"/>
                  </a:lnTo>
                  <a:lnTo>
                    <a:pt x="62598" y="20878"/>
                  </a:lnTo>
                  <a:lnTo>
                    <a:pt x="73025" y="20878"/>
                  </a:lnTo>
                  <a:lnTo>
                    <a:pt x="73025" y="10439"/>
                  </a:lnTo>
                  <a:close/>
                </a:path>
                <a:path w="636905" h="20954">
                  <a:moveTo>
                    <a:pt x="104330" y="10439"/>
                  </a:moveTo>
                  <a:lnTo>
                    <a:pt x="93903" y="10439"/>
                  </a:lnTo>
                  <a:lnTo>
                    <a:pt x="83477" y="10439"/>
                  </a:lnTo>
                  <a:lnTo>
                    <a:pt x="83477" y="20878"/>
                  </a:lnTo>
                  <a:lnTo>
                    <a:pt x="93903" y="20878"/>
                  </a:lnTo>
                  <a:lnTo>
                    <a:pt x="104330" y="20878"/>
                  </a:lnTo>
                  <a:lnTo>
                    <a:pt x="104330" y="10439"/>
                  </a:lnTo>
                  <a:close/>
                </a:path>
                <a:path w="636905" h="20954">
                  <a:moveTo>
                    <a:pt x="125222" y="10439"/>
                  </a:moveTo>
                  <a:lnTo>
                    <a:pt x="114782" y="10439"/>
                  </a:lnTo>
                  <a:lnTo>
                    <a:pt x="114782" y="20878"/>
                  </a:lnTo>
                  <a:lnTo>
                    <a:pt x="125222" y="20878"/>
                  </a:lnTo>
                  <a:lnTo>
                    <a:pt x="125222" y="10439"/>
                  </a:lnTo>
                  <a:close/>
                </a:path>
                <a:path w="636905" h="20954">
                  <a:moveTo>
                    <a:pt x="156514" y="10439"/>
                  </a:moveTo>
                  <a:lnTo>
                    <a:pt x="146075" y="10439"/>
                  </a:lnTo>
                  <a:lnTo>
                    <a:pt x="146075" y="20878"/>
                  </a:lnTo>
                  <a:lnTo>
                    <a:pt x="156514" y="20878"/>
                  </a:lnTo>
                  <a:lnTo>
                    <a:pt x="156514" y="10439"/>
                  </a:lnTo>
                  <a:close/>
                </a:path>
                <a:path w="636905" h="20954">
                  <a:moveTo>
                    <a:pt x="187820" y="10439"/>
                  </a:moveTo>
                  <a:lnTo>
                    <a:pt x="177393" y="10439"/>
                  </a:lnTo>
                  <a:lnTo>
                    <a:pt x="166954" y="10439"/>
                  </a:lnTo>
                  <a:lnTo>
                    <a:pt x="166954" y="20878"/>
                  </a:lnTo>
                  <a:lnTo>
                    <a:pt x="177380" y="20878"/>
                  </a:lnTo>
                  <a:lnTo>
                    <a:pt x="187820" y="20878"/>
                  </a:lnTo>
                  <a:lnTo>
                    <a:pt x="187820" y="10439"/>
                  </a:lnTo>
                  <a:close/>
                </a:path>
                <a:path w="636905" h="20954">
                  <a:moveTo>
                    <a:pt x="219125" y="10439"/>
                  </a:moveTo>
                  <a:lnTo>
                    <a:pt x="208699" y="10439"/>
                  </a:lnTo>
                  <a:lnTo>
                    <a:pt x="198259" y="10439"/>
                  </a:lnTo>
                  <a:lnTo>
                    <a:pt x="198259" y="20878"/>
                  </a:lnTo>
                  <a:lnTo>
                    <a:pt x="208686" y="20878"/>
                  </a:lnTo>
                  <a:lnTo>
                    <a:pt x="219125" y="20878"/>
                  </a:lnTo>
                  <a:lnTo>
                    <a:pt x="219125" y="10439"/>
                  </a:lnTo>
                  <a:close/>
                </a:path>
                <a:path w="636905" h="20954">
                  <a:moveTo>
                    <a:pt x="240004" y="10439"/>
                  </a:moveTo>
                  <a:lnTo>
                    <a:pt x="229565" y="10439"/>
                  </a:lnTo>
                  <a:lnTo>
                    <a:pt x="229565" y="20878"/>
                  </a:lnTo>
                  <a:lnTo>
                    <a:pt x="240004" y="20878"/>
                  </a:lnTo>
                  <a:lnTo>
                    <a:pt x="240004" y="10439"/>
                  </a:lnTo>
                  <a:close/>
                </a:path>
                <a:path w="636905" h="20954">
                  <a:moveTo>
                    <a:pt x="271284" y="10439"/>
                  </a:moveTo>
                  <a:lnTo>
                    <a:pt x="260870" y="10439"/>
                  </a:lnTo>
                  <a:lnTo>
                    <a:pt x="250431" y="10439"/>
                  </a:lnTo>
                  <a:lnTo>
                    <a:pt x="250431" y="20878"/>
                  </a:lnTo>
                  <a:lnTo>
                    <a:pt x="260858" y="20878"/>
                  </a:lnTo>
                  <a:lnTo>
                    <a:pt x="271284" y="20878"/>
                  </a:lnTo>
                  <a:lnTo>
                    <a:pt x="271284" y="10439"/>
                  </a:lnTo>
                  <a:close/>
                </a:path>
                <a:path w="636905" h="20954">
                  <a:moveTo>
                    <a:pt x="281736" y="10439"/>
                  </a:moveTo>
                  <a:lnTo>
                    <a:pt x="271297" y="10439"/>
                  </a:lnTo>
                  <a:lnTo>
                    <a:pt x="271297" y="20878"/>
                  </a:lnTo>
                  <a:lnTo>
                    <a:pt x="281736" y="20878"/>
                  </a:lnTo>
                  <a:lnTo>
                    <a:pt x="281736" y="10439"/>
                  </a:lnTo>
                  <a:close/>
                </a:path>
                <a:path w="636905" h="20954">
                  <a:moveTo>
                    <a:pt x="333908" y="10439"/>
                  </a:moveTo>
                  <a:lnTo>
                    <a:pt x="323481" y="10439"/>
                  </a:lnTo>
                  <a:lnTo>
                    <a:pt x="313042" y="10439"/>
                  </a:lnTo>
                  <a:lnTo>
                    <a:pt x="302602" y="10439"/>
                  </a:lnTo>
                  <a:lnTo>
                    <a:pt x="302602" y="20878"/>
                  </a:lnTo>
                  <a:lnTo>
                    <a:pt x="313042" y="20878"/>
                  </a:lnTo>
                  <a:lnTo>
                    <a:pt x="323456" y="20878"/>
                  </a:lnTo>
                  <a:lnTo>
                    <a:pt x="333908" y="20878"/>
                  </a:lnTo>
                  <a:lnTo>
                    <a:pt x="333908" y="10439"/>
                  </a:lnTo>
                  <a:close/>
                </a:path>
                <a:path w="636905" h="20954">
                  <a:moveTo>
                    <a:pt x="417385" y="10439"/>
                  </a:moveTo>
                  <a:lnTo>
                    <a:pt x="417385" y="10439"/>
                  </a:lnTo>
                  <a:lnTo>
                    <a:pt x="354774" y="10439"/>
                  </a:lnTo>
                  <a:lnTo>
                    <a:pt x="354774" y="20878"/>
                  </a:lnTo>
                  <a:lnTo>
                    <a:pt x="417385" y="20878"/>
                  </a:lnTo>
                  <a:lnTo>
                    <a:pt x="417385" y="10439"/>
                  </a:lnTo>
                  <a:close/>
                </a:path>
                <a:path w="636905" h="20954">
                  <a:moveTo>
                    <a:pt x="459130" y="10439"/>
                  </a:moveTo>
                  <a:lnTo>
                    <a:pt x="448691" y="10439"/>
                  </a:lnTo>
                  <a:lnTo>
                    <a:pt x="438264" y="10439"/>
                  </a:lnTo>
                  <a:lnTo>
                    <a:pt x="427824" y="10439"/>
                  </a:lnTo>
                  <a:lnTo>
                    <a:pt x="427824" y="20878"/>
                  </a:lnTo>
                  <a:lnTo>
                    <a:pt x="438251" y="20878"/>
                  </a:lnTo>
                  <a:lnTo>
                    <a:pt x="448691" y="20878"/>
                  </a:lnTo>
                  <a:lnTo>
                    <a:pt x="459130" y="20878"/>
                  </a:lnTo>
                  <a:lnTo>
                    <a:pt x="459130" y="10439"/>
                  </a:lnTo>
                  <a:close/>
                </a:path>
                <a:path w="636905" h="20954">
                  <a:moveTo>
                    <a:pt x="532168" y="10439"/>
                  </a:moveTo>
                  <a:lnTo>
                    <a:pt x="532168" y="10439"/>
                  </a:lnTo>
                  <a:lnTo>
                    <a:pt x="490423" y="10439"/>
                  </a:lnTo>
                  <a:lnTo>
                    <a:pt x="490423" y="20878"/>
                  </a:lnTo>
                  <a:lnTo>
                    <a:pt x="532168" y="20878"/>
                  </a:lnTo>
                  <a:lnTo>
                    <a:pt x="532168" y="10439"/>
                  </a:lnTo>
                  <a:close/>
                </a:path>
                <a:path w="636905" h="20954">
                  <a:moveTo>
                    <a:pt x="553046" y="10439"/>
                  </a:moveTo>
                  <a:lnTo>
                    <a:pt x="542607" y="10439"/>
                  </a:lnTo>
                  <a:lnTo>
                    <a:pt x="542607" y="20878"/>
                  </a:lnTo>
                  <a:lnTo>
                    <a:pt x="553046" y="20878"/>
                  </a:lnTo>
                  <a:lnTo>
                    <a:pt x="553046" y="10439"/>
                  </a:lnTo>
                  <a:close/>
                </a:path>
                <a:path w="636905" h="20954">
                  <a:moveTo>
                    <a:pt x="636524" y="10439"/>
                  </a:moveTo>
                  <a:lnTo>
                    <a:pt x="626084" y="10439"/>
                  </a:lnTo>
                  <a:lnTo>
                    <a:pt x="615645" y="10439"/>
                  </a:lnTo>
                  <a:lnTo>
                    <a:pt x="615645" y="0"/>
                  </a:lnTo>
                  <a:lnTo>
                    <a:pt x="605218" y="0"/>
                  </a:lnTo>
                  <a:lnTo>
                    <a:pt x="594779" y="0"/>
                  </a:lnTo>
                  <a:lnTo>
                    <a:pt x="594779" y="10439"/>
                  </a:lnTo>
                  <a:lnTo>
                    <a:pt x="584339" y="10439"/>
                  </a:lnTo>
                  <a:lnTo>
                    <a:pt x="584339" y="20878"/>
                  </a:lnTo>
                  <a:lnTo>
                    <a:pt x="594779" y="20878"/>
                  </a:lnTo>
                  <a:lnTo>
                    <a:pt x="594779" y="10452"/>
                  </a:lnTo>
                  <a:lnTo>
                    <a:pt x="605205" y="10452"/>
                  </a:lnTo>
                  <a:lnTo>
                    <a:pt x="605205" y="20878"/>
                  </a:lnTo>
                  <a:lnTo>
                    <a:pt x="615645" y="20878"/>
                  </a:lnTo>
                  <a:lnTo>
                    <a:pt x="626084" y="20878"/>
                  </a:lnTo>
                  <a:lnTo>
                    <a:pt x="636524" y="20878"/>
                  </a:lnTo>
                  <a:lnTo>
                    <a:pt x="636524" y="1043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54" name="object 54">
            <a:hlinkClick r:id="rId2"/>
          </p:cNvPr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3468052" y="767626"/>
            <a:ext cx="5715000" cy="4446270"/>
          </a:xfrm>
          <a:prstGeom prst="rect">
            <a:avLst/>
          </a:prstGeom>
        </p:spPr>
      </p:pic>
      <p:sp>
        <p:nvSpPr>
          <p:cNvPr id="55" name="object 55"/>
          <p:cNvSpPr txBox="1"/>
          <p:nvPr/>
        </p:nvSpPr>
        <p:spPr>
          <a:xfrm>
            <a:off x="4770869" y="7521740"/>
            <a:ext cx="516890" cy="160020"/>
          </a:xfrm>
          <a:prstGeom prst="rect">
            <a:avLst/>
          </a:prstGeom>
        </p:spPr>
        <p:txBody>
          <a:bodyPr vert="horz" wrap="square" lIns="0" tIns="571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45"/>
              </a:spcBef>
            </a:pPr>
            <a:r>
              <a:rPr sz="900" dirty="0">
                <a:solidFill>
                  <a:srgbClr val="FFFFFF"/>
                </a:solidFill>
                <a:latin typeface="Raleway"/>
                <a:cs typeface="Raleway"/>
              </a:rPr>
              <a:t>Page: </a:t>
            </a:r>
            <a:r>
              <a:rPr sz="900" spc="-25" dirty="0">
                <a:solidFill>
                  <a:srgbClr val="FFFFFF"/>
                </a:solidFill>
                <a:latin typeface="Raleway"/>
                <a:cs typeface="Raleway"/>
              </a:rPr>
              <a:t>213</a:t>
            </a:r>
            <a:endParaRPr sz="900">
              <a:latin typeface="Raleway"/>
              <a:cs typeface="Raleway"/>
            </a:endParaRPr>
          </a:p>
        </p:txBody>
      </p:sp>
      <p:graphicFrame>
        <p:nvGraphicFramePr>
          <p:cNvPr id="2" name="Object 1">
            <a:extLst>
              <a:ext uri="{FF2B5EF4-FFF2-40B4-BE49-F238E27FC236}">
                <a16:creationId xmlns:a16="http://schemas.microsoft.com/office/drawing/2014/main" id="{F5AE9E68-ECDE-6156-A052-D8CE56B52E5B}"/>
              </a:ext>
            </a:extLst>
          </p:cNvPr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252349267"/>
              </p:ext>
            </p:extLst>
          </p:nvPr>
        </p:nvGraphicFramePr>
        <p:xfrm>
          <a:off x="1828800" y="5327688"/>
          <a:ext cx="8009890" cy="1643951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Worksheet" r:id="rId4" imgW="8724900" imgH="1790700" progId="Excel.Sheet.12">
                  <p:embed/>
                </p:oleObj>
              </mc:Choice>
              <mc:Fallback>
                <p:oleObj name="Worksheet" r:id="rId4" imgW="8724900" imgH="1790700" progId="Excel.Sheet.12">
                  <p:embed/>
                  <p:pic>
                    <p:nvPicPr>
                      <p:cNvPr id="2" name="Object 1">
                        <a:extLst>
                          <a:ext uri="{FF2B5EF4-FFF2-40B4-BE49-F238E27FC236}">
                            <a16:creationId xmlns:a16="http://schemas.microsoft.com/office/drawing/2014/main" id="{F5AE9E68-ECDE-6156-A052-D8CE56B52E5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828800" y="5327688"/>
                        <a:ext cx="8009890" cy="1643951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3" name="Picture 2" descr="A picture containing logo&#10;&#10;Description automatically generated">
            <a:extLst>
              <a:ext uri="{FF2B5EF4-FFF2-40B4-BE49-F238E27FC236}">
                <a16:creationId xmlns:a16="http://schemas.microsoft.com/office/drawing/2014/main" id="{7989EC37-59C6-3710-7361-AC4DCD4E5506}"/>
              </a:ext>
            </a:extLst>
          </p:cNvPr>
          <p:cNvPicPr>
            <a:picLocks noChangeAspect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6732"/>
          <a:stretch/>
        </p:blipFill>
        <p:spPr>
          <a:xfrm>
            <a:off x="0" y="6421683"/>
            <a:ext cx="1293202" cy="1232368"/>
          </a:xfrm>
          <a:prstGeom prst="rect">
            <a:avLst/>
          </a:prstGeom>
        </p:spPr>
      </p:pic>
      <p:sp>
        <p:nvSpPr>
          <p:cNvPr id="4" name="Rectangle 3">
            <a:extLst>
              <a:ext uri="{FF2B5EF4-FFF2-40B4-BE49-F238E27FC236}">
                <a16:creationId xmlns:a16="http://schemas.microsoft.com/office/drawing/2014/main" id="{7284DFED-CC59-D5A8-A1EB-4CA728512855}"/>
              </a:ext>
            </a:extLst>
          </p:cNvPr>
          <p:cNvSpPr/>
          <p:nvPr/>
        </p:nvSpPr>
        <p:spPr>
          <a:xfrm>
            <a:off x="8830424" y="5267337"/>
            <a:ext cx="1151776" cy="1737437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82868976"/>
      </p:ext>
    </p:extLst>
  </p:cSld>
  <p:clrMapOvr>
    <a:masterClrMapping/>
  </p:clrMapOvr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object 5">
            <a:hlinkClick r:id="rId2"/>
          </p:cNvPr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47625" y="767626"/>
            <a:ext cx="5715000" cy="4446270"/>
          </a:xfrm>
          <a:prstGeom prst="rect">
            <a:avLst/>
          </a:prstGeom>
        </p:spPr>
      </p:pic>
      <p:sp>
        <p:nvSpPr>
          <p:cNvPr id="6" name="object 6"/>
          <p:cNvSpPr/>
          <p:nvPr/>
        </p:nvSpPr>
        <p:spPr>
          <a:xfrm>
            <a:off x="6176645" y="228794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6176645" y="251654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 txBox="1"/>
          <p:nvPr/>
        </p:nvSpPr>
        <p:spPr>
          <a:xfrm>
            <a:off x="5898515" y="1080280"/>
            <a:ext cx="3150870" cy="1636345"/>
          </a:xfrm>
          <a:prstGeom prst="rect">
            <a:avLst/>
          </a:prstGeom>
        </p:spPr>
        <p:txBody>
          <a:bodyPr vert="horz" wrap="square" lIns="0" tIns="27940" rIns="0" bIns="0" rtlCol="0">
            <a:spAutoFit/>
          </a:bodyPr>
          <a:lstStyle/>
          <a:p>
            <a:pPr marL="12700" marR="368300">
              <a:lnSpc>
                <a:spcPts val="1350"/>
              </a:lnSpc>
              <a:spcBef>
                <a:spcPts val="220"/>
              </a:spcBef>
            </a:pPr>
            <a:r>
              <a:rPr sz="1200" b="1" dirty="0">
                <a:latin typeface="Arial"/>
                <a:cs typeface="Arial"/>
              </a:rPr>
              <a:t>JOCELYN</a:t>
            </a:r>
            <a:r>
              <a:rPr sz="1200" b="1" spc="21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GREY</a:t>
            </a:r>
            <a:r>
              <a:rPr sz="1200" b="1" spc="210" dirty="0">
                <a:latin typeface="Arial"/>
                <a:cs typeface="Arial"/>
              </a:rPr>
              <a:t> </a:t>
            </a:r>
            <a:r>
              <a:rPr sz="1200" b="1" spc="50" dirty="0">
                <a:latin typeface="Arial"/>
                <a:cs typeface="Arial"/>
              </a:rPr>
              <a:t>3-</a:t>
            </a:r>
            <a:r>
              <a:rPr sz="1200" b="1" spc="60" dirty="0">
                <a:latin typeface="Arial"/>
                <a:cs typeface="Arial"/>
              </a:rPr>
              <a:t>PIECE </a:t>
            </a:r>
            <a:r>
              <a:rPr sz="1200" b="1" spc="55" dirty="0">
                <a:latin typeface="Arial"/>
                <a:cs typeface="Arial"/>
              </a:rPr>
              <a:t>SET(COCKTAIL</a:t>
            </a:r>
            <a:r>
              <a:rPr sz="1200" b="1" spc="80" dirty="0">
                <a:latin typeface="Arial"/>
                <a:cs typeface="Arial"/>
              </a:rPr>
              <a:t> </a:t>
            </a:r>
            <a:r>
              <a:rPr sz="1200" b="1" spc="170" dirty="0">
                <a:latin typeface="Arial"/>
                <a:cs typeface="Arial"/>
              </a:rPr>
              <a:t>&amp;</a:t>
            </a:r>
            <a:r>
              <a:rPr sz="1200" b="1" spc="85" dirty="0">
                <a:latin typeface="Arial"/>
                <a:cs typeface="Arial"/>
              </a:rPr>
              <a:t> </a:t>
            </a:r>
            <a:r>
              <a:rPr sz="1200" b="1" spc="165" dirty="0">
                <a:latin typeface="Arial"/>
                <a:cs typeface="Arial"/>
              </a:rPr>
              <a:t>2</a:t>
            </a:r>
            <a:r>
              <a:rPr sz="1200" b="1" spc="85" dirty="0">
                <a:latin typeface="Arial"/>
                <a:cs typeface="Arial"/>
              </a:rPr>
              <a:t> END </a:t>
            </a:r>
            <a:r>
              <a:rPr sz="1200" b="1" spc="40" dirty="0">
                <a:latin typeface="Arial"/>
                <a:cs typeface="Arial"/>
              </a:rPr>
              <a:t>TABLES)</a:t>
            </a:r>
            <a:endParaRPr sz="1200" dirty="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700" dirty="0">
              <a:latin typeface="Raleway"/>
              <a:cs typeface="Raleway"/>
            </a:endParaRPr>
          </a:p>
          <a:p>
            <a:pPr marL="12700" marR="5080">
              <a:lnSpc>
                <a:spcPct val="100000"/>
              </a:lnSpc>
              <a:spcBef>
                <a:spcPts val="5"/>
              </a:spcBef>
            </a:pPr>
            <a:r>
              <a:rPr sz="750" dirty="0">
                <a:latin typeface="Raleway"/>
                <a:cs typeface="Raleway"/>
              </a:rPr>
              <a:t>The Jocelyn Grey table collection combines an artistically flowing </a:t>
            </a:r>
            <a:r>
              <a:rPr sz="750" spc="-20" dirty="0">
                <a:latin typeface="Raleway"/>
                <a:cs typeface="Raleway"/>
              </a:rPr>
              <a:t>base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with angular tops in an interesting blend of shapes that fits with </a:t>
            </a:r>
            <a:r>
              <a:rPr sz="750" spc="-25" dirty="0">
                <a:latin typeface="Raleway"/>
                <a:cs typeface="Raleway"/>
              </a:rPr>
              <a:t>any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contemporary decor. The neutral grey finish works well with </a:t>
            </a:r>
            <a:r>
              <a:rPr sz="750" spc="-25" dirty="0">
                <a:latin typeface="Raleway"/>
                <a:cs typeface="Raleway"/>
              </a:rPr>
              <a:t>any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upholstery setting while adding a casual contemporary flair to </a:t>
            </a:r>
            <a:r>
              <a:rPr sz="750" spc="-25" dirty="0">
                <a:latin typeface="Raleway"/>
                <a:cs typeface="Raleway"/>
              </a:rPr>
              <a:t>any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spc="-20" dirty="0">
                <a:latin typeface="Raleway"/>
                <a:cs typeface="Raleway"/>
              </a:rPr>
              <a:t>room.</a:t>
            </a:r>
            <a:endParaRPr sz="750" dirty="0">
              <a:latin typeface="Raleway"/>
              <a:cs typeface="Raleway"/>
            </a:endParaRPr>
          </a:p>
          <a:p>
            <a:pPr marL="393700" marR="89535">
              <a:lnSpc>
                <a:spcPct val="100000"/>
              </a:lnSpc>
              <a:spcBef>
                <a:spcPts val="750"/>
              </a:spcBef>
            </a:pPr>
            <a:r>
              <a:rPr sz="750" dirty="0">
                <a:latin typeface="Raleway"/>
                <a:cs typeface="Raleway"/>
              </a:rPr>
              <a:t>Collection features a decorative base and thick double </a:t>
            </a:r>
            <a:r>
              <a:rPr sz="750" spc="-20" dirty="0">
                <a:latin typeface="Raleway"/>
                <a:cs typeface="Raleway"/>
              </a:rPr>
              <a:t>edge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tops constructed of hardwood solids and mango </a:t>
            </a:r>
            <a:r>
              <a:rPr sz="750" spc="-10" dirty="0">
                <a:latin typeface="Raleway"/>
                <a:cs typeface="Raleway"/>
              </a:rPr>
              <a:t>veneers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Levelers</a:t>
            </a:r>
            <a:r>
              <a:rPr sz="750" spc="-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adjust tables for uneven </a:t>
            </a:r>
            <a:r>
              <a:rPr sz="750" spc="-10" dirty="0">
                <a:latin typeface="Raleway"/>
                <a:cs typeface="Raleway"/>
              </a:rPr>
              <a:t>floors</a:t>
            </a:r>
            <a:endParaRPr sz="750" dirty="0">
              <a:latin typeface="Raleway"/>
              <a:cs typeface="Raleway"/>
            </a:endParaRPr>
          </a:p>
          <a:p>
            <a:pPr marL="39370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Grey </a:t>
            </a:r>
            <a:r>
              <a:rPr sz="750" spc="-10" dirty="0">
                <a:latin typeface="Raleway"/>
                <a:cs typeface="Raleway"/>
              </a:rPr>
              <a:t>finish</a:t>
            </a:r>
            <a:endParaRPr sz="750" dirty="0">
              <a:latin typeface="Raleway"/>
              <a:cs typeface="Raleway"/>
            </a:endParaRPr>
          </a:p>
        </p:txBody>
      </p:sp>
      <p:sp>
        <p:nvSpPr>
          <p:cNvPr id="9" name="object 9"/>
          <p:cNvSpPr/>
          <p:nvPr/>
        </p:nvSpPr>
        <p:spPr>
          <a:xfrm>
            <a:off x="6176645" y="263084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 txBox="1"/>
          <p:nvPr/>
        </p:nvSpPr>
        <p:spPr>
          <a:xfrm>
            <a:off x="5898515" y="3007296"/>
            <a:ext cx="924560" cy="243656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50" u="sng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2"/>
              </a:rPr>
              <a:t>Read </a:t>
            </a:r>
            <a:r>
              <a:rPr sz="750" u="sng" spc="-20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2"/>
              </a:rPr>
              <a:t>More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</a:pPr>
            <a:r>
              <a:rPr sz="750" b="1" dirty="0">
                <a:latin typeface="Raleway"/>
                <a:cs typeface="Raleway"/>
              </a:rPr>
              <a:t>Price:</a:t>
            </a:r>
            <a:r>
              <a:rPr sz="750" b="1" spc="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From: </a:t>
            </a:r>
            <a:r>
              <a:rPr sz="750" spc="-10" dirty="0">
                <a:latin typeface="Raleway"/>
                <a:cs typeface="Raleway"/>
              </a:rPr>
              <a:t>$227.00</a:t>
            </a:r>
            <a:endParaRPr sz="750" dirty="0">
              <a:latin typeface="Raleway"/>
              <a:cs typeface="Raleway"/>
            </a:endParaRPr>
          </a:p>
        </p:txBody>
      </p:sp>
      <p:grpSp>
        <p:nvGrpSpPr>
          <p:cNvPr id="11" name="object 11"/>
          <p:cNvGrpSpPr/>
          <p:nvPr/>
        </p:nvGrpSpPr>
        <p:grpSpPr>
          <a:xfrm>
            <a:off x="5907614" y="3365112"/>
            <a:ext cx="727710" cy="727710"/>
            <a:chOff x="5907614" y="3365112"/>
            <a:chExt cx="727710" cy="727710"/>
          </a:xfrm>
        </p:grpSpPr>
        <p:sp>
          <p:nvSpPr>
            <p:cNvPr id="12" name="object 12"/>
            <p:cNvSpPr/>
            <p:nvPr/>
          </p:nvSpPr>
          <p:spPr>
            <a:xfrm>
              <a:off x="5911215" y="3368713"/>
              <a:ext cx="720090" cy="720090"/>
            </a:xfrm>
            <a:custGeom>
              <a:avLst/>
              <a:gdLst/>
              <a:ahLst/>
              <a:cxnLst/>
              <a:rect l="l" t="t" r="r" b="b"/>
              <a:pathLst>
                <a:path w="720090" h="720089">
                  <a:moveTo>
                    <a:pt x="0" y="0"/>
                  </a:moveTo>
                  <a:lnTo>
                    <a:pt x="720001" y="0"/>
                  </a:lnTo>
                  <a:lnTo>
                    <a:pt x="720001" y="720001"/>
                  </a:lnTo>
                  <a:lnTo>
                    <a:pt x="0" y="720001"/>
                  </a:lnTo>
                  <a:lnTo>
                    <a:pt x="0" y="0"/>
                  </a:lnTo>
                  <a:close/>
                </a:path>
              </a:pathLst>
            </a:custGeom>
            <a:ln w="72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5955525" y="3413023"/>
              <a:ext cx="631825" cy="33655"/>
            </a:xfrm>
            <a:custGeom>
              <a:avLst/>
              <a:gdLst/>
              <a:ahLst/>
              <a:cxnLst/>
              <a:rect l="l" t="t" r="r" b="b"/>
              <a:pathLst>
                <a:path w="631825" h="33654">
                  <a:moveTo>
                    <a:pt x="44297" y="22148"/>
                  </a:moveTo>
                  <a:lnTo>
                    <a:pt x="33223" y="22148"/>
                  </a:lnTo>
                  <a:lnTo>
                    <a:pt x="22148" y="22148"/>
                  </a:lnTo>
                  <a:lnTo>
                    <a:pt x="22148" y="33223"/>
                  </a:lnTo>
                  <a:lnTo>
                    <a:pt x="33223" y="33223"/>
                  </a:lnTo>
                  <a:lnTo>
                    <a:pt x="44297" y="33223"/>
                  </a:lnTo>
                  <a:lnTo>
                    <a:pt x="44297" y="22148"/>
                  </a:lnTo>
                  <a:close/>
                </a:path>
                <a:path w="631825" h="33654">
                  <a:moveTo>
                    <a:pt x="44297" y="0"/>
                  </a:moveTo>
                  <a:lnTo>
                    <a:pt x="33223" y="0"/>
                  </a:lnTo>
                  <a:lnTo>
                    <a:pt x="22148" y="0"/>
                  </a:lnTo>
                  <a:lnTo>
                    <a:pt x="11074" y="0"/>
                  </a:lnTo>
                  <a:lnTo>
                    <a:pt x="0" y="0"/>
                  </a:lnTo>
                  <a:lnTo>
                    <a:pt x="0" y="11074"/>
                  </a:lnTo>
                  <a:lnTo>
                    <a:pt x="0" y="22148"/>
                  </a:lnTo>
                  <a:lnTo>
                    <a:pt x="0" y="33223"/>
                  </a:lnTo>
                  <a:lnTo>
                    <a:pt x="11074" y="33223"/>
                  </a:lnTo>
                  <a:lnTo>
                    <a:pt x="11074" y="22148"/>
                  </a:lnTo>
                  <a:lnTo>
                    <a:pt x="11074" y="11087"/>
                  </a:lnTo>
                  <a:lnTo>
                    <a:pt x="22148" y="11087"/>
                  </a:lnTo>
                  <a:lnTo>
                    <a:pt x="33223" y="11087"/>
                  </a:lnTo>
                  <a:lnTo>
                    <a:pt x="44297" y="11087"/>
                  </a:lnTo>
                  <a:lnTo>
                    <a:pt x="44297" y="0"/>
                  </a:lnTo>
                  <a:close/>
                </a:path>
                <a:path w="631825" h="33654">
                  <a:moveTo>
                    <a:pt x="55384" y="22148"/>
                  </a:moveTo>
                  <a:lnTo>
                    <a:pt x="44310" y="22148"/>
                  </a:lnTo>
                  <a:lnTo>
                    <a:pt x="44310" y="33223"/>
                  </a:lnTo>
                  <a:lnTo>
                    <a:pt x="55384" y="33223"/>
                  </a:lnTo>
                  <a:lnTo>
                    <a:pt x="55384" y="22148"/>
                  </a:lnTo>
                  <a:close/>
                </a:path>
                <a:path w="631825" h="33654">
                  <a:moveTo>
                    <a:pt x="77533" y="0"/>
                  </a:moveTo>
                  <a:lnTo>
                    <a:pt x="66459" y="0"/>
                  </a:lnTo>
                  <a:lnTo>
                    <a:pt x="55384" y="0"/>
                  </a:lnTo>
                  <a:lnTo>
                    <a:pt x="44310" y="0"/>
                  </a:lnTo>
                  <a:lnTo>
                    <a:pt x="44310" y="11087"/>
                  </a:lnTo>
                  <a:lnTo>
                    <a:pt x="55384" y="11087"/>
                  </a:lnTo>
                  <a:lnTo>
                    <a:pt x="66459" y="11087"/>
                  </a:lnTo>
                  <a:lnTo>
                    <a:pt x="66459" y="22148"/>
                  </a:lnTo>
                  <a:lnTo>
                    <a:pt x="66459" y="33223"/>
                  </a:lnTo>
                  <a:lnTo>
                    <a:pt x="77533" y="33223"/>
                  </a:lnTo>
                  <a:lnTo>
                    <a:pt x="77533" y="22148"/>
                  </a:lnTo>
                  <a:lnTo>
                    <a:pt x="77533" y="11087"/>
                  </a:lnTo>
                  <a:lnTo>
                    <a:pt x="77533" y="0"/>
                  </a:lnTo>
                  <a:close/>
                </a:path>
                <a:path w="631825" h="33654">
                  <a:moveTo>
                    <a:pt x="99682" y="0"/>
                  </a:moveTo>
                  <a:lnTo>
                    <a:pt x="88607" y="0"/>
                  </a:lnTo>
                  <a:lnTo>
                    <a:pt x="88607" y="11074"/>
                  </a:lnTo>
                  <a:lnTo>
                    <a:pt x="88607" y="22148"/>
                  </a:lnTo>
                  <a:lnTo>
                    <a:pt x="99682" y="22148"/>
                  </a:lnTo>
                  <a:lnTo>
                    <a:pt x="99682" y="11087"/>
                  </a:lnTo>
                  <a:lnTo>
                    <a:pt x="99682" y="0"/>
                  </a:lnTo>
                  <a:close/>
                </a:path>
                <a:path w="631825" h="33654">
                  <a:moveTo>
                    <a:pt x="110769" y="11074"/>
                  </a:moveTo>
                  <a:lnTo>
                    <a:pt x="99695" y="11074"/>
                  </a:lnTo>
                  <a:lnTo>
                    <a:pt x="99695" y="22148"/>
                  </a:lnTo>
                  <a:lnTo>
                    <a:pt x="110769" y="22148"/>
                  </a:lnTo>
                  <a:lnTo>
                    <a:pt x="110769" y="11074"/>
                  </a:lnTo>
                  <a:close/>
                </a:path>
                <a:path w="631825" h="33654">
                  <a:moveTo>
                    <a:pt x="132918" y="11074"/>
                  </a:moveTo>
                  <a:lnTo>
                    <a:pt x="121843" y="11074"/>
                  </a:lnTo>
                  <a:lnTo>
                    <a:pt x="121843" y="22148"/>
                  </a:lnTo>
                  <a:lnTo>
                    <a:pt x="110769" y="22148"/>
                  </a:lnTo>
                  <a:lnTo>
                    <a:pt x="110769" y="33223"/>
                  </a:lnTo>
                  <a:lnTo>
                    <a:pt x="121843" y="33223"/>
                  </a:lnTo>
                  <a:lnTo>
                    <a:pt x="132918" y="33223"/>
                  </a:lnTo>
                  <a:lnTo>
                    <a:pt x="132918" y="22148"/>
                  </a:lnTo>
                  <a:lnTo>
                    <a:pt x="132918" y="11074"/>
                  </a:lnTo>
                  <a:close/>
                </a:path>
                <a:path w="631825" h="33654">
                  <a:moveTo>
                    <a:pt x="155067" y="0"/>
                  </a:moveTo>
                  <a:lnTo>
                    <a:pt x="143992" y="0"/>
                  </a:lnTo>
                  <a:lnTo>
                    <a:pt x="143992" y="11074"/>
                  </a:lnTo>
                  <a:lnTo>
                    <a:pt x="143992" y="22148"/>
                  </a:lnTo>
                  <a:lnTo>
                    <a:pt x="143992" y="33223"/>
                  </a:lnTo>
                  <a:lnTo>
                    <a:pt x="155067" y="33223"/>
                  </a:lnTo>
                  <a:lnTo>
                    <a:pt x="155067" y="22148"/>
                  </a:lnTo>
                  <a:lnTo>
                    <a:pt x="155067" y="11087"/>
                  </a:lnTo>
                  <a:lnTo>
                    <a:pt x="155067" y="0"/>
                  </a:lnTo>
                  <a:close/>
                </a:path>
                <a:path w="631825" h="33654">
                  <a:moveTo>
                    <a:pt x="188302" y="11074"/>
                  </a:moveTo>
                  <a:lnTo>
                    <a:pt x="177228" y="11074"/>
                  </a:lnTo>
                  <a:lnTo>
                    <a:pt x="177228" y="0"/>
                  </a:lnTo>
                  <a:lnTo>
                    <a:pt x="166154" y="0"/>
                  </a:lnTo>
                  <a:lnTo>
                    <a:pt x="155079" y="0"/>
                  </a:lnTo>
                  <a:lnTo>
                    <a:pt x="155079" y="11087"/>
                  </a:lnTo>
                  <a:lnTo>
                    <a:pt x="166154" y="11087"/>
                  </a:lnTo>
                  <a:lnTo>
                    <a:pt x="166154" y="22148"/>
                  </a:lnTo>
                  <a:lnTo>
                    <a:pt x="166154" y="33223"/>
                  </a:lnTo>
                  <a:lnTo>
                    <a:pt x="177228" y="33223"/>
                  </a:lnTo>
                  <a:lnTo>
                    <a:pt x="177228" y="22148"/>
                  </a:lnTo>
                  <a:lnTo>
                    <a:pt x="188302" y="22148"/>
                  </a:lnTo>
                  <a:lnTo>
                    <a:pt x="188302" y="11074"/>
                  </a:lnTo>
                  <a:close/>
                </a:path>
                <a:path w="631825" h="33654">
                  <a:moveTo>
                    <a:pt x="265836" y="0"/>
                  </a:moveTo>
                  <a:lnTo>
                    <a:pt x="254762" y="0"/>
                  </a:lnTo>
                  <a:lnTo>
                    <a:pt x="243687" y="0"/>
                  </a:lnTo>
                  <a:lnTo>
                    <a:pt x="243687" y="11074"/>
                  </a:lnTo>
                  <a:lnTo>
                    <a:pt x="232613" y="11074"/>
                  </a:lnTo>
                  <a:lnTo>
                    <a:pt x="232613" y="0"/>
                  </a:lnTo>
                  <a:lnTo>
                    <a:pt x="221538" y="0"/>
                  </a:lnTo>
                  <a:lnTo>
                    <a:pt x="210464" y="0"/>
                  </a:lnTo>
                  <a:lnTo>
                    <a:pt x="210464" y="11087"/>
                  </a:lnTo>
                  <a:lnTo>
                    <a:pt x="221538" y="11087"/>
                  </a:lnTo>
                  <a:lnTo>
                    <a:pt x="232613" y="11087"/>
                  </a:lnTo>
                  <a:lnTo>
                    <a:pt x="232613" y="22148"/>
                  </a:lnTo>
                  <a:lnTo>
                    <a:pt x="243687" y="22148"/>
                  </a:lnTo>
                  <a:lnTo>
                    <a:pt x="243687" y="11087"/>
                  </a:lnTo>
                  <a:lnTo>
                    <a:pt x="254762" y="11087"/>
                  </a:lnTo>
                  <a:lnTo>
                    <a:pt x="254762" y="22148"/>
                  </a:lnTo>
                  <a:lnTo>
                    <a:pt x="265836" y="22148"/>
                  </a:lnTo>
                  <a:lnTo>
                    <a:pt x="265836" y="11087"/>
                  </a:lnTo>
                  <a:lnTo>
                    <a:pt x="265836" y="0"/>
                  </a:lnTo>
                  <a:close/>
                </a:path>
                <a:path w="631825" h="33654">
                  <a:moveTo>
                    <a:pt x="287997" y="11074"/>
                  </a:moveTo>
                  <a:lnTo>
                    <a:pt x="276923" y="11074"/>
                  </a:lnTo>
                  <a:lnTo>
                    <a:pt x="276923" y="0"/>
                  </a:lnTo>
                  <a:lnTo>
                    <a:pt x="265849" y="0"/>
                  </a:lnTo>
                  <a:lnTo>
                    <a:pt x="265849" y="11074"/>
                  </a:lnTo>
                  <a:lnTo>
                    <a:pt x="265849" y="22148"/>
                  </a:lnTo>
                  <a:lnTo>
                    <a:pt x="276923" y="22148"/>
                  </a:lnTo>
                  <a:lnTo>
                    <a:pt x="287997" y="22148"/>
                  </a:lnTo>
                  <a:lnTo>
                    <a:pt x="287997" y="11074"/>
                  </a:lnTo>
                  <a:close/>
                </a:path>
                <a:path w="631825" h="33654">
                  <a:moveTo>
                    <a:pt x="321221" y="0"/>
                  </a:moveTo>
                  <a:lnTo>
                    <a:pt x="310146" y="0"/>
                  </a:lnTo>
                  <a:lnTo>
                    <a:pt x="310146" y="11074"/>
                  </a:lnTo>
                  <a:lnTo>
                    <a:pt x="299072" y="11074"/>
                  </a:lnTo>
                  <a:lnTo>
                    <a:pt x="299072" y="22148"/>
                  </a:lnTo>
                  <a:lnTo>
                    <a:pt x="310146" y="22148"/>
                  </a:lnTo>
                  <a:lnTo>
                    <a:pt x="321221" y="22148"/>
                  </a:lnTo>
                  <a:lnTo>
                    <a:pt x="321221" y="11087"/>
                  </a:lnTo>
                  <a:lnTo>
                    <a:pt x="321221" y="0"/>
                  </a:lnTo>
                  <a:close/>
                </a:path>
                <a:path w="631825" h="33654">
                  <a:moveTo>
                    <a:pt x="376605" y="11074"/>
                  </a:moveTo>
                  <a:lnTo>
                    <a:pt x="365531" y="11074"/>
                  </a:lnTo>
                  <a:lnTo>
                    <a:pt x="354457" y="11074"/>
                  </a:lnTo>
                  <a:lnTo>
                    <a:pt x="343382" y="11074"/>
                  </a:lnTo>
                  <a:lnTo>
                    <a:pt x="343382" y="0"/>
                  </a:lnTo>
                  <a:lnTo>
                    <a:pt x="332308" y="0"/>
                  </a:lnTo>
                  <a:lnTo>
                    <a:pt x="332308" y="11074"/>
                  </a:lnTo>
                  <a:lnTo>
                    <a:pt x="321233" y="11074"/>
                  </a:lnTo>
                  <a:lnTo>
                    <a:pt x="321233" y="22148"/>
                  </a:lnTo>
                  <a:lnTo>
                    <a:pt x="332308" y="22148"/>
                  </a:lnTo>
                  <a:lnTo>
                    <a:pt x="343382" y="22148"/>
                  </a:lnTo>
                  <a:lnTo>
                    <a:pt x="354457" y="22148"/>
                  </a:lnTo>
                  <a:lnTo>
                    <a:pt x="365531" y="22148"/>
                  </a:lnTo>
                  <a:lnTo>
                    <a:pt x="376605" y="22148"/>
                  </a:lnTo>
                  <a:lnTo>
                    <a:pt x="376605" y="11074"/>
                  </a:lnTo>
                  <a:close/>
                </a:path>
                <a:path w="631825" h="33654">
                  <a:moveTo>
                    <a:pt x="420916" y="0"/>
                  </a:moveTo>
                  <a:lnTo>
                    <a:pt x="409841" y="0"/>
                  </a:lnTo>
                  <a:lnTo>
                    <a:pt x="398767" y="0"/>
                  </a:lnTo>
                  <a:lnTo>
                    <a:pt x="387692" y="0"/>
                  </a:lnTo>
                  <a:lnTo>
                    <a:pt x="387692" y="11074"/>
                  </a:lnTo>
                  <a:lnTo>
                    <a:pt x="376618" y="11074"/>
                  </a:lnTo>
                  <a:lnTo>
                    <a:pt x="376618" y="22148"/>
                  </a:lnTo>
                  <a:lnTo>
                    <a:pt x="387692" y="22148"/>
                  </a:lnTo>
                  <a:lnTo>
                    <a:pt x="387692" y="11087"/>
                  </a:lnTo>
                  <a:lnTo>
                    <a:pt x="398767" y="11087"/>
                  </a:lnTo>
                  <a:lnTo>
                    <a:pt x="409841" y="11087"/>
                  </a:lnTo>
                  <a:lnTo>
                    <a:pt x="420916" y="11087"/>
                  </a:lnTo>
                  <a:lnTo>
                    <a:pt x="420916" y="0"/>
                  </a:lnTo>
                  <a:close/>
                </a:path>
                <a:path w="631825" h="33654">
                  <a:moveTo>
                    <a:pt x="487375" y="0"/>
                  </a:moveTo>
                  <a:lnTo>
                    <a:pt x="476300" y="0"/>
                  </a:lnTo>
                  <a:lnTo>
                    <a:pt x="465226" y="0"/>
                  </a:lnTo>
                  <a:lnTo>
                    <a:pt x="454152" y="0"/>
                  </a:lnTo>
                  <a:lnTo>
                    <a:pt x="454152" y="11074"/>
                  </a:lnTo>
                  <a:lnTo>
                    <a:pt x="454152" y="22148"/>
                  </a:lnTo>
                  <a:lnTo>
                    <a:pt x="465226" y="22148"/>
                  </a:lnTo>
                  <a:lnTo>
                    <a:pt x="476300" y="22148"/>
                  </a:lnTo>
                  <a:lnTo>
                    <a:pt x="476300" y="11087"/>
                  </a:lnTo>
                  <a:lnTo>
                    <a:pt x="487375" y="11087"/>
                  </a:lnTo>
                  <a:lnTo>
                    <a:pt x="487375" y="0"/>
                  </a:lnTo>
                  <a:close/>
                </a:path>
                <a:path w="631825" h="33654">
                  <a:moveTo>
                    <a:pt x="531685" y="0"/>
                  </a:moveTo>
                  <a:lnTo>
                    <a:pt x="520611" y="0"/>
                  </a:lnTo>
                  <a:lnTo>
                    <a:pt x="509536" y="0"/>
                  </a:lnTo>
                  <a:lnTo>
                    <a:pt x="498462" y="0"/>
                  </a:lnTo>
                  <a:lnTo>
                    <a:pt x="487387" y="0"/>
                  </a:lnTo>
                  <a:lnTo>
                    <a:pt x="487387" y="11074"/>
                  </a:lnTo>
                  <a:lnTo>
                    <a:pt x="487387" y="22148"/>
                  </a:lnTo>
                  <a:lnTo>
                    <a:pt x="498462" y="22148"/>
                  </a:lnTo>
                  <a:lnTo>
                    <a:pt x="509536" y="22148"/>
                  </a:lnTo>
                  <a:lnTo>
                    <a:pt x="509536" y="11087"/>
                  </a:lnTo>
                  <a:lnTo>
                    <a:pt x="520611" y="11087"/>
                  </a:lnTo>
                  <a:lnTo>
                    <a:pt x="520611" y="22148"/>
                  </a:lnTo>
                  <a:lnTo>
                    <a:pt x="531685" y="22148"/>
                  </a:lnTo>
                  <a:lnTo>
                    <a:pt x="531685" y="11087"/>
                  </a:lnTo>
                  <a:lnTo>
                    <a:pt x="531685" y="0"/>
                  </a:lnTo>
                  <a:close/>
                </a:path>
                <a:path w="631825" h="33654">
                  <a:moveTo>
                    <a:pt x="564908" y="0"/>
                  </a:moveTo>
                  <a:lnTo>
                    <a:pt x="553847" y="0"/>
                  </a:lnTo>
                  <a:lnTo>
                    <a:pt x="553847" y="11074"/>
                  </a:lnTo>
                  <a:lnTo>
                    <a:pt x="553847" y="22148"/>
                  </a:lnTo>
                  <a:lnTo>
                    <a:pt x="564908" y="22148"/>
                  </a:lnTo>
                  <a:lnTo>
                    <a:pt x="564908" y="11087"/>
                  </a:lnTo>
                  <a:lnTo>
                    <a:pt x="564908" y="0"/>
                  </a:lnTo>
                  <a:close/>
                </a:path>
                <a:path w="631825" h="33654">
                  <a:moveTo>
                    <a:pt x="598131" y="0"/>
                  </a:moveTo>
                  <a:lnTo>
                    <a:pt x="587057" y="0"/>
                  </a:lnTo>
                  <a:lnTo>
                    <a:pt x="575995" y="0"/>
                  </a:lnTo>
                  <a:lnTo>
                    <a:pt x="564921" y="0"/>
                  </a:lnTo>
                  <a:lnTo>
                    <a:pt x="564921" y="11087"/>
                  </a:lnTo>
                  <a:lnTo>
                    <a:pt x="575995" y="11087"/>
                  </a:lnTo>
                  <a:lnTo>
                    <a:pt x="587057" y="11087"/>
                  </a:lnTo>
                  <a:lnTo>
                    <a:pt x="598131" y="11087"/>
                  </a:lnTo>
                  <a:lnTo>
                    <a:pt x="598131" y="0"/>
                  </a:lnTo>
                  <a:close/>
                </a:path>
                <a:path w="631825" h="33654">
                  <a:moveTo>
                    <a:pt x="620293" y="0"/>
                  </a:moveTo>
                  <a:lnTo>
                    <a:pt x="609219" y="0"/>
                  </a:lnTo>
                  <a:lnTo>
                    <a:pt x="598157" y="0"/>
                  </a:lnTo>
                  <a:lnTo>
                    <a:pt x="598157" y="11087"/>
                  </a:lnTo>
                  <a:lnTo>
                    <a:pt x="609219" y="11087"/>
                  </a:lnTo>
                  <a:lnTo>
                    <a:pt x="620293" y="11087"/>
                  </a:lnTo>
                  <a:lnTo>
                    <a:pt x="620293" y="0"/>
                  </a:lnTo>
                  <a:close/>
                </a:path>
                <a:path w="631825" h="33654">
                  <a:moveTo>
                    <a:pt x="631380" y="0"/>
                  </a:moveTo>
                  <a:lnTo>
                    <a:pt x="620306" y="0"/>
                  </a:lnTo>
                  <a:lnTo>
                    <a:pt x="620306" y="11074"/>
                  </a:lnTo>
                  <a:lnTo>
                    <a:pt x="620306" y="22148"/>
                  </a:lnTo>
                  <a:lnTo>
                    <a:pt x="631380" y="22148"/>
                  </a:lnTo>
                  <a:lnTo>
                    <a:pt x="631380" y="11087"/>
                  </a:lnTo>
                  <a:lnTo>
                    <a:pt x="6313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6121679" y="3435172"/>
              <a:ext cx="465455" cy="11430"/>
            </a:xfrm>
            <a:custGeom>
              <a:avLst/>
              <a:gdLst/>
              <a:ahLst/>
              <a:cxnLst/>
              <a:rect l="l" t="t" r="r" b="b"/>
              <a:pathLst>
                <a:path w="465454" h="11429">
                  <a:moveTo>
                    <a:pt x="11074" y="0"/>
                  </a:moveTo>
                  <a:lnTo>
                    <a:pt x="0" y="0"/>
                  </a:lnTo>
                  <a:lnTo>
                    <a:pt x="0" y="11074"/>
                  </a:lnTo>
                  <a:lnTo>
                    <a:pt x="11074" y="11074"/>
                  </a:lnTo>
                  <a:lnTo>
                    <a:pt x="11074" y="0"/>
                  </a:lnTo>
                  <a:close/>
                </a:path>
                <a:path w="465454" h="11429">
                  <a:moveTo>
                    <a:pt x="44297" y="0"/>
                  </a:moveTo>
                  <a:lnTo>
                    <a:pt x="33223" y="0"/>
                  </a:lnTo>
                  <a:lnTo>
                    <a:pt x="33223" y="11074"/>
                  </a:lnTo>
                  <a:lnTo>
                    <a:pt x="44297" y="11074"/>
                  </a:lnTo>
                  <a:lnTo>
                    <a:pt x="44297" y="0"/>
                  </a:lnTo>
                  <a:close/>
                </a:path>
                <a:path w="465454" h="11429">
                  <a:moveTo>
                    <a:pt x="88607" y="0"/>
                  </a:moveTo>
                  <a:lnTo>
                    <a:pt x="77533" y="0"/>
                  </a:lnTo>
                  <a:lnTo>
                    <a:pt x="77533" y="11074"/>
                  </a:lnTo>
                  <a:lnTo>
                    <a:pt x="88607" y="11074"/>
                  </a:lnTo>
                  <a:lnTo>
                    <a:pt x="88607" y="0"/>
                  </a:lnTo>
                  <a:close/>
                </a:path>
                <a:path w="465454" h="11429">
                  <a:moveTo>
                    <a:pt x="243687" y="0"/>
                  </a:moveTo>
                  <a:lnTo>
                    <a:pt x="232613" y="0"/>
                  </a:lnTo>
                  <a:lnTo>
                    <a:pt x="232613" y="11074"/>
                  </a:lnTo>
                  <a:lnTo>
                    <a:pt x="243687" y="11074"/>
                  </a:lnTo>
                  <a:lnTo>
                    <a:pt x="243687" y="0"/>
                  </a:lnTo>
                  <a:close/>
                </a:path>
                <a:path w="465454" h="11429">
                  <a:moveTo>
                    <a:pt x="265836" y="0"/>
                  </a:moveTo>
                  <a:lnTo>
                    <a:pt x="254762" y="0"/>
                  </a:lnTo>
                  <a:lnTo>
                    <a:pt x="254762" y="11074"/>
                  </a:lnTo>
                  <a:lnTo>
                    <a:pt x="265836" y="11074"/>
                  </a:lnTo>
                  <a:lnTo>
                    <a:pt x="265836" y="0"/>
                  </a:lnTo>
                  <a:close/>
                </a:path>
                <a:path w="465454" h="11429">
                  <a:moveTo>
                    <a:pt x="276923" y="0"/>
                  </a:moveTo>
                  <a:lnTo>
                    <a:pt x="265849" y="0"/>
                  </a:lnTo>
                  <a:lnTo>
                    <a:pt x="265849" y="11074"/>
                  </a:lnTo>
                  <a:lnTo>
                    <a:pt x="276923" y="11074"/>
                  </a:lnTo>
                  <a:lnTo>
                    <a:pt x="276923" y="0"/>
                  </a:lnTo>
                  <a:close/>
                </a:path>
                <a:path w="465454" h="11429">
                  <a:moveTo>
                    <a:pt x="321221" y="0"/>
                  </a:moveTo>
                  <a:lnTo>
                    <a:pt x="310146" y="0"/>
                  </a:lnTo>
                  <a:lnTo>
                    <a:pt x="299072" y="0"/>
                  </a:lnTo>
                  <a:lnTo>
                    <a:pt x="287997" y="0"/>
                  </a:lnTo>
                  <a:lnTo>
                    <a:pt x="287997" y="11074"/>
                  </a:lnTo>
                  <a:lnTo>
                    <a:pt x="299072" y="11074"/>
                  </a:lnTo>
                  <a:lnTo>
                    <a:pt x="310146" y="11074"/>
                  </a:lnTo>
                  <a:lnTo>
                    <a:pt x="321221" y="11074"/>
                  </a:lnTo>
                  <a:lnTo>
                    <a:pt x="321221" y="0"/>
                  </a:lnTo>
                  <a:close/>
                </a:path>
                <a:path w="465454" h="11429">
                  <a:moveTo>
                    <a:pt x="332308" y="0"/>
                  </a:moveTo>
                  <a:lnTo>
                    <a:pt x="321233" y="0"/>
                  </a:lnTo>
                  <a:lnTo>
                    <a:pt x="321233" y="11074"/>
                  </a:lnTo>
                  <a:lnTo>
                    <a:pt x="332308" y="11074"/>
                  </a:lnTo>
                  <a:lnTo>
                    <a:pt x="332308" y="0"/>
                  </a:lnTo>
                  <a:close/>
                </a:path>
                <a:path w="465454" h="11429">
                  <a:moveTo>
                    <a:pt x="365531" y="0"/>
                  </a:moveTo>
                  <a:lnTo>
                    <a:pt x="354457" y="0"/>
                  </a:lnTo>
                  <a:lnTo>
                    <a:pt x="343382" y="0"/>
                  </a:lnTo>
                  <a:lnTo>
                    <a:pt x="343382" y="11074"/>
                  </a:lnTo>
                  <a:lnTo>
                    <a:pt x="354457" y="11074"/>
                  </a:lnTo>
                  <a:lnTo>
                    <a:pt x="365531" y="11074"/>
                  </a:lnTo>
                  <a:lnTo>
                    <a:pt x="365531" y="0"/>
                  </a:lnTo>
                  <a:close/>
                </a:path>
                <a:path w="465454" h="11429">
                  <a:moveTo>
                    <a:pt x="398754" y="0"/>
                  </a:moveTo>
                  <a:lnTo>
                    <a:pt x="387692" y="0"/>
                  </a:lnTo>
                  <a:lnTo>
                    <a:pt x="387692" y="11074"/>
                  </a:lnTo>
                  <a:lnTo>
                    <a:pt x="398754" y="11074"/>
                  </a:lnTo>
                  <a:lnTo>
                    <a:pt x="398754" y="0"/>
                  </a:lnTo>
                  <a:close/>
                </a:path>
                <a:path w="465454" h="11429">
                  <a:moveTo>
                    <a:pt x="431977" y="0"/>
                  </a:moveTo>
                  <a:lnTo>
                    <a:pt x="420903" y="0"/>
                  </a:lnTo>
                  <a:lnTo>
                    <a:pt x="409841" y="0"/>
                  </a:lnTo>
                  <a:lnTo>
                    <a:pt x="409841" y="11074"/>
                  </a:lnTo>
                  <a:lnTo>
                    <a:pt x="420903" y="11074"/>
                  </a:lnTo>
                  <a:lnTo>
                    <a:pt x="431977" y="11074"/>
                  </a:lnTo>
                  <a:lnTo>
                    <a:pt x="431977" y="0"/>
                  </a:lnTo>
                  <a:close/>
                </a:path>
                <a:path w="465454" h="11429">
                  <a:moveTo>
                    <a:pt x="443064" y="0"/>
                  </a:moveTo>
                  <a:lnTo>
                    <a:pt x="432003" y="0"/>
                  </a:lnTo>
                  <a:lnTo>
                    <a:pt x="432003" y="11074"/>
                  </a:lnTo>
                  <a:lnTo>
                    <a:pt x="443064" y="11074"/>
                  </a:lnTo>
                  <a:lnTo>
                    <a:pt x="443064" y="0"/>
                  </a:lnTo>
                  <a:close/>
                </a:path>
                <a:path w="465454" h="11429">
                  <a:moveTo>
                    <a:pt x="465226" y="0"/>
                  </a:moveTo>
                  <a:lnTo>
                    <a:pt x="454152" y="0"/>
                  </a:lnTo>
                  <a:lnTo>
                    <a:pt x="454152" y="11074"/>
                  </a:lnTo>
                  <a:lnTo>
                    <a:pt x="465226" y="11074"/>
                  </a:lnTo>
                  <a:lnTo>
                    <a:pt x="46522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5955525" y="3451783"/>
              <a:ext cx="177800" cy="0"/>
            </a:xfrm>
            <a:custGeom>
              <a:avLst/>
              <a:gdLst/>
              <a:ahLst/>
              <a:cxnLst/>
              <a:rect l="l" t="t" r="r" b="b"/>
              <a:pathLst>
                <a:path w="177800">
                  <a:moveTo>
                    <a:pt x="0" y="0"/>
                  </a:moveTo>
                  <a:lnTo>
                    <a:pt x="177228" y="0"/>
                  </a:lnTo>
                </a:path>
              </a:pathLst>
            </a:custGeom>
            <a:ln w="11074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5955525" y="3446246"/>
              <a:ext cx="631825" cy="22225"/>
            </a:xfrm>
            <a:custGeom>
              <a:avLst/>
              <a:gdLst/>
              <a:ahLst/>
              <a:cxnLst/>
              <a:rect l="l" t="t" r="r" b="b"/>
              <a:pathLst>
                <a:path w="631825" h="22225">
                  <a:moveTo>
                    <a:pt x="11074" y="11087"/>
                  </a:moveTo>
                  <a:lnTo>
                    <a:pt x="0" y="11087"/>
                  </a:lnTo>
                  <a:lnTo>
                    <a:pt x="0" y="22161"/>
                  </a:lnTo>
                  <a:lnTo>
                    <a:pt x="11074" y="22161"/>
                  </a:lnTo>
                  <a:lnTo>
                    <a:pt x="11074" y="11087"/>
                  </a:lnTo>
                  <a:close/>
                </a:path>
                <a:path w="631825" h="22225">
                  <a:moveTo>
                    <a:pt x="44297" y="11087"/>
                  </a:moveTo>
                  <a:lnTo>
                    <a:pt x="33223" y="11087"/>
                  </a:lnTo>
                  <a:lnTo>
                    <a:pt x="22148" y="11087"/>
                  </a:lnTo>
                  <a:lnTo>
                    <a:pt x="22148" y="22161"/>
                  </a:lnTo>
                  <a:lnTo>
                    <a:pt x="33223" y="22161"/>
                  </a:lnTo>
                  <a:lnTo>
                    <a:pt x="44297" y="22161"/>
                  </a:lnTo>
                  <a:lnTo>
                    <a:pt x="44297" y="11087"/>
                  </a:lnTo>
                  <a:close/>
                </a:path>
                <a:path w="631825" h="22225">
                  <a:moveTo>
                    <a:pt x="55384" y="11087"/>
                  </a:moveTo>
                  <a:lnTo>
                    <a:pt x="44310" y="11087"/>
                  </a:lnTo>
                  <a:lnTo>
                    <a:pt x="44310" y="22161"/>
                  </a:lnTo>
                  <a:lnTo>
                    <a:pt x="55384" y="22161"/>
                  </a:lnTo>
                  <a:lnTo>
                    <a:pt x="55384" y="11087"/>
                  </a:lnTo>
                  <a:close/>
                </a:path>
                <a:path w="631825" h="22225">
                  <a:moveTo>
                    <a:pt x="77533" y="11087"/>
                  </a:moveTo>
                  <a:lnTo>
                    <a:pt x="66459" y="11087"/>
                  </a:lnTo>
                  <a:lnTo>
                    <a:pt x="66459" y="22161"/>
                  </a:lnTo>
                  <a:lnTo>
                    <a:pt x="77533" y="22161"/>
                  </a:lnTo>
                  <a:lnTo>
                    <a:pt x="77533" y="11087"/>
                  </a:lnTo>
                  <a:close/>
                </a:path>
                <a:path w="631825" h="22225">
                  <a:moveTo>
                    <a:pt x="121843" y="11087"/>
                  </a:moveTo>
                  <a:lnTo>
                    <a:pt x="110769" y="11087"/>
                  </a:lnTo>
                  <a:lnTo>
                    <a:pt x="99695" y="11087"/>
                  </a:lnTo>
                  <a:lnTo>
                    <a:pt x="99695" y="22161"/>
                  </a:lnTo>
                  <a:lnTo>
                    <a:pt x="110769" y="22161"/>
                  </a:lnTo>
                  <a:lnTo>
                    <a:pt x="121843" y="22161"/>
                  </a:lnTo>
                  <a:lnTo>
                    <a:pt x="121843" y="11087"/>
                  </a:lnTo>
                  <a:close/>
                </a:path>
                <a:path w="631825" h="22225">
                  <a:moveTo>
                    <a:pt x="155067" y="11087"/>
                  </a:moveTo>
                  <a:lnTo>
                    <a:pt x="143992" y="11087"/>
                  </a:lnTo>
                  <a:lnTo>
                    <a:pt x="143992" y="22161"/>
                  </a:lnTo>
                  <a:lnTo>
                    <a:pt x="155067" y="22161"/>
                  </a:lnTo>
                  <a:lnTo>
                    <a:pt x="155067" y="11087"/>
                  </a:lnTo>
                  <a:close/>
                </a:path>
                <a:path w="631825" h="22225">
                  <a:moveTo>
                    <a:pt x="210451" y="11087"/>
                  </a:moveTo>
                  <a:lnTo>
                    <a:pt x="199377" y="11087"/>
                  </a:lnTo>
                  <a:lnTo>
                    <a:pt x="188302" y="11087"/>
                  </a:lnTo>
                  <a:lnTo>
                    <a:pt x="188302" y="22161"/>
                  </a:lnTo>
                  <a:lnTo>
                    <a:pt x="199377" y="22161"/>
                  </a:lnTo>
                  <a:lnTo>
                    <a:pt x="210451" y="22161"/>
                  </a:lnTo>
                  <a:lnTo>
                    <a:pt x="210451" y="11087"/>
                  </a:lnTo>
                  <a:close/>
                </a:path>
                <a:path w="631825" h="22225">
                  <a:moveTo>
                    <a:pt x="254762" y="11087"/>
                  </a:moveTo>
                  <a:lnTo>
                    <a:pt x="243687" y="11087"/>
                  </a:lnTo>
                  <a:lnTo>
                    <a:pt x="243687" y="22161"/>
                  </a:lnTo>
                  <a:lnTo>
                    <a:pt x="254762" y="22161"/>
                  </a:lnTo>
                  <a:lnTo>
                    <a:pt x="254762" y="11087"/>
                  </a:lnTo>
                  <a:close/>
                </a:path>
                <a:path w="631825" h="22225">
                  <a:moveTo>
                    <a:pt x="265836" y="0"/>
                  </a:moveTo>
                  <a:lnTo>
                    <a:pt x="254762" y="0"/>
                  </a:lnTo>
                  <a:lnTo>
                    <a:pt x="254762" y="11074"/>
                  </a:lnTo>
                  <a:lnTo>
                    <a:pt x="265836" y="11074"/>
                  </a:lnTo>
                  <a:lnTo>
                    <a:pt x="265836" y="0"/>
                  </a:lnTo>
                  <a:close/>
                </a:path>
                <a:path w="631825" h="22225">
                  <a:moveTo>
                    <a:pt x="299072" y="0"/>
                  </a:moveTo>
                  <a:lnTo>
                    <a:pt x="287997" y="0"/>
                  </a:lnTo>
                  <a:lnTo>
                    <a:pt x="276923" y="0"/>
                  </a:lnTo>
                  <a:lnTo>
                    <a:pt x="276923" y="11074"/>
                  </a:lnTo>
                  <a:lnTo>
                    <a:pt x="287997" y="11074"/>
                  </a:lnTo>
                  <a:lnTo>
                    <a:pt x="299072" y="11074"/>
                  </a:lnTo>
                  <a:lnTo>
                    <a:pt x="299072" y="0"/>
                  </a:lnTo>
                  <a:close/>
                </a:path>
                <a:path w="631825" h="22225">
                  <a:moveTo>
                    <a:pt x="321221" y="11087"/>
                  </a:moveTo>
                  <a:lnTo>
                    <a:pt x="310146" y="11087"/>
                  </a:lnTo>
                  <a:lnTo>
                    <a:pt x="299072" y="11087"/>
                  </a:lnTo>
                  <a:lnTo>
                    <a:pt x="287997" y="11087"/>
                  </a:lnTo>
                  <a:lnTo>
                    <a:pt x="287997" y="22161"/>
                  </a:lnTo>
                  <a:lnTo>
                    <a:pt x="299072" y="22161"/>
                  </a:lnTo>
                  <a:lnTo>
                    <a:pt x="310146" y="22161"/>
                  </a:lnTo>
                  <a:lnTo>
                    <a:pt x="321221" y="22161"/>
                  </a:lnTo>
                  <a:lnTo>
                    <a:pt x="321221" y="11087"/>
                  </a:lnTo>
                  <a:close/>
                </a:path>
                <a:path w="631825" h="22225">
                  <a:moveTo>
                    <a:pt x="376605" y="11087"/>
                  </a:moveTo>
                  <a:lnTo>
                    <a:pt x="376605" y="11087"/>
                  </a:lnTo>
                  <a:lnTo>
                    <a:pt x="321233" y="11087"/>
                  </a:lnTo>
                  <a:lnTo>
                    <a:pt x="321233" y="22161"/>
                  </a:lnTo>
                  <a:lnTo>
                    <a:pt x="376605" y="22161"/>
                  </a:lnTo>
                  <a:lnTo>
                    <a:pt x="376605" y="11087"/>
                  </a:lnTo>
                  <a:close/>
                </a:path>
                <a:path w="631825" h="22225">
                  <a:moveTo>
                    <a:pt x="409841" y="0"/>
                  </a:moveTo>
                  <a:lnTo>
                    <a:pt x="398767" y="0"/>
                  </a:lnTo>
                  <a:lnTo>
                    <a:pt x="387692" y="0"/>
                  </a:lnTo>
                  <a:lnTo>
                    <a:pt x="387692" y="11074"/>
                  </a:lnTo>
                  <a:lnTo>
                    <a:pt x="398767" y="11074"/>
                  </a:lnTo>
                  <a:lnTo>
                    <a:pt x="409841" y="11074"/>
                  </a:lnTo>
                  <a:lnTo>
                    <a:pt x="409841" y="0"/>
                  </a:lnTo>
                  <a:close/>
                </a:path>
                <a:path w="631825" h="22225">
                  <a:moveTo>
                    <a:pt x="431990" y="11087"/>
                  </a:moveTo>
                  <a:lnTo>
                    <a:pt x="420916" y="11087"/>
                  </a:lnTo>
                  <a:lnTo>
                    <a:pt x="409841" y="11087"/>
                  </a:lnTo>
                  <a:lnTo>
                    <a:pt x="409841" y="22161"/>
                  </a:lnTo>
                  <a:lnTo>
                    <a:pt x="420916" y="22161"/>
                  </a:lnTo>
                  <a:lnTo>
                    <a:pt x="431990" y="22161"/>
                  </a:lnTo>
                  <a:lnTo>
                    <a:pt x="431990" y="11087"/>
                  </a:lnTo>
                  <a:close/>
                </a:path>
                <a:path w="631825" h="22225">
                  <a:moveTo>
                    <a:pt x="431990" y="0"/>
                  </a:moveTo>
                  <a:lnTo>
                    <a:pt x="420916" y="0"/>
                  </a:lnTo>
                  <a:lnTo>
                    <a:pt x="420916" y="11074"/>
                  </a:lnTo>
                  <a:lnTo>
                    <a:pt x="431990" y="11074"/>
                  </a:lnTo>
                  <a:lnTo>
                    <a:pt x="431990" y="0"/>
                  </a:lnTo>
                  <a:close/>
                </a:path>
                <a:path w="631825" h="22225">
                  <a:moveTo>
                    <a:pt x="443077" y="11087"/>
                  </a:moveTo>
                  <a:lnTo>
                    <a:pt x="432003" y="11087"/>
                  </a:lnTo>
                  <a:lnTo>
                    <a:pt x="432003" y="22161"/>
                  </a:lnTo>
                  <a:lnTo>
                    <a:pt x="443077" y="22161"/>
                  </a:lnTo>
                  <a:lnTo>
                    <a:pt x="443077" y="11087"/>
                  </a:lnTo>
                  <a:close/>
                </a:path>
                <a:path w="631825" h="22225">
                  <a:moveTo>
                    <a:pt x="487375" y="11087"/>
                  </a:moveTo>
                  <a:lnTo>
                    <a:pt x="476300" y="11087"/>
                  </a:lnTo>
                  <a:lnTo>
                    <a:pt x="476300" y="22161"/>
                  </a:lnTo>
                  <a:lnTo>
                    <a:pt x="487375" y="22161"/>
                  </a:lnTo>
                  <a:lnTo>
                    <a:pt x="487375" y="11087"/>
                  </a:lnTo>
                  <a:close/>
                </a:path>
                <a:path w="631825" h="22225">
                  <a:moveTo>
                    <a:pt x="487375" y="0"/>
                  </a:moveTo>
                  <a:lnTo>
                    <a:pt x="476300" y="0"/>
                  </a:lnTo>
                  <a:lnTo>
                    <a:pt x="465226" y="0"/>
                  </a:lnTo>
                  <a:lnTo>
                    <a:pt x="454152" y="0"/>
                  </a:lnTo>
                  <a:lnTo>
                    <a:pt x="454152" y="11074"/>
                  </a:lnTo>
                  <a:lnTo>
                    <a:pt x="465226" y="11074"/>
                  </a:lnTo>
                  <a:lnTo>
                    <a:pt x="476300" y="11074"/>
                  </a:lnTo>
                  <a:lnTo>
                    <a:pt x="487375" y="11074"/>
                  </a:lnTo>
                  <a:lnTo>
                    <a:pt x="487375" y="0"/>
                  </a:lnTo>
                  <a:close/>
                </a:path>
                <a:path w="631825" h="22225">
                  <a:moveTo>
                    <a:pt x="509536" y="0"/>
                  </a:moveTo>
                  <a:lnTo>
                    <a:pt x="498462" y="0"/>
                  </a:lnTo>
                  <a:lnTo>
                    <a:pt x="498462" y="11074"/>
                  </a:lnTo>
                  <a:lnTo>
                    <a:pt x="509536" y="11074"/>
                  </a:lnTo>
                  <a:lnTo>
                    <a:pt x="509536" y="0"/>
                  </a:lnTo>
                  <a:close/>
                </a:path>
                <a:path w="631825" h="22225">
                  <a:moveTo>
                    <a:pt x="531685" y="0"/>
                  </a:moveTo>
                  <a:lnTo>
                    <a:pt x="520611" y="0"/>
                  </a:lnTo>
                  <a:lnTo>
                    <a:pt x="520611" y="11074"/>
                  </a:lnTo>
                  <a:lnTo>
                    <a:pt x="531685" y="11074"/>
                  </a:lnTo>
                  <a:lnTo>
                    <a:pt x="531685" y="0"/>
                  </a:lnTo>
                  <a:close/>
                </a:path>
                <a:path w="631825" h="22225">
                  <a:moveTo>
                    <a:pt x="564908" y="0"/>
                  </a:moveTo>
                  <a:lnTo>
                    <a:pt x="553847" y="0"/>
                  </a:lnTo>
                  <a:lnTo>
                    <a:pt x="553847" y="11074"/>
                  </a:lnTo>
                  <a:lnTo>
                    <a:pt x="564908" y="11074"/>
                  </a:lnTo>
                  <a:lnTo>
                    <a:pt x="564908" y="0"/>
                  </a:lnTo>
                  <a:close/>
                </a:path>
                <a:path w="631825" h="22225">
                  <a:moveTo>
                    <a:pt x="598131" y="0"/>
                  </a:moveTo>
                  <a:lnTo>
                    <a:pt x="587057" y="0"/>
                  </a:lnTo>
                  <a:lnTo>
                    <a:pt x="575995" y="0"/>
                  </a:lnTo>
                  <a:lnTo>
                    <a:pt x="575995" y="11074"/>
                  </a:lnTo>
                  <a:lnTo>
                    <a:pt x="587057" y="11074"/>
                  </a:lnTo>
                  <a:lnTo>
                    <a:pt x="598131" y="11074"/>
                  </a:lnTo>
                  <a:lnTo>
                    <a:pt x="598131" y="0"/>
                  </a:lnTo>
                  <a:close/>
                </a:path>
                <a:path w="631825" h="22225">
                  <a:moveTo>
                    <a:pt x="609219" y="0"/>
                  </a:moveTo>
                  <a:lnTo>
                    <a:pt x="598157" y="0"/>
                  </a:lnTo>
                  <a:lnTo>
                    <a:pt x="598157" y="11074"/>
                  </a:lnTo>
                  <a:lnTo>
                    <a:pt x="609219" y="11074"/>
                  </a:lnTo>
                  <a:lnTo>
                    <a:pt x="609219" y="0"/>
                  </a:lnTo>
                  <a:close/>
                </a:path>
                <a:path w="631825" h="22225">
                  <a:moveTo>
                    <a:pt x="631380" y="0"/>
                  </a:moveTo>
                  <a:lnTo>
                    <a:pt x="620306" y="0"/>
                  </a:lnTo>
                  <a:lnTo>
                    <a:pt x="620306" y="11074"/>
                  </a:lnTo>
                  <a:lnTo>
                    <a:pt x="631380" y="11074"/>
                  </a:lnTo>
                  <a:lnTo>
                    <a:pt x="6313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6453987" y="3462871"/>
              <a:ext cx="133350" cy="0"/>
            </a:xfrm>
            <a:custGeom>
              <a:avLst/>
              <a:gdLst/>
              <a:ahLst/>
              <a:cxnLst/>
              <a:rect l="l" t="t" r="r" b="b"/>
              <a:pathLst>
                <a:path w="133350">
                  <a:moveTo>
                    <a:pt x="0" y="0"/>
                  </a:moveTo>
                  <a:lnTo>
                    <a:pt x="132918" y="0"/>
                  </a:lnTo>
                </a:path>
              </a:pathLst>
            </a:custGeom>
            <a:ln w="11074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5955525" y="3468408"/>
              <a:ext cx="631825" cy="22225"/>
            </a:xfrm>
            <a:custGeom>
              <a:avLst/>
              <a:gdLst/>
              <a:ahLst/>
              <a:cxnLst/>
              <a:rect l="l" t="t" r="r" b="b"/>
              <a:pathLst>
                <a:path w="631825" h="22225">
                  <a:moveTo>
                    <a:pt x="11074" y="0"/>
                  </a:moveTo>
                  <a:lnTo>
                    <a:pt x="0" y="0"/>
                  </a:lnTo>
                  <a:lnTo>
                    <a:pt x="0" y="11074"/>
                  </a:lnTo>
                  <a:lnTo>
                    <a:pt x="0" y="22161"/>
                  </a:lnTo>
                  <a:lnTo>
                    <a:pt x="11074" y="22161"/>
                  </a:lnTo>
                  <a:lnTo>
                    <a:pt x="11074" y="11074"/>
                  </a:lnTo>
                  <a:lnTo>
                    <a:pt x="11074" y="0"/>
                  </a:lnTo>
                  <a:close/>
                </a:path>
                <a:path w="631825" h="22225">
                  <a:moveTo>
                    <a:pt x="77533" y="0"/>
                  </a:moveTo>
                  <a:lnTo>
                    <a:pt x="66459" y="0"/>
                  </a:lnTo>
                  <a:lnTo>
                    <a:pt x="66459" y="11074"/>
                  </a:lnTo>
                  <a:lnTo>
                    <a:pt x="77533" y="11074"/>
                  </a:lnTo>
                  <a:lnTo>
                    <a:pt x="77533" y="0"/>
                  </a:lnTo>
                  <a:close/>
                </a:path>
                <a:path w="631825" h="22225">
                  <a:moveTo>
                    <a:pt x="132918" y="0"/>
                  </a:moveTo>
                  <a:lnTo>
                    <a:pt x="121843" y="0"/>
                  </a:lnTo>
                  <a:lnTo>
                    <a:pt x="121843" y="11074"/>
                  </a:lnTo>
                  <a:lnTo>
                    <a:pt x="132918" y="11074"/>
                  </a:lnTo>
                  <a:lnTo>
                    <a:pt x="132918" y="0"/>
                  </a:lnTo>
                  <a:close/>
                </a:path>
                <a:path w="631825" h="22225">
                  <a:moveTo>
                    <a:pt x="210451" y="0"/>
                  </a:moveTo>
                  <a:lnTo>
                    <a:pt x="199377" y="0"/>
                  </a:lnTo>
                  <a:lnTo>
                    <a:pt x="188302" y="0"/>
                  </a:lnTo>
                  <a:lnTo>
                    <a:pt x="177228" y="0"/>
                  </a:lnTo>
                  <a:lnTo>
                    <a:pt x="166154" y="0"/>
                  </a:lnTo>
                  <a:lnTo>
                    <a:pt x="166154" y="11074"/>
                  </a:lnTo>
                  <a:lnTo>
                    <a:pt x="177228" y="11074"/>
                  </a:lnTo>
                  <a:lnTo>
                    <a:pt x="188302" y="11074"/>
                  </a:lnTo>
                  <a:lnTo>
                    <a:pt x="199377" y="11074"/>
                  </a:lnTo>
                  <a:lnTo>
                    <a:pt x="210451" y="11074"/>
                  </a:lnTo>
                  <a:lnTo>
                    <a:pt x="210451" y="0"/>
                  </a:lnTo>
                  <a:close/>
                </a:path>
                <a:path w="631825" h="22225">
                  <a:moveTo>
                    <a:pt x="232613" y="0"/>
                  </a:moveTo>
                  <a:lnTo>
                    <a:pt x="221538" y="0"/>
                  </a:lnTo>
                  <a:lnTo>
                    <a:pt x="210464" y="0"/>
                  </a:lnTo>
                  <a:lnTo>
                    <a:pt x="210464" y="11074"/>
                  </a:lnTo>
                  <a:lnTo>
                    <a:pt x="221538" y="11074"/>
                  </a:lnTo>
                  <a:lnTo>
                    <a:pt x="232613" y="11074"/>
                  </a:lnTo>
                  <a:lnTo>
                    <a:pt x="232613" y="0"/>
                  </a:lnTo>
                  <a:close/>
                </a:path>
                <a:path w="631825" h="22225">
                  <a:moveTo>
                    <a:pt x="265836" y="0"/>
                  </a:moveTo>
                  <a:lnTo>
                    <a:pt x="254762" y="0"/>
                  </a:lnTo>
                  <a:lnTo>
                    <a:pt x="243687" y="0"/>
                  </a:lnTo>
                  <a:lnTo>
                    <a:pt x="243687" y="11074"/>
                  </a:lnTo>
                  <a:lnTo>
                    <a:pt x="254762" y="11074"/>
                  </a:lnTo>
                  <a:lnTo>
                    <a:pt x="265836" y="11074"/>
                  </a:lnTo>
                  <a:lnTo>
                    <a:pt x="265836" y="0"/>
                  </a:lnTo>
                  <a:close/>
                </a:path>
                <a:path w="631825" h="22225">
                  <a:moveTo>
                    <a:pt x="276923" y="0"/>
                  </a:moveTo>
                  <a:lnTo>
                    <a:pt x="265849" y="0"/>
                  </a:lnTo>
                  <a:lnTo>
                    <a:pt x="265849" y="11074"/>
                  </a:lnTo>
                  <a:lnTo>
                    <a:pt x="276923" y="11074"/>
                  </a:lnTo>
                  <a:lnTo>
                    <a:pt x="276923" y="0"/>
                  </a:lnTo>
                  <a:close/>
                </a:path>
                <a:path w="631825" h="22225">
                  <a:moveTo>
                    <a:pt x="299072" y="0"/>
                  </a:moveTo>
                  <a:lnTo>
                    <a:pt x="287997" y="0"/>
                  </a:lnTo>
                  <a:lnTo>
                    <a:pt x="287997" y="11074"/>
                  </a:lnTo>
                  <a:lnTo>
                    <a:pt x="299072" y="11074"/>
                  </a:lnTo>
                  <a:lnTo>
                    <a:pt x="299072" y="0"/>
                  </a:lnTo>
                  <a:close/>
                </a:path>
                <a:path w="631825" h="22225">
                  <a:moveTo>
                    <a:pt x="354457" y="0"/>
                  </a:moveTo>
                  <a:lnTo>
                    <a:pt x="343382" y="0"/>
                  </a:lnTo>
                  <a:lnTo>
                    <a:pt x="332308" y="0"/>
                  </a:lnTo>
                  <a:lnTo>
                    <a:pt x="332308" y="11074"/>
                  </a:lnTo>
                  <a:lnTo>
                    <a:pt x="343382" y="11074"/>
                  </a:lnTo>
                  <a:lnTo>
                    <a:pt x="354457" y="11074"/>
                  </a:lnTo>
                  <a:lnTo>
                    <a:pt x="354457" y="0"/>
                  </a:lnTo>
                  <a:close/>
                </a:path>
                <a:path w="631825" h="22225">
                  <a:moveTo>
                    <a:pt x="398767" y="0"/>
                  </a:moveTo>
                  <a:lnTo>
                    <a:pt x="387692" y="0"/>
                  </a:lnTo>
                  <a:lnTo>
                    <a:pt x="387692" y="11074"/>
                  </a:lnTo>
                  <a:lnTo>
                    <a:pt x="398767" y="11074"/>
                  </a:lnTo>
                  <a:lnTo>
                    <a:pt x="398767" y="0"/>
                  </a:lnTo>
                  <a:close/>
                </a:path>
                <a:path w="631825" h="22225">
                  <a:moveTo>
                    <a:pt x="431990" y="0"/>
                  </a:moveTo>
                  <a:lnTo>
                    <a:pt x="420916" y="0"/>
                  </a:lnTo>
                  <a:lnTo>
                    <a:pt x="409841" y="0"/>
                  </a:lnTo>
                  <a:lnTo>
                    <a:pt x="409841" y="11074"/>
                  </a:lnTo>
                  <a:lnTo>
                    <a:pt x="420916" y="11074"/>
                  </a:lnTo>
                  <a:lnTo>
                    <a:pt x="431990" y="11074"/>
                  </a:lnTo>
                  <a:lnTo>
                    <a:pt x="431990" y="0"/>
                  </a:lnTo>
                  <a:close/>
                </a:path>
                <a:path w="631825" h="22225">
                  <a:moveTo>
                    <a:pt x="454152" y="0"/>
                  </a:moveTo>
                  <a:lnTo>
                    <a:pt x="443077" y="0"/>
                  </a:lnTo>
                  <a:lnTo>
                    <a:pt x="432003" y="0"/>
                  </a:lnTo>
                  <a:lnTo>
                    <a:pt x="432003" y="11074"/>
                  </a:lnTo>
                  <a:lnTo>
                    <a:pt x="443077" y="11074"/>
                  </a:lnTo>
                  <a:lnTo>
                    <a:pt x="454152" y="11074"/>
                  </a:lnTo>
                  <a:lnTo>
                    <a:pt x="454152" y="0"/>
                  </a:lnTo>
                  <a:close/>
                </a:path>
                <a:path w="631825" h="22225">
                  <a:moveTo>
                    <a:pt x="487375" y="0"/>
                  </a:moveTo>
                  <a:lnTo>
                    <a:pt x="476300" y="0"/>
                  </a:lnTo>
                  <a:lnTo>
                    <a:pt x="465226" y="0"/>
                  </a:lnTo>
                  <a:lnTo>
                    <a:pt x="465226" y="11074"/>
                  </a:lnTo>
                  <a:lnTo>
                    <a:pt x="476300" y="11074"/>
                  </a:lnTo>
                  <a:lnTo>
                    <a:pt x="487375" y="11074"/>
                  </a:lnTo>
                  <a:lnTo>
                    <a:pt x="487375" y="0"/>
                  </a:lnTo>
                  <a:close/>
                </a:path>
                <a:path w="631825" h="22225">
                  <a:moveTo>
                    <a:pt x="520611" y="0"/>
                  </a:moveTo>
                  <a:lnTo>
                    <a:pt x="509536" y="0"/>
                  </a:lnTo>
                  <a:lnTo>
                    <a:pt x="498462" y="0"/>
                  </a:lnTo>
                  <a:lnTo>
                    <a:pt x="498462" y="11074"/>
                  </a:lnTo>
                  <a:lnTo>
                    <a:pt x="509536" y="11074"/>
                  </a:lnTo>
                  <a:lnTo>
                    <a:pt x="520611" y="11074"/>
                  </a:lnTo>
                  <a:lnTo>
                    <a:pt x="520611" y="0"/>
                  </a:lnTo>
                  <a:close/>
                </a:path>
                <a:path w="631825" h="22225">
                  <a:moveTo>
                    <a:pt x="564908" y="0"/>
                  </a:moveTo>
                  <a:lnTo>
                    <a:pt x="553847" y="0"/>
                  </a:lnTo>
                  <a:lnTo>
                    <a:pt x="553847" y="11074"/>
                  </a:lnTo>
                  <a:lnTo>
                    <a:pt x="564908" y="11074"/>
                  </a:lnTo>
                  <a:lnTo>
                    <a:pt x="564908" y="0"/>
                  </a:lnTo>
                  <a:close/>
                </a:path>
                <a:path w="631825" h="22225">
                  <a:moveTo>
                    <a:pt x="631380" y="0"/>
                  </a:moveTo>
                  <a:lnTo>
                    <a:pt x="620306" y="0"/>
                  </a:lnTo>
                  <a:lnTo>
                    <a:pt x="620306" y="11074"/>
                  </a:lnTo>
                  <a:lnTo>
                    <a:pt x="631380" y="11074"/>
                  </a:lnTo>
                  <a:lnTo>
                    <a:pt x="6313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5966599" y="3485019"/>
              <a:ext cx="620395" cy="0"/>
            </a:xfrm>
            <a:custGeom>
              <a:avLst/>
              <a:gdLst/>
              <a:ahLst/>
              <a:cxnLst/>
              <a:rect l="l" t="t" r="r" b="b"/>
              <a:pathLst>
                <a:path w="620395">
                  <a:moveTo>
                    <a:pt x="0" y="0"/>
                  </a:moveTo>
                  <a:lnTo>
                    <a:pt x="620306" y="0"/>
                  </a:lnTo>
                </a:path>
              </a:pathLst>
            </a:custGeom>
            <a:ln w="11074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5955525" y="3490556"/>
              <a:ext cx="631825" cy="33655"/>
            </a:xfrm>
            <a:custGeom>
              <a:avLst/>
              <a:gdLst/>
              <a:ahLst/>
              <a:cxnLst/>
              <a:rect l="l" t="t" r="r" b="b"/>
              <a:pathLst>
                <a:path w="631825" h="33654">
                  <a:moveTo>
                    <a:pt x="11074" y="11074"/>
                  </a:moveTo>
                  <a:lnTo>
                    <a:pt x="0" y="11074"/>
                  </a:lnTo>
                  <a:lnTo>
                    <a:pt x="0" y="22148"/>
                  </a:lnTo>
                  <a:lnTo>
                    <a:pt x="11074" y="22148"/>
                  </a:lnTo>
                  <a:lnTo>
                    <a:pt x="11074" y="11074"/>
                  </a:lnTo>
                  <a:close/>
                </a:path>
                <a:path w="631825" h="33654">
                  <a:moveTo>
                    <a:pt x="44297" y="22161"/>
                  </a:moveTo>
                  <a:lnTo>
                    <a:pt x="33223" y="22161"/>
                  </a:lnTo>
                  <a:lnTo>
                    <a:pt x="22148" y="22161"/>
                  </a:lnTo>
                  <a:lnTo>
                    <a:pt x="11074" y="22161"/>
                  </a:lnTo>
                  <a:lnTo>
                    <a:pt x="11074" y="33235"/>
                  </a:lnTo>
                  <a:lnTo>
                    <a:pt x="22148" y="33235"/>
                  </a:lnTo>
                  <a:lnTo>
                    <a:pt x="33223" y="33235"/>
                  </a:lnTo>
                  <a:lnTo>
                    <a:pt x="44297" y="33235"/>
                  </a:lnTo>
                  <a:lnTo>
                    <a:pt x="44297" y="22161"/>
                  </a:lnTo>
                  <a:close/>
                </a:path>
                <a:path w="631825" h="33654">
                  <a:moveTo>
                    <a:pt x="44297" y="11074"/>
                  </a:moveTo>
                  <a:lnTo>
                    <a:pt x="33223" y="11074"/>
                  </a:lnTo>
                  <a:lnTo>
                    <a:pt x="22148" y="11074"/>
                  </a:lnTo>
                  <a:lnTo>
                    <a:pt x="22148" y="22148"/>
                  </a:lnTo>
                  <a:lnTo>
                    <a:pt x="33223" y="22148"/>
                  </a:lnTo>
                  <a:lnTo>
                    <a:pt x="44297" y="22148"/>
                  </a:lnTo>
                  <a:lnTo>
                    <a:pt x="44297" y="11074"/>
                  </a:lnTo>
                  <a:close/>
                </a:path>
                <a:path w="631825" h="33654">
                  <a:moveTo>
                    <a:pt x="55384" y="22161"/>
                  </a:moveTo>
                  <a:lnTo>
                    <a:pt x="44310" y="22161"/>
                  </a:lnTo>
                  <a:lnTo>
                    <a:pt x="44310" y="33235"/>
                  </a:lnTo>
                  <a:lnTo>
                    <a:pt x="55384" y="33235"/>
                  </a:lnTo>
                  <a:lnTo>
                    <a:pt x="55384" y="22161"/>
                  </a:lnTo>
                  <a:close/>
                </a:path>
                <a:path w="631825" h="33654">
                  <a:moveTo>
                    <a:pt x="88607" y="11074"/>
                  </a:moveTo>
                  <a:lnTo>
                    <a:pt x="77533" y="11074"/>
                  </a:lnTo>
                  <a:lnTo>
                    <a:pt x="66459" y="11074"/>
                  </a:lnTo>
                  <a:lnTo>
                    <a:pt x="55384" y="11074"/>
                  </a:lnTo>
                  <a:lnTo>
                    <a:pt x="55384" y="22148"/>
                  </a:lnTo>
                  <a:lnTo>
                    <a:pt x="66459" y="22148"/>
                  </a:lnTo>
                  <a:lnTo>
                    <a:pt x="77533" y="22148"/>
                  </a:lnTo>
                  <a:lnTo>
                    <a:pt x="88607" y="22148"/>
                  </a:lnTo>
                  <a:lnTo>
                    <a:pt x="88607" y="11074"/>
                  </a:lnTo>
                  <a:close/>
                </a:path>
                <a:path w="631825" h="33654">
                  <a:moveTo>
                    <a:pt x="99682" y="0"/>
                  </a:moveTo>
                  <a:lnTo>
                    <a:pt x="88607" y="0"/>
                  </a:lnTo>
                  <a:lnTo>
                    <a:pt x="88607" y="11074"/>
                  </a:lnTo>
                  <a:lnTo>
                    <a:pt x="99682" y="11074"/>
                  </a:lnTo>
                  <a:lnTo>
                    <a:pt x="99682" y="0"/>
                  </a:lnTo>
                  <a:close/>
                </a:path>
                <a:path w="631825" h="33654">
                  <a:moveTo>
                    <a:pt x="110769" y="0"/>
                  </a:moveTo>
                  <a:lnTo>
                    <a:pt x="99695" y="0"/>
                  </a:lnTo>
                  <a:lnTo>
                    <a:pt x="99695" y="11074"/>
                  </a:lnTo>
                  <a:lnTo>
                    <a:pt x="110769" y="11074"/>
                  </a:lnTo>
                  <a:lnTo>
                    <a:pt x="110769" y="0"/>
                  </a:lnTo>
                  <a:close/>
                </a:path>
                <a:path w="631825" h="33654">
                  <a:moveTo>
                    <a:pt x="132918" y="22161"/>
                  </a:moveTo>
                  <a:lnTo>
                    <a:pt x="121843" y="22161"/>
                  </a:lnTo>
                  <a:lnTo>
                    <a:pt x="110769" y="22161"/>
                  </a:lnTo>
                  <a:lnTo>
                    <a:pt x="110769" y="33235"/>
                  </a:lnTo>
                  <a:lnTo>
                    <a:pt x="121843" y="33235"/>
                  </a:lnTo>
                  <a:lnTo>
                    <a:pt x="132918" y="33235"/>
                  </a:lnTo>
                  <a:lnTo>
                    <a:pt x="132918" y="22161"/>
                  </a:lnTo>
                  <a:close/>
                </a:path>
                <a:path w="631825" h="33654">
                  <a:moveTo>
                    <a:pt x="155067" y="11074"/>
                  </a:moveTo>
                  <a:lnTo>
                    <a:pt x="143992" y="11074"/>
                  </a:lnTo>
                  <a:lnTo>
                    <a:pt x="143992" y="0"/>
                  </a:lnTo>
                  <a:lnTo>
                    <a:pt x="132918" y="0"/>
                  </a:lnTo>
                  <a:lnTo>
                    <a:pt x="121843" y="0"/>
                  </a:lnTo>
                  <a:lnTo>
                    <a:pt x="121843" y="11074"/>
                  </a:lnTo>
                  <a:lnTo>
                    <a:pt x="132918" y="11074"/>
                  </a:lnTo>
                  <a:lnTo>
                    <a:pt x="132918" y="22148"/>
                  </a:lnTo>
                  <a:lnTo>
                    <a:pt x="143992" y="22148"/>
                  </a:lnTo>
                  <a:lnTo>
                    <a:pt x="155067" y="22148"/>
                  </a:lnTo>
                  <a:lnTo>
                    <a:pt x="155067" y="11074"/>
                  </a:lnTo>
                  <a:close/>
                </a:path>
                <a:path w="631825" h="33654">
                  <a:moveTo>
                    <a:pt x="199377" y="22161"/>
                  </a:moveTo>
                  <a:lnTo>
                    <a:pt x="188302" y="22161"/>
                  </a:lnTo>
                  <a:lnTo>
                    <a:pt x="177228" y="22161"/>
                  </a:lnTo>
                  <a:lnTo>
                    <a:pt x="166154" y="22161"/>
                  </a:lnTo>
                  <a:lnTo>
                    <a:pt x="166154" y="33235"/>
                  </a:lnTo>
                  <a:lnTo>
                    <a:pt x="177228" y="33235"/>
                  </a:lnTo>
                  <a:lnTo>
                    <a:pt x="188302" y="33235"/>
                  </a:lnTo>
                  <a:lnTo>
                    <a:pt x="199377" y="33235"/>
                  </a:lnTo>
                  <a:lnTo>
                    <a:pt x="199377" y="22161"/>
                  </a:lnTo>
                  <a:close/>
                </a:path>
                <a:path w="631825" h="33654">
                  <a:moveTo>
                    <a:pt x="210451" y="0"/>
                  </a:moveTo>
                  <a:lnTo>
                    <a:pt x="199377" y="0"/>
                  </a:lnTo>
                  <a:lnTo>
                    <a:pt x="188302" y="0"/>
                  </a:lnTo>
                  <a:lnTo>
                    <a:pt x="177228" y="0"/>
                  </a:lnTo>
                  <a:lnTo>
                    <a:pt x="177228" y="11074"/>
                  </a:lnTo>
                  <a:lnTo>
                    <a:pt x="188302" y="11074"/>
                  </a:lnTo>
                  <a:lnTo>
                    <a:pt x="199377" y="11074"/>
                  </a:lnTo>
                  <a:lnTo>
                    <a:pt x="210451" y="11074"/>
                  </a:lnTo>
                  <a:lnTo>
                    <a:pt x="210451" y="0"/>
                  </a:lnTo>
                  <a:close/>
                </a:path>
                <a:path w="631825" h="33654">
                  <a:moveTo>
                    <a:pt x="243687" y="0"/>
                  </a:moveTo>
                  <a:lnTo>
                    <a:pt x="232613" y="0"/>
                  </a:lnTo>
                  <a:lnTo>
                    <a:pt x="221538" y="0"/>
                  </a:lnTo>
                  <a:lnTo>
                    <a:pt x="210464" y="0"/>
                  </a:lnTo>
                  <a:lnTo>
                    <a:pt x="210464" y="11074"/>
                  </a:lnTo>
                  <a:lnTo>
                    <a:pt x="210464" y="22148"/>
                  </a:lnTo>
                  <a:lnTo>
                    <a:pt x="221538" y="22148"/>
                  </a:lnTo>
                  <a:lnTo>
                    <a:pt x="232613" y="22148"/>
                  </a:lnTo>
                  <a:lnTo>
                    <a:pt x="232613" y="11074"/>
                  </a:lnTo>
                  <a:lnTo>
                    <a:pt x="243687" y="11074"/>
                  </a:lnTo>
                  <a:lnTo>
                    <a:pt x="243687" y="0"/>
                  </a:lnTo>
                  <a:close/>
                </a:path>
                <a:path w="631825" h="33654">
                  <a:moveTo>
                    <a:pt x="254762" y="11074"/>
                  </a:moveTo>
                  <a:lnTo>
                    <a:pt x="243687" y="11074"/>
                  </a:lnTo>
                  <a:lnTo>
                    <a:pt x="243687" y="22148"/>
                  </a:lnTo>
                  <a:lnTo>
                    <a:pt x="254762" y="22148"/>
                  </a:lnTo>
                  <a:lnTo>
                    <a:pt x="254762" y="11074"/>
                  </a:lnTo>
                  <a:close/>
                </a:path>
                <a:path w="631825" h="33654">
                  <a:moveTo>
                    <a:pt x="265836" y="22161"/>
                  </a:moveTo>
                  <a:lnTo>
                    <a:pt x="254762" y="22161"/>
                  </a:lnTo>
                  <a:lnTo>
                    <a:pt x="254762" y="33235"/>
                  </a:lnTo>
                  <a:lnTo>
                    <a:pt x="265836" y="33235"/>
                  </a:lnTo>
                  <a:lnTo>
                    <a:pt x="265836" y="22161"/>
                  </a:lnTo>
                  <a:close/>
                </a:path>
                <a:path w="631825" h="33654">
                  <a:moveTo>
                    <a:pt x="276923" y="22161"/>
                  </a:moveTo>
                  <a:lnTo>
                    <a:pt x="265849" y="22161"/>
                  </a:lnTo>
                  <a:lnTo>
                    <a:pt x="265849" y="33235"/>
                  </a:lnTo>
                  <a:lnTo>
                    <a:pt x="276923" y="33235"/>
                  </a:lnTo>
                  <a:lnTo>
                    <a:pt x="276923" y="22161"/>
                  </a:lnTo>
                  <a:close/>
                </a:path>
                <a:path w="631825" h="33654">
                  <a:moveTo>
                    <a:pt x="299072" y="22161"/>
                  </a:moveTo>
                  <a:lnTo>
                    <a:pt x="287997" y="22161"/>
                  </a:lnTo>
                  <a:lnTo>
                    <a:pt x="287997" y="33235"/>
                  </a:lnTo>
                  <a:lnTo>
                    <a:pt x="299072" y="33235"/>
                  </a:lnTo>
                  <a:lnTo>
                    <a:pt x="299072" y="22161"/>
                  </a:lnTo>
                  <a:close/>
                </a:path>
                <a:path w="631825" h="33654">
                  <a:moveTo>
                    <a:pt x="321221" y="22161"/>
                  </a:moveTo>
                  <a:lnTo>
                    <a:pt x="310146" y="22161"/>
                  </a:lnTo>
                  <a:lnTo>
                    <a:pt x="310146" y="33235"/>
                  </a:lnTo>
                  <a:lnTo>
                    <a:pt x="321221" y="33235"/>
                  </a:lnTo>
                  <a:lnTo>
                    <a:pt x="321221" y="22161"/>
                  </a:lnTo>
                  <a:close/>
                </a:path>
                <a:path w="631825" h="33654">
                  <a:moveTo>
                    <a:pt x="321221" y="11074"/>
                  </a:moveTo>
                  <a:lnTo>
                    <a:pt x="310146" y="11074"/>
                  </a:lnTo>
                  <a:lnTo>
                    <a:pt x="299072" y="11074"/>
                  </a:lnTo>
                  <a:lnTo>
                    <a:pt x="299072" y="0"/>
                  </a:lnTo>
                  <a:lnTo>
                    <a:pt x="287997" y="0"/>
                  </a:lnTo>
                  <a:lnTo>
                    <a:pt x="276923" y="0"/>
                  </a:lnTo>
                  <a:lnTo>
                    <a:pt x="265849" y="0"/>
                  </a:lnTo>
                  <a:lnTo>
                    <a:pt x="265849" y="11074"/>
                  </a:lnTo>
                  <a:lnTo>
                    <a:pt x="265849" y="22148"/>
                  </a:lnTo>
                  <a:lnTo>
                    <a:pt x="276923" y="22148"/>
                  </a:lnTo>
                  <a:lnTo>
                    <a:pt x="287997" y="22148"/>
                  </a:lnTo>
                  <a:lnTo>
                    <a:pt x="299072" y="22148"/>
                  </a:lnTo>
                  <a:lnTo>
                    <a:pt x="310146" y="22148"/>
                  </a:lnTo>
                  <a:lnTo>
                    <a:pt x="321221" y="22148"/>
                  </a:lnTo>
                  <a:lnTo>
                    <a:pt x="321221" y="11074"/>
                  </a:lnTo>
                  <a:close/>
                </a:path>
                <a:path w="631825" h="33654">
                  <a:moveTo>
                    <a:pt x="343382" y="0"/>
                  </a:moveTo>
                  <a:lnTo>
                    <a:pt x="332308" y="0"/>
                  </a:lnTo>
                  <a:lnTo>
                    <a:pt x="332308" y="11074"/>
                  </a:lnTo>
                  <a:lnTo>
                    <a:pt x="321233" y="11074"/>
                  </a:lnTo>
                  <a:lnTo>
                    <a:pt x="321233" y="22148"/>
                  </a:lnTo>
                  <a:lnTo>
                    <a:pt x="332308" y="22148"/>
                  </a:lnTo>
                  <a:lnTo>
                    <a:pt x="343382" y="22148"/>
                  </a:lnTo>
                  <a:lnTo>
                    <a:pt x="343382" y="11074"/>
                  </a:lnTo>
                  <a:lnTo>
                    <a:pt x="343382" y="0"/>
                  </a:lnTo>
                  <a:close/>
                </a:path>
                <a:path w="631825" h="33654">
                  <a:moveTo>
                    <a:pt x="376605" y="22161"/>
                  </a:moveTo>
                  <a:lnTo>
                    <a:pt x="376605" y="22161"/>
                  </a:lnTo>
                  <a:lnTo>
                    <a:pt x="321233" y="22161"/>
                  </a:lnTo>
                  <a:lnTo>
                    <a:pt x="321233" y="33235"/>
                  </a:lnTo>
                  <a:lnTo>
                    <a:pt x="376605" y="33235"/>
                  </a:lnTo>
                  <a:lnTo>
                    <a:pt x="376605" y="22161"/>
                  </a:lnTo>
                  <a:close/>
                </a:path>
                <a:path w="631825" h="33654">
                  <a:moveTo>
                    <a:pt x="398767" y="11074"/>
                  </a:moveTo>
                  <a:lnTo>
                    <a:pt x="387692" y="11074"/>
                  </a:lnTo>
                  <a:lnTo>
                    <a:pt x="387692" y="22148"/>
                  </a:lnTo>
                  <a:lnTo>
                    <a:pt x="398767" y="22148"/>
                  </a:lnTo>
                  <a:lnTo>
                    <a:pt x="398767" y="11074"/>
                  </a:lnTo>
                  <a:close/>
                </a:path>
                <a:path w="631825" h="33654">
                  <a:moveTo>
                    <a:pt x="409841" y="0"/>
                  </a:moveTo>
                  <a:lnTo>
                    <a:pt x="398767" y="0"/>
                  </a:lnTo>
                  <a:lnTo>
                    <a:pt x="398767" y="11074"/>
                  </a:lnTo>
                  <a:lnTo>
                    <a:pt x="409841" y="11074"/>
                  </a:lnTo>
                  <a:lnTo>
                    <a:pt x="409841" y="0"/>
                  </a:lnTo>
                  <a:close/>
                </a:path>
                <a:path w="631825" h="33654">
                  <a:moveTo>
                    <a:pt x="420916" y="22161"/>
                  </a:moveTo>
                  <a:lnTo>
                    <a:pt x="409841" y="22161"/>
                  </a:lnTo>
                  <a:lnTo>
                    <a:pt x="398767" y="22161"/>
                  </a:lnTo>
                  <a:lnTo>
                    <a:pt x="398767" y="33235"/>
                  </a:lnTo>
                  <a:lnTo>
                    <a:pt x="409841" y="33235"/>
                  </a:lnTo>
                  <a:lnTo>
                    <a:pt x="420916" y="33235"/>
                  </a:lnTo>
                  <a:lnTo>
                    <a:pt x="420916" y="22161"/>
                  </a:lnTo>
                  <a:close/>
                </a:path>
                <a:path w="631825" h="33654">
                  <a:moveTo>
                    <a:pt x="476300" y="0"/>
                  </a:moveTo>
                  <a:lnTo>
                    <a:pt x="465226" y="0"/>
                  </a:lnTo>
                  <a:lnTo>
                    <a:pt x="454152" y="0"/>
                  </a:lnTo>
                  <a:lnTo>
                    <a:pt x="443077" y="0"/>
                  </a:lnTo>
                  <a:lnTo>
                    <a:pt x="432003" y="0"/>
                  </a:lnTo>
                  <a:lnTo>
                    <a:pt x="432003" y="11074"/>
                  </a:lnTo>
                  <a:lnTo>
                    <a:pt x="443077" y="11074"/>
                  </a:lnTo>
                  <a:lnTo>
                    <a:pt x="443077" y="22148"/>
                  </a:lnTo>
                  <a:lnTo>
                    <a:pt x="454152" y="22148"/>
                  </a:lnTo>
                  <a:lnTo>
                    <a:pt x="465226" y="22148"/>
                  </a:lnTo>
                  <a:lnTo>
                    <a:pt x="465226" y="11074"/>
                  </a:lnTo>
                  <a:lnTo>
                    <a:pt x="476300" y="11074"/>
                  </a:lnTo>
                  <a:lnTo>
                    <a:pt x="476300" y="0"/>
                  </a:lnTo>
                  <a:close/>
                </a:path>
                <a:path w="631825" h="33654">
                  <a:moveTo>
                    <a:pt x="487375" y="22161"/>
                  </a:moveTo>
                  <a:lnTo>
                    <a:pt x="476300" y="22161"/>
                  </a:lnTo>
                  <a:lnTo>
                    <a:pt x="465226" y="22161"/>
                  </a:lnTo>
                  <a:lnTo>
                    <a:pt x="454152" y="22161"/>
                  </a:lnTo>
                  <a:lnTo>
                    <a:pt x="454152" y="33235"/>
                  </a:lnTo>
                  <a:lnTo>
                    <a:pt x="465226" y="33235"/>
                  </a:lnTo>
                  <a:lnTo>
                    <a:pt x="476300" y="33235"/>
                  </a:lnTo>
                  <a:lnTo>
                    <a:pt x="487375" y="33235"/>
                  </a:lnTo>
                  <a:lnTo>
                    <a:pt x="487375" y="22161"/>
                  </a:lnTo>
                  <a:close/>
                </a:path>
                <a:path w="631825" h="33654">
                  <a:moveTo>
                    <a:pt x="498462" y="22161"/>
                  </a:moveTo>
                  <a:lnTo>
                    <a:pt x="487387" y="22161"/>
                  </a:lnTo>
                  <a:lnTo>
                    <a:pt x="487387" y="33235"/>
                  </a:lnTo>
                  <a:lnTo>
                    <a:pt x="498462" y="33235"/>
                  </a:lnTo>
                  <a:lnTo>
                    <a:pt x="498462" y="22161"/>
                  </a:lnTo>
                  <a:close/>
                </a:path>
                <a:path w="631825" h="33654">
                  <a:moveTo>
                    <a:pt x="498462" y="0"/>
                  </a:moveTo>
                  <a:lnTo>
                    <a:pt x="487387" y="0"/>
                  </a:lnTo>
                  <a:lnTo>
                    <a:pt x="487387" y="11074"/>
                  </a:lnTo>
                  <a:lnTo>
                    <a:pt x="498462" y="11074"/>
                  </a:lnTo>
                  <a:lnTo>
                    <a:pt x="498462" y="0"/>
                  </a:lnTo>
                  <a:close/>
                </a:path>
                <a:path w="631825" h="33654">
                  <a:moveTo>
                    <a:pt x="509536" y="11074"/>
                  </a:moveTo>
                  <a:lnTo>
                    <a:pt x="498462" y="11074"/>
                  </a:lnTo>
                  <a:lnTo>
                    <a:pt x="498462" y="22148"/>
                  </a:lnTo>
                  <a:lnTo>
                    <a:pt x="509536" y="22148"/>
                  </a:lnTo>
                  <a:lnTo>
                    <a:pt x="509536" y="11074"/>
                  </a:lnTo>
                  <a:close/>
                </a:path>
                <a:path w="631825" h="33654">
                  <a:moveTo>
                    <a:pt x="531685" y="22161"/>
                  </a:moveTo>
                  <a:lnTo>
                    <a:pt x="520611" y="22161"/>
                  </a:lnTo>
                  <a:lnTo>
                    <a:pt x="520611" y="33235"/>
                  </a:lnTo>
                  <a:lnTo>
                    <a:pt x="531685" y="33235"/>
                  </a:lnTo>
                  <a:lnTo>
                    <a:pt x="531685" y="22161"/>
                  </a:lnTo>
                  <a:close/>
                </a:path>
                <a:path w="631825" h="33654">
                  <a:moveTo>
                    <a:pt x="564908" y="11074"/>
                  </a:moveTo>
                  <a:lnTo>
                    <a:pt x="553847" y="11074"/>
                  </a:lnTo>
                  <a:lnTo>
                    <a:pt x="553847" y="22148"/>
                  </a:lnTo>
                  <a:lnTo>
                    <a:pt x="564908" y="22148"/>
                  </a:lnTo>
                  <a:lnTo>
                    <a:pt x="564908" y="11074"/>
                  </a:lnTo>
                  <a:close/>
                </a:path>
                <a:path w="631825" h="33654">
                  <a:moveTo>
                    <a:pt x="598131" y="11074"/>
                  </a:moveTo>
                  <a:lnTo>
                    <a:pt x="587057" y="11074"/>
                  </a:lnTo>
                  <a:lnTo>
                    <a:pt x="587057" y="22148"/>
                  </a:lnTo>
                  <a:lnTo>
                    <a:pt x="598131" y="22148"/>
                  </a:lnTo>
                  <a:lnTo>
                    <a:pt x="598131" y="11074"/>
                  </a:lnTo>
                  <a:close/>
                </a:path>
                <a:path w="631825" h="33654">
                  <a:moveTo>
                    <a:pt x="620293" y="11074"/>
                  </a:moveTo>
                  <a:lnTo>
                    <a:pt x="609219" y="11074"/>
                  </a:lnTo>
                  <a:lnTo>
                    <a:pt x="609219" y="22148"/>
                  </a:lnTo>
                  <a:lnTo>
                    <a:pt x="620293" y="22148"/>
                  </a:lnTo>
                  <a:lnTo>
                    <a:pt x="620293" y="11074"/>
                  </a:lnTo>
                  <a:close/>
                </a:path>
                <a:path w="631825" h="33654">
                  <a:moveTo>
                    <a:pt x="631380" y="11074"/>
                  </a:moveTo>
                  <a:lnTo>
                    <a:pt x="620306" y="11074"/>
                  </a:lnTo>
                  <a:lnTo>
                    <a:pt x="620306" y="22148"/>
                  </a:lnTo>
                  <a:lnTo>
                    <a:pt x="631380" y="22148"/>
                  </a:lnTo>
                  <a:lnTo>
                    <a:pt x="631380" y="1107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5955525" y="3512718"/>
              <a:ext cx="631825" cy="44450"/>
            </a:xfrm>
            <a:custGeom>
              <a:avLst/>
              <a:gdLst/>
              <a:ahLst/>
              <a:cxnLst/>
              <a:rect l="l" t="t" r="r" b="b"/>
              <a:pathLst>
                <a:path w="631825" h="44450">
                  <a:moveTo>
                    <a:pt x="44297" y="11074"/>
                  </a:moveTo>
                  <a:lnTo>
                    <a:pt x="33223" y="11074"/>
                  </a:lnTo>
                  <a:lnTo>
                    <a:pt x="22148" y="11074"/>
                  </a:lnTo>
                  <a:lnTo>
                    <a:pt x="22148" y="22148"/>
                  </a:lnTo>
                  <a:lnTo>
                    <a:pt x="11074" y="22148"/>
                  </a:lnTo>
                  <a:lnTo>
                    <a:pt x="0" y="22148"/>
                  </a:lnTo>
                  <a:lnTo>
                    <a:pt x="0" y="33223"/>
                  </a:lnTo>
                  <a:lnTo>
                    <a:pt x="0" y="44310"/>
                  </a:lnTo>
                  <a:lnTo>
                    <a:pt x="11074" y="44310"/>
                  </a:lnTo>
                  <a:lnTo>
                    <a:pt x="22148" y="44310"/>
                  </a:lnTo>
                  <a:lnTo>
                    <a:pt x="33223" y="44310"/>
                  </a:lnTo>
                  <a:lnTo>
                    <a:pt x="33223" y="33223"/>
                  </a:lnTo>
                  <a:lnTo>
                    <a:pt x="33223" y="22148"/>
                  </a:lnTo>
                  <a:lnTo>
                    <a:pt x="44297" y="22148"/>
                  </a:lnTo>
                  <a:lnTo>
                    <a:pt x="44297" y="11074"/>
                  </a:lnTo>
                  <a:close/>
                </a:path>
                <a:path w="631825" h="44450">
                  <a:moveTo>
                    <a:pt x="55384" y="33223"/>
                  </a:moveTo>
                  <a:lnTo>
                    <a:pt x="44310" y="33223"/>
                  </a:lnTo>
                  <a:lnTo>
                    <a:pt x="44310" y="44310"/>
                  </a:lnTo>
                  <a:lnTo>
                    <a:pt x="55384" y="44310"/>
                  </a:lnTo>
                  <a:lnTo>
                    <a:pt x="55384" y="33223"/>
                  </a:lnTo>
                  <a:close/>
                </a:path>
                <a:path w="631825" h="44450">
                  <a:moveTo>
                    <a:pt x="77533" y="33223"/>
                  </a:moveTo>
                  <a:lnTo>
                    <a:pt x="66459" y="33223"/>
                  </a:lnTo>
                  <a:lnTo>
                    <a:pt x="66459" y="44310"/>
                  </a:lnTo>
                  <a:lnTo>
                    <a:pt x="77533" y="44310"/>
                  </a:lnTo>
                  <a:lnTo>
                    <a:pt x="77533" y="33223"/>
                  </a:lnTo>
                  <a:close/>
                </a:path>
                <a:path w="631825" h="44450">
                  <a:moveTo>
                    <a:pt x="77533" y="11074"/>
                  </a:moveTo>
                  <a:lnTo>
                    <a:pt x="66459" y="11074"/>
                  </a:lnTo>
                  <a:lnTo>
                    <a:pt x="55384" y="11074"/>
                  </a:lnTo>
                  <a:lnTo>
                    <a:pt x="55384" y="22148"/>
                  </a:lnTo>
                  <a:lnTo>
                    <a:pt x="55384" y="33223"/>
                  </a:lnTo>
                  <a:lnTo>
                    <a:pt x="66459" y="33223"/>
                  </a:lnTo>
                  <a:lnTo>
                    <a:pt x="66459" y="22148"/>
                  </a:lnTo>
                  <a:lnTo>
                    <a:pt x="77533" y="22148"/>
                  </a:lnTo>
                  <a:lnTo>
                    <a:pt x="77533" y="11074"/>
                  </a:lnTo>
                  <a:close/>
                </a:path>
                <a:path w="631825" h="44450">
                  <a:moveTo>
                    <a:pt x="99682" y="22148"/>
                  </a:moveTo>
                  <a:lnTo>
                    <a:pt x="88607" y="22148"/>
                  </a:lnTo>
                  <a:lnTo>
                    <a:pt x="88607" y="33223"/>
                  </a:lnTo>
                  <a:lnTo>
                    <a:pt x="99682" y="33223"/>
                  </a:lnTo>
                  <a:lnTo>
                    <a:pt x="99682" y="22148"/>
                  </a:lnTo>
                  <a:close/>
                </a:path>
                <a:path w="631825" h="44450">
                  <a:moveTo>
                    <a:pt x="121843" y="11074"/>
                  </a:moveTo>
                  <a:lnTo>
                    <a:pt x="110769" y="11074"/>
                  </a:lnTo>
                  <a:lnTo>
                    <a:pt x="99695" y="11074"/>
                  </a:lnTo>
                  <a:lnTo>
                    <a:pt x="99695" y="22148"/>
                  </a:lnTo>
                  <a:lnTo>
                    <a:pt x="110769" y="22148"/>
                  </a:lnTo>
                  <a:lnTo>
                    <a:pt x="121843" y="22148"/>
                  </a:lnTo>
                  <a:lnTo>
                    <a:pt x="121843" y="11074"/>
                  </a:lnTo>
                  <a:close/>
                </a:path>
                <a:path w="631825" h="44450">
                  <a:moveTo>
                    <a:pt x="143992" y="11074"/>
                  </a:moveTo>
                  <a:lnTo>
                    <a:pt x="132918" y="11074"/>
                  </a:lnTo>
                  <a:lnTo>
                    <a:pt x="132918" y="22148"/>
                  </a:lnTo>
                  <a:lnTo>
                    <a:pt x="132918" y="33223"/>
                  </a:lnTo>
                  <a:lnTo>
                    <a:pt x="143992" y="33223"/>
                  </a:lnTo>
                  <a:lnTo>
                    <a:pt x="143992" y="22148"/>
                  </a:lnTo>
                  <a:lnTo>
                    <a:pt x="143992" y="11074"/>
                  </a:lnTo>
                  <a:close/>
                </a:path>
                <a:path w="631825" h="44450">
                  <a:moveTo>
                    <a:pt x="166154" y="22148"/>
                  </a:moveTo>
                  <a:lnTo>
                    <a:pt x="155079" y="22148"/>
                  </a:lnTo>
                  <a:lnTo>
                    <a:pt x="155079" y="33223"/>
                  </a:lnTo>
                  <a:lnTo>
                    <a:pt x="166154" y="33223"/>
                  </a:lnTo>
                  <a:lnTo>
                    <a:pt x="166154" y="22148"/>
                  </a:lnTo>
                  <a:close/>
                </a:path>
                <a:path w="631825" h="44450">
                  <a:moveTo>
                    <a:pt x="210451" y="11074"/>
                  </a:moveTo>
                  <a:lnTo>
                    <a:pt x="199377" y="11074"/>
                  </a:lnTo>
                  <a:lnTo>
                    <a:pt x="188302" y="11074"/>
                  </a:lnTo>
                  <a:lnTo>
                    <a:pt x="177228" y="11074"/>
                  </a:lnTo>
                  <a:lnTo>
                    <a:pt x="177228" y="22148"/>
                  </a:lnTo>
                  <a:lnTo>
                    <a:pt x="177228" y="33223"/>
                  </a:lnTo>
                  <a:lnTo>
                    <a:pt x="188302" y="33223"/>
                  </a:lnTo>
                  <a:lnTo>
                    <a:pt x="188302" y="22148"/>
                  </a:lnTo>
                  <a:lnTo>
                    <a:pt x="199377" y="22148"/>
                  </a:lnTo>
                  <a:lnTo>
                    <a:pt x="210451" y="22148"/>
                  </a:lnTo>
                  <a:lnTo>
                    <a:pt x="210451" y="11074"/>
                  </a:lnTo>
                  <a:close/>
                </a:path>
                <a:path w="631825" h="44450">
                  <a:moveTo>
                    <a:pt x="232613" y="22148"/>
                  </a:moveTo>
                  <a:lnTo>
                    <a:pt x="221538" y="22148"/>
                  </a:lnTo>
                  <a:lnTo>
                    <a:pt x="221538" y="11074"/>
                  </a:lnTo>
                  <a:lnTo>
                    <a:pt x="210464" y="11074"/>
                  </a:lnTo>
                  <a:lnTo>
                    <a:pt x="210464" y="22148"/>
                  </a:lnTo>
                  <a:lnTo>
                    <a:pt x="210464" y="33223"/>
                  </a:lnTo>
                  <a:lnTo>
                    <a:pt x="221538" y="33223"/>
                  </a:lnTo>
                  <a:lnTo>
                    <a:pt x="232613" y="33223"/>
                  </a:lnTo>
                  <a:lnTo>
                    <a:pt x="232613" y="22148"/>
                  </a:lnTo>
                  <a:close/>
                </a:path>
                <a:path w="631825" h="44450">
                  <a:moveTo>
                    <a:pt x="254762" y="11074"/>
                  </a:moveTo>
                  <a:lnTo>
                    <a:pt x="243687" y="11074"/>
                  </a:lnTo>
                  <a:lnTo>
                    <a:pt x="232613" y="11074"/>
                  </a:lnTo>
                  <a:lnTo>
                    <a:pt x="232613" y="22148"/>
                  </a:lnTo>
                  <a:lnTo>
                    <a:pt x="243687" y="22148"/>
                  </a:lnTo>
                  <a:lnTo>
                    <a:pt x="254762" y="22148"/>
                  </a:lnTo>
                  <a:lnTo>
                    <a:pt x="254762" y="11074"/>
                  </a:lnTo>
                  <a:close/>
                </a:path>
                <a:path w="631825" h="44450">
                  <a:moveTo>
                    <a:pt x="265836" y="22148"/>
                  </a:moveTo>
                  <a:lnTo>
                    <a:pt x="254762" y="22148"/>
                  </a:lnTo>
                  <a:lnTo>
                    <a:pt x="254762" y="33223"/>
                  </a:lnTo>
                  <a:lnTo>
                    <a:pt x="265836" y="33223"/>
                  </a:lnTo>
                  <a:lnTo>
                    <a:pt x="265836" y="22148"/>
                  </a:lnTo>
                  <a:close/>
                </a:path>
                <a:path w="631825" h="44450">
                  <a:moveTo>
                    <a:pt x="276923" y="22148"/>
                  </a:moveTo>
                  <a:lnTo>
                    <a:pt x="265849" y="22148"/>
                  </a:lnTo>
                  <a:lnTo>
                    <a:pt x="265849" y="33223"/>
                  </a:lnTo>
                  <a:lnTo>
                    <a:pt x="276923" y="33223"/>
                  </a:lnTo>
                  <a:lnTo>
                    <a:pt x="276923" y="22148"/>
                  </a:lnTo>
                  <a:close/>
                </a:path>
                <a:path w="631825" h="44450">
                  <a:moveTo>
                    <a:pt x="299072" y="11074"/>
                  </a:moveTo>
                  <a:lnTo>
                    <a:pt x="287997" y="11074"/>
                  </a:lnTo>
                  <a:lnTo>
                    <a:pt x="287997" y="22148"/>
                  </a:lnTo>
                  <a:lnTo>
                    <a:pt x="299072" y="22148"/>
                  </a:lnTo>
                  <a:lnTo>
                    <a:pt x="299072" y="11074"/>
                  </a:lnTo>
                  <a:close/>
                </a:path>
                <a:path w="631825" h="44450">
                  <a:moveTo>
                    <a:pt x="321221" y="22148"/>
                  </a:moveTo>
                  <a:lnTo>
                    <a:pt x="310146" y="22148"/>
                  </a:lnTo>
                  <a:lnTo>
                    <a:pt x="299072" y="22148"/>
                  </a:lnTo>
                  <a:lnTo>
                    <a:pt x="299072" y="33223"/>
                  </a:lnTo>
                  <a:lnTo>
                    <a:pt x="310146" y="33223"/>
                  </a:lnTo>
                  <a:lnTo>
                    <a:pt x="321221" y="33223"/>
                  </a:lnTo>
                  <a:lnTo>
                    <a:pt x="321221" y="22148"/>
                  </a:lnTo>
                  <a:close/>
                </a:path>
                <a:path w="631825" h="44450">
                  <a:moveTo>
                    <a:pt x="376605" y="11074"/>
                  </a:moveTo>
                  <a:lnTo>
                    <a:pt x="365531" y="11074"/>
                  </a:lnTo>
                  <a:lnTo>
                    <a:pt x="354457" y="11074"/>
                  </a:lnTo>
                  <a:lnTo>
                    <a:pt x="354457" y="22148"/>
                  </a:lnTo>
                  <a:lnTo>
                    <a:pt x="343382" y="22148"/>
                  </a:lnTo>
                  <a:lnTo>
                    <a:pt x="343382" y="11074"/>
                  </a:lnTo>
                  <a:lnTo>
                    <a:pt x="332308" y="11074"/>
                  </a:lnTo>
                  <a:lnTo>
                    <a:pt x="321233" y="11074"/>
                  </a:lnTo>
                  <a:lnTo>
                    <a:pt x="321233" y="22148"/>
                  </a:lnTo>
                  <a:lnTo>
                    <a:pt x="321233" y="33223"/>
                  </a:lnTo>
                  <a:lnTo>
                    <a:pt x="332308" y="33223"/>
                  </a:lnTo>
                  <a:lnTo>
                    <a:pt x="343382" y="33223"/>
                  </a:lnTo>
                  <a:lnTo>
                    <a:pt x="354457" y="33223"/>
                  </a:lnTo>
                  <a:lnTo>
                    <a:pt x="365531" y="33223"/>
                  </a:lnTo>
                  <a:lnTo>
                    <a:pt x="365531" y="22148"/>
                  </a:lnTo>
                  <a:lnTo>
                    <a:pt x="376605" y="22148"/>
                  </a:lnTo>
                  <a:lnTo>
                    <a:pt x="376605" y="11074"/>
                  </a:lnTo>
                  <a:close/>
                </a:path>
                <a:path w="631825" h="44450">
                  <a:moveTo>
                    <a:pt x="409841" y="22148"/>
                  </a:moveTo>
                  <a:lnTo>
                    <a:pt x="398767" y="22148"/>
                  </a:lnTo>
                  <a:lnTo>
                    <a:pt x="398767" y="11074"/>
                  </a:lnTo>
                  <a:lnTo>
                    <a:pt x="387692" y="11074"/>
                  </a:lnTo>
                  <a:lnTo>
                    <a:pt x="376618" y="11074"/>
                  </a:lnTo>
                  <a:lnTo>
                    <a:pt x="376618" y="22148"/>
                  </a:lnTo>
                  <a:lnTo>
                    <a:pt x="376618" y="33223"/>
                  </a:lnTo>
                  <a:lnTo>
                    <a:pt x="387692" y="33223"/>
                  </a:lnTo>
                  <a:lnTo>
                    <a:pt x="398767" y="33223"/>
                  </a:lnTo>
                  <a:lnTo>
                    <a:pt x="409841" y="33223"/>
                  </a:lnTo>
                  <a:lnTo>
                    <a:pt x="409841" y="22148"/>
                  </a:lnTo>
                  <a:close/>
                </a:path>
                <a:path w="631825" h="44450">
                  <a:moveTo>
                    <a:pt x="431990" y="22148"/>
                  </a:moveTo>
                  <a:lnTo>
                    <a:pt x="420916" y="22148"/>
                  </a:lnTo>
                  <a:lnTo>
                    <a:pt x="420916" y="33223"/>
                  </a:lnTo>
                  <a:lnTo>
                    <a:pt x="431990" y="33223"/>
                  </a:lnTo>
                  <a:lnTo>
                    <a:pt x="431990" y="22148"/>
                  </a:lnTo>
                  <a:close/>
                </a:path>
                <a:path w="631825" h="44450">
                  <a:moveTo>
                    <a:pt x="476300" y="11074"/>
                  </a:moveTo>
                  <a:lnTo>
                    <a:pt x="465226" y="11074"/>
                  </a:lnTo>
                  <a:lnTo>
                    <a:pt x="454152" y="11074"/>
                  </a:lnTo>
                  <a:lnTo>
                    <a:pt x="443077" y="11074"/>
                  </a:lnTo>
                  <a:lnTo>
                    <a:pt x="432003" y="11074"/>
                  </a:lnTo>
                  <a:lnTo>
                    <a:pt x="432003" y="22148"/>
                  </a:lnTo>
                  <a:lnTo>
                    <a:pt x="443077" y="22148"/>
                  </a:lnTo>
                  <a:lnTo>
                    <a:pt x="454152" y="22148"/>
                  </a:lnTo>
                  <a:lnTo>
                    <a:pt x="454152" y="33223"/>
                  </a:lnTo>
                  <a:lnTo>
                    <a:pt x="465226" y="33223"/>
                  </a:lnTo>
                  <a:lnTo>
                    <a:pt x="465226" y="22148"/>
                  </a:lnTo>
                  <a:lnTo>
                    <a:pt x="476300" y="22148"/>
                  </a:lnTo>
                  <a:lnTo>
                    <a:pt x="476300" y="11074"/>
                  </a:lnTo>
                  <a:close/>
                </a:path>
                <a:path w="631825" h="44450">
                  <a:moveTo>
                    <a:pt x="542759" y="22148"/>
                  </a:moveTo>
                  <a:lnTo>
                    <a:pt x="531685" y="22148"/>
                  </a:lnTo>
                  <a:lnTo>
                    <a:pt x="520611" y="22148"/>
                  </a:lnTo>
                  <a:lnTo>
                    <a:pt x="520611" y="11074"/>
                  </a:lnTo>
                  <a:lnTo>
                    <a:pt x="509536" y="11074"/>
                  </a:lnTo>
                  <a:lnTo>
                    <a:pt x="498462" y="11074"/>
                  </a:lnTo>
                  <a:lnTo>
                    <a:pt x="498462" y="22148"/>
                  </a:lnTo>
                  <a:lnTo>
                    <a:pt x="487387" y="22148"/>
                  </a:lnTo>
                  <a:lnTo>
                    <a:pt x="487387" y="33223"/>
                  </a:lnTo>
                  <a:lnTo>
                    <a:pt x="498462" y="33223"/>
                  </a:lnTo>
                  <a:lnTo>
                    <a:pt x="509536" y="33223"/>
                  </a:lnTo>
                  <a:lnTo>
                    <a:pt x="520611" y="33223"/>
                  </a:lnTo>
                  <a:lnTo>
                    <a:pt x="531685" y="33223"/>
                  </a:lnTo>
                  <a:lnTo>
                    <a:pt x="542759" y="33223"/>
                  </a:lnTo>
                  <a:lnTo>
                    <a:pt x="542759" y="22148"/>
                  </a:lnTo>
                  <a:close/>
                </a:path>
                <a:path w="631825" h="44450">
                  <a:moveTo>
                    <a:pt x="542759" y="0"/>
                  </a:moveTo>
                  <a:lnTo>
                    <a:pt x="531685" y="0"/>
                  </a:lnTo>
                  <a:lnTo>
                    <a:pt x="520611" y="0"/>
                  </a:lnTo>
                  <a:lnTo>
                    <a:pt x="520611" y="11074"/>
                  </a:lnTo>
                  <a:lnTo>
                    <a:pt x="531685" y="11074"/>
                  </a:lnTo>
                  <a:lnTo>
                    <a:pt x="542759" y="11074"/>
                  </a:lnTo>
                  <a:lnTo>
                    <a:pt x="542759" y="0"/>
                  </a:lnTo>
                  <a:close/>
                </a:path>
                <a:path w="631825" h="44450">
                  <a:moveTo>
                    <a:pt x="553847" y="0"/>
                  </a:moveTo>
                  <a:lnTo>
                    <a:pt x="542772" y="0"/>
                  </a:lnTo>
                  <a:lnTo>
                    <a:pt x="542772" y="11074"/>
                  </a:lnTo>
                  <a:lnTo>
                    <a:pt x="553847" y="11074"/>
                  </a:lnTo>
                  <a:lnTo>
                    <a:pt x="553847" y="0"/>
                  </a:lnTo>
                  <a:close/>
                </a:path>
                <a:path w="631825" h="44450">
                  <a:moveTo>
                    <a:pt x="575995" y="0"/>
                  </a:moveTo>
                  <a:lnTo>
                    <a:pt x="564921" y="0"/>
                  </a:lnTo>
                  <a:lnTo>
                    <a:pt x="564921" y="11074"/>
                  </a:lnTo>
                  <a:lnTo>
                    <a:pt x="564921" y="22148"/>
                  </a:lnTo>
                  <a:lnTo>
                    <a:pt x="575995" y="22148"/>
                  </a:lnTo>
                  <a:lnTo>
                    <a:pt x="575995" y="11074"/>
                  </a:lnTo>
                  <a:lnTo>
                    <a:pt x="575995" y="0"/>
                  </a:lnTo>
                  <a:close/>
                </a:path>
                <a:path w="631825" h="44450">
                  <a:moveTo>
                    <a:pt x="598131" y="22148"/>
                  </a:moveTo>
                  <a:lnTo>
                    <a:pt x="587057" y="22148"/>
                  </a:lnTo>
                  <a:lnTo>
                    <a:pt x="587057" y="33223"/>
                  </a:lnTo>
                  <a:lnTo>
                    <a:pt x="598131" y="33223"/>
                  </a:lnTo>
                  <a:lnTo>
                    <a:pt x="598131" y="22148"/>
                  </a:lnTo>
                  <a:close/>
                </a:path>
                <a:path w="631825" h="44450">
                  <a:moveTo>
                    <a:pt x="598131" y="0"/>
                  </a:moveTo>
                  <a:lnTo>
                    <a:pt x="587057" y="0"/>
                  </a:lnTo>
                  <a:lnTo>
                    <a:pt x="587057" y="11074"/>
                  </a:lnTo>
                  <a:lnTo>
                    <a:pt x="598131" y="11074"/>
                  </a:lnTo>
                  <a:lnTo>
                    <a:pt x="598131" y="0"/>
                  </a:lnTo>
                  <a:close/>
                </a:path>
                <a:path w="631825" h="44450">
                  <a:moveTo>
                    <a:pt x="620293" y="0"/>
                  </a:moveTo>
                  <a:lnTo>
                    <a:pt x="609219" y="0"/>
                  </a:lnTo>
                  <a:lnTo>
                    <a:pt x="598157" y="0"/>
                  </a:lnTo>
                  <a:lnTo>
                    <a:pt x="598157" y="11074"/>
                  </a:lnTo>
                  <a:lnTo>
                    <a:pt x="609219" y="11074"/>
                  </a:lnTo>
                  <a:lnTo>
                    <a:pt x="609219" y="22148"/>
                  </a:lnTo>
                  <a:lnTo>
                    <a:pt x="620293" y="22148"/>
                  </a:lnTo>
                  <a:lnTo>
                    <a:pt x="620293" y="11074"/>
                  </a:lnTo>
                  <a:lnTo>
                    <a:pt x="620293" y="0"/>
                  </a:lnTo>
                  <a:close/>
                </a:path>
                <a:path w="631825" h="44450">
                  <a:moveTo>
                    <a:pt x="631380" y="0"/>
                  </a:moveTo>
                  <a:lnTo>
                    <a:pt x="620306" y="0"/>
                  </a:lnTo>
                  <a:lnTo>
                    <a:pt x="620306" y="11074"/>
                  </a:lnTo>
                  <a:lnTo>
                    <a:pt x="620306" y="22148"/>
                  </a:lnTo>
                  <a:lnTo>
                    <a:pt x="631380" y="22148"/>
                  </a:lnTo>
                  <a:lnTo>
                    <a:pt x="631380" y="11074"/>
                  </a:lnTo>
                  <a:lnTo>
                    <a:pt x="6313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5955525" y="3545941"/>
              <a:ext cx="620395" cy="33655"/>
            </a:xfrm>
            <a:custGeom>
              <a:avLst/>
              <a:gdLst/>
              <a:ahLst/>
              <a:cxnLst/>
              <a:rect l="l" t="t" r="r" b="b"/>
              <a:pathLst>
                <a:path w="620395" h="33654">
                  <a:moveTo>
                    <a:pt x="11074" y="22161"/>
                  </a:moveTo>
                  <a:lnTo>
                    <a:pt x="0" y="22161"/>
                  </a:lnTo>
                  <a:lnTo>
                    <a:pt x="0" y="33235"/>
                  </a:lnTo>
                  <a:lnTo>
                    <a:pt x="11074" y="33235"/>
                  </a:lnTo>
                  <a:lnTo>
                    <a:pt x="11074" y="22161"/>
                  </a:lnTo>
                  <a:close/>
                </a:path>
                <a:path w="620395" h="33654">
                  <a:moveTo>
                    <a:pt x="33223" y="11074"/>
                  </a:moveTo>
                  <a:lnTo>
                    <a:pt x="22148" y="11074"/>
                  </a:lnTo>
                  <a:lnTo>
                    <a:pt x="11074" y="11074"/>
                  </a:lnTo>
                  <a:lnTo>
                    <a:pt x="11074" y="22148"/>
                  </a:lnTo>
                  <a:lnTo>
                    <a:pt x="22148" y="22148"/>
                  </a:lnTo>
                  <a:lnTo>
                    <a:pt x="33223" y="22148"/>
                  </a:lnTo>
                  <a:lnTo>
                    <a:pt x="33223" y="11074"/>
                  </a:lnTo>
                  <a:close/>
                </a:path>
                <a:path w="620395" h="33654">
                  <a:moveTo>
                    <a:pt x="44297" y="22161"/>
                  </a:moveTo>
                  <a:lnTo>
                    <a:pt x="33223" y="22161"/>
                  </a:lnTo>
                  <a:lnTo>
                    <a:pt x="33223" y="33235"/>
                  </a:lnTo>
                  <a:lnTo>
                    <a:pt x="44297" y="33235"/>
                  </a:lnTo>
                  <a:lnTo>
                    <a:pt x="44297" y="22161"/>
                  </a:lnTo>
                  <a:close/>
                </a:path>
                <a:path w="620395" h="33654">
                  <a:moveTo>
                    <a:pt x="55384" y="11074"/>
                  </a:moveTo>
                  <a:lnTo>
                    <a:pt x="44310" y="11074"/>
                  </a:lnTo>
                  <a:lnTo>
                    <a:pt x="44310" y="22148"/>
                  </a:lnTo>
                  <a:lnTo>
                    <a:pt x="55384" y="22148"/>
                  </a:lnTo>
                  <a:lnTo>
                    <a:pt x="55384" y="11074"/>
                  </a:lnTo>
                  <a:close/>
                </a:path>
                <a:path w="620395" h="33654">
                  <a:moveTo>
                    <a:pt x="88607" y="22161"/>
                  </a:moveTo>
                  <a:lnTo>
                    <a:pt x="77533" y="22161"/>
                  </a:lnTo>
                  <a:lnTo>
                    <a:pt x="66459" y="22161"/>
                  </a:lnTo>
                  <a:lnTo>
                    <a:pt x="55384" y="22161"/>
                  </a:lnTo>
                  <a:lnTo>
                    <a:pt x="55384" y="33235"/>
                  </a:lnTo>
                  <a:lnTo>
                    <a:pt x="66459" y="33235"/>
                  </a:lnTo>
                  <a:lnTo>
                    <a:pt x="77533" y="33235"/>
                  </a:lnTo>
                  <a:lnTo>
                    <a:pt x="88607" y="33235"/>
                  </a:lnTo>
                  <a:lnTo>
                    <a:pt x="88607" y="22161"/>
                  </a:lnTo>
                  <a:close/>
                </a:path>
                <a:path w="620395" h="33654">
                  <a:moveTo>
                    <a:pt x="88607" y="0"/>
                  </a:moveTo>
                  <a:lnTo>
                    <a:pt x="77533" y="0"/>
                  </a:lnTo>
                  <a:lnTo>
                    <a:pt x="66459" y="0"/>
                  </a:lnTo>
                  <a:lnTo>
                    <a:pt x="66459" y="11087"/>
                  </a:lnTo>
                  <a:lnTo>
                    <a:pt x="77533" y="11087"/>
                  </a:lnTo>
                  <a:lnTo>
                    <a:pt x="88607" y="11087"/>
                  </a:lnTo>
                  <a:lnTo>
                    <a:pt x="88607" y="0"/>
                  </a:lnTo>
                  <a:close/>
                </a:path>
                <a:path w="620395" h="33654">
                  <a:moveTo>
                    <a:pt x="121843" y="0"/>
                  </a:moveTo>
                  <a:lnTo>
                    <a:pt x="110769" y="0"/>
                  </a:lnTo>
                  <a:lnTo>
                    <a:pt x="110769" y="11074"/>
                  </a:lnTo>
                  <a:lnTo>
                    <a:pt x="99695" y="11074"/>
                  </a:lnTo>
                  <a:lnTo>
                    <a:pt x="99695" y="22148"/>
                  </a:lnTo>
                  <a:lnTo>
                    <a:pt x="110769" y="22148"/>
                  </a:lnTo>
                  <a:lnTo>
                    <a:pt x="121843" y="22148"/>
                  </a:lnTo>
                  <a:lnTo>
                    <a:pt x="121843" y="11087"/>
                  </a:lnTo>
                  <a:lnTo>
                    <a:pt x="121843" y="0"/>
                  </a:lnTo>
                  <a:close/>
                </a:path>
                <a:path w="620395" h="33654">
                  <a:moveTo>
                    <a:pt x="143992" y="22161"/>
                  </a:moveTo>
                  <a:lnTo>
                    <a:pt x="132918" y="22161"/>
                  </a:lnTo>
                  <a:lnTo>
                    <a:pt x="132918" y="33235"/>
                  </a:lnTo>
                  <a:lnTo>
                    <a:pt x="143992" y="33235"/>
                  </a:lnTo>
                  <a:lnTo>
                    <a:pt x="143992" y="22161"/>
                  </a:lnTo>
                  <a:close/>
                </a:path>
                <a:path w="620395" h="33654">
                  <a:moveTo>
                    <a:pt x="143992" y="0"/>
                  </a:moveTo>
                  <a:lnTo>
                    <a:pt x="132918" y="0"/>
                  </a:lnTo>
                  <a:lnTo>
                    <a:pt x="132918" y="11074"/>
                  </a:lnTo>
                  <a:lnTo>
                    <a:pt x="132918" y="22148"/>
                  </a:lnTo>
                  <a:lnTo>
                    <a:pt x="143992" y="22148"/>
                  </a:lnTo>
                  <a:lnTo>
                    <a:pt x="143992" y="11087"/>
                  </a:lnTo>
                  <a:lnTo>
                    <a:pt x="143992" y="0"/>
                  </a:lnTo>
                  <a:close/>
                </a:path>
                <a:path w="620395" h="33654">
                  <a:moveTo>
                    <a:pt x="166154" y="22161"/>
                  </a:moveTo>
                  <a:lnTo>
                    <a:pt x="155079" y="22161"/>
                  </a:lnTo>
                  <a:lnTo>
                    <a:pt x="155079" y="33235"/>
                  </a:lnTo>
                  <a:lnTo>
                    <a:pt x="166154" y="33235"/>
                  </a:lnTo>
                  <a:lnTo>
                    <a:pt x="166154" y="22161"/>
                  </a:lnTo>
                  <a:close/>
                </a:path>
                <a:path w="620395" h="33654">
                  <a:moveTo>
                    <a:pt x="188302" y="22161"/>
                  </a:moveTo>
                  <a:lnTo>
                    <a:pt x="177228" y="22161"/>
                  </a:lnTo>
                  <a:lnTo>
                    <a:pt x="177228" y="33235"/>
                  </a:lnTo>
                  <a:lnTo>
                    <a:pt x="188302" y="33235"/>
                  </a:lnTo>
                  <a:lnTo>
                    <a:pt x="188302" y="22161"/>
                  </a:lnTo>
                  <a:close/>
                </a:path>
                <a:path w="620395" h="33654">
                  <a:moveTo>
                    <a:pt x="188302" y="0"/>
                  </a:moveTo>
                  <a:lnTo>
                    <a:pt x="177228" y="0"/>
                  </a:lnTo>
                  <a:lnTo>
                    <a:pt x="166154" y="0"/>
                  </a:lnTo>
                  <a:lnTo>
                    <a:pt x="166154" y="11087"/>
                  </a:lnTo>
                  <a:lnTo>
                    <a:pt x="177228" y="11087"/>
                  </a:lnTo>
                  <a:lnTo>
                    <a:pt x="177228" y="22148"/>
                  </a:lnTo>
                  <a:lnTo>
                    <a:pt x="188302" y="22148"/>
                  </a:lnTo>
                  <a:lnTo>
                    <a:pt x="188302" y="11087"/>
                  </a:lnTo>
                  <a:lnTo>
                    <a:pt x="188302" y="0"/>
                  </a:lnTo>
                  <a:close/>
                </a:path>
                <a:path w="620395" h="33654">
                  <a:moveTo>
                    <a:pt x="210451" y="22161"/>
                  </a:moveTo>
                  <a:lnTo>
                    <a:pt x="199377" y="22161"/>
                  </a:lnTo>
                  <a:lnTo>
                    <a:pt x="199377" y="33235"/>
                  </a:lnTo>
                  <a:lnTo>
                    <a:pt x="210451" y="33235"/>
                  </a:lnTo>
                  <a:lnTo>
                    <a:pt x="210451" y="22161"/>
                  </a:lnTo>
                  <a:close/>
                </a:path>
                <a:path w="620395" h="33654">
                  <a:moveTo>
                    <a:pt x="210451" y="11074"/>
                  </a:moveTo>
                  <a:lnTo>
                    <a:pt x="199377" y="11074"/>
                  </a:lnTo>
                  <a:lnTo>
                    <a:pt x="199377" y="22148"/>
                  </a:lnTo>
                  <a:lnTo>
                    <a:pt x="210451" y="22148"/>
                  </a:lnTo>
                  <a:lnTo>
                    <a:pt x="210451" y="11074"/>
                  </a:lnTo>
                  <a:close/>
                </a:path>
                <a:path w="620395" h="33654">
                  <a:moveTo>
                    <a:pt x="232613" y="11074"/>
                  </a:moveTo>
                  <a:lnTo>
                    <a:pt x="221538" y="11074"/>
                  </a:lnTo>
                  <a:lnTo>
                    <a:pt x="210464" y="11074"/>
                  </a:lnTo>
                  <a:lnTo>
                    <a:pt x="210464" y="22148"/>
                  </a:lnTo>
                  <a:lnTo>
                    <a:pt x="221538" y="22148"/>
                  </a:lnTo>
                  <a:lnTo>
                    <a:pt x="232613" y="22148"/>
                  </a:lnTo>
                  <a:lnTo>
                    <a:pt x="232613" y="11074"/>
                  </a:lnTo>
                  <a:close/>
                </a:path>
                <a:path w="620395" h="33654">
                  <a:moveTo>
                    <a:pt x="254762" y="22161"/>
                  </a:moveTo>
                  <a:lnTo>
                    <a:pt x="243687" y="22161"/>
                  </a:lnTo>
                  <a:lnTo>
                    <a:pt x="232613" y="22161"/>
                  </a:lnTo>
                  <a:lnTo>
                    <a:pt x="221538" y="22161"/>
                  </a:lnTo>
                  <a:lnTo>
                    <a:pt x="210464" y="22161"/>
                  </a:lnTo>
                  <a:lnTo>
                    <a:pt x="210464" y="33235"/>
                  </a:lnTo>
                  <a:lnTo>
                    <a:pt x="221538" y="33235"/>
                  </a:lnTo>
                  <a:lnTo>
                    <a:pt x="232613" y="33235"/>
                  </a:lnTo>
                  <a:lnTo>
                    <a:pt x="243687" y="33235"/>
                  </a:lnTo>
                  <a:lnTo>
                    <a:pt x="254762" y="33235"/>
                  </a:lnTo>
                  <a:lnTo>
                    <a:pt x="254762" y="22161"/>
                  </a:lnTo>
                  <a:close/>
                </a:path>
                <a:path w="620395" h="33654">
                  <a:moveTo>
                    <a:pt x="254762" y="0"/>
                  </a:moveTo>
                  <a:lnTo>
                    <a:pt x="243687" y="0"/>
                  </a:lnTo>
                  <a:lnTo>
                    <a:pt x="243687" y="11087"/>
                  </a:lnTo>
                  <a:lnTo>
                    <a:pt x="254762" y="11087"/>
                  </a:lnTo>
                  <a:lnTo>
                    <a:pt x="254762" y="0"/>
                  </a:lnTo>
                  <a:close/>
                </a:path>
                <a:path w="620395" h="33654">
                  <a:moveTo>
                    <a:pt x="287997" y="11074"/>
                  </a:moveTo>
                  <a:lnTo>
                    <a:pt x="276923" y="11074"/>
                  </a:lnTo>
                  <a:lnTo>
                    <a:pt x="276923" y="0"/>
                  </a:lnTo>
                  <a:lnTo>
                    <a:pt x="265849" y="0"/>
                  </a:lnTo>
                  <a:lnTo>
                    <a:pt x="265849" y="11074"/>
                  </a:lnTo>
                  <a:lnTo>
                    <a:pt x="265849" y="22148"/>
                  </a:lnTo>
                  <a:lnTo>
                    <a:pt x="276923" y="22148"/>
                  </a:lnTo>
                  <a:lnTo>
                    <a:pt x="287997" y="22148"/>
                  </a:lnTo>
                  <a:lnTo>
                    <a:pt x="287997" y="11074"/>
                  </a:lnTo>
                  <a:close/>
                </a:path>
                <a:path w="620395" h="33654">
                  <a:moveTo>
                    <a:pt x="299072" y="22161"/>
                  </a:moveTo>
                  <a:lnTo>
                    <a:pt x="287997" y="22161"/>
                  </a:lnTo>
                  <a:lnTo>
                    <a:pt x="276923" y="22161"/>
                  </a:lnTo>
                  <a:lnTo>
                    <a:pt x="265849" y="22161"/>
                  </a:lnTo>
                  <a:lnTo>
                    <a:pt x="265849" y="33235"/>
                  </a:lnTo>
                  <a:lnTo>
                    <a:pt x="276923" y="33235"/>
                  </a:lnTo>
                  <a:lnTo>
                    <a:pt x="287997" y="33235"/>
                  </a:lnTo>
                  <a:lnTo>
                    <a:pt x="299072" y="33235"/>
                  </a:lnTo>
                  <a:lnTo>
                    <a:pt x="299072" y="22161"/>
                  </a:lnTo>
                  <a:close/>
                </a:path>
                <a:path w="620395" h="33654">
                  <a:moveTo>
                    <a:pt x="310146" y="0"/>
                  </a:moveTo>
                  <a:lnTo>
                    <a:pt x="299072" y="0"/>
                  </a:lnTo>
                  <a:lnTo>
                    <a:pt x="299072" y="11074"/>
                  </a:lnTo>
                  <a:lnTo>
                    <a:pt x="299072" y="22148"/>
                  </a:lnTo>
                  <a:lnTo>
                    <a:pt x="310146" y="22148"/>
                  </a:lnTo>
                  <a:lnTo>
                    <a:pt x="310146" y="11087"/>
                  </a:lnTo>
                  <a:lnTo>
                    <a:pt x="310146" y="0"/>
                  </a:lnTo>
                  <a:close/>
                </a:path>
                <a:path w="620395" h="33654">
                  <a:moveTo>
                    <a:pt x="321221" y="22161"/>
                  </a:moveTo>
                  <a:lnTo>
                    <a:pt x="310146" y="22161"/>
                  </a:lnTo>
                  <a:lnTo>
                    <a:pt x="310146" y="33235"/>
                  </a:lnTo>
                  <a:lnTo>
                    <a:pt x="321221" y="33235"/>
                  </a:lnTo>
                  <a:lnTo>
                    <a:pt x="321221" y="22161"/>
                  </a:lnTo>
                  <a:close/>
                </a:path>
                <a:path w="620395" h="33654">
                  <a:moveTo>
                    <a:pt x="354457" y="22161"/>
                  </a:moveTo>
                  <a:lnTo>
                    <a:pt x="343382" y="22161"/>
                  </a:lnTo>
                  <a:lnTo>
                    <a:pt x="332308" y="22161"/>
                  </a:lnTo>
                  <a:lnTo>
                    <a:pt x="321233" y="22161"/>
                  </a:lnTo>
                  <a:lnTo>
                    <a:pt x="321233" y="33235"/>
                  </a:lnTo>
                  <a:lnTo>
                    <a:pt x="332308" y="33235"/>
                  </a:lnTo>
                  <a:lnTo>
                    <a:pt x="343382" y="33235"/>
                  </a:lnTo>
                  <a:lnTo>
                    <a:pt x="354457" y="33235"/>
                  </a:lnTo>
                  <a:lnTo>
                    <a:pt x="354457" y="22161"/>
                  </a:lnTo>
                  <a:close/>
                </a:path>
                <a:path w="620395" h="33654">
                  <a:moveTo>
                    <a:pt x="376605" y="0"/>
                  </a:moveTo>
                  <a:lnTo>
                    <a:pt x="365531" y="0"/>
                  </a:lnTo>
                  <a:lnTo>
                    <a:pt x="365531" y="11074"/>
                  </a:lnTo>
                  <a:lnTo>
                    <a:pt x="354457" y="11074"/>
                  </a:lnTo>
                  <a:lnTo>
                    <a:pt x="354457" y="0"/>
                  </a:lnTo>
                  <a:lnTo>
                    <a:pt x="343382" y="0"/>
                  </a:lnTo>
                  <a:lnTo>
                    <a:pt x="332308" y="0"/>
                  </a:lnTo>
                  <a:lnTo>
                    <a:pt x="321233" y="0"/>
                  </a:lnTo>
                  <a:lnTo>
                    <a:pt x="321233" y="11087"/>
                  </a:lnTo>
                  <a:lnTo>
                    <a:pt x="332308" y="11087"/>
                  </a:lnTo>
                  <a:lnTo>
                    <a:pt x="343382" y="11087"/>
                  </a:lnTo>
                  <a:lnTo>
                    <a:pt x="343382" y="22148"/>
                  </a:lnTo>
                  <a:lnTo>
                    <a:pt x="354457" y="22148"/>
                  </a:lnTo>
                  <a:lnTo>
                    <a:pt x="365531" y="22148"/>
                  </a:lnTo>
                  <a:lnTo>
                    <a:pt x="376605" y="22148"/>
                  </a:lnTo>
                  <a:lnTo>
                    <a:pt x="376605" y="11087"/>
                  </a:lnTo>
                  <a:lnTo>
                    <a:pt x="376605" y="0"/>
                  </a:lnTo>
                  <a:close/>
                </a:path>
                <a:path w="620395" h="33654">
                  <a:moveTo>
                    <a:pt x="387692" y="0"/>
                  </a:moveTo>
                  <a:lnTo>
                    <a:pt x="376618" y="0"/>
                  </a:lnTo>
                  <a:lnTo>
                    <a:pt x="376618" y="11087"/>
                  </a:lnTo>
                  <a:lnTo>
                    <a:pt x="387692" y="11087"/>
                  </a:lnTo>
                  <a:lnTo>
                    <a:pt x="387692" y="0"/>
                  </a:lnTo>
                  <a:close/>
                </a:path>
                <a:path w="620395" h="33654">
                  <a:moveTo>
                    <a:pt x="398767" y="22161"/>
                  </a:moveTo>
                  <a:lnTo>
                    <a:pt x="387692" y="22161"/>
                  </a:lnTo>
                  <a:lnTo>
                    <a:pt x="387692" y="33235"/>
                  </a:lnTo>
                  <a:lnTo>
                    <a:pt x="398767" y="33235"/>
                  </a:lnTo>
                  <a:lnTo>
                    <a:pt x="398767" y="22161"/>
                  </a:lnTo>
                  <a:close/>
                </a:path>
                <a:path w="620395" h="33654">
                  <a:moveTo>
                    <a:pt x="431990" y="11074"/>
                  </a:moveTo>
                  <a:lnTo>
                    <a:pt x="420916" y="11074"/>
                  </a:lnTo>
                  <a:lnTo>
                    <a:pt x="420916" y="0"/>
                  </a:lnTo>
                  <a:lnTo>
                    <a:pt x="409841" y="0"/>
                  </a:lnTo>
                  <a:lnTo>
                    <a:pt x="398767" y="0"/>
                  </a:lnTo>
                  <a:lnTo>
                    <a:pt x="398767" y="11087"/>
                  </a:lnTo>
                  <a:lnTo>
                    <a:pt x="409841" y="11087"/>
                  </a:lnTo>
                  <a:lnTo>
                    <a:pt x="409841" y="22148"/>
                  </a:lnTo>
                  <a:lnTo>
                    <a:pt x="420916" y="22148"/>
                  </a:lnTo>
                  <a:lnTo>
                    <a:pt x="431990" y="22148"/>
                  </a:lnTo>
                  <a:lnTo>
                    <a:pt x="431990" y="11074"/>
                  </a:lnTo>
                  <a:close/>
                </a:path>
                <a:path w="620395" h="33654">
                  <a:moveTo>
                    <a:pt x="443077" y="11074"/>
                  </a:moveTo>
                  <a:lnTo>
                    <a:pt x="432003" y="11074"/>
                  </a:lnTo>
                  <a:lnTo>
                    <a:pt x="432003" y="22148"/>
                  </a:lnTo>
                  <a:lnTo>
                    <a:pt x="443077" y="22148"/>
                  </a:lnTo>
                  <a:lnTo>
                    <a:pt x="443077" y="11074"/>
                  </a:lnTo>
                  <a:close/>
                </a:path>
                <a:path w="620395" h="33654">
                  <a:moveTo>
                    <a:pt x="454152" y="22161"/>
                  </a:moveTo>
                  <a:lnTo>
                    <a:pt x="443077" y="22161"/>
                  </a:lnTo>
                  <a:lnTo>
                    <a:pt x="443077" y="33235"/>
                  </a:lnTo>
                  <a:lnTo>
                    <a:pt x="454152" y="33235"/>
                  </a:lnTo>
                  <a:lnTo>
                    <a:pt x="454152" y="22161"/>
                  </a:lnTo>
                  <a:close/>
                </a:path>
                <a:path w="620395" h="33654">
                  <a:moveTo>
                    <a:pt x="476300" y="22161"/>
                  </a:moveTo>
                  <a:lnTo>
                    <a:pt x="465226" y="22161"/>
                  </a:lnTo>
                  <a:lnTo>
                    <a:pt x="465226" y="33235"/>
                  </a:lnTo>
                  <a:lnTo>
                    <a:pt x="476300" y="33235"/>
                  </a:lnTo>
                  <a:lnTo>
                    <a:pt x="476300" y="22161"/>
                  </a:lnTo>
                  <a:close/>
                </a:path>
                <a:path w="620395" h="33654">
                  <a:moveTo>
                    <a:pt x="487375" y="0"/>
                  </a:moveTo>
                  <a:lnTo>
                    <a:pt x="476300" y="0"/>
                  </a:lnTo>
                  <a:lnTo>
                    <a:pt x="465226" y="0"/>
                  </a:lnTo>
                  <a:lnTo>
                    <a:pt x="454152" y="0"/>
                  </a:lnTo>
                  <a:lnTo>
                    <a:pt x="454152" y="11087"/>
                  </a:lnTo>
                  <a:lnTo>
                    <a:pt x="465226" y="11087"/>
                  </a:lnTo>
                  <a:lnTo>
                    <a:pt x="476300" y="11087"/>
                  </a:lnTo>
                  <a:lnTo>
                    <a:pt x="487375" y="11087"/>
                  </a:lnTo>
                  <a:lnTo>
                    <a:pt x="487375" y="0"/>
                  </a:lnTo>
                  <a:close/>
                </a:path>
                <a:path w="620395" h="33654">
                  <a:moveTo>
                    <a:pt x="498462" y="22161"/>
                  </a:moveTo>
                  <a:lnTo>
                    <a:pt x="487387" y="22161"/>
                  </a:lnTo>
                  <a:lnTo>
                    <a:pt x="487387" y="33235"/>
                  </a:lnTo>
                  <a:lnTo>
                    <a:pt x="498462" y="33235"/>
                  </a:lnTo>
                  <a:lnTo>
                    <a:pt x="498462" y="22161"/>
                  </a:lnTo>
                  <a:close/>
                </a:path>
                <a:path w="620395" h="33654">
                  <a:moveTo>
                    <a:pt x="498462" y="11074"/>
                  </a:moveTo>
                  <a:lnTo>
                    <a:pt x="487387" y="11074"/>
                  </a:lnTo>
                  <a:lnTo>
                    <a:pt x="487387" y="22148"/>
                  </a:lnTo>
                  <a:lnTo>
                    <a:pt x="498462" y="22148"/>
                  </a:lnTo>
                  <a:lnTo>
                    <a:pt x="498462" y="11074"/>
                  </a:lnTo>
                  <a:close/>
                </a:path>
                <a:path w="620395" h="33654">
                  <a:moveTo>
                    <a:pt x="531685" y="22161"/>
                  </a:moveTo>
                  <a:lnTo>
                    <a:pt x="520611" y="22161"/>
                  </a:lnTo>
                  <a:lnTo>
                    <a:pt x="520611" y="33235"/>
                  </a:lnTo>
                  <a:lnTo>
                    <a:pt x="531685" y="33235"/>
                  </a:lnTo>
                  <a:lnTo>
                    <a:pt x="531685" y="22161"/>
                  </a:lnTo>
                  <a:close/>
                </a:path>
                <a:path w="620395" h="33654">
                  <a:moveTo>
                    <a:pt x="531685" y="11074"/>
                  </a:moveTo>
                  <a:lnTo>
                    <a:pt x="520611" y="11074"/>
                  </a:lnTo>
                  <a:lnTo>
                    <a:pt x="520611" y="22148"/>
                  </a:lnTo>
                  <a:lnTo>
                    <a:pt x="531685" y="22148"/>
                  </a:lnTo>
                  <a:lnTo>
                    <a:pt x="531685" y="11074"/>
                  </a:lnTo>
                  <a:close/>
                </a:path>
                <a:path w="620395" h="33654">
                  <a:moveTo>
                    <a:pt x="564908" y="0"/>
                  </a:moveTo>
                  <a:lnTo>
                    <a:pt x="553847" y="0"/>
                  </a:lnTo>
                  <a:lnTo>
                    <a:pt x="553847" y="11074"/>
                  </a:lnTo>
                  <a:lnTo>
                    <a:pt x="542772" y="11074"/>
                  </a:lnTo>
                  <a:lnTo>
                    <a:pt x="542772" y="22148"/>
                  </a:lnTo>
                  <a:lnTo>
                    <a:pt x="553847" y="22148"/>
                  </a:lnTo>
                  <a:lnTo>
                    <a:pt x="564908" y="22148"/>
                  </a:lnTo>
                  <a:lnTo>
                    <a:pt x="564908" y="11087"/>
                  </a:lnTo>
                  <a:lnTo>
                    <a:pt x="564908" y="0"/>
                  </a:lnTo>
                  <a:close/>
                </a:path>
                <a:path w="620395" h="33654">
                  <a:moveTo>
                    <a:pt x="575995" y="11074"/>
                  </a:moveTo>
                  <a:lnTo>
                    <a:pt x="564921" y="11074"/>
                  </a:lnTo>
                  <a:lnTo>
                    <a:pt x="564921" y="22148"/>
                  </a:lnTo>
                  <a:lnTo>
                    <a:pt x="575995" y="22148"/>
                  </a:lnTo>
                  <a:lnTo>
                    <a:pt x="575995" y="11074"/>
                  </a:lnTo>
                  <a:close/>
                </a:path>
                <a:path w="620395" h="33654">
                  <a:moveTo>
                    <a:pt x="598131" y="0"/>
                  </a:moveTo>
                  <a:lnTo>
                    <a:pt x="587057" y="0"/>
                  </a:lnTo>
                  <a:lnTo>
                    <a:pt x="587057" y="11087"/>
                  </a:lnTo>
                  <a:lnTo>
                    <a:pt x="598131" y="11087"/>
                  </a:lnTo>
                  <a:lnTo>
                    <a:pt x="598131" y="0"/>
                  </a:lnTo>
                  <a:close/>
                </a:path>
                <a:path w="620395" h="33654">
                  <a:moveTo>
                    <a:pt x="620293" y="0"/>
                  </a:moveTo>
                  <a:lnTo>
                    <a:pt x="609219" y="0"/>
                  </a:lnTo>
                  <a:lnTo>
                    <a:pt x="609219" y="11087"/>
                  </a:lnTo>
                  <a:lnTo>
                    <a:pt x="620293" y="11087"/>
                  </a:lnTo>
                  <a:lnTo>
                    <a:pt x="62029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5955525" y="3568103"/>
              <a:ext cx="631825" cy="44450"/>
            </a:xfrm>
            <a:custGeom>
              <a:avLst/>
              <a:gdLst/>
              <a:ahLst/>
              <a:cxnLst/>
              <a:rect l="l" t="t" r="r" b="b"/>
              <a:pathLst>
                <a:path w="631825" h="44450">
                  <a:moveTo>
                    <a:pt x="11074" y="11074"/>
                  </a:moveTo>
                  <a:lnTo>
                    <a:pt x="0" y="11074"/>
                  </a:lnTo>
                  <a:lnTo>
                    <a:pt x="0" y="22148"/>
                  </a:lnTo>
                  <a:lnTo>
                    <a:pt x="0" y="33223"/>
                  </a:lnTo>
                  <a:lnTo>
                    <a:pt x="0" y="44310"/>
                  </a:lnTo>
                  <a:lnTo>
                    <a:pt x="11074" y="44310"/>
                  </a:lnTo>
                  <a:lnTo>
                    <a:pt x="11074" y="33223"/>
                  </a:lnTo>
                  <a:lnTo>
                    <a:pt x="11074" y="22148"/>
                  </a:lnTo>
                  <a:lnTo>
                    <a:pt x="11074" y="11074"/>
                  </a:lnTo>
                  <a:close/>
                </a:path>
                <a:path w="631825" h="44450">
                  <a:moveTo>
                    <a:pt x="44297" y="22148"/>
                  </a:moveTo>
                  <a:lnTo>
                    <a:pt x="33223" y="22148"/>
                  </a:lnTo>
                  <a:lnTo>
                    <a:pt x="33223" y="33223"/>
                  </a:lnTo>
                  <a:lnTo>
                    <a:pt x="33223" y="44310"/>
                  </a:lnTo>
                  <a:lnTo>
                    <a:pt x="44297" y="44310"/>
                  </a:lnTo>
                  <a:lnTo>
                    <a:pt x="44297" y="33223"/>
                  </a:lnTo>
                  <a:lnTo>
                    <a:pt x="44297" y="22148"/>
                  </a:lnTo>
                  <a:close/>
                </a:path>
                <a:path w="631825" h="44450">
                  <a:moveTo>
                    <a:pt x="77533" y="22148"/>
                  </a:moveTo>
                  <a:lnTo>
                    <a:pt x="66459" y="22148"/>
                  </a:lnTo>
                  <a:lnTo>
                    <a:pt x="55384" y="22148"/>
                  </a:lnTo>
                  <a:lnTo>
                    <a:pt x="44310" y="22148"/>
                  </a:lnTo>
                  <a:lnTo>
                    <a:pt x="44310" y="33223"/>
                  </a:lnTo>
                  <a:lnTo>
                    <a:pt x="55384" y="33223"/>
                  </a:lnTo>
                  <a:lnTo>
                    <a:pt x="55384" y="44310"/>
                  </a:lnTo>
                  <a:lnTo>
                    <a:pt x="66459" y="44310"/>
                  </a:lnTo>
                  <a:lnTo>
                    <a:pt x="66459" y="33223"/>
                  </a:lnTo>
                  <a:lnTo>
                    <a:pt x="77533" y="33223"/>
                  </a:lnTo>
                  <a:lnTo>
                    <a:pt x="77533" y="22148"/>
                  </a:lnTo>
                  <a:close/>
                </a:path>
                <a:path w="631825" h="44450">
                  <a:moveTo>
                    <a:pt x="99682" y="33223"/>
                  </a:moveTo>
                  <a:lnTo>
                    <a:pt x="88607" y="33223"/>
                  </a:lnTo>
                  <a:lnTo>
                    <a:pt x="88607" y="44310"/>
                  </a:lnTo>
                  <a:lnTo>
                    <a:pt x="99682" y="44310"/>
                  </a:lnTo>
                  <a:lnTo>
                    <a:pt x="99682" y="33223"/>
                  </a:lnTo>
                  <a:close/>
                </a:path>
                <a:path w="631825" h="44450">
                  <a:moveTo>
                    <a:pt x="99682" y="11074"/>
                  </a:moveTo>
                  <a:lnTo>
                    <a:pt x="88607" y="11074"/>
                  </a:lnTo>
                  <a:lnTo>
                    <a:pt x="77533" y="11074"/>
                  </a:lnTo>
                  <a:lnTo>
                    <a:pt x="77533" y="22148"/>
                  </a:lnTo>
                  <a:lnTo>
                    <a:pt x="88607" y="22148"/>
                  </a:lnTo>
                  <a:lnTo>
                    <a:pt x="99682" y="22148"/>
                  </a:lnTo>
                  <a:lnTo>
                    <a:pt x="99682" y="11074"/>
                  </a:lnTo>
                  <a:close/>
                </a:path>
                <a:path w="631825" h="44450">
                  <a:moveTo>
                    <a:pt x="155067" y="22148"/>
                  </a:moveTo>
                  <a:lnTo>
                    <a:pt x="143992" y="22148"/>
                  </a:lnTo>
                  <a:lnTo>
                    <a:pt x="143992" y="33223"/>
                  </a:lnTo>
                  <a:lnTo>
                    <a:pt x="132918" y="33223"/>
                  </a:lnTo>
                  <a:lnTo>
                    <a:pt x="132918" y="22148"/>
                  </a:lnTo>
                  <a:lnTo>
                    <a:pt x="143992" y="22148"/>
                  </a:lnTo>
                  <a:lnTo>
                    <a:pt x="143992" y="11074"/>
                  </a:lnTo>
                  <a:lnTo>
                    <a:pt x="132918" y="11074"/>
                  </a:lnTo>
                  <a:lnTo>
                    <a:pt x="121843" y="11074"/>
                  </a:lnTo>
                  <a:lnTo>
                    <a:pt x="121843" y="22148"/>
                  </a:lnTo>
                  <a:lnTo>
                    <a:pt x="121843" y="33223"/>
                  </a:lnTo>
                  <a:lnTo>
                    <a:pt x="110769" y="33223"/>
                  </a:lnTo>
                  <a:lnTo>
                    <a:pt x="99695" y="33223"/>
                  </a:lnTo>
                  <a:lnTo>
                    <a:pt x="99695" y="44310"/>
                  </a:lnTo>
                  <a:lnTo>
                    <a:pt x="110769" y="44310"/>
                  </a:lnTo>
                  <a:lnTo>
                    <a:pt x="121843" y="44310"/>
                  </a:lnTo>
                  <a:lnTo>
                    <a:pt x="132918" y="44310"/>
                  </a:lnTo>
                  <a:lnTo>
                    <a:pt x="143992" y="44310"/>
                  </a:lnTo>
                  <a:lnTo>
                    <a:pt x="155067" y="44310"/>
                  </a:lnTo>
                  <a:lnTo>
                    <a:pt x="155067" y="33223"/>
                  </a:lnTo>
                  <a:lnTo>
                    <a:pt x="155067" y="22148"/>
                  </a:lnTo>
                  <a:close/>
                </a:path>
                <a:path w="631825" h="44450">
                  <a:moveTo>
                    <a:pt x="166154" y="11074"/>
                  </a:moveTo>
                  <a:lnTo>
                    <a:pt x="155079" y="11074"/>
                  </a:lnTo>
                  <a:lnTo>
                    <a:pt x="155079" y="22148"/>
                  </a:lnTo>
                  <a:lnTo>
                    <a:pt x="155079" y="33223"/>
                  </a:lnTo>
                  <a:lnTo>
                    <a:pt x="155079" y="44310"/>
                  </a:lnTo>
                  <a:lnTo>
                    <a:pt x="166154" y="44310"/>
                  </a:lnTo>
                  <a:lnTo>
                    <a:pt x="166154" y="33223"/>
                  </a:lnTo>
                  <a:lnTo>
                    <a:pt x="166154" y="22148"/>
                  </a:lnTo>
                  <a:lnTo>
                    <a:pt x="166154" y="11074"/>
                  </a:lnTo>
                  <a:close/>
                </a:path>
                <a:path w="631825" h="44450">
                  <a:moveTo>
                    <a:pt x="199377" y="11074"/>
                  </a:moveTo>
                  <a:lnTo>
                    <a:pt x="188302" y="11074"/>
                  </a:lnTo>
                  <a:lnTo>
                    <a:pt x="188302" y="22148"/>
                  </a:lnTo>
                  <a:lnTo>
                    <a:pt x="177228" y="22148"/>
                  </a:lnTo>
                  <a:lnTo>
                    <a:pt x="177228" y="33223"/>
                  </a:lnTo>
                  <a:lnTo>
                    <a:pt x="188302" y="33223"/>
                  </a:lnTo>
                  <a:lnTo>
                    <a:pt x="199377" y="33223"/>
                  </a:lnTo>
                  <a:lnTo>
                    <a:pt x="199377" y="22148"/>
                  </a:lnTo>
                  <a:lnTo>
                    <a:pt x="199377" y="11074"/>
                  </a:lnTo>
                  <a:close/>
                </a:path>
                <a:path w="631825" h="44450">
                  <a:moveTo>
                    <a:pt x="265836" y="11074"/>
                  </a:moveTo>
                  <a:lnTo>
                    <a:pt x="254762" y="11074"/>
                  </a:lnTo>
                  <a:lnTo>
                    <a:pt x="243687" y="11074"/>
                  </a:lnTo>
                  <a:lnTo>
                    <a:pt x="232613" y="11074"/>
                  </a:lnTo>
                  <a:lnTo>
                    <a:pt x="221538" y="11074"/>
                  </a:lnTo>
                  <a:lnTo>
                    <a:pt x="221538" y="22148"/>
                  </a:lnTo>
                  <a:lnTo>
                    <a:pt x="232613" y="22148"/>
                  </a:lnTo>
                  <a:lnTo>
                    <a:pt x="232613" y="33223"/>
                  </a:lnTo>
                  <a:lnTo>
                    <a:pt x="243687" y="33223"/>
                  </a:lnTo>
                  <a:lnTo>
                    <a:pt x="243687" y="22148"/>
                  </a:lnTo>
                  <a:lnTo>
                    <a:pt x="254762" y="22148"/>
                  </a:lnTo>
                  <a:lnTo>
                    <a:pt x="265836" y="22148"/>
                  </a:lnTo>
                  <a:lnTo>
                    <a:pt x="265836" y="11074"/>
                  </a:lnTo>
                  <a:close/>
                </a:path>
                <a:path w="631825" h="44450">
                  <a:moveTo>
                    <a:pt x="276923" y="22148"/>
                  </a:moveTo>
                  <a:lnTo>
                    <a:pt x="265849" y="22148"/>
                  </a:lnTo>
                  <a:lnTo>
                    <a:pt x="265849" y="33223"/>
                  </a:lnTo>
                  <a:lnTo>
                    <a:pt x="276923" y="33223"/>
                  </a:lnTo>
                  <a:lnTo>
                    <a:pt x="276923" y="22148"/>
                  </a:lnTo>
                  <a:close/>
                </a:path>
                <a:path w="631825" h="44450">
                  <a:moveTo>
                    <a:pt x="299072" y="11074"/>
                  </a:moveTo>
                  <a:lnTo>
                    <a:pt x="287997" y="11074"/>
                  </a:lnTo>
                  <a:lnTo>
                    <a:pt x="276923" y="11074"/>
                  </a:lnTo>
                  <a:lnTo>
                    <a:pt x="276923" y="22148"/>
                  </a:lnTo>
                  <a:lnTo>
                    <a:pt x="287997" y="22148"/>
                  </a:lnTo>
                  <a:lnTo>
                    <a:pt x="287997" y="33223"/>
                  </a:lnTo>
                  <a:lnTo>
                    <a:pt x="299072" y="33223"/>
                  </a:lnTo>
                  <a:lnTo>
                    <a:pt x="299072" y="22148"/>
                  </a:lnTo>
                  <a:lnTo>
                    <a:pt x="299072" y="11074"/>
                  </a:lnTo>
                  <a:close/>
                </a:path>
                <a:path w="631825" h="44450">
                  <a:moveTo>
                    <a:pt x="321221" y="11074"/>
                  </a:moveTo>
                  <a:lnTo>
                    <a:pt x="310146" y="11074"/>
                  </a:lnTo>
                  <a:lnTo>
                    <a:pt x="310146" y="22148"/>
                  </a:lnTo>
                  <a:lnTo>
                    <a:pt x="321221" y="22148"/>
                  </a:lnTo>
                  <a:lnTo>
                    <a:pt x="321221" y="11074"/>
                  </a:lnTo>
                  <a:close/>
                </a:path>
                <a:path w="631825" h="44450">
                  <a:moveTo>
                    <a:pt x="343382" y="11074"/>
                  </a:moveTo>
                  <a:lnTo>
                    <a:pt x="332308" y="11074"/>
                  </a:lnTo>
                  <a:lnTo>
                    <a:pt x="321233" y="11074"/>
                  </a:lnTo>
                  <a:lnTo>
                    <a:pt x="321233" y="22148"/>
                  </a:lnTo>
                  <a:lnTo>
                    <a:pt x="332308" y="22148"/>
                  </a:lnTo>
                  <a:lnTo>
                    <a:pt x="343382" y="22148"/>
                  </a:lnTo>
                  <a:lnTo>
                    <a:pt x="343382" y="11074"/>
                  </a:lnTo>
                  <a:close/>
                </a:path>
                <a:path w="631825" h="44450">
                  <a:moveTo>
                    <a:pt x="365531" y="11074"/>
                  </a:moveTo>
                  <a:lnTo>
                    <a:pt x="354457" y="11074"/>
                  </a:lnTo>
                  <a:lnTo>
                    <a:pt x="354457" y="22148"/>
                  </a:lnTo>
                  <a:lnTo>
                    <a:pt x="343382" y="22148"/>
                  </a:lnTo>
                  <a:lnTo>
                    <a:pt x="343382" y="33223"/>
                  </a:lnTo>
                  <a:lnTo>
                    <a:pt x="354457" y="33223"/>
                  </a:lnTo>
                  <a:lnTo>
                    <a:pt x="365531" y="33223"/>
                  </a:lnTo>
                  <a:lnTo>
                    <a:pt x="365531" y="22148"/>
                  </a:lnTo>
                  <a:lnTo>
                    <a:pt x="365531" y="11074"/>
                  </a:lnTo>
                  <a:close/>
                </a:path>
                <a:path w="631825" h="44450">
                  <a:moveTo>
                    <a:pt x="387692" y="11074"/>
                  </a:moveTo>
                  <a:lnTo>
                    <a:pt x="376618" y="11074"/>
                  </a:lnTo>
                  <a:lnTo>
                    <a:pt x="376618" y="22148"/>
                  </a:lnTo>
                  <a:lnTo>
                    <a:pt x="376618" y="33223"/>
                  </a:lnTo>
                  <a:lnTo>
                    <a:pt x="387692" y="33223"/>
                  </a:lnTo>
                  <a:lnTo>
                    <a:pt x="387692" y="22148"/>
                  </a:lnTo>
                  <a:lnTo>
                    <a:pt x="387692" y="11074"/>
                  </a:lnTo>
                  <a:close/>
                </a:path>
                <a:path w="631825" h="44450">
                  <a:moveTo>
                    <a:pt x="431990" y="11074"/>
                  </a:moveTo>
                  <a:lnTo>
                    <a:pt x="420916" y="11074"/>
                  </a:lnTo>
                  <a:lnTo>
                    <a:pt x="420916" y="22148"/>
                  </a:lnTo>
                  <a:lnTo>
                    <a:pt x="409841" y="22148"/>
                  </a:lnTo>
                  <a:lnTo>
                    <a:pt x="409841" y="33223"/>
                  </a:lnTo>
                  <a:lnTo>
                    <a:pt x="420916" y="33223"/>
                  </a:lnTo>
                  <a:lnTo>
                    <a:pt x="431990" y="33223"/>
                  </a:lnTo>
                  <a:lnTo>
                    <a:pt x="431990" y="22148"/>
                  </a:lnTo>
                  <a:lnTo>
                    <a:pt x="431990" y="11074"/>
                  </a:lnTo>
                  <a:close/>
                </a:path>
                <a:path w="631825" h="44450">
                  <a:moveTo>
                    <a:pt x="454152" y="11074"/>
                  </a:moveTo>
                  <a:lnTo>
                    <a:pt x="443077" y="11074"/>
                  </a:lnTo>
                  <a:lnTo>
                    <a:pt x="432003" y="11074"/>
                  </a:lnTo>
                  <a:lnTo>
                    <a:pt x="432003" y="22148"/>
                  </a:lnTo>
                  <a:lnTo>
                    <a:pt x="443077" y="22148"/>
                  </a:lnTo>
                  <a:lnTo>
                    <a:pt x="454152" y="22148"/>
                  </a:lnTo>
                  <a:lnTo>
                    <a:pt x="454152" y="11074"/>
                  </a:lnTo>
                  <a:close/>
                </a:path>
                <a:path w="631825" h="44450">
                  <a:moveTo>
                    <a:pt x="487375" y="22148"/>
                  </a:moveTo>
                  <a:lnTo>
                    <a:pt x="476300" y="22148"/>
                  </a:lnTo>
                  <a:lnTo>
                    <a:pt x="476300" y="33223"/>
                  </a:lnTo>
                  <a:lnTo>
                    <a:pt x="487375" y="33223"/>
                  </a:lnTo>
                  <a:lnTo>
                    <a:pt x="487375" y="22148"/>
                  </a:lnTo>
                  <a:close/>
                </a:path>
                <a:path w="631825" h="44450">
                  <a:moveTo>
                    <a:pt x="498462" y="11074"/>
                  </a:moveTo>
                  <a:lnTo>
                    <a:pt x="487387" y="11074"/>
                  </a:lnTo>
                  <a:lnTo>
                    <a:pt x="487387" y="22148"/>
                  </a:lnTo>
                  <a:lnTo>
                    <a:pt x="487387" y="33223"/>
                  </a:lnTo>
                  <a:lnTo>
                    <a:pt x="498462" y="33223"/>
                  </a:lnTo>
                  <a:lnTo>
                    <a:pt x="498462" y="22148"/>
                  </a:lnTo>
                  <a:lnTo>
                    <a:pt x="498462" y="11074"/>
                  </a:lnTo>
                  <a:close/>
                </a:path>
                <a:path w="631825" h="44450">
                  <a:moveTo>
                    <a:pt x="542759" y="11074"/>
                  </a:moveTo>
                  <a:lnTo>
                    <a:pt x="531685" y="11074"/>
                  </a:lnTo>
                  <a:lnTo>
                    <a:pt x="531685" y="0"/>
                  </a:lnTo>
                  <a:lnTo>
                    <a:pt x="520611" y="0"/>
                  </a:lnTo>
                  <a:lnTo>
                    <a:pt x="520611" y="11074"/>
                  </a:lnTo>
                  <a:lnTo>
                    <a:pt x="520611" y="22148"/>
                  </a:lnTo>
                  <a:lnTo>
                    <a:pt x="509536" y="22148"/>
                  </a:lnTo>
                  <a:lnTo>
                    <a:pt x="509536" y="33223"/>
                  </a:lnTo>
                  <a:lnTo>
                    <a:pt x="520611" y="33223"/>
                  </a:lnTo>
                  <a:lnTo>
                    <a:pt x="531685" y="33223"/>
                  </a:lnTo>
                  <a:lnTo>
                    <a:pt x="542759" y="33223"/>
                  </a:lnTo>
                  <a:lnTo>
                    <a:pt x="542759" y="22148"/>
                  </a:lnTo>
                  <a:lnTo>
                    <a:pt x="542759" y="11074"/>
                  </a:lnTo>
                  <a:close/>
                </a:path>
                <a:path w="631825" h="44450">
                  <a:moveTo>
                    <a:pt x="553847" y="22148"/>
                  </a:moveTo>
                  <a:lnTo>
                    <a:pt x="542772" y="22148"/>
                  </a:lnTo>
                  <a:lnTo>
                    <a:pt x="542772" y="33223"/>
                  </a:lnTo>
                  <a:lnTo>
                    <a:pt x="553847" y="33223"/>
                  </a:lnTo>
                  <a:lnTo>
                    <a:pt x="553847" y="22148"/>
                  </a:lnTo>
                  <a:close/>
                </a:path>
                <a:path w="631825" h="44450">
                  <a:moveTo>
                    <a:pt x="564908" y="0"/>
                  </a:moveTo>
                  <a:lnTo>
                    <a:pt x="553847" y="0"/>
                  </a:lnTo>
                  <a:lnTo>
                    <a:pt x="542772" y="0"/>
                  </a:lnTo>
                  <a:lnTo>
                    <a:pt x="542772" y="11074"/>
                  </a:lnTo>
                  <a:lnTo>
                    <a:pt x="553847" y="11074"/>
                  </a:lnTo>
                  <a:lnTo>
                    <a:pt x="564908" y="11074"/>
                  </a:lnTo>
                  <a:lnTo>
                    <a:pt x="564908" y="0"/>
                  </a:lnTo>
                  <a:close/>
                </a:path>
                <a:path w="631825" h="44450">
                  <a:moveTo>
                    <a:pt x="575995" y="22148"/>
                  </a:moveTo>
                  <a:lnTo>
                    <a:pt x="564921" y="22148"/>
                  </a:lnTo>
                  <a:lnTo>
                    <a:pt x="564921" y="33223"/>
                  </a:lnTo>
                  <a:lnTo>
                    <a:pt x="575995" y="33223"/>
                  </a:lnTo>
                  <a:lnTo>
                    <a:pt x="575995" y="22148"/>
                  </a:lnTo>
                  <a:close/>
                </a:path>
                <a:path w="631825" h="44450">
                  <a:moveTo>
                    <a:pt x="575995" y="0"/>
                  </a:moveTo>
                  <a:lnTo>
                    <a:pt x="564921" y="0"/>
                  </a:lnTo>
                  <a:lnTo>
                    <a:pt x="564921" y="11074"/>
                  </a:lnTo>
                  <a:lnTo>
                    <a:pt x="575995" y="11074"/>
                  </a:lnTo>
                  <a:lnTo>
                    <a:pt x="575995" y="0"/>
                  </a:lnTo>
                  <a:close/>
                </a:path>
                <a:path w="631825" h="44450">
                  <a:moveTo>
                    <a:pt x="598131" y="0"/>
                  </a:moveTo>
                  <a:lnTo>
                    <a:pt x="587057" y="0"/>
                  </a:lnTo>
                  <a:lnTo>
                    <a:pt x="587057" y="11074"/>
                  </a:lnTo>
                  <a:lnTo>
                    <a:pt x="575995" y="11074"/>
                  </a:lnTo>
                  <a:lnTo>
                    <a:pt x="575995" y="22148"/>
                  </a:lnTo>
                  <a:lnTo>
                    <a:pt x="587057" y="22148"/>
                  </a:lnTo>
                  <a:lnTo>
                    <a:pt x="598131" y="22148"/>
                  </a:lnTo>
                  <a:lnTo>
                    <a:pt x="598131" y="11074"/>
                  </a:lnTo>
                  <a:lnTo>
                    <a:pt x="598131" y="0"/>
                  </a:lnTo>
                  <a:close/>
                </a:path>
                <a:path w="631825" h="44450">
                  <a:moveTo>
                    <a:pt x="620293" y="22148"/>
                  </a:moveTo>
                  <a:lnTo>
                    <a:pt x="609219" y="22148"/>
                  </a:lnTo>
                  <a:lnTo>
                    <a:pt x="609219" y="11074"/>
                  </a:lnTo>
                  <a:lnTo>
                    <a:pt x="598157" y="11074"/>
                  </a:lnTo>
                  <a:lnTo>
                    <a:pt x="598157" y="22148"/>
                  </a:lnTo>
                  <a:lnTo>
                    <a:pt x="598157" y="33223"/>
                  </a:lnTo>
                  <a:lnTo>
                    <a:pt x="609219" y="33223"/>
                  </a:lnTo>
                  <a:lnTo>
                    <a:pt x="620293" y="33223"/>
                  </a:lnTo>
                  <a:lnTo>
                    <a:pt x="620293" y="22148"/>
                  </a:lnTo>
                  <a:close/>
                </a:path>
                <a:path w="631825" h="44450">
                  <a:moveTo>
                    <a:pt x="631380" y="11074"/>
                  </a:moveTo>
                  <a:lnTo>
                    <a:pt x="620306" y="11074"/>
                  </a:lnTo>
                  <a:lnTo>
                    <a:pt x="620306" y="22148"/>
                  </a:lnTo>
                  <a:lnTo>
                    <a:pt x="620306" y="33223"/>
                  </a:lnTo>
                  <a:lnTo>
                    <a:pt x="631380" y="33223"/>
                  </a:lnTo>
                  <a:lnTo>
                    <a:pt x="631380" y="22148"/>
                  </a:lnTo>
                  <a:lnTo>
                    <a:pt x="631380" y="1107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5955525" y="3601326"/>
              <a:ext cx="631825" cy="33655"/>
            </a:xfrm>
            <a:custGeom>
              <a:avLst/>
              <a:gdLst/>
              <a:ahLst/>
              <a:cxnLst/>
              <a:rect l="l" t="t" r="r" b="b"/>
              <a:pathLst>
                <a:path w="631825" h="33654">
                  <a:moveTo>
                    <a:pt x="11074" y="22161"/>
                  </a:moveTo>
                  <a:lnTo>
                    <a:pt x="0" y="22161"/>
                  </a:lnTo>
                  <a:lnTo>
                    <a:pt x="0" y="33248"/>
                  </a:lnTo>
                  <a:lnTo>
                    <a:pt x="11074" y="33248"/>
                  </a:lnTo>
                  <a:lnTo>
                    <a:pt x="11074" y="22161"/>
                  </a:lnTo>
                  <a:close/>
                </a:path>
                <a:path w="631825" h="33654">
                  <a:moveTo>
                    <a:pt x="33223" y="11074"/>
                  </a:moveTo>
                  <a:lnTo>
                    <a:pt x="22148" y="11074"/>
                  </a:lnTo>
                  <a:lnTo>
                    <a:pt x="22148" y="22148"/>
                  </a:lnTo>
                  <a:lnTo>
                    <a:pt x="33223" y="22148"/>
                  </a:lnTo>
                  <a:lnTo>
                    <a:pt x="33223" y="11074"/>
                  </a:lnTo>
                  <a:close/>
                </a:path>
                <a:path w="631825" h="33654">
                  <a:moveTo>
                    <a:pt x="44297" y="22161"/>
                  </a:moveTo>
                  <a:lnTo>
                    <a:pt x="33223" y="22161"/>
                  </a:lnTo>
                  <a:lnTo>
                    <a:pt x="22148" y="22161"/>
                  </a:lnTo>
                  <a:lnTo>
                    <a:pt x="22148" y="33248"/>
                  </a:lnTo>
                  <a:lnTo>
                    <a:pt x="33223" y="33248"/>
                  </a:lnTo>
                  <a:lnTo>
                    <a:pt x="44297" y="33248"/>
                  </a:lnTo>
                  <a:lnTo>
                    <a:pt x="44297" y="22161"/>
                  </a:lnTo>
                  <a:close/>
                </a:path>
                <a:path w="631825" h="33654">
                  <a:moveTo>
                    <a:pt x="55384" y="11074"/>
                  </a:moveTo>
                  <a:lnTo>
                    <a:pt x="44310" y="11074"/>
                  </a:lnTo>
                  <a:lnTo>
                    <a:pt x="44310" y="22148"/>
                  </a:lnTo>
                  <a:lnTo>
                    <a:pt x="55384" y="22148"/>
                  </a:lnTo>
                  <a:lnTo>
                    <a:pt x="55384" y="11074"/>
                  </a:lnTo>
                  <a:close/>
                </a:path>
                <a:path w="631825" h="33654">
                  <a:moveTo>
                    <a:pt x="99682" y="11074"/>
                  </a:moveTo>
                  <a:lnTo>
                    <a:pt x="88607" y="11074"/>
                  </a:lnTo>
                  <a:lnTo>
                    <a:pt x="77533" y="11074"/>
                  </a:lnTo>
                  <a:lnTo>
                    <a:pt x="66459" y="11074"/>
                  </a:lnTo>
                  <a:lnTo>
                    <a:pt x="66459" y="22148"/>
                  </a:lnTo>
                  <a:lnTo>
                    <a:pt x="77533" y="22148"/>
                  </a:lnTo>
                  <a:lnTo>
                    <a:pt x="88607" y="22148"/>
                  </a:lnTo>
                  <a:lnTo>
                    <a:pt x="99682" y="22148"/>
                  </a:lnTo>
                  <a:lnTo>
                    <a:pt x="99682" y="11074"/>
                  </a:lnTo>
                  <a:close/>
                </a:path>
                <a:path w="631825" h="33654">
                  <a:moveTo>
                    <a:pt x="132918" y="22161"/>
                  </a:moveTo>
                  <a:lnTo>
                    <a:pt x="121843" y="22161"/>
                  </a:lnTo>
                  <a:lnTo>
                    <a:pt x="110769" y="22161"/>
                  </a:lnTo>
                  <a:lnTo>
                    <a:pt x="99695" y="22161"/>
                  </a:lnTo>
                  <a:lnTo>
                    <a:pt x="99695" y="33248"/>
                  </a:lnTo>
                  <a:lnTo>
                    <a:pt x="110769" y="33248"/>
                  </a:lnTo>
                  <a:lnTo>
                    <a:pt x="121843" y="33248"/>
                  </a:lnTo>
                  <a:lnTo>
                    <a:pt x="132918" y="33248"/>
                  </a:lnTo>
                  <a:lnTo>
                    <a:pt x="132918" y="22161"/>
                  </a:lnTo>
                  <a:close/>
                </a:path>
                <a:path w="631825" h="33654">
                  <a:moveTo>
                    <a:pt x="132918" y="11074"/>
                  </a:moveTo>
                  <a:lnTo>
                    <a:pt x="121843" y="11074"/>
                  </a:lnTo>
                  <a:lnTo>
                    <a:pt x="121843" y="22148"/>
                  </a:lnTo>
                  <a:lnTo>
                    <a:pt x="132918" y="22148"/>
                  </a:lnTo>
                  <a:lnTo>
                    <a:pt x="132918" y="11074"/>
                  </a:lnTo>
                  <a:close/>
                </a:path>
                <a:path w="631825" h="33654">
                  <a:moveTo>
                    <a:pt x="155067" y="22161"/>
                  </a:moveTo>
                  <a:lnTo>
                    <a:pt x="143992" y="22161"/>
                  </a:lnTo>
                  <a:lnTo>
                    <a:pt x="143992" y="33248"/>
                  </a:lnTo>
                  <a:lnTo>
                    <a:pt x="155067" y="33248"/>
                  </a:lnTo>
                  <a:lnTo>
                    <a:pt x="155067" y="22161"/>
                  </a:lnTo>
                  <a:close/>
                </a:path>
                <a:path w="631825" h="33654">
                  <a:moveTo>
                    <a:pt x="155067" y="11074"/>
                  </a:moveTo>
                  <a:lnTo>
                    <a:pt x="143992" y="11074"/>
                  </a:lnTo>
                  <a:lnTo>
                    <a:pt x="143992" y="22148"/>
                  </a:lnTo>
                  <a:lnTo>
                    <a:pt x="155067" y="22148"/>
                  </a:lnTo>
                  <a:lnTo>
                    <a:pt x="155067" y="11074"/>
                  </a:lnTo>
                  <a:close/>
                </a:path>
                <a:path w="631825" h="33654">
                  <a:moveTo>
                    <a:pt x="188302" y="22161"/>
                  </a:moveTo>
                  <a:lnTo>
                    <a:pt x="177228" y="22161"/>
                  </a:lnTo>
                  <a:lnTo>
                    <a:pt x="166154" y="22161"/>
                  </a:lnTo>
                  <a:lnTo>
                    <a:pt x="155079" y="22161"/>
                  </a:lnTo>
                  <a:lnTo>
                    <a:pt x="155079" y="33248"/>
                  </a:lnTo>
                  <a:lnTo>
                    <a:pt x="166154" y="33248"/>
                  </a:lnTo>
                  <a:lnTo>
                    <a:pt x="177228" y="33248"/>
                  </a:lnTo>
                  <a:lnTo>
                    <a:pt x="188302" y="33248"/>
                  </a:lnTo>
                  <a:lnTo>
                    <a:pt x="188302" y="22161"/>
                  </a:lnTo>
                  <a:close/>
                </a:path>
                <a:path w="631825" h="33654">
                  <a:moveTo>
                    <a:pt x="210451" y="22161"/>
                  </a:moveTo>
                  <a:lnTo>
                    <a:pt x="199377" y="22161"/>
                  </a:lnTo>
                  <a:lnTo>
                    <a:pt x="199377" y="33248"/>
                  </a:lnTo>
                  <a:lnTo>
                    <a:pt x="210451" y="33248"/>
                  </a:lnTo>
                  <a:lnTo>
                    <a:pt x="210451" y="22161"/>
                  </a:lnTo>
                  <a:close/>
                </a:path>
                <a:path w="631825" h="33654">
                  <a:moveTo>
                    <a:pt x="210451" y="11074"/>
                  </a:moveTo>
                  <a:lnTo>
                    <a:pt x="199377" y="11074"/>
                  </a:lnTo>
                  <a:lnTo>
                    <a:pt x="188302" y="11074"/>
                  </a:lnTo>
                  <a:lnTo>
                    <a:pt x="188302" y="0"/>
                  </a:lnTo>
                  <a:lnTo>
                    <a:pt x="177228" y="0"/>
                  </a:lnTo>
                  <a:lnTo>
                    <a:pt x="166154" y="0"/>
                  </a:lnTo>
                  <a:lnTo>
                    <a:pt x="155079" y="0"/>
                  </a:lnTo>
                  <a:lnTo>
                    <a:pt x="155079" y="11074"/>
                  </a:lnTo>
                  <a:lnTo>
                    <a:pt x="155079" y="22148"/>
                  </a:lnTo>
                  <a:lnTo>
                    <a:pt x="166154" y="22148"/>
                  </a:lnTo>
                  <a:lnTo>
                    <a:pt x="166154" y="11087"/>
                  </a:lnTo>
                  <a:lnTo>
                    <a:pt x="177228" y="11087"/>
                  </a:lnTo>
                  <a:lnTo>
                    <a:pt x="177228" y="22148"/>
                  </a:lnTo>
                  <a:lnTo>
                    <a:pt x="188302" y="22148"/>
                  </a:lnTo>
                  <a:lnTo>
                    <a:pt x="199377" y="22148"/>
                  </a:lnTo>
                  <a:lnTo>
                    <a:pt x="210451" y="22148"/>
                  </a:lnTo>
                  <a:lnTo>
                    <a:pt x="210451" y="11074"/>
                  </a:lnTo>
                  <a:close/>
                </a:path>
                <a:path w="631825" h="33654">
                  <a:moveTo>
                    <a:pt x="221538" y="0"/>
                  </a:moveTo>
                  <a:lnTo>
                    <a:pt x="210464" y="0"/>
                  </a:lnTo>
                  <a:lnTo>
                    <a:pt x="210464" y="11074"/>
                  </a:lnTo>
                  <a:lnTo>
                    <a:pt x="210464" y="22148"/>
                  </a:lnTo>
                  <a:lnTo>
                    <a:pt x="221538" y="22148"/>
                  </a:lnTo>
                  <a:lnTo>
                    <a:pt x="221538" y="11087"/>
                  </a:lnTo>
                  <a:lnTo>
                    <a:pt x="221538" y="0"/>
                  </a:lnTo>
                  <a:close/>
                </a:path>
                <a:path w="631825" h="33654">
                  <a:moveTo>
                    <a:pt x="232613" y="22161"/>
                  </a:moveTo>
                  <a:lnTo>
                    <a:pt x="221538" y="22161"/>
                  </a:lnTo>
                  <a:lnTo>
                    <a:pt x="210464" y="22161"/>
                  </a:lnTo>
                  <a:lnTo>
                    <a:pt x="210464" y="33248"/>
                  </a:lnTo>
                  <a:lnTo>
                    <a:pt x="221538" y="33248"/>
                  </a:lnTo>
                  <a:lnTo>
                    <a:pt x="232613" y="33248"/>
                  </a:lnTo>
                  <a:lnTo>
                    <a:pt x="232613" y="22161"/>
                  </a:lnTo>
                  <a:close/>
                </a:path>
                <a:path w="631825" h="33654">
                  <a:moveTo>
                    <a:pt x="265836" y="22161"/>
                  </a:moveTo>
                  <a:lnTo>
                    <a:pt x="254762" y="22161"/>
                  </a:lnTo>
                  <a:lnTo>
                    <a:pt x="243687" y="22161"/>
                  </a:lnTo>
                  <a:lnTo>
                    <a:pt x="243687" y="33248"/>
                  </a:lnTo>
                  <a:lnTo>
                    <a:pt x="254762" y="33248"/>
                  </a:lnTo>
                  <a:lnTo>
                    <a:pt x="265836" y="33248"/>
                  </a:lnTo>
                  <a:lnTo>
                    <a:pt x="265836" y="22161"/>
                  </a:lnTo>
                  <a:close/>
                </a:path>
                <a:path w="631825" h="33654">
                  <a:moveTo>
                    <a:pt x="265836" y="0"/>
                  </a:moveTo>
                  <a:lnTo>
                    <a:pt x="254762" y="0"/>
                  </a:lnTo>
                  <a:lnTo>
                    <a:pt x="254762" y="11074"/>
                  </a:lnTo>
                  <a:lnTo>
                    <a:pt x="243687" y="11074"/>
                  </a:lnTo>
                  <a:lnTo>
                    <a:pt x="232613" y="11074"/>
                  </a:lnTo>
                  <a:lnTo>
                    <a:pt x="232613" y="22148"/>
                  </a:lnTo>
                  <a:lnTo>
                    <a:pt x="243687" y="22148"/>
                  </a:lnTo>
                  <a:lnTo>
                    <a:pt x="254762" y="22148"/>
                  </a:lnTo>
                  <a:lnTo>
                    <a:pt x="265836" y="22148"/>
                  </a:lnTo>
                  <a:lnTo>
                    <a:pt x="265836" y="11087"/>
                  </a:lnTo>
                  <a:lnTo>
                    <a:pt x="265836" y="0"/>
                  </a:lnTo>
                  <a:close/>
                </a:path>
                <a:path w="631825" h="33654">
                  <a:moveTo>
                    <a:pt x="287997" y="11074"/>
                  </a:moveTo>
                  <a:lnTo>
                    <a:pt x="276923" y="11074"/>
                  </a:lnTo>
                  <a:lnTo>
                    <a:pt x="276923" y="22148"/>
                  </a:lnTo>
                  <a:lnTo>
                    <a:pt x="287997" y="22148"/>
                  </a:lnTo>
                  <a:lnTo>
                    <a:pt x="287997" y="11074"/>
                  </a:lnTo>
                  <a:close/>
                </a:path>
                <a:path w="631825" h="33654">
                  <a:moveTo>
                    <a:pt x="299072" y="22161"/>
                  </a:moveTo>
                  <a:lnTo>
                    <a:pt x="287997" y="22161"/>
                  </a:lnTo>
                  <a:lnTo>
                    <a:pt x="276923" y="22161"/>
                  </a:lnTo>
                  <a:lnTo>
                    <a:pt x="265849" y="22161"/>
                  </a:lnTo>
                  <a:lnTo>
                    <a:pt x="265849" y="33248"/>
                  </a:lnTo>
                  <a:lnTo>
                    <a:pt x="276923" y="33248"/>
                  </a:lnTo>
                  <a:lnTo>
                    <a:pt x="287997" y="33248"/>
                  </a:lnTo>
                  <a:lnTo>
                    <a:pt x="299072" y="33248"/>
                  </a:lnTo>
                  <a:lnTo>
                    <a:pt x="299072" y="22161"/>
                  </a:lnTo>
                  <a:close/>
                </a:path>
                <a:path w="631825" h="33654">
                  <a:moveTo>
                    <a:pt x="310146" y="11074"/>
                  </a:moveTo>
                  <a:lnTo>
                    <a:pt x="299072" y="11074"/>
                  </a:lnTo>
                  <a:lnTo>
                    <a:pt x="299072" y="22148"/>
                  </a:lnTo>
                  <a:lnTo>
                    <a:pt x="310146" y="22148"/>
                  </a:lnTo>
                  <a:lnTo>
                    <a:pt x="310146" y="11074"/>
                  </a:lnTo>
                  <a:close/>
                </a:path>
                <a:path w="631825" h="33654">
                  <a:moveTo>
                    <a:pt x="332308" y="0"/>
                  </a:moveTo>
                  <a:lnTo>
                    <a:pt x="321233" y="0"/>
                  </a:lnTo>
                  <a:lnTo>
                    <a:pt x="321233" y="11074"/>
                  </a:lnTo>
                  <a:lnTo>
                    <a:pt x="321233" y="22148"/>
                  </a:lnTo>
                  <a:lnTo>
                    <a:pt x="332308" y="22148"/>
                  </a:lnTo>
                  <a:lnTo>
                    <a:pt x="332308" y="11087"/>
                  </a:lnTo>
                  <a:lnTo>
                    <a:pt x="332308" y="0"/>
                  </a:lnTo>
                  <a:close/>
                </a:path>
                <a:path w="631825" h="33654">
                  <a:moveTo>
                    <a:pt x="376605" y="0"/>
                  </a:moveTo>
                  <a:lnTo>
                    <a:pt x="365531" y="0"/>
                  </a:lnTo>
                  <a:lnTo>
                    <a:pt x="365531" y="11074"/>
                  </a:lnTo>
                  <a:lnTo>
                    <a:pt x="365531" y="22148"/>
                  </a:lnTo>
                  <a:lnTo>
                    <a:pt x="376605" y="22148"/>
                  </a:lnTo>
                  <a:lnTo>
                    <a:pt x="376605" y="11087"/>
                  </a:lnTo>
                  <a:lnTo>
                    <a:pt x="376605" y="0"/>
                  </a:lnTo>
                  <a:close/>
                </a:path>
                <a:path w="631825" h="33654">
                  <a:moveTo>
                    <a:pt x="387692" y="0"/>
                  </a:moveTo>
                  <a:lnTo>
                    <a:pt x="376618" y="0"/>
                  </a:lnTo>
                  <a:lnTo>
                    <a:pt x="376618" y="11074"/>
                  </a:lnTo>
                  <a:lnTo>
                    <a:pt x="376618" y="22148"/>
                  </a:lnTo>
                  <a:lnTo>
                    <a:pt x="387692" y="22148"/>
                  </a:lnTo>
                  <a:lnTo>
                    <a:pt x="387692" y="11087"/>
                  </a:lnTo>
                  <a:lnTo>
                    <a:pt x="387692" y="0"/>
                  </a:lnTo>
                  <a:close/>
                </a:path>
                <a:path w="631825" h="33654">
                  <a:moveTo>
                    <a:pt x="431990" y="11074"/>
                  </a:moveTo>
                  <a:lnTo>
                    <a:pt x="420916" y="11074"/>
                  </a:lnTo>
                  <a:lnTo>
                    <a:pt x="420916" y="0"/>
                  </a:lnTo>
                  <a:lnTo>
                    <a:pt x="409841" y="0"/>
                  </a:lnTo>
                  <a:lnTo>
                    <a:pt x="409841" y="11074"/>
                  </a:lnTo>
                  <a:lnTo>
                    <a:pt x="398767" y="11074"/>
                  </a:lnTo>
                  <a:lnTo>
                    <a:pt x="398767" y="22148"/>
                  </a:lnTo>
                  <a:lnTo>
                    <a:pt x="409841" y="22148"/>
                  </a:lnTo>
                  <a:lnTo>
                    <a:pt x="409841" y="11087"/>
                  </a:lnTo>
                  <a:lnTo>
                    <a:pt x="420916" y="11087"/>
                  </a:lnTo>
                  <a:lnTo>
                    <a:pt x="420916" y="22148"/>
                  </a:lnTo>
                  <a:lnTo>
                    <a:pt x="431990" y="22148"/>
                  </a:lnTo>
                  <a:lnTo>
                    <a:pt x="431990" y="11074"/>
                  </a:lnTo>
                  <a:close/>
                </a:path>
                <a:path w="631825" h="33654">
                  <a:moveTo>
                    <a:pt x="443077" y="11074"/>
                  </a:moveTo>
                  <a:lnTo>
                    <a:pt x="432003" y="11074"/>
                  </a:lnTo>
                  <a:lnTo>
                    <a:pt x="432003" y="22148"/>
                  </a:lnTo>
                  <a:lnTo>
                    <a:pt x="443077" y="22148"/>
                  </a:lnTo>
                  <a:lnTo>
                    <a:pt x="443077" y="11074"/>
                  </a:lnTo>
                  <a:close/>
                </a:path>
                <a:path w="631825" h="33654">
                  <a:moveTo>
                    <a:pt x="465226" y="0"/>
                  </a:moveTo>
                  <a:lnTo>
                    <a:pt x="454152" y="0"/>
                  </a:lnTo>
                  <a:lnTo>
                    <a:pt x="454152" y="11087"/>
                  </a:lnTo>
                  <a:lnTo>
                    <a:pt x="465226" y="11087"/>
                  </a:lnTo>
                  <a:lnTo>
                    <a:pt x="465226" y="0"/>
                  </a:lnTo>
                  <a:close/>
                </a:path>
                <a:path w="631825" h="33654">
                  <a:moveTo>
                    <a:pt x="487375" y="11074"/>
                  </a:moveTo>
                  <a:lnTo>
                    <a:pt x="476300" y="11074"/>
                  </a:lnTo>
                  <a:lnTo>
                    <a:pt x="476300" y="22148"/>
                  </a:lnTo>
                  <a:lnTo>
                    <a:pt x="487375" y="22148"/>
                  </a:lnTo>
                  <a:lnTo>
                    <a:pt x="487375" y="11074"/>
                  </a:lnTo>
                  <a:close/>
                </a:path>
                <a:path w="631825" h="33654">
                  <a:moveTo>
                    <a:pt x="531685" y="0"/>
                  </a:moveTo>
                  <a:lnTo>
                    <a:pt x="520611" y="0"/>
                  </a:lnTo>
                  <a:lnTo>
                    <a:pt x="509536" y="0"/>
                  </a:lnTo>
                  <a:lnTo>
                    <a:pt x="498462" y="0"/>
                  </a:lnTo>
                  <a:lnTo>
                    <a:pt x="487387" y="0"/>
                  </a:lnTo>
                  <a:lnTo>
                    <a:pt x="487387" y="11074"/>
                  </a:lnTo>
                  <a:lnTo>
                    <a:pt x="487387" y="22148"/>
                  </a:lnTo>
                  <a:lnTo>
                    <a:pt x="498462" y="22148"/>
                  </a:lnTo>
                  <a:lnTo>
                    <a:pt x="498462" y="11087"/>
                  </a:lnTo>
                  <a:lnTo>
                    <a:pt x="509536" y="11087"/>
                  </a:lnTo>
                  <a:lnTo>
                    <a:pt x="509536" y="22148"/>
                  </a:lnTo>
                  <a:lnTo>
                    <a:pt x="520611" y="22148"/>
                  </a:lnTo>
                  <a:lnTo>
                    <a:pt x="531685" y="22148"/>
                  </a:lnTo>
                  <a:lnTo>
                    <a:pt x="531685" y="11087"/>
                  </a:lnTo>
                  <a:lnTo>
                    <a:pt x="531685" y="0"/>
                  </a:lnTo>
                  <a:close/>
                </a:path>
                <a:path w="631825" h="33654">
                  <a:moveTo>
                    <a:pt x="564908" y="11074"/>
                  </a:moveTo>
                  <a:lnTo>
                    <a:pt x="553847" y="11074"/>
                  </a:lnTo>
                  <a:lnTo>
                    <a:pt x="553847" y="0"/>
                  </a:lnTo>
                  <a:lnTo>
                    <a:pt x="542772" y="0"/>
                  </a:lnTo>
                  <a:lnTo>
                    <a:pt x="542772" y="11074"/>
                  </a:lnTo>
                  <a:lnTo>
                    <a:pt x="542772" y="22148"/>
                  </a:lnTo>
                  <a:lnTo>
                    <a:pt x="553847" y="22148"/>
                  </a:lnTo>
                  <a:lnTo>
                    <a:pt x="564908" y="22148"/>
                  </a:lnTo>
                  <a:lnTo>
                    <a:pt x="564908" y="11074"/>
                  </a:lnTo>
                  <a:close/>
                </a:path>
                <a:path w="631825" h="33654">
                  <a:moveTo>
                    <a:pt x="598131" y="0"/>
                  </a:moveTo>
                  <a:lnTo>
                    <a:pt x="587057" y="0"/>
                  </a:lnTo>
                  <a:lnTo>
                    <a:pt x="575995" y="0"/>
                  </a:lnTo>
                  <a:lnTo>
                    <a:pt x="564921" y="0"/>
                  </a:lnTo>
                  <a:lnTo>
                    <a:pt x="564921" y="11087"/>
                  </a:lnTo>
                  <a:lnTo>
                    <a:pt x="575995" y="11087"/>
                  </a:lnTo>
                  <a:lnTo>
                    <a:pt x="575995" y="22148"/>
                  </a:lnTo>
                  <a:lnTo>
                    <a:pt x="587057" y="22148"/>
                  </a:lnTo>
                  <a:lnTo>
                    <a:pt x="587057" y="11087"/>
                  </a:lnTo>
                  <a:lnTo>
                    <a:pt x="598131" y="11087"/>
                  </a:lnTo>
                  <a:lnTo>
                    <a:pt x="598131" y="0"/>
                  </a:lnTo>
                  <a:close/>
                </a:path>
                <a:path w="631825" h="33654">
                  <a:moveTo>
                    <a:pt x="620293" y="0"/>
                  </a:moveTo>
                  <a:lnTo>
                    <a:pt x="609219" y="0"/>
                  </a:lnTo>
                  <a:lnTo>
                    <a:pt x="598157" y="0"/>
                  </a:lnTo>
                  <a:lnTo>
                    <a:pt x="598157" y="11074"/>
                  </a:lnTo>
                  <a:lnTo>
                    <a:pt x="598157" y="22148"/>
                  </a:lnTo>
                  <a:lnTo>
                    <a:pt x="609219" y="22148"/>
                  </a:lnTo>
                  <a:lnTo>
                    <a:pt x="620293" y="22148"/>
                  </a:lnTo>
                  <a:lnTo>
                    <a:pt x="620293" y="11087"/>
                  </a:lnTo>
                  <a:lnTo>
                    <a:pt x="620293" y="0"/>
                  </a:lnTo>
                  <a:close/>
                </a:path>
                <a:path w="631825" h="33654">
                  <a:moveTo>
                    <a:pt x="631380" y="0"/>
                  </a:moveTo>
                  <a:lnTo>
                    <a:pt x="620306" y="0"/>
                  </a:lnTo>
                  <a:lnTo>
                    <a:pt x="620306" y="11087"/>
                  </a:lnTo>
                  <a:lnTo>
                    <a:pt x="631380" y="11087"/>
                  </a:lnTo>
                  <a:lnTo>
                    <a:pt x="6313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5955525" y="3623487"/>
              <a:ext cx="631825" cy="33655"/>
            </a:xfrm>
            <a:custGeom>
              <a:avLst/>
              <a:gdLst/>
              <a:ahLst/>
              <a:cxnLst/>
              <a:rect l="l" t="t" r="r" b="b"/>
              <a:pathLst>
                <a:path w="631825" h="33654">
                  <a:moveTo>
                    <a:pt x="11074" y="22148"/>
                  </a:moveTo>
                  <a:lnTo>
                    <a:pt x="0" y="22148"/>
                  </a:lnTo>
                  <a:lnTo>
                    <a:pt x="0" y="33223"/>
                  </a:lnTo>
                  <a:lnTo>
                    <a:pt x="11074" y="33223"/>
                  </a:lnTo>
                  <a:lnTo>
                    <a:pt x="11074" y="22148"/>
                  </a:lnTo>
                  <a:close/>
                </a:path>
                <a:path w="631825" h="33654">
                  <a:moveTo>
                    <a:pt x="44297" y="11074"/>
                  </a:moveTo>
                  <a:lnTo>
                    <a:pt x="33223" y="11074"/>
                  </a:lnTo>
                  <a:lnTo>
                    <a:pt x="22148" y="11074"/>
                  </a:lnTo>
                  <a:lnTo>
                    <a:pt x="11074" y="11074"/>
                  </a:lnTo>
                  <a:lnTo>
                    <a:pt x="11074" y="22148"/>
                  </a:lnTo>
                  <a:lnTo>
                    <a:pt x="22148" y="22148"/>
                  </a:lnTo>
                  <a:lnTo>
                    <a:pt x="33223" y="22148"/>
                  </a:lnTo>
                  <a:lnTo>
                    <a:pt x="44297" y="22148"/>
                  </a:lnTo>
                  <a:lnTo>
                    <a:pt x="44297" y="11074"/>
                  </a:lnTo>
                  <a:close/>
                </a:path>
                <a:path w="631825" h="33654">
                  <a:moveTo>
                    <a:pt x="55384" y="11074"/>
                  </a:moveTo>
                  <a:lnTo>
                    <a:pt x="44310" y="11074"/>
                  </a:lnTo>
                  <a:lnTo>
                    <a:pt x="44310" y="22148"/>
                  </a:lnTo>
                  <a:lnTo>
                    <a:pt x="55384" y="22148"/>
                  </a:lnTo>
                  <a:lnTo>
                    <a:pt x="55384" y="11074"/>
                  </a:lnTo>
                  <a:close/>
                </a:path>
                <a:path w="631825" h="33654">
                  <a:moveTo>
                    <a:pt x="66459" y="22148"/>
                  </a:moveTo>
                  <a:lnTo>
                    <a:pt x="55384" y="22148"/>
                  </a:lnTo>
                  <a:lnTo>
                    <a:pt x="55384" y="33223"/>
                  </a:lnTo>
                  <a:lnTo>
                    <a:pt x="66459" y="33223"/>
                  </a:lnTo>
                  <a:lnTo>
                    <a:pt x="66459" y="22148"/>
                  </a:lnTo>
                  <a:close/>
                </a:path>
                <a:path w="631825" h="33654">
                  <a:moveTo>
                    <a:pt x="77533" y="11074"/>
                  </a:moveTo>
                  <a:lnTo>
                    <a:pt x="66459" y="11074"/>
                  </a:lnTo>
                  <a:lnTo>
                    <a:pt x="66459" y="22148"/>
                  </a:lnTo>
                  <a:lnTo>
                    <a:pt x="77533" y="22148"/>
                  </a:lnTo>
                  <a:lnTo>
                    <a:pt x="77533" y="11074"/>
                  </a:lnTo>
                  <a:close/>
                </a:path>
                <a:path w="631825" h="33654">
                  <a:moveTo>
                    <a:pt x="155067" y="22148"/>
                  </a:moveTo>
                  <a:lnTo>
                    <a:pt x="143992" y="22148"/>
                  </a:lnTo>
                  <a:lnTo>
                    <a:pt x="132918" y="22148"/>
                  </a:lnTo>
                  <a:lnTo>
                    <a:pt x="121843" y="22148"/>
                  </a:lnTo>
                  <a:lnTo>
                    <a:pt x="110769" y="22148"/>
                  </a:lnTo>
                  <a:lnTo>
                    <a:pt x="110769" y="11074"/>
                  </a:lnTo>
                  <a:lnTo>
                    <a:pt x="99695" y="11074"/>
                  </a:lnTo>
                  <a:lnTo>
                    <a:pt x="99695" y="22148"/>
                  </a:lnTo>
                  <a:lnTo>
                    <a:pt x="99695" y="33223"/>
                  </a:lnTo>
                  <a:lnTo>
                    <a:pt x="155067" y="33223"/>
                  </a:lnTo>
                  <a:lnTo>
                    <a:pt x="155067" y="22148"/>
                  </a:lnTo>
                  <a:close/>
                </a:path>
                <a:path w="631825" h="33654">
                  <a:moveTo>
                    <a:pt x="177228" y="11074"/>
                  </a:moveTo>
                  <a:lnTo>
                    <a:pt x="166154" y="11074"/>
                  </a:lnTo>
                  <a:lnTo>
                    <a:pt x="166154" y="22148"/>
                  </a:lnTo>
                  <a:lnTo>
                    <a:pt x="177228" y="22148"/>
                  </a:lnTo>
                  <a:lnTo>
                    <a:pt x="177228" y="11074"/>
                  </a:lnTo>
                  <a:close/>
                </a:path>
                <a:path w="631825" h="33654">
                  <a:moveTo>
                    <a:pt x="221538" y="22148"/>
                  </a:moveTo>
                  <a:lnTo>
                    <a:pt x="210464" y="22148"/>
                  </a:lnTo>
                  <a:lnTo>
                    <a:pt x="210464" y="33223"/>
                  </a:lnTo>
                  <a:lnTo>
                    <a:pt x="221538" y="33223"/>
                  </a:lnTo>
                  <a:lnTo>
                    <a:pt x="221538" y="22148"/>
                  </a:lnTo>
                  <a:close/>
                </a:path>
                <a:path w="631825" h="33654">
                  <a:moveTo>
                    <a:pt x="265836" y="11074"/>
                  </a:moveTo>
                  <a:lnTo>
                    <a:pt x="254762" y="11074"/>
                  </a:lnTo>
                  <a:lnTo>
                    <a:pt x="243687" y="11074"/>
                  </a:lnTo>
                  <a:lnTo>
                    <a:pt x="232613" y="11074"/>
                  </a:lnTo>
                  <a:lnTo>
                    <a:pt x="221538" y="11074"/>
                  </a:lnTo>
                  <a:lnTo>
                    <a:pt x="221538" y="22148"/>
                  </a:lnTo>
                  <a:lnTo>
                    <a:pt x="232613" y="22148"/>
                  </a:lnTo>
                  <a:lnTo>
                    <a:pt x="243687" y="22148"/>
                  </a:lnTo>
                  <a:lnTo>
                    <a:pt x="254762" y="22148"/>
                  </a:lnTo>
                  <a:lnTo>
                    <a:pt x="254762" y="33223"/>
                  </a:lnTo>
                  <a:lnTo>
                    <a:pt x="265836" y="33223"/>
                  </a:lnTo>
                  <a:lnTo>
                    <a:pt x="265836" y="22148"/>
                  </a:lnTo>
                  <a:lnTo>
                    <a:pt x="265836" y="11074"/>
                  </a:lnTo>
                  <a:close/>
                </a:path>
                <a:path w="631825" h="33654">
                  <a:moveTo>
                    <a:pt x="321221" y="0"/>
                  </a:moveTo>
                  <a:lnTo>
                    <a:pt x="310146" y="0"/>
                  </a:lnTo>
                  <a:lnTo>
                    <a:pt x="310146" y="11074"/>
                  </a:lnTo>
                  <a:lnTo>
                    <a:pt x="299072" y="11074"/>
                  </a:lnTo>
                  <a:lnTo>
                    <a:pt x="299072" y="0"/>
                  </a:lnTo>
                  <a:lnTo>
                    <a:pt x="287997" y="0"/>
                  </a:lnTo>
                  <a:lnTo>
                    <a:pt x="287997" y="11074"/>
                  </a:lnTo>
                  <a:lnTo>
                    <a:pt x="276923" y="11074"/>
                  </a:lnTo>
                  <a:lnTo>
                    <a:pt x="265849" y="11074"/>
                  </a:lnTo>
                  <a:lnTo>
                    <a:pt x="265849" y="22148"/>
                  </a:lnTo>
                  <a:lnTo>
                    <a:pt x="265849" y="33223"/>
                  </a:lnTo>
                  <a:lnTo>
                    <a:pt x="276923" y="33223"/>
                  </a:lnTo>
                  <a:lnTo>
                    <a:pt x="287997" y="33223"/>
                  </a:lnTo>
                  <a:lnTo>
                    <a:pt x="299072" y="33223"/>
                  </a:lnTo>
                  <a:lnTo>
                    <a:pt x="299072" y="22148"/>
                  </a:lnTo>
                  <a:lnTo>
                    <a:pt x="310146" y="22148"/>
                  </a:lnTo>
                  <a:lnTo>
                    <a:pt x="321221" y="22148"/>
                  </a:lnTo>
                  <a:lnTo>
                    <a:pt x="321221" y="11087"/>
                  </a:lnTo>
                  <a:lnTo>
                    <a:pt x="321221" y="0"/>
                  </a:lnTo>
                  <a:close/>
                </a:path>
                <a:path w="631825" h="33654">
                  <a:moveTo>
                    <a:pt x="332308" y="22148"/>
                  </a:moveTo>
                  <a:lnTo>
                    <a:pt x="321233" y="22148"/>
                  </a:lnTo>
                  <a:lnTo>
                    <a:pt x="321233" y="33223"/>
                  </a:lnTo>
                  <a:lnTo>
                    <a:pt x="332308" y="33223"/>
                  </a:lnTo>
                  <a:lnTo>
                    <a:pt x="332308" y="22148"/>
                  </a:lnTo>
                  <a:close/>
                </a:path>
                <a:path w="631825" h="33654">
                  <a:moveTo>
                    <a:pt x="354457" y="0"/>
                  </a:moveTo>
                  <a:lnTo>
                    <a:pt x="343382" y="0"/>
                  </a:lnTo>
                  <a:lnTo>
                    <a:pt x="332308" y="0"/>
                  </a:lnTo>
                  <a:lnTo>
                    <a:pt x="332308" y="11074"/>
                  </a:lnTo>
                  <a:lnTo>
                    <a:pt x="332308" y="22148"/>
                  </a:lnTo>
                  <a:lnTo>
                    <a:pt x="343382" y="22148"/>
                  </a:lnTo>
                  <a:lnTo>
                    <a:pt x="343382" y="11087"/>
                  </a:lnTo>
                  <a:lnTo>
                    <a:pt x="354457" y="11087"/>
                  </a:lnTo>
                  <a:lnTo>
                    <a:pt x="354457" y="0"/>
                  </a:lnTo>
                  <a:close/>
                </a:path>
                <a:path w="631825" h="33654">
                  <a:moveTo>
                    <a:pt x="365531" y="22148"/>
                  </a:moveTo>
                  <a:lnTo>
                    <a:pt x="354457" y="22148"/>
                  </a:lnTo>
                  <a:lnTo>
                    <a:pt x="343382" y="22148"/>
                  </a:lnTo>
                  <a:lnTo>
                    <a:pt x="343382" y="33223"/>
                  </a:lnTo>
                  <a:lnTo>
                    <a:pt x="354457" y="33223"/>
                  </a:lnTo>
                  <a:lnTo>
                    <a:pt x="365531" y="33223"/>
                  </a:lnTo>
                  <a:lnTo>
                    <a:pt x="365531" y="22148"/>
                  </a:lnTo>
                  <a:close/>
                </a:path>
                <a:path w="631825" h="33654">
                  <a:moveTo>
                    <a:pt x="376605" y="0"/>
                  </a:moveTo>
                  <a:lnTo>
                    <a:pt x="365531" y="0"/>
                  </a:lnTo>
                  <a:lnTo>
                    <a:pt x="365531" y="11087"/>
                  </a:lnTo>
                  <a:lnTo>
                    <a:pt x="376605" y="11087"/>
                  </a:lnTo>
                  <a:lnTo>
                    <a:pt x="376605" y="0"/>
                  </a:lnTo>
                  <a:close/>
                </a:path>
                <a:path w="631825" h="33654">
                  <a:moveTo>
                    <a:pt x="431990" y="0"/>
                  </a:moveTo>
                  <a:lnTo>
                    <a:pt x="420916" y="0"/>
                  </a:lnTo>
                  <a:lnTo>
                    <a:pt x="420916" y="11074"/>
                  </a:lnTo>
                  <a:lnTo>
                    <a:pt x="409841" y="11074"/>
                  </a:lnTo>
                  <a:lnTo>
                    <a:pt x="409841" y="0"/>
                  </a:lnTo>
                  <a:lnTo>
                    <a:pt x="398767" y="0"/>
                  </a:lnTo>
                  <a:lnTo>
                    <a:pt x="398767" y="11074"/>
                  </a:lnTo>
                  <a:lnTo>
                    <a:pt x="387692" y="11074"/>
                  </a:lnTo>
                  <a:lnTo>
                    <a:pt x="376618" y="11074"/>
                  </a:lnTo>
                  <a:lnTo>
                    <a:pt x="376618" y="22148"/>
                  </a:lnTo>
                  <a:lnTo>
                    <a:pt x="387692" y="22148"/>
                  </a:lnTo>
                  <a:lnTo>
                    <a:pt x="398767" y="22148"/>
                  </a:lnTo>
                  <a:lnTo>
                    <a:pt x="398767" y="11087"/>
                  </a:lnTo>
                  <a:lnTo>
                    <a:pt x="409841" y="11087"/>
                  </a:lnTo>
                  <a:lnTo>
                    <a:pt x="409841" y="22148"/>
                  </a:lnTo>
                  <a:lnTo>
                    <a:pt x="409841" y="33223"/>
                  </a:lnTo>
                  <a:lnTo>
                    <a:pt x="420916" y="33223"/>
                  </a:lnTo>
                  <a:lnTo>
                    <a:pt x="420916" y="22148"/>
                  </a:lnTo>
                  <a:lnTo>
                    <a:pt x="431990" y="22148"/>
                  </a:lnTo>
                  <a:lnTo>
                    <a:pt x="431990" y="11087"/>
                  </a:lnTo>
                  <a:lnTo>
                    <a:pt x="431990" y="0"/>
                  </a:lnTo>
                  <a:close/>
                </a:path>
                <a:path w="631825" h="33654">
                  <a:moveTo>
                    <a:pt x="476300" y="0"/>
                  </a:moveTo>
                  <a:lnTo>
                    <a:pt x="465226" y="0"/>
                  </a:lnTo>
                  <a:lnTo>
                    <a:pt x="465226" y="11074"/>
                  </a:lnTo>
                  <a:lnTo>
                    <a:pt x="454152" y="11074"/>
                  </a:lnTo>
                  <a:lnTo>
                    <a:pt x="454152" y="0"/>
                  </a:lnTo>
                  <a:lnTo>
                    <a:pt x="443077" y="0"/>
                  </a:lnTo>
                  <a:lnTo>
                    <a:pt x="443077" y="11074"/>
                  </a:lnTo>
                  <a:lnTo>
                    <a:pt x="432003" y="11074"/>
                  </a:lnTo>
                  <a:lnTo>
                    <a:pt x="432003" y="22148"/>
                  </a:lnTo>
                  <a:lnTo>
                    <a:pt x="432003" y="33223"/>
                  </a:lnTo>
                  <a:lnTo>
                    <a:pt x="443077" y="33223"/>
                  </a:lnTo>
                  <a:lnTo>
                    <a:pt x="443077" y="22148"/>
                  </a:lnTo>
                  <a:lnTo>
                    <a:pt x="454152" y="22148"/>
                  </a:lnTo>
                  <a:lnTo>
                    <a:pt x="454152" y="33223"/>
                  </a:lnTo>
                  <a:lnTo>
                    <a:pt x="465226" y="33223"/>
                  </a:lnTo>
                  <a:lnTo>
                    <a:pt x="476300" y="33223"/>
                  </a:lnTo>
                  <a:lnTo>
                    <a:pt x="476300" y="22148"/>
                  </a:lnTo>
                  <a:lnTo>
                    <a:pt x="476300" y="11087"/>
                  </a:lnTo>
                  <a:lnTo>
                    <a:pt x="476300" y="0"/>
                  </a:lnTo>
                  <a:close/>
                </a:path>
                <a:path w="631825" h="33654">
                  <a:moveTo>
                    <a:pt x="542759" y="11074"/>
                  </a:moveTo>
                  <a:lnTo>
                    <a:pt x="531685" y="11074"/>
                  </a:lnTo>
                  <a:lnTo>
                    <a:pt x="531685" y="0"/>
                  </a:lnTo>
                  <a:lnTo>
                    <a:pt x="520611" y="0"/>
                  </a:lnTo>
                  <a:lnTo>
                    <a:pt x="509536" y="0"/>
                  </a:lnTo>
                  <a:lnTo>
                    <a:pt x="509536" y="11087"/>
                  </a:lnTo>
                  <a:lnTo>
                    <a:pt x="520611" y="11087"/>
                  </a:lnTo>
                  <a:lnTo>
                    <a:pt x="520611" y="22148"/>
                  </a:lnTo>
                  <a:lnTo>
                    <a:pt x="520611" y="33223"/>
                  </a:lnTo>
                  <a:lnTo>
                    <a:pt x="531685" y="33223"/>
                  </a:lnTo>
                  <a:lnTo>
                    <a:pt x="542759" y="33223"/>
                  </a:lnTo>
                  <a:lnTo>
                    <a:pt x="542759" y="22148"/>
                  </a:lnTo>
                  <a:lnTo>
                    <a:pt x="542759" y="11074"/>
                  </a:lnTo>
                  <a:close/>
                </a:path>
                <a:path w="631825" h="33654">
                  <a:moveTo>
                    <a:pt x="564908" y="0"/>
                  </a:moveTo>
                  <a:lnTo>
                    <a:pt x="553847" y="0"/>
                  </a:lnTo>
                  <a:lnTo>
                    <a:pt x="553847" y="11074"/>
                  </a:lnTo>
                  <a:lnTo>
                    <a:pt x="542772" y="11074"/>
                  </a:lnTo>
                  <a:lnTo>
                    <a:pt x="542772" y="22148"/>
                  </a:lnTo>
                  <a:lnTo>
                    <a:pt x="553847" y="22148"/>
                  </a:lnTo>
                  <a:lnTo>
                    <a:pt x="553847" y="11087"/>
                  </a:lnTo>
                  <a:lnTo>
                    <a:pt x="564908" y="11087"/>
                  </a:lnTo>
                  <a:lnTo>
                    <a:pt x="564908" y="0"/>
                  </a:lnTo>
                  <a:close/>
                </a:path>
                <a:path w="631825" h="33654">
                  <a:moveTo>
                    <a:pt x="598131" y="0"/>
                  </a:moveTo>
                  <a:lnTo>
                    <a:pt x="587057" y="0"/>
                  </a:lnTo>
                  <a:lnTo>
                    <a:pt x="575995" y="0"/>
                  </a:lnTo>
                  <a:lnTo>
                    <a:pt x="564921" y="0"/>
                  </a:lnTo>
                  <a:lnTo>
                    <a:pt x="564921" y="11074"/>
                  </a:lnTo>
                  <a:lnTo>
                    <a:pt x="564921" y="22148"/>
                  </a:lnTo>
                  <a:lnTo>
                    <a:pt x="575995" y="22148"/>
                  </a:lnTo>
                  <a:lnTo>
                    <a:pt x="587057" y="22148"/>
                  </a:lnTo>
                  <a:lnTo>
                    <a:pt x="587057" y="11087"/>
                  </a:lnTo>
                  <a:lnTo>
                    <a:pt x="598131" y="11087"/>
                  </a:lnTo>
                  <a:lnTo>
                    <a:pt x="598131" y="0"/>
                  </a:lnTo>
                  <a:close/>
                </a:path>
                <a:path w="631825" h="33654">
                  <a:moveTo>
                    <a:pt x="620293" y="0"/>
                  </a:moveTo>
                  <a:lnTo>
                    <a:pt x="609219" y="0"/>
                  </a:lnTo>
                  <a:lnTo>
                    <a:pt x="609219" y="11074"/>
                  </a:lnTo>
                  <a:lnTo>
                    <a:pt x="598157" y="11074"/>
                  </a:lnTo>
                  <a:lnTo>
                    <a:pt x="598157" y="22148"/>
                  </a:lnTo>
                  <a:lnTo>
                    <a:pt x="609219" y="22148"/>
                  </a:lnTo>
                  <a:lnTo>
                    <a:pt x="620293" y="22148"/>
                  </a:lnTo>
                  <a:lnTo>
                    <a:pt x="620293" y="11087"/>
                  </a:lnTo>
                  <a:lnTo>
                    <a:pt x="620293" y="0"/>
                  </a:lnTo>
                  <a:close/>
                </a:path>
                <a:path w="631825" h="33654">
                  <a:moveTo>
                    <a:pt x="631380" y="0"/>
                  </a:moveTo>
                  <a:lnTo>
                    <a:pt x="620306" y="0"/>
                  </a:lnTo>
                  <a:lnTo>
                    <a:pt x="620306" y="11074"/>
                  </a:lnTo>
                  <a:lnTo>
                    <a:pt x="620306" y="22148"/>
                  </a:lnTo>
                  <a:lnTo>
                    <a:pt x="631380" y="22148"/>
                  </a:lnTo>
                  <a:lnTo>
                    <a:pt x="631380" y="11087"/>
                  </a:lnTo>
                  <a:lnTo>
                    <a:pt x="6313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5955525" y="3645636"/>
              <a:ext cx="631825" cy="44450"/>
            </a:xfrm>
            <a:custGeom>
              <a:avLst/>
              <a:gdLst/>
              <a:ahLst/>
              <a:cxnLst/>
              <a:rect l="l" t="t" r="r" b="b"/>
              <a:pathLst>
                <a:path w="631825" h="44450">
                  <a:moveTo>
                    <a:pt x="44297" y="22148"/>
                  </a:moveTo>
                  <a:lnTo>
                    <a:pt x="33223" y="22148"/>
                  </a:lnTo>
                  <a:lnTo>
                    <a:pt x="22148" y="22148"/>
                  </a:lnTo>
                  <a:lnTo>
                    <a:pt x="11074" y="22148"/>
                  </a:lnTo>
                  <a:lnTo>
                    <a:pt x="0" y="22148"/>
                  </a:lnTo>
                  <a:lnTo>
                    <a:pt x="0" y="33235"/>
                  </a:lnTo>
                  <a:lnTo>
                    <a:pt x="0" y="44310"/>
                  </a:lnTo>
                  <a:lnTo>
                    <a:pt x="11074" y="44310"/>
                  </a:lnTo>
                  <a:lnTo>
                    <a:pt x="22148" y="44310"/>
                  </a:lnTo>
                  <a:lnTo>
                    <a:pt x="22148" y="33235"/>
                  </a:lnTo>
                  <a:lnTo>
                    <a:pt x="33223" y="33235"/>
                  </a:lnTo>
                  <a:lnTo>
                    <a:pt x="33223" y="44310"/>
                  </a:lnTo>
                  <a:lnTo>
                    <a:pt x="44297" y="44310"/>
                  </a:lnTo>
                  <a:lnTo>
                    <a:pt x="44297" y="33235"/>
                  </a:lnTo>
                  <a:lnTo>
                    <a:pt x="44297" y="22148"/>
                  </a:lnTo>
                  <a:close/>
                </a:path>
                <a:path w="631825" h="44450">
                  <a:moveTo>
                    <a:pt x="66459" y="22148"/>
                  </a:moveTo>
                  <a:lnTo>
                    <a:pt x="55384" y="22148"/>
                  </a:lnTo>
                  <a:lnTo>
                    <a:pt x="44310" y="22148"/>
                  </a:lnTo>
                  <a:lnTo>
                    <a:pt x="44310" y="33235"/>
                  </a:lnTo>
                  <a:lnTo>
                    <a:pt x="44310" y="44310"/>
                  </a:lnTo>
                  <a:lnTo>
                    <a:pt x="55384" y="44310"/>
                  </a:lnTo>
                  <a:lnTo>
                    <a:pt x="55384" y="33235"/>
                  </a:lnTo>
                  <a:lnTo>
                    <a:pt x="66459" y="33235"/>
                  </a:lnTo>
                  <a:lnTo>
                    <a:pt x="66459" y="22148"/>
                  </a:lnTo>
                  <a:close/>
                </a:path>
                <a:path w="631825" h="44450">
                  <a:moveTo>
                    <a:pt x="77533" y="11074"/>
                  </a:moveTo>
                  <a:lnTo>
                    <a:pt x="66459" y="11074"/>
                  </a:lnTo>
                  <a:lnTo>
                    <a:pt x="66459" y="22148"/>
                  </a:lnTo>
                  <a:lnTo>
                    <a:pt x="77533" y="22148"/>
                  </a:lnTo>
                  <a:lnTo>
                    <a:pt x="77533" y="11074"/>
                  </a:lnTo>
                  <a:close/>
                </a:path>
                <a:path w="631825" h="44450">
                  <a:moveTo>
                    <a:pt x="99682" y="33235"/>
                  </a:moveTo>
                  <a:lnTo>
                    <a:pt x="88607" y="33235"/>
                  </a:lnTo>
                  <a:lnTo>
                    <a:pt x="88607" y="22148"/>
                  </a:lnTo>
                  <a:lnTo>
                    <a:pt x="77533" y="22148"/>
                  </a:lnTo>
                  <a:lnTo>
                    <a:pt x="77533" y="33235"/>
                  </a:lnTo>
                  <a:lnTo>
                    <a:pt x="66459" y="33235"/>
                  </a:lnTo>
                  <a:lnTo>
                    <a:pt x="66459" y="44310"/>
                  </a:lnTo>
                  <a:lnTo>
                    <a:pt x="77533" y="44310"/>
                  </a:lnTo>
                  <a:lnTo>
                    <a:pt x="88607" y="44310"/>
                  </a:lnTo>
                  <a:lnTo>
                    <a:pt x="99682" y="44310"/>
                  </a:lnTo>
                  <a:lnTo>
                    <a:pt x="99682" y="33235"/>
                  </a:lnTo>
                  <a:close/>
                </a:path>
                <a:path w="631825" h="44450">
                  <a:moveTo>
                    <a:pt x="143992" y="22148"/>
                  </a:moveTo>
                  <a:lnTo>
                    <a:pt x="132918" y="22148"/>
                  </a:lnTo>
                  <a:lnTo>
                    <a:pt x="121843" y="22148"/>
                  </a:lnTo>
                  <a:lnTo>
                    <a:pt x="110769" y="22148"/>
                  </a:lnTo>
                  <a:lnTo>
                    <a:pt x="110769" y="11074"/>
                  </a:lnTo>
                  <a:lnTo>
                    <a:pt x="99695" y="11074"/>
                  </a:lnTo>
                  <a:lnTo>
                    <a:pt x="99695" y="22148"/>
                  </a:lnTo>
                  <a:lnTo>
                    <a:pt x="99695" y="33235"/>
                  </a:lnTo>
                  <a:lnTo>
                    <a:pt x="99695" y="44310"/>
                  </a:lnTo>
                  <a:lnTo>
                    <a:pt x="110769" y="44310"/>
                  </a:lnTo>
                  <a:lnTo>
                    <a:pt x="110769" y="33235"/>
                  </a:lnTo>
                  <a:lnTo>
                    <a:pt x="121843" y="33235"/>
                  </a:lnTo>
                  <a:lnTo>
                    <a:pt x="132918" y="33235"/>
                  </a:lnTo>
                  <a:lnTo>
                    <a:pt x="132918" y="44310"/>
                  </a:lnTo>
                  <a:lnTo>
                    <a:pt x="143992" y="44310"/>
                  </a:lnTo>
                  <a:lnTo>
                    <a:pt x="143992" y="33235"/>
                  </a:lnTo>
                  <a:lnTo>
                    <a:pt x="143992" y="22148"/>
                  </a:lnTo>
                  <a:close/>
                </a:path>
                <a:path w="631825" h="44450">
                  <a:moveTo>
                    <a:pt x="155067" y="11074"/>
                  </a:moveTo>
                  <a:lnTo>
                    <a:pt x="143992" y="11074"/>
                  </a:lnTo>
                  <a:lnTo>
                    <a:pt x="143992" y="22148"/>
                  </a:lnTo>
                  <a:lnTo>
                    <a:pt x="155067" y="22148"/>
                  </a:lnTo>
                  <a:lnTo>
                    <a:pt x="155067" y="11074"/>
                  </a:lnTo>
                  <a:close/>
                </a:path>
                <a:path w="631825" h="44450">
                  <a:moveTo>
                    <a:pt x="210451" y="11074"/>
                  </a:moveTo>
                  <a:lnTo>
                    <a:pt x="199377" y="11074"/>
                  </a:lnTo>
                  <a:lnTo>
                    <a:pt x="188302" y="11074"/>
                  </a:lnTo>
                  <a:lnTo>
                    <a:pt x="188302" y="22148"/>
                  </a:lnTo>
                  <a:lnTo>
                    <a:pt x="188302" y="33235"/>
                  </a:lnTo>
                  <a:lnTo>
                    <a:pt x="177228" y="33235"/>
                  </a:lnTo>
                  <a:lnTo>
                    <a:pt x="177228" y="44310"/>
                  </a:lnTo>
                  <a:lnTo>
                    <a:pt x="188302" y="44310"/>
                  </a:lnTo>
                  <a:lnTo>
                    <a:pt x="199377" y="44310"/>
                  </a:lnTo>
                  <a:lnTo>
                    <a:pt x="199377" y="33235"/>
                  </a:lnTo>
                  <a:lnTo>
                    <a:pt x="199377" y="22148"/>
                  </a:lnTo>
                  <a:lnTo>
                    <a:pt x="210451" y="22148"/>
                  </a:lnTo>
                  <a:lnTo>
                    <a:pt x="210451" y="11074"/>
                  </a:lnTo>
                  <a:close/>
                </a:path>
                <a:path w="631825" h="44450">
                  <a:moveTo>
                    <a:pt x="265836" y="33235"/>
                  </a:moveTo>
                  <a:lnTo>
                    <a:pt x="254762" y="33235"/>
                  </a:lnTo>
                  <a:lnTo>
                    <a:pt x="243687" y="33235"/>
                  </a:lnTo>
                  <a:lnTo>
                    <a:pt x="243687" y="22148"/>
                  </a:lnTo>
                  <a:lnTo>
                    <a:pt x="232613" y="22148"/>
                  </a:lnTo>
                  <a:lnTo>
                    <a:pt x="232613" y="11074"/>
                  </a:lnTo>
                  <a:lnTo>
                    <a:pt x="221538" y="11074"/>
                  </a:lnTo>
                  <a:lnTo>
                    <a:pt x="210464" y="11074"/>
                  </a:lnTo>
                  <a:lnTo>
                    <a:pt x="210464" y="22148"/>
                  </a:lnTo>
                  <a:lnTo>
                    <a:pt x="221538" y="22148"/>
                  </a:lnTo>
                  <a:lnTo>
                    <a:pt x="221538" y="33235"/>
                  </a:lnTo>
                  <a:lnTo>
                    <a:pt x="232613" y="33235"/>
                  </a:lnTo>
                  <a:lnTo>
                    <a:pt x="232613" y="44310"/>
                  </a:lnTo>
                  <a:lnTo>
                    <a:pt x="243687" y="44310"/>
                  </a:lnTo>
                  <a:lnTo>
                    <a:pt x="254762" y="44310"/>
                  </a:lnTo>
                  <a:lnTo>
                    <a:pt x="265836" y="44310"/>
                  </a:lnTo>
                  <a:lnTo>
                    <a:pt x="265836" y="33235"/>
                  </a:lnTo>
                  <a:close/>
                </a:path>
                <a:path w="631825" h="44450">
                  <a:moveTo>
                    <a:pt x="287997" y="11074"/>
                  </a:moveTo>
                  <a:lnTo>
                    <a:pt x="276923" y="11074"/>
                  </a:lnTo>
                  <a:lnTo>
                    <a:pt x="276923" y="22148"/>
                  </a:lnTo>
                  <a:lnTo>
                    <a:pt x="287997" y="22148"/>
                  </a:lnTo>
                  <a:lnTo>
                    <a:pt x="287997" y="11074"/>
                  </a:lnTo>
                  <a:close/>
                </a:path>
                <a:path w="631825" h="44450">
                  <a:moveTo>
                    <a:pt x="321221" y="11074"/>
                  </a:moveTo>
                  <a:lnTo>
                    <a:pt x="310146" y="11074"/>
                  </a:lnTo>
                  <a:lnTo>
                    <a:pt x="310146" y="22148"/>
                  </a:lnTo>
                  <a:lnTo>
                    <a:pt x="321221" y="22148"/>
                  </a:lnTo>
                  <a:lnTo>
                    <a:pt x="321221" y="11074"/>
                  </a:lnTo>
                  <a:close/>
                </a:path>
                <a:path w="631825" h="44450">
                  <a:moveTo>
                    <a:pt x="354457" y="22148"/>
                  </a:moveTo>
                  <a:lnTo>
                    <a:pt x="343382" y="22148"/>
                  </a:lnTo>
                  <a:lnTo>
                    <a:pt x="332308" y="22148"/>
                  </a:lnTo>
                  <a:lnTo>
                    <a:pt x="332308" y="11074"/>
                  </a:lnTo>
                  <a:lnTo>
                    <a:pt x="321233" y="11074"/>
                  </a:lnTo>
                  <a:lnTo>
                    <a:pt x="321233" y="22148"/>
                  </a:lnTo>
                  <a:lnTo>
                    <a:pt x="321233" y="33235"/>
                  </a:lnTo>
                  <a:lnTo>
                    <a:pt x="332308" y="33235"/>
                  </a:lnTo>
                  <a:lnTo>
                    <a:pt x="343382" y="33235"/>
                  </a:lnTo>
                  <a:lnTo>
                    <a:pt x="354457" y="33235"/>
                  </a:lnTo>
                  <a:lnTo>
                    <a:pt x="354457" y="22148"/>
                  </a:lnTo>
                  <a:close/>
                </a:path>
                <a:path w="631825" h="44450">
                  <a:moveTo>
                    <a:pt x="365531" y="11074"/>
                  </a:moveTo>
                  <a:lnTo>
                    <a:pt x="354457" y="11074"/>
                  </a:lnTo>
                  <a:lnTo>
                    <a:pt x="354457" y="22148"/>
                  </a:lnTo>
                  <a:lnTo>
                    <a:pt x="365531" y="22148"/>
                  </a:lnTo>
                  <a:lnTo>
                    <a:pt x="365531" y="11074"/>
                  </a:lnTo>
                  <a:close/>
                </a:path>
                <a:path w="631825" h="44450">
                  <a:moveTo>
                    <a:pt x="376605" y="22148"/>
                  </a:moveTo>
                  <a:lnTo>
                    <a:pt x="365531" y="22148"/>
                  </a:lnTo>
                  <a:lnTo>
                    <a:pt x="365531" y="33235"/>
                  </a:lnTo>
                  <a:lnTo>
                    <a:pt x="376605" y="33235"/>
                  </a:lnTo>
                  <a:lnTo>
                    <a:pt x="376605" y="22148"/>
                  </a:lnTo>
                  <a:close/>
                </a:path>
                <a:path w="631825" h="44450">
                  <a:moveTo>
                    <a:pt x="387692" y="11074"/>
                  </a:moveTo>
                  <a:lnTo>
                    <a:pt x="376618" y="11074"/>
                  </a:lnTo>
                  <a:lnTo>
                    <a:pt x="376618" y="22148"/>
                  </a:lnTo>
                  <a:lnTo>
                    <a:pt x="376618" y="33235"/>
                  </a:lnTo>
                  <a:lnTo>
                    <a:pt x="387692" y="33235"/>
                  </a:lnTo>
                  <a:lnTo>
                    <a:pt x="387692" y="22148"/>
                  </a:lnTo>
                  <a:lnTo>
                    <a:pt x="387692" y="11074"/>
                  </a:lnTo>
                  <a:close/>
                </a:path>
                <a:path w="631825" h="44450">
                  <a:moveTo>
                    <a:pt x="420916" y="22148"/>
                  </a:moveTo>
                  <a:lnTo>
                    <a:pt x="409841" y="22148"/>
                  </a:lnTo>
                  <a:lnTo>
                    <a:pt x="398767" y="22148"/>
                  </a:lnTo>
                  <a:lnTo>
                    <a:pt x="398767" y="33235"/>
                  </a:lnTo>
                  <a:lnTo>
                    <a:pt x="409841" y="33235"/>
                  </a:lnTo>
                  <a:lnTo>
                    <a:pt x="420916" y="33235"/>
                  </a:lnTo>
                  <a:lnTo>
                    <a:pt x="420916" y="22148"/>
                  </a:lnTo>
                  <a:close/>
                </a:path>
                <a:path w="631825" h="44450">
                  <a:moveTo>
                    <a:pt x="443077" y="11074"/>
                  </a:moveTo>
                  <a:lnTo>
                    <a:pt x="432003" y="11074"/>
                  </a:lnTo>
                  <a:lnTo>
                    <a:pt x="432003" y="22148"/>
                  </a:lnTo>
                  <a:lnTo>
                    <a:pt x="443077" y="22148"/>
                  </a:lnTo>
                  <a:lnTo>
                    <a:pt x="443077" y="11074"/>
                  </a:lnTo>
                  <a:close/>
                </a:path>
                <a:path w="631825" h="44450">
                  <a:moveTo>
                    <a:pt x="487375" y="11074"/>
                  </a:moveTo>
                  <a:lnTo>
                    <a:pt x="476300" y="11074"/>
                  </a:lnTo>
                  <a:lnTo>
                    <a:pt x="465226" y="11074"/>
                  </a:lnTo>
                  <a:lnTo>
                    <a:pt x="454152" y="11074"/>
                  </a:lnTo>
                  <a:lnTo>
                    <a:pt x="454152" y="22148"/>
                  </a:lnTo>
                  <a:lnTo>
                    <a:pt x="454152" y="33235"/>
                  </a:lnTo>
                  <a:lnTo>
                    <a:pt x="465226" y="33235"/>
                  </a:lnTo>
                  <a:lnTo>
                    <a:pt x="465226" y="22148"/>
                  </a:lnTo>
                  <a:lnTo>
                    <a:pt x="476300" y="22148"/>
                  </a:lnTo>
                  <a:lnTo>
                    <a:pt x="487375" y="22148"/>
                  </a:lnTo>
                  <a:lnTo>
                    <a:pt x="487375" y="11074"/>
                  </a:lnTo>
                  <a:close/>
                </a:path>
                <a:path w="631825" h="44450">
                  <a:moveTo>
                    <a:pt x="498462" y="11074"/>
                  </a:moveTo>
                  <a:lnTo>
                    <a:pt x="487387" y="11074"/>
                  </a:lnTo>
                  <a:lnTo>
                    <a:pt x="487387" y="22148"/>
                  </a:lnTo>
                  <a:lnTo>
                    <a:pt x="487387" y="33235"/>
                  </a:lnTo>
                  <a:lnTo>
                    <a:pt x="498462" y="33235"/>
                  </a:lnTo>
                  <a:lnTo>
                    <a:pt x="498462" y="22148"/>
                  </a:lnTo>
                  <a:lnTo>
                    <a:pt x="498462" y="11074"/>
                  </a:lnTo>
                  <a:close/>
                </a:path>
                <a:path w="631825" h="44450">
                  <a:moveTo>
                    <a:pt x="542759" y="0"/>
                  </a:moveTo>
                  <a:lnTo>
                    <a:pt x="531685" y="0"/>
                  </a:lnTo>
                  <a:lnTo>
                    <a:pt x="531685" y="11074"/>
                  </a:lnTo>
                  <a:lnTo>
                    <a:pt x="531685" y="22148"/>
                  </a:lnTo>
                  <a:lnTo>
                    <a:pt x="520611" y="22148"/>
                  </a:lnTo>
                  <a:lnTo>
                    <a:pt x="520611" y="11074"/>
                  </a:lnTo>
                  <a:lnTo>
                    <a:pt x="509536" y="11074"/>
                  </a:lnTo>
                  <a:lnTo>
                    <a:pt x="509536" y="22148"/>
                  </a:lnTo>
                  <a:lnTo>
                    <a:pt x="509536" y="33235"/>
                  </a:lnTo>
                  <a:lnTo>
                    <a:pt x="520611" y="33235"/>
                  </a:lnTo>
                  <a:lnTo>
                    <a:pt x="531685" y="33235"/>
                  </a:lnTo>
                  <a:lnTo>
                    <a:pt x="542759" y="33235"/>
                  </a:lnTo>
                  <a:lnTo>
                    <a:pt x="542759" y="22148"/>
                  </a:lnTo>
                  <a:lnTo>
                    <a:pt x="542759" y="11074"/>
                  </a:lnTo>
                  <a:lnTo>
                    <a:pt x="542759" y="0"/>
                  </a:lnTo>
                  <a:close/>
                </a:path>
                <a:path w="631825" h="44450">
                  <a:moveTo>
                    <a:pt x="553847" y="0"/>
                  </a:moveTo>
                  <a:lnTo>
                    <a:pt x="542772" y="0"/>
                  </a:lnTo>
                  <a:lnTo>
                    <a:pt x="542772" y="11074"/>
                  </a:lnTo>
                  <a:lnTo>
                    <a:pt x="553847" y="11074"/>
                  </a:lnTo>
                  <a:lnTo>
                    <a:pt x="553847" y="0"/>
                  </a:lnTo>
                  <a:close/>
                </a:path>
                <a:path w="631825" h="44450">
                  <a:moveTo>
                    <a:pt x="575995" y="22148"/>
                  </a:moveTo>
                  <a:lnTo>
                    <a:pt x="564921" y="22148"/>
                  </a:lnTo>
                  <a:lnTo>
                    <a:pt x="564921" y="33235"/>
                  </a:lnTo>
                  <a:lnTo>
                    <a:pt x="575995" y="33235"/>
                  </a:lnTo>
                  <a:lnTo>
                    <a:pt x="575995" y="22148"/>
                  </a:lnTo>
                  <a:close/>
                </a:path>
                <a:path w="631825" h="44450">
                  <a:moveTo>
                    <a:pt x="575995" y="0"/>
                  </a:moveTo>
                  <a:lnTo>
                    <a:pt x="564921" y="0"/>
                  </a:lnTo>
                  <a:lnTo>
                    <a:pt x="564921" y="11074"/>
                  </a:lnTo>
                  <a:lnTo>
                    <a:pt x="575995" y="11074"/>
                  </a:lnTo>
                  <a:lnTo>
                    <a:pt x="575995" y="0"/>
                  </a:lnTo>
                  <a:close/>
                </a:path>
                <a:path w="631825" h="44450">
                  <a:moveTo>
                    <a:pt x="598131" y="11074"/>
                  </a:moveTo>
                  <a:lnTo>
                    <a:pt x="587057" y="11074"/>
                  </a:lnTo>
                  <a:lnTo>
                    <a:pt x="587057" y="22148"/>
                  </a:lnTo>
                  <a:lnTo>
                    <a:pt x="587057" y="33235"/>
                  </a:lnTo>
                  <a:lnTo>
                    <a:pt x="598131" y="33235"/>
                  </a:lnTo>
                  <a:lnTo>
                    <a:pt x="598131" y="22148"/>
                  </a:lnTo>
                  <a:lnTo>
                    <a:pt x="598131" y="11074"/>
                  </a:lnTo>
                  <a:close/>
                </a:path>
                <a:path w="631825" h="44450">
                  <a:moveTo>
                    <a:pt x="620293" y="0"/>
                  </a:moveTo>
                  <a:lnTo>
                    <a:pt x="609219" y="0"/>
                  </a:lnTo>
                  <a:lnTo>
                    <a:pt x="609219" y="11074"/>
                  </a:lnTo>
                  <a:lnTo>
                    <a:pt x="609219" y="22148"/>
                  </a:lnTo>
                  <a:lnTo>
                    <a:pt x="609219" y="33235"/>
                  </a:lnTo>
                  <a:lnTo>
                    <a:pt x="620293" y="33235"/>
                  </a:lnTo>
                  <a:lnTo>
                    <a:pt x="620293" y="22148"/>
                  </a:lnTo>
                  <a:lnTo>
                    <a:pt x="620293" y="11074"/>
                  </a:lnTo>
                  <a:lnTo>
                    <a:pt x="620293" y="0"/>
                  </a:lnTo>
                  <a:close/>
                </a:path>
                <a:path w="631825" h="44450">
                  <a:moveTo>
                    <a:pt x="631380" y="0"/>
                  </a:moveTo>
                  <a:lnTo>
                    <a:pt x="620306" y="0"/>
                  </a:lnTo>
                  <a:lnTo>
                    <a:pt x="620306" y="11074"/>
                  </a:lnTo>
                  <a:lnTo>
                    <a:pt x="620306" y="22148"/>
                  </a:lnTo>
                  <a:lnTo>
                    <a:pt x="620306" y="33235"/>
                  </a:lnTo>
                  <a:lnTo>
                    <a:pt x="631380" y="33235"/>
                  </a:lnTo>
                  <a:lnTo>
                    <a:pt x="631380" y="22148"/>
                  </a:lnTo>
                  <a:lnTo>
                    <a:pt x="631380" y="11074"/>
                  </a:lnTo>
                  <a:lnTo>
                    <a:pt x="6313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5966600" y="3678872"/>
              <a:ext cx="609600" cy="22225"/>
            </a:xfrm>
            <a:custGeom>
              <a:avLst/>
              <a:gdLst/>
              <a:ahLst/>
              <a:cxnLst/>
              <a:rect l="l" t="t" r="r" b="b"/>
              <a:pathLst>
                <a:path w="609600" h="22225">
                  <a:moveTo>
                    <a:pt x="11074" y="11074"/>
                  </a:moveTo>
                  <a:lnTo>
                    <a:pt x="0" y="11074"/>
                  </a:lnTo>
                  <a:lnTo>
                    <a:pt x="0" y="22161"/>
                  </a:lnTo>
                  <a:lnTo>
                    <a:pt x="11074" y="22161"/>
                  </a:lnTo>
                  <a:lnTo>
                    <a:pt x="11074" y="11074"/>
                  </a:lnTo>
                  <a:close/>
                </a:path>
                <a:path w="609600" h="22225">
                  <a:moveTo>
                    <a:pt x="254762" y="0"/>
                  </a:moveTo>
                  <a:lnTo>
                    <a:pt x="243687" y="0"/>
                  </a:lnTo>
                  <a:lnTo>
                    <a:pt x="243687" y="11074"/>
                  </a:lnTo>
                  <a:lnTo>
                    <a:pt x="254762" y="11074"/>
                  </a:lnTo>
                  <a:lnTo>
                    <a:pt x="254762" y="0"/>
                  </a:lnTo>
                  <a:close/>
                </a:path>
                <a:path w="609600" h="22225">
                  <a:moveTo>
                    <a:pt x="299072" y="0"/>
                  </a:moveTo>
                  <a:lnTo>
                    <a:pt x="287997" y="0"/>
                  </a:lnTo>
                  <a:lnTo>
                    <a:pt x="276923" y="0"/>
                  </a:lnTo>
                  <a:lnTo>
                    <a:pt x="265849" y="0"/>
                  </a:lnTo>
                  <a:lnTo>
                    <a:pt x="254774" y="0"/>
                  </a:lnTo>
                  <a:lnTo>
                    <a:pt x="254774" y="11074"/>
                  </a:lnTo>
                  <a:lnTo>
                    <a:pt x="265849" y="11074"/>
                  </a:lnTo>
                  <a:lnTo>
                    <a:pt x="276923" y="11074"/>
                  </a:lnTo>
                  <a:lnTo>
                    <a:pt x="287997" y="11074"/>
                  </a:lnTo>
                  <a:lnTo>
                    <a:pt x="299072" y="11074"/>
                  </a:lnTo>
                  <a:lnTo>
                    <a:pt x="299072" y="0"/>
                  </a:lnTo>
                  <a:close/>
                </a:path>
                <a:path w="609600" h="22225">
                  <a:moveTo>
                    <a:pt x="321233" y="0"/>
                  </a:moveTo>
                  <a:lnTo>
                    <a:pt x="310159" y="0"/>
                  </a:lnTo>
                  <a:lnTo>
                    <a:pt x="310159" y="11074"/>
                  </a:lnTo>
                  <a:lnTo>
                    <a:pt x="321233" y="11074"/>
                  </a:lnTo>
                  <a:lnTo>
                    <a:pt x="321233" y="0"/>
                  </a:lnTo>
                  <a:close/>
                </a:path>
                <a:path w="609600" h="22225">
                  <a:moveTo>
                    <a:pt x="354457" y="0"/>
                  </a:moveTo>
                  <a:lnTo>
                    <a:pt x="343382" y="0"/>
                  </a:lnTo>
                  <a:lnTo>
                    <a:pt x="332308" y="0"/>
                  </a:lnTo>
                  <a:lnTo>
                    <a:pt x="332308" y="11074"/>
                  </a:lnTo>
                  <a:lnTo>
                    <a:pt x="343382" y="11074"/>
                  </a:lnTo>
                  <a:lnTo>
                    <a:pt x="354457" y="11074"/>
                  </a:lnTo>
                  <a:lnTo>
                    <a:pt x="354457" y="0"/>
                  </a:lnTo>
                  <a:close/>
                </a:path>
                <a:path w="609600" h="22225">
                  <a:moveTo>
                    <a:pt x="420916" y="0"/>
                  </a:moveTo>
                  <a:lnTo>
                    <a:pt x="409841" y="0"/>
                  </a:lnTo>
                  <a:lnTo>
                    <a:pt x="398767" y="0"/>
                  </a:lnTo>
                  <a:lnTo>
                    <a:pt x="387692" y="0"/>
                  </a:lnTo>
                  <a:lnTo>
                    <a:pt x="376618" y="0"/>
                  </a:lnTo>
                  <a:lnTo>
                    <a:pt x="376618" y="11074"/>
                  </a:lnTo>
                  <a:lnTo>
                    <a:pt x="387692" y="11074"/>
                  </a:lnTo>
                  <a:lnTo>
                    <a:pt x="398767" y="11074"/>
                  </a:lnTo>
                  <a:lnTo>
                    <a:pt x="409841" y="11074"/>
                  </a:lnTo>
                  <a:lnTo>
                    <a:pt x="420916" y="11074"/>
                  </a:lnTo>
                  <a:lnTo>
                    <a:pt x="420916" y="0"/>
                  </a:lnTo>
                  <a:close/>
                </a:path>
                <a:path w="609600" h="22225">
                  <a:moveTo>
                    <a:pt x="476300" y="0"/>
                  </a:moveTo>
                  <a:lnTo>
                    <a:pt x="465226" y="0"/>
                  </a:lnTo>
                  <a:lnTo>
                    <a:pt x="454152" y="0"/>
                  </a:lnTo>
                  <a:lnTo>
                    <a:pt x="443077" y="0"/>
                  </a:lnTo>
                  <a:lnTo>
                    <a:pt x="443077" y="11074"/>
                  </a:lnTo>
                  <a:lnTo>
                    <a:pt x="454152" y="11074"/>
                  </a:lnTo>
                  <a:lnTo>
                    <a:pt x="465226" y="11074"/>
                  </a:lnTo>
                  <a:lnTo>
                    <a:pt x="476300" y="11074"/>
                  </a:lnTo>
                  <a:lnTo>
                    <a:pt x="476300" y="0"/>
                  </a:lnTo>
                  <a:close/>
                </a:path>
                <a:path w="609600" h="22225">
                  <a:moveTo>
                    <a:pt x="509536" y="0"/>
                  </a:moveTo>
                  <a:lnTo>
                    <a:pt x="498462" y="0"/>
                  </a:lnTo>
                  <a:lnTo>
                    <a:pt x="498462" y="11074"/>
                  </a:lnTo>
                  <a:lnTo>
                    <a:pt x="509536" y="11074"/>
                  </a:lnTo>
                  <a:lnTo>
                    <a:pt x="509536" y="0"/>
                  </a:lnTo>
                  <a:close/>
                </a:path>
                <a:path w="609600" h="22225">
                  <a:moveTo>
                    <a:pt x="553834" y="0"/>
                  </a:moveTo>
                  <a:lnTo>
                    <a:pt x="542772" y="0"/>
                  </a:lnTo>
                  <a:lnTo>
                    <a:pt x="542772" y="11074"/>
                  </a:lnTo>
                  <a:lnTo>
                    <a:pt x="553834" y="11074"/>
                  </a:lnTo>
                  <a:lnTo>
                    <a:pt x="553834" y="0"/>
                  </a:lnTo>
                  <a:close/>
                </a:path>
                <a:path w="609600" h="22225">
                  <a:moveTo>
                    <a:pt x="564921" y="0"/>
                  </a:moveTo>
                  <a:lnTo>
                    <a:pt x="553847" y="0"/>
                  </a:lnTo>
                  <a:lnTo>
                    <a:pt x="553847" y="11074"/>
                  </a:lnTo>
                  <a:lnTo>
                    <a:pt x="564921" y="11074"/>
                  </a:lnTo>
                  <a:lnTo>
                    <a:pt x="564921" y="0"/>
                  </a:lnTo>
                  <a:close/>
                </a:path>
                <a:path w="609600" h="22225">
                  <a:moveTo>
                    <a:pt x="587057" y="0"/>
                  </a:moveTo>
                  <a:lnTo>
                    <a:pt x="575983" y="0"/>
                  </a:lnTo>
                  <a:lnTo>
                    <a:pt x="575983" y="11074"/>
                  </a:lnTo>
                  <a:lnTo>
                    <a:pt x="587057" y="11074"/>
                  </a:lnTo>
                  <a:lnTo>
                    <a:pt x="587057" y="0"/>
                  </a:lnTo>
                  <a:close/>
                </a:path>
                <a:path w="609600" h="22225">
                  <a:moveTo>
                    <a:pt x="609219" y="0"/>
                  </a:moveTo>
                  <a:lnTo>
                    <a:pt x="598144" y="0"/>
                  </a:lnTo>
                  <a:lnTo>
                    <a:pt x="598144" y="11074"/>
                  </a:lnTo>
                  <a:lnTo>
                    <a:pt x="609219" y="11074"/>
                  </a:lnTo>
                  <a:lnTo>
                    <a:pt x="60921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6033058" y="3695484"/>
              <a:ext cx="121920" cy="0"/>
            </a:xfrm>
            <a:custGeom>
              <a:avLst/>
              <a:gdLst/>
              <a:ahLst/>
              <a:cxnLst/>
              <a:rect l="l" t="t" r="r" b="b"/>
              <a:pathLst>
                <a:path w="121920">
                  <a:moveTo>
                    <a:pt x="0" y="0"/>
                  </a:moveTo>
                  <a:lnTo>
                    <a:pt x="121843" y="0"/>
                  </a:lnTo>
                </a:path>
              </a:pathLst>
            </a:custGeom>
            <a:ln w="11074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5955525" y="3689946"/>
              <a:ext cx="620395" cy="33655"/>
            </a:xfrm>
            <a:custGeom>
              <a:avLst/>
              <a:gdLst/>
              <a:ahLst/>
              <a:cxnLst/>
              <a:rect l="l" t="t" r="r" b="b"/>
              <a:pathLst>
                <a:path w="620395" h="33654">
                  <a:moveTo>
                    <a:pt x="33223" y="22148"/>
                  </a:moveTo>
                  <a:lnTo>
                    <a:pt x="22148" y="22148"/>
                  </a:lnTo>
                  <a:lnTo>
                    <a:pt x="11074" y="22148"/>
                  </a:lnTo>
                  <a:lnTo>
                    <a:pt x="0" y="22148"/>
                  </a:lnTo>
                  <a:lnTo>
                    <a:pt x="0" y="33223"/>
                  </a:lnTo>
                  <a:lnTo>
                    <a:pt x="11074" y="33223"/>
                  </a:lnTo>
                  <a:lnTo>
                    <a:pt x="22148" y="33223"/>
                  </a:lnTo>
                  <a:lnTo>
                    <a:pt x="33223" y="33223"/>
                  </a:lnTo>
                  <a:lnTo>
                    <a:pt x="33223" y="22148"/>
                  </a:lnTo>
                  <a:close/>
                </a:path>
                <a:path w="620395" h="33654">
                  <a:moveTo>
                    <a:pt x="99682" y="11074"/>
                  </a:moveTo>
                  <a:lnTo>
                    <a:pt x="99682" y="11074"/>
                  </a:lnTo>
                  <a:lnTo>
                    <a:pt x="44310" y="11074"/>
                  </a:lnTo>
                  <a:lnTo>
                    <a:pt x="44310" y="22148"/>
                  </a:lnTo>
                  <a:lnTo>
                    <a:pt x="44310" y="33223"/>
                  </a:lnTo>
                  <a:lnTo>
                    <a:pt x="55384" y="33223"/>
                  </a:lnTo>
                  <a:lnTo>
                    <a:pt x="55384" y="22148"/>
                  </a:lnTo>
                  <a:lnTo>
                    <a:pt x="66459" y="22148"/>
                  </a:lnTo>
                  <a:lnTo>
                    <a:pt x="77533" y="22148"/>
                  </a:lnTo>
                  <a:lnTo>
                    <a:pt x="88607" y="22148"/>
                  </a:lnTo>
                  <a:lnTo>
                    <a:pt x="88607" y="33223"/>
                  </a:lnTo>
                  <a:lnTo>
                    <a:pt x="99682" y="33223"/>
                  </a:lnTo>
                  <a:lnTo>
                    <a:pt x="99682" y="22148"/>
                  </a:lnTo>
                  <a:lnTo>
                    <a:pt x="99682" y="11074"/>
                  </a:lnTo>
                  <a:close/>
                </a:path>
                <a:path w="620395" h="33654">
                  <a:moveTo>
                    <a:pt x="121843" y="11074"/>
                  </a:moveTo>
                  <a:lnTo>
                    <a:pt x="110769" y="11074"/>
                  </a:lnTo>
                  <a:lnTo>
                    <a:pt x="99695" y="11074"/>
                  </a:lnTo>
                  <a:lnTo>
                    <a:pt x="99695" y="22148"/>
                  </a:lnTo>
                  <a:lnTo>
                    <a:pt x="99695" y="33223"/>
                  </a:lnTo>
                  <a:lnTo>
                    <a:pt x="110769" y="33223"/>
                  </a:lnTo>
                  <a:lnTo>
                    <a:pt x="110769" y="22148"/>
                  </a:lnTo>
                  <a:lnTo>
                    <a:pt x="121843" y="22148"/>
                  </a:lnTo>
                  <a:lnTo>
                    <a:pt x="121843" y="11074"/>
                  </a:lnTo>
                  <a:close/>
                </a:path>
                <a:path w="620395" h="33654">
                  <a:moveTo>
                    <a:pt x="155067" y="22148"/>
                  </a:moveTo>
                  <a:lnTo>
                    <a:pt x="143992" y="22148"/>
                  </a:lnTo>
                  <a:lnTo>
                    <a:pt x="143992" y="33223"/>
                  </a:lnTo>
                  <a:lnTo>
                    <a:pt x="155067" y="33223"/>
                  </a:lnTo>
                  <a:lnTo>
                    <a:pt x="155067" y="22148"/>
                  </a:lnTo>
                  <a:close/>
                </a:path>
                <a:path w="620395" h="33654">
                  <a:moveTo>
                    <a:pt x="177228" y="11074"/>
                  </a:moveTo>
                  <a:lnTo>
                    <a:pt x="166154" y="11074"/>
                  </a:lnTo>
                  <a:lnTo>
                    <a:pt x="166154" y="22148"/>
                  </a:lnTo>
                  <a:lnTo>
                    <a:pt x="166154" y="33223"/>
                  </a:lnTo>
                  <a:lnTo>
                    <a:pt x="177228" y="33223"/>
                  </a:lnTo>
                  <a:lnTo>
                    <a:pt x="177228" y="22148"/>
                  </a:lnTo>
                  <a:lnTo>
                    <a:pt x="177228" y="11074"/>
                  </a:lnTo>
                  <a:close/>
                </a:path>
                <a:path w="620395" h="33654">
                  <a:moveTo>
                    <a:pt x="210451" y="11074"/>
                  </a:moveTo>
                  <a:lnTo>
                    <a:pt x="199377" y="11074"/>
                  </a:lnTo>
                  <a:lnTo>
                    <a:pt x="188302" y="11074"/>
                  </a:lnTo>
                  <a:lnTo>
                    <a:pt x="188302" y="22148"/>
                  </a:lnTo>
                  <a:lnTo>
                    <a:pt x="199377" y="22148"/>
                  </a:lnTo>
                  <a:lnTo>
                    <a:pt x="210451" y="22148"/>
                  </a:lnTo>
                  <a:lnTo>
                    <a:pt x="210451" y="11074"/>
                  </a:lnTo>
                  <a:close/>
                </a:path>
                <a:path w="620395" h="33654">
                  <a:moveTo>
                    <a:pt x="265836" y="11074"/>
                  </a:moveTo>
                  <a:lnTo>
                    <a:pt x="254762" y="11074"/>
                  </a:lnTo>
                  <a:lnTo>
                    <a:pt x="254762" y="0"/>
                  </a:lnTo>
                  <a:lnTo>
                    <a:pt x="243687" y="0"/>
                  </a:lnTo>
                  <a:lnTo>
                    <a:pt x="243687" y="11074"/>
                  </a:lnTo>
                  <a:lnTo>
                    <a:pt x="232613" y="11074"/>
                  </a:lnTo>
                  <a:lnTo>
                    <a:pt x="221538" y="11074"/>
                  </a:lnTo>
                  <a:lnTo>
                    <a:pt x="221538" y="22148"/>
                  </a:lnTo>
                  <a:lnTo>
                    <a:pt x="210464" y="22148"/>
                  </a:lnTo>
                  <a:lnTo>
                    <a:pt x="210464" y="33223"/>
                  </a:lnTo>
                  <a:lnTo>
                    <a:pt x="221538" y="33223"/>
                  </a:lnTo>
                  <a:lnTo>
                    <a:pt x="232613" y="33223"/>
                  </a:lnTo>
                  <a:lnTo>
                    <a:pt x="232613" y="22148"/>
                  </a:lnTo>
                  <a:lnTo>
                    <a:pt x="243687" y="22148"/>
                  </a:lnTo>
                  <a:lnTo>
                    <a:pt x="254762" y="22148"/>
                  </a:lnTo>
                  <a:lnTo>
                    <a:pt x="254762" y="33223"/>
                  </a:lnTo>
                  <a:lnTo>
                    <a:pt x="265836" y="33223"/>
                  </a:lnTo>
                  <a:lnTo>
                    <a:pt x="265836" y="22148"/>
                  </a:lnTo>
                  <a:lnTo>
                    <a:pt x="265836" y="11074"/>
                  </a:lnTo>
                  <a:close/>
                </a:path>
                <a:path w="620395" h="33654">
                  <a:moveTo>
                    <a:pt x="321221" y="0"/>
                  </a:moveTo>
                  <a:lnTo>
                    <a:pt x="310146" y="0"/>
                  </a:lnTo>
                  <a:lnTo>
                    <a:pt x="299072" y="0"/>
                  </a:lnTo>
                  <a:lnTo>
                    <a:pt x="299072" y="11074"/>
                  </a:lnTo>
                  <a:lnTo>
                    <a:pt x="287997" y="11074"/>
                  </a:lnTo>
                  <a:lnTo>
                    <a:pt x="287997" y="0"/>
                  </a:lnTo>
                  <a:lnTo>
                    <a:pt x="276923" y="0"/>
                  </a:lnTo>
                  <a:lnTo>
                    <a:pt x="276923" y="11087"/>
                  </a:lnTo>
                  <a:lnTo>
                    <a:pt x="287997" y="11087"/>
                  </a:lnTo>
                  <a:lnTo>
                    <a:pt x="287997" y="22148"/>
                  </a:lnTo>
                  <a:lnTo>
                    <a:pt x="287997" y="33223"/>
                  </a:lnTo>
                  <a:lnTo>
                    <a:pt x="299072" y="33223"/>
                  </a:lnTo>
                  <a:lnTo>
                    <a:pt x="299072" y="22148"/>
                  </a:lnTo>
                  <a:lnTo>
                    <a:pt x="310146" y="22148"/>
                  </a:lnTo>
                  <a:lnTo>
                    <a:pt x="321221" y="22148"/>
                  </a:lnTo>
                  <a:lnTo>
                    <a:pt x="321221" y="11087"/>
                  </a:lnTo>
                  <a:lnTo>
                    <a:pt x="321221" y="0"/>
                  </a:lnTo>
                  <a:close/>
                </a:path>
                <a:path w="620395" h="33654">
                  <a:moveTo>
                    <a:pt x="354457" y="22148"/>
                  </a:moveTo>
                  <a:lnTo>
                    <a:pt x="343382" y="22148"/>
                  </a:lnTo>
                  <a:lnTo>
                    <a:pt x="343382" y="11074"/>
                  </a:lnTo>
                  <a:lnTo>
                    <a:pt x="332308" y="11074"/>
                  </a:lnTo>
                  <a:lnTo>
                    <a:pt x="321233" y="11074"/>
                  </a:lnTo>
                  <a:lnTo>
                    <a:pt x="321233" y="22148"/>
                  </a:lnTo>
                  <a:lnTo>
                    <a:pt x="332308" y="22148"/>
                  </a:lnTo>
                  <a:lnTo>
                    <a:pt x="332308" y="33223"/>
                  </a:lnTo>
                  <a:lnTo>
                    <a:pt x="343382" y="33223"/>
                  </a:lnTo>
                  <a:lnTo>
                    <a:pt x="354457" y="33223"/>
                  </a:lnTo>
                  <a:lnTo>
                    <a:pt x="354457" y="22148"/>
                  </a:lnTo>
                  <a:close/>
                </a:path>
                <a:path w="620395" h="33654">
                  <a:moveTo>
                    <a:pt x="376605" y="22148"/>
                  </a:moveTo>
                  <a:lnTo>
                    <a:pt x="365531" y="22148"/>
                  </a:lnTo>
                  <a:lnTo>
                    <a:pt x="365531" y="33223"/>
                  </a:lnTo>
                  <a:lnTo>
                    <a:pt x="376605" y="33223"/>
                  </a:lnTo>
                  <a:lnTo>
                    <a:pt x="376605" y="22148"/>
                  </a:lnTo>
                  <a:close/>
                </a:path>
                <a:path w="620395" h="33654">
                  <a:moveTo>
                    <a:pt x="376605" y="0"/>
                  </a:moveTo>
                  <a:lnTo>
                    <a:pt x="365531" y="0"/>
                  </a:lnTo>
                  <a:lnTo>
                    <a:pt x="365531" y="11074"/>
                  </a:lnTo>
                  <a:lnTo>
                    <a:pt x="354457" y="11074"/>
                  </a:lnTo>
                  <a:lnTo>
                    <a:pt x="354457" y="22148"/>
                  </a:lnTo>
                  <a:lnTo>
                    <a:pt x="365531" y="22148"/>
                  </a:lnTo>
                  <a:lnTo>
                    <a:pt x="365531" y="11087"/>
                  </a:lnTo>
                  <a:lnTo>
                    <a:pt x="376605" y="11087"/>
                  </a:lnTo>
                  <a:lnTo>
                    <a:pt x="376605" y="0"/>
                  </a:lnTo>
                  <a:close/>
                </a:path>
                <a:path w="620395" h="33654">
                  <a:moveTo>
                    <a:pt x="431990" y="0"/>
                  </a:moveTo>
                  <a:lnTo>
                    <a:pt x="420916" y="0"/>
                  </a:lnTo>
                  <a:lnTo>
                    <a:pt x="409841" y="0"/>
                  </a:lnTo>
                  <a:lnTo>
                    <a:pt x="409841" y="11074"/>
                  </a:lnTo>
                  <a:lnTo>
                    <a:pt x="398767" y="11074"/>
                  </a:lnTo>
                  <a:lnTo>
                    <a:pt x="387692" y="11074"/>
                  </a:lnTo>
                  <a:lnTo>
                    <a:pt x="387692" y="22148"/>
                  </a:lnTo>
                  <a:lnTo>
                    <a:pt x="376618" y="22148"/>
                  </a:lnTo>
                  <a:lnTo>
                    <a:pt x="376618" y="33223"/>
                  </a:lnTo>
                  <a:lnTo>
                    <a:pt x="387692" y="33223"/>
                  </a:lnTo>
                  <a:lnTo>
                    <a:pt x="398767" y="33223"/>
                  </a:lnTo>
                  <a:lnTo>
                    <a:pt x="398767" y="22148"/>
                  </a:lnTo>
                  <a:lnTo>
                    <a:pt x="409841" y="22148"/>
                  </a:lnTo>
                  <a:lnTo>
                    <a:pt x="409841" y="33223"/>
                  </a:lnTo>
                  <a:lnTo>
                    <a:pt x="420916" y="33223"/>
                  </a:lnTo>
                  <a:lnTo>
                    <a:pt x="431990" y="33223"/>
                  </a:lnTo>
                  <a:lnTo>
                    <a:pt x="431990" y="22148"/>
                  </a:lnTo>
                  <a:lnTo>
                    <a:pt x="431990" y="11087"/>
                  </a:lnTo>
                  <a:lnTo>
                    <a:pt x="431990" y="0"/>
                  </a:lnTo>
                  <a:close/>
                </a:path>
                <a:path w="620395" h="33654">
                  <a:moveTo>
                    <a:pt x="443077" y="22148"/>
                  </a:moveTo>
                  <a:lnTo>
                    <a:pt x="432003" y="22148"/>
                  </a:lnTo>
                  <a:lnTo>
                    <a:pt x="432003" y="33223"/>
                  </a:lnTo>
                  <a:lnTo>
                    <a:pt x="443077" y="33223"/>
                  </a:lnTo>
                  <a:lnTo>
                    <a:pt x="443077" y="22148"/>
                  </a:lnTo>
                  <a:close/>
                </a:path>
                <a:path w="620395" h="33654">
                  <a:moveTo>
                    <a:pt x="454152" y="0"/>
                  </a:moveTo>
                  <a:lnTo>
                    <a:pt x="443077" y="0"/>
                  </a:lnTo>
                  <a:lnTo>
                    <a:pt x="443077" y="11074"/>
                  </a:lnTo>
                  <a:lnTo>
                    <a:pt x="443077" y="22148"/>
                  </a:lnTo>
                  <a:lnTo>
                    <a:pt x="454152" y="22148"/>
                  </a:lnTo>
                  <a:lnTo>
                    <a:pt x="454152" y="11087"/>
                  </a:lnTo>
                  <a:lnTo>
                    <a:pt x="454152" y="0"/>
                  </a:lnTo>
                  <a:close/>
                </a:path>
                <a:path w="620395" h="33654">
                  <a:moveTo>
                    <a:pt x="487375" y="0"/>
                  </a:moveTo>
                  <a:lnTo>
                    <a:pt x="476300" y="0"/>
                  </a:lnTo>
                  <a:lnTo>
                    <a:pt x="476300" y="11074"/>
                  </a:lnTo>
                  <a:lnTo>
                    <a:pt x="465226" y="11074"/>
                  </a:lnTo>
                  <a:lnTo>
                    <a:pt x="465226" y="22148"/>
                  </a:lnTo>
                  <a:lnTo>
                    <a:pt x="476300" y="22148"/>
                  </a:lnTo>
                  <a:lnTo>
                    <a:pt x="476300" y="11087"/>
                  </a:lnTo>
                  <a:lnTo>
                    <a:pt x="487375" y="11087"/>
                  </a:lnTo>
                  <a:lnTo>
                    <a:pt x="487375" y="0"/>
                  </a:lnTo>
                  <a:close/>
                </a:path>
                <a:path w="620395" h="33654">
                  <a:moveTo>
                    <a:pt x="542759" y="11074"/>
                  </a:moveTo>
                  <a:lnTo>
                    <a:pt x="531685" y="11074"/>
                  </a:lnTo>
                  <a:lnTo>
                    <a:pt x="531685" y="0"/>
                  </a:lnTo>
                  <a:lnTo>
                    <a:pt x="520611" y="0"/>
                  </a:lnTo>
                  <a:lnTo>
                    <a:pt x="520611" y="11074"/>
                  </a:lnTo>
                  <a:lnTo>
                    <a:pt x="509536" y="11074"/>
                  </a:lnTo>
                  <a:lnTo>
                    <a:pt x="509536" y="0"/>
                  </a:lnTo>
                  <a:lnTo>
                    <a:pt x="498462" y="0"/>
                  </a:lnTo>
                  <a:lnTo>
                    <a:pt x="487387" y="0"/>
                  </a:lnTo>
                  <a:lnTo>
                    <a:pt x="487387" y="11087"/>
                  </a:lnTo>
                  <a:lnTo>
                    <a:pt x="498462" y="11087"/>
                  </a:lnTo>
                  <a:lnTo>
                    <a:pt x="509536" y="11087"/>
                  </a:lnTo>
                  <a:lnTo>
                    <a:pt x="509536" y="22148"/>
                  </a:lnTo>
                  <a:lnTo>
                    <a:pt x="520611" y="22148"/>
                  </a:lnTo>
                  <a:lnTo>
                    <a:pt x="520611" y="11087"/>
                  </a:lnTo>
                  <a:lnTo>
                    <a:pt x="531685" y="11087"/>
                  </a:lnTo>
                  <a:lnTo>
                    <a:pt x="531685" y="22148"/>
                  </a:lnTo>
                  <a:lnTo>
                    <a:pt x="542759" y="22148"/>
                  </a:lnTo>
                  <a:lnTo>
                    <a:pt x="542759" y="11074"/>
                  </a:lnTo>
                  <a:close/>
                </a:path>
                <a:path w="620395" h="33654">
                  <a:moveTo>
                    <a:pt x="564908" y="0"/>
                  </a:moveTo>
                  <a:lnTo>
                    <a:pt x="553847" y="0"/>
                  </a:lnTo>
                  <a:lnTo>
                    <a:pt x="542772" y="0"/>
                  </a:lnTo>
                  <a:lnTo>
                    <a:pt x="542772" y="11074"/>
                  </a:lnTo>
                  <a:lnTo>
                    <a:pt x="542772" y="22148"/>
                  </a:lnTo>
                  <a:lnTo>
                    <a:pt x="553847" y="22148"/>
                  </a:lnTo>
                  <a:lnTo>
                    <a:pt x="564908" y="22148"/>
                  </a:lnTo>
                  <a:lnTo>
                    <a:pt x="564908" y="11087"/>
                  </a:lnTo>
                  <a:lnTo>
                    <a:pt x="564908" y="0"/>
                  </a:lnTo>
                  <a:close/>
                </a:path>
                <a:path w="620395" h="33654">
                  <a:moveTo>
                    <a:pt x="598131" y="0"/>
                  </a:moveTo>
                  <a:lnTo>
                    <a:pt x="587057" y="0"/>
                  </a:lnTo>
                  <a:lnTo>
                    <a:pt x="575995" y="0"/>
                  </a:lnTo>
                  <a:lnTo>
                    <a:pt x="575995" y="11074"/>
                  </a:lnTo>
                  <a:lnTo>
                    <a:pt x="564921" y="11074"/>
                  </a:lnTo>
                  <a:lnTo>
                    <a:pt x="564921" y="22148"/>
                  </a:lnTo>
                  <a:lnTo>
                    <a:pt x="575995" y="22148"/>
                  </a:lnTo>
                  <a:lnTo>
                    <a:pt x="587057" y="22148"/>
                  </a:lnTo>
                  <a:lnTo>
                    <a:pt x="598131" y="22148"/>
                  </a:lnTo>
                  <a:lnTo>
                    <a:pt x="598131" y="11087"/>
                  </a:lnTo>
                  <a:lnTo>
                    <a:pt x="598131" y="0"/>
                  </a:lnTo>
                  <a:close/>
                </a:path>
                <a:path w="620395" h="33654">
                  <a:moveTo>
                    <a:pt x="620293" y="0"/>
                  </a:moveTo>
                  <a:lnTo>
                    <a:pt x="609219" y="0"/>
                  </a:lnTo>
                  <a:lnTo>
                    <a:pt x="598157" y="0"/>
                  </a:lnTo>
                  <a:lnTo>
                    <a:pt x="598157" y="11087"/>
                  </a:lnTo>
                  <a:lnTo>
                    <a:pt x="609219" y="11087"/>
                  </a:lnTo>
                  <a:lnTo>
                    <a:pt x="620293" y="11087"/>
                  </a:lnTo>
                  <a:lnTo>
                    <a:pt x="62029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5955525" y="3712095"/>
              <a:ext cx="631825" cy="44450"/>
            </a:xfrm>
            <a:custGeom>
              <a:avLst/>
              <a:gdLst/>
              <a:ahLst/>
              <a:cxnLst/>
              <a:rect l="l" t="t" r="r" b="b"/>
              <a:pathLst>
                <a:path w="631825" h="44450">
                  <a:moveTo>
                    <a:pt x="22148" y="22148"/>
                  </a:moveTo>
                  <a:lnTo>
                    <a:pt x="11074" y="22148"/>
                  </a:lnTo>
                  <a:lnTo>
                    <a:pt x="0" y="22148"/>
                  </a:lnTo>
                  <a:lnTo>
                    <a:pt x="0" y="33235"/>
                  </a:lnTo>
                  <a:lnTo>
                    <a:pt x="11074" y="33235"/>
                  </a:lnTo>
                  <a:lnTo>
                    <a:pt x="22148" y="33235"/>
                  </a:lnTo>
                  <a:lnTo>
                    <a:pt x="22148" y="22148"/>
                  </a:lnTo>
                  <a:close/>
                </a:path>
                <a:path w="631825" h="44450">
                  <a:moveTo>
                    <a:pt x="33223" y="11074"/>
                  </a:moveTo>
                  <a:lnTo>
                    <a:pt x="22148" y="11074"/>
                  </a:lnTo>
                  <a:lnTo>
                    <a:pt x="22148" y="22148"/>
                  </a:lnTo>
                  <a:lnTo>
                    <a:pt x="33223" y="22148"/>
                  </a:lnTo>
                  <a:lnTo>
                    <a:pt x="33223" y="11074"/>
                  </a:lnTo>
                  <a:close/>
                </a:path>
                <a:path w="631825" h="44450">
                  <a:moveTo>
                    <a:pt x="44297" y="22148"/>
                  </a:moveTo>
                  <a:lnTo>
                    <a:pt x="33223" y="22148"/>
                  </a:lnTo>
                  <a:lnTo>
                    <a:pt x="33223" y="33235"/>
                  </a:lnTo>
                  <a:lnTo>
                    <a:pt x="33223" y="44323"/>
                  </a:lnTo>
                  <a:lnTo>
                    <a:pt x="44297" y="44323"/>
                  </a:lnTo>
                  <a:lnTo>
                    <a:pt x="44297" y="33235"/>
                  </a:lnTo>
                  <a:lnTo>
                    <a:pt x="44297" y="22148"/>
                  </a:lnTo>
                  <a:close/>
                </a:path>
                <a:path w="631825" h="44450">
                  <a:moveTo>
                    <a:pt x="55384" y="11074"/>
                  </a:moveTo>
                  <a:lnTo>
                    <a:pt x="44310" y="11074"/>
                  </a:lnTo>
                  <a:lnTo>
                    <a:pt x="44310" y="22148"/>
                  </a:lnTo>
                  <a:lnTo>
                    <a:pt x="44310" y="33235"/>
                  </a:lnTo>
                  <a:lnTo>
                    <a:pt x="55384" y="33235"/>
                  </a:lnTo>
                  <a:lnTo>
                    <a:pt x="55384" y="22148"/>
                  </a:lnTo>
                  <a:lnTo>
                    <a:pt x="55384" y="11074"/>
                  </a:lnTo>
                  <a:close/>
                </a:path>
                <a:path w="631825" h="44450">
                  <a:moveTo>
                    <a:pt x="77533" y="11074"/>
                  </a:moveTo>
                  <a:lnTo>
                    <a:pt x="66459" y="11074"/>
                  </a:lnTo>
                  <a:lnTo>
                    <a:pt x="66459" y="22148"/>
                  </a:lnTo>
                  <a:lnTo>
                    <a:pt x="77533" y="22148"/>
                  </a:lnTo>
                  <a:lnTo>
                    <a:pt x="77533" y="11074"/>
                  </a:lnTo>
                  <a:close/>
                </a:path>
                <a:path w="631825" h="44450">
                  <a:moveTo>
                    <a:pt x="99682" y="11074"/>
                  </a:moveTo>
                  <a:lnTo>
                    <a:pt x="88607" y="11074"/>
                  </a:lnTo>
                  <a:lnTo>
                    <a:pt x="88607" y="22148"/>
                  </a:lnTo>
                  <a:lnTo>
                    <a:pt x="88607" y="33235"/>
                  </a:lnTo>
                  <a:lnTo>
                    <a:pt x="99682" y="33235"/>
                  </a:lnTo>
                  <a:lnTo>
                    <a:pt x="99682" y="22148"/>
                  </a:lnTo>
                  <a:lnTo>
                    <a:pt x="99682" y="11074"/>
                  </a:lnTo>
                  <a:close/>
                </a:path>
                <a:path w="631825" h="44450">
                  <a:moveTo>
                    <a:pt x="110769" y="11074"/>
                  </a:moveTo>
                  <a:lnTo>
                    <a:pt x="99695" y="11074"/>
                  </a:lnTo>
                  <a:lnTo>
                    <a:pt x="99695" y="22148"/>
                  </a:lnTo>
                  <a:lnTo>
                    <a:pt x="110769" y="22148"/>
                  </a:lnTo>
                  <a:lnTo>
                    <a:pt x="110769" y="11074"/>
                  </a:lnTo>
                  <a:close/>
                </a:path>
                <a:path w="631825" h="44450">
                  <a:moveTo>
                    <a:pt x="143992" y="11074"/>
                  </a:moveTo>
                  <a:lnTo>
                    <a:pt x="132918" y="11074"/>
                  </a:lnTo>
                  <a:lnTo>
                    <a:pt x="121843" y="11074"/>
                  </a:lnTo>
                  <a:lnTo>
                    <a:pt x="121843" y="22148"/>
                  </a:lnTo>
                  <a:lnTo>
                    <a:pt x="132918" y="22148"/>
                  </a:lnTo>
                  <a:lnTo>
                    <a:pt x="132918" y="33235"/>
                  </a:lnTo>
                  <a:lnTo>
                    <a:pt x="143992" y="33235"/>
                  </a:lnTo>
                  <a:lnTo>
                    <a:pt x="143992" y="22148"/>
                  </a:lnTo>
                  <a:lnTo>
                    <a:pt x="143992" y="11074"/>
                  </a:lnTo>
                  <a:close/>
                </a:path>
                <a:path w="631825" h="44450">
                  <a:moveTo>
                    <a:pt x="166154" y="11074"/>
                  </a:moveTo>
                  <a:lnTo>
                    <a:pt x="155079" y="11074"/>
                  </a:lnTo>
                  <a:lnTo>
                    <a:pt x="155079" y="22148"/>
                  </a:lnTo>
                  <a:lnTo>
                    <a:pt x="166154" y="22148"/>
                  </a:lnTo>
                  <a:lnTo>
                    <a:pt x="166154" y="11074"/>
                  </a:lnTo>
                  <a:close/>
                </a:path>
                <a:path w="631825" h="44450">
                  <a:moveTo>
                    <a:pt x="199377" y="22148"/>
                  </a:moveTo>
                  <a:lnTo>
                    <a:pt x="188302" y="22148"/>
                  </a:lnTo>
                  <a:lnTo>
                    <a:pt x="188302" y="11074"/>
                  </a:lnTo>
                  <a:lnTo>
                    <a:pt x="177228" y="11074"/>
                  </a:lnTo>
                  <a:lnTo>
                    <a:pt x="177228" y="22148"/>
                  </a:lnTo>
                  <a:lnTo>
                    <a:pt x="166154" y="22148"/>
                  </a:lnTo>
                  <a:lnTo>
                    <a:pt x="166154" y="33235"/>
                  </a:lnTo>
                  <a:lnTo>
                    <a:pt x="177228" y="33235"/>
                  </a:lnTo>
                  <a:lnTo>
                    <a:pt x="188302" y="33235"/>
                  </a:lnTo>
                  <a:lnTo>
                    <a:pt x="199377" y="33235"/>
                  </a:lnTo>
                  <a:lnTo>
                    <a:pt x="199377" y="22148"/>
                  </a:lnTo>
                  <a:close/>
                </a:path>
                <a:path w="631825" h="44450">
                  <a:moveTo>
                    <a:pt x="232613" y="11074"/>
                  </a:moveTo>
                  <a:lnTo>
                    <a:pt x="221538" y="11074"/>
                  </a:lnTo>
                  <a:lnTo>
                    <a:pt x="210464" y="11074"/>
                  </a:lnTo>
                  <a:lnTo>
                    <a:pt x="210464" y="22148"/>
                  </a:lnTo>
                  <a:lnTo>
                    <a:pt x="210464" y="33235"/>
                  </a:lnTo>
                  <a:lnTo>
                    <a:pt x="221538" y="33235"/>
                  </a:lnTo>
                  <a:lnTo>
                    <a:pt x="221538" y="22148"/>
                  </a:lnTo>
                  <a:lnTo>
                    <a:pt x="232613" y="22148"/>
                  </a:lnTo>
                  <a:lnTo>
                    <a:pt x="232613" y="11074"/>
                  </a:lnTo>
                  <a:close/>
                </a:path>
                <a:path w="631825" h="44450">
                  <a:moveTo>
                    <a:pt x="254762" y="22148"/>
                  </a:moveTo>
                  <a:lnTo>
                    <a:pt x="243687" y="22148"/>
                  </a:lnTo>
                  <a:lnTo>
                    <a:pt x="232613" y="22148"/>
                  </a:lnTo>
                  <a:lnTo>
                    <a:pt x="232613" y="33235"/>
                  </a:lnTo>
                  <a:lnTo>
                    <a:pt x="243687" y="33235"/>
                  </a:lnTo>
                  <a:lnTo>
                    <a:pt x="254762" y="33235"/>
                  </a:lnTo>
                  <a:lnTo>
                    <a:pt x="254762" y="22148"/>
                  </a:lnTo>
                  <a:close/>
                </a:path>
                <a:path w="631825" h="44450">
                  <a:moveTo>
                    <a:pt x="265836" y="11074"/>
                  </a:moveTo>
                  <a:lnTo>
                    <a:pt x="254762" y="11074"/>
                  </a:lnTo>
                  <a:lnTo>
                    <a:pt x="254762" y="22148"/>
                  </a:lnTo>
                  <a:lnTo>
                    <a:pt x="265836" y="22148"/>
                  </a:lnTo>
                  <a:lnTo>
                    <a:pt x="265836" y="11074"/>
                  </a:lnTo>
                  <a:close/>
                </a:path>
                <a:path w="631825" h="44450">
                  <a:moveTo>
                    <a:pt x="276923" y="11074"/>
                  </a:moveTo>
                  <a:lnTo>
                    <a:pt x="265849" y="11074"/>
                  </a:lnTo>
                  <a:lnTo>
                    <a:pt x="265849" y="22148"/>
                  </a:lnTo>
                  <a:lnTo>
                    <a:pt x="276923" y="22148"/>
                  </a:lnTo>
                  <a:lnTo>
                    <a:pt x="276923" y="11074"/>
                  </a:lnTo>
                  <a:close/>
                </a:path>
                <a:path w="631825" h="44450">
                  <a:moveTo>
                    <a:pt x="299072" y="11074"/>
                  </a:moveTo>
                  <a:lnTo>
                    <a:pt x="287997" y="11074"/>
                  </a:lnTo>
                  <a:lnTo>
                    <a:pt x="287997" y="22148"/>
                  </a:lnTo>
                  <a:lnTo>
                    <a:pt x="276923" y="22148"/>
                  </a:lnTo>
                  <a:lnTo>
                    <a:pt x="276923" y="33235"/>
                  </a:lnTo>
                  <a:lnTo>
                    <a:pt x="287997" y="33235"/>
                  </a:lnTo>
                  <a:lnTo>
                    <a:pt x="299072" y="33235"/>
                  </a:lnTo>
                  <a:lnTo>
                    <a:pt x="299072" y="22148"/>
                  </a:lnTo>
                  <a:lnTo>
                    <a:pt x="299072" y="11074"/>
                  </a:lnTo>
                  <a:close/>
                </a:path>
                <a:path w="631825" h="44450">
                  <a:moveTo>
                    <a:pt x="321221" y="11074"/>
                  </a:moveTo>
                  <a:lnTo>
                    <a:pt x="310146" y="11074"/>
                  </a:lnTo>
                  <a:lnTo>
                    <a:pt x="310146" y="22148"/>
                  </a:lnTo>
                  <a:lnTo>
                    <a:pt x="321221" y="22148"/>
                  </a:lnTo>
                  <a:lnTo>
                    <a:pt x="321221" y="11074"/>
                  </a:lnTo>
                  <a:close/>
                </a:path>
                <a:path w="631825" h="44450">
                  <a:moveTo>
                    <a:pt x="376605" y="11074"/>
                  </a:moveTo>
                  <a:lnTo>
                    <a:pt x="365531" y="11074"/>
                  </a:lnTo>
                  <a:lnTo>
                    <a:pt x="354457" y="11074"/>
                  </a:lnTo>
                  <a:lnTo>
                    <a:pt x="343382" y="11074"/>
                  </a:lnTo>
                  <a:lnTo>
                    <a:pt x="332308" y="11074"/>
                  </a:lnTo>
                  <a:lnTo>
                    <a:pt x="332308" y="22148"/>
                  </a:lnTo>
                  <a:lnTo>
                    <a:pt x="332308" y="33235"/>
                  </a:lnTo>
                  <a:lnTo>
                    <a:pt x="343382" y="33235"/>
                  </a:lnTo>
                  <a:lnTo>
                    <a:pt x="343382" y="22148"/>
                  </a:lnTo>
                  <a:lnTo>
                    <a:pt x="354457" y="22148"/>
                  </a:lnTo>
                  <a:lnTo>
                    <a:pt x="354457" y="33235"/>
                  </a:lnTo>
                  <a:lnTo>
                    <a:pt x="365531" y="33235"/>
                  </a:lnTo>
                  <a:lnTo>
                    <a:pt x="365531" y="22148"/>
                  </a:lnTo>
                  <a:lnTo>
                    <a:pt x="376605" y="22148"/>
                  </a:lnTo>
                  <a:lnTo>
                    <a:pt x="376605" y="11074"/>
                  </a:lnTo>
                  <a:close/>
                </a:path>
                <a:path w="631825" h="44450">
                  <a:moveTo>
                    <a:pt x="420916" y="22148"/>
                  </a:moveTo>
                  <a:lnTo>
                    <a:pt x="409841" y="22148"/>
                  </a:lnTo>
                  <a:lnTo>
                    <a:pt x="398767" y="22148"/>
                  </a:lnTo>
                  <a:lnTo>
                    <a:pt x="387692" y="22148"/>
                  </a:lnTo>
                  <a:lnTo>
                    <a:pt x="376618" y="22148"/>
                  </a:lnTo>
                  <a:lnTo>
                    <a:pt x="376618" y="33235"/>
                  </a:lnTo>
                  <a:lnTo>
                    <a:pt x="387692" y="33235"/>
                  </a:lnTo>
                  <a:lnTo>
                    <a:pt x="398767" y="33235"/>
                  </a:lnTo>
                  <a:lnTo>
                    <a:pt x="409841" y="33235"/>
                  </a:lnTo>
                  <a:lnTo>
                    <a:pt x="420916" y="33235"/>
                  </a:lnTo>
                  <a:lnTo>
                    <a:pt x="420916" y="22148"/>
                  </a:lnTo>
                  <a:close/>
                </a:path>
                <a:path w="631825" h="44450">
                  <a:moveTo>
                    <a:pt x="431990" y="11074"/>
                  </a:moveTo>
                  <a:lnTo>
                    <a:pt x="420916" y="11074"/>
                  </a:lnTo>
                  <a:lnTo>
                    <a:pt x="420916" y="22148"/>
                  </a:lnTo>
                  <a:lnTo>
                    <a:pt x="431990" y="22148"/>
                  </a:lnTo>
                  <a:lnTo>
                    <a:pt x="431990" y="11074"/>
                  </a:lnTo>
                  <a:close/>
                </a:path>
                <a:path w="631825" h="44450">
                  <a:moveTo>
                    <a:pt x="476300" y="11074"/>
                  </a:moveTo>
                  <a:lnTo>
                    <a:pt x="465226" y="11074"/>
                  </a:lnTo>
                  <a:lnTo>
                    <a:pt x="465226" y="0"/>
                  </a:lnTo>
                  <a:lnTo>
                    <a:pt x="454152" y="0"/>
                  </a:lnTo>
                  <a:lnTo>
                    <a:pt x="443077" y="0"/>
                  </a:lnTo>
                  <a:lnTo>
                    <a:pt x="432003" y="0"/>
                  </a:lnTo>
                  <a:lnTo>
                    <a:pt x="432003" y="11074"/>
                  </a:lnTo>
                  <a:lnTo>
                    <a:pt x="432003" y="22148"/>
                  </a:lnTo>
                  <a:lnTo>
                    <a:pt x="432003" y="33235"/>
                  </a:lnTo>
                  <a:lnTo>
                    <a:pt x="443077" y="33235"/>
                  </a:lnTo>
                  <a:lnTo>
                    <a:pt x="454152" y="33235"/>
                  </a:lnTo>
                  <a:lnTo>
                    <a:pt x="454152" y="22148"/>
                  </a:lnTo>
                  <a:lnTo>
                    <a:pt x="443077" y="22148"/>
                  </a:lnTo>
                  <a:lnTo>
                    <a:pt x="443077" y="11074"/>
                  </a:lnTo>
                  <a:lnTo>
                    <a:pt x="454152" y="11074"/>
                  </a:lnTo>
                  <a:lnTo>
                    <a:pt x="454152" y="22148"/>
                  </a:lnTo>
                  <a:lnTo>
                    <a:pt x="465226" y="22148"/>
                  </a:lnTo>
                  <a:lnTo>
                    <a:pt x="476300" y="22148"/>
                  </a:lnTo>
                  <a:lnTo>
                    <a:pt x="476300" y="11074"/>
                  </a:lnTo>
                  <a:close/>
                </a:path>
                <a:path w="631825" h="44450">
                  <a:moveTo>
                    <a:pt x="487375" y="22148"/>
                  </a:moveTo>
                  <a:lnTo>
                    <a:pt x="476300" y="22148"/>
                  </a:lnTo>
                  <a:lnTo>
                    <a:pt x="476300" y="33235"/>
                  </a:lnTo>
                  <a:lnTo>
                    <a:pt x="487375" y="33235"/>
                  </a:lnTo>
                  <a:lnTo>
                    <a:pt x="487375" y="22148"/>
                  </a:lnTo>
                  <a:close/>
                </a:path>
                <a:path w="631825" h="44450">
                  <a:moveTo>
                    <a:pt x="520611" y="22148"/>
                  </a:moveTo>
                  <a:lnTo>
                    <a:pt x="509536" y="22148"/>
                  </a:lnTo>
                  <a:lnTo>
                    <a:pt x="498462" y="22148"/>
                  </a:lnTo>
                  <a:lnTo>
                    <a:pt x="498462" y="11074"/>
                  </a:lnTo>
                  <a:lnTo>
                    <a:pt x="498462" y="0"/>
                  </a:lnTo>
                  <a:lnTo>
                    <a:pt x="487387" y="0"/>
                  </a:lnTo>
                  <a:lnTo>
                    <a:pt x="487387" y="11074"/>
                  </a:lnTo>
                  <a:lnTo>
                    <a:pt x="487387" y="22148"/>
                  </a:lnTo>
                  <a:lnTo>
                    <a:pt x="487387" y="33235"/>
                  </a:lnTo>
                  <a:lnTo>
                    <a:pt x="498462" y="33235"/>
                  </a:lnTo>
                  <a:lnTo>
                    <a:pt x="509536" y="33235"/>
                  </a:lnTo>
                  <a:lnTo>
                    <a:pt x="520611" y="33235"/>
                  </a:lnTo>
                  <a:lnTo>
                    <a:pt x="520611" y="22148"/>
                  </a:lnTo>
                  <a:close/>
                </a:path>
                <a:path w="631825" h="44450">
                  <a:moveTo>
                    <a:pt x="542759" y="0"/>
                  </a:moveTo>
                  <a:lnTo>
                    <a:pt x="531685" y="0"/>
                  </a:lnTo>
                  <a:lnTo>
                    <a:pt x="531685" y="11074"/>
                  </a:lnTo>
                  <a:lnTo>
                    <a:pt x="520611" y="11074"/>
                  </a:lnTo>
                  <a:lnTo>
                    <a:pt x="520611" y="22148"/>
                  </a:lnTo>
                  <a:lnTo>
                    <a:pt x="531685" y="22148"/>
                  </a:lnTo>
                  <a:lnTo>
                    <a:pt x="531685" y="33235"/>
                  </a:lnTo>
                  <a:lnTo>
                    <a:pt x="542759" y="33235"/>
                  </a:lnTo>
                  <a:lnTo>
                    <a:pt x="542759" y="22148"/>
                  </a:lnTo>
                  <a:lnTo>
                    <a:pt x="542759" y="11074"/>
                  </a:lnTo>
                  <a:lnTo>
                    <a:pt x="542759" y="0"/>
                  </a:lnTo>
                  <a:close/>
                </a:path>
                <a:path w="631825" h="44450">
                  <a:moveTo>
                    <a:pt x="564908" y="11074"/>
                  </a:moveTo>
                  <a:lnTo>
                    <a:pt x="553847" y="11074"/>
                  </a:lnTo>
                  <a:lnTo>
                    <a:pt x="553847" y="22148"/>
                  </a:lnTo>
                  <a:lnTo>
                    <a:pt x="564908" y="22148"/>
                  </a:lnTo>
                  <a:lnTo>
                    <a:pt x="564908" y="11074"/>
                  </a:lnTo>
                  <a:close/>
                </a:path>
                <a:path w="631825" h="44450">
                  <a:moveTo>
                    <a:pt x="598131" y="11074"/>
                  </a:moveTo>
                  <a:lnTo>
                    <a:pt x="587057" y="11074"/>
                  </a:lnTo>
                  <a:lnTo>
                    <a:pt x="587057" y="0"/>
                  </a:lnTo>
                  <a:lnTo>
                    <a:pt x="575995" y="0"/>
                  </a:lnTo>
                  <a:lnTo>
                    <a:pt x="575995" y="11074"/>
                  </a:lnTo>
                  <a:lnTo>
                    <a:pt x="575995" y="22148"/>
                  </a:lnTo>
                  <a:lnTo>
                    <a:pt x="575995" y="33235"/>
                  </a:lnTo>
                  <a:lnTo>
                    <a:pt x="587057" y="33235"/>
                  </a:lnTo>
                  <a:lnTo>
                    <a:pt x="587057" y="22148"/>
                  </a:lnTo>
                  <a:lnTo>
                    <a:pt x="598131" y="22148"/>
                  </a:lnTo>
                  <a:lnTo>
                    <a:pt x="598131" y="11074"/>
                  </a:lnTo>
                  <a:close/>
                </a:path>
                <a:path w="631825" h="44450">
                  <a:moveTo>
                    <a:pt x="620293" y="0"/>
                  </a:moveTo>
                  <a:lnTo>
                    <a:pt x="609219" y="0"/>
                  </a:lnTo>
                  <a:lnTo>
                    <a:pt x="598157" y="0"/>
                  </a:lnTo>
                  <a:lnTo>
                    <a:pt x="598157" y="11074"/>
                  </a:lnTo>
                  <a:lnTo>
                    <a:pt x="598157" y="22148"/>
                  </a:lnTo>
                  <a:lnTo>
                    <a:pt x="609219" y="22148"/>
                  </a:lnTo>
                  <a:lnTo>
                    <a:pt x="609219" y="33235"/>
                  </a:lnTo>
                  <a:lnTo>
                    <a:pt x="620293" y="33235"/>
                  </a:lnTo>
                  <a:lnTo>
                    <a:pt x="620293" y="22148"/>
                  </a:lnTo>
                  <a:lnTo>
                    <a:pt x="620293" y="11074"/>
                  </a:lnTo>
                  <a:lnTo>
                    <a:pt x="620293" y="0"/>
                  </a:lnTo>
                  <a:close/>
                </a:path>
                <a:path w="631825" h="44450">
                  <a:moveTo>
                    <a:pt x="631380" y="22148"/>
                  </a:moveTo>
                  <a:lnTo>
                    <a:pt x="620306" y="22148"/>
                  </a:lnTo>
                  <a:lnTo>
                    <a:pt x="620306" y="33235"/>
                  </a:lnTo>
                  <a:lnTo>
                    <a:pt x="631380" y="33235"/>
                  </a:lnTo>
                  <a:lnTo>
                    <a:pt x="631380" y="22148"/>
                  </a:lnTo>
                  <a:close/>
                </a:path>
                <a:path w="631825" h="44450">
                  <a:moveTo>
                    <a:pt x="631380" y="0"/>
                  </a:moveTo>
                  <a:lnTo>
                    <a:pt x="620306" y="0"/>
                  </a:lnTo>
                  <a:lnTo>
                    <a:pt x="620306" y="11074"/>
                  </a:lnTo>
                  <a:lnTo>
                    <a:pt x="631380" y="11074"/>
                  </a:lnTo>
                  <a:lnTo>
                    <a:pt x="6313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5955525" y="3745331"/>
              <a:ext cx="620395" cy="33655"/>
            </a:xfrm>
            <a:custGeom>
              <a:avLst/>
              <a:gdLst/>
              <a:ahLst/>
              <a:cxnLst/>
              <a:rect l="l" t="t" r="r" b="b"/>
              <a:pathLst>
                <a:path w="620395" h="33654">
                  <a:moveTo>
                    <a:pt x="44297" y="0"/>
                  </a:moveTo>
                  <a:lnTo>
                    <a:pt x="33223" y="0"/>
                  </a:lnTo>
                  <a:lnTo>
                    <a:pt x="33223" y="11074"/>
                  </a:lnTo>
                  <a:lnTo>
                    <a:pt x="22148" y="11074"/>
                  </a:lnTo>
                  <a:lnTo>
                    <a:pt x="11074" y="11074"/>
                  </a:lnTo>
                  <a:lnTo>
                    <a:pt x="0" y="11074"/>
                  </a:lnTo>
                  <a:lnTo>
                    <a:pt x="0" y="22148"/>
                  </a:lnTo>
                  <a:lnTo>
                    <a:pt x="11074" y="22148"/>
                  </a:lnTo>
                  <a:lnTo>
                    <a:pt x="11074" y="33223"/>
                  </a:lnTo>
                  <a:lnTo>
                    <a:pt x="22148" y="33223"/>
                  </a:lnTo>
                  <a:lnTo>
                    <a:pt x="22148" y="22148"/>
                  </a:lnTo>
                  <a:lnTo>
                    <a:pt x="33223" y="22148"/>
                  </a:lnTo>
                  <a:lnTo>
                    <a:pt x="33223" y="11087"/>
                  </a:lnTo>
                  <a:lnTo>
                    <a:pt x="44297" y="11087"/>
                  </a:lnTo>
                  <a:lnTo>
                    <a:pt x="44297" y="0"/>
                  </a:lnTo>
                  <a:close/>
                </a:path>
                <a:path w="620395" h="33654">
                  <a:moveTo>
                    <a:pt x="99682" y="0"/>
                  </a:moveTo>
                  <a:lnTo>
                    <a:pt x="88607" y="0"/>
                  </a:lnTo>
                  <a:lnTo>
                    <a:pt x="77533" y="0"/>
                  </a:lnTo>
                  <a:lnTo>
                    <a:pt x="77533" y="11087"/>
                  </a:lnTo>
                  <a:lnTo>
                    <a:pt x="77533" y="22148"/>
                  </a:lnTo>
                  <a:lnTo>
                    <a:pt x="66459" y="22148"/>
                  </a:lnTo>
                  <a:lnTo>
                    <a:pt x="66459" y="11087"/>
                  </a:lnTo>
                  <a:lnTo>
                    <a:pt x="77533" y="11087"/>
                  </a:lnTo>
                  <a:lnTo>
                    <a:pt x="77533" y="0"/>
                  </a:lnTo>
                  <a:lnTo>
                    <a:pt x="66459" y="0"/>
                  </a:lnTo>
                  <a:lnTo>
                    <a:pt x="55384" y="0"/>
                  </a:lnTo>
                  <a:lnTo>
                    <a:pt x="44310" y="0"/>
                  </a:lnTo>
                  <a:lnTo>
                    <a:pt x="44310" y="11074"/>
                  </a:lnTo>
                  <a:lnTo>
                    <a:pt x="44310" y="22148"/>
                  </a:lnTo>
                  <a:lnTo>
                    <a:pt x="44310" y="33223"/>
                  </a:lnTo>
                  <a:lnTo>
                    <a:pt x="55384" y="33223"/>
                  </a:lnTo>
                  <a:lnTo>
                    <a:pt x="66459" y="33223"/>
                  </a:lnTo>
                  <a:lnTo>
                    <a:pt x="77533" y="33223"/>
                  </a:lnTo>
                  <a:lnTo>
                    <a:pt x="88607" y="33223"/>
                  </a:lnTo>
                  <a:lnTo>
                    <a:pt x="88607" y="22148"/>
                  </a:lnTo>
                  <a:lnTo>
                    <a:pt x="99682" y="22148"/>
                  </a:lnTo>
                  <a:lnTo>
                    <a:pt x="99682" y="11087"/>
                  </a:lnTo>
                  <a:lnTo>
                    <a:pt x="99682" y="0"/>
                  </a:lnTo>
                  <a:close/>
                </a:path>
                <a:path w="620395" h="33654">
                  <a:moveTo>
                    <a:pt x="132918" y="0"/>
                  </a:moveTo>
                  <a:lnTo>
                    <a:pt x="121843" y="0"/>
                  </a:lnTo>
                  <a:lnTo>
                    <a:pt x="110769" y="0"/>
                  </a:lnTo>
                  <a:lnTo>
                    <a:pt x="99695" y="0"/>
                  </a:lnTo>
                  <a:lnTo>
                    <a:pt x="99695" y="11074"/>
                  </a:lnTo>
                  <a:lnTo>
                    <a:pt x="99695" y="22148"/>
                  </a:lnTo>
                  <a:lnTo>
                    <a:pt x="110769" y="22148"/>
                  </a:lnTo>
                  <a:lnTo>
                    <a:pt x="110769" y="11087"/>
                  </a:lnTo>
                  <a:lnTo>
                    <a:pt x="121843" y="11087"/>
                  </a:lnTo>
                  <a:lnTo>
                    <a:pt x="132918" y="11087"/>
                  </a:lnTo>
                  <a:lnTo>
                    <a:pt x="132918" y="0"/>
                  </a:lnTo>
                  <a:close/>
                </a:path>
                <a:path w="620395" h="33654">
                  <a:moveTo>
                    <a:pt x="143992" y="22148"/>
                  </a:moveTo>
                  <a:lnTo>
                    <a:pt x="132918" y="22148"/>
                  </a:lnTo>
                  <a:lnTo>
                    <a:pt x="132918" y="33223"/>
                  </a:lnTo>
                  <a:lnTo>
                    <a:pt x="143992" y="33223"/>
                  </a:lnTo>
                  <a:lnTo>
                    <a:pt x="143992" y="22148"/>
                  </a:lnTo>
                  <a:close/>
                </a:path>
                <a:path w="620395" h="33654">
                  <a:moveTo>
                    <a:pt x="155067" y="0"/>
                  </a:moveTo>
                  <a:lnTo>
                    <a:pt x="143992" y="0"/>
                  </a:lnTo>
                  <a:lnTo>
                    <a:pt x="143992" y="11074"/>
                  </a:lnTo>
                  <a:lnTo>
                    <a:pt x="143992" y="22148"/>
                  </a:lnTo>
                  <a:lnTo>
                    <a:pt x="155067" y="22148"/>
                  </a:lnTo>
                  <a:lnTo>
                    <a:pt x="155067" y="11087"/>
                  </a:lnTo>
                  <a:lnTo>
                    <a:pt x="155067" y="0"/>
                  </a:lnTo>
                  <a:close/>
                </a:path>
                <a:path w="620395" h="33654">
                  <a:moveTo>
                    <a:pt x="177228" y="0"/>
                  </a:moveTo>
                  <a:lnTo>
                    <a:pt x="166154" y="0"/>
                  </a:lnTo>
                  <a:lnTo>
                    <a:pt x="166154" y="11087"/>
                  </a:lnTo>
                  <a:lnTo>
                    <a:pt x="177228" y="11087"/>
                  </a:lnTo>
                  <a:lnTo>
                    <a:pt x="177228" y="0"/>
                  </a:lnTo>
                  <a:close/>
                </a:path>
                <a:path w="620395" h="33654">
                  <a:moveTo>
                    <a:pt x="210451" y="11074"/>
                  </a:moveTo>
                  <a:lnTo>
                    <a:pt x="199377" y="11074"/>
                  </a:lnTo>
                  <a:lnTo>
                    <a:pt x="199377" y="0"/>
                  </a:lnTo>
                  <a:lnTo>
                    <a:pt x="188302" y="0"/>
                  </a:lnTo>
                  <a:lnTo>
                    <a:pt x="188302" y="11074"/>
                  </a:lnTo>
                  <a:lnTo>
                    <a:pt x="188302" y="22148"/>
                  </a:lnTo>
                  <a:lnTo>
                    <a:pt x="188302" y="33223"/>
                  </a:lnTo>
                  <a:lnTo>
                    <a:pt x="199377" y="33223"/>
                  </a:lnTo>
                  <a:lnTo>
                    <a:pt x="199377" y="22148"/>
                  </a:lnTo>
                  <a:lnTo>
                    <a:pt x="210451" y="22148"/>
                  </a:lnTo>
                  <a:lnTo>
                    <a:pt x="210451" y="11074"/>
                  </a:lnTo>
                  <a:close/>
                </a:path>
                <a:path w="620395" h="33654">
                  <a:moveTo>
                    <a:pt x="254762" y="0"/>
                  </a:moveTo>
                  <a:lnTo>
                    <a:pt x="243687" y="0"/>
                  </a:lnTo>
                  <a:lnTo>
                    <a:pt x="232613" y="0"/>
                  </a:lnTo>
                  <a:lnTo>
                    <a:pt x="221538" y="0"/>
                  </a:lnTo>
                  <a:lnTo>
                    <a:pt x="210464" y="0"/>
                  </a:lnTo>
                  <a:lnTo>
                    <a:pt x="210464" y="11074"/>
                  </a:lnTo>
                  <a:lnTo>
                    <a:pt x="210464" y="22148"/>
                  </a:lnTo>
                  <a:lnTo>
                    <a:pt x="210464" y="33223"/>
                  </a:lnTo>
                  <a:lnTo>
                    <a:pt x="221538" y="33223"/>
                  </a:lnTo>
                  <a:lnTo>
                    <a:pt x="221538" y="22148"/>
                  </a:lnTo>
                  <a:lnTo>
                    <a:pt x="232613" y="22148"/>
                  </a:lnTo>
                  <a:lnTo>
                    <a:pt x="232613" y="11087"/>
                  </a:lnTo>
                  <a:lnTo>
                    <a:pt x="243687" y="11087"/>
                  </a:lnTo>
                  <a:lnTo>
                    <a:pt x="254762" y="11087"/>
                  </a:lnTo>
                  <a:lnTo>
                    <a:pt x="254762" y="0"/>
                  </a:lnTo>
                  <a:close/>
                </a:path>
                <a:path w="620395" h="33654">
                  <a:moveTo>
                    <a:pt x="265836" y="22148"/>
                  </a:moveTo>
                  <a:lnTo>
                    <a:pt x="254762" y="22148"/>
                  </a:lnTo>
                  <a:lnTo>
                    <a:pt x="243687" y="22148"/>
                  </a:lnTo>
                  <a:lnTo>
                    <a:pt x="243687" y="33223"/>
                  </a:lnTo>
                  <a:lnTo>
                    <a:pt x="254762" y="33223"/>
                  </a:lnTo>
                  <a:lnTo>
                    <a:pt x="265836" y="33223"/>
                  </a:lnTo>
                  <a:lnTo>
                    <a:pt x="265836" y="22148"/>
                  </a:lnTo>
                  <a:close/>
                </a:path>
                <a:path w="620395" h="33654">
                  <a:moveTo>
                    <a:pt x="321221" y="0"/>
                  </a:moveTo>
                  <a:lnTo>
                    <a:pt x="310146" y="0"/>
                  </a:lnTo>
                  <a:lnTo>
                    <a:pt x="299072" y="0"/>
                  </a:lnTo>
                  <a:lnTo>
                    <a:pt x="287997" y="0"/>
                  </a:lnTo>
                  <a:lnTo>
                    <a:pt x="276923" y="0"/>
                  </a:lnTo>
                  <a:lnTo>
                    <a:pt x="276923" y="11074"/>
                  </a:lnTo>
                  <a:lnTo>
                    <a:pt x="265849" y="11074"/>
                  </a:lnTo>
                  <a:lnTo>
                    <a:pt x="265849" y="22148"/>
                  </a:lnTo>
                  <a:lnTo>
                    <a:pt x="276923" y="22148"/>
                  </a:lnTo>
                  <a:lnTo>
                    <a:pt x="276923" y="11087"/>
                  </a:lnTo>
                  <a:lnTo>
                    <a:pt x="287997" y="11087"/>
                  </a:lnTo>
                  <a:lnTo>
                    <a:pt x="299072" y="11087"/>
                  </a:lnTo>
                  <a:lnTo>
                    <a:pt x="310146" y="11087"/>
                  </a:lnTo>
                  <a:lnTo>
                    <a:pt x="321221" y="11087"/>
                  </a:lnTo>
                  <a:lnTo>
                    <a:pt x="321221" y="0"/>
                  </a:lnTo>
                  <a:close/>
                </a:path>
                <a:path w="620395" h="33654">
                  <a:moveTo>
                    <a:pt x="343382" y="0"/>
                  </a:moveTo>
                  <a:lnTo>
                    <a:pt x="332308" y="0"/>
                  </a:lnTo>
                  <a:lnTo>
                    <a:pt x="321233" y="0"/>
                  </a:lnTo>
                  <a:lnTo>
                    <a:pt x="321233" y="11074"/>
                  </a:lnTo>
                  <a:lnTo>
                    <a:pt x="321233" y="22148"/>
                  </a:lnTo>
                  <a:lnTo>
                    <a:pt x="321233" y="33223"/>
                  </a:lnTo>
                  <a:lnTo>
                    <a:pt x="332308" y="33223"/>
                  </a:lnTo>
                  <a:lnTo>
                    <a:pt x="332308" y="22148"/>
                  </a:lnTo>
                  <a:lnTo>
                    <a:pt x="343382" y="22148"/>
                  </a:lnTo>
                  <a:lnTo>
                    <a:pt x="343382" y="11087"/>
                  </a:lnTo>
                  <a:lnTo>
                    <a:pt x="343382" y="0"/>
                  </a:lnTo>
                  <a:close/>
                </a:path>
                <a:path w="620395" h="33654">
                  <a:moveTo>
                    <a:pt x="376605" y="0"/>
                  </a:moveTo>
                  <a:lnTo>
                    <a:pt x="365531" y="0"/>
                  </a:lnTo>
                  <a:lnTo>
                    <a:pt x="354457" y="0"/>
                  </a:lnTo>
                  <a:lnTo>
                    <a:pt x="354457" y="11087"/>
                  </a:lnTo>
                  <a:lnTo>
                    <a:pt x="365531" y="11087"/>
                  </a:lnTo>
                  <a:lnTo>
                    <a:pt x="365531" y="22148"/>
                  </a:lnTo>
                  <a:lnTo>
                    <a:pt x="376605" y="22148"/>
                  </a:lnTo>
                  <a:lnTo>
                    <a:pt x="376605" y="11087"/>
                  </a:lnTo>
                  <a:lnTo>
                    <a:pt x="376605" y="0"/>
                  </a:lnTo>
                  <a:close/>
                </a:path>
                <a:path w="620395" h="33654">
                  <a:moveTo>
                    <a:pt x="409841" y="11074"/>
                  </a:moveTo>
                  <a:lnTo>
                    <a:pt x="398767" y="11074"/>
                  </a:lnTo>
                  <a:lnTo>
                    <a:pt x="398767" y="0"/>
                  </a:lnTo>
                  <a:lnTo>
                    <a:pt x="387692" y="0"/>
                  </a:lnTo>
                  <a:lnTo>
                    <a:pt x="387692" y="11074"/>
                  </a:lnTo>
                  <a:lnTo>
                    <a:pt x="376618" y="11074"/>
                  </a:lnTo>
                  <a:lnTo>
                    <a:pt x="376618" y="22148"/>
                  </a:lnTo>
                  <a:lnTo>
                    <a:pt x="387692" y="22148"/>
                  </a:lnTo>
                  <a:lnTo>
                    <a:pt x="398767" y="22148"/>
                  </a:lnTo>
                  <a:lnTo>
                    <a:pt x="409841" y="22148"/>
                  </a:lnTo>
                  <a:lnTo>
                    <a:pt x="409841" y="11074"/>
                  </a:lnTo>
                  <a:close/>
                </a:path>
                <a:path w="620395" h="33654">
                  <a:moveTo>
                    <a:pt x="431990" y="0"/>
                  </a:moveTo>
                  <a:lnTo>
                    <a:pt x="420916" y="0"/>
                  </a:lnTo>
                  <a:lnTo>
                    <a:pt x="420916" y="11074"/>
                  </a:lnTo>
                  <a:lnTo>
                    <a:pt x="420916" y="22148"/>
                  </a:lnTo>
                  <a:lnTo>
                    <a:pt x="431990" y="22148"/>
                  </a:lnTo>
                  <a:lnTo>
                    <a:pt x="431990" y="11087"/>
                  </a:lnTo>
                  <a:lnTo>
                    <a:pt x="431990" y="0"/>
                  </a:lnTo>
                  <a:close/>
                </a:path>
                <a:path w="620395" h="33654">
                  <a:moveTo>
                    <a:pt x="454152" y="11074"/>
                  </a:moveTo>
                  <a:lnTo>
                    <a:pt x="443077" y="11074"/>
                  </a:lnTo>
                  <a:lnTo>
                    <a:pt x="443077" y="22148"/>
                  </a:lnTo>
                  <a:lnTo>
                    <a:pt x="454152" y="22148"/>
                  </a:lnTo>
                  <a:lnTo>
                    <a:pt x="454152" y="11074"/>
                  </a:lnTo>
                  <a:close/>
                </a:path>
                <a:path w="620395" h="33654">
                  <a:moveTo>
                    <a:pt x="476300" y="11074"/>
                  </a:moveTo>
                  <a:lnTo>
                    <a:pt x="465226" y="11074"/>
                  </a:lnTo>
                  <a:lnTo>
                    <a:pt x="465226" y="22148"/>
                  </a:lnTo>
                  <a:lnTo>
                    <a:pt x="476300" y="22148"/>
                  </a:lnTo>
                  <a:lnTo>
                    <a:pt x="476300" y="11074"/>
                  </a:lnTo>
                  <a:close/>
                </a:path>
                <a:path w="620395" h="33654">
                  <a:moveTo>
                    <a:pt x="542759" y="0"/>
                  </a:moveTo>
                  <a:lnTo>
                    <a:pt x="531685" y="0"/>
                  </a:lnTo>
                  <a:lnTo>
                    <a:pt x="520611" y="0"/>
                  </a:lnTo>
                  <a:lnTo>
                    <a:pt x="509536" y="0"/>
                  </a:lnTo>
                  <a:lnTo>
                    <a:pt x="498462" y="0"/>
                  </a:lnTo>
                  <a:lnTo>
                    <a:pt x="498462" y="11074"/>
                  </a:lnTo>
                  <a:lnTo>
                    <a:pt x="498462" y="22148"/>
                  </a:lnTo>
                  <a:lnTo>
                    <a:pt x="509536" y="22148"/>
                  </a:lnTo>
                  <a:lnTo>
                    <a:pt x="520611" y="22148"/>
                  </a:lnTo>
                  <a:lnTo>
                    <a:pt x="520611" y="11087"/>
                  </a:lnTo>
                  <a:lnTo>
                    <a:pt x="531685" y="11087"/>
                  </a:lnTo>
                  <a:lnTo>
                    <a:pt x="542759" y="11087"/>
                  </a:lnTo>
                  <a:lnTo>
                    <a:pt x="542759" y="0"/>
                  </a:lnTo>
                  <a:close/>
                </a:path>
                <a:path w="620395" h="33654">
                  <a:moveTo>
                    <a:pt x="564908" y="0"/>
                  </a:moveTo>
                  <a:lnTo>
                    <a:pt x="553847" y="0"/>
                  </a:lnTo>
                  <a:lnTo>
                    <a:pt x="542772" y="0"/>
                  </a:lnTo>
                  <a:lnTo>
                    <a:pt x="542772" y="11087"/>
                  </a:lnTo>
                  <a:lnTo>
                    <a:pt x="553847" y="11087"/>
                  </a:lnTo>
                  <a:lnTo>
                    <a:pt x="564908" y="11087"/>
                  </a:lnTo>
                  <a:lnTo>
                    <a:pt x="564908" y="0"/>
                  </a:lnTo>
                  <a:close/>
                </a:path>
                <a:path w="620395" h="33654">
                  <a:moveTo>
                    <a:pt x="587057" y="0"/>
                  </a:moveTo>
                  <a:lnTo>
                    <a:pt x="575995" y="0"/>
                  </a:lnTo>
                  <a:lnTo>
                    <a:pt x="564921" y="0"/>
                  </a:lnTo>
                  <a:lnTo>
                    <a:pt x="564921" y="11087"/>
                  </a:lnTo>
                  <a:lnTo>
                    <a:pt x="575995" y="11087"/>
                  </a:lnTo>
                  <a:lnTo>
                    <a:pt x="587057" y="11087"/>
                  </a:lnTo>
                  <a:lnTo>
                    <a:pt x="587057" y="0"/>
                  </a:lnTo>
                  <a:close/>
                </a:path>
                <a:path w="620395" h="33654">
                  <a:moveTo>
                    <a:pt x="620293" y="0"/>
                  </a:moveTo>
                  <a:lnTo>
                    <a:pt x="609219" y="0"/>
                  </a:lnTo>
                  <a:lnTo>
                    <a:pt x="609219" y="11087"/>
                  </a:lnTo>
                  <a:lnTo>
                    <a:pt x="620293" y="11087"/>
                  </a:lnTo>
                  <a:lnTo>
                    <a:pt x="62029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5955525" y="3767480"/>
              <a:ext cx="620395" cy="44450"/>
            </a:xfrm>
            <a:custGeom>
              <a:avLst/>
              <a:gdLst/>
              <a:ahLst/>
              <a:cxnLst/>
              <a:rect l="l" t="t" r="r" b="b"/>
              <a:pathLst>
                <a:path w="620395" h="44450">
                  <a:moveTo>
                    <a:pt x="11074" y="33235"/>
                  </a:moveTo>
                  <a:lnTo>
                    <a:pt x="0" y="33235"/>
                  </a:lnTo>
                  <a:lnTo>
                    <a:pt x="0" y="44310"/>
                  </a:lnTo>
                  <a:lnTo>
                    <a:pt x="11074" y="44310"/>
                  </a:lnTo>
                  <a:lnTo>
                    <a:pt x="11074" y="33235"/>
                  </a:lnTo>
                  <a:close/>
                </a:path>
                <a:path w="620395" h="44450">
                  <a:moveTo>
                    <a:pt x="44297" y="33235"/>
                  </a:moveTo>
                  <a:lnTo>
                    <a:pt x="33223" y="33235"/>
                  </a:lnTo>
                  <a:lnTo>
                    <a:pt x="33223" y="44310"/>
                  </a:lnTo>
                  <a:lnTo>
                    <a:pt x="44297" y="44310"/>
                  </a:lnTo>
                  <a:lnTo>
                    <a:pt x="44297" y="33235"/>
                  </a:lnTo>
                  <a:close/>
                </a:path>
                <a:path w="620395" h="44450">
                  <a:moveTo>
                    <a:pt x="44297" y="11074"/>
                  </a:moveTo>
                  <a:lnTo>
                    <a:pt x="33223" y="11074"/>
                  </a:lnTo>
                  <a:lnTo>
                    <a:pt x="22148" y="11074"/>
                  </a:lnTo>
                  <a:lnTo>
                    <a:pt x="11074" y="11074"/>
                  </a:lnTo>
                  <a:lnTo>
                    <a:pt x="0" y="11074"/>
                  </a:lnTo>
                  <a:lnTo>
                    <a:pt x="0" y="22148"/>
                  </a:lnTo>
                  <a:lnTo>
                    <a:pt x="0" y="33223"/>
                  </a:lnTo>
                  <a:lnTo>
                    <a:pt x="11074" y="33223"/>
                  </a:lnTo>
                  <a:lnTo>
                    <a:pt x="22148" y="33223"/>
                  </a:lnTo>
                  <a:lnTo>
                    <a:pt x="33223" y="33223"/>
                  </a:lnTo>
                  <a:lnTo>
                    <a:pt x="33223" y="22148"/>
                  </a:lnTo>
                  <a:lnTo>
                    <a:pt x="44297" y="22148"/>
                  </a:lnTo>
                  <a:lnTo>
                    <a:pt x="44297" y="11074"/>
                  </a:lnTo>
                  <a:close/>
                </a:path>
                <a:path w="620395" h="44450">
                  <a:moveTo>
                    <a:pt x="88607" y="22148"/>
                  </a:moveTo>
                  <a:lnTo>
                    <a:pt x="77533" y="22148"/>
                  </a:lnTo>
                  <a:lnTo>
                    <a:pt x="66459" y="22148"/>
                  </a:lnTo>
                  <a:lnTo>
                    <a:pt x="66459" y="11074"/>
                  </a:lnTo>
                  <a:lnTo>
                    <a:pt x="55384" y="11074"/>
                  </a:lnTo>
                  <a:lnTo>
                    <a:pt x="44310" y="11074"/>
                  </a:lnTo>
                  <a:lnTo>
                    <a:pt x="44310" y="22148"/>
                  </a:lnTo>
                  <a:lnTo>
                    <a:pt x="55384" y="22148"/>
                  </a:lnTo>
                  <a:lnTo>
                    <a:pt x="55384" y="33223"/>
                  </a:lnTo>
                  <a:lnTo>
                    <a:pt x="66459" y="33223"/>
                  </a:lnTo>
                  <a:lnTo>
                    <a:pt x="77533" y="33223"/>
                  </a:lnTo>
                  <a:lnTo>
                    <a:pt x="88607" y="33223"/>
                  </a:lnTo>
                  <a:lnTo>
                    <a:pt x="88607" y="22148"/>
                  </a:lnTo>
                  <a:close/>
                </a:path>
                <a:path w="620395" h="44450">
                  <a:moveTo>
                    <a:pt x="99682" y="11074"/>
                  </a:moveTo>
                  <a:lnTo>
                    <a:pt x="88607" y="11074"/>
                  </a:lnTo>
                  <a:lnTo>
                    <a:pt x="88607" y="22148"/>
                  </a:lnTo>
                  <a:lnTo>
                    <a:pt x="99682" y="22148"/>
                  </a:lnTo>
                  <a:lnTo>
                    <a:pt x="99682" y="11074"/>
                  </a:lnTo>
                  <a:close/>
                </a:path>
                <a:path w="620395" h="44450">
                  <a:moveTo>
                    <a:pt x="143992" y="11074"/>
                  </a:moveTo>
                  <a:lnTo>
                    <a:pt x="132918" y="11074"/>
                  </a:lnTo>
                  <a:lnTo>
                    <a:pt x="121843" y="11074"/>
                  </a:lnTo>
                  <a:lnTo>
                    <a:pt x="110769" y="11074"/>
                  </a:lnTo>
                  <a:lnTo>
                    <a:pt x="110769" y="22148"/>
                  </a:lnTo>
                  <a:lnTo>
                    <a:pt x="110769" y="33223"/>
                  </a:lnTo>
                  <a:lnTo>
                    <a:pt x="121843" y="33223"/>
                  </a:lnTo>
                  <a:lnTo>
                    <a:pt x="121843" y="22148"/>
                  </a:lnTo>
                  <a:lnTo>
                    <a:pt x="132918" y="22148"/>
                  </a:lnTo>
                  <a:lnTo>
                    <a:pt x="143992" y="22148"/>
                  </a:lnTo>
                  <a:lnTo>
                    <a:pt x="143992" y="11074"/>
                  </a:lnTo>
                  <a:close/>
                </a:path>
                <a:path w="620395" h="44450">
                  <a:moveTo>
                    <a:pt x="155067" y="22148"/>
                  </a:moveTo>
                  <a:lnTo>
                    <a:pt x="143992" y="22148"/>
                  </a:lnTo>
                  <a:lnTo>
                    <a:pt x="143992" y="33223"/>
                  </a:lnTo>
                  <a:lnTo>
                    <a:pt x="155067" y="33223"/>
                  </a:lnTo>
                  <a:lnTo>
                    <a:pt x="155067" y="22148"/>
                  </a:lnTo>
                  <a:close/>
                </a:path>
                <a:path w="620395" h="44450">
                  <a:moveTo>
                    <a:pt x="188302" y="22148"/>
                  </a:moveTo>
                  <a:lnTo>
                    <a:pt x="177228" y="22148"/>
                  </a:lnTo>
                  <a:lnTo>
                    <a:pt x="177228" y="33223"/>
                  </a:lnTo>
                  <a:lnTo>
                    <a:pt x="188302" y="33223"/>
                  </a:lnTo>
                  <a:lnTo>
                    <a:pt x="188302" y="22148"/>
                  </a:lnTo>
                  <a:close/>
                </a:path>
                <a:path w="620395" h="44450">
                  <a:moveTo>
                    <a:pt x="199377" y="11074"/>
                  </a:moveTo>
                  <a:lnTo>
                    <a:pt x="188302" y="11074"/>
                  </a:lnTo>
                  <a:lnTo>
                    <a:pt x="188302" y="22148"/>
                  </a:lnTo>
                  <a:lnTo>
                    <a:pt x="199377" y="22148"/>
                  </a:lnTo>
                  <a:lnTo>
                    <a:pt x="199377" y="11074"/>
                  </a:lnTo>
                  <a:close/>
                </a:path>
                <a:path w="620395" h="44450">
                  <a:moveTo>
                    <a:pt x="232613" y="22148"/>
                  </a:moveTo>
                  <a:lnTo>
                    <a:pt x="221538" y="22148"/>
                  </a:lnTo>
                  <a:lnTo>
                    <a:pt x="221538" y="33223"/>
                  </a:lnTo>
                  <a:lnTo>
                    <a:pt x="232613" y="33223"/>
                  </a:lnTo>
                  <a:lnTo>
                    <a:pt x="232613" y="22148"/>
                  </a:lnTo>
                  <a:close/>
                </a:path>
                <a:path w="620395" h="44450">
                  <a:moveTo>
                    <a:pt x="243687" y="11074"/>
                  </a:moveTo>
                  <a:lnTo>
                    <a:pt x="232613" y="11074"/>
                  </a:lnTo>
                  <a:lnTo>
                    <a:pt x="232613" y="22148"/>
                  </a:lnTo>
                  <a:lnTo>
                    <a:pt x="243687" y="22148"/>
                  </a:lnTo>
                  <a:lnTo>
                    <a:pt x="243687" y="11074"/>
                  </a:lnTo>
                  <a:close/>
                </a:path>
                <a:path w="620395" h="44450">
                  <a:moveTo>
                    <a:pt x="276923" y="11074"/>
                  </a:moveTo>
                  <a:lnTo>
                    <a:pt x="265849" y="11074"/>
                  </a:lnTo>
                  <a:lnTo>
                    <a:pt x="265849" y="22148"/>
                  </a:lnTo>
                  <a:lnTo>
                    <a:pt x="276923" y="22148"/>
                  </a:lnTo>
                  <a:lnTo>
                    <a:pt x="276923" y="11074"/>
                  </a:lnTo>
                  <a:close/>
                </a:path>
                <a:path w="620395" h="44450">
                  <a:moveTo>
                    <a:pt x="287997" y="22148"/>
                  </a:moveTo>
                  <a:lnTo>
                    <a:pt x="276923" y="22148"/>
                  </a:lnTo>
                  <a:lnTo>
                    <a:pt x="276923" y="33223"/>
                  </a:lnTo>
                  <a:lnTo>
                    <a:pt x="287997" y="33223"/>
                  </a:lnTo>
                  <a:lnTo>
                    <a:pt x="287997" y="22148"/>
                  </a:lnTo>
                  <a:close/>
                </a:path>
                <a:path w="620395" h="44450">
                  <a:moveTo>
                    <a:pt x="299072" y="11074"/>
                  </a:moveTo>
                  <a:lnTo>
                    <a:pt x="287997" y="11074"/>
                  </a:lnTo>
                  <a:lnTo>
                    <a:pt x="287997" y="22148"/>
                  </a:lnTo>
                  <a:lnTo>
                    <a:pt x="299072" y="22148"/>
                  </a:lnTo>
                  <a:lnTo>
                    <a:pt x="299072" y="11074"/>
                  </a:lnTo>
                  <a:close/>
                </a:path>
                <a:path w="620395" h="44450">
                  <a:moveTo>
                    <a:pt x="321221" y="22148"/>
                  </a:moveTo>
                  <a:lnTo>
                    <a:pt x="310146" y="22148"/>
                  </a:lnTo>
                  <a:lnTo>
                    <a:pt x="299072" y="22148"/>
                  </a:lnTo>
                  <a:lnTo>
                    <a:pt x="299072" y="33223"/>
                  </a:lnTo>
                  <a:lnTo>
                    <a:pt x="310146" y="33223"/>
                  </a:lnTo>
                  <a:lnTo>
                    <a:pt x="321221" y="33223"/>
                  </a:lnTo>
                  <a:lnTo>
                    <a:pt x="321221" y="22148"/>
                  </a:lnTo>
                  <a:close/>
                </a:path>
                <a:path w="620395" h="44450">
                  <a:moveTo>
                    <a:pt x="365531" y="11074"/>
                  </a:moveTo>
                  <a:lnTo>
                    <a:pt x="354457" y="11074"/>
                  </a:lnTo>
                  <a:lnTo>
                    <a:pt x="343382" y="11074"/>
                  </a:lnTo>
                  <a:lnTo>
                    <a:pt x="343382" y="0"/>
                  </a:lnTo>
                  <a:lnTo>
                    <a:pt x="332308" y="0"/>
                  </a:lnTo>
                  <a:lnTo>
                    <a:pt x="321233" y="0"/>
                  </a:lnTo>
                  <a:lnTo>
                    <a:pt x="321233" y="11074"/>
                  </a:lnTo>
                  <a:lnTo>
                    <a:pt x="332308" y="11074"/>
                  </a:lnTo>
                  <a:lnTo>
                    <a:pt x="332308" y="22148"/>
                  </a:lnTo>
                  <a:lnTo>
                    <a:pt x="343382" y="22148"/>
                  </a:lnTo>
                  <a:lnTo>
                    <a:pt x="354457" y="22148"/>
                  </a:lnTo>
                  <a:lnTo>
                    <a:pt x="354457" y="33223"/>
                  </a:lnTo>
                  <a:lnTo>
                    <a:pt x="365531" y="33223"/>
                  </a:lnTo>
                  <a:lnTo>
                    <a:pt x="365531" y="22148"/>
                  </a:lnTo>
                  <a:lnTo>
                    <a:pt x="365531" y="11074"/>
                  </a:lnTo>
                  <a:close/>
                </a:path>
                <a:path w="620395" h="44450">
                  <a:moveTo>
                    <a:pt x="376605" y="0"/>
                  </a:moveTo>
                  <a:lnTo>
                    <a:pt x="365531" y="0"/>
                  </a:lnTo>
                  <a:lnTo>
                    <a:pt x="365531" y="11074"/>
                  </a:lnTo>
                  <a:lnTo>
                    <a:pt x="376605" y="11074"/>
                  </a:lnTo>
                  <a:lnTo>
                    <a:pt x="376605" y="0"/>
                  </a:lnTo>
                  <a:close/>
                </a:path>
                <a:path w="620395" h="44450">
                  <a:moveTo>
                    <a:pt x="398767" y="11074"/>
                  </a:moveTo>
                  <a:lnTo>
                    <a:pt x="387692" y="11074"/>
                  </a:lnTo>
                  <a:lnTo>
                    <a:pt x="387692" y="22148"/>
                  </a:lnTo>
                  <a:lnTo>
                    <a:pt x="376618" y="22148"/>
                  </a:lnTo>
                  <a:lnTo>
                    <a:pt x="376618" y="33223"/>
                  </a:lnTo>
                  <a:lnTo>
                    <a:pt x="387692" y="33223"/>
                  </a:lnTo>
                  <a:lnTo>
                    <a:pt x="398767" y="33223"/>
                  </a:lnTo>
                  <a:lnTo>
                    <a:pt x="398767" y="22148"/>
                  </a:lnTo>
                  <a:lnTo>
                    <a:pt x="398767" y="11074"/>
                  </a:lnTo>
                  <a:close/>
                </a:path>
                <a:path w="620395" h="44450">
                  <a:moveTo>
                    <a:pt x="420916" y="0"/>
                  </a:moveTo>
                  <a:lnTo>
                    <a:pt x="409841" y="0"/>
                  </a:lnTo>
                  <a:lnTo>
                    <a:pt x="409841" y="11074"/>
                  </a:lnTo>
                  <a:lnTo>
                    <a:pt x="409841" y="22148"/>
                  </a:lnTo>
                  <a:lnTo>
                    <a:pt x="420916" y="22148"/>
                  </a:lnTo>
                  <a:lnTo>
                    <a:pt x="420916" y="11074"/>
                  </a:lnTo>
                  <a:lnTo>
                    <a:pt x="420916" y="0"/>
                  </a:lnTo>
                  <a:close/>
                </a:path>
                <a:path w="620395" h="44450">
                  <a:moveTo>
                    <a:pt x="431990" y="22148"/>
                  </a:moveTo>
                  <a:lnTo>
                    <a:pt x="420916" y="22148"/>
                  </a:lnTo>
                  <a:lnTo>
                    <a:pt x="420916" y="33223"/>
                  </a:lnTo>
                  <a:lnTo>
                    <a:pt x="431990" y="33223"/>
                  </a:lnTo>
                  <a:lnTo>
                    <a:pt x="431990" y="22148"/>
                  </a:lnTo>
                  <a:close/>
                </a:path>
                <a:path w="620395" h="44450">
                  <a:moveTo>
                    <a:pt x="454152" y="0"/>
                  </a:moveTo>
                  <a:lnTo>
                    <a:pt x="443077" y="0"/>
                  </a:lnTo>
                  <a:lnTo>
                    <a:pt x="432003" y="0"/>
                  </a:lnTo>
                  <a:lnTo>
                    <a:pt x="432003" y="11074"/>
                  </a:lnTo>
                  <a:lnTo>
                    <a:pt x="432003" y="22148"/>
                  </a:lnTo>
                  <a:lnTo>
                    <a:pt x="432003" y="33223"/>
                  </a:lnTo>
                  <a:lnTo>
                    <a:pt x="443077" y="33223"/>
                  </a:lnTo>
                  <a:lnTo>
                    <a:pt x="443077" y="22148"/>
                  </a:lnTo>
                  <a:lnTo>
                    <a:pt x="443077" y="11074"/>
                  </a:lnTo>
                  <a:lnTo>
                    <a:pt x="454152" y="11074"/>
                  </a:lnTo>
                  <a:lnTo>
                    <a:pt x="454152" y="0"/>
                  </a:lnTo>
                  <a:close/>
                </a:path>
                <a:path w="620395" h="44450">
                  <a:moveTo>
                    <a:pt x="487375" y="11074"/>
                  </a:moveTo>
                  <a:lnTo>
                    <a:pt x="476300" y="11074"/>
                  </a:lnTo>
                  <a:lnTo>
                    <a:pt x="476300" y="0"/>
                  </a:lnTo>
                  <a:lnTo>
                    <a:pt x="465226" y="0"/>
                  </a:lnTo>
                  <a:lnTo>
                    <a:pt x="465226" y="11074"/>
                  </a:lnTo>
                  <a:lnTo>
                    <a:pt x="454152" y="11074"/>
                  </a:lnTo>
                  <a:lnTo>
                    <a:pt x="454152" y="22148"/>
                  </a:lnTo>
                  <a:lnTo>
                    <a:pt x="454152" y="33223"/>
                  </a:lnTo>
                  <a:lnTo>
                    <a:pt x="465226" y="33223"/>
                  </a:lnTo>
                  <a:lnTo>
                    <a:pt x="476300" y="33223"/>
                  </a:lnTo>
                  <a:lnTo>
                    <a:pt x="487375" y="33223"/>
                  </a:lnTo>
                  <a:lnTo>
                    <a:pt x="487375" y="22148"/>
                  </a:lnTo>
                  <a:lnTo>
                    <a:pt x="487375" y="11074"/>
                  </a:lnTo>
                  <a:close/>
                </a:path>
                <a:path w="620395" h="44450">
                  <a:moveTo>
                    <a:pt x="520611" y="22148"/>
                  </a:moveTo>
                  <a:lnTo>
                    <a:pt x="509536" y="22148"/>
                  </a:lnTo>
                  <a:lnTo>
                    <a:pt x="498462" y="22148"/>
                  </a:lnTo>
                  <a:lnTo>
                    <a:pt x="487387" y="22148"/>
                  </a:lnTo>
                  <a:lnTo>
                    <a:pt x="487387" y="33223"/>
                  </a:lnTo>
                  <a:lnTo>
                    <a:pt x="498462" y="33223"/>
                  </a:lnTo>
                  <a:lnTo>
                    <a:pt x="509536" y="33223"/>
                  </a:lnTo>
                  <a:lnTo>
                    <a:pt x="520611" y="33223"/>
                  </a:lnTo>
                  <a:lnTo>
                    <a:pt x="520611" y="22148"/>
                  </a:lnTo>
                  <a:close/>
                </a:path>
                <a:path w="620395" h="44450">
                  <a:moveTo>
                    <a:pt x="520611" y="0"/>
                  </a:moveTo>
                  <a:lnTo>
                    <a:pt x="509536" y="0"/>
                  </a:lnTo>
                  <a:lnTo>
                    <a:pt x="498462" y="0"/>
                  </a:lnTo>
                  <a:lnTo>
                    <a:pt x="498462" y="11074"/>
                  </a:lnTo>
                  <a:lnTo>
                    <a:pt x="509536" y="11074"/>
                  </a:lnTo>
                  <a:lnTo>
                    <a:pt x="520611" y="11074"/>
                  </a:lnTo>
                  <a:lnTo>
                    <a:pt x="520611" y="0"/>
                  </a:lnTo>
                  <a:close/>
                </a:path>
                <a:path w="620395" h="44450">
                  <a:moveTo>
                    <a:pt x="542759" y="0"/>
                  </a:moveTo>
                  <a:lnTo>
                    <a:pt x="531685" y="0"/>
                  </a:lnTo>
                  <a:lnTo>
                    <a:pt x="531685" y="11074"/>
                  </a:lnTo>
                  <a:lnTo>
                    <a:pt x="542759" y="11074"/>
                  </a:lnTo>
                  <a:lnTo>
                    <a:pt x="542759" y="0"/>
                  </a:lnTo>
                  <a:close/>
                </a:path>
                <a:path w="620395" h="44450">
                  <a:moveTo>
                    <a:pt x="564908" y="22148"/>
                  </a:moveTo>
                  <a:lnTo>
                    <a:pt x="553847" y="22148"/>
                  </a:lnTo>
                  <a:lnTo>
                    <a:pt x="553847" y="11074"/>
                  </a:lnTo>
                  <a:lnTo>
                    <a:pt x="542772" y="11074"/>
                  </a:lnTo>
                  <a:lnTo>
                    <a:pt x="542772" y="22148"/>
                  </a:lnTo>
                  <a:lnTo>
                    <a:pt x="542772" y="33223"/>
                  </a:lnTo>
                  <a:lnTo>
                    <a:pt x="553847" y="33223"/>
                  </a:lnTo>
                  <a:lnTo>
                    <a:pt x="564908" y="33223"/>
                  </a:lnTo>
                  <a:lnTo>
                    <a:pt x="564908" y="22148"/>
                  </a:lnTo>
                  <a:close/>
                </a:path>
                <a:path w="620395" h="44450">
                  <a:moveTo>
                    <a:pt x="575995" y="0"/>
                  </a:moveTo>
                  <a:lnTo>
                    <a:pt x="564921" y="0"/>
                  </a:lnTo>
                  <a:lnTo>
                    <a:pt x="564921" y="11074"/>
                  </a:lnTo>
                  <a:lnTo>
                    <a:pt x="575995" y="11074"/>
                  </a:lnTo>
                  <a:lnTo>
                    <a:pt x="575995" y="0"/>
                  </a:lnTo>
                  <a:close/>
                </a:path>
                <a:path w="620395" h="44450">
                  <a:moveTo>
                    <a:pt x="598131" y="11074"/>
                  </a:moveTo>
                  <a:lnTo>
                    <a:pt x="587057" y="11074"/>
                  </a:lnTo>
                  <a:lnTo>
                    <a:pt x="587057" y="22148"/>
                  </a:lnTo>
                  <a:lnTo>
                    <a:pt x="575995" y="22148"/>
                  </a:lnTo>
                  <a:lnTo>
                    <a:pt x="564921" y="22148"/>
                  </a:lnTo>
                  <a:lnTo>
                    <a:pt x="564921" y="33223"/>
                  </a:lnTo>
                  <a:lnTo>
                    <a:pt x="575995" y="33223"/>
                  </a:lnTo>
                  <a:lnTo>
                    <a:pt x="587057" y="33223"/>
                  </a:lnTo>
                  <a:lnTo>
                    <a:pt x="598131" y="33223"/>
                  </a:lnTo>
                  <a:lnTo>
                    <a:pt x="598131" y="22148"/>
                  </a:lnTo>
                  <a:lnTo>
                    <a:pt x="598131" y="11074"/>
                  </a:lnTo>
                  <a:close/>
                </a:path>
                <a:path w="620395" h="44450">
                  <a:moveTo>
                    <a:pt x="620293" y="22148"/>
                  </a:moveTo>
                  <a:lnTo>
                    <a:pt x="609219" y="22148"/>
                  </a:lnTo>
                  <a:lnTo>
                    <a:pt x="609219" y="33223"/>
                  </a:lnTo>
                  <a:lnTo>
                    <a:pt x="620293" y="33223"/>
                  </a:lnTo>
                  <a:lnTo>
                    <a:pt x="620293" y="22148"/>
                  </a:lnTo>
                  <a:close/>
                </a:path>
                <a:path w="620395" h="44450">
                  <a:moveTo>
                    <a:pt x="620293" y="0"/>
                  </a:moveTo>
                  <a:lnTo>
                    <a:pt x="609219" y="0"/>
                  </a:lnTo>
                  <a:lnTo>
                    <a:pt x="598157" y="0"/>
                  </a:lnTo>
                  <a:lnTo>
                    <a:pt x="598157" y="11074"/>
                  </a:lnTo>
                  <a:lnTo>
                    <a:pt x="598157" y="22148"/>
                  </a:lnTo>
                  <a:lnTo>
                    <a:pt x="609219" y="22148"/>
                  </a:lnTo>
                  <a:lnTo>
                    <a:pt x="609219" y="11074"/>
                  </a:lnTo>
                  <a:lnTo>
                    <a:pt x="620293" y="11074"/>
                  </a:lnTo>
                  <a:lnTo>
                    <a:pt x="62029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5955525" y="3800716"/>
              <a:ext cx="620395" cy="33655"/>
            </a:xfrm>
            <a:custGeom>
              <a:avLst/>
              <a:gdLst/>
              <a:ahLst/>
              <a:cxnLst/>
              <a:rect l="l" t="t" r="r" b="b"/>
              <a:pathLst>
                <a:path w="620395" h="33654">
                  <a:moveTo>
                    <a:pt x="44297" y="22148"/>
                  </a:moveTo>
                  <a:lnTo>
                    <a:pt x="33223" y="22148"/>
                  </a:lnTo>
                  <a:lnTo>
                    <a:pt x="33223" y="11074"/>
                  </a:lnTo>
                  <a:lnTo>
                    <a:pt x="22148" y="11074"/>
                  </a:lnTo>
                  <a:lnTo>
                    <a:pt x="22148" y="22148"/>
                  </a:lnTo>
                  <a:lnTo>
                    <a:pt x="11074" y="22148"/>
                  </a:lnTo>
                  <a:lnTo>
                    <a:pt x="0" y="22148"/>
                  </a:lnTo>
                  <a:lnTo>
                    <a:pt x="0" y="33223"/>
                  </a:lnTo>
                  <a:lnTo>
                    <a:pt x="11074" y="33223"/>
                  </a:lnTo>
                  <a:lnTo>
                    <a:pt x="22148" y="33223"/>
                  </a:lnTo>
                  <a:lnTo>
                    <a:pt x="22148" y="22161"/>
                  </a:lnTo>
                  <a:lnTo>
                    <a:pt x="33223" y="22161"/>
                  </a:lnTo>
                  <a:lnTo>
                    <a:pt x="33223" y="33223"/>
                  </a:lnTo>
                  <a:lnTo>
                    <a:pt x="44297" y="33223"/>
                  </a:lnTo>
                  <a:lnTo>
                    <a:pt x="44297" y="22148"/>
                  </a:lnTo>
                  <a:close/>
                </a:path>
                <a:path w="620395" h="33654">
                  <a:moveTo>
                    <a:pt x="44297" y="0"/>
                  </a:moveTo>
                  <a:lnTo>
                    <a:pt x="33223" y="0"/>
                  </a:lnTo>
                  <a:lnTo>
                    <a:pt x="33223" y="11074"/>
                  </a:lnTo>
                  <a:lnTo>
                    <a:pt x="44297" y="11074"/>
                  </a:lnTo>
                  <a:lnTo>
                    <a:pt x="44297" y="0"/>
                  </a:lnTo>
                  <a:close/>
                </a:path>
                <a:path w="620395" h="33654">
                  <a:moveTo>
                    <a:pt x="99682" y="0"/>
                  </a:moveTo>
                  <a:lnTo>
                    <a:pt x="88607" y="0"/>
                  </a:lnTo>
                  <a:lnTo>
                    <a:pt x="77533" y="0"/>
                  </a:lnTo>
                  <a:lnTo>
                    <a:pt x="77533" y="11074"/>
                  </a:lnTo>
                  <a:lnTo>
                    <a:pt x="88607" y="11074"/>
                  </a:lnTo>
                  <a:lnTo>
                    <a:pt x="88607" y="22148"/>
                  </a:lnTo>
                  <a:lnTo>
                    <a:pt x="77533" y="22148"/>
                  </a:lnTo>
                  <a:lnTo>
                    <a:pt x="77533" y="11074"/>
                  </a:lnTo>
                  <a:lnTo>
                    <a:pt x="66459" y="11074"/>
                  </a:lnTo>
                  <a:lnTo>
                    <a:pt x="66459" y="0"/>
                  </a:lnTo>
                  <a:lnTo>
                    <a:pt x="55384" y="0"/>
                  </a:lnTo>
                  <a:lnTo>
                    <a:pt x="55384" y="11074"/>
                  </a:lnTo>
                  <a:lnTo>
                    <a:pt x="44310" y="11074"/>
                  </a:lnTo>
                  <a:lnTo>
                    <a:pt x="44310" y="22161"/>
                  </a:lnTo>
                  <a:lnTo>
                    <a:pt x="55384" y="22161"/>
                  </a:lnTo>
                  <a:lnTo>
                    <a:pt x="55384" y="33223"/>
                  </a:lnTo>
                  <a:lnTo>
                    <a:pt x="66459" y="33223"/>
                  </a:lnTo>
                  <a:lnTo>
                    <a:pt x="66459" y="22161"/>
                  </a:lnTo>
                  <a:lnTo>
                    <a:pt x="77533" y="22161"/>
                  </a:lnTo>
                  <a:lnTo>
                    <a:pt x="77533" y="33223"/>
                  </a:lnTo>
                  <a:lnTo>
                    <a:pt x="88607" y="33223"/>
                  </a:lnTo>
                  <a:lnTo>
                    <a:pt x="88607" y="22161"/>
                  </a:lnTo>
                  <a:lnTo>
                    <a:pt x="99682" y="22161"/>
                  </a:lnTo>
                  <a:lnTo>
                    <a:pt x="99682" y="11074"/>
                  </a:lnTo>
                  <a:lnTo>
                    <a:pt x="99682" y="0"/>
                  </a:lnTo>
                  <a:close/>
                </a:path>
                <a:path w="620395" h="33654">
                  <a:moveTo>
                    <a:pt x="110769" y="0"/>
                  </a:moveTo>
                  <a:lnTo>
                    <a:pt x="99695" y="0"/>
                  </a:lnTo>
                  <a:lnTo>
                    <a:pt x="99695" y="11074"/>
                  </a:lnTo>
                  <a:lnTo>
                    <a:pt x="110769" y="11074"/>
                  </a:lnTo>
                  <a:lnTo>
                    <a:pt x="110769" y="0"/>
                  </a:lnTo>
                  <a:close/>
                </a:path>
                <a:path w="620395" h="33654">
                  <a:moveTo>
                    <a:pt x="155067" y="11074"/>
                  </a:moveTo>
                  <a:lnTo>
                    <a:pt x="143992" y="11074"/>
                  </a:lnTo>
                  <a:lnTo>
                    <a:pt x="143992" y="0"/>
                  </a:lnTo>
                  <a:lnTo>
                    <a:pt x="132918" y="0"/>
                  </a:lnTo>
                  <a:lnTo>
                    <a:pt x="132918" y="11074"/>
                  </a:lnTo>
                  <a:lnTo>
                    <a:pt x="132918" y="22148"/>
                  </a:lnTo>
                  <a:lnTo>
                    <a:pt x="121843" y="22148"/>
                  </a:lnTo>
                  <a:lnTo>
                    <a:pt x="121843" y="33223"/>
                  </a:lnTo>
                  <a:lnTo>
                    <a:pt x="132918" y="33223"/>
                  </a:lnTo>
                  <a:lnTo>
                    <a:pt x="143992" y="33223"/>
                  </a:lnTo>
                  <a:lnTo>
                    <a:pt x="155067" y="33223"/>
                  </a:lnTo>
                  <a:lnTo>
                    <a:pt x="155067" y="22161"/>
                  </a:lnTo>
                  <a:lnTo>
                    <a:pt x="155067" y="11074"/>
                  </a:lnTo>
                  <a:close/>
                </a:path>
                <a:path w="620395" h="33654">
                  <a:moveTo>
                    <a:pt x="166154" y="0"/>
                  </a:moveTo>
                  <a:lnTo>
                    <a:pt x="155079" y="0"/>
                  </a:lnTo>
                  <a:lnTo>
                    <a:pt x="155079" y="11074"/>
                  </a:lnTo>
                  <a:lnTo>
                    <a:pt x="166154" y="11074"/>
                  </a:lnTo>
                  <a:lnTo>
                    <a:pt x="166154" y="0"/>
                  </a:lnTo>
                  <a:close/>
                </a:path>
                <a:path w="620395" h="33654">
                  <a:moveTo>
                    <a:pt x="177228" y="22148"/>
                  </a:moveTo>
                  <a:lnTo>
                    <a:pt x="166154" y="22148"/>
                  </a:lnTo>
                  <a:lnTo>
                    <a:pt x="166154" y="33223"/>
                  </a:lnTo>
                  <a:lnTo>
                    <a:pt x="177228" y="33223"/>
                  </a:lnTo>
                  <a:lnTo>
                    <a:pt x="177228" y="22148"/>
                  </a:lnTo>
                  <a:close/>
                </a:path>
                <a:path w="620395" h="33654">
                  <a:moveTo>
                    <a:pt x="210451" y="11074"/>
                  </a:moveTo>
                  <a:lnTo>
                    <a:pt x="199377" y="11074"/>
                  </a:lnTo>
                  <a:lnTo>
                    <a:pt x="199377" y="22148"/>
                  </a:lnTo>
                  <a:lnTo>
                    <a:pt x="199377" y="33223"/>
                  </a:lnTo>
                  <a:lnTo>
                    <a:pt x="210451" y="33223"/>
                  </a:lnTo>
                  <a:lnTo>
                    <a:pt x="210451" y="22161"/>
                  </a:lnTo>
                  <a:lnTo>
                    <a:pt x="210451" y="11074"/>
                  </a:lnTo>
                  <a:close/>
                </a:path>
                <a:path w="620395" h="33654">
                  <a:moveTo>
                    <a:pt x="254762" y="22148"/>
                  </a:moveTo>
                  <a:lnTo>
                    <a:pt x="243687" y="22148"/>
                  </a:lnTo>
                  <a:lnTo>
                    <a:pt x="232613" y="22148"/>
                  </a:lnTo>
                  <a:lnTo>
                    <a:pt x="232613" y="11074"/>
                  </a:lnTo>
                  <a:lnTo>
                    <a:pt x="232613" y="0"/>
                  </a:lnTo>
                  <a:lnTo>
                    <a:pt x="221538" y="0"/>
                  </a:lnTo>
                  <a:lnTo>
                    <a:pt x="221538" y="11074"/>
                  </a:lnTo>
                  <a:lnTo>
                    <a:pt x="210464" y="11074"/>
                  </a:lnTo>
                  <a:lnTo>
                    <a:pt x="210464" y="22161"/>
                  </a:lnTo>
                  <a:lnTo>
                    <a:pt x="221538" y="22161"/>
                  </a:lnTo>
                  <a:lnTo>
                    <a:pt x="221538" y="33223"/>
                  </a:lnTo>
                  <a:lnTo>
                    <a:pt x="232613" y="33223"/>
                  </a:lnTo>
                  <a:lnTo>
                    <a:pt x="243687" y="33223"/>
                  </a:lnTo>
                  <a:lnTo>
                    <a:pt x="254762" y="33223"/>
                  </a:lnTo>
                  <a:lnTo>
                    <a:pt x="254762" y="22148"/>
                  </a:lnTo>
                  <a:close/>
                </a:path>
                <a:path w="620395" h="33654">
                  <a:moveTo>
                    <a:pt x="254762" y="0"/>
                  </a:moveTo>
                  <a:lnTo>
                    <a:pt x="243687" y="0"/>
                  </a:lnTo>
                  <a:lnTo>
                    <a:pt x="243687" y="11074"/>
                  </a:lnTo>
                  <a:lnTo>
                    <a:pt x="254762" y="11074"/>
                  </a:lnTo>
                  <a:lnTo>
                    <a:pt x="254762" y="0"/>
                  </a:lnTo>
                  <a:close/>
                </a:path>
                <a:path w="620395" h="33654">
                  <a:moveTo>
                    <a:pt x="287997" y="0"/>
                  </a:moveTo>
                  <a:lnTo>
                    <a:pt x="276923" y="0"/>
                  </a:lnTo>
                  <a:lnTo>
                    <a:pt x="276923" y="11074"/>
                  </a:lnTo>
                  <a:lnTo>
                    <a:pt x="287997" y="11074"/>
                  </a:lnTo>
                  <a:lnTo>
                    <a:pt x="287997" y="0"/>
                  </a:lnTo>
                  <a:close/>
                </a:path>
                <a:path w="620395" h="33654">
                  <a:moveTo>
                    <a:pt x="321221" y="22148"/>
                  </a:moveTo>
                  <a:lnTo>
                    <a:pt x="310146" y="22148"/>
                  </a:lnTo>
                  <a:lnTo>
                    <a:pt x="310146" y="11074"/>
                  </a:lnTo>
                  <a:lnTo>
                    <a:pt x="310146" y="0"/>
                  </a:lnTo>
                  <a:lnTo>
                    <a:pt x="299072" y="0"/>
                  </a:lnTo>
                  <a:lnTo>
                    <a:pt x="299072" y="11074"/>
                  </a:lnTo>
                  <a:lnTo>
                    <a:pt x="299072" y="22148"/>
                  </a:lnTo>
                  <a:lnTo>
                    <a:pt x="299072" y="33223"/>
                  </a:lnTo>
                  <a:lnTo>
                    <a:pt x="310146" y="33223"/>
                  </a:lnTo>
                  <a:lnTo>
                    <a:pt x="321221" y="33223"/>
                  </a:lnTo>
                  <a:lnTo>
                    <a:pt x="321221" y="22148"/>
                  </a:lnTo>
                  <a:close/>
                </a:path>
                <a:path w="620395" h="33654">
                  <a:moveTo>
                    <a:pt x="376605" y="0"/>
                  </a:moveTo>
                  <a:lnTo>
                    <a:pt x="365531" y="0"/>
                  </a:lnTo>
                  <a:lnTo>
                    <a:pt x="365531" y="11074"/>
                  </a:lnTo>
                  <a:lnTo>
                    <a:pt x="365531" y="22148"/>
                  </a:lnTo>
                  <a:lnTo>
                    <a:pt x="354457" y="22148"/>
                  </a:lnTo>
                  <a:lnTo>
                    <a:pt x="354457" y="11074"/>
                  </a:lnTo>
                  <a:lnTo>
                    <a:pt x="365531" y="11074"/>
                  </a:lnTo>
                  <a:lnTo>
                    <a:pt x="365531" y="0"/>
                  </a:lnTo>
                  <a:lnTo>
                    <a:pt x="354457" y="0"/>
                  </a:lnTo>
                  <a:lnTo>
                    <a:pt x="343382" y="0"/>
                  </a:lnTo>
                  <a:lnTo>
                    <a:pt x="332308" y="0"/>
                  </a:lnTo>
                  <a:lnTo>
                    <a:pt x="332308" y="11074"/>
                  </a:lnTo>
                  <a:lnTo>
                    <a:pt x="332308" y="22148"/>
                  </a:lnTo>
                  <a:lnTo>
                    <a:pt x="321233" y="22148"/>
                  </a:lnTo>
                  <a:lnTo>
                    <a:pt x="321233" y="33223"/>
                  </a:lnTo>
                  <a:lnTo>
                    <a:pt x="332308" y="33223"/>
                  </a:lnTo>
                  <a:lnTo>
                    <a:pt x="332308" y="22161"/>
                  </a:lnTo>
                  <a:lnTo>
                    <a:pt x="343382" y="22161"/>
                  </a:lnTo>
                  <a:lnTo>
                    <a:pt x="354457" y="22161"/>
                  </a:lnTo>
                  <a:lnTo>
                    <a:pt x="354457" y="33223"/>
                  </a:lnTo>
                  <a:lnTo>
                    <a:pt x="365531" y="33223"/>
                  </a:lnTo>
                  <a:lnTo>
                    <a:pt x="365531" y="22161"/>
                  </a:lnTo>
                  <a:lnTo>
                    <a:pt x="376605" y="22161"/>
                  </a:lnTo>
                  <a:lnTo>
                    <a:pt x="376605" y="11074"/>
                  </a:lnTo>
                  <a:lnTo>
                    <a:pt x="376605" y="0"/>
                  </a:lnTo>
                  <a:close/>
                </a:path>
                <a:path w="620395" h="33654">
                  <a:moveTo>
                    <a:pt x="431990" y="0"/>
                  </a:moveTo>
                  <a:lnTo>
                    <a:pt x="420916" y="0"/>
                  </a:lnTo>
                  <a:lnTo>
                    <a:pt x="409841" y="0"/>
                  </a:lnTo>
                  <a:lnTo>
                    <a:pt x="409841" y="11074"/>
                  </a:lnTo>
                  <a:lnTo>
                    <a:pt x="398767" y="11074"/>
                  </a:lnTo>
                  <a:lnTo>
                    <a:pt x="398767" y="0"/>
                  </a:lnTo>
                  <a:lnTo>
                    <a:pt x="387692" y="0"/>
                  </a:lnTo>
                  <a:lnTo>
                    <a:pt x="376618" y="0"/>
                  </a:lnTo>
                  <a:lnTo>
                    <a:pt x="376618" y="11074"/>
                  </a:lnTo>
                  <a:lnTo>
                    <a:pt x="387692" y="11074"/>
                  </a:lnTo>
                  <a:lnTo>
                    <a:pt x="387692" y="22161"/>
                  </a:lnTo>
                  <a:lnTo>
                    <a:pt x="398767" y="22161"/>
                  </a:lnTo>
                  <a:lnTo>
                    <a:pt x="409841" y="22161"/>
                  </a:lnTo>
                  <a:lnTo>
                    <a:pt x="420916" y="22161"/>
                  </a:lnTo>
                  <a:lnTo>
                    <a:pt x="420916" y="33223"/>
                  </a:lnTo>
                  <a:lnTo>
                    <a:pt x="431990" y="33223"/>
                  </a:lnTo>
                  <a:lnTo>
                    <a:pt x="431990" y="22161"/>
                  </a:lnTo>
                  <a:lnTo>
                    <a:pt x="431990" y="11074"/>
                  </a:lnTo>
                  <a:lnTo>
                    <a:pt x="431990" y="0"/>
                  </a:lnTo>
                  <a:close/>
                </a:path>
                <a:path w="620395" h="33654">
                  <a:moveTo>
                    <a:pt x="443077" y="22148"/>
                  </a:moveTo>
                  <a:lnTo>
                    <a:pt x="432003" y="22148"/>
                  </a:lnTo>
                  <a:lnTo>
                    <a:pt x="432003" y="33223"/>
                  </a:lnTo>
                  <a:lnTo>
                    <a:pt x="443077" y="33223"/>
                  </a:lnTo>
                  <a:lnTo>
                    <a:pt x="443077" y="22148"/>
                  </a:lnTo>
                  <a:close/>
                </a:path>
                <a:path w="620395" h="33654">
                  <a:moveTo>
                    <a:pt x="443077" y="0"/>
                  </a:moveTo>
                  <a:lnTo>
                    <a:pt x="432003" y="0"/>
                  </a:lnTo>
                  <a:lnTo>
                    <a:pt x="432003" y="11074"/>
                  </a:lnTo>
                  <a:lnTo>
                    <a:pt x="443077" y="11074"/>
                  </a:lnTo>
                  <a:lnTo>
                    <a:pt x="443077" y="0"/>
                  </a:lnTo>
                  <a:close/>
                </a:path>
                <a:path w="620395" h="33654">
                  <a:moveTo>
                    <a:pt x="487375" y="11074"/>
                  </a:moveTo>
                  <a:lnTo>
                    <a:pt x="476300" y="11074"/>
                  </a:lnTo>
                  <a:lnTo>
                    <a:pt x="476300" y="0"/>
                  </a:lnTo>
                  <a:lnTo>
                    <a:pt x="465226" y="0"/>
                  </a:lnTo>
                  <a:lnTo>
                    <a:pt x="454152" y="0"/>
                  </a:lnTo>
                  <a:lnTo>
                    <a:pt x="454152" y="11074"/>
                  </a:lnTo>
                  <a:lnTo>
                    <a:pt x="465226" y="11074"/>
                  </a:lnTo>
                  <a:lnTo>
                    <a:pt x="465226" y="22161"/>
                  </a:lnTo>
                  <a:lnTo>
                    <a:pt x="476300" y="22161"/>
                  </a:lnTo>
                  <a:lnTo>
                    <a:pt x="487375" y="22161"/>
                  </a:lnTo>
                  <a:lnTo>
                    <a:pt x="487375" y="11074"/>
                  </a:lnTo>
                  <a:close/>
                </a:path>
                <a:path w="620395" h="33654">
                  <a:moveTo>
                    <a:pt x="542759" y="0"/>
                  </a:moveTo>
                  <a:lnTo>
                    <a:pt x="531685" y="0"/>
                  </a:lnTo>
                  <a:lnTo>
                    <a:pt x="520611" y="0"/>
                  </a:lnTo>
                  <a:lnTo>
                    <a:pt x="509536" y="0"/>
                  </a:lnTo>
                  <a:lnTo>
                    <a:pt x="498462" y="0"/>
                  </a:lnTo>
                  <a:lnTo>
                    <a:pt x="498462" y="11074"/>
                  </a:lnTo>
                  <a:lnTo>
                    <a:pt x="509536" y="11074"/>
                  </a:lnTo>
                  <a:lnTo>
                    <a:pt x="520611" y="11074"/>
                  </a:lnTo>
                  <a:lnTo>
                    <a:pt x="531685" y="11074"/>
                  </a:lnTo>
                  <a:lnTo>
                    <a:pt x="531685" y="22161"/>
                  </a:lnTo>
                  <a:lnTo>
                    <a:pt x="542759" y="22161"/>
                  </a:lnTo>
                  <a:lnTo>
                    <a:pt x="542759" y="11074"/>
                  </a:lnTo>
                  <a:lnTo>
                    <a:pt x="542759" y="0"/>
                  </a:lnTo>
                  <a:close/>
                </a:path>
                <a:path w="620395" h="33654">
                  <a:moveTo>
                    <a:pt x="564908" y="0"/>
                  </a:moveTo>
                  <a:lnTo>
                    <a:pt x="553847" y="0"/>
                  </a:lnTo>
                  <a:lnTo>
                    <a:pt x="553847" y="11074"/>
                  </a:lnTo>
                  <a:lnTo>
                    <a:pt x="564908" y="11074"/>
                  </a:lnTo>
                  <a:lnTo>
                    <a:pt x="564908" y="0"/>
                  </a:lnTo>
                  <a:close/>
                </a:path>
                <a:path w="620395" h="33654">
                  <a:moveTo>
                    <a:pt x="575995" y="0"/>
                  </a:moveTo>
                  <a:lnTo>
                    <a:pt x="564921" y="0"/>
                  </a:lnTo>
                  <a:lnTo>
                    <a:pt x="564921" y="11074"/>
                  </a:lnTo>
                  <a:lnTo>
                    <a:pt x="575995" y="11074"/>
                  </a:lnTo>
                  <a:lnTo>
                    <a:pt x="575995" y="0"/>
                  </a:lnTo>
                  <a:close/>
                </a:path>
                <a:path w="620395" h="33654">
                  <a:moveTo>
                    <a:pt x="587057" y="11074"/>
                  </a:moveTo>
                  <a:lnTo>
                    <a:pt x="575995" y="11074"/>
                  </a:lnTo>
                  <a:lnTo>
                    <a:pt x="575995" y="22161"/>
                  </a:lnTo>
                  <a:lnTo>
                    <a:pt x="587057" y="22161"/>
                  </a:lnTo>
                  <a:lnTo>
                    <a:pt x="587057" y="11074"/>
                  </a:lnTo>
                  <a:close/>
                </a:path>
                <a:path w="620395" h="33654">
                  <a:moveTo>
                    <a:pt x="598131" y="0"/>
                  </a:moveTo>
                  <a:lnTo>
                    <a:pt x="587057" y="0"/>
                  </a:lnTo>
                  <a:lnTo>
                    <a:pt x="587057" y="11074"/>
                  </a:lnTo>
                  <a:lnTo>
                    <a:pt x="598131" y="11074"/>
                  </a:lnTo>
                  <a:lnTo>
                    <a:pt x="598131" y="0"/>
                  </a:lnTo>
                  <a:close/>
                </a:path>
                <a:path w="620395" h="33654">
                  <a:moveTo>
                    <a:pt x="620293" y="0"/>
                  </a:moveTo>
                  <a:lnTo>
                    <a:pt x="609219" y="0"/>
                  </a:lnTo>
                  <a:lnTo>
                    <a:pt x="609219" y="11074"/>
                  </a:lnTo>
                  <a:lnTo>
                    <a:pt x="620293" y="11074"/>
                  </a:lnTo>
                  <a:lnTo>
                    <a:pt x="62029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5955525" y="3822865"/>
              <a:ext cx="620395" cy="44450"/>
            </a:xfrm>
            <a:custGeom>
              <a:avLst/>
              <a:gdLst/>
              <a:ahLst/>
              <a:cxnLst/>
              <a:rect l="l" t="t" r="r" b="b"/>
              <a:pathLst>
                <a:path w="620395" h="44450">
                  <a:moveTo>
                    <a:pt x="22148" y="11074"/>
                  </a:moveTo>
                  <a:lnTo>
                    <a:pt x="11074" y="11074"/>
                  </a:lnTo>
                  <a:lnTo>
                    <a:pt x="0" y="11074"/>
                  </a:lnTo>
                  <a:lnTo>
                    <a:pt x="0" y="22148"/>
                  </a:lnTo>
                  <a:lnTo>
                    <a:pt x="0" y="33223"/>
                  </a:lnTo>
                  <a:lnTo>
                    <a:pt x="11074" y="33223"/>
                  </a:lnTo>
                  <a:lnTo>
                    <a:pt x="11074" y="22148"/>
                  </a:lnTo>
                  <a:lnTo>
                    <a:pt x="22148" y="22148"/>
                  </a:lnTo>
                  <a:lnTo>
                    <a:pt x="22148" y="11074"/>
                  </a:lnTo>
                  <a:close/>
                </a:path>
                <a:path w="620395" h="44450">
                  <a:moveTo>
                    <a:pt x="33223" y="22148"/>
                  </a:moveTo>
                  <a:lnTo>
                    <a:pt x="22148" y="22148"/>
                  </a:lnTo>
                  <a:lnTo>
                    <a:pt x="22148" y="33223"/>
                  </a:lnTo>
                  <a:lnTo>
                    <a:pt x="33223" y="33223"/>
                  </a:lnTo>
                  <a:lnTo>
                    <a:pt x="33223" y="22148"/>
                  </a:lnTo>
                  <a:close/>
                </a:path>
                <a:path w="620395" h="44450">
                  <a:moveTo>
                    <a:pt x="44297" y="33235"/>
                  </a:moveTo>
                  <a:lnTo>
                    <a:pt x="33223" y="33235"/>
                  </a:lnTo>
                  <a:lnTo>
                    <a:pt x="33223" y="44310"/>
                  </a:lnTo>
                  <a:lnTo>
                    <a:pt x="44297" y="44310"/>
                  </a:lnTo>
                  <a:lnTo>
                    <a:pt x="44297" y="33235"/>
                  </a:lnTo>
                  <a:close/>
                </a:path>
                <a:path w="620395" h="44450">
                  <a:moveTo>
                    <a:pt x="55384" y="33235"/>
                  </a:moveTo>
                  <a:lnTo>
                    <a:pt x="44310" y="33235"/>
                  </a:lnTo>
                  <a:lnTo>
                    <a:pt x="44310" y="44310"/>
                  </a:lnTo>
                  <a:lnTo>
                    <a:pt x="55384" y="44310"/>
                  </a:lnTo>
                  <a:lnTo>
                    <a:pt x="55384" y="33235"/>
                  </a:lnTo>
                  <a:close/>
                </a:path>
                <a:path w="620395" h="44450">
                  <a:moveTo>
                    <a:pt x="77533" y="33235"/>
                  </a:moveTo>
                  <a:lnTo>
                    <a:pt x="66459" y="33235"/>
                  </a:lnTo>
                  <a:lnTo>
                    <a:pt x="66459" y="44310"/>
                  </a:lnTo>
                  <a:lnTo>
                    <a:pt x="77533" y="44310"/>
                  </a:lnTo>
                  <a:lnTo>
                    <a:pt x="77533" y="33235"/>
                  </a:lnTo>
                  <a:close/>
                </a:path>
                <a:path w="620395" h="44450">
                  <a:moveTo>
                    <a:pt x="99682" y="33235"/>
                  </a:moveTo>
                  <a:lnTo>
                    <a:pt x="88607" y="33235"/>
                  </a:lnTo>
                  <a:lnTo>
                    <a:pt x="88607" y="44310"/>
                  </a:lnTo>
                  <a:lnTo>
                    <a:pt x="99682" y="44310"/>
                  </a:lnTo>
                  <a:lnTo>
                    <a:pt x="99682" y="33235"/>
                  </a:lnTo>
                  <a:close/>
                </a:path>
                <a:path w="620395" h="44450">
                  <a:moveTo>
                    <a:pt x="99682" y="22148"/>
                  </a:moveTo>
                  <a:lnTo>
                    <a:pt x="88607" y="22148"/>
                  </a:lnTo>
                  <a:lnTo>
                    <a:pt x="88607" y="11074"/>
                  </a:lnTo>
                  <a:lnTo>
                    <a:pt x="77533" y="11074"/>
                  </a:lnTo>
                  <a:lnTo>
                    <a:pt x="66459" y="11074"/>
                  </a:lnTo>
                  <a:lnTo>
                    <a:pt x="55384" y="11074"/>
                  </a:lnTo>
                  <a:lnTo>
                    <a:pt x="44310" y="11074"/>
                  </a:lnTo>
                  <a:lnTo>
                    <a:pt x="44310" y="22148"/>
                  </a:lnTo>
                  <a:lnTo>
                    <a:pt x="44310" y="33223"/>
                  </a:lnTo>
                  <a:lnTo>
                    <a:pt x="55384" y="33223"/>
                  </a:lnTo>
                  <a:lnTo>
                    <a:pt x="66459" y="33223"/>
                  </a:lnTo>
                  <a:lnTo>
                    <a:pt x="66459" y="22148"/>
                  </a:lnTo>
                  <a:lnTo>
                    <a:pt x="77533" y="22148"/>
                  </a:lnTo>
                  <a:lnTo>
                    <a:pt x="77533" y="33223"/>
                  </a:lnTo>
                  <a:lnTo>
                    <a:pt x="88607" y="33223"/>
                  </a:lnTo>
                  <a:lnTo>
                    <a:pt x="99682" y="33223"/>
                  </a:lnTo>
                  <a:lnTo>
                    <a:pt x="99682" y="22148"/>
                  </a:lnTo>
                  <a:close/>
                </a:path>
                <a:path w="620395" h="44450">
                  <a:moveTo>
                    <a:pt x="143992" y="11074"/>
                  </a:moveTo>
                  <a:lnTo>
                    <a:pt x="132918" y="11074"/>
                  </a:lnTo>
                  <a:lnTo>
                    <a:pt x="132918" y="22148"/>
                  </a:lnTo>
                  <a:lnTo>
                    <a:pt x="121843" y="22148"/>
                  </a:lnTo>
                  <a:lnTo>
                    <a:pt x="121843" y="33223"/>
                  </a:lnTo>
                  <a:lnTo>
                    <a:pt x="132918" y="33223"/>
                  </a:lnTo>
                  <a:lnTo>
                    <a:pt x="143992" y="33223"/>
                  </a:lnTo>
                  <a:lnTo>
                    <a:pt x="143992" y="22148"/>
                  </a:lnTo>
                  <a:lnTo>
                    <a:pt x="143992" y="11074"/>
                  </a:lnTo>
                  <a:close/>
                </a:path>
                <a:path w="620395" h="44450">
                  <a:moveTo>
                    <a:pt x="177228" y="22148"/>
                  </a:moveTo>
                  <a:lnTo>
                    <a:pt x="166154" y="22148"/>
                  </a:lnTo>
                  <a:lnTo>
                    <a:pt x="166154" y="33223"/>
                  </a:lnTo>
                  <a:lnTo>
                    <a:pt x="177228" y="33223"/>
                  </a:lnTo>
                  <a:lnTo>
                    <a:pt x="177228" y="22148"/>
                  </a:lnTo>
                  <a:close/>
                </a:path>
                <a:path w="620395" h="44450">
                  <a:moveTo>
                    <a:pt x="210451" y="22148"/>
                  </a:moveTo>
                  <a:lnTo>
                    <a:pt x="199377" y="22148"/>
                  </a:lnTo>
                  <a:lnTo>
                    <a:pt x="199377" y="11074"/>
                  </a:lnTo>
                  <a:lnTo>
                    <a:pt x="188302" y="11074"/>
                  </a:lnTo>
                  <a:lnTo>
                    <a:pt x="177228" y="11074"/>
                  </a:lnTo>
                  <a:lnTo>
                    <a:pt x="177228" y="22148"/>
                  </a:lnTo>
                  <a:lnTo>
                    <a:pt x="188302" y="22148"/>
                  </a:lnTo>
                  <a:lnTo>
                    <a:pt x="188302" y="33223"/>
                  </a:lnTo>
                  <a:lnTo>
                    <a:pt x="199377" y="33223"/>
                  </a:lnTo>
                  <a:lnTo>
                    <a:pt x="210451" y="33223"/>
                  </a:lnTo>
                  <a:lnTo>
                    <a:pt x="210451" y="22148"/>
                  </a:lnTo>
                  <a:close/>
                </a:path>
                <a:path w="620395" h="44450">
                  <a:moveTo>
                    <a:pt x="232613" y="11074"/>
                  </a:moveTo>
                  <a:lnTo>
                    <a:pt x="221538" y="11074"/>
                  </a:lnTo>
                  <a:lnTo>
                    <a:pt x="221538" y="22148"/>
                  </a:lnTo>
                  <a:lnTo>
                    <a:pt x="232613" y="22148"/>
                  </a:lnTo>
                  <a:lnTo>
                    <a:pt x="232613" y="11074"/>
                  </a:lnTo>
                  <a:close/>
                </a:path>
                <a:path w="620395" h="44450">
                  <a:moveTo>
                    <a:pt x="254762" y="22148"/>
                  </a:moveTo>
                  <a:lnTo>
                    <a:pt x="243687" y="22148"/>
                  </a:lnTo>
                  <a:lnTo>
                    <a:pt x="232613" y="22148"/>
                  </a:lnTo>
                  <a:lnTo>
                    <a:pt x="232613" y="33223"/>
                  </a:lnTo>
                  <a:lnTo>
                    <a:pt x="243687" y="33223"/>
                  </a:lnTo>
                  <a:lnTo>
                    <a:pt x="254762" y="33223"/>
                  </a:lnTo>
                  <a:lnTo>
                    <a:pt x="254762" y="22148"/>
                  </a:lnTo>
                  <a:close/>
                </a:path>
                <a:path w="620395" h="44450">
                  <a:moveTo>
                    <a:pt x="265836" y="11074"/>
                  </a:moveTo>
                  <a:lnTo>
                    <a:pt x="254762" y="11074"/>
                  </a:lnTo>
                  <a:lnTo>
                    <a:pt x="254762" y="22148"/>
                  </a:lnTo>
                  <a:lnTo>
                    <a:pt x="265836" y="22148"/>
                  </a:lnTo>
                  <a:lnTo>
                    <a:pt x="265836" y="11074"/>
                  </a:lnTo>
                  <a:close/>
                </a:path>
                <a:path w="620395" h="44450">
                  <a:moveTo>
                    <a:pt x="299072" y="22148"/>
                  </a:moveTo>
                  <a:lnTo>
                    <a:pt x="287997" y="22148"/>
                  </a:lnTo>
                  <a:lnTo>
                    <a:pt x="287997" y="11074"/>
                  </a:lnTo>
                  <a:lnTo>
                    <a:pt x="276923" y="11074"/>
                  </a:lnTo>
                  <a:lnTo>
                    <a:pt x="265849" y="11074"/>
                  </a:lnTo>
                  <a:lnTo>
                    <a:pt x="265849" y="22148"/>
                  </a:lnTo>
                  <a:lnTo>
                    <a:pt x="265849" y="33223"/>
                  </a:lnTo>
                  <a:lnTo>
                    <a:pt x="276923" y="33223"/>
                  </a:lnTo>
                  <a:lnTo>
                    <a:pt x="287997" y="33223"/>
                  </a:lnTo>
                  <a:lnTo>
                    <a:pt x="299072" y="33223"/>
                  </a:lnTo>
                  <a:lnTo>
                    <a:pt x="299072" y="22148"/>
                  </a:lnTo>
                  <a:close/>
                </a:path>
                <a:path w="620395" h="44450">
                  <a:moveTo>
                    <a:pt x="321221" y="22148"/>
                  </a:moveTo>
                  <a:lnTo>
                    <a:pt x="310146" y="22148"/>
                  </a:lnTo>
                  <a:lnTo>
                    <a:pt x="310146" y="33223"/>
                  </a:lnTo>
                  <a:lnTo>
                    <a:pt x="321221" y="33223"/>
                  </a:lnTo>
                  <a:lnTo>
                    <a:pt x="321221" y="22148"/>
                  </a:lnTo>
                  <a:close/>
                </a:path>
                <a:path w="620395" h="44450">
                  <a:moveTo>
                    <a:pt x="332308" y="11074"/>
                  </a:moveTo>
                  <a:lnTo>
                    <a:pt x="321233" y="11074"/>
                  </a:lnTo>
                  <a:lnTo>
                    <a:pt x="321233" y="22148"/>
                  </a:lnTo>
                  <a:lnTo>
                    <a:pt x="332308" y="22148"/>
                  </a:lnTo>
                  <a:lnTo>
                    <a:pt x="332308" y="11074"/>
                  </a:lnTo>
                  <a:close/>
                </a:path>
                <a:path w="620395" h="44450">
                  <a:moveTo>
                    <a:pt x="365531" y="22148"/>
                  </a:moveTo>
                  <a:lnTo>
                    <a:pt x="354457" y="22148"/>
                  </a:lnTo>
                  <a:lnTo>
                    <a:pt x="354457" y="33223"/>
                  </a:lnTo>
                  <a:lnTo>
                    <a:pt x="365531" y="33223"/>
                  </a:lnTo>
                  <a:lnTo>
                    <a:pt x="365531" y="22148"/>
                  </a:lnTo>
                  <a:close/>
                </a:path>
                <a:path w="620395" h="44450">
                  <a:moveTo>
                    <a:pt x="387692" y="22148"/>
                  </a:moveTo>
                  <a:lnTo>
                    <a:pt x="376618" y="22148"/>
                  </a:lnTo>
                  <a:lnTo>
                    <a:pt x="376618" y="33223"/>
                  </a:lnTo>
                  <a:lnTo>
                    <a:pt x="387692" y="33223"/>
                  </a:lnTo>
                  <a:lnTo>
                    <a:pt x="387692" y="22148"/>
                  </a:lnTo>
                  <a:close/>
                </a:path>
                <a:path w="620395" h="44450">
                  <a:moveTo>
                    <a:pt x="409841" y="11074"/>
                  </a:moveTo>
                  <a:lnTo>
                    <a:pt x="398767" y="11074"/>
                  </a:lnTo>
                  <a:lnTo>
                    <a:pt x="387692" y="11074"/>
                  </a:lnTo>
                  <a:lnTo>
                    <a:pt x="387692" y="22148"/>
                  </a:lnTo>
                  <a:lnTo>
                    <a:pt x="398767" y="22148"/>
                  </a:lnTo>
                  <a:lnTo>
                    <a:pt x="409841" y="22148"/>
                  </a:lnTo>
                  <a:lnTo>
                    <a:pt x="409841" y="11074"/>
                  </a:lnTo>
                  <a:close/>
                </a:path>
                <a:path w="620395" h="44450">
                  <a:moveTo>
                    <a:pt x="431990" y="11074"/>
                  </a:moveTo>
                  <a:lnTo>
                    <a:pt x="420916" y="11074"/>
                  </a:lnTo>
                  <a:lnTo>
                    <a:pt x="420916" y="22148"/>
                  </a:lnTo>
                  <a:lnTo>
                    <a:pt x="409841" y="22148"/>
                  </a:lnTo>
                  <a:lnTo>
                    <a:pt x="409841" y="33223"/>
                  </a:lnTo>
                  <a:lnTo>
                    <a:pt x="420916" y="33223"/>
                  </a:lnTo>
                  <a:lnTo>
                    <a:pt x="431990" y="33223"/>
                  </a:lnTo>
                  <a:lnTo>
                    <a:pt x="431990" y="22148"/>
                  </a:lnTo>
                  <a:lnTo>
                    <a:pt x="431990" y="11074"/>
                  </a:lnTo>
                  <a:close/>
                </a:path>
                <a:path w="620395" h="44450">
                  <a:moveTo>
                    <a:pt x="487375" y="22148"/>
                  </a:moveTo>
                  <a:lnTo>
                    <a:pt x="476300" y="22148"/>
                  </a:lnTo>
                  <a:lnTo>
                    <a:pt x="476300" y="11074"/>
                  </a:lnTo>
                  <a:lnTo>
                    <a:pt x="465226" y="11074"/>
                  </a:lnTo>
                  <a:lnTo>
                    <a:pt x="454152" y="11074"/>
                  </a:lnTo>
                  <a:lnTo>
                    <a:pt x="443077" y="11074"/>
                  </a:lnTo>
                  <a:lnTo>
                    <a:pt x="443077" y="0"/>
                  </a:lnTo>
                  <a:lnTo>
                    <a:pt x="432003" y="0"/>
                  </a:lnTo>
                  <a:lnTo>
                    <a:pt x="432003" y="11074"/>
                  </a:lnTo>
                  <a:lnTo>
                    <a:pt x="432003" y="22148"/>
                  </a:lnTo>
                  <a:lnTo>
                    <a:pt x="443077" y="22148"/>
                  </a:lnTo>
                  <a:lnTo>
                    <a:pt x="454152" y="22148"/>
                  </a:lnTo>
                  <a:lnTo>
                    <a:pt x="465226" y="22148"/>
                  </a:lnTo>
                  <a:lnTo>
                    <a:pt x="465226" y="33223"/>
                  </a:lnTo>
                  <a:lnTo>
                    <a:pt x="476300" y="33223"/>
                  </a:lnTo>
                  <a:lnTo>
                    <a:pt x="487375" y="33223"/>
                  </a:lnTo>
                  <a:lnTo>
                    <a:pt x="487375" y="22148"/>
                  </a:lnTo>
                  <a:close/>
                </a:path>
                <a:path w="620395" h="44450">
                  <a:moveTo>
                    <a:pt x="487375" y="0"/>
                  </a:moveTo>
                  <a:lnTo>
                    <a:pt x="476300" y="0"/>
                  </a:lnTo>
                  <a:lnTo>
                    <a:pt x="476300" y="11074"/>
                  </a:lnTo>
                  <a:lnTo>
                    <a:pt x="487375" y="11074"/>
                  </a:lnTo>
                  <a:lnTo>
                    <a:pt x="487375" y="0"/>
                  </a:lnTo>
                  <a:close/>
                </a:path>
                <a:path w="620395" h="44450">
                  <a:moveTo>
                    <a:pt x="509536" y="0"/>
                  </a:moveTo>
                  <a:lnTo>
                    <a:pt x="498462" y="0"/>
                  </a:lnTo>
                  <a:lnTo>
                    <a:pt x="487387" y="0"/>
                  </a:lnTo>
                  <a:lnTo>
                    <a:pt x="487387" y="11074"/>
                  </a:lnTo>
                  <a:lnTo>
                    <a:pt x="487387" y="22148"/>
                  </a:lnTo>
                  <a:lnTo>
                    <a:pt x="487387" y="33223"/>
                  </a:lnTo>
                  <a:lnTo>
                    <a:pt x="498462" y="33223"/>
                  </a:lnTo>
                  <a:lnTo>
                    <a:pt x="498462" y="22148"/>
                  </a:lnTo>
                  <a:lnTo>
                    <a:pt x="509536" y="22148"/>
                  </a:lnTo>
                  <a:lnTo>
                    <a:pt x="509536" y="11074"/>
                  </a:lnTo>
                  <a:lnTo>
                    <a:pt x="509536" y="0"/>
                  </a:lnTo>
                  <a:close/>
                </a:path>
                <a:path w="620395" h="44450">
                  <a:moveTo>
                    <a:pt x="542759" y="0"/>
                  </a:moveTo>
                  <a:lnTo>
                    <a:pt x="531685" y="0"/>
                  </a:lnTo>
                  <a:lnTo>
                    <a:pt x="520611" y="0"/>
                  </a:lnTo>
                  <a:lnTo>
                    <a:pt x="520611" y="11074"/>
                  </a:lnTo>
                  <a:lnTo>
                    <a:pt x="520611" y="22148"/>
                  </a:lnTo>
                  <a:lnTo>
                    <a:pt x="509536" y="22148"/>
                  </a:lnTo>
                  <a:lnTo>
                    <a:pt x="509536" y="33223"/>
                  </a:lnTo>
                  <a:lnTo>
                    <a:pt x="520611" y="33223"/>
                  </a:lnTo>
                  <a:lnTo>
                    <a:pt x="531685" y="33223"/>
                  </a:lnTo>
                  <a:lnTo>
                    <a:pt x="531685" y="22148"/>
                  </a:lnTo>
                  <a:lnTo>
                    <a:pt x="531685" y="11074"/>
                  </a:lnTo>
                  <a:lnTo>
                    <a:pt x="542759" y="11074"/>
                  </a:lnTo>
                  <a:lnTo>
                    <a:pt x="542759" y="0"/>
                  </a:lnTo>
                  <a:close/>
                </a:path>
                <a:path w="620395" h="44450">
                  <a:moveTo>
                    <a:pt x="564908" y="22148"/>
                  </a:moveTo>
                  <a:lnTo>
                    <a:pt x="553847" y="22148"/>
                  </a:lnTo>
                  <a:lnTo>
                    <a:pt x="553847" y="33223"/>
                  </a:lnTo>
                  <a:lnTo>
                    <a:pt x="564908" y="33223"/>
                  </a:lnTo>
                  <a:lnTo>
                    <a:pt x="564908" y="22148"/>
                  </a:lnTo>
                  <a:close/>
                </a:path>
                <a:path w="620395" h="44450">
                  <a:moveTo>
                    <a:pt x="564908" y="0"/>
                  </a:moveTo>
                  <a:lnTo>
                    <a:pt x="553847" y="0"/>
                  </a:lnTo>
                  <a:lnTo>
                    <a:pt x="542772" y="0"/>
                  </a:lnTo>
                  <a:lnTo>
                    <a:pt x="542772" y="11074"/>
                  </a:lnTo>
                  <a:lnTo>
                    <a:pt x="553847" y="11074"/>
                  </a:lnTo>
                  <a:lnTo>
                    <a:pt x="564908" y="11074"/>
                  </a:lnTo>
                  <a:lnTo>
                    <a:pt x="564908" y="0"/>
                  </a:lnTo>
                  <a:close/>
                </a:path>
                <a:path w="620395" h="44450">
                  <a:moveTo>
                    <a:pt x="598131" y="0"/>
                  </a:moveTo>
                  <a:lnTo>
                    <a:pt x="587057" y="0"/>
                  </a:lnTo>
                  <a:lnTo>
                    <a:pt x="587057" y="11074"/>
                  </a:lnTo>
                  <a:lnTo>
                    <a:pt x="575995" y="11074"/>
                  </a:lnTo>
                  <a:lnTo>
                    <a:pt x="564921" y="11074"/>
                  </a:lnTo>
                  <a:lnTo>
                    <a:pt x="564921" y="22148"/>
                  </a:lnTo>
                  <a:lnTo>
                    <a:pt x="575995" y="22148"/>
                  </a:lnTo>
                  <a:lnTo>
                    <a:pt x="587057" y="22148"/>
                  </a:lnTo>
                  <a:lnTo>
                    <a:pt x="598131" y="22148"/>
                  </a:lnTo>
                  <a:lnTo>
                    <a:pt x="598131" y="11074"/>
                  </a:lnTo>
                  <a:lnTo>
                    <a:pt x="598131" y="0"/>
                  </a:lnTo>
                  <a:close/>
                </a:path>
                <a:path w="620395" h="44450">
                  <a:moveTo>
                    <a:pt x="620293" y="22148"/>
                  </a:moveTo>
                  <a:lnTo>
                    <a:pt x="609219" y="22148"/>
                  </a:lnTo>
                  <a:lnTo>
                    <a:pt x="609219" y="11074"/>
                  </a:lnTo>
                  <a:lnTo>
                    <a:pt x="609219" y="0"/>
                  </a:lnTo>
                  <a:lnTo>
                    <a:pt x="598157" y="0"/>
                  </a:lnTo>
                  <a:lnTo>
                    <a:pt x="598157" y="11074"/>
                  </a:lnTo>
                  <a:lnTo>
                    <a:pt x="598157" y="22148"/>
                  </a:lnTo>
                  <a:lnTo>
                    <a:pt x="598157" y="33223"/>
                  </a:lnTo>
                  <a:lnTo>
                    <a:pt x="609219" y="33223"/>
                  </a:lnTo>
                  <a:lnTo>
                    <a:pt x="620293" y="33223"/>
                  </a:lnTo>
                  <a:lnTo>
                    <a:pt x="620293" y="2214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6033059" y="3856100"/>
              <a:ext cx="554355" cy="22225"/>
            </a:xfrm>
            <a:custGeom>
              <a:avLst/>
              <a:gdLst/>
              <a:ahLst/>
              <a:cxnLst/>
              <a:rect l="l" t="t" r="r" b="b"/>
              <a:pathLst>
                <a:path w="554354" h="22225">
                  <a:moveTo>
                    <a:pt x="11074" y="11074"/>
                  </a:moveTo>
                  <a:lnTo>
                    <a:pt x="0" y="11074"/>
                  </a:lnTo>
                  <a:lnTo>
                    <a:pt x="0" y="22148"/>
                  </a:lnTo>
                  <a:lnTo>
                    <a:pt x="11074" y="22148"/>
                  </a:lnTo>
                  <a:lnTo>
                    <a:pt x="11074" y="11074"/>
                  </a:lnTo>
                  <a:close/>
                </a:path>
                <a:path w="554354" h="22225">
                  <a:moveTo>
                    <a:pt x="22148" y="0"/>
                  </a:moveTo>
                  <a:lnTo>
                    <a:pt x="11074" y="0"/>
                  </a:lnTo>
                  <a:lnTo>
                    <a:pt x="11074" y="11074"/>
                  </a:lnTo>
                  <a:lnTo>
                    <a:pt x="22148" y="11074"/>
                  </a:lnTo>
                  <a:lnTo>
                    <a:pt x="22148" y="0"/>
                  </a:lnTo>
                  <a:close/>
                </a:path>
                <a:path w="554354" h="22225">
                  <a:moveTo>
                    <a:pt x="33235" y="0"/>
                  </a:moveTo>
                  <a:lnTo>
                    <a:pt x="22161" y="0"/>
                  </a:lnTo>
                  <a:lnTo>
                    <a:pt x="22161" y="11074"/>
                  </a:lnTo>
                  <a:lnTo>
                    <a:pt x="33235" y="11074"/>
                  </a:lnTo>
                  <a:lnTo>
                    <a:pt x="33235" y="0"/>
                  </a:lnTo>
                  <a:close/>
                </a:path>
                <a:path w="554354" h="22225">
                  <a:moveTo>
                    <a:pt x="66459" y="0"/>
                  </a:moveTo>
                  <a:lnTo>
                    <a:pt x="55384" y="0"/>
                  </a:lnTo>
                  <a:lnTo>
                    <a:pt x="55384" y="11074"/>
                  </a:lnTo>
                  <a:lnTo>
                    <a:pt x="66459" y="11074"/>
                  </a:lnTo>
                  <a:lnTo>
                    <a:pt x="66459" y="0"/>
                  </a:lnTo>
                  <a:close/>
                </a:path>
                <a:path w="554354" h="22225">
                  <a:moveTo>
                    <a:pt x="110769" y="0"/>
                  </a:moveTo>
                  <a:lnTo>
                    <a:pt x="99695" y="0"/>
                  </a:lnTo>
                  <a:lnTo>
                    <a:pt x="88620" y="0"/>
                  </a:lnTo>
                  <a:lnTo>
                    <a:pt x="88620" y="11074"/>
                  </a:lnTo>
                  <a:lnTo>
                    <a:pt x="99695" y="11074"/>
                  </a:lnTo>
                  <a:lnTo>
                    <a:pt x="110769" y="11074"/>
                  </a:lnTo>
                  <a:lnTo>
                    <a:pt x="110769" y="0"/>
                  </a:lnTo>
                  <a:close/>
                </a:path>
                <a:path w="554354" h="22225">
                  <a:moveTo>
                    <a:pt x="144005" y="0"/>
                  </a:moveTo>
                  <a:lnTo>
                    <a:pt x="132930" y="0"/>
                  </a:lnTo>
                  <a:lnTo>
                    <a:pt x="132930" y="11074"/>
                  </a:lnTo>
                  <a:lnTo>
                    <a:pt x="144005" y="11074"/>
                  </a:lnTo>
                  <a:lnTo>
                    <a:pt x="144005" y="0"/>
                  </a:lnTo>
                  <a:close/>
                </a:path>
                <a:path w="554354" h="22225">
                  <a:moveTo>
                    <a:pt x="188302" y="0"/>
                  </a:moveTo>
                  <a:lnTo>
                    <a:pt x="177228" y="0"/>
                  </a:lnTo>
                  <a:lnTo>
                    <a:pt x="166154" y="0"/>
                  </a:lnTo>
                  <a:lnTo>
                    <a:pt x="166154" y="11074"/>
                  </a:lnTo>
                  <a:lnTo>
                    <a:pt x="177228" y="11074"/>
                  </a:lnTo>
                  <a:lnTo>
                    <a:pt x="188302" y="11074"/>
                  </a:lnTo>
                  <a:lnTo>
                    <a:pt x="188302" y="0"/>
                  </a:lnTo>
                  <a:close/>
                </a:path>
                <a:path w="554354" h="22225">
                  <a:moveTo>
                    <a:pt x="199390" y="0"/>
                  </a:moveTo>
                  <a:lnTo>
                    <a:pt x="188315" y="0"/>
                  </a:lnTo>
                  <a:lnTo>
                    <a:pt x="188315" y="11074"/>
                  </a:lnTo>
                  <a:lnTo>
                    <a:pt x="199390" y="11074"/>
                  </a:lnTo>
                  <a:lnTo>
                    <a:pt x="199390" y="0"/>
                  </a:lnTo>
                  <a:close/>
                </a:path>
                <a:path w="554354" h="22225">
                  <a:moveTo>
                    <a:pt x="243687" y="0"/>
                  </a:moveTo>
                  <a:lnTo>
                    <a:pt x="232613" y="0"/>
                  </a:lnTo>
                  <a:lnTo>
                    <a:pt x="221538" y="0"/>
                  </a:lnTo>
                  <a:lnTo>
                    <a:pt x="221538" y="11074"/>
                  </a:lnTo>
                  <a:lnTo>
                    <a:pt x="232613" y="11074"/>
                  </a:lnTo>
                  <a:lnTo>
                    <a:pt x="243687" y="11074"/>
                  </a:lnTo>
                  <a:lnTo>
                    <a:pt x="243687" y="0"/>
                  </a:lnTo>
                  <a:close/>
                </a:path>
                <a:path w="554354" h="22225">
                  <a:moveTo>
                    <a:pt x="299072" y="0"/>
                  </a:moveTo>
                  <a:lnTo>
                    <a:pt x="287997" y="0"/>
                  </a:lnTo>
                  <a:lnTo>
                    <a:pt x="276923" y="0"/>
                  </a:lnTo>
                  <a:lnTo>
                    <a:pt x="265849" y="0"/>
                  </a:lnTo>
                  <a:lnTo>
                    <a:pt x="265849" y="11074"/>
                  </a:lnTo>
                  <a:lnTo>
                    <a:pt x="276923" y="11074"/>
                  </a:lnTo>
                  <a:lnTo>
                    <a:pt x="287997" y="11074"/>
                  </a:lnTo>
                  <a:lnTo>
                    <a:pt x="299072" y="11074"/>
                  </a:lnTo>
                  <a:lnTo>
                    <a:pt x="299072" y="0"/>
                  </a:lnTo>
                  <a:close/>
                </a:path>
                <a:path w="554354" h="22225">
                  <a:moveTo>
                    <a:pt x="321233" y="0"/>
                  </a:moveTo>
                  <a:lnTo>
                    <a:pt x="310159" y="0"/>
                  </a:lnTo>
                  <a:lnTo>
                    <a:pt x="310159" y="11074"/>
                  </a:lnTo>
                  <a:lnTo>
                    <a:pt x="321233" y="11074"/>
                  </a:lnTo>
                  <a:lnTo>
                    <a:pt x="321233" y="0"/>
                  </a:lnTo>
                  <a:close/>
                </a:path>
                <a:path w="554354" h="22225">
                  <a:moveTo>
                    <a:pt x="354457" y="0"/>
                  </a:moveTo>
                  <a:lnTo>
                    <a:pt x="343382" y="0"/>
                  </a:lnTo>
                  <a:lnTo>
                    <a:pt x="343382" y="11074"/>
                  </a:lnTo>
                  <a:lnTo>
                    <a:pt x="354457" y="11074"/>
                  </a:lnTo>
                  <a:lnTo>
                    <a:pt x="354457" y="0"/>
                  </a:lnTo>
                  <a:close/>
                </a:path>
                <a:path w="554354" h="22225">
                  <a:moveTo>
                    <a:pt x="365544" y="0"/>
                  </a:moveTo>
                  <a:lnTo>
                    <a:pt x="354469" y="0"/>
                  </a:lnTo>
                  <a:lnTo>
                    <a:pt x="354469" y="11074"/>
                  </a:lnTo>
                  <a:lnTo>
                    <a:pt x="365544" y="11074"/>
                  </a:lnTo>
                  <a:lnTo>
                    <a:pt x="365544" y="0"/>
                  </a:lnTo>
                  <a:close/>
                </a:path>
                <a:path w="554354" h="22225">
                  <a:moveTo>
                    <a:pt x="409841" y="0"/>
                  </a:moveTo>
                  <a:lnTo>
                    <a:pt x="398767" y="0"/>
                  </a:lnTo>
                  <a:lnTo>
                    <a:pt x="387692" y="0"/>
                  </a:lnTo>
                  <a:lnTo>
                    <a:pt x="387692" y="11074"/>
                  </a:lnTo>
                  <a:lnTo>
                    <a:pt x="398767" y="11074"/>
                  </a:lnTo>
                  <a:lnTo>
                    <a:pt x="409841" y="11074"/>
                  </a:lnTo>
                  <a:lnTo>
                    <a:pt x="409841" y="0"/>
                  </a:lnTo>
                  <a:close/>
                </a:path>
                <a:path w="554354" h="22225">
                  <a:moveTo>
                    <a:pt x="465226" y="0"/>
                  </a:moveTo>
                  <a:lnTo>
                    <a:pt x="465226" y="0"/>
                  </a:lnTo>
                  <a:lnTo>
                    <a:pt x="409854" y="0"/>
                  </a:lnTo>
                  <a:lnTo>
                    <a:pt x="409854" y="11074"/>
                  </a:lnTo>
                  <a:lnTo>
                    <a:pt x="465226" y="11074"/>
                  </a:lnTo>
                  <a:lnTo>
                    <a:pt x="465226" y="0"/>
                  </a:lnTo>
                  <a:close/>
                </a:path>
                <a:path w="554354" h="22225">
                  <a:moveTo>
                    <a:pt x="520598" y="0"/>
                  </a:moveTo>
                  <a:lnTo>
                    <a:pt x="509524" y="0"/>
                  </a:lnTo>
                  <a:lnTo>
                    <a:pt x="498462" y="0"/>
                  </a:lnTo>
                  <a:lnTo>
                    <a:pt x="498462" y="11074"/>
                  </a:lnTo>
                  <a:lnTo>
                    <a:pt x="509524" y="11074"/>
                  </a:lnTo>
                  <a:lnTo>
                    <a:pt x="520598" y="11074"/>
                  </a:lnTo>
                  <a:lnTo>
                    <a:pt x="520598" y="0"/>
                  </a:lnTo>
                  <a:close/>
                </a:path>
                <a:path w="554354" h="22225">
                  <a:moveTo>
                    <a:pt x="531685" y="0"/>
                  </a:moveTo>
                  <a:lnTo>
                    <a:pt x="520623" y="0"/>
                  </a:lnTo>
                  <a:lnTo>
                    <a:pt x="520623" y="11074"/>
                  </a:lnTo>
                  <a:lnTo>
                    <a:pt x="531685" y="11074"/>
                  </a:lnTo>
                  <a:lnTo>
                    <a:pt x="531685" y="0"/>
                  </a:lnTo>
                  <a:close/>
                </a:path>
                <a:path w="554354" h="22225">
                  <a:moveTo>
                    <a:pt x="553847" y="0"/>
                  </a:moveTo>
                  <a:lnTo>
                    <a:pt x="542772" y="0"/>
                  </a:lnTo>
                  <a:lnTo>
                    <a:pt x="542772" y="11074"/>
                  </a:lnTo>
                  <a:lnTo>
                    <a:pt x="553847" y="11074"/>
                  </a:lnTo>
                  <a:lnTo>
                    <a:pt x="5538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6055220" y="3872712"/>
              <a:ext cx="221615" cy="0"/>
            </a:xfrm>
            <a:custGeom>
              <a:avLst/>
              <a:gdLst/>
              <a:ahLst/>
              <a:cxnLst/>
              <a:rect l="l" t="t" r="r" b="b"/>
              <a:pathLst>
                <a:path w="221614">
                  <a:moveTo>
                    <a:pt x="0" y="0"/>
                  </a:moveTo>
                  <a:lnTo>
                    <a:pt x="221526" y="0"/>
                  </a:lnTo>
                </a:path>
              </a:pathLst>
            </a:custGeom>
            <a:ln w="11074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5955525" y="3867175"/>
              <a:ext cx="631825" cy="44450"/>
            </a:xfrm>
            <a:custGeom>
              <a:avLst/>
              <a:gdLst/>
              <a:ahLst/>
              <a:cxnLst/>
              <a:rect l="l" t="t" r="r" b="b"/>
              <a:pathLst>
                <a:path w="631825" h="44450">
                  <a:moveTo>
                    <a:pt x="11074" y="33223"/>
                  </a:moveTo>
                  <a:lnTo>
                    <a:pt x="0" y="33223"/>
                  </a:lnTo>
                  <a:lnTo>
                    <a:pt x="0" y="44297"/>
                  </a:lnTo>
                  <a:lnTo>
                    <a:pt x="11074" y="44297"/>
                  </a:lnTo>
                  <a:lnTo>
                    <a:pt x="11074" y="33223"/>
                  </a:lnTo>
                  <a:close/>
                </a:path>
                <a:path w="631825" h="44450">
                  <a:moveTo>
                    <a:pt x="44297" y="22148"/>
                  </a:moveTo>
                  <a:lnTo>
                    <a:pt x="33223" y="22148"/>
                  </a:lnTo>
                  <a:lnTo>
                    <a:pt x="33223" y="11074"/>
                  </a:lnTo>
                  <a:lnTo>
                    <a:pt x="22148" y="11074"/>
                  </a:lnTo>
                  <a:lnTo>
                    <a:pt x="11074" y="11074"/>
                  </a:lnTo>
                  <a:lnTo>
                    <a:pt x="11074" y="22161"/>
                  </a:lnTo>
                  <a:lnTo>
                    <a:pt x="22148" y="22161"/>
                  </a:lnTo>
                  <a:lnTo>
                    <a:pt x="22148" y="33223"/>
                  </a:lnTo>
                  <a:lnTo>
                    <a:pt x="33223" y="33223"/>
                  </a:lnTo>
                  <a:lnTo>
                    <a:pt x="44297" y="33223"/>
                  </a:lnTo>
                  <a:lnTo>
                    <a:pt x="44297" y="22148"/>
                  </a:lnTo>
                  <a:close/>
                </a:path>
                <a:path w="631825" h="44450">
                  <a:moveTo>
                    <a:pt x="55384" y="11074"/>
                  </a:moveTo>
                  <a:lnTo>
                    <a:pt x="44310" y="11074"/>
                  </a:lnTo>
                  <a:lnTo>
                    <a:pt x="44310" y="22161"/>
                  </a:lnTo>
                  <a:lnTo>
                    <a:pt x="55384" y="22161"/>
                  </a:lnTo>
                  <a:lnTo>
                    <a:pt x="55384" y="11074"/>
                  </a:lnTo>
                  <a:close/>
                </a:path>
                <a:path w="631825" h="44450">
                  <a:moveTo>
                    <a:pt x="99682" y="22148"/>
                  </a:moveTo>
                  <a:lnTo>
                    <a:pt x="88607" y="22148"/>
                  </a:lnTo>
                  <a:lnTo>
                    <a:pt x="88607" y="11074"/>
                  </a:lnTo>
                  <a:lnTo>
                    <a:pt x="77533" y="11074"/>
                  </a:lnTo>
                  <a:lnTo>
                    <a:pt x="66459" y="11074"/>
                  </a:lnTo>
                  <a:lnTo>
                    <a:pt x="66459" y="22161"/>
                  </a:lnTo>
                  <a:lnTo>
                    <a:pt x="77533" y="22161"/>
                  </a:lnTo>
                  <a:lnTo>
                    <a:pt x="77533" y="33223"/>
                  </a:lnTo>
                  <a:lnTo>
                    <a:pt x="88607" y="33223"/>
                  </a:lnTo>
                  <a:lnTo>
                    <a:pt x="99682" y="33223"/>
                  </a:lnTo>
                  <a:lnTo>
                    <a:pt x="99682" y="22148"/>
                  </a:lnTo>
                  <a:close/>
                </a:path>
                <a:path w="631825" h="44450">
                  <a:moveTo>
                    <a:pt x="121843" y="11074"/>
                  </a:moveTo>
                  <a:lnTo>
                    <a:pt x="110769" y="11074"/>
                  </a:lnTo>
                  <a:lnTo>
                    <a:pt x="99695" y="11074"/>
                  </a:lnTo>
                  <a:lnTo>
                    <a:pt x="99695" y="22148"/>
                  </a:lnTo>
                  <a:lnTo>
                    <a:pt x="99695" y="33223"/>
                  </a:lnTo>
                  <a:lnTo>
                    <a:pt x="110769" y="33223"/>
                  </a:lnTo>
                  <a:lnTo>
                    <a:pt x="110769" y="22161"/>
                  </a:lnTo>
                  <a:lnTo>
                    <a:pt x="121843" y="22161"/>
                  </a:lnTo>
                  <a:lnTo>
                    <a:pt x="121843" y="11074"/>
                  </a:lnTo>
                  <a:close/>
                </a:path>
                <a:path w="631825" h="44450">
                  <a:moveTo>
                    <a:pt x="155067" y="11074"/>
                  </a:moveTo>
                  <a:lnTo>
                    <a:pt x="143992" y="11074"/>
                  </a:lnTo>
                  <a:lnTo>
                    <a:pt x="143992" y="22148"/>
                  </a:lnTo>
                  <a:lnTo>
                    <a:pt x="132918" y="22148"/>
                  </a:lnTo>
                  <a:lnTo>
                    <a:pt x="132918" y="33223"/>
                  </a:lnTo>
                  <a:lnTo>
                    <a:pt x="143992" y="33223"/>
                  </a:lnTo>
                  <a:lnTo>
                    <a:pt x="155067" y="33223"/>
                  </a:lnTo>
                  <a:lnTo>
                    <a:pt x="155067" y="22161"/>
                  </a:lnTo>
                  <a:lnTo>
                    <a:pt x="155067" y="11074"/>
                  </a:lnTo>
                  <a:close/>
                </a:path>
                <a:path w="631825" h="44450">
                  <a:moveTo>
                    <a:pt x="210451" y="11074"/>
                  </a:moveTo>
                  <a:lnTo>
                    <a:pt x="199377" y="11074"/>
                  </a:lnTo>
                  <a:lnTo>
                    <a:pt x="199377" y="22148"/>
                  </a:lnTo>
                  <a:lnTo>
                    <a:pt x="188302" y="22148"/>
                  </a:lnTo>
                  <a:lnTo>
                    <a:pt x="188302" y="11074"/>
                  </a:lnTo>
                  <a:lnTo>
                    <a:pt x="177228" y="11074"/>
                  </a:lnTo>
                  <a:lnTo>
                    <a:pt x="166154" y="11074"/>
                  </a:lnTo>
                  <a:lnTo>
                    <a:pt x="155079" y="11074"/>
                  </a:lnTo>
                  <a:lnTo>
                    <a:pt x="155079" y="22148"/>
                  </a:lnTo>
                  <a:lnTo>
                    <a:pt x="155079" y="33223"/>
                  </a:lnTo>
                  <a:lnTo>
                    <a:pt x="166154" y="33223"/>
                  </a:lnTo>
                  <a:lnTo>
                    <a:pt x="177228" y="33223"/>
                  </a:lnTo>
                  <a:lnTo>
                    <a:pt x="177228" y="22161"/>
                  </a:lnTo>
                  <a:lnTo>
                    <a:pt x="188302" y="22161"/>
                  </a:lnTo>
                  <a:lnTo>
                    <a:pt x="188302" y="33223"/>
                  </a:lnTo>
                  <a:lnTo>
                    <a:pt x="199377" y="33223"/>
                  </a:lnTo>
                  <a:lnTo>
                    <a:pt x="210451" y="33223"/>
                  </a:lnTo>
                  <a:lnTo>
                    <a:pt x="210451" y="22161"/>
                  </a:lnTo>
                  <a:lnTo>
                    <a:pt x="210451" y="11074"/>
                  </a:lnTo>
                  <a:close/>
                </a:path>
                <a:path w="631825" h="44450">
                  <a:moveTo>
                    <a:pt x="265836" y="11074"/>
                  </a:moveTo>
                  <a:lnTo>
                    <a:pt x="254762" y="11074"/>
                  </a:lnTo>
                  <a:lnTo>
                    <a:pt x="243687" y="11074"/>
                  </a:lnTo>
                  <a:lnTo>
                    <a:pt x="243687" y="22148"/>
                  </a:lnTo>
                  <a:lnTo>
                    <a:pt x="232613" y="22148"/>
                  </a:lnTo>
                  <a:lnTo>
                    <a:pt x="232613" y="11074"/>
                  </a:lnTo>
                  <a:lnTo>
                    <a:pt x="221538" y="11074"/>
                  </a:lnTo>
                  <a:lnTo>
                    <a:pt x="210464" y="11074"/>
                  </a:lnTo>
                  <a:lnTo>
                    <a:pt x="210464" y="22148"/>
                  </a:lnTo>
                  <a:lnTo>
                    <a:pt x="210464" y="33223"/>
                  </a:lnTo>
                  <a:lnTo>
                    <a:pt x="221538" y="33223"/>
                  </a:lnTo>
                  <a:lnTo>
                    <a:pt x="221538" y="22161"/>
                  </a:lnTo>
                  <a:lnTo>
                    <a:pt x="232613" y="22161"/>
                  </a:lnTo>
                  <a:lnTo>
                    <a:pt x="232613" y="33223"/>
                  </a:lnTo>
                  <a:lnTo>
                    <a:pt x="243687" y="33223"/>
                  </a:lnTo>
                  <a:lnTo>
                    <a:pt x="243687" y="22161"/>
                  </a:lnTo>
                  <a:lnTo>
                    <a:pt x="254762" y="22161"/>
                  </a:lnTo>
                  <a:lnTo>
                    <a:pt x="254762" y="33223"/>
                  </a:lnTo>
                  <a:lnTo>
                    <a:pt x="265836" y="33223"/>
                  </a:lnTo>
                  <a:lnTo>
                    <a:pt x="265836" y="22161"/>
                  </a:lnTo>
                  <a:lnTo>
                    <a:pt x="265836" y="11074"/>
                  </a:lnTo>
                  <a:close/>
                </a:path>
                <a:path w="631825" h="44450">
                  <a:moveTo>
                    <a:pt x="310146" y="22148"/>
                  </a:moveTo>
                  <a:lnTo>
                    <a:pt x="299072" y="22148"/>
                  </a:lnTo>
                  <a:lnTo>
                    <a:pt x="299072" y="11074"/>
                  </a:lnTo>
                  <a:lnTo>
                    <a:pt x="287997" y="11074"/>
                  </a:lnTo>
                  <a:lnTo>
                    <a:pt x="276923" y="11074"/>
                  </a:lnTo>
                  <a:lnTo>
                    <a:pt x="276923" y="22161"/>
                  </a:lnTo>
                  <a:lnTo>
                    <a:pt x="287997" y="22161"/>
                  </a:lnTo>
                  <a:lnTo>
                    <a:pt x="299072" y="22161"/>
                  </a:lnTo>
                  <a:lnTo>
                    <a:pt x="299072" y="33223"/>
                  </a:lnTo>
                  <a:lnTo>
                    <a:pt x="310146" y="33223"/>
                  </a:lnTo>
                  <a:lnTo>
                    <a:pt x="310146" y="22148"/>
                  </a:lnTo>
                  <a:close/>
                </a:path>
                <a:path w="631825" h="44450">
                  <a:moveTo>
                    <a:pt x="365531" y="22148"/>
                  </a:moveTo>
                  <a:lnTo>
                    <a:pt x="354457" y="22148"/>
                  </a:lnTo>
                  <a:lnTo>
                    <a:pt x="354457" y="11074"/>
                  </a:lnTo>
                  <a:lnTo>
                    <a:pt x="343382" y="11074"/>
                  </a:lnTo>
                  <a:lnTo>
                    <a:pt x="332308" y="11074"/>
                  </a:lnTo>
                  <a:lnTo>
                    <a:pt x="332308" y="22148"/>
                  </a:lnTo>
                  <a:lnTo>
                    <a:pt x="321233" y="22148"/>
                  </a:lnTo>
                  <a:lnTo>
                    <a:pt x="321233" y="33223"/>
                  </a:lnTo>
                  <a:lnTo>
                    <a:pt x="332308" y="33223"/>
                  </a:lnTo>
                  <a:lnTo>
                    <a:pt x="343382" y="33223"/>
                  </a:lnTo>
                  <a:lnTo>
                    <a:pt x="354457" y="33223"/>
                  </a:lnTo>
                  <a:lnTo>
                    <a:pt x="365531" y="33223"/>
                  </a:lnTo>
                  <a:lnTo>
                    <a:pt x="365531" y="22148"/>
                  </a:lnTo>
                  <a:close/>
                </a:path>
                <a:path w="631825" h="44450">
                  <a:moveTo>
                    <a:pt x="376605" y="0"/>
                  </a:moveTo>
                  <a:lnTo>
                    <a:pt x="365531" y="0"/>
                  </a:lnTo>
                  <a:lnTo>
                    <a:pt x="365531" y="11074"/>
                  </a:lnTo>
                  <a:lnTo>
                    <a:pt x="376605" y="11074"/>
                  </a:lnTo>
                  <a:lnTo>
                    <a:pt x="376605" y="0"/>
                  </a:lnTo>
                  <a:close/>
                </a:path>
                <a:path w="631825" h="44450">
                  <a:moveTo>
                    <a:pt x="387692" y="0"/>
                  </a:moveTo>
                  <a:lnTo>
                    <a:pt x="376618" y="0"/>
                  </a:lnTo>
                  <a:lnTo>
                    <a:pt x="376618" y="11074"/>
                  </a:lnTo>
                  <a:lnTo>
                    <a:pt x="387692" y="11074"/>
                  </a:lnTo>
                  <a:lnTo>
                    <a:pt x="387692" y="0"/>
                  </a:lnTo>
                  <a:close/>
                </a:path>
                <a:path w="631825" h="44450">
                  <a:moveTo>
                    <a:pt x="431990" y="11074"/>
                  </a:moveTo>
                  <a:lnTo>
                    <a:pt x="420916" y="11074"/>
                  </a:lnTo>
                  <a:lnTo>
                    <a:pt x="420916" y="22148"/>
                  </a:lnTo>
                  <a:lnTo>
                    <a:pt x="409841" y="22148"/>
                  </a:lnTo>
                  <a:lnTo>
                    <a:pt x="409841" y="11074"/>
                  </a:lnTo>
                  <a:lnTo>
                    <a:pt x="409841" y="0"/>
                  </a:lnTo>
                  <a:lnTo>
                    <a:pt x="398767" y="0"/>
                  </a:lnTo>
                  <a:lnTo>
                    <a:pt x="398767" y="11074"/>
                  </a:lnTo>
                  <a:lnTo>
                    <a:pt x="387692" y="11074"/>
                  </a:lnTo>
                  <a:lnTo>
                    <a:pt x="387692" y="22148"/>
                  </a:lnTo>
                  <a:lnTo>
                    <a:pt x="387692" y="33223"/>
                  </a:lnTo>
                  <a:lnTo>
                    <a:pt x="398767" y="33223"/>
                  </a:lnTo>
                  <a:lnTo>
                    <a:pt x="409841" y="33223"/>
                  </a:lnTo>
                  <a:lnTo>
                    <a:pt x="420916" y="33223"/>
                  </a:lnTo>
                  <a:lnTo>
                    <a:pt x="420916" y="22161"/>
                  </a:lnTo>
                  <a:lnTo>
                    <a:pt x="431990" y="22161"/>
                  </a:lnTo>
                  <a:lnTo>
                    <a:pt x="431990" y="11074"/>
                  </a:lnTo>
                  <a:close/>
                </a:path>
                <a:path w="631825" h="44450">
                  <a:moveTo>
                    <a:pt x="454152" y="11074"/>
                  </a:moveTo>
                  <a:lnTo>
                    <a:pt x="443077" y="11074"/>
                  </a:lnTo>
                  <a:lnTo>
                    <a:pt x="443077" y="0"/>
                  </a:lnTo>
                  <a:lnTo>
                    <a:pt x="432003" y="0"/>
                  </a:lnTo>
                  <a:lnTo>
                    <a:pt x="432003" y="11074"/>
                  </a:lnTo>
                  <a:lnTo>
                    <a:pt x="432003" y="22148"/>
                  </a:lnTo>
                  <a:lnTo>
                    <a:pt x="432003" y="33223"/>
                  </a:lnTo>
                  <a:lnTo>
                    <a:pt x="443077" y="33223"/>
                  </a:lnTo>
                  <a:lnTo>
                    <a:pt x="454152" y="33223"/>
                  </a:lnTo>
                  <a:lnTo>
                    <a:pt x="454152" y="22161"/>
                  </a:lnTo>
                  <a:lnTo>
                    <a:pt x="454152" y="11074"/>
                  </a:lnTo>
                  <a:close/>
                </a:path>
                <a:path w="631825" h="44450">
                  <a:moveTo>
                    <a:pt x="465226" y="0"/>
                  </a:moveTo>
                  <a:lnTo>
                    <a:pt x="454152" y="0"/>
                  </a:lnTo>
                  <a:lnTo>
                    <a:pt x="454152" y="11074"/>
                  </a:lnTo>
                  <a:lnTo>
                    <a:pt x="465226" y="11074"/>
                  </a:lnTo>
                  <a:lnTo>
                    <a:pt x="465226" y="0"/>
                  </a:lnTo>
                  <a:close/>
                </a:path>
                <a:path w="631825" h="44450">
                  <a:moveTo>
                    <a:pt x="487375" y="11074"/>
                  </a:moveTo>
                  <a:lnTo>
                    <a:pt x="476300" y="11074"/>
                  </a:lnTo>
                  <a:lnTo>
                    <a:pt x="476300" y="22161"/>
                  </a:lnTo>
                  <a:lnTo>
                    <a:pt x="487375" y="22161"/>
                  </a:lnTo>
                  <a:lnTo>
                    <a:pt x="487375" y="11074"/>
                  </a:lnTo>
                  <a:close/>
                </a:path>
                <a:path w="631825" h="44450">
                  <a:moveTo>
                    <a:pt x="520611" y="0"/>
                  </a:moveTo>
                  <a:lnTo>
                    <a:pt x="509536" y="0"/>
                  </a:lnTo>
                  <a:lnTo>
                    <a:pt x="498462" y="0"/>
                  </a:lnTo>
                  <a:lnTo>
                    <a:pt x="498462" y="11074"/>
                  </a:lnTo>
                  <a:lnTo>
                    <a:pt x="498462" y="22161"/>
                  </a:lnTo>
                  <a:lnTo>
                    <a:pt x="509536" y="22161"/>
                  </a:lnTo>
                  <a:lnTo>
                    <a:pt x="520611" y="22161"/>
                  </a:lnTo>
                  <a:lnTo>
                    <a:pt x="520611" y="11074"/>
                  </a:lnTo>
                  <a:lnTo>
                    <a:pt x="520611" y="0"/>
                  </a:lnTo>
                  <a:close/>
                </a:path>
                <a:path w="631825" h="44450">
                  <a:moveTo>
                    <a:pt x="542759" y="0"/>
                  </a:moveTo>
                  <a:lnTo>
                    <a:pt x="531685" y="0"/>
                  </a:lnTo>
                  <a:lnTo>
                    <a:pt x="531685" y="11074"/>
                  </a:lnTo>
                  <a:lnTo>
                    <a:pt x="531685" y="22161"/>
                  </a:lnTo>
                  <a:lnTo>
                    <a:pt x="542759" y="22161"/>
                  </a:lnTo>
                  <a:lnTo>
                    <a:pt x="542759" y="11074"/>
                  </a:lnTo>
                  <a:lnTo>
                    <a:pt x="542759" y="0"/>
                  </a:lnTo>
                  <a:close/>
                </a:path>
                <a:path w="631825" h="44450">
                  <a:moveTo>
                    <a:pt x="564908" y="0"/>
                  </a:moveTo>
                  <a:lnTo>
                    <a:pt x="553847" y="0"/>
                  </a:lnTo>
                  <a:lnTo>
                    <a:pt x="542772" y="0"/>
                  </a:lnTo>
                  <a:lnTo>
                    <a:pt x="542772" y="11074"/>
                  </a:lnTo>
                  <a:lnTo>
                    <a:pt x="553847" y="11074"/>
                  </a:lnTo>
                  <a:lnTo>
                    <a:pt x="564908" y="11074"/>
                  </a:lnTo>
                  <a:lnTo>
                    <a:pt x="564908" y="0"/>
                  </a:lnTo>
                  <a:close/>
                </a:path>
                <a:path w="631825" h="44450">
                  <a:moveTo>
                    <a:pt x="598131" y="0"/>
                  </a:moveTo>
                  <a:lnTo>
                    <a:pt x="587057" y="0"/>
                  </a:lnTo>
                  <a:lnTo>
                    <a:pt x="575995" y="0"/>
                  </a:lnTo>
                  <a:lnTo>
                    <a:pt x="575995" y="11074"/>
                  </a:lnTo>
                  <a:lnTo>
                    <a:pt x="575995" y="22161"/>
                  </a:lnTo>
                  <a:lnTo>
                    <a:pt x="587057" y="22161"/>
                  </a:lnTo>
                  <a:lnTo>
                    <a:pt x="587057" y="11074"/>
                  </a:lnTo>
                  <a:lnTo>
                    <a:pt x="598131" y="11074"/>
                  </a:lnTo>
                  <a:lnTo>
                    <a:pt x="598131" y="0"/>
                  </a:lnTo>
                  <a:close/>
                </a:path>
                <a:path w="631825" h="44450">
                  <a:moveTo>
                    <a:pt x="609219" y="11074"/>
                  </a:moveTo>
                  <a:lnTo>
                    <a:pt x="598157" y="11074"/>
                  </a:lnTo>
                  <a:lnTo>
                    <a:pt x="598157" y="22161"/>
                  </a:lnTo>
                  <a:lnTo>
                    <a:pt x="609219" y="22161"/>
                  </a:lnTo>
                  <a:lnTo>
                    <a:pt x="609219" y="11074"/>
                  </a:lnTo>
                  <a:close/>
                </a:path>
                <a:path w="631825" h="44450">
                  <a:moveTo>
                    <a:pt x="620293" y="0"/>
                  </a:moveTo>
                  <a:lnTo>
                    <a:pt x="609219" y="0"/>
                  </a:lnTo>
                  <a:lnTo>
                    <a:pt x="609219" y="11074"/>
                  </a:lnTo>
                  <a:lnTo>
                    <a:pt x="620293" y="11074"/>
                  </a:lnTo>
                  <a:lnTo>
                    <a:pt x="620293" y="0"/>
                  </a:lnTo>
                  <a:close/>
                </a:path>
                <a:path w="631825" h="44450">
                  <a:moveTo>
                    <a:pt x="631380" y="22148"/>
                  </a:moveTo>
                  <a:lnTo>
                    <a:pt x="620306" y="22148"/>
                  </a:lnTo>
                  <a:lnTo>
                    <a:pt x="620306" y="33223"/>
                  </a:lnTo>
                  <a:lnTo>
                    <a:pt x="631380" y="33223"/>
                  </a:lnTo>
                  <a:lnTo>
                    <a:pt x="631380" y="22148"/>
                  </a:lnTo>
                  <a:close/>
                </a:path>
                <a:path w="631825" h="44450">
                  <a:moveTo>
                    <a:pt x="631380" y="0"/>
                  </a:moveTo>
                  <a:lnTo>
                    <a:pt x="620306" y="0"/>
                  </a:lnTo>
                  <a:lnTo>
                    <a:pt x="620306" y="11074"/>
                  </a:lnTo>
                  <a:lnTo>
                    <a:pt x="631380" y="11074"/>
                  </a:lnTo>
                  <a:lnTo>
                    <a:pt x="6313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5955525" y="3900398"/>
              <a:ext cx="631825" cy="33655"/>
            </a:xfrm>
            <a:custGeom>
              <a:avLst/>
              <a:gdLst/>
              <a:ahLst/>
              <a:cxnLst/>
              <a:rect l="l" t="t" r="r" b="b"/>
              <a:pathLst>
                <a:path w="631825" h="33654">
                  <a:moveTo>
                    <a:pt x="11074" y="0"/>
                  </a:moveTo>
                  <a:lnTo>
                    <a:pt x="0" y="0"/>
                  </a:lnTo>
                  <a:lnTo>
                    <a:pt x="0" y="11074"/>
                  </a:lnTo>
                  <a:lnTo>
                    <a:pt x="11074" y="11074"/>
                  </a:lnTo>
                  <a:lnTo>
                    <a:pt x="11074" y="0"/>
                  </a:lnTo>
                  <a:close/>
                </a:path>
                <a:path w="631825" h="33654">
                  <a:moveTo>
                    <a:pt x="33223" y="11087"/>
                  </a:moveTo>
                  <a:lnTo>
                    <a:pt x="22148" y="11087"/>
                  </a:lnTo>
                  <a:lnTo>
                    <a:pt x="11074" y="11087"/>
                  </a:lnTo>
                  <a:lnTo>
                    <a:pt x="0" y="11087"/>
                  </a:lnTo>
                  <a:lnTo>
                    <a:pt x="0" y="22161"/>
                  </a:lnTo>
                  <a:lnTo>
                    <a:pt x="0" y="33235"/>
                  </a:lnTo>
                  <a:lnTo>
                    <a:pt x="11074" y="33235"/>
                  </a:lnTo>
                  <a:lnTo>
                    <a:pt x="11074" y="22161"/>
                  </a:lnTo>
                  <a:lnTo>
                    <a:pt x="22148" y="22161"/>
                  </a:lnTo>
                  <a:lnTo>
                    <a:pt x="22148" y="33235"/>
                  </a:lnTo>
                  <a:lnTo>
                    <a:pt x="33223" y="33235"/>
                  </a:lnTo>
                  <a:lnTo>
                    <a:pt x="33223" y="22161"/>
                  </a:lnTo>
                  <a:lnTo>
                    <a:pt x="33223" y="11087"/>
                  </a:lnTo>
                  <a:close/>
                </a:path>
                <a:path w="631825" h="33654">
                  <a:moveTo>
                    <a:pt x="33223" y="0"/>
                  </a:moveTo>
                  <a:lnTo>
                    <a:pt x="22148" y="0"/>
                  </a:lnTo>
                  <a:lnTo>
                    <a:pt x="22148" y="11074"/>
                  </a:lnTo>
                  <a:lnTo>
                    <a:pt x="33223" y="11074"/>
                  </a:lnTo>
                  <a:lnTo>
                    <a:pt x="33223" y="0"/>
                  </a:lnTo>
                  <a:close/>
                </a:path>
                <a:path w="631825" h="33654">
                  <a:moveTo>
                    <a:pt x="88607" y="22161"/>
                  </a:moveTo>
                  <a:lnTo>
                    <a:pt x="77533" y="22161"/>
                  </a:lnTo>
                  <a:lnTo>
                    <a:pt x="66459" y="22161"/>
                  </a:lnTo>
                  <a:lnTo>
                    <a:pt x="66459" y="11087"/>
                  </a:lnTo>
                  <a:lnTo>
                    <a:pt x="55384" y="11087"/>
                  </a:lnTo>
                  <a:lnTo>
                    <a:pt x="44310" y="11087"/>
                  </a:lnTo>
                  <a:lnTo>
                    <a:pt x="44310" y="22161"/>
                  </a:lnTo>
                  <a:lnTo>
                    <a:pt x="55384" y="22161"/>
                  </a:lnTo>
                  <a:lnTo>
                    <a:pt x="55384" y="33235"/>
                  </a:lnTo>
                  <a:lnTo>
                    <a:pt x="66459" y="33235"/>
                  </a:lnTo>
                  <a:lnTo>
                    <a:pt x="77533" y="33235"/>
                  </a:lnTo>
                  <a:lnTo>
                    <a:pt x="88607" y="33235"/>
                  </a:lnTo>
                  <a:lnTo>
                    <a:pt x="88607" y="22161"/>
                  </a:lnTo>
                  <a:close/>
                </a:path>
                <a:path w="631825" h="33654">
                  <a:moveTo>
                    <a:pt x="99682" y="11087"/>
                  </a:moveTo>
                  <a:lnTo>
                    <a:pt x="88607" y="11087"/>
                  </a:lnTo>
                  <a:lnTo>
                    <a:pt x="88607" y="22161"/>
                  </a:lnTo>
                  <a:lnTo>
                    <a:pt x="99682" y="22161"/>
                  </a:lnTo>
                  <a:lnTo>
                    <a:pt x="99682" y="11087"/>
                  </a:lnTo>
                  <a:close/>
                </a:path>
                <a:path w="631825" h="33654">
                  <a:moveTo>
                    <a:pt x="99682" y="0"/>
                  </a:moveTo>
                  <a:lnTo>
                    <a:pt x="88607" y="0"/>
                  </a:lnTo>
                  <a:lnTo>
                    <a:pt x="77533" y="0"/>
                  </a:lnTo>
                  <a:lnTo>
                    <a:pt x="66459" y="0"/>
                  </a:lnTo>
                  <a:lnTo>
                    <a:pt x="55384" y="0"/>
                  </a:lnTo>
                  <a:lnTo>
                    <a:pt x="55384" y="11074"/>
                  </a:lnTo>
                  <a:lnTo>
                    <a:pt x="66459" y="11074"/>
                  </a:lnTo>
                  <a:lnTo>
                    <a:pt x="77533" y="11074"/>
                  </a:lnTo>
                  <a:lnTo>
                    <a:pt x="88607" y="11074"/>
                  </a:lnTo>
                  <a:lnTo>
                    <a:pt x="99682" y="11074"/>
                  </a:lnTo>
                  <a:lnTo>
                    <a:pt x="99682" y="0"/>
                  </a:lnTo>
                  <a:close/>
                </a:path>
                <a:path w="631825" h="33654">
                  <a:moveTo>
                    <a:pt x="110769" y="22161"/>
                  </a:moveTo>
                  <a:lnTo>
                    <a:pt x="99695" y="22161"/>
                  </a:lnTo>
                  <a:lnTo>
                    <a:pt x="99695" y="33235"/>
                  </a:lnTo>
                  <a:lnTo>
                    <a:pt x="110769" y="33235"/>
                  </a:lnTo>
                  <a:lnTo>
                    <a:pt x="110769" y="22161"/>
                  </a:lnTo>
                  <a:close/>
                </a:path>
                <a:path w="631825" h="33654">
                  <a:moveTo>
                    <a:pt x="121843" y="11087"/>
                  </a:moveTo>
                  <a:lnTo>
                    <a:pt x="110769" y="11087"/>
                  </a:lnTo>
                  <a:lnTo>
                    <a:pt x="110769" y="22161"/>
                  </a:lnTo>
                  <a:lnTo>
                    <a:pt x="121843" y="22161"/>
                  </a:lnTo>
                  <a:lnTo>
                    <a:pt x="121843" y="11087"/>
                  </a:lnTo>
                  <a:close/>
                </a:path>
                <a:path w="631825" h="33654">
                  <a:moveTo>
                    <a:pt x="121843" y="0"/>
                  </a:moveTo>
                  <a:lnTo>
                    <a:pt x="110769" y="0"/>
                  </a:lnTo>
                  <a:lnTo>
                    <a:pt x="110769" y="11074"/>
                  </a:lnTo>
                  <a:lnTo>
                    <a:pt x="121843" y="11074"/>
                  </a:lnTo>
                  <a:lnTo>
                    <a:pt x="121843" y="0"/>
                  </a:lnTo>
                  <a:close/>
                </a:path>
                <a:path w="631825" h="33654">
                  <a:moveTo>
                    <a:pt x="132918" y="22161"/>
                  </a:moveTo>
                  <a:lnTo>
                    <a:pt x="121843" y="22161"/>
                  </a:lnTo>
                  <a:lnTo>
                    <a:pt x="121843" y="33235"/>
                  </a:lnTo>
                  <a:lnTo>
                    <a:pt x="132918" y="33235"/>
                  </a:lnTo>
                  <a:lnTo>
                    <a:pt x="132918" y="22161"/>
                  </a:lnTo>
                  <a:close/>
                </a:path>
                <a:path w="631825" h="33654">
                  <a:moveTo>
                    <a:pt x="155067" y="22161"/>
                  </a:moveTo>
                  <a:lnTo>
                    <a:pt x="143992" y="22161"/>
                  </a:lnTo>
                  <a:lnTo>
                    <a:pt x="143992" y="33235"/>
                  </a:lnTo>
                  <a:lnTo>
                    <a:pt x="155067" y="33235"/>
                  </a:lnTo>
                  <a:lnTo>
                    <a:pt x="155067" y="22161"/>
                  </a:lnTo>
                  <a:close/>
                </a:path>
                <a:path w="631825" h="33654">
                  <a:moveTo>
                    <a:pt x="155067" y="0"/>
                  </a:moveTo>
                  <a:lnTo>
                    <a:pt x="143992" y="0"/>
                  </a:lnTo>
                  <a:lnTo>
                    <a:pt x="132918" y="0"/>
                  </a:lnTo>
                  <a:lnTo>
                    <a:pt x="132918" y="11074"/>
                  </a:lnTo>
                  <a:lnTo>
                    <a:pt x="143992" y="11074"/>
                  </a:lnTo>
                  <a:lnTo>
                    <a:pt x="155067" y="11074"/>
                  </a:lnTo>
                  <a:lnTo>
                    <a:pt x="155067" y="0"/>
                  </a:lnTo>
                  <a:close/>
                </a:path>
                <a:path w="631825" h="33654">
                  <a:moveTo>
                    <a:pt x="166154" y="0"/>
                  </a:moveTo>
                  <a:lnTo>
                    <a:pt x="155079" y="0"/>
                  </a:lnTo>
                  <a:lnTo>
                    <a:pt x="155079" y="11074"/>
                  </a:lnTo>
                  <a:lnTo>
                    <a:pt x="166154" y="11074"/>
                  </a:lnTo>
                  <a:lnTo>
                    <a:pt x="166154" y="0"/>
                  </a:lnTo>
                  <a:close/>
                </a:path>
                <a:path w="631825" h="33654">
                  <a:moveTo>
                    <a:pt x="188302" y="11087"/>
                  </a:moveTo>
                  <a:lnTo>
                    <a:pt x="177228" y="11087"/>
                  </a:lnTo>
                  <a:lnTo>
                    <a:pt x="166154" y="11087"/>
                  </a:lnTo>
                  <a:lnTo>
                    <a:pt x="166154" y="22161"/>
                  </a:lnTo>
                  <a:lnTo>
                    <a:pt x="177228" y="22161"/>
                  </a:lnTo>
                  <a:lnTo>
                    <a:pt x="188302" y="22161"/>
                  </a:lnTo>
                  <a:lnTo>
                    <a:pt x="188302" y="11087"/>
                  </a:lnTo>
                  <a:close/>
                </a:path>
                <a:path w="631825" h="33654">
                  <a:moveTo>
                    <a:pt x="210451" y="11087"/>
                  </a:moveTo>
                  <a:lnTo>
                    <a:pt x="199377" y="11087"/>
                  </a:lnTo>
                  <a:lnTo>
                    <a:pt x="199377" y="22161"/>
                  </a:lnTo>
                  <a:lnTo>
                    <a:pt x="210451" y="22161"/>
                  </a:lnTo>
                  <a:lnTo>
                    <a:pt x="210451" y="11087"/>
                  </a:lnTo>
                  <a:close/>
                </a:path>
                <a:path w="631825" h="33654">
                  <a:moveTo>
                    <a:pt x="210451" y="0"/>
                  </a:moveTo>
                  <a:lnTo>
                    <a:pt x="199377" y="0"/>
                  </a:lnTo>
                  <a:lnTo>
                    <a:pt x="188302" y="0"/>
                  </a:lnTo>
                  <a:lnTo>
                    <a:pt x="188302" y="11074"/>
                  </a:lnTo>
                  <a:lnTo>
                    <a:pt x="199377" y="11074"/>
                  </a:lnTo>
                  <a:lnTo>
                    <a:pt x="210451" y="11074"/>
                  </a:lnTo>
                  <a:lnTo>
                    <a:pt x="210451" y="0"/>
                  </a:lnTo>
                  <a:close/>
                </a:path>
                <a:path w="631825" h="33654">
                  <a:moveTo>
                    <a:pt x="221538" y="11087"/>
                  </a:moveTo>
                  <a:lnTo>
                    <a:pt x="210464" y="11087"/>
                  </a:lnTo>
                  <a:lnTo>
                    <a:pt x="210464" y="22161"/>
                  </a:lnTo>
                  <a:lnTo>
                    <a:pt x="221538" y="22161"/>
                  </a:lnTo>
                  <a:lnTo>
                    <a:pt x="221538" y="11087"/>
                  </a:lnTo>
                  <a:close/>
                </a:path>
                <a:path w="631825" h="33654">
                  <a:moveTo>
                    <a:pt x="221538" y="0"/>
                  </a:moveTo>
                  <a:lnTo>
                    <a:pt x="210464" y="0"/>
                  </a:lnTo>
                  <a:lnTo>
                    <a:pt x="210464" y="11074"/>
                  </a:lnTo>
                  <a:lnTo>
                    <a:pt x="221538" y="11074"/>
                  </a:lnTo>
                  <a:lnTo>
                    <a:pt x="221538" y="0"/>
                  </a:lnTo>
                  <a:close/>
                </a:path>
                <a:path w="631825" h="33654">
                  <a:moveTo>
                    <a:pt x="243687" y="11087"/>
                  </a:moveTo>
                  <a:lnTo>
                    <a:pt x="232613" y="11087"/>
                  </a:lnTo>
                  <a:lnTo>
                    <a:pt x="232613" y="22161"/>
                  </a:lnTo>
                  <a:lnTo>
                    <a:pt x="243687" y="22161"/>
                  </a:lnTo>
                  <a:lnTo>
                    <a:pt x="243687" y="11087"/>
                  </a:lnTo>
                  <a:close/>
                </a:path>
                <a:path w="631825" h="33654">
                  <a:moveTo>
                    <a:pt x="254762" y="0"/>
                  </a:moveTo>
                  <a:lnTo>
                    <a:pt x="243687" y="0"/>
                  </a:lnTo>
                  <a:lnTo>
                    <a:pt x="232613" y="0"/>
                  </a:lnTo>
                  <a:lnTo>
                    <a:pt x="232613" y="11074"/>
                  </a:lnTo>
                  <a:lnTo>
                    <a:pt x="243687" y="11074"/>
                  </a:lnTo>
                  <a:lnTo>
                    <a:pt x="254762" y="11074"/>
                  </a:lnTo>
                  <a:lnTo>
                    <a:pt x="254762" y="0"/>
                  </a:lnTo>
                  <a:close/>
                </a:path>
                <a:path w="631825" h="33654">
                  <a:moveTo>
                    <a:pt x="265836" y="11087"/>
                  </a:moveTo>
                  <a:lnTo>
                    <a:pt x="254762" y="11087"/>
                  </a:lnTo>
                  <a:lnTo>
                    <a:pt x="254762" y="22161"/>
                  </a:lnTo>
                  <a:lnTo>
                    <a:pt x="265836" y="22161"/>
                  </a:lnTo>
                  <a:lnTo>
                    <a:pt x="265836" y="11087"/>
                  </a:lnTo>
                  <a:close/>
                </a:path>
                <a:path w="631825" h="33654">
                  <a:moveTo>
                    <a:pt x="276923" y="11087"/>
                  </a:moveTo>
                  <a:lnTo>
                    <a:pt x="265849" y="11087"/>
                  </a:lnTo>
                  <a:lnTo>
                    <a:pt x="265849" y="22161"/>
                  </a:lnTo>
                  <a:lnTo>
                    <a:pt x="276923" y="22161"/>
                  </a:lnTo>
                  <a:lnTo>
                    <a:pt x="276923" y="11087"/>
                  </a:lnTo>
                  <a:close/>
                </a:path>
                <a:path w="631825" h="33654">
                  <a:moveTo>
                    <a:pt x="299072" y="11087"/>
                  </a:moveTo>
                  <a:lnTo>
                    <a:pt x="287997" y="11087"/>
                  </a:lnTo>
                  <a:lnTo>
                    <a:pt x="287997" y="22161"/>
                  </a:lnTo>
                  <a:lnTo>
                    <a:pt x="299072" y="22161"/>
                  </a:lnTo>
                  <a:lnTo>
                    <a:pt x="299072" y="11087"/>
                  </a:lnTo>
                  <a:close/>
                </a:path>
                <a:path w="631825" h="33654">
                  <a:moveTo>
                    <a:pt x="299072" y="0"/>
                  </a:moveTo>
                  <a:lnTo>
                    <a:pt x="287997" y="0"/>
                  </a:lnTo>
                  <a:lnTo>
                    <a:pt x="276923" y="0"/>
                  </a:lnTo>
                  <a:lnTo>
                    <a:pt x="265849" y="0"/>
                  </a:lnTo>
                  <a:lnTo>
                    <a:pt x="265849" y="11074"/>
                  </a:lnTo>
                  <a:lnTo>
                    <a:pt x="276923" y="11074"/>
                  </a:lnTo>
                  <a:lnTo>
                    <a:pt x="287997" y="11074"/>
                  </a:lnTo>
                  <a:lnTo>
                    <a:pt x="299072" y="11074"/>
                  </a:lnTo>
                  <a:lnTo>
                    <a:pt x="299072" y="0"/>
                  </a:lnTo>
                  <a:close/>
                </a:path>
                <a:path w="631825" h="33654">
                  <a:moveTo>
                    <a:pt x="354457" y="11087"/>
                  </a:moveTo>
                  <a:lnTo>
                    <a:pt x="343382" y="11087"/>
                  </a:lnTo>
                  <a:lnTo>
                    <a:pt x="332308" y="11087"/>
                  </a:lnTo>
                  <a:lnTo>
                    <a:pt x="321233" y="11087"/>
                  </a:lnTo>
                  <a:lnTo>
                    <a:pt x="321233" y="22161"/>
                  </a:lnTo>
                  <a:lnTo>
                    <a:pt x="332308" y="22161"/>
                  </a:lnTo>
                  <a:lnTo>
                    <a:pt x="343382" y="22161"/>
                  </a:lnTo>
                  <a:lnTo>
                    <a:pt x="354457" y="22161"/>
                  </a:lnTo>
                  <a:lnTo>
                    <a:pt x="354457" y="11087"/>
                  </a:lnTo>
                  <a:close/>
                </a:path>
                <a:path w="631825" h="33654">
                  <a:moveTo>
                    <a:pt x="354457" y="0"/>
                  </a:moveTo>
                  <a:lnTo>
                    <a:pt x="343382" y="0"/>
                  </a:lnTo>
                  <a:lnTo>
                    <a:pt x="343382" y="11074"/>
                  </a:lnTo>
                  <a:lnTo>
                    <a:pt x="354457" y="11074"/>
                  </a:lnTo>
                  <a:lnTo>
                    <a:pt x="354457" y="0"/>
                  </a:lnTo>
                  <a:close/>
                </a:path>
                <a:path w="631825" h="33654">
                  <a:moveTo>
                    <a:pt x="376605" y="0"/>
                  </a:moveTo>
                  <a:lnTo>
                    <a:pt x="365531" y="0"/>
                  </a:lnTo>
                  <a:lnTo>
                    <a:pt x="365531" y="11074"/>
                  </a:lnTo>
                  <a:lnTo>
                    <a:pt x="376605" y="11074"/>
                  </a:lnTo>
                  <a:lnTo>
                    <a:pt x="376605" y="0"/>
                  </a:lnTo>
                  <a:close/>
                </a:path>
                <a:path w="631825" h="33654">
                  <a:moveTo>
                    <a:pt x="420916" y="11087"/>
                  </a:moveTo>
                  <a:lnTo>
                    <a:pt x="409841" y="11087"/>
                  </a:lnTo>
                  <a:lnTo>
                    <a:pt x="409841" y="22161"/>
                  </a:lnTo>
                  <a:lnTo>
                    <a:pt x="420916" y="22161"/>
                  </a:lnTo>
                  <a:lnTo>
                    <a:pt x="420916" y="11087"/>
                  </a:lnTo>
                  <a:close/>
                </a:path>
                <a:path w="631825" h="33654">
                  <a:moveTo>
                    <a:pt x="431990" y="0"/>
                  </a:moveTo>
                  <a:lnTo>
                    <a:pt x="420916" y="0"/>
                  </a:lnTo>
                  <a:lnTo>
                    <a:pt x="420916" y="11074"/>
                  </a:lnTo>
                  <a:lnTo>
                    <a:pt x="431990" y="11074"/>
                  </a:lnTo>
                  <a:lnTo>
                    <a:pt x="431990" y="0"/>
                  </a:lnTo>
                  <a:close/>
                </a:path>
                <a:path w="631825" h="33654">
                  <a:moveTo>
                    <a:pt x="454152" y="0"/>
                  </a:moveTo>
                  <a:lnTo>
                    <a:pt x="443077" y="0"/>
                  </a:lnTo>
                  <a:lnTo>
                    <a:pt x="432003" y="0"/>
                  </a:lnTo>
                  <a:lnTo>
                    <a:pt x="432003" y="11074"/>
                  </a:lnTo>
                  <a:lnTo>
                    <a:pt x="443077" y="11074"/>
                  </a:lnTo>
                  <a:lnTo>
                    <a:pt x="454152" y="11074"/>
                  </a:lnTo>
                  <a:lnTo>
                    <a:pt x="454152" y="0"/>
                  </a:lnTo>
                  <a:close/>
                </a:path>
                <a:path w="631825" h="33654">
                  <a:moveTo>
                    <a:pt x="476300" y="11087"/>
                  </a:moveTo>
                  <a:lnTo>
                    <a:pt x="465226" y="11087"/>
                  </a:lnTo>
                  <a:lnTo>
                    <a:pt x="454152" y="11087"/>
                  </a:lnTo>
                  <a:lnTo>
                    <a:pt x="443077" y="11087"/>
                  </a:lnTo>
                  <a:lnTo>
                    <a:pt x="443077" y="22161"/>
                  </a:lnTo>
                  <a:lnTo>
                    <a:pt x="454152" y="22161"/>
                  </a:lnTo>
                  <a:lnTo>
                    <a:pt x="465226" y="22161"/>
                  </a:lnTo>
                  <a:lnTo>
                    <a:pt x="476300" y="22161"/>
                  </a:lnTo>
                  <a:lnTo>
                    <a:pt x="476300" y="11087"/>
                  </a:lnTo>
                  <a:close/>
                </a:path>
                <a:path w="631825" h="33654">
                  <a:moveTo>
                    <a:pt x="509536" y="11087"/>
                  </a:moveTo>
                  <a:lnTo>
                    <a:pt x="498462" y="11087"/>
                  </a:lnTo>
                  <a:lnTo>
                    <a:pt x="487387" y="11087"/>
                  </a:lnTo>
                  <a:lnTo>
                    <a:pt x="487387" y="22161"/>
                  </a:lnTo>
                  <a:lnTo>
                    <a:pt x="498462" y="22161"/>
                  </a:lnTo>
                  <a:lnTo>
                    <a:pt x="509536" y="22161"/>
                  </a:lnTo>
                  <a:lnTo>
                    <a:pt x="509536" y="11087"/>
                  </a:lnTo>
                  <a:close/>
                </a:path>
                <a:path w="631825" h="33654">
                  <a:moveTo>
                    <a:pt x="531685" y="11087"/>
                  </a:moveTo>
                  <a:lnTo>
                    <a:pt x="520611" y="11087"/>
                  </a:lnTo>
                  <a:lnTo>
                    <a:pt x="520611" y="22161"/>
                  </a:lnTo>
                  <a:lnTo>
                    <a:pt x="531685" y="22161"/>
                  </a:lnTo>
                  <a:lnTo>
                    <a:pt x="531685" y="11087"/>
                  </a:lnTo>
                  <a:close/>
                </a:path>
                <a:path w="631825" h="33654">
                  <a:moveTo>
                    <a:pt x="542759" y="0"/>
                  </a:moveTo>
                  <a:lnTo>
                    <a:pt x="531685" y="0"/>
                  </a:lnTo>
                  <a:lnTo>
                    <a:pt x="531685" y="11074"/>
                  </a:lnTo>
                  <a:lnTo>
                    <a:pt x="542759" y="11074"/>
                  </a:lnTo>
                  <a:lnTo>
                    <a:pt x="542759" y="0"/>
                  </a:lnTo>
                  <a:close/>
                </a:path>
                <a:path w="631825" h="33654">
                  <a:moveTo>
                    <a:pt x="553847" y="11087"/>
                  </a:moveTo>
                  <a:lnTo>
                    <a:pt x="542772" y="11087"/>
                  </a:lnTo>
                  <a:lnTo>
                    <a:pt x="542772" y="22161"/>
                  </a:lnTo>
                  <a:lnTo>
                    <a:pt x="553847" y="22161"/>
                  </a:lnTo>
                  <a:lnTo>
                    <a:pt x="553847" y="11087"/>
                  </a:lnTo>
                  <a:close/>
                </a:path>
                <a:path w="631825" h="33654">
                  <a:moveTo>
                    <a:pt x="564908" y="0"/>
                  </a:moveTo>
                  <a:lnTo>
                    <a:pt x="553847" y="0"/>
                  </a:lnTo>
                  <a:lnTo>
                    <a:pt x="542772" y="0"/>
                  </a:lnTo>
                  <a:lnTo>
                    <a:pt x="542772" y="11074"/>
                  </a:lnTo>
                  <a:lnTo>
                    <a:pt x="553847" y="11074"/>
                  </a:lnTo>
                  <a:lnTo>
                    <a:pt x="564908" y="11074"/>
                  </a:lnTo>
                  <a:lnTo>
                    <a:pt x="564908" y="0"/>
                  </a:lnTo>
                  <a:close/>
                </a:path>
                <a:path w="631825" h="33654">
                  <a:moveTo>
                    <a:pt x="575995" y="0"/>
                  </a:moveTo>
                  <a:lnTo>
                    <a:pt x="564921" y="0"/>
                  </a:lnTo>
                  <a:lnTo>
                    <a:pt x="564921" y="11074"/>
                  </a:lnTo>
                  <a:lnTo>
                    <a:pt x="575995" y="11074"/>
                  </a:lnTo>
                  <a:lnTo>
                    <a:pt x="575995" y="0"/>
                  </a:lnTo>
                  <a:close/>
                </a:path>
                <a:path w="631825" h="33654">
                  <a:moveTo>
                    <a:pt x="598131" y="11087"/>
                  </a:moveTo>
                  <a:lnTo>
                    <a:pt x="587057" y="11087"/>
                  </a:lnTo>
                  <a:lnTo>
                    <a:pt x="587057" y="22161"/>
                  </a:lnTo>
                  <a:lnTo>
                    <a:pt x="598131" y="22161"/>
                  </a:lnTo>
                  <a:lnTo>
                    <a:pt x="598131" y="11087"/>
                  </a:lnTo>
                  <a:close/>
                </a:path>
                <a:path w="631825" h="33654">
                  <a:moveTo>
                    <a:pt x="598131" y="0"/>
                  </a:moveTo>
                  <a:lnTo>
                    <a:pt x="587057" y="0"/>
                  </a:lnTo>
                  <a:lnTo>
                    <a:pt x="587057" y="11074"/>
                  </a:lnTo>
                  <a:lnTo>
                    <a:pt x="598131" y="11074"/>
                  </a:lnTo>
                  <a:lnTo>
                    <a:pt x="598131" y="0"/>
                  </a:lnTo>
                  <a:close/>
                </a:path>
                <a:path w="631825" h="33654">
                  <a:moveTo>
                    <a:pt x="609219" y="0"/>
                  </a:moveTo>
                  <a:lnTo>
                    <a:pt x="598157" y="0"/>
                  </a:lnTo>
                  <a:lnTo>
                    <a:pt x="598157" y="11074"/>
                  </a:lnTo>
                  <a:lnTo>
                    <a:pt x="609219" y="11074"/>
                  </a:lnTo>
                  <a:lnTo>
                    <a:pt x="609219" y="0"/>
                  </a:lnTo>
                  <a:close/>
                </a:path>
                <a:path w="631825" h="33654">
                  <a:moveTo>
                    <a:pt x="631380" y="11087"/>
                  </a:moveTo>
                  <a:lnTo>
                    <a:pt x="620306" y="11087"/>
                  </a:lnTo>
                  <a:lnTo>
                    <a:pt x="620306" y="22161"/>
                  </a:lnTo>
                  <a:lnTo>
                    <a:pt x="631380" y="22161"/>
                  </a:lnTo>
                  <a:lnTo>
                    <a:pt x="631380" y="1108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6199212" y="3928097"/>
              <a:ext cx="155575" cy="0"/>
            </a:xfrm>
            <a:custGeom>
              <a:avLst/>
              <a:gdLst/>
              <a:ahLst/>
              <a:cxnLst/>
              <a:rect l="l" t="t" r="r" b="b"/>
              <a:pathLst>
                <a:path w="155575">
                  <a:moveTo>
                    <a:pt x="0" y="0"/>
                  </a:moveTo>
                  <a:lnTo>
                    <a:pt x="155079" y="0"/>
                  </a:lnTo>
                </a:path>
              </a:pathLst>
            </a:custGeom>
            <a:ln w="11074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5955525" y="3922560"/>
              <a:ext cx="631825" cy="33655"/>
            </a:xfrm>
            <a:custGeom>
              <a:avLst/>
              <a:gdLst/>
              <a:ahLst/>
              <a:cxnLst/>
              <a:rect l="l" t="t" r="r" b="b"/>
              <a:pathLst>
                <a:path w="631825" h="33654">
                  <a:moveTo>
                    <a:pt x="44297" y="11074"/>
                  </a:moveTo>
                  <a:lnTo>
                    <a:pt x="33223" y="11074"/>
                  </a:lnTo>
                  <a:lnTo>
                    <a:pt x="22148" y="11074"/>
                  </a:lnTo>
                  <a:lnTo>
                    <a:pt x="11074" y="11074"/>
                  </a:lnTo>
                  <a:lnTo>
                    <a:pt x="0" y="11074"/>
                  </a:lnTo>
                  <a:lnTo>
                    <a:pt x="0" y="22148"/>
                  </a:lnTo>
                  <a:lnTo>
                    <a:pt x="11074" y="22148"/>
                  </a:lnTo>
                  <a:lnTo>
                    <a:pt x="22148" y="22148"/>
                  </a:lnTo>
                  <a:lnTo>
                    <a:pt x="33223" y="22148"/>
                  </a:lnTo>
                  <a:lnTo>
                    <a:pt x="44297" y="22148"/>
                  </a:lnTo>
                  <a:lnTo>
                    <a:pt x="44297" y="11074"/>
                  </a:lnTo>
                  <a:close/>
                </a:path>
                <a:path w="631825" h="33654">
                  <a:moveTo>
                    <a:pt x="55384" y="11074"/>
                  </a:moveTo>
                  <a:lnTo>
                    <a:pt x="44310" y="11074"/>
                  </a:lnTo>
                  <a:lnTo>
                    <a:pt x="44310" y="22148"/>
                  </a:lnTo>
                  <a:lnTo>
                    <a:pt x="55384" y="22148"/>
                  </a:lnTo>
                  <a:lnTo>
                    <a:pt x="55384" y="11074"/>
                  </a:lnTo>
                  <a:close/>
                </a:path>
                <a:path w="631825" h="33654">
                  <a:moveTo>
                    <a:pt x="77533" y="22148"/>
                  </a:moveTo>
                  <a:lnTo>
                    <a:pt x="66459" y="22148"/>
                  </a:lnTo>
                  <a:lnTo>
                    <a:pt x="66459" y="33235"/>
                  </a:lnTo>
                  <a:lnTo>
                    <a:pt x="77533" y="33235"/>
                  </a:lnTo>
                  <a:lnTo>
                    <a:pt x="77533" y="22148"/>
                  </a:lnTo>
                  <a:close/>
                </a:path>
                <a:path w="631825" h="33654">
                  <a:moveTo>
                    <a:pt x="99682" y="11074"/>
                  </a:moveTo>
                  <a:lnTo>
                    <a:pt x="88607" y="11074"/>
                  </a:lnTo>
                  <a:lnTo>
                    <a:pt x="88607" y="22148"/>
                  </a:lnTo>
                  <a:lnTo>
                    <a:pt x="99682" y="22148"/>
                  </a:lnTo>
                  <a:lnTo>
                    <a:pt x="99682" y="11074"/>
                  </a:lnTo>
                  <a:close/>
                </a:path>
                <a:path w="631825" h="33654">
                  <a:moveTo>
                    <a:pt x="121843" y="22148"/>
                  </a:moveTo>
                  <a:lnTo>
                    <a:pt x="110769" y="22148"/>
                  </a:lnTo>
                  <a:lnTo>
                    <a:pt x="110769" y="11074"/>
                  </a:lnTo>
                  <a:lnTo>
                    <a:pt x="99695" y="11074"/>
                  </a:lnTo>
                  <a:lnTo>
                    <a:pt x="99695" y="22148"/>
                  </a:lnTo>
                  <a:lnTo>
                    <a:pt x="99695" y="33235"/>
                  </a:lnTo>
                  <a:lnTo>
                    <a:pt x="110769" y="33235"/>
                  </a:lnTo>
                  <a:lnTo>
                    <a:pt x="121843" y="33235"/>
                  </a:lnTo>
                  <a:lnTo>
                    <a:pt x="121843" y="22148"/>
                  </a:lnTo>
                  <a:close/>
                </a:path>
                <a:path w="631825" h="33654">
                  <a:moveTo>
                    <a:pt x="155067" y="11074"/>
                  </a:moveTo>
                  <a:lnTo>
                    <a:pt x="143992" y="11074"/>
                  </a:lnTo>
                  <a:lnTo>
                    <a:pt x="143992" y="22148"/>
                  </a:lnTo>
                  <a:lnTo>
                    <a:pt x="155067" y="22148"/>
                  </a:lnTo>
                  <a:lnTo>
                    <a:pt x="155067" y="11074"/>
                  </a:lnTo>
                  <a:close/>
                </a:path>
                <a:path w="631825" h="33654">
                  <a:moveTo>
                    <a:pt x="166154" y="22148"/>
                  </a:moveTo>
                  <a:lnTo>
                    <a:pt x="155079" y="22148"/>
                  </a:lnTo>
                  <a:lnTo>
                    <a:pt x="155079" y="33235"/>
                  </a:lnTo>
                  <a:lnTo>
                    <a:pt x="166154" y="33235"/>
                  </a:lnTo>
                  <a:lnTo>
                    <a:pt x="166154" y="22148"/>
                  </a:lnTo>
                  <a:close/>
                </a:path>
                <a:path w="631825" h="33654">
                  <a:moveTo>
                    <a:pt x="188302" y="11074"/>
                  </a:moveTo>
                  <a:lnTo>
                    <a:pt x="177228" y="11074"/>
                  </a:lnTo>
                  <a:lnTo>
                    <a:pt x="166154" y="11074"/>
                  </a:lnTo>
                  <a:lnTo>
                    <a:pt x="166154" y="22148"/>
                  </a:lnTo>
                  <a:lnTo>
                    <a:pt x="177228" y="22148"/>
                  </a:lnTo>
                  <a:lnTo>
                    <a:pt x="177228" y="33235"/>
                  </a:lnTo>
                  <a:lnTo>
                    <a:pt x="188302" y="33235"/>
                  </a:lnTo>
                  <a:lnTo>
                    <a:pt x="188302" y="22148"/>
                  </a:lnTo>
                  <a:lnTo>
                    <a:pt x="188302" y="11074"/>
                  </a:lnTo>
                  <a:close/>
                </a:path>
                <a:path w="631825" h="33654">
                  <a:moveTo>
                    <a:pt x="210451" y="11074"/>
                  </a:moveTo>
                  <a:lnTo>
                    <a:pt x="199377" y="11074"/>
                  </a:lnTo>
                  <a:lnTo>
                    <a:pt x="199377" y="22148"/>
                  </a:lnTo>
                  <a:lnTo>
                    <a:pt x="199377" y="33235"/>
                  </a:lnTo>
                  <a:lnTo>
                    <a:pt x="210451" y="33235"/>
                  </a:lnTo>
                  <a:lnTo>
                    <a:pt x="210451" y="22148"/>
                  </a:lnTo>
                  <a:lnTo>
                    <a:pt x="210451" y="11074"/>
                  </a:lnTo>
                  <a:close/>
                </a:path>
                <a:path w="631825" h="33654">
                  <a:moveTo>
                    <a:pt x="232613" y="22148"/>
                  </a:moveTo>
                  <a:lnTo>
                    <a:pt x="221538" y="22148"/>
                  </a:lnTo>
                  <a:lnTo>
                    <a:pt x="221538" y="33235"/>
                  </a:lnTo>
                  <a:lnTo>
                    <a:pt x="232613" y="33235"/>
                  </a:lnTo>
                  <a:lnTo>
                    <a:pt x="232613" y="22148"/>
                  </a:lnTo>
                  <a:close/>
                </a:path>
                <a:path w="631825" h="33654">
                  <a:moveTo>
                    <a:pt x="243687" y="11074"/>
                  </a:moveTo>
                  <a:lnTo>
                    <a:pt x="232613" y="11074"/>
                  </a:lnTo>
                  <a:lnTo>
                    <a:pt x="232613" y="22148"/>
                  </a:lnTo>
                  <a:lnTo>
                    <a:pt x="243687" y="22148"/>
                  </a:lnTo>
                  <a:lnTo>
                    <a:pt x="243687" y="11074"/>
                  </a:lnTo>
                  <a:close/>
                </a:path>
                <a:path w="631825" h="33654">
                  <a:moveTo>
                    <a:pt x="265836" y="11074"/>
                  </a:moveTo>
                  <a:lnTo>
                    <a:pt x="254762" y="11074"/>
                  </a:lnTo>
                  <a:lnTo>
                    <a:pt x="254762" y="22148"/>
                  </a:lnTo>
                  <a:lnTo>
                    <a:pt x="265836" y="22148"/>
                  </a:lnTo>
                  <a:lnTo>
                    <a:pt x="265836" y="11074"/>
                  </a:lnTo>
                  <a:close/>
                </a:path>
                <a:path w="631825" h="33654">
                  <a:moveTo>
                    <a:pt x="321221" y="11074"/>
                  </a:moveTo>
                  <a:lnTo>
                    <a:pt x="310146" y="11074"/>
                  </a:lnTo>
                  <a:lnTo>
                    <a:pt x="310146" y="22148"/>
                  </a:lnTo>
                  <a:lnTo>
                    <a:pt x="299072" y="22148"/>
                  </a:lnTo>
                  <a:lnTo>
                    <a:pt x="299072" y="11074"/>
                  </a:lnTo>
                  <a:lnTo>
                    <a:pt x="287997" y="11074"/>
                  </a:lnTo>
                  <a:lnTo>
                    <a:pt x="287997" y="22148"/>
                  </a:lnTo>
                  <a:lnTo>
                    <a:pt x="276923" y="22148"/>
                  </a:lnTo>
                  <a:lnTo>
                    <a:pt x="276923" y="33235"/>
                  </a:lnTo>
                  <a:lnTo>
                    <a:pt x="287997" y="33235"/>
                  </a:lnTo>
                  <a:lnTo>
                    <a:pt x="299072" y="33235"/>
                  </a:lnTo>
                  <a:lnTo>
                    <a:pt x="310146" y="33235"/>
                  </a:lnTo>
                  <a:lnTo>
                    <a:pt x="321221" y="33235"/>
                  </a:lnTo>
                  <a:lnTo>
                    <a:pt x="321221" y="22148"/>
                  </a:lnTo>
                  <a:lnTo>
                    <a:pt x="321221" y="11074"/>
                  </a:lnTo>
                  <a:close/>
                </a:path>
                <a:path w="631825" h="33654">
                  <a:moveTo>
                    <a:pt x="343382" y="22148"/>
                  </a:moveTo>
                  <a:lnTo>
                    <a:pt x="332308" y="22148"/>
                  </a:lnTo>
                  <a:lnTo>
                    <a:pt x="332308" y="11074"/>
                  </a:lnTo>
                  <a:lnTo>
                    <a:pt x="321233" y="11074"/>
                  </a:lnTo>
                  <a:lnTo>
                    <a:pt x="321233" y="22148"/>
                  </a:lnTo>
                  <a:lnTo>
                    <a:pt x="321233" y="33235"/>
                  </a:lnTo>
                  <a:lnTo>
                    <a:pt x="332308" y="33235"/>
                  </a:lnTo>
                  <a:lnTo>
                    <a:pt x="343382" y="33235"/>
                  </a:lnTo>
                  <a:lnTo>
                    <a:pt x="343382" y="22148"/>
                  </a:lnTo>
                  <a:close/>
                </a:path>
                <a:path w="631825" h="33654">
                  <a:moveTo>
                    <a:pt x="376605" y="11074"/>
                  </a:moveTo>
                  <a:lnTo>
                    <a:pt x="365531" y="11074"/>
                  </a:lnTo>
                  <a:lnTo>
                    <a:pt x="354457" y="11074"/>
                  </a:lnTo>
                  <a:lnTo>
                    <a:pt x="343382" y="11074"/>
                  </a:lnTo>
                  <a:lnTo>
                    <a:pt x="343382" y="22148"/>
                  </a:lnTo>
                  <a:lnTo>
                    <a:pt x="354457" y="22148"/>
                  </a:lnTo>
                  <a:lnTo>
                    <a:pt x="365531" y="22148"/>
                  </a:lnTo>
                  <a:lnTo>
                    <a:pt x="365531" y="33235"/>
                  </a:lnTo>
                  <a:lnTo>
                    <a:pt x="376605" y="33235"/>
                  </a:lnTo>
                  <a:lnTo>
                    <a:pt x="376605" y="22148"/>
                  </a:lnTo>
                  <a:lnTo>
                    <a:pt x="376605" y="11074"/>
                  </a:lnTo>
                  <a:close/>
                </a:path>
                <a:path w="631825" h="33654">
                  <a:moveTo>
                    <a:pt x="387692" y="22148"/>
                  </a:moveTo>
                  <a:lnTo>
                    <a:pt x="376618" y="22148"/>
                  </a:lnTo>
                  <a:lnTo>
                    <a:pt x="376618" y="33235"/>
                  </a:lnTo>
                  <a:lnTo>
                    <a:pt x="387692" y="33235"/>
                  </a:lnTo>
                  <a:lnTo>
                    <a:pt x="387692" y="22148"/>
                  </a:lnTo>
                  <a:close/>
                </a:path>
                <a:path w="631825" h="33654">
                  <a:moveTo>
                    <a:pt x="420916" y="22148"/>
                  </a:moveTo>
                  <a:lnTo>
                    <a:pt x="409841" y="22148"/>
                  </a:lnTo>
                  <a:lnTo>
                    <a:pt x="409841" y="11074"/>
                  </a:lnTo>
                  <a:lnTo>
                    <a:pt x="398767" y="11074"/>
                  </a:lnTo>
                  <a:lnTo>
                    <a:pt x="398767" y="22148"/>
                  </a:lnTo>
                  <a:lnTo>
                    <a:pt x="398767" y="33235"/>
                  </a:lnTo>
                  <a:lnTo>
                    <a:pt x="409841" y="33235"/>
                  </a:lnTo>
                  <a:lnTo>
                    <a:pt x="420916" y="33235"/>
                  </a:lnTo>
                  <a:lnTo>
                    <a:pt x="420916" y="22148"/>
                  </a:lnTo>
                  <a:close/>
                </a:path>
                <a:path w="631825" h="33654">
                  <a:moveTo>
                    <a:pt x="431990" y="11074"/>
                  </a:moveTo>
                  <a:lnTo>
                    <a:pt x="420916" y="11074"/>
                  </a:lnTo>
                  <a:lnTo>
                    <a:pt x="420916" y="22148"/>
                  </a:lnTo>
                  <a:lnTo>
                    <a:pt x="431990" y="22148"/>
                  </a:lnTo>
                  <a:lnTo>
                    <a:pt x="431990" y="11074"/>
                  </a:lnTo>
                  <a:close/>
                </a:path>
                <a:path w="631825" h="33654">
                  <a:moveTo>
                    <a:pt x="443077" y="0"/>
                  </a:moveTo>
                  <a:lnTo>
                    <a:pt x="432003" y="0"/>
                  </a:lnTo>
                  <a:lnTo>
                    <a:pt x="432003" y="11074"/>
                  </a:lnTo>
                  <a:lnTo>
                    <a:pt x="432003" y="22148"/>
                  </a:lnTo>
                  <a:lnTo>
                    <a:pt x="443077" y="22148"/>
                  </a:lnTo>
                  <a:lnTo>
                    <a:pt x="443077" y="11074"/>
                  </a:lnTo>
                  <a:lnTo>
                    <a:pt x="443077" y="0"/>
                  </a:lnTo>
                  <a:close/>
                </a:path>
                <a:path w="631825" h="33654">
                  <a:moveTo>
                    <a:pt x="465226" y="22148"/>
                  </a:moveTo>
                  <a:lnTo>
                    <a:pt x="454152" y="22148"/>
                  </a:lnTo>
                  <a:lnTo>
                    <a:pt x="454152" y="33235"/>
                  </a:lnTo>
                  <a:lnTo>
                    <a:pt x="465226" y="33235"/>
                  </a:lnTo>
                  <a:lnTo>
                    <a:pt x="465226" y="22148"/>
                  </a:lnTo>
                  <a:close/>
                </a:path>
                <a:path w="631825" h="33654">
                  <a:moveTo>
                    <a:pt x="487375" y="0"/>
                  </a:moveTo>
                  <a:lnTo>
                    <a:pt x="476300" y="0"/>
                  </a:lnTo>
                  <a:lnTo>
                    <a:pt x="465226" y="0"/>
                  </a:lnTo>
                  <a:lnTo>
                    <a:pt x="454152" y="0"/>
                  </a:lnTo>
                  <a:lnTo>
                    <a:pt x="454152" y="11074"/>
                  </a:lnTo>
                  <a:lnTo>
                    <a:pt x="465226" y="11074"/>
                  </a:lnTo>
                  <a:lnTo>
                    <a:pt x="465226" y="22148"/>
                  </a:lnTo>
                  <a:lnTo>
                    <a:pt x="476300" y="22148"/>
                  </a:lnTo>
                  <a:lnTo>
                    <a:pt x="476300" y="11074"/>
                  </a:lnTo>
                  <a:lnTo>
                    <a:pt x="487375" y="11074"/>
                  </a:lnTo>
                  <a:lnTo>
                    <a:pt x="487375" y="0"/>
                  </a:lnTo>
                  <a:close/>
                </a:path>
                <a:path w="631825" h="33654">
                  <a:moveTo>
                    <a:pt x="542759" y="0"/>
                  </a:moveTo>
                  <a:lnTo>
                    <a:pt x="531685" y="0"/>
                  </a:lnTo>
                  <a:lnTo>
                    <a:pt x="531685" y="11074"/>
                  </a:lnTo>
                  <a:lnTo>
                    <a:pt x="520611" y="11074"/>
                  </a:lnTo>
                  <a:lnTo>
                    <a:pt x="520611" y="0"/>
                  </a:lnTo>
                  <a:lnTo>
                    <a:pt x="509536" y="0"/>
                  </a:lnTo>
                  <a:lnTo>
                    <a:pt x="509536" y="11074"/>
                  </a:lnTo>
                  <a:lnTo>
                    <a:pt x="498462" y="11074"/>
                  </a:lnTo>
                  <a:lnTo>
                    <a:pt x="498462" y="0"/>
                  </a:lnTo>
                  <a:lnTo>
                    <a:pt x="487387" y="0"/>
                  </a:lnTo>
                  <a:lnTo>
                    <a:pt x="487387" y="11074"/>
                  </a:lnTo>
                  <a:lnTo>
                    <a:pt x="487387" y="22148"/>
                  </a:lnTo>
                  <a:lnTo>
                    <a:pt x="498462" y="22148"/>
                  </a:lnTo>
                  <a:lnTo>
                    <a:pt x="509536" y="22148"/>
                  </a:lnTo>
                  <a:lnTo>
                    <a:pt x="520611" y="22148"/>
                  </a:lnTo>
                  <a:lnTo>
                    <a:pt x="531685" y="22148"/>
                  </a:lnTo>
                  <a:lnTo>
                    <a:pt x="531685" y="33235"/>
                  </a:lnTo>
                  <a:lnTo>
                    <a:pt x="542759" y="33235"/>
                  </a:lnTo>
                  <a:lnTo>
                    <a:pt x="542759" y="22148"/>
                  </a:lnTo>
                  <a:lnTo>
                    <a:pt x="542759" y="11074"/>
                  </a:lnTo>
                  <a:lnTo>
                    <a:pt x="542759" y="0"/>
                  </a:lnTo>
                  <a:close/>
                </a:path>
                <a:path w="631825" h="33654">
                  <a:moveTo>
                    <a:pt x="564908" y="0"/>
                  </a:moveTo>
                  <a:lnTo>
                    <a:pt x="553847" y="0"/>
                  </a:lnTo>
                  <a:lnTo>
                    <a:pt x="542772" y="0"/>
                  </a:lnTo>
                  <a:lnTo>
                    <a:pt x="542772" y="11074"/>
                  </a:lnTo>
                  <a:lnTo>
                    <a:pt x="542772" y="22148"/>
                  </a:lnTo>
                  <a:lnTo>
                    <a:pt x="542772" y="33235"/>
                  </a:lnTo>
                  <a:lnTo>
                    <a:pt x="553847" y="33235"/>
                  </a:lnTo>
                  <a:lnTo>
                    <a:pt x="564908" y="33235"/>
                  </a:lnTo>
                  <a:lnTo>
                    <a:pt x="564908" y="22148"/>
                  </a:lnTo>
                  <a:lnTo>
                    <a:pt x="564908" y="11074"/>
                  </a:lnTo>
                  <a:lnTo>
                    <a:pt x="564908" y="0"/>
                  </a:lnTo>
                  <a:close/>
                </a:path>
                <a:path w="631825" h="33654">
                  <a:moveTo>
                    <a:pt x="598131" y="22148"/>
                  </a:moveTo>
                  <a:lnTo>
                    <a:pt x="587057" y="22148"/>
                  </a:lnTo>
                  <a:lnTo>
                    <a:pt x="587057" y="11074"/>
                  </a:lnTo>
                  <a:lnTo>
                    <a:pt x="575995" y="11074"/>
                  </a:lnTo>
                  <a:lnTo>
                    <a:pt x="564921" y="11074"/>
                  </a:lnTo>
                  <a:lnTo>
                    <a:pt x="564921" y="22148"/>
                  </a:lnTo>
                  <a:lnTo>
                    <a:pt x="564921" y="33235"/>
                  </a:lnTo>
                  <a:lnTo>
                    <a:pt x="575995" y="33235"/>
                  </a:lnTo>
                  <a:lnTo>
                    <a:pt x="587057" y="33235"/>
                  </a:lnTo>
                  <a:lnTo>
                    <a:pt x="598131" y="33235"/>
                  </a:lnTo>
                  <a:lnTo>
                    <a:pt x="598131" y="22148"/>
                  </a:lnTo>
                  <a:close/>
                </a:path>
                <a:path w="631825" h="33654">
                  <a:moveTo>
                    <a:pt x="620293" y="0"/>
                  </a:moveTo>
                  <a:lnTo>
                    <a:pt x="609219" y="0"/>
                  </a:lnTo>
                  <a:lnTo>
                    <a:pt x="609219" y="11074"/>
                  </a:lnTo>
                  <a:lnTo>
                    <a:pt x="620293" y="11074"/>
                  </a:lnTo>
                  <a:lnTo>
                    <a:pt x="620293" y="0"/>
                  </a:lnTo>
                  <a:close/>
                </a:path>
                <a:path w="631825" h="33654">
                  <a:moveTo>
                    <a:pt x="631380" y="0"/>
                  </a:moveTo>
                  <a:lnTo>
                    <a:pt x="620306" y="0"/>
                  </a:lnTo>
                  <a:lnTo>
                    <a:pt x="620306" y="11074"/>
                  </a:lnTo>
                  <a:lnTo>
                    <a:pt x="620306" y="22148"/>
                  </a:lnTo>
                  <a:lnTo>
                    <a:pt x="631380" y="22148"/>
                  </a:lnTo>
                  <a:lnTo>
                    <a:pt x="631380" y="11074"/>
                  </a:lnTo>
                  <a:lnTo>
                    <a:pt x="6313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6044133" y="3961320"/>
              <a:ext cx="144145" cy="0"/>
            </a:xfrm>
            <a:custGeom>
              <a:avLst/>
              <a:gdLst/>
              <a:ahLst/>
              <a:cxnLst/>
              <a:rect l="l" t="t" r="r" b="b"/>
              <a:pathLst>
                <a:path w="144145">
                  <a:moveTo>
                    <a:pt x="0" y="0"/>
                  </a:moveTo>
                  <a:lnTo>
                    <a:pt x="144005" y="0"/>
                  </a:lnTo>
                </a:path>
              </a:pathLst>
            </a:custGeom>
            <a:ln w="11074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5955525" y="3955783"/>
              <a:ext cx="620395" cy="33655"/>
            </a:xfrm>
            <a:custGeom>
              <a:avLst/>
              <a:gdLst/>
              <a:ahLst/>
              <a:cxnLst/>
              <a:rect l="l" t="t" r="r" b="b"/>
              <a:pathLst>
                <a:path w="620395" h="33654">
                  <a:moveTo>
                    <a:pt x="44297" y="11087"/>
                  </a:moveTo>
                  <a:lnTo>
                    <a:pt x="33223" y="11087"/>
                  </a:lnTo>
                  <a:lnTo>
                    <a:pt x="22148" y="11087"/>
                  </a:lnTo>
                  <a:lnTo>
                    <a:pt x="11074" y="11087"/>
                  </a:lnTo>
                  <a:lnTo>
                    <a:pt x="0" y="11087"/>
                  </a:lnTo>
                  <a:lnTo>
                    <a:pt x="0" y="22161"/>
                  </a:lnTo>
                  <a:lnTo>
                    <a:pt x="0" y="33235"/>
                  </a:lnTo>
                  <a:lnTo>
                    <a:pt x="11074" y="33235"/>
                  </a:lnTo>
                  <a:lnTo>
                    <a:pt x="11074" y="22161"/>
                  </a:lnTo>
                  <a:lnTo>
                    <a:pt x="22148" y="22161"/>
                  </a:lnTo>
                  <a:lnTo>
                    <a:pt x="33223" y="22161"/>
                  </a:lnTo>
                  <a:lnTo>
                    <a:pt x="44297" y="22161"/>
                  </a:lnTo>
                  <a:lnTo>
                    <a:pt x="44297" y="11087"/>
                  </a:lnTo>
                  <a:close/>
                </a:path>
                <a:path w="620395" h="33654">
                  <a:moveTo>
                    <a:pt x="77533" y="11087"/>
                  </a:moveTo>
                  <a:lnTo>
                    <a:pt x="66459" y="11087"/>
                  </a:lnTo>
                  <a:lnTo>
                    <a:pt x="55384" y="11087"/>
                  </a:lnTo>
                  <a:lnTo>
                    <a:pt x="44310" y="11087"/>
                  </a:lnTo>
                  <a:lnTo>
                    <a:pt x="44310" y="22161"/>
                  </a:lnTo>
                  <a:lnTo>
                    <a:pt x="55384" y="22161"/>
                  </a:lnTo>
                  <a:lnTo>
                    <a:pt x="66459" y="22161"/>
                  </a:lnTo>
                  <a:lnTo>
                    <a:pt x="66459" y="33235"/>
                  </a:lnTo>
                  <a:lnTo>
                    <a:pt x="77533" y="33235"/>
                  </a:lnTo>
                  <a:lnTo>
                    <a:pt x="77533" y="22161"/>
                  </a:lnTo>
                  <a:lnTo>
                    <a:pt x="77533" y="11087"/>
                  </a:lnTo>
                  <a:close/>
                </a:path>
                <a:path w="620395" h="33654">
                  <a:moveTo>
                    <a:pt x="99682" y="11087"/>
                  </a:moveTo>
                  <a:lnTo>
                    <a:pt x="88607" y="11087"/>
                  </a:lnTo>
                  <a:lnTo>
                    <a:pt x="88607" y="22161"/>
                  </a:lnTo>
                  <a:lnTo>
                    <a:pt x="88607" y="33235"/>
                  </a:lnTo>
                  <a:lnTo>
                    <a:pt x="99682" y="33235"/>
                  </a:lnTo>
                  <a:lnTo>
                    <a:pt x="99682" y="22161"/>
                  </a:lnTo>
                  <a:lnTo>
                    <a:pt x="99682" y="11087"/>
                  </a:lnTo>
                  <a:close/>
                </a:path>
                <a:path w="620395" h="33654">
                  <a:moveTo>
                    <a:pt x="121843" y="11087"/>
                  </a:moveTo>
                  <a:lnTo>
                    <a:pt x="110769" y="11087"/>
                  </a:lnTo>
                  <a:lnTo>
                    <a:pt x="99695" y="11087"/>
                  </a:lnTo>
                  <a:lnTo>
                    <a:pt x="99695" y="22161"/>
                  </a:lnTo>
                  <a:lnTo>
                    <a:pt x="110769" y="22161"/>
                  </a:lnTo>
                  <a:lnTo>
                    <a:pt x="121843" y="22161"/>
                  </a:lnTo>
                  <a:lnTo>
                    <a:pt x="121843" y="11087"/>
                  </a:lnTo>
                  <a:close/>
                </a:path>
                <a:path w="620395" h="33654">
                  <a:moveTo>
                    <a:pt x="143992" y="11087"/>
                  </a:moveTo>
                  <a:lnTo>
                    <a:pt x="132918" y="11087"/>
                  </a:lnTo>
                  <a:lnTo>
                    <a:pt x="132918" y="22161"/>
                  </a:lnTo>
                  <a:lnTo>
                    <a:pt x="132918" y="33235"/>
                  </a:lnTo>
                  <a:lnTo>
                    <a:pt x="143992" y="33235"/>
                  </a:lnTo>
                  <a:lnTo>
                    <a:pt x="143992" y="22161"/>
                  </a:lnTo>
                  <a:lnTo>
                    <a:pt x="143992" y="11087"/>
                  </a:lnTo>
                  <a:close/>
                </a:path>
                <a:path w="620395" h="33654">
                  <a:moveTo>
                    <a:pt x="210451" y="11087"/>
                  </a:moveTo>
                  <a:lnTo>
                    <a:pt x="210451" y="11087"/>
                  </a:lnTo>
                  <a:lnTo>
                    <a:pt x="155079" y="11087"/>
                  </a:lnTo>
                  <a:lnTo>
                    <a:pt x="155079" y="22161"/>
                  </a:lnTo>
                  <a:lnTo>
                    <a:pt x="155079" y="33235"/>
                  </a:lnTo>
                  <a:lnTo>
                    <a:pt x="166154" y="33235"/>
                  </a:lnTo>
                  <a:lnTo>
                    <a:pt x="166154" y="22161"/>
                  </a:lnTo>
                  <a:lnTo>
                    <a:pt x="177228" y="22161"/>
                  </a:lnTo>
                  <a:lnTo>
                    <a:pt x="188302" y="22161"/>
                  </a:lnTo>
                  <a:lnTo>
                    <a:pt x="188302" y="33235"/>
                  </a:lnTo>
                  <a:lnTo>
                    <a:pt x="199377" y="33235"/>
                  </a:lnTo>
                  <a:lnTo>
                    <a:pt x="199377" y="22161"/>
                  </a:lnTo>
                  <a:lnTo>
                    <a:pt x="210451" y="22161"/>
                  </a:lnTo>
                  <a:lnTo>
                    <a:pt x="210451" y="11087"/>
                  </a:lnTo>
                  <a:close/>
                </a:path>
                <a:path w="620395" h="33654">
                  <a:moveTo>
                    <a:pt x="221538" y="22161"/>
                  </a:moveTo>
                  <a:lnTo>
                    <a:pt x="210464" y="22161"/>
                  </a:lnTo>
                  <a:lnTo>
                    <a:pt x="210464" y="33235"/>
                  </a:lnTo>
                  <a:lnTo>
                    <a:pt x="221538" y="33235"/>
                  </a:lnTo>
                  <a:lnTo>
                    <a:pt x="221538" y="22161"/>
                  </a:lnTo>
                  <a:close/>
                </a:path>
                <a:path w="620395" h="33654">
                  <a:moveTo>
                    <a:pt x="265836" y="11087"/>
                  </a:moveTo>
                  <a:lnTo>
                    <a:pt x="254762" y="11087"/>
                  </a:lnTo>
                  <a:lnTo>
                    <a:pt x="243687" y="11087"/>
                  </a:lnTo>
                  <a:lnTo>
                    <a:pt x="232613" y="11087"/>
                  </a:lnTo>
                  <a:lnTo>
                    <a:pt x="232613" y="22161"/>
                  </a:lnTo>
                  <a:lnTo>
                    <a:pt x="232613" y="33235"/>
                  </a:lnTo>
                  <a:lnTo>
                    <a:pt x="243687" y="33235"/>
                  </a:lnTo>
                  <a:lnTo>
                    <a:pt x="254762" y="33235"/>
                  </a:lnTo>
                  <a:lnTo>
                    <a:pt x="254762" y="22161"/>
                  </a:lnTo>
                  <a:lnTo>
                    <a:pt x="265836" y="22161"/>
                  </a:lnTo>
                  <a:lnTo>
                    <a:pt x="265836" y="11087"/>
                  </a:lnTo>
                  <a:close/>
                </a:path>
                <a:path w="620395" h="33654">
                  <a:moveTo>
                    <a:pt x="299072" y="11087"/>
                  </a:moveTo>
                  <a:lnTo>
                    <a:pt x="287997" y="11087"/>
                  </a:lnTo>
                  <a:lnTo>
                    <a:pt x="287997" y="22161"/>
                  </a:lnTo>
                  <a:lnTo>
                    <a:pt x="287997" y="33235"/>
                  </a:lnTo>
                  <a:lnTo>
                    <a:pt x="299072" y="33235"/>
                  </a:lnTo>
                  <a:lnTo>
                    <a:pt x="299072" y="22161"/>
                  </a:lnTo>
                  <a:lnTo>
                    <a:pt x="299072" y="11087"/>
                  </a:lnTo>
                  <a:close/>
                </a:path>
                <a:path w="620395" h="33654">
                  <a:moveTo>
                    <a:pt x="299072" y="0"/>
                  </a:moveTo>
                  <a:lnTo>
                    <a:pt x="287997" y="0"/>
                  </a:lnTo>
                  <a:lnTo>
                    <a:pt x="287997" y="11074"/>
                  </a:lnTo>
                  <a:lnTo>
                    <a:pt x="299072" y="11074"/>
                  </a:lnTo>
                  <a:lnTo>
                    <a:pt x="299072" y="0"/>
                  </a:lnTo>
                  <a:close/>
                </a:path>
                <a:path w="620395" h="33654">
                  <a:moveTo>
                    <a:pt x="321221" y="11087"/>
                  </a:moveTo>
                  <a:lnTo>
                    <a:pt x="310146" y="11087"/>
                  </a:lnTo>
                  <a:lnTo>
                    <a:pt x="310146" y="22161"/>
                  </a:lnTo>
                  <a:lnTo>
                    <a:pt x="321221" y="22161"/>
                  </a:lnTo>
                  <a:lnTo>
                    <a:pt x="321221" y="11087"/>
                  </a:lnTo>
                  <a:close/>
                </a:path>
                <a:path w="620395" h="33654">
                  <a:moveTo>
                    <a:pt x="343382" y="11087"/>
                  </a:moveTo>
                  <a:lnTo>
                    <a:pt x="332308" y="11087"/>
                  </a:lnTo>
                  <a:lnTo>
                    <a:pt x="332308" y="22161"/>
                  </a:lnTo>
                  <a:lnTo>
                    <a:pt x="332308" y="33235"/>
                  </a:lnTo>
                  <a:lnTo>
                    <a:pt x="343382" y="33235"/>
                  </a:lnTo>
                  <a:lnTo>
                    <a:pt x="343382" y="22161"/>
                  </a:lnTo>
                  <a:lnTo>
                    <a:pt x="343382" y="11087"/>
                  </a:lnTo>
                  <a:close/>
                </a:path>
                <a:path w="620395" h="33654">
                  <a:moveTo>
                    <a:pt x="365531" y="22161"/>
                  </a:moveTo>
                  <a:lnTo>
                    <a:pt x="354457" y="22161"/>
                  </a:lnTo>
                  <a:lnTo>
                    <a:pt x="354457" y="33235"/>
                  </a:lnTo>
                  <a:lnTo>
                    <a:pt x="365531" y="33235"/>
                  </a:lnTo>
                  <a:lnTo>
                    <a:pt x="365531" y="22161"/>
                  </a:lnTo>
                  <a:close/>
                </a:path>
                <a:path w="620395" h="33654">
                  <a:moveTo>
                    <a:pt x="376605" y="0"/>
                  </a:moveTo>
                  <a:lnTo>
                    <a:pt x="365531" y="0"/>
                  </a:lnTo>
                  <a:lnTo>
                    <a:pt x="354457" y="0"/>
                  </a:lnTo>
                  <a:lnTo>
                    <a:pt x="343382" y="0"/>
                  </a:lnTo>
                  <a:lnTo>
                    <a:pt x="332308" y="0"/>
                  </a:lnTo>
                  <a:lnTo>
                    <a:pt x="332308" y="11074"/>
                  </a:lnTo>
                  <a:lnTo>
                    <a:pt x="343382" y="11074"/>
                  </a:lnTo>
                  <a:lnTo>
                    <a:pt x="354457" y="11074"/>
                  </a:lnTo>
                  <a:lnTo>
                    <a:pt x="365531" y="11074"/>
                  </a:lnTo>
                  <a:lnTo>
                    <a:pt x="376605" y="11074"/>
                  </a:lnTo>
                  <a:lnTo>
                    <a:pt x="376605" y="0"/>
                  </a:lnTo>
                  <a:close/>
                </a:path>
                <a:path w="620395" h="33654">
                  <a:moveTo>
                    <a:pt x="387692" y="0"/>
                  </a:moveTo>
                  <a:lnTo>
                    <a:pt x="376618" y="0"/>
                  </a:lnTo>
                  <a:lnTo>
                    <a:pt x="376618" y="11074"/>
                  </a:lnTo>
                  <a:lnTo>
                    <a:pt x="387692" y="11074"/>
                  </a:lnTo>
                  <a:lnTo>
                    <a:pt x="387692" y="0"/>
                  </a:lnTo>
                  <a:close/>
                </a:path>
                <a:path w="620395" h="33654">
                  <a:moveTo>
                    <a:pt x="409841" y="11087"/>
                  </a:moveTo>
                  <a:lnTo>
                    <a:pt x="398767" y="11087"/>
                  </a:lnTo>
                  <a:lnTo>
                    <a:pt x="387692" y="11087"/>
                  </a:lnTo>
                  <a:lnTo>
                    <a:pt x="376618" y="11087"/>
                  </a:lnTo>
                  <a:lnTo>
                    <a:pt x="376618" y="22161"/>
                  </a:lnTo>
                  <a:lnTo>
                    <a:pt x="387692" y="22161"/>
                  </a:lnTo>
                  <a:lnTo>
                    <a:pt x="387692" y="33235"/>
                  </a:lnTo>
                  <a:lnTo>
                    <a:pt x="398767" y="33235"/>
                  </a:lnTo>
                  <a:lnTo>
                    <a:pt x="398767" y="22161"/>
                  </a:lnTo>
                  <a:lnTo>
                    <a:pt x="409841" y="22161"/>
                  </a:lnTo>
                  <a:lnTo>
                    <a:pt x="409841" y="11087"/>
                  </a:lnTo>
                  <a:close/>
                </a:path>
                <a:path w="620395" h="33654">
                  <a:moveTo>
                    <a:pt x="420916" y="22161"/>
                  </a:moveTo>
                  <a:lnTo>
                    <a:pt x="409841" y="22161"/>
                  </a:lnTo>
                  <a:lnTo>
                    <a:pt x="409841" y="33235"/>
                  </a:lnTo>
                  <a:lnTo>
                    <a:pt x="420916" y="33235"/>
                  </a:lnTo>
                  <a:lnTo>
                    <a:pt x="420916" y="22161"/>
                  </a:lnTo>
                  <a:close/>
                </a:path>
                <a:path w="620395" h="33654">
                  <a:moveTo>
                    <a:pt x="431990" y="11087"/>
                  </a:moveTo>
                  <a:lnTo>
                    <a:pt x="420916" y="11087"/>
                  </a:lnTo>
                  <a:lnTo>
                    <a:pt x="420916" y="22161"/>
                  </a:lnTo>
                  <a:lnTo>
                    <a:pt x="431990" y="22161"/>
                  </a:lnTo>
                  <a:lnTo>
                    <a:pt x="431990" y="11087"/>
                  </a:lnTo>
                  <a:close/>
                </a:path>
                <a:path w="620395" h="33654">
                  <a:moveTo>
                    <a:pt x="431990" y="0"/>
                  </a:moveTo>
                  <a:lnTo>
                    <a:pt x="420916" y="0"/>
                  </a:lnTo>
                  <a:lnTo>
                    <a:pt x="420916" y="11074"/>
                  </a:lnTo>
                  <a:lnTo>
                    <a:pt x="431990" y="11074"/>
                  </a:lnTo>
                  <a:lnTo>
                    <a:pt x="431990" y="0"/>
                  </a:lnTo>
                  <a:close/>
                </a:path>
                <a:path w="620395" h="33654">
                  <a:moveTo>
                    <a:pt x="443077" y="0"/>
                  </a:moveTo>
                  <a:lnTo>
                    <a:pt x="432003" y="0"/>
                  </a:lnTo>
                  <a:lnTo>
                    <a:pt x="432003" y="11074"/>
                  </a:lnTo>
                  <a:lnTo>
                    <a:pt x="443077" y="11074"/>
                  </a:lnTo>
                  <a:lnTo>
                    <a:pt x="443077" y="0"/>
                  </a:lnTo>
                  <a:close/>
                </a:path>
                <a:path w="620395" h="33654">
                  <a:moveTo>
                    <a:pt x="476300" y="22161"/>
                  </a:moveTo>
                  <a:lnTo>
                    <a:pt x="465226" y="22161"/>
                  </a:lnTo>
                  <a:lnTo>
                    <a:pt x="454152" y="22161"/>
                  </a:lnTo>
                  <a:lnTo>
                    <a:pt x="443077" y="22161"/>
                  </a:lnTo>
                  <a:lnTo>
                    <a:pt x="443077" y="33235"/>
                  </a:lnTo>
                  <a:lnTo>
                    <a:pt x="454152" y="33235"/>
                  </a:lnTo>
                  <a:lnTo>
                    <a:pt x="465226" y="33235"/>
                  </a:lnTo>
                  <a:lnTo>
                    <a:pt x="476300" y="33235"/>
                  </a:lnTo>
                  <a:lnTo>
                    <a:pt x="476300" y="22161"/>
                  </a:lnTo>
                  <a:close/>
                </a:path>
                <a:path w="620395" h="33654">
                  <a:moveTo>
                    <a:pt x="487375" y="11087"/>
                  </a:moveTo>
                  <a:lnTo>
                    <a:pt x="476300" y="11087"/>
                  </a:lnTo>
                  <a:lnTo>
                    <a:pt x="476300" y="22161"/>
                  </a:lnTo>
                  <a:lnTo>
                    <a:pt x="487375" y="22161"/>
                  </a:lnTo>
                  <a:lnTo>
                    <a:pt x="487375" y="11087"/>
                  </a:lnTo>
                  <a:close/>
                </a:path>
                <a:path w="620395" h="33654">
                  <a:moveTo>
                    <a:pt x="487375" y="0"/>
                  </a:moveTo>
                  <a:lnTo>
                    <a:pt x="476300" y="0"/>
                  </a:lnTo>
                  <a:lnTo>
                    <a:pt x="476300" y="11074"/>
                  </a:lnTo>
                  <a:lnTo>
                    <a:pt x="487375" y="11074"/>
                  </a:lnTo>
                  <a:lnTo>
                    <a:pt x="487375" y="0"/>
                  </a:lnTo>
                  <a:close/>
                </a:path>
                <a:path w="620395" h="33654">
                  <a:moveTo>
                    <a:pt x="509536" y="11087"/>
                  </a:moveTo>
                  <a:lnTo>
                    <a:pt x="498462" y="11087"/>
                  </a:lnTo>
                  <a:lnTo>
                    <a:pt x="487387" y="11087"/>
                  </a:lnTo>
                  <a:lnTo>
                    <a:pt x="487387" y="22161"/>
                  </a:lnTo>
                  <a:lnTo>
                    <a:pt x="487387" y="33235"/>
                  </a:lnTo>
                  <a:lnTo>
                    <a:pt x="498462" y="33235"/>
                  </a:lnTo>
                  <a:lnTo>
                    <a:pt x="509536" y="33235"/>
                  </a:lnTo>
                  <a:lnTo>
                    <a:pt x="509536" y="22161"/>
                  </a:lnTo>
                  <a:lnTo>
                    <a:pt x="509536" y="11087"/>
                  </a:lnTo>
                  <a:close/>
                </a:path>
                <a:path w="620395" h="33654">
                  <a:moveTo>
                    <a:pt x="509536" y="0"/>
                  </a:moveTo>
                  <a:lnTo>
                    <a:pt x="498462" y="0"/>
                  </a:lnTo>
                  <a:lnTo>
                    <a:pt x="498462" y="11074"/>
                  </a:lnTo>
                  <a:lnTo>
                    <a:pt x="509536" y="11074"/>
                  </a:lnTo>
                  <a:lnTo>
                    <a:pt x="509536" y="0"/>
                  </a:lnTo>
                  <a:close/>
                </a:path>
                <a:path w="620395" h="33654">
                  <a:moveTo>
                    <a:pt x="542759" y="11087"/>
                  </a:moveTo>
                  <a:lnTo>
                    <a:pt x="531685" y="11087"/>
                  </a:lnTo>
                  <a:lnTo>
                    <a:pt x="531685" y="22161"/>
                  </a:lnTo>
                  <a:lnTo>
                    <a:pt x="520611" y="22161"/>
                  </a:lnTo>
                  <a:lnTo>
                    <a:pt x="520611" y="33235"/>
                  </a:lnTo>
                  <a:lnTo>
                    <a:pt x="531685" y="33235"/>
                  </a:lnTo>
                  <a:lnTo>
                    <a:pt x="542759" y="33235"/>
                  </a:lnTo>
                  <a:lnTo>
                    <a:pt x="542759" y="22161"/>
                  </a:lnTo>
                  <a:lnTo>
                    <a:pt x="542759" y="11087"/>
                  </a:lnTo>
                  <a:close/>
                </a:path>
                <a:path w="620395" h="33654">
                  <a:moveTo>
                    <a:pt x="542759" y="0"/>
                  </a:moveTo>
                  <a:lnTo>
                    <a:pt x="531685" y="0"/>
                  </a:lnTo>
                  <a:lnTo>
                    <a:pt x="531685" y="11074"/>
                  </a:lnTo>
                  <a:lnTo>
                    <a:pt x="542759" y="11074"/>
                  </a:lnTo>
                  <a:lnTo>
                    <a:pt x="542759" y="0"/>
                  </a:lnTo>
                  <a:close/>
                </a:path>
                <a:path w="620395" h="33654">
                  <a:moveTo>
                    <a:pt x="564908" y="11087"/>
                  </a:moveTo>
                  <a:lnTo>
                    <a:pt x="553847" y="11087"/>
                  </a:lnTo>
                  <a:lnTo>
                    <a:pt x="553847" y="22161"/>
                  </a:lnTo>
                  <a:lnTo>
                    <a:pt x="564908" y="22161"/>
                  </a:lnTo>
                  <a:lnTo>
                    <a:pt x="564908" y="11087"/>
                  </a:lnTo>
                  <a:close/>
                </a:path>
                <a:path w="620395" h="33654">
                  <a:moveTo>
                    <a:pt x="598131" y="11087"/>
                  </a:moveTo>
                  <a:lnTo>
                    <a:pt x="587057" y="11087"/>
                  </a:lnTo>
                  <a:lnTo>
                    <a:pt x="575995" y="11087"/>
                  </a:lnTo>
                  <a:lnTo>
                    <a:pt x="575995" y="22161"/>
                  </a:lnTo>
                  <a:lnTo>
                    <a:pt x="575995" y="33235"/>
                  </a:lnTo>
                  <a:lnTo>
                    <a:pt x="587057" y="33235"/>
                  </a:lnTo>
                  <a:lnTo>
                    <a:pt x="598131" y="33235"/>
                  </a:lnTo>
                  <a:lnTo>
                    <a:pt x="598131" y="22161"/>
                  </a:lnTo>
                  <a:lnTo>
                    <a:pt x="598131" y="11087"/>
                  </a:lnTo>
                  <a:close/>
                </a:path>
                <a:path w="620395" h="33654">
                  <a:moveTo>
                    <a:pt x="598131" y="0"/>
                  </a:moveTo>
                  <a:lnTo>
                    <a:pt x="587057" y="0"/>
                  </a:lnTo>
                  <a:lnTo>
                    <a:pt x="575995" y="0"/>
                  </a:lnTo>
                  <a:lnTo>
                    <a:pt x="575995" y="11074"/>
                  </a:lnTo>
                  <a:lnTo>
                    <a:pt x="587057" y="11074"/>
                  </a:lnTo>
                  <a:lnTo>
                    <a:pt x="598131" y="11074"/>
                  </a:lnTo>
                  <a:lnTo>
                    <a:pt x="598131" y="0"/>
                  </a:lnTo>
                  <a:close/>
                </a:path>
                <a:path w="620395" h="33654">
                  <a:moveTo>
                    <a:pt x="609219" y="11087"/>
                  </a:moveTo>
                  <a:lnTo>
                    <a:pt x="598157" y="11087"/>
                  </a:lnTo>
                  <a:lnTo>
                    <a:pt x="598157" y="22161"/>
                  </a:lnTo>
                  <a:lnTo>
                    <a:pt x="609219" y="22161"/>
                  </a:lnTo>
                  <a:lnTo>
                    <a:pt x="609219" y="11087"/>
                  </a:lnTo>
                  <a:close/>
                </a:path>
                <a:path w="620395" h="33654">
                  <a:moveTo>
                    <a:pt x="620293" y="0"/>
                  </a:moveTo>
                  <a:lnTo>
                    <a:pt x="609219" y="0"/>
                  </a:lnTo>
                  <a:lnTo>
                    <a:pt x="609219" y="11074"/>
                  </a:lnTo>
                  <a:lnTo>
                    <a:pt x="620293" y="11074"/>
                  </a:lnTo>
                  <a:lnTo>
                    <a:pt x="62029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5955525" y="3977944"/>
              <a:ext cx="631825" cy="33655"/>
            </a:xfrm>
            <a:custGeom>
              <a:avLst/>
              <a:gdLst/>
              <a:ahLst/>
              <a:cxnLst/>
              <a:rect l="l" t="t" r="r" b="b"/>
              <a:pathLst>
                <a:path w="631825" h="33654">
                  <a:moveTo>
                    <a:pt x="11074" y="11074"/>
                  </a:moveTo>
                  <a:lnTo>
                    <a:pt x="0" y="11074"/>
                  </a:lnTo>
                  <a:lnTo>
                    <a:pt x="0" y="22148"/>
                  </a:lnTo>
                  <a:lnTo>
                    <a:pt x="0" y="33235"/>
                  </a:lnTo>
                  <a:lnTo>
                    <a:pt x="11074" y="33235"/>
                  </a:lnTo>
                  <a:lnTo>
                    <a:pt x="11074" y="22148"/>
                  </a:lnTo>
                  <a:lnTo>
                    <a:pt x="11074" y="11074"/>
                  </a:lnTo>
                  <a:close/>
                </a:path>
                <a:path w="631825" h="33654">
                  <a:moveTo>
                    <a:pt x="44297" y="11074"/>
                  </a:moveTo>
                  <a:lnTo>
                    <a:pt x="33223" y="11074"/>
                  </a:lnTo>
                  <a:lnTo>
                    <a:pt x="22148" y="11074"/>
                  </a:lnTo>
                  <a:lnTo>
                    <a:pt x="22148" y="22148"/>
                  </a:lnTo>
                  <a:lnTo>
                    <a:pt x="22148" y="33235"/>
                  </a:lnTo>
                  <a:lnTo>
                    <a:pt x="33223" y="33235"/>
                  </a:lnTo>
                  <a:lnTo>
                    <a:pt x="44297" y="33235"/>
                  </a:lnTo>
                  <a:lnTo>
                    <a:pt x="44297" y="22148"/>
                  </a:lnTo>
                  <a:lnTo>
                    <a:pt x="44297" y="11074"/>
                  </a:lnTo>
                  <a:close/>
                </a:path>
                <a:path w="631825" h="33654">
                  <a:moveTo>
                    <a:pt x="55384" y="11074"/>
                  </a:moveTo>
                  <a:lnTo>
                    <a:pt x="44310" y="11074"/>
                  </a:lnTo>
                  <a:lnTo>
                    <a:pt x="44310" y="22148"/>
                  </a:lnTo>
                  <a:lnTo>
                    <a:pt x="44310" y="33235"/>
                  </a:lnTo>
                  <a:lnTo>
                    <a:pt x="55384" y="33235"/>
                  </a:lnTo>
                  <a:lnTo>
                    <a:pt x="55384" y="22148"/>
                  </a:lnTo>
                  <a:lnTo>
                    <a:pt x="55384" y="11074"/>
                  </a:lnTo>
                  <a:close/>
                </a:path>
                <a:path w="631825" h="33654">
                  <a:moveTo>
                    <a:pt x="77533" y="11074"/>
                  </a:moveTo>
                  <a:lnTo>
                    <a:pt x="66459" y="11074"/>
                  </a:lnTo>
                  <a:lnTo>
                    <a:pt x="66459" y="22148"/>
                  </a:lnTo>
                  <a:lnTo>
                    <a:pt x="66459" y="33235"/>
                  </a:lnTo>
                  <a:lnTo>
                    <a:pt x="77533" y="33235"/>
                  </a:lnTo>
                  <a:lnTo>
                    <a:pt x="77533" y="22148"/>
                  </a:lnTo>
                  <a:lnTo>
                    <a:pt x="77533" y="11074"/>
                  </a:lnTo>
                  <a:close/>
                </a:path>
                <a:path w="631825" h="33654">
                  <a:moveTo>
                    <a:pt x="99682" y="22148"/>
                  </a:moveTo>
                  <a:lnTo>
                    <a:pt x="88607" y="22148"/>
                  </a:lnTo>
                  <a:lnTo>
                    <a:pt x="88607" y="33235"/>
                  </a:lnTo>
                  <a:lnTo>
                    <a:pt x="99682" y="33235"/>
                  </a:lnTo>
                  <a:lnTo>
                    <a:pt x="99682" y="22148"/>
                  </a:lnTo>
                  <a:close/>
                </a:path>
                <a:path w="631825" h="33654">
                  <a:moveTo>
                    <a:pt x="121843" y="11074"/>
                  </a:moveTo>
                  <a:lnTo>
                    <a:pt x="110769" y="11074"/>
                  </a:lnTo>
                  <a:lnTo>
                    <a:pt x="99695" y="11074"/>
                  </a:lnTo>
                  <a:lnTo>
                    <a:pt x="99695" y="22148"/>
                  </a:lnTo>
                  <a:lnTo>
                    <a:pt x="99695" y="33235"/>
                  </a:lnTo>
                  <a:lnTo>
                    <a:pt x="110769" y="33235"/>
                  </a:lnTo>
                  <a:lnTo>
                    <a:pt x="110769" y="22148"/>
                  </a:lnTo>
                  <a:lnTo>
                    <a:pt x="121843" y="22148"/>
                  </a:lnTo>
                  <a:lnTo>
                    <a:pt x="121843" y="11074"/>
                  </a:lnTo>
                  <a:close/>
                </a:path>
                <a:path w="631825" h="33654">
                  <a:moveTo>
                    <a:pt x="155067" y="22148"/>
                  </a:moveTo>
                  <a:lnTo>
                    <a:pt x="143992" y="22148"/>
                  </a:lnTo>
                  <a:lnTo>
                    <a:pt x="143992" y="11074"/>
                  </a:lnTo>
                  <a:lnTo>
                    <a:pt x="132918" y="11074"/>
                  </a:lnTo>
                  <a:lnTo>
                    <a:pt x="132918" y="22148"/>
                  </a:lnTo>
                  <a:lnTo>
                    <a:pt x="132918" y="33235"/>
                  </a:lnTo>
                  <a:lnTo>
                    <a:pt x="143992" y="33235"/>
                  </a:lnTo>
                  <a:lnTo>
                    <a:pt x="155067" y="33235"/>
                  </a:lnTo>
                  <a:lnTo>
                    <a:pt x="155067" y="22148"/>
                  </a:lnTo>
                  <a:close/>
                </a:path>
                <a:path w="631825" h="33654">
                  <a:moveTo>
                    <a:pt x="166154" y="11074"/>
                  </a:moveTo>
                  <a:lnTo>
                    <a:pt x="155079" y="11074"/>
                  </a:lnTo>
                  <a:lnTo>
                    <a:pt x="155079" y="22148"/>
                  </a:lnTo>
                  <a:lnTo>
                    <a:pt x="155079" y="33235"/>
                  </a:lnTo>
                  <a:lnTo>
                    <a:pt x="166154" y="33235"/>
                  </a:lnTo>
                  <a:lnTo>
                    <a:pt x="166154" y="22148"/>
                  </a:lnTo>
                  <a:lnTo>
                    <a:pt x="166154" y="11074"/>
                  </a:lnTo>
                  <a:close/>
                </a:path>
                <a:path w="631825" h="33654">
                  <a:moveTo>
                    <a:pt x="210451" y="22148"/>
                  </a:moveTo>
                  <a:lnTo>
                    <a:pt x="199377" y="22148"/>
                  </a:lnTo>
                  <a:lnTo>
                    <a:pt x="199377" y="11074"/>
                  </a:lnTo>
                  <a:lnTo>
                    <a:pt x="188302" y="11074"/>
                  </a:lnTo>
                  <a:lnTo>
                    <a:pt x="177228" y="11074"/>
                  </a:lnTo>
                  <a:lnTo>
                    <a:pt x="177228" y="22148"/>
                  </a:lnTo>
                  <a:lnTo>
                    <a:pt x="177228" y="33235"/>
                  </a:lnTo>
                  <a:lnTo>
                    <a:pt x="188302" y="33235"/>
                  </a:lnTo>
                  <a:lnTo>
                    <a:pt x="199377" y="33235"/>
                  </a:lnTo>
                  <a:lnTo>
                    <a:pt x="210451" y="33235"/>
                  </a:lnTo>
                  <a:lnTo>
                    <a:pt x="210451" y="22148"/>
                  </a:lnTo>
                  <a:close/>
                </a:path>
                <a:path w="631825" h="33654">
                  <a:moveTo>
                    <a:pt x="232613" y="11074"/>
                  </a:moveTo>
                  <a:lnTo>
                    <a:pt x="221538" y="11074"/>
                  </a:lnTo>
                  <a:lnTo>
                    <a:pt x="210464" y="11074"/>
                  </a:lnTo>
                  <a:lnTo>
                    <a:pt x="210464" y="22148"/>
                  </a:lnTo>
                  <a:lnTo>
                    <a:pt x="210464" y="33235"/>
                  </a:lnTo>
                  <a:lnTo>
                    <a:pt x="221538" y="33235"/>
                  </a:lnTo>
                  <a:lnTo>
                    <a:pt x="221538" y="22148"/>
                  </a:lnTo>
                  <a:lnTo>
                    <a:pt x="232613" y="22148"/>
                  </a:lnTo>
                  <a:lnTo>
                    <a:pt x="232613" y="11074"/>
                  </a:lnTo>
                  <a:close/>
                </a:path>
                <a:path w="631825" h="33654">
                  <a:moveTo>
                    <a:pt x="265836" y="11074"/>
                  </a:moveTo>
                  <a:lnTo>
                    <a:pt x="254762" y="11074"/>
                  </a:lnTo>
                  <a:lnTo>
                    <a:pt x="254762" y="22148"/>
                  </a:lnTo>
                  <a:lnTo>
                    <a:pt x="243687" y="22148"/>
                  </a:lnTo>
                  <a:lnTo>
                    <a:pt x="243687" y="33235"/>
                  </a:lnTo>
                  <a:lnTo>
                    <a:pt x="254762" y="33235"/>
                  </a:lnTo>
                  <a:lnTo>
                    <a:pt x="265836" y="33235"/>
                  </a:lnTo>
                  <a:lnTo>
                    <a:pt x="265836" y="22148"/>
                  </a:lnTo>
                  <a:lnTo>
                    <a:pt x="265836" y="11074"/>
                  </a:lnTo>
                  <a:close/>
                </a:path>
                <a:path w="631825" h="33654">
                  <a:moveTo>
                    <a:pt x="321221" y="11074"/>
                  </a:moveTo>
                  <a:lnTo>
                    <a:pt x="310146" y="11074"/>
                  </a:lnTo>
                  <a:lnTo>
                    <a:pt x="299072" y="11074"/>
                  </a:lnTo>
                  <a:lnTo>
                    <a:pt x="287997" y="11074"/>
                  </a:lnTo>
                  <a:lnTo>
                    <a:pt x="276923" y="11074"/>
                  </a:lnTo>
                  <a:lnTo>
                    <a:pt x="276923" y="22148"/>
                  </a:lnTo>
                  <a:lnTo>
                    <a:pt x="265849" y="22148"/>
                  </a:lnTo>
                  <a:lnTo>
                    <a:pt x="265849" y="33235"/>
                  </a:lnTo>
                  <a:lnTo>
                    <a:pt x="276923" y="33235"/>
                  </a:lnTo>
                  <a:lnTo>
                    <a:pt x="287997" y="33235"/>
                  </a:lnTo>
                  <a:lnTo>
                    <a:pt x="299072" y="33235"/>
                  </a:lnTo>
                  <a:lnTo>
                    <a:pt x="310146" y="33235"/>
                  </a:lnTo>
                  <a:lnTo>
                    <a:pt x="310146" y="22148"/>
                  </a:lnTo>
                  <a:lnTo>
                    <a:pt x="321221" y="22148"/>
                  </a:lnTo>
                  <a:lnTo>
                    <a:pt x="321221" y="11074"/>
                  </a:lnTo>
                  <a:close/>
                </a:path>
                <a:path w="631825" h="33654">
                  <a:moveTo>
                    <a:pt x="376605" y="22148"/>
                  </a:moveTo>
                  <a:lnTo>
                    <a:pt x="365531" y="22148"/>
                  </a:lnTo>
                  <a:lnTo>
                    <a:pt x="365531" y="11074"/>
                  </a:lnTo>
                  <a:lnTo>
                    <a:pt x="354457" y="11074"/>
                  </a:lnTo>
                  <a:lnTo>
                    <a:pt x="343382" y="11074"/>
                  </a:lnTo>
                  <a:lnTo>
                    <a:pt x="332308" y="11074"/>
                  </a:lnTo>
                  <a:lnTo>
                    <a:pt x="321233" y="11074"/>
                  </a:lnTo>
                  <a:lnTo>
                    <a:pt x="321233" y="22148"/>
                  </a:lnTo>
                  <a:lnTo>
                    <a:pt x="332308" y="22148"/>
                  </a:lnTo>
                  <a:lnTo>
                    <a:pt x="332308" y="33235"/>
                  </a:lnTo>
                  <a:lnTo>
                    <a:pt x="343382" y="33235"/>
                  </a:lnTo>
                  <a:lnTo>
                    <a:pt x="343382" y="22148"/>
                  </a:lnTo>
                  <a:lnTo>
                    <a:pt x="354457" y="22148"/>
                  </a:lnTo>
                  <a:lnTo>
                    <a:pt x="354457" y="33235"/>
                  </a:lnTo>
                  <a:lnTo>
                    <a:pt x="365531" y="33235"/>
                  </a:lnTo>
                  <a:lnTo>
                    <a:pt x="376605" y="33235"/>
                  </a:lnTo>
                  <a:lnTo>
                    <a:pt x="376605" y="22148"/>
                  </a:lnTo>
                  <a:close/>
                </a:path>
                <a:path w="631825" h="33654">
                  <a:moveTo>
                    <a:pt x="398767" y="22148"/>
                  </a:moveTo>
                  <a:lnTo>
                    <a:pt x="387692" y="22148"/>
                  </a:lnTo>
                  <a:lnTo>
                    <a:pt x="376618" y="22148"/>
                  </a:lnTo>
                  <a:lnTo>
                    <a:pt x="376618" y="33235"/>
                  </a:lnTo>
                  <a:lnTo>
                    <a:pt x="387692" y="33235"/>
                  </a:lnTo>
                  <a:lnTo>
                    <a:pt x="398767" y="33235"/>
                  </a:lnTo>
                  <a:lnTo>
                    <a:pt x="398767" y="22148"/>
                  </a:lnTo>
                  <a:close/>
                </a:path>
                <a:path w="631825" h="33654">
                  <a:moveTo>
                    <a:pt x="431990" y="11074"/>
                  </a:moveTo>
                  <a:lnTo>
                    <a:pt x="420916" y="11074"/>
                  </a:lnTo>
                  <a:lnTo>
                    <a:pt x="420916" y="22148"/>
                  </a:lnTo>
                  <a:lnTo>
                    <a:pt x="431990" y="22148"/>
                  </a:lnTo>
                  <a:lnTo>
                    <a:pt x="431990" y="11074"/>
                  </a:lnTo>
                  <a:close/>
                </a:path>
                <a:path w="631825" h="33654">
                  <a:moveTo>
                    <a:pt x="443077" y="11074"/>
                  </a:moveTo>
                  <a:lnTo>
                    <a:pt x="432003" y="11074"/>
                  </a:lnTo>
                  <a:lnTo>
                    <a:pt x="432003" y="22148"/>
                  </a:lnTo>
                  <a:lnTo>
                    <a:pt x="432003" y="33235"/>
                  </a:lnTo>
                  <a:lnTo>
                    <a:pt x="443077" y="33235"/>
                  </a:lnTo>
                  <a:lnTo>
                    <a:pt x="443077" y="22148"/>
                  </a:lnTo>
                  <a:lnTo>
                    <a:pt x="443077" y="11074"/>
                  </a:lnTo>
                  <a:close/>
                </a:path>
                <a:path w="631825" h="33654">
                  <a:moveTo>
                    <a:pt x="465226" y="11074"/>
                  </a:moveTo>
                  <a:lnTo>
                    <a:pt x="454152" y="11074"/>
                  </a:lnTo>
                  <a:lnTo>
                    <a:pt x="454152" y="22148"/>
                  </a:lnTo>
                  <a:lnTo>
                    <a:pt x="465226" y="22148"/>
                  </a:lnTo>
                  <a:lnTo>
                    <a:pt x="465226" y="11074"/>
                  </a:lnTo>
                  <a:close/>
                </a:path>
                <a:path w="631825" h="33654">
                  <a:moveTo>
                    <a:pt x="487375" y="11074"/>
                  </a:moveTo>
                  <a:lnTo>
                    <a:pt x="476300" y="11074"/>
                  </a:lnTo>
                  <a:lnTo>
                    <a:pt x="476300" y="22148"/>
                  </a:lnTo>
                  <a:lnTo>
                    <a:pt x="487375" y="22148"/>
                  </a:lnTo>
                  <a:lnTo>
                    <a:pt x="487375" y="11074"/>
                  </a:lnTo>
                  <a:close/>
                </a:path>
                <a:path w="631825" h="33654">
                  <a:moveTo>
                    <a:pt x="520611" y="11074"/>
                  </a:moveTo>
                  <a:lnTo>
                    <a:pt x="509536" y="11074"/>
                  </a:lnTo>
                  <a:lnTo>
                    <a:pt x="498462" y="11074"/>
                  </a:lnTo>
                  <a:lnTo>
                    <a:pt x="487387" y="11074"/>
                  </a:lnTo>
                  <a:lnTo>
                    <a:pt x="487387" y="22148"/>
                  </a:lnTo>
                  <a:lnTo>
                    <a:pt x="487387" y="33235"/>
                  </a:lnTo>
                  <a:lnTo>
                    <a:pt x="498462" y="33235"/>
                  </a:lnTo>
                  <a:lnTo>
                    <a:pt x="509536" y="33235"/>
                  </a:lnTo>
                  <a:lnTo>
                    <a:pt x="520611" y="33235"/>
                  </a:lnTo>
                  <a:lnTo>
                    <a:pt x="520611" y="22148"/>
                  </a:lnTo>
                  <a:lnTo>
                    <a:pt x="520611" y="11074"/>
                  </a:lnTo>
                  <a:close/>
                </a:path>
                <a:path w="631825" h="33654">
                  <a:moveTo>
                    <a:pt x="542759" y="11074"/>
                  </a:moveTo>
                  <a:lnTo>
                    <a:pt x="531685" y="11074"/>
                  </a:lnTo>
                  <a:lnTo>
                    <a:pt x="531685" y="22148"/>
                  </a:lnTo>
                  <a:lnTo>
                    <a:pt x="542759" y="22148"/>
                  </a:lnTo>
                  <a:lnTo>
                    <a:pt x="542759" y="11074"/>
                  </a:lnTo>
                  <a:close/>
                </a:path>
                <a:path w="631825" h="33654">
                  <a:moveTo>
                    <a:pt x="564908" y="11074"/>
                  </a:moveTo>
                  <a:lnTo>
                    <a:pt x="553847" y="11074"/>
                  </a:lnTo>
                  <a:lnTo>
                    <a:pt x="542772" y="11074"/>
                  </a:lnTo>
                  <a:lnTo>
                    <a:pt x="542772" y="22148"/>
                  </a:lnTo>
                  <a:lnTo>
                    <a:pt x="553847" y="22148"/>
                  </a:lnTo>
                  <a:lnTo>
                    <a:pt x="564908" y="22148"/>
                  </a:lnTo>
                  <a:lnTo>
                    <a:pt x="564908" y="11074"/>
                  </a:lnTo>
                  <a:close/>
                </a:path>
                <a:path w="631825" h="33654">
                  <a:moveTo>
                    <a:pt x="598131" y="0"/>
                  </a:moveTo>
                  <a:lnTo>
                    <a:pt x="587057" y="0"/>
                  </a:lnTo>
                  <a:lnTo>
                    <a:pt x="587057" y="11074"/>
                  </a:lnTo>
                  <a:lnTo>
                    <a:pt x="575995" y="11074"/>
                  </a:lnTo>
                  <a:lnTo>
                    <a:pt x="564921" y="11074"/>
                  </a:lnTo>
                  <a:lnTo>
                    <a:pt x="564921" y="22148"/>
                  </a:lnTo>
                  <a:lnTo>
                    <a:pt x="575995" y="22148"/>
                  </a:lnTo>
                  <a:lnTo>
                    <a:pt x="587057" y="22148"/>
                  </a:lnTo>
                  <a:lnTo>
                    <a:pt x="598131" y="22148"/>
                  </a:lnTo>
                  <a:lnTo>
                    <a:pt x="598131" y="11074"/>
                  </a:lnTo>
                  <a:lnTo>
                    <a:pt x="598131" y="0"/>
                  </a:lnTo>
                  <a:close/>
                </a:path>
                <a:path w="631825" h="33654">
                  <a:moveTo>
                    <a:pt x="620293" y="0"/>
                  </a:moveTo>
                  <a:lnTo>
                    <a:pt x="609219" y="0"/>
                  </a:lnTo>
                  <a:lnTo>
                    <a:pt x="598157" y="0"/>
                  </a:lnTo>
                  <a:lnTo>
                    <a:pt x="598157" y="11074"/>
                  </a:lnTo>
                  <a:lnTo>
                    <a:pt x="598157" y="22148"/>
                  </a:lnTo>
                  <a:lnTo>
                    <a:pt x="609219" y="22148"/>
                  </a:lnTo>
                  <a:lnTo>
                    <a:pt x="620293" y="22148"/>
                  </a:lnTo>
                  <a:lnTo>
                    <a:pt x="620293" y="11074"/>
                  </a:lnTo>
                  <a:lnTo>
                    <a:pt x="620293" y="0"/>
                  </a:lnTo>
                  <a:close/>
                </a:path>
                <a:path w="631825" h="33654">
                  <a:moveTo>
                    <a:pt x="631380" y="0"/>
                  </a:moveTo>
                  <a:lnTo>
                    <a:pt x="620306" y="0"/>
                  </a:lnTo>
                  <a:lnTo>
                    <a:pt x="620306" y="11074"/>
                  </a:lnTo>
                  <a:lnTo>
                    <a:pt x="620306" y="22148"/>
                  </a:lnTo>
                  <a:lnTo>
                    <a:pt x="631380" y="22148"/>
                  </a:lnTo>
                  <a:lnTo>
                    <a:pt x="631380" y="11074"/>
                  </a:lnTo>
                  <a:lnTo>
                    <a:pt x="6313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5955525" y="4000093"/>
              <a:ext cx="631825" cy="44450"/>
            </a:xfrm>
            <a:custGeom>
              <a:avLst/>
              <a:gdLst/>
              <a:ahLst/>
              <a:cxnLst/>
              <a:rect l="l" t="t" r="r" b="b"/>
              <a:pathLst>
                <a:path w="631825" h="44450">
                  <a:moveTo>
                    <a:pt x="11074" y="11074"/>
                  </a:moveTo>
                  <a:lnTo>
                    <a:pt x="0" y="11074"/>
                  </a:lnTo>
                  <a:lnTo>
                    <a:pt x="0" y="22148"/>
                  </a:lnTo>
                  <a:lnTo>
                    <a:pt x="11074" y="22148"/>
                  </a:lnTo>
                  <a:lnTo>
                    <a:pt x="11074" y="11074"/>
                  </a:lnTo>
                  <a:close/>
                </a:path>
                <a:path w="631825" h="44450">
                  <a:moveTo>
                    <a:pt x="44297" y="33235"/>
                  </a:moveTo>
                  <a:lnTo>
                    <a:pt x="33223" y="33235"/>
                  </a:lnTo>
                  <a:lnTo>
                    <a:pt x="22148" y="33235"/>
                  </a:lnTo>
                  <a:lnTo>
                    <a:pt x="11074" y="33235"/>
                  </a:lnTo>
                  <a:lnTo>
                    <a:pt x="11074" y="22161"/>
                  </a:lnTo>
                  <a:lnTo>
                    <a:pt x="0" y="22161"/>
                  </a:lnTo>
                  <a:lnTo>
                    <a:pt x="0" y="33235"/>
                  </a:lnTo>
                  <a:lnTo>
                    <a:pt x="0" y="44310"/>
                  </a:lnTo>
                  <a:lnTo>
                    <a:pt x="11074" y="44310"/>
                  </a:lnTo>
                  <a:lnTo>
                    <a:pt x="22148" y="44310"/>
                  </a:lnTo>
                  <a:lnTo>
                    <a:pt x="33223" y="44310"/>
                  </a:lnTo>
                  <a:lnTo>
                    <a:pt x="44297" y="44310"/>
                  </a:lnTo>
                  <a:lnTo>
                    <a:pt x="44297" y="33235"/>
                  </a:lnTo>
                  <a:close/>
                </a:path>
                <a:path w="631825" h="44450">
                  <a:moveTo>
                    <a:pt x="44297" y="11074"/>
                  </a:moveTo>
                  <a:lnTo>
                    <a:pt x="33223" y="11074"/>
                  </a:lnTo>
                  <a:lnTo>
                    <a:pt x="22148" y="11074"/>
                  </a:lnTo>
                  <a:lnTo>
                    <a:pt x="22148" y="22148"/>
                  </a:lnTo>
                  <a:lnTo>
                    <a:pt x="33223" y="22148"/>
                  </a:lnTo>
                  <a:lnTo>
                    <a:pt x="44297" y="22148"/>
                  </a:lnTo>
                  <a:lnTo>
                    <a:pt x="44297" y="11074"/>
                  </a:lnTo>
                  <a:close/>
                </a:path>
                <a:path w="631825" h="44450">
                  <a:moveTo>
                    <a:pt x="55384" y="11074"/>
                  </a:moveTo>
                  <a:lnTo>
                    <a:pt x="44310" y="11074"/>
                  </a:lnTo>
                  <a:lnTo>
                    <a:pt x="44310" y="22148"/>
                  </a:lnTo>
                  <a:lnTo>
                    <a:pt x="55384" y="22148"/>
                  </a:lnTo>
                  <a:lnTo>
                    <a:pt x="55384" y="11074"/>
                  </a:lnTo>
                  <a:close/>
                </a:path>
                <a:path w="631825" h="44450">
                  <a:moveTo>
                    <a:pt x="77533" y="22161"/>
                  </a:moveTo>
                  <a:lnTo>
                    <a:pt x="66459" y="22161"/>
                  </a:lnTo>
                  <a:lnTo>
                    <a:pt x="66459" y="33235"/>
                  </a:lnTo>
                  <a:lnTo>
                    <a:pt x="55384" y="33235"/>
                  </a:lnTo>
                  <a:lnTo>
                    <a:pt x="44310" y="33235"/>
                  </a:lnTo>
                  <a:lnTo>
                    <a:pt x="44310" y="44310"/>
                  </a:lnTo>
                  <a:lnTo>
                    <a:pt x="55384" y="44310"/>
                  </a:lnTo>
                  <a:lnTo>
                    <a:pt x="66459" y="44310"/>
                  </a:lnTo>
                  <a:lnTo>
                    <a:pt x="77533" y="44310"/>
                  </a:lnTo>
                  <a:lnTo>
                    <a:pt x="77533" y="33248"/>
                  </a:lnTo>
                  <a:lnTo>
                    <a:pt x="77533" y="22161"/>
                  </a:lnTo>
                  <a:close/>
                </a:path>
                <a:path w="631825" h="44450">
                  <a:moveTo>
                    <a:pt x="77533" y="11074"/>
                  </a:moveTo>
                  <a:lnTo>
                    <a:pt x="66459" y="11074"/>
                  </a:lnTo>
                  <a:lnTo>
                    <a:pt x="66459" y="22148"/>
                  </a:lnTo>
                  <a:lnTo>
                    <a:pt x="77533" y="22148"/>
                  </a:lnTo>
                  <a:lnTo>
                    <a:pt x="77533" y="11074"/>
                  </a:lnTo>
                  <a:close/>
                </a:path>
                <a:path w="631825" h="44450">
                  <a:moveTo>
                    <a:pt x="99682" y="33235"/>
                  </a:moveTo>
                  <a:lnTo>
                    <a:pt x="88607" y="33235"/>
                  </a:lnTo>
                  <a:lnTo>
                    <a:pt x="88607" y="44310"/>
                  </a:lnTo>
                  <a:lnTo>
                    <a:pt x="99682" y="44310"/>
                  </a:lnTo>
                  <a:lnTo>
                    <a:pt x="99682" y="33235"/>
                  </a:lnTo>
                  <a:close/>
                </a:path>
                <a:path w="631825" h="44450">
                  <a:moveTo>
                    <a:pt x="99682" y="11074"/>
                  </a:moveTo>
                  <a:lnTo>
                    <a:pt x="88607" y="11074"/>
                  </a:lnTo>
                  <a:lnTo>
                    <a:pt x="88607" y="22148"/>
                  </a:lnTo>
                  <a:lnTo>
                    <a:pt x="99682" y="22148"/>
                  </a:lnTo>
                  <a:lnTo>
                    <a:pt x="99682" y="11074"/>
                  </a:lnTo>
                  <a:close/>
                </a:path>
                <a:path w="631825" h="44450">
                  <a:moveTo>
                    <a:pt x="121843" y="22161"/>
                  </a:moveTo>
                  <a:lnTo>
                    <a:pt x="110769" y="22161"/>
                  </a:lnTo>
                  <a:lnTo>
                    <a:pt x="99695" y="22161"/>
                  </a:lnTo>
                  <a:lnTo>
                    <a:pt x="99695" y="33235"/>
                  </a:lnTo>
                  <a:lnTo>
                    <a:pt x="99695" y="44310"/>
                  </a:lnTo>
                  <a:lnTo>
                    <a:pt x="110769" y="44310"/>
                  </a:lnTo>
                  <a:lnTo>
                    <a:pt x="110769" y="33248"/>
                  </a:lnTo>
                  <a:lnTo>
                    <a:pt x="121843" y="33248"/>
                  </a:lnTo>
                  <a:lnTo>
                    <a:pt x="121843" y="22161"/>
                  </a:lnTo>
                  <a:close/>
                </a:path>
                <a:path w="631825" h="44450">
                  <a:moveTo>
                    <a:pt x="177228" y="22161"/>
                  </a:moveTo>
                  <a:lnTo>
                    <a:pt x="166154" y="22161"/>
                  </a:lnTo>
                  <a:lnTo>
                    <a:pt x="155079" y="22161"/>
                  </a:lnTo>
                  <a:lnTo>
                    <a:pt x="155079" y="33248"/>
                  </a:lnTo>
                  <a:lnTo>
                    <a:pt x="166154" y="33248"/>
                  </a:lnTo>
                  <a:lnTo>
                    <a:pt x="177228" y="33248"/>
                  </a:lnTo>
                  <a:lnTo>
                    <a:pt x="177228" y="22161"/>
                  </a:lnTo>
                  <a:close/>
                </a:path>
                <a:path w="631825" h="44450">
                  <a:moveTo>
                    <a:pt x="199377" y="11074"/>
                  </a:moveTo>
                  <a:lnTo>
                    <a:pt x="188302" y="11074"/>
                  </a:lnTo>
                  <a:lnTo>
                    <a:pt x="177228" y="11074"/>
                  </a:lnTo>
                  <a:lnTo>
                    <a:pt x="166154" y="11074"/>
                  </a:lnTo>
                  <a:lnTo>
                    <a:pt x="155079" y="11074"/>
                  </a:lnTo>
                  <a:lnTo>
                    <a:pt x="155079" y="22148"/>
                  </a:lnTo>
                  <a:lnTo>
                    <a:pt x="166154" y="22148"/>
                  </a:lnTo>
                  <a:lnTo>
                    <a:pt x="177228" y="22148"/>
                  </a:lnTo>
                  <a:lnTo>
                    <a:pt x="188302" y="22148"/>
                  </a:lnTo>
                  <a:lnTo>
                    <a:pt x="199377" y="22148"/>
                  </a:lnTo>
                  <a:lnTo>
                    <a:pt x="199377" y="11074"/>
                  </a:lnTo>
                  <a:close/>
                </a:path>
                <a:path w="631825" h="44450">
                  <a:moveTo>
                    <a:pt x="210451" y="22161"/>
                  </a:moveTo>
                  <a:lnTo>
                    <a:pt x="199377" y="22161"/>
                  </a:lnTo>
                  <a:lnTo>
                    <a:pt x="188302" y="22161"/>
                  </a:lnTo>
                  <a:lnTo>
                    <a:pt x="188302" y="33248"/>
                  </a:lnTo>
                  <a:lnTo>
                    <a:pt x="199377" y="33248"/>
                  </a:lnTo>
                  <a:lnTo>
                    <a:pt x="210451" y="33248"/>
                  </a:lnTo>
                  <a:lnTo>
                    <a:pt x="210451" y="22161"/>
                  </a:lnTo>
                  <a:close/>
                </a:path>
                <a:path w="631825" h="44450">
                  <a:moveTo>
                    <a:pt x="243687" y="11074"/>
                  </a:moveTo>
                  <a:lnTo>
                    <a:pt x="232613" y="11074"/>
                  </a:lnTo>
                  <a:lnTo>
                    <a:pt x="232613" y="22148"/>
                  </a:lnTo>
                  <a:lnTo>
                    <a:pt x="243687" y="22148"/>
                  </a:lnTo>
                  <a:lnTo>
                    <a:pt x="243687" y="11074"/>
                  </a:lnTo>
                  <a:close/>
                </a:path>
                <a:path w="631825" h="44450">
                  <a:moveTo>
                    <a:pt x="254762" y="22161"/>
                  </a:moveTo>
                  <a:lnTo>
                    <a:pt x="243687" y="22161"/>
                  </a:lnTo>
                  <a:lnTo>
                    <a:pt x="243687" y="33248"/>
                  </a:lnTo>
                  <a:lnTo>
                    <a:pt x="254762" y="33248"/>
                  </a:lnTo>
                  <a:lnTo>
                    <a:pt x="254762" y="22161"/>
                  </a:lnTo>
                  <a:close/>
                </a:path>
                <a:path w="631825" h="44450">
                  <a:moveTo>
                    <a:pt x="287997" y="22161"/>
                  </a:moveTo>
                  <a:lnTo>
                    <a:pt x="276923" y="22161"/>
                  </a:lnTo>
                  <a:lnTo>
                    <a:pt x="265849" y="22161"/>
                  </a:lnTo>
                  <a:lnTo>
                    <a:pt x="265849" y="33248"/>
                  </a:lnTo>
                  <a:lnTo>
                    <a:pt x="276923" y="33248"/>
                  </a:lnTo>
                  <a:lnTo>
                    <a:pt x="287997" y="33248"/>
                  </a:lnTo>
                  <a:lnTo>
                    <a:pt x="287997" y="22161"/>
                  </a:lnTo>
                  <a:close/>
                </a:path>
                <a:path w="631825" h="44450">
                  <a:moveTo>
                    <a:pt x="299072" y="11074"/>
                  </a:moveTo>
                  <a:lnTo>
                    <a:pt x="287997" y="11074"/>
                  </a:lnTo>
                  <a:lnTo>
                    <a:pt x="276923" y="11074"/>
                  </a:lnTo>
                  <a:lnTo>
                    <a:pt x="276923" y="22148"/>
                  </a:lnTo>
                  <a:lnTo>
                    <a:pt x="287997" y="22148"/>
                  </a:lnTo>
                  <a:lnTo>
                    <a:pt x="299072" y="22148"/>
                  </a:lnTo>
                  <a:lnTo>
                    <a:pt x="299072" y="11074"/>
                  </a:lnTo>
                  <a:close/>
                </a:path>
                <a:path w="631825" h="44450">
                  <a:moveTo>
                    <a:pt x="310146" y="22161"/>
                  </a:moveTo>
                  <a:lnTo>
                    <a:pt x="299072" y="22161"/>
                  </a:lnTo>
                  <a:lnTo>
                    <a:pt x="299072" y="33248"/>
                  </a:lnTo>
                  <a:lnTo>
                    <a:pt x="310146" y="33248"/>
                  </a:lnTo>
                  <a:lnTo>
                    <a:pt x="310146" y="22161"/>
                  </a:lnTo>
                  <a:close/>
                </a:path>
                <a:path w="631825" h="44450">
                  <a:moveTo>
                    <a:pt x="354457" y="22161"/>
                  </a:moveTo>
                  <a:lnTo>
                    <a:pt x="343382" y="22161"/>
                  </a:lnTo>
                  <a:lnTo>
                    <a:pt x="343382" y="33248"/>
                  </a:lnTo>
                  <a:lnTo>
                    <a:pt x="354457" y="33248"/>
                  </a:lnTo>
                  <a:lnTo>
                    <a:pt x="354457" y="22161"/>
                  </a:lnTo>
                  <a:close/>
                </a:path>
                <a:path w="631825" h="44450">
                  <a:moveTo>
                    <a:pt x="365531" y="11074"/>
                  </a:moveTo>
                  <a:lnTo>
                    <a:pt x="354457" y="11074"/>
                  </a:lnTo>
                  <a:lnTo>
                    <a:pt x="343382" y="11074"/>
                  </a:lnTo>
                  <a:lnTo>
                    <a:pt x="343382" y="22148"/>
                  </a:lnTo>
                  <a:lnTo>
                    <a:pt x="354457" y="22148"/>
                  </a:lnTo>
                  <a:lnTo>
                    <a:pt x="365531" y="22148"/>
                  </a:lnTo>
                  <a:lnTo>
                    <a:pt x="365531" y="11074"/>
                  </a:lnTo>
                  <a:close/>
                </a:path>
                <a:path w="631825" h="44450">
                  <a:moveTo>
                    <a:pt x="376605" y="22161"/>
                  </a:moveTo>
                  <a:lnTo>
                    <a:pt x="365531" y="22161"/>
                  </a:lnTo>
                  <a:lnTo>
                    <a:pt x="365531" y="33248"/>
                  </a:lnTo>
                  <a:lnTo>
                    <a:pt x="376605" y="33248"/>
                  </a:lnTo>
                  <a:lnTo>
                    <a:pt x="376605" y="22161"/>
                  </a:lnTo>
                  <a:close/>
                </a:path>
                <a:path w="631825" h="44450">
                  <a:moveTo>
                    <a:pt x="409841" y="22161"/>
                  </a:moveTo>
                  <a:lnTo>
                    <a:pt x="398767" y="22161"/>
                  </a:lnTo>
                  <a:lnTo>
                    <a:pt x="387692" y="22161"/>
                  </a:lnTo>
                  <a:lnTo>
                    <a:pt x="376618" y="22161"/>
                  </a:lnTo>
                  <a:lnTo>
                    <a:pt x="376618" y="33248"/>
                  </a:lnTo>
                  <a:lnTo>
                    <a:pt x="387692" y="33248"/>
                  </a:lnTo>
                  <a:lnTo>
                    <a:pt x="398767" y="33248"/>
                  </a:lnTo>
                  <a:lnTo>
                    <a:pt x="409841" y="33248"/>
                  </a:lnTo>
                  <a:lnTo>
                    <a:pt x="409841" y="22161"/>
                  </a:lnTo>
                  <a:close/>
                </a:path>
                <a:path w="631825" h="44450">
                  <a:moveTo>
                    <a:pt x="409841" y="11074"/>
                  </a:moveTo>
                  <a:lnTo>
                    <a:pt x="398767" y="11074"/>
                  </a:lnTo>
                  <a:lnTo>
                    <a:pt x="387692" y="11074"/>
                  </a:lnTo>
                  <a:lnTo>
                    <a:pt x="376618" y="11074"/>
                  </a:lnTo>
                  <a:lnTo>
                    <a:pt x="376618" y="22148"/>
                  </a:lnTo>
                  <a:lnTo>
                    <a:pt x="387692" y="22148"/>
                  </a:lnTo>
                  <a:lnTo>
                    <a:pt x="398767" y="22148"/>
                  </a:lnTo>
                  <a:lnTo>
                    <a:pt x="409841" y="22148"/>
                  </a:lnTo>
                  <a:lnTo>
                    <a:pt x="409841" y="11074"/>
                  </a:lnTo>
                  <a:close/>
                </a:path>
                <a:path w="631825" h="44450">
                  <a:moveTo>
                    <a:pt x="431990" y="22161"/>
                  </a:moveTo>
                  <a:lnTo>
                    <a:pt x="420916" y="22161"/>
                  </a:lnTo>
                  <a:lnTo>
                    <a:pt x="420916" y="33248"/>
                  </a:lnTo>
                  <a:lnTo>
                    <a:pt x="431990" y="33248"/>
                  </a:lnTo>
                  <a:lnTo>
                    <a:pt x="431990" y="22161"/>
                  </a:lnTo>
                  <a:close/>
                </a:path>
                <a:path w="631825" h="44450">
                  <a:moveTo>
                    <a:pt x="454152" y="22161"/>
                  </a:moveTo>
                  <a:lnTo>
                    <a:pt x="443077" y="22161"/>
                  </a:lnTo>
                  <a:lnTo>
                    <a:pt x="443077" y="33248"/>
                  </a:lnTo>
                  <a:lnTo>
                    <a:pt x="454152" y="33248"/>
                  </a:lnTo>
                  <a:lnTo>
                    <a:pt x="454152" y="22161"/>
                  </a:lnTo>
                  <a:close/>
                </a:path>
                <a:path w="631825" h="44450">
                  <a:moveTo>
                    <a:pt x="454152" y="11074"/>
                  </a:moveTo>
                  <a:lnTo>
                    <a:pt x="443077" y="11074"/>
                  </a:lnTo>
                  <a:lnTo>
                    <a:pt x="432003" y="11074"/>
                  </a:lnTo>
                  <a:lnTo>
                    <a:pt x="432003" y="22148"/>
                  </a:lnTo>
                  <a:lnTo>
                    <a:pt x="443077" y="22148"/>
                  </a:lnTo>
                  <a:lnTo>
                    <a:pt x="454152" y="22148"/>
                  </a:lnTo>
                  <a:lnTo>
                    <a:pt x="454152" y="11074"/>
                  </a:lnTo>
                  <a:close/>
                </a:path>
                <a:path w="631825" h="44450">
                  <a:moveTo>
                    <a:pt x="509536" y="22161"/>
                  </a:moveTo>
                  <a:lnTo>
                    <a:pt x="498462" y="22161"/>
                  </a:lnTo>
                  <a:lnTo>
                    <a:pt x="498462" y="33248"/>
                  </a:lnTo>
                  <a:lnTo>
                    <a:pt x="509536" y="33248"/>
                  </a:lnTo>
                  <a:lnTo>
                    <a:pt x="509536" y="22161"/>
                  </a:lnTo>
                  <a:close/>
                </a:path>
                <a:path w="631825" h="44450">
                  <a:moveTo>
                    <a:pt x="542759" y="22161"/>
                  </a:moveTo>
                  <a:lnTo>
                    <a:pt x="531685" y="22161"/>
                  </a:lnTo>
                  <a:lnTo>
                    <a:pt x="520611" y="22161"/>
                  </a:lnTo>
                  <a:lnTo>
                    <a:pt x="520611" y="33248"/>
                  </a:lnTo>
                  <a:lnTo>
                    <a:pt x="531685" y="33248"/>
                  </a:lnTo>
                  <a:lnTo>
                    <a:pt x="542759" y="33248"/>
                  </a:lnTo>
                  <a:lnTo>
                    <a:pt x="542759" y="22161"/>
                  </a:lnTo>
                  <a:close/>
                </a:path>
                <a:path w="631825" h="44450">
                  <a:moveTo>
                    <a:pt x="542759" y="0"/>
                  </a:moveTo>
                  <a:lnTo>
                    <a:pt x="531685" y="0"/>
                  </a:lnTo>
                  <a:lnTo>
                    <a:pt x="531685" y="11074"/>
                  </a:lnTo>
                  <a:lnTo>
                    <a:pt x="520611" y="11074"/>
                  </a:lnTo>
                  <a:lnTo>
                    <a:pt x="520611" y="0"/>
                  </a:lnTo>
                  <a:lnTo>
                    <a:pt x="509536" y="0"/>
                  </a:lnTo>
                  <a:lnTo>
                    <a:pt x="509536" y="11074"/>
                  </a:lnTo>
                  <a:lnTo>
                    <a:pt x="498462" y="11074"/>
                  </a:lnTo>
                  <a:lnTo>
                    <a:pt x="498462" y="22148"/>
                  </a:lnTo>
                  <a:lnTo>
                    <a:pt x="509536" y="22148"/>
                  </a:lnTo>
                  <a:lnTo>
                    <a:pt x="520611" y="22148"/>
                  </a:lnTo>
                  <a:lnTo>
                    <a:pt x="531685" y="22148"/>
                  </a:lnTo>
                  <a:lnTo>
                    <a:pt x="542759" y="22148"/>
                  </a:lnTo>
                  <a:lnTo>
                    <a:pt x="542759" y="11087"/>
                  </a:lnTo>
                  <a:lnTo>
                    <a:pt x="542759" y="0"/>
                  </a:lnTo>
                  <a:close/>
                </a:path>
                <a:path w="631825" h="44450">
                  <a:moveTo>
                    <a:pt x="564908" y="22161"/>
                  </a:moveTo>
                  <a:lnTo>
                    <a:pt x="553847" y="22161"/>
                  </a:lnTo>
                  <a:lnTo>
                    <a:pt x="542772" y="22161"/>
                  </a:lnTo>
                  <a:lnTo>
                    <a:pt x="542772" y="33248"/>
                  </a:lnTo>
                  <a:lnTo>
                    <a:pt x="553847" y="33248"/>
                  </a:lnTo>
                  <a:lnTo>
                    <a:pt x="564908" y="33248"/>
                  </a:lnTo>
                  <a:lnTo>
                    <a:pt x="564908" y="22161"/>
                  </a:lnTo>
                  <a:close/>
                </a:path>
                <a:path w="631825" h="44450">
                  <a:moveTo>
                    <a:pt x="564908" y="0"/>
                  </a:moveTo>
                  <a:lnTo>
                    <a:pt x="553847" y="0"/>
                  </a:lnTo>
                  <a:lnTo>
                    <a:pt x="542772" y="0"/>
                  </a:lnTo>
                  <a:lnTo>
                    <a:pt x="542772" y="11074"/>
                  </a:lnTo>
                  <a:lnTo>
                    <a:pt x="542772" y="22148"/>
                  </a:lnTo>
                  <a:lnTo>
                    <a:pt x="553847" y="22148"/>
                  </a:lnTo>
                  <a:lnTo>
                    <a:pt x="553847" y="11087"/>
                  </a:lnTo>
                  <a:lnTo>
                    <a:pt x="564908" y="11087"/>
                  </a:lnTo>
                  <a:lnTo>
                    <a:pt x="564908" y="0"/>
                  </a:lnTo>
                  <a:close/>
                </a:path>
                <a:path w="631825" h="44450">
                  <a:moveTo>
                    <a:pt x="575995" y="22161"/>
                  </a:moveTo>
                  <a:lnTo>
                    <a:pt x="564921" y="22161"/>
                  </a:lnTo>
                  <a:lnTo>
                    <a:pt x="564921" y="33248"/>
                  </a:lnTo>
                  <a:lnTo>
                    <a:pt x="575995" y="33248"/>
                  </a:lnTo>
                  <a:lnTo>
                    <a:pt x="575995" y="22161"/>
                  </a:lnTo>
                  <a:close/>
                </a:path>
                <a:path w="631825" h="44450">
                  <a:moveTo>
                    <a:pt x="575995" y="0"/>
                  </a:moveTo>
                  <a:lnTo>
                    <a:pt x="564921" y="0"/>
                  </a:lnTo>
                  <a:lnTo>
                    <a:pt x="564921" y="11074"/>
                  </a:lnTo>
                  <a:lnTo>
                    <a:pt x="564921" y="22148"/>
                  </a:lnTo>
                  <a:lnTo>
                    <a:pt x="575995" y="22148"/>
                  </a:lnTo>
                  <a:lnTo>
                    <a:pt x="575995" y="11087"/>
                  </a:lnTo>
                  <a:lnTo>
                    <a:pt x="575995" y="0"/>
                  </a:lnTo>
                  <a:close/>
                </a:path>
                <a:path w="631825" h="44450">
                  <a:moveTo>
                    <a:pt x="598131" y="0"/>
                  </a:moveTo>
                  <a:lnTo>
                    <a:pt x="587057" y="0"/>
                  </a:lnTo>
                  <a:lnTo>
                    <a:pt x="587057" y="11074"/>
                  </a:lnTo>
                  <a:lnTo>
                    <a:pt x="587057" y="22148"/>
                  </a:lnTo>
                  <a:lnTo>
                    <a:pt x="598131" y="22148"/>
                  </a:lnTo>
                  <a:lnTo>
                    <a:pt x="598131" y="11087"/>
                  </a:lnTo>
                  <a:lnTo>
                    <a:pt x="598131" y="0"/>
                  </a:lnTo>
                  <a:close/>
                </a:path>
                <a:path w="631825" h="44450">
                  <a:moveTo>
                    <a:pt x="620293" y="0"/>
                  </a:moveTo>
                  <a:lnTo>
                    <a:pt x="609219" y="0"/>
                  </a:lnTo>
                  <a:lnTo>
                    <a:pt x="598157" y="0"/>
                  </a:lnTo>
                  <a:lnTo>
                    <a:pt x="598157" y="11074"/>
                  </a:lnTo>
                  <a:lnTo>
                    <a:pt x="598157" y="22148"/>
                  </a:lnTo>
                  <a:lnTo>
                    <a:pt x="609219" y="22148"/>
                  </a:lnTo>
                  <a:lnTo>
                    <a:pt x="609219" y="11087"/>
                  </a:lnTo>
                  <a:lnTo>
                    <a:pt x="620293" y="11087"/>
                  </a:lnTo>
                  <a:lnTo>
                    <a:pt x="620293" y="0"/>
                  </a:lnTo>
                  <a:close/>
                </a:path>
                <a:path w="631825" h="44450">
                  <a:moveTo>
                    <a:pt x="631380" y="22161"/>
                  </a:moveTo>
                  <a:lnTo>
                    <a:pt x="620306" y="22161"/>
                  </a:lnTo>
                  <a:lnTo>
                    <a:pt x="620306" y="33248"/>
                  </a:lnTo>
                  <a:lnTo>
                    <a:pt x="631380" y="33248"/>
                  </a:lnTo>
                  <a:lnTo>
                    <a:pt x="631380" y="2216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/>
            <p:cNvSpPr/>
            <p:nvPr/>
          </p:nvSpPr>
          <p:spPr>
            <a:xfrm>
              <a:off x="6055220" y="4033329"/>
              <a:ext cx="498475" cy="11430"/>
            </a:xfrm>
            <a:custGeom>
              <a:avLst/>
              <a:gdLst/>
              <a:ahLst/>
              <a:cxnLst/>
              <a:rect l="l" t="t" r="r" b="b"/>
              <a:pathLst>
                <a:path w="498475" h="11429">
                  <a:moveTo>
                    <a:pt x="22148" y="0"/>
                  </a:moveTo>
                  <a:lnTo>
                    <a:pt x="11074" y="0"/>
                  </a:lnTo>
                  <a:lnTo>
                    <a:pt x="0" y="0"/>
                  </a:lnTo>
                  <a:lnTo>
                    <a:pt x="0" y="11074"/>
                  </a:lnTo>
                  <a:lnTo>
                    <a:pt x="11074" y="11074"/>
                  </a:lnTo>
                  <a:lnTo>
                    <a:pt x="22148" y="11074"/>
                  </a:lnTo>
                  <a:lnTo>
                    <a:pt x="22148" y="0"/>
                  </a:lnTo>
                  <a:close/>
                </a:path>
                <a:path w="498475" h="11429">
                  <a:moveTo>
                    <a:pt x="44297" y="0"/>
                  </a:moveTo>
                  <a:lnTo>
                    <a:pt x="33223" y="0"/>
                  </a:lnTo>
                  <a:lnTo>
                    <a:pt x="33223" y="11074"/>
                  </a:lnTo>
                  <a:lnTo>
                    <a:pt x="44297" y="11074"/>
                  </a:lnTo>
                  <a:lnTo>
                    <a:pt x="44297" y="0"/>
                  </a:lnTo>
                  <a:close/>
                </a:path>
                <a:path w="498475" h="11429">
                  <a:moveTo>
                    <a:pt x="66459" y="0"/>
                  </a:moveTo>
                  <a:lnTo>
                    <a:pt x="55384" y="0"/>
                  </a:lnTo>
                  <a:lnTo>
                    <a:pt x="55384" y="11074"/>
                  </a:lnTo>
                  <a:lnTo>
                    <a:pt x="66459" y="11074"/>
                  </a:lnTo>
                  <a:lnTo>
                    <a:pt x="66459" y="0"/>
                  </a:lnTo>
                  <a:close/>
                </a:path>
                <a:path w="498475" h="11429">
                  <a:moveTo>
                    <a:pt x="88607" y="0"/>
                  </a:moveTo>
                  <a:lnTo>
                    <a:pt x="77533" y="0"/>
                  </a:lnTo>
                  <a:lnTo>
                    <a:pt x="77533" y="11074"/>
                  </a:lnTo>
                  <a:lnTo>
                    <a:pt x="88607" y="11074"/>
                  </a:lnTo>
                  <a:lnTo>
                    <a:pt x="88607" y="0"/>
                  </a:lnTo>
                  <a:close/>
                </a:path>
                <a:path w="498475" h="11429">
                  <a:moveTo>
                    <a:pt x="110756" y="0"/>
                  </a:moveTo>
                  <a:lnTo>
                    <a:pt x="99682" y="0"/>
                  </a:lnTo>
                  <a:lnTo>
                    <a:pt x="99682" y="11074"/>
                  </a:lnTo>
                  <a:lnTo>
                    <a:pt x="110756" y="11074"/>
                  </a:lnTo>
                  <a:lnTo>
                    <a:pt x="110756" y="0"/>
                  </a:lnTo>
                  <a:close/>
                </a:path>
                <a:path w="498475" h="11429">
                  <a:moveTo>
                    <a:pt x="132918" y="0"/>
                  </a:moveTo>
                  <a:lnTo>
                    <a:pt x="121843" y="0"/>
                  </a:lnTo>
                  <a:lnTo>
                    <a:pt x="121843" y="11074"/>
                  </a:lnTo>
                  <a:lnTo>
                    <a:pt x="132918" y="11074"/>
                  </a:lnTo>
                  <a:lnTo>
                    <a:pt x="132918" y="0"/>
                  </a:lnTo>
                  <a:close/>
                </a:path>
                <a:path w="498475" h="11429">
                  <a:moveTo>
                    <a:pt x="155067" y="0"/>
                  </a:moveTo>
                  <a:lnTo>
                    <a:pt x="143992" y="0"/>
                  </a:lnTo>
                  <a:lnTo>
                    <a:pt x="143992" y="11074"/>
                  </a:lnTo>
                  <a:lnTo>
                    <a:pt x="155067" y="11074"/>
                  </a:lnTo>
                  <a:lnTo>
                    <a:pt x="155067" y="0"/>
                  </a:lnTo>
                  <a:close/>
                </a:path>
                <a:path w="498475" h="11429">
                  <a:moveTo>
                    <a:pt x="177228" y="0"/>
                  </a:moveTo>
                  <a:lnTo>
                    <a:pt x="166154" y="0"/>
                  </a:lnTo>
                  <a:lnTo>
                    <a:pt x="166154" y="11074"/>
                  </a:lnTo>
                  <a:lnTo>
                    <a:pt x="177228" y="11074"/>
                  </a:lnTo>
                  <a:lnTo>
                    <a:pt x="177228" y="0"/>
                  </a:lnTo>
                  <a:close/>
                </a:path>
                <a:path w="498475" h="11429">
                  <a:moveTo>
                    <a:pt x="221526" y="0"/>
                  </a:moveTo>
                  <a:lnTo>
                    <a:pt x="210451" y="0"/>
                  </a:lnTo>
                  <a:lnTo>
                    <a:pt x="199377" y="0"/>
                  </a:lnTo>
                  <a:lnTo>
                    <a:pt x="199377" y="11074"/>
                  </a:lnTo>
                  <a:lnTo>
                    <a:pt x="210451" y="11074"/>
                  </a:lnTo>
                  <a:lnTo>
                    <a:pt x="221526" y="11074"/>
                  </a:lnTo>
                  <a:lnTo>
                    <a:pt x="221526" y="0"/>
                  </a:lnTo>
                  <a:close/>
                </a:path>
                <a:path w="498475" h="11429">
                  <a:moveTo>
                    <a:pt x="243687" y="0"/>
                  </a:moveTo>
                  <a:lnTo>
                    <a:pt x="232613" y="0"/>
                  </a:lnTo>
                  <a:lnTo>
                    <a:pt x="232613" y="11074"/>
                  </a:lnTo>
                  <a:lnTo>
                    <a:pt x="243687" y="11074"/>
                  </a:lnTo>
                  <a:lnTo>
                    <a:pt x="243687" y="0"/>
                  </a:lnTo>
                  <a:close/>
                </a:path>
                <a:path w="498475" h="11429">
                  <a:moveTo>
                    <a:pt x="276910" y="0"/>
                  </a:moveTo>
                  <a:lnTo>
                    <a:pt x="265836" y="0"/>
                  </a:lnTo>
                  <a:lnTo>
                    <a:pt x="265836" y="11074"/>
                  </a:lnTo>
                  <a:lnTo>
                    <a:pt x="276910" y="11074"/>
                  </a:lnTo>
                  <a:lnTo>
                    <a:pt x="276910" y="0"/>
                  </a:lnTo>
                  <a:close/>
                </a:path>
                <a:path w="498475" h="11429">
                  <a:moveTo>
                    <a:pt x="287997" y="0"/>
                  </a:moveTo>
                  <a:lnTo>
                    <a:pt x="276923" y="0"/>
                  </a:lnTo>
                  <a:lnTo>
                    <a:pt x="276923" y="11074"/>
                  </a:lnTo>
                  <a:lnTo>
                    <a:pt x="287997" y="11074"/>
                  </a:lnTo>
                  <a:lnTo>
                    <a:pt x="287997" y="0"/>
                  </a:lnTo>
                  <a:close/>
                </a:path>
                <a:path w="498475" h="11429">
                  <a:moveTo>
                    <a:pt x="332295" y="0"/>
                  </a:moveTo>
                  <a:lnTo>
                    <a:pt x="321221" y="0"/>
                  </a:lnTo>
                  <a:lnTo>
                    <a:pt x="321221" y="11074"/>
                  </a:lnTo>
                  <a:lnTo>
                    <a:pt x="332295" y="11074"/>
                  </a:lnTo>
                  <a:lnTo>
                    <a:pt x="332295" y="0"/>
                  </a:lnTo>
                  <a:close/>
                </a:path>
                <a:path w="498475" h="11429">
                  <a:moveTo>
                    <a:pt x="354457" y="0"/>
                  </a:moveTo>
                  <a:lnTo>
                    <a:pt x="343382" y="0"/>
                  </a:lnTo>
                  <a:lnTo>
                    <a:pt x="332308" y="0"/>
                  </a:lnTo>
                  <a:lnTo>
                    <a:pt x="332308" y="11074"/>
                  </a:lnTo>
                  <a:lnTo>
                    <a:pt x="343382" y="11074"/>
                  </a:lnTo>
                  <a:lnTo>
                    <a:pt x="354457" y="11074"/>
                  </a:lnTo>
                  <a:lnTo>
                    <a:pt x="354457" y="0"/>
                  </a:lnTo>
                  <a:close/>
                </a:path>
                <a:path w="498475" h="11429">
                  <a:moveTo>
                    <a:pt x="376605" y="0"/>
                  </a:moveTo>
                  <a:lnTo>
                    <a:pt x="365531" y="0"/>
                  </a:lnTo>
                  <a:lnTo>
                    <a:pt x="365531" y="11074"/>
                  </a:lnTo>
                  <a:lnTo>
                    <a:pt x="376605" y="11074"/>
                  </a:lnTo>
                  <a:lnTo>
                    <a:pt x="376605" y="0"/>
                  </a:lnTo>
                  <a:close/>
                </a:path>
                <a:path w="498475" h="11429">
                  <a:moveTo>
                    <a:pt x="420916" y="0"/>
                  </a:moveTo>
                  <a:lnTo>
                    <a:pt x="409841" y="0"/>
                  </a:lnTo>
                  <a:lnTo>
                    <a:pt x="409841" y="11074"/>
                  </a:lnTo>
                  <a:lnTo>
                    <a:pt x="420916" y="11074"/>
                  </a:lnTo>
                  <a:lnTo>
                    <a:pt x="420916" y="0"/>
                  </a:lnTo>
                  <a:close/>
                </a:path>
                <a:path w="498475" h="11429">
                  <a:moveTo>
                    <a:pt x="465213" y="0"/>
                  </a:moveTo>
                  <a:lnTo>
                    <a:pt x="454152" y="0"/>
                  </a:lnTo>
                  <a:lnTo>
                    <a:pt x="443077" y="0"/>
                  </a:lnTo>
                  <a:lnTo>
                    <a:pt x="443077" y="11074"/>
                  </a:lnTo>
                  <a:lnTo>
                    <a:pt x="454152" y="11074"/>
                  </a:lnTo>
                  <a:lnTo>
                    <a:pt x="465213" y="11074"/>
                  </a:lnTo>
                  <a:lnTo>
                    <a:pt x="465213" y="0"/>
                  </a:lnTo>
                  <a:close/>
                </a:path>
                <a:path w="498475" h="11429">
                  <a:moveTo>
                    <a:pt x="498436" y="0"/>
                  </a:moveTo>
                  <a:lnTo>
                    <a:pt x="487362" y="0"/>
                  </a:lnTo>
                  <a:lnTo>
                    <a:pt x="476300" y="0"/>
                  </a:lnTo>
                  <a:lnTo>
                    <a:pt x="465226" y="0"/>
                  </a:lnTo>
                  <a:lnTo>
                    <a:pt x="465226" y="11074"/>
                  </a:lnTo>
                  <a:lnTo>
                    <a:pt x="476300" y="11074"/>
                  </a:lnTo>
                  <a:lnTo>
                    <a:pt x="487362" y="11074"/>
                  </a:lnTo>
                  <a:lnTo>
                    <a:pt x="498436" y="11074"/>
                  </a:lnTo>
                  <a:lnTo>
                    <a:pt x="49843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6" name="object 46"/>
          <p:cNvSpPr txBox="1"/>
          <p:nvPr/>
        </p:nvSpPr>
        <p:spPr>
          <a:xfrm>
            <a:off x="4761103" y="7521740"/>
            <a:ext cx="536575" cy="160020"/>
          </a:xfrm>
          <a:prstGeom prst="rect">
            <a:avLst/>
          </a:prstGeom>
        </p:spPr>
        <p:txBody>
          <a:bodyPr vert="horz" wrap="square" lIns="0" tIns="571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45"/>
              </a:spcBef>
            </a:pPr>
            <a:r>
              <a:rPr sz="900" dirty="0">
                <a:solidFill>
                  <a:srgbClr val="FFFFFF"/>
                </a:solidFill>
                <a:latin typeface="Raleway"/>
                <a:cs typeface="Raleway"/>
              </a:rPr>
              <a:t>Page: </a:t>
            </a:r>
            <a:r>
              <a:rPr sz="900" spc="-25" dirty="0">
                <a:solidFill>
                  <a:srgbClr val="FFFFFF"/>
                </a:solidFill>
                <a:latin typeface="Raleway"/>
                <a:cs typeface="Raleway"/>
              </a:rPr>
              <a:t>220</a:t>
            </a:r>
            <a:endParaRPr sz="900">
              <a:latin typeface="Raleway"/>
              <a:cs typeface="Raleway"/>
            </a:endParaRPr>
          </a:p>
        </p:txBody>
      </p:sp>
      <p:graphicFrame>
        <p:nvGraphicFramePr>
          <p:cNvPr id="2" name="Object 1">
            <a:extLst>
              <a:ext uri="{FF2B5EF4-FFF2-40B4-BE49-F238E27FC236}">
                <a16:creationId xmlns:a16="http://schemas.microsoft.com/office/drawing/2014/main" id="{E761B1AB-617C-156F-FE3E-065CFCC946E6}"/>
              </a:ext>
            </a:extLst>
          </p:cNvPr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3879698391"/>
              </p:ext>
            </p:extLst>
          </p:nvPr>
        </p:nvGraphicFramePr>
        <p:xfrm>
          <a:off x="83347" y="5343888"/>
          <a:ext cx="8374853" cy="1718856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Worksheet" r:id="rId4" imgW="8724900" imgH="1790700" progId="Excel.Sheet.12">
                  <p:embed/>
                </p:oleObj>
              </mc:Choice>
              <mc:Fallback>
                <p:oleObj name="Worksheet" r:id="rId4" imgW="8724900" imgH="1790700" progId="Excel.Sheet.12">
                  <p:embed/>
                  <p:pic>
                    <p:nvPicPr>
                      <p:cNvPr id="2" name="Object 1">
                        <a:extLst>
                          <a:ext uri="{FF2B5EF4-FFF2-40B4-BE49-F238E27FC236}">
                            <a16:creationId xmlns:a16="http://schemas.microsoft.com/office/drawing/2014/main" id="{E761B1AB-617C-156F-FE3E-065CFCC946E6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83347" y="5343888"/>
                        <a:ext cx="8374853" cy="1718856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3" name="Picture 2" descr="A picture containing logo&#10;&#10;Description automatically generated">
            <a:extLst>
              <a:ext uri="{FF2B5EF4-FFF2-40B4-BE49-F238E27FC236}">
                <a16:creationId xmlns:a16="http://schemas.microsoft.com/office/drawing/2014/main" id="{50B70D95-DC92-CB40-D018-F303D8DE6C6B}"/>
              </a:ext>
            </a:extLst>
          </p:cNvPr>
          <p:cNvPicPr>
            <a:picLocks noChangeAspect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6732"/>
          <a:stretch/>
        </p:blipFill>
        <p:spPr>
          <a:xfrm>
            <a:off x="8610600" y="6449545"/>
            <a:ext cx="1293202" cy="1232368"/>
          </a:xfrm>
          <a:prstGeom prst="rect">
            <a:avLst/>
          </a:prstGeom>
        </p:spPr>
      </p:pic>
      <p:sp>
        <p:nvSpPr>
          <p:cNvPr id="4" name="Rectangle 3">
            <a:extLst>
              <a:ext uri="{FF2B5EF4-FFF2-40B4-BE49-F238E27FC236}">
                <a16:creationId xmlns:a16="http://schemas.microsoft.com/office/drawing/2014/main" id="{56F3C9DA-BCF5-82F8-AC36-0732524A97C0}"/>
              </a:ext>
            </a:extLst>
          </p:cNvPr>
          <p:cNvSpPr/>
          <p:nvPr/>
        </p:nvSpPr>
        <p:spPr>
          <a:xfrm>
            <a:off x="7411278" y="5267296"/>
            <a:ext cx="1219200" cy="1872039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96649537"/>
      </p:ext>
    </p:extLst>
  </p:cSld>
  <p:clrMapOvr>
    <a:masterClrMapping/>
  </p:clrMapOvr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object 5"/>
          <p:cNvSpPr/>
          <p:nvPr/>
        </p:nvSpPr>
        <p:spPr>
          <a:xfrm>
            <a:off x="506729" y="2302185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506729" y="2530785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506729" y="2645085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506729" y="2759385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506729" y="2873685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506729" y="2987985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506729" y="3216585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506729" y="3330885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506729" y="3445185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506729" y="3673785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506729" y="3902385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 txBox="1"/>
          <p:nvPr/>
        </p:nvSpPr>
        <p:spPr>
          <a:xfrm>
            <a:off x="241300" y="950262"/>
            <a:ext cx="3196590" cy="344868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spc="75" dirty="0">
                <a:latin typeface="Arial"/>
                <a:cs typeface="Arial"/>
              </a:rPr>
              <a:t>MIRAGE</a:t>
            </a:r>
            <a:r>
              <a:rPr sz="1200" b="1" spc="160" dirty="0">
                <a:latin typeface="Arial"/>
                <a:cs typeface="Arial"/>
              </a:rPr>
              <a:t> </a:t>
            </a:r>
            <a:r>
              <a:rPr sz="1200" b="1" spc="50" dirty="0">
                <a:latin typeface="Arial"/>
                <a:cs typeface="Arial"/>
              </a:rPr>
              <a:t>3-</a:t>
            </a:r>
            <a:r>
              <a:rPr sz="1200" b="1" spc="70" dirty="0">
                <a:latin typeface="Arial"/>
                <a:cs typeface="Arial"/>
              </a:rPr>
              <a:t>PIECE</a:t>
            </a:r>
            <a:r>
              <a:rPr sz="1200" b="1" spc="16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TABLE</a:t>
            </a:r>
            <a:r>
              <a:rPr sz="1200" b="1" spc="160" dirty="0">
                <a:latin typeface="Arial"/>
                <a:cs typeface="Arial"/>
              </a:rPr>
              <a:t> </a:t>
            </a:r>
            <a:r>
              <a:rPr sz="1200" b="1" spc="-25" dirty="0">
                <a:latin typeface="Arial"/>
                <a:cs typeface="Arial"/>
              </a:rPr>
              <a:t>SET</a:t>
            </a:r>
            <a:endParaRPr sz="1200" dirty="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790"/>
              </a:spcBef>
            </a:pPr>
            <a:r>
              <a:rPr sz="750" b="1" dirty="0">
                <a:latin typeface="Raleway"/>
                <a:cs typeface="Raleway"/>
              </a:rPr>
              <a:t>SKU:</a:t>
            </a:r>
            <a:r>
              <a:rPr sz="750" b="1" spc="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MR300-2E-</a:t>
            </a:r>
            <a:r>
              <a:rPr sz="750" spc="-25" dirty="0">
                <a:latin typeface="Raleway"/>
                <a:cs typeface="Raleway"/>
              </a:rPr>
              <a:t>3PC</a:t>
            </a:r>
            <a:endParaRPr sz="750" dirty="0">
              <a:latin typeface="Raleway"/>
              <a:cs typeface="Raleway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700" dirty="0">
              <a:latin typeface="Raleway"/>
              <a:cs typeface="Raleway"/>
            </a:endParaRPr>
          </a:p>
          <a:p>
            <a:pPr marL="12700" marR="32384">
              <a:lnSpc>
                <a:spcPct val="100000"/>
              </a:lnSpc>
              <a:spcBef>
                <a:spcPts val="5"/>
              </a:spcBef>
            </a:pPr>
            <a:r>
              <a:rPr sz="750" dirty="0">
                <a:latin typeface="Raleway"/>
                <a:cs typeface="Raleway"/>
              </a:rPr>
              <a:t>A dazzling collection of tables, Mirage delivers contemporary </a:t>
            </a:r>
            <a:r>
              <a:rPr sz="750" spc="-20" dirty="0">
                <a:latin typeface="Raleway"/>
                <a:cs typeface="Raleway"/>
              </a:rPr>
              <a:t>glam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styling in this beautiful 3-piece set. White finishes combine </a:t>
            </a:r>
            <a:r>
              <a:rPr sz="750" spc="-20" dirty="0">
                <a:latin typeface="Raleway"/>
                <a:cs typeface="Raleway"/>
              </a:rPr>
              <a:t>with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mirrored drawer fronts and chrome legs in tables that glimmer </a:t>
            </a:r>
            <a:r>
              <a:rPr sz="750" spc="-25" dirty="0">
                <a:latin typeface="Raleway"/>
                <a:cs typeface="Raleway"/>
              </a:rPr>
              <a:t>and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sparkle in available light. Function is also important and Mirage </a:t>
            </a:r>
            <a:r>
              <a:rPr sz="750" spc="-10" dirty="0">
                <a:latin typeface="Raleway"/>
                <a:cs typeface="Raleway"/>
              </a:rPr>
              <a:t>features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storage in every piece with drawers and doors to help keep </a:t>
            </a:r>
            <a:r>
              <a:rPr sz="750" spc="-10" dirty="0">
                <a:latin typeface="Raleway"/>
                <a:cs typeface="Raleway"/>
              </a:rPr>
              <a:t>everything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spc="-10" dirty="0">
                <a:latin typeface="Raleway"/>
                <a:cs typeface="Raleway"/>
              </a:rPr>
              <a:t>organized.</a:t>
            </a:r>
            <a:endParaRPr sz="750" dirty="0">
              <a:latin typeface="Raleway"/>
              <a:cs typeface="Raleway"/>
            </a:endParaRPr>
          </a:p>
          <a:p>
            <a:pPr marL="393700" marR="358140">
              <a:lnSpc>
                <a:spcPct val="100000"/>
              </a:lnSpc>
              <a:spcBef>
                <a:spcPts val="750"/>
              </a:spcBef>
            </a:pPr>
            <a:r>
              <a:rPr sz="750" dirty="0">
                <a:latin typeface="Raleway"/>
                <a:cs typeface="Raleway"/>
              </a:rPr>
              <a:t>Crafted from chrome-plated iron, 15 mm melamine </a:t>
            </a:r>
            <a:r>
              <a:rPr sz="750" spc="-25" dirty="0">
                <a:latin typeface="Raleway"/>
                <a:cs typeface="Raleway"/>
              </a:rPr>
              <a:t>and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mirrored</a:t>
            </a:r>
            <a:r>
              <a:rPr sz="750" spc="-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drawer </a:t>
            </a:r>
            <a:r>
              <a:rPr sz="750" spc="-10" dirty="0">
                <a:latin typeface="Raleway"/>
                <a:cs typeface="Raleway"/>
              </a:rPr>
              <a:t>fronts</a:t>
            </a:r>
            <a:endParaRPr sz="750" dirty="0">
              <a:latin typeface="Raleway"/>
              <a:cs typeface="Raleway"/>
            </a:endParaRPr>
          </a:p>
          <a:p>
            <a:pPr marL="39370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Contemporary glam </a:t>
            </a:r>
            <a:r>
              <a:rPr sz="750" spc="-10" dirty="0">
                <a:latin typeface="Raleway"/>
                <a:cs typeface="Raleway"/>
              </a:rPr>
              <a:t>style</a:t>
            </a:r>
            <a:endParaRPr sz="750" dirty="0">
              <a:latin typeface="Raleway"/>
              <a:cs typeface="Raleway"/>
            </a:endParaRPr>
          </a:p>
          <a:p>
            <a:pPr marL="393700" marR="117856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Neutral white and silver </a:t>
            </a:r>
            <a:r>
              <a:rPr sz="750" spc="-10" dirty="0">
                <a:latin typeface="Raleway"/>
                <a:cs typeface="Raleway"/>
              </a:rPr>
              <a:t>combination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Nylon floor </a:t>
            </a:r>
            <a:r>
              <a:rPr sz="750" spc="-10" dirty="0">
                <a:latin typeface="Raleway"/>
                <a:cs typeface="Raleway"/>
              </a:rPr>
              <a:t>protectors</a:t>
            </a:r>
            <a:endParaRPr sz="750" dirty="0">
              <a:latin typeface="Raleway"/>
              <a:cs typeface="Raleway"/>
            </a:endParaRPr>
          </a:p>
          <a:p>
            <a:pPr marL="393700" marR="80645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Concealed Euro-style hinges give doors a clean, modern </a:t>
            </a:r>
            <a:r>
              <a:rPr sz="750" spc="-20" dirty="0">
                <a:latin typeface="Raleway"/>
                <a:cs typeface="Raleway"/>
              </a:rPr>
              <a:t>look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Open storage area for cable box, game systems or </a:t>
            </a:r>
            <a:r>
              <a:rPr sz="750" spc="-10" dirty="0">
                <a:latin typeface="Raleway"/>
                <a:cs typeface="Raleway"/>
              </a:rPr>
              <a:t>other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electronics features</a:t>
            </a:r>
            <a:r>
              <a:rPr sz="750" spc="19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wire management </a:t>
            </a:r>
            <a:r>
              <a:rPr sz="750" spc="-10" dirty="0">
                <a:latin typeface="Raleway"/>
                <a:cs typeface="Raleway"/>
              </a:rPr>
              <a:t>system</a:t>
            </a:r>
            <a:endParaRPr sz="750" dirty="0">
              <a:latin typeface="Raleway"/>
              <a:cs typeface="Raleway"/>
            </a:endParaRPr>
          </a:p>
          <a:p>
            <a:pPr marL="39370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One</a:t>
            </a:r>
            <a:r>
              <a:rPr sz="750" spc="-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drawers provide valuable storage </a:t>
            </a:r>
            <a:r>
              <a:rPr sz="750" spc="-10" dirty="0">
                <a:latin typeface="Raleway"/>
                <a:cs typeface="Raleway"/>
              </a:rPr>
              <a:t>space</a:t>
            </a:r>
            <a:endParaRPr sz="750" dirty="0">
              <a:latin typeface="Raleway"/>
              <a:cs typeface="Raleway"/>
            </a:endParaRPr>
          </a:p>
          <a:p>
            <a:pPr marL="39370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Drawers feature whisper-quiet metal side drawer </a:t>
            </a:r>
            <a:r>
              <a:rPr sz="750" spc="-10" dirty="0">
                <a:latin typeface="Raleway"/>
                <a:cs typeface="Raleway"/>
              </a:rPr>
              <a:t>glides</a:t>
            </a:r>
            <a:endParaRPr sz="750" dirty="0">
              <a:latin typeface="Raleway"/>
              <a:cs typeface="Raleway"/>
            </a:endParaRPr>
          </a:p>
          <a:p>
            <a:pPr marL="393700" marR="508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Two doors for tall storage items adds additional hidden </a:t>
            </a:r>
            <a:r>
              <a:rPr sz="750" spc="-10" dirty="0">
                <a:latin typeface="Raleway"/>
                <a:cs typeface="Raleway"/>
              </a:rPr>
              <a:t>storage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spc="-10" dirty="0">
                <a:latin typeface="Raleway"/>
                <a:cs typeface="Raleway"/>
              </a:rPr>
              <a:t>options</a:t>
            </a:r>
            <a:endParaRPr sz="750" dirty="0">
              <a:latin typeface="Raleway"/>
              <a:cs typeface="Raleway"/>
            </a:endParaRPr>
          </a:p>
          <a:p>
            <a:pPr marL="393700" marR="416559" algn="just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Three-piece set includes Coffee Table, End Table </a:t>
            </a:r>
            <a:r>
              <a:rPr sz="750" spc="-25" dirty="0">
                <a:latin typeface="Raleway"/>
                <a:cs typeface="Raleway"/>
              </a:rPr>
              <a:t>and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Entertainment Center. Each item also sold </a:t>
            </a:r>
            <a:r>
              <a:rPr sz="750" spc="-10" dirty="0">
                <a:latin typeface="Raleway"/>
                <a:cs typeface="Raleway"/>
              </a:rPr>
              <a:t>separately.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Bottom shelf provides space for storage or </a:t>
            </a:r>
            <a:r>
              <a:rPr sz="750" spc="-10" dirty="0">
                <a:latin typeface="Raleway"/>
                <a:cs typeface="Raleway"/>
              </a:rPr>
              <a:t>display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  <a:spcBef>
                <a:spcPts val="620"/>
              </a:spcBef>
            </a:pPr>
            <a:r>
              <a:rPr sz="750" u="sng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2"/>
              </a:rPr>
              <a:t>Read </a:t>
            </a:r>
            <a:r>
              <a:rPr sz="750" u="sng" spc="-20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2"/>
              </a:rPr>
              <a:t>More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</a:pPr>
            <a:r>
              <a:rPr sz="750" b="1" dirty="0">
                <a:latin typeface="Raleway"/>
                <a:cs typeface="Raleway"/>
              </a:rPr>
              <a:t>Price:</a:t>
            </a:r>
            <a:r>
              <a:rPr sz="750" b="1" spc="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From: </a:t>
            </a:r>
            <a:r>
              <a:rPr sz="750" spc="-10" dirty="0">
                <a:latin typeface="Raleway"/>
                <a:cs typeface="Raleway"/>
              </a:rPr>
              <a:t>$347.00</a:t>
            </a:r>
            <a:endParaRPr sz="750" dirty="0">
              <a:latin typeface="Raleway"/>
              <a:cs typeface="Raleway"/>
            </a:endParaRPr>
          </a:p>
        </p:txBody>
      </p:sp>
      <p:grpSp>
        <p:nvGrpSpPr>
          <p:cNvPr id="17" name="object 17"/>
          <p:cNvGrpSpPr/>
          <p:nvPr/>
        </p:nvGrpSpPr>
        <p:grpSpPr>
          <a:xfrm>
            <a:off x="237699" y="4399482"/>
            <a:ext cx="727710" cy="727710"/>
            <a:chOff x="44024" y="4328090"/>
            <a:chExt cx="727710" cy="727710"/>
          </a:xfrm>
        </p:grpSpPr>
        <p:sp>
          <p:nvSpPr>
            <p:cNvPr id="18" name="object 18"/>
            <p:cNvSpPr/>
            <p:nvPr/>
          </p:nvSpPr>
          <p:spPr>
            <a:xfrm>
              <a:off x="47625" y="4331690"/>
              <a:ext cx="720090" cy="720090"/>
            </a:xfrm>
            <a:custGeom>
              <a:avLst/>
              <a:gdLst/>
              <a:ahLst/>
              <a:cxnLst/>
              <a:rect l="l" t="t" r="r" b="b"/>
              <a:pathLst>
                <a:path w="720090" h="720089">
                  <a:moveTo>
                    <a:pt x="0" y="0"/>
                  </a:moveTo>
                  <a:lnTo>
                    <a:pt x="720001" y="0"/>
                  </a:lnTo>
                  <a:lnTo>
                    <a:pt x="720001" y="720001"/>
                  </a:lnTo>
                  <a:lnTo>
                    <a:pt x="0" y="720001"/>
                  </a:lnTo>
                  <a:lnTo>
                    <a:pt x="0" y="0"/>
                  </a:lnTo>
                  <a:close/>
                </a:path>
              </a:pathLst>
            </a:custGeom>
            <a:ln w="72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98145" y="4382210"/>
              <a:ext cx="619125" cy="38100"/>
            </a:xfrm>
            <a:custGeom>
              <a:avLst/>
              <a:gdLst/>
              <a:ahLst/>
              <a:cxnLst/>
              <a:rect l="l" t="t" r="r" b="b"/>
              <a:pathLst>
                <a:path w="619125" h="38100">
                  <a:moveTo>
                    <a:pt x="12623" y="0"/>
                  </a:moveTo>
                  <a:lnTo>
                    <a:pt x="0" y="0"/>
                  </a:lnTo>
                  <a:lnTo>
                    <a:pt x="0" y="12636"/>
                  </a:lnTo>
                  <a:lnTo>
                    <a:pt x="0" y="25273"/>
                  </a:lnTo>
                  <a:lnTo>
                    <a:pt x="0" y="37909"/>
                  </a:lnTo>
                  <a:lnTo>
                    <a:pt x="12623" y="37909"/>
                  </a:lnTo>
                  <a:lnTo>
                    <a:pt x="12623" y="25273"/>
                  </a:lnTo>
                  <a:lnTo>
                    <a:pt x="12623" y="12636"/>
                  </a:lnTo>
                  <a:lnTo>
                    <a:pt x="12623" y="0"/>
                  </a:lnTo>
                  <a:close/>
                </a:path>
                <a:path w="619125" h="38100">
                  <a:moveTo>
                    <a:pt x="50520" y="25273"/>
                  </a:moveTo>
                  <a:lnTo>
                    <a:pt x="37909" y="25273"/>
                  </a:lnTo>
                  <a:lnTo>
                    <a:pt x="25273" y="25273"/>
                  </a:lnTo>
                  <a:lnTo>
                    <a:pt x="25273" y="37909"/>
                  </a:lnTo>
                  <a:lnTo>
                    <a:pt x="37896" y="37909"/>
                  </a:lnTo>
                  <a:lnTo>
                    <a:pt x="50520" y="37909"/>
                  </a:lnTo>
                  <a:lnTo>
                    <a:pt x="50520" y="25273"/>
                  </a:lnTo>
                  <a:close/>
                </a:path>
                <a:path w="619125" h="38100">
                  <a:moveTo>
                    <a:pt x="50520" y="0"/>
                  </a:moveTo>
                  <a:lnTo>
                    <a:pt x="37909" y="0"/>
                  </a:lnTo>
                  <a:lnTo>
                    <a:pt x="25273" y="0"/>
                  </a:lnTo>
                  <a:lnTo>
                    <a:pt x="12636" y="0"/>
                  </a:lnTo>
                  <a:lnTo>
                    <a:pt x="12636" y="12636"/>
                  </a:lnTo>
                  <a:lnTo>
                    <a:pt x="25273" y="12636"/>
                  </a:lnTo>
                  <a:lnTo>
                    <a:pt x="37896" y="12636"/>
                  </a:lnTo>
                  <a:lnTo>
                    <a:pt x="50520" y="12636"/>
                  </a:lnTo>
                  <a:lnTo>
                    <a:pt x="50520" y="0"/>
                  </a:lnTo>
                  <a:close/>
                </a:path>
                <a:path w="619125" h="38100">
                  <a:moveTo>
                    <a:pt x="63169" y="25273"/>
                  </a:moveTo>
                  <a:lnTo>
                    <a:pt x="50533" y="25273"/>
                  </a:lnTo>
                  <a:lnTo>
                    <a:pt x="50533" y="37909"/>
                  </a:lnTo>
                  <a:lnTo>
                    <a:pt x="63169" y="37909"/>
                  </a:lnTo>
                  <a:lnTo>
                    <a:pt x="63169" y="25273"/>
                  </a:lnTo>
                  <a:close/>
                </a:path>
                <a:path w="619125" h="38100">
                  <a:moveTo>
                    <a:pt x="88417" y="0"/>
                  </a:moveTo>
                  <a:lnTo>
                    <a:pt x="75806" y="0"/>
                  </a:lnTo>
                  <a:lnTo>
                    <a:pt x="63169" y="0"/>
                  </a:lnTo>
                  <a:lnTo>
                    <a:pt x="50533" y="0"/>
                  </a:lnTo>
                  <a:lnTo>
                    <a:pt x="50533" y="12636"/>
                  </a:lnTo>
                  <a:lnTo>
                    <a:pt x="63169" y="12636"/>
                  </a:lnTo>
                  <a:lnTo>
                    <a:pt x="75793" y="12636"/>
                  </a:lnTo>
                  <a:lnTo>
                    <a:pt x="75793" y="25273"/>
                  </a:lnTo>
                  <a:lnTo>
                    <a:pt x="75793" y="37909"/>
                  </a:lnTo>
                  <a:lnTo>
                    <a:pt x="88417" y="37909"/>
                  </a:lnTo>
                  <a:lnTo>
                    <a:pt x="88417" y="25273"/>
                  </a:lnTo>
                  <a:lnTo>
                    <a:pt x="88417" y="12636"/>
                  </a:lnTo>
                  <a:lnTo>
                    <a:pt x="88417" y="0"/>
                  </a:lnTo>
                  <a:close/>
                </a:path>
                <a:path w="619125" h="38100">
                  <a:moveTo>
                    <a:pt x="138963" y="12636"/>
                  </a:moveTo>
                  <a:lnTo>
                    <a:pt x="126326" y="12636"/>
                  </a:lnTo>
                  <a:lnTo>
                    <a:pt x="113690" y="12636"/>
                  </a:lnTo>
                  <a:lnTo>
                    <a:pt x="113690" y="0"/>
                  </a:lnTo>
                  <a:lnTo>
                    <a:pt x="101053" y="0"/>
                  </a:lnTo>
                  <a:lnTo>
                    <a:pt x="101053" y="12636"/>
                  </a:lnTo>
                  <a:lnTo>
                    <a:pt x="101053" y="25273"/>
                  </a:lnTo>
                  <a:lnTo>
                    <a:pt x="113690" y="25273"/>
                  </a:lnTo>
                  <a:lnTo>
                    <a:pt x="113690" y="37909"/>
                  </a:lnTo>
                  <a:lnTo>
                    <a:pt x="126326" y="37909"/>
                  </a:lnTo>
                  <a:lnTo>
                    <a:pt x="138963" y="37909"/>
                  </a:lnTo>
                  <a:lnTo>
                    <a:pt x="138963" y="25273"/>
                  </a:lnTo>
                  <a:lnTo>
                    <a:pt x="138963" y="12636"/>
                  </a:lnTo>
                  <a:close/>
                </a:path>
                <a:path w="619125" h="38100">
                  <a:moveTo>
                    <a:pt x="189484" y="0"/>
                  </a:moveTo>
                  <a:lnTo>
                    <a:pt x="176847" y="0"/>
                  </a:lnTo>
                  <a:lnTo>
                    <a:pt x="164223" y="0"/>
                  </a:lnTo>
                  <a:lnTo>
                    <a:pt x="151587" y="0"/>
                  </a:lnTo>
                  <a:lnTo>
                    <a:pt x="151587" y="12636"/>
                  </a:lnTo>
                  <a:lnTo>
                    <a:pt x="151587" y="25273"/>
                  </a:lnTo>
                  <a:lnTo>
                    <a:pt x="151587" y="37909"/>
                  </a:lnTo>
                  <a:lnTo>
                    <a:pt x="164223" y="37909"/>
                  </a:lnTo>
                  <a:lnTo>
                    <a:pt x="164223" y="25273"/>
                  </a:lnTo>
                  <a:lnTo>
                    <a:pt x="164223" y="12636"/>
                  </a:lnTo>
                  <a:lnTo>
                    <a:pt x="176847" y="12636"/>
                  </a:lnTo>
                  <a:lnTo>
                    <a:pt x="189484" y="12636"/>
                  </a:lnTo>
                  <a:lnTo>
                    <a:pt x="189484" y="0"/>
                  </a:lnTo>
                  <a:close/>
                </a:path>
                <a:path w="619125" h="38100">
                  <a:moveTo>
                    <a:pt x="240004" y="0"/>
                  </a:moveTo>
                  <a:lnTo>
                    <a:pt x="227380" y="0"/>
                  </a:lnTo>
                  <a:lnTo>
                    <a:pt x="214744" y="0"/>
                  </a:lnTo>
                  <a:lnTo>
                    <a:pt x="202107" y="0"/>
                  </a:lnTo>
                  <a:lnTo>
                    <a:pt x="202107" y="12636"/>
                  </a:lnTo>
                  <a:lnTo>
                    <a:pt x="189484" y="12636"/>
                  </a:lnTo>
                  <a:lnTo>
                    <a:pt x="189484" y="25273"/>
                  </a:lnTo>
                  <a:lnTo>
                    <a:pt x="189484" y="37909"/>
                  </a:lnTo>
                  <a:lnTo>
                    <a:pt x="202107" y="37909"/>
                  </a:lnTo>
                  <a:lnTo>
                    <a:pt x="214744" y="37909"/>
                  </a:lnTo>
                  <a:lnTo>
                    <a:pt x="214744" y="25273"/>
                  </a:lnTo>
                  <a:lnTo>
                    <a:pt x="202120" y="25273"/>
                  </a:lnTo>
                  <a:lnTo>
                    <a:pt x="202120" y="12636"/>
                  </a:lnTo>
                  <a:lnTo>
                    <a:pt x="214744" y="12636"/>
                  </a:lnTo>
                  <a:lnTo>
                    <a:pt x="214744" y="25273"/>
                  </a:lnTo>
                  <a:lnTo>
                    <a:pt x="227380" y="25273"/>
                  </a:lnTo>
                  <a:lnTo>
                    <a:pt x="227380" y="12636"/>
                  </a:lnTo>
                  <a:lnTo>
                    <a:pt x="240004" y="12636"/>
                  </a:lnTo>
                  <a:lnTo>
                    <a:pt x="240004" y="0"/>
                  </a:lnTo>
                  <a:close/>
                </a:path>
                <a:path w="619125" h="38100">
                  <a:moveTo>
                    <a:pt x="341058" y="12636"/>
                  </a:moveTo>
                  <a:lnTo>
                    <a:pt x="328434" y="12636"/>
                  </a:lnTo>
                  <a:lnTo>
                    <a:pt x="315798" y="12636"/>
                  </a:lnTo>
                  <a:lnTo>
                    <a:pt x="303174" y="12636"/>
                  </a:lnTo>
                  <a:lnTo>
                    <a:pt x="303174" y="0"/>
                  </a:lnTo>
                  <a:lnTo>
                    <a:pt x="290537" y="0"/>
                  </a:lnTo>
                  <a:lnTo>
                    <a:pt x="290537" y="12636"/>
                  </a:lnTo>
                  <a:lnTo>
                    <a:pt x="303161" y="12636"/>
                  </a:lnTo>
                  <a:lnTo>
                    <a:pt x="303161" y="25273"/>
                  </a:lnTo>
                  <a:lnTo>
                    <a:pt x="290537" y="25273"/>
                  </a:lnTo>
                  <a:lnTo>
                    <a:pt x="290537" y="12636"/>
                  </a:lnTo>
                  <a:lnTo>
                    <a:pt x="277901" y="12636"/>
                  </a:lnTo>
                  <a:lnTo>
                    <a:pt x="277901" y="25273"/>
                  </a:lnTo>
                  <a:lnTo>
                    <a:pt x="265277" y="25273"/>
                  </a:lnTo>
                  <a:lnTo>
                    <a:pt x="265277" y="12636"/>
                  </a:lnTo>
                  <a:lnTo>
                    <a:pt x="265277" y="0"/>
                  </a:lnTo>
                  <a:lnTo>
                    <a:pt x="252641" y="0"/>
                  </a:lnTo>
                  <a:lnTo>
                    <a:pt x="252641" y="12636"/>
                  </a:lnTo>
                  <a:lnTo>
                    <a:pt x="240004" y="12636"/>
                  </a:lnTo>
                  <a:lnTo>
                    <a:pt x="240004" y="25273"/>
                  </a:lnTo>
                  <a:lnTo>
                    <a:pt x="252641" y="25273"/>
                  </a:lnTo>
                  <a:lnTo>
                    <a:pt x="265264" y="25273"/>
                  </a:lnTo>
                  <a:lnTo>
                    <a:pt x="265264" y="37909"/>
                  </a:lnTo>
                  <a:lnTo>
                    <a:pt x="277901" y="37909"/>
                  </a:lnTo>
                  <a:lnTo>
                    <a:pt x="290537" y="37909"/>
                  </a:lnTo>
                  <a:lnTo>
                    <a:pt x="303174" y="37909"/>
                  </a:lnTo>
                  <a:lnTo>
                    <a:pt x="303174" y="25273"/>
                  </a:lnTo>
                  <a:lnTo>
                    <a:pt x="315798" y="25273"/>
                  </a:lnTo>
                  <a:lnTo>
                    <a:pt x="328422" y="25273"/>
                  </a:lnTo>
                  <a:lnTo>
                    <a:pt x="341058" y="25273"/>
                  </a:lnTo>
                  <a:lnTo>
                    <a:pt x="341058" y="12636"/>
                  </a:lnTo>
                  <a:close/>
                </a:path>
                <a:path w="619125" h="38100">
                  <a:moveTo>
                    <a:pt x="416839" y="12636"/>
                  </a:moveTo>
                  <a:lnTo>
                    <a:pt x="404215" y="12636"/>
                  </a:lnTo>
                  <a:lnTo>
                    <a:pt x="404215" y="0"/>
                  </a:lnTo>
                  <a:lnTo>
                    <a:pt x="391591" y="0"/>
                  </a:lnTo>
                  <a:lnTo>
                    <a:pt x="378955" y="0"/>
                  </a:lnTo>
                  <a:lnTo>
                    <a:pt x="378955" y="12636"/>
                  </a:lnTo>
                  <a:lnTo>
                    <a:pt x="366318" y="12636"/>
                  </a:lnTo>
                  <a:lnTo>
                    <a:pt x="366318" y="25273"/>
                  </a:lnTo>
                  <a:lnTo>
                    <a:pt x="366318" y="37909"/>
                  </a:lnTo>
                  <a:lnTo>
                    <a:pt x="416839" y="37909"/>
                  </a:lnTo>
                  <a:lnTo>
                    <a:pt x="416839" y="25273"/>
                  </a:lnTo>
                  <a:lnTo>
                    <a:pt x="416839" y="12636"/>
                  </a:lnTo>
                  <a:close/>
                </a:path>
                <a:path w="619125" h="38100">
                  <a:moveTo>
                    <a:pt x="442112" y="12636"/>
                  </a:moveTo>
                  <a:lnTo>
                    <a:pt x="429488" y="12636"/>
                  </a:lnTo>
                  <a:lnTo>
                    <a:pt x="429488" y="0"/>
                  </a:lnTo>
                  <a:lnTo>
                    <a:pt x="416852" y="0"/>
                  </a:lnTo>
                  <a:lnTo>
                    <a:pt x="416852" y="12636"/>
                  </a:lnTo>
                  <a:lnTo>
                    <a:pt x="429475" y="12636"/>
                  </a:lnTo>
                  <a:lnTo>
                    <a:pt x="429475" y="25273"/>
                  </a:lnTo>
                  <a:lnTo>
                    <a:pt x="416852" y="25273"/>
                  </a:lnTo>
                  <a:lnTo>
                    <a:pt x="416852" y="37909"/>
                  </a:lnTo>
                  <a:lnTo>
                    <a:pt x="429488" y="37909"/>
                  </a:lnTo>
                  <a:lnTo>
                    <a:pt x="429488" y="25273"/>
                  </a:lnTo>
                  <a:lnTo>
                    <a:pt x="442112" y="25273"/>
                  </a:lnTo>
                  <a:lnTo>
                    <a:pt x="442112" y="12636"/>
                  </a:lnTo>
                  <a:close/>
                </a:path>
                <a:path w="619125" h="38100">
                  <a:moveTo>
                    <a:pt x="467372" y="0"/>
                  </a:moveTo>
                  <a:lnTo>
                    <a:pt x="454748" y="0"/>
                  </a:lnTo>
                  <a:lnTo>
                    <a:pt x="442112" y="0"/>
                  </a:lnTo>
                  <a:lnTo>
                    <a:pt x="442112" y="12636"/>
                  </a:lnTo>
                  <a:lnTo>
                    <a:pt x="454748" y="12636"/>
                  </a:lnTo>
                  <a:lnTo>
                    <a:pt x="467372" y="12636"/>
                  </a:lnTo>
                  <a:lnTo>
                    <a:pt x="467372" y="0"/>
                  </a:lnTo>
                  <a:close/>
                </a:path>
                <a:path w="619125" h="38100">
                  <a:moveTo>
                    <a:pt x="517893" y="0"/>
                  </a:moveTo>
                  <a:lnTo>
                    <a:pt x="505269" y="0"/>
                  </a:lnTo>
                  <a:lnTo>
                    <a:pt x="505269" y="12636"/>
                  </a:lnTo>
                  <a:lnTo>
                    <a:pt x="492645" y="12636"/>
                  </a:lnTo>
                  <a:lnTo>
                    <a:pt x="480009" y="12636"/>
                  </a:lnTo>
                  <a:lnTo>
                    <a:pt x="480009" y="25273"/>
                  </a:lnTo>
                  <a:lnTo>
                    <a:pt x="492633" y="25273"/>
                  </a:lnTo>
                  <a:lnTo>
                    <a:pt x="505269" y="25273"/>
                  </a:lnTo>
                  <a:lnTo>
                    <a:pt x="517893" y="25273"/>
                  </a:lnTo>
                  <a:lnTo>
                    <a:pt x="517893" y="12636"/>
                  </a:lnTo>
                  <a:lnTo>
                    <a:pt x="517893" y="0"/>
                  </a:lnTo>
                  <a:close/>
                </a:path>
                <a:path w="619125" h="38100">
                  <a:moveTo>
                    <a:pt x="581050" y="0"/>
                  </a:moveTo>
                  <a:lnTo>
                    <a:pt x="581050" y="0"/>
                  </a:lnTo>
                  <a:lnTo>
                    <a:pt x="530529" y="0"/>
                  </a:lnTo>
                  <a:lnTo>
                    <a:pt x="530529" y="12636"/>
                  </a:lnTo>
                  <a:lnTo>
                    <a:pt x="530529" y="25273"/>
                  </a:lnTo>
                  <a:lnTo>
                    <a:pt x="543166" y="25273"/>
                  </a:lnTo>
                  <a:lnTo>
                    <a:pt x="543166" y="12636"/>
                  </a:lnTo>
                  <a:lnTo>
                    <a:pt x="555790" y="12636"/>
                  </a:lnTo>
                  <a:lnTo>
                    <a:pt x="568426" y="12636"/>
                  </a:lnTo>
                  <a:lnTo>
                    <a:pt x="581050" y="12636"/>
                  </a:lnTo>
                  <a:lnTo>
                    <a:pt x="581050" y="0"/>
                  </a:lnTo>
                  <a:close/>
                </a:path>
                <a:path w="619125" h="38100">
                  <a:moveTo>
                    <a:pt x="618947" y="0"/>
                  </a:moveTo>
                  <a:lnTo>
                    <a:pt x="606323" y="0"/>
                  </a:lnTo>
                  <a:lnTo>
                    <a:pt x="593699" y="0"/>
                  </a:lnTo>
                  <a:lnTo>
                    <a:pt x="581063" y="0"/>
                  </a:lnTo>
                  <a:lnTo>
                    <a:pt x="581063" y="12636"/>
                  </a:lnTo>
                  <a:lnTo>
                    <a:pt x="593686" y="12636"/>
                  </a:lnTo>
                  <a:lnTo>
                    <a:pt x="606323" y="12636"/>
                  </a:lnTo>
                  <a:lnTo>
                    <a:pt x="606323" y="25273"/>
                  </a:lnTo>
                  <a:lnTo>
                    <a:pt x="618947" y="25273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98145" y="4407483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23" y="12623"/>
                  </a:moveTo>
                  <a:lnTo>
                    <a:pt x="0" y="12623"/>
                  </a:lnTo>
                  <a:lnTo>
                    <a:pt x="0" y="25260"/>
                  </a:lnTo>
                  <a:lnTo>
                    <a:pt x="0" y="37884"/>
                  </a:lnTo>
                  <a:lnTo>
                    <a:pt x="0" y="50520"/>
                  </a:lnTo>
                  <a:lnTo>
                    <a:pt x="12623" y="50520"/>
                  </a:lnTo>
                  <a:lnTo>
                    <a:pt x="12623" y="37909"/>
                  </a:lnTo>
                  <a:lnTo>
                    <a:pt x="12623" y="25260"/>
                  </a:lnTo>
                  <a:lnTo>
                    <a:pt x="12623" y="12623"/>
                  </a:lnTo>
                  <a:close/>
                </a:path>
                <a:path w="619125" h="50800">
                  <a:moveTo>
                    <a:pt x="50520" y="12623"/>
                  </a:moveTo>
                  <a:lnTo>
                    <a:pt x="37909" y="12623"/>
                  </a:lnTo>
                  <a:lnTo>
                    <a:pt x="25273" y="12623"/>
                  </a:lnTo>
                  <a:lnTo>
                    <a:pt x="25273" y="25260"/>
                  </a:lnTo>
                  <a:lnTo>
                    <a:pt x="25273" y="37909"/>
                  </a:lnTo>
                  <a:lnTo>
                    <a:pt x="37896" y="37909"/>
                  </a:lnTo>
                  <a:lnTo>
                    <a:pt x="50520" y="37909"/>
                  </a:lnTo>
                  <a:lnTo>
                    <a:pt x="50520" y="25260"/>
                  </a:lnTo>
                  <a:lnTo>
                    <a:pt x="50520" y="12623"/>
                  </a:lnTo>
                  <a:close/>
                </a:path>
                <a:path w="619125" h="50800">
                  <a:moveTo>
                    <a:pt x="63169" y="12623"/>
                  </a:moveTo>
                  <a:lnTo>
                    <a:pt x="50533" y="12623"/>
                  </a:lnTo>
                  <a:lnTo>
                    <a:pt x="50533" y="25260"/>
                  </a:lnTo>
                  <a:lnTo>
                    <a:pt x="50533" y="37909"/>
                  </a:lnTo>
                  <a:lnTo>
                    <a:pt x="63169" y="37909"/>
                  </a:lnTo>
                  <a:lnTo>
                    <a:pt x="63169" y="25260"/>
                  </a:lnTo>
                  <a:lnTo>
                    <a:pt x="63169" y="12623"/>
                  </a:lnTo>
                  <a:close/>
                </a:path>
                <a:path w="619125" h="50800">
                  <a:moveTo>
                    <a:pt x="88417" y="12623"/>
                  </a:moveTo>
                  <a:lnTo>
                    <a:pt x="75793" y="12623"/>
                  </a:lnTo>
                  <a:lnTo>
                    <a:pt x="75793" y="25260"/>
                  </a:lnTo>
                  <a:lnTo>
                    <a:pt x="75793" y="37884"/>
                  </a:lnTo>
                  <a:lnTo>
                    <a:pt x="75793" y="50520"/>
                  </a:lnTo>
                  <a:lnTo>
                    <a:pt x="88417" y="50520"/>
                  </a:lnTo>
                  <a:lnTo>
                    <a:pt x="88417" y="37909"/>
                  </a:lnTo>
                  <a:lnTo>
                    <a:pt x="88417" y="25260"/>
                  </a:lnTo>
                  <a:lnTo>
                    <a:pt x="88417" y="12623"/>
                  </a:lnTo>
                  <a:close/>
                </a:path>
                <a:path w="619125" h="50800">
                  <a:moveTo>
                    <a:pt x="113690" y="12623"/>
                  </a:moveTo>
                  <a:lnTo>
                    <a:pt x="101053" y="12623"/>
                  </a:lnTo>
                  <a:lnTo>
                    <a:pt x="101053" y="25260"/>
                  </a:lnTo>
                  <a:lnTo>
                    <a:pt x="113690" y="25260"/>
                  </a:lnTo>
                  <a:lnTo>
                    <a:pt x="113690" y="12623"/>
                  </a:lnTo>
                  <a:close/>
                </a:path>
                <a:path w="619125" h="50800">
                  <a:moveTo>
                    <a:pt x="151587" y="12623"/>
                  </a:moveTo>
                  <a:lnTo>
                    <a:pt x="138950" y="12623"/>
                  </a:lnTo>
                  <a:lnTo>
                    <a:pt x="138950" y="25260"/>
                  </a:lnTo>
                  <a:lnTo>
                    <a:pt x="126326" y="25260"/>
                  </a:lnTo>
                  <a:lnTo>
                    <a:pt x="113690" y="25260"/>
                  </a:lnTo>
                  <a:lnTo>
                    <a:pt x="113690" y="37909"/>
                  </a:lnTo>
                  <a:lnTo>
                    <a:pt x="126326" y="37909"/>
                  </a:lnTo>
                  <a:lnTo>
                    <a:pt x="138963" y="37909"/>
                  </a:lnTo>
                  <a:lnTo>
                    <a:pt x="138963" y="25260"/>
                  </a:lnTo>
                  <a:lnTo>
                    <a:pt x="151587" y="25260"/>
                  </a:lnTo>
                  <a:lnTo>
                    <a:pt x="151587" y="12623"/>
                  </a:lnTo>
                  <a:close/>
                </a:path>
                <a:path w="619125" h="50800">
                  <a:moveTo>
                    <a:pt x="202120" y="12623"/>
                  </a:moveTo>
                  <a:lnTo>
                    <a:pt x="189484" y="12623"/>
                  </a:lnTo>
                  <a:lnTo>
                    <a:pt x="176847" y="12623"/>
                  </a:lnTo>
                  <a:lnTo>
                    <a:pt x="164211" y="12623"/>
                  </a:lnTo>
                  <a:lnTo>
                    <a:pt x="164211" y="25260"/>
                  </a:lnTo>
                  <a:lnTo>
                    <a:pt x="151587" y="25260"/>
                  </a:lnTo>
                  <a:lnTo>
                    <a:pt x="151587" y="37884"/>
                  </a:lnTo>
                  <a:lnTo>
                    <a:pt x="151587" y="50520"/>
                  </a:lnTo>
                  <a:lnTo>
                    <a:pt x="164211" y="50520"/>
                  </a:lnTo>
                  <a:lnTo>
                    <a:pt x="176847" y="50520"/>
                  </a:lnTo>
                  <a:lnTo>
                    <a:pt x="176847" y="37909"/>
                  </a:lnTo>
                  <a:lnTo>
                    <a:pt x="189484" y="37909"/>
                  </a:lnTo>
                  <a:lnTo>
                    <a:pt x="202120" y="37909"/>
                  </a:lnTo>
                  <a:lnTo>
                    <a:pt x="202120" y="25260"/>
                  </a:lnTo>
                  <a:lnTo>
                    <a:pt x="202120" y="12623"/>
                  </a:lnTo>
                  <a:close/>
                </a:path>
                <a:path w="619125" h="50800">
                  <a:moveTo>
                    <a:pt x="227380" y="37884"/>
                  </a:moveTo>
                  <a:lnTo>
                    <a:pt x="214744" y="37884"/>
                  </a:lnTo>
                  <a:lnTo>
                    <a:pt x="214744" y="50520"/>
                  </a:lnTo>
                  <a:lnTo>
                    <a:pt x="227380" y="50520"/>
                  </a:lnTo>
                  <a:lnTo>
                    <a:pt x="227380" y="37884"/>
                  </a:lnTo>
                  <a:close/>
                </a:path>
                <a:path w="619125" h="50800">
                  <a:moveTo>
                    <a:pt x="227380" y="12623"/>
                  </a:moveTo>
                  <a:lnTo>
                    <a:pt x="214744" y="12623"/>
                  </a:lnTo>
                  <a:lnTo>
                    <a:pt x="214744" y="25260"/>
                  </a:lnTo>
                  <a:lnTo>
                    <a:pt x="227380" y="25260"/>
                  </a:lnTo>
                  <a:lnTo>
                    <a:pt x="227380" y="12623"/>
                  </a:lnTo>
                  <a:close/>
                </a:path>
                <a:path w="619125" h="50800">
                  <a:moveTo>
                    <a:pt x="252641" y="12623"/>
                  </a:moveTo>
                  <a:lnTo>
                    <a:pt x="240004" y="12623"/>
                  </a:lnTo>
                  <a:lnTo>
                    <a:pt x="240004" y="25260"/>
                  </a:lnTo>
                  <a:lnTo>
                    <a:pt x="252641" y="25260"/>
                  </a:lnTo>
                  <a:lnTo>
                    <a:pt x="252641" y="12623"/>
                  </a:lnTo>
                  <a:close/>
                </a:path>
                <a:path w="619125" h="50800">
                  <a:moveTo>
                    <a:pt x="353682" y="25260"/>
                  </a:moveTo>
                  <a:lnTo>
                    <a:pt x="341058" y="25260"/>
                  </a:lnTo>
                  <a:lnTo>
                    <a:pt x="328434" y="25260"/>
                  </a:lnTo>
                  <a:lnTo>
                    <a:pt x="315798" y="25260"/>
                  </a:lnTo>
                  <a:lnTo>
                    <a:pt x="315798" y="12623"/>
                  </a:lnTo>
                  <a:lnTo>
                    <a:pt x="303161" y="12623"/>
                  </a:lnTo>
                  <a:lnTo>
                    <a:pt x="303161" y="25260"/>
                  </a:lnTo>
                  <a:lnTo>
                    <a:pt x="290537" y="25260"/>
                  </a:lnTo>
                  <a:lnTo>
                    <a:pt x="290537" y="12623"/>
                  </a:lnTo>
                  <a:lnTo>
                    <a:pt x="277901" y="12623"/>
                  </a:lnTo>
                  <a:lnTo>
                    <a:pt x="277901" y="25260"/>
                  </a:lnTo>
                  <a:lnTo>
                    <a:pt x="277901" y="37884"/>
                  </a:lnTo>
                  <a:lnTo>
                    <a:pt x="265277" y="37884"/>
                  </a:lnTo>
                  <a:lnTo>
                    <a:pt x="265277" y="25260"/>
                  </a:lnTo>
                  <a:lnTo>
                    <a:pt x="277901" y="25260"/>
                  </a:lnTo>
                  <a:lnTo>
                    <a:pt x="277901" y="12623"/>
                  </a:lnTo>
                  <a:lnTo>
                    <a:pt x="265264" y="12623"/>
                  </a:lnTo>
                  <a:lnTo>
                    <a:pt x="265264" y="25260"/>
                  </a:lnTo>
                  <a:lnTo>
                    <a:pt x="252641" y="25260"/>
                  </a:lnTo>
                  <a:lnTo>
                    <a:pt x="252641" y="37909"/>
                  </a:lnTo>
                  <a:lnTo>
                    <a:pt x="265264" y="37909"/>
                  </a:lnTo>
                  <a:lnTo>
                    <a:pt x="265264" y="50520"/>
                  </a:lnTo>
                  <a:lnTo>
                    <a:pt x="277901" y="50520"/>
                  </a:lnTo>
                  <a:lnTo>
                    <a:pt x="277901" y="37909"/>
                  </a:lnTo>
                  <a:lnTo>
                    <a:pt x="290537" y="37909"/>
                  </a:lnTo>
                  <a:lnTo>
                    <a:pt x="353682" y="37909"/>
                  </a:lnTo>
                  <a:lnTo>
                    <a:pt x="353682" y="25260"/>
                  </a:lnTo>
                  <a:close/>
                </a:path>
                <a:path w="619125" h="50800">
                  <a:moveTo>
                    <a:pt x="378955" y="12623"/>
                  </a:moveTo>
                  <a:lnTo>
                    <a:pt x="366318" y="12623"/>
                  </a:lnTo>
                  <a:lnTo>
                    <a:pt x="366318" y="25260"/>
                  </a:lnTo>
                  <a:lnTo>
                    <a:pt x="353695" y="25260"/>
                  </a:lnTo>
                  <a:lnTo>
                    <a:pt x="353695" y="37909"/>
                  </a:lnTo>
                  <a:lnTo>
                    <a:pt x="366331" y="37909"/>
                  </a:lnTo>
                  <a:lnTo>
                    <a:pt x="366331" y="25260"/>
                  </a:lnTo>
                  <a:lnTo>
                    <a:pt x="378955" y="25260"/>
                  </a:lnTo>
                  <a:lnTo>
                    <a:pt x="378955" y="12623"/>
                  </a:lnTo>
                  <a:close/>
                </a:path>
                <a:path w="619125" h="50800">
                  <a:moveTo>
                    <a:pt x="404215" y="12623"/>
                  </a:moveTo>
                  <a:lnTo>
                    <a:pt x="391579" y="12623"/>
                  </a:lnTo>
                  <a:lnTo>
                    <a:pt x="391579" y="25260"/>
                  </a:lnTo>
                  <a:lnTo>
                    <a:pt x="404215" y="25260"/>
                  </a:lnTo>
                  <a:lnTo>
                    <a:pt x="404215" y="12623"/>
                  </a:lnTo>
                  <a:close/>
                </a:path>
                <a:path w="619125" h="50800">
                  <a:moveTo>
                    <a:pt x="416839" y="25260"/>
                  </a:moveTo>
                  <a:lnTo>
                    <a:pt x="404215" y="25260"/>
                  </a:lnTo>
                  <a:lnTo>
                    <a:pt x="404215" y="37909"/>
                  </a:lnTo>
                  <a:lnTo>
                    <a:pt x="416839" y="37909"/>
                  </a:lnTo>
                  <a:lnTo>
                    <a:pt x="416839" y="25260"/>
                  </a:lnTo>
                  <a:close/>
                </a:path>
                <a:path w="619125" h="50800">
                  <a:moveTo>
                    <a:pt x="429488" y="0"/>
                  </a:moveTo>
                  <a:lnTo>
                    <a:pt x="416852" y="0"/>
                  </a:lnTo>
                  <a:lnTo>
                    <a:pt x="416852" y="12623"/>
                  </a:lnTo>
                  <a:lnTo>
                    <a:pt x="416852" y="25260"/>
                  </a:lnTo>
                  <a:lnTo>
                    <a:pt x="416852" y="37909"/>
                  </a:lnTo>
                  <a:lnTo>
                    <a:pt x="429488" y="37909"/>
                  </a:lnTo>
                  <a:lnTo>
                    <a:pt x="429488" y="25260"/>
                  </a:lnTo>
                  <a:lnTo>
                    <a:pt x="429488" y="12636"/>
                  </a:lnTo>
                  <a:lnTo>
                    <a:pt x="429488" y="0"/>
                  </a:lnTo>
                  <a:close/>
                </a:path>
                <a:path w="619125" h="50800">
                  <a:moveTo>
                    <a:pt x="480009" y="0"/>
                  </a:moveTo>
                  <a:lnTo>
                    <a:pt x="467372" y="0"/>
                  </a:lnTo>
                  <a:lnTo>
                    <a:pt x="454748" y="0"/>
                  </a:lnTo>
                  <a:lnTo>
                    <a:pt x="454748" y="12623"/>
                  </a:lnTo>
                  <a:lnTo>
                    <a:pt x="442112" y="12623"/>
                  </a:lnTo>
                  <a:lnTo>
                    <a:pt x="442112" y="25260"/>
                  </a:lnTo>
                  <a:lnTo>
                    <a:pt x="442112" y="37909"/>
                  </a:lnTo>
                  <a:lnTo>
                    <a:pt x="454748" y="37909"/>
                  </a:lnTo>
                  <a:lnTo>
                    <a:pt x="454748" y="25260"/>
                  </a:lnTo>
                  <a:lnTo>
                    <a:pt x="467372" y="25260"/>
                  </a:lnTo>
                  <a:lnTo>
                    <a:pt x="467372" y="37909"/>
                  </a:lnTo>
                  <a:lnTo>
                    <a:pt x="480009" y="37909"/>
                  </a:lnTo>
                  <a:lnTo>
                    <a:pt x="480009" y="25260"/>
                  </a:lnTo>
                  <a:lnTo>
                    <a:pt x="480009" y="12636"/>
                  </a:lnTo>
                  <a:lnTo>
                    <a:pt x="480009" y="0"/>
                  </a:lnTo>
                  <a:close/>
                </a:path>
                <a:path w="619125" h="50800">
                  <a:moveTo>
                    <a:pt x="517893" y="0"/>
                  </a:moveTo>
                  <a:lnTo>
                    <a:pt x="505269" y="0"/>
                  </a:lnTo>
                  <a:lnTo>
                    <a:pt x="492633" y="0"/>
                  </a:lnTo>
                  <a:lnTo>
                    <a:pt x="492633" y="12623"/>
                  </a:lnTo>
                  <a:lnTo>
                    <a:pt x="492633" y="25260"/>
                  </a:lnTo>
                  <a:lnTo>
                    <a:pt x="505269" y="25260"/>
                  </a:lnTo>
                  <a:lnTo>
                    <a:pt x="505269" y="12636"/>
                  </a:lnTo>
                  <a:lnTo>
                    <a:pt x="517893" y="12636"/>
                  </a:lnTo>
                  <a:lnTo>
                    <a:pt x="517893" y="0"/>
                  </a:lnTo>
                  <a:close/>
                </a:path>
                <a:path w="619125" h="50800">
                  <a:moveTo>
                    <a:pt x="543166" y="0"/>
                  </a:moveTo>
                  <a:lnTo>
                    <a:pt x="530529" y="0"/>
                  </a:lnTo>
                  <a:lnTo>
                    <a:pt x="530529" y="12623"/>
                  </a:lnTo>
                  <a:lnTo>
                    <a:pt x="530529" y="25260"/>
                  </a:lnTo>
                  <a:lnTo>
                    <a:pt x="530529" y="37909"/>
                  </a:lnTo>
                  <a:lnTo>
                    <a:pt x="543166" y="37909"/>
                  </a:lnTo>
                  <a:lnTo>
                    <a:pt x="543166" y="25260"/>
                  </a:lnTo>
                  <a:lnTo>
                    <a:pt x="543166" y="12636"/>
                  </a:lnTo>
                  <a:lnTo>
                    <a:pt x="543166" y="0"/>
                  </a:lnTo>
                  <a:close/>
                </a:path>
                <a:path w="619125" h="50800">
                  <a:moveTo>
                    <a:pt x="581050" y="0"/>
                  </a:moveTo>
                  <a:lnTo>
                    <a:pt x="568426" y="0"/>
                  </a:lnTo>
                  <a:lnTo>
                    <a:pt x="555790" y="0"/>
                  </a:lnTo>
                  <a:lnTo>
                    <a:pt x="555790" y="12623"/>
                  </a:lnTo>
                  <a:lnTo>
                    <a:pt x="555790" y="25260"/>
                  </a:lnTo>
                  <a:lnTo>
                    <a:pt x="555790" y="37909"/>
                  </a:lnTo>
                  <a:lnTo>
                    <a:pt x="568426" y="37909"/>
                  </a:lnTo>
                  <a:lnTo>
                    <a:pt x="581050" y="37909"/>
                  </a:lnTo>
                  <a:lnTo>
                    <a:pt x="581050" y="25260"/>
                  </a:lnTo>
                  <a:lnTo>
                    <a:pt x="581050" y="12636"/>
                  </a:lnTo>
                  <a:lnTo>
                    <a:pt x="581050" y="0"/>
                  </a:lnTo>
                  <a:close/>
                </a:path>
                <a:path w="619125" h="50800">
                  <a:moveTo>
                    <a:pt x="593699" y="0"/>
                  </a:moveTo>
                  <a:lnTo>
                    <a:pt x="581063" y="0"/>
                  </a:lnTo>
                  <a:lnTo>
                    <a:pt x="581063" y="12623"/>
                  </a:lnTo>
                  <a:lnTo>
                    <a:pt x="581063" y="25260"/>
                  </a:lnTo>
                  <a:lnTo>
                    <a:pt x="581063" y="37909"/>
                  </a:lnTo>
                  <a:lnTo>
                    <a:pt x="593699" y="37909"/>
                  </a:lnTo>
                  <a:lnTo>
                    <a:pt x="593699" y="25260"/>
                  </a:lnTo>
                  <a:lnTo>
                    <a:pt x="593699" y="12636"/>
                  </a:lnTo>
                  <a:lnTo>
                    <a:pt x="593699" y="0"/>
                  </a:lnTo>
                  <a:close/>
                </a:path>
                <a:path w="619125" h="50800">
                  <a:moveTo>
                    <a:pt x="618947" y="0"/>
                  </a:moveTo>
                  <a:lnTo>
                    <a:pt x="606323" y="0"/>
                  </a:lnTo>
                  <a:lnTo>
                    <a:pt x="606323" y="12623"/>
                  </a:lnTo>
                  <a:lnTo>
                    <a:pt x="606323" y="25260"/>
                  </a:lnTo>
                  <a:lnTo>
                    <a:pt x="606323" y="37909"/>
                  </a:lnTo>
                  <a:lnTo>
                    <a:pt x="618947" y="37909"/>
                  </a:lnTo>
                  <a:lnTo>
                    <a:pt x="618947" y="25260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98145" y="4445368"/>
              <a:ext cx="619125" cy="25400"/>
            </a:xfrm>
            <a:custGeom>
              <a:avLst/>
              <a:gdLst/>
              <a:ahLst/>
              <a:cxnLst/>
              <a:rect l="l" t="t" r="r" b="b"/>
              <a:pathLst>
                <a:path w="619125" h="25400">
                  <a:moveTo>
                    <a:pt x="12623" y="12636"/>
                  </a:moveTo>
                  <a:lnTo>
                    <a:pt x="0" y="12636"/>
                  </a:lnTo>
                  <a:lnTo>
                    <a:pt x="0" y="25273"/>
                  </a:lnTo>
                  <a:lnTo>
                    <a:pt x="12623" y="25273"/>
                  </a:lnTo>
                  <a:lnTo>
                    <a:pt x="12623" y="12636"/>
                  </a:lnTo>
                  <a:close/>
                </a:path>
                <a:path w="619125" h="25400">
                  <a:moveTo>
                    <a:pt x="290537" y="0"/>
                  </a:moveTo>
                  <a:lnTo>
                    <a:pt x="277901" y="0"/>
                  </a:lnTo>
                  <a:lnTo>
                    <a:pt x="265264" y="0"/>
                  </a:lnTo>
                  <a:lnTo>
                    <a:pt x="265264" y="12636"/>
                  </a:lnTo>
                  <a:lnTo>
                    <a:pt x="277901" y="12636"/>
                  </a:lnTo>
                  <a:lnTo>
                    <a:pt x="290537" y="12636"/>
                  </a:lnTo>
                  <a:lnTo>
                    <a:pt x="290537" y="0"/>
                  </a:lnTo>
                  <a:close/>
                </a:path>
                <a:path w="619125" h="25400">
                  <a:moveTo>
                    <a:pt x="341058" y="0"/>
                  </a:moveTo>
                  <a:lnTo>
                    <a:pt x="328422" y="0"/>
                  </a:lnTo>
                  <a:lnTo>
                    <a:pt x="328422" y="12636"/>
                  </a:lnTo>
                  <a:lnTo>
                    <a:pt x="341058" y="12636"/>
                  </a:lnTo>
                  <a:lnTo>
                    <a:pt x="341058" y="0"/>
                  </a:lnTo>
                  <a:close/>
                </a:path>
                <a:path w="619125" h="25400">
                  <a:moveTo>
                    <a:pt x="366331" y="0"/>
                  </a:moveTo>
                  <a:lnTo>
                    <a:pt x="353695" y="0"/>
                  </a:lnTo>
                  <a:lnTo>
                    <a:pt x="353695" y="12636"/>
                  </a:lnTo>
                  <a:lnTo>
                    <a:pt x="366331" y="12636"/>
                  </a:lnTo>
                  <a:lnTo>
                    <a:pt x="366331" y="0"/>
                  </a:lnTo>
                  <a:close/>
                </a:path>
                <a:path w="619125" h="25400">
                  <a:moveTo>
                    <a:pt x="404215" y="0"/>
                  </a:moveTo>
                  <a:lnTo>
                    <a:pt x="391591" y="0"/>
                  </a:lnTo>
                  <a:lnTo>
                    <a:pt x="378955" y="0"/>
                  </a:lnTo>
                  <a:lnTo>
                    <a:pt x="378955" y="12636"/>
                  </a:lnTo>
                  <a:lnTo>
                    <a:pt x="391579" y="12636"/>
                  </a:lnTo>
                  <a:lnTo>
                    <a:pt x="404215" y="12636"/>
                  </a:lnTo>
                  <a:lnTo>
                    <a:pt x="404215" y="0"/>
                  </a:lnTo>
                  <a:close/>
                </a:path>
                <a:path w="619125" h="25400">
                  <a:moveTo>
                    <a:pt x="429488" y="0"/>
                  </a:moveTo>
                  <a:lnTo>
                    <a:pt x="416852" y="0"/>
                  </a:lnTo>
                  <a:lnTo>
                    <a:pt x="416852" y="12636"/>
                  </a:lnTo>
                  <a:lnTo>
                    <a:pt x="429488" y="12636"/>
                  </a:lnTo>
                  <a:lnTo>
                    <a:pt x="429488" y="0"/>
                  </a:lnTo>
                  <a:close/>
                </a:path>
                <a:path w="619125" h="25400">
                  <a:moveTo>
                    <a:pt x="454748" y="0"/>
                  </a:moveTo>
                  <a:lnTo>
                    <a:pt x="442112" y="0"/>
                  </a:lnTo>
                  <a:lnTo>
                    <a:pt x="442112" y="12636"/>
                  </a:lnTo>
                  <a:lnTo>
                    <a:pt x="454748" y="12636"/>
                  </a:lnTo>
                  <a:lnTo>
                    <a:pt x="454748" y="0"/>
                  </a:lnTo>
                  <a:close/>
                </a:path>
                <a:path w="619125" h="25400">
                  <a:moveTo>
                    <a:pt x="492645" y="0"/>
                  </a:moveTo>
                  <a:lnTo>
                    <a:pt x="480009" y="0"/>
                  </a:lnTo>
                  <a:lnTo>
                    <a:pt x="467372" y="0"/>
                  </a:lnTo>
                  <a:lnTo>
                    <a:pt x="467372" y="12636"/>
                  </a:lnTo>
                  <a:lnTo>
                    <a:pt x="480009" y="12636"/>
                  </a:lnTo>
                  <a:lnTo>
                    <a:pt x="492645" y="12636"/>
                  </a:lnTo>
                  <a:lnTo>
                    <a:pt x="492645" y="0"/>
                  </a:lnTo>
                  <a:close/>
                </a:path>
                <a:path w="619125" h="25400">
                  <a:moveTo>
                    <a:pt x="543166" y="0"/>
                  </a:moveTo>
                  <a:lnTo>
                    <a:pt x="530529" y="0"/>
                  </a:lnTo>
                  <a:lnTo>
                    <a:pt x="530529" y="12636"/>
                  </a:lnTo>
                  <a:lnTo>
                    <a:pt x="543166" y="12636"/>
                  </a:lnTo>
                  <a:lnTo>
                    <a:pt x="543166" y="0"/>
                  </a:lnTo>
                  <a:close/>
                </a:path>
                <a:path w="619125" h="25400">
                  <a:moveTo>
                    <a:pt x="618947" y="0"/>
                  </a:moveTo>
                  <a:lnTo>
                    <a:pt x="606323" y="0"/>
                  </a:lnTo>
                  <a:lnTo>
                    <a:pt x="606323" y="12636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110782" y="4464322"/>
              <a:ext cx="606425" cy="0"/>
            </a:xfrm>
            <a:custGeom>
              <a:avLst/>
              <a:gdLst/>
              <a:ahLst/>
              <a:cxnLst/>
              <a:rect l="l" t="t" r="r" b="b"/>
              <a:pathLst>
                <a:path w="606425">
                  <a:moveTo>
                    <a:pt x="0" y="0"/>
                  </a:moveTo>
                  <a:lnTo>
                    <a:pt x="606323" y="0"/>
                  </a:lnTo>
                </a:path>
              </a:pathLst>
            </a:custGeom>
            <a:ln w="12636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98145" y="4470641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23" y="37896"/>
                  </a:moveTo>
                  <a:lnTo>
                    <a:pt x="0" y="37896"/>
                  </a:lnTo>
                  <a:lnTo>
                    <a:pt x="0" y="50533"/>
                  </a:lnTo>
                  <a:lnTo>
                    <a:pt x="12623" y="50533"/>
                  </a:lnTo>
                  <a:lnTo>
                    <a:pt x="12623" y="37896"/>
                  </a:lnTo>
                  <a:close/>
                </a:path>
                <a:path w="619125" h="50800">
                  <a:moveTo>
                    <a:pt x="12623" y="12623"/>
                  </a:moveTo>
                  <a:lnTo>
                    <a:pt x="0" y="12623"/>
                  </a:lnTo>
                  <a:lnTo>
                    <a:pt x="0" y="25260"/>
                  </a:lnTo>
                  <a:lnTo>
                    <a:pt x="12623" y="25260"/>
                  </a:lnTo>
                  <a:lnTo>
                    <a:pt x="12623" y="12623"/>
                  </a:lnTo>
                  <a:close/>
                </a:path>
                <a:path w="619125" h="50800">
                  <a:moveTo>
                    <a:pt x="25273" y="37896"/>
                  </a:moveTo>
                  <a:lnTo>
                    <a:pt x="12636" y="37896"/>
                  </a:lnTo>
                  <a:lnTo>
                    <a:pt x="12636" y="50533"/>
                  </a:lnTo>
                  <a:lnTo>
                    <a:pt x="25273" y="50533"/>
                  </a:lnTo>
                  <a:lnTo>
                    <a:pt x="25273" y="37896"/>
                  </a:lnTo>
                  <a:close/>
                </a:path>
                <a:path w="619125" h="50800">
                  <a:moveTo>
                    <a:pt x="50520" y="12623"/>
                  </a:moveTo>
                  <a:lnTo>
                    <a:pt x="37909" y="12623"/>
                  </a:lnTo>
                  <a:lnTo>
                    <a:pt x="25273" y="12623"/>
                  </a:lnTo>
                  <a:lnTo>
                    <a:pt x="25273" y="25260"/>
                  </a:lnTo>
                  <a:lnTo>
                    <a:pt x="25273" y="37896"/>
                  </a:lnTo>
                  <a:lnTo>
                    <a:pt x="37896" y="37896"/>
                  </a:lnTo>
                  <a:lnTo>
                    <a:pt x="50520" y="37896"/>
                  </a:lnTo>
                  <a:lnTo>
                    <a:pt x="50520" y="25260"/>
                  </a:lnTo>
                  <a:lnTo>
                    <a:pt x="50520" y="12623"/>
                  </a:lnTo>
                  <a:close/>
                </a:path>
                <a:path w="619125" h="50800">
                  <a:moveTo>
                    <a:pt x="63169" y="25260"/>
                  </a:moveTo>
                  <a:lnTo>
                    <a:pt x="50533" y="25260"/>
                  </a:lnTo>
                  <a:lnTo>
                    <a:pt x="50533" y="37896"/>
                  </a:lnTo>
                  <a:lnTo>
                    <a:pt x="50533" y="50533"/>
                  </a:lnTo>
                  <a:lnTo>
                    <a:pt x="63169" y="50533"/>
                  </a:lnTo>
                  <a:lnTo>
                    <a:pt x="63169" y="37896"/>
                  </a:lnTo>
                  <a:lnTo>
                    <a:pt x="63169" y="25260"/>
                  </a:lnTo>
                  <a:close/>
                </a:path>
                <a:path w="619125" h="50800">
                  <a:moveTo>
                    <a:pt x="88417" y="37896"/>
                  </a:moveTo>
                  <a:lnTo>
                    <a:pt x="75793" y="37896"/>
                  </a:lnTo>
                  <a:lnTo>
                    <a:pt x="75793" y="50533"/>
                  </a:lnTo>
                  <a:lnTo>
                    <a:pt x="88417" y="50533"/>
                  </a:lnTo>
                  <a:lnTo>
                    <a:pt x="88417" y="37896"/>
                  </a:lnTo>
                  <a:close/>
                </a:path>
                <a:path w="619125" h="50800">
                  <a:moveTo>
                    <a:pt x="88417" y="12623"/>
                  </a:moveTo>
                  <a:lnTo>
                    <a:pt x="75806" y="12623"/>
                  </a:lnTo>
                  <a:lnTo>
                    <a:pt x="63169" y="12623"/>
                  </a:lnTo>
                  <a:lnTo>
                    <a:pt x="63169" y="25260"/>
                  </a:lnTo>
                  <a:lnTo>
                    <a:pt x="75793" y="25260"/>
                  </a:lnTo>
                  <a:lnTo>
                    <a:pt x="88417" y="25260"/>
                  </a:lnTo>
                  <a:lnTo>
                    <a:pt x="88417" y="12623"/>
                  </a:lnTo>
                  <a:close/>
                </a:path>
                <a:path w="619125" h="50800">
                  <a:moveTo>
                    <a:pt x="113690" y="37896"/>
                  </a:moveTo>
                  <a:lnTo>
                    <a:pt x="101053" y="37896"/>
                  </a:lnTo>
                  <a:lnTo>
                    <a:pt x="101053" y="50533"/>
                  </a:lnTo>
                  <a:lnTo>
                    <a:pt x="113690" y="50533"/>
                  </a:lnTo>
                  <a:lnTo>
                    <a:pt x="113690" y="37896"/>
                  </a:lnTo>
                  <a:close/>
                </a:path>
                <a:path w="619125" h="50800">
                  <a:moveTo>
                    <a:pt x="113690" y="0"/>
                  </a:moveTo>
                  <a:lnTo>
                    <a:pt x="101053" y="0"/>
                  </a:lnTo>
                  <a:lnTo>
                    <a:pt x="101053" y="12623"/>
                  </a:lnTo>
                  <a:lnTo>
                    <a:pt x="88430" y="12623"/>
                  </a:lnTo>
                  <a:lnTo>
                    <a:pt x="88430" y="25260"/>
                  </a:lnTo>
                  <a:lnTo>
                    <a:pt x="101066" y="25260"/>
                  </a:lnTo>
                  <a:lnTo>
                    <a:pt x="101066" y="12636"/>
                  </a:lnTo>
                  <a:lnTo>
                    <a:pt x="113690" y="12636"/>
                  </a:lnTo>
                  <a:lnTo>
                    <a:pt x="113690" y="0"/>
                  </a:lnTo>
                  <a:close/>
                </a:path>
                <a:path w="619125" h="50800">
                  <a:moveTo>
                    <a:pt x="214744" y="0"/>
                  </a:moveTo>
                  <a:lnTo>
                    <a:pt x="202120" y="0"/>
                  </a:lnTo>
                  <a:lnTo>
                    <a:pt x="189484" y="0"/>
                  </a:lnTo>
                  <a:lnTo>
                    <a:pt x="176847" y="0"/>
                  </a:lnTo>
                  <a:lnTo>
                    <a:pt x="176847" y="12623"/>
                  </a:lnTo>
                  <a:lnTo>
                    <a:pt x="164223" y="12623"/>
                  </a:lnTo>
                  <a:lnTo>
                    <a:pt x="151587" y="12623"/>
                  </a:lnTo>
                  <a:lnTo>
                    <a:pt x="151587" y="0"/>
                  </a:lnTo>
                  <a:lnTo>
                    <a:pt x="138963" y="0"/>
                  </a:lnTo>
                  <a:lnTo>
                    <a:pt x="126326" y="0"/>
                  </a:lnTo>
                  <a:lnTo>
                    <a:pt x="126326" y="12623"/>
                  </a:lnTo>
                  <a:lnTo>
                    <a:pt x="126326" y="25260"/>
                  </a:lnTo>
                  <a:lnTo>
                    <a:pt x="138950" y="25260"/>
                  </a:lnTo>
                  <a:lnTo>
                    <a:pt x="138950" y="37896"/>
                  </a:lnTo>
                  <a:lnTo>
                    <a:pt x="151587" y="37896"/>
                  </a:lnTo>
                  <a:lnTo>
                    <a:pt x="151587" y="25260"/>
                  </a:lnTo>
                  <a:lnTo>
                    <a:pt x="164211" y="25260"/>
                  </a:lnTo>
                  <a:lnTo>
                    <a:pt x="164211" y="37896"/>
                  </a:lnTo>
                  <a:lnTo>
                    <a:pt x="176847" y="37896"/>
                  </a:lnTo>
                  <a:lnTo>
                    <a:pt x="189484" y="37896"/>
                  </a:lnTo>
                  <a:lnTo>
                    <a:pt x="189484" y="25260"/>
                  </a:lnTo>
                  <a:lnTo>
                    <a:pt x="176847" y="25260"/>
                  </a:lnTo>
                  <a:lnTo>
                    <a:pt x="176847" y="12636"/>
                  </a:lnTo>
                  <a:lnTo>
                    <a:pt x="189484" y="12636"/>
                  </a:lnTo>
                  <a:lnTo>
                    <a:pt x="202107" y="12636"/>
                  </a:lnTo>
                  <a:lnTo>
                    <a:pt x="202107" y="25260"/>
                  </a:lnTo>
                  <a:lnTo>
                    <a:pt x="202107" y="37896"/>
                  </a:lnTo>
                  <a:lnTo>
                    <a:pt x="214744" y="37896"/>
                  </a:lnTo>
                  <a:lnTo>
                    <a:pt x="214744" y="25260"/>
                  </a:lnTo>
                  <a:lnTo>
                    <a:pt x="214744" y="12636"/>
                  </a:lnTo>
                  <a:lnTo>
                    <a:pt x="214744" y="0"/>
                  </a:lnTo>
                  <a:close/>
                </a:path>
                <a:path w="619125" h="50800">
                  <a:moveTo>
                    <a:pt x="252641" y="25260"/>
                  </a:moveTo>
                  <a:lnTo>
                    <a:pt x="240004" y="25260"/>
                  </a:lnTo>
                  <a:lnTo>
                    <a:pt x="240004" y="37896"/>
                  </a:lnTo>
                  <a:lnTo>
                    <a:pt x="252641" y="37896"/>
                  </a:lnTo>
                  <a:lnTo>
                    <a:pt x="252641" y="25260"/>
                  </a:lnTo>
                  <a:close/>
                </a:path>
                <a:path w="619125" h="50800">
                  <a:moveTo>
                    <a:pt x="353682" y="0"/>
                  </a:moveTo>
                  <a:lnTo>
                    <a:pt x="341058" y="0"/>
                  </a:lnTo>
                  <a:lnTo>
                    <a:pt x="328422" y="0"/>
                  </a:lnTo>
                  <a:lnTo>
                    <a:pt x="328422" y="12623"/>
                  </a:lnTo>
                  <a:lnTo>
                    <a:pt x="315798" y="12623"/>
                  </a:lnTo>
                  <a:lnTo>
                    <a:pt x="303174" y="12623"/>
                  </a:lnTo>
                  <a:lnTo>
                    <a:pt x="290537" y="12623"/>
                  </a:lnTo>
                  <a:lnTo>
                    <a:pt x="290537" y="0"/>
                  </a:lnTo>
                  <a:lnTo>
                    <a:pt x="277901" y="0"/>
                  </a:lnTo>
                  <a:lnTo>
                    <a:pt x="265277" y="0"/>
                  </a:lnTo>
                  <a:lnTo>
                    <a:pt x="252641" y="0"/>
                  </a:lnTo>
                  <a:lnTo>
                    <a:pt x="252641" y="12623"/>
                  </a:lnTo>
                  <a:lnTo>
                    <a:pt x="252641" y="25260"/>
                  </a:lnTo>
                  <a:lnTo>
                    <a:pt x="265277" y="25260"/>
                  </a:lnTo>
                  <a:lnTo>
                    <a:pt x="265277" y="12636"/>
                  </a:lnTo>
                  <a:lnTo>
                    <a:pt x="277901" y="12636"/>
                  </a:lnTo>
                  <a:lnTo>
                    <a:pt x="277901" y="25260"/>
                  </a:lnTo>
                  <a:lnTo>
                    <a:pt x="290537" y="25260"/>
                  </a:lnTo>
                  <a:lnTo>
                    <a:pt x="290537" y="37896"/>
                  </a:lnTo>
                  <a:lnTo>
                    <a:pt x="303161" y="37896"/>
                  </a:lnTo>
                  <a:lnTo>
                    <a:pt x="315798" y="37896"/>
                  </a:lnTo>
                  <a:lnTo>
                    <a:pt x="328434" y="37896"/>
                  </a:lnTo>
                  <a:lnTo>
                    <a:pt x="328434" y="25260"/>
                  </a:lnTo>
                  <a:lnTo>
                    <a:pt x="341058" y="25260"/>
                  </a:lnTo>
                  <a:lnTo>
                    <a:pt x="353682" y="25260"/>
                  </a:lnTo>
                  <a:lnTo>
                    <a:pt x="353682" y="12636"/>
                  </a:lnTo>
                  <a:lnTo>
                    <a:pt x="353682" y="0"/>
                  </a:lnTo>
                  <a:close/>
                </a:path>
                <a:path w="619125" h="50800">
                  <a:moveTo>
                    <a:pt x="404215" y="25260"/>
                  </a:moveTo>
                  <a:lnTo>
                    <a:pt x="391591" y="25260"/>
                  </a:lnTo>
                  <a:lnTo>
                    <a:pt x="378955" y="25260"/>
                  </a:lnTo>
                  <a:lnTo>
                    <a:pt x="366331" y="25260"/>
                  </a:lnTo>
                  <a:lnTo>
                    <a:pt x="366331" y="12636"/>
                  </a:lnTo>
                  <a:lnTo>
                    <a:pt x="366331" y="0"/>
                  </a:lnTo>
                  <a:lnTo>
                    <a:pt x="353695" y="0"/>
                  </a:lnTo>
                  <a:lnTo>
                    <a:pt x="353695" y="12623"/>
                  </a:lnTo>
                  <a:lnTo>
                    <a:pt x="353695" y="25260"/>
                  </a:lnTo>
                  <a:lnTo>
                    <a:pt x="366318" y="25260"/>
                  </a:lnTo>
                  <a:lnTo>
                    <a:pt x="366318" y="37896"/>
                  </a:lnTo>
                  <a:lnTo>
                    <a:pt x="378955" y="37896"/>
                  </a:lnTo>
                  <a:lnTo>
                    <a:pt x="391579" y="37896"/>
                  </a:lnTo>
                  <a:lnTo>
                    <a:pt x="404215" y="37896"/>
                  </a:lnTo>
                  <a:lnTo>
                    <a:pt x="404215" y="25260"/>
                  </a:lnTo>
                  <a:close/>
                </a:path>
                <a:path w="619125" h="50800">
                  <a:moveTo>
                    <a:pt x="404215" y="0"/>
                  </a:moveTo>
                  <a:lnTo>
                    <a:pt x="391579" y="0"/>
                  </a:lnTo>
                  <a:lnTo>
                    <a:pt x="391579" y="12636"/>
                  </a:lnTo>
                  <a:lnTo>
                    <a:pt x="404215" y="12636"/>
                  </a:lnTo>
                  <a:lnTo>
                    <a:pt x="404215" y="0"/>
                  </a:lnTo>
                  <a:close/>
                </a:path>
                <a:path w="619125" h="50800">
                  <a:moveTo>
                    <a:pt x="429488" y="12623"/>
                  </a:moveTo>
                  <a:lnTo>
                    <a:pt x="416852" y="12623"/>
                  </a:lnTo>
                  <a:lnTo>
                    <a:pt x="416852" y="25260"/>
                  </a:lnTo>
                  <a:lnTo>
                    <a:pt x="429488" y="25260"/>
                  </a:lnTo>
                  <a:lnTo>
                    <a:pt x="429488" y="12623"/>
                  </a:lnTo>
                  <a:close/>
                </a:path>
                <a:path w="619125" h="50800">
                  <a:moveTo>
                    <a:pt x="505269" y="25260"/>
                  </a:moveTo>
                  <a:lnTo>
                    <a:pt x="492633" y="25260"/>
                  </a:lnTo>
                  <a:lnTo>
                    <a:pt x="492633" y="37896"/>
                  </a:lnTo>
                  <a:lnTo>
                    <a:pt x="505269" y="37896"/>
                  </a:lnTo>
                  <a:lnTo>
                    <a:pt x="505269" y="25260"/>
                  </a:lnTo>
                  <a:close/>
                </a:path>
                <a:path w="619125" h="50800">
                  <a:moveTo>
                    <a:pt x="505269" y="0"/>
                  </a:moveTo>
                  <a:lnTo>
                    <a:pt x="492645" y="0"/>
                  </a:lnTo>
                  <a:lnTo>
                    <a:pt x="480009" y="0"/>
                  </a:lnTo>
                  <a:lnTo>
                    <a:pt x="467372" y="0"/>
                  </a:lnTo>
                  <a:lnTo>
                    <a:pt x="467372" y="12636"/>
                  </a:lnTo>
                  <a:lnTo>
                    <a:pt x="467372" y="25260"/>
                  </a:lnTo>
                  <a:lnTo>
                    <a:pt x="454748" y="25260"/>
                  </a:lnTo>
                  <a:lnTo>
                    <a:pt x="454748" y="12636"/>
                  </a:lnTo>
                  <a:lnTo>
                    <a:pt x="467372" y="12636"/>
                  </a:lnTo>
                  <a:lnTo>
                    <a:pt x="467372" y="0"/>
                  </a:lnTo>
                  <a:lnTo>
                    <a:pt x="454748" y="0"/>
                  </a:lnTo>
                  <a:lnTo>
                    <a:pt x="454748" y="12623"/>
                  </a:lnTo>
                  <a:lnTo>
                    <a:pt x="442112" y="12623"/>
                  </a:lnTo>
                  <a:lnTo>
                    <a:pt x="442112" y="25260"/>
                  </a:lnTo>
                  <a:lnTo>
                    <a:pt x="442112" y="37896"/>
                  </a:lnTo>
                  <a:lnTo>
                    <a:pt x="454748" y="37896"/>
                  </a:lnTo>
                  <a:lnTo>
                    <a:pt x="467372" y="37896"/>
                  </a:lnTo>
                  <a:lnTo>
                    <a:pt x="480009" y="37896"/>
                  </a:lnTo>
                  <a:lnTo>
                    <a:pt x="480009" y="25260"/>
                  </a:lnTo>
                  <a:lnTo>
                    <a:pt x="480009" y="12636"/>
                  </a:lnTo>
                  <a:lnTo>
                    <a:pt x="492633" y="12636"/>
                  </a:lnTo>
                  <a:lnTo>
                    <a:pt x="505269" y="12636"/>
                  </a:lnTo>
                  <a:lnTo>
                    <a:pt x="505269" y="0"/>
                  </a:lnTo>
                  <a:close/>
                </a:path>
                <a:path w="619125" h="50800">
                  <a:moveTo>
                    <a:pt x="555802" y="25260"/>
                  </a:moveTo>
                  <a:lnTo>
                    <a:pt x="543166" y="25260"/>
                  </a:lnTo>
                  <a:lnTo>
                    <a:pt x="543166" y="12623"/>
                  </a:lnTo>
                  <a:lnTo>
                    <a:pt x="530529" y="12623"/>
                  </a:lnTo>
                  <a:lnTo>
                    <a:pt x="530529" y="25260"/>
                  </a:lnTo>
                  <a:lnTo>
                    <a:pt x="517906" y="25260"/>
                  </a:lnTo>
                  <a:lnTo>
                    <a:pt x="517906" y="37896"/>
                  </a:lnTo>
                  <a:lnTo>
                    <a:pt x="530529" y="37896"/>
                  </a:lnTo>
                  <a:lnTo>
                    <a:pt x="543166" y="37896"/>
                  </a:lnTo>
                  <a:lnTo>
                    <a:pt x="555802" y="37896"/>
                  </a:lnTo>
                  <a:lnTo>
                    <a:pt x="555802" y="25260"/>
                  </a:lnTo>
                  <a:close/>
                </a:path>
                <a:path w="619125" h="50800">
                  <a:moveTo>
                    <a:pt x="581050" y="12623"/>
                  </a:moveTo>
                  <a:lnTo>
                    <a:pt x="568426" y="12623"/>
                  </a:lnTo>
                  <a:lnTo>
                    <a:pt x="568426" y="25260"/>
                  </a:lnTo>
                  <a:lnTo>
                    <a:pt x="581050" y="25260"/>
                  </a:lnTo>
                  <a:lnTo>
                    <a:pt x="581050" y="12623"/>
                  </a:lnTo>
                  <a:close/>
                </a:path>
                <a:path w="619125" h="50800">
                  <a:moveTo>
                    <a:pt x="618947" y="12623"/>
                  </a:moveTo>
                  <a:lnTo>
                    <a:pt x="606323" y="12623"/>
                  </a:lnTo>
                  <a:lnTo>
                    <a:pt x="593686" y="12623"/>
                  </a:lnTo>
                  <a:lnTo>
                    <a:pt x="593686" y="25260"/>
                  </a:lnTo>
                  <a:lnTo>
                    <a:pt x="581063" y="25260"/>
                  </a:lnTo>
                  <a:lnTo>
                    <a:pt x="581063" y="37896"/>
                  </a:lnTo>
                  <a:lnTo>
                    <a:pt x="593686" y="37896"/>
                  </a:lnTo>
                  <a:lnTo>
                    <a:pt x="606323" y="37896"/>
                  </a:lnTo>
                  <a:lnTo>
                    <a:pt x="606323" y="25260"/>
                  </a:lnTo>
                  <a:lnTo>
                    <a:pt x="618947" y="25260"/>
                  </a:lnTo>
                  <a:lnTo>
                    <a:pt x="618947" y="126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98145" y="4508537"/>
              <a:ext cx="606425" cy="38100"/>
            </a:xfrm>
            <a:custGeom>
              <a:avLst/>
              <a:gdLst/>
              <a:ahLst/>
              <a:cxnLst/>
              <a:rect l="l" t="t" r="r" b="b"/>
              <a:pathLst>
                <a:path w="606425" h="38100">
                  <a:moveTo>
                    <a:pt x="12623" y="12623"/>
                  </a:moveTo>
                  <a:lnTo>
                    <a:pt x="0" y="12623"/>
                  </a:lnTo>
                  <a:lnTo>
                    <a:pt x="0" y="25273"/>
                  </a:lnTo>
                  <a:lnTo>
                    <a:pt x="12623" y="25273"/>
                  </a:lnTo>
                  <a:lnTo>
                    <a:pt x="12623" y="12623"/>
                  </a:lnTo>
                  <a:close/>
                </a:path>
                <a:path w="606425" h="38100">
                  <a:moveTo>
                    <a:pt x="50520" y="25260"/>
                  </a:moveTo>
                  <a:lnTo>
                    <a:pt x="37909" y="25260"/>
                  </a:lnTo>
                  <a:lnTo>
                    <a:pt x="37909" y="12623"/>
                  </a:lnTo>
                  <a:lnTo>
                    <a:pt x="25273" y="12623"/>
                  </a:lnTo>
                  <a:lnTo>
                    <a:pt x="25273" y="25260"/>
                  </a:lnTo>
                  <a:lnTo>
                    <a:pt x="12636" y="25260"/>
                  </a:lnTo>
                  <a:lnTo>
                    <a:pt x="12636" y="37896"/>
                  </a:lnTo>
                  <a:lnTo>
                    <a:pt x="25273" y="37896"/>
                  </a:lnTo>
                  <a:lnTo>
                    <a:pt x="25273" y="25273"/>
                  </a:lnTo>
                  <a:lnTo>
                    <a:pt x="37896" y="25273"/>
                  </a:lnTo>
                  <a:lnTo>
                    <a:pt x="37896" y="37896"/>
                  </a:lnTo>
                  <a:lnTo>
                    <a:pt x="50520" y="37896"/>
                  </a:lnTo>
                  <a:lnTo>
                    <a:pt x="50520" y="25260"/>
                  </a:lnTo>
                  <a:close/>
                </a:path>
                <a:path w="606425" h="38100">
                  <a:moveTo>
                    <a:pt x="88417" y="25260"/>
                  </a:moveTo>
                  <a:lnTo>
                    <a:pt x="75806" y="25260"/>
                  </a:lnTo>
                  <a:lnTo>
                    <a:pt x="75806" y="12623"/>
                  </a:lnTo>
                  <a:lnTo>
                    <a:pt x="63169" y="12623"/>
                  </a:lnTo>
                  <a:lnTo>
                    <a:pt x="63169" y="25260"/>
                  </a:lnTo>
                  <a:lnTo>
                    <a:pt x="50533" y="25260"/>
                  </a:lnTo>
                  <a:lnTo>
                    <a:pt x="50533" y="37896"/>
                  </a:lnTo>
                  <a:lnTo>
                    <a:pt x="63169" y="37896"/>
                  </a:lnTo>
                  <a:lnTo>
                    <a:pt x="63169" y="25273"/>
                  </a:lnTo>
                  <a:lnTo>
                    <a:pt x="75793" y="25273"/>
                  </a:lnTo>
                  <a:lnTo>
                    <a:pt x="75793" y="37896"/>
                  </a:lnTo>
                  <a:lnTo>
                    <a:pt x="88417" y="37896"/>
                  </a:lnTo>
                  <a:lnTo>
                    <a:pt x="88417" y="25260"/>
                  </a:lnTo>
                  <a:close/>
                </a:path>
                <a:path w="606425" h="38100">
                  <a:moveTo>
                    <a:pt x="176847" y="25260"/>
                  </a:moveTo>
                  <a:lnTo>
                    <a:pt x="164223" y="25260"/>
                  </a:lnTo>
                  <a:lnTo>
                    <a:pt x="151587" y="25260"/>
                  </a:lnTo>
                  <a:lnTo>
                    <a:pt x="151587" y="37896"/>
                  </a:lnTo>
                  <a:lnTo>
                    <a:pt x="164211" y="37896"/>
                  </a:lnTo>
                  <a:lnTo>
                    <a:pt x="176847" y="37896"/>
                  </a:lnTo>
                  <a:lnTo>
                    <a:pt x="176847" y="25260"/>
                  </a:lnTo>
                  <a:close/>
                </a:path>
                <a:path w="606425" h="38100">
                  <a:moveTo>
                    <a:pt x="341058" y="25260"/>
                  </a:moveTo>
                  <a:lnTo>
                    <a:pt x="328434" y="25260"/>
                  </a:lnTo>
                  <a:lnTo>
                    <a:pt x="328434" y="12636"/>
                  </a:lnTo>
                  <a:lnTo>
                    <a:pt x="328434" y="0"/>
                  </a:lnTo>
                  <a:lnTo>
                    <a:pt x="315798" y="0"/>
                  </a:lnTo>
                  <a:lnTo>
                    <a:pt x="315798" y="12623"/>
                  </a:lnTo>
                  <a:lnTo>
                    <a:pt x="303174" y="12623"/>
                  </a:lnTo>
                  <a:lnTo>
                    <a:pt x="303174" y="0"/>
                  </a:lnTo>
                  <a:lnTo>
                    <a:pt x="290537" y="0"/>
                  </a:lnTo>
                  <a:lnTo>
                    <a:pt x="290537" y="12623"/>
                  </a:lnTo>
                  <a:lnTo>
                    <a:pt x="277901" y="12623"/>
                  </a:lnTo>
                  <a:lnTo>
                    <a:pt x="277901" y="0"/>
                  </a:lnTo>
                  <a:lnTo>
                    <a:pt x="265277" y="0"/>
                  </a:lnTo>
                  <a:lnTo>
                    <a:pt x="265264" y="0"/>
                  </a:lnTo>
                  <a:lnTo>
                    <a:pt x="138950" y="0"/>
                  </a:lnTo>
                  <a:lnTo>
                    <a:pt x="138950" y="12623"/>
                  </a:lnTo>
                  <a:lnTo>
                    <a:pt x="126326" y="12623"/>
                  </a:lnTo>
                  <a:lnTo>
                    <a:pt x="113690" y="12623"/>
                  </a:lnTo>
                  <a:lnTo>
                    <a:pt x="113690" y="0"/>
                  </a:lnTo>
                  <a:lnTo>
                    <a:pt x="101053" y="0"/>
                  </a:lnTo>
                  <a:lnTo>
                    <a:pt x="101053" y="12623"/>
                  </a:lnTo>
                  <a:lnTo>
                    <a:pt x="101053" y="25260"/>
                  </a:lnTo>
                  <a:lnTo>
                    <a:pt x="88430" y="25260"/>
                  </a:lnTo>
                  <a:lnTo>
                    <a:pt x="88430" y="37896"/>
                  </a:lnTo>
                  <a:lnTo>
                    <a:pt x="138963" y="37896"/>
                  </a:lnTo>
                  <a:lnTo>
                    <a:pt x="138963" y="25273"/>
                  </a:lnTo>
                  <a:lnTo>
                    <a:pt x="138963" y="12636"/>
                  </a:lnTo>
                  <a:lnTo>
                    <a:pt x="151587" y="12636"/>
                  </a:lnTo>
                  <a:lnTo>
                    <a:pt x="164211" y="12636"/>
                  </a:lnTo>
                  <a:lnTo>
                    <a:pt x="176847" y="12636"/>
                  </a:lnTo>
                  <a:lnTo>
                    <a:pt x="189484" y="12636"/>
                  </a:lnTo>
                  <a:lnTo>
                    <a:pt x="189484" y="25260"/>
                  </a:lnTo>
                  <a:lnTo>
                    <a:pt x="189484" y="37896"/>
                  </a:lnTo>
                  <a:lnTo>
                    <a:pt x="202120" y="37896"/>
                  </a:lnTo>
                  <a:lnTo>
                    <a:pt x="202120" y="25273"/>
                  </a:lnTo>
                  <a:lnTo>
                    <a:pt x="214744" y="25273"/>
                  </a:lnTo>
                  <a:lnTo>
                    <a:pt x="214744" y="37896"/>
                  </a:lnTo>
                  <a:lnTo>
                    <a:pt x="227380" y="37896"/>
                  </a:lnTo>
                  <a:lnTo>
                    <a:pt x="227380" y="25273"/>
                  </a:lnTo>
                  <a:lnTo>
                    <a:pt x="227380" y="12636"/>
                  </a:lnTo>
                  <a:lnTo>
                    <a:pt x="240004" y="12636"/>
                  </a:lnTo>
                  <a:lnTo>
                    <a:pt x="252641" y="12636"/>
                  </a:lnTo>
                  <a:lnTo>
                    <a:pt x="265264" y="12636"/>
                  </a:lnTo>
                  <a:lnTo>
                    <a:pt x="265264" y="25273"/>
                  </a:lnTo>
                  <a:lnTo>
                    <a:pt x="277901" y="25273"/>
                  </a:lnTo>
                  <a:lnTo>
                    <a:pt x="277901" y="37896"/>
                  </a:lnTo>
                  <a:lnTo>
                    <a:pt x="290537" y="37896"/>
                  </a:lnTo>
                  <a:lnTo>
                    <a:pt x="303161" y="37896"/>
                  </a:lnTo>
                  <a:lnTo>
                    <a:pt x="315798" y="37896"/>
                  </a:lnTo>
                  <a:lnTo>
                    <a:pt x="315798" y="25273"/>
                  </a:lnTo>
                  <a:lnTo>
                    <a:pt x="328422" y="25273"/>
                  </a:lnTo>
                  <a:lnTo>
                    <a:pt x="328422" y="37896"/>
                  </a:lnTo>
                  <a:lnTo>
                    <a:pt x="341058" y="37896"/>
                  </a:lnTo>
                  <a:lnTo>
                    <a:pt x="341058" y="25260"/>
                  </a:lnTo>
                  <a:close/>
                </a:path>
                <a:path w="606425" h="38100">
                  <a:moveTo>
                    <a:pt x="353682" y="0"/>
                  </a:moveTo>
                  <a:lnTo>
                    <a:pt x="341058" y="0"/>
                  </a:lnTo>
                  <a:lnTo>
                    <a:pt x="341058" y="12636"/>
                  </a:lnTo>
                  <a:lnTo>
                    <a:pt x="353682" y="12636"/>
                  </a:lnTo>
                  <a:lnTo>
                    <a:pt x="353682" y="0"/>
                  </a:lnTo>
                  <a:close/>
                </a:path>
                <a:path w="606425" h="38100">
                  <a:moveTo>
                    <a:pt x="378955" y="25260"/>
                  </a:moveTo>
                  <a:lnTo>
                    <a:pt x="366318" y="25260"/>
                  </a:lnTo>
                  <a:lnTo>
                    <a:pt x="366318" y="37896"/>
                  </a:lnTo>
                  <a:lnTo>
                    <a:pt x="378955" y="37896"/>
                  </a:lnTo>
                  <a:lnTo>
                    <a:pt x="378955" y="25260"/>
                  </a:lnTo>
                  <a:close/>
                </a:path>
                <a:path w="606425" h="38100">
                  <a:moveTo>
                    <a:pt x="416839" y="0"/>
                  </a:moveTo>
                  <a:lnTo>
                    <a:pt x="416839" y="0"/>
                  </a:lnTo>
                  <a:lnTo>
                    <a:pt x="366318" y="0"/>
                  </a:lnTo>
                  <a:lnTo>
                    <a:pt x="366318" y="12636"/>
                  </a:lnTo>
                  <a:lnTo>
                    <a:pt x="378955" y="12636"/>
                  </a:lnTo>
                  <a:lnTo>
                    <a:pt x="391579" y="12636"/>
                  </a:lnTo>
                  <a:lnTo>
                    <a:pt x="391579" y="25273"/>
                  </a:lnTo>
                  <a:lnTo>
                    <a:pt x="404215" y="25273"/>
                  </a:lnTo>
                  <a:lnTo>
                    <a:pt x="416839" y="25273"/>
                  </a:lnTo>
                  <a:lnTo>
                    <a:pt x="416839" y="12636"/>
                  </a:lnTo>
                  <a:lnTo>
                    <a:pt x="416839" y="0"/>
                  </a:lnTo>
                  <a:close/>
                </a:path>
                <a:path w="606425" h="38100">
                  <a:moveTo>
                    <a:pt x="442112" y="0"/>
                  </a:moveTo>
                  <a:lnTo>
                    <a:pt x="429475" y="0"/>
                  </a:lnTo>
                  <a:lnTo>
                    <a:pt x="429475" y="12623"/>
                  </a:lnTo>
                  <a:lnTo>
                    <a:pt x="416852" y="12623"/>
                  </a:lnTo>
                  <a:lnTo>
                    <a:pt x="416852" y="25273"/>
                  </a:lnTo>
                  <a:lnTo>
                    <a:pt x="429488" y="25273"/>
                  </a:lnTo>
                  <a:lnTo>
                    <a:pt x="429488" y="12636"/>
                  </a:lnTo>
                  <a:lnTo>
                    <a:pt x="442112" y="12636"/>
                  </a:lnTo>
                  <a:lnTo>
                    <a:pt x="442112" y="0"/>
                  </a:lnTo>
                  <a:close/>
                </a:path>
                <a:path w="606425" h="38100">
                  <a:moveTo>
                    <a:pt x="480009" y="12623"/>
                  </a:moveTo>
                  <a:lnTo>
                    <a:pt x="467372" y="12623"/>
                  </a:lnTo>
                  <a:lnTo>
                    <a:pt x="467372" y="0"/>
                  </a:lnTo>
                  <a:lnTo>
                    <a:pt x="454748" y="0"/>
                  </a:lnTo>
                  <a:lnTo>
                    <a:pt x="454748" y="12623"/>
                  </a:lnTo>
                  <a:lnTo>
                    <a:pt x="454748" y="25273"/>
                  </a:lnTo>
                  <a:lnTo>
                    <a:pt x="467372" y="25273"/>
                  </a:lnTo>
                  <a:lnTo>
                    <a:pt x="480009" y="25273"/>
                  </a:lnTo>
                  <a:lnTo>
                    <a:pt x="480009" y="12623"/>
                  </a:lnTo>
                  <a:close/>
                </a:path>
                <a:path w="606425" h="38100">
                  <a:moveTo>
                    <a:pt x="517893" y="0"/>
                  </a:moveTo>
                  <a:lnTo>
                    <a:pt x="505269" y="0"/>
                  </a:lnTo>
                  <a:lnTo>
                    <a:pt x="492633" y="0"/>
                  </a:lnTo>
                  <a:lnTo>
                    <a:pt x="492633" y="12636"/>
                  </a:lnTo>
                  <a:lnTo>
                    <a:pt x="505269" y="12636"/>
                  </a:lnTo>
                  <a:lnTo>
                    <a:pt x="505269" y="25273"/>
                  </a:lnTo>
                  <a:lnTo>
                    <a:pt x="517893" y="25273"/>
                  </a:lnTo>
                  <a:lnTo>
                    <a:pt x="517893" y="12636"/>
                  </a:lnTo>
                  <a:lnTo>
                    <a:pt x="517893" y="0"/>
                  </a:lnTo>
                  <a:close/>
                </a:path>
                <a:path w="606425" h="38100">
                  <a:moveTo>
                    <a:pt x="581050" y="0"/>
                  </a:moveTo>
                  <a:lnTo>
                    <a:pt x="568426" y="0"/>
                  </a:lnTo>
                  <a:lnTo>
                    <a:pt x="555790" y="0"/>
                  </a:lnTo>
                  <a:lnTo>
                    <a:pt x="555790" y="12623"/>
                  </a:lnTo>
                  <a:lnTo>
                    <a:pt x="543166" y="12623"/>
                  </a:lnTo>
                  <a:lnTo>
                    <a:pt x="543166" y="0"/>
                  </a:lnTo>
                  <a:lnTo>
                    <a:pt x="530542" y="0"/>
                  </a:lnTo>
                  <a:lnTo>
                    <a:pt x="517906" y="0"/>
                  </a:lnTo>
                  <a:lnTo>
                    <a:pt x="517906" y="12636"/>
                  </a:lnTo>
                  <a:lnTo>
                    <a:pt x="530529" y="12636"/>
                  </a:lnTo>
                  <a:lnTo>
                    <a:pt x="530529" y="25273"/>
                  </a:lnTo>
                  <a:lnTo>
                    <a:pt x="543166" y="25273"/>
                  </a:lnTo>
                  <a:lnTo>
                    <a:pt x="555790" y="25273"/>
                  </a:lnTo>
                  <a:lnTo>
                    <a:pt x="568426" y="25273"/>
                  </a:lnTo>
                  <a:lnTo>
                    <a:pt x="581050" y="25273"/>
                  </a:lnTo>
                  <a:lnTo>
                    <a:pt x="581050" y="12636"/>
                  </a:lnTo>
                  <a:lnTo>
                    <a:pt x="581050" y="0"/>
                  </a:lnTo>
                  <a:close/>
                </a:path>
                <a:path w="606425" h="38100">
                  <a:moveTo>
                    <a:pt x="606323" y="0"/>
                  </a:moveTo>
                  <a:lnTo>
                    <a:pt x="593686" y="0"/>
                  </a:lnTo>
                  <a:lnTo>
                    <a:pt x="593686" y="12623"/>
                  </a:lnTo>
                  <a:lnTo>
                    <a:pt x="581063" y="12623"/>
                  </a:lnTo>
                  <a:lnTo>
                    <a:pt x="581063" y="25273"/>
                  </a:lnTo>
                  <a:lnTo>
                    <a:pt x="593686" y="25273"/>
                  </a:lnTo>
                  <a:lnTo>
                    <a:pt x="606323" y="25273"/>
                  </a:lnTo>
                  <a:lnTo>
                    <a:pt x="606323" y="12636"/>
                  </a:lnTo>
                  <a:lnTo>
                    <a:pt x="6063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123418" y="4533798"/>
              <a:ext cx="593725" cy="50800"/>
            </a:xfrm>
            <a:custGeom>
              <a:avLst/>
              <a:gdLst/>
              <a:ahLst/>
              <a:cxnLst/>
              <a:rect l="l" t="t" r="r" b="b"/>
              <a:pathLst>
                <a:path w="593725" h="50800">
                  <a:moveTo>
                    <a:pt x="25247" y="25260"/>
                  </a:moveTo>
                  <a:lnTo>
                    <a:pt x="12636" y="25260"/>
                  </a:lnTo>
                  <a:lnTo>
                    <a:pt x="12636" y="12623"/>
                  </a:lnTo>
                  <a:lnTo>
                    <a:pt x="0" y="12623"/>
                  </a:lnTo>
                  <a:lnTo>
                    <a:pt x="0" y="25260"/>
                  </a:lnTo>
                  <a:lnTo>
                    <a:pt x="0" y="37896"/>
                  </a:lnTo>
                  <a:lnTo>
                    <a:pt x="12623" y="37896"/>
                  </a:lnTo>
                  <a:lnTo>
                    <a:pt x="25247" y="37896"/>
                  </a:lnTo>
                  <a:lnTo>
                    <a:pt x="25247" y="25260"/>
                  </a:lnTo>
                  <a:close/>
                </a:path>
                <a:path w="593725" h="50800">
                  <a:moveTo>
                    <a:pt x="63144" y="25260"/>
                  </a:moveTo>
                  <a:lnTo>
                    <a:pt x="50533" y="25260"/>
                  </a:lnTo>
                  <a:lnTo>
                    <a:pt x="37896" y="25260"/>
                  </a:lnTo>
                  <a:lnTo>
                    <a:pt x="25260" y="25260"/>
                  </a:lnTo>
                  <a:lnTo>
                    <a:pt x="25260" y="37896"/>
                  </a:lnTo>
                  <a:lnTo>
                    <a:pt x="25260" y="50533"/>
                  </a:lnTo>
                  <a:lnTo>
                    <a:pt x="37896" y="50533"/>
                  </a:lnTo>
                  <a:lnTo>
                    <a:pt x="37896" y="37896"/>
                  </a:lnTo>
                  <a:lnTo>
                    <a:pt x="50520" y="37896"/>
                  </a:lnTo>
                  <a:lnTo>
                    <a:pt x="63144" y="37896"/>
                  </a:lnTo>
                  <a:lnTo>
                    <a:pt x="63144" y="25260"/>
                  </a:lnTo>
                  <a:close/>
                </a:path>
                <a:path w="593725" h="50800">
                  <a:moveTo>
                    <a:pt x="328409" y="12623"/>
                  </a:moveTo>
                  <a:lnTo>
                    <a:pt x="328409" y="12623"/>
                  </a:lnTo>
                  <a:lnTo>
                    <a:pt x="239991" y="12623"/>
                  </a:lnTo>
                  <a:lnTo>
                    <a:pt x="239991" y="25260"/>
                  </a:lnTo>
                  <a:lnTo>
                    <a:pt x="227368" y="25260"/>
                  </a:lnTo>
                  <a:lnTo>
                    <a:pt x="227368" y="12623"/>
                  </a:lnTo>
                  <a:lnTo>
                    <a:pt x="214731" y="12623"/>
                  </a:lnTo>
                  <a:lnTo>
                    <a:pt x="214731" y="25260"/>
                  </a:lnTo>
                  <a:lnTo>
                    <a:pt x="202095" y="25260"/>
                  </a:lnTo>
                  <a:lnTo>
                    <a:pt x="202095" y="37896"/>
                  </a:lnTo>
                  <a:lnTo>
                    <a:pt x="189471" y="37896"/>
                  </a:lnTo>
                  <a:lnTo>
                    <a:pt x="176847" y="37896"/>
                  </a:lnTo>
                  <a:lnTo>
                    <a:pt x="176847" y="25260"/>
                  </a:lnTo>
                  <a:lnTo>
                    <a:pt x="176847" y="12623"/>
                  </a:lnTo>
                  <a:lnTo>
                    <a:pt x="164211" y="12623"/>
                  </a:lnTo>
                  <a:lnTo>
                    <a:pt x="164211" y="25260"/>
                  </a:lnTo>
                  <a:lnTo>
                    <a:pt x="151574" y="25260"/>
                  </a:lnTo>
                  <a:lnTo>
                    <a:pt x="138950" y="25260"/>
                  </a:lnTo>
                  <a:lnTo>
                    <a:pt x="138950" y="12623"/>
                  </a:lnTo>
                  <a:lnTo>
                    <a:pt x="126314" y="12623"/>
                  </a:lnTo>
                  <a:lnTo>
                    <a:pt x="113690" y="12623"/>
                  </a:lnTo>
                  <a:lnTo>
                    <a:pt x="101053" y="12623"/>
                  </a:lnTo>
                  <a:lnTo>
                    <a:pt x="101053" y="25260"/>
                  </a:lnTo>
                  <a:lnTo>
                    <a:pt x="88417" y="25260"/>
                  </a:lnTo>
                  <a:lnTo>
                    <a:pt x="88417" y="37896"/>
                  </a:lnTo>
                  <a:lnTo>
                    <a:pt x="75793" y="37896"/>
                  </a:lnTo>
                  <a:lnTo>
                    <a:pt x="75793" y="25260"/>
                  </a:lnTo>
                  <a:lnTo>
                    <a:pt x="75793" y="12623"/>
                  </a:lnTo>
                  <a:lnTo>
                    <a:pt x="63157" y="12623"/>
                  </a:lnTo>
                  <a:lnTo>
                    <a:pt x="63157" y="25260"/>
                  </a:lnTo>
                  <a:lnTo>
                    <a:pt x="63157" y="37896"/>
                  </a:lnTo>
                  <a:lnTo>
                    <a:pt x="75780" y="37896"/>
                  </a:lnTo>
                  <a:lnTo>
                    <a:pt x="75780" y="50533"/>
                  </a:lnTo>
                  <a:lnTo>
                    <a:pt x="88417" y="50533"/>
                  </a:lnTo>
                  <a:lnTo>
                    <a:pt x="101053" y="50533"/>
                  </a:lnTo>
                  <a:lnTo>
                    <a:pt x="101053" y="37896"/>
                  </a:lnTo>
                  <a:lnTo>
                    <a:pt x="113690" y="37896"/>
                  </a:lnTo>
                  <a:lnTo>
                    <a:pt x="113690" y="25260"/>
                  </a:lnTo>
                  <a:lnTo>
                    <a:pt x="126314" y="25260"/>
                  </a:lnTo>
                  <a:lnTo>
                    <a:pt x="126314" y="37896"/>
                  </a:lnTo>
                  <a:lnTo>
                    <a:pt x="126314" y="50533"/>
                  </a:lnTo>
                  <a:lnTo>
                    <a:pt x="138950" y="50533"/>
                  </a:lnTo>
                  <a:lnTo>
                    <a:pt x="138950" y="37896"/>
                  </a:lnTo>
                  <a:lnTo>
                    <a:pt x="151574" y="37896"/>
                  </a:lnTo>
                  <a:lnTo>
                    <a:pt x="151574" y="50533"/>
                  </a:lnTo>
                  <a:lnTo>
                    <a:pt x="164211" y="50533"/>
                  </a:lnTo>
                  <a:lnTo>
                    <a:pt x="176834" y="50533"/>
                  </a:lnTo>
                  <a:lnTo>
                    <a:pt x="189471" y="50533"/>
                  </a:lnTo>
                  <a:lnTo>
                    <a:pt x="202107" y="50533"/>
                  </a:lnTo>
                  <a:lnTo>
                    <a:pt x="202107" y="37896"/>
                  </a:lnTo>
                  <a:lnTo>
                    <a:pt x="214731" y="37896"/>
                  </a:lnTo>
                  <a:lnTo>
                    <a:pt x="227368" y="37896"/>
                  </a:lnTo>
                  <a:lnTo>
                    <a:pt x="240004" y="37896"/>
                  </a:lnTo>
                  <a:lnTo>
                    <a:pt x="240004" y="25260"/>
                  </a:lnTo>
                  <a:lnTo>
                    <a:pt x="252628" y="25260"/>
                  </a:lnTo>
                  <a:lnTo>
                    <a:pt x="265264" y="25260"/>
                  </a:lnTo>
                  <a:lnTo>
                    <a:pt x="265264" y="37896"/>
                  </a:lnTo>
                  <a:lnTo>
                    <a:pt x="277901" y="37896"/>
                  </a:lnTo>
                  <a:lnTo>
                    <a:pt x="277901" y="25260"/>
                  </a:lnTo>
                  <a:lnTo>
                    <a:pt x="290525" y="25260"/>
                  </a:lnTo>
                  <a:lnTo>
                    <a:pt x="290525" y="37896"/>
                  </a:lnTo>
                  <a:lnTo>
                    <a:pt x="303149" y="37896"/>
                  </a:lnTo>
                  <a:lnTo>
                    <a:pt x="315785" y="37896"/>
                  </a:lnTo>
                  <a:lnTo>
                    <a:pt x="328409" y="37896"/>
                  </a:lnTo>
                  <a:lnTo>
                    <a:pt x="328409" y="25260"/>
                  </a:lnTo>
                  <a:lnTo>
                    <a:pt x="328409" y="12623"/>
                  </a:lnTo>
                  <a:close/>
                </a:path>
                <a:path w="593725" h="50800">
                  <a:moveTo>
                    <a:pt x="378942" y="0"/>
                  </a:moveTo>
                  <a:lnTo>
                    <a:pt x="366318" y="0"/>
                  </a:lnTo>
                  <a:lnTo>
                    <a:pt x="353682" y="0"/>
                  </a:lnTo>
                  <a:lnTo>
                    <a:pt x="341045" y="0"/>
                  </a:lnTo>
                  <a:lnTo>
                    <a:pt x="341045" y="12623"/>
                  </a:lnTo>
                  <a:lnTo>
                    <a:pt x="328422" y="12623"/>
                  </a:lnTo>
                  <a:lnTo>
                    <a:pt x="328422" y="25260"/>
                  </a:lnTo>
                  <a:lnTo>
                    <a:pt x="341058" y="25260"/>
                  </a:lnTo>
                  <a:lnTo>
                    <a:pt x="341058" y="12636"/>
                  </a:lnTo>
                  <a:lnTo>
                    <a:pt x="353682" y="12636"/>
                  </a:lnTo>
                  <a:lnTo>
                    <a:pt x="366306" y="12636"/>
                  </a:lnTo>
                  <a:lnTo>
                    <a:pt x="366306" y="25260"/>
                  </a:lnTo>
                  <a:lnTo>
                    <a:pt x="353682" y="25260"/>
                  </a:lnTo>
                  <a:lnTo>
                    <a:pt x="353682" y="37896"/>
                  </a:lnTo>
                  <a:lnTo>
                    <a:pt x="366306" y="37896"/>
                  </a:lnTo>
                  <a:lnTo>
                    <a:pt x="378942" y="37896"/>
                  </a:lnTo>
                  <a:lnTo>
                    <a:pt x="378942" y="25260"/>
                  </a:lnTo>
                  <a:lnTo>
                    <a:pt x="378942" y="12636"/>
                  </a:lnTo>
                  <a:lnTo>
                    <a:pt x="378942" y="0"/>
                  </a:lnTo>
                  <a:close/>
                </a:path>
                <a:path w="593725" h="50800">
                  <a:moveTo>
                    <a:pt x="416839" y="25260"/>
                  </a:moveTo>
                  <a:lnTo>
                    <a:pt x="404215" y="25260"/>
                  </a:lnTo>
                  <a:lnTo>
                    <a:pt x="404215" y="12623"/>
                  </a:lnTo>
                  <a:lnTo>
                    <a:pt x="391579" y="12623"/>
                  </a:lnTo>
                  <a:lnTo>
                    <a:pt x="391579" y="25260"/>
                  </a:lnTo>
                  <a:lnTo>
                    <a:pt x="391579" y="37896"/>
                  </a:lnTo>
                  <a:lnTo>
                    <a:pt x="404202" y="37896"/>
                  </a:lnTo>
                  <a:lnTo>
                    <a:pt x="416839" y="37896"/>
                  </a:lnTo>
                  <a:lnTo>
                    <a:pt x="416839" y="25260"/>
                  </a:lnTo>
                  <a:close/>
                </a:path>
                <a:path w="593725" h="50800">
                  <a:moveTo>
                    <a:pt x="492620" y="25260"/>
                  </a:moveTo>
                  <a:lnTo>
                    <a:pt x="479996" y="25260"/>
                  </a:lnTo>
                  <a:lnTo>
                    <a:pt x="479996" y="12623"/>
                  </a:lnTo>
                  <a:lnTo>
                    <a:pt x="467372" y="12623"/>
                  </a:lnTo>
                  <a:lnTo>
                    <a:pt x="454736" y="12623"/>
                  </a:lnTo>
                  <a:lnTo>
                    <a:pt x="442099" y="12623"/>
                  </a:lnTo>
                  <a:lnTo>
                    <a:pt x="442099" y="0"/>
                  </a:lnTo>
                  <a:lnTo>
                    <a:pt x="429475" y="0"/>
                  </a:lnTo>
                  <a:lnTo>
                    <a:pt x="416839" y="0"/>
                  </a:lnTo>
                  <a:lnTo>
                    <a:pt x="416839" y="12636"/>
                  </a:lnTo>
                  <a:lnTo>
                    <a:pt x="429475" y="12636"/>
                  </a:lnTo>
                  <a:lnTo>
                    <a:pt x="442099" y="12636"/>
                  </a:lnTo>
                  <a:lnTo>
                    <a:pt x="442099" y="25260"/>
                  </a:lnTo>
                  <a:lnTo>
                    <a:pt x="429475" y="25260"/>
                  </a:lnTo>
                  <a:lnTo>
                    <a:pt x="429475" y="37896"/>
                  </a:lnTo>
                  <a:lnTo>
                    <a:pt x="442099" y="37896"/>
                  </a:lnTo>
                  <a:lnTo>
                    <a:pt x="454736" y="37896"/>
                  </a:lnTo>
                  <a:lnTo>
                    <a:pt x="454736" y="25260"/>
                  </a:lnTo>
                  <a:lnTo>
                    <a:pt x="467360" y="25260"/>
                  </a:lnTo>
                  <a:lnTo>
                    <a:pt x="467360" y="37896"/>
                  </a:lnTo>
                  <a:lnTo>
                    <a:pt x="479996" y="37896"/>
                  </a:lnTo>
                  <a:lnTo>
                    <a:pt x="492620" y="37896"/>
                  </a:lnTo>
                  <a:lnTo>
                    <a:pt x="492620" y="25260"/>
                  </a:lnTo>
                  <a:close/>
                </a:path>
                <a:path w="593725" h="50800">
                  <a:moveTo>
                    <a:pt x="517893" y="25260"/>
                  </a:moveTo>
                  <a:lnTo>
                    <a:pt x="505269" y="25260"/>
                  </a:lnTo>
                  <a:lnTo>
                    <a:pt x="505269" y="12623"/>
                  </a:lnTo>
                  <a:lnTo>
                    <a:pt x="492633" y="12623"/>
                  </a:lnTo>
                  <a:lnTo>
                    <a:pt x="492633" y="25260"/>
                  </a:lnTo>
                  <a:lnTo>
                    <a:pt x="505256" y="25260"/>
                  </a:lnTo>
                  <a:lnTo>
                    <a:pt x="505256" y="37896"/>
                  </a:lnTo>
                  <a:lnTo>
                    <a:pt x="517893" y="37896"/>
                  </a:lnTo>
                  <a:lnTo>
                    <a:pt x="517893" y="25260"/>
                  </a:lnTo>
                  <a:close/>
                </a:path>
                <a:path w="593725" h="50800">
                  <a:moveTo>
                    <a:pt x="555777" y="12623"/>
                  </a:moveTo>
                  <a:lnTo>
                    <a:pt x="543153" y="12623"/>
                  </a:lnTo>
                  <a:lnTo>
                    <a:pt x="530529" y="12623"/>
                  </a:lnTo>
                  <a:lnTo>
                    <a:pt x="530529" y="0"/>
                  </a:lnTo>
                  <a:lnTo>
                    <a:pt x="517893" y="0"/>
                  </a:lnTo>
                  <a:lnTo>
                    <a:pt x="517893" y="12636"/>
                  </a:lnTo>
                  <a:lnTo>
                    <a:pt x="530517" y="12636"/>
                  </a:lnTo>
                  <a:lnTo>
                    <a:pt x="530517" y="25260"/>
                  </a:lnTo>
                  <a:lnTo>
                    <a:pt x="543153" y="25260"/>
                  </a:lnTo>
                  <a:lnTo>
                    <a:pt x="543153" y="37896"/>
                  </a:lnTo>
                  <a:lnTo>
                    <a:pt x="555777" y="37896"/>
                  </a:lnTo>
                  <a:lnTo>
                    <a:pt x="555777" y="25260"/>
                  </a:lnTo>
                  <a:lnTo>
                    <a:pt x="555777" y="12623"/>
                  </a:lnTo>
                  <a:close/>
                </a:path>
                <a:path w="593725" h="50800">
                  <a:moveTo>
                    <a:pt x="593674" y="12623"/>
                  </a:moveTo>
                  <a:lnTo>
                    <a:pt x="581050" y="12623"/>
                  </a:lnTo>
                  <a:lnTo>
                    <a:pt x="581050" y="0"/>
                  </a:lnTo>
                  <a:lnTo>
                    <a:pt x="568413" y="0"/>
                  </a:lnTo>
                  <a:lnTo>
                    <a:pt x="568413" y="12623"/>
                  </a:lnTo>
                  <a:lnTo>
                    <a:pt x="555790" y="12623"/>
                  </a:lnTo>
                  <a:lnTo>
                    <a:pt x="555790" y="25260"/>
                  </a:lnTo>
                  <a:lnTo>
                    <a:pt x="555790" y="37896"/>
                  </a:lnTo>
                  <a:lnTo>
                    <a:pt x="568413" y="37896"/>
                  </a:lnTo>
                  <a:lnTo>
                    <a:pt x="581050" y="37896"/>
                  </a:lnTo>
                  <a:lnTo>
                    <a:pt x="581050" y="25260"/>
                  </a:lnTo>
                  <a:lnTo>
                    <a:pt x="568426" y="25260"/>
                  </a:lnTo>
                  <a:lnTo>
                    <a:pt x="568426" y="12636"/>
                  </a:lnTo>
                  <a:lnTo>
                    <a:pt x="581050" y="12636"/>
                  </a:lnTo>
                  <a:lnTo>
                    <a:pt x="581050" y="25260"/>
                  </a:lnTo>
                  <a:lnTo>
                    <a:pt x="593674" y="25260"/>
                  </a:lnTo>
                  <a:lnTo>
                    <a:pt x="593674" y="126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98145" y="4571694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23" y="25260"/>
                  </a:moveTo>
                  <a:lnTo>
                    <a:pt x="0" y="25260"/>
                  </a:lnTo>
                  <a:lnTo>
                    <a:pt x="0" y="37896"/>
                  </a:lnTo>
                  <a:lnTo>
                    <a:pt x="12623" y="37896"/>
                  </a:lnTo>
                  <a:lnTo>
                    <a:pt x="12623" y="25260"/>
                  </a:lnTo>
                  <a:close/>
                </a:path>
                <a:path w="619125" h="50800">
                  <a:moveTo>
                    <a:pt x="37909" y="37884"/>
                  </a:moveTo>
                  <a:lnTo>
                    <a:pt x="25273" y="37884"/>
                  </a:lnTo>
                  <a:lnTo>
                    <a:pt x="12636" y="37884"/>
                  </a:lnTo>
                  <a:lnTo>
                    <a:pt x="12636" y="50520"/>
                  </a:lnTo>
                  <a:lnTo>
                    <a:pt x="25273" y="50520"/>
                  </a:lnTo>
                  <a:lnTo>
                    <a:pt x="37909" y="50520"/>
                  </a:lnTo>
                  <a:lnTo>
                    <a:pt x="37909" y="37884"/>
                  </a:lnTo>
                  <a:close/>
                </a:path>
                <a:path w="619125" h="50800">
                  <a:moveTo>
                    <a:pt x="37909" y="12623"/>
                  </a:moveTo>
                  <a:lnTo>
                    <a:pt x="25273" y="12623"/>
                  </a:lnTo>
                  <a:lnTo>
                    <a:pt x="12636" y="12623"/>
                  </a:lnTo>
                  <a:lnTo>
                    <a:pt x="12636" y="25260"/>
                  </a:lnTo>
                  <a:lnTo>
                    <a:pt x="25273" y="25260"/>
                  </a:lnTo>
                  <a:lnTo>
                    <a:pt x="37909" y="25260"/>
                  </a:lnTo>
                  <a:lnTo>
                    <a:pt x="37909" y="12623"/>
                  </a:lnTo>
                  <a:close/>
                </a:path>
                <a:path w="619125" h="50800">
                  <a:moveTo>
                    <a:pt x="63169" y="12623"/>
                  </a:moveTo>
                  <a:lnTo>
                    <a:pt x="50533" y="12623"/>
                  </a:lnTo>
                  <a:lnTo>
                    <a:pt x="50533" y="25260"/>
                  </a:lnTo>
                  <a:lnTo>
                    <a:pt x="50533" y="37884"/>
                  </a:lnTo>
                  <a:lnTo>
                    <a:pt x="50533" y="50520"/>
                  </a:lnTo>
                  <a:lnTo>
                    <a:pt x="63169" y="50520"/>
                  </a:lnTo>
                  <a:lnTo>
                    <a:pt x="63169" y="37896"/>
                  </a:lnTo>
                  <a:lnTo>
                    <a:pt x="63169" y="25260"/>
                  </a:lnTo>
                  <a:lnTo>
                    <a:pt x="63169" y="12623"/>
                  </a:lnTo>
                  <a:close/>
                </a:path>
                <a:path w="619125" h="50800">
                  <a:moveTo>
                    <a:pt x="88417" y="37884"/>
                  </a:moveTo>
                  <a:lnTo>
                    <a:pt x="75793" y="37884"/>
                  </a:lnTo>
                  <a:lnTo>
                    <a:pt x="75793" y="50520"/>
                  </a:lnTo>
                  <a:lnTo>
                    <a:pt x="88417" y="50520"/>
                  </a:lnTo>
                  <a:lnTo>
                    <a:pt x="88417" y="37884"/>
                  </a:lnTo>
                  <a:close/>
                </a:path>
                <a:path w="619125" h="50800">
                  <a:moveTo>
                    <a:pt x="88417" y="12623"/>
                  </a:moveTo>
                  <a:lnTo>
                    <a:pt x="75793" y="12623"/>
                  </a:lnTo>
                  <a:lnTo>
                    <a:pt x="75793" y="25260"/>
                  </a:lnTo>
                  <a:lnTo>
                    <a:pt x="88417" y="25260"/>
                  </a:lnTo>
                  <a:lnTo>
                    <a:pt x="88417" y="12623"/>
                  </a:lnTo>
                  <a:close/>
                </a:path>
                <a:path w="619125" h="50800">
                  <a:moveTo>
                    <a:pt x="164223" y="25260"/>
                  </a:moveTo>
                  <a:lnTo>
                    <a:pt x="151587" y="25260"/>
                  </a:lnTo>
                  <a:lnTo>
                    <a:pt x="138963" y="25260"/>
                  </a:lnTo>
                  <a:lnTo>
                    <a:pt x="126326" y="25260"/>
                  </a:lnTo>
                  <a:lnTo>
                    <a:pt x="126326" y="12623"/>
                  </a:lnTo>
                  <a:lnTo>
                    <a:pt x="113690" y="12623"/>
                  </a:lnTo>
                  <a:lnTo>
                    <a:pt x="113690" y="25260"/>
                  </a:lnTo>
                  <a:lnTo>
                    <a:pt x="101066" y="25260"/>
                  </a:lnTo>
                  <a:lnTo>
                    <a:pt x="101066" y="12623"/>
                  </a:lnTo>
                  <a:lnTo>
                    <a:pt x="88430" y="12623"/>
                  </a:lnTo>
                  <a:lnTo>
                    <a:pt x="88430" y="25260"/>
                  </a:lnTo>
                  <a:lnTo>
                    <a:pt x="88430" y="37896"/>
                  </a:lnTo>
                  <a:lnTo>
                    <a:pt x="101053" y="37896"/>
                  </a:lnTo>
                  <a:lnTo>
                    <a:pt x="101053" y="50520"/>
                  </a:lnTo>
                  <a:lnTo>
                    <a:pt x="113690" y="50520"/>
                  </a:lnTo>
                  <a:lnTo>
                    <a:pt x="113690" y="37896"/>
                  </a:lnTo>
                  <a:lnTo>
                    <a:pt x="126326" y="37896"/>
                  </a:lnTo>
                  <a:lnTo>
                    <a:pt x="138950" y="37896"/>
                  </a:lnTo>
                  <a:lnTo>
                    <a:pt x="151587" y="37896"/>
                  </a:lnTo>
                  <a:lnTo>
                    <a:pt x="164223" y="37896"/>
                  </a:lnTo>
                  <a:lnTo>
                    <a:pt x="164223" y="25260"/>
                  </a:lnTo>
                  <a:close/>
                </a:path>
                <a:path w="619125" h="50800">
                  <a:moveTo>
                    <a:pt x="202120" y="12623"/>
                  </a:moveTo>
                  <a:lnTo>
                    <a:pt x="189484" y="12623"/>
                  </a:lnTo>
                  <a:lnTo>
                    <a:pt x="176847" y="12623"/>
                  </a:lnTo>
                  <a:lnTo>
                    <a:pt x="176847" y="25260"/>
                  </a:lnTo>
                  <a:lnTo>
                    <a:pt x="189484" y="25260"/>
                  </a:lnTo>
                  <a:lnTo>
                    <a:pt x="189484" y="37896"/>
                  </a:lnTo>
                  <a:lnTo>
                    <a:pt x="202120" y="37896"/>
                  </a:lnTo>
                  <a:lnTo>
                    <a:pt x="202120" y="25260"/>
                  </a:lnTo>
                  <a:lnTo>
                    <a:pt x="202120" y="12623"/>
                  </a:lnTo>
                  <a:close/>
                </a:path>
                <a:path w="619125" h="50800">
                  <a:moveTo>
                    <a:pt x="227380" y="25260"/>
                  </a:moveTo>
                  <a:lnTo>
                    <a:pt x="214744" y="25260"/>
                  </a:lnTo>
                  <a:lnTo>
                    <a:pt x="214744" y="37896"/>
                  </a:lnTo>
                  <a:lnTo>
                    <a:pt x="227380" y="37896"/>
                  </a:lnTo>
                  <a:lnTo>
                    <a:pt x="227380" y="25260"/>
                  </a:lnTo>
                  <a:close/>
                </a:path>
                <a:path w="619125" h="50800">
                  <a:moveTo>
                    <a:pt x="265277" y="0"/>
                  </a:moveTo>
                  <a:lnTo>
                    <a:pt x="265277" y="0"/>
                  </a:lnTo>
                  <a:lnTo>
                    <a:pt x="214744" y="0"/>
                  </a:lnTo>
                  <a:lnTo>
                    <a:pt x="214744" y="12636"/>
                  </a:lnTo>
                  <a:lnTo>
                    <a:pt x="265277" y="12636"/>
                  </a:lnTo>
                  <a:lnTo>
                    <a:pt x="265277" y="0"/>
                  </a:lnTo>
                  <a:close/>
                </a:path>
                <a:path w="619125" h="50800">
                  <a:moveTo>
                    <a:pt x="277901" y="25260"/>
                  </a:moveTo>
                  <a:lnTo>
                    <a:pt x="265264" y="25260"/>
                  </a:lnTo>
                  <a:lnTo>
                    <a:pt x="265264" y="37896"/>
                  </a:lnTo>
                  <a:lnTo>
                    <a:pt x="277901" y="37896"/>
                  </a:lnTo>
                  <a:lnTo>
                    <a:pt x="277901" y="25260"/>
                  </a:lnTo>
                  <a:close/>
                </a:path>
                <a:path w="619125" h="50800">
                  <a:moveTo>
                    <a:pt x="290537" y="0"/>
                  </a:moveTo>
                  <a:lnTo>
                    <a:pt x="277901" y="0"/>
                  </a:lnTo>
                  <a:lnTo>
                    <a:pt x="277901" y="12636"/>
                  </a:lnTo>
                  <a:lnTo>
                    <a:pt x="290537" y="12636"/>
                  </a:lnTo>
                  <a:lnTo>
                    <a:pt x="290537" y="0"/>
                  </a:lnTo>
                  <a:close/>
                </a:path>
                <a:path w="619125" h="50800">
                  <a:moveTo>
                    <a:pt x="303174" y="25260"/>
                  </a:moveTo>
                  <a:lnTo>
                    <a:pt x="290537" y="25260"/>
                  </a:lnTo>
                  <a:lnTo>
                    <a:pt x="290537" y="37896"/>
                  </a:lnTo>
                  <a:lnTo>
                    <a:pt x="303174" y="37896"/>
                  </a:lnTo>
                  <a:lnTo>
                    <a:pt x="303174" y="25260"/>
                  </a:lnTo>
                  <a:close/>
                </a:path>
                <a:path w="619125" h="50800">
                  <a:moveTo>
                    <a:pt x="353682" y="0"/>
                  </a:moveTo>
                  <a:lnTo>
                    <a:pt x="341058" y="0"/>
                  </a:lnTo>
                  <a:lnTo>
                    <a:pt x="341058" y="12623"/>
                  </a:lnTo>
                  <a:lnTo>
                    <a:pt x="328434" y="12623"/>
                  </a:lnTo>
                  <a:lnTo>
                    <a:pt x="315798" y="12623"/>
                  </a:lnTo>
                  <a:lnTo>
                    <a:pt x="315798" y="25260"/>
                  </a:lnTo>
                  <a:lnTo>
                    <a:pt x="328422" y="25260"/>
                  </a:lnTo>
                  <a:lnTo>
                    <a:pt x="341058" y="25260"/>
                  </a:lnTo>
                  <a:lnTo>
                    <a:pt x="353682" y="25260"/>
                  </a:lnTo>
                  <a:lnTo>
                    <a:pt x="353682" y="12636"/>
                  </a:lnTo>
                  <a:lnTo>
                    <a:pt x="353682" y="0"/>
                  </a:lnTo>
                  <a:close/>
                </a:path>
                <a:path w="619125" h="50800">
                  <a:moveTo>
                    <a:pt x="378955" y="25260"/>
                  </a:moveTo>
                  <a:lnTo>
                    <a:pt x="366331" y="25260"/>
                  </a:lnTo>
                  <a:lnTo>
                    <a:pt x="366331" y="12623"/>
                  </a:lnTo>
                  <a:lnTo>
                    <a:pt x="353695" y="12623"/>
                  </a:lnTo>
                  <a:lnTo>
                    <a:pt x="353695" y="25260"/>
                  </a:lnTo>
                  <a:lnTo>
                    <a:pt x="366318" y="25260"/>
                  </a:lnTo>
                  <a:lnTo>
                    <a:pt x="366318" y="37896"/>
                  </a:lnTo>
                  <a:lnTo>
                    <a:pt x="378955" y="37896"/>
                  </a:lnTo>
                  <a:lnTo>
                    <a:pt x="378955" y="25260"/>
                  </a:lnTo>
                  <a:close/>
                </a:path>
                <a:path w="619125" h="50800">
                  <a:moveTo>
                    <a:pt x="416839" y="0"/>
                  </a:moveTo>
                  <a:lnTo>
                    <a:pt x="404215" y="0"/>
                  </a:lnTo>
                  <a:lnTo>
                    <a:pt x="404215" y="12623"/>
                  </a:lnTo>
                  <a:lnTo>
                    <a:pt x="391591" y="12623"/>
                  </a:lnTo>
                  <a:lnTo>
                    <a:pt x="378955" y="12623"/>
                  </a:lnTo>
                  <a:lnTo>
                    <a:pt x="378955" y="25260"/>
                  </a:lnTo>
                  <a:lnTo>
                    <a:pt x="391579" y="25260"/>
                  </a:lnTo>
                  <a:lnTo>
                    <a:pt x="391579" y="37896"/>
                  </a:lnTo>
                  <a:lnTo>
                    <a:pt x="404215" y="37896"/>
                  </a:lnTo>
                  <a:lnTo>
                    <a:pt x="404215" y="25260"/>
                  </a:lnTo>
                  <a:lnTo>
                    <a:pt x="416839" y="25260"/>
                  </a:lnTo>
                  <a:lnTo>
                    <a:pt x="416839" y="12636"/>
                  </a:lnTo>
                  <a:lnTo>
                    <a:pt x="416839" y="0"/>
                  </a:lnTo>
                  <a:close/>
                </a:path>
                <a:path w="619125" h="50800">
                  <a:moveTo>
                    <a:pt x="467372" y="25260"/>
                  </a:moveTo>
                  <a:lnTo>
                    <a:pt x="454748" y="25260"/>
                  </a:lnTo>
                  <a:lnTo>
                    <a:pt x="442112" y="25260"/>
                  </a:lnTo>
                  <a:lnTo>
                    <a:pt x="442112" y="12636"/>
                  </a:lnTo>
                  <a:lnTo>
                    <a:pt x="442112" y="0"/>
                  </a:lnTo>
                  <a:lnTo>
                    <a:pt x="429488" y="0"/>
                  </a:lnTo>
                  <a:lnTo>
                    <a:pt x="416852" y="0"/>
                  </a:lnTo>
                  <a:lnTo>
                    <a:pt x="416852" y="12623"/>
                  </a:lnTo>
                  <a:lnTo>
                    <a:pt x="416852" y="25260"/>
                  </a:lnTo>
                  <a:lnTo>
                    <a:pt x="416852" y="37896"/>
                  </a:lnTo>
                  <a:lnTo>
                    <a:pt x="429475" y="37896"/>
                  </a:lnTo>
                  <a:lnTo>
                    <a:pt x="442112" y="37896"/>
                  </a:lnTo>
                  <a:lnTo>
                    <a:pt x="454748" y="37896"/>
                  </a:lnTo>
                  <a:lnTo>
                    <a:pt x="467372" y="37896"/>
                  </a:lnTo>
                  <a:lnTo>
                    <a:pt x="467372" y="25260"/>
                  </a:lnTo>
                  <a:close/>
                </a:path>
                <a:path w="619125" h="50800">
                  <a:moveTo>
                    <a:pt x="517893" y="0"/>
                  </a:moveTo>
                  <a:lnTo>
                    <a:pt x="505269" y="0"/>
                  </a:lnTo>
                  <a:lnTo>
                    <a:pt x="505269" y="12623"/>
                  </a:lnTo>
                  <a:lnTo>
                    <a:pt x="492645" y="12623"/>
                  </a:lnTo>
                  <a:lnTo>
                    <a:pt x="492645" y="0"/>
                  </a:lnTo>
                  <a:lnTo>
                    <a:pt x="480009" y="0"/>
                  </a:lnTo>
                  <a:lnTo>
                    <a:pt x="467372" y="0"/>
                  </a:lnTo>
                  <a:lnTo>
                    <a:pt x="467372" y="12623"/>
                  </a:lnTo>
                  <a:lnTo>
                    <a:pt x="467372" y="25260"/>
                  </a:lnTo>
                  <a:lnTo>
                    <a:pt x="480009" y="25260"/>
                  </a:lnTo>
                  <a:lnTo>
                    <a:pt x="492633" y="25260"/>
                  </a:lnTo>
                  <a:lnTo>
                    <a:pt x="492633" y="37896"/>
                  </a:lnTo>
                  <a:lnTo>
                    <a:pt x="505269" y="37896"/>
                  </a:lnTo>
                  <a:lnTo>
                    <a:pt x="517893" y="37896"/>
                  </a:lnTo>
                  <a:lnTo>
                    <a:pt x="517893" y="25260"/>
                  </a:lnTo>
                  <a:lnTo>
                    <a:pt x="517893" y="12636"/>
                  </a:lnTo>
                  <a:lnTo>
                    <a:pt x="517893" y="0"/>
                  </a:lnTo>
                  <a:close/>
                </a:path>
                <a:path w="619125" h="50800">
                  <a:moveTo>
                    <a:pt x="530542" y="25260"/>
                  </a:moveTo>
                  <a:lnTo>
                    <a:pt x="517906" y="25260"/>
                  </a:lnTo>
                  <a:lnTo>
                    <a:pt x="517906" y="37896"/>
                  </a:lnTo>
                  <a:lnTo>
                    <a:pt x="530542" y="37896"/>
                  </a:lnTo>
                  <a:lnTo>
                    <a:pt x="530542" y="25260"/>
                  </a:lnTo>
                  <a:close/>
                </a:path>
                <a:path w="619125" h="50800">
                  <a:moveTo>
                    <a:pt x="568426" y="0"/>
                  </a:moveTo>
                  <a:lnTo>
                    <a:pt x="555790" y="0"/>
                  </a:lnTo>
                  <a:lnTo>
                    <a:pt x="555790" y="12623"/>
                  </a:lnTo>
                  <a:lnTo>
                    <a:pt x="543166" y="12623"/>
                  </a:lnTo>
                  <a:lnTo>
                    <a:pt x="543166" y="0"/>
                  </a:lnTo>
                  <a:lnTo>
                    <a:pt x="530542" y="0"/>
                  </a:lnTo>
                  <a:lnTo>
                    <a:pt x="517906" y="0"/>
                  </a:lnTo>
                  <a:lnTo>
                    <a:pt x="517906" y="12636"/>
                  </a:lnTo>
                  <a:lnTo>
                    <a:pt x="530529" y="12636"/>
                  </a:lnTo>
                  <a:lnTo>
                    <a:pt x="543166" y="12636"/>
                  </a:lnTo>
                  <a:lnTo>
                    <a:pt x="543166" y="25260"/>
                  </a:lnTo>
                  <a:lnTo>
                    <a:pt x="555790" y="25260"/>
                  </a:lnTo>
                  <a:lnTo>
                    <a:pt x="568426" y="25260"/>
                  </a:lnTo>
                  <a:lnTo>
                    <a:pt x="568426" y="12636"/>
                  </a:lnTo>
                  <a:lnTo>
                    <a:pt x="568426" y="0"/>
                  </a:lnTo>
                  <a:close/>
                </a:path>
                <a:path w="619125" h="50800">
                  <a:moveTo>
                    <a:pt x="581050" y="25260"/>
                  </a:moveTo>
                  <a:lnTo>
                    <a:pt x="568426" y="25260"/>
                  </a:lnTo>
                  <a:lnTo>
                    <a:pt x="568426" y="37896"/>
                  </a:lnTo>
                  <a:lnTo>
                    <a:pt x="581050" y="37896"/>
                  </a:lnTo>
                  <a:lnTo>
                    <a:pt x="581050" y="25260"/>
                  </a:lnTo>
                  <a:close/>
                </a:path>
                <a:path w="619125" h="50800">
                  <a:moveTo>
                    <a:pt x="618947" y="0"/>
                  </a:moveTo>
                  <a:lnTo>
                    <a:pt x="606323" y="0"/>
                  </a:lnTo>
                  <a:lnTo>
                    <a:pt x="606323" y="12623"/>
                  </a:lnTo>
                  <a:lnTo>
                    <a:pt x="593686" y="12623"/>
                  </a:lnTo>
                  <a:lnTo>
                    <a:pt x="593686" y="25260"/>
                  </a:lnTo>
                  <a:lnTo>
                    <a:pt x="581063" y="25260"/>
                  </a:lnTo>
                  <a:lnTo>
                    <a:pt x="581063" y="37896"/>
                  </a:lnTo>
                  <a:lnTo>
                    <a:pt x="593686" y="37896"/>
                  </a:lnTo>
                  <a:lnTo>
                    <a:pt x="606323" y="37896"/>
                  </a:lnTo>
                  <a:lnTo>
                    <a:pt x="618947" y="37896"/>
                  </a:lnTo>
                  <a:lnTo>
                    <a:pt x="618947" y="25260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98145" y="4609579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23" y="37896"/>
                  </a:moveTo>
                  <a:lnTo>
                    <a:pt x="0" y="37896"/>
                  </a:lnTo>
                  <a:lnTo>
                    <a:pt x="0" y="50546"/>
                  </a:lnTo>
                  <a:lnTo>
                    <a:pt x="12623" y="50546"/>
                  </a:lnTo>
                  <a:lnTo>
                    <a:pt x="12623" y="37896"/>
                  </a:lnTo>
                  <a:close/>
                </a:path>
                <a:path w="619125" h="50800">
                  <a:moveTo>
                    <a:pt x="50520" y="37896"/>
                  </a:moveTo>
                  <a:lnTo>
                    <a:pt x="37896" y="37896"/>
                  </a:lnTo>
                  <a:lnTo>
                    <a:pt x="37896" y="50546"/>
                  </a:lnTo>
                  <a:lnTo>
                    <a:pt x="50520" y="50546"/>
                  </a:lnTo>
                  <a:lnTo>
                    <a:pt x="50520" y="37896"/>
                  </a:lnTo>
                  <a:close/>
                </a:path>
                <a:path w="619125" h="50800">
                  <a:moveTo>
                    <a:pt x="50520" y="12636"/>
                  </a:moveTo>
                  <a:lnTo>
                    <a:pt x="37909" y="12636"/>
                  </a:lnTo>
                  <a:lnTo>
                    <a:pt x="25273" y="12636"/>
                  </a:lnTo>
                  <a:lnTo>
                    <a:pt x="25273" y="25273"/>
                  </a:lnTo>
                  <a:lnTo>
                    <a:pt x="37896" y="25273"/>
                  </a:lnTo>
                  <a:lnTo>
                    <a:pt x="50520" y="25273"/>
                  </a:lnTo>
                  <a:lnTo>
                    <a:pt x="50520" y="12636"/>
                  </a:lnTo>
                  <a:close/>
                </a:path>
                <a:path w="619125" h="50800">
                  <a:moveTo>
                    <a:pt x="88417" y="25273"/>
                  </a:moveTo>
                  <a:lnTo>
                    <a:pt x="75806" y="25273"/>
                  </a:lnTo>
                  <a:lnTo>
                    <a:pt x="75806" y="12636"/>
                  </a:lnTo>
                  <a:lnTo>
                    <a:pt x="75793" y="25273"/>
                  </a:lnTo>
                  <a:lnTo>
                    <a:pt x="75793" y="37896"/>
                  </a:lnTo>
                  <a:lnTo>
                    <a:pt x="63169" y="37896"/>
                  </a:lnTo>
                  <a:lnTo>
                    <a:pt x="63169" y="25273"/>
                  </a:lnTo>
                  <a:lnTo>
                    <a:pt x="75793" y="25273"/>
                  </a:lnTo>
                  <a:lnTo>
                    <a:pt x="75793" y="12636"/>
                  </a:lnTo>
                  <a:lnTo>
                    <a:pt x="63169" y="12636"/>
                  </a:lnTo>
                  <a:lnTo>
                    <a:pt x="50533" y="12636"/>
                  </a:lnTo>
                  <a:lnTo>
                    <a:pt x="50533" y="25273"/>
                  </a:lnTo>
                  <a:lnTo>
                    <a:pt x="50533" y="37896"/>
                  </a:lnTo>
                  <a:lnTo>
                    <a:pt x="50533" y="50546"/>
                  </a:lnTo>
                  <a:lnTo>
                    <a:pt x="63169" y="50546"/>
                  </a:lnTo>
                  <a:lnTo>
                    <a:pt x="75806" y="50546"/>
                  </a:lnTo>
                  <a:lnTo>
                    <a:pt x="75806" y="37922"/>
                  </a:lnTo>
                  <a:lnTo>
                    <a:pt x="88417" y="37922"/>
                  </a:lnTo>
                  <a:lnTo>
                    <a:pt x="88417" y="25273"/>
                  </a:lnTo>
                  <a:close/>
                </a:path>
                <a:path w="619125" h="50800">
                  <a:moveTo>
                    <a:pt x="126326" y="0"/>
                  </a:moveTo>
                  <a:lnTo>
                    <a:pt x="113690" y="0"/>
                  </a:lnTo>
                  <a:lnTo>
                    <a:pt x="101053" y="0"/>
                  </a:lnTo>
                  <a:lnTo>
                    <a:pt x="101053" y="12636"/>
                  </a:lnTo>
                  <a:lnTo>
                    <a:pt x="101053" y="25273"/>
                  </a:lnTo>
                  <a:lnTo>
                    <a:pt x="88430" y="25273"/>
                  </a:lnTo>
                  <a:lnTo>
                    <a:pt x="88430" y="37922"/>
                  </a:lnTo>
                  <a:lnTo>
                    <a:pt x="101053" y="37922"/>
                  </a:lnTo>
                  <a:lnTo>
                    <a:pt x="113690" y="37922"/>
                  </a:lnTo>
                  <a:lnTo>
                    <a:pt x="113690" y="25273"/>
                  </a:lnTo>
                  <a:lnTo>
                    <a:pt x="113690" y="12636"/>
                  </a:lnTo>
                  <a:lnTo>
                    <a:pt x="126326" y="12636"/>
                  </a:lnTo>
                  <a:lnTo>
                    <a:pt x="126326" y="0"/>
                  </a:lnTo>
                  <a:close/>
                </a:path>
                <a:path w="619125" h="50800">
                  <a:moveTo>
                    <a:pt x="164223" y="0"/>
                  </a:moveTo>
                  <a:lnTo>
                    <a:pt x="151587" y="0"/>
                  </a:lnTo>
                  <a:lnTo>
                    <a:pt x="138950" y="0"/>
                  </a:lnTo>
                  <a:lnTo>
                    <a:pt x="138950" y="12636"/>
                  </a:lnTo>
                  <a:lnTo>
                    <a:pt x="126326" y="12636"/>
                  </a:lnTo>
                  <a:lnTo>
                    <a:pt x="126326" y="25273"/>
                  </a:lnTo>
                  <a:lnTo>
                    <a:pt x="126326" y="37922"/>
                  </a:lnTo>
                  <a:lnTo>
                    <a:pt x="138950" y="37922"/>
                  </a:lnTo>
                  <a:lnTo>
                    <a:pt x="151587" y="37922"/>
                  </a:lnTo>
                  <a:lnTo>
                    <a:pt x="151587" y="25273"/>
                  </a:lnTo>
                  <a:lnTo>
                    <a:pt x="151587" y="12636"/>
                  </a:lnTo>
                  <a:lnTo>
                    <a:pt x="164223" y="12636"/>
                  </a:lnTo>
                  <a:lnTo>
                    <a:pt x="164223" y="0"/>
                  </a:lnTo>
                  <a:close/>
                </a:path>
                <a:path w="619125" h="50800">
                  <a:moveTo>
                    <a:pt x="189484" y="25273"/>
                  </a:moveTo>
                  <a:lnTo>
                    <a:pt x="176847" y="25273"/>
                  </a:lnTo>
                  <a:lnTo>
                    <a:pt x="176847" y="37922"/>
                  </a:lnTo>
                  <a:lnTo>
                    <a:pt x="189484" y="37922"/>
                  </a:lnTo>
                  <a:lnTo>
                    <a:pt x="189484" y="25273"/>
                  </a:lnTo>
                  <a:close/>
                </a:path>
                <a:path w="619125" h="50800">
                  <a:moveTo>
                    <a:pt x="189484" y="0"/>
                  </a:moveTo>
                  <a:lnTo>
                    <a:pt x="176847" y="0"/>
                  </a:lnTo>
                  <a:lnTo>
                    <a:pt x="176847" y="12636"/>
                  </a:lnTo>
                  <a:lnTo>
                    <a:pt x="189484" y="12636"/>
                  </a:lnTo>
                  <a:lnTo>
                    <a:pt x="189484" y="0"/>
                  </a:lnTo>
                  <a:close/>
                </a:path>
                <a:path w="619125" h="50800">
                  <a:moveTo>
                    <a:pt x="240004" y="25273"/>
                  </a:moveTo>
                  <a:lnTo>
                    <a:pt x="227380" y="25273"/>
                  </a:lnTo>
                  <a:lnTo>
                    <a:pt x="227380" y="12636"/>
                  </a:lnTo>
                  <a:lnTo>
                    <a:pt x="214744" y="12636"/>
                  </a:lnTo>
                  <a:lnTo>
                    <a:pt x="214744" y="25273"/>
                  </a:lnTo>
                  <a:lnTo>
                    <a:pt x="214744" y="37922"/>
                  </a:lnTo>
                  <a:lnTo>
                    <a:pt x="227368" y="37922"/>
                  </a:lnTo>
                  <a:lnTo>
                    <a:pt x="240004" y="37922"/>
                  </a:lnTo>
                  <a:lnTo>
                    <a:pt x="240004" y="25273"/>
                  </a:lnTo>
                  <a:close/>
                </a:path>
                <a:path w="619125" h="50800">
                  <a:moveTo>
                    <a:pt x="277901" y="12636"/>
                  </a:moveTo>
                  <a:lnTo>
                    <a:pt x="265277" y="12636"/>
                  </a:lnTo>
                  <a:lnTo>
                    <a:pt x="252641" y="12636"/>
                  </a:lnTo>
                  <a:lnTo>
                    <a:pt x="240004" y="12636"/>
                  </a:lnTo>
                  <a:lnTo>
                    <a:pt x="240004" y="25273"/>
                  </a:lnTo>
                  <a:lnTo>
                    <a:pt x="252641" y="25273"/>
                  </a:lnTo>
                  <a:lnTo>
                    <a:pt x="252641" y="37922"/>
                  </a:lnTo>
                  <a:lnTo>
                    <a:pt x="265277" y="37922"/>
                  </a:lnTo>
                  <a:lnTo>
                    <a:pt x="265277" y="25273"/>
                  </a:lnTo>
                  <a:lnTo>
                    <a:pt x="277901" y="25273"/>
                  </a:lnTo>
                  <a:lnTo>
                    <a:pt x="277901" y="12636"/>
                  </a:lnTo>
                  <a:close/>
                </a:path>
                <a:path w="619125" h="50800">
                  <a:moveTo>
                    <a:pt x="353682" y="25273"/>
                  </a:moveTo>
                  <a:lnTo>
                    <a:pt x="341058" y="25273"/>
                  </a:lnTo>
                  <a:lnTo>
                    <a:pt x="328434" y="25273"/>
                  </a:lnTo>
                  <a:lnTo>
                    <a:pt x="328434" y="12636"/>
                  </a:lnTo>
                  <a:lnTo>
                    <a:pt x="341058" y="12636"/>
                  </a:lnTo>
                  <a:lnTo>
                    <a:pt x="341058" y="0"/>
                  </a:lnTo>
                  <a:lnTo>
                    <a:pt x="328434" y="0"/>
                  </a:lnTo>
                  <a:lnTo>
                    <a:pt x="315798" y="0"/>
                  </a:lnTo>
                  <a:lnTo>
                    <a:pt x="315798" y="12636"/>
                  </a:lnTo>
                  <a:lnTo>
                    <a:pt x="303174" y="12636"/>
                  </a:lnTo>
                  <a:lnTo>
                    <a:pt x="303174" y="0"/>
                  </a:lnTo>
                  <a:lnTo>
                    <a:pt x="290537" y="0"/>
                  </a:lnTo>
                  <a:lnTo>
                    <a:pt x="290537" y="12636"/>
                  </a:lnTo>
                  <a:lnTo>
                    <a:pt x="290537" y="25273"/>
                  </a:lnTo>
                  <a:lnTo>
                    <a:pt x="303161" y="25273"/>
                  </a:lnTo>
                  <a:lnTo>
                    <a:pt x="315798" y="25273"/>
                  </a:lnTo>
                  <a:lnTo>
                    <a:pt x="315798" y="37922"/>
                  </a:lnTo>
                  <a:lnTo>
                    <a:pt x="328422" y="37922"/>
                  </a:lnTo>
                  <a:lnTo>
                    <a:pt x="341058" y="37922"/>
                  </a:lnTo>
                  <a:lnTo>
                    <a:pt x="353682" y="37922"/>
                  </a:lnTo>
                  <a:lnTo>
                    <a:pt x="353682" y="25273"/>
                  </a:lnTo>
                  <a:close/>
                </a:path>
                <a:path w="619125" h="50800">
                  <a:moveTo>
                    <a:pt x="416839" y="0"/>
                  </a:moveTo>
                  <a:lnTo>
                    <a:pt x="416839" y="0"/>
                  </a:lnTo>
                  <a:lnTo>
                    <a:pt x="353695" y="0"/>
                  </a:lnTo>
                  <a:lnTo>
                    <a:pt x="353695" y="12636"/>
                  </a:lnTo>
                  <a:lnTo>
                    <a:pt x="353695" y="25273"/>
                  </a:lnTo>
                  <a:lnTo>
                    <a:pt x="353695" y="37922"/>
                  </a:lnTo>
                  <a:lnTo>
                    <a:pt x="366318" y="37922"/>
                  </a:lnTo>
                  <a:lnTo>
                    <a:pt x="378955" y="37922"/>
                  </a:lnTo>
                  <a:lnTo>
                    <a:pt x="378955" y="25273"/>
                  </a:lnTo>
                  <a:lnTo>
                    <a:pt x="366331" y="25273"/>
                  </a:lnTo>
                  <a:lnTo>
                    <a:pt x="366331" y="12636"/>
                  </a:lnTo>
                  <a:lnTo>
                    <a:pt x="378955" y="12636"/>
                  </a:lnTo>
                  <a:lnTo>
                    <a:pt x="378955" y="25273"/>
                  </a:lnTo>
                  <a:lnTo>
                    <a:pt x="391579" y="25273"/>
                  </a:lnTo>
                  <a:lnTo>
                    <a:pt x="404215" y="25273"/>
                  </a:lnTo>
                  <a:lnTo>
                    <a:pt x="404215" y="12636"/>
                  </a:lnTo>
                  <a:lnTo>
                    <a:pt x="416839" y="12636"/>
                  </a:lnTo>
                  <a:lnTo>
                    <a:pt x="416839" y="0"/>
                  </a:lnTo>
                  <a:close/>
                </a:path>
                <a:path w="619125" h="50800">
                  <a:moveTo>
                    <a:pt x="429488" y="12636"/>
                  </a:moveTo>
                  <a:lnTo>
                    <a:pt x="416852" y="12636"/>
                  </a:lnTo>
                  <a:lnTo>
                    <a:pt x="416852" y="25273"/>
                  </a:lnTo>
                  <a:lnTo>
                    <a:pt x="429488" y="25273"/>
                  </a:lnTo>
                  <a:lnTo>
                    <a:pt x="429488" y="12636"/>
                  </a:lnTo>
                  <a:close/>
                </a:path>
                <a:path w="619125" h="50800">
                  <a:moveTo>
                    <a:pt x="454748" y="25273"/>
                  </a:moveTo>
                  <a:lnTo>
                    <a:pt x="442112" y="25273"/>
                  </a:lnTo>
                  <a:lnTo>
                    <a:pt x="442112" y="37922"/>
                  </a:lnTo>
                  <a:lnTo>
                    <a:pt x="454748" y="37922"/>
                  </a:lnTo>
                  <a:lnTo>
                    <a:pt x="454748" y="25273"/>
                  </a:lnTo>
                  <a:close/>
                </a:path>
                <a:path w="619125" h="50800">
                  <a:moveTo>
                    <a:pt x="517893" y="12636"/>
                  </a:moveTo>
                  <a:lnTo>
                    <a:pt x="505269" y="12636"/>
                  </a:lnTo>
                  <a:lnTo>
                    <a:pt x="492645" y="12636"/>
                  </a:lnTo>
                  <a:lnTo>
                    <a:pt x="480009" y="12636"/>
                  </a:lnTo>
                  <a:lnTo>
                    <a:pt x="480009" y="0"/>
                  </a:lnTo>
                  <a:lnTo>
                    <a:pt x="467372" y="0"/>
                  </a:lnTo>
                  <a:lnTo>
                    <a:pt x="454748" y="0"/>
                  </a:lnTo>
                  <a:lnTo>
                    <a:pt x="454748" y="12636"/>
                  </a:lnTo>
                  <a:lnTo>
                    <a:pt x="454748" y="25273"/>
                  </a:lnTo>
                  <a:lnTo>
                    <a:pt x="467372" y="25273"/>
                  </a:lnTo>
                  <a:lnTo>
                    <a:pt x="480009" y="25273"/>
                  </a:lnTo>
                  <a:lnTo>
                    <a:pt x="492633" y="25273"/>
                  </a:lnTo>
                  <a:lnTo>
                    <a:pt x="492633" y="37922"/>
                  </a:lnTo>
                  <a:lnTo>
                    <a:pt x="505269" y="37922"/>
                  </a:lnTo>
                  <a:lnTo>
                    <a:pt x="505269" y="25273"/>
                  </a:lnTo>
                  <a:lnTo>
                    <a:pt x="517893" y="25273"/>
                  </a:lnTo>
                  <a:lnTo>
                    <a:pt x="517893" y="12636"/>
                  </a:lnTo>
                  <a:close/>
                </a:path>
                <a:path w="619125" h="50800">
                  <a:moveTo>
                    <a:pt x="581050" y="0"/>
                  </a:moveTo>
                  <a:lnTo>
                    <a:pt x="568426" y="0"/>
                  </a:lnTo>
                  <a:lnTo>
                    <a:pt x="555790" y="0"/>
                  </a:lnTo>
                  <a:lnTo>
                    <a:pt x="555790" y="12636"/>
                  </a:lnTo>
                  <a:lnTo>
                    <a:pt x="543166" y="12636"/>
                  </a:lnTo>
                  <a:lnTo>
                    <a:pt x="530542" y="12636"/>
                  </a:lnTo>
                  <a:lnTo>
                    <a:pt x="517906" y="12636"/>
                  </a:lnTo>
                  <a:lnTo>
                    <a:pt x="517906" y="25273"/>
                  </a:lnTo>
                  <a:lnTo>
                    <a:pt x="517906" y="37922"/>
                  </a:lnTo>
                  <a:lnTo>
                    <a:pt x="530542" y="37922"/>
                  </a:lnTo>
                  <a:lnTo>
                    <a:pt x="530542" y="25273"/>
                  </a:lnTo>
                  <a:lnTo>
                    <a:pt x="543166" y="25273"/>
                  </a:lnTo>
                  <a:lnTo>
                    <a:pt x="543166" y="37922"/>
                  </a:lnTo>
                  <a:lnTo>
                    <a:pt x="555802" y="37922"/>
                  </a:lnTo>
                  <a:lnTo>
                    <a:pt x="555802" y="25273"/>
                  </a:lnTo>
                  <a:lnTo>
                    <a:pt x="555802" y="12636"/>
                  </a:lnTo>
                  <a:lnTo>
                    <a:pt x="568426" y="12636"/>
                  </a:lnTo>
                  <a:lnTo>
                    <a:pt x="568426" y="25273"/>
                  </a:lnTo>
                  <a:lnTo>
                    <a:pt x="568426" y="37922"/>
                  </a:lnTo>
                  <a:lnTo>
                    <a:pt x="581050" y="37922"/>
                  </a:lnTo>
                  <a:lnTo>
                    <a:pt x="581050" y="25273"/>
                  </a:lnTo>
                  <a:lnTo>
                    <a:pt x="581050" y="12636"/>
                  </a:lnTo>
                  <a:lnTo>
                    <a:pt x="581050" y="0"/>
                  </a:lnTo>
                  <a:close/>
                </a:path>
                <a:path w="619125" h="50800">
                  <a:moveTo>
                    <a:pt x="618947" y="25273"/>
                  </a:moveTo>
                  <a:lnTo>
                    <a:pt x="606323" y="25273"/>
                  </a:lnTo>
                  <a:lnTo>
                    <a:pt x="593686" y="25273"/>
                  </a:lnTo>
                  <a:lnTo>
                    <a:pt x="593686" y="37922"/>
                  </a:lnTo>
                  <a:lnTo>
                    <a:pt x="606323" y="37922"/>
                  </a:lnTo>
                  <a:lnTo>
                    <a:pt x="618947" y="37922"/>
                  </a:lnTo>
                  <a:lnTo>
                    <a:pt x="618947" y="25273"/>
                  </a:lnTo>
                  <a:close/>
                </a:path>
                <a:path w="619125" h="50800">
                  <a:moveTo>
                    <a:pt x="618947" y="0"/>
                  </a:moveTo>
                  <a:lnTo>
                    <a:pt x="606323" y="0"/>
                  </a:lnTo>
                  <a:lnTo>
                    <a:pt x="606323" y="12636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10782" y="4647475"/>
              <a:ext cx="581660" cy="38100"/>
            </a:xfrm>
            <a:custGeom>
              <a:avLst/>
              <a:gdLst/>
              <a:ahLst/>
              <a:cxnLst/>
              <a:rect l="l" t="t" r="r" b="b"/>
              <a:pathLst>
                <a:path w="581660" h="38100">
                  <a:moveTo>
                    <a:pt x="37884" y="12636"/>
                  </a:moveTo>
                  <a:lnTo>
                    <a:pt x="25273" y="12636"/>
                  </a:lnTo>
                  <a:lnTo>
                    <a:pt x="12636" y="12636"/>
                  </a:lnTo>
                  <a:lnTo>
                    <a:pt x="0" y="12636"/>
                  </a:lnTo>
                  <a:lnTo>
                    <a:pt x="0" y="25260"/>
                  </a:lnTo>
                  <a:lnTo>
                    <a:pt x="0" y="37896"/>
                  </a:lnTo>
                  <a:lnTo>
                    <a:pt x="12636" y="37896"/>
                  </a:lnTo>
                  <a:lnTo>
                    <a:pt x="25273" y="37896"/>
                  </a:lnTo>
                  <a:lnTo>
                    <a:pt x="25273" y="25273"/>
                  </a:lnTo>
                  <a:lnTo>
                    <a:pt x="37884" y="25273"/>
                  </a:lnTo>
                  <a:lnTo>
                    <a:pt x="37884" y="12636"/>
                  </a:lnTo>
                  <a:close/>
                </a:path>
                <a:path w="581660" h="38100">
                  <a:moveTo>
                    <a:pt x="75780" y="12636"/>
                  </a:moveTo>
                  <a:lnTo>
                    <a:pt x="63169" y="12636"/>
                  </a:lnTo>
                  <a:lnTo>
                    <a:pt x="63169" y="0"/>
                  </a:lnTo>
                  <a:lnTo>
                    <a:pt x="50533" y="0"/>
                  </a:lnTo>
                  <a:lnTo>
                    <a:pt x="50533" y="12636"/>
                  </a:lnTo>
                  <a:lnTo>
                    <a:pt x="37896" y="12636"/>
                  </a:lnTo>
                  <a:lnTo>
                    <a:pt x="37896" y="25260"/>
                  </a:lnTo>
                  <a:lnTo>
                    <a:pt x="37896" y="37896"/>
                  </a:lnTo>
                  <a:lnTo>
                    <a:pt x="50533" y="37896"/>
                  </a:lnTo>
                  <a:lnTo>
                    <a:pt x="50533" y="25273"/>
                  </a:lnTo>
                  <a:lnTo>
                    <a:pt x="63157" y="25273"/>
                  </a:lnTo>
                  <a:lnTo>
                    <a:pt x="75780" y="25273"/>
                  </a:lnTo>
                  <a:lnTo>
                    <a:pt x="75780" y="12636"/>
                  </a:lnTo>
                  <a:close/>
                </a:path>
                <a:path w="581660" h="38100">
                  <a:moveTo>
                    <a:pt x="126326" y="0"/>
                  </a:moveTo>
                  <a:lnTo>
                    <a:pt x="113690" y="0"/>
                  </a:lnTo>
                  <a:lnTo>
                    <a:pt x="113690" y="12636"/>
                  </a:lnTo>
                  <a:lnTo>
                    <a:pt x="101053" y="12636"/>
                  </a:lnTo>
                  <a:lnTo>
                    <a:pt x="101053" y="0"/>
                  </a:lnTo>
                  <a:lnTo>
                    <a:pt x="88430" y="0"/>
                  </a:lnTo>
                  <a:lnTo>
                    <a:pt x="75793" y="0"/>
                  </a:lnTo>
                  <a:lnTo>
                    <a:pt x="75793" y="12636"/>
                  </a:lnTo>
                  <a:lnTo>
                    <a:pt x="75793" y="25273"/>
                  </a:lnTo>
                  <a:lnTo>
                    <a:pt x="88417" y="25273"/>
                  </a:lnTo>
                  <a:lnTo>
                    <a:pt x="88417" y="37896"/>
                  </a:lnTo>
                  <a:lnTo>
                    <a:pt x="101053" y="37896"/>
                  </a:lnTo>
                  <a:lnTo>
                    <a:pt x="113690" y="37896"/>
                  </a:lnTo>
                  <a:lnTo>
                    <a:pt x="113690" y="25273"/>
                  </a:lnTo>
                  <a:lnTo>
                    <a:pt x="113690" y="12649"/>
                  </a:lnTo>
                  <a:lnTo>
                    <a:pt x="126326" y="12649"/>
                  </a:lnTo>
                  <a:lnTo>
                    <a:pt x="126326" y="0"/>
                  </a:lnTo>
                  <a:close/>
                </a:path>
                <a:path w="581660" h="38100">
                  <a:moveTo>
                    <a:pt x="189484" y="25260"/>
                  </a:moveTo>
                  <a:lnTo>
                    <a:pt x="176847" y="25260"/>
                  </a:lnTo>
                  <a:lnTo>
                    <a:pt x="176847" y="12636"/>
                  </a:lnTo>
                  <a:lnTo>
                    <a:pt x="164211" y="12636"/>
                  </a:lnTo>
                  <a:lnTo>
                    <a:pt x="164211" y="0"/>
                  </a:lnTo>
                  <a:lnTo>
                    <a:pt x="151587" y="0"/>
                  </a:lnTo>
                  <a:lnTo>
                    <a:pt x="138950" y="0"/>
                  </a:lnTo>
                  <a:lnTo>
                    <a:pt x="138950" y="12649"/>
                  </a:lnTo>
                  <a:lnTo>
                    <a:pt x="151574" y="12649"/>
                  </a:lnTo>
                  <a:lnTo>
                    <a:pt x="151574" y="25273"/>
                  </a:lnTo>
                  <a:lnTo>
                    <a:pt x="164211" y="25273"/>
                  </a:lnTo>
                  <a:lnTo>
                    <a:pt x="164211" y="37896"/>
                  </a:lnTo>
                  <a:lnTo>
                    <a:pt x="176847" y="37896"/>
                  </a:lnTo>
                  <a:lnTo>
                    <a:pt x="189484" y="37896"/>
                  </a:lnTo>
                  <a:lnTo>
                    <a:pt x="189484" y="25260"/>
                  </a:lnTo>
                  <a:close/>
                </a:path>
                <a:path w="581660" h="38100">
                  <a:moveTo>
                    <a:pt x="240004" y="0"/>
                  </a:moveTo>
                  <a:lnTo>
                    <a:pt x="227368" y="0"/>
                  </a:lnTo>
                  <a:lnTo>
                    <a:pt x="214731" y="0"/>
                  </a:lnTo>
                  <a:lnTo>
                    <a:pt x="214731" y="12636"/>
                  </a:lnTo>
                  <a:lnTo>
                    <a:pt x="202107" y="12636"/>
                  </a:lnTo>
                  <a:lnTo>
                    <a:pt x="202107" y="0"/>
                  </a:lnTo>
                  <a:lnTo>
                    <a:pt x="189471" y="0"/>
                  </a:lnTo>
                  <a:lnTo>
                    <a:pt x="189471" y="12649"/>
                  </a:lnTo>
                  <a:lnTo>
                    <a:pt x="202107" y="12649"/>
                  </a:lnTo>
                  <a:lnTo>
                    <a:pt x="202107" y="25273"/>
                  </a:lnTo>
                  <a:lnTo>
                    <a:pt x="214744" y="25273"/>
                  </a:lnTo>
                  <a:lnTo>
                    <a:pt x="214744" y="12649"/>
                  </a:lnTo>
                  <a:lnTo>
                    <a:pt x="227368" y="12649"/>
                  </a:lnTo>
                  <a:lnTo>
                    <a:pt x="240004" y="12649"/>
                  </a:lnTo>
                  <a:lnTo>
                    <a:pt x="240004" y="0"/>
                  </a:lnTo>
                  <a:close/>
                </a:path>
                <a:path w="581660" h="38100">
                  <a:moveTo>
                    <a:pt x="341045" y="12636"/>
                  </a:moveTo>
                  <a:lnTo>
                    <a:pt x="328422" y="12636"/>
                  </a:lnTo>
                  <a:lnTo>
                    <a:pt x="328422" y="0"/>
                  </a:lnTo>
                  <a:lnTo>
                    <a:pt x="315798" y="0"/>
                  </a:lnTo>
                  <a:lnTo>
                    <a:pt x="303161" y="0"/>
                  </a:lnTo>
                  <a:lnTo>
                    <a:pt x="290525" y="0"/>
                  </a:lnTo>
                  <a:lnTo>
                    <a:pt x="290525" y="12636"/>
                  </a:lnTo>
                  <a:lnTo>
                    <a:pt x="277901" y="12636"/>
                  </a:lnTo>
                  <a:lnTo>
                    <a:pt x="277901" y="0"/>
                  </a:lnTo>
                  <a:lnTo>
                    <a:pt x="265264" y="0"/>
                  </a:lnTo>
                  <a:lnTo>
                    <a:pt x="252628" y="0"/>
                  </a:lnTo>
                  <a:lnTo>
                    <a:pt x="252628" y="12649"/>
                  </a:lnTo>
                  <a:lnTo>
                    <a:pt x="265264" y="12649"/>
                  </a:lnTo>
                  <a:lnTo>
                    <a:pt x="265264" y="25260"/>
                  </a:lnTo>
                  <a:lnTo>
                    <a:pt x="252628" y="25260"/>
                  </a:lnTo>
                  <a:lnTo>
                    <a:pt x="252628" y="37896"/>
                  </a:lnTo>
                  <a:lnTo>
                    <a:pt x="265264" y="37896"/>
                  </a:lnTo>
                  <a:lnTo>
                    <a:pt x="277901" y="37896"/>
                  </a:lnTo>
                  <a:lnTo>
                    <a:pt x="277901" y="25273"/>
                  </a:lnTo>
                  <a:lnTo>
                    <a:pt x="290525" y="25273"/>
                  </a:lnTo>
                  <a:lnTo>
                    <a:pt x="303161" y="25273"/>
                  </a:lnTo>
                  <a:lnTo>
                    <a:pt x="315785" y="25273"/>
                  </a:lnTo>
                  <a:lnTo>
                    <a:pt x="315785" y="37896"/>
                  </a:lnTo>
                  <a:lnTo>
                    <a:pt x="328422" y="37896"/>
                  </a:lnTo>
                  <a:lnTo>
                    <a:pt x="341045" y="37896"/>
                  </a:lnTo>
                  <a:lnTo>
                    <a:pt x="341045" y="25273"/>
                  </a:lnTo>
                  <a:lnTo>
                    <a:pt x="341045" y="12636"/>
                  </a:lnTo>
                  <a:close/>
                </a:path>
                <a:path w="581660" h="38100">
                  <a:moveTo>
                    <a:pt x="404202" y="25260"/>
                  </a:moveTo>
                  <a:lnTo>
                    <a:pt x="391579" y="25260"/>
                  </a:lnTo>
                  <a:lnTo>
                    <a:pt x="391579" y="12649"/>
                  </a:lnTo>
                  <a:lnTo>
                    <a:pt x="391579" y="0"/>
                  </a:lnTo>
                  <a:lnTo>
                    <a:pt x="378955" y="0"/>
                  </a:lnTo>
                  <a:lnTo>
                    <a:pt x="366318" y="0"/>
                  </a:lnTo>
                  <a:lnTo>
                    <a:pt x="366318" y="12636"/>
                  </a:lnTo>
                  <a:lnTo>
                    <a:pt x="353695" y="12636"/>
                  </a:lnTo>
                  <a:lnTo>
                    <a:pt x="341058" y="12636"/>
                  </a:lnTo>
                  <a:lnTo>
                    <a:pt x="341058" y="25273"/>
                  </a:lnTo>
                  <a:lnTo>
                    <a:pt x="353682" y="25273"/>
                  </a:lnTo>
                  <a:lnTo>
                    <a:pt x="353682" y="37896"/>
                  </a:lnTo>
                  <a:lnTo>
                    <a:pt x="366318" y="37896"/>
                  </a:lnTo>
                  <a:lnTo>
                    <a:pt x="378955" y="37896"/>
                  </a:lnTo>
                  <a:lnTo>
                    <a:pt x="378955" y="25273"/>
                  </a:lnTo>
                  <a:lnTo>
                    <a:pt x="391579" y="25273"/>
                  </a:lnTo>
                  <a:lnTo>
                    <a:pt x="391579" y="37896"/>
                  </a:lnTo>
                  <a:lnTo>
                    <a:pt x="404202" y="37896"/>
                  </a:lnTo>
                  <a:lnTo>
                    <a:pt x="404202" y="25260"/>
                  </a:lnTo>
                  <a:close/>
                </a:path>
                <a:path w="581660" h="38100">
                  <a:moveTo>
                    <a:pt x="467372" y="0"/>
                  </a:moveTo>
                  <a:lnTo>
                    <a:pt x="454736" y="0"/>
                  </a:lnTo>
                  <a:lnTo>
                    <a:pt x="442112" y="0"/>
                  </a:lnTo>
                  <a:lnTo>
                    <a:pt x="429475" y="0"/>
                  </a:lnTo>
                  <a:lnTo>
                    <a:pt x="429475" y="12636"/>
                  </a:lnTo>
                  <a:lnTo>
                    <a:pt x="416839" y="12636"/>
                  </a:lnTo>
                  <a:lnTo>
                    <a:pt x="416839" y="25260"/>
                  </a:lnTo>
                  <a:lnTo>
                    <a:pt x="404215" y="25260"/>
                  </a:lnTo>
                  <a:lnTo>
                    <a:pt x="404215" y="37896"/>
                  </a:lnTo>
                  <a:lnTo>
                    <a:pt x="416852" y="37896"/>
                  </a:lnTo>
                  <a:lnTo>
                    <a:pt x="416852" y="25273"/>
                  </a:lnTo>
                  <a:lnTo>
                    <a:pt x="429475" y="25273"/>
                  </a:lnTo>
                  <a:lnTo>
                    <a:pt x="429475" y="12649"/>
                  </a:lnTo>
                  <a:lnTo>
                    <a:pt x="442112" y="12649"/>
                  </a:lnTo>
                  <a:lnTo>
                    <a:pt x="454736" y="12649"/>
                  </a:lnTo>
                  <a:lnTo>
                    <a:pt x="454736" y="25273"/>
                  </a:lnTo>
                  <a:lnTo>
                    <a:pt x="467372" y="25273"/>
                  </a:lnTo>
                  <a:lnTo>
                    <a:pt x="467372" y="12649"/>
                  </a:lnTo>
                  <a:lnTo>
                    <a:pt x="467372" y="0"/>
                  </a:lnTo>
                  <a:close/>
                </a:path>
                <a:path w="581660" h="38100">
                  <a:moveTo>
                    <a:pt x="505256" y="12636"/>
                  </a:moveTo>
                  <a:lnTo>
                    <a:pt x="492633" y="12636"/>
                  </a:lnTo>
                  <a:lnTo>
                    <a:pt x="479996" y="12636"/>
                  </a:lnTo>
                  <a:lnTo>
                    <a:pt x="479996" y="25273"/>
                  </a:lnTo>
                  <a:lnTo>
                    <a:pt x="492633" y="25273"/>
                  </a:lnTo>
                  <a:lnTo>
                    <a:pt x="505256" y="25273"/>
                  </a:lnTo>
                  <a:lnTo>
                    <a:pt x="505256" y="12636"/>
                  </a:lnTo>
                  <a:close/>
                </a:path>
                <a:path w="581660" h="38100">
                  <a:moveTo>
                    <a:pt x="568413" y="0"/>
                  </a:moveTo>
                  <a:lnTo>
                    <a:pt x="568413" y="0"/>
                  </a:lnTo>
                  <a:lnTo>
                    <a:pt x="505269" y="0"/>
                  </a:lnTo>
                  <a:lnTo>
                    <a:pt x="505269" y="12636"/>
                  </a:lnTo>
                  <a:lnTo>
                    <a:pt x="505269" y="25273"/>
                  </a:lnTo>
                  <a:lnTo>
                    <a:pt x="517893" y="25273"/>
                  </a:lnTo>
                  <a:lnTo>
                    <a:pt x="568413" y="25273"/>
                  </a:lnTo>
                  <a:lnTo>
                    <a:pt x="568413" y="12649"/>
                  </a:lnTo>
                  <a:lnTo>
                    <a:pt x="568413" y="0"/>
                  </a:lnTo>
                  <a:close/>
                </a:path>
                <a:path w="581660" h="38100">
                  <a:moveTo>
                    <a:pt x="581063" y="12636"/>
                  </a:moveTo>
                  <a:lnTo>
                    <a:pt x="568426" y="12636"/>
                  </a:lnTo>
                  <a:lnTo>
                    <a:pt x="568426" y="25273"/>
                  </a:lnTo>
                  <a:lnTo>
                    <a:pt x="581063" y="25273"/>
                  </a:lnTo>
                  <a:lnTo>
                    <a:pt x="581063" y="1263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98145" y="4672736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23" y="25273"/>
                  </a:moveTo>
                  <a:lnTo>
                    <a:pt x="0" y="25273"/>
                  </a:lnTo>
                  <a:lnTo>
                    <a:pt x="0" y="37909"/>
                  </a:lnTo>
                  <a:lnTo>
                    <a:pt x="12623" y="37909"/>
                  </a:lnTo>
                  <a:lnTo>
                    <a:pt x="12623" y="25273"/>
                  </a:lnTo>
                  <a:close/>
                </a:path>
                <a:path w="619125" h="50800">
                  <a:moveTo>
                    <a:pt x="25273" y="12636"/>
                  </a:moveTo>
                  <a:lnTo>
                    <a:pt x="12636" y="12636"/>
                  </a:lnTo>
                  <a:lnTo>
                    <a:pt x="12636" y="25273"/>
                  </a:lnTo>
                  <a:lnTo>
                    <a:pt x="25273" y="25273"/>
                  </a:lnTo>
                  <a:lnTo>
                    <a:pt x="25273" y="12636"/>
                  </a:lnTo>
                  <a:close/>
                </a:path>
                <a:path w="619125" h="50800">
                  <a:moveTo>
                    <a:pt x="37909" y="37896"/>
                  </a:moveTo>
                  <a:lnTo>
                    <a:pt x="25273" y="37896"/>
                  </a:lnTo>
                  <a:lnTo>
                    <a:pt x="25273" y="50533"/>
                  </a:lnTo>
                  <a:lnTo>
                    <a:pt x="37909" y="50533"/>
                  </a:lnTo>
                  <a:lnTo>
                    <a:pt x="37909" y="37896"/>
                  </a:lnTo>
                  <a:close/>
                </a:path>
                <a:path w="619125" h="50800">
                  <a:moveTo>
                    <a:pt x="50520" y="12636"/>
                  </a:moveTo>
                  <a:lnTo>
                    <a:pt x="37896" y="12636"/>
                  </a:lnTo>
                  <a:lnTo>
                    <a:pt x="37896" y="25273"/>
                  </a:lnTo>
                  <a:lnTo>
                    <a:pt x="50520" y="25273"/>
                  </a:lnTo>
                  <a:lnTo>
                    <a:pt x="50520" y="12636"/>
                  </a:lnTo>
                  <a:close/>
                </a:path>
                <a:path w="619125" h="50800">
                  <a:moveTo>
                    <a:pt x="88417" y="37896"/>
                  </a:moveTo>
                  <a:lnTo>
                    <a:pt x="75806" y="37896"/>
                  </a:lnTo>
                  <a:lnTo>
                    <a:pt x="63169" y="37896"/>
                  </a:lnTo>
                  <a:lnTo>
                    <a:pt x="63169" y="25273"/>
                  </a:lnTo>
                  <a:lnTo>
                    <a:pt x="63169" y="12636"/>
                  </a:lnTo>
                  <a:lnTo>
                    <a:pt x="50533" y="12636"/>
                  </a:lnTo>
                  <a:lnTo>
                    <a:pt x="50533" y="25273"/>
                  </a:lnTo>
                  <a:lnTo>
                    <a:pt x="50533" y="37896"/>
                  </a:lnTo>
                  <a:lnTo>
                    <a:pt x="50533" y="50533"/>
                  </a:lnTo>
                  <a:lnTo>
                    <a:pt x="63169" y="50533"/>
                  </a:lnTo>
                  <a:lnTo>
                    <a:pt x="75793" y="50533"/>
                  </a:lnTo>
                  <a:lnTo>
                    <a:pt x="88417" y="50533"/>
                  </a:lnTo>
                  <a:lnTo>
                    <a:pt x="88417" y="37896"/>
                  </a:lnTo>
                  <a:close/>
                </a:path>
                <a:path w="619125" h="50800">
                  <a:moveTo>
                    <a:pt x="88417" y="12636"/>
                  </a:moveTo>
                  <a:lnTo>
                    <a:pt x="75793" y="12636"/>
                  </a:lnTo>
                  <a:lnTo>
                    <a:pt x="75793" y="25273"/>
                  </a:lnTo>
                  <a:lnTo>
                    <a:pt x="88417" y="25273"/>
                  </a:lnTo>
                  <a:lnTo>
                    <a:pt x="88417" y="12636"/>
                  </a:lnTo>
                  <a:close/>
                </a:path>
                <a:path w="619125" h="50800">
                  <a:moveTo>
                    <a:pt x="176847" y="12636"/>
                  </a:moveTo>
                  <a:lnTo>
                    <a:pt x="164223" y="12636"/>
                  </a:lnTo>
                  <a:lnTo>
                    <a:pt x="151587" y="12636"/>
                  </a:lnTo>
                  <a:lnTo>
                    <a:pt x="151587" y="25273"/>
                  </a:lnTo>
                  <a:lnTo>
                    <a:pt x="138963" y="25273"/>
                  </a:lnTo>
                  <a:lnTo>
                    <a:pt x="138963" y="12636"/>
                  </a:lnTo>
                  <a:lnTo>
                    <a:pt x="126326" y="12636"/>
                  </a:lnTo>
                  <a:lnTo>
                    <a:pt x="126326" y="25273"/>
                  </a:lnTo>
                  <a:lnTo>
                    <a:pt x="113690" y="25273"/>
                  </a:lnTo>
                  <a:lnTo>
                    <a:pt x="113690" y="12636"/>
                  </a:lnTo>
                  <a:lnTo>
                    <a:pt x="101053" y="12636"/>
                  </a:lnTo>
                  <a:lnTo>
                    <a:pt x="101053" y="25273"/>
                  </a:lnTo>
                  <a:lnTo>
                    <a:pt x="101053" y="37896"/>
                  </a:lnTo>
                  <a:lnTo>
                    <a:pt x="88430" y="37896"/>
                  </a:lnTo>
                  <a:lnTo>
                    <a:pt x="88430" y="50533"/>
                  </a:lnTo>
                  <a:lnTo>
                    <a:pt x="101053" y="50533"/>
                  </a:lnTo>
                  <a:lnTo>
                    <a:pt x="101066" y="50533"/>
                  </a:lnTo>
                  <a:lnTo>
                    <a:pt x="151587" y="50533"/>
                  </a:lnTo>
                  <a:lnTo>
                    <a:pt x="151587" y="37909"/>
                  </a:lnTo>
                  <a:lnTo>
                    <a:pt x="164223" y="37909"/>
                  </a:lnTo>
                  <a:lnTo>
                    <a:pt x="164223" y="25273"/>
                  </a:lnTo>
                  <a:lnTo>
                    <a:pt x="176847" y="25273"/>
                  </a:lnTo>
                  <a:lnTo>
                    <a:pt x="176847" y="12636"/>
                  </a:lnTo>
                  <a:close/>
                </a:path>
                <a:path w="619125" h="50800">
                  <a:moveTo>
                    <a:pt x="202120" y="12636"/>
                  </a:moveTo>
                  <a:lnTo>
                    <a:pt x="189484" y="12636"/>
                  </a:lnTo>
                  <a:lnTo>
                    <a:pt x="189484" y="25273"/>
                  </a:lnTo>
                  <a:lnTo>
                    <a:pt x="189484" y="37909"/>
                  </a:lnTo>
                  <a:lnTo>
                    <a:pt x="202120" y="37909"/>
                  </a:lnTo>
                  <a:lnTo>
                    <a:pt x="202120" y="25273"/>
                  </a:lnTo>
                  <a:lnTo>
                    <a:pt x="202120" y="12636"/>
                  </a:lnTo>
                  <a:close/>
                </a:path>
                <a:path w="619125" h="50800">
                  <a:moveTo>
                    <a:pt x="227380" y="12636"/>
                  </a:moveTo>
                  <a:lnTo>
                    <a:pt x="214744" y="12636"/>
                  </a:lnTo>
                  <a:lnTo>
                    <a:pt x="214744" y="25273"/>
                  </a:lnTo>
                  <a:lnTo>
                    <a:pt x="214744" y="37909"/>
                  </a:lnTo>
                  <a:lnTo>
                    <a:pt x="227380" y="37909"/>
                  </a:lnTo>
                  <a:lnTo>
                    <a:pt x="227380" y="25273"/>
                  </a:lnTo>
                  <a:lnTo>
                    <a:pt x="227380" y="12636"/>
                  </a:lnTo>
                  <a:close/>
                </a:path>
                <a:path w="619125" h="50800">
                  <a:moveTo>
                    <a:pt x="290537" y="12636"/>
                  </a:moveTo>
                  <a:lnTo>
                    <a:pt x="277901" y="12636"/>
                  </a:lnTo>
                  <a:lnTo>
                    <a:pt x="265277" y="12636"/>
                  </a:lnTo>
                  <a:lnTo>
                    <a:pt x="252641" y="12636"/>
                  </a:lnTo>
                  <a:lnTo>
                    <a:pt x="252641" y="25273"/>
                  </a:lnTo>
                  <a:lnTo>
                    <a:pt x="240004" y="25273"/>
                  </a:lnTo>
                  <a:lnTo>
                    <a:pt x="240004" y="37909"/>
                  </a:lnTo>
                  <a:lnTo>
                    <a:pt x="252641" y="37909"/>
                  </a:lnTo>
                  <a:lnTo>
                    <a:pt x="265264" y="37909"/>
                  </a:lnTo>
                  <a:lnTo>
                    <a:pt x="277901" y="37909"/>
                  </a:lnTo>
                  <a:lnTo>
                    <a:pt x="290537" y="37909"/>
                  </a:lnTo>
                  <a:lnTo>
                    <a:pt x="290537" y="25273"/>
                  </a:lnTo>
                  <a:lnTo>
                    <a:pt x="290537" y="12636"/>
                  </a:lnTo>
                  <a:close/>
                </a:path>
                <a:path w="619125" h="50800">
                  <a:moveTo>
                    <a:pt x="315798" y="12636"/>
                  </a:moveTo>
                  <a:lnTo>
                    <a:pt x="303161" y="12636"/>
                  </a:lnTo>
                  <a:lnTo>
                    <a:pt x="303161" y="25273"/>
                  </a:lnTo>
                  <a:lnTo>
                    <a:pt x="315798" y="25273"/>
                  </a:lnTo>
                  <a:lnTo>
                    <a:pt x="315798" y="12636"/>
                  </a:lnTo>
                  <a:close/>
                </a:path>
                <a:path w="619125" h="50800">
                  <a:moveTo>
                    <a:pt x="353682" y="25273"/>
                  </a:moveTo>
                  <a:lnTo>
                    <a:pt x="341058" y="25273"/>
                  </a:lnTo>
                  <a:lnTo>
                    <a:pt x="341058" y="12636"/>
                  </a:lnTo>
                  <a:lnTo>
                    <a:pt x="328422" y="12636"/>
                  </a:lnTo>
                  <a:lnTo>
                    <a:pt x="328422" y="25273"/>
                  </a:lnTo>
                  <a:lnTo>
                    <a:pt x="328422" y="37909"/>
                  </a:lnTo>
                  <a:lnTo>
                    <a:pt x="341058" y="37909"/>
                  </a:lnTo>
                  <a:lnTo>
                    <a:pt x="353682" y="37909"/>
                  </a:lnTo>
                  <a:lnTo>
                    <a:pt x="353682" y="25273"/>
                  </a:lnTo>
                  <a:close/>
                </a:path>
                <a:path w="619125" h="50800">
                  <a:moveTo>
                    <a:pt x="404215" y="12636"/>
                  </a:moveTo>
                  <a:lnTo>
                    <a:pt x="391591" y="12636"/>
                  </a:lnTo>
                  <a:lnTo>
                    <a:pt x="378955" y="12636"/>
                  </a:lnTo>
                  <a:lnTo>
                    <a:pt x="366318" y="12636"/>
                  </a:lnTo>
                  <a:lnTo>
                    <a:pt x="366318" y="25273"/>
                  </a:lnTo>
                  <a:lnTo>
                    <a:pt x="353695" y="25273"/>
                  </a:lnTo>
                  <a:lnTo>
                    <a:pt x="353695" y="37909"/>
                  </a:lnTo>
                  <a:lnTo>
                    <a:pt x="366331" y="37909"/>
                  </a:lnTo>
                  <a:lnTo>
                    <a:pt x="366331" y="25273"/>
                  </a:lnTo>
                  <a:lnTo>
                    <a:pt x="378955" y="25273"/>
                  </a:lnTo>
                  <a:lnTo>
                    <a:pt x="391579" y="25273"/>
                  </a:lnTo>
                  <a:lnTo>
                    <a:pt x="391579" y="37909"/>
                  </a:lnTo>
                  <a:lnTo>
                    <a:pt x="404215" y="37909"/>
                  </a:lnTo>
                  <a:lnTo>
                    <a:pt x="404215" y="25273"/>
                  </a:lnTo>
                  <a:lnTo>
                    <a:pt x="404215" y="12636"/>
                  </a:lnTo>
                  <a:close/>
                </a:path>
                <a:path w="619125" h="50800">
                  <a:moveTo>
                    <a:pt x="429488" y="25273"/>
                  </a:moveTo>
                  <a:lnTo>
                    <a:pt x="416852" y="25273"/>
                  </a:lnTo>
                  <a:lnTo>
                    <a:pt x="416852" y="37909"/>
                  </a:lnTo>
                  <a:lnTo>
                    <a:pt x="429488" y="37909"/>
                  </a:lnTo>
                  <a:lnTo>
                    <a:pt x="429488" y="25273"/>
                  </a:lnTo>
                  <a:close/>
                </a:path>
                <a:path w="619125" h="50800">
                  <a:moveTo>
                    <a:pt x="442112" y="0"/>
                  </a:moveTo>
                  <a:lnTo>
                    <a:pt x="429488" y="0"/>
                  </a:lnTo>
                  <a:lnTo>
                    <a:pt x="416852" y="0"/>
                  </a:lnTo>
                  <a:lnTo>
                    <a:pt x="416852" y="12636"/>
                  </a:lnTo>
                  <a:lnTo>
                    <a:pt x="429475" y="12636"/>
                  </a:lnTo>
                  <a:lnTo>
                    <a:pt x="442112" y="12636"/>
                  </a:lnTo>
                  <a:lnTo>
                    <a:pt x="442112" y="0"/>
                  </a:lnTo>
                  <a:close/>
                </a:path>
                <a:path w="619125" h="50800">
                  <a:moveTo>
                    <a:pt x="517893" y="0"/>
                  </a:moveTo>
                  <a:lnTo>
                    <a:pt x="505269" y="0"/>
                  </a:lnTo>
                  <a:lnTo>
                    <a:pt x="492633" y="0"/>
                  </a:lnTo>
                  <a:lnTo>
                    <a:pt x="492633" y="12636"/>
                  </a:lnTo>
                  <a:lnTo>
                    <a:pt x="492633" y="25273"/>
                  </a:lnTo>
                  <a:lnTo>
                    <a:pt x="480009" y="25273"/>
                  </a:lnTo>
                  <a:lnTo>
                    <a:pt x="480009" y="12636"/>
                  </a:lnTo>
                  <a:lnTo>
                    <a:pt x="480009" y="0"/>
                  </a:lnTo>
                  <a:lnTo>
                    <a:pt x="467372" y="0"/>
                  </a:lnTo>
                  <a:lnTo>
                    <a:pt x="454748" y="0"/>
                  </a:lnTo>
                  <a:lnTo>
                    <a:pt x="454748" y="12636"/>
                  </a:lnTo>
                  <a:lnTo>
                    <a:pt x="454748" y="25273"/>
                  </a:lnTo>
                  <a:lnTo>
                    <a:pt x="467372" y="25273"/>
                  </a:lnTo>
                  <a:lnTo>
                    <a:pt x="467372" y="37909"/>
                  </a:lnTo>
                  <a:lnTo>
                    <a:pt x="480009" y="37909"/>
                  </a:lnTo>
                  <a:lnTo>
                    <a:pt x="492645" y="37909"/>
                  </a:lnTo>
                  <a:lnTo>
                    <a:pt x="492645" y="25273"/>
                  </a:lnTo>
                  <a:lnTo>
                    <a:pt x="505269" y="25273"/>
                  </a:lnTo>
                  <a:lnTo>
                    <a:pt x="505269" y="37909"/>
                  </a:lnTo>
                  <a:lnTo>
                    <a:pt x="517893" y="37909"/>
                  </a:lnTo>
                  <a:lnTo>
                    <a:pt x="517893" y="25273"/>
                  </a:lnTo>
                  <a:lnTo>
                    <a:pt x="517893" y="12636"/>
                  </a:lnTo>
                  <a:lnTo>
                    <a:pt x="517893" y="0"/>
                  </a:lnTo>
                  <a:close/>
                </a:path>
                <a:path w="619125" h="50800">
                  <a:moveTo>
                    <a:pt x="543166" y="12636"/>
                  </a:moveTo>
                  <a:lnTo>
                    <a:pt x="530529" y="12636"/>
                  </a:lnTo>
                  <a:lnTo>
                    <a:pt x="530529" y="25273"/>
                  </a:lnTo>
                  <a:lnTo>
                    <a:pt x="543166" y="25273"/>
                  </a:lnTo>
                  <a:lnTo>
                    <a:pt x="543166" y="12636"/>
                  </a:lnTo>
                  <a:close/>
                </a:path>
                <a:path w="619125" h="50800">
                  <a:moveTo>
                    <a:pt x="581050" y="12636"/>
                  </a:moveTo>
                  <a:lnTo>
                    <a:pt x="568426" y="12636"/>
                  </a:lnTo>
                  <a:lnTo>
                    <a:pt x="568426" y="0"/>
                  </a:lnTo>
                  <a:lnTo>
                    <a:pt x="555790" y="0"/>
                  </a:lnTo>
                  <a:lnTo>
                    <a:pt x="555790" y="12636"/>
                  </a:lnTo>
                  <a:lnTo>
                    <a:pt x="555790" y="25273"/>
                  </a:lnTo>
                  <a:lnTo>
                    <a:pt x="555790" y="37909"/>
                  </a:lnTo>
                  <a:lnTo>
                    <a:pt x="568426" y="37909"/>
                  </a:lnTo>
                  <a:lnTo>
                    <a:pt x="581050" y="37909"/>
                  </a:lnTo>
                  <a:lnTo>
                    <a:pt x="581050" y="25273"/>
                  </a:lnTo>
                  <a:lnTo>
                    <a:pt x="581050" y="12636"/>
                  </a:lnTo>
                  <a:close/>
                </a:path>
                <a:path w="619125" h="50800">
                  <a:moveTo>
                    <a:pt x="618947" y="12636"/>
                  </a:moveTo>
                  <a:lnTo>
                    <a:pt x="606323" y="12636"/>
                  </a:lnTo>
                  <a:lnTo>
                    <a:pt x="593699" y="12636"/>
                  </a:lnTo>
                  <a:lnTo>
                    <a:pt x="593699" y="0"/>
                  </a:lnTo>
                  <a:lnTo>
                    <a:pt x="581063" y="0"/>
                  </a:lnTo>
                  <a:lnTo>
                    <a:pt x="581063" y="12636"/>
                  </a:lnTo>
                  <a:lnTo>
                    <a:pt x="581063" y="25273"/>
                  </a:lnTo>
                  <a:lnTo>
                    <a:pt x="581063" y="37909"/>
                  </a:lnTo>
                  <a:lnTo>
                    <a:pt x="593686" y="37909"/>
                  </a:lnTo>
                  <a:lnTo>
                    <a:pt x="606323" y="37909"/>
                  </a:lnTo>
                  <a:lnTo>
                    <a:pt x="618947" y="37909"/>
                  </a:lnTo>
                  <a:lnTo>
                    <a:pt x="618947" y="25273"/>
                  </a:lnTo>
                  <a:lnTo>
                    <a:pt x="618947" y="1263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98145" y="4710632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23" y="25273"/>
                  </a:moveTo>
                  <a:lnTo>
                    <a:pt x="0" y="25273"/>
                  </a:lnTo>
                  <a:lnTo>
                    <a:pt x="0" y="37909"/>
                  </a:lnTo>
                  <a:lnTo>
                    <a:pt x="12623" y="37909"/>
                  </a:lnTo>
                  <a:lnTo>
                    <a:pt x="12623" y="25273"/>
                  </a:lnTo>
                  <a:close/>
                </a:path>
                <a:path w="619125" h="50800">
                  <a:moveTo>
                    <a:pt x="25273" y="37896"/>
                  </a:moveTo>
                  <a:lnTo>
                    <a:pt x="12636" y="37896"/>
                  </a:lnTo>
                  <a:lnTo>
                    <a:pt x="12636" y="50533"/>
                  </a:lnTo>
                  <a:lnTo>
                    <a:pt x="25273" y="50533"/>
                  </a:lnTo>
                  <a:lnTo>
                    <a:pt x="25273" y="37896"/>
                  </a:lnTo>
                  <a:close/>
                </a:path>
                <a:path w="619125" h="50800">
                  <a:moveTo>
                    <a:pt x="50520" y="12636"/>
                  </a:moveTo>
                  <a:lnTo>
                    <a:pt x="37909" y="12636"/>
                  </a:lnTo>
                  <a:lnTo>
                    <a:pt x="25273" y="12636"/>
                  </a:lnTo>
                  <a:lnTo>
                    <a:pt x="12636" y="12636"/>
                  </a:lnTo>
                  <a:lnTo>
                    <a:pt x="12636" y="25273"/>
                  </a:lnTo>
                  <a:lnTo>
                    <a:pt x="25273" y="25273"/>
                  </a:lnTo>
                  <a:lnTo>
                    <a:pt x="37896" y="25273"/>
                  </a:lnTo>
                  <a:lnTo>
                    <a:pt x="37896" y="37909"/>
                  </a:lnTo>
                  <a:lnTo>
                    <a:pt x="50520" y="37909"/>
                  </a:lnTo>
                  <a:lnTo>
                    <a:pt x="50520" y="25273"/>
                  </a:lnTo>
                  <a:lnTo>
                    <a:pt x="50520" y="12636"/>
                  </a:lnTo>
                  <a:close/>
                </a:path>
                <a:path w="619125" h="50800">
                  <a:moveTo>
                    <a:pt x="88417" y="25273"/>
                  </a:moveTo>
                  <a:lnTo>
                    <a:pt x="75806" y="25273"/>
                  </a:lnTo>
                  <a:lnTo>
                    <a:pt x="75806" y="12636"/>
                  </a:lnTo>
                  <a:lnTo>
                    <a:pt x="63169" y="12636"/>
                  </a:lnTo>
                  <a:lnTo>
                    <a:pt x="50533" y="12636"/>
                  </a:lnTo>
                  <a:lnTo>
                    <a:pt x="50533" y="25273"/>
                  </a:lnTo>
                  <a:lnTo>
                    <a:pt x="50533" y="37909"/>
                  </a:lnTo>
                  <a:lnTo>
                    <a:pt x="63169" y="37909"/>
                  </a:lnTo>
                  <a:lnTo>
                    <a:pt x="63169" y="25273"/>
                  </a:lnTo>
                  <a:lnTo>
                    <a:pt x="75793" y="25273"/>
                  </a:lnTo>
                  <a:lnTo>
                    <a:pt x="75793" y="37909"/>
                  </a:lnTo>
                  <a:lnTo>
                    <a:pt x="88417" y="37909"/>
                  </a:lnTo>
                  <a:lnTo>
                    <a:pt x="88417" y="25273"/>
                  </a:lnTo>
                  <a:close/>
                </a:path>
                <a:path w="619125" h="50800">
                  <a:moveTo>
                    <a:pt x="126326" y="25273"/>
                  </a:moveTo>
                  <a:lnTo>
                    <a:pt x="113690" y="25273"/>
                  </a:lnTo>
                  <a:lnTo>
                    <a:pt x="113690" y="12636"/>
                  </a:lnTo>
                  <a:lnTo>
                    <a:pt x="101053" y="12636"/>
                  </a:lnTo>
                  <a:lnTo>
                    <a:pt x="101053" y="25273"/>
                  </a:lnTo>
                  <a:lnTo>
                    <a:pt x="101053" y="37909"/>
                  </a:lnTo>
                  <a:lnTo>
                    <a:pt x="113690" y="37909"/>
                  </a:lnTo>
                  <a:lnTo>
                    <a:pt x="126326" y="37909"/>
                  </a:lnTo>
                  <a:lnTo>
                    <a:pt x="126326" y="25273"/>
                  </a:lnTo>
                  <a:close/>
                </a:path>
                <a:path w="619125" h="50800">
                  <a:moveTo>
                    <a:pt x="189484" y="0"/>
                  </a:moveTo>
                  <a:lnTo>
                    <a:pt x="176847" y="0"/>
                  </a:lnTo>
                  <a:lnTo>
                    <a:pt x="164223" y="0"/>
                  </a:lnTo>
                  <a:lnTo>
                    <a:pt x="164211" y="12636"/>
                  </a:lnTo>
                  <a:lnTo>
                    <a:pt x="164211" y="25273"/>
                  </a:lnTo>
                  <a:lnTo>
                    <a:pt x="151587" y="25273"/>
                  </a:lnTo>
                  <a:lnTo>
                    <a:pt x="138963" y="25273"/>
                  </a:lnTo>
                  <a:lnTo>
                    <a:pt x="138963" y="12636"/>
                  </a:lnTo>
                  <a:lnTo>
                    <a:pt x="151587" y="12636"/>
                  </a:lnTo>
                  <a:lnTo>
                    <a:pt x="164211" y="12636"/>
                  </a:lnTo>
                  <a:lnTo>
                    <a:pt x="164211" y="0"/>
                  </a:lnTo>
                  <a:lnTo>
                    <a:pt x="151587" y="0"/>
                  </a:lnTo>
                  <a:lnTo>
                    <a:pt x="138950" y="0"/>
                  </a:lnTo>
                  <a:lnTo>
                    <a:pt x="138950" y="12636"/>
                  </a:lnTo>
                  <a:lnTo>
                    <a:pt x="126326" y="12636"/>
                  </a:lnTo>
                  <a:lnTo>
                    <a:pt x="126326" y="25273"/>
                  </a:lnTo>
                  <a:lnTo>
                    <a:pt x="138950" y="25273"/>
                  </a:lnTo>
                  <a:lnTo>
                    <a:pt x="138950" y="37909"/>
                  </a:lnTo>
                  <a:lnTo>
                    <a:pt x="151587" y="37909"/>
                  </a:lnTo>
                  <a:lnTo>
                    <a:pt x="164211" y="37909"/>
                  </a:lnTo>
                  <a:lnTo>
                    <a:pt x="176847" y="37909"/>
                  </a:lnTo>
                  <a:lnTo>
                    <a:pt x="176847" y="25273"/>
                  </a:lnTo>
                  <a:lnTo>
                    <a:pt x="176847" y="12636"/>
                  </a:lnTo>
                  <a:lnTo>
                    <a:pt x="189484" y="12636"/>
                  </a:lnTo>
                  <a:lnTo>
                    <a:pt x="189484" y="0"/>
                  </a:lnTo>
                  <a:close/>
                </a:path>
                <a:path w="619125" h="50800">
                  <a:moveTo>
                    <a:pt x="214744" y="25273"/>
                  </a:moveTo>
                  <a:lnTo>
                    <a:pt x="202120" y="25273"/>
                  </a:lnTo>
                  <a:lnTo>
                    <a:pt x="189484" y="25273"/>
                  </a:lnTo>
                  <a:lnTo>
                    <a:pt x="189484" y="37909"/>
                  </a:lnTo>
                  <a:lnTo>
                    <a:pt x="202107" y="37909"/>
                  </a:lnTo>
                  <a:lnTo>
                    <a:pt x="214744" y="37909"/>
                  </a:lnTo>
                  <a:lnTo>
                    <a:pt x="214744" y="25273"/>
                  </a:lnTo>
                  <a:close/>
                </a:path>
                <a:path w="619125" h="50800">
                  <a:moveTo>
                    <a:pt x="240004" y="0"/>
                  </a:moveTo>
                  <a:lnTo>
                    <a:pt x="227368" y="0"/>
                  </a:lnTo>
                  <a:lnTo>
                    <a:pt x="227368" y="12636"/>
                  </a:lnTo>
                  <a:lnTo>
                    <a:pt x="240004" y="12636"/>
                  </a:lnTo>
                  <a:lnTo>
                    <a:pt x="240004" y="0"/>
                  </a:lnTo>
                  <a:close/>
                </a:path>
                <a:path w="619125" h="50800">
                  <a:moveTo>
                    <a:pt x="353682" y="0"/>
                  </a:moveTo>
                  <a:lnTo>
                    <a:pt x="353682" y="0"/>
                  </a:lnTo>
                  <a:lnTo>
                    <a:pt x="265264" y="0"/>
                  </a:lnTo>
                  <a:lnTo>
                    <a:pt x="265264" y="12636"/>
                  </a:lnTo>
                  <a:lnTo>
                    <a:pt x="265264" y="25273"/>
                  </a:lnTo>
                  <a:lnTo>
                    <a:pt x="252641" y="25273"/>
                  </a:lnTo>
                  <a:lnTo>
                    <a:pt x="240004" y="25273"/>
                  </a:lnTo>
                  <a:lnTo>
                    <a:pt x="227368" y="25273"/>
                  </a:lnTo>
                  <a:lnTo>
                    <a:pt x="227368" y="37909"/>
                  </a:lnTo>
                  <a:lnTo>
                    <a:pt x="240004" y="37909"/>
                  </a:lnTo>
                  <a:lnTo>
                    <a:pt x="252641" y="37909"/>
                  </a:lnTo>
                  <a:lnTo>
                    <a:pt x="265277" y="37909"/>
                  </a:lnTo>
                  <a:lnTo>
                    <a:pt x="265277" y="25273"/>
                  </a:lnTo>
                  <a:lnTo>
                    <a:pt x="277901" y="25273"/>
                  </a:lnTo>
                  <a:lnTo>
                    <a:pt x="277901" y="12636"/>
                  </a:lnTo>
                  <a:lnTo>
                    <a:pt x="290537" y="12636"/>
                  </a:lnTo>
                  <a:lnTo>
                    <a:pt x="290537" y="25273"/>
                  </a:lnTo>
                  <a:lnTo>
                    <a:pt x="277901" y="25273"/>
                  </a:lnTo>
                  <a:lnTo>
                    <a:pt x="277901" y="37909"/>
                  </a:lnTo>
                  <a:lnTo>
                    <a:pt x="290537" y="37909"/>
                  </a:lnTo>
                  <a:lnTo>
                    <a:pt x="303174" y="37909"/>
                  </a:lnTo>
                  <a:lnTo>
                    <a:pt x="303174" y="25273"/>
                  </a:lnTo>
                  <a:lnTo>
                    <a:pt x="315798" y="25273"/>
                  </a:lnTo>
                  <a:lnTo>
                    <a:pt x="315798" y="12636"/>
                  </a:lnTo>
                  <a:lnTo>
                    <a:pt x="328422" y="12636"/>
                  </a:lnTo>
                  <a:lnTo>
                    <a:pt x="341058" y="12636"/>
                  </a:lnTo>
                  <a:lnTo>
                    <a:pt x="341058" y="25273"/>
                  </a:lnTo>
                  <a:lnTo>
                    <a:pt x="328434" y="25273"/>
                  </a:lnTo>
                  <a:lnTo>
                    <a:pt x="315798" y="25273"/>
                  </a:lnTo>
                  <a:lnTo>
                    <a:pt x="315798" y="37909"/>
                  </a:lnTo>
                  <a:lnTo>
                    <a:pt x="328422" y="37909"/>
                  </a:lnTo>
                  <a:lnTo>
                    <a:pt x="341058" y="37909"/>
                  </a:lnTo>
                  <a:lnTo>
                    <a:pt x="353682" y="37909"/>
                  </a:lnTo>
                  <a:lnTo>
                    <a:pt x="353682" y="25273"/>
                  </a:lnTo>
                  <a:lnTo>
                    <a:pt x="353682" y="12636"/>
                  </a:lnTo>
                  <a:lnTo>
                    <a:pt x="353682" y="0"/>
                  </a:lnTo>
                  <a:close/>
                </a:path>
                <a:path w="619125" h="50800">
                  <a:moveTo>
                    <a:pt x="378955" y="0"/>
                  </a:moveTo>
                  <a:lnTo>
                    <a:pt x="366318" y="0"/>
                  </a:lnTo>
                  <a:lnTo>
                    <a:pt x="366318" y="12636"/>
                  </a:lnTo>
                  <a:lnTo>
                    <a:pt x="353695" y="12636"/>
                  </a:lnTo>
                  <a:lnTo>
                    <a:pt x="353695" y="25273"/>
                  </a:lnTo>
                  <a:lnTo>
                    <a:pt x="366331" y="25273"/>
                  </a:lnTo>
                  <a:lnTo>
                    <a:pt x="366331" y="12636"/>
                  </a:lnTo>
                  <a:lnTo>
                    <a:pt x="378955" y="12636"/>
                  </a:lnTo>
                  <a:lnTo>
                    <a:pt x="378955" y="0"/>
                  </a:lnTo>
                  <a:close/>
                </a:path>
                <a:path w="619125" h="50800">
                  <a:moveTo>
                    <a:pt x="416839" y="0"/>
                  </a:moveTo>
                  <a:lnTo>
                    <a:pt x="404215" y="0"/>
                  </a:lnTo>
                  <a:lnTo>
                    <a:pt x="404215" y="12636"/>
                  </a:lnTo>
                  <a:lnTo>
                    <a:pt x="404215" y="25273"/>
                  </a:lnTo>
                  <a:lnTo>
                    <a:pt x="391579" y="25273"/>
                  </a:lnTo>
                  <a:lnTo>
                    <a:pt x="391579" y="37909"/>
                  </a:lnTo>
                  <a:lnTo>
                    <a:pt x="404215" y="37909"/>
                  </a:lnTo>
                  <a:lnTo>
                    <a:pt x="416839" y="37909"/>
                  </a:lnTo>
                  <a:lnTo>
                    <a:pt x="416839" y="25273"/>
                  </a:lnTo>
                  <a:lnTo>
                    <a:pt x="416839" y="12636"/>
                  </a:lnTo>
                  <a:lnTo>
                    <a:pt x="416839" y="0"/>
                  </a:lnTo>
                  <a:close/>
                </a:path>
                <a:path w="619125" h="50800">
                  <a:moveTo>
                    <a:pt x="442112" y="12636"/>
                  </a:moveTo>
                  <a:lnTo>
                    <a:pt x="429488" y="12636"/>
                  </a:lnTo>
                  <a:lnTo>
                    <a:pt x="429488" y="0"/>
                  </a:lnTo>
                  <a:lnTo>
                    <a:pt x="416852" y="0"/>
                  </a:lnTo>
                  <a:lnTo>
                    <a:pt x="416852" y="12636"/>
                  </a:lnTo>
                  <a:lnTo>
                    <a:pt x="429475" y="12636"/>
                  </a:lnTo>
                  <a:lnTo>
                    <a:pt x="429475" y="25273"/>
                  </a:lnTo>
                  <a:lnTo>
                    <a:pt x="416852" y="25273"/>
                  </a:lnTo>
                  <a:lnTo>
                    <a:pt x="416852" y="37909"/>
                  </a:lnTo>
                  <a:lnTo>
                    <a:pt x="429475" y="37909"/>
                  </a:lnTo>
                  <a:lnTo>
                    <a:pt x="442112" y="37909"/>
                  </a:lnTo>
                  <a:lnTo>
                    <a:pt x="442112" y="25273"/>
                  </a:lnTo>
                  <a:lnTo>
                    <a:pt x="442112" y="12636"/>
                  </a:lnTo>
                  <a:close/>
                </a:path>
                <a:path w="619125" h="50800">
                  <a:moveTo>
                    <a:pt x="454748" y="0"/>
                  </a:moveTo>
                  <a:lnTo>
                    <a:pt x="442112" y="0"/>
                  </a:lnTo>
                  <a:lnTo>
                    <a:pt x="442112" y="12636"/>
                  </a:lnTo>
                  <a:lnTo>
                    <a:pt x="454748" y="12636"/>
                  </a:lnTo>
                  <a:lnTo>
                    <a:pt x="454748" y="0"/>
                  </a:lnTo>
                  <a:close/>
                </a:path>
                <a:path w="619125" h="50800">
                  <a:moveTo>
                    <a:pt x="492645" y="25273"/>
                  </a:moveTo>
                  <a:lnTo>
                    <a:pt x="480009" y="25273"/>
                  </a:lnTo>
                  <a:lnTo>
                    <a:pt x="480009" y="37909"/>
                  </a:lnTo>
                  <a:lnTo>
                    <a:pt x="492645" y="37909"/>
                  </a:lnTo>
                  <a:lnTo>
                    <a:pt x="492645" y="25273"/>
                  </a:lnTo>
                  <a:close/>
                </a:path>
                <a:path w="619125" h="50800">
                  <a:moveTo>
                    <a:pt x="517893" y="25273"/>
                  </a:moveTo>
                  <a:lnTo>
                    <a:pt x="505269" y="25273"/>
                  </a:lnTo>
                  <a:lnTo>
                    <a:pt x="505269" y="37909"/>
                  </a:lnTo>
                  <a:lnTo>
                    <a:pt x="517893" y="37909"/>
                  </a:lnTo>
                  <a:lnTo>
                    <a:pt x="517893" y="25273"/>
                  </a:lnTo>
                  <a:close/>
                </a:path>
                <a:path w="619125" h="50800">
                  <a:moveTo>
                    <a:pt x="517893" y="0"/>
                  </a:moveTo>
                  <a:lnTo>
                    <a:pt x="517893" y="0"/>
                  </a:lnTo>
                  <a:lnTo>
                    <a:pt x="467372" y="0"/>
                  </a:lnTo>
                  <a:lnTo>
                    <a:pt x="467372" y="12636"/>
                  </a:lnTo>
                  <a:lnTo>
                    <a:pt x="467372" y="25273"/>
                  </a:lnTo>
                  <a:lnTo>
                    <a:pt x="480009" y="25273"/>
                  </a:lnTo>
                  <a:lnTo>
                    <a:pt x="480009" y="12636"/>
                  </a:lnTo>
                  <a:lnTo>
                    <a:pt x="492633" y="12636"/>
                  </a:lnTo>
                  <a:lnTo>
                    <a:pt x="505269" y="12636"/>
                  </a:lnTo>
                  <a:lnTo>
                    <a:pt x="517893" y="12636"/>
                  </a:lnTo>
                  <a:lnTo>
                    <a:pt x="517893" y="0"/>
                  </a:lnTo>
                  <a:close/>
                </a:path>
                <a:path w="619125" h="50800">
                  <a:moveTo>
                    <a:pt x="581050" y="0"/>
                  </a:moveTo>
                  <a:lnTo>
                    <a:pt x="581050" y="0"/>
                  </a:lnTo>
                  <a:lnTo>
                    <a:pt x="517906" y="0"/>
                  </a:lnTo>
                  <a:lnTo>
                    <a:pt x="517906" y="12636"/>
                  </a:lnTo>
                  <a:lnTo>
                    <a:pt x="517906" y="25273"/>
                  </a:lnTo>
                  <a:lnTo>
                    <a:pt x="530542" y="25273"/>
                  </a:lnTo>
                  <a:lnTo>
                    <a:pt x="530542" y="12636"/>
                  </a:lnTo>
                  <a:lnTo>
                    <a:pt x="543166" y="12636"/>
                  </a:lnTo>
                  <a:lnTo>
                    <a:pt x="555790" y="12636"/>
                  </a:lnTo>
                  <a:lnTo>
                    <a:pt x="568426" y="12636"/>
                  </a:lnTo>
                  <a:lnTo>
                    <a:pt x="581050" y="12636"/>
                  </a:lnTo>
                  <a:lnTo>
                    <a:pt x="581050" y="0"/>
                  </a:lnTo>
                  <a:close/>
                </a:path>
                <a:path w="619125" h="50800">
                  <a:moveTo>
                    <a:pt x="618947" y="12636"/>
                  </a:moveTo>
                  <a:lnTo>
                    <a:pt x="606323" y="12636"/>
                  </a:lnTo>
                  <a:lnTo>
                    <a:pt x="593686" y="12636"/>
                  </a:lnTo>
                  <a:lnTo>
                    <a:pt x="593686" y="25273"/>
                  </a:lnTo>
                  <a:lnTo>
                    <a:pt x="581063" y="25273"/>
                  </a:lnTo>
                  <a:lnTo>
                    <a:pt x="581063" y="37909"/>
                  </a:lnTo>
                  <a:lnTo>
                    <a:pt x="593699" y="37909"/>
                  </a:lnTo>
                  <a:lnTo>
                    <a:pt x="593699" y="25273"/>
                  </a:lnTo>
                  <a:lnTo>
                    <a:pt x="606323" y="25273"/>
                  </a:lnTo>
                  <a:lnTo>
                    <a:pt x="618947" y="25273"/>
                  </a:lnTo>
                  <a:lnTo>
                    <a:pt x="618947" y="1263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98145" y="4748529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23" y="37896"/>
                  </a:moveTo>
                  <a:lnTo>
                    <a:pt x="0" y="37896"/>
                  </a:lnTo>
                  <a:lnTo>
                    <a:pt x="0" y="50533"/>
                  </a:lnTo>
                  <a:lnTo>
                    <a:pt x="12623" y="50533"/>
                  </a:lnTo>
                  <a:lnTo>
                    <a:pt x="12623" y="37896"/>
                  </a:lnTo>
                  <a:close/>
                </a:path>
                <a:path w="619125" h="50800">
                  <a:moveTo>
                    <a:pt x="12623" y="12636"/>
                  </a:moveTo>
                  <a:lnTo>
                    <a:pt x="0" y="12636"/>
                  </a:lnTo>
                  <a:lnTo>
                    <a:pt x="0" y="25285"/>
                  </a:lnTo>
                  <a:lnTo>
                    <a:pt x="12623" y="25285"/>
                  </a:lnTo>
                  <a:lnTo>
                    <a:pt x="12623" y="12636"/>
                  </a:lnTo>
                  <a:close/>
                </a:path>
                <a:path w="619125" h="50800">
                  <a:moveTo>
                    <a:pt x="50520" y="0"/>
                  </a:moveTo>
                  <a:lnTo>
                    <a:pt x="37909" y="0"/>
                  </a:lnTo>
                  <a:lnTo>
                    <a:pt x="25273" y="0"/>
                  </a:lnTo>
                  <a:lnTo>
                    <a:pt x="12636" y="0"/>
                  </a:lnTo>
                  <a:lnTo>
                    <a:pt x="12636" y="12636"/>
                  </a:lnTo>
                  <a:lnTo>
                    <a:pt x="12636" y="25260"/>
                  </a:lnTo>
                  <a:lnTo>
                    <a:pt x="12636" y="37896"/>
                  </a:lnTo>
                  <a:lnTo>
                    <a:pt x="25273" y="37896"/>
                  </a:lnTo>
                  <a:lnTo>
                    <a:pt x="25273" y="25285"/>
                  </a:lnTo>
                  <a:lnTo>
                    <a:pt x="25273" y="12636"/>
                  </a:lnTo>
                  <a:lnTo>
                    <a:pt x="37896" y="12636"/>
                  </a:lnTo>
                  <a:lnTo>
                    <a:pt x="50520" y="12636"/>
                  </a:lnTo>
                  <a:lnTo>
                    <a:pt x="50520" y="0"/>
                  </a:lnTo>
                  <a:close/>
                </a:path>
                <a:path w="619125" h="50800">
                  <a:moveTo>
                    <a:pt x="63169" y="0"/>
                  </a:moveTo>
                  <a:lnTo>
                    <a:pt x="50533" y="0"/>
                  </a:lnTo>
                  <a:lnTo>
                    <a:pt x="50533" y="12636"/>
                  </a:lnTo>
                  <a:lnTo>
                    <a:pt x="50533" y="25260"/>
                  </a:lnTo>
                  <a:lnTo>
                    <a:pt x="50533" y="37896"/>
                  </a:lnTo>
                  <a:lnTo>
                    <a:pt x="63169" y="37896"/>
                  </a:lnTo>
                  <a:lnTo>
                    <a:pt x="63169" y="25285"/>
                  </a:lnTo>
                  <a:lnTo>
                    <a:pt x="63169" y="12636"/>
                  </a:lnTo>
                  <a:lnTo>
                    <a:pt x="63169" y="0"/>
                  </a:lnTo>
                  <a:close/>
                </a:path>
                <a:path w="619125" h="50800">
                  <a:moveTo>
                    <a:pt x="88417" y="12636"/>
                  </a:moveTo>
                  <a:lnTo>
                    <a:pt x="75793" y="12636"/>
                  </a:lnTo>
                  <a:lnTo>
                    <a:pt x="75793" y="25285"/>
                  </a:lnTo>
                  <a:lnTo>
                    <a:pt x="88417" y="25285"/>
                  </a:lnTo>
                  <a:lnTo>
                    <a:pt x="88417" y="12636"/>
                  </a:lnTo>
                  <a:close/>
                </a:path>
                <a:path w="619125" h="50800">
                  <a:moveTo>
                    <a:pt x="101066" y="25260"/>
                  </a:moveTo>
                  <a:lnTo>
                    <a:pt x="88430" y="25260"/>
                  </a:lnTo>
                  <a:lnTo>
                    <a:pt x="88430" y="37896"/>
                  </a:lnTo>
                  <a:lnTo>
                    <a:pt x="101066" y="37896"/>
                  </a:lnTo>
                  <a:lnTo>
                    <a:pt x="101066" y="25260"/>
                  </a:lnTo>
                  <a:close/>
                </a:path>
                <a:path w="619125" h="50800">
                  <a:moveTo>
                    <a:pt x="101066" y="0"/>
                  </a:moveTo>
                  <a:lnTo>
                    <a:pt x="88430" y="0"/>
                  </a:lnTo>
                  <a:lnTo>
                    <a:pt x="88430" y="12636"/>
                  </a:lnTo>
                  <a:lnTo>
                    <a:pt x="101066" y="12636"/>
                  </a:lnTo>
                  <a:lnTo>
                    <a:pt x="101066" y="0"/>
                  </a:lnTo>
                  <a:close/>
                </a:path>
                <a:path w="619125" h="50800">
                  <a:moveTo>
                    <a:pt x="126326" y="25260"/>
                  </a:moveTo>
                  <a:lnTo>
                    <a:pt x="113690" y="25260"/>
                  </a:lnTo>
                  <a:lnTo>
                    <a:pt x="113690" y="37896"/>
                  </a:lnTo>
                  <a:lnTo>
                    <a:pt x="126326" y="37896"/>
                  </a:lnTo>
                  <a:lnTo>
                    <a:pt x="126326" y="25260"/>
                  </a:lnTo>
                  <a:close/>
                </a:path>
                <a:path w="619125" h="50800">
                  <a:moveTo>
                    <a:pt x="151587" y="0"/>
                  </a:moveTo>
                  <a:lnTo>
                    <a:pt x="138963" y="0"/>
                  </a:lnTo>
                  <a:lnTo>
                    <a:pt x="126326" y="0"/>
                  </a:lnTo>
                  <a:lnTo>
                    <a:pt x="126326" y="12636"/>
                  </a:lnTo>
                  <a:lnTo>
                    <a:pt x="138950" y="12636"/>
                  </a:lnTo>
                  <a:lnTo>
                    <a:pt x="151587" y="12636"/>
                  </a:lnTo>
                  <a:lnTo>
                    <a:pt x="151587" y="0"/>
                  </a:lnTo>
                  <a:close/>
                </a:path>
                <a:path w="619125" h="50800">
                  <a:moveTo>
                    <a:pt x="189484" y="12636"/>
                  </a:moveTo>
                  <a:lnTo>
                    <a:pt x="176847" y="12636"/>
                  </a:lnTo>
                  <a:lnTo>
                    <a:pt x="176847" y="25260"/>
                  </a:lnTo>
                  <a:lnTo>
                    <a:pt x="164223" y="25260"/>
                  </a:lnTo>
                  <a:lnTo>
                    <a:pt x="164223" y="12636"/>
                  </a:lnTo>
                  <a:lnTo>
                    <a:pt x="176847" y="12636"/>
                  </a:lnTo>
                  <a:lnTo>
                    <a:pt x="176847" y="0"/>
                  </a:lnTo>
                  <a:lnTo>
                    <a:pt x="164211" y="0"/>
                  </a:lnTo>
                  <a:lnTo>
                    <a:pt x="164211" y="12636"/>
                  </a:lnTo>
                  <a:lnTo>
                    <a:pt x="151587" y="12636"/>
                  </a:lnTo>
                  <a:lnTo>
                    <a:pt x="151587" y="25260"/>
                  </a:lnTo>
                  <a:lnTo>
                    <a:pt x="151587" y="37896"/>
                  </a:lnTo>
                  <a:lnTo>
                    <a:pt x="164211" y="37896"/>
                  </a:lnTo>
                  <a:lnTo>
                    <a:pt x="176847" y="37896"/>
                  </a:lnTo>
                  <a:lnTo>
                    <a:pt x="176847" y="25285"/>
                  </a:lnTo>
                  <a:lnTo>
                    <a:pt x="189484" y="25285"/>
                  </a:lnTo>
                  <a:lnTo>
                    <a:pt x="189484" y="12636"/>
                  </a:lnTo>
                  <a:close/>
                </a:path>
                <a:path w="619125" h="50800">
                  <a:moveTo>
                    <a:pt x="214744" y="0"/>
                  </a:moveTo>
                  <a:lnTo>
                    <a:pt x="202120" y="0"/>
                  </a:lnTo>
                  <a:lnTo>
                    <a:pt x="189484" y="0"/>
                  </a:lnTo>
                  <a:lnTo>
                    <a:pt x="189484" y="12636"/>
                  </a:lnTo>
                  <a:lnTo>
                    <a:pt x="202107" y="12636"/>
                  </a:lnTo>
                  <a:lnTo>
                    <a:pt x="214744" y="12636"/>
                  </a:lnTo>
                  <a:lnTo>
                    <a:pt x="214744" y="0"/>
                  </a:lnTo>
                  <a:close/>
                </a:path>
                <a:path w="619125" h="50800">
                  <a:moveTo>
                    <a:pt x="265277" y="25260"/>
                  </a:moveTo>
                  <a:lnTo>
                    <a:pt x="252641" y="25260"/>
                  </a:lnTo>
                  <a:lnTo>
                    <a:pt x="252641" y="12636"/>
                  </a:lnTo>
                  <a:lnTo>
                    <a:pt x="252641" y="0"/>
                  </a:lnTo>
                  <a:lnTo>
                    <a:pt x="240004" y="0"/>
                  </a:lnTo>
                  <a:lnTo>
                    <a:pt x="240004" y="12636"/>
                  </a:lnTo>
                  <a:lnTo>
                    <a:pt x="227380" y="12636"/>
                  </a:lnTo>
                  <a:lnTo>
                    <a:pt x="214744" y="12636"/>
                  </a:lnTo>
                  <a:lnTo>
                    <a:pt x="214744" y="25260"/>
                  </a:lnTo>
                  <a:lnTo>
                    <a:pt x="202107" y="25260"/>
                  </a:lnTo>
                  <a:lnTo>
                    <a:pt x="202107" y="37896"/>
                  </a:lnTo>
                  <a:lnTo>
                    <a:pt x="214744" y="37896"/>
                  </a:lnTo>
                  <a:lnTo>
                    <a:pt x="214744" y="25285"/>
                  </a:lnTo>
                  <a:lnTo>
                    <a:pt x="227368" y="25285"/>
                  </a:lnTo>
                  <a:lnTo>
                    <a:pt x="240004" y="25285"/>
                  </a:lnTo>
                  <a:lnTo>
                    <a:pt x="252641" y="25285"/>
                  </a:lnTo>
                  <a:lnTo>
                    <a:pt x="252641" y="37896"/>
                  </a:lnTo>
                  <a:lnTo>
                    <a:pt x="265277" y="37896"/>
                  </a:lnTo>
                  <a:lnTo>
                    <a:pt x="265277" y="25260"/>
                  </a:lnTo>
                  <a:close/>
                </a:path>
                <a:path w="619125" h="50800">
                  <a:moveTo>
                    <a:pt x="315798" y="0"/>
                  </a:moveTo>
                  <a:lnTo>
                    <a:pt x="303174" y="0"/>
                  </a:lnTo>
                  <a:lnTo>
                    <a:pt x="290537" y="0"/>
                  </a:lnTo>
                  <a:lnTo>
                    <a:pt x="277901" y="0"/>
                  </a:lnTo>
                  <a:lnTo>
                    <a:pt x="277901" y="12636"/>
                  </a:lnTo>
                  <a:lnTo>
                    <a:pt x="277901" y="25285"/>
                  </a:lnTo>
                  <a:lnTo>
                    <a:pt x="290537" y="25285"/>
                  </a:lnTo>
                  <a:lnTo>
                    <a:pt x="290537" y="12636"/>
                  </a:lnTo>
                  <a:lnTo>
                    <a:pt x="303161" y="12636"/>
                  </a:lnTo>
                  <a:lnTo>
                    <a:pt x="315798" y="12636"/>
                  </a:lnTo>
                  <a:lnTo>
                    <a:pt x="315798" y="0"/>
                  </a:lnTo>
                  <a:close/>
                </a:path>
                <a:path w="619125" h="50800">
                  <a:moveTo>
                    <a:pt x="328434" y="12636"/>
                  </a:moveTo>
                  <a:lnTo>
                    <a:pt x="315798" y="12636"/>
                  </a:lnTo>
                  <a:lnTo>
                    <a:pt x="315798" y="25260"/>
                  </a:lnTo>
                  <a:lnTo>
                    <a:pt x="303161" y="25260"/>
                  </a:lnTo>
                  <a:lnTo>
                    <a:pt x="303161" y="37896"/>
                  </a:lnTo>
                  <a:lnTo>
                    <a:pt x="315798" y="37896"/>
                  </a:lnTo>
                  <a:lnTo>
                    <a:pt x="315798" y="25285"/>
                  </a:lnTo>
                  <a:lnTo>
                    <a:pt x="328434" y="25285"/>
                  </a:lnTo>
                  <a:lnTo>
                    <a:pt x="328434" y="12636"/>
                  </a:lnTo>
                  <a:close/>
                </a:path>
                <a:path w="619125" h="50800">
                  <a:moveTo>
                    <a:pt x="353682" y="12636"/>
                  </a:moveTo>
                  <a:lnTo>
                    <a:pt x="341058" y="12636"/>
                  </a:lnTo>
                  <a:lnTo>
                    <a:pt x="341058" y="25285"/>
                  </a:lnTo>
                  <a:lnTo>
                    <a:pt x="353682" y="25285"/>
                  </a:lnTo>
                  <a:lnTo>
                    <a:pt x="353682" y="12636"/>
                  </a:lnTo>
                  <a:close/>
                </a:path>
                <a:path w="619125" h="50800">
                  <a:moveTo>
                    <a:pt x="378955" y="25260"/>
                  </a:moveTo>
                  <a:lnTo>
                    <a:pt x="366318" y="25260"/>
                  </a:lnTo>
                  <a:lnTo>
                    <a:pt x="366318" y="37896"/>
                  </a:lnTo>
                  <a:lnTo>
                    <a:pt x="378955" y="37896"/>
                  </a:lnTo>
                  <a:lnTo>
                    <a:pt x="378955" y="25260"/>
                  </a:lnTo>
                  <a:close/>
                </a:path>
                <a:path w="619125" h="50800">
                  <a:moveTo>
                    <a:pt x="378955" y="0"/>
                  </a:moveTo>
                  <a:lnTo>
                    <a:pt x="366318" y="0"/>
                  </a:lnTo>
                  <a:lnTo>
                    <a:pt x="366318" y="12636"/>
                  </a:lnTo>
                  <a:lnTo>
                    <a:pt x="378955" y="12636"/>
                  </a:lnTo>
                  <a:lnTo>
                    <a:pt x="378955" y="0"/>
                  </a:lnTo>
                  <a:close/>
                </a:path>
                <a:path w="619125" h="50800">
                  <a:moveTo>
                    <a:pt x="416839" y="0"/>
                  </a:moveTo>
                  <a:lnTo>
                    <a:pt x="404215" y="0"/>
                  </a:lnTo>
                  <a:lnTo>
                    <a:pt x="391579" y="0"/>
                  </a:lnTo>
                  <a:lnTo>
                    <a:pt x="391579" y="12636"/>
                  </a:lnTo>
                  <a:lnTo>
                    <a:pt x="391579" y="25285"/>
                  </a:lnTo>
                  <a:lnTo>
                    <a:pt x="404215" y="25285"/>
                  </a:lnTo>
                  <a:lnTo>
                    <a:pt x="416839" y="25285"/>
                  </a:lnTo>
                  <a:lnTo>
                    <a:pt x="416839" y="12636"/>
                  </a:lnTo>
                  <a:lnTo>
                    <a:pt x="416839" y="0"/>
                  </a:lnTo>
                  <a:close/>
                </a:path>
                <a:path w="619125" h="50800">
                  <a:moveTo>
                    <a:pt x="467372" y="0"/>
                  </a:moveTo>
                  <a:lnTo>
                    <a:pt x="454748" y="0"/>
                  </a:lnTo>
                  <a:lnTo>
                    <a:pt x="454748" y="12636"/>
                  </a:lnTo>
                  <a:lnTo>
                    <a:pt x="454748" y="25260"/>
                  </a:lnTo>
                  <a:lnTo>
                    <a:pt x="442112" y="25260"/>
                  </a:lnTo>
                  <a:lnTo>
                    <a:pt x="442112" y="12636"/>
                  </a:lnTo>
                  <a:lnTo>
                    <a:pt x="454748" y="12636"/>
                  </a:lnTo>
                  <a:lnTo>
                    <a:pt x="454748" y="0"/>
                  </a:lnTo>
                  <a:lnTo>
                    <a:pt x="442112" y="0"/>
                  </a:lnTo>
                  <a:lnTo>
                    <a:pt x="429488" y="0"/>
                  </a:lnTo>
                  <a:lnTo>
                    <a:pt x="416852" y="0"/>
                  </a:lnTo>
                  <a:lnTo>
                    <a:pt x="416852" y="12636"/>
                  </a:lnTo>
                  <a:lnTo>
                    <a:pt x="416852" y="25260"/>
                  </a:lnTo>
                  <a:lnTo>
                    <a:pt x="416852" y="37896"/>
                  </a:lnTo>
                  <a:lnTo>
                    <a:pt x="429488" y="37896"/>
                  </a:lnTo>
                  <a:lnTo>
                    <a:pt x="429488" y="25285"/>
                  </a:lnTo>
                  <a:lnTo>
                    <a:pt x="442112" y="25285"/>
                  </a:lnTo>
                  <a:lnTo>
                    <a:pt x="442112" y="37896"/>
                  </a:lnTo>
                  <a:lnTo>
                    <a:pt x="454748" y="37896"/>
                  </a:lnTo>
                  <a:lnTo>
                    <a:pt x="467372" y="37896"/>
                  </a:lnTo>
                  <a:lnTo>
                    <a:pt x="467372" y="25285"/>
                  </a:lnTo>
                  <a:lnTo>
                    <a:pt x="467372" y="12636"/>
                  </a:lnTo>
                  <a:lnTo>
                    <a:pt x="467372" y="0"/>
                  </a:lnTo>
                  <a:close/>
                </a:path>
                <a:path w="619125" h="50800">
                  <a:moveTo>
                    <a:pt x="517893" y="0"/>
                  </a:moveTo>
                  <a:lnTo>
                    <a:pt x="505269" y="0"/>
                  </a:lnTo>
                  <a:lnTo>
                    <a:pt x="492633" y="0"/>
                  </a:lnTo>
                  <a:lnTo>
                    <a:pt x="492633" y="12636"/>
                  </a:lnTo>
                  <a:lnTo>
                    <a:pt x="505269" y="12636"/>
                  </a:lnTo>
                  <a:lnTo>
                    <a:pt x="505269" y="25260"/>
                  </a:lnTo>
                  <a:lnTo>
                    <a:pt x="492645" y="25260"/>
                  </a:lnTo>
                  <a:lnTo>
                    <a:pt x="480009" y="25260"/>
                  </a:lnTo>
                  <a:lnTo>
                    <a:pt x="480009" y="37896"/>
                  </a:lnTo>
                  <a:lnTo>
                    <a:pt x="492633" y="37896"/>
                  </a:lnTo>
                  <a:lnTo>
                    <a:pt x="505269" y="37896"/>
                  </a:lnTo>
                  <a:lnTo>
                    <a:pt x="505269" y="25285"/>
                  </a:lnTo>
                  <a:lnTo>
                    <a:pt x="517893" y="25285"/>
                  </a:lnTo>
                  <a:lnTo>
                    <a:pt x="517893" y="12636"/>
                  </a:lnTo>
                  <a:lnTo>
                    <a:pt x="517893" y="0"/>
                  </a:lnTo>
                  <a:close/>
                </a:path>
                <a:path w="619125" h="50800">
                  <a:moveTo>
                    <a:pt x="543166" y="0"/>
                  </a:moveTo>
                  <a:lnTo>
                    <a:pt x="530542" y="0"/>
                  </a:lnTo>
                  <a:lnTo>
                    <a:pt x="517906" y="0"/>
                  </a:lnTo>
                  <a:lnTo>
                    <a:pt x="517906" y="12636"/>
                  </a:lnTo>
                  <a:lnTo>
                    <a:pt x="517906" y="25260"/>
                  </a:lnTo>
                  <a:lnTo>
                    <a:pt x="517906" y="37896"/>
                  </a:lnTo>
                  <a:lnTo>
                    <a:pt x="530529" y="37896"/>
                  </a:lnTo>
                  <a:lnTo>
                    <a:pt x="543166" y="37896"/>
                  </a:lnTo>
                  <a:lnTo>
                    <a:pt x="543166" y="25285"/>
                  </a:lnTo>
                  <a:lnTo>
                    <a:pt x="543166" y="12636"/>
                  </a:lnTo>
                  <a:lnTo>
                    <a:pt x="543166" y="0"/>
                  </a:lnTo>
                  <a:close/>
                </a:path>
                <a:path w="619125" h="50800">
                  <a:moveTo>
                    <a:pt x="581050" y="25260"/>
                  </a:moveTo>
                  <a:lnTo>
                    <a:pt x="568426" y="25260"/>
                  </a:lnTo>
                  <a:lnTo>
                    <a:pt x="568426" y="12636"/>
                  </a:lnTo>
                  <a:lnTo>
                    <a:pt x="555790" y="12636"/>
                  </a:lnTo>
                  <a:lnTo>
                    <a:pt x="555790" y="25260"/>
                  </a:lnTo>
                  <a:lnTo>
                    <a:pt x="555790" y="37896"/>
                  </a:lnTo>
                  <a:lnTo>
                    <a:pt x="568426" y="37896"/>
                  </a:lnTo>
                  <a:lnTo>
                    <a:pt x="581050" y="37896"/>
                  </a:lnTo>
                  <a:lnTo>
                    <a:pt x="581050" y="25260"/>
                  </a:lnTo>
                  <a:close/>
                </a:path>
                <a:path w="619125" h="50800">
                  <a:moveTo>
                    <a:pt x="581050" y="0"/>
                  </a:moveTo>
                  <a:lnTo>
                    <a:pt x="568426" y="0"/>
                  </a:lnTo>
                  <a:lnTo>
                    <a:pt x="568426" y="12636"/>
                  </a:lnTo>
                  <a:lnTo>
                    <a:pt x="581050" y="12636"/>
                  </a:lnTo>
                  <a:lnTo>
                    <a:pt x="581050" y="0"/>
                  </a:lnTo>
                  <a:close/>
                </a:path>
                <a:path w="619125" h="50800">
                  <a:moveTo>
                    <a:pt x="618947" y="0"/>
                  </a:moveTo>
                  <a:lnTo>
                    <a:pt x="606323" y="0"/>
                  </a:lnTo>
                  <a:lnTo>
                    <a:pt x="606323" y="12636"/>
                  </a:lnTo>
                  <a:lnTo>
                    <a:pt x="593686" y="12636"/>
                  </a:lnTo>
                  <a:lnTo>
                    <a:pt x="593686" y="25260"/>
                  </a:lnTo>
                  <a:lnTo>
                    <a:pt x="593686" y="37896"/>
                  </a:lnTo>
                  <a:lnTo>
                    <a:pt x="606323" y="37896"/>
                  </a:lnTo>
                  <a:lnTo>
                    <a:pt x="606323" y="25285"/>
                  </a:lnTo>
                  <a:lnTo>
                    <a:pt x="618947" y="25285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98145" y="4786426"/>
              <a:ext cx="619125" cy="38100"/>
            </a:xfrm>
            <a:custGeom>
              <a:avLst/>
              <a:gdLst/>
              <a:ahLst/>
              <a:cxnLst/>
              <a:rect l="l" t="t" r="r" b="b"/>
              <a:pathLst>
                <a:path w="619125" h="38100">
                  <a:moveTo>
                    <a:pt x="12623" y="0"/>
                  </a:moveTo>
                  <a:lnTo>
                    <a:pt x="0" y="0"/>
                  </a:lnTo>
                  <a:lnTo>
                    <a:pt x="0" y="12636"/>
                  </a:lnTo>
                  <a:lnTo>
                    <a:pt x="0" y="25260"/>
                  </a:lnTo>
                  <a:lnTo>
                    <a:pt x="0" y="37896"/>
                  </a:lnTo>
                  <a:lnTo>
                    <a:pt x="12623" y="37896"/>
                  </a:lnTo>
                  <a:lnTo>
                    <a:pt x="12623" y="25273"/>
                  </a:lnTo>
                  <a:lnTo>
                    <a:pt x="12623" y="12636"/>
                  </a:lnTo>
                  <a:lnTo>
                    <a:pt x="12623" y="0"/>
                  </a:lnTo>
                  <a:close/>
                </a:path>
                <a:path w="619125" h="38100">
                  <a:moveTo>
                    <a:pt x="50520" y="0"/>
                  </a:moveTo>
                  <a:lnTo>
                    <a:pt x="37896" y="0"/>
                  </a:lnTo>
                  <a:lnTo>
                    <a:pt x="37896" y="12636"/>
                  </a:lnTo>
                  <a:lnTo>
                    <a:pt x="25273" y="12636"/>
                  </a:lnTo>
                  <a:lnTo>
                    <a:pt x="25273" y="25273"/>
                  </a:lnTo>
                  <a:lnTo>
                    <a:pt x="37896" y="25273"/>
                  </a:lnTo>
                  <a:lnTo>
                    <a:pt x="50520" y="25273"/>
                  </a:lnTo>
                  <a:lnTo>
                    <a:pt x="50520" y="12636"/>
                  </a:lnTo>
                  <a:lnTo>
                    <a:pt x="50520" y="0"/>
                  </a:lnTo>
                  <a:close/>
                </a:path>
                <a:path w="619125" h="38100">
                  <a:moveTo>
                    <a:pt x="88417" y="0"/>
                  </a:moveTo>
                  <a:lnTo>
                    <a:pt x="75806" y="0"/>
                  </a:lnTo>
                  <a:lnTo>
                    <a:pt x="63169" y="0"/>
                  </a:lnTo>
                  <a:lnTo>
                    <a:pt x="50533" y="0"/>
                  </a:lnTo>
                  <a:lnTo>
                    <a:pt x="50533" y="12636"/>
                  </a:lnTo>
                  <a:lnTo>
                    <a:pt x="50533" y="25260"/>
                  </a:lnTo>
                  <a:lnTo>
                    <a:pt x="50533" y="37896"/>
                  </a:lnTo>
                  <a:lnTo>
                    <a:pt x="63169" y="37896"/>
                  </a:lnTo>
                  <a:lnTo>
                    <a:pt x="75793" y="37896"/>
                  </a:lnTo>
                  <a:lnTo>
                    <a:pt x="88417" y="37896"/>
                  </a:lnTo>
                  <a:lnTo>
                    <a:pt x="88417" y="25260"/>
                  </a:lnTo>
                  <a:lnTo>
                    <a:pt x="75806" y="25260"/>
                  </a:lnTo>
                  <a:lnTo>
                    <a:pt x="63169" y="25260"/>
                  </a:lnTo>
                  <a:lnTo>
                    <a:pt x="63169" y="12636"/>
                  </a:lnTo>
                  <a:lnTo>
                    <a:pt x="75793" y="12636"/>
                  </a:lnTo>
                  <a:lnTo>
                    <a:pt x="88417" y="12636"/>
                  </a:lnTo>
                  <a:lnTo>
                    <a:pt x="88417" y="0"/>
                  </a:lnTo>
                  <a:close/>
                </a:path>
                <a:path w="619125" h="38100">
                  <a:moveTo>
                    <a:pt x="101066" y="25260"/>
                  </a:moveTo>
                  <a:lnTo>
                    <a:pt x="88430" y="25260"/>
                  </a:lnTo>
                  <a:lnTo>
                    <a:pt x="88430" y="37896"/>
                  </a:lnTo>
                  <a:lnTo>
                    <a:pt x="101066" y="37896"/>
                  </a:lnTo>
                  <a:lnTo>
                    <a:pt x="101066" y="25260"/>
                  </a:lnTo>
                  <a:close/>
                </a:path>
                <a:path w="619125" h="38100">
                  <a:moveTo>
                    <a:pt x="138963" y="25260"/>
                  </a:moveTo>
                  <a:lnTo>
                    <a:pt x="126326" y="25260"/>
                  </a:lnTo>
                  <a:lnTo>
                    <a:pt x="126326" y="12636"/>
                  </a:lnTo>
                  <a:lnTo>
                    <a:pt x="126326" y="0"/>
                  </a:lnTo>
                  <a:lnTo>
                    <a:pt x="113690" y="0"/>
                  </a:lnTo>
                  <a:lnTo>
                    <a:pt x="113690" y="12636"/>
                  </a:lnTo>
                  <a:lnTo>
                    <a:pt x="113690" y="25273"/>
                  </a:lnTo>
                  <a:lnTo>
                    <a:pt x="126326" y="25273"/>
                  </a:lnTo>
                  <a:lnTo>
                    <a:pt x="126326" y="37896"/>
                  </a:lnTo>
                  <a:lnTo>
                    <a:pt x="138963" y="37896"/>
                  </a:lnTo>
                  <a:lnTo>
                    <a:pt x="138963" y="25260"/>
                  </a:lnTo>
                  <a:close/>
                </a:path>
                <a:path w="619125" h="38100">
                  <a:moveTo>
                    <a:pt x="151587" y="0"/>
                  </a:moveTo>
                  <a:lnTo>
                    <a:pt x="138950" y="0"/>
                  </a:lnTo>
                  <a:lnTo>
                    <a:pt x="138950" y="12636"/>
                  </a:lnTo>
                  <a:lnTo>
                    <a:pt x="151587" y="12636"/>
                  </a:lnTo>
                  <a:lnTo>
                    <a:pt x="151587" y="0"/>
                  </a:lnTo>
                  <a:close/>
                </a:path>
                <a:path w="619125" h="38100">
                  <a:moveTo>
                    <a:pt x="252641" y="12636"/>
                  </a:moveTo>
                  <a:lnTo>
                    <a:pt x="240004" y="12636"/>
                  </a:lnTo>
                  <a:lnTo>
                    <a:pt x="240004" y="0"/>
                  </a:lnTo>
                  <a:lnTo>
                    <a:pt x="227368" y="0"/>
                  </a:lnTo>
                  <a:lnTo>
                    <a:pt x="227368" y="12636"/>
                  </a:lnTo>
                  <a:lnTo>
                    <a:pt x="214744" y="12636"/>
                  </a:lnTo>
                  <a:lnTo>
                    <a:pt x="202120" y="12636"/>
                  </a:lnTo>
                  <a:lnTo>
                    <a:pt x="202120" y="0"/>
                  </a:lnTo>
                  <a:lnTo>
                    <a:pt x="189484" y="0"/>
                  </a:lnTo>
                  <a:lnTo>
                    <a:pt x="176847" y="0"/>
                  </a:lnTo>
                  <a:lnTo>
                    <a:pt x="176847" y="12636"/>
                  </a:lnTo>
                  <a:lnTo>
                    <a:pt x="176847" y="25260"/>
                  </a:lnTo>
                  <a:lnTo>
                    <a:pt x="164223" y="25260"/>
                  </a:lnTo>
                  <a:lnTo>
                    <a:pt x="151587" y="25260"/>
                  </a:lnTo>
                  <a:lnTo>
                    <a:pt x="151587" y="37896"/>
                  </a:lnTo>
                  <a:lnTo>
                    <a:pt x="164211" y="37896"/>
                  </a:lnTo>
                  <a:lnTo>
                    <a:pt x="176847" y="37896"/>
                  </a:lnTo>
                  <a:lnTo>
                    <a:pt x="176847" y="25273"/>
                  </a:lnTo>
                  <a:lnTo>
                    <a:pt x="189484" y="25273"/>
                  </a:lnTo>
                  <a:lnTo>
                    <a:pt x="189484" y="37896"/>
                  </a:lnTo>
                  <a:lnTo>
                    <a:pt x="202120" y="37896"/>
                  </a:lnTo>
                  <a:lnTo>
                    <a:pt x="202120" y="25273"/>
                  </a:lnTo>
                  <a:lnTo>
                    <a:pt x="214744" y="25273"/>
                  </a:lnTo>
                  <a:lnTo>
                    <a:pt x="214744" y="37896"/>
                  </a:lnTo>
                  <a:lnTo>
                    <a:pt x="227368" y="37896"/>
                  </a:lnTo>
                  <a:lnTo>
                    <a:pt x="240004" y="37896"/>
                  </a:lnTo>
                  <a:lnTo>
                    <a:pt x="252641" y="37896"/>
                  </a:lnTo>
                  <a:lnTo>
                    <a:pt x="252641" y="25273"/>
                  </a:lnTo>
                  <a:lnTo>
                    <a:pt x="252641" y="12636"/>
                  </a:lnTo>
                  <a:close/>
                </a:path>
                <a:path w="619125" h="38100">
                  <a:moveTo>
                    <a:pt x="353682" y="12636"/>
                  </a:moveTo>
                  <a:lnTo>
                    <a:pt x="341058" y="12636"/>
                  </a:lnTo>
                  <a:lnTo>
                    <a:pt x="328434" y="12636"/>
                  </a:lnTo>
                  <a:lnTo>
                    <a:pt x="328434" y="0"/>
                  </a:lnTo>
                  <a:lnTo>
                    <a:pt x="315798" y="0"/>
                  </a:lnTo>
                  <a:lnTo>
                    <a:pt x="303161" y="0"/>
                  </a:lnTo>
                  <a:lnTo>
                    <a:pt x="303161" y="12636"/>
                  </a:lnTo>
                  <a:lnTo>
                    <a:pt x="303161" y="25260"/>
                  </a:lnTo>
                  <a:lnTo>
                    <a:pt x="290537" y="25260"/>
                  </a:lnTo>
                  <a:lnTo>
                    <a:pt x="290537" y="12636"/>
                  </a:lnTo>
                  <a:lnTo>
                    <a:pt x="290537" y="0"/>
                  </a:lnTo>
                  <a:lnTo>
                    <a:pt x="277901" y="0"/>
                  </a:lnTo>
                  <a:lnTo>
                    <a:pt x="277901" y="12636"/>
                  </a:lnTo>
                  <a:lnTo>
                    <a:pt x="265277" y="12636"/>
                  </a:lnTo>
                  <a:lnTo>
                    <a:pt x="265277" y="0"/>
                  </a:lnTo>
                  <a:lnTo>
                    <a:pt x="252641" y="0"/>
                  </a:lnTo>
                  <a:lnTo>
                    <a:pt x="252641" y="12636"/>
                  </a:lnTo>
                  <a:lnTo>
                    <a:pt x="265264" y="12636"/>
                  </a:lnTo>
                  <a:lnTo>
                    <a:pt x="265264" y="25273"/>
                  </a:lnTo>
                  <a:lnTo>
                    <a:pt x="277901" y="25273"/>
                  </a:lnTo>
                  <a:lnTo>
                    <a:pt x="290537" y="25273"/>
                  </a:lnTo>
                  <a:lnTo>
                    <a:pt x="290537" y="37896"/>
                  </a:lnTo>
                  <a:lnTo>
                    <a:pt x="303174" y="37896"/>
                  </a:lnTo>
                  <a:lnTo>
                    <a:pt x="303174" y="25273"/>
                  </a:lnTo>
                  <a:lnTo>
                    <a:pt x="315798" y="25273"/>
                  </a:lnTo>
                  <a:lnTo>
                    <a:pt x="315798" y="37896"/>
                  </a:lnTo>
                  <a:lnTo>
                    <a:pt x="328422" y="37896"/>
                  </a:lnTo>
                  <a:lnTo>
                    <a:pt x="341058" y="37896"/>
                  </a:lnTo>
                  <a:lnTo>
                    <a:pt x="353682" y="37896"/>
                  </a:lnTo>
                  <a:lnTo>
                    <a:pt x="353682" y="25273"/>
                  </a:lnTo>
                  <a:lnTo>
                    <a:pt x="353682" y="12636"/>
                  </a:lnTo>
                  <a:close/>
                </a:path>
                <a:path w="619125" h="38100">
                  <a:moveTo>
                    <a:pt x="391591" y="0"/>
                  </a:moveTo>
                  <a:lnTo>
                    <a:pt x="378955" y="0"/>
                  </a:lnTo>
                  <a:lnTo>
                    <a:pt x="366331" y="0"/>
                  </a:lnTo>
                  <a:lnTo>
                    <a:pt x="353695" y="0"/>
                  </a:lnTo>
                  <a:lnTo>
                    <a:pt x="353695" y="12636"/>
                  </a:lnTo>
                  <a:lnTo>
                    <a:pt x="366318" y="12636"/>
                  </a:lnTo>
                  <a:lnTo>
                    <a:pt x="366318" y="25260"/>
                  </a:lnTo>
                  <a:lnTo>
                    <a:pt x="366318" y="37896"/>
                  </a:lnTo>
                  <a:lnTo>
                    <a:pt x="378955" y="37896"/>
                  </a:lnTo>
                  <a:lnTo>
                    <a:pt x="391591" y="37896"/>
                  </a:lnTo>
                  <a:lnTo>
                    <a:pt x="391591" y="25273"/>
                  </a:lnTo>
                  <a:lnTo>
                    <a:pt x="391591" y="12636"/>
                  </a:lnTo>
                  <a:lnTo>
                    <a:pt x="391591" y="0"/>
                  </a:lnTo>
                  <a:close/>
                </a:path>
                <a:path w="619125" h="38100">
                  <a:moveTo>
                    <a:pt x="416839" y="12636"/>
                  </a:moveTo>
                  <a:lnTo>
                    <a:pt x="404215" y="12636"/>
                  </a:lnTo>
                  <a:lnTo>
                    <a:pt x="404215" y="25273"/>
                  </a:lnTo>
                  <a:lnTo>
                    <a:pt x="416839" y="25273"/>
                  </a:lnTo>
                  <a:lnTo>
                    <a:pt x="416839" y="12636"/>
                  </a:lnTo>
                  <a:close/>
                </a:path>
                <a:path w="619125" h="38100">
                  <a:moveTo>
                    <a:pt x="480009" y="0"/>
                  </a:moveTo>
                  <a:lnTo>
                    <a:pt x="467372" y="0"/>
                  </a:lnTo>
                  <a:lnTo>
                    <a:pt x="467372" y="12636"/>
                  </a:lnTo>
                  <a:lnTo>
                    <a:pt x="454748" y="12636"/>
                  </a:lnTo>
                  <a:lnTo>
                    <a:pt x="454748" y="0"/>
                  </a:lnTo>
                  <a:lnTo>
                    <a:pt x="442112" y="0"/>
                  </a:lnTo>
                  <a:lnTo>
                    <a:pt x="429475" y="0"/>
                  </a:lnTo>
                  <a:lnTo>
                    <a:pt x="429475" y="12636"/>
                  </a:lnTo>
                  <a:lnTo>
                    <a:pt x="442112" y="12636"/>
                  </a:lnTo>
                  <a:lnTo>
                    <a:pt x="442112" y="25273"/>
                  </a:lnTo>
                  <a:lnTo>
                    <a:pt x="454748" y="25273"/>
                  </a:lnTo>
                  <a:lnTo>
                    <a:pt x="467372" y="25273"/>
                  </a:lnTo>
                  <a:lnTo>
                    <a:pt x="480009" y="25273"/>
                  </a:lnTo>
                  <a:lnTo>
                    <a:pt x="480009" y="12636"/>
                  </a:lnTo>
                  <a:lnTo>
                    <a:pt x="480009" y="0"/>
                  </a:lnTo>
                  <a:close/>
                </a:path>
                <a:path w="619125" h="38100">
                  <a:moveTo>
                    <a:pt x="517893" y="12636"/>
                  </a:moveTo>
                  <a:lnTo>
                    <a:pt x="505269" y="12636"/>
                  </a:lnTo>
                  <a:lnTo>
                    <a:pt x="492633" y="12636"/>
                  </a:lnTo>
                  <a:lnTo>
                    <a:pt x="492633" y="25273"/>
                  </a:lnTo>
                  <a:lnTo>
                    <a:pt x="505269" y="25273"/>
                  </a:lnTo>
                  <a:lnTo>
                    <a:pt x="517893" y="25273"/>
                  </a:lnTo>
                  <a:lnTo>
                    <a:pt x="517893" y="12636"/>
                  </a:lnTo>
                  <a:close/>
                </a:path>
                <a:path w="619125" h="38100">
                  <a:moveTo>
                    <a:pt x="568426" y="0"/>
                  </a:moveTo>
                  <a:lnTo>
                    <a:pt x="568426" y="0"/>
                  </a:lnTo>
                  <a:lnTo>
                    <a:pt x="517906" y="0"/>
                  </a:lnTo>
                  <a:lnTo>
                    <a:pt x="517906" y="12636"/>
                  </a:lnTo>
                  <a:lnTo>
                    <a:pt x="517906" y="25273"/>
                  </a:lnTo>
                  <a:lnTo>
                    <a:pt x="530542" y="25273"/>
                  </a:lnTo>
                  <a:lnTo>
                    <a:pt x="530542" y="12636"/>
                  </a:lnTo>
                  <a:lnTo>
                    <a:pt x="543166" y="12636"/>
                  </a:lnTo>
                  <a:lnTo>
                    <a:pt x="543166" y="25273"/>
                  </a:lnTo>
                  <a:lnTo>
                    <a:pt x="555802" y="25273"/>
                  </a:lnTo>
                  <a:lnTo>
                    <a:pt x="555802" y="12636"/>
                  </a:lnTo>
                  <a:lnTo>
                    <a:pt x="568426" y="12636"/>
                  </a:lnTo>
                  <a:lnTo>
                    <a:pt x="568426" y="0"/>
                  </a:lnTo>
                  <a:close/>
                </a:path>
                <a:path w="619125" h="38100">
                  <a:moveTo>
                    <a:pt x="618947" y="0"/>
                  </a:moveTo>
                  <a:lnTo>
                    <a:pt x="606323" y="0"/>
                  </a:lnTo>
                  <a:lnTo>
                    <a:pt x="593686" y="0"/>
                  </a:lnTo>
                  <a:lnTo>
                    <a:pt x="593686" y="12636"/>
                  </a:lnTo>
                  <a:lnTo>
                    <a:pt x="606323" y="12636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98145" y="4811686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23" y="37896"/>
                  </a:moveTo>
                  <a:lnTo>
                    <a:pt x="0" y="37896"/>
                  </a:lnTo>
                  <a:lnTo>
                    <a:pt x="0" y="50533"/>
                  </a:lnTo>
                  <a:lnTo>
                    <a:pt x="12623" y="50533"/>
                  </a:lnTo>
                  <a:lnTo>
                    <a:pt x="12623" y="37896"/>
                  </a:lnTo>
                  <a:close/>
                </a:path>
                <a:path w="619125" h="50800">
                  <a:moveTo>
                    <a:pt x="12623" y="12636"/>
                  </a:moveTo>
                  <a:lnTo>
                    <a:pt x="0" y="12636"/>
                  </a:lnTo>
                  <a:lnTo>
                    <a:pt x="0" y="25273"/>
                  </a:lnTo>
                  <a:lnTo>
                    <a:pt x="12623" y="25273"/>
                  </a:lnTo>
                  <a:lnTo>
                    <a:pt x="12623" y="12636"/>
                  </a:lnTo>
                  <a:close/>
                </a:path>
                <a:path w="619125" h="50800">
                  <a:moveTo>
                    <a:pt x="50520" y="12636"/>
                  </a:moveTo>
                  <a:lnTo>
                    <a:pt x="37896" y="12636"/>
                  </a:lnTo>
                  <a:lnTo>
                    <a:pt x="37896" y="25260"/>
                  </a:lnTo>
                  <a:lnTo>
                    <a:pt x="37896" y="37896"/>
                  </a:lnTo>
                  <a:lnTo>
                    <a:pt x="25273" y="37896"/>
                  </a:lnTo>
                  <a:lnTo>
                    <a:pt x="12636" y="37896"/>
                  </a:lnTo>
                  <a:lnTo>
                    <a:pt x="12636" y="50533"/>
                  </a:lnTo>
                  <a:lnTo>
                    <a:pt x="25273" y="50533"/>
                  </a:lnTo>
                  <a:lnTo>
                    <a:pt x="37909" y="50533"/>
                  </a:lnTo>
                  <a:lnTo>
                    <a:pt x="37909" y="37896"/>
                  </a:lnTo>
                  <a:lnTo>
                    <a:pt x="50520" y="37896"/>
                  </a:lnTo>
                  <a:lnTo>
                    <a:pt x="50520" y="25273"/>
                  </a:lnTo>
                  <a:lnTo>
                    <a:pt x="50520" y="12636"/>
                  </a:lnTo>
                  <a:close/>
                </a:path>
                <a:path w="619125" h="50800">
                  <a:moveTo>
                    <a:pt x="88417" y="25260"/>
                  </a:moveTo>
                  <a:lnTo>
                    <a:pt x="75806" y="25260"/>
                  </a:lnTo>
                  <a:lnTo>
                    <a:pt x="63169" y="25260"/>
                  </a:lnTo>
                  <a:lnTo>
                    <a:pt x="63169" y="12636"/>
                  </a:lnTo>
                  <a:lnTo>
                    <a:pt x="50533" y="12636"/>
                  </a:lnTo>
                  <a:lnTo>
                    <a:pt x="50533" y="25273"/>
                  </a:lnTo>
                  <a:lnTo>
                    <a:pt x="63169" y="25273"/>
                  </a:lnTo>
                  <a:lnTo>
                    <a:pt x="63169" y="37896"/>
                  </a:lnTo>
                  <a:lnTo>
                    <a:pt x="50533" y="37896"/>
                  </a:lnTo>
                  <a:lnTo>
                    <a:pt x="50533" y="50533"/>
                  </a:lnTo>
                  <a:lnTo>
                    <a:pt x="63169" y="50533"/>
                  </a:lnTo>
                  <a:lnTo>
                    <a:pt x="75806" y="50533"/>
                  </a:lnTo>
                  <a:lnTo>
                    <a:pt x="75806" y="37896"/>
                  </a:lnTo>
                  <a:lnTo>
                    <a:pt x="88417" y="37896"/>
                  </a:lnTo>
                  <a:lnTo>
                    <a:pt x="88417" y="25260"/>
                  </a:lnTo>
                  <a:close/>
                </a:path>
                <a:path w="619125" h="50800">
                  <a:moveTo>
                    <a:pt x="240004" y="25260"/>
                  </a:moveTo>
                  <a:lnTo>
                    <a:pt x="227380" y="25260"/>
                  </a:lnTo>
                  <a:lnTo>
                    <a:pt x="214744" y="25260"/>
                  </a:lnTo>
                  <a:lnTo>
                    <a:pt x="202120" y="25260"/>
                  </a:lnTo>
                  <a:lnTo>
                    <a:pt x="202120" y="12636"/>
                  </a:lnTo>
                  <a:lnTo>
                    <a:pt x="189484" y="12636"/>
                  </a:lnTo>
                  <a:lnTo>
                    <a:pt x="189484" y="25260"/>
                  </a:lnTo>
                  <a:lnTo>
                    <a:pt x="176847" y="25260"/>
                  </a:lnTo>
                  <a:lnTo>
                    <a:pt x="164223" y="25260"/>
                  </a:lnTo>
                  <a:lnTo>
                    <a:pt x="164223" y="12636"/>
                  </a:lnTo>
                  <a:lnTo>
                    <a:pt x="151587" y="12636"/>
                  </a:lnTo>
                  <a:lnTo>
                    <a:pt x="151587" y="25260"/>
                  </a:lnTo>
                  <a:lnTo>
                    <a:pt x="138963" y="25260"/>
                  </a:lnTo>
                  <a:lnTo>
                    <a:pt x="138963" y="12636"/>
                  </a:lnTo>
                  <a:lnTo>
                    <a:pt x="126326" y="12636"/>
                  </a:lnTo>
                  <a:lnTo>
                    <a:pt x="113690" y="12636"/>
                  </a:lnTo>
                  <a:lnTo>
                    <a:pt x="113690" y="25260"/>
                  </a:lnTo>
                  <a:lnTo>
                    <a:pt x="101066" y="25260"/>
                  </a:lnTo>
                  <a:lnTo>
                    <a:pt x="101066" y="12636"/>
                  </a:lnTo>
                  <a:lnTo>
                    <a:pt x="88430" y="12636"/>
                  </a:lnTo>
                  <a:lnTo>
                    <a:pt x="88430" y="25260"/>
                  </a:lnTo>
                  <a:lnTo>
                    <a:pt x="88430" y="37896"/>
                  </a:lnTo>
                  <a:lnTo>
                    <a:pt x="101053" y="37896"/>
                  </a:lnTo>
                  <a:lnTo>
                    <a:pt x="101053" y="50533"/>
                  </a:lnTo>
                  <a:lnTo>
                    <a:pt x="113690" y="50533"/>
                  </a:lnTo>
                  <a:lnTo>
                    <a:pt x="113690" y="37896"/>
                  </a:lnTo>
                  <a:lnTo>
                    <a:pt x="126326" y="37896"/>
                  </a:lnTo>
                  <a:lnTo>
                    <a:pt x="126326" y="25273"/>
                  </a:lnTo>
                  <a:lnTo>
                    <a:pt x="138950" y="25273"/>
                  </a:lnTo>
                  <a:lnTo>
                    <a:pt x="138950" y="37896"/>
                  </a:lnTo>
                  <a:lnTo>
                    <a:pt x="138950" y="50533"/>
                  </a:lnTo>
                  <a:lnTo>
                    <a:pt x="151587" y="50533"/>
                  </a:lnTo>
                  <a:lnTo>
                    <a:pt x="151587" y="37896"/>
                  </a:lnTo>
                  <a:lnTo>
                    <a:pt x="164211" y="37896"/>
                  </a:lnTo>
                  <a:lnTo>
                    <a:pt x="240004" y="37896"/>
                  </a:lnTo>
                  <a:lnTo>
                    <a:pt x="240004" y="25260"/>
                  </a:lnTo>
                  <a:close/>
                </a:path>
                <a:path w="619125" h="50800">
                  <a:moveTo>
                    <a:pt x="277901" y="12636"/>
                  </a:moveTo>
                  <a:lnTo>
                    <a:pt x="265277" y="12636"/>
                  </a:lnTo>
                  <a:lnTo>
                    <a:pt x="252641" y="12636"/>
                  </a:lnTo>
                  <a:lnTo>
                    <a:pt x="252641" y="25260"/>
                  </a:lnTo>
                  <a:lnTo>
                    <a:pt x="252641" y="37896"/>
                  </a:lnTo>
                  <a:lnTo>
                    <a:pt x="265264" y="37896"/>
                  </a:lnTo>
                  <a:lnTo>
                    <a:pt x="277901" y="37896"/>
                  </a:lnTo>
                  <a:lnTo>
                    <a:pt x="277901" y="25273"/>
                  </a:lnTo>
                  <a:lnTo>
                    <a:pt x="277901" y="12636"/>
                  </a:lnTo>
                  <a:close/>
                </a:path>
                <a:path w="619125" h="50800">
                  <a:moveTo>
                    <a:pt x="303174" y="12636"/>
                  </a:moveTo>
                  <a:lnTo>
                    <a:pt x="290537" y="12636"/>
                  </a:lnTo>
                  <a:lnTo>
                    <a:pt x="290537" y="25260"/>
                  </a:lnTo>
                  <a:lnTo>
                    <a:pt x="290537" y="37896"/>
                  </a:lnTo>
                  <a:lnTo>
                    <a:pt x="303174" y="37896"/>
                  </a:lnTo>
                  <a:lnTo>
                    <a:pt x="303174" y="25273"/>
                  </a:lnTo>
                  <a:lnTo>
                    <a:pt x="303174" y="12636"/>
                  </a:lnTo>
                  <a:close/>
                </a:path>
                <a:path w="619125" h="50800">
                  <a:moveTo>
                    <a:pt x="353682" y="12636"/>
                  </a:moveTo>
                  <a:lnTo>
                    <a:pt x="341058" y="12636"/>
                  </a:lnTo>
                  <a:lnTo>
                    <a:pt x="328434" y="12636"/>
                  </a:lnTo>
                  <a:lnTo>
                    <a:pt x="315798" y="12636"/>
                  </a:lnTo>
                  <a:lnTo>
                    <a:pt x="315798" y="25273"/>
                  </a:lnTo>
                  <a:lnTo>
                    <a:pt x="328422" y="25273"/>
                  </a:lnTo>
                  <a:lnTo>
                    <a:pt x="341058" y="25273"/>
                  </a:lnTo>
                  <a:lnTo>
                    <a:pt x="341058" y="37896"/>
                  </a:lnTo>
                  <a:lnTo>
                    <a:pt x="353682" y="37896"/>
                  </a:lnTo>
                  <a:lnTo>
                    <a:pt x="353682" y="25273"/>
                  </a:lnTo>
                  <a:lnTo>
                    <a:pt x="353682" y="12636"/>
                  </a:lnTo>
                  <a:close/>
                </a:path>
                <a:path w="619125" h="50800">
                  <a:moveTo>
                    <a:pt x="416839" y="0"/>
                  </a:moveTo>
                  <a:lnTo>
                    <a:pt x="404215" y="0"/>
                  </a:lnTo>
                  <a:lnTo>
                    <a:pt x="404215" y="12636"/>
                  </a:lnTo>
                  <a:lnTo>
                    <a:pt x="391591" y="12636"/>
                  </a:lnTo>
                  <a:lnTo>
                    <a:pt x="391591" y="0"/>
                  </a:lnTo>
                  <a:lnTo>
                    <a:pt x="378955" y="0"/>
                  </a:lnTo>
                  <a:lnTo>
                    <a:pt x="378955" y="12636"/>
                  </a:lnTo>
                  <a:lnTo>
                    <a:pt x="366318" y="12636"/>
                  </a:lnTo>
                  <a:lnTo>
                    <a:pt x="366318" y="25260"/>
                  </a:lnTo>
                  <a:lnTo>
                    <a:pt x="366318" y="37896"/>
                  </a:lnTo>
                  <a:lnTo>
                    <a:pt x="378955" y="37896"/>
                  </a:lnTo>
                  <a:lnTo>
                    <a:pt x="378955" y="25273"/>
                  </a:lnTo>
                  <a:lnTo>
                    <a:pt x="391579" y="25273"/>
                  </a:lnTo>
                  <a:lnTo>
                    <a:pt x="391579" y="37896"/>
                  </a:lnTo>
                  <a:lnTo>
                    <a:pt x="404215" y="37896"/>
                  </a:lnTo>
                  <a:lnTo>
                    <a:pt x="404215" y="25273"/>
                  </a:lnTo>
                  <a:lnTo>
                    <a:pt x="416839" y="25273"/>
                  </a:lnTo>
                  <a:lnTo>
                    <a:pt x="416839" y="12636"/>
                  </a:lnTo>
                  <a:lnTo>
                    <a:pt x="416839" y="0"/>
                  </a:lnTo>
                  <a:close/>
                </a:path>
                <a:path w="619125" h="50800">
                  <a:moveTo>
                    <a:pt x="467372" y="12636"/>
                  </a:moveTo>
                  <a:lnTo>
                    <a:pt x="454748" y="12636"/>
                  </a:lnTo>
                  <a:lnTo>
                    <a:pt x="442112" y="12636"/>
                  </a:lnTo>
                  <a:lnTo>
                    <a:pt x="442112" y="0"/>
                  </a:lnTo>
                  <a:lnTo>
                    <a:pt x="429475" y="0"/>
                  </a:lnTo>
                  <a:lnTo>
                    <a:pt x="429475" y="12636"/>
                  </a:lnTo>
                  <a:lnTo>
                    <a:pt x="416852" y="12636"/>
                  </a:lnTo>
                  <a:lnTo>
                    <a:pt x="416852" y="25273"/>
                  </a:lnTo>
                  <a:lnTo>
                    <a:pt x="429475" y="25273"/>
                  </a:lnTo>
                  <a:lnTo>
                    <a:pt x="442112" y="25273"/>
                  </a:lnTo>
                  <a:lnTo>
                    <a:pt x="442112" y="37896"/>
                  </a:lnTo>
                  <a:lnTo>
                    <a:pt x="454748" y="37896"/>
                  </a:lnTo>
                  <a:lnTo>
                    <a:pt x="467372" y="37896"/>
                  </a:lnTo>
                  <a:lnTo>
                    <a:pt x="467372" y="25273"/>
                  </a:lnTo>
                  <a:lnTo>
                    <a:pt x="467372" y="12636"/>
                  </a:lnTo>
                  <a:close/>
                </a:path>
                <a:path w="619125" h="50800">
                  <a:moveTo>
                    <a:pt x="517893" y="12636"/>
                  </a:moveTo>
                  <a:lnTo>
                    <a:pt x="505269" y="12636"/>
                  </a:lnTo>
                  <a:lnTo>
                    <a:pt x="505269" y="0"/>
                  </a:lnTo>
                  <a:lnTo>
                    <a:pt x="492633" y="0"/>
                  </a:lnTo>
                  <a:lnTo>
                    <a:pt x="492633" y="12636"/>
                  </a:lnTo>
                  <a:lnTo>
                    <a:pt x="492633" y="25260"/>
                  </a:lnTo>
                  <a:lnTo>
                    <a:pt x="480009" y="25260"/>
                  </a:lnTo>
                  <a:lnTo>
                    <a:pt x="480009" y="37896"/>
                  </a:lnTo>
                  <a:lnTo>
                    <a:pt x="492633" y="37896"/>
                  </a:lnTo>
                  <a:lnTo>
                    <a:pt x="505269" y="37896"/>
                  </a:lnTo>
                  <a:lnTo>
                    <a:pt x="517893" y="37896"/>
                  </a:lnTo>
                  <a:lnTo>
                    <a:pt x="517893" y="25273"/>
                  </a:lnTo>
                  <a:lnTo>
                    <a:pt x="517893" y="12636"/>
                  </a:lnTo>
                  <a:close/>
                </a:path>
                <a:path w="619125" h="50800">
                  <a:moveTo>
                    <a:pt x="543166" y="12636"/>
                  </a:moveTo>
                  <a:lnTo>
                    <a:pt x="530542" y="12636"/>
                  </a:lnTo>
                  <a:lnTo>
                    <a:pt x="530542" y="0"/>
                  </a:lnTo>
                  <a:lnTo>
                    <a:pt x="517906" y="0"/>
                  </a:lnTo>
                  <a:lnTo>
                    <a:pt x="517906" y="12636"/>
                  </a:lnTo>
                  <a:lnTo>
                    <a:pt x="530529" y="12636"/>
                  </a:lnTo>
                  <a:lnTo>
                    <a:pt x="530529" y="25260"/>
                  </a:lnTo>
                  <a:lnTo>
                    <a:pt x="530529" y="37896"/>
                  </a:lnTo>
                  <a:lnTo>
                    <a:pt x="543166" y="37896"/>
                  </a:lnTo>
                  <a:lnTo>
                    <a:pt x="543166" y="25273"/>
                  </a:lnTo>
                  <a:lnTo>
                    <a:pt x="543166" y="12636"/>
                  </a:lnTo>
                  <a:close/>
                </a:path>
                <a:path w="619125" h="50800">
                  <a:moveTo>
                    <a:pt x="568426" y="0"/>
                  </a:moveTo>
                  <a:lnTo>
                    <a:pt x="555802" y="0"/>
                  </a:lnTo>
                  <a:lnTo>
                    <a:pt x="543166" y="0"/>
                  </a:lnTo>
                  <a:lnTo>
                    <a:pt x="543166" y="12636"/>
                  </a:lnTo>
                  <a:lnTo>
                    <a:pt x="555790" y="12636"/>
                  </a:lnTo>
                  <a:lnTo>
                    <a:pt x="568426" y="12636"/>
                  </a:lnTo>
                  <a:lnTo>
                    <a:pt x="568426" y="0"/>
                  </a:lnTo>
                  <a:close/>
                </a:path>
                <a:path w="619125" h="50800">
                  <a:moveTo>
                    <a:pt x="581050" y="12636"/>
                  </a:moveTo>
                  <a:lnTo>
                    <a:pt x="568426" y="12636"/>
                  </a:lnTo>
                  <a:lnTo>
                    <a:pt x="568426" y="25260"/>
                  </a:lnTo>
                  <a:lnTo>
                    <a:pt x="555790" y="25260"/>
                  </a:lnTo>
                  <a:lnTo>
                    <a:pt x="555790" y="37896"/>
                  </a:lnTo>
                  <a:lnTo>
                    <a:pt x="568426" y="37896"/>
                  </a:lnTo>
                  <a:lnTo>
                    <a:pt x="568426" y="25273"/>
                  </a:lnTo>
                  <a:lnTo>
                    <a:pt x="581050" y="25273"/>
                  </a:lnTo>
                  <a:lnTo>
                    <a:pt x="581050" y="12636"/>
                  </a:lnTo>
                  <a:close/>
                </a:path>
                <a:path w="619125" h="50800">
                  <a:moveTo>
                    <a:pt x="593699" y="12636"/>
                  </a:moveTo>
                  <a:lnTo>
                    <a:pt x="581063" y="12636"/>
                  </a:lnTo>
                  <a:lnTo>
                    <a:pt x="581063" y="25260"/>
                  </a:lnTo>
                  <a:lnTo>
                    <a:pt x="581063" y="37896"/>
                  </a:lnTo>
                  <a:lnTo>
                    <a:pt x="593699" y="37896"/>
                  </a:lnTo>
                  <a:lnTo>
                    <a:pt x="593699" y="25273"/>
                  </a:lnTo>
                  <a:lnTo>
                    <a:pt x="593699" y="12636"/>
                  </a:lnTo>
                  <a:close/>
                </a:path>
                <a:path w="619125" h="50800">
                  <a:moveTo>
                    <a:pt x="618947" y="12636"/>
                  </a:moveTo>
                  <a:lnTo>
                    <a:pt x="606323" y="12636"/>
                  </a:lnTo>
                  <a:lnTo>
                    <a:pt x="606323" y="25260"/>
                  </a:lnTo>
                  <a:lnTo>
                    <a:pt x="606323" y="37896"/>
                  </a:lnTo>
                  <a:lnTo>
                    <a:pt x="618947" y="37896"/>
                  </a:lnTo>
                  <a:lnTo>
                    <a:pt x="618947" y="25273"/>
                  </a:lnTo>
                  <a:lnTo>
                    <a:pt x="618947" y="1263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98145" y="4849583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23" y="37896"/>
                  </a:moveTo>
                  <a:lnTo>
                    <a:pt x="0" y="37896"/>
                  </a:lnTo>
                  <a:lnTo>
                    <a:pt x="0" y="50533"/>
                  </a:lnTo>
                  <a:lnTo>
                    <a:pt x="12623" y="50533"/>
                  </a:lnTo>
                  <a:lnTo>
                    <a:pt x="12623" y="37896"/>
                  </a:lnTo>
                  <a:close/>
                </a:path>
                <a:path w="619125" h="50800">
                  <a:moveTo>
                    <a:pt x="50520" y="25260"/>
                  </a:moveTo>
                  <a:lnTo>
                    <a:pt x="37909" y="25260"/>
                  </a:lnTo>
                  <a:lnTo>
                    <a:pt x="25273" y="25260"/>
                  </a:lnTo>
                  <a:lnTo>
                    <a:pt x="25273" y="12636"/>
                  </a:lnTo>
                  <a:lnTo>
                    <a:pt x="12636" y="12636"/>
                  </a:lnTo>
                  <a:lnTo>
                    <a:pt x="12636" y="25260"/>
                  </a:lnTo>
                  <a:lnTo>
                    <a:pt x="12636" y="37896"/>
                  </a:lnTo>
                  <a:lnTo>
                    <a:pt x="25273" y="37896"/>
                  </a:lnTo>
                  <a:lnTo>
                    <a:pt x="37896" y="37896"/>
                  </a:lnTo>
                  <a:lnTo>
                    <a:pt x="50520" y="37896"/>
                  </a:lnTo>
                  <a:lnTo>
                    <a:pt x="50520" y="25260"/>
                  </a:lnTo>
                  <a:close/>
                </a:path>
                <a:path w="619125" h="50800">
                  <a:moveTo>
                    <a:pt x="88417" y="12636"/>
                  </a:moveTo>
                  <a:lnTo>
                    <a:pt x="75806" y="12636"/>
                  </a:lnTo>
                  <a:lnTo>
                    <a:pt x="63169" y="12636"/>
                  </a:lnTo>
                  <a:lnTo>
                    <a:pt x="63169" y="25273"/>
                  </a:lnTo>
                  <a:lnTo>
                    <a:pt x="75793" y="25273"/>
                  </a:lnTo>
                  <a:lnTo>
                    <a:pt x="88417" y="25273"/>
                  </a:lnTo>
                  <a:lnTo>
                    <a:pt x="88417" y="12636"/>
                  </a:lnTo>
                  <a:close/>
                </a:path>
                <a:path w="619125" h="50800">
                  <a:moveTo>
                    <a:pt x="151587" y="0"/>
                  </a:moveTo>
                  <a:lnTo>
                    <a:pt x="138950" y="0"/>
                  </a:lnTo>
                  <a:lnTo>
                    <a:pt x="138950" y="12636"/>
                  </a:lnTo>
                  <a:lnTo>
                    <a:pt x="151587" y="12636"/>
                  </a:lnTo>
                  <a:lnTo>
                    <a:pt x="151587" y="0"/>
                  </a:lnTo>
                  <a:close/>
                </a:path>
                <a:path w="619125" h="50800">
                  <a:moveTo>
                    <a:pt x="214744" y="25260"/>
                  </a:moveTo>
                  <a:lnTo>
                    <a:pt x="202120" y="25260"/>
                  </a:lnTo>
                  <a:lnTo>
                    <a:pt x="189484" y="25260"/>
                  </a:lnTo>
                  <a:lnTo>
                    <a:pt x="189484" y="12636"/>
                  </a:lnTo>
                  <a:lnTo>
                    <a:pt x="202120" y="12636"/>
                  </a:lnTo>
                  <a:lnTo>
                    <a:pt x="202120" y="0"/>
                  </a:lnTo>
                  <a:lnTo>
                    <a:pt x="189484" y="0"/>
                  </a:lnTo>
                  <a:lnTo>
                    <a:pt x="176847" y="0"/>
                  </a:lnTo>
                  <a:lnTo>
                    <a:pt x="176847" y="12636"/>
                  </a:lnTo>
                  <a:lnTo>
                    <a:pt x="164223" y="12636"/>
                  </a:lnTo>
                  <a:lnTo>
                    <a:pt x="151587" y="12636"/>
                  </a:lnTo>
                  <a:lnTo>
                    <a:pt x="151587" y="25260"/>
                  </a:lnTo>
                  <a:lnTo>
                    <a:pt x="138963" y="25260"/>
                  </a:lnTo>
                  <a:lnTo>
                    <a:pt x="126326" y="25260"/>
                  </a:lnTo>
                  <a:lnTo>
                    <a:pt x="126326" y="12636"/>
                  </a:lnTo>
                  <a:lnTo>
                    <a:pt x="113690" y="12636"/>
                  </a:lnTo>
                  <a:lnTo>
                    <a:pt x="101066" y="12636"/>
                  </a:lnTo>
                  <a:lnTo>
                    <a:pt x="88430" y="12636"/>
                  </a:lnTo>
                  <a:lnTo>
                    <a:pt x="88430" y="25273"/>
                  </a:lnTo>
                  <a:lnTo>
                    <a:pt x="101053" y="25273"/>
                  </a:lnTo>
                  <a:lnTo>
                    <a:pt x="101053" y="37896"/>
                  </a:lnTo>
                  <a:lnTo>
                    <a:pt x="113690" y="37896"/>
                  </a:lnTo>
                  <a:lnTo>
                    <a:pt x="164223" y="37896"/>
                  </a:lnTo>
                  <a:lnTo>
                    <a:pt x="164223" y="25273"/>
                  </a:lnTo>
                  <a:lnTo>
                    <a:pt x="176847" y="25273"/>
                  </a:lnTo>
                  <a:lnTo>
                    <a:pt x="176847" y="37896"/>
                  </a:lnTo>
                  <a:lnTo>
                    <a:pt x="189484" y="37896"/>
                  </a:lnTo>
                  <a:lnTo>
                    <a:pt x="202107" y="37896"/>
                  </a:lnTo>
                  <a:lnTo>
                    <a:pt x="214744" y="37896"/>
                  </a:lnTo>
                  <a:lnTo>
                    <a:pt x="214744" y="25260"/>
                  </a:lnTo>
                  <a:close/>
                </a:path>
                <a:path w="619125" h="50800">
                  <a:moveTo>
                    <a:pt x="252641" y="25260"/>
                  </a:moveTo>
                  <a:lnTo>
                    <a:pt x="240004" y="25260"/>
                  </a:lnTo>
                  <a:lnTo>
                    <a:pt x="240004" y="37896"/>
                  </a:lnTo>
                  <a:lnTo>
                    <a:pt x="252641" y="37896"/>
                  </a:lnTo>
                  <a:lnTo>
                    <a:pt x="252641" y="25260"/>
                  </a:lnTo>
                  <a:close/>
                </a:path>
                <a:path w="619125" h="50800">
                  <a:moveTo>
                    <a:pt x="353682" y="12636"/>
                  </a:moveTo>
                  <a:lnTo>
                    <a:pt x="341058" y="12636"/>
                  </a:lnTo>
                  <a:lnTo>
                    <a:pt x="341058" y="25260"/>
                  </a:lnTo>
                  <a:lnTo>
                    <a:pt x="328434" y="25260"/>
                  </a:lnTo>
                  <a:lnTo>
                    <a:pt x="315798" y="25260"/>
                  </a:lnTo>
                  <a:lnTo>
                    <a:pt x="303174" y="25260"/>
                  </a:lnTo>
                  <a:lnTo>
                    <a:pt x="303174" y="12636"/>
                  </a:lnTo>
                  <a:lnTo>
                    <a:pt x="303174" y="0"/>
                  </a:lnTo>
                  <a:lnTo>
                    <a:pt x="290537" y="0"/>
                  </a:lnTo>
                  <a:lnTo>
                    <a:pt x="277901" y="0"/>
                  </a:lnTo>
                  <a:lnTo>
                    <a:pt x="277901" y="12636"/>
                  </a:lnTo>
                  <a:lnTo>
                    <a:pt x="290537" y="12636"/>
                  </a:lnTo>
                  <a:lnTo>
                    <a:pt x="290537" y="25260"/>
                  </a:lnTo>
                  <a:lnTo>
                    <a:pt x="277901" y="25260"/>
                  </a:lnTo>
                  <a:lnTo>
                    <a:pt x="277901" y="12636"/>
                  </a:lnTo>
                  <a:lnTo>
                    <a:pt x="265277" y="12636"/>
                  </a:lnTo>
                  <a:lnTo>
                    <a:pt x="265277" y="0"/>
                  </a:lnTo>
                  <a:lnTo>
                    <a:pt x="252641" y="0"/>
                  </a:lnTo>
                  <a:lnTo>
                    <a:pt x="252641" y="12636"/>
                  </a:lnTo>
                  <a:lnTo>
                    <a:pt x="265264" y="12636"/>
                  </a:lnTo>
                  <a:lnTo>
                    <a:pt x="265264" y="25273"/>
                  </a:lnTo>
                  <a:lnTo>
                    <a:pt x="277901" y="25273"/>
                  </a:lnTo>
                  <a:lnTo>
                    <a:pt x="277901" y="37896"/>
                  </a:lnTo>
                  <a:lnTo>
                    <a:pt x="290537" y="37896"/>
                  </a:lnTo>
                  <a:lnTo>
                    <a:pt x="353682" y="37896"/>
                  </a:lnTo>
                  <a:lnTo>
                    <a:pt x="353682" y="25273"/>
                  </a:lnTo>
                  <a:lnTo>
                    <a:pt x="353682" y="12636"/>
                  </a:lnTo>
                  <a:close/>
                </a:path>
                <a:path w="619125" h="50800">
                  <a:moveTo>
                    <a:pt x="416839" y="0"/>
                  </a:moveTo>
                  <a:lnTo>
                    <a:pt x="404215" y="0"/>
                  </a:lnTo>
                  <a:lnTo>
                    <a:pt x="391579" y="0"/>
                  </a:lnTo>
                  <a:lnTo>
                    <a:pt x="391579" y="12636"/>
                  </a:lnTo>
                  <a:lnTo>
                    <a:pt x="378955" y="12636"/>
                  </a:lnTo>
                  <a:lnTo>
                    <a:pt x="366331" y="12636"/>
                  </a:lnTo>
                  <a:lnTo>
                    <a:pt x="366331" y="0"/>
                  </a:lnTo>
                  <a:lnTo>
                    <a:pt x="353695" y="0"/>
                  </a:lnTo>
                  <a:lnTo>
                    <a:pt x="353695" y="12636"/>
                  </a:lnTo>
                  <a:lnTo>
                    <a:pt x="366318" y="12636"/>
                  </a:lnTo>
                  <a:lnTo>
                    <a:pt x="366318" y="25260"/>
                  </a:lnTo>
                  <a:lnTo>
                    <a:pt x="353695" y="25260"/>
                  </a:lnTo>
                  <a:lnTo>
                    <a:pt x="353695" y="37896"/>
                  </a:lnTo>
                  <a:lnTo>
                    <a:pt x="366318" y="37896"/>
                  </a:lnTo>
                  <a:lnTo>
                    <a:pt x="378955" y="37896"/>
                  </a:lnTo>
                  <a:lnTo>
                    <a:pt x="378955" y="25273"/>
                  </a:lnTo>
                  <a:lnTo>
                    <a:pt x="391579" y="25273"/>
                  </a:lnTo>
                  <a:lnTo>
                    <a:pt x="391579" y="37896"/>
                  </a:lnTo>
                  <a:lnTo>
                    <a:pt x="404215" y="37896"/>
                  </a:lnTo>
                  <a:lnTo>
                    <a:pt x="416839" y="37896"/>
                  </a:lnTo>
                  <a:lnTo>
                    <a:pt x="416839" y="25260"/>
                  </a:lnTo>
                  <a:lnTo>
                    <a:pt x="404215" y="25260"/>
                  </a:lnTo>
                  <a:lnTo>
                    <a:pt x="404215" y="12636"/>
                  </a:lnTo>
                  <a:lnTo>
                    <a:pt x="416839" y="12636"/>
                  </a:lnTo>
                  <a:lnTo>
                    <a:pt x="416839" y="0"/>
                  </a:lnTo>
                  <a:close/>
                </a:path>
                <a:path w="619125" h="50800">
                  <a:moveTo>
                    <a:pt x="429488" y="0"/>
                  </a:moveTo>
                  <a:lnTo>
                    <a:pt x="416852" y="0"/>
                  </a:lnTo>
                  <a:lnTo>
                    <a:pt x="416852" y="12636"/>
                  </a:lnTo>
                  <a:lnTo>
                    <a:pt x="416852" y="25273"/>
                  </a:lnTo>
                  <a:lnTo>
                    <a:pt x="429488" y="25273"/>
                  </a:lnTo>
                  <a:lnTo>
                    <a:pt x="429488" y="12636"/>
                  </a:lnTo>
                  <a:lnTo>
                    <a:pt x="429488" y="0"/>
                  </a:lnTo>
                  <a:close/>
                </a:path>
                <a:path w="619125" h="50800">
                  <a:moveTo>
                    <a:pt x="492645" y="0"/>
                  </a:moveTo>
                  <a:lnTo>
                    <a:pt x="480009" y="0"/>
                  </a:lnTo>
                  <a:lnTo>
                    <a:pt x="467372" y="0"/>
                  </a:lnTo>
                  <a:lnTo>
                    <a:pt x="454748" y="0"/>
                  </a:lnTo>
                  <a:lnTo>
                    <a:pt x="442112" y="0"/>
                  </a:lnTo>
                  <a:lnTo>
                    <a:pt x="442112" y="12636"/>
                  </a:lnTo>
                  <a:lnTo>
                    <a:pt x="442112" y="25273"/>
                  </a:lnTo>
                  <a:lnTo>
                    <a:pt x="454748" y="25273"/>
                  </a:lnTo>
                  <a:lnTo>
                    <a:pt x="454748" y="12636"/>
                  </a:lnTo>
                  <a:lnTo>
                    <a:pt x="467372" y="12636"/>
                  </a:lnTo>
                  <a:lnTo>
                    <a:pt x="467372" y="25273"/>
                  </a:lnTo>
                  <a:lnTo>
                    <a:pt x="480009" y="25273"/>
                  </a:lnTo>
                  <a:lnTo>
                    <a:pt x="492645" y="25273"/>
                  </a:lnTo>
                  <a:lnTo>
                    <a:pt x="492645" y="12636"/>
                  </a:lnTo>
                  <a:lnTo>
                    <a:pt x="492645" y="0"/>
                  </a:lnTo>
                  <a:close/>
                </a:path>
                <a:path w="619125" h="50800">
                  <a:moveTo>
                    <a:pt x="517893" y="25260"/>
                  </a:moveTo>
                  <a:lnTo>
                    <a:pt x="505269" y="25260"/>
                  </a:lnTo>
                  <a:lnTo>
                    <a:pt x="505269" y="37896"/>
                  </a:lnTo>
                  <a:lnTo>
                    <a:pt x="517893" y="37896"/>
                  </a:lnTo>
                  <a:lnTo>
                    <a:pt x="517893" y="25260"/>
                  </a:lnTo>
                  <a:close/>
                </a:path>
                <a:path w="619125" h="50800">
                  <a:moveTo>
                    <a:pt x="517893" y="0"/>
                  </a:moveTo>
                  <a:lnTo>
                    <a:pt x="505269" y="0"/>
                  </a:lnTo>
                  <a:lnTo>
                    <a:pt x="505269" y="12636"/>
                  </a:lnTo>
                  <a:lnTo>
                    <a:pt x="517893" y="12636"/>
                  </a:lnTo>
                  <a:lnTo>
                    <a:pt x="517893" y="0"/>
                  </a:lnTo>
                  <a:close/>
                </a:path>
                <a:path w="619125" h="50800">
                  <a:moveTo>
                    <a:pt x="581050" y="0"/>
                  </a:moveTo>
                  <a:lnTo>
                    <a:pt x="581050" y="0"/>
                  </a:lnTo>
                  <a:lnTo>
                    <a:pt x="530529" y="0"/>
                  </a:lnTo>
                  <a:lnTo>
                    <a:pt x="530529" y="12636"/>
                  </a:lnTo>
                  <a:lnTo>
                    <a:pt x="517906" y="12636"/>
                  </a:lnTo>
                  <a:lnTo>
                    <a:pt x="517906" y="25273"/>
                  </a:lnTo>
                  <a:lnTo>
                    <a:pt x="530542" y="25273"/>
                  </a:lnTo>
                  <a:lnTo>
                    <a:pt x="530542" y="12636"/>
                  </a:lnTo>
                  <a:lnTo>
                    <a:pt x="543166" y="12636"/>
                  </a:lnTo>
                  <a:lnTo>
                    <a:pt x="543166" y="25273"/>
                  </a:lnTo>
                  <a:lnTo>
                    <a:pt x="555802" y="25273"/>
                  </a:lnTo>
                  <a:lnTo>
                    <a:pt x="555802" y="12636"/>
                  </a:lnTo>
                  <a:lnTo>
                    <a:pt x="568426" y="12636"/>
                  </a:lnTo>
                  <a:lnTo>
                    <a:pt x="568426" y="25273"/>
                  </a:lnTo>
                  <a:lnTo>
                    <a:pt x="581050" y="25273"/>
                  </a:lnTo>
                  <a:lnTo>
                    <a:pt x="581050" y="12636"/>
                  </a:lnTo>
                  <a:lnTo>
                    <a:pt x="581050" y="0"/>
                  </a:lnTo>
                  <a:close/>
                </a:path>
                <a:path w="619125" h="50800">
                  <a:moveTo>
                    <a:pt x="618947" y="25260"/>
                  </a:moveTo>
                  <a:lnTo>
                    <a:pt x="606323" y="25260"/>
                  </a:lnTo>
                  <a:lnTo>
                    <a:pt x="606323" y="12636"/>
                  </a:lnTo>
                  <a:lnTo>
                    <a:pt x="593699" y="12636"/>
                  </a:lnTo>
                  <a:lnTo>
                    <a:pt x="593699" y="0"/>
                  </a:lnTo>
                  <a:lnTo>
                    <a:pt x="581063" y="0"/>
                  </a:lnTo>
                  <a:lnTo>
                    <a:pt x="581063" y="12636"/>
                  </a:lnTo>
                  <a:lnTo>
                    <a:pt x="581063" y="25273"/>
                  </a:lnTo>
                  <a:lnTo>
                    <a:pt x="593686" y="25273"/>
                  </a:lnTo>
                  <a:lnTo>
                    <a:pt x="593686" y="37896"/>
                  </a:lnTo>
                  <a:lnTo>
                    <a:pt x="606323" y="37896"/>
                  </a:lnTo>
                  <a:lnTo>
                    <a:pt x="618947" y="37896"/>
                  </a:lnTo>
                  <a:lnTo>
                    <a:pt x="618947" y="25260"/>
                  </a:lnTo>
                  <a:close/>
                </a:path>
                <a:path w="619125" h="50800">
                  <a:moveTo>
                    <a:pt x="618947" y="0"/>
                  </a:moveTo>
                  <a:lnTo>
                    <a:pt x="606323" y="0"/>
                  </a:lnTo>
                  <a:lnTo>
                    <a:pt x="606323" y="12636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98145" y="4887480"/>
              <a:ext cx="619125" cy="38100"/>
            </a:xfrm>
            <a:custGeom>
              <a:avLst/>
              <a:gdLst/>
              <a:ahLst/>
              <a:cxnLst/>
              <a:rect l="l" t="t" r="r" b="b"/>
              <a:pathLst>
                <a:path w="619125" h="38100">
                  <a:moveTo>
                    <a:pt x="12623" y="25260"/>
                  </a:moveTo>
                  <a:lnTo>
                    <a:pt x="0" y="25260"/>
                  </a:lnTo>
                  <a:lnTo>
                    <a:pt x="0" y="37909"/>
                  </a:lnTo>
                  <a:lnTo>
                    <a:pt x="12623" y="37909"/>
                  </a:lnTo>
                  <a:lnTo>
                    <a:pt x="12623" y="25260"/>
                  </a:lnTo>
                  <a:close/>
                </a:path>
                <a:path w="619125" h="38100">
                  <a:moveTo>
                    <a:pt x="12623" y="0"/>
                  </a:moveTo>
                  <a:lnTo>
                    <a:pt x="0" y="0"/>
                  </a:lnTo>
                  <a:lnTo>
                    <a:pt x="0" y="12636"/>
                  </a:lnTo>
                  <a:lnTo>
                    <a:pt x="12623" y="12636"/>
                  </a:lnTo>
                  <a:lnTo>
                    <a:pt x="12623" y="0"/>
                  </a:lnTo>
                  <a:close/>
                </a:path>
                <a:path w="619125" h="38100">
                  <a:moveTo>
                    <a:pt x="37909" y="0"/>
                  </a:moveTo>
                  <a:lnTo>
                    <a:pt x="25273" y="0"/>
                  </a:lnTo>
                  <a:lnTo>
                    <a:pt x="12636" y="0"/>
                  </a:lnTo>
                  <a:lnTo>
                    <a:pt x="12636" y="12636"/>
                  </a:lnTo>
                  <a:lnTo>
                    <a:pt x="25273" y="12636"/>
                  </a:lnTo>
                  <a:lnTo>
                    <a:pt x="37909" y="12636"/>
                  </a:lnTo>
                  <a:lnTo>
                    <a:pt x="37909" y="0"/>
                  </a:lnTo>
                  <a:close/>
                </a:path>
                <a:path w="619125" h="38100">
                  <a:moveTo>
                    <a:pt x="50520" y="25260"/>
                  </a:moveTo>
                  <a:lnTo>
                    <a:pt x="37909" y="25260"/>
                  </a:lnTo>
                  <a:lnTo>
                    <a:pt x="25273" y="25260"/>
                  </a:lnTo>
                  <a:lnTo>
                    <a:pt x="12636" y="25260"/>
                  </a:lnTo>
                  <a:lnTo>
                    <a:pt x="12636" y="37909"/>
                  </a:lnTo>
                  <a:lnTo>
                    <a:pt x="25273" y="37909"/>
                  </a:lnTo>
                  <a:lnTo>
                    <a:pt x="37896" y="37909"/>
                  </a:lnTo>
                  <a:lnTo>
                    <a:pt x="50520" y="37909"/>
                  </a:lnTo>
                  <a:lnTo>
                    <a:pt x="50520" y="25260"/>
                  </a:lnTo>
                  <a:close/>
                </a:path>
                <a:path w="619125" h="38100">
                  <a:moveTo>
                    <a:pt x="88417" y="25260"/>
                  </a:moveTo>
                  <a:lnTo>
                    <a:pt x="75806" y="25260"/>
                  </a:lnTo>
                  <a:lnTo>
                    <a:pt x="63169" y="25260"/>
                  </a:lnTo>
                  <a:lnTo>
                    <a:pt x="50533" y="25260"/>
                  </a:lnTo>
                  <a:lnTo>
                    <a:pt x="50533" y="37909"/>
                  </a:lnTo>
                  <a:lnTo>
                    <a:pt x="63169" y="37909"/>
                  </a:lnTo>
                  <a:lnTo>
                    <a:pt x="75793" y="37909"/>
                  </a:lnTo>
                  <a:lnTo>
                    <a:pt x="88417" y="37909"/>
                  </a:lnTo>
                  <a:lnTo>
                    <a:pt x="88417" y="25260"/>
                  </a:lnTo>
                  <a:close/>
                </a:path>
                <a:path w="619125" h="38100">
                  <a:moveTo>
                    <a:pt x="88417" y="0"/>
                  </a:moveTo>
                  <a:lnTo>
                    <a:pt x="75793" y="0"/>
                  </a:lnTo>
                  <a:lnTo>
                    <a:pt x="75793" y="12636"/>
                  </a:lnTo>
                  <a:lnTo>
                    <a:pt x="88417" y="12636"/>
                  </a:lnTo>
                  <a:lnTo>
                    <a:pt x="88417" y="0"/>
                  </a:lnTo>
                  <a:close/>
                </a:path>
                <a:path w="619125" h="38100">
                  <a:moveTo>
                    <a:pt x="176847" y="12636"/>
                  </a:moveTo>
                  <a:lnTo>
                    <a:pt x="164223" y="12636"/>
                  </a:lnTo>
                  <a:lnTo>
                    <a:pt x="164223" y="0"/>
                  </a:lnTo>
                  <a:lnTo>
                    <a:pt x="151587" y="0"/>
                  </a:lnTo>
                  <a:lnTo>
                    <a:pt x="151587" y="12636"/>
                  </a:lnTo>
                  <a:lnTo>
                    <a:pt x="138963" y="12636"/>
                  </a:lnTo>
                  <a:lnTo>
                    <a:pt x="138963" y="0"/>
                  </a:lnTo>
                  <a:lnTo>
                    <a:pt x="126326" y="0"/>
                  </a:lnTo>
                  <a:lnTo>
                    <a:pt x="113690" y="0"/>
                  </a:lnTo>
                  <a:lnTo>
                    <a:pt x="101066" y="0"/>
                  </a:lnTo>
                  <a:lnTo>
                    <a:pt x="88430" y="0"/>
                  </a:lnTo>
                  <a:lnTo>
                    <a:pt x="88430" y="12636"/>
                  </a:lnTo>
                  <a:lnTo>
                    <a:pt x="101053" y="12636"/>
                  </a:lnTo>
                  <a:lnTo>
                    <a:pt x="101053" y="25260"/>
                  </a:lnTo>
                  <a:lnTo>
                    <a:pt x="101053" y="37909"/>
                  </a:lnTo>
                  <a:lnTo>
                    <a:pt x="113690" y="37909"/>
                  </a:lnTo>
                  <a:lnTo>
                    <a:pt x="113690" y="25285"/>
                  </a:lnTo>
                  <a:lnTo>
                    <a:pt x="126326" y="25285"/>
                  </a:lnTo>
                  <a:lnTo>
                    <a:pt x="176847" y="25285"/>
                  </a:lnTo>
                  <a:lnTo>
                    <a:pt x="176847" y="12636"/>
                  </a:lnTo>
                  <a:close/>
                </a:path>
                <a:path w="619125" h="38100">
                  <a:moveTo>
                    <a:pt x="214744" y="12636"/>
                  </a:moveTo>
                  <a:lnTo>
                    <a:pt x="202120" y="12636"/>
                  </a:lnTo>
                  <a:lnTo>
                    <a:pt x="202120" y="0"/>
                  </a:lnTo>
                  <a:lnTo>
                    <a:pt x="189484" y="0"/>
                  </a:lnTo>
                  <a:lnTo>
                    <a:pt x="176847" y="0"/>
                  </a:lnTo>
                  <a:lnTo>
                    <a:pt x="176847" y="12636"/>
                  </a:lnTo>
                  <a:lnTo>
                    <a:pt x="189484" y="12636"/>
                  </a:lnTo>
                  <a:lnTo>
                    <a:pt x="189484" y="25285"/>
                  </a:lnTo>
                  <a:lnTo>
                    <a:pt x="202107" y="25285"/>
                  </a:lnTo>
                  <a:lnTo>
                    <a:pt x="214744" y="25285"/>
                  </a:lnTo>
                  <a:lnTo>
                    <a:pt x="214744" y="12636"/>
                  </a:lnTo>
                  <a:close/>
                </a:path>
                <a:path w="619125" h="38100">
                  <a:moveTo>
                    <a:pt x="240004" y="0"/>
                  </a:moveTo>
                  <a:lnTo>
                    <a:pt x="227380" y="0"/>
                  </a:lnTo>
                  <a:lnTo>
                    <a:pt x="214744" y="0"/>
                  </a:lnTo>
                  <a:lnTo>
                    <a:pt x="214744" y="12636"/>
                  </a:lnTo>
                  <a:lnTo>
                    <a:pt x="227368" y="12636"/>
                  </a:lnTo>
                  <a:lnTo>
                    <a:pt x="227368" y="25260"/>
                  </a:lnTo>
                  <a:lnTo>
                    <a:pt x="227368" y="37909"/>
                  </a:lnTo>
                  <a:lnTo>
                    <a:pt x="240004" y="37909"/>
                  </a:lnTo>
                  <a:lnTo>
                    <a:pt x="240004" y="25285"/>
                  </a:lnTo>
                  <a:lnTo>
                    <a:pt x="240004" y="12636"/>
                  </a:lnTo>
                  <a:lnTo>
                    <a:pt x="240004" y="0"/>
                  </a:lnTo>
                  <a:close/>
                </a:path>
                <a:path w="619125" h="38100">
                  <a:moveTo>
                    <a:pt x="315798" y="25260"/>
                  </a:moveTo>
                  <a:lnTo>
                    <a:pt x="303161" y="25260"/>
                  </a:lnTo>
                  <a:lnTo>
                    <a:pt x="303161" y="37909"/>
                  </a:lnTo>
                  <a:lnTo>
                    <a:pt x="315798" y="37909"/>
                  </a:lnTo>
                  <a:lnTo>
                    <a:pt x="315798" y="25260"/>
                  </a:lnTo>
                  <a:close/>
                </a:path>
                <a:path w="619125" h="38100">
                  <a:moveTo>
                    <a:pt x="353682" y="0"/>
                  </a:moveTo>
                  <a:lnTo>
                    <a:pt x="353682" y="0"/>
                  </a:lnTo>
                  <a:lnTo>
                    <a:pt x="265264" y="0"/>
                  </a:lnTo>
                  <a:lnTo>
                    <a:pt x="265264" y="12636"/>
                  </a:lnTo>
                  <a:lnTo>
                    <a:pt x="277901" y="12636"/>
                  </a:lnTo>
                  <a:lnTo>
                    <a:pt x="277901" y="25260"/>
                  </a:lnTo>
                  <a:lnTo>
                    <a:pt x="265277" y="25260"/>
                  </a:lnTo>
                  <a:lnTo>
                    <a:pt x="252641" y="25260"/>
                  </a:lnTo>
                  <a:lnTo>
                    <a:pt x="252641" y="37909"/>
                  </a:lnTo>
                  <a:lnTo>
                    <a:pt x="265264" y="37909"/>
                  </a:lnTo>
                  <a:lnTo>
                    <a:pt x="277901" y="37909"/>
                  </a:lnTo>
                  <a:lnTo>
                    <a:pt x="290537" y="37909"/>
                  </a:lnTo>
                  <a:lnTo>
                    <a:pt x="290537" y="25285"/>
                  </a:lnTo>
                  <a:lnTo>
                    <a:pt x="290537" y="12636"/>
                  </a:lnTo>
                  <a:lnTo>
                    <a:pt x="303161" y="12636"/>
                  </a:lnTo>
                  <a:lnTo>
                    <a:pt x="315798" y="12636"/>
                  </a:lnTo>
                  <a:lnTo>
                    <a:pt x="328422" y="12636"/>
                  </a:lnTo>
                  <a:lnTo>
                    <a:pt x="328422" y="25260"/>
                  </a:lnTo>
                  <a:lnTo>
                    <a:pt x="328422" y="37909"/>
                  </a:lnTo>
                  <a:lnTo>
                    <a:pt x="341058" y="37909"/>
                  </a:lnTo>
                  <a:lnTo>
                    <a:pt x="353682" y="37909"/>
                  </a:lnTo>
                  <a:lnTo>
                    <a:pt x="353682" y="25285"/>
                  </a:lnTo>
                  <a:lnTo>
                    <a:pt x="353682" y="12636"/>
                  </a:lnTo>
                  <a:lnTo>
                    <a:pt x="353682" y="0"/>
                  </a:lnTo>
                  <a:close/>
                </a:path>
                <a:path w="619125" h="38100">
                  <a:moveTo>
                    <a:pt x="378955" y="12636"/>
                  </a:moveTo>
                  <a:lnTo>
                    <a:pt x="366318" y="12636"/>
                  </a:lnTo>
                  <a:lnTo>
                    <a:pt x="366318" y="25260"/>
                  </a:lnTo>
                  <a:lnTo>
                    <a:pt x="366318" y="37909"/>
                  </a:lnTo>
                  <a:lnTo>
                    <a:pt x="378955" y="37909"/>
                  </a:lnTo>
                  <a:lnTo>
                    <a:pt x="378955" y="25285"/>
                  </a:lnTo>
                  <a:lnTo>
                    <a:pt x="378955" y="12636"/>
                  </a:lnTo>
                  <a:close/>
                </a:path>
                <a:path w="619125" h="38100">
                  <a:moveTo>
                    <a:pt x="391591" y="0"/>
                  </a:moveTo>
                  <a:lnTo>
                    <a:pt x="378955" y="0"/>
                  </a:lnTo>
                  <a:lnTo>
                    <a:pt x="378955" y="12636"/>
                  </a:lnTo>
                  <a:lnTo>
                    <a:pt x="391591" y="12636"/>
                  </a:lnTo>
                  <a:lnTo>
                    <a:pt x="391591" y="0"/>
                  </a:lnTo>
                  <a:close/>
                </a:path>
                <a:path w="619125" h="38100">
                  <a:moveTo>
                    <a:pt x="416839" y="0"/>
                  </a:moveTo>
                  <a:lnTo>
                    <a:pt x="404215" y="0"/>
                  </a:lnTo>
                  <a:lnTo>
                    <a:pt x="404215" y="12636"/>
                  </a:lnTo>
                  <a:lnTo>
                    <a:pt x="404215" y="25260"/>
                  </a:lnTo>
                  <a:lnTo>
                    <a:pt x="391579" y="25260"/>
                  </a:lnTo>
                  <a:lnTo>
                    <a:pt x="391579" y="37909"/>
                  </a:lnTo>
                  <a:lnTo>
                    <a:pt x="404215" y="37909"/>
                  </a:lnTo>
                  <a:lnTo>
                    <a:pt x="416839" y="37909"/>
                  </a:lnTo>
                  <a:lnTo>
                    <a:pt x="416839" y="25285"/>
                  </a:lnTo>
                  <a:lnTo>
                    <a:pt x="416839" y="12636"/>
                  </a:lnTo>
                  <a:lnTo>
                    <a:pt x="416839" y="0"/>
                  </a:lnTo>
                  <a:close/>
                </a:path>
                <a:path w="619125" h="38100">
                  <a:moveTo>
                    <a:pt x="454748" y="25260"/>
                  </a:moveTo>
                  <a:lnTo>
                    <a:pt x="442112" y="25260"/>
                  </a:lnTo>
                  <a:lnTo>
                    <a:pt x="442112" y="12636"/>
                  </a:lnTo>
                  <a:lnTo>
                    <a:pt x="429475" y="12636"/>
                  </a:lnTo>
                  <a:lnTo>
                    <a:pt x="429475" y="25260"/>
                  </a:lnTo>
                  <a:lnTo>
                    <a:pt x="416852" y="25260"/>
                  </a:lnTo>
                  <a:lnTo>
                    <a:pt x="416852" y="37909"/>
                  </a:lnTo>
                  <a:lnTo>
                    <a:pt x="429475" y="37909"/>
                  </a:lnTo>
                  <a:lnTo>
                    <a:pt x="442112" y="37909"/>
                  </a:lnTo>
                  <a:lnTo>
                    <a:pt x="454748" y="37909"/>
                  </a:lnTo>
                  <a:lnTo>
                    <a:pt x="454748" y="25260"/>
                  </a:lnTo>
                  <a:close/>
                </a:path>
                <a:path w="619125" h="38100">
                  <a:moveTo>
                    <a:pt x="517893" y="0"/>
                  </a:moveTo>
                  <a:lnTo>
                    <a:pt x="505269" y="0"/>
                  </a:lnTo>
                  <a:lnTo>
                    <a:pt x="505269" y="12636"/>
                  </a:lnTo>
                  <a:lnTo>
                    <a:pt x="492633" y="12636"/>
                  </a:lnTo>
                  <a:lnTo>
                    <a:pt x="492633" y="25260"/>
                  </a:lnTo>
                  <a:lnTo>
                    <a:pt x="480009" y="25260"/>
                  </a:lnTo>
                  <a:lnTo>
                    <a:pt x="480009" y="37909"/>
                  </a:lnTo>
                  <a:lnTo>
                    <a:pt x="492645" y="37909"/>
                  </a:lnTo>
                  <a:lnTo>
                    <a:pt x="492645" y="25285"/>
                  </a:lnTo>
                  <a:lnTo>
                    <a:pt x="505269" y="25285"/>
                  </a:lnTo>
                  <a:lnTo>
                    <a:pt x="517893" y="25285"/>
                  </a:lnTo>
                  <a:lnTo>
                    <a:pt x="517893" y="12636"/>
                  </a:lnTo>
                  <a:lnTo>
                    <a:pt x="517893" y="0"/>
                  </a:lnTo>
                  <a:close/>
                </a:path>
                <a:path w="619125" h="38100">
                  <a:moveTo>
                    <a:pt x="581050" y="0"/>
                  </a:moveTo>
                  <a:lnTo>
                    <a:pt x="581050" y="0"/>
                  </a:lnTo>
                  <a:lnTo>
                    <a:pt x="517906" y="0"/>
                  </a:lnTo>
                  <a:lnTo>
                    <a:pt x="517906" y="12636"/>
                  </a:lnTo>
                  <a:lnTo>
                    <a:pt x="530529" y="12636"/>
                  </a:lnTo>
                  <a:lnTo>
                    <a:pt x="543166" y="12636"/>
                  </a:lnTo>
                  <a:lnTo>
                    <a:pt x="555790" y="12636"/>
                  </a:lnTo>
                  <a:lnTo>
                    <a:pt x="555790" y="25285"/>
                  </a:lnTo>
                  <a:lnTo>
                    <a:pt x="568426" y="25285"/>
                  </a:lnTo>
                  <a:lnTo>
                    <a:pt x="581050" y="25285"/>
                  </a:lnTo>
                  <a:lnTo>
                    <a:pt x="581050" y="12636"/>
                  </a:lnTo>
                  <a:lnTo>
                    <a:pt x="581050" y="0"/>
                  </a:lnTo>
                  <a:close/>
                </a:path>
                <a:path w="619125" h="38100">
                  <a:moveTo>
                    <a:pt x="593699" y="0"/>
                  </a:moveTo>
                  <a:lnTo>
                    <a:pt x="581063" y="0"/>
                  </a:lnTo>
                  <a:lnTo>
                    <a:pt x="581063" y="12636"/>
                  </a:lnTo>
                  <a:lnTo>
                    <a:pt x="593699" y="12636"/>
                  </a:lnTo>
                  <a:lnTo>
                    <a:pt x="593699" y="0"/>
                  </a:lnTo>
                  <a:close/>
                </a:path>
                <a:path w="619125" h="38100">
                  <a:moveTo>
                    <a:pt x="618947" y="12636"/>
                  </a:moveTo>
                  <a:lnTo>
                    <a:pt x="606323" y="12636"/>
                  </a:lnTo>
                  <a:lnTo>
                    <a:pt x="606323" y="25285"/>
                  </a:lnTo>
                  <a:lnTo>
                    <a:pt x="618947" y="25285"/>
                  </a:lnTo>
                  <a:lnTo>
                    <a:pt x="618947" y="1263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98145" y="4912740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23" y="12636"/>
                  </a:moveTo>
                  <a:lnTo>
                    <a:pt x="0" y="12636"/>
                  </a:lnTo>
                  <a:lnTo>
                    <a:pt x="0" y="25260"/>
                  </a:lnTo>
                  <a:lnTo>
                    <a:pt x="0" y="37896"/>
                  </a:lnTo>
                  <a:lnTo>
                    <a:pt x="0" y="50533"/>
                  </a:lnTo>
                  <a:lnTo>
                    <a:pt x="12623" y="50533"/>
                  </a:lnTo>
                  <a:lnTo>
                    <a:pt x="12623" y="37896"/>
                  </a:lnTo>
                  <a:lnTo>
                    <a:pt x="12623" y="25273"/>
                  </a:lnTo>
                  <a:lnTo>
                    <a:pt x="12623" y="12636"/>
                  </a:lnTo>
                  <a:close/>
                </a:path>
                <a:path w="619125" h="50800">
                  <a:moveTo>
                    <a:pt x="50520" y="25260"/>
                  </a:moveTo>
                  <a:lnTo>
                    <a:pt x="37909" y="25260"/>
                  </a:lnTo>
                  <a:lnTo>
                    <a:pt x="25273" y="25260"/>
                  </a:lnTo>
                  <a:lnTo>
                    <a:pt x="25273" y="37896"/>
                  </a:lnTo>
                  <a:lnTo>
                    <a:pt x="25273" y="50533"/>
                  </a:lnTo>
                  <a:lnTo>
                    <a:pt x="37896" y="50533"/>
                  </a:lnTo>
                  <a:lnTo>
                    <a:pt x="50520" y="50533"/>
                  </a:lnTo>
                  <a:lnTo>
                    <a:pt x="50520" y="37896"/>
                  </a:lnTo>
                  <a:lnTo>
                    <a:pt x="50520" y="25260"/>
                  </a:lnTo>
                  <a:close/>
                </a:path>
                <a:path w="619125" h="50800">
                  <a:moveTo>
                    <a:pt x="63169" y="25260"/>
                  </a:moveTo>
                  <a:lnTo>
                    <a:pt x="50533" y="25260"/>
                  </a:lnTo>
                  <a:lnTo>
                    <a:pt x="50533" y="37896"/>
                  </a:lnTo>
                  <a:lnTo>
                    <a:pt x="50533" y="50533"/>
                  </a:lnTo>
                  <a:lnTo>
                    <a:pt x="63169" y="50533"/>
                  </a:lnTo>
                  <a:lnTo>
                    <a:pt x="63169" y="37896"/>
                  </a:lnTo>
                  <a:lnTo>
                    <a:pt x="63169" y="25260"/>
                  </a:lnTo>
                  <a:close/>
                </a:path>
                <a:path w="619125" h="50800">
                  <a:moveTo>
                    <a:pt x="88417" y="12636"/>
                  </a:moveTo>
                  <a:lnTo>
                    <a:pt x="75793" y="12636"/>
                  </a:lnTo>
                  <a:lnTo>
                    <a:pt x="75793" y="25260"/>
                  </a:lnTo>
                  <a:lnTo>
                    <a:pt x="75793" y="37896"/>
                  </a:lnTo>
                  <a:lnTo>
                    <a:pt x="75793" y="50533"/>
                  </a:lnTo>
                  <a:lnTo>
                    <a:pt x="88417" y="50533"/>
                  </a:lnTo>
                  <a:lnTo>
                    <a:pt x="88417" y="37896"/>
                  </a:lnTo>
                  <a:lnTo>
                    <a:pt x="88417" y="25273"/>
                  </a:lnTo>
                  <a:lnTo>
                    <a:pt x="88417" y="12636"/>
                  </a:lnTo>
                  <a:close/>
                </a:path>
                <a:path w="619125" h="50800">
                  <a:moveTo>
                    <a:pt x="164223" y="37896"/>
                  </a:moveTo>
                  <a:lnTo>
                    <a:pt x="151587" y="37896"/>
                  </a:lnTo>
                  <a:lnTo>
                    <a:pt x="138963" y="37896"/>
                  </a:lnTo>
                  <a:lnTo>
                    <a:pt x="138963" y="25273"/>
                  </a:lnTo>
                  <a:lnTo>
                    <a:pt x="151587" y="25273"/>
                  </a:lnTo>
                  <a:lnTo>
                    <a:pt x="151587" y="12636"/>
                  </a:lnTo>
                  <a:lnTo>
                    <a:pt x="138950" y="12636"/>
                  </a:lnTo>
                  <a:lnTo>
                    <a:pt x="138950" y="25260"/>
                  </a:lnTo>
                  <a:lnTo>
                    <a:pt x="126326" y="25260"/>
                  </a:lnTo>
                  <a:lnTo>
                    <a:pt x="126326" y="12636"/>
                  </a:lnTo>
                  <a:lnTo>
                    <a:pt x="113690" y="12636"/>
                  </a:lnTo>
                  <a:lnTo>
                    <a:pt x="101053" y="12636"/>
                  </a:lnTo>
                  <a:lnTo>
                    <a:pt x="101053" y="25273"/>
                  </a:lnTo>
                  <a:lnTo>
                    <a:pt x="113690" y="25273"/>
                  </a:lnTo>
                  <a:lnTo>
                    <a:pt x="113690" y="37896"/>
                  </a:lnTo>
                  <a:lnTo>
                    <a:pt x="101053" y="37896"/>
                  </a:lnTo>
                  <a:lnTo>
                    <a:pt x="101053" y="50533"/>
                  </a:lnTo>
                  <a:lnTo>
                    <a:pt x="113690" y="50533"/>
                  </a:lnTo>
                  <a:lnTo>
                    <a:pt x="126326" y="50533"/>
                  </a:lnTo>
                  <a:lnTo>
                    <a:pt x="138950" y="50533"/>
                  </a:lnTo>
                  <a:lnTo>
                    <a:pt x="151587" y="50533"/>
                  </a:lnTo>
                  <a:lnTo>
                    <a:pt x="164223" y="50533"/>
                  </a:lnTo>
                  <a:lnTo>
                    <a:pt x="164223" y="37896"/>
                  </a:lnTo>
                  <a:close/>
                </a:path>
                <a:path w="619125" h="50800">
                  <a:moveTo>
                    <a:pt x="176847" y="12636"/>
                  </a:moveTo>
                  <a:lnTo>
                    <a:pt x="164211" y="12636"/>
                  </a:lnTo>
                  <a:lnTo>
                    <a:pt x="164211" y="25273"/>
                  </a:lnTo>
                  <a:lnTo>
                    <a:pt x="176847" y="25273"/>
                  </a:lnTo>
                  <a:lnTo>
                    <a:pt x="176847" y="12636"/>
                  </a:lnTo>
                  <a:close/>
                </a:path>
                <a:path w="619125" h="50800">
                  <a:moveTo>
                    <a:pt x="189484" y="37896"/>
                  </a:moveTo>
                  <a:lnTo>
                    <a:pt x="176847" y="37896"/>
                  </a:lnTo>
                  <a:lnTo>
                    <a:pt x="176847" y="50533"/>
                  </a:lnTo>
                  <a:lnTo>
                    <a:pt x="189484" y="50533"/>
                  </a:lnTo>
                  <a:lnTo>
                    <a:pt x="189484" y="37896"/>
                  </a:lnTo>
                  <a:close/>
                </a:path>
                <a:path w="619125" h="50800">
                  <a:moveTo>
                    <a:pt x="202120" y="25260"/>
                  </a:moveTo>
                  <a:lnTo>
                    <a:pt x="189484" y="25260"/>
                  </a:lnTo>
                  <a:lnTo>
                    <a:pt x="189484" y="37896"/>
                  </a:lnTo>
                  <a:lnTo>
                    <a:pt x="202120" y="37896"/>
                  </a:lnTo>
                  <a:lnTo>
                    <a:pt x="202120" y="25260"/>
                  </a:lnTo>
                  <a:close/>
                </a:path>
                <a:path w="619125" h="50800">
                  <a:moveTo>
                    <a:pt x="227380" y="12636"/>
                  </a:moveTo>
                  <a:lnTo>
                    <a:pt x="214744" y="12636"/>
                  </a:lnTo>
                  <a:lnTo>
                    <a:pt x="214744" y="25260"/>
                  </a:lnTo>
                  <a:lnTo>
                    <a:pt x="214744" y="37896"/>
                  </a:lnTo>
                  <a:lnTo>
                    <a:pt x="214744" y="50533"/>
                  </a:lnTo>
                  <a:lnTo>
                    <a:pt x="227380" y="50533"/>
                  </a:lnTo>
                  <a:lnTo>
                    <a:pt x="227380" y="37896"/>
                  </a:lnTo>
                  <a:lnTo>
                    <a:pt x="227380" y="25273"/>
                  </a:lnTo>
                  <a:lnTo>
                    <a:pt x="227380" y="12636"/>
                  </a:lnTo>
                  <a:close/>
                </a:path>
                <a:path w="619125" h="50800">
                  <a:moveTo>
                    <a:pt x="353682" y="12636"/>
                  </a:moveTo>
                  <a:lnTo>
                    <a:pt x="341058" y="12636"/>
                  </a:lnTo>
                  <a:lnTo>
                    <a:pt x="328422" y="12636"/>
                  </a:lnTo>
                  <a:lnTo>
                    <a:pt x="328422" y="25260"/>
                  </a:lnTo>
                  <a:lnTo>
                    <a:pt x="315798" y="25260"/>
                  </a:lnTo>
                  <a:lnTo>
                    <a:pt x="303174" y="25260"/>
                  </a:lnTo>
                  <a:lnTo>
                    <a:pt x="290537" y="25260"/>
                  </a:lnTo>
                  <a:lnTo>
                    <a:pt x="290537" y="12636"/>
                  </a:lnTo>
                  <a:lnTo>
                    <a:pt x="277901" y="12636"/>
                  </a:lnTo>
                  <a:lnTo>
                    <a:pt x="277901" y="25260"/>
                  </a:lnTo>
                  <a:lnTo>
                    <a:pt x="265277" y="25260"/>
                  </a:lnTo>
                  <a:lnTo>
                    <a:pt x="265277" y="12636"/>
                  </a:lnTo>
                  <a:lnTo>
                    <a:pt x="252641" y="12636"/>
                  </a:lnTo>
                  <a:lnTo>
                    <a:pt x="252641" y="25260"/>
                  </a:lnTo>
                  <a:lnTo>
                    <a:pt x="240004" y="25260"/>
                  </a:lnTo>
                  <a:lnTo>
                    <a:pt x="240004" y="37896"/>
                  </a:lnTo>
                  <a:lnTo>
                    <a:pt x="240004" y="50533"/>
                  </a:lnTo>
                  <a:lnTo>
                    <a:pt x="252641" y="50533"/>
                  </a:lnTo>
                  <a:lnTo>
                    <a:pt x="252641" y="37896"/>
                  </a:lnTo>
                  <a:lnTo>
                    <a:pt x="252641" y="25273"/>
                  </a:lnTo>
                  <a:lnTo>
                    <a:pt x="265264" y="25273"/>
                  </a:lnTo>
                  <a:lnTo>
                    <a:pt x="265264" y="37896"/>
                  </a:lnTo>
                  <a:lnTo>
                    <a:pt x="277901" y="37896"/>
                  </a:lnTo>
                  <a:lnTo>
                    <a:pt x="290537" y="37896"/>
                  </a:lnTo>
                  <a:lnTo>
                    <a:pt x="353682" y="37896"/>
                  </a:lnTo>
                  <a:lnTo>
                    <a:pt x="353682" y="25273"/>
                  </a:lnTo>
                  <a:lnTo>
                    <a:pt x="353682" y="12636"/>
                  </a:lnTo>
                  <a:close/>
                </a:path>
                <a:path w="619125" h="50800">
                  <a:moveTo>
                    <a:pt x="404215" y="25260"/>
                  </a:moveTo>
                  <a:lnTo>
                    <a:pt x="391591" y="25260"/>
                  </a:lnTo>
                  <a:lnTo>
                    <a:pt x="378955" y="25260"/>
                  </a:lnTo>
                  <a:lnTo>
                    <a:pt x="366331" y="25260"/>
                  </a:lnTo>
                  <a:lnTo>
                    <a:pt x="366331" y="12636"/>
                  </a:lnTo>
                  <a:lnTo>
                    <a:pt x="353695" y="12636"/>
                  </a:lnTo>
                  <a:lnTo>
                    <a:pt x="353695" y="25260"/>
                  </a:lnTo>
                  <a:lnTo>
                    <a:pt x="353695" y="37896"/>
                  </a:lnTo>
                  <a:lnTo>
                    <a:pt x="366318" y="37896"/>
                  </a:lnTo>
                  <a:lnTo>
                    <a:pt x="378955" y="37896"/>
                  </a:lnTo>
                  <a:lnTo>
                    <a:pt x="391579" y="37896"/>
                  </a:lnTo>
                  <a:lnTo>
                    <a:pt x="404215" y="37896"/>
                  </a:lnTo>
                  <a:lnTo>
                    <a:pt x="404215" y="25260"/>
                  </a:lnTo>
                  <a:close/>
                </a:path>
                <a:path w="619125" h="50800">
                  <a:moveTo>
                    <a:pt x="429488" y="25260"/>
                  </a:moveTo>
                  <a:lnTo>
                    <a:pt x="416852" y="25260"/>
                  </a:lnTo>
                  <a:lnTo>
                    <a:pt x="416852" y="37896"/>
                  </a:lnTo>
                  <a:lnTo>
                    <a:pt x="429488" y="37896"/>
                  </a:lnTo>
                  <a:lnTo>
                    <a:pt x="429488" y="25260"/>
                  </a:lnTo>
                  <a:close/>
                </a:path>
                <a:path w="619125" h="50800">
                  <a:moveTo>
                    <a:pt x="517893" y="0"/>
                  </a:moveTo>
                  <a:lnTo>
                    <a:pt x="505269" y="0"/>
                  </a:lnTo>
                  <a:lnTo>
                    <a:pt x="505269" y="12636"/>
                  </a:lnTo>
                  <a:lnTo>
                    <a:pt x="492645" y="12636"/>
                  </a:lnTo>
                  <a:lnTo>
                    <a:pt x="492645" y="0"/>
                  </a:lnTo>
                  <a:lnTo>
                    <a:pt x="480009" y="0"/>
                  </a:lnTo>
                  <a:lnTo>
                    <a:pt x="480009" y="12636"/>
                  </a:lnTo>
                  <a:lnTo>
                    <a:pt x="467372" y="12636"/>
                  </a:lnTo>
                  <a:lnTo>
                    <a:pt x="454748" y="12636"/>
                  </a:lnTo>
                  <a:lnTo>
                    <a:pt x="454748" y="25260"/>
                  </a:lnTo>
                  <a:lnTo>
                    <a:pt x="442112" y="25260"/>
                  </a:lnTo>
                  <a:lnTo>
                    <a:pt x="442112" y="37896"/>
                  </a:lnTo>
                  <a:lnTo>
                    <a:pt x="454748" y="37896"/>
                  </a:lnTo>
                  <a:lnTo>
                    <a:pt x="454748" y="25273"/>
                  </a:lnTo>
                  <a:lnTo>
                    <a:pt x="467372" y="25273"/>
                  </a:lnTo>
                  <a:lnTo>
                    <a:pt x="467372" y="37896"/>
                  </a:lnTo>
                  <a:lnTo>
                    <a:pt x="480009" y="37896"/>
                  </a:lnTo>
                  <a:lnTo>
                    <a:pt x="492633" y="37896"/>
                  </a:lnTo>
                  <a:lnTo>
                    <a:pt x="505269" y="37896"/>
                  </a:lnTo>
                  <a:lnTo>
                    <a:pt x="517893" y="37896"/>
                  </a:lnTo>
                  <a:lnTo>
                    <a:pt x="517893" y="25273"/>
                  </a:lnTo>
                  <a:lnTo>
                    <a:pt x="517893" y="12649"/>
                  </a:lnTo>
                  <a:lnTo>
                    <a:pt x="517893" y="0"/>
                  </a:lnTo>
                  <a:close/>
                </a:path>
                <a:path w="619125" h="50800">
                  <a:moveTo>
                    <a:pt x="543166" y="0"/>
                  </a:moveTo>
                  <a:lnTo>
                    <a:pt x="530529" y="0"/>
                  </a:lnTo>
                  <a:lnTo>
                    <a:pt x="530529" y="12649"/>
                  </a:lnTo>
                  <a:lnTo>
                    <a:pt x="543166" y="12649"/>
                  </a:lnTo>
                  <a:lnTo>
                    <a:pt x="543166" y="0"/>
                  </a:lnTo>
                  <a:close/>
                </a:path>
                <a:path w="619125" h="50800">
                  <a:moveTo>
                    <a:pt x="581050" y="12636"/>
                  </a:moveTo>
                  <a:lnTo>
                    <a:pt x="568426" y="12636"/>
                  </a:lnTo>
                  <a:lnTo>
                    <a:pt x="568426" y="0"/>
                  </a:lnTo>
                  <a:lnTo>
                    <a:pt x="555790" y="0"/>
                  </a:lnTo>
                  <a:lnTo>
                    <a:pt x="555790" y="12636"/>
                  </a:lnTo>
                  <a:lnTo>
                    <a:pt x="555790" y="25260"/>
                  </a:lnTo>
                  <a:lnTo>
                    <a:pt x="543166" y="25260"/>
                  </a:lnTo>
                  <a:lnTo>
                    <a:pt x="530542" y="25260"/>
                  </a:lnTo>
                  <a:lnTo>
                    <a:pt x="517906" y="25260"/>
                  </a:lnTo>
                  <a:lnTo>
                    <a:pt x="517906" y="37896"/>
                  </a:lnTo>
                  <a:lnTo>
                    <a:pt x="568426" y="37896"/>
                  </a:lnTo>
                  <a:lnTo>
                    <a:pt x="568426" y="25273"/>
                  </a:lnTo>
                  <a:lnTo>
                    <a:pt x="581050" y="25273"/>
                  </a:lnTo>
                  <a:lnTo>
                    <a:pt x="581050" y="12636"/>
                  </a:lnTo>
                  <a:close/>
                </a:path>
                <a:path w="619125" h="50800">
                  <a:moveTo>
                    <a:pt x="618947" y="0"/>
                  </a:moveTo>
                  <a:lnTo>
                    <a:pt x="606323" y="0"/>
                  </a:lnTo>
                  <a:lnTo>
                    <a:pt x="593686" y="0"/>
                  </a:lnTo>
                  <a:lnTo>
                    <a:pt x="593686" y="12649"/>
                  </a:lnTo>
                  <a:lnTo>
                    <a:pt x="606323" y="12649"/>
                  </a:lnTo>
                  <a:lnTo>
                    <a:pt x="606323" y="25260"/>
                  </a:lnTo>
                  <a:lnTo>
                    <a:pt x="593686" y="25260"/>
                  </a:lnTo>
                  <a:lnTo>
                    <a:pt x="593686" y="37896"/>
                  </a:lnTo>
                  <a:lnTo>
                    <a:pt x="606323" y="37896"/>
                  </a:lnTo>
                  <a:lnTo>
                    <a:pt x="606323" y="25273"/>
                  </a:lnTo>
                  <a:lnTo>
                    <a:pt x="618947" y="25273"/>
                  </a:lnTo>
                  <a:lnTo>
                    <a:pt x="618947" y="12649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98145" y="4950637"/>
              <a:ext cx="619125" cy="38100"/>
            </a:xfrm>
            <a:custGeom>
              <a:avLst/>
              <a:gdLst/>
              <a:ahLst/>
              <a:cxnLst/>
              <a:rect l="l" t="t" r="r" b="b"/>
              <a:pathLst>
                <a:path w="619125" h="38100">
                  <a:moveTo>
                    <a:pt x="12623" y="12636"/>
                  </a:moveTo>
                  <a:lnTo>
                    <a:pt x="0" y="12636"/>
                  </a:lnTo>
                  <a:lnTo>
                    <a:pt x="0" y="25260"/>
                  </a:lnTo>
                  <a:lnTo>
                    <a:pt x="0" y="37896"/>
                  </a:lnTo>
                  <a:lnTo>
                    <a:pt x="12623" y="37896"/>
                  </a:lnTo>
                  <a:lnTo>
                    <a:pt x="12623" y="25273"/>
                  </a:lnTo>
                  <a:lnTo>
                    <a:pt x="12623" y="12636"/>
                  </a:lnTo>
                  <a:close/>
                </a:path>
                <a:path w="619125" h="38100">
                  <a:moveTo>
                    <a:pt x="50520" y="12636"/>
                  </a:moveTo>
                  <a:lnTo>
                    <a:pt x="37909" y="12636"/>
                  </a:lnTo>
                  <a:lnTo>
                    <a:pt x="25273" y="12636"/>
                  </a:lnTo>
                  <a:lnTo>
                    <a:pt x="25273" y="25273"/>
                  </a:lnTo>
                  <a:lnTo>
                    <a:pt x="37896" y="25273"/>
                  </a:lnTo>
                  <a:lnTo>
                    <a:pt x="50520" y="25273"/>
                  </a:lnTo>
                  <a:lnTo>
                    <a:pt x="50520" y="12636"/>
                  </a:lnTo>
                  <a:close/>
                </a:path>
                <a:path w="619125" h="38100">
                  <a:moveTo>
                    <a:pt x="63169" y="12636"/>
                  </a:moveTo>
                  <a:lnTo>
                    <a:pt x="50533" y="12636"/>
                  </a:lnTo>
                  <a:lnTo>
                    <a:pt x="50533" y="25273"/>
                  </a:lnTo>
                  <a:lnTo>
                    <a:pt x="63169" y="25273"/>
                  </a:lnTo>
                  <a:lnTo>
                    <a:pt x="63169" y="12636"/>
                  </a:lnTo>
                  <a:close/>
                </a:path>
                <a:path w="619125" h="38100">
                  <a:moveTo>
                    <a:pt x="88417" y="12636"/>
                  </a:moveTo>
                  <a:lnTo>
                    <a:pt x="75793" y="12636"/>
                  </a:lnTo>
                  <a:lnTo>
                    <a:pt x="75793" y="25260"/>
                  </a:lnTo>
                  <a:lnTo>
                    <a:pt x="75793" y="37896"/>
                  </a:lnTo>
                  <a:lnTo>
                    <a:pt x="88417" y="37896"/>
                  </a:lnTo>
                  <a:lnTo>
                    <a:pt x="88417" y="25273"/>
                  </a:lnTo>
                  <a:lnTo>
                    <a:pt x="88417" y="12636"/>
                  </a:lnTo>
                  <a:close/>
                </a:path>
                <a:path w="619125" h="38100">
                  <a:moveTo>
                    <a:pt x="164223" y="12636"/>
                  </a:moveTo>
                  <a:lnTo>
                    <a:pt x="151587" y="12636"/>
                  </a:lnTo>
                  <a:lnTo>
                    <a:pt x="151587" y="25260"/>
                  </a:lnTo>
                  <a:lnTo>
                    <a:pt x="138963" y="25260"/>
                  </a:lnTo>
                  <a:lnTo>
                    <a:pt x="138963" y="12636"/>
                  </a:lnTo>
                  <a:lnTo>
                    <a:pt x="126326" y="12636"/>
                  </a:lnTo>
                  <a:lnTo>
                    <a:pt x="113690" y="12636"/>
                  </a:lnTo>
                  <a:lnTo>
                    <a:pt x="101053" y="12636"/>
                  </a:lnTo>
                  <a:lnTo>
                    <a:pt x="101053" y="25273"/>
                  </a:lnTo>
                  <a:lnTo>
                    <a:pt x="113690" y="25273"/>
                  </a:lnTo>
                  <a:lnTo>
                    <a:pt x="126326" y="25273"/>
                  </a:lnTo>
                  <a:lnTo>
                    <a:pt x="126326" y="37896"/>
                  </a:lnTo>
                  <a:lnTo>
                    <a:pt x="138950" y="37896"/>
                  </a:lnTo>
                  <a:lnTo>
                    <a:pt x="151587" y="37896"/>
                  </a:lnTo>
                  <a:lnTo>
                    <a:pt x="164223" y="37896"/>
                  </a:lnTo>
                  <a:lnTo>
                    <a:pt x="164223" y="25273"/>
                  </a:lnTo>
                  <a:lnTo>
                    <a:pt x="164223" y="12636"/>
                  </a:lnTo>
                  <a:close/>
                </a:path>
                <a:path w="619125" h="38100">
                  <a:moveTo>
                    <a:pt x="240004" y="25260"/>
                  </a:moveTo>
                  <a:lnTo>
                    <a:pt x="227380" y="25260"/>
                  </a:lnTo>
                  <a:lnTo>
                    <a:pt x="214744" y="25260"/>
                  </a:lnTo>
                  <a:lnTo>
                    <a:pt x="214744" y="12636"/>
                  </a:lnTo>
                  <a:lnTo>
                    <a:pt x="202120" y="12636"/>
                  </a:lnTo>
                  <a:lnTo>
                    <a:pt x="189484" y="12636"/>
                  </a:lnTo>
                  <a:lnTo>
                    <a:pt x="176847" y="12636"/>
                  </a:lnTo>
                  <a:lnTo>
                    <a:pt x="176847" y="25273"/>
                  </a:lnTo>
                  <a:lnTo>
                    <a:pt x="189484" y="25273"/>
                  </a:lnTo>
                  <a:lnTo>
                    <a:pt x="202107" y="25273"/>
                  </a:lnTo>
                  <a:lnTo>
                    <a:pt x="202107" y="37896"/>
                  </a:lnTo>
                  <a:lnTo>
                    <a:pt x="214744" y="37896"/>
                  </a:lnTo>
                  <a:lnTo>
                    <a:pt x="227368" y="37896"/>
                  </a:lnTo>
                  <a:lnTo>
                    <a:pt x="240004" y="37896"/>
                  </a:lnTo>
                  <a:lnTo>
                    <a:pt x="240004" y="25260"/>
                  </a:lnTo>
                  <a:close/>
                </a:path>
                <a:path w="619125" h="38100">
                  <a:moveTo>
                    <a:pt x="353682" y="25260"/>
                  </a:moveTo>
                  <a:lnTo>
                    <a:pt x="341058" y="25260"/>
                  </a:lnTo>
                  <a:lnTo>
                    <a:pt x="341058" y="12636"/>
                  </a:lnTo>
                  <a:lnTo>
                    <a:pt x="328434" y="12636"/>
                  </a:lnTo>
                  <a:lnTo>
                    <a:pt x="315798" y="12636"/>
                  </a:lnTo>
                  <a:lnTo>
                    <a:pt x="315798" y="25260"/>
                  </a:lnTo>
                  <a:lnTo>
                    <a:pt x="303174" y="25260"/>
                  </a:lnTo>
                  <a:lnTo>
                    <a:pt x="290537" y="25260"/>
                  </a:lnTo>
                  <a:lnTo>
                    <a:pt x="290537" y="12636"/>
                  </a:lnTo>
                  <a:lnTo>
                    <a:pt x="303174" y="12636"/>
                  </a:lnTo>
                  <a:lnTo>
                    <a:pt x="303174" y="0"/>
                  </a:lnTo>
                  <a:lnTo>
                    <a:pt x="290537" y="0"/>
                  </a:lnTo>
                  <a:lnTo>
                    <a:pt x="277901" y="0"/>
                  </a:lnTo>
                  <a:lnTo>
                    <a:pt x="265277" y="0"/>
                  </a:lnTo>
                  <a:lnTo>
                    <a:pt x="252641" y="0"/>
                  </a:lnTo>
                  <a:lnTo>
                    <a:pt x="240004" y="0"/>
                  </a:lnTo>
                  <a:lnTo>
                    <a:pt x="240004" y="12636"/>
                  </a:lnTo>
                  <a:lnTo>
                    <a:pt x="252641" y="12636"/>
                  </a:lnTo>
                  <a:lnTo>
                    <a:pt x="265264" y="12636"/>
                  </a:lnTo>
                  <a:lnTo>
                    <a:pt x="265264" y="25260"/>
                  </a:lnTo>
                  <a:lnTo>
                    <a:pt x="252641" y="25260"/>
                  </a:lnTo>
                  <a:lnTo>
                    <a:pt x="252641" y="37896"/>
                  </a:lnTo>
                  <a:lnTo>
                    <a:pt x="265264" y="37896"/>
                  </a:lnTo>
                  <a:lnTo>
                    <a:pt x="265277" y="37896"/>
                  </a:lnTo>
                  <a:lnTo>
                    <a:pt x="328434" y="37896"/>
                  </a:lnTo>
                  <a:lnTo>
                    <a:pt x="328434" y="25273"/>
                  </a:lnTo>
                  <a:lnTo>
                    <a:pt x="341058" y="25273"/>
                  </a:lnTo>
                  <a:lnTo>
                    <a:pt x="341058" y="37896"/>
                  </a:lnTo>
                  <a:lnTo>
                    <a:pt x="353682" y="37896"/>
                  </a:lnTo>
                  <a:lnTo>
                    <a:pt x="353682" y="25260"/>
                  </a:lnTo>
                  <a:close/>
                </a:path>
                <a:path w="619125" h="38100">
                  <a:moveTo>
                    <a:pt x="353682" y="0"/>
                  </a:moveTo>
                  <a:lnTo>
                    <a:pt x="341058" y="0"/>
                  </a:lnTo>
                  <a:lnTo>
                    <a:pt x="341058" y="12636"/>
                  </a:lnTo>
                  <a:lnTo>
                    <a:pt x="353682" y="12636"/>
                  </a:lnTo>
                  <a:lnTo>
                    <a:pt x="353682" y="0"/>
                  </a:lnTo>
                  <a:close/>
                </a:path>
                <a:path w="619125" h="38100">
                  <a:moveTo>
                    <a:pt x="416839" y="0"/>
                  </a:moveTo>
                  <a:lnTo>
                    <a:pt x="404215" y="0"/>
                  </a:lnTo>
                  <a:lnTo>
                    <a:pt x="404215" y="12636"/>
                  </a:lnTo>
                  <a:lnTo>
                    <a:pt x="404215" y="25260"/>
                  </a:lnTo>
                  <a:lnTo>
                    <a:pt x="391591" y="25260"/>
                  </a:lnTo>
                  <a:lnTo>
                    <a:pt x="391591" y="12636"/>
                  </a:lnTo>
                  <a:lnTo>
                    <a:pt x="391591" y="0"/>
                  </a:lnTo>
                  <a:lnTo>
                    <a:pt x="378955" y="0"/>
                  </a:lnTo>
                  <a:lnTo>
                    <a:pt x="366318" y="0"/>
                  </a:lnTo>
                  <a:lnTo>
                    <a:pt x="366318" y="12636"/>
                  </a:lnTo>
                  <a:lnTo>
                    <a:pt x="366318" y="25260"/>
                  </a:lnTo>
                  <a:lnTo>
                    <a:pt x="366318" y="37896"/>
                  </a:lnTo>
                  <a:lnTo>
                    <a:pt x="378955" y="37896"/>
                  </a:lnTo>
                  <a:lnTo>
                    <a:pt x="378955" y="25273"/>
                  </a:lnTo>
                  <a:lnTo>
                    <a:pt x="391579" y="25273"/>
                  </a:lnTo>
                  <a:lnTo>
                    <a:pt x="391579" y="37896"/>
                  </a:lnTo>
                  <a:lnTo>
                    <a:pt x="404215" y="37896"/>
                  </a:lnTo>
                  <a:lnTo>
                    <a:pt x="416839" y="37896"/>
                  </a:lnTo>
                  <a:lnTo>
                    <a:pt x="416839" y="25273"/>
                  </a:lnTo>
                  <a:lnTo>
                    <a:pt x="416839" y="12636"/>
                  </a:lnTo>
                  <a:lnTo>
                    <a:pt x="416839" y="0"/>
                  </a:lnTo>
                  <a:close/>
                </a:path>
                <a:path w="619125" h="38100">
                  <a:moveTo>
                    <a:pt x="442112" y="12636"/>
                  </a:moveTo>
                  <a:lnTo>
                    <a:pt x="429475" y="12636"/>
                  </a:lnTo>
                  <a:lnTo>
                    <a:pt x="429475" y="25260"/>
                  </a:lnTo>
                  <a:lnTo>
                    <a:pt x="429475" y="37896"/>
                  </a:lnTo>
                  <a:lnTo>
                    <a:pt x="442112" y="37896"/>
                  </a:lnTo>
                  <a:lnTo>
                    <a:pt x="442112" y="25273"/>
                  </a:lnTo>
                  <a:lnTo>
                    <a:pt x="442112" y="12636"/>
                  </a:lnTo>
                  <a:close/>
                </a:path>
                <a:path w="619125" h="38100">
                  <a:moveTo>
                    <a:pt x="467372" y="0"/>
                  </a:moveTo>
                  <a:lnTo>
                    <a:pt x="454748" y="0"/>
                  </a:lnTo>
                  <a:lnTo>
                    <a:pt x="442112" y="0"/>
                  </a:lnTo>
                  <a:lnTo>
                    <a:pt x="442112" y="12636"/>
                  </a:lnTo>
                  <a:lnTo>
                    <a:pt x="454748" y="12636"/>
                  </a:lnTo>
                  <a:lnTo>
                    <a:pt x="467372" y="12636"/>
                  </a:lnTo>
                  <a:lnTo>
                    <a:pt x="467372" y="0"/>
                  </a:lnTo>
                  <a:close/>
                </a:path>
                <a:path w="619125" h="38100">
                  <a:moveTo>
                    <a:pt x="517893" y="25260"/>
                  </a:moveTo>
                  <a:lnTo>
                    <a:pt x="517893" y="25260"/>
                  </a:lnTo>
                  <a:lnTo>
                    <a:pt x="454748" y="25260"/>
                  </a:lnTo>
                  <a:lnTo>
                    <a:pt x="454748" y="37896"/>
                  </a:lnTo>
                  <a:lnTo>
                    <a:pt x="517893" y="37896"/>
                  </a:lnTo>
                  <a:lnTo>
                    <a:pt x="517893" y="25260"/>
                  </a:lnTo>
                  <a:close/>
                </a:path>
                <a:path w="619125" h="38100">
                  <a:moveTo>
                    <a:pt x="517893" y="0"/>
                  </a:moveTo>
                  <a:lnTo>
                    <a:pt x="505269" y="0"/>
                  </a:lnTo>
                  <a:lnTo>
                    <a:pt x="492633" y="0"/>
                  </a:lnTo>
                  <a:lnTo>
                    <a:pt x="492633" y="12636"/>
                  </a:lnTo>
                  <a:lnTo>
                    <a:pt x="505269" y="12636"/>
                  </a:lnTo>
                  <a:lnTo>
                    <a:pt x="517893" y="12636"/>
                  </a:lnTo>
                  <a:lnTo>
                    <a:pt x="517893" y="0"/>
                  </a:lnTo>
                  <a:close/>
                </a:path>
                <a:path w="619125" h="38100">
                  <a:moveTo>
                    <a:pt x="530542" y="25260"/>
                  </a:moveTo>
                  <a:lnTo>
                    <a:pt x="517906" y="25260"/>
                  </a:lnTo>
                  <a:lnTo>
                    <a:pt x="517906" y="37896"/>
                  </a:lnTo>
                  <a:lnTo>
                    <a:pt x="530542" y="37896"/>
                  </a:lnTo>
                  <a:lnTo>
                    <a:pt x="530542" y="25260"/>
                  </a:lnTo>
                  <a:close/>
                </a:path>
                <a:path w="619125" h="38100">
                  <a:moveTo>
                    <a:pt x="581050" y="0"/>
                  </a:moveTo>
                  <a:lnTo>
                    <a:pt x="581050" y="0"/>
                  </a:lnTo>
                  <a:lnTo>
                    <a:pt x="517906" y="0"/>
                  </a:lnTo>
                  <a:lnTo>
                    <a:pt x="517906" y="12636"/>
                  </a:lnTo>
                  <a:lnTo>
                    <a:pt x="530529" y="12636"/>
                  </a:lnTo>
                  <a:lnTo>
                    <a:pt x="543166" y="12636"/>
                  </a:lnTo>
                  <a:lnTo>
                    <a:pt x="543166" y="25260"/>
                  </a:lnTo>
                  <a:lnTo>
                    <a:pt x="543166" y="37896"/>
                  </a:lnTo>
                  <a:lnTo>
                    <a:pt x="555802" y="37896"/>
                  </a:lnTo>
                  <a:lnTo>
                    <a:pt x="555802" y="25273"/>
                  </a:lnTo>
                  <a:lnTo>
                    <a:pt x="568426" y="25273"/>
                  </a:lnTo>
                  <a:lnTo>
                    <a:pt x="581050" y="25273"/>
                  </a:lnTo>
                  <a:lnTo>
                    <a:pt x="581050" y="12636"/>
                  </a:lnTo>
                  <a:lnTo>
                    <a:pt x="581050" y="0"/>
                  </a:lnTo>
                  <a:close/>
                </a:path>
                <a:path w="619125" h="38100">
                  <a:moveTo>
                    <a:pt x="618947" y="0"/>
                  </a:moveTo>
                  <a:lnTo>
                    <a:pt x="606323" y="0"/>
                  </a:lnTo>
                  <a:lnTo>
                    <a:pt x="606323" y="12636"/>
                  </a:lnTo>
                  <a:lnTo>
                    <a:pt x="593699" y="12636"/>
                  </a:lnTo>
                  <a:lnTo>
                    <a:pt x="593699" y="0"/>
                  </a:lnTo>
                  <a:lnTo>
                    <a:pt x="581063" y="0"/>
                  </a:lnTo>
                  <a:lnTo>
                    <a:pt x="581063" y="12636"/>
                  </a:lnTo>
                  <a:lnTo>
                    <a:pt x="593686" y="12636"/>
                  </a:lnTo>
                  <a:lnTo>
                    <a:pt x="593686" y="25273"/>
                  </a:lnTo>
                  <a:lnTo>
                    <a:pt x="606323" y="25273"/>
                  </a:lnTo>
                  <a:lnTo>
                    <a:pt x="618947" y="25273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98145" y="4975897"/>
              <a:ext cx="619125" cy="25400"/>
            </a:xfrm>
            <a:custGeom>
              <a:avLst/>
              <a:gdLst/>
              <a:ahLst/>
              <a:cxnLst/>
              <a:rect l="l" t="t" r="r" b="b"/>
              <a:pathLst>
                <a:path w="619125" h="25400">
                  <a:moveTo>
                    <a:pt x="12623" y="12636"/>
                  </a:moveTo>
                  <a:lnTo>
                    <a:pt x="0" y="12636"/>
                  </a:lnTo>
                  <a:lnTo>
                    <a:pt x="0" y="25273"/>
                  </a:lnTo>
                  <a:lnTo>
                    <a:pt x="12623" y="25273"/>
                  </a:lnTo>
                  <a:lnTo>
                    <a:pt x="12623" y="12636"/>
                  </a:lnTo>
                  <a:close/>
                </a:path>
                <a:path w="619125" h="25400">
                  <a:moveTo>
                    <a:pt x="50520" y="12636"/>
                  </a:moveTo>
                  <a:lnTo>
                    <a:pt x="37909" y="12636"/>
                  </a:lnTo>
                  <a:lnTo>
                    <a:pt x="25273" y="12636"/>
                  </a:lnTo>
                  <a:lnTo>
                    <a:pt x="12636" y="12636"/>
                  </a:lnTo>
                  <a:lnTo>
                    <a:pt x="12636" y="25273"/>
                  </a:lnTo>
                  <a:lnTo>
                    <a:pt x="25273" y="25273"/>
                  </a:lnTo>
                  <a:lnTo>
                    <a:pt x="37896" y="25273"/>
                  </a:lnTo>
                  <a:lnTo>
                    <a:pt x="50520" y="25273"/>
                  </a:lnTo>
                  <a:lnTo>
                    <a:pt x="50520" y="12636"/>
                  </a:lnTo>
                  <a:close/>
                </a:path>
                <a:path w="619125" h="25400">
                  <a:moveTo>
                    <a:pt x="88417" y="12636"/>
                  </a:moveTo>
                  <a:lnTo>
                    <a:pt x="75806" y="12636"/>
                  </a:lnTo>
                  <a:lnTo>
                    <a:pt x="63169" y="12636"/>
                  </a:lnTo>
                  <a:lnTo>
                    <a:pt x="50533" y="12636"/>
                  </a:lnTo>
                  <a:lnTo>
                    <a:pt x="50533" y="25273"/>
                  </a:lnTo>
                  <a:lnTo>
                    <a:pt x="63169" y="25273"/>
                  </a:lnTo>
                  <a:lnTo>
                    <a:pt x="75793" y="25273"/>
                  </a:lnTo>
                  <a:lnTo>
                    <a:pt x="88417" y="25273"/>
                  </a:lnTo>
                  <a:lnTo>
                    <a:pt x="88417" y="12636"/>
                  </a:lnTo>
                  <a:close/>
                </a:path>
                <a:path w="619125" h="25400">
                  <a:moveTo>
                    <a:pt x="138963" y="12636"/>
                  </a:moveTo>
                  <a:lnTo>
                    <a:pt x="126326" y="12636"/>
                  </a:lnTo>
                  <a:lnTo>
                    <a:pt x="113690" y="12636"/>
                  </a:lnTo>
                  <a:lnTo>
                    <a:pt x="101053" y="12636"/>
                  </a:lnTo>
                  <a:lnTo>
                    <a:pt x="101053" y="25273"/>
                  </a:lnTo>
                  <a:lnTo>
                    <a:pt x="113690" y="25273"/>
                  </a:lnTo>
                  <a:lnTo>
                    <a:pt x="126326" y="25273"/>
                  </a:lnTo>
                  <a:lnTo>
                    <a:pt x="138963" y="25273"/>
                  </a:lnTo>
                  <a:lnTo>
                    <a:pt x="138963" y="12636"/>
                  </a:lnTo>
                  <a:close/>
                </a:path>
                <a:path w="619125" h="25400">
                  <a:moveTo>
                    <a:pt x="164223" y="12636"/>
                  </a:moveTo>
                  <a:lnTo>
                    <a:pt x="151587" y="12636"/>
                  </a:lnTo>
                  <a:lnTo>
                    <a:pt x="151587" y="25273"/>
                  </a:lnTo>
                  <a:lnTo>
                    <a:pt x="164223" y="25273"/>
                  </a:lnTo>
                  <a:lnTo>
                    <a:pt x="164223" y="12636"/>
                  </a:lnTo>
                  <a:close/>
                </a:path>
                <a:path w="619125" h="25400">
                  <a:moveTo>
                    <a:pt x="214744" y="12636"/>
                  </a:moveTo>
                  <a:lnTo>
                    <a:pt x="202120" y="12636"/>
                  </a:lnTo>
                  <a:lnTo>
                    <a:pt x="189484" y="12636"/>
                  </a:lnTo>
                  <a:lnTo>
                    <a:pt x="189484" y="25273"/>
                  </a:lnTo>
                  <a:lnTo>
                    <a:pt x="202107" y="25273"/>
                  </a:lnTo>
                  <a:lnTo>
                    <a:pt x="214744" y="25273"/>
                  </a:lnTo>
                  <a:lnTo>
                    <a:pt x="214744" y="12636"/>
                  </a:lnTo>
                  <a:close/>
                </a:path>
                <a:path w="619125" h="25400">
                  <a:moveTo>
                    <a:pt x="252641" y="12636"/>
                  </a:moveTo>
                  <a:lnTo>
                    <a:pt x="240004" y="12636"/>
                  </a:lnTo>
                  <a:lnTo>
                    <a:pt x="227368" y="12636"/>
                  </a:lnTo>
                  <a:lnTo>
                    <a:pt x="227368" y="25273"/>
                  </a:lnTo>
                  <a:lnTo>
                    <a:pt x="240004" y="25273"/>
                  </a:lnTo>
                  <a:lnTo>
                    <a:pt x="252641" y="25273"/>
                  </a:lnTo>
                  <a:lnTo>
                    <a:pt x="252641" y="12636"/>
                  </a:lnTo>
                  <a:close/>
                </a:path>
                <a:path w="619125" h="25400">
                  <a:moveTo>
                    <a:pt x="328434" y="12636"/>
                  </a:moveTo>
                  <a:lnTo>
                    <a:pt x="315798" y="12636"/>
                  </a:lnTo>
                  <a:lnTo>
                    <a:pt x="303161" y="12636"/>
                  </a:lnTo>
                  <a:lnTo>
                    <a:pt x="303161" y="25273"/>
                  </a:lnTo>
                  <a:lnTo>
                    <a:pt x="315798" y="25273"/>
                  </a:lnTo>
                  <a:lnTo>
                    <a:pt x="328434" y="25273"/>
                  </a:lnTo>
                  <a:lnTo>
                    <a:pt x="328434" y="12636"/>
                  </a:lnTo>
                  <a:close/>
                </a:path>
                <a:path w="619125" h="25400">
                  <a:moveTo>
                    <a:pt x="404215" y="12636"/>
                  </a:moveTo>
                  <a:lnTo>
                    <a:pt x="391591" y="12636"/>
                  </a:lnTo>
                  <a:lnTo>
                    <a:pt x="378955" y="12636"/>
                  </a:lnTo>
                  <a:lnTo>
                    <a:pt x="366318" y="12636"/>
                  </a:lnTo>
                  <a:lnTo>
                    <a:pt x="366318" y="25273"/>
                  </a:lnTo>
                  <a:lnTo>
                    <a:pt x="378955" y="25273"/>
                  </a:lnTo>
                  <a:lnTo>
                    <a:pt x="391579" y="25273"/>
                  </a:lnTo>
                  <a:lnTo>
                    <a:pt x="404215" y="25273"/>
                  </a:lnTo>
                  <a:lnTo>
                    <a:pt x="404215" y="12636"/>
                  </a:lnTo>
                  <a:close/>
                </a:path>
                <a:path w="619125" h="25400">
                  <a:moveTo>
                    <a:pt x="480009" y="12636"/>
                  </a:moveTo>
                  <a:lnTo>
                    <a:pt x="467372" y="12636"/>
                  </a:lnTo>
                  <a:lnTo>
                    <a:pt x="454748" y="12636"/>
                  </a:lnTo>
                  <a:lnTo>
                    <a:pt x="442112" y="12636"/>
                  </a:lnTo>
                  <a:lnTo>
                    <a:pt x="442112" y="25273"/>
                  </a:lnTo>
                  <a:lnTo>
                    <a:pt x="454748" y="25273"/>
                  </a:lnTo>
                  <a:lnTo>
                    <a:pt x="467372" y="25273"/>
                  </a:lnTo>
                  <a:lnTo>
                    <a:pt x="480009" y="25273"/>
                  </a:lnTo>
                  <a:lnTo>
                    <a:pt x="480009" y="12636"/>
                  </a:lnTo>
                  <a:close/>
                </a:path>
                <a:path w="619125" h="25400">
                  <a:moveTo>
                    <a:pt x="555802" y="0"/>
                  </a:moveTo>
                  <a:lnTo>
                    <a:pt x="543166" y="0"/>
                  </a:lnTo>
                  <a:lnTo>
                    <a:pt x="543166" y="12636"/>
                  </a:lnTo>
                  <a:lnTo>
                    <a:pt x="555802" y="12636"/>
                  </a:lnTo>
                  <a:lnTo>
                    <a:pt x="555802" y="0"/>
                  </a:lnTo>
                  <a:close/>
                </a:path>
                <a:path w="619125" h="25400">
                  <a:moveTo>
                    <a:pt x="581050" y="0"/>
                  </a:moveTo>
                  <a:lnTo>
                    <a:pt x="568426" y="0"/>
                  </a:lnTo>
                  <a:lnTo>
                    <a:pt x="568426" y="12636"/>
                  </a:lnTo>
                  <a:lnTo>
                    <a:pt x="581050" y="12636"/>
                  </a:lnTo>
                  <a:lnTo>
                    <a:pt x="581050" y="0"/>
                  </a:lnTo>
                  <a:close/>
                </a:path>
                <a:path w="619125" h="25400">
                  <a:moveTo>
                    <a:pt x="618947" y="12636"/>
                  </a:moveTo>
                  <a:lnTo>
                    <a:pt x="606323" y="12636"/>
                  </a:lnTo>
                  <a:lnTo>
                    <a:pt x="593699" y="12636"/>
                  </a:lnTo>
                  <a:lnTo>
                    <a:pt x="593699" y="0"/>
                  </a:lnTo>
                  <a:lnTo>
                    <a:pt x="581063" y="0"/>
                  </a:lnTo>
                  <a:lnTo>
                    <a:pt x="581063" y="12636"/>
                  </a:lnTo>
                  <a:lnTo>
                    <a:pt x="581063" y="25273"/>
                  </a:lnTo>
                  <a:lnTo>
                    <a:pt x="593686" y="25273"/>
                  </a:lnTo>
                  <a:lnTo>
                    <a:pt x="606323" y="25273"/>
                  </a:lnTo>
                  <a:lnTo>
                    <a:pt x="618947" y="25273"/>
                  </a:lnTo>
                  <a:lnTo>
                    <a:pt x="618947" y="1263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39" name="object 39">
            <a:hlinkClick r:id="rId2"/>
          </p:cNvPr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3468052" y="767626"/>
            <a:ext cx="5715000" cy="4446930"/>
          </a:xfrm>
          <a:prstGeom prst="rect">
            <a:avLst/>
          </a:prstGeom>
        </p:spPr>
      </p:pic>
      <p:sp>
        <p:nvSpPr>
          <p:cNvPr id="40" name="object 40"/>
          <p:cNvSpPr txBox="1"/>
          <p:nvPr/>
        </p:nvSpPr>
        <p:spPr>
          <a:xfrm>
            <a:off x="4765560" y="7521740"/>
            <a:ext cx="527685" cy="160020"/>
          </a:xfrm>
          <a:prstGeom prst="rect">
            <a:avLst/>
          </a:prstGeom>
        </p:spPr>
        <p:txBody>
          <a:bodyPr vert="horz" wrap="square" lIns="0" tIns="571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45"/>
              </a:spcBef>
            </a:pPr>
            <a:r>
              <a:rPr sz="900" dirty="0">
                <a:solidFill>
                  <a:srgbClr val="FFFFFF"/>
                </a:solidFill>
                <a:latin typeface="Raleway"/>
                <a:cs typeface="Raleway"/>
              </a:rPr>
              <a:t>Page: </a:t>
            </a:r>
            <a:r>
              <a:rPr sz="900" spc="-25" dirty="0">
                <a:solidFill>
                  <a:srgbClr val="FFFFFF"/>
                </a:solidFill>
                <a:latin typeface="Raleway"/>
                <a:cs typeface="Raleway"/>
              </a:rPr>
              <a:t>223</a:t>
            </a:r>
            <a:endParaRPr sz="900">
              <a:latin typeface="Raleway"/>
              <a:cs typeface="Raleway"/>
            </a:endParaRPr>
          </a:p>
        </p:txBody>
      </p:sp>
      <p:graphicFrame>
        <p:nvGraphicFramePr>
          <p:cNvPr id="2" name="Object 1">
            <a:extLst>
              <a:ext uri="{FF2B5EF4-FFF2-40B4-BE49-F238E27FC236}">
                <a16:creationId xmlns:a16="http://schemas.microsoft.com/office/drawing/2014/main" id="{82B81D74-992C-1FAF-4CCA-E581A8437DF5}"/>
              </a:ext>
            </a:extLst>
          </p:cNvPr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3305606244"/>
              </p:ext>
            </p:extLst>
          </p:nvPr>
        </p:nvGraphicFramePr>
        <p:xfrm>
          <a:off x="1524000" y="5358172"/>
          <a:ext cx="8391586" cy="1722291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Worksheet" r:id="rId4" imgW="8724900" imgH="1790700" progId="Excel.Sheet.12">
                  <p:embed/>
                </p:oleObj>
              </mc:Choice>
              <mc:Fallback>
                <p:oleObj name="Worksheet" r:id="rId4" imgW="8724900" imgH="1790700" progId="Excel.Sheet.12">
                  <p:embed/>
                  <p:pic>
                    <p:nvPicPr>
                      <p:cNvPr id="2" name="Object 1">
                        <a:extLst>
                          <a:ext uri="{FF2B5EF4-FFF2-40B4-BE49-F238E27FC236}">
                            <a16:creationId xmlns:a16="http://schemas.microsoft.com/office/drawing/2014/main" id="{82B81D74-992C-1FAF-4CCA-E581A8437DF5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24000" y="5358172"/>
                        <a:ext cx="8391586" cy="1722291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3" name="object 38">
            <a:hlinkClick r:id="rId6"/>
            <a:extLst>
              <a:ext uri="{FF2B5EF4-FFF2-40B4-BE49-F238E27FC236}">
                <a16:creationId xmlns:a16="http://schemas.microsoft.com/office/drawing/2014/main" id="{FC2F178B-4008-BED7-35F7-B3B3BADB0203}"/>
              </a:ext>
            </a:extLst>
          </p:cNvPr>
          <p:cNvPicPr/>
          <p:nvPr/>
        </p:nvPicPr>
        <p:blipFill>
          <a:blip r:embed="rId7" cstate="print"/>
          <a:stretch>
            <a:fillRect/>
          </a:stretch>
        </p:blipFill>
        <p:spPr>
          <a:xfrm>
            <a:off x="7811949" y="3505707"/>
            <a:ext cx="2123033" cy="1651965"/>
          </a:xfrm>
          <a:prstGeom prst="rect">
            <a:avLst/>
          </a:prstGeom>
        </p:spPr>
      </p:pic>
      <p:pic>
        <p:nvPicPr>
          <p:cNvPr id="4" name="Picture 3" descr="A picture containing logo&#10;&#10;Description automatically generated">
            <a:extLst>
              <a:ext uri="{FF2B5EF4-FFF2-40B4-BE49-F238E27FC236}">
                <a16:creationId xmlns:a16="http://schemas.microsoft.com/office/drawing/2014/main" id="{9B152AED-84E9-128C-5A9D-B47D1A18B471}"/>
              </a:ext>
            </a:extLst>
          </p:cNvPr>
          <p:cNvPicPr>
            <a:picLocks noChangeAspect="1"/>
          </p:cNvPicPr>
          <p:nvPr/>
        </p:nvPicPr>
        <p:blipFill rotWithShape="1"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6732"/>
          <a:stretch/>
        </p:blipFill>
        <p:spPr>
          <a:xfrm>
            <a:off x="98739" y="6423819"/>
            <a:ext cx="1293202" cy="1232368"/>
          </a:xfrm>
          <a:prstGeom prst="rect">
            <a:avLst/>
          </a:prstGeom>
        </p:spPr>
      </p:pic>
      <p:sp>
        <p:nvSpPr>
          <p:cNvPr id="41" name="Rectangle 40">
            <a:extLst>
              <a:ext uri="{FF2B5EF4-FFF2-40B4-BE49-F238E27FC236}">
                <a16:creationId xmlns:a16="http://schemas.microsoft.com/office/drawing/2014/main" id="{0D92B4C8-D45F-A0F5-94E0-05236C173572}"/>
              </a:ext>
            </a:extLst>
          </p:cNvPr>
          <p:cNvSpPr/>
          <p:nvPr/>
        </p:nvSpPr>
        <p:spPr>
          <a:xfrm>
            <a:off x="8867655" y="5337604"/>
            <a:ext cx="1174180" cy="1763426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06739874"/>
      </p:ext>
    </p:extLst>
  </p:cSld>
  <p:clrMapOvr>
    <a:masterClrMapping/>
  </p:clrMapOvr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object 6"/>
          <p:cNvSpPr txBox="1"/>
          <p:nvPr/>
        </p:nvSpPr>
        <p:spPr>
          <a:xfrm>
            <a:off x="5898515" y="890714"/>
            <a:ext cx="3187700" cy="1187505"/>
          </a:xfrm>
          <a:prstGeom prst="rect">
            <a:avLst/>
          </a:prstGeom>
        </p:spPr>
        <p:txBody>
          <a:bodyPr vert="horz" wrap="square" lIns="0" tIns="27940" rIns="0" bIns="0" rtlCol="0">
            <a:spAutoFit/>
          </a:bodyPr>
          <a:lstStyle/>
          <a:p>
            <a:pPr marL="12700" marR="330835">
              <a:lnSpc>
                <a:spcPts val="1350"/>
              </a:lnSpc>
              <a:spcBef>
                <a:spcPts val="220"/>
              </a:spcBef>
            </a:pPr>
            <a:r>
              <a:rPr sz="1200" b="1" spc="95" dirty="0">
                <a:latin typeface="Arial"/>
                <a:cs typeface="Arial"/>
              </a:rPr>
              <a:t>NOVA</a:t>
            </a:r>
            <a:r>
              <a:rPr sz="1200" b="1" spc="85" dirty="0">
                <a:latin typeface="Arial"/>
                <a:cs typeface="Arial"/>
              </a:rPr>
              <a:t> </a:t>
            </a:r>
            <a:r>
              <a:rPr sz="1200" b="1" spc="50" dirty="0">
                <a:latin typeface="Arial"/>
                <a:cs typeface="Arial"/>
              </a:rPr>
              <a:t>3-</a:t>
            </a:r>
            <a:r>
              <a:rPr sz="1200" b="1" spc="70" dirty="0">
                <a:latin typeface="Arial"/>
                <a:cs typeface="Arial"/>
              </a:rPr>
              <a:t>PIECE</a:t>
            </a:r>
            <a:r>
              <a:rPr sz="1200" b="1" spc="85" dirty="0">
                <a:latin typeface="Arial"/>
                <a:cs typeface="Arial"/>
              </a:rPr>
              <a:t> </a:t>
            </a:r>
            <a:r>
              <a:rPr sz="1200" b="1" spc="55" dirty="0">
                <a:latin typeface="Arial"/>
                <a:cs typeface="Arial"/>
              </a:rPr>
              <a:t>SET(COCKTAIL</a:t>
            </a:r>
            <a:r>
              <a:rPr sz="1200" b="1" spc="85" dirty="0">
                <a:latin typeface="Arial"/>
                <a:cs typeface="Arial"/>
              </a:rPr>
              <a:t> </a:t>
            </a:r>
            <a:r>
              <a:rPr sz="1200" b="1" spc="170" dirty="0">
                <a:latin typeface="Arial"/>
                <a:cs typeface="Arial"/>
              </a:rPr>
              <a:t>&amp;</a:t>
            </a:r>
            <a:r>
              <a:rPr sz="1200" b="1" spc="85" dirty="0">
                <a:latin typeface="Arial"/>
                <a:cs typeface="Arial"/>
              </a:rPr>
              <a:t> </a:t>
            </a:r>
            <a:r>
              <a:rPr sz="1200" b="1" spc="114" dirty="0">
                <a:latin typeface="Arial"/>
                <a:cs typeface="Arial"/>
              </a:rPr>
              <a:t>2 </a:t>
            </a:r>
            <a:r>
              <a:rPr sz="1200" b="1" spc="85" dirty="0">
                <a:latin typeface="Arial"/>
                <a:cs typeface="Arial"/>
              </a:rPr>
              <a:t>END</a:t>
            </a:r>
            <a:r>
              <a:rPr sz="1200" b="1" spc="90" dirty="0">
                <a:latin typeface="Arial"/>
                <a:cs typeface="Arial"/>
              </a:rPr>
              <a:t> </a:t>
            </a:r>
            <a:r>
              <a:rPr sz="1200" b="1" spc="40" dirty="0">
                <a:latin typeface="Arial"/>
                <a:cs typeface="Arial"/>
              </a:rPr>
              <a:t>TABLES)</a:t>
            </a:r>
            <a:endParaRPr sz="1200" dirty="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700" dirty="0">
              <a:latin typeface="Raleway"/>
              <a:cs typeface="Raleway"/>
            </a:endParaRPr>
          </a:p>
          <a:p>
            <a:pPr marL="12700" marR="5080">
              <a:lnSpc>
                <a:spcPct val="100000"/>
              </a:lnSpc>
              <a:spcBef>
                <a:spcPts val="5"/>
              </a:spcBef>
            </a:pPr>
            <a:r>
              <a:rPr sz="750" dirty="0">
                <a:latin typeface="Raleway"/>
                <a:cs typeface="Raleway"/>
              </a:rPr>
              <a:t>Sparkle and glamor are the hallmarks of this delightful set of </a:t>
            </a:r>
            <a:r>
              <a:rPr sz="750" spc="-10" dirty="0">
                <a:latin typeface="Raleway"/>
                <a:cs typeface="Raleway"/>
              </a:rPr>
              <a:t>tables.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Contemporary styling combines with a chrome metal base </a:t>
            </a:r>
            <a:r>
              <a:rPr sz="750" spc="-25" dirty="0">
                <a:latin typeface="Raleway"/>
                <a:cs typeface="Raleway"/>
              </a:rPr>
              <a:t>and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tempered glass table to create a Cocktail, Sofa and End Tables that </a:t>
            </a:r>
            <a:r>
              <a:rPr sz="750" spc="-25" dirty="0">
                <a:latin typeface="Raleway"/>
                <a:cs typeface="Raleway"/>
              </a:rPr>
              <a:t>are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light and airy but still stand out with plenty of glimmer from the </a:t>
            </a:r>
            <a:r>
              <a:rPr sz="750" spc="-10" dirty="0">
                <a:latin typeface="Raleway"/>
                <a:cs typeface="Raleway"/>
              </a:rPr>
              <a:t>glass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and chrome. These tables are sure to complete any living room with </a:t>
            </a:r>
            <a:r>
              <a:rPr sz="750" spc="-25" dirty="0">
                <a:latin typeface="Raleway"/>
                <a:cs typeface="Raleway"/>
              </a:rPr>
              <a:t>the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sophistication and style you will </a:t>
            </a:r>
            <a:r>
              <a:rPr sz="750" spc="-10" dirty="0">
                <a:latin typeface="Raleway"/>
                <a:cs typeface="Raleway"/>
              </a:rPr>
              <a:t>love!</a:t>
            </a:r>
            <a:endParaRPr sz="750" dirty="0">
              <a:latin typeface="Raleway"/>
              <a:cs typeface="Raleway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6279515" y="2569146"/>
            <a:ext cx="2782570" cy="5969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sz="750" dirty="0">
                <a:latin typeface="Raleway"/>
                <a:cs typeface="Raleway"/>
              </a:rPr>
              <a:t>Collection features chrome metal tables with 12mm </a:t>
            </a:r>
            <a:r>
              <a:rPr sz="750" spc="-10" dirty="0">
                <a:latin typeface="Raleway"/>
                <a:cs typeface="Raleway"/>
              </a:rPr>
              <a:t>tempered,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layon floating glass </a:t>
            </a:r>
            <a:r>
              <a:rPr sz="750" spc="-20" dirty="0">
                <a:latin typeface="Raleway"/>
                <a:cs typeface="Raleway"/>
              </a:rPr>
              <a:t>tops</a:t>
            </a:r>
            <a:endParaRPr sz="750">
              <a:latin typeface="Raleway"/>
              <a:cs typeface="Raleway"/>
            </a:endParaRPr>
          </a:p>
          <a:p>
            <a:pPr marL="12700" marR="19177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Tables feature “x” shaped stretchers for support and </a:t>
            </a:r>
            <a:r>
              <a:rPr sz="750" spc="-10" dirty="0">
                <a:latin typeface="Raleway"/>
                <a:cs typeface="Raleway"/>
              </a:rPr>
              <a:t>visual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spc="-10" dirty="0">
                <a:latin typeface="Raleway"/>
                <a:cs typeface="Raleway"/>
              </a:rPr>
              <a:t>interest</a:t>
            </a:r>
            <a:endParaRPr sz="75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Sofa Table not </a:t>
            </a:r>
            <a:r>
              <a:rPr sz="750" spc="-10" dirty="0">
                <a:latin typeface="Raleway"/>
                <a:cs typeface="Raleway"/>
              </a:rPr>
              <a:t>available</a:t>
            </a:r>
            <a:endParaRPr sz="750">
              <a:latin typeface="Raleway"/>
              <a:cs typeface="Raleway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6176645" y="262322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6176645" y="285182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6176645" y="308042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 txBox="1"/>
          <p:nvPr/>
        </p:nvSpPr>
        <p:spPr>
          <a:xfrm>
            <a:off x="5886046" y="3270650"/>
            <a:ext cx="1352550" cy="243656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50" u="sng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2"/>
              </a:rPr>
              <a:t>Read </a:t>
            </a:r>
            <a:r>
              <a:rPr sz="750" u="sng" spc="-20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2"/>
              </a:rPr>
              <a:t>More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</a:pPr>
            <a:r>
              <a:rPr sz="750" b="1" dirty="0">
                <a:latin typeface="Raleway"/>
                <a:cs typeface="Raleway"/>
              </a:rPr>
              <a:t>Price:</a:t>
            </a:r>
            <a:r>
              <a:rPr sz="750" b="1" spc="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From: </a:t>
            </a:r>
            <a:r>
              <a:rPr sz="750" spc="-10" dirty="0">
                <a:latin typeface="Raleway"/>
                <a:cs typeface="Raleway"/>
              </a:rPr>
              <a:t>$307.00</a:t>
            </a:r>
            <a:endParaRPr sz="750" dirty="0">
              <a:latin typeface="Raleway"/>
              <a:cs typeface="Raleway"/>
            </a:endParaRPr>
          </a:p>
        </p:txBody>
      </p:sp>
      <p:grpSp>
        <p:nvGrpSpPr>
          <p:cNvPr id="12" name="object 12"/>
          <p:cNvGrpSpPr/>
          <p:nvPr/>
        </p:nvGrpSpPr>
        <p:grpSpPr>
          <a:xfrm>
            <a:off x="5886046" y="3587345"/>
            <a:ext cx="727710" cy="727710"/>
            <a:chOff x="5907614" y="3814692"/>
            <a:chExt cx="727710" cy="727710"/>
          </a:xfrm>
        </p:grpSpPr>
        <p:sp>
          <p:nvSpPr>
            <p:cNvPr id="13" name="object 13"/>
            <p:cNvSpPr/>
            <p:nvPr/>
          </p:nvSpPr>
          <p:spPr>
            <a:xfrm>
              <a:off x="5911215" y="3818293"/>
              <a:ext cx="720090" cy="720090"/>
            </a:xfrm>
            <a:custGeom>
              <a:avLst/>
              <a:gdLst/>
              <a:ahLst/>
              <a:cxnLst/>
              <a:rect l="l" t="t" r="r" b="b"/>
              <a:pathLst>
                <a:path w="720090" h="720089">
                  <a:moveTo>
                    <a:pt x="0" y="0"/>
                  </a:moveTo>
                  <a:lnTo>
                    <a:pt x="720001" y="0"/>
                  </a:lnTo>
                  <a:lnTo>
                    <a:pt x="720001" y="720001"/>
                  </a:lnTo>
                  <a:lnTo>
                    <a:pt x="0" y="720001"/>
                  </a:lnTo>
                  <a:lnTo>
                    <a:pt x="0" y="0"/>
                  </a:lnTo>
                  <a:close/>
                </a:path>
              </a:pathLst>
            </a:custGeom>
            <a:ln w="72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5961735" y="3868813"/>
              <a:ext cx="619125" cy="38100"/>
            </a:xfrm>
            <a:custGeom>
              <a:avLst/>
              <a:gdLst/>
              <a:ahLst/>
              <a:cxnLst/>
              <a:rect l="l" t="t" r="r" b="b"/>
              <a:pathLst>
                <a:path w="619125" h="38100">
                  <a:moveTo>
                    <a:pt x="63169" y="25273"/>
                  </a:moveTo>
                  <a:lnTo>
                    <a:pt x="50533" y="25273"/>
                  </a:lnTo>
                  <a:lnTo>
                    <a:pt x="37909" y="25273"/>
                  </a:lnTo>
                  <a:lnTo>
                    <a:pt x="25273" y="25273"/>
                  </a:lnTo>
                  <a:lnTo>
                    <a:pt x="25273" y="37909"/>
                  </a:lnTo>
                  <a:lnTo>
                    <a:pt x="37896" y="37909"/>
                  </a:lnTo>
                  <a:lnTo>
                    <a:pt x="50533" y="37909"/>
                  </a:lnTo>
                  <a:lnTo>
                    <a:pt x="63169" y="37909"/>
                  </a:lnTo>
                  <a:lnTo>
                    <a:pt x="63169" y="25273"/>
                  </a:lnTo>
                  <a:close/>
                </a:path>
                <a:path w="619125" h="38100">
                  <a:moveTo>
                    <a:pt x="88430" y="0"/>
                  </a:moveTo>
                  <a:lnTo>
                    <a:pt x="88430" y="0"/>
                  </a:lnTo>
                  <a:lnTo>
                    <a:pt x="0" y="0"/>
                  </a:lnTo>
                  <a:lnTo>
                    <a:pt x="0" y="12636"/>
                  </a:lnTo>
                  <a:lnTo>
                    <a:pt x="0" y="25273"/>
                  </a:lnTo>
                  <a:lnTo>
                    <a:pt x="0" y="37909"/>
                  </a:lnTo>
                  <a:lnTo>
                    <a:pt x="12636" y="37909"/>
                  </a:lnTo>
                  <a:lnTo>
                    <a:pt x="12636" y="25273"/>
                  </a:lnTo>
                  <a:lnTo>
                    <a:pt x="12636" y="12636"/>
                  </a:lnTo>
                  <a:lnTo>
                    <a:pt x="25273" y="12636"/>
                  </a:lnTo>
                  <a:lnTo>
                    <a:pt x="75793" y="12636"/>
                  </a:lnTo>
                  <a:lnTo>
                    <a:pt x="75793" y="25273"/>
                  </a:lnTo>
                  <a:lnTo>
                    <a:pt x="75793" y="37909"/>
                  </a:lnTo>
                  <a:lnTo>
                    <a:pt x="88430" y="37909"/>
                  </a:lnTo>
                  <a:lnTo>
                    <a:pt x="88430" y="25273"/>
                  </a:lnTo>
                  <a:lnTo>
                    <a:pt x="88430" y="12636"/>
                  </a:lnTo>
                  <a:lnTo>
                    <a:pt x="88430" y="0"/>
                  </a:lnTo>
                  <a:close/>
                </a:path>
                <a:path w="619125" h="38100">
                  <a:moveTo>
                    <a:pt x="113690" y="0"/>
                  </a:moveTo>
                  <a:lnTo>
                    <a:pt x="101053" y="0"/>
                  </a:lnTo>
                  <a:lnTo>
                    <a:pt x="101053" y="12636"/>
                  </a:lnTo>
                  <a:lnTo>
                    <a:pt x="101053" y="25273"/>
                  </a:lnTo>
                  <a:lnTo>
                    <a:pt x="113690" y="25273"/>
                  </a:lnTo>
                  <a:lnTo>
                    <a:pt x="113690" y="12636"/>
                  </a:lnTo>
                  <a:lnTo>
                    <a:pt x="113690" y="0"/>
                  </a:lnTo>
                  <a:close/>
                </a:path>
                <a:path w="619125" h="38100">
                  <a:moveTo>
                    <a:pt x="138963" y="0"/>
                  </a:moveTo>
                  <a:lnTo>
                    <a:pt x="126326" y="0"/>
                  </a:lnTo>
                  <a:lnTo>
                    <a:pt x="126326" y="12636"/>
                  </a:lnTo>
                  <a:lnTo>
                    <a:pt x="126326" y="25273"/>
                  </a:lnTo>
                  <a:lnTo>
                    <a:pt x="126326" y="37909"/>
                  </a:lnTo>
                  <a:lnTo>
                    <a:pt x="138963" y="37909"/>
                  </a:lnTo>
                  <a:lnTo>
                    <a:pt x="138963" y="25273"/>
                  </a:lnTo>
                  <a:lnTo>
                    <a:pt x="138963" y="12636"/>
                  </a:lnTo>
                  <a:lnTo>
                    <a:pt x="138963" y="0"/>
                  </a:lnTo>
                  <a:close/>
                </a:path>
                <a:path w="619125" h="38100">
                  <a:moveTo>
                    <a:pt x="240004" y="12636"/>
                  </a:moveTo>
                  <a:lnTo>
                    <a:pt x="227380" y="12636"/>
                  </a:lnTo>
                  <a:lnTo>
                    <a:pt x="227380" y="0"/>
                  </a:lnTo>
                  <a:lnTo>
                    <a:pt x="214744" y="0"/>
                  </a:lnTo>
                  <a:lnTo>
                    <a:pt x="214744" y="12636"/>
                  </a:lnTo>
                  <a:lnTo>
                    <a:pt x="202120" y="12636"/>
                  </a:lnTo>
                  <a:lnTo>
                    <a:pt x="202120" y="0"/>
                  </a:lnTo>
                  <a:lnTo>
                    <a:pt x="189484" y="0"/>
                  </a:lnTo>
                  <a:lnTo>
                    <a:pt x="176847" y="0"/>
                  </a:lnTo>
                  <a:lnTo>
                    <a:pt x="164223" y="0"/>
                  </a:lnTo>
                  <a:lnTo>
                    <a:pt x="151587" y="0"/>
                  </a:lnTo>
                  <a:lnTo>
                    <a:pt x="151587" y="12636"/>
                  </a:lnTo>
                  <a:lnTo>
                    <a:pt x="164211" y="12636"/>
                  </a:lnTo>
                  <a:lnTo>
                    <a:pt x="176847" y="12636"/>
                  </a:lnTo>
                  <a:lnTo>
                    <a:pt x="176847" y="25273"/>
                  </a:lnTo>
                  <a:lnTo>
                    <a:pt x="164211" y="25273"/>
                  </a:lnTo>
                  <a:lnTo>
                    <a:pt x="164211" y="37909"/>
                  </a:lnTo>
                  <a:lnTo>
                    <a:pt x="176847" y="37909"/>
                  </a:lnTo>
                  <a:lnTo>
                    <a:pt x="189484" y="37909"/>
                  </a:lnTo>
                  <a:lnTo>
                    <a:pt x="189484" y="25273"/>
                  </a:lnTo>
                  <a:lnTo>
                    <a:pt x="202107" y="25273"/>
                  </a:lnTo>
                  <a:lnTo>
                    <a:pt x="202107" y="37909"/>
                  </a:lnTo>
                  <a:lnTo>
                    <a:pt x="214744" y="37909"/>
                  </a:lnTo>
                  <a:lnTo>
                    <a:pt x="227380" y="37909"/>
                  </a:lnTo>
                  <a:lnTo>
                    <a:pt x="227380" y="25273"/>
                  </a:lnTo>
                  <a:lnTo>
                    <a:pt x="240004" y="25273"/>
                  </a:lnTo>
                  <a:lnTo>
                    <a:pt x="240004" y="12636"/>
                  </a:lnTo>
                  <a:close/>
                </a:path>
                <a:path w="619125" h="38100">
                  <a:moveTo>
                    <a:pt x="290537" y="12636"/>
                  </a:moveTo>
                  <a:lnTo>
                    <a:pt x="277901" y="12636"/>
                  </a:lnTo>
                  <a:lnTo>
                    <a:pt x="277901" y="25273"/>
                  </a:lnTo>
                  <a:lnTo>
                    <a:pt x="265277" y="25273"/>
                  </a:lnTo>
                  <a:lnTo>
                    <a:pt x="252641" y="25273"/>
                  </a:lnTo>
                  <a:lnTo>
                    <a:pt x="240004" y="25273"/>
                  </a:lnTo>
                  <a:lnTo>
                    <a:pt x="240004" y="37909"/>
                  </a:lnTo>
                  <a:lnTo>
                    <a:pt x="290537" y="37909"/>
                  </a:lnTo>
                  <a:lnTo>
                    <a:pt x="290537" y="25273"/>
                  </a:lnTo>
                  <a:lnTo>
                    <a:pt x="290537" y="12636"/>
                  </a:lnTo>
                  <a:close/>
                </a:path>
                <a:path w="619125" h="38100">
                  <a:moveTo>
                    <a:pt x="315798" y="12636"/>
                  </a:moveTo>
                  <a:lnTo>
                    <a:pt x="303174" y="12636"/>
                  </a:lnTo>
                  <a:lnTo>
                    <a:pt x="303174" y="0"/>
                  </a:lnTo>
                  <a:lnTo>
                    <a:pt x="290537" y="0"/>
                  </a:lnTo>
                  <a:lnTo>
                    <a:pt x="290537" y="12636"/>
                  </a:lnTo>
                  <a:lnTo>
                    <a:pt x="303161" y="12636"/>
                  </a:lnTo>
                  <a:lnTo>
                    <a:pt x="303161" y="25273"/>
                  </a:lnTo>
                  <a:lnTo>
                    <a:pt x="303161" y="37909"/>
                  </a:lnTo>
                  <a:lnTo>
                    <a:pt x="315798" y="37909"/>
                  </a:lnTo>
                  <a:lnTo>
                    <a:pt x="315798" y="25273"/>
                  </a:lnTo>
                  <a:lnTo>
                    <a:pt x="315798" y="12636"/>
                  </a:lnTo>
                  <a:close/>
                </a:path>
                <a:path w="619125" h="38100">
                  <a:moveTo>
                    <a:pt x="328434" y="0"/>
                  </a:moveTo>
                  <a:lnTo>
                    <a:pt x="315798" y="0"/>
                  </a:lnTo>
                  <a:lnTo>
                    <a:pt x="315798" y="12636"/>
                  </a:lnTo>
                  <a:lnTo>
                    <a:pt x="328434" y="12636"/>
                  </a:lnTo>
                  <a:lnTo>
                    <a:pt x="328434" y="0"/>
                  </a:lnTo>
                  <a:close/>
                </a:path>
                <a:path w="619125" h="38100">
                  <a:moveTo>
                    <a:pt x="454748" y="12636"/>
                  </a:moveTo>
                  <a:lnTo>
                    <a:pt x="442112" y="12636"/>
                  </a:lnTo>
                  <a:lnTo>
                    <a:pt x="429488" y="12636"/>
                  </a:lnTo>
                  <a:lnTo>
                    <a:pt x="429488" y="0"/>
                  </a:lnTo>
                  <a:lnTo>
                    <a:pt x="429475" y="12636"/>
                  </a:lnTo>
                  <a:lnTo>
                    <a:pt x="429475" y="25273"/>
                  </a:lnTo>
                  <a:lnTo>
                    <a:pt x="378955" y="25273"/>
                  </a:lnTo>
                  <a:lnTo>
                    <a:pt x="378955" y="12636"/>
                  </a:lnTo>
                  <a:lnTo>
                    <a:pt x="429475" y="12636"/>
                  </a:lnTo>
                  <a:lnTo>
                    <a:pt x="429475" y="0"/>
                  </a:lnTo>
                  <a:lnTo>
                    <a:pt x="366318" y="0"/>
                  </a:lnTo>
                  <a:lnTo>
                    <a:pt x="366318" y="12636"/>
                  </a:lnTo>
                  <a:lnTo>
                    <a:pt x="366318" y="25273"/>
                  </a:lnTo>
                  <a:lnTo>
                    <a:pt x="353695" y="25273"/>
                  </a:lnTo>
                  <a:lnTo>
                    <a:pt x="341058" y="25273"/>
                  </a:lnTo>
                  <a:lnTo>
                    <a:pt x="341058" y="37909"/>
                  </a:lnTo>
                  <a:lnTo>
                    <a:pt x="353695" y="37909"/>
                  </a:lnTo>
                  <a:lnTo>
                    <a:pt x="366318" y="37909"/>
                  </a:lnTo>
                  <a:lnTo>
                    <a:pt x="429488" y="37909"/>
                  </a:lnTo>
                  <a:lnTo>
                    <a:pt x="429488" y="25273"/>
                  </a:lnTo>
                  <a:lnTo>
                    <a:pt x="442112" y="25273"/>
                  </a:lnTo>
                  <a:lnTo>
                    <a:pt x="454748" y="25273"/>
                  </a:lnTo>
                  <a:lnTo>
                    <a:pt x="454748" y="12636"/>
                  </a:lnTo>
                  <a:close/>
                </a:path>
                <a:path w="619125" h="38100">
                  <a:moveTo>
                    <a:pt x="467385" y="0"/>
                  </a:moveTo>
                  <a:lnTo>
                    <a:pt x="454748" y="0"/>
                  </a:lnTo>
                  <a:lnTo>
                    <a:pt x="454748" y="12636"/>
                  </a:lnTo>
                  <a:lnTo>
                    <a:pt x="467385" y="12636"/>
                  </a:lnTo>
                  <a:lnTo>
                    <a:pt x="467385" y="0"/>
                  </a:lnTo>
                  <a:close/>
                </a:path>
                <a:path w="619125" h="38100">
                  <a:moveTo>
                    <a:pt x="517906" y="0"/>
                  </a:moveTo>
                  <a:lnTo>
                    <a:pt x="505269" y="0"/>
                  </a:lnTo>
                  <a:lnTo>
                    <a:pt x="505269" y="12636"/>
                  </a:lnTo>
                  <a:lnTo>
                    <a:pt x="492645" y="12636"/>
                  </a:lnTo>
                  <a:lnTo>
                    <a:pt x="480009" y="12636"/>
                  </a:lnTo>
                  <a:lnTo>
                    <a:pt x="480009" y="25273"/>
                  </a:lnTo>
                  <a:lnTo>
                    <a:pt x="492633" y="25273"/>
                  </a:lnTo>
                  <a:lnTo>
                    <a:pt x="505269" y="25273"/>
                  </a:lnTo>
                  <a:lnTo>
                    <a:pt x="517906" y="25273"/>
                  </a:lnTo>
                  <a:lnTo>
                    <a:pt x="517906" y="12636"/>
                  </a:lnTo>
                  <a:lnTo>
                    <a:pt x="517906" y="0"/>
                  </a:lnTo>
                  <a:close/>
                </a:path>
                <a:path w="619125" h="38100">
                  <a:moveTo>
                    <a:pt x="618947" y="0"/>
                  </a:moveTo>
                  <a:lnTo>
                    <a:pt x="618947" y="0"/>
                  </a:lnTo>
                  <a:lnTo>
                    <a:pt x="530529" y="0"/>
                  </a:lnTo>
                  <a:lnTo>
                    <a:pt x="530529" y="12636"/>
                  </a:lnTo>
                  <a:lnTo>
                    <a:pt x="530529" y="25273"/>
                  </a:lnTo>
                  <a:lnTo>
                    <a:pt x="543166" y="25273"/>
                  </a:lnTo>
                  <a:lnTo>
                    <a:pt x="543166" y="12636"/>
                  </a:lnTo>
                  <a:lnTo>
                    <a:pt x="555790" y="12636"/>
                  </a:lnTo>
                  <a:lnTo>
                    <a:pt x="606310" y="12636"/>
                  </a:lnTo>
                  <a:lnTo>
                    <a:pt x="606310" y="25273"/>
                  </a:lnTo>
                  <a:lnTo>
                    <a:pt x="618947" y="25273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5961735" y="3894086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36" y="12623"/>
                  </a:moveTo>
                  <a:lnTo>
                    <a:pt x="0" y="12623"/>
                  </a:lnTo>
                  <a:lnTo>
                    <a:pt x="0" y="25260"/>
                  </a:lnTo>
                  <a:lnTo>
                    <a:pt x="0" y="37884"/>
                  </a:lnTo>
                  <a:lnTo>
                    <a:pt x="0" y="50520"/>
                  </a:lnTo>
                  <a:lnTo>
                    <a:pt x="12636" y="50520"/>
                  </a:lnTo>
                  <a:lnTo>
                    <a:pt x="12636" y="37896"/>
                  </a:lnTo>
                  <a:lnTo>
                    <a:pt x="12636" y="25260"/>
                  </a:lnTo>
                  <a:lnTo>
                    <a:pt x="12636" y="12623"/>
                  </a:lnTo>
                  <a:close/>
                </a:path>
                <a:path w="619125" h="50800">
                  <a:moveTo>
                    <a:pt x="63169" y="12623"/>
                  </a:moveTo>
                  <a:lnTo>
                    <a:pt x="50533" y="12623"/>
                  </a:lnTo>
                  <a:lnTo>
                    <a:pt x="37909" y="12623"/>
                  </a:lnTo>
                  <a:lnTo>
                    <a:pt x="25273" y="12623"/>
                  </a:lnTo>
                  <a:lnTo>
                    <a:pt x="25273" y="25260"/>
                  </a:lnTo>
                  <a:lnTo>
                    <a:pt x="25273" y="37896"/>
                  </a:lnTo>
                  <a:lnTo>
                    <a:pt x="37896" y="37896"/>
                  </a:lnTo>
                  <a:lnTo>
                    <a:pt x="50533" y="37896"/>
                  </a:lnTo>
                  <a:lnTo>
                    <a:pt x="63169" y="37896"/>
                  </a:lnTo>
                  <a:lnTo>
                    <a:pt x="63169" y="25260"/>
                  </a:lnTo>
                  <a:lnTo>
                    <a:pt x="63169" y="12623"/>
                  </a:lnTo>
                  <a:close/>
                </a:path>
                <a:path w="619125" h="50800">
                  <a:moveTo>
                    <a:pt x="88430" y="12623"/>
                  </a:moveTo>
                  <a:lnTo>
                    <a:pt x="75793" y="12623"/>
                  </a:lnTo>
                  <a:lnTo>
                    <a:pt x="75793" y="25260"/>
                  </a:lnTo>
                  <a:lnTo>
                    <a:pt x="75793" y="37884"/>
                  </a:lnTo>
                  <a:lnTo>
                    <a:pt x="75793" y="50520"/>
                  </a:lnTo>
                  <a:lnTo>
                    <a:pt x="88430" y="50520"/>
                  </a:lnTo>
                  <a:lnTo>
                    <a:pt x="88430" y="37896"/>
                  </a:lnTo>
                  <a:lnTo>
                    <a:pt x="88430" y="25260"/>
                  </a:lnTo>
                  <a:lnTo>
                    <a:pt x="88430" y="12623"/>
                  </a:lnTo>
                  <a:close/>
                </a:path>
                <a:path w="619125" h="50800">
                  <a:moveTo>
                    <a:pt x="176847" y="25260"/>
                  </a:moveTo>
                  <a:lnTo>
                    <a:pt x="164223" y="25260"/>
                  </a:lnTo>
                  <a:lnTo>
                    <a:pt x="164223" y="12623"/>
                  </a:lnTo>
                  <a:lnTo>
                    <a:pt x="164211" y="25260"/>
                  </a:lnTo>
                  <a:lnTo>
                    <a:pt x="164211" y="37884"/>
                  </a:lnTo>
                  <a:lnTo>
                    <a:pt x="151587" y="37884"/>
                  </a:lnTo>
                  <a:lnTo>
                    <a:pt x="138963" y="37884"/>
                  </a:lnTo>
                  <a:lnTo>
                    <a:pt x="138963" y="25260"/>
                  </a:lnTo>
                  <a:lnTo>
                    <a:pt x="151587" y="25260"/>
                  </a:lnTo>
                  <a:lnTo>
                    <a:pt x="164211" y="25260"/>
                  </a:lnTo>
                  <a:lnTo>
                    <a:pt x="164211" y="12623"/>
                  </a:lnTo>
                  <a:lnTo>
                    <a:pt x="151587" y="12623"/>
                  </a:lnTo>
                  <a:lnTo>
                    <a:pt x="138963" y="12623"/>
                  </a:lnTo>
                  <a:lnTo>
                    <a:pt x="126326" y="12623"/>
                  </a:lnTo>
                  <a:lnTo>
                    <a:pt x="113690" y="12623"/>
                  </a:lnTo>
                  <a:lnTo>
                    <a:pt x="101053" y="12623"/>
                  </a:lnTo>
                  <a:lnTo>
                    <a:pt x="101053" y="25260"/>
                  </a:lnTo>
                  <a:lnTo>
                    <a:pt x="113690" y="25260"/>
                  </a:lnTo>
                  <a:lnTo>
                    <a:pt x="113690" y="37896"/>
                  </a:lnTo>
                  <a:lnTo>
                    <a:pt x="126326" y="37896"/>
                  </a:lnTo>
                  <a:lnTo>
                    <a:pt x="126326" y="50520"/>
                  </a:lnTo>
                  <a:lnTo>
                    <a:pt x="138950" y="50520"/>
                  </a:lnTo>
                  <a:lnTo>
                    <a:pt x="151587" y="50520"/>
                  </a:lnTo>
                  <a:lnTo>
                    <a:pt x="164211" y="50520"/>
                  </a:lnTo>
                  <a:lnTo>
                    <a:pt x="176847" y="50520"/>
                  </a:lnTo>
                  <a:lnTo>
                    <a:pt x="176847" y="37896"/>
                  </a:lnTo>
                  <a:lnTo>
                    <a:pt x="176847" y="25260"/>
                  </a:lnTo>
                  <a:close/>
                </a:path>
                <a:path w="619125" h="50800">
                  <a:moveTo>
                    <a:pt x="252641" y="25260"/>
                  </a:moveTo>
                  <a:lnTo>
                    <a:pt x="240004" y="25260"/>
                  </a:lnTo>
                  <a:lnTo>
                    <a:pt x="240004" y="37884"/>
                  </a:lnTo>
                  <a:lnTo>
                    <a:pt x="227380" y="37884"/>
                  </a:lnTo>
                  <a:lnTo>
                    <a:pt x="227380" y="25260"/>
                  </a:lnTo>
                  <a:lnTo>
                    <a:pt x="240004" y="25260"/>
                  </a:lnTo>
                  <a:lnTo>
                    <a:pt x="240004" y="12623"/>
                  </a:lnTo>
                  <a:lnTo>
                    <a:pt x="227380" y="12623"/>
                  </a:lnTo>
                  <a:lnTo>
                    <a:pt x="214744" y="12623"/>
                  </a:lnTo>
                  <a:lnTo>
                    <a:pt x="214744" y="25260"/>
                  </a:lnTo>
                  <a:lnTo>
                    <a:pt x="214744" y="37884"/>
                  </a:lnTo>
                  <a:lnTo>
                    <a:pt x="202120" y="37884"/>
                  </a:lnTo>
                  <a:lnTo>
                    <a:pt x="202120" y="25260"/>
                  </a:lnTo>
                  <a:lnTo>
                    <a:pt x="214744" y="25260"/>
                  </a:lnTo>
                  <a:lnTo>
                    <a:pt x="214744" y="12623"/>
                  </a:lnTo>
                  <a:lnTo>
                    <a:pt x="202107" y="12623"/>
                  </a:lnTo>
                  <a:lnTo>
                    <a:pt x="202107" y="25260"/>
                  </a:lnTo>
                  <a:lnTo>
                    <a:pt x="189484" y="25260"/>
                  </a:lnTo>
                  <a:lnTo>
                    <a:pt x="189484" y="37896"/>
                  </a:lnTo>
                  <a:lnTo>
                    <a:pt x="202107" y="37896"/>
                  </a:lnTo>
                  <a:lnTo>
                    <a:pt x="202107" y="50520"/>
                  </a:lnTo>
                  <a:lnTo>
                    <a:pt x="214744" y="50520"/>
                  </a:lnTo>
                  <a:lnTo>
                    <a:pt x="214744" y="37896"/>
                  </a:lnTo>
                  <a:lnTo>
                    <a:pt x="227368" y="37896"/>
                  </a:lnTo>
                  <a:lnTo>
                    <a:pt x="227368" y="50520"/>
                  </a:lnTo>
                  <a:lnTo>
                    <a:pt x="240004" y="50520"/>
                  </a:lnTo>
                  <a:lnTo>
                    <a:pt x="252641" y="50520"/>
                  </a:lnTo>
                  <a:lnTo>
                    <a:pt x="252641" y="37896"/>
                  </a:lnTo>
                  <a:lnTo>
                    <a:pt x="252641" y="25260"/>
                  </a:lnTo>
                  <a:close/>
                </a:path>
                <a:path w="619125" h="50800">
                  <a:moveTo>
                    <a:pt x="353695" y="25260"/>
                  </a:moveTo>
                  <a:lnTo>
                    <a:pt x="341058" y="25260"/>
                  </a:lnTo>
                  <a:lnTo>
                    <a:pt x="328434" y="25260"/>
                  </a:lnTo>
                  <a:lnTo>
                    <a:pt x="315798" y="25260"/>
                  </a:lnTo>
                  <a:lnTo>
                    <a:pt x="315798" y="12623"/>
                  </a:lnTo>
                  <a:lnTo>
                    <a:pt x="303161" y="12623"/>
                  </a:lnTo>
                  <a:lnTo>
                    <a:pt x="303161" y="25260"/>
                  </a:lnTo>
                  <a:lnTo>
                    <a:pt x="290537" y="25260"/>
                  </a:lnTo>
                  <a:lnTo>
                    <a:pt x="277901" y="25260"/>
                  </a:lnTo>
                  <a:lnTo>
                    <a:pt x="277901" y="37896"/>
                  </a:lnTo>
                  <a:lnTo>
                    <a:pt x="290537" y="37896"/>
                  </a:lnTo>
                  <a:lnTo>
                    <a:pt x="303161" y="37896"/>
                  </a:lnTo>
                  <a:lnTo>
                    <a:pt x="353695" y="37896"/>
                  </a:lnTo>
                  <a:lnTo>
                    <a:pt x="353695" y="25260"/>
                  </a:lnTo>
                  <a:close/>
                </a:path>
                <a:path w="619125" h="50800">
                  <a:moveTo>
                    <a:pt x="378955" y="12623"/>
                  </a:moveTo>
                  <a:lnTo>
                    <a:pt x="366318" y="12623"/>
                  </a:lnTo>
                  <a:lnTo>
                    <a:pt x="366318" y="25260"/>
                  </a:lnTo>
                  <a:lnTo>
                    <a:pt x="378955" y="25260"/>
                  </a:lnTo>
                  <a:lnTo>
                    <a:pt x="378955" y="12623"/>
                  </a:lnTo>
                  <a:close/>
                </a:path>
                <a:path w="619125" h="50800">
                  <a:moveTo>
                    <a:pt x="404215" y="12623"/>
                  </a:moveTo>
                  <a:lnTo>
                    <a:pt x="391579" y="12623"/>
                  </a:lnTo>
                  <a:lnTo>
                    <a:pt x="391579" y="25260"/>
                  </a:lnTo>
                  <a:lnTo>
                    <a:pt x="404215" y="25260"/>
                  </a:lnTo>
                  <a:lnTo>
                    <a:pt x="404215" y="12623"/>
                  </a:lnTo>
                  <a:close/>
                </a:path>
                <a:path w="619125" h="50800">
                  <a:moveTo>
                    <a:pt x="429488" y="0"/>
                  </a:moveTo>
                  <a:lnTo>
                    <a:pt x="416852" y="0"/>
                  </a:lnTo>
                  <a:lnTo>
                    <a:pt x="416852" y="12623"/>
                  </a:lnTo>
                  <a:lnTo>
                    <a:pt x="416852" y="25260"/>
                  </a:lnTo>
                  <a:lnTo>
                    <a:pt x="416852" y="37896"/>
                  </a:lnTo>
                  <a:lnTo>
                    <a:pt x="429488" y="37896"/>
                  </a:lnTo>
                  <a:lnTo>
                    <a:pt x="429488" y="25260"/>
                  </a:lnTo>
                  <a:lnTo>
                    <a:pt x="429488" y="12636"/>
                  </a:lnTo>
                  <a:lnTo>
                    <a:pt x="429488" y="0"/>
                  </a:lnTo>
                  <a:close/>
                </a:path>
                <a:path w="619125" h="50800">
                  <a:moveTo>
                    <a:pt x="480009" y="0"/>
                  </a:moveTo>
                  <a:lnTo>
                    <a:pt x="467385" y="0"/>
                  </a:lnTo>
                  <a:lnTo>
                    <a:pt x="454748" y="0"/>
                  </a:lnTo>
                  <a:lnTo>
                    <a:pt x="442112" y="0"/>
                  </a:lnTo>
                  <a:lnTo>
                    <a:pt x="442112" y="12623"/>
                  </a:lnTo>
                  <a:lnTo>
                    <a:pt x="442112" y="25260"/>
                  </a:lnTo>
                  <a:lnTo>
                    <a:pt x="454748" y="25260"/>
                  </a:lnTo>
                  <a:lnTo>
                    <a:pt x="454748" y="37896"/>
                  </a:lnTo>
                  <a:lnTo>
                    <a:pt x="467372" y="37896"/>
                  </a:lnTo>
                  <a:lnTo>
                    <a:pt x="480009" y="37896"/>
                  </a:lnTo>
                  <a:lnTo>
                    <a:pt x="480009" y="25260"/>
                  </a:lnTo>
                  <a:lnTo>
                    <a:pt x="480009" y="12636"/>
                  </a:lnTo>
                  <a:lnTo>
                    <a:pt x="480009" y="0"/>
                  </a:lnTo>
                  <a:close/>
                </a:path>
                <a:path w="619125" h="50800">
                  <a:moveTo>
                    <a:pt x="517906" y="0"/>
                  </a:moveTo>
                  <a:lnTo>
                    <a:pt x="505269" y="0"/>
                  </a:lnTo>
                  <a:lnTo>
                    <a:pt x="492633" y="0"/>
                  </a:lnTo>
                  <a:lnTo>
                    <a:pt x="492633" y="12623"/>
                  </a:lnTo>
                  <a:lnTo>
                    <a:pt x="492633" y="25260"/>
                  </a:lnTo>
                  <a:lnTo>
                    <a:pt x="505269" y="25260"/>
                  </a:lnTo>
                  <a:lnTo>
                    <a:pt x="505269" y="12636"/>
                  </a:lnTo>
                  <a:lnTo>
                    <a:pt x="517906" y="12636"/>
                  </a:lnTo>
                  <a:lnTo>
                    <a:pt x="517906" y="0"/>
                  </a:lnTo>
                  <a:close/>
                </a:path>
                <a:path w="619125" h="50800">
                  <a:moveTo>
                    <a:pt x="543166" y="0"/>
                  </a:moveTo>
                  <a:lnTo>
                    <a:pt x="530529" y="0"/>
                  </a:lnTo>
                  <a:lnTo>
                    <a:pt x="530529" y="12623"/>
                  </a:lnTo>
                  <a:lnTo>
                    <a:pt x="530529" y="25260"/>
                  </a:lnTo>
                  <a:lnTo>
                    <a:pt x="530529" y="37896"/>
                  </a:lnTo>
                  <a:lnTo>
                    <a:pt x="543166" y="37896"/>
                  </a:lnTo>
                  <a:lnTo>
                    <a:pt x="543166" y="25260"/>
                  </a:lnTo>
                  <a:lnTo>
                    <a:pt x="543166" y="12636"/>
                  </a:lnTo>
                  <a:lnTo>
                    <a:pt x="543166" y="0"/>
                  </a:lnTo>
                  <a:close/>
                </a:path>
                <a:path w="619125" h="50800">
                  <a:moveTo>
                    <a:pt x="593699" y="0"/>
                  </a:moveTo>
                  <a:lnTo>
                    <a:pt x="581063" y="0"/>
                  </a:lnTo>
                  <a:lnTo>
                    <a:pt x="568426" y="0"/>
                  </a:lnTo>
                  <a:lnTo>
                    <a:pt x="555790" y="0"/>
                  </a:lnTo>
                  <a:lnTo>
                    <a:pt x="555790" y="12623"/>
                  </a:lnTo>
                  <a:lnTo>
                    <a:pt x="555790" y="25260"/>
                  </a:lnTo>
                  <a:lnTo>
                    <a:pt x="555790" y="37896"/>
                  </a:lnTo>
                  <a:lnTo>
                    <a:pt x="568426" y="37896"/>
                  </a:lnTo>
                  <a:lnTo>
                    <a:pt x="581063" y="37896"/>
                  </a:lnTo>
                  <a:lnTo>
                    <a:pt x="593699" y="37896"/>
                  </a:lnTo>
                  <a:lnTo>
                    <a:pt x="593699" y="25260"/>
                  </a:lnTo>
                  <a:lnTo>
                    <a:pt x="593699" y="12636"/>
                  </a:lnTo>
                  <a:lnTo>
                    <a:pt x="593699" y="0"/>
                  </a:lnTo>
                  <a:close/>
                </a:path>
                <a:path w="619125" h="50800">
                  <a:moveTo>
                    <a:pt x="618947" y="0"/>
                  </a:moveTo>
                  <a:lnTo>
                    <a:pt x="606310" y="0"/>
                  </a:lnTo>
                  <a:lnTo>
                    <a:pt x="606310" y="12623"/>
                  </a:lnTo>
                  <a:lnTo>
                    <a:pt x="606310" y="25260"/>
                  </a:lnTo>
                  <a:lnTo>
                    <a:pt x="606310" y="37896"/>
                  </a:lnTo>
                  <a:lnTo>
                    <a:pt x="618947" y="37896"/>
                  </a:lnTo>
                  <a:lnTo>
                    <a:pt x="618947" y="25260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5961735" y="3931970"/>
              <a:ext cx="619125" cy="25400"/>
            </a:xfrm>
            <a:custGeom>
              <a:avLst/>
              <a:gdLst/>
              <a:ahLst/>
              <a:cxnLst/>
              <a:rect l="l" t="t" r="r" b="b"/>
              <a:pathLst>
                <a:path w="619125" h="25400">
                  <a:moveTo>
                    <a:pt x="12636" y="12636"/>
                  </a:moveTo>
                  <a:lnTo>
                    <a:pt x="0" y="12636"/>
                  </a:lnTo>
                  <a:lnTo>
                    <a:pt x="0" y="25273"/>
                  </a:lnTo>
                  <a:lnTo>
                    <a:pt x="12636" y="25273"/>
                  </a:lnTo>
                  <a:lnTo>
                    <a:pt x="12636" y="12636"/>
                  </a:lnTo>
                  <a:close/>
                </a:path>
                <a:path w="619125" h="25400">
                  <a:moveTo>
                    <a:pt x="290537" y="0"/>
                  </a:moveTo>
                  <a:lnTo>
                    <a:pt x="290537" y="0"/>
                  </a:lnTo>
                  <a:lnTo>
                    <a:pt x="240004" y="0"/>
                  </a:lnTo>
                  <a:lnTo>
                    <a:pt x="240004" y="12636"/>
                  </a:lnTo>
                  <a:lnTo>
                    <a:pt x="290537" y="12636"/>
                  </a:lnTo>
                  <a:lnTo>
                    <a:pt x="290537" y="0"/>
                  </a:lnTo>
                  <a:close/>
                </a:path>
                <a:path w="619125" h="25400">
                  <a:moveTo>
                    <a:pt x="353695" y="0"/>
                  </a:moveTo>
                  <a:lnTo>
                    <a:pt x="341058" y="0"/>
                  </a:lnTo>
                  <a:lnTo>
                    <a:pt x="328422" y="0"/>
                  </a:lnTo>
                  <a:lnTo>
                    <a:pt x="328422" y="12636"/>
                  </a:lnTo>
                  <a:lnTo>
                    <a:pt x="341058" y="12636"/>
                  </a:lnTo>
                  <a:lnTo>
                    <a:pt x="353695" y="12636"/>
                  </a:lnTo>
                  <a:lnTo>
                    <a:pt x="353695" y="0"/>
                  </a:lnTo>
                  <a:close/>
                </a:path>
                <a:path w="619125" h="25400">
                  <a:moveTo>
                    <a:pt x="391591" y="0"/>
                  </a:moveTo>
                  <a:lnTo>
                    <a:pt x="378955" y="0"/>
                  </a:lnTo>
                  <a:lnTo>
                    <a:pt x="378955" y="12636"/>
                  </a:lnTo>
                  <a:lnTo>
                    <a:pt x="391591" y="12636"/>
                  </a:lnTo>
                  <a:lnTo>
                    <a:pt x="391591" y="0"/>
                  </a:lnTo>
                  <a:close/>
                </a:path>
                <a:path w="619125" h="25400">
                  <a:moveTo>
                    <a:pt x="429488" y="0"/>
                  </a:moveTo>
                  <a:lnTo>
                    <a:pt x="416852" y="0"/>
                  </a:lnTo>
                  <a:lnTo>
                    <a:pt x="404215" y="0"/>
                  </a:lnTo>
                  <a:lnTo>
                    <a:pt x="404215" y="12636"/>
                  </a:lnTo>
                  <a:lnTo>
                    <a:pt x="416852" y="12636"/>
                  </a:lnTo>
                  <a:lnTo>
                    <a:pt x="429488" y="12636"/>
                  </a:lnTo>
                  <a:lnTo>
                    <a:pt x="429488" y="0"/>
                  </a:lnTo>
                  <a:close/>
                </a:path>
                <a:path w="619125" h="25400">
                  <a:moveTo>
                    <a:pt x="492645" y="0"/>
                  </a:moveTo>
                  <a:lnTo>
                    <a:pt x="492645" y="0"/>
                  </a:lnTo>
                  <a:lnTo>
                    <a:pt x="442112" y="0"/>
                  </a:lnTo>
                  <a:lnTo>
                    <a:pt x="442112" y="12636"/>
                  </a:lnTo>
                  <a:lnTo>
                    <a:pt x="492645" y="12636"/>
                  </a:lnTo>
                  <a:lnTo>
                    <a:pt x="492645" y="0"/>
                  </a:lnTo>
                  <a:close/>
                </a:path>
                <a:path w="619125" h="25400">
                  <a:moveTo>
                    <a:pt x="543166" y="0"/>
                  </a:moveTo>
                  <a:lnTo>
                    <a:pt x="530529" y="0"/>
                  </a:lnTo>
                  <a:lnTo>
                    <a:pt x="530529" y="12636"/>
                  </a:lnTo>
                  <a:lnTo>
                    <a:pt x="543166" y="12636"/>
                  </a:lnTo>
                  <a:lnTo>
                    <a:pt x="543166" y="0"/>
                  </a:lnTo>
                  <a:close/>
                </a:path>
                <a:path w="619125" h="25400">
                  <a:moveTo>
                    <a:pt x="618947" y="0"/>
                  </a:moveTo>
                  <a:lnTo>
                    <a:pt x="606310" y="0"/>
                  </a:lnTo>
                  <a:lnTo>
                    <a:pt x="606310" y="12636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5974372" y="3950925"/>
              <a:ext cx="606425" cy="0"/>
            </a:xfrm>
            <a:custGeom>
              <a:avLst/>
              <a:gdLst/>
              <a:ahLst/>
              <a:cxnLst/>
              <a:rect l="l" t="t" r="r" b="b"/>
              <a:pathLst>
                <a:path w="606425">
                  <a:moveTo>
                    <a:pt x="0" y="0"/>
                  </a:moveTo>
                  <a:lnTo>
                    <a:pt x="606323" y="0"/>
                  </a:lnTo>
                </a:path>
              </a:pathLst>
            </a:custGeom>
            <a:ln w="12636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5961735" y="3957243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89484" y="25260"/>
                  </a:moveTo>
                  <a:lnTo>
                    <a:pt x="176847" y="25260"/>
                  </a:lnTo>
                  <a:lnTo>
                    <a:pt x="164223" y="25260"/>
                  </a:lnTo>
                  <a:lnTo>
                    <a:pt x="164223" y="12636"/>
                  </a:lnTo>
                  <a:lnTo>
                    <a:pt x="164223" y="0"/>
                  </a:lnTo>
                  <a:lnTo>
                    <a:pt x="151587" y="0"/>
                  </a:lnTo>
                  <a:lnTo>
                    <a:pt x="138950" y="0"/>
                  </a:lnTo>
                  <a:lnTo>
                    <a:pt x="138950" y="12623"/>
                  </a:lnTo>
                  <a:lnTo>
                    <a:pt x="126326" y="12623"/>
                  </a:lnTo>
                  <a:lnTo>
                    <a:pt x="126326" y="0"/>
                  </a:lnTo>
                  <a:lnTo>
                    <a:pt x="113690" y="0"/>
                  </a:lnTo>
                  <a:lnTo>
                    <a:pt x="101053" y="0"/>
                  </a:lnTo>
                  <a:lnTo>
                    <a:pt x="101053" y="12623"/>
                  </a:lnTo>
                  <a:lnTo>
                    <a:pt x="88430" y="12623"/>
                  </a:lnTo>
                  <a:lnTo>
                    <a:pt x="75806" y="12623"/>
                  </a:lnTo>
                  <a:lnTo>
                    <a:pt x="63169" y="12623"/>
                  </a:lnTo>
                  <a:lnTo>
                    <a:pt x="63169" y="25260"/>
                  </a:lnTo>
                  <a:lnTo>
                    <a:pt x="75793" y="25260"/>
                  </a:lnTo>
                  <a:lnTo>
                    <a:pt x="88430" y="25260"/>
                  </a:lnTo>
                  <a:lnTo>
                    <a:pt x="88430" y="37896"/>
                  </a:lnTo>
                  <a:lnTo>
                    <a:pt x="75806" y="37896"/>
                  </a:lnTo>
                  <a:lnTo>
                    <a:pt x="63169" y="37896"/>
                  </a:lnTo>
                  <a:lnTo>
                    <a:pt x="63169" y="25260"/>
                  </a:lnTo>
                  <a:lnTo>
                    <a:pt x="50533" y="25260"/>
                  </a:lnTo>
                  <a:lnTo>
                    <a:pt x="50533" y="37896"/>
                  </a:lnTo>
                  <a:lnTo>
                    <a:pt x="37909" y="37896"/>
                  </a:lnTo>
                  <a:lnTo>
                    <a:pt x="37909" y="25260"/>
                  </a:lnTo>
                  <a:lnTo>
                    <a:pt x="50533" y="25260"/>
                  </a:lnTo>
                  <a:lnTo>
                    <a:pt x="50533" y="12623"/>
                  </a:lnTo>
                  <a:lnTo>
                    <a:pt x="37909" y="12623"/>
                  </a:lnTo>
                  <a:lnTo>
                    <a:pt x="25273" y="12623"/>
                  </a:lnTo>
                  <a:lnTo>
                    <a:pt x="25273" y="25260"/>
                  </a:lnTo>
                  <a:lnTo>
                    <a:pt x="25273" y="37896"/>
                  </a:lnTo>
                  <a:lnTo>
                    <a:pt x="12636" y="37896"/>
                  </a:lnTo>
                  <a:lnTo>
                    <a:pt x="12636" y="25260"/>
                  </a:lnTo>
                  <a:lnTo>
                    <a:pt x="12636" y="12623"/>
                  </a:lnTo>
                  <a:lnTo>
                    <a:pt x="0" y="12623"/>
                  </a:lnTo>
                  <a:lnTo>
                    <a:pt x="0" y="25260"/>
                  </a:lnTo>
                  <a:lnTo>
                    <a:pt x="0" y="37909"/>
                  </a:lnTo>
                  <a:lnTo>
                    <a:pt x="12636" y="37909"/>
                  </a:lnTo>
                  <a:lnTo>
                    <a:pt x="12636" y="50533"/>
                  </a:lnTo>
                  <a:lnTo>
                    <a:pt x="25273" y="50533"/>
                  </a:lnTo>
                  <a:lnTo>
                    <a:pt x="37896" y="50533"/>
                  </a:lnTo>
                  <a:lnTo>
                    <a:pt x="50533" y="50533"/>
                  </a:lnTo>
                  <a:lnTo>
                    <a:pt x="50533" y="37909"/>
                  </a:lnTo>
                  <a:lnTo>
                    <a:pt x="63169" y="37909"/>
                  </a:lnTo>
                  <a:lnTo>
                    <a:pt x="63169" y="50533"/>
                  </a:lnTo>
                  <a:lnTo>
                    <a:pt x="75793" y="50533"/>
                  </a:lnTo>
                  <a:lnTo>
                    <a:pt x="88430" y="50533"/>
                  </a:lnTo>
                  <a:lnTo>
                    <a:pt x="88430" y="37909"/>
                  </a:lnTo>
                  <a:lnTo>
                    <a:pt x="101053" y="37909"/>
                  </a:lnTo>
                  <a:lnTo>
                    <a:pt x="101053" y="50533"/>
                  </a:lnTo>
                  <a:lnTo>
                    <a:pt x="113690" y="50533"/>
                  </a:lnTo>
                  <a:lnTo>
                    <a:pt x="113690" y="37896"/>
                  </a:lnTo>
                  <a:lnTo>
                    <a:pt x="101066" y="37896"/>
                  </a:lnTo>
                  <a:lnTo>
                    <a:pt x="101066" y="25260"/>
                  </a:lnTo>
                  <a:lnTo>
                    <a:pt x="101066" y="12636"/>
                  </a:lnTo>
                  <a:lnTo>
                    <a:pt x="113690" y="12636"/>
                  </a:lnTo>
                  <a:lnTo>
                    <a:pt x="113690" y="25260"/>
                  </a:lnTo>
                  <a:lnTo>
                    <a:pt x="126326" y="25260"/>
                  </a:lnTo>
                  <a:lnTo>
                    <a:pt x="138950" y="25260"/>
                  </a:lnTo>
                  <a:lnTo>
                    <a:pt x="151587" y="25260"/>
                  </a:lnTo>
                  <a:lnTo>
                    <a:pt x="151587" y="37909"/>
                  </a:lnTo>
                  <a:lnTo>
                    <a:pt x="164211" y="37909"/>
                  </a:lnTo>
                  <a:lnTo>
                    <a:pt x="176847" y="37909"/>
                  </a:lnTo>
                  <a:lnTo>
                    <a:pt x="189484" y="37909"/>
                  </a:lnTo>
                  <a:lnTo>
                    <a:pt x="189484" y="25260"/>
                  </a:lnTo>
                  <a:close/>
                </a:path>
                <a:path w="619125" h="50800">
                  <a:moveTo>
                    <a:pt x="404215" y="25260"/>
                  </a:moveTo>
                  <a:lnTo>
                    <a:pt x="391591" y="25260"/>
                  </a:lnTo>
                  <a:lnTo>
                    <a:pt x="378955" y="25260"/>
                  </a:lnTo>
                  <a:lnTo>
                    <a:pt x="378955" y="12623"/>
                  </a:lnTo>
                  <a:lnTo>
                    <a:pt x="366331" y="12623"/>
                  </a:lnTo>
                  <a:lnTo>
                    <a:pt x="353695" y="12623"/>
                  </a:lnTo>
                  <a:lnTo>
                    <a:pt x="353695" y="0"/>
                  </a:lnTo>
                  <a:lnTo>
                    <a:pt x="341058" y="0"/>
                  </a:lnTo>
                  <a:lnTo>
                    <a:pt x="328422" y="0"/>
                  </a:lnTo>
                  <a:lnTo>
                    <a:pt x="328422" y="12623"/>
                  </a:lnTo>
                  <a:lnTo>
                    <a:pt x="315798" y="12623"/>
                  </a:lnTo>
                  <a:lnTo>
                    <a:pt x="303174" y="12623"/>
                  </a:lnTo>
                  <a:lnTo>
                    <a:pt x="290537" y="12623"/>
                  </a:lnTo>
                  <a:lnTo>
                    <a:pt x="290537" y="0"/>
                  </a:lnTo>
                  <a:lnTo>
                    <a:pt x="277901" y="0"/>
                  </a:lnTo>
                  <a:lnTo>
                    <a:pt x="265264" y="0"/>
                  </a:lnTo>
                  <a:lnTo>
                    <a:pt x="265264" y="12623"/>
                  </a:lnTo>
                  <a:lnTo>
                    <a:pt x="252641" y="12623"/>
                  </a:lnTo>
                  <a:lnTo>
                    <a:pt x="252641" y="0"/>
                  </a:lnTo>
                  <a:lnTo>
                    <a:pt x="240004" y="0"/>
                  </a:lnTo>
                  <a:lnTo>
                    <a:pt x="227380" y="0"/>
                  </a:lnTo>
                  <a:lnTo>
                    <a:pt x="214744" y="0"/>
                  </a:lnTo>
                  <a:lnTo>
                    <a:pt x="202107" y="0"/>
                  </a:lnTo>
                  <a:lnTo>
                    <a:pt x="202107" y="12623"/>
                  </a:lnTo>
                  <a:lnTo>
                    <a:pt x="189484" y="12623"/>
                  </a:lnTo>
                  <a:lnTo>
                    <a:pt x="189484" y="25260"/>
                  </a:lnTo>
                  <a:lnTo>
                    <a:pt x="202107" y="25260"/>
                  </a:lnTo>
                  <a:lnTo>
                    <a:pt x="202107" y="37909"/>
                  </a:lnTo>
                  <a:lnTo>
                    <a:pt x="214744" y="37909"/>
                  </a:lnTo>
                  <a:lnTo>
                    <a:pt x="214744" y="25260"/>
                  </a:lnTo>
                  <a:lnTo>
                    <a:pt x="214744" y="12636"/>
                  </a:lnTo>
                  <a:lnTo>
                    <a:pt x="227368" y="12636"/>
                  </a:lnTo>
                  <a:lnTo>
                    <a:pt x="227368" y="25260"/>
                  </a:lnTo>
                  <a:lnTo>
                    <a:pt x="240004" y="25260"/>
                  </a:lnTo>
                  <a:lnTo>
                    <a:pt x="240004" y="12636"/>
                  </a:lnTo>
                  <a:lnTo>
                    <a:pt x="252641" y="12636"/>
                  </a:lnTo>
                  <a:lnTo>
                    <a:pt x="252641" y="25260"/>
                  </a:lnTo>
                  <a:lnTo>
                    <a:pt x="265264" y="25260"/>
                  </a:lnTo>
                  <a:lnTo>
                    <a:pt x="277901" y="25260"/>
                  </a:lnTo>
                  <a:lnTo>
                    <a:pt x="290537" y="25260"/>
                  </a:lnTo>
                  <a:lnTo>
                    <a:pt x="290537" y="37909"/>
                  </a:lnTo>
                  <a:lnTo>
                    <a:pt x="303174" y="37909"/>
                  </a:lnTo>
                  <a:lnTo>
                    <a:pt x="303174" y="25260"/>
                  </a:lnTo>
                  <a:lnTo>
                    <a:pt x="315798" y="25260"/>
                  </a:lnTo>
                  <a:lnTo>
                    <a:pt x="315798" y="37909"/>
                  </a:lnTo>
                  <a:lnTo>
                    <a:pt x="328434" y="37909"/>
                  </a:lnTo>
                  <a:lnTo>
                    <a:pt x="328434" y="25260"/>
                  </a:lnTo>
                  <a:lnTo>
                    <a:pt x="341058" y="25260"/>
                  </a:lnTo>
                  <a:lnTo>
                    <a:pt x="353695" y="25260"/>
                  </a:lnTo>
                  <a:lnTo>
                    <a:pt x="366318" y="25260"/>
                  </a:lnTo>
                  <a:lnTo>
                    <a:pt x="366318" y="37909"/>
                  </a:lnTo>
                  <a:lnTo>
                    <a:pt x="378955" y="37909"/>
                  </a:lnTo>
                  <a:lnTo>
                    <a:pt x="391579" y="37909"/>
                  </a:lnTo>
                  <a:lnTo>
                    <a:pt x="404215" y="37909"/>
                  </a:lnTo>
                  <a:lnTo>
                    <a:pt x="404215" y="25260"/>
                  </a:lnTo>
                  <a:close/>
                </a:path>
                <a:path w="619125" h="50800">
                  <a:moveTo>
                    <a:pt x="429488" y="0"/>
                  </a:moveTo>
                  <a:lnTo>
                    <a:pt x="416852" y="0"/>
                  </a:lnTo>
                  <a:lnTo>
                    <a:pt x="416852" y="12636"/>
                  </a:lnTo>
                  <a:lnTo>
                    <a:pt x="429488" y="12636"/>
                  </a:lnTo>
                  <a:lnTo>
                    <a:pt x="429488" y="0"/>
                  </a:lnTo>
                  <a:close/>
                </a:path>
                <a:path w="619125" h="50800">
                  <a:moveTo>
                    <a:pt x="467385" y="25260"/>
                  </a:moveTo>
                  <a:lnTo>
                    <a:pt x="454748" y="25260"/>
                  </a:lnTo>
                  <a:lnTo>
                    <a:pt x="442112" y="25260"/>
                  </a:lnTo>
                  <a:lnTo>
                    <a:pt x="442112" y="37909"/>
                  </a:lnTo>
                  <a:lnTo>
                    <a:pt x="454748" y="37909"/>
                  </a:lnTo>
                  <a:lnTo>
                    <a:pt x="467385" y="37909"/>
                  </a:lnTo>
                  <a:lnTo>
                    <a:pt x="467385" y="25260"/>
                  </a:lnTo>
                  <a:close/>
                </a:path>
                <a:path w="619125" h="50800">
                  <a:moveTo>
                    <a:pt x="505269" y="25260"/>
                  </a:moveTo>
                  <a:lnTo>
                    <a:pt x="492633" y="25260"/>
                  </a:lnTo>
                  <a:lnTo>
                    <a:pt x="492633" y="37909"/>
                  </a:lnTo>
                  <a:lnTo>
                    <a:pt x="505269" y="37909"/>
                  </a:lnTo>
                  <a:lnTo>
                    <a:pt x="505269" y="25260"/>
                  </a:lnTo>
                  <a:close/>
                </a:path>
                <a:path w="619125" h="50800">
                  <a:moveTo>
                    <a:pt x="505269" y="0"/>
                  </a:moveTo>
                  <a:lnTo>
                    <a:pt x="505269" y="0"/>
                  </a:lnTo>
                  <a:lnTo>
                    <a:pt x="442112" y="0"/>
                  </a:lnTo>
                  <a:lnTo>
                    <a:pt x="442112" y="12636"/>
                  </a:lnTo>
                  <a:lnTo>
                    <a:pt x="505269" y="12636"/>
                  </a:lnTo>
                  <a:lnTo>
                    <a:pt x="505269" y="0"/>
                  </a:lnTo>
                  <a:close/>
                </a:path>
                <a:path w="619125" h="50800">
                  <a:moveTo>
                    <a:pt x="543166" y="12623"/>
                  </a:moveTo>
                  <a:lnTo>
                    <a:pt x="530529" y="12623"/>
                  </a:lnTo>
                  <a:lnTo>
                    <a:pt x="530529" y="25260"/>
                  </a:lnTo>
                  <a:lnTo>
                    <a:pt x="517906" y="25260"/>
                  </a:lnTo>
                  <a:lnTo>
                    <a:pt x="517906" y="37909"/>
                  </a:lnTo>
                  <a:lnTo>
                    <a:pt x="530529" y="37909"/>
                  </a:lnTo>
                  <a:lnTo>
                    <a:pt x="543166" y="37909"/>
                  </a:lnTo>
                  <a:lnTo>
                    <a:pt x="543166" y="25260"/>
                  </a:lnTo>
                  <a:lnTo>
                    <a:pt x="543166" y="12623"/>
                  </a:lnTo>
                  <a:close/>
                </a:path>
                <a:path w="619125" h="50800">
                  <a:moveTo>
                    <a:pt x="581063" y="12623"/>
                  </a:moveTo>
                  <a:lnTo>
                    <a:pt x="568426" y="12623"/>
                  </a:lnTo>
                  <a:lnTo>
                    <a:pt x="568426" y="25260"/>
                  </a:lnTo>
                  <a:lnTo>
                    <a:pt x="568426" y="37909"/>
                  </a:lnTo>
                  <a:lnTo>
                    <a:pt x="581063" y="37909"/>
                  </a:lnTo>
                  <a:lnTo>
                    <a:pt x="581063" y="25260"/>
                  </a:lnTo>
                  <a:lnTo>
                    <a:pt x="581063" y="12623"/>
                  </a:lnTo>
                  <a:close/>
                </a:path>
                <a:path w="619125" h="50800">
                  <a:moveTo>
                    <a:pt x="618947" y="12623"/>
                  </a:moveTo>
                  <a:lnTo>
                    <a:pt x="606310" y="12623"/>
                  </a:lnTo>
                  <a:lnTo>
                    <a:pt x="593674" y="12623"/>
                  </a:lnTo>
                  <a:lnTo>
                    <a:pt x="593674" y="25260"/>
                  </a:lnTo>
                  <a:lnTo>
                    <a:pt x="593674" y="37909"/>
                  </a:lnTo>
                  <a:lnTo>
                    <a:pt x="606310" y="37909"/>
                  </a:lnTo>
                  <a:lnTo>
                    <a:pt x="606310" y="25260"/>
                  </a:lnTo>
                  <a:lnTo>
                    <a:pt x="618947" y="25260"/>
                  </a:lnTo>
                  <a:lnTo>
                    <a:pt x="618947" y="126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5961735" y="3995140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36" y="12623"/>
                  </a:moveTo>
                  <a:lnTo>
                    <a:pt x="0" y="12623"/>
                  </a:lnTo>
                  <a:lnTo>
                    <a:pt x="0" y="25260"/>
                  </a:lnTo>
                  <a:lnTo>
                    <a:pt x="12636" y="25260"/>
                  </a:lnTo>
                  <a:lnTo>
                    <a:pt x="12636" y="12623"/>
                  </a:lnTo>
                  <a:close/>
                </a:path>
                <a:path w="619125" h="50800">
                  <a:moveTo>
                    <a:pt x="25273" y="25260"/>
                  </a:moveTo>
                  <a:lnTo>
                    <a:pt x="12636" y="25260"/>
                  </a:lnTo>
                  <a:lnTo>
                    <a:pt x="12636" y="37884"/>
                  </a:lnTo>
                  <a:lnTo>
                    <a:pt x="0" y="37884"/>
                  </a:lnTo>
                  <a:lnTo>
                    <a:pt x="0" y="50520"/>
                  </a:lnTo>
                  <a:lnTo>
                    <a:pt x="12636" y="50520"/>
                  </a:lnTo>
                  <a:lnTo>
                    <a:pt x="12636" y="37896"/>
                  </a:lnTo>
                  <a:lnTo>
                    <a:pt x="25273" y="37896"/>
                  </a:lnTo>
                  <a:lnTo>
                    <a:pt x="25273" y="25260"/>
                  </a:lnTo>
                  <a:close/>
                </a:path>
                <a:path w="619125" h="50800">
                  <a:moveTo>
                    <a:pt x="50533" y="25260"/>
                  </a:moveTo>
                  <a:lnTo>
                    <a:pt x="37909" y="25260"/>
                  </a:lnTo>
                  <a:lnTo>
                    <a:pt x="37909" y="12623"/>
                  </a:lnTo>
                  <a:lnTo>
                    <a:pt x="25273" y="12623"/>
                  </a:lnTo>
                  <a:lnTo>
                    <a:pt x="25273" y="25260"/>
                  </a:lnTo>
                  <a:lnTo>
                    <a:pt x="37896" y="25260"/>
                  </a:lnTo>
                  <a:lnTo>
                    <a:pt x="37896" y="37896"/>
                  </a:lnTo>
                  <a:lnTo>
                    <a:pt x="50533" y="37896"/>
                  </a:lnTo>
                  <a:lnTo>
                    <a:pt x="50533" y="25260"/>
                  </a:lnTo>
                  <a:close/>
                </a:path>
                <a:path w="619125" h="50800">
                  <a:moveTo>
                    <a:pt x="63169" y="12623"/>
                  </a:moveTo>
                  <a:lnTo>
                    <a:pt x="50533" y="12623"/>
                  </a:lnTo>
                  <a:lnTo>
                    <a:pt x="50533" y="25260"/>
                  </a:lnTo>
                  <a:lnTo>
                    <a:pt x="63169" y="25260"/>
                  </a:lnTo>
                  <a:lnTo>
                    <a:pt x="63169" y="12623"/>
                  </a:lnTo>
                  <a:close/>
                </a:path>
                <a:path w="619125" h="50800">
                  <a:moveTo>
                    <a:pt x="138963" y="0"/>
                  </a:moveTo>
                  <a:lnTo>
                    <a:pt x="126326" y="0"/>
                  </a:lnTo>
                  <a:lnTo>
                    <a:pt x="126326" y="12623"/>
                  </a:lnTo>
                  <a:lnTo>
                    <a:pt x="113690" y="12623"/>
                  </a:lnTo>
                  <a:lnTo>
                    <a:pt x="113690" y="0"/>
                  </a:lnTo>
                  <a:lnTo>
                    <a:pt x="101053" y="0"/>
                  </a:lnTo>
                  <a:lnTo>
                    <a:pt x="101053" y="12623"/>
                  </a:lnTo>
                  <a:lnTo>
                    <a:pt x="101053" y="25260"/>
                  </a:lnTo>
                  <a:lnTo>
                    <a:pt x="88430" y="25260"/>
                  </a:lnTo>
                  <a:lnTo>
                    <a:pt x="75806" y="25260"/>
                  </a:lnTo>
                  <a:lnTo>
                    <a:pt x="63169" y="25260"/>
                  </a:lnTo>
                  <a:lnTo>
                    <a:pt x="63169" y="37896"/>
                  </a:lnTo>
                  <a:lnTo>
                    <a:pt x="75793" y="37896"/>
                  </a:lnTo>
                  <a:lnTo>
                    <a:pt x="88430" y="37896"/>
                  </a:lnTo>
                  <a:lnTo>
                    <a:pt x="101066" y="37896"/>
                  </a:lnTo>
                  <a:lnTo>
                    <a:pt x="101066" y="25260"/>
                  </a:lnTo>
                  <a:lnTo>
                    <a:pt x="113690" y="25260"/>
                  </a:lnTo>
                  <a:lnTo>
                    <a:pt x="113690" y="37896"/>
                  </a:lnTo>
                  <a:lnTo>
                    <a:pt x="126326" y="37896"/>
                  </a:lnTo>
                  <a:lnTo>
                    <a:pt x="126326" y="25260"/>
                  </a:lnTo>
                  <a:lnTo>
                    <a:pt x="126326" y="12636"/>
                  </a:lnTo>
                  <a:lnTo>
                    <a:pt x="138963" y="12636"/>
                  </a:lnTo>
                  <a:lnTo>
                    <a:pt x="138963" y="0"/>
                  </a:lnTo>
                  <a:close/>
                </a:path>
                <a:path w="619125" h="50800">
                  <a:moveTo>
                    <a:pt x="176847" y="25260"/>
                  </a:moveTo>
                  <a:lnTo>
                    <a:pt x="164211" y="25260"/>
                  </a:lnTo>
                  <a:lnTo>
                    <a:pt x="164211" y="37896"/>
                  </a:lnTo>
                  <a:lnTo>
                    <a:pt x="176847" y="37896"/>
                  </a:lnTo>
                  <a:lnTo>
                    <a:pt x="176847" y="25260"/>
                  </a:lnTo>
                  <a:close/>
                </a:path>
                <a:path w="619125" h="50800">
                  <a:moveTo>
                    <a:pt x="189484" y="0"/>
                  </a:moveTo>
                  <a:lnTo>
                    <a:pt x="176847" y="0"/>
                  </a:lnTo>
                  <a:lnTo>
                    <a:pt x="164223" y="0"/>
                  </a:lnTo>
                  <a:lnTo>
                    <a:pt x="151587" y="0"/>
                  </a:lnTo>
                  <a:lnTo>
                    <a:pt x="151587" y="12636"/>
                  </a:lnTo>
                  <a:lnTo>
                    <a:pt x="164211" y="12636"/>
                  </a:lnTo>
                  <a:lnTo>
                    <a:pt x="176847" y="12636"/>
                  </a:lnTo>
                  <a:lnTo>
                    <a:pt x="189484" y="12636"/>
                  </a:lnTo>
                  <a:lnTo>
                    <a:pt x="189484" y="0"/>
                  </a:lnTo>
                  <a:close/>
                </a:path>
                <a:path w="619125" h="50800">
                  <a:moveTo>
                    <a:pt x="227380" y="12623"/>
                  </a:moveTo>
                  <a:lnTo>
                    <a:pt x="214744" y="12623"/>
                  </a:lnTo>
                  <a:lnTo>
                    <a:pt x="202107" y="12623"/>
                  </a:lnTo>
                  <a:lnTo>
                    <a:pt x="202107" y="25260"/>
                  </a:lnTo>
                  <a:lnTo>
                    <a:pt x="189484" y="25260"/>
                  </a:lnTo>
                  <a:lnTo>
                    <a:pt x="189484" y="37896"/>
                  </a:lnTo>
                  <a:lnTo>
                    <a:pt x="202107" y="37896"/>
                  </a:lnTo>
                  <a:lnTo>
                    <a:pt x="214744" y="37896"/>
                  </a:lnTo>
                  <a:lnTo>
                    <a:pt x="214744" y="25260"/>
                  </a:lnTo>
                  <a:lnTo>
                    <a:pt x="227380" y="25260"/>
                  </a:lnTo>
                  <a:lnTo>
                    <a:pt x="227380" y="12623"/>
                  </a:lnTo>
                  <a:close/>
                </a:path>
                <a:path w="619125" h="50800">
                  <a:moveTo>
                    <a:pt x="252641" y="25260"/>
                  </a:moveTo>
                  <a:lnTo>
                    <a:pt x="240004" y="25260"/>
                  </a:lnTo>
                  <a:lnTo>
                    <a:pt x="240004" y="37896"/>
                  </a:lnTo>
                  <a:lnTo>
                    <a:pt x="252641" y="37896"/>
                  </a:lnTo>
                  <a:lnTo>
                    <a:pt x="252641" y="25260"/>
                  </a:lnTo>
                  <a:close/>
                </a:path>
                <a:path w="619125" h="50800">
                  <a:moveTo>
                    <a:pt x="328434" y="0"/>
                  </a:moveTo>
                  <a:lnTo>
                    <a:pt x="315798" y="0"/>
                  </a:lnTo>
                  <a:lnTo>
                    <a:pt x="315798" y="12623"/>
                  </a:lnTo>
                  <a:lnTo>
                    <a:pt x="303174" y="12623"/>
                  </a:lnTo>
                  <a:lnTo>
                    <a:pt x="303174" y="0"/>
                  </a:lnTo>
                  <a:lnTo>
                    <a:pt x="303161" y="12636"/>
                  </a:lnTo>
                  <a:lnTo>
                    <a:pt x="303161" y="25260"/>
                  </a:lnTo>
                  <a:lnTo>
                    <a:pt x="290537" y="25260"/>
                  </a:lnTo>
                  <a:lnTo>
                    <a:pt x="290537" y="12636"/>
                  </a:lnTo>
                  <a:lnTo>
                    <a:pt x="303161" y="12636"/>
                  </a:lnTo>
                  <a:lnTo>
                    <a:pt x="303161" y="0"/>
                  </a:lnTo>
                  <a:lnTo>
                    <a:pt x="290537" y="0"/>
                  </a:lnTo>
                  <a:lnTo>
                    <a:pt x="290537" y="12623"/>
                  </a:lnTo>
                  <a:lnTo>
                    <a:pt x="277901" y="12623"/>
                  </a:lnTo>
                  <a:lnTo>
                    <a:pt x="277901" y="0"/>
                  </a:lnTo>
                  <a:lnTo>
                    <a:pt x="265277" y="0"/>
                  </a:lnTo>
                  <a:lnTo>
                    <a:pt x="252641" y="0"/>
                  </a:lnTo>
                  <a:lnTo>
                    <a:pt x="240004" y="0"/>
                  </a:lnTo>
                  <a:lnTo>
                    <a:pt x="240004" y="12636"/>
                  </a:lnTo>
                  <a:lnTo>
                    <a:pt x="252641" y="12636"/>
                  </a:lnTo>
                  <a:lnTo>
                    <a:pt x="265264" y="12636"/>
                  </a:lnTo>
                  <a:lnTo>
                    <a:pt x="277901" y="12636"/>
                  </a:lnTo>
                  <a:lnTo>
                    <a:pt x="277901" y="25260"/>
                  </a:lnTo>
                  <a:lnTo>
                    <a:pt x="265264" y="25260"/>
                  </a:lnTo>
                  <a:lnTo>
                    <a:pt x="265264" y="37896"/>
                  </a:lnTo>
                  <a:lnTo>
                    <a:pt x="277901" y="37896"/>
                  </a:lnTo>
                  <a:lnTo>
                    <a:pt x="290537" y="37896"/>
                  </a:lnTo>
                  <a:lnTo>
                    <a:pt x="303161" y="37896"/>
                  </a:lnTo>
                  <a:lnTo>
                    <a:pt x="315798" y="37896"/>
                  </a:lnTo>
                  <a:lnTo>
                    <a:pt x="315798" y="25260"/>
                  </a:lnTo>
                  <a:lnTo>
                    <a:pt x="328434" y="25260"/>
                  </a:lnTo>
                  <a:lnTo>
                    <a:pt x="328434" y="12636"/>
                  </a:lnTo>
                  <a:lnTo>
                    <a:pt x="328434" y="0"/>
                  </a:lnTo>
                  <a:close/>
                </a:path>
                <a:path w="619125" h="50800">
                  <a:moveTo>
                    <a:pt x="442112" y="0"/>
                  </a:moveTo>
                  <a:lnTo>
                    <a:pt x="429488" y="0"/>
                  </a:lnTo>
                  <a:lnTo>
                    <a:pt x="416852" y="0"/>
                  </a:lnTo>
                  <a:lnTo>
                    <a:pt x="416852" y="12623"/>
                  </a:lnTo>
                  <a:lnTo>
                    <a:pt x="404215" y="12623"/>
                  </a:lnTo>
                  <a:lnTo>
                    <a:pt x="404215" y="0"/>
                  </a:lnTo>
                  <a:lnTo>
                    <a:pt x="391591" y="0"/>
                  </a:lnTo>
                  <a:lnTo>
                    <a:pt x="341058" y="0"/>
                  </a:lnTo>
                  <a:lnTo>
                    <a:pt x="341058" y="12636"/>
                  </a:lnTo>
                  <a:lnTo>
                    <a:pt x="353695" y="12636"/>
                  </a:lnTo>
                  <a:lnTo>
                    <a:pt x="366318" y="12636"/>
                  </a:lnTo>
                  <a:lnTo>
                    <a:pt x="366318" y="25260"/>
                  </a:lnTo>
                  <a:lnTo>
                    <a:pt x="366318" y="37896"/>
                  </a:lnTo>
                  <a:lnTo>
                    <a:pt x="378955" y="37896"/>
                  </a:lnTo>
                  <a:lnTo>
                    <a:pt x="378955" y="25260"/>
                  </a:lnTo>
                  <a:lnTo>
                    <a:pt x="391579" y="25260"/>
                  </a:lnTo>
                  <a:lnTo>
                    <a:pt x="391579" y="37896"/>
                  </a:lnTo>
                  <a:lnTo>
                    <a:pt x="404215" y="37896"/>
                  </a:lnTo>
                  <a:lnTo>
                    <a:pt x="404215" y="25260"/>
                  </a:lnTo>
                  <a:lnTo>
                    <a:pt x="416852" y="25260"/>
                  </a:lnTo>
                  <a:lnTo>
                    <a:pt x="416852" y="37896"/>
                  </a:lnTo>
                  <a:lnTo>
                    <a:pt x="429488" y="37896"/>
                  </a:lnTo>
                  <a:lnTo>
                    <a:pt x="429488" y="25260"/>
                  </a:lnTo>
                  <a:lnTo>
                    <a:pt x="442112" y="25260"/>
                  </a:lnTo>
                  <a:lnTo>
                    <a:pt x="442112" y="12636"/>
                  </a:lnTo>
                  <a:lnTo>
                    <a:pt x="442112" y="0"/>
                  </a:lnTo>
                  <a:close/>
                </a:path>
                <a:path w="619125" h="50800">
                  <a:moveTo>
                    <a:pt x="480009" y="0"/>
                  </a:moveTo>
                  <a:lnTo>
                    <a:pt x="467372" y="0"/>
                  </a:lnTo>
                  <a:lnTo>
                    <a:pt x="467372" y="12623"/>
                  </a:lnTo>
                  <a:lnTo>
                    <a:pt x="454748" y="12623"/>
                  </a:lnTo>
                  <a:lnTo>
                    <a:pt x="454748" y="25260"/>
                  </a:lnTo>
                  <a:lnTo>
                    <a:pt x="442112" y="25260"/>
                  </a:lnTo>
                  <a:lnTo>
                    <a:pt x="442112" y="37896"/>
                  </a:lnTo>
                  <a:lnTo>
                    <a:pt x="454748" y="37896"/>
                  </a:lnTo>
                  <a:lnTo>
                    <a:pt x="467385" y="37896"/>
                  </a:lnTo>
                  <a:lnTo>
                    <a:pt x="467385" y="25260"/>
                  </a:lnTo>
                  <a:lnTo>
                    <a:pt x="467385" y="12636"/>
                  </a:lnTo>
                  <a:lnTo>
                    <a:pt x="480009" y="12636"/>
                  </a:lnTo>
                  <a:lnTo>
                    <a:pt x="480009" y="0"/>
                  </a:lnTo>
                  <a:close/>
                </a:path>
                <a:path w="619125" h="50800">
                  <a:moveTo>
                    <a:pt x="517906" y="25260"/>
                  </a:moveTo>
                  <a:lnTo>
                    <a:pt x="505269" y="25260"/>
                  </a:lnTo>
                  <a:lnTo>
                    <a:pt x="505269" y="37896"/>
                  </a:lnTo>
                  <a:lnTo>
                    <a:pt x="517906" y="37896"/>
                  </a:lnTo>
                  <a:lnTo>
                    <a:pt x="517906" y="25260"/>
                  </a:lnTo>
                  <a:close/>
                </a:path>
                <a:path w="619125" h="50800">
                  <a:moveTo>
                    <a:pt x="618947" y="25260"/>
                  </a:moveTo>
                  <a:lnTo>
                    <a:pt x="606310" y="25260"/>
                  </a:lnTo>
                  <a:lnTo>
                    <a:pt x="606310" y="12623"/>
                  </a:lnTo>
                  <a:lnTo>
                    <a:pt x="593699" y="12623"/>
                  </a:lnTo>
                  <a:lnTo>
                    <a:pt x="581063" y="12623"/>
                  </a:lnTo>
                  <a:lnTo>
                    <a:pt x="568426" y="12623"/>
                  </a:lnTo>
                  <a:lnTo>
                    <a:pt x="568426" y="0"/>
                  </a:lnTo>
                  <a:lnTo>
                    <a:pt x="492633" y="0"/>
                  </a:lnTo>
                  <a:lnTo>
                    <a:pt x="492633" y="12636"/>
                  </a:lnTo>
                  <a:lnTo>
                    <a:pt x="505269" y="12636"/>
                  </a:lnTo>
                  <a:lnTo>
                    <a:pt x="517906" y="12636"/>
                  </a:lnTo>
                  <a:lnTo>
                    <a:pt x="530529" y="12636"/>
                  </a:lnTo>
                  <a:lnTo>
                    <a:pt x="530529" y="25260"/>
                  </a:lnTo>
                  <a:lnTo>
                    <a:pt x="543166" y="25260"/>
                  </a:lnTo>
                  <a:lnTo>
                    <a:pt x="543166" y="12636"/>
                  </a:lnTo>
                  <a:lnTo>
                    <a:pt x="555790" y="12636"/>
                  </a:lnTo>
                  <a:lnTo>
                    <a:pt x="555790" y="25260"/>
                  </a:lnTo>
                  <a:lnTo>
                    <a:pt x="568426" y="25260"/>
                  </a:lnTo>
                  <a:lnTo>
                    <a:pt x="568426" y="37896"/>
                  </a:lnTo>
                  <a:lnTo>
                    <a:pt x="618947" y="37896"/>
                  </a:lnTo>
                  <a:lnTo>
                    <a:pt x="618947" y="2526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5961735" y="4033024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36" y="0"/>
                  </a:moveTo>
                  <a:lnTo>
                    <a:pt x="0" y="0"/>
                  </a:lnTo>
                  <a:lnTo>
                    <a:pt x="0" y="12636"/>
                  </a:lnTo>
                  <a:lnTo>
                    <a:pt x="12636" y="12636"/>
                  </a:lnTo>
                  <a:lnTo>
                    <a:pt x="12636" y="0"/>
                  </a:lnTo>
                  <a:close/>
                </a:path>
                <a:path w="619125" h="50800">
                  <a:moveTo>
                    <a:pt x="88430" y="12636"/>
                  </a:moveTo>
                  <a:lnTo>
                    <a:pt x="75793" y="12636"/>
                  </a:lnTo>
                  <a:lnTo>
                    <a:pt x="75793" y="25273"/>
                  </a:lnTo>
                  <a:lnTo>
                    <a:pt x="63169" y="25273"/>
                  </a:lnTo>
                  <a:lnTo>
                    <a:pt x="63169" y="12636"/>
                  </a:lnTo>
                  <a:lnTo>
                    <a:pt x="63169" y="0"/>
                  </a:lnTo>
                  <a:lnTo>
                    <a:pt x="50533" y="0"/>
                  </a:lnTo>
                  <a:lnTo>
                    <a:pt x="50533" y="12636"/>
                  </a:lnTo>
                  <a:lnTo>
                    <a:pt x="37909" y="12636"/>
                  </a:lnTo>
                  <a:lnTo>
                    <a:pt x="37909" y="0"/>
                  </a:lnTo>
                  <a:lnTo>
                    <a:pt x="25273" y="0"/>
                  </a:lnTo>
                  <a:lnTo>
                    <a:pt x="25273" y="12636"/>
                  </a:lnTo>
                  <a:lnTo>
                    <a:pt x="25273" y="25273"/>
                  </a:lnTo>
                  <a:lnTo>
                    <a:pt x="12636" y="25273"/>
                  </a:lnTo>
                  <a:lnTo>
                    <a:pt x="12636" y="37896"/>
                  </a:lnTo>
                  <a:lnTo>
                    <a:pt x="0" y="37896"/>
                  </a:lnTo>
                  <a:lnTo>
                    <a:pt x="0" y="50533"/>
                  </a:lnTo>
                  <a:lnTo>
                    <a:pt x="12636" y="50533"/>
                  </a:lnTo>
                  <a:lnTo>
                    <a:pt x="25273" y="50533"/>
                  </a:lnTo>
                  <a:lnTo>
                    <a:pt x="25273" y="37909"/>
                  </a:lnTo>
                  <a:lnTo>
                    <a:pt x="37909" y="37909"/>
                  </a:lnTo>
                  <a:lnTo>
                    <a:pt x="37909" y="25273"/>
                  </a:lnTo>
                  <a:lnTo>
                    <a:pt x="50533" y="25273"/>
                  </a:lnTo>
                  <a:lnTo>
                    <a:pt x="50533" y="37909"/>
                  </a:lnTo>
                  <a:lnTo>
                    <a:pt x="63169" y="37909"/>
                  </a:lnTo>
                  <a:lnTo>
                    <a:pt x="75793" y="37909"/>
                  </a:lnTo>
                  <a:lnTo>
                    <a:pt x="75793" y="50533"/>
                  </a:lnTo>
                  <a:lnTo>
                    <a:pt x="88430" y="50533"/>
                  </a:lnTo>
                  <a:lnTo>
                    <a:pt x="88430" y="37896"/>
                  </a:lnTo>
                  <a:lnTo>
                    <a:pt x="75806" y="37896"/>
                  </a:lnTo>
                  <a:lnTo>
                    <a:pt x="75806" y="25273"/>
                  </a:lnTo>
                  <a:lnTo>
                    <a:pt x="88430" y="25273"/>
                  </a:lnTo>
                  <a:lnTo>
                    <a:pt x="88430" y="12636"/>
                  </a:lnTo>
                  <a:close/>
                </a:path>
                <a:path w="619125" h="50800">
                  <a:moveTo>
                    <a:pt x="113690" y="37896"/>
                  </a:moveTo>
                  <a:lnTo>
                    <a:pt x="101053" y="37896"/>
                  </a:lnTo>
                  <a:lnTo>
                    <a:pt x="101053" y="50533"/>
                  </a:lnTo>
                  <a:lnTo>
                    <a:pt x="113690" y="50533"/>
                  </a:lnTo>
                  <a:lnTo>
                    <a:pt x="113690" y="37896"/>
                  </a:lnTo>
                  <a:close/>
                </a:path>
                <a:path w="619125" h="50800">
                  <a:moveTo>
                    <a:pt x="138963" y="12636"/>
                  </a:moveTo>
                  <a:lnTo>
                    <a:pt x="126326" y="12636"/>
                  </a:lnTo>
                  <a:lnTo>
                    <a:pt x="126326" y="0"/>
                  </a:lnTo>
                  <a:lnTo>
                    <a:pt x="113690" y="0"/>
                  </a:lnTo>
                  <a:lnTo>
                    <a:pt x="101066" y="0"/>
                  </a:lnTo>
                  <a:lnTo>
                    <a:pt x="88430" y="0"/>
                  </a:lnTo>
                  <a:lnTo>
                    <a:pt x="88430" y="12636"/>
                  </a:lnTo>
                  <a:lnTo>
                    <a:pt x="101053" y="12636"/>
                  </a:lnTo>
                  <a:lnTo>
                    <a:pt x="101053" y="25273"/>
                  </a:lnTo>
                  <a:lnTo>
                    <a:pt x="113690" y="25273"/>
                  </a:lnTo>
                  <a:lnTo>
                    <a:pt x="126326" y="25273"/>
                  </a:lnTo>
                  <a:lnTo>
                    <a:pt x="126326" y="37909"/>
                  </a:lnTo>
                  <a:lnTo>
                    <a:pt x="138963" y="37909"/>
                  </a:lnTo>
                  <a:lnTo>
                    <a:pt x="138963" y="25273"/>
                  </a:lnTo>
                  <a:lnTo>
                    <a:pt x="138963" y="12636"/>
                  </a:lnTo>
                  <a:close/>
                </a:path>
                <a:path w="619125" h="50800">
                  <a:moveTo>
                    <a:pt x="164223" y="0"/>
                  </a:moveTo>
                  <a:lnTo>
                    <a:pt x="151587" y="0"/>
                  </a:lnTo>
                  <a:lnTo>
                    <a:pt x="151587" y="12636"/>
                  </a:lnTo>
                  <a:lnTo>
                    <a:pt x="164223" y="12636"/>
                  </a:lnTo>
                  <a:lnTo>
                    <a:pt x="164223" y="0"/>
                  </a:lnTo>
                  <a:close/>
                </a:path>
                <a:path w="619125" h="50800">
                  <a:moveTo>
                    <a:pt x="189484" y="0"/>
                  </a:moveTo>
                  <a:lnTo>
                    <a:pt x="176847" y="0"/>
                  </a:lnTo>
                  <a:lnTo>
                    <a:pt x="176847" y="12636"/>
                  </a:lnTo>
                  <a:lnTo>
                    <a:pt x="176847" y="25273"/>
                  </a:lnTo>
                  <a:lnTo>
                    <a:pt x="164211" y="25273"/>
                  </a:lnTo>
                  <a:lnTo>
                    <a:pt x="164211" y="37909"/>
                  </a:lnTo>
                  <a:lnTo>
                    <a:pt x="176847" y="37909"/>
                  </a:lnTo>
                  <a:lnTo>
                    <a:pt x="189484" y="37909"/>
                  </a:lnTo>
                  <a:lnTo>
                    <a:pt x="189484" y="25273"/>
                  </a:lnTo>
                  <a:lnTo>
                    <a:pt x="189484" y="12636"/>
                  </a:lnTo>
                  <a:lnTo>
                    <a:pt x="189484" y="0"/>
                  </a:lnTo>
                  <a:close/>
                </a:path>
                <a:path w="619125" h="50800">
                  <a:moveTo>
                    <a:pt x="240004" y="0"/>
                  </a:moveTo>
                  <a:lnTo>
                    <a:pt x="227368" y="0"/>
                  </a:lnTo>
                  <a:lnTo>
                    <a:pt x="227368" y="12636"/>
                  </a:lnTo>
                  <a:lnTo>
                    <a:pt x="227368" y="25273"/>
                  </a:lnTo>
                  <a:lnTo>
                    <a:pt x="214744" y="25273"/>
                  </a:lnTo>
                  <a:lnTo>
                    <a:pt x="214744" y="37909"/>
                  </a:lnTo>
                  <a:lnTo>
                    <a:pt x="227368" y="37909"/>
                  </a:lnTo>
                  <a:lnTo>
                    <a:pt x="240004" y="37909"/>
                  </a:lnTo>
                  <a:lnTo>
                    <a:pt x="240004" y="25273"/>
                  </a:lnTo>
                  <a:lnTo>
                    <a:pt x="240004" y="12636"/>
                  </a:lnTo>
                  <a:lnTo>
                    <a:pt x="240004" y="0"/>
                  </a:lnTo>
                  <a:close/>
                </a:path>
                <a:path w="619125" h="50800">
                  <a:moveTo>
                    <a:pt x="290537" y="12636"/>
                  </a:moveTo>
                  <a:lnTo>
                    <a:pt x="277901" y="12636"/>
                  </a:lnTo>
                  <a:lnTo>
                    <a:pt x="277901" y="0"/>
                  </a:lnTo>
                  <a:lnTo>
                    <a:pt x="265277" y="0"/>
                  </a:lnTo>
                  <a:lnTo>
                    <a:pt x="252641" y="0"/>
                  </a:lnTo>
                  <a:lnTo>
                    <a:pt x="252641" y="12636"/>
                  </a:lnTo>
                  <a:lnTo>
                    <a:pt x="265264" y="12636"/>
                  </a:lnTo>
                  <a:lnTo>
                    <a:pt x="265264" y="25273"/>
                  </a:lnTo>
                  <a:lnTo>
                    <a:pt x="265264" y="37909"/>
                  </a:lnTo>
                  <a:lnTo>
                    <a:pt x="277901" y="37909"/>
                  </a:lnTo>
                  <a:lnTo>
                    <a:pt x="277901" y="25273"/>
                  </a:lnTo>
                  <a:lnTo>
                    <a:pt x="290537" y="25273"/>
                  </a:lnTo>
                  <a:lnTo>
                    <a:pt x="290537" y="12636"/>
                  </a:lnTo>
                  <a:close/>
                </a:path>
                <a:path w="619125" h="50800">
                  <a:moveTo>
                    <a:pt x="303174" y="25273"/>
                  </a:moveTo>
                  <a:lnTo>
                    <a:pt x="290537" y="25273"/>
                  </a:lnTo>
                  <a:lnTo>
                    <a:pt x="290537" y="37909"/>
                  </a:lnTo>
                  <a:lnTo>
                    <a:pt x="303174" y="37909"/>
                  </a:lnTo>
                  <a:lnTo>
                    <a:pt x="303174" y="25273"/>
                  </a:lnTo>
                  <a:close/>
                </a:path>
                <a:path w="619125" h="50800">
                  <a:moveTo>
                    <a:pt x="404215" y="0"/>
                  </a:moveTo>
                  <a:lnTo>
                    <a:pt x="391579" y="0"/>
                  </a:lnTo>
                  <a:lnTo>
                    <a:pt x="391579" y="12636"/>
                  </a:lnTo>
                  <a:lnTo>
                    <a:pt x="378955" y="12636"/>
                  </a:lnTo>
                  <a:lnTo>
                    <a:pt x="366331" y="12636"/>
                  </a:lnTo>
                  <a:lnTo>
                    <a:pt x="366331" y="0"/>
                  </a:lnTo>
                  <a:lnTo>
                    <a:pt x="366318" y="12636"/>
                  </a:lnTo>
                  <a:lnTo>
                    <a:pt x="366318" y="25273"/>
                  </a:lnTo>
                  <a:lnTo>
                    <a:pt x="353695" y="25273"/>
                  </a:lnTo>
                  <a:lnTo>
                    <a:pt x="353695" y="12636"/>
                  </a:lnTo>
                  <a:lnTo>
                    <a:pt x="366318" y="12636"/>
                  </a:lnTo>
                  <a:lnTo>
                    <a:pt x="366318" y="0"/>
                  </a:lnTo>
                  <a:lnTo>
                    <a:pt x="303161" y="0"/>
                  </a:lnTo>
                  <a:lnTo>
                    <a:pt x="303161" y="12636"/>
                  </a:lnTo>
                  <a:lnTo>
                    <a:pt x="315798" y="12636"/>
                  </a:lnTo>
                  <a:lnTo>
                    <a:pt x="315798" y="25273"/>
                  </a:lnTo>
                  <a:lnTo>
                    <a:pt x="328434" y="25273"/>
                  </a:lnTo>
                  <a:lnTo>
                    <a:pt x="328434" y="12636"/>
                  </a:lnTo>
                  <a:lnTo>
                    <a:pt x="341058" y="12636"/>
                  </a:lnTo>
                  <a:lnTo>
                    <a:pt x="341058" y="25273"/>
                  </a:lnTo>
                  <a:lnTo>
                    <a:pt x="341058" y="37909"/>
                  </a:lnTo>
                  <a:lnTo>
                    <a:pt x="391591" y="37909"/>
                  </a:lnTo>
                  <a:lnTo>
                    <a:pt x="391591" y="25273"/>
                  </a:lnTo>
                  <a:lnTo>
                    <a:pt x="404215" y="25273"/>
                  </a:lnTo>
                  <a:lnTo>
                    <a:pt x="404215" y="12636"/>
                  </a:lnTo>
                  <a:lnTo>
                    <a:pt x="404215" y="0"/>
                  </a:lnTo>
                  <a:close/>
                </a:path>
                <a:path w="619125" h="50800">
                  <a:moveTo>
                    <a:pt x="416852" y="25273"/>
                  </a:moveTo>
                  <a:lnTo>
                    <a:pt x="404215" y="25273"/>
                  </a:lnTo>
                  <a:lnTo>
                    <a:pt x="404215" y="37909"/>
                  </a:lnTo>
                  <a:lnTo>
                    <a:pt x="416852" y="37909"/>
                  </a:lnTo>
                  <a:lnTo>
                    <a:pt x="416852" y="25273"/>
                  </a:lnTo>
                  <a:close/>
                </a:path>
                <a:path w="619125" h="50800">
                  <a:moveTo>
                    <a:pt x="429488" y="0"/>
                  </a:moveTo>
                  <a:lnTo>
                    <a:pt x="416852" y="0"/>
                  </a:lnTo>
                  <a:lnTo>
                    <a:pt x="416852" y="12636"/>
                  </a:lnTo>
                  <a:lnTo>
                    <a:pt x="429488" y="12636"/>
                  </a:lnTo>
                  <a:lnTo>
                    <a:pt x="429488" y="0"/>
                  </a:lnTo>
                  <a:close/>
                </a:path>
                <a:path w="619125" h="50800">
                  <a:moveTo>
                    <a:pt x="454748" y="25273"/>
                  </a:moveTo>
                  <a:lnTo>
                    <a:pt x="442112" y="25273"/>
                  </a:lnTo>
                  <a:lnTo>
                    <a:pt x="442112" y="37909"/>
                  </a:lnTo>
                  <a:lnTo>
                    <a:pt x="454748" y="37909"/>
                  </a:lnTo>
                  <a:lnTo>
                    <a:pt x="454748" y="25273"/>
                  </a:lnTo>
                  <a:close/>
                </a:path>
                <a:path w="619125" h="50800">
                  <a:moveTo>
                    <a:pt x="505269" y="0"/>
                  </a:moveTo>
                  <a:lnTo>
                    <a:pt x="492645" y="0"/>
                  </a:lnTo>
                  <a:lnTo>
                    <a:pt x="480009" y="0"/>
                  </a:lnTo>
                  <a:lnTo>
                    <a:pt x="480009" y="12636"/>
                  </a:lnTo>
                  <a:lnTo>
                    <a:pt x="467385" y="12636"/>
                  </a:lnTo>
                  <a:lnTo>
                    <a:pt x="454748" y="12636"/>
                  </a:lnTo>
                  <a:lnTo>
                    <a:pt x="454748" y="25273"/>
                  </a:lnTo>
                  <a:lnTo>
                    <a:pt x="467372" y="25273"/>
                  </a:lnTo>
                  <a:lnTo>
                    <a:pt x="467372" y="37909"/>
                  </a:lnTo>
                  <a:lnTo>
                    <a:pt x="480009" y="37909"/>
                  </a:lnTo>
                  <a:lnTo>
                    <a:pt x="480009" y="25273"/>
                  </a:lnTo>
                  <a:lnTo>
                    <a:pt x="492633" y="25273"/>
                  </a:lnTo>
                  <a:lnTo>
                    <a:pt x="492633" y="37909"/>
                  </a:lnTo>
                  <a:lnTo>
                    <a:pt x="505269" y="37909"/>
                  </a:lnTo>
                  <a:lnTo>
                    <a:pt x="505269" y="25273"/>
                  </a:lnTo>
                  <a:lnTo>
                    <a:pt x="492645" y="25273"/>
                  </a:lnTo>
                  <a:lnTo>
                    <a:pt x="492645" y="12636"/>
                  </a:lnTo>
                  <a:lnTo>
                    <a:pt x="505269" y="12636"/>
                  </a:lnTo>
                  <a:lnTo>
                    <a:pt x="505269" y="0"/>
                  </a:lnTo>
                  <a:close/>
                </a:path>
                <a:path w="619125" h="50800">
                  <a:moveTo>
                    <a:pt x="543166" y="12636"/>
                  </a:moveTo>
                  <a:lnTo>
                    <a:pt x="530542" y="12636"/>
                  </a:lnTo>
                  <a:lnTo>
                    <a:pt x="530542" y="0"/>
                  </a:lnTo>
                  <a:lnTo>
                    <a:pt x="517906" y="0"/>
                  </a:lnTo>
                  <a:lnTo>
                    <a:pt x="517906" y="12636"/>
                  </a:lnTo>
                  <a:lnTo>
                    <a:pt x="530529" y="12636"/>
                  </a:lnTo>
                  <a:lnTo>
                    <a:pt x="530529" y="25273"/>
                  </a:lnTo>
                  <a:lnTo>
                    <a:pt x="517906" y="25273"/>
                  </a:lnTo>
                  <a:lnTo>
                    <a:pt x="517906" y="37909"/>
                  </a:lnTo>
                  <a:lnTo>
                    <a:pt x="530542" y="37909"/>
                  </a:lnTo>
                  <a:lnTo>
                    <a:pt x="530542" y="25273"/>
                  </a:lnTo>
                  <a:lnTo>
                    <a:pt x="543166" y="25273"/>
                  </a:lnTo>
                  <a:lnTo>
                    <a:pt x="543166" y="12636"/>
                  </a:lnTo>
                  <a:close/>
                </a:path>
                <a:path w="619125" h="50800">
                  <a:moveTo>
                    <a:pt x="581063" y="12636"/>
                  </a:moveTo>
                  <a:lnTo>
                    <a:pt x="568426" y="12636"/>
                  </a:lnTo>
                  <a:lnTo>
                    <a:pt x="555790" y="12636"/>
                  </a:lnTo>
                  <a:lnTo>
                    <a:pt x="555790" y="25273"/>
                  </a:lnTo>
                  <a:lnTo>
                    <a:pt x="555790" y="37909"/>
                  </a:lnTo>
                  <a:lnTo>
                    <a:pt x="568426" y="37909"/>
                  </a:lnTo>
                  <a:lnTo>
                    <a:pt x="568426" y="25273"/>
                  </a:lnTo>
                  <a:lnTo>
                    <a:pt x="581063" y="25273"/>
                  </a:lnTo>
                  <a:lnTo>
                    <a:pt x="581063" y="12636"/>
                  </a:lnTo>
                  <a:close/>
                </a:path>
                <a:path w="619125" h="50800">
                  <a:moveTo>
                    <a:pt x="606310" y="12636"/>
                  </a:moveTo>
                  <a:lnTo>
                    <a:pt x="593674" y="12636"/>
                  </a:lnTo>
                  <a:lnTo>
                    <a:pt x="593674" y="25273"/>
                  </a:lnTo>
                  <a:lnTo>
                    <a:pt x="606310" y="25273"/>
                  </a:lnTo>
                  <a:lnTo>
                    <a:pt x="606310" y="12636"/>
                  </a:lnTo>
                  <a:close/>
                </a:path>
                <a:path w="619125" h="50800">
                  <a:moveTo>
                    <a:pt x="618947" y="25273"/>
                  </a:moveTo>
                  <a:lnTo>
                    <a:pt x="606310" y="25273"/>
                  </a:lnTo>
                  <a:lnTo>
                    <a:pt x="606310" y="37909"/>
                  </a:lnTo>
                  <a:lnTo>
                    <a:pt x="618947" y="37909"/>
                  </a:lnTo>
                  <a:lnTo>
                    <a:pt x="618947" y="25273"/>
                  </a:lnTo>
                  <a:close/>
                </a:path>
                <a:path w="619125" h="50800">
                  <a:moveTo>
                    <a:pt x="618947" y="0"/>
                  </a:moveTo>
                  <a:lnTo>
                    <a:pt x="606310" y="0"/>
                  </a:lnTo>
                  <a:lnTo>
                    <a:pt x="606310" y="12636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5961735" y="4070921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88430" y="25260"/>
                  </a:moveTo>
                  <a:lnTo>
                    <a:pt x="75806" y="25260"/>
                  </a:lnTo>
                  <a:lnTo>
                    <a:pt x="75806" y="12636"/>
                  </a:lnTo>
                  <a:lnTo>
                    <a:pt x="63169" y="12636"/>
                  </a:lnTo>
                  <a:lnTo>
                    <a:pt x="50533" y="12636"/>
                  </a:lnTo>
                  <a:lnTo>
                    <a:pt x="37896" y="12636"/>
                  </a:lnTo>
                  <a:lnTo>
                    <a:pt x="37896" y="25260"/>
                  </a:lnTo>
                  <a:lnTo>
                    <a:pt x="25273" y="25260"/>
                  </a:lnTo>
                  <a:lnTo>
                    <a:pt x="25273" y="12636"/>
                  </a:lnTo>
                  <a:lnTo>
                    <a:pt x="12636" y="12636"/>
                  </a:lnTo>
                  <a:lnTo>
                    <a:pt x="0" y="12636"/>
                  </a:lnTo>
                  <a:lnTo>
                    <a:pt x="0" y="25260"/>
                  </a:lnTo>
                  <a:lnTo>
                    <a:pt x="0" y="37896"/>
                  </a:lnTo>
                  <a:lnTo>
                    <a:pt x="12636" y="37896"/>
                  </a:lnTo>
                  <a:lnTo>
                    <a:pt x="25273" y="37896"/>
                  </a:lnTo>
                  <a:lnTo>
                    <a:pt x="37896" y="37896"/>
                  </a:lnTo>
                  <a:lnTo>
                    <a:pt x="37896" y="50533"/>
                  </a:lnTo>
                  <a:lnTo>
                    <a:pt x="50533" y="50533"/>
                  </a:lnTo>
                  <a:lnTo>
                    <a:pt x="50533" y="37896"/>
                  </a:lnTo>
                  <a:lnTo>
                    <a:pt x="50533" y="25273"/>
                  </a:lnTo>
                  <a:lnTo>
                    <a:pt x="63169" y="25273"/>
                  </a:lnTo>
                  <a:lnTo>
                    <a:pt x="63169" y="37896"/>
                  </a:lnTo>
                  <a:lnTo>
                    <a:pt x="75793" y="37896"/>
                  </a:lnTo>
                  <a:lnTo>
                    <a:pt x="88430" y="37896"/>
                  </a:lnTo>
                  <a:lnTo>
                    <a:pt x="88430" y="25260"/>
                  </a:lnTo>
                  <a:close/>
                </a:path>
                <a:path w="619125" h="50800">
                  <a:moveTo>
                    <a:pt x="113690" y="0"/>
                  </a:moveTo>
                  <a:lnTo>
                    <a:pt x="101053" y="0"/>
                  </a:lnTo>
                  <a:lnTo>
                    <a:pt x="101053" y="12636"/>
                  </a:lnTo>
                  <a:lnTo>
                    <a:pt x="113690" y="12636"/>
                  </a:lnTo>
                  <a:lnTo>
                    <a:pt x="113690" y="0"/>
                  </a:lnTo>
                  <a:close/>
                </a:path>
                <a:path w="619125" h="50800">
                  <a:moveTo>
                    <a:pt x="202120" y="0"/>
                  </a:moveTo>
                  <a:lnTo>
                    <a:pt x="189484" y="0"/>
                  </a:lnTo>
                  <a:lnTo>
                    <a:pt x="189484" y="12636"/>
                  </a:lnTo>
                  <a:lnTo>
                    <a:pt x="189484" y="25260"/>
                  </a:lnTo>
                  <a:lnTo>
                    <a:pt x="176847" y="25260"/>
                  </a:lnTo>
                  <a:lnTo>
                    <a:pt x="176847" y="12636"/>
                  </a:lnTo>
                  <a:lnTo>
                    <a:pt x="176847" y="0"/>
                  </a:lnTo>
                  <a:lnTo>
                    <a:pt x="164211" y="0"/>
                  </a:lnTo>
                  <a:lnTo>
                    <a:pt x="164211" y="12636"/>
                  </a:lnTo>
                  <a:lnTo>
                    <a:pt x="164211" y="25260"/>
                  </a:lnTo>
                  <a:lnTo>
                    <a:pt x="113690" y="25260"/>
                  </a:lnTo>
                  <a:lnTo>
                    <a:pt x="113690" y="37896"/>
                  </a:lnTo>
                  <a:lnTo>
                    <a:pt x="189484" y="37896"/>
                  </a:lnTo>
                  <a:lnTo>
                    <a:pt x="189484" y="25273"/>
                  </a:lnTo>
                  <a:lnTo>
                    <a:pt x="202120" y="25273"/>
                  </a:lnTo>
                  <a:lnTo>
                    <a:pt x="202120" y="12636"/>
                  </a:lnTo>
                  <a:lnTo>
                    <a:pt x="202120" y="0"/>
                  </a:lnTo>
                  <a:close/>
                </a:path>
                <a:path w="619125" h="50800">
                  <a:moveTo>
                    <a:pt x="227380" y="0"/>
                  </a:moveTo>
                  <a:lnTo>
                    <a:pt x="214744" y="0"/>
                  </a:lnTo>
                  <a:lnTo>
                    <a:pt x="214744" y="12636"/>
                  </a:lnTo>
                  <a:lnTo>
                    <a:pt x="214744" y="25260"/>
                  </a:lnTo>
                  <a:lnTo>
                    <a:pt x="214744" y="37896"/>
                  </a:lnTo>
                  <a:lnTo>
                    <a:pt x="227380" y="37896"/>
                  </a:lnTo>
                  <a:lnTo>
                    <a:pt x="227380" y="25273"/>
                  </a:lnTo>
                  <a:lnTo>
                    <a:pt x="227380" y="12636"/>
                  </a:lnTo>
                  <a:lnTo>
                    <a:pt x="227380" y="0"/>
                  </a:lnTo>
                  <a:close/>
                </a:path>
                <a:path w="619125" h="50800">
                  <a:moveTo>
                    <a:pt x="252641" y="12636"/>
                  </a:moveTo>
                  <a:lnTo>
                    <a:pt x="240004" y="12636"/>
                  </a:lnTo>
                  <a:lnTo>
                    <a:pt x="240004" y="25273"/>
                  </a:lnTo>
                  <a:lnTo>
                    <a:pt x="252641" y="25273"/>
                  </a:lnTo>
                  <a:lnTo>
                    <a:pt x="252641" y="12636"/>
                  </a:lnTo>
                  <a:close/>
                </a:path>
                <a:path w="619125" h="50800">
                  <a:moveTo>
                    <a:pt x="315798" y="12636"/>
                  </a:moveTo>
                  <a:lnTo>
                    <a:pt x="303161" y="12636"/>
                  </a:lnTo>
                  <a:lnTo>
                    <a:pt x="303161" y="25260"/>
                  </a:lnTo>
                  <a:lnTo>
                    <a:pt x="290537" y="25260"/>
                  </a:lnTo>
                  <a:lnTo>
                    <a:pt x="277901" y="25260"/>
                  </a:lnTo>
                  <a:lnTo>
                    <a:pt x="277901" y="12636"/>
                  </a:lnTo>
                  <a:lnTo>
                    <a:pt x="290537" y="12636"/>
                  </a:lnTo>
                  <a:lnTo>
                    <a:pt x="290537" y="0"/>
                  </a:lnTo>
                  <a:lnTo>
                    <a:pt x="277901" y="0"/>
                  </a:lnTo>
                  <a:lnTo>
                    <a:pt x="265264" y="0"/>
                  </a:lnTo>
                  <a:lnTo>
                    <a:pt x="265264" y="12636"/>
                  </a:lnTo>
                  <a:lnTo>
                    <a:pt x="265264" y="25260"/>
                  </a:lnTo>
                  <a:lnTo>
                    <a:pt x="265264" y="37896"/>
                  </a:lnTo>
                  <a:lnTo>
                    <a:pt x="277901" y="37896"/>
                  </a:lnTo>
                  <a:lnTo>
                    <a:pt x="290537" y="37896"/>
                  </a:lnTo>
                  <a:lnTo>
                    <a:pt x="303161" y="37896"/>
                  </a:lnTo>
                  <a:lnTo>
                    <a:pt x="315798" y="37896"/>
                  </a:lnTo>
                  <a:lnTo>
                    <a:pt x="315798" y="25273"/>
                  </a:lnTo>
                  <a:lnTo>
                    <a:pt x="315798" y="12636"/>
                  </a:lnTo>
                  <a:close/>
                </a:path>
                <a:path w="619125" h="50800">
                  <a:moveTo>
                    <a:pt x="341058" y="25260"/>
                  </a:moveTo>
                  <a:lnTo>
                    <a:pt x="328422" y="25260"/>
                  </a:lnTo>
                  <a:lnTo>
                    <a:pt x="328422" y="37896"/>
                  </a:lnTo>
                  <a:lnTo>
                    <a:pt x="341058" y="37896"/>
                  </a:lnTo>
                  <a:lnTo>
                    <a:pt x="341058" y="25260"/>
                  </a:lnTo>
                  <a:close/>
                </a:path>
                <a:path w="619125" h="50800">
                  <a:moveTo>
                    <a:pt x="353695" y="0"/>
                  </a:moveTo>
                  <a:lnTo>
                    <a:pt x="341058" y="0"/>
                  </a:lnTo>
                  <a:lnTo>
                    <a:pt x="328422" y="0"/>
                  </a:lnTo>
                  <a:lnTo>
                    <a:pt x="328422" y="12636"/>
                  </a:lnTo>
                  <a:lnTo>
                    <a:pt x="341058" y="12636"/>
                  </a:lnTo>
                  <a:lnTo>
                    <a:pt x="353695" y="12636"/>
                  </a:lnTo>
                  <a:lnTo>
                    <a:pt x="353695" y="0"/>
                  </a:lnTo>
                  <a:close/>
                </a:path>
                <a:path w="619125" h="50800">
                  <a:moveTo>
                    <a:pt x="378955" y="12636"/>
                  </a:moveTo>
                  <a:lnTo>
                    <a:pt x="366331" y="12636"/>
                  </a:lnTo>
                  <a:lnTo>
                    <a:pt x="353695" y="12636"/>
                  </a:lnTo>
                  <a:lnTo>
                    <a:pt x="353695" y="25273"/>
                  </a:lnTo>
                  <a:lnTo>
                    <a:pt x="366318" y="25273"/>
                  </a:lnTo>
                  <a:lnTo>
                    <a:pt x="378955" y="25273"/>
                  </a:lnTo>
                  <a:lnTo>
                    <a:pt x="378955" y="12636"/>
                  </a:lnTo>
                  <a:close/>
                </a:path>
                <a:path w="619125" h="50800">
                  <a:moveTo>
                    <a:pt x="454748" y="12636"/>
                  </a:moveTo>
                  <a:lnTo>
                    <a:pt x="442112" y="12636"/>
                  </a:lnTo>
                  <a:lnTo>
                    <a:pt x="429488" y="12636"/>
                  </a:lnTo>
                  <a:lnTo>
                    <a:pt x="429488" y="0"/>
                  </a:lnTo>
                  <a:lnTo>
                    <a:pt x="416852" y="0"/>
                  </a:lnTo>
                  <a:lnTo>
                    <a:pt x="404215" y="0"/>
                  </a:lnTo>
                  <a:lnTo>
                    <a:pt x="404215" y="12636"/>
                  </a:lnTo>
                  <a:lnTo>
                    <a:pt x="391579" y="12636"/>
                  </a:lnTo>
                  <a:lnTo>
                    <a:pt x="391579" y="25273"/>
                  </a:lnTo>
                  <a:lnTo>
                    <a:pt x="404215" y="25273"/>
                  </a:lnTo>
                  <a:lnTo>
                    <a:pt x="416852" y="25273"/>
                  </a:lnTo>
                  <a:lnTo>
                    <a:pt x="416852" y="12636"/>
                  </a:lnTo>
                  <a:lnTo>
                    <a:pt x="429475" y="12636"/>
                  </a:lnTo>
                  <a:lnTo>
                    <a:pt x="429475" y="25260"/>
                  </a:lnTo>
                  <a:lnTo>
                    <a:pt x="429475" y="37896"/>
                  </a:lnTo>
                  <a:lnTo>
                    <a:pt x="442112" y="37896"/>
                  </a:lnTo>
                  <a:lnTo>
                    <a:pt x="454748" y="37896"/>
                  </a:lnTo>
                  <a:lnTo>
                    <a:pt x="454748" y="25273"/>
                  </a:lnTo>
                  <a:lnTo>
                    <a:pt x="454748" y="12636"/>
                  </a:lnTo>
                  <a:close/>
                </a:path>
                <a:path w="619125" h="50800">
                  <a:moveTo>
                    <a:pt x="618947" y="0"/>
                  </a:moveTo>
                  <a:lnTo>
                    <a:pt x="606310" y="0"/>
                  </a:lnTo>
                  <a:lnTo>
                    <a:pt x="593699" y="0"/>
                  </a:lnTo>
                  <a:lnTo>
                    <a:pt x="581063" y="0"/>
                  </a:lnTo>
                  <a:lnTo>
                    <a:pt x="581063" y="12636"/>
                  </a:lnTo>
                  <a:lnTo>
                    <a:pt x="568426" y="12636"/>
                  </a:lnTo>
                  <a:lnTo>
                    <a:pt x="568426" y="0"/>
                  </a:lnTo>
                  <a:lnTo>
                    <a:pt x="555802" y="0"/>
                  </a:lnTo>
                  <a:lnTo>
                    <a:pt x="543166" y="0"/>
                  </a:lnTo>
                  <a:lnTo>
                    <a:pt x="530529" y="0"/>
                  </a:lnTo>
                  <a:lnTo>
                    <a:pt x="530529" y="12636"/>
                  </a:lnTo>
                  <a:lnTo>
                    <a:pt x="517906" y="12636"/>
                  </a:lnTo>
                  <a:lnTo>
                    <a:pt x="517906" y="0"/>
                  </a:lnTo>
                  <a:lnTo>
                    <a:pt x="505269" y="0"/>
                  </a:lnTo>
                  <a:lnTo>
                    <a:pt x="505269" y="12636"/>
                  </a:lnTo>
                  <a:lnTo>
                    <a:pt x="492645" y="12636"/>
                  </a:lnTo>
                  <a:lnTo>
                    <a:pt x="492645" y="0"/>
                  </a:lnTo>
                  <a:lnTo>
                    <a:pt x="492633" y="12636"/>
                  </a:lnTo>
                  <a:lnTo>
                    <a:pt x="492633" y="25260"/>
                  </a:lnTo>
                  <a:lnTo>
                    <a:pt x="480009" y="25260"/>
                  </a:lnTo>
                  <a:lnTo>
                    <a:pt x="480009" y="12636"/>
                  </a:lnTo>
                  <a:lnTo>
                    <a:pt x="492633" y="12636"/>
                  </a:lnTo>
                  <a:lnTo>
                    <a:pt x="492633" y="0"/>
                  </a:lnTo>
                  <a:lnTo>
                    <a:pt x="480009" y="0"/>
                  </a:lnTo>
                  <a:lnTo>
                    <a:pt x="467372" y="0"/>
                  </a:lnTo>
                  <a:lnTo>
                    <a:pt x="467372" y="12636"/>
                  </a:lnTo>
                  <a:lnTo>
                    <a:pt x="467372" y="25260"/>
                  </a:lnTo>
                  <a:lnTo>
                    <a:pt x="467372" y="37896"/>
                  </a:lnTo>
                  <a:lnTo>
                    <a:pt x="480009" y="37896"/>
                  </a:lnTo>
                  <a:lnTo>
                    <a:pt x="492645" y="37896"/>
                  </a:lnTo>
                  <a:lnTo>
                    <a:pt x="492645" y="25273"/>
                  </a:lnTo>
                  <a:lnTo>
                    <a:pt x="505269" y="25273"/>
                  </a:lnTo>
                  <a:lnTo>
                    <a:pt x="505269" y="37896"/>
                  </a:lnTo>
                  <a:lnTo>
                    <a:pt x="517906" y="37896"/>
                  </a:lnTo>
                  <a:lnTo>
                    <a:pt x="530542" y="37896"/>
                  </a:lnTo>
                  <a:lnTo>
                    <a:pt x="530542" y="25273"/>
                  </a:lnTo>
                  <a:lnTo>
                    <a:pt x="530542" y="12636"/>
                  </a:lnTo>
                  <a:lnTo>
                    <a:pt x="543166" y="12636"/>
                  </a:lnTo>
                  <a:lnTo>
                    <a:pt x="555790" y="12636"/>
                  </a:lnTo>
                  <a:lnTo>
                    <a:pt x="555790" y="25273"/>
                  </a:lnTo>
                  <a:lnTo>
                    <a:pt x="568426" y="25273"/>
                  </a:lnTo>
                  <a:lnTo>
                    <a:pt x="568426" y="37896"/>
                  </a:lnTo>
                  <a:lnTo>
                    <a:pt x="581063" y="37896"/>
                  </a:lnTo>
                  <a:lnTo>
                    <a:pt x="581063" y="25273"/>
                  </a:lnTo>
                  <a:lnTo>
                    <a:pt x="593674" y="25273"/>
                  </a:lnTo>
                  <a:lnTo>
                    <a:pt x="593674" y="37896"/>
                  </a:lnTo>
                  <a:lnTo>
                    <a:pt x="606310" y="37896"/>
                  </a:lnTo>
                  <a:lnTo>
                    <a:pt x="618947" y="37896"/>
                  </a:lnTo>
                  <a:lnTo>
                    <a:pt x="618947" y="25260"/>
                  </a:lnTo>
                  <a:lnTo>
                    <a:pt x="606310" y="25260"/>
                  </a:lnTo>
                  <a:lnTo>
                    <a:pt x="593699" y="25260"/>
                  </a:lnTo>
                  <a:lnTo>
                    <a:pt x="593699" y="12636"/>
                  </a:lnTo>
                  <a:lnTo>
                    <a:pt x="606310" y="12636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5961735" y="4108818"/>
              <a:ext cx="619125" cy="38100"/>
            </a:xfrm>
            <a:custGeom>
              <a:avLst/>
              <a:gdLst/>
              <a:ahLst/>
              <a:cxnLst/>
              <a:rect l="l" t="t" r="r" b="b"/>
              <a:pathLst>
                <a:path w="619125" h="38100">
                  <a:moveTo>
                    <a:pt x="113690" y="0"/>
                  </a:moveTo>
                  <a:lnTo>
                    <a:pt x="101053" y="0"/>
                  </a:lnTo>
                  <a:lnTo>
                    <a:pt x="101053" y="12636"/>
                  </a:lnTo>
                  <a:lnTo>
                    <a:pt x="88430" y="12636"/>
                  </a:lnTo>
                  <a:lnTo>
                    <a:pt x="75806" y="12636"/>
                  </a:lnTo>
                  <a:lnTo>
                    <a:pt x="75806" y="0"/>
                  </a:lnTo>
                  <a:lnTo>
                    <a:pt x="75793" y="12636"/>
                  </a:lnTo>
                  <a:lnTo>
                    <a:pt x="75793" y="25260"/>
                  </a:lnTo>
                  <a:lnTo>
                    <a:pt x="63169" y="25260"/>
                  </a:lnTo>
                  <a:lnTo>
                    <a:pt x="63169" y="12636"/>
                  </a:lnTo>
                  <a:lnTo>
                    <a:pt x="75793" y="12636"/>
                  </a:lnTo>
                  <a:lnTo>
                    <a:pt x="75793" y="0"/>
                  </a:lnTo>
                  <a:lnTo>
                    <a:pt x="63169" y="0"/>
                  </a:lnTo>
                  <a:lnTo>
                    <a:pt x="50533" y="0"/>
                  </a:lnTo>
                  <a:lnTo>
                    <a:pt x="37896" y="0"/>
                  </a:lnTo>
                  <a:lnTo>
                    <a:pt x="37896" y="12636"/>
                  </a:lnTo>
                  <a:lnTo>
                    <a:pt x="37896" y="25260"/>
                  </a:lnTo>
                  <a:lnTo>
                    <a:pt x="25273" y="25260"/>
                  </a:lnTo>
                  <a:lnTo>
                    <a:pt x="12636" y="25260"/>
                  </a:lnTo>
                  <a:lnTo>
                    <a:pt x="12636" y="12636"/>
                  </a:lnTo>
                  <a:lnTo>
                    <a:pt x="0" y="12636"/>
                  </a:lnTo>
                  <a:lnTo>
                    <a:pt x="0" y="25260"/>
                  </a:lnTo>
                  <a:lnTo>
                    <a:pt x="0" y="37896"/>
                  </a:lnTo>
                  <a:lnTo>
                    <a:pt x="12636" y="37896"/>
                  </a:lnTo>
                  <a:lnTo>
                    <a:pt x="25273" y="37896"/>
                  </a:lnTo>
                  <a:lnTo>
                    <a:pt x="37909" y="37896"/>
                  </a:lnTo>
                  <a:lnTo>
                    <a:pt x="37909" y="25273"/>
                  </a:lnTo>
                  <a:lnTo>
                    <a:pt x="50533" y="25273"/>
                  </a:lnTo>
                  <a:lnTo>
                    <a:pt x="63169" y="25273"/>
                  </a:lnTo>
                  <a:lnTo>
                    <a:pt x="63169" y="37896"/>
                  </a:lnTo>
                  <a:lnTo>
                    <a:pt x="75806" y="37896"/>
                  </a:lnTo>
                  <a:lnTo>
                    <a:pt x="75806" y="25273"/>
                  </a:lnTo>
                  <a:lnTo>
                    <a:pt x="88430" y="25273"/>
                  </a:lnTo>
                  <a:lnTo>
                    <a:pt x="101053" y="25273"/>
                  </a:lnTo>
                  <a:lnTo>
                    <a:pt x="113690" y="25273"/>
                  </a:lnTo>
                  <a:lnTo>
                    <a:pt x="113690" y="12636"/>
                  </a:lnTo>
                  <a:lnTo>
                    <a:pt x="113690" y="0"/>
                  </a:lnTo>
                  <a:close/>
                </a:path>
                <a:path w="619125" h="38100">
                  <a:moveTo>
                    <a:pt x="277901" y="0"/>
                  </a:moveTo>
                  <a:lnTo>
                    <a:pt x="265277" y="0"/>
                  </a:lnTo>
                  <a:lnTo>
                    <a:pt x="252641" y="0"/>
                  </a:lnTo>
                  <a:lnTo>
                    <a:pt x="240004" y="0"/>
                  </a:lnTo>
                  <a:lnTo>
                    <a:pt x="240004" y="12636"/>
                  </a:lnTo>
                  <a:lnTo>
                    <a:pt x="240004" y="25260"/>
                  </a:lnTo>
                  <a:lnTo>
                    <a:pt x="227380" y="25260"/>
                  </a:lnTo>
                  <a:lnTo>
                    <a:pt x="227380" y="12636"/>
                  </a:lnTo>
                  <a:lnTo>
                    <a:pt x="240004" y="12636"/>
                  </a:lnTo>
                  <a:lnTo>
                    <a:pt x="240004" y="0"/>
                  </a:lnTo>
                  <a:lnTo>
                    <a:pt x="164211" y="0"/>
                  </a:lnTo>
                  <a:lnTo>
                    <a:pt x="164211" y="12636"/>
                  </a:lnTo>
                  <a:lnTo>
                    <a:pt x="151587" y="12636"/>
                  </a:lnTo>
                  <a:lnTo>
                    <a:pt x="151587" y="0"/>
                  </a:lnTo>
                  <a:lnTo>
                    <a:pt x="138963" y="0"/>
                  </a:lnTo>
                  <a:lnTo>
                    <a:pt x="126326" y="0"/>
                  </a:lnTo>
                  <a:lnTo>
                    <a:pt x="126326" y="12636"/>
                  </a:lnTo>
                  <a:lnTo>
                    <a:pt x="126326" y="25273"/>
                  </a:lnTo>
                  <a:lnTo>
                    <a:pt x="138950" y="25273"/>
                  </a:lnTo>
                  <a:lnTo>
                    <a:pt x="138950" y="37896"/>
                  </a:lnTo>
                  <a:lnTo>
                    <a:pt x="151587" y="37896"/>
                  </a:lnTo>
                  <a:lnTo>
                    <a:pt x="151587" y="25273"/>
                  </a:lnTo>
                  <a:lnTo>
                    <a:pt x="164211" y="25273"/>
                  </a:lnTo>
                  <a:lnTo>
                    <a:pt x="164211" y="37896"/>
                  </a:lnTo>
                  <a:lnTo>
                    <a:pt x="176847" y="37896"/>
                  </a:lnTo>
                  <a:lnTo>
                    <a:pt x="189484" y="37896"/>
                  </a:lnTo>
                  <a:lnTo>
                    <a:pt x="189484" y="25273"/>
                  </a:lnTo>
                  <a:lnTo>
                    <a:pt x="189484" y="12636"/>
                  </a:lnTo>
                  <a:lnTo>
                    <a:pt x="202107" y="12636"/>
                  </a:lnTo>
                  <a:lnTo>
                    <a:pt x="214744" y="12636"/>
                  </a:lnTo>
                  <a:lnTo>
                    <a:pt x="214744" y="25260"/>
                  </a:lnTo>
                  <a:lnTo>
                    <a:pt x="214744" y="37896"/>
                  </a:lnTo>
                  <a:lnTo>
                    <a:pt x="227368" y="37896"/>
                  </a:lnTo>
                  <a:lnTo>
                    <a:pt x="240004" y="37896"/>
                  </a:lnTo>
                  <a:lnTo>
                    <a:pt x="252641" y="37896"/>
                  </a:lnTo>
                  <a:lnTo>
                    <a:pt x="252641" y="25273"/>
                  </a:lnTo>
                  <a:lnTo>
                    <a:pt x="265277" y="25273"/>
                  </a:lnTo>
                  <a:lnTo>
                    <a:pt x="265277" y="12636"/>
                  </a:lnTo>
                  <a:lnTo>
                    <a:pt x="277901" y="12636"/>
                  </a:lnTo>
                  <a:lnTo>
                    <a:pt x="277901" y="0"/>
                  </a:lnTo>
                  <a:close/>
                </a:path>
                <a:path w="619125" h="38100">
                  <a:moveTo>
                    <a:pt x="315798" y="0"/>
                  </a:moveTo>
                  <a:lnTo>
                    <a:pt x="303174" y="0"/>
                  </a:lnTo>
                  <a:lnTo>
                    <a:pt x="290537" y="0"/>
                  </a:lnTo>
                  <a:lnTo>
                    <a:pt x="290537" y="12636"/>
                  </a:lnTo>
                  <a:lnTo>
                    <a:pt x="303161" y="12636"/>
                  </a:lnTo>
                  <a:lnTo>
                    <a:pt x="315798" y="12636"/>
                  </a:lnTo>
                  <a:lnTo>
                    <a:pt x="315798" y="0"/>
                  </a:lnTo>
                  <a:close/>
                </a:path>
                <a:path w="619125" h="38100">
                  <a:moveTo>
                    <a:pt x="341058" y="0"/>
                  </a:moveTo>
                  <a:lnTo>
                    <a:pt x="328422" y="0"/>
                  </a:lnTo>
                  <a:lnTo>
                    <a:pt x="328422" y="12636"/>
                  </a:lnTo>
                  <a:lnTo>
                    <a:pt x="315798" y="12636"/>
                  </a:lnTo>
                  <a:lnTo>
                    <a:pt x="315798" y="25260"/>
                  </a:lnTo>
                  <a:lnTo>
                    <a:pt x="303161" y="25260"/>
                  </a:lnTo>
                  <a:lnTo>
                    <a:pt x="303161" y="37896"/>
                  </a:lnTo>
                  <a:lnTo>
                    <a:pt x="315798" y="37896"/>
                  </a:lnTo>
                  <a:lnTo>
                    <a:pt x="328434" y="37896"/>
                  </a:lnTo>
                  <a:lnTo>
                    <a:pt x="328434" y="25273"/>
                  </a:lnTo>
                  <a:lnTo>
                    <a:pt x="341058" y="25273"/>
                  </a:lnTo>
                  <a:lnTo>
                    <a:pt x="341058" y="12636"/>
                  </a:lnTo>
                  <a:lnTo>
                    <a:pt x="341058" y="0"/>
                  </a:lnTo>
                  <a:close/>
                </a:path>
                <a:path w="619125" h="38100">
                  <a:moveTo>
                    <a:pt x="391591" y="0"/>
                  </a:moveTo>
                  <a:lnTo>
                    <a:pt x="378955" y="0"/>
                  </a:lnTo>
                  <a:lnTo>
                    <a:pt x="378955" y="12636"/>
                  </a:lnTo>
                  <a:lnTo>
                    <a:pt x="391591" y="12636"/>
                  </a:lnTo>
                  <a:lnTo>
                    <a:pt x="391591" y="0"/>
                  </a:lnTo>
                  <a:close/>
                </a:path>
                <a:path w="619125" h="38100">
                  <a:moveTo>
                    <a:pt x="404215" y="25260"/>
                  </a:moveTo>
                  <a:lnTo>
                    <a:pt x="391591" y="25260"/>
                  </a:lnTo>
                  <a:lnTo>
                    <a:pt x="378955" y="25260"/>
                  </a:lnTo>
                  <a:lnTo>
                    <a:pt x="378955" y="12636"/>
                  </a:lnTo>
                  <a:lnTo>
                    <a:pt x="366331" y="12636"/>
                  </a:lnTo>
                  <a:lnTo>
                    <a:pt x="366331" y="0"/>
                  </a:lnTo>
                  <a:lnTo>
                    <a:pt x="353695" y="0"/>
                  </a:lnTo>
                  <a:lnTo>
                    <a:pt x="353695" y="12636"/>
                  </a:lnTo>
                  <a:lnTo>
                    <a:pt x="353695" y="25260"/>
                  </a:lnTo>
                  <a:lnTo>
                    <a:pt x="353695" y="37896"/>
                  </a:lnTo>
                  <a:lnTo>
                    <a:pt x="366331" y="37896"/>
                  </a:lnTo>
                  <a:lnTo>
                    <a:pt x="366331" y="25273"/>
                  </a:lnTo>
                  <a:lnTo>
                    <a:pt x="378955" y="25273"/>
                  </a:lnTo>
                  <a:lnTo>
                    <a:pt x="378955" y="37896"/>
                  </a:lnTo>
                  <a:lnTo>
                    <a:pt x="391579" y="37896"/>
                  </a:lnTo>
                  <a:lnTo>
                    <a:pt x="404215" y="37896"/>
                  </a:lnTo>
                  <a:lnTo>
                    <a:pt x="404215" y="25260"/>
                  </a:lnTo>
                  <a:close/>
                </a:path>
                <a:path w="619125" h="38100">
                  <a:moveTo>
                    <a:pt x="429488" y="0"/>
                  </a:moveTo>
                  <a:lnTo>
                    <a:pt x="416852" y="0"/>
                  </a:lnTo>
                  <a:lnTo>
                    <a:pt x="404215" y="0"/>
                  </a:lnTo>
                  <a:lnTo>
                    <a:pt x="404215" y="12636"/>
                  </a:lnTo>
                  <a:lnTo>
                    <a:pt x="416852" y="12636"/>
                  </a:lnTo>
                  <a:lnTo>
                    <a:pt x="429488" y="12636"/>
                  </a:lnTo>
                  <a:lnTo>
                    <a:pt x="429488" y="0"/>
                  </a:lnTo>
                  <a:close/>
                </a:path>
                <a:path w="619125" h="38100">
                  <a:moveTo>
                    <a:pt x="480009" y="25260"/>
                  </a:moveTo>
                  <a:lnTo>
                    <a:pt x="467385" y="25260"/>
                  </a:lnTo>
                  <a:lnTo>
                    <a:pt x="454748" y="25260"/>
                  </a:lnTo>
                  <a:lnTo>
                    <a:pt x="454748" y="12636"/>
                  </a:lnTo>
                  <a:lnTo>
                    <a:pt x="442112" y="12636"/>
                  </a:lnTo>
                  <a:lnTo>
                    <a:pt x="442112" y="25260"/>
                  </a:lnTo>
                  <a:lnTo>
                    <a:pt x="442112" y="37896"/>
                  </a:lnTo>
                  <a:lnTo>
                    <a:pt x="454748" y="37896"/>
                  </a:lnTo>
                  <a:lnTo>
                    <a:pt x="467372" y="37896"/>
                  </a:lnTo>
                  <a:lnTo>
                    <a:pt x="480009" y="37896"/>
                  </a:lnTo>
                  <a:lnTo>
                    <a:pt x="480009" y="25260"/>
                  </a:lnTo>
                  <a:close/>
                </a:path>
                <a:path w="619125" h="38100">
                  <a:moveTo>
                    <a:pt x="505269" y="12636"/>
                  </a:moveTo>
                  <a:lnTo>
                    <a:pt x="492645" y="12636"/>
                  </a:lnTo>
                  <a:lnTo>
                    <a:pt x="492645" y="0"/>
                  </a:lnTo>
                  <a:lnTo>
                    <a:pt x="480009" y="0"/>
                  </a:lnTo>
                  <a:lnTo>
                    <a:pt x="467372" y="0"/>
                  </a:lnTo>
                  <a:lnTo>
                    <a:pt x="467372" y="12636"/>
                  </a:lnTo>
                  <a:lnTo>
                    <a:pt x="480009" y="12636"/>
                  </a:lnTo>
                  <a:lnTo>
                    <a:pt x="492633" y="12636"/>
                  </a:lnTo>
                  <a:lnTo>
                    <a:pt x="492633" y="25273"/>
                  </a:lnTo>
                  <a:lnTo>
                    <a:pt x="505269" y="25273"/>
                  </a:lnTo>
                  <a:lnTo>
                    <a:pt x="505269" y="12636"/>
                  </a:lnTo>
                  <a:close/>
                </a:path>
                <a:path w="619125" h="38100">
                  <a:moveTo>
                    <a:pt x="555802" y="0"/>
                  </a:moveTo>
                  <a:lnTo>
                    <a:pt x="543166" y="0"/>
                  </a:lnTo>
                  <a:lnTo>
                    <a:pt x="530529" y="0"/>
                  </a:lnTo>
                  <a:lnTo>
                    <a:pt x="530529" y="12636"/>
                  </a:lnTo>
                  <a:lnTo>
                    <a:pt x="517906" y="12636"/>
                  </a:lnTo>
                  <a:lnTo>
                    <a:pt x="517906" y="25260"/>
                  </a:lnTo>
                  <a:lnTo>
                    <a:pt x="517906" y="37896"/>
                  </a:lnTo>
                  <a:lnTo>
                    <a:pt x="530542" y="37896"/>
                  </a:lnTo>
                  <a:lnTo>
                    <a:pt x="530542" y="25273"/>
                  </a:lnTo>
                  <a:lnTo>
                    <a:pt x="530542" y="12636"/>
                  </a:lnTo>
                  <a:lnTo>
                    <a:pt x="543166" y="12636"/>
                  </a:lnTo>
                  <a:lnTo>
                    <a:pt x="543166" y="25273"/>
                  </a:lnTo>
                  <a:lnTo>
                    <a:pt x="555802" y="25273"/>
                  </a:lnTo>
                  <a:lnTo>
                    <a:pt x="555802" y="12636"/>
                  </a:lnTo>
                  <a:lnTo>
                    <a:pt x="555802" y="0"/>
                  </a:lnTo>
                  <a:close/>
                </a:path>
                <a:path w="619125" h="38100">
                  <a:moveTo>
                    <a:pt x="581063" y="0"/>
                  </a:moveTo>
                  <a:lnTo>
                    <a:pt x="568426" y="0"/>
                  </a:lnTo>
                  <a:lnTo>
                    <a:pt x="568426" y="12636"/>
                  </a:lnTo>
                  <a:lnTo>
                    <a:pt x="568426" y="25273"/>
                  </a:lnTo>
                  <a:lnTo>
                    <a:pt x="581063" y="25273"/>
                  </a:lnTo>
                  <a:lnTo>
                    <a:pt x="581063" y="12636"/>
                  </a:lnTo>
                  <a:lnTo>
                    <a:pt x="581063" y="0"/>
                  </a:lnTo>
                  <a:close/>
                </a:path>
                <a:path w="619125" h="38100">
                  <a:moveTo>
                    <a:pt x="606310" y="0"/>
                  </a:moveTo>
                  <a:lnTo>
                    <a:pt x="593674" y="0"/>
                  </a:lnTo>
                  <a:lnTo>
                    <a:pt x="593674" y="12636"/>
                  </a:lnTo>
                  <a:lnTo>
                    <a:pt x="606310" y="12636"/>
                  </a:lnTo>
                  <a:lnTo>
                    <a:pt x="606310" y="0"/>
                  </a:lnTo>
                  <a:close/>
                </a:path>
                <a:path w="619125" h="38100">
                  <a:moveTo>
                    <a:pt x="618947" y="12636"/>
                  </a:moveTo>
                  <a:lnTo>
                    <a:pt x="606310" y="12636"/>
                  </a:lnTo>
                  <a:lnTo>
                    <a:pt x="606310" y="25273"/>
                  </a:lnTo>
                  <a:lnTo>
                    <a:pt x="618947" y="25273"/>
                  </a:lnTo>
                  <a:lnTo>
                    <a:pt x="618947" y="1263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5961735" y="4134078"/>
              <a:ext cx="606425" cy="50800"/>
            </a:xfrm>
            <a:custGeom>
              <a:avLst/>
              <a:gdLst/>
              <a:ahLst/>
              <a:cxnLst/>
              <a:rect l="l" t="t" r="r" b="b"/>
              <a:pathLst>
                <a:path w="606425" h="50800">
                  <a:moveTo>
                    <a:pt x="37909" y="25260"/>
                  </a:moveTo>
                  <a:lnTo>
                    <a:pt x="25273" y="25260"/>
                  </a:lnTo>
                  <a:lnTo>
                    <a:pt x="25273" y="12636"/>
                  </a:lnTo>
                  <a:lnTo>
                    <a:pt x="12636" y="12636"/>
                  </a:lnTo>
                  <a:lnTo>
                    <a:pt x="0" y="12636"/>
                  </a:lnTo>
                  <a:lnTo>
                    <a:pt x="0" y="25260"/>
                  </a:lnTo>
                  <a:lnTo>
                    <a:pt x="0" y="37896"/>
                  </a:lnTo>
                  <a:lnTo>
                    <a:pt x="12636" y="37896"/>
                  </a:lnTo>
                  <a:lnTo>
                    <a:pt x="12636" y="50533"/>
                  </a:lnTo>
                  <a:lnTo>
                    <a:pt x="25273" y="50533"/>
                  </a:lnTo>
                  <a:lnTo>
                    <a:pt x="25273" y="37896"/>
                  </a:lnTo>
                  <a:lnTo>
                    <a:pt x="37909" y="37896"/>
                  </a:lnTo>
                  <a:lnTo>
                    <a:pt x="37909" y="25260"/>
                  </a:lnTo>
                  <a:close/>
                </a:path>
                <a:path w="606425" h="50800">
                  <a:moveTo>
                    <a:pt x="189484" y="12636"/>
                  </a:moveTo>
                  <a:lnTo>
                    <a:pt x="189484" y="12636"/>
                  </a:lnTo>
                  <a:lnTo>
                    <a:pt x="50533" y="12636"/>
                  </a:lnTo>
                  <a:lnTo>
                    <a:pt x="50533" y="25260"/>
                  </a:lnTo>
                  <a:lnTo>
                    <a:pt x="50533" y="37896"/>
                  </a:lnTo>
                  <a:lnTo>
                    <a:pt x="63169" y="37896"/>
                  </a:lnTo>
                  <a:lnTo>
                    <a:pt x="63169" y="25273"/>
                  </a:lnTo>
                  <a:lnTo>
                    <a:pt x="75793" y="25273"/>
                  </a:lnTo>
                  <a:lnTo>
                    <a:pt x="88430" y="25273"/>
                  </a:lnTo>
                  <a:lnTo>
                    <a:pt x="101053" y="25273"/>
                  </a:lnTo>
                  <a:lnTo>
                    <a:pt x="101053" y="37896"/>
                  </a:lnTo>
                  <a:lnTo>
                    <a:pt x="113690" y="37896"/>
                  </a:lnTo>
                  <a:lnTo>
                    <a:pt x="113690" y="25273"/>
                  </a:lnTo>
                  <a:lnTo>
                    <a:pt x="126326" y="25273"/>
                  </a:lnTo>
                  <a:lnTo>
                    <a:pt x="138950" y="25273"/>
                  </a:lnTo>
                  <a:lnTo>
                    <a:pt x="138950" y="37896"/>
                  </a:lnTo>
                  <a:lnTo>
                    <a:pt x="151587" y="37896"/>
                  </a:lnTo>
                  <a:lnTo>
                    <a:pt x="151587" y="25273"/>
                  </a:lnTo>
                  <a:lnTo>
                    <a:pt x="164211" y="25273"/>
                  </a:lnTo>
                  <a:lnTo>
                    <a:pt x="176847" y="25273"/>
                  </a:lnTo>
                  <a:lnTo>
                    <a:pt x="176847" y="37896"/>
                  </a:lnTo>
                  <a:lnTo>
                    <a:pt x="189484" y="37896"/>
                  </a:lnTo>
                  <a:lnTo>
                    <a:pt x="189484" y="25273"/>
                  </a:lnTo>
                  <a:lnTo>
                    <a:pt x="189484" y="12636"/>
                  </a:lnTo>
                  <a:close/>
                </a:path>
                <a:path w="606425" h="50800">
                  <a:moveTo>
                    <a:pt x="252641" y="12636"/>
                  </a:moveTo>
                  <a:lnTo>
                    <a:pt x="240004" y="12636"/>
                  </a:lnTo>
                  <a:lnTo>
                    <a:pt x="227380" y="12636"/>
                  </a:lnTo>
                  <a:lnTo>
                    <a:pt x="214744" y="12636"/>
                  </a:lnTo>
                  <a:lnTo>
                    <a:pt x="214744" y="25260"/>
                  </a:lnTo>
                  <a:lnTo>
                    <a:pt x="202107" y="25260"/>
                  </a:lnTo>
                  <a:lnTo>
                    <a:pt x="202107" y="37896"/>
                  </a:lnTo>
                  <a:lnTo>
                    <a:pt x="214744" y="37896"/>
                  </a:lnTo>
                  <a:lnTo>
                    <a:pt x="214744" y="25273"/>
                  </a:lnTo>
                  <a:lnTo>
                    <a:pt x="227368" y="25273"/>
                  </a:lnTo>
                  <a:lnTo>
                    <a:pt x="240004" y="25273"/>
                  </a:lnTo>
                  <a:lnTo>
                    <a:pt x="240004" y="37896"/>
                  </a:lnTo>
                  <a:lnTo>
                    <a:pt x="252641" y="37896"/>
                  </a:lnTo>
                  <a:lnTo>
                    <a:pt x="252641" y="25273"/>
                  </a:lnTo>
                  <a:lnTo>
                    <a:pt x="252641" y="12636"/>
                  </a:lnTo>
                  <a:close/>
                </a:path>
                <a:path w="606425" h="50800">
                  <a:moveTo>
                    <a:pt x="353695" y="25260"/>
                  </a:moveTo>
                  <a:lnTo>
                    <a:pt x="341058" y="25260"/>
                  </a:lnTo>
                  <a:lnTo>
                    <a:pt x="341058" y="12636"/>
                  </a:lnTo>
                  <a:lnTo>
                    <a:pt x="328434" y="12636"/>
                  </a:lnTo>
                  <a:lnTo>
                    <a:pt x="277901" y="12636"/>
                  </a:lnTo>
                  <a:lnTo>
                    <a:pt x="277901" y="25260"/>
                  </a:lnTo>
                  <a:lnTo>
                    <a:pt x="277901" y="37896"/>
                  </a:lnTo>
                  <a:lnTo>
                    <a:pt x="290537" y="37896"/>
                  </a:lnTo>
                  <a:lnTo>
                    <a:pt x="290537" y="25273"/>
                  </a:lnTo>
                  <a:lnTo>
                    <a:pt x="303161" y="25273"/>
                  </a:lnTo>
                  <a:lnTo>
                    <a:pt x="315798" y="25273"/>
                  </a:lnTo>
                  <a:lnTo>
                    <a:pt x="328422" y="25273"/>
                  </a:lnTo>
                  <a:lnTo>
                    <a:pt x="328422" y="37896"/>
                  </a:lnTo>
                  <a:lnTo>
                    <a:pt x="341058" y="37896"/>
                  </a:lnTo>
                  <a:lnTo>
                    <a:pt x="353695" y="37896"/>
                  </a:lnTo>
                  <a:lnTo>
                    <a:pt x="353695" y="25260"/>
                  </a:lnTo>
                  <a:close/>
                </a:path>
                <a:path w="606425" h="50800">
                  <a:moveTo>
                    <a:pt x="442112" y="12636"/>
                  </a:moveTo>
                  <a:lnTo>
                    <a:pt x="429475" y="12636"/>
                  </a:lnTo>
                  <a:lnTo>
                    <a:pt x="429475" y="25260"/>
                  </a:lnTo>
                  <a:lnTo>
                    <a:pt x="416852" y="25260"/>
                  </a:lnTo>
                  <a:lnTo>
                    <a:pt x="404215" y="25260"/>
                  </a:lnTo>
                  <a:lnTo>
                    <a:pt x="404215" y="12636"/>
                  </a:lnTo>
                  <a:lnTo>
                    <a:pt x="391591" y="12636"/>
                  </a:lnTo>
                  <a:lnTo>
                    <a:pt x="378955" y="12636"/>
                  </a:lnTo>
                  <a:lnTo>
                    <a:pt x="366318" y="12636"/>
                  </a:lnTo>
                  <a:lnTo>
                    <a:pt x="366318" y="25260"/>
                  </a:lnTo>
                  <a:lnTo>
                    <a:pt x="366318" y="37896"/>
                  </a:lnTo>
                  <a:lnTo>
                    <a:pt x="378955" y="37896"/>
                  </a:lnTo>
                  <a:lnTo>
                    <a:pt x="378955" y="25273"/>
                  </a:lnTo>
                  <a:lnTo>
                    <a:pt x="391579" y="25273"/>
                  </a:lnTo>
                  <a:lnTo>
                    <a:pt x="391579" y="37896"/>
                  </a:lnTo>
                  <a:lnTo>
                    <a:pt x="404215" y="37896"/>
                  </a:lnTo>
                  <a:lnTo>
                    <a:pt x="416852" y="37896"/>
                  </a:lnTo>
                  <a:lnTo>
                    <a:pt x="429475" y="37896"/>
                  </a:lnTo>
                  <a:lnTo>
                    <a:pt x="442112" y="37896"/>
                  </a:lnTo>
                  <a:lnTo>
                    <a:pt x="442112" y="25273"/>
                  </a:lnTo>
                  <a:lnTo>
                    <a:pt x="442112" y="12636"/>
                  </a:lnTo>
                  <a:close/>
                </a:path>
                <a:path w="606425" h="50800">
                  <a:moveTo>
                    <a:pt x="606310" y="25260"/>
                  </a:moveTo>
                  <a:lnTo>
                    <a:pt x="593699" y="25260"/>
                  </a:lnTo>
                  <a:lnTo>
                    <a:pt x="581063" y="25260"/>
                  </a:lnTo>
                  <a:lnTo>
                    <a:pt x="568426" y="25260"/>
                  </a:lnTo>
                  <a:lnTo>
                    <a:pt x="568426" y="12636"/>
                  </a:lnTo>
                  <a:lnTo>
                    <a:pt x="568426" y="0"/>
                  </a:lnTo>
                  <a:lnTo>
                    <a:pt x="555802" y="0"/>
                  </a:lnTo>
                  <a:lnTo>
                    <a:pt x="543166" y="0"/>
                  </a:lnTo>
                  <a:lnTo>
                    <a:pt x="530542" y="0"/>
                  </a:lnTo>
                  <a:lnTo>
                    <a:pt x="517906" y="0"/>
                  </a:lnTo>
                  <a:lnTo>
                    <a:pt x="517906" y="12636"/>
                  </a:lnTo>
                  <a:lnTo>
                    <a:pt x="505269" y="12636"/>
                  </a:lnTo>
                  <a:lnTo>
                    <a:pt x="492633" y="12636"/>
                  </a:lnTo>
                  <a:lnTo>
                    <a:pt x="492633" y="25260"/>
                  </a:lnTo>
                  <a:lnTo>
                    <a:pt x="480009" y="25260"/>
                  </a:lnTo>
                  <a:lnTo>
                    <a:pt x="480009" y="12636"/>
                  </a:lnTo>
                  <a:lnTo>
                    <a:pt x="467385" y="12636"/>
                  </a:lnTo>
                  <a:lnTo>
                    <a:pt x="454748" y="12636"/>
                  </a:lnTo>
                  <a:lnTo>
                    <a:pt x="454748" y="25260"/>
                  </a:lnTo>
                  <a:lnTo>
                    <a:pt x="454748" y="37896"/>
                  </a:lnTo>
                  <a:lnTo>
                    <a:pt x="467385" y="37896"/>
                  </a:lnTo>
                  <a:lnTo>
                    <a:pt x="467385" y="25273"/>
                  </a:lnTo>
                  <a:lnTo>
                    <a:pt x="480009" y="25273"/>
                  </a:lnTo>
                  <a:lnTo>
                    <a:pt x="480009" y="37896"/>
                  </a:lnTo>
                  <a:lnTo>
                    <a:pt x="492633" y="37896"/>
                  </a:lnTo>
                  <a:lnTo>
                    <a:pt x="505269" y="37896"/>
                  </a:lnTo>
                  <a:lnTo>
                    <a:pt x="517906" y="37896"/>
                  </a:lnTo>
                  <a:lnTo>
                    <a:pt x="517906" y="25273"/>
                  </a:lnTo>
                  <a:lnTo>
                    <a:pt x="530529" y="25273"/>
                  </a:lnTo>
                  <a:lnTo>
                    <a:pt x="543166" y="25273"/>
                  </a:lnTo>
                  <a:lnTo>
                    <a:pt x="555790" y="25273"/>
                  </a:lnTo>
                  <a:lnTo>
                    <a:pt x="555790" y="37896"/>
                  </a:lnTo>
                  <a:lnTo>
                    <a:pt x="606310" y="37896"/>
                  </a:lnTo>
                  <a:lnTo>
                    <a:pt x="606310" y="25260"/>
                  </a:lnTo>
                  <a:close/>
                </a:path>
                <a:path w="606425" h="50800">
                  <a:moveTo>
                    <a:pt x="606310" y="0"/>
                  </a:moveTo>
                  <a:lnTo>
                    <a:pt x="593674" y="0"/>
                  </a:lnTo>
                  <a:lnTo>
                    <a:pt x="593674" y="12636"/>
                  </a:lnTo>
                  <a:lnTo>
                    <a:pt x="606310" y="12636"/>
                  </a:lnTo>
                  <a:lnTo>
                    <a:pt x="60631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5987008" y="4178293"/>
              <a:ext cx="139065" cy="0"/>
            </a:xfrm>
            <a:custGeom>
              <a:avLst/>
              <a:gdLst/>
              <a:ahLst/>
              <a:cxnLst/>
              <a:rect l="l" t="t" r="r" b="b"/>
              <a:pathLst>
                <a:path w="139064">
                  <a:moveTo>
                    <a:pt x="0" y="0"/>
                  </a:moveTo>
                  <a:lnTo>
                    <a:pt x="138950" y="0"/>
                  </a:lnTo>
                </a:path>
              </a:pathLst>
            </a:custGeom>
            <a:ln w="12636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5961735" y="4171975"/>
              <a:ext cx="619125" cy="38100"/>
            </a:xfrm>
            <a:custGeom>
              <a:avLst/>
              <a:gdLst/>
              <a:ahLst/>
              <a:cxnLst/>
              <a:rect l="l" t="t" r="r" b="b"/>
              <a:pathLst>
                <a:path w="619125" h="38100">
                  <a:moveTo>
                    <a:pt x="240004" y="12636"/>
                  </a:moveTo>
                  <a:lnTo>
                    <a:pt x="227380" y="12636"/>
                  </a:lnTo>
                  <a:lnTo>
                    <a:pt x="227380" y="0"/>
                  </a:lnTo>
                  <a:lnTo>
                    <a:pt x="214744" y="0"/>
                  </a:lnTo>
                  <a:lnTo>
                    <a:pt x="202107" y="0"/>
                  </a:lnTo>
                  <a:lnTo>
                    <a:pt x="202107" y="12636"/>
                  </a:lnTo>
                  <a:lnTo>
                    <a:pt x="214744" y="12636"/>
                  </a:lnTo>
                  <a:lnTo>
                    <a:pt x="227368" y="12636"/>
                  </a:lnTo>
                  <a:lnTo>
                    <a:pt x="227368" y="25260"/>
                  </a:lnTo>
                  <a:lnTo>
                    <a:pt x="214744" y="25260"/>
                  </a:lnTo>
                  <a:lnTo>
                    <a:pt x="202120" y="25260"/>
                  </a:lnTo>
                  <a:lnTo>
                    <a:pt x="189484" y="25260"/>
                  </a:lnTo>
                  <a:lnTo>
                    <a:pt x="176847" y="25260"/>
                  </a:lnTo>
                  <a:lnTo>
                    <a:pt x="176847" y="12636"/>
                  </a:lnTo>
                  <a:lnTo>
                    <a:pt x="101053" y="12636"/>
                  </a:lnTo>
                  <a:lnTo>
                    <a:pt x="101053" y="25260"/>
                  </a:lnTo>
                  <a:lnTo>
                    <a:pt x="88430" y="25260"/>
                  </a:lnTo>
                  <a:lnTo>
                    <a:pt x="75806" y="25260"/>
                  </a:lnTo>
                  <a:lnTo>
                    <a:pt x="63169" y="25260"/>
                  </a:lnTo>
                  <a:lnTo>
                    <a:pt x="63169" y="12636"/>
                  </a:lnTo>
                  <a:lnTo>
                    <a:pt x="50533" y="12636"/>
                  </a:lnTo>
                  <a:lnTo>
                    <a:pt x="50533" y="25260"/>
                  </a:lnTo>
                  <a:lnTo>
                    <a:pt x="37909" y="25260"/>
                  </a:lnTo>
                  <a:lnTo>
                    <a:pt x="25273" y="25260"/>
                  </a:lnTo>
                  <a:lnTo>
                    <a:pt x="25273" y="12636"/>
                  </a:lnTo>
                  <a:lnTo>
                    <a:pt x="12636" y="12636"/>
                  </a:lnTo>
                  <a:lnTo>
                    <a:pt x="0" y="12636"/>
                  </a:lnTo>
                  <a:lnTo>
                    <a:pt x="0" y="25273"/>
                  </a:lnTo>
                  <a:lnTo>
                    <a:pt x="12636" y="25273"/>
                  </a:lnTo>
                  <a:lnTo>
                    <a:pt x="12636" y="37896"/>
                  </a:lnTo>
                  <a:lnTo>
                    <a:pt x="25273" y="37896"/>
                  </a:lnTo>
                  <a:lnTo>
                    <a:pt x="113690" y="37896"/>
                  </a:lnTo>
                  <a:lnTo>
                    <a:pt x="113690" y="25273"/>
                  </a:lnTo>
                  <a:lnTo>
                    <a:pt x="126326" y="25273"/>
                  </a:lnTo>
                  <a:lnTo>
                    <a:pt x="126326" y="37896"/>
                  </a:lnTo>
                  <a:lnTo>
                    <a:pt x="138950" y="37896"/>
                  </a:lnTo>
                  <a:lnTo>
                    <a:pt x="240004" y="37896"/>
                  </a:lnTo>
                  <a:lnTo>
                    <a:pt x="240004" y="25273"/>
                  </a:lnTo>
                  <a:lnTo>
                    <a:pt x="240004" y="12636"/>
                  </a:lnTo>
                  <a:close/>
                </a:path>
                <a:path w="619125" h="38100">
                  <a:moveTo>
                    <a:pt x="315798" y="0"/>
                  </a:moveTo>
                  <a:lnTo>
                    <a:pt x="303161" y="0"/>
                  </a:lnTo>
                  <a:lnTo>
                    <a:pt x="303161" y="12636"/>
                  </a:lnTo>
                  <a:lnTo>
                    <a:pt x="315798" y="12636"/>
                  </a:lnTo>
                  <a:lnTo>
                    <a:pt x="315798" y="0"/>
                  </a:lnTo>
                  <a:close/>
                </a:path>
                <a:path w="619125" h="38100">
                  <a:moveTo>
                    <a:pt x="353695" y="0"/>
                  </a:moveTo>
                  <a:lnTo>
                    <a:pt x="341058" y="0"/>
                  </a:lnTo>
                  <a:lnTo>
                    <a:pt x="328422" y="0"/>
                  </a:lnTo>
                  <a:lnTo>
                    <a:pt x="328422" y="12636"/>
                  </a:lnTo>
                  <a:lnTo>
                    <a:pt x="328422" y="25260"/>
                  </a:lnTo>
                  <a:lnTo>
                    <a:pt x="315798" y="25260"/>
                  </a:lnTo>
                  <a:lnTo>
                    <a:pt x="303174" y="25260"/>
                  </a:lnTo>
                  <a:lnTo>
                    <a:pt x="290537" y="25260"/>
                  </a:lnTo>
                  <a:lnTo>
                    <a:pt x="290537" y="12636"/>
                  </a:lnTo>
                  <a:lnTo>
                    <a:pt x="290537" y="0"/>
                  </a:lnTo>
                  <a:lnTo>
                    <a:pt x="277901" y="0"/>
                  </a:lnTo>
                  <a:lnTo>
                    <a:pt x="265277" y="0"/>
                  </a:lnTo>
                  <a:lnTo>
                    <a:pt x="252641" y="0"/>
                  </a:lnTo>
                  <a:lnTo>
                    <a:pt x="252641" y="12636"/>
                  </a:lnTo>
                  <a:lnTo>
                    <a:pt x="252641" y="25273"/>
                  </a:lnTo>
                  <a:lnTo>
                    <a:pt x="265264" y="25273"/>
                  </a:lnTo>
                  <a:lnTo>
                    <a:pt x="265264" y="37896"/>
                  </a:lnTo>
                  <a:lnTo>
                    <a:pt x="353695" y="37896"/>
                  </a:lnTo>
                  <a:lnTo>
                    <a:pt x="353695" y="25273"/>
                  </a:lnTo>
                  <a:lnTo>
                    <a:pt x="353695" y="12636"/>
                  </a:lnTo>
                  <a:lnTo>
                    <a:pt x="353695" y="0"/>
                  </a:lnTo>
                  <a:close/>
                </a:path>
                <a:path w="619125" h="38100">
                  <a:moveTo>
                    <a:pt x="429488" y="12636"/>
                  </a:moveTo>
                  <a:lnTo>
                    <a:pt x="416852" y="12636"/>
                  </a:lnTo>
                  <a:lnTo>
                    <a:pt x="416852" y="25260"/>
                  </a:lnTo>
                  <a:lnTo>
                    <a:pt x="404215" y="25260"/>
                  </a:lnTo>
                  <a:lnTo>
                    <a:pt x="404215" y="12636"/>
                  </a:lnTo>
                  <a:lnTo>
                    <a:pt x="404215" y="0"/>
                  </a:lnTo>
                  <a:lnTo>
                    <a:pt x="391591" y="0"/>
                  </a:lnTo>
                  <a:lnTo>
                    <a:pt x="378955" y="0"/>
                  </a:lnTo>
                  <a:lnTo>
                    <a:pt x="378955" y="12636"/>
                  </a:lnTo>
                  <a:lnTo>
                    <a:pt x="391579" y="12636"/>
                  </a:lnTo>
                  <a:lnTo>
                    <a:pt x="391579" y="25260"/>
                  </a:lnTo>
                  <a:lnTo>
                    <a:pt x="378955" y="25260"/>
                  </a:lnTo>
                  <a:lnTo>
                    <a:pt x="378955" y="37896"/>
                  </a:lnTo>
                  <a:lnTo>
                    <a:pt x="391591" y="37896"/>
                  </a:lnTo>
                  <a:lnTo>
                    <a:pt x="391591" y="25273"/>
                  </a:lnTo>
                  <a:lnTo>
                    <a:pt x="404215" y="25273"/>
                  </a:lnTo>
                  <a:lnTo>
                    <a:pt x="404215" y="37896"/>
                  </a:lnTo>
                  <a:lnTo>
                    <a:pt x="416852" y="37896"/>
                  </a:lnTo>
                  <a:lnTo>
                    <a:pt x="429488" y="37896"/>
                  </a:lnTo>
                  <a:lnTo>
                    <a:pt x="429488" y="25273"/>
                  </a:lnTo>
                  <a:lnTo>
                    <a:pt x="429488" y="12636"/>
                  </a:lnTo>
                  <a:close/>
                </a:path>
                <a:path w="619125" h="38100">
                  <a:moveTo>
                    <a:pt x="517906" y="0"/>
                  </a:moveTo>
                  <a:lnTo>
                    <a:pt x="505269" y="0"/>
                  </a:lnTo>
                  <a:lnTo>
                    <a:pt x="492633" y="0"/>
                  </a:lnTo>
                  <a:lnTo>
                    <a:pt x="492633" y="12636"/>
                  </a:lnTo>
                  <a:lnTo>
                    <a:pt x="480009" y="12636"/>
                  </a:lnTo>
                  <a:lnTo>
                    <a:pt x="480009" y="0"/>
                  </a:lnTo>
                  <a:lnTo>
                    <a:pt x="467385" y="0"/>
                  </a:lnTo>
                  <a:lnTo>
                    <a:pt x="454748" y="0"/>
                  </a:lnTo>
                  <a:lnTo>
                    <a:pt x="442112" y="0"/>
                  </a:lnTo>
                  <a:lnTo>
                    <a:pt x="442112" y="12636"/>
                  </a:lnTo>
                  <a:lnTo>
                    <a:pt x="442112" y="25260"/>
                  </a:lnTo>
                  <a:lnTo>
                    <a:pt x="442112" y="37896"/>
                  </a:lnTo>
                  <a:lnTo>
                    <a:pt x="454748" y="37896"/>
                  </a:lnTo>
                  <a:lnTo>
                    <a:pt x="454748" y="25273"/>
                  </a:lnTo>
                  <a:lnTo>
                    <a:pt x="454748" y="12636"/>
                  </a:lnTo>
                  <a:lnTo>
                    <a:pt x="467372" y="12636"/>
                  </a:lnTo>
                  <a:lnTo>
                    <a:pt x="467372" y="25273"/>
                  </a:lnTo>
                  <a:lnTo>
                    <a:pt x="480009" y="25273"/>
                  </a:lnTo>
                  <a:lnTo>
                    <a:pt x="492645" y="25273"/>
                  </a:lnTo>
                  <a:lnTo>
                    <a:pt x="492645" y="12636"/>
                  </a:lnTo>
                  <a:lnTo>
                    <a:pt x="505269" y="12636"/>
                  </a:lnTo>
                  <a:lnTo>
                    <a:pt x="505269" y="25273"/>
                  </a:lnTo>
                  <a:lnTo>
                    <a:pt x="517906" y="25273"/>
                  </a:lnTo>
                  <a:lnTo>
                    <a:pt x="517906" y="12636"/>
                  </a:lnTo>
                  <a:lnTo>
                    <a:pt x="517906" y="0"/>
                  </a:lnTo>
                  <a:close/>
                </a:path>
                <a:path w="619125" h="38100">
                  <a:moveTo>
                    <a:pt x="543166" y="0"/>
                  </a:moveTo>
                  <a:lnTo>
                    <a:pt x="530529" y="0"/>
                  </a:lnTo>
                  <a:lnTo>
                    <a:pt x="530529" y="12636"/>
                  </a:lnTo>
                  <a:lnTo>
                    <a:pt x="543166" y="12636"/>
                  </a:lnTo>
                  <a:lnTo>
                    <a:pt x="543166" y="0"/>
                  </a:lnTo>
                  <a:close/>
                </a:path>
                <a:path w="619125" h="38100">
                  <a:moveTo>
                    <a:pt x="606310" y="0"/>
                  </a:moveTo>
                  <a:lnTo>
                    <a:pt x="606310" y="0"/>
                  </a:lnTo>
                  <a:lnTo>
                    <a:pt x="555790" y="0"/>
                  </a:lnTo>
                  <a:lnTo>
                    <a:pt x="555790" y="12636"/>
                  </a:lnTo>
                  <a:lnTo>
                    <a:pt x="555790" y="25273"/>
                  </a:lnTo>
                  <a:lnTo>
                    <a:pt x="568426" y="25273"/>
                  </a:lnTo>
                  <a:lnTo>
                    <a:pt x="568426" y="12636"/>
                  </a:lnTo>
                  <a:lnTo>
                    <a:pt x="581063" y="12636"/>
                  </a:lnTo>
                  <a:lnTo>
                    <a:pt x="593674" y="12636"/>
                  </a:lnTo>
                  <a:lnTo>
                    <a:pt x="606310" y="12636"/>
                  </a:lnTo>
                  <a:lnTo>
                    <a:pt x="606310" y="0"/>
                  </a:lnTo>
                  <a:close/>
                </a:path>
                <a:path w="619125" h="38100">
                  <a:moveTo>
                    <a:pt x="618947" y="12636"/>
                  </a:moveTo>
                  <a:lnTo>
                    <a:pt x="606310" y="12636"/>
                  </a:lnTo>
                  <a:lnTo>
                    <a:pt x="606310" y="25273"/>
                  </a:lnTo>
                  <a:lnTo>
                    <a:pt x="618947" y="25273"/>
                  </a:lnTo>
                  <a:lnTo>
                    <a:pt x="618947" y="1263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5961735" y="4197235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51587" y="12636"/>
                  </a:moveTo>
                  <a:lnTo>
                    <a:pt x="138963" y="12636"/>
                  </a:lnTo>
                  <a:lnTo>
                    <a:pt x="126326" y="12636"/>
                  </a:lnTo>
                  <a:lnTo>
                    <a:pt x="126326" y="25273"/>
                  </a:lnTo>
                  <a:lnTo>
                    <a:pt x="113690" y="25273"/>
                  </a:lnTo>
                  <a:lnTo>
                    <a:pt x="113690" y="12636"/>
                  </a:lnTo>
                  <a:lnTo>
                    <a:pt x="101053" y="12636"/>
                  </a:lnTo>
                  <a:lnTo>
                    <a:pt x="101053" y="25273"/>
                  </a:lnTo>
                  <a:lnTo>
                    <a:pt x="88430" y="25273"/>
                  </a:lnTo>
                  <a:lnTo>
                    <a:pt x="75806" y="25273"/>
                  </a:lnTo>
                  <a:lnTo>
                    <a:pt x="63169" y="25273"/>
                  </a:lnTo>
                  <a:lnTo>
                    <a:pt x="50533" y="25273"/>
                  </a:lnTo>
                  <a:lnTo>
                    <a:pt x="50533" y="12636"/>
                  </a:lnTo>
                  <a:lnTo>
                    <a:pt x="37909" y="12636"/>
                  </a:lnTo>
                  <a:lnTo>
                    <a:pt x="25273" y="12636"/>
                  </a:lnTo>
                  <a:lnTo>
                    <a:pt x="25273" y="25273"/>
                  </a:lnTo>
                  <a:lnTo>
                    <a:pt x="12636" y="25273"/>
                  </a:lnTo>
                  <a:lnTo>
                    <a:pt x="0" y="25273"/>
                  </a:lnTo>
                  <a:lnTo>
                    <a:pt x="0" y="37896"/>
                  </a:lnTo>
                  <a:lnTo>
                    <a:pt x="0" y="50533"/>
                  </a:lnTo>
                  <a:lnTo>
                    <a:pt x="12636" y="50533"/>
                  </a:lnTo>
                  <a:lnTo>
                    <a:pt x="25273" y="50533"/>
                  </a:lnTo>
                  <a:lnTo>
                    <a:pt x="37909" y="50533"/>
                  </a:lnTo>
                  <a:lnTo>
                    <a:pt x="37909" y="37909"/>
                  </a:lnTo>
                  <a:lnTo>
                    <a:pt x="50533" y="37909"/>
                  </a:lnTo>
                  <a:lnTo>
                    <a:pt x="63169" y="37909"/>
                  </a:lnTo>
                  <a:lnTo>
                    <a:pt x="63169" y="50533"/>
                  </a:lnTo>
                  <a:lnTo>
                    <a:pt x="75806" y="50533"/>
                  </a:lnTo>
                  <a:lnTo>
                    <a:pt x="75806" y="37909"/>
                  </a:lnTo>
                  <a:lnTo>
                    <a:pt x="88430" y="37909"/>
                  </a:lnTo>
                  <a:lnTo>
                    <a:pt x="101053" y="37909"/>
                  </a:lnTo>
                  <a:lnTo>
                    <a:pt x="101053" y="50533"/>
                  </a:lnTo>
                  <a:lnTo>
                    <a:pt x="113690" y="50533"/>
                  </a:lnTo>
                  <a:lnTo>
                    <a:pt x="113690" y="37909"/>
                  </a:lnTo>
                  <a:lnTo>
                    <a:pt x="126326" y="37909"/>
                  </a:lnTo>
                  <a:lnTo>
                    <a:pt x="126326" y="50533"/>
                  </a:lnTo>
                  <a:lnTo>
                    <a:pt x="138950" y="50533"/>
                  </a:lnTo>
                  <a:lnTo>
                    <a:pt x="151587" y="50533"/>
                  </a:lnTo>
                  <a:lnTo>
                    <a:pt x="151587" y="37896"/>
                  </a:lnTo>
                  <a:lnTo>
                    <a:pt x="138963" y="37896"/>
                  </a:lnTo>
                  <a:lnTo>
                    <a:pt x="138963" y="25273"/>
                  </a:lnTo>
                  <a:lnTo>
                    <a:pt x="151587" y="25273"/>
                  </a:lnTo>
                  <a:lnTo>
                    <a:pt x="151587" y="12636"/>
                  </a:lnTo>
                  <a:close/>
                </a:path>
                <a:path w="619125" h="50800">
                  <a:moveTo>
                    <a:pt x="240004" y="12636"/>
                  </a:moveTo>
                  <a:lnTo>
                    <a:pt x="227380" y="12636"/>
                  </a:lnTo>
                  <a:lnTo>
                    <a:pt x="214744" y="12636"/>
                  </a:lnTo>
                  <a:lnTo>
                    <a:pt x="214744" y="25273"/>
                  </a:lnTo>
                  <a:lnTo>
                    <a:pt x="202120" y="25273"/>
                  </a:lnTo>
                  <a:lnTo>
                    <a:pt x="189484" y="25273"/>
                  </a:lnTo>
                  <a:lnTo>
                    <a:pt x="189484" y="37896"/>
                  </a:lnTo>
                  <a:lnTo>
                    <a:pt x="176847" y="37896"/>
                  </a:lnTo>
                  <a:lnTo>
                    <a:pt x="164211" y="37896"/>
                  </a:lnTo>
                  <a:lnTo>
                    <a:pt x="164211" y="50533"/>
                  </a:lnTo>
                  <a:lnTo>
                    <a:pt x="176847" y="50533"/>
                  </a:lnTo>
                  <a:lnTo>
                    <a:pt x="189484" y="50533"/>
                  </a:lnTo>
                  <a:lnTo>
                    <a:pt x="189484" y="37909"/>
                  </a:lnTo>
                  <a:lnTo>
                    <a:pt x="202107" y="37909"/>
                  </a:lnTo>
                  <a:lnTo>
                    <a:pt x="202107" y="50533"/>
                  </a:lnTo>
                  <a:lnTo>
                    <a:pt x="214744" y="50533"/>
                  </a:lnTo>
                  <a:lnTo>
                    <a:pt x="214744" y="37909"/>
                  </a:lnTo>
                  <a:lnTo>
                    <a:pt x="227368" y="37909"/>
                  </a:lnTo>
                  <a:lnTo>
                    <a:pt x="240004" y="37909"/>
                  </a:lnTo>
                  <a:lnTo>
                    <a:pt x="240004" y="25273"/>
                  </a:lnTo>
                  <a:lnTo>
                    <a:pt x="240004" y="12636"/>
                  </a:lnTo>
                  <a:close/>
                </a:path>
                <a:path w="619125" h="50800">
                  <a:moveTo>
                    <a:pt x="277901" y="25273"/>
                  </a:moveTo>
                  <a:lnTo>
                    <a:pt x="265277" y="25273"/>
                  </a:lnTo>
                  <a:lnTo>
                    <a:pt x="252641" y="25273"/>
                  </a:lnTo>
                  <a:lnTo>
                    <a:pt x="252641" y="37896"/>
                  </a:lnTo>
                  <a:lnTo>
                    <a:pt x="252641" y="50533"/>
                  </a:lnTo>
                  <a:lnTo>
                    <a:pt x="265277" y="50533"/>
                  </a:lnTo>
                  <a:lnTo>
                    <a:pt x="265277" y="37909"/>
                  </a:lnTo>
                  <a:lnTo>
                    <a:pt x="277901" y="37909"/>
                  </a:lnTo>
                  <a:lnTo>
                    <a:pt x="277901" y="25273"/>
                  </a:lnTo>
                  <a:close/>
                </a:path>
                <a:path w="619125" h="50800">
                  <a:moveTo>
                    <a:pt x="429488" y="25273"/>
                  </a:moveTo>
                  <a:lnTo>
                    <a:pt x="416852" y="25273"/>
                  </a:lnTo>
                  <a:lnTo>
                    <a:pt x="416852" y="12636"/>
                  </a:lnTo>
                  <a:lnTo>
                    <a:pt x="404215" y="12636"/>
                  </a:lnTo>
                  <a:lnTo>
                    <a:pt x="404215" y="25273"/>
                  </a:lnTo>
                  <a:lnTo>
                    <a:pt x="391591" y="25273"/>
                  </a:lnTo>
                  <a:lnTo>
                    <a:pt x="391591" y="12636"/>
                  </a:lnTo>
                  <a:lnTo>
                    <a:pt x="378955" y="12636"/>
                  </a:lnTo>
                  <a:lnTo>
                    <a:pt x="328422" y="12636"/>
                  </a:lnTo>
                  <a:lnTo>
                    <a:pt x="328422" y="25273"/>
                  </a:lnTo>
                  <a:lnTo>
                    <a:pt x="315798" y="25273"/>
                  </a:lnTo>
                  <a:lnTo>
                    <a:pt x="315798" y="12636"/>
                  </a:lnTo>
                  <a:lnTo>
                    <a:pt x="303174" y="12636"/>
                  </a:lnTo>
                  <a:lnTo>
                    <a:pt x="290537" y="12636"/>
                  </a:lnTo>
                  <a:lnTo>
                    <a:pt x="290537" y="25273"/>
                  </a:lnTo>
                  <a:lnTo>
                    <a:pt x="303161" y="25273"/>
                  </a:lnTo>
                  <a:lnTo>
                    <a:pt x="303161" y="37896"/>
                  </a:lnTo>
                  <a:lnTo>
                    <a:pt x="290537" y="37896"/>
                  </a:lnTo>
                  <a:lnTo>
                    <a:pt x="290537" y="50533"/>
                  </a:lnTo>
                  <a:lnTo>
                    <a:pt x="303174" y="50533"/>
                  </a:lnTo>
                  <a:lnTo>
                    <a:pt x="303174" y="37909"/>
                  </a:lnTo>
                  <a:lnTo>
                    <a:pt x="315798" y="37909"/>
                  </a:lnTo>
                  <a:lnTo>
                    <a:pt x="328422" y="37909"/>
                  </a:lnTo>
                  <a:lnTo>
                    <a:pt x="341058" y="37909"/>
                  </a:lnTo>
                  <a:lnTo>
                    <a:pt x="353695" y="37909"/>
                  </a:lnTo>
                  <a:lnTo>
                    <a:pt x="353695" y="25273"/>
                  </a:lnTo>
                  <a:lnTo>
                    <a:pt x="366318" y="25273"/>
                  </a:lnTo>
                  <a:lnTo>
                    <a:pt x="366318" y="37909"/>
                  </a:lnTo>
                  <a:lnTo>
                    <a:pt x="378955" y="37909"/>
                  </a:lnTo>
                  <a:lnTo>
                    <a:pt x="429488" y="37909"/>
                  </a:lnTo>
                  <a:lnTo>
                    <a:pt x="429488" y="25273"/>
                  </a:lnTo>
                  <a:close/>
                </a:path>
                <a:path w="619125" h="50800">
                  <a:moveTo>
                    <a:pt x="492645" y="0"/>
                  </a:moveTo>
                  <a:lnTo>
                    <a:pt x="492645" y="0"/>
                  </a:lnTo>
                  <a:lnTo>
                    <a:pt x="442112" y="0"/>
                  </a:lnTo>
                  <a:lnTo>
                    <a:pt x="442112" y="12636"/>
                  </a:lnTo>
                  <a:lnTo>
                    <a:pt x="454748" y="12636"/>
                  </a:lnTo>
                  <a:lnTo>
                    <a:pt x="467372" y="12636"/>
                  </a:lnTo>
                  <a:lnTo>
                    <a:pt x="467372" y="25273"/>
                  </a:lnTo>
                  <a:lnTo>
                    <a:pt x="480009" y="25273"/>
                  </a:lnTo>
                  <a:lnTo>
                    <a:pt x="480009" y="12636"/>
                  </a:lnTo>
                  <a:lnTo>
                    <a:pt x="492645" y="12636"/>
                  </a:lnTo>
                  <a:lnTo>
                    <a:pt x="492645" y="0"/>
                  </a:lnTo>
                  <a:close/>
                </a:path>
                <a:path w="619125" h="50800">
                  <a:moveTo>
                    <a:pt x="530542" y="25273"/>
                  </a:moveTo>
                  <a:lnTo>
                    <a:pt x="517906" y="25273"/>
                  </a:lnTo>
                  <a:lnTo>
                    <a:pt x="517906" y="37909"/>
                  </a:lnTo>
                  <a:lnTo>
                    <a:pt x="530542" y="37909"/>
                  </a:lnTo>
                  <a:lnTo>
                    <a:pt x="530542" y="25273"/>
                  </a:lnTo>
                  <a:close/>
                </a:path>
                <a:path w="619125" h="50800">
                  <a:moveTo>
                    <a:pt x="555802" y="25273"/>
                  </a:moveTo>
                  <a:lnTo>
                    <a:pt x="543166" y="25273"/>
                  </a:lnTo>
                  <a:lnTo>
                    <a:pt x="543166" y="37909"/>
                  </a:lnTo>
                  <a:lnTo>
                    <a:pt x="555802" y="37909"/>
                  </a:lnTo>
                  <a:lnTo>
                    <a:pt x="555802" y="25273"/>
                  </a:lnTo>
                  <a:close/>
                </a:path>
                <a:path w="619125" h="50800">
                  <a:moveTo>
                    <a:pt x="606310" y="0"/>
                  </a:moveTo>
                  <a:lnTo>
                    <a:pt x="606310" y="0"/>
                  </a:lnTo>
                  <a:lnTo>
                    <a:pt x="505269" y="0"/>
                  </a:lnTo>
                  <a:lnTo>
                    <a:pt x="505269" y="12636"/>
                  </a:lnTo>
                  <a:lnTo>
                    <a:pt x="593674" y="12636"/>
                  </a:lnTo>
                  <a:lnTo>
                    <a:pt x="593674" y="25273"/>
                  </a:lnTo>
                  <a:lnTo>
                    <a:pt x="581063" y="25273"/>
                  </a:lnTo>
                  <a:lnTo>
                    <a:pt x="581063" y="37909"/>
                  </a:lnTo>
                  <a:lnTo>
                    <a:pt x="593699" y="37909"/>
                  </a:lnTo>
                  <a:lnTo>
                    <a:pt x="593699" y="25273"/>
                  </a:lnTo>
                  <a:lnTo>
                    <a:pt x="606310" y="25273"/>
                  </a:lnTo>
                  <a:lnTo>
                    <a:pt x="606310" y="12636"/>
                  </a:lnTo>
                  <a:lnTo>
                    <a:pt x="606310" y="0"/>
                  </a:lnTo>
                  <a:close/>
                </a:path>
                <a:path w="619125" h="50800">
                  <a:moveTo>
                    <a:pt x="618947" y="25273"/>
                  </a:moveTo>
                  <a:lnTo>
                    <a:pt x="606310" y="25273"/>
                  </a:lnTo>
                  <a:lnTo>
                    <a:pt x="606310" y="37909"/>
                  </a:lnTo>
                  <a:lnTo>
                    <a:pt x="618947" y="37909"/>
                  </a:lnTo>
                  <a:lnTo>
                    <a:pt x="618947" y="2527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5961735" y="4235132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88430" y="37896"/>
                  </a:moveTo>
                  <a:lnTo>
                    <a:pt x="75806" y="37896"/>
                  </a:lnTo>
                  <a:lnTo>
                    <a:pt x="63169" y="37896"/>
                  </a:lnTo>
                  <a:lnTo>
                    <a:pt x="63169" y="50533"/>
                  </a:lnTo>
                  <a:lnTo>
                    <a:pt x="75793" y="50533"/>
                  </a:lnTo>
                  <a:lnTo>
                    <a:pt x="88430" y="50533"/>
                  </a:lnTo>
                  <a:lnTo>
                    <a:pt x="88430" y="37896"/>
                  </a:lnTo>
                  <a:close/>
                </a:path>
                <a:path w="619125" h="50800">
                  <a:moveTo>
                    <a:pt x="101066" y="25260"/>
                  </a:moveTo>
                  <a:lnTo>
                    <a:pt x="88430" y="25260"/>
                  </a:lnTo>
                  <a:lnTo>
                    <a:pt x="88430" y="12636"/>
                  </a:lnTo>
                  <a:lnTo>
                    <a:pt x="75806" y="12636"/>
                  </a:lnTo>
                  <a:lnTo>
                    <a:pt x="0" y="12636"/>
                  </a:lnTo>
                  <a:lnTo>
                    <a:pt x="0" y="25260"/>
                  </a:lnTo>
                  <a:lnTo>
                    <a:pt x="0" y="37896"/>
                  </a:lnTo>
                  <a:lnTo>
                    <a:pt x="12636" y="37896"/>
                  </a:lnTo>
                  <a:lnTo>
                    <a:pt x="12636" y="50533"/>
                  </a:lnTo>
                  <a:lnTo>
                    <a:pt x="25273" y="50533"/>
                  </a:lnTo>
                  <a:lnTo>
                    <a:pt x="25273" y="37896"/>
                  </a:lnTo>
                  <a:lnTo>
                    <a:pt x="37909" y="37896"/>
                  </a:lnTo>
                  <a:lnTo>
                    <a:pt x="37909" y="25285"/>
                  </a:lnTo>
                  <a:lnTo>
                    <a:pt x="50533" y="25285"/>
                  </a:lnTo>
                  <a:lnTo>
                    <a:pt x="63169" y="25285"/>
                  </a:lnTo>
                  <a:lnTo>
                    <a:pt x="75793" y="25285"/>
                  </a:lnTo>
                  <a:lnTo>
                    <a:pt x="88430" y="25285"/>
                  </a:lnTo>
                  <a:lnTo>
                    <a:pt x="88430" y="37896"/>
                  </a:lnTo>
                  <a:lnTo>
                    <a:pt x="101066" y="37896"/>
                  </a:lnTo>
                  <a:lnTo>
                    <a:pt x="101066" y="25260"/>
                  </a:lnTo>
                  <a:close/>
                </a:path>
                <a:path w="619125" h="50800">
                  <a:moveTo>
                    <a:pt x="126326" y="12636"/>
                  </a:moveTo>
                  <a:lnTo>
                    <a:pt x="113690" y="12636"/>
                  </a:lnTo>
                  <a:lnTo>
                    <a:pt x="113690" y="25260"/>
                  </a:lnTo>
                  <a:lnTo>
                    <a:pt x="113690" y="37896"/>
                  </a:lnTo>
                  <a:lnTo>
                    <a:pt x="126326" y="37896"/>
                  </a:lnTo>
                  <a:lnTo>
                    <a:pt x="126326" y="25285"/>
                  </a:lnTo>
                  <a:lnTo>
                    <a:pt x="126326" y="12636"/>
                  </a:lnTo>
                  <a:close/>
                </a:path>
                <a:path w="619125" h="50800">
                  <a:moveTo>
                    <a:pt x="328434" y="12636"/>
                  </a:moveTo>
                  <a:lnTo>
                    <a:pt x="315798" y="12636"/>
                  </a:lnTo>
                  <a:lnTo>
                    <a:pt x="303174" y="12636"/>
                  </a:lnTo>
                  <a:lnTo>
                    <a:pt x="303174" y="0"/>
                  </a:lnTo>
                  <a:lnTo>
                    <a:pt x="290537" y="0"/>
                  </a:lnTo>
                  <a:lnTo>
                    <a:pt x="290537" y="12636"/>
                  </a:lnTo>
                  <a:lnTo>
                    <a:pt x="277901" y="12636"/>
                  </a:lnTo>
                  <a:lnTo>
                    <a:pt x="265277" y="12636"/>
                  </a:lnTo>
                  <a:lnTo>
                    <a:pt x="252641" y="12636"/>
                  </a:lnTo>
                  <a:lnTo>
                    <a:pt x="252641" y="25260"/>
                  </a:lnTo>
                  <a:lnTo>
                    <a:pt x="240004" y="25260"/>
                  </a:lnTo>
                  <a:lnTo>
                    <a:pt x="240004" y="12636"/>
                  </a:lnTo>
                  <a:lnTo>
                    <a:pt x="227368" y="12636"/>
                  </a:lnTo>
                  <a:lnTo>
                    <a:pt x="227368" y="25260"/>
                  </a:lnTo>
                  <a:lnTo>
                    <a:pt x="214744" y="25260"/>
                  </a:lnTo>
                  <a:lnTo>
                    <a:pt x="214744" y="12636"/>
                  </a:lnTo>
                  <a:lnTo>
                    <a:pt x="202120" y="12636"/>
                  </a:lnTo>
                  <a:lnTo>
                    <a:pt x="151587" y="12636"/>
                  </a:lnTo>
                  <a:lnTo>
                    <a:pt x="151587" y="25260"/>
                  </a:lnTo>
                  <a:lnTo>
                    <a:pt x="151587" y="37896"/>
                  </a:lnTo>
                  <a:lnTo>
                    <a:pt x="164223" y="37896"/>
                  </a:lnTo>
                  <a:lnTo>
                    <a:pt x="164223" y="25285"/>
                  </a:lnTo>
                  <a:lnTo>
                    <a:pt x="176847" y="25285"/>
                  </a:lnTo>
                  <a:lnTo>
                    <a:pt x="176847" y="37896"/>
                  </a:lnTo>
                  <a:lnTo>
                    <a:pt x="189484" y="37896"/>
                  </a:lnTo>
                  <a:lnTo>
                    <a:pt x="189484" y="25285"/>
                  </a:lnTo>
                  <a:lnTo>
                    <a:pt x="202107" y="25285"/>
                  </a:lnTo>
                  <a:lnTo>
                    <a:pt x="214744" y="25285"/>
                  </a:lnTo>
                  <a:lnTo>
                    <a:pt x="214744" y="37896"/>
                  </a:lnTo>
                  <a:lnTo>
                    <a:pt x="227368" y="37896"/>
                  </a:lnTo>
                  <a:lnTo>
                    <a:pt x="240004" y="37896"/>
                  </a:lnTo>
                  <a:lnTo>
                    <a:pt x="252641" y="37896"/>
                  </a:lnTo>
                  <a:lnTo>
                    <a:pt x="252641" y="25285"/>
                  </a:lnTo>
                  <a:lnTo>
                    <a:pt x="265264" y="25285"/>
                  </a:lnTo>
                  <a:lnTo>
                    <a:pt x="277901" y="25285"/>
                  </a:lnTo>
                  <a:lnTo>
                    <a:pt x="277901" y="37896"/>
                  </a:lnTo>
                  <a:lnTo>
                    <a:pt x="290537" y="37896"/>
                  </a:lnTo>
                  <a:lnTo>
                    <a:pt x="290537" y="25285"/>
                  </a:lnTo>
                  <a:lnTo>
                    <a:pt x="303161" y="25285"/>
                  </a:lnTo>
                  <a:lnTo>
                    <a:pt x="315798" y="25285"/>
                  </a:lnTo>
                  <a:lnTo>
                    <a:pt x="328434" y="25285"/>
                  </a:lnTo>
                  <a:lnTo>
                    <a:pt x="328434" y="12636"/>
                  </a:lnTo>
                  <a:close/>
                </a:path>
                <a:path w="619125" h="50800">
                  <a:moveTo>
                    <a:pt x="353695" y="12636"/>
                  </a:moveTo>
                  <a:lnTo>
                    <a:pt x="341058" y="12636"/>
                  </a:lnTo>
                  <a:lnTo>
                    <a:pt x="341058" y="25260"/>
                  </a:lnTo>
                  <a:lnTo>
                    <a:pt x="341058" y="37896"/>
                  </a:lnTo>
                  <a:lnTo>
                    <a:pt x="353695" y="37896"/>
                  </a:lnTo>
                  <a:lnTo>
                    <a:pt x="353695" y="25285"/>
                  </a:lnTo>
                  <a:lnTo>
                    <a:pt x="353695" y="12636"/>
                  </a:lnTo>
                  <a:close/>
                </a:path>
                <a:path w="619125" h="50800">
                  <a:moveTo>
                    <a:pt x="378955" y="0"/>
                  </a:moveTo>
                  <a:lnTo>
                    <a:pt x="366318" y="0"/>
                  </a:lnTo>
                  <a:lnTo>
                    <a:pt x="366318" y="12636"/>
                  </a:lnTo>
                  <a:lnTo>
                    <a:pt x="378955" y="12636"/>
                  </a:lnTo>
                  <a:lnTo>
                    <a:pt x="378955" y="0"/>
                  </a:lnTo>
                  <a:close/>
                </a:path>
                <a:path w="619125" h="50800">
                  <a:moveTo>
                    <a:pt x="581063" y="0"/>
                  </a:moveTo>
                  <a:lnTo>
                    <a:pt x="568426" y="0"/>
                  </a:lnTo>
                  <a:lnTo>
                    <a:pt x="568426" y="12636"/>
                  </a:lnTo>
                  <a:lnTo>
                    <a:pt x="581063" y="12636"/>
                  </a:lnTo>
                  <a:lnTo>
                    <a:pt x="581063" y="0"/>
                  </a:lnTo>
                  <a:close/>
                </a:path>
                <a:path w="619125" h="50800">
                  <a:moveTo>
                    <a:pt x="618947" y="0"/>
                  </a:moveTo>
                  <a:lnTo>
                    <a:pt x="606310" y="0"/>
                  </a:lnTo>
                  <a:lnTo>
                    <a:pt x="606310" y="12636"/>
                  </a:lnTo>
                  <a:lnTo>
                    <a:pt x="593699" y="12636"/>
                  </a:lnTo>
                  <a:lnTo>
                    <a:pt x="581063" y="12636"/>
                  </a:lnTo>
                  <a:lnTo>
                    <a:pt x="581063" y="25260"/>
                  </a:lnTo>
                  <a:lnTo>
                    <a:pt x="568426" y="25260"/>
                  </a:lnTo>
                  <a:lnTo>
                    <a:pt x="568426" y="12636"/>
                  </a:lnTo>
                  <a:lnTo>
                    <a:pt x="555802" y="12636"/>
                  </a:lnTo>
                  <a:lnTo>
                    <a:pt x="543166" y="12636"/>
                  </a:lnTo>
                  <a:lnTo>
                    <a:pt x="530542" y="12636"/>
                  </a:lnTo>
                  <a:lnTo>
                    <a:pt x="530542" y="0"/>
                  </a:lnTo>
                  <a:lnTo>
                    <a:pt x="517906" y="0"/>
                  </a:lnTo>
                  <a:lnTo>
                    <a:pt x="517906" y="12636"/>
                  </a:lnTo>
                  <a:lnTo>
                    <a:pt x="505269" y="12636"/>
                  </a:lnTo>
                  <a:lnTo>
                    <a:pt x="505269" y="25260"/>
                  </a:lnTo>
                  <a:lnTo>
                    <a:pt x="492645" y="25260"/>
                  </a:lnTo>
                  <a:lnTo>
                    <a:pt x="492645" y="12636"/>
                  </a:lnTo>
                  <a:lnTo>
                    <a:pt x="480009" y="12636"/>
                  </a:lnTo>
                  <a:lnTo>
                    <a:pt x="467385" y="12636"/>
                  </a:lnTo>
                  <a:lnTo>
                    <a:pt x="467385" y="0"/>
                  </a:lnTo>
                  <a:lnTo>
                    <a:pt x="454748" y="0"/>
                  </a:lnTo>
                  <a:lnTo>
                    <a:pt x="454748" y="12636"/>
                  </a:lnTo>
                  <a:lnTo>
                    <a:pt x="454748" y="25260"/>
                  </a:lnTo>
                  <a:lnTo>
                    <a:pt x="442112" y="25260"/>
                  </a:lnTo>
                  <a:lnTo>
                    <a:pt x="442112" y="12636"/>
                  </a:lnTo>
                  <a:lnTo>
                    <a:pt x="454748" y="12636"/>
                  </a:lnTo>
                  <a:lnTo>
                    <a:pt x="454748" y="0"/>
                  </a:lnTo>
                  <a:lnTo>
                    <a:pt x="391579" y="0"/>
                  </a:lnTo>
                  <a:lnTo>
                    <a:pt x="391579" y="12636"/>
                  </a:lnTo>
                  <a:lnTo>
                    <a:pt x="391579" y="25260"/>
                  </a:lnTo>
                  <a:lnTo>
                    <a:pt x="378955" y="25260"/>
                  </a:lnTo>
                  <a:lnTo>
                    <a:pt x="378955" y="37896"/>
                  </a:lnTo>
                  <a:lnTo>
                    <a:pt x="391579" y="37896"/>
                  </a:lnTo>
                  <a:lnTo>
                    <a:pt x="404215" y="37896"/>
                  </a:lnTo>
                  <a:lnTo>
                    <a:pt x="404215" y="25285"/>
                  </a:lnTo>
                  <a:lnTo>
                    <a:pt x="416852" y="25285"/>
                  </a:lnTo>
                  <a:lnTo>
                    <a:pt x="416852" y="12636"/>
                  </a:lnTo>
                  <a:lnTo>
                    <a:pt x="429475" y="12636"/>
                  </a:lnTo>
                  <a:lnTo>
                    <a:pt x="429475" y="25285"/>
                  </a:lnTo>
                  <a:lnTo>
                    <a:pt x="442112" y="25285"/>
                  </a:lnTo>
                  <a:lnTo>
                    <a:pt x="442112" y="37896"/>
                  </a:lnTo>
                  <a:lnTo>
                    <a:pt x="454748" y="37896"/>
                  </a:lnTo>
                  <a:lnTo>
                    <a:pt x="467385" y="37896"/>
                  </a:lnTo>
                  <a:lnTo>
                    <a:pt x="467385" y="25285"/>
                  </a:lnTo>
                  <a:lnTo>
                    <a:pt x="480009" y="25285"/>
                  </a:lnTo>
                  <a:lnTo>
                    <a:pt x="480009" y="37896"/>
                  </a:lnTo>
                  <a:lnTo>
                    <a:pt x="492633" y="37896"/>
                  </a:lnTo>
                  <a:lnTo>
                    <a:pt x="543166" y="37896"/>
                  </a:lnTo>
                  <a:lnTo>
                    <a:pt x="543166" y="25285"/>
                  </a:lnTo>
                  <a:lnTo>
                    <a:pt x="555790" y="25285"/>
                  </a:lnTo>
                  <a:lnTo>
                    <a:pt x="568426" y="25285"/>
                  </a:lnTo>
                  <a:lnTo>
                    <a:pt x="568426" y="37896"/>
                  </a:lnTo>
                  <a:lnTo>
                    <a:pt x="581063" y="37896"/>
                  </a:lnTo>
                  <a:lnTo>
                    <a:pt x="581063" y="25285"/>
                  </a:lnTo>
                  <a:lnTo>
                    <a:pt x="593674" y="25285"/>
                  </a:lnTo>
                  <a:lnTo>
                    <a:pt x="606310" y="25285"/>
                  </a:lnTo>
                  <a:lnTo>
                    <a:pt x="618947" y="25285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5961735" y="4273029"/>
              <a:ext cx="606425" cy="38100"/>
            </a:xfrm>
            <a:custGeom>
              <a:avLst/>
              <a:gdLst/>
              <a:ahLst/>
              <a:cxnLst/>
              <a:rect l="l" t="t" r="r" b="b"/>
              <a:pathLst>
                <a:path w="606425" h="38100">
                  <a:moveTo>
                    <a:pt x="12636" y="12636"/>
                  </a:moveTo>
                  <a:lnTo>
                    <a:pt x="0" y="12636"/>
                  </a:lnTo>
                  <a:lnTo>
                    <a:pt x="0" y="25260"/>
                  </a:lnTo>
                  <a:lnTo>
                    <a:pt x="0" y="37896"/>
                  </a:lnTo>
                  <a:lnTo>
                    <a:pt x="12636" y="37896"/>
                  </a:lnTo>
                  <a:lnTo>
                    <a:pt x="12636" y="25273"/>
                  </a:lnTo>
                  <a:lnTo>
                    <a:pt x="12636" y="12636"/>
                  </a:lnTo>
                  <a:close/>
                </a:path>
                <a:path w="606425" h="38100">
                  <a:moveTo>
                    <a:pt x="50533" y="25260"/>
                  </a:moveTo>
                  <a:lnTo>
                    <a:pt x="37896" y="25260"/>
                  </a:lnTo>
                  <a:lnTo>
                    <a:pt x="37896" y="37896"/>
                  </a:lnTo>
                  <a:lnTo>
                    <a:pt x="50533" y="37896"/>
                  </a:lnTo>
                  <a:lnTo>
                    <a:pt x="50533" y="25260"/>
                  </a:lnTo>
                  <a:close/>
                </a:path>
                <a:path w="606425" h="38100">
                  <a:moveTo>
                    <a:pt x="126326" y="0"/>
                  </a:moveTo>
                  <a:lnTo>
                    <a:pt x="113690" y="0"/>
                  </a:lnTo>
                  <a:lnTo>
                    <a:pt x="113690" y="12636"/>
                  </a:lnTo>
                  <a:lnTo>
                    <a:pt x="126326" y="12636"/>
                  </a:lnTo>
                  <a:lnTo>
                    <a:pt x="126326" y="0"/>
                  </a:lnTo>
                  <a:close/>
                </a:path>
                <a:path w="606425" h="38100">
                  <a:moveTo>
                    <a:pt x="290537" y="0"/>
                  </a:moveTo>
                  <a:lnTo>
                    <a:pt x="277901" y="0"/>
                  </a:lnTo>
                  <a:lnTo>
                    <a:pt x="265277" y="0"/>
                  </a:lnTo>
                  <a:lnTo>
                    <a:pt x="252641" y="0"/>
                  </a:lnTo>
                  <a:lnTo>
                    <a:pt x="252641" y="12636"/>
                  </a:lnTo>
                  <a:lnTo>
                    <a:pt x="265264" y="12636"/>
                  </a:lnTo>
                  <a:lnTo>
                    <a:pt x="265264" y="25260"/>
                  </a:lnTo>
                  <a:lnTo>
                    <a:pt x="252641" y="25260"/>
                  </a:lnTo>
                  <a:lnTo>
                    <a:pt x="252641" y="12636"/>
                  </a:lnTo>
                  <a:lnTo>
                    <a:pt x="240004" y="12636"/>
                  </a:lnTo>
                  <a:lnTo>
                    <a:pt x="240004" y="25260"/>
                  </a:lnTo>
                  <a:lnTo>
                    <a:pt x="227380" y="25260"/>
                  </a:lnTo>
                  <a:lnTo>
                    <a:pt x="227380" y="12636"/>
                  </a:lnTo>
                  <a:lnTo>
                    <a:pt x="227380" y="0"/>
                  </a:lnTo>
                  <a:lnTo>
                    <a:pt x="214744" y="0"/>
                  </a:lnTo>
                  <a:lnTo>
                    <a:pt x="214744" y="12636"/>
                  </a:lnTo>
                  <a:lnTo>
                    <a:pt x="202107" y="12636"/>
                  </a:lnTo>
                  <a:lnTo>
                    <a:pt x="202107" y="25260"/>
                  </a:lnTo>
                  <a:lnTo>
                    <a:pt x="189484" y="25260"/>
                  </a:lnTo>
                  <a:lnTo>
                    <a:pt x="189484" y="12636"/>
                  </a:lnTo>
                  <a:lnTo>
                    <a:pt x="176847" y="12636"/>
                  </a:lnTo>
                  <a:lnTo>
                    <a:pt x="164223" y="12636"/>
                  </a:lnTo>
                  <a:lnTo>
                    <a:pt x="164223" y="0"/>
                  </a:lnTo>
                  <a:lnTo>
                    <a:pt x="151587" y="0"/>
                  </a:lnTo>
                  <a:lnTo>
                    <a:pt x="138950" y="0"/>
                  </a:lnTo>
                  <a:lnTo>
                    <a:pt x="138950" y="12636"/>
                  </a:lnTo>
                  <a:lnTo>
                    <a:pt x="126326" y="12636"/>
                  </a:lnTo>
                  <a:lnTo>
                    <a:pt x="126326" y="25260"/>
                  </a:lnTo>
                  <a:lnTo>
                    <a:pt x="113690" y="25260"/>
                  </a:lnTo>
                  <a:lnTo>
                    <a:pt x="101066" y="25260"/>
                  </a:lnTo>
                  <a:lnTo>
                    <a:pt x="101066" y="12636"/>
                  </a:lnTo>
                  <a:lnTo>
                    <a:pt x="101066" y="0"/>
                  </a:lnTo>
                  <a:lnTo>
                    <a:pt x="88430" y="0"/>
                  </a:lnTo>
                  <a:lnTo>
                    <a:pt x="88430" y="12636"/>
                  </a:lnTo>
                  <a:lnTo>
                    <a:pt x="88430" y="25260"/>
                  </a:lnTo>
                  <a:lnTo>
                    <a:pt x="75806" y="25260"/>
                  </a:lnTo>
                  <a:lnTo>
                    <a:pt x="75806" y="12636"/>
                  </a:lnTo>
                  <a:lnTo>
                    <a:pt x="88430" y="12636"/>
                  </a:lnTo>
                  <a:lnTo>
                    <a:pt x="88430" y="0"/>
                  </a:lnTo>
                  <a:lnTo>
                    <a:pt x="75793" y="0"/>
                  </a:lnTo>
                  <a:lnTo>
                    <a:pt x="75793" y="12636"/>
                  </a:lnTo>
                  <a:lnTo>
                    <a:pt x="63169" y="12636"/>
                  </a:lnTo>
                  <a:lnTo>
                    <a:pt x="63169" y="25273"/>
                  </a:lnTo>
                  <a:lnTo>
                    <a:pt x="75793" y="25273"/>
                  </a:lnTo>
                  <a:lnTo>
                    <a:pt x="75793" y="37896"/>
                  </a:lnTo>
                  <a:lnTo>
                    <a:pt x="151587" y="37896"/>
                  </a:lnTo>
                  <a:lnTo>
                    <a:pt x="151587" y="25273"/>
                  </a:lnTo>
                  <a:lnTo>
                    <a:pt x="164211" y="25273"/>
                  </a:lnTo>
                  <a:lnTo>
                    <a:pt x="164211" y="37896"/>
                  </a:lnTo>
                  <a:lnTo>
                    <a:pt x="176847" y="37896"/>
                  </a:lnTo>
                  <a:lnTo>
                    <a:pt x="176847" y="25273"/>
                  </a:lnTo>
                  <a:lnTo>
                    <a:pt x="189484" y="25273"/>
                  </a:lnTo>
                  <a:lnTo>
                    <a:pt x="189484" y="37896"/>
                  </a:lnTo>
                  <a:lnTo>
                    <a:pt x="202107" y="37896"/>
                  </a:lnTo>
                  <a:lnTo>
                    <a:pt x="277901" y="37896"/>
                  </a:lnTo>
                  <a:lnTo>
                    <a:pt x="277901" y="25273"/>
                  </a:lnTo>
                  <a:lnTo>
                    <a:pt x="277901" y="12636"/>
                  </a:lnTo>
                  <a:lnTo>
                    <a:pt x="290537" y="12636"/>
                  </a:lnTo>
                  <a:lnTo>
                    <a:pt x="290537" y="0"/>
                  </a:lnTo>
                  <a:close/>
                </a:path>
                <a:path w="606425" h="38100">
                  <a:moveTo>
                    <a:pt x="341058" y="25260"/>
                  </a:moveTo>
                  <a:lnTo>
                    <a:pt x="328434" y="25260"/>
                  </a:lnTo>
                  <a:lnTo>
                    <a:pt x="315798" y="25260"/>
                  </a:lnTo>
                  <a:lnTo>
                    <a:pt x="315798" y="12636"/>
                  </a:lnTo>
                  <a:lnTo>
                    <a:pt x="315798" y="0"/>
                  </a:lnTo>
                  <a:lnTo>
                    <a:pt x="303161" y="0"/>
                  </a:lnTo>
                  <a:lnTo>
                    <a:pt x="303161" y="12636"/>
                  </a:lnTo>
                  <a:lnTo>
                    <a:pt x="290537" y="12636"/>
                  </a:lnTo>
                  <a:lnTo>
                    <a:pt x="290537" y="25273"/>
                  </a:lnTo>
                  <a:lnTo>
                    <a:pt x="303161" y="25273"/>
                  </a:lnTo>
                  <a:lnTo>
                    <a:pt x="315798" y="25273"/>
                  </a:lnTo>
                  <a:lnTo>
                    <a:pt x="315798" y="37896"/>
                  </a:lnTo>
                  <a:lnTo>
                    <a:pt x="328422" y="37896"/>
                  </a:lnTo>
                  <a:lnTo>
                    <a:pt x="341058" y="37896"/>
                  </a:lnTo>
                  <a:lnTo>
                    <a:pt x="341058" y="25260"/>
                  </a:lnTo>
                  <a:close/>
                </a:path>
                <a:path w="606425" h="38100">
                  <a:moveTo>
                    <a:pt x="416852" y="12636"/>
                  </a:moveTo>
                  <a:lnTo>
                    <a:pt x="404215" y="12636"/>
                  </a:lnTo>
                  <a:lnTo>
                    <a:pt x="404215" y="0"/>
                  </a:lnTo>
                  <a:lnTo>
                    <a:pt x="391591" y="0"/>
                  </a:lnTo>
                  <a:lnTo>
                    <a:pt x="378955" y="0"/>
                  </a:lnTo>
                  <a:lnTo>
                    <a:pt x="378955" y="12636"/>
                  </a:lnTo>
                  <a:lnTo>
                    <a:pt x="366331" y="12636"/>
                  </a:lnTo>
                  <a:lnTo>
                    <a:pt x="366331" y="0"/>
                  </a:lnTo>
                  <a:lnTo>
                    <a:pt x="353695" y="0"/>
                  </a:lnTo>
                  <a:lnTo>
                    <a:pt x="341058" y="0"/>
                  </a:lnTo>
                  <a:lnTo>
                    <a:pt x="341058" y="12636"/>
                  </a:lnTo>
                  <a:lnTo>
                    <a:pt x="353695" y="12636"/>
                  </a:lnTo>
                  <a:lnTo>
                    <a:pt x="353695" y="25260"/>
                  </a:lnTo>
                  <a:lnTo>
                    <a:pt x="353695" y="37896"/>
                  </a:lnTo>
                  <a:lnTo>
                    <a:pt x="366318" y="37896"/>
                  </a:lnTo>
                  <a:lnTo>
                    <a:pt x="378955" y="37896"/>
                  </a:lnTo>
                  <a:lnTo>
                    <a:pt x="391591" y="37896"/>
                  </a:lnTo>
                  <a:lnTo>
                    <a:pt x="391591" y="25273"/>
                  </a:lnTo>
                  <a:lnTo>
                    <a:pt x="404215" y="25273"/>
                  </a:lnTo>
                  <a:lnTo>
                    <a:pt x="416852" y="25273"/>
                  </a:lnTo>
                  <a:lnTo>
                    <a:pt x="416852" y="12636"/>
                  </a:lnTo>
                  <a:close/>
                </a:path>
                <a:path w="606425" h="38100">
                  <a:moveTo>
                    <a:pt x="429488" y="0"/>
                  </a:moveTo>
                  <a:lnTo>
                    <a:pt x="416852" y="0"/>
                  </a:lnTo>
                  <a:lnTo>
                    <a:pt x="416852" y="12636"/>
                  </a:lnTo>
                  <a:lnTo>
                    <a:pt x="429488" y="12636"/>
                  </a:lnTo>
                  <a:lnTo>
                    <a:pt x="429488" y="0"/>
                  </a:lnTo>
                  <a:close/>
                </a:path>
                <a:path w="606425" h="38100">
                  <a:moveTo>
                    <a:pt x="505269" y="12636"/>
                  </a:moveTo>
                  <a:lnTo>
                    <a:pt x="492645" y="12636"/>
                  </a:lnTo>
                  <a:lnTo>
                    <a:pt x="492645" y="0"/>
                  </a:lnTo>
                  <a:lnTo>
                    <a:pt x="480009" y="0"/>
                  </a:lnTo>
                  <a:lnTo>
                    <a:pt x="467372" y="0"/>
                  </a:lnTo>
                  <a:lnTo>
                    <a:pt x="467372" y="12636"/>
                  </a:lnTo>
                  <a:lnTo>
                    <a:pt x="454748" y="12636"/>
                  </a:lnTo>
                  <a:lnTo>
                    <a:pt x="454748" y="0"/>
                  </a:lnTo>
                  <a:lnTo>
                    <a:pt x="442112" y="0"/>
                  </a:lnTo>
                  <a:lnTo>
                    <a:pt x="442112" y="12636"/>
                  </a:lnTo>
                  <a:lnTo>
                    <a:pt x="442112" y="25260"/>
                  </a:lnTo>
                  <a:lnTo>
                    <a:pt x="442112" y="37896"/>
                  </a:lnTo>
                  <a:lnTo>
                    <a:pt x="454748" y="37896"/>
                  </a:lnTo>
                  <a:lnTo>
                    <a:pt x="454748" y="25273"/>
                  </a:lnTo>
                  <a:lnTo>
                    <a:pt x="467372" y="25273"/>
                  </a:lnTo>
                  <a:lnTo>
                    <a:pt x="467372" y="37896"/>
                  </a:lnTo>
                  <a:lnTo>
                    <a:pt x="480009" y="37896"/>
                  </a:lnTo>
                  <a:lnTo>
                    <a:pt x="480009" y="25260"/>
                  </a:lnTo>
                  <a:lnTo>
                    <a:pt x="467385" y="25260"/>
                  </a:lnTo>
                  <a:lnTo>
                    <a:pt x="467385" y="12636"/>
                  </a:lnTo>
                  <a:lnTo>
                    <a:pt x="480009" y="12636"/>
                  </a:lnTo>
                  <a:lnTo>
                    <a:pt x="492633" y="12636"/>
                  </a:lnTo>
                  <a:lnTo>
                    <a:pt x="492633" y="25273"/>
                  </a:lnTo>
                  <a:lnTo>
                    <a:pt x="505269" y="25273"/>
                  </a:lnTo>
                  <a:lnTo>
                    <a:pt x="505269" y="12636"/>
                  </a:lnTo>
                  <a:close/>
                </a:path>
                <a:path w="606425" h="38100">
                  <a:moveTo>
                    <a:pt x="568426" y="0"/>
                  </a:moveTo>
                  <a:lnTo>
                    <a:pt x="568426" y="0"/>
                  </a:lnTo>
                  <a:lnTo>
                    <a:pt x="517906" y="0"/>
                  </a:lnTo>
                  <a:lnTo>
                    <a:pt x="517906" y="12636"/>
                  </a:lnTo>
                  <a:lnTo>
                    <a:pt x="517906" y="25273"/>
                  </a:lnTo>
                  <a:lnTo>
                    <a:pt x="530542" y="25273"/>
                  </a:lnTo>
                  <a:lnTo>
                    <a:pt x="530542" y="12636"/>
                  </a:lnTo>
                  <a:lnTo>
                    <a:pt x="543166" y="12636"/>
                  </a:lnTo>
                  <a:lnTo>
                    <a:pt x="543166" y="25273"/>
                  </a:lnTo>
                  <a:lnTo>
                    <a:pt x="555802" y="25273"/>
                  </a:lnTo>
                  <a:lnTo>
                    <a:pt x="555802" y="12636"/>
                  </a:lnTo>
                  <a:lnTo>
                    <a:pt x="568426" y="12636"/>
                  </a:lnTo>
                  <a:lnTo>
                    <a:pt x="568426" y="0"/>
                  </a:lnTo>
                  <a:close/>
                </a:path>
                <a:path w="606425" h="38100">
                  <a:moveTo>
                    <a:pt x="606310" y="0"/>
                  </a:moveTo>
                  <a:lnTo>
                    <a:pt x="593674" y="0"/>
                  </a:lnTo>
                  <a:lnTo>
                    <a:pt x="593674" y="12636"/>
                  </a:lnTo>
                  <a:lnTo>
                    <a:pt x="593674" y="25273"/>
                  </a:lnTo>
                  <a:lnTo>
                    <a:pt x="606310" y="25273"/>
                  </a:lnTo>
                  <a:lnTo>
                    <a:pt x="606310" y="12636"/>
                  </a:lnTo>
                  <a:lnTo>
                    <a:pt x="60631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5961735" y="4298289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240004" y="12636"/>
                  </a:moveTo>
                  <a:lnTo>
                    <a:pt x="240004" y="12636"/>
                  </a:lnTo>
                  <a:lnTo>
                    <a:pt x="176847" y="12636"/>
                  </a:lnTo>
                  <a:lnTo>
                    <a:pt x="176847" y="25260"/>
                  </a:lnTo>
                  <a:lnTo>
                    <a:pt x="164223" y="25260"/>
                  </a:lnTo>
                  <a:lnTo>
                    <a:pt x="164223" y="12636"/>
                  </a:lnTo>
                  <a:lnTo>
                    <a:pt x="151587" y="12636"/>
                  </a:lnTo>
                  <a:lnTo>
                    <a:pt x="151587" y="25260"/>
                  </a:lnTo>
                  <a:lnTo>
                    <a:pt x="138950" y="25260"/>
                  </a:lnTo>
                  <a:lnTo>
                    <a:pt x="138950" y="37896"/>
                  </a:lnTo>
                  <a:lnTo>
                    <a:pt x="126326" y="37896"/>
                  </a:lnTo>
                  <a:lnTo>
                    <a:pt x="126326" y="25273"/>
                  </a:lnTo>
                  <a:lnTo>
                    <a:pt x="126326" y="12636"/>
                  </a:lnTo>
                  <a:lnTo>
                    <a:pt x="113690" y="12636"/>
                  </a:lnTo>
                  <a:lnTo>
                    <a:pt x="113690" y="25260"/>
                  </a:lnTo>
                  <a:lnTo>
                    <a:pt x="113690" y="37896"/>
                  </a:lnTo>
                  <a:lnTo>
                    <a:pt x="101066" y="37896"/>
                  </a:lnTo>
                  <a:lnTo>
                    <a:pt x="101066" y="25260"/>
                  </a:lnTo>
                  <a:lnTo>
                    <a:pt x="88430" y="25260"/>
                  </a:lnTo>
                  <a:lnTo>
                    <a:pt x="75806" y="25260"/>
                  </a:lnTo>
                  <a:lnTo>
                    <a:pt x="63169" y="25260"/>
                  </a:lnTo>
                  <a:lnTo>
                    <a:pt x="63169" y="12636"/>
                  </a:lnTo>
                  <a:lnTo>
                    <a:pt x="12636" y="12636"/>
                  </a:lnTo>
                  <a:lnTo>
                    <a:pt x="12636" y="25260"/>
                  </a:lnTo>
                  <a:lnTo>
                    <a:pt x="0" y="25260"/>
                  </a:lnTo>
                  <a:lnTo>
                    <a:pt x="0" y="37896"/>
                  </a:lnTo>
                  <a:lnTo>
                    <a:pt x="12636" y="37896"/>
                  </a:lnTo>
                  <a:lnTo>
                    <a:pt x="12636" y="50533"/>
                  </a:lnTo>
                  <a:lnTo>
                    <a:pt x="25273" y="50533"/>
                  </a:lnTo>
                  <a:lnTo>
                    <a:pt x="25273" y="37896"/>
                  </a:lnTo>
                  <a:lnTo>
                    <a:pt x="37909" y="37896"/>
                  </a:lnTo>
                  <a:lnTo>
                    <a:pt x="37909" y="25273"/>
                  </a:lnTo>
                  <a:lnTo>
                    <a:pt x="50533" y="25273"/>
                  </a:lnTo>
                  <a:lnTo>
                    <a:pt x="50533" y="37896"/>
                  </a:lnTo>
                  <a:lnTo>
                    <a:pt x="50533" y="50533"/>
                  </a:lnTo>
                  <a:lnTo>
                    <a:pt x="63169" y="50533"/>
                  </a:lnTo>
                  <a:lnTo>
                    <a:pt x="75806" y="50533"/>
                  </a:lnTo>
                  <a:lnTo>
                    <a:pt x="75806" y="37896"/>
                  </a:lnTo>
                  <a:lnTo>
                    <a:pt x="88430" y="37896"/>
                  </a:lnTo>
                  <a:lnTo>
                    <a:pt x="88430" y="50533"/>
                  </a:lnTo>
                  <a:lnTo>
                    <a:pt x="101053" y="50533"/>
                  </a:lnTo>
                  <a:lnTo>
                    <a:pt x="151587" y="50533"/>
                  </a:lnTo>
                  <a:lnTo>
                    <a:pt x="151587" y="37896"/>
                  </a:lnTo>
                  <a:lnTo>
                    <a:pt x="164211" y="37896"/>
                  </a:lnTo>
                  <a:lnTo>
                    <a:pt x="164211" y="50533"/>
                  </a:lnTo>
                  <a:lnTo>
                    <a:pt x="176847" y="50533"/>
                  </a:lnTo>
                  <a:lnTo>
                    <a:pt x="189484" y="50533"/>
                  </a:lnTo>
                  <a:lnTo>
                    <a:pt x="202120" y="50533"/>
                  </a:lnTo>
                  <a:lnTo>
                    <a:pt x="202120" y="37896"/>
                  </a:lnTo>
                  <a:lnTo>
                    <a:pt x="189484" y="37896"/>
                  </a:lnTo>
                  <a:lnTo>
                    <a:pt x="189484" y="25273"/>
                  </a:lnTo>
                  <a:lnTo>
                    <a:pt x="202107" y="25273"/>
                  </a:lnTo>
                  <a:lnTo>
                    <a:pt x="214744" y="25273"/>
                  </a:lnTo>
                  <a:lnTo>
                    <a:pt x="227368" y="25273"/>
                  </a:lnTo>
                  <a:lnTo>
                    <a:pt x="240004" y="25273"/>
                  </a:lnTo>
                  <a:lnTo>
                    <a:pt x="240004" y="12636"/>
                  </a:lnTo>
                  <a:close/>
                </a:path>
                <a:path w="619125" h="50800">
                  <a:moveTo>
                    <a:pt x="303174" y="12636"/>
                  </a:moveTo>
                  <a:lnTo>
                    <a:pt x="290537" y="12636"/>
                  </a:lnTo>
                  <a:lnTo>
                    <a:pt x="290537" y="25260"/>
                  </a:lnTo>
                  <a:lnTo>
                    <a:pt x="277901" y="25260"/>
                  </a:lnTo>
                  <a:lnTo>
                    <a:pt x="277901" y="12636"/>
                  </a:lnTo>
                  <a:lnTo>
                    <a:pt x="265264" y="12636"/>
                  </a:lnTo>
                  <a:lnTo>
                    <a:pt x="265264" y="25260"/>
                  </a:lnTo>
                  <a:lnTo>
                    <a:pt x="252641" y="25260"/>
                  </a:lnTo>
                  <a:lnTo>
                    <a:pt x="252641" y="37896"/>
                  </a:lnTo>
                  <a:lnTo>
                    <a:pt x="240004" y="37896"/>
                  </a:lnTo>
                  <a:lnTo>
                    <a:pt x="240004" y="50533"/>
                  </a:lnTo>
                  <a:lnTo>
                    <a:pt x="252641" y="50533"/>
                  </a:lnTo>
                  <a:lnTo>
                    <a:pt x="265277" y="50533"/>
                  </a:lnTo>
                  <a:lnTo>
                    <a:pt x="265277" y="37896"/>
                  </a:lnTo>
                  <a:lnTo>
                    <a:pt x="265277" y="25273"/>
                  </a:lnTo>
                  <a:lnTo>
                    <a:pt x="277901" y="25273"/>
                  </a:lnTo>
                  <a:lnTo>
                    <a:pt x="277901" y="37896"/>
                  </a:lnTo>
                  <a:lnTo>
                    <a:pt x="277901" y="50533"/>
                  </a:lnTo>
                  <a:lnTo>
                    <a:pt x="290537" y="50533"/>
                  </a:lnTo>
                  <a:lnTo>
                    <a:pt x="290537" y="37896"/>
                  </a:lnTo>
                  <a:lnTo>
                    <a:pt x="290537" y="25273"/>
                  </a:lnTo>
                  <a:lnTo>
                    <a:pt x="303174" y="25273"/>
                  </a:lnTo>
                  <a:lnTo>
                    <a:pt x="303174" y="12636"/>
                  </a:lnTo>
                  <a:close/>
                </a:path>
                <a:path w="619125" h="50800">
                  <a:moveTo>
                    <a:pt x="353695" y="12636"/>
                  </a:moveTo>
                  <a:lnTo>
                    <a:pt x="341058" y="12636"/>
                  </a:lnTo>
                  <a:lnTo>
                    <a:pt x="341058" y="25260"/>
                  </a:lnTo>
                  <a:lnTo>
                    <a:pt x="328434" y="25260"/>
                  </a:lnTo>
                  <a:lnTo>
                    <a:pt x="328434" y="12636"/>
                  </a:lnTo>
                  <a:lnTo>
                    <a:pt x="315798" y="12636"/>
                  </a:lnTo>
                  <a:lnTo>
                    <a:pt x="315798" y="25273"/>
                  </a:lnTo>
                  <a:lnTo>
                    <a:pt x="328422" y="25273"/>
                  </a:lnTo>
                  <a:lnTo>
                    <a:pt x="328422" y="37896"/>
                  </a:lnTo>
                  <a:lnTo>
                    <a:pt x="341058" y="37896"/>
                  </a:lnTo>
                  <a:lnTo>
                    <a:pt x="353695" y="37896"/>
                  </a:lnTo>
                  <a:lnTo>
                    <a:pt x="353695" y="25273"/>
                  </a:lnTo>
                  <a:lnTo>
                    <a:pt x="353695" y="12636"/>
                  </a:lnTo>
                  <a:close/>
                </a:path>
                <a:path w="619125" h="50800">
                  <a:moveTo>
                    <a:pt x="391591" y="12636"/>
                  </a:moveTo>
                  <a:lnTo>
                    <a:pt x="378955" y="12636"/>
                  </a:lnTo>
                  <a:lnTo>
                    <a:pt x="366318" y="12636"/>
                  </a:lnTo>
                  <a:lnTo>
                    <a:pt x="366318" y="25260"/>
                  </a:lnTo>
                  <a:lnTo>
                    <a:pt x="366318" y="37896"/>
                  </a:lnTo>
                  <a:lnTo>
                    <a:pt x="378955" y="37896"/>
                  </a:lnTo>
                  <a:lnTo>
                    <a:pt x="378955" y="25273"/>
                  </a:lnTo>
                  <a:lnTo>
                    <a:pt x="391591" y="25273"/>
                  </a:lnTo>
                  <a:lnTo>
                    <a:pt x="391591" y="12636"/>
                  </a:lnTo>
                  <a:close/>
                </a:path>
                <a:path w="619125" h="50800">
                  <a:moveTo>
                    <a:pt x="480009" y="0"/>
                  </a:moveTo>
                  <a:lnTo>
                    <a:pt x="467372" y="0"/>
                  </a:lnTo>
                  <a:lnTo>
                    <a:pt x="467372" y="12636"/>
                  </a:lnTo>
                  <a:lnTo>
                    <a:pt x="454748" y="12636"/>
                  </a:lnTo>
                  <a:lnTo>
                    <a:pt x="454748" y="25260"/>
                  </a:lnTo>
                  <a:lnTo>
                    <a:pt x="442112" y="25260"/>
                  </a:lnTo>
                  <a:lnTo>
                    <a:pt x="442112" y="12636"/>
                  </a:lnTo>
                  <a:lnTo>
                    <a:pt x="429488" y="12636"/>
                  </a:lnTo>
                  <a:lnTo>
                    <a:pt x="416852" y="12636"/>
                  </a:lnTo>
                  <a:lnTo>
                    <a:pt x="404215" y="12636"/>
                  </a:lnTo>
                  <a:lnTo>
                    <a:pt x="404215" y="25273"/>
                  </a:lnTo>
                  <a:lnTo>
                    <a:pt x="416852" y="25273"/>
                  </a:lnTo>
                  <a:lnTo>
                    <a:pt x="429475" y="25273"/>
                  </a:lnTo>
                  <a:lnTo>
                    <a:pt x="442112" y="25273"/>
                  </a:lnTo>
                  <a:lnTo>
                    <a:pt x="442112" y="37896"/>
                  </a:lnTo>
                  <a:lnTo>
                    <a:pt x="454748" y="37896"/>
                  </a:lnTo>
                  <a:lnTo>
                    <a:pt x="467385" y="37896"/>
                  </a:lnTo>
                  <a:lnTo>
                    <a:pt x="467385" y="25273"/>
                  </a:lnTo>
                  <a:lnTo>
                    <a:pt x="467385" y="12636"/>
                  </a:lnTo>
                  <a:lnTo>
                    <a:pt x="480009" y="12636"/>
                  </a:lnTo>
                  <a:lnTo>
                    <a:pt x="480009" y="0"/>
                  </a:lnTo>
                  <a:close/>
                </a:path>
                <a:path w="619125" h="50800">
                  <a:moveTo>
                    <a:pt x="505269" y="12636"/>
                  </a:moveTo>
                  <a:lnTo>
                    <a:pt x="492633" y="12636"/>
                  </a:lnTo>
                  <a:lnTo>
                    <a:pt x="492633" y="25260"/>
                  </a:lnTo>
                  <a:lnTo>
                    <a:pt x="480009" y="25260"/>
                  </a:lnTo>
                  <a:lnTo>
                    <a:pt x="480009" y="37896"/>
                  </a:lnTo>
                  <a:lnTo>
                    <a:pt x="492633" y="37896"/>
                  </a:lnTo>
                  <a:lnTo>
                    <a:pt x="505269" y="37896"/>
                  </a:lnTo>
                  <a:lnTo>
                    <a:pt x="505269" y="25273"/>
                  </a:lnTo>
                  <a:lnTo>
                    <a:pt x="505269" y="12636"/>
                  </a:lnTo>
                  <a:close/>
                </a:path>
                <a:path w="619125" h="50800">
                  <a:moveTo>
                    <a:pt x="555802" y="0"/>
                  </a:moveTo>
                  <a:lnTo>
                    <a:pt x="543166" y="0"/>
                  </a:lnTo>
                  <a:lnTo>
                    <a:pt x="543166" y="12636"/>
                  </a:lnTo>
                  <a:lnTo>
                    <a:pt x="555802" y="12636"/>
                  </a:lnTo>
                  <a:lnTo>
                    <a:pt x="555802" y="0"/>
                  </a:lnTo>
                  <a:close/>
                </a:path>
                <a:path w="619125" h="50800">
                  <a:moveTo>
                    <a:pt x="606310" y="0"/>
                  </a:moveTo>
                  <a:lnTo>
                    <a:pt x="593674" y="0"/>
                  </a:lnTo>
                  <a:lnTo>
                    <a:pt x="593674" y="12636"/>
                  </a:lnTo>
                  <a:lnTo>
                    <a:pt x="581063" y="12636"/>
                  </a:lnTo>
                  <a:lnTo>
                    <a:pt x="568426" y="12636"/>
                  </a:lnTo>
                  <a:lnTo>
                    <a:pt x="568426" y="25260"/>
                  </a:lnTo>
                  <a:lnTo>
                    <a:pt x="555802" y="25260"/>
                  </a:lnTo>
                  <a:lnTo>
                    <a:pt x="543166" y="25260"/>
                  </a:lnTo>
                  <a:lnTo>
                    <a:pt x="543166" y="12636"/>
                  </a:lnTo>
                  <a:lnTo>
                    <a:pt x="530542" y="12636"/>
                  </a:lnTo>
                  <a:lnTo>
                    <a:pt x="530542" y="0"/>
                  </a:lnTo>
                  <a:lnTo>
                    <a:pt x="517906" y="0"/>
                  </a:lnTo>
                  <a:lnTo>
                    <a:pt x="517906" y="12636"/>
                  </a:lnTo>
                  <a:lnTo>
                    <a:pt x="530529" y="12636"/>
                  </a:lnTo>
                  <a:lnTo>
                    <a:pt x="530529" y="25260"/>
                  </a:lnTo>
                  <a:lnTo>
                    <a:pt x="517906" y="25260"/>
                  </a:lnTo>
                  <a:lnTo>
                    <a:pt x="517906" y="37896"/>
                  </a:lnTo>
                  <a:lnTo>
                    <a:pt x="530529" y="37896"/>
                  </a:lnTo>
                  <a:lnTo>
                    <a:pt x="543166" y="37896"/>
                  </a:lnTo>
                  <a:lnTo>
                    <a:pt x="555790" y="37896"/>
                  </a:lnTo>
                  <a:lnTo>
                    <a:pt x="568426" y="37896"/>
                  </a:lnTo>
                  <a:lnTo>
                    <a:pt x="568426" y="25273"/>
                  </a:lnTo>
                  <a:lnTo>
                    <a:pt x="581063" y="25273"/>
                  </a:lnTo>
                  <a:lnTo>
                    <a:pt x="581063" y="37896"/>
                  </a:lnTo>
                  <a:lnTo>
                    <a:pt x="593699" y="37896"/>
                  </a:lnTo>
                  <a:lnTo>
                    <a:pt x="593699" y="25273"/>
                  </a:lnTo>
                  <a:lnTo>
                    <a:pt x="593699" y="12636"/>
                  </a:lnTo>
                  <a:lnTo>
                    <a:pt x="606310" y="12636"/>
                  </a:lnTo>
                  <a:lnTo>
                    <a:pt x="606310" y="0"/>
                  </a:lnTo>
                  <a:close/>
                </a:path>
                <a:path w="619125" h="50800">
                  <a:moveTo>
                    <a:pt x="618947" y="12636"/>
                  </a:moveTo>
                  <a:lnTo>
                    <a:pt x="606310" y="12636"/>
                  </a:lnTo>
                  <a:lnTo>
                    <a:pt x="606310" y="25260"/>
                  </a:lnTo>
                  <a:lnTo>
                    <a:pt x="606310" y="37896"/>
                  </a:lnTo>
                  <a:lnTo>
                    <a:pt x="618947" y="37896"/>
                  </a:lnTo>
                  <a:lnTo>
                    <a:pt x="618947" y="25273"/>
                  </a:lnTo>
                  <a:lnTo>
                    <a:pt x="618947" y="1263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5961735" y="4336186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50533" y="25260"/>
                  </a:moveTo>
                  <a:lnTo>
                    <a:pt x="37909" y="25260"/>
                  </a:lnTo>
                  <a:lnTo>
                    <a:pt x="25273" y="25260"/>
                  </a:lnTo>
                  <a:lnTo>
                    <a:pt x="25273" y="12636"/>
                  </a:lnTo>
                  <a:lnTo>
                    <a:pt x="12636" y="12636"/>
                  </a:lnTo>
                  <a:lnTo>
                    <a:pt x="12636" y="25260"/>
                  </a:lnTo>
                  <a:lnTo>
                    <a:pt x="12636" y="37896"/>
                  </a:lnTo>
                  <a:lnTo>
                    <a:pt x="0" y="37896"/>
                  </a:lnTo>
                  <a:lnTo>
                    <a:pt x="0" y="50533"/>
                  </a:lnTo>
                  <a:lnTo>
                    <a:pt x="12636" y="50533"/>
                  </a:lnTo>
                  <a:lnTo>
                    <a:pt x="25273" y="50533"/>
                  </a:lnTo>
                  <a:lnTo>
                    <a:pt x="37909" y="50533"/>
                  </a:lnTo>
                  <a:lnTo>
                    <a:pt x="37909" y="37896"/>
                  </a:lnTo>
                  <a:lnTo>
                    <a:pt x="50533" y="37896"/>
                  </a:lnTo>
                  <a:lnTo>
                    <a:pt x="50533" y="25260"/>
                  </a:lnTo>
                  <a:close/>
                </a:path>
                <a:path w="619125" h="50800">
                  <a:moveTo>
                    <a:pt x="88430" y="12636"/>
                  </a:moveTo>
                  <a:lnTo>
                    <a:pt x="75806" y="12636"/>
                  </a:lnTo>
                  <a:lnTo>
                    <a:pt x="63169" y="12636"/>
                  </a:lnTo>
                  <a:lnTo>
                    <a:pt x="63169" y="25273"/>
                  </a:lnTo>
                  <a:lnTo>
                    <a:pt x="75793" y="25273"/>
                  </a:lnTo>
                  <a:lnTo>
                    <a:pt x="88430" y="25273"/>
                  </a:lnTo>
                  <a:lnTo>
                    <a:pt x="88430" y="12636"/>
                  </a:lnTo>
                  <a:close/>
                </a:path>
                <a:path w="619125" h="50800">
                  <a:moveTo>
                    <a:pt x="176847" y="12636"/>
                  </a:moveTo>
                  <a:lnTo>
                    <a:pt x="164223" y="12636"/>
                  </a:lnTo>
                  <a:lnTo>
                    <a:pt x="151587" y="12636"/>
                  </a:lnTo>
                  <a:lnTo>
                    <a:pt x="138950" y="12636"/>
                  </a:lnTo>
                  <a:lnTo>
                    <a:pt x="138950" y="25260"/>
                  </a:lnTo>
                  <a:lnTo>
                    <a:pt x="126326" y="25260"/>
                  </a:lnTo>
                  <a:lnTo>
                    <a:pt x="126326" y="12636"/>
                  </a:lnTo>
                  <a:lnTo>
                    <a:pt x="113690" y="12636"/>
                  </a:lnTo>
                  <a:lnTo>
                    <a:pt x="101053" y="12636"/>
                  </a:lnTo>
                  <a:lnTo>
                    <a:pt x="101053" y="25273"/>
                  </a:lnTo>
                  <a:lnTo>
                    <a:pt x="113690" y="25273"/>
                  </a:lnTo>
                  <a:lnTo>
                    <a:pt x="113690" y="37896"/>
                  </a:lnTo>
                  <a:lnTo>
                    <a:pt x="126326" y="37896"/>
                  </a:lnTo>
                  <a:lnTo>
                    <a:pt x="138963" y="37896"/>
                  </a:lnTo>
                  <a:lnTo>
                    <a:pt x="138963" y="25273"/>
                  </a:lnTo>
                  <a:lnTo>
                    <a:pt x="151587" y="25273"/>
                  </a:lnTo>
                  <a:lnTo>
                    <a:pt x="164211" y="25273"/>
                  </a:lnTo>
                  <a:lnTo>
                    <a:pt x="164211" y="37896"/>
                  </a:lnTo>
                  <a:lnTo>
                    <a:pt x="176847" y="37896"/>
                  </a:lnTo>
                  <a:lnTo>
                    <a:pt x="176847" y="25273"/>
                  </a:lnTo>
                  <a:lnTo>
                    <a:pt x="176847" y="12636"/>
                  </a:lnTo>
                  <a:close/>
                </a:path>
                <a:path w="619125" h="50800">
                  <a:moveTo>
                    <a:pt x="202120" y="12636"/>
                  </a:moveTo>
                  <a:lnTo>
                    <a:pt x="189484" y="12636"/>
                  </a:lnTo>
                  <a:lnTo>
                    <a:pt x="189484" y="25273"/>
                  </a:lnTo>
                  <a:lnTo>
                    <a:pt x="202120" y="25273"/>
                  </a:lnTo>
                  <a:lnTo>
                    <a:pt x="202120" y="12636"/>
                  </a:lnTo>
                  <a:close/>
                </a:path>
                <a:path w="619125" h="50800">
                  <a:moveTo>
                    <a:pt x="315798" y="12636"/>
                  </a:moveTo>
                  <a:lnTo>
                    <a:pt x="303174" y="12636"/>
                  </a:lnTo>
                  <a:lnTo>
                    <a:pt x="303174" y="0"/>
                  </a:lnTo>
                  <a:lnTo>
                    <a:pt x="290537" y="0"/>
                  </a:lnTo>
                  <a:lnTo>
                    <a:pt x="277901" y="0"/>
                  </a:lnTo>
                  <a:lnTo>
                    <a:pt x="277901" y="12636"/>
                  </a:lnTo>
                  <a:lnTo>
                    <a:pt x="290537" y="12636"/>
                  </a:lnTo>
                  <a:lnTo>
                    <a:pt x="303161" y="12636"/>
                  </a:lnTo>
                  <a:lnTo>
                    <a:pt x="303161" y="25260"/>
                  </a:lnTo>
                  <a:lnTo>
                    <a:pt x="290537" y="25260"/>
                  </a:lnTo>
                  <a:lnTo>
                    <a:pt x="277901" y="25260"/>
                  </a:lnTo>
                  <a:lnTo>
                    <a:pt x="277901" y="12636"/>
                  </a:lnTo>
                  <a:lnTo>
                    <a:pt x="265277" y="12636"/>
                  </a:lnTo>
                  <a:lnTo>
                    <a:pt x="252641" y="12636"/>
                  </a:lnTo>
                  <a:lnTo>
                    <a:pt x="252641" y="25260"/>
                  </a:lnTo>
                  <a:lnTo>
                    <a:pt x="240004" y="25260"/>
                  </a:lnTo>
                  <a:lnTo>
                    <a:pt x="240004" y="12636"/>
                  </a:lnTo>
                  <a:lnTo>
                    <a:pt x="227368" y="12636"/>
                  </a:lnTo>
                  <a:lnTo>
                    <a:pt x="227368" y="25260"/>
                  </a:lnTo>
                  <a:lnTo>
                    <a:pt x="214744" y="25260"/>
                  </a:lnTo>
                  <a:lnTo>
                    <a:pt x="214744" y="37896"/>
                  </a:lnTo>
                  <a:lnTo>
                    <a:pt x="227368" y="37896"/>
                  </a:lnTo>
                  <a:lnTo>
                    <a:pt x="240004" y="37896"/>
                  </a:lnTo>
                  <a:lnTo>
                    <a:pt x="252641" y="37896"/>
                  </a:lnTo>
                  <a:lnTo>
                    <a:pt x="265277" y="37896"/>
                  </a:lnTo>
                  <a:lnTo>
                    <a:pt x="265277" y="25273"/>
                  </a:lnTo>
                  <a:lnTo>
                    <a:pt x="277901" y="25273"/>
                  </a:lnTo>
                  <a:lnTo>
                    <a:pt x="277901" y="37896"/>
                  </a:lnTo>
                  <a:lnTo>
                    <a:pt x="290537" y="37896"/>
                  </a:lnTo>
                  <a:lnTo>
                    <a:pt x="303161" y="37896"/>
                  </a:lnTo>
                  <a:lnTo>
                    <a:pt x="315798" y="37896"/>
                  </a:lnTo>
                  <a:lnTo>
                    <a:pt x="315798" y="25273"/>
                  </a:lnTo>
                  <a:lnTo>
                    <a:pt x="315798" y="12636"/>
                  </a:lnTo>
                  <a:close/>
                </a:path>
                <a:path w="619125" h="50800">
                  <a:moveTo>
                    <a:pt x="429488" y="0"/>
                  </a:moveTo>
                  <a:lnTo>
                    <a:pt x="416852" y="0"/>
                  </a:lnTo>
                  <a:lnTo>
                    <a:pt x="404215" y="0"/>
                  </a:lnTo>
                  <a:lnTo>
                    <a:pt x="404215" y="12636"/>
                  </a:lnTo>
                  <a:lnTo>
                    <a:pt x="404215" y="25260"/>
                  </a:lnTo>
                  <a:lnTo>
                    <a:pt x="391591" y="25260"/>
                  </a:lnTo>
                  <a:lnTo>
                    <a:pt x="391591" y="12636"/>
                  </a:lnTo>
                  <a:lnTo>
                    <a:pt x="404215" y="12636"/>
                  </a:lnTo>
                  <a:lnTo>
                    <a:pt x="404215" y="0"/>
                  </a:lnTo>
                  <a:lnTo>
                    <a:pt x="391579" y="0"/>
                  </a:lnTo>
                  <a:lnTo>
                    <a:pt x="391579" y="12636"/>
                  </a:lnTo>
                  <a:lnTo>
                    <a:pt x="378955" y="12636"/>
                  </a:lnTo>
                  <a:lnTo>
                    <a:pt x="366331" y="12636"/>
                  </a:lnTo>
                  <a:lnTo>
                    <a:pt x="366331" y="0"/>
                  </a:lnTo>
                  <a:lnTo>
                    <a:pt x="353695" y="0"/>
                  </a:lnTo>
                  <a:lnTo>
                    <a:pt x="341058" y="0"/>
                  </a:lnTo>
                  <a:lnTo>
                    <a:pt x="328434" y="0"/>
                  </a:lnTo>
                  <a:lnTo>
                    <a:pt x="315798" y="0"/>
                  </a:lnTo>
                  <a:lnTo>
                    <a:pt x="315798" y="12636"/>
                  </a:lnTo>
                  <a:lnTo>
                    <a:pt x="366318" y="12636"/>
                  </a:lnTo>
                  <a:lnTo>
                    <a:pt x="366318" y="25260"/>
                  </a:lnTo>
                  <a:lnTo>
                    <a:pt x="353695" y="25260"/>
                  </a:lnTo>
                  <a:lnTo>
                    <a:pt x="341058" y="25260"/>
                  </a:lnTo>
                  <a:lnTo>
                    <a:pt x="328422" y="25260"/>
                  </a:lnTo>
                  <a:lnTo>
                    <a:pt x="328422" y="37896"/>
                  </a:lnTo>
                  <a:lnTo>
                    <a:pt x="341058" y="37896"/>
                  </a:lnTo>
                  <a:lnTo>
                    <a:pt x="353695" y="37896"/>
                  </a:lnTo>
                  <a:lnTo>
                    <a:pt x="366331" y="37896"/>
                  </a:lnTo>
                  <a:lnTo>
                    <a:pt x="366331" y="25273"/>
                  </a:lnTo>
                  <a:lnTo>
                    <a:pt x="378955" y="25273"/>
                  </a:lnTo>
                  <a:lnTo>
                    <a:pt x="391579" y="25273"/>
                  </a:lnTo>
                  <a:lnTo>
                    <a:pt x="391579" y="37896"/>
                  </a:lnTo>
                  <a:lnTo>
                    <a:pt x="404215" y="37896"/>
                  </a:lnTo>
                  <a:lnTo>
                    <a:pt x="404215" y="25273"/>
                  </a:lnTo>
                  <a:lnTo>
                    <a:pt x="416852" y="25273"/>
                  </a:lnTo>
                  <a:lnTo>
                    <a:pt x="429488" y="25273"/>
                  </a:lnTo>
                  <a:lnTo>
                    <a:pt x="429488" y="12636"/>
                  </a:lnTo>
                  <a:lnTo>
                    <a:pt x="429488" y="0"/>
                  </a:lnTo>
                  <a:close/>
                </a:path>
                <a:path w="619125" h="50800">
                  <a:moveTo>
                    <a:pt x="454748" y="0"/>
                  </a:moveTo>
                  <a:lnTo>
                    <a:pt x="442112" y="0"/>
                  </a:lnTo>
                  <a:lnTo>
                    <a:pt x="442112" y="12636"/>
                  </a:lnTo>
                  <a:lnTo>
                    <a:pt x="442112" y="25273"/>
                  </a:lnTo>
                  <a:lnTo>
                    <a:pt x="454748" y="25273"/>
                  </a:lnTo>
                  <a:lnTo>
                    <a:pt x="454748" y="12636"/>
                  </a:lnTo>
                  <a:lnTo>
                    <a:pt x="454748" y="0"/>
                  </a:lnTo>
                  <a:close/>
                </a:path>
                <a:path w="619125" h="50800">
                  <a:moveTo>
                    <a:pt x="505269" y="0"/>
                  </a:moveTo>
                  <a:lnTo>
                    <a:pt x="492645" y="0"/>
                  </a:lnTo>
                  <a:lnTo>
                    <a:pt x="480009" y="0"/>
                  </a:lnTo>
                  <a:lnTo>
                    <a:pt x="467372" y="0"/>
                  </a:lnTo>
                  <a:lnTo>
                    <a:pt x="467372" y="12636"/>
                  </a:lnTo>
                  <a:lnTo>
                    <a:pt x="467372" y="25260"/>
                  </a:lnTo>
                  <a:lnTo>
                    <a:pt x="467372" y="37896"/>
                  </a:lnTo>
                  <a:lnTo>
                    <a:pt x="480009" y="37896"/>
                  </a:lnTo>
                  <a:lnTo>
                    <a:pt x="480009" y="25273"/>
                  </a:lnTo>
                  <a:lnTo>
                    <a:pt x="492645" y="25273"/>
                  </a:lnTo>
                  <a:lnTo>
                    <a:pt x="492645" y="12636"/>
                  </a:lnTo>
                  <a:lnTo>
                    <a:pt x="505269" y="12636"/>
                  </a:lnTo>
                  <a:lnTo>
                    <a:pt x="505269" y="0"/>
                  </a:lnTo>
                  <a:close/>
                </a:path>
                <a:path w="619125" h="50800">
                  <a:moveTo>
                    <a:pt x="530542" y="12636"/>
                  </a:moveTo>
                  <a:lnTo>
                    <a:pt x="517906" y="12636"/>
                  </a:lnTo>
                  <a:lnTo>
                    <a:pt x="517906" y="25260"/>
                  </a:lnTo>
                  <a:lnTo>
                    <a:pt x="505269" y="25260"/>
                  </a:lnTo>
                  <a:lnTo>
                    <a:pt x="505269" y="37896"/>
                  </a:lnTo>
                  <a:lnTo>
                    <a:pt x="517906" y="37896"/>
                  </a:lnTo>
                  <a:lnTo>
                    <a:pt x="530542" y="37896"/>
                  </a:lnTo>
                  <a:lnTo>
                    <a:pt x="530542" y="25273"/>
                  </a:lnTo>
                  <a:lnTo>
                    <a:pt x="530542" y="12636"/>
                  </a:lnTo>
                  <a:close/>
                </a:path>
                <a:path w="619125" h="50800">
                  <a:moveTo>
                    <a:pt x="618947" y="0"/>
                  </a:moveTo>
                  <a:lnTo>
                    <a:pt x="618947" y="0"/>
                  </a:lnTo>
                  <a:lnTo>
                    <a:pt x="543166" y="0"/>
                  </a:lnTo>
                  <a:lnTo>
                    <a:pt x="543166" y="12636"/>
                  </a:lnTo>
                  <a:lnTo>
                    <a:pt x="555790" y="12636"/>
                  </a:lnTo>
                  <a:lnTo>
                    <a:pt x="555790" y="25260"/>
                  </a:lnTo>
                  <a:lnTo>
                    <a:pt x="543166" y="25260"/>
                  </a:lnTo>
                  <a:lnTo>
                    <a:pt x="543166" y="37896"/>
                  </a:lnTo>
                  <a:lnTo>
                    <a:pt x="555790" y="37896"/>
                  </a:lnTo>
                  <a:lnTo>
                    <a:pt x="568426" y="37896"/>
                  </a:lnTo>
                  <a:lnTo>
                    <a:pt x="568426" y="25273"/>
                  </a:lnTo>
                  <a:lnTo>
                    <a:pt x="581063" y="25273"/>
                  </a:lnTo>
                  <a:lnTo>
                    <a:pt x="593674" y="25273"/>
                  </a:lnTo>
                  <a:lnTo>
                    <a:pt x="593674" y="37896"/>
                  </a:lnTo>
                  <a:lnTo>
                    <a:pt x="606310" y="37896"/>
                  </a:lnTo>
                  <a:lnTo>
                    <a:pt x="618947" y="37896"/>
                  </a:lnTo>
                  <a:lnTo>
                    <a:pt x="618947" y="25260"/>
                  </a:lnTo>
                  <a:lnTo>
                    <a:pt x="606310" y="25260"/>
                  </a:lnTo>
                  <a:lnTo>
                    <a:pt x="606310" y="12636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5961735" y="4374083"/>
              <a:ext cx="619125" cy="38100"/>
            </a:xfrm>
            <a:custGeom>
              <a:avLst/>
              <a:gdLst/>
              <a:ahLst/>
              <a:cxnLst/>
              <a:rect l="l" t="t" r="r" b="b"/>
              <a:pathLst>
                <a:path w="619125" h="38100">
                  <a:moveTo>
                    <a:pt x="37909" y="0"/>
                  </a:moveTo>
                  <a:lnTo>
                    <a:pt x="25273" y="0"/>
                  </a:lnTo>
                  <a:lnTo>
                    <a:pt x="25273" y="12636"/>
                  </a:lnTo>
                  <a:lnTo>
                    <a:pt x="37909" y="12636"/>
                  </a:lnTo>
                  <a:lnTo>
                    <a:pt x="37909" y="0"/>
                  </a:lnTo>
                  <a:close/>
                </a:path>
                <a:path w="619125" h="38100">
                  <a:moveTo>
                    <a:pt x="88430" y="25260"/>
                  </a:moveTo>
                  <a:lnTo>
                    <a:pt x="88430" y="25260"/>
                  </a:lnTo>
                  <a:lnTo>
                    <a:pt x="0" y="25260"/>
                  </a:lnTo>
                  <a:lnTo>
                    <a:pt x="0" y="37896"/>
                  </a:lnTo>
                  <a:lnTo>
                    <a:pt x="88430" y="37896"/>
                  </a:lnTo>
                  <a:lnTo>
                    <a:pt x="88430" y="25260"/>
                  </a:lnTo>
                  <a:close/>
                </a:path>
                <a:path w="619125" h="38100">
                  <a:moveTo>
                    <a:pt x="240004" y="0"/>
                  </a:moveTo>
                  <a:lnTo>
                    <a:pt x="240004" y="0"/>
                  </a:lnTo>
                  <a:lnTo>
                    <a:pt x="189484" y="0"/>
                  </a:lnTo>
                  <a:lnTo>
                    <a:pt x="189484" y="12636"/>
                  </a:lnTo>
                  <a:lnTo>
                    <a:pt x="202107" y="12636"/>
                  </a:lnTo>
                  <a:lnTo>
                    <a:pt x="214744" y="12636"/>
                  </a:lnTo>
                  <a:lnTo>
                    <a:pt x="214744" y="25260"/>
                  </a:lnTo>
                  <a:lnTo>
                    <a:pt x="164223" y="25260"/>
                  </a:lnTo>
                  <a:lnTo>
                    <a:pt x="164223" y="12636"/>
                  </a:lnTo>
                  <a:lnTo>
                    <a:pt x="176847" y="12636"/>
                  </a:lnTo>
                  <a:lnTo>
                    <a:pt x="176847" y="0"/>
                  </a:lnTo>
                  <a:lnTo>
                    <a:pt x="164223" y="0"/>
                  </a:lnTo>
                  <a:lnTo>
                    <a:pt x="151587" y="0"/>
                  </a:lnTo>
                  <a:lnTo>
                    <a:pt x="151587" y="12636"/>
                  </a:lnTo>
                  <a:lnTo>
                    <a:pt x="138963" y="12636"/>
                  </a:lnTo>
                  <a:lnTo>
                    <a:pt x="138963" y="0"/>
                  </a:lnTo>
                  <a:lnTo>
                    <a:pt x="126326" y="0"/>
                  </a:lnTo>
                  <a:lnTo>
                    <a:pt x="126326" y="12636"/>
                  </a:lnTo>
                  <a:lnTo>
                    <a:pt x="113690" y="12636"/>
                  </a:lnTo>
                  <a:lnTo>
                    <a:pt x="113690" y="0"/>
                  </a:lnTo>
                  <a:lnTo>
                    <a:pt x="101066" y="0"/>
                  </a:lnTo>
                  <a:lnTo>
                    <a:pt x="88430" y="0"/>
                  </a:lnTo>
                  <a:lnTo>
                    <a:pt x="75793" y="0"/>
                  </a:lnTo>
                  <a:lnTo>
                    <a:pt x="75793" y="12636"/>
                  </a:lnTo>
                  <a:lnTo>
                    <a:pt x="88430" y="12636"/>
                  </a:lnTo>
                  <a:lnTo>
                    <a:pt x="101053" y="12636"/>
                  </a:lnTo>
                  <a:lnTo>
                    <a:pt x="101053" y="25260"/>
                  </a:lnTo>
                  <a:lnTo>
                    <a:pt x="101053" y="37896"/>
                  </a:lnTo>
                  <a:lnTo>
                    <a:pt x="113690" y="37896"/>
                  </a:lnTo>
                  <a:lnTo>
                    <a:pt x="113690" y="25273"/>
                  </a:lnTo>
                  <a:lnTo>
                    <a:pt x="126326" y="25273"/>
                  </a:lnTo>
                  <a:lnTo>
                    <a:pt x="126326" y="37896"/>
                  </a:lnTo>
                  <a:lnTo>
                    <a:pt x="138963" y="37896"/>
                  </a:lnTo>
                  <a:lnTo>
                    <a:pt x="138963" y="25273"/>
                  </a:lnTo>
                  <a:lnTo>
                    <a:pt x="151587" y="25273"/>
                  </a:lnTo>
                  <a:lnTo>
                    <a:pt x="151587" y="37896"/>
                  </a:lnTo>
                  <a:lnTo>
                    <a:pt x="164211" y="37896"/>
                  </a:lnTo>
                  <a:lnTo>
                    <a:pt x="240004" y="37896"/>
                  </a:lnTo>
                  <a:lnTo>
                    <a:pt x="240004" y="25273"/>
                  </a:lnTo>
                  <a:lnTo>
                    <a:pt x="240004" y="12636"/>
                  </a:lnTo>
                  <a:lnTo>
                    <a:pt x="240004" y="0"/>
                  </a:lnTo>
                  <a:close/>
                </a:path>
                <a:path w="619125" h="38100">
                  <a:moveTo>
                    <a:pt x="265277" y="25260"/>
                  </a:moveTo>
                  <a:lnTo>
                    <a:pt x="252641" y="25260"/>
                  </a:lnTo>
                  <a:lnTo>
                    <a:pt x="252641" y="37896"/>
                  </a:lnTo>
                  <a:lnTo>
                    <a:pt x="265277" y="37896"/>
                  </a:lnTo>
                  <a:lnTo>
                    <a:pt x="265277" y="25260"/>
                  </a:lnTo>
                  <a:close/>
                </a:path>
                <a:path w="619125" h="38100">
                  <a:moveTo>
                    <a:pt x="315798" y="25260"/>
                  </a:moveTo>
                  <a:lnTo>
                    <a:pt x="303161" y="25260"/>
                  </a:lnTo>
                  <a:lnTo>
                    <a:pt x="303161" y="37896"/>
                  </a:lnTo>
                  <a:lnTo>
                    <a:pt x="315798" y="37896"/>
                  </a:lnTo>
                  <a:lnTo>
                    <a:pt x="315798" y="25260"/>
                  </a:lnTo>
                  <a:close/>
                </a:path>
                <a:path w="619125" h="38100">
                  <a:moveTo>
                    <a:pt x="378955" y="12636"/>
                  </a:moveTo>
                  <a:lnTo>
                    <a:pt x="366331" y="12636"/>
                  </a:lnTo>
                  <a:lnTo>
                    <a:pt x="353695" y="12636"/>
                  </a:lnTo>
                  <a:lnTo>
                    <a:pt x="353695" y="0"/>
                  </a:lnTo>
                  <a:lnTo>
                    <a:pt x="265264" y="0"/>
                  </a:lnTo>
                  <a:lnTo>
                    <a:pt x="265264" y="12636"/>
                  </a:lnTo>
                  <a:lnTo>
                    <a:pt x="277901" y="12636"/>
                  </a:lnTo>
                  <a:lnTo>
                    <a:pt x="277901" y="25260"/>
                  </a:lnTo>
                  <a:lnTo>
                    <a:pt x="277901" y="37896"/>
                  </a:lnTo>
                  <a:lnTo>
                    <a:pt x="290537" y="37896"/>
                  </a:lnTo>
                  <a:lnTo>
                    <a:pt x="290537" y="25273"/>
                  </a:lnTo>
                  <a:lnTo>
                    <a:pt x="290537" y="12636"/>
                  </a:lnTo>
                  <a:lnTo>
                    <a:pt x="303161" y="12636"/>
                  </a:lnTo>
                  <a:lnTo>
                    <a:pt x="315798" y="12636"/>
                  </a:lnTo>
                  <a:lnTo>
                    <a:pt x="328422" y="12636"/>
                  </a:lnTo>
                  <a:lnTo>
                    <a:pt x="328422" y="25260"/>
                  </a:lnTo>
                  <a:lnTo>
                    <a:pt x="328422" y="37896"/>
                  </a:lnTo>
                  <a:lnTo>
                    <a:pt x="341058" y="37896"/>
                  </a:lnTo>
                  <a:lnTo>
                    <a:pt x="341058" y="25273"/>
                  </a:lnTo>
                  <a:lnTo>
                    <a:pt x="353695" y="25273"/>
                  </a:lnTo>
                  <a:lnTo>
                    <a:pt x="366318" y="25273"/>
                  </a:lnTo>
                  <a:lnTo>
                    <a:pt x="366318" y="37896"/>
                  </a:lnTo>
                  <a:lnTo>
                    <a:pt x="378955" y="37896"/>
                  </a:lnTo>
                  <a:lnTo>
                    <a:pt x="378955" y="25273"/>
                  </a:lnTo>
                  <a:lnTo>
                    <a:pt x="378955" y="12636"/>
                  </a:lnTo>
                  <a:close/>
                </a:path>
                <a:path w="619125" h="38100">
                  <a:moveTo>
                    <a:pt x="416852" y="0"/>
                  </a:moveTo>
                  <a:lnTo>
                    <a:pt x="404215" y="0"/>
                  </a:lnTo>
                  <a:lnTo>
                    <a:pt x="391579" y="0"/>
                  </a:lnTo>
                  <a:lnTo>
                    <a:pt x="391579" y="12636"/>
                  </a:lnTo>
                  <a:lnTo>
                    <a:pt x="404215" y="12636"/>
                  </a:lnTo>
                  <a:lnTo>
                    <a:pt x="416852" y="12636"/>
                  </a:lnTo>
                  <a:lnTo>
                    <a:pt x="416852" y="0"/>
                  </a:lnTo>
                  <a:close/>
                </a:path>
                <a:path w="619125" h="38100">
                  <a:moveTo>
                    <a:pt x="454748" y="12636"/>
                  </a:moveTo>
                  <a:lnTo>
                    <a:pt x="442112" y="12636"/>
                  </a:lnTo>
                  <a:lnTo>
                    <a:pt x="429488" y="12636"/>
                  </a:lnTo>
                  <a:lnTo>
                    <a:pt x="416852" y="12636"/>
                  </a:lnTo>
                  <a:lnTo>
                    <a:pt x="416852" y="25260"/>
                  </a:lnTo>
                  <a:lnTo>
                    <a:pt x="404215" y="25260"/>
                  </a:lnTo>
                  <a:lnTo>
                    <a:pt x="391579" y="25260"/>
                  </a:lnTo>
                  <a:lnTo>
                    <a:pt x="391579" y="37896"/>
                  </a:lnTo>
                  <a:lnTo>
                    <a:pt x="404215" y="37896"/>
                  </a:lnTo>
                  <a:lnTo>
                    <a:pt x="416852" y="37896"/>
                  </a:lnTo>
                  <a:lnTo>
                    <a:pt x="429488" y="37896"/>
                  </a:lnTo>
                  <a:lnTo>
                    <a:pt x="429488" y="25273"/>
                  </a:lnTo>
                  <a:lnTo>
                    <a:pt x="442112" y="25273"/>
                  </a:lnTo>
                  <a:lnTo>
                    <a:pt x="454748" y="25273"/>
                  </a:lnTo>
                  <a:lnTo>
                    <a:pt x="454748" y="12636"/>
                  </a:lnTo>
                  <a:close/>
                </a:path>
                <a:path w="619125" h="38100">
                  <a:moveTo>
                    <a:pt x="581063" y="0"/>
                  </a:moveTo>
                  <a:lnTo>
                    <a:pt x="581063" y="0"/>
                  </a:lnTo>
                  <a:lnTo>
                    <a:pt x="505269" y="0"/>
                  </a:lnTo>
                  <a:lnTo>
                    <a:pt x="505269" y="12636"/>
                  </a:lnTo>
                  <a:lnTo>
                    <a:pt x="492633" y="12636"/>
                  </a:lnTo>
                  <a:lnTo>
                    <a:pt x="492633" y="25273"/>
                  </a:lnTo>
                  <a:lnTo>
                    <a:pt x="505269" y="25273"/>
                  </a:lnTo>
                  <a:lnTo>
                    <a:pt x="517906" y="25273"/>
                  </a:lnTo>
                  <a:lnTo>
                    <a:pt x="517906" y="12636"/>
                  </a:lnTo>
                  <a:lnTo>
                    <a:pt x="530529" y="12636"/>
                  </a:lnTo>
                  <a:lnTo>
                    <a:pt x="543166" y="12636"/>
                  </a:lnTo>
                  <a:lnTo>
                    <a:pt x="555790" y="12636"/>
                  </a:lnTo>
                  <a:lnTo>
                    <a:pt x="555790" y="25273"/>
                  </a:lnTo>
                  <a:lnTo>
                    <a:pt x="568426" y="25273"/>
                  </a:lnTo>
                  <a:lnTo>
                    <a:pt x="568426" y="12636"/>
                  </a:lnTo>
                  <a:lnTo>
                    <a:pt x="581063" y="12636"/>
                  </a:lnTo>
                  <a:lnTo>
                    <a:pt x="581063" y="0"/>
                  </a:lnTo>
                  <a:close/>
                </a:path>
                <a:path w="619125" h="38100">
                  <a:moveTo>
                    <a:pt x="618947" y="12636"/>
                  </a:moveTo>
                  <a:lnTo>
                    <a:pt x="606310" y="12636"/>
                  </a:lnTo>
                  <a:lnTo>
                    <a:pt x="606310" y="0"/>
                  </a:lnTo>
                  <a:lnTo>
                    <a:pt x="593674" y="0"/>
                  </a:lnTo>
                  <a:lnTo>
                    <a:pt x="593674" y="12636"/>
                  </a:lnTo>
                  <a:lnTo>
                    <a:pt x="593674" y="25273"/>
                  </a:lnTo>
                  <a:lnTo>
                    <a:pt x="606310" y="25273"/>
                  </a:lnTo>
                  <a:lnTo>
                    <a:pt x="618947" y="25273"/>
                  </a:lnTo>
                  <a:lnTo>
                    <a:pt x="618947" y="1263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5961735" y="4399343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36" y="12636"/>
                  </a:moveTo>
                  <a:lnTo>
                    <a:pt x="0" y="12636"/>
                  </a:lnTo>
                  <a:lnTo>
                    <a:pt x="0" y="25260"/>
                  </a:lnTo>
                  <a:lnTo>
                    <a:pt x="0" y="37896"/>
                  </a:lnTo>
                  <a:lnTo>
                    <a:pt x="0" y="50533"/>
                  </a:lnTo>
                  <a:lnTo>
                    <a:pt x="12636" y="50533"/>
                  </a:lnTo>
                  <a:lnTo>
                    <a:pt x="12636" y="37896"/>
                  </a:lnTo>
                  <a:lnTo>
                    <a:pt x="12636" y="25273"/>
                  </a:lnTo>
                  <a:lnTo>
                    <a:pt x="12636" y="12636"/>
                  </a:lnTo>
                  <a:close/>
                </a:path>
                <a:path w="619125" h="50800">
                  <a:moveTo>
                    <a:pt x="63169" y="25260"/>
                  </a:moveTo>
                  <a:lnTo>
                    <a:pt x="50533" y="25260"/>
                  </a:lnTo>
                  <a:lnTo>
                    <a:pt x="37909" y="25260"/>
                  </a:lnTo>
                  <a:lnTo>
                    <a:pt x="25273" y="25260"/>
                  </a:lnTo>
                  <a:lnTo>
                    <a:pt x="25273" y="37896"/>
                  </a:lnTo>
                  <a:lnTo>
                    <a:pt x="25273" y="50533"/>
                  </a:lnTo>
                  <a:lnTo>
                    <a:pt x="37896" y="50533"/>
                  </a:lnTo>
                  <a:lnTo>
                    <a:pt x="50533" y="50533"/>
                  </a:lnTo>
                  <a:lnTo>
                    <a:pt x="63169" y="50533"/>
                  </a:lnTo>
                  <a:lnTo>
                    <a:pt x="63169" y="37896"/>
                  </a:lnTo>
                  <a:lnTo>
                    <a:pt x="63169" y="25260"/>
                  </a:lnTo>
                  <a:close/>
                </a:path>
                <a:path w="619125" h="50800">
                  <a:moveTo>
                    <a:pt x="88430" y="12636"/>
                  </a:moveTo>
                  <a:lnTo>
                    <a:pt x="75793" y="12636"/>
                  </a:lnTo>
                  <a:lnTo>
                    <a:pt x="75793" y="25260"/>
                  </a:lnTo>
                  <a:lnTo>
                    <a:pt x="75793" y="37896"/>
                  </a:lnTo>
                  <a:lnTo>
                    <a:pt x="75793" y="50533"/>
                  </a:lnTo>
                  <a:lnTo>
                    <a:pt x="88430" y="50533"/>
                  </a:lnTo>
                  <a:lnTo>
                    <a:pt x="88430" y="37896"/>
                  </a:lnTo>
                  <a:lnTo>
                    <a:pt x="88430" y="25273"/>
                  </a:lnTo>
                  <a:lnTo>
                    <a:pt x="88430" y="12636"/>
                  </a:lnTo>
                  <a:close/>
                </a:path>
                <a:path w="619125" h="50800">
                  <a:moveTo>
                    <a:pt x="189484" y="12636"/>
                  </a:moveTo>
                  <a:lnTo>
                    <a:pt x="176847" y="12636"/>
                  </a:lnTo>
                  <a:lnTo>
                    <a:pt x="164223" y="12636"/>
                  </a:lnTo>
                  <a:lnTo>
                    <a:pt x="151587" y="12636"/>
                  </a:lnTo>
                  <a:lnTo>
                    <a:pt x="151587" y="25260"/>
                  </a:lnTo>
                  <a:lnTo>
                    <a:pt x="138950" y="25260"/>
                  </a:lnTo>
                  <a:lnTo>
                    <a:pt x="138950" y="37896"/>
                  </a:lnTo>
                  <a:lnTo>
                    <a:pt x="126326" y="37896"/>
                  </a:lnTo>
                  <a:lnTo>
                    <a:pt x="126326" y="25273"/>
                  </a:lnTo>
                  <a:lnTo>
                    <a:pt x="126326" y="12636"/>
                  </a:lnTo>
                  <a:lnTo>
                    <a:pt x="113690" y="12636"/>
                  </a:lnTo>
                  <a:lnTo>
                    <a:pt x="101053" y="12636"/>
                  </a:lnTo>
                  <a:lnTo>
                    <a:pt x="101053" y="25273"/>
                  </a:lnTo>
                  <a:lnTo>
                    <a:pt x="113690" y="25273"/>
                  </a:lnTo>
                  <a:lnTo>
                    <a:pt x="113690" y="37896"/>
                  </a:lnTo>
                  <a:lnTo>
                    <a:pt x="101053" y="37896"/>
                  </a:lnTo>
                  <a:lnTo>
                    <a:pt x="101053" y="50533"/>
                  </a:lnTo>
                  <a:lnTo>
                    <a:pt x="113690" y="50533"/>
                  </a:lnTo>
                  <a:lnTo>
                    <a:pt x="126326" y="50533"/>
                  </a:lnTo>
                  <a:lnTo>
                    <a:pt x="138963" y="50533"/>
                  </a:lnTo>
                  <a:lnTo>
                    <a:pt x="138963" y="37896"/>
                  </a:lnTo>
                  <a:lnTo>
                    <a:pt x="151587" y="37896"/>
                  </a:lnTo>
                  <a:lnTo>
                    <a:pt x="151587" y="50533"/>
                  </a:lnTo>
                  <a:lnTo>
                    <a:pt x="164211" y="50533"/>
                  </a:lnTo>
                  <a:lnTo>
                    <a:pt x="176847" y="50533"/>
                  </a:lnTo>
                  <a:lnTo>
                    <a:pt x="189484" y="50533"/>
                  </a:lnTo>
                  <a:lnTo>
                    <a:pt x="189484" y="37896"/>
                  </a:lnTo>
                  <a:lnTo>
                    <a:pt x="176847" y="37896"/>
                  </a:lnTo>
                  <a:lnTo>
                    <a:pt x="164223" y="37896"/>
                  </a:lnTo>
                  <a:lnTo>
                    <a:pt x="164223" y="25273"/>
                  </a:lnTo>
                  <a:lnTo>
                    <a:pt x="176847" y="25273"/>
                  </a:lnTo>
                  <a:lnTo>
                    <a:pt x="189484" y="25273"/>
                  </a:lnTo>
                  <a:lnTo>
                    <a:pt x="189484" y="12636"/>
                  </a:lnTo>
                  <a:close/>
                </a:path>
                <a:path w="619125" h="50800">
                  <a:moveTo>
                    <a:pt x="214744" y="37896"/>
                  </a:moveTo>
                  <a:lnTo>
                    <a:pt x="202107" y="37896"/>
                  </a:lnTo>
                  <a:lnTo>
                    <a:pt x="202107" y="50533"/>
                  </a:lnTo>
                  <a:lnTo>
                    <a:pt x="214744" y="50533"/>
                  </a:lnTo>
                  <a:lnTo>
                    <a:pt x="214744" y="37896"/>
                  </a:lnTo>
                  <a:close/>
                </a:path>
                <a:path w="619125" h="50800">
                  <a:moveTo>
                    <a:pt x="227380" y="12636"/>
                  </a:moveTo>
                  <a:lnTo>
                    <a:pt x="214744" y="12636"/>
                  </a:lnTo>
                  <a:lnTo>
                    <a:pt x="214744" y="25260"/>
                  </a:lnTo>
                  <a:lnTo>
                    <a:pt x="214744" y="37896"/>
                  </a:lnTo>
                  <a:lnTo>
                    <a:pt x="227380" y="37896"/>
                  </a:lnTo>
                  <a:lnTo>
                    <a:pt x="227380" y="25273"/>
                  </a:lnTo>
                  <a:lnTo>
                    <a:pt x="227380" y="12636"/>
                  </a:lnTo>
                  <a:close/>
                </a:path>
                <a:path w="619125" h="50800">
                  <a:moveTo>
                    <a:pt x="378955" y="12636"/>
                  </a:moveTo>
                  <a:lnTo>
                    <a:pt x="378955" y="12636"/>
                  </a:lnTo>
                  <a:lnTo>
                    <a:pt x="328422" y="12636"/>
                  </a:lnTo>
                  <a:lnTo>
                    <a:pt x="328422" y="25260"/>
                  </a:lnTo>
                  <a:lnTo>
                    <a:pt x="315798" y="25260"/>
                  </a:lnTo>
                  <a:lnTo>
                    <a:pt x="303174" y="25260"/>
                  </a:lnTo>
                  <a:lnTo>
                    <a:pt x="290537" y="25260"/>
                  </a:lnTo>
                  <a:lnTo>
                    <a:pt x="290537" y="12636"/>
                  </a:lnTo>
                  <a:lnTo>
                    <a:pt x="277901" y="12636"/>
                  </a:lnTo>
                  <a:lnTo>
                    <a:pt x="277901" y="25260"/>
                  </a:lnTo>
                  <a:lnTo>
                    <a:pt x="265277" y="25260"/>
                  </a:lnTo>
                  <a:lnTo>
                    <a:pt x="265277" y="12636"/>
                  </a:lnTo>
                  <a:lnTo>
                    <a:pt x="252641" y="12636"/>
                  </a:lnTo>
                  <a:lnTo>
                    <a:pt x="240004" y="12636"/>
                  </a:lnTo>
                  <a:lnTo>
                    <a:pt x="240004" y="25260"/>
                  </a:lnTo>
                  <a:lnTo>
                    <a:pt x="240004" y="37896"/>
                  </a:lnTo>
                  <a:lnTo>
                    <a:pt x="252641" y="37896"/>
                  </a:lnTo>
                  <a:lnTo>
                    <a:pt x="252641" y="25273"/>
                  </a:lnTo>
                  <a:lnTo>
                    <a:pt x="265264" y="25273"/>
                  </a:lnTo>
                  <a:lnTo>
                    <a:pt x="265264" y="37896"/>
                  </a:lnTo>
                  <a:lnTo>
                    <a:pt x="277901" y="37896"/>
                  </a:lnTo>
                  <a:lnTo>
                    <a:pt x="378955" y="37896"/>
                  </a:lnTo>
                  <a:lnTo>
                    <a:pt x="378955" y="25273"/>
                  </a:lnTo>
                  <a:lnTo>
                    <a:pt x="378955" y="12636"/>
                  </a:lnTo>
                  <a:close/>
                </a:path>
                <a:path w="619125" h="50800">
                  <a:moveTo>
                    <a:pt x="404215" y="25260"/>
                  </a:moveTo>
                  <a:lnTo>
                    <a:pt x="391579" y="25260"/>
                  </a:lnTo>
                  <a:lnTo>
                    <a:pt x="391579" y="37896"/>
                  </a:lnTo>
                  <a:lnTo>
                    <a:pt x="404215" y="37896"/>
                  </a:lnTo>
                  <a:lnTo>
                    <a:pt x="404215" y="25260"/>
                  </a:lnTo>
                  <a:close/>
                </a:path>
                <a:path w="619125" h="50800">
                  <a:moveTo>
                    <a:pt x="442112" y="0"/>
                  </a:moveTo>
                  <a:lnTo>
                    <a:pt x="429488" y="0"/>
                  </a:lnTo>
                  <a:lnTo>
                    <a:pt x="416852" y="0"/>
                  </a:lnTo>
                  <a:lnTo>
                    <a:pt x="416852" y="12636"/>
                  </a:lnTo>
                  <a:lnTo>
                    <a:pt x="429475" y="12636"/>
                  </a:lnTo>
                  <a:lnTo>
                    <a:pt x="442112" y="12636"/>
                  </a:lnTo>
                  <a:lnTo>
                    <a:pt x="442112" y="0"/>
                  </a:lnTo>
                  <a:close/>
                </a:path>
                <a:path w="619125" h="50800">
                  <a:moveTo>
                    <a:pt x="543166" y="0"/>
                  </a:moveTo>
                  <a:lnTo>
                    <a:pt x="530529" y="0"/>
                  </a:lnTo>
                  <a:lnTo>
                    <a:pt x="530529" y="12636"/>
                  </a:lnTo>
                  <a:lnTo>
                    <a:pt x="543166" y="12636"/>
                  </a:lnTo>
                  <a:lnTo>
                    <a:pt x="543166" y="0"/>
                  </a:lnTo>
                  <a:close/>
                </a:path>
                <a:path w="619125" h="50800">
                  <a:moveTo>
                    <a:pt x="581063" y="12636"/>
                  </a:moveTo>
                  <a:lnTo>
                    <a:pt x="568426" y="12636"/>
                  </a:lnTo>
                  <a:lnTo>
                    <a:pt x="568426" y="0"/>
                  </a:lnTo>
                  <a:lnTo>
                    <a:pt x="555790" y="0"/>
                  </a:lnTo>
                  <a:lnTo>
                    <a:pt x="555790" y="12636"/>
                  </a:lnTo>
                  <a:lnTo>
                    <a:pt x="555790" y="25260"/>
                  </a:lnTo>
                  <a:lnTo>
                    <a:pt x="543166" y="25260"/>
                  </a:lnTo>
                  <a:lnTo>
                    <a:pt x="530542" y="25260"/>
                  </a:lnTo>
                  <a:lnTo>
                    <a:pt x="517906" y="25260"/>
                  </a:lnTo>
                  <a:lnTo>
                    <a:pt x="517906" y="12636"/>
                  </a:lnTo>
                  <a:lnTo>
                    <a:pt x="517906" y="0"/>
                  </a:lnTo>
                  <a:lnTo>
                    <a:pt x="505269" y="0"/>
                  </a:lnTo>
                  <a:lnTo>
                    <a:pt x="505269" y="12636"/>
                  </a:lnTo>
                  <a:lnTo>
                    <a:pt x="492645" y="12636"/>
                  </a:lnTo>
                  <a:lnTo>
                    <a:pt x="492645" y="0"/>
                  </a:lnTo>
                  <a:lnTo>
                    <a:pt x="480009" y="0"/>
                  </a:lnTo>
                  <a:lnTo>
                    <a:pt x="480009" y="12636"/>
                  </a:lnTo>
                  <a:lnTo>
                    <a:pt x="467385" y="12636"/>
                  </a:lnTo>
                  <a:lnTo>
                    <a:pt x="454748" y="12636"/>
                  </a:lnTo>
                  <a:lnTo>
                    <a:pt x="454748" y="25260"/>
                  </a:lnTo>
                  <a:lnTo>
                    <a:pt x="442112" y="25260"/>
                  </a:lnTo>
                  <a:lnTo>
                    <a:pt x="442112" y="37896"/>
                  </a:lnTo>
                  <a:lnTo>
                    <a:pt x="454748" y="37896"/>
                  </a:lnTo>
                  <a:lnTo>
                    <a:pt x="454748" y="25273"/>
                  </a:lnTo>
                  <a:lnTo>
                    <a:pt x="467372" y="25273"/>
                  </a:lnTo>
                  <a:lnTo>
                    <a:pt x="480009" y="25273"/>
                  </a:lnTo>
                  <a:lnTo>
                    <a:pt x="492633" y="25273"/>
                  </a:lnTo>
                  <a:lnTo>
                    <a:pt x="492633" y="37896"/>
                  </a:lnTo>
                  <a:lnTo>
                    <a:pt x="568426" y="37896"/>
                  </a:lnTo>
                  <a:lnTo>
                    <a:pt x="568426" y="25273"/>
                  </a:lnTo>
                  <a:lnTo>
                    <a:pt x="581063" y="25273"/>
                  </a:lnTo>
                  <a:lnTo>
                    <a:pt x="581063" y="12636"/>
                  </a:lnTo>
                  <a:close/>
                </a:path>
                <a:path w="619125" h="50800">
                  <a:moveTo>
                    <a:pt x="618947" y="0"/>
                  </a:moveTo>
                  <a:lnTo>
                    <a:pt x="606310" y="0"/>
                  </a:lnTo>
                  <a:lnTo>
                    <a:pt x="606310" y="12636"/>
                  </a:lnTo>
                  <a:lnTo>
                    <a:pt x="606310" y="25260"/>
                  </a:lnTo>
                  <a:lnTo>
                    <a:pt x="593674" y="25260"/>
                  </a:lnTo>
                  <a:lnTo>
                    <a:pt x="593674" y="37896"/>
                  </a:lnTo>
                  <a:lnTo>
                    <a:pt x="606310" y="37896"/>
                  </a:lnTo>
                  <a:lnTo>
                    <a:pt x="618947" y="37896"/>
                  </a:lnTo>
                  <a:lnTo>
                    <a:pt x="618947" y="25273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5961735" y="4437240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63169" y="12636"/>
                  </a:moveTo>
                  <a:lnTo>
                    <a:pt x="50533" y="12636"/>
                  </a:lnTo>
                  <a:lnTo>
                    <a:pt x="37909" y="12636"/>
                  </a:lnTo>
                  <a:lnTo>
                    <a:pt x="25273" y="12636"/>
                  </a:lnTo>
                  <a:lnTo>
                    <a:pt x="25273" y="25285"/>
                  </a:lnTo>
                  <a:lnTo>
                    <a:pt x="37896" y="25285"/>
                  </a:lnTo>
                  <a:lnTo>
                    <a:pt x="50533" y="25285"/>
                  </a:lnTo>
                  <a:lnTo>
                    <a:pt x="63169" y="25285"/>
                  </a:lnTo>
                  <a:lnTo>
                    <a:pt x="63169" y="12636"/>
                  </a:lnTo>
                  <a:close/>
                </a:path>
                <a:path w="619125" h="50800">
                  <a:moveTo>
                    <a:pt x="88430" y="12636"/>
                  </a:moveTo>
                  <a:lnTo>
                    <a:pt x="75793" y="12636"/>
                  </a:lnTo>
                  <a:lnTo>
                    <a:pt x="75793" y="25260"/>
                  </a:lnTo>
                  <a:lnTo>
                    <a:pt x="75793" y="37896"/>
                  </a:lnTo>
                  <a:lnTo>
                    <a:pt x="63169" y="37896"/>
                  </a:lnTo>
                  <a:lnTo>
                    <a:pt x="50533" y="37896"/>
                  </a:lnTo>
                  <a:lnTo>
                    <a:pt x="37909" y="37896"/>
                  </a:lnTo>
                  <a:lnTo>
                    <a:pt x="25273" y="37896"/>
                  </a:lnTo>
                  <a:lnTo>
                    <a:pt x="12636" y="37896"/>
                  </a:lnTo>
                  <a:lnTo>
                    <a:pt x="12636" y="25285"/>
                  </a:lnTo>
                  <a:lnTo>
                    <a:pt x="12636" y="12636"/>
                  </a:lnTo>
                  <a:lnTo>
                    <a:pt x="0" y="12636"/>
                  </a:lnTo>
                  <a:lnTo>
                    <a:pt x="0" y="25260"/>
                  </a:lnTo>
                  <a:lnTo>
                    <a:pt x="0" y="37896"/>
                  </a:lnTo>
                  <a:lnTo>
                    <a:pt x="0" y="50533"/>
                  </a:lnTo>
                  <a:lnTo>
                    <a:pt x="12636" y="50533"/>
                  </a:lnTo>
                  <a:lnTo>
                    <a:pt x="75806" y="50533"/>
                  </a:lnTo>
                  <a:lnTo>
                    <a:pt x="75806" y="37896"/>
                  </a:lnTo>
                  <a:lnTo>
                    <a:pt x="88430" y="37896"/>
                  </a:lnTo>
                  <a:lnTo>
                    <a:pt x="88430" y="25285"/>
                  </a:lnTo>
                  <a:lnTo>
                    <a:pt x="88430" y="12636"/>
                  </a:lnTo>
                  <a:close/>
                </a:path>
                <a:path w="619125" h="50800">
                  <a:moveTo>
                    <a:pt x="113690" y="12636"/>
                  </a:moveTo>
                  <a:lnTo>
                    <a:pt x="101053" y="12636"/>
                  </a:lnTo>
                  <a:lnTo>
                    <a:pt x="101053" y="25285"/>
                  </a:lnTo>
                  <a:lnTo>
                    <a:pt x="113690" y="25285"/>
                  </a:lnTo>
                  <a:lnTo>
                    <a:pt x="113690" y="12636"/>
                  </a:lnTo>
                  <a:close/>
                </a:path>
                <a:path w="619125" h="50800">
                  <a:moveTo>
                    <a:pt x="151587" y="25260"/>
                  </a:moveTo>
                  <a:lnTo>
                    <a:pt x="138950" y="25260"/>
                  </a:lnTo>
                  <a:lnTo>
                    <a:pt x="138950" y="37896"/>
                  </a:lnTo>
                  <a:lnTo>
                    <a:pt x="151587" y="37896"/>
                  </a:lnTo>
                  <a:lnTo>
                    <a:pt x="151587" y="25260"/>
                  </a:lnTo>
                  <a:close/>
                </a:path>
                <a:path w="619125" h="50800">
                  <a:moveTo>
                    <a:pt x="176847" y="12636"/>
                  </a:moveTo>
                  <a:lnTo>
                    <a:pt x="164211" y="12636"/>
                  </a:lnTo>
                  <a:lnTo>
                    <a:pt x="164211" y="25285"/>
                  </a:lnTo>
                  <a:lnTo>
                    <a:pt x="176847" y="25285"/>
                  </a:lnTo>
                  <a:lnTo>
                    <a:pt x="176847" y="12636"/>
                  </a:lnTo>
                  <a:close/>
                </a:path>
                <a:path w="619125" h="50800">
                  <a:moveTo>
                    <a:pt x="240004" y="0"/>
                  </a:moveTo>
                  <a:lnTo>
                    <a:pt x="227380" y="0"/>
                  </a:lnTo>
                  <a:lnTo>
                    <a:pt x="214744" y="0"/>
                  </a:lnTo>
                  <a:lnTo>
                    <a:pt x="202107" y="0"/>
                  </a:lnTo>
                  <a:lnTo>
                    <a:pt x="202107" y="12636"/>
                  </a:lnTo>
                  <a:lnTo>
                    <a:pt x="202107" y="25260"/>
                  </a:lnTo>
                  <a:lnTo>
                    <a:pt x="189484" y="25260"/>
                  </a:lnTo>
                  <a:lnTo>
                    <a:pt x="189484" y="37896"/>
                  </a:lnTo>
                  <a:lnTo>
                    <a:pt x="202120" y="37896"/>
                  </a:lnTo>
                  <a:lnTo>
                    <a:pt x="202120" y="25285"/>
                  </a:lnTo>
                  <a:lnTo>
                    <a:pt x="214744" y="25285"/>
                  </a:lnTo>
                  <a:lnTo>
                    <a:pt x="214744" y="12636"/>
                  </a:lnTo>
                  <a:lnTo>
                    <a:pt x="227368" y="12636"/>
                  </a:lnTo>
                  <a:lnTo>
                    <a:pt x="240004" y="12636"/>
                  </a:lnTo>
                  <a:lnTo>
                    <a:pt x="240004" y="0"/>
                  </a:lnTo>
                  <a:close/>
                </a:path>
                <a:path w="619125" h="50800">
                  <a:moveTo>
                    <a:pt x="277901" y="25260"/>
                  </a:moveTo>
                  <a:lnTo>
                    <a:pt x="265277" y="25260"/>
                  </a:lnTo>
                  <a:lnTo>
                    <a:pt x="265277" y="12636"/>
                  </a:lnTo>
                  <a:lnTo>
                    <a:pt x="252641" y="12636"/>
                  </a:lnTo>
                  <a:lnTo>
                    <a:pt x="240004" y="12636"/>
                  </a:lnTo>
                  <a:lnTo>
                    <a:pt x="240004" y="25260"/>
                  </a:lnTo>
                  <a:lnTo>
                    <a:pt x="227368" y="25260"/>
                  </a:lnTo>
                  <a:lnTo>
                    <a:pt x="227368" y="37896"/>
                  </a:lnTo>
                  <a:lnTo>
                    <a:pt x="240004" y="37896"/>
                  </a:lnTo>
                  <a:lnTo>
                    <a:pt x="252641" y="37896"/>
                  </a:lnTo>
                  <a:lnTo>
                    <a:pt x="265264" y="37896"/>
                  </a:lnTo>
                  <a:lnTo>
                    <a:pt x="277901" y="37896"/>
                  </a:lnTo>
                  <a:lnTo>
                    <a:pt x="277901" y="25260"/>
                  </a:lnTo>
                  <a:close/>
                </a:path>
                <a:path w="619125" h="50800">
                  <a:moveTo>
                    <a:pt x="303174" y="0"/>
                  </a:moveTo>
                  <a:lnTo>
                    <a:pt x="290537" y="0"/>
                  </a:lnTo>
                  <a:lnTo>
                    <a:pt x="290537" y="12636"/>
                  </a:lnTo>
                  <a:lnTo>
                    <a:pt x="303174" y="12636"/>
                  </a:lnTo>
                  <a:lnTo>
                    <a:pt x="303174" y="0"/>
                  </a:lnTo>
                  <a:close/>
                </a:path>
                <a:path w="619125" h="50800">
                  <a:moveTo>
                    <a:pt x="315798" y="25260"/>
                  </a:moveTo>
                  <a:lnTo>
                    <a:pt x="303174" y="25260"/>
                  </a:lnTo>
                  <a:lnTo>
                    <a:pt x="290537" y="25260"/>
                  </a:lnTo>
                  <a:lnTo>
                    <a:pt x="290537" y="37896"/>
                  </a:lnTo>
                  <a:lnTo>
                    <a:pt x="303161" y="37896"/>
                  </a:lnTo>
                  <a:lnTo>
                    <a:pt x="315798" y="37896"/>
                  </a:lnTo>
                  <a:lnTo>
                    <a:pt x="315798" y="25260"/>
                  </a:lnTo>
                  <a:close/>
                </a:path>
                <a:path w="619125" h="50800">
                  <a:moveTo>
                    <a:pt x="353695" y="0"/>
                  </a:moveTo>
                  <a:lnTo>
                    <a:pt x="341058" y="0"/>
                  </a:lnTo>
                  <a:lnTo>
                    <a:pt x="328434" y="0"/>
                  </a:lnTo>
                  <a:lnTo>
                    <a:pt x="315798" y="0"/>
                  </a:lnTo>
                  <a:lnTo>
                    <a:pt x="315798" y="12636"/>
                  </a:lnTo>
                  <a:lnTo>
                    <a:pt x="328422" y="12636"/>
                  </a:lnTo>
                  <a:lnTo>
                    <a:pt x="328422" y="25285"/>
                  </a:lnTo>
                  <a:lnTo>
                    <a:pt x="341058" y="25285"/>
                  </a:lnTo>
                  <a:lnTo>
                    <a:pt x="341058" y="12636"/>
                  </a:lnTo>
                  <a:lnTo>
                    <a:pt x="353695" y="12636"/>
                  </a:lnTo>
                  <a:lnTo>
                    <a:pt x="353695" y="0"/>
                  </a:lnTo>
                  <a:close/>
                </a:path>
                <a:path w="619125" h="50800">
                  <a:moveTo>
                    <a:pt x="416852" y="0"/>
                  </a:moveTo>
                  <a:lnTo>
                    <a:pt x="404215" y="0"/>
                  </a:lnTo>
                  <a:lnTo>
                    <a:pt x="404215" y="12636"/>
                  </a:lnTo>
                  <a:lnTo>
                    <a:pt x="404215" y="25260"/>
                  </a:lnTo>
                  <a:lnTo>
                    <a:pt x="391591" y="25260"/>
                  </a:lnTo>
                  <a:lnTo>
                    <a:pt x="391591" y="12636"/>
                  </a:lnTo>
                  <a:lnTo>
                    <a:pt x="391591" y="0"/>
                  </a:lnTo>
                  <a:lnTo>
                    <a:pt x="378955" y="0"/>
                  </a:lnTo>
                  <a:lnTo>
                    <a:pt x="378955" y="12636"/>
                  </a:lnTo>
                  <a:lnTo>
                    <a:pt x="366318" y="12636"/>
                  </a:lnTo>
                  <a:lnTo>
                    <a:pt x="366318" y="25260"/>
                  </a:lnTo>
                  <a:lnTo>
                    <a:pt x="366318" y="37896"/>
                  </a:lnTo>
                  <a:lnTo>
                    <a:pt x="378955" y="37896"/>
                  </a:lnTo>
                  <a:lnTo>
                    <a:pt x="378955" y="25285"/>
                  </a:lnTo>
                  <a:lnTo>
                    <a:pt x="391579" y="25285"/>
                  </a:lnTo>
                  <a:lnTo>
                    <a:pt x="391579" y="37896"/>
                  </a:lnTo>
                  <a:lnTo>
                    <a:pt x="404215" y="37896"/>
                  </a:lnTo>
                  <a:lnTo>
                    <a:pt x="416852" y="37896"/>
                  </a:lnTo>
                  <a:lnTo>
                    <a:pt x="416852" y="25285"/>
                  </a:lnTo>
                  <a:lnTo>
                    <a:pt x="416852" y="12636"/>
                  </a:lnTo>
                  <a:lnTo>
                    <a:pt x="416852" y="0"/>
                  </a:lnTo>
                  <a:close/>
                </a:path>
                <a:path w="619125" h="50800">
                  <a:moveTo>
                    <a:pt x="442112" y="12636"/>
                  </a:moveTo>
                  <a:lnTo>
                    <a:pt x="429475" y="12636"/>
                  </a:lnTo>
                  <a:lnTo>
                    <a:pt x="429475" y="25260"/>
                  </a:lnTo>
                  <a:lnTo>
                    <a:pt x="429475" y="37896"/>
                  </a:lnTo>
                  <a:lnTo>
                    <a:pt x="442112" y="37896"/>
                  </a:lnTo>
                  <a:lnTo>
                    <a:pt x="442112" y="25285"/>
                  </a:lnTo>
                  <a:lnTo>
                    <a:pt x="442112" y="12636"/>
                  </a:lnTo>
                  <a:close/>
                </a:path>
                <a:path w="619125" h="50800">
                  <a:moveTo>
                    <a:pt x="480009" y="0"/>
                  </a:moveTo>
                  <a:lnTo>
                    <a:pt x="467385" y="0"/>
                  </a:lnTo>
                  <a:lnTo>
                    <a:pt x="454748" y="0"/>
                  </a:lnTo>
                  <a:lnTo>
                    <a:pt x="442112" y="0"/>
                  </a:lnTo>
                  <a:lnTo>
                    <a:pt x="442112" y="12636"/>
                  </a:lnTo>
                  <a:lnTo>
                    <a:pt x="454748" y="12636"/>
                  </a:lnTo>
                  <a:lnTo>
                    <a:pt x="467372" y="12636"/>
                  </a:lnTo>
                  <a:lnTo>
                    <a:pt x="467372" y="25260"/>
                  </a:lnTo>
                  <a:lnTo>
                    <a:pt x="454748" y="25260"/>
                  </a:lnTo>
                  <a:lnTo>
                    <a:pt x="454748" y="37896"/>
                  </a:lnTo>
                  <a:lnTo>
                    <a:pt x="467385" y="37896"/>
                  </a:lnTo>
                  <a:lnTo>
                    <a:pt x="467385" y="25285"/>
                  </a:lnTo>
                  <a:lnTo>
                    <a:pt x="480009" y="25285"/>
                  </a:lnTo>
                  <a:lnTo>
                    <a:pt x="480009" y="12636"/>
                  </a:lnTo>
                  <a:lnTo>
                    <a:pt x="480009" y="0"/>
                  </a:lnTo>
                  <a:close/>
                </a:path>
                <a:path w="619125" h="50800">
                  <a:moveTo>
                    <a:pt x="618947" y="0"/>
                  </a:moveTo>
                  <a:lnTo>
                    <a:pt x="606310" y="0"/>
                  </a:lnTo>
                  <a:lnTo>
                    <a:pt x="593674" y="0"/>
                  </a:lnTo>
                  <a:lnTo>
                    <a:pt x="593674" y="12636"/>
                  </a:lnTo>
                  <a:lnTo>
                    <a:pt x="581063" y="12636"/>
                  </a:lnTo>
                  <a:lnTo>
                    <a:pt x="581063" y="0"/>
                  </a:lnTo>
                  <a:lnTo>
                    <a:pt x="568426" y="0"/>
                  </a:lnTo>
                  <a:lnTo>
                    <a:pt x="555802" y="0"/>
                  </a:lnTo>
                  <a:lnTo>
                    <a:pt x="543166" y="0"/>
                  </a:lnTo>
                  <a:lnTo>
                    <a:pt x="530529" y="0"/>
                  </a:lnTo>
                  <a:lnTo>
                    <a:pt x="530529" y="12636"/>
                  </a:lnTo>
                  <a:lnTo>
                    <a:pt x="530529" y="25260"/>
                  </a:lnTo>
                  <a:lnTo>
                    <a:pt x="517906" y="25260"/>
                  </a:lnTo>
                  <a:lnTo>
                    <a:pt x="505269" y="25260"/>
                  </a:lnTo>
                  <a:lnTo>
                    <a:pt x="505269" y="12636"/>
                  </a:lnTo>
                  <a:lnTo>
                    <a:pt x="517906" y="12636"/>
                  </a:lnTo>
                  <a:lnTo>
                    <a:pt x="517906" y="0"/>
                  </a:lnTo>
                  <a:lnTo>
                    <a:pt x="505269" y="0"/>
                  </a:lnTo>
                  <a:lnTo>
                    <a:pt x="492633" y="0"/>
                  </a:lnTo>
                  <a:lnTo>
                    <a:pt x="492633" y="12636"/>
                  </a:lnTo>
                  <a:lnTo>
                    <a:pt x="492633" y="25260"/>
                  </a:lnTo>
                  <a:lnTo>
                    <a:pt x="492633" y="37896"/>
                  </a:lnTo>
                  <a:lnTo>
                    <a:pt x="505269" y="37896"/>
                  </a:lnTo>
                  <a:lnTo>
                    <a:pt x="517906" y="37896"/>
                  </a:lnTo>
                  <a:lnTo>
                    <a:pt x="530542" y="37896"/>
                  </a:lnTo>
                  <a:lnTo>
                    <a:pt x="530542" y="25285"/>
                  </a:lnTo>
                  <a:lnTo>
                    <a:pt x="543166" y="25285"/>
                  </a:lnTo>
                  <a:lnTo>
                    <a:pt x="543166" y="37896"/>
                  </a:lnTo>
                  <a:lnTo>
                    <a:pt x="555802" y="37896"/>
                  </a:lnTo>
                  <a:lnTo>
                    <a:pt x="555802" y="25285"/>
                  </a:lnTo>
                  <a:lnTo>
                    <a:pt x="568426" y="25285"/>
                  </a:lnTo>
                  <a:lnTo>
                    <a:pt x="568426" y="37896"/>
                  </a:lnTo>
                  <a:lnTo>
                    <a:pt x="581063" y="37896"/>
                  </a:lnTo>
                  <a:lnTo>
                    <a:pt x="593699" y="37896"/>
                  </a:lnTo>
                  <a:lnTo>
                    <a:pt x="593699" y="25285"/>
                  </a:lnTo>
                  <a:lnTo>
                    <a:pt x="606310" y="25285"/>
                  </a:lnTo>
                  <a:lnTo>
                    <a:pt x="618947" y="25285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6024905" y="4475137"/>
              <a:ext cx="556260" cy="12700"/>
            </a:xfrm>
            <a:custGeom>
              <a:avLst/>
              <a:gdLst/>
              <a:ahLst/>
              <a:cxnLst/>
              <a:rect l="l" t="t" r="r" b="b"/>
              <a:pathLst>
                <a:path w="556259" h="12700">
                  <a:moveTo>
                    <a:pt x="25260" y="0"/>
                  </a:moveTo>
                  <a:lnTo>
                    <a:pt x="12636" y="0"/>
                  </a:lnTo>
                  <a:lnTo>
                    <a:pt x="0" y="0"/>
                  </a:lnTo>
                  <a:lnTo>
                    <a:pt x="0" y="12636"/>
                  </a:lnTo>
                  <a:lnTo>
                    <a:pt x="12623" y="12636"/>
                  </a:lnTo>
                  <a:lnTo>
                    <a:pt x="25260" y="12636"/>
                  </a:lnTo>
                  <a:lnTo>
                    <a:pt x="25260" y="0"/>
                  </a:lnTo>
                  <a:close/>
                </a:path>
                <a:path w="556259" h="12700">
                  <a:moveTo>
                    <a:pt x="50520" y="0"/>
                  </a:moveTo>
                  <a:lnTo>
                    <a:pt x="37884" y="0"/>
                  </a:lnTo>
                  <a:lnTo>
                    <a:pt x="37884" y="12636"/>
                  </a:lnTo>
                  <a:lnTo>
                    <a:pt x="50520" y="12636"/>
                  </a:lnTo>
                  <a:lnTo>
                    <a:pt x="50520" y="0"/>
                  </a:lnTo>
                  <a:close/>
                </a:path>
                <a:path w="556259" h="12700">
                  <a:moveTo>
                    <a:pt x="88417" y="0"/>
                  </a:moveTo>
                  <a:lnTo>
                    <a:pt x="75780" y="0"/>
                  </a:lnTo>
                  <a:lnTo>
                    <a:pt x="75780" y="12636"/>
                  </a:lnTo>
                  <a:lnTo>
                    <a:pt x="88417" y="12636"/>
                  </a:lnTo>
                  <a:lnTo>
                    <a:pt x="88417" y="0"/>
                  </a:lnTo>
                  <a:close/>
                </a:path>
                <a:path w="556259" h="12700">
                  <a:moveTo>
                    <a:pt x="113677" y="0"/>
                  </a:moveTo>
                  <a:lnTo>
                    <a:pt x="101041" y="0"/>
                  </a:lnTo>
                  <a:lnTo>
                    <a:pt x="101041" y="12636"/>
                  </a:lnTo>
                  <a:lnTo>
                    <a:pt x="113677" y="12636"/>
                  </a:lnTo>
                  <a:lnTo>
                    <a:pt x="113677" y="0"/>
                  </a:lnTo>
                  <a:close/>
                </a:path>
                <a:path w="556259" h="12700">
                  <a:moveTo>
                    <a:pt x="176834" y="0"/>
                  </a:moveTo>
                  <a:lnTo>
                    <a:pt x="164211" y="0"/>
                  </a:lnTo>
                  <a:lnTo>
                    <a:pt x="151574" y="0"/>
                  </a:lnTo>
                  <a:lnTo>
                    <a:pt x="138938" y="0"/>
                  </a:lnTo>
                  <a:lnTo>
                    <a:pt x="138938" y="12636"/>
                  </a:lnTo>
                  <a:lnTo>
                    <a:pt x="151574" y="12636"/>
                  </a:lnTo>
                  <a:lnTo>
                    <a:pt x="164198" y="12636"/>
                  </a:lnTo>
                  <a:lnTo>
                    <a:pt x="176834" y="12636"/>
                  </a:lnTo>
                  <a:lnTo>
                    <a:pt x="176834" y="0"/>
                  </a:lnTo>
                  <a:close/>
                </a:path>
                <a:path w="556259" h="12700">
                  <a:moveTo>
                    <a:pt x="202107" y="0"/>
                  </a:moveTo>
                  <a:lnTo>
                    <a:pt x="189471" y="0"/>
                  </a:lnTo>
                  <a:lnTo>
                    <a:pt x="189471" y="12636"/>
                  </a:lnTo>
                  <a:lnTo>
                    <a:pt x="202107" y="12636"/>
                  </a:lnTo>
                  <a:lnTo>
                    <a:pt x="202107" y="0"/>
                  </a:lnTo>
                  <a:close/>
                </a:path>
                <a:path w="556259" h="12700">
                  <a:moveTo>
                    <a:pt x="252628" y="0"/>
                  </a:moveTo>
                  <a:lnTo>
                    <a:pt x="239991" y="0"/>
                  </a:lnTo>
                  <a:lnTo>
                    <a:pt x="239991" y="12636"/>
                  </a:lnTo>
                  <a:lnTo>
                    <a:pt x="252628" y="12636"/>
                  </a:lnTo>
                  <a:lnTo>
                    <a:pt x="252628" y="0"/>
                  </a:lnTo>
                  <a:close/>
                </a:path>
                <a:path w="556259" h="12700">
                  <a:moveTo>
                    <a:pt x="290525" y="0"/>
                  </a:moveTo>
                  <a:lnTo>
                    <a:pt x="277888" y="0"/>
                  </a:lnTo>
                  <a:lnTo>
                    <a:pt x="265252" y="0"/>
                  </a:lnTo>
                  <a:lnTo>
                    <a:pt x="265252" y="12636"/>
                  </a:lnTo>
                  <a:lnTo>
                    <a:pt x="277888" y="12636"/>
                  </a:lnTo>
                  <a:lnTo>
                    <a:pt x="290525" y="12636"/>
                  </a:lnTo>
                  <a:lnTo>
                    <a:pt x="290525" y="0"/>
                  </a:lnTo>
                  <a:close/>
                </a:path>
                <a:path w="556259" h="12700">
                  <a:moveTo>
                    <a:pt x="328422" y="0"/>
                  </a:moveTo>
                  <a:lnTo>
                    <a:pt x="315785" y="0"/>
                  </a:lnTo>
                  <a:lnTo>
                    <a:pt x="315785" y="12636"/>
                  </a:lnTo>
                  <a:lnTo>
                    <a:pt x="328422" y="12636"/>
                  </a:lnTo>
                  <a:lnTo>
                    <a:pt x="328422" y="0"/>
                  </a:lnTo>
                  <a:close/>
                </a:path>
                <a:path w="556259" h="12700">
                  <a:moveTo>
                    <a:pt x="404215" y="0"/>
                  </a:moveTo>
                  <a:lnTo>
                    <a:pt x="404215" y="0"/>
                  </a:lnTo>
                  <a:lnTo>
                    <a:pt x="353682" y="0"/>
                  </a:lnTo>
                  <a:lnTo>
                    <a:pt x="353682" y="12636"/>
                  </a:lnTo>
                  <a:lnTo>
                    <a:pt x="404215" y="12636"/>
                  </a:lnTo>
                  <a:lnTo>
                    <a:pt x="404215" y="0"/>
                  </a:lnTo>
                  <a:close/>
                </a:path>
                <a:path w="556259" h="12700">
                  <a:moveTo>
                    <a:pt x="454736" y="0"/>
                  </a:moveTo>
                  <a:lnTo>
                    <a:pt x="442099" y="0"/>
                  </a:lnTo>
                  <a:lnTo>
                    <a:pt x="429475" y="0"/>
                  </a:lnTo>
                  <a:lnTo>
                    <a:pt x="416839" y="0"/>
                  </a:lnTo>
                  <a:lnTo>
                    <a:pt x="416839" y="12636"/>
                  </a:lnTo>
                  <a:lnTo>
                    <a:pt x="429463" y="12636"/>
                  </a:lnTo>
                  <a:lnTo>
                    <a:pt x="442099" y="12636"/>
                  </a:lnTo>
                  <a:lnTo>
                    <a:pt x="454736" y="12636"/>
                  </a:lnTo>
                  <a:lnTo>
                    <a:pt x="454736" y="0"/>
                  </a:lnTo>
                  <a:close/>
                </a:path>
                <a:path w="556259" h="12700">
                  <a:moveTo>
                    <a:pt x="555777" y="0"/>
                  </a:moveTo>
                  <a:lnTo>
                    <a:pt x="555777" y="0"/>
                  </a:lnTo>
                  <a:lnTo>
                    <a:pt x="505256" y="0"/>
                  </a:lnTo>
                  <a:lnTo>
                    <a:pt x="505256" y="12636"/>
                  </a:lnTo>
                  <a:lnTo>
                    <a:pt x="555777" y="12636"/>
                  </a:lnTo>
                  <a:lnTo>
                    <a:pt x="55577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" name="object 35"/>
          <p:cNvSpPr txBox="1"/>
          <p:nvPr/>
        </p:nvSpPr>
        <p:spPr>
          <a:xfrm>
            <a:off x="4761610" y="7521740"/>
            <a:ext cx="535305" cy="160020"/>
          </a:xfrm>
          <a:prstGeom prst="rect">
            <a:avLst/>
          </a:prstGeom>
        </p:spPr>
        <p:txBody>
          <a:bodyPr vert="horz" wrap="square" lIns="0" tIns="571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45"/>
              </a:spcBef>
            </a:pPr>
            <a:r>
              <a:rPr sz="900" dirty="0">
                <a:solidFill>
                  <a:srgbClr val="FFFFFF"/>
                </a:solidFill>
                <a:latin typeface="Raleway"/>
                <a:cs typeface="Raleway"/>
              </a:rPr>
              <a:t>Page: </a:t>
            </a:r>
            <a:r>
              <a:rPr sz="900" spc="-25" dirty="0">
                <a:solidFill>
                  <a:srgbClr val="FFFFFF"/>
                </a:solidFill>
                <a:latin typeface="Raleway"/>
                <a:cs typeface="Raleway"/>
              </a:rPr>
              <a:t>226</a:t>
            </a:r>
            <a:endParaRPr sz="900">
              <a:latin typeface="Raleway"/>
              <a:cs typeface="Raleway"/>
            </a:endParaRPr>
          </a:p>
        </p:txBody>
      </p:sp>
      <p:graphicFrame>
        <p:nvGraphicFramePr>
          <p:cNvPr id="2" name="Object 1">
            <a:extLst>
              <a:ext uri="{FF2B5EF4-FFF2-40B4-BE49-F238E27FC236}">
                <a16:creationId xmlns:a16="http://schemas.microsoft.com/office/drawing/2014/main" id="{E60849BF-B40D-5458-F10D-F32D6B93CEE8}"/>
              </a:ext>
            </a:extLst>
          </p:cNvPr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2942633838"/>
              </p:ext>
            </p:extLst>
          </p:nvPr>
        </p:nvGraphicFramePr>
        <p:xfrm>
          <a:off x="304800" y="4576098"/>
          <a:ext cx="7696200" cy="262141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Worksheet" r:id="rId3" imgW="8724900" imgH="2971800" progId="Excel.Sheet.12">
                  <p:embed/>
                </p:oleObj>
              </mc:Choice>
              <mc:Fallback>
                <p:oleObj name="Worksheet" r:id="rId3" imgW="8724900" imgH="2971800" progId="Excel.Sheet.12">
                  <p:embed/>
                  <p:pic>
                    <p:nvPicPr>
                      <p:cNvPr id="2" name="Object 1">
                        <a:extLst>
                          <a:ext uri="{FF2B5EF4-FFF2-40B4-BE49-F238E27FC236}">
                            <a16:creationId xmlns:a16="http://schemas.microsoft.com/office/drawing/2014/main" id="{E60849BF-B40D-5458-F10D-F32D6B93CEE8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304800" y="4576098"/>
                        <a:ext cx="7696200" cy="2621413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4" name="Picture 3" descr="A picture containing floor, wall, indoor, table&#10;&#10;Description automatically generated">
            <a:extLst>
              <a:ext uri="{FF2B5EF4-FFF2-40B4-BE49-F238E27FC236}">
                <a16:creationId xmlns:a16="http://schemas.microsoft.com/office/drawing/2014/main" id="{4EF20574-62AF-6CEE-D0EE-E901973AC43D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3400" y="817289"/>
            <a:ext cx="4657924" cy="3551876"/>
          </a:xfrm>
          <a:prstGeom prst="rect">
            <a:avLst/>
          </a:prstGeom>
        </p:spPr>
      </p:pic>
      <p:pic>
        <p:nvPicPr>
          <p:cNvPr id="36" name="Picture 35" descr="A picture containing logo&#10;&#10;Description automatically generated">
            <a:extLst>
              <a:ext uri="{FF2B5EF4-FFF2-40B4-BE49-F238E27FC236}">
                <a16:creationId xmlns:a16="http://schemas.microsoft.com/office/drawing/2014/main" id="{1566050C-8ED0-B245-3CE6-0BABD8988B6E}"/>
              </a:ext>
            </a:extLst>
          </p:cNvPr>
          <p:cNvPicPr>
            <a:picLocks noChangeAspect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6732"/>
          <a:stretch/>
        </p:blipFill>
        <p:spPr>
          <a:xfrm>
            <a:off x="8610600" y="6449545"/>
            <a:ext cx="1293202" cy="1232368"/>
          </a:xfrm>
          <a:prstGeom prst="rect">
            <a:avLst/>
          </a:prstGeom>
        </p:spPr>
      </p:pic>
      <p:sp>
        <p:nvSpPr>
          <p:cNvPr id="3" name="Rectangle 2">
            <a:extLst>
              <a:ext uri="{FF2B5EF4-FFF2-40B4-BE49-F238E27FC236}">
                <a16:creationId xmlns:a16="http://schemas.microsoft.com/office/drawing/2014/main" id="{8DBDFB7A-A067-6810-64E2-6CCCAD647B52}"/>
              </a:ext>
            </a:extLst>
          </p:cNvPr>
          <p:cNvSpPr/>
          <p:nvPr/>
        </p:nvSpPr>
        <p:spPr>
          <a:xfrm>
            <a:off x="7042635" y="4311036"/>
            <a:ext cx="1001640" cy="3080364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69178796"/>
      </p:ext>
    </p:extLst>
  </p:cSld>
  <p:clrMapOvr>
    <a:masterClrMapping/>
  </p:clrMapOvr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object 5"/>
          <p:cNvSpPr txBox="1"/>
          <p:nvPr/>
        </p:nvSpPr>
        <p:spPr>
          <a:xfrm>
            <a:off x="228600" y="893318"/>
            <a:ext cx="3168650" cy="1367041"/>
          </a:xfrm>
          <a:prstGeom prst="rect">
            <a:avLst/>
          </a:prstGeom>
        </p:spPr>
        <p:txBody>
          <a:bodyPr vert="horz" wrap="square" lIns="0" tIns="27940" rIns="0" bIns="0" rtlCol="0">
            <a:spAutoFit/>
          </a:bodyPr>
          <a:lstStyle/>
          <a:p>
            <a:pPr marL="12700" marR="334645">
              <a:lnSpc>
                <a:spcPts val="1350"/>
              </a:lnSpc>
              <a:spcBef>
                <a:spcPts val="220"/>
              </a:spcBef>
            </a:pPr>
            <a:r>
              <a:rPr sz="1200" b="1" spc="55" dirty="0">
                <a:latin typeface="Arial"/>
                <a:cs typeface="Arial"/>
              </a:rPr>
              <a:t>PRESCOTT</a:t>
            </a:r>
            <a:r>
              <a:rPr sz="1200" b="1" spc="95" dirty="0">
                <a:latin typeface="Arial"/>
                <a:cs typeface="Arial"/>
              </a:rPr>
              <a:t> </a:t>
            </a:r>
            <a:r>
              <a:rPr sz="1200" b="1" spc="50" dirty="0">
                <a:latin typeface="Arial"/>
                <a:cs typeface="Arial"/>
              </a:rPr>
              <a:t>3-</a:t>
            </a:r>
            <a:r>
              <a:rPr sz="1200" b="1" spc="70" dirty="0">
                <a:latin typeface="Arial"/>
                <a:cs typeface="Arial"/>
              </a:rPr>
              <a:t>PIECE</a:t>
            </a:r>
            <a:r>
              <a:rPr sz="1200" b="1" spc="100" dirty="0">
                <a:latin typeface="Arial"/>
                <a:cs typeface="Arial"/>
              </a:rPr>
              <a:t> </a:t>
            </a:r>
            <a:r>
              <a:rPr sz="1200" b="1" spc="65" dirty="0">
                <a:latin typeface="Arial"/>
                <a:cs typeface="Arial"/>
              </a:rPr>
              <a:t>LIFT-TOP </a:t>
            </a:r>
            <a:r>
              <a:rPr sz="1200" b="1" spc="70" dirty="0">
                <a:latin typeface="Arial"/>
                <a:cs typeface="Arial"/>
              </a:rPr>
              <a:t>SET(LIFT-</a:t>
            </a:r>
            <a:r>
              <a:rPr sz="1200" b="1" spc="95" dirty="0">
                <a:latin typeface="Arial"/>
                <a:cs typeface="Arial"/>
              </a:rPr>
              <a:t>TOP</a:t>
            </a:r>
            <a:r>
              <a:rPr sz="1200" b="1" spc="80" dirty="0">
                <a:latin typeface="Arial"/>
                <a:cs typeface="Arial"/>
              </a:rPr>
              <a:t> </a:t>
            </a:r>
            <a:r>
              <a:rPr sz="1200" b="1" spc="50" dirty="0">
                <a:latin typeface="Arial"/>
                <a:cs typeface="Arial"/>
              </a:rPr>
              <a:t>COCKTAIL</a:t>
            </a:r>
            <a:r>
              <a:rPr sz="1200" b="1" spc="90" dirty="0">
                <a:latin typeface="Arial"/>
                <a:cs typeface="Arial"/>
              </a:rPr>
              <a:t> </a:t>
            </a:r>
            <a:r>
              <a:rPr sz="1200" b="1" spc="170" dirty="0">
                <a:latin typeface="Arial"/>
                <a:cs typeface="Arial"/>
              </a:rPr>
              <a:t>&amp;</a:t>
            </a:r>
            <a:r>
              <a:rPr sz="1200" b="1" spc="90" dirty="0">
                <a:latin typeface="Arial"/>
                <a:cs typeface="Arial"/>
              </a:rPr>
              <a:t> </a:t>
            </a:r>
            <a:r>
              <a:rPr sz="1200" b="1" spc="165" dirty="0">
                <a:latin typeface="Arial"/>
                <a:cs typeface="Arial"/>
              </a:rPr>
              <a:t>2</a:t>
            </a:r>
            <a:r>
              <a:rPr sz="1200" b="1" spc="95" dirty="0">
                <a:latin typeface="Arial"/>
                <a:cs typeface="Arial"/>
              </a:rPr>
              <a:t> </a:t>
            </a:r>
            <a:r>
              <a:rPr sz="1200" b="1" spc="60" dirty="0">
                <a:latin typeface="Arial"/>
                <a:cs typeface="Arial"/>
              </a:rPr>
              <a:t>END </a:t>
            </a:r>
            <a:r>
              <a:rPr sz="1200" b="1" spc="40" dirty="0">
                <a:latin typeface="Arial"/>
                <a:cs typeface="Arial"/>
              </a:rPr>
              <a:t>TABLES)</a:t>
            </a:r>
            <a:endParaRPr sz="1200" dirty="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700" dirty="0">
              <a:latin typeface="Raleway"/>
              <a:cs typeface="Raleway"/>
            </a:endParaRPr>
          </a:p>
          <a:p>
            <a:pPr marL="12700" marR="5080">
              <a:lnSpc>
                <a:spcPct val="100000"/>
              </a:lnSpc>
              <a:spcBef>
                <a:spcPts val="5"/>
              </a:spcBef>
            </a:pPr>
            <a:r>
              <a:rPr sz="750" dirty="0">
                <a:latin typeface="Raleway"/>
                <a:cs typeface="Raleway"/>
              </a:rPr>
              <a:t>Add some function to your living room tables with this Prescott Lift-</a:t>
            </a:r>
            <a:r>
              <a:rPr sz="750" spc="-25" dirty="0">
                <a:latin typeface="Raleway"/>
                <a:cs typeface="Raleway"/>
              </a:rPr>
              <a:t>Top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set. Mixed-media construction blends with rustic design in a set </a:t>
            </a:r>
            <a:r>
              <a:rPr sz="750" spc="-25" dirty="0">
                <a:latin typeface="Raleway"/>
                <a:cs typeface="Raleway"/>
              </a:rPr>
              <a:t>of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tables you would not even guess were this fun to use. The Lift-</a:t>
            </a:r>
            <a:r>
              <a:rPr sz="750" spc="-25" dirty="0">
                <a:latin typeface="Raleway"/>
                <a:cs typeface="Raleway"/>
              </a:rPr>
              <a:t>Top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Cocktail Table is great for work, school or dining right from your </a:t>
            </a:r>
            <a:r>
              <a:rPr sz="750" spc="-10" dirty="0">
                <a:latin typeface="Raleway"/>
                <a:cs typeface="Raleway"/>
              </a:rPr>
              <a:t>sofa!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The Cocktail Table is castered for great mobility with matching </a:t>
            </a:r>
            <a:r>
              <a:rPr sz="750" spc="-25" dirty="0">
                <a:latin typeface="Raleway"/>
                <a:cs typeface="Raleway"/>
              </a:rPr>
              <a:t>End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Tables to complete the </a:t>
            </a:r>
            <a:r>
              <a:rPr sz="750" spc="-10" dirty="0">
                <a:latin typeface="Raleway"/>
                <a:cs typeface="Raleway"/>
              </a:rPr>
              <a:t>collection.</a:t>
            </a:r>
            <a:endParaRPr sz="750" dirty="0">
              <a:latin typeface="Raleway"/>
              <a:cs typeface="Raleway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609600" y="2743200"/>
            <a:ext cx="2724785" cy="8255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50" dirty="0">
                <a:latin typeface="Raleway"/>
                <a:cs typeface="Raleway"/>
              </a:rPr>
              <a:t>Constructed of oak veneers and iron </a:t>
            </a:r>
            <a:r>
              <a:rPr sz="750" spc="-10" dirty="0">
                <a:latin typeface="Raleway"/>
                <a:cs typeface="Raleway"/>
              </a:rPr>
              <a:t>posts</a:t>
            </a:r>
            <a:endParaRPr sz="750">
              <a:latin typeface="Raleway"/>
              <a:cs typeface="Raleway"/>
            </a:endParaRPr>
          </a:p>
          <a:p>
            <a:pPr marL="12700" marR="508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Cocktail table features one-half lift-top for easy access and </a:t>
            </a:r>
            <a:r>
              <a:rPr sz="750" spc="-25" dirty="0">
                <a:latin typeface="Raleway"/>
                <a:cs typeface="Raleway"/>
              </a:rPr>
              <a:t>is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castered for </a:t>
            </a:r>
            <a:r>
              <a:rPr sz="750" spc="-10" dirty="0">
                <a:latin typeface="Raleway"/>
                <a:cs typeface="Raleway"/>
              </a:rPr>
              <a:t>mobility</a:t>
            </a:r>
            <a:endParaRPr sz="750">
              <a:latin typeface="Raleway"/>
              <a:cs typeface="Raleway"/>
            </a:endParaRPr>
          </a:p>
          <a:p>
            <a:pPr marL="12700" marR="249554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Tables have a plank effect top that gives the set a </a:t>
            </a:r>
            <a:r>
              <a:rPr sz="750" spc="-10" dirty="0">
                <a:latin typeface="Raleway"/>
                <a:cs typeface="Raleway"/>
              </a:rPr>
              <a:t>rustic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spc="-10" dirty="0">
                <a:latin typeface="Raleway"/>
                <a:cs typeface="Raleway"/>
              </a:rPr>
              <a:t>appearance</a:t>
            </a:r>
            <a:endParaRPr sz="750">
              <a:latin typeface="Raleway"/>
              <a:cs typeface="Raleway"/>
            </a:endParaRPr>
          </a:p>
          <a:p>
            <a:pPr marL="12700" marR="728345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Matching</a:t>
            </a:r>
            <a:r>
              <a:rPr sz="750" spc="-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end tables complete the </a:t>
            </a:r>
            <a:r>
              <a:rPr sz="750" spc="-10" dirty="0">
                <a:latin typeface="Raleway"/>
                <a:cs typeface="Raleway"/>
              </a:rPr>
              <a:t>collection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Smoky oak </a:t>
            </a:r>
            <a:r>
              <a:rPr sz="750" spc="-10" dirty="0">
                <a:latin typeface="Raleway"/>
                <a:cs typeface="Raleway"/>
              </a:rPr>
              <a:t>finish</a:t>
            </a:r>
            <a:endParaRPr sz="750">
              <a:latin typeface="Raleway"/>
              <a:cs typeface="Raleway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506729" y="2797277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506729" y="2911577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506729" y="3140177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506729" y="3368777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506729" y="3483077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 txBox="1"/>
          <p:nvPr/>
        </p:nvSpPr>
        <p:spPr>
          <a:xfrm>
            <a:off x="228600" y="3859530"/>
            <a:ext cx="925830" cy="243656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50" u="sng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2"/>
              </a:rPr>
              <a:t>Read </a:t>
            </a:r>
            <a:r>
              <a:rPr sz="750" u="sng" spc="-20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2"/>
              </a:rPr>
              <a:t>More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</a:pPr>
            <a:r>
              <a:rPr sz="750" b="1" dirty="0">
                <a:latin typeface="Raleway"/>
                <a:cs typeface="Raleway"/>
              </a:rPr>
              <a:t>Price:</a:t>
            </a:r>
            <a:r>
              <a:rPr sz="750" b="1" spc="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From: </a:t>
            </a:r>
            <a:r>
              <a:rPr sz="750" spc="-10" dirty="0">
                <a:latin typeface="Raleway"/>
                <a:cs typeface="Raleway"/>
              </a:rPr>
              <a:t>$327.00</a:t>
            </a:r>
            <a:endParaRPr sz="750" dirty="0">
              <a:latin typeface="Raleway"/>
              <a:cs typeface="Raleway"/>
            </a:endParaRPr>
          </a:p>
        </p:txBody>
      </p:sp>
      <p:grpSp>
        <p:nvGrpSpPr>
          <p:cNvPr id="13" name="object 13"/>
          <p:cNvGrpSpPr/>
          <p:nvPr/>
        </p:nvGrpSpPr>
        <p:grpSpPr>
          <a:xfrm>
            <a:off x="237699" y="4217346"/>
            <a:ext cx="727710" cy="727710"/>
            <a:chOff x="44024" y="4214742"/>
            <a:chExt cx="727710" cy="727710"/>
          </a:xfrm>
        </p:grpSpPr>
        <p:sp>
          <p:nvSpPr>
            <p:cNvPr id="14" name="object 14"/>
            <p:cNvSpPr/>
            <p:nvPr/>
          </p:nvSpPr>
          <p:spPr>
            <a:xfrm>
              <a:off x="47625" y="4218343"/>
              <a:ext cx="720090" cy="720090"/>
            </a:xfrm>
            <a:custGeom>
              <a:avLst/>
              <a:gdLst/>
              <a:ahLst/>
              <a:cxnLst/>
              <a:rect l="l" t="t" r="r" b="b"/>
              <a:pathLst>
                <a:path w="720090" h="720089">
                  <a:moveTo>
                    <a:pt x="0" y="0"/>
                  </a:moveTo>
                  <a:lnTo>
                    <a:pt x="720001" y="0"/>
                  </a:lnTo>
                  <a:lnTo>
                    <a:pt x="720001" y="720001"/>
                  </a:lnTo>
                  <a:lnTo>
                    <a:pt x="0" y="720001"/>
                  </a:lnTo>
                  <a:lnTo>
                    <a:pt x="0" y="0"/>
                  </a:lnTo>
                  <a:close/>
                </a:path>
              </a:pathLst>
            </a:custGeom>
            <a:ln w="72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94843" y="4265561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10" h="35560">
                  <a:moveTo>
                    <a:pt x="35394" y="23596"/>
                  </a:moveTo>
                  <a:lnTo>
                    <a:pt x="23596" y="23596"/>
                  </a:lnTo>
                  <a:lnTo>
                    <a:pt x="23596" y="35394"/>
                  </a:lnTo>
                  <a:lnTo>
                    <a:pt x="35394" y="35394"/>
                  </a:lnTo>
                  <a:lnTo>
                    <a:pt x="35394" y="23596"/>
                  </a:lnTo>
                  <a:close/>
                </a:path>
                <a:path w="626110" h="35560">
                  <a:moveTo>
                    <a:pt x="35394" y="0"/>
                  </a:moveTo>
                  <a:lnTo>
                    <a:pt x="23596" y="0"/>
                  </a:lnTo>
                  <a:lnTo>
                    <a:pt x="11798" y="0"/>
                  </a:lnTo>
                  <a:lnTo>
                    <a:pt x="0" y="0"/>
                  </a:lnTo>
                  <a:lnTo>
                    <a:pt x="0" y="11798"/>
                  </a:lnTo>
                  <a:lnTo>
                    <a:pt x="0" y="23596"/>
                  </a:lnTo>
                  <a:lnTo>
                    <a:pt x="0" y="35394"/>
                  </a:lnTo>
                  <a:lnTo>
                    <a:pt x="11798" y="35394"/>
                  </a:lnTo>
                  <a:lnTo>
                    <a:pt x="11798" y="23596"/>
                  </a:lnTo>
                  <a:lnTo>
                    <a:pt x="11798" y="11798"/>
                  </a:lnTo>
                  <a:lnTo>
                    <a:pt x="23596" y="11798"/>
                  </a:lnTo>
                  <a:lnTo>
                    <a:pt x="35394" y="11798"/>
                  </a:lnTo>
                  <a:lnTo>
                    <a:pt x="35394" y="0"/>
                  </a:lnTo>
                  <a:close/>
                </a:path>
                <a:path w="626110" h="35560">
                  <a:moveTo>
                    <a:pt x="59004" y="23596"/>
                  </a:moveTo>
                  <a:lnTo>
                    <a:pt x="47205" y="23596"/>
                  </a:lnTo>
                  <a:lnTo>
                    <a:pt x="35407" y="23596"/>
                  </a:lnTo>
                  <a:lnTo>
                    <a:pt x="35407" y="35394"/>
                  </a:lnTo>
                  <a:lnTo>
                    <a:pt x="47205" y="35394"/>
                  </a:lnTo>
                  <a:lnTo>
                    <a:pt x="59004" y="35394"/>
                  </a:lnTo>
                  <a:lnTo>
                    <a:pt x="59004" y="23596"/>
                  </a:lnTo>
                  <a:close/>
                </a:path>
                <a:path w="626110" h="35560">
                  <a:moveTo>
                    <a:pt x="59004" y="0"/>
                  </a:moveTo>
                  <a:lnTo>
                    <a:pt x="47205" y="0"/>
                  </a:lnTo>
                  <a:lnTo>
                    <a:pt x="35407" y="0"/>
                  </a:lnTo>
                  <a:lnTo>
                    <a:pt x="35407" y="11798"/>
                  </a:lnTo>
                  <a:lnTo>
                    <a:pt x="47205" y="11798"/>
                  </a:lnTo>
                  <a:lnTo>
                    <a:pt x="59004" y="11798"/>
                  </a:lnTo>
                  <a:lnTo>
                    <a:pt x="59004" y="0"/>
                  </a:lnTo>
                  <a:close/>
                </a:path>
                <a:path w="626110" h="35560">
                  <a:moveTo>
                    <a:pt x="82613" y="0"/>
                  </a:moveTo>
                  <a:lnTo>
                    <a:pt x="70815" y="0"/>
                  </a:lnTo>
                  <a:lnTo>
                    <a:pt x="59016" y="0"/>
                  </a:lnTo>
                  <a:lnTo>
                    <a:pt x="59016" y="11798"/>
                  </a:lnTo>
                  <a:lnTo>
                    <a:pt x="70815" y="11798"/>
                  </a:lnTo>
                  <a:lnTo>
                    <a:pt x="70815" y="23596"/>
                  </a:lnTo>
                  <a:lnTo>
                    <a:pt x="70815" y="35394"/>
                  </a:lnTo>
                  <a:lnTo>
                    <a:pt x="82613" y="35394"/>
                  </a:lnTo>
                  <a:lnTo>
                    <a:pt x="82613" y="23596"/>
                  </a:lnTo>
                  <a:lnTo>
                    <a:pt x="82613" y="11798"/>
                  </a:lnTo>
                  <a:lnTo>
                    <a:pt x="82613" y="0"/>
                  </a:lnTo>
                  <a:close/>
                </a:path>
                <a:path w="626110" h="35560">
                  <a:moveTo>
                    <a:pt x="118021" y="0"/>
                  </a:moveTo>
                  <a:lnTo>
                    <a:pt x="106222" y="0"/>
                  </a:lnTo>
                  <a:lnTo>
                    <a:pt x="94424" y="0"/>
                  </a:lnTo>
                  <a:lnTo>
                    <a:pt x="94424" y="11798"/>
                  </a:lnTo>
                  <a:lnTo>
                    <a:pt x="94424" y="23596"/>
                  </a:lnTo>
                  <a:lnTo>
                    <a:pt x="106222" y="23596"/>
                  </a:lnTo>
                  <a:lnTo>
                    <a:pt x="106222" y="11798"/>
                  </a:lnTo>
                  <a:lnTo>
                    <a:pt x="118021" y="11798"/>
                  </a:lnTo>
                  <a:lnTo>
                    <a:pt x="118021" y="0"/>
                  </a:lnTo>
                  <a:close/>
                </a:path>
                <a:path w="626110" h="35560">
                  <a:moveTo>
                    <a:pt x="129806" y="11798"/>
                  </a:moveTo>
                  <a:lnTo>
                    <a:pt x="118021" y="11798"/>
                  </a:lnTo>
                  <a:lnTo>
                    <a:pt x="118021" y="23596"/>
                  </a:lnTo>
                  <a:lnTo>
                    <a:pt x="106222" y="23596"/>
                  </a:lnTo>
                  <a:lnTo>
                    <a:pt x="106222" y="35394"/>
                  </a:lnTo>
                  <a:lnTo>
                    <a:pt x="118021" y="35394"/>
                  </a:lnTo>
                  <a:lnTo>
                    <a:pt x="129806" y="35394"/>
                  </a:lnTo>
                  <a:lnTo>
                    <a:pt x="129806" y="23596"/>
                  </a:lnTo>
                  <a:lnTo>
                    <a:pt x="129806" y="11798"/>
                  </a:lnTo>
                  <a:close/>
                </a:path>
                <a:path w="626110" h="35560">
                  <a:moveTo>
                    <a:pt x="141617" y="11798"/>
                  </a:moveTo>
                  <a:lnTo>
                    <a:pt x="129832" y="11798"/>
                  </a:lnTo>
                  <a:lnTo>
                    <a:pt x="129832" y="23596"/>
                  </a:lnTo>
                  <a:lnTo>
                    <a:pt x="141617" y="23596"/>
                  </a:lnTo>
                  <a:lnTo>
                    <a:pt x="141617" y="11798"/>
                  </a:lnTo>
                  <a:close/>
                </a:path>
                <a:path w="626110" h="35560">
                  <a:moveTo>
                    <a:pt x="153428" y="11798"/>
                  </a:moveTo>
                  <a:lnTo>
                    <a:pt x="141630" y="11798"/>
                  </a:lnTo>
                  <a:lnTo>
                    <a:pt x="141630" y="23596"/>
                  </a:lnTo>
                  <a:lnTo>
                    <a:pt x="153428" y="23596"/>
                  </a:lnTo>
                  <a:lnTo>
                    <a:pt x="153428" y="11798"/>
                  </a:lnTo>
                  <a:close/>
                </a:path>
                <a:path w="626110" h="35560">
                  <a:moveTo>
                    <a:pt x="177025" y="11798"/>
                  </a:moveTo>
                  <a:lnTo>
                    <a:pt x="165239" y="11798"/>
                  </a:lnTo>
                  <a:lnTo>
                    <a:pt x="153441" y="11798"/>
                  </a:lnTo>
                  <a:lnTo>
                    <a:pt x="153441" y="23596"/>
                  </a:lnTo>
                  <a:lnTo>
                    <a:pt x="165239" y="23596"/>
                  </a:lnTo>
                  <a:lnTo>
                    <a:pt x="177025" y="23596"/>
                  </a:lnTo>
                  <a:lnTo>
                    <a:pt x="177025" y="11798"/>
                  </a:lnTo>
                  <a:close/>
                </a:path>
                <a:path w="626110" h="35560">
                  <a:moveTo>
                    <a:pt x="188836" y="11798"/>
                  </a:moveTo>
                  <a:lnTo>
                    <a:pt x="177038" y="11798"/>
                  </a:lnTo>
                  <a:lnTo>
                    <a:pt x="177038" y="23596"/>
                  </a:lnTo>
                  <a:lnTo>
                    <a:pt x="177038" y="35394"/>
                  </a:lnTo>
                  <a:lnTo>
                    <a:pt x="188836" y="35394"/>
                  </a:lnTo>
                  <a:lnTo>
                    <a:pt x="188836" y="23596"/>
                  </a:lnTo>
                  <a:lnTo>
                    <a:pt x="188836" y="11798"/>
                  </a:lnTo>
                  <a:close/>
                </a:path>
                <a:path w="626110" h="35560">
                  <a:moveTo>
                    <a:pt x="200647" y="0"/>
                  </a:moveTo>
                  <a:lnTo>
                    <a:pt x="188849" y="0"/>
                  </a:lnTo>
                  <a:lnTo>
                    <a:pt x="188849" y="11798"/>
                  </a:lnTo>
                  <a:lnTo>
                    <a:pt x="200647" y="11798"/>
                  </a:lnTo>
                  <a:lnTo>
                    <a:pt x="200647" y="0"/>
                  </a:lnTo>
                  <a:close/>
                </a:path>
                <a:path w="626110" h="35560">
                  <a:moveTo>
                    <a:pt x="212432" y="11798"/>
                  </a:moveTo>
                  <a:lnTo>
                    <a:pt x="200647" y="11798"/>
                  </a:lnTo>
                  <a:lnTo>
                    <a:pt x="200647" y="23596"/>
                  </a:lnTo>
                  <a:lnTo>
                    <a:pt x="200647" y="35394"/>
                  </a:lnTo>
                  <a:lnTo>
                    <a:pt x="212432" y="35394"/>
                  </a:lnTo>
                  <a:lnTo>
                    <a:pt x="212432" y="23596"/>
                  </a:lnTo>
                  <a:lnTo>
                    <a:pt x="212432" y="11798"/>
                  </a:lnTo>
                  <a:close/>
                </a:path>
                <a:path w="626110" h="35560">
                  <a:moveTo>
                    <a:pt x="224243" y="23596"/>
                  </a:moveTo>
                  <a:lnTo>
                    <a:pt x="212458" y="23596"/>
                  </a:lnTo>
                  <a:lnTo>
                    <a:pt x="212458" y="35394"/>
                  </a:lnTo>
                  <a:lnTo>
                    <a:pt x="224243" y="35394"/>
                  </a:lnTo>
                  <a:lnTo>
                    <a:pt x="224243" y="23596"/>
                  </a:lnTo>
                  <a:close/>
                </a:path>
                <a:path w="626110" h="35560">
                  <a:moveTo>
                    <a:pt x="247853" y="0"/>
                  </a:moveTo>
                  <a:lnTo>
                    <a:pt x="236054" y="0"/>
                  </a:lnTo>
                  <a:lnTo>
                    <a:pt x="224256" y="0"/>
                  </a:lnTo>
                  <a:lnTo>
                    <a:pt x="224256" y="11798"/>
                  </a:lnTo>
                  <a:lnTo>
                    <a:pt x="236054" y="11798"/>
                  </a:lnTo>
                  <a:lnTo>
                    <a:pt x="236054" y="23596"/>
                  </a:lnTo>
                  <a:lnTo>
                    <a:pt x="224256" y="23596"/>
                  </a:lnTo>
                  <a:lnTo>
                    <a:pt x="224256" y="35394"/>
                  </a:lnTo>
                  <a:lnTo>
                    <a:pt x="236054" y="35394"/>
                  </a:lnTo>
                  <a:lnTo>
                    <a:pt x="247853" y="35394"/>
                  </a:lnTo>
                  <a:lnTo>
                    <a:pt x="247853" y="23596"/>
                  </a:lnTo>
                  <a:lnTo>
                    <a:pt x="247853" y="11798"/>
                  </a:lnTo>
                  <a:lnTo>
                    <a:pt x="247853" y="0"/>
                  </a:lnTo>
                  <a:close/>
                </a:path>
                <a:path w="626110" h="35560">
                  <a:moveTo>
                    <a:pt x="271462" y="23596"/>
                  </a:moveTo>
                  <a:lnTo>
                    <a:pt x="259664" y="23596"/>
                  </a:lnTo>
                  <a:lnTo>
                    <a:pt x="259664" y="35394"/>
                  </a:lnTo>
                  <a:lnTo>
                    <a:pt x="271462" y="35394"/>
                  </a:lnTo>
                  <a:lnTo>
                    <a:pt x="271462" y="23596"/>
                  </a:lnTo>
                  <a:close/>
                </a:path>
                <a:path w="626110" h="35560">
                  <a:moveTo>
                    <a:pt x="306857" y="0"/>
                  </a:moveTo>
                  <a:lnTo>
                    <a:pt x="295071" y="0"/>
                  </a:lnTo>
                  <a:lnTo>
                    <a:pt x="283273" y="0"/>
                  </a:lnTo>
                  <a:lnTo>
                    <a:pt x="283273" y="11798"/>
                  </a:lnTo>
                  <a:lnTo>
                    <a:pt x="295071" y="11798"/>
                  </a:lnTo>
                  <a:lnTo>
                    <a:pt x="295071" y="23596"/>
                  </a:lnTo>
                  <a:lnTo>
                    <a:pt x="295071" y="35394"/>
                  </a:lnTo>
                  <a:lnTo>
                    <a:pt x="306857" y="35394"/>
                  </a:lnTo>
                  <a:lnTo>
                    <a:pt x="306857" y="23596"/>
                  </a:lnTo>
                  <a:lnTo>
                    <a:pt x="306857" y="11798"/>
                  </a:lnTo>
                  <a:lnTo>
                    <a:pt x="306857" y="0"/>
                  </a:lnTo>
                  <a:close/>
                </a:path>
                <a:path w="626110" h="35560">
                  <a:moveTo>
                    <a:pt x="318681" y="11798"/>
                  </a:moveTo>
                  <a:lnTo>
                    <a:pt x="306882" y="11798"/>
                  </a:lnTo>
                  <a:lnTo>
                    <a:pt x="306882" y="23596"/>
                  </a:lnTo>
                  <a:lnTo>
                    <a:pt x="318681" y="23596"/>
                  </a:lnTo>
                  <a:lnTo>
                    <a:pt x="318681" y="11798"/>
                  </a:lnTo>
                  <a:close/>
                </a:path>
                <a:path w="626110" h="35560">
                  <a:moveTo>
                    <a:pt x="330479" y="0"/>
                  </a:moveTo>
                  <a:lnTo>
                    <a:pt x="318681" y="0"/>
                  </a:lnTo>
                  <a:lnTo>
                    <a:pt x="318681" y="11798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26110" h="35560">
                  <a:moveTo>
                    <a:pt x="365887" y="0"/>
                  </a:moveTo>
                  <a:lnTo>
                    <a:pt x="354088" y="0"/>
                  </a:lnTo>
                  <a:lnTo>
                    <a:pt x="342290" y="0"/>
                  </a:lnTo>
                  <a:lnTo>
                    <a:pt x="330492" y="0"/>
                  </a:lnTo>
                  <a:lnTo>
                    <a:pt x="330492" y="11798"/>
                  </a:lnTo>
                  <a:lnTo>
                    <a:pt x="342290" y="11798"/>
                  </a:lnTo>
                  <a:lnTo>
                    <a:pt x="342290" y="23596"/>
                  </a:lnTo>
                  <a:lnTo>
                    <a:pt x="330492" y="23596"/>
                  </a:lnTo>
                  <a:lnTo>
                    <a:pt x="330492" y="35394"/>
                  </a:lnTo>
                  <a:lnTo>
                    <a:pt x="342290" y="35394"/>
                  </a:lnTo>
                  <a:lnTo>
                    <a:pt x="354088" y="35394"/>
                  </a:lnTo>
                  <a:lnTo>
                    <a:pt x="354088" y="23596"/>
                  </a:lnTo>
                  <a:lnTo>
                    <a:pt x="365887" y="23596"/>
                  </a:lnTo>
                  <a:lnTo>
                    <a:pt x="365887" y="11798"/>
                  </a:lnTo>
                  <a:lnTo>
                    <a:pt x="365887" y="0"/>
                  </a:lnTo>
                  <a:close/>
                </a:path>
                <a:path w="626110" h="35560">
                  <a:moveTo>
                    <a:pt x="389496" y="11798"/>
                  </a:moveTo>
                  <a:lnTo>
                    <a:pt x="377698" y="11798"/>
                  </a:lnTo>
                  <a:lnTo>
                    <a:pt x="365899" y="11798"/>
                  </a:lnTo>
                  <a:lnTo>
                    <a:pt x="365899" y="23596"/>
                  </a:lnTo>
                  <a:lnTo>
                    <a:pt x="377698" y="23596"/>
                  </a:lnTo>
                  <a:lnTo>
                    <a:pt x="389496" y="23596"/>
                  </a:lnTo>
                  <a:lnTo>
                    <a:pt x="389496" y="11798"/>
                  </a:lnTo>
                  <a:close/>
                </a:path>
                <a:path w="626110" h="35560">
                  <a:moveTo>
                    <a:pt x="401307" y="0"/>
                  </a:move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01307" y="0"/>
                  </a:lnTo>
                  <a:close/>
                </a:path>
                <a:path w="626110" h="35560">
                  <a:moveTo>
                    <a:pt x="424903" y="11798"/>
                  </a:moveTo>
                  <a:lnTo>
                    <a:pt x="413105" y="11798"/>
                  </a:lnTo>
                  <a:lnTo>
                    <a:pt x="401307" y="11798"/>
                  </a:lnTo>
                  <a:lnTo>
                    <a:pt x="401307" y="23596"/>
                  </a:lnTo>
                  <a:lnTo>
                    <a:pt x="413105" y="23596"/>
                  </a:lnTo>
                  <a:lnTo>
                    <a:pt x="424903" y="23596"/>
                  </a:lnTo>
                  <a:lnTo>
                    <a:pt x="424903" y="11798"/>
                  </a:lnTo>
                  <a:close/>
                </a:path>
                <a:path w="626110" h="35560">
                  <a:moveTo>
                    <a:pt x="448513" y="0"/>
                  </a:moveTo>
                  <a:lnTo>
                    <a:pt x="436714" y="0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48513" y="0"/>
                  </a:lnTo>
                  <a:close/>
                </a:path>
                <a:path w="626110" h="35560">
                  <a:moveTo>
                    <a:pt x="460311" y="11798"/>
                  </a:moveTo>
                  <a:lnTo>
                    <a:pt x="448513" y="11798"/>
                  </a:lnTo>
                  <a:lnTo>
                    <a:pt x="448513" y="23596"/>
                  </a:lnTo>
                  <a:lnTo>
                    <a:pt x="460311" y="23596"/>
                  </a:lnTo>
                  <a:lnTo>
                    <a:pt x="460311" y="11798"/>
                  </a:lnTo>
                  <a:close/>
                </a:path>
                <a:path w="626110" h="35560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10" h="35560">
                  <a:moveTo>
                    <a:pt x="519328" y="11798"/>
                  </a:moveTo>
                  <a:lnTo>
                    <a:pt x="507530" y="11798"/>
                  </a:lnTo>
                  <a:lnTo>
                    <a:pt x="507530" y="0"/>
                  </a:ln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83933" y="23596"/>
                  </a:lnTo>
                  <a:lnTo>
                    <a:pt x="495731" y="23596"/>
                  </a:lnTo>
                  <a:lnTo>
                    <a:pt x="507530" y="23596"/>
                  </a:lnTo>
                  <a:lnTo>
                    <a:pt x="519328" y="23596"/>
                  </a:lnTo>
                  <a:lnTo>
                    <a:pt x="519328" y="11798"/>
                  </a:lnTo>
                  <a:close/>
                </a:path>
                <a:path w="626110" h="35560">
                  <a:moveTo>
                    <a:pt x="578345" y="0"/>
                  </a:moveTo>
                  <a:lnTo>
                    <a:pt x="566547" y="0"/>
                  </a:lnTo>
                  <a:lnTo>
                    <a:pt x="554748" y="0"/>
                  </a:lnTo>
                  <a:lnTo>
                    <a:pt x="542950" y="0"/>
                  </a:ln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26110" h="35560">
                  <a:moveTo>
                    <a:pt x="601954" y="0"/>
                  </a:moveTo>
                  <a:lnTo>
                    <a:pt x="590156" y="0"/>
                  </a:lnTo>
                  <a:lnTo>
                    <a:pt x="578358" y="0"/>
                  </a:lnTo>
                  <a:lnTo>
                    <a:pt x="578358" y="11798"/>
                  </a:lnTo>
                  <a:lnTo>
                    <a:pt x="590156" y="11798"/>
                  </a:lnTo>
                  <a:lnTo>
                    <a:pt x="601954" y="11798"/>
                  </a:lnTo>
                  <a:lnTo>
                    <a:pt x="601954" y="0"/>
                  </a:lnTo>
                  <a:close/>
                </a:path>
                <a:path w="626110" h="35560">
                  <a:moveTo>
                    <a:pt x="625563" y="0"/>
                  </a:moveTo>
                  <a:lnTo>
                    <a:pt x="613765" y="0"/>
                  </a:ln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13765" y="23596"/>
                  </a:lnTo>
                  <a:lnTo>
                    <a:pt x="625563" y="23596"/>
                  </a:lnTo>
                  <a:lnTo>
                    <a:pt x="625563" y="11798"/>
                  </a:lnTo>
                  <a:lnTo>
                    <a:pt x="62556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94843" y="4289158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10" h="35560">
                  <a:moveTo>
                    <a:pt x="11798" y="11811"/>
                  </a:moveTo>
                  <a:lnTo>
                    <a:pt x="0" y="11811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11798" y="23609"/>
                  </a:lnTo>
                  <a:lnTo>
                    <a:pt x="11798" y="11811"/>
                  </a:lnTo>
                  <a:close/>
                </a:path>
                <a:path w="626110" h="35560">
                  <a:moveTo>
                    <a:pt x="35394" y="11811"/>
                  </a:moveTo>
                  <a:lnTo>
                    <a:pt x="23596" y="11811"/>
                  </a:lnTo>
                  <a:lnTo>
                    <a:pt x="23596" y="23609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lnTo>
                    <a:pt x="35394" y="11811"/>
                  </a:lnTo>
                  <a:close/>
                </a:path>
                <a:path w="626110" h="35560">
                  <a:moveTo>
                    <a:pt x="59004" y="11811"/>
                  </a:moveTo>
                  <a:lnTo>
                    <a:pt x="47205" y="11811"/>
                  </a:lnTo>
                  <a:lnTo>
                    <a:pt x="35407" y="11811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59004" y="35407"/>
                  </a:lnTo>
                  <a:lnTo>
                    <a:pt x="59004" y="23609"/>
                  </a:lnTo>
                  <a:lnTo>
                    <a:pt x="59004" y="11811"/>
                  </a:lnTo>
                  <a:close/>
                </a:path>
                <a:path w="626110" h="35560">
                  <a:moveTo>
                    <a:pt x="82613" y="11811"/>
                  </a:moveTo>
                  <a:lnTo>
                    <a:pt x="70815" y="11811"/>
                  </a:lnTo>
                  <a:lnTo>
                    <a:pt x="70815" y="23609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09"/>
                  </a:lnTo>
                  <a:lnTo>
                    <a:pt x="82613" y="11811"/>
                  </a:lnTo>
                  <a:close/>
                </a:path>
                <a:path w="626110" h="35560">
                  <a:moveTo>
                    <a:pt x="106222" y="11811"/>
                  </a:moveTo>
                  <a:lnTo>
                    <a:pt x="94424" y="11811"/>
                  </a:lnTo>
                  <a:lnTo>
                    <a:pt x="94424" y="23609"/>
                  </a:lnTo>
                  <a:lnTo>
                    <a:pt x="106222" y="23609"/>
                  </a:lnTo>
                  <a:lnTo>
                    <a:pt x="106222" y="11811"/>
                  </a:lnTo>
                  <a:close/>
                </a:path>
                <a:path w="626110" h="35560">
                  <a:moveTo>
                    <a:pt x="129806" y="11811"/>
                  </a:moveTo>
                  <a:lnTo>
                    <a:pt x="118021" y="11811"/>
                  </a:lnTo>
                  <a:lnTo>
                    <a:pt x="118021" y="23609"/>
                  </a:lnTo>
                  <a:lnTo>
                    <a:pt x="106222" y="23609"/>
                  </a:lnTo>
                  <a:lnTo>
                    <a:pt x="106222" y="35407"/>
                  </a:lnTo>
                  <a:lnTo>
                    <a:pt x="118021" y="35407"/>
                  </a:lnTo>
                  <a:lnTo>
                    <a:pt x="129806" y="35407"/>
                  </a:lnTo>
                  <a:lnTo>
                    <a:pt x="129806" y="23609"/>
                  </a:lnTo>
                  <a:lnTo>
                    <a:pt x="129806" y="11811"/>
                  </a:lnTo>
                  <a:close/>
                </a:path>
                <a:path w="626110" h="35560">
                  <a:moveTo>
                    <a:pt x="141617" y="11811"/>
                  </a:moveTo>
                  <a:lnTo>
                    <a:pt x="129832" y="11811"/>
                  </a:lnTo>
                  <a:lnTo>
                    <a:pt x="129832" y="23609"/>
                  </a:lnTo>
                  <a:lnTo>
                    <a:pt x="141617" y="23609"/>
                  </a:lnTo>
                  <a:lnTo>
                    <a:pt x="141617" y="11811"/>
                  </a:lnTo>
                  <a:close/>
                </a:path>
                <a:path w="626110" h="35560">
                  <a:moveTo>
                    <a:pt x="177025" y="23609"/>
                  </a:moveTo>
                  <a:lnTo>
                    <a:pt x="165239" y="23609"/>
                  </a:ln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close/>
                </a:path>
                <a:path w="626110" h="35560">
                  <a:moveTo>
                    <a:pt x="212432" y="11811"/>
                  </a:moveTo>
                  <a:lnTo>
                    <a:pt x="200647" y="11811"/>
                  </a:lnTo>
                  <a:lnTo>
                    <a:pt x="188849" y="11811"/>
                  </a:ln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lnTo>
                    <a:pt x="212432" y="11811"/>
                  </a:lnTo>
                  <a:close/>
                </a:path>
                <a:path w="626110" h="35560">
                  <a:moveTo>
                    <a:pt x="224243" y="11811"/>
                  </a:moveTo>
                  <a:lnTo>
                    <a:pt x="212458" y="11811"/>
                  </a:ln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lnTo>
                    <a:pt x="224243" y="11811"/>
                  </a:lnTo>
                  <a:close/>
                </a:path>
                <a:path w="626110" h="35560">
                  <a:moveTo>
                    <a:pt x="247853" y="11811"/>
                  </a:moveTo>
                  <a:lnTo>
                    <a:pt x="236054" y="11811"/>
                  </a:lnTo>
                  <a:lnTo>
                    <a:pt x="224256" y="11811"/>
                  </a:ln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47853" y="35407"/>
                  </a:lnTo>
                  <a:lnTo>
                    <a:pt x="247853" y="23609"/>
                  </a:lnTo>
                  <a:lnTo>
                    <a:pt x="247853" y="11811"/>
                  </a:lnTo>
                  <a:close/>
                </a:path>
                <a:path w="626110" h="35560">
                  <a:moveTo>
                    <a:pt x="259651" y="23609"/>
                  </a:moveTo>
                  <a:lnTo>
                    <a:pt x="247865" y="23609"/>
                  </a:lnTo>
                  <a:lnTo>
                    <a:pt x="247865" y="35407"/>
                  </a:lnTo>
                  <a:lnTo>
                    <a:pt x="259651" y="35407"/>
                  </a:lnTo>
                  <a:lnTo>
                    <a:pt x="259651" y="23609"/>
                  </a:lnTo>
                  <a:close/>
                </a:path>
                <a:path w="626110" h="35560">
                  <a:moveTo>
                    <a:pt x="271462" y="23609"/>
                  </a:moveTo>
                  <a:lnTo>
                    <a:pt x="259664" y="23609"/>
                  </a:lnTo>
                  <a:lnTo>
                    <a:pt x="259664" y="35407"/>
                  </a:lnTo>
                  <a:lnTo>
                    <a:pt x="271462" y="35407"/>
                  </a:lnTo>
                  <a:lnTo>
                    <a:pt x="271462" y="23609"/>
                  </a:lnTo>
                  <a:close/>
                </a:path>
                <a:path w="626110" h="35560">
                  <a:moveTo>
                    <a:pt x="306857" y="11811"/>
                  </a:moveTo>
                  <a:lnTo>
                    <a:pt x="295071" y="11811"/>
                  </a:lnTo>
                  <a:lnTo>
                    <a:pt x="295071" y="23609"/>
                  </a:lnTo>
                  <a:lnTo>
                    <a:pt x="283273" y="23609"/>
                  </a:lnTo>
                  <a:lnTo>
                    <a:pt x="271475" y="23609"/>
                  </a:lnTo>
                  <a:lnTo>
                    <a:pt x="271475" y="35407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lnTo>
                    <a:pt x="306857" y="11811"/>
                  </a:lnTo>
                  <a:close/>
                </a:path>
                <a:path w="626110" h="35560">
                  <a:moveTo>
                    <a:pt x="330479" y="23609"/>
                  </a:moveTo>
                  <a:lnTo>
                    <a:pt x="318681" y="23609"/>
                  </a:lnTo>
                  <a:lnTo>
                    <a:pt x="318681" y="11811"/>
                  </a:lnTo>
                  <a:lnTo>
                    <a:pt x="306882" y="11811"/>
                  </a:lnTo>
                  <a:lnTo>
                    <a:pt x="306882" y="23609"/>
                  </a:lnTo>
                  <a:lnTo>
                    <a:pt x="306882" y="35407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close/>
                </a:path>
                <a:path w="626110" h="35560">
                  <a:moveTo>
                    <a:pt x="342290" y="23609"/>
                  </a:moveTo>
                  <a:lnTo>
                    <a:pt x="330492" y="23609"/>
                  </a:lnTo>
                  <a:lnTo>
                    <a:pt x="330492" y="35407"/>
                  </a:lnTo>
                  <a:lnTo>
                    <a:pt x="342290" y="35407"/>
                  </a:lnTo>
                  <a:lnTo>
                    <a:pt x="342290" y="23609"/>
                  </a:lnTo>
                  <a:close/>
                </a:path>
                <a:path w="626110" h="35560">
                  <a:moveTo>
                    <a:pt x="354088" y="0"/>
                  </a:moveTo>
                  <a:lnTo>
                    <a:pt x="342290" y="0"/>
                  </a:lnTo>
                  <a:lnTo>
                    <a:pt x="342290" y="11798"/>
                  </a:lnTo>
                  <a:lnTo>
                    <a:pt x="354088" y="11798"/>
                  </a:lnTo>
                  <a:lnTo>
                    <a:pt x="354088" y="0"/>
                  </a:lnTo>
                  <a:close/>
                </a:path>
                <a:path w="626110" h="35560">
                  <a:moveTo>
                    <a:pt x="365887" y="11811"/>
                  </a:moveTo>
                  <a:lnTo>
                    <a:pt x="354088" y="11811"/>
                  </a:lnTo>
                  <a:lnTo>
                    <a:pt x="354088" y="23609"/>
                  </a:lnTo>
                  <a:lnTo>
                    <a:pt x="365887" y="23609"/>
                  </a:lnTo>
                  <a:lnTo>
                    <a:pt x="365887" y="11811"/>
                  </a:lnTo>
                  <a:close/>
                </a:path>
                <a:path w="626110" h="35560">
                  <a:moveTo>
                    <a:pt x="377698" y="11811"/>
                  </a:moveTo>
                  <a:lnTo>
                    <a:pt x="365899" y="11811"/>
                  </a:lnTo>
                  <a:lnTo>
                    <a:pt x="365899" y="23609"/>
                  </a:lnTo>
                  <a:lnTo>
                    <a:pt x="365899" y="35407"/>
                  </a:lnTo>
                  <a:lnTo>
                    <a:pt x="377698" y="35407"/>
                  </a:lnTo>
                  <a:lnTo>
                    <a:pt x="377698" y="23609"/>
                  </a:lnTo>
                  <a:lnTo>
                    <a:pt x="377698" y="11811"/>
                  </a:lnTo>
                  <a:close/>
                </a:path>
                <a:path w="626110" h="35560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26110" h="35560">
                  <a:moveTo>
                    <a:pt x="401307" y="23609"/>
                  </a:move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01307" y="23609"/>
                  </a:lnTo>
                  <a:close/>
                </a:path>
                <a:path w="626110" h="35560">
                  <a:moveTo>
                    <a:pt x="424903" y="11811"/>
                  </a:moveTo>
                  <a:lnTo>
                    <a:pt x="413105" y="11811"/>
                  </a:lnTo>
                  <a:lnTo>
                    <a:pt x="413105" y="23609"/>
                  </a:lnTo>
                  <a:lnTo>
                    <a:pt x="424903" y="23609"/>
                  </a:lnTo>
                  <a:lnTo>
                    <a:pt x="424903" y="11811"/>
                  </a:lnTo>
                  <a:close/>
                </a:path>
                <a:path w="626110" h="35560">
                  <a:moveTo>
                    <a:pt x="448513" y="0"/>
                  </a:moveTo>
                  <a:lnTo>
                    <a:pt x="436714" y="0"/>
                  </a:lnTo>
                  <a:lnTo>
                    <a:pt x="424916" y="0"/>
                  </a:lnTo>
                  <a:lnTo>
                    <a:pt x="424916" y="11798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48513" y="0"/>
                  </a:lnTo>
                  <a:close/>
                </a:path>
                <a:path w="626110" h="35560">
                  <a:moveTo>
                    <a:pt x="460311" y="11811"/>
                  </a:moveTo>
                  <a:lnTo>
                    <a:pt x="448513" y="11811"/>
                  </a:lnTo>
                  <a:lnTo>
                    <a:pt x="436714" y="11811"/>
                  </a:lnTo>
                  <a:lnTo>
                    <a:pt x="424916" y="11811"/>
                  </a:lnTo>
                  <a:lnTo>
                    <a:pt x="424916" y="23609"/>
                  </a:lnTo>
                  <a:lnTo>
                    <a:pt x="436714" y="23609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60311" y="35407"/>
                  </a:lnTo>
                  <a:lnTo>
                    <a:pt x="460311" y="23609"/>
                  </a:lnTo>
                  <a:lnTo>
                    <a:pt x="460311" y="11811"/>
                  </a:lnTo>
                  <a:close/>
                </a:path>
                <a:path w="626110" h="35560">
                  <a:moveTo>
                    <a:pt x="472122" y="11811"/>
                  </a:moveTo>
                  <a:lnTo>
                    <a:pt x="460324" y="11811"/>
                  </a:lnTo>
                  <a:lnTo>
                    <a:pt x="460324" y="23609"/>
                  </a:lnTo>
                  <a:lnTo>
                    <a:pt x="472122" y="23609"/>
                  </a:lnTo>
                  <a:lnTo>
                    <a:pt x="472122" y="11811"/>
                  </a:lnTo>
                  <a:close/>
                </a:path>
                <a:path w="626110" h="35560">
                  <a:moveTo>
                    <a:pt x="507530" y="11811"/>
                  </a:moveTo>
                  <a:lnTo>
                    <a:pt x="495731" y="11811"/>
                  </a:lnTo>
                  <a:lnTo>
                    <a:pt x="483933" y="11811"/>
                  </a:lnTo>
                  <a:lnTo>
                    <a:pt x="483933" y="23609"/>
                  </a:lnTo>
                  <a:lnTo>
                    <a:pt x="495731" y="23609"/>
                  </a:lnTo>
                  <a:lnTo>
                    <a:pt x="495731" y="35407"/>
                  </a:lnTo>
                  <a:lnTo>
                    <a:pt x="507530" y="35407"/>
                  </a:lnTo>
                  <a:lnTo>
                    <a:pt x="507530" y="23609"/>
                  </a:lnTo>
                  <a:lnTo>
                    <a:pt x="507530" y="11811"/>
                  </a:lnTo>
                  <a:close/>
                </a:path>
                <a:path w="626110" h="35560">
                  <a:moveTo>
                    <a:pt x="519328" y="0"/>
                  </a:moveTo>
                  <a:lnTo>
                    <a:pt x="507530" y="0"/>
                  </a:lnTo>
                  <a:lnTo>
                    <a:pt x="507530" y="11798"/>
                  </a:lnTo>
                  <a:lnTo>
                    <a:pt x="519328" y="11798"/>
                  </a:lnTo>
                  <a:lnTo>
                    <a:pt x="519328" y="0"/>
                  </a:lnTo>
                  <a:close/>
                </a:path>
                <a:path w="626110" h="35560">
                  <a:moveTo>
                    <a:pt x="531139" y="11811"/>
                  </a:moveTo>
                  <a:lnTo>
                    <a:pt x="519341" y="11811"/>
                  </a:lnTo>
                  <a:lnTo>
                    <a:pt x="519341" y="23609"/>
                  </a:lnTo>
                  <a:lnTo>
                    <a:pt x="531139" y="23609"/>
                  </a:lnTo>
                  <a:lnTo>
                    <a:pt x="531139" y="11811"/>
                  </a:lnTo>
                  <a:close/>
                </a:path>
                <a:path w="626110" h="35560">
                  <a:moveTo>
                    <a:pt x="554748" y="11811"/>
                  </a:moveTo>
                  <a:lnTo>
                    <a:pt x="542950" y="11811"/>
                  </a:lnTo>
                  <a:lnTo>
                    <a:pt x="542950" y="23609"/>
                  </a:lnTo>
                  <a:lnTo>
                    <a:pt x="542950" y="35407"/>
                  </a:lnTo>
                  <a:lnTo>
                    <a:pt x="554748" y="35407"/>
                  </a:lnTo>
                  <a:lnTo>
                    <a:pt x="554748" y="23609"/>
                  </a:lnTo>
                  <a:lnTo>
                    <a:pt x="554748" y="11811"/>
                  </a:lnTo>
                  <a:close/>
                </a:path>
                <a:path w="626110" h="35560">
                  <a:moveTo>
                    <a:pt x="554748" y="0"/>
                  </a:move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54748" y="0"/>
                  </a:lnTo>
                  <a:close/>
                </a:path>
                <a:path w="626110" h="35560">
                  <a:moveTo>
                    <a:pt x="578345" y="11811"/>
                  </a:moveTo>
                  <a:lnTo>
                    <a:pt x="566547" y="11811"/>
                  </a:lnTo>
                  <a:lnTo>
                    <a:pt x="566547" y="23609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78345" y="23609"/>
                  </a:lnTo>
                  <a:lnTo>
                    <a:pt x="578345" y="11811"/>
                  </a:lnTo>
                  <a:close/>
                </a:path>
                <a:path w="626110" h="35560">
                  <a:moveTo>
                    <a:pt x="578345" y="0"/>
                  </a:moveTo>
                  <a:lnTo>
                    <a:pt x="566547" y="0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26110" h="35560">
                  <a:moveTo>
                    <a:pt x="601954" y="11811"/>
                  </a:moveTo>
                  <a:lnTo>
                    <a:pt x="590156" y="11811"/>
                  </a:lnTo>
                  <a:lnTo>
                    <a:pt x="578358" y="11811"/>
                  </a:lnTo>
                  <a:lnTo>
                    <a:pt x="578358" y="23609"/>
                  </a:lnTo>
                  <a:lnTo>
                    <a:pt x="578358" y="35407"/>
                  </a:lnTo>
                  <a:lnTo>
                    <a:pt x="590156" y="35407"/>
                  </a:lnTo>
                  <a:lnTo>
                    <a:pt x="601954" y="35407"/>
                  </a:lnTo>
                  <a:lnTo>
                    <a:pt x="601954" y="23609"/>
                  </a:lnTo>
                  <a:lnTo>
                    <a:pt x="601954" y="11811"/>
                  </a:lnTo>
                  <a:close/>
                </a:path>
                <a:path w="626110" h="35560">
                  <a:moveTo>
                    <a:pt x="601954" y="0"/>
                  </a:moveTo>
                  <a:lnTo>
                    <a:pt x="590156" y="0"/>
                  </a:lnTo>
                  <a:lnTo>
                    <a:pt x="578358" y="0"/>
                  </a:lnTo>
                  <a:lnTo>
                    <a:pt x="578358" y="11798"/>
                  </a:lnTo>
                  <a:lnTo>
                    <a:pt x="590156" y="11798"/>
                  </a:lnTo>
                  <a:lnTo>
                    <a:pt x="601954" y="11798"/>
                  </a:lnTo>
                  <a:lnTo>
                    <a:pt x="601954" y="0"/>
                  </a:lnTo>
                  <a:close/>
                </a:path>
                <a:path w="626110" h="35560">
                  <a:moveTo>
                    <a:pt x="625563" y="11811"/>
                  </a:moveTo>
                  <a:lnTo>
                    <a:pt x="613765" y="11811"/>
                  </a:lnTo>
                  <a:lnTo>
                    <a:pt x="613765" y="23609"/>
                  </a:lnTo>
                  <a:lnTo>
                    <a:pt x="625563" y="23609"/>
                  </a:lnTo>
                  <a:lnTo>
                    <a:pt x="625563" y="11811"/>
                  </a:lnTo>
                  <a:close/>
                </a:path>
                <a:path w="626110" h="35560">
                  <a:moveTo>
                    <a:pt x="625563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25563" y="11798"/>
                  </a:lnTo>
                  <a:lnTo>
                    <a:pt x="62556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94843" y="4312767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10" h="35560">
                  <a:moveTo>
                    <a:pt x="11798" y="23609"/>
                  </a:move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11798" y="23609"/>
                  </a:lnTo>
                  <a:close/>
                </a:path>
                <a:path w="626110" h="35560">
                  <a:moveTo>
                    <a:pt x="11798" y="11798"/>
                  </a:moveTo>
                  <a:lnTo>
                    <a:pt x="0" y="11798"/>
                  </a:lnTo>
                  <a:lnTo>
                    <a:pt x="0" y="23596"/>
                  </a:lnTo>
                  <a:lnTo>
                    <a:pt x="11798" y="23596"/>
                  </a:lnTo>
                  <a:lnTo>
                    <a:pt x="11798" y="11798"/>
                  </a:lnTo>
                  <a:close/>
                </a:path>
                <a:path w="626110" h="35560">
                  <a:moveTo>
                    <a:pt x="82613" y="11798"/>
                  </a:moveTo>
                  <a:lnTo>
                    <a:pt x="70815" y="11798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82613" y="11798"/>
                  </a:lnTo>
                  <a:close/>
                </a:path>
                <a:path w="626110" h="35560">
                  <a:moveTo>
                    <a:pt x="129806" y="11798"/>
                  </a:moveTo>
                  <a:lnTo>
                    <a:pt x="118021" y="11798"/>
                  </a:lnTo>
                  <a:lnTo>
                    <a:pt x="118021" y="23596"/>
                  </a:lnTo>
                  <a:lnTo>
                    <a:pt x="129806" y="23596"/>
                  </a:lnTo>
                  <a:lnTo>
                    <a:pt x="129806" y="11798"/>
                  </a:lnTo>
                  <a:close/>
                </a:path>
                <a:path w="626110" h="35560">
                  <a:moveTo>
                    <a:pt x="141617" y="11798"/>
                  </a:moveTo>
                  <a:lnTo>
                    <a:pt x="129832" y="11798"/>
                  </a:lnTo>
                  <a:lnTo>
                    <a:pt x="129832" y="23596"/>
                  </a:lnTo>
                  <a:lnTo>
                    <a:pt x="141617" y="23596"/>
                  </a:lnTo>
                  <a:lnTo>
                    <a:pt x="141617" y="11798"/>
                  </a:lnTo>
                  <a:close/>
                </a:path>
                <a:path w="626110" h="35560">
                  <a:moveTo>
                    <a:pt x="153428" y="11798"/>
                  </a:moveTo>
                  <a:lnTo>
                    <a:pt x="141630" y="11798"/>
                  </a:lnTo>
                  <a:lnTo>
                    <a:pt x="141630" y="23596"/>
                  </a:lnTo>
                  <a:lnTo>
                    <a:pt x="153428" y="23596"/>
                  </a:lnTo>
                  <a:lnTo>
                    <a:pt x="153428" y="11798"/>
                  </a:lnTo>
                  <a:close/>
                </a:path>
                <a:path w="626110" h="35560">
                  <a:moveTo>
                    <a:pt x="165239" y="11798"/>
                  </a:moveTo>
                  <a:lnTo>
                    <a:pt x="153441" y="11798"/>
                  </a:lnTo>
                  <a:lnTo>
                    <a:pt x="153441" y="23596"/>
                  </a:lnTo>
                  <a:lnTo>
                    <a:pt x="165239" y="23596"/>
                  </a:lnTo>
                  <a:lnTo>
                    <a:pt x="165239" y="11798"/>
                  </a:lnTo>
                  <a:close/>
                </a:path>
                <a:path w="626110" h="35560">
                  <a:moveTo>
                    <a:pt x="188836" y="11798"/>
                  </a:moveTo>
                  <a:lnTo>
                    <a:pt x="177038" y="11798"/>
                  </a:lnTo>
                  <a:lnTo>
                    <a:pt x="177038" y="23596"/>
                  </a:lnTo>
                  <a:lnTo>
                    <a:pt x="188836" y="23596"/>
                  </a:lnTo>
                  <a:lnTo>
                    <a:pt x="188836" y="11798"/>
                  </a:lnTo>
                  <a:close/>
                </a:path>
                <a:path w="626110" h="35560">
                  <a:moveTo>
                    <a:pt x="200647" y="11798"/>
                  </a:moveTo>
                  <a:lnTo>
                    <a:pt x="188849" y="11798"/>
                  </a:lnTo>
                  <a:lnTo>
                    <a:pt x="188849" y="23596"/>
                  </a:lnTo>
                  <a:lnTo>
                    <a:pt x="200647" y="23596"/>
                  </a:lnTo>
                  <a:lnTo>
                    <a:pt x="200647" y="11798"/>
                  </a:lnTo>
                  <a:close/>
                </a:path>
                <a:path w="626110" h="35560">
                  <a:moveTo>
                    <a:pt x="247853" y="11798"/>
                  </a:moveTo>
                  <a:lnTo>
                    <a:pt x="236054" y="11798"/>
                  </a:lnTo>
                  <a:lnTo>
                    <a:pt x="236054" y="23596"/>
                  </a:lnTo>
                  <a:lnTo>
                    <a:pt x="247853" y="23596"/>
                  </a:lnTo>
                  <a:lnTo>
                    <a:pt x="247853" y="11798"/>
                  </a:lnTo>
                  <a:close/>
                </a:path>
                <a:path w="626110" h="35560">
                  <a:moveTo>
                    <a:pt x="259651" y="11798"/>
                  </a:moveTo>
                  <a:lnTo>
                    <a:pt x="247865" y="11798"/>
                  </a:lnTo>
                  <a:lnTo>
                    <a:pt x="247865" y="23596"/>
                  </a:lnTo>
                  <a:lnTo>
                    <a:pt x="259651" y="23596"/>
                  </a:lnTo>
                  <a:lnTo>
                    <a:pt x="259651" y="11798"/>
                  </a:lnTo>
                  <a:close/>
                </a:path>
                <a:path w="626110" h="35560">
                  <a:moveTo>
                    <a:pt x="295071" y="11798"/>
                  </a:moveTo>
                  <a:lnTo>
                    <a:pt x="283273" y="11798"/>
                  </a:lnTo>
                  <a:lnTo>
                    <a:pt x="283273" y="23596"/>
                  </a:lnTo>
                  <a:lnTo>
                    <a:pt x="295071" y="23596"/>
                  </a:lnTo>
                  <a:lnTo>
                    <a:pt x="295071" y="11798"/>
                  </a:lnTo>
                  <a:close/>
                </a:path>
                <a:path w="626110" h="35560">
                  <a:moveTo>
                    <a:pt x="342290" y="11798"/>
                  </a:moveTo>
                  <a:lnTo>
                    <a:pt x="330492" y="11798"/>
                  </a:lnTo>
                  <a:lnTo>
                    <a:pt x="330492" y="23596"/>
                  </a:lnTo>
                  <a:lnTo>
                    <a:pt x="342290" y="23596"/>
                  </a:lnTo>
                  <a:lnTo>
                    <a:pt x="342290" y="11798"/>
                  </a:lnTo>
                  <a:close/>
                </a:path>
                <a:path w="626110" h="35560">
                  <a:moveTo>
                    <a:pt x="365887" y="11798"/>
                  </a:moveTo>
                  <a:lnTo>
                    <a:pt x="354088" y="11798"/>
                  </a:lnTo>
                  <a:lnTo>
                    <a:pt x="354088" y="23596"/>
                  </a:lnTo>
                  <a:lnTo>
                    <a:pt x="365887" y="23596"/>
                  </a:lnTo>
                  <a:lnTo>
                    <a:pt x="365887" y="11798"/>
                  </a:lnTo>
                  <a:close/>
                </a:path>
                <a:path w="626110" h="35560">
                  <a:moveTo>
                    <a:pt x="389496" y="11798"/>
                  </a:moveTo>
                  <a:lnTo>
                    <a:pt x="377698" y="11798"/>
                  </a:lnTo>
                  <a:lnTo>
                    <a:pt x="377698" y="23596"/>
                  </a:lnTo>
                  <a:lnTo>
                    <a:pt x="389496" y="23596"/>
                  </a:lnTo>
                  <a:lnTo>
                    <a:pt x="389496" y="11798"/>
                  </a:lnTo>
                  <a:close/>
                </a:path>
                <a:path w="626110" h="35560">
                  <a:moveTo>
                    <a:pt x="424903" y="11798"/>
                  </a:moveTo>
                  <a:lnTo>
                    <a:pt x="413105" y="11798"/>
                  </a:lnTo>
                  <a:lnTo>
                    <a:pt x="413105" y="23596"/>
                  </a:lnTo>
                  <a:lnTo>
                    <a:pt x="424903" y="23596"/>
                  </a:lnTo>
                  <a:lnTo>
                    <a:pt x="424903" y="11798"/>
                  </a:lnTo>
                  <a:close/>
                </a:path>
                <a:path w="626110" h="35560">
                  <a:moveTo>
                    <a:pt x="460311" y="11798"/>
                  </a:moveTo>
                  <a:lnTo>
                    <a:pt x="448513" y="11798"/>
                  </a:lnTo>
                  <a:lnTo>
                    <a:pt x="436714" y="11798"/>
                  </a:lnTo>
                  <a:lnTo>
                    <a:pt x="436714" y="23596"/>
                  </a:lnTo>
                  <a:lnTo>
                    <a:pt x="448513" y="23596"/>
                  </a:lnTo>
                  <a:lnTo>
                    <a:pt x="460311" y="23596"/>
                  </a:lnTo>
                  <a:lnTo>
                    <a:pt x="460311" y="11798"/>
                  </a:lnTo>
                  <a:close/>
                </a:path>
                <a:path w="626110" h="35560">
                  <a:moveTo>
                    <a:pt x="483920" y="11798"/>
                  </a:moveTo>
                  <a:lnTo>
                    <a:pt x="472122" y="11798"/>
                  </a:lnTo>
                  <a:lnTo>
                    <a:pt x="460324" y="11798"/>
                  </a:lnTo>
                  <a:lnTo>
                    <a:pt x="460324" y="23596"/>
                  </a:lnTo>
                  <a:lnTo>
                    <a:pt x="472122" y="23596"/>
                  </a:lnTo>
                  <a:lnTo>
                    <a:pt x="483920" y="23596"/>
                  </a:lnTo>
                  <a:lnTo>
                    <a:pt x="483920" y="11798"/>
                  </a:lnTo>
                  <a:close/>
                </a:path>
                <a:path w="626110" h="35560">
                  <a:moveTo>
                    <a:pt x="507530" y="11798"/>
                  </a:moveTo>
                  <a:lnTo>
                    <a:pt x="495731" y="11798"/>
                  </a:lnTo>
                  <a:lnTo>
                    <a:pt x="495731" y="23596"/>
                  </a:lnTo>
                  <a:lnTo>
                    <a:pt x="507530" y="23596"/>
                  </a:lnTo>
                  <a:lnTo>
                    <a:pt x="507530" y="11798"/>
                  </a:lnTo>
                  <a:close/>
                </a:path>
                <a:path w="626110" h="35560">
                  <a:moveTo>
                    <a:pt x="554748" y="11798"/>
                  </a:move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54748" y="11798"/>
                  </a:lnTo>
                  <a:close/>
                </a:path>
                <a:path w="626110" h="35560">
                  <a:moveTo>
                    <a:pt x="601954" y="0"/>
                  </a:moveTo>
                  <a:lnTo>
                    <a:pt x="590156" y="0"/>
                  </a:lnTo>
                  <a:lnTo>
                    <a:pt x="590156" y="11798"/>
                  </a:lnTo>
                  <a:lnTo>
                    <a:pt x="601954" y="11798"/>
                  </a:lnTo>
                  <a:lnTo>
                    <a:pt x="601954" y="0"/>
                  </a:lnTo>
                  <a:close/>
                </a:path>
                <a:path w="626110" h="35560">
                  <a:moveTo>
                    <a:pt x="625563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13765" y="23596"/>
                  </a:lnTo>
                  <a:lnTo>
                    <a:pt x="625563" y="23596"/>
                  </a:lnTo>
                  <a:lnTo>
                    <a:pt x="625563" y="11798"/>
                  </a:lnTo>
                  <a:lnTo>
                    <a:pt x="62556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106641" y="4342276"/>
              <a:ext cx="614045" cy="0"/>
            </a:xfrm>
            <a:custGeom>
              <a:avLst/>
              <a:gdLst/>
              <a:ahLst/>
              <a:cxnLst/>
              <a:rect l="l" t="t" r="r" b="b"/>
              <a:pathLst>
                <a:path w="614045">
                  <a:moveTo>
                    <a:pt x="0" y="0"/>
                  </a:moveTo>
                  <a:lnTo>
                    <a:pt x="613765" y="0"/>
                  </a:lnTo>
                </a:path>
              </a:pathLst>
            </a:custGeom>
            <a:ln w="11798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94843" y="4348175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10" h="35560">
                  <a:moveTo>
                    <a:pt x="11798" y="11811"/>
                  </a:moveTo>
                  <a:lnTo>
                    <a:pt x="0" y="11811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11798" y="23609"/>
                  </a:lnTo>
                  <a:lnTo>
                    <a:pt x="11798" y="11811"/>
                  </a:lnTo>
                  <a:close/>
                </a:path>
                <a:path w="626110" h="35560">
                  <a:moveTo>
                    <a:pt x="35394" y="11811"/>
                  </a:moveTo>
                  <a:lnTo>
                    <a:pt x="23596" y="11811"/>
                  </a:lnTo>
                  <a:lnTo>
                    <a:pt x="23596" y="23609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lnTo>
                    <a:pt x="35394" y="11811"/>
                  </a:lnTo>
                  <a:close/>
                </a:path>
                <a:path w="626110" h="35560">
                  <a:moveTo>
                    <a:pt x="59004" y="23609"/>
                  </a:moveTo>
                  <a:lnTo>
                    <a:pt x="47205" y="23609"/>
                  </a:lnTo>
                  <a:lnTo>
                    <a:pt x="47205" y="11811"/>
                  </a:lnTo>
                  <a:lnTo>
                    <a:pt x="35407" y="11811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59004" y="35407"/>
                  </a:lnTo>
                  <a:lnTo>
                    <a:pt x="59004" y="23609"/>
                  </a:lnTo>
                  <a:close/>
                </a:path>
                <a:path w="626110" h="35560">
                  <a:moveTo>
                    <a:pt x="94411" y="11811"/>
                  </a:moveTo>
                  <a:lnTo>
                    <a:pt x="82613" y="11811"/>
                  </a:lnTo>
                  <a:lnTo>
                    <a:pt x="70815" y="11811"/>
                  </a:lnTo>
                  <a:lnTo>
                    <a:pt x="59016" y="11811"/>
                  </a:lnTo>
                  <a:lnTo>
                    <a:pt x="59016" y="23609"/>
                  </a:lnTo>
                  <a:lnTo>
                    <a:pt x="70815" y="23609"/>
                  </a:lnTo>
                  <a:lnTo>
                    <a:pt x="82613" y="23609"/>
                  </a:lnTo>
                  <a:lnTo>
                    <a:pt x="94411" y="23609"/>
                  </a:lnTo>
                  <a:lnTo>
                    <a:pt x="94411" y="11811"/>
                  </a:lnTo>
                  <a:close/>
                </a:path>
                <a:path w="626110" h="35560">
                  <a:moveTo>
                    <a:pt x="106222" y="0"/>
                  </a:moveTo>
                  <a:lnTo>
                    <a:pt x="94424" y="0"/>
                  </a:lnTo>
                  <a:lnTo>
                    <a:pt x="94424" y="11798"/>
                  </a:lnTo>
                  <a:lnTo>
                    <a:pt x="106222" y="11798"/>
                  </a:lnTo>
                  <a:lnTo>
                    <a:pt x="106222" y="0"/>
                  </a:lnTo>
                  <a:close/>
                </a:path>
                <a:path w="626110" h="35560">
                  <a:moveTo>
                    <a:pt x="129806" y="11811"/>
                  </a:moveTo>
                  <a:lnTo>
                    <a:pt x="118021" y="11811"/>
                  </a:lnTo>
                  <a:lnTo>
                    <a:pt x="118021" y="23609"/>
                  </a:lnTo>
                  <a:lnTo>
                    <a:pt x="106222" y="23609"/>
                  </a:ln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18021" y="35407"/>
                  </a:lnTo>
                  <a:lnTo>
                    <a:pt x="129806" y="35407"/>
                  </a:lnTo>
                  <a:lnTo>
                    <a:pt x="129806" y="23609"/>
                  </a:lnTo>
                  <a:lnTo>
                    <a:pt x="129806" y="11811"/>
                  </a:lnTo>
                  <a:close/>
                </a:path>
                <a:path w="626110" h="35560">
                  <a:moveTo>
                    <a:pt x="129806" y="0"/>
                  </a:moveTo>
                  <a:lnTo>
                    <a:pt x="118021" y="0"/>
                  </a:lnTo>
                  <a:lnTo>
                    <a:pt x="118021" y="11798"/>
                  </a:lnTo>
                  <a:lnTo>
                    <a:pt x="129806" y="11798"/>
                  </a:lnTo>
                  <a:lnTo>
                    <a:pt x="129806" y="0"/>
                  </a:lnTo>
                  <a:close/>
                </a:path>
                <a:path w="626110" h="35560">
                  <a:moveTo>
                    <a:pt x="141617" y="11811"/>
                  </a:moveTo>
                  <a:lnTo>
                    <a:pt x="129832" y="11811"/>
                  </a:lnTo>
                  <a:lnTo>
                    <a:pt x="129832" y="23609"/>
                  </a:lnTo>
                  <a:lnTo>
                    <a:pt x="129832" y="35407"/>
                  </a:lnTo>
                  <a:lnTo>
                    <a:pt x="141617" y="35407"/>
                  </a:lnTo>
                  <a:lnTo>
                    <a:pt x="141617" y="23609"/>
                  </a:lnTo>
                  <a:lnTo>
                    <a:pt x="141617" y="11811"/>
                  </a:lnTo>
                  <a:close/>
                </a:path>
                <a:path w="626110" h="35560">
                  <a:moveTo>
                    <a:pt x="153428" y="11811"/>
                  </a:moveTo>
                  <a:lnTo>
                    <a:pt x="141630" y="11811"/>
                  </a:lnTo>
                  <a:lnTo>
                    <a:pt x="141630" y="23609"/>
                  </a:lnTo>
                  <a:lnTo>
                    <a:pt x="141630" y="35407"/>
                  </a:lnTo>
                  <a:lnTo>
                    <a:pt x="153428" y="35407"/>
                  </a:lnTo>
                  <a:lnTo>
                    <a:pt x="153428" y="23609"/>
                  </a:lnTo>
                  <a:lnTo>
                    <a:pt x="153428" y="11811"/>
                  </a:lnTo>
                  <a:close/>
                </a:path>
                <a:path w="626110" h="35560">
                  <a:moveTo>
                    <a:pt x="153428" y="0"/>
                  </a:moveTo>
                  <a:lnTo>
                    <a:pt x="141630" y="0"/>
                  </a:lnTo>
                  <a:lnTo>
                    <a:pt x="141630" y="11798"/>
                  </a:lnTo>
                  <a:lnTo>
                    <a:pt x="153428" y="11798"/>
                  </a:lnTo>
                  <a:lnTo>
                    <a:pt x="153428" y="0"/>
                  </a:lnTo>
                  <a:close/>
                </a:path>
                <a:path w="626110" h="35560">
                  <a:moveTo>
                    <a:pt x="177025" y="11811"/>
                  </a:moveTo>
                  <a:lnTo>
                    <a:pt x="165239" y="11811"/>
                  </a:lnTo>
                  <a:lnTo>
                    <a:pt x="153441" y="11811"/>
                  </a:lnTo>
                  <a:lnTo>
                    <a:pt x="153441" y="23609"/>
                  </a:lnTo>
                  <a:lnTo>
                    <a:pt x="165239" y="23609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lnTo>
                    <a:pt x="177025" y="11811"/>
                  </a:lnTo>
                  <a:close/>
                </a:path>
                <a:path w="626110" h="35560">
                  <a:moveTo>
                    <a:pt x="188836" y="11811"/>
                  </a:moveTo>
                  <a:lnTo>
                    <a:pt x="177038" y="11811"/>
                  </a:lnTo>
                  <a:lnTo>
                    <a:pt x="177038" y="23609"/>
                  </a:lnTo>
                  <a:lnTo>
                    <a:pt x="188836" y="23609"/>
                  </a:lnTo>
                  <a:lnTo>
                    <a:pt x="188836" y="11811"/>
                  </a:lnTo>
                  <a:close/>
                </a:path>
                <a:path w="626110" h="35560">
                  <a:moveTo>
                    <a:pt x="212432" y="11811"/>
                  </a:moveTo>
                  <a:lnTo>
                    <a:pt x="200647" y="11811"/>
                  </a:lnTo>
                  <a:lnTo>
                    <a:pt x="200647" y="23609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lnTo>
                    <a:pt x="212432" y="11811"/>
                  </a:lnTo>
                  <a:close/>
                </a:path>
                <a:path w="626110" h="35560">
                  <a:moveTo>
                    <a:pt x="212432" y="0"/>
                  </a:moveTo>
                  <a:lnTo>
                    <a:pt x="200647" y="0"/>
                  </a:lnTo>
                  <a:lnTo>
                    <a:pt x="200647" y="11798"/>
                  </a:lnTo>
                  <a:lnTo>
                    <a:pt x="212432" y="11798"/>
                  </a:lnTo>
                  <a:lnTo>
                    <a:pt x="212432" y="0"/>
                  </a:lnTo>
                  <a:close/>
                </a:path>
                <a:path w="626110" h="35560">
                  <a:moveTo>
                    <a:pt x="224243" y="11811"/>
                  </a:moveTo>
                  <a:lnTo>
                    <a:pt x="212458" y="11811"/>
                  </a:lnTo>
                  <a:lnTo>
                    <a:pt x="212458" y="23609"/>
                  </a:lnTo>
                  <a:lnTo>
                    <a:pt x="224243" y="23609"/>
                  </a:lnTo>
                  <a:lnTo>
                    <a:pt x="224243" y="11811"/>
                  </a:lnTo>
                  <a:close/>
                </a:path>
                <a:path w="626110" h="35560">
                  <a:moveTo>
                    <a:pt x="224243" y="0"/>
                  </a:moveTo>
                  <a:lnTo>
                    <a:pt x="212458" y="0"/>
                  </a:lnTo>
                  <a:lnTo>
                    <a:pt x="212458" y="11798"/>
                  </a:lnTo>
                  <a:lnTo>
                    <a:pt x="224243" y="11798"/>
                  </a:lnTo>
                  <a:lnTo>
                    <a:pt x="224243" y="0"/>
                  </a:lnTo>
                  <a:close/>
                </a:path>
                <a:path w="626110" h="35560">
                  <a:moveTo>
                    <a:pt x="247853" y="11811"/>
                  </a:moveTo>
                  <a:lnTo>
                    <a:pt x="236054" y="11811"/>
                  </a:lnTo>
                  <a:lnTo>
                    <a:pt x="224256" y="11811"/>
                  </a:ln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47853" y="35407"/>
                  </a:lnTo>
                  <a:lnTo>
                    <a:pt x="247853" y="23609"/>
                  </a:lnTo>
                  <a:lnTo>
                    <a:pt x="247853" y="11811"/>
                  </a:lnTo>
                  <a:close/>
                </a:path>
                <a:path w="626110" h="35560">
                  <a:moveTo>
                    <a:pt x="247853" y="0"/>
                  </a:moveTo>
                  <a:lnTo>
                    <a:pt x="236054" y="0"/>
                  </a:lnTo>
                  <a:lnTo>
                    <a:pt x="236054" y="11798"/>
                  </a:lnTo>
                  <a:lnTo>
                    <a:pt x="247853" y="11798"/>
                  </a:lnTo>
                  <a:lnTo>
                    <a:pt x="247853" y="0"/>
                  </a:lnTo>
                  <a:close/>
                </a:path>
                <a:path w="626110" h="35560">
                  <a:moveTo>
                    <a:pt x="259651" y="11811"/>
                  </a:moveTo>
                  <a:lnTo>
                    <a:pt x="247865" y="11811"/>
                  </a:lnTo>
                  <a:lnTo>
                    <a:pt x="247865" y="23609"/>
                  </a:lnTo>
                  <a:lnTo>
                    <a:pt x="259651" y="23609"/>
                  </a:lnTo>
                  <a:lnTo>
                    <a:pt x="259651" y="11811"/>
                  </a:lnTo>
                  <a:close/>
                </a:path>
                <a:path w="626110" h="35560">
                  <a:moveTo>
                    <a:pt x="259651" y="0"/>
                  </a:moveTo>
                  <a:lnTo>
                    <a:pt x="247865" y="0"/>
                  </a:lnTo>
                  <a:lnTo>
                    <a:pt x="247865" y="11798"/>
                  </a:lnTo>
                  <a:lnTo>
                    <a:pt x="259651" y="11798"/>
                  </a:lnTo>
                  <a:lnTo>
                    <a:pt x="259651" y="0"/>
                  </a:lnTo>
                  <a:close/>
                </a:path>
                <a:path w="626110" h="35560">
                  <a:moveTo>
                    <a:pt x="271462" y="11811"/>
                  </a:moveTo>
                  <a:lnTo>
                    <a:pt x="259664" y="11811"/>
                  </a:lnTo>
                  <a:lnTo>
                    <a:pt x="259664" y="23609"/>
                  </a:lnTo>
                  <a:lnTo>
                    <a:pt x="271462" y="23609"/>
                  </a:lnTo>
                  <a:lnTo>
                    <a:pt x="271462" y="11811"/>
                  </a:lnTo>
                  <a:close/>
                </a:path>
                <a:path w="626110" h="35560">
                  <a:moveTo>
                    <a:pt x="295071" y="0"/>
                  </a:moveTo>
                  <a:lnTo>
                    <a:pt x="283273" y="0"/>
                  </a:lnTo>
                  <a:lnTo>
                    <a:pt x="271475" y="0"/>
                  </a:lnTo>
                  <a:lnTo>
                    <a:pt x="271475" y="11798"/>
                  </a:lnTo>
                  <a:lnTo>
                    <a:pt x="283273" y="11798"/>
                  </a:lnTo>
                  <a:lnTo>
                    <a:pt x="295071" y="11798"/>
                  </a:lnTo>
                  <a:lnTo>
                    <a:pt x="295071" y="0"/>
                  </a:lnTo>
                  <a:close/>
                </a:path>
                <a:path w="626110" h="35560">
                  <a:moveTo>
                    <a:pt x="306857" y="11811"/>
                  </a:moveTo>
                  <a:lnTo>
                    <a:pt x="295071" y="11811"/>
                  </a:lnTo>
                  <a:lnTo>
                    <a:pt x="283273" y="11811"/>
                  </a:ln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lnTo>
                    <a:pt x="306857" y="11811"/>
                  </a:lnTo>
                  <a:close/>
                </a:path>
                <a:path w="626110" h="35560">
                  <a:moveTo>
                    <a:pt x="330479" y="11811"/>
                  </a:moveTo>
                  <a:lnTo>
                    <a:pt x="318681" y="11811"/>
                  </a:lnTo>
                  <a:lnTo>
                    <a:pt x="306882" y="11811"/>
                  </a:lnTo>
                  <a:lnTo>
                    <a:pt x="306882" y="23609"/>
                  </a:lnTo>
                  <a:lnTo>
                    <a:pt x="318681" y="23609"/>
                  </a:lnTo>
                  <a:lnTo>
                    <a:pt x="330479" y="23609"/>
                  </a:lnTo>
                  <a:lnTo>
                    <a:pt x="330479" y="11811"/>
                  </a:lnTo>
                  <a:close/>
                </a:path>
                <a:path w="626110" h="35560">
                  <a:moveTo>
                    <a:pt x="342290" y="11811"/>
                  </a:moveTo>
                  <a:lnTo>
                    <a:pt x="330492" y="11811"/>
                  </a:lnTo>
                  <a:lnTo>
                    <a:pt x="330492" y="23609"/>
                  </a:lnTo>
                  <a:lnTo>
                    <a:pt x="342290" y="23609"/>
                  </a:lnTo>
                  <a:lnTo>
                    <a:pt x="342290" y="11811"/>
                  </a:lnTo>
                  <a:close/>
                </a:path>
                <a:path w="626110" h="35560">
                  <a:moveTo>
                    <a:pt x="365887" y="23609"/>
                  </a:moveTo>
                  <a:lnTo>
                    <a:pt x="354088" y="23609"/>
                  </a:lnTo>
                  <a:lnTo>
                    <a:pt x="342290" y="23609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65887" y="35407"/>
                  </a:lnTo>
                  <a:lnTo>
                    <a:pt x="365887" y="23609"/>
                  </a:lnTo>
                  <a:close/>
                </a:path>
                <a:path w="626110" h="35560">
                  <a:moveTo>
                    <a:pt x="365887" y="0"/>
                  </a:moveTo>
                  <a:lnTo>
                    <a:pt x="354088" y="0"/>
                  </a:lnTo>
                  <a:lnTo>
                    <a:pt x="342290" y="0"/>
                  </a:lnTo>
                  <a:lnTo>
                    <a:pt x="330492" y="0"/>
                  </a:lnTo>
                  <a:lnTo>
                    <a:pt x="330492" y="11798"/>
                  </a:lnTo>
                  <a:lnTo>
                    <a:pt x="342290" y="11798"/>
                  </a:lnTo>
                  <a:lnTo>
                    <a:pt x="354088" y="11798"/>
                  </a:lnTo>
                  <a:lnTo>
                    <a:pt x="365887" y="11798"/>
                  </a:lnTo>
                  <a:lnTo>
                    <a:pt x="365887" y="0"/>
                  </a:lnTo>
                  <a:close/>
                </a:path>
                <a:path w="626110" h="35560">
                  <a:moveTo>
                    <a:pt x="401307" y="0"/>
                  </a:move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01307" y="0"/>
                  </a:lnTo>
                  <a:close/>
                </a:path>
                <a:path w="626110" h="35560">
                  <a:moveTo>
                    <a:pt x="424903" y="11811"/>
                  </a:moveTo>
                  <a:lnTo>
                    <a:pt x="413105" y="11811"/>
                  </a:lnTo>
                  <a:lnTo>
                    <a:pt x="413105" y="23609"/>
                  </a:lnTo>
                  <a:lnTo>
                    <a:pt x="424903" y="23609"/>
                  </a:lnTo>
                  <a:lnTo>
                    <a:pt x="424903" y="11811"/>
                  </a:lnTo>
                  <a:close/>
                </a:path>
                <a:path w="626110" h="35560">
                  <a:moveTo>
                    <a:pt x="460311" y="11811"/>
                  </a:moveTo>
                  <a:lnTo>
                    <a:pt x="448513" y="11811"/>
                  </a:lnTo>
                  <a:lnTo>
                    <a:pt x="436714" y="11811"/>
                  </a:lnTo>
                  <a:lnTo>
                    <a:pt x="436714" y="23609"/>
                  </a:lnTo>
                  <a:lnTo>
                    <a:pt x="448513" y="23609"/>
                  </a:lnTo>
                  <a:lnTo>
                    <a:pt x="460311" y="23609"/>
                  </a:lnTo>
                  <a:lnTo>
                    <a:pt x="460311" y="11811"/>
                  </a:lnTo>
                  <a:close/>
                </a:path>
                <a:path w="626110" h="35560">
                  <a:moveTo>
                    <a:pt x="460311" y="0"/>
                  </a:moveTo>
                  <a:lnTo>
                    <a:pt x="448513" y="0"/>
                  </a:lnTo>
                  <a:lnTo>
                    <a:pt x="448513" y="11798"/>
                  </a:lnTo>
                  <a:lnTo>
                    <a:pt x="460311" y="11798"/>
                  </a:lnTo>
                  <a:lnTo>
                    <a:pt x="460311" y="0"/>
                  </a:lnTo>
                  <a:close/>
                </a:path>
                <a:path w="626110" h="35560">
                  <a:moveTo>
                    <a:pt x="483920" y="11811"/>
                  </a:moveTo>
                  <a:lnTo>
                    <a:pt x="472122" y="11811"/>
                  </a:lnTo>
                  <a:lnTo>
                    <a:pt x="472122" y="23609"/>
                  </a:lnTo>
                  <a:lnTo>
                    <a:pt x="483920" y="23609"/>
                  </a:lnTo>
                  <a:lnTo>
                    <a:pt x="483920" y="11811"/>
                  </a:lnTo>
                  <a:close/>
                </a:path>
                <a:path w="626110" h="35560">
                  <a:moveTo>
                    <a:pt x="483920" y="0"/>
                  </a:moveTo>
                  <a:lnTo>
                    <a:pt x="472122" y="0"/>
                  </a:lnTo>
                  <a:lnTo>
                    <a:pt x="460324" y="0"/>
                  </a:lnTo>
                  <a:lnTo>
                    <a:pt x="460324" y="11798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10" h="35560">
                  <a:moveTo>
                    <a:pt x="495731" y="0"/>
                  </a:move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495731" y="0"/>
                  </a:lnTo>
                  <a:close/>
                </a:path>
                <a:path w="626110" h="35560">
                  <a:moveTo>
                    <a:pt x="519328" y="11811"/>
                  </a:moveTo>
                  <a:lnTo>
                    <a:pt x="507530" y="11811"/>
                  </a:lnTo>
                  <a:lnTo>
                    <a:pt x="495731" y="11811"/>
                  </a:lnTo>
                  <a:lnTo>
                    <a:pt x="483933" y="11811"/>
                  </a:lnTo>
                  <a:lnTo>
                    <a:pt x="483933" y="23609"/>
                  </a:lnTo>
                  <a:lnTo>
                    <a:pt x="495731" y="23609"/>
                  </a:lnTo>
                  <a:lnTo>
                    <a:pt x="507530" y="23609"/>
                  </a:lnTo>
                  <a:lnTo>
                    <a:pt x="519328" y="23609"/>
                  </a:lnTo>
                  <a:lnTo>
                    <a:pt x="519328" y="11811"/>
                  </a:lnTo>
                  <a:close/>
                </a:path>
                <a:path w="626110" h="35560">
                  <a:moveTo>
                    <a:pt x="519328" y="0"/>
                  </a:moveTo>
                  <a:lnTo>
                    <a:pt x="507530" y="0"/>
                  </a:lnTo>
                  <a:lnTo>
                    <a:pt x="507530" y="11798"/>
                  </a:lnTo>
                  <a:lnTo>
                    <a:pt x="519328" y="11798"/>
                  </a:lnTo>
                  <a:lnTo>
                    <a:pt x="519328" y="0"/>
                  </a:lnTo>
                  <a:close/>
                </a:path>
                <a:path w="626110" h="35560">
                  <a:moveTo>
                    <a:pt x="531139" y="11811"/>
                  </a:moveTo>
                  <a:lnTo>
                    <a:pt x="519341" y="11811"/>
                  </a:lnTo>
                  <a:lnTo>
                    <a:pt x="519341" y="23609"/>
                  </a:lnTo>
                  <a:lnTo>
                    <a:pt x="531139" y="23609"/>
                  </a:lnTo>
                  <a:lnTo>
                    <a:pt x="531139" y="11811"/>
                  </a:lnTo>
                  <a:close/>
                </a:path>
                <a:path w="626110" h="35560">
                  <a:moveTo>
                    <a:pt x="531139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31139" y="11798"/>
                  </a:lnTo>
                  <a:lnTo>
                    <a:pt x="531139" y="0"/>
                  </a:lnTo>
                  <a:close/>
                </a:path>
                <a:path w="626110" h="35560">
                  <a:moveTo>
                    <a:pt x="554748" y="11811"/>
                  </a:moveTo>
                  <a:lnTo>
                    <a:pt x="542950" y="11811"/>
                  </a:lnTo>
                  <a:lnTo>
                    <a:pt x="542950" y="23609"/>
                  </a:lnTo>
                  <a:lnTo>
                    <a:pt x="554748" y="23609"/>
                  </a:lnTo>
                  <a:lnTo>
                    <a:pt x="554748" y="11811"/>
                  </a:lnTo>
                  <a:close/>
                </a:path>
                <a:path w="626110" h="35560">
                  <a:moveTo>
                    <a:pt x="590156" y="11811"/>
                  </a:moveTo>
                  <a:lnTo>
                    <a:pt x="578358" y="11811"/>
                  </a:lnTo>
                  <a:lnTo>
                    <a:pt x="578358" y="23609"/>
                  </a:lnTo>
                  <a:lnTo>
                    <a:pt x="590156" y="23609"/>
                  </a:lnTo>
                  <a:lnTo>
                    <a:pt x="590156" y="11811"/>
                  </a:lnTo>
                  <a:close/>
                </a:path>
                <a:path w="626110" h="35560">
                  <a:moveTo>
                    <a:pt x="625563" y="11811"/>
                  </a:moveTo>
                  <a:lnTo>
                    <a:pt x="613765" y="11811"/>
                  </a:lnTo>
                  <a:lnTo>
                    <a:pt x="601967" y="11811"/>
                  </a:lnTo>
                  <a:lnTo>
                    <a:pt x="601967" y="23609"/>
                  </a:lnTo>
                  <a:lnTo>
                    <a:pt x="613765" y="23609"/>
                  </a:lnTo>
                  <a:lnTo>
                    <a:pt x="625563" y="23609"/>
                  </a:lnTo>
                  <a:lnTo>
                    <a:pt x="625563" y="118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106641" y="4371784"/>
              <a:ext cx="614045" cy="47625"/>
            </a:xfrm>
            <a:custGeom>
              <a:avLst/>
              <a:gdLst/>
              <a:ahLst/>
              <a:cxnLst/>
              <a:rect l="l" t="t" r="r" b="b"/>
              <a:pathLst>
                <a:path w="614045" h="47625">
                  <a:moveTo>
                    <a:pt x="11798" y="23609"/>
                  </a:move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11798" y="23609"/>
                  </a:lnTo>
                  <a:close/>
                </a:path>
                <a:path w="614045" h="47625">
                  <a:moveTo>
                    <a:pt x="23596" y="11798"/>
                  </a:moveTo>
                  <a:lnTo>
                    <a:pt x="11798" y="11798"/>
                  </a:lnTo>
                  <a:lnTo>
                    <a:pt x="11798" y="23596"/>
                  </a:lnTo>
                  <a:lnTo>
                    <a:pt x="23596" y="23596"/>
                  </a:lnTo>
                  <a:lnTo>
                    <a:pt x="23596" y="11798"/>
                  </a:lnTo>
                  <a:close/>
                </a:path>
                <a:path w="614045" h="47625">
                  <a:moveTo>
                    <a:pt x="35407" y="23609"/>
                  </a:moveTo>
                  <a:lnTo>
                    <a:pt x="23609" y="23609"/>
                  </a:lnTo>
                  <a:lnTo>
                    <a:pt x="23609" y="35407"/>
                  </a:lnTo>
                  <a:lnTo>
                    <a:pt x="35407" y="35407"/>
                  </a:lnTo>
                  <a:lnTo>
                    <a:pt x="35407" y="23609"/>
                  </a:lnTo>
                  <a:close/>
                </a:path>
                <a:path w="614045" h="47625">
                  <a:moveTo>
                    <a:pt x="47205" y="11798"/>
                  </a:moveTo>
                  <a:lnTo>
                    <a:pt x="35407" y="11798"/>
                  </a:lnTo>
                  <a:lnTo>
                    <a:pt x="35407" y="23596"/>
                  </a:lnTo>
                  <a:lnTo>
                    <a:pt x="47205" y="23596"/>
                  </a:lnTo>
                  <a:lnTo>
                    <a:pt x="47205" y="11798"/>
                  </a:lnTo>
                  <a:close/>
                </a:path>
                <a:path w="614045" h="47625">
                  <a:moveTo>
                    <a:pt x="59016" y="23609"/>
                  </a:moveTo>
                  <a:lnTo>
                    <a:pt x="47218" y="23609"/>
                  </a:lnTo>
                  <a:lnTo>
                    <a:pt x="47218" y="35407"/>
                  </a:lnTo>
                  <a:lnTo>
                    <a:pt x="59016" y="35407"/>
                  </a:lnTo>
                  <a:lnTo>
                    <a:pt x="59016" y="23609"/>
                  </a:lnTo>
                  <a:close/>
                </a:path>
                <a:path w="614045" h="47625">
                  <a:moveTo>
                    <a:pt x="82613" y="23609"/>
                  </a:moveTo>
                  <a:lnTo>
                    <a:pt x="70815" y="23609"/>
                  </a:lnTo>
                  <a:lnTo>
                    <a:pt x="70815" y="35407"/>
                  </a:lnTo>
                  <a:lnTo>
                    <a:pt x="59016" y="35407"/>
                  </a:lnTo>
                  <a:lnTo>
                    <a:pt x="59016" y="47205"/>
                  </a:lnTo>
                  <a:lnTo>
                    <a:pt x="70815" y="47205"/>
                  </a:lnTo>
                  <a:lnTo>
                    <a:pt x="82613" y="47205"/>
                  </a:lnTo>
                  <a:lnTo>
                    <a:pt x="82613" y="35407"/>
                  </a:lnTo>
                  <a:lnTo>
                    <a:pt x="82613" y="23609"/>
                  </a:lnTo>
                  <a:close/>
                </a:path>
                <a:path w="614045" h="47625">
                  <a:moveTo>
                    <a:pt x="82613" y="11798"/>
                  </a:moveTo>
                  <a:lnTo>
                    <a:pt x="70815" y="11798"/>
                  </a:lnTo>
                  <a:lnTo>
                    <a:pt x="59016" y="11798"/>
                  </a:lnTo>
                  <a:lnTo>
                    <a:pt x="47218" y="11798"/>
                  </a:lnTo>
                  <a:lnTo>
                    <a:pt x="47218" y="23596"/>
                  </a:lnTo>
                  <a:lnTo>
                    <a:pt x="59016" y="23596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82613" y="11798"/>
                  </a:lnTo>
                  <a:close/>
                </a:path>
                <a:path w="614045" h="47625">
                  <a:moveTo>
                    <a:pt x="94424" y="35407"/>
                  </a:moveTo>
                  <a:lnTo>
                    <a:pt x="82626" y="35407"/>
                  </a:lnTo>
                  <a:lnTo>
                    <a:pt x="82626" y="47205"/>
                  </a:lnTo>
                  <a:lnTo>
                    <a:pt x="94424" y="47205"/>
                  </a:lnTo>
                  <a:lnTo>
                    <a:pt x="94424" y="35407"/>
                  </a:lnTo>
                  <a:close/>
                </a:path>
                <a:path w="614045" h="47625">
                  <a:moveTo>
                    <a:pt x="106222" y="11798"/>
                  </a:moveTo>
                  <a:lnTo>
                    <a:pt x="94424" y="11798"/>
                  </a:lnTo>
                  <a:lnTo>
                    <a:pt x="94424" y="23596"/>
                  </a:lnTo>
                  <a:lnTo>
                    <a:pt x="106222" y="23596"/>
                  </a:lnTo>
                  <a:lnTo>
                    <a:pt x="106222" y="11798"/>
                  </a:lnTo>
                  <a:close/>
                </a:path>
                <a:path w="614045" h="47625">
                  <a:moveTo>
                    <a:pt x="118008" y="23609"/>
                  </a:moveTo>
                  <a:lnTo>
                    <a:pt x="106222" y="23609"/>
                  </a:lnTo>
                  <a:lnTo>
                    <a:pt x="106222" y="35407"/>
                  </a:lnTo>
                  <a:lnTo>
                    <a:pt x="106222" y="47205"/>
                  </a:lnTo>
                  <a:lnTo>
                    <a:pt x="118008" y="47205"/>
                  </a:lnTo>
                  <a:lnTo>
                    <a:pt x="118008" y="35407"/>
                  </a:lnTo>
                  <a:lnTo>
                    <a:pt x="118008" y="23609"/>
                  </a:lnTo>
                  <a:close/>
                </a:path>
                <a:path w="614045" h="47625">
                  <a:moveTo>
                    <a:pt x="129819" y="23609"/>
                  </a:moveTo>
                  <a:lnTo>
                    <a:pt x="118033" y="23609"/>
                  </a:lnTo>
                  <a:lnTo>
                    <a:pt x="118033" y="35407"/>
                  </a:lnTo>
                  <a:lnTo>
                    <a:pt x="129819" y="35407"/>
                  </a:lnTo>
                  <a:lnTo>
                    <a:pt x="129819" y="23609"/>
                  </a:lnTo>
                  <a:close/>
                </a:path>
                <a:path w="614045" h="47625">
                  <a:moveTo>
                    <a:pt x="129819" y="11798"/>
                  </a:moveTo>
                  <a:lnTo>
                    <a:pt x="118033" y="11798"/>
                  </a:lnTo>
                  <a:lnTo>
                    <a:pt x="118033" y="23596"/>
                  </a:lnTo>
                  <a:lnTo>
                    <a:pt x="129819" y="23596"/>
                  </a:lnTo>
                  <a:lnTo>
                    <a:pt x="129819" y="11798"/>
                  </a:lnTo>
                  <a:close/>
                </a:path>
                <a:path w="614045" h="47625">
                  <a:moveTo>
                    <a:pt x="141630" y="35407"/>
                  </a:moveTo>
                  <a:lnTo>
                    <a:pt x="129832" y="35407"/>
                  </a:lnTo>
                  <a:lnTo>
                    <a:pt x="129832" y="47205"/>
                  </a:lnTo>
                  <a:lnTo>
                    <a:pt x="141630" y="47205"/>
                  </a:lnTo>
                  <a:lnTo>
                    <a:pt x="141630" y="35407"/>
                  </a:lnTo>
                  <a:close/>
                </a:path>
                <a:path w="614045" h="47625">
                  <a:moveTo>
                    <a:pt x="141630" y="11798"/>
                  </a:moveTo>
                  <a:lnTo>
                    <a:pt x="129832" y="11798"/>
                  </a:lnTo>
                  <a:lnTo>
                    <a:pt x="129832" y="23596"/>
                  </a:lnTo>
                  <a:lnTo>
                    <a:pt x="141630" y="23596"/>
                  </a:lnTo>
                  <a:lnTo>
                    <a:pt x="141630" y="11798"/>
                  </a:lnTo>
                  <a:close/>
                </a:path>
                <a:path w="614045" h="47625">
                  <a:moveTo>
                    <a:pt x="153441" y="23609"/>
                  </a:moveTo>
                  <a:lnTo>
                    <a:pt x="141643" y="23609"/>
                  </a:lnTo>
                  <a:lnTo>
                    <a:pt x="141643" y="35407"/>
                  </a:lnTo>
                  <a:lnTo>
                    <a:pt x="141643" y="47205"/>
                  </a:lnTo>
                  <a:lnTo>
                    <a:pt x="153441" y="47205"/>
                  </a:lnTo>
                  <a:lnTo>
                    <a:pt x="153441" y="35407"/>
                  </a:lnTo>
                  <a:lnTo>
                    <a:pt x="153441" y="23609"/>
                  </a:lnTo>
                  <a:close/>
                </a:path>
                <a:path w="614045" h="47625">
                  <a:moveTo>
                    <a:pt x="165227" y="11798"/>
                  </a:moveTo>
                  <a:lnTo>
                    <a:pt x="153441" y="11798"/>
                  </a:lnTo>
                  <a:lnTo>
                    <a:pt x="153441" y="23596"/>
                  </a:lnTo>
                  <a:lnTo>
                    <a:pt x="165227" y="23596"/>
                  </a:lnTo>
                  <a:lnTo>
                    <a:pt x="165227" y="11798"/>
                  </a:lnTo>
                  <a:close/>
                </a:path>
                <a:path w="614045" h="47625">
                  <a:moveTo>
                    <a:pt x="200634" y="23609"/>
                  </a:moveTo>
                  <a:lnTo>
                    <a:pt x="188849" y="23609"/>
                  </a:lnTo>
                  <a:lnTo>
                    <a:pt x="188849" y="35407"/>
                  </a:lnTo>
                  <a:lnTo>
                    <a:pt x="200634" y="35407"/>
                  </a:lnTo>
                  <a:lnTo>
                    <a:pt x="200634" y="23609"/>
                  </a:lnTo>
                  <a:close/>
                </a:path>
                <a:path w="614045" h="47625">
                  <a:moveTo>
                    <a:pt x="200634" y="11798"/>
                  </a:moveTo>
                  <a:lnTo>
                    <a:pt x="188849" y="11798"/>
                  </a:lnTo>
                  <a:lnTo>
                    <a:pt x="188849" y="23596"/>
                  </a:lnTo>
                  <a:lnTo>
                    <a:pt x="200634" y="23596"/>
                  </a:lnTo>
                  <a:lnTo>
                    <a:pt x="200634" y="11798"/>
                  </a:lnTo>
                  <a:close/>
                </a:path>
                <a:path w="614045" h="47625">
                  <a:moveTo>
                    <a:pt x="212445" y="23609"/>
                  </a:moveTo>
                  <a:lnTo>
                    <a:pt x="200660" y="23609"/>
                  </a:lnTo>
                  <a:lnTo>
                    <a:pt x="200660" y="35407"/>
                  </a:lnTo>
                  <a:lnTo>
                    <a:pt x="212445" y="35407"/>
                  </a:lnTo>
                  <a:lnTo>
                    <a:pt x="212445" y="23609"/>
                  </a:lnTo>
                  <a:close/>
                </a:path>
                <a:path w="614045" h="47625">
                  <a:moveTo>
                    <a:pt x="247853" y="23609"/>
                  </a:moveTo>
                  <a:lnTo>
                    <a:pt x="236067" y="23609"/>
                  </a:lnTo>
                  <a:lnTo>
                    <a:pt x="236067" y="35407"/>
                  </a:lnTo>
                  <a:lnTo>
                    <a:pt x="247853" y="35407"/>
                  </a:lnTo>
                  <a:lnTo>
                    <a:pt x="247853" y="23609"/>
                  </a:lnTo>
                  <a:close/>
                </a:path>
                <a:path w="614045" h="47625">
                  <a:moveTo>
                    <a:pt x="271475" y="23609"/>
                  </a:moveTo>
                  <a:lnTo>
                    <a:pt x="259676" y="23609"/>
                  </a:lnTo>
                  <a:lnTo>
                    <a:pt x="259676" y="35407"/>
                  </a:lnTo>
                  <a:lnTo>
                    <a:pt x="271475" y="35407"/>
                  </a:lnTo>
                  <a:lnTo>
                    <a:pt x="271475" y="23609"/>
                  </a:lnTo>
                  <a:close/>
                </a:path>
                <a:path w="614045" h="47625">
                  <a:moveTo>
                    <a:pt x="295059" y="11798"/>
                  </a:moveTo>
                  <a:lnTo>
                    <a:pt x="283273" y="11798"/>
                  </a:lnTo>
                  <a:lnTo>
                    <a:pt x="271475" y="11798"/>
                  </a:lnTo>
                  <a:lnTo>
                    <a:pt x="259676" y="11798"/>
                  </a:lnTo>
                  <a:lnTo>
                    <a:pt x="259676" y="23596"/>
                  </a:lnTo>
                  <a:lnTo>
                    <a:pt x="271475" y="23596"/>
                  </a:lnTo>
                  <a:lnTo>
                    <a:pt x="283273" y="23596"/>
                  </a:lnTo>
                  <a:lnTo>
                    <a:pt x="295059" y="23596"/>
                  </a:lnTo>
                  <a:lnTo>
                    <a:pt x="295059" y="11798"/>
                  </a:lnTo>
                  <a:close/>
                </a:path>
                <a:path w="614045" h="47625">
                  <a:moveTo>
                    <a:pt x="318681" y="23609"/>
                  </a:moveTo>
                  <a:lnTo>
                    <a:pt x="306882" y="23609"/>
                  </a:lnTo>
                  <a:lnTo>
                    <a:pt x="306882" y="35407"/>
                  </a:lnTo>
                  <a:lnTo>
                    <a:pt x="318681" y="35407"/>
                  </a:lnTo>
                  <a:lnTo>
                    <a:pt x="318681" y="23609"/>
                  </a:lnTo>
                  <a:close/>
                </a:path>
                <a:path w="614045" h="47625">
                  <a:moveTo>
                    <a:pt x="318681" y="11798"/>
                  </a:moveTo>
                  <a:lnTo>
                    <a:pt x="306882" y="11798"/>
                  </a:lnTo>
                  <a:lnTo>
                    <a:pt x="295084" y="11798"/>
                  </a:lnTo>
                  <a:lnTo>
                    <a:pt x="295084" y="23596"/>
                  </a:lnTo>
                  <a:lnTo>
                    <a:pt x="306882" y="23596"/>
                  </a:lnTo>
                  <a:lnTo>
                    <a:pt x="318681" y="23596"/>
                  </a:lnTo>
                  <a:lnTo>
                    <a:pt x="318681" y="11798"/>
                  </a:lnTo>
                  <a:close/>
                </a:path>
                <a:path w="614045" h="47625">
                  <a:moveTo>
                    <a:pt x="330492" y="23609"/>
                  </a:moveTo>
                  <a:lnTo>
                    <a:pt x="318693" y="23609"/>
                  </a:lnTo>
                  <a:lnTo>
                    <a:pt x="318693" y="35407"/>
                  </a:lnTo>
                  <a:lnTo>
                    <a:pt x="330492" y="35407"/>
                  </a:lnTo>
                  <a:lnTo>
                    <a:pt x="330492" y="23609"/>
                  </a:lnTo>
                  <a:close/>
                </a:path>
                <a:path w="614045" h="47625">
                  <a:moveTo>
                    <a:pt x="342290" y="11798"/>
                  </a:moveTo>
                  <a:lnTo>
                    <a:pt x="330492" y="11798"/>
                  </a:lnTo>
                  <a:lnTo>
                    <a:pt x="330492" y="23596"/>
                  </a:lnTo>
                  <a:lnTo>
                    <a:pt x="342290" y="23596"/>
                  </a:lnTo>
                  <a:lnTo>
                    <a:pt x="342290" y="11798"/>
                  </a:lnTo>
                  <a:close/>
                </a:path>
                <a:path w="614045" h="47625">
                  <a:moveTo>
                    <a:pt x="354088" y="0"/>
                  </a:moveTo>
                  <a:lnTo>
                    <a:pt x="342290" y="0"/>
                  </a:lnTo>
                  <a:lnTo>
                    <a:pt x="342290" y="11798"/>
                  </a:lnTo>
                  <a:lnTo>
                    <a:pt x="354088" y="11798"/>
                  </a:lnTo>
                  <a:lnTo>
                    <a:pt x="354088" y="0"/>
                  </a:lnTo>
                  <a:close/>
                </a:path>
                <a:path w="614045" h="47625">
                  <a:moveTo>
                    <a:pt x="365899" y="0"/>
                  </a:moveTo>
                  <a:lnTo>
                    <a:pt x="354101" y="0"/>
                  </a:lnTo>
                  <a:lnTo>
                    <a:pt x="354101" y="11798"/>
                  </a:lnTo>
                  <a:lnTo>
                    <a:pt x="365899" y="11798"/>
                  </a:lnTo>
                  <a:lnTo>
                    <a:pt x="365899" y="0"/>
                  </a:lnTo>
                  <a:close/>
                </a:path>
                <a:path w="614045" h="47625">
                  <a:moveTo>
                    <a:pt x="377698" y="23609"/>
                  </a:moveTo>
                  <a:lnTo>
                    <a:pt x="365899" y="23609"/>
                  </a:lnTo>
                  <a:lnTo>
                    <a:pt x="365899" y="35407"/>
                  </a:lnTo>
                  <a:lnTo>
                    <a:pt x="377698" y="35407"/>
                  </a:lnTo>
                  <a:lnTo>
                    <a:pt x="377698" y="23609"/>
                  </a:lnTo>
                  <a:close/>
                </a:path>
                <a:path w="614045" h="47625">
                  <a:moveTo>
                    <a:pt x="377698" y="11798"/>
                  </a:moveTo>
                  <a:lnTo>
                    <a:pt x="365899" y="11798"/>
                  </a:lnTo>
                  <a:lnTo>
                    <a:pt x="365899" y="23596"/>
                  </a:lnTo>
                  <a:lnTo>
                    <a:pt x="377698" y="23596"/>
                  </a:lnTo>
                  <a:lnTo>
                    <a:pt x="377698" y="11798"/>
                  </a:lnTo>
                  <a:close/>
                </a:path>
                <a:path w="614045" h="47625">
                  <a:moveTo>
                    <a:pt x="401307" y="23609"/>
                  </a:move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01307" y="23609"/>
                  </a:lnTo>
                  <a:close/>
                </a:path>
                <a:path w="614045" h="47625">
                  <a:moveTo>
                    <a:pt x="413105" y="0"/>
                  </a:moveTo>
                  <a:lnTo>
                    <a:pt x="401307" y="0"/>
                  </a:lnTo>
                  <a:lnTo>
                    <a:pt x="401307" y="11798"/>
                  </a:lnTo>
                  <a:lnTo>
                    <a:pt x="389509" y="11798"/>
                  </a:lnTo>
                  <a:lnTo>
                    <a:pt x="377710" y="11798"/>
                  </a:lnTo>
                  <a:lnTo>
                    <a:pt x="377710" y="23596"/>
                  </a:lnTo>
                  <a:lnTo>
                    <a:pt x="389509" y="23596"/>
                  </a:lnTo>
                  <a:lnTo>
                    <a:pt x="401307" y="23596"/>
                  </a:lnTo>
                  <a:lnTo>
                    <a:pt x="413105" y="23596"/>
                  </a:lnTo>
                  <a:lnTo>
                    <a:pt x="413105" y="11798"/>
                  </a:lnTo>
                  <a:lnTo>
                    <a:pt x="413105" y="0"/>
                  </a:lnTo>
                  <a:close/>
                </a:path>
                <a:path w="614045" h="47625">
                  <a:moveTo>
                    <a:pt x="424916" y="23609"/>
                  </a:moveTo>
                  <a:lnTo>
                    <a:pt x="413118" y="23609"/>
                  </a:lnTo>
                  <a:lnTo>
                    <a:pt x="413118" y="35407"/>
                  </a:lnTo>
                  <a:lnTo>
                    <a:pt x="424916" y="35407"/>
                  </a:lnTo>
                  <a:lnTo>
                    <a:pt x="424916" y="23609"/>
                  </a:lnTo>
                  <a:close/>
                </a:path>
                <a:path w="614045" h="47625">
                  <a:moveTo>
                    <a:pt x="424916" y="11798"/>
                  </a:moveTo>
                  <a:lnTo>
                    <a:pt x="413118" y="11798"/>
                  </a:lnTo>
                  <a:lnTo>
                    <a:pt x="413118" y="23596"/>
                  </a:lnTo>
                  <a:lnTo>
                    <a:pt x="424916" y="23596"/>
                  </a:lnTo>
                  <a:lnTo>
                    <a:pt x="424916" y="11798"/>
                  </a:lnTo>
                  <a:close/>
                </a:path>
                <a:path w="614045" h="47625">
                  <a:moveTo>
                    <a:pt x="436714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36714" y="11798"/>
                  </a:lnTo>
                  <a:lnTo>
                    <a:pt x="436714" y="0"/>
                  </a:lnTo>
                  <a:close/>
                </a:path>
                <a:path w="614045" h="47625">
                  <a:moveTo>
                    <a:pt x="448513" y="23609"/>
                  </a:moveTo>
                  <a:lnTo>
                    <a:pt x="436714" y="23609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48513" y="23609"/>
                  </a:lnTo>
                  <a:close/>
                </a:path>
                <a:path w="614045" h="47625">
                  <a:moveTo>
                    <a:pt x="460324" y="23609"/>
                  </a:moveTo>
                  <a:lnTo>
                    <a:pt x="448525" y="23609"/>
                  </a:lnTo>
                  <a:lnTo>
                    <a:pt x="448525" y="35407"/>
                  </a:lnTo>
                  <a:lnTo>
                    <a:pt x="460324" y="35407"/>
                  </a:lnTo>
                  <a:lnTo>
                    <a:pt x="460324" y="23609"/>
                  </a:lnTo>
                  <a:close/>
                </a:path>
                <a:path w="614045" h="47625">
                  <a:moveTo>
                    <a:pt x="472122" y="0"/>
                  </a:moveTo>
                  <a:lnTo>
                    <a:pt x="460324" y="0"/>
                  </a:lnTo>
                  <a:lnTo>
                    <a:pt x="448525" y="0"/>
                  </a:lnTo>
                  <a:lnTo>
                    <a:pt x="448525" y="11798"/>
                  </a:lnTo>
                  <a:lnTo>
                    <a:pt x="448525" y="23596"/>
                  </a:lnTo>
                  <a:lnTo>
                    <a:pt x="460324" y="23596"/>
                  </a:lnTo>
                  <a:lnTo>
                    <a:pt x="472122" y="23596"/>
                  </a:lnTo>
                  <a:lnTo>
                    <a:pt x="472122" y="11798"/>
                  </a:lnTo>
                  <a:lnTo>
                    <a:pt x="472122" y="0"/>
                  </a:lnTo>
                  <a:close/>
                </a:path>
                <a:path w="614045" h="47625">
                  <a:moveTo>
                    <a:pt x="495731" y="23609"/>
                  </a:moveTo>
                  <a:lnTo>
                    <a:pt x="483933" y="23609"/>
                  </a:lnTo>
                  <a:lnTo>
                    <a:pt x="472135" y="23609"/>
                  </a:lnTo>
                  <a:lnTo>
                    <a:pt x="472135" y="35407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495731" y="23609"/>
                  </a:lnTo>
                  <a:close/>
                </a:path>
                <a:path w="614045" h="47625">
                  <a:moveTo>
                    <a:pt x="507530" y="11798"/>
                  </a:moveTo>
                  <a:lnTo>
                    <a:pt x="495731" y="11798"/>
                  </a:lnTo>
                  <a:lnTo>
                    <a:pt x="495731" y="0"/>
                  </a:lnTo>
                  <a:lnTo>
                    <a:pt x="483933" y="0"/>
                  </a:lnTo>
                  <a:lnTo>
                    <a:pt x="472135" y="0"/>
                  </a:lnTo>
                  <a:lnTo>
                    <a:pt x="472135" y="11798"/>
                  </a:lnTo>
                  <a:lnTo>
                    <a:pt x="483933" y="11798"/>
                  </a:lnTo>
                  <a:lnTo>
                    <a:pt x="483933" y="23596"/>
                  </a:lnTo>
                  <a:lnTo>
                    <a:pt x="495731" y="23596"/>
                  </a:lnTo>
                  <a:lnTo>
                    <a:pt x="507530" y="23596"/>
                  </a:lnTo>
                  <a:lnTo>
                    <a:pt x="507530" y="11798"/>
                  </a:lnTo>
                  <a:close/>
                </a:path>
                <a:path w="614045" h="47625">
                  <a:moveTo>
                    <a:pt x="531139" y="23609"/>
                  </a:moveTo>
                  <a:lnTo>
                    <a:pt x="519341" y="23609"/>
                  </a:lnTo>
                  <a:lnTo>
                    <a:pt x="519341" y="35407"/>
                  </a:lnTo>
                  <a:lnTo>
                    <a:pt x="531139" y="35407"/>
                  </a:lnTo>
                  <a:lnTo>
                    <a:pt x="531139" y="23609"/>
                  </a:lnTo>
                  <a:close/>
                </a:path>
                <a:path w="614045" h="47625">
                  <a:moveTo>
                    <a:pt x="531139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07542" y="11798"/>
                  </a:lnTo>
                  <a:lnTo>
                    <a:pt x="507542" y="23596"/>
                  </a:lnTo>
                  <a:lnTo>
                    <a:pt x="519341" y="23596"/>
                  </a:lnTo>
                  <a:lnTo>
                    <a:pt x="531139" y="23596"/>
                  </a:lnTo>
                  <a:lnTo>
                    <a:pt x="531139" y="11798"/>
                  </a:lnTo>
                  <a:lnTo>
                    <a:pt x="531139" y="0"/>
                  </a:lnTo>
                  <a:close/>
                </a:path>
                <a:path w="614045" h="47625">
                  <a:moveTo>
                    <a:pt x="554748" y="0"/>
                  </a:moveTo>
                  <a:lnTo>
                    <a:pt x="542950" y="0"/>
                  </a:lnTo>
                  <a:lnTo>
                    <a:pt x="542950" y="11798"/>
                  </a:lnTo>
                  <a:lnTo>
                    <a:pt x="531152" y="11798"/>
                  </a:lnTo>
                  <a:lnTo>
                    <a:pt x="531152" y="23596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54748" y="11798"/>
                  </a:lnTo>
                  <a:lnTo>
                    <a:pt x="554748" y="0"/>
                  </a:lnTo>
                  <a:close/>
                </a:path>
                <a:path w="614045" h="47625">
                  <a:moveTo>
                    <a:pt x="566547" y="23609"/>
                  </a:moveTo>
                  <a:lnTo>
                    <a:pt x="554748" y="23609"/>
                  </a:lnTo>
                  <a:lnTo>
                    <a:pt x="554748" y="35407"/>
                  </a:lnTo>
                  <a:lnTo>
                    <a:pt x="566547" y="35407"/>
                  </a:lnTo>
                  <a:lnTo>
                    <a:pt x="566547" y="23609"/>
                  </a:lnTo>
                  <a:close/>
                </a:path>
                <a:path w="614045" h="47625">
                  <a:moveTo>
                    <a:pt x="578358" y="11798"/>
                  </a:moveTo>
                  <a:lnTo>
                    <a:pt x="566559" y="11798"/>
                  </a:lnTo>
                  <a:lnTo>
                    <a:pt x="566559" y="23596"/>
                  </a:lnTo>
                  <a:lnTo>
                    <a:pt x="578358" y="23596"/>
                  </a:lnTo>
                  <a:lnTo>
                    <a:pt x="578358" y="11798"/>
                  </a:lnTo>
                  <a:close/>
                </a:path>
                <a:path w="614045" h="47625">
                  <a:moveTo>
                    <a:pt x="601967" y="11798"/>
                  </a:moveTo>
                  <a:lnTo>
                    <a:pt x="590169" y="11798"/>
                  </a:lnTo>
                  <a:lnTo>
                    <a:pt x="590169" y="23596"/>
                  </a:lnTo>
                  <a:lnTo>
                    <a:pt x="601967" y="23596"/>
                  </a:lnTo>
                  <a:lnTo>
                    <a:pt x="601967" y="11798"/>
                  </a:lnTo>
                  <a:close/>
                </a:path>
                <a:path w="614045" h="47625">
                  <a:moveTo>
                    <a:pt x="613765" y="23609"/>
                  </a:moveTo>
                  <a:lnTo>
                    <a:pt x="601967" y="23609"/>
                  </a:lnTo>
                  <a:lnTo>
                    <a:pt x="601967" y="35407"/>
                  </a:lnTo>
                  <a:lnTo>
                    <a:pt x="613765" y="35407"/>
                  </a:lnTo>
                  <a:lnTo>
                    <a:pt x="613765" y="23609"/>
                  </a:lnTo>
                  <a:close/>
                </a:path>
                <a:path w="614045" h="47625">
                  <a:moveTo>
                    <a:pt x="613765" y="0"/>
                  </a:move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1376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94843" y="4407192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10" h="35560">
                  <a:moveTo>
                    <a:pt x="35394" y="23609"/>
                  </a:moveTo>
                  <a:lnTo>
                    <a:pt x="23596" y="23609"/>
                  </a:lnTo>
                  <a:lnTo>
                    <a:pt x="23596" y="11811"/>
                  </a:lnTo>
                  <a:lnTo>
                    <a:pt x="11798" y="11811"/>
                  </a:lnTo>
                  <a:lnTo>
                    <a:pt x="11798" y="23609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close/>
                </a:path>
                <a:path w="626110" h="35560">
                  <a:moveTo>
                    <a:pt x="59004" y="11811"/>
                  </a:moveTo>
                  <a:lnTo>
                    <a:pt x="47205" y="11811"/>
                  </a:lnTo>
                  <a:lnTo>
                    <a:pt x="47205" y="23609"/>
                  </a:lnTo>
                  <a:lnTo>
                    <a:pt x="59004" y="23609"/>
                  </a:lnTo>
                  <a:lnTo>
                    <a:pt x="59004" y="11811"/>
                  </a:lnTo>
                  <a:close/>
                </a:path>
                <a:path w="626110" h="35560">
                  <a:moveTo>
                    <a:pt x="82613" y="23609"/>
                  </a:moveTo>
                  <a:lnTo>
                    <a:pt x="70815" y="23609"/>
                  </a:ln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09"/>
                  </a:lnTo>
                  <a:close/>
                </a:path>
                <a:path w="626110" h="35560">
                  <a:moveTo>
                    <a:pt x="94411" y="11811"/>
                  </a:moveTo>
                  <a:lnTo>
                    <a:pt x="82613" y="11811"/>
                  </a:lnTo>
                  <a:lnTo>
                    <a:pt x="82613" y="23609"/>
                  </a:lnTo>
                  <a:lnTo>
                    <a:pt x="94411" y="23609"/>
                  </a:lnTo>
                  <a:lnTo>
                    <a:pt x="94411" y="11811"/>
                  </a:lnTo>
                  <a:close/>
                </a:path>
                <a:path w="626110" h="35560">
                  <a:moveTo>
                    <a:pt x="106222" y="11811"/>
                  </a:moveTo>
                  <a:lnTo>
                    <a:pt x="94424" y="11811"/>
                  </a:ln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06222" y="23609"/>
                  </a:lnTo>
                  <a:lnTo>
                    <a:pt x="106222" y="11811"/>
                  </a:lnTo>
                  <a:close/>
                </a:path>
                <a:path w="626110" h="35560">
                  <a:moveTo>
                    <a:pt x="129806" y="11811"/>
                  </a:moveTo>
                  <a:lnTo>
                    <a:pt x="118021" y="11811"/>
                  </a:lnTo>
                  <a:lnTo>
                    <a:pt x="118021" y="23609"/>
                  </a:lnTo>
                  <a:lnTo>
                    <a:pt x="129806" y="23609"/>
                  </a:lnTo>
                  <a:lnTo>
                    <a:pt x="129806" y="11811"/>
                  </a:lnTo>
                  <a:close/>
                </a:path>
                <a:path w="626110" h="35560">
                  <a:moveTo>
                    <a:pt x="153428" y="11811"/>
                  </a:moveTo>
                  <a:lnTo>
                    <a:pt x="141630" y="11811"/>
                  </a:lnTo>
                  <a:lnTo>
                    <a:pt x="141630" y="23609"/>
                  </a:lnTo>
                  <a:lnTo>
                    <a:pt x="141630" y="35407"/>
                  </a:lnTo>
                  <a:lnTo>
                    <a:pt x="153428" y="35407"/>
                  </a:lnTo>
                  <a:lnTo>
                    <a:pt x="153428" y="23609"/>
                  </a:lnTo>
                  <a:lnTo>
                    <a:pt x="153428" y="11811"/>
                  </a:lnTo>
                  <a:close/>
                </a:path>
                <a:path w="626110" h="35560">
                  <a:moveTo>
                    <a:pt x="177025" y="11811"/>
                  </a:moveTo>
                  <a:lnTo>
                    <a:pt x="165239" y="11811"/>
                  </a:lnTo>
                  <a:lnTo>
                    <a:pt x="153441" y="11811"/>
                  </a:ln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lnTo>
                    <a:pt x="177025" y="11811"/>
                  </a:lnTo>
                  <a:close/>
                </a:path>
                <a:path w="626110" h="35560">
                  <a:moveTo>
                    <a:pt x="177025" y="0"/>
                  </a:moveTo>
                  <a:lnTo>
                    <a:pt x="165239" y="0"/>
                  </a:lnTo>
                  <a:lnTo>
                    <a:pt x="153441" y="0"/>
                  </a:lnTo>
                  <a:lnTo>
                    <a:pt x="153441" y="11798"/>
                  </a:lnTo>
                  <a:lnTo>
                    <a:pt x="165239" y="11798"/>
                  </a:lnTo>
                  <a:lnTo>
                    <a:pt x="177025" y="11798"/>
                  </a:lnTo>
                  <a:lnTo>
                    <a:pt x="177025" y="0"/>
                  </a:lnTo>
                  <a:close/>
                </a:path>
                <a:path w="626110" h="35560">
                  <a:moveTo>
                    <a:pt x="188836" y="11811"/>
                  </a:moveTo>
                  <a:lnTo>
                    <a:pt x="177038" y="11811"/>
                  </a:ln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lnTo>
                    <a:pt x="188836" y="11811"/>
                  </a:lnTo>
                  <a:close/>
                </a:path>
                <a:path w="626110" h="35560">
                  <a:moveTo>
                    <a:pt x="188836" y="0"/>
                  </a:moveTo>
                  <a:lnTo>
                    <a:pt x="177038" y="0"/>
                  </a:lnTo>
                  <a:lnTo>
                    <a:pt x="177038" y="11798"/>
                  </a:lnTo>
                  <a:lnTo>
                    <a:pt x="188836" y="11798"/>
                  </a:lnTo>
                  <a:lnTo>
                    <a:pt x="188836" y="0"/>
                  </a:lnTo>
                  <a:close/>
                </a:path>
                <a:path w="626110" h="35560">
                  <a:moveTo>
                    <a:pt x="212432" y="11811"/>
                  </a:moveTo>
                  <a:lnTo>
                    <a:pt x="200647" y="11811"/>
                  </a:lnTo>
                  <a:lnTo>
                    <a:pt x="200647" y="23609"/>
                  </a:lnTo>
                  <a:lnTo>
                    <a:pt x="212432" y="23609"/>
                  </a:lnTo>
                  <a:lnTo>
                    <a:pt x="212432" y="11811"/>
                  </a:lnTo>
                  <a:close/>
                </a:path>
                <a:path w="626110" h="35560">
                  <a:moveTo>
                    <a:pt x="212432" y="0"/>
                  </a:moveTo>
                  <a:lnTo>
                    <a:pt x="200647" y="0"/>
                  </a:lnTo>
                  <a:lnTo>
                    <a:pt x="200647" y="11798"/>
                  </a:lnTo>
                  <a:lnTo>
                    <a:pt x="212432" y="11798"/>
                  </a:lnTo>
                  <a:lnTo>
                    <a:pt x="212432" y="0"/>
                  </a:lnTo>
                  <a:close/>
                </a:path>
                <a:path w="626110" h="35560">
                  <a:moveTo>
                    <a:pt x="224243" y="11811"/>
                  </a:moveTo>
                  <a:lnTo>
                    <a:pt x="212458" y="11811"/>
                  </a:lnTo>
                  <a:lnTo>
                    <a:pt x="212458" y="23609"/>
                  </a:lnTo>
                  <a:lnTo>
                    <a:pt x="224243" y="23609"/>
                  </a:lnTo>
                  <a:lnTo>
                    <a:pt x="224243" y="11811"/>
                  </a:lnTo>
                  <a:close/>
                </a:path>
                <a:path w="626110" h="35560">
                  <a:moveTo>
                    <a:pt x="247853" y="11811"/>
                  </a:moveTo>
                  <a:lnTo>
                    <a:pt x="236054" y="11811"/>
                  </a:lnTo>
                  <a:lnTo>
                    <a:pt x="236054" y="23609"/>
                  </a:ln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47853" y="35407"/>
                  </a:lnTo>
                  <a:lnTo>
                    <a:pt x="247853" y="23609"/>
                  </a:lnTo>
                  <a:lnTo>
                    <a:pt x="247853" y="11811"/>
                  </a:lnTo>
                  <a:close/>
                </a:path>
                <a:path w="626110" h="35560">
                  <a:moveTo>
                    <a:pt x="247853" y="0"/>
                  </a:moveTo>
                  <a:lnTo>
                    <a:pt x="236054" y="0"/>
                  </a:lnTo>
                  <a:lnTo>
                    <a:pt x="236054" y="11798"/>
                  </a:lnTo>
                  <a:lnTo>
                    <a:pt x="247853" y="11798"/>
                  </a:lnTo>
                  <a:lnTo>
                    <a:pt x="247853" y="0"/>
                  </a:lnTo>
                  <a:close/>
                </a:path>
                <a:path w="626110" h="35560">
                  <a:moveTo>
                    <a:pt x="271462" y="11811"/>
                  </a:moveTo>
                  <a:lnTo>
                    <a:pt x="259664" y="11811"/>
                  </a:lnTo>
                  <a:lnTo>
                    <a:pt x="259664" y="23609"/>
                  </a:lnTo>
                  <a:lnTo>
                    <a:pt x="271462" y="23609"/>
                  </a:lnTo>
                  <a:lnTo>
                    <a:pt x="271462" y="11811"/>
                  </a:lnTo>
                  <a:close/>
                </a:path>
                <a:path w="626110" h="35560">
                  <a:moveTo>
                    <a:pt x="283273" y="0"/>
                  </a:moveTo>
                  <a:lnTo>
                    <a:pt x="271475" y="0"/>
                  </a:lnTo>
                  <a:lnTo>
                    <a:pt x="271475" y="11798"/>
                  </a:lnTo>
                  <a:lnTo>
                    <a:pt x="283273" y="11798"/>
                  </a:lnTo>
                  <a:lnTo>
                    <a:pt x="283273" y="0"/>
                  </a:lnTo>
                  <a:close/>
                </a:path>
                <a:path w="626110" h="35560">
                  <a:moveTo>
                    <a:pt x="306857" y="11811"/>
                  </a:moveTo>
                  <a:lnTo>
                    <a:pt x="295071" y="11811"/>
                  </a:lnTo>
                  <a:lnTo>
                    <a:pt x="295071" y="23609"/>
                  </a:lnTo>
                  <a:lnTo>
                    <a:pt x="283273" y="23609"/>
                  </a:lnTo>
                  <a:lnTo>
                    <a:pt x="283273" y="11811"/>
                  </a:lnTo>
                  <a:lnTo>
                    <a:pt x="271475" y="11811"/>
                  </a:lnTo>
                  <a:lnTo>
                    <a:pt x="271475" y="23609"/>
                  </a:lnTo>
                  <a:lnTo>
                    <a:pt x="271475" y="35407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lnTo>
                    <a:pt x="306857" y="11811"/>
                  </a:lnTo>
                  <a:close/>
                </a:path>
                <a:path w="626110" h="35560">
                  <a:moveTo>
                    <a:pt x="318681" y="11811"/>
                  </a:moveTo>
                  <a:lnTo>
                    <a:pt x="306882" y="11811"/>
                  </a:lnTo>
                  <a:lnTo>
                    <a:pt x="306882" y="23609"/>
                  </a:lnTo>
                  <a:lnTo>
                    <a:pt x="318681" y="23609"/>
                  </a:lnTo>
                  <a:lnTo>
                    <a:pt x="318681" y="11811"/>
                  </a:lnTo>
                  <a:close/>
                </a:path>
                <a:path w="626110" h="35560">
                  <a:moveTo>
                    <a:pt x="318681" y="0"/>
                  </a:moveTo>
                  <a:lnTo>
                    <a:pt x="306882" y="0"/>
                  </a:lnTo>
                  <a:lnTo>
                    <a:pt x="306882" y="11798"/>
                  </a:lnTo>
                  <a:lnTo>
                    <a:pt x="318681" y="11798"/>
                  </a:lnTo>
                  <a:lnTo>
                    <a:pt x="318681" y="0"/>
                  </a:lnTo>
                  <a:close/>
                </a:path>
                <a:path w="626110" h="35560">
                  <a:moveTo>
                    <a:pt x="330479" y="23609"/>
                  </a:moveTo>
                  <a:lnTo>
                    <a:pt x="318681" y="23609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close/>
                </a:path>
                <a:path w="626110" h="35560">
                  <a:moveTo>
                    <a:pt x="342290" y="11811"/>
                  </a:moveTo>
                  <a:lnTo>
                    <a:pt x="330492" y="11811"/>
                  </a:lnTo>
                  <a:lnTo>
                    <a:pt x="330492" y="23609"/>
                  </a:lnTo>
                  <a:lnTo>
                    <a:pt x="330492" y="35407"/>
                  </a:lnTo>
                  <a:lnTo>
                    <a:pt x="342290" y="35407"/>
                  </a:lnTo>
                  <a:lnTo>
                    <a:pt x="342290" y="23609"/>
                  </a:lnTo>
                  <a:lnTo>
                    <a:pt x="342290" y="11811"/>
                  </a:lnTo>
                  <a:close/>
                </a:path>
                <a:path w="626110" h="35560">
                  <a:moveTo>
                    <a:pt x="342290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42290" y="11798"/>
                  </a:lnTo>
                  <a:lnTo>
                    <a:pt x="342290" y="0"/>
                  </a:lnTo>
                  <a:close/>
                </a:path>
                <a:path w="626110" h="35560">
                  <a:moveTo>
                    <a:pt x="365887" y="23609"/>
                  </a:moveTo>
                  <a:lnTo>
                    <a:pt x="354088" y="23609"/>
                  </a:lnTo>
                  <a:lnTo>
                    <a:pt x="354088" y="35407"/>
                  </a:lnTo>
                  <a:lnTo>
                    <a:pt x="365887" y="35407"/>
                  </a:lnTo>
                  <a:lnTo>
                    <a:pt x="365887" y="23609"/>
                  </a:lnTo>
                  <a:close/>
                </a:path>
                <a:path w="626110" h="35560">
                  <a:moveTo>
                    <a:pt x="377698" y="23609"/>
                  </a:moveTo>
                  <a:lnTo>
                    <a:pt x="365899" y="23609"/>
                  </a:lnTo>
                  <a:lnTo>
                    <a:pt x="365899" y="35407"/>
                  </a:lnTo>
                  <a:lnTo>
                    <a:pt x="377698" y="35407"/>
                  </a:lnTo>
                  <a:lnTo>
                    <a:pt x="377698" y="23609"/>
                  </a:lnTo>
                  <a:close/>
                </a:path>
                <a:path w="626110" h="35560">
                  <a:moveTo>
                    <a:pt x="401307" y="11811"/>
                  </a:moveTo>
                  <a:lnTo>
                    <a:pt x="389509" y="11811"/>
                  </a:lnTo>
                  <a:lnTo>
                    <a:pt x="389509" y="23609"/>
                  </a:lnTo>
                  <a:lnTo>
                    <a:pt x="401307" y="23609"/>
                  </a:lnTo>
                  <a:lnTo>
                    <a:pt x="401307" y="11811"/>
                  </a:lnTo>
                  <a:close/>
                </a:path>
                <a:path w="626110" h="35560">
                  <a:moveTo>
                    <a:pt x="413105" y="0"/>
                  </a:moveTo>
                  <a:lnTo>
                    <a:pt x="401307" y="0"/>
                  </a:lnTo>
                  <a:lnTo>
                    <a:pt x="401307" y="11798"/>
                  </a:lnTo>
                  <a:lnTo>
                    <a:pt x="413105" y="11798"/>
                  </a:lnTo>
                  <a:lnTo>
                    <a:pt x="413105" y="0"/>
                  </a:lnTo>
                  <a:close/>
                </a:path>
                <a:path w="626110" h="35560">
                  <a:moveTo>
                    <a:pt x="424903" y="11811"/>
                  </a:moveTo>
                  <a:lnTo>
                    <a:pt x="413105" y="11811"/>
                  </a:lnTo>
                  <a:lnTo>
                    <a:pt x="413105" y="23609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lnTo>
                    <a:pt x="424903" y="11811"/>
                  </a:lnTo>
                  <a:close/>
                </a:path>
                <a:path w="626110" h="35560">
                  <a:moveTo>
                    <a:pt x="448513" y="0"/>
                  </a:moveTo>
                  <a:lnTo>
                    <a:pt x="436714" y="0"/>
                  </a:lnTo>
                  <a:lnTo>
                    <a:pt x="424916" y="0"/>
                  </a:lnTo>
                  <a:lnTo>
                    <a:pt x="424916" y="11798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48513" y="0"/>
                  </a:lnTo>
                  <a:close/>
                </a:path>
                <a:path w="626110" h="35560">
                  <a:moveTo>
                    <a:pt x="460311" y="11811"/>
                  </a:moveTo>
                  <a:lnTo>
                    <a:pt x="448513" y="11811"/>
                  </a:lnTo>
                  <a:lnTo>
                    <a:pt x="436714" y="11811"/>
                  </a:lnTo>
                  <a:lnTo>
                    <a:pt x="436714" y="23609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60311" y="35407"/>
                  </a:lnTo>
                  <a:lnTo>
                    <a:pt x="460311" y="23609"/>
                  </a:lnTo>
                  <a:lnTo>
                    <a:pt x="460311" y="11811"/>
                  </a:lnTo>
                  <a:close/>
                </a:path>
                <a:path w="626110" h="35560">
                  <a:moveTo>
                    <a:pt x="472122" y="11811"/>
                  </a:moveTo>
                  <a:lnTo>
                    <a:pt x="460324" y="11811"/>
                  </a:lnTo>
                  <a:lnTo>
                    <a:pt x="460324" y="23609"/>
                  </a:lnTo>
                  <a:lnTo>
                    <a:pt x="472122" y="23609"/>
                  </a:lnTo>
                  <a:lnTo>
                    <a:pt x="472122" y="11811"/>
                  </a:lnTo>
                  <a:close/>
                </a:path>
                <a:path w="626110" h="35560">
                  <a:moveTo>
                    <a:pt x="519328" y="11811"/>
                  </a:moveTo>
                  <a:lnTo>
                    <a:pt x="507530" y="11811"/>
                  </a:lnTo>
                  <a:lnTo>
                    <a:pt x="507530" y="23609"/>
                  </a:lnTo>
                  <a:lnTo>
                    <a:pt x="519328" y="23609"/>
                  </a:lnTo>
                  <a:lnTo>
                    <a:pt x="519328" y="11811"/>
                  </a:lnTo>
                  <a:close/>
                </a:path>
                <a:path w="626110" h="35560">
                  <a:moveTo>
                    <a:pt x="519328" y="0"/>
                  </a:moveTo>
                  <a:lnTo>
                    <a:pt x="507530" y="0"/>
                  </a:ln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19328" y="11798"/>
                  </a:lnTo>
                  <a:lnTo>
                    <a:pt x="519328" y="0"/>
                  </a:lnTo>
                  <a:close/>
                </a:path>
                <a:path w="626110" h="35560">
                  <a:moveTo>
                    <a:pt x="531139" y="11811"/>
                  </a:moveTo>
                  <a:lnTo>
                    <a:pt x="519341" y="11811"/>
                  </a:lnTo>
                  <a:lnTo>
                    <a:pt x="519341" y="23609"/>
                  </a:lnTo>
                  <a:lnTo>
                    <a:pt x="531139" y="23609"/>
                  </a:lnTo>
                  <a:lnTo>
                    <a:pt x="531139" y="11811"/>
                  </a:lnTo>
                  <a:close/>
                </a:path>
                <a:path w="626110" h="35560">
                  <a:moveTo>
                    <a:pt x="531139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31139" y="11798"/>
                  </a:lnTo>
                  <a:lnTo>
                    <a:pt x="531139" y="0"/>
                  </a:lnTo>
                  <a:close/>
                </a:path>
                <a:path w="626110" h="35560">
                  <a:moveTo>
                    <a:pt x="554748" y="0"/>
                  </a:move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54748" y="0"/>
                  </a:lnTo>
                  <a:close/>
                </a:path>
                <a:path w="626110" h="35560">
                  <a:moveTo>
                    <a:pt x="566547" y="11811"/>
                  </a:moveTo>
                  <a:lnTo>
                    <a:pt x="554748" y="11811"/>
                  </a:lnTo>
                  <a:lnTo>
                    <a:pt x="554748" y="23609"/>
                  </a:lnTo>
                  <a:lnTo>
                    <a:pt x="566547" y="23609"/>
                  </a:lnTo>
                  <a:lnTo>
                    <a:pt x="566547" y="11811"/>
                  </a:lnTo>
                  <a:close/>
                </a:path>
                <a:path w="626110" h="35560">
                  <a:moveTo>
                    <a:pt x="578345" y="0"/>
                  </a:moveTo>
                  <a:lnTo>
                    <a:pt x="566547" y="0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26110" h="35560">
                  <a:moveTo>
                    <a:pt x="601954" y="11811"/>
                  </a:moveTo>
                  <a:lnTo>
                    <a:pt x="590156" y="11811"/>
                  </a:lnTo>
                  <a:lnTo>
                    <a:pt x="578358" y="11811"/>
                  </a:lnTo>
                  <a:lnTo>
                    <a:pt x="578358" y="23609"/>
                  </a:lnTo>
                  <a:lnTo>
                    <a:pt x="590156" y="23609"/>
                  </a:lnTo>
                  <a:lnTo>
                    <a:pt x="601954" y="23609"/>
                  </a:lnTo>
                  <a:lnTo>
                    <a:pt x="601954" y="11811"/>
                  </a:lnTo>
                  <a:close/>
                </a:path>
                <a:path w="626110" h="35560">
                  <a:moveTo>
                    <a:pt x="601954" y="0"/>
                  </a:moveTo>
                  <a:lnTo>
                    <a:pt x="590156" y="0"/>
                  </a:lnTo>
                  <a:lnTo>
                    <a:pt x="590156" y="11798"/>
                  </a:lnTo>
                  <a:lnTo>
                    <a:pt x="601954" y="11798"/>
                  </a:lnTo>
                  <a:lnTo>
                    <a:pt x="601954" y="0"/>
                  </a:lnTo>
                  <a:close/>
                </a:path>
                <a:path w="626110" h="35560">
                  <a:moveTo>
                    <a:pt x="625563" y="11811"/>
                  </a:moveTo>
                  <a:lnTo>
                    <a:pt x="613765" y="11811"/>
                  </a:lnTo>
                  <a:lnTo>
                    <a:pt x="601967" y="11811"/>
                  </a:lnTo>
                  <a:lnTo>
                    <a:pt x="601967" y="23609"/>
                  </a:lnTo>
                  <a:lnTo>
                    <a:pt x="613765" y="23609"/>
                  </a:lnTo>
                  <a:lnTo>
                    <a:pt x="625563" y="23609"/>
                  </a:lnTo>
                  <a:lnTo>
                    <a:pt x="625563" y="11811"/>
                  </a:lnTo>
                  <a:close/>
                </a:path>
                <a:path w="626110" h="35560">
                  <a:moveTo>
                    <a:pt x="625563" y="0"/>
                  </a:moveTo>
                  <a:lnTo>
                    <a:pt x="613765" y="0"/>
                  </a:ln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25563" y="11798"/>
                  </a:lnTo>
                  <a:lnTo>
                    <a:pt x="62556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94843" y="4430801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10" h="47625">
                  <a:moveTo>
                    <a:pt x="11798" y="23609"/>
                  </a:move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11798" y="23609"/>
                  </a:lnTo>
                  <a:close/>
                </a:path>
                <a:path w="626110" h="47625">
                  <a:moveTo>
                    <a:pt x="35394" y="35420"/>
                  </a:moveTo>
                  <a:lnTo>
                    <a:pt x="23596" y="35420"/>
                  </a:lnTo>
                  <a:lnTo>
                    <a:pt x="11798" y="35420"/>
                  </a:lnTo>
                  <a:lnTo>
                    <a:pt x="11798" y="47205"/>
                  </a:lnTo>
                  <a:lnTo>
                    <a:pt x="23596" y="47205"/>
                  </a:lnTo>
                  <a:lnTo>
                    <a:pt x="35394" y="47205"/>
                  </a:lnTo>
                  <a:lnTo>
                    <a:pt x="35394" y="35420"/>
                  </a:lnTo>
                  <a:close/>
                </a:path>
                <a:path w="626110" h="47625">
                  <a:moveTo>
                    <a:pt x="35394" y="23609"/>
                  </a:moveTo>
                  <a:lnTo>
                    <a:pt x="23596" y="23609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close/>
                </a:path>
                <a:path w="626110" h="47625">
                  <a:moveTo>
                    <a:pt x="47205" y="23609"/>
                  </a:move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47205" y="23609"/>
                  </a:lnTo>
                  <a:close/>
                </a:path>
                <a:path w="626110" h="47625">
                  <a:moveTo>
                    <a:pt x="59004" y="35420"/>
                  </a:moveTo>
                  <a:lnTo>
                    <a:pt x="47205" y="35420"/>
                  </a:lnTo>
                  <a:lnTo>
                    <a:pt x="35407" y="35420"/>
                  </a:lnTo>
                  <a:lnTo>
                    <a:pt x="35407" y="47205"/>
                  </a:lnTo>
                  <a:lnTo>
                    <a:pt x="47205" y="47205"/>
                  </a:lnTo>
                  <a:lnTo>
                    <a:pt x="59004" y="47205"/>
                  </a:lnTo>
                  <a:lnTo>
                    <a:pt x="59004" y="35420"/>
                  </a:lnTo>
                  <a:close/>
                </a:path>
                <a:path w="626110" h="47625">
                  <a:moveTo>
                    <a:pt x="59004" y="11798"/>
                  </a:moveTo>
                  <a:lnTo>
                    <a:pt x="47205" y="11798"/>
                  </a:lnTo>
                  <a:lnTo>
                    <a:pt x="47205" y="23596"/>
                  </a:lnTo>
                  <a:lnTo>
                    <a:pt x="59004" y="23596"/>
                  </a:lnTo>
                  <a:lnTo>
                    <a:pt x="59004" y="11798"/>
                  </a:lnTo>
                  <a:close/>
                </a:path>
                <a:path w="626110" h="47625">
                  <a:moveTo>
                    <a:pt x="70815" y="35420"/>
                  </a:moveTo>
                  <a:lnTo>
                    <a:pt x="59016" y="35420"/>
                  </a:lnTo>
                  <a:lnTo>
                    <a:pt x="59016" y="47205"/>
                  </a:lnTo>
                  <a:lnTo>
                    <a:pt x="70815" y="47205"/>
                  </a:lnTo>
                  <a:lnTo>
                    <a:pt x="70815" y="35420"/>
                  </a:lnTo>
                  <a:close/>
                </a:path>
                <a:path w="626110" h="47625">
                  <a:moveTo>
                    <a:pt x="70815" y="11798"/>
                  </a:moveTo>
                  <a:lnTo>
                    <a:pt x="59016" y="11798"/>
                  </a:lnTo>
                  <a:lnTo>
                    <a:pt x="59016" y="23596"/>
                  </a:lnTo>
                  <a:lnTo>
                    <a:pt x="70815" y="23596"/>
                  </a:lnTo>
                  <a:lnTo>
                    <a:pt x="70815" y="11798"/>
                  </a:lnTo>
                  <a:close/>
                </a:path>
                <a:path w="626110" h="47625">
                  <a:moveTo>
                    <a:pt x="82613" y="23609"/>
                  </a:moveTo>
                  <a:lnTo>
                    <a:pt x="70815" y="23609"/>
                  </a:ln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09"/>
                  </a:lnTo>
                  <a:close/>
                </a:path>
                <a:path w="626110" h="47625">
                  <a:moveTo>
                    <a:pt x="94411" y="11798"/>
                  </a:moveTo>
                  <a:lnTo>
                    <a:pt x="82613" y="11798"/>
                  </a:lnTo>
                  <a:lnTo>
                    <a:pt x="82613" y="23596"/>
                  </a:lnTo>
                  <a:lnTo>
                    <a:pt x="94411" y="23596"/>
                  </a:lnTo>
                  <a:lnTo>
                    <a:pt x="94411" y="11798"/>
                  </a:lnTo>
                  <a:close/>
                </a:path>
                <a:path w="626110" h="47625">
                  <a:moveTo>
                    <a:pt x="106222" y="23609"/>
                  </a:move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06222" y="23609"/>
                  </a:lnTo>
                  <a:close/>
                </a:path>
                <a:path w="626110" h="47625">
                  <a:moveTo>
                    <a:pt x="129806" y="35420"/>
                  </a:moveTo>
                  <a:lnTo>
                    <a:pt x="118021" y="35420"/>
                  </a:lnTo>
                  <a:lnTo>
                    <a:pt x="118021" y="47205"/>
                  </a:lnTo>
                  <a:lnTo>
                    <a:pt x="129806" y="47205"/>
                  </a:lnTo>
                  <a:lnTo>
                    <a:pt x="129806" y="35420"/>
                  </a:lnTo>
                  <a:close/>
                </a:path>
                <a:path w="626110" h="47625">
                  <a:moveTo>
                    <a:pt x="141617" y="35420"/>
                  </a:moveTo>
                  <a:lnTo>
                    <a:pt x="129832" y="35420"/>
                  </a:lnTo>
                  <a:lnTo>
                    <a:pt x="129832" y="47205"/>
                  </a:lnTo>
                  <a:lnTo>
                    <a:pt x="141617" y="47205"/>
                  </a:lnTo>
                  <a:lnTo>
                    <a:pt x="141617" y="35420"/>
                  </a:lnTo>
                  <a:close/>
                </a:path>
                <a:path w="626110" h="47625">
                  <a:moveTo>
                    <a:pt x="153428" y="11798"/>
                  </a:moveTo>
                  <a:lnTo>
                    <a:pt x="141630" y="11798"/>
                  </a:lnTo>
                  <a:lnTo>
                    <a:pt x="141630" y="23596"/>
                  </a:lnTo>
                  <a:lnTo>
                    <a:pt x="153428" y="23596"/>
                  </a:lnTo>
                  <a:lnTo>
                    <a:pt x="153428" y="11798"/>
                  </a:lnTo>
                  <a:close/>
                </a:path>
                <a:path w="626110" h="47625">
                  <a:moveTo>
                    <a:pt x="165239" y="35420"/>
                  </a:moveTo>
                  <a:lnTo>
                    <a:pt x="153441" y="35420"/>
                  </a:lnTo>
                  <a:lnTo>
                    <a:pt x="153441" y="47205"/>
                  </a:lnTo>
                  <a:lnTo>
                    <a:pt x="165239" y="47205"/>
                  </a:lnTo>
                  <a:lnTo>
                    <a:pt x="165239" y="35420"/>
                  </a:lnTo>
                  <a:close/>
                </a:path>
                <a:path w="626110" h="47625">
                  <a:moveTo>
                    <a:pt x="165239" y="23609"/>
                  </a:move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65239" y="23609"/>
                  </a:lnTo>
                  <a:close/>
                </a:path>
                <a:path w="626110" h="47625">
                  <a:moveTo>
                    <a:pt x="177025" y="11798"/>
                  </a:moveTo>
                  <a:lnTo>
                    <a:pt x="165239" y="11798"/>
                  </a:lnTo>
                  <a:lnTo>
                    <a:pt x="165239" y="23596"/>
                  </a:lnTo>
                  <a:lnTo>
                    <a:pt x="177025" y="23596"/>
                  </a:lnTo>
                  <a:lnTo>
                    <a:pt x="177025" y="11798"/>
                  </a:lnTo>
                  <a:close/>
                </a:path>
                <a:path w="626110" h="47625">
                  <a:moveTo>
                    <a:pt x="188836" y="11798"/>
                  </a:moveTo>
                  <a:lnTo>
                    <a:pt x="177038" y="11798"/>
                  </a:lnTo>
                  <a:lnTo>
                    <a:pt x="177038" y="23596"/>
                  </a:lnTo>
                  <a:lnTo>
                    <a:pt x="188836" y="23596"/>
                  </a:lnTo>
                  <a:lnTo>
                    <a:pt x="188836" y="11798"/>
                  </a:lnTo>
                  <a:close/>
                </a:path>
                <a:path w="626110" h="47625">
                  <a:moveTo>
                    <a:pt x="212432" y="23609"/>
                  </a:moveTo>
                  <a:lnTo>
                    <a:pt x="200647" y="23609"/>
                  </a:ln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close/>
                </a:path>
                <a:path w="626110" h="47625">
                  <a:moveTo>
                    <a:pt x="212432" y="11798"/>
                  </a:moveTo>
                  <a:lnTo>
                    <a:pt x="200647" y="11798"/>
                  </a:lnTo>
                  <a:lnTo>
                    <a:pt x="188849" y="11798"/>
                  </a:lnTo>
                  <a:lnTo>
                    <a:pt x="188849" y="23596"/>
                  </a:lnTo>
                  <a:lnTo>
                    <a:pt x="200647" y="23596"/>
                  </a:lnTo>
                  <a:lnTo>
                    <a:pt x="212432" y="23596"/>
                  </a:lnTo>
                  <a:lnTo>
                    <a:pt x="212432" y="11798"/>
                  </a:lnTo>
                  <a:close/>
                </a:path>
                <a:path w="626110" h="47625">
                  <a:moveTo>
                    <a:pt x="224243" y="35420"/>
                  </a:moveTo>
                  <a:lnTo>
                    <a:pt x="212458" y="35420"/>
                  </a:lnTo>
                  <a:lnTo>
                    <a:pt x="212458" y="47205"/>
                  </a:lnTo>
                  <a:lnTo>
                    <a:pt x="224243" y="47205"/>
                  </a:lnTo>
                  <a:lnTo>
                    <a:pt x="224243" y="35420"/>
                  </a:lnTo>
                  <a:close/>
                </a:path>
                <a:path w="626110" h="47625">
                  <a:moveTo>
                    <a:pt x="224243" y="11798"/>
                  </a:moveTo>
                  <a:lnTo>
                    <a:pt x="212458" y="11798"/>
                  </a:lnTo>
                  <a:lnTo>
                    <a:pt x="212458" y="23596"/>
                  </a:lnTo>
                  <a:lnTo>
                    <a:pt x="224243" y="23596"/>
                  </a:lnTo>
                  <a:lnTo>
                    <a:pt x="224243" y="11798"/>
                  </a:lnTo>
                  <a:close/>
                </a:path>
                <a:path w="626110" h="47625">
                  <a:moveTo>
                    <a:pt x="247853" y="23609"/>
                  </a:moveTo>
                  <a:lnTo>
                    <a:pt x="236054" y="23609"/>
                  </a:lnTo>
                  <a:lnTo>
                    <a:pt x="236054" y="35407"/>
                  </a:lnTo>
                  <a:lnTo>
                    <a:pt x="247853" y="35407"/>
                  </a:lnTo>
                  <a:lnTo>
                    <a:pt x="247853" y="23609"/>
                  </a:lnTo>
                  <a:close/>
                </a:path>
                <a:path w="626110" h="47625">
                  <a:moveTo>
                    <a:pt x="247853" y="11798"/>
                  </a:moveTo>
                  <a:lnTo>
                    <a:pt x="236054" y="11798"/>
                  </a:lnTo>
                  <a:lnTo>
                    <a:pt x="236054" y="23596"/>
                  </a:lnTo>
                  <a:lnTo>
                    <a:pt x="247853" y="23596"/>
                  </a:lnTo>
                  <a:lnTo>
                    <a:pt x="247853" y="11798"/>
                  </a:lnTo>
                  <a:close/>
                </a:path>
                <a:path w="626110" h="47625">
                  <a:moveTo>
                    <a:pt x="259651" y="23609"/>
                  </a:moveTo>
                  <a:lnTo>
                    <a:pt x="247865" y="23609"/>
                  </a:lnTo>
                  <a:lnTo>
                    <a:pt x="247865" y="35407"/>
                  </a:lnTo>
                  <a:lnTo>
                    <a:pt x="259651" y="35407"/>
                  </a:lnTo>
                  <a:lnTo>
                    <a:pt x="259651" y="23609"/>
                  </a:lnTo>
                  <a:close/>
                </a:path>
                <a:path w="626110" h="47625">
                  <a:moveTo>
                    <a:pt x="271462" y="35420"/>
                  </a:moveTo>
                  <a:lnTo>
                    <a:pt x="259664" y="35420"/>
                  </a:lnTo>
                  <a:lnTo>
                    <a:pt x="259664" y="47205"/>
                  </a:lnTo>
                  <a:lnTo>
                    <a:pt x="271462" y="47205"/>
                  </a:lnTo>
                  <a:lnTo>
                    <a:pt x="271462" y="35420"/>
                  </a:lnTo>
                  <a:close/>
                </a:path>
                <a:path w="626110" h="47625">
                  <a:moveTo>
                    <a:pt x="271462" y="11798"/>
                  </a:moveTo>
                  <a:lnTo>
                    <a:pt x="259664" y="11798"/>
                  </a:lnTo>
                  <a:lnTo>
                    <a:pt x="259664" y="23596"/>
                  </a:lnTo>
                  <a:lnTo>
                    <a:pt x="271462" y="23596"/>
                  </a:lnTo>
                  <a:lnTo>
                    <a:pt x="271462" y="11798"/>
                  </a:lnTo>
                  <a:close/>
                </a:path>
                <a:path w="626110" h="47625">
                  <a:moveTo>
                    <a:pt x="306857" y="11798"/>
                  </a:moveTo>
                  <a:lnTo>
                    <a:pt x="295071" y="11798"/>
                  </a:lnTo>
                  <a:lnTo>
                    <a:pt x="283273" y="11798"/>
                  </a:lnTo>
                  <a:lnTo>
                    <a:pt x="283273" y="23596"/>
                  </a:lnTo>
                  <a:lnTo>
                    <a:pt x="295071" y="23596"/>
                  </a:lnTo>
                  <a:lnTo>
                    <a:pt x="306857" y="23596"/>
                  </a:lnTo>
                  <a:lnTo>
                    <a:pt x="306857" y="11798"/>
                  </a:lnTo>
                  <a:close/>
                </a:path>
                <a:path w="626110" h="47625">
                  <a:moveTo>
                    <a:pt x="330479" y="23609"/>
                  </a:moveTo>
                  <a:lnTo>
                    <a:pt x="318681" y="23609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close/>
                </a:path>
                <a:path w="626110" h="47625">
                  <a:moveTo>
                    <a:pt x="354088" y="23609"/>
                  </a:moveTo>
                  <a:lnTo>
                    <a:pt x="342290" y="23609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54088" y="23609"/>
                  </a:lnTo>
                  <a:close/>
                </a:path>
                <a:path w="626110" h="47625">
                  <a:moveTo>
                    <a:pt x="365887" y="11798"/>
                  </a:moveTo>
                  <a:lnTo>
                    <a:pt x="354088" y="11798"/>
                  </a:lnTo>
                  <a:lnTo>
                    <a:pt x="354088" y="23596"/>
                  </a:lnTo>
                  <a:lnTo>
                    <a:pt x="365887" y="23596"/>
                  </a:lnTo>
                  <a:lnTo>
                    <a:pt x="365887" y="11798"/>
                  </a:lnTo>
                  <a:close/>
                </a:path>
                <a:path w="626110" h="47625">
                  <a:moveTo>
                    <a:pt x="389496" y="23609"/>
                  </a:moveTo>
                  <a:lnTo>
                    <a:pt x="377698" y="23609"/>
                  </a:lnTo>
                  <a:lnTo>
                    <a:pt x="365899" y="23609"/>
                  </a:lnTo>
                  <a:lnTo>
                    <a:pt x="365899" y="35407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close/>
                </a:path>
                <a:path w="626110" h="47625">
                  <a:moveTo>
                    <a:pt x="389496" y="11798"/>
                  </a:moveTo>
                  <a:lnTo>
                    <a:pt x="377698" y="11798"/>
                  </a:lnTo>
                  <a:lnTo>
                    <a:pt x="365899" y="11798"/>
                  </a:lnTo>
                  <a:lnTo>
                    <a:pt x="365899" y="23596"/>
                  </a:lnTo>
                  <a:lnTo>
                    <a:pt x="377698" y="23596"/>
                  </a:lnTo>
                  <a:lnTo>
                    <a:pt x="389496" y="23596"/>
                  </a:lnTo>
                  <a:lnTo>
                    <a:pt x="389496" y="11798"/>
                  </a:lnTo>
                  <a:close/>
                </a:path>
                <a:path w="626110" h="47625">
                  <a:moveTo>
                    <a:pt x="413105" y="23609"/>
                  </a:moveTo>
                  <a:lnTo>
                    <a:pt x="401307" y="23609"/>
                  </a:lnTo>
                  <a:lnTo>
                    <a:pt x="401307" y="35407"/>
                  </a:lnTo>
                  <a:lnTo>
                    <a:pt x="413105" y="35407"/>
                  </a:lnTo>
                  <a:lnTo>
                    <a:pt x="413105" y="23609"/>
                  </a:lnTo>
                  <a:close/>
                </a:path>
                <a:path w="626110" h="47625">
                  <a:moveTo>
                    <a:pt x="413105" y="11798"/>
                  </a:moveTo>
                  <a:lnTo>
                    <a:pt x="401307" y="11798"/>
                  </a:lnTo>
                  <a:lnTo>
                    <a:pt x="401307" y="23596"/>
                  </a:lnTo>
                  <a:lnTo>
                    <a:pt x="413105" y="23596"/>
                  </a:lnTo>
                  <a:lnTo>
                    <a:pt x="413105" y="11798"/>
                  </a:lnTo>
                  <a:close/>
                </a:path>
                <a:path w="626110" h="47625">
                  <a:moveTo>
                    <a:pt x="460311" y="23609"/>
                  </a:moveTo>
                  <a:lnTo>
                    <a:pt x="448513" y="23609"/>
                  </a:lnTo>
                  <a:lnTo>
                    <a:pt x="436714" y="23609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60311" y="35407"/>
                  </a:lnTo>
                  <a:lnTo>
                    <a:pt x="460311" y="23609"/>
                  </a:lnTo>
                  <a:close/>
                </a:path>
                <a:path w="626110" h="47625">
                  <a:moveTo>
                    <a:pt x="460311" y="0"/>
                  </a:moveTo>
                  <a:lnTo>
                    <a:pt x="448513" y="0"/>
                  </a:lnTo>
                  <a:lnTo>
                    <a:pt x="448513" y="11798"/>
                  </a:lnTo>
                  <a:lnTo>
                    <a:pt x="436714" y="11798"/>
                  </a:lnTo>
                  <a:lnTo>
                    <a:pt x="436714" y="23596"/>
                  </a:lnTo>
                  <a:lnTo>
                    <a:pt x="448513" y="23596"/>
                  </a:lnTo>
                  <a:lnTo>
                    <a:pt x="460311" y="23596"/>
                  </a:lnTo>
                  <a:lnTo>
                    <a:pt x="460311" y="11798"/>
                  </a:lnTo>
                  <a:lnTo>
                    <a:pt x="460311" y="0"/>
                  </a:lnTo>
                  <a:close/>
                </a:path>
                <a:path w="626110" h="47625">
                  <a:moveTo>
                    <a:pt x="472122" y="23609"/>
                  </a:moveTo>
                  <a:lnTo>
                    <a:pt x="460324" y="23609"/>
                  </a:lnTo>
                  <a:lnTo>
                    <a:pt x="460324" y="35407"/>
                  </a:lnTo>
                  <a:lnTo>
                    <a:pt x="472122" y="35407"/>
                  </a:lnTo>
                  <a:lnTo>
                    <a:pt x="472122" y="23609"/>
                  </a:lnTo>
                  <a:close/>
                </a:path>
                <a:path w="626110" h="47625">
                  <a:moveTo>
                    <a:pt x="483920" y="0"/>
                  </a:moveTo>
                  <a:lnTo>
                    <a:pt x="472122" y="0"/>
                  </a:lnTo>
                  <a:lnTo>
                    <a:pt x="460324" y="0"/>
                  </a:lnTo>
                  <a:lnTo>
                    <a:pt x="460324" y="11798"/>
                  </a:lnTo>
                  <a:lnTo>
                    <a:pt x="472122" y="11798"/>
                  </a:lnTo>
                  <a:lnTo>
                    <a:pt x="472122" y="23596"/>
                  </a:lnTo>
                  <a:lnTo>
                    <a:pt x="483920" y="23596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10" h="47625">
                  <a:moveTo>
                    <a:pt x="495731" y="23609"/>
                  </a:move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495731" y="23609"/>
                  </a:lnTo>
                  <a:close/>
                </a:path>
                <a:path w="626110" h="47625">
                  <a:moveTo>
                    <a:pt x="495731" y="0"/>
                  </a:move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495731" y="0"/>
                  </a:lnTo>
                  <a:close/>
                </a:path>
                <a:path w="626110" h="47625">
                  <a:moveTo>
                    <a:pt x="519328" y="11798"/>
                  </a:moveTo>
                  <a:lnTo>
                    <a:pt x="507530" y="11798"/>
                  </a:lnTo>
                  <a:lnTo>
                    <a:pt x="495731" y="11798"/>
                  </a:lnTo>
                  <a:lnTo>
                    <a:pt x="495731" y="23596"/>
                  </a:lnTo>
                  <a:lnTo>
                    <a:pt x="507530" y="23596"/>
                  </a:lnTo>
                  <a:lnTo>
                    <a:pt x="519328" y="23596"/>
                  </a:lnTo>
                  <a:lnTo>
                    <a:pt x="519328" y="11798"/>
                  </a:lnTo>
                  <a:close/>
                </a:path>
                <a:path w="626110" h="47625">
                  <a:moveTo>
                    <a:pt x="531139" y="11798"/>
                  </a:moveTo>
                  <a:lnTo>
                    <a:pt x="519341" y="11798"/>
                  </a:lnTo>
                  <a:lnTo>
                    <a:pt x="519341" y="23596"/>
                  </a:lnTo>
                  <a:lnTo>
                    <a:pt x="531139" y="23596"/>
                  </a:lnTo>
                  <a:lnTo>
                    <a:pt x="531139" y="11798"/>
                  </a:lnTo>
                  <a:close/>
                </a:path>
                <a:path w="626110" h="47625">
                  <a:moveTo>
                    <a:pt x="542937" y="23609"/>
                  </a:moveTo>
                  <a:lnTo>
                    <a:pt x="531139" y="23609"/>
                  </a:lnTo>
                  <a:lnTo>
                    <a:pt x="531139" y="35407"/>
                  </a:lnTo>
                  <a:lnTo>
                    <a:pt x="542937" y="35407"/>
                  </a:lnTo>
                  <a:lnTo>
                    <a:pt x="542937" y="23609"/>
                  </a:lnTo>
                  <a:close/>
                </a:path>
                <a:path w="626110" h="47625">
                  <a:moveTo>
                    <a:pt x="542937" y="0"/>
                  </a:moveTo>
                  <a:lnTo>
                    <a:pt x="531139" y="0"/>
                  </a:lnTo>
                  <a:lnTo>
                    <a:pt x="531139" y="11798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26110" h="47625">
                  <a:moveTo>
                    <a:pt x="554748" y="23609"/>
                  </a:moveTo>
                  <a:lnTo>
                    <a:pt x="542950" y="23609"/>
                  </a:lnTo>
                  <a:lnTo>
                    <a:pt x="542950" y="35407"/>
                  </a:lnTo>
                  <a:lnTo>
                    <a:pt x="554748" y="35407"/>
                  </a:lnTo>
                  <a:lnTo>
                    <a:pt x="554748" y="23609"/>
                  </a:lnTo>
                  <a:close/>
                </a:path>
                <a:path w="626110" h="47625">
                  <a:moveTo>
                    <a:pt x="554748" y="11798"/>
                  </a:move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54748" y="11798"/>
                  </a:lnTo>
                  <a:close/>
                </a:path>
                <a:path w="626110" h="47625">
                  <a:moveTo>
                    <a:pt x="578345" y="0"/>
                  </a:moveTo>
                  <a:lnTo>
                    <a:pt x="566547" y="0"/>
                  </a:lnTo>
                  <a:lnTo>
                    <a:pt x="554748" y="0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26110" h="47625">
                  <a:moveTo>
                    <a:pt x="590156" y="23609"/>
                  </a:moveTo>
                  <a:lnTo>
                    <a:pt x="578358" y="23609"/>
                  </a:lnTo>
                  <a:lnTo>
                    <a:pt x="578358" y="35407"/>
                  </a:lnTo>
                  <a:lnTo>
                    <a:pt x="590156" y="35407"/>
                  </a:lnTo>
                  <a:lnTo>
                    <a:pt x="590156" y="23609"/>
                  </a:lnTo>
                  <a:close/>
                </a:path>
                <a:path w="626110" h="47625">
                  <a:moveTo>
                    <a:pt x="601954" y="0"/>
                  </a:moveTo>
                  <a:lnTo>
                    <a:pt x="590156" y="0"/>
                  </a:lnTo>
                  <a:lnTo>
                    <a:pt x="578358" y="0"/>
                  </a:lnTo>
                  <a:lnTo>
                    <a:pt x="578358" y="11798"/>
                  </a:lnTo>
                  <a:lnTo>
                    <a:pt x="578358" y="23596"/>
                  </a:lnTo>
                  <a:lnTo>
                    <a:pt x="590156" y="23596"/>
                  </a:lnTo>
                  <a:lnTo>
                    <a:pt x="590156" y="11798"/>
                  </a:lnTo>
                  <a:lnTo>
                    <a:pt x="601954" y="11798"/>
                  </a:lnTo>
                  <a:lnTo>
                    <a:pt x="601954" y="0"/>
                  </a:lnTo>
                  <a:close/>
                </a:path>
                <a:path w="626110" h="47625">
                  <a:moveTo>
                    <a:pt x="625563" y="23609"/>
                  </a:moveTo>
                  <a:lnTo>
                    <a:pt x="613765" y="23609"/>
                  </a:lnTo>
                  <a:lnTo>
                    <a:pt x="613765" y="35407"/>
                  </a:lnTo>
                  <a:lnTo>
                    <a:pt x="625563" y="35407"/>
                  </a:lnTo>
                  <a:lnTo>
                    <a:pt x="625563" y="23609"/>
                  </a:lnTo>
                  <a:close/>
                </a:path>
                <a:path w="626110" h="47625">
                  <a:moveTo>
                    <a:pt x="625563" y="0"/>
                  </a:moveTo>
                  <a:lnTo>
                    <a:pt x="613765" y="0"/>
                  </a:ln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13765" y="23596"/>
                  </a:lnTo>
                  <a:lnTo>
                    <a:pt x="625563" y="23596"/>
                  </a:lnTo>
                  <a:lnTo>
                    <a:pt x="625563" y="11798"/>
                  </a:lnTo>
                  <a:lnTo>
                    <a:pt x="62556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106641" y="4466221"/>
              <a:ext cx="601980" cy="47625"/>
            </a:xfrm>
            <a:custGeom>
              <a:avLst/>
              <a:gdLst/>
              <a:ahLst/>
              <a:cxnLst/>
              <a:rect l="l" t="t" r="r" b="b"/>
              <a:pathLst>
                <a:path w="601980" h="47625">
                  <a:moveTo>
                    <a:pt x="11798" y="23596"/>
                  </a:moveTo>
                  <a:lnTo>
                    <a:pt x="0" y="23596"/>
                  </a:lnTo>
                  <a:lnTo>
                    <a:pt x="0" y="35394"/>
                  </a:lnTo>
                  <a:lnTo>
                    <a:pt x="11798" y="35394"/>
                  </a:lnTo>
                  <a:lnTo>
                    <a:pt x="11798" y="23596"/>
                  </a:lnTo>
                  <a:close/>
                </a:path>
                <a:path w="601980" h="47625">
                  <a:moveTo>
                    <a:pt x="23596" y="35407"/>
                  </a:moveTo>
                  <a:lnTo>
                    <a:pt x="11798" y="35407"/>
                  </a:lnTo>
                  <a:lnTo>
                    <a:pt x="11798" y="47193"/>
                  </a:lnTo>
                  <a:lnTo>
                    <a:pt x="23596" y="47193"/>
                  </a:lnTo>
                  <a:lnTo>
                    <a:pt x="23596" y="35407"/>
                  </a:lnTo>
                  <a:close/>
                </a:path>
                <a:path w="601980" h="47625">
                  <a:moveTo>
                    <a:pt x="23596" y="11811"/>
                  </a:moveTo>
                  <a:lnTo>
                    <a:pt x="11798" y="11811"/>
                  </a:lnTo>
                  <a:lnTo>
                    <a:pt x="11798" y="23596"/>
                  </a:lnTo>
                  <a:lnTo>
                    <a:pt x="23596" y="23596"/>
                  </a:lnTo>
                  <a:lnTo>
                    <a:pt x="23596" y="11811"/>
                  </a:lnTo>
                  <a:close/>
                </a:path>
                <a:path w="601980" h="47625">
                  <a:moveTo>
                    <a:pt x="82613" y="11811"/>
                  </a:moveTo>
                  <a:lnTo>
                    <a:pt x="70815" y="11811"/>
                  </a:lnTo>
                  <a:lnTo>
                    <a:pt x="59016" y="11811"/>
                  </a:lnTo>
                  <a:lnTo>
                    <a:pt x="59016" y="23596"/>
                  </a:lnTo>
                  <a:lnTo>
                    <a:pt x="70815" y="23596"/>
                  </a:lnTo>
                  <a:lnTo>
                    <a:pt x="70815" y="35394"/>
                  </a:lnTo>
                  <a:lnTo>
                    <a:pt x="82613" y="35394"/>
                  </a:lnTo>
                  <a:lnTo>
                    <a:pt x="82613" y="23596"/>
                  </a:lnTo>
                  <a:lnTo>
                    <a:pt x="82613" y="11811"/>
                  </a:lnTo>
                  <a:close/>
                </a:path>
                <a:path w="601980" h="47625">
                  <a:moveTo>
                    <a:pt x="106222" y="11811"/>
                  </a:moveTo>
                  <a:lnTo>
                    <a:pt x="94424" y="11811"/>
                  </a:lnTo>
                  <a:lnTo>
                    <a:pt x="82626" y="11811"/>
                  </a:lnTo>
                  <a:lnTo>
                    <a:pt x="82626" y="23596"/>
                  </a:lnTo>
                  <a:lnTo>
                    <a:pt x="82626" y="35394"/>
                  </a:lnTo>
                  <a:lnTo>
                    <a:pt x="94424" y="35394"/>
                  </a:lnTo>
                  <a:lnTo>
                    <a:pt x="94424" y="23596"/>
                  </a:lnTo>
                  <a:lnTo>
                    <a:pt x="106222" y="23596"/>
                  </a:lnTo>
                  <a:lnTo>
                    <a:pt x="106222" y="11811"/>
                  </a:lnTo>
                  <a:close/>
                </a:path>
                <a:path w="601980" h="47625">
                  <a:moveTo>
                    <a:pt x="118008" y="23596"/>
                  </a:moveTo>
                  <a:lnTo>
                    <a:pt x="106222" y="23596"/>
                  </a:lnTo>
                  <a:lnTo>
                    <a:pt x="106222" y="35394"/>
                  </a:lnTo>
                  <a:lnTo>
                    <a:pt x="118008" y="35394"/>
                  </a:lnTo>
                  <a:lnTo>
                    <a:pt x="118008" y="23596"/>
                  </a:lnTo>
                  <a:close/>
                </a:path>
                <a:path w="601980" h="47625">
                  <a:moveTo>
                    <a:pt x="129819" y="23596"/>
                  </a:moveTo>
                  <a:lnTo>
                    <a:pt x="118033" y="23596"/>
                  </a:lnTo>
                  <a:lnTo>
                    <a:pt x="118033" y="35394"/>
                  </a:lnTo>
                  <a:lnTo>
                    <a:pt x="129819" y="35394"/>
                  </a:lnTo>
                  <a:lnTo>
                    <a:pt x="129819" y="23596"/>
                  </a:lnTo>
                  <a:close/>
                </a:path>
                <a:path w="601980" h="47625">
                  <a:moveTo>
                    <a:pt x="141630" y="11811"/>
                  </a:moveTo>
                  <a:lnTo>
                    <a:pt x="129832" y="11811"/>
                  </a:lnTo>
                  <a:lnTo>
                    <a:pt x="129832" y="23596"/>
                  </a:lnTo>
                  <a:lnTo>
                    <a:pt x="141630" y="23596"/>
                  </a:lnTo>
                  <a:lnTo>
                    <a:pt x="141630" y="11811"/>
                  </a:lnTo>
                  <a:close/>
                </a:path>
                <a:path w="601980" h="47625">
                  <a:moveTo>
                    <a:pt x="165227" y="23596"/>
                  </a:moveTo>
                  <a:lnTo>
                    <a:pt x="153441" y="23596"/>
                  </a:lnTo>
                  <a:lnTo>
                    <a:pt x="153441" y="11811"/>
                  </a:lnTo>
                  <a:lnTo>
                    <a:pt x="141643" y="11811"/>
                  </a:lnTo>
                  <a:lnTo>
                    <a:pt x="141643" y="23596"/>
                  </a:lnTo>
                  <a:lnTo>
                    <a:pt x="141643" y="35394"/>
                  </a:lnTo>
                  <a:lnTo>
                    <a:pt x="153441" y="35394"/>
                  </a:lnTo>
                  <a:lnTo>
                    <a:pt x="165227" y="35394"/>
                  </a:lnTo>
                  <a:lnTo>
                    <a:pt x="165227" y="23596"/>
                  </a:lnTo>
                  <a:close/>
                </a:path>
                <a:path w="601980" h="47625">
                  <a:moveTo>
                    <a:pt x="177038" y="23596"/>
                  </a:moveTo>
                  <a:lnTo>
                    <a:pt x="165239" y="23596"/>
                  </a:lnTo>
                  <a:lnTo>
                    <a:pt x="165239" y="35394"/>
                  </a:lnTo>
                  <a:lnTo>
                    <a:pt x="177038" y="35394"/>
                  </a:lnTo>
                  <a:lnTo>
                    <a:pt x="177038" y="23596"/>
                  </a:lnTo>
                  <a:close/>
                </a:path>
                <a:path w="601980" h="47625">
                  <a:moveTo>
                    <a:pt x="200634" y="11811"/>
                  </a:moveTo>
                  <a:lnTo>
                    <a:pt x="188849" y="11811"/>
                  </a:lnTo>
                  <a:lnTo>
                    <a:pt x="177050" y="11811"/>
                  </a:lnTo>
                  <a:lnTo>
                    <a:pt x="177050" y="23596"/>
                  </a:lnTo>
                  <a:lnTo>
                    <a:pt x="188849" y="23596"/>
                  </a:lnTo>
                  <a:lnTo>
                    <a:pt x="200634" y="23596"/>
                  </a:lnTo>
                  <a:lnTo>
                    <a:pt x="200634" y="11811"/>
                  </a:lnTo>
                  <a:close/>
                </a:path>
                <a:path w="601980" h="47625">
                  <a:moveTo>
                    <a:pt x="212445" y="23596"/>
                  </a:moveTo>
                  <a:lnTo>
                    <a:pt x="200660" y="23596"/>
                  </a:lnTo>
                  <a:lnTo>
                    <a:pt x="200660" y="35394"/>
                  </a:lnTo>
                  <a:lnTo>
                    <a:pt x="212445" y="35394"/>
                  </a:lnTo>
                  <a:lnTo>
                    <a:pt x="212445" y="23596"/>
                  </a:lnTo>
                  <a:close/>
                </a:path>
                <a:path w="601980" h="47625">
                  <a:moveTo>
                    <a:pt x="224256" y="23596"/>
                  </a:moveTo>
                  <a:lnTo>
                    <a:pt x="212458" y="23596"/>
                  </a:lnTo>
                  <a:lnTo>
                    <a:pt x="212458" y="35394"/>
                  </a:lnTo>
                  <a:lnTo>
                    <a:pt x="224256" y="35394"/>
                  </a:lnTo>
                  <a:lnTo>
                    <a:pt x="224256" y="23596"/>
                  </a:lnTo>
                  <a:close/>
                </a:path>
                <a:path w="601980" h="47625">
                  <a:moveTo>
                    <a:pt x="236054" y="11811"/>
                  </a:moveTo>
                  <a:lnTo>
                    <a:pt x="224256" y="11811"/>
                  </a:lnTo>
                  <a:lnTo>
                    <a:pt x="224256" y="23596"/>
                  </a:lnTo>
                  <a:lnTo>
                    <a:pt x="236054" y="23596"/>
                  </a:lnTo>
                  <a:lnTo>
                    <a:pt x="236054" y="11811"/>
                  </a:lnTo>
                  <a:close/>
                </a:path>
                <a:path w="601980" h="47625">
                  <a:moveTo>
                    <a:pt x="259664" y="11811"/>
                  </a:moveTo>
                  <a:lnTo>
                    <a:pt x="247865" y="11811"/>
                  </a:lnTo>
                  <a:lnTo>
                    <a:pt x="247865" y="23596"/>
                  </a:lnTo>
                  <a:lnTo>
                    <a:pt x="247865" y="35394"/>
                  </a:lnTo>
                  <a:lnTo>
                    <a:pt x="259664" y="35394"/>
                  </a:lnTo>
                  <a:lnTo>
                    <a:pt x="259664" y="23596"/>
                  </a:lnTo>
                  <a:lnTo>
                    <a:pt x="259664" y="11811"/>
                  </a:lnTo>
                  <a:close/>
                </a:path>
                <a:path w="601980" h="47625">
                  <a:moveTo>
                    <a:pt x="259664" y="0"/>
                  </a:moveTo>
                  <a:lnTo>
                    <a:pt x="247865" y="0"/>
                  </a:lnTo>
                  <a:lnTo>
                    <a:pt x="247865" y="11785"/>
                  </a:lnTo>
                  <a:lnTo>
                    <a:pt x="259664" y="11785"/>
                  </a:lnTo>
                  <a:lnTo>
                    <a:pt x="259664" y="0"/>
                  </a:lnTo>
                  <a:close/>
                </a:path>
                <a:path w="601980" h="47625">
                  <a:moveTo>
                    <a:pt x="271475" y="11811"/>
                  </a:moveTo>
                  <a:lnTo>
                    <a:pt x="259676" y="11811"/>
                  </a:lnTo>
                  <a:lnTo>
                    <a:pt x="259676" y="23596"/>
                  </a:lnTo>
                  <a:lnTo>
                    <a:pt x="271475" y="23596"/>
                  </a:lnTo>
                  <a:lnTo>
                    <a:pt x="271475" y="11811"/>
                  </a:lnTo>
                  <a:close/>
                </a:path>
                <a:path w="601980" h="47625">
                  <a:moveTo>
                    <a:pt x="295059" y="23596"/>
                  </a:moveTo>
                  <a:lnTo>
                    <a:pt x="283273" y="23596"/>
                  </a:lnTo>
                  <a:lnTo>
                    <a:pt x="283273" y="35394"/>
                  </a:lnTo>
                  <a:lnTo>
                    <a:pt x="295059" y="35394"/>
                  </a:lnTo>
                  <a:lnTo>
                    <a:pt x="295059" y="23596"/>
                  </a:lnTo>
                  <a:close/>
                </a:path>
                <a:path w="601980" h="47625">
                  <a:moveTo>
                    <a:pt x="295059" y="0"/>
                  </a:moveTo>
                  <a:lnTo>
                    <a:pt x="283273" y="0"/>
                  </a:lnTo>
                  <a:lnTo>
                    <a:pt x="271475" y="0"/>
                  </a:lnTo>
                  <a:lnTo>
                    <a:pt x="259676" y="0"/>
                  </a:lnTo>
                  <a:lnTo>
                    <a:pt x="259676" y="11785"/>
                  </a:lnTo>
                  <a:lnTo>
                    <a:pt x="271475" y="11785"/>
                  </a:lnTo>
                  <a:lnTo>
                    <a:pt x="283273" y="11785"/>
                  </a:lnTo>
                  <a:lnTo>
                    <a:pt x="295059" y="11785"/>
                  </a:lnTo>
                  <a:lnTo>
                    <a:pt x="295059" y="0"/>
                  </a:lnTo>
                  <a:close/>
                </a:path>
                <a:path w="601980" h="47625">
                  <a:moveTo>
                    <a:pt x="306882" y="23596"/>
                  </a:moveTo>
                  <a:lnTo>
                    <a:pt x="295084" y="23596"/>
                  </a:lnTo>
                  <a:lnTo>
                    <a:pt x="295084" y="35394"/>
                  </a:lnTo>
                  <a:lnTo>
                    <a:pt x="306882" y="35394"/>
                  </a:lnTo>
                  <a:lnTo>
                    <a:pt x="306882" y="23596"/>
                  </a:lnTo>
                  <a:close/>
                </a:path>
                <a:path w="601980" h="47625">
                  <a:moveTo>
                    <a:pt x="318681" y="0"/>
                  </a:moveTo>
                  <a:lnTo>
                    <a:pt x="306882" y="0"/>
                  </a:lnTo>
                  <a:lnTo>
                    <a:pt x="306882" y="11785"/>
                  </a:lnTo>
                  <a:lnTo>
                    <a:pt x="318681" y="11785"/>
                  </a:lnTo>
                  <a:lnTo>
                    <a:pt x="318681" y="0"/>
                  </a:lnTo>
                  <a:close/>
                </a:path>
                <a:path w="601980" h="47625">
                  <a:moveTo>
                    <a:pt x="342290" y="11811"/>
                  </a:moveTo>
                  <a:lnTo>
                    <a:pt x="330492" y="11811"/>
                  </a:lnTo>
                  <a:lnTo>
                    <a:pt x="330492" y="23596"/>
                  </a:lnTo>
                  <a:lnTo>
                    <a:pt x="342290" y="23596"/>
                  </a:lnTo>
                  <a:lnTo>
                    <a:pt x="342290" y="11811"/>
                  </a:lnTo>
                  <a:close/>
                </a:path>
                <a:path w="601980" h="47625">
                  <a:moveTo>
                    <a:pt x="342290" y="0"/>
                  </a:moveTo>
                  <a:lnTo>
                    <a:pt x="330492" y="0"/>
                  </a:lnTo>
                  <a:lnTo>
                    <a:pt x="330492" y="11785"/>
                  </a:lnTo>
                  <a:lnTo>
                    <a:pt x="342290" y="11785"/>
                  </a:lnTo>
                  <a:lnTo>
                    <a:pt x="342290" y="0"/>
                  </a:lnTo>
                  <a:close/>
                </a:path>
                <a:path w="601980" h="47625">
                  <a:moveTo>
                    <a:pt x="354088" y="23596"/>
                  </a:moveTo>
                  <a:lnTo>
                    <a:pt x="342290" y="23596"/>
                  </a:lnTo>
                  <a:lnTo>
                    <a:pt x="342290" y="35394"/>
                  </a:lnTo>
                  <a:lnTo>
                    <a:pt x="354088" y="35394"/>
                  </a:lnTo>
                  <a:lnTo>
                    <a:pt x="354088" y="23596"/>
                  </a:lnTo>
                  <a:close/>
                </a:path>
                <a:path w="601980" h="47625">
                  <a:moveTo>
                    <a:pt x="377698" y="11811"/>
                  </a:moveTo>
                  <a:lnTo>
                    <a:pt x="365899" y="11811"/>
                  </a:lnTo>
                  <a:lnTo>
                    <a:pt x="354101" y="11811"/>
                  </a:lnTo>
                  <a:lnTo>
                    <a:pt x="354101" y="23596"/>
                  </a:lnTo>
                  <a:lnTo>
                    <a:pt x="354101" y="35394"/>
                  </a:lnTo>
                  <a:lnTo>
                    <a:pt x="365899" y="35394"/>
                  </a:lnTo>
                  <a:lnTo>
                    <a:pt x="365899" y="23596"/>
                  </a:lnTo>
                  <a:lnTo>
                    <a:pt x="377698" y="23596"/>
                  </a:lnTo>
                  <a:lnTo>
                    <a:pt x="377698" y="11811"/>
                  </a:lnTo>
                  <a:close/>
                </a:path>
                <a:path w="601980" h="47625">
                  <a:moveTo>
                    <a:pt x="377698" y="0"/>
                  </a:moveTo>
                  <a:lnTo>
                    <a:pt x="365899" y="0"/>
                  </a:lnTo>
                  <a:lnTo>
                    <a:pt x="365899" y="11785"/>
                  </a:lnTo>
                  <a:lnTo>
                    <a:pt x="377698" y="11785"/>
                  </a:lnTo>
                  <a:lnTo>
                    <a:pt x="377698" y="0"/>
                  </a:lnTo>
                  <a:close/>
                </a:path>
                <a:path w="601980" h="47625">
                  <a:moveTo>
                    <a:pt x="401307" y="0"/>
                  </a:moveTo>
                  <a:lnTo>
                    <a:pt x="389509" y="0"/>
                  </a:lnTo>
                  <a:lnTo>
                    <a:pt x="377710" y="0"/>
                  </a:lnTo>
                  <a:lnTo>
                    <a:pt x="377710" y="11785"/>
                  </a:lnTo>
                  <a:lnTo>
                    <a:pt x="389509" y="11785"/>
                  </a:lnTo>
                  <a:lnTo>
                    <a:pt x="401307" y="11785"/>
                  </a:lnTo>
                  <a:lnTo>
                    <a:pt x="401307" y="0"/>
                  </a:lnTo>
                  <a:close/>
                </a:path>
                <a:path w="601980" h="47625">
                  <a:moveTo>
                    <a:pt x="413105" y="11811"/>
                  </a:moveTo>
                  <a:lnTo>
                    <a:pt x="401307" y="11811"/>
                  </a:lnTo>
                  <a:lnTo>
                    <a:pt x="389509" y="11811"/>
                  </a:lnTo>
                  <a:lnTo>
                    <a:pt x="377710" y="11811"/>
                  </a:lnTo>
                  <a:lnTo>
                    <a:pt x="377710" y="23596"/>
                  </a:lnTo>
                  <a:lnTo>
                    <a:pt x="377710" y="35394"/>
                  </a:lnTo>
                  <a:lnTo>
                    <a:pt x="389509" y="35394"/>
                  </a:lnTo>
                  <a:lnTo>
                    <a:pt x="401307" y="35394"/>
                  </a:lnTo>
                  <a:lnTo>
                    <a:pt x="401307" y="23596"/>
                  </a:lnTo>
                  <a:lnTo>
                    <a:pt x="413105" y="23596"/>
                  </a:lnTo>
                  <a:lnTo>
                    <a:pt x="413105" y="11811"/>
                  </a:lnTo>
                  <a:close/>
                </a:path>
                <a:path w="601980" h="47625">
                  <a:moveTo>
                    <a:pt x="424916" y="0"/>
                  </a:moveTo>
                  <a:lnTo>
                    <a:pt x="413118" y="0"/>
                  </a:lnTo>
                  <a:lnTo>
                    <a:pt x="413118" y="11785"/>
                  </a:lnTo>
                  <a:lnTo>
                    <a:pt x="424916" y="11785"/>
                  </a:lnTo>
                  <a:lnTo>
                    <a:pt x="424916" y="0"/>
                  </a:lnTo>
                  <a:close/>
                </a:path>
                <a:path w="601980" h="47625">
                  <a:moveTo>
                    <a:pt x="436714" y="11811"/>
                  </a:moveTo>
                  <a:lnTo>
                    <a:pt x="424916" y="11811"/>
                  </a:lnTo>
                  <a:lnTo>
                    <a:pt x="413118" y="11811"/>
                  </a:lnTo>
                  <a:lnTo>
                    <a:pt x="413118" y="23596"/>
                  </a:lnTo>
                  <a:lnTo>
                    <a:pt x="413118" y="35394"/>
                  </a:lnTo>
                  <a:lnTo>
                    <a:pt x="424916" y="35394"/>
                  </a:lnTo>
                  <a:lnTo>
                    <a:pt x="424916" y="23596"/>
                  </a:lnTo>
                  <a:lnTo>
                    <a:pt x="436714" y="23596"/>
                  </a:lnTo>
                  <a:lnTo>
                    <a:pt x="436714" y="11811"/>
                  </a:lnTo>
                  <a:close/>
                </a:path>
                <a:path w="601980" h="47625">
                  <a:moveTo>
                    <a:pt x="448513" y="23596"/>
                  </a:moveTo>
                  <a:lnTo>
                    <a:pt x="436714" y="23596"/>
                  </a:lnTo>
                  <a:lnTo>
                    <a:pt x="436714" y="35394"/>
                  </a:lnTo>
                  <a:lnTo>
                    <a:pt x="448513" y="35394"/>
                  </a:lnTo>
                  <a:lnTo>
                    <a:pt x="448513" y="23596"/>
                  </a:lnTo>
                  <a:close/>
                </a:path>
                <a:path w="601980" h="47625">
                  <a:moveTo>
                    <a:pt x="472122" y="23596"/>
                  </a:moveTo>
                  <a:lnTo>
                    <a:pt x="460324" y="23596"/>
                  </a:lnTo>
                  <a:lnTo>
                    <a:pt x="448525" y="23596"/>
                  </a:lnTo>
                  <a:lnTo>
                    <a:pt x="448525" y="35394"/>
                  </a:lnTo>
                  <a:lnTo>
                    <a:pt x="460324" y="35394"/>
                  </a:lnTo>
                  <a:lnTo>
                    <a:pt x="472122" y="35394"/>
                  </a:lnTo>
                  <a:lnTo>
                    <a:pt x="472122" y="23596"/>
                  </a:lnTo>
                  <a:close/>
                </a:path>
                <a:path w="601980" h="47625">
                  <a:moveTo>
                    <a:pt x="472122" y="0"/>
                  </a:moveTo>
                  <a:lnTo>
                    <a:pt x="460324" y="0"/>
                  </a:lnTo>
                  <a:lnTo>
                    <a:pt x="448525" y="0"/>
                  </a:lnTo>
                  <a:lnTo>
                    <a:pt x="448525" y="11785"/>
                  </a:lnTo>
                  <a:lnTo>
                    <a:pt x="460324" y="11785"/>
                  </a:lnTo>
                  <a:lnTo>
                    <a:pt x="472122" y="11785"/>
                  </a:lnTo>
                  <a:lnTo>
                    <a:pt x="472122" y="0"/>
                  </a:lnTo>
                  <a:close/>
                </a:path>
                <a:path w="601980" h="47625">
                  <a:moveTo>
                    <a:pt x="483933" y="0"/>
                  </a:moveTo>
                  <a:lnTo>
                    <a:pt x="472135" y="0"/>
                  </a:lnTo>
                  <a:lnTo>
                    <a:pt x="472135" y="11785"/>
                  </a:lnTo>
                  <a:lnTo>
                    <a:pt x="483933" y="11785"/>
                  </a:lnTo>
                  <a:lnTo>
                    <a:pt x="483933" y="0"/>
                  </a:lnTo>
                  <a:close/>
                </a:path>
                <a:path w="601980" h="47625">
                  <a:moveTo>
                    <a:pt x="507530" y="23596"/>
                  </a:moveTo>
                  <a:lnTo>
                    <a:pt x="495731" y="23596"/>
                  </a:lnTo>
                  <a:lnTo>
                    <a:pt x="483933" y="23596"/>
                  </a:lnTo>
                  <a:lnTo>
                    <a:pt x="472135" y="23596"/>
                  </a:lnTo>
                  <a:lnTo>
                    <a:pt x="472135" y="35394"/>
                  </a:lnTo>
                  <a:lnTo>
                    <a:pt x="483933" y="35394"/>
                  </a:lnTo>
                  <a:lnTo>
                    <a:pt x="495731" y="35394"/>
                  </a:lnTo>
                  <a:lnTo>
                    <a:pt x="507530" y="35394"/>
                  </a:lnTo>
                  <a:lnTo>
                    <a:pt x="507530" y="23596"/>
                  </a:lnTo>
                  <a:close/>
                </a:path>
                <a:path w="601980" h="47625">
                  <a:moveTo>
                    <a:pt x="519341" y="23596"/>
                  </a:moveTo>
                  <a:lnTo>
                    <a:pt x="507542" y="23596"/>
                  </a:lnTo>
                  <a:lnTo>
                    <a:pt x="507542" y="35394"/>
                  </a:lnTo>
                  <a:lnTo>
                    <a:pt x="519341" y="35394"/>
                  </a:lnTo>
                  <a:lnTo>
                    <a:pt x="519341" y="23596"/>
                  </a:lnTo>
                  <a:close/>
                </a:path>
                <a:path w="601980" h="47625">
                  <a:moveTo>
                    <a:pt x="531139" y="11811"/>
                  </a:moveTo>
                  <a:lnTo>
                    <a:pt x="519341" y="11811"/>
                  </a:lnTo>
                  <a:lnTo>
                    <a:pt x="519341" y="23596"/>
                  </a:lnTo>
                  <a:lnTo>
                    <a:pt x="531139" y="23596"/>
                  </a:lnTo>
                  <a:lnTo>
                    <a:pt x="531139" y="11811"/>
                  </a:lnTo>
                  <a:close/>
                </a:path>
                <a:path w="601980" h="47625">
                  <a:moveTo>
                    <a:pt x="531139" y="0"/>
                  </a:moveTo>
                  <a:lnTo>
                    <a:pt x="519341" y="0"/>
                  </a:lnTo>
                  <a:lnTo>
                    <a:pt x="519341" y="11785"/>
                  </a:lnTo>
                  <a:lnTo>
                    <a:pt x="531139" y="11785"/>
                  </a:lnTo>
                  <a:lnTo>
                    <a:pt x="531139" y="0"/>
                  </a:lnTo>
                  <a:close/>
                </a:path>
                <a:path w="601980" h="47625">
                  <a:moveTo>
                    <a:pt x="542950" y="11811"/>
                  </a:moveTo>
                  <a:lnTo>
                    <a:pt x="531152" y="11811"/>
                  </a:lnTo>
                  <a:lnTo>
                    <a:pt x="531152" y="23596"/>
                  </a:lnTo>
                  <a:lnTo>
                    <a:pt x="531152" y="35394"/>
                  </a:lnTo>
                  <a:lnTo>
                    <a:pt x="542950" y="35394"/>
                  </a:lnTo>
                  <a:lnTo>
                    <a:pt x="542950" y="23596"/>
                  </a:lnTo>
                  <a:lnTo>
                    <a:pt x="542950" y="11811"/>
                  </a:lnTo>
                  <a:close/>
                </a:path>
                <a:path w="601980" h="47625">
                  <a:moveTo>
                    <a:pt x="542950" y="0"/>
                  </a:moveTo>
                  <a:lnTo>
                    <a:pt x="531152" y="0"/>
                  </a:lnTo>
                  <a:lnTo>
                    <a:pt x="531152" y="11785"/>
                  </a:lnTo>
                  <a:lnTo>
                    <a:pt x="542950" y="11785"/>
                  </a:lnTo>
                  <a:lnTo>
                    <a:pt x="542950" y="0"/>
                  </a:lnTo>
                  <a:close/>
                </a:path>
                <a:path w="601980" h="47625">
                  <a:moveTo>
                    <a:pt x="566547" y="11811"/>
                  </a:moveTo>
                  <a:lnTo>
                    <a:pt x="554748" y="11811"/>
                  </a:lnTo>
                  <a:lnTo>
                    <a:pt x="554748" y="23596"/>
                  </a:lnTo>
                  <a:lnTo>
                    <a:pt x="566547" y="23596"/>
                  </a:lnTo>
                  <a:lnTo>
                    <a:pt x="566547" y="11811"/>
                  </a:lnTo>
                  <a:close/>
                </a:path>
                <a:path w="601980" h="47625">
                  <a:moveTo>
                    <a:pt x="590156" y="11811"/>
                  </a:moveTo>
                  <a:lnTo>
                    <a:pt x="578358" y="11811"/>
                  </a:lnTo>
                  <a:lnTo>
                    <a:pt x="566559" y="11811"/>
                  </a:lnTo>
                  <a:lnTo>
                    <a:pt x="566559" y="23596"/>
                  </a:lnTo>
                  <a:lnTo>
                    <a:pt x="578358" y="23596"/>
                  </a:lnTo>
                  <a:lnTo>
                    <a:pt x="578358" y="35394"/>
                  </a:lnTo>
                  <a:lnTo>
                    <a:pt x="590156" y="35394"/>
                  </a:lnTo>
                  <a:lnTo>
                    <a:pt x="590156" y="23596"/>
                  </a:lnTo>
                  <a:lnTo>
                    <a:pt x="590156" y="11811"/>
                  </a:lnTo>
                  <a:close/>
                </a:path>
                <a:path w="601980" h="47625">
                  <a:moveTo>
                    <a:pt x="590156" y="0"/>
                  </a:moveTo>
                  <a:lnTo>
                    <a:pt x="578358" y="0"/>
                  </a:lnTo>
                  <a:lnTo>
                    <a:pt x="566559" y="0"/>
                  </a:lnTo>
                  <a:lnTo>
                    <a:pt x="566559" y="11785"/>
                  </a:lnTo>
                  <a:lnTo>
                    <a:pt x="578358" y="11785"/>
                  </a:lnTo>
                  <a:lnTo>
                    <a:pt x="590156" y="11785"/>
                  </a:lnTo>
                  <a:lnTo>
                    <a:pt x="590156" y="0"/>
                  </a:lnTo>
                  <a:close/>
                </a:path>
                <a:path w="601980" h="47625">
                  <a:moveTo>
                    <a:pt x="601967" y="11811"/>
                  </a:moveTo>
                  <a:lnTo>
                    <a:pt x="590169" y="11811"/>
                  </a:lnTo>
                  <a:lnTo>
                    <a:pt x="590169" y="23596"/>
                  </a:lnTo>
                  <a:lnTo>
                    <a:pt x="601967" y="23596"/>
                  </a:lnTo>
                  <a:lnTo>
                    <a:pt x="601967" y="118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94843" y="4501629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10" h="35560">
                  <a:moveTo>
                    <a:pt x="35394" y="11798"/>
                  </a:moveTo>
                  <a:lnTo>
                    <a:pt x="23596" y="11798"/>
                  </a:lnTo>
                  <a:lnTo>
                    <a:pt x="23596" y="23596"/>
                  </a:lnTo>
                  <a:lnTo>
                    <a:pt x="11798" y="23596"/>
                  </a:lnTo>
                  <a:lnTo>
                    <a:pt x="11798" y="11798"/>
                  </a:lnTo>
                  <a:lnTo>
                    <a:pt x="0" y="11798"/>
                  </a:lnTo>
                  <a:lnTo>
                    <a:pt x="0" y="23596"/>
                  </a:lnTo>
                  <a:lnTo>
                    <a:pt x="0" y="35394"/>
                  </a:lnTo>
                  <a:lnTo>
                    <a:pt x="11798" y="35394"/>
                  </a:lnTo>
                  <a:lnTo>
                    <a:pt x="23596" y="35394"/>
                  </a:lnTo>
                  <a:lnTo>
                    <a:pt x="35394" y="35394"/>
                  </a:lnTo>
                  <a:lnTo>
                    <a:pt x="35394" y="23596"/>
                  </a:lnTo>
                  <a:lnTo>
                    <a:pt x="35394" y="11798"/>
                  </a:lnTo>
                  <a:close/>
                </a:path>
                <a:path w="626110" h="35560">
                  <a:moveTo>
                    <a:pt x="35394" y="0"/>
                  </a:moveTo>
                  <a:lnTo>
                    <a:pt x="23596" y="0"/>
                  </a:lnTo>
                  <a:lnTo>
                    <a:pt x="23596" y="11785"/>
                  </a:lnTo>
                  <a:lnTo>
                    <a:pt x="35394" y="11785"/>
                  </a:lnTo>
                  <a:lnTo>
                    <a:pt x="35394" y="0"/>
                  </a:lnTo>
                  <a:close/>
                </a:path>
                <a:path w="626110" h="35560">
                  <a:moveTo>
                    <a:pt x="59004" y="11798"/>
                  </a:moveTo>
                  <a:lnTo>
                    <a:pt x="47205" y="11798"/>
                  </a:lnTo>
                  <a:lnTo>
                    <a:pt x="47205" y="23596"/>
                  </a:lnTo>
                  <a:lnTo>
                    <a:pt x="59004" y="23596"/>
                  </a:lnTo>
                  <a:lnTo>
                    <a:pt x="59004" y="11798"/>
                  </a:lnTo>
                  <a:close/>
                </a:path>
                <a:path w="626110" h="35560">
                  <a:moveTo>
                    <a:pt x="59004" y="0"/>
                  </a:moveTo>
                  <a:lnTo>
                    <a:pt x="47205" y="0"/>
                  </a:lnTo>
                  <a:lnTo>
                    <a:pt x="47205" y="11785"/>
                  </a:lnTo>
                  <a:lnTo>
                    <a:pt x="59004" y="11785"/>
                  </a:lnTo>
                  <a:lnTo>
                    <a:pt x="59004" y="0"/>
                  </a:lnTo>
                  <a:close/>
                </a:path>
                <a:path w="626110" h="35560">
                  <a:moveTo>
                    <a:pt x="82613" y="0"/>
                  </a:moveTo>
                  <a:lnTo>
                    <a:pt x="70815" y="0"/>
                  </a:lnTo>
                  <a:lnTo>
                    <a:pt x="70815" y="11785"/>
                  </a:lnTo>
                  <a:lnTo>
                    <a:pt x="82613" y="11785"/>
                  </a:lnTo>
                  <a:lnTo>
                    <a:pt x="82613" y="0"/>
                  </a:lnTo>
                  <a:close/>
                </a:path>
                <a:path w="626110" h="35560">
                  <a:moveTo>
                    <a:pt x="94411" y="23596"/>
                  </a:moveTo>
                  <a:lnTo>
                    <a:pt x="82613" y="23596"/>
                  </a:lnTo>
                  <a:lnTo>
                    <a:pt x="70815" y="23596"/>
                  </a:lnTo>
                  <a:lnTo>
                    <a:pt x="70815" y="11798"/>
                  </a:lnTo>
                  <a:lnTo>
                    <a:pt x="59016" y="11798"/>
                  </a:lnTo>
                  <a:lnTo>
                    <a:pt x="59016" y="23596"/>
                  </a:lnTo>
                  <a:lnTo>
                    <a:pt x="59016" y="35394"/>
                  </a:lnTo>
                  <a:lnTo>
                    <a:pt x="70815" y="35394"/>
                  </a:lnTo>
                  <a:lnTo>
                    <a:pt x="82613" y="35394"/>
                  </a:lnTo>
                  <a:lnTo>
                    <a:pt x="94411" y="35394"/>
                  </a:lnTo>
                  <a:lnTo>
                    <a:pt x="94411" y="23596"/>
                  </a:lnTo>
                  <a:close/>
                </a:path>
                <a:path w="626110" h="35560">
                  <a:moveTo>
                    <a:pt x="118021" y="0"/>
                  </a:moveTo>
                  <a:lnTo>
                    <a:pt x="106222" y="0"/>
                  </a:lnTo>
                  <a:lnTo>
                    <a:pt x="106222" y="11785"/>
                  </a:lnTo>
                  <a:lnTo>
                    <a:pt x="118021" y="11785"/>
                  </a:lnTo>
                  <a:lnTo>
                    <a:pt x="118021" y="0"/>
                  </a:lnTo>
                  <a:close/>
                </a:path>
                <a:path w="626110" h="35560">
                  <a:moveTo>
                    <a:pt x="129806" y="11798"/>
                  </a:moveTo>
                  <a:lnTo>
                    <a:pt x="118021" y="11798"/>
                  </a:lnTo>
                  <a:lnTo>
                    <a:pt x="106222" y="11798"/>
                  </a:lnTo>
                  <a:lnTo>
                    <a:pt x="94424" y="11798"/>
                  </a:lnTo>
                  <a:lnTo>
                    <a:pt x="94424" y="23596"/>
                  </a:lnTo>
                  <a:lnTo>
                    <a:pt x="106222" y="23596"/>
                  </a:lnTo>
                  <a:lnTo>
                    <a:pt x="118021" y="23596"/>
                  </a:lnTo>
                  <a:lnTo>
                    <a:pt x="129806" y="23596"/>
                  </a:lnTo>
                  <a:lnTo>
                    <a:pt x="129806" y="11798"/>
                  </a:lnTo>
                  <a:close/>
                </a:path>
                <a:path w="626110" h="35560">
                  <a:moveTo>
                    <a:pt x="141617" y="11798"/>
                  </a:moveTo>
                  <a:lnTo>
                    <a:pt x="129832" y="11798"/>
                  </a:lnTo>
                  <a:lnTo>
                    <a:pt x="129832" y="23596"/>
                  </a:lnTo>
                  <a:lnTo>
                    <a:pt x="129832" y="35394"/>
                  </a:lnTo>
                  <a:lnTo>
                    <a:pt x="141617" y="35394"/>
                  </a:lnTo>
                  <a:lnTo>
                    <a:pt x="141617" y="23596"/>
                  </a:lnTo>
                  <a:lnTo>
                    <a:pt x="141617" y="11798"/>
                  </a:lnTo>
                  <a:close/>
                </a:path>
                <a:path w="626110" h="35560">
                  <a:moveTo>
                    <a:pt x="141617" y="0"/>
                  </a:moveTo>
                  <a:lnTo>
                    <a:pt x="129832" y="0"/>
                  </a:lnTo>
                  <a:lnTo>
                    <a:pt x="129832" y="11785"/>
                  </a:lnTo>
                  <a:lnTo>
                    <a:pt x="141617" y="11785"/>
                  </a:lnTo>
                  <a:lnTo>
                    <a:pt x="141617" y="0"/>
                  </a:lnTo>
                  <a:close/>
                </a:path>
                <a:path w="626110" h="35560">
                  <a:moveTo>
                    <a:pt x="153428" y="11798"/>
                  </a:moveTo>
                  <a:lnTo>
                    <a:pt x="141630" y="11798"/>
                  </a:lnTo>
                  <a:lnTo>
                    <a:pt x="141630" y="23596"/>
                  </a:lnTo>
                  <a:lnTo>
                    <a:pt x="141630" y="35394"/>
                  </a:lnTo>
                  <a:lnTo>
                    <a:pt x="153428" y="35394"/>
                  </a:lnTo>
                  <a:lnTo>
                    <a:pt x="153428" y="23596"/>
                  </a:lnTo>
                  <a:lnTo>
                    <a:pt x="153428" y="11798"/>
                  </a:lnTo>
                  <a:close/>
                </a:path>
                <a:path w="626110" h="35560">
                  <a:moveTo>
                    <a:pt x="153428" y="0"/>
                  </a:moveTo>
                  <a:lnTo>
                    <a:pt x="141630" y="0"/>
                  </a:lnTo>
                  <a:lnTo>
                    <a:pt x="141630" y="11785"/>
                  </a:lnTo>
                  <a:lnTo>
                    <a:pt x="153428" y="11785"/>
                  </a:lnTo>
                  <a:lnTo>
                    <a:pt x="153428" y="0"/>
                  </a:lnTo>
                  <a:close/>
                </a:path>
                <a:path w="626110" h="35560">
                  <a:moveTo>
                    <a:pt x="177025" y="11798"/>
                  </a:moveTo>
                  <a:lnTo>
                    <a:pt x="165239" y="11798"/>
                  </a:lnTo>
                  <a:lnTo>
                    <a:pt x="165239" y="23596"/>
                  </a:lnTo>
                  <a:lnTo>
                    <a:pt x="177025" y="23596"/>
                  </a:lnTo>
                  <a:lnTo>
                    <a:pt x="177025" y="11798"/>
                  </a:lnTo>
                  <a:close/>
                </a:path>
                <a:path w="626110" h="35560">
                  <a:moveTo>
                    <a:pt x="177025" y="0"/>
                  </a:moveTo>
                  <a:lnTo>
                    <a:pt x="165239" y="0"/>
                  </a:lnTo>
                  <a:lnTo>
                    <a:pt x="165239" y="11785"/>
                  </a:lnTo>
                  <a:lnTo>
                    <a:pt x="177025" y="11785"/>
                  </a:lnTo>
                  <a:lnTo>
                    <a:pt x="177025" y="0"/>
                  </a:lnTo>
                  <a:close/>
                </a:path>
                <a:path w="626110" h="35560">
                  <a:moveTo>
                    <a:pt x="188836" y="11798"/>
                  </a:moveTo>
                  <a:lnTo>
                    <a:pt x="177038" y="11798"/>
                  </a:lnTo>
                  <a:lnTo>
                    <a:pt x="177038" y="23596"/>
                  </a:lnTo>
                  <a:lnTo>
                    <a:pt x="188836" y="23596"/>
                  </a:lnTo>
                  <a:lnTo>
                    <a:pt x="188836" y="11798"/>
                  </a:lnTo>
                  <a:close/>
                </a:path>
                <a:path w="626110" h="35560">
                  <a:moveTo>
                    <a:pt x="212432" y="11798"/>
                  </a:moveTo>
                  <a:lnTo>
                    <a:pt x="200647" y="11798"/>
                  </a:lnTo>
                  <a:lnTo>
                    <a:pt x="200647" y="23596"/>
                  </a:lnTo>
                  <a:lnTo>
                    <a:pt x="212432" y="23596"/>
                  </a:lnTo>
                  <a:lnTo>
                    <a:pt x="212432" y="11798"/>
                  </a:lnTo>
                  <a:close/>
                </a:path>
                <a:path w="626110" h="35560">
                  <a:moveTo>
                    <a:pt x="212432" y="0"/>
                  </a:moveTo>
                  <a:lnTo>
                    <a:pt x="200647" y="0"/>
                  </a:lnTo>
                  <a:lnTo>
                    <a:pt x="188849" y="0"/>
                  </a:lnTo>
                  <a:lnTo>
                    <a:pt x="188849" y="11785"/>
                  </a:lnTo>
                  <a:lnTo>
                    <a:pt x="200647" y="11785"/>
                  </a:lnTo>
                  <a:lnTo>
                    <a:pt x="212432" y="11785"/>
                  </a:lnTo>
                  <a:lnTo>
                    <a:pt x="212432" y="0"/>
                  </a:lnTo>
                  <a:close/>
                </a:path>
                <a:path w="626110" h="35560">
                  <a:moveTo>
                    <a:pt x="224243" y="0"/>
                  </a:moveTo>
                  <a:lnTo>
                    <a:pt x="212458" y="0"/>
                  </a:lnTo>
                  <a:lnTo>
                    <a:pt x="212458" y="11785"/>
                  </a:lnTo>
                  <a:lnTo>
                    <a:pt x="224243" y="11785"/>
                  </a:lnTo>
                  <a:lnTo>
                    <a:pt x="224243" y="0"/>
                  </a:lnTo>
                  <a:close/>
                </a:path>
                <a:path w="626110" h="35560">
                  <a:moveTo>
                    <a:pt x="236054" y="11798"/>
                  </a:moveTo>
                  <a:lnTo>
                    <a:pt x="224256" y="11798"/>
                  </a:lnTo>
                  <a:lnTo>
                    <a:pt x="224256" y="23596"/>
                  </a:lnTo>
                  <a:lnTo>
                    <a:pt x="236054" y="23596"/>
                  </a:lnTo>
                  <a:lnTo>
                    <a:pt x="236054" y="11798"/>
                  </a:lnTo>
                  <a:close/>
                </a:path>
                <a:path w="626110" h="35560">
                  <a:moveTo>
                    <a:pt x="247853" y="0"/>
                  </a:moveTo>
                  <a:lnTo>
                    <a:pt x="236054" y="0"/>
                  </a:lnTo>
                  <a:lnTo>
                    <a:pt x="236054" y="11785"/>
                  </a:lnTo>
                  <a:lnTo>
                    <a:pt x="247853" y="11785"/>
                  </a:lnTo>
                  <a:lnTo>
                    <a:pt x="247853" y="0"/>
                  </a:lnTo>
                  <a:close/>
                </a:path>
                <a:path w="626110" h="35560">
                  <a:moveTo>
                    <a:pt x="259651" y="11798"/>
                  </a:moveTo>
                  <a:lnTo>
                    <a:pt x="247865" y="11798"/>
                  </a:lnTo>
                  <a:lnTo>
                    <a:pt x="247865" y="23596"/>
                  </a:lnTo>
                  <a:lnTo>
                    <a:pt x="259651" y="23596"/>
                  </a:lnTo>
                  <a:lnTo>
                    <a:pt x="259651" y="11798"/>
                  </a:lnTo>
                  <a:close/>
                </a:path>
                <a:path w="626110" h="35560">
                  <a:moveTo>
                    <a:pt x="259651" y="0"/>
                  </a:moveTo>
                  <a:lnTo>
                    <a:pt x="247865" y="0"/>
                  </a:lnTo>
                  <a:lnTo>
                    <a:pt x="247865" y="11785"/>
                  </a:lnTo>
                  <a:lnTo>
                    <a:pt x="259651" y="11785"/>
                  </a:lnTo>
                  <a:lnTo>
                    <a:pt x="259651" y="0"/>
                  </a:lnTo>
                  <a:close/>
                </a:path>
                <a:path w="626110" h="35560">
                  <a:moveTo>
                    <a:pt x="283273" y="11798"/>
                  </a:moveTo>
                  <a:lnTo>
                    <a:pt x="271475" y="11798"/>
                  </a:lnTo>
                  <a:lnTo>
                    <a:pt x="271475" y="23596"/>
                  </a:lnTo>
                  <a:lnTo>
                    <a:pt x="283273" y="23596"/>
                  </a:lnTo>
                  <a:lnTo>
                    <a:pt x="283273" y="11798"/>
                  </a:lnTo>
                  <a:close/>
                </a:path>
                <a:path w="626110" h="35560">
                  <a:moveTo>
                    <a:pt x="295071" y="0"/>
                  </a:moveTo>
                  <a:lnTo>
                    <a:pt x="283273" y="0"/>
                  </a:lnTo>
                  <a:lnTo>
                    <a:pt x="271475" y="0"/>
                  </a:lnTo>
                  <a:lnTo>
                    <a:pt x="271475" y="11785"/>
                  </a:lnTo>
                  <a:lnTo>
                    <a:pt x="283273" y="11785"/>
                  </a:lnTo>
                  <a:lnTo>
                    <a:pt x="295071" y="11785"/>
                  </a:lnTo>
                  <a:lnTo>
                    <a:pt x="295071" y="0"/>
                  </a:lnTo>
                  <a:close/>
                </a:path>
                <a:path w="626110" h="35560">
                  <a:moveTo>
                    <a:pt x="306857" y="11798"/>
                  </a:moveTo>
                  <a:lnTo>
                    <a:pt x="295071" y="11798"/>
                  </a:lnTo>
                  <a:lnTo>
                    <a:pt x="295071" y="23596"/>
                  </a:lnTo>
                  <a:lnTo>
                    <a:pt x="306857" y="23596"/>
                  </a:lnTo>
                  <a:lnTo>
                    <a:pt x="306857" y="11798"/>
                  </a:lnTo>
                  <a:close/>
                </a:path>
                <a:path w="626110" h="35560">
                  <a:moveTo>
                    <a:pt x="330479" y="11798"/>
                  </a:moveTo>
                  <a:lnTo>
                    <a:pt x="318681" y="11798"/>
                  </a:lnTo>
                  <a:lnTo>
                    <a:pt x="306882" y="11798"/>
                  </a:lnTo>
                  <a:lnTo>
                    <a:pt x="306882" y="23596"/>
                  </a:lnTo>
                  <a:lnTo>
                    <a:pt x="318681" y="23596"/>
                  </a:lnTo>
                  <a:lnTo>
                    <a:pt x="330479" y="23596"/>
                  </a:lnTo>
                  <a:lnTo>
                    <a:pt x="330479" y="11798"/>
                  </a:lnTo>
                  <a:close/>
                </a:path>
                <a:path w="626110" h="35560">
                  <a:moveTo>
                    <a:pt x="330479" y="0"/>
                  </a:moveTo>
                  <a:lnTo>
                    <a:pt x="318681" y="0"/>
                  </a:lnTo>
                  <a:lnTo>
                    <a:pt x="306882" y="0"/>
                  </a:lnTo>
                  <a:lnTo>
                    <a:pt x="306882" y="11785"/>
                  </a:lnTo>
                  <a:lnTo>
                    <a:pt x="318681" y="11785"/>
                  </a:lnTo>
                  <a:lnTo>
                    <a:pt x="330479" y="11785"/>
                  </a:lnTo>
                  <a:lnTo>
                    <a:pt x="330479" y="0"/>
                  </a:lnTo>
                  <a:close/>
                </a:path>
                <a:path w="626110" h="35560">
                  <a:moveTo>
                    <a:pt x="354088" y="0"/>
                  </a:moveTo>
                  <a:lnTo>
                    <a:pt x="342290" y="0"/>
                  </a:lnTo>
                  <a:lnTo>
                    <a:pt x="330492" y="0"/>
                  </a:lnTo>
                  <a:lnTo>
                    <a:pt x="330492" y="11785"/>
                  </a:lnTo>
                  <a:lnTo>
                    <a:pt x="342290" y="11785"/>
                  </a:lnTo>
                  <a:lnTo>
                    <a:pt x="354088" y="11785"/>
                  </a:lnTo>
                  <a:lnTo>
                    <a:pt x="354088" y="0"/>
                  </a:lnTo>
                  <a:close/>
                </a:path>
                <a:path w="626110" h="35560">
                  <a:moveTo>
                    <a:pt x="365887" y="11798"/>
                  </a:moveTo>
                  <a:lnTo>
                    <a:pt x="354088" y="11798"/>
                  </a:lnTo>
                  <a:lnTo>
                    <a:pt x="342290" y="11798"/>
                  </a:lnTo>
                  <a:lnTo>
                    <a:pt x="330492" y="11798"/>
                  </a:lnTo>
                  <a:lnTo>
                    <a:pt x="330492" y="23596"/>
                  </a:lnTo>
                  <a:lnTo>
                    <a:pt x="342290" y="23596"/>
                  </a:lnTo>
                  <a:lnTo>
                    <a:pt x="354088" y="23596"/>
                  </a:lnTo>
                  <a:lnTo>
                    <a:pt x="365887" y="23596"/>
                  </a:lnTo>
                  <a:lnTo>
                    <a:pt x="365887" y="11798"/>
                  </a:lnTo>
                  <a:close/>
                </a:path>
                <a:path w="626110" h="35560">
                  <a:moveTo>
                    <a:pt x="377698" y="11798"/>
                  </a:moveTo>
                  <a:lnTo>
                    <a:pt x="365899" y="11798"/>
                  </a:lnTo>
                  <a:lnTo>
                    <a:pt x="365899" y="23596"/>
                  </a:lnTo>
                  <a:lnTo>
                    <a:pt x="377698" y="23596"/>
                  </a:lnTo>
                  <a:lnTo>
                    <a:pt x="377698" y="11798"/>
                  </a:lnTo>
                  <a:close/>
                </a:path>
                <a:path w="626110" h="35560">
                  <a:moveTo>
                    <a:pt x="424903" y="11798"/>
                  </a:moveTo>
                  <a:lnTo>
                    <a:pt x="413105" y="11798"/>
                  </a:lnTo>
                  <a:lnTo>
                    <a:pt x="413105" y="23596"/>
                  </a:lnTo>
                  <a:lnTo>
                    <a:pt x="424903" y="23596"/>
                  </a:lnTo>
                  <a:lnTo>
                    <a:pt x="424903" y="11798"/>
                  </a:lnTo>
                  <a:close/>
                </a:path>
                <a:path w="626110" h="35560">
                  <a:moveTo>
                    <a:pt x="424903" y="0"/>
                  </a:moveTo>
                  <a:lnTo>
                    <a:pt x="413105" y="0"/>
                  </a:lnTo>
                  <a:lnTo>
                    <a:pt x="413105" y="11785"/>
                  </a:lnTo>
                  <a:lnTo>
                    <a:pt x="424903" y="11785"/>
                  </a:lnTo>
                  <a:lnTo>
                    <a:pt x="424903" y="0"/>
                  </a:lnTo>
                  <a:close/>
                </a:path>
                <a:path w="626110" h="35560">
                  <a:moveTo>
                    <a:pt x="436714" y="11798"/>
                  </a:moveTo>
                  <a:lnTo>
                    <a:pt x="424916" y="11798"/>
                  </a:lnTo>
                  <a:lnTo>
                    <a:pt x="424916" y="23596"/>
                  </a:lnTo>
                  <a:lnTo>
                    <a:pt x="436714" y="23596"/>
                  </a:lnTo>
                  <a:lnTo>
                    <a:pt x="436714" y="11798"/>
                  </a:lnTo>
                  <a:close/>
                </a:path>
                <a:path w="626110" h="35560">
                  <a:moveTo>
                    <a:pt x="460311" y="0"/>
                  </a:moveTo>
                  <a:lnTo>
                    <a:pt x="448513" y="0"/>
                  </a:lnTo>
                  <a:lnTo>
                    <a:pt x="436714" y="0"/>
                  </a:lnTo>
                  <a:lnTo>
                    <a:pt x="436714" y="11785"/>
                  </a:lnTo>
                  <a:lnTo>
                    <a:pt x="448513" y="11785"/>
                  </a:lnTo>
                  <a:lnTo>
                    <a:pt x="460311" y="11785"/>
                  </a:lnTo>
                  <a:lnTo>
                    <a:pt x="460311" y="0"/>
                  </a:lnTo>
                  <a:close/>
                </a:path>
                <a:path w="626110" h="35560">
                  <a:moveTo>
                    <a:pt x="483920" y="0"/>
                  </a:moveTo>
                  <a:lnTo>
                    <a:pt x="472122" y="0"/>
                  </a:lnTo>
                  <a:lnTo>
                    <a:pt x="472122" y="11785"/>
                  </a:lnTo>
                  <a:lnTo>
                    <a:pt x="483920" y="11785"/>
                  </a:lnTo>
                  <a:lnTo>
                    <a:pt x="483920" y="0"/>
                  </a:lnTo>
                  <a:close/>
                </a:path>
                <a:path w="626110" h="35560">
                  <a:moveTo>
                    <a:pt x="507530" y="0"/>
                  </a:moveTo>
                  <a:lnTo>
                    <a:pt x="495731" y="0"/>
                  </a:lnTo>
                  <a:lnTo>
                    <a:pt x="483933" y="0"/>
                  </a:lnTo>
                  <a:lnTo>
                    <a:pt x="483933" y="11785"/>
                  </a:lnTo>
                  <a:lnTo>
                    <a:pt x="495731" y="11785"/>
                  </a:lnTo>
                  <a:lnTo>
                    <a:pt x="507530" y="11785"/>
                  </a:lnTo>
                  <a:lnTo>
                    <a:pt x="507530" y="0"/>
                  </a:lnTo>
                  <a:close/>
                </a:path>
                <a:path w="626110" h="35560">
                  <a:moveTo>
                    <a:pt x="519328" y="11798"/>
                  </a:moveTo>
                  <a:lnTo>
                    <a:pt x="507530" y="11798"/>
                  </a:lnTo>
                  <a:lnTo>
                    <a:pt x="495731" y="11798"/>
                  </a:lnTo>
                  <a:lnTo>
                    <a:pt x="483933" y="11798"/>
                  </a:lnTo>
                  <a:lnTo>
                    <a:pt x="483933" y="23596"/>
                  </a:lnTo>
                  <a:lnTo>
                    <a:pt x="495731" y="23596"/>
                  </a:lnTo>
                  <a:lnTo>
                    <a:pt x="507530" y="23596"/>
                  </a:lnTo>
                  <a:lnTo>
                    <a:pt x="519328" y="23596"/>
                  </a:lnTo>
                  <a:lnTo>
                    <a:pt x="519328" y="11798"/>
                  </a:lnTo>
                  <a:close/>
                </a:path>
                <a:path w="626110" h="35560">
                  <a:moveTo>
                    <a:pt x="542937" y="0"/>
                  </a:moveTo>
                  <a:lnTo>
                    <a:pt x="531139" y="0"/>
                  </a:lnTo>
                  <a:lnTo>
                    <a:pt x="519341" y="0"/>
                  </a:lnTo>
                  <a:lnTo>
                    <a:pt x="519341" y="11785"/>
                  </a:lnTo>
                  <a:lnTo>
                    <a:pt x="531139" y="11785"/>
                  </a:lnTo>
                  <a:lnTo>
                    <a:pt x="542937" y="11785"/>
                  </a:lnTo>
                  <a:lnTo>
                    <a:pt x="542937" y="0"/>
                  </a:lnTo>
                  <a:close/>
                </a:path>
                <a:path w="626110" h="35560">
                  <a:moveTo>
                    <a:pt x="566547" y="0"/>
                  </a:moveTo>
                  <a:lnTo>
                    <a:pt x="554748" y="0"/>
                  </a:lnTo>
                  <a:lnTo>
                    <a:pt x="542950" y="0"/>
                  </a:lnTo>
                  <a:lnTo>
                    <a:pt x="542950" y="11785"/>
                  </a:lnTo>
                  <a:lnTo>
                    <a:pt x="554748" y="11785"/>
                  </a:lnTo>
                  <a:lnTo>
                    <a:pt x="566547" y="11785"/>
                  </a:lnTo>
                  <a:lnTo>
                    <a:pt x="566547" y="0"/>
                  </a:lnTo>
                  <a:close/>
                </a:path>
                <a:path w="626110" h="35560">
                  <a:moveTo>
                    <a:pt x="578345" y="11798"/>
                  </a:moveTo>
                  <a:lnTo>
                    <a:pt x="566547" y="11798"/>
                  </a:lnTo>
                  <a:lnTo>
                    <a:pt x="554748" y="11798"/>
                  </a:lnTo>
                  <a:lnTo>
                    <a:pt x="554748" y="23596"/>
                  </a:lnTo>
                  <a:lnTo>
                    <a:pt x="566547" y="23596"/>
                  </a:lnTo>
                  <a:lnTo>
                    <a:pt x="578345" y="23596"/>
                  </a:lnTo>
                  <a:lnTo>
                    <a:pt x="578345" y="11798"/>
                  </a:lnTo>
                  <a:close/>
                </a:path>
                <a:path w="626110" h="35560">
                  <a:moveTo>
                    <a:pt x="590156" y="11798"/>
                  </a:moveTo>
                  <a:lnTo>
                    <a:pt x="578358" y="11798"/>
                  </a:lnTo>
                  <a:lnTo>
                    <a:pt x="578358" y="23596"/>
                  </a:lnTo>
                  <a:lnTo>
                    <a:pt x="590156" y="23596"/>
                  </a:lnTo>
                  <a:lnTo>
                    <a:pt x="590156" y="11798"/>
                  </a:lnTo>
                  <a:close/>
                </a:path>
                <a:path w="626110" h="35560">
                  <a:moveTo>
                    <a:pt x="601954" y="0"/>
                  </a:moveTo>
                  <a:lnTo>
                    <a:pt x="590156" y="0"/>
                  </a:lnTo>
                  <a:lnTo>
                    <a:pt x="590156" y="11785"/>
                  </a:lnTo>
                  <a:lnTo>
                    <a:pt x="601954" y="11785"/>
                  </a:lnTo>
                  <a:lnTo>
                    <a:pt x="601954" y="0"/>
                  </a:lnTo>
                  <a:close/>
                </a:path>
                <a:path w="626110" h="35560">
                  <a:moveTo>
                    <a:pt x="625563" y="11798"/>
                  </a:moveTo>
                  <a:lnTo>
                    <a:pt x="613765" y="11798"/>
                  </a:lnTo>
                  <a:lnTo>
                    <a:pt x="601967" y="11798"/>
                  </a:lnTo>
                  <a:lnTo>
                    <a:pt x="601967" y="23596"/>
                  </a:lnTo>
                  <a:lnTo>
                    <a:pt x="613765" y="23596"/>
                  </a:lnTo>
                  <a:lnTo>
                    <a:pt x="625563" y="23596"/>
                  </a:lnTo>
                  <a:lnTo>
                    <a:pt x="625563" y="11798"/>
                  </a:lnTo>
                  <a:close/>
                </a:path>
                <a:path w="626110" h="35560">
                  <a:moveTo>
                    <a:pt x="625563" y="0"/>
                  </a:moveTo>
                  <a:lnTo>
                    <a:pt x="613765" y="0"/>
                  </a:lnTo>
                  <a:lnTo>
                    <a:pt x="601967" y="0"/>
                  </a:lnTo>
                  <a:lnTo>
                    <a:pt x="601967" y="11785"/>
                  </a:lnTo>
                  <a:lnTo>
                    <a:pt x="613765" y="11785"/>
                  </a:lnTo>
                  <a:lnTo>
                    <a:pt x="625563" y="11785"/>
                  </a:lnTo>
                  <a:lnTo>
                    <a:pt x="62556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94843" y="4525225"/>
              <a:ext cx="601980" cy="47625"/>
            </a:xfrm>
            <a:custGeom>
              <a:avLst/>
              <a:gdLst/>
              <a:ahLst/>
              <a:cxnLst/>
              <a:rect l="l" t="t" r="r" b="b"/>
              <a:pathLst>
                <a:path w="601980" h="47625">
                  <a:moveTo>
                    <a:pt x="11798" y="23609"/>
                  </a:move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11798" y="23609"/>
                  </a:lnTo>
                  <a:close/>
                </a:path>
                <a:path w="601980" h="47625">
                  <a:moveTo>
                    <a:pt x="35394" y="11811"/>
                  </a:moveTo>
                  <a:lnTo>
                    <a:pt x="23596" y="11811"/>
                  </a:lnTo>
                  <a:lnTo>
                    <a:pt x="23596" y="23609"/>
                  </a:lnTo>
                  <a:lnTo>
                    <a:pt x="23596" y="35407"/>
                  </a:lnTo>
                  <a:lnTo>
                    <a:pt x="23596" y="47205"/>
                  </a:lnTo>
                  <a:lnTo>
                    <a:pt x="35394" y="47205"/>
                  </a:lnTo>
                  <a:lnTo>
                    <a:pt x="35394" y="35407"/>
                  </a:lnTo>
                  <a:lnTo>
                    <a:pt x="35394" y="23622"/>
                  </a:lnTo>
                  <a:lnTo>
                    <a:pt x="35394" y="11811"/>
                  </a:lnTo>
                  <a:close/>
                </a:path>
                <a:path w="601980" h="47625">
                  <a:moveTo>
                    <a:pt x="59004" y="23609"/>
                  </a:moveTo>
                  <a:lnTo>
                    <a:pt x="47205" y="23609"/>
                  </a:lnTo>
                  <a:lnTo>
                    <a:pt x="47205" y="11811"/>
                  </a:lnTo>
                  <a:lnTo>
                    <a:pt x="35407" y="11811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35407" y="47205"/>
                  </a:lnTo>
                  <a:lnTo>
                    <a:pt x="47205" y="47205"/>
                  </a:lnTo>
                  <a:lnTo>
                    <a:pt x="59004" y="47205"/>
                  </a:lnTo>
                  <a:lnTo>
                    <a:pt x="59004" y="35407"/>
                  </a:lnTo>
                  <a:lnTo>
                    <a:pt x="59004" y="23609"/>
                  </a:lnTo>
                  <a:close/>
                </a:path>
                <a:path w="601980" h="47625">
                  <a:moveTo>
                    <a:pt x="94411" y="23609"/>
                  </a:moveTo>
                  <a:lnTo>
                    <a:pt x="82613" y="23609"/>
                  </a:lnTo>
                  <a:lnTo>
                    <a:pt x="70815" y="23609"/>
                  </a:lnTo>
                  <a:lnTo>
                    <a:pt x="70815" y="11811"/>
                  </a:lnTo>
                  <a:lnTo>
                    <a:pt x="59016" y="11811"/>
                  </a:ln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94411" y="35407"/>
                  </a:lnTo>
                  <a:lnTo>
                    <a:pt x="94411" y="23609"/>
                  </a:lnTo>
                  <a:close/>
                </a:path>
                <a:path w="601980" h="47625">
                  <a:moveTo>
                    <a:pt x="106222" y="23609"/>
                  </a:move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06222" y="23609"/>
                  </a:lnTo>
                  <a:close/>
                </a:path>
                <a:path w="601980" h="47625">
                  <a:moveTo>
                    <a:pt x="129806" y="11811"/>
                  </a:moveTo>
                  <a:lnTo>
                    <a:pt x="118021" y="11811"/>
                  </a:lnTo>
                  <a:lnTo>
                    <a:pt x="118021" y="23622"/>
                  </a:lnTo>
                  <a:lnTo>
                    <a:pt x="129806" y="23622"/>
                  </a:lnTo>
                  <a:lnTo>
                    <a:pt x="129806" y="11811"/>
                  </a:lnTo>
                  <a:close/>
                </a:path>
                <a:path w="601980" h="47625">
                  <a:moveTo>
                    <a:pt x="141617" y="23609"/>
                  </a:moveTo>
                  <a:lnTo>
                    <a:pt x="129832" y="23609"/>
                  </a:lnTo>
                  <a:lnTo>
                    <a:pt x="129832" y="35407"/>
                  </a:lnTo>
                  <a:lnTo>
                    <a:pt x="141617" y="35407"/>
                  </a:lnTo>
                  <a:lnTo>
                    <a:pt x="141617" y="23609"/>
                  </a:lnTo>
                  <a:close/>
                </a:path>
                <a:path w="601980" h="47625">
                  <a:moveTo>
                    <a:pt x="153428" y="11811"/>
                  </a:moveTo>
                  <a:lnTo>
                    <a:pt x="141630" y="11811"/>
                  </a:lnTo>
                  <a:lnTo>
                    <a:pt x="141630" y="23609"/>
                  </a:lnTo>
                  <a:lnTo>
                    <a:pt x="141630" y="35407"/>
                  </a:lnTo>
                  <a:lnTo>
                    <a:pt x="153428" y="35407"/>
                  </a:lnTo>
                  <a:lnTo>
                    <a:pt x="153428" y="23622"/>
                  </a:lnTo>
                  <a:lnTo>
                    <a:pt x="153428" y="11811"/>
                  </a:lnTo>
                  <a:close/>
                </a:path>
                <a:path w="601980" h="47625">
                  <a:moveTo>
                    <a:pt x="153428" y="0"/>
                  </a:moveTo>
                  <a:lnTo>
                    <a:pt x="141630" y="0"/>
                  </a:lnTo>
                  <a:lnTo>
                    <a:pt x="141630" y="11798"/>
                  </a:lnTo>
                  <a:lnTo>
                    <a:pt x="153428" y="11798"/>
                  </a:lnTo>
                  <a:lnTo>
                    <a:pt x="153428" y="0"/>
                  </a:lnTo>
                  <a:close/>
                </a:path>
                <a:path w="601980" h="47625">
                  <a:moveTo>
                    <a:pt x="177025" y="0"/>
                  </a:moveTo>
                  <a:lnTo>
                    <a:pt x="165239" y="0"/>
                  </a:lnTo>
                  <a:lnTo>
                    <a:pt x="153441" y="0"/>
                  </a:lnTo>
                  <a:lnTo>
                    <a:pt x="153441" y="11798"/>
                  </a:lnTo>
                  <a:lnTo>
                    <a:pt x="165239" y="11798"/>
                  </a:lnTo>
                  <a:lnTo>
                    <a:pt x="177025" y="11798"/>
                  </a:lnTo>
                  <a:lnTo>
                    <a:pt x="177025" y="0"/>
                  </a:lnTo>
                  <a:close/>
                </a:path>
                <a:path w="601980" h="47625">
                  <a:moveTo>
                    <a:pt x="188836" y="0"/>
                  </a:moveTo>
                  <a:lnTo>
                    <a:pt x="177038" y="0"/>
                  </a:lnTo>
                  <a:lnTo>
                    <a:pt x="177038" y="11798"/>
                  </a:lnTo>
                  <a:lnTo>
                    <a:pt x="188836" y="11798"/>
                  </a:lnTo>
                  <a:lnTo>
                    <a:pt x="188836" y="0"/>
                  </a:lnTo>
                  <a:close/>
                </a:path>
                <a:path w="601980" h="47625">
                  <a:moveTo>
                    <a:pt x="200647" y="0"/>
                  </a:moveTo>
                  <a:lnTo>
                    <a:pt x="188849" y="0"/>
                  </a:lnTo>
                  <a:lnTo>
                    <a:pt x="188849" y="11798"/>
                  </a:lnTo>
                  <a:lnTo>
                    <a:pt x="200647" y="11798"/>
                  </a:lnTo>
                  <a:lnTo>
                    <a:pt x="200647" y="0"/>
                  </a:lnTo>
                  <a:close/>
                </a:path>
                <a:path w="601980" h="47625">
                  <a:moveTo>
                    <a:pt x="212432" y="23609"/>
                  </a:moveTo>
                  <a:lnTo>
                    <a:pt x="200647" y="23609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close/>
                </a:path>
                <a:path w="601980" h="47625">
                  <a:moveTo>
                    <a:pt x="224243" y="11811"/>
                  </a:moveTo>
                  <a:lnTo>
                    <a:pt x="212458" y="11811"/>
                  </a:lnTo>
                  <a:lnTo>
                    <a:pt x="212458" y="23622"/>
                  </a:lnTo>
                  <a:lnTo>
                    <a:pt x="224243" y="23622"/>
                  </a:lnTo>
                  <a:lnTo>
                    <a:pt x="224243" y="11811"/>
                  </a:lnTo>
                  <a:close/>
                </a:path>
                <a:path w="601980" h="47625">
                  <a:moveTo>
                    <a:pt x="236054" y="11811"/>
                  </a:moveTo>
                  <a:lnTo>
                    <a:pt x="224256" y="11811"/>
                  </a:lnTo>
                  <a:lnTo>
                    <a:pt x="224256" y="23622"/>
                  </a:lnTo>
                  <a:lnTo>
                    <a:pt x="236054" y="23622"/>
                  </a:lnTo>
                  <a:lnTo>
                    <a:pt x="236054" y="11811"/>
                  </a:lnTo>
                  <a:close/>
                </a:path>
                <a:path w="601980" h="47625">
                  <a:moveTo>
                    <a:pt x="247853" y="0"/>
                  </a:moveTo>
                  <a:lnTo>
                    <a:pt x="236054" y="0"/>
                  </a:lnTo>
                  <a:lnTo>
                    <a:pt x="236054" y="11798"/>
                  </a:lnTo>
                  <a:lnTo>
                    <a:pt x="247853" y="11798"/>
                  </a:lnTo>
                  <a:lnTo>
                    <a:pt x="247853" y="0"/>
                  </a:lnTo>
                  <a:close/>
                </a:path>
                <a:path w="601980" h="47625">
                  <a:moveTo>
                    <a:pt x="283273" y="0"/>
                  </a:moveTo>
                  <a:lnTo>
                    <a:pt x="271475" y="0"/>
                  </a:lnTo>
                  <a:lnTo>
                    <a:pt x="271475" y="11798"/>
                  </a:lnTo>
                  <a:lnTo>
                    <a:pt x="283273" y="11798"/>
                  </a:lnTo>
                  <a:lnTo>
                    <a:pt x="283273" y="0"/>
                  </a:lnTo>
                  <a:close/>
                </a:path>
                <a:path w="601980" h="47625">
                  <a:moveTo>
                    <a:pt x="306857" y="23609"/>
                  </a:moveTo>
                  <a:lnTo>
                    <a:pt x="295071" y="23609"/>
                  </a:lnTo>
                  <a:lnTo>
                    <a:pt x="295071" y="11811"/>
                  </a:lnTo>
                  <a:lnTo>
                    <a:pt x="283273" y="11811"/>
                  </a:lnTo>
                  <a:lnTo>
                    <a:pt x="271475" y="11811"/>
                  </a:lnTo>
                  <a:lnTo>
                    <a:pt x="271475" y="23622"/>
                  </a:lnTo>
                  <a:lnTo>
                    <a:pt x="283273" y="23622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close/>
                </a:path>
                <a:path w="601980" h="47625">
                  <a:moveTo>
                    <a:pt x="306857" y="0"/>
                  </a:moveTo>
                  <a:lnTo>
                    <a:pt x="295071" y="0"/>
                  </a:lnTo>
                  <a:lnTo>
                    <a:pt x="295071" y="11798"/>
                  </a:lnTo>
                  <a:lnTo>
                    <a:pt x="306857" y="11798"/>
                  </a:lnTo>
                  <a:lnTo>
                    <a:pt x="306857" y="0"/>
                  </a:lnTo>
                  <a:close/>
                </a:path>
                <a:path w="601980" h="47625">
                  <a:moveTo>
                    <a:pt x="318681" y="0"/>
                  </a:moveTo>
                  <a:lnTo>
                    <a:pt x="306882" y="0"/>
                  </a:lnTo>
                  <a:lnTo>
                    <a:pt x="306882" y="11798"/>
                  </a:lnTo>
                  <a:lnTo>
                    <a:pt x="318681" y="11798"/>
                  </a:lnTo>
                  <a:lnTo>
                    <a:pt x="318681" y="0"/>
                  </a:lnTo>
                  <a:close/>
                </a:path>
                <a:path w="601980" h="47625">
                  <a:moveTo>
                    <a:pt x="330479" y="11811"/>
                  </a:moveTo>
                  <a:lnTo>
                    <a:pt x="318681" y="11811"/>
                  </a:lnTo>
                  <a:lnTo>
                    <a:pt x="318681" y="23609"/>
                  </a:lnTo>
                  <a:lnTo>
                    <a:pt x="306882" y="23609"/>
                  </a:lnTo>
                  <a:lnTo>
                    <a:pt x="306882" y="35407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22"/>
                  </a:lnTo>
                  <a:lnTo>
                    <a:pt x="330479" y="11811"/>
                  </a:lnTo>
                  <a:close/>
                </a:path>
                <a:path w="601980" h="47625">
                  <a:moveTo>
                    <a:pt x="365887" y="23609"/>
                  </a:moveTo>
                  <a:lnTo>
                    <a:pt x="354088" y="23609"/>
                  </a:lnTo>
                  <a:lnTo>
                    <a:pt x="354088" y="11811"/>
                  </a:lnTo>
                  <a:lnTo>
                    <a:pt x="342290" y="11811"/>
                  </a:lnTo>
                  <a:lnTo>
                    <a:pt x="342290" y="23609"/>
                  </a:lnTo>
                  <a:lnTo>
                    <a:pt x="330492" y="23609"/>
                  </a:lnTo>
                  <a:lnTo>
                    <a:pt x="330492" y="35407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65887" y="35407"/>
                  </a:lnTo>
                  <a:lnTo>
                    <a:pt x="365887" y="23609"/>
                  </a:lnTo>
                  <a:close/>
                </a:path>
                <a:path w="601980" h="47625">
                  <a:moveTo>
                    <a:pt x="389496" y="11811"/>
                  </a:moveTo>
                  <a:lnTo>
                    <a:pt x="377698" y="11811"/>
                  </a:lnTo>
                  <a:lnTo>
                    <a:pt x="365899" y="11811"/>
                  </a:lnTo>
                  <a:lnTo>
                    <a:pt x="365899" y="23622"/>
                  </a:lnTo>
                  <a:lnTo>
                    <a:pt x="377698" y="23622"/>
                  </a:lnTo>
                  <a:lnTo>
                    <a:pt x="389496" y="23622"/>
                  </a:lnTo>
                  <a:lnTo>
                    <a:pt x="389496" y="11811"/>
                  </a:lnTo>
                  <a:close/>
                </a:path>
                <a:path w="601980" h="47625">
                  <a:moveTo>
                    <a:pt x="389496" y="0"/>
                  </a:moveTo>
                  <a:lnTo>
                    <a:pt x="377698" y="0"/>
                  </a:lnTo>
                  <a:lnTo>
                    <a:pt x="365899" y="0"/>
                  </a:lnTo>
                  <a:lnTo>
                    <a:pt x="365899" y="11798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01980" h="47625">
                  <a:moveTo>
                    <a:pt x="401307" y="11811"/>
                  </a:moveTo>
                  <a:lnTo>
                    <a:pt x="389509" y="11811"/>
                  </a:ln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01307" y="23622"/>
                  </a:lnTo>
                  <a:lnTo>
                    <a:pt x="401307" y="11811"/>
                  </a:lnTo>
                  <a:close/>
                </a:path>
                <a:path w="601980" h="47625">
                  <a:moveTo>
                    <a:pt x="413105" y="0"/>
                  </a:moveTo>
                  <a:lnTo>
                    <a:pt x="401307" y="0"/>
                  </a:lnTo>
                  <a:lnTo>
                    <a:pt x="401307" y="11798"/>
                  </a:lnTo>
                  <a:lnTo>
                    <a:pt x="413105" y="11798"/>
                  </a:lnTo>
                  <a:lnTo>
                    <a:pt x="413105" y="0"/>
                  </a:lnTo>
                  <a:close/>
                </a:path>
                <a:path w="601980" h="47625">
                  <a:moveTo>
                    <a:pt x="424903" y="23609"/>
                  </a:moveTo>
                  <a:lnTo>
                    <a:pt x="413105" y="23609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close/>
                </a:path>
                <a:path w="601980" h="47625">
                  <a:moveTo>
                    <a:pt x="460311" y="11811"/>
                  </a:moveTo>
                  <a:lnTo>
                    <a:pt x="448513" y="11811"/>
                  </a:lnTo>
                  <a:lnTo>
                    <a:pt x="436714" y="11811"/>
                  </a:lnTo>
                  <a:lnTo>
                    <a:pt x="436714" y="23609"/>
                  </a:lnTo>
                  <a:lnTo>
                    <a:pt x="424916" y="23609"/>
                  </a:lnTo>
                  <a:lnTo>
                    <a:pt x="424916" y="35407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48513" y="23622"/>
                  </a:lnTo>
                  <a:lnTo>
                    <a:pt x="460311" y="23622"/>
                  </a:lnTo>
                  <a:lnTo>
                    <a:pt x="460311" y="11811"/>
                  </a:lnTo>
                  <a:close/>
                </a:path>
                <a:path w="601980" h="47625">
                  <a:moveTo>
                    <a:pt x="472122" y="11811"/>
                  </a:moveTo>
                  <a:lnTo>
                    <a:pt x="460324" y="11811"/>
                  </a:lnTo>
                  <a:lnTo>
                    <a:pt x="460324" y="23622"/>
                  </a:lnTo>
                  <a:lnTo>
                    <a:pt x="472122" y="23622"/>
                  </a:lnTo>
                  <a:lnTo>
                    <a:pt x="472122" y="11811"/>
                  </a:lnTo>
                  <a:close/>
                </a:path>
                <a:path w="601980" h="47625">
                  <a:moveTo>
                    <a:pt x="472122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72122" y="11798"/>
                  </a:lnTo>
                  <a:lnTo>
                    <a:pt x="472122" y="0"/>
                  </a:lnTo>
                  <a:close/>
                </a:path>
                <a:path w="601980" h="47625">
                  <a:moveTo>
                    <a:pt x="495731" y="0"/>
                  </a:move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495731" y="0"/>
                  </a:lnTo>
                  <a:close/>
                </a:path>
                <a:path w="601980" h="47625">
                  <a:moveTo>
                    <a:pt x="519328" y="23609"/>
                  </a:moveTo>
                  <a:lnTo>
                    <a:pt x="507530" y="23609"/>
                  </a:lnTo>
                  <a:lnTo>
                    <a:pt x="495731" y="23609"/>
                  </a:ln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507530" y="35407"/>
                  </a:lnTo>
                  <a:lnTo>
                    <a:pt x="519328" y="35407"/>
                  </a:lnTo>
                  <a:lnTo>
                    <a:pt x="519328" y="23609"/>
                  </a:lnTo>
                  <a:close/>
                </a:path>
                <a:path w="601980" h="47625">
                  <a:moveTo>
                    <a:pt x="519328" y="0"/>
                  </a:moveTo>
                  <a:lnTo>
                    <a:pt x="507530" y="0"/>
                  </a:lnTo>
                  <a:lnTo>
                    <a:pt x="507530" y="11798"/>
                  </a:lnTo>
                  <a:lnTo>
                    <a:pt x="519328" y="11798"/>
                  </a:lnTo>
                  <a:lnTo>
                    <a:pt x="519328" y="0"/>
                  </a:lnTo>
                  <a:close/>
                </a:path>
                <a:path w="601980" h="47625">
                  <a:moveTo>
                    <a:pt x="542937" y="23609"/>
                  </a:moveTo>
                  <a:lnTo>
                    <a:pt x="531139" y="23609"/>
                  </a:lnTo>
                  <a:lnTo>
                    <a:pt x="531139" y="11811"/>
                  </a:lnTo>
                  <a:lnTo>
                    <a:pt x="519341" y="11811"/>
                  </a:lnTo>
                  <a:lnTo>
                    <a:pt x="519341" y="23609"/>
                  </a:lnTo>
                  <a:lnTo>
                    <a:pt x="519341" y="35407"/>
                  </a:lnTo>
                  <a:lnTo>
                    <a:pt x="531139" y="35407"/>
                  </a:lnTo>
                  <a:lnTo>
                    <a:pt x="542937" y="35407"/>
                  </a:lnTo>
                  <a:lnTo>
                    <a:pt x="542937" y="23609"/>
                  </a:lnTo>
                  <a:close/>
                </a:path>
                <a:path w="601980" h="47625">
                  <a:moveTo>
                    <a:pt x="554748" y="0"/>
                  </a:move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54748" y="0"/>
                  </a:lnTo>
                  <a:close/>
                </a:path>
                <a:path w="601980" h="47625">
                  <a:moveTo>
                    <a:pt x="578345" y="11811"/>
                  </a:moveTo>
                  <a:lnTo>
                    <a:pt x="566547" y="11811"/>
                  </a:lnTo>
                  <a:lnTo>
                    <a:pt x="566547" y="23609"/>
                  </a:lnTo>
                  <a:lnTo>
                    <a:pt x="554748" y="23609"/>
                  </a:lnTo>
                  <a:lnTo>
                    <a:pt x="542950" y="23609"/>
                  </a:lnTo>
                  <a:lnTo>
                    <a:pt x="542950" y="35407"/>
                  </a:lnTo>
                  <a:lnTo>
                    <a:pt x="554748" y="35407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78345" y="23622"/>
                  </a:lnTo>
                  <a:lnTo>
                    <a:pt x="578345" y="11811"/>
                  </a:lnTo>
                  <a:close/>
                </a:path>
                <a:path w="601980" h="47625">
                  <a:moveTo>
                    <a:pt x="578345" y="0"/>
                  </a:moveTo>
                  <a:lnTo>
                    <a:pt x="566547" y="0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01980" h="47625">
                  <a:moveTo>
                    <a:pt x="601954" y="23609"/>
                  </a:moveTo>
                  <a:lnTo>
                    <a:pt x="590156" y="23609"/>
                  </a:lnTo>
                  <a:lnTo>
                    <a:pt x="590156" y="35407"/>
                  </a:lnTo>
                  <a:lnTo>
                    <a:pt x="601954" y="35407"/>
                  </a:lnTo>
                  <a:lnTo>
                    <a:pt x="601954" y="23609"/>
                  </a:lnTo>
                  <a:close/>
                </a:path>
                <a:path w="601980" h="47625">
                  <a:moveTo>
                    <a:pt x="601954" y="0"/>
                  </a:moveTo>
                  <a:lnTo>
                    <a:pt x="590156" y="0"/>
                  </a:lnTo>
                  <a:lnTo>
                    <a:pt x="590156" y="11798"/>
                  </a:lnTo>
                  <a:lnTo>
                    <a:pt x="601954" y="11798"/>
                  </a:lnTo>
                  <a:lnTo>
                    <a:pt x="60195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94843" y="4560633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10" h="35560">
                  <a:moveTo>
                    <a:pt x="11798" y="11811"/>
                  </a:moveTo>
                  <a:lnTo>
                    <a:pt x="0" y="11811"/>
                  </a:lnTo>
                  <a:lnTo>
                    <a:pt x="0" y="23609"/>
                  </a:lnTo>
                  <a:lnTo>
                    <a:pt x="11798" y="23609"/>
                  </a:lnTo>
                  <a:lnTo>
                    <a:pt x="11798" y="11811"/>
                  </a:lnTo>
                  <a:close/>
                </a:path>
                <a:path w="626110" h="35560">
                  <a:moveTo>
                    <a:pt x="23596" y="23609"/>
                  </a:moveTo>
                  <a:lnTo>
                    <a:pt x="11798" y="23609"/>
                  </a:lnTo>
                  <a:lnTo>
                    <a:pt x="11798" y="35407"/>
                  </a:lnTo>
                  <a:lnTo>
                    <a:pt x="23596" y="35407"/>
                  </a:lnTo>
                  <a:lnTo>
                    <a:pt x="23596" y="23609"/>
                  </a:lnTo>
                  <a:close/>
                </a:path>
                <a:path w="626110" h="35560">
                  <a:moveTo>
                    <a:pt x="35394" y="11811"/>
                  </a:moveTo>
                  <a:lnTo>
                    <a:pt x="23596" y="11811"/>
                  </a:lnTo>
                  <a:lnTo>
                    <a:pt x="23596" y="23609"/>
                  </a:lnTo>
                  <a:lnTo>
                    <a:pt x="35394" y="23609"/>
                  </a:lnTo>
                  <a:lnTo>
                    <a:pt x="35394" y="11811"/>
                  </a:lnTo>
                  <a:close/>
                </a:path>
                <a:path w="626110" h="35560">
                  <a:moveTo>
                    <a:pt x="59004" y="11811"/>
                  </a:moveTo>
                  <a:lnTo>
                    <a:pt x="47205" y="11811"/>
                  </a:lnTo>
                  <a:lnTo>
                    <a:pt x="47205" y="23609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59004" y="35407"/>
                  </a:lnTo>
                  <a:lnTo>
                    <a:pt x="59004" y="23609"/>
                  </a:lnTo>
                  <a:lnTo>
                    <a:pt x="59004" y="11811"/>
                  </a:lnTo>
                  <a:close/>
                </a:path>
                <a:path w="626110" h="35560">
                  <a:moveTo>
                    <a:pt x="59004" y="0"/>
                  </a:moveTo>
                  <a:lnTo>
                    <a:pt x="47205" y="0"/>
                  </a:lnTo>
                  <a:lnTo>
                    <a:pt x="47205" y="11798"/>
                  </a:lnTo>
                  <a:lnTo>
                    <a:pt x="59004" y="11798"/>
                  </a:lnTo>
                  <a:lnTo>
                    <a:pt x="59004" y="0"/>
                  </a:lnTo>
                  <a:close/>
                </a:path>
                <a:path w="626110" h="35560">
                  <a:moveTo>
                    <a:pt x="82613" y="11811"/>
                  </a:moveTo>
                  <a:lnTo>
                    <a:pt x="70815" y="11811"/>
                  </a:lnTo>
                  <a:lnTo>
                    <a:pt x="70815" y="23609"/>
                  </a:lnTo>
                  <a:lnTo>
                    <a:pt x="82613" y="23609"/>
                  </a:lnTo>
                  <a:lnTo>
                    <a:pt x="82613" y="11811"/>
                  </a:lnTo>
                  <a:close/>
                </a:path>
                <a:path w="626110" h="35560">
                  <a:moveTo>
                    <a:pt x="118021" y="11811"/>
                  </a:moveTo>
                  <a:lnTo>
                    <a:pt x="106222" y="11811"/>
                  </a:lnTo>
                  <a:lnTo>
                    <a:pt x="94424" y="11811"/>
                  </a:ln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06222" y="23609"/>
                  </a:lnTo>
                  <a:lnTo>
                    <a:pt x="118021" y="23609"/>
                  </a:lnTo>
                  <a:lnTo>
                    <a:pt x="118021" y="11811"/>
                  </a:lnTo>
                  <a:close/>
                </a:path>
                <a:path w="626110" h="35560">
                  <a:moveTo>
                    <a:pt x="118021" y="0"/>
                  </a:moveTo>
                  <a:lnTo>
                    <a:pt x="106222" y="0"/>
                  </a:lnTo>
                  <a:lnTo>
                    <a:pt x="94424" y="0"/>
                  </a:lnTo>
                  <a:lnTo>
                    <a:pt x="94424" y="11798"/>
                  </a:lnTo>
                  <a:lnTo>
                    <a:pt x="106222" y="11798"/>
                  </a:lnTo>
                  <a:lnTo>
                    <a:pt x="118021" y="11798"/>
                  </a:lnTo>
                  <a:lnTo>
                    <a:pt x="118021" y="0"/>
                  </a:lnTo>
                  <a:close/>
                </a:path>
                <a:path w="626110" h="35560">
                  <a:moveTo>
                    <a:pt x="141617" y="23609"/>
                  </a:moveTo>
                  <a:lnTo>
                    <a:pt x="129832" y="23609"/>
                  </a:lnTo>
                  <a:lnTo>
                    <a:pt x="129832" y="35407"/>
                  </a:lnTo>
                  <a:lnTo>
                    <a:pt x="141617" y="35407"/>
                  </a:lnTo>
                  <a:lnTo>
                    <a:pt x="141617" y="23609"/>
                  </a:lnTo>
                  <a:close/>
                </a:path>
                <a:path w="626110" h="35560">
                  <a:moveTo>
                    <a:pt x="153428" y="11811"/>
                  </a:moveTo>
                  <a:lnTo>
                    <a:pt x="141630" y="11811"/>
                  </a:lnTo>
                  <a:lnTo>
                    <a:pt x="141630" y="23609"/>
                  </a:lnTo>
                  <a:lnTo>
                    <a:pt x="153428" y="23609"/>
                  </a:lnTo>
                  <a:lnTo>
                    <a:pt x="153428" y="11811"/>
                  </a:lnTo>
                  <a:close/>
                </a:path>
                <a:path w="626110" h="35560">
                  <a:moveTo>
                    <a:pt x="153428" y="0"/>
                  </a:moveTo>
                  <a:lnTo>
                    <a:pt x="141630" y="0"/>
                  </a:lnTo>
                  <a:lnTo>
                    <a:pt x="141630" y="11798"/>
                  </a:lnTo>
                  <a:lnTo>
                    <a:pt x="153428" y="11798"/>
                  </a:lnTo>
                  <a:lnTo>
                    <a:pt x="153428" y="0"/>
                  </a:lnTo>
                  <a:close/>
                </a:path>
                <a:path w="626110" h="35560">
                  <a:moveTo>
                    <a:pt x="165239" y="0"/>
                  </a:moveTo>
                  <a:lnTo>
                    <a:pt x="153441" y="0"/>
                  </a:lnTo>
                  <a:lnTo>
                    <a:pt x="153441" y="11798"/>
                  </a:lnTo>
                  <a:lnTo>
                    <a:pt x="165239" y="11798"/>
                  </a:lnTo>
                  <a:lnTo>
                    <a:pt x="165239" y="0"/>
                  </a:lnTo>
                  <a:close/>
                </a:path>
                <a:path w="626110" h="35560">
                  <a:moveTo>
                    <a:pt x="177025" y="11811"/>
                  </a:moveTo>
                  <a:lnTo>
                    <a:pt x="165239" y="11811"/>
                  </a:lnTo>
                  <a:lnTo>
                    <a:pt x="153441" y="11811"/>
                  </a:ln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65239" y="23609"/>
                  </a:lnTo>
                  <a:lnTo>
                    <a:pt x="177025" y="23609"/>
                  </a:lnTo>
                  <a:lnTo>
                    <a:pt x="177025" y="11811"/>
                  </a:lnTo>
                  <a:close/>
                </a:path>
                <a:path w="626110" h="35560">
                  <a:moveTo>
                    <a:pt x="188836" y="23609"/>
                  </a:move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close/>
                </a:path>
                <a:path w="626110" h="35560">
                  <a:moveTo>
                    <a:pt x="188836" y="0"/>
                  </a:moveTo>
                  <a:lnTo>
                    <a:pt x="177038" y="0"/>
                  </a:lnTo>
                  <a:lnTo>
                    <a:pt x="177038" y="11798"/>
                  </a:lnTo>
                  <a:lnTo>
                    <a:pt x="188836" y="11798"/>
                  </a:lnTo>
                  <a:lnTo>
                    <a:pt x="188836" y="0"/>
                  </a:lnTo>
                  <a:close/>
                </a:path>
                <a:path w="626110" h="35560">
                  <a:moveTo>
                    <a:pt x="212432" y="11811"/>
                  </a:moveTo>
                  <a:lnTo>
                    <a:pt x="200647" y="11811"/>
                  </a:lnTo>
                  <a:lnTo>
                    <a:pt x="188849" y="11811"/>
                  </a:lnTo>
                  <a:lnTo>
                    <a:pt x="188849" y="23609"/>
                  </a:lnTo>
                  <a:lnTo>
                    <a:pt x="200647" y="23609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lnTo>
                    <a:pt x="212432" y="11811"/>
                  </a:lnTo>
                  <a:close/>
                </a:path>
                <a:path w="626110" h="35560">
                  <a:moveTo>
                    <a:pt x="212432" y="0"/>
                  </a:moveTo>
                  <a:lnTo>
                    <a:pt x="200647" y="0"/>
                  </a:lnTo>
                  <a:lnTo>
                    <a:pt x="200647" y="11798"/>
                  </a:lnTo>
                  <a:lnTo>
                    <a:pt x="212432" y="11798"/>
                  </a:lnTo>
                  <a:lnTo>
                    <a:pt x="212432" y="0"/>
                  </a:lnTo>
                  <a:close/>
                </a:path>
                <a:path w="626110" h="35560">
                  <a:moveTo>
                    <a:pt x="224243" y="23609"/>
                  </a:move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close/>
                </a:path>
                <a:path w="626110" h="35560">
                  <a:moveTo>
                    <a:pt x="224243" y="0"/>
                  </a:moveTo>
                  <a:lnTo>
                    <a:pt x="212458" y="0"/>
                  </a:lnTo>
                  <a:lnTo>
                    <a:pt x="212458" y="11798"/>
                  </a:lnTo>
                  <a:lnTo>
                    <a:pt x="224243" y="11798"/>
                  </a:lnTo>
                  <a:lnTo>
                    <a:pt x="224243" y="0"/>
                  </a:lnTo>
                  <a:close/>
                </a:path>
                <a:path w="626110" h="35560">
                  <a:moveTo>
                    <a:pt x="247853" y="11811"/>
                  </a:moveTo>
                  <a:lnTo>
                    <a:pt x="236054" y="11811"/>
                  </a:lnTo>
                  <a:lnTo>
                    <a:pt x="236054" y="23609"/>
                  </a:ln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47853" y="35407"/>
                  </a:lnTo>
                  <a:lnTo>
                    <a:pt x="247853" y="23609"/>
                  </a:lnTo>
                  <a:lnTo>
                    <a:pt x="247853" y="11811"/>
                  </a:lnTo>
                  <a:close/>
                </a:path>
                <a:path w="626110" h="35560">
                  <a:moveTo>
                    <a:pt x="259651" y="23609"/>
                  </a:moveTo>
                  <a:lnTo>
                    <a:pt x="247865" y="23609"/>
                  </a:lnTo>
                  <a:lnTo>
                    <a:pt x="247865" y="35407"/>
                  </a:lnTo>
                  <a:lnTo>
                    <a:pt x="259651" y="35407"/>
                  </a:lnTo>
                  <a:lnTo>
                    <a:pt x="259651" y="23609"/>
                  </a:lnTo>
                  <a:close/>
                </a:path>
                <a:path w="626110" h="35560">
                  <a:moveTo>
                    <a:pt x="271462" y="11811"/>
                  </a:moveTo>
                  <a:lnTo>
                    <a:pt x="259664" y="11811"/>
                  </a:lnTo>
                  <a:lnTo>
                    <a:pt x="259664" y="23609"/>
                  </a:lnTo>
                  <a:lnTo>
                    <a:pt x="271462" y="23609"/>
                  </a:lnTo>
                  <a:lnTo>
                    <a:pt x="271462" y="11811"/>
                  </a:lnTo>
                  <a:close/>
                </a:path>
                <a:path w="626110" h="35560">
                  <a:moveTo>
                    <a:pt x="271462" y="0"/>
                  </a:moveTo>
                  <a:lnTo>
                    <a:pt x="259664" y="0"/>
                  </a:lnTo>
                  <a:lnTo>
                    <a:pt x="259664" y="11798"/>
                  </a:lnTo>
                  <a:lnTo>
                    <a:pt x="271462" y="11798"/>
                  </a:lnTo>
                  <a:lnTo>
                    <a:pt x="271462" y="0"/>
                  </a:lnTo>
                  <a:close/>
                </a:path>
                <a:path w="626110" h="35560">
                  <a:moveTo>
                    <a:pt x="295071" y="11811"/>
                  </a:moveTo>
                  <a:lnTo>
                    <a:pt x="283273" y="11811"/>
                  </a:lnTo>
                  <a:lnTo>
                    <a:pt x="271475" y="11811"/>
                  </a:lnTo>
                  <a:lnTo>
                    <a:pt x="271475" y="23609"/>
                  </a:lnTo>
                  <a:lnTo>
                    <a:pt x="271475" y="35407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295071" y="23609"/>
                  </a:lnTo>
                  <a:lnTo>
                    <a:pt x="295071" y="11811"/>
                  </a:lnTo>
                  <a:close/>
                </a:path>
                <a:path w="626110" h="35560">
                  <a:moveTo>
                    <a:pt x="295071" y="0"/>
                  </a:moveTo>
                  <a:lnTo>
                    <a:pt x="283273" y="0"/>
                  </a:lnTo>
                  <a:lnTo>
                    <a:pt x="283273" y="11798"/>
                  </a:lnTo>
                  <a:lnTo>
                    <a:pt x="295071" y="11798"/>
                  </a:lnTo>
                  <a:lnTo>
                    <a:pt x="295071" y="0"/>
                  </a:lnTo>
                  <a:close/>
                </a:path>
                <a:path w="626110" h="35560">
                  <a:moveTo>
                    <a:pt x="318681" y="11811"/>
                  </a:moveTo>
                  <a:lnTo>
                    <a:pt x="306882" y="11811"/>
                  </a:lnTo>
                  <a:lnTo>
                    <a:pt x="306882" y="23609"/>
                  </a:lnTo>
                  <a:lnTo>
                    <a:pt x="318681" y="23609"/>
                  </a:lnTo>
                  <a:lnTo>
                    <a:pt x="318681" y="11811"/>
                  </a:lnTo>
                  <a:close/>
                </a:path>
                <a:path w="626110" h="35560">
                  <a:moveTo>
                    <a:pt x="342290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42290" y="11798"/>
                  </a:lnTo>
                  <a:lnTo>
                    <a:pt x="342290" y="0"/>
                  </a:lnTo>
                  <a:close/>
                </a:path>
                <a:path w="626110" h="35560">
                  <a:moveTo>
                    <a:pt x="365887" y="11811"/>
                  </a:moveTo>
                  <a:lnTo>
                    <a:pt x="354088" y="11811"/>
                  </a:lnTo>
                  <a:lnTo>
                    <a:pt x="342290" y="11811"/>
                  </a:lnTo>
                  <a:lnTo>
                    <a:pt x="330492" y="11811"/>
                  </a:lnTo>
                  <a:lnTo>
                    <a:pt x="330492" y="23609"/>
                  </a:lnTo>
                  <a:lnTo>
                    <a:pt x="342290" y="23609"/>
                  </a:lnTo>
                  <a:lnTo>
                    <a:pt x="354088" y="23609"/>
                  </a:lnTo>
                  <a:lnTo>
                    <a:pt x="365887" y="23609"/>
                  </a:lnTo>
                  <a:lnTo>
                    <a:pt x="365887" y="11811"/>
                  </a:lnTo>
                  <a:close/>
                </a:path>
                <a:path w="626110" h="35560">
                  <a:moveTo>
                    <a:pt x="389496" y="11811"/>
                  </a:moveTo>
                  <a:lnTo>
                    <a:pt x="377698" y="11811"/>
                  </a:lnTo>
                  <a:lnTo>
                    <a:pt x="377698" y="23609"/>
                  </a:lnTo>
                  <a:lnTo>
                    <a:pt x="389496" y="23609"/>
                  </a:lnTo>
                  <a:lnTo>
                    <a:pt x="389496" y="11811"/>
                  </a:lnTo>
                  <a:close/>
                </a:path>
                <a:path w="626110" h="35560">
                  <a:moveTo>
                    <a:pt x="389496" y="0"/>
                  </a:moveTo>
                  <a:lnTo>
                    <a:pt x="377698" y="0"/>
                  </a:lnTo>
                  <a:lnTo>
                    <a:pt x="365899" y="0"/>
                  </a:lnTo>
                  <a:lnTo>
                    <a:pt x="365899" y="11798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26110" h="35560">
                  <a:moveTo>
                    <a:pt x="401307" y="0"/>
                  </a:move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01307" y="0"/>
                  </a:lnTo>
                  <a:close/>
                </a:path>
                <a:path w="626110" h="35560">
                  <a:moveTo>
                    <a:pt x="460311" y="11811"/>
                  </a:moveTo>
                  <a:lnTo>
                    <a:pt x="448513" y="11811"/>
                  </a:lnTo>
                  <a:lnTo>
                    <a:pt x="436714" y="11811"/>
                  </a:lnTo>
                  <a:lnTo>
                    <a:pt x="424916" y="11811"/>
                  </a:lnTo>
                  <a:lnTo>
                    <a:pt x="424916" y="23609"/>
                  </a:lnTo>
                  <a:lnTo>
                    <a:pt x="436714" y="23609"/>
                  </a:lnTo>
                  <a:lnTo>
                    <a:pt x="448513" y="23609"/>
                  </a:lnTo>
                  <a:lnTo>
                    <a:pt x="460311" y="23609"/>
                  </a:lnTo>
                  <a:lnTo>
                    <a:pt x="460311" y="11811"/>
                  </a:lnTo>
                  <a:close/>
                </a:path>
                <a:path w="626110" h="35560">
                  <a:moveTo>
                    <a:pt x="460311" y="0"/>
                  </a:moveTo>
                  <a:lnTo>
                    <a:pt x="448513" y="0"/>
                  </a:lnTo>
                  <a:lnTo>
                    <a:pt x="436714" y="0"/>
                  </a:lnTo>
                  <a:lnTo>
                    <a:pt x="424916" y="0"/>
                  </a:lnTo>
                  <a:lnTo>
                    <a:pt x="424916" y="11798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60311" y="11798"/>
                  </a:lnTo>
                  <a:lnTo>
                    <a:pt x="460311" y="0"/>
                  </a:lnTo>
                  <a:close/>
                </a:path>
                <a:path w="626110" h="35560">
                  <a:moveTo>
                    <a:pt x="483920" y="11811"/>
                  </a:moveTo>
                  <a:lnTo>
                    <a:pt x="472122" y="11811"/>
                  </a:lnTo>
                  <a:lnTo>
                    <a:pt x="460324" y="11811"/>
                  </a:lnTo>
                  <a:lnTo>
                    <a:pt x="460324" y="23609"/>
                  </a:lnTo>
                  <a:lnTo>
                    <a:pt x="472122" y="23609"/>
                  </a:lnTo>
                  <a:lnTo>
                    <a:pt x="483920" y="23609"/>
                  </a:lnTo>
                  <a:lnTo>
                    <a:pt x="483920" y="11811"/>
                  </a:lnTo>
                  <a:close/>
                </a:path>
                <a:path w="626110" h="35560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10" h="35560">
                  <a:moveTo>
                    <a:pt x="519328" y="11811"/>
                  </a:moveTo>
                  <a:lnTo>
                    <a:pt x="507530" y="11811"/>
                  </a:lnTo>
                  <a:lnTo>
                    <a:pt x="495731" y="11811"/>
                  </a:lnTo>
                  <a:lnTo>
                    <a:pt x="495731" y="23609"/>
                  </a:lnTo>
                  <a:lnTo>
                    <a:pt x="507530" y="23609"/>
                  </a:lnTo>
                  <a:lnTo>
                    <a:pt x="519328" y="23609"/>
                  </a:lnTo>
                  <a:lnTo>
                    <a:pt x="519328" y="11811"/>
                  </a:lnTo>
                  <a:close/>
                </a:path>
                <a:path w="626110" h="35560">
                  <a:moveTo>
                    <a:pt x="519328" y="0"/>
                  </a:moveTo>
                  <a:lnTo>
                    <a:pt x="507530" y="0"/>
                  </a:lnTo>
                  <a:lnTo>
                    <a:pt x="507530" y="11798"/>
                  </a:lnTo>
                  <a:lnTo>
                    <a:pt x="519328" y="11798"/>
                  </a:lnTo>
                  <a:lnTo>
                    <a:pt x="519328" y="0"/>
                  </a:lnTo>
                  <a:close/>
                </a:path>
                <a:path w="626110" h="35560">
                  <a:moveTo>
                    <a:pt x="531139" y="11811"/>
                  </a:moveTo>
                  <a:lnTo>
                    <a:pt x="519341" y="11811"/>
                  </a:lnTo>
                  <a:lnTo>
                    <a:pt x="519341" y="23609"/>
                  </a:lnTo>
                  <a:lnTo>
                    <a:pt x="531139" y="23609"/>
                  </a:lnTo>
                  <a:lnTo>
                    <a:pt x="531139" y="11811"/>
                  </a:lnTo>
                  <a:close/>
                </a:path>
                <a:path w="626110" h="35560">
                  <a:moveTo>
                    <a:pt x="531139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31139" y="11798"/>
                  </a:lnTo>
                  <a:lnTo>
                    <a:pt x="531139" y="0"/>
                  </a:lnTo>
                  <a:close/>
                </a:path>
                <a:path w="626110" h="35560">
                  <a:moveTo>
                    <a:pt x="554748" y="11811"/>
                  </a:moveTo>
                  <a:lnTo>
                    <a:pt x="542950" y="11811"/>
                  </a:lnTo>
                  <a:lnTo>
                    <a:pt x="542950" y="23609"/>
                  </a:lnTo>
                  <a:lnTo>
                    <a:pt x="554748" y="23609"/>
                  </a:lnTo>
                  <a:lnTo>
                    <a:pt x="554748" y="11811"/>
                  </a:lnTo>
                  <a:close/>
                </a:path>
                <a:path w="626110" h="35560">
                  <a:moveTo>
                    <a:pt x="578345" y="11811"/>
                  </a:moveTo>
                  <a:lnTo>
                    <a:pt x="566547" y="11811"/>
                  </a:lnTo>
                  <a:lnTo>
                    <a:pt x="566547" y="23609"/>
                  </a:lnTo>
                  <a:lnTo>
                    <a:pt x="578345" y="23609"/>
                  </a:lnTo>
                  <a:lnTo>
                    <a:pt x="578345" y="11811"/>
                  </a:lnTo>
                  <a:close/>
                </a:path>
                <a:path w="626110" h="35560">
                  <a:moveTo>
                    <a:pt x="578345" y="0"/>
                  </a:moveTo>
                  <a:lnTo>
                    <a:pt x="566547" y="0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26110" h="35560">
                  <a:moveTo>
                    <a:pt x="590156" y="11811"/>
                  </a:moveTo>
                  <a:lnTo>
                    <a:pt x="578358" y="11811"/>
                  </a:lnTo>
                  <a:lnTo>
                    <a:pt x="578358" y="23609"/>
                  </a:lnTo>
                  <a:lnTo>
                    <a:pt x="590156" y="23609"/>
                  </a:lnTo>
                  <a:lnTo>
                    <a:pt x="590156" y="11811"/>
                  </a:lnTo>
                  <a:close/>
                </a:path>
                <a:path w="626110" h="35560">
                  <a:moveTo>
                    <a:pt x="601954" y="0"/>
                  </a:moveTo>
                  <a:lnTo>
                    <a:pt x="590156" y="0"/>
                  </a:lnTo>
                  <a:lnTo>
                    <a:pt x="578358" y="0"/>
                  </a:lnTo>
                  <a:lnTo>
                    <a:pt x="578358" y="11798"/>
                  </a:lnTo>
                  <a:lnTo>
                    <a:pt x="590156" y="11798"/>
                  </a:lnTo>
                  <a:lnTo>
                    <a:pt x="601954" y="11798"/>
                  </a:lnTo>
                  <a:lnTo>
                    <a:pt x="601954" y="0"/>
                  </a:lnTo>
                  <a:close/>
                </a:path>
                <a:path w="626110" h="35560">
                  <a:moveTo>
                    <a:pt x="625563" y="11811"/>
                  </a:moveTo>
                  <a:lnTo>
                    <a:pt x="613765" y="11811"/>
                  </a:lnTo>
                  <a:lnTo>
                    <a:pt x="601967" y="11811"/>
                  </a:lnTo>
                  <a:lnTo>
                    <a:pt x="601967" y="23609"/>
                  </a:lnTo>
                  <a:lnTo>
                    <a:pt x="613765" y="23609"/>
                  </a:lnTo>
                  <a:lnTo>
                    <a:pt x="625563" y="23609"/>
                  </a:lnTo>
                  <a:lnTo>
                    <a:pt x="625563" y="11811"/>
                  </a:lnTo>
                  <a:close/>
                </a:path>
                <a:path w="626110" h="35560">
                  <a:moveTo>
                    <a:pt x="625563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25563" y="11798"/>
                  </a:lnTo>
                  <a:lnTo>
                    <a:pt x="62556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94843" y="4584242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10" h="47625">
                  <a:moveTo>
                    <a:pt x="11798" y="23609"/>
                  </a:moveTo>
                  <a:lnTo>
                    <a:pt x="0" y="23609"/>
                  </a:lnTo>
                  <a:lnTo>
                    <a:pt x="0" y="35407"/>
                  </a:lnTo>
                  <a:lnTo>
                    <a:pt x="0" y="47205"/>
                  </a:lnTo>
                  <a:lnTo>
                    <a:pt x="11798" y="47205"/>
                  </a:lnTo>
                  <a:lnTo>
                    <a:pt x="11798" y="35407"/>
                  </a:lnTo>
                  <a:lnTo>
                    <a:pt x="11798" y="23609"/>
                  </a:lnTo>
                  <a:close/>
                </a:path>
                <a:path w="626110" h="47625">
                  <a:moveTo>
                    <a:pt x="35394" y="35407"/>
                  </a:moveTo>
                  <a:lnTo>
                    <a:pt x="23596" y="35407"/>
                  </a:lnTo>
                  <a:lnTo>
                    <a:pt x="23596" y="47205"/>
                  </a:lnTo>
                  <a:lnTo>
                    <a:pt x="35394" y="47205"/>
                  </a:lnTo>
                  <a:lnTo>
                    <a:pt x="35394" y="35407"/>
                  </a:lnTo>
                  <a:close/>
                </a:path>
                <a:path w="626110" h="47625">
                  <a:moveTo>
                    <a:pt x="35394" y="11798"/>
                  </a:moveTo>
                  <a:lnTo>
                    <a:pt x="23596" y="11798"/>
                  </a:lnTo>
                  <a:lnTo>
                    <a:pt x="11798" y="11798"/>
                  </a:lnTo>
                  <a:lnTo>
                    <a:pt x="11798" y="23596"/>
                  </a:lnTo>
                  <a:lnTo>
                    <a:pt x="23596" y="23596"/>
                  </a:lnTo>
                  <a:lnTo>
                    <a:pt x="35394" y="23596"/>
                  </a:lnTo>
                  <a:lnTo>
                    <a:pt x="35394" y="11798"/>
                  </a:lnTo>
                  <a:close/>
                </a:path>
                <a:path w="626110" h="47625">
                  <a:moveTo>
                    <a:pt x="59004" y="35407"/>
                  </a:moveTo>
                  <a:lnTo>
                    <a:pt x="47205" y="35407"/>
                  </a:lnTo>
                  <a:lnTo>
                    <a:pt x="47205" y="23609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35407" y="47205"/>
                  </a:lnTo>
                  <a:lnTo>
                    <a:pt x="47205" y="47205"/>
                  </a:lnTo>
                  <a:lnTo>
                    <a:pt x="59004" y="47205"/>
                  </a:lnTo>
                  <a:lnTo>
                    <a:pt x="59004" y="35407"/>
                  </a:lnTo>
                  <a:close/>
                </a:path>
                <a:path w="626110" h="47625">
                  <a:moveTo>
                    <a:pt x="59004" y="11798"/>
                  </a:moveTo>
                  <a:lnTo>
                    <a:pt x="47205" y="11798"/>
                  </a:lnTo>
                  <a:lnTo>
                    <a:pt x="47205" y="23596"/>
                  </a:lnTo>
                  <a:lnTo>
                    <a:pt x="59004" y="23596"/>
                  </a:lnTo>
                  <a:lnTo>
                    <a:pt x="59004" y="11798"/>
                  </a:lnTo>
                  <a:close/>
                </a:path>
                <a:path w="626110" h="47625">
                  <a:moveTo>
                    <a:pt x="82613" y="35407"/>
                  </a:moveTo>
                  <a:lnTo>
                    <a:pt x="70815" y="35407"/>
                  </a:lnTo>
                  <a:lnTo>
                    <a:pt x="70815" y="47205"/>
                  </a:lnTo>
                  <a:lnTo>
                    <a:pt x="82613" y="47205"/>
                  </a:lnTo>
                  <a:lnTo>
                    <a:pt x="82613" y="35407"/>
                  </a:lnTo>
                  <a:close/>
                </a:path>
                <a:path w="626110" h="47625">
                  <a:moveTo>
                    <a:pt x="94411" y="23609"/>
                  </a:moveTo>
                  <a:lnTo>
                    <a:pt x="82613" y="23609"/>
                  </a:lnTo>
                  <a:lnTo>
                    <a:pt x="82613" y="35407"/>
                  </a:lnTo>
                  <a:lnTo>
                    <a:pt x="94411" y="35407"/>
                  </a:lnTo>
                  <a:lnTo>
                    <a:pt x="94411" y="23609"/>
                  </a:lnTo>
                  <a:close/>
                </a:path>
                <a:path w="626110" h="47625">
                  <a:moveTo>
                    <a:pt x="94411" y="11798"/>
                  </a:moveTo>
                  <a:lnTo>
                    <a:pt x="82613" y="11798"/>
                  </a:lnTo>
                  <a:lnTo>
                    <a:pt x="70815" y="11798"/>
                  </a:lnTo>
                  <a:lnTo>
                    <a:pt x="59016" y="11798"/>
                  </a:lnTo>
                  <a:lnTo>
                    <a:pt x="59016" y="23596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94411" y="23596"/>
                  </a:lnTo>
                  <a:lnTo>
                    <a:pt x="94411" y="11798"/>
                  </a:lnTo>
                  <a:close/>
                </a:path>
                <a:path w="626110" h="47625">
                  <a:moveTo>
                    <a:pt x="118021" y="11798"/>
                  </a:moveTo>
                  <a:lnTo>
                    <a:pt x="106222" y="11798"/>
                  </a:lnTo>
                  <a:lnTo>
                    <a:pt x="94424" y="11798"/>
                  </a:lnTo>
                  <a:lnTo>
                    <a:pt x="94424" y="23596"/>
                  </a:lnTo>
                  <a:lnTo>
                    <a:pt x="106222" y="23596"/>
                  </a:lnTo>
                  <a:lnTo>
                    <a:pt x="118021" y="23596"/>
                  </a:lnTo>
                  <a:lnTo>
                    <a:pt x="118021" y="11798"/>
                  </a:lnTo>
                  <a:close/>
                </a:path>
                <a:path w="626110" h="47625">
                  <a:moveTo>
                    <a:pt x="141617" y="23609"/>
                  </a:moveTo>
                  <a:lnTo>
                    <a:pt x="129832" y="23609"/>
                  </a:lnTo>
                  <a:lnTo>
                    <a:pt x="129832" y="35407"/>
                  </a:lnTo>
                  <a:lnTo>
                    <a:pt x="141617" y="35407"/>
                  </a:lnTo>
                  <a:lnTo>
                    <a:pt x="141617" y="23609"/>
                  </a:lnTo>
                  <a:close/>
                </a:path>
                <a:path w="626110" h="47625">
                  <a:moveTo>
                    <a:pt x="153428" y="23609"/>
                  </a:moveTo>
                  <a:lnTo>
                    <a:pt x="141630" y="23609"/>
                  </a:lnTo>
                  <a:lnTo>
                    <a:pt x="141630" y="35407"/>
                  </a:lnTo>
                  <a:lnTo>
                    <a:pt x="153428" y="35407"/>
                  </a:lnTo>
                  <a:lnTo>
                    <a:pt x="153428" y="23609"/>
                  </a:lnTo>
                  <a:close/>
                </a:path>
                <a:path w="626110" h="47625">
                  <a:moveTo>
                    <a:pt x="153428" y="11798"/>
                  </a:moveTo>
                  <a:lnTo>
                    <a:pt x="141630" y="11798"/>
                  </a:lnTo>
                  <a:lnTo>
                    <a:pt x="141630" y="23596"/>
                  </a:lnTo>
                  <a:lnTo>
                    <a:pt x="153428" y="23596"/>
                  </a:lnTo>
                  <a:lnTo>
                    <a:pt x="153428" y="11798"/>
                  </a:lnTo>
                  <a:close/>
                </a:path>
                <a:path w="626110" h="47625">
                  <a:moveTo>
                    <a:pt x="165239" y="23609"/>
                  </a:move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65239" y="23609"/>
                  </a:lnTo>
                  <a:close/>
                </a:path>
                <a:path w="626110" h="47625">
                  <a:moveTo>
                    <a:pt x="188836" y="23609"/>
                  </a:move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close/>
                </a:path>
                <a:path w="626110" h="47625">
                  <a:moveTo>
                    <a:pt x="212432" y="23609"/>
                  </a:moveTo>
                  <a:lnTo>
                    <a:pt x="200647" y="23609"/>
                  </a:ln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close/>
                </a:path>
                <a:path w="626110" h="47625">
                  <a:moveTo>
                    <a:pt x="224243" y="23609"/>
                  </a:move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close/>
                </a:path>
                <a:path w="626110" h="47625">
                  <a:moveTo>
                    <a:pt x="224243" y="11798"/>
                  </a:moveTo>
                  <a:lnTo>
                    <a:pt x="212458" y="11798"/>
                  </a:lnTo>
                  <a:lnTo>
                    <a:pt x="212458" y="23596"/>
                  </a:lnTo>
                  <a:lnTo>
                    <a:pt x="224243" y="23596"/>
                  </a:lnTo>
                  <a:lnTo>
                    <a:pt x="224243" y="11798"/>
                  </a:lnTo>
                  <a:close/>
                </a:path>
                <a:path w="626110" h="47625">
                  <a:moveTo>
                    <a:pt x="236054" y="11798"/>
                  </a:moveTo>
                  <a:lnTo>
                    <a:pt x="224256" y="11798"/>
                  </a:lnTo>
                  <a:lnTo>
                    <a:pt x="224256" y="23596"/>
                  </a:lnTo>
                  <a:lnTo>
                    <a:pt x="236054" y="23596"/>
                  </a:lnTo>
                  <a:lnTo>
                    <a:pt x="236054" y="11798"/>
                  </a:lnTo>
                  <a:close/>
                </a:path>
                <a:path w="626110" h="47625">
                  <a:moveTo>
                    <a:pt x="247853" y="23609"/>
                  </a:moveTo>
                  <a:lnTo>
                    <a:pt x="236054" y="23609"/>
                  </a:lnTo>
                  <a:lnTo>
                    <a:pt x="236054" y="35407"/>
                  </a:lnTo>
                  <a:lnTo>
                    <a:pt x="247853" y="35407"/>
                  </a:lnTo>
                  <a:lnTo>
                    <a:pt x="247853" y="23609"/>
                  </a:lnTo>
                  <a:close/>
                </a:path>
                <a:path w="626110" h="47625">
                  <a:moveTo>
                    <a:pt x="259651" y="11798"/>
                  </a:moveTo>
                  <a:lnTo>
                    <a:pt x="247865" y="11798"/>
                  </a:lnTo>
                  <a:lnTo>
                    <a:pt x="247865" y="23596"/>
                  </a:lnTo>
                  <a:lnTo>
                    <a:pt x="259651" y="23596"/>
                  </a:lnTo>
                  <a:lnTo>
                    <a:pt x="259651" y="11798"/>
                  </a:lnTo>
                  <a:close/>
                </a:path>
                <a:path w="626110" h="47625">
                  <a:moveTo>
                    <a:pt x="271462" y="23609"/>
                  </a:moveTo>
                  <a:lnTo>
                    <a:pt x="259664" y="23609"/>
                  </a:lnTo>
                  <a:lnTo>
                    <a:pt x="259664" y="35407"/>
                  </a:lnTo>
                  <a:lnTo>
                    <a:pt x="271462" y="35407"/>
                  </a:lnTo>
                  <a:lnTo>
                    <a:pt x="271462" y="23609"/>
                  </a:lnTo>
                  <a:close/>
                </a:path>
                <a:path w="626110" h="47625">
                  <a:moveTo>
                    <a:pt x="295071" y="23609"/>
                  </a:moveTo>
                  <a:lnTo>
                    <a:pt x="283273" y="23609"/>
                  </a:lnTo>
                  <a:lnTo>
                    <a:pt x="271475" y="23609"/>
                  </a:lnTo>
                  <a:lnTo>
                    <a:pt x="271475" y="35407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295071" y="23609"/>
                  </a:lnTo>
                  <a:close/>
                </a:path>
                <a:path w="626110" h="47625">
                  <a:moveTo>
                    <a:pt x="306857" y="11798"/>
                  </a:moveTo>
                  <a:lnTo>
                    <a:pt x="295071" y="11798"/>
                  </a:lnTo>
                  <a:lnTo>
                    <a:pt x="295071" y="0"/>
                  </a:lnTo>
                  <a:lnTo>
                    <a:pt x="283273" y="0"/>
                  </a:lnTo>
                  <a:lnTo>
                    <a:pt x="283273" y="11798"/>
                  </a:lnTo>
                  <a:lnTo>
                    <a:pt x="283273" y="23596"/>
                  </a:lnTo>
                  <a:lnTo>
                    <a:pt x="295071" y="23596"/>
                  </a:lnTo>
                  <a:lnTo>
                    <a:pt x="306857" y="23596"/>
                  </a:lnTo>
                  <a:lnTo>
                    <a:pt x="306857" y="11798"/>
                  </a:lnTo>
                  <a:close/>
                </a:path>
                <a:path w="626110" h="47625">
                  <a:moveTo>
                    <a:pt x="330479" y="11798"/>
                  </a:moveTo>
                  <a:lnTo>
                    <a:pt x="318681" y="11798"/>
                  </a:lnTo>
                  <a:lnTo>
                    <a:pt x="306882" y="11798"/>
                  </a:lnTo>
                  <a:lnTo>
                    <a:pt x="306882" y="23596"/>
                  </a:lnTo>
                  <a:lnTo>
                    <a:pt x="318681" y="23596"/>
                  </a:lnTo>
                  <a:lnTo>
                    <a:pt x="330479" y="23596"/>
                  </a:lnTo>
                  <a:lnTo>
                    <a:pt x="330479" y="11798"/>
                  </a:lnTo>
                  <a:close/>
                </a:path>
                <a:path w="626110" h="47625">
                  <a:moveTo>
                    <a:pt x="354088" y="23609"/>
                  </a:moveTo>
                  <a:lnTo>
                    <a:pt x="342290" y="23609"/>
                  </a:lnTo>
                  <a:lnTo>
                    <a:pt x="330492" y="23609"/>
                  </a:lnTo>
                  <a:lnTo>
                    <a:pt x="330492" y="35407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54088" y="23609"/>
                  </a:lnTo>
                  <a:close/>
                </a:path>
                <a:path w="626110" h="47625">
                  <a:moveTo>
                    <a:pt x="354088" y="0"/>
                  </a:moveTo>
                  <a:lnTo>
                    <a:pt x="342290" y="0"/>
                  </a:lnTo>
                  <a:lnTo>
                    <a:pt x="330492" y="0"/>
                  </a:lnTo>
                  <a:lnTo>
                    <a:pt x="330492" y="11798"/>
                  </a:lnTo>
                  <a:lnTo>
                    <a:pt x="330492" y="23596"/>
                  </a:lnTo>
                  <a:lnTo>
                    <a:pt x="342290" y="23596"/>
                  </a:lnTo>
                  <a:lnTo>
                    <a:pt x="354088" y="23596"/>
                  </a:lnTo>
                  <a:lnTo>
                    <a:pt x="354088" y="11798"/>
                  </a:lnTo>
                  <a:lnTo>
                    <a:pt x="354088" y="0"/>
                  </a:lnTo>
                  <a:close/>
                </a:path>
                <a:path w="626110" h="47625">
                  <a:moveTo>
                    <a:pt x="377698" y="23609"/>
                  </a:moveTo>
                  <a:lnTo>
                    <a:pt x="365899" y="23609"/>
                  </a:lnTo>
                  <a:lnTo>
                    <a:pt x="365899" y="35407"/>
                  </a:lnTo>
                  <a:lnTo>
                    <a:pt x="377698" y="35407"/>
                  </a:lnTo>
                  <a:lnTo>
                    <a:pt x="377698" y="23609"/>
                  </a:lnTo>
                  <a:close/>
                </a:path>
                <a:path w="626110" h="47625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65899" y="11798"/>
                  </a:lnTo>
                  <a:lnTo>
                    <a:pt x="365899" y="23596"/>
                  </a:lnTo>
                  <a:lnTo>
                    <a:pt x="377698" y="23596"/>
                  </a:lnTo>
                  <a:lnTo>
                    <a:pt x="389496" y="23596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26110" h="47625">
                  <a:moveTo>
                    <a:pt x="401307" y="11798"/>
                  </a:moveTo>
                  <a:lnTo>
                    <a:pt x="389509" y="11798"/>
                  </a:lnTo>
                  <a:lnTo>
                    <a:pt x="389509" y="23596"/>
                  </a:lnTo>
                  <a:lnTo>
                    <a:pt x="401307" y="23596"/>
                  </a:lnTo>
                  <a:lnTo>
                    <a:pt x="401307" y="11798"/>
                  </a:lnTo>
                  <a:close/>
                </a:path>
                <a:path w="626110" h="47625">
                  <a:moveTo>
                    <a:pt x="413105" y="23609"/>
                  </a:moveTo>
                  <a:lnTo>
                    <a:pt x="401307" y="23609"/>
                  </a:ln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13105" y="35407"/>
                  </a:lnTo>
                  <a:lnTo>
                    <a:pt x="413105" y="23609"/>
                  </a:lnTo>
                  <a:close/>
                </a:path>
                <a:path w="626110" h="47625">
                  <a:moveTo>
                    <a:pt x="424903" y="11798"/>
                  </a:moveTo>
                  <a:lnTo>
                    <a:pt x="413105" y="11798"/>
                  </a:lnTo>
                  <a:lnTo>
                    <a:pt x="413105" y="23596"/>
                  </a:lnTo>
                  <a:lnTo>
                    <a:pt x="424903" y="23596"/>
                  </a:lnTo>
                  <a:lnTo>
                    <a:pt x="424903" y="11798"/>
                  </a:lnTo>
                  <a:close/>
                </a:path>
                <a:path w="626110" h="47625">
                  <a:moveTo>
                    <a:pt x="448513" y="11798"/>
                  </a:moveTo>
                  <a:lnTo>
                    <a:pt x="436714" y="11798"/>
                  </a:lnTo>
                  <a:lnTo>
                    <a:pt x="436714" y="23596"/>
                  </a:lnTo>
                  <a:lnTo>
                    <a:pt x="448513" y="23596"/>
                  </a:lnTo>
                  <a:lnTo>
                    <a:pt x="448513" y="11798"/>
                  </a:lnTo>
                  <a:close/>
                </a:path>
                <a:path w="626110" h="47625">
                  <a:moveTo>
                    <a:pt x="472122" y="23609"/>
                  </a:moveTo>
                  <a:lnTo>
                    <a:pt x="460324" y="23609"/>
                  </a:lnTo>
                  <a:lnTo>
                    <a:pt x="460324" y="35407"/>
                  </a:lnTo>
                  <a:lnTo>
                    <a:pt x="472122" y="35407"/>
                  </a:lnTo>
                  <a:lnTo>
                    <a:pt x="472122" y="23609"/>
                  </a:lnTo>
                  <a:close/>
                </a:path>
                <a:path w="626110" h="47625">
                  <a:moveTo>
                    <a:pt x="483920" y="0"/>
                  </a:moveTo>
                  <a:lnTo>
                    <a:pt x="472122" y="0"/>
                  </a:lnTo>
                  <a:lnTo>
                    <a:pt x="460324" y="0"/>
                  </a:lnTo>
                  <a:lnTo>
                    <a:pt x="460324" y="11798"/>
                  </a:lnTo>
                  <a:lnTo>
                    <a:pt x="460324" y="23596"/>
                  </a:lnTo>
                  <a:lnTo>
                    <a:pt x="472122" y="23596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10" h="47625">
                  <a:moveTo>
                    <a:pt x="495731" y="23609"/>
                  </a:move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495731" y="23609"/>
                  </a:lnTo>
                  <a:close/>
                </a:path>
                <a:path w="626110" h="47625">
                  <a:moveTo>
                    <a:pt x="507530" y="0"/>
                  </a:move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83933" y="23596"/>
                  </a:lnTo>
                  <a:lnTo>
                    <a:pt x="495731" y="23596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07530" y="0"/>
                  </a:lnTo>
                  <a:close/>
                </a:path>
                <a:path w="626110" h="47625">
                  <a:moveTo>
                    <a:pt x="542937" y="23609"/>
                  </a:moveTo>
                  <a:lnTo>
                    <a:pt x="531139" y="23609"/>
                  </a:lnTo>
                  <a:lnTo>
                    <a:pt x="531139" y="35407"/>
                  </a:lnTo>
                  <a:lnTo>
                    <a:pt x="542937" y="35407"/>
                  </a:lnTo>
                  <a:lnTo>
                    <a:pt x="542937" y="23609"/>
                  </a:lnTo>
                  <a:close/>
                </a:path>
                <a:path w="626110" h="47625">
                  <a:moveTo>
                    <a:pt x="542937" y="11798"/>
                  </a:moveTo>
                  <a:lnTo>
                    <a:pt x="531139" y="11798"/>
                  </a:lnTo>
                  <a:lnTo>
                    <a:pt x="531139" y="0"/>
                  </a:lnTo>
                  <a:lnTo>
                    <a:pt x="519341" y="0"/>
                  </a:lnTo>
                  <a:lnTo>
                    <a:pt x="519341" y="11798"/>
                  </a:lnTo>
                  <a:lnTo>
                    <a:pt x="519341" y="23596"/>
                  </a:lnTo>
                  <a:lnTo>
                    <a:pt x="531139" y="23596"/>
                  </a:lnTo>
                  <a:lnTo>
                    <a:pt x="542937" y="23596"/>
                  </a:lnTo>
                  <a:lnTo>
                    <a:pt x="542937" y="11798"/>
                  </a:lnTo>
                  <a:close/>
                </a:path>
                <a:path w="626110" h="47625">
                  <a:moveTo>
                    <a:pt x="578345" y="0"/>
                  </a:moveTo>
                  <a:lnTo>
                    <a:pt x="566547" y="0"/>
                  </a:lnTo>
                  <a:lnTo>
                    <a:pt x="566547" y="11798"/>
                  </a:lnTo>
                  <a:lnTo>
                    <a:pt x="554748" y="11798"/>
                  </a:ln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66547" y="23596"/>
                  </a:lnTo>
                  <a:lnTo>
                    <a:pt x="578345" y="23596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26110" h="47625">
                  <a:moveTo>
                    <a:pt x="590156" y="0"/>
                  </a:moveTo>
                  <a:lnTo>
                    <a:pt x="578358" y="0"/>
                  </a:lnTo>
                  <a:lnTo>
                    <a:pt x="578358" y="11798"/>
                  </a:lnTo>
                  <a:lnTo>
                    <a:pt x="578358" y="23596"/>
                  </a:lnTo>
                  <a:lnTo>
                    <a:pt x="590156" y="23596"/>
                  </a:lnTo>
                  <a:lnTo>
                    <a:pt x="590156" y="11798"/>
                  </a:lnTo>
                  <a:lnTo>
                    <a:pt x="590156" y="0"/>
                  </a:lnTo>
                  <a:close/>
                </a:path>
                <a:path w="626110" h="47625">
                  <a:moveTo>
                    <a:pt x="601954" y="23609"/>
                  </a:moveTo>
                  <a:lnTo>
                    <a:pt x="590156" y="23609"/>
                  </a:lnTo>
                  <a:lnTo>
                    <a:pt x="590156" y="35407"/>
                  </a:lnTo>
                  <a:lnTo>
                    <a:pt x="601954" y="35407"/>
                  </a:lnTo>
                  <a:lnTo>
                    <a:pt x="601954" y="23609"/>
                  </a:lnTo>
                  <a:close/>
                </a:path>
                <a:path w="626110" h="47625">
                  <a:moveTo>
                    <a:pt x="625563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25563" y="11798"/>
                  </a:lnTo>
                  <a:lnTo>
                    <a:pt x="62556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94843" y="4619650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10" h="35560">
                  <a:moveTo>
                    <a:pt x="11798" y="11811"/>
                  </a:moveTo>
                  <a:lnTo>
                    <a:pt x="0" y="11811"/>
                  </a:lnTo>
                  <a:lnTo>
                    <a:pt x="0" y="23609"/>
                  </a:lnTo>
                  <a:lnTo>
                    <a:pt x="11798" y="23609"/>
                  </a:lnTo>
                  <a:lnTo>
                    <a:pt x="11798" y="11811"/>
                  </a:lnTo>
                  <a:close/>
                </a:path>
                <a:path w="626110" h="35560">
                  <a:moveTo>
                    <a:pt x="35394" y="11811"/>
                  </a:moveTo>
                  <a:lnTo>
                    <a:pt x="23596" y="11811"/>
                  </a:lnTo>
                  <a:lnTo>
                    <a:pt x="23596" y="23609"/>
                  </a:lnTo>
                  <a:lnTo>
                    <a:pt x="35394" y="23609"/>
                  </a:lnTo>
                  <a:lnTo>
                    <a:pt x="35394" y="11811"/>
                  </a:lnTo>
                  <a:close/>
                </a:path>
                <a:path w="626110" h="35560">
                  <a:moveTo>
                    <a:pt x="59004" y="11811"/>
                  </a:moveTo>
                  <a:lnTo>
                    <a:pt x="47205" y="11811"/>
                  </a:lnTo>
                  <a:lnTo>
                    <a:pt x="35407" y="11811"/>
                  </a:lnTo>
                  <a:lnTo>
                    <a:pt x="35407" y="23609"/>
                  </a:lnTo>
                  <a:lnTo>
                    <a:pt x="47205" y="23609"/>
                  </a:lnTo>
                  <a:lnTo>
                    <a:pt x="47205" y="35407"/>
                  </a:lnTo>
                  <a:lnTo>
                    <a:pt x="59004" y="35407"/>
                  </a:lnTo>
                  <a:lnTo>
                    <a:pt x="59004" y="23609"/>
                  </a:lnTo>
                  <a:lnTo>
                    <a:pt x="59004" y="11811"/>
                  </a:lnTo>
                  <a:close/>
                </a:path>
                <a:path w="626110" h="35560">
                  <a:moveTo>
                    <a:pt x="82613" y="23609"/>
                  </a:moveTo>
                  <a:lnTo>
                    <a:pt x="70815" y="23609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09"/>
                  </a:lnTo>
                  <a:close/>
                </a:path>
                <a:path w="626110" h="35560">
                  <a:moveTo>
                    <a:pt x="82613" y="0"/>
                  </a:moveTo>
                  <a:lnTo>
                    <a:pt x="70815" y="0"/>
                  </a:lnTo>
                  <a:lnTo>
                    <a:pt x="70815" y="11798"/>
                  </a:lnTo>
                  <a:lnTo>
                    <a:pt x="82613" y="11798"/>
                  </a:lnTo>
                  <a:lnTo>
                    <a:pt x="82613" y="0"/>
                  </a:lnTo>
                  <a:close/>
                </a:path>
                <a:path w="626110" h="35560">
                  <a:moveTo>
                    <a:pt x="94411" y="11811"/>
                  </a:moveTo>
                  <a:lnTo>
                    <a:pt x="82613" y="11811"/>
                  </a:lnTo>
                  <a:lnTo>
                    <a:pt x="82613" y="23609"/>
                  </a:lnTo>
                  <a:lnTo>
                    <a:pt x="94411" y="23609"/>
                  </a:lnTo>
                  <a:lnTo>
                    <a:pt x="94411" y="11811"/>
                  </a:lnTo>
                  <a:close/>
                </a:path>
                <a:path w="626110" h="35560">
                  <a:moveTo>
                    <a:pt x="129806" y="11811"/>
                  </a:moveTo>
                  <a:lnTo>
                    <a:pt x="118021" y="11811"/>
                  </a:lnTo>
                  <a:lnTo>
                    <a:pt x="106222" y="11811"/>
                  </a:lnTo>
                  <a:lnTo>
                    <a:pt x="106222" y="23609"/>
                  </a:lnTo>
                  <a:lnTo>
                    <a:pt x="106222" y="35407"/>
                  </a:lnTo>
                  <a:lnTo>
                    <a:pt x="118021" y="35407"/>
                  </a:lnTo>
                  <a:lnTo>
                    <a:pt x="129806" y="35407"/>
                  </a:lnTo>
                  <a:lnTo>
                    <a:pt x="129806" y="23609"/>
                  </a:lnTo>
                  <a:lnTo>
                    <a:pt x="129806" y="11811"/>
                  </a:lnTo>
                  <a:close/>
                </a:path>
                <a:path w="626110" h="35560">
                  <a:moveTo>
                    <a:pt x="153428" y="23609"/>
                  </a:moveTo>
                  <a:lnTo>
                    <a:pt x="141630" y="23609"/>
                  </a:lnTo>
                  <a:lnTo>
                    <a:pt x="141630" y="35407"/>
                  </a:lnTo>
                  <a:lnTo>
                    <a:pt x="153428" y="35407"/>
                  </a:lnTo>
                  <a:lnTo>
                    <a:pt x="153428" y="23609"/>
                  </a:lnTo>
                  <a:close/>
                </a:path>
                <a:path w="626110" h="35560">
                  <a:moveTo>
                    <a:pt x="165239" y="11811"/>
                  </a:moveTo>
                  <a:lnTo>
                    <a:pt x="153441" y="11811"/>
                  </a:ln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65239" y="23609"/>
                  </a:lnTo>
                  <a:lnTo>
                    <a:pt x="165239" y="11811"/>
                  </a:lnTo>
                  <a:close/>
                </a:path>
                <a:path w="626110" h="35560">
                  <a:moveTo>
                    <a:pt x="188836" y="11811"/>
                  </a:moveTo>
                  <a:lnTo>
                    <a:pt x="177038" y="11811"/>
                  </a:ln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lnTo>
                    <a:pt x="188836" y="11811"/>
                  </a:lnTo>
                  <a:close/>
                </a:path>
                <a:path w="626110" h="35560">
                  <a:moveTo>
                    <a:pt x="188836" y="0"/>
                  </a:moveTo>
                  <a:lnTo>
                    <a:pt x="177038" y="0"/>
                  </a:lnTo>
                  <a:lnTo>
                    <a:pt x="177038" y="11798"/>
                  </a:lnTo>
                  <a:lnTo>
                    <a:pt x="188836" y="11798"/>
                  </a:lnTo>
                  <a:lnTo>
                    <a:pt x="188836" y="0"/>
                  </a:lnTo>
                  <a:close/>
                </a:path>
                <a:path w="626110" h="35560">
                  <a:moveTo>
                    <a:pt x="212432" y="23609"/>
                  </a:moveTo>
                  <a:lnTo>
                    <a:pt x="200647" y="23609"/>
                  </a:lnTo>
                  <a:lnTo>
                    <a:pt x="200647" y="11811"/>
                  </a:lnTo>
                  <a:lnTo>
                    <a:pt x="188849" y="11811"/>
                  </a:ln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close/>
                </a:path>
                <a:path w="626110" h="35560">
                  <a:moveTo>
                    <a:pt x="224243" y="23609"/>
                  </a:move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close/>
                </a:path>
                <a:path w="626110" h="35560">
                  <a:moveTo>
                    <a:pt x="236054" y="23609"/>
                  </a:move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36054" y="23609"/>
                  </a:lnTo>
                  <a:close/>
                </a:path>
                <a:path w="626110" h="35560">
                  <a:moveTo>
                    <a:pt x="236054" y="0"/>
                  </a:moveTo>
                  <a:lnTo>
                    <a:pt x="224256" y="0"/>
                  </a:lnTo>
                  <a:lnTo>
                    <a:pt x="224256" y="11798"/>
                  </a:lnTo>
                  <a:lnTo>
                    <a:pt x="236054" y="11798"/>
                  </a:lnTo>
                  <a:lnTo>
                    <a:pt x="236054" y="0"/>
                  </a:lnTo>
                  <a:close/>
                </a:path>
                <a:path w="626110" h="35560">
                  <a:moveTo>
                    <a:pt x="247853" y="11811"/>
                  </a:moveTo>
                  <a:lnTo>
                    <a:pt x="236054" y="11811"/>
                  </a:lnTo>
                  <a:lnTo>
                    <a:pt x="236054" y="23609"/>
                  </a:lnTo>
                  <a:lnTo>
                    <a:pt x="247853" y="23609"/>
                  </a:lnTo>
                  <a:lnTo>
                    <a:pt x="247853" y="11811"/>
                  </a:lnTo>
                  <a:close/>
                </a:path>
                <a:path w="626110" h="35560">
                  <a:moveTo>
                    <a:pt x="259651" y="11811"/>
                  </a:moveTo>
                  <a:lnTo>
                    <a:pt x="247865" y="11811"/>
                  </a:lnTo>
                  <a:lnTo>
                    <a:pt x="247865" y="23609"/>
                  </a:lnTo>
                  <a:lnTo>
                    <a:pt x="247865" y="35407"/>
                  </a:lnTo>
                  <a:lnTo>
                    <a:pt x="259651" y="35407"/>
                  </a:lnTo>
                  <a:lnTo>
                    <a:pt x="259651" y="23609"/>
                  </a:lnTo>
                  <a:lnTo>
                    <a:pt x="259651" y="11811"/>
                  </a:lnTo>
                  <a:close/>
                </a:path>
                <a:path w="626110" h="35560">
                  <a:moveTo>
                    <a:pt x="271462" y="11811"/>
                  </a:moveTo>
                  <a:lnTo>
                    <a:pt x="259664" y="11811"/>
                  </a:lnTo>
                  <a:lnTo>
                    <a:pt x="259664" y="23609"/>
                  </a:lnTo>
                  <a:lnTo>
                    <a:pt x="259664" y="35407"/>
                  </a:lnTo>
                  <a:lnTo>
                    <a:pt x="271462" y="35407"/>
                  </a:lnTo>
                  <a:lnTo>
                    <a:pt x="271462" y="23609"/>
                  </a:lnTo>
                  <a:lnTo>
                    <a:pt x="271462" y="11811"/>
                  </a:lnTo>
                  <a:close/>
                </a:path>
                <a:path w="626110" h="35560">
                  <a:moveTo>
                    <a:pt x="271462" y="0"/>
                  </a:moveTo>
                  <a:lnTo>
                    <a:pt x="259664" y="0"/>
                  </a:lnTo>
                  <a:lnTo>
                    <a:pt x="259664" y="11798"/>
                  </a:lnTo>
                  <a:lnTo>
                    <a:pt x="271462" y="11798"/>
                  </a:lnTo>
                  <a:lnTo>
                    <a:pt x="271462" y="0"/>
                  </a:lnTo>
                  <a:close/>
                </a:path>
                <a:path w="626110" h="35560">
                  <a:moveTo>
                    <a:pt x="306857" y="23609"/>
                  </a:moveTo>
                  <a:lnTo>
                    <a:pt x="295071" y="23609"/>
                  </a:lnTo>
                  <a:lnTo>
                    <a:pt x="295071" y="11811"/>
                  </a:lnTo>
                  <a:lnTo>
                    <a:pt x="283273" y="11811"/>
                  </a:lnTo>
                  <a:lnTo>
                    <a:pt x="283273" y="23609"/>
                  </a:lnTo>
                  <a:lnTo>
                    <a:pt x="271475" y="23609"/>
                  </a:lnTo>
                  <a:lnTo>
                    <a:pt x="271475" y="35407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close/>
                </a:path>
                <a:path w="626110" h="35560">
                  <a:moveTo>
                    <a:pt x="330479" y="11811"/>
                  </a:moveTo>
                  <a:lnTo>
                    <a:pt x="318681" y="11811"/>
                  </a:lnTo>
                  <a:lnTo>
                    <a:pt x="318681" y="23609"/>
                  </a:lnTo>
                  <a:lnTo>
                    <a:pt x="330479" y="23609"/>
                  </a:lnTo>
                  <a:lnTo>
                    <a:pt x="330479" y="11811"/>
                  </a:lnTo>
                  <a:close/>
                </a:path>
                <a:path w="626110" h="35560">
                  <a:moveTo>
                    <a:pt x="342290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42290" y="11798"/>
                  </a:lnTo>
                  <a:lnTo>
                    <a:pt x="342290" y="0"/>
                  </a:lnTo>
                  <a:close/>
                </a:path>
                <a:path w="626110" h="35560">
                  <a:moveTo>
                    <a:pt x="365887" y="11811"/>
                  </a:moveTo>
                  <a:lnTo>
                    <a:pt x="354088" y="11811"/>
                  </a:lnTo>
                  <a:lnTo>
                    <a:pt x="354088" y="23609"/>
                  </a:lnTo>
                  <a:lnTo>
                    <a:pt x="365887" y="23609"/>
                  </a:lnTo>
                  <a:lnTo>
                    <a:pt x="365887" y="11811"/>
                  </a:lnTo>
                  <a:close/>
                </a:path>
                <a:path w="626110" h="35560">
                  <a:moveTo>
                    <a:pt x="377698" y="11811"/>
                  </a:moveTo>
                  <a:lnTo>
                    <a:pt x="365899" y="11811"/>
                  </a:lnTo>
                  <a:lnTo>
                    <a:pt x="365899" y="23609"/>
                  </a:lnTo>
                  <a:lnTo>
                    <a:pt x="365899" y="35407"/>
                  </a:lnTo>
                  <a:lnTo>
                    <a:pt x="377698" y="35407"/>
                  </a:lnTo>
                  <a:lnTo>
                    <a:pt x="377698" y="23609"/>
                  </a:lnTo>
                  <a:lnTo>
                    <a:pt x="377698" y="11811"/>
                  </a:lnTo>
                  <a:close/>
                </a:path>
                <a:path w="626110" h="35560">
                  <a:moveTo>
                    <a:pt x="377698" y="0"/>
                  </a:moveTo>
                  <a:lnTo>
                    <a:pt x="365899" y="0"/>
                  </a:lnTo>
                  <a:lnTo>
                    <a:pt x="365899" y="11798"/>
                  </a:lnTo>
                  <a:lnTo>
                    <a:pt x="377698" y="11798"/>
                  </a:lnTo>
                  <a:lnTo>
                    <a:pt x="377698" y="0"/>
                  </a:lnTo>
                  <a:close/>
                </a:path>
                <a:path w="626110" h="35560">
                  <a:moveTo>
                    <a:pt x="413105" y="0"/>
                  </a:moveTo>
                  <a:lnTo>
                    <a:pt x="401307" y="0"/>
                  </a:lnTo>
                  <a:lnTo>
                    <a:pt x="401307" y="11798"/>
                  </a:lnTo>
                  <a:lnTo>
                    <a:pt x="413105" y="11798"/>
                  </a:lnTo>
                  <a:lnTo>
                    <a:pt x="413105" y="0"/>
                  </a:lnTo>
                  <a:close/>
                </a:path>
                <a:path w="626110" h="35560">
                  <a:moveTo>
                    <a:pt x="424903" y="23609"/>
                  </a:moveTo>
                  <a:lnTo>
                    <a:pt x="413105" y="23609"/>
                  </a:lnTo>
                  <a:lnTo>
                    <a:pt x="401307" y="23609"/>
                  </a:lnTo>
                  <a:lnTo>
                    <a:pt x="401307" y="11811"/>
                  </a:lnTo>
                  <a:lnTo>
                    <a:pt x="389509" y="11811"/>
                  </a:ln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close/>
                </a:path>
                <a:path w="626110" h="35560">
                  <a:moveTo>
                    <a:pt x="436714" y="11811"/>
                  </a:moveTo>
                  <a:lnTo>
                    <a:pt x="424916" y="11811"/>
                  </a:lnTo>
                  <a:lnTo>
                    <a:pt x="424916" y="23609"/>
                  </a:lnTo>
                  <a:lnTo>
                    <a:pt x="436714" y="23609"/>
                  </a:lnTo>
                  <a:lnTo>
                    <a:pt x="436714" y="11811"/>
                  </a:lnTo>
                  <a:close/>
                </a:path>
                <a:path w="626110" h="35560">
                  <a:moveTo>
                    <a:pt x="436714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36714" y="11798"/>
                  </a:lnTo>
                  <a:lnTo>
                    <a:pt x="436714" y="0"/>
                  </a:lnTo>
                  <a:close/>
                </a:path>
                <a:path w="626110" h="35560">
                  <a:moveTo>
                    <a:pt x="460311" y="11811"/>
                  </a:moveTo>
                  <a:lnTo>
                    <a:pt x="448513" y="11811"/>
                  </a:lnTo>
                  <a:lnTo>
                    <a:pt x="448513" y="23609"/>
                  </a:lnTo>
                  <a:lnTo>
                    <a:pt x="448513" y="35407"/>
                  </a:lnTo>
                  <a:lnTo>
                    <a:pt x="460311" y="35407"/>
                  </a:lnTo>
                  <a:lnTo>
                    <a:pt x="460311" y="23609"/>
                  </a:lnTo>
                  <a:lnTo>
                    <a:pt x="460311" y="11811"/>
                  </a:lnTo>
                  <a:close/>
                </a:path>
                <a:path w="626110" h="35560">
                  <a:moveTo>
                    <a:pt x="460311" y="0"/>
                  </a:moveTo>
                  <a:lnTo>
                    <a:pt x="448513" y="0"/>
                  </a:lnTo>
                  <a:lnTo>
                    <a:pt x="448513" y="11798"/>
                  </a:lnTo>
                  <a:lnTo>
                    <a:pt x="460311" y="11798"/>
                  </a:lnTo>
                  <a:lnTo>
                    <a:pt x="460311" y="0"/>
                  </a:lnTo>
                  <a:close/>
                </a:path>
                <a:path w="626110" h="35560">
                  <a:moveTo>
                    <a:pt x="483920" y="11811"/>
                  </a:moveTo>
                  <a:lnTo>
                    <a:pt x="472122" y="11811"/>
                  </a:lnTo>
                  <a:lnTo>
                    <a:pt x="460324" y="11811"/>
                  </a:lnTo>
                  <a:lnTo>
                    <a:pt x="460324" y="23609"/>
                  </a:lnTo>
                  <a:lnTo>
                    <a:pt x="460324" y="35407"/>
                  </a:lnTo>
                  <a:lnTo>
                    <a:pt x="472122" y="35407"/>
                  </a:lnTo>
                  <a:lnTo>
                    <a:pt x="483920" y="35407"/>
                  </a:lnTo>
                  <a:lnTo>
                    <a:pt x="483920" y="23609"/>
                  </a:lnTo>
                  <a:lnTo>
                    <a:pt x="483920" y="11811"/>
                  </a:lnTo>
                  <a:close/>
                </a:path>
                <a:path w="626110" h="35560">
                  <a:moveTo>
                    <a:pt x="519328" y="11811"/>
                  </a:moveTo>
                  <a:lnTo>
                    <a:pt x="507530" y="11811"/>
                  </a:lnTo>
                  <a:lnTo>
                    <a:pt x="495731" y="11811"/>
                  </a:lnTo>
                  <a:lnTo>
                    <a:pt x="495731" y="23609"/>
                  </a:ln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507530" y="35407"/>
                  </a:lnTo>
                  <a:lnTo>
                    <a:pt x="519328" y="35407"/>
                  </a:lnTo>
                  <a:lnTo>
                    <a:pt x="519328" y="23609"/>
                  </a:lnTo>
                  <a:lnTo>
                    <a:pt x="519328" y="11811"/>
                  </a:lnTo>
                  <a:close/>
                </a:path>
                <a:path w="626110" h="35560">
                  <a:moveTo>
                    <a:pt x="531139" y="23609"/>
                  </a:moveTo>
                  <a:lnTo>
                    <a:pt x="519341" y="23609"/>
                  </a:lnTo>
                  <a:lnTo>
                    <a:pt x="519341" y="35407"/>
                  </a:lnTo>
                  <a:lnTo>
                    <a:pt x="531139" y="35407"/>
                  </a:lnTo>
                  <a:lnTo>
                    <a:pt x="531139" y="23609"/>
                  </a:lnTo>
                  <a:close/>
                </a:path>
                <a:path w="626110" h="35560">
                  <a:moveTo>
                    <a:pt x="542937" y="0"/>
                  </a:moveTo>
                  <a:lnTo>
                    <a:pt x="531139" y="0"/>
                  </a:lnTo>
                  <a:lnTo>
                    <a:pt x="531139" y="11798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26110" h="35560">
                  <a:moveTo>
                    <a:pt x="554748" y="11811"/>
                  </a:moveTo>
                  <a:lnTo>
                    <a:pt x="542950" y="11811"/>
                  </a:lnTo>
                  <a:lnTo>
                    <a:pt x="542950" y="23609"/>
                  </a:lnTo>
                  <a:lnTo>
                    <a:pt x="554748" y="23609"/>
                  </a:lnTo>
                  <a:lnTo>
                    <a:pt x="554748" y="11811"/>
                  </a:lnTo>
                  <a:close/>
                </a:path>
                <a:path w="626110" h="35560">
                  <a:moveTo>
                    <a:pt x="578345" y="23609"/>
                  </a:moveTo>
                  <a:lnTo>
                    <a:pt x="566547" y="23609"/>
                  </a:lnTo>
                  <a:lnTo>
                    <a:pt x="554748" y="23609"/>
                  </a:lnTo>
                  <a:lnTo>
                    <a:pt x="554748" y="35407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78345" y="23609"/>
                  </a:lnTo>
                  <a:close/>
                </a:path>
                <a:path w="626110" h="35560">
                  <a:moveTo>
                    <a:pt x="578345" y="0"/>
                  </a:moveTo>
                  <a:lnTo>
                    <a:pt x="566547" y="0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26110" h="35560">
                  <a:moveTo>
                    <a:pt x="601954" y="11811"/>
                  </a:moveTo>
                  <a:lnTo>
                    <a:pt x="590156" y="11811"/>
                  </a:lnTo>
                  <a:lnTo>
                    <a:pt x="578358" y="11811"/>
                  </a:lnTo>
                  <a:lnTo>
                    <a:pt x="578358" y="23609"/>
                  </a:lnTo>
                  <a:lnTo>
                    <a:pt x="590156" y="23609"/>
                  </a:lnTo>
                  <a:lnTo>
                    <a:pt x="601954" y="23609"/>
                  </a:lnTo>
                  <a:lnTo>
                    <a:pt x="601954" y="11811"/>
                  </a:lnTo>
                  <a:close/>
                </a:path>
                <a:path w="626110" h="35560">
                  <a:moveTo>
                    <a:pt x="601954" y="0"/>
                  </a:moveTo>
                  <a:lnTo>
                    <a:pt x="590156" y="0"/>
                  </a:lnTo>
                  <a:lnTo>
                    <a:pt x="578358" y="0"/>
                  </a:lnTo>
                  <a:lnTo>
                    <a:pt x="578358" y="11798"/>
                  </a:lnTo>
                  <a:lnTo>
                    <a:pt x="590156" y="11798"/>
                  </a:lnTo>
                  <a:lnTo>
                    <a:pt x="601954" y="11798"/>
                  </a:lnTo>
                  <a:lnTo>
                    <a:pt x="601954" y="0"/>
                  </a:lnTo>
                  <a:close/>
                </a:path>
                <a:path w="626110" h="35560">
                  <a:moveTo>
                    <a:pt x="625563" y="11811"/>
                  </a:moveTo>
                  <a:lnTo>
                    <a:pt x="613765" y="11811"/>
                  </a:lnTo>
                  <a:lnTo>
                    <a:pt x="601967" y="11811"/>
                  </a:lnTo>
                  <a:lnTo>
                    <a:pt x="601967" y="23609"/>
                  </a:lnTo>
                  <a:lnTo>
                    <a:pt x="613765" y="23609"/>
                  </a:lnTo>
                  <a:lnTo>
                    <a:pt x="625563" y="23609"/>
                  </a:lnTo>
                  <a:lnTo>
                    <a:pt x="625563" y="118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94843" y="4643259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10" h="47625">
                  <a:moveTo>
                    <a:pt x="11798" y="23609"/>
                  </a:moveTo>
                  <a:lnTo>
                    <a:pt x="0" y="23609"/>
                  </a:lnTo>
                  <a:lnTo>
                    <a:pt x="0" y="35407"/>
                  </a:lnTo>
                  <a:lnTo>
                    <a:pt x="0" y="47205"/>
                  </a:lnTo>
                  <a:lnTo>
                    <a:pt x="11798" y="47205"/>
                  </a:lnTo>
                  <a:lnTo>
                    <a:pt x="11798" y="35407"/>
                  </a:lnTo>
                  <a:lnTo>
                    <a:pt x="11798" y="23609"/>
                  </a:lnTo>
                  <a:close/>
                </a:path>
                <a:path w="626110" h="47625">
                  <a:moveTo>
                    <a:pt x="11798" y="11798"/>
                  </a:moveTo>
                  <a:lnTo>
                    <a:pt x="0" y="11798"/>
                  </a:lnTo>
                  <a:lnTo>
                    <a:pt x="0" y="23596"/>
                  </a:lnTo>
                  <a:lnTo>
                    <a:pt x="11798" y="23596"/>
                  </a:lnTo>
                  <a:lnTo>
                    <a:pt x="11798" y="11798"/>
                  </a:lnTo>
                  <a:close/>
                </a:path>
                <a:path w="626110" h="47625">
                  <a:moveTo>
                    <a:pt x="35394" y="23609"/>
                  </a:moveTo>
                  <a:lnTo>
                    <a:pt x="23596" y="23609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close/>
                </a:path>
                <a:path w="626110" h="47625">
                  <a:moveTo>
                    <a:pt x="35394" y="11798"/>
                  </a:moveTo>
                  <a:lnTo>
                    <a:pt x="23596" y="11798"/>
                  </a:lnTo>
                  <a:lnTo>
                    <a:pt x="23596" y="23596"/>
                  </a:lnTo>
                  <a:lnTo>
                    <a:pt x="35394" y="23596"/>
                  </a:lnTo>
                  <a:lnTo>
                    <a:pt x="35394" y="11798"/>
                  </a:lnTo>
                  <a:close/>
                </a:path>
                <a:path w="626110" h="47625">
                  <a:moveTo>
                    <a:pt x="47205" y="23609"/>
                  </a:move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47205" y="23609"/>
                  </a:lnTo>
                  <a:close/>
                </a:path>
                <a:path w="626110" h="47625">
                  <a:moveTo>
                    <a:pt x="59004" y="11798"/>
                  </a:moveTo>
                  <a:lnTo>
                    <a:pt x="47205" y="11798"/>
                  </a:lnTo>
                  <a:lnTo>
                    <a:pt x="35407" y="11798"/>
                  </a:lnTo>
                  <a:lnTo>
                    <a:pt x="35407" y="23596"/>
                  </a:lnTo>
                  <a:lnTo>
                    <a:pt x="47205" y="23596"/>
                  </a:lnTo>
                  <a:lnTo>
                    <a:pt x="59004" y="23596"/>
                  </a:lnTo>
                  <a:lnTo>
                    <a:pt x="59004" y="11798"/>
                  </a:lnTo>
                  <a:close/>
                </a:path>
                <a:path w="626110" h="47625">
                  <a:moveTo>
                    <a:pt x="70815" y="11798"/>
                  </a:moveTo>
                  <a:lnTo>
                    <a:pt x="59016" y="11798"/>
                  </a:lnTo>
                  <a:lnTo>
                    <a:pt x="59016" y="23596"/>
                  </a:lnTo>
                  <a:lnTo>
                    <a:pt x="70815" y="23596"/>
                  </a:lnTo>
                  <a:lnTo>
                    <a:pt x="70815" y="11798"/>
                  </a:lnTo>
                  <a:close/>
                </a:path>
                <a:path w="626110" h="47625">
                  <a:moveTo>
                    <a:pt x="82613" y="23609"/>
                  </a:moveTo>
                  <a:lnTo>
                    <a:pt x="70815" y="23609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09"/>
                  </a:lnTo>
                  <a:close/>
                </a:path>
                <a:path w="626110" h="47625">
                  <a:moveTo>
                    <a:pt x="94411" y="11798"/>
                  </a:moveTo>
                  <a:lnTo>
                    <a:pt x="82613" y="11798"/>
                  </a:lnTo>
                  <a:lnTo>
                    <a:pt x="82613" y="23596"/>
                  </a:lnTo>
                  <a:lnTo>
                    <a:pt x="94411" y="23596"/>
                  </a:lnTo>
                  <a:lnTo>
                    <a:pt x="94411" y="11798"/>
                  </a:lnTo>
                  <a:close/>
                </a:path>
                <a:path w="626110" h="47625">
                  <a:moveTo>
                    <a:pt x="129806" y="23609"/>
                  </a:moveTo>
                  <a:lnTo>
                    <a:pt x="118021" y="23609"/>
                  </a:lnTo>
                  <a:lnTo>
                    <a:pt x="106222" y="23609"/>
                  </a:ln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18021" y="35407"/>
                  </a:lnTo>
                  <a:lnTo>
                    <a:pt x="129806" y="35407"/>
                  </a:lnTo>
                  <a:lnTo>
                    <a:pt x="129806" y="23609"/>
                  </a:lnTo>
                  <a:close/>
                </a:path>
                <a:path w="626110" h="47625">
                  <a:moveTo>
                    <a:pt x="129806" y="11798"/>
                  </a:moveTo>
                  <a:lnTo>
                    <a:pt x="118021" y="11798"/>
                  </a:lnTo>
                  <a:lnTo>
                    <a:pt x="118021" y="23596"/>
                  </a:lnTo>
                  <a:lnTo>
                    <a:pt x="129806" y="23596"/>
                  </a:lnTo>
                  <a:lnTo>
                    <a:pt x="129806" y="11798"/>
                  </a:lnTo>
                  <a:close/>
                </a:path>
                <a:path w="626110" h="47625">
                  <a:moveTo>
                    <a:pt x="141617" y="23609"/>
                  </a:moveTo>
                  <a:lnTo>
                    <a:pt x="129832" y="23609"/>
                  </a:lnTo>
                  <a:lnTo>
                    <a:pt x="129832" y="35407"/>
                  </a:lnTo>
                  <a:lnTo>
                    <a:pt x="141617" y="35407"/>
                  </a:lnTo>
                  <a:lnTo>
                    <a:pt x="141617" y="23609"/>
                  </a:lnTo>
                  <a:close/>
                </a:path>
                <a:path w="626110" h="47625">
                  <a:moveTo>
                    <a:pt x="141617" y="11798"/>
                  </a:moveTo>
                  <a:lnTo>
                    <a:pt x="129832" y="11798"/>
                  </a:lnTo>
                  <a:lnTo>
                    <a:pt x="129832" y="23596"/>
                  </a:lnTo>
                  <a:lnTo>
                    <a:pt x="141617" y="23596"/>
                  </a:lnTo>
                  <a:lnTo>
                    <a:pt x="141617" y="11798"/>
                  </a:lnTo>
                  <a:close/>
                </a:path>
                <a:path w="626110" h="47625">
                  <a:moveTo>
                    <a:pt x="153428" y="23609"/>
                  </a:moveTo>
                  <a:lnTo>
                    <a:pt x="141630" y="23609"/>
                  </a:lnTo>
                  <a:lnTo>
                    <a:pt x="141630" y="35407"/>
                  </a:lnTo>
                  <a:lnTo>
                    <a:pt x="153428" y="35407"/>
                  </a:lnTo>
                  <a:lnTo>
                    <a:pt x="153428" y="23609"/>
                  </a:lnTo>
                  <a:close/>
                </a:path>
                <a:path w="626110" h="47625">
                  <a:moveTo>
                    <a:pt x="153428" y="11798"/>
                  </a:moveTo>
                  <a:lnTo>
                    <a:pt x="141630" y="11798"/>
                  </a:lnTo>
                  <a:lnTo>
                    <a:pt x="141630" y="23596"/>
                  </a:lnTo>
                  <a:lnTo>
                    <a:pt x="153428" y="23596"/>
                  </a:lnTo>
                  <a:lnTo>
                    <a:pt x="153428" y="11798"/>
                  </a:lnTo>
                  <a:close/>
                </a:path>
                <a:path w="626110" h="47625">
                  <a:moveTo>
                    <a:pt x="165239" y="11798"/>
                  </a:moveTo>
                  <a:lnTo>
                    <a:pt x="153441" y="11798"/>
                  </a:lnTo>
                  <a:lnTo>
                    <a:pt x="153441" y="23596"/>
                  </a:lnTo>
                  <a:lnTo>
                    <a:pt x="165239" y="23596"/>
                  </a:lnTo>
                  <a:lnTo>
                    <a:pt x="165239" y="11798"/>
                  </a:lnTo>
                  <a:close/>
                </a:path>
                <a:path w="626110" h="47625">
                  <a:moveTo>
                    <a:pt x="177025" y="23609"/>
                  </a:moveTo>
                  <a:lnTo>
                    <a:pt x="165239" y="23609"/>
                  </a:ln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close/>
                </a:path>
                <a:path w="626110" h="47625">
                  <a:moveTo>
                    <a:pt x="188836" y="23609"/>
                  </a:move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close/>
                </a:path>
                <a:path w="626110" h="47625">
                  <a:moveTo>
                    <a:pt x="200647" y="23609"/>
                  </a:move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00647" y="23609"/>
                  </a:lnTo>
                  <a:close/>
                </a:path>
                <a:path w="626110" h="47625">
                  <a:moveTo>
                    <a:pt x="212432" y="11798"/>
                  </a:moveTo>
                  <a:lnTo>
                    <a:pt x="200647" y="11798"/>
                  </a:lnTo>
                  <a:lnTo>
                    <a:pt x="188849" y="11798"/>
                  </a:lnTo>
                  <a:lnTo>
                    <a:pt x="188849" y="23596"/>
                  </a:lnTo>
                  <a:lnTo>
                    <a:pt x="200647" y="23596"/>
                  </a:lnTo>
                  <a:lnTo>
                    <a:pt x="212432" y="23596"/>
                  </a:lnTo>
                  <a:lnTo>
                    <a:pt x="212432" y="11798"/>
                  </a:lnTo>
                  <a:close/>
                </a:path>
                <a:path w="626110" h="47625">
                  <a:moveTo>
                    <a:pt x="224243" y="11798"/>
                  </a:moveTo>
                  <a:lnTo>
                    <a:pt x="212458" y="11798"/>
                  </a:lnTo>
                  <a:lnTo>
                    <a:pt x="212458" y="23596"/>
                  </a:lnTo>
                  <a:lnTo>
                    <a:pt x="224243" y="23596"/>
                  </a:lnTo>
                  <a:lnTo>
                    <a:pt x="224243" y="11798"/>
                  </a:lnTo>
                  <a:close/>
                </a:path>
                <a:path w="626110" h="47625">
                  <a:moveTo>
                    <a:pt x="247853" y="23609"/>
                  </a:moveTo>
                  <a:lnTo>
                    <a:pt x="236054" y="23609"/>
                  </a:lnTo>
                  <a:lnTo>
                    <a:pt x="236054" y="35407"/>
                  </a:lnTo>
                  <a:lnTo>
                    <a:pt x="247853" y="35407"/>
                  </a:lnTo>
                  <a:lnTo>
                    <a:pt x="247853" y="23609"/>
                  </a:lnTo>
                  <a:close/>
                </a:path>
                <a:path w="626110" h="47625">
                  <a:moveTo>
                    <a:pt x="247853" y="11798"/>
                  </a:moveTo>
                  <a:lnTo>
                    <a:pt x="236054" y="11798"/>
                  </a:lnTo>
                  <a:lnTo>
                    <a:pt x="236054" y="23596"/>
                  </a:lnTo>
                  <a:lnTo>
                    <a:pt x="247853" y="23596"/>
                  </a:lnTo>
                  <a:lnTo>
                    <a:pt x="247853" y="11798"/>
                  </a:lnTo>
                  <a:close/>
                </a:path>
                <a:path w="626110" h="47625">
                  <a:moveTo>
                    <a:pt x="271462" y="11798"/>
                  </a:moveTo>
                  <a:lnTo>
                    <a:pt x="259664" y="11798"/>
                  </a:lnTo>
                  <a:lnTo>
                    <a:pt x="259664" y="23596"/>
                  </a:lnTo>
                  <a:lnTo>
                    <a:pt x="271462" y="23596"/>
                  </a:lnTo>
                  <a:lnTo>
                    <a:pt x="271462" y="11798"/>
                  </a:lnTo>
                  <a:close/>
                </a:path>
                <a:path w="626110" h="47625">
                  <a:moveTo>
                    <a:pt x="283273" y="11798"/>
                  </a:moveTo>
                  <a:lnTo>
                    <a:pt x="271475" y="11798"/>
                  </a:lnTo>
                  <a:lnTo>
                    <a:pt x="271475" y="23596"/>
                  </a:lnTo>
                  <a:lnTo>
                    <a:pt x="283273" y="23596"/>
                  </a:lnTo>
                  <a:lnTo>
                    <a:pt x="283273" y="11798"/>
                  </a:lnTo>
                  <a:close/>
                </a:path>
                <a:path w="626110" h="47625">
                  <a:moveTo>
                    <a:pt x="295071" y="23609"/>
                  </a:moveTo>
                  <a:lnTo>
                    <a:pt x="283273" y="23609"/>
                  </a:lnTo>
                  <a:lnTo>
                    <a:pt x="271475" y="23609"/>
                  </a:lnTo>
                  <a:lnTo>
                    <a:pt x="271475" y="35407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295071" y="23609"/>
                  </a:lnTo>
                  <a:close/>
                </a:path>
                <a:path w="626110" h="47625">
                  <a:moveTo>
                    <a:pt x="306857" y="11798"/>
                  </a:moveTo>
                  <a:lnTo>
                    <a:pt x="295071" y="11798"/>
                  </a:lnTo>
                  <a:lnTo>
                    <a:pt x="295071" y="23596"/>
                  </a:lnTo>
                  <a:lnTo>
                    <a:pt x="306857" y="23596"/>
                  </a:lnTo>
                  <a:lnTo>
                    <a:pt x="306857" y="11798"/>
                  </a:lnTo>
                  <a:close/>
                </a:path>
                <a:path w="626110" h="47625">
                  <a:moveTo>
                    <a:pt x="318681" y="11798"/>
                  </a:moveTo>
                  <a:lnTo>
                    <a:pt x="306882" y="11798"/>
                  </a:lnTo>
                  <a:lnTo>
                    <a:pt x="306882" y="23596"/>
                  </a:lnTo>
                  <a:lnTo>
                    <a:pt x="318681" y="23596"/>
                  </a:lnTo>
                  <a:lnTo>
                    <a:pt x="318681" y="11798"/>
                  </a:lnTo>
                  <a:close/>
                </a:path>
                <a:path w="626110" h="47625">
                  <a:moveTo>
                    <a:pt x="330479" y="23609"/>
                  </a:moveTo>
                  <a:lnTo>
                    <a:pt x="318681" y="23609"/>
                  </a:lnTo>
                  <a:lnTo>
                    <a:pt x="306882" y="23609"/>
                  </a:lnTo>
                  <a:lnTo>
                    <a:pt x="306882" y="35407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close/>
                </a:path>
                <a:path w="626110" h="47625">
                  <a:moveTo>
                    <a:pt x="365887" y="23609"/>
                  </a:moveTo>
                  <a:lnTo>
                    <a:pt x="354088" y="23609"/>
                  </a:lnTo>
                  <a:lnTo>
                    <a:pt x="342290" y="23609"/>
                  </a:lnTo>
                  <a:lnTo>
                    <a:pt x="330492" y="23609"/>
                  </a:lnTo>
                  <a:lnTo>
                    <a:pt x="330492" y="35407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65887" y="35407"/>
                  </a:lnTo>
                  <a:lnTo>
                    <a:pt x="365887" y="23609"/>
                  </a:lnTo>
                  <a:close/>
                </a:path>
                <a:path w="626110" h="47625">
                  <a:moveTo>
                    <a:pt x="365887" y="11798"/>
                  </a:moveTo>
                  <a:lnTo>
                    <a:pt x="354088" y="11798"/>
                  </a:lnTo>
                  <a:lnTo>
                    <a:pt x="342290" y="11798"/>
                  </a:lnTo>
                  <a:lnTo>
                    <a:pt x="342290" y="23596"/>
                  </a:lnTo>
                  <a:lnTo>
                    <a:pt x="354088" y="23596"/>
                  </a:lnTo>
                  <a:lnTo>
                    <a:pt x="365887" y="23596"/>
                  </a:lnTo>
                  <a:lnTo>
                    <a:pt x="365887" y="11798"/>
                  </a:lnTo>
                  <a:close/>
                </a:path>
                <a:path w="626110" h="47625">
                  <a:moveTo>
                    <a:pt x="377698" y="11798"/>
                  </a:moveTo>
                  <a:lnTo>
                    <a:pt x="365899" y="11798"/>
                  </a:lnTo>
                  <a:lnTo>
                    <a:pt x="365899" y="23596"/>
                  </a:lnTo>
                  <a:lnTo>
                    <a:pt x="377698" y="23596"/>
                  </a:lnTo>
                  <a:lnTo>
                    <a:pt x="377698" y="11798"/>
                  </a:lnTo>
                  <a:close/>
                </a:path>
                <a:path w="626110" h="47625">
                  <a:moveTo>
                    <a:pt x="389496" y="23609"/>
                  </a:moveTo>
                  <a:lnTo>
                    <a:pt x="377698" y="23609"/>
                  </a:lnTo>
                  <a:lnTo>
                    <a:pt x="365899" y="23609"/>
                  </a:lnTo>
                  <a:lnTo>
                    <a:pt x="365899" y="35407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close/>
                </a:path>
                <a:path w="626110" h="47625">
                  <a:moveTo>
                    <a:pt x="424903" y="23609"/>
                  </a:moveTo>
                  <a:lnTo>
                    <a:pt x="413105" y="23609"/>
                  </a:lnTo>
                  <a:lnTo>
                    <a:pt x="401307" y="23609"/>
                  </a:ln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close/>
                </a:path>
                <a:path w="626110" h="47625">
                  <a:moveTo>
                    <a:pt x="448513" y="11798"/>
                  </a:moveTo>
                  <a:lnTo>
                    <a:pt x="436714" y="11798"/>
                  </a:lnTo>
                  <a:lnTo>
                    <a:pt x="436714" y="23596"/>
                  </a:lnTo>
                  <a:lnTo>
                    <a:pt x="448513" y="23596"/>
                  </a:lnTo>
                  <a:lnTo>
                    <a:pt x="448513" y="11798"/>
                  </a:lnTo>
                  <a:close/>
                </a:path>
                <a:path w="626110" h="47625">
                  <a:moveTo>
                    <a:pt x="483920" y="23609"/>
                  </a:moveTo>
                  <a:lnTo>
                    <a:pt x="472122" y="23609"/>
                  </a:lnTo>
                  <a:lnTo>
                    <a:pt x="460324" y="23609"/>
                  </a:lnTo>
                  <a:lnTo>
                    <a:pt x="460324" y="35407"/>
                  </a:lnTo>
                  <a:lnTo>
                    <a:pt x="472122" y="35407"/>
                  </a:lnTo>
                  <a:lnTo>
                    <a:pt x="483920" y="35407"/>
                  </a:lnTo>
                  <a:lnTo>
                    <a:pt x="483920" y="23609"/>
                  </a:lnTo>
                  <a:close/>
                </a:path>
                <a:path w="626110" h="47625">
                  <a:moveTo>
                    <a:pt x="483920" y="11798"/>
                  </a:moveTo>
                  <a:lnTo>
                    <a:pt x="472122" y="11798"/>
                  </a:lnTo>
                  <a:lnTo>
                    <a:pt x="472122" y="23596"/>
                  </a:lnTo>
                  <a:lnTo>
                    <a:pt x="483920" y="23596"/>
                  </a:lnTo>
                  <a:lnTo>
                    <a:pt x="483920" y="11798"/>
                  </a:lnTo>
                  <a:close/>
                </a:path>
                <a:path w="626110" h="47625">
                  <a:moveTo>
                    <a:pt x="507530" y="23609"/>
                  </a:moveTo>
                  <a:lnTo>
                    <a:pt x="495731" y="23609"/>
                  </a:lnTo>
                  <a:lnTo>
                    <a:pt x="495731" y="35407"/>
                  </a:lnTo>
                  <a:lnTo>
                    <a:pt x="507530" y="35407"/>
                  </a:lnTo>
                  <a:lnTo>
                    <a:pt x="507530" y="23609"/>
                  </a:lnTo>
                  <a:close/>
                </a:path>
                <a:path w="626110" h="47625">
                  <a:moveTo>
                    <a:pt x="519328" y="11798"/>
                  </a:moveTo>
                  <a:lnTo>
                    <a:pt x="507530" y="11798"/>
                  </a:lnTo>
                  <a:lnTo>
                    <a:pt x="495731" y="11798"/>
                  </a:lnTo>
                  <a:lnTo>
                    <a:pt x="483933" y="11798"/>
                  </a:lnTo>
                  <a:lnTo>
                    <a:pt x="483933" y="23596"/>
                  </a:lnTo>
                  <a:lnTo>
                    <a:pt x="495731" y="23596"/>
                  </a:lnTo>
                  <a:lnTo>
                    <a:pt x="507530" y="23596"/>
                  </a:lnTo>
                  <a:lnTo>
                    <a:pt x="519328" y="23596"/>
                  </a:lnTo>
                  <a:lnTo>
                    <a:pt x="519328" y="11798"/>
                  </a:lnTo>
                  <a:close/>
                </a:path>
                <a:path w="626110" h="47625">
                  <a:moveTo>
                    <a:pt x="531139" y="23609"/>
                  </a:moveTo>
                  <a:lnTo>
                    <a:pt x="519341" y="23609"/>
                  </a:lnTo>
                  <a:lnTo>
                    <a:pt x="519341" y="35407"/>
                  </a:lnTo>
                  <a:lnTo>
                    <a:pt x="531139" y="35407"/>
                  </a:lnTo>
                  <a:lnTo>
                    <a:pt x="531139" y="23609"/>
                  </a:lnTo>
                  <a:close/>
                </a:path>
                <a:path w="626110" h="47625">
                  <a:moveTo>
                    <a:pt x="542937" y="11798"/>
                  </a:moveTo>
                  <a:lnTo>
                    <a:pt x="531139" y="11798"/>
                  </a:lnTo>
                  <a:lnTo>
                    <a:pt x="531139" y="23596"/>
                  </a:lnTo>
                  <a:lnTo>
                    <a:pt x="542937" y="23596"/>
                  </a:lnTo>
                  <a:lnTo>
                    <a:pt x="542937" y="11798"/>
                  </a:lnTo>
                  <a:close/>
                </a:path>
                <a:path w="626110" h="47625">
                  <a:moveTo>
                    <a:pt x="566547" y="23609"/>
                  </a:moveTo>
                  <a:lnTo>
                    <a:pt x="554748" y="23609"/>
                  </a:lnTo>
                  <a:lnTo>
                    <a:pt x="554748" y="35407"/>
                  </a:lnTo>
                  <a:lnTo>
                    <a:pt x="566547" y="35407"/>
                  </a:lnTo>
                  <a:lnTo>
                    <a:pt x="566547" y="23609"/>
                  </a:lnTo>
                  <a:close/>
                </a:path>
                <a:path w="626110" h="47625">
                  <a:moveTo>
                    <a:pt x="578345" y="0"/>
                  </a:moveTo>
                  <a:lnTo>
                    <a:pt x="566547" y="0"/>
                  </a:lnTo>
                  <a:lnTo>
                    <a:pt x="566547" y="11798"/>
                  </a:lnTo>
                  <a:lnTo>
                    <a:pt x="554748" y="11798"/>
                  </a:ln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66547" y="23596"/>
                  </a:lnTo>
                  <a:lnTo>
                    <a:pt x="578345" y="23596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26110" h="47625">
                  <a:moveTo>
                    <a:pt x="590156" y="11798"/>
                  </a:moveTo>
                  <a:lnTo>
                    <a:pt x="578358" y="11798"/>
                  </a:lnTo>
                  <a:lnTo>
                    <a:pt x="578358" y="23596"/>
                  </a:lnTo>
                  <a:lnTo>
                    <a:pt x="590156" y="23596"/>
                  </a:lnTo>
                  <a:lnTo>
                    <a:pt x="590156" y="11798"/>
                  </a:lnTo>
                  <a:close/>
                </a:path>
                <a:path w="626110" h="47625">
                  <a:moveTo>
                    <a:pt x="601954" y="23609"/>
                  </a:moveTo>
                  <a:lnTo>
                    <a:pt x="590156" y="23609"/>
                  </a:lnTo>
                  <a:lnTo>
                    <a:pt x="578358" y="23609"/>
                  </a:lnTo>
                  <a:lnTo>
                    <a:pt x="578358" y="35407"/>
                  </a:lnTo>
                  <a:lnTo>
                    <a:pt x="590156" y="35407"/>
                  </a:lnTo>
                  <a:lnTo>
                    <a:pt x="601954" y="35407"/>
                  </a:lnTo>
                  <a:lnTo>
                    <a:pt x="601954" y="23609"/>
                  </a:lnTo>
                  <a:close/>
                </a:path>
                <a:path w="626110" h="47625">
                  <a:moveTo>
                    <a:pt x="601954" y="0"/>
                  </a:moveTo>
                  <a:lnTo>
                    <a:pt x="590156" y="0"/>
                  </a:lnTo>
                  <a:lnTo>
                    <a:pt x="590156" y="11798"/>
                  </a:lnTo>
                  <a:lnTo>
                    <a:pt x="601954" y="11798"/>
                  </a:lnTo>
                  <a:lnTo>
                    <a:pt x="601954" y="0"/>
                  </a:lnTo>
                  <a:close/>
                </a:path>
                <a:path w="626110" h="47625">
                  <a:moveTo>
                    <a:pt x="613765" y="23609"/>
                  </a:moveTo>
                  <a:lnTo>
                    <a:pt x="601967" y="23609"/>
                  </a:lnTo>
                  <a:lnTo>
                    <a:pt x="601967" y="35407"/>
                  </a:lnTo>
                  <a:lnTo>
                    <a:pt x="613765" y="35407"/>
                  </a:lnTo>
                  <a:lnTo>
                    <a:pt x="613765" y="23609"/>
                  </a:lnTo>
                  <a:close/>
                </a:path>
                <a:path w="626110" h="47625">
                  <a:moveTo>
                    <a:pt x="625563" y="11798"/>
                  </a:moveTo>
                  <a:lnTo>
                    <a:pt x="613765" y="11798"/>
                  </a:lnTo>
                  <a:lnTo>
                    <a:pt x="613765" y="0"/>
                  </a:lnTo>
                  <a:lnTo>
                    <a:pt x="601967" y="0"/>
                  </a:lnTo>
                  <a:lnTo>
                    <a:pt x="601967" y="11798"/>
                  </a:lnTo>
                  <a:lnTo>
                    <a:pt x="601967" y="23596"/>
                  </a:lnTo>
                  <a:lnTo>
                    <a:pt x="613765" y="23596"/>
                  </a:lnTo>
                  <a:lnTo>
                    <a:pt x="625563" y="23596"/>
                  </a:lnTo>
                  <a:lnTo>
                    <a:pt x="625563" y="117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94843" y="4678667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10" h="35560">
                  <a:moveTo>
                    <a:pt x="11798" y="0"/>
                  </a:moveTo>
                  <a:lnTo>
                    <a:pt x="0" y="0"/>
                  </a:lnTo>
                  <a:lnTo>
                    <a:pt x="0" y="11798"/>
                  </a:lnTo>
                  <a:lnTo>
                    <a:pt x="11798" y="11798"/>
                  </a:lnTo>
                  <a:lnTo>
                    <a:pt x="11798" y="0"/>
                  </a:lnTo>
                  <a:close/>
                </a:path>
                <a:path w="626110" h="35560">
                  <a:moveTo>
                    <a:pt x="35394" y="11811"/>
                  </a:moveTo>
                  <a:lnTo>
                    <a:pt x="23596" y="11811"/>
                  </a:lnTo>
                  <a:lnTo>
                    <a:pt x="11798" y="11811"/>
                  </a:lnTo>
                  <a:lnTo>
                    <a:pt x="0" y="11811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11798" y="23609"/>
                  </a:lnTo>
                  <a:lnTo>
                    <a:pt x="23596" y="23609"/>
                  </a:lnTo>
                  <a:lnTo>
                    <a:pt x="35394" y="23609"/>
                  </a:lnTo>
                  <a:lnTo>
                    <a:pt x="35394" y="11811"/>
                  </a:lnTo>
                  <a:close/>
                </a:path>
                <a:path w="626110" h="35560">
                  <a:moveTo>
                    <a:pt x="47205" y="0"/>
                  </a:moveTo>
                  <a:lnTo>
                    <a:pt x="35407" y="0"/>
                  </a:lnTo>
                  <a:lnTo>
                    <a:pt x="35407" y="11798"/>
                  </a:lnTo>
                  <a:lnTo>
                    <a:pt x="47205" y="11798"/>
                  </a:lnTo>
                  <a:lnTo>
                    <a:pt x="47205" y="0"/>
                  </a:lnTo>
                  <a:close/>
                </a:path>
                <a:path w="626110" h="35560">
                  <a:moveTo>
                    <a:pt x="59004" y="23609"/>
                  </a:moveTo>
                  <a:lnTo>
                    <a:pt x="47205" y="23609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59004" y="35407"/>
                  </a:lnTo>
                  <a:lnTo>
                    <a:pt x="59004" y="23609"/>
                  </a:lnTo>
                  <a:close/>
                </a:path>
                <a:path w="626110" h="35560">
                  <a:moveTo>
                    <a:pt x="70815" y="0"/>
                  </a:moveTo>
                  <a:lnTo>
                    <a:pt x="59016" y="0"/>
                  </a:lnTo>
                  <a:lnTo>
                    <a:pt x="59016" y="11798"/>
                  </a:lnTo>
                  <a:lnTo>
                    <a:pt x="70815" y="11798"/>
                  </a:lnTo>
                  <a:lnTo>
                    <a:pt x="70815" y="0"/>
                  </a:lnTo>
                  <a:close/>
                </a:path>
                <a:path w="626110" h="35560">
                  <a:moveTo>
                    <a:pt x="82613" y="11811"/>
                  </a:moveTo>
                  <a:lnTo>
                    <a:pt x="70815" y="11811"/>
                  </a:lnTo>
                  <a:lnTo>
                    <a:pt x="59016" y="11811"/>
                  </a:lnTo>
                  <a:lnTo>
                    <a:pt x="59016" y="23609"/>
                  </a:lnTo>
                  <a:lnTo>
                    <a:pt x="70815" y="23609"/>
                  </a:lnTo>
                  <a:lnTo>
                    <a:pt x="82613" y="23609"/>
                  </a:lnTo>
                  <a:lnTo>
                    <a:pt x="82613" y="11811"/>
                  </a:lnTo>
                  <a:close/>
                </a:path>
                <a:path w="626110" h="35560">
                  <a:moveTo>
                    <a:pt x="94411" y="0"/>
                  </a:moveTo>
                  <a:lnTo>
                    <a:pt x="82613" y="0"/>
                  </a:lnTo>
                  <a:lnTo>
                    <a:pt x="82613" y="11798"/>
                  </a:lnTo>
                  <a:lnTo>
                    <a:pt x="94411" y="11798"/>
                  </a:lnTo>
                  <a:lnTo>
                    <a:pt x="94411" y="0"/>
                  </a:lnTo>
                  <a:close/>
                </a:path>
                <a:path w="626110" h="35560">
                  <a:moveTo>
                    <a:pt x="118021" y="11811"/>
                  </a:moveTo>
                  <a:lnTo>
                    <a:pt x="106222" y="11811"/>
                  </a:lnTo>
                  <a:lnTo>
                    <a:pt x="94424" y="11811"/>
                  </a:ln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06222" y="23609"/>
                  </a:lnTo>
                  <a:lnTo>
                    <a:pt x="118021" y="23609"/>
                  </a:lnTo>
                  <a:lnTo>
                    <a:pt x="118021" y="11811"/>
                  </a:lnTo>
                  <a:close/>
                </a:path>
                <a:path w="626110" h="35560">
                  <a:moveTo>
                    <a:pt x="129806" y="0"/>
                  </a:moveTo>
                  <a:lnTo>
                    <a:pt x="118021" y="0"/>
                  </a:lnTo>
                  <a:lnTo>
                    <a:pt x="106222" y="0"/>
                  </a:lnTo>
                  <a:lnTo>
                    <a:pt x="94424" y="0"/>
                  </a:lnTo>
                  <a:lnTo>
                    <a:pt x="94424" y="11798"/>
                  </a:lnTo>
                  <a:lnTo>
                    <a:pt x="106222" y="11798"/>
                  </a:lnTo>
                  <a:lnTo>
                    <a:pt x="118021" y="11798"/>
                  </a:lnTo>
                  <a:lnTo>
                    <a:pt x="129806" y="11798"/>
                  </a:lnTo>
                  <a:lnTo>
                    <a:pt x="129806" y="0"/>
                  </a:lnTo>
                  <a:close/>
                </a:path>
                <a:path w="626110" h="35560">
                  <a:moveTo>
                    <a:pt x="141617" y="11811"/>
                  </a:moveTo>
                  <a:lnTo>
                    <a:pt x="129832" y="11811"/>
                  </a:lnTo>
                  <a:lnTo>
                    <a:pt x="129832" y="23609"/>
                  </a:lnTo>
                  <a:lnTo>
                    <a:pt x="141617" y="23609"/>
                  </a:lnTo>
                  <a:lnTo>
                    <a:pt x="141617" y="11811"/>
                  </a:lnTo>
                  <a:close/>
                </a:path>
                <a:path w="626110" h="35560">
                  <a:moveTo>
                    <a:pt x="141617" y="0"/>
                  </a:moveTo>
                  <a:lnTo>
                    <a:pt x="129832" y="0"/>
                  </a:lnTo>
                  <a:lnTo>
                    <a:pt x="129832" y="11798"/>
                  </a:lnTo>
                  <a:lnTo>
                    <a:pt x="141617" y="11798"/>
                  </a:lnTo>
                  <a:lnTo>
                    <a:pt x="141617" y="0"/>
                  </a:lnTo>
                  <a:close/>
                </a:path>
                <a:path w="626110" h="35560">
                  <a:moveTo>
                    <a:pt x="153428" y="23609"/>
                  </a:moveTo>
                  <a:lnTo>
                    <a:pt x="141630" y="23609"/>
                  </a:lnTo>
                  <a:lnTo>
                    <a:pt x="141630" y="35407"/>
                  </a:lnTo>
                  <a:lnTo>
                    <a:pt x="153428" y="35407"/>
                  </a:lnTo>
                  <a:lnTo>
                    <a:pt x="153428" y="23609"/>
                  </a:lnTo>
                  <a:close/>
                </a:path>
                <a:path w="626110" h="35560">
                  <a:moveTo>
                    <a:pt x="153428" y="0"/>
                  </a:moveTo>
                  <a:lnTo>
                    <a:pt x="141630" y="0"/>
                  </a:lnTo>
                  <a:lnTo>
                    <a:pt x="141630" y="11798"/>
                  </a:lnTo>
                  <a:lnTo>
                    <a:pt x="153428" y="11798"/>
                  </a:lnTo>
                  <a:lnTo>
                    <a:pt x="153428" y="0"/>
                  </a:lnTo>
                  <a:close/>
                </a:path>
                <a:path w="626110" h="35560">
                  <a:moveTo>
                    <a:pt x="165239" y="0"/>
                  </a:moveTo>
                  <a:lnTo>
                    <a:pt x="153441" y="0"/>
                  </a:lnTo>
                  <a:lnTo>
                    <a:pt x="153441" y="11798"/>
                  </a:lnTo>
                  <a:lnTo>
                    <a:pt x="165239" y="11798"/>
                  </a:lnTo>
                  <a:lnTo>
                    <a:pt x="165239" y="0"/>
                  </a:lnTo>
                  <a:close/>
                </a:path>
                <a:path w="626110" h="35560">
                  <a:moveTo>
                    <a:pt x="177025" y="23609"/>
                  </a:moveTo>
                  <a:lnTo>
                    <a:pt x="165239" y="23609"/>
                  </a:ln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close/>
                </a:path>
                <a:path w="626110" h="35560">
                  <a:moveTo>
                    <a:pt x="188836" y="0"/>
                  </a:moveTo>
                  <a:lnTo>
                    <a:pt x="177038" y="0"/>
                  </a:lnTo>
                  <a:lnTo>
                    <a:pt x="177038" y="11798"/>
                  </a:lnTo>
                  <a:lnTo>
                    <a:pt x="188836" y="11798"/>
                  </a:lnTo>
                  <a:lnTo>
                    <a:pt x="188836" y="0"/>
                  </a:lnTo>
                  <a:close/>
                </a:path>
                <a:path w="626110" h="35560">
                  <a:moveTo>
                    <a:pt x="212432" y="11811"/>
                  </a:moveTo>
                  <a:lnTo>
                    <a:pt x="200647" y="11811"/>
                  </a:lnTo>
                  <a:lnTo>
                    <a:pt x="200647" y="23609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lnTo>
                    <a:pt x="212432" y="11811"/>
                  </a:lnTo>
                  <a:close/>
                </a:path>
                <a:path w="626110" h="35560">
                  <a:moveTo>
                    <a:pt x="212432" y="0"/>
                  </a:moveTo>
                  <a:lnTo>
                    <a:pt x="200647" y="0"/>
                  </a:lnTo>
                  <a:lnTo>
                    <a:pt x="188849" y="0"/>
                  </a:lnTo>
                  <a:lnTo>
                    <a:pt x="188849" y="11798"/>
                  </a:lnTo>
                  <a:lnTo>
                    <a:pt x="200647" y="11798"/>
                  </a:lnTo>
                  <a:lnTo>
                    <a:pt x="212432" y="11798"/>
                  </a:lnTo>
                  <a:lnTo>
                    <a:pt x="212432" y="0"/>
                  </a:lnTo>
                  <a:close/>
                </a:path>
                <a:path w="626110" h="35560">
                  <a:moveTo>
                    <a:pt x="247853" y="11811"/>
                  </a:moveTo>
                  <a:lnTo>
                    <a:pt x="236054" y="11811"/>
                  </a:lnTo>
                  <a:lnTo>
                    <a:pt x="224256" y="11811"/>
                  </a:lnTo>
                  <a:lnTo>
                    <a:pt x="224256" y="23609"/>
                  </a:lnTo>
                  <a:lnTo>
                    <a:pt x="236054" y="23609"/>
                  </a:lnTo>
                  <a:lnTo>
                    <a:pt x="247853" y="23609"/>
                  </a:lnTo>
                  <a:lnTo>
                    <a:pt x="247853" y="11811"/>
                  </a:lnTo>
                  <a:close/>
                </a:path>
                <a:path w="626110" h="35560">
                  <a:moveTo>
                    <a:pt x="247853" y="0"/>
                  </a:moveTo>
                  <a:lnTo>
                    <a:pt x="236054" y="0"/>
                  </a:lnTo>
                  <a:lnTo>
                    <a:pt x="236054" y="11798"/>
                  </a:lnTo>
                  <a:lnTo>
                    <a:pt x="247853" y="11798"/>
                  </a:lnTo>
                  <a:lnTo>
                    <a:pt x="247853" y="0"/>
                  </a:lnTo>
                  <a:close/>
                </a:path>
                <a:path w="626110" h="35560">
                  <a:moveTo>
                    <a:pt x="259651" y="0"/>
                  </a:moveTo>
                  <a:lnTo>
                    <a:pt x="247865" y="0"/>
                  </a:lnTo>
                  <a:lnTo>
                    <a:pt x="247865" y="11798"/>
                  </a:lnTo>
                  <a:lnTo>
                    <a:pt x="259651" y="11798"/>
                  </a:lnTo>
                  <a:lnTo>
                    <a:pt x="259651" y="0"/>
                  </a:lnTo>
                  <a:close/>
                </a:path>
                <a:path w="626110" h="35560">
                  <a:moveTo>
                    <a:pt x="271462" y="23609"/>
                  </a:moveTo>
                  <a:lnTo>
                    <a:pt x="259664" y="23609"/>
                  </a:lnTo>
                  <a:lnTo>
                    <a:pt x="259664" y="35407"/>
                  </a:lnTo>
                  <a:lnTo>
                    <a:pt x="271462" y="35407"/>
                  </a:lnTo>
                  <a:lnTo>
                    <a:pt x="271462" y="23609"/>
                  </a:lnTo>
                  <a:close/>
                </a:path>
                <a:path w="626110" h="35560">
                  <a:moveTo>
                    <a:pt x="295071" y="0"/>
                  </a:moveTo>
                  <a:lnTo>
                    <a:pt x="283273" y="0"/>
                  </a:lnTo>
                  <a:lnTo>
                    <a:pt x="283273" y="11798"/>
                  </a:lnTo>
                  <a:lnTo>
                    <a:pt x="295071" y="11798"/>
                  </a:lnTo>
                  <a:lnTo>
                    <a:pt x="295071" y="0"/>
                  </a:lnTo>
                  <a:close/>
                </a:path>
                <a:path w="626110" h="35560">
                  <a:moveTo>
                    <a:pt x="306857" y="11811"/>
                  </a:moveTo>
                  <a:lnTo>
                    <a:pt x="295071" y="11811"/>
                  </a:lnTo>
                  <a:lnTo>
                    <a:pt x="283273" y="11811"/>
                  </a:ln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lnTo>
                    <a:pt x="306857" y="11811"/>
                  </a:lnTo>
                  <a:close/>
                </a:path>
                <a:path w="626110" h="35560">
                  <a:moveTo>
                    <a:pt x="318681" y="0"/>
                  </a:moveTo>
                  <a:lnTo>
                    <a:pt x="306882" y="0"/>
                  </a:lnTo>
                  <a:lnTo>
                    <a:pt x="306882" y="11798"/>
                  </a:lnTo>
                  <a:lnTo>
                    <a:pt x="318681" y="11798"/>
                  </a:lnTo>
                  <a:lnTo>
                    <a:pt x="318681" y="0"/>
                  </a:lnTo>
                  <a:close/>
                </a:path>
                <a:path w="626110" h="35560">
                  <a:moveTo>
                    <a:pt x="330479" y="23609"/>
                  </a:moveTo>
                  <a:lnTo>
                    <a:pt x="318681" y="23609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close/>
                </a:path>
                <a:path w="626110" h="35560">
                  <a:moveTo>
                    <a:pt x="342290" y="23609"/>
                  </a:moveTo>
                  <a:lnTo>
                    <a:pt x="330492" y="23609"/>
                  </a:lnTo>
                  <a:lnTo>
                    <a:pt x="330492" y="35407"/>
                  </a:lnTo>
                  <a:lnTo>
                    <a:pt x="342290" y="35407"/>
                  </a:lnTo>
                  <a:lnTo>
                    <a:pt x="342290" y="23609"/>
                  </a:lnTo>
                  <a:close/>
                </a:path>
                <a:path w="626110" h="35560">
                  <a:moveTo>
                    <a:pt x="342290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42290" y="11798"/>
                  </a:lnTo>
                  <a:lnTo>
                    <a:pt x="342290" y="0"/>
                  </a:lnTo>
                  <a:close/>
                </a:path>
                <a:path w="626110" h="35560">
                  <a:moveTo>
                    <a:pt x="389496" y="23609"/>
                  </a:moveTo>
                  <a:lnTo>
                    <a:pt x="377698" y="23609"/>
                  </a:lnTo>
                  <a:lnTo>
                    <a:pt x="377698" y="11811"/>
                  </a:lnTo>
                  <a:lnTo>
                    <a:pt x="365899" y="11811"/>
                  </a:lnTo>
                  <a:lnTo>
                    <a:pt x="365899" y="23609"/>
                  </a:lnTo>
                  <a:lnTo>
                    <a:pt x="365899" y="35407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close/>
                </a:path>
                <a:path w="626110" h="35560">
                  <a:moveTo>
                    <a:pt x="401307" y="11811"/>
                  </a:moveTo>
                  <a:lnTo>
                    <a:pt x="389509" y="11811"/>
                  </a:lnTo>
                  <a:lnTo>
                    <a:pt x="389509" y="23609"/>
                  </a:lnTo>
                  <a:lnTo>
                    <a:pt x="401307" y="23609"/>
                  </a:lnTo>
                  <a:lnTo>
                    <a:pt x="401307" y="11811"/>
                  </a:lnTo>
                  <a:close/>
                </a:path>
                <a:path w="626110" h="35560">
                  <a:moveTo>
                    <a:pt x="413105" y="0"/>
                  </a:moveTo>
                  <a:lnTo>
                    <a:pt x="401307" y="0"/>
                  </a:ln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13105" y="11798"/>
                  </a:lnTo>
                  <a:lnTo>
                    <a:pt x="413105" y="0"/>
                  </a:lnTo>
                  <a:close/>
                </a:path>
                <a:path w="626110" h="35560">
                  <a:moveTo>
                    <a:pt x="424903" y="11811"/>
                  </a:moveTo>
                  <a:lnTo>
                    <a:pt x="413105" y="11811"/>
                  </a:lnTo>
                  <a:lnTo>
                    <a:pt x="413105" y="23609"/>
                  </a:lnTo>
                  <a:lnTo>
                    <a:pt x="424903" y="23609"/>
                  </a:lnTo>
                  <a:lnTo>
                    <a:pt x="424903" y="11811"/>
                  </a:lnTo>
                  <a:close/>
                </a:path>
                <a:path w="626110" h="35560">
                  <a:moveTo>
                    <a:pt x="436714" y="11811"/>
                  </a:moveTo>
                  <a:lnTo>
                    <a:pt x="424916" y="11811"/>
                  </a:lnTo>
                  <a:lnTo>
                    <a:pt x="424916" y="23609"/>
                  </a:lnTo>
                  <a:lnTo>
                    <a:pt x="436714" y="23609"/>
                  </a:lnTo>
                  <a:lnTo>
                    <a:pt x="436714" y="11811"/>
                  </a:lnTo>
                  <a:close/>
                </a:path>
                <a:path w="626110" h="35560">
                  <a:moveTo>
                    <a:pt x="436714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36714" y="11798"/>
                  </a:lnTo>
                  <a:lnTo>
                    <a:pt x="436714" y="0"/>
                  </a:lnTo>
                  <a:close/>
                </a:path>
                <a:path w="626110" h="35560">
                  <a:moveTo>
                    <a:pt x="460311" y="23609"/>
                  </a:moveTo>
                  <a:lnTo>
                    <a:pt x="448513" y="23609"/>
                  </a:lnTo>
                  <a:lnTo>
                    <a:pt x="436714" y="23609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60311" y="35407"/>
                  </a:lnTo>
                  <a:lnTo>
                    <a:pt x="460311" y="23609"/>
                  </a:lnTo>
                  <a:close/>
                </a:path>
                <a:path w="626110" h="35560">
                  <a:moveTo>
                    <a:pt x="483920" y="23609"/>
                  </a:moveTo>
                  <a:lnTo>
                    <a:pt x="472122" y="23609"/>
                  </a:lnTo>
                  <a:lnTo>
                    <a:pt x="472122" y="35407"/>
                  </a:lnTo>
                  <a:lnTo>
                    <a:pt x="483920" y="35407"/>
                  </a:lnTo>
                  <a:lnTo>
                    <a:pt x="483920" y="23609"/>
                  </a:lnTo>
                  <a:close/>
                </a:path>
                <a:path w="626110" h="35560">
                  <a:moveTo>
                    <a:pt x="507530" y="11811"/>
                  </a:moveTo>
                  <a:lnTo>
                    <a:pt x="495731" y="11811"/>
                  </a:lnTo>
                  <a:lnTo>
                    <a:pt x="483933" y="11811"/>
                  </a:lnTo>
                  <a:lnTo>
                    <a:pt x="483933" y="23609"/>
                  </a:lnTo>
                  <a:lnTo>
                    <a:pt x="495731" y="23609"/>
                  </a:lnTo>
                  <a:lnTo>
                    <a:pt x="507530" y="23609"/>
                  </a:lnTo>
                  <a:lnTo>
                    <a:pt x="507530" y="11811"/>
                  </a:lnTo>
                  <a:close/>
                </a:path>
                <a:path w="626110" h="35560">
                  <a:moveTo>
                    <a:pt x="531139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31139" y="11798"/>
                  </a:lnTo>
                  <a:lnTo>
                    <a:pt x="531139" y="0"/>
                  </a:lnTo>
                  <a:close/>
                </a:path>
                <a:path w="626110" h="35560">
                  <a:moveTo>
                    <a:pt x="542937" y="23609"/>
                  </a:moveTo>
                  <a:lnTo>
                    <a:pt x="531139" y="23609"/>
                  </a:lnTo>
                  <a:lnTo>
                    <a:pt x="531139" y="11811"/>
                  </a:lnTo>
                  <a:lnTo>
                    <a:pt x="519341" y="11811"/>
                  </a:lnTo>
                  <a:lnTo>
                    <a:pt x="519341" y="23609"/>
                  </a:lnTo>
                  <a:lnTo>
                    <a:pt x="519341" y="35407"/>
                  </a:lnTo>
                  <a:lnTo>
                    <a:pt x="531139" y="35407"/>
                  </a:lnTo>
                  <a:lnTo>
                    <a:pt x="542937" y="35407"/>
                  </a:lnTo>
                  <a:lnTo>
                    <a:pt x="542937" y="23609"/>
                  </a:lnTo>
                  <a:close/>
                </a:path>
                <a:path w="626110" h="35560">
                  <a:moveTo>
                    <a:pt x="554748" y="11811"/>
                  </a:moveTo>
                  <a:lnTo>
                    <a:pt x="542950" y="11811"/>
                  </a:lnTo>
                  <a:lnTo>
                    <a:pt x="542950" y="23609"/>
                  </a:lnTo>
                  <a:lnTo>
                    <a:pt x="542950" y="35407"/>
                  </a:lnTo>
                  <a:lnTo>
                    <a:pt x="554748" y="35407"/>
                  </a:lnTo>
                  <a:lnTo>
                    <a:pt x="554748" y="23609"/>
                  </a:lnTo>
                  <a:lnTo>
                    <a:pt x="554748" y="11811"/>
                  </a:lnTo>
                  <a:close/>
                </a:path>
                <a:path w="626110" h="35560">
                  <a:moveTo>
                    <a:pt x="601954" y="11811"/>
                  </a:moveTo>
                  <a:lnTo>
                    <a:pt x="590156" y="11811"/>
                  </a:lnTo>
                  <a:lnTo>
                    <a:pt x="578358" y="11811"/>
                  </a:lnTo>
                  <a:lnTo>
                    <a:pt x="578358" y="23609"/>
                  </a:lnTo>
                  <a:lnTo>
                    <a:pt x="590156" y="23609"/>
                  </a:lnTo>
                  <a:lnTo>
                    <a:pt x="590156" y="35407"/>
                  </a:lnTo>
                  <a:lnTo>
                    <a:pt x="601954" y="35407"/>
                  </a:lnTo>
                  <a:lnTo>
                    <a:pt x="601954" y="23609"/>
                  </a:lnTo>
                  <a:lnTo>
                    <a:pt x="601954" y="11811"/>
                  </a:lnTo>
                  <a:close/>
                </a:path>
                <a:path w="626110" h="35560">
                  <a:moveTo>
                    <a:pt x="613765" y="0"/>
                  </a:move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13765" y="0"/>
                  </a:lnTo>
                  <a:close/>
                </a:path>
                <a:path w="626110" h="35560">
                  <a:moveTo>
                    <a:pt x="625563" y="23609"/>
                  </a:moveTo>
                  <a:lnTo>
                    <a:pt x="613765" y="23609"/>
                  </a:lnTo>
                  <a:lnTo>
                    <a:pt x="613765" y="11811"/>
                  </a:lnTo>
                  <a:lnTo>
                    <a:pt x="601967" y="11811"/>
                  </a:lnTo>
                  <a:lnTo>
                    <a:pt x="601967" y="23609"/>
                  </a:lnTo>
                  <a:lnTo>
                    <a:pt x="601967" y="35407"/>
                  </a:lnTo>
                  <a:lnTo>
                    <a:pt x="613765" y="35407"/>
                  </a:lnTo>
                  <a:lnTo>
                    <a:pt x="625563" y="35407"/>
                  </a:lnTo>
                  <a:lnTo>
                    <a:pt x="625563" y="2360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94843" y="4702276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10" h="47625">
                  <a:moveTo>
                    <a:pt x="23596" y="23609"/>
                  </a:moveTo>
                  <a:lnTo>
                    <a:pt x="11798" y="23609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23596" y="35407"/>
                  </a:lnTo>
                  <a:lnTo>
                    <a:pt x="23596" y="23609"/>
                  </a:lnTo>
                  <a:close/>
                </a:path>
                <a:path w="626110" h="47625">
                  <a:moveTo>
                    <a:pt x="35394" y="11798"/>
                  </a:moveTo>
                  <a:lnTo>
                    <a:pt x="23596" y="11798"/>
                  </a:lnTo>
                  <a:lnTo>
                    <a:pt x="11798" y="11798"/>
                  </a:lnTo>
                  <a:lnTo>
                    <a:pt x="11798" y="23596"/>
                  </a:lnTo>
                  <a:lnTo>
                    <a:pt x="23596" y="23596"/>
                  </a:lnTo>
                  <a:lnTo>
                    <a:pt x="35394" y="23596"/>
                  </a:lnTo>
                  <a:lnTo>
                    <a:pt x="35394" y="11798"/>
                  </a:lnTo>
                  <a:close/>
                </a:path>
                <a:path w="626110" h="47625">
                  <a:moveTo>
                    <a:pt x="59004" y="23609"/>
                  </a:moveTo>
                  <a:lnTo>
                    <a:pt x="47205" y="23609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35407" y="47205"/>
                  </a:lnTo>
                  <a:lnTo>
                    <a:pt x="47205" y="47205"/>
                  </a:lnTo>
                  <a:lnTo>
                    <a:pt x="47205" y="35407"/>
                  </a:lnTo>
                  <a:lnTo>
                    <a:pt x="59004" y="35407"/>
                  </a:lnTo>
                  <a:lnTo>
                    <a:pt x="59004" y="23609"/>
                  </a:lnTo>
                  <a:close/>
                </a:path>
                <a:path w="626110" h="47625">
                  <a:moveTo>
                    <a:pt x="82613" y="11798"/>
                  </a:moveTo>
                  <a:lnTo>
                    <a:pt x="70815" y="11798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82613" y="11798"/>
                  </a:lnTo>
                  <a:close/>
                </a:path>
                <a:path w="626110" h="47625">
                  <a:moveTo>
                    <a:pt x="94411" y="35407"/>
                  </a:moveTo>
                  <a:lnTo>
                    <a:pt x="82613" y="35407"/>
                  </a:lnTo>
                  <a:lnTo>
                    <a:pt x="70815" y="35407"/>
                  </a:lnTo>
                  <a:lnTo>
                    <a:pt x="70815" y="47205"/>
                  </a:lnTo>
                  <a:lnTo>
                    <a:pt x="82613" y="47205"/>
                  </a:lnTo>
                  <a:lnTo>
                    <a:pt x="94411" y="47205"/>
                  </a:lnTo>
                  <a:lnTo>
                    <a:pt x="94411" y="35407"/>
                  </a:lnTo>
                  <a:close/>
                </a:path>
                <a:path w="626110" h="47625">
                  <a:moveTo>
                    <a:pt x="106222" y="35407"/>
                  </a:moveTo>
                  <a:lnTo>
                    <a:pt x="94424" y="35407"/>
                  </a:lnTo>
                  <a:lnTo>
                    <a:pt x="94424" y="47205"/>
                  </a:lnTo>
                  <a:lnTo>
                    <a:pt x="106222" y="47205"/>
                  </a:lnTo>
                  <a:lnTo>
                    <a:pt x="106222" y="35407"/>
                  </a:lnTo>
                  <a:close/>
                </a:path>
                <a:path w="626110" h="47625">
                  <a:moveTo>
                    <a:pt x="129806" y="11798"/>
                  </a:moveTo>
                  <a:lnTo>
                    <a:pt x="118021" y="11798"/>
                  </a:lnTo>
                  <a:lnTo>
                    <a:pt x="106222" y="11798"/>
                  </a:lnTo>
                  <a:lnTo>
                    <a:pt x="106222" y="23596"/>
                  </a:lnTo>
                  <a:lnTo>
                    <a:pt x="118021" y="23596"/>
                  </a:lnTo>
                  <a:lnTo>
                    <a:pt x="129806" y="23596"/>
                  </a:lnTo>
                  <a:lnTo>
                    <a:pt x="129806" y="11798"/>
                  </a:lnTo>
                  <a:close/>
                </a:path>
                <a:path w="626110" h="47625">
                  <a:moveTo>
                    <a:pt x="153428" y="35407"/>
                  </a:moveTo>
                  <a:lnTo>
                    <a:pt x="141630" y="35407"/>
                  </a:lnTo>
                  <a:lnTo>
                    <a:pt x="141630" y="47205"/>
                  </a:lnTo>
                  <a:lnTo>
                    <a:pt x="153428" y="47205"/>
                  </a:lnTo>
                  <a:lnTo>
                    <a:pt x="153428" y="35407"/>
                  </a:lnTo>
                  <a:close/>
                </a:path>
                <a:path w="626110" h="47625">
                  <a:moveTo>
                    <a:pt x="165239" y="23609"/>
                  </a:moveTo>
                  <a:lnTo>
                    <a:pt x="153441" y="23609"/>
                  </a:lnTo>
                  <a:lnTo>
                    <a:pt x="153441" y="35407"/>
                  </a:lnTo>
                  <a:lnTo>
                    <a:pt x="153441" y="47205"/>
                  </a:lnTo>
                  <a:lnTo>
                    <a:pt x="165239" y="47205"/>
                  </a:lnTo>
                  <a:lnTo>
                    <a:pt x="165239" y="35407"/>
                  </a:lnTo>
                  <a:lnTo>
                    <a:pt x="165239" y="23609"/>
                  </a:lnTo>
                  <a:close/>
                </a:path>
                <a:path w="626110" h="47625">
                  <a:moveTo>
                    <a:pt x="177025" y="11798"/>
                  </a:moveTo>
                  <a:lnTo>
                    <a:pt x="165239" y="11798"/>
                  </a:lnTo>
                  <a:lnTo>
                    <a:pt x="153441" y="11798"/>
                  </a:lnTo>
                  <a:lnTo>
                    <a:pt x="153441" y="23596"/>
                  </a:lnTo>
                  <a:lnTo>
                    <a:pt x="165239" y="23596"/>
                  </a:lnTo>
                  <a:lnTo>
                    <a:pt x="177025" y="23596"/>
                  </a:lnTo>
                  <a:lnTo>
                    <a:pt x="177025" y="11798"/>
                  </a:lnTo>
                  <a:close/>
                </a:path>
                <a:path w="626110" h="47625">
                  <a:moveTo>
                    <a:pt x="188836" y="23609"/>
                  </a:moveTo>
                  <a:lnTo>
                    <a:pt x="177038" y="23609"/>
                  </a:lnTo>
                  <a:lnTo>
                    <a:pt x="177038" y="35407"/>
                  </a:lnTo>
                  <a:lnTo>
                    <a:pt x="177038" y="47205"/>
                  </a:lnTo>
                  <a:lnTo>
                    <a:pt x="188836" y="47205"/>
                  </a:lnTo>
                  <a:lnTo>
                    <a:pt x="188836" y="35407"/>
                  </a:lnTo>
                  <a:lnTo>
                    <a:pt x="188836" y="23609"/>
                  </a:lnTo>
                  <a:close/>
                </a:path>
                <a:path w="626110" h="47625">
                  <a:moveTo>
                    <a:pt x="212432" y="23609"/>
                  </a:moveTo>
                  <a:lnTo>
                    <a:pt x="200647" y="23609"/>
                  </a:ln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close/>
                </a:path>
                <a:path w="626110" h="47625">
                  <a:moveTo>
                    <a:pt x="212432" y="11798"/>
                  </a:moveTo>
                  <a:lnTo>
                    <a:pt x="200647" y="11798"/>
                  </a:lnTo>
                  <a:lnTo>
                    <a:pt x="200647" y="23596"/>
                  </a:lnTo>
                  <a:lnTo>
                    <a:pt x="212432" y="23596"/>
                  </a:lnTo>
                  <a:lnTo>
                    <a:pt x="212432" y="11798"/>
                  </a:lnTo>
                  <a:close/>
                </a:path>
                <a:path w="626110" h="47625">
                  <a:moveTo>
                    <a:pt x="224243" y="11798"/>
                  </a:moveTo>
                  <a:lnTo>
                    <a:pt x="212458" y="11798"/>
                  </a:lnTo>
                  <a:lnTo>
                    <a:pt x="212458" y="23596"/>
                  </a:lnTo>
                  <a:lnTo>
                    <a:pt x="224243" y="23596"/>
                  </a:lnTo>
                  <a:lnTo>
                    <a:pt x="224243" y="11798"/>
                  </a:lnTo>
                  <a:close/>
                </a:path>
                <a:path w="626110" h="47625">
                  <a:moveTo>
                    <a:pt x="247853" y="35407"/>
                  </a:moveTo>
                  <a:lnTo>
                    <a:pt x="236054" y="35407"/>
                  </a:lnTo>
                  <a:lnTo>
                    <a:pt x="224256" y="35407"/>
                  </a:lnTo>
                  <a:lnTo>
                    <a:pt x="224256" y="47205"/>
                  </a:lnTo>
                  <a:lnTo>
                    <a:pt x="236054" y="47205"/>
                  </a:lnTo>
                  <a:lnTo>
                    <a:pt x="247853" y="47205"/>
                  </a:lnTo>
                  <a:lnTo>
                    <a:pt x="247853" y="35407"/>
                  </a:lnTo>
                  <a:close/>
                </a:path>
                <a:path w="626110" h="47625">
                  <a:moveTo>
                    <a:pt x="247853" y="11798"/>
                  </a:moveTo>
                  <a:lnTo>
                    <a:pt x="236054" y="11798"/>
                  </a:lnTo>
                  <a:lnTo>
                    <a:pt x="224256" y="11798"/>
                  </a:lnTo>
                  <a:lnTo>
                    <a:pt x="224256" y="23596"/>
                  </a:lnTo>
                  <a:lnTo>
                    <a:pt x="236054" y="23596"/>
                  </a:lnTo>
                  <a:lnTo>
                    <a:pt x="247853" y="23596"/>
                  </a:lnTo>
                  <a:lnTo>
                    <a:pt x="247853" y="11798"/>
                  </a:lnTo>
                  <a:close/>
                </a:path>
                <a:path w="626110" h="47625">
                  <a:moveTo>
                    <a:pt x="271462" y="11798"/>
                  </a:moveTo>
                  <a:lnTo>
                    <a:pt x="259664" y="11798"/>
                  </a:lnTo>
                  <a:lnTo>
                    <a:pt x="259664" y="23596"/>
                  </a:lnTo>
                  <a:lnTo>
                    <a:pt x="271462" y="23596"/>
                  </a:lnTo>
                  <a:lnTo>
                    <a:pt x="271462" y="11798"/>
                  </a:lnTo>
                  <a:close/>
                </a:path>
                <a:path w="626110" h="47625">
                  <a:moveTo>
                    <a:pt x="283273" y="35407"/>
                  </a:moveTo>
                  <a:lnTo>
                    <a:pt x="271475" y="35407"/>
                  </a:lnTo>
                  <a:lnTo>
                    <a:pt x="271475" y="47205"/>
                  </a:lnTo>
                  <a:lnTo>
                    <a:pt x="283273" y="47205"/>
                  </a:lnTo>
                  <a:lnTo>
                    <a:pt x="283273" y="35407"/>
                  </a:lnTo>
                  <a:close/>
                </a:path>
                <a:path w="626110" h="47625">
                  <a:moveTo>
                    <a:pt x="306857" y="23609"/>
                  </a:moveTo>
                  <a:lnTo>
                    <a:pt x="295071" y="23609"/>
                  </a:lnTo>
                  <a:lnTo>
                    <a:pt x="295071" y="35407"/>
                  </a:lnTo>
                  <a:lnTo>
                    <a:pt x="295071" y="47205"/>
                  </a:lnTo>
                  <a:lnTo>
                    <a:pt x="306857" y="47205"/>
                  </a:lnTo>
                  <a:lnTo>
                    <a:pt x="306857" y="35407"/>
                  </a:lnTo>
                  <a:lnTo>
                    <a:pt x="306857" y="23609"/>
                  </a:lnTo>
                  <a:close/>
                </a:path>
                <a:path w="626110" h="47625">
                  <a:moveTo>
                    <a:pt x="306857" y="11798"/>
                  </a:moveTo>
                  <a:lnTo>
                    <a:pt x="295071" y="11798"/>
                  </a:lnTo>
                  <a:lnTo>
                    <a:pt x="283273" y="11798"/>
                  </a:lnTo>
                  <a:lnTo>
                    <a:pt x="283273" y="23596"/>
                  </a:lnTo>
                  <a:lnTo>
                    <a:pt x="295071" y="23596"/>
                  </a:lnTo>
                  <a:lnTo>
                    <a:pt x="306857" y="23596"/>
                  </a:lnTo>
                  <a:lnTo>
                    <a:pt x="306857" y="11798"/>
                  </a:lnTo>
                  <a:close/>
                </a:path>
                <a:path w="626110" h="47625">
                  <a:moveTo>
                    <a:pt x="318681" y="11798"/>
                  </a:moveTo>
                  <a:lnTo>
                    <a:pt x="306882" y="11798"/>
                  </a:lnTo>
                  <a:lnTo>
                    <a:pt x="306882" y="23596"/>
                  </a:lnTo>
                  <a:lnTo>
                    <a:pt x="318681" y="23596"/>
                  </a:lnTo>
                  <a:lnTo>
                    <a:pt x="318681" y="11798"/>
                  </a:lnTo>
                  <a:close/>
                </a:path>
                <a:path w="626110" h="47625">
                  <a:moveTo>
                    <a:pt x="330479" y="35407"/>
                  </a:moveTo>
                  <a:lnTo>
                    <a:pt x="318681" y="35407"/>
                  </a:lnTo>
                  <a:lnTo>
                    <a:pt x="306882" y="35407"/>
                  </a:lnTo>
                  <a:lnTo>
                    <a:pt x="306882" y="47205"/>
                  </a:lnTo>
                  <a:lnTo>
                    <a:pt x="318681" y="47205"/>
                  </a:lnTo>
                  <a:lnTo>
                    <a:pt x="330479" y="47205"/>
                  </a:lnTo>
                  <a:lnTo>
                    <a:pt x="330479" y="35407"/>
                  </a:lnTo>
                  <a:close/>
                </a:path>
                <a:path w="626110" h="47625">
                  <a:moveTo>
                    <a:pt x="354088" y="23609"/>
                  </a:moveTo>
                  <a:lnTo>
                    <a:pt x="342290" y="23609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54088" y="23609"/>
                  </a:lnTo>
                  <a:close/>
                </a:path>
                <a:path w="626110" h="47625">
                  <a:moveTo>
                    <a:pt x="365887" y="35407"/>
                  </a:moveTo>
                  <a:lnTo>
                    <a:pt x="354088" y="35407"/>
                  </a:lnTo>
                  <a:lnTo>
                    <a:pt x="354088" y="47205"/>
                  </a:lnTo>
                  <a:lnTo>
                    <a:pt x="365887" y="47205"/>
                  </a:lnTo>
                  <a:lnTo>
                    <a:pt x="365887" y="35407"/>
                  </a:lnTo>
                  <a:close/>
                </a:path>
                <a:path w="626110" h="47625">
                  <a:moveTo>
                    <a:pt x="365887" y="11798"/>
                  </a:moveTo>
                  <a:lnTo>
                    <a:pt x="354088" y="11798"/>
                  </a:lnTo>
                  <a:lnTo>
                    <a:pt x="354088" y="23596"/>
                  </a:lnTo>
                  <a:lnTo>
                    <a:pt x="365887" y="23596"/>
                  </a:lnTo>
                  <a:lnTo>
                    <a:pt x="365887" y="11798"/>
                  </a:lnTo>
                  <a:close/>
                </a:path>
                <a:path w="626110" h="47625">
                  <a:moveTo>
                    <a:pt x="389496" y="23609"/>
                  </a:moveTo>
                  <a:lnTo>
                    <a:pt x="377698" y="23609"/>
                  </a:lnTo>
                  <a:lnTo>
                    <a:pt x="365899" y="23609"/>
                  </a:lnTo>
                  <a:lnTo>
                    <a:pt x="365899" y="35407"/>
                  </a:lnTo>
                  <a:lnTo>
                    <a:pt x="365899" y="47205"/>
                  </a:lnTo>
                  <a:lnTo>
                    <a:pt x="377698" y="47205"/>
                  </a:lnTo>
                  <a:lnTo>
                    <a:pt x="389496" y="47205"/>
                  </a:lnTo>
                  <a:lnTo>
                    <a:pt x="389496" y="35407"/>
                  </a:lnTo>
                  <a:lnTo>
                    <a:pt x="389496" y="23609"/>
                  </a:lnTo>
                  <a:close/>
                </a:path>
                <a:path w="626110" h="47625">
                  <a:moveTo>
                    <a:pt x="389496" y="11798"/>
                  </a:moveTo>
                  <a:lnTo>
                    <a:pt x="377698" y="11798"/>
                  </a:lnTo>
                  <a:lnTo>
                    <a:pt x="377698" y="23596"/>
                  </a:lnTo>
                  <a:lnTo>
                    <a:pt x="389496" y="23596"/>
                  </a:lnTo>
                  <a:lnTo>
                    <a:pt x="389496" y="11798"/>
                  </a:lnTo>
                  <a:close/>
                </a:path>
                <a:path w="626110" h="47625">
                  <a:moveTo>
                    <a:pt x="401307" y="23609"/>
                  </a:moveTo>
                  <a:lnTo>
                    <a:pt x="389509" y="23609"/>
                  </a:lnTo>
                  <a:lnTo>
                    <a:pt x="389509" y="35407"/>
                  </a:lnTo>
                  <a:lnTo>
                    <a:pt x="389509" y="47205"/>
                  </a:lnTo>
                  <a:lnTo>
                    <a:pt x="401307" y="47205"/>
                  </a:lnTo>
                  <a:lnTo>
                    <a:pt x="401307" y="35407"/>
                  </a:lnTo>
                  <a:lnTo>
                    <a:pt x="401307" y="23609"/>
                  </a:lnTo>
                  <a:close/>
                </a:path>
                <a:path w="626110" h="47625">
                  <a:moveTo>
                    <a:pt x="424903" y="11798"/>
                  </a:moveTo>
                  <a:lnTo>
                    <a:pt x="413105" y="11798"/>
                  </a:lnTo>
                  <a:lnTo>
                    <a:pt x="413105" y="23596"/>
                  </a:lnTo>
                  <a:lnTo>
                    <a:pt x="424903" y="23596"/>
                  </a:lnTo>
                  <a:lnTo>
                    <a:pt x="424903" y="11798"/>
                  </a:lnTo>
                  <a:close/>
                </a:path>
                <a:path w="626110" h="47625">
                  <a:moveTo>
                    <a:pt x="460311" y="23609"/>
                  </a:moveTo>
                  <a:lnTo>
                    <a:pt x="448513" y="23609"/>
                  </a:lnTo>
                  <a:lnTo>
                    <a:pt x="448513" y="35407"/>
                  </a:lnTo>
                  <a:lnTo>
                    <a:pt x="460311" y="35407"/>
                  </a:lnTo>
                  <a:lnTo>
                    <a:pt x="460311" y="23609"/>
                  </a:lnTo>
                  <a:close/>
                </a:path>
                <a:path w="626110" h="47625">
                  <a:moveTo>
                    <a:pt x="460311" y="11798"/>
                  </a:moveTo>
                  <a:lnTo>
                    <a:pt x="448513" y="11798"/>
                  </a:lnTo>
                  <a:lnTo>
                    <a:pt x="436714" y="11798"/>
                  </a:lnTo>
                  <a:lnTo>
                    <a:pt x="424916" y="11798"/>
                  </a:lnTo>
                  <a:lnTo>
                    <a:pt x="424916" y="23596"/>
                  </a:lnTo>
                  <a:lnTo>
                    <a:pt x="436714" y="23596"/>
                  </a:lnTo>
                  <a:lnTo>
                    <a:pt x="448513" y="23596"/>
                  </a:lnTo>
                  <a:lnTo>
                    <a:pt x="460311" y="23596"/>
                  </a:lnTo>
                  <a:lnTo>
                    <a:pt x="460311" y="11798"/>
                  </a:lnTo>
                  <a:close/>
                </a:path>
                <a:path w="626110" h="47625">
                  <a:moveTo>
                    <a:pt x="483920" y="23609"/>
                  </a:moveTo>
                  <a:lnTo>
                    <a:pt x="472122" y="23609"/>
                  </a:lnTo>
                  <a:lnTo>
                    <a:pt x="460324" y="23609"/>
                  </a:lnTo>
                  <a:lnTo>
                    <a:pt x="460324" y="35407"/>
                  </a:lnTo>
                  <a:lnTo>
                    <a:pt x="472122" y="35407"/>
                  </a:lnTo>
                  <a:lnTo>
                    <a:pt x="483920" y="35407"/>
                  </a:lnTo>
                  <a:lnTo>
                    <a:pt x="483920" y="23609"/>
                  </a:lnTo>
                  <a:close/>
                </a:path>
                <a:path w="626110" h="47625">
                  <a:moveTo>
                    <a:pt x="483920" y="11798"/>
                  </a:moveTo>
                  <a:lnTo>
                    <a:pt x="472122" y="11798"/>
                  </a:lnTo>
                  <a:lnTo>
                    <a:pt x="460324" y="11798"/>
                  </a:lnTo>
                  <a:lnTo>
                    <a:pt x="460324" y="23596"/>
                  </a:lnTo>
                  <a:lnTo>
                    <a:pt x="472122" y="23596"/>
                  </a:lnTo>
                  <a:lnTo>
                    <a:pt x="483920" y="23596"/>
                  </a:lnTo>
                  <a:lnTo>
                    <a:pt x="483920" y="11798"/>
                  </a:lnTo>
                  <a:close/>
                </a:path>
                <a:path w="626110" h="47625">
                  <a:moveTo>
                    <a:pt x="495731" y="23609"/>
                  </a:move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495731" y="23609"/>
                  </a:lnTo>
                  <a:close/>
                </a:path>
                <a:path w="626110" h="47625">
                  <a:moveTo>
                    <a:pt x="519328" y="23609"/>
                  </a:moveTo>
                  <a:lnTo>
                    <a:pt x="507530" y="23609"/>
                  </a:lnTo>
                  <a:lnTo>
                    <a:pt x="507530" y="35407"/>
                  </a:lnTo>
                  <a:lnTo>
                    <a:pt x="519328" y="35407"/>
                  </a:lnTo>
                  <a:lnTo>
                    <a:pt x="519328" y="23609"/>
                  </a:lnTo>
                  <a:close/>
                </a:path>
                <a:path w="626110" h="47625">
                  <a:moveTo>
                    <a:pt x="519328" y="11798"/>
                  </a:moveTo>
                  <a:lnTo>
                    <a:pt x="507530" y="11798"/>
                  </a:lnTo>
                  <a:lnTo>
                    <a:pt x="495731" y="11798"/>
                  </a:lnTo>
                  <a:lnTo>
                    <a:pt x="495731" y="23596"/>
                  </a:lnTo>
                  <a:lnTo>
                    <a:pt x="507530" y="23596"/>
                  </a:lnTo>
                  <a:lnTo>
                    <a:pt x="519328" y="23596"/>
                  </a:lnTo>
                  <a:lnTo>
                    <a:pt x="519328" y="11798"/>
                  </a:lnTo>
                  <a:close/>
                </a:path>
                <a:path w="626110" h="47625">
                  <a:moveTo>
                    <a:pt x="531139" y="23609"/>
                  </a:moveTo>
                  <a:lnTo>
                    <a:pt x="519341" y="23609"/>
                  </a:lnTo>
                  <a:lnTo>
                    <a:pt x="519341" y="35407"/>
                  </a:lnTo>
                  <a:lnTo>
                    <a:pt x="531139" y="35407"/>
                  </a:lnTo>
                  <a:lnTo>
                    <a:pt x="531139" y="23609"/>
                  </a:lnTo>
                  <a:close/>
                </a:path>
                <a:path w="626110" h="47625">
                  <a:moveTo>
                    <a:pt x="542937" y="11798"/>
                  </a:moveTo>
                  <a:lnTo>
                    <a:pt x="531139" y="11798"/>
                  </a:lnTo>
                  <a:lnTo>
                    <a:pt x="519341" y="11798"/>
                  </a:lnTo>
                  <a:lnTo>
                    <a:pt x="519341" y="23596"/>
                  </a:lnTo>
                  <a:lnTo>
                    <a:pt x="531139" y="23596"/>
                  </a:lnTo>
                  <a:lnTo>
                    <a:pt x="542937" y="23596"/>
                  </a:lnTo>
                  <a:lnTo>
                    <a:pt x="542937" y="11798"/>
                  </a:lnTo>
                  <a:close/>
                </a:path>
                <a:path w="626110" h="47625">
                  <a:moveTo>
                    <a:pt x="554748" y="23609"/>
                  </a:moveTo>
                  <a:lnTo>
                    <a:pt x="542950" y="23609"/>
                  </a:lnTo>
                  <a:lnTo>
                    <a:pt x="542950" y="35407"/>
                  </a:lnTo>
                  <a:lnTo>
                    <a:pt x="554748" y="35407"/>
                  </a:lnTo>
                  <a:lnTo>
                    <a:pt x="554748" y="23609"/>
                  </a:lnTo>
                  <a:close/>
                </a:path>
                <a:path w="626110" h="47625">
                  <a:moveTo>
                    <a:pt x="566547" y="11798"/>
                  </a:moveTo>
                  <a:lnTo>
                    <a:pt x="554748" y="11798"/>
                  </a:ln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66547" y="23596"/>
                  </a:lnTo>
                  <a:lnTo>
                    <a:pt x="566547" y="11798"/>
                  </a:lnTo>
                  <a:close/>
                </a:path>
                <a:path w="626110" h="47625">
                  <a:moveTo>
                    <a:pt x="601954" y="11798"/>
                  </a:moveTo>
                  <a:lnTo>
                    <a:pt x="590156" y="11798"/>
                  </a:lnTo>
                  <a:lnTo>
                    <a:pt x="590156" y="23596"/>
                  </a:lnTo>
                  <a:lnTo>
                    <a:pt x="601954" y="23596"/>
                  </a:lnTo>
                  <a:lnTo>
                    <a:pt x="601954" y="11798"/>
                  </a:lnTo>
                  <a:close/>
                </a:path>
                <a:path w="626110" h="47625">
                  <a:moveTo>
                    <a:pt x="613765" y="23609"/>
                  </a:moveTo>
                  <a:lnTo>
                    <a:pt x="601967" y="23609"/>
                  </a:lnTo>
                  <a:lnTo>
                    <a:pt x="601967" y="35407"/>
                  </a:lnTo>
                  <a:lnTo>
                    <a:pt x="613765" y="35407"/>
                  </a:lnTo>
                  <a:lnTo>
                    <a:pt x="613765" y="23609"/>
                  </a:lnTo>
                  <a:close/>
                </a:path>
                <a:path w="626110" h="47625">
                  <a:moveTo>
                    <a:pt x="625563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01967" y="11798"/>
                  </a:lnTo>
                  <a:lnTo>
                    <a:pt x="601967" y="23596"/>
                  </a:lnTo>
                  <a:lnTo>
                    <a:pt x="613765" y="23596"/>
                  </a:lnTo>
                  <a:lnTo>
                    <a:pt x="625563" y="23596"/>
                  </a:lnTo>
                  <a:lnTo>
                    <a:pt x="625563" y="11798"/>
                  </a:lnTo>
                  <a:lnTo>
                    <a:pt x="62556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94843" y="4737684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10" h="47625">
                  <a:moveTo>
                    <a:pt x="35394" y="11811"/>
                  </a:moveTo>
                  <a:lnTo>
                    <a:pt x="23596" y="11811"/>
                  </a:lnTo>
                  <a:lnTo>
                    <a:pt x="11798" y="11811"/>
                  </a:lnTo>
                  <a:lnTo>
                    <a:pt x="0" y="11811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11798" y="47205"/>
                  </a:lnTo>
                  <a:lnTo>
                    <a:pt x="23596" y="47205"/>
                  </a:lnTo>
                  <a:lnTo>
                    <a:pt x="35394" y="47205"/>
                  </a:lnTo>
                  <a:lnTo>
                    <a:pt x="35394" y="35407"/>
                  </a:lnTo>
                  <a:lnTo>
                    <a:pt x="23596" y="35407"/>
                  </a:lnTo>
                  <a:lnTo>
                    <a:pt x="23596" y="23609"/>
                  </a:lnTo>
                  <a:lnTo>
                    <a:pt x="35394" y="23609"/>
                  </a:lnTo>
                  <a:lnTo>
                    <a:pt x="35394" y="11811"/>
                  </a:lnTo>
                  <a:close/>
                </a:path>
                <a:path w="626110" h="47625">
                  <a:moveTo>
                    <a:pt x="59004" y="11811"/>
                  </a:moveTo>
                  <a:lnTo>
                    <a:pt x="47205" y="11811"/>
                  </a:lnTo>
                  <a:lnTo>
                    <a:pt x="35407" y="11811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59004" y="35407"/>
                  </a:lnTo>
                  <a:lnTo>
                    <a:pt x="59004" y="23609"/>
                  </a:lnTo>
                  <a:lnTo>
                    <a:pt x="59004" y="11811"/>
                  </a:lnTo>
                  <a:close/>
                </a:path>
                <a:path w="626110" h="47625">
                  <a:moveTo>
                    <a:pt x="82613" y="23609"/>
                  </a:moveTo>
                  <a:lnTo>
                    <a:pt x="70815" y="23609"/>
                  </a:ln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09"/>
                  </a:lnTo>
                  <a:close/>
                </a:path>
                <a:path w="626110" h="47625">
                  <a:moveTo>
                    <a:pt x="106222" y="35407"/>
                  </a:moveTo>
                  <a:lnTo>
                    <a:pt x="94424" y="35407"/>
                  </a:lnTo>
                  <a:lnTo>
                    <a:pt x="94424" y="47205"/>
                  </a:lnTo>
                  <a:lnTo>
                    <a:pt x="106222" y="47205"/>
                  </a:lnTo>
                  <a:lnTo>
                    <a:pt x="106222" y="35407"/>
                  </a:lnTo>
                  <a:close/>
                </a:path>
                <a:path w="626110" h="47625">
                  <a:moveTo>
                    <a:pt x="118021" y="11811"/>
                  </a:moveTo>
                  <a:lnTo>
                    <a:pt x="106222" y="11811"/>
                  </a:lnTo>
                  <a:lnTo>
                    <a:pt x="94424" y="11811"/>
                  </a:lnTo>
                  <a:lnTo>
                    <a:pt x="94424" y="23609"/>
                  </a:lnTo>
                  <a:lnTo>
                    <a:pt x="106222" y="23609"/>
                  </a:lnTo>
                  <a:lnTo>
                    <a:pt x="118021" y="23609"/>
                  </a:lnTo>
                  <a:lnTo>
                    <a:pt x="118021" y="11811"/>
                  </a:lnTo>
                  <a:close/>
                </a:path>
                <a:path w="626110" h="47625">
                  <a:moveTo>
                    <a:pt x="129806" y="23609"/>
                  </a:moveTo>
                  <a:lnTo>
                    <a:pt x="118021" y="23609"/>
                  </a:lnTo>
                  <a:lnTo>
                    <a:pt x="118021" y="35407"/>
                  </a:lnTo>
                  <a:lnTo>
                    <a:pt x="118021" y="47205"/>
                  </a:lnTo>
                  <a:lnTo>
                    <a:pt x="129806" y="47205"/>
                  </a:lnTo>
                  <a:lnTo>
                    <a:pt x="129806" y="35407"/>
                  </a:lnTo>
                  <a:lnTo>
                    <a:pt x="129806" y="23609"/>
                  </a:lnTo>
                  <a:close/>
                </a:path>
                <a:path w="626110" h="47625">
                  <a:moveTo>
                    <a:pt x="141617" y="35407"/>
                  </a:moveTo>
                  <a:lnTo>
                    <a:pt x="129832" y="35407"/>
                  </a:lnTo>
                  <a:lnTo>
                    <a:pt x="129832" y="47205"/>
                  </a:lnTo>
                  <a:lnTo>
                    <a:pt x="141617" y="47205"/>
                  </a:lnTo>
                  <a:lnTo>
                    <a:pt x="141617" y="35407"/>
                  </a:lnTo>
                  <a:close/>
                </a:path>
                <a:path w="626110" h="47625">
                  <a:moveTo>
                    <a:pt x="153428" y="23609"/>
                  </a:moveTo>
                  <a:lnTo>
                    <a:pt x="141630" y="23609"/>
                  </a:lnTo>
                  <a:lnTo>
                    <a:pt x="141630" y="35407"/>
                  </a:lnTo>
                  <a:lnTo>
                    <a:pt x="153428" y="35407"/>
                  </a:lnTo>
                  <a:lnTo>
                    <a:pt x="153428" y="23609"/>
                  </a:lnTo>
                  <a:close/>
                </a:path>
                <a:path w="626110" h="47625">
                  <a:moveTo>
                    <a:pt x="177025" y="11811"/>
                  </a:moveTo>
                  <a:lnTo>
                    <a:pt x="165239" y="11811"/>
                  </a:lnTo>
                  <a:lnTo>
                    <a:pt x="153441" y="11811"/>
                  </a:lnTo>
                  <a:lnTo>
                    <a:pt x="153441" y="23609"/>
                  </a:lnTo>
                  <a:lnTo>
                    <a:pt x="165239" y="23609"/>
                  </a:lnTo>
                  <a:lnTo>
                    <a:pt x="177025" y="23609"/>
                  </a:lnTo>
                  <a:lnTo>
                    <a:pt x="177025" y="11811"/>
                  </a:lnTo>
                  <a:close/>
                </a:path>
                <a:path w="626110" h="47625">
                  <a:moveTo>
                    <a:pt x="188836" y="11811"/>
                  </a:moveTo>
                  <a:lnTo>
                    <a:pt x="177038" y="11811"/>
                  </a:lnTo>
                  <a:lnTo>
                    <a:pt x="177038" y="23609"/>
                  </a:lnTo>
                  <a:lnTo>
                    <a:pt x="188836" y="23609"/>
                  </a:lnTo>
                  <a:lnTo>
                    <a:pt x="188836" y="11811"/>
                  </a:lnTo>
                  <a:close/>
                </a:path>
                <a:path w="626110" h="47625">
                  <a:moveTo>
                    <a:pt x="200647" y="23609"/>
                  </a:move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00647" y="23609"/>
                  </a:lnTo>
                  <a:close/>
                </a:path>
                <a:path w="626110" h="47625">
                  <a:moveTo>
                    <a:pt x="212432" y="11811"/>
                  </a:moveTo>
                  <a:lnTo>
                    <a:pt x="200647" y="11811"/>
                  </a:lnTo>
                  <a:lnTo>
                    <a:pt x="200647" y="23609"/>
                  </a:lnTo>
                  <a:lnTo>
                    <a:pt x="212432" y="23609"/>
                  </a:lnTo>
                  <a:lnTo>
                    <a:pt x="212432" y="11811"/>
                  </a:lnTo>
                  <a:close/>
                </a:path>
                <a:path w="626110" h="47625">
                  <a:moveTo>
                    <a:pt x="224243" y="11811"/>
                  </a:moveTo>
                  <a:lnTo>
                    <a:pt x="212458" y="11811"/>
                  </a:ln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lnTo>
                    <a:pt x="224243" y="11811"/>
                  </a:lnTo>
                  <a:close/>
                </a:path>
                <a:path w="626110" h="47625">
                  <a:moveTo>
                    <a:pt x="247853" y="11811"/>
                  </a:moveTo>
                  <a:lnTo>
                    <a:pt x="236054" y="11811"/>
                  </a:lnTo>
                  <a:lnTo>
                    <a:pt x="224256" y="11811"/>
                  </a:ln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47853" y="35407"/>
                  </a:lnTo>
                  <a:lnTo>
                    <a:pt x="247853" y="23609"/>
                  </a:lnTo>
                  <a:lnTo>
                    <a:pt x="247853" y="11811"/>
                  </a:lnTo>
                  <a:close/>
                </a:path>
                <a:path w="626110" h="47625">
                  <a:moveTo>
                    <a:pt x="259651" y="11811"/>
                  </a:moveTo>
                  <a:lnTo>
                    <a:pt x="247865" y="11811"/>
                  </a:lnTo>
                  <a:lnTo>
                    <a:pt x="247865" y="23609"/>
                  </a:lnTo>
                  <a:lnTo>
                    <a:pt x="259651" y="23609"/>
                  </a:lnTo>
                  <a:lnTo>
                    <a:pt x="259651" y="11811"/>
                  </a:lnTo>
                  <a:close/>
                </a:path>
                <a:path w="626110" h="47625">
                  <a:moveTo>
                    <a:pt x="271462" y="11811"/>
                  </a:moveTo>
                  <a:lnTo>
                    <a:pt x="259664" y="11811"/>
                  </a:lnTo>
                  <a:lnTo>
                    <a:pt x="259664" y="23609"/>
                  </a:lnTo>
                  <a:lnTo>
                    <a:pt x="259664" y="35407"/>
                  </a:lnTo>
                  <a:lnTo>
                    <a:pt x="271462" y="35407"/>
                  </a:lnTo>
                  <a:lnTo>
                    <a:pt x="271462" y="23609"/>
                  </a:lnTo>
                  <a:lnTo>
                    <a:pt x="271462" y="11811"/>
                  </a:lnTo>
                  <a:close/>
                </a:path>
                <a:path w="626110" h="47625">
                  <a:moveTo>
                    <a:pt x="283273" y="11811"/>
                  </a:moveTo>
                  <a:lnTo>
                    <a:pt x="271475" y="11811"/>
                  </a:lnTo>
                  <a:lnTo>
                    <a:pt x="271475" y="23609"/>
                  </a:lnTo>
                  <a:lnTo>
                    <a:pt x="283273" y="23609"/>
                  </a:lnTo>
                  <a:lnTo>
                    <a:pt x="283273" y="11811"/>
                  </a:lnTo>
                  <a:close/>
                </a:path>
                <a:path w="626110" h="47625">
                  <a:moveTo>
                    <a:pt x="295071" y="23609"/>
                  </a:move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295071" y="23609"/>
                  </a:lnTo>
                  <a:close/>
                </a:path>
                <a:path w="626110" h="47625">
                  <a:moveTo>
                    <a:pt x="330479" y="11811"/>
                  </a:moveTo>
                  <a:lnTo>
                    <a:pt x="318681" y="11811"/>
                  </a:lnTo>
                  <a:lnTo>
                    <a:pt x="306882" y="11811"/>
                  </a:lnTo>
                  <a:lnTo>
                    <a:pt x="306882" y="23609"/>
                  </a:lnTo>
                  <a:lnTo>
                    <a:pt x="318681" y="23609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lnTo>
                    <a:pt x="330479" y="11811"/>
                  </a:lnTo>
                  <a:close/>
                </a:path>
                <a:path w="626110" h="47625">
                  <a:moveTo>
                    <a:pt x="342290" y="23609"/>
                  </a:moveTo>
                  <a:lnTo>
                    <a:pt x="330492" y="23609"/>
                  </a:lnTo>
                  <a:lnTo>
                    <a:pt x="330492" y="35407"/>
                  </a:lnTo>
                  <a:lnTo>
                    <a:pt x="342290" y="35407"/>
                  </a:lnTo>
                  <a:lnTo>
                    <a:pt x="342290" y="23609"/>
                  </a:lnTo>
                  <a:close/>
                </a:path>
                <a:path w="626110" h="47625">
                  <a:moveTo>
                    <a:pt x="354088" y="11811"/>
                  </a:moveTo>
                  <a:lnTo>
                    <a:pt x="342290" y="11811"/>
                  </a:lnTo>
                  <a:lnTo>
                    <a:pt x="342290" y="23609"/>
                  </a:lnTo>
                  <a:lnTo>
                    <a:pt x="354088" y="23609"/>
                  </a:lnTo>
                  <a:lnTo>
                    <a:pt x="354088" y="11811"/>
                  </a:lnTo>
                  <a:close/>
                </a:path>
                <a:path w="626110" h="47625">
                  <a:moveTo>
                    <a:pt x="389496" y="11811"/>
                  </a:moveTo>
                  <a:lnTo>
                    <a:pt x="377698" y="11811"/>
                  </a:lnTo>
                  <a:lnTo>
                    <a:pt x="365899" y="11811"/>
                  </a:lnTo>
                  <a:lnTo>
                    <a:pt x="365899" y="23609"/>
                  </a:lnTo>
                  <a:lnTo>
                    <a:pt x="365899" y="35407"/>
                  </a:lnTo>
                  <a:lnTo>
                    <a:pt x="377698" y="35407"/>
                  </a:lnTo>
                  <a:lnTo>
                    <a:pt x="377698" y="23609"/>
                  </a:lnTo>
                  <a:lnTo>
                    <a:pt x="389496" y="23609"/>
                  </a:lnTo>
                  <a:lnTo>
                    <a:pt x="389496" y="11811"/>
                  </a:lnTo>
                  <a:close/>
                </a:path>
                <a:path w="626110" h="47625">
                  <a:moveTo>
                    <a:pt x="413105" y="0"/>
                  </a:moveTo>
                  <a:lnTo>
                    <a:pt x="401307" y="0"/>
                  </a:ln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13105" y="11798"/>
                  </a:lnTo>
                  <a:lnTo>
                    <a:pt x="413105" y="0"/>
                  </a:lnTo>
                  <a:close/>
                </a:path>
                <a:path w="626110" h="47625">
                  <a:moveTo>
                    <a:pt x="424903" y="23609"/>
                  </a:moveTo>
                  <a:lnTo>
                    <a:pt x="413105" y="23609"/>
                  </a:lnTo>
                  <a:lnTo>
                    <a:pt x="413105" y="11811"/>
                  </a:lnTo>
                  <a:lnTo>
                    <a:pt x="401307" y="11811"/>
                  </a:lnTo>
                  <a:lnTo>
                    <a:pt x="389509" y="11811"/>
                  </a:ln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close/>
                </a:path>
                <a:path w="626110" h="47625">
                  <a:moveTo>
                    <a:pt x="448513" y="0"/>
                  </a:moveTo>
                  <a:lnTo>
                    <a:pt x="436714" y="0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48513" y="0"/>
                  </a:lnTo>
                  <a:close/>
                </a:path>
                <a:path w="626110" h="47625">
                  <a:moveTo>
                    <a:pt x="460311" y="23609"/>
                  </a:moveTo>
                  <a:lnTo>
                    <a:pt x="448513" y="23609"/>
                  </a:lnTo>
                  <a:lnTo>
                    <a:pt x="448513" y="11811"/>
                  </a:lnTo>
                  <a:lnTo>
                    <a:pt x="436714" y="11811"/>
                  </a:lnTo>
                  <a:lnTo>
                    <a:pt x="424916" y="11811"/>
                  </a:lnTo>
                  <a:lnTo>
                    <a:pt x="424916" y="23609"/>
                  </a:lnTo>
                  <a:lnTo>
                    <a:pt x="424916" y="35407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60311" y="35407"/>
                  </a:lnTo>
                  <a:lnTo>
                    <a:pt x="460311" y="23609"/>
                  </a:lnTo>
                  <a:close/>
                </a:path>
                <a:path w="626110" h="47625">
                  <a:moveTo>
                    <a:pt x="472122" y="23609"/>
                  </a:moveTo>
                  <a:lnTo>
                    <a:pt x="460324" y="23609"/>
                  </a:lnTo>
                  <a:lnTo>
                    <a:pt x="460324" y="35407"/>
                  </a:lnTo>
                  <a:lnTo>
                    <a:pt x="472122" y="35407"/>
                  </a:lnTo>
                  <a:lnTo>
                    <a:pt x="472122" y="23609"/>
                  </a:lnTo>
                  <a:close/>
                </a:path>
                <a:path w="626110" h="47625">
                  <a:moveTo>
                    <a:pt x="483920" y="11811"/>
                  </a:moveTo>
                  <a:lnTo>
                    <a:pt x="472122" y="11811"/>
                  </a:lnTo>
                  <a:lnTo>
                    <a:pt x="472122" y="23609"/>
                  </a:lnTo>
                  <a:lnTo>
                    <a:pt x="483920" y="23609"/>
                  </a:lnTo>
                  <a:lnTo>
                    <a:pt x="483920" y="11811"/>
                  </a:lnTo>
                  <a:close/>
                </a:path>
                <a:path w="626110" h="47625">
                  <a:moveTo>
                    <a:pt x="495731" y="11811"/>
                  </a:moveTo>
                  <a:lnTo>
                    <a:pt x="483933" y="11811"/>
                  </a:lnTo>
                  <a:lnTo>
                    <a:pt x="483933" y="23609"/>
                  </a:lnTo>
                  <a:lnTo>
                    <a:pt x="495731" y="23609"/>
                  </a:lnTo>
                  <a:lnTo>
                    <a:pt x="495731" y="11811"/>
                  </a:lnTo>
                  <a:close/>
                </a:path>
                <a:path w="626110" h="47625">
                  <a:moveTo>
                    <a:pt x="495731" y="0"/>
                  </a:move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495731" y="0"/>
                  </a:lnTo>
                  <a:close/>
                </a:path>
                <a:path w="626110" h="47625">
                  <a:moveTo>
                    <a:pt x="519328" y="11811"/>
                  </a:moveTo>
                  <a:lnTo>
                    <a:pt x="507530" y="11811"/>
                  </a:lnTo>
                  <a:lnTo>
                    <a:pt x="507530" y="23609"/>
                  </a:lnTo>
                  <a:lnTo>
                    <a:pt x="519328" y="23609"/>
                  </a:lnTo>
                  <a:lnTo>
                    <a:pt x="519328" y="11811"/>
                  </a:lnTo>
                  <a:close/>
                </a:path>
                <a:path w="626110" h="47625">
                  <a:moveTo>
                    <a:pt x="542937" y="11811"/>
                  </a:moveTo>
                  <a:lnTo>
                    <a:pt x="531139" y="11811"/>
                  </a:lnTo>
                  <a:lnTo>
                    <a:pt x="519341" y="11811"/>
                  </a:lnTo>
                  <a:lnTo>
                    <a:pt x="519341" y="23609"/>
                  </a:lnTo>
                  <a:lnTo>
                    <a:pt x="531139" y="23609"/>
                  </a:lnTo>
                  <a:lnTo>
                    <a:pt x="542937" y="23609"/>
                  </a:lnTo>
                  <a:lnTo>
                    <a:pt x="542937" y="11811"/>
                  </a:lnTo>
                  <a:close/>
                </a:path>
                <a:path w="626110" h="47625">
                  <a:moveTo>
                    <a:pt x="578345" y="23609"/>
                  </a:moveTo>
                  <a:lnTo>
                    <a:pt x="566547" y="23609"/>
                  </a:lnTo>
                  <a:lnTo>
                    <a:pt x="566547" y="11811"/>
                  </a:lnTo>
                  <a:lnTo>
                    <a:pt x="554748" y="11811"/>
                  </a:lnTo>
                  <a:lnTo>
                    <a:pt x="554748" y="23609"/>
                  </a:lnTo>
                  <a:lnTo>
                    <a:pt x="554748" y="35407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78345" y="23609"/>
                  </a:lnTo>
                  <a:close/>
                </a:path>
                <a:path w="626110" h="47625">
                  <a:moveTo>
                    <a:pt x="590156" y="11811"/>
                  </a:moveTo>
                  <a:lnTo>
                    <a:pt x="578358" y="11811"/>
                  </a:lnTo>
                  <a:lnTo>
                    <a:pt x="578358" y="23609"/>
                  </a:lnTo>
                  <a:lnTo>
                    <a:pt x="578358" y="35407"/>
                  </a:lnTo>
                  <a:lnTo>
                    <a:pt x="590156" y="35407"/>
                  </a:lnTo>
                  <a:lnTo>
                    <a:pt x="590156" y="23609"/>
                  </a:lnTo>
                  <a:lnTo>
                    <a:pt x="590156" y="11811"/>
                  </a:lnTo>
                  <a:close/>
                </a:path>
                <a:path w="626110" h="47625">
                  <a:moveTo>
                    <a:pt x="613765" y="0"/>
                  </a:move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13765" y="0"/>
                  </a:lnTo>
                  <a:close/>
                </a:path>
                <a:path w="626110" h="47625">
                  <a:moveTo>
                    <a:pt x="625563" y="11811"/>
                  </a:moveTo>
                  <a:lnTo>
                    <a:pt x="613765" y="11811"/>
                  </a:lnTo>
                  <a:lnTo>
                    <a:pt x="613765" y="23609"/>
                  </a:lnTo>
                  <a:lnTo>
                    <a:pt x="625563" y="23609"/>
                  </a:lnTo>
                  <a:lnTo>
                    <a:pt x="625563" y="118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130251" y="4773091"/>
              <a:ext cx="590550" cy="35560"/>
            </a:xfrm>
            <a:custGeom>
              <a:avLst/>
              <a:gdLst/>
              <a:ahLst/>
              <a:cxnLst/>
              <a:rect l="l" t="t" r="r" b="b"/>
              <a:pathLst>
                <a:path w="590550" h="35560">
                  <a:moveTo>
                    <a:pt x="11798" y="11811"/>
                  </a:moveTo>
                  <a:lnTo>
                    <a:pt x="0" y="11811"/>
                  </a:lnTo>
                  <a:lnTo>
                    <a:pt x="0" y="23609"/>
                  </a:lnTo>
                  <a:lnTo>
                    <a:pt x="11798" y="23609"/>
                  </a:lnTo>
                  <a:lnTo>
                    <a:pt x="11798" y="11811"/>
                  </a:lnTo>
                  <a:close/>
                </a:path>
                <a:path w="590550" h="35560">
                  <a:moveTo>
                    <a:pt x="59004" y="11811"/>
                  </a:moveTo>
                  <a:lnTo>
                    <a:pt x="47205" y="11811"/>
                  </a:lnTo>
                  <a:lnTo>
                    <a:pt x="35407" y="11811"/>
                  </a:lnTo>
                  <a:lnTo>
                    <a:pt x="35407" y="23609"/>
                  </a:lnTo>
                  <a:lnTo>
                    <a:pt x="47205" y="23609"/>
                  </a:lnTo>
                  <a:lnTo>
                    <a:pt x="59004" y="23609"/>
                  </a:lnTo>
                  <a:lnTo>
                    <a:pt x="59004" y="11811"/>
                  </a:lnTo>
                  <a:close/>
                </a:path>
                <a:path w="590550" h="35560">
                  <a:moveTo>
                    <a:pt x="82613" y="11811"/>
                  </a:moveTo>
                  <a:lnTo>
                    <a:pt x="70815" y="11811"/>
                  </a:lnTo>
                  <a:lnTo>
                    <a:pt x="59016" y="11811"/>
                  </a:ln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70815" y="23609"/>
                  </a:lnTo>
                  <a:lnTo>
                    <a:pt x="82613" y="23609"/>
                  </a:lnTo>
                  <a:lnTo>
                    <a:pt x="82613" y="11811"/>
                  </a:lnTo>
                  <a:close/>
                </a:path>
                <a:path w="590550" h="35560">
                  <a:moveTo>
                    <a:pt x="106210" y="11811"/>
                  </a:moveTo>
                  <a:lnTo>
                    <a:pt x="94424" y="11811"/>
                  </a:lnTo>
                  <a:lnTo>
                    <a:pt x="94424" y="23609"/>
                  </a:lnTo>
                  <a:lnTo>
                    <a:pt x="106210" y="23609"/>
                  </a:lnTo>
                  <a:lnTo>
                    <a:pt x="106210" y="11811"/>
                  </a:lnTo>
                  <a:close/>
                </a:path>
                <a:path w="590550" h="35560">
                  <a:moveTo>
                    <a:pt x="106210" y="0"/>
                  </a:moveTo>
                  <a:lnTo>
                    <a:pt x="94424" y="0"/>
                  </a:lnTo>
                  <a:lnTo>
                    <a:pt x="94424" y="11798"/>
                  </a:lnTo>
                  <a:lnTo>
                    <a:pt x="106210" y="11798"/>
                  </a:lnTo>
                  <a:lnTo>
                    <a:pt x="106210" y="0"/>
                  </a:lnTo>
                  <a:close/>
                </a:path>
                <a:path w="590550" h="35560">
                  <a:moveTo>
                    <a:pt x="118021" y="11811"/>
                  </a:moveTo>
                  <a:lnTo>
                    <a:pt x="106222" y="11811"/>
                  </a:lnTo>
                  <a:lnTo>
                    <a:pt x="106222" y="23609"/>
                  </a:lnTo>
                  <a:lnTo>
                    <a:pt x="106222" y="35407"/>
                  </a:lnTo>
                  <a:lnTo>
                    <a:pt x="118021" y="35407"/>
                  </a:lnTo>
                  <a:lnTo>
                    <a:pt x="118021" y="23609"/>
                  </a:lnTo>
                  <a:lnTo>
                    <a:pt x="118021" y="11811"/>
                  </a:lnTo>
                  <a:close/>
                </a:path>
                <a:path w="590550" h="35560">
                  <a:moveTo>
                    <a:pt x="118021" y="0"/>
                  </a:moveTo>
                  <a:lnTo>
                    <a:pt x="106222" y="0"/>
                  </a:lnTo>
                  <a:lnTo>
                    <a:pt x="106222" y="11798"/>
                  </a:lnTo>
                  <a:lnTo>
                    <a:pt x="118021" y="11798"/>
                  </a:lnTo>
                  <a:lnTo>
                    <a:pt x="118021" y="0"/>
                  </a:lnTo>
                  <a:close/>
                </a:path>
                <a:path w="590550" h="35560">
                  <a:moveTo>
                    <a:pt x="141617" y="23609"/>
                  </a:moveTo>
                  <a:lnTo>
                    <a:pt x="129832" y="23609"/>
                  </a:lnTo>
                  <a:lnTo>
                    <a:pt x="118033" y="23609"/>
                  </a:lnTo>
                  <a:lnTo>
                    <a:pt x="118033" y="35407"/>
                  </a:lnTo>
                  <a:lnTo>
                    <a:pt x="129832" y="35407"/>
                  </a:lnTo>
                  <a:lnTo>
                    <a:pt x="141617" y="35407"/>
                  </a:lnTo>
                  <a:lnTo>
                    <a:pt x="141617" y="23609"/>
                  </a:lnTo>
                  <a:close/>
                </a:path>
                <a:path w="590550" h="35560">
                  <a:moveTo>
                    <a:pt x="141617" y="0"/>
                  </a:moveTo>
                  <a:lnTo>
                    <a:pt x="129832" y="0"/>
                  </a:lnTo>
                  <a:lnTo>
                    <a:pt x="118033" y="0"/>
                  </a:lnTo>
                  <a:lnTo>
                    <a:pt x="118033" y="11798"/>
                  </a:lnTo>
                  <a:lnTo>
                    <a:pt x="129832" y="11798"/>
                  </a:lnTo>
                  <a:lnTo>
                    <a:pt x="141617" y="11798"/>
                  </a:lnTo>
                  <a:lnTo>
                    <a:pt x="141617" y="0"/>
                  </a:lnTo>
                  <a:close/>
                </a:path>
                <a:path w="590550" h="35560">
                  <a:moveTo>
                    <a:pt x="153428" y="23609"/>
                  </a:moveTo>
                  <a:lnTo>
                    <a:pt x="141630" y="23609"/>
                  </a:lnTo>
                  <a:lnTo>
                    <a:pt x="141630" y="35407"/>
                  </a:lnTo>
                  <a:lnTo>
                    <a:pt x="153428" y="35407"/>
                  </a:lnTo>
                  <a:lnTo>
                    <a:pt x="153428" y="23609"/>
                  </a:lnTo>
                  <a:close/>
                </a:path>
                <a:path w="590550" h="35560">
                  <a:moveTo>
                    <a:pt x="177025" y="23609"/>
                  </a:moveTo>
                  <a:lnTo>
                    <a:pt x="165239" y="23609"/>
                  </a:ln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close/>
                </a:path>
                <a:path w="590550" h="35560">
                  <a:moveTo>
                    <a:pt x="177025" y="0"/>
                  </a:moveTo>
                  <a:lnTo>
                    <a:pt x="165239" y="0"/>
                  </a:lnTo>
                  <a:lnTo>
                    <a:pt x="153441" y="0"/>
                  </a:lnTo>
                  <a:lnTo>
                    <a:pt x="153441" y="11798"/>
                  </a:lnTo>
                  <a:lnTo>
                    <a:pt x="165239" y="11798"/>
                  </a:lnTo>
                  <a:lnTo>
                    <a:pt x="177025" y="11798"/>
                  </a:lnTo>
                  <a:lnTo>
                    <a:pt x="177025" y="0"/>
                  </a:lnTo>
                  <a:close/>
                </a:path>
                <a:path w="590550" h="35560">
                  <a:moveTo>
                    <a:pt x="188836" y="11811"/>
                  </a:moveTo>
                  <a:lnTo>
                    <a:pt x="177050" y="11811"/>
                  </a:lnTo>
                  <a:lnTo>
                    <a:pt x="177050" y="23609"/>
                  </a:lnTo>
                  <a:lnTo>
                    <a:pt x="188836" y="23609"/>
                  </a:lnTo>
                  <a:lnTo>
                    <a:pt x="188836" y="11811"/>
                  </a:lnTo>
                  <a:close/>
                </a:path>
                <a:path w="590550" h="35560">
                  <a:moveTo>
                    <a:pt x="188836" y="0"/>
                  </a:moveTo>
                  <a:lnTo>
                    <a:pt x="177050" y="0"/>
                  </a:lnTo>
                  <a:lnTo>
                    <a:pt x="177050" y="11798"/>
                  </a:lnTo>
                  <a:lnTo>
                    <a:pt x="188836" y="11798"/>
                  </a:lnTo>
                  <a:lnTo>
                    <a:pt x="188836" y="0"/>
                  </a:lnTo>
                  <a:close/>
                </a:path>
                <a:path w="590550" h="35560">
                  <a:moveTo>
                    <a:pt x="200647" y="23609"/>
                  </a:move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00647" y="23609"/>
                  </a:lnTo>
                  <a:close/>
                </a:path>
                <a:path w="590550" h="35560">
                  <a:moveTo>
                    <a:pt x="200647" y="0"/>
                  </a:moveTo>
                  <a:lnTo>
                    <a:pt x="188849" y="0"/>
                  </a:lnTo>
                  <a:lnTo>
                    <a:pt x="188849" y="11798"/>
                  </a:lnTo>
                  <a:lnTo>
                    <a:pt x="200647" y="11798"/>
                  </a:lnTo>
                  <a:lnTo>
                    <a:pt x="200647" y="0"/>
                  </a:lnTo>
                  <a:close/>
                </a:path>
                <a:path w="590550" h="35560">
                  <a:moveTo>
                    <a:pt x="212445" y="11811"/>
                  </a:moveTo>
                  <a:lnTo>
                    <a:pt x="200647" y="11811"/>
                  </a:lnTo>
                  <a:lnTo>
                    <a:pt x="200647" y="23609"/>
                  </a:lnTo>
                  <a:lnTo>
                    <a:pt x="212445" y="23609"/>
                  </a:lnTo>
                  <a:lnTo>
                    <a:pt x="212445" y="11811"/>
                  </a:lnTo>
                  <a:close/>
                </a:path>
                <a:path w="590550" h="35560">
                  <a:moveTo>
                    <a:pt x="224243" y="11811"/>
                  </a:moveTo>
                  <a:lnTo>
                    <a:pt x="212458" y="11811"/>
                  </a:ln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lnTo>
                    <a:pt x="224243" y="11811"/>
                  </a:lnTo>
                  <a:close/>
                </a:path>
                <a:path w="590550" h="35560">
                  <a:moveTo>
                    <a:pt x="224243" y="0"/>
                  </a:moveTo>
                  <a:lnTo>
                    <a:pt x="212458" y="0"/>
                  </a:lnTo>
                  <a:lnTo>
                    <a:pt x="212458" y="11798"/>
                  </a:lnTo>
                  <a:lnTo>
                    <a:pt x="224243" y="11798"/>
                  </a:lnTo>
                  <a:lnTo>
                    <a:pt x="224243" y="0"/>
                  </a:lnTo>
                  <a:close/>
                </a:path>
                <a:path w="590550" h="35560">
                  <a:moveTo>
                    <a:pt x="236054" y="11811"/>
                  </a:moveTo>
                  <a:lnTo>
                    <a:pt x="224256" y="11811"/>
                  </a:ln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36054" y="23609"/>
                  </a:lnTo>
                  <a:lnTo>
                    <a:pt x="236054" y="11811"/>
                  </a:lnTo>
                  <a:close/>
                </a:path>
                <a:path w="590550" h="35560">
                  <a:moveTo>
                    <a:pt x="236054" y="0"/>
                  </a:moveTo>
                  <a:lnTo>
                    <a:pt x="224256" y="0"/>
                  </a:lnTo>
                  <a:lnTo>
                    <a:pt x="224256" y="11798"/>
                  </a:lnTo>
                  <a:lnTo>
                    <a:pt x="236054" y="11798"/>
                  </a:lnTo>
                  <a:lnTo>
                    <a:pt x="236054" y="0"/>
                  </a:lnTo>
                  <a:close/>
                </a:path>
                <a:path w="590550" h="35560">
                  <a:moveTo>
                    <a:pt x="259664" y="0"/>
                  </a:moveTo>
                  <a:lnTo>
                    <a:pt x="247865" y="0"/>
                  </a:lnTo>
                  <a:lnTo>
                    <a:pt x="236067" y="0"/>
                  </a:lnTo>
                  <a:lnTo>
                    <a:pt x="236067" y="11798"/>
                  </a:lnTo>
                  <a:lnTo>
                    <a:pt x="247865" y="11798"/>
                  </a:lnTo>
                  <a:lnTo>
                    <a:pt x="259664" y="11798"/>
                  </a:lnTo>
                  <a:lnTo>
                    <a:pt x="259664" y="0"/>
                  </a:lnTo>
                  <a:close/>
                </a:path>
                <a:path w="590550" h="35560">
                  <a:moveTo>
                    <a:pt x="271449" y="11811"/>
                  </a:moveTo>
                  <a:lnTo>
                    <a:pt x="259664" y="11811"/>
                  </a:lnTo>
                  <a:lnTo>
                    <a:pt x="247865" y="11811"/>
                  </a:lnTo>
                  <a:lnTo>
                    <a:pt x="247865" y="23609"/>
                  </a:lnTo>
                  <a:lnTo>
                    <a:pt x="247865" y="35407"/>
                  </a:lnTo>
                  <a:lnTo>
                    <a:pt x="259664" y="35407"/>
                  </a:lnTo>
                  <a:lnTo>
                    <a:pt x="259664" y="23609"/>
                  </a:lnTo>
                  <a:lnTo>
                    <a:pt x="271449" y="23609"/>
                  </a:lnTo>
                  <a:lnTo>
                    <a:pt x="271449" y="11811"/>
                  </a:lnTo>
                  <a:close/>
                </a:path>
                <a:path w="590550" h="35560">
                  <a:moveTo>
                    <a:pt x="295071" y="11811"/>
                  </a:moveTo>
                  <a:lnTo>
                    <a:pt x="283273" y="11811"/>
                  </a:lnTo>
                  <a:lnTo>
                    <a:pt x="271475" y="11811"/>
                  </a:lnTo>
                  <a:lnTo>
                    <a:pt x="271475" y="23609"/>
                  </a:lnTo>
                  <a:lnTo>
                    <a:pt x="283273" y="23609"/>
                  </a:lnTo>
                  <a:lnTo>
                    <a:pt x="295071" y="23609"/>
                  </a:lnTo>
                  <a:lnTo>
                    <a:pt x="295071" y="11811"/>
                  </a:lnTo>
                  <a:close/>
                </a:path>
                <a:path w="590550" h="35560">
                  <a:moveTo>
                    <a:pt x="295071" y="0"/>
                  </a:moveTo>
                  <a:lnTo>
                    <a:pt x="283273" y="0"/>
                  </a:lnTo>
                  <a:lnTo>
                    <a:pt x="283273" y="11798"/>
                  </a:lnTo>
                  <a:lnTo>
                    <a:pt x="295071" y="11798"/>
                  </a:lnTo>
                  <a:lnTo>
                    <a:pt x="295071" y="0"/>
                  </a:lnTo>
                  <a:close/>
                </a:path>
                <a:path w="590550" h="35560">
                  <a:moveTo>
                    <a:pt x="306882" y="11811"/>
                  </a:moveTo>
                  <a:lnTo>
                    <a:pt x="295084" y="11811"/>
                  </a:lnTo>
                  <a:lnTo>
                    <a:pt x="295084" y="23609"/>
                  </a:lnTo>
                  <a:lnTo>
                    <a:pt x="295084" y="35407"/>
                  </a:lnTo>
                  <a:lnTo>
                    <a:pt x="306882" y="35407"/>
                  </a:lnTo>
                  <a:lnTo>
                    <a:pt x="306882" y="23609"/>
                  </a:lnTo>
                  <a:lnTo>
                    <a:pt x="306882" y="11811"/>
                  </a:lnTo>
                  <a:close/>
                </a:path>
                <a:path w="590550" h="35560">
                  <a:moveTo>
                    <a:pt x="318681" y="0"/>
                  </a:moveTo>
                  <a:lnTo>
                    <a:pt x="306882" y="0"/>
                  </a:lnTo>
                  <a:lnTo>
                    <a:pt x="306882" y="11798"/>
                  </a:lnTo>
                  <a:lnTo>
                    <a:pt x="318681" y="11798"/>
                  </a:lnTo>
                  <a:lnTo>
                    <a:pt x="318681" y="0"/>
                  </a:lnTo>
                  <a:close/>
                </a:path>
                <a:path w="590550" h="35560">
                  <a:moveTo>
                    <a:pt x="330479" y="11811"/>
                  </a:moveTo>
                  <a:lnTo>
                    <a:pt x="318681" y="11811"/>
                  </a:lnTo>
                  <a:lnTo>
                    <a:pt x="318681" y="23609"/>
                  </a:lnTo>
                  <a:lnTo>
                    <a:pt x="330479" y="23609"/>
                  </a:lnTo>
                  <a:lnTo>
                    <a:pt x="330479" y="11811"/>
                  </a:lnTo>
                  <a:close/>
                </a:path>
                <a:path w="590550" h="35560">
                  <a:moveTo>
                    <a:pt x="365899" y="0"/>
                  </a:moveTo>
                  <a:lnTo>
                    <a:pt x="354101" y="0"/>
                  </a:lnTo>
                  <a:lnTo>
                    <a:pt x="354101" y="11798"/>
                  </a:lnTo>
                  <a:lnTo>
                    <a:pt x="365899" y="11798"/>
                  </a:lnTo>
                  <a:lnTo>
                    <a:pt x="365899" y="0"/>
                  </a:lnTo>
                  <a:close/>
                </a:path>
                <a:path w="590550" h="35560">
                  <a:moveTo>
                    <a:pt x="377698" y="11811"/>
                  </a:moveTo>
                  <a:lnTo>
                    <a:pt x="365899" y="11811"/>
                  </a:lnTo>
                  <a:lnTo>
                    <a:pt x="354101" y="11811"/>
                  </a:lnTo>
                  <a:lnTo>
                    <a:pt x="354101" y="23609"/>
                  </a:lnTo>
                  <a:lnTo>
                    <a:pt x="365899" y="23609"/>
                  </a:lnTo>
                  <a:lnTo>
                    <a:pt x="377698" y="23609"/>
                  </a:lnTo>
                  <a:lnTo>
                    <a:pt x="377698" y="11811"/>
                  </a:lnTo>
                  <a:close/>
                </a:path>
                <a:path w="590550" h="35560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590550" h="35560">
                  <a:moveTo>
                    <a:pt x="413105" y="11811"/>
                  </a:moveTo>
                  <a:lnTo>
                    <a:pt x="401307" y="11811"/>
                  </a:lnTo>
                  <a:lnTo>
                    <a:pt x="401307" y="23609"/>
                  </a:lnTo>
                  <a:lnTo>
                    <a:pt x="413105" y="23609"/>
                  </a:lnTo>
                  <a:lnTo>
                    <a:pt x="413105" y="11811"/>
                  </a:lnTo>
                  <a:close/>
                </a:path>
                <a:path w="590550" h="35560">
                  <a:moveTo>
                    <a:pt x="413105" y="0"/>
                  </a:moveTo>
                  <a:lnTo>
                    <a:pt x="401307" y="0"/>
                  </a:ln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13105" y="11798"/>
                  </a:lnTo>
                  <a:lnTo>
                    <a:pt x="413105" y="0"/>
                  </a:lnTo>
                  <a:close/>
                </a:path>
                <a:path w="590550" h="35560">
                  <a:moveTo>
                    <a:pt x="448513" y="11811"/>
                  </a:moveTo>
                  <a:lnTo>
                    <a:pt x="436714" y="11811"/>
                  </a:lnTo>
                  <a:lnTo>
                    <a:pt x="424916" y="11811"/>
                  </a:lnTo>
                  <a:lnTo>
                    <a:pt x="424916" y="23609"/>
                  </a:lnTo>
                  <a:lnTo>
                    <a:pt x="436714" y="23609"/>
                  </a:lnTo>
                  <a:lnTo>
                    <a:pt x="448513" y="23609"/>
                  </a:lnTo>
                  <a:lnTo>
                    <a:pt x="448513" y="11811"/>
                  </a:lnTo>
                  <a:close/>
                </a:path>
                <a:path w="590550" h="35560">
                  <a:moveTo>
                    <a:pt x="448513" y="0"/>
                  </a:moveTo>
                  <a:lnTo>
                    <a:pt x="436714" y="0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48513" y="0"/>
                  </a:lnTo>
                  <a:close/>
                </a:path>
                <a:path w="590550" h="35560">
                  <a:moveTo>
                    <a:pt x="460324" y="11811"/>
                  </a:moveTo>
                  <a:lnTo>
                    <a:pt x="448525" y="11811"/>
                  </a:lnTo>
                  <a:lnTo>
                    <a:pt x="448525" y="23609"/>
                  </a:lnTo>
                  <a:lnTo>
                    <a:pt x="460324" y="23609"/>
                  </a:lnTo>
                  <a:lnTo>
                    <a:pt x="460324" y="11811"/>
                  </a:lnTo>
                  <a:close/>
                </a:path>
                <a:path w="590550" h="35560">
                  <a:moveTo>
                    <a:pt x="483920" y="11811"/>
                  </a:moveTo>
                  <a:lnTo>
                    <a:pt x="472122" y="11811"/>
                  </a:lnTo>
                  <a:lnTo>
                    <a:pt x="472122" y="23609"/>
                  </a:lnTo>
                  <a:lnTo>
                    <a:pt x="483920" y="23609"/>
                  </a:lnTo>
                  <a:lnTo>
                    <a:pt x="483920" y="11811"/>
                  </a:lnTo>
                  <a:close/>
                </a:path>
                <a:path w="590550" h="35560">
                  <a:moveTo>
                    <a:pt x="483920" y="0"/>
                  </a:moveTo>
                  <a:lnTo>
                    <a:pt x="472122" y="0"/>
                  </a:lnTo>
                  <a:lnTo>
                    <a:pt x="460324" y="0"/>
                  </a:lnTo>
                  <a:lnTo>
                    <a:pt x="460324" y="11798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590550" h="35560">
                  <a:moveTo>
                    <a:pt x="495731" y="0"/>
                  </a:move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495731" y="0"/>
                  </a:lnTo>
                  <a:close/>
                </a:path>
                <a:path w="590550" h="35560">
                  <a:moveTo>
                    <a:pt x="507530" y="11811"/>
                  </a:moveTo>
                  <a:lnTo>
                    <a:pt x="495731" y="11811"/>
                  </a:lnTo>
                  <a:lnTo>
                    <a:pt x="483933" y="11811"/>
                  </a:lnTo>
                  <a:lnTo>
                    <a:pt x="483933" y="23609"/>
                  </a:lnTo>
                  <a:lnTo>
                    <a:pt x="495731" y="23609"/>
                  </a:lnTo>
                  <a:lnTo>
                    <a:pt x="507530" y="23609"/>
                  </a:lnTo>
                  <a:lnTo>
                    <a:pt x="507530" y="11811"/>
                  </a:lnTo>
                  <a:close/>
                </a:path>
                <a:path w="590550" h="35560">
                  <a:moveTo>
                    <a:pt x="519341" y="0"/>
                  </a:moveTo>
                  <a:lnTo>
                    <a:pt x="507542" y="0"/>
                  </a:lnTo>
                  <a:lnTo>
                    <a:pt x="507542" y="11798"/>
                  </a:lnTo>
                  <a:lnTo>
                    <a:pt x="519341" y="11798"/>
                  </a:lnTo>
                  <a:lnTo>
                    <a:pt x="519341" y="0"/>
                  </a:lnTo>
                  <a:close/>
                </a:path>
                <a:path w="590550" h="35560">
                  <a:moveTo>
                    <a:pt x="542937" y="11811"/>
                  </a:moveTo>
                  <a:lnTo>
                    <a:pt x="531139" y="11811"/>
                  </a:lnTo>
                  <a:lnTo>
                    <a:pt x="519341" y="11811"/>
                  </a:lnTo>
                  <a:lnTo>
                    <a:pt x="507542" y="11811"/>
                  </a:lnTo>
                  <a:lnTo>
                    <a:pt x="507542" y="23609"/>
                  </a:lnTo>
                  <a:lnTo>
                    <a:pt x="519341" y="23609"/>
                  </a:lnTo>
                  <a:lnTo>
                    <a:pt x="531139" y="23609"/>
                  </a:lnTo>
                  <a:lnTo>
                    <a:pt x="542937" y="23609"/>
                  </a:lnTo>
                  <a:lnTo>
                    <a:pt x="542937" y="11811"/>
                  </a:lnTo>
                  <a:close/>
                </a:path>
                <a:path w="590550" h="35560">
                  <a:moveTo>
                    <a:pt x="542937" y="0"/>
                  </a:moveTo>
                  <a:lnTo>
                    <a:pt x="531139" y="0"/>
                  </a:lnTo>
                  <a:lnTo>
                    <a:pt x="531139" y="11798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590550" h="35560">
                  <a:moveTo>
                    <a:pt x="566547" y="11811"/>
                  </a:moveTo>
                  <a:lnTo>
                    <a:pt x="554748" y="11811"/>
                  </a:lnTo>
                  <a:lnTo>
                    <a:pt x="542950" y="11811"/>
                  </a:lnTo>
                  <a:lnTo>
                    <a:pt x="542950" y="23609"/>
                  </a:lnTo>
                  <a:lnTo>
                    <a:pt x="554748" y="23609"/>
                  </a:lnTo>
                  <a:lnTo>
                    <a:pt x="566547" y="23609"/>
                  </a:lnTo>
                  <a:lnTo>
                    <a:pt x="566547" y="11811"/>
                  </a:lnTo>
                  <a:close/>
                </a:path>
                <a:path w="590550" h="35560">
                  <a:moveTo>
                    <a:pt x="566547" y="0"/>
                  </a:moveTo>
                  <a:lnTo>
                    <a:pt x="554748" y="0"/>
                  </a:ln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66547" y="0"/>
                  </a:lnTo>
                  <a:close/>
                </a:path>
                <a:path w="590550" h="35560">
                  <a:moveTo>
                    <a:pt x="590156" y="11811"/>
                  </a:moveTo>
                  <a:lnTo>
                    <a:pt x="578358" y="11811"/>
                  </a:lnTo>
                  <a:lnTo>
                    <a:pt x="566559" y="11811"/>
                  </a:lnTo>
                  <a:lnTo>
                    <a:pt x="566559" y="23609"/>
                  </a:lnTo>
                  <a:lnTo>
                    <a:pt x="578358" y="23609"/>
                  </a:lnTo>
                  <a:lnTo>
                    <a:pt x="590156" y="23609"/>
                  </a:lnTo>
                  <a:lnTo>
                    <a:pt x="590156" y="118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94843" y="4796701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10" h="47625">
                  <a:moveTo>
                    <a:pt x="35394" y="35407"/>
                  </a:moveTo>
                  <a:lnTo>
                    <a:pt x="23596" y="35407"/>
                  </a:lnTo>
                  <a:lnTo>
                    <a:pt x="23596" y="47205"/>
                  </a:lnTo>
                  <a:lnTo>
                    <a:pt x="35394" y="47205"/>
                  </a:lnTo>
                  <a:lnTo>
                    <a:pt x="35394" y="35407"/>
                  </a:lnTo>
                  <a:close/>
                </a:path>
                <a:path w="626110" h="47625">
                  <a:moveTo>
                    <a:pt x="35394" y="11811"/>
                  </a:moveTo>
                  <a:lnTo>
                    <a:pt x="23596" y="11811"/>
                  </a:lnTo>
                  <a:lnTo>
                    <a:pt x="11798" y="11811"/>
                  </a:lnTo>
                  <a:lnTo>
                    <a:pt x="0" y="11811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0" y="47205"/>
                  </a:lnTo>
                  <a:lnTo>
                    <a:pt x="11798" y="47205"/>
                  </a:lnTo>
                  <a:lnTo>
                    <a:pt x="11798" y="35407"/>
                  </a:lnTo>
                  <a:lnTo>
                    <a:pt x="11798" y="23609"/>
                  </a:lnTo>
                  <a:lnTo>
                    <a:pt x="23596" y="23609"/>
                  </a:lnTo>
                  <a:lnTo>
                    <a:pt x="35394" y="23609"/>
                  </a:lnTo>
                  <a:lnTo>
                    <a:pt x="35394" y="11811"/>
                  </a:lnTo>
                  <a:close/>
                </a:path>
                <a:path w="626110" h="47625">
                  <a:moveTo>
                    <a:pt x="47205" y="35407"/>
                  </a:moveTo>
                  <a:lnTo>
                    <a:pt x="35407" y="35407"/>
                  </a:lnTo>
                  <a:lnTo>
                    <a:pt x="35407" y="47205"/>
                  </a:lnTo>
                  <a:lnTo>
                    <a:pt x="47205" y="47205"/>
                  </a:lnTo>
                  <a:lnTo>
                    <a:pt x="47205" y="35407"/>
                  </a:lnTo>
                  <a:close/>
                </a:path>
                <a:path w="626110" h="47625">
                  <a:moveTo>
                    <a:pt x="59004" y="11811"/>
                  </a:moveTo>
                  <a:lnTo>
                    <a:pt x="47205" y="11811"/>
                  </a:lnTo>
                  <a:lnTo>
                    <a:pt x="35407" y="11811"/>
                  </a:lnTo>
                  <a:lnTo>
                    <a:pt x="35407" y="23609"/>
                  </a:lnTo>
                  <a:lnTo>
                    <a:pt x="47205" y="23609"/>
                  </a:lnTo>
                  <a:lnTo>
                    <a:pt x="59004" y="23609"/>
                  </a:lnTo>
                  <a:lnTo>
                    <a:pt x="59004" y="11811"/>
                  </a:lnTo>
                  <a:close/>
                </a:path>
                <a:path w="626110" h="47625">
                  <a:moveTo>
                    <a:pt x="82613" y="11811"/>
                  </a:moveTo>
                  <a:lnTo>
                    <a:pt x="70815" y="11811"/>
                  </a:lnTo>
                  <a:lnTo>
                    <a:pt x="59016" y="11811"/>
                  </a:lnTo>
                  <a:lnTo>
                    <a:pt x="59016" y="23609"/>
                  </a:lnTo>
                  <a:lnTo>
                    <a:pt x="70815" y="23609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09"/>
                  </a:lnTo>
                  <a:lnTo>
                    <a:pt x="82613" y="11811"/>
                  </a:lnTo>
                  <a:close/>
                </a:path>
                <a:path w="626110" h="47625">
                  <a:moveTo>
                    <a:pt x="129806" y="11811"/>
                  </a:moveTo>
                  <a:lnTo>
                    <a:pt x="118021" y="11811"/>
                  </a:lnTo>
                  <a:lnTo>
                    <a:pt x="106222" y="11811"/>
                  </a:lnTo>
                  <a:lnTo>
                    <a:pt x="94424" y="11811"/>
                  </a:ln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18021" y="35407"/>
                  </a:lnTo>
                  <a:lnTo>
                    <a:pt x="118021" y="23609"/>
                  </a:lnTo>
                  <a:lnTo>
                    <a:pt x="129806" y="23609"/>
                  </a:lnTo>
                  <a:lnTo>
                    <a:pt x="129806" y="11811"/>
                  </a:lnTo>
                  <a:close/>
                </a:path>
                <a:path w="626110" h="47625">
                  <a:moveTo>
                    <a:pt x="153428" y="23609"/>
                  </a:moveTo>
                  <a:lnTo>
                    <a:pt x="141630" y="23609"/>
                  </a:lnTo>
                  <a:lnTo>
                    <a:pt x="141630" y="35407"/>
                  </a:lnTo>
                  <a:lnTo>
                    <a:pt x="153428" y="35407"/>
                  </a:lnTo>
                  <a:lnTo>
                    <a:pt x="153428" y="23609"/>
                  </a:lnTo>
                  <a:close/>
                </a:path>
                <a:path w="626110" h="47625">
                  <a:moveTo>
                    <a:pt x="177025" y="23609"/>
                  </a:moveTo>
                  <a:lnTo>
                    <a:pt x="165239" y="23609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close/>
                </a:path>
                <a:path w="626110" h="47625">
                  <a:moveTo>
                    <a:pt x="188836" y="11811"/>
                  </a:moveTo>
                  <a:lnTo>
                    <a:pt x="177038" y="11811"/>
                  </a:ln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lnTo>
                    <a:pt x="188836" y="11811"/>
                  </a:lnTo>
                  <a:close/>
                </a:path>
                <a:path w="626110" h="47625">
                  <a:moveTo>
                    <a:pt x="212432" y="11811"/>
                  </a:moveTo>
                  <a:lnTo>
                    <a:pt x="200647" y="11811"/>
                  </a:lnTo>
                  <a:lnTo>
                    <a:pt x="200647" y="23609"/>
                  </a:ln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lnTo>
                    <a:pt x="212432" y="11811"/>
                  </a:lnTo>
                  <a:close/>
                </a:path>
                <a:path w="626110" h="47625">
                  <a:moveTo>
                    <a:pt x="236054" y="23609"/>
                  </a:move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36054" y="23609"/>
                  </a:lnTo>
                  <a:close/>
                </a:path>
                <a:path w="626110" h="47625">
                  <a:moveTo>
                    <a:pt x="259651" y="11811"/>
                  </a:moveTo>
                  <a:lnTo>
                    <a:pt x="247865" y="11811"/>
                  </a:lnTo>
                  <a:lnTo>
                    <a:pt x="247865" y="23609"/>
                  </a:lnTo>
                  <a:lnTo>
                    <a:pt x="259651" y="23609"/>
                  </a:lnTo>
                  <a:lnTo>
                    <a:pt x="259651" y="11811"/>
                  </a:lnTo>
                  <a:close/>
                </a:path>
                <a:path w="626110" h="47625">
                  <a:moveTo>
                    <a:pt x="271462" y="11811"/>
                  </a:moveTo>
                  <a:lnTo>
                    <a:pt x="259664" y="11811"/>
                  </a:lnTo>
                  <a:lnTo>
                    <a:pt x="259664" y="23609"/>
                  </a:lnTo>
                  <a:lnTo>
                    <a:pt x="271462" y="23609"/>
                  </a:lnTo>
                  <a:lnTo>
                    <a:pt x="271462" y="11811"/>
                  </a:lnTo>
                  <a:close/>
                </a:path>
                <a:path w="626110" h="47625">
                  <a:moveTo>
                    <a:pt x="295071" y="11811"/>
                  </a:moveTo>
                  <a:lnTo>
                    <a:pt x="283273" y="11811"/>
                  </a:lnTo>
                  <a:lnTo>
                    <a:pt x="271475" y="11811"/>
                  </a:lnTo>
                  <a:lnTo>
                    <a:pt x="271475" y="23609"/>
                  </a:ln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295071" y="23609"/>
                  </a:lnTo>
                  <a:lnTo>
                    <a:pt x="295071" y="11811"/>
                  </a:lnTo>
                  <a:close/>
                </a:path>
                <a:path w="626110" h="47625">
                  <a:moveTo>
                    <a:pt x="318681" y="11811"/>
                  </a:moveTo>
                  <a:lnTo>
                    <a:pt x="306882" y="11811"/>
                  </a:lnTo>
                  <a:lnTo>
                    <a:pt x="306882" y="23609"/>
                  </a:lnTo>
                  <a:lnTo>
                    <a:pt x="318681" y="23609"/>
                  </a:lnTo>
                  <a:lnTo>
                    <a:pt x="318681" y="11811"/>
                  </a:lnTo>
                  <a:close/>
                </a:path>
                <a:path w="626110" h="47625">
                  <a:moveTo>
                    <a:pt x="365887" y="11811"/>
                  </a:moveTo>
                  <a:lnTo>
                    <a:pt x="354088" y="11811"/>
                  </a:lnTo>
                  <a:lnTo>
                    <a:pt x="342290" y="11811"/>
                  </a:lnTo>
                  <a:lnTo>
                    <a:pt x="330492" y="11811"/>
                  </a:lnTo>
                  <a:lnTo>
                    <a:pt x="330492" y="23609"/>
                  </a:lnTo>
                  <a:lnTo>
                    <a:pt x="330492" y="35407"/>
                  </a:lnTo>
                  <a:lnTo>
                    <a:pt x="342290" y="35407"/>
                  </a:lnTo>
                  <a:lnTo>
                    <a:pt x="342290" y="23609"/>
                  </a:lnTo>
                  <a:lnTo>
                    <a:pt x="354088" y="23609"/>
                  </a:lnTo>
                  <a:lnTo>
                    <a:pt x="354088" y="35407"/>
                  </a:lnTo>
                  <a:lnTo>
                    <a:pt x="365887" y="35407"/>
                  </a:lnTo>
                  <a:lnTo>
                    <a:pt x="365887" y="23609"/>
                  </a:lnTo>
                  <a:lnTo>
                    <a:pt x="365887" y="11811"/>
                  </a:lnTo>
                  <a:close/>
                </a:path>
                <a:path w="626110" h="47625">
                  <a:moveTo>
                    <a:pt x="365887" y="0"/>
                  </a:moveTo>
                  <a:lnTo>
                    <a:pt x="354088" y="0"/>
                  </a:lnTo>
                  <a:lnTo>
                    <a:pt x="342290" y="0"/>
                  </a:lnTo>
                  <a:lnTo>
                    <a:pt x="330492" y="0"/>
                  </a:lnTo>
                  <a:lnTo>
                    <a:pt x="330492" y="11798"/>
                  </a:lnTo>
                  <a:lnTo>
                    <a:pt x="342290" y="11798"/>
                  </a:lnTo>
                  <a:lnTo>
                    <a:pt x="354088" y="11798"/>
                  </a:lnTo>
                  <a:lnTo>
                    <a:pt x="365887" y="11798"/>
                  </a:lnTo>
                  <a:lnTo>
                    <a:pt x="365887" y="0"/>
                  </a:lnTo>
                  <a:close/>
                </a:path>
                <a:path w="626110" h="47625">
                  <a:moveTo>
                    <a:pt x="377698" y="11811"/>
                  </a:moveTo>
                  <a:lnTo>
                    <a:pt x="365899" y="11811"/>
                  </a:lnTo>
                  <a:lnTo>
                    <a:pt x="365899" y="23609"/>
                  </a:lnTo>
                  <a:lnTo>
                    <a:pt x="377698" y="23609"/>
                  </a:lnTo>
                  <a:lnTo>
                    <a:pt x="377698" y="11811"/>
                  </a:lnTo>
                  <a:close/>
                </a:path>
                <a:path w="626110" h="47625">
                  <a:moveTo>
                    <a:pt x="389496" y="0"/>
                  </a:moveTo>
                  <a:lnTo>
                    <a:pt x="377698" y="0"/>
                  </a:lnTo>
                  <a:lnTo>
                    <a:pt x="365899" y="0"/>
                  </a:lnTo>
                  <a:lnTo>
                    <a:pt x="365899" y="11798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26110" h="47625">
                  <a:moveTo>
                    <a:pt x="401307" y="0"/>
                  </a:move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01307" y="0"/>
                  </a:lnTo>
                  <a:close/>
                </a:path>
                <a:path w="626110" h="47625">
                  <a:moveTo>
                    <a:pt x="424903" y="11811"/>
                  </a:moveTo>
                  <a:lnTo>
                    <a:pt x="413105" y="11811"/>
                  </a:lnTo>
                  <a:lnTo>
                    <a:pt x="401307" y="11811"/>
                  </a:lnTo>
                  <a:lnTo>
                    <a:pt x="401307" y="23609"/>
                  </a:ln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lnTo>
                    <a:pt x="424903" y="11811"/>
                  </a:lnTo>
                  <a:close/>
                </a:path>
                <a:path w="626110" h="47625">
                  <a:moveTo>
                    <a:pt x="436714" y="23609"/>
                  </a:moveTo>
                  <a:lnTo>
                    <a:pt x="424916" y="23609"/>
                  </a:lnTo>
                  <a:lnTo>
                    <a:pt x="424916" y="35407"/>
                  </a:lnTo>
                  <a:lnTo>
                    <a:pt x="436714" y="35407"/>
                  </a:lnTo>
                  <a:lnTo>
                    <a:pt x="436714" y="23609"/>
                  </a:lnTo>
                  <a:close/>
                </a:path>
                <a:path w="626110" h="47625">
                  <a:moveTo>
                    <a:pt x="448513" y="11811"/>
                  </a:moveTo>
                  <a:lnTo>
                    <a:pt x="436714" y="11811"/>
                  </a:lnTo>
                  <a:lnTo>
                    <a:pt x="436714" y="23609"/>
                  </a:lnTo>
                  <a:lnTo>
                    <a:pt x="448513" y="23609"/>
                  </a:lnTo>
                  <a:lnTo>
                    <a:pt x="448513" y="11811"/>
                  </a:lnTo>
                  <a:close/>
                </a:path>
                <a:path w="626110" h="47625">
                  <a:moveTo>
                    <a:pt x="448513" y="0"/>
                  </a:moveTo>
                  <a:lnTo>
                    <a:pt x="436714" y="0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48513" y="0"/>
                  </a:lnTo>
                  <a:close/>
                </a:path>
                <a:path w="626110" h="47625">
                  <a:moveTo>
                    <a:pt x="483920" y="11811"/>
                  </a:moveTo>
                  <a:lnTo>
                    <a:pt x="472122" y="11811"/>
                  </a:lnTo>
                  <a:lnTo>
                    <a:pt x="472122" y="23609"/>
                  </a:lnTo>
                  <a:lnTo>
                    <a:pt x="483920" y="23609"/>
                  </a:lnTo>
                  <a:lnTo>
                    <a:pt x="483920" y="11811"/>
                  </a:lnTo>
                  <a:close/>
                </a:path>
                <a:path w="626110" h="47625">
                  <a:moveTo>
                    <a:pt x="495731" y="23609"/>
                  </a:move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495731" y="23609"/>
                  </a:lnTo>
                  <a:close/>
                </a:path>
                <a:path w="626110" h="47625">
                  <a:moveTo>
                    <a:pt x="519328" y="11811"/>
                  </a:moveTo>
                  <a:lnTo>
                    <a:pt x="507530" y="11811"/>
                  </a:lnTo>
                  <a:lnTo>
                    <a:pt x="495731" y="11811"/>
                  </a:lnTo>
                  <a:lnTo>
                    <a:pt x="495731" y="23609"/>
                  </a:lnTo>
                  <a:lnTo>
                    <a:pt x="507530" y="23609"/>
                  </a:lnTo>
                  <a:lnTo>
                    <a:pt x="519328" y="23609"/>
                  </a:lnTo>
                  <a:lnTo>
                    <a:pt x="519328" y="11811"/>
                  </a:lnTo>
                  <a:close/>
                </a:path>
                <a:path w="626110" h="47625">
                  <a:moveTo>
                    <a:pt x="519328" y="0"/>
                  </a:moveTo>
                  <a:lnTo>
                    <a:pt x="507530" y="0"/>
                  </a:ln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19328" y="11798"/>
                  </a:lnTo>
                  <a:lnTo>
                    <a:pt x="519328" y="0"/>
                  </a:lnTo>
                  <a:close/>
                </a:path>
                <a:path w="626110" h="47625">
                  <a:moveTo>
                    <a:pt x="531139" y="11811"/>
                  </a:moveTo>
                  <a:lnTo>
                    <a:pt x="519341" y="11811"/>
                  </a:lnTo>
                  <a:lnTo>
                    <a:pt x="519341" y="23609"/>
                  </a:lnTo>
                  <a:lnTo>
                    <a:pt x="519341" y="35407"/>
                  </a:lnTo>
                  <a:lnTo>
                    <a:pt x="531139" y="35407"/>
                  </a:lnTo>
                  <a:lnTo>
                    <a:pt x="531139" y="23609"/>
                  </a:lnTo>
                  <a:lnTo>
                    <a:pt x="531139" y="11811"/>
                  </a:lnTo>
                  <a:close/>
                </a:path>
                <a:path w="626110" h="47625">
                  <a:moveTo>
                    <a:pt x="531139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31139" y="11798"/>
                  </a:lnTo>
                  <a:lnTo>
                    <a:pt x="531139" y="0"/>
                  </a:lnTo>
                  <a:close/>
                </a:path>
                <a:path w="626110" h="47625">
                  <a:moveTo>
                    <a:pt x="554748" y="11811"/>
                  </a:moveTo>
                  <a:lnTo>
                    <a:pt x="542950" y="11811"/>
                  </a:lnTo>
                  <a:lnTo>
                    <a:pt x="542950" y="23609"/>
                  </a:lnTo>
                  <a:lnTo>
                    <a:pt x="554748" y="23609"/>
                  </a:lnTo>
                  <a:lnTo>
                    <a:pt x="554748" y="11811"/>
                  </a:lnTo>
                  <a:close/>
                </a:path>
                <a:path w="626110" h="47625">
                  <a:moveTo>
                    <a:pt x="578345" y="11811"/>
                  </a:moveTo>
                  <a:lnTo>
                    <a:pt x="566547" y="11811"/>
                  </a:lnTo>
                  <a:lnTo>
                    <a:pt x="566547" y="23609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78345" y="23609"/>
                  </a:lnTo>
                  <a:lnTo>
                    <a:pt x="578345" y="11811"/>
                  </a:lnTo>
                  <a:close/>
                </a:path>
                <a:path w="626110" h="47625">
                  <a:moveTo>
                    <a:pt x="578345" y="0"/>
                  </a:moveTo>
                  <a:lnTo>
                    <a:pt x="566547" y="0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26110" h="47625">
                  <a:moveTo>
                    <a:pt x="590156" y="0"/>
                  </a:moveTo>
                  <a:lnTo>
                    <a:pt x="578358" y="0"/>
                  </a:lnTo>
                  <a:lnTo>
                    <a:pt x="578358" y="11798"/>
                  </a:lnTo>
                  <a:lnTo>
                    <a:pt x="590156" y="11798"/>
                  </a:lnTo>
                  <a:lnTo>
                    <a:pt x="590156" y="0"/>
                  </a:lnTo>
                  <a:close/>
                </a:path>
                <a:path w="626110" h="47625">
                  <a:moveTo>
                    <a:pt x="601954" y="11811"/>
                  </a:moveTo>
                  <a:lnTo>
                    <a:pt x="590156" y="11811"/>
                  </a:lnTo>
                  <a:lnTo>
                    <a:pt x="590156" y="23609"/>
                  </a:lnTo>
                  <a:lnTo>
                    <a:pt x="601954" y="23609"/>
                  </a:lnTo>
                  <a:lnTo>
                    <a:pt x="601954" y="11811"/>
                  </a:lnTo>
                  <a:close/>
                </a:path>
                <a:path w="626110" h="47625">
                  <a:moveTo>
                    <a:pt x="625563" y="23609"/>
                  </a:moveTo>
                  <a:lnTo>
                    <a:pt x="613765" y="23609"/>
                  </a:lnTo>
                  <a:lnTo>
                    <a:pt x="613765" y="11811"/>
                  </a:lnTo>
                  <a:lnTo>
                    <a:pt x="601967" y="11811"/>
                  </a:lnTo>
                  <a:lnTo>
                    <a:pt x="601967" y="23609"/>
                  </a:lnTo>
                  <a:lnTo>
                    <a:pt x="601967" y="35407"/>
                  </a:lnTo>
                  <a:lnTo>
                    <a:pt x="613765" y="35407"/>
                  </a:lnTo>
                  <a:lnTo>
                    <a:pt x="625563" y="35407"/>
                  </a:lnTo>
                  <a:lnTo>
                    <a:pt x="625563" y="23609"/>
                  </a:lnTo>
                  <a:close/>
                </a:path>
                <a:path w="626110" h="47625">
                  <a:moveTo>
                    <a:pt x="625563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25563" y="11798"/>
                  </a:lnTo>
                  <a:lnTo>
                    <a:pt x="62556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94843" y="4832108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10" h="35560">
                  <a:moveTo>
                    <a:pt x="11798" y="11811"/>
                  </a:moveTo>
                  <a:lnTo>
                    <a:pt x="0" y="11811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11798" y="23609"/>
                  </a:lnTo>
                  <a:lnTo>
                    <a:pt x="11798" y="11811"/>
                  </a:lnTo>
                  <a:close/>
                </a:path>
                <a:path w="626110" h="35560">
                  <a:moveTo>
                    <a:pt x="35394" y="11811"/>
                  </a:moveTo>
                  <a:lnTo>
                    <a:pt x="23596" y="11811"/>
                  </a:lnTo>
                  <a:lnTo>
                    <a:pt x="23596" y="23609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lnTo>
                    <a:pt x="35394" y="11811"/>
                  </a:lnTo>
                  <a:close/>
                </a:path>
                <a:path w="626110" h="35560">
                  <a:moveTo>
                    <a:pt x="59004" y="11811"/>
                  </a:moveTo>
                  <a:lnTo>
                    <a:pt x="47205" y="11811"/>
                  </a:lnTo>
                  <a:lnTo>
                    <a:pt x="35407" y="11811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59004" y="35407"/>
                  </a:lnTo>
                  <a:lnTo>
                    <a:pt x="59004" y="23609"/>
                  </a:lnTo>
                  <a:lnTo>
                    <a:pt x="59004" y="11811"/>
                  </a:lnTo>
                  <a:close/>
                </a:path>
                <a:path w="626110" h="35560">
                  <a:moveTo>
                    <a:pt x="59004" y="0"/>
                  </a:moveTo>
                  <a:lnTo>
                    <a:pt x="47205" y="0"/>
                  </a:lnTo>
                  <a:lnTo>
                    <a:pt x="35407" y="0"/>
                  </a:lnTo>
                  <a:lnTo>
                    <a:pt x="35407" y="11798"/>
                  </a:lnTo>
                  <a:lnTo>
                    <a:pt x="47205" y="11798"/>
                  </a:lnTo>
                  <a:lnTo>
                    <a:pt x="59004" y="11798"/>
                  </a:lnTo>
                  <a:lnTo>
                    <a:pt x="59004" y="0"/>
                  </a:lnTo>
                  <a:close/>
                </a:path>
                <a:path w="626110" h="35560">
                  <a:moveTo>
                    <a:pt x="82613" y="11811"/>
                  </a:moveTo>
                  <a:lnTo>
                    <a:pt x="70815" y="11811"/>
                  </a:lnTo>
                  <a:lnTo>
                    <a:pt x="70815" y="23609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09"/>
                  </a:lnTo>
                  <a:lnTo>
                    <a:pt x="82613" y="11811"/>
                  </a:lnTo>
                  <a:close/>
                </a:path>
                <a:path w="626110" h="35560">
                  <a:moveTo>
                    <a:pt x="82613" y="0"/>
                  </a:moveTo>
                  <a:lnTo>
                    <a:pt x="70815" y="0"/>
                  </a:lnTo>
                  <a:lnTo>
                    <a:pt x="70815" y="11798"/>
                  </a:lnTo>
                  <a:lnTo>
                    <a:pt x="82613" y="11798"/>
                  </a:lnTo>
                  <a:lnTo>
                    <a:pt x="82613" y="0"/>
                  </a:lnTo>
                  <a:close/>
                </a:path>
                <a:path w="626110" h="35560">
                  <a:moveTo>
                    <a:pt x="106222" y="11811"/>
                  </a:moveTo>
                  <a:lnTo>
                    <a:pt x="94424" y="11811"/>
                  </a:ln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06222" y="23609"/>
                  </a:lnTo>
                  <a:lnTo>
                    <a:pt x="106222" y="11811"/>
                  </a:lnTo>
                  <a:close/>
                </a:path>
                <a:path w="626110" h="35560">
                  <a:moveTo>
                    <a:pt x="129806" y="23609"/>
                  </a:moveTo>
                  <a:lnTo>
                    <a:pt x="118021" y="23609"/>
                  </a:lnTo>
                  <a:lnTo>
                    <a:pt x="118021" y="35407"/>
                  </a:lnTo>
                  <a:lnTo>
                    <a:pt x="129806" y="35407"/>
                  </a:lnTo>
                  <a:lnTo>
                    <a:pt x="129806" y="23609"/>
                  </a:lnTo>
                  <a:close/>
                </a:path>
                <a:path w="626110" h="35560">
                  <a:moveTo>
                    <a:pt x="129806" y="0"/>
                  </a:moveTo>
                  <a:lnTo>
                    <a:pt x="118021" y="0"/>
                  </a:lnTo>
                  <a:lnTo>
                    <a:pt x="118021" y="11798"/>
                  </a:lnTo>
                  <a:lnTo>
                    <a:pt x="129806" y="11798"/>
                  </a:lnTo>
                  <a:lnTo>
                    <a:pt x="129806" y="0"/>
                  </a:lnTo>
                  <a:close/>
                </a:path>
                <a:path w="626110" h="35560">
                  <a:moveTo>
                    <a:pt x="141617" y="11811"/>
                  </a:moveTo>
                  <a:lnTo>
                    <a:pt x="129832" y="11811"/>
                  </a:lnTo>
                  <a:lnTo>
                    <a:pt x="129832" y="23609"/>
                  </a:lnTo>
                  <a:lnTo>
                    <a:pt x="141617" y="23609"/>
                  </a:lnTo>
                  <a:lnTo>
                    <a:pt x="141617" y="11811"/>
                  </a:lnTo>
                  <a:close/>
                </a:path>
                <a:path w="626110" h="35560">
                  <a:moveTo>
                    <a:pt x="141617" y="0"/>
                  </a:moveTo>
                  <a:lnTo>
                    <a:pt x="129832" y="0"/>
                  </a:lnTo>
                  <a:lnTo>
                    <a:pt x="129832" y="11798"/>
                  </a:lnTo>
                  <a:lnTo>
                    <a:pt x="141617" y="11798"/>
                  </a:lnTo>
                  <a:lnTo>
                    <a:pt x="141617" y="0"/>
                  </a:lnTo>
                  <a:close/>
                </a:path>
                <a:path w="626110" h="35560">
                  <a:moveTo>
                    <a:pt x="153428" y="0"/>
                  </a:moveTo>
                  <a:lnTo>
                    <a:pt x="141630" y="0"/>
                  </a:lnTo>
                  <a:lnTo>
                    <a:pt x="141630" y="11798"/>
                  </a:lnTo>
                  <a:lnTo>
                    <a:pt x="153428" y="11798"/>
                  </a:lnTo>
                  <a:lnTo>
                    <a:pt x="153428" y="0"/>
                  </a:lnTo>
                  <a:close/>
                </a:path>
                <a:path w="626110" h="35560">
                  <a:moveTo>
                    <a:pt x="165239" y="0"/>
                  </a:moveTo>
                  <a:lnTo>
                    <a:pt x="153441" y="0"/>
                  </a:lnTo>
                  <a:lnTo>
                    <a:pt x="153441" y="11798"/>
                  </a:lnTo>
                  <a:lnTo>
                    <a:pt x="165239" y="11798"/>
                  </a:lnTo>
                  <a:lnTo>
                    <a:pt x="165239" y="0"/>
                  </a:lnTo>
                  <a:close/>
                </a:path>
                <a:path w="626110" h="35560">
                  <a:moveTo>
                    <a:pt x="177025" y="11811"/>
                  </a:moveTo>
                  <a:lnTo>
                    <a:pt x="165239" y="11811"/>
                  </a:lnTo>
                  <a:lnTo>
                    <a:pt x="153441" y="11811"/>
                  </a:lnTo>
                  <a:lnTo>
                    <a:pt x="153441" y="23609"/>
                  </a:lnTo>
                  <a:lnTo>
                    <a:pt x="165239" y="23609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lnTo>
                    <a:pt x="177025" y="11811"/>
                  </a:lnTo>
                  <a:close/>
                </a:path>
                <a:path w="626110" h="35560">
                  <a:moveTo>
                    <a:pt x="188836" y="11811"/>
                  </a:moveTo>
                  <a:lnTo>
                    <a:pt x="177038" y="11811"/>
                  </a:ln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lnTo>
                    <a:pt x="188836" y="11811"/>
                  </a:lnTo>
                  <a:close/>
                </a:path>
                <a:path w="626110" h="35560">
                  <a:moveTo>
                    <a:pt x="200647" y="11811"/>
                  </a:moveTo>
                  <a:lnTo>
                    <a:pt x="188849" y="11811"/>
                  </a:lnTo>
                  <a:lnTo>
                    <a:pt x="188849" y="23609"/>
                  </a:lnTo>
                  <a:lnTo>
                    <a:pt x="200647" y="23609"/>
                  </a:lnTo>
                  <a:lnTo>
                    <a:pt x="200647" y="11811"/>
                  </a:lnTo>
                  <a:close/>
                </a:path>
                <a:path w="626110" h="35560">
                  <a:moveTo>
                    <a:pt x="212432" y="0"/>
                  </a:moveTo>
                  <a:lnTo>
                    <a:pt x="200647" y="0"/>
                  </a:lnTo>
                  <a:lnTo>
                    <a:pt x="188849" y="0"/>
                  </a:lnTo>
                  <a:lnTo>
                    <a:pt x="188849" y="11798"/>
                  </a:lnTo>
                  <a:lnTo>
                    <a:pt x="200647" y="11798"/>
                  </a:lnTo>
                  <a:lnTo>
                    <a:pt x="212432" y="11798"/>
                  </a:lnTo>
                  <a:lnTo>
                    <a:pt x="212432" y="0"/>
                  </a:lnTo>
                  <a:close/>
                </a:path>
                <a:path w="626110" h="35560">
                  <a:moveTo>
                    <a:pt x="236054" y="23609"/>
                  </a:move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36054" y="23609"/>
                  </a:lnTo>
                  <a:close/>
                </a:path>
                <a:path w="626110" h="35560">
                  <a:moveTo>
                    <a:pt x="259651" y="23609"/>
                  </a:moveTo>
                  <a:lnTo>
                    <a:pt x="247865" y="23609"/>
                  </a:lnTo>
                  <a:lnTo>
                    <a:pt x="247865" y="35407"/>
                  </a:lnTo>
                  <a:lnTo>
                    <a:pt x="259651" y="35407"/>
                  </a:lnTo>
                  <a:lnTo>
                    <a:pt x="259651" y="23609"/>
                  </a:lnTo>
                  <a:close/>
                </a:path>
                <a:path w="626110" h="35560">
                  <a:moveTo>
                    <a:pt x="271462" y="0"/>
                  </a:moveTo>
                  <a:lnTo>
                    <a:pt x="259664" y="0"/>
                  </a:lnTo>
                  <a:lnTo>
                    <a:pt x="259664" y="11798"/>
                  </a:lnTo>
                  <a:lnTo>
                    <a:pt x="271462" y="11798"/>
                  </a:lnTo>
                  <a:lnTo>
                    <a:pt x="271462" y="0"/>
                  </a:lnTo>
                  <a:close/>
                </a:path>
                <a:path w="626110" h="35560">
                  <a:moveTo>
                    <a:pt x="295071" y="23609"/>
                  </a:move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295071" y="23609"/>
                  </a:lnTo>
                  <a:close/>
                </a:path>
                <a:path w="626110" h="35560">
                  <a:moveTo>
                    <a:pt x="306857" y="11811"/>
                  </a:moveTo>
                  <a:lnTo>
                    <a:pt x="295071" y="11811"/>
                  </a:lnTo>
                  <a:lnTo>
                    <a:pt x="295071" y="23609"/>
                  </a:lnTo>
                  <a:lnTo>
                    <a:pt x="306857" y="23609"/>
                  </a:lnTo>
                  <a:lnTo>
                    <a:pt x="306857" y="11811"/>
                  </a:lnTo>
                  <a:close/>
                </a:path>
                <a:path w="626110" h="35560">
                  <a:moveTo>
                    <a:pt x="306857" y="0"/>
                  </a:moveTo>
                  <a:lnTo>
                    <a:pt x="295071" y="0"/>
                  </a:lnTo>
                  <a:lnTo>
                    <a:pt x="283273" y="0"/>
                  </a:lnTo>
                  <a:lnTo>
                    <a:pt x="283273" y="11798"/>
                  </a:lnTo>
                  <a:lnTo>
                    <a:pt x="295071" y="11798"/>
                  </a:lnTo>
                  <a:lnTo>
                    <a:pt x="306857" y="11798"/>
                  </a:lnTo>
                  <a:lnTo>
                    <a:pt x="306857" y="0"/>
                  </a:lnTo>
                  <a:close/>
                </a:path>
                <a:path w="626110" h="35560">
                  <a:moveTo>
                    <a:pt x="330479" y="11811"/>
                  </a:moveTo>
                  <a:lnTo>
                    <a:pt x="318681" y="11811"/>
                  </a:lnTo>
                  <a:lnTo>
                    <a:pt x="306882" y="11811"/>
                  </a:lnTo>
                  <a:lnTo>
                    <a:pt x="306882" y="23609"/>
                  </a:lnTo>
                  <a:lnTo>
                    <a:pt x="318681" y="23609"/>
                  </a:lnTo>
                  <a:lnTo>
                    <a:pt x="330479" y="23609"/>
                  </a:lnTo>
                  <a:lnTo>
                    <a:pt x="330479" y="11811"/>
                  </a:lnTo>
                  <a:close/>
                </a:path>
                <a:path w="626110" h="35560">
                  <a:moveTo>
                    <a:pt x="330479" y="0"/>
                  </a:moveTo>
                  <a:lnTo>
                    <a:pt x="318681" y="0"/>
                  </a:lnTo>
                  <a:lnTo>
                    <a:pt x="306882" y="0"/>
                  </a:lnTo>
                  <a:lnTo>
                    <a:pt x="306882" y="11798"/>
                  </a:lnTo>
                  <a:lnTo>
                    <a:pt x="318681" y="11798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26110" h="35560">
                  <a:moveTo>
                    <a:pt x="342290" y="11811"/>
                  </a:moveTo>
                  <a:lnTo>
                    <a:pt x="330492" y="11811"/>
                  </a:lnTo>
                  <a:lnTo>
                    <a:pt x="330492" y="23609"/>
                  </a:lnTo>
                  <a:lnTo>
                    <a:pt x="342290" y="23609"/>
                  </a:lnTo>
                  <a:lnTo>
                    <a:pt x="342290" y="11811"/>
                  </a:lnTo>
                  <a:close/>
                </a:path>
                <a:path w="626110" h="35560">
                  <a:moveTo>
                    <a:pt x="365887" y="0"/>
                  </a:moveTo>
                  <a:lnTo>
                    <a:pt x="354088" y="0"/>
                  </a:lnTo>
                  <a:lnTo>
                    <a:pt x="342290" y="0"/>
                  </a:lnTo>
                  <a:lnTo>
                    <a:pt x="330492" y="0"/>
                  </a:lnTo>
                  <a:lnTo>
                    <a:pt x="330492" y="11798"/>
                  </a:lnTo>
                  <a:lnTo>
                    <a:pt x="342290" y="11798"/>
                  </a:lnTo>
                  <a:lnTo>
                    <a:pt x="354088" y="11798"/>
                  </a:lnTo>
                  <a:lnTo>
                    <a:pt x="365887" y="11798"/>
                  </a:lnTo>
                  <a:lnTo>
                    <a:pt x="365887" y="0"/>
                  </a:lnTo>
                  <a:close/>
                </a:path>
                <a:path w="626110" h="35560">
                  <a:moveTo>
                    <a:pt x="377698" y="11811"/>
                  </a:moveTo>
                  <a:lnTo>
                    <a:pt x="365899" y="11811"/>
                  </a:lnTo>
                  <a:lnTo>
                    <a:pt x="365899" y="23609"/>
                  </a:lnTo>
                  <a:lnTo>
                    <a:pt x="377698" y="23609"/>
                  </a:lnTo>
                  <a:lnTo>
                    <a:pt x="377698" y="11811"/>
                  </a:lnTo>
                  <a:close/>
                </a:path>
                <a:path w="626110" h="35560">
                  <a:moveTo>
                    <a:pt x="377698" y="0"/>
                  </a:moveTo>
                  <a:lnTo>
                    <a:pt x="365899" y="0"/>
                  </a:lnTo>
                  <a:lnTo>
                    <a:pt x="365899" y="11798"/>
                  </a:lnTo>
                  <a:lnTo>
                    <a:pt x="377698" y="11798"/>
                  </a:lnTo>
                  <a:lnTo>
                    <a:pt x="377698" y="0"/>
                  </a:lnTo>
                  <a:close/>
                </a:path>
                <a:path w="626110" h="35560">
                  <a:moveTo>
                    <a:pt x="401307" y="11811"/>
                  </a:moveTo>
                  <a:lnTo>
                    <a:pt x="389509" y="11811"/>
                  </a:lnTo>
                  <a:lnTo>
                    <a:pt x="389509" y="23609"/>
                  </a:lnTo>
                  <a:lnTo>
                    <a:pt x="401307" y="23609"/>
                  </a:lnTo>
                  <a:lnTo>
                    <a:pt x="401307" y="11811"/>
                  </a:lnTo>
                  <a:close/>
                </a:path>
                <a:path w="626110" h="35560">
                  <a:moveTo>
                    <a:pt x="401307" y="0"/>
                  </a:move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01307" y="0"/>
                  </a:lnTo>
                  <a:close/>
                </a:path>
                <a:path w="626110" h="35560">
                  <a:moveTo>
                    <a:pt x="424903" y="0"/>
                  </a:moveTo>
                  <a:lnTo>
                    <a:pt x="413105" y="0"/>
                  </a:lnTo>
                  <a:lnTo>
                    <a:pt x="413105" y="11798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26110" h="35560">
                  <a:moveTo>
                    <a:pt x="436714" y="11811"/>
                  </a:moveTo>
                  <a:lnTo>
                    <a:pt x="424916" y="11811"/>
                  </a:lnTo>
                  <a:lnTo>
                    <a:pt x="424916" y="23609"/>
                  </a:lnTo>
                  <a:lnTo>
                    <a:pt x="436714" y="23609"/>
                  </a:lnTo>
                  <a:lnTo>
                    <a:pt x="436714" y="11811"/>
                  </a:lnTo>
                  <a:close/>
                </a:path>
                <a:path w="626110" h="35560">
                  <a:moveTo>
                    <a:pt x="448513" y="0"/>
                  </a:moveTo>
                  <a:lnTo>
                    <a:pt x="436714" y="0"/>
                  </a:lnTo>
                  <a:lnTo>
                    <a:pt x="424916" y="0"/>
                  </a:lnTo>
                  <a:lnTo>
                    <a:pt x="424916" y="11798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48513" y="0"/>
                  </a:lnTo>
                  <a:close/>
                </a:path>
                <a:path w="626110" h="35560">
                  <a:moveTo>
                    <a:pt x="460311" y="11811"/>
                  </a:moveTo>
                  <a:lnTo>
                    <a:pt x="448513" y="11811"/>
                  </a:lnTo>
                  <a:lnTo>
                    <a:pt x="448513" y="23609"/>
                  </a:lnTo>
                  <a:lnTo>
                    <a:pt x="460311" y="23609"/>
                  </a:lnTo>
                  <a:lnTo>
                    <a:pt x="460311" y="11811"/>
                  </a:lnTo>
                  <a:close/>
                </a:path>
                <a:path w="626110" h="35560">
                  <a:moveTo>
                    <a:pt x="472122" y="11811"/>
                  </a:moveTo>
                  <a:lnTo>
                    <a:pt x="460324" y="11811"/>
                  </a:lnTo>
                  <a:lnTo>
                    <a:pt x="460324" y="23609"/>
                  </a:lnTo>
                  <a:lnTo>
                    <a:pt x="472122" y="23609"/>
                  </a:lnTo>
                  <a:lnTo>
                    <a:pt x="472122" y="11811"/>
                  </a:lnTo>
                  <a:close/>
                </a:path>
                <a:path w="626110" h="35560">
                  <a:moveTo>
                    <a:pt x="519328" y="11811"/>
                  </a:moveTo>
                  <a:lnTo>
                    <a:pt x="507530" y="11811"/>
                  </a:lnTo>
                  <a:lnTo>
                    <a:pt x="507530" y="23609"/>
                  </a:lnTo>
                  <a:lnTo>
                    <a:pt x="519328" y="23609"/>
                  </a:lnTo>
                  <a:lnTo>
                    <a:pt x="519328" y="11811"/>
                  </a:lnTo>
                  <a:close/>
                </a:path>
                <a:path w="626110" h="35560">
                  <a:moveTo>
                    <a:pt x="519328" y="0"/>
                  </a:moveTo>
                  <a:lnTo>
                    <a:pt x="507530" y="0"/>
                  </a:ln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19328" y="11798"/>
                  </a:lnTo>
                  <a:lnTo>
                    <a:pt x="519328" y="0"/>
                  </a:lnTo>
                  <a:close/>
                </a:path>
                <a:path w="626110" h="35560">
                  <a:moveTo>
                    <a:pt x="542937" y="11811"/>
                  </a:moveTo>
                  <a:lnTo>
                    <a:pt x="531139" y="11811"/>
                  </a:lnTo>
                  <a:lnTo>
                    <a:pt x="531139" y="23609"/>
                  </a:lnTo>
                  <a:lnTo>
                    <a:pt x="542937" y="23609"/>
                  </a:lnTo>
                  <a:lnTo>
                    <a:pt x="542937" y="11811"/>
                  </a:lnTo>
                  <a:close/>
                </a:path>
                <a:path w="626110" h="35560">
                  <a:moveTo>
                    <a:pt x="542937" y="0"/>
                  </a:moveTo>
                  <a:lnTo>
                    <a:pt x="531139" y="0"/>
                  </a:lnTo>
                  <a:lnTo>
                    <a:pt x="519341" y="0"/>
                  </a:lnTo>
                  <a:lnTo>
                    <a:pt x="519341" y="11798"/>
                  </a:lnTo>
                  <a:lnTo>
                    <a:pt x="531139" y="11798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26110" h="35560">
                  <a:moveTo>
                    <a:pt x="578345" y="11811"/>
                  </a:moveTo>
                  <a:lnTo>
                    <a:pt x="566547" y="11811"/>
                  </a:lnTo>
                  <a:lnTo>
                    <a:pt x="554748" y="11811"/>
                  </a:lnTo>
                  <a:lnTo>
                    <a:pt x="554748" y="23609"/>
                  </a:lnTo>
                  <a:lnTo>
                    <a:pt x="566547" y="23609"/>
                  </a:lnTo>
                  <a:lnTo>
                    <a:pt x="578345" y="23609"/>
                  </a:lnTo>
                  <a:lnTo>
                    <a:pt x="578345" y="11811"/>
                  </a:lnTo>
                  <a:close/>
                </a:path>
                <a:path w="626110" h="35560">
                  <a:moveTo>
                    <a:pt x="578345" y="0"/>
                  </a:moveTo>
                  <a:lnTo>
                    <a:pt x="566547" y="0"/>
                  </a:lnTo>
                  <a:lnTo>
                    <a:pt x="554748" y="0"/>
                  </a:ln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26110" h="35560">
                  <a:moveTo>
                    <a:pt x="601954" y="11811"/>
                  </a:moveTo>
                  <a:lnTo>
                    <a:pt x="590156" y="11811"/>
                  </a:lnTo>
                  <a:lnTo>
                    <a:pt x="578358" y="11811"/>
                  </a:lnTo>
                  <a:lnTo>
                    <a:pt x="578358" y="23609"/>
                  </a:lnTo>
                  <a:lnTo>
                    <a:pt x="590156" y="23609"/>
                  </a:lnTo>
                  <a:lnTo>
                    <a:pt x="601954" y="23609"/>
                  </a:lnTo>
                  <a:lnTo>
                    <a:pt x="601954" y="11811"/>
                  </a:lnTo>
                  <a:close/>
                </a:path>
                <a:path w="626110" h="35560">
                  <a:moveTo>
                    <a:pt x="601954" y="0"/>
                  </a:moveTo>
                  <a:lnTo>
                    <a:pt x="590156" y="0"/>
                  </a:lnTo>
                  <a:lnTo>
                    <a:pt x="578358" y="0"/>
                  </a:lnTo>
                  <a:lnTo>
                    <a:pt x="578358" y="11798"/>
                  </a:lnTo>
                  <a:lnTo>
                    <a:pt x="590156" y="11798"/>
                  </a:lnTo>
                  <a:lnTo>
                    <a:pt x="601954" y="11798"/>
                  </a:lnTo>
                  <a:lnTo>
                    <a:pt x="601954" y="0"/>
                  </a:lnTo>
                  <a:close/>
                </a:path>
                <a:path w="626110" h="35560">
                  <a:moveTo>
                    <a:pt x="625563" y="11811"/>
                  </a:moveTo>
                  <a:lnTo>
                    <a:pt x="613765" y="11811"/>
                  </a:lnTo>
                  <a:lnTo>
                    <a:pt x="613765" y="23609"/>
                  </a:lnTo>
                  <a:lnTo>
                    <a:pt x="625563" y="23609"/>
                  </a:lnTo>
                  <a:lnTo>
                    <a:pt x="625563" y="118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94843" y="4855717"/>
              <a:ext cx="614045" cy="35560"/>
            </a:xfrm>
            <a:custGeom>
              <a:avLst/>
              <a:gdLst/>
              <a:ahLst/>
              <a:cxnLst/>
              <a:rect l="l" t="t" r="r" b="b"/>
              <a:pathLst>
                <a:path w="614045" h="35560">
                  <a:moveTo>
                    <a:pt x="35394" y="23609"/>
                  </a:moveTo>
                  <a:lnTo>
                    <a:pt x="23596" y="23609"/>
                  </a:lnTo>
                  <a:lnTo>
                    <a:pt x="11798" y="23609"/>
                  </a:lnTo>
                  <a:lnTo>
                    <a:pt x="11798" y="11811"/>
                  </a:lnTo>
                  <a:lnTo>
                    <a:pt x="0" y="11811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close/>
                </a:path>
                <a:path w="614045" h="35560">
                  <a:moveTo>
                    <a:pt x="59004" y="23609"/>
                  </a:moveTo>
                  <a:lnTo>
                    <a:pt x="47205" y="23609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59004" y="35407"/>
                  </a:lnTo>
                  <a:lnTo>
                    <a:pt x="59004" y="23609"/>
                  </a:lnTo>
                  <a:close/>
                </a:path>
                <a:path w="614045" h="35560">
                  <a:moveTo>
                    <a:pt x="82613" y="11811"/>
                  </a:moveTo>
                  <a:lnTo>
                    <a:pt x="70815" y="11811"/>
                  </a:lnTo>
                  <a:lnTo>
                    <a:pt x="70815" y="23609"/>
                  </a:ln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09"/>
                  </a:lnTo>
                  <a:lnTo>
                    <a:pt x="82613" y="11811"/>
                  </a:lnTo>
                  <a:close/>
                </a:path>
                <a:path w="614045" h="35560">
                  <a:moveTo>
                    <a:pt x="106222" y="23609"/>
                  </a:move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06222" y="23609"/>
                  </a:lnTo>
                  <a:close/>
                </a:path>
                <a:path w="614045" h="35560">
                  <a:moveTo>
                    <a:pt x="129806" y="11811"/>
                  </a:moveTo>
                  <a:lnTo>
                    <a:pt x="118021" y="11811"/>
                  </a:lnTo>
                  <a:lnTo>
                    <a:pt x="118021" y="23609"/>
                  </a:lnTo>
                  <a:lnTo>
                    <a:pt x="129806" y="23609"/>
                  </a:lnTo>
                  <a:lnTo>
                    <a:pt x="129806" y="11811"/>
                  </a:lnTo>
                  <a:close/>
                </a:path>
                <a:path w="614045" h="35560">
                  <a:moveTo>
                    <a:pt x="141617" y="11811"/>
                  </a:moveTo>
                  <a:lnTo>
                    <a:pt x="129832" y="11811"/>
                  </a:lnTo>
                  <a:lnTo>
                    <a:pt x="129832" y="23609"/>
                  </a:lnTo>
                  <a:lnTo>
                    <a:pt x="141617" y="23609"/>
                  </a:lnTo>
                  <a:lnTo>
                    <a:pt x="141617" y="11811"/>
                  </a:lnTo>
                  <a:close/>
                </a:path>
                <a:path w="614045" h="35560">
                  <a:moveTo>
                    <a:pt x="177025" y="11811"/>
                  </a:moveTo>
                  <a:lnTo>
                    <a:pt x="165239" y="11811"/>
                  </a:lnTo>
                  <a:lnTo>
                    <a:pt x="153441" y="11811"/>
                  </a:lnTo>
                  <a:lnTo>
                    <a:pt x="153441" y="23609"/>
                  </a:lnTo>
                  <a:lnTo>
                    <a:pt x="165239" y="23609"/>
                  </a:lnTo>
                  <a:lnTo>
                    <a:pt x="177025" y="23609"/>
                  </a:lnTo>
                  <a:lnTo>
                    <a:pt x="177025" y="11811"/>
                  </a:lnTo>
                  <a:close/>
                </a:path>
                <a:path w="614045" h="35560">
                  <a:moveTo>
                    <a:pt x="188836" y="11811"/>
                  </a:moveTo>
                  <a:lnTo>
                    <a:pt x="177038" y="11811"/>
                  </a:lnTo>
                  <a:lnTo>
                    <a:pt x="177038" y="23609"/>
                  </a:lnTo>
                  <a:lnTo>
                    <a:pt x="188836" y="23609"/>
                  </a:lnTo>
                  <a:lnTo>
                    <a:pt x="188836" y="11811"/>
                  </a:lnTo>
                  <a:close/>
                </a:path>
                <a:path w="614045" h="35560">
                  <a:moveTo>
                    <a:pt x="212432" y="11811"/>
                  </a:moveTo>
                  <a:lnTo>
                    <a:pt x="200647" y="11811"/>
                  </a:lnTo>
                  <a:lnTo>
                    <a:pt x="188849" y="11811"/>
                  </a:lnTo>
                  <a:lnTo>
                    <a:pt x="188849" y="23609"/>
                  </a:lnTo>
                  <a:lnTo>
                    <a:pt x="200647" y="23609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lnTo>
                    <a:pt x="212432" y="11811"/>
                  </a:lnTo>
                  <a:close/>
                </a:path>
                <a:path w="614045" h="35560">
                  <a:moveTo>
                    <a:pt x="247853" y="11811"/>
                  </a:moveTo>
                  <a:lnTo>
                    <a:pt x="236054" y="11811"/>
                  </a:lnTo>
                  <a:lnTo>
                    <a:pt x="224256" y="11811"/>
                  </a:lnTo>
                  <a:lnTo>
                    <a:pt x="224256" y="23609"/>
                  </a:lnTo>
                  <a:lnTo>
                    <a:pt x="236054" y="23609"/>
                  </a:lnTo>
                  <a:lnTo>
                    <a:pt x="247853" y="23609"/>
                  </a:lnTo>
                  <a:lnTo>
                    <a:pt x="247853" y="11811"/>
                  </a:lnTo>
                  <a:close/>
                </a:path>
                <a:path w="614045" h="35560">
                  <a:moveTo>
                    <a:pt x="259651" y="23609"/>
                  </a:moveTo>
                  <a:lnTo>
                    <a:pt x="247865" y="23609"/>
                  </a:lnTo>
                  <a:lnTo>
                    <a:pt x="247865" y="35407"/>
                  </a:lnTo>
                  <a:lnTo>
                    <a:pt x="259651" y="35407"/>
                  </a:lnTo>
                  <a:lnTo>
                    <a:pt x="259651" y="23609"/>
                  </a:lnTo>
                  <a:close/>
                </a:path>
                <a:path w="614045" h="35560">
                  <a:moveTo>
                    <a:pt x="271462" y="23609"/>
                  </a:moveTo>
                  <a:lnTo>
                    <a:pt x="259664" y="23609"/>
                  </a:lnTo>
                  <a:lnTo>
                    <a:pt x="259664" y="35407"/>
                  </a:lnTo>
                  <a:lnTo>
                    <a:pt x="271462" y="35407"/>
                  </a:lnTo>
                  <a:lnTo>
                    <a:pt x="271462" y="23609"/>
                  </a:lnTo>
                  <a:close/>
                </a:path>
                <a:path w="614045" h="35560">
                  <a:moveTo>
                    <a:pt x="306857" y="11811"/>
                  </a:moveTo>
                  <a:lnTo>
                    <a:pt x="295071" y="11811"/>
                  </a:lnTo>
                  <a:lnTo>
                    <a:pt x="295071" y="23609"/>
                  </a:lnTo>
                  <a:lnTo>
                    <a:pt x="306857" y="23609"/>
                  </a:lnTo>
                  <a:lnTo>
                    <a:pt x="306857" y="11811"/>
                  </a:lnTo>
                  <a:close/>
                </a:path>
                <a:path w="614045" h="35560">
                  <a:moveTo>
                    <a:pt x="306857" y="0"/>
                  </a:moveTo>
                  <a:lnTo>
                    <a:pt x="295071" y="0"/>
                  </a:lnTo>
                  <a:lnTo>
                    <a:pt x="283273" y="0"/>
                  </a:lnTo>
                  <a:lnTo>
                    <a:pt x="283273" y="11798"/>
                  </a:lnTo>
                  <a:lnTo>
                    <a:pt x="295071" y="11798"/>
                  </a:lnTo>
                  <a:lnTo>
                    <a:pt x="306857" y="11798"/>
                  </a:lnTo>
                  <a:lnTo>
                    <a:pt x="306857" y="0"/>
                  </a:lnTo>
                  <a:close/>
                </a:path>
                <a:path w="614045" h="35560">
                  <a:moveTo>
                    <a:pt x="330479" y="23609"/>
                  </a:moveTo>
                  <a:lnTo>
                    <a:pt x="318681" y="23609"/>
                  </a:lnTo>
                  <a:lnTo>
                    <a:pt x="306882" y="23609"/>
                  </a:lnTo>
                  <a:lnTo>
                    <a:pt x="306882" y="35407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close/>
                </a:path>
                <a:path w="614045" h="35560">
                  <a:moveTo>
                    <a:pt x="330479" y="0"/>
                  </a:moveTo>
                  <a:lnTo>
                    <a:pt x="318681" y="0"/>
                  </a:lnTo>
                  <a:lnTo>
                    <a:pt x="306882" y="0"/>
                  </a:lnTo>
                  <a:lnTo>
                    <a:pt x="306882" y="11798"/>
                  </a:lnTo>
                  <a:lnTo>
                    <a:pt x="318681" y="11798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14045" h="35560">
                  <a:moveTo>
                    <a:pt x="365887" y="11811"/>
                  </a:moveTo>
                  <a:lnTo>
                    <a:pt x="354088" y="11811"/>
                  </a:lnTo>
                  <a:lnTo>
                    <a:pt x="342290" y="11811"/>
                  </a:lnTo>
                  <a:lnTo>
                    <a:pt x="330492" y="11811"/>
                  </a:lnTo>
                  <a:lnTo>
                    <a:pt x="330492" y="23609"/>
                  </a:lnTo>
                  <a:lnTo>
                    <a:pt x="342290" y="23609"/>
                  </a:lnTo>
                  <a:lnTo>
                    <a:pt x="354088" y="23609"/>
                  </a:lnTo>
                  <a:lnTo>
                    <a:pt x="365887" y="23609"/>
                  </a:lnTo>
                  <a:lnTo>
                    <a:pt x="365887" y="11811"/>
                  </a:lnTo>
                  <a:close/>
                </a:path>
                <a:path w="614045" h="35560">
                  <a:moveTo>
                    <a:pt x="365887" y="0"/>
                  </a:moveTo>
                  <a:lnTo>
                    <a:pt x="354088" y="0"/>
                  </a:lnTo>
                  <a:lnTo>
                    <a:pt x="354088" y="11798"/>
                  </a:lnTo>
                  <a:lnTo>
                    <a:pt x="365887" y="11798"/>
                  </a:lnTo>
                  <a:lnTo>
                    <a:pt x="365887" y="0"/>
                  </a:lnTo>
                  <a:close/>
                </a:path>
                <a:path w="614045" h="35560">
                  <a:moveTo>
                    <a:pt x="389496" y="11811"/>
                  </a:moveTo>
                  <a:lnTo>
                    <a:pt x="377698" y="11811"/>
                  </a:lnTo>
                  <a:lnTo>
                    <a:pt x="377698" y="23609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lnTo>
                    <a:pt x="389496" y="11811"/>
                  </a:lnTo>
                  <a:close/>
                </a:path>
                <a:path w="614045" h="35560">
                  <a:moveTo>
                    <a:pt x="389496" y="0"/>
                  </a:moveTo>
                  <a:lnTo>
                    <a:pt x="377698" y="0"/>
                  </a:lnTo>
                  <a:lnTo>
                    <a:pt x="365899" y="0"/>
                  </a:lnTo>
                  <a:lnTo>
                    <a:pt x="365899" y="11798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14045" h="35560">
                  <a:moveTo>
                    <a:pt x="424903" y="11811"/>
                  </a:moveTo>
                  <a:lnTo>
                    <a:pt x="413105" y="11811"/>
                  </a:lnTo>
                  <a:lnTo>
                    <a:pt x="413105" y="23609"/>
                  </a:lnTo>
                  <a:lnTo>
                    <a:pt x="424903" y="23609"/>
                  </a:lnTo>
                  <a:lnTo>
                    <a:pt x="424903" y="11811"/>
                  </a:lnTo>
                  <a:close/>
                </a:path>
                <a:path w="614045" h="35560">
                  <a:moveTo>
                    <a:pt x="424903" y="0"/>
                  </a:moveTo>
                  <a:lnTo>
                    <a:pt x="413105" y="0"/>
                  </a:lnTo>
                  <a:lnTo>
                    <a:pt x="413105" y="11798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14045" h="35560">
                  <a:moveTo>
                    <a:pt x="436714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36714" y="11798"/>
                  </a:lnTo>
                  <a:lnTo>
                    <a:pt x="436714" y="0"/>
                  </a:lnTo>
                  <a:close/>
                </a:path>
                <a:path w="614045" h="35560">
                  <a:moveTo>
                    <a:pt x="460311" y="23609"/>
                  </a:moveTo>
                  <a:lnTo>
                    <a:pt x="448513" y="23609"/>
                  </a:lnTo>
                  <a:lnTo>
                    <a:pt x="436714" y="23609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60311" y="35407"/>
                  </a:lnTo>
                  <a:lnTo>
                    <a:pt x="460311" y="23609"/>
                  </a:lnTo>
                  <a:close/>
                </a:path>
                <a:path w="614045" h="35560">
                  <a:moveTo>
                    <a:pt x="460311" y="0"/>
                  </a:moveTo>
                  <a:lnTo>
                    <a:pt x="448513" y="0"/>
                  </a:lnTo>
                  <a:lnTo>
                    <a:pt x="448513" y="11798"/>
                  </a:lnTo>
                  <a:lnTo>
                    <a:pt x="460311" y="11798"/>
                  </a:lnTo>
                  <a:lnTo>
                    <a:pt x="460311" y="0"/>
                  </a:lnTo>
                  <a:close/>
                </a:path>
                <a:path w="614045" h="35560">
                  <a:moveTo>
                    <a:pt x="483920" y="11811"/>
                  </a:moveTo>
                  <a:lnTo>
                    <a:pt x="472122" y="11811"/>
                  </a:lnTo>
                  <a:lnTo>
                    <a:pt x="460324" y="11811"/>
                  </a:lnTo>
                  <a:lnTo>
                    <a:pt x="460324" y="23609"/>
                  </a:lnTo>
                  <a:lnTo>
                    <a:pt x="460324" y="35407"/>
                  </a:lnTo>
                  <a:lnTo>
                    <a:pt x="472122" y="35407"/>
                  </a:lnTo>
                  <a:lnTo>
                    <a:pt x="472122" y="23609"/>
                  </a:lnTo>
                  <a:lnTo>
                    <a:pt x="483920" y="23609"/>
                  </a:lnTo>
                  <a:lnTo>
                    <a:pt x="483920" y="11811"/>
                  </a:lnTo>
                  <a:close/>
                </a:path>
                <a:path w="614045" h="35560">
                  <a:moveTo>
                    <a:pt x="519328" y="11811"/>
                  </a:moveTo>
                  <a:lnTo>
                    <a:pt x="507530" y="11811"/>
                  </a:lnTo>
                  <a:lnTo>
                    <a:pt x="495731" y="11811"/>
                  </a:lnTo>
                  <a:lnTo>
                    <a:pt x="495731" y="23609"/>
                  </a:lnTo>
                  <a:lnTo>
                    <a:pt x="495731" y="35407"/>
                  </a:lnTo>
                  <a:lnTo>
                    <a:pt x="507530" y="35407"/>
                  </a:lnTo>
                  <a:lnTo>
                    <a:pt x="519328" y="35407"/>
                  </a:lnTo>
                  <a:lnTo>
                    <a:pt x="519328" y="23609"/>
                  </a:lnTo>
                  <a:lnTo>
                    <a:pt x="519328" y="11811"/>
                  </a:lnTo>
                  <a:close/>
                </a:path>
                <a:path w="614045" h="35560">
                  <a:moveTo>
                    <a:pt x="519328" y="0"/>
                  </a:moveTo>
                  <a:lnTo>
                    <a:pt x="507530" y="0"/>
                  </a:ln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19328" y="11798"/>
                  </a:lnTo>
                  <a:lnTo>
                    <a:pt x="519328" y="0"/>
                  </a:lnTo>
                  <a:close/>
                </a:path>
                <a:path w="614045" h="35560">
                  <a:moveTo>
                    <a:pt x="531139" y="23609"/>
                  </a:moveTo>
                  <a:lnTo>
                    <a:pt x="519341" y="23609"/>
                  </a:lnTo>
                  <a:lnTo>
                    <a:pt x="519341" y="35407"/>
                  </a:lnTo>
                  <a:lnTo>
                    <a:pt x="531139" y="35407"/>
                  </a:lnTo>
                  <a:lnTo>
                    <a:pt x="531139" y="23609"/>
                  </a:lnTo>
                  <a:close/>
                </a:path>
                <a:path w="614045" h="35560">
                  <a:moveTo>
                    <a:pt x="542937" y="0"/>
                  </a:moveTo>
                  <a:lnTo>
                    <a:pt x="531139" y="0"/>
                  </a:lnTo>
                  <a:lnTo>
                    <a:pt x="531139" y="11798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14045" h="35560">
                  <a:moveTo>
                    <a:pt x="554748" y="23609"/>
                  </a:moveTo>
                  <a:lnTo>
                    <a:pt x="542950" y="23609"/>
                  </a:lnTo>
                  <a:lnTo>
                    <a:pt x="542950" y="35407"/>
                  </a:lnTo>
                  <a:lnTo>
                    <a:pt x="554748" y="35407"/>
                  </a:lnTo>
                  <a:lnTo>
                    <a:pt x="554748" y="23609"/>
                  </a:lnTo>
                  <a:close/>
                </a:path>
                <a:path w="614045" h="35560">
                  <a:moveTo>
                    <a:pt x="566547" y="0"/>
                  </a:moveTo>
                  <a:lnTo>
                    <a:pt x="554748" y="0"/>
                  </a:ln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66547" y="0"/>
                  </a:lnTo>
                  <a:close/>
                </a:path>
                <a:path w="614045" h="35560">
                  <a:moveTo>
                    <a:pt x="578345" y="11811"/>
                  </a:moveTo>
                  <a:lnTo>
                    <a:pt x="566547" y="11811"/>
                  </a:lnTo>
                  <a:lnTo>
                    <a:pt x="566547" y="23609"/>
                  </a:lnTo>
                  <a:lnTo>
                    <a:pt x="578345" y="23609"/>
                  </a:lnTo>
                  <a:lnTo>
                    <a:pt x="578345" y="11811"/>
                  </a:lnTo>
                  <a:close/>
                </a:path>
                <a:path w="614045" h="35560">
                  <a:moveTo>
                    <a:pt x="590156" y="11811"/>
                  </a:moveTo>
                  <a:lnTo>
                    <a:pt x="578358" y="11811"/>
                  </a:lnTo>
                  <a:lnTo>
                    <a:pt x="578358" y="23609"/>
                  </a:lnTo>
                  <a:lnTo>
                    <a:pt x="578358" y="35407"/>
                  </a:lnTo>
                  <a:lnTo>
                    <a:pt x="590156" y="35407"/>
                  </a:lnTo>
                  <a:lnTo>
                    <a:pt x="590156" y="23609"/>
                  </a:lnTo>
                  <a:lnTo>
                    <a:pt x="590156" y="11811"/>
                  </a:lnTo>
                  <a:close/>
                </a:path>
                <a:path w="614045" h="35560">
                  <a:moveTo>
                    <a:pt x="590156" y="0"/>
                  </a:moveTo>
                  <a:lnTo>
                    <a:pt x="578358" y="0"/>
                  </a:lnTo>
                  <a:lnTo>
                    <a:pt x="578358" y="11798"/>
                  </a:lnTo>
                  <a:lnTo>
                    <a:pt x="590156" y="11798"/>
                  </a:lnTo>
                  <a:lnTo>
                    <a:pt x="590156" y="0"/>
                  </a:lnTo>
                  <a:close/>
                </a:path>
                <a:path w="614045" h="35560">
                  <a:moveTo>
                    <a:pt x="613765" y="11811"/>
                  </a:moveTo>
                  <a:lnTo>
                    <a:pt x="601967" y="11811"/>
                  </a:lnTo>
                  <a:lnTo>
                    <a:pt x="601967" y="23609"/>
                  </a:lnTo>
                  <a:lnTo>
                    <a:pt x="601967" y="35407"/>
                  </a:lnTo>
                  <a:lnTo>
                    <a:pt x="613765" y="35407"/>
                  </a:lnTo>
                  <a:lnTo>
                    <a:pt x="613765" y="23609"/>
                  </a:lnTo>
                  <a:lnTo>
                    <a:pt x="613765" y="118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37" name="object 37">
            <a:hlinkClick r:id="rId2"/>
          </p:cNvPr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3468052" y="767626"/>
            <a:ext cx="5715000" cy="4446270"/>
          </a:xfrm>
          <a:prstGeom prst="rect">
            <a:avLst/>
          </a:prstGeom>
        </p:spPr>
      </p:pic>
      <p:sp>
        <p:nvSpPr>
          <p:cNvPr id="38" name="object 38"/>
          <p:cNvSpPr txBox="1"/>
          <p:nvPr/>
        </p:nvSpPr>
        <p:spPr>
          <a:xfrm>
            <a:off x="4770869" y="7521740"/>
            <a:ext cx="516890" cy="160020"/>
          </a:xfrm>
          <a:prstGeom prst="rect">
            <a:avLst/>
          </a:prstGeom>
        </p:spPr>
        <p:txBody>
          <a:bodyPr vert="horz" wrap="square" lIns="0" tIns="571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45"/>
              </a:spcBef>
            </a:pPr>
            <a:r>
              <a:rPr sz="900" dirty="0">
                <a:solidFill>
                  <a:srgbClr val="FFFFFF"/>
                </a:solidFill>
                <a:latin typeface="Raleway"/>
                <a:cs typeface="Raleway"/>
              </a:rPr>
              <a:t>Page: </a:t>
            </a:r>
            <a:r>
              <a:rPr sz="900" spc="-25" dirty="0">
                <a:solidFill>
                  <a:srgbClr val="FFFFFF"/>
                </a:solidFill>
                <a:latin typeface="Raleway"/>
                <a:cs typeface="Raleway"/>
              </a:rPr>
              <a:t>231</a:t>
            </a:r>
            <a:endParaRPr sz="900">
              <a:latin typeface="Raleway"/>
              <a:cs typeface="Raleway"/>
            </a:endParaRPr>
          </a:p>
        </p:txBody>
      </p:sp>
      <p:graphicFrame>
        <p:nvGraphicFramePr>
          <p:cNvPr id="2" name="Object 1">
            <a:extLst>
              <a:ext uri="{FF2B5EF4-FFF2-40B4-BE49-F238E27FC236}">
                <a16:creationId xmlns:a16="http://schemas.microsoft.com/office/drawing/2014/main" id="{4B0DE88A-1922-2D60-0276-B99144812AF8}"/>
              </a:ext>
            </a:extLst>
          </p:cNvPr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2389503257"/>
              </p:ext>
            </p:extLst>
          </p:nvPr>
        </p:nvGraphicFramePr>
        <p:xfrm>
          <a:off x="2183744" y="5328841"/>
          <a:ext cx="6999308" cy="1120704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Worksheet" r:id="rId4" imgW="8724900" imgH="1397000" progId="Excel.Sheet.12">
                  <p:embed/>
                </p:oleObj>
              </mc:Choice>
              <mc:Fallback>
                <p:oleObj name="Worksheet" r:id="rId4" imgW="8724900" imgH="1397000" progId="Excel.Sheet.12">
                  <p:embed/>
                  <p:pic>
                    <p:nvPicPr>
                      <p:cNvPr id="2" name="Object 1">
                        <a:extLst>
                          <a:ext uri="{FF2B5EF4-FFF2-40B4-BE49-F238E27FC236}">
                            <a16:creationId xmlns:a16="http://schemas.microsoft.com/office/drawing/2014/main" id="{4B0DE88A-1922-2D60-0276-B99144812AF8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2183744" y="5328841"/>
                        <a:ext cx="6999308" cy="1120704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3" name="Picture 2" descr="A picture containing logo&#10;&#10;Description automatically generated">
            <a:extLst>
              <a:ext uri="{FF2B5EF4-FFF2-40B4-BE49-F238E27FC236}">
                <a16:creationId xmlns:a16="http://schemas.microsoft.com/office/drawing/2014/main" id="{E715FFFD-B230-6DAF-3735-DB72D7D1C829}"/>
              </a:ext>
            </a:extLst>
          </p:cNvPr>
          <p:cNvPicPr>
            <a:picLocks noChangeAspect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6732"/>
          <a:stretch/>
        </p:blipFill>
        <p:spPr>
          <a:xfrm>
            <a:off x="0" y="6289372"/>
            <a:ext cx="1293202" cy="1232368"/>
          </a:xfrm>
          <a:prstGeom prst="rect">
            <a:avLst/>
          </a:prstGeom>
        </p:spPr>
      </p:pic>
      <p:sp>
        <p:nvSpPr>
          <p:cNvPr id="4" name="Rectangle 3">
            <a:extLst>
              <a:ext uri="{FF2B5EF4-FFF2-40B4-BE49-F238E27FC236}">
                <a16:creationId xmlns:a16="http://schemas.microsoft.com/office/drawing/2014/main" id="{440B7A08-0CC6-F55B-1380-F2C5E879E894}"/>
              </a:ext>
            </a:extLst>
          </p:cNvPr>
          <p:cNvSpPr/>
          <p:nvPr/>
        </p:nvSpPr>
        <p:spPr>
          <a:xfrm>
            <a:off x="8315079" y="5213896"/>
            <a:ext cx="1001640" cy="1687737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14642882"/>
      </p:ext>
    </p:extLst>
  </p:cSld>
  <p:clrMapOvr>
    <a:masterClrMapping/>
  </p:clrMapOvr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object 5">
            <a:hlinkClick r:id="rId2"/>
          </p:cNvPr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47625" y="767626"/>
            <a:ext cx="5715000" cy="4446270"/>
          </a:xfrm>
          <a:prstGeom prst="rect">
            <a:avLst/>
          </a:prstGeom>
        </p:spPr>
      </p:pic>
      <p:sp>
        <p:nvSpPr>
          <p:cNvPr id="6" name="object 6"/>
          <p:cNvSpPr/>
          <p:nvPr/>
        </p:nvSpPr>
        <p:spPr>
          <a:xfrm>
            <a:off x="6176645" y="2652750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6176645" y="2881350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6176645" y="3109950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6176645" y="3338550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6176645" y="3567150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6176645" y="3681450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 txBox="1"/>
          <p:nvPr/>
        </p:nvSpPr>
        <p:spPr>
          <a:xfrm>
            <a:off x="5897817" y="1186533"/>
            <a:ext cx="3202940" cy="2898229"/>
          </a:xfrm>
          <a:prstGeom prst="rect">
            <a:avLst/>
          </a:prstGeom>
        </p:spPr>
        <p:txBody>
          <a:bodyPr vert="horz" wrap="square" lIns="0" tIns="27940" rIns="0" bIns="0" rtlCol="0">
            <a:spAutoFit/>
          </a:bodyPr>
          <a:lstStyle/>
          <a:p>
            <a:pPr marL="12700" marR="93345">
              <a:lnSpc>
                <a:spcPts val="1350"/>
              </a:lnSpc>
              <a:spcBef>
                <a:spcPts val="220"/>
              </a:spcBef>
            </a:pPr>
            <a:r>
              <a:rPr sz="1200" b="1" spc="70" dirty="0">
                <a:latin typeface="Arial"/>
                <a:cs typeface="Arial"/>
              </a:rPr>
              <a:t>RALSTON</a:t>
            </a:r>
            <a:r>
              <a:rPr sz="1200" b="1" spc="95" dirty="0">
                <a:latin typeface="Arial"/>
                <a:cs typeface="Arial"/>
              </a:rPr>
              <a:t> </a:t>
            </a:r>
            <a:r>
              <a:rPr sz="1200" b="1" spc="50" dirty="0">
                <a:latin typeface="Arial"/>
                <a:cs typeface="Arial"/>
              </a:rPr>
              <a:t>3-</a:t>
            </a:r>
            <a:r>
              <a:rPr sz="1200" b="1" spc="70" dirty="0">
                <a:latin typeface="Arial"/>
                <a:cs typeface="Arial"/>
              </a:rPr>
              <a:t>PIECE</a:t>
            </a:r>
            <a:r>
              <a:rPr sz="1200" b="1" spc="95" dirty="0">
                <a:latin typeface="Arial"/>
                <a:cs typeface="Arial"/>
              </a:rPr>
              <a:t> </a:t>
            </a:r>
            <a:r>
              <a:rPr sz="1200" b="1" spc="65" dirty="0">
                <a:latin typeface="Arial"/>
                <a:cs typeface="Arial"/>
              </a:rPr>
              <a:t>LIFT-</a:t>
            </a:r>
            <a:r>
              <a:rPr sz="1200" b="1" spc="95" dirty="0">
                <a:latin typeface="Arial"/>
                <a:cs typeface="Arial"/>
              </a:rPr>
              <a:t>TOP</a:t>
            </a:r>
            <a:r>
              <a:rPr sz="1200" b="1" spc="100" dirty="0">
                <a:latin typeface="Arial"/>
                <a:cs typeface="Arial"/>
              </a:rPr>
              <a:t> </a:t>
            </a:r>
            <a:r>
              <a:rPr sz="1200" b="1" spc="-25" dirty="0">
                <a:latin typeface="Arial"/>
                <a:cs typeface="Arial"/>
              </a:rPr>
              <a:t>SET </a:t>
            </a:r>
            <a:r>
              <a:rPr sz="1200" b="1" spc="70" dirty="0">
                <a:latin typeface="Arial"/>
                <a:cs typeface="Arial"/>
              </a:rPr>
              <a:t>(LIFT-</a:t>
            </a:r>
            <a:r>
              <a:rPr sz="1200" b="1" spc="110" dirty="0">
                <a:latin typeface="Arial"/>
                <a:cs typeface="Arial"/>
              </a:rPr>
              <a:t>TOP</a:t>
            </a:r>
            <a:r>
              <a:rPr sz="1200" b="1" spc="135" dirty="0">
                <a:latin typeface="Arial"/>
                <a:cs typeface="Arial"/>
              </a:rPr>
              <a:t> </a:t>
            </a:r>
            <a:r>
              <a:rPr sz="1200" b="1" spc="50" dirty="0">
                <a:latin typeface="Arial"/>
                <a:cs typeface="Arial"/>
              </a:rPr>
              <a:t>COCKTAIL</a:t>
            </a:r>
            <a:r>
              <a:rPr sz="1200" b="1" spc="13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TABLE</a:t>
            </a:r>
            <a:r>
              <a:rPr sz="1200" b="1" spc="135" dirty="0">
                <a:latin typeface="Arial"/>
                <a:cs typeface="Arial"/>
              </a:rPr>
              <a:t> </a:t>
            </a:r>
            <a:r>
              <a:rPr sz="1200" b="1" spc="170" dirty="0">
                <a:latin typeface="Arial"/>
                <a:cs typeface="Arial"/>
              </a:rPr>
              <a:t>&amp;</a:t>
            </a:r>
            <a:r>
              <a:rPr sz="1200" b="1" spc="135" dirty="0">
                <a:latin typeface="Arial"/>
                <a:cs typeface="Arial"/>
              </a:rPr>
              <a:t> </a:t>
            </a:r>
            <a:r>
              <a:rPr sz="1200" b="1" spc="165" dirty="0">
                <a:latin typeface="Arial"/>
                <a:cs typeface="Arial"/>
              </a:rPr>
              <a:t>2</a:t>
            </a:r>
            <a:r>
              <a:rPr sz="1200" b="1" spc="140" dirty="0">
                <a:latin typeface="Arial"/>
                <a:cs typeface="Arial"/>
              </a:rPr>
              <a:t> </a:t>
            </a:r>
            <a:r>
              <a:rPr sz="1200" b="1" spc="60" dirty="0">
                <a:latin typeface="Arial"/>
                <a:cs typeface="Arial"/>
              </a:rPr>
              <a:t>END </a:t>
            </a:r>
            <a:r>
              <a:rPr sz="1200" b="1" spc="40" dirty="0">
                <a:latin typeface="Arial"/>
                <a:cs typeface="Arial"/>
              </a:rPr>
              <a:t>TABLES)</a:t>
            </a:r>
            <a:endParaRPr sz="1200" dirty="0">
              <a:latin typeface="Arial"/>
              <a:cs typeface="Arial"/>
            </a:endParaRPr>
          </a:p>
          <a:p>
            <a:pPr marL="12700" marR="107314">
              <a:lnSpc>
                <a:spcPct val="100000"/>
              </a:lnSpc>
              <a:spcBef>
                <a:spcPts val="5"/>
              </a:spcBef>
            </a:pPr>
            <a:r>
              <a:rPr sz="750" dirty="0">
                <a:latin typeface="Raleway"/>
                <a:cs typeface="Raleway"/>
              </a:rPr>
              <a:t>A Lift-Top Cocktail Table group with rustic transitional styling, </a:t>
            </a:r>
            <a:r>
              <a:rPr sz="750" spc="-10" dirty="0">
                <a:latin typeface="Raleway"/>
                <a:cs typeface="Raleway"/>
              </a:rPr>
              <a:t>Ralston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features a warm two-tone caramel and ebony finish and </a:t>
            </a:r>
            <a:r>
              <a:rPr sz="750" spc="-10" dirty="0">
                <a:latin typeface="Raleway"/>
                <a:cs typeface="Raleway"/>
              </a:rPr>
              <a:t>physical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distressing for an heirloom feel that works great in today’s </a:t>
            </a:r>
            <a:r>
              <a:rPr sz="750" spc="-10" dirty="0">
                <a:latin typeface="Raleway"/>
                <a:cs typeface="Raleway"/>
              </a:rPr>
              <a:t>casual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interiors. The Ralston Lift-Top pulls up for convenient work or </a:t>
            </a:r>
            <a:r>
              <a:rPr sz="750" spc="-10" dirty="0">
                <a:latin typeface="Raleway"/>
                <a:cs typeface="Raleway"/>
              </a:rPr>
              <a:t>dining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right</a:t>
            </a:r>
            <a:r>
              <a:rPr sz="750" spc="-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from the comfort of your Sofa and pairs with the rustic End </a:t>
            </a:r>
            <a:r>
              <a:rPr sz="750" spc="-10" dirty="0">
                <a:latin typeface="Raleway"/>
                <a:cs typeface="Raleway"/>
              </a:rPr>
              <a:t>Table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for a grand den or living room </a:t>
            </a:r>
            <a:r>
              <a:rPr sz="750" spc="-10" dirty="0">
                <a:latin typeface="Raleway"/>
                <a:cs typeface="Raleway"/>
              </a:rPr>
              <a:t>package.</a:t>
            </a:r>
            <a:endParaRPr sz="750" dirty="0">
              <a:latin typeface="Raleway"/>
              <a:cs typeface="Raleway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150" dirty="0">
              <a:latin typeface="Raleway"/>
              <a:cs typeface="Raleway"/>
            </a:endParaRPr>
          </a:p>
          <a:p>
            <a:pPr marL="393700" marR="267335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Constructed</a:t>
            </a:r>
            <a:r>
              <a:rPr sz="750" spc="-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of hardwood solids, veneers and </a:t>
            </a:r>
            <a:r>
              <a:rPr sz="750" spc="-10" dirty="0">
                <a:latin typeface="Raleway"/>
                <a:cs typeface="Raleway"/>
              </a:rPr>
              <a:t>engineered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spc="-10" dirty="0">
                <a:latin typeface="Raleway"/>
                <a:cs typeface="Raleway"/>
              </a:rPr>
              <a:t>hardwoods</a:t>
            </a:r>
            <a:endParaRPr sz="750" dirty="0">
              <a:latin typeface="Raleway"/>
              <a:cs typeface="Raleway"/>
            </a:endParaRPr>
          </a:p>
          <a:p>
            <a:pPr marL="393700" marR="8128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Lift-Top Cocktail Table pulls up easily for work or dining </a:t>
            </a:r>
            <a:r>
              <a:rPr sz="750" spc="-10" dirty="0">
                <a:latin typeface="Raleway"/>
                <a:cs typeface="Raleway"/>
              </a:rPr>
              <a:t>while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seated on your </a:t>
            </a:r>
            <a:r>
              <a:rPr sz="750" spc="-20" dirty="0">
                <a:latin typeface="Raleway"/>
                <a:cs typeface="Raleway"/>
              </a:rPr>
              <a:t>Sofa</a:t>
            </a:r>
            <a:endParaRPr sz="750" dirty="0">
              <a:latin typeface="Raleway"/>
              <a:cs typeface="Raleway"/>
            </a:endParaRPr>
          </a:p>
          <a:p>
            <a:pPr marL="393700" marR="508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Cocktail Table features undertop storage for remotes and </a:t>
            </a:r>
            <a:r>
              <a:rPr sz="750" spc="-10" dirty="0">
                <a:latin typeface="Raleway"/>
                <a:cs typeface="Raleway"/>
              </a:rPr>
              <a:t>other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spc="-10" dirty="0">
                <a:latin typeface="Raleway"/>
                <a:cs typeface="Raleway"/>
              </a:rPr>
              <a:t>items</a:t>
            </a:r>
            <a:endParaRPr sz="750" dirty="0">
              <a:latin typeface="Raleway"/>
              <a:cs typeface="Raleway"/>
            </a:endParaRPr>
          </a:p>
          <a:p>
            <a:pPr marL="393700" marR="65405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Styling</a:t>
            </a:r>
            <a:r>
              <a:rPr sz="750" spc="-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details include pin-mark and saw-rasp distressing for </a:t>
            </a:r>
            <a:r>
              <a:rPr sz="750" spc="-50" dirty="0">
                <a:latin typeface="Raleway"/>
                <a:cs typeface="Raleway"/>
              </a:rPr>
              <a:t>a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casual, heirloom </a:t>
            </a:r>
            <a:r>
              <a:rPr sz="750" spc="-20" dirty="0">
                <a:latin typeface="Raleway"/>
                <a:cs typeface="Raleway"/>
              </a:rPr>
              <a:t>feel</a:t>
            </a:r>
            <a:endParaRPr sz="750" dirty="0">
              <a:latin typeface="Raleway"/>
              <a:cs typeface="Raleway"/>
            </a:endParaRPr>
          </a:p>
          <a:p>
            <a:pPr marL="393700" marR="75946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Stretchers add strength to frame of the </a:t>
            </a:r>
            <a:r>
              <a:rPr sz="750" spc="-10" dirty="0">
                <a:latin typeface="Raleway"/>
                <a:cs typeface="Raleway"/>
              </a:rPr>
              <a:t>Tables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Caramel and ebony </a:t>
            </a:r>
            <a:r>
              <a:rPr sz="750" spc="-10" dirty="0">
                <a:latin typeface="Raleway"/>
                <a:cs typeface="Raleway"/>
              </a:rPr>
              <a:t>finish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  <a:spcBef>
                <a:spcPts val="625"/>
              </a:spcBef>
            </a:pPr>
            <a:r>
              <a:rPr sz="750" u="sng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2"/>
              </a:rPr>
              <a:t>Read </a:t>
            </a:r>
            <a:r>
              <a:rPr sz="750" u="sng" spc="-20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2"/>
              </a:rPr>
              <a:t>More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</a:pPr>
            <a:r>
              <a:rPr sz="750" b="1" dirty="0">
                <a:latin typeface="Raleway"/>
                <a:cs typeface="Raleway"/>
              </a:rPr>
              <a:t>Price:</a:t>
            </a:r>
            <a:r>
              <a:rPr sz="750" b="1" spc="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From: </a:t>
            </a:r>
            <a:r>
              <a:rPr sz="750" spc="-10" dirty="0">
                <a:latin typeface="Raleway"/>
                <a:cs typeface="Raleway"/>
              </a:rPr>
              <a:t>$287.00</a:t>
            </a:r>
            <a:endParaRPr sz="750" dirty="0">
              <a:latin typeface="Raleway"/>
              <a:cs typeface="Raleway"/>
            </a:endParaRPr>
          </a:p>
        </p:txBody>
      </p:sp>
      <p:grpSp>
        <p:nvGrpSpPr>
          <p:cNvPr id="13" name="object 13"/>
          <p:cNvGrpSpPr/>
          <p:nvPr/>
        </p:nvGrpSpPr>
        <p:grpSpPr>
          <a:xfrm>
            <a:off x="5907614" y="4178547"/>
            <a:ext cx="727710" cy="727710"/>
            <a:chOff x="5907614" y="4178547"/>
            <a:chExt cx="727710" cy="727710"/>
          </a:xfrm>
        </p:grpSpPr>
        <p:sp>
          <p:nvSpPr>
            <p:cNvPr id="14" name="object 14"/>
            <p:cNvSpPr/>
            <p:nvPr/>
          </p:nvSpPr>
          <p:spPr>
            <a:xfrm>
              <a:off x="5911215" y="4182148"/>
              <a:ext cx="720090" cy="720090"/>
            </a:xfrm>
            <a:custGeom>
              <a:avLst/>
              <a:gdLst/>
              <a:ahLst/>
              <a:cxnLst/>
              <a:rect l="l" t="t" r="r" b="b"/>
              <a:pathLst>
                <a:path w="720090" h="720089">
                  <a:moveTo>
                    <a:pt x="0" y="0"/>
                  </a:moveTo>
                  <a:lnTo>
                    <a:pt x="720001" y="0"/>
                  </a:lnTo>
                  <a:lnTo>
                    <a:pt x="720001" y="720001"/>
                  </a:lnTo>
                  <a:lnTo>
                    <a:pt x="0" y="720001"/>
                  </a:lnTo>
                  <a:lnTo>
                    <a:pt x="0" y="0"/>
                  </a:lnTo>
                  <a:close/>
                </a:path>
              </a:pathLst>
            </a:custGeom>
            <a:ln w="72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5952960" y="4223880"/>
              <a:ext cx="636905" cy="31750"/>
            </a:xfrm>
            <a:custGeom>
              <a:avLst/>
              <a:gdLst/>
              <a:ahLst/>
              <a:cxnLst/>
              <a:rect l="l" t="t" r="r" b="b"/>
              <a:pathLst>
                <a:path w="636904" h="31750">
                  <a:moveTo>
                    <a:pt x="52171" y="20878"/>
                  </a:moveTo>
                  <a:lnTo>
                    <a:pt x="41732" y="20878"/>
                  </a:lnTo>
                  <a:lnTo>
                    <a:pt x="31305" y="20878"/>
                  </a:lnTo>
                  <a:lnTo>
                    <a:pt x="20866" y="20878"/>
                  </a:lnTo>
                  <a:lnTo>
                    <a:pt x="20866" y="31318"/>
                  </a:lnTo>
                  <a:lnTo>
                    <a:pt x="31292" y="31318"/>
                  </a:lnTo>
                  <a:lnTo>
                    <a:pt x="41732" y="31318"/>
                  </a:lnTo>
                  <a:lnTo>
                    <a:pt x="52171" y="31318"/>
                  </a:lnTo>
                  <a:lnTo>
                    <a:pt x="52171" y="20878"/>
                  </a:lnTo>
                  <a:close/>
                </a:path>
                <a:path w="636904" h="31750">
                  <a:moveTo>
                    <a:pt x="73037" y="0"/>
                  </a:moveTo>
                  <a:lnTo>
                    <a:pt x="73037" y="0"/>
                  </a:lnTo>
                  <a:lnTo>
                    <a:pt x="0" y="0"/>
                  </a:lnTo>
                  <a:lnTo>
                    <a:pt x="0" y="10439"/>
                  </a:lnTo>
                  <a:lnTo>
                    <a:pt x="0" y="20878"/>
                  </a:lnTo>
                  <a:lnTo>
                    <a:pt x="0" y="31318"/>
                  </a:lnTo>
                  <a:lnTo>
                    <a:pt x="10439" y="31318"/>
                  </a:lnTo>
                  <a:lnTo>
                    <a:pt x="10439" y="20878"/>
                  </a:lnTo>
                  <a:lnTo>
                    <a:pt x="10439" y="10439"/>
                  </a:lnTo>
                  <a:lnTo>
                    <a:pt x="20866" y="10439"/>
                  </a:lnTo>
                  <a:lnTo>
                    <a:pt x="62598" y="10439"/>
                  </a:lnTo>
                  <a:lnTo>
                    <a:pt x="62598" y="20878"/>
                  </a:lnTo>
                  <a:lnTo>
                    <a:pt x="62598" y="31318"/>
                  </a:lnTo>
                  <a:lnTo>
                    <a:pt x="73037" y="31318"/>
                  </a:lnTo>
                  <a:lnTo>
                    <a:pt x="73037" y="20878"/>
                  </a:lnTo>
                  <a:lnTo>
                    <a:pt x="73037" y="10439"/>
                  </a:lnTo>
                  <a:lnTo>
                    <a:pt x="73037" y="0"/>
                  </a:lnTo>
                  <a:close/>
                </a:path>
                <a:path w="636904" h="31750">
                  <a:moveTo>
                    <a:pt x="114782" y="0"/>
                  </a:moveTo>
                  <a:lnTo>
                    <a:pt x="104343" y="0"/>
                  </a:lnTo>
                  <a:lnTo>
                    <a:pt x="93916" y="0"/>
                  </a:lnTo>
                  <a:lnTo>
                    <a:pt x="83477" y="0"/>
                  </a:lnTo>
                  <a:lnTo>
                    <a:pt x="83477" y="10439"/>
                  </a:lnTo>
                  <a:lnTo>
                    <a:pt x="83477" y="20878"/>
                  </a:lnTo>
                  <a:lnTo>
                    <a:pt x="93903" y="20878"/>
                  </a:lnTo>
                  <a:lnTo>
                    <a:pt x="104343" y="20878"/>
                  </a:lnTo>
                  <a:lnTo>
                    <a:pt x="114782" y="20878"/>
                  </a:lnTo>
                  <a:lnTo>
                    <a:pt x="114782" y="10439"/>
                  </a:lnTo>
                  <a:lnTo>
                    <a:pt x="114782" y="0"/>
                  </a:lnTo>
                  <a:close/>
                </a:path>
                <a:path w="636904" h="31750">
                  <a:moveTo>
                    <a:pt x="135648" y="0"/>
                  </a:moveTo>
                  <a:lnTo>
                    <a:pt x="125209" y="0"/>
                  </a:lnTo>
                  <a:lnTo>
                    <a:pt x="125209" y="10439"/>
                  </a:lnTo>
                  <a:lnTo>
                    <a:pt x="135648" y="10439"/>
                  </a:lnTo>
                  <a:lnTo>
                    <a:pt x="135648" y="0"/>
                  </a:lnTo>
                  <a:close/>
                </a:path>
                <a:path w="636904" h="31750">
                  <a:moveTo>
                    <a:pt x="177393" y="0"/>
                  </a:moveTo>
                  <a:lnTo>
                    <a:pt x="166954" y="0"/>
                  </a:lnTo>
                  <a:lnTo>
                    <a:pt x="166954" y="10439"/>
                  </a:lnTo>
                  <a:lnTo>
                    <a:pt x="166954" y="20878"/>
                  </a:lnTo>
                  <a:lnTo>
                    <a:pt x="177393" y="20878"/>
                  </a:lnTo>
                  <a:lnTo>
                    <a:pt x="177393" y="10439"/>
                  </a:lnTo>
                  <a:lnTo>
                    <a:pt x="177393" y="0"/>
                  </a:lnTo>
                  <a:close/>
                </a:path>
                <a:path w="636904" h="31750">
                  <a:moveTo>
                    <a:pt x="250431" y="10439"/>
                  </a:moveTo>
                  <a:lnTo>
                    <a:pt x="240004" y="10439"/>
                  </a:lnTo>
                  <a:lnTo>
                    <a:pt x="240004" y="0"/>
                  </a:lnTo>
                  <a:lnTo>
                    <a:pt x="229565" y="0"/>
                  </a:lnTo>
                  <a:lnTo>
                    <a:pt x="187820" y="0"/>
                  </a:lnTo>
                  <a:lnTo>
                    <a:pt x="187820" y="10439"/>
                  </a:lnTo>
                  <a:lnTo>
                    <a:pt x="187820" y="20878"/>
                  </a:lnTo>
                  <a:lnTo>
                    <a:pt x="198259" y="20878"/>
                  </a:lnTo>
                  <a:lnTo>
                    <a:pt x="208686" y="20878"/>
                  </a:lnTo>
                  <a:lnTo>
                    <a:pt x="219125" y="20878"/>
                  </a:lnTo>
                  <a:lnTo>
                    <a:pt x="219125" y="10439"/>
                  </a:lnTo>
                  <a:lnTo>
                    <a:pt x="229565" y="10439"/>
                  </a:lnTo>
                  <a:lnTo>
                    <a:pt x="229565" y="20878"/>
                  </a:lnTo>
                  <a:lnTo>
                    <a:pt x="239991" y="20878"/>
                  </a:lnTo>
                  <a:lnTo>
                    <a:pt x="250431" y="20878"/>
                  </a:lnTo>
                  <a:lnTo>
                    <a:pt x="250431" y="10439"/>
                  </a:lnTo>
                  <a:close/>
                </a:path>
                <a:path w="636904" h="31750">
                  <a:moveTo>
                    <a:pt x="271297" y="0"/>
                  </a:moveTo>
                  <a:lnTo>
                    <a:pt x="260858" y="0"/>
                  </a:lnTo>
                  <a:lnTo>
                    <a:pt x="260858" y="10439"/>
                  </a:lnTo>
                  <a:lnTo>
                    <a:pt x="271297" y="10439"/>
                  </a:lnTo>
                  <a:lnTo>
                    <a:pt x="271297" y="0"/>
                  </a:lnTo>
                  <a:close/>
                </a:path>
                <a:path w="636904" h="31750">
                  <a:moveTo>
                    <a:pt x="292176" y="0"/>
                  </a:moveTo>
                  <a:lnTo>
                    <a:pt x="281736" y="0"/>
                  </a:lnTo>
                  <a:lnTo>
                    <a:pt x="281736" y="10439"/>
                  </a:lnTo>
                  <a:lnTo>
                    <a:pt x="281736" y="20878"/>
                  </a:lnTo>
                  <a:lnTo>
                    <a:pt x="292176" y="20878"/>
                  </a:lnTo>
                  <a:lnTo>
                    <a:pt x="292176" y="10439"/>
                  </a:lnTo>
                  <a:lnTo>
                    <a:pt x="292176" y="0"/>
                  </a:lnTo>
                  <a:close/>
                </a:path>
                <a:path w="636904" h="31750">
                  <a:moveTo>
                    <a:pt x="333908" y="10439"/>
                  </a:moveTo>
                  <a:lnTo>
                    <a:pt x="323481" y="10439"/>
                  </a:lnTo>
                  <a:lnTo>
                    <a:pt x="313042" y="10439"/>
                  </a:lnTo>
                  <a:lnTo>
                    <a:pt x="313042" y="0"/>
                  </a:lnTo>
                  <a:lnTo>
                    <a:pt x="302602" y="0"/>
                  </a:lnTo>
                  <a:lnTo>
                    <a:pt x="302602" y="10439"/>
                  </a:lnTo>
                  <a:lnTo>
                    <a:pt x="302602" y="20878"/>
                  </a:lnTo>
                  <a:lnTo>
                    <a:pt x="313042" y="20878"/>
                  </a:lnTo>
                  <a:lnTo>
                    <a:pt x="323469" y="20878"/>
                  </a:lnTo>
                  <a:lnTo>
                    <a:pt x="333908" y="20878"/>
                  </a:lnTo>
                  <a:lnTo>
                    <a:pt x="333908" y="10439"/>
                  </a:lnTo>
                  <a:close/>
                </a:path>
                <a:path w="636904" h="31750">
                  <a:moveTo>
                    <a:pt x="365213" y="10439"/>
                  </a:moveTo>
                  <a:lnTo>
                    <a:pt x="354787" y="10439"/>
                  </a:lnTo>
                  <a:lnTo>
                    <a:pt x="354787" y="0"/>
                  </a:lnTo>
                  <a:lnTo>
                    <a:pt x="344347" y="0"/>
                  </a:lnTo>
                  <a:lnTo>
                    <a:pt x="344347" y="10439"/>
                  </a:lnTo>
                  <a:lnTo>
                    <a:pt x="344347" y="20878"/>
                  </a:lnTo>
                  <a:lnTo>
                    <a:pt x="354774" y="20878"/>
                  </a:lnTo>
                  <a:lnTo>
                    <a:pt x="365213" y="20878"/>
                  </a:lnTo>
                  <a:lnTo>
                    <a:pt x="365213" y="10439"/>
                  </a:lnTo>
                  <a:close/>
                </a:path>
                <a:path w="636904" h="31750">
                  <a:moveTo>
                    <a:pt x="396519" y="0"/>
                  </a:moveTo>
                  <a:lnTo>
                    <a:pt x="386080" y="0"/>
                  </a:lnTo>
                  <a:lnTo>
                    <a:pt x="375653" y="0"/>
                  </a:lnTo>
                  <a:lnTo>
                    <a:pt x="365213" y="0"/>
                  </a:lnTo>
                  <a:lnTo>
                    <a:pt x="365213" y="10439"/>
                  </a:lnTo>
                  <a:lnTo>
                    <a:pt x="375640" y="10439"/>
                  </a:lnTo>
                  <a:lnTo>
                    <a:pt x="386080" y="10439"/>
                  </a:lnTo>
                  <a:lnTo>
                    <a:pt x="386080" y="20878"/>
                  </a:lnTo>
                  <a:lnTo>
                    <a:pt x="396519" y="20878"/>
                  </a:lnTo>
                  <a:lnTo>
                    <a:pt x="396519" y="10439"/>
                  </a:lnTo>
                  <a:lnTo>
                    <a:pt x="396519" y="0"/>
                  </a:lnTo>
                  <a:close/>
                </a:path>
                <a:path w="636904" h="31750">
                  <a:moveTo>
                    <a:pt x="459130" y="10439"/>
                  </a:moveTo>
                  <a:lnTo>
                    <a:pt x="448691" y="10439"/>
                  </a:lnTo>
                  <a:lnTo>
                    <a:pt x="448691" y="0"/>
                  </a:lnTo>
                  <a:lnTo>
                    <a:pt x="438264" y="0"/>
                  </a:lnTo>
                  <a:lnTo>
                    <a:pt x="427824" y="0"/>
                  </a:lnTo>
                  <a:lnTo>
                    <a:pt x="417385" y="0"/>
                  </a:lnTo>
                  <a:lnTo>
                    <a:pt x="417385" y="10439"/>
                  </a:lnTo>
                  <a:lnTo>
                    <a:pt x="406946" y="10439"/>
                  </a:lnTo>
                  <a:lnTo>
                    <a:pt x="406946" y="20878"/>
                  </a:lnTo>
                  <a:lnTo>
                    <a:pt x="417385" y="20878"/>
                  </a:lnTo>
                  <a:lnTo>
                    <a:pt x="427824" y="20878"/>
                  </a:lnTo>
                  <a:lnTo>
                    <a:pt x="438251" y="20878"/>
                  </a:lnTo>
                  <a:lnTo>
                    <a:pt x="448691" y="20878"/>
                  </a:lnTo>
                  <a:lnTo>
                    <a:pt x="459130" y="20878"/>
                  </a:lnTo>
                  <a:lnTo>
                    <a:pt x="459130" y="10439"/>
                  </a:lnTo>
                  <a:close/>
                </a:path>
                <a:path w="636904" h="31750">
                  <a:moveTo>
                    <a:pt x="500862" y="10439"/>
                  </a:moveTo>
                  <a:lnTo>
                    <a:pt x="490435" y="10439"/>
                  </a:lnTo>
                  <a:lnTo>
                    <a:pt x="479996" y="10439"/>
                  </a:lnTo>
                  <a:lnTo>
                    <a:pt x="479996" y="20878"/>
                  </a:lnTo>
                  <a:lnTo>
                    <a:pt x="490423" y="20878"/>
                  </a:lnTo>
                  <a:lnTo>
                    <a:pt x="500862" y="20878"/>
                  </a:lnTo>
                  <a:lnTo>
                    <a:pt x="500862" y="10439"/>
                  </a:lnTo>
                  <a:close/>
                </a:path>
                <a:path w="636904" h="31750">
                  <a:moveTo>
                    <a:pt x="511302" y="0"/>
                  </a:moveTo>
                  <a:lnTo>
                    <a:pt x="500862" y="0"/>
                  </a:lnTo>
                  <a:lnTo>
                    <a:pt x="500862" y="10439"/>
                  </a:lnTo>
                  <a:lnTo>
                    <a:pt x="511302" y="10439"/>
                  </a:lnTo>
                  <a:lnTo>
                    <a:pt x="511302" y="0"/>
                  </a:lnTo>
                  <a:close/>
                </a:path>
                <a:path w="636904" h="31750">
                  <a:moveTo>
                    <a:pt x="553046" y="0"/>
                  </a:moveTo>
                  <a:lnTo>
                    <a:pt x="542607" y="0"/>
                  </a:lnTo>
                  <a:lnTo>
                    <a:pt x="532168" y="0"/>
                  </a:lnTo>
                  <a:lnTo>
                    <a:pt x="532168" y="10439"/>
                  </a:lnTo>
                  <a:lnTo>
                    <a:pt x="532168" y="20878"/>
                  </a:lnTo>
                  <a:lnTo>
                    <a:pt x="542607" y="20878"/>
                  </a:lnTo>
                  <a:lnTo>
                    <a:pt x="553046" y="20878"/>
                  </a:lnTo>
                  <a:lnTo>
                    <a:pt x="553046" y="10439"/>
                  </a:lnTo>
                  <a:lnTo>
                    <a:pt x="553046" y="0"/>
                  </a:lnTo>
                  <a:close/>
                </a:path>
                <a:path w="636904" h="31750">
                  <a:moveTo>
                    <a:pt x="636524" y="0"/>
                  </a:moveTo>
                  <a:lnTo>
                    <a:pt x="636524" y="0"/>
                  </a:lnTo>
                  <a:lnTo>
                    <a:pt x="563473" y="0"/>
                  </a:lnTo>
                  <a:lnTo>
                    <a:pt x="563473" y="10439"/>
                  </a:lnTo>
                  <a:lnTo>
                    <a:pt x="563473" y="20878"/>
                  </a:lnTo>
                  <a:lnTo>
                    <a:pt x="573913" y="20878"/>
                  </a:lnTo>
                  <a:lnTo>
                    <a:pt x="573913" y="10439"/>
                  </a:lnTo>
                  <a:lnTo>
                    <a:pt x="584339" y="10439"/>
                  </a:lnTo>
                  <a:lnTo>
                    <a:pt x="626071" y="10439"/>
                  </a:lnTo>
                  <a:lnTo>
                    <a:pt x="626071" y="20878"/>
                  </a:lnTo>
                  <a:lnTo>
                    <a:pt x="636524" y="20878"/>
                  </a:lnTo>
                  <a:lnTo>
                    <a:pt x="636524" y="10439"/>
                  </a:lnTo>
                  <a:lnTo>
                    <a:pt x="636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5952960" y="4244758"/>
              <a:ext cx="636905" cy="20955"/>
            </a:xfrm>
            <a:custGeom>
              <a:avLst/>
              <a:gdLst/>
              <a:ahLst/>
              <a:cxnLst/>
              <a:rect l="l" t="t" r="r" b="b"/>
              <a:pathLst>
                <a:path w="636904" h="20954">
                  <a:moveTo>
                    <a:pt x="10439" y="10426"/>
                  </a:moveTo>
                  <a:lnTo>
                    <a:pt x="0" y="10426"/>
                  </a:lnTo>
                  <a:lnTo>
                    <a:pt x="0" y="20866"/>
                  </a:lnTo>
                  <a:lnTo>
                    <a:pt x="10439" y="20866"/>
                  </a:lnTo>
                  <a:lnTo>
                    <a:pt x="10439" y="10426"/>
                  </a:lnTo>
                  <a:close/>
                </a:path>
                <a:path w="636904" h="20954">
                  <a:moveTo>
                    <a:pt x="52171" y="10426"/>
                  </a:moveTo>
                  <a:lnTo>
                    <a:pt x="41732" y="10426"/>
                  </a:lnTo>
                  <a:lnTo>
                    <a:pt x="31305" y="10426"/>
                  </a:lnTo>
                  <a:lnTo>
                    <a:pt x="20866" y="10426"/>
                  </a:lnTo>
                  <a:lnTo>
                    <a:pt x="20866" y="20866"/>
                  </a:lnTo>
                  <a:lnTo>
                    <a:pt x="31292" y="20866"/>
                  </a:lnTo>
                  <a:lnTo>
                    <a:pt x="41732" y="20866"/>
                  </a:lnTo>
                  <a:lnTo>
                    <a:pt x="52171" y="20866"/>
                  </a:lnTo>
                  <a:lnTo>
                    <a:pt x="52171" y="10426"/>
                  </a:lnTo>
                  <a:close/>
                </a:path>
                <a:path w="636904" h="20954">
                  <a:moveTo>
                    <a:pt x="73037" y="0"/>
                  </a:moveTo>
                  <a:lnTo>
                    <a:pt x="62598" y="0"/>
                  </a:lnTo>
                  <a:lnTo>
                    <a:pt x="62598" y="10426"/>
                  </a:lnTo>
                  <a:lnTo>
                    <a:pt x="62598" y="20866"/>
                  </a:lnTo>
                  <a:lnTo>
                    <a:pt x="73037" y="20866"/>
                  </a:lnTo>
                  <a:lnTo>
                    <a:pt x="73037" y="10439"/>
                  </a:lnTo>
                  <a:lnTo>
                    <a:pt x="73037" y="0"/>
                  </a:lnTo>
                  <a:close/>
                </a:path>
                <a:path w="636904" h="20954">
                  <a:moveTo>
                    <a:pt x="271297" y="10426"/>
                  </a:moveTo>
                  <a:lnTo>
                    <a:pt x="260870" y="10426"/>
                  </a:lnTo>
                  <a:lnTo>
                    <a:pt x="260870" y="0"/>
                  </a:lnTo>
                  <a:lnTo>
                    <a:pt x="250431" y="0"/>
                  </a:lnTo>
                  <a:lnTo>
                    <a:pt x="240004" y="0"/>
                  </a:lnTo>
                  <a:lnTo>
                    <a:pt x="229565" y="0"/>
                  </a:lnTo>
                  <a:lnTo>
                    <a:pt x="229565" y="10426"/>
                  </a:lnTo>
                  <a:lnTo>
                    <a:pt x="219125" y="10426"/>
                  </a:lnTo>
                  <a:lnTo>
                    <a:pt x="208699" y="10426"/>
                  </a:lnTo>
                  <a:lnTo>
                    <a:pt x="208699" y="0"/>
                  </a:lnTo>
                  <a:lnTo>
                    <a:pt x="156514" y="0"/>
                  </a:lnTo>
                  <a:lnTo>
                    <a:pt x="156514" y="10426"/>
                  </a:lnTo>
                  <a:lnTo>
                    <a:pt x="146088" y="10426"/>
                  </a:lnTo>
                  <a:lnTo>
                    <a:pt x="146088" y="0"/>
                  </a:lnTo>
                  <a:lnTo>
                    <a:pt x="135648" y="0"/>
                  </a:lnTo>
                  <a:lnTo>
                    <a:pt x="125222" y="0"/>
                  </a:lnTo>
                  <a:lnTo>
                    <a:pt x="114782" y="0"/>
                  </a:lnTo>
                  <a:lnTo>
                    <a:pt x="114782" y="10426"/>
                  </a:lnTo>
                  <a:lnTo>
                    <a:pt x="104343" y="10426"/>
                  </a:lnTo>
                  <a:lnTo>
                    <a:pt x="93916" y="10426"/>
                  </a:lnTo>
                  <a:lnTo>
                    <a:pt x="83477" y="10426"/>
                  </a:lnTo>
                  <a:lnTo>
                    <a:pt x="83477" y="20866"/>
                  </a:lnTo>
                  <a:lnTo>
                    <a:pt x="93903" y="20866"/>
                  </a:lnTo>
                  <a:lnTo>
                    <a:pt x="104343" y="20866"/>
                  </a:lnTo>
                  <a:lnTo>
                    <a:pt x="114782" y="20866"/>
                  </a:lnTo>
                  <a:lnTo>
                    <a:pt x="114782" y="10439"/>
                  </a:lnTo>
                  <a:lnTo>
                    <a:pt x="125209" y="10439"/>
                  </a:lnTo>
                  <a:lnTo>
                    <a:pt x="125209" y="20866"/>
                  </a:lnTo>
                  <a:lnTo>
                    <a:pt x="135648" y="20866"/>
                  </a:lnTo>
                  <a:lnTo>
                    <a:pt x="146075" y="20866"/>
                  </a:lnTo>
                  <a:lnTo>
                    <a:pt x="156514" y="20866"/>
                  </a:lnTo>
                  <a:lnTo>
                    <a:pt x="156514" y="10439"/>
                  </a:lnTo>
                  <a:lnTo>
                    <a:pt x="166954" y="10439"/>
                  </a:lnTo>
                  <a:lnTo>
                    <a:pt x="177380" y="10439"/>
                  </a:lnTo>
                  <a:lnTo>
                    <a:pt x="187820" y="10439"/>
                  </a:lnTo>
                  <a:lnTo>
                    <a:pt x="187820" y="20866"/>
                  </a:lnTo>
                  <a:lnTo>
                    <a:pt x="229565" y="20866"/>
                  </a:lnTo>
                  <a:lnTo>
                    <a:pt x="229565" y="10439"/>
                  </a:lnTo>
                  <a:lnTo>
                    <a:pt x="239991" y="10439"/>
                  </a:lnTo>
                  <a:lnTo>
                    <a:pt x="250431" y="10439"/>
                  </a:lnTo>
                  <a:lnTo>
                    <a:pt x="260858" y="10439"/>
                  </a:lnTo>
                  <a:lnTo>
                    <a:pt x="260858" y="20866"/>
                  </a:lnTo>
                  <a:lnTo>
                    <a:pt x="271297" y="20866"/>
                  </a:lnTo>
                  <a:lnTo>
                    <a:pt x="271297" y="10426"/>
                  </a:lnTo>
                  <a:close/>
                </a:path>
                <a:path w="636904" h="20954">
                  <a:moveTo>
                    <a:pt x="302602" y="0"/>
                  </a:moveTo>
                  <a:lnTo>
                    <a:pt x="292163" y="0"/>
                  </a:lnTo>
                  <a:lnTo>
                    <a:pt x="292163" y="10426"/>
                  </a:lnTo>
                  <a:lnTo>
                    <a:pt x="281736" y="10426"/>
                  </a:lnTo>
                  <a:lnTo>
                    <a:pt x="281736" y="20866"/>
                  </a:lnTo>
                  <a:lnTo>
                    <a:pt x="292176" y="20866"/>
                  </a:lnTo>
                  <a:lnTo>
                    <a:pt x="292176" y="10439"/>
                  </a:lnTo>
                  <a:lnTo>
                    <a:pt x="302602" y="10439"/>
                  </a:lnTo>
                  <a:lnTo>
                    <a:pt x="302602" y="0"/>
                  </a:lnTo>
                  <a:close/>
                </a:path>
                <a:path w="636904" h="20954">
                  <a:moveTo>
                    <a:pt x="386080" y="0"/>
                  </a:moveTo>
                  <a:lnTo>
                    <a:pt x="375640" y="0"/>
                  </a:lnTo>
                  <a:lnTo>
                    <a:pt x="375640" y="10426"/>
                  </a:lnTo>
                  <a:lnTo>
                    <a:pt x="365213" y="10426"/>
                  </a:lnTo>
                  <a:lnTo>
                    <a:pt x="365213" y="0"/>
                  </a:lnTo>
                  <a:lnTo>
                    <a:pt x="354787" y="0"/>
                  </a:lnTo>
                  <a:lnTo>
                    <a:pt x="344347" y="0"/>
                  </a:lnTo>
                  <a:lnTo>
                    <a:pt x="333908" y="0"/>
                  </a:lnTo>
                  <a:lnTo>
                    <a:pt x="323469" y="0"/>
                  </a:lnTo>
                  <a:lnTo>
                    <a:pt x="323469" y="10426"/>
                  </a:lnTo>
                  <a:lnTo>
                    <a:pt x="323469" y="20866"/>
                  </a:lnTo>
                  <a:lnTo>
                    <a:pt x="333908" y="20866"/>
                  </a:lnTo>
                  <a:lnTo>
                    <a:pt x="344347" y="20866"/>
                  </a:lnTo>
                  <a:lnTo>
                    <a:pt x="344347" y="10439"/>
                  </a:lnTo>
                  <a:lnTo>
                    <a:pt x="354774" y="10439"/>
                  </a:lnTo>
                  <a:lnTo>
                    <a:pt x="365213" y="10439"/>
                  </a:lnTo>
                  <a:lnTo>
                    <a:pt x="365213" y="20866"/>
                  </a:lnTo>
                  <a:lnTo>
                    <a:pt x="375640" y="20866"/>
                  </a:lnTo>
                  <a:lnTo>
                    <a:pt x="386080" y="20866"/>
                  </a:lnTo>
                  <a:lnTo>
                    <a:pt x="386080" y="10439"/>
                  </a:lnTo>
                  <a:lnTo>
                    <a:pt x="386080" y="0"/>
                  </a:lnTo>
                  <a:close/>
                </a:path>
                <a:path w="636904" h="20954">
                  <a:moveTo>
                    <a:pt x="417385" y="10426"/>
                  </a:moveTo>
                  <a:lnTo>
                    <a:pt x="406946" y="10426"/>
                  </a:lnTo>
                  <a:lnTo>
                    <a:pt x="406946" y="20866"/>
                  </a:lnTo>
                  <a:lnTo>
                    <a:pt x="417385" y="20866"/>
                  </a:lnTo>
                  <a:lnTo>
                    <a:pt x="417385" y="10426"/>
                  </a:lnTo>
                  <a:close/>
                </a:path>
                <a:path w="636904" h="20954">
                  <a:moveTo>
                    <a:pt x="490435" y="0"/>
                  </a:moveTo>
                  <a:lnTo>
                    <a:pt x="479996" y="0"/>
                  </a:lnTo>
                  <a:lnTo>
                    <a:pt x="469569" y="0"/>
                  </a:lnTo>
                  <a:lnTo>
                    <a:pt x="459130" y="0"/>
                  </a:lnTo>
                  <a:lnTo>
                    <a:pt x="459130" y="10439"/>
                  </a:lnTo>
                  <a:lnTo>
                    <a:pt x="469557" y="10439"/>
                  </a:lnTo>
                  <a:lnTo>
                    <a:pt x="479996" y="10439"/>
                  </a:lnTo>
                  <a:lnTo>
                    <a:pt x="490435" y="10439"/>
                  </a:lnTo>
                  <a:lnTo>
                    <a:pt x="490435" y="0"/>
                  </a:lnTo>
                  <a:close/>
                </a:path>
                <a:path w="636904" h="20954">
                  <a:moveTo>
                    <a:pt x="553046" y="0"/>
                  </a:moveTo>
                  <a:lnTo>
                    <a:pt x="553046" y="0"/>
                  </a:lnTo>
                  <a:lnTo>
                    <a:pt x="500862" y="0"/>
                  </a:lnTo>
                  <a:lnTo>
                    <a:pt x="500862" y="10439"/>
                  </a:lnTo>
                  <a:lnTo>
                    <a:pt x="553046" y="10439"/>
                  </a:lnTo>
                  <a:lnTo>
                    <a:pt x="553046" y="0"/>
                  </a:lnTo>
                  <a:close/>
                </a:path>
                <a:path w="636904" h="20954">
                  <a:moveTo>
                    <a:pt x="573913" y="0"/>
                  </a:moveTo>
                  <a:lnTo>
                    <a:pt x="563473" y="0"/>
                  </a:lnTo>
                  <a:lnTo>
                    <a:pt x="563473" y="10439"/>
                  </a:lnTo>
                  <a:lnTo>
                    <a:pt x="573913" y="10439"/>
                  </a:lnTo>
                  <a:lnTo>
                    <a:pt x="573913" y="0"/>
                  </a:lnTo>
                  <a:close/>
                </a:path>
                <a:path w="636904" h="20954">
                  <a:moveTo>
                    <a:pt x="615632" y="0"/>
                  </a:moveTo>
                  <a:lnTo>
                    <a:pt x="605218" y="0"/>
                  </a:lnTo>
                  <a:lnTo>
                    <a:pt x="594779" y="0"/>
                  </a:lnTo>
                  <a:lnTo>
                    <a:pt x="584339" y="0"/>
                  </a:lnTo>
                  <a:lnTo>
                    <a:pt x="584339" y="10439"/>
                  </a:lnTo>
                  <a:lnTo>
                    <a:pt x="594779" y="10439"/>
                  </a:lnTo>
                  <a:lnTo>
                    <a:pt x="605193" y="10439"/>
                  </a:lnTo>
                  <a:lnTo>
                    <a:pt x="615632" y="10439"/>
                  </a:lnTo>
                  <a:lnTo>
                    <a:pt x="615632" y="0"/>
                  </a:lnTo>
                  <a:close/>
                </a:path>
                <a:path w="636904" h="20954">
                  <a:moveTo>
                    <a:pt x="636524" y="0"/>
                  </a:moveTo>
                  <a:lnTo>
                    <a:pt x="626071" y="0"/>
                  </a:lnTo>
                  <a:lnTo>
                    <a:pt x="626071" y="10439"/>
                  </a:lnTo>
                  <a:lnTo>
                    <a:pt x="636524" y="10439"/>
                  </a:lnTo>
                  <a:lnTo>
                    <a:pt x="636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6401650" y="4260405"/>
              <a:ext cx="187960" cy="0"/>
            </a:xfrm>
            <a:custGeom>
              <a:avLst/>
              <a:gdLst/>
              <a:ahLst/>
              <a:cxnLst/>
              <a:rect l="l" t="t" r="r" b="b"/>
              <a:pathLst>
                <a:path w="187959">
                  <a:moveTo>
                    <a:pt x="0" y="0"/>
                  </a:moveTo>
                  <a:lnTo>
                    <a:pt x="187832" y="0"/>
                  </a:lnTo>
                </a:path>
              </a:pathLst>
            </a:custGeom>
            <a:ln w="10439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5952960" y="4265625"/>
              <a:ext cx="636905" cy="31750"/>
            </a:xfrm>
            <a:custGeom>
              <a:avLst/>
              <a:gdLst/>
              <a:ahLst/>
              <a:cxnLst/>
              <a:rect l="l" t="t" r="r" b="b"/>
              <a:pathLst>
                <a:path w="636904" h="31750">
                  <a:moveTo>
                    <a:pt x="10439" y="0"/>
                  </a:moveTo>
                  <a:lnTo>
                    <a:pt x="0" y="0"/>
                  </a:lnTo>
                  <a:lnTo>
                    <a:pt x="0" y="10439"/>
                  </a:lnTo>
                  <a:lnTo>
                    <a:pt x="0" y="20866"/>
                  </a:lnTo>
                  <a:lnTo>
                    <a:pt x="0" y="31305"/>
                  </a:lnTo>
                  <a:lnTo>
                    <a:pt x="10439" y="31305"/>
                  </a:lnTo>
                  <a:lnTo>
                    <a:pt x="10439" y="20878"/>
                  </a:lnTo>
                  <a:lnTo>
                    <a:pt x="10439" y="10439"/>
                  </a:lnTo>
                  <a:lnTo>
                    <a:pt x="10439" y="0"/>
                  </a:lnTo>
                  <a:close/>
                </a:path>
                <a:path w="636904" h="31750">
                  <a:moveTo>
                    <a:pt x="52171" y="0"/>
                  </a:moveTo>
                  <a:lnTo>
                    <a:pt x="41732" y="0"/>
                  </a:lnTo>
                  <a:lnTo>
                    <a:pt x="31305" y="0"/>
                  </a:lnTo>
                  <a:lnTo>
                    <a:pt x="20866" y="0"/>
                  </a:lnTo>
                  <a:lnTo>
                    <a:pt x="20866" y="10439"/>
                  </a:lnTo>
                  <a:lnTo>
                    <a:pt x="31292" y="10439"/>
                  </a:lnTo>
                  <a:lnTo>
                    <a:pt x="41732" y="10439"/>
                  </a:lnTo>
                  <a:lnTo>
                    <a:pt x="52171" y="10439"/>
                  </a:lnTo>
                  <a:lnTo>
                    <a:pt x="52171" y="0"/>
                  </a:lnTo>
                  <a:close/>
                </a:path>
                <a:path w="636904" h="31750">
                  <a:moveTo>
                    <a:pt x="73037" y="0"/>
                  </a:moveTo>
                  <a:lnTo>
                    <a:pt x="62598" y="0"/>
                  </a:lnTo>
                  <a:lnTo>
                    <a:pt x="62598" y="10439"/>
                  </a:lnTo>
                  <a:lnTo>
                    <a:pt x="62598" y="20878"/>
                  </a:lnTo>
                  <a:lnTo>
                    <a:pt x="73037" y="20878"/>
                  </a:lnTo>
                  <a:lnTo>
                    <a:pt x="73037" y="10439"/>
                  </a:lnTo>
                  <a:lnTo>
                    <a:pt x="73037" y="0"/>
                  </a:lnTo>
                  <a:close/>
                </a:path>
                <a:path w="636904" h="31750">
                  <a:moveTo>
                    <a:pt x="135648" y="0"/>
                  </a:moveTo>
                  <a:lnTo>
                    <a:pt x="135648" y="0"/>
                  </a:lnTo>
                  <a:lnTo>
                    <a:pt x="93903" y="0"/>
                  </a:lnTo>
                  <a:lnTo>
                    <a:pt x="93903" y="10439"/>
                  </a:lnTo>
                  <a:lnTo>
                    <a:pt x="104343" y="10439"/>
                  </a:lnTo>
                  <a:lnTo>
                    <a:pt x="114782" y="10439"/>
                  </a:lnTo>
                  <a:lnTo>
                    <a:pt x="114782" y="20878"/>
                  </a:lnTo>
                  <a:lnTo>
                    <a:pt x="125222" y="20878"/>
                  </a:lnTo>
                  <a:lnTo>
                    <a:pt x="125222" y="10439"/>
                  </a:lnTo>
                  <a:lnTo>
                    <a:pt x="135648" y="10439"/>
                  </a:lnTo>
                  <a:lnTo>
                    <a:pt x="135648" y="0"/>
                  </a:lnTo>
                  <a:close/>
                </a:path>
                <a:path w="636904" h="31750">
                  <a:moveTo>
                    <a:pt x="156514" y="0"/>
                  </a:moveTo>
                  <a:lnTo>
                    <a:pt x="146075" y="0"/>
                  </a:lnTo>
                  <a:lnTo>
                    <a:pt x="146075" y="10439"/>
                  </a:lnTo>
                  <a:lnTo>
                    <a:pt x="146075" y="20878"/>
                  </a:lnTo>
                  <a:lnTo>
                    <a:pt x="156514" y="20878"/>
                  </a:lnTo>
                  <a:lnTo>
                    <a:pt x="156514" y="10439"/>
                  </a:lnTo>
                  <a:lnTo>
                    <a:pt x="156514" y="0"/>
                  </a:lnTo>
                  <a:close/>
                </a:path>
                <a:path w="636904" h="31750">
                  <a:moveTo>
                    <a:pt x="187820" y="0"/>
                  </a:moveTo>
                  <a:lnTo>
                    <a:pt x="177393" y="0"/>
                  </a:lnTo>
                  <a:lnTo>
                    <a:pt x="166954" y="0"/>
                  </a:lnTo>
                  <a:lnTo>
                    <a:pt x="166954" y="10439"/>
                  </a:lnTo>
                  <a:lnTo>
                    <a:pt x="177380" y="10439"/>
                  </a:lnTo>
                  <a:lnTo>
                    <a:pt x="187820" y="10439"/>
                  </a:lnTo>
                  <a:lnTo>
                    <a:pt x="187820" y="0"/>
                  </a:lnTo>
                  <a:close/>
                </a:path>
                <a:path w="636904" h="31750">
                  <a:moveTo>
                    <a:pt x="260870" y="0"/>
                  </a:moveTo>
                  <a:lnTo>
                    <a:pt x="260870" y="0"/>
                  </a:lnTo>
                  <a:lnTo>
                    <a:pt x="198259" y="0"/>
                  </a:lnTo>
                  <a:lnTo>
                    <a:pt x="198259" y="10439"/>
                  </a:lnTo>
                  <a:lnTo>
                    <a:pt x="198259" y="20878"/>
                  </a:lnTo>
                  <a:lnTo>
                    <a:pt x="208699" y="20878"/>
                  </a:lnTo>
                  <a:lnTo>
                    <a:pt x="208699" y="10439"/>
                  </a:lnTo>
                  <a:lnTo>
                    <a:pt x="219125" y="10439"/>
                  </a:lnTo>
                  <a:lnTo>
                    <a:pt x="219125" y="20878"/>
                  </a:lnTo>
                  <a:lnTo>
                    <a:pt x="229565" y="20878"/>
                  </a:lnTo>
                  <a:lnTo>
                    <a:pt x="229565" y="10439"/>
                  </a:lnTo>
                  <a:lnTo>
                    <a:pt x="239991" y="10439"/>
                  </a:lnTo>
                  <a:lnTo>
                    <a:pt x="250431" y="10439"/>
                  </a:lnTo>
                  <a:lnTo>
                    <a:pt x="250431" y="20878"/>
                  </a:lnTo>
                  <a:lnTo>
                    <a:pt x="260870" y="20878"/>
                  </a:lnTo>
                  <a:lnTo>
                    <a:pt x="260870" y="10439"/>
                  </a:lnTo>
                  <a:lnTo>
                    <a:pt x="260870" y="0"/>
                  </a:lnTo>
                  <a:close/>
                </a:path>
                <a:path w="636904" h="31750">
                  <a:moveTo>
                    <a:pt x="281736" y="10439"/>
                  </a:moveTo>
                  <a:lnTo>
                    <a:pt x="271297" y="10439"/>
                  </a:lnTo>
                  <a:lnTo>
                    <a:pt x="271297" y="20878"/>
                  </a:lnTo>
                  <a:lnTo>
                    <a:pt x="281736" y="20878"/>
                  </a:lnTo>
                  <a:lnTo>
                    <a:pt x="281736" y="10439"/>
                  </a:lnTo>
                  <a:close/>
                </a:path>
                <a:path w="636904" h="31750">
                  <a:moveTo>
                    <a:pt x="354787" y="10439"/>
                  </a:moveTo>
                  <a:lnTo>
                    <a:pt x="344347" y="10439"/>
                  </a:lnTo>
                  <a:lnTo>
                    <a:pt x="344347" y="0"/>
                  </a:lnTo>
                  <a:lnTo>
                    <a:pt x="333908" y="0"/>
                  </a:lnTo>
                  <a:lnTo>
                    <a:pt x="281736" y="0"/>
                  </a:lnTo>
                  <a:lnTo>
                    <a:pt x="281736" y="10439"/>
                  </a:lnTo>
                  <a:lnTo>
                    <a:pt x="292163" y="10439"/>
                  </a:lnTo>
                  <a:lnTo>
                    <a:pt x="292163" y="20878"/>
                  </a:lnTo>
                  <a:lnTo>
                    <a:pt x="302602" y="20878"/>
                  </a:lnTo>
                  <a:lnTo>
                    <a:pt x="302602" y="10439"/>
                  </a:lnTo>
                  <a:lnTo>
                    <a:pt x="313042" y="10439"/>
                  </a:lnTo>
                  <a:lnTo>
                    <a:pt x="323469" y="10439"/>
                  </a:lnTo>
                  <a:lnTo>
                    <a:pt x="333908" y="10439"/>
                  </a:lnTo>
                  <a:lnTo>
                    <a:pt x="333908" y="20878"/>
                  </a:lnTo>
                  <a:lnTo>
                    <a:pt x="344347" y="20878"/>
                  </a:lnTo>
                  <a:lnTo>
                    <a:pt x="354787" y="20878"/>
                  </a:lnTo>
                  <a:lnTo>
                    <a:pt x="354787" y="10439"/>
                  </a:lnTo>
                  <a:close/>
                </a:path>
                <a:path w="636904" h="31750">
                  <a:moveTo>
                    <a:pt x="469569" y="0"/>
                  </a:moveTo>
                  <a:lnTo>
                    <a:pt x="459130" y="0"/>
                  </a:lnTo>
                  <a:lnTo>
                    <a:pt x="448691" y="0"/>
                  </a:lnTo>
                  <a:lnTo>
                    <a:pt x="448691" y="10439"/>
                  </a:lnTo>
                  <a:lnTo>
                    <a:pt x="438264" y="10439"/>
                  </a:lnTo>
                  <a:lnTo>
                    <a:pt x="438264" y="0"/>
                  </a:lnTo>
                  <a:lnTo>
                    <a:pt x="427824" y="0"/>
                  </a:lnTo>
                  <a:lnTo>
                    <a:pt x="417385" y="0"/>
                  </a:lnTo>
                  <a:lnTo>
                    <a:pt x="417385" y="10439"/>
                  </a:lnTo>
                  <a:lnTo>
                    <a:pt x="406958" y="10439"/>
                  </a:lnTo>
                  <a:lnTo>
                    <a:pt x="406958" y="0"/>
                  </a:lnTo>
                  <a:lnTo>
                    <a:pt x="396519" y="0"/>
                  </a:lnTo>
                  <a:lnTo>
                    <a:pt x="386080" y="0"/>
                  </a:lnTo>
                  <a:lnTo>
                    <a:pt x="375640" y="0"/>
                  </a:lnTo>
                  <a:lnTo>
                    <a:pt x="375640" y="10439"/>
                  </a:lnTo>
                  <a:lnTo>
                    <a:pt x="386080" y="10439"/>
                  </a:lnTo>
                  <a:lnTo>
                    <a:pt x="386080" y="20878"/>
                  </a:lnTo>
                  <a:lnTo>
                    <a:pt x="427824" y="20878"/>
                  </a:lnTo>
                  <a:lnTo>
                    <a:pt x="427824" y="10439"/>
                  </a:lnTo>
                  <a:lnTo>
                    <a:pt x="438251" y="10439"/>
                  </a:lnTo>
                  <a:lnTo>
                    <a:pt x="438251" y="20878"/>
                  </a:lnTo>
                  <a:lnTo>
                    <a:pt x="448691" y="20878"/>
                  </a:lnTo>
                  <a:lnTo>
                    <a:pt x="459130" y="20878"/>
                  </a:lnTo>
                  <a:lnTo>
                    <a:pt x="469569" y="20878"/>
                  </a:lnTo>
                  <a:lnTo>
                    <a:pt x="469569" y="10439"/>
                  </a:lnTo>
                  <a:lnTo>
                    <a:pt x="469569" y="0"/>
                  </a:lnTo>
                  <a:close/>
                </a:path>
                <a:path w="636904" h="31750">
                  <a:moveTo>
                    <a:pt x="500862" y="0"/>
                  </a:moveTo>
                  <a:lnTo>
                    <a:pt x="490423" y="0"/>
                  </a:lnTo>
                  <a:lnTo>
                    <a:pt x="490423" y="10439"/>
                  </a:lnTo>
                  <a:lnTo>
                    <a:pt x="490423" y="20878"/>
                  </a:lnTo>
                  <a:lnTo>
                    <a:pt x="500862" y="20878"/>
                  </a:lnTo>
                  <a:lnTo>
                    <a:pt x="500862" y="10439"/>
                  </a:lnTo>
                  <a:lnTo>
                    <a:pt x="500862" y="0"/>
                  </a:lnTo>
                  <a:close/>
                </a:path>
                <a:path w="636904" h="31750">
                  <a:moveTo>
                    <a:pt x="542607" y="0"/>
                  </a:moveTo>
                  <a:lnTo>
                    <a:pt x="532168" y="0"/>
                  </a:lnTo>
                  <a:lnTo>
                    <a:pt x="521741" y="0"/>
                  </a:lnTo>
                  <a:lnTo>
                    <a:pt x="511302" y="0"/>
                  </a:lnTo>
                  <a:lnTo>
                    <a:pt x="511302" y="10439"/>
                  </a:lnTo>
                  <a:lnTo>
                    <a:pt x="511302" y="20878"/>
                  </a:lnTo>
                  <a:lnTo>
                    <a:pt x="521728" y="20878"/>
                  </a:lnTo>
                  <a:lnTo>
                    <a:pt x="532168" y="20878"/>
                  </a:lnTo>
                  <a:lnTo>
                    <a:pt x="532168" y="10439"/>
                  </a:lnTo>
                  <a:lnTo>
                    <a:pt x="542607" y="10439"/>
                  </a:lnTo>
                  <a:lnTo>
                    <a:pt x="542607" y="0"/>
                  </a:lnTo>
                  <a:close/>
                </a:path>
                <a:path w="636904" h="31750">
                  <a:moveTo>
                    <a:pt x="573913" y="0"/>
                  </a:moveTo>
                  <a:lnTo>
                    <a:pt x="563473" y="0"/>
                  </a:lnTo>
                  <a:lnTo>
                    <a:pt x="563473" y="10439"/>
                  </a:lnTo>
                  <a:lnTo>
                    <a:pt x="563473" y="20878"/>
                  </a:lnTo>
                  <a:lnTo>
                    <a:pt x="573913" y="20878"/>
                  </a:lnTo>
                  <a:lnTo>
                    <a:pt x="573913" y="10439"/>
                  </a:lnTo>
                  <a:lnTo>
                    <a:pt x="573913" y="0"/>
                  </a:lnTo>
                  <a:close/>
                </a:path>
                <a:path w="636904" h="31750">
                  <a:moveTo>
                    <a:pt x="615632" y="0"/>
                  </a:moveTo>
                  <a:lnTo>
                    <a:pt x="605218" y="0"/>
                  </a:lnTo>
                  <a:lnTo>
                    <a:pt x="594779" y="0"/>
                  </a:lnTo>
                  <a:lnTo>
                    <a:pt x="584339" y="0"/>
                  </a:lnTo>
                  <a:lnTo>
                    <a:pt x="584339" y="10439"/>
                  </a:lnTo>
                  <a:lnTo>
                    <a:pt x="594779" y="10439"/>
                  </a:lnTo>
                  <a:lnTo>
                    <a:pt x="605193" y="10439"/>
                  </a:lnTo>
                  <a:lnTo>
                    <a:pt x="615632" y="10439"/>
                  </a:lnTo>
                  <a:lnTo>
                    <a:pt x="615632" y="0"/>
                  </a:lnTo>
                  <a:close/>
                </a:path>
                <a:path w="636904" h="31750">
                  <a:moveTo>
                    <a:pt x="636524" y="0"/>
                  </a:moveTo>
                  <a:lnTo>
                    <a:pt x="626071" y="0"/>
                  </a:lnTo>
                  <a:lnTo>
                    <a:pt x="626071" y="10439"/>
                  </a:lnTo>
                  <a:lnTo>
                    <a:pt x="626071" y="20878"/>
                  </a:lnTo>
                  <a:lnTo>
                    <a:pt x="636524" y="20878"/>
                  </a:lnTo>
                  <a:lnTo>
                    <a:pt x="636524" y="10439"/>
                  </a:lnTo>
                  <a:lnTo>
                    <a:pt x="636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5963386" y="4291711"/>
              <a:ext cx="626110" cy="0"/>
            </a:xfrm>
            <a:custGeom>
              <a:avLst/>
              <a:gdLst/>
              <a:ahLst/>
              <a:cxnLst/>
              <a:rect l="l" t="t" r="r" b="b"/>
              <a:pathLst>
                <a:path w="626109">
                  <a:moveTo>
                    <a:pt x="0" y="0"/>
                  </a:moveTo>
                  <a:lnTo>
                    <a:pt x="626097" y="0"/>
                  </a:lnTo>
                </a:path>
              </a:pathLst>
            </a:custGeom>
            <a:ln w="10439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5952960" y="4296930"/>
              <a:ext cx="636905" cy="31750"/>
            </a:xfrm>
            <a:custGeom>
              <a:avLst/>
              <a:gdLst/>
              <a:ahLst/>
              <a:cxnLst/>
              <a:rect l="l" t="t" r="r" b="b"/>
              <a:pathLst>
                <a:path w="636904" h="31750">
                  <a:moveTo>
                    <a:pt x="114782" y="0"/>
                  </a:moveTo>
                  <a:lnTo>
                    <a:pt x="104343" y="0"/>
                  </a:lnTo>
                  <a:lnTo>
                    <a:pt x="104343" y="10439"/>
                  </a:lnTo>
                  <a:lnTo>
                    <a:pt x="93916" y="10439"/>
                  </a:lnTo>
                  <a:lnTo>
                    <a:pt x="93916" y="0"/>
                  </a:lnTo>
                  <a:lnTo>
                    <a:pt x="83477" y="0"/>
                  </a:lnTo>
                  <a:lnTo>
                    <a:pt x="83477" y="10439"/>
                  </a:lnTo>
                  <a:lnTo>
                    <a:pt x="93903" y="10439"/>
                  </a:lnTo>
                  <a:lnTo>
                    <a:pt x="93903" y="20866"/>
                  </a:lnTo>
                  <a:lnTo>
                    <a:pt x="83477" y="20866"/>
                  </a:lnTo>
                  <a:lnTo>
                    <a:pt x="83477" y="10439"/>
                  </a:lnTo>
                  <a:lnTo>
                    <a:pt x="73037" y="10439"/>
                  </a:lnTo>
                  <a:lnTo>
                    <a:pt x="62611" y="10439"/>
                  </a:lnTo>
                  <a:lnTo>
                    <a:pt x="52171" y="10439"/>
                  </a:lnTo>
                  <a:lnTo>
                    <a:pt x="52171" y="20866"/>
                  </a:lnTo>
                  <a:lnTo>
                    <a:pt x="41732" y="20866"/>
                  </a:lnTo>
                  <a:lnTo>
                    <a:pt x="41732" y="10439"/>
                  </a:lnTo>
                  <a:lnTo>
                    <a:pt x="31305" y="10439"/>
                  </a:lnTo>
                  <a:lnTo>
                    <a:pt x="20866" y="10439"/>
                  </a:lnTo>
                  <a:lnTo>
                    <a:pt x="20866" y="20866"/>
                  </a:lnTo>
                  <a:lnTo>
                    <a:pt x="10439" y="20866"/>
                  </a:lnTo>
                  <a:lnTo>
                    <a:pt x="10439" y="10439"/>
                  </a:lnTo>
                  <a:lnTo>
                    <a:pt x="0" y="10439"/>
                  </a:lnTo>
                  <a:lnTo>
                    <a:pt x="0" y="20878"/>
                  </a:lnTo>
                  <a:lnTo>
                    <a:pt x="10426" y="20878"/>
                  </a:lnTo>
                  <a:lnTo>
                    <a:pt x="10426" y="31305"/>
                  </a:lnTo>
                  <a:lnTo>
                    <a:pt x="20866" y="31305"/>
                  </a:lnTo>
                  <a:lnTo>
                    <a:pt x="20866" y="20878"/>
                  </a:lnTo>
                  <a:lnTo>
                    <a:pt x="31292" y="20878"/>
                  </a:lnTo>
                  <a:lnTo>
                    <a:pt x="31292" y="31305"/>
                  </a:lnTo>
                  <a:lnTo>
                    <a:pt x="41732" y="31305"/>
                  </a:lnTo>
                  <a:lnTo>
                    <a:pt x="52171" y="31305"/>
                  </a:lnTo>
                  <a:lnTo>
                    <a:pt x="62611" y="31305"/>
                  </a:lnTo>
                  <a:lnTo>
                    <a:pt x="62611" y="20878"/>
                  </a:lnTo>
                  <a:lnTo>
                    <a:pt x="73037" y="20878"/>
                  </a:lnTo>
                  <a:lnTo>
                    <a:pt x="83477" y="20878"/>
                  </a:lnTo>
                  <a:lnTo>
                    <a:pt x="83477" y="31305"/>
                  </a:lnTo>
                  <a:lnTo>
                    <a:pt x="93903" y="31305"/>
                  </a:lnTo>
                  <a:lnTo>
                    <a:pt x="104343" y="31305"/>
                  </a:lnTo>
                  <a:lnTo>
                    <a:pt x="104343" y="20878"/>
                  </a:lnTo>
                  <a:lnTo>
                    <a:pt x="114782" y="20878"/>
                  </a:lnTo>
                  <a:lnTo>
                    <a:pt x="114782" y="10439"/>
                  </a:lnTo>
                  <a:lnTo>
                    <a:pt x="114782" y="0"/>
                  </a:lnTo>
                  <a:close/>
                </a:path>
                <a:path w="636904" h="31750">
                  <a:moveTo>
                    <a:pt x="135648" y="20866"/>
                  </a:moveTo>
                  <a:lnTo>
                    <a:pt x="125209" y="20866"/>
                  </a:lnTo>
                  <a:lnTo>
                    <a:pt x="125209" y="31305"/>
                  </a:lnTo>
                  <a:lnTo>
                    <a:pt x="135648" y="31305"/>
                  </a:lnTo>
                  <a:lnTo>
                    <a:pt x="135648" y="20866"/>
                  </a:lnTo>
                  <a:close/>
                </a:path>
                <a:path w="636904" h="31750">
                  <a:moveTo>
                    <a:pt x="156514" y="10439"/>
                  </a:moveTo>
                  <a:lnTo>
                    <a:pt x="146088" y="10439"/>
                  </a:lnTo>
                  <a:lnTo>
                    <a:pt x="146088" y="0"/>
                  </a:lnTo>
                  <a:lnTo>
                    <a:pt x="135648" y="0"/>
                  </a:lnTo>
                  <a:lnTo>
                    <a:pt x="125209" y="0"/>
                  </a:lnTo>
                  <a:lnTo>
                    <a:pt x="125209" y="10439"/>
                  </a:lnTo>
                  <a:lnTo>
                    <a:pt x="135648" y="10439"/>
                  </a:lnTo>
                  <a:lnTo>
                    <a:pt x="146075" y="10439"/>
                  </a:lnTo>
                  <a:lnTo>
                    <a:pt x="146075" y="20866"/>
                  </a:lnTo>
                  <a:lnTo>
                    <a:pt x="146075" y="31305"/>
                  </a:lnTo>
                  <a:lnTo>
                    <a:pt x="156514" y="31305"/>
                  </a:lnTo>
                  <a:lnTo>
                    <a:pt x="156514" y="20878"/>
                  </a:lnTo>
                  <a:lnTo>
                    <a:pt x="156514" y="10439"/>
                  </a:lnTo>
                  <a:close/>
                </a:path>
                <a:path w="636904" h="31750">
                  <a:moveTo>
                    <a:pt x="198259" y="0"/>
                  </a:moveTo>
                  <a:lnTo>
                    <a:pt x="187820" y="0"/>
                  </a:lnTo>
                  <a:lnTo>
                    <a:pt x="187820" y="10439"/>
                  </a:lnTo>
                  <a:lnTo>
                    <a:pt x="187820" y="20866"/>
                  </a:lnTo>
                  <a:lnTo>
                    <a:pt x="177393" y="20866"/>
                  </a:lnTo>
                  <a:lnTo>
                    <a:pt x="177393" y="10439"/>
                  </a:lnTo>
                  <a:lnTo>
                    <a:pt x="166954" y="10439"/>
                  </a:lnTo>
                  <a:lnTo>
                    <a:pt x="166954" y="20866"/>
                  </a:lnTo>
                  <a:lnTo>
                    <a:pt x="166954" y="31305"/>
                  </a:lnTo>
                  <a:lnTo>
                    <a:pt x="177380" y="31305"/>
                  </a:lnTo>
                  <a:lnTo>
                    <a:pt x="187820" y="31305"/>
                  </a:lnTo>
                  <a:lnTo>
                    <a:pt x="198259" y="31305"/>
                  </a:lnTo>
                  <a:lnTo>
                    <a:pt x="198259" y="20878"/>
                  </a:lnTo>
                  <a:lnTo>
                    <a:pt x="198259" y="10439"/>
                  </a:lnTo>
                  <a:lnTo>
                    <a:pt x="198259" y="0"/>
                  </a:lnTo>
                  <a:close/>
                </a:path>
                <a:path w="636904" h="31750">
                  <a:moveTo>
                    <a:pt x="250431" y="20866"/>
                  </a:moveTo>
                  <a:lnTo>
                    <a:pt x="240004" y="20866"/>
                  </a:lnTo>
                  <a:lnTo>
                    <a:pt x="240004" y="10439"/>
                  </a:lnTo>
                  <a:lnTo>
                    <a:pt x="229565" y="10439"/>
                  </a:lnTo>
                  <a:lnTo>
                    <a:pt x="229565" y="0"/>
                  </a:lnTo>
                  <a:lnTo>
                    <a:pt x="219125" y="0"/>
                  </a:lnTo>
                  <a:lnTo>
                    <a:pt x="219125" y="10439"/>
                  </a:lnTo>
                  <a:lnTo>
                    <a:pt x="208686" y="10439"/>
                  </a:lnTo>
                  <a:lnTo>
                    <a:pt x="208686" y="20866"/>
                  </a:lnTo>
                  <a:lnTo>
                    <a:pt x="208686" y="31305"/>
                  </a:lnTo>
                  <a:lnTo>
                    <a:pt x="219125" y="31305"/>
                  </a:lnTo>
                  <a:lnTo>
                    <a:pt x="219125" y="20878"/>
                  </a:lnTo>
                  <a:lnTo>
                    <a:pt x="229565" y="20878"/>
                  </a:lnTo>
                  <a:lnTo>
                    <a:pt x="239991" y="20878"/>
                  </a:lnTo>
                  <a:lnTo>
                    <a:pt x="239991" y="31305"/>
                  </a:lnTo>
                  <a:lnTo>
                    <a:pt x="250431" y="31305"/>
                  </a:lnTo>
                  <a:lnTo>
                    <a:pt x="250431" y="20866"/>
                  </a:lnTo>
                  <a:close/>
                </a:path>
                <a:path w="636904" h="31750">
                  <a:moveTo>
                    <a:pt x="281736" y="0"/>
                  </a:moveTo>
                  <a:lnTo>
                    <a:pt x="271297" y="0"/>
                  </a:lnTo>
                  <a:lnTo>
                    <a:pt x="271297" y="10439"/>
                  </a:lnTo>
                  <a:lnTo>
                    <a:pt x="281736" y="10439"/>
                  </a:lnTo>
                  <a:lnTo>
                    <a:pt x="281736" y="0"/>
                  </a:lnTo>
                  <a:close/>
                </a:path>
                <a:path w="636904" h="31750">
                  <a:moveTo>
                    <a:pt x="365213" y="10439"/>
                  </a:moveTo>
                  <a:lnTo>
                    <a:pt x="354787" y="10439"/>
                  </a:lnTo>
                  <a:lnTo>
                    <a:pt x="344347" y="10439"/>
                  </a:lnTo>
                  <a:lnTo>
                    <a:pt x="344347" y="0"/>
                  </a:lnTo>
                  <a:lnTo>
                    <a:pt x="333908" y="0"/>
                  </a:lnTo>
                  <a:lnTo>
                    <a:pt x="333908" y="10439"/>
                  </a:lnTo>
                  <a:lnTo>
                    <a:pt x="323481" y="10439"/>
                  </a:lnTo>
                  <a:lnTo>
                    <a:pt x="313042" y="10439"/>
                  </a:lnTo>
                  <a:lnTo>
                    <a:pt x="302602" y="10439"/>
                  </a:lnTo>
                  <a:lnTo>
                    <a:pt x="302602" y="0"/>
                  </a:lnTo>
                  <a:lnTo>
                    <a:pt x="292163" y="0"/>
                  </a:lnTo>
                  <a:lnTo>
                    <a:pt x="292163" y="10439"/>
                  </a:lnTo>
                  <a:lnTo>
                    <a:pt x="292163" y="20866"/>
                  </a:lnTo>
                  <a:lnTo>
                    <a:pt x="281736" y="20866"/>
                  </a:lnTo>
                  <a:lnTo>
                    <a:pt x="271297" y="20866"/>
                  </a:lnTo>
                  <a:lnTo>
                    <a:pt x="271297" y="31305"/>
                  </a:lnTo>
                  <a:lnTo>
                    <a:pt x="313042" y="31305"/>
                  </a:lnTo>
                  <a:lnTo>
                    <a:pt x="313042" y="20878"/>
                  </a:lnTo>
                  <a:lnTo>
                    <a:pt x="365213" y="20878"/>
                  </a:lnTo>
                  <a:lnTo>
                    <a:pt x="365213" y="10439"/>
                  </a:lnTo>
                  <a:close/>
                </a:path>
                <a:path w="636904" h="31750">
                  <a:moveTo>
                    <a:pt x="406958" y="0"/>
                  </a:moveTo>
                  <a:lnTo>
                    <a:pt x="406958" y="0"/>
                  </a:lnTo>
                  <a:lnTo>
                    <a:pt x="365213" y="0"/>
                  </a:lnTo>
                  <a:lnTo>
                    <a:pt x="365213" y="10439"/>
                  </a:lnTo>
                  <a:lnTo>
                    <a:pt x="375640" y="10439"/>
                  </a:lnTo>
                  <a:lnTo>
                    <a:pt x="386080" y="10439"/>
                  </a:lnTo>
                  <a:lnTo>
                    <a:pt x="386080" y="20878"/>
                  </a:lnTo>
                  <a:lnTo>
                    <a:pt x="396519" y="20878"/>
                  </a:lnTo>
                  <a:lnTo>
                    <a:pt x="396519" y="10439"/>
                  </a:lnTo>
                  <a:lnTo>
                    <a:pt x="406958" y="10439"/>
                  </a:lnTo>
                  <a:lnTo>
                    <a:pt x="406958" y="0"/>
                  </a:lnTo>
                  <a:close/>
                </a:path>
                <a:path w="636904" h="31750">
                  <a:moveTo>
                    <a:pt x="448691" y="0"/>
                  </a:moveTo>
                  <a:lnTo>
                    <a:pt x="438251" y="0"/>
                  </a:lnTo>
                  <a:lnTo>
                    <a:pt x="438251" y="10439"/>
                  </a:lnTo>
                  <a:lnTo>
                    <a:pt x="427824" y="10439"/>
                  </a:lnTo>
                  <a:lnTo>
                    <a:pt x="427824" y="0"/>
                  </a:lnTo>
                  <a:lnTo>
                    <a:pt x="417385" y="0"/>
                  </a:lnTo>
                  <a:lnTo>
                    <a:pt x="417385" y="10439"/>
                  </a:lnTo>
                  <a:lnTo>
                    <a:pt x="417385" y="20878"/>
                  </a:lnTo>
                  <a:lnTo>
                    <a:pt x="427824" y="20878"/>
                  </a:lnTo>
                  <a:lnTo>
                    <a:pt x="438251" y="20878"/>
                  </a:lnTo>
                  <a:lnTo>
                    <a:pt x="448691" y="20878"/>
                  </a:lnTo>
                  <a:lnTo>
                    <a:pt x="448691" y="10439"/>
                  </a:lnTo>
                  <a:lnTo>
                    <a:pt x="448691" y="0"/>
                  </a:lnTo>
                  <a:close/>
                </a:path>
                <a:path w="636904" h="31750">
                  <a:moveTo>
                    <a:pt x="500862" y="10439"/>
                  </a:moveTo>
                  <a:lnTo>
                    <a:pt x="490435" y="10439"/>
                  </a:lnTo>
                  <a:lnTo>
                    <a:pt x="490435" y="0"/>
                  </a:lnTo>
                  <a:lnTo>
                    <a:pt x="479996" y="0"/>
                  </a:lnTo>
                  <a:lnTo>
                    <a:pt x="469557" y="0"/>
                  </a:lnTo>
                  <a:lnTo>
                    <a:pt x="469557" y="10439"/>
                  </a:lnTo>
                  <a:lnTo>
                    <a:pt x="479996" y="10439"/>
                  </a:lnTo>
                  <a:lnTo>
                    <a:pt x="479996" y="20878"/>
                  </a:lnTo>
                  <a:lnTo>
                    <a:pt x="490423" y="20878"/>
                  </a:lnTo>
                  <a:lnTo>
                    <a:pt x="500862" y="20878"/>
                  </a:lnTo>
                  <a:lnTo>
                    <a:pt x="500862" y="10439"/>
                  </a:lnTo>
                  <a:close/>
                </a:path>
                <a:path w="636904" h="31750">
                  <a:moveTo>
                    <a:pt x="553046" y="0"/>
                  </a:moveTo>
                  <a:lnTo>
                    <a:pt x="553046" y="0"/>
                  </a:lnTo>
                  <a:lnTo>
                    <a:pt x="500862" y="0"/>
                  </a:lnTo>
                  <a:lnTo>
                    <a:pt x="500862" y="10439"/>
                  </a:lnTo>
                  <a:lnTo>
                    <a:pt x="511302" y="10439"/>
                  </a:lnTo>
                  <a:lnTo>
                    <a:pt x="511302" y="20878"/>
                  </a:lnTo>
                  <a:lnTo>
                    <a:pt x="521741" y="20878"/>
                  </a:lnTo>
                  <a:lnTo>
                    <a:pt x="521741" y="10439"/>
                  </a:lnTo>
                  <a:lnTo>
                    <a:pt x="532168" y="10439"/>
                  </a:lnTo>
                  <a:lnTo>
                    <a:pt x="542607" y="10439"/>
                  </a:lnTo>
                  <a:lnTo>
                    <a:pt x="553046" y="10439"/>
                  </a:lnTo>
                  <a:lnTo>
                    <a:pt x="553046" y="0"/>
                  </a:lnTo>
                  <a:close/>
                </a:path>
                <a:path w="636904" h="31750">
                  <a:moveTo>
                    <a:pt x="573913" y="10439"/>
                  </a:moveTo>
                  <a:lnTo>
                    <a:pt x="563473" y="10439"/>
                  </a:lnTo>
                  <a:lnTo>
                    <a:pt x="563473" y="20878"/>
                  </a:lnTo>
                  <a:lnTo>
                    <a:pt x="573913" y="20878"/>
                  </a:lnTo>
                  <a:lnTo>
                    <a:pt x="573913" y="10439"/>
                  </a:lnTo>
                  <a:close/>
                </a:path>
                <a:path w="636904" h="31750">
                  <a:moveTo>
                    <a:pt x="605218" y="10439"/>
                  </a:moveTo>
                  <a:lnTo>
                    <a:pt x="594779" y="10439"/>
                  </a:lnTo>
                  <a:lnTo>
                    <a:pt x="594779" y="20878"/>
                  </a:lnTo>
                  <a:lnTo>
                    <a:pt x="605218" y="20878"/>
                  </a:lnTo>
                  <a:lnTo>
                    <a:pt x="605218" y="10439"/>
                  </a:lnTo>
                  <a:close/>
                </a:path>
                <a:path w="636904" h="31750">
                  <a:moveTo>
                    <a:pt x="636524" y="10439"/>
                  </a:moveTo>
                  <a:lnTo>
                    <a:pt x="626071" y="10439"/>
                  </a:lnTo>
                  <a:lnTo>
                    <a:pt x="615632" y="10439"/>
                  </a:lnTo>
                  <a:lnTo>
                    <a:pt x="615632" y="20878"/>
                  </a:lnTo>
                  <a:lnTo>
                    <a:pt x="626071" y="20878"/>
                  </a:lnTo>
                  <a:lnTo>
                    <a:pt x="636524" y="20878"/>
                  </a:lnTo>
                  <a:lnTo>
                    <a:pt x="636524" y="1043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5952960" y="4317796"/>
              <a:ext cx="636905" cy="31750"/>
            </a:xfrm>
            <a:custGeom>
              <a:avLst/>
              <a:gdLst/>
              <a:ahLst/>
              <a:cxnLst/>
              <a:rect l="l" t="t" r="r" b="b"/>
              <a:pathLst>
                <a:path w="636904" h="31750">
                  <a:moveTo>
                    <a:pt x="52171" y="10439"/>
                  </a:moveTo>
                  <a:lnTo>
                    <a:pt x="52171" y="10439"/>
                  </a:lnTo>
                  <a:lnTo>
                    <a:pt x="0" y="10439"/>
                  </a:lnTo>
                  <a:lnTo>
                    <a:pt x="0" y="20878"/>
                  </a:lnTo>
                  <a:lnTo>
                    <a:pt x="10426" y="20878"/>
                  </a:lnTo>
                  <a:lnTo>
                    <a:pt x="20866" y="20878"/>
                  </a:lnTo>
                  <a:lnTo>
                    <a:pt x="20866" y="31305"/>
                  </a:lnTo>
                  <a:lnTo>
                    <a:pt x="31305" y="31305"/>
                  </a:lnTo>
                  <a:lnTo>
                    <a:pt x="31305" y="20878"/>
                  </a:lnTo>
                  <a:lnTo>
                    <a:pt x="41732" y="20878"/>
                  </a:lnTo>
                  <a:lnTo>
                    <a:pt x="52171" y="20878"/>
                  </a:lnTo>
                  <a:lnTo>
                    <a:pt x="52171" y="10439"/>
                  </a:lnTo>
                  <a:close/>
                </a:path>
                <a:path w="636904" h="31750">
                  <a:moveTo>
                    <a:pt x="73037" y="10439"/>
                  </a:moveTo>
                  <a:lnTo>
                    <a:pt x="62598" y="10439"/>
                  </a:lnTo>
                  <a:lnTo>
                    <a:pt x="62598" y="20878"/>
                  </a:lnTo>
                  <a:lnTo>
                    <a:pt x="73037" y="20878"/>
                  </a:lnTo>
                  <a:lnTo>
                    <a:pt x="73037" y="10439"/>
                  </a:lnTo>
                  <a:close/>
                </a:path>
                <a:path w="636904" h="31750">
                  <a:moveTo>
                    <a:pt x="135648" y="10439"/>
                  </a:moveTo>
                  <a:lnTo>
                    <a:pt x="125222" y="10439"/>
                  </a:lnTo>
                  <a:lnTo>
                    <a:pt x="114782" y="10439"/>
                  </a:lnTo>
                  <a:lnTo>
                    <a:pt x="104343" y="10439"/>
                  </a:lnTo>
                  <a:lnTo>
                    <a:pt x="104343" y="20878"/>
                  </a:lnTo>
                  <a:lnTo>
                    <a:pt x="114782" y="20878"/>
                  </a:lnTo>
                  <a:lnTo>
                    <a:pt x="125209" y="20878"/>
                  </a:lnTo>
                  <a:lnTo>
                    <a:pt x="125209" y="31305"/>
                  </a:lnTo>
                  <a:lnTo>
                    <a:pt x="135648" y="31305"/>
                  </a:lnTo>
                  <a:lnTo>
                    <a:pt x="135648" y="20878"/>
                  </a:lnTo>
                  <a:lnTo>
                    <a:pt x="135648" y="10439"/>
                  </a:lnTo>
                  <a:close/>
                </a:path>
                <a:path w="636904" h="31750">
                  <a:moveTo>
                    <a:pt x="166954" y="20866"/>
                  </a:moveTo>
                  <a:lnTo>
                    <a:pt x="156514" y="20866"/>
                  </a:lnTo>
                  <a:lnTo>
                    <a:pt x="156514" y="10439"/>
                  </a:lnTo>
                  <a:lnTo>
                    <a:pt x="146075" y="10439"/>
                  </a:lnTo>
                  <a:lnTo>
                    <a:pt x="146075" y="20866"/>
                  </a:lnTo>
                  <a:lnTo>
                    <a:pt x="146075" y="31305"/>
                  </a:lnTo>
                  <a:lnTo>
                    <a:pt x="156514" y="31305"/>
                  </a:lnTo>
                  <a:lnTo>
                    <a:pt x="166954" y="31305"/>
                  </a:lnTo>
                  <a:lnTo>
                    <a:pt x="166954" y="20866"/>
                  </a:lnTo>
                  <a:close/>
                </a:path>
                <a:path w="636904" h="31750">
                  <a:moveTo>
                    <a:pt x="208699" y="10439"/>
                  </a:moveTo>
                  <a:lnTo>
                    <a:pt x="198259" y="10439"/>
                  </a:lnTo>
                  <a:lnTo>
                    <a:pt x="187820" y="10439"/>
                  </a:lnTo>
                  <a:lnTo>
                    <a:pt x="177380" y="10439"/>
                  </a:lnTo>
                  <a:lnTo>
                    <a:pt x="177380" y="20866"/>
                  </a:lnTo>
                  <a:lnTo>
                    <a:pt x="177380" y="31305"/>
                  </a:lnTo>
                  <a:lnTo>
                    <a:pt x="187820" y="31305"/>
                  </a:lnTo>
                  <a:lnTo>
                    <a:pt x="187820" y="20878"/>
                  </a:lnTo>
                  <a:lnTo>
                    <a:pt x="198259" y="20878"/>
                  </a:lnTo>
                  <a:lnTo>
                    <a:pt x="198259" y="31305"/>
                  </a:lnTo>
                  <a:lnTo>
                    <a:pt x="208699" y="31305"/>
                  </a:lnTo>
                  <a:lnTo>
                    <a:pt x="208699" y="20878"/>
                  </a:lnTo>
                  <a:lnTo>
                    <a:pt x="208699" y="10439"/>
                  </a:lnTo>
                  <a:close/>
                </a:path>
                <a:path w="636904" h="31750">
                  <a:moveTo>
                    <a:pt x="365213" y="10439"/>
                  </a:moveTo>
                  <a:lnTo>
                    <a:pt x="354774" y="10439"/>
                  </a:lnTo>
                  <a:lnTo>
                    <a:pt x="354774" y="20866"/>
                  </a:lnTo>
                  <a:lnTo>
                    <a:pt x="344347" y="20866"/>
                  </a:lnTo>
                  <a:lnTo>
                    <a:pt x="344347" y="10439"/>
                  </a:lnTo>
                  <a:lnTo>
                    <a:pt x="344347" y="0"/>
                  </a:lnTo>
                  <a:lnTo>
                    <a:pt x="333908" y="0"/>
                  </a:lnTo>
                  <a:lnTo>
                    <a:pt x="323481" y="0"/>
                  </a:lnTo>
                  <a:lnTo>
                    <a:pt x="313042" y="0"/>
                  </a:lnTo>
                  <a:lnTo>
                    <a:pt x="302602" y="0"/>
                  </a:lnTo>
                  <a:lnTo>
                    <a:pt x="302602" y="10439"/>
                  </a:lnTo>
                  <a:lnTo>
                    <a:pt x="292176" y="10439"/>
                  </a:lnTo>
                  <a:lnTo>
                    <a:pt x="281736" y="10439"/>
                  </a:lnTo>
                  <a:lnTo>
                    <a:pt x="271297" y="10439"/>
                  </a:lnTo>
                  <a:lnTo>
                    <a:pt x="271297" y="20866"/>
                  </a:lnTo>
                  <a:lnTo>
                    <a:pt x="260870" y="20866"/>
                  </a:lnTo>
                  <a:lnTo>
                    <a:pt x="260870" y="10439"/>
                  </a:lnTo>
                  <a:lnTo>
                    <a:pt x="250431" y="10439"/>
                  </a:lnTo>
                  <a:lnTo>
                    <a:pt x="239991" y="10439"/>
                  </a:lnTo>
                  <a:lnTo>
                    <a:pt x="239991" y="20866"/>
                  </a:lnTo>
                  <a:lnTo>
                    <a:pt x="229565" y="20866"/>
                  </a:lnTo>
                  <a:lnTo>
                    <a:pt x="229565" y="31305"/>
                  </a:lnTo>
                  <a:lnTo>
                    <a:pt x="240004" y="31305"/>
                  </a:lnTo>
                  <a:lnTo>
                    <a:pt x="240004" y="20878"/>
                  </a:lnTo>
                  <a:lnTo>
                    <a:pt x="250431" y="20878"/>
                  </a:lnTo>
                  <a:lnTo>
                    <a:pt x="250431" y="31305"/>
                  </a:lnTo>
                  <a:lnTo>
                    <a:pt x="260858" y="31305"/>
                  </a:lnTo>
                  <a:lnTo>
                    <a:pt x="260870" y="31305"/>
                  </a:lnTo>
                  <a:lnTo>
                    <a:pt x="302602" y="31305"/>
                  </a:lnTo>
                  <a:lnTo>
                    <a:pt x="302602" y="20878"/>
                  </a:lnTo>
                  <a:lnTo>
                    <a:pt x="313042" y="20878"/>
                  </a:lnTo>
                  <a:lnTo>
                    <a:pt x="313042" y="10439"/>
                  </a:lnTo>
                  <a:lnTo>
                    <a:pt x="323469" y="10439"/>
                  </a:lnTo>
                  <a:lnTo>
                    <a:pt x="333908" y="10439"/>
                  </a:lnTo>
                  <a:lnTo>
                    <a:pt x="333908" y="20878"/>
                  </a:lnTo>
                  <a:lnTo>
                    <a:pt x="344347" y="20878"/>
                  </a:lnTo>
                  <a:lnTo>
                    <a:pt x="344347" y="31305"/>
                  </a:lnTo>
                  <a:lnTo>
                    <a:pt x="354787" y="31305"/>
                  </a:lnTo>
                  <a:lnTo>
                    <a:pt x="354787" y="20878"/>
                  </a:lnTo>
                  <a:lnTo>
                    <a:pt x="365213" y="20878"/>
                  </a:lnTo>
                  <a:lnTo>
                    <a:pt x="365213" y="10439"/>
                  </a:lnTo>
                  <a:close/>
                </a:path>
                <a:path w="636904" h="31750">
                  <a:moveTo>
                    <a:pt x="521741" y="0"/>
                  </a:moveTo>
                  <a:lnTo>
                    <a:pt x="511302" y="0"/>
                  </a:lnTo>
                  <a:lnTo>
                    <a:pt x="500862" y="0"/>
                  </a:lnTo>
                  <a:lnTo>
                    <a:pt x="490423" y="0"/>
                  </a:lnTo>
                  <a:lnTo>
                    <a:pt x="490423" y="10439"/>
                  </a:lnTo>
                  <a:lnTo>
                    <a:pt x="479996" y="10439"/>
                  </a:lnTo>
                  <a:lnTo>
                    <a:pt x="469569" y="10439"/>
                  </a:lnTo>
                  <a:lnTo>
                    <a:pt x="469569" y="0"/>
                  </a:lnTo>
                  <a:lnTo>
                    <a:pt x="469557" y="10439"/>
                  </a:lnTo>
                  <a:lnTo>
                    <a:pt x="469557" y="20866"/>
                  </a:lnTo>
                  <a:lnTo>
                    <a:pt x="459130" y="20866"/>
                  </a:lnTo>
                  <a:lnTo>
                    <a:pt x="459130" y="10439"/>
                  </a:lnTo>
                  <a:lnTo>
                    <a:pt x="469557" y="10439"/>
                  </a:lnTo>
                  <a:lnTo>
                    <a:pt x="469557" y="0"/>
                  </a:lnTo>
                  <a:lnTo>
                    <a:pt x="427824" y="0"/>
                  </a:lnTo>
                  <a:lnTo>
                    <a:pt x="427824" y="10439"/>
                  </a:lnTo>
                  <a:lnTo>
                    <a:pt x="417385" y="10439"/>
                  </a:lnTo>
                  <a:lnTo>
                    <a:pt x="417385" y="0"/>
                  </a:lnTo>
                  <a:lnTo>
                    <a:pt x="406946" y="0"/>
                  </a:lnTo>
                  <a:lnTo>
                    <a:pt x="406946" y="10439"/>
                  </a:lnTo>
                  <a:lnTo>
                    <a:pt x="406946" y="20866"/>
                  </a:lnTo>
                  <a:lnTo>
                    <a:pt x="396519" y="20866"/>
                  </a:lnTo>
                  <a:lnTo>
                    <a:pt x="396519" y="10439"/>
                  </a:lnTo>
                  <a:lnTo>
                    <a:pt x="396519" y="0"/>
                  </a:lnTo>
                  <a:lnTo>
                    <a:pt x="386080" y="0"/>
                  </a:lnTo>
                  <a:lnTo>
                    <a:pt x="375653" y="0"/>
                  </a:lnTo>
                  <a:lnTo>
                    <a:pt x="365213" y="0"/>
                  </a:lnTo>
                  <a:lnTo>
                    <a:pt x="365213" y="10439"/>
                  </a:lnTo>
                  <a:lnTo>
                    <a:pt x="375640" y="10439"/>
                  </a:lnTo>
                  <a:lnTo>
                    <a:pt x="386080" y="10439"/>
                  </a:lnTo>
                  <a:lnTo>
                    <a:pt x="386080" y="20866"/>
                  </a:lnTo>
                  <a:lnTo>
                    <a:pt x="375640" y="20866"/>
                  </a:lnTo>
                  <a:lnTo>
                    <a:pt x="375640" y="31305"/>
                  </a:lnTo>
                  <a:lnTo>
                    <a:pt x="386080" y="31305"/>
                  </a:lnTo>
                  <a:lnTo>
                    <a:pt x="386080" y="20878"/>
                  </a:lnTo>
                  <a:lnTo>
                    <a:pt x="396519" y="20878"/>
                  </a:lnTo>
                  <a:lnTo>
                    <a:pt x="396519" y="31305"/>
                  </a:lnTo>
                  <a:lnTo>
                    <a:pt x="406958" y="31305"/>
                  </a:lnTo>
                  <a:lnTo>
                    <a:pt x="406958" y="20878"/>
                  </a:lnTo>
                  <a:lnTo>
                    <a:pt x="417385" y="20878"/>
                  </a:lnTo>
                  <a:lnTo>
                    <a:pt x="427824" y="20878"/>
                  </a:lnTo>
                  <a:lnTo>
                    <a:pt x="438251" y="20878"/>
                  </a:lnTo>
                  <a:lnTo>
                    <a:pt x="448691" y="20878"/>
                  </a:lnTo>
                  <a:lnTo>
                    <a:pt x="448691" y="31305"/>
                  </a:lnTo>
                  <a:lnTo>
                    <a:pt x="459130" y="31305"/>
                  </a:lnTo>
                  <a:lnTo>
                    <a:pt x="469557" y="31305"/>
                  </a:lnTo>
                  <a:lnTo>
                    <a:pt x="479996" y="31305"/>
                  </a:lnTo>
                  <a:lnTo>
                    <a:pt x="479996" y="20878"/>
                  </a:lnTo>
                  <a:lnTo>
                    <a:pt x="490435" y="20878"/>
                  </a:lnTo>
                  <a:lnTo>
                    <a:pt x="490435" y="10439"/>
                  </a:lnTo>
                  <a:lnTo>
                    <a:pt x="500862" y="10439"/>
                  </a:lnTo>
                  <a:lnTo>
                    <a:pt x="500862" y="20878"/>
                  </a:lnTo>
                  <a:lnTo>
                    <a:pt x="511302" y="20878"/>
                  </a:lnTo>
                  <a:lnTo>
                    <a:pt x="511302" y="10439"/>
                  </a:lnTo>
                  <a:lnTo>
                    <a:pt x="521741" y="10439"/>
                  </a:lnTo>
                  <a:lnTo>
                    <a:pt x="521741" y="0"/>
                  </a:lnTo>
                  <a:close/>
                </a:path>
                <a:path w="636904" h="31750">
                  <a:moveTo>
                    <a:pt x="594779" y="0"/>
                  </a:moveTo>
                  <a:lnTo>
                    <a:pt x="594779" y="0"/>
                  </a:lnTo>
                  <a:lnTo>
                    <a:pt x="553034" y="0"/>
                  </a:lnTo>
                  <a:lnTo>
                    <a:pt x="553034" y="10439"/>
                  </a:lnTo>
                  <a:lnTo>
                    <a:pt x="563473" y="10439"/>
                  </a:lnTo>
                  <a:lnTo>
                    <a:pt x="563473" y="20878"/>
                  </a:lnTo>
                  <a:lnTo>
                    <a:pt x="573913" y="20878"/>
                  </a:lnTo>
                  <a:lnTo>
                    <a:pt x="584352" y="20878"/>
                  </a:lnTo>
                  <a:lnTo>
                    <a:pt x="584352" y="10439"/>
                  </a:lnTo>
                  <a:lnTo>
                    <a:pt x="594779" y="10439"/>
                  </a:lnTo>
                  <a:lnTo>
                    <a:pt x="594779" y="0"/>
                  </a:lnTo>
                  <a:close/>
                </a:path>
                <a:path w="636904" h="31750">
                  <a:moveTo>
                    <a:pt x="636524" y="0"/>
                  </a:moveTo>
                  <a:lnTo>
                    <a:pt x="626071" y="0"/>
                  </a:lnTo>
                  <a:lnTo>
                    <a:pt x="615632" y="0"/>
                  </a:lnTo>
                  <a:lnTo>
                    <a:pt x="615632" y="10439"/>
                  </a:lnTo>
                  <a:lnTo>
                    <a:pt x="626071" y="10439"/>
                  </a:lnTo>
                  <a:lnTo>
                    <a:pt x="636524" y="10439"/>
                  </a:lnTo>
                  <a:lnTo>
                    <a:pt x="636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5952960" y="4338662"/>
              <a:ext cx="636905" cy="41910"/>
            </a:xfrm>
            <a:custGeom>
              <a:avLst/>
              <a:gdLst/>
              <a:ahLst/>
              <a:cxnLst/>
              <a:rect l="l" t="t" r="r" b="b"/>
              <a:pathLst>
                <a:path w="636904" h="41910">
                  <a:moveTo>
                    <a:pt x="10439" y="31305"/>
                  </a:moveTo>
                  <a:lnTo>
                    <a:pt x="0" y="31305"/>
                  </a:lnTo>
                  <a:lnTo>
                    <a:pt x="0" y="41744"/>
                  </a:lnTo>
                  <a:lnTo>
                    <a:pt x="10439" y="41744"/>
                  </a:lnTo>
                  <a:lnTo>
                    <a:pt x="10439" y="31305"/>
                  </a:lnTo>
                  <a:close/>
                </a:path>
                <a:path w="636904" h="41910">
                  <a:moveTo>
                    <a:pt x="10439" y="10439"/>
                  </a:moveTo>
                  <a:lnTo>
                    <a:pt x="0" y="10439"/>
                  </a:lnTo>
                  <a:lnTo>
                    <a:pt x="0" y="20878"/>
                  </a:lnTo>
                  <a:lnTo>
                    <a:pt x="10439" y="20878"/>
                  </a:lnTo>
                  <a:lnTo>
                    <a:pt x="10439" y="10439"/>
                  </a:lnTo>
                  <a:close/>
                </a:path>
                <a:path w="636904" h="41910">
                  <a:moveTo>
                    <a:pt x="31305" y="10439"/>
                  </a:moveTo>
                  <a:lnTo>
                    <a:pt x="20866" y="10439"/>
                  </a:lnTo>
                  <a:lnTo>
                    <a:pt x="20866" y="20878"/>
                  </a:lnTo>
                  <a:lnTo>
                    <a:pt x="31305" y="20878"/>
                  </a:lnTo>
                  <a:lnTo>
                    <a:pt x="31305" y="10439"/>
                  </a:lnTo>
                  <a:close/>
                </a:path>
                <a:path w="636904" h="41910">
                  <a:moveTo>
                    <a:pt x="135648" y="20878"/>
                  </a:moveTo>
                  <a:lnTo>
                    <a:pt x="125222" y="20878"/>
                  </a:lnTo>
                  <a:lnTo>
                    <a:pt x="125222" y="10439"/>
                  </a:lnTo>
                  <a:lnTo>
                    <a:pt x="114782" y="10439"/>
                  </a:lnTo>
                  <a:lnTo>
                    <a:pt x="114782" y="20878"/>
                  </a:lnTo>
                  <a:lnTo>
                    <a:pt x="114782" y="31305"/>
                  </a:lnTo>
                  <a:lnTo>
                    <a:pt x="104343" y="31305"/>
                  </a:lnTo>
                  <a:lnTo>
                    <a:pt x="93916" y="31305"/>
                  </a:lnTo>
                  <a:lnTo>
                    <a:pt x="93916" y="20878"/>
                  </a:lnTo>
                  <a:lnTo>
                    <a:pt x="104343" y="20878"/>
                  </a:lnTo>
                  <a:lnTo>
                    <a:pt x="104343" y="10439"/>
                  </a:lnTo>
                  <a:lnTo>
                    <a:pt x="93916" y="10439"/>
                  </a:lnTo>
                  <a:lnTo>
                    <a:pt x="83477" y="10439"/>
                  </a:lnTo>
                  <a:lnTo>
                    <a:pt x="83477" y="20878"/>
                  </a:lnTo>
                  <a:lnTo>
                    <a:pt x="73037" y="20878"/>
                  </a:lnTo>
                  <a:lnTo>
                    <a:pt x="73037" y="31305"/>
                  </a:lnTo>
                  <a:lnTo>
                    <a:pt x="62611" y="31305"/>
                  </a:lnTo>
                  <a:lnTo>
                    <a:pt x="62611" y="20878"/>
                  </a:lnTo>
                  <a:lnTo>
                    <a:pt x="73037" y="20878"/>
                  </a:lnTo>
                  <a:lnTo>
                    <a:pt x="73037" y="10439"/>
                  </a:lnTo>
                  <a:lnTo>
                    <a:pt x="62611" y="10439"/>
                  </a:lnTo>
                  <a:lnTo>
                    <a:pt x="52171" y="10439"/>
                  </a:lnTo>
                  <a:lnTo>
                    <a:pt x="41732" y="10439"/>
                  </a:lnTo>
                  <a:lnTo>
                    <a:pt x="41732" y="20878"/>
                  </a:lnTo>
                  <a:lnTo>
                    <a:pt x="41732" y="31318"/>
                  </a:lnTo>
                  <a:lnTo>
                    <a:pt x="52171" y="31318"/>
                  </a:lnTo>
                  <a:lnTo>
                    <a:pt x="52171" y="41744"/>
                  </a:lnTo>
                  <a:lnTo>
                    <a:pt x="62598" y="41744"/>
                  </a:lnTo>
                  <a:lnTo>
                    <a:pt x="73037" y="41744"/>
                  </a:lnTo>
                  <a:lnTo>
                    <a:pt x="83477" y="41744"/>
                  </a:lnTo>
                  <a:lnTo>
                    <a:pt x="83477" y="31318"/>
                  </a:lnTo>
                  <a:lnTo>
                    <a:pt x="93903" y="31318"/>
                  </a:lnTo>
                  <a:lnTo>
                    <a:pt x="93903" y="41744"/>
                  </a:lnTo>
                  <a:lnTo>
                    <a:pt x="104343" y="41744"/>
                  </a:lnTo>
                  <a:lnTo>
                    <a:pt x="114782" y="41744"/>
                  </a:lnTo>
                  <a:lnTo>
                    <a:pt x="125222" y="41744"/>
                  </a:lnTo>
                  <a:lnTo>
                    <a:pt x="125222" y="31318"/>
                  </a:lnTo>
                  <a:lnTo>
                    <a:pt x="135648" y="31318"/>
                  </a:lnTo>
                  <a:lnTo>
                    <a:pt x="135648" y="20878"/>
                  </a:lnTo>
                  <a:close/>
                </a:path>
                <a:path w="636904" h="41910">
                  <a:moveTo>
                    <a:pt x="166954" y="10439"/>
                  </a:moveTo>
                  <a:lnTo>
                    <a:pt x="156514" y="10439"/>
                  </a:lnTo>
                  <a:lnTo>
                    <a:pt x="156514" y="20878"/>
                  </a:lnTo>
                  <a:lnTo>
                    <a:pt x="166954" y="20878"/>
                  </a:lnTo>
                  <a:lnTo>
                    <a:pt x="166954" y="10439"/>
                  </a:lnTo>
                  <a:close/>
                </a:path>
                <a:path w="636904" h="41910">
                  <a:moveTo>
                    <a:pt x="198259" y="10439"/>
                  </a:moveTo>
                  <a:lnTo>
                    <a:pt x="187820" y="10439"/>
                  </a:lnTo>
                  <a:lnTo>
                    <a:pt x="177380" y="10439"/>
                  </a:lnTo>
                  <a:lnTo>
                    <a:pt x="177380" y="20878"/>
                  </a:lnTo>
                  <a:lnTo>
                    <a:pt x="177380" y="31318"/>
                  </a:lnTo>
                  <a:lnTo>
                    <a:pt x="187820" y="31318"/>
                  </a:lnTo>
                  <a:lnTo>
                    <a:pt x="198259" y="31318"/>
                  </a:lnTo>
                  <a:lnTo>
                    <a:pt x="198259" y="20878"/>
                  </a:lnTo>
                  <a:lnTo>
                    <a:pt x="198259" y="10439"/>
                  </a:lnTo>
                  <a:close/>
                </a:path>
                <a:path w="636904" h="41910">
                  <a:moveTo>
                    <a:pt x="271297" y="10439"/>
                  </a:moveTo>
                  <a:lnTo>
                    <a:pt x="271297" y="10439"/>
                  </a:lnTo>
                  <a:lnTo>
                    <a:pt x="229565" y="10439"/>
                  </a:lnTo>
                  <a:lnTo>
                    <a:pt x="229565" y="20878"/>
                  </a:lnTo>
                  <a:lnTo>
                    <a:pt x="229565" y="31318"/>
                  </a:lnTo>
                  <a:lnTo>
                    <a:pt x="239991" y="31318"/>
                  </a:lnTo>
                  <a:lnTo>
                    <a:pt x="250431" y="31318"/>
                  </a:lnTo>
                  <a:lnTo>
                    <a:pt x="260858" y="31318"/>
                  </a:lnTo>
                  <a:lnTo>
                    <a:pt x="271297" y="31318"/>
                  </a:lnTo>
                  <a:lnTo>
                    <a:pt x="271297" y="20878"/>
                  </a:lnTo>
                  <a:lnTo>
                    <a:pt x="271297" y="10439"/>
                  </a:lnTo>
                  <a:close/>
                </a:path>
                <a:path w="636904" h="41910">
                  <a:moveTo>
                    <a:pt x="333908" y="10439"/>
                  </a:moveTo>
                  <a:lnTo>
                    <a:pt x="323469" y="10439"/>
                  </a:lnTo>
                  <a:lnTo>
                    <a:pt x="323469" y="20878"/>
                  </a:lnTo>
                  <a:lnTo>
                    <a:pt x="333908" y="20878"/>
                  </a:lnTo>
                  <a:lnTo>
                    <a:pt x="333908" y="10439"/>
                  </a:lnTo>
                  <a:close/>
                </a:path>
                <a:path w="636904" h="41910">
                  <a:moveTo>
                    <a:pt x="427824" y="20878"/>
                  </a:moveTo>
                  <a:lnTo>
                    <a:pt x="417385" y="20878"/>
                  </a:lnTo>
                  <a:lnTo>
                    <a:pt x="406958" y="20878"/>
                  </a:lnTo>
                  <a:lnTo>
                    <a:pt x="396519" y="20878"/>
                  </a:lnTo>
                  <a:lnTo>
                    <a:pt x="396519" y="10439"/>
                  </a:lnTo>
                  <a:lnTo>
                    <a:pt x="386080" y="10439"/>
                  </a:lnTo>
                  <a:lnTo>
                    <a:pt x="375653" y="10439"/>
                  </a:lnTo>
                  <a:lnTo>
                    <a:pt x="365213" y="10439"/>
                  </a:lnTo>
                  <a:lnTo>
                    <a:pt x="365213" y="20878"/>
                  </a:lnTo>
                  <a:lnTo>
                    <a:pt x="365213" y="31318"/>
                  </a:lnTo>
                  <a:lnTo>
                    <a:pt x="375640" y="31318"/>
                  </a:lnTo>
                  <a:lnTo>
                    <a:pt x="375653" y="31318"/>
                  </a:lnTo>
                  <a:lnTo>
                    <a:pt x="427824" y="31318"/>
                  </a:lnTo>
                  <a:lnTo>
                    <a:pt x="427824" y="20878"/>
                  </a:lnTo>
                  <a:close/>
                </a:path>
                <a:path w="636904" h="41910">
                  <a:moveTo>
                    <a:pt x="438264" y="10439"/>
                  </a:moveTo>
                  <a:lnTo>
                    <a:pt x="427824" y="10439"/>
                  </a:lnTo>
                  <a:lnTo>
                    <a:pt x="427824" y="20878"/>
                  </a:lnTo>
                  <a:lnTo>
                    <a:pt x="438264" y="20878"/>
                  </a:lnTo>
                  <a:lnTo>
                    <a:pt x="438264" y="10439"/>
                  </a:lnTo>
                  <a:close/>
                </a:path>
                <a:path w="636904" h="41910">
                  <a:moveTo>
                    <a:pt x="459130" y="10439"/>
                  </a:moveTo>
                  <a:lnTo>
                    <a:pt x="448691" y="10439"/>
                  </a:lnTo>
                  <a:lnTo>
                    <a:pt x="448691" y="20878"/>
                  </a:lnTo>
                  <a:lnTo>
                    <a:pt x="448691" y="31318"/>
                  </a:lnTo>
                  <a:lnTo>
                    <a:pt x="459130" y="31318"/>
                  </a:lnTo>
                  <a:lnTo>
                    <a:pt x="459130" y="20878"/>
                  </a:lnTo>
                  <a:lnTo>
                    <a:pt x="459130" y="10439"/>
                  </a:lnTo>
                  <a:close/>
                </a:path>
                <a:path w="636904" h="41910">
                  <a:moveTo>
                    <a:pt x="511302" y="0"/>
                  </a:moveTo>
                  <a:lnTo>
                    <a:pt x="500862" y="0"/>
                  </a:lnTo>
                  <a:lnTo>
                    <a:pt x="500862" y="10439"/>
                  </a:lnTo>
                  <a:lnTo>
                    <a:pt x="490435" y="10439"/>
                  </a:lnTo>
                  <a:lnTo>
                    <a:pt x="490435" y="0"/>
                  </a:lnTo>
                  <a:lnTo>
                    <a:pt x="479996" y="0"/>
                  </a:lnTo>
                  <a:lnTo>
                    <a:pt x="469557" y="0"/>
                  </a:lnTo>
                  <a:lnTo>
                    <a:pt x="469557" y="10439"/>
                  </a:lnTo>
                  <a:lnTo>
                    <a:pt x="469557" y="20878"/>
                  </a:lnTo>
                  <a:lnTo>
                    <a:pt x="469557" y="31318"/>
                  </a:lnTo>
                  <a:lnTo>
                    <a:pt x="479996" y="31318"/>
                  </a:lnTo>
                  <a:lnTo>
                    <a:pt x="479996" y="20878"/>
                  </a:lnTo>
                  <a:lnTo>
                    <a:pt x="479996" y="10439"/>
                  </a:lnTo>
                  <a:lnTo>
                    <a:pt x="490423" y="10439"/>
                  </a:lnTo>
                  <a:lnTo>
                    <a:pt x="490423" y="20878"/>
                  </a:lnTo>
                  <a:lnTo>
                    <a:pt x="500862" y="20878"/>
                  </a:lnTo>
                  <a:lnTo>
                    <a:pt x="511302" y="20878"/>
                  </a:lnTo>
                  <a:lnTo>
                    <a:pt x="511302" y="10439"/>
                  </a:lnTo>
                  <a:lnTo>
                    <a:pt x="511302" y="0"/>
                  </a:lnTo>
                  <a:close/>
                </a:path>
                <a:path w="636904" h="41910">
                  <a:moveTo>
                    <a:pt x="553046" y="0"/>
                  </a:moveTo>
                  <a:lnTo>
                    <a:pt x="542607" y="0"/>
                  </a:lnTo>
                  <a:lnTo>
                    <a:pt x="532168" y="0"/>
                  </a:lnTo>
                  <a:lnTo>
                    <a:pt x="532168" y="10439"/>
                  </a:lnTo>
                  <a:lnTo>
                    <a:pt x="532168" y="20878"/>
                  </a:lnTo>
                  <a:lnTo>
                    <a:pt x="521741" y="20878"/>
                  </a:lnTo>
                  <a:lnTo>
                    <a:pt x="511302" y="20878"/>
                  </a:lnTo>
                  <a:lnTo>
                    <a:pt x="511302" y="31318"/>
                  </a:lnTo>
                  <a:lnTo>
                    <a:pt x="521728" y="31318"/>
                  </a:lnTo>
                  <a:lnTo>
                    <a:pt x="532168" y="31318"/>
                  </a:lnTo>
                  <a:lnTo>
                    <a:pt x="542607" y="31318"/>
                  </a:lnTo>
                  <a:lnTo>
                    <a:pt x="542607" y="20878"/>
                  </a:lnTo>
                  <a:lnTo>
                    <a:pt x="553046" y="20878"/>
                  </a:lnTo>
                  <a:lnTo>
                    <a:pt x="553046" y="10439"/>
                  </a:lnTo>
                  <a:lnTo>
                    <a:pt x="553046" y="0"/>
                  </a:lnTo>
                  <a:close/>
                </a:path>
                <a:path w="636904" h="41910">
                  <a:moveTo>
                    <a:pt x="584352" y="20878"/>
                  </a:moveTo>
                  <a:lnTo>
                    <a:pt x="573913" y="20878"/>
                  </a:lnTo>
                  <a:lnTo>
                    <a:pt x="573913" y="31318"/>
                  </a:lnTo>
                  <a:lnTo>
                    <a:pt x="584352" y="31318"/>
                  </a:lnTo>
                  <a:lnTo>
                    <a:pt x="584352" y="20878"/>
                  </a:lnTo>
                  <a:close/>
                </a:path>
                <a:path w="636904" h="41910">
                  <a:moveTo>
                    <a:pt x="636524" y="20878"/>
                  </a:moveTo>
                  <a:lnTo>
                    <a:pt x="626071" y="20878"/>
                  </a:lnTo>
                  <a:lnTo>
                    <a:pt x="626071" y="10439"/>
                  </a:lnTo>
                  <a:lnTo>
                    <a:pt x="626071" y="0"/>
                  </a:lnTo>
                  <a:lnTo>
                    <a:pt x="584339" y="0"/>
                  </a:lnTo>
                  <a:lnTo>
                    <a:pt x="584339" y="10439"/>
                  </a:lnTo>
                  <a:lnTo>
                    <a:pt x="594779" y="10439"/>
                  </a:lnTo>
                  <a:lnTo>
                    <a:pt x="594779" y="20878"/>
                  </a:lnTo>
                  <a:lnTo>
                    <a:pt x="605193" y="20878"/>
                  </a:lnTo>
                  <a:lnTo>
                    <a:pt x="615632" y="20878"/>
                  </a:lnTo>
                  <a:lnTo>
                    <a:pt x="615632" y="31318"/>
                  </a:lnTo>
                  <a:lnTo>
                    <a:pt x="626071" y="31318"/>
                  </a:lnTo>
                  <a:lnTo>
                    <a:pt x="636524" y="31318"/>
                  </a:lnTo>
                  <a:lnTo>
                    <a:pt x="636524" y="2087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5952960" y="4369968"/>
              <a:ext cx="636905" cy="31750"/>
            </a:xfrm>
            <a:custGeom>
              <a:avLst/>
              <a:gdLst/>
              <a:ahLst/>
              <a:cxnLst/>
              <a:rect l="l" t="t" r="r" b="b"/>
              <a:pathLst>
                <a:path w="636904" h="31750">
                  <a:moveTo>
                    <a:pt x="73037" y="20878"/>
                  </a:moveTo>
                  <a:lnTo>
                    <a:pt x="62611" y="20878"/>
                  </a:lnTo>
                  <a:lnTo>
                    <a:pt x="62611" y="10439"/>
                  </a:lnTo>
                  <a:lnTo>
                    <a:pt x="52171" y="10439"/>
                  </a:lnTo>
                  <a:lnTo>
                    <a:pt x="41732" y="10439"/>
                  </a:lnTo>
                  <a:lnTo>
                    <a:pt x="41732" y="20878"/>
                  </a:lnTo>
                  <a:lnTo>
                    <a:pt x="31305" y="20878"/>
                  </a:lnTo>
                  <a:lnTo>
                    <a:pt x="31305" y="10439"/>
                  </a:lnTo>
                  <a:lnTo>
                    <a:pt x="20866" y="10439"/>
                  </a:lnTo>
                  <a:lnTo>
                    <a:pt x="10439" y="10439"/>
                  </a:lnTo>
                  <a:lnTo>
                    <a:pt x="0" y="10439"/>
                  </a:lnTo>
                  <a:lnTo>
                    <a:pt x="0" y="20878"/>
                  </a:lnTo>
                  <a:lnTo>
                    <a:pt x="0" y="31318"/>
                  </a:lnTo>
                  <a:lnTo>
                    <a:pt x="10426" y="31318"/>
                  </a:lnTo>
                  <a:lnTo>
                    <a:pt x="10439" y="31318"/>
                  </a:lnTo>
                  <a:lnTo>
                    <a:pt x="73037" y="31318"/>
                  </a:lnTo>
                  <a:lnTo>
                    <a:pt x="73037" y="20878"/>
                  </a:lnTo>
                  <a:close/>
                </a:path>
                <a:path w="636904" h="31750">
                  <a:moveTo>
                    <a:pt x="83477" y="10439"/>
                  </a:moveTo>
                  <a:lnTo>
                    <a:pt x="73037" y="10439"/>
                  </a:lnTo>
                  <a:lnTo>
                    <a:pt x="73037" y="20878"/>
                  </a:lnTo>
                  <a:lnTo>
                    <a:pt x="83477" y="20878"/>
                  </a:lnTo>
                  <a:lnTo>
                    <a:pt x="83477" y="10439"/>
                  </a:lnTo>
                  <a:close/>
                </a:path>
                <a:path w="636904" h="31750">
                  <a:moveTo>
                    <a:pt x="156514" y="0"/>
                  </a:moveTo>
                  <a:lnTo>
                    <a:pt x="146075" y="0"/>
                  </a:lnTo>
                  <a:lnTo>
                    <a:pt x="146075" y="10439"/>
                  </a:lnTo>
                  <a:lnTo>
                    <a:pt x="135648" y="10439"/>
                  </a:lnTo>
                  <a:lnTo>
                    <a:pt x="135648" y="0"/>
                  </a:lnTo>
                  <a:lnTo>
                    <a:pt x="125222" y="0"/>
                  </a:lnTo>
                  <a:lnTo>
                    <a:pt x="114782" y="0"/>
                  </a:lnTo>
                  <a:lnTo>
                    <a:pt x="114782" y="10439"/>
                  </a:lnTo>
                  <a:lnTo>
                    <a:pt x="125209" y="10439"/>
                  </a:lnTo>
                  <a:lnTo>
                    <a:pt x="125209" y="20878"/>
                  </a:lnTo>
                  <a:lnTo>
                    <a:pt x="114782" y="20878"/>
                  </a:lnTo>
                  <a:lnTo>
                    <a:pt x="104343" y="20878"/>
                  </a:lnTo>
                  <a:lnTo>
                    <a:pt x="93903" y="20878"/>
                  </a:lnTo>
                  <a:lnTo>
                    <a:pt x="93903" y="31318"/>
                  </a:lnTo>
                  <a:lnTo>
                    <a:pt x="104343" y="31318"/>
                  </a:lnTo>
                  <a:lnTo>
                    <a:pt x="114782" y="31318"/>
                  </a:lnTo>
                  <a:lnTo>
                    <a:pt x="125222" y="31318"/>
                  </a:lnTo>
                  <a:lnTo>
                    <a:pt x="125222" y="20878"/>
                  </a:lnTo>
                  <a:lnTo>
                    <a:pt x="135648" y="20878"/>
                  </a:lnTo>
                  <a:lnTo>
                    <a:pt x="146088" y="20878"/>
                  </a:lnTo>
                  <a:lnTo>
                    <a:pt x="146088" y="10439"/>
                  </a:lnTo>
                  <a:lnTo>
                    <a:pt x="156514" y="10439"/>
                  </a:lnTo>
                  <a:lnTo>
                    <a:pt x="156514" y="0"/>
                  </a:lnTo>
                  <a:close/>
                </a:path>
                <a:path w="636904" h="31750">
                  <a:moveTo>
                    <a:pt x="198259" y="20878"/>
                  </a:moveTo>
                  <a:lnTo>
                    <a:pt x="187820" y="20878"/>
                  </a:lnTo>
                  <a:lnTo>
                    <a:pt x="177393" y="20878"/>
                  </a:lnTo>
                  <a:lnTo>
                    <a:pt x="177393" y="10439"/>
                  </a:lnTo>
                  <a:lnTo>
                    <a:pt x="166954" y="10439"/>
                  </a:lnTo>
                  <a:lnTo>
                    <a:pt x="156514" y="10439"/>
                  </a:lnTo>
                  <a:lnTo>
                    <a:pt x="156514" y="20878"/>
                  </a:lnTo>
                  <a:lnTo>
                    <a:pt x="166954" y="20878"/>
                  </a:lnTo>
                  <a:lnTo>
                    <a:pt x="177380" y="20878"/>
                  </a:lnTo>
                  <a:lnTo>
                    <a:pt x="177380" y="31318"/>
                  </a:lnTo>
                  <a:lnTo>
                    <a:pt x="187820" y="31318"/>
                  </a:lnTo>
                  <a:lnTo>
                    <a:pt x="198259" y="31318"/>
                  </a:lnTo>
                  <a:lnTo>
                    <a:pt x="198259" y="20878"/>
                  </a:lnTo>
                  <a:close/>
                </a:path>
                <a:path w="636904" h="31750">
                  <a:moveTo>
                    <a:pt x="219125" y="20878"/>
                  </a:moveTo>
                  <a:lnTo>
                    <a:pt x="208699" y="20878"/>
                  </a:lnTo>
                  <a:lnTo>
                    <a:pt x="208699" y="10439"/>
                  </a:lnTo>
                  <a:lnTo>
                    <a:pt x="198259" y="10439"/>
                  </a:lnTo>
                  <a:lnTo>
                    <a:pt x="198259" y="20878"/>
                  </a:lnTo>
                  <a:lnTo>
                    <a:pt x="208686" y="20878"/>
                  </a:lnTo>
                  <a:lnTo>
                    <a:pt x="208686" y="31318"/>
                  </a:lnTo>
                  <a:lnTo>
                    <a:pt x="219125" y="31318"/>
                  </a:lnTo>
                  <a:lnTo>
                    <a:pt x="219125" y="20878"/>
                  </a:lnTo>
                  <a:close/>
                </a:path>
                <a:path w="636904" h="31750">
                  <a:moveTo>
                    <a:pt x="229565" y="0"/>
                  </a:moveTo>
                  <a:lnTo>
                    <a:pt x="219125" y="0"/>
                  </a:lnTo>
                  <a:lnTo>
                    <a:pt x="219125" y="10439"/>
                  </a:lnTo>
                  <a:lnTo>
                    <a:pt x="229565" y="10439"/>
                  </a:lnTo>
                  <a:lnTo>
                    <a:pt x="229565" y="0"/>
                  </a:lnTo>
                  <a:close/>
                </a:path>
                <a:path w="636904" h="31750">
                  <a:moveTo>
                    <a:pt x="250431" y="0"/>
                  </a:moveTo>
                  <a:lnTo>
                    <a:pt x="239991" y="0"/>
                  </a:lnTo>
                  <a:lnTo>
                    <a:pt x="239991" y="10439"/>
                  </a:lnTo>
                  <a:lnTo>
                    <a:pt x="229565" y="10439"/>
                  </a:lnTo>
                  <a:lnTo>
                    <a:pt x="229565" y="20878"/>
                  </a:lnTo>
                  <a:lnTo>
                    <a:pt x="229565" y="31318"/>
                  </a:lnTo>
                  <a:lnTo>
                    <a:pt x="240004" y="31318"/>
                  </a:lnTo>
                  <a:lnTo>
                    <a:pt x="240004" y="20878"/>
                  </a:lnTo>
                  <a:lnTo>
                    <a:pt x="240004" y="10439"/>
                  </a:lnTo>
                  <a:lnTo>
                    <a:pt x="250431" y="10439"/>
                  </a:lnTo>
                  <a:lnTo>
                    <a:pt x="250431" y="0"/>
                  </a:lnTo>
                  <a:close/>
                </a:path>
                <a:path w="636904" h="31750">
                  <a:moveTo>
                    <a:pt x="281736" y="20878"/>
                  </a:moveTo>
                  <a:lnTo>
                    <a:pt x="271297" y="20878"/>
                  </a:lnTo>
                  <a:lnTo>
                    <a:pt x="260858" y="20878"/>
                  </a:lnTo>
                  <a:lnTo>
                    <a:pt x="260858" y="31318"/>
                  </a:lnTo>
                  <a:lnTo>
                    <a:pt x="271297" y="31318"/>
                  </a:lnTo>
                  <a:lnTo>
                    <a:pt x="281736" y="31318"/>
                  </a:lnTo>
                  <a:lnTo>
                    <a:pt x="281736" y="20878"/>
                  </a:lnTo>
                  <a:close/>
                </a:path>
                <a:path w="636904" h="31750">
                  <a:moveTo>
                    <a:pt x="281736" y="0"/>
                  </a:moveTo>
                  <a:lnTo>
                    <a:pt x="271297" y="0"/>
                  </a:lnTo>
                  <a:lnTo>
                    <a:pt x="271297" y="10439"/>
                  </a:lnTo>
                  <a:lnTo>
                    <a:pt x="281736" y="10439"/>
                  </a:lnTo>
                  <a:lnTo>
                    <a:pt x="281736" y="0"/>
                  </a:lnTo>
                  <a:close/>
                </a:path>
                <a:path w="636904" h="31750">
                  <a:moveTo>
                    <a:pt x="333908" y="10439"/>
                  </a:moveTo>
                  <a:lnTo>
                    <a:pt x="323481" y="10439"/>
                  </a:lnTo>
                  <a:lnTo>
                    <a:pt x="323481" y="0"/>
                  </a:lnTo>
                  <a:lnTo>
                    <a:pt x="313042" y="0"/>
                  </a:lnTo>
                  <a:lnTo>
                    <a:pt x="302602" y="0"/>
                  </a:lnTo>
                  <a:lnTo>
                    <a:pt x="302602" y="10439"/>
                  </a:lnTo>
                  <a:lnTo>
                    <a:pt x="302602" y="20878"/>
                  </a:lnTo>
                  <a:lnTo>
                    <a:pt x="292163" y="20878"/>
                  </a:lnTo>
                  <a:lnTo>
                    <a:pt x="292163" y="31318"/>
                  </a:lnTo>
                  <a:lnTo>
                    <a:pt x="302602" y="31318"/>
                  </a:lnTo>
                  <a:lnTo>
                    <a:pt x="313042" y="31318"/>
                  </a:lnTo>
                  <a:lnTo>
                    <a:pt x="323481" y="31318"/>
                  </a:lnTo>
                  <a:lnTo>
                    <a:pt x="323481" y="20878"/>
                  </a:lnTo>
                  <a:lnTo>
                    <a:pt x="333908" y="20878"/>
                  </a:lnTo>
                  <a:lnTo>
                    <a:pt x="333908" y="10439"/>
                  </a:lnTo>
                  <a:close/>
                </a:path>
                <a:path w="636904" h="31750">
                  <a:moveTo>
                    <a:pt x="354787" y="0"/>
                  </a:moveTo>
                  <a:lnTo>
                    <a:pt x="344347" y="0"/>
                  </a:lnTo>
                  <a:lnTo>
                    <a:pt x="344347" y="10439"/>
                  </a:lnTo>
                  <a:lnTo>
                    <a:pt x="344347" y="20878"/>
                  </a:lnTo>
                  <a:lnTo>
                    <a:pt x="344347" y="31318"/>
                  </a:lnTo>
                  <a:lnTo>
                    <a:pt x="354787" y="31318"/>
                  </a:lnTo>
                  <a:lnTo>
                    <a:pt x="354787" y="20878"/>
                  </a:lnTo>
                  <a:lnTo>
                    <a:pt x="354787" y="10439"/>
                  </a:lnTo>
                  <a:lnTo>
                    <a:pt x="354787" y="0"/>
                  </a:lnTo>
                  <a:close/>
                </a:path>
                <a:path w="636904" h="31750">
                  <a:moveTo>
                    <a:pt x="375653" y="20878"/>
                  </a:moveTo>
                  <a:lnTo>
                    <a:pt x="365213" y="20878"/>
                  </a:lnTo>
                  <a:lnTo>
                    <a:pt x="365213" y="31318"/>
                  </a:lnTo>
                  <a:lnTo>
                    <a:pt x="375653" y="31318"/>
                  </a:lnTo>
                  <a:lnTo>
                    <a:pt x="375653" y="20878"/>
                  </a:lnTo>
                  <a:close/>
                </a:path>
                <a:path w="636904" h="31750">
                  <a:moveTo>
                    <a:pt x="396519" y="10439"/>
                  </a:moveTo>
                  <a:lnTo>
                    <a:pt x="386080" y="10439"/>
                  </a:lnTo>
                  <a:lnTo>
                    <a:pt x="386080" y="20878"/>
                  </a:lnTo>
                  <a:lnTo>
                    <a:pt x="396519" y="20878"/>
                  </a:lnTo>
                  <a:lnTo>
                    <a:pt x="396519" y="10439"/>
                  </a:lnTo>
                  <a:close/>
                </a:path>
                <a:path w="636904" h="31750">
                  <a:moveTo>
                    <a:pt x="417385" y="20878"/>
                  </a:moveTo>
                  <a:lnTo>
                    <a:pt x="406946" y="20878"/>
                  </a:lnTo>
                  <a:lnTo>
                    <a:pt x="406946" y="31318"/>
                  </a:lnTo>
                  <a:lnTo>
                    <a:pt x="417385" y="31318"/>
                  </a:lnTo>
                  <a:lnTo>
                    <a:pt x="417385" y="20878"/>
                  </a:lnTo>
                  <a:close/>
                </a:path>
                <a:path w="636904" h="31750">
                  <a:moveTo>
                    <a:pt x="417385" y="0"/>
                  </a:moveTo>
                  <a:lnTo>
                    <a:pt x="406958" y="0"/>
                  </a:lnTo>
                  <a:lnTo>
                    <a:pt x="396519" y="0"/>
                  </a:lnTo>
                  <a:lnTo>
                    <a:pt x="396519" y="10439"/>
                  </a:lnTo>
                  <a:lnTo>
                    <a:pt x="406946" y="10439"/>
                  </a:lnTo>
                  <a:lnTo>
                    <a:pt x="417385" y="10439"/>
                  </a:lnTo>
                  <a:lnTo>
                    <a:pt x="417385" y="0"/>
                  </a:lnTo>
                  <a:close/>
                </a:path>
                <a:path w="636904" h="31750">
                  <a:moveTo>
                    <a:pt x="469569" y="10439"/>
                  </a:moveTo>
                  <a:lnTo>
                    <a:pt x="459130" y="10439"/>
                  </a:lnTo>
                  <a:lnTo>
                    <a:pt x="459130" y="0"/>
                  </a:lnTo>
                  <a:lnTo>
                    <a:pt x="448691" y="0"/>
                  </a:lnTo>
                  <a:lnTo>
                    <a:pt x="438251" y="0"/>
                  </a:lnTo>
                  <a:lnTo>
                    <a:pt x="438251" y="10439"/>
                  </a:lnTo>
                  <a:lnTo>
                    <a:pt x="427824" y="10439"/>
                  </a:lnTo>
                  <a:lnTo>
                    <a:pt x="427824" y="20878"/>
                  </a:lnTo>
                  <a:lnTo>
                    <a:pt x="438251" y="20878"/>
                  </a:lnTo>
                  <a:lnTo>
                    <a:pt x="448691" y="20878"/>
                  </a:lnTo>
                  <a:lnTo>
                    <a:pt x="459130" y="20878"/>
                  </a:lnTo>
                  <a:lnTo>
                    <a:pt x="459130" y="31318"/>
                  </a:lnTo>
                  <a:lnTo>
                    <a:pt x="469569" y="31318"/>
                  </a:lnTo>
                  <a:lnTo>
                    <a:pt x="469569" y="20878"/>
                  </a:lnTo>
                  <a:lnTo>
                    <a:pt x="469569" y="10439"/>
                  </a:lnTo>
                  <a:close/>
                </a:path>
                <a:path w="636904" h="31750">
                  <a:moveTo>
                    <a:pt x="490435" y="10439"/>
                  </a:moveTo>
                  <a:lnTo>
                    <a:pt x="479996" y="10439"/>
                  </a:lnTo>
                  <a:lnTo>
                    <a:pt x="479996" y="20878"/>
                  </a:lnTo>
                  <a:lnTo>
                    <a:pt x="490435" y="20878"/>
                  </a:lnTo>
                  <a:lnTo>
                    <a:pt x="490435" y="10439"/>
                  </a:lnTo>
                  <a:close/>
                </a:path>
                <a:path w="636904" h="31750">
                  <a:moveTo>
                    <a:pt x="532168" y="0"/>
                  </a:moveTo>
                  <a:lnTo>
                    <a:pt x="521741" y="0"/>
                  </a:lnTo>
                  <a:lnTo>
                    <a:pt x="511302" y="0"/>
                  </a:lnTo>
                  <a:lnTo>
                    <a:pt x="500862" y="0"/>
                  </a:lnTo>
                  <a:lnTo>
                    <a:pt x="500862" y="10439"/>
                  </a:lnTo>
                  <a:lnTo>
                    <a:pt x="511302" y="10439"/>
                  </a:lnTo>
                  <a:lnTo>
                    <a:pt x="521728" y="10439"/>
                  </a:lnTo>
                  <a:lnTo>
                    <a:pt x="521728" y="20878"/>
                  </a:lnTo>
                  <a:lnTo>
                    <a:pt x="532168" y="20878"/>
                  </a:lnTo>
                  <a:lnTo>
                    <a:pt x="532168" y="10439"/>
                  </a:lnTo>
                  <a:lnTo>
                    <a:pt x="532168" y="0"/>
                  </a:lnTo>
                  <a:close/>
                </a:path>
                <a:path w="636904" h="31750">
                  <a:moveTo>
                    <a:pt x="636524" y="10439"/>
                  </a:moveTo>
                  <a:lnTo>
                    <a:pt x="626071" y="10439"/>
                  </a:lnTo>
                  <a:lnTo>
                    <a:pt x="626071" y="0"/>
                  </a:lnTo>
                  <a:lnTo>
                    <a:pt x="615632" y="0"/>
                  </a:lnTo>
                  <a:lnTo>
                    <a:pt x="605193" y="0"/>
                  </a:lnTo>
                  <a:lnTo>
                    <a:pt x="605193" y="10439"/>
                  </a:lnTo>
                  <a:lnTo>
                    <a:pt x="594779" y="10439"/>
                  </a:lnTo>
                  <a:lnTo>
                    <a:pt x="584352" y="10439"/>
                  </a:lnTo>
                  <a:lnTo>
                    <a:pt x="584352" y="0"/>
                  </a:lnTo>
                  <a:lnTo>
                    <a:pt x="573913" y="0"/>
                  </a:lnTo>
                  <a:lnTo>
                    <a:pt x="563473" y="0"/>
                  </a:lnTo>
                  <a:lnTo>
                    <a:pt x="563473" y="10439"/>
                  </a:lnTo>
                  <a:lnTo>
                    <a:pt x="563473" y="20878"/>
                  </a:lnTo>
                  <a:lnTo>
                    <a:pt x="573913" y="20878"/>
                  </a:lnTo>
                  <a:lnTo>
                    <a:pt x="573913" y="10439"/>
                  </a:lnTo>
                  <a:lnTo>
                    <a:pt x="584339" y="10439"/>
                  </a:lnTo>
                  <a:lnTo>
                    <a:pt x="584339" y="20878"/>
                  </a:lnTo>
                  <a:lnTo>
                    <a:pt x="594779" y="20878"/>
                  </a:lnTo>
                  <a:lnTo>
                    <a:pt x="605218" y="20878"/>
                  </a:lnTo>
                  <a:lnTo>
                    <a:pt x="605218" y="10439"/>
                  </a:lnTo>
                  <a:lnTo>
                    <a:pt x="615632" y="10439"/>
                  </a:lnTo>
                  <a:lnTo>
                    <a:pt x="615632" y="20878"/>
                  </a:lnTo>
                  <a:lnTo>
                    <a:pt x="626071" y="20878"/>
                  </a:lnTo>
                  <a:lnTo>
                    <a:pt x="636524" y="20878"/>
                  </a:lnTo>
                  <a:lnTo>
                    <a:pt x="636524" y="1043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5984253" y="4390847"/>
              <a:ext cx="605790" cy="31750"/>
            </a:xfrm>
            <a:custGeom>
              <a:avLst/>
              <a:gdLst/>
              <a:ahLst/>
              <a:cxnLst/>
              <a:rect l="l" t="t" r="r" b="b"/>
              <a:pathLst>
                <a:path w="605790" h="31750">
                  <a:moveTo>
                    <a:pt x="20878" y="10426"/>
                  </a:moveTo>
                  <a:lnTo>
                    <a:pt x="10439" y="10426"/>
                  </a:lnTo>
                  <a:lnTo>
                    <a:pt x="0" y="10426"/>
                  </a:lnTo>
                  <a:lnTo>
                    <a:pt x="0" y="20866"/>
                  </a:lnTo>
                  <a:lnTo>
                    <a:pt x="0" y="31305"/>
                  </a:lnTo>
                  <a:lnTo>
                    <a:pt x="10439" y="31305"/>
                  </a:lnTo>
                  <a:lnTo>
                    <a:pt x="20878" y="31305"/>
                  </a:lnTo>
                  <a:lnTo>
                    <a:pt x="20878" y="20866"/>
                  </a:lnTo>
                  <a:lnTo>
                    <a:pt x="20878" y="10426"/>
                  </a:lnTo>
                  <a:close/>
                </a:path>
                <a:path w="605790" h="31750">
                  <a:moveTo>
                    <a:pt x="41744" y="20866"/>
                  </a:moveTo>
                  <a:lnTo>
                    <a:pt x="31305" y="20866"/>
                  </a:lnTo>
                  <a:lnTo>
                    <a:pt x="31305" y="31305"/>
                  </a:lnTo>
                  <a:lnTo>
                    <a:pt x="41744" y="31305"/>
                  </a:lnTo>
                  <a:lnTo>
                    <a:pt x="41744" y="20866"/>
                  </a:lnTo>
                  <a:close/>
                </a:path>
                <a:path w="605790" h="31750">
                  <a:moveTo>
                    <a:pt x="125222" y="10426"/>
                  </a:moveTo>
                  <a:lnTo>
                    <a:pt x="114795" y="10426"/>
                  </a:lnTo>
                  <a:lnTo>
                    <a:pt x="104355" y="10426"/>
                  </a:lnTo>
                  <a:lnTo>
                    <a:pt x="93916" y="10426"/>
                  </a:lnTo>
                  <a:lnTo>
                    <a:pt x="93916" y="20866"/>
                  </a:lnTo>
                  <a:lnTo>
                    <a:pt x="83489" y="20866"/>
                  </a:lnTo>
                  <a:lnTo>
                    <a:pt x="73050" y="20866"/>
                  </a:lnTo>
                  <a:lnTo>
                    <a:pt x="73050" y="10426"/>
                  </a:lnTo>
                  <a:lnTo>
                    <a:pt x="62623" y="10426"/>
                  </a:lnTo>
                  <a:lnTo>
                    <a:pt x="52184" y="10426"/>
                  </a:lnTo>
                  <a:lnTo>
                    <a:pt x="52184" y="20866"/>
                  </a:lnTo>
                  <a:lnTo>
                    <a:pt x="52184" y="31305"/>
                  </a:lnTo>
                  <a:lnTo>
                    <a:pt x="62611" y="31305"/>
                  </a:lnTo>
                  <a:lnTo>
                    <a:pt x="73050" y="31305"/>
                  </a:lnTo>
                  <a:lnTo>
                    <a:pt x="83489" y="31305"/>
                  </a:lnTo>
                  <a:lnTo>
                    <a:pt x="93929" y="31305"/>
                  </a:lnTo>
                  <a:lnTo>
                    <a:pt x="93929" y="20866"/>
                  </a:lnTo>
                  <a:lnTo>
                    <a:pt x="104355" y="20866"/>
                  </a:lnTo>
                  <a:lnTo>
                    <a:pt x="104355" y="31305"/>
                  </a:lnTo>
                  <a:lnTo>
                    <a:pt x="114795" y="31305"/>
                  </a:lnTo>
                  <a:lnTo>
                    <a:pt x="114795" y="20866"/>
                  </a:lnTo>
                  <a:lnTo>
                    <a:pt x="125222" y="20866"/>
                  </a:lnTo>
                  <a:lnTo>
                    <a:pt x="125222" y="10426"/>
                  </a:lnTo>
                  <a:close/>
                </a:path>
                <a:path w="605790" h="31750">
                  <a:moveTo>
                    <a:pt x="156527" y="20866"/>
                  </a:moveTo>
                  <a:lnTo>
                    <a:pt x="146100" y="20866"/>
                  </a:lnTo>
                  <a:lnTo>
                    <a:pt x="135661" y="20866"/>
                  </a:lnTo>
                  <a:lnTo>
                    <a:pt x="135661" y="31305"/>
                  </a:lnTo>
                  <a:lnTo>
                    <a:pt x="146088" y="31305"/>
                  </a:lnTo>
                  <a:lnTo>
                    <a:pt x="156527" y="31305"/>
                  </a:lnTo>
                  <a:lnTo>
                    <a:pt x="156527" y="20866"/>
                  </a:lnTo>
                  <a:close/>
                </a:path>
                <a:path w="605790" h="31750">
                  <a:moveTo>
                    <a:pt x="187833" y="10426"/>
                  </a:moveTo>
                  <a:lnTo>
                    <a:pt x="177406" y="10426"/>
                  </a:lnTo>
                  <a:lnTo>
                    <a:pt x="166966" y="10426"/>
                  </a:lnTo>
                  <a:lnTo>
                    <a:pt x="166966" y="20866"/>
                  </a:lnTo>
                  <a:lnTo>
                    <a:pt x="177393" y="20866"/>
                  </a:lnTo>
                  <a:lnTo>
                    <a:pt x="187833" y="20866"/>
                  </a:lnTo>
                  <a:lnTo>
                    <a:pt x="187833" y="10426"/>
                  </a:lnTo>
                  <a:close/>
                </a:path>
                <a:path w="605790" h="31750">
                  <a:moveTo>
                    <a:pt x="281749" y="20866"/>
                  </a:moveTo>
                  <a:lnTo>
                    <a:pt x="271310" y="20866"/>
                  </a:lnTo>
                  <a:lnTo>
                    <a:pt x="271310" y="10426"/>
                  </a:lnTo>
                  <a:lnTo>
                    <a:pt x="260870" y="10426"/>
                  </a:lnTo>
                  <a:lnTo>
                    <a:pt x="260870" y="20866"/>
                  </a:lnTo>
                  <a:lnTo>
                    <a:pt x="250444" y="20866"/>
                  </a:lnTo>
                  <a:lnTo>
                    <a:pt x="250444" y="10426"/>
                  </a:lnTo>
                  <a:lnTo>
                    <a:pt x="240004" y="10426"/>
                  </a:lnTo>
                  <a:lnTo>
                    <a:pt x="229565" y="10426"/>
                  </a:lnTo>
                  <a:lnTo>
                    <a:pt x="229565" y="20866"/>
                  </a:lnTo>
                  <a:lnTo>
                    <a:pt x="219138" y="20866"/>
                  </a:lnTo>
                  <a:lnTo>
                    <a:pt x="219138" y="10426"/>
                  </a:lnTo>
                  <a:lnTo>
                    <a:pt x="208699" y="10426"/>
                  </a:lnTo>
                  <a:lnTo>
                    <a:pt x="208699" y="20866"/>
                  </a:lnTo>
                  <a:lnTo>
                    <a:pt x="208699" y="31305"/>
                  </a:lnTo>
                  <a:lnTo>
                    <a:pt x="281749" y="31305"/>
                  </a:lnTo>
                  <a:lnTo>
                    <a:pt x="281749" y="20866"/>
                  </a:lnTo>
                  <a:close/>
                </a:path>
                <a:path w="605790" h="31750">
                  <a:moveTo>
                    <a:pt x="396532" y="20866"/>
                  </a:moveTo>
                  <a:lnTo>
                    <a:pt x="386092" y="20866"/>
                  </a:lnTo>
                  <a:lnTo>
                    <a:pt x="386092" y="10426"/>
                  </a:lnTo>
                  <a:lnTo>
                    <a:pt x="375653" y="10426"/>
                  </a:lnTo>
                  <a:lnTo>
                    <a:pt x="375653" y="20866"/>
                  </a:lnTo>
                  <a:lnTo>
                    <a:pt x="365226" y="20866"/>
                  </a:lnTo>
                  <a:lnTo>
                    <a:pt x="354787" y="20866"/>
                  </a:lnTo>
                  <a:lnTo>
                    <a:pt x="354787" y="10426"/>
                  </a:lnTo>
                  <a:lnTo>
                    <a:pt x="344360" y="10426"/>
                  </a:lnTo>
                  <a:lnTo>
                    <a:pt x="344347" y="10426"/>
                  </a:lnTo>
                  <a:lnTo>
                    <a:pt x="292176" y="10426"/>
                  </a:lnTo>
                  <a:lnTo>
                    <a:pt x="292176" y="20866"/>
                  </a:lnTo>
                  <a:lnTo>
                    <a:pt x="292176" y="31305"/>
                  </a:lnTo>
                  <a:lnTo>
                    <a:pt x="302615" y="31305"/>
                  </a:lnTo>
                  <a:lnTo>
                    <a:pt x="302615" y="20866"/>
                  </a:lnTo>
                  <a:lnTo>
                    <a:pt x="313055" y="20866"/>
                  </a:lnTo>
                  <a:lnTo>
                    <a:pt x="313055" y="31305"/>
                  </a:lnTo>
                  <a:lnTo>
                    <a:pt x="323481" y="31305"/>
                  </a:lnTo>
                  <a:lnTo>
                    <a:pt x="333921" y="31305"/>
                  </a:lnTo>
                  <a:lnTo>
                    <a:pt x="333921" y="20866"/>
                  </a:lnTo>
                  <a:lnTo>
                    <a:pt x="344347" y="20866"/>
                  </a:lnTo>
                  <a:lnTo>
                    <a:pt x="344347" y="31305"/>
                  </a:lnTo>
                  <a:lnTo>
                    <a:pt x="354787" y="31305"/>
                  </a:lnTo>
                  <a:lnTo>
                    <a:pt x="365226" y="31305"/>
                  </a:lnTo>
                  <a:lnTo>
                    <a:pt x="375653" y="31305"/>
                  </a:lnTo>
                  <a:lnTo>
                    <a:pt x="386092" y="31305"/>
                  </a:lnTo>
                  <a:lnTo>
                    <a:pt x="396532" y="31305"/>
                  </a:lnTo>
                  <a:lnTo>
                    <a:pt x="396532" y="20866"/>
                  </a:lnTo>
                  <a:close/>
                </a:path>
                <a:path w="605790" h="31750">
                  <a:moveTo>
                    <a:pt x="406971" y="10426"/>
                  </a:moveTo>
                  <a:lnTo>
                    <a:pt x="396532" y="10426"/>
                  </a:lnTo>
                  <a:lnTo>
                    <a:pt x="396532" y="20866"/>
                  </a:lnTo>
                  <a:lnTo>
                    <a:pt x="406971" y="20866"/>
                  </a:lnTo>
                  <a:lnTo>
                    <a:pt x="406971" y="10426"/>
                  </a:lnTo>
                  <a:close/>
                </a:path>
                <a:path w="605790" h="31750">
                  <a:moveTo>
                    <a:pt x="469569" y="20866"/>
                  </a:moveTo>
                  <a:lnTo>
                    <a:pt x="459143" y="20866"/>
                  </a:lnTo>
                  <a:lnTo>
                    <a:pt x="459143" y="10426"/>
                  </a:lnTo>
                  <a:lnTo>
                    <a:pt x="448703" y="10426"/>
                  </a:lnTo>
                  <a:lnTo>
                    <a:pt x="448703" y="0"/>
                  </a:lnTo>
                  <a:lnTo>
                    <a:pt x="438277" y="0"/>
                  </a:lnTo>
                  <a:lnTo>
                    <a:pt x="427837" y="0"/>
                  </a:lnTo>
                  <a:lnTo>
                    <a:pt x="427837" y="10426"/>
                  </a:lnTo>
                  <a:lnTo>
                    <a:pt x="427837" y="20866"/>
                  </a:lnTo>
                  <a:lnTo>
                    <a:pt x="427837" y="31305"/>
                  </a:lnTo>
                  <a:lnTo>
                    <a:pt x="438277" y="31305"/>
                  </a:lnTo>
                  <a:lnTo>
                    <a:pt x="438277" y="20866"/>
                  </a:lnTo>
                  <a:lnTo>
                    <a:pt x="448703" y="20866"/>
                  </a:lnTo>
                  <a:lnTo>
                    <a:pt x="459130" y="20866"/>
                  </a:lnTo>
                  <a:lnTo>
                    <a:pt x="459130" y="31305"/>
                  </a:lnTo>
                  <a:lnTo>
                    <a:pt x="469569" y="31305"/>
                  </a:lnTo>
                  <a:lnTo>
                    <a:pt x="469569" y="20866"/>
                  </a:lnTo>
                  <a:close/>
                </a:path>
                <a:path w="605790" h="31750">
                  <a:moveTo>
                    <a:pt x="500875" y="20866"/>
                  </a:moveTo>
                  <a:lnTo>
                    <a:pt x="490435" y="20866"/>
                  </a:lnTo>
                  <a:lnTo>
                    <a:pt x="490435" y="31305"/>
                  </a:lnTo>
                  <a:lnTo>
                    <a:pt x="500875" y="31305"/>
                  </a:lnTo>
                  <a:lnTo>
                    <a:pt x="500875" y="20866"/>
                  </a:lnTo>
                  <a:close/>
                </a:path>
                <a:path w="605790" h="31750">
                  <a:moveTo>
                    <a:pt x="563486" y="0"/>
                  </a:moveTo>
                  <a:lnTo>
                    <a:pt x="563486" y="0"/>
                  </a:lnTo>
                  <a:lnTo>
                    <a:pt x="480009" y="0"/>
                  </a:lnTo>
                  <a:lnTo>
                    <a:pt x="480009" y="10439"/>
                  </a:lnTo>
                  <a:lnTo>
                    <a:pt x="490435" y="10439"/>
                  </a:lnTo>
                  <a:lnTo>
                    <a:pt x="500875" y="10439"/>
                  </a:lnTo>
                  <a:lnTo>
                    <a:pt x="500875" y="20866"/>
                  </a:lnTo>
                  <a:lnTo>
                    <a:pt x="511314" y="20866"/>
                  </a:lnTo>
                  <a:lnTo>
                    <a:pt x="521741" y="20866"/>
                  </a:lnTo>
                  <a:lnTo>
                    <a:pt x="532180" y="20866"/>
                  </a:lnTo>
                  <a:lnTo>
                    <a:pt x="532180" y="10439"/>
                  </a:lnTo>
                  <a:lnTo>
                    <a:pt x="542620" y="10439"/>
                  </a:lnTo>
                  <a:lnTo>
                    <a:pt x="553046" y="10439"/>
                  </a:lnTo>
                  <a:lnTo>
                    <a:pt x="553046" y="20866"/>
                  </a:lnTo>
                  <a:lnTo>
                    <a:pt x="563486" y="20866"/>
                  </a:lnTo>
                  <a:lnTo>
                    <a:pt x="563486" y="10439"/>
                  </a:lnTo>
                  <a:lnTo>
                    <a:pt x="563486" y="0"/>
                  </a:lnTo>
                  <a:close/>
                </a:path>
                <a:path w="605790" h="31750">
                  <a:moveTo>
                    <a:pt x="573925" y="20866"/>
                  </a:moveTo>
                  <a:lnTo>
                    <a:pt x="563486" y="20866"/>
                  </a:lnTo>
                  <a:lnTo>
                    <a:pt x="563486" y="31305"/>
                  </a:lnTo>
                  <a:lnTo>
                    <a:pt x="573925" y="31305"/>
                  </a:lnTo>
                  <a:lnTo>
                    <a:pt x="573925" y="20866"/>
                  </a:lnTo>
                  <a:close/>
                </a:path>
                <a:path w="605790" h="31750">
                  <a:moveTo>
                    <a:pt x="605231" y="0"/>
                  </a:moveTo>
                  <a:lnTo>
                    <a:pt x="594779" y="0"/>
                  </a:lnTo>
                  <a:lnTo>
                    <a:pt x="584339" y="0"/>
                  </a:lnTo>
                  <a:lnTo>
                    <a:pt x="573900" y="0"/>
                  </a:lnTo>
                  <a:lnTo>
                    <a:pt x="573900" y="10439"/>
                  </a:lnTo>
                  <a:lnTo>
                    <a:pt x="584339" y="10439"/>
                  </a:lnTo>
                  <a:lnTo>
                    <a:pt x="594779" y="10439"/>
                  </a:lnTo>
                  <a:lnTo>
                    <a:pt x="594779" y="20866"/>
                  </a:lnTo>
                  <a:lnTo>
                    <a:pt x="605231" y="20866"/>
                  </a:lnTo>
                  <a:lnTo>
                    <a:pt x="605231" y="10439"/>
                  </a:lnTo>
                  <a:lnTo>
                    <a:pt x="60523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5963386" y="4411713"/>
              <a:ext cx="626110" cy="20955"/>
            </a:xfrm>
            <a:custGeom>
              <a:avLst/>
              <a:gdLst/>
              <a:ahLst/>
              <a:cxnLst/>
              <a:rect l="l" t="t" r="r" b="b"/>
              <a:pathLst>
                <a:path w="626109" h="20954">
                  <a:moveTo>
                    <a:pt x="10439" y="10439"/>
                  </a:moveTo>
                  <a:lnTo>
                    <a:pt x="0" y="10439"/>
                  </a:lnTo>
                  <a:lnTo>
                    <a:pt x="0" y="20878"/>
                  </a:lnTo>
                  <a:lnTo>
                    <a:pt x="10439" y="20878"/>
                  </a:lnTo>
                  <a:lnTo>
                    <a:pt x="10439" y="10439"/>
                  </a:lnTo>
                  <a:close/>
                </a:path>
                <a:path w="626109" h="20954">
                  <a:moveTo>
                    <a:pt x="594791" y="0"/>
                  </a:moveTo>
                  <a:lnTo>
                    <a:pt x="584352" y="0"/>
                  </a:lnTo>
                  <a:lnTo>
                    <a:pt x="584352" y="10439"/>
                  </a:lnTo>
                  <a:lnTo>
                    <a:pt x="594791" y="10439"/>
                  </a:lnTo>
                  <a:lnTo>
                    <a:pt x="594791" y="0"/>
                  </a:lnTo>
                  <a:close/>
                </a:path>
                <a:path w="626109" h="20954">
                  <a:moveTo>
                    <a:pt x="626097" y="0"/>
                  </a:moveTo>
                  <a:lnTo>
                    <a:pt x="615645" y="0"/>
                  </a:lnTo>
                  <a:lnTo>
                    <a:pt x="605205" y="0"/>
                  </a:lnTo>
                  <a:lnTo>
                    <a:pt x="605205" y="10439"/>
                  </a:lnTo>
                  <a:lnTo>
                    <a:pt x="615645" y="10439"/>
                  </a:lnTo>
                  <a:lnTo>
                    <a:pt x="626097" y="10439"/>
                  </a:lnTo>
                  <a:lnTo>
                    <a:pt x="62609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5994692" y="4427372"/>
              <a:ext cx="250825" cy="0"/>
            </a:xfrm>
            <a:custGeom>
              <a:avLst/>
              <a:gdLst/>
              <a:ahLst/>
              <a:cxnLst/>
              <a:rect l="l" t="t" r="r" b="b"/>
              <a:pathLst>
                <a:path w="250825">
                  <a:moveTo>
                    <a:pt x="0" y="0"/>
                  </a:moveTo>
                  <a:lnTo>
                    <a:pt x="250443" y="0"/>
                  </a:lnTo>
                </a:path>
              </a:pathLst>
            </a:custGeom>
            <a:ln w="10439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5952960" y="4422152"/>
              <a:ext cx="636905" cy="31750"/>
            </a:xfrm>
            <a:custGeom>
              <a:avLst/>
              <a:gdLst/>
              <a:ahLst/>
              <a:cxnLst/>
              <a:rect l="l" t="t" r="r" b="b"/>
              <a:pathLst>
                <a:path w="636904" h="31750">
                  <a:moveTo>
                    <a:pt x="41732" y="20866"/>
                  </a:moveTo>
                  <a:lnTo>
                    <a:pt x="31305" y="20866"/>
                  </a:lnTo>
                  <a:lnTo>
                    <a:pt x="31305" y="10426"/>
                  </a:lnTo>
                  <a:lnTo>
                    <a:pt x="20866" y="10426"/>
                  </a:lnTo>
                  <a:lnTo>
                    <a:pt x="20866" y="20866"/>
                  </a:lnTo>
                  <a:lnTo>
                    <a:pt x="10439" y="20866"/>
                  </a:lnTo>
                  <a:lnTo>
                    <a:pt x="10439" y="10426"/>
                  </a:lnTo>
                  <a:lnTo>
                    <a:pt x="0" y="10426"/>
                  </a:lnTo>
                  <a:lnTo>
                    <a:pt x="0" y="20866"/>
                  </a:lnTo>
                  <a:lnTo>
                    <a:pt x="0" y="31305"/>
                  </a:lnTo>
                  <a:lnTo>
                    <a:pt x="10426" y="31305"/>
                  </a:lnTo>
                  <a:lnTo>
                    <a:pt x="41732" y="31305"/>
                  </a:lnTo>
                  <a:lnTo>
                    <a:pt x="41732" y="20866"/>
                  </a:lnTo>
                  <a:close/>
                </a:path>
                <a:path w="636904" h="31750">
                  <a:moveTo>
                    <a:pt x="52171" y="10426"/>
                  </a:moveTo>
                  <a:lnTo>
                    <a:pt x="41732" y="10426"/>
                  </a:lnTo>
                  <a:lnTo>
                    <a:pt x="41732" y="20866"/>
                  </a:lnTo>
                  <a:lnTo>
                    <a:pt x="52171" y="20866"/>
                  </a:lnTo>
                  <a:lnTo>
                    <a:pt x="52171" y="10426"/>
                  </a:lnTo>
                  <a:close/>
                </a:path>
                <a:path w="636904" h="31750">
                  <a:moveTo>
                    <a:pt x="73037" y="10426"/>
                  </a:moveTo>
                  <a:lnTo>
                    <a:pt x="62598" y="10426"/>
                  </a:lnTo>
                  <a:lnTo>
                    <a:pt x="62598" y="20866"/>
                  </a:lnTo>
                  <a:lnTo>
                    <a:pt x="73037" y="20866"/>
                  </a:lnTo>
                  <a:lnTo>
                    <a:pt x="73037" y="10426"/>
                  </a:lnTo>
                  <a:close/>
                </a:path>
                <a:path w="636904" h="31750">
                  <a:moveTo>
                    <a:pt x="83477" y="20866"/>
                  </a:moveTo>
                  <a:lnTo>
                    <a:pt x="73037" y="20866"/>
                  </a:lnTo>
                  <a:lnTo>
                    <a:pt x="73037" y="31305"/>
                  </a:lnTo>
                  <a:lnTo>
                    <a:pt x="83477" y="31305"/>
                  </a:lnTo>
                  <a:lnTo>
                    <a:pt x="83477" y="20866"/>
                  </a:lnTo>
                  <a:close/>
                </a:path>
                <a:path w="636904" h="31750">
                  <a:moveTo>
                    <a:pt x="114782" y="10426"/>
                  </a:moveTo>
                  <a:lnTo>
                    <a:pt x="104343" y="10426"/>
                  </a:lnTo>
                  <a:lnTo>
                    <a:pt x="93903" y="10426"/>
                  </a:lnTo>
                  <a:lnTo>
                    <a:pt x="93903" y="20866"/>
                  </a:lnTo>
                  <a:lnTo>
                    <a:pt x="104343" y="20866"/>
                  </a:lnTo>
                  <a:lnTo>
                    <a:pt x="114782" y="20866"/>
                  </a:lnTo>
                  <a:lnTo>
                    <a:pt x="114782" y="10426"/>
                  </a:lnTo>
                  <a:close/>
                </a:path>
                <a:path w="636904" h="31750">
                  <a:moveTo>
                    <a:pt x="156514" y="10426"/>
                  </a:moveTo>
                  <a:lnTo>
                    <a:pt x="146075" y="10426"/>
                  </a:lnTo>
                  <a:lnTo>
                    <a:pt x="146075" y="20866"/>
                  </a:lnTo>
                  <a:lnTo>
                    <a:pt x="135648" y="20866"/>
                  </a:lnTo>
                  <a:lnTo>
                    <a:pt x="135648" y="10426"/>
                  </a:lnTo>
                  <a:lnTo>
                    <a:pt x="125209" y="10426"/>
                  </a:lnTo>
                  <a:lnTo>
                    <a:pt x="125209" y="20866"/>
                  </a:lnTo>
                  <a:lnTo>
                    <a:pt x="125209" y="31305"/>
                  </a:lnTo>
                  <a:lnTo>
                    <a:pt x="135648" y="31305"/>
                  </a:lnTo>
                  <a:lnTo>
                    <a:pt x="146088" y="31305"/>
                  </a:lnTo>
                  <a:lnTo>
                    <a:pt x="146088" y="20866"/>
                  </a:lnTo>
                  <a:lnTo>
                    <a:pt x="156514" y="20866"/>
                  </a:lnTo>
                  <a:lnTo>
                    <a:pt x="156514" y="10426"/>
                  </a:lnTo>
                  <a:close/>
                </a:path>
                <a:path w="636904" h="31750">
                  <a:moveTo>
                    <a:pt x="219125" y="10426"/>
                  </a:moveTo>
                  <a:lnTo>
                    <a:pt x="208686" y="10426"/>
                  </a:lnTo>
                  <a:lnTo>
                    <a:pt x="208686" y="20866"/>
                  </a:lnTo>
                  <a:lnTo>
                    <a:pt x="198259" y="20866"/>
                  </a:lnTo>
                  <a:lnTo>
                    <a:pt x="187820" y="20866"/>
                  </a:lnTo>
                  <a:lnTo>
                    <a:pt x="177393" y="20866"/>
                  </a:lnTo>
                  <a:lnTo>
                    <a:pt x="177393" y="10426"/>
                  </a:lnTo>
                  <a:lnTo>
                    <a:pt x="166954" y="10426"/>
                  </a:lnTo>
                  <a:lnTo>
                    <a:pt x="166954" y="20866"/>
                  </a:lnTo>
                  <a:lnTo>
                    <a:pt x="156514" y="20866"/>
                  </a:lnTo>
                  <a:lnTo>
                    <a:pt x="156514" y="31305"/>
                  </a:lnTo>
                  <a:lnTo>
                    <a:pt x="166954" y="31305"/>
                  </a:lnTo>
                  <a:lnTo>
                    <a:pt x="177380" y="31305"/>
                  </a:lnTo>
                  <a:lnTo>
                    <a:pt x="219125" y="31305"/>
                  </a:lnTo>
                  <a:lnTo>
                    <a:pt x="219125" y="20866"/>
                  </a:lnTo>
                  <a:lnTo>
                    <a:pt x="219125" y="10426"/>
                  </a:lnTo>
                  <a:close/>
                </a:path>
                <a:path w="636904" h="31750">
                  <a:moveTo>
                    <a:pt x="260870" y="20866"/>
                  </a:moveTo>
                  <a:lnTo>
                    <a:pt x="250431" y="20866"/>
                  </a:lnTo>
                  <a:lnTo>
                    <a:pt x="250431" y="10426"/>
                  </a:lnTo>
                  <a:lnTo>
                    <a:pt x="239991" y="10426"/>
                  </a:lnTo>
                  <a:lnTo>
                    <a:pt x="239991" y="20866"/>
                  </a:lnTo>
                  <a:lnTo>
                    <a:pt x="229565" y="20866"/>
                  </a:lnTo>
                  <a:lnTo>
                    <a:pt x="229565" y="31305"/>
                  </a:lnTo>
                  <a:lnTo>
                    <a:pt x="239991" y="31305"/>
                  </a:lnTo>
                  <a:lnTo>
                    <a:pt x="250431" y="31305"/>
                  </a:lnTo>
                  <a:lnTo>
                    <a:pt x="260870" y="31305"/>
                  </a:lnTo>
                  <a:lnTo>
                    <a:pt x="260870" y="20866"/>
                  </a:lnTo>
                  <a:close/>
                </a:path>
                <a:path w="636904" h="31750">
                  <a:moveTo>
                    <a:pt x="281736" y="10426"/>
                  </a:moveTo>
                  <a:lnTo>
                    <a:pt x="271297" y="10426"/>
                  </a:lnTo>
                  <a:lnTo>
                    <a:pt x="271297" y="20866"/>
                  </a:lnTo>
                  <a:lnTo>
                    <a:pt x="281736" y="20866"/>
                  </a:lnTo>
                  <a:lnTo>
                    <a:pt x="281736" y="10426"/>
                  </a:lnTo>
                  <a:close/>
                </a:path>
                <a:path w="636904" h="31750">
                  <a:moveTo>
                    <a:pt x="302602" y="10426"/>
                  </a:moveTo>
                  <a:lnTo>
                    <a:pt x="292163" y="10426"/>
                  </a:lnTo>
                  <a:lnTo>
                    <a:pt x="292163" y="20866"/>
                  </a:lnTo>
                  <a:lnTo>
                    <a:pt x="281736" y="20866"/>
                  </a:lnTo>
                  <a:lnTo>
                    <a:pt x="281736" y="31305"/>
                  </a:lnTo>
                  <a:lnTo>
                    <a:pt x="292176" y="31305"/>
                  </a:lnTo>
                  <a:lnTo>
                    <a:pt x="292176" y="20866"/>
                  </a:lnTo>
                  <a:lnTo>
                    <a:pt x="302602" y="20866"/>
                  </a:lnTo>
                  <a:lnTo>
                    <a:pt x="302602" y="10426"/>
                  </a:lnTo>
                  <a:close/>
                </a:path>
                <a:path w="636904" h="31750">
                  <a:moveTo>
                    <a:pt x="323481" y="20866"/>
                  </a:moveTo>
                  <a:lnTo>
                    <a:pt x="313042" y="20866"/>
                  </a:lnTo>
                  <a:lnTo>
                    <a:pt x="313042" y="31305"/>
                  </a:lnTo>
                  <a:lnTo>
                    <a:pt x="323481" y="31305"/>
                  </a:lnTo>
                  <a:lnTo>
                    <a:pt x="323481" y="20866"/>
                  </a:lnTo>
                  <a:close/>
                </a:path>
                <a:path w="636904" h="31750">
                  <a:moveTo>
                    <a:pt x="354787" y="10426"/>
                  </a:moveTo>
                  <a:lnTo>
                    <a:pt x="344347" y="10426"/>
                  </a:lnTo>
                  <a:lnTo>
                    <a:pt x="333908" y="10426"/>
                  </a:lnTo>
                  <a:lnTo>
                    <a:pt x="333908" y="20866"/>
                  </a:lnTo>
                  <a:lnTo>
                    <a:pt x="333908" y="31305"/>
                  </a:lnTo>
                  <a:lnTo>
                    <a:pt x="344347" y="31305"/>
                  </a:lnTo>
                  <a:lnTo>
                    <a:pt x="344347" y="20866"/>
                  </a:lnTo>
                  <a:lnTo>
                    <a:pt x="354787" y="20866"/>
                  </a:lnTo>
                  <a:lnTo>
                    <a:pt x="354787" y="10426"/>
                  </a:lnTo>
                  <a:close/>
                </a:path>
                <a:path w="636904" h="31750">
                  <a:moveTo>
                    <a:pt x="386080" y="20866"/>
                  </a:moveTo>
                  <a:lnTo>
                    <a:pt x="375640" y="20866"/>
                  </a:lnTo>
                  <a:lnTo>
                    <a:pt x="375640" y="31305"/>
                  </a:lnTo>
                  <a:lnTo>
                    <a:pt x="386080" y="31305"/>
                  </a:lnTo>
                  <a:lnTo>
                    <a:pt x="386080" y="20866"/>
                  </a:lnTo>
                  <a:close/>
                </a:path>
                <a:path w="636904" h="31750">
                  <a:moveTo>
                    <a:pt x="500862" y="10426"/>
                  </a:moveTo>
                  <a:lnTo>
                    <a:pt x="490435" y="10426"/>
                  </a:lnTo>
                  <a:lnTo>
                    <a:pt x="490435" y="0"/>
                  </a:lnTo>
                  <a:lnTo>
                    <a:pt x="479996" y="0"/>
                  </a:lnTo>
                  <a:lnTo>
                    <a:pt x="479996" y="10426"/>
                  </a:lnTo>
                  <a:lnTo>
                    <a:pt x="469569" y="10426"/>
                  </a:lnTo>
                  <a:lnTo>
                    <a:pt x="469569" y="0"/>
                  </a:lnTo>
                  <a:lnTo>
                    <a:pt x="459130" y="0"/>
                  </a:lnTo>
                  <a:lnTo>
                    <a:pt x="459130" y="10439"/>
                  </a:lnTo>
                  <a:lnTo>
                    <a:pt x="469557" y="10439"/>
                  </a:lnTo>
                  <a:lnTo>
                    <a:pt x="469557" y="20866"/>
                  </a:lnTo>
                  <a:lnTo>
                    <a:pt x="459130" y="20866"/>
                  </a:lnTo>
                  <a:lnTo>
                    <a:pt x="448691" y="20866"/>
                  </a:lnTo>
                  <a:lnTo>
                    <a:pt x="438264" y="20866"/>
                  </a:lnTo>
                  <a:lnTo>
                    <a:pt x="438264" y="10439"/>
                  </a:lnTo>
                  <a:lnTo>
                    <a:pt x="448691" y="10439"/>
                  </a:lnTo>
                  <a:lnTo>
                    <a:pt x="448691" y="0"/>
                  </a:lnTo>
                  <a:lnTo>
                    <a:pt x="438264" y="0"/>
                  </a:lnTo>
                  <a:lnTo>
                    <a:pt x="427824" y="0"/>
                  </a:lnTo>
                  <a:lnTo>
                    <a:pt x="417385" y="0"/>
                  </a:lnTo>
                  <a:lnTo>
                    <a:pt x="417385" y="10426"/>
                  </a:lnTo>
                  <a:lnTo>
                    <a:pt x="406958" y="10426"/>
                  </a:lnTo>
                  <a:lnTo>
                    <a:pt x="406958" y="0"/>
                  </a:lnTo>
                  <a:lnTo>
                    <a:pt x="396519" y="0"/>
                  </a:lnTo>
                  <a:lnTo>
                    <a:pt x="396519" y="10426"/>
                  </a:lnTo>
                  <a:lnTo>
                    <a:pt x="386080" y="10426"/>
                  </a:lnTo>
                  <a:lnTo>
                    <a:pt x="386080" y="0"/>
                  </a:lnTo>
                  <a:lnTo>
                    <a:pt x="375653" y="0"/>
                  </a:lnTo>
                  <a:lnTo>
                    <a:pt x="365213" y="0"/>
                  </a:lnTo>
                  <a:lnTo>
                    <a:pt x="365213" y="10439"/>
                  </a:lnTo>
                  <a:lnTo>
                    <a:pt x="375640" y="10439"/>
                  </a:lnTo>
                  <a:lnTo>
                    <a:pt x="386080" y="10439"/>
                  </a:lnTo>
                  <a:lnTo>
                    <a:pt x="386080" y="20866"/>
                  </a:lnTo>
                  <a:lnTo>
                    <a:pt x="396519" y="20866"/>
                  </a:lnTo>
                  <a:lnTo>
                    <a:pt x="396519" y="10439"/>
                  </a:lnTo>
                  <a:lnTo>
                    <a:pt x="406946" y="10439"/>
                  </a:lnTo>
                  <a:lnTo>
                    <a:pt x="406946" y="20866"/>
                  </a:lnTo>
                  <a:lnTo>
                    <a:pt x="406946" y="31305"/>
                  </a:lnTo>
                  <a:lnTo>
                    <a:pt x="417385" y="31305"/>
                  </a:lnTo>
                  <a:lnTo>
                    <a:pt x="417385" y="20866"/>
                  </a:lnTo>
                  <a:lnTo>
                    <a:pt x="427824" y="20866"/>
                  </a:lnTo>
                  <a:lnTo>
                    <a:pt x="427824" y="31305"/>
                  </a:lnTo>
                  <a:lnTo>
                    <a:pt x="438251" y="31305"/>
                  </a:lnTo>
                  <a:lnTo>
                    <a:pt x="448691" y="31305"/>
                  </a:lnTo>
                  <a:lnTo>
                    <a:pt x="459130" y="31305"/>
                  </a:lnTo>
                  <a:lnTo>
                    <a:pt x="469569" y="31305"/>
                  </a:lnTo>
                  <a:lnTo>
                    <a:pt x="469569" y="20866"/>
                  </a:lnTo>
                  <a:lnTo>
                    <a:pt x="479996" y="20866"/>
                  </a:lnTo>
                  <a:lnTo>
                    <a:pt x="490423" y="20866"/>
                  </a:lnTo>
                  <a:lnTo>
                    <a:pt x="500862" y="20866"/>
                  </a:lnTo>
                  <a:lnTo>
                    <a:pt x="500862" y="10426"/>
                  </a:lnTo>
                  <a:close/>
                </a:path>
                <a:path w="636904" h="31750">
                  <a:moveTo>
                    <a:pt x="542607" y="0"/>
                  </a:moveTo>
                  <a:lnTo>
                    <a:pt x="532168" y="0"/>
                  </a:lnTo>
                  <a:lnTo>
                    <a:pt x="532168" y="10426"/>
                  </a:lnTo>
                  <a:lnTo>
                    <a:pt x="521741" y="10426"/>
                  </a:lnTo>
                  <a:lnTo>
                    <a:pt x="521741" y="0"/>
                  </a:lnTo>
                  <a:lnTo>
                    <a:pt x="511302" y="0"/>
                  </a:lnTo>
                  <a:lnTo>
                    <a:pt x="511302" y="10439"/>
                  </a:lnTo>
                  <a:lnTo>
                    <a:pt x="521728" y="10439"/>
                  </a:lnTo>
                  <a:lnTo>
                    <a:pt x="521728" y="20866"/>
                  </a:lnTo>
                  <a:lnTo>
                    <a:pt x="532168" y="20866"/>
                  </a:lnTo>
                  <a:lnTo>
                    <a:pt x="542607" y="20866"/>
                  </a:lnTo>
                  <a:lnTo>
                    <a:pt x="542607" y="10439"/>
                  </a:lnTo>
                  <a:lnTo>
                    <a:pt x="542607" y="0"/>
                  </a:lnTo>
                  <a:close/>
                </a:path>
                <a:path w="636904" h="31750">
                  <a:moveTo>
                    <a:pt x="605218" y="0"/>
                  </a:moveTo>
                  <a:lnTo>
                    <a:pt x="605218" y="0"/>
                  </a:lnTo>
                  <a:lnTo>
                    <a:pt x="553034" y="0"/>
                  </a:lnTo>
                  <a:lnTo>
                    <a:pt x="553034" y="10426"/>
                  </a:lnTo>
                  <a:lnTo>
                    <a:pt x="553034" y="20866"/>
                  </a:lnTo>
                  <a:lnTo>
                    <a:pt x="563473" y="20866"/>
                  </a:lnTo>
                  <a:lnTo>
                    <a:pt x="573913" y="20866"/>
                  </a:lnTo>
                  <a:lnTo>
                    <a:pt x="573913" y="10439"/>
                  </a:lnTo>
                  <a:lnTo>
                    <a:pt x="584339" y="10439"/>
                  </a:lnTo>
                  <a:lnTo>
                    <a:pt x="594779" y="10439"/>
                  </a:lnTo>
                  <a:lnTo>
                    <a:pt x="594779" y="20866"/>
                  </a:lnTo>
                  <a:lnTo>
                    <a:pt x="605218" y="20866"/>
                  </a:lnTo>
                  <a:lnTo>
                    <a:pt x="605218" y="10439"/>
                  </a:lnTo>
                  <a:lnTo>
                    <a:pt x="605218" y="0"/>
                  </a:lnTo>
                  <a:close/>
                </a:path>
                <a:path w="636904" h="31750">
                  <a:moveTo>
                    <a:pt x="636524" y="0"/>
                  </a:moveTo>
                  <a:lnTo>
                    <a:pt x="626071" y="0"/>
                  </a:lnTo>
                  <a:lnTo>
                    <a:pt x="615632" y="0"/>
                  </a:lnTo>
                  <a:lnTo>
                    <a:pt x="615632" y="10426"/>
                  </a:lnTo>
                  <a:lnTo>
                    <a:pt x="615632" y="20866"/>
                  </a:lnTo>
                  <a:lnTo>
                    <a:pt x="626071" y="20866"/>
                  </a:lnTo>
                  <a:lnTo>
                    <a:pt x="636524" y="20866"/>
                  </a:lnTo>
                  <a:lnTo>
                    <a:pt x="636524" y="10439"/>
                  </a:lnTo>
                  <a:lnTo>
                    <a:pt x="636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5963386" y="4443018"/>
              <a:ext cx="615950" cy="31750"/>
            </a:xfrm>
            <a:custGeom>
              <a:avLst/>
              <a:gdLst/>
              <a:ahLst/>
              <a:cxnLst/>
              <a:rect l="l" t="t" r="r" b="b"/>
              <a:pathLst>
                <a:path w="615950" h="31750">
                  <a:moveTo>
                    <a:pt x="41744" y="10439"/>
                  </a:moveTo>
                  <a:lnTo>
                    <a:pt x="41744" y="10439"/>
                  </a:lnTo>
                  <a:lnTo>
                    <a:pt x="0" y="10439"/>
                  </a:lnTo>
                  <a:lnTo>
                    <a:pt x="0" y="20878"/>
                  </a:lnTo>
                  <a:lnTo>
                    <a:pt x="10439" y="20878"/>
                  </a:lnTo>
                  <a:lnTo>
                    <a:pt x="10439" y="31318"/>
                  </a:lnTo>
                  <a:lnTo>
                    <a:pt x="20866" y="31318"/>
                  </a:lnTo>
                  <a:lnTo>
                    <a:pt x="31305" y="31318"/>
                  </a:lnTo>
                  <a:lnTo>
                    <a:pt x="41744" y="31318"/>
                  </a:lnTo>
                  <a:lnTo>
                    <a:pt x="41744" y="20878"/>
                  </a:lnTo>
                  <a:lnTo>
                    <a:pt x="41744" y="10439"/>
                  </a:lnTo>
                  <a:close/>
                </a:path>
                <a:path w="615950" h="31750">
                  <a:moveTo>
                    <a:pt x="104355" y="10439"/>
                  </a:moveTo>
                  <a:lnTo>
                    <a:pt x="104355" y="10439"/>
                  </a:lnTo>
                  <a:lnTo>
                    <a:pt x="52171" y="10439"/>
                  </a:lnTo>
                  <a:lnTo>
                    <a:pt x="52171" y="20878"/>
                  </a:lnTo>
                  <a:lnTo>
                    <a:pt x="62611" y="20878"/>
                  </a:lnTo>
                  <a:lnTo>
                    <a:pt x="73050" y="20878"/>
                  </a:lnTo>
                  <a:lnTo>
                    <a:pt x="73050" y="31318"/>
                  </a:lnTo>
                  <a:lnTo>
                    <a:pt x="83489" y="31318"/>
                  </a:lnTo>
                  <a:lnTo>
                    <a:pt x="83489" y="20878"/>
                  </a:lnTo>
                  <a:lnTo>
                    <a:pt x="93916" y="20878"/>
                  </a:lnTo>
                  <a:lnTo>
                    <a:pt x="104355" y="20878"/>
                  </a:lnTo>
                  <a:lnTo>
                    <a:pt x="104355" y="10439"/>
                  </a:lnTo>
                  <a:close/>
                </a:path>
                <a:path w="615950" h="31750">
                  <a:moveTo>
                    <a:pt x="146088" y="10439"/>
                  </a:moveTo>
                  <a:lnTo>
                    <a:pt x="135661" y="10439"/>
                  </a:lnTo>
                  <a:lnTo>
                    <a:pt x="125222" y="10439"/>
                  </a:lnTo>
                  <a:lnTo>
                    <a:pt x="125222" y="20878"/>
                  </a:lnTo>
                  <a:lnTo>
                    <a:pt x="135648" y="20878"/>
                  </a:lnTo>
                  <a:lnTo>
                    <a:pt x="146088" y="20878"/>
                  </a:lnTo>
                  <a:lnTo>
                    <a:pt x="146088" y="10439"/>
                  </a:lnTo>
                  <a:close/>
                </a:path>
                <a:path w="615950" h="31750">
                  <a:moveTo>
                    <a:pt x="166966" y="10439"/>
                  </a:moveTo>
                  <a:lnTo>
                    <a:pt x="156527" y="10439"/>
                  </a:lnTo>
                  <a:lnTo>
                    <a:pt x="156527" y="20878"/>
                  </a:lnTo>
                  <a:lnTo>
                    <a:pt x="166966" y="20878"/>
                  </a:lnTo>
                  <a:lnTo>
                    <a:pt x="166966" y="10439"/>
                  </a:lnTo>
                  <a:close/>
                </a:path>
                <a:path w="615950" h="31750">
                  <a:moveTo>
                    <a:pt x="208699" y="10439"/>
                  </a:moveTo>
                  <a:lnTo>
                    <a:pt x="198259" y="10439"/>
                  </a:lnTo>
                  <a:lnTo>
                    <a:pt x="198259" y="20878"/>
                  </a:lnTo>
                  <a:lnTo>
                    <a:pt x="208699" y="20878"/>
                  </a:lnTo>
                  <a:lnTo>
                    <a:pt x="208699" y="10439"/>
                  </a:lnTo>
                  <a:close/>
                </a:path>
                <a:path w="615950" h="31750">
                  <a:moveTo>
                    <a:pt x="271310" y="10439"/>
                  </a:moveTo>
                  <a:lnTo>
                    <a:pt x="271310" y="10439"/>
                  </a:lnTo>
                  <a:lnTo>
                    <a:pt x="229565" y="10439"/>
                  </a:lnTo>
                  <a:lnTo>
                    <a:pt x="229565" y="20878"/>
                  </a:lnTo>
                  <a:lnTo>
                    <a:pt x="271310" y="20878"/>
                  </a:lnTo>
                  <a:lnTo>
                    <a:pt x="271310" y="10439"/>
                  </a:lnTo>
                  <a:close/>
                </a:path>
                <a:path w="615950" h="31750">
                  <a:moveTo>
                    <a:pt x="333921" y="10439"/>
                  </a:moveTo>
                  <a:lnTo>
                    <a:pt x="323481" y="10439"/>
                  </a:lnTo>
                  <a:lnTo>
                    <a:pt x="313042" y="10439"/>
                  </a:lnTo>
                  <a:lnTo>
                    <a:pt x="313042" y="20878"/>
                  </a:lnTo>
                  <a:lnTo>
                    <a:pt x="323481" y="20878"/>
                  </a:lnTo>
                  <a:lnTo>
                    <a:pt x="333921" y="20878"/>
                  </a:lnTo>
                  <a:lnTo>
                    <a:pt x="333921" y="10439"/>
                  </a:lnTo>
                  <a:close/>
                </a:path>
                <a:path w="615950" h="31750">
                  <a:moveTo>
                    <a:pt x="406958" y="10439"/>
                  </a:moveTo>
                  <a:lnTo>
                    <a:pt x="396519" y="10439"/>
                  </a:lnTo>
                  <a:lnTo>
                    <a:pt x="396519" y="20878"/>
                  </a:lnTo>
                  <a:lnTo>
                    <a:pt x="406958" y="20878"/>
                  </a:lnTo>
                  <a:lnTo>
                    <a:pt x="406958" y="10439"/>
                  </a:lnTo>
                  <a:close/>
                </a:path>
                <a:path w="615950" h="31750">
                  <a:moveTo>
                    <a:pt x="438264" y="10439"/>
                  </a:moveTo>
                  <a:lnTo>
                    <a:pt x="427837" y="10439"/>
                  </a:lnTo>
                  <a:lnTo>
                    <a:pt x="417398" y="10439"/>
                  </a:lnTo>
                  <a:lnTo>
                    <a:pt x="417398" y="20878"/>
                  </a:lnTo>
                  <a:lnTo>
                    <a:pt x="427824" y="20878"/>
                  </a:lnTo>
                  <a:lnTo>
                    <a:pt x="438264" y="20878"/>
                  </a:lnTo>
                  <a:lnTo>
                    <a:pt x="438264" y="10439"/>
                  </a:lnTo>
                  <a:close/>
                </a:path>
                <a:path w="615950" h="31750">
                  <a:moveTo>
                    <a:pt x="459143" y="0"/>
                  </a:moveTo>
                  <a:lnTo>
                    <a:pt x="448703" y="0"/>
                  </a:lnTo>
                  <a:lnTo>
                    <a:pt x="448703" y="10439"/>
                  </a:lnTo>
                  <a:lnTo>
                    <a:pt x="459143" y="10439"/>
                  </a:lnTo>
                  <a:lnTo>
                    <a:pt x="459143" y="0"/>
                  </a:lnTo>
                  <a:close/>
                </a:path>
                <a:path w="615950" h="31750">
                  <a:moveTo>
                    <a:pt x="511314" y="0"/>
                  </a:moveTo>
                  <a:lnTo>
                    <a:pt x="500875" y="0"/>
                  </a:lnTo>
                  <a:lnTo>
                    <a:pt x="490435" y="0"/>
                  </a:lnTo>
                  <a:lnTo>
                    <a:pt x="479996" y="0"/>
                  </a:lnTo>
                  <a:lnTo>
                    <a:pt x="479996" y="10439"/>
                  </a:lnTo>
                  <a:lnTo>
                    <a:pt x="469569" y="10439"/>
                  </a:lnTo>
                  <a:lnTo>
                    <a:pt x="469569" y="20878"/>
                  </a:lnTo>
                  <a:lnTo>
                    <a:pt x="480009" y="20878"/>
                  </a:lnTo>
                  <a:lnTo>
                    <a:pt x="480009" y="10439"/>
                  </a:lnTo>
                  <a:lnTo>
                    <a:pt x="490435" y="10439"/>
                  </a:lnTo>
                  <a:lnTo>
                    <a:pt x="490435" y="20878"/>
                  </a:lnTo>
                  <a:lnTo>
                    <a:pt x="500875" y="20878"/>
                  </a:lnTo>
                  <a:lnTo>
                    <a:pt x="500875" y="10439"/>
                  </a:lnTo>
                  <a:lnTo>
                    <a:pt x="511314" y="10439"/>
                  </a:lnTo>
                  <a:lnTo>
                    <a:pt x="511314" y="0"/>
                  </a:lnTo>
                  <a:close/>
                </a:path>
                <a:path w="615950" h="31750">
                  <a:moveTo>
                    <a:pt x="573925" y="0"/>
                  </a:moveTo>
                  <a:lnTo>
                    <a:pt x="563486" y="0"/>
                  </a:lnTo>
                  <a:lnTo>
                    <a:pt x="553046" y="0"/>
                  </a:lnTo>
                  <a:lnTo>
                    <a:pt x="542607" y="0"/>
                  </a:lnTo>
                  <a:lnTo>
                    <a:pt x="542607" y="10439"/>
                  </a:lnTo>
                  <a:lnTo>
                    <a:pt x="532180" y="10439"/>
                  </a:lnTo>
                  <a:lnTo>
                    <a:pt x="521741" y="10439"/>
                  </a:lnTo>
                  <a:lnTo>
                    <a:pt x="521741" y="20878"/>
                  </a:lnTo>
                  <a:lnTo>
                    <a:pt x="532180" y="20878"/>
                  </a:lnTo>
                  <a:lnTo>
                    <a:pt x="542620" y="20878"/>
                  </a:lnTo>
                  <a:lnTo>
                    <a:pt x="542620" y="10439"/>
                  </a:lnTo>
                  <a:lnTo>
                    <a:pt x="553046" y="10439"/>
                  </a:lnTo>
                  <a:lnTo>
                    <a:pt x="553046" y="20878"/>
                  </a:lnTo>
                  <a:lnTo>
                    <a:pt x="563486" y="20878"/>
                  </a:lnTo>
                  <a:lnTo>
                    <a:pt x="573925" y="20878"/>
                  </a:lnTo>
                  <a:lnTo>
                    <a:pt x="573925" y="10439"/>
                  </a:lnTo>
                  <a:lnTo>
                    <a:pt x="573925" y="0"/>
                  </a:lnTo>
                  <a:close/>
                </a:path>
                <a:path w="615950" h="31750">
                  <a:moveTo>
                    <a:pt x="605205" y="10439"/>
                  </a:moveTo>
                  <a:lnTo>
                    <a:pt x="594766" y="10439"/>
                  </a:lnTo>
                  <a:lnTo>
                    <a:pt x="594766" y="20878"/>
                  </a:lnTo>
                  <a:lnTo>
                    <a:pt x="605205" y="20878"/>
                  </a:lnTo>
                  <a:lnTo>
                    <a:pt x="605205" y="10439"/>
                  </a:lnTo>
                  <a:close/>
                </a:path>
                <a:path w="615950" h="31750">
                  <a:moveTo>
                    <a:pt x="615645" y="0"/>
                  </a:moveTo>
                  <a:lnTo>
                    <a:pt x="605205" y="0"/>
                  </a:lnTo>
                  <a:lnTo>
                    <a:pt x="605205" y="10439"/>
                  </a:lnTo>
                  <a:lnTo>
                    <a:pt x="615645" y="10439"/>
                  </a:lnTo>
                  <a:lnTo>
                    <a:pt x="61564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6046863" y="4469104"/>
              <a:ext cx="198755" cy="0"/>
            </a:xfrm>
            <a:custGeom>
              <a:avLst/>
              <a:gdLst/>
              <a:ahLst/>
              <a:cxnLst/>
              <a:rect l="l" t="t" r="r" b="b"/>
              <a:pathLst>
                <a:path w="198754">
                  <a:moveTo>
                    <a:pt x="0" y="0"/>
                  </a:moveTo>
                  <a:lnTo>
                    <a:pt x="198272" y="0"/>
                  </a:lnTo>
                </a:path>
              </a:pathLst>
            </a:custGeom>
            <a:ln w="10439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5952960" y="4463897"/>
              <a:ext cx="636905" cy="31750"/>
            </a:xfrm>
            <a:custGeom>
              <a:avLst/>
              <a:gdLst/>
              <a:ahLst/>
              <a:cxnLst/>
              <a:rect l="l" t="t" r="r" b="b"/>
              <a:pathLst>
                <a:path w="636904" h="31750">
                  <a:moveTo>
                    <a:pt x="31305" y="20853"/>
                  </a:moveTo>
                  <a:lnTo>
                    <a:pt x="20866" y="20853"/>
                  </a:lnTo>
                  <a:lnTo>
                    <a:pt x="20866" y="10439"/>
                  </a:lnTo>
                  <a:lnTo>
                    <a:pt x="10426" y="10439"/>
                  </a:lnTo>
                  <a:lnTo>
                    <a:pt x="10426" y="20853"/>
                  </a:lnTo>
                  <a:lnTo>
                    <a:pt x="0" y="20853"/>
                  </a:lnTo>
                  <a:lnTo>
                    <a:pt x="0" y="31292"/>
                  </a:lnTo>
                  <a:lnTo>
                    <a:pt x="10439" y="31292"/>
                  </a:lnTo>
                  <a:lnTo>
                    <a:pt x="10439" y="20878"/>
                  </a:lnTo>
                  <a:lnTo>
                    <a:pt x="20866" y="20878"/>
                  </a:lnTo>
                  <a:lnTo>
                    <a:pt x="20866" y="31292"/>
                  </a:lnTo>
                  <a:lnTo>
                    <a:pt x="31305" y="31292"/>
                  </a:lnTo>
                  <a:lnTo>
                    <a:pt x="31305" y="20853"/>
                  </a:lnTo>
                  <a:close/>
                </a:path>
                <a:path w="636904" h="31750">
                  <a:moveTo>
                    <a:pt x="52171" y="10439"/>
                  </a:moveTo>
                  <a:lnTo>
                    <a:pt x="41732" y="10439"/>
                  </a:lnTo>
                  <a:lnTo>
                    <a:pt x="41732" y="20878"/>
                  </a:lnTo>
                  <a:lnTo>
                    <a:pt x="52171" y="20878"/>
                  </a:lnTo>
                  <a:lnTo>
                    <a:pt x="52171" y="10439"/>
                  </a:lnTo>
                  <a:close/>
                </a:path>
                <a:path w="636904" h="31750">
                  <a:moveTo>
                    <a:pt x="93916" y="10439"/>
                  </a:moveTo>
                  <a:lnTo>
                    <a:pt x="83477" y="10439"/>
                  </a:lnTo>
                  <a:lnTo>
                    <a:pt x="83477" y="20853"/>
                  </a:lnTo>
                  <a:lnTo>
                    <a:pt x="73037" y="20853"/>
                  </a:lnTo>
                  <a:lnTo>
                    <a:pt x="73037" y="10439"/>
                  </a:lnTo>
                  <a:lnTo>
                    <a:pt x="62598" y="10439"/>
                  </a:lnTo>
                  <a:lnTo>
                    <a:pt x="62598" y="20878"/>
                  </a:lnTo>
                  <a:lnTo>
                    <a:pt x="73037" y="20878"/>
                  </a:lnTo>
                  <a:lnTo>
                    <a:pt x="73037" y="31292"/>
                  </a:lnTo>
                  <a:lnTo>
                    <a:pt x="83477" y="31292"/>
                  </a:lnTo>
                  <a:lnTo>
                    <a:pt x="93916" y="31292"/>
                  </a:lnTo>
                  <a:lnTo>
                    <a:pt x="93916" y="20878"/>
                  </a:lnTo>
                  <a:lnTo>
                    <a:pt x="93916" y="10439"/>
                  </a:lnTo>
                  <a:close/>
                </a:path>
                <a:path w="636904" h="31750">
                  <a:moveTo>
                    <a:pt x="114782" y="10439"/>
                  </a:moveTo>
                  <a:lnTo>
                    <a:pt x="104343" y="10439"/>
                  </a:lnTo>
                  <a:lnTo>
                    <a:pt x="104343" y="20853"/>
                  </a:lnTo>
                  <a:lnTo>
                    <a:pt x="104343" y="31292"/>
                  </a:lnTo>
                  <a:lnTo>
                    <a:pt x="114782" y="31292"/>
                  </a:lnTo>
                  <a:lnTo>
                    <a:pt x="114782" y="20878"/>
                  </a:lnTo>
                  <a:lnTo>
                    <a:pt x="114782" y="10439"/>
                  </a:lnTo>
                  <a:close/>
                </a:path>
                <a:path w="636904" h="31750">
                  <a:moveTo>
                    <a:pt x="146088" y="10439"/>
                  </a:moveTo>
                  <a:lnTo>
                    <a:pt x="135648" y="10439"/>
                  </a:lnTo>
                  <a:lnTo>
                    <a:pt x="135648" y="20853"/>
                  </a:lnTo>
                  <a:lnTo>
                    <a:pt x="125209" y="20853"/>
                  </a:lnTo>
                  <a:lnTo>
                    <a:pt x="125209" y="31292"/>
                  </a:lnTo>
                  <a:lnTo>
                    <a:pt x="135648" y="31292"/>
                  </a:lnTo>
                  <a:lnTo>
                    <a:pt x="135648" y="20878"/>
                  </a:lnTo>
                  <a:lnTo>
                    <a:pt x="146088" y="20878"/>
                  </a:lnTo>
                  <a:lnTo>
                    <a:pt x="146088" y="10439"/>
                  </a:lnTo>
                  <a:close/>
                </a:path>
                <a:path w="636904" h="31750">
                  <a:moveTo>
                    <a:pt x="187820" y="10439"/>
                  </a:moveTo>
                  <a:lnTo>
                    <a:pt x="177393" y="10439"/>
                  </a:lnTo>
                  <a:lnTo>
                    <a:pt x="166954" y="10439"/>
                  </a:lnTo>
                  <a:lnTo>
                    <a:pt x="166954" y="20853"/>
                  </a:lnTo>
                  <a:lnTo>
                    <a:pt x="156514" y="20853"/>
                  </a:lnTo>
                  <a:lnTo>
                    <a:pt x="156514" y="31292"/>
                  </a:lnTo>
                  <a:lnTo>
                    <a:pt x="166954" y="31292"/>
                  </a:lnTo>
                  <a:lnTo>
                    <a:pt x="166954" y="20878"/>
                  </a:lnTo>
                  <a:lnTo>
                    <a:pt x="177380" y="20878"/>
                  </a:lnTo>
                  <a:lnTo>
                    <a:pt x="177380" y="31292"/>
                  </a:lnTo>
                  <a:lnTo>
                    <a:pt x="187820" y="31292"/>
                  </a:lnTo>
                  <a:lnTo>
                    <a:pt x="187820" y="20878"/>
                  </a:lnTo>
                  <a:lnTo>
                    <a:pt x="187820" y="10439"/>
                  </a:lnTo>
                  <a:close/>
                </a:path>
                <a:path w="636904" h="31750">
                  <a:moveTo>
                    <a:pt x="240004" y="10439"/>
                  </a:moveTo>
                  <a:lnTo>
                    <a:pt x="229565" y="10439"/>
                  </a:lnTo>
                  <a:lnTo>
                    <a:pt x="229565" y="20853"/>
                  </a:lnTo>
                  <a:lnTo>
                    <a:pt x="219125" y="20853"/>
                  </a:lnTo>
                  <a:lnTo>
                    <a:pt x="208699" y="20853"/>
                  </a:lnTo>
                  <a:lnTo>
                    <a:pt x="198259" y="20853"/>
                  </a:lnTo>
                  <a:lnTo>
                    <a:pt x="198259" y="31292"/>
                  </a:lnTo>
                  <a:lnTo>
                    <a:pt x="208686" y="31292"/>
                  </a:lnTo>
                  <a:lnTo>
                    <a:pt x="219125" y="31292"/>
                  </a:lnTo>
                  <a:lnTo>
                    <a:pt x="229565" y="31292"/>
                  </a:lnTo>
                  <a:lnTo>
                    <a:pt x="229565" y="20878"/>
                  </a:lnTo>
                  <a:lnTo>
                    <a:pt x="240004" y="20878"/>
                  </a:lnTo>
                  <a:lnTo>
                    <a:pt x="240004" y="10439"/>
                  </a:lnTo>
                  <a:close/>
                </a:path>
                <a:path w="636904" h="31750">
                  <a:moveTo>
                    <a:pt x="271297" y="10439"/>
                  </a:moveTo>
                  <a:lnTo>
                    <a:pt x="260870" y="10439"/>
                  </a:lnTo>
                  <a:lnTo>
                    <a:pt x="250431" y="10439"/>
                  </a:lnTo>
                  <a:lnTo>
                    <a:pt x="250431" y="20853"/>
                  </a:lnTo>
                  <a:lnTo>
                    <a:pt x="250431" y="31292"/>
                  </a:lnTo>
                  <a:lnTo>
                    <a:pt x="260870" y="31292"/>
                  </a:lnTo>
                  <a:lnTo>
                    <a:pt x="260870" y="20878"/>
                  </a:lnTo>
                  <a:lnTo>
                    <a:pt x="271297" y="20878"/>
                  </a:lnTo>
                  <a:lnTo>
                    <a:pt x="271297" y="10439"/>
                  </a:lnTo>
                  <a:close/>
                </a:path>
                <a:path w="636904" h="31750">
                  <a:moveTo>
                    <a:pt x="396519" y="0"/>
                  </a:moveTo>
                  <a:lnTo>
                    <a:pt x="386080" y="0"/>
                  </a:lnTo>
                  <a:lnTo>
                    <a:pt x="375640" y="0"/>
                  </a:lnTo>
                  <a:lnTo>
                    <a:pt x="375640" y="10439"/>
                  </a:lnTo>
                  <a:lnTo>
                    <a:pt x="365213" y="10439"/>
                  </a:lnTo>
                  <a:lnTo>
                    <a:pt x="365213" y="0"/>
                  </a:lnTo>
                  <a:lnTo>
                    <a:pt x="354774" y="0"/>
                  </a:lnTo>
                  <a:lnTo>
                    <a:pt x="354774" y="10439"/>
                  </a:lnTo>
                  <a:lnTo>
                    <a:pt x="344347" y="10439"/>
                  </a:lnTo>
                  <a:lnTo>
                    <a:pt x="344347" y="0"/>
                  </a:lnTo>
                  <a:lnTo>
                    <a:pt x="333908" y="0"/>
                  </a:lnTo>
                  <a:lnTo>
                    <a:pt x="333908" y="10439"/>
                  </a:lnTo>
                  <a:lnTo>
                    <a:pt x="323481" y="10439"/>
                  </a:lnTo>
                  <a:lnTo>
                    <a:pt x="323469" y="10439"/>
                  </a:lnTo>
                  <a:lnTo>
                    <a:pt x="281736" y="10439"/>
                  </a:lnTo>
                  <a:lnTo>
                    <a:pt x="281736" y="20853"/>
                  </a:lnTo>
                  <a:lnTo>
                    <a:pt x="281736" y="31292"/>
                  </a:lnTo>
                  <a:lnTo>
                    <a:pt x="292163" y="31292"/>
                  </a:lnTo>
                  <a:lnTo>
                    <a:pt x="302602" y="31292"/>
                  </a:lnTo>
                  <a:lnTo>
                    <a:pt x="302602" y="20878"/>
                  </a:lnTo>
                  <a:lnTo>
                    <a:pt x="313042" y="20878"/>
                  </a:lnTo>
                  <a:lnTo>
                    <a:pt x="313042" y="31292"/>
                  </a:lnTo>
                  <a:lnTo>
                    <a:pt x="323469" y="31292"/>
                  </a:lnTo>
                  <a:lnTo>
                    <a:pt x="333908" y="31292"/>
                  </a:lnTo>
                  <a:lnTo>
                    <a:pt x="344347" y="31292"/>
                  </a:lnTo>
                  <a:lnTo>
                    <a:pt x="344347" y="20878"/>
                  </a:lnTo>
                  <a:lnTo>
                    <a:pt x="354774" y="20878"/>
                  </a:lnTo>
                  <a:lnTo>
                    <a:pt x="365213" y="20878"/>
                  </a:lnTo>
                  <a:lnTo>
                    <a:pt x="375640" y="20878"/>
                  </a:lnTo>
                  <a:lnTo>
                    <a:pt x="375640" y="31292"/>
                  </a:lnTo>
                  <a:lnTo>
                    <a:pt x="386080" y="31292"/>
                  </a:lnTo>
                  <a:lnTo>
                    <a:pt x="386080" y="20878"/>
                  </a:lnTo>
                  <a:lnTo>
                    <a:pt x="396519" y="20878"/>
                  </a:lnTo>
                  <a:lnTo>
                    <a:pt x="396519" y="10439"/>
                  </a:lnTo>
                  <a:lnTo>
                    <a:pt x="396519" y="0"/>
                  </a:lnTo>
                  <a:close/>
                </a:path>
                <a:path w="636904" h="31750">
                  <a:moveTo>
                    <a:pt x="427824" y="0"/>
                  </a:moveTo>
                  <a:lnTo>
                    <a:pt x="417385" y="0"/>
                  </a:lnTo>
                  <a:lnTo>
                    <a:pt x="417385" y="10439"/>
                  </a:lnTo>
                  <a:lnTo>
                    <a:pt x="427824" y="10439"/>
                  </a:lnTo>
                  <a:lnTo>
                    <a:pt x="427824" y="0"/>
                  </a:lnTo>
                  <a:close/>
                </a:path>
                <a:path w="636904" h="31750">
                  <a:moveTo>
                    <a:pt x="469569" y="0"/>
                  </a:moveTo>
                  <a:lnTo>
                    <a:pt x="459130" y="0"/>
                  </a:lnTo>
                  <a:lnTo>
                    <a:pt x="448691" y="0"/>
                  </a:lnTo>
                  <a:lnTo>
                    <a:pt x="438251" y="0"/>
                  </a:lnTo>
                  <a:lnTo>
                    <a:pt x="438251" y="10439"/>
                  </a:lnTo>
                  <a:lnTo>
                    <a:pt x="427824" y="10439"/>
                  </a:lnTo>
                  <a:lnTo>
                    <a:pt x="427824" y="20878"/>
                  </a:lnTo>
                  <a:lnTo>
                    <a:pt x="438264" y="20878"/>
                  </a:lnTo>
                  <a:lnTo>
                    <a:pt x="438264" y="10439"/>
                  </a:lnTo>
                  <a:lnTo>
                    <a:pt x="448691" y="10439"/>
                  </a:lnTo>
                  <a:lnTo>
                    <a:pt x="448691" y="20878"/>
                  </a:lnTo>
                  <a:lnTo>
                    <a:pt x="459130" y="20878"/>
                  </a:lnTo>
                  <a:lnTo>
                    <a:pt x="459130" y="10439"/>
                  </a:lnTo>
                  <a:lnTo>
                    <a:pt x="469569" y="10439"/>
                  </a:lnTo>
                  <a:lnTo>
                    <a:pt x="469569" y="0"/>
                  </a:lnTo>
                  <a:close/>
                </a:path>
                <a:path w="636904" h="31750">
                  <a:moveTo>
                    <a:pt x="553046" y="0"/>
                  </a:moveTo>
                  <a:lnTo>
                    <a:pt x="542607" y="0"/>
                  </a:lnTo>
                  <a:lnTo>
                    <a:pt x="542607" y="10439"/>
                  </a:lnTo>
                  <a:lnTo>
                    <a:pt x="532168" y="10439"/>
                  </a:lnTo>
                  <a:lnTo>
                    <a:pt x="532168" y="0"/>
                  </a:lnTo>
                  <a:lnTo>
                    <a:pt x="521741" y="0"/>
                  </a:lnTo>
                  <a:lnTo>
                    <a:pt x="511302" y="0"/>
                  </a:lnTo>
                  <a:lnTo>
                    <a:pt x="500862" y="0"/>
                  </a:lnTo>
                  <a:lnTo>
                    <a:pt x="490423" y="0"/>
                  </a:lnTo>
                  <a:lnTo>
                    <a:pt x="490423" y="10439"/>
                  </a:lnTo>
                  <a:lnTo>
                    <a:pt x="479996" y="10439"/>
                  </a:lnTo>
                  <a:lnTo>
                    <a:pt x="479996" y="20878"/>
                  </a:lnTo>
                  <a:lnTo>
                    <a:pt x="490423" y="20878"/>
                  </a:lnTo>
                  <a:lnTo>
                    <a:pt x="490435" y="20878"/>
                  </a:lnTo>
                  <a:lnTo>
                    <a:pt x="553046" y="20878"/>
                  </a:lnTo>
                  <a:lnTo>
                    <a:pt x="553046" y="10439"/>
                  </a:lnTo>
                  <a:lnTo>
                    <a:pt x="553046" y="0"/>
                  </a:lnTo>
                  <a:close/>
                </a:path>
                <a:path w="636904" h="31750">
                  <a:moveTo>
                    <a:pt x="573913" y="0"/>
                  </a:moveTo>
                  <a:lnTo>
                    <a:pt x="563473" y="0"/>
                  </a:lnTo>
                  <a:lnTo>
                    <a:pt x="563473" y="10439"/>
                  </a:lnTo>
                  <a:lnTo>
                    <a:pt x="573913" y="10439"/>
                  </a:lnTo>
                  <a:lnTo>
                    <a:pt x="573913" y="0"/>
                  </a:lnTo>
                  <a:close/>
                </a:path>
                <a:path w="636904" h="31750">
                  <a:moveTo>
                    <a:pt x="636524" y="0"/>
                  </a:moveTo>
                  <a:lnTo>
                    <a:pt x="636524" y="0"/>
                  </a:lnTo>
                  <a:lnTo>
                    <a:pt x="584339" y="0"/>
                  </a:lnTo>
                  <a:lnTo>
                    <a:pt x="584339" y="10439"/>
                  </a:lnTo>
                  <a:lnTo>
                    <a:pt x="573913" y="10439"/>
                  </a:lnTo>
                  <a:lnTo>
                    <a:pt x="573913" y="20878"/>
                  </a:lnTo>
                  <a:lnTo>
                    <a:pt x="584352" y="20878"/>
                  </a:lnTo>
                  <a:lnTo>
                    <a:pt x="584352" y="10439"/>
                  </a:lnTo>
                  <a:lnTo>
                    <a:pt x="594779" y="10439"/>
                  </a:lnTo>
                  <a:lnTo>
                    <a:pt x="605193" y="10439"/>
                  </a:lnTo>
                  <a:lnTo>
                    <a:pt x="605193" y="20878"/>
                  </a:lnTo>
                  <a:lnTo>
                    <a:pt x="615632" y="20878"/>
                  </a:lnTo>
                  <a:lnTo>
                    <a:pt x="626071" y="20878"/>
                  </a:lnTo>
                  <a:lnTo>
                    <a:pt x="626071" y="10439"/>
                  </a:lnTo>
                  <a:lnTo>
                    <a:pt x="636524" y="10439"/>
                  </a:lnTo>
                  <a:lnTo>
                    <a:pt x="636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5963386" y="4484750"/>
              <a:ext cx="626110" cy="31750"/>
            </a:xfrm>
            <a:custGeom>
              <a:avLst/>
              <a:gdLst/>
              <a:ahLst/>
              <a:cxnLst/>
              <a:rect l="l" t="t" r="r" b="b"/>
              <a:pathLst>
                <a:path w="626109" h="31750">
                  <a:moveTo>
                    <a:pt x="73050" y="10439"/>
                  </a:moveTo>
                  <a:lnTo>
                    <a:pt x="62611" y="10439"/>
                  </a:lnTo>
                  <a:lnTo>
                    <a:pt x="52184" y="10439"/>
                  </a:lnTo>
                  <a:lnTo>
                    <a:pt x="41744" y="10439"/>
                  </a:lnTo>
                  <a:lnTo>
                    <a:pt x="41744" y="20878"/>
                  </a:lnTo>
                  <a:lnTo>
                    <a:pt x="31305" y="20878"/>
                  </a:lnTo>
                  <a:lnTo>
                    <a:pt x="31305" y="10439"/>
                  </a:lnTo>
                  <a:lnTo>
                    <a:pt x="20866" y="10439"/>
                  </a:lnTo>
                  <a:lnTo>
                    <a:pt x="20866" y="20878"/>
                  </a:lnTo>
                  <a:lnTo>
                    <a:pt x="10439" y="20878"/>
                  </a:lnTo>
                  <a:lnTo>
                    <a:pt x="0" y="20878"/>
                  </a:lnTo>
                  <a:lnTo>
                    <a:pt x="0" y="31318"/>
                  </a:lnTo>
                  <a:lnTo>
                    <a:pt x="10439" y="31318"/>
                  </a:lnTo>
                  <a:lnTo>
                    <a:pt x="20866" y="31318"/>
                  </a:lnTo>
                  <a:lnTo>
                    <a:pt x="31305" y="31318"/>
                  </a:lnTo>
                  <a:lnTo>
                    <a:pt x="41744" y="31318"/>
                  </a:lnTo>
                  <a:lnTo>
                    <a:pt x="52184" y="31318"/>
                  </a:lnTo>
                  <a:lnTo>
                    <a:pt x="52184" y="20878"/>
                  </a:lnTo>
                  <a:lnTo>
                    <a:pt x="62611" y="20878"/>
                  </a:lnTo>
                  <a:lnTo>
                    <a:pt x="73050" y="20878"/>
                  </a:lnTo>
                  <a:lnTo>
                    <a:pt x="73050" y="10439"/>
                  </a:lnTo>
                  <a:close/>
                </a:path>
                <a:path w="626109" h="31750">
                  <a:moveTo>
                    <a:pt x="83489" y="20878"/>
                  </a:moveTo>
                  <a:lnTo>
                    <a:pt x="73050" y="20878"/>
                  </a:lnTo>
                  <a:lnTo>
                    <a:pt x="73050" y="31318"/>
                  </a:lnTo>
                  <a:lnTo>
                    <a:pt x="83489" y="31318"/>
                  </a:lnTo>
                  <a:lnTo>
                    <a:pt x="83489" y="20878"/>
                  </a:lnTo>
                  <a:close/>
                </a:path>
                <a:path w="626109" h="31750">
                  <a:moveTo>
                    <a:pt x="135661" y="10439"/>
                  </a:moveTo>
                  <a:lnTo>
                    <a:pt x="135661" y="10439"/>
                  </a:lnTo>
                  <a:lnTo>
                    <a:pt x="93916" y="10439"/>
                  </a:lnTo>
                  <a:lnTo>
                    <a:pt x="93916" y="20878"/>
                  </a:lnTo>
                  <a:lnTo>
                    <a:pt x="93916" y="31318"/>
                  </a:lnTo>
                  <a:lnTo>
                    <a:pt x="104355" y="31318"/>
                  </a:lnTo>
                  <a:lnTo>
                    <a:pt x="114782" y="31318"/>
                  </a:lnTo>
                  <a:lnTo>
                    <a:pt x="125222" y="31318"/>
                  </a:lnTo>
                  <a:lnTo>
                    <a:pt x="135661" y="31318"/>
                  </a:lnTo>
                  <a:lnTo>
                    <a:pt x="135661" y="20878"/>
                  </a:lnTo>
                  <a:lnTo>
                    <a:pt x="135661" y="10439"/>
                  </a:lnTo>
                  <a:close/>
                </a:path>
                <a:path w="626109" h="31750">
                  <a:moveTo>
                    <a:pt x="156527" y="10439"/>
                  </a:moveTo>
                  <a:lnTo>
                    <a:pt x="146088" y="10439"/>
                  </a:lnTo>
                  <a:lnTo>
                    <a:pt x="146088" y="20878"/>
                  </a:lnTo>
                  <a:lnTo>
                    <a:pt x="156527" y="20878"/>
                  </a:lnTo>
                  <a:lnTo>
                    <a:pt x="156527" y="10439"/>
                  </a:lnTo>
                  <a:close/>
                </a:path>
                <a:path w="626109" h="31750">
                  <a:moveTo>
                    <a:pt x="166966" y="20878"/>
                  </a:moveTo>
                  <a:lnTo>
                    <a:pt x="156527" y="20878"/>
                  </a:lnTo>
                  <a:lnTo>
                    <a:pt x="156527" y="31318"/>
                  </a:lnTo>
                  <a:lnTo>
                    <a:pt x="166966" y="31318"/>
                  </a:lnTo>
                  <a:lnTo>
                    <a:pt x="166966" y="20878"/>
                  </a:lnTo>
                  <a:close/>
                </a:path>
                <a:path w="626109" h="31750">
                  <a:moveTo>
                    <a:pt x="187833" y="10439"/>
                  </a:moveTo>
                  <a:lnTo>
                    <a:pt x="177393" y="10439"/>
                  </a:lnTo>
                  <a:lnTo>
                    <a:pt x="177393" y="20878"/>
                  </a:lnTo>
                  <a:lnTo>
                    <a:pt x="187833" y="20878"/>
                  </a:lnTo>
                  <a:lnTo>
                    <a:pt x="187833" y="10439"/>
                  </a:lnTo>
                  <a:close/>
                </a:path>
                <a:path w="626109" h="31750">
                  <a:moveTo>
                    <a:pt x="208699" y="20878"/>
                  </a:moveTo>
                  <a:lnTo>
                    <a:pt x="198272" y="20878"/>
                  </a:lnTo>
                  <a:lnTo>
                    <a:pt x="187833" y="20878"/>
                  </a:lnTo>
                  <a:lnTo>
                    <a:pt x="187833" y="31318"/>
                  </a:lnTo>
                  <a:lnTo>
                    <a:pt x="198259" y="31318"/>
                  </a:lnTo>
                  <a:lnTo>
                    <a:pt x="208699" y="31318"/>
                  </a:lnTo>
                  <a:lnTo>
                    <a:pt x="208699" y="20878"/>
                  </a:lnTo>
                  <a:close/>
                </a:path>
                <a:path w="626109" h="31750">
                  <a:moveTo>
                    <a:pt x="240004" y="20878"/>
                  </a:moveTo>
                  <a:lnTo>
                    <a:pt x="229577" y="20878"/>
                  </a:lnTo>
                  <a:lnTo>
                    <a:pt x="229577" y="10439"/>
                  </a:lnTo>
                  <a:lnTo>
                    <a:pt x="219138" y="10439"/>
                  </a:lnTo>
                  <a:lnTo>
                    <a:pt x="219138" y="20878"/>
                  </a:lnTo>
                  <a:lnTo>
                    <a:pt x="229565" y="20878"/>
                  </a:lnTo>
                  <a:lnTo>
                    <a:pt x="229565" y="31318"/>
                  </a:lnTo>
                  <a:lnTo>
                    <a:pt x="240004" y="31318"/>
                  </a:lnTo>
                  <a:lnTo>
                    <a:pt x="240004" y="20878"/>
                  </a:lnTo>
                  <a:close/>
                </a:path>
                <a:path w="626109" h="31750">
                  <a:moveTo>
                    <a:pt x="260870" y="20878"/>
                  </a:moveTo>
                  <a:lnTo>
                    <a:pt x="250444" y="20878"/>
                  </a:lnTo>
                  <a:lnTo>
                    <a:pt x="250444" y="10439"/>
                  </a:lnTo>
                  <a:lnTo>
                    <a:pt x="240004" y="10439"/>
                  </a:lnTo>
                  <a:lnTo>
                    <a:pt x="240004" y="20878"/>
                  </a:lnTo>
                  <a:lnTo>
                    <a:pt x="250431" y="20878"/>
                  </a:lnTo>
                  <a:lnTo>
                    <a:pt x="250431" y="31318"/>
                  </a:lnTo>
                  <a:lnTo>
                    <a:pt x="260870" y="31318"/>
                  </a:lnTo>
                  <a:lnTo>
                    <a:pt x="260870" y="20878"/>
                  </a:lnTo>
                  <a:close/>
                </a:path>
                <a:path w="626109" h="31750">
                  <a:moveTo>
                    <a:pt x="281749" y="10439"/>
                  </a:moveTo>
                  <a:lnTo>
                    <a:pt x="271310" y="10439"/>
                  </a:lnTo>
                  <a:lnTo>
                    <a:pt x="271310" y="20878"/>
                  </a:lnTo>
                  <a:lnTo>
                    <a:pt x="271310" y="31318"/>
                  </a:lnTo>
                  <a:lnTo>
                    <a:pt x="281749" y="31318"/>
                  </a:lnTo>
                  <a:lnTo>
                    <a:pt x="281749" y="20878"/>
                  </a:lnTo>
                  <a:lnTo>
                    <a:pt x="281749" y="10439"/>
                  </a:lnTo>
                  <a:close/>
                </a:path>
                <a:path w="626109" h="31750">
                  <a:moveTo>
                    <a:pt x="302615" y="10439"/>
                  </a:moveTo>
                  <a:lnTo>
                    <a:pt x="292176" y="10439"/>
                  </a:lnTo>
                  <a:lnTo>
                    <a:pt x="292176" y="20878"/>
                  </a:lnTo>
                  <a:lnTo>
                    <a:pt x="302615" y="20878"/>
                  </a:lnTo>
                  <a:lnTo>
                    <a:pt x="302615" y="10439"/>
                  </a:lnTo>
                  <a:close/>
                </a:path>
                <a:path w="626109" h="31750">
                  <a:moveTo>
                    <a:pt x="323481" y="10439"/>
                  </a:moveTo>
                  <a:lnTo>
                    <a:pt x="313042" y="10439"/>
                  </a:lnTo>
                  <a:lnTo>
                    <a:pt x="313042" y="20878"/>
                  </a:lnTo>
                  <a:lnTo>
                    <a:pt x="302615" y="20878"/>
                  </a:lnTo>
                  <a:lnTo>
                    <a:pt x="302615" y="31318"/>
                  </a:lnTo>
                  <a:lnTo>
                    <a:pt x="313042" y="31318"/>
                  </a:lnTo>
                  <a:lnTo>
                    <a:pt x="323481" y="31318"/>
                  </a:lnTo>
                  <a:lnTo>
                    <a:pt x="323481" y="20878"/>
                  </a:lnTo>
                  <a:lnTo>
                    <a:pt x="323481" y="10439"/>
                  </a:lnTo>
                  <a:close/>
                </a:path>
                <a:path w="626109" h="31750">
                  <a:moveTo>
                    <a:pt x="354787" y="20878"/>
                  </a:moveTo>
                  <a:lnTo>
                    <a:pt x="344360" y="20878"/>
                  </a:lnTo>
                  <a:lnTo>
                    <a:pt x="344360" y="10439"/>
                  </a:lnTo>
                  <a:lnTo>
                    <a:pt x="333921" y="10439"/>
                  </a:lnTo>
                  <a:lnTo>
                    <a:pt x="333921" y="20878"/>
                  </a:lnTo>
                  <a:lnTo>
                    <a:pt x="344347" y="20878"/>
                  </a:lnTo>
                  <a:lnTo>
                    <a:pt x="344347" y="31318"/>
                  </a:lnTo>
                  <a:lnTo>
                    <a:pt x="354787" y="31318"/>
                  </a:lnTo>
                  <a:lnTo>
                    <a:pt x="354787" y="20878"/>
                  </a:lnTo>
                  <a:close/>
                </a:path>
                <a:path w="626109" h="31750">
                  <a:moveTo>
                    <a:pt x="427837" y="20878"/>
                  </a:moveTo>
                  <a:lnTo>
                    <a:pt x="417398" y="20878"/>
                  </a:lnTo>
                  <a:lnTo>
                    <a:pt x="417398" y="10439"/>
                  </a:lnTo>
                  <a:lnTo>
                    <a:pt x="406958" y="10439"/>
                  </a:lnTo>
                  <a:lnTo>
                    <a:pt x="396532" y="10439"/>
                  </a:lnTo>
                  <a:lnTo>
                    <a:pt x="396532" y="0"/>
                  </a:lnTo>
                  <a:lnTo>
                    <a:pt x="386092" y="0"/>
                  </a:lnTo>
                  <a:lnTo>
                    <a:pt x="375653" y="0"/>
                  </a:lnTo>
                  <a:lnTo>
                    <a:pt x="365213" y="0"/>
                  </a:lnTo>
                  <a:lnTo>
                    <a:pt x="365213" y="10439"/>
                  </a:lnTo>
                  <a:lnTo>
                    <a:pt x="354787" y="10439"/>
                  </a:lnTo>
                  <a:lnTo>
                    <a:pt x="354787" y="20878"/>
                  </a:lnTo>
                  <a:lnTo>
                    <a:pt x="365213" y="20878"/>
                  </a:lnTo>
                  <a:lnTo>
                    <a:pt x="375653" y="20878"/>
                  </a:lnTo>
                  <a:lnTo>
                    <a:pt x="375653" y="31318"/>
                  </a:lnTo>
                  <a:lnTo>
                    <a:pt x="386092" y="31318"/>
                  </a:lnTo>
                  <a:lnTo>
                    <a:pt x="386092" y="20878"/>
                  </a:lnTo>
                  <a:lnTo>
                    <a:pt x="396519" y="20878"/>
                  </a:lnTo>
                  <a:lnTo>
                    <a:pt x="396519" y="31318"/>
                  </a:lnTo>
                  <a:lnTo>
                    <a:pt x="406958" y="31318"/>
                  </a:lnTo>
                  <a:lnTo>
                    <a:pt x="417398" y="31318"/>
                  </a:lnTo>
                  <a:lnTo>
                    <a:pt x="427837" y="31318"/>
                  </a:lnTo>
                  <a:lnTo>
                    <a:pt x="427837" y="20878"/>
                  </a:lnTo>
                  <a:close/>
                </a:path>
                <a:path w="626109" h="31750">
                  <a:moveTo>
                    <a:pt x="459143" y="20878"/>
                  </a:moveTo>
                  <a:lnTo>
                    <a:pt x="448703" y="20878"/>
                  </a:lnTo>
                  <a:lnTo>
                    <a:pt x="448703" y="31318"/>
                  </a:lnTo>
                  <a:lnTo>
                    <a:pt x="459143" y="31318"/>
                  </a:lnTo>
                  <a:lnTo>
                    <a:pt x="459143" y="20878"/>
                  </a:lnTo>
                  <a:close/>
                </a:path>
                <a:path w="626109" h="31750">
                  <a:moveTo>
                    <a:pt x="459143" y="0"/>
                  </a:moveTo>
                  <a:lnTo>
                    <a:pt x="448703" y="0"/>
                  </a:lnTo>
                  <a:lnTo>
                    <a:pt x="448703" y="10439"/>
                  </a:lnTo>
                  <a:lnTo>
                    <a:pt x="459143" y="10439"/>
                  </a:lnTo>
                  <a:lnTo>
                    <a:pt x="459143" y="0"/>
                  </a:lnTo>
                  <a:close/>
                </a:path>
                <a:path w="626109" h="31750">
                  <a:moveTo>
                    <a:pt x="490435" y="10439"/>
                  </a:moveTo>
                  <a:lnTo>
                    <a:pt x="479996" y="10439"/>
                  </a:lnTo>
                  <a:lnTo>
                    <a:pt x="479996" y="20878"/>
                  </a:lnTo>
                  <a:lnTo>
                    <a:pt x="490435" y="20878"/>
                  </a:lnTo>
                  <a:lnTo>
                    <a:pt x="490435" y="10439"/>
                  </a:lnTo>
                  <a:close/>
                </a:path>
                <a:path w="626109" h="31750">
                  <a:moveTo>
                    <a:pt x="553046" y="0"/>
                  </a:moveTo>
                  <a:lnTo>
                    <a:pt x="542607" y="0"/>
                  </a:lnTo>
                  <a:lnTo>
                    <a:pt x="542607" y="10439"/>
                  </a:lnTo>
                  <a:lnTo>
                    <a:pt x="532180" y="10439"/>
                  </a:lnTo>
                  <a:lnTo>
                    <a:pt x="532180" y="0"/>
                  </a:lnTo>
                  <a:lnTo>
                    <a:pt x="521741" y="0"/>
                  </a:lnTo>
                  <a:lnTo>
                    <a:pt x="511314" y="0"/>
                  </a:lnTo>
                  <a:lnTo>
                    <a:pt x="500875" y="0"/>
                  </a:lnTo>
                  <a:lnTo>
                    <a:pt x="500875" y="10439"/>
                  </a:lnTo>
                  <a:lnTo>
                    <a:pt x="511302" y="10439"/>
                  </a:lnTo>
                  <a:lnTo>
                    <a:pt x="521741" y="10439"/>
                  </a:lnTo>
                  <a:lnTo>
                    <a:pt x="521741" y="20878"/>
                  </a:lnTo>
                  <a:lnTo>
                    <a:pt x="532180" y="20878"/>
                  </a:lnTo>
                  <a:lnTo>
                    <a:pt x="542620" y="20878"/>
                  </a:lnTo>
                  <a:lnTo>
                    <a:pt x="542620" y="10439"/>
                  </a:lnTo>
                  <a:lnTo>
                    <a:pt x="553046" y="10439"/>
                  </a:lnTo>
                  <a:lnTo>
                    <a:pt x="553046" y="0"/>
                  </a:lnTo>
                  <a:close/>
                </a:path>
                <a:path w="626109" h="31750">
                  <a:moveTo>
                    <a:pt x="563486" y="10439"/>
                  </a:moveTo>
                  <a:lnTo>
                    <a:pt x="553046" y="10439"/>
                  </a:lnTo>
                  <a:lnTo>
                    <a:pt x="553046" y="20878"/>
                  </a:lnTo>
                  <a:lnTo>
                    <a:pt x="563486" y="20878"/>
                  </a:lnTo>
                  <a:lnTo>
                    <a:pt x="563486" y="10439"/>
                  </a:lnTo>
                  <a:close/>
                </a:path>
                <a:path w="626109" h="31750">
                  <a:moveTo>
                    <a:pt x="605205" y="0"/>
                  </a:moveTo>
                  <a:lnTo>
                    <a:pt x="605205" y="0"/>
                  </a:lnTo>
                  <a:lnTo>
                    <a:pt x="563486" y="0"/>
                  </a:lnTo>
                  <a:lnTo>
                    <a:pt x="563486" y="10439"/>
                  </a:lnTo>
                  <a:lnTo>
                    <a:pt x="573913" y="10439"/>
                  </a:lnTo>
                  <a:lnTo>
                    <a:pt x="584352" y="10439"/>
                  </a:lnTo>
                  <a:lnTo>
                    <a:pt x="584352" y="20878"/>
                  </a:lnTo>
                  <a:lnTo>
                    <a:pt x="594791" y="20878"/>
                  </a:lnTo>
                  <a:lnTo>
                    <a:pt x="594791" y="10439"/>
                  </a:lnTo>
                  <a:lnTo>
                    <a:pt x="605205" y="10439"/>
                  </a:lnTo>
                  <a:lnTo>
                    <a:pt x="605205" y="0"/>
                  </a:lnTo>
                  <a:close/>
                </a:path>
                <a:path w="626109" h="31750">
                  <a:moveTo>
                    <a:pt x="615645" y="10439"/>
                  </a:moveTo>
                  <a:lnTo>
                    <a:pt x="605205" y="10439"/>
                  </a:lnTo>
                  <a:lnTo>
                    <a:pt x="605205" y="20878"/>
                  </a:lnTo>
                  <a:lnTo>
                    <a:pt x="615645" y="20878"/>
                  </a:lnTo>
                  <a:lnTo>
                    <a:pt x="615645" y="10439"/>
                  </a:lnTo>
                  <a:close/>
                </a:path>
                <a:path w="626109" h="31750">
                  <a:moveTo>
                    <a:pt x="626097" y="0"/>
                  </a:moveTo>
                  <a:lnTo>
                    <a:pt x="615645" y="0"/>
                  </a:lnTo>
                  <a:lnTo>
                    <a:pt x="615645" y="10439"/>
                  </a:lnTo>
                  <a:lnTo>
                    <a:pt x="626097" y="10439"/>
                  </a:lnTo>
                  <a:lnTo>
                    <a:pt x="62609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6464261" y="4510849"/>
              <a:ext cx="114935" cy="0"/>
            </a:xfrm>
            <a:custGeom>
              <a:avLst/>
              <a:gdLst/>
              <a:ahLst/>
              <a:cxnLst/>
              <a:rect l="l" t="t" r="r" b="b"/>
              <a:pathLst>
                <a:path w="114934">
                  <a:moveTo>
                    <a:pt x="0" y="0"/>
                  </a:moveTo>
                  <a:lnTo>
                    <a:pt x="114782" y="0"/>
                  </a:lnTo>
                </a:path>
              </a:pathLst>
            </a:custGeom>
            <a:ln w="10439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5952960" y="4516069"/>
              <a:ext cx="636905" cy="31750"/>
            </a:xfrm>
            <a:custGeom>
              <a:avLst/>
              <a:gdLst/>
              <a:ahLst/>
              <a:cxnLst/>
              <a:rect l="l" t="t" r="r" b="b"/>
              <a:pathLst>
                <a:path w="636904" h="31750">
                  <a:moveTo>
                    <a:pt x="114782" y="0"/>
                  </a:moveTo>
                  <a:lnTo>
                    <a:pt x="104343" y="0"/>
                  </a:lnTo>
                  <a:lnTo>
                    <a:pt x="104343" y="10426"/>
                  </a:lnTo>
                  <a:lnTo>
                    <a:pt x="93916" y="10426"/>
                  </a:lnTo>
                  <a:lnTo>
                    <a:pt x="93916" y="0"/>
                  </a:lnTo>
                  <a:lnTo>
                    <a:pt x="83477" y="0"/>
                  </a:lnTo>
                  <a:lnTo>
                    <a:pt x="73037" y="0"/>
                  </a:lnTo>
                  <a:lnTo>
                    <a:pt x="62611" y="0"/>
                  </a:lnTo>
                  <a:lnTo>
                    <a:pt x="52171" y="0"/>
                  </a:lnTo>
                  <a:lnTo>
                    <a:pt x="41732" y="0"/>
                  </a:lnTo>
                  <a:lnTo>
                    <a:pt x="41732" y="10426"/>
                  </a:lnTo>
                  <a:lnTo>
                    <a:pt x="31305" y="10426"/>
                  </a:lnTo>
                  <a:lnTo>
                    <a:pt x="31305" y="0"/>
                  </a:lnTo>
                  <a:lnTo>
                    <a:pt x="20866" y="0"/>
                  </a:lnTo>
                  <a:lnTo>
                    <a:pt x="20866" y="10426"/>
                  </a:lnTo>
                  <a:lnTo>
                    <a:pt x="10439" y="10426"/>
                  </a:lnTo>
                  <a:lnTo>
                    <a:pt x="10439" y="0"/>
                  </a:lnTo>
                  <a:lnTo>
                    <a:pt x="0" y="0"/>
                  </a:lnTo>
                  <a:lnTo>
                    <a:pt x="0" y="10439"/>
                  </a:lnTo>
                  <a:lnTo>
                    <a:pt x="10426" y="10439"/>
                  </a:lnTo>
                  <a:lnTo>
                    <a:pt x="10426" y="20866"/>
                  </a:lnTo>
                  <a:lnTo>
                    <a:pt x="0" y="20866"/>
                  </a:lnTo>
                  <a:lnTo>
                    <a:pt x="0" y="31305"/>
                  </a:lnTo>
                  <a:lnTo>
                    <a:pt x="10426" y="31305"/>
                  </a:lnTo>
                  <a:lnTo>
                    <a:pt x="20866" y="31305"/>
                  </a:lnTo>
                  <a:lnTo>
                    <a:pt x="20866" y="20866"/>
                  </a:lnTo>
                  <a:lnTo>
                    <a:pt x="31292" y="20866"/>
                  </a:lnTo>
                  <a:lnTo>
                    <a:pt x="31292" y="31305"/>
                  </a:lnTo>
                  <a:lnTo>
                    <a:pt x="41732" y="31305"/>
                  </a:lnTo>
                  <a:lnTo>
                    <a:pt x="41732" y="20866"/>
                  </a:lnTo>
                  <a:lnTo>
                    <a:pt x="52171" y="20866"/>
                  </a:lnTo>
                  <a:lnTo>
                    <a:pt x="52171" y="10439"/>
                  </a:lnTo>
                  <a:lnTo>
                    <a:pt x="62598" y="10439"/>
                  </a:lnTo>
                  <a:lnTo>
                    <a:pt x="73037" y="10439"/>
                  </a:lnTo>
                  <a:lnTo>
                    <a:pt x="83477" y="10439"/>
                  </a:lnTo>
                  <a:lnTo>
                    <a:pt x="83477" y="20866"/>
                  </a:lnTo>
                  <a:lnTo>
                    <a:pt x="93903" y="20866"/>
                  </a:lnTo>
                  <a:lnTo>
                    <a:pt x="104343" y="20866"/>
                  </a:lnTo>
                  <a:lnTo>
                    <a:pt x="104343" y="10439"/>
                  </a:lnTo>
                  <a:lnTo>
                    <a:pt x="114782" y="10439"/>
                  </a:lnTo>
                  <a:lnTo>
                    <a:pt x="114782" y="0"/>
                  </a:lnTo>
                  <a:close/>
                </a:path>
                <a:path w="636904" h="31750">
                  <a:moveTo>
                    <a:pt x="135648" y="10426"/>
                  </a:moveTo>
                  <a:lnTo>
                    <a:pt x="125209" y="10426"/>
                  </a:lnTo>
                  <a:lnTo>
                    <a:pt x="125209" y="20866"/>
                  </a:lnTo>
                  <a:lnTo>
                    <a:pt x="135648" y="20866"/>
                  </a:lnTo>
                  <a:lnTo>
                    <a:pt x="135648" y="10426"/>
                  </a:lnTo>
                  <a:close/>
                </a:path>
                <a:path w="636904" h="31750">
                  <a:moveTo>
                    <a:pt x="198259" y="0"/>
                  </a:moveTo>
                  <a:lnTo>
                    <a:pt x="187820" y="0"/>
                  </a:lnTo>
                  <a:lnTo>
                    <a:pt x="177380" y="0"/>
                  </a:lnTo>
                  <a:lnTo>
                    <a:pt x="177380" y="10426"/>
                  </a:lnTo>
                  <a:lnTo>
                    <a:pt x="166954" y="10426"/>
                  </a:lnTo>
                  <a:lnTo>
                    <a:pt x="166954" y="20866"/>
                  </a:lnTo>
                  <a:lnTo>
                    <a:pt x="177380" y="20866"/>
                  </a:lnTo>
                  <a:lnTo>
                    <a:pt x="187820" y="20866"/>
                  </a:lnTo>
                  <a:lnTo>
                    <a:pt x="198259" y="20866"/>
                  </a:lnTo>
                  <a:lnTo>
                    <a:pt x="198259" y="10439"/>
                  </a:lnTo>
                  <a:lnTo>
                    <a:pt x="198259" y="0"/>
                  </a:lnTo>
                  <a:close/>
                </a:path>
                <a:path w="636904" h="31750">
                  <a:moveTo>
                    <a:pt x="250431" y="10426"/>
                  </a:moveTo>
                  <a:lnTo>
                    <a:pt x="240004" y="10426"/>
                  </a:lnTo>
                  <a:lnTo>
                    <a:pt x="240004" y="0"/>
                  </a:lnTo>
                  <a:lnTo>
                    <a:pt x="229565" y="0"/>
                  </a:lnTo>
                  <a:lnTo>
                    <a:pt x="229565" y="10426"/>
                  </a:lnTo>
                  <a:lnTo>
                    <a:pt x="219125" y="10426"/>
                  </a:lnTo>
                  <a:lnTo>
                    <a:pt x="219125" y="0"/>
                  </a:lnTo>
                  <a:lnTo>
                    <a:pt x="208686" y="0"/>
                  </a:lnTo>
                  <a:lnTo>
                    <a:pt x="208686" y="10426"/>
                  </a:lnTo>
                  <a:lnTo>
                    <a:pt x="208686" y="20866"/>
                  </a:lnTo>
                  <a:lnTo>
                    <a:pt x="219125" y="20866"/>
                  </a:lnTo>
                  <a:lnTo>
                    <a:pt x="229565" y="20866"/>
                  </a:lnTo>
                  <a:lnTo>
                    <a:pt x="239991" y="20866"/>
                  </a:lnTo>
                  <a:lnTo>
                    <a:pt x="250431" y="20866"/>
                  </a:lnTo>
                  <a:lnTo>
                    <a:pt x="250431" y="10426"/>
                  </a:lnTo>
                  <a:close/>
                </a:path>
                <a:path w="636904" h="31750">
                  <a:moveTo>
                    <a:pt x="365213" y="10426"/>
                  </a:moveTo>
                  <a:lnTo>
                    <a:pt x="354787" y="10426"/>
                  </a:lnTo>
                  <a:lnTo>
                    <a:pt x="344347" y="10426"/>
                  </a:lnTo>
                  <a:lnTo>
                    <a:pt x="344347" y="0"/>
                  </a:lnTo>
                  <a:lnTo>
                    <a:pt x="292163" y="0"/>
                  </a:lnTo>
                  <a:lnTo>
                    <a:pt x="292163" y="10426"/>
                  </a:lnTo>
                  <a:lnTo>
                    <a:pt x="281736" y="10426"/>
                  </a:lnTo>
                  <a:lnTo>
                    <a:pt x="281736" y="0"/>
                  </a:lnTo>
                  <a:lnTo>
                    <a:pt x="271297" y="0"/>
                  </a:lnTo>
                  <a:lnTo>
                    <a:pt x="260858" y="0"/>
                  </a:lnTo>
                  <a:lnTo>
                    <a:pt x="260858" y="10439"/>
                  </a:lnTo>
                  <a:lnTo>
                    <a:pt x="271297" y="10439"/>
                  </a:lnTo>
                  <a:lnTo>
                    <a:pt x="271297" y="20866"/>
                  </a:lnTo>
                  <a:lnTo>
                    <a:pt x="281736" y="20866"/>
                  </a:lnTo>
                  <a:lnTo>
                    <a:pt x="292163" y="20866"/>
                  </a:lnTo>
                  <a:lnTo>
                    <a:pt x="302602" y="20866"/>
                  </a:lnTo>
                  <a:lnTo>
                    <a:pt x="302602" y="10439"/>
                  </a:lnTo>
                  <a:lnTo>
                    <a:pt x="313042" y="10439"/>
                  </a:lnTo>
                  <a:lnTo>
                    <a:pt x="323469" y="10439"/>
                  </a:lnTo>
                  <a:lnTo>
                    <a:pt x="333908" y="10439"/>
                  </a:lnTo>
                  <a:lnTo>
                    <a:pt x="333908" y="20866"/>
                  </a:lnTo>
                  <a:lnTo>
                    <a:pt x="344347" y="20866"/>
                  </a:lnTo>
                  <a:lnTo>
                    <a:pt x="354774" y="20866"/>
                  </a:lnTo>
                  <a:lnTo>
                    <a:pt x="365213" y="20866"/>
                  </a:lnTo>
                  <a:lnTo>
                    <a:pt x="365213" y="10426"/>
                  </a:lnTo>
                  <a:close/>
                </a:path>
                <a:path w="636904" h="31750">
                  <a:moveTo>
                    <a:pt x="427824" y="10426"/>
                  </a:moveTo>
                  <a:lnTo>
                    <a:pt x="417385" y="10426"/>
                  </a:lnTo>
                  <a:lnTo>
                    <a:pt x="417385" y="0"/>
                  </a:lnTo>
                  <a:lnTo>
                    <a:pt x="406958" y="0"/>
                  </a:lnTo>
                  <a:lnTo>
                    <a:pt x="396519" y="0"/>
                  </a:lnTo>
                  <a:lnTo>
                    <a:pt x="386080" y="0"/>
                  </a:lnTo>
                  <a:lnTo>
                    <a:pt x="386080" y="10439"/>
                  </a:lnTo>
                  <a:lnTo>
                    <a:pt x="396519" y="10439"/>
                  </a:lnTo>
                  <a:lnTo>
                    <a:pt x="406946" y="10439"/>
                  </a:lnTo>
                  <a:lnTo>
                    <a:pt x="406946" y="20866"/>
                  </a:lnTo>
                  <a:lnTo>
                    <a:pt x="417385" y="20866"/>
                  </a:lnTo>
                  <a:lnTo>
                    <a:pt x="427824" y="20866"/>
                  </a:lnTo>
                  <a:lnTo>
                    <a:pt x="427824" y="10426"/>
                  </a:lnTo>
                  <a:close/>
                </a:path>
                <a:path w="636904" h="31750">
                  <a:moveTo>
                    <a:pt x="500862" y="0"/>
                  </a:moveTo>
                  <a:lnTo>
                    <a:pt x="490435" y="0"/>
                  </a:lnTo>
                  <a:lnTo>
                    <a:pt x="479996" y="0"/>
                  </a:lnTo>
                  <a:lnTo>
                    <a:pt x="479996" y="10426"/>
                  </a:lnTo>
                  <a:lnTo>
                    <a:pt x="469569" y="10426"/>
                  </a:lnTo>
                  <a:lnTo>
                    <a:pt x="469569" y="0"/>
                  </a:lnTo>
                  <a:lnTo>
                    <a:pt x="459130" y="0"/>
                  </a:lnTo>
                  <a:lnTo>
                    <a:pt x="448691" y="0"/>
                  </a:lnTo>
                  <a:lnTo>
                    <a:pt x="448691" y="10439"/>
                  </a:lnTo>
                  <a:lnTo>
                    <a:pt x="459130" y="10439"/>
                  </a:lnTo>
                  <a:lnTo>
                    <a:pt x="459130" y="20866"/>
                  </a:lnTo>
                  <a:lnTo>
                    <a:pt x="469557" y="20866"/>
                  </a:lnTo>
                  <a:lnTo>
                    <a:pt x="479996" y="20866"/>
                  </a:lnTo>
                  <a:lnTo>
                    <a:pt x="490435" y="20866"/>
                  </a:lnTo>
                  <a:lnTo>
                    <a:pt x="490435" y="10439"/>
                  </a:lnTo>
                  <a:lnTo>
                    <a:pt x="500862" y="10439"/>
                  </a:lnTo>
                  <a:lnTo>
                    <a:pt x="500862" y="0"/>
                  </a:lnTo>
                  <a:close/>
                </a:path>
                <a:path w="636904" h="31750">
                  <a:moveTo>
                    <a:pt x="615632" y="0"/>
                  </a:moveTo>
                  <a:lnTo>
                    <a:pt x="615632" y="0"/>
                  </a:lnTo>
                  <a:lnTo>
                    <a:pt x="511302" y="0"/>
                  </a:lnTo>
                  <a:lnTo>
                    <a:pt x="511302" y="10439"/>
                  </a:lnTo>
                  <a:lnTo>
                    <a:pt x="521728" y="10439"/>
                  </a:lnTo>
                  <a:lnTo>
                    <a:pt x="532168" y="10439"/>
                  </a:lnTo>
                  <a:lnTo>
                    <a:pt x="532168" y="20866"/>
                  </a:lnTo>
                  <a:lnTo>
                    <a:pt x="542607" y="20866"/>
                  </a:lnTo>
                  <a:lnTo>
                    <a:pt x="553046" y="20866"/>
                  </a:lnTo>
                  <a:lnTo>
                    <a:pt x="553046" y="10439"/>
                  </a:lnTo>
                  <a:lnTo>
                    <a:pt x="563473" y="10439"/>
                  </a:lnTo>
                  <a:lnTo>
                    <a:pt x="573913" y="10439"/>
                  </a:lnTo>
                  <a:lnTo>
                    <a:pt x="584339" y="10439"/>
                  </a:lnTo>
                  <a:lnTo>
                    <a:pt x="584339" y="20866"/>
                  </a:lnTo>
                  <a:lnTo>
                    <a:pt x="594779" y="20866"/>
                  </a:lnTo>
                  <a:lnTo>
                    <a:pt x="605193" y="20866"/>
                  </a:lnTo>
                  <a:lnTo>
                    <a:pt x="615632" y="20866"/>
                  </a:lnTo>
                  <a:lnTo>
                    <a:pt x="615632" y="10439"/>
                  </a:lnTo>
                  <a:lnTo>
                    <a:pt x="615632" y="0"/>
                  </a:lnTo>
                  <a:close/>
                </a:path>
                <a:path w="636904" h="31750">
                  <a:moveTo>
                    <a:pt x="636524" y="0"/>
                  </a:moveTo>
                  <a:lnTo>
                    <a:pt x="626071" y="0"/>
                  </a:lnTo>
                  <a:lnTo>
                    <a:pt x="626071" y="10426"/>
                  </a:lnTo>
                  <a:lnTo>
                    <a:pt x="626071" y="20866"/>
                  </a:lnTo>
                  <a:lnTo>
                    <a:pt x="636524" y="20866"/>
                  </a:lnTo>
                  <a:lnTo>
                    <a:pt x="636524" y="10439"/>
                  </a:lnTo>
                  <a:lnTo>
                    <a:pt x="636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5952960" y="4536935"/>
              <a:ext cx="636905" cy="31750"/>
            </a:xfrm>
            <a:custGeom>
              <a:avLst/>
              <a:gdLst/>
              <a:ahLst/>
              <a:cxnLst/>
              <a:rect l="l" t="t" r="r" b="b"/>
              <a:pathLst>
                <a:path w="636904" h="31750">
                  <a:moveTo>
                    <a:pt x="31305" y="20866"/>
                  </a:moveTo>
                  <a:lnTo>
                    <a:pt x="20866" y="20866"/>
                  </a:lnTo>
                  <a:lnTo>
                    <a:pt x="10439" y="20866"/>
                  </a:lnTo>
                  <a:lnTo>
                    <a:pt x="0" y="20866"/>
                  </a:lnTo>
                  <a:lnTo>
                    <a:pt x="0" y="31305"/>
                  </a:lnTo>
                  <a:lnTo>
                    <a:pt x="10426" y="31305"/>
                  </a:lnTo>
                  <a:lnTo>
                    <a:pt x="20866" y="31305"/>
                  </a:lnTo>
                  <a:lnTo>
                    <a:pt x="31305" y="31305"/>
                  </a:lnTo>
                  <a:lnTo>
                    <a:pt x="31305" y="20866"/>
                  </a:lnTo>
                  <a:close/>
                </a:path>
                <a:path w="636904" h="31750">
                  <a:moveTo>
                    <a:pt x="73037" y="0"/>
                  </a:moveTo>
                  <a:lnTo>
                    <a:pt x="62598" y="0"/>
                  </a:lnTo>
                  <a:lnTo>
                    <a:pt x="62598" y="10439"/>
                  </a:lnTo>
                  <a:lnTo>
                    <a:pt x="73037" y="10439"/>
                  </a:lnTo>
                  <a:lnTo>
                    <a:pt x="73037" y="0"/>
                  </a:lnTo>
                  <a:close/>
                </a:path>
                <a:path w="636904" h="31750">
                  <a:moveTo>
                    <a:pt x="146088" y="10426"/>
                  </a:moveTo>
                  <a:lnTo>
                    <a:pt x="135648" y="10426"/>
                  </a:lnTo>
                  <a:lnTo>
                    <a:pt x="135648" y="0"/>
                  </a:lnTo>
                  <a:lnTo>
                    <a:pt x="125222" y="0"/>
                  </a:lnTo>
                  <a:lnTo>
                    <a:pt x="114782" y="0"/>
                  </a:lnTo>
                  <a:lnTo>
                    <a:pt x="114782" y="10426"/>
                  </a:lnTo>
                  <a:lnTo>
                    <a:pt x="104343" y="10426"/>
                  </a:lnTo>
                  <a:lnTo>
                    <a:pt x="104343" y="0"/>
                  </a:lnTo>
                  <a:lnTo>
                    <a:pt x="93916" y="0"/>
                  </a:lnTo>
                  <a:lnTo>
                    <a:pt x="83477" y="0"/>
                  </a:lnTo>
                  <a:lnTo>
                    <a:pt x="83477" y="10426"/>
                  </a:lnTo>
                  <a:lnTo>
                    <a:pt x="83477" y="20866"/>
                  </a:lnTo>
                  <a:lnTo>
                    <a:pt x="73037" y="20866"/>
                  </a:lnTo>
                  <a:lnTo>
                    <a:pt x="62611" y="20866"/>
                  </a:lnTo>
                  <a:lnTo>
                    <a:pt x="52171" y="20866"/>
                  </a:lnTo>
                  <a:lnTo>
                    <a:pt x="52171" y="10439"/>
                  </a:lnTo>
                  <a:lnTo>
                    <a:pt x="52171" y="0"/>
                  </a:lnTo>
                  <a:lnTo>
                    <a:pt x="41732" y="0"/>
                  </a:lnTo>
                  <a:lnTo>
                    <a:pt x="31292" y="0"/>
                  </a:lnTo>
                  <a:lnTo>
                    <a:pt x="31292" y="10439"/>
                  </a:lnTo>
                  <a:lnTo>
                    <a:pt x="41732" y="10439"/>
                  </a:lnTo>
                  <a:lnTo>
                    <a:pt x="41732" y="20866"/>
                  </a:lnTo>
                  <a:lnTo>
                    <a:pt x="41732" y="31305"/>
                  </a:lnTo>
                  <a:lnTo>
                    <a:pt x="52171" y="31305"/>
                  </a:lnTo>
                  <a:lnTo>
                    <a:pt x="62598" y="31305"/>
                  </a:lnTo>
                  <a:lnTo>
                    <a:pt x="73037" y="31305"/>
                  </a:lnTo>
                  <a:lnTo>
                    <a:pt x="83477" y="31305"/>
                  </a:lnTo>
                  <a:lnTo>
                    <a:pt x="93916" y="31305"/>
                  </a:lnTo>
                  <a:lnTo>
                    <a:pt x="93916" y="20866"/>
                  </a:lnTo>
                  <a:lnTo>
                    <a:pt x="104343" y="20866"/>
                  </a:lnTo>
                  <a:lnTo>
                    <a:pt x="104343" y="31305"/>
                  </a:lnTo>
                  <a:lnTo>
                    <a:pt x="114782" y="31305"/>
                  </a:lnTo>
                  <a:lnTo>
                    <a:pt x="114782" y="20866"/>
                  </a:lnTo>
                  <a:lnTo>
                    <a:pt x="114782" y="10439"/>
                  </a:lnTo>
                  <a:lnTo>
                    <a:pt x="125209" y="10439"/>
                  </a:lnTo>
                  <a:lnTo>
                    <a:pt x="135648" y="10439"/>
                  </a:lnTo>
                  <a:lnTo>
                    <a:pt x="135648" y="20866"/>
                  </a:lnTo>
                  <a:lnTo>
                    <a:pt x="146088" y="20866"/>
                  </a:lnTo>
                  <a:lnTo>
                    <a:pt x="146088" y="10426"/>
                  </a:lnTo>
                  <a:close/>
                </a:path>
                <a:path w="636904" h="31750">
                  <a:moveTo>
                    <a:pt x="229565" y="0"/>
                  </a:moveTo>
                  <a:lnTo>
                    <a:pt x="229565" y="0"/>
                  </a:lnTo>
                  <a:lnTo>
                    <a:pt x="177380" y="0"/>
                  </a:lnTo>
                  <a:lnTo>
                    <a:pt x="177380" y="10426"/>
                  </a:lnTo>
                  <a:lnTo>
                    <a:pt x="166954" y="10426"/>
                  </a:lnTo>
                  <a:lnTo>
                    <a:pt x="156514" y="10426"/>
                  </a:lnTo>
                  <a:lnTo>
                    <a:pt x="156514" y="20866"/>
                  </a:lnTo>
                  <a:lnTo>
                    <a:pt x="166954" y="20866"/>
                  </a:lnTo>
                  <a:lnTo>
                    <a:pt x="177393" y="20866"/>
                  </a:lnTo>
                  <a:lnTo>
                    <a:pt x="177393" y="10439"/>
                  </a:lnTo>
                  <a:lnTo>
                    <a:pt x="187820" y="10439"/>
                  </a:lnTo>
                  <a:lnTo>
                    <a:pt x="198259" y="10439"/>
                  </a:lnTo>
                  <a:lnTo>
                    <a:pt x="198259" y="20866"/>
                  </a:lnTo>
                  <a:lnTo>
                    <a:pt x="208699" y="20866"/>
                  </a:lnTo>
                  <a:lnTo>
                    <a:pt x="208699" y="10439"/>
                  </a:lnTo>
                  <a:lnTo>
                    <a:pt x="219125" y="10439"/>
                  </a:lnTo>
                  <a:lnTo>
                    <a:pt x="229565" y="10439"/>
                  </a:lnTo>
                  <a:lnTo>
                    <a:pt x="229565" y="0"/>
                  </a:lnTo>
                  <a:close/>
                </a:path>
                <a:path w="636904" h="31750">
                  <a:moveTo>
                    <a:pt x="302602" y="0"/>
                  </a:moveTo>
                  <a:lnTo>
                    <a:pt x="292176" y="0"/>
                  </a:lnTo>
                  <a:lnTo>
                    <a:pt x="281736" y="0"/>
                  </a:lnTo>
                  <a:lnTo>
                    <a:pt x="281736" y="10426"/>
                  </a:lnTo>
                  <a:lnTo>
                    <a:pt x="271297" y="10426"/>
                  </a:lnTo>
                  <a:lnTo>
                    <a:pt x="271297" y="0"/>
                  </a:lnTo>
                  <a:lnTo>
                    <a:pt x="260870" y="0"/>
                  </a:lnTo>
                  <a:lnTo>
                    <a:pt x="250431" y="0"/>
                  </a:lnTo>
                  <a:lnTo>
                    <a:pt x="239991" y="0"/>
                  </a:lnTo>
                  <a:lnTo>
                    <a:pt x="239991" y="10439"/>
                  </a:lnTo>
                  <a:lnTo>
                    <a:pt x="250431" y="10439"/>
                  </a:lnTo>
                  <a:lnTo>
                    <a:pt x="250431" y="20866"/>
                  </a:lnTo>
                  <a:lnTo>
                    <a:pt x="260870" y="20866"/>
                  </a:lnTo>
                  <a:lnTo>
                    <a:pt x="260870" y="10439"/>
                  </a:lnTo>
                  <a:lnTo>
                    <a:pt x="271297" y="10439"/>
                  </a:lnTo>
                  <a:lnTo>
                    <a:pt x="271297" y="20866"/>
                  </a:lnTo>
                  <a:lnTo>
                    <a:pt x="281736" y="20866"/>
                  </a:lnTo>
                  <a:lnTo>
                    <a:pt x="281736" y="10439"/>
                  </a:lnTo>
                  <a:lnTo>
                    <a:pt x="292163" y="10439"/>
                  </a:lnTo>
                  <a:lnTo>
                    <a:pt x="292163" y="20866"/>
                  </a:lnTo>
                  <a:lnTo>
                    <a:pt x="302602" y="20866"/>
                  </a:lnTo>
                  <a:lnTo>
                    <a:pt x="302602" y="10439"/>
                  </a:lnTo>
                  <a:lnTo>
                    <a:pt x="302602" y="0"/>
                  </a:lnTo>
                  <a:close/>
                </a:path>
                <a:path w="636904" h="31750">
                  <a:moveTo>
                    <a:pt x="323481" y="0"/>
                  </a:moveTo>
                  <a:lnTo>
                    <a:pt x="313042" y="0"/>
                  </a:lnTo>
                  <a:lnTo>
                    <a:pt x="313042" y="10439"/>
                  </a:lnTo>
                  <a:lnTo>
                    <a:pt x="323481" y="10439"/>
                  </a:lnTo>
                  <a:lnTo>
                    <a:pt x="323481" y="0"/>
                  </a:lnTo>
                  <a:close/>
                </a:path>
                <a:path w="636904" h="31750">
                  <a:moveTo>
                    <a:pt x="344347" y="0"/>
                  </a:moveTo>
                  <a:lnTo>
                    <a:pt x="333908" y="0"/>
                  </a:lnTo>
                  <a:lnTo>
                    <a:pt x="333908" y="10426"/>
                  </a:lnTo>
                  <a:lnTo>
                    <a:pt x="333908" y="20866"/>
                  </a:lnTo>
                  <a:lnTo>
                    <a:pt x="344347" y="20866"/>
                  </a:lnTo>
                  <a:lnTo>
                    <a:pt x="344347" y="10439"/>
                  </a:lnTo>
                  <a:lnTo>
                    <a:pt x="344347" y="0"/>
                  </a:lnTo>
                  <a:close/>
                </a:path>
                <a:path w="636904" h="31750">
                  <a:moveTo>
                    <a:pt x="448691" y="10426"/>
                  </a:moveTo>
                  <a:lnTo>
                    <a:pt x="438264" y="10426"/>
                  </a:lnTo>
                  <a:lnTo>
                    <a:pt x="427824" y="10426"/>
                  </a:lnTo>
                  <a:lnTo>
                    <a:pt x="427824" y="0"/>
                  </a:lnTo>
                  <a:lnTo>
                    <a:pt x="417385" y="0"/>
                  </a:lnTo>
                  <a:lnTo>
                    <a:pt x="406958" y="0"/>
                  </a:lnTo>
                  <a:lnTo>
                    <a:pt x="396519" y="0"/>
                  </a:lnTo>
                  <a:lnTo>
                    <a:pt x="396519" y="10426"/>
                  </a:lnTo>
                  <a:lnTo>
                    <a:pt x="386080" y="10426"/>
                  </a:lnTo>
                  <a:lnTo>
                    <a:pt x="375653" y="10426"/>
                  </a:lnTo>
                  <a:lnTo>
                    <a:pt x="375653" y="0"/>
                  </a:lnTo>
                  <a:lnTo>
                    <a:pt x="365213" y="0"/>
                  </a:lnTo>
                  <a:lnTo>
                    <a:pt x="354774" y="0"/>
                  </a:lnTo>
                  <a:lnTo>
                    <a:pt x="354774" y="10439"/>
                  </a:lnTo>
                  <a:lnTo>
                    <a:pt x="365213" y="10439"/>
                  </a:lnTo>
                  <a:lnTo>
                    <a:pt x="375640" y="10439"/>
                  </a:lnTo>
                  <a:lnTo>
                    <a:pt x="375640" y="20866"/>
                  </a:lnTo>
                  <a:lnTo>
                    <a:pt x="386080" y="20866"/>
                  </a:lnTo>
                  <a:lnTo>
                    <a:pt x="396519" y="20866"/>
                  </a:lnTo>
                  <a:lnTo>
                    <a:pt x="406958" y="20866"/>
                  </a:lnTo>
                  <a:lnTo>
                    <a:pt x="406958" y="10439"/>
                  </a:lnTo>
                  <a:lnTo>
                    <a:pt x="417385" y="10439"/>
                  </a:lnTo>
                  <a:lnTo>
                    <a:pt x="417385" y="20866"/>
                  </a:lnTo>
                  <a:lnTo>
                    <a:pt x="427824" y="20866"/>
                  </a:lnTo>
                  <a:lnTo>
                    <a:pt x="438251" y="20866"/>
                  </a:lnTo>
                  <a:lnTo>
                    <a:pt x="448691" y="20866"/>
                  </a:lnTo>
                  <a:lnTo>
                    <a:pt x="448691" y="10426"/>
                  </a:lnTo>
                  <a:close/>
                </a:path>
                <a:path w="636904" h="31750">
                  <a:moveTo>
                    <a:pt x="532168" y="0"/>
                  </a:moveTo>
                  <a:lnTo>
                    <a:pt x="532168" y="0"/>
                  </a:lnTo>
                  <a:lnTo>
                    <a:pt x="469557" y="0"/>
                  </a:lnTo>
                  <a:lnTo>
                    <a:pt x="469557" y="10426"/>
                  </a:lnTo>
                  <a:lnTo>
                    <a:pt x="469557" y="20866"/>
                  </a:lnTo>
                  <a:lnTo>
                    <a:pt x="479996" y="20866"/>
                  </a:lnTo>
                  <a:lnTo>
                    <a:pt x="521741" y="20866"/>
                  </a:lnTo>
                  <a:lnTo>
                    <a:pt x="521741" y="10439"/>
                  </a:lnTo>
                  <a:lnTo>
                    <a:pt x="532168" y="10439"/>
                  </a:lnTo>
                  <a:lnTo>
                    <a:pt x="532168" y="0"/>
                  </a:lnTo>
                  <a:close/>
                </a:path>
                <a:path w="636904" h="31750">
                  <a:moveTo>
                    <a:pt x="553046" y="0"/>
                  </a:moveTo>
                  <a:lnTo>
                    <a:pt x="542607" y="0"/>
                  </a:lnTo>
                  <a:lnTo>
                    <a:pt x="542607" y="10426"/>
                  </a:lnTo>
                  <a:lnTo>
                    <a:pt x="542607" y="20866"/>
                  </a:lnTo>
                  <a:lnTo>
                    <a:pt x="553046" y="20866"/>
                  </a:lnTo>
                  <a:lnTo>
                    <a:pt x="553046" y="10439"/>
                  </a:lnTo>
                  <a:lnTo>
                    <a:pt x="553046" y="0"/>
                  </a:lnTo>
                  <a:close/>
                </a:path>
                <a:path w="636904" h="31750">
                  <a:moveTo>
                    <a:pt x="573913" y="0"/>
                  </a:moveTo>
                  <a:lnTo>
                    <a:pt x="563473" y="0"/>
                  </a:lnTo>
                  <a:lnTo>
                    <a:pt x="563473" y="10439"/>
                  </a:lnTo>
                  <a:lnTo>
                    <a:pt x="573913" y="10439"/>
                  </a:lnTo>
                  <a:lnTo>
                    <a:pt x="573913" y="0"/>
                  </a:lnTo>
                  <a:close/>
                </a:path>
                <a:path w="636904" h="31750">
                  <a:moveTo>
                    <a:pt x="605218" y="10426"/>
                  </a:moveTo>
                  <a:lnTo>
                    <a:pt x="594779" y="10426"/>
                  </a:lnTo>
                  <a:lnTo>
                    <a:pt x="594779" y="0"/>
                  </a:lnTo>
                  <a:lnTo>
                    <a:pt x="584339" y="0"/>
                  </a:lnTo>
                  <a:lnTo>
                    <a:pt x="584339" y="10426"/>
                  </a:lnTo>
                  <a:lnTo>
                    <a:pt x="584339" y="20866"/>
                  </a:lnTo>
                  <a:lnTo>
                    <a:pt x="594779" y="20866"/>
                  </a:lnTo>
                  <a:lnTo>
                    <a:pt x="605218" y="20866"/>
                  </a:lnTo>
                  <a:lnTo>
                    <a:pt x="605218" y="10426"/>
                  </a:lnTo>
                  <a:close/>
                </a:path>
                <a:path w="636904" h="31750">
                  <a:moveTo>
                    <a:pt x="636524" y="0"/>
                  </a:moveTo>
                  <a:lnTo>
                    <a:pt x="626071" y="0"/>
                  </a:lnTo>
                  <a:lnTo>
                    <a:pt x="615632" y="0"/>
                  </a:lnTo>
                  <a:lnTo>
                    <a:pt x="615632" y="10426"/>
                  </a:lnTo>
                  <a:lnTo>
                    <a:pt x="615632" y="20866"/>
                  </a:lnTo>
                  <a:lnTo>
                    <a:pt x="626071" y="20866"/>
                  </a:lnTo>
                  <a:lnTo>
                    <a:pt x="626071" y="10439"/>
                  </a:lnTo>
                  <a:lnTo>
                    <a:pt x="636524" y="10439"/>
                  </a:lnTo>
                  <a:lnTo>
                    <a:pt x="636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5963386" y="4557801"/>
              <a:ext cx="615950" cy="20955"/>
            </a:xfrm>
            <a:custGeom>
              <a:avLst/>
              <a:gdLst/>
              <a:ahLst/>
              <a:cxnLst/>
              <a:rect l="l" t="t" r="r" b="b"/>
              <a:pathLst>
                <a:path w="615950" h="20954">
                  <a:moveTo>
                    <a:pt x="20878" y="10426"/>
                  </a:moveTo>
                  <a:lnTo>
                    <a:pt x="10439" y="10426"/>
                  </a:lnTo>
                  <a:lnTo>
                    <a:pt x="0" y="10426"/>
                  </a:lnTo>
                  <a:lnTo>
                    <a:pt x="0" y="20866"/>
                  </a:lnTo>
                  <a:lnTo>
                    <a:pt x="10439" y="20866"/>
                  </a:lnTo>
                  <a:lnTo>
                    <a:pt x="20878" y="20866"/>
                  </a:lnTo>
                  <a:lnTo>
                    <a:pt x="20878" y="10426"/>
                  </a:lnTo>
                  <a:close/>
                </a:path>
                <a:path w="615950" h="20954">
                  <a:moveTo>
                    <a:pt x="52184" y="10426"/>
                  </a:moveTo>
                  <a:lnTo>
                    <a:pt x="41744" y="10426"/>
                  </a:lnTo>
                  <a:lnTo>
                    <a:pt x="31305" y="10426"/>
                  </a:lnTo>
                  <a:lnTo>
                    <a:pt x="31305" y="20866"/>
                  </a:lnTo>
                  <a:lnTo>
                    <a:pt x="41744" y="20866"/>
                  </a:lnTo>
                  <a:lnTo>
                    <a:pt x="52184" y="20866"/>
                  </a:lnTo>
                  <a:lnTo>
                    <a:pt x="52184" y="10426"/>
                  </a:lnTo>
                  <a:close/>
                </a:path>
                <a:path w="615950" h="20954">
                  <a:moveTo>
                    <a:pt x="83489" y="10426"/>
                  </a:moveTo>
                  <a:lnTo>
                    <a:pt x="73050" y="10426"/>
                  </a:lnTo>
                  <a:lnTo>
                    <a:pt x="62611" y="10426"/>
                  </a:lnTo>
                  <a:lnTo>
                    <a:pt x="62611" y="20866"/>
                  </a:lnTo>
                  <a:lnTo>
                    <a:pt x="73050" y="20866"/>
                  </a:lnTo>
                  <a:lnTo>
                    <a:pt x="83489" y="20866"/>
                  </a:lnTo>
                  <a:lnTo>
                    <a:pt x="83489" y="10426"/>
                  </a:lnTo>
                  <a:close/>
                </a:path>
                <a:path w="615950" h="20954">
                  <a:moveTo>
                    <a:pt x="114795" y="10426"/>
                  </a:moveTo>
                  <a:lnTo>
                    <a:pt x="104355" y="10426"/>
                  </a:lnTo>
                  <a:lnTo>
                    <a:pt x="104355" y="0"/>
                  </a:lnTo>
                  <a:lnTo>
                    <a:pt x="93916" y="0"/>
                  </a:lnTo>
                  <a:lnTo>
                    <a:pt x="93916" y="10439"/>
                  </a:lnTo>
                  <a:lnTo>
                    <a:pt x="104355" y="10439"/>
                  </a:lnTo>
                  <a:lnTo>
                    <a:pt x="104355" y="20866"/>
                  </a:lnTo>
                  <a:lnTo>
                    <a:pt x="114795" y="20866"/>
                  </a:lnTo>
                  <a:lnTo>
                    <a:pt x="114795" y="10426"/>
                  </a:lnTo>
                  <a:close/>
                </a:path>
                <a:path w="615950" h="20954">
                  <a:moveTo>
                    <a:pt x="166966" y="10426"/>
                  </a:moveTo>
                  <a:lnTo>
                    <a:pt x="156527" y="10426"/>
                  </a:lnTo>
                  <a:lnTo>
                    <a:pt x="156527" y="0"/>
                  </a:lnTo>
                  <a:lnTo>
                    <a:pt x="146088" y="0"/>
                  </a:lnTo>
                  <a:lnTo>
                    <a:pt x="146088" y="10426"/>
                  </a:lnTo>
                  <a:lnTo>
                    <a:pt x="135648" y="10426"/>
                  </a:lnTo>
                  <a:lnTo>
                    <a:pt x="135648" y="20866"/>
                  </a:lnTo>
                  <a:lnTo>
                    <a:pt x="146088" y="20866"/>
                  </a:lnTo>
                  <a:lnTo>
                    <a:pt x="156527" y="20866"/>
                  </a:lnTo>
                  <a:lnTo>
                    <a:pt x="166966" y="20866"/>
                  </a:lnTo>
                  <a:lnTo>
                    <a:pt x="166966" y="10426"/>
                  </a:lnTo>
                  <a:close/>
                </a:path>
                <a:path w="615950" h="20954">
                  <a:moveTo>
                    <a:pt x="271310" y="10426"/>
                  </a:moveTo>
                  <a:lnTo>
                    <a:pt x="260870" y="10426"/>
                  </a:lnTo>
                  <a:lnTo>
                    <a:pt x="260870" y="0"/>
                  </a:lnTo>
                  <a:lnTo>
                    <a:pt x="250444" y="0"/>
                  </a:lnTo>
                  <a:lnTo>
                    <a:pt x="240004" y="0"/>
                  </a:lnTo>
                  <a:lnTo>
                    <a:pt x="240004" y="10426"/>
                  </a:lnTo>
                  <a:lnTo>
                    <a:pt x="229577" y="10426"/>
                  </a:lnTo>
                  <a:lnTo>
                    <a:pt x="219138" y="10426"/>
                  </a:lnTo>
                  <a:lnTo>
                    <a:pt x="219138" y="0"/>
                  </a:lnTo>
                  <a:lnTo>
                    <a:pt x="208699" y="0"/>
                  </a:lnTo>
                  <a:lnTo>
                    <a:pt x="208699" y="10426"/>
                  </a:lnTo>
                  <a:lnTo>
                    <a:pt x="198272" y="10426"/>
                  </a:lnTo>
                  <a:lnTo>
                    <a:pt x="198272" y="0"/>
                  </a:lnTo>
                  <a:lnTo>
                    <a:pt x="187833" y="0"/>
                  </a:lnTo>
                  <a:lnTo>
                    <a:pt x="177393" y="0"/>
                  </a:lnTo>
                  <a:lnTo>
                    <a:pt x="177393" y="10426"/>
                  </a:lnTo>
                  <a:lnTo>
                    <a:pt x="177393" y="20866"/>
                  </a:lnTo>
                  <a:lnTo>
                    <a:pt x="187833" y="20866"/>
                  </a:lnTo>
                  <a:lnTo>
                    <a:pt x="198259" y="20866"/>
                  </a:lnTo>
                  <a:lnTo>
                    <a:pt x="208699" y="20866"/>
                  </a:lnTo>
                  <a:lnTo>
                    <a:pt x="208699" y="10439"/>
                  </a:lnTo>
                  <a:lnTo>
                    <a:pt x="219138" y="10439"/>
                  </a:lnTo>
                  <a:lnTo>
                    <a:pt x="219138" y="20866"/>
                  </a:lnTo>
                  <a:lnTo>
                    <a:pt x="229565" y="20866"/>
                  </a:lnTo>
                  <a:lnTo>
                    <a:pt x="240004" y="20866"/>
                  </a:lnTo>
                  <a:lnTo>
                    <a:pt x="250444" y="20866"/>
                  </a:lnTo>
                  <a:lnTo>
                    <a:pt x="250444" y="10439"/>
                  </a:lnTo>
                  <a:lnTo>
                    <a:pt x="260870" y="10439"/>
                  </a:lnTo>
                  <a:lnTo>
                    <a:pt x="260870" y="20866"/>
                  </a:lnTo>
                  <a:lnTo>
                    <a:pt x="271310" y="20866"/>
                  </a:lnTo>
                  <a:lnTo>
                    <a:pt x="271310" y="10426"/>
                  </a:lnTo>
                  <a:close/>
                </a:path>
                <a:path w="615950" h="20954">
                  <a:moveTo>
                    <a:pt x="333921" y="0"/>
                  </a:moveTo>
                  <a:lnTo>
                    <a:pt x="333921" y="0"/>
                  </a:lnTo>
                  <a:lnTo>
                    <a:pt x="281736" y="0"/>
                  </a:lnTo>
                  <a:lnTo>
                    <a:pt x="281736" y="10426"/>
                  </a:lnTo>
                  <a:lnTo>
                    <a:pt x="281736" y="20866"/>
                  </a:lnTo>
                  <a:lnTo>
                    <a:pt x="292176" y="20866"/>
                  </a:lnTo>
                  <a:lnTo>
                    <a:pt x="302615" y="20866"/>
                  </a:lnTo>
                  <a:lnTo>
                    <a:pt x="302615" y="10439"/>
                  </a:lnTo>
                  <a:lnTo>
                    <a:pt x="313042" y="10439"/>
                  </a:lnTo>
                  <a:lnTo>
                    <a:pt x="323481" y="10439"/>
                  </a:lnTo>
                  <a:lnTo>
                    <a:pt x="333921" y="10439"/>
                  </a:lnTo>
                  <a:lnTo>
                    <a:pt x="333921" y="0"/>
                  </a:lnTo>
                  <a:close/>
                </a:path>
                <a:path w="615950" h="20954">
                  <a:moveTo>
                    <a:pt x="365226" y="0"/>
                  </a:moveTo>
                  <a:lnTo>
                    <a:pt x="354787" y="0"/>
                  </a:lnTo>
                  <a:lnTo>
                    <a:pt x="354787" y="10439"/>
                  </a:lnTo>
                  <a:lnTo>
                    <a:pt x="365226" y="10439"/>
                  </a:lnTo>
                  <a:lnTo>
                    <a:pt x="365226" y="0"/>
                  </a:lnTo>
                  <a:close/>
                </a:path>
                <a:path w="615950" h="20954">
                  <a:moveTo>
                    <a:pt x="386092" y="0"/>
                  </a:moveTo>
                  <a:lnTo>
                    <a:pt x="375653" y="0"/>
                  </a:lnTo>
                  <a:lnTo>
                    <a:pt x="375653" y="10439"/>
                  </a:lnTo>
                  <a:lnTo>
                    <a:pt x="386092" y="10439"/>
                  </a:lnTo>
                  <a:lnTo>
                    <a:pt x="386092" y="0"/>
                  </a:lnTo>
                  <a:close/>
                </a:path>
                <a:path w="615950" h="20954">
                  <a:moveTo>
                    <a:pt x="438264" y="0"/>
                  </a:moveTo>
                  <a:lnTo>
                    <a:pt x="438264" y="0"/>
                  </a:lnTo>
                  <a:lnTo>
                    <a:pt x="396519" y="0"/>
                  </a:lnTo>
                  <a:lnTo>
                    <a:pt x="396519" y="10439"/>
                  </a:lnTo>
                  <a:lnTo>
                    <a:pt x="438264" y="10439"/>
                  </a:lnTo>
                  <a:lnTo>
                    <a:pt x="438264" y="0"/>
                  </a:lnTo>
                  <a:close/>
                </a:path>
                <a:path w="615950" h="20954">
                  <a:moveTo>
                    <a:pt x="469569" y="0"/>
                  </a:moveTo>
                  <a:lnTo>
                    <a:pt x="459130" y="0"/>
                  </a:lnTo>
                  <a:lnTo>
                    <a:pt x="459130" y="10439"/>
                  </a:lnTo>
                  <a:lnTo>
                    <a:pt x="469569" y="10439"/>
                  </a:lnTo>
                  <a:lnTo>
                    <a:pt x="469569" y="0"/>
                  </a:lnTo>
                  <a:close/>
                </a:path>
                <a:path w="615950" h="20954">
                  <a:moveTo>
                    <a:pt x="490435" y="0"/>
                  </a:moveTo>
                  <a:lnTo>
                    <a:pt x="479996" y="0"/>
                  </a:lnTo>
                  <a:lnTo>
                    <a:pt x="479996" y="10439"/>
                  </a:lnTo>
                  <a:lnTo>
                    <a:pt x="490435" y="10439"/>
                  </a:lnTo>
                  <a:lnTo>
                    <a:pt x="490435" y="0"/>
                  </a:lnTo>
                  <a:close/>
                </a:path>
                <a:path w="615950" h="20954">
                  <a:moveTo>
                    <a:pt x="511314" y="0"/>
                  </a:moveTo>
                  <a:lnTo>
                    <a:pt x="500875" y="0"/>
                  </a:lnTo>
                  <a:lnTo>
                    <a:pt x="500875" y="10439"/>
                  </a:lnTo>
                  <a:lnTo>
                    <a:pt x="511314" y="10439"/>
                  </a:lnTo>
                  <a:lnTo>
                    <a:pt x="511314" y="0"/>
                  </a:lnTo>
                  <a:close/>
                </a:path>
                <a:path w="615950" h="20954">
                  <a:moveTo>
                    <a:pt x="594791" y="0"/>
                  </a:moveTo>
                  <a:lnTo>
                    <a:pt x="594791" y="0"/>
                  </a:lnTo>
                  <a:lnTo>
                    <a:pt x="521741" y="0"/>
                  </a:lnTo>
                  <a:lnTo>
                    <a:pt x="521741" y="10439"/>
                  </a:lnTo>
                  <a:lnTo>
                    <a:pt x="594791" y="10439"/>
                  </a:lnTo>
                  <a:lnTo>
                    <a:pt x="594791" y="0"/>
                  </a:lnTo>
                  <a:close/>
                </a:path>
                <a:path w="615950" h="20954">
                  <a:moveTo>
                    <a:pt x="615645" y="0"/>
                  </a:moveTo>
                  <a:lnTo>
                    <a:pt x="605205" y="0"/>
                  </a:lnTo>
                  <a:lnTo>
                    <a:pt x="605205" y="10439"/>
                  </a:lnTo>
                  <a:lnTo>
                    <a:pt x="615645" y="10439"/>
                  </a:lnTo>
                  <a:lnTo>
                    <a:pt x="61564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6297307" y="4573447"/>
              <a:ext cx="177800" cy="0"/>
            </a:xfrm>
            <a:custGeom>
              <a:avLst/>
              <a:gdLst/>
              <a:ahLst/>
              <a:cxnLst/>
              <a:rect l="l" t="t" r="r" b="b"/>
              <a:pathLst>
                <a:path w="177800">
                  <a:moveTo>
                    <a:pt x="0" y="0"/>
                  </a:moveTo>
                  <a:lnTo>
                    <a:pt x="177393" y="0"/>
                  </a:lnTo>
                </a:path>
              </a:pathLst>
            </a:custGeom>
            <a:ln w="10439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5952960" y="4568227"/>
              <a:ext cx="615950" cy="41910"/>
            </a:xfrm>
            <a:custGeom>
              <a:avLst/>
              <a:gdLst/>
              <a:ahLst/>
              <a:cxnLst/>
              <a:rect l="l" t="t" r="r" b="b"/>
              <a:pathLst>
                <a:path w="615950" h="41910">
                  <a:moveTo>
                    <a:pt x="31305" y="31305"/>
                  </a:moveTo>
                  <a:lnTo>
                    <a:pt x="20866" y="31305"/>
                  </a:lnTo>
                  <a:lnTo>
                    <a:pt x="20866" y="20878"/>
                  </a:lnTo>
                  <a:lnTo>
                    <a:pt x="20866" y="10439"/>
                  </a:lnTo>
                  <a:lnTo>
                    <a:pt x="10426" y="10439"/>
                  </a:lnTo>
                  <a:lnTo>
                    <a:pt x="10426" y="20878"/>
                  </a:lnTo>
                  <a:lnTo>
                    <a:pt x="0" y="20878"/>
                  </a:lnTo>
                  <a:lnTo>
                    <a:pt x="0" y="31305"/>
                  </a:lnTo>
                  <a:lnTo>
                    <a:pt x="0" y="41744"/>
                  </a:lnTo>
                  <a:lnTo>
                    <a:pt x="10439" y="41744"/>
                  </a:lnTo>
                  <a:lnTo>
                    <a:pt x="10439" y="31318"/>
                  </a:lnTo>
                  <a:lnTo>
                    <a:pt x="20866" y="31318"/>
                  </a:lnTo>
                  <a:lnTo>
                    <a:pt x="20866" y="41744"/>
                  </a:lnTo>
                  <a:lnTo>
                    <a:pt x="31305" y="41744"/>
                  </a:lnTo>
                  <a:lnTo>
                    <a:pt x="31305" y="31305"/>
                  </a:lnTo>
                  <a:close/>
                </a:path>
                <a:path w="615950" h="41910">
                  <a:moveTo>
                    <a:pt x="73037" y="31305"/>
                  </a:moveTo>
                  <a:lnTo>
                    <a:pt x="62598" y="31305"/>
                  </a:lnTo>
                  <a:lnTo>
                    <a:pt x="62598" y="41744"/>
                  </a:lnTo>
                  <a:lnTo>
                    <a:pt x="73037" y="41744"/>
                  </a:lnTo>
                  <a:lnTo>
                    <a:pt x="73037" y="31305"/>
                  </a:lnTo>
                  <a:close/>
                </a:path>
                <a:path w="615950" h="41910">
                  <a:moveTo>
                    <a:pt x="73037" y="10439"/>
                  </a:moveTo>
                  <a:lnTo>
                    <a:pt x="73037" y="10439"/>
                  </a:lnTo>
                  <a:lnTo>
                    <a:pt x="31292" y="10439"/>
                  </a:lnTo>
                  <a:lnTo>
                    <a:pt x="31292" y="20878"/>
                  </a:lnTo>
                  <a:lnTo>
                    <a:pt x="41732" y="20878"/>
                  </a:lnTo>
                  <a:lnTo>
                    <a:pt x="41732" y="31305"/>
                  </a:lnTo>
                  <a:lnTo>
                    <a:pt x="41732" y="41744"/>
                  </a:lnTo>
                  <a:lnTo>
                    <a:pt x="52171" y="41744"/>
                  </a:lnTo>
                  <a:lnTo>
                    <a:pt x="52171" y="31318"/>
                  </a:lnTo>
                  <a:lnTo>
                    <a:pt x="52171" y="20878"/>
                  </a:lnTo>
                  <a:lnTo>
                    <a:pt x="62598" y="20878"/>
                  </a:lnTo>
                  <a:lnTo>
                    <a:pt x="73037" y="20878"/>
                  </a:lnTo>
                  <a:lnTo>
                    <a:pt x="73037" y="10439"/>
                  </a:lnTo>
                  <a:close/>
                </a:path>
                <a:path w="615950" h="41910">
                  <a:moveTo>
                    <a:pt x="114782" y="10439"/>
                  </a:moveTo>
                  <a:lnTo>
                    <a:pt x="104343" y="10439"/>
                  </a:lnTo>
                  <a:lnTo>
                    <a:pt x="93903" y="10439"/>
                  </a:lnTo>
                  <a:lnTo>
                    <a:pt x="93903" y="20878"/>
                  </a:lnTo>
                  <a:lnTo>
                    <a:pt x="93903" y="31305"/>
                  </a:lnTo>
                  <a:lnTo>
                    <a:pt x="93903" y="41744"/>
                  </a:lnTo>
                  <a:lnTo>
                    <a:pt x="104343" y="41744"/>
                  </a:lnTo>
                  <a:lnTo>
                    <a:pt x="104343" y="31318"/>
                  </a:lnTo>
                  <a:lnTo>
                    <a:pt x="104343" y="20878"/>
                  </a:lnTo>
                  <a:lnTo>
                    <a:pt x="114782" y="20878"/>
                  </a:lnTo>
                  <a:lnTo>
                    <a:pt x="114782" y="10439"/>
                  </a:lnTo>
                  <a:close/>
                </a:path>
                <a:path w="615950" h="41910">
                  <a:moveTo>
                    <a:pt x="198259" y="10439"/>
                  </a:moveTo>
                  <a:lnTo>
                    <a:pt x="187820" y="10439"/>
                  </a:lnTo>
                  <a:lnTo>
                    <a:pt x="177393" y="10439"/>
                  </a:lnTo>
                  <a:lnTo>
                    <a:pt x="177380" y="20878"/>
                  </a:lnTo>
                  <a:lnTo>
                    <a:pt x="177380" y="31305"/>
                  </a:lnTo>
                  <a:lnTo>
                    <a:pt x="166954" y="31305"/>
                  </a:lnTo>
                  <a:lnTo>
                    <a:pt x="166954" y="20878"/>
                  </a:lnTo>
                  <a:lnTo>
                    <a:pt x="177380" y="20878"/>
                  </a:lnTo>
                  <a:lnTo>
                    <a:pt x="177380" y="10439"/>
                  </a:lnTo>
                  <a:lnTo>
                    <a:pt x="166954" y="10439"/>
                  </a:lnTo>
                  <a:lnTo>
                    <a:pt x="156514" y="10439"/>
                  </a:lnTo>
                  <a:lnTo>
                    <a:pt x="156514" y="20878"/>
                  </a:lnTo>
                  <a:lnTo>
                    <a:pt x="146088" y="20878"/>
                  </a:lnTo>
                  <a:lnTo>
                    <a:pt x="146088" y="10439"/>
                  </a:lnTo>
                  <a:lnTo>
                    <a:pt x="135648" y="10439"/>
                  </a:lnTo>
                  <a:lnTo>
                    <a:pt x="135648" y="20878"/>
                  </a:lnTo>
                  <a:lnTo>
                    <a:pt x="135648" y="31318"/>
                  </a:lnTo>
                  <a:lnTo>
                    <a:pt x="146075" y="31318"/>
                  </a:lnTo>
                  <a:lnTo>
                    <a:pt x="146075" y="41744"/>
                  </a:lnTo>
                  <a:lnTo>
                    <a:pt x="156514" y="41744"/>
                  </a:lnTo>
                  <a:lnTo>
                    <a:pt x="166954" y="41744"/>
                  </a:lnTo>
                  <a:lnTo>
                    <a:pt x="177380" y="41744"/>
                  </a:lnTo>
                  <a:lnTo>
                    <a:pt x="187820" y="41744"/>
                  </a:lnTo>
                  <a:lnTo>
                    <a:pt x="187820" y="31318"/>
                  </a:lnTo>
                  <a:lnTo>
                    <a:pt x="187820" y="20878"/>
                  </a:lnTo>
                  <a:lnTo>
                    <a:pt x="198259" y="20878"/>
                  </a:lnTo>
                  <a:lnTo>
                    <a:pt x="198259" y="10439"/>
                  </a:lnTo>
                  <a:close/>
                </a:path>
                <a:path w="615950" h="41910">
                  <a:moveTo>
                    <a:pt x="208699" y="20878"/>
                  </a:moveTo>
                  <a:lnTo>
                    <a:pt x="198259" y="20878"/>
                  </a:lnTo>
                  <a:lnTo>
                    <a:pt x="198259" y="31318"/>
                  </a:lnTo>
                  <a:lnTo>
                    <a:pt x="208699" y="31318"/>
                  </a:lnTo>
                  <a:lnTo>
                    <a:pt x="208699" y="20878"/>
                  </a:lnTo>
                  <a:close/>
                </a:path>
                <a:path w="615950" h="41910">
                  <a:moveTo>
                    <a:pt x="250431" y="10439"/>
                  </a:moveTo>
                  <a:lnTo>
                    <a:pt x="240004" y="10439"/>
                  </a:lnTo>
                  <a:lnTo>
                    <a:pt x="229565" y="10439"/>
                  </a:lnTo>
                  <a:lnTo>
                    <a:pt x="219125" y="10439"/>
                  </a:lnTo>
                  <a:lnTo>
                    <a:pt x="219125" y="20878"/>
                  </a:lnTo>
                  <a:lnTo>
                    <a:pt x="219125" y="31318"/>
                  </a:lnTo>
                  <a:lnTo>
                    <a:pt x="229565" y="31318"/>
                  </a:lnTo>
                  <a:lnTo>
                    <a:pt x="239991" y="31318"/>
                  </a:lnTo>
                  <a:lnTo>
                    <a:pt x="250431" y="31318"/>
                  </a:lnTo>
                  <a:lnTo>
                    <a:pt x="250431" y="20878"/>
                  </a:lnTo>
                  <a:lnTo>
                    <a:pt x="250431" y="10439"/>
                  </a:lnTo>
                  <a:close/>
                </a:path>
                <a:path w="615950" h="41910">
                  <a:moveTo>
                    <a:pt x="313042" y="20878"/>
                  </a:moveTo>
                  <a:lnTo>
                    <a:pt x="302602" y="20878"/>
                  </a:lnTo>
                  <a:lnTo>
                    <a:pt x="302602" y="10439"/>
                  </a:lnTo>
                  <a:lnTo>
                    <a:pt x="292163" y="10439"/>
                  </a:lnTo>
                  <a:lnTo>
                    <a:pt x="292163" y="20878"/>
                  </a:lnTo>
                  <a:lnTo>
                    <a:pt x="281736" y="20878"/>
                  </a:lnTo>
                  <a:lnTo>
                    <a:pt x="281736" y="31318"/>
                  </a:lnTo>
                  <a:lnTo>
                    <a:pt x="292163" y="31318"/>
                  </a:lnTo>
                  <a:lnTo>
                    <a:pt x="302602" y="31318"/>
                  </a:lnTo>
                  <a:lnTo>
                    <a:pt x="313042" y="31318"/>
                  </a:lnTo>
                  <a:lnTo>
                    <a:pt x="313042" y="20878"/>
                  </a:lnTo>
                  <a:close/>
                </a:path>
                <a:path w="615950" h="41910">
                  <a:moveTo>
                    <a:pt x="333908" y="20878"/>
                  </a:moveTo>
                  <a:lnTo>
                    <a:pt x="323481" y="20878"/>
                  </a:lnTo>
                  <a:lnTo>
                    <a:pt x="323481" y="10439"/>
                  </a:lnTo>
                  <a:lnTo>
                    <a:pt x="313042" y="10439"/>
                  </a:lnTo>
                  <a:lnTo>
                    <a:pt x="313042" y="20878"/>
                  </a:lnTo>
                  <a:lnTo>
                    <a:pt x="323469" y="20878"/>
                  </a:lnTo>
                  <a:lnTo>
                    <a:pt x="323469" y="31318"/>
                  </a:lnTo>
                  <a:lnTo>
                    <a:pt x="333908" y="31318"/>
                  </a:lnTo>
                  <a:lnTo>
                    <a:pt x="333908" y="20878"/>
                  </a:lnTo>
                  <a:close/>
                </a:path>
                <a:path w="615950" h="41910">
                  <a:moveTo>
                    <a:pt x="365213" y="10439"/>
                  </a:moveTo>
                  <a:lnTo>
                    <a:pt x="354774" y="10439"/>
                  </a:lnTo>
                  <a:lnTo>
                    <a:pt x="354774" y="20878"/>
                  </a:lnTo>
                  <a:lnTo>
                    <a:pt x="344347" y="20878"/>
                  </a:lnTo>
                  <a:lnTo>
                    <a:pt x="344347" y="31318"/>
                  </a:lnTo>
                  <a:lnTo>
                    <a:pt x="354787" y="31318"/>
                  </a:lnTo>
                  <a:lnTo>
                    <a:pt x="354787" y="20878"/>
                  </a:lnTo>
                  <a:lnTo>
                    <a:pt x="365213" y="20878"/>
                  </a:lnTo>
                  <a:lnTo>
                    <a:pt x="365213" y="10439"/>
                  </a:lnTo>
                  <a:close/>
                </a:path>
                <a:path w="615950" h="41910">
                  <a:moveTo>
                    <a:pt x="386080" y="10439"/>
                  </a:moveTo>
                  <a:lnTo>
                    <a:pt x="375640" y="10439"/>
                  </a:lnTo>
                  <a:lnTo>
                    <a:pt x="375640" y="20878"/>
                  </a:lnTo>
                  <a:lnTo>
                    <a:pt x="365213" y="20878"/>
                  </a:lnTo>
                  <a:lnTo>
                    <a:pt x="365213" y="31318"/>
                  </a:lnTo>
                  <a:lnTo>
                    <a:pt x="375640" y="31318"/>
                  </a:lnTo>
                  <a:lnTo>
                    <a:pt x="386080" y="31318"/>
                  </a:lnTo>
                  <a:lnTo>
                    <a:pt x="386080" y="20878"/>
                  </a:lnTo>
                  <a:lnTo>
                    <a:pt x="386080" y="10439"/>
                  </a:lnTo>
                  <a:close/>
                </a:path>
                <a:path w="615950" h="41910">
                  <a:moveTo>
                    <a:pt x="500862" y="10439"/>
                  </a:moveTo>
                  <a:lnTo>
                    <a:pt x="490435" y="10439"/>
                  </a:lnTo>
                  <a:lnTo>
                    <a:pt x="479996" y="10439"/>
                  </a:lnTo>
                  <a:lnTo>
                    <a:pt x="469557" y="10439"/>
                  </a:lnTo>
                  <a:lnTo>
                    <a:pt x="469557" y="20878"/>
                  </a:lnTo>
                  <a:lnTo>
                    <a:pt x="459130" y="20878"/>
                  </a:lnTo>
                  <a:lnTo>
                    <a:pt x="459130" y="10439"/>
                  </a:lnTo>
                  <a:lnTo>
                    <a:pt x="448691" y="10439"/>
                  </a:lnTo>
                  <a:lnTo>
                    <a:pt x="438251" y="10439"/>
                  </a:lnTo>
                  <a:lnTo>
                    <a:pt x="438251" y="20878"/>
                  </a:lnTo>
                  <a:lnTo>
                    <a:pt x="427824" y="20878"/>
                  </a:lnTo>
                  <a:lnTo>
                    <a:pt x="427824" y="31318"/>
                  </a:lnTo>
                  <a:lnTo>
                    <a:pt x="438251" y="31318"/>
                  </a:lnTo>
                  <a:lnTo>
                    <a:pt x="438264" y="31318"/>
                  </a:lnTo>
                  <a:lnTo>
                    <a:pt x="479996" y="31318"/>
                  </a:lnTo>
                  <a:lnTo>
                    <a:pt x="479996" y="20878"/>
                  </a:lnTo>
                  <a:lnTo>
                    <a:pt x="490423" y="20878"/>
                  </a:lnTo>
                  <a:lnTo>
                    <a:pt x="500862" y="20878"/>
                  </a:lnTo>
                  <a:lnTo>
                    <a:pt x="500862" y="10439"/>
                  </a:lnTo>
                  <a:close/>
                </a:path>
                <a:path w="615950" h="41910">
                  <a:moveTo>
                    <a:pt x="511302" y="20878"/>
                  </a:moveTo>
                  <a:lnTo>
                    <a:pt x="500862" y="20878"/>
                  </a:lnTo>
                  <a:lnTo>
                    <a:pt x="500862" y="31318"/>
                  </a:lnTo>
                  <a:lnTo>
                    <a:pt x="511302" y="31318"/>
                  </a:lnTo>
                  <a:lnTo>
                    <a:pt x="511302" y="20878"/>
                  </a:lnTo>
                  <a:close/>
                </a:path>
                <a:path w="615950" h="41910">
                  <a:moveTo>
                    <a:pt x="542607" y="20878"/>
                  </a:moveTo>
                  <a:lnTo>
                    <a:pt x="532168" y="20878"/>
                  </a:lnTo>
                  <a:lnTo>
                    <a:pt x="521728" y="20878"/>
                  </a:lnTo>
                  <a:lnTo>
                    <a:pt x="521728" y="31318"/>
                  </a:lnTo>
                  <a:lnTo>
                    <a:pt x="532168" y="31318"/>
                  </a:lnTo>
                  <a:lnTo>
                    <a:pt x="542607" y="31318"/>
                  </a:lnTo>
                  <a:lnTo>
                    <a:pt x="542607" y="20878"/>
                  </a:lnTo>
                  <a:close/>
                </a:path>
                <a:path w="615950" h="41910">
                  <a:moveTo>
                    <a:pt x="563473" y="10439"/>
                  </a:moveTo>
                  <a:lnTo>
                    <a:pt x="553034" y="10439"/>
                  </a:lnTo>
                  <a:lnTo>
                    <a:pt x="553034" y="20878"/>
                  </a:lnTo>
                  <a:lnTo>
                    <a:pt x="563473" y="20878"/>
                  </a:lnTo>
                  <a:lnTo>
                    <a:pt x="563473" y="10439"/>
                  </a:lnTo>
                  <a:close/>
                </a:path>
                <a:path w="615950" h="41910">
                  <a:moveTo>
                    <a:pt x="573913" y="20878"/>
                  </a:moveTo>
                  <a:lnTo>
                    <a:pt x="563473" y="20878"/>
                  </a:lnTo>
                  <a:lnTo>
                    <a:pt x="563473" y="31318"/>
                  </a:lnTo>
                  <a:lnTo>
                    <a:pt x="573913" y="31318"/>
                  </a:lnTo>
                  <a:lnTo>
                    <a:pt x="573913" y="20878"/>
                  </a:lnTo>
                  <a:close/>
                </a:path>
                <a:path w="615950" h="41910">
                  <a:moveTo>
                    <a:pt x="615632" y="0"/>
                  </a:moveTo>
                  <a:lnTo>
                    <a:pt x="605218" y="0"/>
                  </a:lnTo>
                  <a:lnTo>
                    <a:pt x="594779" y="0"/>
                  </a:lnTo>
                  <a:lnTo>
                    <a:pt x="594779" y="10439"/>
                  </a:lnTo>
                  <a:lnTo>
                    <a:pt x="584352" y="10439"/>
                  </a:lnTo>
                  <a:lnTo>
                    <a:pt x="584352" y="0"/>
                  </a:lnTo>
                  <a:lnTo>
                    <a:pt x="573913" y="0"/>
                  </a:lnTo>
                  <a:lnTo>
                    <a:pt x="563473" y="0"/>
                  </a:lnTo>
                  <a:lnTo>
                    <a:pt x="563473" y="10439"/>
                  </a:lnTo>
                  <a:lnTo>
                    <a:pt x="573913" y="10439"/>
                  </a:lnTo>
                  <a:lnTo>
                    <a:pt x="584339" y="10439"/>
                  </a:lnTo>
                  <a:lnTo>
                    <a:pt x="584339" y="20878"/>
                  </a:lnTo>
                  <a:lnTo>
                    <a:pt x="594779" y="20878"/>
                  </a:lnTo>
                  <a:lnTo>
                    <a:pt x="594779" y="31318"/>
                  </a:lnTo>
                  <a:lnTo>
                    <a:pt x="605193" y="31318"/>
                  </a:lnTo>
                  <a:lnTo>
                    <a:pt x="615632" y="31318"/>
                  </a:lnTo>
                  <a:lnTo>
                    <a:pt x="615632" y="20878"/>
                  </a:lnTo>
                  <a:lnTo>
                    <a:pt x="615632" y="10439"/>
                  </a:lnTo>
                  <a:lnTo>
                    <a:pt x="61563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5952960" y="4599533"/>
              <a:ext cx="636905" cy="31750"/>
            </a:xfrm>
            <a:custGeom>
              <a:avLst/>
              <a:gdLst/>
              <a:ahLst/>
              <a:cxnLst/>
              <a:rect l="l" t="t" r="r" b="b"/>
              <a:pathLst>
                <a:path w="636904" h="31750">
                  <a:moveTo>
                    <a:pt x="20866" y="10439"/>
                  </a:moveTo>
                  <a:lnTo>
                    <a:pt x="10439" y="10439"/>
                  </a:lnTo>
                  <a:lnTo>
                    <a:pt x="0" y="10439"/>
                  </a:lnTo>
                  <a:lnTo>
                    <a:pt x="0" y="20878"/>
                  </a:lnTo>
                  <a:lnTo>
                    <a:pt x="10426" y="20878"/>
                  </a:lnTo>
                  <a:lnTo>
                    <a:pt x="10426" y="31318"/>
                  </a:lnTo>
                  <a:lnTo>
                    <a:pt x="20866" y="31318"/>
                  </a:lnTo>
                  <a:lnTo>
                    <a:pt x="20866" y="20878"/>
                  </a:lnTo>
                  <a:lnTo>
                    <a:pt x="20866" y="10439"/>
                  </a:lnTo>
                  <a:close/>
                </a:path>
                <a:path w="636904" h="31750">
                  <a:moveTo>
                    <a:pt x="156514" y="20878"/>
                  </a:moveTo>
                  <a:lnTo>
                    <a:pt x="146088" y="20878"/>
                  </a:lnTo>
                  <a:lnTo>
                    <a:pt x="135648" y="20878"/>
                  </a:lnTo>
                  <a:lnTo>
                    <a:pt x="135648" y="10439"/>
                  </a:lnTo>
                  <a:lnTo>
                    <a:pt x="125209" y="10439"/>
                  </a:lnTo>
                  <a:lnTo>
                    <a:pt x="125209" y="20878"/>
                  </a:lnTo>
                  <a:lnTo>
                    <a:pt x="114782" y="20878"/>
                  </a:lnTo>
                  <a:lnTo>
                    <a:pt x="104343" y="20878"/>
                  </a:lnTo>
                  <a:lnTo>
                    <a:pt x="93916" y="20878"/>
                  </a:lnTo>
                  <a:lnTo>
                    <a:pt x="93916" y="10439"/>
                  </a:lnTo>
                  <a:lnTo>
                    <a:pt x="83477" y="10439"/>
                  </a:lnTo>
                  <a:lnTo>
                    <a:pt x="83477" y="20878"/>
                  </a:lnTo>
                  <a:lnTo>
                    <a:pt x="73037" y="20878"/>
                  </a:lnTo>
                  <a:lnTo>
                    <a:pt x="62611" y="20878"/>
                  </a:lnTo>
                  <a:lnTo>
                    <a:pt x="62611" y="10439"/>
                  </a:lnTo>
                  <a:lnTo>
                    <a:pt x="52171" y="10439"/>
                  </a:lnTo>
                  <a:lnTo>
                    <a:pt x="41732" y="10439"/>
                  </a:lnTo>
                  <a:lnTo>
                    <a:pt x="41732" y="20878"/>
                  </a:lnTo>
                  <a:lnTo>
                    <a:pt x="41732" y="31318"/>
                  </a:lnTo>
                  <a:lnTo>
                    <a:pt x="156514" y="31318"/>
                  </a:lnTo>
                  <a:lnTo>
                    <a:pt x="156514" y="20878"/>
                  </a:lnTo>
                  <a:close/>
                </a:path>
                <a:path w="636904" h="31750">
                  <a:moveTo>
                    <a:pt x="198259" y="20878"/>
                  </a:moveTo>
                  <a:lnTo>
                    <a:pt x="187820" y="20878"/>
                  </a:lnTo>
                  <a:lnTo>
                    <a:pt x="187820" y="31318"/>
                  </a:lnTo>
                  <a:lnTo>
                    <a:pt x="198259" y="31318"/>
                  </a:lnTo>
                  <a:lnTo>
                    <a:pt x="198259" y="20878"/>
                  </a:lnTo>
                  <a:close/>
                </a:path>
                <a:path w="636904" h="31750">
                  <a:moveTo>
                    <a:pt x="219125" y="20878"/>
                  </a:moveTo>
                  <a:lnTo>
                    <a:pt x="208699" y="20878"/>
                  </a:lnTo>
                  <a:lnTo>
                    <a:pt x="208699" y="10439"/>
                  </a:lnTo>
                  <a:lnTo>
                    <a:pt x="208699" y="0"/>
                  </a:lnTo>
                  <a:lnTo>
                    <a:pt x="198259" y="0"/>
                  </a:lnTo>
                  <a:lnTo>
                    <a:pt x="187820" y="0"/>
                  </a:lnTo>
                  <a:lnTo>
                    <a:pt x="177380" y="0"/>
                  </a:lnTo>
                  <a:lnTo>
                    <a:pt x="177380" y="10439"/>
                  </a:lnTo>
                  <a:lnTo>
                    <a:pt x="177380" y="20878"/>
                  </a:lnTo>
                  <a:lnTo>
                    <a:pt x="187820" y="20878"/>
                  </a:lnTo>
                  <a:lnTo>
                    <a:pt x="187820" y="10439"/>
                  </a:lnTo>
                  <a:lnTo>
                    <a:pt x="198259" y="10439"/>
                  </a:lnTo>
                  <a:lnTo>
                    <a:pt x="198259" y="20878"/>
                  </a:lnTo>
                  <a:lnTo>
                    <a:pt x="208686" y="20878"/>
                  </a:lnTo>
                  <a:lnTo>
                    <a:pt x="208686" y="31318"/>
                  </a:lnTo>
                  <a:lnTo>
                    <a:pt x="219125" y="31318"/>
                  </a:lnTo>
                  <a:lnTo>
                    <a:pt x="219125" y="20878"/>
                  </a:lnTo>
                  <a:close/>
                </a:path>
                <a:path w="636904" h="31750">
                  <a:moveTo>
                    <a:pt x="229565" y="0"/>
                  </a:moveTo>
                  <a:lnTo>
                    <a:pt x="219125" y="0"/>
                  </a:lnTo>
                  <a:lnTo>
                    <a:pt x="219125" y="10439"/>
                  </a:lnTo>
                  <a:lnTo>
                    <a:pt x="229565" y="10439"/>
                  </a:lnTo>
                  <a:lnTo>
                    <a:pt x="229565" y="0"/>
                  </a:lnTo>
                  <a:close/>
                </a:path>
                <a:path w="636904" h="31750">
                  <a:moveTo>
                    <a:pt x="250431" y="0"/>
                  </a:moveTo>
                  <a:lnTo>
                    <a:pt x="239991" y="0"/>
                  </a:lnTo>
                  <a:lnTo>
                    <a:pt x="239991" y="10439"/>
                  </a:lnTo>
                  <a:lnTo>
                    <a:pt x="250431" y="10439"/>
                  </a:lnTo>
                  <a:lnTo>
                    <a:pt x="250431" y="0"/>
                  </a:lnTo>
                  <a:close/>
                </a:path>
                <a:path w="636904" h="31750">
                  <a:moveTo>
                    <a:pt x="271297" y="20878"/>
                  </a:moveTo>
                  <a:lnTo>
                    <a:pt x="260870" y="20878"/>
                  </a:lnTo>
                  <a:lnTo>
                    <a:pt x="250431" y="20878"/>
                  </a:lnTo>
                  <a:lnTo>
                    <a:pt x="239991" y="20878"/>
                  </a:lnTo>
                  <a:lnTo>
                    <a:pt x="239991" y="31318"/>
                  </a:lnTo>
                  <a:lnTo>
                    <a:pt x="250431" y="31318"/>
                  </a:lnTo>
                  <a:lnTo>
                    <a:pt x="260858" y="31318"/>
                  </a:lnTo>
                  <a:lnTo>
                    <a:pt x="271297" y="31318"/>
                  </a:lnTo>
                  <a:lnTo>
                    <a:pt x="271297" y="20878"/>
                  </a:lnTo>
                  <a:close/>
                </a:path>
                <a:path w="636904" h="31750">
                  <a:moveTo>
                    <a:pt x="271297" y="0"/>
                  </a:moveTo>
                  <a:lnTo>
                    <a:pt x="260858" y="0"/>
                  </a:lnTo>
                  <a:lnTo>
                    <a:pt x="260858" y="10439"/>
                  </a:lnTo>
                  <a:lnTo>
                    <a:pt x="271297" y="10439"/>
                  </a:lnTo>
                  <a:lnTo>
                    <a:pt x="271297" y="0"/>
                  </a:lnTo>
                  <a:close/>
                </a:path>
                <a:path w="636904" h="31750">
                  <a:moveTo>
                    <a:pt x="302602" y="10439"/>
                  </a:moveTo>
                  <a:lnTo>
                    <a:pt x="292176" y="10439"/>
                  </a:lnTo>
                  <a:lnTo>
                    <a:pt x="292176" y="0"/>
                  </a:lnTo>
                  <a:lnTo>
                    <a:pt x="281736" y="0"/>
                  </a:lnTo>
                  <a:lnTo>
                    <a:pt x="281736" y="10439"/>
                  </a:lnTo>
                  <a:lnTo>
                    <a:pt x="281736" y="20878"/>
                  </a:lnTo>
                  <a:lnTo>
                    <a:pt x="292163" y="20878"/>
                  </a:lnTo>
                  <a:lnTo>
                    <a:pt x="302602" y="20878"/>
                  </a:lnTo>
                  <a:lnTo>
                    <a:pt x="302602" y="10439"/>
                  </a:lnTo>
                  <a:close/>
                </a:path>
                <a:path w="636904" h="31750">
                  <a:moveTo>
                    <a:pt x="323481" y="0"/>
                  </a:moveTo>
                  <a:lnTo>
                    <a:pt x="313042" y="0"/>
                  </a:lnTo>
                  <a:lnTo>
                    <a:pt x="302602" y="0"/>
                  </a:lnTo>
                  <a:lnTo>
                    <a:pt x="302602" y="10439"/>
                  </a:lnTo>
                  <a:lnTo>
                    <a:pt x="313042" y="10439"/>
                  </a:lnTo>
                  <a:lnTo>
                    <a:pt x="313042" y="20878"/>
                  </a:lnTo>
                  <a:lnTo>
                    <a:pt x="323481" y="20878"/>
                  </a:lnTo>
                  <a:lnTo>
                    <a:pt x="323481" y="10439"/>
                  </a:lnTo>
                  <a:lnTo>
                    <a:pt x="323481" y="0"/>
                  </a:lnTo>
                  <a:close/>
                </a:path>
                <a:path w="636904" h="31750">
                  <a:moveTo>
                    <a:pt x="354787" y="10439"/>
                  </a:moveTo>
                  <a:lnTo>
                    <a:pt x="344347" y="10439"/>
                  </a:lnTo>
                  <a:lnTo>
                    <a:pt x="344347" y="0"/>
                  </a:lnTo>
                  <a:lnTo>
                    <a:pt x="333908" y="0"/>
                  </a:lnTo>
                  <a:lnTo>
                    <a:pt x="333908" y="10439"/>
                  </a:lnTo>
                  <a:lnTo>
                    <a:pt x="333908" y="20878"/>
                  </a:lnTo>
                  <a:lnTo>
                    <a:pt x="344347" y="20878"/>
                  </a:lnTo>
                  <a:lnTo>
                    <a:pt x="354787" y="20878"/>
                  </a:lnTo>
                  <a:lnTo>
                    <a:pt x="354787" y="10439"/>
                  </a:lnTo>
                  <a:close/>
                </a:path>
                <a:path w="636904" h="31750">
                  <a:moveTo>
                    <a:pt x="417385" y="0"/>
                  </a:moveTo>
                  <a:lnTo>
                    <a:pt x="406946" y="0"/>
                  </a:lnTo>
                  <a:lnTo>
                    <a:pt x="406946" y="10439"/>
                  </a:lnTo>
                  <a:lnTo>
                    <a:pt x="396519" y="10439"/>
                  </a:lnTo>
                  <a:lnTo>
                    <a:pt x="396519" y="0"/>
                  </a:lnTo>
                  <a:lnTo>
                    <a:pt x="386080" y="0"/>
                  </a:lnTo>
                  <a:lnTo>
                    <a:pt x="375653" y="0"/>
                  </a:lnTo>
                  <a:lnTo>
                    <a:pt x="365213" y="0"/>
                  </a:lnTo>
                  <a:lnTo>
                    <a:pt x="365213" y="10439"/>
                  </a:lnTo>
                  <a:lnTo>
                    <a:pt x="375640" y="10439"/>
                  </a:lnTo>
                  <a:lnTo>
                    <a:pt x="386080" y="10439"/>
                  </a:lnTo>
                  <a:lnTo>
                    <a:pt x="386080" y="20878"/>
                  </a:lnTo>
                  <a:lnTo>
                    <a:pt x="396519" y="20878"/>
                  </a:lnTo>
                  <a:lnTo>
                    <a:pt x="406958" y="20878"/>
                  </a:lnTo>
                  <a:lnTo>
                    <a:pt x="406958" y="10439"/>
                  </a:lnTo>
                  <a:lnTo>
                    <a:pt x="417385" y="10439"/>
                  </a:lnTo>
                  <a:lnTo>
                    <a:pt x="417385" y="0"/>
                  </a:lnTo>
                  <a:close/>
                </a:path>
                <a:path w="636904" h="31750">
                  <a:moveTo>
                    <a:pt x="448691" y="0"/>
                  </a:moveTo>
                  <a:lnTo>
                    <a:pt x="438264" y="0"/>
                  </a:lnTo>
                  <a:lnTo>
                    <a:pt x="427824" y="0"/>
                  </a:lnTo>
                  <a:lnTo>
                    <a:pt x="427824" y="10439"/>
                  </a:lnTo>
                  <a:lnTo>
                    <a:pt x="427824" y="20878"/>
                  </a:lnTo>
                  <a:lnTo>
                    <a:pt x="438264" y="20878"/>
                  </a:lnTo>
                  <a:lnTo>
                    <a:pt x="438264" y="10439"/>
                  </a:lnTo>
                  <a:lnTo>
                    <a:pt x="448691" y="10439"/>
                  </a:lnTo>
                  <a:lnTo>
                    <a:pt x="448691" y="0"/>
                  </a:lnTo>
                  <a:close/>
                </a:path>
                <a:path w="636904" h="31750">
                  <a:moveTo>
                    <a:pt x="479996" y="10439"/>
                  </a:moveTo>
                  <a:lnTo>
                    <a:pt x="469557" y="10439"/>
                  </a:lnTo>
                  <a:lnTo>
                    <a:pt x="469557" y="20878"/>
                  </a:lnTo>
                  <a:lnTo>
                    <a:pt x="479996" y="20878"/>
                  </a:lnTo>
                  <a:lnTo>
                    <a:pt x="479996" y="10439"/>
                  </a:lnTo>
                  <a:close/>
                </a:path>
                <a:path w="636904" h="31750">
                  <a:moveTo>
                    <a:pt x="532168" y="10439"/>
                  </a:moveTo>
                  <a:lnTo>
                    <a:pt x="521741" y="10439"/>
                  </a:lnTo>
                  <a:lnTo>
                    <a:pt x="511302" y="10439"/>
                  </a:lnTo>
                  <a:lnTo>
                    <a:pt x="511302" y="0"/>
                  </a:lnTo>
                  <a:lnTo>
                    <a:pt x="500862" y="0"/>
                  </a:lnTo>
                  <a:lnTo>
                    <a:pt x="490435" y="0"/>
                  </a:lnTo>
                  <a:lnTo>
                    <a:pt x="479996" y="0"/>
                  </a:lnTo>
                  <a:lnTo>
                    <a:pt x="479996" y="10439"/>
                  </a:lnTo>
                  <a:lnTo>
                    <a:pt x="490423" y="10439"/>
                  </a:lnTo>
                  <a:lnTo>
                    <a:pt x="490423" y="20878"/>
                  </a:lnTo>
                  <a:lnTo>
                    <a:pt x="500862" y="20878"/>
                  </a:lnTo>
                  <a:lnTo>
                    <a:pt x="511302" y="20878"/>
                  </a:lnTo>
                  <a:lnTo>
                    <a:pt x="521728" y="20878"/>
                  </a:lnTo>
                  <a:lnTo>
                    <a:pt x="532168" y="20878"/>
                  </a:lnTo>
                  <a:lnTo>
                    <a:pt x="532168" y="10439"/>
                  </a:lnTo>
                  <a:close/>
                </a:path>
                <a:path w="636904" h="31750">
                  <a:moveTo>
                    <a:pt x="553046" y="0"/>
                  </a:moveTo>
                  <a:lnTo>
                    <a:pt x="542607" y="0"/>
                  </a:lnTo>
                  <a:lnTo>
                    <a:pt x="532168" y="0"/>
                  </a:lnTo>
                  <a:lnTo>
                    <a:pt x="532168" y="10439"/>
                  </a:lnTo>
                  <a:lnTo>
                    <a:pt x="542607" y="10439"/>
                  </a:lnTo>
                  <a:lnTo>
                    <a:pt x="542607" y="20878"/>
                  </a:lnTo>
                  <a:lnTo>
                    <a:pt x="553046" y="20878"/>
                  </a:lnTo>
                  <a:lnTo>
                    <a:pt x="553046" y="10439"/>
                  </a:lnTo>
                  <a:lnTo>
                    <a:pt x="553046" y="0"/>
                  </a:lnTo>
                  <a:close/>
                </a:path>
                <a:path w="636904" h="31750">
                  <a:moveTo>
                    <a:pt x="605218" y="0"/>
                  </a:moveTo>
                  <a:lnTo>
                    <a:pt x="605218" y="0"/>
                  </a:lnTo>
                  <a:lnTo>
                    <a:pt x="563473" y="0"/>
                  </a:lnTo>
                  <a:lnTo>
                    <a:pt x="563473" y="10439"/>
                  </a:lnTo>
                  <a:lnTo>
                    <a:pt x="563473" y="20878"/>
                  </a:lnTo>
                  <a:lnTo>
                    <a:pt x="573913" y="20878"/>
                  </a:lnTo>
                  <a:lnTo>
                    <a:pt x="584339" y="20878"/>
                  </a:lnTo>
                  <a:lnTo>
                    <a:pt x="594779" y="20878"/>
                  </a:lnTo>
                  <a:lnTo>
                    <a:pt x="605218" y="20878"/>
                  </a:lnTo>
                  <a:lnTo>
                    <a:pt x="605218" y="10439"/>
                  </a:lnTo>
                  <a:lnTo>
                    <a:pt x="605218" y="0"/>
                  </a:lnTo>
                  <a:close/>
                </a:path>
                <a:path w="636904" h="31750">
                  <a:moveTo>
                    <a:pt x="636524" y="10439"/>
                  </a:moveTo>
                  <a:lnTo>
                    <a:pt x="626071" y="10439"/>
                  </a:lnTo>
                  <a:lnTo>
                    <a:pt x="626071" y="0"/>
                  </a:lnTo>
                  <a:lnTo>
                    <a:pt x="615632" y="0"/>
                  </a:lnTo>
                  <a:lnTo>
                    <a:pt x="615632" y="10439"/>
                  </a:lnTo>
                  <a:lnTo>
                    <a:pt x="615632" y="20878"/>
                  </a:lnTo>
                  <a:lnTo>
                    <a:pt x="626071" y="20878"/>
                  </a:lnTo>
                  <a:lnTo>
                    <a:pt x="636524" y="20878"/>
                  </a:lnTo>
                  <a:lnTo>
                    <a:pt x="636524" y="1043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5952960" y="4620412"/>
              <a:ext cx="636905" cy="31750"/>
            </a:xfrm>
            <a:custGeom>
              <a:avLst/>
              <a:gdLst/>
              <a:ahLst/>
              <a:cxnLst/>
              <a:rect l="l" t="t" r="r" b="b"/>
              <a:pathLst>
                <a:path w="636904" h="31750">
                  <a:moveTo>
                    <a:pt x="20866" y="10426"/>
                  </a:moveTo>
                  <a:lnTo>
                    <a:pt x="10439" y="10426"/>
                  </a:lnTo>
                  <a:lnTo>
                    <a:pt x="0" y="10426"/>
                  </a:lnTo>
                  <a:lnTo>
                    <a:pt x="0" y="20866"/>
                  </a:lnTo>
                  <a:lnTo>
                    <a:pt x="10426" y="20866"/>
                  </a:lnTo>
                  <a:lnTo>
                    <a:pt x="20866" y="20866"/>
                  </a:lnTo>
                  <a:lnTo>
                    <a:pt x="20866" y="10426"/>
                  </a:lnTo>
                  <a:close/>
                </a:path>
                <a:path w="636904" h="31750">
                  <a:moveTo>
                    <a:pt x="73037" y="20866"/>
                  </a:moveTo>
                  <a:lnTo>
                    <a:pt x="62611" y="20866"/>
                  </a:lnTo>
                  <a:lnTo>
                    <a:pt x="62611" y="10426"/>
                  </a:lnTo>
                  <a:lnTo>
                    <a:pt x="52171" y="10426"/>
                  </a:lnTo>
                  <a:lnTo>
                    <a:pt x="41732" y="10426"/>
                  </a:lnTo>
                  <a:lnTo>
                    <a:pt x="41732" y="20866"/>
                  </a:lnTo>
                  <a:lnTo>
                    <a:pt x="31292" y="20866"/>
                  </a:lnTo>
                  <a:lnTo>
                    <a:pt x="31292" y="31318"/>
                  </a:lnTo>
                  <a:lnTo>
                    <a:pt x="41732" y="31318"/>
                  </a:lnTo>
                  <a:lnTo>
                    <a:pt x="52171" y="31318"/>
                  </a:lnTo>
                  <a:lnTo>
                    <a:pt x="52171" y="20866"/>
                  </a:lnTo>
                  <a:lnTo>
                    <a:pt x="62598" y="20866"/>
                  </a:lnTo>
                  <a:lnTo>
                    <a:pt x="62598" y="31318"/>
                  </a:lnTo>
                  <a:lnTo>
                    <a:pt x="73037" y="31318"/>
                  </a:lnTo>
                  <a:lnTo>
                    <a:pt x="73037" y="20866"/>
                  </a:lnTo>
                  <a:close/>
                </a:path>
                <a:path w="636904" h="31750">
                  <a:moveTo>
                    <a:pt x="114782" y="20866"/>
                  </a:moveTo>
                  <a:lnTo>
                    <a:pt x="104343" y="20866"/>
                  </a:lnTo>
                  <a:lnTo>
                    <a:pt x="104343" y="10426"/>
                  </a:lnTo>
                  <a:lnTo>
                    <a:pt x="93903" y="10426"/>
                  </a:lnTo>
                  <a:lnTo>
                    <a:pt x="93903" y="20866"/>
                  </a:lnTo>
                  <a:lnTo>
                    <a:pt x="93903" y="31318"/>
                  </a:lnTo>
                  <a:lnTo>
                    <a:pt x="104343" y="31318"/>
                  </a:lnTo>
                  <a:lnTo>
                    <a:pt x="114782" y="31318"/>
                  </a:lnTo>
                  <a:lnTo>
                    <a:pt x="114782" y="20866"/>
                  </a:lnTo>
                  <a:close/>
                </a:path>
                <a:path w="636904" h="31750">
                  <a:moveTo>
                    <a:pt x="229565" y="10426"/>
                  </a:moveTo>
                  <a:lnTo>
                    <a:pt x="229565" y="10426"/>
                  </a:lnTo>
                  <a:lnTo>
                    <a:pt x="156514" y="10426"/>
                  </a:lnTo>
                  <a:lnTo>
                    <a:pt x="156514" y="20866"/>
                  </a:lnTo>
                  <a:lnTo>
                    <a:pt x="146088" y="20866"/>
                  </a:lnTo>
                  <a:lnTo>
                    <a:pt x="146088" y="10426"/>
                  </a:lnTo>
                  <a:lnTo>
                    <a:pt x="135648" y="10426"/>
                  </a:lnTo>
                  <a:lnTo>
                    <a:pt x="125222" y="10426"/>
                  </a:lnTo>
                  <a:lnTo>
                    <a:pt x="114782" y="10426"/>
                  </a:lnTo>
                  <a:lnTo>
                    <a:pt x="114782" y="20866"/>
                  </a:lnTo>
                  <a:lnTo>
                    <a:pt x="125209" y="20866"/>
                  </a:lnTo>
                  <a:lnTo>
                    <a:pt x="125209" y="31318"/>
                  </a:lnTo>
                  <a:lnTo>
                    <a:pt x="135648" y="31318"/>
                  </a:lnTo>
                  <a:lnTo>
                    <a:pt x="146075" y="31318"/>
                  </a:lnTo>
                  <a:lnTo>
                    <a:pt x="156514" y="31318"/>
                  </a:lnTo>
                  <a:lnTo>
                    <a:pt x="166954" y="31318"/>
                  </a:lnTo>
                  <a:lnTo>
                    <a:pt x="166954" y="20866"/>
                  </a:lnTo>
                  <a:lnTo>
                    <a:pt x="177380" y="20866"/>
                  </a:lnTo>
                  <a:lnTo>
                    <a:pt x="177380" y="31318"/>
                  </a:lnTo>
                  <a:lnTo>
                    <a:pt x="187820" y="31318"/>
                  </a:lnTo>
                  <a:lnTo>
                    <a:pt x="187820" y="20866"/>
                  </a:lnTo>
                  <a:lnTo>
                    <a:pt x="198259" y="20866"/>
                  </a:lnTo>
                  <a:lnTo>
                    <a:pt x="198259" y="31318"/>
                  </a:lnTo>
                  <a:lnTo>
                    <a:pt x="208699" y="31318"/>
                  </a:lnTo>
                  <a:lnTo>
                    <a:pt x="208699" y="20866"/>
                  </a:lnTo>
                  <a:lnTo>
                    <a:pt x="219125" y="20866"/>
                  </a:lnTo>
                  <a:lnTo>
                    <a:pt x="229565" y="20866"/>
                  </a:lnTo>
                  <a:lnTo>
                    <a:pt x="229565" y="10426"/>
                  </a:lnTo>
                  <a:close/>
                </a:path>
                <a:path w="636904" h="31750">
                  <a:moveTo>
                    <a:pt x="250431" y="10426"/>
                  </a:moveTo>
                  <a:lnTo>
                    <a:pt x="239991" y="10426"/>
                  </a:lnTo>
                  <a:lnTo>
                    <a:pt x="239991" y="20866"/>
                  </a:lnTo>
                  <a:lnTo>
                    <a:pt x="250431" y="20866"/>
                  </a:lnTo>
                  <a:lnTo>
                    <a:pt x="250431" y="10426"/>
                  </a:lnTo>
                  <a:close/>
                </a:path>
                <a:path w="636904" h="31750">
                  <a:moveTo>
                    <a:pt x="271297" y="0"/>
                  </a:moveTo>
                  <a:lnTo>
                    <a:pt x="260858" y="0"/>
                  </a:lnTo>
                  <a:lnTo>
                    <a:pt x="260858" y="10426"/>
                  </a:lnTo>
                  <a:lnTo>
                    <a:pt x="260858" y="20866"/>
                  </a:lnTo>
                  <a:lnTo>
                    <a:pt x="271297" y="20866"/>
                  </a:lnTo>
                  <a:lnTo>
                    <a:pt x="271297" y="10439"/>
                  </a:lnTo>
                  <a:lnTo>
                    <a:pt x="271297" y="0"/>
                  </a:lnTo>
                  <a:close/>
                </a:path>
                <a:path w="636904" h="31750">
                  <a:moveTo>
                    <a:pt x="281736" y="20866"/>
                  </a:moveTo>
                  <a:lnTo>
                    <a:pt x="271297" y="20866"/>
                  </a:lnTo>
                  <a:lnTo>
                    <a:pt x="271297" y="31318"/>
                  </a:lnTo>
                  <a:lnTo>
                    <a:pt x="281736" y="31318"/>
                  </a:lnTo>
                  <a:lnTo>
                    <a:pt x="281736" y="20866"/>
                  </a:lnTo>
                  <a:close/>
                </a:path>
                <a:path w="636904" h="31750">
                  <a:moveTo>
                    <a:pt x="313042" y="20866"/>
                  </a:moveTo>
                  <a:lnTo>
                    <a:pt x="302602" y="20866"/>
                  </a:lnTo>
                  <a:lnTo>
                    <a:pt x="292176" y="20866"/>
                  </a:lnTo>
                  <a:lnTo>
                    <a:pt x="292176" y="10426"/>
                  </a:lnTo>
                  <a:lnTo>
                    <a:pt x="281736" y="10426"/>
                  </a:lnTo>
                  <a:lnTo>
                    <a:pt x="281736" y="20866"/>
                  </a:lnTo>
                  <a:lnTo>
                    <a:pt x="292163" y="20866"/>
                  </a:lnTo>
                  <a:lnTo>
                    <a:pt x="292163" y="31318"/>
                  </a:lnTo>
                  <a:lnTo>
                    <a:pt x="302602" y="31318"/>
                  </a:lnTo>
                  <a:lnTo>
                    <a:pt x="313042" y="31318"/>
                  </a:lnTo>
                  <a:lnTo>
                    <a:pt x="313042" y="20866"/>
                  </a:lnTo>
                  <a:close/>
                </a:path>
                <a:path w="636904" h="31750">
                  <a:moveTo>
                    <a:pt x="365213" y="20866"/>
                  </a:moveTo>
                  <a:lnTo>
                    <a:pt x="354787" y="20866"/>
                  </a:lnTo>
                  <a:lnTo>
                    <a:pt x="354787" y="10439"/>
                  </a:lnTo>
                  <a:lnTo>
                    <a:pt x="354787" y="0"/>
                  </a:lnTo>
                  <a:lnTo>
                    <a:pt x="344347" y="0"/>
                  </a:lnTo>
                  <a:lnTo>
                    <a:pt x="344347" y="10439"/>
                  </a:lnTo>
                  <a:lnTo>
                    <a:pt x="344347" y="20866"/>
                  </a:lnTo>
                  <a:lnTo>
                    <a:pt x="333908" y="20866"/>
                  </a:lnTo>
                  <a:lnTo>
                    <a:pt x="333908" y="10439"/>
                  </a:lnTo>
                  <a:lnTo>
                    <a:pt x="344347" y="10439"/>
                  </a:lnTo>
                  <a:lnTo>
                    <a:pt x="344347" y="0"/>
                  </a:lnTo>
                  <a:lnTo>
                    <a:pt x="302602" y="0"/>
                  </a:lnTo>
                  <a:lnTo>
                    <a:pt x="302602" y="10439"/>
                  </a:lnTo>
                  <a:lnTo>
                    <a:pt x="313042" y="10439"/>
                  </a:lnTo>
                  <a:lnTo>
                    <a:pt x="323469" y="10439"/>
                  </a:lnTo>
                  <a:lnTo>
                    <a:pt x="323469" y="20866"/>
                  </a:lnTo>
                  <a:lnTo>
                    <a:pt x="323469" y="31318"/>
                  </a:lnTo>
                  <a:lnTo>
                    <a:pt x="333908" y="31318"/>
                  </a:lnTo>
                  <a:lnTo>
                    <a:pt x="344347" y="31318"/>
                  </a:lnTo>
                  <a:lnTo>
                    <a:pt x="354774" y="31318"/>
                  </a:lnTo>
                  <a:lnTo>
                    <a:pt x="365213" y="31318"/>
                  </a:lnTo>
                  <a:lnTo>
                    <a:pt x="365213" y="20866"/>
                  </a:lnTo>
                  <a:close/>
                </a:path>
                <a:path w="636904" h="31750">
                  <a:moveTo>
                    <a:pt x="375653" y="0"/>
                  </a:moveTo>
                  <a:lnTo>
                    <a:pt x="365213" y="0"/>
                  </a:lnTo>
                  <a:lnTo>
                    <a:pt x="365213" y="10426"/>
                  </a:lnTo>
                  <a:lnTo>
                    <a:pt x="365213" y="20866"/>
                  </a:lnTo>
                  <a:lnTo>
                    <a:pt x="375653" y="20866"/>
                  </a:lnTo>
                  <a:lnTo>
                    <a:pt x="375653" y="10439"/>
                  </a:lnTo>
                  <a:lnTo>
                    <a:pt x="375653" y="0"/>
                  </a:lnTo>
                  <a:close/>
                </a:path>
                <a:path w="636904" h="31750">
                  <a:moveTo>
                    <a:pt x="396519" y="20866"/>
                  </a:moveTo>
                  <a:lnTo>
                    <a:pt x="386080" y="20866"/>
                  </a:lnTo>
                  <a:lnTo>
                    <a:pt x="386080" y="31318"/>
                  </a:lnTo>
                  <a:lnTo>
                    <a:pt x="396519" y="31318"/>
                  </a:lnTo>
                  <a:lnTo>
                    <a:pt x="396519" y="20866"/>
                  </a:lnTo>
                  <a:close/>
                </a:path>
                <a:path w="636904" h="31750">
                  <a:moveTo>
                    <a:pt x="448691" y="0"/>
                  </a:moveTo>
                  <a:lnTo>
                    <a:pt x="448691" y="0"/>
                  </a:lnTo>
                  <a:lnTo>
                    <a:pt x="396519" y="0"/>
                  </a:lnTo>
                  <a:lnTo>
                    <a:pt x="396519" y="10426"/>
                  </a:lnTo>
                  <a:lnTo>
                    <a:pt x="396519" y="20866"/>
                  </a:lnTo>
                  <a:lnTo>
                    <a:pt x="406946" y="20866"/>
                  </a:lnTo>
                  <a:lnTo>
                    <a:pt x="406946" y="31318"/>
                  </a:lnTo>
                  <a:lnTo>
                    <a:pt x="417385" y="31318"/>
                  </a:lnTo>
                  <a:lnTo>
                    <a:pt x="417385" y="20866"/>
                  </a:lnTo>
                  <a:lnTo>
                    <a:pt x="406958" y="20866"/>
                  </a:lnTo>
                  <a:lnTo>
                    <a:pt x="406958" y="10439"/>
                  </a:lnTo>
                  <a:lnTo>
                    <a:pt x="417385" y="10439"/>
                  </a:lnTo>
                  <a:lnTo>
                    <a:pt x="427824" y="10439"/>
                  </a:lnTo>
                  <a:lnTo>
                    <a:pt x="427824" y="20866"/>
                  </a:lnTo>
                  <a:lnTo>
                    <a:pt x="427824" y="31318"/>
                  </a:lnTo>
                  <a:lnTo>
                    <a:pt x="438264" y="31318"/>
                  </a:lnTo>
                  <a:lnTo>
                    <a:pt x="438264" y="20866"/>
                  </a:lnTo>
                  <a:lnTo>
                    <a:pt x="448691" y="20866"/>
                  </a:lnTo>
                  <a:lnTo>
                    <a:pt x="448691" y="10439"/>
                  </a:lnTo>
                  <a:lnTo>
                    <a:pt x="448691" y="0"/>
                  </a:lnTo>
                  <a:close/>
                </a:path>
                <a:path w="636904" h="31750">
                  <a:moveTo>
                    <a:pt x="469569" y="10426"/>
                  </a:moveTo>
                  <a:lnTo>
                    <a:pt x="459130" y="10426"/>
                  </a:lnTo>
                  <a:lnTo>
                    <a:pt x="459130" y="20866"/>
                  </a:lnTo>
                  <a:lnTo>
                    <a:pt x="469569" y="20866"/>
                  </a:lnTo>
                  <a:lnTo>
                    <a:pt x="469569" y="10426"/>
                  </a:lnTo>
                  <a:close/>
                </a:path>
                <a:path w="636904" h="31750">
                  <a:moveTo>
                    <a:pt x="563473" y="0"/>
                  </a:moveTo>
                  <a:lnTo>
                    <a:pt x="563473" y="0"/>
                  </a:lnTo>
                  <a:lnTo>
                    <a:pt x="511302" y="0"/>
                  </a:lnTo>
                  <a:lnTo>
                    <a:pt x="511302" y="10426"/>
                  </a:lnTo>
                  <a:lnTo>
                    <a:pt x="511302" y="20866"/>
                  </a:lnTo>
                  <a:lnTo>
                    <a:pt x="521728" y="20866"/>
                  </a:lnTo>
                  <a:lnTo>
                    <a:pt x="532168" y="20866"/>
                  </a:lnTo>
                  <a:lnTo>
                    <a:pt x="532168" y="10439"/>
                  </a:lnTo>
                  <a:lnTo>
                    <a:pt x="542607" y="10439"/>
                  </a:lnTo>
                  <a:lnTo>
                    <a:pt x="542607" y="20866"/>
                  </a:lnTo>
                  <a:lnTo>
                    <a:pt x="553046" y="20866"/>
                  </a:lnTo>
                  <a:lnTo>
                    <a:pt x="553046" y="10439"/>
                  </a:lnTo>
                  <a:lnTo>
                    <a:pt x="563473" y="10439"/>
                  </a:lnTo>
                  <a:lnTo>
                    <a:pt x="563473" y="0"/>
                  </a:lnTo>
                  <a:close/>
                </a:path>
                <a:path w="636904" h="31750">
                  <a:moveTo>
                    <a:pt x="584352" y="0"/>
                  </a:moveTo>
                  <a:lnTo>
                    <a:pt x="573913" y="0"/>
                  </a:lnTo>
                  <a:lnTo>
                    <a:pt x="573913" y="10439"/>
                  </a:lnTo>
                  <a:lnTo>
                    <a:pt x="584352" y="10439"/>
                  </a:lnTo>
                  <a:lnTo>
                    <a:pt x="584352" y="0"/>
                  </a:lnTo>
                  <a:close/>
                </a:path>
                <a:path w="636904" h="31750">
                  <a:moveTo>
                    <a:pt x="636524" y="0"/>
                  </a:moveTo>
                  <a:lnTo>
                    <a:pt x="626071" y="0"/>
                  </a:lnTo>
                  <a:lnTo>
                    <a:pt x="615632" y="0"/>
                  </a:lnTo>
                  <a:lnTo>
                    <a:pt x="605193" y="0"/>
                  </a:lnTo>
                  <a:lnTo>
                    <a:pt x="605193" y="10439"/>
                  </a:lnTo>
                  <a:lnTo>
                    <a:pt x="615632" y="10439"/>
                  </a:lnTo>
                  <a:lnTo>
                    <a:pt x="626071" y="10439"/>
                  </a:lnTo>
                  <a:lnTo>
                    <a:pt x="626071" y="20866"/>
                  </a:lnTo>
                  <a:lnTo>
                    <a:pt x="636524" y="20866"/>
                  </a:lnTo>
                  <a:lnTo>
                    <a:pt x="636524" y="10439"/>
                  </a:lnTo>
                  <a:lnTo>
                    <a:pt x="636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5952960" y="4641278"/>
              <a:ext cx="636905" cy="31750"/>
            </a:xfrm>
            <a:custGeom>
              <a:avLst/>
              <a:gdLst/>
              <a:ahLst/>
              <a:cxnLst/>
              <a:rect l="l" t="t" r="r" b="b"/>
              <a:pathLst>
                <a:path w="636904" h="31750">
                  <a:moveTo>
                    <a:pt x="31305" y="10439"/>
                  </a:moveTo>
                  <a:lnTo>
                    <a:pt x="20866" y="10439"/>
                  </a:lnTo>
                  <a:lnTo>
                    <a:pt x="10426" y="10439"/>
                  </a:lnTo>
                  <a:lnTo>
                    <a:pt x="10426" y="20866"/>
                  </a:lnTo>
                  <a:lnTo>
                    <a:pt x="0" y="20866"/>
                  </a:lnTo>
                  <a:lnTo>
                    <a:pt x="0" y="31318"/>
                  </a:lnTo>
                  <a:lnTo>
                    <a:pt x="10439" y="31318"/>
                  </a:lnTo>
                  <a:lnTo>
                    <a:pt x="10439" y="20878"/>
                  </a:lnTo>
                  <a:lnTo>
                    <a:pt x="20866" y="20878"/>
                  </a:lnTo>
                  <a:lnTo>
                    <a:pt x="31305" y="20878"/>
                  </a:lnTo>
                  <a:lnTo>
                    <a:pt x="31305" y="10439"/>
                  </a:lnTo>
                  <a:close/>
                </a:path>
                <a:path w="636904" h="31750">
                  <a:moveTo>
                    <a:pt x="52171" y="10439"/>
                  </a:moveTo>
                  <a:lnTo>
                    <a:pt x="41732" y="10439"/>
                  </a:lnTo>
                  <a:lnTo>
                    <a:pt x="41732" y="20878"/>
                  </a:lnTo>
                  <a:lnTo>
                    <a:pt x="52171" y="20878"/>
                  </a:lnTo>
                  <a:lnTo>
                    <a:pt x="52171" y="10439"/>
                  </a:lnTo>
                  <a:close/>
                </a:path>
                <a:path w="636904" h="31750">
                  <a:moveTo>
                    <a:pt x="114782" y="10439"/>
                  </a:moveTo>
                  <a:lnTo>
                    <a:pt x="114782" y="10439"/>
                  </a:lnTo>
                  <a:lnTo>
                    <a:pt x="73037" y="10439"/>
                  </a:lnTo>
                  <a:lnTo>
                    <a:pt x="73037" y="20878"/>
                  </a:lnTo>
                  <a:lnTo>
                    <a:pt x="114782" y="20878"/>
                  </a:lnTo>
                  <a:lnTo>
                    <a:pt x="114782" y="10439"/>
                  </a:lnTo>
                  <a:close/>
                </a:path>
                <a:path w="636904" h="31750">
                  <a:moveTo>
                    <a:pt x="156514" y="10439"/>
                  </a:moveTo>
                  <a:lnTo>
                    <a:pt x="146075" y="10439"/>
                  </a:lnTo>
                  <a:lnTo>
                    <a:pt x="146075" y="20878"/>
                  </a:lnTo>
                  <a:lnTo>
                    <a:pt x="156514" y="20878"/>
                  </a:lnTo>
                  <a:lnTo>
                    <a:pt x="156514" y="10439"/>
                  </a:lnTo>
                  <a:close/>
                </a:path>
                <a:path w="636904" h="31750">
                  <a:moveTo>
                    <a:pt x="187820" y="10439"/>
                  </a:moveTo>
                  <a:lnTo>
                    <a:pt x="177393" y="10439"/>
                  </a:lnTo>
                  <a:lnTo>
                    <a:pt x="166954" y="10439"/>
                  </a:lnTo>
                  <a:lnTo>
                    <a:pt x="166954" y="20878"/>
                  </a:lnTo>
                  <a:lnTo>
                    <a:pt x="177380" y="20878"/>
                  </a:lnTo>
                  <a:lnTo>
                    <a:pt x="187820" y="20878"/>
                  </a:lnTo>
                  <a:lnTo>
                    <a:pt x="187820" y="10439"/>
                  </a:lnTo>
                  <a:close/>
                </a:path>
                <a:path w="636904" h="31750">
                  <a:moveTo>
                    <a:pt x="240004" y="10439"/>
                  </a:moveTo>
                  <a:lnTo>
                    <a:pt x="240004" y="10439"/>
                  </a:lnTo>
                  <a:lnTo>
                    <a:pt x="198259" y="10439"/>
                  </a:lnTo>
                  <a:lnTo>
                    <a:pt x="198259" y="20878"/>
                  </a:lnTo>
                  <a:lnTo>
                    <a:pt x="240004" y="20878"/>
                  </a:lnTo>
                  <a:lnTo>
                    <a:pt x="240004" y="10439"/>
                  </a:lnTo>
                  <a:close/>
                </a:path>
                <a:path w="636904" h="31750">
                  <a:moveTo>
                    <a:pt x="292176" y="10439"/>
                  </a:moveTo>
                  <a:lnTo>
                    <a:pt x="281736" y="10439"/>
                  </a:lnTo>
                  <a:lnTo>
                    <a:pt x="281736" y="20878"/>
                  </a:lnTo>
                  <a:lnTo>
                    <a:pt x="292176" y="20878"/>
                  </a:lnTo>
                  <a:lnTo>
                    <a:pt x="292176" y="10439"/>
                  </a:lnTo>
                  <a:close/>
                </a:path>
                <a:path w="636904" h="31750">
                  <a:moveTo>
                    <a:pt x="333908" y="10439"/>
                  </a:moveTo>
                  <a:lnTo>
                    <a:pt x="323481" y="10439"/>
                  </a:lnTo>
                  <a:lnTo>
                    <a:pt x="313042" y="10439"/>
                  </a:lnTo>
                  <a:lnTo>
                    <a:pt x="302602" y="10439"/>
                  </a:lnTo>
                  <a:lnTo>
                    <a:pt x="302602" y="20878"/>
                  </a:lnTo>
                  <a:lnTo>
                    <a:pt x="313042" y="20878"/>
                  </a:lnTo>
                  <a:lnTo>
                    <a:pt x="323469" y="20878"/>
                  </a:lnTo>
                  <a:lnTo>
                    <a:pt x="333908" y="20878"/>
                  </a:lnTo>
                  <a:lnTo>
                    <a:pt x="333908" y="10439"/>
                  </a:lnTo>
                  <a:close/>
                </a:path>
                <a:path w="636904" h="31750">
                  <a:moveTo>
                    <a:pt x="375653" y="10439"/>
                  </a:moveTo>
                  <a:lnTo>
                    <a:pt x="365213" y="10439"/>
                  </a:lnTo>
                  <a:lnTo>
                    <a:pt x="354787" y="10439"/>
                  </a:lnTo>
                  <a:lnTo>
                    <a:pt x="344347" y="10439"/>
                  </a:lnTo>
                  <a:lnTo>
                    <a:pt x="344347" y="20878"/>
                  </a:lnTo>
                  <a:lnTo>
                    <a:pt x="354774" y="20878"/>
                  </a:lnTo>
                  <a:lnTo>
                    <a:pt x="365213" y="20878"/>
                  </a:lnTo>
                  <a:lnTo>
                    <a:pt x="375653" y="20878"/>
                  </a:lnTo>
                  <a:lnTo>
                    <a:pt x="375653" y="10439"/>
                  </a:lnTo>
                  <a:close/>
                </a:path>
                <a:path w="636904" h="31750">
                  <a:moveTo>
                    <a:pt x="448691" y="0"/>
                  </a:moveTo>
                  <a:lnTo>
                    <a:pt x="438264" y="0"/>
                  </a:lnTo>
                  <a:lnTo>
                    <a:pt x="427824" y="0"/>
                  </a:lnTo>
                  <a:lnTo>
                    <a:pt x="427824" y="10439"/>
                  </a:lnTo>
                  <a:lnTo>
                    <a:pt x="417385" y="10439"/>
                  </a:lnTo>
                  <a:lnTo>
                    <a:pt x="406946" y="10439"/>
                  </a:lnTo>
                  <a:lnTo>
                    <a:pt x="406946" y="20878"/>
                  </a:lnTo>
                  <a:lnTo>
                    <a:pt x="417385" y="20878"/>
                  </a:lnTo>
                  <a:lnTo>
                    <a:pt x="427824" y="20878"/>
                  </a:lnTo>
                  <a:lnTo>
                    <a:pt x="438264" y="20878"/>
                  </a:lnTo>
                  <a:lnTo>
                    <a:pt x="438264" y="10452"/>
                  </a:lnTo>
                  <a:lnTo>
                    <a:pt x="448691" y="10452"/>
                  </a:lnTo>
                  <a:lnTo>
                    <a:pt x="448691" y="0"/>
                  </a:lnTo>
                  <a:close/>
                </a:path>
                <a:path w="636904" h="31750">
                  <a:moveTo>
                    <a:pt x="521741" y="10439"/>
                  </a:moveTo>
                  <a:lnTo>
                    <a:pt x="511302" y="10439"/>
                  </a:lnTo>
                  <a:lnTo>
                    <a:pt x="500862" y="10439"/>
                  </a:lnTo>
                  <a:lnTo>
                    <a:pt x="500862" y="0"/>
                  </a:lnTo>
                  <a:lnTo>
                    <a:pt x="490423" y="0"/>
                  </a:lnTo>
                  <a:lnTo>
                    <a:pt x="490423" y="10439"/>
                  </a:lnTo>
                  <a:lnTo>
                    <a:pt x="479996" y="10439"/>
                  </a:lnTo>
                  <a:lnTo>
                    <a:pt x="479996" y="0"/>
                  </a:lnTo>
                  <a:lnTo>
                    <a:pt x="469569" y="0"/>
                  </a:lnTo>
                  <a:lnTo>
                    <a:pt x="459130" y="0"/>
                  </a:lnTo>
                  <a:lnTo>
                    <a:pt x="459130" y="10452"/>
                  </a:lnTo>
                  <a:lnTo>
                    <a:pt x="469557" y="10452"/>
                  </a:lnTo>
                  <a:lnTo>
                    <a:pt x="469557" y="20878"/>
                  </a:lnTo>
                  <a:lnTo>
                    <a:pt x="521741" y="20878"/>
                  </a:lnTo>
                  <a:lnTo>
                    <a:pt x="521741" y="10439"/>
                  </a:lnTo>
                  <a:close/>
                </a:path>
                <a:path w="636904" h="31750">
                  <a:moveTo>
                    <a:pt x="563473" y="0"/>
                  </a:moveTo>
                  <a:lnTo>
                    <a:pt x="553046" y="0"/>
                  </a:lnTo>
                  <a:lnTo>
                    <a:pt x="542607" y="0"/>
                  </a:lnTo>
                  <a:lnTo>
                    <a:pt x="542607" y="10439"/>
                  </a:lnTo>
                  <a:lnTo>
                    <a:pt x="532168" y="10439"/>
                  </a:lnTo>
                  <a:lnTo>
                    <a:pt x="532168" y="20878"/>
                  </a:lnTo>
                  <a:lnTo>
                    <a:pt x="542607" y="20878"/>
                  </a:lnTo>
                  <a:lnTo>
                    <a:pt x="553034" y="20878"/>
                  </a:lnTo>
                  <a:lnTo>
                    <a:pt x="563473" y="20878"/>
                  </a:lnTo>
                  <a:lnTo>
                    <a:pt x="563473" y="10452"/>
                  </a:lnTo>
                  <a:lnTo>
                    <a:pt x="563473" y="0"/>
                  </a:lnTo>
                  <a:close/>
                </a:path>
                <a:path w="636904" h="31750">
                  <a:moveTo>
                    <a:pt x="636524" y="10439"/>
                  </a:moveTo>
                  <a:lnTo>
                    <a:pt x="626071" y="10439"/>
                  </a:lnTo>
                  <a:lnTo>
                    <a:pt x="626071" y="0"/>
                  </a:lnTo>
                  <a:lnTo>
                    <a:pt x="615632" y="0"/>
                  </a:lnTo>
                  <a:lnTo>
                    <a:pt x="605218" y="0"/>
                  </a:lnTo>
                  <a:lnTo>
                    <a:pt x="594779" y="0"/>
                  </a:lnTo>
                  <a:lnTo>
                    <a:pt x="594779" y="10439"/>
                  </a:lnTo>
                  <a:lnTo>
                    <a:pt x="594779" y="20878"/>
                  </a:lnTo>
                  <a:lnTo>
                    <a:pt x="605193" y="20878"/>
                  </a:lnTo>
                  <a:lnTo>
                    <a:pt x="615632" y="20878"/>
                  </a:lnTo>
                  <a:lnTo>
                    <a:pt x="615632" y="10452"/>
                  </a:lnTo>
                  <a:lnTo>
                    <a:pt x="626071" y="10452"/>
                  </a:lnTo>
                  <a:lnTo>
                    <a:pt x="626071" y="20878"/>
                  </a:lnTo>
                  <a:lnTo>
                    <a:pt x="636524" y="20878"/>
                  </a:lnTo>
                  <a:lnTo>
                    <a:pt x="636524" y="1043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5994692" y="4667364"/>
              <a:ext cx="135890" cy="0"/>
            </a:xfrm>
            <a:custGeom>
              <a:avLst/>
              <a:gdLst/>
              <a:ahLst/>
              <a:cxnLst/>
              <a:rect l="l" t="t" r="r" b="b"/>
              <a:pathLst>
                <a:path w="135889">
                  <a:moveTo>
                    <a:pt x="0" y="0"/>
                  </a:moveTo>
                  <a:lnTo>
                    <a:pt x="135661" y="0"/>
                  </a:lnTo>
                </a:path>
              </a:pathLst>
            </a:custGeom>
            <a:ln w="10439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5952960" y="4662144"/>
              <a:ext cx="636905" cy="31750"/>
            </a:xfrm>
            <a:custGeom>
              <a:avLst/>
              <a:gdLst/>
              <a:ahLst/>
              <a:cxnLst/>
              <a:rect l="l" t="t" r="r" b="b"/>
              <a:pathLst>
                <a:path w="636904" h="31750">
                  <a:moveTo>
                    <a:pt x="10439" y="10439"/>
                  </a:moveTo>
                  <a:lnTo>
                    <a:pt x="0" y="10439"/>
                  </a:lnTo>
                  <a:lnTo>
                    <a:pt x="0" y="20866"/>
                  </a:lnTo>
                  <a:lnTo>
                    <a:pt x="0" y="31318"/>
                  </a:lnTo>
                  <a:lnTo>
                    <a:pt x="10439" y="31318"/>
                  </a:lnTo>
                  <a:lnTo>
                    <a:pt x="10439" y="20878"/>
                  </a:lnTo>
                  <a:lnTo>
                    <a:pt x="10439" y="10439"/>
                  </a:lnTo>
                  <a:close/>
                </a:path>
                <a:path w="636904" h="31750">
                  <a:moveTo>
                    <a:pt x="62611" y="10439"/>
                  </a:moveTo>
                  <a:lnTo>
                    <a:pt x="52171" y="10439"/>
                  </a:lnTo>
                  <a:lnTo>
                    <a:pt x="52171" y="20878"/>
                  </a:lnTo>
                  <a:lnTo>
                    <a:pt x="62611" y="20878"/>
                  </a:lnTo>
                  <a:lnTo>
                    <a:pt x="62611" y="10439"/>
                  </a:lnTo>
                  <a:close/>
                </a:path>
                <a:path w="636904" h="31750">
                  <a:moveTo>
                    <a:pt x="104343" y="10439"/>
                  </a:moveTo>
                  <a:lnTo>
                    <a:pt x="93916" y="10439"/>
                  </a:lnTo>
                  <a:lnTo>
                    <a:pt x="83477" y="10439"/>
                  </a:lnTo>
                  <a:lnTo>
                    <a:pt x="73037" y="10439"/>
                  </a:lnTo>
                  <a:lnTo>
                    <a:pt x="73037" y="20878"/>
                  </a:lnTo>
                  <a:lnTo>
                    <a:pt x="83477" y="20878"/>
                  </a:lnTo>
                  <a:lnTo>
                    <a:pt x="93903" y="20878"/>
                  </a:lnTo>
                  <a:lnTo>
                    <a:pt x="104343" y="20878"/>
                  </a:lnTo>
                  <a:lnTo>
                    <a:pt x="104343" y="10439"/>
                  </a:lnTo>
                  <a:close/>
                </a:path>
                <a:path w="636904" h="31750">
                  <a:moveTo>
                    <a:pt x="156514" y="10439"/>
                  </a:moveTo>
                  <a:lnTo>
                    <a:pt x="146088" y="10439"/>
                  </a:lnTo>
                  <a:lnTo>
                    <a:pt x="135648" y="10439"/>
                  </a:lnTo>
                  <a:lnTo>
                    <a:pt x="125209" y="10439"/>
                  </a:lnTo>
                  <a:lnTo>
                    <a:pt x="125209" y="20878"/>
                  </a:lnTo>
                  <a:lnTo>
                    <a:pt x="135648" y="20878"/>
                  </a:lnTo>
                  <a:lnTo>
                    <a:pt x="146075" y="20878"/>
                  </a:lnTo>
                  <a:lnTo>
                    <a:pt x="156514" y="20878"/>
                  </a:lnTo>
                  <a:lnTo>
                    <a:pt x="156514" y="10439"/>
                  </a:lnTo>
                  <a:close/>
                </a:path>
                <a:path w="636904" h="31750">
                  <a:moveTo>
                    <a:pt x="177393" y="10439"/>
                  </a:moveTo>
                  <a:lnTo>
                    <a:pt x="166954" y="10439"/>
                  </a:lnTo>
                  <a:lnTo>
                    <a:pt x="166954" y="20878"/>
                  </a:lnTo>
                  <a:lnTo>
                    <a:pt x="177393" y="20878"/>
                  </a:lnTo>
                  <a:lnTo>
                    <a:pt x="177393" y="10439"/>
                  </a:lnTo>
                  <a:close/>
                </a:path>
                <a:path w="636904" h="31750">
                  <a:moveTo>
                    <a:pt x="271297" y="10439"/>
                  </a:moveTo>
                  <a:lnTo>
                    <a:pt x="260870" y="10439"/>
                  </a:lnTo>
                  <a:lnTo>
                    <a:pt x="260870" y="0"/>
                  </a:lnTo>
                  <a:lnTo>
                    <a:pt x="250431" y="0"/>
                  </a:lnTo>
                  <a:lnTo>
                    <a:pt x="240004" y="0"/>
                  </a:lnTo>
                  <a:lnTo>
                    <a:pt x="229565" y="0"/>
                  </a:lnTo>
                  <a:lnTo>
                    <a:pt x="219125" y="0"/>
                  </a:lnTo>
                  <a:lnTo>
                    <a:pt x="219125" y="10439"/>
                  </a:lnTo>
                  <a:lnTo>
                    <a:pt x="219125" y="20878"/>
                  </a:lnTo>
                  <a:lnTo>
                    <a:pt x="229565" y="20878"/>
                  </a:lnTo>
                  <a:lnTo>
                    <a:pt x="229565" y="10452"/>
                  </a:lnTo>
                  <a:lnTo>
                    <a:pt x="239991" y="10452"/>
                  </a:lnTo>
                  <a:lnTo>
                    <a:pt x="239991" y="20878"/>
                  </a:lnTo>
                  <a:lnTo>
                    <a:pt x="250431" y="20878"/>
                  </a:lnTo>
                  <a:lnTo>
                    <a:pt x="250431" y="10452"/>
                  </a:lnTo>
                  <a:lnTo>
                    <a:pt x="260858" y="10452"/>
                  </a:lnTo>
                  <a:lnTo>
                    <a:pt x="260858" y="20878"/>
                  </a:lnTo>
                  <a:lnTo>
                    <a:pt x="271297" y="20878"/>
                  </a:lnTo>
                  <a:lnTo>
                    <a:pt x="271297" y="10439"/>
                  </a:lnTo>
                  <a:close/>
                </a:path>
                <a:path w="636904" h="31750">
                  <a:moveTo>
                    <a:pt x="406958" y="10439"/>
                  </a:moveTo>
                  <a:lnTo>
                    <a:pt x="396519" y="10439"/>
                  </a:lnTo>
                  <a:lnTo>
                    <a:pt x="396519" y="0"/>
                  </a:lnTo>
                  <a:lnTo>
                    <a:pt x="386080" y="0"/>
                  </a:lnTo>
                  <a:lnTo>
                    <a:pt x="333908" y="0"/>
                  </a:lnTo>
                  <a:lnTo>
                    <a:pt x="333908" y="10439"/>
                  </a:lnTo>
                  <a:lnTo>
                    <a:pt x="323481" y="10439"/>
                  </a:lnTo>
                  <a:lnTo>
                    <a:pt x="323481" y="0"/>
                  </a:lnTo>
                  <a:lnTo>
                    <a:pt x="313042" y="0"/>
                  </a:lnTo>
                  <a:lnTo>
                    <a:pt x="302602" y="0"/>
                  </a:lnTo>
                  <a:lnTo>
                    <a:pt x="292176" y="0"/>
                  </a:lnTo>
                  <a:lnTo>
                    <a:pt x="281736" y="0"/>
                  </a:lnTo>
                  <a:lnTo>
                    <a:pt x="281736" y="10452"/>
                  </a:lnTo>
                  <a:lnTo>
                    <a:pt x="292163" y="10452"/>
                  </a:lnTo>
                  <a:lnTo>
                    <a:pt x="292163" y="20878"/>
                  </a:lnTo>
                  <a:lnTo>
                    <a:pt x="302602" y="20878"/>
                  </a:lnTo>
                  <a:lnTo>
                    <a:pt x="302602" y="10452"/>
                  </a:lnTo>
                  <a:lnTo>
                    <a:pt x="313042" y="10452"/>
                  </a:lnTo>
                  <a:lnTo>
                    <a:pt x="323469" y="10452"/>
                  </a:lnTo>
                  <a:lnTo>
                    <a:pt x="323469" y="20878"/>
                  </a:lnTo>
                  <a:lnTo>
                    <a:pt x="333908" y="20878"/>
                  </a:lnTo>
                  <a:lnTo>
                    <a:pt x="344347" y="20878"/>
                  </a:lnTo>
                  <a:lnTo>
                    <a:pt x="344347" y="10452"/>
                  </a:lnTo>
                  <a:lnTo>
                    <a:pt x="354774" y="10452"/>
                  </a:lnTo>
                  <a:lnTo>
                    <a:pt x="354774" y="20878"/>
                  </a:lnTo>
                  <a:lnTo>
                    <a:pt x="365213" y="20878"/>
                  </a:lnTo>
                  <a:lnTo>
                    <a:pt x="365213" y="10452"/>
                  </a:lnTo>
                  <a:lnTo>
                    <a:pt x="375640" y="10452"/>
                  </a:lnTo>
                  <a:lnTo>
                    <a:pt x="386080" y="10452"/>
                  </a:lnTo>
                  <a:lnTo>
                    <a:pt x="396519" y="10452"/>
                  </a:lnTo>
                  <a:lnTo>
                    <a:pt x="396519" y="20878"/>
                  </a:lnTo>
                  <a:lnTo>
                    <a:pt x="406958" y="20878"/>
                  </a:lnTo>
                  <a:lnTo>
                    <a:pt x="406958" y="10439"/>
                  </a:lnTo>
                  <a:close/>
                </a:path>
                <a:path w="636904" h="31750">
                  <a:moveTo>
                    <a:pt x="438264" y="0"/>
                  </a:moveTo>
                  <a:lnTo>
                    <a:pt x="427824" y="0"/>
                  </a:lnTo>
                  <a:lnTo>
                    <a:pt x="417385" y="0"/>
                  </a:lnTo>
                  <a:lnTo>
                    <a:pt x="417385" y="10452"/>
                  </a:lnTo>
                  <a:lnTo>
                    <a:pt x="427824" y="10452"/>
                  </a:lnTo>
                  <a:lnTo>
                    <a:pt x="438264" y="10452"/>
                  </a:lnTo>
                  <a:lnTo>
                    <a:pt x="438264" y="0"/>
                  </a:lnTo>
                  <a:close/>
                </a:path>
                <a:path w="636904" h="31750">
                  <a:moveTo>
                    <a:pt x="459130" y="0"/>
                  </a:moveTo>
                  <a:lnTo>
                    <a:pt x="448691" y="0"/>
                  </a:lnTo>
                  <a:lnTo>
                    <a:pt x="448691" y="10452"/>
                  </a:lnTo>
                  <a:lnTo>
                    <a:pt x="459130" y="10452"/>
                  </a:lnTo>
                  <a:lnTo>
                    <a:pt x="459130" y="0"/>
                  </a:lnTo>
                  <a:close/>
                </a:path>
                <a:path w="636904" h="31750">
                  <a:moveTo>
                    <a:pt x="490435" y="0"/>
                  </a:moveTo>
                  <a:lnTo>
                    <a:pt x="479996" y="0"/>
                  </a:lnTo>
                  <a:lnTo>
                    <a:pt x="469557" y="0"/>
                  </a:lnTo>
                  <a:lnTo>
                    <a:pt x="469557" y="10439"/>
                  </a:lnTo>
                  <a:lnTo>
                    <a:pt x="469557" y="20878"/>
                  </a:lnTo>
                  <a:lnTo>
                    <a:pt x="479996" y="20878"/>
                  </a:lnTo>
                  <a:lnTo>
                    <a:pt x="479996" y="10452"/>
                  </a:lnTo>
                  <a:lnTo>
                    <a:pt x="490435" y="10452"/>
                  </a:lnTo>
                  <a:lnTo>
                    <a:pt x="490435" y="0"/>
                  </a:lnTo>
                  <a:close/>
                </a:path>
                <a:path w="636904" h="31750">
                  <a:moveTo>
                    <a:pt x="605218" y="0"/>
                  </a:moveTo>
                  <a:lnTo>
                    <a:pt x="605218" y="0"/>
                  </a:lnTo>
                  <a:lnTo>
                    <a:pt x="521728" y="0"/>
                  </a:lnTo>
                  <a:lnTo>
                    <a:pt x="521728" y="10439"/>
                  </a:lnTo>
                  <a:lnTo>
                    <a:pt x="511302" y="10439"/>
                  </a:lnTo>
                  <a:lnTo>
                    <a:pt x="511302" y="0"/>
                  </a:lnTo>
                  <a:lnTo>
                    <a:pt x="500862" y="0"/>
                  </a:lnTo>
                  <a:lnTo>
                    <a:pt x="500862" y="10439"/>
                  </a:lnTo>
                  <a:lnTo>
                    <a:pt x="500862" y="20878"/>
                  </a:lnTo>
                  <a:lnTo>
                    <a:pt x="511302" y="20878"/>
                  </a:lnTo>
                  <a:lnTo>
                    <a:pt x="584352" y="20878"/>
                  </a:lnTo>
                  <a:lnTo>
                    <a:pt x="584352" y="10452"/>
                  </a:lnTo>
                  <a:lnTo>
                    <a:pt x="594779" y="10452"/>
                  </a:lnTo>
                  <a:lnTo>
                    <a:pt x="605218" y="10452"/>
                  </a:lnTo>
                  <a:lnTo>
                    <a:pt x="605218" y="0"/>
                  </a:lnTo>
                  <a:close/>
                </a:path>
                <a:path w="636904" h="31750">
                  <a:moveTo>
                    <a:pt x="636524" y="0"/>
                  </a:moveTo>
                  <a:lnTo>
                    <a:pt x="626071" y="0"/>
                  </a:lnTo>
                  <a:lnTo>
                    <a:pt x="615632" y="0"/>
                  </a:lnTo>
                  <a:lnTo>
                    <a:pt x="615632" y="10439"/>
                  </a:lnTo>
                  <a:lnTo>
                    <a:pt x="615632" y="20878"/>
                  </a:lnTo>
                  <a:lnTo>
                    <a:pt x="626071" y="20878"/>
                  </a:lnTo>
                  <a:lnTo>
                    <a:pt x="626071" y="10452"/>
                  </a:lnTo>
                  <a:lnTo>
                    <a:pt x="636524" y="10452"/>
                  </a:lnTo>
                  <a:lnTo>
                    <a:pt x="636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5973826" y="4688230"/>
              <a:ext cx="271780" cy="0"/>
            </a:xfrm>
            <a:custGeom>
              <a:avLst/>
              <a:gdLst/>
              <a:ahLst/>
              <a:cxnLst/>
              <a:rect l="l" t="t" r="r" b="b"/>
              <a:pathLst>
                <a:path w="271779">
                  <a:moveTo>
                    <a:pt x="0" y="0"/>
                  </a:moveTo>
                  <a:lnTo>
                    <a:pt x="271310" y="0"/>
                  </a:lnTo>
                </a:path>
              </a:pathLst>
            </a:custGeom>
            <a:ln w="10439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5952960" y="4683010"/>
              <a:ext cx="626110" cy="20955"/>
            </a:xfrm>
            <a:custGeom>
              <a:avLst/>
              <a:gdLst/>
              <a:ahLst/>
              <a:cxnLst/>
              <a:rect l="l" t="t" r="r" b="b"/>
              <a:pathLst>
                <a:path w="626109" h="20954">
                  <a:moveTo>
                    <a:pt x="20866" y="10439"/>
                  </a:moveTo>
                  <a:lnTo>
                    <a:pt x="10439" y="10439"/>
                  </a:lnTo>
                  <a:lnTo>
                    <a:pt x="0" y="10439"/>
                  </a:lnTo>
                  <a:lnTo>
                    <a:pt x="0" y="20878"/>
                  </a:lnTo>
                  <a:lnTo>
                    <a:pt x="10426" y="20878"/>
                  </a:lnTo>
                  <a:lnTo>
                    <a:pt x="20866" y="20878"/>
                  </a:lnTo>
                  <a:lnTo>
                    <a:pt x="20866" y="10439"/>
                  </a:lnTo>
                  <a:close/>
                </a:path>
                <a:path w="626109" h="20954">
                  <a:moveTo>
                    <a:pt x="62611" y="10439"/>
                  </a:moveTo>
                  <a:lnTo>
                    <a:pt x="52171" y="10439"/>
                  </a:lnTo>
                  <a:lnTo>
                    <a:pt x="52171" y="20878"/>
                  </a:lnTo>
                  <a:lnTo>
                    <a:pt x="62611" y="20878"/>
                  </a:lnTo>
                  <a:lnTo>
                    <a:pt x="62611" y="10439"/>
                  </a:lnTo>
                  <a:close/>
                </a:path>
                <a:path w="626109" h="20954">
                  <a:moveTo>
                    <a:pt x="135648" y="10439"/>
                  </a:moveTo>
                  <a:lnTo>
                    <a:pt x="135648" y="10439"/>
                  </a:lnTo>
                  <a:lnTo>
                    <a:pt x="93903" y="10439"/>
                  </a:lnTo>
                  <a:lnTo>
                    <a:pt x="93903" y="20878"/>
                  </a:lnTo>
                  <a:lnTo>
                    <a:pt x="135648" y="20878"/>
                  </a:lnTo>
                  <a:lnTo>
                    <a:pt x="135648" y="10439"/>
                  </a:lnTo>
                  <a:close/>
                </a:path>
                <a:path w="626109" h="20954">
                  <a:moveTo>
                    <a:pt x="187820" y="10439"/>
                  </a:moveTo>
                  <a:lnTo>
                    <a:pt x="177393" y="10439"/>
                  </a:lnTo>
                  <a:lnTo>
                    <a:pt x="166954" y="10439"/>
                  </a:lnTo>
                  <a:lnTo>
                    <a:pt x="166954" y="20878"/>
                  </a:lnTo>
                  <a:lnTo>
                    <a:pt x="177380" y="20878"/>
                  </a:lnTo>
                  <a:lnTo>
                    <a:pt x="187820" y="20878"/>
                  </a:lnTo>
                  <a:lnTo>
                    <a:pt x="187820" y="10439"/>
                  </a:lnTo>
                  <a:close/>
                </a:path>
                <a:path w="626109" h="20954">
                  <a:moveTo>
                    <a:pt x="240004" y="10439"/>
                  </a:moveTo>
                  <a:lnTo>
                    <a:pt x="229565" y="10439"/>
                  </a:lnTo>
                  <a:lnTo>
                    <a:pt x="219125" y="10439"/>
                  </a:lnTo>
                  <a:lnTo>
                    <a:pt x="219125" y="20878"/>
                  </a:lnTo>
                  <a:lnTo>
                    <a:pt x="229565" y="20878"/>
                  </a:lnTo>
                  <a:lnTo>
                    <a:pt x="240004" y="20878"/>
                  </a:lnTo>
                  <a:lnTo>
                    <a:pt x="240004" y="10439"/>
                  </a:lnTo>
                  <a:close/>
                </a:path>
                <a:path w="626109" h="20954">
                  <a:moveTo>
                    <a:pt x="260870" y="10439"/>
                  </a:moveTo>
                  <a:lnTo>
                    <a:pt x="250431" y="10439"/>
                  </a:lnTo>
                  <a:lnTo>
                    <a:pt x="250431" y="20878"/>
                  </a:lnTo>
                  <a:lnTo>
                    <a:pt x="260870" y="20878"/>
                  </a:lnTo>
                  <a:lnTo>
                    <a:pt x="260870" y="10439"/>
                  </a:lnTo>
                  <a:close/>
                </a:path>
                <a:path w="626109" h="20954">
                  <a:moveTo>
                    <a:pt x="292176" y="10439"/>
                  </a:moveTo>
                  <a:lnTo>
                    <a:pt x="281736" y="10439"/>
                  </a:lnTo>
                  <a:lnTo>
                    <a:pt x="271297" y="10439"/>
                  </a:lnTo>
                  <a:lnTo>
                    <a:pt x="271297" y="20878"/>
                  </a:lnTo>
                  <a:lnTo>
                    <a:pt x="281736" y="20878"/>
                  </a:lnTo>
                  <a:lnTo>
                    <a:pt x="292176" y="20878"/>
                  </a:lnTo>
                  <a:lnTo>
                    <a:pt x="292176" y="10439"/>
                  </a:lnTo>
                  <a:close/>
                </a:path>
                <a:path w="626109" h="20954">
                  <a:moveTo>
                    <a:pt x="375653" y="0"/>
                  </a:moveTo>
                  <a:lnTo>
                    <a:pt x="365213" y="0"/>
                  </a:lnTo>
                  <a:lnTo>
                    <a:pt x="354787" y="0"/>
                  </a:lnTo>
                  <a:lnTo>
                    <a:pt x="344347" y="0"/>
                  </a:lnTo>
                  <a:lnTo>
                    <a:pt x="344347" y="10452"/>
                  </a:lnTo>
                  <a:lnTo>
                    <a:pt x="354774" y="10452"/>
                  </a:lnTo>
                  <a:lnTo>
                    <a:pt x="365213" y="10452"/>
                  </a:lnTo>
                  <a:lnTo>
                    <a:pt x="375653" y="10452"/>
                  </a:lnTo>
                  <a:lnTo>
                    <a:pt x="375653" y="0"/>
                  </a:lnTo>
                  <a:close/>
                </a:path>
                <a:path w="626109" h="20954">
                  <a:moveTo>
                    <a:pt x="438264" y="0"/>
                  </a:moveTo>
                  <a:lnTo>
                    <a:pt x="438264" y="0"/>
                  </a:lnTo>
                  <a:lnTo>
                    <a:pt x="386080" y="0"/>
                  </a:lnTo>
                  <a:lnTo>
                    <a:pt x="386080" y="10452"/>
                  </a:lnTo>
                  <a:lnTo>
                    <a:pt x="438264" y="10452"/>
                  </a:lnTo>
                  <a:lnTo>
                    <a:pt x="438264" y="0"/>
                  </a:lnTo>
                  <a:close/>
                </a:path>
                <a:path w="626109" h="20954">
                  <a:moveTo>
                    <a:pt x="500862" y="0"/>
                  </a:moveTo>
                  <a:lnTo>
                    <a:pt x="490435" y="0"/>
                  </a:lnTo>
                  <a:lnTo>
                    <a:pt x="479996" y="0"/>
                  </a:lnTo>
                  <a:lnTo>
                    <a:pt x="469557" y="0"/>
                  </a:lnTo>
                  <a:lnTo>
                    <a:pt x="469557" y="10452"/>
                  </a:lnTo>
                  <a:lnTo>
                    <a:pt x="479996" y="10452"/>
                  </a:lnTo>
                  <a:lnTo>
                    <a:pt x="490423" y="10452"/>
                  </a:lnTo>
                  <a:lnTo>
                    <a:pt x="500862" y="10452"/>
                  </a:lnTo>
                  <a:lnTo>
                    <a:pt x="500862" y="0"/>
                  </a:lnTo>
                  <a:close/>
                </a:path>
                <a:path w="626109" h="20954">
                  <a:moveTo>
                    <a:pt x="521741" y="0"/>
                  </a:moveTo>
                  <a:lnTo>
                    <a:pt x="511302" y="0"/>
                  </a:lnTo>
                  <a:lnTo>
                    <a:pt x="511302" y="10452"/>
                  </a:lnTo>
                  <a:lnTo>
                    <a:pt x="521741" y="10452"/>
                  </a:lnTo>
                  <a:lnTo>
                    <a:pt x="521741" y="0"/>
                  </a:lnTo>
                  <a:close/>
                </a:path>
                <a:path w="626109" h="20954">
                  <a:moveTo>
                    <a:pt x="563473" y="0"/>
                  </a:moveTo>
                  <a:lnTo>
                    <a:pt x="553034" y="0"/>
                  </a:lnTo>
                  <a:lnTo>
                    <a:pt x="553034" y="10452"/>
                  </a:lnTo>
                  <a:lnTo>
                    <a:pt x="563473" y="10452"/>
                  </a:lnTo>
                  <a:lnTo>
                    <a:pt x="563473" y="0"/>
                  </a:lnTo>
                  <a:close/>
                </a:path>
                <a:path w="626109" h="20954">
                  <a:moveTo>
                    <a:pt x="594779" y="0"/>
                  </a:moveTo>
                  <a:lnTo>
                    <a:pt x="584339" y="0"/>
                  </a:lnTo>
                  <a:lnTo>
                    <a:pt x="584339" y="10452"/>
                  </a:lnTo>
                  <a:lnTo>
                    <a:pt x="594779" y="10452"/>
                  </a:lnTo>
                  <a:lnTo>
                    <a:pt x="594779" y="0"/>
                  </a:lnTo>
                  <a:close/>
                </a:path>
                <a:path w="626109" h="20954">
                  <a:moveTo>
                    <a:pt x="626071" y="0"/>
                  </a:moveTo>
                  <a:lnTo>
                    <a:pt x="615632" y="0"/>
                  </a:lnTo>
                  <a:lnTo>
                    <a:pt x="615632" y="10452"/>
                  </a:lnTo>
                  <a:lnTo>
                    <a:pt x="626071" y="10452"/>
                  </a:lnTo>
                  <a:lnTo>
                    <a:pt x="62607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/>
            <p:cNvSpPr/>
            <p:nvPr/>
          </p:nvSpPr>
          <p:spPr>
            <a:xfrm>
              <a:off x="6276428" y="4698669"/>
              <a:ext cx="156845" cy="0"/>
            </a:xfrm>
            <a:custGeom>
              <a:avLst/>
              <a:gdLst/>
              <a:ahLst/>
              <a:cxnLst/>
              <a:rect l="l" t="t" r="r" b="b"/>
              <a:pathLst>
                <a:path w="156845">
                  <a:moveTo>
                    <a:pt x="0" y="0"/>
                  </a:moveTo>
                  <a:lnTo>
                    <a:pt x="156527" y="0"/>
                  </a:lnTo>
                </a:path>
              </a:pathLst>
            </a:custGeom>
            <a:ln w="10439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/>
            <p:cNvSpPr/>
            <p:nvPr/>
          </p:nvSpPr>
          <p:spPr>
            <a:xfrm>
              <a:off x="5952960" y="4693449"/>
              <a:ext cx="636905" cy="31750"/>
            </a:xfrm>
            <a:custGeom>
              <a:avLst/>
              <a:gdLst/>
              <a:ahLst/>
              <a:cxnLst/>
              <a:rect l="l" t="t" r="r" b="b"/>
              <a:pathLst>
                <a:path w="636904" h="31750">
                  <a:moveTo>
                    <a:pt x="10439" y="20866"/>
                  </a:moveTo>
                  <a:lnTo>
                    <a:pt x="0" y="20866"/>
                  </a:lnTo>
                  <a:lnTo>
                    <a:pt x="0" y="31305"/>
                  </a:lnTo>
                  <a:lnTo>
                    <a:pt x="10439" y="31305"/>
                  </a:lnTo>
                  <a:lnTo>
                    <a:pt x="10439" y="20866"/>
                  </a:lnTo>
                  <a:close/>
                </a:path>
                <a:path w="636904" h="31750">
                  <a:moveTo>
                    <a:pt x="125222" y="10439"/>
                  </a:moveTo>
                  <a:lnTo>
                    <a:pt x="125222" y="10439"/>
                  </a:lnTo>
                  <a:lnTo>
                    <a:pt x="31292" y="10439"/>
                  </a:lnTo>
                  <a:lnTo>
                    <a:pt x="31292" y="20866"/>
                  </a:lnTo>
                  <a:lnTo>
                    <a:pt x="31292" y="31305"/>
                  </a:lnTo>
                  <a:lnTo>
                    <a:pt x="41732" y="31305"/>
                  </a:lnTo>
                  <a:lnTo>
                    <a:pt x="52171" y="31305"/>
                  </a:lnTo>
                  <a:lnTo>
                    <a:pt x="52171" y="20878"/>
                  </a:lnTo>
                  <a:lnTo>
                    <a:pt x="62598" y="20878"/>
                  </a:lnTo>
                  <a:lnTo>
                    <a:pt x="73037" y="20878"/>
                  </a:lnTo>
                  <a:lnTo>
                    <a:pt x="73037" y="31305"/>
                  </a:lnTo>
                  <a:lnTo>
                    <a:pt x="83477" y="31305"/>
                  </a:lnTo>
                  <a:lnTo>
                    <a:pt x="93903" y="31305"/>
                  </a:lnTo>
                  <a:lnTo>
                    <a:pt x="104343" y="31305"/>
                  </a:lnTo>
                  <a:lnTo>
                    <a:pt x="104343" y="20878"/>
                  </a:lnTo>
                  <a:lnTo>
                    <a:pt x="114782" y="20878"/>
                  </a:lnTo>
                  <a:lnTo>
                    <a:pt x="114782" y="31305"/>
                  </a:lnTo>
                  <a:lnTo>
                    <a:pt x="125222" y="31305"/>
                  </a:lnTo>
                  <a:lnTo>
                    <a:pt x="125222" y="20878"/>
                  </a:lnTo>
                  <a:lnTo>
                    <a:pt x="125222" y="10439"/>
                  </a:lnTo>
                  <a:close/>
                </a:path>
                <a:path w="636904" h="31750">
                  <a:moveTo>
                    <a:pt x="250431" y="10439"/>
                  </a:moveTo>
                  <a:lnTo>
                    <a:pt x="239991" y="10439"/>
                  </a:lnTo>
                  <a:lnTo>
                    <a:pt x="239991" y="20866"/>
                  </a:lnTo>
                  <a:lnTo>
                    <a:pt x="229565" y="20866"/>
                  </a:lnTo>
                  <a:lnTo>
                    <a:pt x="219125" y="20866"/>
                  </a:lnTo>
                  <a:lnTo>
                    <a:pt x="219125" y="10439"/>
                  </a:lnTo>
                  <a:lnTo>
                    <a:pt x="208699" y="10439"/>
                  </a:lnTo>
                  <a:lnTo>
                    <a:pt x="198259" y="10439"/>
                  </a:lnTo>
                  <a:lnTo>
                    <a:pt x="187820" y="10439"/>
                  </a:lnTo>
                  <a:lnTo>
                    <a:pt x="187820" y="20866"/>
                  </a:lnTo>
                  <a:lnTo>
                    <a:pt x="177393" y="20866"/>
                  </a:lnTo>
                  <a:lnTo>
                    <a:pt x="177393" y="10439"/>
                  </a:lnTo>
                  <a:lnTo>
                    <a:pt x="166954" y="10439"/>
                  </a:lnTo>
                  <a:lnTo>
                    <a:pt x="156514" y="10439"/>
                  </a:lnTo>
                  <a:lnTo>
                    <a:pt x="156514" y="20866"/>
                  </a:lnTo>
                  <a:lnTo>
                    <a:pt x="146088" y="20866"/>
                  </a:lnTo>
                  <a:lnTo>
                    <a:pt x="146088" y="10439"/>
                  </a:lnTo>
                  <a:lnTo>
                    <a:pt x="135648" y="10439"/>
                  </a:lnTo>
                  <a:lnTo>
                    <a:pt x="135648" y="20866"/>
                  </a:lnTo>
                  <a:lnTo>
                    <a:pt x="135648" y="31305"/>
                  </a:lnTo>
                  <a:lnTo>
                    <a:pt x="146075" y="31305"/>
                  </a:lnTo>
                  <a:lnTo>
                    <a:pt x="146088" y="31305"/>
                  </a:lnTo>
                  <a:lnTo>
                    <a:pt x="187820" y="31305"/>
                  </a:lnTo>
                  <a:lnTo>
                    <a:pt x="187820" y="20878"/>
                  </a:lnTo>
                  <a:lnTo>
                    <a:pt x="198259" y="20878"/>
                  </a:lnTo>
                  <a:lnTo>
                    <a:pt x="198259" y="31305"/>
                  </a:lnTo>
                  <a:lnTo>
                    <a:pt x="208686" y="31305"/>
                  </a:lnTo>
                  <a:lnTo>
                    <a:pt x="250431" y="31305"/>
                  </a:lnTo>
                  <a:lnTo>
                    <a:pt x="250431" y="20878"/>
                  </a:lnTo>
                  <a:lnTo>
                    <a:pt x="250431" y="10439"/>
                  </a:lnTo>
                  <a:close/>
                </a:path>
                <a:path w="636904" h="31750">
                  <a:moveTo>
                    <a:pt x="281736" y="10439"/>
                  </a:moveTo>
                  <a:lnTo>
                    <a:pt x="271297" y="10439"/>
                  </a:lnTo>
                  <a:lnTo>
                    <a:pt x="271297" y="20866"/>
                  </a:lnTo>
                  <a:lnTo>
                    <a:pt x="271297" y="31305"/>
                  </a:lnTo>
                  <a:lnTo>
                    <a:pt x="281736" y="31305"/>
                  </a:lnTo>
                  <a:lnTo>
                    <a:pt x="281736" y="20878"/>
                  </a:lnTo>
                  <a:lnTo>
                    <a:pt x="281736" y="10439"/>
                  </a:lnTo>
                  <a:close/>
                </a:path>
                <a:path w="636904" h="31750">
                  <a:moveTo>
                    <a:pt x="302602" y="10439"/>
                  </a:moveTo>
                  <a:lnTo>
                    <a:pt x="292163" y="10439"/>
                  </a:lnTo>
                  <a:lnTo>
                    <a:pt x="292163" y="20866"/>
                  </a:lnTo>
                  <a:lnTo>
                    <a:pt x="292163" y="31305"/>
                  </a:lnTo>
                  <a:lnTo>
                    <a:pt x="302602" y="31305"/>
                  </a:lnTo>
                  <a:lnTo>
                    <a:pt x="302602" y="20878"/>
                  </a:lnTo>
                  <a:lnTo>
                    <a:pt x="302602" y="10439"/>
                  </a:lnTo>
                  <a:close/>
                </a:path>
                <a:path w="636904" h="31750">
                  <a:moveTo>
                    <a:pt x="323481" y="10439"/>
                  </a:moveTo>
                  <a:lnTo>
                    <a:pt x="313042" y="10439"/>
                  </a:lnTo>
                  <a:lnTo>
                    <a:pt x="313042" y="20866"/>
                  </a:lnTo>
                  <a:lnTo>
                    <a:pt x="313042" y="31305"/>
                  </a:lnTo>
                  <a:lnTo>
                    <a:pt x="323481" y="31305"/>
                  </a:lnTo>
                  <a:lnTo>
                    <a:pt x="323481" y="20878"/>
                  </a:lnTo>
                  <a:lnTo>
                    <a:pt x="323481" y="10439"/>
                  </a:lnTo>
                  <a:close/>
                </a:path>
                <a:path w="636904" h="31750">
                  <a:moveTo>
                    <a:pt x="365213" y="20866"/>
                  </a:moveTo>
                  <a:lnTo>
                    <a:pt x="354774" y="20866"/>
                  </a:lnTo>
                  <a:lnTo>
                    <a:pt x="354774" y="31305"/>
                  </a:lnTo>
                  <a:lnTo>
                    <a:pt x="365213" y="31305"/>
                  </a:lnTo>
                  <a:lnTo>
                    <a:pt x="365213" y="20866"/>
                  </a:lnTo>
                  <a:close/>
                </a:path>
                <a:path w="636904" h="31750">
                  <a:moveTo>
                    <a:pt x="396519" y="20866"/>
                  </a:moveTo>
                  <a:lnTo>
                    <a:pt x="386080" y="20866"/>
                  </a:lnTo>
                  <a:lnTo>
                    <a:pt x="386080" y="10439"/>
                  </a:lnTo>
                  <a:lnTo>
                    <a:pt x="375640" y="10439"/>
                  </a:lnTo>
                  <a:lnTo>
                    <a:pt x="375640" y="20866"/>
                  </a:lnTo>
                  <a:lnTo>
                    <a:pt x="375640" y="31305"/>
                  </a:lnTo>
                  <a:lnTo>
                    <a:pt x="386080" y="31305"/>
                  </a:lnTo>
                  <a:lnTo>
                    <a:pt x="396519" y="31305"/>
                  </a:lnTo>
                  <a:lnTo>
                    <a:pt x="396519" y="20866"/>
                  </a:lnTo>
                  <a:close/>
                </a:path>
                <a:path w="636904" h="31750">
                  <a:moveTo>
                    <a:pt x="511302" y="20866"/>
                  </a:moveTo>
                  <a:lnTo>
                    <a:pt x="500862" y="20866"/>
                  </a:lnTo>
                  <a:lnTo>
                    <a:pt x="490435" y="20866"/>
                  </a:lnTo>
                  <a:lnTo>
                    <a:pt x="490435" y="10439"/>
                  </a:lnTo>
                  <a:lnTo>
                    <a:pt x="427824" y="10439"/>
                  </a:lnTo>
                  <a:lnTo>
                    <a:pt x="427824" y="20866"/>
                  </a:lnTo>
                  <a:lnTo>
                    <a:pt x="427824" y="31305"/>
                  </a:lnTo>
                  <a:lnTo>
                    <a:pt x="438251" y="31305"/>
                  </a:lnTo>
                  <a:lnTo>
                    <a:pt x="511302" y="31305"/>
                  </a:lnTo>
                  <a:lnTo>
                    <a:pt x="511302" y="20866"/>
                  </a:lnTo>
                  <a:close/>
                </a:path>
                <a:path w="636904" h="31750">
                  <a:moveTo>
                    <a:pt x="521741" y="0"/>
                  </a:moveTo>
                  <a:lnTo>
                    <a:pt x="511302" y="0"/>
                  </a:lnTo>
                  <a:lnTo>
                    <a:pt x="511302" y="10439"/>
                  </a:lnTo>
                  <a:lnTo>
                    <a:pt x="521741" y="10439"/>
                  </a:lnTo>
                  <a:lnTo>
                    <a:pt x="521741" y="0"/>
                  </a:lnTo>
                  <a:close/>
                </a:path>
                <a:path w="636904" h="31750">
                  <a:moveTo>
                    <a:pt x="542607" y="10439"/>
                  </a:moveTo>
                  <a:lnTo>
                    <a:pt x="532168" y="10439"/>
                  </a:lnTo>
                  <a:lnTo>
                    <a:pt x="532168" y="20866"/>
                  </a:lnTo>
                  <a:lnTo>
                    <a:pt x="532168" y="31305"/>
                  </a:lnTo>
                  <a:lnTo>
                    <a:pt x="542607" y="31305"/>
                  </a:lnTo>
                  <a:lnTo>
                    <a:pt x="542607" y="20878"/>
                  </a:lnTo>
                  <a:lnTo>
                    <a:pt x="542607" y="10439"/>
                  </a:lnTo>
                  <a:close/>
                </a:path>
                <a:path w="636904" h="31750">
                  <a:moveTo>
                    <a:pt x="553046" y="0"/>
                  </a:moveTo>
                  <a:lnTo>
                    <a:pt x="542607" y="0"/>
                  </a:lnTo>
                  <a:lnTo>
                    <a:pt x="542607" y="10439"/>
                  </a:lnTo>
                  <a:lnTo>
                    <a:pt x="553046" y="10439"/>
                  </a:lnTo>
                  <a:lnTo>
                    <a:pt x="553046" y="0"/>
                  </a:lnTo>
                  <a:close/>
                </a:path>
                <a:path w="636904" h="31750">
                  <a:moveTo>
                    <a:pt x="573913" y="0"/>
                  </a:moveTo>
                  <a:lnTo>
                    <a:pt x="563473" y="0"/>
                  </a:lnTo>
                  <a:lnTo>
                    <a:pt x="563473" y="10439"/>
                  </a:lnTo>
                  <a:lnTo>
                    <a:pt x="573913" y="10439"/>
                  </a:lnTo>
                  <a:lnTo>
                    <a:pt x="573913" y="0"/>
                  </a:lnTo>
                  <a:close/>
                </a:path>
                <a:path w="636904" h="31750">
                  <a:moveTo>
                    <a:pt x="615632" y="10439"/>
                  </a:moveTo>
                  <a:lnTo>
                    <a:pt x="605218" y="10439"/>
                  </a:lnTo>
                  <a:lnTo>
                    <a:pt x="605218" y="0"/>
                  </a:lnTo>
                  <a:lnTo>
                    <a:pt x="594779" y="0"/>
                  </a:lnTo>
                  <a:lnTo>
                    <a:pt x="594779" y="10439"/>
                  </a:lnTo>
                  <a:lnTo>
                    <a:pt x="584352" y="10439"/>
                  </a:lnTo>
                  <a:lnTo>
                    <a:pt x="573913" y="10439"/>
                  </a:lnTo>
                  <a:lnTo>
                    <a:pt x="573913" y="20866"/>
                  </a:lnTo>
                  <a:lnTo>
                    <a:pt x="563473" y="20866"/>
                  </a:lnTo>
                  <a:lnTo>
                    <a:pt x="563473" y="31305"/>
                  </a:lnTo>
                  <a:lnTo>
                    <a:pt x="573913" y="31305"/>
                  </a:lnTo>
                  <a:lnTo>
                    <a:pt x="573913" y="20878"/>
                  </a:lnTo>
                  <a:lnTo>
                    <a:pt x="584339" y="20878"/>
                  </a:lnTo>
                  <a:lnTo>
                    <a:pt x="584339" y="31305"/>
                  </a:lnTo>
                  <a:lnTo>
                    <a:pt x="594779" y="31305"/>
                  </a:lnTo>
                  <a:lnTo>
                    <a:pt x="594779" y="20878"/>
                  </a:lnTo>
                  <a:lnTo>
                    <a:pt x="605193" y="20878"/>
                  </a:lnTo>
                  <a:lnTo>
                    <a:pt x="615632" y="20878"/>
                  </a:lnTo>
                  <a:lnTo>
                    <a:pt x="615632" y="10439"/>
                  </a:lnTo>
                  <a:close/>
                </a:path>
                <a:path w="636904" h="31750">
                  <a:moveTo>
                    <a:pt x="636524" y="0"/>
                  </a:moveTo>
                  <a:lnTo>
                    <a:pt x="626071" y="0"/>
                  </a:lnTo>
                  <a:lnTo>
                    <a:pt x="615632" y="0"/>
                  </a:lnTo>
                  <a:lnTo>
                    <a:pt x="615632" y="10439"/>
                  </a:lnTo>
                  <a:lnTo>
                    <a:pt x="626071" y="10439"/>
                  </a:lnTo>
                  <a:lnTo>
                    <a:pt x="636524" y="10439"/>
                  </a:lnTo>
                  <a:lnTo>
                    <a:pt x="636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5952960" y="4714316"/>
              <a:ext cx="636905" cy="41910"/>
            </a:xfrm>
            <a:custGeom>
              <a:avLst/>
              <a:gdLst/>
              <a:ahLst/>
              <a:cxnLst/>
              <a:rect l="l" t="t" r="r" b="b"/>
              <a:pathLst>
                <a:path w="636904" h="41910">
                  <a:moveTo>
                    <a:pt x="20866" y="10439"/>
                  </a:moveTo>
                  <a:lnTo>
                    <a:pt x="10426" y="10439"/>
                  </a:lnTo>
                  <a:lnTo>
                    <a:pt x="10426" y="20878"/>
                  </a:lnTo>
                  <a:lnTo>
                    <a:pt x="0" y="20878"/>
                  </a:lnTo>
                  <a:lnTo>
                    <a:pt x="0" y="31318"/>
                  </a:lnTo>
                  <a:lnTo>
                    <a:pt x="10439" y="31318"/>
                  </a:lnTo>
                  <a:lnTo>
                    <a:pt x="10439" y="20878"/>
                  </a:lnTo>
                  <a:lnTo>
                    <a:pt x="20866" y="20878"/>
                  </a:lnTo>
                  <a:lnTo>
                    <a:pt x="20866" y="10439"/>
                  </a:lnTo>
                  <a:close/>
                </a:path>
                <a:path w="636904" h="41910">
                  <a:moveTo>
                    <a:pt x="41732" y="20878"/>
                  </a:moveTo>
                  <a:lnTo>
                    <a:pt x="31292" y="20878"/>
                  </a:lnTo>
                  <a:lnTo>
                    <a:pt x="31292" y="31305"/>
                  </a:lnTo>
                  <a:lnTo>
                    <a:pt x="20866" y="31305"/>
                  </a:lnTo>
                  <a:lnTo>
                    <a:pt x="20866" y="41744"/>
                  </a:lnTo>
                  <a:lnTo>
                    <a:pt x="31292" y="41744"/>
                  </a:lnTo>
                  <a:lnTo>
                    <a:pt x="41732" y="41744"/>
                  </a:lnTo>
                  <a:lnTo>
                    <a:pt x="41732" y="31318"/>
                  </a:lnTo>
                  <a:lnTo>
                    <a:pt x="41732" y="20878"/>
                  </a:lnTo>
                  <a:close/>
                </a:path>
                <a:path w="636904" h="41910">
                  <a:moveTo>
                    <a:pt x="52171" y="10439"/>
                  </a:moveTo>
                  <a:lnTo>
                    <a:pt x="41732" y="10439"/>
                  </a:lnTo>
                  <a:lnTo>
                    <a:pt x="41732" y="20878"/>
                  </a:lnTo>
                  <a:lnTo>
                    <a:pt x="52171" y="20878"/>
                  </a:lnTo>
                  <a:lnTo>
                    <a:pt x="52171" y="10439"/>
                  </a:lnTo>
                  <a:close/>
                </a:path>
                <a:path w="636904" h="41910">
                  <a:moveTo>
                    <a:pt x="73037" y="10439"/>
                  </a:moveTo>
                  <a:lnTo>
                    <a:pt x="62598" y="10439"/>
                  </a:lnTo>
                  <a:lnTo>
                    <a:pt x="62598" y="20878"/>
                  </a:lnTo>
                  <a:lnTo>
                    <a:pt x="73037" y="20878"/>
                  </a:lnTo>
                  <a:lnTo>
                    <a:pt x="73037" y="10439"/>
                  </a:lnTo>
                  <a:close/>
                </a:path>
                <a:path w="636904" h="41910">
                  <a:moveTo>
                    <a:pt x="125222" y="20878"/>
                  </a:moveTo>
                  <a:lnTo>
                    <a:pt x="114782" y="20878"/>
                  </a:lnTo>
                  <a:lnTo>
                    <a:pt x="104343" y="20878"/>
                  </a:lnTo>
                  <a:lnTo>
                    <a:pt x="104343" y="10439"/>
                  </a:lnTo>
                  <a:lnTo>
                    <a:pt x="93916" y="10439"/>
                  </a:lnTo>
                  <a:lnTo>
                    <a:pt x="83477" y="10439"/>
                  </a:lnTo>
                  <a:lnTo>
                    <a:pt x="83477" y="20878"/>
                  </a:lnTo>
                  <a:lnTo>
                    <a:pt x="73037" y="20878"/>
                  </a:lnTo>
                  <a:lnTo>
                    <a:pt x="73037" y="31318"/>
                  </a:lnTo>
                  <a:lnTo>
                    <a:pt x="83477" y="31318"/>
                  </a:lnTo>
                  <a:lnTo>
                    <a:pt x="93903" y="31318"/>
                  </a:lnTo>
                  <a:lnTo>
                    <a:pt x="104343" y="31318"/>
                  </a:lnTo>
                  <a:lnTo>
                    <a:pt x="114782" y="31318"/>
                  </a:lnTo>
                  <a:lnTo>
                    <a:pt x="125222" y="31318"/>
                  </a:lnTo>
                  <a:lnTo>
                    <a:pt x="125222" y="20878"/>
                  </a:lnTo>
                  <a:close/>
                </a:path>
                <a:path w="636904" h="41910">
                  <a:moveTo>
                    <a:pt x="187820" y="10439"/>
                  </a:moveTo>
                  <a:lnTo>
                    <a:pt x="177393" y="10439"/>
                  </a:lnTo>
                  <a:lnTo>
                    <a:pt x="166954" y="10439"/>
                  </a:lnTo>
                  <a:lnTo>
                    <a:pt x="166954" y="20878"/>
                  </a:lnTo>
                  <a:lnTo>
                    <a:pt x="156514" y="20878"/>
                  </a:lnTo>
                  <a:lnTo>
                    <a:pt x="156514" y="10439"/>
                  </a:lnTo>
                  <a:lnTo>
                    <a:pt x="146075" y="10439"/>
                  </a:lnTo>
                  <a:lnTo>
                    <a:pt x="146075" y="20878"/>
                  </a:lnTo>
                  <a:lnTo>
                    <a:pt x="146075" y="31318"/>
                  </a:lnTo>
                  <a:lnTo>
                    <a:pt x="156514" y="31318"/>
                  </a:lnTo>
                  <a:lnTo>
                    <a:pt x="166954" y="31318"/>
                  </a:lnTo>
                  <a:lnTo>
                    <a:pt x="177393" y="31318"/>
                  </a:lnTo>
                  <a:lnTo>
                    <a:pt x="177393" y="20878"/>
                  </a:lnTo>
                  <a:lnTo>
                    <a:pt x="187820" y="20878"/>
                  </a:lnTo>
                  <a:lnTo>
                    <a:pt x="187820" y="10439"/>
                  </a:lnTo>
                  <a:close/>
                </a:path>
                <a:path w="636904" h="41910">
                  <a:moveTo>
                    <a:pt x="229565" y="10439"/>
                  </a:moveTo>
                  <a:lnTo>
                    <a:pt x="219125" y="10439"/>
                  </a:lnTo>
                  <a:lnTo>
                    <a:pt x="208686" y="10439"/>
                  </a:lnTo>
                  <a:lnTo>
                    <a:pt x="208686" y="20878"/>
                  </a:lnTo>
                  <a:lnTo>
                    <a:pt x="208686" y="31318"/>
                  </a:lnTo>
                  <a:lnTo>
                    <a:pt x="219125" y="31318"/>
                  </a:lnTo>
                  <a:lnTo>
                    <a:pt x="219125" y="20878"/>
                  </a:lnTo>
                  <a:lnTo>
                    <a:pt x="229565" y="20878"/>
                  </a:lnTo>
                  <a:lnTo>
                    <a:pt x="229565" y="10439"/>
                  </a:lnTo>
                  <a:close/>
                </a:path>
                <a:path w="636904" h="41910">
                  <a:moveTo>
                    <a:pt x="250431" y="10439"/>
                  </a:moveTo>
                  <a:lnTo>
                    <a:pt x="239991" y="10439"/>
                  </a:lnTo>
                  <a:lnTo>
                    <a:pt x="239991" y="20878"/>
                  </a:lnTo>
                  <a:lnTo>
                    <a:pt x="229565" y="20878"/>
                  </a:lnTo>
                  <a:lnTo>
                    <a:pt x="229565" y="31318"/>
                  </a:lnTo>
                  <a:lnTo>
                    <a:pt x="240004" y="31318"/>
                  </a:lnTo>
                  <a:lnTo>
                    <a:pt x="240004" y="20878"/>
                  </a:lnTo>
                  <a:lnTo>
                    <a:pt x="250431" y="20878"/>
                  </a:lnTo>
                  <a:lnTo>
                    <a:pt x="250431" y="10439"/>
                  </a:lnTo>
                  <a:close/>
                </a:path>
                <a:path w="636904" h="41910">
                  <a:moveTo>
                    <a:pt x="313042" y="10439"/>
                  </a:moveTo>
                  <a:lnTo>
                    <a:pt x="302602" y="10439"/>
                  </a:lnTo>
                  <a:lnTo>
                    <a:pt x="292176" y="10439"/>
                  </a:lnTo>
                  <a:lnTo>
                    <a:pt x="281736" y="10439"/>
                  </a:lnTo>
                  <a:lnTo>
                    <a:pt x="281736" y="20878"/>
                  </a:lnTo>
                  <a:lnTo>
                    <a:pt x="281736" y="31318"/>
                  </a:lnTo>
                  <a:lnTo>
                    <a:pt x="292176" y="31318"/>
                  </a:lnTo>
                  <a:lnTo>
                    <a:pt x="292176" y="20878"/>
                  </a:lnTo>
                  <a:lnTo>
                    <a:pt x="302602" y="20878"/>
                  </a:lnTo>
                  <a:lnTo>
                    <a:pt x="302602" y="31318"/>
                  </a:lnTo>
                  <a:lnTo>
                    <a:pt x="313042" y="31318"/>
                  </a:lnTo>
                  <a:lnTo>
                    <a:pt x="313042" y="20878"/>
                  </a:lnTo>
                  <a:lnTo>
                    <a:pt x="313042" y="10439"/>
                  </a:lnTo>
                  <a:close/>
                </a:path>
                <a:path w="636904" h="41910">
                  <a:moveTo>
                    <a:pt x="417385" y="20878"/>
                  </a:moveTo>
                  <a:lnTo>
                    <a:pt x="406958" y="20878"/>
                  </a:lnTo>
                  <a:lnTo>
                    <a:pt x="406958" y="10439"/>
                  </a:lnTo>
                  <a:lnTo>
                    <a:pt x="396519" y="10439"/>
                  </a:lnTo>
                  <a:lnTo>
                    <a:pt x="354774" y="10439"/>
                  </a:lnTo>
                  <a:lnTo>
                    <a:pt x="354774" y="20878"/>
                  </a:lnTo>
                  <a:lnTo>
                    <a:pt x="344347" y="20878"/>
                  </a:lnTo>
                  <a:lnTo>
                    <a:pt x="333908" y="20878"/>
                  </a:lnTo>
                  <a:lnTo>
                    <a:pt x="323469" y="20878"/>
                  </a:lnTo>
                  <a:lnTo>
                    <a:pt x="323469" y="31318"/>
                  </a:lnTo>
                  <a:lnTo>
                    <a:pt x="333908" y="31318"/>
                  </a:lnTo>
                  <a:lnTo>
                    <a:pt x="344347" y="31318"/>
                  </a:lnTo>
                  <a:lnTo>
                    <a:pt x="354787" y="31318"/>
                  </a:lnTo>
                  <a:lnTo>
                    <a:pt x="354787" y="20878"/>
                  </a:lnTo>
                  <a:lnTo>
                    <a:pt x="365213" y="20878"/>
                  </a:lnTo>
                  <a:lnTo>
                    <a:pt x="365213" y="31318"/>
                  </a:lnTo>
                  <a:lnTo>
                    <a:pt x="375640" y="31318"/>
                  </a:lnTo>
                  <a:lnTo>
                    <a:pt x="417385" y="31318"/>
                  </a:lnTo>
                  <a:lnTo>
                    <a:pt x="417385" y="20878"/>
                  </a:lnTo>
                  <a:close/>
                </a:path>
                <a:path w="636904" h="41910">
                  <a:moveTo>
                    <a:pt x="438264" y="10439"/>
                  </a:moveTo>
                  <a:lnTo>
                    <a:pt x="427824" y="10439"/>
                  </a:lnTo>
                  <a:lnTo>
                    <a:pt x="427824" y="20878"/>
                  </a:lnTo>
                  <a:lnTo>
                    <a:pt x="438264" y="20878"/>
                  </a:lnTo>
                  <a:lnTo>
                    <a:pt x="438264" y="10439"/>
                  </a:lnTo>
                  <a:close/>
                </a:path>
                <a:path w="636904" h="41910">
                  <a:moveTo>
                    <a:pt x="479996" y="20878"/>
                  </a:moveTo>
                  <a:lnTo>
                    <a:pt x="469569" y="20878"/>
                  </a:lnTo>
                  <a:lnTo>
                    <a:pt x="459130" y="20878"/>
                  </a:lnTo>
                  <a:lnTo>
                    <a:pt x="459130" y="10439"/>
                  </a:lnTo>
                  <a:lnTo>
                    <a:pt x="448691" y="10439"/>
                  </a:lnTo>
                  <a:lnTo>
                    <a:pt x="448691" y="20878"/>
                  </a:lnTo>
                  <a:lnTo>
                    <a:pt x="448691" y="31318"/>
                  </a:lnTo>
                  <a:lnTo>
                    <a:pt x="459130" y="31318"/>
                  </a:lnTo>
                  <a:lnTo>
                    <a:pt x="469557" y="31318"/>
                  </a:lnTo>
                  <a:lnTo>
                    <a:pt x="479996" y="31318"/>
                  </a:lnTo>
                  <a:lnTo>
                    <a:pt x="479996" y="20878"/>
                  </a:lnTo>
                  <a:close/>
                </a:path>
                <a:path w="636904" h="41910">
                  <a:moveTo>
                    <a:pt x="563473" y="10439"/>
                  </a:moveTo>
                  <a:lnTo>
                    <a:pt x="563473" y="10439"/>
                  </a:lnTo>
                  <a:lnTo>
                    <a:pt x="521728" y="10439"/>
                  </a:lnTo>
                  <a:lnTo>
                    <a:pt x="521728" y="20878"/>
                  </a:lnTo>
                  <a:lnTo>
                    <a:pt x="511302" y="20878"/>
                  </a:lnTo>
                  <a:lnTo>
                    <a:pt x="511302" y="10439"/>
                  </a:lnTo>
                  <a:lnTo>
                    <a:pt x="500862" y="10439"/>
                  </a:lnTo>
                  <a:lnTo>
                    <a:pt x="490423" y="10439"/>
                  </a:lnTo>
                  <a:lnTo>
                    <a:pt x="490423" y="20878"/>
                  </a:lnTo>
                  <a:lnTo>
                    <a:pt x="490423" y="31318"/>
                  </a:lnTo>
                  <a:lnTo>
                    <a:pt x="532168" y="31318"/>
                  </a:lnTo>
                  <a:lnTo>
                    <a:pt x="532168" y="20878"/>
                  </a:lnTo>
                  <a:lnTo>
                    <a:pt x="542607" y="20878"/>
                  </a:lnTo>
                  <a:lnTo>
                    <a:pt x="553034" y="20878"/>
                  </a:lnTo>
                  <a:lnTo>
                    <a:pt x="563473" y="20878"/>
                  </a:lnTo>
                  <a:lnTo>
                    <a:pt x="563473" y="10439"/>
                  </a:lnTo>
                  <a:close/>
                </a:path>
                <a:path w="636904" h="41910">
                  <a:moveTo>
                    <a:pt x="626071" y="0"/>
                  </a:moveTo>
                  <a:lnTo>
                    <a:pt x="626071" y="0"/>
                  </a:lnTo>
                  <a:lnTo>
                    <a:pt x="584339" y="0"/>
                  </a:lnTo>
                  <a:lnTo>
                    <a:pt x="584339" y="10439"/>
                  </a:lnTo>
                  <a:lnTo>
                    <a:pt x="573913" y="10439"/>
                  </a:lnTo>
                  <a:lnTo>
                    <a:pt x="573913" y="20878"/>
                  </a:lnTo>
                  <a:lnTo>
                    <a:pt x="563473" y="20878"/>
                  </a:lnTo>
                  <a:lnTo>
                    <a:pt x="563473" y="31318"/>
                  </a:lnTo>
                  <a:lnTo>
                    <a:pt x="573913" y="31318"/>
                  </a:lnTo>
                  <a:lnTo>
                    <a:pt x="584339" y="31318"/>
                  </a:lnTo>
                  <a:lnTo>
                    <a:pt x="594779" y="31318"/>
                  </a:lnTo>
                  <a:lnTo>
                    <a:pt x="594779" y="20878"/>
                  </a:lnTo>
                  <a:lnTo>
                    <a:pt x="605193" y="20878"/>
                  </a:lnTo>
                  <a:lnTo>
                    <a:pt x="615632" y="20878"/>
                  </a:lnTo>
                  <a:lnTo>
                    <a:pt x="626071" y="20878"/>
                  </a:lnTo>
                  <a:lnTo>
                    <a:pt x="626071" y="10439"/>
                  </a:lnTo>
                  <a:lnTo>
                    <a:pt x="626071" y="0"/>
                  </a:lnTo>
                  <a:close/>
                </a:path>
                <a:path w="636904" h="41910">
                  <a:moveTo>
                    <a:pt x="636524" y="20878"/>
                  </a:moveTo>
                  <a:lnTo>
                    <a:pt x="626071" y="20878"/>
                  </a:lnTo>
                  <a:lnTo>
                    <a:pt x="626071" y="31318"/>
                  </a:lnTo>
                  <a:lnTo>
                    <a:pt x="636524" y="31318"/>
                  </a:lnTo>
                  <a:lnTo>
                    <a:pt x="636524" y="2087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5952960" y="4745621"/>
              <a:ext cx="636905" cy="31750"/>
            </a:xfrm>
            <a:custGeom>
              <a:avLst/>
              <a:gdLst/>
              <a:ahLst/>
              <a:cxnLst/>
              <a:rect l="l" t="t" r="r" b="b"/>
              <a:pathLst>
                <a:path w="636904" h="31750">
                  <a:moveTo>
                    <a:pt x="104343" y="10439"/>
                  </a:moveTo>
                  <a:lnTo>
                    <a:pt x="93916" y="10439"/>
                  </a:lnTo>
                  <a:lnTo>
                    <a:pt x="93916" y="0"/>
                  </a:lnTo>
                  <a:lnTo>
                    <a:pt x="83477" y="0"/>
                  </a:lnTo>
                  <a:lnTo>
                    <a:pt x="31292" y="0"/>
                  </a:lnTo>
                  <a:lnTo>
                    <a:pt x="31292" y="10439"/>
                  </a:lnTo>
                  <a:lnTo>
                    <a:pt x="20866" y="10439"/>
                  </a:lnTo>
                  <a:lnTo>
                    <a:pt x="10439" y="10439"/>
                  </a:lnTo>
                  <a:lnTo>
                    <a:pt x="0" y="10439"/>
                  </a:lnTo>
                  <a:lnTo>
                    <a:pt x="0" y="20878"/>
                  </a:lnTo>
                  <a:lnTo>
                    <a:pt x="0" y="31318"/>
                  </a:lnTo>
                  <a:lnTo>
                    <a:pt x="10426" y="31318"/>
                  </a:lnTo>
                  <a:lnTo>
                    <a:pt x="20866" y="31318"/>
                  </a:lnTo>
                  <a:lnTo>
                    <a:pt x="31292" y="31318"/>
                  </a:lnTo>
                  <a:lnTo>
                    <a:pt x="41732" y="31318"/>
                  </a:lnTo>
                  <a:lnTo>
                    <a:pt x="41732" y="20878"/>
                  </a:lnTo>
                  <a:lnTo>
                    <a:pt x="31305" y="20878"/>
                  </a:lnTo>
                  <a:lnTo>
                    <a:pt x="31305" y="10439"/>
                  </a:lnTo>
                  <a:lnTo>
                    <a:pt x="41732" y="10439"/>
                  </a:lnTo>
                  <a:lnTo>
                    <a:pt x="41732" y="20878"/>
                  </a:lnTo>
                  <a:lnTo>
                    <a:pt x="52171" y="20878"/>
                  </a:lnTo>
                  <a:lnTo>
                    <a:pt x="52171" y="10439"/>
                  </a:lnTo>
                  <a:lnTo>
                    <a:pt x="62598" y="10439"/>
                  </a:lnTo>
                  <a:lnTo>
                    <a:pt x="73037" y="10439"/>
                  </a:lnTo>
                  <a:lnTo>
                    <a:pt x="83477" y="10439"/>
                  </a:lnTo>
                  <a:lnTo>
                    <a:pt x="93903" y="10439"/>
                  </a:lnTo>
                  <a:lnTo>
                    <a:pt x="93903" y="20878"/>
                  </a:lnTo>
                  <a:lnTo>
                    <a:pt x="83477" y="20878"/>
                  </a:lnTo>
                  <a:lnTo>
                    <a:pt x="73037" y="20878"/>
                  </a:lnTo>
                  <a:lnTo>
                    <a:pt x="62598" y="20878"/>
                  </a:lnTo>
                  <a:lnTo>
                    <a:pt x="62598" y="31318"/>
                  </a:lnTo>
                  <a:lnTo>
                    <a:pt x="73037" y="31318"/>
                  </a:lnTo>
                  <a:lnTo>
                    <a:pt x="83477" y="31318"/>
                  </a:lnTo>
                  <a:lnTo>
                    <a:pt x="93916" y="31318"/>
                  </a:lnTo>
                  <a:lnTo>
                    <a:pt x="93916" y="20878"/>
                  </a:lnTo>
                  <a:lnTo>
                    <a:pt x="104343" y="20878"/>
                  </a:lnTo>
                  <a:lnTo>
                    <a:pt x="104343" y="10439"/>
                  </a:lnTo>
                  <a:close/>
                </a:path>
                <a:path w="636904" h="31750">
                  <a:moveTo>
                    <a:pt x="146088" y="20878"/>
                  </a:moveTo>
                  <a:lnTo>
                    <a:pt x="135648" y="20878"/>
                  </a:lnTo>
                  <a:lnTo>
                    <a:pt x="135648" y="31318"/>
                  </a:lnTo>
                  <a:lnTo>
                    <a:pt x="146088" y="31318"/>
                  </a:lnTo>
                  <a:lnTo>
                    <a:pt x="146088" y="20878"/>
                  </a:lnTo>
                  <a:close/>
                </a:path>
                <a:path w="636904" h="31750">
                  <a:moveTo>
                    <a:pt x="146088" y="0"/>
                  </a:moveTo>
                  <a:lnTo>
                    <a:pt x="135648" y="0"/>
                  </a:lnTo>
                  <a:lnTo>
                    <a:pt x="125209" y="0"/>
                  </a:lnTo>
                  <a:lnTo>
                    <a:pt x="125209" y="10439"/>
                  </a:lnTo>
                  <a:lnTo>
                    <a:pt x="135648" y="10439"/>
                  </a:lnTo>
                  <a:lnTo>
                    <a:pt x="146088" y="10439"/>
                  </a:lnTo>
                  <a:lnTo>
                    <a:pt x="146088" y="0"/>
                  </a:lnTo>
                  <a:close/>
                </a:path>
                <a:path w="636904" h="31750">
                  <a:moveTo>
                    <a:pt x="166954" y="0"/>
                  </a:moveTo>
                  <a:lnTo>
                    <a:pt x="156514" y="0"/>
                  </a:lnTo>
                  <a:lnTo>
                    <a:pt x="156514" y="10439"/>
                  </a:lnTo>
                  <a:lnTo>
                    <a:pt x="166954" y="10439"/>
                  </a:lnTo>
                  <a:lnTo>
                    <a:pt x="166954" y="0"/>
                  </a:lnTo>
                  <a:close/>
                </a:path>
                <a:path w="636904" h="31750">
                  <a:moveTo>
                    <a:pt x="198259" y="0"/>
                  </a:moveTo>
                  <a:lnTo>
                    <a:pt x="187820" y="0"/>
                  </a:lnTo>
                  <a:lnTo>
                    <a:pt x="187820" y="10439"/>
                  </a:lnTo>
                  <a:lnTo>
                    <a:pt x="177380" y="10439"/>
                  </a:lnTo>
                  <a:lnTo>
                    <a:pt x="177380" y="20878"/>
                  </a:lnTo>
                  <a:lnTo>
                    <a:pt x="166954" y="20878"/>
                  </a:lnTo>
                  <a:lnTo>
                    <a:pt x="166954" y="31318"/>
                  </a:lnTo>
                  <a:lnTo>
                    <a:pt x="177380" y="31318"/>
                  </a:lnTo>
                  <a:lnTo>
                    <a:pt x="187820" y="31318"/>
                  </a:lnTo>
                  <a:lnTo>
                    <a:pt x="187820" y="20878"/>
                  </a:lnTo>
                  <a:lnTo>
                    <a:pt x="198259" y="20878"/>
                  </a:lnTo>
                  <a:lnTo>
                    <a:pt x="198259" y="10439"/>
                  </a:lnTo>
                  <a:lnTo>
                    <a:pt x="198259" y="0"/>
                  </a:lnTo>
                  <a:close/>
                </a:path>
                <a:path w="636904" h="31750">
                  <a:moveTo>
                    <a:pt x="229565" y="0"/>
                  </a:moveTo>
                  <a:lnTo>
                    <a:pt x="219125" y="0"/>
                  </a:lnTo>
                  <a:lnTo>
                    <a:pt x="219125" y="10439"/>
                  </a:lnTo>
                  <a:lnTo>
                    <a:pt x="208686" y="10439"/>
                  </a:lnTo>
                  <a:lnTo>
                    <a:pt x="208686" y="20878"/>
                  </a:lnTo>
                  <a:lnTo>
                    <a:pt x="198259" y="20878"/>
                  </a:lnTo>
                  <a:lnTo>
                    <a:pt x="198259" y="31318"/>
                  </a:lnTo>
                  <a:lnTo>
                    <a:pt x="208699" y="31318"/>
                  </a:lnTo>
                  <a:lnTo>
                    <a:pt x="208699" y="20878"/>
                  </a:lnTo>
                  <a:lnTo>
                    <a:pt x="219125" y="20878"/>
                  </a:lnTo>
                  <a:lnTo>
                    <a:pt x="229565" y="20878"/>
                  </a:lnTo>
                  <a:lnTo>
                    <a:pt x="229565" y="10439"/>
                  </a:lnTo>
                  <a:lnTo>
                    <a:pt x="229565" y="0"/>
                  </a:lnTo>
                  <a:close/>
                </a:path>
                <a:path w="636904" h="31750">
                  <a:moveTo>
                    <a:pt x="313042" y="10439"/>
                  </a:moveTo>
                  <a:lnTo>
                    <a:pt x="313042" y="10439"/>
                  </a:lnTo>
                  <a:lnTo>
                    <a:pt x="271297" y="10439"/>
                  </a:lnTo>
                  <a:lnTo>
                    <a:pt x="271297" y="20878"/>
                  </a:lnTo>
                  <a:lnTo>
                    <a:pt x="260870" y="20878"/>
                  </a:lnTo>
                  <a:lnTo>
                    <a:pt x="260870" y="10439"/>
                  </a:lnTo>
                  <a:lnTo>
                    <a:pt x="250431" y="10439"/>
                  </a:lnTo>
                  <a:lnTo>
                    <a:pt x="250431" y="0"/>
                  </a:lnTo>
                  <a:lnTo>
                    <a:pt x="239991" y="0"/>
                  </a:lnTo>
                  <a:lnTo>
                    <a:pt x="239991" y="10439"/>
                  </a:lnTo>
                  <a:lnTo>
                    <a:pt x="239991" y="20878"/>
                  </a:lnTo>
                  <a:lnTo>
                    <a:pt x="229565" y="20878"/>
                  </a:lnTo>
                  <a:lnTo>
                    <a:pt x="229565" y="31318"/>
                  </a:lnTo>
                  <a:lnTo>
                    <a:pt x="240004" y="31318"/>
                  </a:lnTo>
                  <a:lnTo>
                    <a:pt x="240004" y="20878"/>
                  </a:lnTo>
                  <a:lnTo>
                    <a:pt x="250431" y="20878"/>
                  </a:lnTo>
                  <a:lnTo>
                    <a:pt x="250431" y="31318"/>
                  </a:lnTo>
                  <a:lnTo>
                    <a:pt x="260858" y="31318"/>
                  </a:lnTo>
                  <a:lnTo>
                    <a:pt x="271297" y="31318"/>
                  </a:lnTo>
                  <a:lnTo>
                    <a:pt x="281736" y="31318"/>
                  </a:lnTo>
                  <a:lnTo>
                    <a:pt x="281736" y="20878"/>
                  </a:lnTo>
                  <a:lnTo>
                    <a:pt x="292163" y="20878"/>
                  </a:lnTo>
                  <a:lnTo>
                    <a:pt x="292163" y="31318"/>
                  </a:lnTo>
                  <a:lnTo>
                    <a:pt x="302602" y="31318"/>
                  </a:lnTo>
                  <a:lnTo>
                    <a:pt x="302602" y="20878"/>
                  </a:lnTo>
                  <a:lnTo>
                    <a:pt x="313042" y="20878"/>
                  </a:lnTo>
                  <a:lnTo>
                    <a:pt x="313042" y="10439"/>
                  </a:lnTo>
                  <a:close/>
                </a:path>
                <a:path w="636904" h="31750">
                  <a:moveTo>
                    <a:pt x="344347" y="10439"/>
                  </a:moveTo>
                  <a:lnTo>
                    <a:pt x="333908" y="10439"/>
                  </a:lnTo>
                  <a:lnTo>
                    <a:pt x="333908" y="0"/>
                  </a:lnTo>
                  <a:lnTo>
                    <a:pt x="323469" y="0"/>
                  </a:lnTo>
                  <a:lnTo>
                    <a:pt x="323469" y="10439"/>
                  </a:lnTo>
                  <a:lnTo>
                    <a:pt x="323469" y="20878"/>
                  </a:lnTo>
                  <a:lnTo>
                    <a:pt x="333908" y="20878"/>
                  </a:lnTo>
                  <a:lnTo>
                    <a:pt x="344347" y="20878"/>
                  </a:lnTo>
                  <a:lnTo>
                    <a:pt x="344347" y="10439"/>
                  </a:lnTo>
                  <a:close/>
                </a:path>
                <a:path w="636904" h="31750">
                  <a:moveTo>
                    <a:pt x="365213" y="10439"/>
                  </a:moveTo>
                  <a:lnTo>
                    <a:pt x="354787" y="10439"/>
                  </a:lnTo>
                  <a:lnTo>
                    <a:pt x="354787" y="0"/>
                  </a:lnTo>
                  <a:lnTo>
                    <a:pt x="344347" y="0"/>
                  </a:lnTo>
                  <a:lnTo>
                    <a:pt x="344347" y="10439"/>
                  </a:lnTo>
                  <a:lnTo>
                    <a:pt x="354774" y="10439"/>
                  </a:lnTo>
                  <a:lnTo>
                    <a:pt x="354774" y="20878"/>
                  </a:lnTo>
                  <a:lnTo>
                    <a:pt x="365213" y="20878"/>
                  </a:lnTo>
                  <a:lnTo>
                    <a:pt x="365213" y="10439"/>
                  </a:lnTo>
                  <a:close/>
                </a:path>
                <a:path w="636904" h="31750">
                  <a:moveTo>
                    <a:pt x="406958" y="0"/>
                  </a:moveTo>
                  <a:lnTo>
                    <a:pt x="396519" y="0"/>
                  </a:lnTo>
                  <a:lnTo>
                    <a:pt x="396519" y="10439"/>
                  </a:lnTo>
                  <a:lnTo>
                    <a:pt x="406958" y="10439"/>
                  </a:lnTo>
                  <a:lnTo>
                    <a:pt x="406958" y="0"/>
                  </a:lnTo>
                  <a:close/>
                </a:path>
                <a:path w="636904" h="31750">
                  <a:moveTo>
                    <a:pt x="448691" y="0"/>
                  </a:moveTo>
                  <a:lnTo>
                    <a:pt x="438264" y="0"/>
                  </a:lnTo>
                  <a:lnTo>
                    <a:pt x="427824" y="0"/>
                  </a:lnTo>
                  <a:lnTo>
                    <a:pt x="417385" y="0"/>
                  </a:lnTo>
                  <a:lnTo>
                    <a:pt x="417385" y="10439"/>
                  </a:lnTo>
                  <a:lnTo>
                    <a:pt x="417385" y="20878"/>
                  </a:lnTo>
                  <a:lnTo>
                    <a:pt x="427824" y="20878"/>
                  </a:lnTo>
                  <a:lnTo>
                    <a:pt x="438251" y="20878"/>
                  </a:lnTo>
                  <a:lnTo>
                    <a:pt x="448691" y="20878"/>
                  </a:lnTo>
                  <a:lnTo>
                    <a:pt x="448691" y="10439"/>
                  </a:lnTo>
                  <a:lnTo>
                    <a:pt x="448691" y="0"/>
                  </a:lnTo>
                  <a:close/>
                </a:path>
                <a:path w="636904" h="31750">
                  <a:moveTo>
                    <a:pt x="479996" y="0"/>
                  </a:moveTo>
                  <a:lnTo>
                    <a:pt x="469569" y="0"/>
                  </a:lnTo>
                  <a:lnTo>
                    <a:pt x="459130" y="0"/>
                  </a:lnTo>
                  <a:lnTo>
                    <a:pt x="459130" y="10439"/>
                  </a:lnTo>
                  <a:lnTo>
                    <a:pt x="459130" y="20878"/>
                  </a:lnTo>
                  <a:lnTo>
                    <a:pt x="469557" y="20878"/>
                  </a:lnTo>
                  <a:lnTo>
                    <a:pt x="479996" y="20878"/>
                  </a:lnTo>
                  <a:lnTo>
                    <a:pt x="479996" y="10439"/>
                  </a:lnTo>
                  <a:lnTo>
                    <a:pt x="479996" y="0"/>
                  </a:lnTo>
                  <a:close/>
                </a:path>
                <a:path w="636904" h="31750">
                  <a:moveTo>
                    <a:pt x="500862" y="0"/>
                  </a:moveTo>
                  <a:lnTo>
                    <a:pt x="490423" y="0"/>
                  </a:lnTo>
                  <a:lnTo>
                    <a:pt x="490423" y="10439"/>
                  </a:lnTo>
                  <a:lnTo>
                    <a:pt x="490423" y="20878"/>
                  </a:lnTo>
                  <a:lnTo>
                    <a:pt x="500862" y="20878"/>
                  </a:lnTo>
                  <a:lnTo>
                    <a:pt x="500862" y="10439"/>
                  </a:lnTo>
                  <a:lnTo>
                    <a:pt x="500862" y="0"/>
                  </a:lnTo>
                  <a:close/>
                </a:path>
                <a:path w="636904" h="31750">
                  <a:moveTo>
                    <a:pt x="532168" y="0"/>
                  </a:moveTo>
                  <a:lnTo>
                    <a:pt x="521741" y="0"/>
                  </a:lnTo>
                  <a:lnTo>
                    <a:pt x="511302" y="0"/>
                  </a:lnTo>
                  <a:lnTo>
                    <a:pt x="511302" y="10439"/>
                  </a:lnTo>
                  <a:lnTo>
                    <a:pt x="521728" y="10439"/>
                  </a:lnTo>
                  <a:lnTo>
                    <a:pt x="521728" y="20878"/>
                  </a:lnTo>
                  <a:lnTo>
                    <a:pt x="532168" y="20878"/>
                  </a:lnTo>
                  <a:lnTo>
                    <a:pt x="532168" y="10439"/>
                  </a:lnTo>
                  <a:lnTo>
                    <a:pt x="532168" y="0"/>
                  </a:lnTo>
                  <a:close/>
                </a:path>
                <a:path w="636904" h="31750">
                  <a:moveTo>
                    <a:pt x="553046" y="10439"/>
                  </a:moveTo>
                  <a:lnTo>
                    <a:pt x="542607" y="10439"/>
                  </a:lnTo>
                  <a:lnTo>
                    <a:pt x="542607" y="20878"/>
                  </a:lnTo>
                  <a:lnTo>
                    <a:pt x="553046" y="20878"/>
                  </a:lnTo>
                  <a:lnTo>
                    <a:pt x="553046" y="10439"/>
                  </a:lnTo>
                  <a:close/>
                </a:path>
                <a:path w="636904" h="31750">
                  <a:moveTo>
                    <a:pt x="594779" y="0"/>
                  </a:moveTo>
                  <a:lnTo>
                    <a:pt x="584339" y="0"/>
                  </a:lnTo>
                  <a:lnTo>
                    <a:pt x="584339" y="10439"/>
                  </a:lnTo>
                  <a:lnTo>
                    <a:pt x="573913" y="10439"/>
                  </a:lnTo>
                  <a:lnTo>
                    <a:pt x="573913" y="20878"/>
                  </a:lnTo>
                  <a:lnTo>
                    <a:pt x="584339" y="20878"/>
                  </a:lnTo>
                  <a:lnTo>
                    <a:pt x="594779" y="20878"/>
                  </a:lnTo>
                  <a:lnTo>
                    <a:pt x="594779" y="10439"/>
                  </a:lnTo>
                  <a:lnTo>
                    <a:pt x="594779" y="0"/>
                  </a:lnTo>
                  <a:close/>
                </a:path>
                <a:path w="636904" h="31750">
                  <a:moveTo>
                    <a:pt x="636524" y="10439"/>
                  </a:moveTo>
                  <a:lnTo>
                    <a:pt x="626071" y="10439"/>
                  </a:lnTo>
                  <a:lnTo>
                    <a:pt x="626071" y="0"/>
                  </a:lnTo>
                  <a:lnTo>
                    <a:pt x="615632" y="0"/>
                  </a:lnTo>
                  <a:lnTo>
                    <a:pt x="615632" y="10439"/>
                  </a:lnTo>
                  <a:lnTo>
                    <a:pt x="615632" y="20878"/>
                  </a:lnTo>
                  <a:lnTo>
                    <a:pt x="626071" y="20878"/>
                  </a:lnTo>
                  <a:lnTo>
                    <a:pt x="636524" y="20878"/>
                  </a:lnTo>
                  <a:lnTo>
                    <a:pt x="636524" y="1043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5952960" y="4766500"/>
              <a:ext cx="636905" cy="31750"/>
            </a:xfrm>
            <a:custGeom>
              <a:avLst/>
              <a:gdLst/>
              <a:ahLst/>
              <a:cxnLst/>
              <a:rect l="l" t="t" r="r" b="b"/>
              <a:pathLst>
                <a:path w="636904" h="31750">
                  <a:moveTo>
                    <a:pt x="73037" y="20866"/>
                  </a:moveTo>
                  <a:lnTo>
                    <a:pt x="73037" y="20866"/>
                  </a:lnTo>
                  <a:lnTo>
                    <a:pt x="0" y="20866"/>
                  </a:lnTo>
                  <a:lnTo>
                    <a:pt x="0" y="31305"/>
                  </a:lnTo>
                  <a:lnTo>
                    <a:pt x="73037" y="31305"/>
                  </a:lnTo>
                  <a:lnTo>
                    <a:pt x="73037" y="20866"/>
                  </a:lnTo>
                  <a:close/>
                </a:path>
                <a:path w="636904" h="31750">
                  <a:moveTo>
                    <a:pt x="104343" y="20866"/>
                  </a:moveTo>
                  <a:lnTo>
                    <a:pt x="93916" y="20866"/>
                  </a:lnTo>
                  <a:lnTo>
                    <a:pt x="93916" y="10426"/>
                  </a:lnTo>
                  <a:lnTo>
                    <a:pt x="83477" y="10426"/>
                  </a:lnTo>
                  <a:lnTo>
                    <a:pt x="83477" y="20866"/>
                  </a:lnTo>
                  <a:lnTo>
                    <a:pt x="83477" y="31305"/>
                  </a:lnTo>
                  <a:lnTo>
                    <a:pt x="93903" y="31305"/>
                  </a:lnTo>
                  <a:lnTo>
                    <a:pt x="104343" y="31305"/>
                  </a:lnTo>
                  <a:lnTo>
                    <a:pt x="104343" y="20866"/>
                  </a:lnTo>
                  <a:close/>
                </a:path>
                <a:path w="636904" h="31750">
                  <a:moveTo>
                    <a:pt x="146088" y="10426"/>
                  </a:moveTo>
                  <a:lnTo>
                    <a:pt x="146088" y="10426"/>
                  </a:lnTo>
                  <a:lnTo>
                    <a:pt x="104343" y="10426"/>
                  </a:lnTo>
                  <a:lnTo>
                    <a:pt x="104343" y="20866"/>
                  </a:lnTo>
                  <a:lnTo>
                    <a:pt x="114782" y="20866"/>
                  </a:lnTo>
                  <a:lnTo>
                    <a:pt x="125209" y="20866"/>
                  </a:lnTo>
                  <a:lnTo>
                    <a:pt x="135648" y="20866"/>
                  </a:lnTo>
                  <a:lnTo>
                    <a:pt x="135648" y="31305"/>
                  </a:lnTo>
                  <a:lnTo>
                    <a:pt x="146088" y="31305"/>
                  </a:lnTo>
                  <a:lnTo>
                    <a:pt x="146088" y="20866"/>
                  </a:lnTo>
                  <a:lnTo>
                    <a:pt x="146088" y="10426"/>
                  </a:lnTo>
                  <a:close/>
                </a:path>
                <a:path w="636904" h="31750">
                  <a:moveTo>
                    <a:pt x="187820" y="10426"/>
                  </a:moveTo>
                  <a:lnTo>
                    <a:pt x="177393" y="10426"/>
                  </a:lnTo>
                  <a:lnTo>
                    <a:pt x="166954" y="10426"/>
                  </a:lnTo>
                  <a:lnTo>
                    <a:pt x="156514" y="10426"/>
                  </a:lnTo>
                  <a:lnTo>
                    <a:pt x="156514" y="20866"/>
                  </a:lnTo>
                  <a:lnTo>
                    <a:pt x="166954" y="20866"/>
                  </a:lnTo>
                  <a:lnTo>
                    <a:pt x="177380" y="20866"/>
                  </a:lnTo>
                  <a:lnTo>
                    <a:pt x="177380" y="31305"/>
                  </a:lnTo>
                  <a:lnTo>
                    <a:pt x="187820" y="31305"/>
                  </a:lnTo>
                  <a:lnTo>
                    <a:pt x="187820" y="20866"/>
                  </a:lnTo>
                  <a:lnTo>
                    <a:pt x="187820" y="10426"/>
                  </a:lnTo>
                  <a:close/>
                </a:path>
                <a:path w="636904" h="31750">
                  <a:moveTo>
                    <a:pt x="250431" y="20866"/>
                  </a:moveTo>
                  <a:lnTo>
                    <a:pt x="240004" y="20866"/>
                  </a:lnTo>
                  <a:lnTo>
                    <a:pt x="240004" y="10426"/>
                  </a:lnTo>
                  <a:lnTo>
                    <a:pt x="229565" y="10426"/>
                  </a:lnTo>
                  <a:lnTo>
                    <a:pt x="229565" y="20866"/>
                  </a:lnTo>
                  <a:lnTo>
                    <a:pt x="219125" y="20866"/>
                  </a:lnTo>
                  <a:lnTo>
                    <a:pt x="219125" y="10426"/>
                  </a:lnTo>
                  <a:lnTo>
                    <a:pt x="208686" y="10426"/>
                  </a:lnTo>
                  <a:lnTo>
                    <a:pt x="208686" y="20866"/>
                  </a:lnTo>
                  <a:lnTo>
                    <a:pt x="198259" y="20866"/>
                  </a:lnTo>
                  <a:lnTo>
                    <a:pt x="198259" y="31305"/>
                  </a:lnTo>
                  <a:lnTo>
                    <a:pt x="250431" y="31305"/>
                  </a:lnTo>
                  <a:lnTo>
                    <a:pt x="250431" y="20866"/>
                  </a:lnTo>
                  <a:close/>
                </a:path>
                <a:path w="636904" h="31750">
                  <a:moveTo>
                    <a:pt x="271297" y="20866"/>
                  </a:moveTo>
                  <a:lnTo>
                    <a:pt x="260858" y="20866"/>
                  </a:lnTo>
                  <a:lnTo>
                    <a:pt x="260858" y="31305"/>
                  </a:lnTo>
                  <a:lnTo>
                    <a:pt x="271297" y="31305"/>
                  </a:lnTo>
                  <a:lnTo>
                    <a:pt x="271297" y="20866"/>
                  </a:lnTo>
                  <a:close/>
                </a:path>
                <a:path w="636904" h="31750">
                  <a:moveTo>
                    <a:pt x="281736" y="10426"/>
                  </a:moveTo>
                  <a:lnTo>
                    <a:pt x="271297" y="10426"/>
                  </a:lnTo>
                  <a:lnTo>
                    <a:pt x="271297" y="20866"/>
                  </a:lnTo>
                  <a:lnTo>
                    <a:pt x="281736" y="20866"/>
                  </a:lnTo>
                  <a:lnTo>
                    <a:pt x="281736" y="10426"/>
                  </a:lnTo>
                  <a:close/>
                </a:path>
                <a:path w="636904" h="31750">
                  <a:moveTo>
                    <a:pt x="323481" y="20866"/>
                  </a:moveTo>
                  <a:lnTo>
                    <a:pt x="313042" y="20866"/>
                  </a:lnTo>
                  <a:lnTo>
                    <a:pt x="313042" y="31305"/>
                  </a:lnTo>
                  <a:lnTo>
                    <a:pt x="323481" y="31305"/>
                  </a:lnTo>
                  <a:lnTo>
                    <a:pt x="323481" y="20866"/>
                  </a:lnTo>
                  <a:close/>
                </a:path>
                <a:path w="636904" h="31750">
                  <a:moveTo>
                    <a:pt x="386080" y="20866"/>
                  </a:moveTo>
                  <a:lnTo>
                    <a:pt x="375653" y="20866"/>
                  </a:lnTo>
                  <a:lnTo>
                    <a:pt x="365213" y="20866"/>
                  </a:lnTo>
                  <a:lnTo>
                    <a:pt x="365213" y="10439"/>
                  </a:lnTo>
                  <a:lnTo>
                    <a:pt x="375653" y="10439"/>
                  </a:lnTo>
                  <a:lnTo>
                    <a:pt x="375653" y="0"/>
                  </a:lnTo>
                  <a:lnTo>
                    <a:pt x="365213" y="0"/>
                  </a:lnTo>
                  <a:lnTo>
                    <a:pt x="365213" y="10426"/>
                  </a:lnTo>
                  <a:lnTo>
                    <a:pt x="354787" y="10426"/>
                  </a:lnTo>
                  <a:lnTo>
                    <a:pt x="354787" y="0"/>
                  </a:lnTo>
                  <a:lnTo>
                    <a:pt x="344347" y="0"/>
                  </a:lnTo>
                  <a:lnTo>
                    <a:pt x="333908" y="0"/>
                  </a:lnTo>
                  <a:lnTo>
                    <a:pt x="292163" y="0"/>
                  </a:lnTo>
                  <a:lnTo>
                    <a:pt x="292163" y="10426"/>
                  </a:lnTo>
                  <a:lnTo>
                    <a:pt x="292163" y="20866"/>
                  </a:lnTo>
                  <a:lnTo>
                    <a:pt x="292163" y="31305"/>
                  </a:lnTo>
                  <a:lnTo>
                    <a:pt x="302602" y="31305"/>
                  </a:lnTo>
                  <a:lnTo>
                    <a:pt x="302602" y="20866"/>
                  </a:lnTo>
                  <a:lnTo>
                    <a:pt x="302602" y="10439"/>
                  </a:lnTo>
                  <a:lnTo>
                    <a:pt x="313042" y="10439"/>
                  </a:lnTo>
                  <a:lnTo>
                    <a:pt x="323469" y="10439"/>
                  </a:lnTo>
                  <a:lnTo>
                    <a:pt x="333908" y="10439"/>
                  </a:lnTo>
                  <a:lnTo>
                    <a:pt x="333908" y="20866"/>
                  </a:lnTo>
                  <a:lnTo>
                    <a:pt x="333908" y="31305"/>
                  </a:lnTo>
                  <a:lnTo>
                    <a:pt x="344347" y="31305"/>
                  </a:lnTo>
                  <a:lnTo>
                    <a:pt x="354774" y="31305"/>
                  </a:lnTo>
                  <a:lnTo>
                    <a:pt x="386080" y="31305"/>
                  </a:lnTo>
                  <a:lnTo>
                    <a:pt x="386080" y="20866"/>
                  </a:lnTo>
                  <a:close/>
                </a:path>
                <a:path w="636904" h="31750">
                  <a:moveTo>
                    <a:pt x="417385" y="20866"/>
                  </a:moveTo>
                  <a:lnTo>
                    <a:pt x="406958" y="20866"/>
                  </a:lnTo>
                  <a:lnTo>
                    <a:pt x="396519" y="20866"/>
                  </a:lnTo>
                  <a:lnTo>
                    <a:pt x="396519" y="31305"/>
                  </a:lnTo>
                  <a:lnTo>
                    <a:pt x="406946" y="31305"/>
                  </a:lnTo>
                  <a:lnTo>
                    <a:pt x="417385" y="31305"/>
                  </a:lnTo>
                  <a:lnTo>
                    <a:pt x="417385" y="20866"/>
                  </a:lnTo>
                  <a:close/>
                </a:path>
                <a:path w="636904" h="31750">
                  <a:moveTo>
                    <a:pt x="438264" y="0"/>
                  </a:moveTo>
                  <a:lnTo>
                    <a:pt x="427824" y="0"/>
                  </a:lnTo>
                  <a:lnTo>
                    <a:pt x="427824" y="10426"/>
                  </a:lnTo>
                  <a:lnTo>
                    <a:pt x="417385" y="10426"/>
                  </a:lnTo>
                  <a:lnTo>
                    <a:pt x="417385" y="0"/>
                  </a:lnTo>
                  <a:lnTo>
                    <a:pt x="406958" y="0"/>
                  </a:lnTo>
                  <a:lnTo>
                    <a:pt x="396519" y="0"/>
                  </a:lnTo>
                  <a:lnTo>
                    <a:pt x="386080" y="0"/>
                  </a:lnTo>
                  <a:lnTo>
                    <a:pt x="386080" y="10439"/>
                  </a:lnTo>
                  <a:lnTo>
                    <a:pt x="396519" y="10439"/>
                  </a:lnTo>
                  <a:lnTo>
                    <a:pt x="406946" y="10439"/>
                  </a:lnTo>
                  <a:lnTo>
                    <a:pt x="417385" y="10439"/>
                  </a:lnTo>
                  <a:lnTo>
                    <a:pt x="417385" y="20866"/>
                  </a:lnTo>
                  <a:lnTo>
                    <a:pt x="427824" y="20866"/>
                  </a:lnTo>
                  <a:lnTo>
                    <a:pt x="438264" y="20866"/>
                  </a:lnTo>
                  <a:lnTo>
                    <a:pt x="438264" y="10439"/>
                  </a:lnTo>
                  <a:lnTo>
                    <a:pt x="438264" y="0"/>
                  </a:lnTo>
                  <a:close/>
                </a:path>
                <a:path w="636904" h="31750">
                  <a:moveTo>
                    <a:pt x="469569" y="0"/>
                  </a:moveTo>
                  <a:lnTo>
                    <a:pt x="459130" y="0"/>
                  </a:lnTo>
                  <a:lnTo>
                    <a:pt x="459130" y="10426"/>
                  </a:lnTo>
                  <a:lnTo>
                    <a:pt x="448691" y="10426"/>
                  </a:lnTo>
                  <a:lnTo>
                    <a:pt x="448691" y="20866"/>
                  </a:lnTo>
                  <a:lnTo>
                    <a:pt x="459130" y="20866"/>
                  </a:lnTo>
                  <a:lnTo>
                    <a:pt x="469569" y="20866"/>
                  </a:lnTo>
                  <a:lnTo>
                    <a:pt x="469569" y="10439"/>
                  </a:lnTo>
                  <a:lnTo>
                    <a:pt x="469569" y="0"/>
                  </a:lnTo>
                  <a:close/>
                </a:path>
                <a:path w="636904" h="31750">
                  <a:moveTo>
                    <a:pt x="500862" y="10426"/>
                  </a:moveTo>
                  <a:lnTo>
                    <a:pt x="490435" y="10426"/>
                  </a:lnTo>
                  <a:lnTo>
                    <a:pt x="479996" y="10426"/>
                  </a:lnTo>
                  <a:lnTo>
                    <a:pt x="479996" y="20866"/>
                  </a:lnTo>
                  <a:lnTo>
                    <a:pt x="490423" y="20866"/>
                  </a:lnTo>
                  <a:lnTo>
                    <a:pt x="500862" y="20866"/>
                  </a:lnTo>
                  <a:lnTo>
                    <a:pt x="500862" y="10426"/>
                  </a:lnTo>
                  <a:close/>
                </a:path>
                <a:path w="636904" h="31750">
                  <a:moveTo>
                    <a:pt x="532168" y="0"/>
                  </a:moveTo>
                  <a:lnTo>
                    <a:pt x="521741" y="0"/>
                  </a:lnTo>
                  <a:lnTo>
                    <a:pt x="511302" y="0"/>
                  </a:lnTo>
                  <a:lnTo>
                    <a:pt x="511302" y="10439"/>
                  </a:lnTo>
                  <a:lnTo>
                    <a:pt x="521728" y="10439"/>
                  </a:lnTo>
                  <a:lnTo>
                    <a:pt x="532168" y="10439"/>
                  </a:lnTo>
                  <a:lnTo>
                    <a:pt x="532168" y="0"/>
                  </a:lnTo>
                  <a:close/>
                </a:path>
                <a:path w="636904" h="31750">
                  <a:moveTo>
                    <a:pt x="594779" y="0"/>
                  </a:moveTo>
                  <a:lnTo>
                    <a:pt x="594779" y="0"/>
                  </a:lnTo>
                  <a:lnTo>
                    <a:pt x="542607" y="0"/>
                  </a:lnTo>
                  <a:lnTo>
                    <a:pt x="542607" y="10426"/>
                  </a:lnTo>
                  <a:lnTo>
                    <a:pt x="542607" y="20866"/>
                  </a:lnTo>
                  <a:lnTo>
                    <a:pt x="553046" y="20866"/>
                  </a:lnTo>
                  <a:lnTo>
                    <a:pt x="553046" y="10439"/>
                  </a:lnTo>
                  <a:lnTo>
                    <a:pt x="563473" y="10439"/>
                  </a:lnTo>
                  <a:lnTo>
                    <a:pt x="573913" y="10439"/>
                  </a:lnTo>
                  <a:lnTo>
                    <a:pt x="584339" y="10439"/>
                  </a:lnTo>
                  <a:lnTo>
                    <a:pt x="584339" y="20866"/>
                  </a:lnTo>
                  <a:lnTo>
                    <a:pt x="594779" y="20866"/>
                  </a:lnTo>
                  <a:lnTo>
                    <a:pt x="594779" y="10439"/>
                  </a:lnTo>
                  <a:lnTo>
                    <a:pt x="594779" y="0"/>
                  </a:lnTo>
                  <a:close/>
                </a:path>
                <a:path w="636904" h="31750">
                  <a:moveTo>
                    <a:pt x="615632" y="0"/>
                  </a:moveTo>
                  <a:lnTo>
                    <a:pt x="605193" y="0"/>
                  </a:lnTo>
                  <a:lnTo>
                    <a:pt x="605193" y="10426"/>
                  </a:lnTo>
                  <a:lnTo>
                    <a:pt x="605193" y="20866"/>
                  </a:lnTo>
                  <a:lnTo>
                    <a:pt x="615632" y="20866"/>
                  </a:lnTo>
                  <a:lnTo>
                    <a:pt x="615632" y="10439"/>
                  </a:lnTo>
                  <a:lnTo>
                    <a:pt x="615632" y="0"/>
                  </a:lnTo>
                  <a:close/>
                </a:path>
                <a:path w="636904" h="31750">
                  <a:moveTo>
                    <a:pt x="636524" y="10426"/>
                  </a:moveTo>
                  <a:lnTo>
                    <a:pt x="626071" y="10426"/>
                  </a:lnTo>
                  <a:lnTo>
                    <a:pt x="626071" y="20866"/>
                  </a:lnTo>
                  <a:lnTo>
                    <a:pt x="636524" y="20866"/>
                  </a:lnTo>
                  <a:lnTo>
                    <a:pt x="636524" y="1042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5952960" y="4787366"/>
              <a:ext cx="636905" cy="31750"/>
            </a:xfrm>
            <a:custGeom>
              <a:avLst/>
              <a:gdLst/>
              <a:ahLst/>
              <a:cxnLst/>
              <a:rect l="l" t="t" r="r" b="b"/>
              <a:pathLst>
                <a:path w="636904" h="31750">
                  <a:moveTo>
                    <a:pt x="10439" y="10426"/>
                  </a:moveTo>
                  <a:lnTo>
                    <a:pt x="0" y="10426"/>
                  </a:lnTo>
                  <a:lnTo>
                    <a:pt x="0" y="20866"/>
                  </a:lnTo>
                  <a:lnTo>
                    <a:pt x="0" y="31305"/>
                  </a:lnTo>
                  <a:lnTo>
                    <a:pt x="10439" y="31305"/>
                  </a:lnTo>
                  <a:lnTo>
                    <a:pt x="10439" y="20866"/>
                  </a:lnTo>
                  <a:lnTo>
                    <a:pt x="10439" y="10426"/>
                  </a:lnTo>
                  <a:close/>
                </a:path>
                <a:path w="636904" h="31750">
                  <a:moveTo>
                    <a:pt x="52171" y="20866"/>
                  </a:moveTo>
                  <a:lnTo>
                    <a:pt x="41732" y="20866"/>
                  </a:lnTo>
                  <a:lnTo>
                    <a:pt x="31305" y="20866"/>
                  </a:lnTo>
                  <a:lnTo>
                    <a:pt x="20866" y="20866"/>
                  </a:lnTo>
                  <a:lnTo>
                    <a:pt x="20866" y="31305"/>
                  </a:lnTo>
                  <a:lnTo>
                    <a:pt x="31292" y="31305"/>
                  </a:lnTo>
                  <a:lnTo>
                    <a:pt x="41732" y="31305"/>
                  </a:lnTo>
                  <a:lnTo>
                    <a:pt x="52171" y="31305"/>
                  </a:lnTo>
                  <a:lnTo>
                    <a:pt x="52171" y="20866"/>
                  </a:lnTo>
                  <a:close/>
                </a:path>
                <a:path w="636904" h="31750">
                  <a:moveTo>
                    <a:pt x="73037" y="10426"/>
                  </a:moveTo>
                  <a:lnTo>
                    <a:pt x="62598" y="10426"/>
                  </a:lnTo>
                  <a:lnTo>
                    <a:pt x="62598" y="20866"/>
                  </a:lnTo>
                  <a:lnTo>
                    <a:pt x="62598" y="31305"/>
                  </a:lnTo>
                  <a:lnTo>
                    <a:pt x="73037" y="31305"/>
                  </a:lnTo>
                  <a:lnTo>
                    <a:pt x="73037" y="20866"/>
                  </a:lnTo>
                  <a:lnTo>
                    <a:pt x="73037" y="10426"/>
                  </a:lnTo>
                  <a:close/>
                </a:path>
                <a:path w="636904" h="31750">
                  <a:moveTo>
                    <a:pt x="104343" y="10426"/>
                  </a:moveTo>
                  <a:lnTo>
                    <a:pt x="93916" y="10426"/>
                  </a:lnTo>
                  <a:lnTo>
                    <a:pt x="83477" y="10426"/>
                  </a:lnTo>
                  <a:lnTo>
                    <a:pt x="83477" y="20866"/>
                  </a:lnTo>
                  <a:lnTo>
                    <a:pt x="93903" y="20866"/>
                  </a:lnTo>
                  <a:lnTo>
                    <a:pt x="93903" y="31305"/>
                  </a:lnTo>
                  <a:lnTo>
                    <a:pt x="104343" y="31305"/>
                  </a:lnTo>
                  <a:lnTo>
                    <a:pt x="104343" y="20866"/>
                  </a:lnTo>
                  <a:lnTo>
                    <a:pt x="104343" y="10426"/>
                  </a:lnTo>
                  <a:close/>
                </a:path>
                <a:path w="636904" h="31750">
                  <a:moveTo>
                    <a:pt x="135648" y="10426"/>
                  </a:moveTo>
                  <a:lnTo>
                    <a:pt x="125222" y="10426"/>
                  </a:lnTo>
                  <a:lnTo>
                    <a:pt x="114782" y="10426"/>
                  </a:lnTo>
                  <a:lnTo>
                    <a:pt x="114782" y="20866"/>
                  </a:lnTo>
                  <a:lnTo>
                    <a:pt x="125209" y="20866"/>
                  </a:lnTo>
                  <a:lnTo>
                    <a:pt x="125209" y="31305"/>
                  </a:lnTo>
                  <a:lnTo>
                    <a:pt x="135648" y="31305"/>
                  </a:lnTo>
                  <a:lnTo>
                    <a:pt x="135648" y="20866"/>
                  </a:lnTo>
                  <a:lnTo>
                    <a:pt x="135648" y="10426"/>
                  </a:lnTo>
                  <a:close/>
                </a:path>
                <a:path w="636904" h="31750">
                  <a:moveTo>
                    <a:pt x="166954" y="20866"/>
                  </a:moveTo>
                  <a:lnTo>
                    <a:pt x="156514" y="20866"/>
                  </a:lnTo>
                  <a:lnTo>
                    <a:pt x="156514" y="31305"/>
                  </a:lnTo>
                  <a:lnTo>
                    <a:pt x="166954" y="31305"/>
                  </a:lnTo>
                  <a:lnTo>
                    <a:pt x="166954" y="20866"/>
                  </a:lnTo>
                  <a:close/>
                </a:path>
                <a:path w="636904" h="31750">
                  <a:moveTo>
                    <a:pt x="187820" y="10426"/>
                  </a:moveTo>
                  <a:lnTo>
                    <a:pt x="177393" y="10426"/>
                  </a:lnTo>
                  <a:lnTo>
                    <a:pt x="166954" y="10426"/>
                  </a:lnTo>
                  <a:lnTo>
                    <a:pt x="166954" y="20866"/>
                  </a:lnTo>
                  <a:lnTo>
                    <a:pt x="177380" y="20866"/>
                  </a:lnTo>
                  <a:lnTo>
                    <a:pt x="187820" y="20866"/>
                  </a:lnTo>
                  <a:lnTo>
                    <a:pt x="187820" y="10426"/>
                  </a:lnTo>
                  <a:close/>
                </a:path>
                <a:path w="636904" h="31750">
                  <a:moveTo>
                    <a:pt x="240004" y="10426"/>
                  </a:moveTo>
                  <a:lnTo>
                    <a:pt x="240004" y="10426"/>
                  </a:lnTo>
                  <a:lnTo>
                    <a:pt x="198259" y="10426"/>
                  </a:lnTo>
                  <a:lnTo>
                    <a:pt x="198259" y="20866"/>
                  </a:lnTo>
                  <a:lnTo>
                    <a:pt x="187820" y="20866"/>
                  </a:lnTo>
                  <a:lnTo>
                    <a:pt x="187820" y="31305"/>
                  </a:lnTo>
                  <a:lnTo>
                    <a:pt x="198259" y="31305"/>
                  </a:lnTo>
                  <a:lnTo>
                    <a:pt x="208686" y="31305"/>
                  </a:lnTo>
                  <a:lnTo>
                    <a:pt x="219125" y="31305"/>
                  </a:lnTo>
                  <a:lnTo>
                    <a:pt x="229565" y="31305"/>
                  </a:lnTo>
                  <a:lnTo>
                    <a:pt x="240004" y="31305"/>
                  </a:lnTo>
                  <a:lnTo>
                    <a:pt x="240004" y="20866"/>
                  </a:lnTo>
                  <a:lnTo>
                    <a:pt x="240004" y="10426"/>
                  </a:lnTo>
                  <a:close/>
                </a:path>
                <a:path w="636904" h="31750">
                  <a:moveTo>
                    <a:pt x="260870" y="10426"/>
                  </a:moveTo>
                  <a:lnTo>
                    <a:pt x="250431" y="10426"/>
                  </a:lnTo>
                  <a:lnTo>
                    <a:pt x="250431" y="20866"/>
                  </a:lnTo>
                  <a:lnTo>
                    <a:pt x="250431" y="31305"/>
                  </a:lnTo>
                  <a:lnTo>
                    <a:pt x="260870" y="31305"/>
                  </a:lnTo>
                  <a:lnTo>
                    <a:pt x="260870" y="20866"/>
                  </a:lnTo>
                  <a:lnTo>
                    <a:pt x="260870" y="10426"/>
                  </a:lnTo>
                  <a:close/>
                </a:path>
                <a:path w="636904" h="31750">
                  <a:moveTo>
                    <a:pt x="344347" y="10426"/>
                  </a:moveTo>
                  <a:lnTo>
                    <a:pt x="333908" y="10426"/>
                  </a:lnTo>
                  <a:lnTo>
                    <a:pt x="333908" y="20866"/>
                  </a:lnTo>
                  <a:lnTo>
                    <a:pt x="323481" y="20866"/>
                  </a:lnTo>
                  <a:lnTo>
                    <a:pt x="313042" y="20866"/>
                  </a:lnTo>
                  <a:lnTo>
                    <a:pt x="302602" y="20866"/>
                  </a:lnTo>
                  <a:lnTo>
                    <a:pt x="302602" y="10426"/>
                  </a:lnTo>
                  <a:lnTo>
                    <a:pt x="292176" y="10426"/>
                  </a:lnTo>
                  <a:lnTo>
                    <a:pt x="281736" y="10426"/>
                  </a:lnTo>
                  <a:lnTo>
                    <a:pt x="281736" y="20866"/>
                  </a:lnTo>
                  <a:lnTo>
                    <a:pt x="292163" y="20866"/>
                  </a:lnTo>
                  <a:lnTo>
                    <a:pt x="292163" y="31305"/>
                  </a:lnTo>
                  <a:lnTo>
                    <a:pt x="302602" y="31305"/>
                  </a:lnTo>
                  <a:lnTo>
                    <a:pt x="344347" y="31305"/>
                  </a:lnTo>
                  <a:lnTo>
                    <a:pt x="344347" y="20866"/>
                  </a:lnTo>
                  <a:lnTo>
                    <a:pt x="344347" y="10426"/>
                  </a:lnTo>
                  <a:close/>
                </a:path>
                <a:path w="636904" h="31750">
                  <a:moveTo>
                    <a:pt x="459130" y="10426"/>
                  </a:moveTo>
                  <a:lnTo>
                    <a:pt x="448691" y="10426"/>
                  </a:lnTo>
                  <a:lnTo>
                    <a:pt x="438251" y="10426"/>
                  </a:lnTo>
                  <a:lnTo>
                    <a:pt x="438251" y="20866"/>
                  </a:lnTo>
                  <a:lnTo>
                    <a:pt x="427824" y="20866"/>
                  </a:lnTo>
                  <a:lnTo>
                    <a:pt x="427824" y="10426"/>
                  </a:lnTo>
                  <a:lnTo>
                    <a:pt x="417385" y="10426"/>
                  </a:lnTo>
                  <a:lnTo>
                    <a:pt x="417385" y="20866"/>
                  </a:lnTo>
                  <a:lnTo>
                    <a:pt x="406958" y="20866"/>
                  </a:lnTo>
                  <a:lnTo>
                    <a:pt x="406958" y="10439"/>
                  </a:lnTo>
                  <a:lnTo>
                    <a:pt x="417385" y="10439"/>
                  </a:lnTo>
                  <a:lnTo>
                    <a:pt x="417385" y="0"/>
                  </a:lnTo>
                  <a:lnTo>
                    <a:pt x="406946" y="0"/>
                  </a:lnTo>
                  <a:lnTo>
                    <a:pt x="406946" y="10426"/>
                  </a:lnTo>
                  <a:lnTo>
                    <a:pt x="396519" y="10426"/>
                  </a:lnTo>
                  <a:lnTo>
                    <a:pt x="386080" y="10426"/>
                  </a:lnTo>
                  <a:lnTo>
                    <a:pt x="375653" y="10426"/>
                  </a:lnTo>
                  <a:lnTo>
                    <a:pt x="365213" y="10426"/>
                  </a:lnTo>
                  <a:lnTo>
                    <a:pt x="365213" y="20866"/>
                  </a:lnTo>
                  <a:lnTo>
                    <a:pt x="354774" y="20866"/>
                  </a:lnTo>
                  <a:lnTo>
                    <a:pt x="354774" y="31305"/>
                  </a:lnTo>
                  <a:lnTo>
                    <a:pt x="365213" y="31305"/>
                  </a:lnTo>
                  <a:lnTo>
                    <a:pt x="375653" y="31305"/>
                  </a:lnTo>
                  <a:lnTo>
                    <a:pt x="375653" y="20866"/>
                  </a:lnTo>
                  <a:lnTo>
                    <a:pt x="386080" y="20866"/>
                  </a:lnTo>
                  <a:lnTo>
                    <a:pt x="386080" y="31305"/>
                  </a:lnTo>
                  <a:lnTo>
                    <a:pt x="396519" y="31305"/>
                  </a:lnTo>
                  <a:lnTo>
                    <a:pt x="396519" y="20866"/>
                  </a:lnTo>
                  <a:lnTo>
                    <a:pt x="406946" y="20866"/>
                  </a:lnTo>
                  <a:lnTo>
                    <a:pt x="406946" y="31305"/>
                  </a:lnTo>
                  <a:lnTo>
                    <a:pt x="417385" y="31305"/>
                  </a:lnTo>
                  <a:lnTo>
                    <a:pt x="427824" y="31305"/>
                  </a:lnTo>
                  <a:lnTo>
                    <a:pt x="438264" y="31305"/>
                  </a:lnTo>
                  <a:lnTo>
                    <a:pt x="438264" y="20866"/>
                  </a:lnTo>
                  <a:lnTo>
                    <a:pt x="448691" y="20866"/>
                  </a:lnTo>
                  <a:lnTo>
                    <a:pt x="459130" y="20866"/>
                  </a:lnTo>
                  <a:lnTo>
                    <a:pt x="459130" y="10426"/>
                  </a:lnTo>
                  <a:close/>
                </a:path>
                <a:path w="636904" h="31750">
                  <a:moveTo>
                    <a:pt x="553046" y="0"/>
                  </a:moveTo>
                  <a:lnTo>
                    <a:pt x="542607" y="0"/>
                  </a:lnTo>
                  <a:lnTo>
                    <a:pt x="532168" y="0"/>
                  </a:lnTo>
                  <a:lnTo>
                    <a:pt x="521728" y="0"/>
                  </a:lnTo>
                  <a:lnTo>
                    <a:pt x="521728" y="10426"/>
                  </a:lnTo>
                  <a:lnTo>
                    <a:pt x="511302" y="10426"/>
                  </a:lnTo>
                  <a:lnTo>
                    <a:pt x="511302" y="0"/>
                  </a:lnTo>
                  <a:lnTo>
                    <a:pt x="500862" y="0"/>
                  </a:lnTo>
                  <a:lnTo>
                    <a:pt x="490435" y="0"/>
                  </a:lnTo>
                  <a:lnTo>
                    <a:pt x="479996" y="0"/>
                  </a:lnTo>
                  <a:lnTo>
                    <a:pt x="469557" y="0"/>
                  </a:lnTo>
                  <a:lnTo>
                    <a:pt x="469557" y="10426"/>
                  </a:lnTo>
                  <a:lnTo>
                    <a:pt x="469557" y="20866"/>
                  </a:lnTo>
                  <a:lnTo>
                    <a:pt x="479996" y="20866"/>
                  </a:lnTo>
                  <a:lnTo>
                    <a:pt x="553046" y="20866"/>
                  </a:lnTo>
                  <a:lnTo>
                    <a:pt x="553046" y="10439"/>
                  </a:lnTo>
                  <a:lnTo>
                    <a:pt x="553046" y="0"/>
                  </a:lnTo>
                  <a:close/>
                </a:path>
                <a:path w="636904" h="31750">
                  <a:moveTo>
                    <a:pt x="573913" y="0"/>
                  </a:moveTo>
                  <a:lnTo>
                    <a:pt x="563473" y="0"/>
                  </a:lnTo>
                  <a:lnTo>
                    <a:pt x="563473" y="10439"/>
                  </a:lnTo>
                  <a:lnTo>
                    <a:pt x="573913" y="10439"/>
                  </a:lnTo>
                  <a:lnTo>
                    <a:pt x="573913" y="0"/>
                  </a:lnTo>
                  <a:close/>
                </a:path>
                <a:path w="636904" h="31750">
                  <a:moveTo>
                    <a:pt x="636524" y="0"/>
                  </a:moveTo>
                  <a:lnTo>
                    <a:pt x="626071" y="0"/>
                  </a:lnTo>
                  <a:lnTo>
                    <a:pt x="615632" y="0"/>
                  </a:lnTo>
                  <a:lnTo>
                    <a:pt x="605193" y="0"/>
                  </a:lnTo>
                  <a:lnTo>
                    <a:pt x="605193" y="10426"/>
                  </a:lnTo>
                  <a:lnTo>
                    <a:pt x="594779" y="10426"/>
                  </a:lnTo>
                  <a:lnTo>
                    <a:pt x="594779" y="0"/>
                  </a:lnTo>
                  <a:lnTo>
                    <a:pt x="584339" y="0"/>
                  </a:lnTo>
                  <a:lnTo>
                    <a:pt x="584339" y="10426"/>
                  </a:lnTo>
                  <a:lnTo>
                    <a:pt x="584339" y="20866"/>
                  </a:lnTo>
                  <a:lnTo>
                    <a:pt x="594779" y="20866"/>
                  </a:lnTo>
                  <a:lnTo>
                    <a:pt x="605218" y="20866"/>
                  </a:lnTo>
                  <a:lnTo>
                    <a:pt x="605218" y="10439"/>
                  </a:lnTo>
                  <a:lnTo>
                    <a:pt x="615632" y="10439"/>
                  </a:lnTo>
                  <a:lnTo>
                    <a:pt x="626071" y="10439"/>
                  </a:lnTo>
                  <a:lnTo>
                    <a:pt x="636524" y="10439"/>
                  </a:lnTo>
                  <a:lnTo>
                    <a:pt x="636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5952960" y="4808232"/>
              <a:ext cx="636905" cy="31750"/>
            </a:xfrm>
            <a:custGeom>
              <a:avLst/>
              <a:gdLst/>
              <a:ahLst/>
              <a:cxnLst/>
              <a:rect l="l" t="t" r="r" b="b"/>
              <a:pathLst>
                <a:path w="636904" h="31750">
                  <a:moveTo>
                    <a:pt x="10439" y="10439"/>
                  </a:moveTo>
                  <a:lnTo>
                    <a:pt x="0" y="10439"/>
                  </a:lnTo>
                  <a:lnTo>
                    <a:pt x="0" y="20866"/>
                  </a:lnTo>
                  <a:lnTo>
                    <a:pt x="0" y="31305"/>
                  </a:lnTo>
                  <a:lnTo>
                    <a:pt x="10439" y="31305"/>
                  </a:lnTo>
                  <a:lnTo>
                    <a:pt x="10439" y="20878"/>
                  </a:lnTo>
                  <a:lnTo>
                    <a:pt x="10439" y="10439"/>
                  </a:lnTo>
                  <a:close/>
                </a:path>
                <a:path w="636904" h="31750">
                  <a:moveTo>
                    <a:pt x="52171" y="10439"/>
                  </a:moveTo>
                  <a:lnTo>
                    <a:pt x="41732" y="10439"/>
                  </a:lnTo>
                  <a:lnTo>
                    <a:pt x="31305" y="10439"/>
                  </a:lnTo>
                  <a:lnTo>
                    <a:pt x="20866" y="10439"/>
                  </a:lnTo>
                  <a:lnTo>
                    <a:pt x="20866" y="20866"/>
                  </a:lnTo>
                  <a:lnTo>
                    <a:pt x="20866" y="31305"/>
                  </a:lnTo>
                  <a:lnTo>
                    <a:pt x="31292" y="31305"/>
                  </a:lnTo>
                  <a:lnTo>
                    <a:pt x="41732" y="31305"/>
                  </a:lnTo>
                  <a:lnTo>
                    <a:pt x="52171" y="31305"/>
                  </a:lnTo>
                  <a:lnTo>
                    <a:pt x="52171" y="20878"/>
                  </a:lnTo>
                  <a:lnTo>
                    <a:pt x="52171" y="10439"/>
                  </a:lnTo>
                  <a:close/>
                </a:path>
                <a:path w="636904" h="31750">
                  <a:moveTo>
                    <a:pt x="73037" y="10439"/>
                  </a:moveTo>
                  <a:lnTo>
                    <a:pt x="62598" y="10439"/>
                  </a:lnTo>
                  <a:lnTo>
                    <a:pt x="62598" y="20866"/>
                  </a:lnTo>
                  <a:lnTo>
                    <a:pt x="62598" y="31305"/>
                  </a:lnTo>
                  <a:lnTo>
                    <a:pt x="73037" y="31305"/>
                  </a:lnTo>
                  <a:lnTo>
                    <a:pt x="73037" y="20878"/>
                  </a:lnTo>
                  <a:lnTo>
                    <a:pt x="73037" y="10439"/>
                  </a:lnTo>
                  <a:close/>
                </a:path>
                <a:path w="636904" h="31750">
                  <a:moveTo>
                    <a:pt x="166954" y="10439"/>
                  </a:moveTo>
                  <a:lnTo>
                    <a:pt x="166954" y="10439"/>
                  </a:lnTo>
                  <a:lnTo>
                    <a:pt x="114782" y="10439"/>
                  </a:lnTo>
                  <a:lnTo>
                    <a:pt x="114782" y="20866"/>
                  </a:lnTo>
                  <a:lnTo>
                    <a:pt x="104343" y="20866"/>
                  </a:lnTo>
                  <a:lnTo>
                    <a:pt x="93916" y="20866"/>
                  </a:lnTo>
                  <a:lnTo>
                    <a:pt x="93916" y="10439"/>
                  </a:lnTo>
                  <a:lnTo>
                    <a:pt x="83477" y="10439"/>
                  </a:lnTo>
                  <a:lnTo>
                    <a:pt x="83477" y="20866"/>
                  </a:lnTo>
                  <a:lnTo>
                    <a:pt x="83477" y="31305"/>
                  </a:lnTo>
                  <a:lnTo>
                    <a:pt x="93903" y="31305"/>
                  </a:lnTo>
                  <a:lnTo>
                    <a:pt x="93916" y="31305"/>
                  </a:lnTo>
                  <a:lnTo>
                    <a:pt x="156514" y="31305"/>
                  </a:lnTo>
                  <a:lnTo>
                    <a:pt x="156514" y="20878"/>
                  </a:lnTo>
                  <a:lnTo>
                    <a:pt x="166954" y="20878"/>
                  </a:lnTo>
                  <a:lnTo>
                    <a:pt x="166954" y="10439"/>
                  </a:lnTo>
                  <a:close/>
                </a:path>
                <a:path w="636904" h="31750">
                  <a:moveTo>
                    <a:pt x="240004" y="20866"/>
                  </a:moveTo>
                  <a:lnTo>
                    <a:pt x="229565" y="20866"/>
                  </a:lnTo>
                  <a:lnTo>
                    <a:pt x="229565" y="10439"/>
                  </a:lnTo>
                  <a:lnTo>
                    <a:pt x="219125" y="10439"/>
                  </a:lnTo>
                  <a:lnTo>
                    <a:pt x="219125" y="20866"/>
                  </a:lnTo>
                  <a:lnTo>
                    <a:pt x="208699" y="20866"/>
                  </a:lnTo>
                  <a:lnTo>
                    <a:pt x="208699" y="10439"/>
                  </a:lnTo>
                  <a:lnTo>
                    <a:pt x="198259" y="10439"/>
                  </a:lnTo>
                  <a:lnTo>
                    <a:pt x="198259" y="20866"/>
                  </a:lnTo>
                  <a:lnTo>
                    <a:pt x="187820" y="20866"/>
                  </a:lnTo>
                  <a:lnTo>
                    <a:pt x="177380" y="20866"/>
                  </a:lnTo>
                  <a:lnTo>
                    <a:pt x="177380" y="31305"/>
                  </a:lnTo>
                  <a:lnTo>
                    <a:pt x="187820" y="31305"/>
                  </a:lnTo>
                  <a:lnTo>
                    <a:pt x="198259" y="31305"/>
                  </a:lnTo>
                  <a:lnTo>
                    <a:pt x="198259" y="20878"/>
                  </a:lnTo>
                  <a:lnTo>
                    <a:pt x="208686" y="20878"/>
                  </a:lnTo>
                  <a:lnTo>
                    <a:pt x="208686" y="31305"/>
                  </a:lnTo>
                  <a:lnTo>
                    <a:pt x="219125" y="31305"/>
                  </a:lnTo>
                  <a:lnTo>
                    <a:pt x="229565" y="31305"/>
                  </a:lnTo>
                  <a:lnTo>
                    <a:pt x="240004" y="31305"/>
                  </a:lnTo>
                  <a:lnTo>
                    <a:pt x="240004" y="20866"/>
                  </a:lnTo>
                  <a:close/>
                </a:path>
                <a:path w="636904" h="31750">
                  <a:moveTo>
                    <a:pt x="344347" y="10439"/>
                  </a:moveTo>
                  <a:lnTo>
                    <a:pt x="333908" y="10439"/>
                  </a:lnTo>
                  <a:lnTo>
                    <a:pt x="333908" y="20866"/>
                  </a:lnTo>
                  <a:lnTo>
                    <a:pt x="323481" y="20866"/>
                  </a:lnTo>
                  <a:lnTo>
                    <a:pt x="323481" y="10439"/>
                  </a:lnTo>
                  <a:lnTo>
                    <a:pt x="313042" y="10439"/>
                  </a:lnTo>
                  <a:lnTo>
                    <a:pt x="313042" y="20866"/>
                  </a:lnTo>
                  <a:lnTo>
                    <a:pt x="302602" y="20866"/>
                  </a:lnTo>
                  <a:lnTo>
                    <a:pt x="292176" y="20866"/>
                  </a:lnTo>
                  <a:lnTo>
                    <a:pt x="281736" y="20866"/>
                  </a:lnTo>
                  <a:lnTo>
                    <a:pt x="281736" y="10439"/>
                  </a:lnTo>
                  <a:lnTo>
                    <a:pt x="271297" y="10439"/>
                  </a:lnTo>
                  <a:lnTo>
                    <a:pt x="260870" y="10439"/>
                  </a:lnTo>
                  <a:lnTo>
                    <a:pt x="250431" y="10439"/>
                  </a:lnTo>
                  <a:lnTo>
                    <a:pt x="250431" y="20878"/>
                  </a:lnTo>
                  <a:lnTo>
                    <a:pt x="260858" y="20878"/>
                  </a:lnTo>
                  <a:lnTo>
                    <a:pt x="260858" y="31305"/>
                  </a:lnTo>
                  <a:lnTo>
                    <a:pt x="271297" y="31305"/>
                  </a:lnTo>
                  <a:lnTo>
                    <a:pt x="271297" y="20878"/>
                  </a:lnTo>
                  <a:lnTo>
                    <a:pt x="281736" y="20878"/>
                  </a:lnTo>
                  <a:lnTo>
                    <a:pt x="281736" y="31305"/>
                  </a:lnTo>
                  <a:lnTo>
                    <a:pt x="292163" y="31305"/>
                  </a:lnTo>
                  <a:lnTo>
                    <a:pt x="333908" y="31305"/>
                  </a:lnTo>
                  <a:lnTo>
                    <a:pt x="333908" y="20878"/>
                  </a:lnTo>
                  <a:lnTo>
                    <a:pt x="344347" y="20878"/>
                  </a:lnTo>
                  <a:lnTo>
                    <a:pt x="344347" y="10439"/>
                  </a:lnTo>
                  <a:close/>
                </a:path>
                <a:path w="636904" h="31750">
                  <a:moveTo>
                    <a:pt x="365213" y="20866"/>
                  </a:moveTo>
                  <a:lnTo>
                    <a:pt x="354774" y="20866"/>
                  </a:lnTo>
                  <a:lnTo>
                    <a:pt x="354774" y="31305"/>
                  </a:lnTo>
                  <a:lnTo>
                    <a:pt x="365213" y="31305"/>
                  </a:lnTo>
                  <a:lnTo>
                    <a:pt x="365213" y="20866"/>
                  </a:lnTo>
                  <a:close/>
                </a:path>
                <a:path w="636904" h="31750">
                  <a:moveTo>
                    <a:pt x="396519" y="10439"/>
                  </a:moveTo>
                  <a:lnTo>
                    <a:pt x="386080" y="10439"/>
                  </a:lnTo>
                  <a:lnTo>
                    <a:pt x="375640" y="10439"/>
                  </a:lnTo>
                  <a:lnTo>
                    <a:pt x="375640" y="20866"/>
                  </a:lnTo>
                  <a:lnTo>
                    <a:pt x="375640" y="31305"/>
                  </a:lnTo>
                  <a:lnTo>
                    <a:pt x="386080" y="31305"/>
                  </a:lnTo>
                  <a:lnTo>
                    <a:pt x="386080" y="20878"/>
                  </a:lnTo>
                  <a:lnTo>
                    <a:pt x="396519" y="20878"/>
                  </a:lnTo>
                  <a:lnTo>
                    <a:pt x="396519" y="10439"/>
                  </a:lnTo>
                  <a:close/>
                </a:path>
                <a:path w="636904" h="31750">
                  <a:moveTo>
                    <a:pt x="448691" y="10439"/>
                  </a:moveTo>
                  <a:lnTo>
                    <a:pt x="438264" y="10439"/>
                  </a:lnTo>
                  <a:lnTo>
                    <a:pt x="438264" y="0"/>
                  </a:lnTo>
                  <a:lnTo>
                    <a:pt x="427824" y="0"/>
                  </a:lnTo>
                  <a:lnTo>
                    <a:pt x="427824" y="10439"/>
                  </a:lnTo>
                  <a:lnTo>
                    <a:pt x="417385" y="10439"/>
                  </a:lnTo>
                  <a:lnTo>
                    <a:pt x="406946" y="10439"/>
                  </a:lnTo>
                  <a:lnTo>
                    <a:pt x="406946" y="20866"/>
                  </a:lnTo>
                  <a:lnTo>
                    <a:pt x="406946" y="31305"/>
                  </a:lnTo>
                  <a:lnTo>
                    <a:pt x="417385" y="31305"/>
                  </a:lnTo>
                  <a:lnTo>
                    <a:pt x="417385" y="20878"/>
                  </a:lnTo>
                  <a:lnTo>
                    <a:pt x="427824" y="20878"/>
                  </a:lnTo>
                  <a:lnTo>
                    <a:pt x="438251" y="20878"/>
                  </a:lnTo>
                  <a:lnTo>
                    <a:pt x="448691" y="20878"/>
                  </a:lnTo>
                  <a:lnTo>
                    <a:pt x="448691" y="10439"/>
                  </a:lnTo>
                  <a:close/>
                </a:path>
                <a:path w="636904" h="31750">
                  <a:moveTo>
                    <a:pt x="459130" y="0"/>
                  </a:moveTo>
                  <a:lnTo>
                    <a:pt x="448691" y="0"/>
                  </a:lnTo>
                  <a:lnTo>
                    <a:pt x="448691" y="10439"/>
                  </a:lnTo>
                  <a:lnTo>
                    <a:pt x="459130" y="10439"/>
                  </a:lnTo>
                  <a:lnTo>
                    <a:pt x="459130" y="0"/>
                  </a:lnTo>
                  <a:close/>
                </a:path>
                <a:path w="636904" h="31750">
                  <a:moveTo>
                    <a:pt x="511302" y="10439"/>
                  </a:moveTo>
                  <a:lnTo>
                    <a:pt x="500862" y="10439"/>
                  </a:lnTo>
                  <a:lnTo>
                    <a:pt x="500862" y="0"/>
                  </a:lnTo>
                  <a:lnTo>
                    <a:pt x="490435" y="0"/>
                  </a:lnTo>
                  <a:lnTo>
                    <a:pt x="479996" y="0"/>
                  </a:lnTo>
                  <a:lnTo>
                    <a:pt x="469557" y="0"/>
                  </a:lnTo>
                  <a:lnTo>
                    <a:pt x="469557" y="10439"/>
                  </a:lnTo>
                  <a:lnTo>
                    <a:pt x="459130" y="10439"/>
                  </a:lnTo>
                  <a:lnTo>
                    <a:pt x="459130" y="20878"/>
                  </a:lnTo>
                  <a:lnTo>
                    <a:pt x="469569" y="20878"/>
                  </a:lnTo>
                  <a:lnTo>
                    <a:pt x="469569" y="10439"/>
                  </a:lnTo>
                  <a:lnTo>
                    <a:pt x="479996" y="10439"/>
                  </a:lnTo>
                  <a:lnTo>
                    <a:pt x="490423" y="10439"/>
                  </a:lnTo>
                  <a:lnTo>
                    <a:pt x="490423" y="20878"/>
                  </a:lnTo>
                  <a:lnTo>
                    <a:pt x="500862" y="20878"/>
                  </a:lnTo>
                  <a:lnTo>
                    <a:pt x="511302" y="20878"/>
                  </a:lnTo>
                  <a:lnTo>
                    <a:pt x="511302" y="10439"/>
                  </a:lnTo>
                  <a:close/>
                </a:path>
                <a:path w="636904" h="31750">
                  <a:moveTo>
                    <a:pt x="594779" y="0"/>
                  </a:moveTo>
                  <a:lnTo>
                    <a:pt x="594779" y="0"/>
                  </a:lnTo>
                  <a:lnTo>
                    <a:pt x="532168" y="0"/>
                  </a:lnTo>
                  <a:lnTo>
                    <a:pt x="532168" y="10439"/>
                  </a:lnTo>
                  <a:lnTo>
                    <a:pt x="542607" y="10439"/>
                  </a:lnTo>
                  <a:lnTo>
                    <a:pt x="542607" y="20878"/>
                  </a:lnTo>
                  <a:lnTo>
                    <a:pt x="553034" y="20878"/>
                  </a:lnTo>
                  <a:lnTo>
                    <a:pt x="563473" y="20878"/>
                  </a:lnTo>
                  <a:lnTo>
                    <a:pt x="563473" y="10439"/>
                  </a:lnTo>
                  <a:lnTo>
                    <a:pt x="573913" y="10439"/>
                  </a:lnTo>
                  <a:lnTo>
                    <a:pt x="573913" y="20878"/>
                  </a:lnTo>
                  <a:lnTo>
                    <a:pt x="584339" y="20878"/>
                  </a:lnTo>
                  <a:lnTo>
                    <a:pt x="594779" y="20878"/>
                  </a:lnTo>
                  <a:lnTo>
                    <a:pt x="594779" y="10439"/>
                  </a:lnTo>
                  <a:lnTo>
                    <a:pt x="594779" y="0"/>
                  </a:lnTo>
                  <a:close/>
                </a:path>
                <a:path w="636904" h="31750">
                  <a:moveTo>
                    <a:pt x="636524" y="0"/>
                  </a:moveTo>
                  <a:lnTo>
                    <a:pt x="626071" y="0"/>
                  </a:lnTo>
                  <a:lnTo>
                    <a:pt x="615632" y="0"/>
                  </a:lnTo>
                  <a:lnTo>
                    <a:pt x="615632" y="10439"/>
                  </a:lnTo>
                  <a:lnTo>
                    <a:pt x="626071" y="10439"/>
                  </a:lnTo>
                  <a:lnTo>
                    <a:pt x="626071" y="20878"/>
                  </a:lnTo>
                  <a:lnTo>
                    <a:pt x="636524" y="20878"/>
                  </a:lnTo>
                  <a:lnTo>
                    <a:pt x="636524" y="10439"/>
                  </a:lnTo>
                  <a:lnTo>
                    <a:pt x="636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5952960" y="4829098"/>
              <a:ext cx="626110" cy="31750"/>
            </a:xfrm>
            <a:custGeom>
              <a:avLst/>
              <a:gdLst/>
              <a:ahLst/>
              <a:cxnLst/>
              <a:rect l="l" t="t" r="r" b="b"/>
              <a:pathLst>
                <a:path w="626109" h="31750">
                  <a:moveTo>
                    <a:pt x="73037" y="10439"/>
                  </a:moveTo>
                  <a:lnTo>
                    <a:pt x="62598" y="10439"/>
                  </a:lnTo>
                  <a:lnTo>
                    <a:pt x="62598" y="20878"/>
                  </a:lnTo>
                  <a:lnTo>
                    <a:pt x="52171" y="20878"/>
                  </a:lnTo>
                  <a:lnTo>
                    <a:pt x="10439" y="20878"/>
                  </a:lnTo>
                  <a:lnTo>
                    <a:pt x="10439" y="10439"/>
                  </a:lnTo>
                  <a:lnTo>
                    <a:pt x="0" y="10439"/>
                  </a:lnTo>
                  <a:lnTo>
                    <a:pt x="0" y="20878"/>
                  </a:lnTo>
                  <a:lnTo>
                    <a:pt x="0" y="31318"/>
                  </a:lnTo>
                  <a:lnTo>
                    <a:pt x="73037" y="31318"/>
                  </a:lnTo>
                  <a:lnTo>
                    <a:pt x="73037" y="20878"/>
                  </a:lnTo>
                  <a:lnTo>
                    <a:pt x="73037" y="10439"/>
                  </a:lnTo>
                  <a:close/>
                </a:path>
                <a:path w="626109" h="31750">
                  <a:moveTo>
                    <a:pt x="125222" y="10439"/>
                  </a:moveTo>
                  <a:lnTo>
                    <a:pt x="114782" y="10439"/>
                  </a:lnTo>
                  <a:lnTo>
                    <a:pt x="104343" y="10439"/>
                  </a:lnTo>
                  <a:lnTo>
                    <a:pt x="93903" y="10439"/>
                  </a:lnTo>
                  <a:lnTo>
                    <a:pt x="93903" y="20878"/>
                  </a:lnTo>
                  <a:lnTo>
                    <a:pt x="83477" y="20878"/>
                  </a:lnTo>
                  <a:lnTo>
                    <a:pt x="83477" y="31318"/>
                  </a:lnTo>
                  <a:lnTo>
                    <a:pt x="93916" y="31318"/>
                  </a:lnTo>
                  <a:lnTo>
                    <a:pt x="93916" y="20878"/>
                  </a:lnTo>
                  <a:lnTo>
                    <a:pt x="104343" y="20878"/>
                  </a:lnTo>
                  <a:lnTo>
                    <a:pt x="114782" y="20878"/>
                  </a:lnTo>
                  <a:lnTo>
                    <a:pt x="125222" y="20878"/>
                  </a:lnTo>
                  <a:lnTo>
                    <a:pt x="125222" y="10439"/>
                  </a:lnTo>
                  <a:close/>
                </a:path>
                <a:path w="626109" h="31750">
                  <a:moveTo>
                    <a:pt x="156514" y="20878"/>
                  </a:moveTo>
                  <a:lnTo>
                    <a:pt x="146088" y="20878"/>
                  </a:lnTo>
                  <a:lnTo>
                    <a:pt x="146088" y="10439"/>
                  </a:lnTo>
                  <a:lnTo>
                    <a:pt x="135648" y="10439"/>
                  </a:lnTo>
                  <a:lnTo>
                    <a:pt x="135648" y="20878"/>
                  </a:lnTo>
                  <a:lnTo>
                    <a:pt x="146075" y="20878"/>
                  </a:lnTo>
                  <a:lnTo>
                    <a:pt x="146075" y="31318"/>
                  </a:lnTo>
                  <a:lnTo>
                    <a:pt x="156514" y="31318"/>
                  </a:lnTo>
                  <a:lnTo>
                    <a:pt x="156514" y="20878"/>
                  </a:lnTo>
                  <a:close/>
                </a:path>
                <a:path w="626109" h="31750">
                  <a:moveTo>
                    <a:pt x="198259" y="10439"/>
                  </a:moveTo>
                  <a:lnTo>
                    <a:pt x="198259" y="10439"/>
                  </a:lnTo>
                  <a:lnTo>
                    <a:pt x="156514" y="10439"/>
                  </a:lnTo>
                  <a:lnTo>
                    <a:pt x="156514" y="20878"/>
                  </a:lnTo>
                  <a:lnTo>
                    <a:pt x="198259" y="20878"/>
                  </a:lnTo>
                  <a:lnTo>
                    <a:pt x="198259" y="10439"/>
                  </a:lnTo>
                  <a:close/>
                </a:path>
                <a:path w="626109" h="31750">
                  <a:moveTo>
                    <a:pt x="250431" y="10439"/>
                  </a:moveTo>
                  <a:lnTo>
                    <a:pt x="239991" y="10439"/>
                  </a:lnTo>
                  <a:lnTo>
                    <a:pt x="239991" y="20878"/>
                  </a:lnTo>
                  <a:lnTo>
                    <a:pt x="229565" y="20878"/>
                  </a:lnTo>
                  <a:lnTo>
                    <a:pt x="219125" y="20878"/>
                  </a:lnTo>
                  <a:lnTo>
                    <a:pt x="219125" y="10439"/>
                  </a:lnTo>
                  <a:lnTo>
                    <a:pt x="208686" y="10439"/>
                  </a:lnTo>
                  <a:lnTo>
                    <a:pt x="208686" y="20878"/>
                  </a:lnTo>
                  <a:lnTo>
                    <a:pt x="208686" y="31318"/>
                  </a:lnTo>
                  <a:lnTo>
                    <a:pt x="219125" y="31318"/>
                  </a:lnTo>
                  <a:lnTo>
                    <a:pt x="229565" y="31318"/>
                  </a:lnTo>
                  <a:lnTo>
                    <a:pt x="240004" y="31318"/>
                  </a:lnTo>
                  <a:lnTo>
                    <a:pt x="240004" y="20878"/>
                  </a:lnTo>
                  <a:lnTo>
                    <a:pt x="250431" y="20878"/>
                  </a:lnTo>
                  <a:lnTo>
                    <a:pt x="250431" y="10439"/>
                  </a:lnTo>
                  <a:close/>
                </a:path>
                <a:path w="626109" h="31750">
                  <a:moveTo>
                    <a:pt x="281736" y="10439"/>
                  </a:moveTo>
                  <a:lnTo>
                    <a:pt x="271297" y="10439"/>
                  </a:lnTo>
                  <a:lnTo>
                    <a:pt x="260858" y="10439"/>
                  </a:lnTo>
                  <a:lnTo>
                    <a:pt x="260858" y="20878"/>
                  </a:lnTo>
                  <a:lnTo>
                    <a:pt x="250431" y="20878"/>
                  </a:lnTo>
                  <a:lnTo>
                    <a:pt x="250431" y="31318"/>
                  </a:lnTo>
                  <a:lnTo>
                    <a:pt x="260858" y="31318"/>
                  </a:lnTo>
                  <a:lnTo>
                    <a:pt x="271297" y="31318"/>
                  </a:lnTo>
                  <a:lnTo>
                    <a:pt x="281736" y="31318"/>
                  </a:lnTo>
                  <a:lnTo>
                    <a:pt x="281736" y="20878"/>
                  </a:lnTo>
                  <a:lnTo>
                    <a:pt x="281736" y="10439"/>
                  </a:lnTo>
                  <a:close/>
                </a:path>
                <a:path w="626109" h="31750">
                  <a:moveTo>
                    <a:pt x="313042" y="10439"/>
                  </a:moveTo>
                  <a:lnTo>
                    <a:pt x="302602" y="10439"/>
                  </a:lnTo>
                  <a:lnTo>
                    <a:pt x="302602" y="20878"/>
                  </a:lnTo>
                  <a:lnTo>
                    <a:pt x="313042" y="20878"/>
                  </a:lnTo>
                  <a:lnTo>
                    <a:pt x="313042" y="10439"/>
                  </a:lnTo>
                  <a:close/>
                </a:path>
                <a:path w="626109" h="31750">
                  <a:moveTo>
                    <a:pt x="333908" y="20878"/>
                  </a:moveTo>
                  <a:lnTo>
                    <a:pt x="323481" y="20878"/>
                  </a:lnTo>
                  <a:lnTo>
                    <a:pt x="313042" y="20878"/>
                  </a:lnTo>
                  <a:lnTo>
                    <a:pt x="313042" y="31318"/>
                  </a:lnTo>
                  <a:lnTo>
                    <a:pt x="323469" y="31318"/>
                  </a:lnTo>
                  <a:lnTo>
                    <a:pt x="333908" y="31318"/>
                  </a:lnTo>
                  <a:lnTo>
                    <a:pt x="333908" y="20878"/>
                  </a:lnTo>
                  <a:close/>
                </a:path>
                <a:path w="626109" h="31750">
                  <a:moveTo>
                    <a:pt x="344347" y="10439"/>
                  </a:moveTo>
                  <a:lnTo>
                    <a:pt x="333908" y="10439"/>
                  </a:lnTo>
                  <a:lnTo>
                    <a:pt x="333908" y="20878"/>
                  </a:lnTo>
                  <a:lnTo>
                    <a:pt x="344347" y="20878"/>
                  </a:lnTo>
                  <a:lnTo>
                    <a:pt x="344347" y="10439"/>
                  </a:lnTo>
                  <a:close/>
                </a:path>
                <a:path w="626109" h="31750">
                  <a:moveTo>
                    <a:pt x="417385" y="20878"/>
                  </a:moveTo>
                  <a:lnTo>
                    <a:pt x="406958" y="20878"/>
                  </a:lnTo>
                  <a:lnTo>
                    <a:pt x="396519" y="20878"/>
                  </a:lnTo>
                  <a:lnTo>
                    <a:pt x="396519" y="10439"/>
                  </a:lnTo>
                  <a:lnTo>
                    <a:pt x="386080" y="10439"/>
                  </a:lnTo>
                  <a:lnTo>
                    <a:pt x="375640" y="10439"/>
                  </a:lnTo>
                  <a:lnTo>
                    <a:pt x="375640" y="20878"/>
                  </a:lnTo>
                  <a:lnTo>
                    <a:pt x="365213" y="20878"/>
                  </a:lnTo>
                  <a:lnTo>
                    <a:pt x="365213" y="10439"/>
                  </a:lnTo>
                  <a:lnTo>
                    <a:pt x="354774" y="10439"/>
                  </a:lnTo>
                  <a:lnTo>
                    <a:pt x="354774" y="20878"/>
                  </a:lnTo>
                  <a:lnTo>
                    <a:pt x="344347" y="20878"/>
                  </a:lnTo>
                  <a:lnTo>
                    <a:pt x="344347" y="31318"/>
                  </a:lnTo>
                  <a:lnTo>
                    <a:pt x="417385" y="31318"/>
                  </a:lnTo>
                  <a:lnTo>
                    <a:pt x="417385" y="20878"/>
                  </a:lnTo>
                  <a:close/>
                </a:path>
                <a:path w="626109" h="31750">
                  <a:moveTo>
                    <a:pt x="427824" y="0"/>
                  </a:moveTo>
                  <a:lnTo>
                    <a:pt x="417385" y="0"/>
                  </a:lnTo>
                  <a:lnTo>
                    <a:pt x="406946" y="0"/>
                  </a:lnTo>
                  <a:lnTo>
                    <a:pt x="406946" y="10439"/>
                  </a:lnTo>
                  <a:lnTo>
                    <a:pt x="417385" y="10439"/>
                  </a:lnTo>
                  <a:lnTo>
                    <a:pt x="427824" y="10439"/>
                  </a:lnTo>
                  <a:lnTo>
                    <a:pt x="427824" y="0"/>
                  </a:lnTo>
                  <a:close/>
                </a:path>
                <a:path w="626109" h="31750">
                  <a:moveTo>
                    <a:pt x="469569" y="0"/>
                  </a:moveTo>
                  <a:lnTo>
                    <a:pt x="459130" y="0"/>
                  </a:lnTo>
                  <a:lnTo>
                    <a:pt x="459130" y="10439"/>
                  </a:lnTo>
                  <a:lnTo>
                    <a:pt x="448691" y="10439"/>
                  </a:lnTo>
                  <a:lnTo>
                    <a:pt x="448691" y="20878"/>
                  </a:lnTo>
                  <a:lnTo>
                    <a:pt x="438264" y="20878"/>
                  </a:lnTo>
                  <a:lnTo>
                    <a:pt x="438264" y="10439"/>
                  </a:lnTo>
                  <a:lnTo>
                    <a:pt x="427824" y="10439"/>
                  </a:lnTo>
                  <a:lnTo>
                    <a:pt x="427824" y="20878"/>
                  </a:lnTo>
                  <a:lnTo>
                    <a:pt x="438251" y="20878"/>
                  </a:lnTo>
                  <a:lnTo>
                    <a:pt x="438251" y="31318"/>
                  </a:lnTo>
                  <a:lnTo>
                    <a:pt x="448691" y="31318"/>
                  </a:lnTo>
                  <a:lnTo>
                    <a:pt x="459130" y="31318"/>
                  </a:lnTo>
                  <a:lnTo>
                    <a:pt x="459130" y="20878"/>
                  </a:lnTo>
                  <a:lnTo>
                    <a:pt x="469569" y="20878"/>
                  </a:lnTo>
                  <a:lnTo>
                    <a:pt x="469569" y="10439"/>
                  </a:lnTo>
                  <a:lnTo>
                    <a:pt x="469569" y="0"/>
                  </a:lnTo>
                  <a:close/>
                </a:path>
                <a:path w="626109" h="31750">
                  <a:moveTo>
                    <a:pt x="563473" y="10439"/>
                  </a:moveTo>
                  <a:lnTo>
                    <a:pt x="563473" y="10439"/>
                  </a:lnTo>
                  <a:lnTo>
                    <a:pt x="500862" y="10439"/>
                  </a:lnTo>
                  <a:lnTo>
                    <a:pt x="500862" y="0"/>
                  </a:lnTo>
                  <a:lnTo>
                    <a:pt x="490435" y="0"/>
                  </a:lnTo>
                  <a:lnTo>
                    <a:pt x="479996" y="0"/>
                  </a:lnTo>
                  <a:lnTo>
                    <a:pt x="479996" y="10439"/>
                  </a:lnTo>
                  <a:lnTo>
                    <a:pt x="479996" y="20878"/>
                  </a:lnTo>
                  <a:lnTo>
                    <a:pt x="479996" y="31318"/>
                  </a:lnTo>
                  <a:lnTo>
                    <a:pt x="490435" y="31318"/>
                  </a:lnTo>
                  <a:lnTo>
                    <a:pt x="490435" y="20878"/>
                  </a:lnTo>
                  <a:lnTo>
                    <a:pt x="500862" y="20878"/>
                  </a:lnTo>
                  <a:lnTo>
                    <a:pt x="500862" y="31318"/>
                  </a:lnTo>
                  <a:lnTo>
                    <a:pt x="511302" y="31318"/>
                  </a:lnTo>
                  <a:lnTo>
                    <a:pt x="521728" y="31318"/>
                  </a:lnTo>
                  <a:lnTo>
                    <a:pt x="532168" y="31318"/>
                  </a:lnTo>
                  <a:lnTo>
                    <a:pt x="532168" y="20878"/>
                  </a:lnTo>
                  <a:lnTo>
                    <a:pt x="542607" y="20878"/>
                  </a:lnTo>
                  <a:lnTo>
                    <a:pt x="553034" y="20878"/>
                  </a:lnTo>
                  <a:lnTo>
                    <a:pt x="553034" y="31318"/>
                  </a:lnTo>
                  <a:lnTo>
                    <a:pt x="563473" y="31318"/>
                  </a:lnTo>
                  <a:lnTo>
                    <a:pt x="563473" y="20878"/>
                  </a:lnTo>
                  <a:lnTo>
                    <a:pt x="563473" y="10439"/>
                  </a:lnTo>
                  <a:close/>
                </a:path>
                <a:path w="626109" h="31750">
                  <a:moveTo>
                    <a:pt x="594779" y="0"/>
                  </a:moveTo>
                  <a:lnTo>
                    <a:pt x="584352" y="0"/>
                  </a:lnTo>
                  <a:lnTo>
                    <a:pt x="573913" y="0"/>
                  </a:lnTo>
                  <a:lnTo>
                    <a:pt x="573913" y="10439"/>
                  </a:lnTo>
                  <a:lnTo>
                    <a:pt x="584339" y="10439"/>
                  </a:lnTo>
                  <a:lnTo>
                    <a:pt x="594779" y="10439"/>
                  </a:lnTo>
                  <a:lnTo>
                    <a:pt x="594779" y="0"/>
                  </a:lnTo>
                  <a:close/>
                </a:path>
                <a:path w="626109" h="31750">
                  <a:moveTo>
                    <a:pt x="615632" y="10439"/>
                  </a:moveTo>
                  <a:lnTo>
                    <a:pt x="605218" y="10439"/>
                  </a:lnTo>
                  <a:lnTo>
                    <a:pt x="594779" y="10439"/>
                  </a:lnTo>
                  <a:lnTo>
                    <a:pt x="594779" y="20878"/>
                  </a:lnTo>
                  <a:lnTo>
                    <a:pt x="605193" y="20878"/>
                  </a:lnTo>
                  <a:lnTo>
                    <a:pt x="615632" y="20878"/>
                  </a:lnTo>
                  <a:lnTo>
                    <a:pt x="615632" y="10439"/>
                  </a:lnTo>
                  <a:close/>
                </a:path>
                <a:path w="626109" h="31750">
                  <a:moveTo>
                    <a:pt x="626071" y="0"/>
                  </a:moveTo>
                  <a:lnTo>
                    <a:pt x="615632" y="0"/>
                  </a:lnTo>
                  <a:lnTo>
                    <a:pt x="615632" y="10439"/>
                  </a:lnTo>
                  <a:lnTo>
                    <a:pt x="626071" y="10439"/>
                  </a:lnTo>
                  <a:lnTo>
                    <a:pt x="62607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6505994" y="4849977"/>
              <a:ext cx="83820" cy="10795"/>
            </a:xfrm>
            <a:custGeom>
              <a:avLst/>
              <a:gdLst/>
              <a:ahLst/>
              <a:cxnLst/>
              <a:rect l="l" t="t" r="r" b="b"/>
              <a:pathLst>
                <a:path w="83820" h="10795">
                  <a:moveTo>
                    <a:pt x="10439" y="0"/>
                  </a:moveTo>
                  <a:lnTo>
                    <a:pt x="0" y="0"/>
                  </a:lnTo>
                  <a:lnTo>
                    <a:pt x="0" y="10439"/>
                  </a:lnTo>
                  <a:lnTo>
                    <a:pt x="10439" y="10439"/>
                  </a:lnTo>
                  <a:lnTo>
                    <a:pt x="10439" y="0"/>
                  </a:lnTo>
                  <a:close/>
                </a:path>
                <a:path w="83820" h="10795">
                  <a:moveTo>
                    <a:pt x="41744" y="0"/>
                  </a:moveTo>
                  <a:lnTo>
                    <a:pt x="31318" y="0"/>
                  </a:lnTo>
                  <a:lnTo>
                    <a:pt x="20878" y="0"/>
                  </a:lnTo>
                  <a:lnTo>
                    <a:pt x="20878" y="10439"/>
                  </a:lnTo>
                  <a:lnTo>
                    <a:pt x="31305" y="10439"/>
                  </a:lnTo>
                  <a:lnTo>
                    <a:pt x="41744" y="10439"/>
                  </a:lnTo>
                  <a:lnTo>
                    <a:pt x="41744" y="0"/>
                  </a:lnTo>
                  <a:close/>
                </a:path>
                <a:path w="83820" h="10795">
                  <a:moveTo>
                    <a:pt x="83489" y="0"/>
                  </a:moveTo>
                  <a:lnTo>
                    <a:pt x="73037" y="0"/>
                  </a:lnTo>
                  <a:lnTo>
                    <a:pt x="62598" y="0"/>
                  </a:lnTo>
                  <a:lnTo>
                    <a:pt x="52158" y="0"/>
                  </a:lnTo>
                  <a:lnTo>
                    <a:pt x="52158" y="10439"/>
                  </a:lnTo>
                  <a:lnTo>
                    <a:pt x="62598" y="10439"/>
                  </a:lnTo>
                  <a:lnTo>
                    <a:pt x="73037" y="10439"/>
                  </a:lnTo>
                  <a:lnTo>
                    <a:pt x="83489" y="10439"/>
                  </a:lnTo>
                  <a:lnTo>
                    <a:pt x="8348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4" name="object 54"/>
          <p:cNvSpPr txBox="1"/>
          <p:nvPr/>
        </p:nvSpPr>
        <p:spPr>
          <a:xfrm>
            <a:off x="4764125" y="7521740"/>
            <a:ext cx="530225" cy="160020"/>
          </a:xfrm>
          <a:prstGeom prst="rect">
            <a:avLst/>
          </a:prstGeom>
        </p:spPr>
        <p:txBody>
          <a:bodyPr vert="horz" wrap="square" lIns="0" tIns="571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45"/>
              </a:spcBef>
            </a:pPr>
            <a:r>
              <a:rPr sz="900" dirty="0">
                <a:solidFill>
                  <a:srgbClr val="FFFFFF"/>
                </a:solidFill>
                <a:latin typeface="Raleway"/>
                <a:cs typeface="Raleway"/>
              </a:rPr>
              <a:t>Page: </a:t>
            </a:r>
            <a:r>
              <a:rPr sz="900" spc="-25" dirty="0">
                <a:solidFill>
                  <a:srgbClr val="FFFFFF"/>
                </a:solidFill>
                <a:latin typeface="Raleway"/>
                <a:cs typeface="Raleway"/>
              </a:rPr>
              <a:t>234</a:t>
            </a:r>
            <a:endParaRPr sz="900">
              <a:latin typeface="Raleway"/>
              <a:cs typeface="Raleway"/>
            </a:endParaRPr>
          </a:p>
        </p:txBody>
      </p:sp>
      <p:graphicFrame>
        <p:nvGraphicFramePr>
          <p:cNvPr id="2" name="Object 1">
            <a:extLst>
              <a:ext uri="{FF2B5EF4-FFF2-40B4-BE49-F238E27FC236}">
                <a16:creationId xmlns:a16="http://schemas.microsoft.com/office/drawing/2014/main" id="{B0263AAD-CBAE-8AE7-76D3-17C521AE3B54}"/>
              </a:ext>
            </a:extLst>
          </p:cNvPr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3266325296"/>
              </p:ext>
            </p:extLst>
          </p:nvPr>
        </p:nvGraphicFramePr>
        <p:xfrm>
          <a:off x="47625" y="5336514"/>
          <a:ext cx="8724900" cy="13970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Worksheet" r:id="rId4" imgW="8724900" imgH="1397000" progId="Excel.Sheet.12">
                  <p:embed/>
                </p:oleObj>
              </mc:Choice>
              <mc:Fallback>
                <p:oleObj name="Worksheet" r:id="rId4" imgW="8724900" imgH="1397000" progId="Excel.Sheet.12">
                  <p:embed/>
                  <p:pic>
                    <p:nvPicPr>
                      <p:cNvPr id="2" name="Object 1">
                        <a:extLst>
                          <a:ext uri="{FF2B5EF4-FFF2-40B4-BE49-F238E27FC236}">
                            <a16:creationId xmlns:a16="http://schemas.microsoft.com/office/drawing/2014/main" id="{B0263AAD-CBAE-8AE7-76D3-17C521AE3B54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47625" y="5336514"/>
                        <a:ext cx="8724900" cy="1397000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3" name="Picture 2" descr="A picture containing logo&#10;&#10;Description automatically generated">
            <a:extLst>
              <a:ext uri="{FF2B5EF4-FFF2-40B4-BE49-F238E27FC236}">
                <a16:creationId xmlns:a16="http://schemas.microsoft.com/office/drawing/2014/main" id="{22A86163-7931-6439-1845-C8FB41752CC3}"/>
              </a:ext>
            </a:extLst>
          </p:cNvPr>
          <p:cNvPicPr>
            <a:picLocks noChangeAspect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6732"/>
          <a:stretch/>
        </p:blipFill>
        <p:spPr>
          <a:xfrm>
            <a:off x="8610600" y="6449545"/>
            <a:ext cx="1293202" cy="1232368"/>
          </a:xfrm>
          <a:prstGeom prst="rect">
            <a:avLst/>
          </a:prstGeom>
        </p:spPr>
      </p:pic>
      <p:sp>
        <p:nvSpPr>
          <p:cNvPr id="4" name="Rectangle 3">
            <a:extLst>
              <a:ext uri="{FF2B5EF4-FFF2-40B4-BE49-F238E27FC236}">
                <a16:creationId xmlns:a16="http://schemas.microsoft.com/office/drawing/2014/main" id="{5C68D08D-A232-430B-A6A2-38C275AF64D4}"/>
              </a:ext>
            </a:extLst>
          </p:cNvPr>
          <p:cNvSpPr/>
          <p:nvPr/>
        </p:nvSpPr>
        <p:spPr>
          <a:xfrm>
            <a:off x="7696199" y="5191145"/>
            <a:ext cx="1076325" cy="1542369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39414623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object 5"/>
          <p:cNvSpPr/>
          <p:nvPr/>
        </p:nvSpPr>
        <p:spPr>
          <a:xfrm>
            <a:off x="313054" y="2652750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313054" y="2881350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313054" y="3109950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 txBox="1"/>
          <p:nvPr/>
        </p:nvSpPr>
        <p:spPr>
          <a:xfrm>
            <a:off x="29063" y="1083201"/>
            <a:ext cx="3202940" cy="2351926"/>
          </a:xfrm>
          <a:prstGeom prst="rect">
            <a:avLst/>
          </a:prstGeom>
        </p:spPr>
        <p:txBody>
          <a:bodyPr vert="horz" wrap="square" lIns="0" tIns="27940" rIns="0" bIns="0" rtlCol="0">
            <a:spAutoFit/>
          </a:bodyPr>
          <a:lstStyle/>
          <a:p>
            <a:pPr marL="12700" marR="370205">
              <a:lnSpc>
                <a:spcPts val="1350"/>
              </a:lnSpc>
              <a:spcBef>
                <a:spcPts val="220"/>
              </a:spcBef>
            </a:pPr>
            <a:r>
              <a:rPr sz="1200" b="1" spc="95" dirty="0">
                <a:latin typeface="Arial"/>
                <a:cs typeface="Arial"/>
              </a:rPr>
              <a:t>HIGHLAND</a:t>
            </a:r>
            <a:r>
              <a:rPr sz="1200" b="1" spc="90" dirty="0">
                <a:latin typeface="Arial"/>
                <a:cs typeface="Arial"/>
              </a:rPr>
              <a:t> </a:t>
            </a:r>
            <a:r>
              <a:rPr sz="1200" b="1" spc="55" dirty="0">
                <a:latin typeface="Arial"/>
                <a:cs typeface="Arial"/>
              </a:rPr>
              <a:t>PARK</a:t>
            </a:r>
            <a:r>
              <a:rPr sz="1200" b="1" spc="95" dirty="0">
                <a:latin typeface="Arial"/>
                <a:cs typeface="Arial"/>
              </a:rPr>
              <a:t> </a:t>
            </a:r>
            <a:r>
              <a:rPr sz="1200" b="1" spc="50" dirty="0">
                <a:latin typeface="Arial"/>
                <a:cs typeface="Arial"/>
              </a:rPr>
              <a:t>-</a:t>
            </a:r>
            <a:r>
              <a:rPr sz="1200" b="1" spc="110" dirty="0">
                <a:latin typeface="Arial"/>
                <a:cs typeface="Arial"/>
              </a:rPr>
              <a:t>WHITE</a:t>
            </a:r>
            <a:r>
              <a:rPr sz="1200" b="1" spc="90" dirty="0">
                <a:latin typeface="Arial"/>
                <a:cs typeface="Arial"/>
              </a:rPr>
              <a:t> </a:t>
            </a:r>
            <a:r>
              <a:rPr sz="1200" b="1" spc="50" dirty="0">
                <a:latin typeface="Arial"/>
                <a:cs typeface="Arial"/>
              </a:rPr>
              <a:t>4-</a:t>
            </a:r>
            <a:r>
              <a:rPr sz="1200" b="1" spc="60" dirty="0">
                <a:latin typeface="Arial"/>
                <a:cs typeface="Arial"/>
              </a:rPr>
              <a:t>PIECE QUEEN</a:t>
            </a:r>
            <a:r>
              <a:rPr sz="1200" b="1" spc="90" dirty="0">
                <a:latin typeface="Arial"/>
                <a:cs typeface="Arial"/>
              </a:rPr>
              <a:t> </a:t>
            </a:r>
            <a:r>
              <a:rPr sz="1200" b="1" spc="50" dirty="0">
                <a:latin typeface="Arial"/>
                <a:cs typeface="Arial"/>
              </a:rPr>
              <a:t>SET</a:t>
            </a:r>
            <a:r>
              <a:rPr sz="1200" b="1" spc="90" dirty="0">
                <a:latin typeface="Arial"/>
                <a:cs typeface="Arial"/>
              </a:rPr>
              <a:t> </a:t>
            </a:r>
            <a:r>
              <a:rPr sz="1200" b="1" spc="85" dirty="0">
                <a:latin typeface="Arial"/>
                <a:cs typeface="Arial"/>
              </a:rPr>
              <a:t>(Q </a:t>
            </a:r>
            <a:r>
              <a:rPr sz="1200" b="1" spc="70" dirty="0">
                <a:latin typeface="Arial"/>
                <a:cs typeface="Arial"/>
              </a:rPr>
              <a:t>BED/NS/DRESSER/MIR)</a:t>
            </a:r>
            <a:endParaRPr sz="1200" dirty="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700" dirty="0">
              <a:latin typeface="Raleway"/>
              <a:cs typeface="Raleway"/>
            </a:endParaRPr>
          </a:p>
          <a:p>
            <a:pPr marL="12700" marR="38735">
              <a:lnSpc>
                <a:spcPct val="100000"/>
              </a:lnSpc>
              <a:spcBef>
                <a:spcPts val="5"/>
              </a:spcBef>
            </a:pPr>
            <a:r>
              <a:rPr sz="750" dirty="0">
                <a:latin typeface="Raleway"/>
                <a:cs typeface="Raleway"/>
              </a:rPr>
              <a:t>Get the finest in romantic, vintage styling with Highland Park by </a:t>
            </a:r>
            <a:r>
              <a:rPr sz="750" spc="-10" dirty="0">
                <a:latin typeface="Raleway"/>
                <a:cs typeface="Raleway"/>
              </a:rPr>
              <a:t>Steve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Silver Company. This bedroom collection features a multi-</a:t>
            </a:r>
            <a:r>
              <a:rPr sz="750" spc="-10" dirty="0">
                <a:latin typeface="Raleway"/>
                <a:cs typeface="Raleway"/>
              </a:rPr>
              <a:t>step,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distressed Cathedral White finish that evokes the feeling of time-</a:t>
            </a:r>
            <a:r>
              <a:rPr sz="750" spc="-20" dirty="0">
                <a:latin typeface="Raleway"/>
                <a:cs typeface="Raleway"/>
              </a:rPr>
              <a:t>worn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antiques with all the amenities today designs offer (like USB chargers </a:t>
            </a:r>
            <a:r>
              <a:rPr sz="750" spc="-25" dirty="0">
                <a:latin typeface="Raleway"/>
                <a:cs typeface="Raleway"/>
              </a:rPr>
              <a:t>in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the</a:t>
            </a:r>
            <a:r>
              <a:rPr sz="750" spc="-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nightstand). Refresh your bedroom with the nostalgia of </a:t>
            </a:r>
            <a:r>
              <a:rPr sz="750" spc="-10" dirty="0">
                <a:latin typeface="Raleway"/>
                <a:cs typeface="Raleway"/>
              </a:rPr>
              <a:t>Highland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spc="-10" dirty="0">
                <a:latin typeface="Raleway"/>
                <a:cs typeface="Raleway"/>
              </a:rPr>
              <a:t>Park.</a:t>
            </a:r>
            <a:endParaRPr sz="750" dirty="0">
              <a:latin typeface="Raleway"/>
              <a:cs typeface="Raleway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150" dirty="0">
              <a:latin typeface="Raleway"/>
              <a:cs typeface="Raleway"/>
            </a:endParaRPr>
          </a:p>
          <a:p>
            <a:pPr marL="393700" marR="163195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Constructed of hardwood solids and veneers in a multi-</a:t>
            </a:r>
            <a:r>
              <a:rPr sz="750" spc="-20" dirty="0">
                <a:latin typeface="Raleway"/>
                <a:cs typeface="Raleway"/>
              </a:rPr>
              <a:t>step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cathedral white </a:t>
            </a:r>
            <a:r>
              <a:rPr sz="750" spc="-10" dirty="0">
                <a:latin typeface="Raleway"/>
                <a:cs typeface="Raleway"/>
              </a:rPr>
              <a:t>finish</a:t>
            </a:r>
            <a:endParaRPr sz="750" dirty="0">
              <a:latin typeface="Raleway"/>
              <a:cs typeface="Raleway"/>
            </a:endParaRPr>
          </a:p>
          <a:p>
            <a:pPr marL="393700" marR="330835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Styling details include vintage finish, framed door </a:t>
            </a:r>
            <a:r>
              <a:rPr sz="750" spc="-10" dirty="0">
                <a:latin typeface="Raleway"/>
                <a:cs typeface="Raleway"/>
              </a:rPr>
              <a:t>fronts,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pewter finish </a:t>
            </a:r>
            <a:r>
              <a:rPr sz="750" spc="-10" dirty="0">
                <a:latin typeface="Raleway"/>
                <a:cs typeface="Raleway"/>
              </a:rPr>
              <a:t>hardware</a:t>
            </a:r>
            <a:endParaRPr sz="750" dirty="0">
              <a:latin typeface="Raleway"/>
              <a:cs typeface="Raleway"/>
            </a:endParaRPr>
          </a:p>
          <a:p>
            <a:pPr marL="393700" marR="508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Nightstand features 2 USB connections for easy recharging </a:t>
            </a:r>
            <a:r>
              <a:rPr sz="750" spc="-25" dirty="0">
                <a:latin typeface="Raleway"/>
                <a:cs typeface="Raleway"/>
              </a:rPr>
              <a:t>and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electrical for easy </a:t>
            </a:r>
            <a:r>
              <a:rPr sz="750" spc="-10" dirty="0">
                <a:latin typeface="Raleway"/>
                <a:cs typeface="Raleway"/>
              </a:rPr>
              <a:t>access</a:t>
            </a:r>
            <a:endParaRPr sz="750" dirty="0">
              <a:latin typeface="Raleway"/>
              <a:cs typeface="Raleway"/>
            </a:endParaRPr>
          </a:p>
          <a:p>
            <a:pPr marL="39370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Storage pieces include dresser, chest, and </a:t>
            </a:r>
            <a:r>
              <a:rPr sz="750" spc="-10" dirty="0">
                <a:latin typeface="Raleway"/>
                <a:cs typeface="Raleway"/>
              </a:rPr>
              <a:t>vanity</a:t>
            </a:r>
            <a:endParaRPr sz="750" dirty="0">
              <a:latin typeface="Raleway"/>
              <a:cs typeface="Raleway"/>
            </a:endParaRPr>
          </a:p>
        </p:txBody>
      </p:sp>
      <p:sp>
        <p:nvSpPr>
          <p:cNvPr id="9" name="object 9"/>
          <p:cNvSpPr/>
          <p:nvPr/>
        </p:nvSpPr>
        <p:spPr>
          <a:xfrm>
            <a:off x="313054" y="3338550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 txBox="1"/>
          <p:nvPr/>
        </p:nvSpPr>
        <p:spPr>
          <a:xfrm>
            <a:off x="34925" y="3715003"/>
            <a:ext cx="982980" cy="243656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50" u="sng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3"/>
              </a:rPr>
              <a:t>Read </a:t>
            </a:r>
            <a:r>
              <a:rPr sz="750" u="sng" spc="-20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3"/>
              </a:rPr>
              <a:t>More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</a:pPr>
            <a:r>
              <a:rPr sz="750" b="1" dirty="0">
                <a:latin typeface="Raleway"/>
                <a:cs typeface="Raleway"/>
              </a:rPr>
              <a:t>Price:</a:t>
            </a:r>
            <a:r>
              <a:rPr sz="750" b="1" spc="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From: </a:t>
            </a:r>
            <a:r>
              <a:rPr sz="750" spc="-10" dirty="0">
                <a:latin typeface="Raleway"/>
                <a:cs typeface="Raleway"/>
              </a:rPr>
              <a:t>$1,129.00</a:t>
            </a:r>
            <a:endParaRPr sz="750" dirty="0">
              <a:latin typeface="Raleway"/>
              <a:cs typeface="Raleway"/>
            </a:endParaRPr>
          </a:p>
        </p:txBody>
      </p:sp>
      <p:grpSp>
        <p:nvGrpSpPr>
          <p:cNvPr id="11" name="object 11"/>
          <p:cNvGrpSpPr/>
          <p:nvPr/>
        </p:nvGrpSpPr>
        <p:grpSpPr>
          <a:xfrm>
            <a:off x="44024" y="4072820"/>
            <a:ext cx="727710" cy="727710"/>
            <a:chOff x="44024" y="4072820"/>
            <a:chExt cx="727710" cy="727710"/>
          </a:xfrm>
        </p:grpSpPr>
        <p:sp>
          <p:nvSpPr>
            <p:cNvPr id="12" name="object 12"/>
            <p:cNvSpPr/>
            <p:nvPr/>
          </p:nvSpPr>
          <p:spPr>
            <a:xfrm>
              <a:off x="47625" y="4076420"/>
              <a:ext cx="720090" cy="720090"/>
            </a:xfrm>
            <a:custGeom>
              <a:avLst/>
              <a:gdLst/>
              <a:ahLst/>
              <a:cxnLst/>
              <a:rect l="l" t="t" r="r" b="b"/>
              <a:pathLst>
                <a:path w="720090" h="720089">
                  <a:moveTo>
                    <a:pt x="0" y="0"/>
                  </a:moveTo>
                  <a:lnTo>
                    <a:pt x="720001" y="0"/>
                  </a:lnTo>
                  <a:lnTo>
                    <a:pt x="720001" y="720001"/>
                  </a:lnTo>
                  <a:lnTo>
                    <a:pt x="0" y="720001"/>
                  </a:lnTo>
                  <a:lnTo>
                    <a:pt x="0" y="0"/>
                  </a:lnTo>
                  <a:close/>
                </a:path>
              </a:pathLst>
            </a:custGeom>
            <a:ln w="72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91935" y="4120730"/>
              <a:ext cx="631825" cy="33655"/>
            </a:xfrm>
            <a:custGeom>
              <a:avLst/>
              <a:gdLst/>
              <a:ahLst/>
              <a:cxnLst/>
              <a:rect l="l" t="t" r="r" b="b"/>
              <a:pathLst>
                <a:path w="631825" h="33654">
                  <a:moveTo>
                    <a:pt x="44297" y="22148"/>
                  </a:moveTo>
                  <a:lnTo>
                    <a:pt x="33223" y="22148"/>
                  </a:lnTo>
                  <a:lnTo>
                    <a:pt x="22148" y="22148"/>
                  </a:lnTo>
                  <a:lnTo>
                    <a:pt x="22148" y="33223"/>
                  </a:lnTo>
                  <a:lnTo>
                    <a:pt x="33223" y="33223"/>
                  </a:lnTo>
                  <a:lnTo>
                    <a:pt x="44297" y="33223"/>
                  </a:lnTo>
                  <a:lnTo>
                    <a:pt x="44297" y="22148"/>
                  </a:lnTo>
                  <a:close/>
                </a:path>
                <a:path w="631825" h="33654">
                  <a:moveTo>
                    <a:pt x="44297" y="0"/>
                  </a:moveTo>
                  <a:lnTo>
                    <a:pt x="33223" y="0"/>
                  </a:lnTo>
                  <a:lnTo>
                    <a:pt x="22148" y="0"/>
                  </a:lnTo>
                  <a:lnTo>
                    <a:pt x="11074" y="0"/>
                  </a:lnTo>
                  <a:lnTo>
                    <a:pt x="0" y="0"/>
                  </a:lnTo>
                  <a:lnTo>
                    <a:pt x="0" y="11074"/>
                  </a:lnTo>
                  <a:lnTo>
                    <a:pt x="0" y="22148"/>
                  </a:lnTo>
                  <a:lnTo>
                    <a:pt x="0" y="33223"/>
                  </a:lnTo>
                  <a:lnTo>
                    <a:pt x="11074" y="33223"/>
                  </a:lnTo>
                  <a:lnTo>
                    <a:pt x="11074" y="22148"/>
                  </a:lnTo>
                  <a:lnTo>
                    <a:pt x="11074" y="11074"/>
                  </a:lnTo>
                  <a:lnTo>
                    <a:pt x="22148" y="11074"/>
                  </a:lnTo>
                  <a:lnTo>
                    <a:pt x="33223" y="11074"/>
                  </a:lnTo>
                  <a:lnTo>
                    <a:pt x="44297" y="11074"/>
                  </a:lnTo>
                  <a:lnTo>
                    <a:pt x="44297" y="0"/>
                  </a:lnTo>
                  <a:close/>
                </a:path>
                <a:path w="631825" h="33654">
                  <a:moveTo>
                    <a:pt x="55384" y="22148"/>
                  </a:moveTo>
                  <a:lnTo>
                    <a:pt x="44310" y="22148"/>
                  </a:lnTo>
                  <a:lnTo>
                    <a:pt x="44310" y="33223"/>
                  </a:lnTo>
                  <a:lnTo>
                    <a:pt x="55384" y="33223"/>
                  </a:lnTo>
                  <a:lnTo>
                    <a:pt x="55384" y="22148"/>
                  </a:lnTo>
                  <a:close/>
                </a:path>
                <a:path w="631825" h="33654">
                  <a:moveTo>
                    <a:pt x="77533" y="0"/>
                  </a:moveTo>
                  <a:lnTo>
                    <a:pt x="66459" y="0"/>
                  </a:lnTo>
                  <a:lnTo>
                    <a:pt x="55384" y="0"/>
                  </a:lnTo>
                  <a:lnTo>
                    <a:pt x="44310" y="0"/>
                  </a:lnTo>
                  <a:lnTo>
                    <a:pt x="44310" y="11074"/>
                  </a:lnTo>
                  <a:lnTo>
                    <a:pt x="55384" y="11074"/>
                  </a:lnTo>
                  <a:lnTo>
                    <a:pt x="66459" y="11074"/>
                  </a:lnTo>
                  <a:lnTo>
                    <a:pt x="66459" y="22148"/>
                  </a:lnTo>
                  <a:lnTo>
                    <a:pt x="66459" y="33223"/>
                  </a:lnTo>
                  <a:lnTo>
                    <a:pt x="77533" y="33223"/>
                  </a:lnTo>
                  <a:lnTo>
                    <a:pt x="77533" y="22148"/>
                  </a:lnTo>
                  <a:lnTo>
                    <a:pt x="77533" y="11074"/>
                  </a:lnTo>
                  <a:lnTo>
                    <a:pt x="77533" y="0"/>
                  </a:lnTo>
                  <a:close/>
                </a:path>
                <a:path w="631825" h="33654">
                  <a:moveTo>
                    <a:pt x="99682" y="0"/>
                  </a:moveTo>
                  <a:lnTo>
                    <a:pt x="88607" y="0"/>
                  </a:lnTo>
                  <a:lnTo>
                    <a:pt x="88607" y="11074"/>
                  </a:lnTo>
                  <a:lnTo>
                    <a:pt x="88607" y="22148"/>
                  </a:lnTo>
                  <a:lnTo>
                    <a:pt x="99682" y="22148"/>
                  </a:lnTo>
                  <a:lnTo>
                    <a:pt x="99682" y="11074"/>
                  </a:lnTo>
                  <a:lnTo>
                    <a:pt x="99682" y="0"/>
                  </a:lnTo>
                  <a:close/>
                </a:path>
                <a:path w="631825" h="33654">
                  <a:moveTo>
                    <a:pt x="155054" y="0"/>
                  </a:moveTo>
                  <a:lnTo>
                    <a:pt x="143992" y="0"/>
                  </a:lnTo>
                  <a:lnTo>
                    <a:pt x="132918" y="0"/>
                  </a:lnTo>
                  <a:lnTo>
                    <a:pt x="121843" y="0"/>
                  </a:lnTo>
                  <a:lnTo>
                    <a:pt x="110769" y="0"/>
                  </a:lnTo>
                  <a:lnTo>
                    <a:pt x="110769" y="11074"/>
                  </a:lnTo>
                  <a:lnTo>
                    <a:pt x="121843" y="11074"/>
                  </a:lnTo>
                  <a:lnTo>
                    <a:pt x="132918" y="11074"/>
                  </a:lnTo>
                  <a:lnTo>
                    <a:pt x="132918" y="22148"/>
                  </a:lnTo>
                  <a:lnTo>
                    <a:pt x="143992" y="22148"/>
                  </a:lnTo>
                  <a:lnTo>
                    <a:pt x="143992" y="11074"/>
                  </a:lnTo>
                  <a:lnTo>
                    <a:pt x="155054" y="11074"/>
                  </a:lnTo>
                  <a:lnTo>
                    <a:pt x="155054" y="0"/>
                  </a:lnTo>
                  <a:close/>
                </a:path>
                <a:path w="631825" h="33654">
                  <a:moveTo>
                    <a:pt x="210451" y="0"/>
                  </a:moveTo>
                  <a:lnTo>
                    <a:pt x="199377" y="0"/>
                  </a:lnTo>
                  <a:lnTo>
                    <a:pt x="199377" y="11074"/>
                  </a:lnTo>
                  <a:lnTo>
                    <a:pt x="188302" y="11074"/>
                  </a:lnTo>
                  <a:lnTo>
                    <a:pt x="188302" y="22148"/>
                  </a:lnTo>
                  <a:lnTo>
                    <a:pt x="177228" y="22148"/>
                  </a:lnTo>
                  <a:lnTo>
                    <a:pt x="177228" y="33223"/>
                  </a:lnTo>
                  <a:lnTo>
                    <a:pt x="188302" y="33223"/>
                  </a:lnTo>
                  <a:lnTo>
                    <a:pt x="199377" y="33223"/>
                  </a:lnTo>
                  <a:lnTo>
                    <a:pt x="199377" y="22148"/>
                  </a:lnTo>
                  <a:lnTo>
                    <a:pt x="210451" y="22148"/>
                  </a:lnTo>
                  <a:lnTo>
                    <a:pt x="210451" y="11074"/>
                  </a:lnTo>
                  <a:lnTo>
                    <a:pt x="210451" y="0"/>
                  </a:lnTo>
                  <a:close/>
                </a:path>
                <a:path w="631825" h="33654">
                  <a:moveTo>
                    <a:pt x="221538" y="0"/>
                  </a:moveTo>
                  <a:lnTo>
                    <a:pt x="210464" y="0"/>
                  </a:lnTo>
                  <a:lnTo>
                    <a:pt x="210464" y="11074"/>
                  </a:lnTo>
                  <a:lnTo>
                    <a:pt x="221538" y="11074"/>
                  </a:lnTo>
                  <a:lnTo>
                    <a:pt x="221538" y="0"/>
                  </a:lnTo>
                  <a:close/>
                </a:path>
                <a:path w="631825" h="33654">
                  <a:moveTo>
                    <a:pt x="232613" y="22148"/>
                  </a:moveTo>
                  <a:lnTo>
                    <a:pt x="221538" y="22148"/>
                  </a:lnTo>
                  <a:lnTo>
                    <a:pt x="221538" y="33223"/>
                  </a:lnTo>
                  <a:lnTo>
                    <a:pt x="232613" y="33223"/>
                  </a:lnTo>
                  <a:lnTo>
                    <a:pt x="232613" y="22148"/>
                  </a:lnTo>
                  <a:close/>
                </a:path>
                <a:path w="631825" h="33654">
                  <a:moveTo>
                    <a:pt x="265836" y="0"/>
                  </a:moveTo>
                  <a:lnTo>
                    <a:pt x="254762" y="0"/>
                  </a:lnTo>
                  <a:lnTo>
                    <a:pt x="243687" y="0"/>
                  </a:lnTo>
                  <a:lnTo>
                    <a:pt x="243687" y="11074"/>
                  </a:lnTo>
                  <a:lnTo>
                    <a:pt x="254762" y="11074"/>
                  </a:lnTo>
                  <a:lnTo>
                    <a:pt x="265836" y="11074"/>
                  </a:lnTo>
                  <a:lnTo>
                    <a:pt x="265836" y="0"/>
                  </a:lnTo>
                  <a:close/>
                </a:path>
                <a:path w="631825" h="33654">
                  <a:moveTo>
                    <a:pt x="287997" y="22148"/>
                  </a:moveTo>
                  <a:lnTo>
                    <a:pt x="276923" y="22148"/>
                  </a:lnTo>
                  <a:lnTo>
                    <a:pt x="276923" y="33223"/>
                  </a:lnTo>
                  <a:lnTo>
                    <a:pt x="287997" y="33223"/>
                  </a:lnTo>
                  <a:lnTo>
                    <a:pt x="287997" y="22148"/>
                  </a:lnTo>
                  <a:close/>
                </a:path>
                <a:path w="631825" h="33654">
                  <a:moveTo>
                    <a:pt x="287997" y="0"/>
                  </a:moveTo>
                  <a:lnTo>
                    <a:pt x="276923" y="0"/>
                  </a:lnTo>
                  <a:lnTo>
                    <a:pt x="265849" y="0"/>
                  </a:lnTo>
                  <a:lnTo>
                    <a:pt x="265849" y="11074"/>
                  </a:lnTo>
                  <a:lnTo>
                    <a:pt x="276923" y="11074"/>
                  </a:lnTo>
                  <a:lnTo>
                    <a:pt x="287997" y="11074"/>
                  </a:lnTo>
                  <a:lnTo>
                    <a:pt x="287997" y="0"/>
                  </a:lnTo>
                  <a:close/>
                </a:path>
                <a:path w="631825" h="33654">
                  <a:moveTo>
                    <a:pt x="310146" y="11074"/>
                  </a:moveTo>
                  <a:lnTo>
                    <a:pt x="299072" y="11074"/>
                  </a:lnTo>
                  <a:lnTo>
                    <a:pt x="299072" y="22148"/>
                  </a:lnTo>
                  <a:lnTo>
                    <a:pt x="310146" y="22148"/>
                  </a:lnTo>
                  <a:lnTo>
                    <a:pt x="310146" y="11074"/>
                  </a:lnTo>
                  <a:close/>
                </a:path>
                <a:path w="631825" h="33654">
                  <a:moveTo>
                    <a:pt x="365531" y="11074"/>
                  </a:moveTo>
                  <a:lnTo>
                    <a:pt x="354457" y="11074"/>
                  </a:lnTo>
                  <a:lnTo>
                    <a:pt x="343382" y="11074"/>
                  </a:lnTo>
                  <a:lnTo>
                    <a:pt x="343382" y="0"/>
                  </a:lnTo>
                  <a:lnTo>
                    <a:pt x="332308" y="0"/>
                  </a:lnTo>
                  <a:lnTo>
                    <a:pt x="332308" y="11074"/>
                  </a:lnTo>
                  <a:lnTo>
                    <a:pt x="321233" y="11074"/>
                  </a:lnTo>
                  <a:lnTo>
                    <a:pt x="321233" y="22148"/>
                  </a:lnTo>
                  <a:lnTo>
                    <a:pt x="321233" y="33223"/>
                  </a:lnTo>
                  <a:lnTo>
                    <a:pt x="332308" y="33223"/>
                  </a:lnTo>
                  <a:lnTo>
                    <a:pt x="343382" y="33223"/>
                  </a:lnTo>
                  <a:lnTo>
                    <a:pt x="343382" y="22148"/>
                  </a:lnTo>
                  <a:lnTo>
                    <a:pt x="354457" y="22148"/>
                  </a:lnTo>
                  <a:lnTo>
                    <a:pt x="365531" y="22148"/>
                  </a:lnTo>
                  <a:lnTo>
                    <a:pt x="365531" y="11074"/>
                  </a:lnTo>
                  <a:close/>
                </a:path>
                <a:path w="631825" h="33654">
                  <a:moveTo>
                    <a:pt x="387692" y="11074"/>
                  </a:moveTo>
                  <a:lnTo>
                    <a:pt x="376618" y="11074"/>
                  </a:lnTo>
                  <a:lnTo>
                    <a:pt x="376618" y="22148"/>
                  </a:lnTo>
                  <a:lnTo>
                    <a:pt x="387692" y="22148"/>
                  </a:lnTo>
                  <a:lnTo>
                    <a:pt x="387692" y="11074"/>
                  </a:lnTo>
                  <a:close/>
                </a:path>
                <a:path w="631825" h="33654">
                  <a:moveTo>
                    <a:pt x="409841" y="22148"/>
                  </a:moveTo>
                  <a:lnTo>
                    <a:pt x="398767" y="22148"/>
                  </a:lnTo>
                  <a:lnTo>
                    <a:pt x="398767" y="33223"/>
                  </a:lnTo>
                  <a:lnTo>
                    <a:pt x="409841" y="33223"/>
                  </a:lnTo>
                  <a:lnTo>
                    <a:pt x="409841" y="22148"/>
                  </a:lnTo>
                  <a:close/>
                </a:path>
                <a:path w="631825" h="33654">
                  <a:moveTo>
                    <a:pt x="431990" y="0"/>
                  </a:moveTo>
                  <a:lnTo>
                    <a:pt x="420916" y="0"/>
                  </a:lnTo>
                  <a:lnTo>
                    <a:pt x="409841" y="0"/>
                  </a:lnTo>
                  <a:lnTo>
                    <a:pt x="398767" y="0"/>
                  </a:lnTo>
                  <a:lnTo>
                    <a:pt x="398767" y="11074"/>
                  </a:lnTo>
                  <a:lnTo>
                    <a:pt x="409841" y="11074"/>
                  </a:lnTo>
                  <a:lnTo>
                    <a:pt x="420916" y="11074"/>
                  </a:lnTo>
                  <a:lnTo>
                    <a:pt x="420916" y="22148"/>
                  </a:lnTo>
                  <a:lnTo>
                    <a:pt x="420916" y="33223"/>
                  </a:lnTo>
                  <a:lnTo>
                    <a:pt x="431990" y="33223"/>
                  </a:lnTo>
                  <a:lnTo>
                    <a:pt x="431990" y="22148"/>
                  </a:lnTo>
                  <a:lnTo>
                    <a:pt x="431990" y="11074"/>
                  </a:lnTo>
                  <a:lnTo>
                    <a:pt x="431990" y="0"/>
                  </a:lnTo>
                  <a:close/>
                </a:path>
                <a:path w="631825" h="33654">
                  <a:moveTo>
                    <a:pt x="465226" y="22148"/>
                  </a:moveTo>
                  <a:lnTo>
                    <a:pt x="454152" y="22148"/>
                  </a:lnTo>
                  <a:lnTo>
                    <a:pt x="454152" y="33223"/>
                  </a:lnTo>
                  <a:lnTo>
                    <a:pt x="465226" y="33223"/>
                  </a:lnTo>
                  <a:lnTo>
                    <a:pt x="465226" y="22148"/>
                  </a:lnTo>
                  <a:close/>
                </a:path>
                <a:path w="631825" h="33654">
                  <a:moveTo>
                    <a:pt x="487375" y="0"/>
                  </a:moveTo>
                  <a:lnTo>
                    <a:pt x="487375" y="0"/>
                  </a:lnTo>
                  <a:lnTo>
                    <a:pt x="432003" y="0"/>
                  </a:lnTo>
                  <a:lnTo>
                    <a:pt x="432003" y="11074"/>
                  </a:lnTo>
                  <a:lnTo>
                    <a:pt x="432003" y="22148"/>
                  </a:lnTo>
                  <a:lnTo>
                    <a:pt x="443077" y="22148"/>
                  </a:lnTo>
                  <a:lnTo>
                    <a:pt x="454152" y="22148"/>
                  </a:lnTo>
                  <a:lnTo>
                    <a:pt x="454152" y="11074"/>
                  </a:lnTo>
                  <a:lnTo>
                    <a:pt x="465226" y="11074"/>
                  </a:lnTo>
                  <a:lnTo>
                    <a:pt x="465226" y="22148"/>
                  </a:lnTo>
                  <a:lnTo>
                    <a:pt x="476300" y="22148"/>
                  </a:lnTo>
                  <a:lnTo>
                    <a:pt x="487375" y="22148"/>
                  </a:lnTo>
                  <a:lnTo>
                    <a:pt x="487375" y="11074"/>
                  </a:lnTo>
                  <a:lnTo>
                    <a:pt x="487375" y="0"/>
                  </a:lnTo>
                  <a:close/>
                </a:path>
                <a:path w="631825" h="33654">
                  <a:moveTo>
                    <a:pt x="498462" y="0"/>
                  </a:moveTo>
                  <a:lnTo>
                    <a:pt x="487387" y="0"/>
                  </a:lnTo>
                  <a:lnTo>
                    <a:pt x="487387" y="11074"/>
                  </a:lnTo>
                  <a:lnTo>
                    <a:pt x="498462" y="11074"/>
                  </a:lnTo>
                  <a:lnTo>
                    <a:pt x="498462" y="0"/>
                  </a:lnTo>
                  <a:close/>
                </a:path>
                <a:path w="631825" h="33654">
                  <a:moveTo>
                    <a:pt x="531685" y="0"/>
                  </a:moveTo>
                  <a:lnTo>
                    <a:pt x="520611" y="0"/>
                  </a:lnTo>
                  <a:lnTo>
                    <a:pt x="509536" y="0"/>
                  </a:lnTo>
                  <a:lnTo>
                    <a:pt x="509536" y="11074"/>
                  </a:lnTo>
                  <a:lnTo>
                    <a:pt x="520611" y="11074"/>
                  </a:lnTo>
                  <a:lnTo>
                    <a:pt x="520611" y="22148"/>
                  </a:lnTo>
                  <a:lnTo>
                    <a:pt x="531685" y="22148"/>
                  </a:lnTo>
                  <a:lnTo>
                    <a:pt x="531685" y="11074"/>
                  </a:lnTo>
                  <a:lnTo>
                    <a:pt x="531685" y="0"/>
                  </a:lnTo>
                  <a:close/>
                </a:path>
                <a:path w="631825" h="33654">
                  <a:moveTo>
                    <a:pt x="598144" y="0"/>
                  </a:moveTo>
                  <a:lnTo>
                    <a:pt x="587070" y="0"/>
                  </a:lnTo>
                  <a:lnTo>
                    <a:pt x="575995" y="0"/>
                  </a:lnTo>
                  <a:lnTo>
                    <a:pt x="564921" y="0"/>
                  </a:lnTo>
                  <a:lnTo>
                    <a:pt x="553847" y="0"/>
                  </a:lnTo>
                  <a:lnTo>
                    <a:pt x="553847" y="11074"/>
                  </a:lnTo>
                  <a:lnTo>
                    <a:pt x="553847" y="22148"/>
                  </a:lnTo>
                  <a:lnTo>
                    <a:pt x="564921" y="22148"/>
                  </a:lnTo>
                  <a:lnTo>
                    <a:pt x="564921" y="11074"/>
                  </a:lnTo>
                  <a:lnTo>
                    <a:pt x="575995" y="11074"/>
                  </a:lnTo>
                  <a:lnTo>
                    <a:pt x="587070" y="11074"/>
                  </a:lnTo>
                  <a:lnTo>
                    <a:pt x="598144" y="11074"/>
                  </a:lnTo>
                  <a:lnTo>
                    <a:pt x="598144" y="0"/>
                  </a:lnTo>
                  <a:close/>
                </a:path>
                <a:path w="631825" h="33654">
                  <a:moveTo>
                    <a:pt x="631380" y="0"/>
                  </a:moveTo>
                  <a:lnTo>
                    <a:pt x="620306" y="0"/>
                  </a:lnTo>
                  <a:lnTo>
                    <a:pt x="609231" y="0"/>
                  </a:lnTo>
                  <a:lnTo>
                    <a:pt x="598157" y="0"/>
                  </a:lnTo>
                  <a:lnTo>
                    <a:pt x="598157" y="11074"/>
                  </a:lnTo>
                  <a:lnTo>
                    <a:pt x="609231" y="11074"/>
                  </a:lnTo>
                  <a:lnTo>
                    <a:pt x="620306" y="11074"/>
                  </a:lnTo>
                  <a:lnTo>
                    <a:pt x="620306" y="22148"/>
                  </a:lnTo>
                  <a:lnTo>
                    <a:pt x="631380" y="22148"/>
                  </a:lnTo>
                  <a:lnTo>
                    <a:pt x="631380" y="11074"/>
                  </a:lnTo>
                  <a:lnTo>
                    <a:pt x="6313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91935" y="4142879"/>
              <a:ext cx="631825" cy="44450"/>
            </a:xfrm>
            <a:custGeom>
              <a:avLst/>
              <a:gdLst/>
              <a:ahLst/>
              <a:cxnLst/>
              <a:rect l="l" t="t" r="r" b="b"/>
              <a:pathLst>
                <a:path w="631825" h="44450">
                  <a:moveTo>
                    <a:pt x="11074" y="11074"/>
                  </a:moveTo>
                  <a:lnTo>
                    <a:pt x="0" y="11074"/>
                  </a:lnTo>
                  <a:lnTo>
                    <a:pt x="0" y="22161"/>
                  </a:lnTo>
                  <a:lnTo>
                    <a:pt x="0" y="33235"/>
                  </a:lnTo>
                  <a:lnTo>
                    <a:pt x="0" y="44310"/>
                  </a:lnTo>
                  <a:lnTo>
                    <a:pt x="11074" y="44310"/>
                  </a:lnTo>
                  <a:lnTo>
                    <a:pt x="11074" y="33248"/>
                  </a:lnTo>
                  <a:lnTo>
                    <a:pt x="11074" y="22161"/>
                  </a:lnTo>
                  <a:lnTo>
                    <a:pt x="11074" y="11074"/>
                  </a:lnTo>
                  <a:close/>
                </a:path>
                <a:path w="631825" h="44450">
                  <a:moveTo>
                    <a:pt x="44297" y="11074"/>
                  </a:moveTo>
                  <a:lnTo>
                    <a:pt x="33223" y="11074"/>
                  </a:lnTo>
                  <a:lnTo>
                    <a:pt x="22148" y="11074"/>
                  </a:lnTo>
                  <a:lnTo>
                    <a:pt x="22148" y="22161"/>
                  </a:lnTo>
                  <a:lnTo>
                    <a:pt x="22148" y="33248"/>
                  </a:lnTo>
                  <a:lnTo>
                    <a:pt x="33223" y="33248"/>
                  </a:lnTo>
                  <a:lnTo>
                    <a:pt x="44297" y="33248"/>
                  </a:lnTo>
                  <a:lnTo>
                    <a:pt x="44297" y="22161"/>
                  </a:lnTo>
                  <a:lnTo>
                    <a:pt x="44297" y="11074"/>
                  </a:lnTo>
                  <a:close/>
                </a:path>
                <a:path w="631825" h="44450">
                  <a:moveTo>
                    <a:pt x="55384" y="11074"/>
                  </a:moveTo>
                  <a:lnTo>
                    <a:pt x="44310" y="11074"/>
                  </a:lnTo>
                  <a:lnTo>
                    <a:pt x="44310" y="22161"/>
                  </a:lnTo>
                  <a:lnTo>
                    <a:pt x="44310" y="33248"/>
                  </a:lnTo>
                  <a:lnTo>
                    <a:pt x="55384" y="33248"/>
                  </a:lnTo>
                  <a:lnTo>
                    <a:pt x="55384" y="22161"/>
                  </a:lnTo>
                  <a:lnTo>
                    <a:pt x="55384" y="11074"/>
                  </a:lnTo>
                  <a:close/>
                </a:path>
                <a:path w="631825" h="44450">
                  <a:moveTo>
                    <a:pt x="77533" y="11074"/>
                  </a:moveTo>
                  <a:lnTo>
                    <a:pt x="66459" y="11074"/>
                  </a:lnTo>
                  <a:lnTo>
                    <a:pt x="66459" y="22161"/>
                  </a:lnTo>
                  <a:lnTo>
                    <a:pt x="66459" y="33235"/>
                  </a:lnTo>
                  <a:lnTo>
                    <a:pt x="66459" y="44310"/>
                  </a:lnTo>
                  <a:lnTo>
                    <a:pt x="77533" y="44310"/>
                  </a:lnTo>
                  <a:lnTo>
                    <a:pt x="77533" y="33248"/>
                  </a:lnTo>
                  <a:lnTo>
                    <a:pt x="77533" y="22161"/>
                  </a:lnTo>
                  <a:lnTo>
                    <a:pt x="77533" y="11074"/>
                  </a:lnTo>
                  <a:close/>
                </a:path>
                <a:path w="631825" h="44450">
                  <a:moveTo>
                    <a:pt x="99682" y="11074"/>
                  </a:moveTo>
                  <a:lnTo>
                    <a:pt x="88607" y="11074"/>
                  </a:lnTo>
                  <a:lnTo>
                    <a:pt x="88607" y="22161"/>
                  </a:lnTo>
                  <a:lnTo>
                    <a:pt x="99682" y="22161"/>
                  </a:lnTo>
                  <a:lnTo>
                    <a:pt x="99682" y="11074"/>
                  </a:lnTo>
                  <a:close/>
                </a:path>
                <a:path w="631825" h="44450">
                  <a:moveTo>
                    <a:pt x="155054" y="11074"/>
                  </a:moveTo>
                  <a:lnTo>
                    <a:pt x="143992" y="11074"/>
                  </a:lnTo>
                  <a:lnTo>
                    <a:pt x="143992" y="22161"/>
                  </a:lnTo>
                  <a:lnTo>
                    <a:pt x="132918" y="22161"/>
                  </a:lnTo>
                  <a:lnTo>
                    <a:pt x="132918" y="11074"/>
                  </a:lnTo>
                  <a:lnTo>
                    <a:pt x="121843" y="11074"/>
                  </a:lnTo>
                  <a:lnTo>
                    <a:pt x="110769" y="11074"/>
                  </a:lnTo>
                  <a:lnTo>
                    <a:pt x="99695" y="11074"/>
                  </a:lnTo>
                  <a:lnTo>
                    <a:pt x="99695" y="22161"/>
                  </a:lnTo>
                  <a:lnTo>
                    <a:pt x="99695" y="33248"/>
                  </a:lnTo>
                  <a:lnTo>
                    <a:pt x="110769" y="33248"/>
                  </a:lnTo>
                  <a:lnTo>
                    <a:pt x="110769" y="22161"/>
                  </a:lnTo>
                  <a:lnTo>
                    <a:pt x="121843" y="22161"/>
                  </a:lnTo>
                  <a:lnTo>
                    <a:pt x="121843" y="33248"/>
                  </a:lnTo>
                  <a:lnTo>
                    <a:pt x="132918" y="33248"/>
                  </a:lnTo>
                  <a:lnTo>
                    <a:pt x="143992" y="33248"/>
                  </a:lnTo>
                  <a:lnTo>
                    <a:pt x="155054" y="33248"/>
                  </a:lnTo>
                  <a:lnTo>
                    <a:pt x="155054" y="22161"/>
                  </a:lnTo>
                  <a:lnTo>
                    <a:pt x="155054" y="11074"/>
                  </a:lnTo>
                  <a:close/>
                </a:path>
                <a:path w="631825" h="44450">
                  <a:moveTo>
                    <a:pt x="177228" y="22161"/>
                  </a:moveTo>
                  <a:lnTo>
                    <a:pt x="166154" y="22161"/>
                  </a:lnTo>
                  <a:lnTo>
                    <a:pt x="166154" y="11074"/>
                  </a:lnTo>
                  <a:lnTo>
                    <a:pt x="155079" y="11074"/>
                  </a:lnTo>
                  <a:lnTo>
                    <a:pt x="155079" y="22161"/>
                  </a:lnTo>
                  <a:lnTo>
                    <a:pt x="155079" y="33248"/>
                  </a:lnTo>
                  <a:lnTo>
                    <a:pt x="166154" y="33248"/>
                  </a:lnTo>
                  <a:lnTo>
                    <a:pt x="177228" y="33248"/>
                  </a:lnTo>
                  <a:lnTo>
                    <a:pt x="177228" y="22161"/>
                  </a:lnTo>
                  <a:close/>
                </a:path>
                <a:path w="631825" h="44450">
                  <a:moveTo>
                    <a:pt x="199377" y="11074"/>
                  </a:moveTo>
                  <a:lnTo>
                    <a:pt x="188302" y="11074"/>
                  </a:lnTo>
                  <a:lnTo>
                    <a:pt x="177228" y="11074"/>
                  </a:lnTo>
                  <a:lnTo>
                    <a:pt x="177228" y="22161"/>
                  </a:lnTo>
                  <a:lnTo>
                    <a:pt x="188302" y="22161"/>
                  </a:lnTo>
                  <a:lnTo>
                    <a:pt x="188302" y="33248"/>
                  </a:lnTo>
                  <a:lnTo>
                    <a:pt x="199377" y="33248"/>
                  </a:lnTo>
                  <a:lnTo>
                    <a:pt x="199377" y="22161"/>
                  </a:lnTo>
                  <a:lnTo>
                    <a:pt x="199377" y="11074"/>
                  </a:lnTo>
                  <a:close/>
                </a:path>
                <a:path w="631825" h="44450">
                  <a:moveTo>
                    <a:pt x="232613" y="22161"/>
                  </a:moveTo>
                  <a:lnTo>
                    <a:pt x="221538" y="22161"/>
                  </a:lnTo>
                  <a:lnTo>
                    <a:pt x="221538" y="33248"/>
                  </a:lnTo>
                  <a:lnTo>
                    <a:pt x="232613" y="33248"/>
                  </a:lnTo>
                  <a:lnTo>
                    <a:pt x="232613" y="22161"/>
                  </a:lnTo>
                  <a:close/>
                </a:path>
                <a:path w="631825" h="44450">
                  <a:moveTo>
                    <a:pt x="265836" y="22161"/>
                  </a:moveTo>
                  <a:lnTo>
                    <a:pt x="254762" y="22161"/>
                  </a:lnTo>
                  <a:lnTo>
                    <a:pt x="254762" y="33248"/>
                  </a:lnTo>
                  <a:lnTo>
                    <a:pt x="265836" y="33248"/>
                  </a:lnTo>
                  <a:lnTo>
                    <a:pt x="265836" y="22161"/>
                  </a:lnTo>
                  <a:close/>
                </a:path>
                <a:path w="631825" h="44450">
                  <a:moveTo>
                    <a:pt x="287997" y="11074"/>
                  </a:moveTo>
                  <a:lnTo>
                    <a:pt x="276923" y="11074"/>
                  </a:lnTo>
                  <a:lnTo>
                    <a:pt x="276923" y="22161"/>
                  </a:lnTo>
                  <a:lnTo>
                    <a:pt x="287997" y="22161"/>
                  </a:lnTo>
                  <a:lnTo>
                    <a:pt x="287997" y="11074"/>
                  </a:lnTo>
                  <a:close/>
                </a:path>
                <a:path w="631825" h="44450">
                  <a:moveTo>
                    <a:pt x="321221" y="22161"/>
                  </a:moveTo>
                  <a:lnTo>
                    <a:pt x="310146" y="22161"/>
                  </a:lnTo>
                  <a:lnTo>
                    <a:pt x="299072" y="22161"/>
                  </a:lnTo>
                  <a:lnTo>
                    <a:pt x="287997" y="22161"/>
                  </a:lnTo>
                  <a:lnTo>
                    <a:pt x="287997" y="33248"/>
                  </a:lnTo>
                  <a:lnTo>
                    <a:pt x="299072" y="33248"/>
                  </a:lnTo>
                  <a:lnTo>
                    <a:pt x="310146" y="33248"/>
                  </a:lnTo>
                  <a:lnTo>
                    <a:pt x="321221" y="33248"/>
                  </a:lnTo>
                  <a:lnTo>
                    <a:pt x="321221" y="22161"/>
                  </a:lnTo>
                  <a:close/>
                </a:path>
                <a:path w="631825" h="44450">
                  <a:moveTo>
                    <a:pt x="365531" y="22161"/>
                  </a:moveTo>
                  <a:lnTo>
                    <a:pt x="354457" y="22161"/>
                  </a:lnTo>
                  <a:lnTo>
                    <a:pt x="343382" y="22161"/>
                  </a:lnTo>
                  <a:lnTo>
                    <a:pt x="343382" y="11074"/>
                  </a:lnTo>
                  <a:lnTo>
                    <a:pt x="332308" y="11074"/>
                  </a:lnTo>
                  <a:lnTo>
                    <a:pt x="321233" y="11074"/>
                  </a:lnTo>
                  <a:lnTo>
                    <a:pt x="321233" y="22161"/>
                  </a:lnTo>
                  <a:lnTo>
                    <a:pt x="321233" y="33248"/>
                  </a:lnTo>
                  <a:lnTo>
                    <a:pt x="332308" y="33248"/>
                  </a:lnTo>
                  <a:lnTo>
                    <a:pt x="343382" y="33248"/>
                  </a:lnTo>
                  <a:lnTo>
                    <a:pt x="354457" y="33248"/>
                  </a:lnTo>
                  <a:lnTo>
                    <a:pt x="365531" y="33248"/>
                  </a:lnTo>
                  <a:lnTo>
                    <a:pt x="365531" y="22161"/>
                  </a:lnTo>
                  <a:close/>
                </a:path>
                <a:path w="631825" h="44450">
                  <a:moveTo>
                    <a:pt x="387692" y="11074"/>
                  </a:moveTo>
                  <a:lnTo>
                    <a:pt x="376618" y="11074"/>
                  </a:lnTo>
                  <a:lnTo>
                    <a:pt x="376618" y="22161"/>
                  </a:lnTo>
                  <a:lnTo>
                    <a:pt x="387692" y="22161"/>
                  </a:lnTo>
                  <a:lnTo>
                    <a:pt x="387692" y="11074"/>
                  </a:lnTo>
                  <a:close/>
                </a:path>
                <a:path w="631825" h="44450">
                  <a:moveTo>
                    <a:pt x="409841" y="11074"/>
                  </a:moveTo>
                  <a:lnTo>
                    <a:pt x="398767" y="11074"/>
                  </a:lnTo>
                  <a:lnTo>
                    <a:pt x="398767" y="22161"/>
                  </a:lnTo>
                  <a:lnTo>
                    <a:pt x="409841" y="22161"/>
                  </a:lnTo>
                  <a:lnTo>
                    <a:pt x="409841" y="11074"/>
                  </a:lnTo>
                  <a:close/>
                </a:path>
                <a:path w="631825" h="44450">
                  <a:moveTo>
                    <a:pt x="431990" y="11074"/>
                  </a:moveTo>
                  <a:lnTo>
                    <a:pt x="420916" y="11074"/>
                  </a:lnTo>
                  <a:lnTo>
                    <a:pt x="420916" y="22161"/>
                  </a:lnTo>
                  <a:lnTo>
                    <a:pt x="409841" y="22161"/>
                  </a:lnTo>
                  <a:lnTo>
                    <a:pt x="409841" y="33248"/>
                  </a:lnTo>
                  <a:lnTo>
                    <a:pt x="420916" y="33248"/>
                  </a:lnTo>
                  <a:lnTo>
                    <a:pt x="431990" y="33248"/>
                  </a:lnTo>
                  <a:lnTo>
                    <a:pt x="431990" y="22161"/>
                  </a:lnTo>
                  <a:lnTo>
                    <a:pt x="431990" y="11074"/>
                  </a:lnTo>
                  <a:close/>
                </a:path>
                <a:path w="631825" h="44450">
                  <a:moveTo>
                    <a:pt x="443077" y="22161"/>
                  </a:moveTo>
                  <a:lnTo>
                    <a:pt x="432003" y="22161"/>
                  </a:lnTo>
                  <a:lnTo>
                    <a:pt x="432003" y="33248"/>
                  </a:lnTo>
                  <a:lnTo>
                    <a:pt x="443077" y="33248"/>
                  </a:lnTo>
                  <a:lnTo>
                    <a:pt x="443077" y="22161"/>
                  </a:lnTo>
                  <a:close/>
                </a:path>
                <a:path w="631825" h="44450">
                  <a:moveTo>
                    <a:pt x="487375" y="0"/>
                  </a:moveTo>
                  <a:lnTo>
                    <a:pt x="476300" y="0"/>
                  </a:lnTo>
                  <a:lnTo>
                    <a:pt x="465226" y="0"/>
                  </a:lnTo>
                  <a:lnTo>
                    <a:pt x="454152" y="0"/>
                  </a:lnTo>
                  <a:lnTo>
                    <a:pt x="454152" y="11074"/>
                  </a:lnTo>
                  <a:lnTo>
                    <a:pt x="465226" y="11074"/>
                  </a:lnTo>
                  <a:lnTo>
                    <a:pt x="465226" y="22161"/>
                  </a:lnTo>
                  <a:lnTo>
                    <a:pt x="476300" y="22161"/>
                  </a:lnTo>
                  <a:lnTo>
                    <a:pt x="476300" y="33248"/>
                  </a:lnTo>
                  <a:lnTo>
                    <a:pt x="487375" y="33248"/>
                  </a:lnTo>
                  <a:lnTo>
                    <a:pt x="487375" y="22161"/>
                  </a:lnTo>
                  <a:lnTo>
                    <a:pt x="487375" y="11074"/>
                  </a:lnTo>
                  <a:lnTo>
                    <a:pt x="487375" y="0"/>
                  </a:lnTo>
                  <a:close/>
                </a:path>
                <a:path w="631825" h="44450">
                  <a:moveTo>
                    <a:pt x="498462" y="0"/>
                  </a:moveTo>
                  <a:lnTo>
                    <a:pt x="487387" y="0"/>
                  </a:lnTo>
                  <a:lnTo>
                    <a:pt x="487387" y="11074"/>
                  </a:lnTo>
                  <a:lnTo>
                    <a:pt x="498462" y="11074"/>
                  </a:lnTo>
                  <a:lnTo>
                    <a:pt x="498462" y="0"/>
                  </a:lnTo>
                  <a:close/>
                </a:path>
                <a:path w="631825" h="44450">
                  <a:moveTo>
                    <a:pt x="531685" y="0"/>
                  </a:moveTo>
                  <a:lnTo>
                    <a:pt x="520611" y="0"/>
                  </a:lnTo>
                  <a:lnTo>
                    <a:pt x="509536" y="0"/>
                  </a:lnTo>
                  <a:lnTo>
                    <a:pt x="509536" y="11074"/>
                  </a:lnTo>
                  <a:lnTo>
                    <a:pt x="520611" y="11074"/>
                  </a:lnTo>
                  <a:lnTo>
                    <a:pt x="520611" y="22161"/>
                  </a:lnTo>
                  <a:lnTo>
                    <a:pt x="520611" y="33248"/>
                  </a:lnTo>
                  <a:lnTo>
                    <a:pt x="531685" y="33248"/>
                  </a:lnTo>
                  <a:lnTo>
                    <a:pt x="531685" y="22161"/>
                  </a:lnTo>
                  <a:lnTo>
                    <a:pt x="531685" y="11074"/>
                  </a:lnTo>
                  <a:lnTo>
                    <a:pt x="531685" y="0"/>
                  </a:lnTo>
                  <a:close/>
                </a:path>
                <a:path w="631825" h="44450">
                  <a:moveTo>
                    <a:pt x="564921" y="0"/>
                  </a:moveTo>
                  <a:lnTo>
                    <a:pt x="553847" y="0"/>
                  </a:lnTo>
                  <a:lnTo>
                    <a:pt x="553847" y="11074"/>
                  </a:lnTo>
                  <a:lnTo>
                    <a:pt x="553847" y="22161"/>
                  </a:lnTo>
                  <a:lnTo>
                    <a:pt x="553847" y="33248"/>
                  </a:lnTo>
                  <a:lnTo>
                    <a:pt x="564921" y="33248"/>
                  </a:lnTo>
                  <a:lnTo>
                    <a:pt x="564921" y="22161"/>
                  </a:lnTo>
                  <a:lnTo>
                    <a:pt x="564921" y="11074"/>
                  </a:lnTo>
                  <a:lnTo>
                    <a:pt x="564921" y="0"/>
                  </a:lnTo>
                  <a:close/>
                </a:path>
                <a:path w="631825" h="44450">
                  <a:moveTo>
                    <a:pt x="598144" y="0"/>
                  </a:moveTo>
                  <a:lnTo>
                    <a:pt x="587070" y="0"/>
                  </a:lnTo>
                  <a:lnTo>
                    <a:pt x="575995" y="0"/>
                  </a:lnTo>
                  <a:lnTo>
                    <a:pt x="575995" y="11074"/>
                  </a:lnTo>
                  <a:lnTo>
                    <a:pt x="575995" y="22161"/>
                  </a:lnTo>
                  <a:lnTo>
                    <a:pt x="575995" y="33248"/>
                  </a:lnTo>
                  <a:lnTo>
                    <a:pt x="587070" y="33248"/>
                  </a:lnTo>
                  <a:lnTo>
                    <a:pt x="598144" y="33248"/>
                  </a:lnTo>
                  <a:lnTo>
                    <a:pt x="598144" y="22161"/>
                  </a:lnTo>
                  <a:lnTo>
                    <a:pt x="598144" y="11074"/>
                  </a:lnTo>
                  <a:lnTo>
                    <a:pt x="598144" y="0"/>
                  </a:lnTo>
                  <a:close/>
                </a:path>
                <a:path w="631825" h="44450">
                  <a:moveTo>
                    <a:pt x="609231" y="0"/>
                  </a:moveTo>
                  <a:lnTo>
                    <a:pt x="598157" y="0"/>
                  </a:lnTo>
                  <a:lnTo>
                    <a:pt x="598157" y="11074"/>
                  </a:lnTo>
                  <a:lnTo>
                    <a:pt x="598157" y="22161"/>
                  </a:lnTo>
                  <a:lnTo>
                    <a:pt x="598157" y="33248"/>
                  </a:lnTo>
                  <a:lnTo>
                    <a:pt x="609231" y="33248"/>
                  </a:lnTo>
                  <a:lnTo>
                    <a:pt x="609231" y="22161"/>
                  </a:lnTo>
                  <a:lnTo>
                    <a:pt x="609231" y="11074"/>
                  </a:lnTo>
                  <a:lnTo>
                    <a:pt x="609231" y="0"/>
                  </a:lnTo>
                  <a:close/>
                </a:path>
                <a:path w="631825" h="44450">
                  <a:moveTo>
                    <a:pt x="631380" y="0"/>
                  </a:moveTo>
                  <a:lnTo>
                    <a:pt x="620306" y="0"/>
                  </a:lnTo>
                  <a:lnTo>
                    <a:pt x="620306" y="11074"/>
                  </a:lnTo>
                  <a:lnTo>
                    <a:pt x="620306" y="22161"/>
                  </a:lnTo>
                  <a:lnTo>
                    <a:pt x="620306" y="33248"/>
                  </a:lnTo>
                  <a:lnTo>
                    <a:pt x="631380" y="33248"/>
                  </a:lnTo>
                  <a:lnTo>
                    <a:pt x="631380" y="22161"/>
                  </a:lnTo>
                  <a:lnTo>
                    <a:pt x="631380" y="11074"/>
                  </a:lnTo>
                  <a:lnTo>
                    <a:pt x="6313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91935" y="4176115"/>
              <a:ext cx="631825" cy="22225"/>
            </a:xfrm>
            <a:custGeom>
              <a:avLst/>
              <a:gdLst/>
              <a:ahLst/>
              <a:cxnLst/>
              <a:rect l="l" t="t" r="r" b="b"/>
              <a:pathLst>
                <a:path w="631825" h="22225">
                  <a:moveTo>
                    <a:pt x="11074" y="11074"/>
                  </a:moveTo>
                  <a:lnTo>
                    <a:pt x="0" y="11074"/>
                  </a:lnTo>
                  <a:lnTo>
                    <a:pt x="0" y="22148"/>
                  </a:lnTo>
                  <a:lnTo>
                    <a:pt x="11074" y="22148"/>
                  </a:lnTo>
                  <a:lnTo>
                    <a:pt x="11074" y="11074"/>
                  </a:lnTo>
                  <a:close/>
                </a:path>
                <a:path w="631825" h="22225">
                  <a:moveTo>
                    <a:pt x="77533" y="0"/>
                  </a:moveTo>
                  <a:lnTo>
                    <a:pt x="66459" y="0"/>
                  </a:lnTo>
                  <a:lnTo>
                    <a:pt x="66459" y="11074"/>
                  </a:lnTo>
                  <a:lnTo>
                    <a:pt x="77533" y="11074"/>
                  </a:lnTo>
                  <a:lnTo>
                    <a:pt x="77533" y="0"/>
                  </a:lnTo>
                  <a:close/>
                </a:path>
                <a:path w="631825" h="22225">
                  <a:moveTo>
                    <a:pt x="143992" y="0"/>
                  </a:moveTo>
                  <a:lnTo>
                    <a:pt x="132918" y="0"/>
                  </a:lnTo>
                  <a:lnTo>
                    <a:pt x="132918" y="11074"/>
                  </a:lnTo>
                  <a:lnTo>
                    <a:pt x="143992" y="11074"/>
                  </a:lnTo>
                  <a:lnTo>
                    <a:pt x="143992" y="0"/>
                  </a:lnTo>
                  <a:close/>
                </a:path>
                <a:path w="631825" h="22225">
                  <a:moveTo>
                    <a:pt x="210451" y="0"/>
                  </a:moveTo>
                  <a:lnTo>
                    <a:pt x="199377" y="0"/>
                  </a:lnTo>
                  <a:lnTo>
                    <a:pt x="199377" y="11074"/>
                  </a:lnTo>
                  <a:lnTo>
                    <a:pt x="210451" y="11074"/>
                  </a:lnTo>
                  <a:lnTo>
                    <a:pt x="210451" y="0"/>
                  </a:lnTo>
                  <a:close/>
                </a:path>
                <a:path w="631825" h="22225">
                  <a:moveTo>
                    <a:pt x="232613" y="0"/>
                  </a:moveTo>
                  <a:lnTo>
                    <a:pt x="221538" y="0"/>
                  </a:lnTo>
                  <a:lnTo>
                    <a:pt x="210464" y="0"/>
                  </a:lnTo>
                  <a:lnTo>
                    <a:pt x="210464" y="11074"/>
                  </a:lnTo>
                  <a:lnTo>
                    <a:pt x="221538" y="11074"/>
                  </a:lnTo>
                  <a:lnTo>
                    <a:pt x="232613" y="11074"/>
                  </a:lnTo>
                  <a:lnTo>
                    <a:pt x="232613" y="0"/>
                  </a:lnTo>
                  <a:close/>
                </a:path>
                <a:path w="631825" h="22225">
                  <a:moveTo>
                    <a:pt x="254762" y="0"/>
                  </a:moveTo>
                  <a:lnTo>
                    <a:pt x="243687" y="0"/>
                  </a:lnTo>
                  <a:lnTo>
                    <a:pt x="243687" y="11074"/>
                  </a:lnTo>
                  <a:lnTo>
                    <a:pt x="254762" y="11074"/>
                  </a:lnTo>
                  <a:lnTo>
                    <a:pt x="254762" y="0"/>
                  </a:lnTo>
                  <a:close/>
                </a:path>
                <a:path w="631825" h="22225">
                  <a:moveTo>
                    <a:pt x="276923" y="0"/>
                  </a:moveTo>
                  <a:lnTo>
                    <a:pt x="265849" y="0"/>
                  </a:lnTo>
                  <a:lnTo>
                    <a:pt x="265849" y="11074"/>
                  </a:lnTo>
                  <a:lnTo>
                    <a:pt x="276923" y="11074"/>
                  </a:lnTo>
                  <a:lnTo>
                    <a:pt x="276923" y="0"/>
                  </a:lnTo>
                  <a:close/>
                </a:path>
                <a:path w="631825" h="22225">
                  <a:moveTo>
                    <a:pt x="299072" y="0"/>
                  </a:moveTo>
                  <a:lnTo>
                    <a:pt x="287997" y="0"/>
                  </a:lnTo>
                  <a:lnTo>
                    <a:pt x="287997" y="11074"/>
                  </a:lnTo>
                  <a:lnTo>
                    <a:pt x="299072" y="11074"/>
                  </a:lnTo>
                  <a:lnTo>
                    <a:pt x="299072" y="0"/>
                  </a:lnTo>
                  <a:close/>
                </a:path>
                <a:path w="631825" h="22225">
                  <a:moveTo>
                    <a:pt x="354457" y="0"/>
                  </a:moveTo>
                  <a:lnTo>
                    <a:pt x="343382" y="0"/>
                  </a:lnTo>
                  <a:lnTo>
                    <a:pt x="332308" y="0"/>
                  </a:lnTo>
                  <a:lnTo>
                    <a:pt x="332308" y="11074"/>
                  </a:lnTo>
                  <a:lnTo>
                    <a:pt x="343382" y="11074"/>
                  </a:lnTo>
                  <a:lnTo>
                    <a:pt x="354457" y="11074"/>
                  </a:lnTo>
                  <a:lnTo>
                    <a:pt x="354457" y="0"/>
                  </a:lnTo>
                  <a:close/>
                </a:path>
                <a:path w="631825" h="22225">
                  <a:moveTo>
                    <a:pt x="398767" y="0"/>
                  </a:moveTo>
                  <a:lnTo>
                    <a:pt x="387692" y="0"/>
                  </a:lnTo>
                  <a:lnTo>
                    <a:pt x="387692" y="11074"/>
                  </a:lnTo>
                  <a:lnTo>
                    <a:pt x="398767" y="11074"/>
                  </a:lnTo>
                  <a:lnTo>
                    <a:pt x="398767" y="0"/>
                  </a:lnTo>
                  <a:close/>
                </a:path>
                <a:path w="631825" h="22225">
                  <a:moveTo>
                    <a:pt x="431990" y="0"/>
                  </a:moveTo>
                  <a:lnTo>
                    <a:pt x="420916" y="0"/>
                  </a:lnTo>
                  <a:lnTo>
                    <a:pt x="409841" y="0"/>
                  </a:lnTo>
                  <a:lnTo>
                    <a:pt x="409841" y="11074"/>
                  </a:lnTo>
                  <a:lnTo>
                    <a:pt x="420916" y="11074"/>
                  </a:lnTo>
                  <a:lnTo>
                    <a:pt x="431990" y="11074"/>
                  </a:lnTo>
                  <a:lnTo>
                    <a:pt x="431990" y="0"/>
                  </a:lnTo>
                  <a:close/>
                </a:path>
                <a:path w="631825" h="22225">
                  <a:moveTo>
                    <a:pt x="487375" y="0"/>
                  </a:moveTo>
                  <a:lnTo>
                    <a:pt x="487375" y="0"/>
                  </a:lnTo>
                  <a:lnTo>
                    <a:pt x="432003" y="0"/>
                  </a:lnTo>
                  <a:lnTo>
                    <a:pt x="432003" y="11074"/>
                  </a:lnTo>
                  <a:lnTo>
                    <a:pt x="487375" y="11074"/>
                  </a:lnTo>
                  <a:lnTo>
                    <a:pt x="487375" y="0"/>
                  </a:lnTo>
                  <a:close/>
                </a:path>
                <a:path w="631825" h="22225">
                  <a:moveTo>
                    <a:pt x="520611" y="0"/>
                  </a:moveTo>
                  <a:lnTo>
                    <a:pt x="509536" y="0"/>
                  </a:lnTo>
                  <a:lnTo>
                    <a:pt x="509536" y="11074"/>
                  </a:lnTo>
                  <a:lnTo>
                    <a:pt x="520611" y="11074"/>
                  </a:lnTo>
                  <a:lnTo>
                    <a:pt x="520611" y="0"/>
                  </a:lnTo>
                  <a:close/>
                </a:path>
                <a:path w="631825" h="22225">
                  <a:moveTo>
                    <a:pt x="564921" y="0"/>
                  </a:moveTo>
                  <a:lnTo>
                    <a:pt x="553847" y="0"/>
                  </a:lnTo>
                  <a:lnTo>
                    <a:pt x="553847" y="11074"/>
                  </a:lnTo>
                  <a:lnTo>
                    <a:pt x="564921" y="11074"/>
                  </a:lnTo>
                  <a:lnTo>
                    <a:pt x="564921" y="0"/>
                  </a:lnTo>
                  <a:close/>
                </a:path>
                <a:path w="631825" h="22225">
                  <a:moveTo>
                    <a:pt x="631380" y="0"/>
                  </a:moveTo>
                  <a:lnTo>
                    <a:pt x="620306" y="0"/>
                  </a:lnTo>
                  <a:lnTo>
                    <a:pt x="620306" y="11074"/>
                  </a:lnTo>
                  <a:lnTo>
                    <a:pt x="631380" y="11074"/>
                  </a:lnTo>
                  <a:lnTo>
                    <a:pt x="6313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103009" y="4192727"/>
              <a:ext cx="620395" cy="0"/>
            </a:xfrm>
            <a:custGeom>
              <a:avLst/>
              <a:gdLst/>
              <a:ahLst/>
              <a:cxnLst/>
              <a:rect l="l" t="t" r="r" b="b"/>
              <a:pathLst>
                <a:path w="620395">
                  <a:moveTo>
                    <a:pt x="0" y="0"/>
                  </a:moveTo>
                  <a:lnTo>
                    <a:pt x="620306" y="0"/>
                  </a:lnTo>
                </a:path>
              </a:pathLst>
            </a:custGeom>
            <a:ln w="11074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91935" y="4198264"/>
              <a:ext cx="631825" cy="33655"/>
            </a:xfrm>
            <a:custGeom>
              <a:avLst/>
              <a:gdLst/>
              <a:ahLst/>
              <a:cxnLst/>
              <a:rect l="l" t="t" r="r" b="b"/>
              <a:pathLst>
                <a:path w="631825" h="33654">
                  <a:moveTo>
                    <a:pt x="11074" y="11074"/>
                  </a:moveTo>
                  <a:lnTo>
                    <a:pt x="0" y="11074"/>
                  </a:lnTo>
                  <a:lnTo>
                    <a:pt x="0" y="22161"/>
                  </a:lnTo>
                  <a:lnTo>
                    <a:pt x="0" y="33235"/>
                  </a:lnTo>
                  <a:lnTo>
                    <a:pt x="11074" y="33235"/>
                  </a:lnTo>
                  <a:lnTo>
                    <a:pt x="11074" y="22161"/>
                  </a:lnTo>
                  <a:lnTo>
                    <a:pt x="11074" y="11074"/>
                  </a:lnTo>
                  <a:close/>
                </a:path>
                <a:path w="631825" h="33654">
                  <a:moveTo>
                    <a:pt x="44297" y="11074"/>
                  </a:moveTo>
                  <a:lnTo>
                    <a:pt x="33223" y="11074"/>
                  </a:lnTo>
                  <a:lnTo>
                    <a:pt x="22148" y="11074"/>
                  </a:lnTo>
                  <a:lnTo>
                    <a:pt x="22148" y="22161"/>
                  </a:lnTo>
                  <a:lnTo>
                    <a:pt x="22148" y="33235"/>
                  </a:lnTo>
                  <a:lnTo>
                    <a:pt x="33223" y="33235"/>
                  </a:lnTo>
                  <a:lnTo>
                    <a:pt x="44297" y="33235"/>
                  </a:lnTo>
                  <a:lnTo>
                    <a:pt x="44297" y="22161"/>
                  </a:lnTo>
                  <a:lnTo>
                    <a:pt x="44297" y="11074"/>
                  </a:lnTo>
                  <a:close/>
                </a:path>
                <a:path w="631825" h="33654">
                  <a:moveTo>
                    <a:pt x="88607" y="11074"/>
                  </a:moveTo>
                  <a:lnTo>
                    <a:pt x="77533" y="11074"/>
                  </a:lnTo>
                  <a:lnTo>
                    <a:pt x="66459" y="11074"/>
                  </a:lnTo>
                  <a:lnTo>
                    <a:pt x="55384" y="11074"/>
                  </a:lnTo>
                  <a:lnTo>
                    <a:pt x="55384" y="22161"/>
                  </a:lnTo>
                  <a:lnTo>
                    <a:pt x="44310" y="22161"/>
                  </a:lnTo>
                  <a:lnTo>
                    <a:pt x="44310" y="33235"/>
                  </a:lnTo>
                  <a:lnTo>
                    <a:pt x="55384" y="33235"/>
                  </a:lnTo>
                  <a:lnTo>
                    <a:pt x="66459" y="33235"/>
                  </a:lnTo>
                  <a:lnTo>
                    <a:pt x="66459" y="22161"/>
                  </a:lnTo>
                  <a:lnTo>
                    <a:pt x="77533" y="22161"/>
                  </a:lnTo>
                  <a:lnTo>
                    <a:pt x="88607" y="22161"/>
                  </a:lnTo>
                  <a:lnTo>
                    <a:pt x="88607" y="11074"/>
                  </a:lnTo>
                  <a:close/>
                </a:path>
                <a:path w="631825" h="33654">
                  <a:moveTo>
                    <a:pt x="99682" y="22161"/>
                  </a:moveTo>
                  <a:lnTo>
                    <a:pt x="88607" y="22161"/>
                  </a:lnTo>
                  <a:lnTo>
                    <a:pt x="88607" y="33235"/>
                  </a:lnTo>
                  <a:lnTo>
                    <a:pt x="99682" y="33235"/>
                  </a:lnTo>
                  <a:lnTo>
                    <a:pt x="99682" y="22161"/>
                  </a:lnTo>
                  <a:close/>
                </a:path>
                <a:path w="631825" h="33654">
                  <a:moveTo>
                    <a:pt x="99682" y="0"/>
                  </a:moveTo>
                  <a:lnTo>
                    <a:pt x="88607" y="0"/>
                  </a:lnTo>
                  <a:lnTo>
                    <a:pt x="88607" y="11074"/>
                  </a:lnTo>
                  <a:lnTo>
                    <a:pt x="99682" y="11074"/>
                  </a:lnTo>
                  <a:lnTo>
                    <a:pt x="99682" y="0"/>
                  </a:lnTo>
                  <a:close/>
                </a:path>
                <a:path w="631825" h="33654">
                  <a:moveTo>
                    <a:pt x="121843" y="22161"/>
                  </a:moveTo>
                  <a:lnTo>
                    <a:pt x="110769" y="22161"/>
                  </a:lnTo>
                  <a:lnTo>
                    <a:pt x="110769" y="33235"/>
                  </a:lnTo>
                  <a:lnTo>
                    <a:pt x="121843" y="33235"/>
                  </a:lnTo>
                  <a:lnTo>
                    <a:pt x="121843" y="22161"/>
                  </a:lnTo>
                  <a:close/>
                </a:path>
                <a:path w="631825" h="33654">
                  <a:moveTo>
                    <a:pt x="121843" y="0"/>
                  </a:moveTo>
                  <a:lnTo>
                    <a:pt x="110769" y="0"/>
                  </a:lnTo>
                  <a:lnTo>
                    <a:pt x="110769" y="11074"/>
                  </a:lnTo>
                  <a:lnTo>
                    <a:pt x="121843" y="11074"/>
                  </a:lnTo>
                  <a:lnTo>
                    <a:pt x="121843" y="0"/>
                  </a:lnTo>
                  <a:close/>
                </a:path>
                <a:path w="631825" h="33654">
                  <a:moveTo>
                    <a:pt x="155054" y="0"/>
                  </a:moveTo>
                  <a:lnTo>
                    <a:pt x="143992" y="0"/>
                  </a:lnTo>
                  <a:lnTo>
                    <a:pt x="143992" y="11074"/>
                  </a:lnTo>
                  <a:lnTo>
                    <a:pt x="143992" y="22161"/>
                  </a:lnTo>
                  <a:lnTo>
                    <a:pt x="132918" y="22161"/>
                  </a:lnTo>
                  <a:lnTo>
                    <a:pt x="132918" y="33235"/>
                  </a:lnTo>
                  <a:lnTo>
                    <a:pt x="143992" y="33235"/>
                  </a:lnTo>
                  <a:lnTo>
                    <a:pt x="155054" y="33235"/>
                  </a:lnTo>
                  <a:lnTo>
                    <a:pt x="155054" y="22161"/>
                  </a:lnTo>
                  <a:lnTo>
                    <a:pt x="155054" y="11074"/>
                  </a:lnTo>
                  <a:lnTo>
                    <a:pt x="155054" y="0"/>
                  </a:lnTo>
                  <a:close/>
                </a:path>
                <a:path w="631825" h="33654">
                  <a:moveTo>
                    <a:pt x="177228" y="0"/>
                  </a:moveTo>
                  <a:lnTo>
                    <a:pt x="166154" y="0"/>
                  </a:lnTo>
                  <a:lnTo>
                    <a:pt x="155079" y="0"/>
                  </a:lnTo>
                  <a:lnTo>
                    <a:pt x="155079" y="11074"/>
                  </a:lnTo>
                  <a:lnTo>
                    <a:pt x="166154" y="11074"/>
                  </a:lnTo>
                  <a:lnTo>
                    <a:pt x="177228" y="11074"/>
                  </a:lnTo>
                  <a:lnTo>
                    <a:pt x="177228" y="0"/>
                  </a:lnTo>
                  <a:close/>
                </a:path>
                <a:path w="631825" h="33654">
                  <a:moveTo>
                    <a:pt x="188302" y="11074"/>
                  </a:moveTo>
                  <a:lnTo>
                    <a:pt x="177228" y="11074"/>
                  </a:lnTo>
                  <a:lnTo>
                    <a:pt x="177228" y="22161"/>
                  </a:lnTo>
                  <a:lnTo>
                    <a:pt x="166154" y="22161"/>
                  </a:lnTo>
                  <a:lnTo>
                    <a:pt x="166154" y="33235"/>
                  </a:lnTo>
                  <a:lnTo>
                    <a:pt x="177228" y="33235"/>
                  </a:lnTo>
                  <a:lnTo>
                    <a:pt x="188302" y="33235"/>
                  </a:lnTo>
                  <a:lnTo>
                    <a:pt x="188302" y="22161"/>
                  </a:lnTo>
                  <a:lnTo>
                    <a:pt x="188302" y="11074"/>
                  </a:lnTo>
                  <a:close/>
                </a:path>
                <a:path w="631825" h="33654">
                  <a:moveTo>
                    <a:pt x="210451" y="0"/>
                  </a:moveTo>
                  <a:lnTo>
                    <a:pt x="199377" y="0"/>
                  </a:lnTo>
                  <a:lnTo>
                    <a:pt x="188302" y="0"/>
                  </a:lnTo>
                  <a:lnTo>
                    <a:pt x="188302" y="11074"/>
                  </a:lnTo>
                  <a:lnTo>
                    <a:pt x="199377" y="11074"/>
                  </a:lnTo>
                  <a:lnTo>
                    <a:pt x="210451" y="11074"/>
                  </a:lnTo>
                  <a:lnTo>
                    <a:pt x="210451" y="0"/>
                  </a:lnTo>
                  <a:close/>
                </a:path>
                <a:path w="631825" h="33654">
                  <a:moveTo>
                    <a:pt x="221538" y="22161"/>
                  </a:moveTo>
                  <a:lnTo>
                    <a:pt x="210464" y="22161"/>
                  </a:lnTo>
                  <a:lnTo>
                    <a:pt x="210464" y="33235"/>
                  </a:lnTo>
                  <a:lnTo>
                    <a:pt x="221538" y="33235"/>
                  </a:lnTo>
                  <a:lnTo>
                    <a:pt x="221538" y="22161"/>
                  </a:lnTo>
                  <a:close/>
                </a:path>
                <a:path w="631825" h="33654">
                  <a:moveTo>
                    <a:pt x="243687" y="0"/>
                  </a:moveTo>
                  <a:lnTo>
                    <a:pt x="232613" y="0"/>
                  </a:lnTo>
                  <a:lnTo>
                    <a:pt x="221538" y="0"/>
                  </a:lnTo>
                  <a:lnTo>
                    <a:pt x="221538" y="11074"/>
                  </a:lnTo>
                  <a:lnTo>
                    <a:pt x="221538" y="22161"/>
                  </a:lnTo>
                  <a:lnTo>
                    <a:pt x="232613" y="22161"/>
                  </a:lnTo>
                  <a:lnTo>
                    <a:pt x="232613" y="11074"/>
                  </a:lnTo>
                  <a:lnTo>
                    <a:pt x="243687" y="11074"/>
                  </a:lnTo>
                  <a:lnTo>
                    <a:pt x="243687" y="0"/>
                  </a:lnTo>
                  <a:close/>
                </a:path>
                <a:path w="631825" h="33654">
                  <a:moveTo>
                    <a:pt x="254762" y="11074"/>
                  </a:moveTo>
                  <a:lnTo>
                    <a:pt x="243687" y="11074"/>
                  </a:lnTo>
                  <a:lnTo>
                    <a:pt x="243687" y="22161"/>
                  </a:lnTo>
                  <a:lnTo>
                    <a:pt x="254762" y="22161"/>
                  </a:lnTo>
                  <a:lnTo>
                    <a:pt x="254762" y="11074"/>
                  </a:lnTo>
                  <a:close/>
                </a:path>
                <a:path w="631825" h="33654">
                  <a:moveTo>
                    <a:pt x="321221" y="11074"/>
                  </a:moveTo>
                  <a:lnTo>
                    <a:pt x="310146" y="11074"/>
                  </a:lnTo>
                  <a:lnTo>
                    <a:pt x="299072" y="11074"/>
                  </a:lnTo>
                  <a:lnTo>
                    <a:pt x="299072" y="0"/>
                  </a:lnTo>
                  <a:lnTo>
                    <a:pt x="287997" y="0"/>
                  </a:lnTo>
                  <a:lnTo>
                    <a:pt x="276923" y="0"/>
                  </a:lnTo>
                  <a:lnTo>
                    <a:pt x="276923" y="11074"/>
                  </a:lnTo>
                  <a:lnTo>
                    <a:pt x="265849" y="11074"/>
                  </a:lnTo>
                  <a:lnTo>
                    <a:pt x="265849" y="22161"/>
                  </a:lnTo>
                  <a:lnTo>
                    <a:pt x="265849" y="33235"/>
                  </a:lnTo>
                  <a:lnTo>
                    <a:pt x="276923" y="33235"/>
                  </a:lnTo>
                  <a:lnTo>
                    <a:pt x="276923" y="22161"/>
                  </a:lnTo>
                  <a:lnTo>
                    <a:pt x="287997" y="22161"/>
                  </a:lnTo>
                  <a:lnTo>
                    <a:pt x="299072" y="22161"/>
                  </a:lnTo>
                  <a:lnTo>
                    <a:pt x="310146" y="22161"/>
                  </a:lnTo>
                  <a:lnTo>
                    <a:pt x="310146" y="33235"/>
                  </a:lnTo>
                  <a:lnTo>
                    <a:pt x="321221" y="33235"/>
                  </a:lnTo>
                  <a:lnTo>
                    <a:pt x="321221" y="22161"/>
                  </a:lnTo>
                  <a:lnTo>
                    <a:pt x="321221" y="11074"/>
                  </a:lnTo>
                  <a:close/>
                </a:path>
                <a:path w="631825" h="33654">
                  <a:moveTo>
                    <a:pt x="365531" y="22161"/>
                  </a:moveTo>
                  <a:lnTo>
                    <a:pt x="354457" y="22161"/>
                  </a:lnTo>
                  <a:lnTo>
                    <a:pt x="343382" y="22161"/>
                  </a:lnTo>
                  <a:lnTo>
                    <a:pt x="343382" y="11074"/>
                  </a:lnTo>
                  <a:lnTo>
                    <a:pt x="343382" y="0"/>
                  </a:lnTo>
                  <a:lnTo>
                    <a:pt x="332308" y="0"/>
                  </a:lnTo>
                  <a:lnTo>
                    <a:pt x="332308" y="11074"/>
                  </a:lnTo>
                  <a:lnTo>
                    <a:pt x="321233" y="11074"/>
                  </a:lnTo>
                  <a:lnTo>
                    <a:pt x="321233" y="22161"/>
                  </a:lnTo>
                  <a:lnTo>
                    <a:pt x="321233" y="33235"/>
                  </a:lnTo>
                  <a:lnTo>
                    <a:pt x="332308" y="33235"/>
                  </a:lnTo>
                  <a:lnTo>
                    <a:pt x="343382" y="33235"/>
                  </a:lnTo>
                  <a:lnTo>
                    <a:pt x="354457" y="33235"/>
                  </a:lnTo>
                  <a:lnTo>
                    <a:pt x="365531" y="33235"/>
                  </a:lnTo>
                  <a:lnTo>
                    <a:pt x="365531" y="22161"/>
                  </a:lnTo>
                  <a:close/>
                </a:path>
                <a:path w="631825" h="33654">
                  <a:moveTo>
                    <a:pt x="376605" y="0"/>
                  </a:moveTo>
                  <a:lnTo>
                    <a:pt x="365531" y="0"/>
                  </a:lnTo>
                  <a:lnTo>
                    <a:pt x="354457" y="0"/>
                  </a:lnTo>
                  <a:lnTo>
                    <a:pt x="354457" y="11074"/>
                  </a:lnTo>
                  <a:lnTo>
                    <a:pt x="365531" y="11074"/>
                  </a:lnTo>
                  <a:lnTo>
                    <a:pt x="376605" y="11074"/>
                  </a:lnTo>
                  <a:lnTo>
                    <a:pt x="376605" y="0"/>
                  </a:lnTo>
                  <a:close/>
                </a:path>
                <a:path w="631825" h="33654">
                  <a:moveTo>
                    <a:pt x="387692" y="22161"/>
                  </a:moveTo>
                  <a:lnTo>
                    <a:pt x="376618" y="22161"/>
                  </a:lnTo>
                  <a:lnTo>
                    <a:pt x="376618" y="33235"/>
                  </a:lnTo>
                  <a:lnTo>
                    <a:pt x="387692" y="33235"/>
                  </a:lnTo>
                  <a:lnTo>
                    <a:pt x="387692" y="22161"/>
                  </a:lnTo>
                  <a:close/>
                </a:path>
                <a:path w="631825" h="33654">
                  <a:moveTo>
                    <a:pt x="387692" y="0"/>
                  </a:moveTo>
                  <a:lnTo>
                    <a:pt x="376618" y="0"/>
                  </a:lnTo>
                  <a:lnTo>
                    <a:pt x="376618" y="11074"/>
                  </a:lnTo>
                  <a:lnTo>
                    <a:pt x="387692" y="11074"/>
                  </a:lnTo>
                  <a:lnTo>
                    <a:pt x="387692" y="0"/>
                  </a:lnTo>
                  <a:close/>
                </a:path>
                <a:path w="631825" h="33654">
                  <a:moveTo>
                    <a:pt x="398767" y="11074"/>
                  </a:moveTo>
                  <a:lnTo>
                    <a:pt x="387692" y="11074"/>
                  </a:lnTo>
                  <a:lnTo>
                    <a:pt x="387692" y="22161"/>
                  </a:lnTo>
                  <a:lnTo>
                    <a:pt x="398767" y="22161"/>
                  </a:lnTo>
                  <a:lnTo>
                    <a:pt x="398767" y="11074"/>
                  </a:lnTo>
                  <a:close/>
                </a:path>
                <a:path w="631825" h="33654">
                  <a:moveTo>
                    <a:pt x="409841" y="22161"/>
                  </a:moveTo>
                  <a:lnTo>
                    <a:pt x="398767" y="22161"/>
                  </a:lnTo>
                  <a:lnTo>
                    <a:pt x="398767" y="33235"/>
                  </a:lnTo>
                  <a:lnTo>
                    <a:pt x="409841" y="33235"/>
                  </a:lnTo>
                  <a:lnTo>
                    <a:pt x="409841" y="22161"/>
                  </a:lnTo>
                  <a:close/>
                </a:path>
                <a:path w="631825" h="33654">
                  <a:moveTo>
                    <a:pt x="431990" y="0"/>
                  </a:moveTo>
                  <a:lnTo>
                    <a:pt x="420916" y="0"/>
                  </a:lnTo>
                  <a:lnTo>
                    <a:pt x="409841" y="0"/>
                  </a:lnTo>
                  <a:lnTo>
                    <a:pt x="398767" y="0"/>
                  </a:lnTo>
                  <a:lnTo>
                    <a:pt x="398767" y="11074"/>
                  </a:lnTo>
                  <a:lnTo>
                    <a:pt x="409841" y="11074"/>
                  </a:lnTo>
                  <a:lnTo>
                    <a:pt x="420916" y="11074"/>
                  </a:lnTo>
                  <a:lnTo>
                    <a:pt x="431990" y="11074"/>
                  </a:lnTo>
                  <a:lnTo>
                    <a:pt x="431990" y="0"/>
                  </a:lnTo>
                  <a:close/>
                </a:path>
                <a:path w="631825" h="33654">
                  <a:moveTo>
                    <a:pt x="465226" y="11074"/>
                  </a:moveTo>
                  <a:lnTo>
                    <a:pt x="454152" y="11074"/>
                  </a:lnTo>
                  <a:lnTo>
                    <a:pt x="454152" y="0"/>
                  </a:lnTo>
                  <a:lnTo>
                    <a:pt x="443077" y="0"/>
                  </a:lnTo>
                  <a:lnTo>
                    <a:pt x="443077" y="11074"/>
                  </a:lnTo>
                  <a:lnTo>
                    <a:pt x="443077" y="22161"/>
                  </a:lnTo>
                  <a:lnTo>
                    <a:pt x="454152" y="22161"/>
                  </a:lnTo>
                  <a:lnTo>
                    <a:pt x="465226" y="22161"/>
                  </a:lnTo>
                  <a:lnTo>
                    <a:pt x="465226" y="11074"/>
                  </a:lnTo>
                  <a:close/>
                </a:path>
                <a:path w="631825" h="33654">
                  <a:moveTo>
                    <a:pt x="476300" y="22161"/>
                  </a:moveTo>
                  <a:lnTo>
                    <a:pt x="465226" y="22161"/>
                  </a:lnTo>
                  <a:lnTo>
                    <a:pt x="465226" y="33235"/>
                  </a:lnTo>
                  <a:lnTo>
                    <a:pt x="476300" y="33235"/>
                  </a:lnTo>
                  <a:lnTo>
                    <a:pt x="476300" y="22161"/>
                  </a:lnTo>
                  <a:close/>
                </a:path>
                <a:path w="631825" h="33654">
                  <a:moveTo>
                    <a:pt x="487375" y="0"/>
                  </a:moveTo>
                  <a:lnTo>
                    <a:pt x="476300" y="0"/>
                  </a:lnTo>
                  <a:lnTo>
                    <a:pt x="476300" y="11074"/>
                  </a:lnTo>
                  <a:lnTo>
                    <a:pt x="476300" y="22161"/>
                  </a:lnTo>
                  <a:lnTo>
                    <a:pt x="487375" y="22161"/>
                  </a:lnTo>
                  <a:lnTo>
                    <a:pt x="487375" y="11074"/>
                  </a:lnTo>
                  <a:lnTo>
                    <a:pt x="487375" y="0"/>
                  </a:lnTo>
                  <a:close/>
                </a:path>
                <a:path w="631825" h="33654">
                  <a:moveTo>
                    <a:pt x="498462" y="22161"/>
                  </a:moveTo>
                  <a:lnTo>
                    <a:pt x="487387" y="22161"/>
                  </a:lnTo>
                  <a:lnTo>
                    <a:pt x="487387" y="33235"/>
                  </a:lnTo>
                  <a:lnTo>
                    <a:pt x="498462" y="33235"/>
                  </a:lnTo>
                  <a:lnTo>
                    <a:pt x="498462" y="22161"/>
                  </a:lnTo>
                  <a:close/>
                </a:path>
                <a:path w="631825" h="33654">
                  <a:moveTo>
                    <a:pt x="509536" y="11074"/>
                  </a:moveTo>
                  <a:lnTo>
                    <a:pt x="498462" y="11074"/>
                  </a:lnTo>
                  <a:lnTo>
                    <a:pt x="498462" y="22161"/>
                  </a:lnTo>
                  <a:lnTo>
                    <a:pt x="509536" y="22161"/>
                  </a:lnTo>
                  <a:lnTo>
                    <a:pt x="509536" y="11074"/>
                  </a:lnTo>
                  <a:close/>
                </a:path>
                <a:path w="631825" h="33654">
                  <a:moveTo>
                    <a:pt x="542759" y="11074"/>
                  </a:moveTo>
                  <a:lnTo>
                    <a:pt x="531685" y="11074"/>
                  </a:lnTo>
                  <a:lnTo>
                    <a:pt x="531685" y="22161"/>
                  </a:lnTo>
                  <a:lnTo>
                    <a:pt x="531685" y="33235"/>
                  </a:lnTo>
                  <a:lnTo>
                    <a:pt x="542759" y="33235"/>
                  </a:lnTo>
                  <a:lnTo>
                    <a:pt x="542759" y="22161"/>
                  </a:lnTo>
                  <a:lnTo>
                    <a:pt x="542759" y="11074"/>
                  </a:lnTo>
                  <a:close/>
                </a:path>
                <a:path w="631825" h="33654">
                  <a:moveTo>
                    <a:pt x="553847" y="22161"/>
                  </a:moveTo>
                  <a:lnTo>
                    <a:pt x="542772" y="22161"/>
                  </a:lnTo>
                  <a:lnTo>
                    <a:pt x="542772" y="33235"/>
                  </a:lnTo>
                  <a:lnTo>
                    <a:pt x="553847" y="33235"/>
                  </a:lnTo>
                  <a:lnTo>
                    <a:pt x="553847" y="22161"/>
                  </a:lnTo>
                  <a:close/>
                </a:path>
                <a:path w="631825" h="33654">
                  <a:moveTo>
                    <a:pt x="564921" y="11074"/>
                  </a:moveTo>
                  <a:lnTo>
                    <a:pt x="553847" y="11074"/>
                  </a:lnTo>
                  <a:lnTo>
                    <a:pt x="553847" y="22161"/>
                  </a:lnTo>
                  <a:lnTo>
                    <a:pt x="564921" y="22161"/>
                  </a:lnTo>
                  <a:lnTo>
                    <a:pt x="564921" y="11074"/>
                  </a:lnTo>
                  <a:close/>
                </a:path>
                <a:path w="631825" h="33654">
                  <a:moveTo>
                    <a:pt x="598144" y="11074"/>
                  </a:moveTo>
                  <a:lnTo>
                    <a:pt x="587070" y="11074"/>
                  </a:lnTo>
                  <a:lnTo>
                    <a:pt x="587070" y="22161"/>
                  </a:lnTo>
                  <a:lnTo>
                    <a:pt x="598144" y="22161"/>
                  </a:lnTo>
                  <a:lnTo>
                    <a:pt x="598144" y="11074"/>
                  </a:lnTo>
                  <a:close/>
                </a:path>
                <a:path w="631825" h="33654">
                  <a:moveTo>
                    <a:pt x="631380" y="11074"/>
                  </a:moveTo>
                  <a:lnTo>
                    <a:pt x="620306" y="11074"/>
                  </a:lnTo>
                  <a:lnTo>
                    <a:pt x="609231" y="11074"/>
                  </a:lnTo>
                  <a:lnTo>
                    <a:pt x="609231" y="22161"/>
                  </a:lnTo>
                  <a:lnTo>
                    <a:pt x="620306" y="22161"/>
                  </a:lnTo>
                  <a:lnTo>
                    <a:pt x="631380" y="22161"/>
                  </a:lnTo>
                  <a:lnTo>
                    <a:pt x="631380" y="1107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91935" y="4220425"/>
              <a:ext cx="631825" cy="33655"/>
            </a:xfrm>
            <a:custGeom>
              <a:avLst/>
              <a:gdLst/>
              <a:ahLst/>
              <a:cxnLst/>
              <a:rect l="l" t="t" r="r" b="b"/>
              <a:pathLst>
                <a:path w="631825" h="33654">
                  <a:moveTo>
                    <a:pt x="44297" y="11074"/>
                  </a:moveTo>
                  <a:lnTo>
                    <a:pt x="33223" y="11074"/>
                  </a:lnTo>
                  <a:lnTo>
                    <a:pt x="22148" y="11074"/>
                  </a:lnTo>
                  <a:lnTo>
                    <a:pt x="11074" y="11074"/>
                  </a:lnTo>
                  <a:lnTo>
                    <a:pt x="0" y="11074"/>
                  </a:lnTo>
                  <a:lnTo>
                    <a:pt x="0" y="22148"/>
                  </a:lnTo>
                  <a:lnTo>
                    <a:pt x="0" y="33223"/>
                  </a:lnTo>
                  <a:lnTo>
                    <a:pt x="11074" y="33223"/>
                  </a:lnTo>
                  <a:lnTo>
                    <a:pt x="11074" y="22161"/>
                  </a:lnTo>
                  <a:lnTo>
                    <a:pt x="22148" y="22161"/>
                  </a:lnTo>
                  <a:lnTo>
                    <a:pt x="33223" y="22161"/>
                  </a:lnTo>
                  <a:lnTo>
                    <a:pt x="33223" y="33223"/>
                  </a:lnTo>
                  <a:lnTo>
                    <a:pt x="44297" y="33223"/>
                  </a:lnTo>
                  <a:lnTo>
                    <a:pt x="44297" y="22161"/>
                  </a:lnTo>
                  <a:lnTo>
                    <a:pt x="44297" y="11074"/>
                  </a:lnTo>
                  <a:close/>
                </a:path>
                <a:path w="631825" h="33654">
                  <a:moveTo>
                    <a:pt x="55384" y="11074"/>
                  </a:moveTo>
                  <a:lnTo>
                    <a:pt x="44310" y="11074"/>
                  </a:lnTo>
                  <a:lnTo>
                    <a:pt x="44310" y="22148"/>
                  </a:lnTo>
                  <a:lnTo>
                    <a:pt x="44310" y="33223"/>
                  </a:lnTo>
                  <a:lnTo>
                    <a:pt x="55384" y="33223"/>
                  </a:lnTo>
                  <a:lnTo>
                    <a:pt x="55384" y="22161"/>
                  </a:lnTo>
                  <a:lnTo>
                    <a:pt x="55384" y="11074"/>
                  </a:lnTo>
                  <a:close/>
                </a:path>
                <a:path w="631825" h="33654">
                  <a:moveTo>
                    <a:pt x="77533" y="11074"/>
                  </a:moveTo>
                  <a:lnTo>
                    <a:pt x="66459" y="11074"/>
                  </a:lnTo>
                  <a:lnTo>
                    <a:pt x="66459" y="22161"/>
                  </a:lnTo>
                  <a:lnTo>
                    <a:pt x="77533" y="22161"/>
                  </a:lnTo>
                  <a:lnTo>
                    <a:pt x="77533" y="11074"/>
                  </a:lnTo>
                  <a:close/>
                </a:path>
                <a:path w="631825" h="33654">
                  <a:moveTo>
                    <a:pt x="99682" y="11074"/>
                  </a:moveTo>
                  <a:lnTo>
                    <a:pt x="88607" y="11074"/>
                  </a:lnTo>
                  <a:lnTo>
                    <a:pt x="88607" y="22148"/>
                  </a:lnTo>
                  <a:lnTo>
                    <a:pt x="88607" y="33223"/>
                  </a:lnTo>
                  <a:lnTo>
                    <a:pt x="99682" y="33223"/>
                  </a:lnTo>
                  <a:lnTo>
                    <a:pt x="99682" y="22161"/>
                  </a:lnTo>
                  <a:lnTo>
                    <a:pt x="99682" y="11074"/>
                  </a:lnTo>
                  <a:close/>
                </a:path>
                <a:path w="631825" h="33654">
                  <a:moveTo>
                    <a:pt x="121843" y="11074"/>
                  </a:moveTo>
                  <a:lnTo>
                    <a:pt x="110769" y="11074"/>
                  </a:lnTo>
                  <a:lnTo>
                    <a:pt x="110769" y="22161"/>
                  </a:lnTo>
                  <a:lnTo>
                    <a:pt x="121843" y="22161"/>
                  </a:lnTo>
                  <a:lnTo>
                    <a:pt x="121843" y="11074"/>
                  </a:lnTo>
                  <a:close/>
                </a:path>
                <a:path w="631825" h="33654">
                  <a:moveTo>
                    <a:pt x="143992" y="11074"/>
                  </a:moveTo>
                  <a:lnTo>
                    <a:pt x="132918" y="11074"/>
                  </a:lnTo>
                  <a:lnTo>
                    <a:pt x="132918" y="22161"/>
                  </a:lnTo>
                  <a:lnTo>
                    <a:pt x="143992" y="22161"/>
                  </a:lnTo>
                  <a:lnTo>
                    <a:pt x="143992" y="11074"/>
                  </a:lnTo>
                  <a:close/>
                </a:path>
                <a:path w="631825" h="33654">
                  <a:moveTo>
                    <a:pt x="199377" y="11074"/>
                  </a:moveTo>
                  <a:lnTo>
                    <a:pt x="188302" y="11074"/>
                  </a:lnTo>
                  <a:lnTo>
                    <a:pt x="188302" y="22161"/>
                  </a:lnTo>
                  <a:lnTo>
                    <a:pt x="199377" y="22161"/>
                  </a:lnTo>
                  <a:lnTo>
                    <a:pt x="199377" y="11074"/>
                  </a:lnTo>
                  <a:close/>
                </a:path>
                <a:path w="631825" h="33654">
                  <a:moveTo>
                    <a:pt x="265836" y="11074"/>
                  </a:moveTo>
                  <a:lnTo>
                    <a:pt x="254762" y="11074"/>
                  </a:lnTo>
                  <a:lnTo>
                    <a:pt x="243687" y="11074"/>
                  </a:lnTo>
                  <a:lnTo>
                    <a:pt x="232613" y="11074"/>
                  </a:lnTo>
                  <a:lnTo>
                    <a:pt x="232613" y="22161"/>
                  </a:lnTo>
                  <a:lnTo>
                    <a:pt x="243687" y="22161"/>
                  </a:lnTo>
                  <a:lnTo>
                    <a:pt x="254762" y="22161"/>
                  </a:lnTo>
                  <a:lnTo>
                    <a:pt x="265836" y="22161"/>
                  </a:lnTo>
                  <a:lnTo>
                    <a:pt x="265836" y="11074"/>
                  </a:lnTo>
                  <a:close/>
                </a:path>
                <a:path w="631825" h="33654">
                  <a:moveTo>
                    <a:pt x="310146" y="11074"/>
                  </a:moveTo>
                  <a:lnTo>
                    <a:pt x="299072" y="11074"/>
                  </a:lnTo>
                  <a:lnTo>
                    <a:pt x="299072" y="22161"/>
                  </a:lnTo>
                  <a:lnTo>
                    <a:pt x="310146" y="22161"/>
                  </a:lnTo>
                  <a:lnTo>
                    <a:pt x="310146" y="11074"/>
                  </a:lnTo>
                  <a:close/>
                </a:path>
                <a:path w="631825" h="33654">
                  <a:moveTo>
                    <a:pt x="343382" y="11074"/>
                  </a:moveTo>
                  <a:lnTo>
                    <a:pt x="332308" y="11074"/>
                  </a:lnTo>
                  <a:lnTo>
                    <a:pt x="321233" y="11074"/>
                  </a:lnTo>
                  <a:lnTo>
                    <a:pt x="321233" y="22161"/>
                  </a:lnTo>
                  <a:lnTo>
                    <a:pt x="332308" y="22161"/>
                  </a:lnTo>
                  <a:lnTo>
                    <a:pt x="343382" y="22161"/>
                  </a:lnTo>
                  <a:lnTo>
                    <a:pt x="343382" y="11074"/>
                  </a:lnTo>
                  <a:close/>
                </a:path>
                <a:path w="631825" h="33654">
                  <a:moveTo>
                    <a:pt x="398767" y="11074"/>
                  </a:moveTo>
                  <a:lnTo>
                    <a:pt x="387692" y="11074"/>
                  </a:lnTo>
                  <a:lnTo>
                    <a:pt x="387692" y="22161"/>
                  </a:lnTo>
                  <a:lnTo>
                    <a:pt x="398767" y="22161"/>
                  </a:lnTo>
                  <a:lnTo>
                    <a:pt x="398767" y="11074"/>
                  </a:lnTo>
                  <a:close/>
                </a:path>
                <a:path w="631825" h="33654">
                  <a:moveTo>
                    <a:pt x="420916" y="11074"/>
                  </a:moveTo>
                  <a:lnTo>
                    <a:pt x="409841" y="11074"/>
                  </a:lnTo>
                  <a:lnTo>
                    <a:pt x="409841" y="22161"/>
                  </a:lnTo>
                  <a:lnTo>
                    <a:pt x="420916" y="22161"/>
                  </a:lnTo>
                  <a:lnTo>
                    <a:pt x="420916" y="11074"/>
                  </a:lnTo>
                  <a:close/>
                </a:path>
                <a:path w="631825" h="33654">
                  <a:moveTo>
                    <a:pt x="443077" y="11074"/>
                  </a:moveTo>
                  <a:lnTo>
                    <a:pt x="432003" y="11074"/>
                  </a:lnTo>
                  <a:lnTo>
                    <a:pt x="432003" y="22161"/>
                  </a:lnTo>
                  <a:lnTo>
                    <a:pt x="443077" y="22161"/>
                  </a:lnTo>
                  <a:lnTo>
                    <a:pt x="443077" y="11074"/>
                  </a:lnTo>
                  <a:close/>
                </a:path>
                <a:path w="631825" h="33654">
                  <a:moveTo>
                    <a:pt x="476300" y="11074"/>
                  </a:moveTo>
                  <a:lnTo>
                    <a:pt x="465226" y="11074"/>
                  </a:lnTo>
                  <a:lnTo>
                    <a:pt x="454152" y="11074"/>
                  </a:lnTo>
                  <a:lnTo>
                    <a:pt x="454152" y="22161"/>
                  </a:lnTo>
                  <a:lnTo>
                    <a:pt x="465226" y="22161"/>
                  </a:lnTo>
                  <a:lnTo>
                    <a:pt x="476300" y="22161"/>
                  </a:lnTo>
                  <a:lnTo>
                    <a:pt x="476300" y="11074"/>
                  </a:lnTo>
                  <a:close/>
                </a:path>
                <a:path w="631825" h="33654">
                  <a:moveTo>
                    <a:pt x="531685" y="11074"/>
                  </a:moveTo>
                  <a:lnTo>
                    <a:pt x="520611" y="11074"/>
                  </a:lnTo>
                  <a:lnTo>
                    <a:pt x="509536" y="11074"/>
                  </a:lnTo>
                  <a:lnTo>
                    <a:pt x="498462" y="11074"/>
                  </a:lnTo>
                  <a:lnTo>
                    <a:pt x="487387" y="11074"/>
                  </a:lnTo>
                  <a:lnTo>
                    <a:pt x="487387" y="22161"/>
                  </a:lnTo>
                  <a:lnTo>
                    <a:pt x="498462" y="22161"/>
                  </a:lnTo>
                  <a:lnTo>
                    <a:pt x="509536" y="22161"/>
                  </a:lnTo>
                  <a:lnTo>
                    <a:pt x="520611" y="22161"/>
                  </a:lnTo>
                  <a:lnTo>
                    <a:pt x="531685" y="22161"/>
                  </a:lnTo>
                  <a:lnTo>
                    <a:pt x="531685" y="11074"/>
                  </a:lnTo>
                  <a:close/>
                </a:path>
                <a:path w="631825" h="33654">
                  <a:moveTo>
                    <a:pt x="553847" y="0"/>
                  </a:moveTo>
                  <a:lnTo>
                    <a:pt x="542772" y="0"/>
                  </a:lnTo>
                  <a:lnTo>
                    <a:pt x="542772" y="11074"/>
                  </a:lnTo>
                  <a:lnTo>
                    <a:pt x="542772" y="22161"/>
                  </a:lnTo>
                  <a:lnTo>
                    <a:pt x="553847" y="22161"/>
                  </a:lnTo>
                  <a:lnTo>
                    <a:pt x="553847" y="11074"/>
                  </a:lnTo>
                  <a:lnTo>
                    <a:pt x="553847" y="0"/>
                  </a:lnTo>
                  <a:close/>
                </a:path>
                <a:path w="631825" h="33654">
                  <a:moveTo>
                    <a:pt x="598144" y="0"/>
                  </a:moveTo>
                  <a:lnTo>
                    <a:pt x="587070" y="0"/>
                  </a:lnTo>
                  <a:lnTo>
                    <a:pt x="587070" y="11074"/>
                  </a:lnTo>
                  <a:lnTo>
                    <a:pt x="575995" y="11074"/>
                  </a:lnTo>
                  <a:lnTo>
                    <a:pt x="575995" y="22161"/>
                  </a:lnTo>
                  <a:lnTo>
                    <a:pt x="587070" y="22161"/>
                  </a:lnTo>
                  <a:lnTo>
                    <a:pt x="598144" y="22161"/>
                  </a:lnTo>
                  <a:lnTo>
                    <a:pt x="598144" y="11074"/>
                  </a:lnTo>
                  <a:lnTo>
                    <a:pt x="598144" y="0"/>
                  </a:lnTo>
                  <a:close/>
                </a:path>
                <a:path w="631825" h="33654">
                  <a:moveTo>
                    <a:pt x="631380" y="0"/>
                  </a:moveTo>
                  <a:lnTo>
                    <a:pt x="620306" y="0"/>
                  </a:lnTo>
                  <a:lnTo>
                    <a:pt x="609231" y="0"/>
                  </a:lnTo>
                  <a:lnTo>
                    <a:pt x="598157" y="0"/>
                  </a:lnTo>
                  <a:lnTo>
                    <a:pt x="598157" y="11074"/>
                  </a:lnTo>
                  <a:lnTo>
                    <a:pt x="609231" y="11074"/>
                  </a:lnTo>
                  <a:lnTo>
                    <a:pt x="609231" y="22161"/>
                  </a:lnTo>
                  <a:lnTo>
                    <a:pt x="620306" y="22161"/>
                  </a:lnTo>
                  <a:lnTo>
                    <a:pt x="631380" y="22161"/>
                  </a:lnTo>
                  <a:lnTo>
                    <a:pt x="631380" y="11074"/>
                  </a:lnTo>
                  <a:lnTo>
                    <a:pt x="6313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235927" y="4248111"/>
              <a:ext cx="121920" cy="0"/>
            </a:xfrm>
            <a:custGeom>
              <a:avLst/>
              <a:gdLst/>
              <a:ahLst/>
              <a:cxnLst/>
              <a:rect l="l" t="t" r="r" b="b"/>
              <a:pathLst>
                <a:path w="121920">
                  <a:moveTo>
                    <a:pt x="0" y="0"/>
                  </a:moveTo>
                  <a:lnTo>
                    <a:pt x="121843" y="0"/>
                  </a:lnTo>
                </a:path>
              </a:pathLst>
            </a:custGeom>
            <a:ln w="11074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91935" y="4242574"/>
              <a:ext cx="598170" cy="33655"/>
            </a:xfrm>
            <a:custGeom>
              <a:avLst/>
              <a:gdLst/>
              <a:ahLst/>
              <a:cxnLst/>
              <a:rect l="l" t="t" r="r" b="b"/>
              <a:pathLst>
                <a:path w="598170" h="33654">
                  <a:moveTo>
                    <a:pt x="44297" y="11074"/>
                  </a:moveTo>
                  <a:lnTo>
                    <a:pt x="33223" y="11074"/>
                  </a:lnTo>
                  <a:lnTo>
                    <a:pt x="22148" y="11074"/>
                  </a:lnTo>
                  <a:lnTo>
                    <a:pt x="22148" y="22148"/>
                  </a:lnTo>
                  <a:lnTo>
                    <a:pt x="11074" y="22148"/>
                  </a:lnTo>
                  <a:lnTo>
                    <a:pt x="0" y="22148"/>
                  </a:lnTo>
                  <a:lnTo>
                    <a:pt x="0" y="33223"/>
                  </a:lnTo>
                  <a:lnTo>
                    <a:pt x="11074" y="33223"/>
                  </a:lnTo>
                  <a:lnTo>
                    <a:pt x="22148" y="33223"/>
                  </a:lnTo>
                  <a:lnTo>
                    <a:pt x="33223" y="33223"/>
                  </a:lnTo>
                  <a:lnTo>
                    <a:pt x="33223" y="22148"/>
                  </a:lnTo>
                  <a:lnTo>
                    <a:pt x="44297" y="22148"/>
                  </a:lnTo>
                  <a:lnTo>
                    <a:pt x="44297" y="11074"/>
                  </a:lnTo>
                  <a:close/>
                </a:path>
                <a:path w="598170" h="33654">
                  <a:moveTo>
                    <a:pt x="55384" y="22148"/>
                  </a:moveTo>
                  <a:lnTo>
                    <a:pt x="44310" y="22148"/>
                  </a:lnTo>
                  <a:lnTo>
                    <a:pt x="44310" y="33223"/>
                  </a:lnTo>
                  <a:lnTo>
                    <a:pt x="55384" y="33223"/>
                  </a:lnTo>
                  <a:lnTo>
                    <a:pt x="55384" y="22148"/>
                  </a:lnTo>
                  <a:close/>
                </a:path>
                <a:path w="598170" h="33654">
                  <a:moveTo>
                    <a:pt x="77533" y="11074"/>
                  </a:moveTo>
                  <a:lnTo>
                    <a:pt x="66459" y="11074"/>
                  </a:lnTo>
                  <a:lnTo>
                    <a:pt x="66459" y="22148"/>
                  </a:lnTo>
                  <a:lnTo>
                    <a:pt x="77533" y="22148"/>
                  </a:lnTo>
                  <a:lnTo>
                    <a:pt x="77533" y="11074"/>
                  </a:lnTo>
                  <a:close/>
                </a:path>
                <a:path w="598170" h="33654">
                  <a:moveTo>
                    <a:pt x="99682" y="22148"/>
                  </a:moveTo>
                  <a:lnTo>
                    <a:pt x="88607" y="22148"/>
                  </a:lnTo>
                  <a:lnTo>
                    <a:pt x="88607" y="33223"/>
                  </a:lnTo>
                  <a:lnTo>
                    <a:pt x="99682" y="33223"/>
                  </a:lnTo>
                  <a:lnTo>
                    <a:pt x="99682" y="22148"/>
                  </a:lnTo>
                  <a:close/>
                </a:path>
                <a:path w="598170" h="33654">
                  <a:moveTo>
                    <a:pt x="121843" y="11074"/>
                  </a:moveTo>
                  <a:lnTo>
                    <a:pt x="110769" y="11074"/>
                  </a:lnTo>
                  <a:lnTo>
                    <a:pt x="110769" y="22148"/>
                  </a:lnTo>
                  <a:lnTo>
                    <a:pt x="121843" y="22148"/>
                  </a:lnTo>
                  <a:lnTo>
                    <a:pt x="121843" y="11074"/>
                  </a:lnTo>
                  <a:close/>
                </a:path>
                <a:path w="598170" h="33654">
                  <a:moveTo>
                    <a:pt x="210451" y="11074"/>
                  </a:moveTo>
                  <a:lnTo>
                    <a:pt x="199377" y="11074"/>
                  </a:lnTo>
                  <a:lnTo>
                    <a:pt x="188302" y="11074"/>
                  </a:lnTo>
                  <a:lnTo>
                    <a:pt x="177228" y="11074"/>
                  </a:lnTo>
                  <a:lnTo>
                    <a:pt x="177228" y="22148"/>
                  </a:lnTo>
                  <a:lnTo>
                    <a:pt x="188302" y="22148"/>
                  </a:lnTo>
                  <a:lnTo>
                    <a:pt x="199377" y="22148"/>
                  </a:lnTo>
                  <a:lnTo>
                    <a:pt x="210451" y="22148"/>
                  </a:lnTo>
                  <a:lnTo>
                    <a:pt x="210451" y="11074"/>
                  </a:lnTo>
                  <a:close/>
                </a:path>
                <a:path w="598170" h="33654">
                  <a:moveTo>
                    <a:pt x="232613" y="11074"/>
                  </a:moveTo>
                  <a:lnTo>
                    <a:pt x="221538" y="11074"/>
                  </a:lnTo>
                  <a:lnTo>
                    <a:pt x="221538" y="22148"/>
                  </a:lnTo>
                  <a:lnTo>
                    <a:pt x="232613" y="22148"/>
                  </a:lnTo>
                  <a:lnTo>
                    <a:pt x="232613" y="11074"/>
                  </a:lnTo>
                  <a:close/>
                </a:path>
                <a:path w="598170" h="33654">
                  <a:moveTo>
                    <a:pt x="254762" y="11074"/>
                  </a:moveTo>
                  <a:lnTo>
                    <a:pt x="243687" y="11074"/>
                  </a:lnTo>
                  <a:lnTo>
                    <a:pt x="243687" y="22148"/>
                  </a:lnTo>
                  <a:lnTo>
                    <a:pt x="254762" y="22148"/>
                  </a:lnTo>
                  <a:lnTo>
                    <a:pt x="254762" y="11074"/>
                  </a:lnTo>
                  <a:close/>
                </a:path>
                <a:path w="598170" h="33654">
                  <a:moveTo>
                    <a:pt x="276923" y="11074"/>
                  </a:moveTo>
                  <a:lnTo>
                    <a:pt x="265849" y="11074"/>
                  </a:lnTo>
                  <a:lnTo>
                    <a:pt x="265849" y="22148"/>
                  </a:lnTo>
                  <a:lnTo>
                    <a:pt x="276923" y="22148"/>
                  </a:lnTo>
                  <a:lnTo>
                    <a:pt x="276923" y="11074"/>
                  </a:lnTo>
                  <a:close/>
                </a:path>
                <a:path w="598170" h="33654">
                  <a:moveTo>
                    <a:pt x="321221" y="0"/>
                  </a:moveTo>
                  <a:lnTo>
                    <a:pt x="310146" y="0"/>
                  </a:lnTo>
                  <a:lnTo>
                    <a:pt x="299072" y="0"/>
                  </a:lnTo>
                  <a:lnTo>
                    <a:pt x="299072" y="11074"/>
                  </a:lnTo>
                  <a:lnTo>
                    <a:pt x="299072" y="22148"/>
                  </a:lnTo>
                  <a:lnTo>
                    <a:pt x="310146" y="22148"/>
                  </a:lnTo>
                  <a:lnTo>
                    <a:pt x="310146" y="11074"/>
                  </a:lnTo>
                  <a:lnTo>
                    <a:pt x="321221" y="11074"/>
                  </a:lnTo>
                  <a:lnTo>
                    <a:pt x="321221" y="0"/>
                  </a:lnTo>
                  <a:close/>
                </a:path>
                <a:path w="598170" h="33654">
                  <a:moveTo>
                    <a:pt x="365531" y="0"/>
                  </a:moveTo>
                  <a:lnTo>
                    <a:pt x="354457" y="0"/>
                  </a:lnTo>
                  <a:lnTo>
                    <a:pt x="343382" y="0"/>
                  </a:lnTo>
                  <a:lnTo>
                    <a:pt x="332308" y="0"/>
                  </a:lnTo>
                  <a:lnTo>
                    <a:pt x="332308" y="11074"/>
                  </a:lnTo>
                  <a:lnTo>
                    <a:pt x="321233" y="11074"/>
                  </a:lnTo>
                  <a:lnTo>
                    <a:pt x="321233" y="22148"/>
                  </a:lnTo>
                  <a:lnTo>
                    <a:pt x="332308" y="22148"/>
                  </a:lnTo>
                  <a:lnTo>
                    <a:pt x="343382" y="22148"/>
                  </a:lnTo>
                  <a:lnTo>
                    <a:pt x="354457" y="22148"/>
                  </a:lnTo>
                  <a:lnTo>
                    <a:pt x="354457" y="11074"/>
                  </a:lnTo>
                  <a:lnTo>
                    <a:pt x="365531" y="11074"/>
                  </a:lnTo>
                  <a:lnTo>
                    <a:pt x="365531" y="0"/>
                  </a:lnTo>
                  <a:close/>
                </a:path>
                <a:path w="598170" h="33654">
                  <a:moveTo>
                    <a:pt x="376605" y="11074"/>
                  </a:moveTo>
                  <a:lnTo>
                    <a:pt x="365531" y="11074"/>
                  </a:lnTo>
                  <a:lnTo>
                    <a:pt x="365531" y="22148"/>
                  </a:lnTo>
                  <a:lnTo>
                    <a:pt x="376605" y="22148"/>
                  </a:lnTo>
                  <a:lnTo>
                    <a:pt x="376605" y="11074"/>
                  </a:lnTo>
                  <a:close/>
                </a:path>
                <a:path w="598170" h="33654">
                  <a:moveTo>
                    <a:pt x="398767" y="0"/>
                  </a:moveTo>
                  <a:lnTo>
                    <a:pt x="387692" y="0"/>
                  </a:lnTo>
                  <a:lnTo>
                    <a:pt x="376618" y="0"/>
                  </a:lnTo>
                  <a:lnTo>
                    <a:pt x="376618" y="11074"/>
                  </a:lnTo>
                  <a:lnTo>
                    <a:pt x="376618" y="22148"/>
                  </a:lnTo>
                  <a:lnTo>
                    <a:pt x="387692" y="22148"/>
                  </a:lnTo>
                  <a:lnTo>
                    <a:pt x="387692" y="11074"/>
                  </a:lnTo>
                  <a:lnTo>
                    <a:pt x="398767" y="11074"/>
                  </a:lnTo>
                  <a:lnTo>
                    <a:pt x="398767" y="0"/>
                  </a:lnTo>
                  <a:close/>
                </a:path>
                <a:path w="598170" h="33654">
                  <a:moveTo>
                    <a:pt x="409841" y="11074"/>
                  </a:moveTo>
                  <a:lnTo>
                    <a:pt x="398767" y="11074"/>
                  </a:lnTo>
                  <a:lnTo>
                    <a:pt x="398767" y="22148"/>
                  </a:lnTo>
                  <a:lnTo>
                    <a:pt x="409841" y="22148"/>
                  </a:lnTo>
                  <a:lnTo>
                    <a:pt x="409841" y="11074"/>
                  </a:lnTo>
                  <a:close/>
                </a:path>
                <a:path w="598170" h="33654">
                  <a:moveTo>
                    <a:pt x="431990" y="11074"/>
                  </a:moveTo>
                  <a:lnTo>
                    <a:pt x="420916" y="11074"/>
                  </a:lnTo>
                  <a:lnTo>
                    <a:pt x="420916" y="22148"/>
                  </a:lnTo>
                  <a:lnTo>
                    <a:pt x="431990" y="22148"/>
                  </a:lnTo>
                  <a:lnTo>
                    <a:pt x="431990" y="11074"/>
                  </a:lnTo>
                  <a:close/>
                </a:path>
                <a:path w="598170" h="33654">
                  <a:moveTo>
                    <a:pt x="487375" y="0"/>
                  </a:moveTo>
                  <a:lnTo>
                    <a:pt x="476300" y="0"/>
                  </a:lnTo>
                  <a:lnTo>
                    <a:pt x="465226" y="0"/>
                  </a:lnTo>
                  <a:lnTo>
                    <a:pt x="465226" y="11074"/>
                  </a:lnTo>
                  <a:lnTo>
                    <a:pt x="454152" y="11074"/>
                  </a:lnTo>
                  <a:lnTo>
                    <a:pt x="454152" y="22148"/>
                  </a:lnTo>
                  <a:lnTo>
                    <a:pt x="465226" y="22148"/>
                  </a:lnTo>
                  <a:lnTo>
                    <a:pt x="476300" y="22148"/>
                  </a:lnTo>
                  <a:lnTo>
                    <a:pt x="487375" y="22148"/>
                  </a:lnTo>
                  <a:lnTo>
                    <a:pt x="487375" y="11074"/>
                  </a:lnTo>
                  <a:lnTo>
                    <a:pt x="487375" y="0"/>
                  </a:lnTo>
                  <a:close/>
                </a:path>
                <a:path w="598170" h="33654">
                  <a:moveTo>
                    <a:pt x="509536" y="0"/>
                  </a:moveTo>
                  <a:lnTo>
                    <a:pt x="498462" y="0"/>
                  </a:lnTo>
                  <a:lnTo>
                    <a:pt x="487387" y="0"/>
                  </a:lnTo>
                  <a:lnTo>
                    <a:pt x="487387" y="11074"/>
                  </a:lnTo>
                  <a:lnTo>
                    <a:pt x="498462" y="11074"/>
                  </a:lnTo>
                  <a:lnTo>
                    <a:pt x="509536" y="11074"/>
                  </a:lnTo>
                  <a:lnTo>
                    <a:pt x="509536" y="0"/>
                  </a:lnTo>
                  <a:close/>
                </a:path>
                <a:path w="598170" h="33654">
                  <a:moveTo>
                    <a:pt x="520611" y="11074"/>
                  </a:moveTo>
                  <a:lnTo>
                    <a:pt x="509536" y="11074"/>
                  </a:lnTo>
                  <a:lnTo>
                    <a:pt x="509536" y="22148"/>
                  </a:lnTo>
                  <a:lnTo>
                    <a:pt x="520611" y="22148"/>
                  </a:lnTo>
                  <a:lnTo>
                    <a:pt x="520611" y="11074"/>
                  </a:lnTo>
                  <a:close/>
                </a:path>
                <a:path w="598170" h="33654">
                  <a:moveTo>
                    <a:pt x="531685" y="0"/>
                  </a:moveTo>
                  <a:lnTo>
                    <a:pt x="520611" y="0"/>
                  </a:lnTo>
                  <a:lnTo>
                    <a:pt x="520611" y="11074"/>
                  </a:lnTo>
                  <a:lnTo>
                    <a:pt x="531685" y="11074"/>
                  </a:lnTo>
                  <a:lnTo>
                    <a:pt x="531685" y="0"/>
                  </a:lnTo>
                  <a:close/>
                </a:path>
                <a:path w="598170" h="33654">
                  <a:moveTo>
                    <a:pt x="553847" y="11074"/>
                  </a:moveTo>
                  <a:lnTo>
                    <a:pt x="542772" y="11074"/>
                  </a:lnTo>
                  <a:lnTo>
                    <a:pt x="542772" y="22148"/>
                  </a:lnTo>
                  <a:lnTo>
                    <a:pt x="553847" y="22148"/>
                  </a:lnTo>
                  <a:lnTo>
                    <a:pt x="553847" y="11074"/>
                  </a:lnTo>
                  <a:close/>
                </a:path>
                <a:path w="598170" h="33654">
                  <a:moveTo>
                    <a:pt x="598144" y="0"/>
                  </a:moveTo>
                  <a:lnTo>
                    <a:pt x="587070" y="0"/>
                  </a:lnTo>
                  <a:lnTo>
                    <a:pt x="587070" y="11074"/>
                  </a:lnTo>
                  <a:lnTo>
                    <a:pt x="598144" y="11074"/>
                  </a:lnTo>
                  <a:lnTo>
                    <a:pt x="59814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202704" y="4270260"/>
              <a:ext cx="111125" cy="0"/>
            </a:xfrm>
            <a:custGeom>
              <a:avLst/>
              <a:gdLst/>
              <a:ahLst/>
              <a:cxnLst/>
              <a:rect l="l" t="t" r="r" b="b"/>
              <a:pathLst>
                <a:path w="111125">
                  <a:moveTo>
                    <a:pt x="0" y="0"/>
                  </a:moveTo>
                  <a:lnTo>
                    <a:pt x="110769" y="0"/>
                  </a:lnTo>
                </a:path>
              </a:pathLst>
            </a:custGeom>
            <a:ln w="11074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103009" y="4264723"/>
              <a:ext cx="598170" cy="22225"/>
            </a:xfrm>
            <a:custGeom>
              <a:avLst/>
              <a:gdLst/>
              <a:ahLst/>
              <a:cxnLst/>
              <a:rect l="l" t="t" r="r" b="b"/>
              <a:pathLst>
                <a:path w="598170" h="22225">
                  <a:moveTo>
                    <a:pt x="11074" y="11087"/>
                  </a:moveTo>
                  <a:lnTo>
                    <a:pt x="0" y="11087"/>
                  </a:lnTo>
                  <a:lnTo>
                    <a:pt x="0" y="22161"/>
                  </a:lnTo>
                  <a:lnTo>
                    <a:pt x="11074" y="22161"/>
                  </a:lnTo>
                  <a:lnTo>
                    <a:pt x="11074" y="11087"/>
                  </a:lnTo>
                  <a:close/>
                </a:path>
                <a:path w="598170" h="22225">
                  <a:moveTo>
                    <a:pt x="33223" y="11087"/>
                  </a:moveTo>
                  <a:lnTo>
                    <a:pt x="22148" y="11087"/>
                  </a:lnTo>
                  <a:lnTo>
                    <a:pt x="22148" y="22161"/>
                  </a:lnTo>
                  <a:lnTo>
                    <a:pt x="33223" y="22161"/>
                  </a:lnTo>
                  <a:lnTo>
                    <a:pt x="33223" y="11087"/>
                  </a:lnTo>
                  <a:close/>
                </a:path>
                <a:path w="598170" h="22225">
                  <a:moveTo>
                    <a:pt x="66459" y="11087"/>
                  </a:moveTo>
                  <a:lnTo>
                    <a:pt x="55384" y="11087"/>
                  </a:lnTo>
                  <a:lnTo>
                    <a:pt x="44310" y="11087"/>
                  </a:lnTo>
                  <a:lnTo>
                    <a:pt x="33235" y="11087"/>
                  </a:lnTo>
                  <a:lnTo>
                    <a:pt x="33235" y="22161"/>
                  </a:lnTo>
                  <a:lnTo>
                    <a:pt x="44310" y="22161"/>
                  </a:lnTo>
                  <a:lnTo>
                    <a:pt x="55384" y="22161"/>
                  </a:lnTo>
                  <a:lnTo>
                    <a:pt x="66459" y="22161"/>
                  </a:lnTo>
                  <a:lnTo>
                    <a:pt x="66459" y="11087"/>
                  </a:lnTo>
                  <a:close/>
                </a:path>
                <a:path w="598170" h="22225">
                  <a:moveTo>
                    <a:pt x="88607" y="11087"/>
                  </a:moveTo>
                  <a:lnTo>
                    <a:pt x="77533" y="11087"/>
                  </a:lnTo>
                  <a:lnTo>
                    <a:pt x="77533" y="22161"/>
                  </a:lnTo>
                  <a:lnTo>
                    <a:pt x="88607" y="22161"/>
                  </a:lnTo>
                  <a:lnTo>
                    <a:pt x="88607" y="11087"/>
                  </a:lnTo>
                  <a:close/>
                </a:path>
                <a:path w="598170" h="22225">
                  <a:moveTo>
                    <a:pt x="143979" y="11087"/>
                  </a:moveTo>
                  <a:lnTo>
                    <a:pt x="132918" y="11087"/>
                  </a:lnTo>
                  <a:lnTo>
                    <a:pt x="121843" y="11087"/>
                  </a:lnTo>
                  <a:lnTo>
                    <a:pt x="110769" y="11087"/>
                  </a:lnTo>
                  <a:lnTo>
                    <a:pt x="99695" y="11087"/>
                  </a:lnTo>
                  <a:lnTo>
                    <a:pt x="99695" y="22161"/>
                  </a:lnTo>
                  <a:lnTo>
                    <a:pt x="110769" y="22161"/>
                  </a:lnTo>
                  <a:lnTo>
                    <a:pt x="121843" y="22161"/>
                  </a:lnTo>
                  <a:lnTo>
                    <a:pt x="132918" y="22161"/>
                  </a:lnTo>
                  <a:lnTo>
                    <a:pt x="143979" y="22161"/>
                  </a:lnTo>
                  <a:lnTo>
                    <a:pt x="143979" y="11087"/>
                  </a:lnTo>
                  <a:close/>
                </a:path>
                <a:path w="598170" h="22225">
                  <a:moveTo>
                    <a:pt x="188302" y="11087"/>
                  </a:moveTo>
                  <a:lnTo>
                    <a:pt x="177228" y="11087"/>
                  </a:lnTo>
                  <a:lnTo>
                    <a:pt x="166154" y="11087"/>
                  </a:lnTo>
                  <a:lnTo>
                    <a:pt x="155079" y="11087"/>
                  </a:lnTo>
                  <a:lnTo>
                    <a:pt x="155079" y="22161"/>
                  </a:lnTo>
                  <a:lnTo>
                    <a:pt x="166154" y="22161"/>
                  </a:lnTo>
                  <a:lnTo>
                    <a:pt x="177228" y="22161"/>
                  </a:lnTo>
                  <a:lnTo>
                    <a:pt x="188302" y="22161"/>
                  </a:lnTo>
                  <a:lnTo>
                    <a:pt x="188302" y="11087"/>
                  </a:lnTo>
                  <a:close/>
                </a:path>
                <a:path w="598170" h="22225">
                  <a:moveTo>
                    <a:pt x="232613" y="11087"/>
                  </a:moveTo>
                  <a:lnTo>
                    <a:pt x="221538" y="11087"/>
                  </a:lnTo>
                  <a:lnTo>
                    <a:pt x="221538" y="22161"/>
                  </a:lnTo>
                  <a:lnTo>
                    <a:pt x="232613" y="22161"/>
                  </a:lnTo>
                  <a:lnTo>
                    <a:pt x="232613" y="11087"/>
                  </a:lnTo>
                  <a:close/>
                </a:path>
                <a:path w="598170" h="22225">
                  <a:moveTo>
                    <a:pt x="276923" y="0"/>
                  </a:moveTo>
                  <a:lnTo>
                    <a:pt x="265849" y="0"/>
                  </a:lnTo>
                  <a:lnTo>
                    <a:pt x="254774" y="0"/>
                  </a:lnTo>
                  <a:lnTo>
                    <a:pt x="254774" y="11074"/>
                  </a:lnTo>
                  <a:lnTo>
                    <a:pt x="265849" y="11074"/>
                  </a:lnTo>
                  <a:lnTo>
                    <a:pt x="276923" y="11074"/>
                  </a:lnTo>
                  <a:lnTo>
                    <a:pt x="276923" y="0"/>
                  </a:lnTo>
                  <a:close/>
                </a:path>
                <a:path w="598170" h="22225">
                  <a:moveTo>
                    <a:pt x="287997" y="11087"/>
                  </a:moveTo>
                  <a:lnTo>
                    <a:pt x="276923" y="11087"/>
                  </a:lnTo>
                  <a:lnTo>
                    <a:pt x="265849" y="11087"/>
                  </a:lnTo>
                  <a:lnTo>
                    <a:pt x="254774" y="11087"/>
                  </a:lnTo>
                  <a:lnTo>
                    <a:pt x="254774" y="22161"/>
                  </a:lnTo>
                  <a:lnTo>
                    <a:pt x="265849" y="22161"/>
                  </a:lnTo>
                  <a:lnTo>
                    <a:pt x="276923" y="22161"/>
                  </a:lnTo>
                  <a:lnTo>
                    <a:pt x="287997" y="22161"/>
                  </a:lnTo>
                  <a:lnTo>
                    <a:pt x="287997" y="11087"/>
                  </a:lnTo>
                  <a:close/>
                </a:path>
                <a:path w="598170" h="22225">
                  <a:moveTo>
                    <a:pt x="299072" y="0"/>
                  </a:moveTo>
                  <a:lnTo>
                    <a:pt x="287997" y="0"/>
                  </a:lnTo>
                  <a:lnTo>
                    <a:pt x="287997" y="11074"/>
                  </a:lnTo>
                  <a:lnTo>
                    <a:pt x="299072" y="11074"/>
                  </a:lnTo>
                  <a:lnTo>
                    <a:pt x="299072" y="0"/>
                  </a:lnTo>
                  <a:close/>
                </a:path>
                <a:path w="598170" h="22225">
                  <a:moveTo>
                    <a:pt x="310146" y="11087"/>
                  </a:moveTo>
                  <a:lnTo>
                    <a:pt x="299072" y="11087"/>
                  </a:lnTo>
                  <a:lnTo>
                    <a:pt x="299072" y="22161"/>
                  </a:lnTo>
                  <a:lnTo>
                    <a:pt x="310146" y="22161"/>
                  </a:lnTo>
                  <a:lnTo>
                    <a:pt x="310146" y="11087"/>
                  </a:lnTo>
                  <a:close/>
                </a:path>
                <a:path w="598170" h="22225">
                  <a:moveTo>
                    <a:pt x="354457" y="11087"/>
                  </a:moveTo>
                  <a:lnTo>
                    <a:pt x="343382" y="11087"/>
                  </a:lnTo>
                  <a:lnTo>
                    <a:pt x="332308" y="11087"/>
                  </a:lnTo>
                  <a:lnTo>
                    <a:pt x="321233" y="11087"/>
                  </a:lnTo>
                  <a:lnTo>
                    <a:pt x="321233" y="22161"/>
                  </a:lnTo>
                  <a:lnTo>
                    <a:pt x="332308" y="22161"/>
                  </a:lnTo>
                  <a:lnTo>
                    <a:pt x="343382" y="22161"/>
                  </a:lnTo>
                  <a:lnTo>
                    <a:pt x="354457" y="22161"/>
                  </a:lnTo>
                  <a:lnTo>
                    <a:pt x="354457" y="11087"/>
                  </a:lnTo>
                  <a:close/>
                </a:path>
                <a:path w="598170" h="22225">
                  <a:moveTo>
                    <a:pt x="365531" y="0"/>
                  </a:moveTo>
                  <a:lnTo>
                    <a:pt x="354457" y="0"/>
                  </a:lnTo>
                  <a:lnTo>
                    <a:pt x="343382" y="0"/>
                  </a:lnTo>
                  <a:lnTo>
                    <a:pt x="343382" y="11074"/>
                  </a:lnTo>
                  <a:lnTo>
                    <a:pt x="354457" y="11074"/>
                  </a:lnTo>
                  <a:lnTo>
                    <a:pt x="365531" y="11074"/>
                  </a:lnTo>
                  <a:lnTo>
                    <a:pt x="365531" y="0"/>
                  </a:lnTo>
                  <a:close/>
                </a:path>
                <a:path w="598170" h="22225">
                  <a:moveTo>
                    <a:pt x="420916" y="0"/>
                  </a:moveTo>
                  <a:lnTo>
                    <a:pt x="409841" y="0"/>
                  </a:lnTo>
                  <a:lnTo>
                    <a:pt x="398767" y="0"/>
                  </a:lnTo>
                  <a:lnTo>
                    <a:pt x="398767" y="11074"/>
                  </a:lnTo>
                  <a:lnTo>
                    <a:pt x="409841" y="11074"/>
                  </a:lnTo>
                  <a:lnTo>
                    <a:pt x="420916" y="11074"/>
                  </a:lnTo>
                  <a:lnTo>
                    <a:pt x="420916" y="0"/>
                  </a:lnTo>
                  <a:close/>
                </a:path>
                <a:path w="598170" h="22225">
                  <a:moveTo>
                    <a:pt x="454152" y="0"/>
                  </a:moveTo>
                  <a:lnTo>
                    <a:pt x="443077" y="0"/>
                  </a:lnTo>
                  <a:lnTo>
                    <a:pt x="432003" y="0"/>
                  </a:lnTo>
                  <a:lnTo>
                    <a:pt x="420928" y="0"/>
                  </a:lnTo>
                  <a:lnTo>
                    <a:pt x="420928" y="11074"/>
                  </a:lnTo>
                  <a:lnTo>
                    <a:pt x="432003" y="11074"/>
                  </a:lnTo>
                  <a:lnTo>
                    <a:pt x="443077" y="11074"/>
                  </a:lnTo>
                  <a:lnTo>
                    <a:pt x="454152" y="11074"/>
                  </a:lnTo>
                  <a:lnTo>
                    <a:pt x="454152" y="0"/>
                  </a:lnTo>
                  <a:close/>
                </a:path>
                <a:path w="598170" h="22225">
                  <a:moveTo>
                    <a:pt x="476300" y="0"/>
                  </a:moveTo>
                  <a:lnTo>
                    <a:pt x="465226" y="0"/>
                  </a:lnTo>
                  <a:lnTo>
                    <a:pt x="465226" y="11074"/>
                  </a:lnTo>
                  <a:lnTo>
                    <a:pt x="476300" y="11074"/>
                  </a:lnTo>
                  <a:lnTo>
                    <a:pt x="476300" y="0"/>
                  </a:lnTo>
                  <a:close/>
                </a:path>
                <a:path w="598170" h="22225">
                  <a:moveTo>
                    <a:pt x="564921" y="0"/>
                  </a:moveTo>
                  <a:lnTo>
                    <a:pt x="553847" y="0"/>
                  </a:lnTo>
                  <a:lnTo>
                    <a:pt x="542772" y="0"/>
                  </a:lnTo>
                  <a:lnTo>
                    <a:pt x="531698" y="0"/>
                  </a:lnTo>
                  <a:lnTo>
                    <a:pt x="531698" y="11074"/>
                  </a:lnTo>
                  <a:lnTo>
                    <a:pt x="542772" y="11074"/>
                  </a:lnTo>
                  <a:lnTo>
                    <a:pt x="553847" y="11074"/>
                  </a:lnTo>
                  <a:lnTo>
                    <a:pt x="564921" y="11074"/>
                  </a:lnTo>
                  <a:lnTo>
                    <a:pt x="564921" y="0"/>
                  </a:lnTo>
                  <a:close/>
                </a:path>
                <a:path w="598170" h="22225">
                  <a:moveTo>
                    <a:pt x="587070" y="0"/>
                  </a:moveTo>
                  <a:lnTo>
                    <a:pt x="575995" y="0"/>
                  </a:lnTo>
                  <a:lnTo>
                    <a:pt x="575995" y="11074"/>
                  </a:lnTo>
                  <a:lnTo>
                    <a:pt x="587070" y="11074"/>
                  </a:lnTo>
                  <a:lnTo>
                    <a:pt x="587070" y="0"/>
                  </a:lnTo>
                  <a:close/>
                </a:path>
                <a:path w="598170" h="22225">
                  <a:moveTo>
                    <a:pt x="598157" y="0"/>
                  </a:moveTo>
                  <a:lnTo>
                    <a:pt x="587082" y="0"/>
                  </a:lnTo>
                  <a:lnTo>
                    <a:pt x="587082" y="11074"/>
                  </a:lnTo>
                  <a:lnTo>
                    <a:pt x="598157" y="11074"/>
                  </a:lnTo>
                  <a:lnTo>
                    <a:pt x="59815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512851" y="4281347"/>
              <a:ext cx="188595" cy="0"/>
            </a:xfrm>
            <a:custGeom>
              <a:avLst/>
              <a:gdLst/>
              <a:ahLst/>
              <a:cxnLst/>
              <a:rect l="l" t="t" r="r" b="b"/>
              <a:pathLst>
                <a:path w="188595">
                  <a:moveTo>
                    <a:pt x="0" y="0"/>
                  </a:moveTo>
                  <a:lnTo>
                    <a:pt x="188315" y="0"/>
                  </a:lnTo>
                </a:path>
              </a:pathLst>
            </a:custGeom>
            <a:ln w="11074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91935" y="4286884"/>
              <a:ext cx="210820" cy="11430"/>
            </a:xfrm>
            <a:custGeom>
              <a:avLst/>
              <a:gdLst/>
              <a:ahLst/>
              <a:cxnLst/>
              <a:rect l="l" t="t" r="r" b="b"/>
              <a:pathLst>
                <a:path w="210820" h="11429">
                  <a:moveTo>
                    <a:pt x="22148" y="0"/>
                  </a:moveTo>
                  <a:lnTo>
                    <a:pt x="11074" y="0"/>
                  </a:lnTo>
                  <a:lnTo>
                    <a:pt x="0" y="0"/>
                  </a:lnTo>
                  <a:lnTo>
                    <a:pt x="0" y="11074"/>
                  </a:lnTo>
                  <a:lnTo>
                    <a:pt x="11074" y="11074"/>
                  </a:lnTo>
                  <a:lnTo>
                    <a:pt x="22148" y="11074"/>
                  </a:lnTo>
                  <a:lnTo>
                    <a:pt x="22148" y="0"/>
                  </a:lnTo>
                  <a:close/>
                </a:path>
                <a:path w="210820" h="11429">
                  <a:moveTo>
                    <a:pt x="44297" y="0"/>
                  </a:moveTo>
                  <a:lnTo>
                    <a:pt x="33223" y="0"/>
                  </a:lnTo>
                  <a:lnTo>
                    <a:pt x="33223" y="11074"/>
                  </a:lnTo>
                  <a:lnTo>
                    <a:pt x="44297" y="11074"/>
                  </a:lnTo>
                  <a:lnTo>
                    <a:pt x="44297" y="0"/>
                  </a:lnTo>
                  <a:close/>
                </a:path>
                <a:path w="210820" h="11429">
                  <a:moveTo>
                    <a:pt x="55384" y="0"/>
                  </a:moveTo>
                  <a:lnTo>
                    <a:pt x="44310" y="0"/>
                  </a:lnTo>
                  <a:lnTo>
                    <a:pt x="44310" y="11074"/>
                  </a:lnTo>
                  <a:lnTo>
                    <a:pt x="55384" y="11074"/>
                  </a:lnTo>
                  <a:lnTo>
                    <a:pt x="55384" y="0"/>
                  </a:lnTo>
                  <a:close/>
                </a:path>
                <a:path w="210820" h="11429">
                  <a:moveTo>
                    <a:pt x="132918" y="0"/>
                  </a:moveTo>
                  <a:lnTo>
                    <a:pt x="121843" y="0"/>
                  </a:lnTo>
                  <a:lnTo>
                    <a:pt x="110769" y="0"/>
                  </a:lnTo>
                  <a:lnTo>
                    <a:pt x="99695" y="0"/>
                  </a:lnTo>
                  <a:lnTo>
                    <a:pt x="99695" y="11074"/>
                  </a:lnTo>
                  <a:lnTo>
                    <a:pt x="110769" y="11074"/>
                  </a:lnTo>
                  <a:lnTo>
                    <a:pt x="121843" y="11074"/>
                  </a:lnTo>
                  <a:lnTo>
                    <a:pt x="132918" y="11074"/>
                  </a:lnTo>
                  <a:lnTo>
                    <a:pt x="132918" y="0"/>
                  </a:lnTo>
                  <a:close/>
                </a:path>
                <a:path w="210820" h="11429">
                  <a:moveTo>
                    <a:pt x="155054" y="0"/>
                  </a:moveTo>
                  <a:lnTo>
                    <a:pt x="143992" y="0"/>
                  </a:lnTo>
                  <a:lnTo>
                    <a:pt x="143992" y="11074"/>
                  </a:lnTo>
                  <a:lnTo>
                    <a:pt x="155054" y="11074"/>
                  </a:lnTo>
                  <a:lnTo>
                    <a:pt x="155054" y="0"/>
                  </a:lnTo>
                  <a:close/>
                </a:path>
                <a:path w="210820" h="11429">
                  <a:moveTo>
                    <a:pt x="210451" y="0"/>
                  </a:moveTo>
                  <a:lnTo>
                    <a:pt x="199377" y="0"/>
                  </a:lnTo>
                  <a:lnTo>
                    <a:pt x="199377" y="11074"/>
                  </a:lnTo>
                  <a:lnTo>
                    <a:pt x="210451" y="11074"/>
                  </a:lnTo>
                  <a:lnTo>
                    <a:pt x="2104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302399" y="4292422"/>
              <a:ext cx="155575" cy="0"/>
            </a:xfrm>
            <a:custGeom>
              <a:avLst/>
              <a:gdLst/>
              <a:ahLst/>
              <a:cxnLst/>
              <a:rect l="l" t="t" r="r" b="b"/>
              <a:pathLst>
                <a:path w="155575">
                  <a:moveTo>
                    <a:pt x="0" y="0"/>
                  </a:moveTo>
                  <a:lnTo>
                    <a:pt x="155067" y="0"/>
                  </a:lnTo>
                </a:path>
              </a:pathLst>
            </a:custGeom>
            <a:ln w="11074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91935" y="4286884"/>
              <a:ext cx="631825" cy="44450"/>
            </a:xfrm>
            <a:custGeom>
              <a:avLst/>
              <a:gdLst/>
              <a:ahLst/>
              <a:cxnLst/>
              <a:rect l="l" t="t" r="r" b="b"/>
              <a:pathLst>
                <a:path w="631825" h="44450">
                  <a:moveTo>
                    <a:pt x="44297" y="22148"/>
                  </a:moveTo>
                  <a:lnTo>
                    <a:pt x="33223" y="22148"/>
                  </a:lnTo>
                  <a:lnTo>
                    <a:pt x="33223" y="11074"/>
                  </a:lnTo>
                  <a:lnTo>
                    <a:pt x="22148" y="11074"/>
                  </a:lnTo>
                  <a:lnTo>
                    <a:pt x="11074" y="11074"/>
                  </a:lnTo>
                  <a:lnTo>
                    <a:pt x="0" y="11074"/>
                  </a:lnTo>
                  <a:lnTo>
                    <a:pt x="0" y="22161"/>
                  </a:lnTo>
                  <a:lnTo>
                    <a:pt x="11074" y="22161"/>
                  </a:lnTo>
                  <a:lnTo>
                    <a:pt x="22148" y="22161"/>
                  </a:lnTo>
                  <a:lnTo>
                    <a:pt x="33223" y="22161"/>
                  </a:lnTo>
                  <a:lnTo>
                    <a:pt x="33223" y="33223"/>
                  </a:lnTo>
                  <a:lnTo>
                    <a:pt x="22148" y="33223"/>
                  </a:lnTo>
                  <a:lnTo>
                    <a:pt x="11074" y="33223"/>
                  </a:lnTo>
                  <a:lnTo>
                    <a:pt x="0" y="33223"/>
                  </a:lnTo>
                  <a:lnTo>
                    <a:pt x="0" y="44297"/>
                  </a:lnTo>
                  <a:lnTo>
                    <a:pt x="11074" y="44297"/>
                  </a:lnTo>
                  <a:lnTo>
                    <a:pt x="22148" y="44297"/>
                  </a:lnTo>
                  <a:lnTo>
                    <a:pt x="33223" y="44297"/>
                  </a:lnTo>
                  <a:lnTo>
                    <a:pt x="44297" y="44297"/>
                  </a:lnTo>
                  <a:lnTo>
                    <a:pt x="44297" y="33223"/>
                  </a:lnTo>
                  <a:lnTo>
                    <a:pt x="44297" y="22148"/>
                  </a:lnTo>
                  <a:close/>
                </a:path>
                <a:path w="631825" h="44450">
                  <a:moveTo>
                    <a:pt x="99682" y="22148"/>
                  </a:moveTo>
                  <a:lnTo>
                    <a:pt x="88607" y="22148"/>
                  </a:lnTo>
                  <a:lnTo>
                    <a:pt x="88607" y="11074"/>
                  </a:lnTo>
                  <a:lnTo>
                    <a:pt x="77533" y="11074"/>
                  </a:lnTo>
                  <a:lnTo>
                    <a:pt x="66459" y="11074"/>
                  </a:lnTo>
                  <a:lnTo>
                    <a:pt x="66459" y="22148"/>
                  </a:lnTo>
                  <a:lnTo>
                    <a:pt x="55384" y="22148"/>
                  </a:lnTo>
                  <a:lnTo>
                    <a:pt x="44310" y="22148"/>
                  </a:lnTo>
                  <a:lnTo>
                    <a:pt x="44310" y="33223"/>
                  </a:lnTo>
                  <a:lnTo>
                    <a:pt x="55384" y="33223"/>
                  </a:lnTo>
                  <a:lnTo>
                    <a:pt x="55384" y="44297"/>
                  </a:lnTo>
                  <a:lnTo>
                    <a:pt x="66459" y="44297"/>
                  </a:lnTo>
                  <a:lnTo>
                    <a:pt x="77533" y="44297"/>
                  </a:lnTo>
                  <a:lnTo>
                    <a:pt x="77533" y="33223"/>
                  </a:lnTo>
                  <a:lnTo>
                    <a:pt x="66459" y="33223"/>
                  </a:lnTo>
                  <a:lnTo>
                    <a:pt x="66459" y="22161"/>
                  </a:lnTo>
                  <a:lnTo>
                    <a:pt x="77533" y="22161"/>
                  </a:lnTo>
                  <a:lnTo>
                    <a:pt x="77533" y="33223"/>
                  </a:lnTo>
                  <a:lnTo>
                    <a:pt x="88607" y="33223"/>
                  </a:lnTo>
                  <a:lnTo>
                    <a:pt x="99682" y="33223"/>
                  </a:lnTo>
                  <a:lnTo>
                    <a:pt x="99682" y="22148"/>
                  </a:lnTo>
                  <a:close/>
                </a:path>
                <a:path w="631825" h="44450">
                  <a:moveTo>
                    <a:pt x="132918" y="11074"/>
                  </a:moveTo>
                  <a:lnTo>
                    <a:pt x="121843" y="11074"/>
                  </a:lnTo>
                  <a:lnTo>
                    <a:pt x="121843" y="22148"/>
                  </a:lnTo>
                  <a:lnTo>
                    <a:pt x="110769" y="22148"/>
                  </a:lnTo>
                  <a:lnTo>
                    <a:pt x="99695" y="22148"/>
                  </a:lnTo>
                  <a:lnTo>
                    <a:pt x="99695" y="33223"/>
                  </a:lnTo>
                  <a:lnTo>
                    <a:pt x="99695" y="44297"/>
                  </a:lnTo>
                  <a:lnTo>
                    <a:pt x="110769" y="44297"/>
                  </a:lnTo>
                  <a:lnTo>
                    <a:pt x="110769" y="33223"/>
                  </a:lnTo>
                  <a:lnTo>
                    <a:pt x="121843" y="33223"/>
                  </a:lnTo>
                  <a:lnTo>
                    <a:pt x="121843" y="22161"/>
                  </a:lnTo>
                  <a:lnTo>
                    <a:pt x="132918" y="22161"/>
                  </a:lnTo>
                  <a:lnTo>
                    <a:pt x="132918" y="11074"/>
                  </a:lnTo>
                  <a:close/>
                </a:path>
                <a:path w="631825" h="44450">
                  <a:moveTo>
                    <a:pt x="155054" y="22148"/>
                  </a:moveTo>
                  <a:lnTo>
                    <a:pt x="143992" y="22148"/>
                  </a:lnTo>
                  <a:lnTo>
                    <a:pt x="143992" y="33223"/>
                  </a:lnTo>
                  <a:lnTo>
                    <a:pt x="155054" y="33223"/>
                  </a:lnTo>
                  <a:lnTo>
                    <a:pt x="155054" y="22148"/>
                  </a:lnTo>
                  <a:close/>
                </a:path>
                <a:path w="631825" h="44450">
                  <a:moveTo>
                    <a:pt x="199377" y="11074"/>
                  </a:moveTo>
                  <a:lnTo>
                    <a:pt x="188302" y="11074"/>
                  </a:lnTo>
                  <a:lnTo>
                    <a:pt x="177228" y="11074"/>
                  </a:lnTo>
                  <a:lnTo>
                    <a:pt x="177228" y="22161"/>
                  </a:lnTo>
                  <a:lnTo>
                    <a:pt x="188302" y="22161"/>
                  </a:lnTo>
                  <a:lnTo>
                    <a:pt x="188302" y="33223"/>
                  </a:lnTo>
                  <a:lnTo>
                    <a:pt x="199377" y="33223"/>
                  </a:lnTo>
                  <a:lnTo>
                    <a:pt x="199377" y="22161"/>
                  </a:lnTo>
                  <a:lnTo>
                    <a:pt x="199377" y="11074"/>
                  </a:lnTo>
                  <a:close/>
                </a:path>
                <a:path w="631825" h="44450">
                  <a:moveTo>
                    <a:pt x="254762" y="11074"/>
                  </a:moveTo>
                  <a:lnTo>
                    <a:pt x="243687" y="11074"/>
                  </a:lnTo>
                  <a:lnTo>
                    <a:pt x="232613" y="11074"/>
                  </a:lnTo>
                  <a:lnTo>
                    <a:pt x="221538" y="11074"/>
                  </a:lnTo>
                  <a:lnTo>
                    <a:pt x="221538" y="22148"/>
                  </a:lnTo>
                  <a:lnTo>
                    <a:pt x="221538" y="33223"/>
                  </a:lnTo>
                  <a:lnTo>
                    <a:pt x="232613" y="33223"/>
                  </a:lnTo>
                  <a:lnTo>
                    <a:pt x="243687" y="33223"/>
                  </a:lnTo>
                  <a:lnTo>
                    <a:pt x="243687" y="22161"/>
                  </a:lnTo>
                  <a:lnTo>
                    <a:pt x="254762" y="22161"/>
                  </a:lnTo>
                  <a:lnTo>
                    <a:pt x="254762" y="11074"/>
                  </a:lnTo>
                  <a:close/>
                </a:path>
                <a:path w="631825" h="44450">
                  <a:moveTo>
                    <a:pt x="321221" y="22148"/>
                  </a:moveTo>
                  <a:lnTo>
                    <a:pt x="310146" y="22148"/>
                  </a:lnTo>
                  <a:lnTo>
                    <a:pt x="299072" y="22148"/>
                  </a:lnTo>
                  <a:lnTo>
                    <a:pt x="299072" y="11074"/>
                  </a:lnTo>
                  <a:lnTo>
                    <a:pt x="287997" y="11074"/>
                  </a:lnTo>
                  <a:lnTo>
                    <a:pt x="287997" y="22148"/>
                  </a:lnTo>
                  <a:lnTo>
                    <a:pt x="276923" y="22148"/>
                  </a:lnTo>
                  <a:lnTo>
                    <a:pt x="276923" y="11074"/>
                  </a:lnTo>
                  <a:lnTo>
                    <a:pt x="265849" y="11074"/>
                  </a:lnTo>
                  <a:lnTo>
                    <a:pt x="265849" y="22161"/>
                  </a:lnTo>
                  <a:lnTo>
                    <a:pt x="276923" y="22161"/>
                  </a:lnTo>
                  <a:lnTo>
                    <a:pt x="276923" y="33223"/>
                  </a:lnTo>
                  <a:lnTo>
                    <a:pt x="287997" y="33223"/>
                  </a:lnTo>
                  <a:lnTo>
                    <a:pt x="299072" y="33223"/>
                  </a:lnTo>
                  <a:lnTo>
                    <a:pt x="310146" y="33223"/>
                  </a:lnTo>
                  <a:lnTo>
                    <a:pt x="321221" y="33223"/>
                  </a:lnTo>
                  <a:lnTo>
                    <a:pt x="321221" y="22148"/>
                  </a:lnTo>
                  <a:close/>
                </a:path>
                <a:path w="631825" h="44450">
                  <a:moveTo>
                    <a:pt x="376605" y="22148"/>
                  </a:moveTo>
                  <a:lnTo>
                    <a:pt x="365531" y="22148"/>
                  </a:lnTo>
                  <a:lnTo>
                    <a:pt x="365531" y="11074"/>
                  </a:lnTo>
                  <a:lnTo>
                    <a:pt x="354457" y="11074"/>
                  </a:lnTo>
                  <a:lnTo>
                    <a:pt x="343382" y="11074"/>
                  </a:lnTo>
                  <a:lnTo>
                    <a:pt x="332308" y="11074"/>
                  </a:lnTo>
                  <a:lnTo>
                    <a:pt x="321233" y="11074"/>
                  </a:lnTo>
                  <a:lnTo>
                    <a:pt x="321233" y="22148"/>
                  </a:lnTo>
                  <a:lnTo>
                    <a:pt x="321233" y="33223"/>
                  </a:lnTo>
                  <a:lnTo>
                    <a:pt x="332308" y="33223"/>
                  </a:lnTo>
                  <a:lnTo>
                    <a:pt x="332308" y="22161"/>
                  </a:lnTo>
                  <a:lnTo>
                    <a:pt x="343382" y="22161"/>
                  </a:lnTo>
                  <a:lnTo>
                    <a:pt x="354457" y="22161"/>
                  </a:lnTo>
                  <a:lnTo>
                    <a:pt x="354457" y="33223"/>
                  </a:lnTo>
                  <a:lnTo>
                    <a:pt x="365531" y="33223"/>
                  </a:lnTo>
                  <a:lnTo>
                    <a:pt x="376605" y="33223"/>
                  </a:lnTo>
                  <a:lnTo>
                    <a:pt x="376605" y="22148"/>
                  </a:lnTo>
                  <a:close/>
                </a:path>
                <a:path w="631825" h="44450">
                  <a:moveTo>
                    <a:pt x="398767" y="11074"/>
                  </a:moveTo>
                  <a:lnTo>
                    <a:pt x="387692" y="11074"/>
                  </a:lnTo>
                  <a:lnTo>
                    <a:pt x="376618" y="11074"/>
                  </a:lnTo>
                  <a:lnTo>
                    <a:pt x="376618" y="22148"/>
                  </a:lnTo>
                  <a:lnTo>
                    <a:pt x="376618" y="33223"/>
                  </a:lnTo>
                  <a:lnTo>
                    <a:pt x="387692" y="33223"/>
                  </a:lnTo>
                  <a:lnTo>
                    <a:pt x="387692" y="22161"/>
                  </a:lnTo>
                  <a:lnTo>
                    <a:pt x="398767" y="22161"/>
                  </a:lnTo>
                  <a:lnTo>
                    <a:pt x="398767" y="11074"/>
                  </a:lnTo>
                  <a:close/>
                </a:path>
                <a:path w="631825" h="44450">
                  <a:moveTo>
                    <a:pt x="420916" y="22148"/>
                  </a:moveTo>
                  <a:lnTo>
                    <a:pt x="409841" y="22148"/>
                  </a:lnTo>
                  <a:lnTo>
                    <a:pt x="409841" y="33223"/>
                  </a:lnTo>
                  <a:lnTo>
                    <a:pt x="420916" y="33223"/>
                  </a:lnTo>
                  <a:lnTo>
                    <a:pt x="420916" y="22148"/>
                  </a:lnTo>
                  <a:close/>
                </a:path>
                <a:path w="631825" h="44450">
                  <a:moveTo>
                    <a:pt x="431990" y="0"/>
                  </a:moveTo>
                  <a:lnTo>
                    <a:pt x="420916" y="0"/>
                  </a:lnTo>
                  <a:lnTo>
                    <a:pt x="409841" y="0"/>
                  </a:lnTo>
                  <a:lnTo>
                    <a:pt x="409841" y="11074"/>
                  </a:lnTo>
                  <a:lnTo>
                    <a:pt x="420916" y="11074"/>
                  </a:lnTo>
                  <a:lnTo>
                    <a:pt x="431990" y="11074"/>
                  </a:lnTo>
                  <a:lnTo>
                    <a:pt x="431990" y="0"/>
                  </a:lnTo>
                  <a:close/>
                </a:path>
                <a:path w="631825" h="44450">
                  <a:moveTo>
                    <a:pt x="454152" y="0"/>
                  </a:moveTo>
                  <a:lnTo>
                    <a:pt x="443077" y="0"/>
                  </a:lnTo>
                  <a:lnTo>
                    <a:pt x="432003" y="0"/>
                  </a:lnTo>
                  <a:lnTo>
                    <a:pt x="432003" y="11074"/>
                  </a:lnTo>
                  <a:lnTo>
                    <a:pt x="443077" y="11074"/>
                  </a:lnTo>
                  <a:lnTo>
                    <a:pt x="454152" y="11074"/>
                  </a:lnTo>
                  <a:lnTo>
                    <a:pt x="454152" y="0"/>
                  </a:lnTo>
                  <a:close/>
                </a:path>
                <a:path w="631825" h="44450">
                  <a:moveTo>
                    <a:pt x="465226" y="22148"/>
                  </a:moveTo>
                  <a:lnTo>
                    <a:pt x="454152" y="22148"/>
                  </a:lnTo>
                  <a:lnTo>
                    <a:pt x="454152" y="33223"/>
                  </a:lnTo>
                  <a:lnTo>
                    <a:pt x="465226" y="33223"/>
                  </a:lnTo>
                  <a:lnTo>
                    <a:pt x="465226" y="22148"/>
                  </a:lnTo>
                  <a:close/>
                </a:path>
                <a:path w="631825" h="44450">
                  <a:moveTo>
                    <a:pt x="487375" y="11074"/>
                  </a:moveTo>
                  <a:lnTo>
                    <a:pt x="476300" y="11074"/>
                  </a:lnTo>
                  <a:lnTo>
                    <a:pt x="476300" y="22161"/>
                  </a:lnTo>
                  <a:lnTo>
                    <a:pt x="487375" y="22161"/>
                  </a:lnTo>
                  <a:lnTo>
                    <a:pt x="487375" y="11074"/>
                  </a:lnTo>
                  <a:close/>
                </a:path>
                <a:path w="631825" h="44450">
                  <a:moveTo>
                    <a:pt x="542759" y="11074"/>
                  </a:moveTo>
                  <a:lnTo>
                    <a:pt x="531685" y="11074"/>
                  </a:lnTo>
                  <a:lnTo>
                    <a:pt x="520611" y="11074"/>
                  </a:lnTo>
                  <a:lnTo>
                    <a:pt x="509536" y="11074"/>
                  </a:lnTo>
                  <a:lnTo>
                    <a:pt x="498462" y="11074"/>
                  </a:lnTo>
                  <a:lnTo>
                    <a:pt x="498462" y="0"/>
                  </a:lnTo>
                  <a:lnTo>
                    <a:pt x="487387" y="0"/>
                  </a:lnTo>
                  <a:lnTo>
                    <a:pt x="487387" y="11074"/>
                  </a:lnTo>
                  <a:lnTo>
                    <a:pt x="487387" y="22161"/>
                  </a:lnTo>
                  <a:lnTo>
                    <a:pt x="498462" y="22161"/>
                  </a:lnTo>
                  <a:lnTo>
                    <a:pt x="498462" y="33223"/>
                  </a:lnTo>
                  <a:lnTo>
                    <a:pt x="509536" y="33223"/>
                  </a:lnTo>
                  <a:lnTo>
                    <a:pt x="520611" y="33223"/>
                  </a:lnTo>
                  <a:lnTo>
                    <a:pt x="520611" y="22161"/>
                  </a:lnTo>
                  <a:lnTo>
                    <a:pt x="531685" y="22161"/>
                  </a:lnTo>
                  <a:lnTo>
                    <a:pt x="542759" y="22161"/>
                  </a:lnTo>
                  <a:lnTo>
                    <a:pt x="542759" y="11074"/>
                  </a:lnTo>
                  <a:close/>
                </a:path>
                <a:path w="631825" h="44450">
                  <a:moveTo>
                    <a:pt x="553847" y="11074"/>
                  </a:moveTo>
                  <a:lnTo>
                    <a:pt x="542772" y="11074"/>
                  </a:lnTo>
                  <a:lnTo>
                    <a:pt x="542772" y="22148"/>
                  </a:lnTo>
                  <a:lnTo>
                    <a:pt x="542772" y="33223"/>
                  </a:lnTo>
                  <a:lnTo>
                    <a:pt x="553847" y="33223"/>
                  </a:lnTo>
                  <a:lnTo>
                    <a:pt x="553847" y="22161"/>
                  </a:lnTo>
                  <a:lnTo>
                    <a:pt x="553847" y="11074"/>
                  </a:lnTo>
                  <a:close/>
                </a:path>
                <a:path w="631825" h="44450">
                  <a:moveTo>
                    <a:pt x="587070" y="0"/>
                  </a:moveTo>
                  <a:lnTo>
                    <a:pt x="575995" y="0"/>
                  </a:lnTo>
                  <a:lnTo>
                    <a:pt x="564921" y="0"/>
                  </a:lnTo>
                  <a:lnTo>
                    <a:pt x="564921" y="11074"/>
                  </a:lnTo>
                  <a:lnTo>
                    <a:pt x="564921" y="22148"/>
                  </a:lnTo>
                  <a:lnTo>
                    <a:pt x="564921" y="33223"/>
                  </a:lnTo>
                  <a:lnTo>
                    <a:pt x="575995" y="33223"/>
                  </a:lnTo>
                  <a:lnTo>
                    <a:pt x="575995" y="22161"/>
                  </a:lnTo>
                  <a:lnTo>
                    <a:pt x="575995" y="11074"/>
                  </a:lnTo>
                  <a:lnTo>
                    <a:pt x="587070" y="11074"/>
                  </a:lnTo>
                  <a:lnTo>
                    <a:pt x="587070" y="0"/>
                  </a:lnTo>
                  <a:close/>
                </a:path>
                <a:path w="631825" h="44450">
                  <a:moveTo>
                    <a:pt x="598144" y="11074"/>
                  </a:moveTo>
                  <a:lnTo>
                    <a:pt x="587070" y="11074"/>
                  </a:lnTo>
                  <a:lnTo>
                    <a:pt x="587070" y="22161"/>
                  </a:lnTo>
                  <a:lnTo>
                    <a:pt x="598144" y="22161"/>
                  </a:lnTo>
                  <a:lnTo>
                    <a:pt x="598144" y="11074"/>
                  </a:lnTo>
                  <a:close/>
                </a:path>
                <a:path w="631825" h="44450">
                  <a:moveTo>
                    <a:pt x="609231" y="0"/>
                  </a:moveTo>
                  <a:lnTo>
                    <a:pt x="598157" y="0"/>
                  </a:lnTo>
                  <a:lnTo>
                    <a:pt x="598157" y="11074"/>
                  </a:lnTo>
                  <a:lnTo>
                    <a:pt x="598157" y="22161"/>
                  </a:lnTo>
                  <a:lnTo>
                    <a:pt x="609231" y="22161"/>
                  </a:lnTo>
                  <a:lnTo>
                    <a:pt x="609231" y="11074"/>
                  </a:lnTo>
                  <a:lnTo>
                    <a:pt x="609231" y="0"/>
                  </a:lnTo>
                  <a:close/>
                </a:path>
                <a:path w="631825" h="44450">
                  <a:moveTo>
                    <a:pt x="631380" y="22148"/>
                  </a:moveTo>
                  <a:lnTo>
                    <a:pt x="620306" y="22148"/>
                  </a:lnTo>
                  <a:lnTo>
                    <a:pt x="620306" y="33223"/>
                  </a:lnTo>
                  <a:lnTo>
                    <a:pt x="631380" y="33223"/>
                  </a:lnTo>
                  <a:lnTo>
                    <a:pt x="631380" y="22148"/>
                  </a:lnTo>
                  <a:close/>
                </a:path>
                <a:path w="631825" h="44450">
                  <a:moveTo>
                    <a:pt x="631380" y="0"/>
                  </a:moveTo>
                  <a:lnTo>
                    <a:pt x="620306" y="0"/>
                  </a:lnTo>
                  <a:lnTo>
                    <a:pt x="620306" y="11074"/>
                  </a:lnTo>
                  <a:lnTo>
                    <a:pt x="631380" y="11074"/>
                  </a:lnTo>
                  <a:lnTo>
                    <a:pt x="6313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03009" y="4320107"/>
              <a:ext cx="620395" cy="33655"/>
            </a:xfrm>
            <a:custGeom>
              <a:avLst/>
              <a:gdLst/>
              <a:ahLst/>
              <a:cxnLst/>
              <a:rect l="l" t="t" r="r" b="b"/>
              <a:pathLst>
                <a:path w="620395" h="33654">
                  <a:moveTo>
                    <a:pt x="33223" y="22161"/>
                  </a:moveTo>
                  <a:lnTo>
                    <a:pt x="22148" y="22161"/>
                  </a:lnTo>
                  <a:lnTo>
                    <a:pt x="11074" y="22161"/>
                  </a:lnTo>
                  <a:lnTo>
                    <a:pt x="0" y="22161"/>
                  </a:lnTo>
                  <a:lnTo>
                    <a:pt x="0" y="33235"/>
                  </a:lnTo>
                  <a:lnTo>
                    <a:pt x="11074" y="33235"/>
                  </a:lnTo>
                  <a:lnTo>
                    <a:pt x="22148" y="33235"/>
                  </a:lnTo>
                  <a:lnTo>
                    <a:pt x="33223" y="33235"/>
                  </a:lnTo>
                  <a:lnTo>
                    <a:pt x="33223" y="22161"/>
                  </a:lnTo>
                  <a:close/>
                </a:path>
                <a:path w="620395" h="33654">
                  <a:moveTo>
                    <a:pt x="66459" y="22161"/>
                  </a:moveTo>
                  <a:lnTo>
                    <a:pt x="55384" y="22161"/>
                  </a:lnTo>
                  <a:lnTo>
                    <a:pt x="44310" y="22161"/>
                  </a:lnTo>
                  <a:lnTo>
                    <a:pt x="44310" y="33235"/>
                  </a:lnTo>
                  <a:lnTo>
                    <a:pt x="55384" y="33235"/>
                  </a:lnTo>
                  <a:lnTo>
                    <a:pt x="66459" y="33235"/>
                  </a:lnTo>
                  <a:lnTo>
                    <a:pt x="66459" y="22161"/>
                  </a:lnTo>
                  <a:close/>
                </a:path>
                <a:path w="620395" h="33654">
                  <a:moveTo>
                    <a:pt x="88607" y="11087"/>
                  </a:moveTo>
                  <a:lnTo>
                    <a:pt x="77533" y="11087"/>
                  </a:lnTo>
                  <a:lnTo>
                    <a:pt x="77533" y="22161"/>
                  </a:lnTo>
                  <a:lnTo>
                    <a:pt x="77533" y="33235"/>
                  </a:lnTo>
                  <a:lnTo>
                    <a:pt x="88607" y="33235"/>
                  </a:lnTo>
                  <a:lnTo>
                    <a:pt x="88607" y="22161"/>
                  </a:lnTo>
                  <a:lnTo>
                    <a:pt x="88607" y="11087"/>
                  </a:lnTo>
                  <a:close/>
                </a:path>
                <a:path w="620395" h="33654">
                  <a:moveTo>
                    <a:pt x="110769" y="11087"/>
                  </a:moveTo>
                  <a:lnTo>
                    <a:pt x="99695" y="11087"/>
                  </a:lnTo>
                  <a:lnTo>
                    <a:pt x="88620" y="11087"/>
                  </a:lnTo>
                  <a:lnTo>
                    <a:pt x="88620" y="22161"/>
                  </a:lnTo>
                  <a:lnTo>
                    <a:pt x="99695" y="22161"/>
                  </a:lnTo>
                  <a:lnTo>
                    <a:pt x="99695" y="33235"/>
                  </a:lnTo>
                  <a:lnTo>
                    <a:pt x="110769" y="33235"/>
                  </a:lnTo>
                  <a:lnTo>
                    <a:pt x="110769" y="22161"/>
                  </a:lnTo>
                  <a:lnTo>
                    <a:pt x="110769" y="11087"/>
                  </a:lnTo>
                  <a:close/>
                </a:path>
                <a:path w="620395" h="33654">
                  <a:moveTo>
                    <a:pt x="132918" y="11087"/>
                  </a:moveTo>
                  <a:lnTo>
                    <a:pt x="121843" y="11087"/>
                  </a:lnTo>
                  <a:lnTo>
                    <a:pt x="121843" y="22161"/>
                  </a:lnTo>
                  <a:lnTo>
                    <a:pt x="132918" y="22161"/>
                  </a:lnTo>
                  <a:lnTo>
                    <a:pt x="132918" y="11087"/>
                  </a:lnTo>
                  <a:close/>
                </a:path>
                <a:path w="620395" h="33654">
                  <a:moveTo>
                    <a:pt x="132918" y="0"/>
                  </a:moveTo>
                  <a:lnTo>
                    <a:pt x="121843" y="0"/>
                  </a:lnTo>
                  <a:lnTo>
                    <a:pt x="110769" y="0"/>
                  </a:lnTo>
                  <a:lnTo>
                    <a:pt x="99695" y="0"/>
                  </a:lnTo>
                  <a:lnTo>
                    <a:pt x="88620" y="0"/>
                  </a:lnTo>
                  <a:lnTo>
                    <a:pt x="88620" y="11074"/>
                  </a:lnTo>
                  <a:lnTo>
                    <a:pt x="99695" y="11074"/>
                  </a:lnTo>
                  <a:lnTo>
                    <a:pt x="110769" y="11074"/>
                  </a:lnTo>
                  <a:lnTo>
                    <a:pt x="121843" y="11074"/>
                  </a:lnTo>
                  <a:lnTo>
                    <a:pt x="132918" y="11074"/>
                  </a:lnTo>
                  <a:lnTo>
                    <a:pt x="132918" y="0"/>
                  </a:lnTo>
                  <a:close/>
                </a:path>
                <a:path w="620395" h="33654">
                  <a:moveTo>
                    <a:pt x="143979" y="22161"/>
                  </a:moveTo>
                  <a:lnTo>
                    <a:pt x="132918" y="22161"/>
                  </a:lnTo>
                  <a:lnTo>
                    <a:pt x="132918" y="33235"/>
                  </a:lnTo>
                  <a:lnTo>
                    <a:pt x="143979" y="33235"/>
                  </a:lnTo>
                  <a:lnTo>
                    <a:pt x="143979" y="22161"/>
                  </a:lnTo>
                  <a:close/>
                </a:path>
                <a:path w="620395" h="33654">
                  <a:moveTo>
                    <a:pt x="177228" y="11087"/>
                  </a:moveTo>
                  <a:lnTo>
                    <a:pt x="166154" y="11087"/>
                  </a:lnTo>
                  <a:lnTo>
                    <a:pt x="155079" y="11087"/>
                  </a:lnTo>
                  <a:lnTo>
                    <a:pt x="155079" y="22161"/>
                  </a:lnTo>
                  <a:lnTo>
                    <a:pt x="144005" y="22161"/>
                  </a:lnTo>
                  <a:lnTo>
                    <a:pt x="144005" y="33235"/>
                  </a:lnTo>
                  <a:lnTo>
                    <a:pt x="155079" y="33235"/>
                  </a:lnTo>
                  <a:lnTo>
                    <a:pt x="166154" y="33235"/>
                  </a:lnTo>
                  <a:lnTo>
                    <a:pt x="166154" y="22161"/>
                  </a:lnTo>
                  <a:lnTo>
                    <a:pt x="177228" y="22161"/>
                  </a:lnTo>
                  <a:lnTo>
                    <a:pt x="177228" y="11087"/>
                  </a:lnTo>
                  <a:close/>
                </a:path>
                <a:path w="620395" h="33654">
                  <a:moveTo>
                    <a:pt x="199377" y="22161"/>
                  </a:moveTo>
                  <a:lnTo>
                    <a:pt x="188302" y="22161"/>
                  </a:lnTo>
                  <a:lnTo>
                    <a:pt x="177228" y="22161"/>
                  </a:lnTo>
                  <a:lnTo>
                    <a:pt x="177228" y="33235"/>
                  </a:lnTo>
                  <a:lnTo>
                    <a:pt x="188302" y="33235"/>
                  </a:lnTo>
                  <a:lnTo>
                    <a:pt x="199377" y="33235"/>
                  </a:lnTo>
                  <a:lnTo>
                    <a:pt x="199377" y="22161"/>
                  </a:lnTo>
                  <a:close/>
                </a:path>
                <a:path w="620395" h="33654">
                  <a:moveTo>
                    <a:pt x="199377" y="0"/>
                  </a:moveTo>
                  <a:lnTo>
                    <a:pt x="188302" y="0"/>
                  </a:lnTo>
                  <a:lnTo>
                    <a:pt x="177228" y="0"/>
                  </a:lnTo>
                  <a:lnTo>
                    <a:pt x="177228" y="11074"/>
                  </a:lnTo>
                  <a:lnTo>
                    <a:pt x="188302" y="11074"/>
                  </a:lnTo>
                  <a:lnTo>
                    <a:pt x="199377" y="11074"/>
                  </a:lnTo>
                  <a:lnTo>
                    <a:pt x="199377" y="0"/>
                  </a:lnTo>
                  <a:close/>
                </a:path>
                <a:path w="620395" h="33654">
                  <a:moveTo>
                    <a:pt x="210464" y="22161"/>
                  </a:moveTo>
                  <a:lnTo>
                    <a:pt x="199390" y="22161"/>
                  </a:lnTo>
                  <a:lnTo>
                    <a:pt x="199390" y="33235"/>
                  </a:lnTo>
                  <a:lnTo>
                    <a:pt x="210464" y="33235"/>
                  </a:lnTo>
                  <a:lnTo>
                    <a:pt x="210464" y="22161"/>
                  </a:lnTo>
                  <a:close/>
                </a:path>
                <a:path w="620395" h="33654">
                  <a:moveTo>
                    <a:pt x="243687" y="11087"/>
                  </a:moveTo>
                  <a:lnTo>
                    <a:pt x="232613" y="11087"/>
                  </a:lnTo>
                  <a:lnTo>
                    <a:pt x="232613" y="22161"/>
                  </a:lnTo>
                  <a:lnTo>
                    <a:pt x="221538" y="22161"/>
                  </a:lnTo>
                  <a:lnTo>
                    <a:pt x="221538" y="33235"/>
                  </a:lnTo>
                  <a:lnTo>
                    <a:pt x="232613" y="33235"/>
                  </a:lnTo>
                  <a:lnTo>
                    <a:pt x="243687" y="33235"/>
                  </a:lnTo>
                  <a:lnTo>
                    <a:pt x="243687" y="22161"/>
                  </a:lnTo>
                  <a:lnTo>
                    <a:pt x="243687" y="11087"/>
                  </a:lnTo>
                  <a:close/>
                </a:path>
                <a:path w="620395" h="33654">
                  <a:moveTo>
                    <a:pt x="254762" y="0"/>
                  </a:moveTo>
                  <a:lnTo>
                    <a:pt x="243687" y="0"/>
                  </a:lnTo>
                  <a:lnTo>
                    <a:pt x="232613" y="0"/>
                  </a:lnTo>
                  <a:lnTo>
                    <a:pt x="221538" y="0"/>
                  </a:lnTo>
                  <a:lnTo>
                    <a:pt x="221538" y="11074"/>
                  </a:lnTo>
                  <a:lnTo>
                    <a:pt x="232613" y="11074"/>
                  </a:lnTo>
                  <a:lnTo>
                    <a:pt x="243687" y="11074"/>
                  </a:lnTo>
                  <a:lnTo>
                    <a:pt x="254762" y="11074"/>
                  </a:lnTo>
                  <a:lnTo>
                    <a:pt x="254762" y="0"/>
                  </a:lnTo>
                  <a:close/>
                </a:path>
                <a:path w="620395" h="33654">
                  <a:moveTo>
                    <a:pt x="265849" y="0"/>
                  </a:moveTo>
                  <a:lnTo>
                    <a:pt x="254774" y="0"/>
                  </a:lnTo>
                  <a:lnTo>
                    <a:pt x="254774" y="11074"/>
                  </a:lnTo>
                  <a:lnTo>
                    <a:pt x="265849" y="11074"/>
                  </a:lnTo>
                  <a:lnTo>
                    <a:pt x="265849" y="0"/>
                  </a:lnTo>
                  <a:close/>
                </a:path>
                <a:path w="620395" h="33654">
                  <a:moveTo>
                    <a:pt x="310146" y="11087"/>
                  </a:moveTo>
                  <a:lnTo>
                    <a:pt x="299072" y="11087"/>
                  </a:lnTo>
                  <a:lnTo>
                    <a:pt x="299072" y="22161"/>
                  </a:lnTo>
                  <a:lnTo>
                    <a:pt x="287997" y="22161"/>
                  </a:lnTo>
                  <a:lnTo>
                    <a:pt x="287997" y="11087"/>
                  </a:lnTo>
                  <a:lnTo>
                    <a:pt x="276923" y="11087"/>
                  </a:lnTo>
                  <a:lnTo>
                    <a:pt x="265849" y="11087"/>
                  </a:lnTo>
                  <a:lnTo>
                    <a:pt x="265849" y="22161"/>
                  </a:lnTo>
                  <a:lnTo>
                    <a:pt x="254774" y="22161"/>
                  </a:lnTo>
                  <a:lnTo>
                    <a:pt x="254774" y="33235"/>
                  </a:lnTo>
                  <a:lnTo>
                    <a:pt x="310146" y="33235"/>
                  </a:lnTo>
                  <a:lnTo>
                    <a:pt x="310146" y="22161"/>
                  </a:lnTo>
                  <a:lnTo>
                    <a:pt x="310146" y="11087"/>
                  </a:lnTo>
                  <a:close/>
                </a:path>
                <a:path w="620395" h="33654">
                  <a:moveTo>
                    <a:pt x="343382" y="11087"/>
                  </a:moveTo>
                  <a:lnTo>
                    <a:pt x="332308" y="11087"/>
                  </a:lnTo>
                  <a:lnTo>
                    <a:pt x="321233" y="11087"/>
                  </a:lnTo>
                  <a:lnTo>
                    <a:pt x="321233" y="22161"/>
                  </a:lnTo>
                  <a:lnTo>
                    <a:pt x="321233" y="33235"/>
                  </a:lnTo>
                  <a:lnTo>
                    <a:pt x="332308" y="33235"/>
                  </a:lnTo>
                  <a:lnTo>
                    <a:pt x="332308" y="22161"/>
                  </a:lnTo>
                  <a:lnTo>
                    <a:pt x="343382" y="22161"/>
                  </a:lnTo>
                  <a:lnTo>
                    <a:pt x="343382" y="11087"/>
                  </a:lnTo>
                  <a:close/>
                </a:path>
                <a:path w="620395" h="33654">
                  <a:moveTo>
                    <a:pt x="354457" y="0"/>
                  </a:moveTo>
                  <a:lnTo>
                    <a:pt x="343382" y="0"/>
                  </a:lnTo>
                  <a:lnTo>
                    <a:pt x="332308" y="0"/>
                  </a:lnTo>
                  <a:lnTo>
                    <a:pt x="332308" y="11074"/>
                  </a:lnTo>
                  <a:lnTo>
                    <a:pt x="343382" y="11074"/>
                  </a:lnTo>
                  <a:lnTo>
                    <a:pt x="354457" y="11074"/>
                  </a:lnTo>
                  <a:lnTo>
                    <a:pt x="354457" y="0"/>
                  </a:lnTo>
                  <a:close/>
                </a:path>
                <a:path w="620395" h="33654">
                  <a:moveTo>
                    <a:pt x="365531" y="11087"/>
                  </a:moveTo>
                  <a:lnTo>
                    <a:pt x="354457" y="11087"/>
                  </a:lnTo>
                  <a:lnTo>
                    <a:pt x="354457" y="22161"/>
                  </a:lnTo>
                  <a:lnTo>
                    <a:pt x="354457" y="33235"/>
                  </a:lnTo>
                  <a:lnTo>
                    <a:pt x="365531" y="33235"/>
                  </a:lnTo>
                  <a:lnTo>
                    <a:pt x="365531" y="22161"/>
                  </a:lnTo>
                  <a:lnTo>
                    <a:pt x="365531" y="11087"/>
                  </a:lnTo>
                  <a:close/>
                </a:path>
                <a:path w="620395" h="33654">
                  <a:moveTo>
                    <a:pt x="398767" y="11087"/>
                  </a:moveTo>
                  <a:lnTo>
                    <a:pt x="387692" y="11087"/>
                  </a:lnTo>
                  <a:lnTo>
                    <a:pt x="387692" y="22161"/>
                  </a:lnTo>
                  <a:lnTo>
                    <a:pt x="398767" y="22161"/>
                  </a:lnTo>
                  <a:lnTo>
                    <a:pt x="398767" y="11087"/>
                  </a:lnTo>
                  <a:close/>
                </a:path>
                <a:path w="620395" h="33654">
                  <a:moveTo>
                    <a:pt x="398767" y="0"/>
                  </a:moveTo>
                  <a:lnTo>
                    <a:pt x="387692" y="0"/>
                  </a:lnTo>
                  <a:lnTo>
                    <a:pt x="376618" y="0"/>
                  </a:lnTo>
                  <a:lnTo>
                    <a:pt x="365544" y="0"/>
                  </a:lnTo>
                  <a:lnTo>
                    <a:pt x="365544" y="11074"/>
                  </a:lnTo>
                  <a:lnTo>
                    <a:pt x="376618" y="11074"/>
                  </a:lnTo>
                  <a:lnTo>
                    <a:pt x="387692" y="11074"/>
                  </a:lnTo>
                  <a:lnTo>
                    <a:pt x="398767" y="11074"/>
                  </a:lnTo>
                  <a:lnTo>
                    <a:pt x="398767" y="0"/>
                  </a:lnTo>
                  <a:close/>
                </a:path>
                <a:path w="620395" h="33654">
                  <a:moveTo>
                    <a:pt x="420916" y="11087"/>
                  </a:moveTo>
                  <a:lnTo>
                    <a:pt x="409841" y="11087"/>
                  </a:lnTo>
                  <a:lnTo>
                    <a:pt x="409841" y="22161"/>
                  </a:lnTo>
                  <a:lnTo>
                    <a:pt x="420916" y="22161"/>
                  </a:lnTo>
                  <a:lnTo>
                    <a:pt x="420916" y="11087"/>
                  </a:lnTo>
                  <a:close/>
                </a:path>
                <a:path w="620395" h="33654">
                  <a:moveTo>
                    <a:pt x="420916" y="0"/>
                  </a:moveTo>
                  <a:lnTo>
                    <a:pt x="409841" y="0"/>
                  </a:lnTo>
                  <a:lnTo>
                    <a:pt x="409841" y="11074"/>
                  </a:lnTo>
                  <a:lnTo>
                    <a:pt x="420916" y="11074"/>
                  </a:lnTo>
                  <a:lnTo>
                    <a:pt x="420916" y="0"/>
                  </a:lnTo>
                  <a:close/>
                </a:path>
                <a:path w="620395" h="33654">
                  <a:moveTo>
                    <a:pt x="432003" y="11087"/>
                  </a:moveTo>
                  <a:lnTo>
                    <a:pt x="420928" y="11087"/>
                  </a:lnTo>
                  <a:lnTo>
                    <a:pt x="420928" y="22161"/>
                  </a:lnTo>
                  <a:lnTo>
                    <a:pt x="432003" y="22161"/>
                  </a:lnTo>
                  <a:lnTo>
                    <a:pt x="432003" y="11087"/>
                  </a:lnTo>
                  <a:close/>
                </a:path>
                <a:path w="620395" h="33654">
                  <a:moveTo>
                    <a:pt x="432003" y="0"/>
                  </a:moveTo>
                  <a:lnTo>
                    <a:pt x="420928" y="0"/>
                  </a:lnTo>
                  <a:lnTo>
                    <a:pt x="420928" y="11074"/>
                  </a:lnTo>
                  <a:lnTo>
                    <a:pt x="432003" y="11074"/>
                  </a:lnTo>
                  <a:lnTo>
                    <a:pt x="432003" y="0"/>
                  </a:lnTo>
                  <a:close/>
                </a:path>
                <a:path w="620395" h="33654">
                  <a:moveTo>
                    <a:pt x="454152" y="11087"/>
                  </a:moveTo>
                  <a:lnTo>
                    <a:pt x="443077" y="11087"/>
                  </a:lnTo>
                  <a:lnTo>
                    <a:pt x="443077" y="22161"/>
                  </a:lnTo>
                  <a:lnTo>
                    <a:pt x="454152" y="22161"/>
                  </a:lnTo>
                  <a:lnTo>
                    <a:pt x="454152" y="11087"/>
                  </a:lnTo>
                  <a:close/>
                </a:path>
                <a:path w="620395" h="33654">
                  <a:moveTo>
                    <a:pt x="476300" y="11087"/>
                  </a:moveTo>
                  <a:lnTo>
                    <a:pt x="465226" y="11087"/>
                  </a:lnTo>
                  <a:lnTo>
                    <a:pt x="465226" y="22161"/>
                  </a:lnTo>
                  <a:lnTo>
                    <a:pt x="476300" y="22161"/>
                  </a:lnTo>
                  <a:lnTo>
                    <a:pt x="476300" y="11087"/>
                  </a:lnTo>
                  <a:close/>
                </a:path>
                <a:path w="620395" h="33654">
                  <a:moveTo>
                    <a:pt x="476300" y="0"/>
                  </a:moveTo>
                  <a:lnTo>
                    <a:pt x="465226" y="0"/>
                  </a:lnTo>
                  <a:lnTo>
                    <a:pt x="465226" y="11074"/>
                  </a:lnTo>
                  <a:lnTo>
                    <a:pt x="476300" y="11074"/>
                  </a:lnTo>
                  <a:lnTo>
                    <a:pt x="476300" y="0"/>
                  </a:lnTo>
                  <a:close/>
                </a:path>
                <a:path w="620395" h="33654">
                  <a:moveTo>
                    <a:pt x="509536" y="11087"/>
                  </a:moveTo>
                  <a:lnTo>
                    <a:pt x="498462" y="11087"/>
                  </a:lnTo>
                  <a:lnTo>
                    <a:pt x="487387" y="11087"/>
                  </a:lnTo>
                  <a:lnTo>
                    <a:pt x="476313" y="11087"/>
                  </a:lnTo>
                  <a:lnTo>
                    <a:pt x="476313" y="22161"/>
                  </a:lnTo>
                  <a:lnTo>
                    <a:pt x="487387" y="22161"/>
                  </a:lnTo>
                  <a:lnTo>
                    <a:pt x="498462" y="22161"/>
                  </a:lnTo>
                  <a:lnTo>
                    <a:pt x="509536" y="22161"/>
                  </a:lnTo>
                  <a:lnTo>
                    <a:pt x="509536" y="11087"/>
                  </a:lnTo>
                  <a:close/>
                </a:path>
                <a:path w="620395" h="33654">
                  <a:moveTo>
                    <a:pt x="531685" y="0"/>
                  </a:moveTo>
                  <a:lnTo>
                    <a:pt x="520611" y="0"/>
                  </a:lnTo>
                  <a:lnTo>
                    <a:pt x="509536" y="0"/>
                  </a:lnTo>
                  <a:lnTo>
                    <a:pt x="498462" y="0"/>
                  </a:lnTo>
                  <a:lnTo>
                    <a:pt x="487387" y="0"/>
                  </a:lnTo>
                  <a:lnTo>
                    <a:pt x="487387" y="11074"/>
                  </a:lnTo>
                  <a:lnTo>
                    <a:pt x="498462" y="11074"/>
                  </a:lnTo>
                  <a:lnTo>
                    <a:pt x="509536" y="11074"/>
                  </a:lnTo>
                  <a:lnTo>
                    <a:pt x="520611" y="11074"/>
                  </a:lnTo>
                  <a:lnTo>
                    <a:pt x="531685" y="11074"/>
                  </a:lnTo>
                  <a:lnTo>
                    <a:pt x="531685" y="0"/>
                  </a:lnTo>
                  <a:close/>
                </a:path>
                <a:path w="620395" h="33654">
                  <a:moveTo>
                    <a:pt x="553847" y="0"/>
                  </a:moveTo>
                  <a:lnTo>
                    <a:pt x="542772" y="0"/>
                  </a:lnTo>
                  <a:lnTo>
                    <a:pt x="531698" y="0"/>
                  </a:lnTo>
                  <a:lnTo>
                    <a:pt x="531698" y="11074"/>
                  </a:lnTo>
                  <a:lnTo>
                    <a:pt x="542772" y="11074"/>
                  </a:lnTo>
                  <a:lnTo>
                    <a:pt x="553847" y="11074"/>
                  </a:lnTo>
                  <a:lnTo>
                    <a:pt x="553847" y="0"/>
                  </a:lnTo>
                  <a:close/>
                </a:path>
                <a:path w="620395" h="33654">
                  <a:moveTo>
                    <a:pt x="575995" y="11087"/>
                  </a:moveTo>
                  <a:lnTo>
                    <a:pt x="564921" y="11087"/>
                  </a:lnTo>
                  <a:lnTo>
                    <a:pt x="553847" y="11087"/>
                  </a:lnTo>
                  <a:lnTo>
                    <a:pt x="553847" y="22161"/>
                  </a:lnTo>
                  <a:lnTo>
                    <a:pt x="564921" y="22161"/>
                  </a:lnTo>
                  <a:lnTo>
                    <a:pt x="575995" y="22161"/>
                  </a:lnTo>
                  <a:lnTo>
                    <a:pt x="575995" y="11087"/>
                  </a:lnTo>
                  <a:close/>
                </a:path>
                <a:path w="620395" h="33654">
                  <a:moveTo>
                    <a:pt x="609231" y="0"/>
                  </a:moveTo>
                  <a:lnTo>
                    <a:pt x="598157" y="0"/>
                  </a:lnTo>
                  <a:lnTo>
                    <a:pt x="598157" y="11074"/>
                  </a:lnTo>
                  <a:lnTo>
                    <a:pt x="609231" y="11074"/>
                  </a:lnTo>
                  <a:lnTo>
                    <a:pt x="609231" y="0"/>
                  </a:lnTo>
                  <a:close/>
                </a:path>
                <a:path w="620395" h="33654">
                  <a:moveTo>
                    <a:pt x="620306" y="11087"/>
                  </a:moveTo>
                  <a:lnTo>
                    <a:pt x="609231" y="11087"/>
                  </a:lnTo>
                  <a:lnTo>
                    <a:pt x="609231" y="22161"/>
                  </a:lnTo>
                  <a:lnTo>
                    <a:pt x="620306" y="22161"/>
                  </a:lnTo>
                  <a:lnTo>
                    <a:pt x="620306" y="1108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91935" y="4342269"/>
              <a:ext cx="631825" cy="33655"/>
            </a:xfrm>
            <a:custGeom>
              <a:avLst/>
              <a:gdLst/>
              <a:ahLst/>
              <a:cxnLst/>
              <a:rect l="l" t="t" r="r" b="b"/>
              <a:pathLst>
                <a:path w="631825" h="33654">
                  <a:moveTo>
                    <a:pt x="11074" y="11074"/>
                  </a:moveTo>
                  <a:lnTo>
                    <a:pt x="0" y="11074"/>
                  </a:lnTo>
                  <a:lnTo>
                    <a:pt x="0" y="22161"/>
                  </a:lnTo>
                  <a:lnTo>
                    <a:pt x="11074" y="22161"/>
                  </a:lnTo>
                  <a:lnTo>
                    <a:pt x="11074" y="11074"/>
                  </a:lnTo>
                  <a:close/>
                </a:path>
                <a:path w="631825" h="33654">
                  <a:moveTo>
                    <a:pt x="44297" y="11074"/>
                  </a:moveTo>
                  <a:lnTo>
                    <a:pt x="33223" y="11074"/>
                  </a:lnTo>
                  <a:lnTo>
                    <a:pt x="22148" y="11074"/>
                  </a:lnTo>
                  <a:lnTo>
                    <a:pt x="22148" y="22161"/>
                  </a:lnTo>
                  <a:lnTo>
                    <a:pt x="33223" y="22161"/>
                  </a:lnTo>
                  <a:lnTo>
                    <a:pt x="33223" y="33223"/>
                  </a:lnTo>
                  <a:lnTo>
                    <a:pt x="44297" y="33223"/>
                  </a:lnTo>
                  <a:lnTo>
                    <a:pt x="44297" y="22161"/>
                  </a:lnTo>
                  <a:lnTo>
                    <a:pt x="44297" y="11074"/>
                  </a:lnTo>
                  <a:close/>
                </a:path>
                <a:path w="631825" h="33654">
                  <a:moveTo>
                    <a:pt x="77533" y="22148"/>
                  </a:moveTo>
                  <a:lnTo>
                    <a:pt x="66459" y="22148"/>
                  </a:lnTo>
                  <a:lnTo>
                    <a:pt x="66459" y="11074"/>
                  </a:lnTo>
                  <a:lnTo>
                    <a:pt x="55384" y="11074"/>
                  </a:lnTo>
                  <a:lnTo>
                    <a:pt x="55384" y="22148"/>
                  </a:lnTo>
                  <a:lnTo>
                    <a:pt x="55384" y="33223"/>
                  </a:lnTo>
                  <a:lnTo>
                    <a:pt x="66459" y="33223"/>
                  </a:lnTo>
                  <a:lnTo>
                    <a:pt x="77533" y="33223"/>
                  </a:lnTo>
                  <a:lnTo>
                    <a:pt x="77533" y="22148"/>
                  </a:lnTo>
                  <a:close/>
                </a:path>
                <a:path w="631825" h="33654">
                  <a:moveTo>
                    <a:pt x="99682" y="11074"/>
                  </a:moveTo>
                  <a:lnTo>
                    <a:pt x="88607" y="11074"/>
                  </a:lnTo>
                  <a:lnTo>
                    <a:pt x="88607" y="22148"/>
                  </a:lnTo>
                  <a:lnTo>
                    <a:pt x="88607" y="33223"/>
                  </a:lnTo>
                  <a:lnTo>
                    <a:pt x="99682" y="33223"/>
                  </a:lnTo>
                  <a:lnTo>
                    <a:pt x="99682" y="22161"/>
                  </a:lnTo>
                  <a:lnTo>
                    <a:pt x="99682" y="11074"/>
                  </a:lnTo>
                  <a:close/>
                </a:path>
                <a:path w="631825" h="33654">
                  <a:moveTo>
                    <a:pt x="110769" y="22148"/>
                  </a:moveTo>
                  <a:lnTo>
                    <a:pt x="99695" y="22148"/>
                  </a:lnTo>
                  <a:lnTo>
                    <a:pt x="99695" y="33223"/>
                  </a:lnTo>
                  <a:lnTo>
                    <a:pt x="110769" y="33223"/>
                  </a:lnTo>
                  <a:lnTo>
                    <a:pt x="110769" y="22148"/>
                  </a:lnTo>
                  <a:close/>
                </a:path>
                <a:path w="631825" h="33654">
                  <a:moveTo>
                    <a:pt x="143992" y="11074"/>
                  </a:moveTo>
                  <a:lnTo>
                    <a:pt x="132918" y="11074"/>
                  </a:lnTo>
                  <a:lnTo>
                    <a:pt x="132918" y="22148"/>
                  </a:lnTo>
                  <a:lnTo>
                    <a:pt x="121843" y="22148"/>
                  </a:lnTo>
                  <a:lnTo>
                    <a:pt x="121843" y="33223"/>
                  </a:lnTo>
                  <a:lnTo>
                    <a:pt x="132918" y="33223"/>
                  </a:lnTo>
                  <a:lnTo>
                    <a:pt x="143992" y="33223"/>
                  </a:lnTo>
                  <a:lnTo>
                    <a:pt x="143992" y="22161"/>
                  </a:lnTo>
                  <a:lnTo>
                    <a:pt x="143992" y="11074"/>
                  </a:lnTo>
                  <a:close/>
                </a:path>
                <a:path w="631825" h="33654">
                  <a:moveTo>
                    <a:pt x="166154" y="22148"/>
                  </a:moveTo>
                  <a:lnTo>
                    <a:pt x="155079" y="22148"/>
                  </a:lnTo>
                  <a:lnTo>
                    <a:pt x="155079" y="33223"/>
                  </a:lnTo>
                  <a:lnTo>
                    <a:pt x="166154" y="33223"/>
                  </a:lnTo>
                  <a:lnTo>
                    <a:pt x="166154" y="22148"/>
                  </a:lnTo>
                  <a:close/>
                </a:path>
                <a:path w="631825" h="33654">
                  <a:moveTo>
                    <a:pt x="210451" y="11074"/>
                  </a:moveTo>
                  <a:lnTo>
                    <a:pt x="199377" y="11074"/>
                  </a:lnTo>
                  <a:lnTo>
                    <a:pt x="199377" y="22148"/>
                  </a:lnTo>
                  <a:lnTo>
                    <a:pt x="188302" y="22148"/>
                  </a:lnTo>
                  <a:lnTo>
                    <a:pt x="188302" y="33223"/>
                  </a:lnTo>
                  <a:lnTo>
                    <a:pt x="199377" y="33223"/>
                  </a:lnTo>
                  <a:lnTo>
                    <a:pt x="210451" y="33223"/>
                  </a:lnTo>
                  <a:lnTo>
                    <a:pt x="210451" y="22161"/>
                  </a:lnTo>
                  <a:lnTo>
                    <a:pt x="210451" y="11074"/>
                  </a:lnTo>
                  <a:close/>
                </a:path>
                <a:path w="631825" h="33654">
                  <a:moveTo>
                    <a:pt x="265836" y="11074"/>
                  </a:moveTo>
                  <a:lnTo>
                    <a:pt x="254762" y="11074"/>
                  </a:lnTo>
                  <a:lnTo>
                    <a:pt x="243687" y="11074"/>
                  </a:lnTo>
                  <a:lnTo>
                    <a:pt x="243687" y="22148"/>
                  </a:lnTo>
                  <a:lnTo>
                    <a:pt x="232613" y="22148"/>
                  </a:lnTo>
                  <a:lnTo>
                    <a:pt x="221538" y="22148"/>
                  </a:lnTo>
                  <a:lnTo>
                    <a:pt x="210464" y="22148"/>
                  </a:lnTo>
                  <a:lnTo>
                    <a:pt x="210464" y="33223"/>
                  </a:lnTo>
                  <a:lnTo>
                    <a:pt x="265836" y="33223"/>
                  </a:lnTo>
                  <a:lnTo>
                    <a:pt x="265836" y="22161"/>
                  </a:lnTo>
                  <a:lnTo>
                    <a:pt x="265836" y="11074"/>
                  </a:lnTo>
                  <a:close/>
                </a:path>
                <a:path w="631825" h="33654">
                  <a:moveTo>
                    <a:pt x="321221" y="22148"/>
                  </a:moveTo>
                  <a:lnTo>
                    <a:pt x="310146" y="22148"/>
                  </a:lnTo>
                  <a:lnTo>
                    <a:pt x="310146" y="11074"/>
                  </a:lnTo>
                  <a:lnTo>
                    <a:pt x="299072" y="11074"/>
                  </a:lnTo>
                  <a:lnTo>
                    <a:pt x="287997" y="11074"/>
                  </a:lnTo>
                  <a:lnTo>
                    <a:pt x="276923" y="11074"/>
                  </a:lnTo>
                  <a:lnTo>
                    <a:pt x="265849" y="11074"/>
                  </a:lnTo>
                  <a:lnTo>
                    <a:pt x="265849" y="22161"/>
                  </a:lnTo>
                  <a:lnTo>
                    <a:pt x="276923" y="22161"/>
                  </a:lnTo>
                  <a:lnTo>
                    <a:pt x="276923" y="33223"/>
                  </a:lnTo>
                  <a:lnTo>
                    <a:pt x="287997" y="33223"/>
                  </a:lnTo>
                  <a:lnTo>
                    <a:pt x="299072" y="33223"/>
                  </a:lnTo>
                  <a:lnTo>
                    <a:pt x="310146" y="33223"/>
                  </a:lnTo>
                  <a:lnTo>
                    <a:pt x="321221" y="33223"/>
                  </a:lnTo>
                  <a:lnTo>
                    <a:pt x="321221" y="22148"/>
                  </a:lnTo>
                  <a:close/>
                </a:path>
                <a:path w="631825" h="33654">
                  <a:moveTo>
                    <a:pt x="332308" y="11074"/>
                  </a:moveTo>
                  <a:lnTo>
                    <a:pt x="321233" y="11074"/>
                  </a:lnTo>
                  <a:lnTo>
                    <a:pt x="321233" y="22148"/>
                  </a:lnTo>
                  <a:lnTo>
                    <a:pt x="321233" y="33223"/>
                  </a:lnTo>
                  <a:lnTo>
                    <a:pt x="332308" y="33223"/>
                  </a:lnTo>
                  <a:lnTo>
                    <a:pt x="332308" y="22161"/>
                  </a:lnTo>
                  <a:lnTo>
                    <a:pt x="332308" y="11074"/>
                  </a:lnTo>
                  <a:close/>
                </a:path>
                <a:path w="631825" h="33654">
                  <a:moveTo>
                    <a:pt x="376605" y="22148"/>
                  </a:moveTo>
                  <a:lnTo>
                    <a:pt x="365531" y="22148"/>
                  </a:lnTo>
                  <a:lnTo>
                    <a:pt x="365531" y="11074"/>
                  </a:lnTo>
                  <a:lnTo>
                    <a:pt x="354457" y="11074"/>
                  </a:lnTo>
                  <a:lnTo>
                    <a:pt x="343382" y="11074"/>
                  </a:lnTo>
                  <a:lnTo>
                    <a:pt x="343382" y="22161"/>
                  </a:lnTo>
                  <a:lnTo>
                    <a:pt x="354457" y="22161"/>
                  </a:lnTo>
                  <a:lnTo>
                    <a:pt x="354457" y="33223"/>
                  </a:lnTo>
                  <a:lnTo>
                    <a:pt x="365531" y="33223"/>
                  </a:lnTo>
                  <a:lnTo>
                    <a:pt x="376605" y="33223"/>
                  </a:lnTo>
                  <a:lnTo>
                    <a:pt x="376605" y="22148"/>
                  </a:lnTo>
                  <a:close/>
                </a:path>
                <a:path w="631825" h="33654">
                  <a:moveTo>
                    <a:pt x="376605" y="0"/>
                  </a:moveTo>
                  <a:lnTo>
                    <a:pt x="365531" y="0"/>
                  </a:lnTo>
                  <a:lnTo>
                    <a:pt x="365531" y="11074"/>
                  </a:lnTo>
                  <a:lnTo>
                    <a:pt x="376605" y="11074"/>
                  </a:lnTo>
                  <a:lnTo>
                    <a:pt x="376605" y="0"/>
                  </a:lnTo>
                  <a:close/>
                </a:path>
                <a:path w="631825" h="33654">
                  <a:moveTo>
                    <a:pt x="431990" y="22148"/>
                  </a:moveTo>
                  <a:lnTo>
                    <a:pt x="420916" y="22148"/>
                  </a:lnTo>
                  <a:lnTo>
                    <a:pt x="409841" y="22148"/>
                  </a:lnTo>
                  <a:lnTo>
                    <a:pt x="398767" y="22148"/>
                  </a:lnTo>
                  <a:lnTo>
                    <a:pt x="398767" y="11074"/>
                  </a:lnTo>
                  <a:lnTo>
                    <a:pt x="398767" y="0"/>
                  </a:lnTo>
                  <a:lnTo>
                    <a:pt x="387692" y="0"/>
                  </a:lnTo>
                  <a:lnTo>
                    <a:pt x="376618" y="0"/>
                  </a:lnTo>
                  <a:lnTo>
                    <a:pt x="376618" y="11074"/>
                  </a:lnTo>
                  <a:lnTo>
                    <a:pt x="387692" y="11074"/>
                  </a:lnTo>
                  <a:lnTo>
                    <a:pt x="387692" y="22148"/>
                  </a:lnTo>
                  <a:lnTo>
                    <a:pt x="376618" y="22148"/>
                  </a:lnTo>
                  <a:lnTo>
                    <a:pt x="376618" y="33223"/>
                  </a:lnTo>
                  <a:lnTo>
                    <a:pt x="387692" y="33223"/>
                  </a:lnTo>
                  <a:lnTo>
                    <a:pt x="387692" y="22161"/>
                  </a:lnTo>
                  <a:lnTo>
                    <a:pt x="398767" y="22161"/>
                  </a:lnTo>
                  <a:lnTo>
                    <a:pt x="398767" y="33223"/>
                  </a:lnTo>
                  <a:lnTo>
                    <a:pt x="409841" y="33223"/>
                  </a:lnTo>
                  <a:lnTo>
                    <a:pt x="420916" y="33223"/>
                  </a:lnTo>
                  <a:lnTo>
                    <a:pt x="431990" y="33223"/>
                  </a:lnTo>
                  <a:lnTo>
                    <a:pt x="431990" y="22148"/>
                  </a:lnTo>
                  <a:close/>
                </a:path>
                <a:path w="631825" h="33654">
                  <a:moveTo>
                    <a:pt x="487375" y="11074"/>
                  </a:moveTo>
                  <a:lnTo>
                    <a:pt x="476300" y="11074"/>
                  </a:lnTo>
                  <a:lnTo>
                    <a:pt x="476300" y="0"/>
                  </a:lnTo>
                  <a:lnTo>
                    <a:pt x="465226" y="0"/>
                  </a:lnTo>
                  <a:lnTo>
                    <a:pt x="454152" y="0"/>
                  </a:lnTo>
                  <a:lnTo>
                    <a:pt x="443077" y="0"/>
                  </a:lnTo>
                  <a:lnTo>
                    <a:pt x="443077" y="11074"/>
                  </a:lnTo>
                  <a:lnTo>
                    <a:pt x="454152" y="11074"/>
                  </a:lnTo>
                  <a:lnTo>
                    <a:pt x="454152" y="22148"/>
                  </a:lnTo>
                  <a:lnTo>
                    <a:pt x="454152" y="33223"/>
                  </a:lnTo>
                  <a:lnTo>
                    <a:pt x="465226" y="33223"/>
                  </a:lnTo>
                  <a:lnTo>
                    <a:pt x="476300" y="33223"/>
                  </a:lnTo>
                  <a:lnTo>
                    <a:pt x="487375" y="33223"/>
                  </a:lnTo>
                  <a:lnTo>
                    <a:pt x="487375" y="22161"/>
                  </a:lnTo>
                  <a:lnTo>
                    <a:pt x="487375" y="11074"/>
                  </a:lnTo>
                  <a:close/>
                </a:path>
                <a:path w="631825" h="33654">
                  <a:moveTo>
                    <a:pt x="509536" y="22148"/>
                  </a:moveTo>
                  <a:lnTo>
                    <a:pt x="498462" y="22148"/>
                  </a:lnTo>
                  <a:lnTo>
                    <a:pt x="498462" y="33223"/>
                  </a:lnTo>
                  <a:lnTo>
                    <a:pt x="509536" y="33223"/>
                  </a:lnTo>
                  <a:lnTo>
                    <a:pt x="509536" y="22148"/>
                  </a:lnTo>
                  <a:close/>
                </a:path>
                <a:path w="631825" h="33654">
                  <a:moveTo>
                    <a:pt x="542759" y="0"/>
                  </a:moveTo>
                  <a:lnTo>
                    <a:pt x="531685" y="0"/>
                  </a:lnTo>
                  <a:lnTo>
                    <a:pt x="520611" y="0"/>
                  </a:lnTo>
                  <a:lnTo>
                    <a:pt x="509536" y="0"/>
                  </a:lnTo>
                  <a:lnTo>
                    <a:pt x="498462" y="0"/>
                  </a:lnTo>
                  <a:lnTo>
                    <a:pt x="498462" y="11074"/>
                  </a:lnTo>
                  <a:lnTo>
                    <a:pt x="509536" y="11074"/>
                  </a:lnTo>
                  <a:lnTo>
                    <a:pt x="520611" y="11074"/>
                  </a:lnTo>
                  <a:lnTo>
                    <a:pt x="520611" y="22161"/>
                  </a:lnTo>
                  <a:lnTo>
                    <a:pt x="531685" y="22161"/>
                  </a:lnTo>
                  <a:lnTo>
                    <a:pt x="531685" y="33223"/>
                  </a:lnTo>
                  <a:lnTo>
                    <a:pt x="542759" y="33223"/>
                  </a:lnTo>
                  <a:lnTo>
                    <a:pt x="542759" y="22161"/>
                  </a:lnTo>
                  <a:lnTo>
                    <a:pt x="542759" y="11074"/>
                  </a:lnTo>
                  <a:lnTo>
                    <a:pt x="542759" y="0"/>
                  </a:lnTo>
                  <a:close/>
                </a:path>
                <a:path w="631825" h="33654">
                  <a:moveTo>
                    <a:pt x="553847" y="0"/>
                  </a:moveTo>
                  <a:lnTo>
                    <a:pt x="542772" y="0"/>
                  </a:lnTo>
                  <a:lnTo>
                    <a:pt x="542772" y="11074"/>
                  </a:lnTo>
                  <a:lnTo>
                    <a:pt x="542772" y="22161"/>
                  </a:lnTo>
                  <a:lnTo>
                    <a:pt x="553847" y="22161"/>
                  </a:lnTo>
                  <a:lnTo>
                    <a:pt x="553847" y="11074"/>
                  </a:lnTo>
                  <a:lnTo>
                    <a:pt x="553847" y="0"/>
                  </a:lnTo>
                  <a:close/>
                </a:path>
                <a:path w="631825" h="33654">
                  <a:moveTo>
                    <a:pt x="587070" y="0"/>
                  </a:moveTo>
                  <a:lnTo>
                    <a:pt x="575995" y="0"/>
                  </a:lnTo>
                  <a:lnTo>
                    <a:pt x="564921" y="0"/>
                  </a:lnTo>
                  <a:lnTo>
                    <a:pt x="564921" y="11074"/>
                  </a:lnTo>
                  <a:lnTo>
                    <a:pt x="564921" y="22161"/>
                  </a:lnTo>
                  <a:lnTo>
                    <a:pt x="575995" y="22161"/>
                  </a:lnTo>
                  <a:lnTo>
                    <a:pt x="575995" y="11074"/>
                  </a:lnTo>
                  <a:lnTo>
                    <a:pt x="587070" y="11074"/>
                  </a:lnTo>
                  <a:lnTo>
                    <a:pt x="587070" y="0"/>
                  </a:lnTo>
                  <a:close/>
                </a:path>
                <a:path w="631825" h="33654">
                  <a:moveTo>
                    <a:pt x="598144" y="22148"/>
                  </a:moveTo>
                  <a:lnTo>
                    <a:pt x="587070" y="22148"/>
                  </a:lnTo>
                  <a:lnTo>
                    <a:pt x="587070" y="33223"/>
                  </a:lnTo>
                  <a:lnTo>
                    <a:pt x="598144" y="33223"/>
                  </a:lnTo>
                  <a:lnTo>
                    <a:pt x="598144" y="22148"/>
                  </a:lnTo>
                  <a:close/>
                </a:path>
                <a:path w="631825" h="33654">
                  <a:moveTo>
                    <a:pt x="609231" y="0"/>
                  </a:moveTo>
                  <a:lnTo>
                    <a:pt x="598157" y="0"/>
                  </a:lnTo>
                  <a:lnTo>
                    <a:pt x="598157" y="11074"/>
                  </a:lnTo>
                  <a:lnTo>
                    <a:pt x="609231" y="11074"/>
                  </a:lnTo>
                  <a:lnTo>
                    <a:pt x="609231" y="0"/>
                  </a:lnTo>
                  <a:close/>
                </a:path>
                <a:path w="631825" h="33654">
                  <a:moveTo>
                    <a:pt x="631380" y="11074"/>
                  </a:moveTo>
                  <a:lnTo>
                    <a:pt x="620306" y="11074"/>
                  </a:lnTo>
                  <a:lnTo>
                    <a:pt x="620306" y="22161"/>
                  </a:lnTo>
                  <a:lnTo>
                    <a:pt x="631380" y="22161"/>
                  </a:lnTo>
                  <a:lnTo>
                    <a:pt x="631380" y="1107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91935" y="4364418"/>
              <a:ext cx="631825" cy="44450"/>
            </a:xfrm>
            <a:custGeom>
              <a:avLst/>
              <a:gdLst/>
              <a:ahLst/>
              <a:cxnLst/>
              <a:rect l="l" t="t" r="r" b="b"/>
              <a:pathLst>
                <a:path w="631825" h="44450">
                  <a:moveTo>
                    <a:pt x="11074" y="33235"/>
                  </a:moveTo>
                  <a:lnTo>
                    <a:pt x="0" y="33235"/>
                  </a:lnTo>
                  <a:lnTo>
                    <a:pt x="0" y="44310"/>
                  </a:lnTo>
                  <a:lnTo>
                    <a:pt x="11074" y="44310"/>
                  </a:lnTo>
                  <a:lnTo>
                    <a:pt x="11074" y="33235"/>
                  </a:lnTo>
                  <a:close/>
                </a:path>
                <a:path w="631825" h="44450">
                  <a:moveTo>
                    <a:pt x="22148" y="11074"/>
                  </a:moveTo>
                  <a:lnTo>
                    <a:pt x="11074" y="11074"/>
                  </a:lnTo>
                  <a:lnTo>
                    <a:pt x="11074" y="22148"/>
                  </a:lnTo>
                  <a:lnTo>
                    <a:pt x="22148" y="22148"/>
                  </a:lnTo>
                  <a:lnTo>
                    <a:pt x="22148" y="11074"/>
                  </a:lnTo>
                  <a:close/>
                </a:path>
                <a:path w="631825" h="44450">
                  <a:moveTo>
                    <a:pt x="44297" y="33235"/>
                  </a:moveTo>
                  <a:lnTo>
                    <a:pt x="33223" y="33235"/>
                  </a:lnTo>
                  <a:lnTo>
                    <a:pt x="33223" y="22161"/>
                  </a:lnTo>
                  <a:lnTo>
                    <a:pt x="22148" y="22161"/>
                  </a:lnTo>
                  <a:lnTo>
                    <a:pt x="22148" y="33235"/>
                  </a:lnTo>
                  <a:lnTo>
                    <a:pt x="22148" y="44310"/>
                  </a:lnTo>
                  <a:lnTo>
                    <a:pt x="33223" y="44310"/>
                  </a:lnTo>
                  <a:lnTo>
                    <a:pt x="44297" y="44310"/>
                  </a:lnTo>
                  <a:lnTo>
                    <a:pt x="44297" y="33235"/>
                  </a:lnTo>
                  <a:close/>
                </a:path>
                <a:path w="631825" h="44450">
                  <a:moveTo>
                    <a:pt x="44297" y="11074"/>
                  </a:moveTo>
                  <a:lnTo>
                    <a:pt x="33223" y="11074"/>
                  </a:lnTo>
                  <a:lnTo>
                    <a:pt x="33223" y="22148"/>
                  </a:lnTo>
                  <a:lnTo>
                    <a:pt x="44297" y="22148"/>
                  </a:lnTo>
                  <a:lnTo>
                    <a:pt x="44297" y="11074"/>
                  </a:lnTo>
                  <a:close/>
                </a:path>
                <a:path w="631825" h="44450">
                  <a:moveTo>
                    <a:pt x="55384" y="22161"/>
                  </a:moveTo>
                  <a:lnTo>
                    <a:pt x="44310" y="22161"/>
                  </a:lnTo>
                  <a:lnTo>
                    <a:pt x="44310" y="33235"/>
                  </a:lnTo>
                  <a:lnTo>
                    <a:pt x="55384" y="33235"/>
                  </a:lnTo>
                  <a:lnTo>
                    <a:pt x="55384" y="22161"/>
                  </a:lnTo>
                  <a:close/>
                </a:path>
                <a:path w="631825" h="44450">
                  <a:moveTo>
                    <a:pt x="66459" y="11074"/>
                  </a:moveTo>
                  <a:lnTo>
                    <a:pt x="55384" y="11074"/>
                  </a:lnTo>
                  <a:lnTo>
                    <a:pt x="44310" y="11074"/>
                  </a:lnTo>
                  <a:lnTo>
                    <a:pt x="44310" y="22148"/>
                  </a:lnTo>
                  <a:lnTo>
                    <a:pt x="55384" y="22148"/>
                  </a:lnTo>
                  <a:lnTo>
                    <a:pt x="66459" y="22148"/>
                  </a:lnTo>
                  <a:lnTo>
                    <a:pt x="66459" y="11074"/>
                  </a:lnTo>
                  <a:close/>
                </a:path>
                <a:path w="631825" h="44450">
                  <a:moveTo>
                    <a:pt x="99682" y="22161"/>
                  </a:moveTo>
                  <a:lnTo>
                    <a:pt x="88607" y="22161"/>
                  </a:lnTo>
                  <a:lnTo>
                    <a:pt x="77533" y="22161"/>
                  </a:lnTo>
                  <a:lnTo>
                    <a:pt x="66459" y="22161"/>
                  </a:lnTo>
                  <a:lnTo>
                    <a:pt x="66459" y="33235"/>
                  </a:lnTo>
                  <a:lnTo>
                    <a:pt x="77533" y="33235"/>
                  </a:lnTo>
                  <a:lnTo>
                    <a:pt x="88607" y="33235"/>
                  </a:lnTo>
                  <a:lnTo>
                    <a:pt x="88607" y="44310"/>
                  </a:lnTo>
                  <a:lnTo>
                    <a:pt x="99682" y="44310"/>
                  </a:lnTo>
                  <a:lnTo>
                    <a:pt x="99682" y="33235"/>
                  </a:lnTo>
                  <a:lnTo>
                    <a:pt x="99682" y="22161"/>
                  </a:lnTo>
                  <a:close/>
                </a:path>
                <a:path w="631825" h="44450">
                  <a:moveTo>
                    <a:pt x="99682" y="11074"/>
                  </a:moveTo>
                  <a:lnTo>
                    <a:pt x="88607" y="11074"/>
                  </a:lnTo>
                  <a:lnTo>
                    <a:pt x="77533" y="11074"/>
                  </a:lnTo>
                  <a:lnTo>
                    <a:pt x="77533" y="22148"/>
                  </a:lnTo>
                  <a:lnTo>
                    <a:pt x="88607" y="22148"/>
                  </a:lnTo>
                  <a:lnTo>
                    <a:pt x="99682" y="22148"/>
                  </a:lnTo>
                  <a:lnTo>
                    <a:pt x="99682" y="11074"/>
                  </a:lnTo>
                  <a:close/>
                </a:path>
                <a:path w="631825" h="44450">
                  <a:moveTo>
                    <a:pt x="110769" y="33235"/>
                  </a:moveTo>
                  <a:lnTo>
                    <a:pt x="99695" y="33235"/>
                  </a:lnTo>
                  <a:lnTo>
                    <a:pt x="99695" y="44310"/>
                  </a:lnTo>
                  <a:lnTo>
                    <a:pt x="110769" y="44310"/>
                  </a:lnTo>
                  <a:lnTo>
                    <a:pt x="110769" y="33235"/>
                  </a:lnTo>
                  <a:close/>
                </a:path>
                <a:path w="631825" h="44450">
                  <a:moveTo>
                    <a:pt x="110769" y="11074"/>
                  </a:moveTo>
                  <a:lnTo>
                    <a:pt x="99695" y="11074"/>
                  </a:lnTo>
                  <a:lnTo>
                    <a:pt x="99695" y="22148"/>
                  </a:lnTo>
                  <a:lnTo>
                    <a:pt x="110769" y="22148"/>
                  </a:lnTo>
                  <a:lnTo>
                    <a:pt x="110769" y="11074"/>
                  </a:lnTo>
                  <a:close/>
                </a:path>
                <a:path w="631825" h="44450">
                  <a:moveTo>
                    <a:pt x="155054" y="22161"/>
                  </a:moveTo>
                  <a:lnTo>
                    <a:pt x="143992" y="22161"/>
                  </a:lnTo>
                  <a:lnTo>
                    <a:pt x="132918" y="22161"/>
                  </a:lnTo>
                  <a:lnTo>
                    <a:pt x="132918" y="33235"/>
                  </a:lnTo>
                  <a:lnTo>
                    <a:pt x="143992" y="33235"/>
                  </a:lnTo>
                  <a:lnTo>
                    <a:pt x="143992" y="44310"/>
                  </a:lnTo>
                  <a:lnTo>
                    <a:pt x="155054" y="44310"/>
                  </a:lnTo>
                  <a:lnTo>
                    <a:pt x="155054" y="33235"/>
                  </a:lnTo>
                  <a:lnTo>
                    <a:pt x="155054" y="22161"/>
                  </a:lnTo>
                  <a:close/>
                </a:path>
                <a:path w="631825" h="44450">
                  <a:moveTo>
                    <a:pt x="166154" y="11074"/>
                  </a:moveTo>
                  <a:lnTo>
                    <a:pt x="155079" y="11074"/>
                  </a:lnTo>
                  <a:lnTo>
                    <a:pt x="155079" y="22148"/>
                  </a:lnTo>
                  <a:lnTo>
                    <a:pt x="166154" y="22148"/>
                  </a:lnTo>
                  <a:lnTo>
                    <a:pt x="166154" y="11074"/>
                  </a:lnTo>
                  <a:close/>
                </a:path>
                <a:path w="631825" h="44450">
                  <a:moveTo>
                    <a:pt x="188302" y="22161"/>
                  </a:moveTo>
                  <a:lnTo>
                    <a:pt x="177228" y="22161"/>
                  </a:lnTo>
                  <a:lnTo>
                    <a:pt x="166154" y="22161"/>
                  </a:lnTo>
                  <a:lnTo>
                    <a:pt x="166154" y="33235"/>
                  </a:lnTo>
                  <a:lnTo>
                    <a:pt x="166154" y="44310"/>
                  </a:lnTo>
                  <a:lnTo>
                    <a:pt x="177228" y="44310"/>
                  </a:lnTo>
                  <a:lnTo>
                    <a:pt x="188302" y="44310"/>
                  </a:lnTo>
                  <a:lnTo>
                    <a:pt x="188302" y="33235"/>
                  </a:lnTo>
                  <a:lnTo>
                    <a:pt x="188302" y="22161"/>
                  </a:lnTo>
                  <a:close/>
                </a:path>
                <a:path w="631825" h="44450">
                  <a:moveTo>
                    <a:pt x="188302" y="11074"/>
                  </a:moveTo>
                  <a:lnTo>
                    <a:pt x="177228" y="11074"/>
                  </a:lnTo>
                  <a:lnTo>
                    <a:pt x="177228" y="22148"/>
                  </a:lnTo>
                  <a:lnTo>
                    <a:pt x="188302" y="22148"/>
                  </a:lnTo>
                  <a:lnTo>
                    <a:pt x="188302" y="11074"/>
                  </a:lnTo>
                  <a:close/>
                </a:path>
                <a:path w="631825" h="44450">
                  <a:moveTo>
                    <a:pt x="210451" y="22161"/>
                  </a:moveTo>
                  <a:lnTo>
                    <a:pt x="199377" y="22161"/>
                  </a:lnTo>
                  <a:lnTo>
                    <a:pt x="199377" y="33235"/>
                  </a:lnTo>
                  <a:lnTo>
                    <a:pt x="210451" y="33235"/>
                  </a:lnTo>
                  <a:lnTo>
                    <a:pt x="210451" y="22161"/>
                  </a:lnTo>
                  <a:close/>
                </a:path>
                <a:path w="631825" h="44450">
                  <a:moveTo>
                    <a:pt x="243687" y="11074"/>
                  </a:moveTo>
                  <a:lnTo>
                    <a:pt x="232613" y="11074"/>
                  </a:lnTo>
                  <a:lnTo>
                    <a:pt x="221538" y="11074"/>
                  </a:lnTo>
                  <a:lnTo>
                    <a:pt x="221538" y="22148"/>
                  </a:lnTo>
                  <a:lnTo>
                    <a:pt x="232613" y="22148"/>
                  </a:lnTo>
                  <a:lnTo>
                    <a:pt x="243687" y="22148"/>
                  </a:lnTo>
                  <a:lnTo>
                    <a:pt x="243687" y="11074"/>
                  </a:lnTo>
                  <a:close/>
                </a:path>
                <a:path w="631825" h="44450">
                  <a:moveTo>
                    <a:pt x="254762" y="33235"/>
                  </a:moveTo>
                  <a:lnTo>
                    <a:pt x="243687" y="33235"/>
                  </a:lnTo>
                  <a:lnTo>
                    <a:pt x="232613" y="33235"/>
                  </a:lnTo>
                  <a:lnTo>
                    <a:pt x="232613" y="22161"/>
                  </a:lnTo>
                  <a:lnTo>
                    <a:pt x="221538" y="22161"/>
                  </a:lnTo>
                  <a:lnTo>
                    <a:pt x="221538" y="33235"/>
                  </a:lnTo>
                  <a:lnTo>
                    <a:pt x="221538" y="44310"/>
                  </a:lnTo>
                  <a:lnTo>
                    <a:pt x="232613" y="44310"/>
                  </a:lnTo>
                  <a:lnTo>
                    <a:pt x="243687" y="44310"/>
                  </a:lnTo>
                  <a:lnTo>
                    <a:pt x="254762" y="44310"/>
                  </a:lnTo>
                  <a:lnTo>
                    <a:pt x="254762" y="33235"/>
                  </a:lnTo>
                  <a:close/>
                </a:path>
                <a:path w="631825" h="44450">
                  <a:moveTo>
                    <a:pt x="287997" y="11074"/>
                  </a:moveTo>
                  <a:lnTo>
                    <a:pt x="276923" y="11074"/>
                  </a:lnTo>
                  <a:lnTo>
                    <a:pt x="276923" y="22148"/>
                  </a:lnTo>
                  <a:lnTo>
                    <a:pt x="287997" y="22148"/>
                  </a:lnTo>
                  <a:lnTo>
                    <a:pt x="287997" y="11074"/>
                  </a:lnTo>
                  <a:close/>
                </a:path>
                <a:path w="631825" h="44450">
                  <a:moveTo>
                    <a:pt x="299072" y="22161"/>
                  </a:moveTo>
                  <a:lnTo>
                    <a:pt x="287997" y="22161"/>
                  </a:lnTo>
                  <a:lnTo>
                    <a:pt x="276923" y="22161"/>
                  </a:lnTo>
                  <a:lnTo>
                    <a:pt x="265849" y="22161"/>
                  </a:lnTo>
                  <a:lnTo>
                    <a:pt x="265849" y="33235"/>
                  </a:lnTo>
                  <a:lnTo>
                    <a:pt x="276923" y="33235"/>
                  </a:lnTo>
                  <a:lnTo>
                    <a:pt x="276923" y="44310"/>
                  </a:lnTo>
                  <a:lnTo>
                    <a:pt x="287997" y="44310"/>
                  </a:lnTo>
                  <a:lnTo>
                    <a:pt x="287997" y="33235"/>
                  </a:lnTo>
                  <a:lnTo>
                    <a:pt x="299072" y="33235"/>
                  </a:lnTo>
                  <a:lnTo>
                    <a:pt x="299072" y="22161"/>
                  </a:lnTo>
                  <a:close/>
                </a:path>
                <a:path w="631825" h="44450">
                  <a:moveTo>
                    <a:pt x="310146" y="33235"/>
                  </a:moveTo>
                  <a:lnTo>
                    <a:pt x="299072" y="33235"/>
                  </a:lnTo>
                  <a:lnTo>
                    <a:pt x="299072" y="44310"/>
                  </a:lnTo>
                  <a:lnTo>
                    <a:pt x="310146" y="44310"/>
                  </a:lnTo>
                  <a:lnTo>
                    <a:pt x="310146" y="33235"/>
                  </a:lnTo>
                  <a:close/>
                </a:path>
                <a:path w="631825" h="44450">
                  <a:moveTo>
                    <a:pt x="310146" y="11074"/>
                  </a:moveTo>
                  <a:lnTo>
                    <a:pt x="299072" y="11074"/>
                  </a:lnTo>
                  <a:lnTo>
                    <a:pt x="299072" y="22148"/>
                  </a:lnTo>
                  <a:lnTo>
                    <a:pt x="310146" y="22148"/>
                  </a:lnTo>
                  <a:lnTo>
                    <a:pt x="310146" y="11074"/>
                  </a:lnTo>
                  <a:close/>
                </a:path>
                <a:path w="631825" h="44450">
                  <a:moveTo>
                    <a:pt x="332308" y="22161"/>
                  </a:moveTo>
                  <a:lnTo>
                    <a:pt x="321233" y="22161"/>
                  </a:lnTo>
                  <a:lnTo>
                    <a:pt x="321233" y="33235"/>
                  </a:lnTo>
                  <a:lnTo>
                    <a:pt x="332308" y="33235"/>
                  </a:lnTo>
                  <a:lnTo>
                    <a:pt x="332308" y="22161"/>
                  </a:lnTo>
                  <a:close/>
                </a:path>
                <a:path w="631825" h="44450">
                  <a:moveTo>
                    <a:pt x="354457" y="11074"/>
                  </a:moveTo>
                  <a:lnTo>
                    <a:pt x="343382" y="11074"/>
                  </a:lnTo>
                  <a:lnTo>
                    <a:pt x="332308" y="11074"/>
                  </a:lnTo>
                  <a:lnTo>
                    <a:pt x="321233" y="11074"/>
                  </a:lnTo>
                  <a:lnTo>
                    <a:pt x="321233" y="22148"/>
                  </a:lnTo>
                  <a:lnTo>
                    <a:pt x="332308" y="22148"/>
                  </a:lnTo>
                  <a:lnTo>
                    <a:pt x="343382" y="22148"/>
                  </a:lnTo>
                  <a:lnTo>
                    <a:pt x="354457" y="22148"/>
                  </a:lnTo>
                  <a:lnTo>
                    <a:pt x="354457" y="11074"/>
                  </a:lnTo>
                  <a:close/>
                </a:path>
                <a:path w="631825" h="44450">
                  <a:moveTo>
                    <a:pt x="365531" y="22161"/>
                  </a:moveTo>
                  <a:lnTo>
                    <a:pt x="354457" y="22161"/>
                  </a:lnTo>
                  <a:lnTo>
                    <a:pt x="343382" y="22161"/>
                  </a:lnTo>
                  <a:lnTo>
                    <a:pt x="343382" y="33235"/>
                  </a:lnTo>
                  <a:lnTo>
                    <a:pt x="354457" y="33235"/>
                  </a:lnTo>
                  <a:lnTo>
                    <a:pt x="365531" y="33235"/>
                  </a:lnTo>
                  <a:lnTo>
                    <a:pt x="365531" y="22161"/>
                  </a:lnTo>
                  <a:close/>
                </a:path>
                <a:path w="631825" h="44450">
                  <a:moveTo>
                    <a:pt x="376605" y="11074"/>
                  </a:moveTo>
                  <a:lnTo>
                    <a:pt x="365531" y="11074"/>
                  </a:lnTo>
                  <a:lnTo>
                    <a:pt x="365531" y="22148"/>
                  </a:lnTo>
                  <a:lnTo>
                    <a:pt x="376605" y="22148"/>
                  </a:lnTo>
                  <a:lnTo>
                    <a:pt x="376605" y="11074"/>
                  </a:lnTo>
                  <a:close/>
                </a:path>
                <a:path w="631825" h="44450">
                  <a:moveTo>
                    <a:pt x="387692" y="11074"/>
                  </a:moveTo>
                  <a:lnTo>
                    <a:pt x="376618" y="11074"/>
                  </a:lnTo>
                  <a:lnTo>
                    <a:pt x="376618" y="22148"/>
                  </a:lnTo>
                  <a:lnTo>
                    <a:pt x="387692" y="22148"/>
                  </a:lnTo>
                  <a:lnTo>
                    <a:pt x="387692" y="11074"/>
                  </a:lnTo>
                  <a:close/>
                </a:path>
                <a:path w="631825" h="44450">
                  <a:moveTo>
                    <a:pt x="420916" y="11074"/>
                  </a:moveTo>
                  <a:lnTo>
                    <a:pt x="409841" y="11074"/>
                  </a:lnTo>
                  <a:lnTo>
                    <a:pt x="398767" y="11074"/>
                  </a:lnTo>
                  <a:lnTo>
                    <a:pt x="398767" y="22148"/>
                  </a:lnTo>
                  <a:lnTo>
                    <a:pt x="409841" y="22148"/>
                  </a:lnTo>
                  <a:lnTo>
                    <a:pt x="420916" y="22148"/>
                  </a:lnTo>
                  <a:lnTo>
                    <a:pt x="420916" y="11074"/>
                  </a:lnTo>
                  <a:close/>
                </a:path>
                <a:path w="631825" h="44450">
                  <a:moveTo>
                    <a:pt x="431990" y="22161"/>
                  </a:moveTo>
                  <a:lnTo>
                    <a:pt x="420916" y="22161"/>
                  </a:lnTo>
                  <a:lnTo>
                    <a:pt x="409841" y="22161"/>
                  </a:lnTo>
                  <a:lnTo>
                    <a:pt x="398767" y="22161"/>
                  </a:lnTo>
                  <a:lnTo>
                    <a:pt x="387692" y="22161"/>
                  </a:lnTo>
                  <a:lnTo>
                    <a:pt x="387692" y="33235"/>
                  </a:lnTo>
                  <a:lnTo>
                    <a:pt x="387692" y="44310"/>
                  </a:lnTo>
                  <a:lnTo>
                    <a:pt x="398767" y="44310"/>
                  </a:lnTo>
                  <a:lnTo>
                    <a:pt x="398767" y="33235"/>
                  </a:lnTo>
                  <a:lnTo>
                    <a:pt x="409841" y="33235"/>
                  </a:lnTo>
                  <a:lnTo>
                    <a:pt x="420916" y="33235"/>
                  </a:lnTo>
                  <a:lnTo>
                    <a:pt x="431990" y="33235"/>
                  </a:lnTo>
                  <a:lnTo>
                    <a:pt x="431990" y="22161"/>
                  </a:lnTo>
                  <a:close/>
                </a:path>
                <a:path w="631825" h="44450">
                  <a:moveTo>
                    <a:pt x="465226" y="11074"/>
                  </a:moveTo>
                  <a:lnTo>
                    <a:pt x="454152" y="11074"/>
                  </a:lnTo>
                  <a:lnTo>
                    <a:pt x="454152" y="22148"/>
                  </a:lnTo>
                  <a:lnTo>
                    <a:pt x="465226" y="22148"/>
                  </a:lnTo>
                  <a:lnTo>
                    <a:pt x="465226" y="11074"/>
                  </a:lnTo>
                  <a:close/>
                </a:path>
                <a:path w="631825" h="44450">
                  <a:moveTo>
                    <a:pt x="487375" y="22161"/>
                  </a:moveTo>
                  <a:lnTo>
                    <a:pt x="476300" y="22161"/>
                  </a:lnTo>
                  <a:lnTo>
                    <a:pt x="465226" y="22161"/>
                  </a:lnTo>
                  <a:lnTo>
                    <a:pt x="465226" y="33235"/>
                  </a:lnTo>
                  <a:lnTo>
                    <a:pt x="476300" y="33235"/>
                  </a:lnTo>
                  <a:lnTo>
                    <a:pt x="487375" y="33235"/>
                  </a:lnTo>
                  <a:lnTo>
                    <a:pt x="487375" y="22161"/>
                  </a:lnTo>
                  <a:close/>
                </a:path>
                <a:path w="631825" h="44450">
                  <a:moveTo>
                    <a:pt x="509536" y="11074"/>
                  </a:moveTo>
                  <a:lnTo>
                    <a:pt x="498462" y="11074"/>
                  </a:lnTo>
                  <a:lnTo>
                    <a:pt x="487387" y="11074"/>
                  </a:lnTo>
                  <a:lnTo>
                    <a:pt x="487387" y="22148"/>
                  </a:lnTo>
                  <a:lnTo>
                    <a:pt x="498462" y="22148"/>
                  </a:lnTo>
                  <a:lnTo>
                    <a:pt x="509536" y="22148"/>
                  </a:lnTo>
                  <a:lnTo>
                    <a:pt x="509536" y="11074"/>
                  </a:lnTo>
                  <a:close/>
                </a:path>
                <a:path w="631825" h="44450">
                  <a:moveTo>
                    <a:pt x="542759" y="22161"/>
                  </a:moveTo>
                  <a:lnTo>
                    <a:pt x="531685" y="22161"/>
                  </a:lnTo>
                  <a:lnTo>
                    <a:pt x="531685" y="33235"/>
                  </a:lnTo>
                  <a:lnTo>
                    <a:pt x="542759" y="33235"/>
                  </a:lnTo>
                  <a:lnTo>
                    <a:pt x="542759" y="22161"/>
                  </a:lnTo>
                  <a:close/>
                </a:path>
                <a:path w="631825" h="44450">
                  <a:moveTo>
                    <a:pt x="542759" y="11074"/>
                  </a:moveTo>
                  <a:lnTo>
                    <a:pt x="531685" y="11074"/>
                  </a:lnTo>
                  <a:lnTo>
                    <a:pt x="520611" y="11074"/>
                  </a:lnTo>
                  <a:lnTo>
                    <a:pt x="520611" y="22148"/>
                  </a:lnTo>
                  <a:lnTo>
                    <a:pt x="531685" y="22148"/>
                  </a:lnTo>
                  <a:lnTo>
                    <a:pt x="542759" y="22148"/>
                  </a:lnTo>
                  <a:lnTo>
                    <a:pt x="542759" y="11074"/>
                  </a:lnTo>
                  <a:close/>
                </a:path>
                <a:path w="631825" h="44450">
                  <a:moveTo>
                    <a:pt x="553847" y="22161"/>
                  </a:moveTo>
                  <a:lnTo>
                    <a:pt x="542772" y="22161"/>
                  </a:lnTo>
                  <a:lnTo>
                    <a:pt x="542772" y="33235"/>
                  </a:lnTo>
                  <a:lnTo>
                    <a:pt x="553847" y="33235"/>
                  </a:lnTo>
                  <a:lnTo>
                    <a:pt x="553847" y="22161"/>
                  </a:lnTo>
                  <a:close/>
                </a:path>
                <a:path w="631825" h="44450">
                  <a:moveTo>
                    <a:pt x="564921" y="11074"/>
                  </a:moveTo>
                  <a:lnTo>
                    <a:pt x="553847" y="11074"/>
                  </a:lnTo>
                  <a:lnTo>
                    <a:pt x="553847" y="22148"/>
                  </a:lnTo>
                  <a:lnTo>
                    <a:pt x="564921" y="22148"/>
                  </a:lnTo>
                  <a:lnTo>
                    <a:pt x="564921" y="11074"/>
                  </a:lnTo>
                  <a:close/>
                </a:path>
                <a:path w="631825" h="44450">
                  <a:moveTo>
                    <a:pt x="598144" y="22161"/>
                  </a:moveTo>
                  <a:lnTo>
                    <a:pt x="587070" y="22161"/>
                  </a:lnTo>
                  <a:lnTo>
                    <a:pt x="587070" y="33235"/>
                  </a:lnTo>
                  <a:lnTo>
                    <a:pt x="598144" y="33235"/>
                  </a:lnTo>
                  <a:lnTo>
                    <a:pt x="598144" y="22161"/>
                  </a:lnTo>
                  <a:close/>
                </a:path>
                <a:path w="631825" h="44450">
                  <a:moveTo>
                    <a:pt x="598144" y="0"/>
                  </a:moveTo>
                  <a:lnTo>
                    <a:pt x="587070" y="0"/>
                  </a:lnTo>
                  <a:lnTo>
                    <a:pt x="587070" y="11074"/>
                  </a:lnTo>
                  <a:lnTo>
                    <a:pt x="587070" y="22148"/>
                  </a:lnTo>
                  <a:lnTo>
                    <a:pt x="598144" y="22148"/>
                  </a:lnTo>
                  <a:lnTo>
                    <a:pt x="598144" y="11074"/>
                  </a:lnTo>
                  <a:lnTo>
                    <a:pt x="598144" y="0"/>
                  </a:lnTo>
                  <a:close/>
                </a:path>
                <a:path w="631825" h="44450">
                  <a:moveTo>
                    <a:pt x="631380" y="22161"/>
                  </a:moveTo>
                  <a:lnTo>
                    <a:pt x="620306" y="22161"/>
                  </a:lnTo>
                  <a:lnTo>
                    <a:pt x="620306" y="33235"/>
                  </a:lnTo>
                  <a:lnTo>
                    <a:pt x="631380" y="33235"/>
                  </a:lnTo>
                  <a:lnTo>
                    <a:pt x="631380" y="22161"/>
                  </a:lnTo>
                  <a:close/>
                </a:path>
                <a:path w="631825" h="44450">
                  <a:moveTo>
                    <a:pt x="631380" y="0"/>
                  </a:moveTo>
                  <a:lnTo>
                    <a:pt x="620306" y="0"/>
                  </a:lnTo>
                  <a:lnTo>
                    <a:pt x="620306" y="11074"/>
                  </a:lnTo>
                  <a:lnTo>
                    <a:pt x="620306" y="22148"/>
                  </a:lnTo>
                  <a:lnTo>
                    <a:pt x="631380" y="22148"/>
                  </a:lnTo>
                  <a:lnTo>
                    <a:pt x="631380" y="11074"/>
                  </a:lnTo>
                  <a:lnTo>
                    <a:pt x="6313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91935" y="4397654"/>
              <a:ext cx="620395" cy="33655"/>
            </a:xfrm>
            <a:custGeom>
              <a:avLst/>
              <a:gdLst/>
              <a:ahLst/>
              <a:cxnLst/>
              <a:rect l="l" t="t" r="r" b="b"/>
              <a:pathLst>
                <a:path w="620395" h="33654">
                  <a:moveTo>
                    <a:pt x="33223" y="22148"/>
                  </a:moveTo>
                  <a:lnTo>
                    <a:pt x="22148" y="22148"/>
                  </a:lnTo>
                  <a:lnTo>
                    <a:pt x="11074" y="22148"/>
                  </a:lnTo>
                  <a:lnTo>
                    <a:pt x="0" y="22148"/>
                  </a:lnTo>
                  <a:lnTo>
                    <a:pt x="0" y="33235"/>
                  </a:lnTo>
                  <a:lnTo>
                    <a:pt x="11074" y="33235"/>
                  </a:lnTo>
                  <a:lnTo>
                    <a:pt x="22148" y="33235"/>
                  </a:lnTo>
                  <a:lnTo>
                    <a:pt x="33223" y="33235"/>
                  </a:lnTo>
                  <a:lnTo>
                    <a:pt x="33223" y="22148"/>
                  </a:lnTo>
                  <a:close/>
                </a:path>
                <a:path w="620395" h="33654">
                  <a:moveTo>
                    <a:pt x="44297" y="11074"/>
                  </a:moveTo>
                  <a:lnTo>
                    <a:pt x="33223" y="11074"/>
                  </a:lnTo>
                  <a:lnTo>
                    <a:pt x="33223" y="22148"/>
                  </a:lnTo>
                  <a:lnTo>
                    <a:pt x="44297" y="22148"/>
                  </a:lnTo>
                  <a:lnTo>
                    <a:pt x="44297" y="11074"/>
                  </a:lnTo>
                  <a:close/>
                </a:path>
                <a:path w="620395" h="33654">
                  <a:moveTo>
                    <a:pt x="99682" y="11074"/>
                  </a:moveTo>
                  <a:lnTo>
                    <a:pt x="99682" y="11074"/>
                  </a:lnTo>
                  <a:lnTo>
                    <a:pt x="44310" y="11074"/>
                  </a:lnTo>
                  <a:lnTo>
                    <a:pt x="44310" y="22148"/>
                  </a:lnTo>
                  <a:lnTo>
                    <a:pt x="44310" y="33235"/>
                  </a:lnTo>
                  <a:lnTo>
                    <a:pt x="55384" y="33235"/>
                  </a:lnTo>
                  <a:lnTo>
                    <a:pt x="55384" y="22148"/>
                  </a:lnTo>
                  <a:lnTo>
                    <a:pt x="66459" y="22148"/>
                  </a:lnTo>
                  <a:lnTo>
                    <a:pt x="77533" y="22148"/>
                  </a:lnTo>
                  <a:lnTo>
                    <a:pt x="88607" y="22148"/>
                  </a:lnTo>
                  <a:lnTo>
                    <a:pt x="88607" y="33235"/>
                  </a:lnTo>
                  <a:lnTo>
                    <a:pt x="99682" y="33235"/>
                  </a:lnTo>
                  <a:lnTo>
                    <a:pt x="99682" y="22148"/>
                  </a:lnTo>
                  <a:lnTo>
                    <a:pt x="99682" y="11074"/>
                  </a:lnTo>
                  <a:close/>
                </a:path>
                <a:path w="620395" h="33654">
                  <a:moveTo>
                    <a:pt x="155054" y="22148"/>
                  </a:moveTo>
                  <a:lnTo>
                    <a:pt x="143992" y="22148"/>
                  </a:lnTo>
                  <a:lnTo>
                    <a:pt x="132918" y="22148"/>
                  </a:lnTo>
                  <a:lnTo>
                    <a:pt x="132918" y="11074"/>
                  </a:lnTo>
                  <a:lnTo>
                    <a:pt x="121843" y="11074"/>
                  </a:lnTo>
                  <a:lnTo>
                    <a:pt x="121843" y="22148"/>
                  </a:lnTo>
                  <a:lnTo>
                    <a:pt x="121843" y="33235"/>
                  </a:lnTo>
                  <a:lnTo>
                    <a:pt x="132918" y="33235"/>
                  </a:lnTo>
                  <a:lnTo>
                    <a:pt x="143992" y="33235"/>
                  </a:lnTo>
                  <a:lnTo>
                    <a:pt x="155054" y="33235"/>
                  </a:lnTo>
                  <a:lnTo>
                    <a:pt x="155054" y="22148"/>
                  </a:lnTo>
                  <a:close/>
                </a:path>
                <a:path w="620395" h="33654">
                  <a:moveTo>
                    <a:pt x="210451" y="22148"/>
                  </a:moveTo>
                  <a:lnTo>
                    <a:pt x="199377" y="22148"/>
                  </a:lnTo>
                  <a:lnTo>
                    <a:pt x="199377" y="11074"/>
                  </a:lnTo>
                  <a:lnTo>
                    <a:pt x="188302" y="11074"/>
                  </a:lnTo>
                  <a:lnTo>
                    <a:pt x="188302" y="22148"/>
                  </a:lnTo>
                  <a:lnTo>
                    <a:pt x="177228" y="22148"/>
                  </a:lnTo>
                  <a:lnTo>
                    <a:pt x="177228" y="11074"/>
                  </a:lnTo>
                  <a:lnTo>
                    <a:pt x="166154" y="11074"/>
                  </a:lnTo>
                  <a:lnTo>
                    <a:pt x="155079" y="11074"/>
                  </a:lnTo>
                  <a:lnTo>
                    <a:pt x="155079" y="22148"/>
                  </a:lnTo>
                  <a:lnTo>
                    <a:pt x="166154" y="22148"/>
                  </a:lnTo>
                  <a:lnTo>
                    <a:pt x="166154" y="33235"/>
                  </a:lnTo>
                  <a:lnTo>
                    <a:pt x="177228" y="33235"/>
                  </a:lnTo>
                  <a:lnTo>
                    <a:pt x="188302" y="33235"/>
                  </a:lnTo>
                  <a:lnTo>
                    <a:pt x="199377" y="33235"/>
                  </a:lnTo>
                  <a:lnTo>
                    <a:pt x="210451" y="33235"/>
                  </a:lnTo>
                  <a:lnTo>
                    <a:pt x="210451" y="22148"/>
                  </a:lnTo>
                  <a:close/>
                </a:path>
                <a:path w="620395" h="33654">
                  <a:moveTo>
                    <a:pt x="221538" y="11074"/>
                  </a:moveTo>
                  <a:lnTo>
                    <a:pt x="210464" y="11074"/>
                  </a:lnTo>
                  <a:lnTo>
                    <a:pt x="210464" y="22148"/>
                  </a:lnTo>
                  <a:lnTo>
                    <a:pt x="210464" y="33235"/>
                  </a:lnTo>
                  <a:lnTo>
                    <a:pt x="221538" y="33235"/>
                  </a:lnTo>
                  <a:lnTo>
                    <a:pt x="221538" y="22148"/>
                  </a:lnTo>
                  <a:lnTo>
                    <a:pt x="221538" y="11074"/>
                  </a:lnTo>
                  <a:close/>
                </a:path>
                <a:path w="620395" h="33654">
                  <a:moveTo>
                    <a:pt x="243687" y="11074"/>
                  </a:moveTo>
                  <a:lnTo>
                    <a:pt x="232613" y="11074"/>
                  </a:lnTo>
                  <a:lnTo>
                    <a:pt x="232613" y="22148"/>
                  </a:lnTo>
                  <a:lnTo>
                    <a:pt x="243687" y="22148"/>
                  </a:lnTo>
                  <a:lnTo>
                    <a:pt x="243687" y="11074"/>
                  </a:lnTo>
                  <a:close/>
                </a:path>
                <a:path w="620395" h="33654">
                  <a:moveTo>
                    <a:pt x="265836" y="22148"/>
                  </a:moveTo>
                  <a:lnTo>
                    <a:pt x="254762" y="22148"/>
                  </a:lnTo>
                  <a:lnTo>
                    <a:pt x="243687" y="22148"/>
                  </a:lnTo>
                  <a:lnTo>
                    <a:pt x="243687" y="33235"/>
                  </a:lnTo>
                  <a:lnTo>
                    <a:pt x="254762" y="33235"/>
                  </a:lnTo>
                  <a:lnTo>
                    <a:pt x="265836" y="33235"/>
                  </a:lnTo>
                  <a:lnTo>
                    <a:pt x="265836" y="22148"/>
                  </a:lnTo>
                  <a:close/>
                </a:path>
                <a:path w="620395" h="33654">
                  <a:moveTo>
                    <a:pt x="276923" y="22148"/>
                  </a:moveTo>
                  <a:lnTo>
                    <a:pt x="265849" y="22148"/>
                  </a:lnTo>
                  <a:lnTo>
                    <a:pt x="265849" y="33235"/>
                  </a:lnTo>
                  <a:lnTo>
                    <a:pt x="276923" y="33235"/>
                  </a:lnTo>
                  <a:lnTo>
                    <a:pt x="276923" y="22148"/>
                  </a:lnTo>
                  <a:close/>
                </a:path>
                <a:path w="620395" h="33654">
                  <a:moveTo>
                    <a:pt x="321221" y="11074"/>
                  </a:moveTo>
                  <a:lnTo>
                    <a:pt x="310146" y="11074"/>
                  </a:lnTo>
                  <a:lnTo>
                    <a:pt x="299072" y="11074"/>
                  </a:lnTo>
                  <a:lnTo>
                    <a:pt x="287997" y="11074"/>
                  </a:lnTo>
                  <a:lnTo>
                    <a:pt x="287997" y="22148"/>
                  </a:lnTo>
                  <a:lnTo>
                    <a:pt x="287997" y="33235"/>
                  </a:lnTo>
                  <a:lnTo>
                    <a:pt x="299072" y="33235"/>
                  </a:lnTo>
                  <a:lnTo>
                    <a:pt x="299072" y="22148"/>
                  </a:lnTo>
                  <a:lnTo>
                    <a:pt x="310146" y="22148"/>
                  </a:lnTo>
                  <a:lnTo>
                    <a:pt x="321221" y="22148"/>
                  </a:lnTo>
                  <a:lnTo>
                    <a:pt x="321221" y="11074"/>
                  </a:lnTo>
                  <a:close/>
                </a:path>
                <a:path w="620395" h="33654">
                  <a:moveTo>
                    <a:pt x="343382" y="11074"/>
                  </a:moveTo>
                  <a:lnTo>
                    <a:pt x="332308" y="11074"/>
                  </a:lnTo>
                  <a:lnTo>
                    <a:pt x="321233" y="11074"/>
                  </a:lnTo>
                  <a:lnTo>
                    <a:pt x="321233" y="22148"/>
                  </a:lnTo>
                  <a:lnTo>
                    <a:pt x="332308" y="22148"/>
                  </a:lnTo>
                  <a:lnTo>
                    <a:pt x="332308" y="33235"/>
                  </a:lnTo>
                  <a:lnTo>
                    <a:pt x="343382" y="33235"/>
                  </a:lnTo>
                  <a:lnTo>
                    <a:pt x="343382" y="22148"/>
                  </a:lnTo>
                  <a:lnTo>
                    <a:pt x="343382" y="11074"/>
                  </a:lnTo>
                  <a:close/>
                </a:path>
                <a:path w="620395" h="33654">
                  <a:moveTo>
                    <a:pt x="376605" y="11074"/>
                  </a:moveTo>
                  <a:lnTo>
                    <a:pt x="365531" y="11074"/>
                  </a:lnTo>
                  <a:lnTo>
                    <a:pt x="354457" y="11074"/>
                  </a:lnTo>
                  <a:lnTo>
                    <a:pt x="354457" y="22148"/>
                  </a:lnTo>
                  <a:lnTo>
                    <a:pt x="354457" y="33235"/>
                  </a:lnTo>
                  <a:lnTo>
                    <a:pt x="365531" y="33235"/>
                  </a:lnTo>
                  <a:lnTo>
                    <a:pt x="376605" y="33235"/>
                  </a:lnTo>
                  <a:lnTo>
                    <a:pt x="376605" y="22148"/>
                  </a:lnTo>
                  <a:lnTo>
                    <a:pt x="376605" y="11074"/>
                  </a:lnTo>
                  <a:close/>
                </a:path>
                <a:path w="620395" h="33654">
                  <a:moveTo>
                    <a:pt x="431990" y="0"/>
                  </a:moveTo>
                  <a:lnTo>
                    <a:pt x="420916" y="0"/>
                  </a:lnTo>
                  <a:lnTo>
                    <a:pt x="409841" y="0"/>
                  </a:lnTo>
                  <a:lnTo>
                    <a:pt x="409841" y="11074"/>
                  </a:lnTo>
                  <a:lnTo>
                    <a:pt x="398767" y="11074"/>
                  </a:lnTo>
                  <a:lnTo>
                    <a:pt x="398767" y="0"/>
                  </a:lnTo>
                  <a:lnTo>
                    <a:pt x="387692" y="0"/>
                  </a:lnTo>
                  <a:lnTo>
                    <a:pt x="387692" y="11074"/>
                  </a:lnTo>
                  <a:lnTo>
                    <a:pt x="387692" y="22148"/>
                  </a:lnTo>
                  <a:lnTo>
                    <a:pt x="387692" y="33235"/>
                  </a:lnTo>
                  <a:lnTo>
                    <a:pt x="398767" y="33235"/>
                  </a:lnTo>
                  <a:lnTo>
                    <a:pt x="398767" y="22148"/>
                  </a:lnTo>
                  <a:lnTo>
                    <a:pt x="409841" y="22148"/>
                  </a:lnTo>
                  <a:lnTo>
                    <a:pt x="409841" y="33235"/>
                  </a:lnTo>
                  <a:lnTo>
                    <a:pt x="420916" y="33235"/>
                  </a:lnTo>
                  <a:lnTo>
                    <a:pt x="431990" y="33235"/>
                  </a:lnTo>
                  <a:lnTo>
                    <a:pt x="431990" y="22148"/>
                  </a:lnTo>
                  <a:lnTo>
                    <a:pt x="431990" y="11074"/>
                  </a:lnTo>
                  <a:lnTo>
                    <a:pt x="431990" y="0"/>
                  </a:lnTo>
                  <a:close/>
                </a:path>
                <a:path w="620395" h="33654">
                  <a:moveTo>
                    <a:pt x="454152" y="11074"/>
                  </a:moveTo>
                  <a:lnTo>
                    <a:pt x="443077" y="11074"/>
                  </a:lnTo>
                  <a:lnTo>
                    <a:pt x="443077" y="0"/>
                  </a:lnTo>
                  <a:lnTo>
                    <a:pt x="432003" y="0"/>
                  </a:lnTo>
                  <a:lnTo>
                    <a:pt x="432003" y="11074"/>
                  </a:lnTo>
                  <a:lnTo>
                    <a:pt x="432003" y="22148"/>
                  </a:lnTo>
                  <a:lnTo>
                    <a:pt x="432003" y="33235"/>
                  </a:lnTo>
                  <a:lnTo>
                    <a:pt x="443077" y="33235"/>
                  </a:lnTo>
                  <a:lnTo>
                    <a:pt x="454152" y="33235"/>
                  </a:lnTo>
                  <a:lnTo>
                    <a:pt x="454152" y="22148"/>
                  </a:lnTo>
                  <a:lnTo>
                    <a:pt x="454152" y="11074"/>
                  </a:lnTo>
                  <a:close/>
                </a:path>
                <a:path w="620395" h="33654">
                  <a:moveTo>
                    <a:pt x="476300" y="11074"/>
                  </a:moveTo>
                  <a:lnTo>
                    <a:pt x="465226" y="11074"/>
                  </a:lnTo>
                  <a:lnTo>
                    <a:pt x="465226" y="22148"/>
                  </a:lnTo>
                  <a:lnTo>
                    <a:pt x="476300" y="22148"/>
                  </a:lnTo>
                  <a:lnTo>
                    <a:pt x="476300" y="11074"/>
                  </a:lnTo>
                  <a:close/>
                </a:path>
                <a:path w="620395" h="33654">
                  <a:moveTo>
                    <a:pt x="487375" y="22148"/>
                  </a:moveTo>
                  <a:lnTo>
                    <a:pt x="476300" y="22148"/>
                  </a:lnTo>
                  <a:lnTo>
                    <a:pt x="476300" y="33235"/>
                  </a:lnTo>
                  <a:lnTo>
                    <a:pt x="487375" y="33235"/>
                  </a:lnTo>
                  <a:lnTo>
                    <a:pt x="487375" y="22148"/>
                  </a:lnTo>
                  <a:close/>
                </a:path>
                <a:path w="620395" h="33654">
                  <a:moveTo>
                    <a:pt x="487375" y="0"/>
                  </a:moveTo>
                  <a:lnTo>
                    <a:pt x="476300" y="0"/>
                  </a:lnTo>
                  <a:lnTo>
                    <a:pt x="476300" y="11074"/>
                  </a:lnTo>
                  <a:lnTo>
                    <a:pt x="487375" y="11074"/>
                  </a:lnTo>
                  <a:lnTo>
                    <a:pt x="487375" y="0"/>
                  </a:lnTo>
                  <a:close/>
                </a:path>
                <a:path w="620395" h="33654">
                  <a:moveTo>
                    <a:pt x="509536" y="0"/>
                  </a:moveTo>
                  <a:lnTo>
                    <a:pt x="498462" y="0"/>
                  </a:lnTo>
                  <a:lnTo>
                    <a:pt x="487387" y="0"/>
                  </a:lnTo>
                  <a:lnTo>
                    <a:pt x="487387" y="11074"/>
                  </a:lnTo>
                  <a:lnTo>
                    <a:pt x="498462" y="11074"/>
                  </a:lnTo>
                  <a:lnTo>
                    <a:pt x="509536" y="11074"/>
                  </a:lnTo>
                  <a:lnTo>
                    <a:pt x="509536" y="0"/>
                  </a:lnTo>
                  <a:close/>
                </a:path>
                <a:path w="620395" h="33654">
                  <a:moveTo>
                    <a:pt x="542759" y="11074"/>
                  </a:moveTo>
                  <a:lnTo>
                    <a:pt x="531685" y="11074"/>
                  </a:lnTo>
                  <a:lnTo>
                    <a:pt x="531685" y="22148"/>
                  </a:lnTo>
                  <a:lnTo>
                    <a:pt x="542759" y="22148"/>
                  </a:lnTo>
                  <a:lnTo>
                    <a:pt x="542759" y="11074"/>
                  </a:lnTo>
                  <a:close/>
                </a:path>
                <a:path w="620395" h="33654">
                  <a:moveTo>
                    <a:pt x="598144" y="0"/>
                  </a:moveTo>
                  <a:lnTo>
                    <a:pt x="598144" y="0"/>
                  </a:lnTo>
                  <a:lnTo>
                    <a:pt x="542772" y="0"/>
                  </a:lnTo>
                  <a:lnTo>
                    <a:pt x="542772" y="11074"/>
                  </a:lnTo>
                  <a:lnTo>
                    <a:pt x="542772" y="22148"/>
                  </a:lnTo>
                  <a:lnTo>
                    <a:pt x="553847" y="22148"/>
                  </a:lnTo>
                  <a:lnTo>
                    <a:pt x="564921" y="22148"/>
                  </a:lnTo>
                  <a:lnTo>
                    <a:pt x="575995" y="22148"/>
                  </a:lnTo>
                  <a:lnTo>
                    <a:pt x="587070" y="22148"/>
                  </a:lnTo>
                  <a:lnTo>
                    <a:pt x="587070" y="11074"/>
                  </a:lnTo>
                  <a:lnTo>
                    <a:pt x="598144" y="11074"/>
                  </a:lnTo>
                  <a:lnTo>
                    <a:pt x="598144" y="0"/>
                  </a:lnTo>
                  <a:close/>
                </a:path>
                <a:path w="620395" h="33654">
                  <a:moveTo>
                    <a:pt x="609231" y="11074"/>
                  </a:moveTo>
                  <a:lnTo>
                    <a:pt x="598157" y="11074"/>
                  </a:lnTo>
                  <a:lnTo>
                    <a:pt x="598157" y="22148"/>
                  </a:lnTo>
                  <a:lnTo>
                    <a:pt x="609231" y="22148"/>
                  </a:lnTo>
                  <a:lnTo>
                    <a:pt x="609231" y="11074"/>
                  </a:lnTo>
                  <a:close/>
                </a:path>
                <a:path w="620395" h="33654">
                  <a:moveTo>
                    <a:pt x="620306" y="0"/>
                  </a:moveTo>
                  <a:lnTo>
                    <a:pt x="609231" y="0"/>
                  </a:lnTo>
                  <a:lnTo>
                    <a:pt x="609231" y="11074"/>
                  </a:lnTo>
                  <a:lnTo>
                    <a:pt x="620306" y="11074"/>
                  </a:lnTo>
                  <a:lnTo>
                    <a:pt x="62030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91935" y="4419802"/>
              <a:ext cx="631825" cy="33655"/>
            </a:xfrm>
            <a:custGeom>
              <a:avLst/>
              <a:gdLst/>
              <a:ahLst/>
              <a:cxnLst/>
              <a:rect l="l" t="t" r="r" b="b"/>
              <a:pathLst>
                <a:path w="631825" h="33654">
                  <a:moveTo>
                    <a:pt x="11074" y="11074"/>
                  </a:moveTo>
                  <a:lnTo>
                    <a:pt x="0" y="11074"/>
                  </a:lnTo>
                  <a:lnTo>
                    <a:pt x="0" y="22148"/>
                  </a:lnTo>
                  <a:lnTo>
                    <a:pt x="0" y="33223"/>
                  </a:lnTo>
                  <a:lnTo>
                    <a:pt x="11074" y="33223"/>
                  </a:lnTo>
                  <a:lnTo>
                    <a:pt x="11074" y="22148"/>
                  </a:lnTo>
                  <a:lnTo>
                    <a:pt x="11074" y="11074"/>
                  </a:lnTo>
                  <a:close/>
                </a:path>
                <a:path w="631825" h="33654">
                  <a:moveTo>
                    <a:pt x="33223" y="22148"/>
                  </a:moveTo>
                  <a:lnTo>
                    <a:pt x="22148" y="22148"/>
                  </a:lnTo>
                  <a:lnTo>
                    <a:pt x="22148" y="33223"/>
                  </a:lnTo>
                  <a:lnTo>
                    <a:pt x="33223" y="33223"/>
                  </a:lnTo>
                  <a:lnTo>
                    <a:pt x="33223" y="22148"/>
                  </a:lnTo>
                  <a:close/>
                </a:path>
                <a:path w="631825" h="33654">
                  <a:moveTo>
                    <a:pt x="44297" y="11074"/>
                  </a:moveTo>
                  <a:lnTo>
                    <a:pt x="33223" y="11074"/>
                  </a:lnTo>
                  <a:lnTo>
                    <a:pt x="33223" y="22148"/>
                  </a:lnTo>
                  <a:lnTo>
                    <a:pt x="44297" y="22148"/>
                  </a:lnTo>
                  <a:lnTo>
                    <a:pt x="44297" y="11074"/>
                  </a:lnTo>
                  <a:close/>
                </a:path>
                <a:path w="631825" h="33654">
                  <a:moveTo>
                    <a:pt x="55384" y="11074"/>
                  </a:moveTo>
                  <a:lnTo>
                    <a:pt x="44310" y="11074"/>
                  </a:lnTo>
                  <a:lnTo>
                    <a:pt x="44310" y="22148"/>
                  </a:lnTo>
                  <a:lnTo>
                    <a:pt x="44310" y="33223"/>
                  </a:lnTo>
                  <a:lnTo>
                    <a:pt x="55384" y="33223"/>
                  </a:lnTo>
                  <a:lnTo>
                    <a:pt x="55384" y="22148"/>
                  </a:lnTo>
                  <a:lnTo>
                    <a:pt x="55384" y="11074"/>
                  </a:lnTo>
                  <a:close/>
                </a:path>
                <a:path w="631825" h="33654">
                  <a:moveTo>
                    <a:pt x="77533" y="11074"/>
                  </a:moveTo>
                  <a:lnTo>
                    <a:pt x="66459" y="11074"/>
                  </a:lnTo>
                  <a:lnTo>
                    <a:pt x="66459" y="22148"/>
                  </a:lnTo>
                  <a:lnTo>
                    <a:pt x="77533" y="22148"/>
                  </a:lnTo>
                  <a:lnTo>
                    <a:pt x="77533" y="11074"/>
                  </a:lnTo>
                  <a:close/>
                </a:path>
                <a:path w="631825" h="33654">
                  <a:moveTo>
                    <a:pt x="99682" y="11074"/>
                  </a:moveTo>
                  <a:lnTo>
                    <a:pt x="88607" y="11074"/>
                  </a:lnTo>
                  <a:lnTo>
                    <a:pt x="88607" y="22148"/>
                  </a:lnTo>
                  <a:lnTo>
                    <a:pt x="88607" y="33223"/>
                  </a:lnTo>
                  <a:lnTo>
                    <a:pt x="99682" y="33223"/>
                  </a:lnTo>
                  <a:lnTo>
                    <a:pt x="99682" y="22148"/>
                  </a:lnTo>
                  <a:lnTo>
                    <a:pt x="99682" y="11074"/>
                  </a:lnTo>
                  <a:close/>
                </a:path>
                <a:path w="631825" h="33654">
                  <a:moveTo>
                    <a:pt x="155054" y="11074"/>
                  </a:moveTo>
                  <a:lnTo>
                    <a:pt x="143992" y="11074"/>
                  </a:lnTo>
                  <a:lnTo>
                    <a:pt x="132918" y="11074"/>
                  </a:lnTo>
                  <a:lnTo>
                    <a:pt x="121843" y="11074"/>
                  </a:lnTo>
                  <a:lnTo>
                    <a:pt x="121843" y="22148"/>
                  </a:lnTo>
                  <a:lnTo>
                    <a:pt x="132918" y="22148"/>
                  </a:lnTo>
                  <a:lnTo>
                    <a:pt x="143992" y="22148"/>
                  </a:lnTo>
                  <a:lnTo>
                    <a:pt x="155054" y="22148"/>
                  </a:lnTo>
                  <a:lnTo>
                    <a:pt x="155054" y="11074"/>
                  </a:lnTo>
                  <a:close/>
                </a:path>
                <a:path w="631825" h="33654">
                  <a:moveTo>
                    <a:pt x="166154" y="11074"/>
                  </a:moveTo>
                  <a:lnTo>
                    <a:pt x="155079" y="11074"/>
                  </a:lnTo>
                  <a:lnTo>
                    <a:pt x="155079" y="22148"/>
                  </a:lnTo>
                  <a:lnTo>
                    <a:pt x="166154" y="22148"/>
                  </a:lnTo>
                  <a:lnTo>
                    <a:pt x="166154" y="11074"/>
                  </a:lnTo>
                  <a:close/>
                </a:path>
                <a:path w="631825" h="33654">
                  <a:moveTo>
                    <a:pt x="188302" y="11074"/>
                  </a:moveTo>
                  <a:lnTo>
                    <a:pt x="177228" y="11074"/>
                  </a:lnTo>
                  <a:lnTo>
                    <a:pt x="177228" y="22148"/>
                  </a:lnTo>
                  <a:lnTo>
                    <a:pt x="188302" y="22148"/>
                  </a:lnTo>
                  <a:lnTo>
                    <a:pt x="188302" y="11074"/>
                  </a:lnTo>
                  <a:close/>
                </a:path>
                <a:path w="631825" h="33654">
                  <a:moveTo>
                    <a:pt x="210451" y="11074"/>
                  </a:moveTo>
                  <a:lnTo>
                    <a:pt x="199377" y="11074"/>
                  </a:lnTo>
                  <a:lnTo>
                    <a:pt x="199377" y="22148"/>
                  </a:lnTo>
                  <a:lnTo>
                    <a:pt x="210451" y="22148"/>
                  </a:lnTo>
                  <a:lnTo>
                    <a:pt x="210451" y="11074"/>
                  </a:lnTo>
                  <a:close/>
                </a:path>
                <a:path w="631825" h="33654">
                  <a:moveTo>
                    <a:pt x="265836" y="11074"/>
                  </a:moveTo>
                  <a:lnTo>
                    <a:pt x="254762" y="11074"/>
                  </a:lnTo>
                  <a:lnTo>
                    <a:pt x="243687" y="11074"/>
                  </a:lnTo>
                  <a:lnTo>
                    <a:pt x="232613" y="11074"/>
                  </a:lnTo>
                  <a:lnTo>
                    <a:pt x="221538" y="11074"/>
                  </a:lnTo>
                  <a:lnTo>
                    <a:pt x="221538" y="22148"/>
                  </a:lnTo>
                  <a:lnTo>
                    <a:pt x="232613" y="22148"/>
                  </a:lnTo>
                  <a:lnTo>
                    <a:pt x="243687" y="22148"/>
                  </a:lnTo>
                  <a:lnTo>
                    <a:pt x="254762" y="22148"/>
                  </a:lnTo>
                  <a:lnTo>
                    <a:pt x="265836" y="22148"/>
                  </a:lnTo>
                  <a:lnTo>
                    <a:pt x="265836" y="11074"/>
                  </a:lnTo>
                  <a:close/>
                </a:path>
                <a:path w="631825" h="33654">
                  <a:moveTo>
                    <a:pt x="276923" y="11074"/>
                  </a:moveTo>
                  <a:lnTo>
                    <a:pt x="265849" y="11074"/>
                  </a:lnTo>
                  <a:lnTo>
                    <a:pt x="265849" y="22148"/>
                  </a:lnTo>
                  <a:lnTo>
                    <a:pt x="276923" y="22148"/>
                  </a:lnTo>
                  <a:lnTo>
                    <a:pt x="276923" y="11074"/>
                  </a:lnTo>
                  <a:close/>
                </a:path>
                <a:path w="631825" h="33654">
                  <a:moveTo>
                    <a:pt x="299072" y="11074"/>
                  </a:moveTo>
                  <a:lnTo>
                    <a:pt x="287997" y="11074"/>
                  </a:lnTo>
                  <a:lnTo>
                    <a:pt x="287997" y="22148"/>
                  </a:lnTo>
                  <a:lnTo>
                    <a:pt x="299072" y="22148"/>
                  </a:lnTo>
                  <a:lnTo>
                    <a:pt x="299072" y="11074"/>
                  </a:lnTo>
                  <a:close/>
                </a:path>
                <a:path w="631825" h="33654">
                  <a:moveTo>
                    <a:pt x="321221" y="11074"/>
                  </a:moveTo>
                  <a:lnTo>
                    <a:pt x="310146" y="11074"/>
                  </a:lnTo>
                  <a:lnTo>
                    <a:pt x="310146" y="22148"/>
                  </a:lnTo>
                  <a:lnTo>
                    <a:pt x="321221" y="22148"/>
                  </a:lnTo>
                  <a:lnTo>
                    <a:pt x="321221" y="11074"/>
                  </a:lnTo>
                  <a:close/>
                </a:path>
                <a:path w="631825" h="33654">
                  <a:moveTo>
                    <a:pt x="343382" y="11074"/>
                  </a:moveTo>
                  <a:lnTo>
                    <a:pt x="332308" y="11074"/>
                  </a:lnTo>
                  <a:lnTo>
                    <a:pt x="332308" y="22148"/>
                  </a:lnTo>
                  <a:lnTo>
                    <a:pt x="343382" y="22148"/>
                  </a:lnTo>
                  <a:lnTo>
                    <a:pt x="343382" y="11074"/>
                  </a:lnTo>
                  <a:close/>
                </a:path>
                <a:path w="631825" h="33654">
                  <a:moveTo>
                    <a:pt x="376605" y="11074"/>
                  </a:moveTo>
                  <a:lnTo>
                    <a:pt x="365531" y="11074"/>
                  </a:lnTo>
                  <a:lnTo>
                    <a:pt x="354457" y="11074"/>
                  </a:lnTo>
                  <a:lnTo>
                    <a:pt x="354457" y="22148"/>
                  </a:lnTo>
                  <a:lnTo>
                    <a:pt x="365531" y="22148"/>
                  </a:lnTo>
                  <a:lnTo>
                    <a:pt x="376605" y="22148"/>
                  </a:lnTo>
                  <a:lnTo>
                    <a:pt x="376605" y="11074"/>
                  </a:lnTo>
                  <a:close/>
                </a:path>
                <a:path w="631825" h="33654">
                  <a:moveTo>
                    <a:pt x="431990" y="11074"/>
                  </a:moveTo>
                  <a:lnTo>
                    <a:pt x="420916" y="11074"/>
                  </a:lnTo>
                  <a:lnTo>
                    <a:pt x="409841" y="11074"/>
                  </a:lnTo>
                  <a:lnTo>
                    <a:pt x="409841" y="22148"/>
                  </a:lnTo>
                  <a:lnTo>
                    <a:pt x="420916" y="22148"/>
                  </a:lnTo>
                  <a:lnTo>
                    <a:pt x="431990" y="22148"/>
                  </a:lnTo>
                  <a:lnTo>
                    <a:pt x="431990" y="11074"/>
                  </a:lnTo>
                  <a:close/>
                </a:path>
                <a:path w="631825" h="33654">
                  <a:moveTo>
                    <a:pt x="443077" y="11074"/>
                  </a:moveTo>
                  <a:lnTo>
                    <a:pt x="432003" y="11074"/>
                  </a:lnTo>
                  <a:lnTo>
                    <a:pt x="432003" y="22148"/>
                  </a:lnTo>
                  <a:lnTo>
                    <a:pt x="443077" y="22148"/>
                  </a:lnTo>
                  <a:lnTo>
                    <a:pt x="443077" y="11074"/>
                  </a:lnTo>
                  <a:close/>
                </a:path>
                <a:path w="631825" h="33654">
                  <a:moveTo>
                    <a:pt x="487375" y="0"/>
                  </a:moveTo>
                  <a:lnTo>
                    <a:pt x="476300" y="0"/>
                  </a:lnTo>
                  <a:lnTo>
                    <a:pt x="476300" y="11074"/>
                  </a:lnTo>
                  <a:lnTo>
                    <a:pt x="465226" y="11074"/>
                  </a:lnTo>
                  <a:lnTo>
                    <a:pt x="465226" y="22148"/>
                  </a:lnTo>
                  <a:lnTo>
                    <a:pt x="476300" y="22148"/>
                  </a:lnTo>
                  <a:lnTo>
                    <a:pt x="476300" y="11087"/>
                  </a:lnTo>
                  <a:lnTo>
                    <a:pt x="487375" y="11087"/>
                  </a:lnTo>
                  <a:lnTo>
                    <a:pt x="487375" y="0"/>
                  </a:lnTo>
                  <a:close/>
                </a:path>
                <a:path w="631825" h="33654">
                  <a:moveTo>
                    <a:pt x="498462" y="0"/>
                  </a:moveTo>
                  <a:lnTo>
                    <a:pt x="487387" y="0"/>
                  </a:lnTo>
                  <a:lnTo>
                    <a:pt x="487387" y="11074"/>
                  </a:lnTo>
                  <a:lnTo>
                    <a:pt x="487387" y="22148"/>
                  </a:lnTo>
                  <a:lnTo>
                    <a:pt x="498462" y="22148"/>
                  </a:lnTo>
                  <a:lnTo>
                    <a:pt x="498462" y="11087"/>
                  </a:lnTo>
                  <a:lnTo>
                    <a:pt x="498462" y="0"/>
                  </a:lnTo>
                  <a:close/>
                </a:path>
                <a:path w="631825" h="33654">
                  <a:moveTo>
                    <a:pt x="542759" y="0"/>
                  </a:moveTo>
                  <a:lnTo>
                    <a:pt x="531685" y="0"/>
                  </a:lnTo>
                  <a:lnTo>
                    <a:pt x="520611" y="0"/>
                  </a:lnTo>
                  <a:lnTo>
                    <a:pt x="520611" y="11074"/>
                  </a:lnTo>
                  <a:lnTo>
                    <a:pt x="520611" y="22148"/>
                  </a:lnTo>
                  <a:lnTo>
                    <a:pt x="531685" y="22148"/>
                  </a:lnTo>
                  <a:lnTo>
                    <a:pt x="542759" y="22148"/>
                  </a:lnTo>
                  <a:lnTo>
                    <a:pt x="542759" y="11087"/>
                  </a:lnTo>
                  <a:lnTo>
                    <a:pt x="542759" y="0"/>
                  </a:lnTo>
                  <a:close/>
                </a:path>
                <a:path w="631825" h="33654">
                  <a:moveTo>
                    <a:pt x="564921" y="11074"/>
                  </a:moveTo>
                  <a:lnTo>
                    <a:pt x="553847" y="11074"/>
                  </a:lnTo>
                  <a:lnTo>
                    <a:pt x="553847" y="22148"/>
                  </a:lnTo>
                  <a:lnTo>
                    <a:pt x="564921" y="22148"/>
                  </a:lnTo>
                  <a:lnTo>
                    <a:pt x="564921" y="11074"/>
                  </a:lnTo>
                  <a:close/>
                </a:path>
                <a:path w="631825" h="33654">
                  <a:moveTo>
                    <a:pt x="598144" y="0"/>
                  </a:moveTo>
                  <a:lnTo>
                    <a:pt x="587070" y="0"/>
                  </a:lnTo>
                  <a:lnTo>
                    <a:pt x="575995" y="0"/>
                  </a:lnTo>
                  <a:lnTo>
                    <a:pt x="575995" y="11074"/>
                  </a:lnTo>
                  <a:lnTo>
                    <a:pt x="575995" y="22148"/>
                  </a:lnTo>
                  <a:lnTo>
                    <a:pt x="587070" y="22148"/>
                  </a:lnTo>
                  <a:lnTo>
                    <a:pt x="598144" y="22148"/>
                  </a:lnTo>
                  <a:lnTo>
                    <a:pt x="598144" y="11087"/>
                  </a:lnTo>
                  <a:lnTo>
                    <a:pt x="598144" y="0"/>
                  </a:lnTo>
                  <a:close/>
                </a:path>
                <a:path w="631825" h="33654">
                  <a:moveTo>
                    <a:pt x="631380" y="11074"/>
                  </a:moveTo>
                  <a:lnTo>
                    <a:pt x="620306" y="11074"/>
                  </a:lnTo>
                  <a:lnTo>
                    <a:pt x="620306" y="0"/>
                  </a:lnTo>
                  <a:lnTo>
                    <a:pt x="609231" y="0"/>
                  </a:lnTo>
                  <a:lnTo>
                    <a:pt x="598157" y="0"/>
                  </a:lnTo>
                  <a:lnTo>
                    <a:pt x="598157" y="11074"/>
                  </a:lnTo>
                  <a:lnTo>
                    <a:pt x="598157" y="22148"/>
                  </a:lnTo>
                  <a:lnTo>
                    <a:pt x="609231" y="22148"/>
                  </a:lnTo>
                  <a:lnTo>
                    <a:pt x="620306" y="22148"/>
                  </a:lnTo>
                  <a:lnTo>
                    <a:pt x="631380" y="22148"/>
                  </a:lnTo>
                  <a:lnTo>
                    <a:pt x="631380" y="1107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191630" y="4447489"/>
              <a:ext cx="199390" cy="0"/>
            </a:xfrm>
            <a:custGeom>
              <a:avLst/>
              <a:gdLst/>
              <a:ahLst/>
              <a:cxnLst/>
              <a:rect l="l" t="t" r="r" b="b"/>
              <a:pathLst>
                <a:path w="199390">
                  <a:moveTo>
                    <a:pt x="0" y="0"/>
                  </a:moveTo>
                  <a:lnTo>
                    <a:pt x="199377" y="0"/>
                  </a:lnTo>
                </a:path>
              </a:pathLst>
            </a:custGeom>
            <a:ln w="11074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103009" y="4441951"/>
              <a:ext cx="620395" cy="33655"/>
            </a:xfrm>
            <a:custGeom>
              <a:avLst/>
              <a:gdLst/>
              <a:ahLst/>
              <a:cxnLst/>
              <a:rect l="l" t="t" r="r" b="b"/>
              <a:pathLst>
                <a:path w="620395" h="33654">
                  <a:moveTo>
                    <a:pt x="33223" y="11087"/>
                  </a:moveTo>
                  <a:lnTo>
                    <a:pt x="22148" y="11087"/>
                  </a:lnTo>
                  <a:lnTo>
                    <a:pt x="22148" y="22161"/>
                  </a:lnTo>
                  <a:lnTo>
                    <a:pt x="11074" y="22161"/>
                  </a:lnTo>
                  <a:lnTo>
                    <a:pt x="0" y="22161"/>
                  </a:lnTo>
                  <a:lnTo>
                    <a:pt x="0" y="33235"/>
                  </a:lnTo>
                  <a:lnTo>
                    <a:pt x="11074" y="33235"/>
                  </a:lnTo>
                  <a:lnTo>
                    <a:pt x="22148" y="33235"/>
                  </a:lnTo>
                  <a:lnTo>
                    <a:pt x="33223" y="33235"/>
                  </a:lnTo>
                  <a:lnTo>
                    <a:pt x="33223" y="22161"/>
                  </a:lnTo>
                  <a:lnTo>
                    <a:pt x="33223" y="11087"/>
                  </a:lnTo>
                  <a:close/>
                </a:path>
                <a:path w="620395" h="33654">
                  <a:moveTo>
                    <a:pt x="88607" y="11087"/>
                  </a:moveTo>
                  <a:lnTo>
                    <a:pt x="88607" y="11087"/>
                  </a:lnTo>
                  <a:lnTo>
                    <a:pt x="33235" y="11087"/>
                  </a:lnTo>
                  <a:lnTo>
                    <a:pt x="33235" y="22161"/>
                  </a:lnTo>
                  <a:lnTo>
                    <a:pt x="33235" y="33235"/>
                  </a:lnTo>
                  <a:lnTo>
                    <a:pt x="44310" y="33235"/>
                  </a:lnTo>
                  <a:lnTo>
                    <a:pt x="44310" y="22161"/>
                  </a:lnTo>
                  <a:lnTo>
                    <a:pt x="55384" y="22161"/>
                  </a:lnTo>
                  <a:lnTo>
                    <a:pt x="66459" y="22161"/>
                  </a:lnTo>
                  <a:lnTo>
                    <a:pt x="77533" y="22161"/>
                  </a:lnTo>
                  <a:lnTo>
                    <a:pt x="77533" y="33235"/>
                  </a:lnTo>
                  <a:lnTo>
                    <a:pt x="88607" y="33235"/>
                  </a:lnTo>
                  <a:lnTo>
                    <a:pt x="88607" y="22161"/>
                  </a:lnTo>
                  <a:lnTo>
                    <a:pt x="88607" y="11087"/>
                  </a:lnTo>
                  <a:close/>
                </a:path>
                <a:path w="620395" h="33654">
                  <a:moveTo>
                    <a:pt x="121843" y="22161"/>
                  </a:moveTo>
                  <a:lnTo>
                    <a:pt x="110769" y="22161"/>
                  </a:lnTo>
                  <a:lnTo>
                    <a:pt x="110769" y="11087"/>
                  </a:lnTo>
                  <a:lnTo>
                    <a:pt x="99695" y="11087"/>
                  </a:lnTo>
                  <a:lnTo>
                    <a:pt x="88620" y="11087"/>
                  </a:lnTo>
                  <a:lnTo>
                    <a:pt x="88620" y="22161"/>
                  </a:lnTo>
                  <a:lnTo>
                    <a:pt x="88620" y="33235"/>
                  </a:lnTo>
                  <a:lnTo>
                    <a:pt x="99695" y="33235"/>
                  </a:lnTo>
                  <a:lnTo>
                    <a:pt x="110769" y="33235"/>
                  </a:lnTo>
                  <a:lnTo>
                    <a:pt x="121843" y="33235"/>
                  </a:lnTo>
                  <a:lnTo>
                    <a:pt x="121843" y="22161"/>
                  </a:lnTo>
                  <a:close/>
                </a:path>
                <a:path w="620395" h="33654">
                  <a:moveTo>
                    <a:pt x="132918" y="11087"/>
                  </a:moveTo>
                  <a:lnTo>
                    <a:pt x="121843" y="11087"/>
                  </a:lnTo>
                  <a:lnTo>
                    <a:pt x="121843" y="22161"/>
                  </a:lnTo>
                  <a:lnTo>
                    <a:pt x="132918" y="22161"/>
                  </a:lnTo>
                  <a:lnTo>
                    <a:pt x="132918" y="11087"/>
                  </a:lnTo>
                  <a:close/>
                </a:path>
                <a:path w="620395" h="33654">
                  <a:moveTo>
                    <a:pt x="143979" y="22161"/>
                  </a:moveTo>
                  <a:lnTo>
                    <a:pt x="132918" y="22161"/>
                  </a:lnTo>
                  <a:lnTo>
                    <a:pt x="132918" y="33235"/>
                  </a:lnTo>
                  <a:lnTo>
                    <a:pt x="143979" y="33235"/>
                  </a:lnTo>
                  <a:lnTo>
                    <a:pt x="143979" y="22161"/>
                  </a:lnTo>
                  <a:close/>
                </a:path>
                <a:path w="620395" h="33654">
                  <a:moveTo>
                    <a:pt x="155079" y="11087"/>
                  </a:moveTo>
                  <a:lnTo>
                    <a:pt x="144005" y="11087"/>
                  </a:lnTo>
                  <a:lnTo>
                    <a:pt x="144005" y="22161"/>
                  </a:lnTo>
                  <a:lnTo>
                    <a:pt x="155079" y="22161"/>
                  </a:lnTo>
                  <a:lnTo>
                    <a:pt x="155079" y="11087"/>
                  </a:lnTo>
                  <a:close/>
                </a:path>
                <a:path w="620395" h="33654">
                  <a:moveTo>
                    <a:pt x="177228" y="22161"/>
                  </a:moveTo>
                  <a:lnTo>
                    <a:pt x="166154" y="22161"/>
                  </a:lnTo>
                  <a:lnTo>
                    <a:pt x="155079" y="22161"/>
                  </a:lnTo>
                  <a:lnTo>
                    <a:pt x="155079" y="33235"/>
                  </a:lnTo>
                  <a:lnTo>
                    <a:pt x="166154" y="33235"/>
                  </a:lnTo>
                  <a:lnTo>
                    <a:pt x="177228" y="33235"/>
                  </a:lnTo>
                  <a:lnTo>
                    <a:pt x="177228" y="22161"/>
                  </a:lnTo>
                  <a:close/>
                </a:path>
                <a:path w="620395" h="33654">
                  <a:moveTo>
                    <a:pt x="199377" y="11087"/>
                  </a:moveTo>
                  <a:lnTo>
                    <a:pt x="188302" y="11087"/>
                  </a:lnTo>
                  <a:lnTo>
                    <a:pt x="177228" y="11087"/>
                  </a:lnTo>
                  <a:lnTo>
                    <a:pt x="177228" y="22161"/>
                  </a:lnTo>
                  <a:lnTo>
                    <a:pt x="188302" y="22161"/>
                  </a:lnTo>
                  <a:lnTo>
                    <a:pt x="188302" y="33235"/>
                  </a:lnTo>
                  <a:lnTo>
                    <a:pt x="199377" y="33235"/>
                  </a:lnTo>
                  <a:lnTo>
                    <a:pt x="199377" y="22161"/>
                  </a:lnTo>
                  <a:lnTo>
                    <a:pt x="199377" y="11087"/>
                  </a:lnTo>
                  <a:close/>
                </a:path>
                <a:path w="620395" h="33654">
                  <a:moveTo>
                    <a:pt x="210464" y="22161"/>
                  </a:moveTo>
                  <a:lnTo>
                    <a:pt x="199390" y="22161"/>
                  </a:lnTo>
                  <a:lnTo>
                    <a:pt x="199390" y="33235"/>
                  </a:lnTo>
                  <a:lnTo>
                    <a:pt x="210464" y="33235"/>
                  </a:lnTo>
                  <a:lnTo>
                    <a:pt x="210464" y="22161"/>
                  </a:lnTo>
                  <a:close/>
                </a:path>
                <a:path w="620395" h="33654">
                  <a:moveTo>
                    <a:pt x="232613" y="11087"/>
                  </a:moveTo>
                  <a:lnTo>
                    <a:pt x="221538" y="11087"/>
                  </a:lnTo>
                  <a:lnTo>
                    <a:pt x="210464" y="11087"/>
                  </a:lnTo>
                  <a:lnTo>
                    <a:pt x="210464" y="22161"/>
                  </a:lnTo>
                  <a:lnTo>
                    <a:pt x="221538" y="22161"/>
                  </a:lnTo>
                  <a:lnTo>
                    <a:pt x="221538" y="33235"/>
                  </a:lnTo>
                  <a:lnTo>
                    <a:pt x="232613" y="33235"/>
                  </a:lnTo>
                  <a:lnTo>
                    <a:pt x="232613" y="22161"/>
                  </a:lnTo>
                  <a:lnTo>
                    <a:pt x="232613" y="11087"/>
                  </a:lnTo>
                  <a:close/>
                </a:path>
                <a:path w="620395" h="33654">
                  <a:moveTo>
                    <a:pt x="265849" y="22161"/>
                  </a:moveTo>
                  <a:lnTo>
                    <a:pt x="254774" y="22161"/>
                  </a:lnTo>
                  <a:lnTo>
                    <a:pt x="254774" y="33235"/>
                  </a:lnTo>
                  <a:lnTo>
                    <a:pt x="265849" y="33235"/>
                  </a:lnTo>
                  <a:lnTo>
                    <a:pt x="265849" y="22161"/>
                  </a:lnTo>
                  <a:close/>
                </a:path>
                <a:path w="620395" h="33654">
                  <a:moveTo>
                    <a:pt x="310146" y="11087"/>
                  </a:moveTo>
                  <a:lnTo>
                    <a:pt x="299072" y="11087"/>
                  </a:lnTo>
                  <a:lnTo>
                    <a:pt x="287997" y="11087"/>
                  </a:lnTo>
                  <a:lnTo>
                    <a:pt x="276923" y="11087"/>
                  </a:lnTo>
                  <a:lnTo>
                    <a:pt x="265849" y="11087"/>
                  </a:lnTo>
                  <a:lnTo>
                    <a:pt x="265849" y="22161"/>
                  </a:lnTo>
                  <a:lnTo>
                    <a:pt x="276923" y="22161"/>
                  </a:lnTo>
                  <a:lnTo>
                    <a:pt x="276923" y="33235"/>
                  </a:lnTo>
                  <a:lnTo>
                    <a:pt x="287997" y="33235"/>
                  </a:lnTo>
                  <a:lnTo>
                    <a:pt x="287997" y="22161"/>
                  </a:lnTo>
                  <a:lnTo>
                    <a:pt x="299072" y="22161"/>
                  </a:lnTo>
                  <a:lnTo>
                    <a:pt x="299072" y="33235"/>
                  </a:lnTo>
                  <a:lnTo>
                    <a:pt x="310146" y="33235"/>
                  </a:lnTo>
                  <a:lnTo>
                    <a:pt x="310146" y="22161"/>
                  </a:lnTo>
                  <a:lnTo>
                    <a:pt x="310146" y="11087"/>
                  </a:lnTo>
                  <a:close/>
                </a:path>
                <a:path w="620395" h="33654">
                  <a:moveTo>
                    <a:pt x="332308" y="11087"/>
                  </a:moveTo>
                  <a:lnTo>
                    <a:pt x="321233" y="11087"/>
                  </a:lnTo>
                  <a:lnTo>
                    <a:pt x="310159" y="11087"/>
                  </a:lnTo>
                  <a:lnTo>
                    <a:pt x="310159" y="22161"/>
                  </a:lnTo>
                  <a:lnTo>
                    <a:pt x="310159" y="33235"/>
                  </a:lnTo>
                  <a:lnTo>
                    <a:pt x="321233" y="33235"/>
                  </a:lnTo>
                  <a:lnTo>
                    <a:pt x="332308" y="33235"/>
                  </a:lnTo>
                  <a:lnTo>
                    <a:pt x="332308" y="22161"/>
                  </a:lnTo>
                  <a:lnTo>
                    <a:pt x="332308" y="11087"/>
                  </a:lnTo>
                  <a:close/>
                </a:path>
                <a:path w="620395" h="33654">
                  <a:moveTo>
                    <a:pt x="332308" y="0"/>
                  </a:moveTo>
                  <a:lnTo>
                    <a:pt x="321233" y="0"/>
                  </a:lnTo>
                  <a:lnTo>
                    <a:pt x="321233" y="11074"/>
                  </a:lnTo>
                  <a:lnTo>
                    <a:pt x="332308" y="11074"/>
                  </a:lnTo>
                  <a:lnTo>
                    <a:pt x="332308" y="0"/>
                  </a:lnTo>
                  <a:close/>
                </a:path>
                <a:path w="620395" h="33654">
                  <a:moveTo>
                    <a:pt x="354457" y="22161"/>
                  </a:moveTo>
                  <a:lnTo>
                    <a:pt x="343382" y="22161"/>
                  </a:lnTo>
                  <a:lnTo>
                    <a:pt x="343382" y="33235"/>
                  </a:lnTo>
                  <a:lnTo>
                    <a:pt x="354457" y="33235"/>
                  </a:lnTo>
                  <a:lnTo>
                    <a:pt x="354457" y="22161"/>
                  </a:lnTo>
                  <a:close/>
                </a:path>
                <a:path w="620395" h="33654">
                  <a:moveTo>
                    <a:pt x="387692" y="11087"/>
                  </a:moveTo>
                  <a:lnTo>
                    <a:pt x="376618" y="11087"/>
                  </a:lnTo>
                  <a:lnTo>
                    <a:pt x="376618" y="22161"/>
                  </a:lnTo>
                  <a:lnTo>
                    <a:pt x="387692" y="22161"/>
                  </a:lnTo>
                  <a:lnTo>
                    <a:pt x="387692" y="11087"/>
                  </a:lnTo>
                  <a:close/>
                </a:path>
                <a:path w="620395" h="33654">
                  <a:moveTo>
                    <a:pt x="398767" y="0"/>
                  </a:moveTo>
                  <a:lnTo>
                    <a:pt x="387692" y="0"/>
                  </a:lnTo>
                  <a:lnTo>
                    <a:pt x="376618" y="0"/>
                  </a:lnTo>
                  <a:lnTo>
                    <a:pt x="365544" y="0"/>
                  </a:lnTo>
                  <a:lnTo>
                    <a:pt x="365544" y="11074"/>
                  </a:lnTo>
                  <a:lnTo>
                    <a:pt x="376618" y="11074"/>
                  </a:lnTo>
                  <a:lnTo>
                    <a:pt x="387692" y="11074"/>
                  </a:lnTo>
                  <a:lnTo>
                    <a:pt x="398767" y="11074"/>
                  </a:lnTo>
                  <a:lnTo>
                    <a:pt x="398767" y="0"/>
                  </a:lnTo>
                  <a:close/>
                </a:path>
                <a:path w="620395" h="33654">
                  <a:moveTo>
                    <a:pt x="420916" y="11087"/>
                  </a:moveTo>
                  <a:lnTo>
                    <a:pt x="409841" y="11087"/>
                  </a:lnTo>
                  <a:lnTo>
                    <a:pt x="409841" y="22161"/>
                  </a:lnTo>
                  <a:lnTo>
                    <a:pt x="420916" y="22161"/>
                  </a:lnTo>
                  <a:lnTo>
                    <a:pt x="420916" y="11087"/>
                  </a:lnTo>
                  <a:close/>
                </a:path>
                <a:path w="620395" h="33654">
                  <a:moveTo>
                    <a:pt x="454152" y="0"/>
                  </a:moveTo>
                  <a:lnTo>
                    <a:pt x="443077" y="0"/>
                  </a:lnTo>
                  <a:lnTo>
                    <a:pt x="432003" y="0"/>
                  </a:lnTo>
                  <a:lnTo>
                    <a:pt x="432003" y="11074"/>
                  </a:lnTo>
                  <a:lnTo>
                    <a:pt x="443077" y="11074"/>
                  </a:lnTo>
                  <a:lnTo>
                    <a:pt x="454152" y="11074"/>
                  </a:lnTo>
                  <a:lnTo>
                    <a:pt x="454152" y="0"/>
                  </a:lnTo>
                  <a:close/>
                </a:path>
                <a:path w="620395" h="33654">
                  <a:moveTo>
                    <a:pt x="476300" y="11087"/>
                  </a:moveTo>
                  <a:lnTo>
                    <a:pt x="465226" y="11087"/>
                  </a:lnTo>
                  <a:lnTo>
                    <a:pt x="454152" y="11087"/>
                  </a:lnTo>
                  <a:lnTo>
                    <a:pt x="443077" y="11087"/>
                  </a:lnTo>
                  <a:lnTo>
                    <a:pt x="432003" y="11087"/>
                  </a:lnTo>
                  <a:lnTo>
                    <a:pt x="432003" y="22161"/>
                  </a:lnTo>
                  <a:lnTo>
                    <a:pt x="443077" y="22161"/>
                  </a:lnTo>
                  <a:lnTo>
                    <a:pt x="454152" y="22161"/>
                  </a:lnTo>
                  <a:lnTo>
                    <a:pt x="465226" y="22161"/>
                  </a:lnTo>
                  <a:lnTo>
                    <a:pt x="476300" y="22161"/>
                  </a:lnTo>
                  <a:lnTo>
                    <a:pt x="476300" y="11087"/>
                  </a:lnTo>
                  <a:close/>
                </a:path>
                <a:path w="620395" h="33654">
                  <a:moveTo>
                    <a:pt x="509536" y="0"/>
                  </a:moveTo>
                  <a:lnTo>
                    <a:pt x="498462" y="0"/>
                  </a:lnTo>
                  <a:lnTo>
                    <a:pt x="487387" y="0"/>
                  </a:lnTo>
                  <a:lnTo>
                    <a:pt x="487387" y="11074"/>
                  </a:lnTo>
                  <a:lnTo>
                    <a:pt x="498462" y="11074"/>
                  </a:lnTo>
                  <a:lnTo>
                    <a:pt x="509536" y="11074"/>
                  </a:lnTo>
                  <a:lnTo>
                    <a:pt x="509536" y="0"/>
                  </a:lnTo>
                  <a:close/>
                </a:path>
                <a:path w="620395" h="33654">
                  <a:moveTo>
                    <a:pt x="531685" y="11087"/>
                  </a:moveTo>
                  <a:lnTo>
                    <a:pt x="520611" y="11087"/>
                  </a:lnTo>
                  <a:lnTo>
                    <a:pt x="509536" y="11087"/>
                  </a:lnTo>
                  <a:lnTo>
                    <a:pt x="498462" y="11087"/>
                  </a:lnTo>
                  <a:lnTo>
                    <a:pt x="487387" y="11087"/>
                  </a:lnTo>
                  <a:lnTo>
                    <a:pt x="487387" y="22161"/>
                  </a:lnTo>
                  <a:lnTo>
                    <a:pt x="498462" y="22161"/>
                  </a:lnTo>
                  <a:lnTo>
                    <a:pt x="509536" y="22161"/>
                  </a:lnTo>
                  <a:lnTo>
                    <a:pt x="520611" y="22161"/>
                  </a:lnTo>
                  <a:lnTo>
                    <a:pt x="531685" y="22161"/>
                  </a:lnTo>
                  <a:lnTo>
                    <a:pt x="531685" y="11087"/>
                  </a:lnTo>
                  <a:close/>
                </a:path>
                <a:path w="620395" h="33654">
                  <a:moveTo>
                    <a:pt x="531685" y="0"/>
                  </a:moveTo>
                  <a:lnTo>
                    <a:pt x="520611" y="0"/>
                  </a:lnTo>
                  <a:lnTo>
                    <a:pt x="520611" y="11074"/>
                  </a:lnTo>
                  <a:lnTo>
                    <a:pt x="531685" y="11074"/>
                  </a:lnTo>
                  <a:lnTo>
                    <a:pt x="531685" y="0"/>
                  </a:lnTo>
                  <a:close/>
                </a:path>
                <a:path w="620395" h="33654">
                  <a:moveTo>
                    <a:pt x="587070" y="11087"/>
                  </a:moveTo>
                  <a:lnTo>
                    <a:pt x="587070" y="11087"/>
                  </a:lnTo>
                  <a:lnTo>
                    <a:pt x="531698" y="11087"/>
                  </a:lnTo>
                  <a:lnTo>
                    <a:pt x="531698" y="22161"/>
                  </a:lnTo>
                  <a:lnTo>
                    <a:pt x="587070" y="22161"/>
                  </a:lnTo>
                  <a:lnTo>
                    <a:pt x="587070" y="11087"/>
                  </a:lnTo>
                  <a:close/>
                </a:path>
                <a:path w="620395" h="33654">
                  <a:moveTo>
                    <a:pt x="587070" y="0"/>
                  </a:moveTo>
                  <a:lnTo>
                    <a:pt x="575995" y="0"/>
                  </a:lnTo>
                  <a:lnTo>
                    <a:pt x="564921" y="0"/>
                  </a:lnTo>
                  <a:lnTo>
                    <a:pt x="564921" y="11074"/>
                  </a:lnTo>
                  <a:lnTo>
                    <a:pt x="575995" y="11074"/>
                  </a:lnTo>
                  <a:lnTo>
                    <a:pt x="587070" y="11074"/>
                  </a:lnTo>
                  <a:lnTo>
                    <a:pt x="587070" y="0"/>
                  </a:lnTo>
                  <a:close/>
                </a:path>
                <a:path w="620395" h="33654">
                  <a:moveTo>
                    <a:pt x="609231" y="11087"/>
                  </a:moveTo>
                  <a:lnTo>
                    <a:pt x="598157" y="11087"/>
                  </a:lnTo>
                  <a:lnTo>
                    <a:pt x="587082" y="11087"/>
                  </a:lnTo>
                  <a:lnTo>
                    <a:pt x="587082" y="22161"/>
                  </a:lnTo>
                  <a:lnTo>
                    <a:pt x="598157" y="22161"/>
                  </a:lnTo>
                  <a:lnTo>
                    <a:pt x="609231" y="22161"/>
                  </a:lnTo>
                  <a:lnTo>
                    <a:pt x="609231" y="11087"/>
                  </a:lnTo>
                  <a:close/>
                </a:path>
                <a:path w="620395" h="33654">
                  <a:moveTo>
                    <a:pt x="620306" y="0"/>
                  </a:moveTo>
                  <a:lnTo>
                    <a:pt x="609231" y="0"/>
                  </a:lnTo>
                  <a:lnTo>
                    <a:pt x="598157" y="0"/>
                  </a:lnTo>
                  <a:lnTo>
                    <a:pt x="587082" y="0"/>
                  </a:lnTo>
                  <a:lnTo>
                    <a:pt x="587082" y="11074"/>
                  </a:lnTo>
                  <a:lnTo>
                    <a:pt x="598157" y="11074"/>
                  </a:lnTo>
                  <a:lnTo>
                    <a:pt x="609231" y="11074"/>
                  </a:lnTo>
                  <a:lnTo>
                    <a:pt x="620306" y="11074"/>
                  </a:lnTo>
                  <a:lnTo>
                    <a:pt x="62030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91935" y="4464113"/>
              <a:ext cx="631825" cy="44450"/>
            </a:xfrm>
            <a:custGeom>
              <a:avLst/>
              <a:gdLst/>
              <a:ahLst/>
              <a:cxnLst/>
              <a:rect l="l" t="t" r="r" b="b"/>
              <a:pathLst>
                <a:path w="631825" h="44450">
                  <a:moveTo>
                    <a:pt x="11074" y="22161"/>
                  </a:moveTo>
                  <a:lnTo>
                    <a:pt x="0" y="22161"/>
                  </a:lnTo>
                  <a:lnTo>
                    <a:pt x="0" y="33235"/>
                  </a:lnTo>
                  <a:lnTo>
                    <a:pt x="11074" y="33235"/>
                  </a:lnTo>
                  <a:lnTo>
                    <a:pt x="11074" y="22161"/>
                  </a:lnTo>
                  <a:close/>
                </a:path>
                <a:path w="631825" h="44450">
                  <a:moveTo>
                    <a:pt x="33223" y="33223"/>
                  </a:moveTo>
                  <a:lnTo>
                    <a:pt x="22148" y="33223"/>
                  </a:lnTo>
                  <a:lnTo>
                    <a:pt x="22148" y="44297"/>
                  </a:lnTo>
                  <a:lnTo>
                    <a:pt x="33223" y="44297"/>
                  </a:lnTo>
                  <a:lnTo>
                    <a:pt x="33223" y="33223"/>
                  </a:lnTo>
                  <a:close/>
                </a:path>
                <a:path w="631825" h="44450">
                  <a:moveTo>
                    <a:pt x="44297" y="11074"/>
                  </a:moveTo>
                  <a:lnTo>
                    <a:pt x="33223" y="11074"/>
                  </a:lnTo>
                  <a:lnTo>
                    <a:pt x="22148" y="11074"/>
                  </a:lnTo>
                  <a:lnTo>
                    <a:pt x="22148" y="22161"/>
                  </a:lnTo>
                  <a:lnTo>
                    <a:pt x="33223" y="22161"/>
                  </a:lnTo>
                  <a:lnTo>
                    <a:pt x="44297" y="22161"/>
                  </a:lnTo>
                  <a:lnTo>
                    <a:pt x="44297" y="11074"/>
                  </a:lnTo>
                  <a:close/>
                </a:path>
                <a:path w="631825" h="44450">
                  <a:moveTo>
                    <a:pt x="99682" y="11074"/>
                  </a:moveTo>
                  <a:lnTo>
                    <a:pt x="88607" y="11074"/>
                  </a:lnTo>
                  <a:lnTo>
                    <a:pt x="77533" y="11074"/>
                  </a:lnTo>
                  <a:lnTo>
                    <a:pt x="66459" y="11074"/>
                  </a:lnTo>
                  <a:lnTo>
                    <a:pt x="66459" y="22161"/>
                  </a:lnTo>
                  <a:lnTo>
                    <a:pt x="77533" y="22161"/>
                  </a:lnTo>
                  <a:lnTo>
                    <a:pt x="77533" y="33223"/>
                  </a:lnTo>
                  <a:lnTo>
                    <a:pt x="66459" y="33223"/>
                  </a:lnTo>
                  <a:lnTo>
                    <a:pt x="66459" y="22161"/>
                  </a:lnTo>
                  <a:lnTo>
                    <a:pt x="55384" y="22161"/>
                  </a:lnTo>
                  <a:lnTo>
                    <a:pt x="55384" y="33235"/>
                  </a:lnTo>
                  <a:lnTo>
                    <a:pt x="66459" y="33235"/>
                  </a:lnTo>
                  <a:lnTo>
                    <a:pt x="66459" y="44297"/>
                  </a:lnTo>
                  <a:lnTo>
                    <a:pt x="77533" y="44297"/>
                  </a:lnTo>
                  <a:lnTo>
                    <a:pt x="77533" y="33235"/>
                  </a:lnTo>
                  <a:lnTo>
                    <a:pt x="88607" y="33235"/>
                  </a:lnTo>
                  <a:lnTo>
                    <a:pt x="99682" y="33235"/>
                  </a:lnTo>
                  <a:lnTo>
                    <a:pt x="99682" y="22161"/>
                  </a:lnTo>
                  <a:lnTo>
                    <a:pt x="99682" y="11074"/>
                  </a:lnTo>
                  <a:close/>
                </a:path>
                <a:path w="631825" h="44450">
                  <a:moveTo>
                    <a:pt x="121843" y="11074"/>
                  </a:moveTo>
                  <a:lnTo>
                    <a:pt x="110769" y="11074"/>
                  </a:lnTo>
                  <a:lnTo>
                    <a:pt x="99695" y="11074"/>
                  </a:lnTo>
                  <a:lnTo>
                    <a:pt x="99695" y="22161"/>
                  </a:lnTo>
                  <a:lnTo>
                    <a:pt x="110769" y="22161"/>
                  </a:lnTo>
                  <a:lnTo>
                    <a:pt x="121843" y="22161"/>
                  </a:lnTo>
                  <a:lnTo>
                    <a:pt x="121843" y="11074"/>
                  </a:lnTo>
                  <a:close/>
                </a:path>
                <a:path w="631825" h="44450">
                  <a:moveTo>
                    <a:pt x="155054" y="11074"/>
                  </a:moveTo>
                  <a:lnTo>
                    <a:pt x="143992" y="11074"/>
                  </a:lnTo>
                  <a:lnTo>
                    <a:pt x="132918" y="11074"/>
                  </a:lnTo>
                  <a:lnTo>
                    <a:pt x="132918" y="22161"/>
                  </a:lnTo>
                  <a:lnTo>
                    <a:pt x="143992" y="22161"/>
                  </a:lnTo>
                  <a:lnTo>
                    <a:pt x="143992" y="33223"/>
                  </a:lnTo>
                  <a:lnTo>
                    <a:pt x="132918" y="33223"/>
                  </a:lnTo>
                  <a:lnTo>
                    <a:pt x="132918" y="22161"/>
                  </a:lnTo>
                  <a:lnTo>
                    <a:pt x="121843" y="22161"/>
                  </a:lnTo>
                  <a:lnTo>
                    <a:pt x="121843" y="33235"/>
                  </a:lnTo>
                  <a:lnTo>
                    <a:pt x="132918" y="33235"/>
                  </a:lnTo>
                  <a:lnTo>
                    <a:pt x="132918" y="44297"/>
                  </a:lnTo>
                  <a:lnTo>
                    <a:pt x="143992" y="44297"/>
                  </a:lnTo>
                  <a:lnTo>
                    <a:pt x="155054" y="44297"/>
                  </a:lnTo>
                  <a:lnTo>
                    <a:pt x="155054" y="33235"/>
                  </a:lnTo>
                  <a:lnTo>
                    <a:pt x="155054" y="22161"/>
                  </a:lnTo>
                  <a:lnTo>
                    <a:pt x="155054" y="11074"/>
                  </a:lnTo>
                  <a:close/>
                </a:path>
                <a:path w="631825" h="44450">
                  <a:moveTo>
                    <a:pt x="166154" y="22161"/>
                  </a:moveTo>
                  <a:lnTo>
                    <a:pt x="155079" y="22161"/>
                  </a:lnTo>
                  <a:lnTo>
                    <a:pt x="155079" y="33223"/>
                  </a:lnTo>
                  <a:lnTo>
                    <a:pt x="155079" y="44297"/>
                  </a:lnTo>
                  <a:lnTo>
                    <a:pt x="166154" y="44297"/>
                  </a:lnTo>
                  <a:lnTo>
                    <a:pt x="166154" y="33235"/>
                  </a:lnTo>
                  <a:lnTo>
                    <a:pt x="166154" y="22161"/>
                  </a:lnTo>
                  <a:close/>
                </a:path>
                <a:path w="631825" h="44450">
                  <a:moveTo>
                    <a:pt x="188302" y="11074"/>
                  </a:moveTo>
                  <a:lnTo>
                    <a:pt x="177228" y="11074"/>
                  </a:lnTo>
                  <a:lnTo>
                    <a:pt x="166154" y="11074"/>
                  </a:lnTo>
                  <a:lnTo>
                    <a:pt x="166154" y="22161"/>
                  </a:lnTo>
                  <a:lnTo>
                    <a:pt x="177228" y="22161"/>
                  </a:lnTo>
                  <a:lnTo>
                    <a:pt x="188302" y="22161"/>
                  </a:lnTo>
                  <a:lnTo>
                    <a:pt x="188302" y="11074"/>
                  </a:lnTo>
                  <a:close/>
                </a:path>
                <a:path w="631825" h="44450">
                  <a:moveTo>
                    <a:pt x="210451" y="22161"/>
                  </a:moveTo>
                  <a:lnTo>
                    <a:pt x="199377" y="22161"/>
                  </a:lnTo>
                  <a:lnTo>
                    <a:pt x="188302" y="22161"/>
                  </a:lnTo>
                  <a:lnTo>
                    <a:pt x="188302" y="33223"/>
                  </a:lnTo>
                  <a:lnTo>
                    <a:pt x="177228" y="33223"/>
                  </a:lnTo>
                  <a:lnTo>
                    <a:pt x="177228" y="44297"/>
                  </a:lnTo>
                  <a:lnTo>
                    <a:pt x="188302" y="44297"/>
                  </a:lnTo>
                  <a:lnTo>
                    <a:pt x="199377" y="44297"/>
                  </a:lnTo>
                  <a:lnTo>
                    <a:pt x="210451" y="44297"/>
                  </a:lnTo>
                  <a:lnTo>
                    <a:pt x="210451" y="33235"/>
                  </a:lnTo>
                  <a:lnTo>
                    <a:pt x="210451" y="22161"/>
                  </a:lnTo>
                  <a:close/>
                </a:path>
                <a:path w="631825" h="44450">
                  <a:moveTo>
                    <a:pt x="221538" y="11074"/>
                  </a:moveTo>
                  <a:lnTo>
                    <a:pt x="210464" y="11074"/>
                  </a:lnTo>
                  <a:lnTo>
                    <a:pt x="210464" y="22161"/>
                  </a:lnTo>
                  <a:lnTo>
                    <a:pt x="221538" y="22161"/>
                  </a:lnTo>
                  <a:lnTo>
                    <a:pt x="221538" y="11074"/>
                  </a:lnTo>
                  <a:close/>
                </a:path>
                <a:path w="631825" h="44450">
                  <a:moveTo>
                    <a:pt x="254762" y="22161"/>
                  </a:moveTo>
                  <a:lnTo>
                    <a:pt x="243687" y="22161"/>
                  </a:lnTo>
                  <a:lnTo>
                    <a:pt x="232613" y="22161"/>
                  </a:lnTo>
                  <a:lnTo>
                    <a:pt x="221538" y="22161"/>
                  </a:lnTo>
                  <a:lnTo>
                    <a:pt x="221538" y="33235"/>
                  </a:lnTo>
                  <a:lnTo>
                    <a:pt x="232613" y="33235"/>
                  </a:lnTo>
                  <a:lnTo>
                    <a:pt x="243687" y="33235"/>
                  </a:lnTo>
                  <a:lnTo>
                    <a:pt x="254762" y="33235"/>
                  </a:lnTo>
                  <a:lnTo>
                    <a:pt x="254762" y="22161"/>
                  </a:lnTo>
                  <a:close/>
                </a:path>
                <a:path w="631825" h="44450">
                  <a:moveTo>
                    <a:pt x="265836" y="11074"/>
                  </a:moveTo>
                  <a:lnTo>
                    <a:pt x="254762" y="11074"/>
                  </a:lnTo>
                  <a:lnTo>
                    <a:pt x="254762" y="22161"/>
                  </a:lnTo>
                  <a:lnTo>
                    <a:pt x="265836" y="22161"/>
                  </a:lnTo>
                  <a:lnTo>
                    <a:pt x="265836" y="11074"/>
                  </a:lnTo>
                  <a:close/>
                </a:path>
                <a:path w="631825" h="44450">
                  <a:moveTo>
                    <a:pt x="276923" y="22161"/>
                  </a:moveTo>
                  <a:lnTo>
                    <a:pt x="265849" y="22161"/>
                  </a:lnTo>
                  <a:lnTo>
                    <a:pt x="265849" y="33235"/>
                  </a:lnTo>
                  <a:lnTo>
                    <a:pt x="276923" y="33235"/>
                  </a:lnTo>
                  <a:lnTo>
                    <a:pt x="276923" y="22161"/>
                  </a:lnTo>
                  <a:close/>
                </a:path>
                <a:path w="631825" h="44450">
                  <a:moveTo>
                    <a:pt x="299072" y="11074"/>
                  </a:moveTo>
                  <a:lnTo>
                    <a:pt x="287997" y="11074"/>
                  </a:lnTo>
                  <a:lnTo>
                    <a:pt x="287997" y="22161"/>
                  </a:lnTo>
                  <a:lnTo>
                    <a:pt x="299072" y="22161"/>
                  </a:lnTo>
                  <a:lnTo>
                    <a:pt x="299072" y="11074"/>
                  </a:lnTo>
                  <a:close/>
                </a:path>
                <a:path w="631825" h="44450">
                  <a:moveTo>
                    <a:pt x="354457" y="22161"/>
                  </a:moveTo>
                  <a:lnTo>
                    <a:pt x="343382" y="22161"/>
                  </a:lnTo>
                  <a:lnTo>
                    <a:pt x="332308" y="22161"/>
                  </a:lnTo>
                  <a:lnTo>
                    <a:pt x="332308" y="11074"/>
                  </a:lnTo>
                  <a:lnTo>
                    <a:pt x="321233" y="11074"/>
                  </a:lnTo>
                  <a:lnTo>
                    <a:pt x="321233" y="22161"/>
                  </a:lnTo>
                  <a:lnTo>
                    <a:pt x="321233" y="33235"/>
                  </a:lnTo>
                  <a:lnTo>
                    <a:pt x="332308" y="33235"/>
                  </a:lnTo>
                  <a:lnTo>
                    <a:pt x="343382" y="33235"/>
                  </a:lnTo>
                  <a:lnTo>
                    <a:pt x="354457" y="33235"/>
                  </a:lnTo>
                  <a:lnTo>
                    <a:pt x="354457" y="22161"/>
                  </a:lnTo>
                  <a:close/>
                </a:path>
                <a:path w="631825" h="44450">
                  <a:moveTo>
                    <a:pt x="376605" y="0"/>
                  </a:moveTo>
                  <a:lnTo>
                    <a:pt x="365531" y="0"/>
                  </a:lnTo>
                  <a:lnTo>
                    <a:pt x="354457" y="0"/>
                  </a:lnTo>
                  <a:lnTo>
                    <a:pt x="354457" y="11074"/>
                  </a:lnTo>
                  <a:lnTo>
                    <a:pt x="365531" y="11074"/>
                  </a:lnTo>
                  <a:lnTo>
                    <a:pt x="365531" y="22161"/>
                  </a:lnTo>
                  <a:lnTo>
                    <a:pt x="376605" y="22161"/>
                  </a:lnTo>
                  <a:lnTo>
                    <a:pt x="376605" y="11074"/>
                  </a:lnTo>
                  <a:lnTo>
                    <a:pt x="376605" y="0"/>
                  </a:lnTo>
                  <a:close/>
                </a:path>
                <a:path w="631825" h="44450">
                  <a:moveTo>
                    <a:pt x="409841" y="11074"/>
                  </a:moveTo>
                  <a:lnTo>
                    <a:pt x="398767" y="11074"/>
                  </a:lnTo>
                  <a:lnTo>
                    <a:pt x="398767" y="0"/>
                  </a:lnTo>
                  <a:lnTo>
                    <a:pt x="387692" y="0"/>
                  </a:lnTo>
                  <a:lnTo>
                    <a:pt x="376618" y="0"/>
                  </a:lnTo>
                  <a:lnTo>
                    <a:pt x="376618" y="11074"/>
                  </a:lnTo>
                  <a:lnTo>
                    <a:pt x="387692" y="11074"/>
                  </a:lnTo>
                  <a:lnTo>
                    <a:pt x="387692" y="22161"/>
                  </a:lnTo>
                  <a:lnTo>
                    <a:pt x="398767" y="22161"/>
                  </a:lnTo>
                  <a:lnTo>
                    <a:pt x="409841" y="22161"/>
                  </a:lnTo>
                  <a:lnTo>
                    <a:pt x="409841" y="11074"/>
                  </a:lnTo>
                  <a:close/>
                </a:path>
                <a:path w="631825" h="44450">
                  <a:moveTo>
                    <a:pt x="420916" y="22161"/>
                  </a:moveTo>
                  <a:lnTo>
                    <a:pt x="409841" y="22161"/>
                  </a:lnTo>
                  <a:lnTo>
                    <a:pt x="409841" y="33235"/>
                  </a:lnTo>
                  <a:lnTo>
                    <a:pt x="420916" y="33235"/>
                  </a:lnTo>
                  <a:lnTo>
                    <a:pt x="420916" y="22161"/>
                  </a:lnTo>
                  <a:close/>
                </a:path>
                <a:path w="631825" h="44450">
                  <a:moveTo>
                    <a:pt x="431990" y="0"/>
                  </a:moveTo>
                  <a:lnTo>
                    <a:pt x="420916" y="0"/>
                  </a:lnTo>
                  <a:lnTo>
                    <a:pt x="409841" y="0"/>
                  </a:lnTo>
                  <a:lnTo>
                    <a:pt x="409841" y="11074"/>
                  </a:lnTo>
                  <a:lnTo>
                    <a:pt x="420916" y="11074"/>
                  </a:lnTo>
                  <a:lnTo>
                    <a:pt x="431990" y="11074"/>
                  </a:lnTo>
                  <a:lnTo>
                    <a:pt x="431990" y="0"/>
                  </a:lnTo>
                  <a:close/>
                </a:path>
                <a:path w="631825" h="44450">
                  <a:moveTo>
                    <a:pt x="465226" y="22161"/>
                  </a:moveTo>
                  <a:lnTo>
                    <a:pt x="454152" y="22161"/>
                  </a:lnTo>
                  <a:lnTo>
                    <a:pt x="454152" y="11074"/>
                  </a:lnTo>
                  <a:lnTo>
                    <a:pt x="454152" y="0"/>
                  </a:lnTo>
                  <a:lnTo>
                    <a:pt x="443077" y="0"/>
                  </a:lnTo>
                  <a:lnTo>
                    <a:pt x="443077" y="11074"/>
                  </a:lnTo>
                  <a:lnTo>
                    <a:pt x="432003" y="11074"/>
                  </a:lnTo>
                  <a:lnTo>
                    <a:pt x="432003" y="22161"/>
                  </a:lnTo>
                  <a:lnTo>
                    <a:pt x="432003" y="33235"/>
                  </a:lnTo>
                  <a:lnTo>
                    <a:pt x="443077" y="33235"/>
                  </a:lnTo>
                  <a:lnTo>
                    <a:pt x="454152" y="33235"/>
                  </a:lnTo>
                  <a:lnTo>
                    <a:pt x="465226" y="33235"/>
                  </a:lnTo>
                  <a:lnTo>
                    <a:pt x="465226" y="22161"/>
                  </a:lnTo>
                  <a:close/>
                </a:path>
                <a:path w="631825" h="44450">
                  <a:moveTo>
                    <a:pt x="476300" y="0"/>
                  </a:moveTo>
                  <a:lnTo>
                    <a:pt x="465226" y="0"/>
                  </a:lnTo>
                  <a:lnTo>
                    <a:pt x="465226" y="11074"/>
                  </a:lnTo>
                  <a:lnTo>
                    <a:pt x="465226" y="22161"/>
                  </a:lnTo>
                  <a:lnTo>
                    <a:pt x="476300" y="22161"/>
                  </a:lnTo>
                  <a:lnTo>
                    <a:pt x="476300" y="11074"/>
                  </a:lnTo>
                  <a:lnTo>
                    <a:pt x="476300" y="0"/>
                  </a:lnTo>
                  <a:close/>
                </a:path>
                <a:path w="631825" h="44450">
                  <a:moveTo>
                    <a:pt x="487375" y="22161"/>
                  </a:moveTo>
                  <a:lnTo>
                    <a:pt x="476300" y="22161"/>
                  </a:lnTo>
                  <a:lnTo>
                    <a:pt x="476300" y="33235"/>
                  </a:lnTo>
                  <a:lnTo>
                    <a:pt x="487375" y="33235"/>
                  </a:lnTo>
                  <a:lnTo>
                    <a:pt x="487375" y="22161"/>
                  </a:lnTo>
                  <a:close/>
                </a:path>
                <a:path w="631825" h="44450">
                  <a:moveTo>
                    <a:pt x="520611" y="0"/>
                  </a:moveTo>
                  <a:lnTo>
                    <a:pt x="509536" y="0"/>
                  </a:lnTo>
                  <a:lnTo>
                    <a:pt x="498462" y="0"/>
                  </a:lnTo>
                  <a:lnTo>
                    <a:pt x="498462" y="11074"/>
                  </a:lnTo>
                  <a:lnTo>
                    <a:pt x="498462" y="22161"/>
                  </a:lnTo>
                  <a:lnTo>
                    <a:pt x="509536" y="22161"/>
                  </a:lnTo>
                  <a:lnTo>
                    <a:pt x="509536" y="11074"/>
                  </a:lnTo>
                  <a:lnTo>
                    <a:pt x="520611" y="11074"/>
                  </a:lnTo>
                  <a:lnTo>
                    <a:pt x="520611" y="0"/>
                  </a:lnTo>
                  <a:close/>
                </a:path>
                <a:path w="631825" h="44450">
                  <a:moveTo>
                    <a:pt x="542759" y="11074"/>
                  </a:moveTo>
                  <a:lnTo>
                    <a:pt x="531685" y="11074"/>
                  </a:lnTo>
                  <a:lnTo>
                    <a:pt x="531685" y="22161"/>
                  </a:lnTo>
                  <a:lnTo>
                    <a:pt x="520611" y="22161"/>
                  </a:lnTo>
                  <a:lnTo>
                    <a:pt x="520611" y="33235"/>
                  </a:lnTo>
                  <a:lnTo>
                    <a:pt x="531685" y="33235"/>
                  </a:lnTo>
                  <a:lnTo>
                    <a:pt x="542759" y="33235"/>
                  </a:lnTo>
                  <a:lnTo>
                    <a:pt x="542759" y="22161"/>
                  </a:lnTo>
                  <a:lnTo>
                    <a:pt x="542759" y="11074"/>
                  </a:lnTo>
                  <a:close/>
                </a:path>
                <a:path w="631825" h="44450">
                  <a:moveTo>
                    <a:pt x="553847" y="0"/>
                  </a:moveTo>
                  <a:lnTo>
                    <a:pt x="542772" y="0"/>
                  </a:lnTo>
                  <a:lnTo>
                    <a:pt x="542772" y="11074"/>
                  </a:lnTo>
                  <a:lnTo>
                    <a:pt x="553847" y="11074"/>
                  </a:lnTo>
                  <a:lnTo>
                    <a:pt x="553847" y="0"/>
                  </a:lnTo>
                  <a:close/>
                </a:path>
                <a:path w="631825" h="44450">
                  <a:moveTo>
                    <a:pt x="598144" y="11074"/>
                  </a:moveTo>
                  <a:lnTo>
                    <a:pt x="587070" y="11074"/>
                  </a:lnTo>
                  <a:lnTo>
                    <a:pt x="587070" y="22161"/>
                  </a:lnTo>
                  <a:lnTo>
                    <a:pt x="587070" y="33235"/>
                  </a:lnTo>
                  <a:lnTo>
                    <a:pt x="598144" y="33235"/>
                  </a:lnTo>
                  <a:lnTo>
                    <a:pt x="598144" y="22161"/>
                  </a:lnTo>
                  <a:lnTo>
                    <a:pt x="598144" y="11074"/>
                  </a:lnTo>
                  <a:close/>
                </a:path>
                <a:path w="631825" h="44450">
                  <a:moveTo>
                    <a:pt x="631380" y="22161"/>
                  </a:moveTo>
                  <a:lnTo>
                    <a:pt x="620306" y="22161"/>
                  </a:lnTo>
                  <a:lnTo>
                    <a:pt x="620306" y="11074"/>
                  </a:lnTo>
                  <a:lnTo>
                    <a:pt x="609231" y="11074"/>
                  </a:lnTo>
                  <a:lnTo>
                    <a:pt x="609231" y="22161"/>
                  </a:lnTo>
                  <a:lnTo>
                    <a:pt x="609231" y="33235"/>
                  </a:lnTo>
                  <a:lnTo>
                    <a:pt x="620306" y="33235"/>
                  </a:lnTo>
                  <a:lnTo>
                    <a:pt x="631380" y="33235"/>
                  </a:lnTo>
                  <a:lnTo>
                    <a:pt x="631380" y="22161"/>
                  </a:lnTo>
                  <a:close/>
                </a:path>
                <a:path w="631825" h="44450">
                  <a:moveTo>
                    <a:pt x="631380" y="0"/>
                  </a:moveTo>
                  <a:lnTo>
                    <a:pt x="620306" y="0"/>
                  </a:lnTo>
                  <a:lnTo>
                    <a:pt x="620306" y="11074"/>
                  </a:lnTo>
                  <a:lnTo>
                    <a:pt x="631380" y="11074"/>
                  </a:lnTo>
                  <a:lnTo>
                    <a:pt x="6313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91935" y="4497336"/>
              <a:ext cx="620395" cy="33655"/>
            </a:xfrm>
            <a:custGeom>
              <a:avLst/>
              <a:gdLst/>
              <a:ahLst/>
              <a:cxnLst/>
              <a:rect l="l" t="t" r="r" b="b"/>
              <a:pathLst>
                <a:path w="620395" h="33654">
                  <a:moveTo>
                    <a:pt x="22148" y="22161"/>
                  </a:moveTo>
                  <a:lnTo>
                    <a:pt x="11074" y="22161"/>
                  </a:lnTo>
                  <a:lnTo>
                    <a:pt x="11074" y="11099"/>
                  </a:lnTo>
                  <a:lnTo>
                    <a:pt x="0" y="11099"/>
                  </a:lnTo>
                  <a:lnTo>
                    <a:pt x="0" y="22161"/>
                  </a:lnTo>
                  <a:lnTo>
                    <a:pt x="0" y="33235"/>
                  </a:lnTo>
                  <a:lnTo>
                    <a:pt x="11074" y="33235"/>
                  </a:lnTo>
                  <a:lnTo>
                    <a:pt x="22148" y="33235"/>
                  </a:lnTo>
                  <a:lnTo>
                    <a:pt x="22148" y="22161"/>
                  </a:lnTo>
                  <a:close/>
                </a:path>
                <a:path w="620395" h="33654">
                  <a:moveTo>
                    <a:pt x="44297" y="22161"/>
                  </a:moveTo>
                  <a:lnTo>
                    <a:pt x="33223" y="22161"/>
                  </a:lnTo>
                  <a:lnTo>
                    <a:pt x="33223" y="33235"/>
                  </a:lnTo>
                  <a:lnTo>
                    <a:pt x="44297" y="33235"/>
                  </a:lnTo>
                  <a:lnTo>
                    <a:pt x="44297" y="22161"/>
                  </a:lnTo>
                  <a:close/>
                </a:path>
                <a:path w="620395" h="33654">
                  <a:moveTo>
                    <a:pt x="55384" y="11099"/>
                  </a:moveTo>
                  <a:lnTo>
                    <a:pt x="44310" y="11099"/>
                  </a:lnTo>
                  <a:lnTo>
                    <a:pt x="44310" y="22174"/>
                  </a:lnTo>
                  <a:lnTo>
                    <a:pt x="55384" y="22174"/>
                  </a:lnTo>
                  <a:lnTo>
                    <a:pt x="55384" y="11099"/>
                  </a:lnTo>
                  <a:close/>
                </a:path>
                <a:path w="620395" h="33654">
                  <a:moveTo>
                    <a:pt x="99682" y="22161"/>
                  </a:moveTo>
                  <a:lnTo>
                    <a:pt x="88607" y="22161"/>
                  </a:lnTo>
                  <a:lnTo>
                    <a:pt x="88607" y="11099"/>
                  </a:lnTo>
                  <a:lnTo>
                    <a:pt x="77533" y="11099"/>
                  </a:lnTo>
                  <a:lnTo>
                    <a:pt x="77533" y="22161"/>
                  </a:lnTo>
                  <a:lnTo>
                    <a:pt x="66459" y="22161"/>
                  </a:lnTo>
                  <a:lnTo>
                    <a:pt x="66459" y="33235"/>
                  </a:lnTo>
                  <a:lnTo>
                    <a:pt x="77533" y="33235"/>
                  </a:lnTo>
                  <a:lnTo>
                    <a:pt x="88607" y="33235"/>
                  </a:lnTo>
                  <a:lnTo>
                    <a:pt x="99682" y="33235"/>
                  </a:lnTo>
                  <a:lnTo>
                    <a:pt x="99682" y="22161"/>
                  </a:lnTo>
                  <a:close/>
                </a:path>
                <a:path w="620395" h="33654">
                  <a:moveTo>
                    <a:pt x="155054" y="11099"/>
                  </a:moveTo>
                  <a:lnTo>
                    <a:pt x="143992" y="11099"/>
                  </a:lnTo>
                  <a:lnTo>
                    <a:pt x="132918" y="11099"/>
                  </a:lnTo>
                  <a:lnTo>
                    <a:pt x="132918" y="22161"/>
                  </a:lnTo>
                  <a:lnTo>
                    <a:pt x="121843" y="22161"/>
                  </a:lnTo>
                  <a:lnTo>
                    <a:pt x="121843" y="11099"/>
                  </a:lnTo>
                  <a:lnTo>
                    <a:pt x="110769" y="11099"/>
                  </a:lnTo>
                  <a:lnTo>
                    <a:pt x="110769" y="22161"/>
                  </a:lnTo>
                  <a:lnTo>
                    <a:pt x="99695" y="22161"/>
                  </a:lnTo>
                  <a:lnTo>
                    <a:pt x="99695" y="33235"/>
                  </a:lnTo>
                  <a:lnTo>
                    <a:pt x="110769" y="33235"/>
                  </a:lnTo>
                  <a:lnTo>
                    <a:pt x="110769" y="22174"/>
                  </a:lnTo>
                  <a:lnTo>
                    <a:pt x="121843" y="22174"/>
                  </a:lnTo>
                  <a:lnTo>
                    <a:pt x="121843" y="33235"/>
                  </a:lnTo>
                  <a:lnTo>
                    <a:pt x="132918" y="33235"/>
                  </a:lnTo>
                  <a:lnTo>
                    <a:pt x="132918" y="22174"/>
                  </a:lnTo>
                  <a:lnTo>
                    <a:pt x="143992" y="22174"/>
                  </a:lnTo>
                  <a:lnTo>
                    <a:pt x="143992" y="33235"/>
                  </a:lnTo>
                  <a:lnTo>
                    <a:pt x="155054" y="33235"/>
                  </a:lnTo>
                  <a:lnTo>
                    <a:pt x="155054" y="22174"/>
                  </a:lnTo>
                  <a:lnTo>
                    <a:pt x="155054" y="11099"/>
                  </a:lnTo>
                  <a:close/>
                </a:path>
                <a:path w="620395" h="33654">
                  <a:moveTo>
                    <a:pt x="210451" y="11099"/>
                  </a:moveTo>
                  <a:lnTo>
                    <a:pt x="199377" y="11099"/>
                  </a:lnTo>
                  <a:lnTo>
                    <a:pt x="188302" y="11099"/>
                  </a:lnTo>
                  <a:lnTo>
                    <a:pt x="177228" y="11099"/>
                  </a:lnTo>
                  <a:lnTo>
                    <a:pt x="166154" y="11099"/>
                  </a:lnTo>
                  <a:lnTo>
                    <a:pt x="166154" y="22161"/>
                  </a:lnTo>
                  <a:lnTo>
                    <a:pt x="155079" y="22161"/>
                  </a:lnTo>
                  <a:lnTo>
                    <a:pt x="155079" y="33235"/>
                  </a:lnTo>
                  <a:lnTo>
                    <a:pt x="166154" y="33235"/>
                  </a:lnTo>
                  <a:lnTo>
                    <a:pt x="177228" y="33235"/>
                  </a:lnTo>
                  <a:lnTo>
                    <a:pt x="188302" y="33235"/>
                  </a:lnTo>
                  <a:lnTo>
                    <a:pt x="199377" y="33235"/>
                  </a:lnTo>
                  <a:lnTo>
                    <a:pt x="199377" y="22174"/>
                  </a:lnTo>
                  <a:lnTo>
                    <a:pt x="210451" y="22174"/>
                  </a:lnTo>
                  <a:lnTo>
                    <a:pt x="210451" y="11099"/>
                  </a:lnTo>
                  <a:close/>
                </a:path>
                <a:path w="620395" h="33654">
                  <a:moveTo>
                    <a:pt x="210451" y="0"/>
                  </a:moveTo>
                  <a:lnTo>
                    <a:pt x="199377" y="0"/>
                  </a:lnTo>
                  <a:lnTo>
                    <a:pt x="199377" y="11074"/>
                  </a:lnTo>
                  <a:lnTo>
                    <a:pt x="210451" y="11074"/>
                  </a:lnTo>
                  <a:lnTo>
                    <a:pt x="210451" y="0"/>
                  </a:lnTo>
                  <a:close/>
                </a:path>
                <a:path w="620395" h="33654">
                  <a:moveTo>
                    <a:pt x="232613" y="11099"/>
                  </a:moveTo>
                  <a:lnTo>
                    <a:pt x="221538" y="11099"/>
                  </a:lnTo>
                  <a:lnTo>
                    <a:pt x="221538" y="22161"/>
                  </a:lnTo>
                  <a:lnTo>
                    <a:pt x="210464" y="22161"/>
                  </a:lnTo>
                  <a:lnTo>
                    <a:pt x="210464" y="33235"/>
                  </a:lnTo>
                  <a:lnTo>
                    <a:pt x="221538" y="33235"/>
                  </a:lnTo>
                  <a:lnTo>
                    <a:pt x="221538" y="22174"/>
                  </a:lnTo>
                  <a:lnTo>
                    <a:pt x="232613" y="22174"/>
                  </a:lnTo>
                  <a:lnTo>
                    <a:pt x="232613" y="11099"/>
                  </a:lnTo>
                  <a:close/>
                </a:path>
                <a:path w="620395" h="33654">
                  <a:moveTo>
                    <a:pt x="243687" y="0"/>
                  </a:moveTo>
                  <a:lnTo>
                    <a:pt x="232613" y="0"/>
                  </a:lnTo>
                  <a:lnTo>
                    <a:pt x="221538" y="0"/>
                  </a:lnTo>
                  <a:lnTo>
                    <a:pt x="210464" y="0"/>
                  </a:lnTo>
                  <a:lnTo>
                    <a:pt x="210464" y="11074"/>
                  </a:lnTo>
                  <a:lnTo>
                    <a:pt x="221538" y="11074"/>
                  </a:lnTo>
                  <a:lnTo>
                    <a:pt x="232613" y="11074"/>
                  </a:lnTo>
                  <a:lnTo>
                    <a:pt x="243687" y="11074"/>
                  </a:lnTo>
                  <a:lnTo>
                    <a:pt x="243687" y="0"/>
                  </a:lnTo>
                  <a:close/>
                </a:path>
                <a:path w="620395" h="33654">
                  <a:moveTo>
                    <a:pt x="254762" y="11099"/>
                  </a:moveTo>
                  <a:lnTo>
                    <a:pt x="243687" y="11099"/>
                  </a:lnTo>
                  <a:lnTo>
                    <a:pt x="243687" y="22161"/>
                  </a:lnTo>
                  <a:lnTo>
                    <a:pt x="243687" y="33235"/>
                  </a:lnTo>
                  <a:lnTo>
                    <a:pt x="254762" y="33235"/>
                  </a:lnTo>
                  <a:lnTo>
                    <a:pt x="254762" y="22174"/>
                  </a:lnTo>
                  <a:lnTo>
                    <a:pt x="254762" y="11099"/>
                  </a:lnTo>
                  <a:close/>
                </a:path>
                <a:path w="620395" h="33654">
                  <a:moveTo>
                    <a:pt x="287997" y="11099"/>
                  </a:moveTo>
                  <a:lnTo>
                    <a:pt x="276923" y="11099"/>
                  </a:lnTo>
                  <a:lnTo>
                    <a:pt x="276923" y="22174"/>
                  </a:lnTo>
                  <a:lnTo>
                    <a:pt x="287997" y="22174"/>
                  </a:lnTo>
                  <a:lnTo>
                    <a:pt x="287997" y="11099"/>
                  </a:lnTo>
                  <a:close/>
                </a:path>
                <a:path w="620395" h="33654">
                  <a:moveTo>
                    <a:pt x="310146" y="22161"/>
                  </a:moveTo>
                  <a:lnTo>
                    <a:pt x="299072" y="22161"/>
                  </a:lnTo>
                  <a:lnTo>
                    <a:pt x="299072" y="33235"/>
                  </a:lnTo>
                  <a:lnTo>
                    <a:pt x="310146" y="33235"/>
                  </a:lnTo>
                  <a:lnTo>
                    <a:pt x="310146" y="22161"/>
                  </a:lnTo>
                  <a:close/>
                </a:path>
                <a:path w="620395" h="33654">
                  <a:moveTo>
                    <a:pt x="310146" y="0"/>
                  </a:moveTo>
                  <a:lnTo>
                    <a:pt x="299072" y="0"/>
                  </a:lnTo>
                  <a:lnTo>
                    <a:pt x="299072" y="11074"/>
                  </a:lnTo>
                  <a:lnTo>
                    <a:pt x="310146" y="11074"/>
                  </a:lnTo>
                  <a:lnTo>
                    <a:pt x="310146" y="0"/>
                  </a:lnTo>
                  <a:close/>
                </a:path>
                <a:path w="620395" h="33654">
                  <a:moveTo>
                    <a:pt x="354457" y="22161"/>
                  </a:moveTo>
                  <a:lnTo>
                    <a:pt x="343382" y="22161"/>
                  </a:lnTo>
                  <a:lnTo>
                    <a:pt x="343382" y="11099"/>
                  </a:lnTo>
                  <a:lnTo>
                    <a:pt x="332308" y="11099"/>
                  </a:lnTo>
                  <a:lnTo>
                    <a:pt x="332308" y="22161"/>
                  </a:lnTo>
                  <a:lnTo>
                    <a:pt x="321233" y="22161"/>
                  </a:lnTo>
                  <a:lnTo>
                    <a:pt x="321233" y="33235"/>
                  </a:lnTo>
                  <a:lnTo>
                    <a:pt x="332308" y="33235"/>
                  </a:lnTo>
                  <a:lnTo>
                    <a:pt x="343382" y="33235"/>
                  </a:lnTo>
                  <a:lnTo>
                    <a:pt x="354457" y="33235"/>
                  </a:lnTo>
                  <a:lnTo>
                    <a:pt x="354457" y="22161"/>
                  </a:lnTo>
                  <a:close/>
                </a:path>
                <a:path w="620395" h="33654">
                  <a:moveTo>
                    <a:pt x="354457" y="0"/>
                  </a:moveTo>
                  <a:lnTo>
                    <a:pt x="343382" y="0"/>
                  </a:lnTo>
                  <a:lnTo>
                    <a:pt x="343382" y="11074"/>
                  </a:lnTo>
                  <a:lnTo>
                    <a:pt x="354457" y="11074"/>
                  </a:lnTo>
                  <a:lnTo>
                    <a:pt x="354457" y="0"/>
                  </a:lnTo>
                  <a:close/>
                </a:path>
                <a:path w="620395" h="33654">
                  <a:moveTo>
                    <a:pt x="376605" y="11099"/>
                  </a:moveTo>
                  <a:lnTo>
                    <a:pt x="365531" y="11099"/>
                  </a:lnTo>
                  <a:lnTo>
                    <a:pt x="365531" y="22174"/>
                  </a:lnTo>
                  <a:lnTo>
                    <a:pt x="376605" y="22174"/>
                  </a:lnTo>
                  <a:lnTo>
                    <a:pt x="376605" y="11099"/>
                  </a:lnTo>
                  <a:close/>
                </a:path>
                <a:path w="620395" h="33654">
                  <a:moveTo>
                    <a:pt x="387692" y="0"/>
                  </a:moveTo>
                  <a:lnTo>
                    <a:pt x="376618" y="0"/>
                  </a:lnTo>
                  <a:lnTo>
                    <a:pt x="376618" y="11074"/>
                  </a:lnTo>
                  <a:lnTo>
                    <a:pt x="387692" y="11074"/>
                  </a:lnTo>
                  <a:lnTo>
                    <a:pt x="387692" y="0"/>
                  </a:lnTo>
                  <a:close/>
                </a:path>
                <a:path w="620395" h="33654">
                  <a:moveTo>
                    <a:pt x="420916" y="0"/>
                  </a:moveTo>
                  <a:lnTo>
                    <a:pt x="409841" y="0"/>
                  </a:lnTo>
                  <a:lnTo>
                    <a:pt x="398767" y="0"/>
                  </a:lnTo>
                  <a:lnTo>
                    <a:pt x="398767" y="11074"/>
                  </a:lnTo>
                  <a:lnTo>
                    <a:pt x="409841" y="11074"/>
                  </a:lnTo>
                  <a:lnTo>
                    <a:pt x="420916" y="11074"/>
                  </a:lnTo>
                  <a:lnTo>
                    <a:pt x="420916" y="0"/>
                  </a:lnTo>
                  <a:close/>
                </a:path>
                <a:path w="620395" h="33654">
                  <a:moveTo>
                    <a:pt x="431990" y="11099"/>
                  </a:moveTo>
                  <a:lnTo>
                    <a:pt x="431990" y="11099"/>
                  </a:lnTo>
                  <a:lnTo>
                    <a:pt x="376618" y="11099"/>
                  </a:lnTo>
                  <a:lnTo>
                    <a:pt x="376618" y="22174"/>
                  </a:lnTo>
                  <a:lnTo>
                    <a:pt x="387692" y="22174"/>
                  </a:lnTo>
                  <a:lnTo>
                    <a:pt x="387692" y="33235"/>
                  </a:lnTo>
                  <a:lnTo>
                    <a:pt x="398767" y="33235"/>
                  </a:lnTo>
                  <a:lnTo>
                    <a:pt x="409841" y="33235"/>
                  </a:lnTo>
                  <a:lnTo>
                    <a:pt x="420916" y="33235"/>
                  </a:lnTo>
                  <a:lnTo>
                    <a:pt x="431990" y="33235"/>
                  </a:lnTo>
                  <a:lnTo>
                    <a:pt x="431990" y="22174"/>
                  </a:lnTo>
                  <a:lnTo>
                    <a:pt x="431990" y="11099"/>
                  </a:lnTo>
                  <a:close/>
                </a:path>
                <a:path w="620395" h="33654">
                  <a:moveTo>
                    <a:pt x="443077" y="11099"/>
                  </a:moveTo>
                  <a:lnTo>
                    <a:pt x="432003" y="11099"/>
                  </a:lnTo>
                  <a:lnTo>
                    <a:pt x="432003" y="22174"/>
                  </a:lnTo>
                  <a:lnTo>
                    <a:pt x="443077" y="22174"/>
                  </a:lnTo>
                  <a:lnTo>
                    <a:pt x="443077" y="11099"/>
                  </a:lnTo>
                  <a:close/>
                </a:path>
                <a:path w="620395" h="33654">
                  <a:moveTo>
                    <a:pt x="465226" y="0"/>
                  </a:moveTo>
                  <a:lnTo>
                    <a:pt x="454152" y="0"/>
                  </a:lnTo>
                  <a:lnTo>
                    <a:pt x="454152" y="11074"/>
                  </a:lnTo>
                  <a:lnTo>
                    <a:pt x="465226" y="11074"/>
                  </a:lnTo>
                  <a:lnTo>
                    <a:pt x="465226" y="0"/>
                  </a:lnTo>
                  <a:close/>
                </a:path>
                <a:path w="620395" h="33654">
                  <a:moveTo>
                    <a:pt x="476300" y="11099"/>
                  </a:moveTo>
                  <a:lnTo>
                    <a:pt x="465226" y="11099"/>
                  </a:lnTo>
                  <a:lnTo>
                    <a:pt x="454152" y="11099"/>
                  </a:lnTo>
                  <a:lnTo>
                    <a:pt x="454152" y="22174"/>
                  </a:lnTo>
                  <a:lnTo>
                    <a:pt x="465226" y="22174"/>
                  </a:lnTo>
                  <a:lnTo>
                    <a:pt x="465226" y="33235"/>
                  </a:lnTo>
                  <a:lnTo>
                    <a:pt x="476300" y="33235"/>
                  </a:lnTo>
                  <a:lnTo>
                    <a:pt x="476300" y="22174"/>
                  </a:lnTo>
                  <a:lnTo>
                    <a:pt x="476300" y="11099"/>
                  </a:lnTo>
                  <a:close/>
                </a:path>
                <a:path w="620395" h="33654">
                  <a:moveTo>
                    <a:pt x="487375" y="0"/>
                  </a:moveTo>
                  <a:lnTo>
                    <a:pt x="476300" y="0"/>
                  </a:lnTo>
                  <a:lnTo>
                    <a:pt x="476300" y="11074"/>
                  </a:lnTo>
                  <a:lnTo>
                    <a:pt x="487375" y="11074"/>
                  </a:lnTo>
                  <a:lnTo>
                    <a:pt x="487375" y="0"/>
                  </a:lnTo>
                  <a:close/>
                </a:path>
                <a:path w="620395" h="33654">
                  <a:moveTo>
                    <a:pt x="509536" y="11099"/>
                  </a:moveTo>
                  <a:lnTo>
                    <a:pt x="498462" y="11099"/>
                  </a:lnTo>
                  <a:lnTo>
                    <a:pt x="487387" y="11099"/>
                  </a:lnTo>
                  <a:lnTo>
                    <a:pt x="487387" y="22174"/>
                  </a:lnTo>
                  <a:lnTo>
                    <a:pt x="498462" y="22174"/>
                  </a:lnTo>
                  <a:lnTo>
                    <a:pt x="509536" y="22174"/>
                  </a:lnTo>
                  <a:lnTo>
                    <a:pt x="509536" y="11099"/>
                  </a:lnTo>
                  <a:close/>
                </a:path>
                <a:path w="620395" h="33654">
                  <a:moveTo>
                    <a:pt x="520611" y="0"/>
                  </a:moveTo>
                  <a:lnTo>
                    <a:pt x="509536" y="0"/>
                  </a:lnTo>
                  <a:lnTo>
                    <a:pt x="498462" y="0"/>
                  </a:lnTo>
                  <a:lnTo>
                    <a:pt x="487387" y="0"/>
                  </a:lnTo>
                  <a:lnTo>
                    <a:pt x="487387" y="11074"/>
                  </a:lnTo>
                  <a:lnTo>
                    <a:pt x="498462" y="11074"/>
                  </a:lnTo>
                  <a:lnTo>
                    <a:pt x="509536" y="11074"/>
                  </a:lnTo>
                  <a:lnTo>
                    <a:pt x="520611" y="11074"/>
                  </a:lnTo>
                  <a:lnTo>
                    <a:pt x="520611" y="0"/>
                  </a:lnTo>
                  <a:close/>
                </a:path>
                <a:path w="620395" h="33654">
                  <a:moveTo>
                    <a:pt x="542759" y="11099"/>
                  </a:moveTo>
                  <a:lnTo>
                    <a:pt x="531685" y="11099"/>
                  </a:lnTo>
                  <a:lnTo>
                    <a:pt x="520611" y="11099"/>
                  </a:lnTo>
                  <a:lnTo>
                    <a:pt x="520611" y="22174"/>
                  </a:lnTo>
                  <a:lnTo>
                    <a:pt x="531685" y="22174"/>
                  </a:lnTo>
                  <a:lnTo>
                    <a:pt x="542759" y="22174"/>
                  </a:lnTo>
                  <a:lnTo>
                    <a:pt x="542759" y="11099"/>
                  </a:lnTo>
                  <a:close/>
                </a:path>
                <a:path w="620395" h="33654">
                  <a:moveTo>
                    <a:pt x="564921" y="11099"/>
                  </a:moveTo>
                  <a:lnTo>
                    <a:pt x="553847" y="11099"/>
                  </a:lnTo>
                  <a:lnTo>
                    <a:pt x="542772" y="11099"/>
                  </a:lnTo>
                  <a:lnTo>
                    <a:pt x="542772" y="22174"/>
                  </a:lnTo>
                  <a:lnTo>
                    <a:pt x="553847" y="22174"/>
                  </a:lnTo>
                  <a:lnTo>
                    <a:pt x="564921" y="22174"/>
                  </a:lnTo>
                  <a:lnTo>
                    <a:pt x="564921" y="11099"/>
                  </a:lnTo>
                  <a:close/>
                </a:path>
                <a:path w="620395" h="33654">
                  <a:moveTo>
                    <a:pt x="564921" y="0"/>
                  </a:moveTo>
                  <a:lnTo>
                    <a:pt x="553847" y="0"/>
                  </a:lnTo>
                  <a:lnTo>
                    <a:pt x="542772" y="0"/>
                  </a:lnTo>
                  <a:lnTo>
                    <a:pt x="542772" y="11074"/>
                  </a:lnTo>
                  <a:lnTo>
                    <a:pt x="553847" y="11074"/>
                  </a:lnTo>
                  <a:lnTo>
                    <a:pt x="564921" y="11074"/>
                  </a:lnTo>
                  <a:lnTo>
                    <a:pt x="564921" y="0"/>
                  </a:lnTo>
                  <a:close/>
                </a:path>
                <a:path w="620395" h="33654">
                  <a:moveTo>
                    <a:pt x="598144" y="11099"/>
                  </a:moveTo>
                  <a:lnTo>
                    <a:pt x="587070" y="11099"/>
                  </a:lnTo>
                  <a:lnTo>
                    <a:pt x="587070" y="22174"/>
                  </a:lnTo>
                  <a:lnTo>
                    <a:pt x="598144" y="22174"/>
                  </a:lnTo>
                  <a:lnTo>
                    <a:pt x="598144" y="11099"/>
                  </a:lnTo>
                  <a:close/>
                </a:path>
                <a:path w="620395" h="33654">
                  <a:moveTo>
                    <a:pt x="620306" y="11099"/>
                  </a:moveTo>
                  <a:lnTo>
                    <a:pt x="609231" y="11099"/>
                  </a:lnTo>
                  <a:lnTo>
                    <a:pt x="609231" y="22174"/>
                  </a:lnTo>
                  <a:lnTo>
                    <a:pt x="620306" y="22174"/>
                  </a:lnTo>
                  <a:lnTo>
                    <a:pt x="620306" y="1109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91935" y="4519497"/>
              <a:ext cx="631825" cy="44450"/>
            </a:xfrm>
            <a:custGeom>
              <a:avLst/>
              <a:gdLst/>
              <a:ahLst/>
              <a:cxnLst/>
              <a:rect l="l" t="t" r="r" b="b"/>
              <a:pathLst>
                <a:path w="631825" h="44450">
                  <a:moveTo>
                    <a:pt x="22148" y="11074"/>
                  </a:moveTo>
                  <a:lnTo>
                    <a:pt x="11074" y="11074"/>
                  </a:lnTo>
                  <a:lnTo>
                    <a:pt x="11074" y="22148"/>
                  </a:lnTo>
                  <a:lnTo>
                    <a:pt x="0" y="22148"/>
                  </a:lnTo>
                  <a:lnTo>
                    <a:pt x="0" y="33223"/>
                  </a:lnTo>
                  <a:lnTo>
                    <a:pt x="0" y="44297"/>
                  </a:lnTo>
                  <a:lnTo>
                    <a:pt x="11074" y="44297"/>
                  </a:lnTo>
                  <a:lnTo>
                    <a:pt x="22148" y="44297"/>
                  </a:lnTo>
                  <a:lnTo>
                    <a:pt x="22148" y="33235"/>
                  </a:lnTo>
                  <a:lnTo>
                    <a:pt x="22148" y="22148"/>
                  </a:lnTo>
                  <a:lnTo>
                    <a:pt x="22148" y="11074"/>
                  </a:lnTo>
                  <a:close/>
                </a:path>
                <a:path w="631825" h="44450">
                  <a:moveTo>
                    <a:pt x="44297" y="11074"/>
                  </a:moveTo>
                  <a:lnTo>
                    <a:pt x="33223" y="11074"/>
                  </a:lnTo>
                  <a:lnTo>
                    <a:pt x="33223" y="22148"/>
                  </a:lnTo>
                  <a:lnTo>
                    <a:pt x="33223" y="33235"/>
                  </a:lnTo>
                  <a:lnTo>
                    <a:pt x="44297" y="33235"/>
                  </a:lnTo>
                  <a:lnTo>
                    <a:pt x="44297" y="22148"/>
                  </a:lnTo>
                  <a:lnTo>
                    <a:pt x="44297" y="11074"/>
                  </a:lnTo>
                  <a:close/>
                </a:path>
                <a:path w="631825" h="44450">
                  <a:moveTo>
                    <a:pt x="99682" y="11074"/>
                  </a:moveTo>
                  <a:lnTo>
                    <a:pt x="88607" y="11074"/>
                  </a:lnTo>
                  <a:lnTo>
                    <a:pt x="77533" y="11074"/>
                  </a:lnTo>
                  <a:lnTo>
                    <a:pt x="77533" y="22148"/>
                  </a:lnTo>
                  <a:lnTo>
                    <a:pt x="66459" y="22148"/>
                  </a:lnTo>
                  <a:lnTo>
                    <a:pt x="66459" y="11074"/>
                  </a:lnTo>
                  <a:lnTo>
                    <a:pt x="55384" y="11074"/>
                  </a:lnTo>
                  <a:lnTo>
                    <a:pt x="44310" y="11074"/>
                  </a:lnTo>
                  <a:lnTo>
                    <a:pt x="44310" y="22148"/>
                  </a:lnTo>
                  <a:lnTo>
                    <a:pt x="55384" y="22148"/>
                  </a:lnTo>
                  <a:lnTo>
                    <a:pt x="55384" y="33223"/>
                  </a:lnTo>
                  <a:lnTo>
                    <a:pt x="44310" y="33223"/>
                  </a:lnTo>
                  <a:lnTo>
                    <a:pt x="44310" y="44297"/>
                  </a:lnTo>
                  <a:lnTo>
                    <a:pt x="55384" y="44297"/>
                  </a:lnTo>
                  <a:lnTo>
                    <a:pt x="55384" y="33235"/>
                  </a:lnTo>
                  <a:lnTo>
                    <a:pt x="66459" y="33235"/>
                  </a:lnTo>
                  <a:lnTo>
                    <a:pt x="77533" y="33235"/>
                  </a:lnTo>
                  <a:lnTo>
                    <a:pt x="77533" y="44297"/>
                  </a:lnTo>
                  <a:lnTo>
                    <a:pt x="88607" y="44297"/>
                  </a:lnTo>
                  <a:lnTo>
                    <a:pt x="99682" y="44297"/>
                  </a:lnTo>
                  <a:lnTo>
                    <a:pt x="99682" y="33223"/>
                  </a:lnTo>
                  <a:lnTo>
                    <a:pt x="88607" y="33223"/>
                  </a:lnTo>
                  <a:lnTo>
                    <a:pt x="88607" y="22148"/>
                  </a:lnTo>
                  <a:lnTo>
                    <a:pt x="99682" y="22148"/>
                  </a:lnTo>
                  <a:lnTo>
                    <a:pt x="99682" y="11074"/>
                  </a:lnTo>
                  <a:close/>
                </a:path>
                <a:path w="631825" h="44450">
                  <a:moveTo>
                    <a:pt x="132918" y="11074"/>
                  </a:moveTo>
                  <a:lnTo>
                    <a:pt x="121843" y="11074"/>
                  </a:lnTo>
                  <a:lnTo>
                    <a:pt x="110769" y="11074"/>
                  </a:lnTo>
                  <a:lnTo>
                    <a:pt x="99695" y="11074"/>
                  </a:lnTo>
                  <a:lnTo>
                    <a:pt x="99695" y="22148"/>
                  </a:lnTo>
                  <a:lnTo>
                    <a:pt x="99695" y="33235"/>
                  </a:lnTo>
                  <a:lnTo>
                    <a:pt x="110769" y="33235"/>
                  </a:lnTo>
                  <a:lnTo>
                    <a:pt x="121843" y="33235"/>
                  </a:lnTo>
                  <a:lnTo>
                    <a:pt x="121843" y="44297"/>
                  </a:lnTo>
                  <a:lnTo>
                    <a:pt x="132918" y="44297"/>
                  </a:lnTo>
                  <a:lnTo>
                    <a:pt x="132918" y="33235"/>
                  </a:lnTo>
                  <a:lnTo>
                    <a:pt x="132918" y="22148"/>
                  </a:lnTo>
                  <a:lnTo>
                    <a:pt x="132918" y="11074"/>
                  </a:lnTo>
                  <a:close/>
                </a:path>
                <a:path w="631825" h="44450">
                  <a:moveTo>
                    <a:pt x="155054" y="11074"/>
                  </a:moveTo>
                  <a:lnTo>
                    <a:pt x="143992" y="11074"/>
                  </a:lnTo>
                  <a:lnTo>
                    <a:pt x="143992" y="22148"/>
                  </a:lnTo>
                  <a:lnTo>
                    <a:pt x="155054" y="22148"/>
                  </a:lnTo>
                  <a:lnTo>
                    <a:pt x="155054" y="11074"/>
                  </a:lnTo>
                  <a:close/>
                </a:path>
                <a:path w="631825" h="44450">
                  <a:moveTo>
                    <a:pt x="177228" y="11074"/>
                  </a:moveTo>
                  <a:lnTo>
                    <a:pt x="166154" y="11074"/>
                  </a:lnTo>
                  <a:lnTo>
                    <a:pt x="166154" y="22148"/>
                  </a:lnTo>
                  <a:lnTo>
                    <a:pt x="166154" y="33235"/>
                  </a:lnTo>
                  <a:lnTo>
                    <a:pt x="177228" y="33235"/>
                  </a:lnTo>
                  <a:lnTo>
                    <a:pt x="177228" y="22148"/>
                  </a:lnTo>
                  <a:lnTo>
                    <a:pt x="177228" y="11074"/>
                  </a:lnTo>
                  <a:close/>
                </a:path>
                <a:path w="631825" h="44450">
                  <a:moveTo>
                    <a:pt x="210451" y="11074"/>
                  </a:moveTo>
                  <a:lnTo>
                    <a:pt x="199377" y="11074"/>
                  </a:lnTo>
                  <a:lnTo>
                    <a:pt x="188302" y="11074"/>
                  </a:lnTo>
                  <a:lnTo>
                    <a:pt x="188302" y="22148"/>
                  </a:lnTo>
                  <a:lnTo>
                    <a:pt x="199377" y="22148"/>
                  </a:lnTo>
                  <a:lnTo>
                    <a:pt x="210451" y="22148"/>
                  </a:lnTo>
                  <a:lnTo>
                    <a:pt x="210451" y="11074"/>
                  </a:lnTo>
                  <a:close/>
                </a:path>
                <a:path w="631825" h="44450">
                  <a:moveTo>
                    <a:pt x="265836" y="11074"/>
                  </a:moveTo>
                  <a:lnTo>
                    <a:pt x="254762" y="11074"/>
                  </a:lnTo>
                  <a:lnTo>
                    <a:pt x="243687" y="11074"/>
                  </a:lnTo>
                  <a:lnTo>
                    <a:pt x="232613" y="11074"/>
                  </a:lnTo>
                  <a:lnTo>
                    <a:pt x="232613" y="22148"/>
                  </a:lnTo>
                  <a:lnTo>
                    <a:pt x="243687" y="22148"/>
                  </a:lnTo>
                  <a:lnTo>
                    <a:pt x="243687" y="33235"/>
                  </a:lnTo>
                  <a:lnTo>
                    <a:pt x="254762" y="33235"/>
                  </a:lnTo>
                  <a:lnTo>
                    <a:pt x="265836" y="33235"/>
                  </a:lnTo>
                  <a:lnTo>
                    <a:pt x="265836" y="22148"/>
                  </a:lnTo>
                  <a:lnTo>
                    <a:pt x="265836" y="11074"/>
                  </a:lnTo>
                  <a:close/>
                </a:path>
                <a:path w="631825" h="44450">
                  <a:moveTo>
                    <a:pt x="287997" y="22148"/>
                  </a:moveTo>
                  <a:lnTo>
                    <a:pt x="276923" y="22148"/>
                  </a:lnTo>
                  <a:lnTo>
                    <a:pt x="265849" y="22148"/>
                  </a:lnTo>
                  <a:lnTo>
                    <a:pt x="265849" y="33235"/>
                  </a:lnTo>
                  <a:lnTo>
                    <a:pt x="276923" y="33235"/>
                  </a:lnTo>
                  <a:lnTo>
                    <a:pt x="287997" y="33235"/>
                  </a:lnTo>
                  <a:lnTo>
                    <a:pt x="287997" y="22148"/>
                  </a:lnTo>
                  <a:close/>
                </a:path>
                <a:path w="631825" h="44450">
                  <a:moveTo>
                    <a:pt x="321221" y="11074"/>
                  </a:moveTo>
                  <a:lnTo>
                    <a:pt x="310146" y="11074"/>
                  </a:lnTo>
                  <a:lnTo>
                    <a:pt x="299072" y="11074"/>
                  </a:lnTo>
                  <a:lnTo>
                    <a:pt x="299072" y="22148"/>
                  </a:lnTo>
                  <a:lnTo>
                    <a:pt x="310146" y="22148"/>
                  </a:lnTo>
                  <a:lnTo>
                    <a:pt x="321221" y="22148"/>
                  </a:lnTo>
                  <a:lnTo>
                    <a:pt x="321221" y="11074"/>
                  </a:lnTo>
                  <a:close/>
                </a:path>
                <a:path w="631825" h="44450">
                  <a:moveTo>
                    <a:pt x="332308" y="22148"/>
                  </a:moveTo>
                  <a:lnTo>
                    <a:pt x="321233" y="22148"/>
                  </a:lnTo>
                  <a:lnTo>
                    <a:pt x="321233" y="33235"/>
                  </a:lnTo>
                  <a:lnTo>
                    <a:pt x="332308" y="33235"/>
                  </a:lnTo>
                  <a:lnTo>
                    <a:pt x="332308" y="22148"/>
                  </a:lnTo>
                  <a:close/>
                </a:path>
                <a:path w="631825" h="44450">
                  <a:moveTo>
                    <a:pt x="376605" y="11074"/>
                  </a:moveTo>
                  <a:lnTo>
                    <a:pt x="365531" y="11074"/>
                  </a:lnTo>
                  <a:lnTo>
                    <a:pt x="354457" y="11074"/>
                  </a:lnTo>
                  <a:lnTo>
                    <a:pt x="343382" y="11074"/>
                  </a:lnTo>
                  <a:lnTo>
                    <a:pt x="332308" y="11074"/>
                  </a:lnTo>
                  <a:lnTo>
                    <a:pt x="332308" y="22148"/>
                  </a:lnTo>
                  <a:lnTo>
                    <a:pt x="343382" y="22148"/>
                  </a:lnTo>
                  <a:lnTo>
                    <a:pt x="354457" y="22148"/>
                  </a:lnTo>
                  <a:lnTo>
                    <a:pt x="354457" y="33235"/>
                  </a:lnTo>
                  <a:lnTo>
                    <a:pt x="365531" y="33235"/>
                  </a:lnTo>
                  <a:lnTo>
                    <a:pt x="376605" y="33235"/>
                  </a:lnTo>
                  <a:lnTo>
                    <a:pt x="376605" y="22148"/>
                  </a:lnTo>
                  <a:lnTo>
                    <a:pt x="376605" y="11074"/>
                  </a:lnTo>
                  <a:close/>
                </a:path>
                <a:path w="631825" h="44450">
                  <a:moveTo>
                    <a:pt x="398767" y="22148"/>
                  </a:moveTo>
                  <a:lnTo>
                    <a:pt x="387692" y="22148"/>
                  </a:lnTo>
                  <a:lnTo>
                    <a:pt x="387692" y="33235"/>
                  </a:lnTo>
                  <a:lnTo>
                    <a:pt x="398767" y="33235"/>
                  </a:lnTo>
                  <a:lnTo>
                    <a:pt x="398767" y="22148"/>
                  </a:lnTo>
                  <a:close/>
                </a:path>
                <a:path w="631825" h="44450">
                  <a:moveTo>
                    <a:pt x="431990" y="11074"/>
                  </a:moveTo>
                  <a:lnTo>
                    <a:pt x="420916" y="11074"/>
                  </a:lnTo>
                  <a:lnTo>
                    <a:pt x="409841" y="11074"/>
                  </a:lnTo>
                  <a:lnTo>
                    <a:pt x="409841" y="22148"/>
                  </a:lnTo>
                  <a:lnTo>
                    <a:pt x="420916" y="22148"/>
                  </a:lnTo>
                  <a:lnTo>
                    <a:pt x="431990" y="22148"/>
                  </a:lnTo>
                  <a:lnTo>
                    <a:pt x="431990" y="11074"/>
                  </a:lnTo>
                  <a:close/>
                </a:path>
                <a:path w="631825" h="44450">
                  <a:moveTo>
                    <a:pt x="476300" y="22148"/>
                  </a:moveTo>
                  <a:lnTo>
                    <a:pt x="465226" y="22148"/>
                  </a:lnTo>
                  <a:lnTo>
                    <a:pt x="454152" y="22148"/>
                  </a:lnTo>
                  <a:lnTo>
                    <a:pt x="443077" y="22148"/>
                  </a:lnTo>
                  <a:lnTo>
                    <a:pt x="443077" y="11074"/>
                  </a:lnTo>
                  <a:lnTo>
                    <a:pt x="432003" y="11074"/>
                  </a:lnTo>
                  <a:lnTo>
                    <a:pt x="432003" y="22148"/>
                  </a:lnTo>
                  <a:lnTo>
                    <a:pt x="432003" y="33235"/>
                  </a:lnTo>
                  <a:lnTo>
                    <a:pt x="443077" y="33235"/>
                  </a:lnTo>
                  <a:lnTo>
                    <a:pt x="454152" y="33235"/>
                  </a:lnTo>
                  <a:lnTo>
                    <a:pt x="465226" y="33235"/>
                  </a:lnTo>
                  <a:lnTo>
                    <a:pt x="476300" y="33235"/>
                  </a:lnTo>
                  <a:lnTo>
                    <a:pt x="476300" y="22148"/>
                  </a:lnTo>
                  <a:close/>
                </a:path>
                <a:path w="631825" h="44450">
                  <a:moveTo>
                    <a:pt x="487375" y="0"/>
                  </a:moveTo>
                  <a:lnTo>
                    <a:pt x="476300" y="0"/>
                  </a:lnTo>
                  <a:lnTo>
                    <a:pt x="465226" y="0"/>
                  </a:lnTo>
                  <a:lnTo>
                    <a:pt x="465226" y="11074"/>
                  </a:lnTo>
                  <a:lnTo>
                    <a:pt x="476300" y="11074"/>
                  </a:lnTo>
                  <a:lnTo>
                    <a:pt x="476300" y="22148"/>
                  </a:lnTo>
                  <a:lnTo>
                    <a:pt x="487375" y="22148"/>
                  </a:lnTo>
                  <a:lnTo>
                    <a:pt x="487375" y="11074"/>
                  </a:lnTo>
                  <a:lnTo>
                    <a:pt x="487375" y="0"/>
                  </a:lnTo>
                  <a:close/>
                </a:path>
                <a:path w="631825" h="44450">
                  <a:moveTo>
                    <a:pt x="509536" y="22148"/>
                  </a:moveTo>
                  <a:lnTo>
                    <a:pt x="498462" y="22148"/>
                  </a:lnTo>
                  <a:lnTo>
                    <a:pt x="498462" y="11074"/>
                  </a:lnTo>
                  <a:lnTo>
                    <a:pt x="487387" y="11074"/>
                  </a:lnTo>
                  <a:lnTo>
                    <a:pt x="487387" y="22148"/>
                  </a:lnTo>
                  <a:lnTo>
                    <a:pt x="487387" y="33235"/>
                  </a:lnTo>
                  <a:lnTo>
                    <a:pt x="498462" y="33235"/>
                  </a:lnTo>
                  <a:lnTo>
                    <a:pt x="509536" y="33235"/>
                  </a:lnTo>
                  <a:lnTo>
                    <a:pt x="509536" y="22148"/>
                  </a:lnTo>
                  <a:close/>
                </a:path>
                <a:path w="631825" h="44450">
                  <a:moveTo>
                    <a:pt x="520611" y="0"/>
                  </a:moveTo>
                  <a:lnTo>
                    <a:pt x="509536" y="0"/>
                  </a:lnTo>
                  <a:lnTo>
                    <a:pt x="498462" y="0"/>
                  </a:lnTo>
                  <a:lnTo>
                    <a:pt x="498462" y="11074"/>
                  </a:lnTo>
                  <a:lnTo>
                    <a:pt x="509536" y="11074"/>
                  </a:lnTo>
                  <a:lnTo>
                    <a:pt x="520611" y="11074"/>
                  </a:lnTo>
                  <a:lnTo>
                    <a:pt x="520611" y="0"/>
                  </a:lnTo>
                  <a:close/>
                </a:path>
                <a:path w="631825" h="44450">
                  <a:moveTo>
                    <a:pt x="531685" y="11074"/>
                  </a:moveTo>
                  <a:lnTo>
                    <a:pt x="520611" y="11074"/>
                  </a:lnTo>
                  <a:lnTo>
                    <a:pt x="520611" y="22148"/>
                  </a:lnTo>
                  <a:lnTo>
                    <a:pt x="531685" y="22148"/>
                  </a:lnTo>
                  <a:lnTo>
                    <a:pt x="531685" y="11074"/>
                  </a:lnTo>
                  <a:close/>
                </a:path>
                <a:path w="631825" h="44450">
                  <a:moveTo>
                    <a:pt x="553847" y="22148"/>
                  </a:moveTo>
                  <a:lnTo>
                    <a:pt x="542772" y="22148"/>
                  </a:lnTo>
                  <a:lnTo>
                    <a:pt x="542772" y="33235"/>
                  </a:lnTo>
                  <a:lnTo>
                    <a:pt x="553847" y="33235"/>
                  </a:lnTo>
                  <a:lnTo>
                    <a:pt x="553847" y="22148"/>
                  </a:lnTo>
                  <a:close/>
                </a:path>
                <a:path w="631825" h="44450">
                  <a:moveTo>
                    <a:pt x="598144" y="22148"/>
                  </a:moveTo>
                  <a:lnTo>
                    <a:pt x="587070" y="22148"/>
                  </a:lnTo>
                  <a:lnTo>
                    <a:pt x="587070" y="33235"/>
                  </a:lnTo>
                  <a:lnTo>
                    <a:pt x="598144" y="33235"/>
                  </a:lnTo>
                  <a:lnTo>
                    <a:pt x="598144" y="22148"/>
                  </a:lnTo>
                  <a:close/>
                </a:path>
                <a:path w="631825" h="44450">
                  <a:moveTo>
                    <a:pt x="598144" y="0"/>
                  </a:moveTo>
                  <a:lnTo>
                    <a:pt x="587070" y="0"/>
                  </a:lnTo>
                  <a:lnTo>
                    <a:pt x="575995" y="0"/>
                  </a:lnTo>
                  <a:lnTo>
                    <a:pt x="564921" y="0"/>
                  </a:lnTo>
                  <a:lnTo>
                    <a:pt x="564921" y="11074"/>
                  </a:lnTo>
                  <a:lnTo>
                    <a:pt x="564921" y="22148"/>
                  </a:lnTo>
                  <a:lnTo>
                    <a:pt x="564921" y="33235"/>
                  </a:lnTo>
                  <a:lnTo>
                    <a:pt x="575995" y="33235"/>
                  </a:lnTo>
                  <a:lnTo>
                    <a:pt x="575995" y="22148"/>
                  </a:lnTo>
                  <a:lnTo>
                    <a:pt x="575995" y="11074"/>
                  </a:lnTo>
                  <a:lnTo>
                    <a:pt x="587070" y="11074"/>
                  </a:lnTo>
                  <a:lnTo>
                    <a:pt x="598144" y="11074"/>
                  </a:lnTo>
                  <a:lnTo>
                    <a:pt x="598144" y="0"/>
                  </a:lnTo>
                  <a:close/>
                </a:path>
                <a:path w="631825" h="44450">
                  <a:moveTo>
                    <a:pt x="609231" y="0"/>
                  </a:moveTo>
                  <a:lnTo>
                    <a:pt x="598157" y="0"/>
                  </a:lnTo>
                  <a:lnTo>
                    <a:pt x="598157" y="11074"/>
                  </a:lnTo>
                  <a:lnTo>
                    <a:pt x="609231" y="11074"/>
                  </a:lnTo>
                  <a:lnTo>
                    <a:pt x="609231" y="0"/>
                  </a:lnTo>
                  <a:close/>
                </a:path>
                <a:path w="631825" h="44450">
                  <a:moveTo>
                    <a:pt x="631380" y="11074"/>
                  </a:moveTo>
                  <a:lnTo>
                    <a:pt x="620306" y="11074"/>
                  </a:lnTo>
                  <a:lnTo>
                    <a:pt x="620306" y="22148"/>
                  </a:lnTo>
                  <a:lnTo>
                    <a:pt x="631380" y="22148"/>
                  </a:lnTo>
                  <a:lnTo>
                    <a:pt x="631380" y="1107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103009" y="4552721"/>
              <a:ext cx="620395" cy="33655"/>
            </a:xfrm>
            <a:custGeom>
              <a:avLst/>
              <a:gdLst/>
              <a:ahLst/>
              <a:cxnLst/>
              <a:rect l="l" t="t" r="r" b="b"/>
              <a:pathLst>
                <a:path w="620395" h="33654">
                  <a:moveTo>
                    <a:pt x="33223" y="11087"/>
                  </a:moveTo>
                  <a:lnTo>
                    <a:pt x="22148" y="11087"/>
                  </a:lnTo>
                  <a:lnTo>
                    <a:pt x="11074" y="11087"/>
                  </a:lnTo>
                  <a:lnTo>
                    <a:pt x="0" y="11087"/>
                  </a:lnTo>
                  <a:lnTo>
                    <a:pt x="0" y="22161"/>
                  </a:lnTo>
                  <a:lnTo>
                    <a:pt x="0" y="33248"/>
                  </a:lnTo>
                  <a:lnTo>
                    <a:pt x="11074" y="33248"/>
                  </a:lnTo>
                  <a:lnTo>
                    <a:pt x="22148" y="33248"/>
                  </a:lnTo>
                  <a:lnTo>
                    <a:pt x="22148" y="22161"/>
                  </a:lnTo>
                  <a:lnTo>
                    <a:pt x="33223" y="22161"/>
                  </a:lnTo>
                  <a:lnTo>
                    <a:pt x="33223" y="11087"/>
                  </a:lnTo>
                  <a:close/>
                </a:path>
                <a:path w="620395" h="33654">
                  <a:moveTo>
                    <a:pt x="88607" y="11087"/>
                  </a:moveTo>
                  <a:lnTo>
                    <a:pt x="88607" y="11087"/>
                  </a:lnTo>
                  <a:lnTo>
                    <a:pt x="33235" y="11087"/>
                  </a:lnTo>
                  <a:lnTo>
                    <a:pt x="33235" y="22161"/>
                  </a:lnTo>
                  <a:lnTo>
                    <a:pt x="33235" y="33248"/>
                  </a:lnTo>
                  <a:lnTo>
                    <a:pt x="44310" y="33248"/>
                  </a:lnTo>
                  <a:lnTo>
                    <a:pt x="44310" y="22161"/>
                  </a:lnTo>
                  <a:lnTo>
                    <a:pt x="55384" y="22161"/>
                  </a:lnTo>
                  <a:lnTo>
                    <a:pt x="66459" y="22161"/>
                  </a:lnTo>
                  <a:lnTo>
                    <a:pt x="77533" y="22161"/>
                  </a:lnTo>
                  <a:lnTo>
                    <a:pt x="88607" y="22161"/>
                  </a:lnTo>
                  <a:lnTo>
                    <a:pt x="88607" y="11087"/>
                  </a:lnTo>
                  <a:close/>
                </a:path>
                <a:path w="620395" h="33654">
                  <a:moveTo>
                    <a:pt x="99695" y="11087"/>
                  </a:moveTo>
                  <a:lnTo>
                    <a:pt x="88620" y="11087"/>
                  </a:lnTo>
                  <a:lnTo>
                    <a:pt x="88620" y="22161"/>
                  </a:lnTo>
                  <a:lnTo>
                    <a:pt x="99695" y="22161"/>
                  </a:lnTo>
                  <a:lnTo>
                    <a:pt x="99695" y="11087"/>
                  </a:lnTo>
                  <a:close/>
                </a:path>
                <a:path w="620395" h="33654">
                  <a:moveTo>
                    <a:pt x="110769" y="22161"/>
                  </a:moveTo>
                  <a:lnTo>
                    <a:pt x="99695" y="22161"/>
                  </a:lnTo>
                  <a:lnTo>
                    <a:pt x="99695" y="33248"/>
                  </a:lnTo>
                  <a:lnTo>
                    <a:pt x="110769" y="33248"/>
                  </a:lnTo>
                  <a:lnTo>
                    <a:pt x="110769" y="22161"/>
                  </a:lnTo>
                  <a:close/>
                </a:path>
                <a:path w="620395" h="33654">
                  <a:moveTo>
                    <a:pt x="121843" y="0"/>
                  </a:moveTo>
                  <a:lnTo>
                    <a:pt x="110769" y="0"/>
                  </a:lnTo>
                  <a:lnTo>
                    <a:pt x="110769" y="11074"/>
                  </a:lnTo>
                  <a:lnTo>
                    <a:pt x="121843" y="11074"/>
                  </a:lnTo>
                  <a:lnTo>
                    <a:pt x="121843" y="0"/>
                  </a:lnTo>
                  <a:close/>
                </a:path>
                <a:path w="620395" h="33654">
                  <a:moveTo>
                    <a:pt x="143979" y="11087"/>
                  </a:moveTo>
                  <a:lnTo>
                    <a:pt x="132918" y="11087"/>
                  </a:lnTo>
                  <a:lnTo>
                    <a:pt x="121843" y="11087"/>
                  </a:lnTo>
                  <a:lnTo>
                    <a:pt x="121843" y="22161"/>
                  </a:lnTo>
                  <a:lnTo>
                    <a:pt x="121843" y="33248"/>
                  </a:lnTo>
                  <a:lnTo>
                    <a:pt x="132918" y="33248"/>
                  </a:lnTo>
                  <a:lnTo>
                    <a:pt x="143979" y="33248"/>
                  </a:lnTo>
                  <a:lnTo>
                    <a:pt x="143979" y="22161"/>
                  </a:lnTo>
                  <a:lnTo>
                    <a:pt x="143979" y="11087"/>
                  </a:lnTo>
                  <a:close/>
                </a:path>
                <a:path w="620395" h="33654">
                  <a:moveTo>
                    <a:pt x="143979" y="0"/>
                  </a:moveTo>
                  <a:lnTo>
                    <a:pt x="132918" y="0"/>
                  </a:lnTo>
                  <a:lnTo>
                    <a:pt x="132918" y="11074"/>
                  </a:lnTo>
                  <a:lnTo>
                    <a:pt x="143979" y="11074"/>
                  </a:lnTo>
                  <a:lnTo>
                    <a:pt x="143979" y="0"/>
                  </a:lnTo>
                  <a:close/>
                </a:path>
                <a:path w="620395" h="33654">
                  <a:moveTo>
                    <a:pt x="155079" y="11087"/>
                  </a:moveTo>
                  <a:lnTo>
                    <a:pt x="144005" y="11087"/>
                  </a:lnTo>
                  <a:lnTo>
                    <a:pt x="144005" y="22161"/>
                  </a:lnTo>
                  <a:lnTo>
                    <a:pt x="155079" y="22161"/>
                  </a:lnTo>
                  <a:lnTo>
                    <a:pt x="155079" y="11087"/>
                  </a:lnTo>
                  <a:close/>
                </a:path>
                <a:path w="620395" h="33654">
                  <a:moveTo>
                    <a:pt x="166154" y="0"/>
                  </a:moveTo>
                  <a:lnTo>
                    <a:pt x="155079" y="0"/>
                  </a:lnTo>
                  <a:lnTo>
                    <a:pt x="144005" y="0"/>
                  </a:lnTo>
                  <a:lnTo>
                    <a:pt x="144005" y="11074"/>
                  </a:lnTo>
                  <a:lnTo>
                    <a:pt x="155079" y="11074"/>
                  </a:lnTo>
                  <a:lnTo>
                    <a:pt x="166154" y="11074"/>
                  </a:lnTo>
                  <a:lnTo>
                    <a:pt x="166154" y="0"/>
                  </a:lnTo>
                  <a:close/>
                </a:path>
                <a:path w="620395" h="33654">
                  <a:moveTo>
                    <a:pt x="188302" y="22161"/>
                  </a:moveTo>
                  <a:lnTo>
                    <a:pt x="177228" y="22161"/>
                  </a:lnTo>
                  <a:lnTo>
                    <a:pt x="166154" y="22161"/>
                  </a:lnTo>
                  <a:lnTo>
                    <a:pt x="155079" y="22161"/>
                  </a:lnTo>
                  <a:lnTo>
                    <a:pt x="155079" y="33248"/>
                  </a:lnTo>
                  <a:lnTo>
                    <a:pt x="166154" y="33248"/>
                  </a:lnTo>
                  <a:lnTo>
                    <a:pt x="177228" y="33248"/>
                  </a:lnTo>
                  <a:lnTo>
                    <a:pt x="188302" y="33248"/>
                  </a:lnTo>
                  <a:lnTo>
                    <a:pt x="188302" y="22161"/>
                  </a:lnTo>
                  <a:close/>
                </a:path>
                <a:path w="620395" h="33654">
                  <a:moveTo>
                    <a:pt x="199377" y="11087"/>
                  </a:moveTo>
                  <a:lnTo>
                    <a:pt x="188302" y="11087"/>
                  </a:lnTo>
                  <a:lnTo>
                    <a:pt x="188302" y="22161"/>
                  </a:lnTo>
                  <a:lnTo>
                    <a:pt x="199377" y="22161"/>
                  </a:lnTo>
                  <a:lnTo>
                    <a:pt x="199377" y="11087"/>
                  </a:lnTo>
                  <a:close/>
                </a:path>
                <a:path w="620395" h="33654">
                  <a:moveTo>
                    <a:pt x="221538" y="22161"/>
                  </a:moveTo>
                  <a:lnTo>
                    <a:pt x="210464" y="22161"/>
                  </a:lnTo>
                  <a:lnTo>
                    <a:pt x="210464" y="33248"/>
                  </a:lnTo>
                  <a:lnTo>
                    <a:pt x="221538" y="33248"/>
                  </a:lnTo>
                  <a:lnTo>
                    <a:pt x="221538" y="22161"/>
                  </a:lnTo>
                  <a:close/>
                </a:path>
                <a:path w="620395" h="33654">
                  <a:moveTo>
                    <a:pt x="221538" y="0"/>
                  </a:moveTo>
                  <a:lnTo>
                    <a:pt x="210464" y="0"/>
                  </a:lnTo>
                  <a:lnTo>
                    <a:pt x="199390" y="0"/>
                  </a:lnTo>
                  <a:lnTo>
                    <a:pt x="199390" y="11074"/>
                  </a:lnTo>
                  <a:lnTo>
                    <a:pt x="210464" y="11074"/>
                  </a:lnTo>
                  <a:lnTo>
                    <a:pt x="221538" y="11074"/>
                  </a:lnTo>
                  <a:lnTo>
                    <a:pt x="221538" y="0"/>
                  </a:lnTo>
                  <a:close/>
                </a:path>
                <a:path w="620395" h="33654">
                  <a:moveTo>
                    <a:pt x="243687" y="0"/>
                  </a:moveTo>
                  <a:lnTo>
                    <a:pt x="232613" y="0"/>
                  </a:lnTo>
                  <a:lnTo>
                    <a:pt x="232613" y="11074"/>
                  </a:lnTo>
                  <a:lnTo>
                    <a:pt x="243687" y="11074"/>
                  </a:lnTo>
                  <a:lnTo>
                    <a:pt x="243687" y="0"/>
                  </a:lnTo>
                  <a:close/>
                </a:path>
                <a:path w="620395" h="33654">
                  <a:moveTo>
                    <a:pt x="254762" y="22161"/>
                  </a:moveTo>
                  <a:lnTo>
                    <a:pt x="243687" y="22161"/>
                  </a:lnTo>
                  <a:lnTo>
                    <a:pt x="243687" y="33248"/>
                  </a:lnTo>
                  <a:lnTo>
                    <a:pt x="254762" y="33248"/>
                  </a:lnTo>
                  <a:lnTo>
                    <a:pt x="254762" y="22161"/>
                  </a:lnTo>
                  <a:close/>
                </a:path>
                <a:path w="620395" h="33654">
                  <a:moveTo>
                    <a:pt x="276923" y="22161"/>
                  </a:moveTo>
                  <a:lnTo>
                    <a:pt x="265849" y="22161"/>
                  </a:lnTo>
                  <a:lnTo>
                    <a:pt x="265849" y="33248"/>
                  </a:lnTo>
                  <a:lnTo>
                    <a:pt x="276923" y="33248"/>
                  </a:lnTo>
                  <a:lnTo>
                    <a:pt x="276923" y="22161"/>
                  </a:lnTo>
                  <a:close/>
                </a:path>
                <a:path w="620395" h="33654">
                  <a:moveTo>
                    <a:pt x="287997" y="0"/>
                  </a:moveTo>
                  <a:lnTo>
                    <a:pt x="276923" y="0"/>
                  </a:lnTo>
                  <a:lnTo>
                    <a:pt x="265849" y="0"/>
                  </a:lnTo>
                  <a:lnTo>
                    <a:pt x="254774" y="0"/>
                  </a:lnTo>
                  <a:lnTo>
                    <a:pt x="254774" y="11074"/>
                  </a:lnTo>
                  <a:lnTo>
                    <a:pt x="265849" y="11074"/>
                  </a:lnTo>
                  <a:lnTo>
                    <a:pt x="276923" y="11074"/>
                  </a:lnTo>
                  <a:lnTo>
                    <a:pt x="287997" y="11074"/>
                  </a:lnTo>
                  <a:lnTo>
                    <a:pt x="287997" y="0"/>
                  </a:lnTo>
                  <a:close/>
                </a:path>
                <a:path w="620395" h="33654">
                  <a:moveTo>
                    <a:pt x="310146" y="11087"/>
                  </a:moveTo>
                  <a:lnTo>
                    <a:pt x="299072" y="11087"/>
                  </a:lnTo>
                  <a:lnTo>
                    <a:pt x="299072" y="22161"/>
                  </a:lnTo>
                  <a:lnTo>
                    <a:pt x="299072" y="33248"/>
                  </a:lnTo>
                  <a:lnTo>
                    <a:pt x="310146" y="33248"/>
                  </a:lnTo>
                  <a:lnTo>
                    <a:pt x="310146" y="22161"/>
                  </a:lnTo>
                  <a:lnTo>
                    <a:pt x="310146" y="11087"/>
                  </a:lnTo>
                  <a:close/>
                </a:path>
                <a:path w="620395" h="33654">
                  <a:moveTo>
                    <a:pt x="310146" y="0"/>
                  </a:moveTo>
                  <a:lnTo>
                    <a:pt x="299072" y="0"/>
                  </a:lnTo>
                  <a:lnTo>
                    <a:pt x="299072" y="11074"/>
                  </a:lnTo>
                  <a:lnTo>
                    <a:pt x="310146" y="11074"/>
                  </a:lnTo>
                  <a:lnTo>
                    <a:pt x="310146" y="0"/>
                  </a:lnTo>
                  <a:close/>
                </a:path>
                <a:path w="620395" h="33654">
                  <a:moveTo>
                    <a:pt x="321233" y="22161"/>
                  </a:moveTo>
                  <a:lnTo>
                    <a:pt x="310159" y="22161"/>
                  </a:lnTo>
                  <a:lnTo>
                    <a:pt x="310159" y="33248"/>
                  </a:lnTo>
                  <a:lnTo>
                    <a:pt x="321233" y="33248"/>
                  </a:lnTo>
                  <a:lnTo>
                    <a:pt x="321233" y="22161"/>
                  </a:lnTo>
                  <a:close/>
                </a:path>
                <a:path w="620395" h="33654">
                  <a:moveTo>
                    <a:pt x="354457" y="11087"/>
                  </a:moveTo>
                  <a:lnTo>
                    <a:pt x="343382" y="11087"/>
                  </a:lnTo>
                  <a:lnTo>
                    <a:pt x="332308" y="11087"/>
                  </a:lnTo>
                  <a:lnTo>
                    <a:pt x="332308" y="22161"/>
                  </a:lnTo>
                  <a:lnTo>
                    <a:pt x="343382" y="22161"/>
                  </a:lnTo>
                  <a:lnTo>
                    <a:pt x="354457" y="22161"/>
                  </a:lnTo>
                  <a:lnTo>
                    <a:pt x="354457" y="11087"/>
                  </a:lnTo>
                  <a:close/>
                </a:path>
                <a:path w="620395" h="33654">
                  <a:moveTo>
                    <a:pt x="365531" y="22161"/>
                  </a:moveTo>
                  <a:lnTo>
                    <a:pt x="354457" y="22161"/>
                  </a:lnTo>
                  <a:lnTo>
                    <a:pt x="354457" y="33248"/>
                  </a:lnTo>
                  <a:lnTo>
                    <a:pt x="365531" y="33248"/>
                  </a:lnTo>
                  <a:lnTo>
                    <a:pt x="365531" y="22161"/>
                  </a:lnTo>
                  <a:close/>
                </a:path>
                <a:path w="620395" h="33654">
                  <a:moveTo>
                    <a:pt x="365531" y="0"/>
                  </a:moveTo>
                  <a:lnTo>
                    <a:pt x="354457" y="0"/>
                  </a:lnTo>
                  <a:lnTo>
                    <a:pt x="343382" y="0"/>
                  </a:lnTo>
                  <a:lnTo>
                    <a:pt x="343382" y="11074"/>
                  </a:lnTo>
                  <a:lnTo>
                    <a:pt x="354457" y="11074"/>
                  </a:lnTo>
                  <a:lnTo>
                    <a:pt x="365531" y="11074"/>
                  </a:lnTo>
                  <a:lnTo>
                    <a:pt x="365531" y="0"/>
                  </a:lnTo>
                  <a:close/>
                </a:path>
                <a:path w="620395" h="33654">
                  <a:moveTo>
                    <a:pt x="376618" y="11087"/>
                  </a:moveTo>
                  <a:lnTo>
                    <a:pt x="365544" y="11087"/>
                  </a:lnTo>
                  <a:lnTo>
                    <a:pt x="365544" y="22161"/>
                  </a:lnTo>
                  <a:lnTo>
                    <a:pt x="365544" y="33248"/>
                  </a:lnTo>
                  <a:lnTo>
                    <a:pt x="376618" y="33248"/>
                  </a:lnTo>
                  <a:lnTo>
                    <a:pt x="376618" y="22161"/>
                  </a:lnTo>
                  <a:lnTo>
                    <a:pt x="376618" y="11087"/>
                  </a:lnTo>
                  <a:close/>
                </a:path>
                <a:path w="620395" h="33654">
                  <a:moveTo>
                    <a:pt x="420916" y="0"/>
                  </a:moveTo>
                  <a:lnTo>
                    <a:pt x="409841" y="0"/>
                  </a:lnTo>
                  <a:lnTo>
                    <a:pt x="398767" y="0"/>
                  </a:lnTo>
                  <a:lnTo>
                    <a:pt x="387692" y="0"/>
                  </a:lnTo>
                  <a:lnTo>
                    <a:pt x="376618" y="0"/>
                  </a:lnTo>
                  <a:lnTo>
                    <a:pt x="376618" y="11074"/>
                  </a:lnTo>
                  <a:lnTo>
                    <a:pt x="387692" y="11074"/>
                  </a:lnTo>
                  <a:lnTo>
                    <a:pt x="398767" y="11074"/>
                  </a:lnTo>
                  <a:lnTo>
                    <a:pt x="409841" y="11074"/>
                  </a:lnTo>
                  <a:lnTo>
                    <a:pt x="420916" y="11074"/>
                  </a:lnTo>
                  <a:lnTo>
                    <a:pt x="420916" y="0"/>
                  </a:lnTo>
                  <a:close/>
                </a:path>
                <a:path w="620395" h="33654">
                  <a:moveTo>
                    <a:pt x="432003" y="0"/>
                  </a:moveTo>
                  <a:lnTo>
                    <a:pt x="420928" y="0"/>
                  </a:lnTo>
                  <a:lnTo>
                    <a:pt x="420928" y="11074"/>
                  </a:lnTo>
                  <a:lnTo>
                    <a:pt x="432003" y="11074"/>
                  </a:lnTo>
                  <a:lnTo>
                    <a:pt x="432003" y="0"/>
                  </a:lnTo>
                  <a:close/>
                </a:path>
                <a:path w="620395" h="33654">
                  <a:moveTo>
                    <a:pt x="443077" y="11087"/>
                  </a:moveTo>
                  <a:lnTo>
                    <a:pt x="432003" y="11087"/>
                  </a:lnTo>
                  <a:lnTo>
                    <a:pt x="420928" y="11087"/>
                  </a:lnTo>
                  <a:lnTo>
                    <a:pt x="420928" y="22161"/>
                  </a:lnTo>
                  <a:lnTo>
                    <a:pt x="432003" y="22161"/>
                  </a:lnTo>
                  <a:lnTo>
                    <a:pt x="443077" y="22161"/>
                  </a:lnTo>
                  <a:lnTo>
                    <a:pt x="443077" y="11087"/>
                  </a:lnTo>
                  <a:close/>
                </a:path>
                <a:path w="620395" h="33654">
                  <a:moveTo>
                    <a:pt x="454152" y="0"/>
                  </a:moveTo>
                  <a:lnTo>
                    <a:pt x="443077" y="0"/>
                  </a:lnTo>
                  <a:lnTo>
                    <a:pt x="443077" y="11074"/>
                  </a:lnTo>
                  <a:lnTo>
                    <a:pt x="454152" y="11074"/>
                  </a:lnTo>
                  <a:lnTo>
                    <a:pt x="454152" y="0"/>
                  </a:lnTo>
                  <a:close/>
                </a:path>
                <a:path w="620395" h="33654">
                  <a:moveTo>
                    <a:pt x="476300" y="11087"/>
                  </a:moveTo>
                  <a:lnTo>
                    <a:pt x="465226" y="11087"/>
                  </a:lnTo>
                  <a:lnTo>
                    <a:pt x="454152" y="11087"/>
                  </a:lnTo>
                  <a:lnTo>
                    <a:pt x="454152" y="22161"/>
                  </a:lnTo>
                  <a:lnTo>
                    <a:pt x="465226" y="22161"/>
                  </a:lnTo>
                  <a:lnTo>
                    <a:pt x="476300" y="22161"/>
                  </a:lnTo>
                  <a:lnTo>
                    <a:pt x="476300" y="11087"/>
                  </a:lnTo>
                  <a:close/>
                </a:path>
                <a:path w="620395" h="33654">
                  <a:moveTo>
                    <a:pt x="487387" y="11087"/>
                  </a:moveTo>
                  <a:lnTo>
                    <a:pt x="476313" y="11087"/>
                  </a:lnTo>
                  <a:lnTo>
                    <a:pt x="476313" y="22161"/>
                  </a:lnTo>
                  <a:lnTo>
                    <a:pt x="487387" y="22161"/>
                  </a:lnTo>
                  <a:lnTo>
                    <a:pt x="487387" y="11087"/>
                  </a:lnTo>
                  <a:close/>
                </a:path>
                <a:path w="620395" h="33654">
                  <a:moveTo>
                    <a:pt x="498462" y="0"/>
                  </a:moveTo>
                  <a:lnTo>
                    <a:pt x="487387" y="0"/>
                  </a:lnTo>
                  <a:lnTo>
                    <a:pt x="476313" y="0"/>
                  </a:lnTo>
                  <a:lnTo>
                    <a:pt x="476313" y="11074"/>
                  </a:lnTo>
                  <a:lnTo>
                    <a:pt x="487387" y="11074"/>
                  </a:lnTo>
                  <a:lnTo>
                    <a:pt x="498462" y="11074"/>
                  </a:lnTo>
                  <a:lnTo>
                    <a:pt x="498462" y="0"/>
                  </a:lnTo>
                  <a:close/>
                </a:path>
                <a:path w="620395" h="33654">
                  <a:moveTo>
                    <a:pt x="520611" y="11087"/>
                  </a:moveTo>
                  <a:lnTo>
                    <a:pt x="509536" y="11087"/>
                  </a:lnTo>
                  <a:lnTo>
                    <a:pt x="509536" y="22161"/>
                  </a:lnTo>
                  <a:lnTo>
                    <a:pt x="520611" y="22161"/>
                  </a:lnTo>
                  <a:lnTo>
                    <a:pt x="520611" y="11087"/>
                  </a:lnTo>
                  <a:close/>
                </a:path>
                <a:path w="620395" h="33654">
                  <a:moveTo>
                    <a:pt x="520611" y="0"/>
                  </a:moveTo>
                  <a:lnTo>
                    <a:pt x="509536" y="0"/>
                  </a:lnTo>
                  <a:lnTo>
                    <a:pt x="509536" y="11074"/>
                  </a:lnTo>
                  <a:lnTo>
                    <a:pt x="520611" y="11074"/>
                  </a:lnTo>
                  <a:lnTo>
                    <a:pt x="520611" y="0"/>
                  </a:lnTo>
                  <a:close/>
                </a:path>
                <a:path w="620395" h="33654">
                  <a:moveTo>
                    <a:pt x="564921" y="0"/>
                  </a:moveTo>
                  <a:lnTo>
                    <a:pt x="553847" y="0"/>
                  </a:lnTo>
                  <a:lnTo>
                    <a:pt x="542772" y="0"/>
                  </a:lnTo>
                  <a:lnTo>
                    <a:pt x="542772" y="11074"/>
                  </a:lnTo>
                  <a:lnTo>
                    <a:pt x="553847" y="11074"/>
                  </a:lnTo>
                  <a:lnTo>
                    <a:pt x="564921" y="11074"/>
                  </a:lnTo>
                  <a:lnTo>
                    <a:pt x="564921" y="0"/>
                  </a:lnTo>
                  <a:close/>
                </a:path>
                <a:path w="620395" h="33654">
                  <a:moveTo>
                    <a:pt x="575995" y="11087"/>
                  </a:moveTo>
                  <a:lnTo>
                    <a:pt x="564921" y="11087"/>
                  </a:lnTo>
                  <a:lnTo>
                    <a:pt x="553847" y="11087"/>
                  </a:lnTo>
                  <a:lnTo>
                    <a:pt x="553847" y="22161"/>
                  </a:lnTo>
                  <a:lnTo>
                    <a:pt x="564921" y="22161"/>
                  </a:lnTo>
                  <a:lnTo>
                    <a:pt x="575995" y="22161"/>
                  </a:lnTo>
                  <a:lnTo>
                    <a:pt x="575995" y="11087"/>
                  </a:lnTo>
                  <a:close/>
                </a:path>
                <a:path w="620395" h="33654">
                  <a:moveTo>
                    <a:pt x="587070" y="0"/>
                  </a:moveTo>
                  <a:lnTo>
                    <a:pt x="575995" y="0"/>
                  </a:lnTo>
                  <a:lnTo>
                    <a:pt x="575995" y="11074"/>
                  </a:lnTo>
                  <a:lnTo>
                    <a:pt x="587070" y="11074"/>
                  </a:lnTo>
                  <a:lnTo>
                    <a:pt x="587070" y="0"/>
                  </a:lnTo>
                  <a:close/>
                </a:path>
                <a:path w="620395" h="33654">
                  <a:moveTo>
                    <a:pt x="598157" y="0"/>
                  </a:moveTo>
                  <a:lnTo>
                    <a:pt x="587082" y="0"/>
                  </a:lnTo>
                  <a:lnTo>
                    <a:pt x="587082" y="11074"/>
                  </a:lnTo>
                  <a:lnTo>
                    <a:pt x="598157" y="11074"/>
                  </a:lnTo>
                  <a:lnTo>
                    <a:pt x="598157" y="0"/>
                  </a:lnTo>
                  <a:close/>
                </a:path>
                <a:path w="620395" h="33654">
                  <a:moveTo>
                    <a:pt x="620306" y="11087"/>
                  </a:moveTo>
                  <a:lnTo>
                    <a:pt x="609231" y="11087"/>
                  </a:lnTo>
                  <a:lnTo>
                    <a:pt x="598157" y="11087"/>
                  </a:lnTo>
                  <a:lnTo>
                    <a:pt x="587082" y="11087"/>
                  </a:lnTo>
                  <a:lnTo>
                    <a:pt x="587082" y="22161"/>
                  </a:lnTo>
                  <a:lnTo>
                    <a:pt x="598157" y="22161"/>
                  </a:lnTo>
                  <a:lnTo>
                    <a:pt x="609231" y="22161"/>
                  </a:lnTo>
                  <a:lnTo>
                    <a:pt x="620306" y="22161"/>
                  </a:lnTo>
                  <a:lnTo>
                    <a:pt x="620306" y="11087"/>
                  </a:lnTo>
                  <a:close/>
                </a:path>
                <a:path w="620395" h="33654">
                  <a:moveTo>
                    <a:pt x="620306" y="0"/>
                  </a:moveTo>
                  <a:lnTo>
                    <a:pt x="609231" y="0"/>
                  </a:lnTo>
                  <a:lnTo>
                    <a:pt x="609231" y="11074"/>
                  </a:lnTo>
                  <a:lnTo>
                    <a:pt x="620306" y="11074"/>
                  </a:lnTo>
                  <a:lnTo>
                    <a:pt x="62030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91935" y="4574882"/>
              <a:ext cx="631825" cy="33655"/>
            </a:xfrm>
            <a:custGeom>
              <a:avLst/>
              <a:gdLst/>
              <a:ahLst/>
              <a:cxnLst/>
              <a:rect l="l" t="t" r="r" b="b"/>
              <a:pathLst>
                <a:path w="631825" h="33654">
                  <a:moveTo>
                    <a:pt x="22148" y="11074"/>
                  </a:moveTo>
                  <a:lnTo>
                    <a:pt x="11074" y="11074"/>
                  </a:lnTo>
                  <a:lnTo>
                    <a:pt x="0" y="11074"/>
                  </a:lnTo>
                  <a:lnTo>
                    <a:pt x="0" y="22148"/>
                  </a:lnTo>
                  <a:lnTo>
                    <a:pt x="11074" y="22148"/>
                  </a:lnTo>
                  <a:lnTo>
                    <a:pt x="11074" y="33235"/>
                  </a:lnTo>
                  <a:lnTo>
                    <a:pt x="22148" y="33235"/>
                  </a:lnTo>
                  <a:lnTo>
                    <a:pt x="22148" y="22148"/>
                  </a:lnTo>
                  <a:lnTo>
                    <a:pt x="22148" y="11074"/>
                  </a:lnTo>
                  <a:close/>
                </a:path>
                <a:path w="631825" h="33654">
                  <a:moveTo>
                    <a:pt x="99682" y="11074"/>
                  </a:moveTo>
                  <a:lnTo>
                    <a:pt x="88607" y="11074"/>
                  </a:lnTo>
                  <a:lnTo>
                    <a:pt x="77533" y="11074"/>
                  </a:lnTo>
                  <a:lnTo>
                    <a:pt x="66459" y="11074"/>
                  </a:lnTo>
                  <a:lnTo>
                    <a:pt x="55384" y="11074"/>
                  </a:lnTo>
                  <a:lnTo>
                    <a:pt x="55384" y="22148"/>
                  </a:lnTo>
                  <a:lnTo>
                    <a:pt x="44310" y="22148"/>
                  </a:lnTo>
                  <a:lnTo>
                    <a:pt x="44310" y="33235"/>
                  </a:lnTo>
                  <a:lnTo>
                    <a:pt x="55384" y="33235"/>
                  </a:lnTo>
                  <a:lnTo>
                    <a:pt x="66459" y="33235"/>
                  </a:lnTo>
                  <a:lnTo>
                    <a:pt x="66459" y="22148"/>
                  </a:lnTo>
                  <a:lnTo>
                    <a:pt x="77533" y="22148"/>
                  </a:lnTo>
                  <a:lnTo>
                    <a:pt x="77533" y="33235"/>
                  </a:lnTo>
                  <a:lnTo>
                    <a:pt x="88607" y="33235"/>
                  </a:lnTo>
                  <a:lnTo>
                    <a:pt x="99682" y="33235"/>
                  </a:lnTo>
                  <a:lnTo>
                    <a:pt x="99682" y="22148"/>
                  </a:lnTo>
                  <a:lnTo>
                    <a:pt x="99682" y="11074"/>
                  </a:lnTo>
                  <a:close/>
                </a:path>
                <a:path w="631825" h="33654">
                  <a:moveTo>
                    <a:pt x="110769" y="22148"/>
                  </a:moveTo>
                  <a:lnTo>
                    <a:pt x="99695" y="22148"/>
                  </a:lnTo>
                  <a:lnTo>
                    <a:pt x="99695" y="33235"/>
                  </a:lnTo>
                  <a:lnTo>
                    <a:pt x="110769" y="33235"/>
                  </a:lnTo>
                  <a:lnTo>
                    <a:pt x="110769" y="22148"/>
                  </a:lnTo>
                  <a:close/>
                </a:path>
                <a:path w="631825" h="33654">
                  <a:moveTo>
                    <a:pt x="121843" y="11074"/>
                  </a:moveTo>
                  <a:lnTo>
                    <a:pt x="110769" y="11074"/>
                  </a:lnTo>
                  <a:lnTo>
                    <a:pt x="110769" y="22148"/>
                  </a:lnTo>
                  <a:lnTo>
                    <a:pt x="121843" y="22148"/>
                  </a:lnTo>
                  <a:lnTo>
                    <a:pt x="121843" y="11074"/>
                  </a:lnTo>
                  <a:close/>
                </a:path>
                <a:path w="631825" h="33654">
                  <a:moveTo>
                    <a:pt x="132918" y="22148"/>
                  </a:moveTo>
                  <a:lnTo>
                    <a:pt x="121843" y="22148"/>
                  </a:lnTo>
                  <a:lnTo>
                    <a:pt x="121843" y="33235"/>
                  </a:lnTo>
                  <a:lnTo>
                    <a:pt x="132918" y="33235"/>
                  </a:lnTo>
                  <a:lnTo>
                    <a:pt x="132918" y="22148"/>
                  </a:lnTo>
                  <a:close/>
                </a:path>
                <a:path w="631825" h="33654">
                  <a:moveTo>
                    <a:pt x="155054" y="11074"/>
                  </a:moveTo>
                  <a:lnTo>
                    <a:pt x="143992" y="11074"/>
                  </a:lnTo>
                  <a:lnTo>
                    <a:pt x="132918" y="11074"/>
                  </a:lnTo>
                  <a:lnTo>
                    <a:pt x="132918" y="22148"/>
                  </a:lnTo>
                  <a:lnTo>
                    <a:pt x="143992" y="22148"/>
                  </a:lnTo>
                  <a:lnTo>
                    <a:pt x="155054" y="22148"/>
                  </a:lnTo>
                  <a:lnTo>
                    <a:pt x="155054" y="11074"/>
                  </a:lnTo>
                  <a:close/>
                </a:path>
                <a:path w="631825" h="33654">
                  <a:moveTo>
                    <a:pt x="188302" y="11074"/>
                  </a:moveTo>
                  <a:lnTo>
                    <a:pt x="177228" y="11074"/>
                  </a:lnTo>
                  <a:lnTo>
                    <a:pt x="177228" y="22148"/>
                  </a:lnTo>
                  <a:lnTo>
                    <a:pt x="166154" y="22148"/>
                  </a:lnTo>
                  <a:lnTo>
                    <a:pt x="155079" y="22148"/>
                  </a:lnTo>
                  <a:lnTo>
                    <a:pt x="155079" y="33235"/>
                  </a:lnTo>
                  <a:lnTo>
                    <a:pt x="166154" y="33235"/>
                  </a:lnTo>
                  <a:lnTo>
                    <a:pt x="177228" y="33235"/>
                  </a:lnTo>
                  <a:lnTo>
                    <a:pt x="188302" y="33235"/>
                  </a:lnTo>
                  <a:lnTo>
                    <a:pt x="188302" y="22148"/>
                  </a:lnTo>
                  <a:lnTo>
                    <a:pt x="188302" y="11074"/>
                  </a:lnTo>
                  <a:close/>
                </a:path>
                <a:path w="631825" h="33654">
                  <a:moveTo>
                    <a:pt x="210451" y="11074"/>
                  </a:moveTo>
                  <a:lnTo>
                    <a:pt x="199377" y="11074"/>
                  </a:lnTo>
                  <a:lnTo>
                    <a:pt x="199377" y="22148"/>
                  </a:lnTo>
                  <a:lnTo>
                    <a:pt x="210451" y="22148"/>
                  </a:lnTo>
                  <a:lnTo>
                    <a:pt x="210451" y="11074"/>
                  </a:lnTo>
                  <a:close/>
                </a:path>
                <a:path w="631825" h="33654">
                  <a:moveTo>
                    <a:pt x="265836" y="11074"/>
                  </a:moveTo>
                  <a:lnTo>
                    <a:pt x="254762" y="11074"/>
                  </a:lnTo>
                  <a:lnTo>
                    <a:pt x="243687" y="11074"/>
                  </a:lnTo>
                  <a:lnTo>
                    <a:pt x="232613" y="11074"/>
                  </a:lnTo>
                  <a:lnTo>
                    <a:pt x="221538" y="11074"/>
                  </a:lnTo>
                  <a:lnTo>
                    <a:pt x="221538" y="22148"/>
                  </a:lnTo>
                  <a:lnTo>
                    <a:pt x="221538" y="33235"/>
                  </a:lnTo>
                  <a:lnTo>
                    <a:pt x="232613" y="33235"/>
                  </a:lnTo>
                  <a:lnTo>
                    <a:pt x="243687" y="33235"/>
                  </a:lnTo>
                  <a:lnTo>
                    <a:pt x="243687" y="22148"/>
                  </a:lnTo>
                  <a:lnTo>
                    <a:pt x="254762" y="22148"/>
                  </a:lnTo>
                  <a:lnTo>
                    <a:pt x="254762" y="33235"/>
                  </a:lnTo>
                  <a:lnTo>
                    <a:pt x="265836" y="33235"/>
                  </a:lnTo>
                  <a:lnTo>
                    <a:pt x="265836" y="22148"/>
                  </a:lnTo>
                  <a:lnTo>
                    <a:pt x="265836" y="11074"/>
                  </a:lnTo>
                  <a:close/>
                </a:path>
                <a:path w="631825" h="33654">
                  <a:moveTo>
                    <a:pt x="310146" y="11074"/>
                  </a:moveTo>
                  <a:lnTo>
                    <a:pt x="299072" y="11074"/>
                  </a:lnTo>
                  <a:lnTo>
                    <a:pt x="287997" y="11074"/>
                  </a:lnTo>
                  <a:lnTo>
                    <a:pt x="276923" y="11074"/>
                  </a:lnTo>
                  <a:lnTo>
                    <a:pt x="276923" y="22148"/>
                  </a:lnTo>
                  <a:lnTo>
                    <a:pt x="265849" y="22148"/>
                  </a:lnTo>
                  <a:lnTo>
                    <a:pt x="265849" y="33235"/>
                  </a:lnTo>
                  <a:lnTo>
                    <a:pt x="276923" y="33235"/>
                  </a:lnTo>
                  <a:lnTo>
                    <a:pt x="287997" y="33235"/>
                  </a:lnTo>
                  <a:lnTo>
                    <a:pt x="299072" y="33235"/>
                  </a:lnTo>
                  <a:lnTo>
                    <a:pt x="310146" y="33235"/>
                  </a:lnTo>
                  <a:lnTo>
                    <a:pt x="310146" y="22148"/>
                  </a:lnTo>
                  <a:lnTo>
                    <a:pt x="310146" y="11074"/>
                  </a:lnTo>
                  <a:close/>
                </a:path>
                <a:path w="631825" h="33654">
                  <a:moveTo>
                    <a:pt x="365531" y="22148"/>
                  </a:moveTo>
                  <a:lnTo>
                    <a:pt x="354457" y="22148"/>
                  </a:lnTo>
                  <a:lnTo>
                    <a:pt x="354457" y="11074"/>
                  </a:lnTo>
                  <a:lnTo>
                    <a:pt x="343382" y="11074"/>
                  </a:lnTo>
                  <a:lnTo>
                    <a:pt x="332308" y="11074"/>
                  </a:lnTo>
                  <a:lnTo>
                    <a:pt x="321233" y="11074"/>
                  </a:lnTo>
                  <a:lnTo>
                    <a:pt x="321233" y="22148"/>
                  </a:lnTo>
                  <a:lnTo>
                    <a:pt x="321233" y="33235"/>
                  </a:lnTo>
                  <a:lnTo>
                    <a:pt x="332308" y="33235"/>
                  </a:lnTo>
                  <a:lnTo>
                    <a:pt x="343382" y="33235"/>
                  </a:lnTo>
                  <a:lnTo>
                    <a:pt x="354457" y="33235"/>
                  </a:lnTo>
                  <a:lnTo>
                    <a:pt x="365531" y="33235"/>
                  </a:lnTo>
                  <a:lnTo>
                    <a:pt x="365531" y="22148"/>
                  </a:lnTo>
                  <a:close/>
                </a:path>
                <a:path w="631825" h="33654">
                  <a:moveTo>
                    <a:pt x="376605" y="11074"/>
                  </a:moveTo>
                  <a:lnTo>
                    <a:pt x="365531" y="11074"/>
                  </a:lnTo>
                  <a:lnTo>
                    <a:pt x="365531" y="22148"/>
                  </a:lnTo>
                  <a:lnTo>
                    <a:pt x="376605" y="22148"/>
                  </a:lnTo>
                  <a:lnTo>
                    <a:pt x="376605" y="11074"/>
                  </a:lnTo>
                  <a:close/>
                </a:path>
                <a:path w="631825" h="33654">
                  <a:moveTo>
                    <a:pt x="420916" y="22148"/>
                  </a:moveTo>
                  <a:lnTo>
                    <a:pt x="409841" y="22148"/>
                  </a:lnTo>
                  <a:lnTo>
                    <a:pt x="398767" y="22148"/>
                  </a:lnTo>
                  <a:lnTo>
                    <a:pt x="398767" y="11087"/>
                  </a:lnTo>
                  <a:lnTo>
                    <a:pt x="398767" y="0"/>
                  </a:lnTo>
                  <a:lnTo>
                    <a:pt x="387692" y="0"/>
                  </a:lnTo>
                  <a:lnTo>
                    <a:pt x="376618" y="0"/>
                  </a:lnTo>
                  <a:lnTo>
                    <a:pt x="376618" y="11074"/>
                  </a:lnTo>
                  <a:lnTo>
                    <a:pt x="376618" y="22148"/>
                  </a:lnTo>
                  <a:lnTo>
                    <a:pt x="387692" y="22148"/>
                  </a:lnTo>
                  <a:lnTo>
                    <a:pt x="387692" y="33235"/>
                  </a:lnTo>
                  <a:lnTo>
                    <a:pt x="398767" y="33235"/>
                  </a:lnTo>
                  <a:lnTo>
                    <a:pt x="409841" y="33235"/>
                  </a:lnTo>
                  <a:lnTo>
                    <a:pt x="420916" y="33235"/>
                  </a:lnTo>
                  <a:lnTo>
                    <a:pt x="420916" y="22148"/>
                  </a:lnTo>
                  <a:close/>
                </a:path>
                <a:path w="631825" h="33654">
                  <a:moveTo>
                    <a:pt x="431990" y="0"/>
                  </a:moveTo>
                  <a:lnTo>
                    <a:pt x="420916" y="0"/>
                  </a:lnTo>
                  <a:lnTo>
                    <a:pt x="420916" y="11087"/>
                  </a:lnTo>
                  <a:lnTo>
                    <a:pt x="431990" y="11087"/>
                  </a:lnTo>
                  <a:lnTo>
                    <a:pt x="431990" y="0"/>
                  </a:lnTo>
                  <a:close/>
                </a:path>
                <a:path w="631825" h="33654">
                  <a:moveTo>
                    <a:pt x="465226" y="0"/>
                  </a:moveTo>
                  <a:lnTo>
                    <a:pt x="454152" y="0"/>
                  </a:lnTo>
                  <a:lnTo>
                    <a:pt x="454152" y="11074"/>
                  </a:lnTo>
                  <a:lnTo>
                    <a:pt x="443077" y="11074"/>
                  </a:lnTo>
                  <a:lnTo>
                    <a:pt x="443077" y="22148"/>
                  </a:lnTo>
                  <a:lnTo>
                    <a:pt x="454152" y="22148"/>
                  </a:lnTo>
                  <a:lnTo>
                    <a:pt x="465226" y="22148"/>
                  </a:lnTo>
                  <a:lnTo>
                    <a:pt x="465226" y="11087"/>
                  </a:lnTo>
                  <a:lnTo>
                    <a:pt x="465226" y="0"/>
                  </a:lnTo>
                  <a:close/>
                </a:path>
                <a:path w="631825" h="33654">
                  <a:moveTo>
                    <a:pt x="487375" y="0"/>
                  </a:moveTo>
                  <a:lnTo>
                    <a:pt x="476300" y="0"/>
                  </a:lnTo>
                  <a:lnTo>
                    <a:pt x="476300" y="11074"/>
                  </a:lnTo>
                  <a:lnTo>
                    <a:pt x="476300" y="22148"/>
                  </a:lnTo>
                  <a:lnTo>
                    <a:pt x="487375" y="22148"/>
                  </a:lnTo>
                  <a:lnTo>
                    <a:pt x="487375" y="11087"/>
                  </a:lnTo>
                  <a:lnTo>
                    <a:pt x="487375" y="0"/>
                  </a:lnTo>
                  <a:close/>
                </a:path>
                <a:path w="631825" h="33654">
                  <a:moveTo>
                    <a:pt x="520611" y="0"/>
                  </a:moveTo>
                  <a:lnTo>
                    <a:pt x="509536" y="0"/>
                  </a:lnTo>
                  <a:lnTo>
                    <a:pt x="498462" y="0"/>
                  </a:lnTo>
                  <a:lnTo>
                    <a:pt x="498462" y="11074"/>
                  </a:lnTo>
                  <a:lnTo>
                    <a:pt x="498462" y="22148"/>
                  </a:lnTo>
                  <a:lnTo>
                    <a:pt x="509536" y="22148"/>
                  </a:lnTo>
                  <a:lnTo>
                    <a:pt x="520611" y="22148"/>
                  </a:lnTo>
                  <a:lnTo>
                    <a:pt x="520611" y="11087"/>
                  </a:lnTo>
                  <a:lnTo>
                    <a:pt x="520611" y="0"/>
                  </a:lnTo>
                  <a:close/>
                </a:path>
                <a:path w="631825" h="33654">
                  <a:moveTo>
                    <a:pt x="542759" y="0"/>
                  </a:moveTo>
                  <a:lnTo>
                    <a:pt x="531685" y="0"/>
                  </a:lnTo>
                  <a:lnTo>
                    <a:pt x="531685" y="11074"/>
                  </a:lnTo>
                  <a:lnTo>
                    <a:pt x="531685" y="22148"/>
                  </a:lnTo>
                  <a:lnTo>
                    <a:pt x="542759" y="22148"/>
                  </a:lnTo>
                  <a:lnTo>
                    <a:pt x="542759" y="11087"/>
                  </a:lnTo>
                  <a:lnTo>
                    <a:pt x="542759" y="0"/>
                  </a:lnTo>
                  <a:close/>
                </a:path>
                <a:path w="631825" h="33654">
                  <a:moveTo>
                    <a:pt x="598144" y="0"/>
                  </a:moveTo>
                  <a:lnTo>
                    <a:pt x="598144" y="0"/>
                  </a:lnTo>
                  <a:lnTo>
                    <a:pt x="542772" y="0"/>
                  </a:lnTo>
                  <a:lnTo>
                    <a:pt x="542772" y="11087"/>
                  </a:lnTo>
                  <a:lnTo>
                    <a:pt x="598144" y="11087"/>
                  </a:lnTo>
                  <a:lnTo>
                    <a:pt x="598144" y="0"/>
                  </a:lnTo>
                  <a:close/>
                </a:path>
                <a:path w="631825" h="33654">
                  <a:moveTo>
                    <a:pt x="631380" y="0"/>
                  </a:moveTo>
                  <a:lnTo>
                    <a:pt x="620306" y="0"/>
                  </a:lnTo>
                  <a:lnTo>
                    <a:pt x="609231" y="0"/>
                  </a:lnTo>
                  <a:lnTo>
                    <a:pt x="609231" y="11074"/>
                  </a:lnTo>
                  <a:lnTo>
                    <a:pt x="598157" y="11074"/>
                  </a:lnTo>
                  <a:lnTo>
                    <a:pt x="598157" y="22148"/>
                  </a:lnTo>
                  <a:lnTo>
                    <a:pt x="609231" y="22148"/>
                  </a:lnTo>
                  <a:lnTo>
                    <a:pt x="620306" y="22148"/>
                  </a:lnTo>
                  <a:lnTo>
                    <a:pt x="620306" y="11087"/>
                  </a:lnTo>
                  <a:lnTo>
                    <a:pt x="631380" y="11087"/>
                  </a:lnTo>
                  <a:lnTo>
                    <a:pt x="6313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91935" y="4597031"/>
              <a:ext cx="631825" cy="44450"/>
            </a:xfrm>
            <a:custGeom>
              <a:avLst/>
              <a:gdLst/>
              <a:ahLst/>
              <a:cxnLst/>
              <a:rect l="l" t="t" r="r" b="b"/>
              <a:pathLst>
                <a:path w="631825" h="44450">
                  <a:moveTo>
                    <a:pt x="11074" y="11074"/>
                  </a:moveTo>
                  <a:lnTo>
                    <a:pt x="0" y="11074"/>
                  </a:lnTo>
                  <a:lnTo>
                    <a:pt x="0" y="22148"/>
                  </a:lnTo>
                  <a:lnTo>
                    <a:pt x="11074" y="22148"/>
                  </a:lnTo>
                  <a:lnTo>
                    <a:pt x="11074" y="11074"/>
                  </a:lnTo>
                  <a:close/>
                </a:path>
                <a:path w="631825" h="44450">
                  <a:moveTo>
                    <a:pt x="33223" y="22161"/>
                  </a:moveTo>
                  <a:lnTo>
                    <a:pt x="22148" y="22161"/>
                  </a:lnTo>
                  <a:lnTo>
                    <a:pt x="11074" y="22161"/>
                  </a:lnTo>
                  <a:lnTo>
                    <a:pt x="11074" y="33235"/>
                  </a:lnTo>
                  <a:lnTo>
                    <a:pt x="0" y="33235"/>
                  </a:lnTo>
                  <a:lnTo>
                    <a:pt x="0" y="44310"/>
                  </a:lnTo>
                  <a:lnTo>
                    <a:pt x="11074" y="44310"/>
                  </a:lnTo>
                  <a:lnTo>
                    <a:pt x="11074" y="33248"/>
                  </a:lnTo>
                  <a:lnTo>
                    <a:pt x="22148" y="33248"/>
                  </a:lnTo>
                  <a:lnTo>
                    <a:pt x="33223" y="33248"/>
                  </a:lnTo>
                  <a:lnTo>
                    <a:pt x="33223" y="22161"/>
                  </a:lnTo>
                  <a:close/>
                </a:path>
                <a:path w="631825" h="44450">
                  <a:moveTo>
                    <a:pt x="44297" y="11074"/>
                  </a:moveTo>
                  <a:lnTo>
                    <a:pt x="33223" y="11074"/>
                  </a:lnTo>
                  <a:lnTo>
                    <a:pt x="33223" y="22148"/>
                  </a:lnTo>
                  <a:lnTo>
                    <a:pt x="44297" y="22148"/>
                  </a:lnTo>
                  <a:lnTo>
                    <a:pt x="44297" y="11074"/>
                  </a:lnTo>
                  <a:close/>
                </a:path>
                <a:path w="631825" h="44450">
                  <a:moveTo>
                    <a:pt x="66459" y="22161"/>
                  </a:moveTo>
                  <a:lnTo>
                    <a:pt x="55384" y="22161"/>
                  </a:lnTo>
                  <a:lnTo>
                    <a:pt x="44310" y="22161"/>
                  </a:lnTo>
                  <a:lnTo>
                    <a:pt x="44310" y="33248"/>
                  </a:lnTo>
                  <a:lnTo>
                    <a:pt x="55384" y="33248"/>
                  </a:lnTo>
                  <a:lnTo>
                    <a:pt x="66459" y="33248"/>
                  </a:lnTo>
                  <a:lnTo>
                    <a:pt x="66459" y="22161"/>
                  </a:lnTo>
                  <a:close/>
                </a:path>
                <a:path w="631825" h="44450">
                  <a:moveTo>
                    <a:pt x="88607" y="11074"/>
                  </a:moveTo>
                  <a:lnTo>
                    <a:pt x="77533" y="11074"/>
                  </a:lnTo>
                  <a:lnTo>
                    <a:pt x="66459" y="11074"/>
                  </a:lnTo>
                  <a:lnTo>
                    <a:pt x="55384" y="11074"/>
                  </a:lnTo>
                  <a:lnTo>
                    <a:pt x="55384" y="22148"/>
                  </a:lnTo>
                  <a:lnTo>
                    <a:pt x="66459" y="22148"/>
                  </a:lnTo>
                  <a:lnTo>
                    <a:pt x="77533" y="22148"/>
                  </a:lnTo>
                  <a:lnTo>
                    <a:pt x="88607" y="22148"/>
                  </a:lnTo>
                  <a:lnTo>
                    <a:pt x="88607" y="11074"/>
                  </a:lnTo>
                  <a:close/>
                </a:path>
                <a:path w="631825" h="44450">
                  <a:moveTo>
                    <a:pt x="99682" y="22161"/>
                  </a:moveTo>
                  <a:lnTo>
                    <a:pt x="88607" y="22161"/>
                  </a:lnTo>
                  <a:lnTo>
                    <a:pt x="77533" y="22161"/>
                  </a:lnTo>
                  <a:lnTo>
                    <a:pt x="77533" y="33248"/>
                  </a:lnTo>
                  <a:lnTo>
                    <a:pt x="88607" y="33248"/>
                  </a:lnTo>
                  <a:lnTo>
                    <a:pt x="99682" y="33248"/>
                  </a:lnTo>
                  <a:lnTo>
                    <a:pt x="99682" y="22161"/>
                  </a:lnTo>
                  <a:close/>
                </a:path>
                <a:path w="631825" h="44450">
                  <a:moveTo>
                    <a:pt x="110769" y="11074"/>
                  </a:moveTo>
                  <a:lnTo>
                    <a:pt x="99695" y="11074"/>
                  </a:lnTo>
                  <a:lnTo>
                    <a:pt x="99695" y="22148"/>
                  </a:lnTo>
                  <a:lnTo>
                    <a:pt x="110769" y="22148"/>
                  </a:lnTo>
                  <a:lnTo>
                    <a:pt x="110769" y="11074"/>
                  </a:lnTo>
                  <a:close/>
                </a:path>
                <a:path w="631825" h="44450">
                  <a:moveTo>
                    <a:pt x="121843" y="22161"/>
                  </a:moveTo>
                  <a:lnTo>
                    <a:pt x="110769" y="22161"/>
                  </a:lnTo>
                  <a:lnTo>
                    <a:pt x="99695" y="22161"/>
                  </a:lnTo>
                  <a:lnTo>
                    <a:pt x="99695" y="33248"/>
                  </a:lnTo>
                  <a:lnTo>
                    <a:pt x="110769" y="33248"/>
                  </a:lnTo>
                  <a:lnTo>
                    <a:pt x="121843" y="33248"/>
                  </a:lnTo>
                  <a:lnTo>
                    <a:pt x="121843" y="22161"/>
                  </a:lnTo>
                  <a:close/>
                </a:path>
                <a:path w="631825" h="44450">
                  <a:moveTo>
                    <a:pt x="143992" y="11074"/>
                  </a:moveTo>
                  <a:lnTo>
                    <a:pt x="132918" y="11074"/>
                  </a:lnTo>
                  <a:lnTo>
                    <a:pt x="121843" y="11074"/>
                  </a:lnTo>
                  <a:lnTo>
                    <a:pt x="121843" y="22148"/>
                  </a:lnTo>
                  <a:lnTo>
                    <a:pt x="132918" y="22148"/>
                  </a:lnTo>
                  <a:lnTo>
                    <a:pt x="143992" y="22148"/>
                  </a:lnTo>
                  <a:lnTo>
                    <a:pt x="143992" y="11074"/>
                  </a:lnTo>
                  <a:close/>
                </a:path>
                <a:path w="631825" h="44450">
                  <a:moveTo>
                    <a:pt x="155054" y="22161"/>
                  </a:moveTo>
                  <a:lnTo>
                    <a:pt x="143992" y="22161"/>
                  </a:lnTo>
                  <a:lnTo>
                    <a:pt x="143992" y="33248"/>
                  </a:lnTo>
                  <a:lnTo>
                    <a:pt x="155054" y="33248"/>
                  </a:lnTo>
                  <a:lnTo>
                    <a:pt x="155054" y="22161"/>
                  </a:lnTo>
                  <a:close/>
                </a:path>
                <a:path w="631825" h="44450">
                  <a:moveTo>
                    <a:pt x="166154" y="22161"/>
                  </a:moveTo>
                  <a:lnTo>
                    <a:pt x="155079" y="22161"/>
                  </a:lnTo>
                  <a:lnTo>
                    <a:pt x="155079" y="33248"/>
                  </a:lnTo>
                  <a:lnTo>
                    <a:pt x="166154" y="33248"/>
                  </a:lnTo>
                  <a:lnTo>
                    <a:pt x="166154" y="22161"/>
                  </a:lnTo>
                  <a:close/>
                </a:path>
                <a:path w="631825" h="44450">
                  <a:moveTo>
                    <a:pt x="210451" y="22161"/>
                  </a:moveTo>
                  <a:lnTo>
                    <a:pt x="199377" y="22161"/>
                  </a:lnTo>
                  <a:lnTo>
                    <a:pt x="188302" y="22161"/>
                  </a:lnTo>
                  <a:lnTo>
                    <a:pt x="177228" y="22161"/>
                  </a:lnTo>
                  <a:lnTo>
                    <a:pt x="177228" y="33248"/>
                  </a:lnTo>
                  <a:lnTo>
                    <a:pt x="188302" y="33248"/>
                  </a:lnTo>
                  <a:lnTo>
                    <a:pt x="199377" y="33248"/>
                  </a:lnTo>
                  <a:lnTo>
                    <a:pt x="210451" y="33248"/>
                  </a:lnTo>
                  <a:lnTo>
                    <a:pt x="210451" y="22161"/>
                  </a:lnTo>
                  <a:close/>
                </a:path>
                <a:path w="631825" h="44450">
                  <a:moveTo>
                    <a:pt x="221538" y="22161"/>
                  </a:moveTo>
                  <a:lnTo>
                    <a:pt x="210464" y="22161"/>
                  </a:lnTo>
                  <a:lnTo>
                    <a:pt x="210464" y="33248"/>
                  </a:lnTo>
                  <a:lnTo>
                    <a:pt x="221538" y="33248"/>
                  </a:lnTo>
                  <a:lnTo>
                    <a:pt x="221538" y="22161"/>
                  </a:lnTo>
                  <a:close/>
                </a:path>
                <a:path w="631825" h="44450">
                  <a:moveTo>
                    <a:pt x="243687" y="11074"/>
                  </a:moveTo>
                  <a:lnTo>
                    <a:pt x="232613" y="11074"/>
                  </a:lnTo>
                  <a:lnTo>
                    <a:pt x="232613" y="22148"/>
                  </a:lnTo>
                  <a:lnTo>
                    <a:pt x="243687" y="22148"/>
                  </a:lnTo>
                  <a:lnTo>
                    <a:pt x="243687" y="11074"/>
                  </a:lnTo>
                  <a:close/>
                </a:path>
                <a:path w="631825" h="44450">
                  <a:moveTo>
                    <a:pt x="265836" y="22161"/>
                  </a:moveTo>
                  <a:lnTo>
                    <a:pt x="254762" y="22161"/>
                  </a:lnTo>
                  <a:lnTo>
                    <a:pt x="243687" y="22161"/>
                  </a:lnTo>
                  <a:lnTo>
                    <a:pt x="232613" y="22161"/>
                  </a:lnTo>
                  <a:lnTo>
                    <a:pt x="232613" y="33248"/>
                  </a:lnTo>
                  <a:lnTo>
                    <a:pt x="243687" y="33248"/>
                  </a:lnTo>
                  <a:lnTo>
                    <a:pt x="254762" y="33248"/>
                  </a:lnTo>
                  <a:lnTo>
                    <a:pt x="265836" y="33248"/>
                  </a:lnTo>
                  <a:lnTo>
                    <a:pt x="265836" y="22161"/>
                  </a:lnTo>
                  <a:close/>
                </a:path>
                <a:path w="631825" h="44450">
                  <a:moveTo>
                    <a:pt x="276923" y="22161"/>
                  </a:moveTo>
                  <a:lnTo>
                    <a:pt x="265849" y="22161"/>
                  </a:lnTo>
                  <a:lnTo>
                    <a:pt x="265849" y="33248"/>
                  </a:lnTo>
                  <a:lnTo>
                    <a:pt x="276923" y="33248"/>
                  </a:lnTo>
                  <a:lnTo>
                    <a:pt x="276923" y="22161"/>
                  </a:lnTo>
                  <a:close/>
                </a:path>
                <a:path w="631825" h="44450">
                  <a:moveTo>
                    <a:pt x="299072" y="22161"/>
                  </a:moveTo>
                  <a:lnTo>
                    <a:pt x="287997" y="22161"/>
                  </a:lnTo>
                  <a:lnTo>
                    <a:pt x="287997" y="33248"/>
                  </a:lnTo>
                  <a:lnTo>
                    <a:pt x="299072" y="33248"/>
                  </a:lnTo>
                  <a:lnTo>
                    <a:pt x="299072" y="22161"/>
                  </a:lnTo>
                  <a:close/>
                </a:path>
                <a:path w="631825" h="44450">
                  <a:moveTo>
                    <a:pt x="299072" y="11074"/>
                  </a:moveTo>
                  <a:lnTo>
                    <a:pt x="287997" y="11074"/>
                  </a:lnTo>
                  <a:lnTo>
                    <a:pt x="276923" y="11074"/>
                  </a:lnTo>
                  <a:lnTo>
                    <a:pt x="276923" y="22148"/>
                  </a:lnTo>
                  <a:lnTo>
                    <a:pt x="287997" y="22148"/>
                  </a:lnTo>
                  <a:lnTo>
                    <a:pt x="299072" y="22148"/>
                  </a:lnTo>
                  <a:lnTo>
                    <a:pt x="299072" y="11074"/>
                  </a:lnTo>
                  <a:close/>
                </a:path>
                <a:path w="631825" h="44450">
                  <a:moveTo>
                    <a:pt x="354457" y="22161"/>
                  </a:moveTo>
                  <a:lnTo>
                    <a:pt x="343382" y="22161"/>
                  </a:lnTo>
                  <a:lnTo>
                    <a:pt x="332308" y="22161"/>
                  </a:lnTo>
                  <a:lnTo>
                    <a:pt x="321233" y="22161"/>
                  </a:lnTo>
                  <a:lnTo>
                    <a:pt x="321233" y="33248"/>
                  </a:lnTo>
                  <a:lnTo>
                    <a:pt x="332308" y="33248"/>
                  </a:lnTo>
                  <a:lnTo>
                    <a:pt x="343382" y="33248"/>
                  </a:lnTo>
                  <a:lnTo>
                    <a:pt x="354457" y="33248"/>
                  </a:lnTo>
                  <a:lnTo>
                    <a:pt x="354457" y="22161"/>
                  </a:lnTo>
                  <a:close/>
                </a:path>
                <a:path w="631825" h="44450">
                  <a:moveTo>
                    <a:pt x="354457" y="11074"/>
                  </a:moveTo>
                  <a:lnTo>
                    <a:pt x="343382" y="11074"/>
                  </a:lnTo>
                  <a:lnTo>
                    <a:pt x="343382" y="22148"/>
                  </a:lnTo>
                  <a:lnTo>
                    <a:pt x="354457" y="22148"/>
                  </a:lnTo>
                  <a:lnTo>
                    <a:pt x="354457" y="11074"/>
                  </a:lnTo>
                  <a:close/>
                </a:path>
                <a:path w="631825" h="44450">
                  <a:moveTo>
                    <a:pt x="376605" y="22161"/>
                  </a:moveTo>
                  <a:lnTo>
                    <a:pt x="365531" y="22161"/>
                  </a:lnTo>
                  <a:lnTo>
                    <a:pt x="365531" y="33248"/>
                  </a:lnTo>
                  <a:lnTo>
                    <a:pt x="376605" y="33248"/>
                  </a:lnTo>
                  <a:lnTo>
                    <a:pt x="376605" y="22161"/>
                  </a:lnTo>
                  <a:close/>
                </a:path>
                <a:path w="631825" h="44450">
                  <a:moveTo>
                    <a:pt x="398767" y="11074"/>
                  </a:moveTo>
                  <a:lnTo>
                    <a:pt x="387692" y="11074"/>
                  </a:lnTo>
                  <a:lnTo>
                    <a:pt x="387692" y="22148"/>
                  </a:lnTo>
                  <a:lnTo>
                    <a:pt x="398767" y="22148"/>
                  </a:lnTo>
                  <a:lnTo>
                    <a:pt x="398767" y="11074"/>
                  </a:lnTo>
                  <a:close/>
                </a:path>
                <a:path w="631825" h="44450">
                  <a:moveTo>
                    <a:pt x="420916" y="22161"/>
                  </a:moveTo>
                  <a:lnTo>
                    <a:pt x="409841" y="22161"/>
                  </a:lnTo>
                  <a:lnTo>
                    <a:pt x="398767" y="22161"/>
                  </a:lnTo>
                  <a:lnTo>
                    <a:pt x="387692" y="22161"/>
                  </a:lnTo>
                  <a:lnTo>
                    <a:pt x="387692" y="33248"/>
                  </a:lnTo>
                  <a:lnTo>
                    <a:pt x="398767" y="33248"/>
                  </a:lnTo>
                  <a:lnTo>
                    <a:pt x="409841" y="33248"/>
                  </a:lnTo>
                  <a:lnTo>
                    <a:pt x="420916" y="33248"/>
                  </a:lnTo>
                  <a:lnTo>
                    <a:pt x="420916" y="22161"/>
                  </a:lnTo>
                  <a:close/>
                </a:path>
                <a:path w="631825" h="44450">
                  <a:moveTo>
                    <a:pt x="431990" y="11074"/>
                  </a:moveTo>
                  <a:lnTo>
                    <a:pt x="420916" y="11074"/>
                  </a:lnTo>
                  <a:lnTo>
                    <a:pt x="420916" y="0"/>
                  </a:lnTo>
                  <a:lnTo>
                    <a:pt x="409841" y="0"/>
                  </a:lnTo>
                  <a:lnTo>
                    <a:pt x="409841" y="11087"/>
                  </a:lnTo>
                  <a:lnTo>
                    <a:pt x="420916" y="11087"/>
                  </a:lnTo>
                  <a:lnTo>
                    <a:pt x="420916" y="22148"/>
                  </a:lnTo>
                  <a:lnTo>
                    <a:pt x="431990" y="22148"/>
                  </a:lnTo>
                  <a:lnTo>
                    <a:pt x="431990" y="11074"/>
                  </a:lnTo>
                  <a:close/>
                </a:path>
                <a:path w="631825" h="44450">
                  <a:moveTo>
                    <a:pt x="476300" y="22161"/>
                  </a:moveTo>
                  <a:lnTo>
                    <a:pt x="465226" y="22161"/>
                  </a:lnTo>
                  <a:lnTo>
                    <a:pt x="454152" y="22161"/>
                  </a:lnTo>
                  <a:lnTo>
                    <a:pt x="454152" y="33248"/>
                  </a:lnTo>
                  <a:lnTo>
                    <a:pt x="465226" y="33248"/>
                  </a:lnTo>
                  <a:lnTo>
                    <a:pt x="476300" y="33248"/>
                  </a:lnTo>
                  <a:lnTo>
                    <a:pt x="476300" y="22161"/>
                  </a:lnTo>
                  <a:close/>
                </a:path>
                <a:path w="631825" h="44450">
                  <a:moveTo>
                    <a:pt x="476300" y="0"/>
                  </a:moveTo>
                  <a:lnTo>
                    <a:pt x="465226" y="0"/>
                  </a:lnTo>
                  <a:lnTo>
                    <a:pt x="454152" y="0"/>
                  </a:lnTo>
                  <a:lnTo>
                    <a:pt x="443077" y="0"/>
                  </a:lnTo>
                  <a:lnTo>
                    <a:pt x="443077" y="11074"/>
                  </a:lnTo>
                  <a:lnTo>
                    <a:pt x="432003" y="11074"/>
                  </a:lnTo>
                  <a:lnTo>
                    <a:pt x="432003" y="22148"/>
                  </a:lnTo>
                  <a:lnTo>
                    <a:pt x="443077" y="22148"/>
                  </a:lnTo>
                  <a:lnTo>
                    <a:pt x="454152" y="22148"/>
                  </a:lnTo>
                  <a:lnTo>
                    <a:pt x="465226" y="22148"/>
                  </a:lnTo>
                  <a:lnTo>
                    <a:pt x="465226" y="11087"/>
                  </a:lnTo>
                  <a:lnTo>
                    <a:pt x="476300" y="11087"/>
                  </a:lnTo>
                  <a:lnTo>
                    <a:pt x="476300" y="0"/>
                  </a:lnTo>
                  <a:close/>
                </a:path>
                <a:path w="631825" h="44450">
                  <a:moveTo>
                    <a:pt x="498462" y="22161"/>
                  </a:moveTo>
                  <a:lnTo>
                    <a:pt x="487387" y="22161"/>
                  </a:lnTo>
                  <a:lnTo>
                    <a:pt x="487387" y="33248"/>
                  </a:lnTo>
                  <a:lnTo>
                    <a:pt x="498462" y="33248"/>
                  </a:lnTo>
                  <a:lnTo>
                    <a:pt x="498462" y="22161"/>
                  </a:lnTo>
                  <a:close/>
                </a:path>
                <a:path w="631825" h="44450">
                  <a:moveTo>
                    <a:pt x="520611" y="0"/>
                  </a:moveTo>
                  <a:lnTo>
                    <a:pt x="509536" y="0"/>
                  </a:lnTo>
                  <a:lnTo>
                    <a:pt x="509536" y="11074"/>
                  </a:lnTo>
                  <a:lnTo>
                    <a:pt x="498462" y="11074"/>
                  </a:lnTo>
                  <a:lnTo>
                    <a:pt x="498462" y="22148"/>
                  </a:lnTo>
                  <a:lnTo>
                    <a:pt x="509536" y="22148"/>
                  </a:lnTo>
                  <a:lnTo>
                    <a:pt x="520611" y="22148"/>
                  </a:lnTo>
                  <a:lnTo>
                    <a:pt x="520611" y="11087"/>
                  </a:lnTo>
                  <a:lnTo>
                    <a:pt x="520611" y="0"/>
                  </a:lnTo>
                  <a:close/>
                </a:path>
                <a:path w="631825" h="44450">
                  <a:moveTo>
                    <a:pt x="531685" y="22161"/>
                  </a:moveTo>
                  <a:lnTo>
                    <a:pt x="520611" y="22161"/>
                  </a:lnTo>
                  <a:lnTo>
                    <a:pt x="520611" y="33248"/>
                  </a:lnTo>
                  <a:lnTo>
                    <a:pt x="531685" y="33248"/>
                  </a:lnTo>
                  <a:lnTo>
                    <a:pt x="531685" y="22161"/>
                  </a:lnTo>
                  <a:close/>
                </a:path>
                <a:path w="631825" h="44450">
                  <a:moveTo>
                    <a:pt x="542759" y="11074"/>
                  </a:moveTo>
                  <a:lnTo>
                    <a:pt x="531685" y="11074"/>
                  </a:lnTo>
                  <a:lnTo>
                    <a:pt x="531685" y="22148"/>
                  </a:lnTo>
                  <a:lnTo>
                    <a:pt x="542759" y="22148"/>
                  </a:lnTo>
                  <a:lnTo>
                    <a:pt x="542759" y="11074"/>
                  </a:lnTo>
                  <a:close/>
                </a:path>
                <a:path w="631825" h="44450">
                  <a:moveTo>
                    <a:pt x="553847" y="22161"/>
                  </a:moveTo>
                  <a:lnTo>
                    <a:pt x="542772" y="22161"/>
                  </a:lnTo>
                  <a:lnTo>
                    <a:pt x="542772" y="33248"/>
                  </a:lnTo>
                  <a:lnTo>
                    <a:pt x="553847" y="33248"/>
                  </a:lnTo>
                  <a:lnTo>
                    <a:pt x="553847" y="22161"/>
                  </a:lnTo>
                  <a:close/>
                </a:path>
                <a:path w="631825" h="44450">
                  <a:moveTo>
                    <a:pt x="598144" y="11074"/>
                  </a:moveTo>
                  <a:lnTo>
                    <a:pt x="587070" y="11074"/>
                  </a:lnTo>
                  <a:lnTo>
                    <a:pt x="587070" y="0"/>
                  </a:lnTo>
                  <a:lnTo>
                    <a:pt x="575995" y="0"/>
                  </a:lnTo>
                  <a:lnTo>
                    <a:pt x="564921" y="0"/>
                  </a:lnTo>
                  <a:lnTo>
                    <a:pt x="564921" y="11074"/>
                  </a:lnTo>
                  <a:lnTo>
                    <a:pt x="553847" y="11074"/>
                  </a:lnTo>
                  <a:lnTo>
                    <a:pt x="542772" y="11074"/>
                  </a:lnTo>
                  <a:lnTo>
                    <a:pt x="542772" y="22148"/>
                  </a:lnTo>
                  <a:lnTo>
                    <a:pt x="553847" y="22148"/>
                  </a:lnTo>
                  <a:lnTo>
                    <a:pt x="564921" y="22148"/>
                  </a:lnTo>
                  <a:lnTo>
                    <a:pt x="575995" y="22148"/>
                  </a:lnTo>
                  <a:lnTo>
                    <a:pt x="575995" y="11087"/>
                  </a:lnTo>
                  <a:lnTo>
                    <a:pt x="587070" y="11087"/>
                  </a:lnTo>
                  <a:lnTo>
                    <a:pt x="587070" y="22148"/>
                  </a:lnTo>
                  <a:lnTo>
                    <a:pt x="598144" y="22148"/>
                  </a:lnTo>
                  <a:lnTo>
                    <a:pt x="598144" y="11074"/>
                  </a:lnTo>
                  <a:close/>
                </a:path>
                <a:path w="631825" h="44450">
                  <a:moveTo>
                    <a:pt x="620306" y="11074"/>
                  </a:moveTo>
                  <a:lnTo>
                    <a:pt x="609231" y="11074"/>
                  </a:lnTo>
                  <a:lnTo>
                    <a:pt x="598157" y="11074"/>
                  </a:lnTo>
                  <a:lnTo>
                    <a:pt x="598157" y="22148"/>
                  </a:lnTo>
                  <a:lnTo>
                    <a:pt x="609231" y="22148"/>
                  </a:lnTo>
                  <a:lnTo>
                    <a:pt x="620306" y="22148"/>
                  </a:lnTo>
                  <a:lnTo>
                    <a:pt x="620306" y="11074"/>
                  </a:lnTo>
                  <a:close/>
                </a:path>
                <a:path w="631825" h="44450">
                  <a:moveTo>
                    <a:pt x="631380" y="22161"/>
                  </a:moveTo>
                  <a:lnTo>
                    <a:pt x="620306" y="22161"/>
                  </a:lnTo>
                  <a:lnTo>
                    <a:pt x="609231" y="22161"/>
                  </a:lnTo>
                  <a:lnTo>
                    <a:pt x="609231" y="33248"/>
                  </a:lnTo>
                  <a:lnTo>
                    <a:pt x="620306" y="33248"/>
                  </a:lnTo>
                  <a:lnTo>
                    <a:pt x="631380" y="33248"/>
                  </a:lnTo>
                  <a:lnTo>
                    <a:pt x="631380" y="2216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114084" y="4635804"/>
              <a:ext cx="243840" cy="0"/>
            </a:xfrm>
            <a:custGeom>
              <a:avLst/>
              <a:gdLst/>
              <a:ahLst/>
              <a:cxnLst/>
              <a:rect l="l" t="t" r="r" b="b"/>
              <a:pathLst>
                <a:path w="243840">
                  <a:moveTo>
                    <a:pt x="0" y="0"/>
                  </a:moveTo>
                  <a:lnTo>
                    <a:pt x="243687" y="0"/>
                  </a:lnTo>
                </a:path>
              </a:pathLst>
            </a:custGeom>
            <a:ln w="11074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91935" y="4630267"/>
              <a:ext cx="631825" cy="33655"/>
            </a:xfrm>
            <a:custGeom>
              <a:avLst/>
              <a:gdLst/>
              <a:ahLst/>
              <a:cxnLst/>
              <a:rect l="l" t="t" r="r" b="b"/>
              <a:pathLst>
                <a:path w="631825" h="33654">
                  <a:moveTo>
                    <a:pt x="44297" y="11074"/>
                  </a:moveTo>
                  <a:lnTo>
                    <a:pt x="33223" y="11074"/>
                  </a:lnTo>
                  <a:lnTo>
                    <a:pt x="22148" y="11074"/>
                  </a:lnTo>
                  <a:lnTo>
                    <a:pt x="11074" y="11074"/>
                  </a:lnTo>
                  <a:lnTo>
                    <a:pt x="0" y="11074"/>
                  </a:lnTo>
                  <a:lnTo>
                    <a:pt x="0" y="22161"/>
                  </a:lnTo>
                  <a:lnTo>
                    <a:pt x="11074" y="22161"/>
                  </a:lnTo>
                  <a:lnTo>
                    <a:pt x="22148" y="22161"/>
                  </a:lnTo>
                  <a:lnTo>
                    <a:pt x="33223" y="22161"/>
                  </a:lnTo>
                  <a:lnTo>
                    <a:pt x="44297" y="22161"/>
                  </a:lnTo>
                  <a:lnTo>
                    <a:pt x="44297" y="11074"/>
                  </a:lnTo>
                  <a:close/>
                </a:path>
                <a:path w="631825" h="33654">
                  <a:moveTo>
                    <a:pt x="55384" y="11074"/>
                  </a:moveTo>
                  <a:lnTo>
                    <a:pt x="44310" y="11074"/>
                  </a:lnTo>
                  <a:lnTo>
                    <a:pt x="44310" y="22161"/>
                  </a:lnTo>
                  <a:lnTo>
                    <a:pt x="55384" y="22161"/>
                  </a:lnTo>
                  <a:lnTo>
                    <a:pt x="55384" y="11074"/>
                  </a:lnTo>
                  <a:close/>
                </a:path>
                <a:path w="631825" h="33654">
                  <a:moveTo>
                    <a:pt x="99682" y="11074"/>
                  </a:moveTo>
                  <a:lnTo>
                    <a:pt x="88607" y="11074"/>
                  </a:lnTo>
                  <a:lnTo>
                    <a:pt x="88607" y="22148"/>
                  </a:lnTo>
                  <a:lnTo>
                    <a:pt x="77533" y="22148"/>
                  </a:lnTo>
                  <a:lnTo>
                    <a:pt x="66459" y="22148"/>
                  </a:lnTo>
                  <a:lnTo>
                    <a:pt x="66459" y="33223"/>
                  </a:lnTo>
                  <a:lnTo>
                    <a:pt x="77533" y="33223"/>
                  </a:lnTo>
                  <a:lnTo>
                    <a:pt x="88607" y="33223"/>
                  </a:lnTo>
                  <a:lnTo>
                    <a:pt x="88607" y="22161"/>
                  </a:lnTo>
                  <a:lnTo>
                    <a:pt x="99682" y="22161"/>
                  </a:lnTo>
                  <a:lnTo>
                    <a:pt x="99682" y="11074"/>
                  </a:lnTo>
                  <a:close/>
                </a:path>
                <a:path w="631825" h="33654">
                  <a:moveTo>
                    <a:pt x="143992" y="11074"/>
                  </a:moveTo>
                  <a:lnTo>
                    <a:pt x="132918" y="11074"/>
                  </a:lnTo>
                  <a:lnTo>
                    <a:pt x="121843" y="11074"/>
                  </a:lnTo>
                  <a:lnTo>
                    <a:pt x="121843" y="22148"/>
                  </a:lnTo>
                  <a:lnTo>
                    <a:pt x="121843" y="33223"/>
                  </a:lnTo>
                  <a:lnTo>
                    <a:pt x="132918" y="33223"/>
                  </a:lnTo>
                  <a:lnTo>
                    <a:pt x="143992" y="33223"/>
                  </a:lnTo>
                  <a:lnTo>
                    <a:pt x="143992" y="22161"/>
                  </a:lnTo>
                  <a:lnTo>
                    <a:pt x="143992" y="11074"/>
                  </a:lnTo>
                  <a:close/>
                </a:path>
                <a:path w="631825" h="33654">
                  <a:moveTo>
                    <a:pt x="210451" y="11074"/>
                  </a:moveTo>
                  <a:lnTo>
                    <a:pt x="199377" y="11074"/>
                  </a:lnTo>
                  <a:lnTo>
                    <a:pt x="199377" y="22148"/>
                  </a:lnTo>
                  <a:lnTo>
                    <a:pt x="188302" y="22148"/>
                  </a:lnTo>
                  <a:lnTo>
                    <a:pt x="188302" y="11074"/>
                  </a:lnTo>
                  <a:lnTo>
                    <a:pt x="177228" y="11074"/>
                  </a:lnTo>
                  <a:lnTo>
                    <a:pt x="166154" y="11074"/>
                  </a:lnTo>
                  <a:lnTo>
                    <a:pt x="166154" y="22148"/>
                  </a:lnTo>
                  <a:lnTo>
                    <a:pt x="155079" y="22148"/>
                  </a:lnTo>
                  <a:lnTo>
                    <a:pt x="155079" y="33223"/>
                  </a:lnTo>
                  <a:lnTo>
                    <a:pt x="166154" y="33223"/>
                  </a:lnTo>
                  <a:lnTo>
                    <a:pt x="177228" y="33223"/>
                  </a:lnTo>
                  <a:lnTo>
                    <a:pt x="177228" y="22161"/>
                  </a:lnTo>
                  <a:lnTo>
                    <a:pt x="188302" y="22161"/>
                  </a:lnTo>
                  <a:lnTo>
                    <a:pt x="188302" y="33223"/>
                  </a:lnTo>
                  <a:lnTo>
                    <a:pt x="199377" y="33223"/>
                  </a:lnTo>
                  <a:lnTo>
                    <a:pt x="199377" y="22161"/>
                  </a:lnTo>
                  <a:lnTo>
                    <a:pt x="210451" y="22161"/>
                  </a:lnTo>
                  <a:lnTo>
                    <a:pt x="210451" y="11074"/>
                  </a:lnTo>
                  <a:close/>
                </a:path>
                <a:path w="631825" h="33654">
                  <a:moveTo>
                    <a:pt x="232613" y="11074"/>
                  </a:moveTo>
                  <a:lnTo>
                    <a:pt x="221538" y="11074"/>
                  </a:lnTo>
                  <a:lnTo>
                    <a:pt x="221538" y="22161"/>
                  </a:lnTo>
                  <a:lnTo>
                    <a:pt x="232613" y="22161"/>
                  </a:lnTo>
                  <a:lnTo>
                    <a:pt x="232613" y="11074"/>
                  </a:lnTo>
                  <a:close/>
                </a:path>
                <a:path w="631825" h="33654">
                  <a:moveTo>
                    <a:pt x="254762" y="11074"/>
                  </a:moveTo>
                  <a:lnTo>
                    <a:pt x="243687" y="11074"/>
                  </a:lnTo>
                  <a:lnTo>
                    <a:pt x="243687" y="22161"/>
                  </a:lnTo>
                  <a:lnTo>
                    <a:pt x="254762" y="22161"/>
                  </a:lnTo>
                  <a:lnTo>
                    <a:pt x="254762" y="11074"/>
                  </a:lnTo>
                  <a:close/>
                </a:path>
                <a:path w="631825" h="33654">
                  <a:moveTo>
                    <a:pt x="321221" y="22148"/>
                  </a:moveTo>
                  <a:lnTo>
                    <a:pt x="310146" y="22148"/>
                  </a:lnTo>
                  <a:lnTo>
                    <a:pt x="299072" y="22148"/>
                  </a:lnTo>
                  <a:lnTo>
                    <a:pt x="299072" y="11074"/>
                  </a:lnTo>
                  <a:lnTo>
                    <a:pt x="287997" y="11074"/>
                  </a:lnTo>
                  <a:lnTo>
                    <a:pt x="276923" y="11074"/>
                  </a:lnTo>
                  <a:lnTo>
                    <a:pt x="276923" y="22148"/>
                  </a:lnTo>
                  <a:lnTo>
                    <a:pt x="276923" y="33223"/>
                  </a:lnTo>
                  <a:lnTo>
                    <a:pt x="287997" y="33223"/>
                  </a:lnTo>
                  <a:lnTo>
                    <a:pt x="299072" y="33223"/>
                  </a:lnTo>
                  <a:lnTo>
                    <a:pt x="310146" y="33223"/>
                  </a:lnTo>
                  <a:lnTo>
                    <a:pt x="321221" y="33223"/>
                  </a:lnTo>
                  <a:lnTo>
                    <a:pt x="321221" y="22148"/>
                  </a:lnTo>
                  <a:close/>
                </a:path>
                <a:path w="631825" h="33654">
                  <a:moveTo>
                    <a:pt x="354457" y="22148"/>
                  </a:moveTo>
                  <a:lnTo>
                    <a:pt x="343382" y="22148"/>
                  </a:lnTo>
                  <a:lnTo>
                    <a:pt x="332308" y="22148"/>
                  </a:lnTo>
                  <a:lnTo>
                    <a:pt x="332308" y="11074"/>
                  </a:lnTo>
                  <a:lnTo>
                    <a:pt x="332308" y="0"/>
                  </a:lnTo>
                  <a:lnTo>
                    <a:pt x="321233" y="0"/>
                  </a:lnTo>
                  <a:lnTo>
                    <a:pt x="321233" y="11074"/>
                  </a:lnTo>
                  <a:lnTo>
                    <a:pt x="321233" y="22148"/>
                  </a:lnTo>
                  <a:lnTo>
                    <a:pt x="321233" y="33223"/>
                  </a:lnTo>
                  <a:lnTo>
                    <a:pt x="332308" y="33223"/>
                  </a:lnTo>
                  <a:lnTo>
                    <a:pt x="343382" y="33223"/>
                  </a:lnTo>
                  <a:lnTo>
                    <a:pt x="354457" y="33223"/>
                  </a:lnTo>
                  <a:lnTo>
                    <a:pt x="354457" y="22148"/>
                  </a:lnTo>
                  <a:close/>
                </a:path>
                <a:path w="631825" h="33654">
                  <a:moveTo>
                    <a:pt x="376605" y="0"/>
                  </a:moveTo>
                  <a:lnTo>
                    <a:pt x="365531" y="0"/>
                  </a:lnTo>
                  <a:lnTo>
                    <a:pt x="354457" y="0"/>
                  </a:lnTo>
                  <a:lnTo>
                    <a:pt x="354457" y="11074"/>
                  </a:lnTo>
                  <a:lnTo>
                    <a:pt x="365531" y="11074"/>
                  </a:lnTo>
                  <a:lnTo>
                    <a:pt x="365531" y="22148"/>
                  </a:lnTo>
                  <a:lnTo>
                    <a:pt x="365531" y="33223"/>
                  </a:lnTo>
                  <a:lnTo>
                    <a:pt x="376605" y="33223"/>
                  </a:lnTo>
                  <a:lnTo>
                    <a:pt x="376605" y="22161"/>
                  </a:lnTo>
                  <a:lnTo>
                    <a:pt x="376605" y="11074"/>
                  </a:lnTo>
                  <a:lnTo>
                    <a:pt x="376605" y="0"/>
                  </a:lnTo>
                  <a:close/>
                </a:path>
                <a:path w="631825" h="33654">
                  <a:moveTo>
                    <a:pt x="387692" y="22148"/>
                  </a:moveTo>
                  <a:lnTo>
                    <a:pt x="376618" y="22148"/>
                  </a:lnTo>
                  <a:lnTo>
                    <a:pt x="376618" y="33223"/>
                  </a:lnTo>
                  <a:lnTo>
                    <a:pt x="387692" y="33223"/>
                  </a:lnTo>
                  <a:lnTo>
                    <a:pt x="387692" y="22148"/>
                  </a:lnTo>
                  <a:close/>
                </a:path>
                <a:path w="631825" h="33654">
                  <a:moveTo>
                    <a:pt x="409841" y="0"/>
                  </a:moveTo>
                  <a:lnTo>
                    <a:pt x="398767" y="0"/>
                  </a:lnTo>
                  <a:lnTo>
                    <a:pt x="387692" y="0"/>
                  </a:lnTo>
                  <a:lnTo>
                    <a:pt x="376618" y="0"/>
                  </a:lnTo>
                  <a:lnTo>
                    <a:pt x="376618" y="11074"/>
                  </a:lnTo>
                  <a:lnTo>
                    <a:pt x="387692" y="11074"/>
                  </a:lnTo>
                  <a:lnTo>
                    <a:pt x="398767" y="11074"/>
                  </a:lnTo>
                  <a:lnTo>
                    <a:pt x="398767" y="22148"/>
                  </a:lnTo>
                  <a:lnTo>
                    <a:pt x="398767" y="33223"/>
                  </a:lnTo>
                  <a:lnTo>
                    <a:pt x="409841" y="33223"/>
                  </a:lnTo>
                  <a:lnTo>
                    <a:pt x="409841" y="22161"/>
                  </a:lnTo>
                  <a:lnTo>
                    <a:pt x="409841" y="11074"/>
                  </a:lnTo>
                  <a:lnTo>
                    <a:pt x="409841" y="0"/>
                  </a:lnTo>
                  <a:close/>
                </a:path>
                <a:path w="631825" h="33654">
                  <a:moveTo>
                    <a:pt x="431990" y="22148"/>
                  </a:moveTo>
                  <a:lnTo>
                    <a:pt x="420916" y="22148"/>
                  </a:lnTo>
                  <a:lnTo>
                    <a:pt x="420916" y="33223"/>
                  </a:lnTo>
                  <a:lnTo>
                    <a:pt x="431990" y="33223"/>
                  </a:lnTo>
                  <a:lnTo>
                    <a:pt x="431990" y="22148"/>
                  </a:lnTo>
                  <a:close/>
                </a:path>
                <a:path w="631825" h="33654">
                  <a:moveTo>
                    <a:pt x="443077" y="0"/>
                  </a:moveTo>
                  <a:lnTo>
                    <a:pt x="432003" y="0"/>
                  </a:lnTo>
                  <a:lnTo>
                    <a:pt x="432003" y="11074"/>
                  </a:lnTo>
                  <a:lnTo>
                    <a:pt x="443077" y="11074"/>
                  </a:lnTo>
                  <a:lnTo>
                    <a:pt x="443077" y="0"/>
                  </a:lnTo>
                  <a:close/>
                </a:path>
                <a:path w="631825" h="33654">
                  <a:moveTo>
                    <a:pt x="487375" y="0"/>
                  </a:moveTo>
                  <a:lnTo>
                    <a:pt x="476300" y="0"/>
                  </a:lnTo>
                  <a:lnTo>
                    <a:pt x="465226" y="0"/>
                  </a:lnTo>
                  <a:lnTo>
                    <a:pt x="465226" y="11074"/>
                  </a:lnTo>
                  <a:lnTo>
                    <a:pt x="476300" y="11074"/>
                  </a:lnTo>
                  <a:lnTo>
                    <a:pt x="476300" y="22148"/>
                  </a:lnTo>
                  <a:lnTo>
                    <a:pt x="465226" y="22148"/>
                  </a:lnTo>
                  <a:lnTo>
                    <a:pt x="454152" y="22148"/>
                  </a:lnTo>
                  <a:lnTo>
                    <a:pt x="454152" y="33223"/>
                  </a:lnTo>
                  <a:lnTo>
                    <a:pt x="465226" y="33223"/>
                  </a:lnTo>
                  <a:lnTo>
                    <a:pt x="476300" y="33223"/>
                  </a:lnTo>
                  <a:lnTo>
                    <a:pt x="476300" y="22161"/>
                  </a:lnTo>
                  <a:lnTo>
                    <a:pt x="487375" y="22161"/>
                  </a:lnTo>
                  <a:lnTo>
                    <a:pt x="487375" y="11074"/>
                  </a:lnTo>
                  <a:lnTo>
                    <a:pt x="487375" y="0"/>
                  </a:lnTo>
                  <a:close/>
                </a:path>
                <a:path w="631825" h="33654">
                  <a:moveTo>
                    <a:pt x="542759" y="22148"/>
                  </a:moveTo>
                  <a:lnTo>
                    <a:pt x="531685" y="22148"/>
                  </a:lnTo>
                  <a:lnTo>
                    <a:pt x="531685" y="11074"/>
                  </a:lnTo>
                  <a:lnTo>
                    <a:pt x="520611" y="11074"/>
                  </a:lnTo>
                  <a:lnTo>
                    <a:pt x="520611" y="0"/>
                  </a:lnTo>
                  <a:lnTo>
                    <a:pt x="509536" y="0"/>
                  </a:lnTo>
                  <a:lnTo>
                    <a:pt x="498462" y="0"/>
                  </a:lnTo>
                  <a:lnTo>
                    <a:pt x="487387" y="0"/>
                  </a:lnTo>
                  <a:lnTo>
                    <a:pt x="487387" y="11074"/>
                  </a:lnTo>
                  <a:lnTo>
                    <a:pt x="487387" y="22161"/>
                  </a:lnTo>
                  <a:lnTo>
                    <a:pt x="498462" y="22161"/>
                  </a:lnTo>
                  <a:lnTo>
                    <a:pt x="509536" y="22161"/>
                  </a:lnTo>
                  <a:lnTo>
                    <a:pt x="520611" y="22161"/>
                  </a:lnTo>
                  <a:lnTo>
                    <a:pt x="531685" y="22161"/>
                  </a:lnTo>
                  <a:lnTo>
                    <a:pt x="531685" y="33223"/>
                  </a:lnTo>
                  <a:lnTo>
                    <a:pt x="542759" y="33223"/>
                  </a:lnTo>
                  <a:lnTo>
                    <a:pt x="542759" y="22148"/>
                  </a:lnTo>
                  <a:close/>
                </a:path>
                <a:path w="631825" h="33654">
                  <a:moveTo>
                    <a:pt x="542759" y="0"/>
                  </a:moveTo>
                  <a:lnTo>
                    <a:pt x="531685" y="0"/>
                  </a:lnTo>
                  <a:lnTo>
                    <a:pt x="531685" y="11074"/>
                  </a:lnTo>
                  <a:lnTo>
                    <a:pt x="542759" y="11074"/>
                  </a:lnTo>
                  <a:lnTo>
                    <a:pt x="542759" y="0"/>
                  </a:lnTo>
                  <a:close/>
                </a:path>
                <a:path w="631825" h="33654">
                  <a:moveTo>
                    <a:pt x="587070" y="11074"/>
                  </a:moveTo>
                  <a:lnTo>
                    <a:pt x="575995" y="11074"/>
                  </a:lnTo>
                  <a:lnTo>
                    <a:pt x="564921" y="11074"/>
                  </a:lnTo>
                  <a:lnTo>
                    <a:pt x="564921" y="0"/>
                  </a:lnTo>
                  <a:lnTo>
                    <a:pt x="553847" y="0"/>
                  </a:lnTo>
                  <a:lnTo>
                    <a:pt x="542772" y="0"/>
                  </a:lnTo>
                  <a:lnTo>
                    <a:pt x="542772" y="11074"/>
                  </a:lnTo>
                  <a:lnTo>
                    <a:pt x="553847" y="11074"/>
                  </a:lnTo>
                  <a:lnTo>
                    <a:pt x="553847" y="22148"/>
                  </a:lnTo>
                  <a:lnTo>
                    <a:pt x="542772" y="22148"/>
                  </a:lnTo>
                  <a:lnTo>
                    <a:pt x="542772" y="33223"/>
                  </a:lnTo>
                  <a:lnTo>
                    <a:pt x="553847" y="33223"/>
                  </a:lnTo>
                  <a:lnTo>
                    <a:pt x="564921" y="33223"/>
                  </a:lnTo>
                  <a:lnTo>
                    <a:pt x="575995" y="33223"/>
                  </a:lnTo>
                  <a:lnTo>
                    <a:pt x="587070" y="33223"/>
                  </a:lnTo>
                  <a:lnTo>
                    <a:pt x="587070" y="22161"/>
                  </a:lnTo>
                  <a:lnTo>
                    <a:pt x="587070" y="11074"/>
                  </a:lnTo>
                  <a:close/>
                </a:path>
                <a:path w="631825" h="33654">
                  <a:moveTo>
                    <a:pt x="631380" y="0"/>
                  </a:moveTo>
                  <a:lnTo>
                    <a:pt x="620306" y="0"/>
                  </a:lnTo>
                  <a:lnTo>
                    <a:pt x="609231" y="0"/>
                  </a:lnTo>
                  <a:lnTo>
                    <a:pt x="598157" y="0"/>
                  </a:lnTo>
                  <a:lnTo>
                    <a:pt x="598157" y="11074"/>
                  </a:lnTo>
                  <a:lnTo>
                    <a:pt x="609231" y="11074"/>
                  </a:lnTo>
                  <a:lnTo>
                    <a:pt x="609231" y="22161"/>
                  </a:lnTo>
                  <a:lnTo>
                    <a:pt x="620306" y="22161"/>
                  </a:lnTo>
                  <a:lnTo>
                    <a:pt x="631380" y="22161"/>
                  </a:lnTo>
                  <a:lnTo>
                    <a:pt x="631380" y="11074"/>
                  </a:lnTo>
                  <a:lnTo>
                    <a:pt x="6313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91935" y="4652416"/>
              <a:ext cx="620395" cy="44450"/>
            </a:xfrm>
            <a:custGeom>
              <a:avLst/>
              <a:gdLst/>
              <a:ahLst/>
              <a:cxnLst/>
              <a:rect l="l" t="t" r="r" b="b"/>
              <a:pathLst>
                <a:path w="620395" h="44450">
                  <a:moveTo>
                    <a:pt x="44297" y="22161"/>
                  </a:moveTo>
                  <a:lnTo>
                    <a:pt x="33223" y="22161"/>
                  </a:lnTo>
                  <a:lnTo>
                    <a:pt x="22148" y="22161"/>
                  </a:lnTo>
                  <a:lnTo>
                    <a:pt x="11074" y="22161"/>
                  </a:lnTo>
                  <a:lnTo>
                    <a:pt x="0" y="22161"/>
                  </a:lnTo>
                  <a:lnTo>
                    <a:pt x="0" y="33235"/>
                  </a:lnTo>
                  <a:lnTo>
                    <a:pt x="0" y="44323"/>
                  </a:lnTo>
                  <a:lnTo>
                    <a:pt x="11074" y="44323"/>
                  </a:lnTo>
                  <a:lnTo>
                    <a:pt x="11074" y="33235"/>
                  </a:lnTo>
                  <a:lnTo>
                    <a:pt x="22148" y="33235"/>
                  </a:lnTo>
                  <a:lnTo>
                    <a:pt x="33223" y="33235"/>
                  </a:lnTo>
                  <a:lnTo>
                    <a:pt x="44297" y="33235"/>
                  </a:lnTo>
                  <a:lnTo>
                    <a:pt x="44297" y="22161"/>
                  </a:lnTo>
                  <a:close/>
                </a:path>
                <a:path w="620395" h="44450">
                  <a:moveTo>
                    <a:pt x="77533" y="22161"/>
                  </a:moveTo>
                  <a:lnTo>
                    <a:pt x="66459" y="22161"/>
                  </a:lnTo>
                  <a:lnTo>
                    <a:pt x="55384" y="22161"/>
                  </a:lnTo>
                  <a:lnTo>
                    <a:pt x="44310" y="22161"/>
                  </a:lnTo>
                  <a:lnTo>
                    <a:pt x="44310" y="33235"/>
                  </a:lnTo>
                  <a:lnTo>
                    <a:pt x="55384" y="33235"/>
                  </a:lnTo>
                  <a:lnTo>
                    <a:pt x="66459" y="33235"/>
                  </a:lnTo>
                  <a:lnTo>
                    <a:pt x="66459" y="44323"/>
                  </a:lnTo>
                  <a:lnTo>
                    <a:pt x="77533" y="44323"/>
                  </a:lnTo>
                  <a:lnTo>
                    <a:pt x="77533" y="33235"/>
                  </a:lnTo>
                  <a:lnTo>
                    <a:pt x="77533" y="22161"/>
                  </a:lnTo>
                  <a:close/>
                </a:path>
                <a:path w="620395" h="44450">
                  <a:moveTo>
                    <a:pt x="99682" y="11074"/>
                  </a:moveTo>
                  <a:lnTo>
                    <a:pt x="88607" y="11074"/>
                  </a:lnTo>
                  <a:lnTo>
                    <a:pt x="88607" y="22161"/>
                  </a:lnTo>
                  <a:lnTo>
                    <a:pt x="88607" y="33235"/>
                  </a:lnTo>
                  <a:lnTo>
                    <a:pt x="88607" y="44323"/>
                  </a:lnTo>
                  <a:lnTo>
                    <a:pt x="99682" y="44323"/>
                  </a:lnTo>
                  <a:lnTo>
                    <a:pt x="99682" y="33235"/>
                  </a:lnTo>
                  <a:lnTo>
                    <a:pt x="99682" y="22161"/>
                  </a:lnTo>
                  <a:lnTo>
                    <a:pt x="99682" y="11074"/>
                  </a:lnTo>
                  <a:close/>
                </a:path>
                <a:path w="620395" h="44450">
                  <a:moveTo>
                    <a:pt x="132918" y="11074"/>
                  </a:moveTo>
                  <a:lnTo>
                    <a:pt x="121843" y="11074"/>
                  </a:lnTo>
                  <a:lnTo>
                    <a:pt x="110769" y="11074"/>
                  </a:lnTo>
                  <a:lnTo>
                    <a:pt x="110769" y="22161"/>
                  </a:lnTo>
                  <a:lnTo>
                    <a:pt x="110769" y="33235"/>
                  </a:lnTo>
                  <a:lnTo>
                    <a:pt x="121843" y="33235"/>
                  </a:lnTo>
                  <a:lnTo>
                    <a:pt x="132918" y="33235"/>
                  </a:lnTo>
                  <a:lnTo>
                    <a:pt x="132918" y="22161"/>
                  </a:lnTo>
                  <a:lnTo>
                    <a:pt x="132918" y="11074"/>
                  </a:lnTo>
                  <a:close/>
                </a:path>
                <a:path w="620395" h="44450">
                  <a:moveTo>
                    <a:pt x="155054" y="22161"/>
                  </a:moveTo>
                  <a:lnTo>
                    <a:pt x="143992" y="22161"/>
                  </a:lnTo>
                  <a:lnTo>
                    <a:pt x="143992" y="33235"/>
                  </a:lnTo>
                  <a:lnTo>
                    <a:pt x="143992" y="44323"/>
                  </a:lnTo>
                  <a:lnTo>
                    <a:pt x="155054" y="44323"/>
                  </a:lnTo>
                  <a:lnTo>
                    <a:pt x="155054" y="33235"/>
                  </a:lnTo>
                  <a:lnTo>
                    <a:pt x="155054" y="22161"/>
                  </a:lnTo>
                  <a:close/>
                </a:path>
                <a:path w="620395" h="44450">
                  <a:moveTo>
                    <a:pt x="177228" y="11074"/>
                  </a:moveTo>
                  <a:lnTo>
                    <a:pt x="166154" y="11074"/>
                  </a:lnTo>
                  <a:lnTo>
                    <a:pt x="166154" y="22161"/>
                  </a:lnTo>
                  <a:lnTo>
                    <a:pt x="155079" y="22161"/>
                  </a:lnTo>
                  <a:lnTo>
                    <a:pt x="155079" y="33235"/>
                  </a:lnTo>
                  <a:lnTo>
                    <a:pt x="166154" y="33235"/>
                  </a:lnTo>
                  <a:lnTo>
                    <a:pt x="166154" y="44323"/>
                  </a:lnTo>
                  <a:lnTo>
                    <a:pt x="177228" y="44323"/>
                  </a:lnTo>
                  <a:lnTo>
                    <a:pt x="177228" y="33235"/>
                  </a:lnTo>
                  <a:lnTo>
                    <a:pt x="177228" y="22161"/>
                  </a:lnTo>
                  <a:lnTo>
                    <a:pt x="177228" y="11074"/>
                  </a:lnTo>
                  <a:close/>
                </a:path>
                <a:path w="620395" h="44450">
                  <a:moveTo>
                    <a:pt x="210451" y="22161"/>
                  </a:moveTo>
                  <a:lnTo>
                    <a:pt x="199377" y="22161"/>
                  </a:lnTo>
                  <a:lnTo>
                    <a:pt x="199377" y="33235"/>
                  </a:lnTo>
                  <a:lnTo>
                    <a:pt x="188302" y="33235"/>
                  </a:lnTo>
                  <a:lnTo>
                    <a:pt x="188302" y="44323"/>
                  </a:lnTo>
                  <a:lnTo>
                    <a:pt x="199377" y="44323"/>
                  </a:lnTo>
                  <a:lnTo>
                    <a:pt x="210451" y="44323"/>
                  </a:lnTo>
                  <a:lnTo>
                    <a:pt x="210451" y="33235"/>
                  </a:lnTo>
                  <a:lnTo>
                    <a:pt x="210451" y="22161"/>
                  </a:lnTo>
                  <a:close/>
                </a:path>
                <a:path w="620395" h="44450">
                  <a:moveTo>
                    <a:pt x="221538" y="33235"/>
                  </a:moveTo>
                  <a:lnTo>
                    <a:pt x="210464" y="33235"/>
                  </a:lnTo>
                  <a:lnTo>
                    <a:pt x="210464" y="44323"/>
                  </a:lnTo>
                  <a:lnTo>
                    <a:pt x="221538" y="44323"/>
                  </a:lnTo>
                  <a:lnTo>
                    <a:pt x="221538" y="33235"/>
                  </a:lnTo>
                  <a:close/>
                </a:path>
                <a:path w="620395" h="44450">
                  <a:moveTo>
                    <a:pt x="221538" y="11074"/>
                  </a:moveTo>
                  <a:lnTo>
                    <a:pt x="210464" y="11074"/>
                  </a:lnTo>
                  <a:lnTo>
                    <a:pt x="210464" y="22161"/>
                  </a:lnTo>
                  <a:lnTo>
                    <a:pt x="221538" y="22161"/>
                  </a:lnTo>
                  <a:lnTo>
                    <a:pt x="221538" y="11074"/>
                  </a:lnTo>
                  <a:close/>
                </a:path>
                <a:path w="620395" h="44450">
                  <a:moveTo>
                    <a:pt x="254762" y="33235"/>
                  </a:moveTo>
                  <a:lnTo>
                    <a:pt x="243687" y="33235"/>
                  </a:lnTo>
                  <a:lnTo>
                    <a:pt x="243687" y="44323"/>
                  </a:lnTo>
                  <a:lnTo>
                    <a:pt x="254762" y="44323"/>
                  </a:lnTo>
                  <a:lnTo>
                    <a:pt x="254762" y="33235"/>
                  </a:lnTo>
                  <a:close/>
                </a:path>
                <a:path w="620395" h="44450">
                  <a:moveTo>
                    <a:pt x="265836" y="22161"/>
                  </a:moveTo>
                  <a:lnTo>
                    <a:pt x="254762" y="22161"/>
                  </a:lnTo>
                  <a:lnTo>
                    <a:pt x="254762" y="33235"/>
                  </a:lnTo>
                  <a:lnTo>
                    <a:pt x="265836" y="33235"/>
                  </a:lnTo>
                  <a:lnTo>
                    <a:pt x="265836" y="22161"/>
                  </a:lnTo>
                  <a:close/>
                </a:path>
                <a:path w="620395" h="44450">
                  <a:moveTo>
                    <a:pt x="276923" y="33235"/>
                  </a:moveTo>
                  <a:lnTo>
                    <a:pt x="265849" y="33235"/>
                  </a:lnTo>
                  <a:lnTo>
                    <a:pt x="265849" y="44323"/>
                  </a:lnTo>
                  <a:lnTo>
                    <a:pt x="276923" y="44323"/>
                  </a:lnTo>
                  <a:lnTo>
                    <a:pt x="276923" y="33235"/>
                  </a:lnTo>
                  <a:close/>
                </a:path>
                <a:path w="620395" h="44450">
                  <a:moveTo>
                    <a:pt x="299072" y="11074"/>
                  </a:moveTo>
                  <a:lnTo>
                    <a:pt x="287997" y="11074"/>
                  </a:lnTo>
                  <a:lnTo>
                    <a:pt x="287997" y="22161"/>
                  </a:lnTo>
                  <a:lnTo>
                    <a:pt x="276923" y="22161"/>
                  </a:lnTo>
                  <a:lnTo>
                    <a:pt x="276923" y="33235"/>
                  </a:lnTo>
                  <a:lnTo>
                    <a:pt x="287997" y="33235"/>
                  </a:lnTo>
                  <a:lnTo>
                    <a:pt x="287997" y="44323"/>
                  </a:lnTo>
                  <a:lnTo>
                    <a:pt x="299072" y="44323"/>
                  </a:lnTo>
                  <a:lnTo>
                    <a:pt x="299072" y="33235"/>
                  </a:lnTo>
                  <a:lnTo>
                    <a:pt x="299072" y="22161"/>
                  </a:lnTo>
                  <a:lnTo>
                    <a:pt x="299072" y="11074"/>
                  </a:lnTo>
                  <a:close/>
                </a:path>
                <a:path w="620395" h="44450">
                  <a:moveTo>
                    <a:pt x="321221" y="22161"/>
                  </a:moveTo>
                  <a:lnTo>
                    <a:pt x="310146" y="22161"/>
                  </a:lnTo>
                  <a:lnTo>
                    <a:pt x="310146" y="33235"/>
                  </a:lnTo>
                  <a:lnTo>
                    <a:pt x="321221" y="33235"/>
                  </a:lnTo>
                  <a:lnTo>
                    <a:pt x="321221" y="22161"/>
                  </a:lnTo>
                  <a:close/>
                </a:path>
                <a:path w="620395" h="44450">
                  <a:moveTo>
                    <a:pt x="376605" y="11074"/>
                  </a:moveTo>
                  <a:lnTo>
                    <a:pt x="365531" y="11074"/>
                  </a:lnTo>
                  <a:lnTo>
                    <a:pt x="354457" y="11074"/>
                  </a:lnTo>
                  <a:lnTo>
                    <a:pt x="354457" y="22161"/>
                  </a:lnTo>
                  <a:lnTo>
                    <a:pt x="343382" y="22161"/>
                  </a:lnTo>
                  <a:lnTo>
                    <a:pt x="343382" y="11074"/>
                  </a:lnTo>
                  <a:lnTo>
                    <a:pt x="332308" y="11074"/>
                  </a:lnTo>
                  <a:lnTo>
                    <a:pt x="332308" y="22161"/>
                  </a:lnTo>
                  <a:lnTo>
                    <a:pt x="332308" y="33235"/>
                  </a:lnTo>
                  <a:lnTo>
                    <a:pt x="332308" y="44323"/>
                  </a:lnTo>
                  <a:lnTo>
                    <a:pt x="343382" y="44323"/>
                  </a:lnTo>
                  <a:lnTo>
                    <a:pt x="354457" y="44323"/>
                  </a:lnTo>
                  <a:lnTo>
                    <a:pt x="365531" y="44323"/>
                  </a:lnTo>
                  <a:lnTo>
                    <a:pt x="365531" y="33235"/>
                  </a:lnTo>
                  <a:lnTo>
                    <a:pt x="365531" y="22161"/>
                  </a:lnTo>
                  <a:lnTo>
                    <a:pt x="376605" y="22161"/>
                  </a:lnTo>
                  <a:lnTo>
                    <a:pt x="376605" y="11074"/>
                  </a:lnTo>
                  <a:close/>
                </a:path>
                <a:path w="620395" h="44450">
                  <a:moveTo>
                    <a:pt x="431990" y="11074"/>
                  </a:moveTo>
                  <a:lnTo>
                    <a:pt x="420916" y="11074"/>
                  </a:lnTo>
                  <a:lnTo>
                    <a:pt x="409841" y="11074"/>
                  </a:lnTo>
                  <a:lnTo>
                    <a:pt x="409841" y="22161"/>
                  </a:lnTo>
                  <a:lnTo>
                    <a:pt x="398767" y="22161"/>
                  </a:lnTo>
                  <a:lnTo>
                    <a:pt x="387692" y="22161"/>
                  </a:lnTo>
                  <a:lnTo>
                    <a:pt x="387692" y="11074"/>
                  </a:lnTo>
                  <a:lnTo>
                    <a:pt x="376618" y="11074"/>
                  </a:lnTo>
                  <a:lnTo>
                    <a:pt x="376618" y="22161"/>
                  </a:lnTo>
                  <a:lnTo>
                    <a:pt x="376618" y="33235"/>
                  </a:lnTo>
                  <a:lnTo>
                    <a:pt x="387692" y="33235"/>
                  </a:lnTo>
                  <a:lnTo>
                    <a:pt x="387692" y="44323"/>
                  </a:lnTo>
                  <a:lnTo>
                    <a:pt x="398767" y="44323"/>
                  </a:lnTo>
                  <a:lnTo>
                    <a:pt x="409841" y="44323"/>
                  </a:lnTo>
                  <a:lnTo>
                    <a:pt x="409841" y="33235"/>
                  </a:lnTo>
                  <a:lnTo>
                    <a:pt x="420916" y="33235"/>
                  </a:lnTo>
                  <a:lnTo>
                    <a:pt x="431990" y="33235"/>
                  </a:lnTo>
                  <a:lnTo>
                    <a:pt x="431990" y="22161"/>
                  </a:lnTo>
                  <a:lnTo>
                    <a:pt x="431990" y="11074"/>
                  </a:lnTo>
                  <a:close/>
                </a:path>
                <a:path w="620395" h="44450">
                  <a:moveTo>
                    <a:pt x="487375" y="22161"/>
                  </a:moveTo>
                  <a:lnTo>
                    <a:pt x="476300" y="22161"/>
                  </a:lnTo>
                  <a:lnTo>
                    <a:pt x="465226" y="22161"/>
                  </a:lnTo>
                  <a:lnTo>
                    <a:pt x="454152" y="22161"/>
                  </a:lnTo>
                  <a:lnTo>
                    <a:pt x="443077" y="22161"/>
                  </a:lnTo>
                  <a:lnTo>
                    <a:pt x="443077" y="33235"/>
                  </a:lnTo>
                  <a:lnTo>
                    <a:pt x="454152" y="33235"/>
                  </a:lnTo>
                  <a:lnTo>
                    <a:pt x="465226" y="33235"/>
                  </a:lnTo>
                  <a:lnTo>
                    <a:pt x="476300" y="33235"/>
                  </a:lnTo>
                  <a:lnTo>
                    <a:pt x="487375" y="33235"/>
                  </a:lnTo>
                  <a:lnTo>
                    <a:pt x="487375" y="22161"/>
                  </a:lnTo>
                  <a:close/>
                </a:path>
                <a:path w="620395" h="44450">
                  <a:moveTo>
                    <a:pt x="509536" y="11074"/>
                  </a:moveTo>
                  <a:lnTo>
                    <a:pt x="498462" y="11074"/>
                  </a:lnTo>
                  <a:lnTo>
                    <a:pt x="498462" y="22161"/>
                  </a:lnTo>
                  <a:lnTo>
                    <a:pt x="498462" y="33235"/>
                  </a:lnTo>
                  <a:lnTo>
                    <a:pt x="509536" y="33235"/>
                  </a:lnTo>
                  <a:lnTo>
                    <a:pt x="509536" y="22161"/>
                  </a:lnTo>
                  <a:lnTo>
                    <a:pt x="509536" y="11074"/>
                  </a:lnTo>
                  <a:close/>
                </a:path>
                <a:path w="620395" h="44450">
                  <a:moveTo>
                    <a:pt x="542759" y="11074"/>
                  </a:moveTo>
                  <a:lnTo>
                    <a:pt x="531685" y="11074"/>
                  </a:lnTo>
                  <a:lnTo>
                    <a:pt x="531685" y="22161"/>
                  </a:lnTo>
                  <a:lnTo>
                    <a:pt x="531685" y="33235"/>
                  </a:lnTo>
                  <a:lnTo>
                    <a:pt x="542759" y="33235"/>
                  </a:lnTo>
                  <a:lnTo>
                    <a:pt x="542759" y="22161"/>
                  </a:lnTo>
                  <a:lnTo>
                    <a:pt x="542759" y="11074"/>
                  </a:lnTo>
                  <a:close/>
                </a:path>
                <a:path w="620395" h="44450">
                  <a:moveTo>
                    <a:pt x="564921" y="22161"/>
                  </a:moveTo>
                  <a:lnTo>
                    <a:pt x="553847" y="22161"/>
                  </a:lnTo>
                  <a:lnTo>
                    <a:pt x="553847" y="33235"/>
                  </a:lnTo>
                  <a:lnTo>
                    <a:pt x="564921" y="33235"/>
                  </a:lnTo>
                  <a:lnTo>
                    <a:pt x="564921" y="22161"/>
                  </a:lnTo>
                  <a:close/>
                </a:path>
                <a:path w="620395" h="44450">
                  <a:moveTo>
                    <a:pt x="598144" y="22161"/>
                  </a:moveTo>
                  <a:lnTo>
                    <a:pt x="587070" y="22161"/>
                  </a:lnTo>
                  <a:lnTo>
                    <a:pt x="587070" y="11074"/>
                  </a:lnTo>
                  <a:lnTo>
                    <a:pt x="587070" y="0"/>
                  </a:lnTo>
                  <a:lnTo>
                    <a:pt x="575995" y="0"/>
                  </a:lnTo>
                  <a:lnTo>
                    <a:pt x="575995" y="11074"/>
                  </a:lnTo>
                  <a:lnTo>
                    <a:pt x="575995" y="22161"/>
                  </a:lnTo>
                  <a:lnTo>
                    <a:pt x="575995" y="33235"/>
                  </a:lnTo>
                  <a:lnTo>
                    <a:pt x="587070" y="33235"/>
                  </a:lnTo>
                  <a:lnTo>
                    <a:pt x="598144" y="33235"/>
                  </a:lnTo>
                  <a:lnTo>
                    <a:pt x="598144" y="22161"/>
                  </a:lnTo>
                  <a:close/>
                </a:path>
                <a:path w="620395" h="44450">
                  <a:moveTo>
                    <a:pt x="620306" y="0"/>
                  </a:moveTo>
                  <a:lnTo>
                    <a:pt x="609231" y="0"/>
                  </a:lnTo>
                  <a:lnTo>
                    <a:pt x="609231" y="11074"/>
                  </a:lnTo>
                  <a:lnTo>
                    <a:pt x="598157" y="11074"/>
                  </a:lnTo>
                  <a:lnTo>
                    <a:pt x="598157" y="22161"/>
                  </a:lnTo>
                  <a:lnTo>
                    <a:pt x="598157" y="33235"/>
                  </a:lnTo>
                  <a:lnTo>
                    <a:pt x="609231" y="33235"/>
                  </a:lnTo>
                  <a:lnTo>
                    <a:pt x="609231" y="22161"/>
                  </a:lnTo>
                  <a:lnTo>
                    <a:pt x="620306" y="22161"/>
                  </a:lnTo>
                  <a:lnTo>
                    <a:pt x="620306" y="11074"/>
                  </a:lnTo>
                  <a:lnTo>
                    <a:pt x="62030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91935" y="4685652"/>
              <a:ext cx="620395" cy="33655"/>
            </a:xfrm>
            <a:custGeom>
              <a:avLst/>
              <a:gdLst/>
              <a:ahLst/>
              <a:cxnLst/>
              <a:rect l="l" t="t" r="r" b="b"/>
              <a:pathLst>
                <a:path w="620395" h="33654">
                  <a:moveTo>
                    <a:pt x="11074" y="11074"/>
                  </a:moveTo>
                  <a:lnTo>
                    <a:pt x="0" y="11074"/>
                  </a:lnTo>
                  <a:lnTo>
                    <a:pt x="0" y="22148"/>
                  </a:lnTo>
                  <a:lnTo>
                    <a:pt x="0" y="33235"/>
                  </a:lnTo>
                  <a:lnTo>
                    <a:pt x="11074" y="33235"/>
                  </a:lnTo>
                  <a:lnTo>
                    <a:pt x="11074" y="22148"/>
                  </a:lnTo>
                  <a:lnTo>
                    <a:pt x="11074" y="11074"/>
                  </a:lnTo>
                  <a:close/>
                </a:path>
                <a:path w="620395" h="33654">
                  <a:moveTo>
                    <a:pt x="44297" y="11074"/>
                  </a:moveTo>
                  <a:lnTo>
                    <a:pt x="33223" y="11074"/>
                  </a:lnTo>
                  <a:lnTo>
                    <a:pt x="22148" y="11074"/>
                  </a:lnTo>
                  <a:lnTo>
                    <a:pt x="22148" y="22148"/>
                  </a:lnTo>
                  <a:lnTo>
                    <a:pt x="22148" y="33235"/>
                  </a:lnTo>
                  <a:lnTo>
                    <a:pt x="33223" y="33235"/>
                  </a:lnTo>
                  <a:lnTo>
                    <a:pt x="44297" y="33235"/>
                  </a:lnTo>
                  <a:lnTo>
                    <a:pt x="44297" y="22148"/>
                  </a:lnTo>
                  <a:lnTo>
                    <a:pt x="44297" y="11074"/>
                  </a:lnTo>
                  <a:close/>
                </a:path>
                <a:path w="620395" h="33654">
                  <a:moveTo>
                    <a:pt x="55384" y="11074"/>
                  </a:moveTo>
                  <a:lnTo>
                    <a:pt x="44310" y="11074"/>
                  </a:lnTo>
                  <a:lnTo>
                    <a:pt x="44310" y="22148"/>
                  </a:lnTo>
                  <a:lnTo>
                    <a:pt x="44310" y="33235"/>
                  </a:lnTo>
                  <a:lnTo>
                    <a:pt x="55384" y="33235"/>
                  </a:lnTo>
                  <a:lnTo>
                    <a:pt x="55384" y="22148"/>
                  </a:lnTo>
                  <a:lnTo>
                    <a:pt x="55384" y="11074"/>
                  </a:lnTo>
                  <a:close/>
                </a:path>
                <a:path w="620395" h="33654">
                  <a:moveTo>
                    <a:pt x="77533" y="11074"/>
                  </a:moveTo>
                  <a:lnTo>
                    <a:pt x="66459" y="11074"/>
                  </a:lnTo>
                  <a:lnTo>
                    <a:pt x="66459" y="22148"/>
                  </a:lnTo>
                  <a:lnTo>
                    <a:pt x="66459" y="33235"/>
                  </a:lnTo>
                  <a:lnTo>
                    <a:pt x="77533" y="33235"/>
                  </a:lnTo>
                  <a:lnTo>
                    <a:pt x="77533" y="22148"/>
                  </a:lnTo>
                  <a:lnTo>
                    <a:pt x="77533" y="11074"/>
                  </a:lnTo>
                  <a:close/>
                </a:path>
                <a:path w="620395" h="33654">
                  <a:moveTo>
                    <a:pt x="99682" y="22148"/>
                  </a:moveTo>
                  <a:lnTo>
                    <a:pt x="88607" y="22148"/>
                  </a:lnTo>
                  <a:lnTo>
                    <a:pt x="88607" y="33235"/>
                  </a:lnTo>
                  <a:lnTo>
                    <a:pt x="99682" y="33235"/>
                  </a:lnTo>
                  <a:lnTo>
                    <a:pt x="99682" y="22148"/>
                  </a:lnTo>
                  <a:close/>
                </a:path>
                <a:path w="620395" h="33654">
                  <a:moveTo>
                    <a:pt x="110769" y="11074"/>
                  </a:moveTo>
                  <a:lnTo>
                    <a:pt x="99695" y="11074"/>
                  </a:lnTo>
                  <a:lnTo>
                    <a:pt x="99695" y="22148"/>
                  </a:lnTo>
                  <a:lnTo>
                    <a:pt x="110769" y="22148"/>
                  </a:lnTo>
                  <a:lnTo>
                    <a:pt x="110769" y="11074"/>
                  </a:lnTo>
                  <a:close/>
                </a:path>
                <a:path w="620395" h="33654">
                  <a:moveTo>
                    <a:pt x="155054" y="11074"/>
                  </a:moveTo>
                  <a:lnTo>
                    <a:pt x="143992" y="11074"/>
                  </a:lnTo>
                  <a:lnTo>
                    <a:pt x="132918" y="11074"/>
                  </a:lnTo>
                  <a:lnTo>
                    <a:pt x="121843" y="11074"/>
                  </a:lnTo>
                  <a:lnTo>
                    <a:pt x="121843" y="22148"/>
                  </a:lnTo>
                  <a:lnTo>
                    <a:pt x="121843" y="33235"/>
                  </a:lnTo>
                  <a:lnTo>
                    <a:pt x="132918" y="33235"/>
                  </a:lnTo>
                  <a:lnTo>
                    <a:pt x="143992" y="33235"/>
                  </a:lnTo>
                  <a:lnTo>
                    <a:pt x="143992" y="22148"/>
                  </a:lnTo>
                  <a:lnTo>
                    <a:pt x="155054" y="22148"/>
                  </a:lnTo>
                  <a:lnTo>
                    <a:pt x="155054" y="11074"/>
                  </a:lnTo>
                  <a:close/>
                </a:path>
                <a:path w="620395" h="33654">
                  <a:moveTo>
                    <a:pt x="199377" y="22148"/>
                  </a:moveTo>
                  <a:lnTo>
                    <a:pt x="188302" y="22148"/>
                  </a:lnTo>
                  <a:lnTo>
                    <a:pt x="188302" y="11074"/>
                  </a:lnTo>
                  <a:lnTo>
                    <a:pt x="177228" y="11074"/>
                  </a:lnTo>
                  <a:lnTo>
                    <a:pt x="166154" y="11074"/>
                  </a:lnTo>
                  <a:lnTo>
                    <a:pt x="166154" y="22148"/>
                  </a:lnTo>
                  <a:lnTo>
                    <a:pt x="155079" y="22148"/>
                  </a:lnTo>
                  <a:lnTo>
                    <a:pt x="155079" y="33235"/>
                  </a:lnTo>
                  <a:lnTo>
                    <a:pt x="166154" y="33235"/>
                  </a:lnTo>
                  <a:lnTo>
                    <a:pt x="177228" y="33235"/>
                  </a:lnTo>
                  <a:lnTo>
                    <a:pt x="188302" y="33235"/>
                  </a:lnTo>
                  <a:lnTo>
                    <a:pt x="199377" y="33235"/>
                  </a:lnTo>
                  <a:lnTo>
                    <a:pt x="199377" y="22148"/>
                  </a:lnTo>
                  <a:close/>
                </a:path>
                <a:path w="620395" h="33654">
                  <a:moveTo>
                    <a:pt x="210451" y="11074"/>
                  </a:moveTo>
                  <a:lnTo>
                    <a:pt x="199377" y="11074"/>
                  </a:lnTo>
                  <a:lnTo>
                    <a:pt x="199377" y="22148"/>
                  </a:lnTo>
                  <a:lnTo>
                    <a:pt x="210451" y="22148"/>
                  </a:lnTo>
                  <a:lnTo>
                    <a:pt x="210451" y="11074"/>
                  </a:lnTo>
                  <a:close/>
                </a:path>
                <a:path w="620395" h="33654">
                  <a:moveTo>
                    <a:pt x="265836" y="11074"/>
                  </a:moveTo>
                  <a:lnTo>
                    <a:pt x="254762" y="11074"/>
                  </a:lnTo>
                  <a:lnTo>
                    <a:pt x="243687" y="11074"/>
                  </a:lnTo>
                  <a:lnTo>
                    <a:pt x="243687" y="22148"/>
                  </a:lnTo>
                  <a:lnTo>
                    <a:pt x="232613" y="22148"/>
                  </a:lnTo>
                  <a:lnTo>
                    <a:pt x="221538" y="22148"/>
                  </a:lnTo>
                  <a:lnTo>
                    <a:pt x="221538" y="33235"/>
                  </a:lnTo>
                  <a:lnTo>
                    <a:pt x="232613" y="33235"/>
                  </a:lnTo>
                  <a:lnTo>
                    <a:pt x="243687" y="33235"/>
                  </a:lnTo>
                  <a:lnTo>
                    <a:pt x="254762" y="33235"/>
                  </a:lnTo>
                  <a:lnTo>
                    <a:pt x="265836" y="33235"/>
                  </a:lnTo>
                  <a:lnTo>
                    <a:pt x="265836" y="22148"/>
                  </a:lnTo>
                  <a:lnTo>
                    <a:pt x="265836" y="11074"/>
                  </a:lnTo>
                  <a:close/>
                </a:path>
                <a:path w="620395" h="33654">
                  <a:moveTo>
                    <a:pt x="321221" y="11074"/>
                  </a:moveTo>
                  <a:lnTo>
                    <a:pt x="310146" y="11074"/>
                  </a:lnTo>
                  <a:lnTo>
                    <a:pt x="299072" y="11074"/>
                  </a:lnTo>
                  <a:lnTo>
                    <a:pt x="287997" y="11074"/>
                  </a:lnTo>
                  <a:lnTo>
                    <a:pt x="287997" y="22148"/>
                  </a:lnTo>
                  <a:lnTo>
                    <a:pt x="276923" y="22148"/>
                  </a:lnTo>
                  <a:lnTo>
                    <a:pt x="265849" y="22148"/>
                  </a:lnTo>
                  <a:lnTo>
                    <a:pt x="265849" y="33235"/>
                  </a:lnTo>
                  <a:lnTo>
                    <a:pt x="276923" y="33235"/>
                  </a:lnTo>
                  <a:lnTo>
                    <a:pt x="287997" y="33235"/>
                  </a:lnTo>
                  <a:lnTo>
                    <a:pt x="299072" y="33235"/>
                  </a:lnTo>
                  <a:lnTo>
                    <a:pt x="299072" y="22148"/>
                  </a:lnTo>
                  <a:lnTo>
                    <a:pt x="310146" y="22148"/>
                  </a:lnTo>
                  <a:lnTo>
                    <a:pt x="321221" y="22148"/>
                  </a:lnTo>
                  <a:lnTo>
                    <a:pt x="321221" y="11074"/>
                  </a:lnTo>
                  <a:close/>
                </a:path>
                <a:path w="620395" h="33654">
                  <a:moveTo>
                    <a:pt x="343382" y="11074"/>
                  </a:moveTo>
                  <a:lnTo>
                    <a:pt x="332308" y="11074"/>
                  </a:lnTo>
                  <a:lnTo>
                    <a:pt x="321233" y="11074"/>
                  </a:lnTo>
                  <a:lnTo>
                    <a:pt x="321233" y="22148"/>
                  </a:lnTo>
                  <a:lnTo>
                    <a:pt x="332308" y="22148"/>
                  </a:lnTo>
                  <a:lnTo>
                    <a:pt x="332308" y="33235"/>
                  </a:lnTo>
                  <a:lnTo>
                    <a:pt x="343382" y="33235"/>
                  </a:lnTo>
                  <a:lnTo>
                    <a:pt x="343382" y="22148"/>
                  </a:lnTo>
                  <a:lnTo>
                    <a:pt x="343382" y="11074"/>
                  </a:lnTo>
                  <a:close/>
                </a:path>
                <a:path w="620395" h="33654">
                  <a:moveTo>
                    <a:pt x="365531" y="11074"/>
                  </a:moveTo>
                  <a:lnTo>
                    <a:pt x="354457" y="11074"/>
                  </a:lnTo>
                  <a:lnTo>
                    <a:pt x="354457" y="22148"/>
                  </a:lnTo>
                  <a:lnTo>
                    <a:pt x="365531" y="22148"/>
                  </a:lnTo>
                  <a:lnTo>
                    <a:pt x="365531" y="11074"/>
                  </a:lnTo>
                  <a:close/>
                </a:path>
                <a:path w="620395" h="33654">
                  <a:moveTo>
                    <a:pt x="376605" y="22148"/>
                  </a:moveTo>
                  <a:lnTo>
                    <a:pt x="365531" y="22148"/>
                  </a:lnTo>
                  <a:lnTo>
                    <a:pt x="365531" y="33235"/>
                  </a:lnTo>
                  <a:lnTo>
                    <a:pt x="376605" y="33235"/>
                  </a:lnTo>
                  <a:lnTo>
                    <a:pt x="376605" y="22148"/>
                  </a:lnTo>
                  <a:close/>
                </a:path>
                <a:path w="620395" h="33654">
                  <a:moveTo>
                    <a:pt x="431990" y="11074"/>
                  </a:moveTo>
                  <a:lnTo>
                    <a:pt x="420916" y="11074"/>
                  </a:lnTo>
                  <a:lnTo>
                    <a:pt x="420916" y="0"/>
                  </a:lnTo>
                  <a:lnTo>
                    <a:pt x="409841" y="0"/>
                  </a:lnTo>
                  <a:lnTo>
                    <a:pt x="398767" y="0"/>
                  </a:lnTo>
                  <a:lnTo>
                    <a:pt x="398767" y="11074"/>
                  </a:lnTo>
                  <a:lnTo>
                    <a:pt x="387692" y="11074"/>
                  </a:lnTo>
                  <a:lnTo>
                    <a:pt x="387692" y="22148"/>
                  </a:lnTo>
                  <a:lnTo>
                    <a:pt x="376618" y="22148"/>
                  </a:lnTo>
                  <a:lnTo>
                    <a:pt x="376618" y="33235"/>
                  </a:lnTo>
                  <a:lnTo>
                    <a:pt x="387692" y="33235"/>
                  </a:lnTo>
                  <a:lnTo>
                    <a:pt x="398767" y="33235"/>
                  </a:lnTo>
                  <a:lnTo>
                    <a:pt x="398767" y="22148"/>
                  </a:lnTo>
                  <a:lnTo>
                    <a:pt x="398767" y="11087"/>
                  </a:lnTo>
                  <a:lnTo>
                    <a:pt x="409841" y="11087"/>
                  </a:lnTo>
                  <a:lnTo>
                    <a:pt x="420916" y="11087"/>
                  </a:lnTo>
                  <a:lnTo>
                    <a:pt x="420916" y="22148"/>
                  </a:lnTo>
                  <a:lnTo>
                    <a:pt x="431990" y="22148"/>
                  </a:lnTo>
                  <a:lnTo>
                    <a:pt x="431990" y="11074"/>
                  </a:lnTo>
                  <a:close/>
                </a:path>
                <a:path w="620395" h="33654">
                  <a:moveTo>
                    <a:pt x="454152" y="0"/>
                  </a:moveTo>
                  <a:lnTo>
                    <a:pt x="443077" y="0"/>
                  </a:lnTo>
                  <a:lnTo>
                    <a:pt x="443077" y="11074"/>
                  </a:lnTo>
                  <a:lnTo>
                    <a:pt x="432003" y="11074"/>
                  </a:lnTo>
                  <a:lnTo>
                    <a:pt x="432003" y="22148"/>
                  </a:lnTo>
                  <a:lnTo>
                    <a:pt x="432003" y="33235"/>
                  </a:lnTo>
                  <a:lnTo>
                    <a:pt x="443077" y="33235"/>
                  </a:lnTo>
                  <a:lnTo>
                    <a:pt x="454152" y="33235"/>
                  </a:lnTo>
                  <a:lnTo>
                    <a:pt x="454152" y="22148"/>
                  </a:lnTo>
                  <a:lnTo>
                    <a:pt x="443077" y="22148"/>
                  </a:lnTo>
                  <a:lnTo>
                    <a:pt x="443077" y="11087"/>
                  </a:lnTo>
                  <a:lnTo>
                    <a:pt x="454152" y="11087"/>
                  </a:lnTo>
                  <a:lnTo>
                    <a:pt x="454152" y="0"/>
                  </a:lnTo>
                  <a:close/>
                </a:path>
                <a:path w="620395" h="33654">
                  <a:moveTo>
                    <a:pt x="487375" y="11074"/>
                  </a:moveTo>
                  <a:lnTo>
                    <a:pt x="476300" y="11074"/>
                  </a:lnTo>
                  <a:lnTo>
                    <a:pt x="476300" y="0"/>
                  </a:lnTo>
                  <a:lnTo>
                    <a:pt x="465226" y="0"/>
                  </a:lnTo>
                  <a:lnTo>
                    <a:pt x="465226" y="11087"/>
                  </a:lnTo>
                  <a:lnTo>
                    <a:pt x="476300" y="11087"/>
                  </a:lnTo>
                  <a:lnTo>
                    <a:pt x="476300" y="22148"/>
                  </a:lnTo>
                  <a:lnTo>
                    <a:pt x="487375" y="22148"/>
                  </a:lnTo>
                  <a:lnTo>
                    <a:pt x="487375" y="11074"/>
                  </a:lnTo>
                  <a:close/>
                </a:path>
                <a:path w="620395" h="33654">
                  <a:moveTo>
                    <a:pt x="509536" y="11074"/>
                  </a:moveTo>
                  <a:lnTo>
                    <a:pt x="498462" y="11074"/>
                  </a:lnTo>
                  <a:lnTo>
                    <a:pt x="498462" y="0"/>
                  </a:lnTo>
                  <a:lnTo>
                    <a:pt x="487387" y="0"/>
                  </a:lnTo>
                  <a:lnTo>
                    <a:pt x="487387" y="11074"/>
                  </a:lnTo>
                  <a:lnTo>
                    <a:pt x="487387" y="22148"/>
                  </a:lnTo>
                  <a:lnTo>
                    <a:pt x="498462" y="22148"/>
                  </a:lnTo>
                  <a:lnTo>
                    <a:pt x="509536" y="22148"/>
                  </a:lnTo>
                  <a:lnTo>
                    <a:pt x="509536" y="11074"/>
                  </a:lnTo>
                  <a:close/>
                </a:path>
                <a:path w="620395" h="33654">
                  <a:moveTo>
                    <a:pt x="542759" y="0"/>
                  </a:moveTo>
                  <a:lnTo>
                    <a:pt x="531685" y="0"/>
                  </a:lnTo>
                  <a:lnTo>
                    <a:pt x="520611" y="0"/>
                  </a:lnTo>
                  <a:lnTo>
                    <a:pt x="520611" y="11074"/>
                  </a:lnTo>
                  <a:lnTo>
                    <a:pt x="520611" y="22148"/>
                  </a:lnTo>
                  <a:lnTo>
                    <a:pt x="531685" y="22148"/>
                  </a:lnTo>
                  <a:lnTo>
                    <a:pt x="542759" y="22148"/>
                  </a:lnTo>
                  <a:lnTo>
                    <a:pt x="542759" y="11087"/>
                  </a:lnTo>
                  <a:lnTo>
                    <a:pt x="542759" y="0"/>
                  </a:lnTo>
                  <a:close/>
                </a:path>
                <a:path w="620395" h="33654">
                  <a:moveTo>
                    <a:pt x="598144" y="0"/>
                  </a:moveTo>
                  <a:lnTo>
                    <a:pt x="587070" y="0"/>
                  </a:lnTo>
                  <a:lnTo>
                    <a:pt x="575995" y="0"/>
                  </a:lnTo>
                  <a:lnTo>
                    <a:pt x="575995" y="11074"/>
                  </a:lnTo>
                  <a:lnTo>
                    <a:pt x="564921" y="11074"/>
                  </a:lnTo>
                  <a:lnTo>
                    <a:pt x="553847" y="11074"/>
                  </a:lnTo>
                  <a:lnTo>
                    <a:pt x="542772" y="11074"/>
                  </a:lnTo>
                  <a:lnTo>
                    <a:pt x="542772" y="22148"/>
                  </a:lnTo>
                  <a:lnTo>
                    <a:pt x="598144" y="22148"/>
                  </a:lnTo>
                  <a:lnTo>
                    <a:pt x="598144" y="11087"/>
                  </a:lnTo>
                  <a:lnTo>
                    <a:pt x="598144" y="0"/>
                  </a:lnTo>
                  <a:close/>
                </a:path>
                <a:path w="620395" h="33654">
                  <a:moveTo>
                    <a:pt x="620306" y="0"/>
                  </a:moveTo>
                  <a:lnTo>
                    <a:pt x="609231" y="0"/>
                  </a:lnTo>
                  <a:lnTo>
                    <a:pt x="598157" y="0"/>
                  </a:lnTo>
                  <a:lnTo>
                    <a:pt x="598157" y="11074"/>
                  </a:lnTo>
                  <a:lnTo>
                    <a:pt x="598157" y="22148"/>
                  </a:lnTo>
                  <a:lnTo>
                    <a:pt x="609231" y="22148"/>
                  </a:lnTo>
                  <a:lnTo>
                    <a:pt x="620306" y="22148"/>
                  </a:lnTo>
                  <a:lnTo>
                    <a:pt x="620306" y="11087"/>
                  </a:lnTo>
                  <a:lnTo>
                    <a:pt x="62030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535012" y="4707800"/>
              <a:ext cx="177800" cy="11430"/>
            </a:xfrm>
            <a:custGeom>
              <a:avLst/>
              <a:gdLst/>
              <a:ahLst/>
              <a:cxnLst/>
              <a:rect l="l" t="t" r="r" b="b"/>
              <a:pathLst>
                <a:path w="177800" h="11429">
                  <a:moveTo>
                    <a:pt x="11074" y="0"/>
                  </a:moveTo>
                  <a:lnTo>
                    <a:pt x="0" y="0"/>
                  </a:lnTo>
                  <a:lnTo>
                    <a:pt x="0" y="11087"/>
                  </a:lnTo>
                  <a:lnTo>
                    <a:pt x="11074" y="11087"/>
                  </a:lnTo>
                  <a:lnTo>
                    <a:pt x="11074" y="0"/>
                  </a:lnTo>
                  <a:close/>
                </a:path>
                <a:path w="177800" h="11429">
                  <a:moveTo>
                    <a:pt x="77533" y="0"/>
                  </a:moveTo>
                  <a:lnTo>
                    <a:pt x="66459" y="0"/>
                  </a:lnTo>
                  <a:lnTo>
                    <a:pt x="55384" y="0"/>
                  </a:lnTo>
                  <a:lnTo>
                    <a:pt x="55384" y="11087"/>
                  </a:lnTo>
                  <a:lnTo>
                    <a:pt x="66459" y="11087"/>
                  </a:lnTo>
                  <a:lnTo>
                    <a:pt x="77533" y="11087"/>
                  </a:lnTo>
                  <a:lnTo>
                    <a:pt x="77533" y="0"/>
                  </a:lnTo>
                  <a:close/>
                </a:path>
                <a:path w="177800" h="11429">
                  <a:moveTo>
                    <a:pt x="99682" y="0"/>
                  </a:moveTo>
                  <a:lnTo>
                    <a:pt x="88607" y="0"/>
                  </a:lnTo>
                  <a:lnTo>
                    <a:pt x="88607" y="11087"/>
                  </a:lnTo>
                  <a:lnTo>
                    <a:pt x="99682" y="11087"/>
                  </a:lnTo>
                  <a:lnTo>
                    <a:pt x="99682" y="0"/>
                  </a:lnTo>
                  <a:close/>
                </a:path>
                <a:path w="177800" h="11429">
                  <a:moveTo>
                    <a:pt x="110769" y="0"/>
                  </a:moveTo>
                  <a:lnTo>
                    <a:pt x="99695" y="0"/>
                  </a:lnTo>
                  <a:lnTo>
                    <a:pt x="99695" y="11087"/>
                  </a:lnTo>
                  <a:lnTo>
                    <a:pt x="110769" y="11087"/>
                  </a:lnTo>
                  <a:lnTo>
                    <a:pt x="110769" y="0"/>
                  </a:lnTo>
                  <a:close/>
                </a:path>
                <a:path w="177800" h="11429">
                  <a:moveTo>
                    <a:pt x="132918" y="0"/>
                  </a:moveTo>
                  <a:lnTo>
                    <a:pt x="121843" y="0"/>
                  </a:lnTo>
                  <a:lnTo>
                    <a:pt x="121843" y="11087"/>
                  </a:lnTo>
                  <a:lnTo>
                    <a:pt x="132918" y="11087"/>
                  </a:lnTo>
                  <a:lnTo>
                    <a:pt x="132918" y="0"/>
                  </a:lnTo>
                  <a:close/>
                </a:path>
                <a:path w="177800" h="11429">
                  <a:moveTo>
                    <a:pt x="155067" y="0"/>
                  </a:moveTo>
                  <a:lnTo>
                    <a:pt x="143992" y="0"/>
                  </a:lnTo>
                  <a:lnTo>
                    <a:pt x="143992" y="11087"/>
                  </a:lnTo>
                  <a:lnTo>
                    <a:pt x="155067" y="11087"/>
                  </a:lnTo>
                  <a:lnTo>
                    <a:pt x="155067" y="0"/>
                  </a:lnTo>
                  <a:close/>
                </a:path>
                <a:path w="177800" h="11429">
                  <a:moveTo>
                    <a:pt x="177228" y="0"/>
                  </a:moveTo>
                  <a:lnTo>
                    <a:pt x="166154" y="0"/>
                  </a:lnTo>
                  <a:lnTo>
                    <a:pt x="166154" y="11087"/>
                  </a:lnTo>
                  <a:lnTo>
                    <a:pt x="177228" y="11087"/>
                  </a:lnTo>
                  <a:lnTo>
                    <a:pt x="17722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/>
            <p:cNvSpPr/>
            <p:nvPr/>
          </p:nvSpPr>
          <p:spPr>
            <a:xfrm>
              <a:off x="91935" y="4724412"/>
              <a:ext cx="121920" cy="0"/>
            </a:xfrm>
            <a:custGeom>
              <a:avLst/>
              <a:gdLst/>
              <a:ahLst/>
              <a:cxnLst/>
              <a:rect l="l" t="t" r="r" b="b"/>
              <a:pathLst>
                <a:path w="121920">
                  <a:moveTo>
                    <a:pt x="0" y="0"/>
                  </a:moveTo>
                  <a:lnTo>
                    <a:pt x="121843" y="0"/>
                  </a:lnTo>
                </a:path>
              </a:pathLst>
            </a:custGeom>
            <a:ln w="11074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/>
            <p:cNvSpPr/>
            <p:nvPr/>
          </p:nvSpPr>
          <p:spPr>
            <a:xfrm>
              <a:off x="247015" y="4718875"/>
              <a:ext cx="144145" cy="11430"/>
            </a:xfrm>
            <a:custGeom>
              <a:avLst/>
              <a:gdLst/>
              <a:ahLst/>
              <a:cxnLst/>
              <a:rect l="l" t="t" r="r" b="b"/>
              <a:pathLst>
                <a:path w="144145" h="11429">
                  <a:moveTo>
                    <a:pt x="44297" y="0"/>
                  </a:moveTo>
                  <a:lnTo>
                    <a:pt x="33223" y="0"/>
                  </a:lnTo>
                  <a:lnTo>
                    <a:pt x="22148" y="0"/>
                  </a:lnTo>
                  <a:lnTo>
                    <a:pt x="11074" y="0"/>
                  </a:lnTo>
                  <a:lnTo>
                    <a:pt x="0" y="0"/>
                  </a:lnTo>
                  <a:lnTo>
                    <a:pt x="0" y="11074"/>
                  </a:lnTo>
                  <a:lnTo>
                    <a:pt x="11074" y="11074"/>
                  </a:lnTo>
                  <a:lnTo>
                    <a:pt x="22148" y="11074"/>
                  </a:lnTo>
                  <a:lnTo>
                    <a:pt x="33223" y="11074"/>
                  </a:lnTo>
                  <a:lnTo>
                    <a:pt x="44297" y="11074"/>
                  </a:lnTo>
                  <a:lnTo>
                    <a:pt x="44297" y="0"/>
                  </a:lnTo>
                  <a:close/>
                </a:path>
                <a:path w="144145" h="11429">
                  <a:moveTo>
                    <a:pt x="99682" y="0"/>
                  </a:moveTo>
                  <a:lnTo>
                    <a:pt x="88607" y="0"/>
                  </a:lnTo>
                  <a:lnTo>
                    <a:pt x="77533" y="0"/>
                  </a:lnTo>
                  <a:lnTo>
                    <a:pt x="66459" y="0"/>
                  </a:lnTo>
                  <a:lnTo>
                    <a:pt x="66459" y="11074"/>
                  </a:lnTo>
                  <a:lnTo>
                    <a:pt x="77533" y="11074"/>
                  </a:lnTo>
                  <a:lnTo>
                    <a:pt x="88607" y="11074"/>
                  </a:lnTo>
                  <a:lnTo>
                    <a:pt x="99682" y="11074"/>
                  </a:lnTo>
                  <a:lnTo>
                    <a:pt x="99682" y="0"/>
                  </a:lnTo>
                  <a:close/>
                </a:path>
                <a:path w="144145" h="11429">
                  <a:moveTo>
                    <a:pt x="143992" y="0"/>
                  </a:moveTo>
                  <a:lnTo>
                    <a:pt x="132918" y="0"/>
                  </a:lnTo>
                  <a:lnTo>
                    <a:pt x="121843" y="0"/>
                  </a:lnTo>
                  <a:lnTo>
                    <a:pt x="121843" y="11074"/>
                  </a:lnTo>
                  <a:lnTo>
                    <a:pt x="132918" y="11074"/>
                  </a:lnTo>
                  <a:lnTo>
                    <a:pt x="143992" y="11074"/>
                  </a:lnTo>
                  <a:lnTo>
                    <a:pt x="14399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424243" y="4724412"/>
              <a:ext cx="210820" cy="0"/>
            </a:xfrm>
            <a:custGeom>
              <a:avLst/>
              <a:gdLst/>
              <a:ahLst/>
              <a:cxnLst/>
              <a:rect l="l" t="t" r="r" b="b"/>
              <a:pathLst>
                <a:path w="210820">
                  <a:moveTo>
                    <a:pt x="0" y="0"/>
                  </a:moveTo>
                  <a:lnTo>
                    <a:pt x="210451" y="0"/>
                  </a:lnTo>
                </a:path>
              </a:pathLst>
            </a:custGeom>
            <a:ln w="11074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91935" y="4718875"/>
              <a:ext cx="631825" cy="33655"/>
            </a:xfrm>
            <a:custGeom>
              <a:avLst/>
              <a:gdLst/>
              <a:ahLst/>
              <a:cxnLst/>
              <a:rect l="l" t="t" r="r" b="b"/>
              <a:pathLst>
                <a:path w="631825" h="33654">
                  <a:moveTo>
                    <a:pt x="44297" y="22161"/>
                  </a:moveTo>
                  <a:lnTo>
                    <a:pt x="33223" y="22161"/>
                  </a:lnTo>
                  <a:lnTo>
                    <a:pt x="22148" y="22161"/>
                  </a:lnTo>
                  <a:lnTo>
                    <a:pt x="11074" y="22161"/>
                  </a:lnTo>
                  <a:lnTo>
                    <a:pt x="11074" y="11087"/>
                  </a:lnTo>
                  <a:lnTo>
                    <a:pt x="0" y="11087"/>
                  </a:lnTo>
                  <a:lnTo>
                    <a:pt x="0" y="22161"/>
                  </a:lnTo>
                  <a:lnTo>
                    <a:pt x="0" y="33248"/>
                  </a:lnTo>
                  <a:lnTo>
                    <a:pt x="11074" y="33248"/>
                  </a:lnTo>
                  <a:lnTo>
                    <a:pt x="22148" y="33248"/>
                  </a:lnTo>
                  <a:lnTo>
                    <a:pt x="33223" y="33248"/>
                  </a:lnTo>
                  <a:lnTo>
                    <a:pt x="44297" y="33248"/>
                  </a:lnTo>
                  <a:lnTo>
                    <a:pt x="44297" y="22161"/>
                  </a:lnTo>
                  <a:close/>
                </a:path>
                <a:path w="631825" h="33654">
                  <a:moveTo>
                    <a:pt x="77533" y="11087"/>
                  </a:moveTo>
                  <a:lnTo>
                    <a:pt x="66459" y="11087"/>
                  </a:lnTo>
                  <a:lnTo>
                    <a:pt x="66459" y="22161"/>
                  </a:lnTo>
                  <a:lnTo>
                    <a:pt x="55384" y="22161"/>
                  </a:lnTo>
                  <a:lnTo>
                    <a:pt x="44310" y="22161"/>
                  </a:lnTo>
                  <a:lnTo>
                    <a:pt x="44310" y="33248"/>
                  </a:lnTo>
                  <a:lnTo>
                    <a:pt x="55384" y="33248"/>
                  </a:lnTo>
                  <a:lnTo>
                    <a:pt x="66459" y="33248"/>
                  </a:lnTo>
                  <a:lnTo>
                    <a:pt x="77533" y="33248"/>
                  </a:lnTo>
                  <a:lnTo>
                    <a:pt x="77533" y="22161"/>
                  </a:lnTo>
                  <a:lnTo>
                    <a:pt x="77533" y="11087"/>
                  </a:lnTo>
                  <a:close/>
                </a:path>
                <a:path w="631825" h="33654">
                  <a:moveTo>
                    <a:pt x="99682" y="22161"/>
                  </a:moveTo>
                  <a:lnTo>
                    <a:pt x="88607" y="22161"/>
                  </a:lnTo>
                  <a:lnTo>
                    <a:pt x="88607" y="33248"/>
                  </a:lnTo>
                  <a:lnTo>
                    <a:pt x="99682" y="33248"/>
                  </a:lnTo>
                  <a:lnTo>
                    <a:pt x="99682" y="22161"/>
                  </a:lnTo>
                  <a:close/>
                </a:path>
                <a:path w="631825" h="33654">
                  <a:moveTo>
                    <a:pt x="110769" y="11087"/>
                  </a:moveTo>
                  <a:lnTo>
                    <a:pt x="99695" y="11087"/>
                  </a:lnTo>
                  <a:lnTo>
                    <a:pt x="99695" y="22161"/>
                  </a:lnTo>
                  <a:lnTo>
                    <a:pt x="110769" y="22161"/>
                  </a:lnTo>
                  <a:lnTo>
                    <a:pt x="110769" y="11087"/>
                  </a:lnTo>
                  <a:close/>
                </a:path>
                <a:path w="631825" h="33654">
                  <a:moveTo>
                    <a:pt x="121843" y="22161"/>
                  </a:moveTo>
                  <a:lnTo>
                    <a:pt x="110769" y="22161"/>
                  </a:lnTo>
                  <a:lnTo>
                    <a:pt x="110769" y="33248"/>
                  </a:lnTo>
                  <a:lnTo>
                    <a:pt x="121843" y="33248"/>
                  </a:lnTo>
                  <a:lnTo>
                    <a:pt x="121843" y="22161"/>
                  </a:lnTo>
                  <a:close/>
                </a:path>
                <a:path w="631825" h="33654">
                  <a:moveTo>
                    <a:pt x="143992" y="11087"/>
                  </a:moveTo>
                  <a:lnTo>
                    <a:pt x="132918" y="11087"/>
                  </a:lnTo>
                  <a:lnTo>
                    <a:pt x="132918" y="22161"/>
                  </a:lnTo>
                  <a:lnTo>
                    <a:pt x="132918" y="33248"/>
                  </a:lnTo>
                  <a:lnTo>
                    <a:pt x="143992" y="33248"/>
                  </a:lnTo>
                  <a:lnTo>
                    <a:pt x="143992" y="22161"/>
                  </a:lnTo>
                  <a:lnTo>
                    <a:pt x="143992" y="11087"/>
                  </a:lnTo>
                  <a:close/>
                </a:path>
                <a:path w="631825" h="33654">
                  <a:moveTo>
                    <a:pt x="210451" y="11087"/>
                  </a:moveTo>
                  <a:lnTo>
                    <a:pt x="210451" y="11087"/>
                  </a:lnTo>
                  <a:lnTo>
                    <a:pt x="155079" y="11087"/>
                  </a:lnTo>
                  <a:lnTo>
                    <a:pt x="155079" y="22161"/>
                  </a:lnTo>
                  <a:lnTo>
                    <a:pt x="166154" y="22161"/>
                  </a:lnTo>
                  <a:lnTo>
                    <a:pt x="166154" y="33248"/>
                  </a:lnTo>
                  <a:lnTo>
                    <a:pt x="177228" y="33248"/>
                  </a:lnTo>
                  <a:lnTo>
                    <a:pt x="188302" y="33248"/>
                  </a:lnTo>
                  <a:lnTo>
                    <a:pt x="188302" y="22161"/>
                  </a:lnTo>
                  <a:lnTo>
                    <a:pt x="199377" y="22161"/>
                  </a:lnTo>
                  <a:lnTo>
                    <a:pt x="210451" y="22161"/>
                  </a:lnTo>
                  <a:lnTo>
                    <a:pt x="210451" y="11087"/>
                  </a:lnTo>
                  <a:close/>
                </a:path>
                <a:path w="631825" h="33654">
                  <a:moveTo>
                    <a:pt x="243687" y="22161"/>
                  </a:moveTo>
                  <a:lnTo>
                    <a:pt x="232613" y="22161"/>
                  </a:lnTo>
                  <a:lnTo>
                    <a:pt x="232613" y="33248"/>
                  </a:lnTo>
                  <a:lnTo>
                    <a:pt x="243687" y="33248"/>
                  </a:lnTo>
                  <a:lnTo>
                    <a:pt x="243687" y="22161"/>
                  </a:lnTo>
                  <a:close/>
                </a:path>
                <a:path w="631825" h="33654">
                  <a:moveTo>
                    <a:pt x="265836" y="22161"/>
                  </a:moveTo>
                  <a:lnTo>
                    <a:pt x="254762" y="22161"/>
                  </a:lnTo>
                  <a:lnTo>
                    <a:pt x="254762" y="33248"/>
                  </a:lnTo>
                  <a:lnTo>
                    <a:pt x="265836" y="33248"/>
                  </a:lnTo>
                  <a:lnTo>
                    <a:pt x="265836" y="22161"/>
                  </a:lnTo>
                  <a:close/>
                </a:path>
                <a:path w="631825" h="33654">
                  <a:moveTo>
                    <a:pt x="276923" y="11087"/>
                  </a:moveTo>
                  <a:lnTo>
                    <a:pt x="265849" y="11087"/>
                  </a:lnTo>
                  <a:lnTo>
                    <a:pt x="265849" y="22161"/>
                  </a:lnTo>
                  <a:lnTo>
                    <a:pt x="276923" y="22161"/>
                  </a:lnTo>
                  <a:lnTo>
                    <a:pt x="276923" y="11087"/>
                  </a:lnTo>
                  <a:close/>
                </a:path>
                <a:path w="631825" h="33654">
                  <a:moveTo>
                    <a:pt x="321221" y="22161"/>
                  </a:moveTo>
                  <a:lnTo>
                    <a:pt x="310146" y="22161"/>
                  </a:lnTo>
                  <a:lnTo>
                    <a:pt x="299072" y="22161"/>
                  </a:lnTo>
                  <a:lnTo>
                    <a:pt x="299072" y="33248"/>
                  </a:lnTo>
                  <a:lnTo>
                    <a:pt x="310146" y="33248"/>
                  </a:lnTo>
                  <a:lnTo>
                    <a:pt x="321221" y="33248"/>
                  </a:lnTo>
                  <a:lnTo>
                    <a:pt x="321221" y="22161"/>
                  </a:lnTo>
                  <a:close/>
                </a:path>
                <a:path w="631825" h="33654">
                  <a:moveTo>
                    <a:pt x="343382" y="22161"/>
                  </a:moveTo>
                  <a:lnTo>
                    <a:pt x="332308" y="22161"/>
                  </a:lnTo>
                  <a:lnTo>
                    <a:pt x="332308" y="33248"/>
                  </a:lnTo>
                  <a:lnTo>
                    <a:pt x="343382" y="33248"/>
                  </a:lnTo>
                  <a:lnTo>
                    <a:pt x="343382" y="22161"/>
                  </a:lnTo>
                  <a:close/>
                </a:path>
                <a:path w="631825" h="33654">
                  <a:moveTo>
                    <a:pt x="376605" y="11087"/>
                  </a:moveTo>
                  <a:lnTo>
                    <a:pt x="365531" y="11087"/>
                  </a:lnTo>
                  <a:lnTo>
                    <a:pt x="365531" y="22161"/>
                  </a:lnTo>
                  <a:lnTo>
                    <a:pt x="376605" y="22161"/>
                  </a:lnTo>
                  <a:lnTo>
                    <a:pt x="376605" y="11087"/>
                  </a:lnTo>
                  <a:close/>
                </a:path>
                <a:path w="631825" h="33654">
                  <a:moveTo>
                    <a:pt x="409841" y="11087"/>
                  </a:moveTo>
                  <a:lnTo>
                    <a:pt x="398767" y="11087"/>
                  </a:lnTo>
                  <a:lnTo>
                    <a:pt x="387692" y="11087"/>
                  </a:lnTo>
                  <a:lnTo>
                    <a:pt x="387692" y="22161"/>
                  </a:lnTo>
                  <a:lnTo>
                    <a:pt x="376618" y="22161"/>
                  </a:lnTo>
                  <a:lnTo>
                    <a:pt x="376618" y="33248"/>
                  </a:lnTo>
                  <a:lnTo>
                    <a:pt x="387692" y="33248"/>
                  </a:lnTo>
                  <a:lnTo>
                    <a:pt x="398767" y="33248"/>
                  </a:lnTo>
                  <a:lnTo>
                    <a:pt x="398767" y="22161"/>
                  </a:lnTo>
                  <a:lnTo>
                    <a:pt x="409841" y="22161"/>
                  </a:lnTo>
                  <a:lnTo>
                    <a:pt x="409841" y="11087"/>
                  </a:lnTo>
                  <a:close/>
                </a:path>
                <a:path w="631825" h="33654">
                  <a:moveTo>
                    <a:pt x="431990" y="11087"/>
                  </a:moveTo>
                  <a:lnTo>
                    <a:pt x="420916" y="11087"/>
                  </a:lnTo>
                  <a:lnTo>
                    <a:pt x="420916" y="22161"/>
                  </a:lnTo>
                  <a:lnTo>
                    <a:pt x="420916" y="33248"/>
                  </a:lnTo>
                  <a:lnTo>
                    <a:pt x="431990" y="33248"/>
                  </a:lnTo>
                  <a:lnTo>
                    <a:pt x="431990" y="22161"/>
                  </a:lnTo>
                  <a:lnTo>
                    <a:pt x="431990" y="11087"/>
                  </a:lnTo>
                  <a:close/>
                </a:path>
                <a:path w="631825" h="33654">
                  <a:moveTo>
                    <a:pt x="454152" y="11087"/>
                  </a:moveTo>
                  <a:lnTo>
                    <a:pt x="443077" y="11087"/>
                  </a:lnTo>
                  <a:lnTo>
                    <a:pt x="443077" y="22161"/>
                  </a:lnTo>
                  <a:lnTo>
                    <a:pt x="432003" y="22161"/>
                  </a:lnTo>
                  <a:lnTo>
                    <a:pt x="432003" y="33248"/>
                  </a:lnTo>
                  <a:lnTo>
                    <a:pt x="443077" y="33248"/>
                  </a:lnTo>
                  <a:lnTo>
                    <a:pt x="454152" y="33248"/>
                  </a:lnTo>
                  <a:lnTo>
                    <a:pt x="454152" y="22161"/>
                  </a:lnTo>
                  <a:lnTo>
                    <a:pt x="454152" y="11087"/>
                  </a:lnTo>
                  <a:close/>
                </a:path>
                <a:path w="631825" h="33654">
                  <a:moveTo>
                    <a:pt x="476300" y="22161"/>
                  </a:moveTo>
                  <a:lnTo>
                    <a:pt x="465226" y="22161"/>
                  </a:lnTo>
                  <a:lnTo>
                    <a:pt x="465226" y="33248"/>
                  </a:lnTo>
                  <a:lnTo>
                    <a:pt x="476300" y="33248"/>
                  </a:lnTo>
                  <a:lnTo>
                    <a:pt x="476300" y="22161"/>
                  </a:lnTo>
                  <a:close/>
                </a:path>
                <a:path w="631825" h="33654">
                  <a:moveTo>
                    <a:pt x="531685" y="22161"/>
                  </a:moveTo>
                  <a:lnTo>
                    <a:pt x="520611" y="22161"/>
                  </a:lnTo>
                  <a:lnTo>
                    <a:pt x="520611" y="11087"/>
                  </a:lnTo>
                  <a:lnTo>
                    <a:pt x="509536" y="11087"/>
                  </a:lnTo>
                  <a:lnTo>
                    <a:pt x="498462" y="11087"/>
                  </a:lnTo>
                  <a:lnTo>
                    <a:pt x="498462" y="22161"/>
                  </a:lnTo>
                  <a:lnTo>
                    <a:pt x="498462" y="33248"/>
                  </a:lnTo>
                  <a:lnTo>
                    <a:pt x="509536" y="33248"/>
                  </a:lnTo>
                  <a:lnTo>
                    <a:pt x="520611" y="33248"/>
                  </a:lnTo>
                  <a:lnTo>
                    <a:pt x="531685" y="33248"/>
                  </a:lnTo>
                  <a:lnTo>
                    <a:pt x="531685" y="22161"/>
                  </a:lnTo>
                  <a:close/>
                </a:path>
                <a:path w="631825" h="33654">
                  <a:moveTo>
                    <a:pt x="587070" y="11087"/>
                  </a:moveTo>
                  <a:lnTo>
                    <a:pt x="575995" y="11087"/>
                  </a:lnTo>
                  <a:lnTo>
                    <a:pt x="564921" y="11087"/>
                  </a:lnTo>
                  <a:lnTo>
                    <a:pt x="553847" y="11087"/>
                  </a:lnTo>
                  <a:lnTo>
                    <a:pt x="542772" y="11087"/>
                  </a:lnTo>
                  <a:lnTo>
                    <a:pt x="542772" y="22161"/>
                  </a:lnTo>
                  <a:lnTo>
                    <a:pt x="542772" y="33248"/>
                  </a:lnTo>
                  <a:lnTo>
                    <a:pt x="553847" y="33248"/>
                  </a:lnTo>
                  <a:lnTo>
                    <a:pt x="564921" y="33248"/>
                  </a:lnTo>
                  <a:lnTo>
                    <a:pt x="564921" y="22161"/>
                  </a:lnTo>
                  <a:lnTo>
                    <a:pt x="575995" y="22161"/>
                  </a:lnTo>
                  <a:lnTo>
                    <a:pt x="575995" y="33248"/>
                  </a:lnTo>
                  <a:lnTo>
                    <a:pt x="587070" y="33248"/>
                  </a:lnTo>
                  <a:lnTo>
                    <a:pt x="587070" y="22161"/>
                  </a:lnTo>
                  <a:lnTo>
                    <a:pt x="587070" y="11087"/>
                  </a:lnTo>
                  <a:close/>
                </a:path>
                <a:path w="631825" h="33654">
                  <a:moveTo>
                    <a:pt x="598144" y="0"/>
                  </a:moveTo>
                  <a:lnTo>
                    <a:pt x="587070" y="0"/>
                  </a:lnTo>
                  <a:lnTo>
                    <a:pt x="587070" y="11074"/>
                  </a:lnTo>
                  <a:lnTo>
                    <a:pt x="598144" y="11074"/>
                  </a:lnTo>
                  <a:lnTo>
                    <a:pt x="598144" y="0"/>
                  </a:lnTo>
                  <a:close/>
                </a:path>
                <a:path w="631825" h="33654">
                  <a:moveTo>
                    <a:pt x="609231" y="22161"/>
                  </a:moveTo>
                  <a:lnTo>
                    <a:pt x="598157" y="22161"/>
                  </a:lnTo>
                  <a:lnTo>
                    <a:pt x="598157" y="33248"/>
                  </a:lnTo>
                  <a:lnTo>
                    <a:pt x="609231" y="33248"/>
                  </a:lnTo>
                  <a:lnTo>
                    <a:pt x="609231" y="22161"/>
                  </a:lnTo>
                  <a:close/>
                </a:path>
                <a:path w="631825" h="33654">
                  <a:moveTo>
                    <a:pt x="631380" y="11087"/>
                  </a:moveTo>
                  <a:lnTo>
                    <a:pt x="620306" y="11087"/>
                  </a:lnTo>
                  <a:lnTo>
                    <a:pt x="620306" y="22161"/>
                  </a:lnTo>
                  <a:lnTo>
                    <a:pt x="631380" y="22161"/>
                  </a:lnTo>
                  <a:lnTo>
                    <a:pt x="631380" y="1108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49" name="object 49">
            <a:hlinkClick r:id="rId3"/>
          </p:cNvPr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3468052" y="767626"/>
            <a:ext cx="5715000" cy="4446270"/>
          </a:xfrm>
          <a:prstGeom prst="rect">
            <a:avLst/>
          </a:prstGeom>
        </p:spPr>
      </p:pic>
      <p:sp>
        <p:nvSpPr>
          <p:cNvPr id="50" name="object 50"/>
          <p:cNvSpPr txBox="1">
            <a:spLocks noGrp="1"/>
          </p:cNvSpPr>
          <p:nvPr>
            <p:ph type="sldNum" sz="quarter" idx="4294967295"/>
          </p:nvPr>
        </p:nvSpPr>
        <p:spPr>
          <a:xfrm>
            <a:off x="9483725" y="7521575"/>
            <a:ext cx="574675" cy="16033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900" b="0" i="0">
                <a:solidFill>
                  <a:schemeClr val="bg1"/>
                </a:solidFill>
                <a:latin typeface="Raleway"/>
                <a:cs typeface="Raleway"/>
              </a:defRPr>
            </a:lvl1pPr>
          </a:lstStyle>
          <a:p>
            <a:pPr marL="48260">
              <a:lnSpc>
                <a:spcPct val="100000"/>
              </a:lnSpc>
              <a:spcBef>
                <a:spcPts val="45"/>
              </a:spcBef>
            </a:pPr>
            <a:r>
              <a:rPr lang="en-US"/>
              <a:t>Page: </a:t>
            </a:r>
            <a:fld id="{81D60167-4931-47E6-BA6A-407CBD079E47}" type="slidenum">
              <a:rPr spc="-25" smtClean="0"/>
              <a:pPr marL="48260">
                <a:lnSpc>
                  <a:spcPct val="100000"/>
                </a:lnSpc>
                <a:spcBef>
                  <a:spcPts val="45"/>
                </a:spcBef>
              </a:pPr>
              <a:t>8</a:t>
            </a:fld>
            <a:endParaRPr spc="-25" dirty="0"/>
          </a:p>
        </p:txBody>
      </p:sp>
      <p:graphicFrame>
        <p:nvGraphicFramePr>
          <p:cNvPr id="3" name="Object 2">
            <a:extLst>
              <a:ext uri="{FF2B5EF4-FFF2-40B4-BE49-F238E27FC236}">
                <a16:creationId xmlns:a16="http://schemas.microsoft.com/office/drawing/2014/main" id="{905DACAB-EAAE-2C2F-E3AC-48BEDA808358}"/>
              </a:ext>
            </a:extLst>
          </p:cNvPr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2475502053"/>
              </p:ext>
            </p:extLst>
          </p:nvPr>
        </p:nvGraphicFramePr>
        <p:xfrm>
          <a:off x="1655877" y="5345052"/>
          <a:ext cx="7543800" cy="21367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Worksheet" r:id="rId5" imgW="10312400" imgH="2921000" progId="Excel.Sheet.12">
                  <p:embed/>
                </p:oleObj>
              </mc:Choice>
              <mc:Fallback>
                <p:oleObj name="Worksheet" r:id="rId5" imgW="10312400" imgH="2921000" progId="Excel.Sheet.12">
                  <p:embed/>
                  <p:pic>
                    <p:nvPicPr>
                      <p:cNvPr id="3" name="Object 2">
                        <a:extLst>
                          <a:ext uri="{FF2B5EF4-FFF2-40B4-BE49-F238E27FC236}">
                            <a16:creationId xmlns:a16="http://schemas.microsoft.com/office/drawing/2014/main" id="{905DACAB-EAAE-2C2F-E3AC-48BEDA808358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6"/>
                      <a:stretch>
                        <a:fillRect/>
                      </a:stretch>
                    </p:blipFill>
                    <p:spPr>
                      <a:xfrm>
                        <a:off x="1655877" y="5345052"/>
                        <a:ext cx="7543800" cy="2136775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4" name="Picture 3" descr="A picture containing logo&#10;&#10;Description automatically generated">
            <a:extLst>
              <a:ext uri="{FF2B5EF4-FFF2-40B4-BE49-F238E27FC236}">
                <a16:creationId xmlns:a16="http://schemas.microsoft.com/office/drawing/2014/main" id="{9A47099F-34F3-D2D5-F200-2A3664E08FEB}"/>
              </a:ext>
            </a:extLst>
          </p:cNvPr>
          <p:cNvPicPr>
            <a:picLocks noChangeAspect="1"/>
          </p:cNvPicPr>
          <p:nvPr/>
        </p:nvPicPr>
        <p:blipFill rotWithShape="1"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6732"/>
          <a:stretch/>
        </p:blipFill>
        <p:spPr>
          <a:xfrm>
            <a:off x="91935" y="6392929"/>
            <a:ext cx="1293202" cy="1232368"/>
          </a:xfrm>
          <a:prstGeom prst="rect">
            <a:avLst/>
          </a:prstGeom>
        </p:spPr>
      </p:pic>
      <p:sp>
        <p:nvSpPr>
          <p:cNvPr id="2" name="Rectangle 1">
            <a:extLst>
              <a:ext uri="{FF2B5EF4-FFF2-40B4-BE49-F238E27FC236}">
                <a16:creationId xmlns:a16="http://schemas.microsoft.com/office/drawing/2014/main" id="{594AACEE-2616-FA0C-A772-4A6A1DF9DD22}"/>
              </a:ext>
            </a:extLst>
          </p:cNvPr>
          <p:cNvSpPr/>
          <p:nvPr/>
        </p:nvSpPr>
        <p:spPr>
          <a:xfrm>
            <a:off x="8399210" y="5345052"/>
            <a:ext cx="914400" cy="2176523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30929449"/>
      </p:ext>
    </p:extLst>
  </p:cSld>
  <p:clrMapOvr>
    <a:masterClrMapping/>
  </p:clrMapOvr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object 5"/>
          <p:cNvSpPr/>
          <p:nvPr/>
        </p:nvSpPr>
        <p:spPr>
          <a:xfrm>
            <a:off x="506729" y="2254479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506729" y="2483079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506729" y="2711679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506729" y="2825979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506729" y="2940279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506729" y="3054579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506729" y="3168879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 txBox="1"/>
          <p:nvPr/>
        </p:nvSpPr>
        <p:spPr>
          <a:xfrm>
            <a:off x="228600" y="914400"/>
            <a:ext cx="3190240" cy="276288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spc="90" dirty="0">
                <a:latin typeface="Arial"/>
                <a:cs typeface="Arial"/>
              </a:rPr>
              <a:t>ORION</a:t>
            </a:r>
            <a:r>
              <a:rPr sz="1200" b="1" spc="80" dirty="0">
                <a:latin typeface="Arial"/>
                <a:cs typeface="Arial"/>
              </a:rPr>
              <a:t> </a:t>
            </a:r>
            <a:r>
              <a:rPr sz="1200" b="1" spc="50" dirty="0">
                <a:latin typeface="Arial"/>
                <a:cs typeface="Arial"/>
              </a:rPr>
              <a:t>3-</a:t>
            </a:r>
            <a:r>
              <a:rPr sz="1200" b="1" spc="85" dirty="0">
                <a:latin typeface="Arial"/>
                <a:cs typeface="Arial"/>
              </a:rPr>
              <a:t>PACK </a:t>
            </a:r>
            <a:r>
              <a:rPr sz="1200" b="1" spc="60" dirty="0">
                <a:latin typeface="Arial"/>
                <a:cs typeface="Arial"/>
              </a:rPr>
              <a:t>OCCASIONAL</a:t>
            </a:r>
            <a:r>
              <a:rPr sz="1200" b="1" spc="80" dirty="0">
                <a:latin typeface="Arial"/>
                <a:cs typeface="Arial"/>
              </a:rPr>
              <a:t> </a:t>
            </a:r>
            <a:r>
              <a:rPr sz="1200" b="1" spc="-25" dirty="0">
                <a:latin typeface="Arial"/>
                <a:cs typeface="Arial"/>
              </a:rPr>
              <a:t>SET</a:t>
            </a:r>
            <a:endParaRPr sz="1200" dirty="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790"/>
              </a:spcBef>
            </a:pPr>
            <a:r>
              <a:rPr sz="750" b="1" dirty="0">
                <a:latin typeface="Raleway"/>
                <a:cs typeface="Raleway"/>
              </a:rPr>
              <a:t>SKU:</a:t>
            </a:r>
            <a:r>
              <a:rPr sz="750" b="1" spc="10" dirty="0">
                <a:latin typeface="Raleway"/>
                <a:cs typeface="Raleway"/>
              </a:rPr>
              <a:t> </a:t>
            </a:r>
            <a:r>
              <a:rPr sz="750" spc="-10" dirty="0">
                <a:latin typeface="Raleway"/>
                <a:cs typeface="Raleway"/>
              </a:rPr>
              <a:t>RN3000TB</a:t>
            </a:r>
            <a:endParaRPr sz="750" dirty="0">
              <a:latin typeface="Raleway"/>
              <a:cs typeface="Raleway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700" dirty="0">
              <a:latin typeface="Raleway"/>
              <a:cs typeface="Raleway"/>
            </a:endParaRPr>
          </a:p>
          <a:p>
            <a:pPr marL="12700" marR="5080">
              <a:lnSpc>
                <a:spcPct val="100000"/>
              </a:lnSpc>
              <a:spcBef>
                <a:spcPts val="5"/>
              </a:spcBef>
            </a:pPr>
            <a:r>
              <a:rPr sz="750" dirty="0">
                <a:latin typeface="Raleway"/>
                <a:cs typeface="Raleway"/>
              </a:rPr>
              <a:t>Contemporary styling in a living room in a box, Orion offers a </a:t>
            </a:r>
            <a:r>
              <a:rPr sz="750" spc="-10" dirty="0">
                <a:latin typeface="Raleway"/>
                <a:cs typeface="Raleway"/>
              </a:rPr>
              <a:t>visual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striking display of chrome and glass. The chrome base snakes around </a:t>
            </a:r>
            <a:r>
              <a:rPr sz="750" spc="-25" dirty="0">
                <a:latin typeface="Raleway"/>
                <a:cs typeface="Raleway"/>
              </a:rPr>
              <a:t>in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poetic movement beneath the glass table for all your guests to </a:t>
            </a:r>
            <a:r>
              <a:rPr sz="750" spc="-10" dirty="0">
                <a:latin typeface="Raleway"/>
                <a:cs typeface="Raleway"/>
              </a:rPr>
              <a:t>enjoy.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Containing two End tables and a cocktail Table, the Orion is easy </a:t>
            </a:r>
            <a:r>
              <a:rPr sz="750" spc="-25" dirty="0">
                <a:latin typeface="Raleway"/>
                <a:cs typeface="Raleway"/>
              </a:rPr>
              <a:t>to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assemble</a:t>
            </a:r>
            <a:r>
              <a:rPr sz="750" spc="-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and display! An easy and inexpensive way to instantly </a:t>
            </a:r>
            <a:r>
              <a:rPr sz="750" spc="-10" dirty="0">
                <a:latin typeface="Raleway"/>
                <a:cs typeface="Raleway"/>
              </a:rPr>
              <a:t>change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the</a:t>
            </a:r>
            <a:r>
              <a:rPr sz="750" spc="-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look of your living </a:t>
            </a:r>
            <a:r>
              <a:rPr sz="750" spc="-10" dirty="0">
                <a:latin typeface="Raleway"/>
                <a:cs typeface="Raleway"/>
              </a:rPr>
              <a:t>room.</a:t>
            </a:r>
            <a:endParaRPr sz="750" dirty="0">
              <a:latin typeface="Raleway"/>
              <a:cs typeface="Raleway"/>
            </a:endParaRPr>
          </a:p>
          <a:p>
            <a:pPr marL="393700" marR="139700">
              <a:lnSpc>
                <a:spcPct val="100000"/>
              </a:lnSpc>
              <a:spcBef>
                <a:spcPts val="750"/>
              </a:spcBef>
            </a:pPr>
            <a:r>
              <a:rPr sz="750" dirty="0">
                <a:latin typeface="Raleway"/>
                <a:cs typeface="Raleway"/>
              </a:rPr>
              <a:t>Set includes Cocktail Table and 2 End Tables. Items not </a:t>
            </a:r>
            <a:r>
              <a:rPr sz="750" spc="-20" dirty="0">
                <a:latin typeface="Raleway"/>
                <a:cs typeface="Raleway"/>
              </a:rPr>
              <a:t>sold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spc="-10" dirty="0">
                <a:latin typeface="Raleway"/>
                <a:cs typeface="Raleway"/>
              </a:rPr>
              <a:t>separately.</a:t>
            </a:r>
            <a:endParaRPr sz="750" dirty="0">
              <a:latin typeface="Raleway"/>
              <a:cs typeface="Raleway"/>
            </a:endParaRPr>
          </a:p>
          <a:p>
            <a:pPr marL="393700" marR="1397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Collection features chrome base with 8mm beveled, </a:t>
            </a:r>
            <a:r>
              <a:rPr sz="750" spc="-10" dirty="0">
                <a:latin typeface="Raleway"/>
                <a:cs typeface="Raleway"/>
              </a:rPr>
              <a:t>tempered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layon glass </a:t>
            </a:r>
            <a:r>
              <a:rPr sz="750" spc="-20" dirty="0">
                <a:latin typeface="Raleway"/>
                <a:cs typeface="Raleway"/>
              </a:rPr>
              <a:t>tops</a:t>
            </a:r>
            <a:endParaRPr sz="750" dirty="0">
              <a:latin typeface="Raleway"/>
              <a:cs typeface="Raleway"/>
            </a:endParaRPr>
          </a:p>
          <a:p>
            <a:pPr marL="39370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Interlocking circle </a:t>
            </a:r>
            <a:r>
              <a:rPr sz="750" spc="-10" dirty="0">
                <a:latin typeface="Raleway"/>
                <a:cs typeface="Raleway"/>
              </a:rPr>
              <a:t>design</a:t>
            </a:r>
            <a:endParaRPr sz="750" dirty="0">
              <a:latin typeface="Raleway"/>
              <a:cs typeface="Raleway"/>
            </a:endParaRPr>
          </a:p>
          <a:p>
            <a:pPr marL="393700" marR="210185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Plastic glides help protect hardwood floors from </a:t>
            </a:r>
            <a:r>
              <a:rPr sz="750" spc="-10" dirty="0">
                <a:latin typeface="Raleway"/>
                <a:cs typeface="Raleway"/>
              </a:rPr>
              <a:t>scratches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Easy Assembly, all tools </a:t>
            </a:r>
            <a:r>
              <a:rPr sz="750" spc="-10" dirty="0">
                <a:latin typeface="Raleway"/>
                <a:cs typeface="Raleway"/>
              </a:rPr>
              <a:t>included</a:t>
            </a:r>
            <a:endParaRPr sz="750" dirty="0">
              <a:latin typeface="Raleway"/>
              <a:cs typeface="Raleway"/>
            </a:endParaRPr>
          </a:p>
          <a:p>
            <a:pPr marL="393700" marR="61087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Cocktail Table Measurements: 48"W x 32"D x </a:t>
            </a:r>
            <a:r>
              <a:rPr sz="750" spc="-20" dirty="0">
                <a:latin typeface="Raleway"/>
                <a:cs typeface="Raleway"/>
              </a:rPr>
              <a:t>19"H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End Table Measurements: 26"W x 26"D x </a:t>
            </a:r>
            <a:r>
              <a:rPr sz="750" spc="-20" dirty="0">
                <a:latin typeface="Raleway"/>
                <a:cs typeface="Raleway"/>
              </a:rPr>
              <a:t>22"H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  <a:spcBef>
                <a:spcPts val="620"/>
              </a:spcBef>
            </a:pPr>
            <a:r>
              <a:rPr sz="750" u="sng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2"/>
              </a:rPr>
              <a:t>Read </a:t>
            </a:r>
            <a:r>
              <a:rPr sz="750" u="sng" spc="-20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2"/>
              </a:rPr>
              <a:t>More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</a:pPr>
            <a:r>
              <a:rPr sz="750" b="1" dirty="0">
                <a:latin typeface="Raleway"/>
                <a:cs typeface="Raleway"/>
              </a:rPr>
              <a:t>Price:</a:t>
            </a:r>
            <a:r>
              <a:rPr sz="750" b="1" spc="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From: </a:t>
            </a:r>
            <a:r>
              <a:rPr sz="750" spc="-10" dirty="0">
                <a:latin typeface="Raleway"/>
                <a:cs typeface="Raleway"/>
              </a:rPr>
              <a:t>$179.00</a:t>
            </a:r>
            <a:endParaRPr sz="750" dirty="0">
              <a:latin typeface="Raleway"/>
              <a:cs typeface="Raleway"/>
            </a:endParaRPr>
          </a:p>
        </p:txBody>
      </p:sp>
      <p:grpSp>
        <p:nvGrpSpPr>
          <p:cNvPr id="13" name="object 13"/>
          <p:cNvGrpSpPr/>
          <p:nvPr/>
        </p:nvGrpSpPr>
        <p:grpSpPr>
          <a:xfrm>
            <a:off x="237699" y="3665976"/>
            <a:ext cx="727710" cy="727710"/>
            <a:chOff x="44024" y="3642290"/>
            <a:chExt cx="727710" cy="727710"/>
          </a:xfrm>
        </p:grpSpPr>
        <p:sp>
          <p:nvSpPr>
            <p:cNvPr id="14" name="object 14"/>
            <p:cNvSpPr/>
            <p:nvPr/>
          </p:nvSpPr>
          <p:spPr>
            <a:xfrm>
              <a:off x="47625" y="3645890"/>
              <a:ext cx="720090" cy="720090"/>
            </a:xfrm>
            <a:custGeom>
              <a:avLst/>
              <a:gdLst/>
              <a:ahLst/>
              <a:cxnLst/>
              <a:rect l="l" t="t" r="r" b="b"/>
              <a:pathLst>
                <a:path w="720090" h="720089">
                  <a:moveTo>
                    <a:pt x="0" y="0"/>
                  </a:moveTo>
                  <a:lnTo>
                    <a:pt x="720001" y="0"/>
                  </a:lnTo>
                  <a:lnTo>
                    <a:pt x="720001" y="720001"/>
                  </a:lnTo>
                  <a:lnTo>
                    <a:pt x="0" y="720001"/>
                  </a:lnTo>
                  <a:lnTo>
                    <a:pt x="0" y="0"/>
                  </a:lnTo>
                  <a:close/>
                </a:path>
              </a:pathLst>
            </a:custGeom>
            <a:ln w="72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98145" y="3696410"/>
              <a:ext cx="619125" cy="38100"/>
            </a:xfrm>
            <a:custGeom>
              <a:avLst/>
              <a:gdLst/>
              <a:ahLst/>
              <a:cxnLst/>
              <a:rect l="l" t="t" r="r" b="b"/>
              <a:pathLst>
                <a:path w="619125" h="38100">
                  <a:moveTo>
                    <a:pt x="12623" y="0"/>
                  </a:moveTo>
                  <a:lnTo>
                    <a:pt x="0" y="0"/>
                  </a:lnTo>
                  <a:lnTo>
                    <a:pt x="0" y="12636"/>
                  </a:lnTo>
                  <a:lnTo>
                    <a:pt x="0" y="25273"/>
                  </a:lnTo>
                  <a:lnTo>
                    <a:pt x="0" y="37909"/>
                  </a:lnTo>
                  <a:lnTo>
                    <a:pt x="12623" y="37909"/>
                  </a:lnTo>
                  <a:lnTo>
                    <a:pt x="12623" y="25273"/>
                  </a:lnTo>
                  <a:lnTo>
                    <a:pt x="12623" y="12636"/>
                  </a:lnTo>
                  <a:lnTo>
                    <a:pt x="12623" y="0"/>
                  </a:lnTo>
                  <a:close/>
                </a:path>
                <a:path w="619125" h="38100">
                  <a:moveTo>
                    <a:pt x="50520" y="25273"/>
                  </a:moveTo>
                  <a:lnTo>
                    <a:pt x="37909" y="25273"/>
                  </a:lnTo>
                  <a:lnTo>
                    <a:pt x="25273" y="25273"/>
                  </a:lnTo>
                  <a:lnTo>
                    <a:pt x="25273" y="37909"/>
                  </a:lnTo>
                  <a:lnTo>
                    <a:pt x="37896" y="37909"/>
                  </a:lnTo>
                  <a:lnTo>
                    <a:pt x="50520" y="37909"/>
                  </a:lnTo>
                  <a:lnTo>
                    <a:pt x="50520" y="25273"/>
                  </a:lnTo>
                  <a:close/>
                </a:path>
                <a:path w="619125" h="38100">
                  <a:moveTo>
                    <a:pt x="50520" y="0"/>
                  </a:moveTo>
                  <a:lnTo>
                    <a:pt x="37909" y="0"/>
                  </a:lnTo>
                  <a:lnTo>
                    <a:pt x="25273" y="0"/>
                  </a:lnTo>
                  <a:lnTo>
                    <a:pt x="12636" y="0"/>
                  </a:lnTo>
                  <a:lnTo>
                    <a:pt x="12636" y="12636"/>
                  </a:lnTo>
                  <a:lnTo>
                    <a:pt x="25273" y="12636"/>
                  </a:lnTo>
                  <a:lnTo>
                    <a:pt x="37896" y="12636"/>
                  </a:lnTo>
                  <a:lnTo>
                    <a:pt x="50520" y="12636"/>
                  </a:lnTo>
                  <a:lnTo>
                    <a:pt x="50520" y="0"/>
                  </a:lnTo>
                  <a:close/>
                </a:path>
                <a:path w="619125" h="38100">
                  <a:moveTo>
                    <a:pt x="63169" y="25273"/>
                  </a:moveTo>
                  <a:lnTo>
                    <a:pt x="50533" y="25273"/>
                  </a:lnTo>
                  <a:lnTo>
                    <a:pt x="50533" y="37909"/>
                  </a:lnTo>
                  <a:lnTo>
                    <a:pt x="63169" y="37909"/>
                  </a:lnTo>
                  <a:lnTo>
                    <a:pt x="63169" y="25273"/>
                  </a:lnTo>
                  <a:close/>
                </a:path>
                <a:path w="619125" h="38100">
                  <a:moveTo>
                    <a:pt x="88417" y="0"/>
                  </a:moveTo>
                  <a:lnTo>
                    <a:pt x="75806" y="0"/>
                  </a:lnTo>
                  <a:lnTo>
                    <a:pt x="63169" y="0"/>
                  </a:lnTo>
                  <a:lnTo>
                    <a:pt x="50533" y="0"/>
                  </a:lnTo>
                  <a:lnTo>
                    <a:pt x="50533" y="12636"/>
                  </a:lnTo>
                  <a:lnTo>
                    <a:pt x="63169" y="12636"/>
                  </a:lnTo>
                  <a:lnTo>
                    <a:pt x="75793" y="12636"/>
                  </a:lnTo>
                  <a:lnTo>
                    <a:pt x="75793" y="25273"/>
                  </a:lnTo>
                  <a:lnTo>
                    <a:pt x="75793" y="37909"/>
                  </a:lnTo>
                  <a:lnTo>
                    <a:pt x="88417" y="37909"/>
                  </a:lnTo>
                  <a:lnTo>
                    <a:pt x="88417" y="25273"/>
                  </a:lnTo>
                  <a:lnTo>
                    <a:pt x="88417" y="12636"/>
                  </a:lnTo>
                  <a:lnTo>
                    <a:pt x="88417" y="0"/>
                  </a:lnTo>
                  <a:close/>
                </a:path>
                <a:path w="619125" h="38100">
                  <a:moveTo>
                    <a:pt x="126326" y="0"/>
                  </a:moveTo>
                  <a:lnTo>
                    <a:pt x="113690" y="0"/>
                  </a:lnTo>
                  <a:lnTo>
                    <a:pt x="101053" y="0"/>
                  </a:lnTo>
                  <a:lnTo>
                    <a:pt x="101053" y="12636"/>
                  </a:lnTo>
                  <a:lnTo>
                    <a:pt x="101053" y="25273"/>
                  </a:lnTo>
                  <a:lnTo>
                    <a:pt x="113690" y="25273"/>
                  </a:lnTo>
                  <a:lnTo>
                    <a:pt x="126326" y="25273"/>
                  </a:lnTo>
                  <a:lnTo>
                    <a:pt x="126326" y="12636"/>
                  </a:lnTo>
                  <a:lnTo>
                    <a:pt x="126326" y="0"/>
                  </a:lnTo>
                  <a:close/>
                </a:path>
                <a:path w="619125" h="38100">
                  <a:moveTo>
                    <a:pt x="189484" y="0"/>
                  </a:moveTo>
                  <a:lnTo>
                    <a:pt x="176847" y="0"/>
                  </a:lnTo>
                  <a:lnTo>
                    <a:pt x="164211" y="0"/>
                  </a:lnTo>
                  <a:lnTo>
                    <a:pt x="164211" y="12636"/>
                  </a:lnTo>
                  <a:lnTo>
                    <a:pt x="151587" y="12636"/>
                  </a:lnTo>
                  <a:lnTo>
                    <a:pt x="151587" y="0"/>
                  </a:lnTo>
                  <a:lnTo>
                    <a:pt x="138950" y="0"/>
                  </a:lnTo>
                  <a:lnTo>
                    <a:pt x="138950" y="12636"/>
                  </a:lnTo>
                  <a:lnTo>
                    <a:pt x="138950" y="25273"/>
                  </a:lnTo>
                  <a:lnTo>
                    <a:pt x="126326" y="25273"/>
                  </a:lnTo>
                  <a:lnTo>
                    <a:pt x="126326" y="37909"/>
                  </a:lnTo>
                  <a:lnTo>
                    <a:pt x="138963" y="37909"/>
                  </a:lnTo>
                  <a:lnTo>
                    <a:pt x="138963" y="25273"/>
                  </a:lnTo>
                  <a:lnTo>
                    <a:pt x="151587" y="25273"/>
                  </a:lnTo>
                  <a:lnTo>
                    <a:pt x="151587" y="37909"/>
                  </a:lnTo>
                  <a:lnTo>
                    <a:pt x="164223" y="37909"/>
                  </a:lnTo>
                  <a:lnTo>
                    <a:pt x="164223" y="25273"/>
                  </a:lnTo>
                  <a:lnTo>
                    <a:pt x="176847" y="25273"/>
                  </a:lnTo>
                  <a:lnTo>
                    <a:pt x="176847" y="12636"/>
                  </a:lnTo>
                  <a:lnTo>
                    <a:pt x="189484" y="12636"/>
                  </a:lnTo>
                  <a:lnTo>
                    <a:pt x="189484" y="0"/>
                  </a:lnTo>
                  <a:close/>
                </a:path>
                <a:path w="619125" h="38100">
                  <a:moveTo>
                    <a:pt x="214744" y="0"/>
                  </a:moveTo>
                  <a:lnTo>
                    <a:pt x="202107" y="0"/>
                  </a:lnTo>
                  <a:lnTo>
                    <a:pt x="202107" y="12636"/>
                  </a:lnTo>
                  <a:lnTo>
                    <a:pt x="189484" y="12636"/>
                  </a:lnTo>
                  <a:lnTo>
                    <a:pt x="189484" y="25273"/>
                  </a:lnTo>
                  <a:lnTo>
                    <a:pt x="176847" y="25273"/>
                  </a:lnTo>
                  <a:lnTo>
                    <a:pt x="176847" y="37909"/>
                  </a:lnTo>
                  <a:lnTo>
                    <a:pt x="189484" y="37909"/>
                  </a:lnTo>
                  <a:lnTo>
                    <a:pt x="202120" y="37909"/>
                  </a:lnTo>
                  <a:lnTo>
                    <a:pt x="202120" y="25273"/>
                  </a:lnTo>
                  <a:lnTo>
                    <a:pt x="214744" y="25273"/>
                  </a:lnTo>
                  <a:lnTo>
                    <a:pt x="214744" y="12636"/>
                  </a:lnTo>
                  <a:lnTo>
                    <a:pt x="214744" y="0"/>
                  </a:lnTo>
                  <a:close/>
                </a:path>
                <a:path w="619125" h="38100">
                  <a:moveTo>
                    <a:pt x="265277" y="25273"/>
                  </a:moveTo>
                  <a:lnTo>
                    <a:pt x="252641" y="25273"/>
                  </a:lnTo>
                  <a:lnTo>
                    <a:pt x="252641" y="37909"/>
                  </a:lnTo>
                  <a:lnTo>
                    <a:pt x="265277" y="37909"/>
                  </a:lnTo>
                  <a:lnTo>
                    <a:pt x="265277" y="25273"/>
                  </a:lnTo>
                  <a:close/>
                </a:path>
                <a:path w="619125" h="38100">
                  <a:moveTo>
                    <a:pt x="265277" y="0"/>
                  </a:moveTo>
                  <a:lnTo>
                    <a:pt x="252641" y="0"/>
                  </a:lnTo>
                  <a:lnTo>
                    <a:pt x="240004" y="0"/>
                  </a:lnTo>
                  <a:lnTo>
                    <a:pt x="240004" y="12636"/>
                  </a:lnTo>
                  <a:lnTo>
                    <a:pt x="240004" y="25273"/>
                  </a:lnTo>
                  <a:lnTo>
                    <a:pt x="252641" y="25273"/>
                  </a:lnTo>
                  <a:lnTo>
                    <a:pt x="252641" y="12636"/>
                  </a:lnTo>
                  <a:lnTo>
                    <a:pt x="265277" y="12636"/>
                  </a:lnTo>
                  <a:lnTo>
                    <a:pt x="265277" y="0"/>
                  </a:lnTo>
                  <a:close/>
                </a:path>
                <a:path w="619125" h="38100">
                  <a:moveTo>
                    <a:pt x="290537" y="12636"/>
                  </a:moveTo>
                  <a:lnTo>
                    <a:pt x="277901" y="12636"/>
                  </a:lnTo>
                  <a:lnTo>
                    <a:pt x="277901" y="25273"/>
                  </a:lnTo>
                  <a:lnTo>
                    <a:pt x="277901" y="37909"/>
                  </a:lnTo>
                  <a:lnTo>
                    <a:pt x="290537" y="37909"/>
                  </a:lnTo>
                  <a:lnTo>
                    <a:pt x="290537" y="25273"/>
                  </a:lnTo>
                  <a:lnTo>
                    <a:pt x="290537" y="12636"/>
                  </a:lnTo>
                  <a:close/>
                </a:path>
                <a:path w="619125" h="38100">
                  <a:moveTo>
                    <a:pt x="315798" y="12636"/>
                  </a:moveTo>
                  <a:lnTo>
                    <a:pt x="303174" y="12636"/>
                  </a:lnTo>
                  <a:lnTo>
                    <a:pt x="303174" y="0"/>
                  </a:lnTo>
                  <a:lnTo>
                    <a:pt x="290537" y="0"/>
                  </a:lnTo>
                  <a:lnTo>
                    <a:pt x="290537" y="12636"/>
                  </a:lnTo>
                  <a:lnTo>
                    <a:pt x="303161" y="12636"/>
                  </a:lnTo>
                  <a:lnTo>
                    <a:pt x="303161" y="25273"/>
                  </a:lnTo>
                  <a:lnTo>
                    <a:pt x="315798" y="25273"/>
                  </a:lnTo>
                  <a:lnTo>
                    <a:pt x="315798" y="12636"/>
                  </a:lnTo>
                  <a:close/>
                </a:path>
                <a:path w="619125" h="38100">
                  <a:moveTo>
                    <a:pt x="353682" y="0"/>
                  </a:moveTo>
                  <a:lnTo>
                    <a:pt x="341058" y="0"/>
                  </a:lnTo>
                  <a:lnTo>
                    <a:pt x="341058" y="12636"/>
                  </a:lnTo>
                  <a:lnTo>
                    <a:pt x="341058" y="25273"/>
                  </a:lnTo>
                  <a:lnTo>
                    <a:pt x="353682" y="25273"/>
                  </a:lnTo>
                  <a:lnTo>
                    <a:pt x="353682" y="12636"/>
                  </a:lnTo>
                  <a:lnTo>
                    <a:pt x="353682" y="0"/>
                  </a:lnTo>
                  <a:close/>
                </a:path>
                <a:path w="619125" h="38100">
                  <a:moveTo>
                    <a:pt x="416839" y="12636"/>
                  </a:moveTo>
                  <a:lnTo>
                    <a:pt x="404215" y="12636"/>
                  </a:lnTo>
                  <a:lnTo>
                    <a:pt x="404215" y="25273"/>
                  </a:lnTo>
                  <a:lnTo>
                    <a:pt x="391591" y="25273"/>
                  </a:lnTo>
                  <a:lnTo>
                    <a:pt x="391591" y="12636"/>
                  </a:lnTo>
                  <a:lnTo>
                    <a:pt x="404215" y="12636"/>
                  </a:lnTo>
                  <a:lnTo>
                    <a:pt x="404215" y="0"/>
                  </a:lnTo>
                  <a:lnTo>
                    <a:pt x="391591" y="0"/>
                  </a:lnTo>
                  <a:lnTo>
                    <a:pt x="378955" y="0"/>
                  </a:lnTo>
                  <a:lnTo>
                    <a:pt x="378955" y="12636"/>
                  </a:lnTo>
                  <a:lnTo>
                    <a:pt x="378955" y="25273"/>
                  </a:lnTo>
                  <a:lnTo>
                    <a:pt x="366331" y="25273"/>
                  </a:lnTo>
                  <a:lnTo>
                    <a:pt x="366331" y="12636"/>
                  </a:lnTo>
                  <a:lnTo>
                    <a:pt x="378955" y="12636"/>
                  </a:lnTo>
                  <a:lnTo>
                    <a:pt x="378955" y="0"/>
                  </a:lnTo>
                  <a:lnTo>
                    <a:pt x="366318" y="0"/>
                  </a:lnTo>
                  <a:lnTo>
                    <a:pt x="366318" y="12636"/>
                  </a:lnTo>
                  <a:lnTo>
                    <a:pt x="353695" y="12636"/>
                  </a:lnTo>
                  <a:lnTo>
                    <a:pt x="353695" y="25273"/>
                  </a:lnTo>
                  <a:lnTo>
                    <a:pt x="366318" y="25273"/>
                  </a:lnTo>
                  <a:lnTo>
                    <a:pt x="366318" y="37909"/>
                  </a:lnTo>
                  <a:lnTo>
                    <a:pt x="416839" y="37909"/>
                  </a:lnTo>
                  <a:lnTo>
                    <a:pt x="416839" y="25273"/>
                  </a:lnTo>
                  <a:lnTo>
                    <a:pt x="416839" y="12636"/>
                  </a:lnTo>
                  <a:close/>
                </a:path>
                <a:path w="619125" h="38100">
                  <a:moveTo>
                    <a:pt x="454748" y="0"/>
                  </a:moveTo>
                  <a:lnTo>
                    <a:pt x="442112" y="0"/>
                  </a:lnTo>
                  <a:lnTo>
                    <a:pt x="442112" y="12636"/>
                  </a:lnTo>
                  <a:lnTo>
                    <a:pt x="429475" y="12636"/>
                  </a:lnTo>
                  <a:lnTo>
                    <a:pt x="429475" y="25273"/>
                  </a:lnTo>
                  <a:lnTo>
                    <a:pt x="416852" y="25273"/>
                  </a:lnTo>
                  <a:lnTo>
                    <a:pt x="416852" y="37909"/>
                  </a:lnTo>
                  <a:lnTo>
                    <a:pt x="429488" y="37909"/>
                  </a:lnTo>
                  <a:lnTo>
                    <a:pt x="429488" y="25273"/>
                  </a:lnTo>
                  <a:lnTo>
                    <a:pt x="442112" y="25273"/>
                  </a:lnTo>
                  <a:lnTo>
                    <a:pt x="454748" y="25273"/>
                  </a:lnTo>
                  <a:lnTo>
                    <a:pt x="454748" y="12636"/>
                  </a:lnTo>
                  <a:lnTo>
                    <a:pt x="454748" y="0"/>
                  </a:lnTo>
                  <a:close/>
                </a:path>
                <a:path w="619125" h="38100">
                  <a:moveTo>
                    <a:pt x="480009" y="25273"/>
                  </a:moveTo>
                  <a:lnTo>
                    <a:pt x="467372" y="25273"/>
                  </a:lnTo>
                  <a:lnTo>
                    <a:pt x="454748" y="25273"/>
                  </a:lnTo>
                  <a:lnTo>
                    <a:pt x="454748" y="37909"/>
                  </a:lnTo>
                  <a:lnTo>
                    <a:pt x="467372" y="37909"/>
                  </a:lnTo>
                  <a:lnTo>
                    <a:pt x="480009" y="37909"/>
                  </a:lnTo>
                  <a:lnTo>
                    <a:pt x="480009" y="25273"/>
                  </a:lnTo>
                  <a:close/>
                </a:path>
                <a:path w="619125" h="38100">
                  <a:moveTo>
                    <a:pt x="517893" y="0"/>
                  </a:moveTo>
                  <a:lnTo>
                    <a:pt x="505269" y="0"/>
                  </a:lnTo>
                  <a:lnTo>
                    <a:pt x="505269" y="12636"/>
                  </a:lnTo>
                  <a:lnTo>
                    <a:pt x="492645" y="12636"/>
                  </a:lnTo>
                  <a:lnTo>
                    <a:pt x="480009" y="12636"/>
                  </a:lnTo>
                  <a:lnTo>
                    <a:pt x="480009" y="25273"/>
                  </a:lnTo>
                  <a:lnTo>
                    <a:pt x="492633" y="25273"/>
                  </a:lnTo>
                  <a:lnTo>
                    <a:pt x="492633" y="37909"/>
                  </a:lnTo>
                  <a:lnTo>
                    <a:pt x="505269" y="37909"/>
                  </a:lnTo>
                  <a:lnTo>
                    <a:pt x="505269" y="25273"/>
                  </a:lnTo>
                  <a:lnTo>
                    <a:pt x="517893" y="25273"/>
                  </a:lnTo>
                  <a:lnTo>
                    <a:pt x="517893" y="12636"/>
                  </a:lnTo>
                  <a:lnTo>
                    <a:pt x="517893" y="0"/>
                  </a:lnTo>
                  <a:close/>
                </a:path>
                <a:path w="619125" h="38100">
                  <a:moveTo>
                    <a:pt x="581050" y="0"/>
                  </a:moveTo>
                  <a:lnTo>
                    <a:pt x="581050" y="0"/>
                  </a:lnTo>
                  <a:lnTo>
                    <a:pt x="530529" y="0"/>
                  </a:lnTo>
                  <a:lnTo>
                    <a:pt x="530529" y="12636"/>
                  </a:lnTo>
                  <a:lnTo>
                    <a:pt x="530529" y="25273"/>
                  </a:lnTo>
                  <a:lnTo>
                    <a:pt x="543166" y="25273"/>
                  </a:lnTo>
                  <a:lnTo>
                    <a:pt x="543166" y="12636"/>
                  </a:lnTo>
                  <a:lnTo>
                    <a:pt x="555790" y="12636"/>
                  </a:lnTo>
                  <a:lnTo>
                    <a:pt x="568426" y="12636"/>
                  </a:lnTo>
                  <a:lnTo>
                    <a:pt x="581050" y="12636"/>
                  </a:lnTo>
                  <a:lnTo>
                    <a:pt x="581050" y="0"/>
                  </a:lnTo>
                  <a:close/>
                </a:path>
                <a:path w="619125" h="38100">
                  <a:moveTo>
                    <a:pt x="618947" y="0"/>
                  </a:moveTo>
                  <a:lnTo>
                    <a:pt x="606323" y="0"/>
                  </a:lnTo>
                  <a:lnTo>
                    <a:pt x="593699" y="0"/>
                  </a:lnTo>
                  <a:lnTo>
                    <a:pt x="581063" y="0"/>
                  </a:lnTo>
                  <a:lnTo>
                    <a:pt x="581063" y="12636"/>
                  </a:lnTo>
                  <a:lnTo>
                    <a:pt x="593686" y="12636"/>
                  </a:lnTo>
                  <a:lnTo>
                    <a:pt x="606323" y="12636"/>
                  </a:lnTo>
                  <a:lnTo>
                    <a:pt x="606323" y="25273"/>
                  </a:lnTo>
                  <a:lnTo>
                    <a:pt x="618947" y="25273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98145" y="3721683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23" y="12623"/>
                  </a:moveTo>
                  <a:lnTo>
                    <a:pt x="0" y="12623"/>
                  </a:lnTo>
                  <a:lnTo>
                    <a:pt x="0" y="25260"/>
                  </a:lnTo>
                  <a:lnTo>
                    <a:pt x="0" y="37884"/>
                  </a:lnTo>
                  <a:lnTo>
                    <a:pt x="0" y="50520"/>
                  </a:lnTo>
                  <a:lnTo>
                    <a:pt x="12623" y="50520"/>
                  </a:lnTo>
                  <a:lnTo>
                    <a:pt x="12623" y="37909"/>
                  </a:lnTo>
                  <a:lnTo>
                    <a:pt x="12623" y="25260"/>
                  </a:lnTo>
                  <a:lnTo>
                    <a:pt x="12623" y="12623"/>
                  </a:lnTo>
                  <a:close/>
                </a:path>
                <a:path w="619125" h="50800">
                  <a:moveTo>
                    <a:pt x="50520" y="12623"/>
                  </a:moveTo>
                  <a:lnTo>
                    <a:pt x="37909" y="12623"/>
                  </a:lnTo>
                  <a:lnTo>
                    <a:pt x="25273" y="12623"/>
                  </a:lnTo>
                  <a:lnTo>
                    <a:pt x="25273" y="25260"/>
                  </a:lnTo>
                  <a:lnTo>
                    <a:pt x="25273" y="37909"/>
                  </a:lnTo>
                  <a:lnTo>
                    <a:pt x="37896" y="37909"/>
                  </a:lnTo>
                  <a:lnTo>
                    <a:pt x="50520" y="37909"/>
                  </a:lnTo>
                  <a:lnTo>
                    <a:pt x="50520" y="25260"/>
                  </a:lnTo>
                  <a:lnTo>
                    <a:pt x="50520" y="12623"/>
                  </a:lnTo>
                  <a:close/>
                </a:path>
                <a:path w="619125" h="50800">
                  <a:moveTo>
                    <a:pt x="63169" y="12623"/>
                  </a:moveTo>
                  <a:lnTo>
                    <a:pt x="50533" y="12623"/>
                  </a:lnTo>
                  <a:lnTo>
                    <a:pt x="50533" y="25260"/>
                  </a:lnTo>
                  <a:lnTo>
                    <a:pt x="50533" y="37909"/>
                  </a:lnTo>
                  <a:lnTo>
                    <a:pt x="63169" y="37909"/>
                  </a:lnTo>
                  <a:lnTo>
                    <a:pt x="63169" y="25260"/>
                  </a:lnTo>
                  <a:lnTo>
                    <a:pt x="63169" y="12623"/>
                  </a:lnTo>
                  <a:close/>
                </a:path>
                <a:path w="619125" h="50800">
                  <a:moveTo>
                    <a:pt x="88417" y="12623"/>
                  </a:moveTo>
                  <a:lnTo>
                    <a:pt x="75793" y="12623"/>
                  </a:lnTo>
                  <a:lnTo>
                    <a:pt x="75793" y="25260"/>
                  </a:lnTo>
                  <a:lnTo>
                    <a:pt x="75793" y="37884"/>
                  </a:lnTo>
                  <a:lnTo>
                    <a:pt x="75793" y="50520"/>
                  </a:lnTo>
                  <a:lnTo>
                    <a:pt x="88417" y="50520"/>
                  </a:lnTo>
                  <a:lnTo>
                    <a:pt x="88417" y="37909"/>
                  </a:lnTo>
                  <a:lnTo>
                    <a:pt x="88417" y="25260"/>
                  </a:lnTo>
                  <a:lnTo>
                    <a:pt x="88417" y="12623"/>
                  </a:lnTo>
                  <a:close/>
                </a:path>
                <a:path w="619125" h="50800">
                  <a:moveTo>
                    <a:pt x="126326" y="12623"/>
                  </a:moveTo>
                  <a:lnTo>
                    <a:pt x="113690" y="12623"/>
                  </a:lnTo>
                  <a:lnTo>
                    <a:pt x="101053" y="12623"/>
                  </a:lnTo>
                  <a:lnTo>
                    <a:pt x="101053" y="25260"/>
                  </a:lnTo>
                  <a:lnTo>
                    <a:pt x="113690" y="25260"/>
                  </a:lnTo>
                  <a:lnTo>
                    <a:pt x="126326" y="25260"/>
                  </a:lnTo>
                  <a:lnTo>
                    <a:pt x="126326" y="12623"/>
                  </a:lnTo>
                  <a:close/>
                </a:path>
                <a:path w="619125" h="50800">
                  <a:moveTo>
                    <a:pt x="176847" y="12623"/>
                  </a:moveTo>
                  <a:lnTo>
                    <a:pt x="164223" y="12623"/>
                  </a:lnTo>
                  <a:lnTo>
                    <a:pt x="151587" y="12623"/>
                  </a:lnTo>
                  <a:lnTo>
                    <a:pt x="138950" y="12623"/>
                  </a:lnTo>
                  <a:lnTo>
                    <a:pt x="138950" y="25260"/>
                  </a:lnTo>
                  <a:lnTo>
                    <a:pt x="126326" y="25260"/>
                  </a:lnTo>
                  <a:lnTo>
                    <a:pt x="126326" y="37884"/>
                  </a:lnTo>
                  <a:lnTo>
                    <a:pt x="113690" y="37884"/>
                  </a:lnTo>
                  <a:lnTo>
                    <a:pt x="113690" y="50520"/>
                  </a:lnTo>
                  <a:lnTo>
                    <a:pt x="126326" y="50520"/>
                  </a:lnTo>
                  <a:lnTo>
                    <a:pt x="126326" y="37909"/>
                  </a:lnTo>
                  <a:lnTo>
                    <a:pt x="138950" y="37909"/>
                  </a:lnTo>
                  <a:lnTo>
                    <a:pt x="138950" y="50520"/>
                  </a:lnTo>
                  <a:lnTo>
                    <a:pt x="151587" y="50520"/>
                  </a:lnTo>
                  <a:lnTo>
                    <a:pt x="164223" y="50520"/>
                  </a:lnTo>
                  <a:lnTo>
                    <a:pt x="164223" y="37884"/>
                  </a:lnTo>
                  <a:lnTo>
                    <a:pt x="151587" y="37884"/>
                  </a:lnTo>
                  <a:lnTo>
                    <a:pt x="151587" y="25260"/>
                  </a:lnTo>
                  <a:lnTo>
                    <a:pt x="164211" y="25260"/>
                  </a:lnTo>
                  <a:lnTo>
                    <a:pt x="176847" y="25260"/>
                  </a:lnTo>
                  <a:lnTo>
                    <a:pt x="176847" y="12623"/>
                  </a:lnTo>
                  <a:close/>
                </a:path>
                <a:path w="619125" h="50800">
                  <a:moveTo>
                    <a:pt x="252641" y="12623"/>
                  </a:moveTo>
                  <a:lnTo>
                    <a:pt x="240004" y="12623"/>
                  </a:lnTo>
                  <a:lnTo>
                    <a:pt x="227368" y="12623"/>
                  </a:lnTo>
                  <a:lnTo>
                    <a:pt x="227368" y="25260"/>
                  </a:lnTo>
                  <a:lnTo>
                    <a:pt x="214744" y="25260"/>
                  </a:lnTo>
                  <a:lnTo>
                    <a:pt x="214744" y="37884"/>
                  </a:lnTo>
                  <a:lnTo>
                    <a:pt x="202120" y="37884"/>
                  </a:lnTo>
                  <a:lnTo>
                    <a:pt x="202120" y="25260"/>
                  </a:lnTo>
                  <a:lnTo>
                    <a:pt x="214744" y="25260"/>
                  </a:lnTo>
                  <a:lnTo>
                    <a:pt x="214744" y="12623"/>
                  </a:lnTo>
                  <a:lnTo>
                    <a:pt x="202120" y="12623"/>
                  </a:lnTo>
                  <a:lnTo>
                    <a:pt x="189484" y="12623"/>
                  </a:lnTo>
                  <a:lnTo>
                    <a:pt x="189484" y="25260"/>
                  </a:lnTo>
                  <a:lnTo>
                    <a:pt x="176847" y="25260"/>
                  </a:lnTo>
                  <a:lnTo>
                    <a:pt x="176847" y="37884"/>
                  </a:lnTo>
                  <a:lnTo>
                    <a:pt x="176847" y="50520"/>
                  </a:lnTo>
                  <a:lnTo>
                    <a:pt x="189484" y="50520"/>
                  </a:lnTo>
                  <a:lnTo>
                    <a:pt x="202107" y="50520"/>
                  </a:lnTo>
                  <a:lnTo>
                    <a:pt x="214744" y="50520"/>
                  </a:lnTo>
                  <a:lnTo>
                    <a:pt x="214744" y="37909"/>
                  </a:lnTo>
                  <a:lnTo>
                    <a:pt x="227380" y="37909"/>
                  </a:lnTo>
                  <a:lnTo>
                    <a:pt x="227380" y="25260"/>
                  </a:lnTo>
                  <a:lnTo>
                    <a:pt x="240004" y="25260"/>
                  </a:lnTo>
                  <a:lnTo>
                    <a:pt x="252641" y="25260"/>
                  </a:lnTo>
                  <a:lnTo>
                    <a:pt x="252641" y="12623"/>
                  </a:lnTo>
                  <a:close/>
                </a:path>
                <a:path w="619125" h="50800">
                  <a:moveTo>
                    <a:pt x="353682" y="25260"/>
                  </a:moveTo>
                  <a:lnTo>
                    <a:pt x="341058" y="25260"/>
                  </a:lnTo>
                  <a:lnTo>
                    <a:pt x="328434" y="25260"/>
                  </a:lnTo>
                  <a:lnTo>
                    <a:pt x="315798" y="25260"/>
                  </a:lnTo>
                  <a:lnTo>
                    <a:pt x="315798" y="12623"/>
                  </a:lnTo>
                  <a:lnTo>
                    <a:pt x="303161" y="12623"/>
                  </a:lnTo>
                  <a:lnTo>
                    <a:pt x="303161" y="25260"/>
                  </a:lnTo>
                  <a:lnTo>
                    <a:pt x="290537" y="25260"/>
                  </a:lnTo>
                  <a:lnTo>
                    <a:pt x="290537" y="12623"/>
                  </a:lnTo>
                  <a:lnTo>
                    <a:pt x="277901" y="12623"/>
                  </a:lnTo>
                  <a:lnTo>
                    <a:pt x="277901" y="25260"/>
                  </a:lnTo>
                  <a:lnTo>
                    <a:pt x="277901" y="37884"/>
                  </a:lnTo>
                  <a:lnTo>
                    <a:pt x="265277" y="37884"/>
                  </a:lnTo>
                  <a:lnTo>
                    <a:pt x="265277" y="25260"/>
                  </a:lnTo>
                  <a:lnTo>
                    <a:pt x="252641" y="25260"/>
                  </a:lnTo>
                  <a:lnTo>
                    <a:pt x="252641" y="37909"/>
                  </a:lnTo>
                  <a:lnTo>
                    <a:pt x="265264" y="37909"/>
                  </a:lnTo>
                  <a:lnTo>
                    <a:pt x="265264" y="50520"/>
                  </a:lnTo>
                  <a:lnTo>
                    <a:pt x="277901" y="50520"/>
                  </a:lnTo>
                  <a:lnTo>
                    <a:pt x="277901" y="37909"/>
                  </a:lnTo>
                  <a:lnTo>
                    <a:pt x="290537" y="37909"/>
                  </a:lnTo>
                  <a:lnTo>
                    <a:pt x="353682" y="37909"/>
                  </a:lnTo>
                  <a:lnTo>
                    <a:pt x="353682" y="25260"/>
                  </a:lnTo>
                  <a:close/>
                </a:path>
                <a:path w="619125" h="50800">
                  <a:moveTo>
                    <a:pt x="378955" y="12623"/>
                  </a:moveTo>
                  <a:lnTo>
                    <a:pt x="366318" y="12623"/>
                  </a:lnTo>
                  <a:lnTo>
                    <a:pt x="366318" y="25260"/>
                  </a:lnTo>
                  <a:lnTo>
                    <a:pt x="353695" y="25260"/>
                  </a:lnTo>
                  <a:lnTo>
                    <a:pt x="353695" y="37909"/>
                  </a:lnTo>
                  <a:lnTo>
                    <a:pt x="366331" y="37909"/>
                  </a:lnTo>
                  <a:lnTo>
                    <a:pt x="366331" y="25260"/>
                  </a:lnTo>
                  <a:lnTo>
                    <a:pt x="378955" y="25260"/>
                  </a:lnTo>
                  <a:lnTo>
                    <a:pt x="378955" y="12623"/>
                  </a:lnTo>
                  <a:close/>
                </a:path>
                <a:path w="619125" h="50800">
                  <a:moveTo>
                    <a:pt x="404215" y="12623"/>
                  </a:moveTo>
                  <a:lnTo>
                    <a:pt x="391579" y="12623"/>
                  </a:lnTo>
                  <a:lnTo>
                    <a:pt x="391579" y="25260"/>
                  </a:lnTo>
                  <a:lnTo>
                    <a:pt x="391579" y="37909"/>
                  </a:lnTo>
                  <a:lnTo>
                    <a:pt x="404215" y="37909"/>
                  </a:lnTo>
                  <a:lnTo>
                    <a:pt x="404215" y="25260"/>
                  </a:lnTo>
                  <a:lnTo>
                    <a:pt x="404215" y="12623"/>
                  </a:lnTo>
                  <a:close/>
                </a:path>
                <a:path w="619125" h="50800">
                  <a:moveTo>
                    <a:pt x="429488" y="12623"/>
                  </a:moveTo>
                  <a:lnTo>
                    <a:pt x="416852" y="12623"/>
                  </a:lnTo>
                  <a:lnTo>
                    <a:pt x="416852" y="25260"/>
                  </a:lnTo>
                  <a:lnTo>
                    <a:pt x="416852" y="37909"/>
                  </a:lnTo>
                  <a:lnTo>
                    <a:pt x="429488" y="37909"/>
                  </a:lnTo>
                  <a:lnTo>
                    <a:pt x="429488" y="25260"/>
                  </a:lnTo>
                  <a:lnTo>
                    <a:pt x="429488" y="12623"/>
                  </a:lnTo>
                  <a:close/>
                </a:path>
                <a:path w="619125" h="50800">
                  <a:moveTo>
                    <a:pt x="480009" y="12623"/>
                  </a:moveTo>
                  <a:lnTo>
                    <a:pt x="467372" y="12623"/>
                  </a:lnTo>
                  <a:lnTo>
                    <a:pt x="454748" y="12623"/>
                  </a:lnTo>
                  <a:lnTo>
                    <a:pt x="454748" y="25260"/>
                  </a:lnTo>
                  <a:lnTo>
                    <a:pt x="442112" y="25260"/>
                  </a:lnTo>
                  <a:lnTo>
                    <a:pt x="442112" y="37909"/>
                  </a:lnTo>
                  <a:lnTo>
                    <a:pt x="454748" y="37909"/>
                  </a:lnTo>
                  <a:lnTo>
                    <a:pt x="467372" y="37909"/>
                  </a:lnTo>
                  <a:lnTo>
                    <a:pt x="480009" y="37909"/>
                  </a:lnTo>
                  <a:lnTo>
                    <a:pt x="480009" y="25260"/>
                  </a:lnTo>
                  <a:lnTo>
                    <a:pt x="480009" y="12623"/>
                  </a:lnTo>
                  <a:close/>
                </a:path>
                <a:path w="619125" h="50800">
                  <a:moveTo>
                    <a:pt x="517893" y="0"/>
                  </a:moveTo>
                  <a:lnTo>
                    <a:pt x="505269" y="0"/>
                  </a:lnTo>
                  <a:lnTo>
                    <a:pt x="492633" y="0"/>
                  </a:lnTo>
                  <a:lnTo>
                    <a:pt x="492633" y="12623"/>
                  </a:lnTo>
                  <a:lnTo>
                    <a:pt x="492633" y="25260"/>
                  </a:lnTo>
                  <a:lnTo>
                    <a:pt x="505269" y="25260"/>
                  </a:lnTo>
                  <a:lnTo>
                    <a:pt x="505269" y="12636"/>
                  </a:lnTo>
                  <a:lnTo>
                    <a:pt x="517893" y="12636"/>
                  </a:lnTo>
                  <a:lnTo>
                    <a:pt x="517893" y="0"/>
                  </a:lnTo>
                  <a:close/>
                </a:path>
                <a:path w="619125" h="50800">
                  <a:moveTo>
                    <a:pt x="543166" y="0"/>
                  </a:moveTo>
                  <a:lnTo>
                    <a:pt x="530529" y="0"/>
                  </a:lnTo>
                  <a:lnTo>
                    <a:pt x="530529" y="12623"/>
                  </a:lnTo>
                  <a:lnTo>
                    <a:pt x="530529" y="25260"/>
                  </a:lnTo>
                  <a:lnTo>
                    <a:pt x="530529" y="37909"/>
                  </a:lnTo>
                  <a:lnTo>
                    <a:pt x="543166" y="37909"/>
                  </a:lnTo>
                  <a:lnTo>
                    <a:pt x="543166" y="25260"/>
                  </a:lnTo>
                  <a:lnTo>
                    <a:pt x="543166" y="12636"/>
                  </a:lnTo>
                  <a:lnTo>
                    <a:pt x="543166" y="0"/>
                  </a:lnTo>
                  <a:close/>
                </a:path>
                <a:path w="619125" h="50800">
                  <a:moveTo>
                    <a:pt x="581050" y="0"/>
                  </a:moveTo>
                  <a:lnTo>
                    <a:pt x="568426" y="0"/>
                  </a:lnTo>
                  <a:lnTo>
                    <a:pt x="555790" y="0"/>
                  </a:lnTo>
                  <a:lnTo>
                    <a:pt x="555790" y="12623"/>
                  </a:lnTo>
                  <a:lnTo>
                    <a:pt x="555790" y="25260"/>
                  </a:lnTo>
                  <a:lnTo>
                    <a:pt x="555790" y="37909"/>
                  </a:lnTo>
                  <a:lnTo>
                    <a:pt x="568426" y="37909"/>
                  </a:lnTo>
                  <a:lnTo>
                    <a:pt x="581050" y="37909"/>
                  </a:lnTo>
                  <a:lnTo>
                    <a:pt x="581050" y="25260"/>
                  </a:lnTo>
                  <a:lnTo>
                    <a:pt x="581050" y="12636"/>
                  </a:lnTo>
                  <a:lnTo>
                    <a:pt x="581050" y="0"/>
                  </a:lnTo>
                  <a:close/>
                </a:path>
                <a:path w="619125" h="50800">
                  <a:moveTo>
                    <a:pt x="593699" y="0"/>
                  </a:moveTo>
                  <a:lnTo>
                    <a:pt x="581063" y="0"/>
                  </a:lnTo>
                  <a:lnTo>
                    <a:pt x="581063" y="12623"/>
                  </a:lnTo>
                  <a:lnTo>
                    <a:pt x="581063" y="25260"/>
                  </a:lnTo>
                  <a:lnTo>
                    <a:pt x="581063" y="37909"/>
                  </a:lnTo>
                  <a:lnTo>
                    <a:pt x="593699" y="37909"/>
                  </a:lnTo>
                  <a:lnTo>
                    <a:pt x="593699" y="25260"/>
                  </a:lnTo>
                  <a:lnTo>
                    <a:pt x="593699" y="12636"/>
                  </a:lnTo>
                  <a:lnTo>
                    <a:pt x="593699" y="0"/>
                  </a:lnTo>
                  <a:close/>
                </a:path>
                <a:path w="619125" h="50800">
                  <a:moveTo>
                    <a:pt x="618947" y="0"/>
                  </a:moveTo>
                  <a:lnTo>
                    <a:pt x="606323" y="0"/>
                  </a:lnTo>
                  <a:lnTo>
                    <a:pt x="606323" y="12623"/>
                  </a:lnTo>
                  <a:lnTo>
                    <a:pt x="606323" y="25260"/>
                  </a:lnTo>
                  <a:lnTo>
                    <a:pt x="606323" y="37909"/>
                  </a:lnTo>
                  <a:lnTo>
                    <a:pt x="618947" y="37909"/>
                  </a:lnTo>
                  <a:lnTo>
                    <a:pt x="618947" y="25260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98145" y="3759568"/>
              <a:ext cx="619125" cy="25400"/>
            </a:xfrm>
            <a:custGeom>
              <a:avLst/>
              <a:gdLst/>
              <a:ahLst/>
              <a:cxnLst/>
              <a:rect l="l" t="t" r="r" b="b"/>
              <a:pathLst>
                <a:path w="619125" h="25400">
                  <a:moveTo>
                    <a:pt x="12623" y="12636"/>
                  </a:moveTo>
                  <a:lnTo>
                    <a:pt x="0" y="12636"/>
                  </a:lnTo>
                  <a:lnTo>
                    <a:pt x="0" y="25273"/>
                  </a:lnTo>
                  <a:lnTo>
                    <a:pt x="12623" y="25273"/>
                  </a:lnTo>
                  <a:lnTo>
                    <a:pt x="12623" y="12636"/>
                  </a:lnTo>
                  <a:close/>
                </a:path>
                <a:path w="619125" h="25400">
                  <a:moveTo>
                    <a:pt x="290537" y="0"/>
                  </a:moveTo>
                  <a:lnTo>
                    <a:pt x="277901" y="0"/>
                  </a:lnTo>
                  <a:lnTo>
                    <a:pt x="265264" y="0"/>
                  </a:lnTo>
                  <a:lnTo>
                    <a:pt x="265264" y="12636"/>
                  </a:lnTo>
                  <a:lnTo>
                    <a:pt x="277901" y="12636"/>
                  </a:lnTo>
                  <a:lnTo>
                    <a:pt x="290537" y="12636"/>
                  </a:lnTo>
                  <a:lnTo>
                    <a:pt x="290537" y="0"/>
                  </a:lnTo>
                  <a:close/>
                </a:path>
                <a:path w="619125" h="25400">
                  <a:moveTo>
                    <a:pt x="353682" y="0"/>
                  </a:moveTo>
                  <a:lnTo>
                    <a:pt x="341058" y="0"/>
                  </a:lnTo>
                  <a:lnTo>
                    <a:pt x="328422" y="0"/>
                  </a:lnTo>
                  <a:lnTo>
                    <a:pt x="328422" y="12636"/>
                  </a:lnTo>
                  <a:lnTo>
                    <a:pt x="341058" y="12636"/>
                  </a:lnTo>
                  <a:lnTo>
                    <a:pt x="353682" y="12636"/>
                  </a:lnTo>
                  <a:lnTo>
                    <a:pt x="353682" y="0"/>
                  </a:lnTo>
                  <a:close/>
                </a:path>
                <a:path w="619125" h="25400">
                  <a:moveTo>
                    <a:pt x="366331" y="0"/>
                  </a:moveTo>
                  <a:lnTo>
                    <a:pt x="353695" y="0"/>
                  </a:lnTo>
                  <a:lnTo>
                    <a:pt x="353695" y="12636"/>
                  </a:lnTo>
                  <a:lnTo>
                    <a:pt x="366331" y="12636"/>
                  </a:lnTo>
                  <a:lnTo>
                    <a:pt x="366331" y="0"/>
                  </a:lnTo>
                  <a:close/>
                </a:path>
                <a:path w="619125" h="25400">
                  <a:moveTo>
                    <a:pt x="404215" y="0"/>
                  </a:moveTo>
                  <a:lnTo>
                    <a:pt x="391591" y="0"/>
                  </a:lnTo>
                  <a:lnTo>
                    <a:pt x="378955" y="0"/>
                  </a:lnTo>
                  <a:lnTo>
                    <a:pt x="378955" y="12636"/>
                  </a:lnTo>
                  <a:lnTo>
                    <a:pt x="391579" y="12636"/>
                  </a:lnTo>
                  <a:lnTo>
                    <a:pt x="404215" y="12636"/>
                  </a:lnTo>
                  <a:lnTo>
                    <a:pt x="404215" y="0"/>
                  </a:lnTo>
                  <a:close/>
                </a:path>
                <a:path w="619125" h="25400">
                  <a:moveTo>
                    <a:pt x="429488" y="0"/>
                  </a:moveTo>
                  <a:lnTo>
                    <a:pt x="416852" y="0"/>
                  </a:lnTo>
                  <a:lnTo>
                    <a:pt x="416852" y="12636"/>
                  </a:lnTo>
                  <a:lnTo>
                    <a:pt x="429488" y="12636"/>
                  </a:lnTo>
                  <a:lnTo>
                    <a:pt x="429488" y="0"/>
                  </a:lnTo>
                  <a:close/>
                </a:path>
                <a:path w="619125" h="25400">
                  <a:moveTo>
                    <a:pt x="454748" y="0"/>
                  </a:moveTo>
                  <a:lnTo>
                    <a:pt x="442112" y="0"/>
                  </a:lnTo>
                  <a:lnTo>
                    <a:pt x="442112" y="12636"/>
                  </a:lnTo>
                  <a:lnTo>
                    <a:pt x="454748" y="12636"/>
                  </a:lnTo>
                  <a:lnTo>
                    <a:pt x="454748" y="0"/>
                  </a:lnTo>
                  <a:close/>
                </a:path>
                <a:path w="619125" h="25400">
                  <a:moveTo>
                    <a:pt x="492645" y="0"/>
                  </a:moveTo>
                  <a:lnTo>
                    <a:pt x="480009" y="0"/>
                  </a:lnTo>
                  <a:lnTo>
                    <a:pt x="467372" y="0"/>
                  </a:lnTo>
                  <a:lnTo>
                    <a:pt x="467372" y="12636"/>
                  </a:lnTo>
                  <a:lnTo>
                    <a:pt x="480009" y="12636"/>
                  </a:lnTo>
                  <a:lnTo>
                    <a:pt x="492645" y="12636"/>
                  </a:lnTo>
                  <a:lnTo>
                    <a:pt x="492645" y="0"/>
                  </a:lnTo>
                  <a:close/>
                </a:path>
                <a:path w="619125" h="25400">
                  <a:moveTo>
                    <a:pt x="543166" y="0"/>
                  </a:moveTo>
                  <a:lnTo>
                    <a:pt x="530529" y="0"/>
                  </a:lnTo>
                  <a:lnTo>
                    <a:pt x="530529" y="12636"/>
                  </a:lnTo>
                  <a:lnTo>
                    <a:pt x="543166" y="12636"/>
                  </a:lnTo>
                  <a:lnTo>
                    <a:pt x="543166" y="0"/>
                  </a:lnTo>
                  <a:close/>
                </a:path>
                <a:path w="619125" h="25400">
                  <a:moveTo>
                    <a:pt x="618947" y="0"/>
                  </a:moveTo>
                  <a:lnTo>
                    <a:pt x="606323" y="0"/>
                  </a:lnTo>
                  <a:lnTo>
                    <a:pt x="606323" y="12636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110782" y="3778522"/>
              <a:ext cx="606425" cy="0"/>
            </a:xfrm>
            <a:custGeom>
              <a:avLst/>
              <a:gdLst/>
              <a:ahLst/>
              <a:cxnLst/>
              <a:rect l="l" t="t" r="r" b="b"/>
              <a:pathLst>
                <a:path w="606425">
                  <a:moveTo>
                    <a:pt x="0" y="0"/>
                  </a:moveTo>
                  <a:lnTo>
                    <a:pt x="606323" y="0"/>
                  </a:lnTo>
                </a:path>
              </a:pathLst>
            </a:custGeom>
            <a:ln w="12636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98145" y="3784841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23" y="12623"/>
                  </a:moveTo>
                  <a:lnTo>
                    <a:pt x="0" y="12623"/>
                  </a:lnTo>
                  <a:lnTo>
                    <a:pt x="0" y="25260"/>
                  </a:lnTo>
                  <a:lnTo>
                    <a:pt x="12623" y="25260"/>
                  </a:lnTo>
                  <a:lnTo>
                    <a:pt x="12623" y="12623"/>
                  </a:lnTo>
                  <a:close/>
                </a:path>
                <a:path w="619125" h="50800">
                  <a:moveTo>
                    <a:pt x="50520" y="12623"/>
                  </a:moveTo>
                  <a:lnTo>
                    <a:pt x="37909" y="12623"/>
                  </a:lnTo>
                  <a:lnTo>
                    <a:pt x="25273" y="12623"/>
                  </a:lnTo>
                  <a:lnTo>
                    <a:pt x="25273" y="25260"/>
                  </a:lnTo>
                  <a:lnTo>
                    <a:pt x="12636" y="25260"/>
                  </a:lnTo>
                  <a:lnTo>
                    <a:pt x="12636" y="37896"/>
                  </a:lnTo>
                  <a:lnTo>
                    <a:pt x="12636" y="50533"/>
                  </a:lnTo>
                  <a:lnTo>
                    <a:pt x="25273" y="50533"/>
                  </a:lnTo>
                  <a:lnTo>
                    <a:pt x="37896" y="50533"/>
                  </a:lnTo>
                  <a:lnTo>
                    <a:pt x="50520" y="50533"/>
                  </a:lnTo>
                  <a:lnTo>
                    <a:pt x="50520" y="37896"/>
                  </a:lnTo>
                  <a:lnTo>
                    <a:pt x="37909" y="37896"/>
                  </a:lnTo>
                  <a:lnTo>
                    <a:pt x="37909" y="25260"/>
                  </a:lnTo>
                  <a:lnTo>
                    <a:pt x="50520" y="25260"/>
                  </a:lnTo>
                  <a:lnTo>
                    <a:pt x="50520" y="12623"/>
                  </a:lnTo>
                  <a:close/>
                </a:path>
                <a:path w="619125" h="50800">
                  <a:moveTo>
                    <a:pt x="88417" y="12623"/>
                  </a:moveTo>
                  <a:lnTo>
                    <a:pt x="75806" y="12623"/>
                  </a:lnTo>
                  <a:lnTo>
                    <a:pt x="63169" y="12623"/>
                  </a:lnTo>
                  <a:lnTo>
                    <a:pt x="63169" y="25260"/>
                  </a:lnTo>
                  <a:lnTo>
                    <a:pt x="63169" y="37896"/>
                  </a:lnTo>
                  <a:lnTo>
                    <a:pt x="75806" y="37896"/>
                  </a:lnTo>
                  <a:lnTo>
                    <a:pt x="75806" y="25260"/>
                  </a:lnTo>
                  <a:lnTo>
                    <a:pt x="88417" y="25260"/>
                  </a:lnTo>
                  <a:lnTo>
                    <a:pt x="88417" y="12623"/>
                  </a:lnTo>
                  <a:close/>
                </a:path>
                <a:path w="619125" h="50800">
                  <a:moveTo>
                    <a:pt x="151587" y="12623"/>
                  </a:moveTo>
                  <a:lnTo>
                    <a:pt x="138963" y="12623"/>
                  </a:lnTo>
                  <a:lnTo>
                    <a:pt x="138963" y="0"/>
                  </a:lnTo>
                  <a:lnTo>
                    <a:pt x="126326" y="0"/>
                  </a:lnTo>
                  <a:lnTo>
                    <a:pt x="126326" y="12623"/>
                  </a:lnTo>
                  <a:lnTo>
                    <a:pt x="113690" y="12623"/>
                  </a:lnTo>
                  <a:lnTo>
                    <a:pt x="113690" y="0"/>
                  </a:lnTo>
                  <a:lnTo>
                    <a:pt x="101053" y="0"/>
                  </a:lnTo>
                  <a:lnTo>
                    <a:pt x="101053" y="12623"/>
                  </a:lnTo>
                  <a:lnTo>
                    <a:pt x="88430" y="12623"/>
                  </a:lnTo>
                  <a:lnTo>
                    <a:pt x="88430" y="25260"/>
                  </a:lnTo>
                  <a:lnTo>
                    <a:pt x="101066" y="25260"/>
                  </a:lnTo>
                  <a:lnTo>
                    <a:pt x="101066" y="12636"/>
                  </a:lnTo>
                  <a:lnTo>
                    <a:pt x="113690" y="12636"/>
                  </a:lnTo>
                  <a:lnTo>
                    <a:pt x="113690" y="25260"/>
                  </a:lnTo>
                  <a:lnTo>
                    <a:pt x="126326" y="25260"/>
                  </a:lnTo>
                  <a:lnTo>
                    <a:pt x="126326" y="37896"/>
                  </a:lnTo>
                  <a:lnTo>
                    <a:pt x="138963" y="37896"/>
                  </a:lnTo>
                  <a:lnTo>
                    <a:pt x="138963" y="25260"/>
                  </a:lnTo>
                  <a:lnTo>
                    <a:pt x="151587" y="25260"/>
                  </a:lnTo>
                  <a:lnTo>
                    <a:pt x="151587" y="12623"/>
                  </a:lnTo>
                  <a:close/>
                </a:path>
                <a:path w="619125" h="50800">
                  <a:moveTo>
                    <a:pt x="252641" y="25260"/>
                  </a:moveTo>
                  <a:lnTo>
                    <a:pt x="240004" y="25260"/>
                  </a:lnTo>
                  <a:lnTo>
                    <a:pt x="227380" y="25260"/>
                  </a:lnTo>
                  <a:lnTo>
                    <a:pt x="227380" y="12636"/>
                  </a:lnTo>
                  <a:lnTo>
                    <a:pt x="240004" y="12636"/>
                  </a:lnTo>
                  <a:lnTo>
                    <a:pt x="240004" y="0"/>
                  </a:lnTo>
                  <a:lnTo>
                    <a:pt x="227380" y="0"/>
                  </a:lnTo>
                  <a:lnTo>
                    <a:pt x="214744" y="0"/>
                  </a:lnTo>
                  <a:lnTo>
                    <a:pt x="214744" y="12623"/>
                  </a:lnTo>
                  <a:lnTo>
                    <a:pt x="202120" y="12623"/>
                  </a:lnTo>
                  <a:lnTo>
                    <a:pt x="202120" y="0"/>
                  </a:lnTo>
                  <a:lnTo>
                    <a:pt x="189484" y="0"/>
                  </a:lnTo>
                  <a:lnTo>
                    <a:pt x="189484" y="12623"/>
                  </a:lnTo>
                  <a:lnTo>
                    <a:pt x="189484" y="25260"/>
                  </a:lnTo>
                  <a:lnTo>
                    <a:pt x="176847" y="25260"/>
                  </a:lnTo>
                  <a:lnTo>
                    <a:pt x="176847" y="12623"/>
                  </a:lnTo>
                  <a:lnTo>
                    <a:pt x="164211" y="12623"/>
                  </a:lnTo>
                  <a:lnTo>
                    <a:pt x="164211" y="25260"/>
                  </a:lnTo>
                  <a:lnTo>
                    <a:pt x="164211" y="37896"/>
                  </a:lnTo>
                  <a:lnTo>
                    <a:pt x="176847" y="37896"/>
                  </a:lnTo>
                  <a:lnTo>
                    <a:pt x="189484" y="37896"/>
                  </a:lnTo>
                  <a:lnTo>
                    <a:pt x="202120" y="37896"/>
                  </a:lnTo>
                  <a:lnTo>
                    <a:pt x="202120" y="25260"/>
                  </a:lnTo>
                  <a:lnTo>
                    <a:pt x="214744" y="25260"/>
                  </a:lnTo>
                  <a:lnTo>
                    <a:pt x="214744" y="37896"/>
                  </a:lnTo>
                  <a:lnTo>
                    <a:pt x="227368" y="37896"/>
                  </a:lnTo>
                  <a:lnTo>
                    <a:pt x="240004" y="37896"/>
                  </a:lnTo>
                  <a:lnTo>
                    <a:pt x="252641" y="37896"/>
                  </a:lnTo>
                  <a:lnTo>
                    <a:pt x="252641" y="25260"/>
                  </a:lnTo>
                  <a:close/>
                </a:path>
                <a:path w="619125" h="50800">
                  <a:moveTo>
                    <a:pt x="277901" y="25260"/>
                  </a:moveTo>
                  <a:lnTo>
                    <a:pt x="265264" y="25260"/>
                  </a:lnTo>
                  <a:lnTo>
                    <a:pt x="265264" y="37896"/>
                  </a:lnTo>
                  <a:lnTo>
                    <a:pt x="277901" y="37896"/>
                  </a:lnTo>
                  <a:lnTo>
                    <a:pt x="277901" y="25260"/>
                  </a:lnTo>
                  <a:close/>
                </a:path>
                <a:path w="619125" h="50800">
                  <a:moveTo>
                    <a:pt x="353682" y="0"/>
                  </a:moveTo>
                  <a:lnTo>
                    <a:pt x="341058" y="0"/>
                  </a:lnTo>
                  <a:lnTo>
                    <a:pt x="328422" y="0"/>
                  </a:lnTo>
                  <a:lnTo>
                    <a:pt x="328422" y="12623"/>
                  </a:lnTo>
                  <a:lnTo>
                    <a:pt x="315798" y="12623"/>
                  </a:lnTo>
                  <a:lnTo>
                    <a:pt x="303174" y="12623"/>
                  </a:lnTo>
                  <a:lnTo>
                    <a:pt x="290537" y="12623"/>
                  </a:lnTo>
                  <a:lnTo>
                    <a:pt x="290537" y="0"/>
                  </a:lnTo>
                  <a:lnTo>
                    <a:pt x="277901" y="0"/>
                  </a:lnTo>
                  <a:lnTo>
                    <a:pt x="265277" y="0"/>
                  </a:lnTo>
                  <a:lnTo>
                    <a:pt x="252641" y="0"/>
                  </a:lnTo>
                  <a:lnTo>
                    <a:pt x="252641" y="12636"/>
                  </a:lnTo>
                  <a:lnTo>
                    <a:pt x="265264" y="12636"/>
                  </a:lnTo>
                  <a:lnTo>
                    <a:pt x="277901" y="12636"/>
                  </a:lnTo>
                  <a:lnTo>
                    <a:pt x="277901" y="25260"/>
                  </a:lnTo>
                  <a:lnTo>
                    <a:pt x="290537" y="25260"/>
                  </a:lnTo>
                  <a:lnTo>
                    <a:pt x="303161" y="25260"/>
                  </a:lnTo>
                  <a:lnTo>
                    <a:pt x="303161" y="37896"/>
                  </a:lnTo>
                  <a:lnTo>
                    <a:pt x="315798" y="37896"/>
                  </a:lnTo>
                  <a:lnTo>
                    <a:pt x="328434" y="37896"/>
                  </a:lnTo>
                  <a:lnTo>
                    <a:pt x="328434" y="25260"/>
                  </a:lnTo>
                  <a:lnTo>
                    <a:pt x="341058" y="25260"/>
                  </a:lnTo>
                  <a:lnTo>
                    <a:pt x="353682" y="25260"/>
                  </a:lnTo>
                  <a:lnTo>
                    <a:pt x="353682" y="12636"/>
                  </a:lnTo>
                  <a:lnTo>
                    <a:pt x="353682" y="0"/>
                  </a:lnTo>
                  <a:close/>
                </a:path>
                <a:path w="619125" h="50800">
                  <a:moveTo>
                    <a:pt x="404215" y="12623"/>
                  </a:moveTo>
                  <a:lnTo>
                    <a:pt x="391591" y="12623"/>
                  </a:lnTo>
                  <a:lnTo>
                    <a:pt x="391591" y="0"/>
                  </a:lnTo>
                  <a:lnTo>
                    <a:pt x="378955" y="0"/>
                  </a:lnTo>
                  <a:lnTo>
                    <a:pt x="378955" y="12623"/>
                  </a:lnTo>
                  <a:lnTo>
                    <a:pt x="366331" y="12623"/>
                  </a:lnTo>
                  <a:lnTo>
                    <a:pt x="366331" y="0"/>
                  </a:lnTo>
                  <a:lnTo>
                    <a:pt x="353695" y="0"/>
                  </a:lnTo>
                  <a:lnTo>
                    <a:pt x="353695" y="12623"/>
                  </a:lnTo>
                  <a:lnTo>
                    <a:pt x="353695" y="25260"/>
                  </a:lnTo>
                  <a:lnTo>
                    <a:pt x="353695" y="37896"/>
                  </a:lnTo>
                  <a:lnTo>
                    <a:pt x="366331" y="37896"/>
                  </a:lnTo>
                  <a:lnTo>
                    <a:pt x="366331" y="25260"/>
                  </a:lnTo>
                  <a:lnTo>
                    <a:pt x="378955" y="25260"/>
                  </a:lnTo>
                  <a:lnTo>
                    <a:pt x="378955" y="37896"/>
                  </a:lnTo>
                  <a:lnTo>
                    <a:pt x="391591" y="37896"/>
                  </a:lnTo>
                  <a:lnTo>
                    <a:pt x="391591" y="25260"/>
                  </a:lnTo>
                  <a:lnTo>
                    <a:pt x="404215" y="25260"/>
                  </a:lnTo>
                  <a:lnTo>
                    <a:pt x="404215" y="12623"/>
                  </a:lnTo>
                  <a:close/>
                </a:path>
                <a:path w="619125" h="50800">
                  <a:moveTo>
                    <a:pt x="467372" y="0"/>
                  </a:moveTo>
                  <a:lnTo>
                    <a:pt x="454748" y="0"/>
                  </a:lnTo>
                  <a:lnTo>
                    <a:pt x="442112" y="0"/>
                  </a:lnTo>
                  <a:lnTo>
                    <a:pt x="442112" y="12623"/>
                  </a:lnTo>
                  <a:lnTo>
                    <a:pt x="429488" y="12623"/>
                  </a:lnTo>
                  <a:lnTo>
                    <a:pt x="416852" y="12623"/>
                  </a:lnTo>
                  <a:lnTo>
                    <a:pt x="416852" y="25260"/>
                  </a:lnTo>
                  <a:lnTo>
                    <a:pt x="429475" y="25260"/>
                  </a:lnTo>
                  <a:lnTo>
                    <a:pt x="442112" y="25260"/>
                  </a:lnTo>
                  <a:lnTo>
                    <a:pt x="454748" y="25260"/>
                  </a:lnTo>
                  <a:lnTo>
                    <a:pt x="454748" y="12636"/>
                  </a:lnTo>
                  <a:lnTo>
                    <a:pt x="467372" y="12636"/>
                  </a:lnTo>
                  <a:lnTo>
                    <a:pt x="467372" y="0"/>
                  </a:lnTo>
                  <a:close/>
                </a:path>
                <a:path w="619125" h="50800">
                  <a:moveTo>
                    <a:pt x="480009" y="25260"/>
                  </a:moveTo>
                  <a:lnTo>
                    <a:pt x="467372" y="25260"/>
                  </a:lnTo>
                  <a:lnTo>
                    <a:pt x="467372" y="37896"/>
                  </a:lnTo>
                  <a:lnTo>
                    <a:pt x="480009" y="37896"/>
                  </a:lnTo>
                  <a:lnTo>
                    <a:pt x="480009" y="25260"/>
                  </a:lnTo>
                  <a:close/>
                </a:path>
                <a:path w="619125" h="50800">
                  <a:moveTo>
                    <a:pt x="505269" y="0"/>
                  </a:moveTo>
                  <a:lnTo>
                    <a:pt x="492645" y="0"/>
                  </a:lnTo>
                  <a:lnTo>
                    <a:pt x="480009" y="0"/>
                  </a:lnTo>
                  <a:lnTo>
                    <a:pt x="480009" y="12623"/>
                  </a:lnTo>
                  <a:lnTo>
                    <a:pt x="480009" y="25260"/>
                  </a:lnTo>
                  <a:lnTo>
                    <a:pt x="492633" y="25260"/>
                  </a:lnTo>
                  <a:lnTo>
                    <a:pt x="492633" y="37896"/>
                  </a:lnTo>
                  <a:lnTo>
                    <a:pt x="505269" y="37896"/>
                  </a:lnTo>
                  <a:lnTo>
                    <a:pt x="505269" y="25260"/>
                  </a:lnTo>
                  <a:lnTo>
                    <a:pt x="492645" y="25260"/>
                  </a:lnTo>
                  <a:lnTo>
                    <a:pt x="492645" y="12636"/>
                  </a:lnTo>
                  <a:lnTo>
                    <a:pt x="505269" y="12636"/>
                  </a:lnTo>
                  <a:lnTo>
                    <a:pt x="505269" y="0"/>
                  </a:lnTo>
                  <a:close/>
                </a:path>
                <a:path w="619125" h="50800">
                  <a:moveTo>
                    <a:pt x="568426" y="25260"/>
                  </a:moveTo>
                  <a:lnTo>
                    <a:pt x="555802" y="25260"/>
                  </a:lnTo>
                  <a:lnTo>
                    <a:pt x="543166" y="25260"/>
                  </a:lnTo>
                  <a:lnTo>
                    <a:pt x="543166" y="12623"/>
                  </a:lnTo>
                  <a:lnTo>
                    <a:pt x="530529" y="12623"/>
                  </a:lnTo>
                  <a:lnTo>
                    <a:pt x="530529" y="25260"/>
                  </a:lnTo>
                  <a:lnTo>
                    <a:pt x="517906" y="25260"/>
                  </a:lnTo>
                  <a:lnTo>
                    <a:pt x="517906" y="37896"/>
                  </a:lnTo>
                  <a:lnTo>
                    <a:pt x="530529" y="37896"/>
                  </a:lnTo>
                  <a:lnTo>
                    <a:pt x="543166" y="37896"/>
                  </a:lnTo>
                  <a:lnTo>
                    <a:pt x="555790" y="37896"/>
                  </a:lnTo>
                  <a:lnTo>
                    <a:pt x="568426" y="37896"/>
                  </a:lnTo>
                  <a:lnTo>
                    <a:pt x="568426" y="25260"/>
                  </a:lnTo>
                  <a:close/>
                </a:path>
                <a:path w="619125" h="50800">
                  <a:moveTo>
                    <a:pt x="581050" y="12623"/>
                  </a:moveTo>
                  <a:lnTo>
                    <a:pt x="568426" y="12623"/>
                  </a:lnTo>
                  <a:lnTo>
                    <a:pt x="568426" y="25260"/>
                  </a:lnTo>
                  <a:lnTo>
                    <a:pt x="581050" y="25260"/>
                  </a:lnTo>
                  <a:lnTo>
                    <a:pt x="581050" y="12623"/>
                  </a:lnTo>
                  <a:close/>
                </a:path>
                <a:path w="619125" h="50800">
                  <a:moveTo>
                    <a:pt x="618947" y="12623"/>
                  </a:moveTo>
                  <a:lnTo>
                    <a:pt x="606323" y="12623"/>
                  </a:lnTo>
                  <a:lnTo>
                    <a:pt x="593686" y="12623"/>
                  </a:lnTo>
                  <a:lnTo>
                    <a:pt x="593686" y="25260"/>
                  </a:lnTo>
                  <a:lnTo>
                    <a:pt x="606323" y="25260"/>
                  </a:lnTo>
                  <a:lnTo>
                    <a:pt x="618947" y="25260"/>
                  </a:lnTo>
                  <a:lnTo>
                    <a:pt x="618947" y="126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98145" y="3822737"/>
              <a:ext cx="619125" cy="38100"/>
            </a:xfrm>
            <a:custGeom>
              <a:avLst/>
              <a:gdLst/>
              <a:ahLst/>
              <a:cxnLst/>
              <a:rect l="l" t="t" r="r" b="b"/>
              <a:pathLst>
                <a:path w="619125" h="38100">
                  <a:moveTo>
                    <a:pt x="12623" y="12623"/>
                  </a:moveTo>
                  <a:lnTo>
                    <a:pt x="0" y="12623"/>
                  </a:lnTo>
                  <a:lnTo>
                    <a:pt x="0" y="25260"/>
                  </a:lnTo>
                  <a:lnTo>
                    <a:pt x="12623" y="25260"/>
                  </a:lnTo>
                  <a:lnTo>
                    <a:pt x="12623" y="12623"/>
                  </a:lnTo>
                  <a:close/>
                </a:path>
                <a:path w="619125" h="38100">
                  <a:moveTo>
                    <a:pt x="25273" y="12623"/>
                  </a:moveTo>
                  <a:lnTo>
                    <a:pt x="12636" y="12623"/>
                  </a:lnTo>
                  <a:lnTo>
                    <a:pt x="12636" y="25260"/>
                  </a:lnTo>
                  <a:lnTo>
                    <a:pt x="25273" y="25260"/>
                  </a:lnTo>
                  <a:lnTo>
                    <a:pt x="25273" y="12623"/>
                  </a:lnTo>
                  <a:close/>
                </a:path>
                <a:path w="619125" h="38100">
                  <a:moveTo>
                    <a:pt x="50520" y="0"/>
                  </a:moveTo>
                  <a:lnTo>
                    <a:pt x="37896" y="0"/>
                  </a:lnTo>
                  <a:lnTo>
                    <a:pt x="37896" y="12623"/>
                  </a:lnTo>
                  <a:lnTo>
                    <a:pt x="37896" y="25260"/>
                  </a:lnTo>
                  <a:lnTo>
                    <a:pt x="25273" y="25260"/>
                  </a:lnTo>
                  <a:lnTo>
                    <a:pt x="25273" y="37896"/>
                  </a:lnTo>
                  <a:lnTo>
                    <a:pt x="37909" y="37896"/>
                  </a:lnTo>
                  <a:lnTo>
                    <a:pt x="37909" y="25260"/>
                  </a:lnTo>
                  <a:lnTo>
                    <a:pt x="50520" y="25260"/>
                  </a:lnTo>
                  <a:lnTo>
                    <a:pt x="50520" y="12636"/>
                  </a:lnTo>
                  <a:lnTo>
                    <a:pt x="50520" y="0"/>
                  </a:lnTo>
                  <a:close/>
                </a:path>
                <a:path w="619125" h="38100">
                  <a:moveTo>
                    <a:pt x="88417" y="25260"/>
                  </a:moveTo>
                  <a:lnTo>
                    <a:pt x="75806" y="25260"/>
                  </a:lnTo>
                  <a:lnTo>
                    <a:pt x="63169" y="25260"/>
                  </a:lnTo>
                  <a:lnTo>
                    <a:pt x="50533" y="25260"/>
                  </a:lnTo>
                  <a:lnTo>
                    <a:pt x="50533" y="37896"/>
                  </a:lnTo>
                  <a:lnTo>
                    <a:pt x="63169" y="37896"/>
                  </a:lnTo>
                  <a:lnTo>
                    <a:pt x="75793" y="37896"/>
                  </a:lnTo>
                  <a:lnTo>
                    <a:pt x="88417" y="37896"/>
                  </a:lnTo>
                  <a:lnTo>
                    <a:pt x="88417" y="25260"/>
                  </a:lnTo>
                  <a:close/>
                </a:path>
                <a:path w="619125" h="38100">
                  <a:moveTo>
                    <a:pt x="88417" y="0"/>
                  </a:moveTo>
                  <a:lnTo>
                    <a:pt x="75806" y="0"/>
                  </a:lnTo>
                  <a:lnTo>
                    <a:pt x="63169" y="0"/>
                  </a:lnTo>
                  <a:lnTo>
                    <a:pt x="50533" y="0"/>
                  </a:lnTo>
                  <a:lnTo>
                    <a:pt x="50533" y="12636"/>
                  </a:lnTo>
                  <a:lnTo>
                    <a:pt x="63169" y="12636"/>
                  </a:lnTo>
                  <a:lnTo>
                    <a:pt x="75793" y="12636"/>
                  </a:lnTo>
                  <a:lnTo>
                    <a:pt x="88417" y="12636"/>
                  </a:lnTo>
                  <a:lnTo>
                    <a:pt x="88417" y="0"/>
                  </a:lnTo>
                  <a:close/>
                </a:path>
                <a:path w="619125" h="38100">
                  <a:moveTo>
                    <a:pt x="151587" y="25260"/>
                  </a:moveTo>
                  <a:lnTo>
                    <a:pt x="138963" y="25260"/>
                  </a:lnTo>
                  <a:lnTo>
                    <a:pt x="138963" y="12623"/>
                  </a:lnTo>
                  <a:lnTo>
                    <a:pt x="126326" y="12623"/>
                  </a:lnTo>
                  <a:lnTo>
                    <a:pt x="126326" y="0"/>
                  </a:lnTo>
                  <a:lnTo>
                    <a:pt x="113690" y="0"/>
                  </a:lnTo>
                  <a:lnTo>
                    <a:pt x="101053" y="0"/>
                  </a:lnTo>
                  <a:lnTo>
                    <a:pt x="101053" y="12623"/>
                  </a:lnTo>
                  <a:lnTo>
                    <a:pt x="101053" y="25260"/>
                  </a:lnTo>
                  <a:lnTo>
                    <a:pt x="88430" y="25260"/>
                  </a:lnTo>
                  <a:lnTo>
                    <a:pt x="88430" y="37896"/>
                  </a:lnTo>
                  <a:lnTo>
                    <a:pt x="101053" y="37896"/>
                  </a:lnTo>
                  <a:lnTo>
                    <a:pt x="113690" y="37896"/>
                  </a:lnTo>
                  <a:lnTo>
                    <a:pt x="113690" y="25260"/>
                  </a:lnTo>
                  <a:lnTo>
                    <a:pt x="113690" y="12636"/>
                  </a:lnTo>
                  <a:lnTo>
                    <a:pt x="126326" y="12636"/>
                  </a:lnTo>
                  <a:lnTo>
                    <a:pt x="126326" y="25260"/>
                  </a:lnTo>
                  <a:lnTo>
                    <a:pt x="126326" y="37896"/>
                  </a:lnTo>
                  <a:lnTo>
                    <a:pt x="138950" y="37896"/>
                  </a:lnTo>
                  <a:lnTo>
                    <a:pt x="151587" y="37896"/>
                  </a:lnTo>
                  <a:lnTo>
                    <a:pt x="151587" y="25260"/>
                  </a:lnTo>
                  <a:close/>
                </a:path>
                <a:path w="619125" h="38100">
                  <a:moveTo>
                    <a:pt x="164223" y="12623"/>
                  </a:moveTo>
                  <a:lnTo>
                    <a:pt x="151587" y="12623"/>
                  </a:lnTo>
                  <a:lnTo>
                    <a:pt x="151587" y="25260"/>
                  </a:lnTo>
                  <a:lnTo>
                    <a:pt x="164223" y="25260"/>
                  </a:lnTo>
                  <a:lnTo>
                    <a:pt x="164223" y="12623"/>
                  </a:lnTo>
                  <a:close/>
                </a:path>
                <a:path w="619125" h="38100">
                  <a:moveTo>
                    <a:pt x="341058" y="25260"/>
                  </a:moveTo>
                  <a:lnTo>
                    <a:pt x="328434" y="25260"/>
                  </a:lnTo>
                  <a:lnTo>
                    <a:pt x="328434" y="12636"/>
                  </a:lnTo>
                  <a:lnTo>
                    <a:pt x="328434" y="0"/>
                  </a:lnTo>
                  <a:lnTo>
                    <a:pt x="315798" y="0"/>
                  </a:lnTo>
                  <a:lnTo>
                    <a:pt x="315798" y="12623"/>
                  </a:lnTo>
                  <a:lnTo>
                    <a:pt x="303174" y="12623"/>
                  </a:lnTo>
                  <a:lnTo>
                    <a:pt x="290537" y="12623"/>
                  </a:lnTo>
                  <a:lnTo>
                    <a:pt x="290537" y="0"/>
                  </a:lnTo>
                  <a:lnTo>
                    <a:pt x="277901" y="0"/>
                  </a:lnTo>
                  <a:lnTo>
                    <a:pt x="277901" y="12623"/>
                  </a:lnTo>
                  <a:lnTo>
                    <a:pt x="265277" y="12623"/>
                  </a:lnTo>
                  <a:lnTo>
                    <a:pt x="265277" y="0"/>
                  </a:lnTo>
                  <a:lnTo>
                    <a:pt x="252641" y="0"/>
                  </a:lnTo>
                  <a:lnTo>
                    <a:pt x="240004" y="0"/>
                  </a:lnTo>
                  <a:lnTo>
                    <a:pt x="189484" y="0"/>
                  </a:lnTo>
                  <a:lnTo>
                    <a:pt x="189484" y="12623"/>
                  </a:lnTo>
                  <a:lnTo>
                    <a:pt x="189484" y="25260"/>
                  </a:lnTo>
                  <a:lnTo>
                    <a:pt x="189484" y="37896"/>
                  </a:lnTo>
                  <a:lnTo>
                    <a:pt x="202107" y="37896"/>
                  </a:lnTo>
                  <a:lnTo>
                    <a:pt x="214744" y="37896"/>
                  </a:lnTo>
                  <a:lnTo>
                    <a:pt x="214744" y="25260"/>
                  </a:lnTo>
                  <a:lnTo>
                    <a:pt x="202120" y="25260"/>
                  </a:lnTo>
                  <a:lnTo>
                    <a:pt x="202120" y="12636"/>
                  </a:lnTo>
                  <a:lnTo>
                    <a:pt x="214744" y="12636"/>
                  </a:lnTo>
                  <a:lnTo>
                    <a:pt x="214744" y="25260"/>
                  </a:lnTo>
                  <a:lnTo>
                    <a:pt x="227368" y="25260"/>
                  </a:lnTo>
                  <a:lnTo>
                    <a:pt x="227368" y="37896"/>
                  </a:lnTo>
                  <a:lnTo>
                    <a:pt x="240004" y="37896"/>
                  </a:lnTo>
                  <a:lnTo>
                    <a:pt x="240004" y="25260"/>
                  </a:lnTo>
                  <a:lnTo>
                    <a:pt x="227380" y="25260"/>
                  </a:lnTo>
                  <a:lnTo>
                    <a:pt x="227380" y="12636"/>
                  </a:lnTo>
                  <a:lnTo>
                    <a:pt x="240004" y="12636"/>
                  </a:lnTo>
                  <a:lnTo>
                    <a:pt x="252641" y="12636"/>
                  </a:lnTo>
                  <a:lnTo>
                    <a:pt x="252641" y="25260"/>
                  </a:lnTo>
                  <a:lnTo>
                    <a:pt x="265264" y="25260"/>
                  </a:lnTo>
                  <a:lnTo>
                    <a:pt x="277901" y="25260"/>
                  </a:lnTo>
                  <a:lnTo>
                    <a:pt x="277901" y="37896"/>
                  </a:lnTo>
                  <a:lnTo>
                    <a:pt x="341058" y="37896"/>
                  </a:lnTo>
                  <a:lnTo>
                    <a:pt x="341058" y="25260"/>
                  </a:lnTo>
                  <a:close/>
                </a:path>
                <a:path w="619125" h="38100">
                  <a:moveTo>
                    <a:pt x="353682" y="0"/>
                  </a:moveTo>
                  <a:lnTo>
                    <a:pt x="341058" y="0"/>
                  </a:lnTo>
                  <a:lnTo>
                    <a:pt x="341058" y="12636"/>
                  </a:lnTo>
                  <a:lnTo>
                    <a:pt x="353682" y="12636"/>
                  </a:lnTo>
                  <a:lnTo>
                    <a:pt x="353682" y="0"/>
                  </a:lnTo>
                  <a:close/>
                </a:path>
                <a:path w="619125" h="38100">
                  <a:moveTo>
                    <a:pt x="366331" y="0"/>
                  </a:moveTo>
                  <a:lnTo>
                    <a:pt x="353695" y="0"/>
                  </a:lnTo>
                  <a:lnTo>
                    <a:pt x="353695" y="12636"/>
                  </a:lnTo>
                  <a:lnTo>
                    <a:pt x="366331" y="12636"/>
                  </a:lnTo>
                  <a:lnTo>
                    <a:pt x="366331" y="0"/>
                  </a:lnTo>
                  <a:close/>
                </a:path>
                <a:path w="619125" h="38100">
                  <a:moveTo>
                    <a:pt x="416839" y="0"/>
                  </a:moveTo>
                  <a:lnTo>
                    <a:pt x="404215" y="0"/>
                  </a:lnTo>
                  <a:lnTo>
                    <a:pt x="391591" y="0"/>
                  </a:lnTo>
                  <a:lnTo>
                    <a:pt x="378955" y="0"/>
                  </a:lnTo>
                  <a:lnTo>
                    <a:pt x="378955" y="12636"/>
                  </a:lnTo>
                  <a:lnTo>
                    <a:pt x="391579" y="12636"/>
                  </a:lnTo>
                  <a:lnTo>
                    <a:pt x="391579" y="25260"/>
                  </a:lnTo>
                  <a:lnTo>
                    <a:pt x="378955" y="25260"/>
                  </a:lnTo>
                  <a:lnTo>
                    <a:pt x="366318" y="25260"/>
                  </a:lnTo>
                  <a:lnTo>
                    <a:pt x="366318" y="37896"/>
                  </a:lnTo>
                  <a:lnTo>
                    <a:pt x="378955" y="37896"/>
                  </a:lnTo>
                  <a:lnTo>
                    <a:pt x="391591" y="37896"/>
                  </a:lnTo>
                  <a:lnTo>
                    <a:pt x="391591" y="25260"/>
                  </a:lnTo>
                  <a:lnTo>
                    <a:pt x="404215" y="25260"/>
                  </a:lnTo>
                  <a:lnTo>
                    <a:pt x="416839" y="25260"/>
                  </a:lnTo>
                  <a:lnTo>
                    <a:pt x="416839" y="12636"/>
                  </a:lnTo>
                  <a:lnTo>
                    <a:pt x="416839" y="0"/>
                  </a:lnTo>
                  <a:close/>
                </a:path>
                <a:path w="619125" h="38100">
                  <a:moveTo>
                    <a:pt x="442112" y="0"/>
                  </a:moveTo>
                  <a:lnTo>
                    <a:pt x="429475" y="0"/>
                  </a:lnTo>
                  <a:lnTo>
                    <a:pt x="429475" y="12623"/>
                  </a:lnTo>
                  <a:lnTo>
                    <a:pt x="416852" y="12623"/>
                  </a:lnTo>
                  <a:lnTo>
                    <a:pt x="416852" y="25260"/>
                  </a:lnTo>
                  <a:lnTo>
                    <a:pt x="429475" y="25260"/>
                  </a:lnTo>
                  <a:lnTo>
                    <a:pt x="442112" y="25260"/>
                  </a:lnTo>
                  <a:lnTo>
                    <a:pt x="442112" y="12636"/>
                  </a:lnTo>
                  <a:lnTo>
                    <a:pt x="442112" y="0"/>
                  </a:lnTo>
                  <a:close/>
                </a:path>
                <a:path w="619125" h="38100">
                  <a:moveTo>
                    <a:pt x="467372" y="0"/>
                  </a:moveTo>
                  <a:lnTo>
                    <a:pt x="454748" y="0"/>
                  </a:lnTo>
                  <a:lnTo>
                    <a:pt x="454748" y="12623"/>
                  </a:lnTo>
                  <a:lnTo>
                    <a:pt x="454748" y="25260"/>
                  </a:lnTo>
                  <a:lnTo>
                    <a:pt x="467372" y="25260"/>
                  </a:lnTo>
                  <a:lnTo>
                    <a:pt x="467372" y="12636"/>
                  </a:lnTo>
                  <a:lnTo>
                    <a:pt x="467372" y="0"/>
                  </a:lnTo>
                  <a:close/>
                </a:path>
                <a:path w="619125" h="38100">
                  <a:moveTo>
                    <a:pt x="517893" y="0"/>
                  </a:moveTo>
                  <a:lnTo>
                    <a:pt x="505269" y="0"/>
                  </a:lnTo>
                  <a:lnTo>
                    <a:pt x="505269" y="12623"/>
                  </a:lnTo>
                  <a:lnTo>
                    <a:pt x="492633" y="12623"/>
                  </a:lnTo>
                  <a:lnTo>
                    <a:pt x="492633" y="25260"/>
                  </a:lnTo>
                  <a:lnTo>
                    <a:pt x="505269" y="25260"/>
                  </a:lnTo>
                  <a:lnTo>
                    <a:pt x="505269" y="12636"/>
                  </a:lnTo>
                  <a:lnTo>
                    <a:pt x="517893" y="12636"/>
                  </a:lnTo>
                  <a:lnTo>
                    <a:pt x="517893" y="0"/>
                  </a:lnTo>
                  <a:close/>
                </a:path>
                <a:path w="619125" h="38100">
                  <a:moveTo>
                    <a:pt x="581050" y="12623"/>
                  </a:moveTo>
                  <a:lnTo>
                    <a:pt x="568426" y="12623"/>
                  </a:lnTo>
                  <a:lnTo>
                    <a:pt x="555802" y="12623"/>
                  </a:lnTo>
                  <a:lnTo>
                    <a:pt x="555802" y="0"/>
                  </a:lnTo>
                  <a:lnTo>
                    <a:pt x="543166" y="0"/>
                  </a:lnTo>
                  <a:lnTo>
                    <a:pt x="530529" y="0"/>
                  </a:lnTo>
                  <a:lnTo>
                    <a:pt x="530529" y="12623"/>
                  </a:lnTo>
                  <a:lnTo>
                    <a:pt x="530529" y="25260"/>
                  </a:lnTo>
                  <a:lnTo>
                    <a:pt x="543166" y="25260"/>
                  </a:lnTo>
                  <a:lnTo>
                    <a:pt x="555790" y="25260"/>
                  </a:lnTo>
                  <a:lnTo>
                    <a:pt x="568426" y="25260"/>
                  </a:lnTo>
                  <a:lnTo>
                    <a:pt x="581050" y="25260"/>
                  </a:lnTo>
                  <a:lnTo>
                    <a:pt x="581050" y="12623"/>
                  </a:lnTo>
                  <a:close/>
                </a:path>
                <a:path w="619125" h="38100">
                  <a:moveTo>
                    <a:pt x="618947" y="12623"/>
                  </a:moveTo>
                  <a:lnTo>
                    <a:pt x="606323" y="12623"/>
                  </a:lnTo>
                  <a:lnTo>
                    <a:pt x="606323" y="0"/>
                  </a:lnTo>
                  <a:lnTo>
                    <a:pt x="593699" y="0"/>
                  </a:lnTo>
                  <a:lnTo>
                    <a:pt x="581063" y="0"/>
                  </a:lnTo>
                  <a:lnTo>
                    <a:pt x="581063" y="12623"/>
                  </a:lnTo>
                  <a:lnTo>
                    <a:pt x="581063" y="25260"/>
                  </a:lnTo>
                  <a:lnTo>
                    <a:pt x="593686" y="25260"/>
                  </a:lnTo>
                  <a:lnTo>
                    <a:pt x="606323" y="25260"/>
                  </a:lnTo>
                  <a:lnTo>
                    <a:pt x="618947" y="25260"/>
                  </a:lnTo>
                  <a:lnTo>
                    <a:pt x="618947" y="126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98145" y="3847998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23" y="12623"/>
                  </a:moveTo>
                  <a:lnTo>
                    <a:pt x="0" y="12623"/>
                  </a:lnTo>
                  <a:lnTo>
                    <a:pt x="0" y="25260"/>
                  </a:lnTo>
                  <a:lnTo>
                    <a:pt x="0" y="37896"/>
                  </a:lnTo>
                  <a:lnTo>
                    <a:pt x="12623" y="37896"/>
                  </a:lnTo>
                  <a:lnTo>
                    <a:pt x="12623" y="25260"/>
                  </a:lnTo>
                  <a:lnTo>
                    <a:pt x="12623" y="12623"/>
                  </a:lnTo>
                  <a:close/>
                </a:path>
                <a:path w="619125" h="50800">
                  <a:moveTo>
                    <a:pt x="25273" y="25260"/>
                  </a:moveTo>
                  <a:lnTo>
                    <a:pt x="12636" y="25260"/>
                  </a:lnTo>
                  <a:lnTo>
                    <a:pt x="12636" y="37896"/>
                  </a:lnTo>
                  <a:lnTo>
                    <a:pt x="25273" y="37896"/>
                  </a:lnTo>
                  <a:lnTo>
                    <a:pt x="25273" y="25260"/>
                  </a:lnTo>
                  <a:close/>
                </a:path>
                <a:path w="619125" h="50800">
                  <a:moveTo>
                    <a:pt x="50520" y="12623"/>
                  </a:moveTo>
                  <a:lnTo>
                    <a:pt x="37896" y="12623"/>
                  </a:lnTo>
                  <a:lnTo>
                    <a:pt x="37896" y="25260"/>
                  </a:lnTo>
                  <a:lnTo>
                    <a:pt x="37896" y="37896"/>
                  </a:lnTo>
                  <a:lnTo>
                    <a:pt x="50520" y="37896"/>
                  </a:lnTo>
                  <a:lnTo>
                    <a:pt x="50520" y="25260"/>
                  </a:lnTo>
                  <a:lnTo>
                    <a:pt x="50520" y="12623"/>
                  </a:lnTo>
                  <a:close/>
                </a:path>
                <a:path w="619125" h="50800">
                  <a:moveTo>
                    <a:pt x="63169" y="37896"/>
                  </a:moveTo>
                  <a:lnTo>
                    <a:pt x="50533" y="37896"/>
                  </a:lnTo>
                  <a:lnTo>
                    <a:pt x="50533" y="50533"/>
                  </a:lnTo>
                  <a:lnTo>
                    <a:pt x="63169" y="50533"/>
                  </a:lnTo>
                  <a:lnTo>
                    <a:pt x="63169" y="37896"/>
                  </a:lnTo>
                  <a:close/>
                </a:path>
                <a:path w="619125" h="50800">
                  <a:moveTo>
                    <a:pt x="88417" y="25260"/>
                  </a:moveTo>
                  <a:lnTo>
                    <a:pt x="75806" y="25260"/>
                  </a:lnTo>
                  <a:lnTo>
                    <a:pt x="75806" y="12623"/>
                  </a:lnTo>
                  <a:lnTo>
                    <a:pt x="63169" y="12623"/>
                  </a:lnTo>
                  <a:lnTo>
                    <a:pt x="63169" y="25260"/>
                  </a:lnTo>
                  <a:lnTo>
                    <a:pt x="63169" y="37896"/>
                  </a:lnTo>
                  <a:lnTo>
                    <a:pt x="75793" y="37896"/>
                  </a:lnTo>
                  <a:lnTo>
                    <a:pt x="88417" y="37896"/>
                  </a:lnTo>
                  <a:lnTo>
                    <a:pt x="88417" y="25260"/>
                  </a:lnTo>
                  <a:close/>
                </a:path>
                <a:path w="619125" h="50800">
                  <a:moveTo>
                    <a:pt x="113690" y="25260"/>
                  </a:moveTo>
                  <a:lnTo>
                    <a:pt x="101066" y="25260"/>
                  </a:lnTo>
                  <a:lnTo>
                    <a:pt x="101066" y="12623"/>
                  </a:lnTo>
                  <a:lnTo>
                    <a:pt x="88430" y="12623"/>
                  </a:lnTo>
                  <a:lnTo>
                    <a:pt x="88430" y="25260"/>
                  </a:lnTo>
                  <a:lnTo>
                    <a:pt x="88430" y="37896"/>
                  </a:lnTo>
                  <a:lnTo>
                    <a:pt x="88430" y="50533"/>
                  </a:lnTo>
                  <a:lnTo>
                    <a:pt x="101053" y="50533"/>
                  </a:lnTo>
                  <a:lnTo>
                    <a:pt x="113690" y="50533"/>
                  </a:lnTo>
                  <a:lnTo>
                    <a:pt x="113690" y="37896"/>
                  </a:lnTo>
                  <a:lnTo>
                    <a:pt x="113690" y="25260"/>
                  </a:lnTo>
                  <a:close/>
                </a:path>
                <a:path w="619125" h="50800">
                  <a:moveTo>
                    <a:pt x="164223" y="37896"/>
                  </a:moveTo>
                  <a:lnTo>
                    <a:pt x="151587" y="37896"/>
                  </a:lnTo>
                  <a:lnTo>
                    <a:pt x="151587" y="25260"/>
                  </a:lnTo>
                  <a:lnTo>
                    <a:pt x="151587" y="12623"/>
                  </a:lnTo>
                  <a:lnTo>
                    <a:pt x="138963" y="12623"/>
                  </a:lnTo>
                  <a:lnTo>
                    <a:pt x="126326" y="12623"/>
                  </a:lnTo>
                  <a:lnTo>
                    <a:pt x="113690" y="12623"/>
                  </a:lnTo>
                  <a:lnTo>
                    <a:pt x="113690" y="25260"/>
                  </a:lnTo>
                  <a:lnTo>
                    <a:pt x="126326" y="25260"/>
                  </a:lnTo>
                  <a:lnTo>
                    <a:pt x="138950" y="25260"/>
                  </a:lnTo>
                  <a:lnTo>
                    <a:pt x="138950" y="37896"/>
                  </a:lnTo>
                  <a:lnTo>
                    <a:pt x="126326" y="37896"/>
                  </a:lnTo>
                  <a:lnTo>
                    <a:pt x="126326" y="50533"/>
                  </a:lnTo>
                  <a:lnTo>
                    <a:pt x="138950" y="50533"/>
                  </a:lnTo>
                  <a:lnTo>
                    <a:pt x="151587" y="50533"/>
                  </a:lnTo>
                  <a:lnTo>
                    <a:pt x="164223" y="50533"/>
                  </a:lnTo>
                  <a:lnTo>
                    <a:pt x="164223" y="37896"/>
                  </a:lnTo>
                  <a:close/>
                </a:path>
                <a:path w="619125" h="50800">
                  <a:moveTo>
                    <a:pt x="176847" y="12623"/>
                  </a:moveTo>
                  <a:lnTo>
                    <a:pt x="164211" y="12623"/>
                  </a:lnTo>
                  <a:lnTo>
                    <a:pt x="164211" y="25260"/>
                  </a:lnTo>
                  <a:lnTo>
                    <a:pt x="176847" y="25260"/>
                  </a:lnTo>
                  <a:lnTo>
                    <a:pt x="176847" y="12623"/>
                  </a:lnTo>
                  <a:close/>
                </a:path>
                <a:path w="619125" h="50800">
                  <a:moveTo>
                    <a:pt x="214744" y="12623"/>
                  </a:moveTo>
                  <a:lnTo>
                    <a:pt x="202120" y="12623"/>
                  </a:lnTo>
                  <a:lnTo>
                    <a:pt x="189484" y="12623"/>
                  </a:lnTo>
                  <a:lnTo>
                    <a:pt x="189484" y="25260"/>
                  </a:lnTo>
                  <a:lnTo>
                    <a:pt x="202107" y="25260"/>
                  </a:lnTo>
                  <a:lnTo>
                    <a:pt x="214744" y="25260"/>
                  </a:lnTo>
                  <a:lnTo>
                    <a:pt x="214744" y="12623"/>
                  </a:lnTo>
                  <a:close/>
                </a:path>
                <a:path w="619125" h="50800">
                  <a:moveTo>
                    <a:pt x="290537" y="12623"/>
                  </a:moveTo>
                  <a:lnTo>
                    <a:pt x="277901" y="12623"/>
                  </a:lnTo>
                  <a:lnTo>
                    <a:pt x="265264" y="12623"/>
                  </a:lnTo>
                  <a:lnTo>
                    <a:pt x="265264" y="25260"/>
                  </a:lnTo>
                  <a:lnTo>
                    <a:pt x="252641" y="25260"/>
                  </a:lnTo>
                  <a:lnTo>
                    <a:pt x="252641" y="12623"/>
                  </a:lnTo>
                  <a:lnTo>
                    <a:pt x="240004" y="12623"/>
                  </a:lnTo>
                  <a:lnTo>
                    <a:pt x="227368" y="12623"/>
                  </a:lnTo>
                  <a:lnTo>
                    <a:pt x="227368" y="25260"/>
                  </a:lnTo>
                  <a:lnTo>
                    <a:pt x="227368" y="37896"/>
                  </a:lnTo>
                  <a:lnTo>
                    <a:pt x="240004" y="37896"/>
                  </a:lnTo>
                  <a:lnTo>
                    <a:pt x="252641" y="37896"/>
                  </a:lnTo>
                  <a:lnTo>
                    <a:pt x="265277" y="37896"/>
                  </a:lnTo>
                  <a:lnTo>
                    <a:pt x="265277" y="25260"/>
                  </a:lnTo>
                  <a:lnTo>
                    <a:pt x="277901" y="25260"/>
                  </a:lnTo>
                  <a:lnTo>
                    <a:pt x="290537" y="25260"/>
                  </a:lnTo>
                  <a:lnTo>
                    <a:pt x="290537" y="12623"/>
                  </a:lnTo>
                  <a:close/>
                </a:path>
                <a:path w="619125" h="50800">
                  <a:moveTo>
                    <a:pt x="353682" y="12623"/>
                  </a:moveTo>
                  <a:lnTo>
                    <a:pt x="341058" y="12623"/>
                  </a:lnTo>
                  <a:lnTo>
                    <a:pt x="328434" y="12623"/>
                  </a:lnTo>
                  <a:lnTo>
                    <a:pt x="315798" y="12623"/>
                  </a:lnTo>
                  <a:lnTo>
                    <a:pt x="315798" y="25260"/>
                  </a:lnTo>
                  <a:lnTo>
                    <a:pt x="315798" y="37896"/>
                  </a:lnTo>
                  <a:lnTo>
                    <a:pt x="328422" y="37896"/>
                  </a:lnTo>
                  <a:lnTo>
                    <a:pt x="341058" y="37896"/>
                  </a:lnTo>
                  <a:lnTo>
                    <a:pt x="353682" y="37896"/>
                  </a:lnTo>
                  <a:lnTo>
                    <a:pt x="353682" y="25260"/>
                  </a:lnTo>
                  <a:lnTo>
                    <a:pt x="353682" y="12623"/>
                  </a:lnTo>
                  <a:close/>
                </a:path>
                <a:path w="619125" h="50800">
                  <a:moveTo>
                    <a:pt x="366331" y="12623"/>
                  </a:moveTo>
                  <a:lnTo>
                    <a:pt x="353695" y="12623"/>
                  </a:lnTo>
                  <a:lnTo>
                    <a:pt x="353695" y="25260"/>
                  </a:lnTo>
                  <a:lnTo>
                    <a:pt x="366331" y="25260"/>
                  </a:lnTo>
                  <a:lnTo>
                    <a:pt x="366331" y="12623"/>
                  </a:lnTo>
                  <a:close/>
                </a:path>
                <a:path w="619125" h="50800">
                  <a:moveTo>
                    <a:pt x="404215" y="0"/>
                  </a:moveTo>
                  <a:lnTo>
                    <a:pt x="391591" y="0"/>
                  </a:lnTo>
                  <a:lnTo>
                    <a:pt x="378955" y="0"/>
                  </a:lnTo>
                  <a:lnTo>
                    <a:pt x="378955" y="12636"/>
                  </a:lnTo>
                  <a:lnTo>
                    <a:pt x="391579" y="12636"/>
                  </a:lnTo>
                  <a:lnTo>
                    <a:pt x="391579" y="25260"/>
                  </a:lnTo>
                  <a:lnTo>
                    <a:pt x="378955" y="25260"/>
                  </a:lnTo>
                  <a:lnTo>
                    <a:pt x="378955" y="37896"/>
                  </a:lnTo>
                  <a:lnTo>
                    <a:pt x="391579" y="37896"/>
                  </a:lnTo>
                  <a:lnTo>
                    <a:pt x="404215" y="37896"/>
                  </a:lnTo>
                  <a:lnTo>
                    <a:pt x="404215" y="25260"/>
                  </a:lnTo>
                  <a:lnTo>
                    <a:pt x="404215" y="12636"/>
                  </a:lnTo>
                  <a:lnTo>
                    <a:pt x="404215" y="0"/>
                  </a:lnTo>
                  <a:close/>
                </a:path>
                <a:path w="619125" h="50800">
                  <a:moveTo>
                    <a:pt x="517893" y="0"/>
                  </a:moveTo>
                  <a:lnTo>
                    <a:pt x="505269" y="0"/>
                  </a:lnTo>
                  <a:lnTo>
                    <a:pt x="505269" y="12623"/>
                  </a:lnTo>
                  <a:lnTo>
                    <a:pt x="492645" y="12623"/>
                  </a:lnTo>
                  <a:lnTo>
                    <a:pt x="480009" y="12623"/>
                  </a:lnTo>
                  <a:lnTo>
                    <a:pt x="480009" y="0"/>
                  </a:lnTo>
                  <a:lnTo>
                    <a:pt x="416852" y="0"/>
                  </a:lnTo>
                  <a:lnTo>
                    <a:pt x="416852" y="12623"/>
                  </a:lnTo>
                  <a:lnTo>
                    <a:pt x="416852" y="25260"/>
                  </a:lnTo>
                  <a:lnTo>
                    <a:pt x="416852" y="37896"/>
                  </a:lnTo>
                  <a:lnTo>
                    <a:pt x="429488" y="37896"/>
                  </a:lnTo>
                  <a:lnTo>
                    <a:pt x="429488" y="25260"/>
                  </a:lnTo>
                  <a:lnTo>
                    <a:pt x="429488" y="12636"/>
                  </a:lnTo>
                  <a:lnTo>
                    <a:pt x="442112" y="12636"/>
                  </a:lnTo>
                  <a:lnTo>
                    <a:pt x="454748" y="12636"/>
                  </a:lnTo>
                  <a:lnTo>
                    <a:pt x="467372" y="12636"/>
                  </a:lnTo>
                  <a:lnTo>
                    <a:pt x="467372" y="25260"/>
                  </a:lnTo>
                  <a:lnTo>
                    <a:pt x="454748" y="25260"/>
                  </a:lnTo>
                  <a:lnTo>
                    <a:pt x="454748" y="37896"/>
                  </a:lnTo>
                  <a:lnTo>
                    <a:pt x="467372" y="37896"/>
                  </a:lnTo>
                  <a:lnTo>
                    <a:pt x="480009" y="37896"/>
                  </a:lnTo>
                  <a:lnTo>
                    <a:pt x="492633" y="37896"/>
                  </a:lnTo>
                  <a:lnTo>
                    <a:pt x="505269" y="37896"/>
                  </a:lnTo>
                  <a:lnTo>
                    <a:pt x="517893" y="37896"/>
                  </a:lnTo>
                  <a:lnTo>
                    <a:pt x="517893" y="25260"/>
                  </a:lnTo>
                  <a:lnTo>
                    <a:pt x="505269" y="25260"/>
                  </a:lnTo>
                  <a:lnTo>
                    <a:pt x="505269" y="12636"/>
                  </a:lnTo>
                  <a:lnTo>
                    <a:pt x="517893" y="12636"/>
                  </a:lnTo>
                  <a:lnTo>
                    <a:pt x="517893" y="0"/>
                  </a:lnTo>
                  <a:close/>
                </a:path>
                <a:path w="619125" h="50800">
                  <a:moveTo>
                    <a:pt x="543166" y="25260"/>
                  </a:moveTo>
                  <a:lnTo>
                    <a:pt x="530542" y="25260"/>
                  </a:lnTo>
                  <a:lnTo>
                    <a:pt x="530542" y="12623"/>
                  </a:lnTo>
                  <a:lnTo>
                    <a:pt x="517906" y="12623"/>
                  </a:lnTo>
                  <a:lnTo>
                    <a:pt x="517906" y="25260"/>
                  </a:lnTo>
                  <a:lnTo>
                    <a:pt x="530529" y="25260"/>
                  </a:lnTo>
                  <a:lnTo>
                    <a:pt x="530529" y="37896"/>
                  </a:lnTo>
                  <a:lnTo>
                    <a:pt x="543166" y="37896"/>
                  </a:lnTo>
                  <a:lnTo>
                    <a:pt x="543166" y="25260"/>
                  </a:lnTo>
                  <a:close/>
                </a:path>
                <a:path w="619125" h="50800">
                  <a:moveTo>
                    <a:pt x="581050" y="12623"/>
                  </a:moveTo>
                  <a:lnTo>
                    <a:pt x="568426" y="12623"/>
                  </a:lnTo>
                  <a:lnTo>
                    <a:pt x="568426" y="25260"/>
                  </a:lnTo>
                  <a:lnTo>
                    <a:pt x="555802" y="25260"/>
                  </a:lnTo>
                  <a:lnTo>
                    <a:pt x="555802" y="12636"/>
                  </a:lnTo>
                  <a:lnTo>
                    <a:pt x="555802" y="0"/>
                  </a:lnTo>
                  <a:lnTo>
                    <a:pt x="543166" y="0"/>
                  </a:lnTo>
                  <a:lnTo>
                    <a:pt x="543166" y="12623"/>
                  </a:lnTo>
                  <a:lnTo>
                    <a:pt x="543166" y="25260"/>
                  </a:lnTo>
                  <a:lnTo>
                    <a:pt x="555790" y="25260"/>
                  </a:lnTo>
                  <a:lnTo>
                    <a:pt x="555790" y="37896"/>
                  </a:lnTo>
                  <a:lnTo>
                    <a:pt x="568426" y="37896"/>
                  </a:lnTo>
                  <a:lnTo>
                    <a:pt x="581050" y="37896"/>
                  </a:lnTo>
                  <a:lnTo>
                    <a:pt x="581050" y="25260"/>
                  </a:lnTo>
                  <a:lnTo>
                    <a:pt x="581050" y="12623"/>
                  </a:lnTo>
                  <a:close/>
                </a:path>
                <a:path w="619125" h="50800">
                  <a:moveTo>
                    <a:pt x="593699" y="0"/>
                  </a:moveTo>
                  <a:lnTo>
                    <a:pt x="581063" y="0"/>
                  </a:lnTo>
                  <a:lnTo>
                    <a:pt x="581063" y="12636"/>
                  </a:lnTo>
                  <a:lnTo>
                    <a:pt x="593699" y="12636"/>
                  </a:lnTo>
                  <a:lnTo>
                    <a:pt x="593699" y="0"/>
                  </a:lnTo>
                  <a:close/>
                </a:path>
                <a:path w="619125" h="50800">
                  <a:moveTo>
                    <a:pt x="606323" y="25260"/>
                  </a:moveTo>
                  <a:lnTo>
                    <a:pt x="593699" y="25260"/>
                  </a:lnTo>
                  <a:lnTo>
                    <a:pt x="581063" y="25260"/>
                  </a:lnTo>
                  <a:lnTo>
                    <a:pt x="581063" y="37896"/>
                  </a:lnTo>
                  <a:lnTo>
                    <a:pt x="593686" y="37896"/>
                  </a:lnTo>
                  <a:lnTo>
                    <a:pt x="606323" y="37896"/>
                  </a:lnTo>
                  <a:lnTo>
                    <a:pt x="606323" y="25260"/>
                  </a:lnTo>
                  <a:close/>
                </a:path>
                <a:path w="619125" h="50800">
                  <a:moveTo>
                    <a:pt x="618947" y="0"/>
                  </a:moveTo>
                  <a:lnTo>
                    <a:pt x="606323" y="0"/>
                  </a:lnTo>
                  <a:lnTo>
                    <a:pt x="606323" y="12623"/>
                  </a:lnTo>
                  <a:lnTo>
                    <a:pt x="606323" y="25260"/>
                  </a:lnTo>
                  <a:lnTo>
                    <a:pt x="618947" y="25260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98145" y="3885894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23" y="12623"/>
                  </a:moveTo>
                  <a:lnTo>
                    <a:pt x="0" y="12623"/>
                  </a:lnTo>
                  <a:lnTo>
                    <a:pt x="0" y="25273"/>
                  </a:lnTo>
                  <a:lnTo>
                    <a:pt x="12623" y="25273"/>
                  </a:lnTo>
                  <a:lnTo>
                    <a:pt x="12623" y="12623"/>
                  </a:lnTo>
                  <a:close/>
                </a:path>
                <a:path w="619125" h="50800">
                  <a:moveTo>
                    <a:pt x="50520" y="12623"/>
                  </a:moveTo>
                  <a:lnTo>
                    <a:pt x="37909" y="12623"/>
                  </a:lnTo>
                  <a:lnTo>
                    <a:pt x="25273" y="12623"/>
                  </a:lnTo>
                  <a:lnTo>
                    <a:pt x="12636" y="12623"/>
                  </a:lnTo>
                  <a:lnTo>
                    <a:pt x="12636" y="25273"/>
                  </a:lnTo>
                  <a:lnTo>
                    <a:pt x="25273" y="25273"/>
                  </a:lnTo>
                  <a:lnTo>
                    <a:pt x="37896" y="25273"/>
                  </a:lnTo>
                  <a:lnTo>
                    <a:pt x="37896" y="37884"/>
                  </a:lnTo>
                  <a:lnTo>
                    <a:pt x="25273" y="37884"/>
                  </a:lnTo>
                  <a:lnTo>
                    <a:pt x="12636" y="37884"/>
                  </a:lnTo>
                  <a:lnTo>
                    <a:pt x="12636" y="50520"/>
                  </a:lnTo>
                  <a:lnTo>
                    <a:pt x="25273" y="50520"/>
                  </a:lnTo>
                  <a:lnTo>
                    <a:pt x="37909" y="50520"/>
                  </a:lnTo>
                  <a:lnTo>
                    <a:pt x="37909" y="37896"/>
                  </a:lnTo>
                  <a:lnTo>
                    <a:pt x="50520" y="37896"/>
                  </a:lnTo>
                  <a:lnTo>
                    <a:pt x="50520" y="25273"/>
                  </a:lnTo>
                  <a:lnTo>
                    <a:pt x="50520" y="12623"/>
                  </a:lnTo>
                  <a:close/>
                </a:path>
                <a:path w="619125" h="50800">
                  <a:moveTo>
                    <a:pt x="63169" y="25260"/>
                  </a:moveTo>
                  <a:lnTo>
                    <a:pt x="50533" y="25260"/>
                  </a:lnTo>
                  <a:lnTo>
                    <a:pt x="50533" y="37884"/>
                  </a:lnTo>
                  <a:lnTo>
                    <a:pt x="50533" y="50520"/>
                  </a:lnTo>
                  <a:lnTo>
                    <a:pt x="63169" y="50520"/>
                  </a:lnTo>
                  <a:lnTo>
                    <a:pt x="63169" y="37896"/>
                  </a:lnTo>
                  <a:lnTo>
                    <a:pt x="63169" y="25260"/>
                  </a:lnTo>
                  <a:close/>
                </a:path>
                <a:path w="619125" h="50800">
                  <a:moveTo>
                    <a:pt x="88417" y="37884"/>
                  </a:moveTo>
                  <a:lnTo>
                    <a:pt x="75793" y="37884"/>
                  </a:lnTo>
                  <a:lnTo>
                    <a:pt x="75793" y="50520"/>
                  </a:lnTo>
                  <a:lnTo>
                    <a:pt x="88417" y="50520"/>
                  </a:lnTo>
                  <a:lnTo>
                    <a:pt x="88417" y="37884"/>
                  </a:lnTo>
                  <a:close/>
                </a:path>
                <a:path w="619125" h="50800">
                  <a:moveTo>
                    <a:pt x="88417" y="12623"/>
                  </a:moveTo>
                  <a:lnTo>
                    <a:pt x="75793" y="12623"/>
                  </a:lnTo>
                  <a:lnTo>
                    <a:pt x="75793" y="25273"/>
                  </a:lnTo>
                  <a:lnTo>
                    <a:pt x="88417" y="25273"/>
                  </a:lnTo>
                  <a:lnTo>
                    <a:pt x="88417" y="12623"/>
                  </a:lnTo>
                  <a:close/>
                </a:path>
                <a:path w="619125" h="50800">
                  <a:moveTo>
                    <a:pt x="164223" y="0"/>
                  </a:moveTo>
                  <a:lnTo>
                    <a:pt x="151587" y="0"/>
                  </a:lnTo>
                  <a:lnTo>
                    <a:pt x="151587" y="12623"/>
                  </a:lnTo>
                  <a:lnTo>
                    <a:pt x="138963" y="12623"/>
                  </a:lnTo>
                  <a:lnTo>
                    <a:pt x="88430" y="12623"/>
                  </a:lnTo>
                  <a:lnTo>
                    <a:pt x="88430" y="25273"/>
                  </a:lnTo>
                  <a:lnTo>
                    <a:pt x="138950" y="25273"/>
                  </a:lnTo>
                  <a:lnTo>
                    <a:pt x="138950" y="37896"/>
                  </a:lnTo>
                  <a:lnTo>
                    <a:pt x="151587" y="37896"/>
                  </a:lnTo>
                  <a:lnTo>
                    <a:pt x="151587" y="25273"/>
                  </a:lnTo>
                  <a:lnTo>
                    <a:pt x="151587" y="12636"/>
                  </a:lnTo>
                  <a:lnTo>
                    <a:pt x="164223" y="12636"/>
                  </a:lnTo>
                  <a:lnTo>
                    <a:pt x="164223" y="0"/>
                  </a:lnTo>
                  <a:close/>
                </a:path>
                <a:path w="619125" h="50800">
                  <a:moveTo>
                    <a:pt x="189484" y="12623"/>
                  </a:moveTo>
                  <a:lnTo>
                    <a:pt x="176847" y="12623"/>
                  </a:lnTo>
                  <a:lnTo>
                    <a:pt x="176847" y="25260"/>
                  </a:lnTo>
                  <a:lnTo>
                    <a:pt x="164211" y="25260"/>
                  </a:lnTo>
                  <a:lnTo>
                    <a:pt x="164211" y="37896"/>
                  </a:lnTo>
                  <a:lnTo>
                    <a:pt x="176847" y="37896"/>
                  </a:lnTo>
                  <a:lnTo>
                    <a:pt x="189484" y="37896"/>
                  </a:lnTo>
                  <a:lnTo>
                    <a:pt x="189484" y="25273"/>
                  </a:lnTo>
                  <a:lnTo>
                    <a:pt x="189484" y="12623"/>
                  </a:lnTo>
                  <a:close/>
                </a:path>
                <a:path w="619125" h="50800">
                  <a:moveTo>
                    <a:pt x="214744" y="0"/>
                  </a:moveTo>
                  <a:lnTo>
                    <a:pt x="202107" y="0"/>
                  </a:lnTo>
                  <a:lnTo>
                    <a:pt x="202107" y="12636"/>
                  </a:lnTo>
                  <a:lnTo>
                    <a:pt x="214744" y="12636"/>
                  </a:lnTo>
                  <a:lnTo>
                    <a:pt x="214744" y="0"/>
                  </a:lnTo>
                  <a:close/>
                </a:path>
                <a:path w="619125" h="50800">
                  <a:moveTo>
                    <a:pt x="227380" y="25260"/>
                  </a:moveTo>
                  <a:lnTo>
                    <a:pt x="214744" y="25260"/>
                  </a:lnTo>
                  <a:lnTo>
                    <a:pt x="214744" y="37896"/>
                  </a:lnTo>
                  <a:lnTo>
                    <a:pt x="227380" y="37896"/>
                  </a:lnTo>
                  <a:lnTo>
                    <a:pt x="227380" y="25260"/>
                  </a:lnTo>
                  <a:close/>
                </a:path>
                <a:path w="619125" h="50800">
                  <a:moveTo>
                    <a:pt x="265277" y="0"/>
                  </a:moveTo>
                  <a:lnTo>
                    <a:pt x="252641" y="0"/>
                  </a:lnTo>
                  <a:lnTo>
                    <a:pt x="240004" y="0"/>
                  </a:lnTo>
                  <a:lnTo>
                    <a:pt x="227368" y="0"/>
                  </a:lnTo>
                  <a:lnTo>
                    <a:pt x="227368" y="12636"/>
                  </a:lnTo>
                  <a:lnTo>
                    <a:pt x="240004" y="12636"/>
                  </a:lnTo>
                  <a:lnTo>
                    <a:pt x="252641" y="12636"/>
                  </a:lnTo>
                  <a:lnTo>
                    <a:pt x="265277" y="12636"/>
                  </a:lnTo>
                  <a:lnTo>
                    <a:pt x="265277" y="0"/>
                  </a:lnTo>
                  <a:close/>
                </a:path>
                <a:path w="619125" h="50800">
                  <a:moveTo>
                    <a:pt x="277901" y="25260"/>
                  </a:moveTo>
                  <a:lnTo>
                    <a:pt x="265264" y="25260"/>
                  </a:lnTo>
                  <a:lnTo>
                    <a:pt x="265264" y="37896"/>
                  </a:lnTo>
                  <a:lnTo>
                    <a:pt x="277901" y="37896"/>
                  </a:lnTo>
                  <a:lnTo>
                    <a:pt x="277901" y="25260"/>
                  </a:lnTo>
                  <a:close/>
                </a:path>
                <a:path w="619125" h="50800">
                  <a:moveTo>
                    <a:pt x="290537" y="0"/>
                  </a:moveTo>
                  <a:lnTo>
                    <a:pt x="277901" y="0"/>
                  </a:lnTo>
                  <a:lnTo>
                    <a:pt x="277901" y="12636"/>
                  </a:lnTo>
                  <a:lnTo>
                    <a:pt x="290537" y="12636"/>
                  </a:lnTo>
                  <a:lnTo>
                    <a:pt x="290537" y="0"/>
                  </a:lnTo>
                  <a:close/>
                </a:path>
                <a:path w="619125" h="50800">
                  <a:moveTo>
                    <a:pt x="328434" y="25260"/>
                  </a:moveTo>
                  <a:lnTo>
                    <a:pt x="315798" y="25260"/>
                  </a:lnTo>
                  <a:lnTo>
                    <a:pt x="303161" y="25260"/>
                  </a:lnTo>
                  <a:lnTo>
                    <a:pt x="303161" y="37896"/>
                  </a:lnTo>
                  <a:lnTo>
                    <a:pt x="315798" y="37896"/>
                  </a:lnTo>
                  <a:lnTo>
                    <a:pt x="328434" y="37896"/>
                  </a:lnTo>
                  <a:lnTo>
                    <a:pt x="328434" y="25260"/>
                  </a:lnTo>
                  <a:close/>
                </a:path>
                <a:path w="619125" h="50800">
                  <a:moveTo>
                    <a:pt x="353682" y="0"/>
                  </a:moveTo>
                  <a:lnTo>
                    <a:pt x="341058" y="0"/>
                  </a:lnTo>
                  <a:lnTo>
                    <a:pt x="328434" y="0"/>
                  </a:lnTo>
                  <a:lnTo>
                    <a:pt x="315798" y="0"/>
                  </a:lnTo>
                  <a:lnTo>
                    <a:pt x="315798" y="12636"/>
                  </a:lnTo>
                  <a:lnTo>
                    <a:pt x="328422" y="12636"/>
                  </a:lnTo>
                  <a:lnTo>
                    <a:pt x="341058" y="12636"/>
                  </a:lnTo>
                  <a:lnTo>
                    <a:pt x="341058" y="25260"/>
                  </a:lnTo>
                  <a:lnTo>
                    <a:pt x="341058" y="37896"/>
                  </a:lnTo>
                  <a:lnTo>
                    <a:pt x="353682" y="37896"/>
                  </a:lnTo>
                  <a:lnTo>
                    <a:pt x="353682" y="25273"/>
                  </a:lnTo>
                  <a:lnTo>
                    <a:pt x="353682" y="12636"/>
                  </a:lnTo>
                  <a:lnTo>
                    <a:pt x="353682" y="0"/>
                  </a:lnTo>
                  <a:close/>
                </a:path>
                <a:path w="619125" h="50800">
                  <a:moveTo>
                    <a:pt x="366331" y="0"/>
                  </a:moveTo>
                  <a:lnTo>
                    <a:pt x="353695" y="0"/>
                  </a:lnTo>
                  <a:lnTo>
                    <a:pt x="353695" y="12636"/>
                  </a:lnTo>
                  <a:lnTo>
                    <a:pt x="366331" y="12636"/>
                  </a:lnTo>
                  <a:lnTo>
                    <a:pt x="366331" y="0"/>
                  </a:lnTo>
                  <a:close/>
                </a:path>
                <a:path w="619125" h="50800">
                  <a:moveTo>
                    <a:pt x="416839" y="0"/>
                  </a:moveTo>
                  <a:lnTo>
                    <a:pt x="404215" y="0"/>
                  </a:lnTo>
                  <a:lnTo>
                    <a:pt x="404215" y="12623"/>
                  </a:lnTo>
                  <a:lnTo>
                    <a:pt x="391591" y="12623"/>
                  </a:lnTo>
                  <a:lnTo>
                    <a:pt x="391591" y="0"/>
                  </a:lnTo>
                  <a:lnTo>
                    <a:pt x="378955" y="0"/>
                  </a:lnTo>
                  <a:lnTo>
                    <a:pt x="378955" y="12623"/>
                  </a:lnTo>
                  <a:lnTo>
                    <a:pt x="378955" y="25260"/>
                  </a:lnTo>
                  <a:lnTo>
                    <a:pt x="366331" y="25260"/>
                  </a:lnTo>
                  <a:lnTo>
                    <a:pt x="353695" y="25260"/>
                  </a:lnTo>
                  <a:lnTo>
                    <a:pt x="353695" y="37896"/>
                  </a:lnTo>
                  <a:lnTo>
                    <a:pt x="366318" y="37896"/>
                  </a:lnTo>
                  <a:lnTo>
                    <a:pt x="378955" y="37896"/>
                  </a:lnTo>
                  <a:lnTo>
                    <a:pt x="378955" y="25273"/>
                  </a:lnTo>
                  <a:lnTo>
                    <a:pt x="391579" y="25273"/>
                  </a:lnTo>
                  <a:lnTo>
                    <a:pt x="404215" y="25273"/>
                  </a:lnTo>
                  <a:lnTo>
                    <a:pt x="404215" y="37896"/>
                  </a:lnTo>
                  <a:lnTo>
                    <a:pt x="416839" y="37896"/>
                  </a:lnTo>
                  <a:lnTo>
                    <a:pt x="416839" y="25273"/>
                  </a:lnTo>
                  <a:lnTo>
                    <a:pt x="416839" y="12636"/>
                  </a:lnTo>
                  <a:lnTo>
                    <a:pt x="416839" y="0"/>
                  </a:lnTo>
                  <a:close/>
                </a:path>
                <a:path w="619125" h="50800">
                  <a:moveTo>
                    <a:pt x="454748" y="25260"/>
                  </a:moveTo>
                  <a:lnTo>
                    <a:pt x="442112" y="25260"/>
                  </a:lnTo>
                  <a:lnTo>
                    <a:pt x="442112" y="12636"/>
                  </a:lnTo>
                  <a:lnTo>
                    <a:pt x="442112" y="0"/>
                  </a:lnTo>
                  <a:lnTo>
                    <a:pt x="429488" y="0"/>
                  </a:lnTo>
                  <a:lnTo>
                    <a:pt x="416852" y="0"/>
                  </a:lnTo>
                  <a:lnTo>
                    <a:pt x="416852" y="12623"/>
                  </a:lnTo>
                  <a:lnTo>
                    <a:pt x="416852" y="25273"/>
                  </a:lnTo>
                  <a:lnTo>
                    <a:pt x="429475" y="25273"/>
                  </a:lnTo>
                  <a:lnTo>
                    <a:pt x="429475" y="37896"/>
                  </a:lnTo>
                  <a:lnTo>
                    <a:pt x="442112" y="37896"/>
                  </a:lnTo>
                  <a:lnTo>
                    <a:pt x="454748" y="37896"/>
                  </a:lnTo>
                  <a:lnTo>
                    <a:pt x="454748" y="25260"/>
                  </a:lnTo>
                  <a:close/>
                </a:path>
                <a:path w="619125" h="50800">
                  <a:moveTo>
                    <a:pt x="517893" y="0"/>
                  </a:moveTo>
                  <a:lnTo>
                    <a:pt x="505269" y="0"/>
                  </a:lnTo>
                  <a:lnTo>
                    <a:pt x="492645" y="0"/>
                  </a:lnTo>
                  <a:lnTo>
                    <a:pt x="480009" y="0"/>
                  </a:lnTo>
                  <a:lnTo>
                    <a:pt x="480009" y="12623"/>
                  </a:lnTo>
                  <a:lnTo>
                    <a:pt x="467372" y="12623"/>
                  </a:lnTo>
                  <a:lnTo>
                    <a:pt x="467372" y="25260"/>
                  </a:lnTo>
                  <a:lnTo>
                    <a:pt x="467372" y="37896"/>
                  </a:lnTo>
                  <a:lnTo>
                    <a:pt x="480009" y="37896"/>
                  </a:lnTo>
                  <a:lnTo>
                    <a:pt x="480009" y="25273"/>
                  </a:lnTo>
                  <a:lnTo>
                    <a:pt x="480009" y="12636"/>
                  </a:lnTo>
                  <a:lnTo>
                    <a:pt x="492633" y="12636"/>
                  </a:lnTo>
                  <a:lnTo>
                    <a:pt x="505269" y="12636"/>
                  </a:lnTo>
                  <a:lnTo>
                    <a:pt x="505269" y="25260"/>
                  </a:lnTo>
                  <a:lnTo>
                    <a:pt x="492633" y="25260"/>
                  </a:lnTo>
                  <a:lnTo>
                    <a:pt x="492633" y="37896"/>
                  </a:lnTo>
                  <a:lnTo>
                    <a:pt x="505269" y="37896"/>
                  </a:lnTo>
                  <a:lnTo>
                    <a:pt x="517893" y="37896"/>
                  </a:lnTo>
                  <a:lnTo>
                    <a:pt x="517893" y="25273"/>
                  </a:lnTo>
                  <a:lnTo>
                    <a:pt x="517893" y="12636"/>
                  </a:lnTo>
                  <a:lnTo>
                    <a:pt x="517893" y="0"/>
                  </a:lnTo>
                  <a:close/>
                </a:path>
                <a:path w="619125" h="50800">
                  <a:moveTo>
                    <a:pt x="581050" y="12623"/>
                  </a:moveTo>
                  <a:lnTo>
                    <a:pt x="568426" y="12623"/>
                  </a:lnTo>
                  <a:lnTo>
                    <a:pt x="568426" y="0"/>
                  </a:lnTo>
                  <a:lnTo>
                    <a:pt x="555790" y="0"/>
                  </a:lnTo>
                  <a:lnTo>
                    <a:pt x="555790" y="12623"/>
                  </a:lnTo>
                  <a:lnTo>
                    <a:pt x="543166" y="12623"/>
                  </a:lnTo>
                  <a:lnTo>
                    <a:pt x="530529" y="12623"/>
                  </a:lnTo>
                  <a:lnTo>
                    <a:pt x="530529" y="25273"/>
                  </a:lnTo>
                  <a:lnTo>
                    <a:pt x="543166" y="25273"/>
                  </a:lnTo>
                  <a:lnTo>
                    <a:pt x="555790" y="25273"/>
                  </a:lnTo>
                  <a:lnTo>
                    <a:pt x="555790" y="37896"/>
                  </a:lnTo>
                  <a:lnTo>
                    <a:pt x="568426" y="37896"/>
                  </a:lnTo>
                  <a:lnTo>
                    <a:pt x="581050" y="37896"/>
                  </a:lnTo>
                  <a:lnTo>
                    <a:pt x="581050" y="25273"/>
                  </a:lnTo>
                  <a:lnTo>
                    <a:pt x="581050" y="12623"/>
                  </a:lnTo>
                  <a:close/>
                </a:path>
                <a:path w="619125" h="50800">
                  <a:moveTo>
                    <a:pt x="618947" y="0"/>
                  </a:moveTo>
                  <a:lnTo>
                    <a:pt x="606323" y="0"/>
                  </a:lnTo>
                  <a:lnTo>
                    <a:pt x="606323" y="12623"/>
                  </a:lnTo>
                  <a:lnTo>
                    <a:pt x="593699" y="12623"/>
                  </a:lnTo>
                  <a:lnTo>
                    <a:pt x="581063" y="12623"/>
                  </a:lnTo>
                  <a:lnTo>
                    <a:pt x="581063" y="25260"/>
                  </a:lnTo>
                  <a:lnTo>
                    <a:pt x="581063" y="37896"/>
                  </a:lnTo>
                  <a:lnTo>
                    <a:pt x="593699" y="37896"/>
                  </a:lnTo>
                  <a:lnTo>
                    <a:pt x="593699" y="25273"/>
                  </a:lnTo>
                  <a:lnTo>
                    <a:pt x="606323" y="25273"/>
                  </a:lnTo>
                  <a:lnTo>
                    <a:pt x="606323" y="37896"/>
                  </a:lnTo>
                  <a:lnTo>
                    <a:pt x="618947" y="37896"/>
                  </a:lnTo>
                  <a:lnTo>
                    <a:pt x="618947" y="25273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98145" y="3923779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23" y="12636"/>
                  </a:moveTo>
                  <a:lnTo>
                    <a:pt x="0" y="12636"/>
                  </a:lnTo>
                  <a:lnTo>
                    <a:pt x="0" y="25273"/>
                  </a:lnTo>
                  <a:lnTo>
                    <a:pt x="0" y="37909"/>
                  </a:lnTo>
                  <a:lnTo>
                    <a:pt x="12623" y="37909"/>
                  </a:lnTo>
                  <a:lnTo>
                    <a:pt x="12623" y="25273"/>
                  </a:lnTo>
                  <a:lnTo>
                    <a:pt x="12623" y="12636"/>
                  </a:lnTo>
                  <a:close/>
                </a:path>
                <a:path w="619125" h="50800">
                  <a:moveTo>
                    <a:pt x="37909" y="25273"/>
                  </a:moveTo>
                  <a:lnTo>
                    <a:pt x="25273" y="25273"/>
                  </a:lnTo>
                  <a:lnTo>
                    <a:pt x="25273" y="12636"/>
                  </a:lnTo>
                  <a:lnTo>
                    <a:pt x="12636" y="12636"/>
                  </a:lnTo>
                  <a:lnTo>
                    <a:pt x="12636" y="25273"/>
                  </a:lnTo>
                  <a:lnTo>
                    <a:pt x="12636" y="37896"/>
                  </a:lnTo>
                  <a:lnTo>
                    <a:pt x="12636" y="50533"/>
                  </a:lnTo>
                  <a:lnTo>
                    <a:pt x="25273" y="50533"/>
                  </a:lnTo>
                  <a:lnTo>
                    <a:pt x="25273" y="37909"/>
                  </a:lnTo>
                  <a:lnTo>
                    <a:pt x="37909" y="37909"/>
                  </a:lnTo>
                  <a:lnTo>
                    <a:pt x="37909" y="25273"/>
                  </a:lnTo>
                  <a:close/>
                </a:path>
                <a:path w="619125" h="50800">
                  <a:moveTo>
                    <a:pt x="63169" y="25273"/>
                  </a:moveTo>
                  <a:lnTo>
                    <a:pt x="50533" y="25273"/>
                  </a:lnTo>
                  <a:lnTo>
                    <a:pt x="50533" y="37909"/>
                  </a:lnTo>
                  <a:lnTo>
                    <a:pt x="63169" y="37909"/>
                  </a:lnTo>
                  <a:lnTo>
                    <a:pt x="63169" y="25273"/>
                  </a:lnTo>
                  <a:close/>
                </a:path>
                <a:path w="619125" h="50800">
                  <a:moveTo>
                    <a:pt x="88417" y="25273"/>
                  </a:moveTo>
                  <a:lnTo>
                    <a:pt x="75793" y="25273"/>
                  </a:lnTo>
                  <a:lnTo>
                    <a:pt x="75793" y="37909"/>
                  </a:lnTo>
                  <a:lnTo>
                    <a:pt x="88417" y="37909"/>
                  </a:lnTo>
                  <a:lnTo>
                    <a:pt x="88417" y="25273"/>
                  </a:lnTo>
                  <a:close/>
                </a:path>
                <a:path w="619125" h="50800">
                  <a:moveTo>
                    <a:pt x="88417" y="0"/>
                  </a:moveTo>
                  <a:lnTo>
                    <a:pt x="75793" y="0"/>
                  </a:lnTo>
                  <a:lnTo>
                    <a:pt x="75793" y="12636"/>
                  </a:lnTo>
                  <a:lnTo>
                    <a:pt x="88417" y="12636"/>
                  </a:lnTo>
                  <a:lnTo>
                    <a:pt x="88417" y="0"/>
                  </a:lnTo>
                  <a:close/>
                </a:path>
                <a:path w="619125" h="50800">
                  <a:moveTo>
                    <a:pt x="113690" y="0"/>
                  </a:moveTo>
                  <a:lnTo>
                    <a:pt x="101053" y="0"/>
                  </a:lnTo>
                  <a:lnTo>
                    <a:pt x="101053" y="12636"/>
                  </a:lnTo>
                  <a:lnTo>
                    <a:pt x="88430" y="12636"/>
                  </a:lnTo>
                  <a:lnTo>
                    <a:pt x="88430" y="25273"/>
                  </a:lnTo>
                  <a:lnTo>
                    <a:pt x="88430" y="37909"/>
                  </a:lnTo>
                  <a:lnTo>
                    <a:pt x="101066" y="37909"/>
                  </a:lnTo>
                  <a:lnTo>
                    <a:pt x="101066" y="25273"/>
                  </a:lnTo>
                  <a:lnTo>
                    <a:pt x="101066" y="12636"/>
                  </a:lnTo>
                  <a:lnTo>
                    <a:pt x="113690" y="12636"/>
                  </a:lnTo>
                  <a:lnTo>
                    <a:pt x="113690" y="0"/>
                  </a:lnTo>
                  <a:close/>
                </a:path>
                <a:path w="619125" h="50800">
                  <a:moveTo>
                    <a:pt x="138963" y="0"/>
                  </a:moveTo>
                  <a:lnTo>
                    <a:pt x="126326" y="0"/>
                  </a:lnTo>
                  <a:lnTo>
                    <a:pt x="126326" y="12636"/>
                  </a:lnTo>
                  <a:lnTo>
                    <a:pt x="138963" y="12636"/>
                  </a:lnTo>
                  <a:lnTo>
                    <a:pt x="138963" y="0"/>
                  </a:lnTo>
                  <a:close/>
                </a:path>
                <a:path w="619125" h="50800">
                  <a:moveTo>
                    <a:pt x="151587" y="25273"/>
                  </a:moveTo>
                  <a:lnTo>
                    <a:pt x="138963" y="25273"/>
                  </a:lnTo>
                  <a:lnTo>
                    <a:pt x="126326" y="25273"/>
                  </a:lnTo>
                  <a:lnTo>
                    <a:pt x="113690" y="25273"/>
                  </a:lnTo>
                  <a:lnTo>
                    <a:pt x="113690" y="37909"/>
                  </a:lnTo>
                  <a:lnTo>
                    <a:pt x="126326" y="37909"/>
                  </a:lnTo>
                  <a:lnTo>
                    <a:pt x="138950" y="37909"/>
                  </a:lnTo>
                  <a:lnTo>
                    <a:pt x="151587" y="37909"/>
                  </a:lnTo>
                  <a:lnTo>
                    <a:pt x="151587" y="25273"/>
                  </a:lnTo>
                  <a:close/>
                </a:path>
                <a:path w="619125" h="50800">
                  <a:moveTo>
                    <a:pt x="240004" y="0"/>
                  </a:moveTo>
                  <a:lnTo>
                    <a:pt x="240004" y="0"/>
                  </a:lnTo>
                  <a:lnTo>
                    <a:pt x="189484" y="0"/>
                  </a:lnTo>
                  <a:lnTo>
                    <a:pt x="189484" y="12636"/>
                  </a:lnTo>
                  <a:lnTo>
                    <a:pt x="176847" y="12636"/>
                  </a:lnTo>
                  <a:lnTo>
                    <a:pt x="176847" y="25273"/>
                  </a:lnTo>
                  <a:lnTo>
                    <a:pt x="164223" y="25273"/>
                  </a:lnTo>
                  <a:lnTo>
                    <a:pt x="164223" y="12636"/>
                  </a:lnTo>
                  <a:lnTo>
                    <a:pt x="176847" y="12636"/>
                  </a:lnTo>
                  <a:lnTo>
                    <a:pt x="176847" y="0"/>
                  </a:lnTo>
                  <a:lnTo>
                    <a:pt x="164223" y="0"/>
                  </a:lnTo>
                  <a:lnTo>
                    <a:pt x="151587" y="0"/>
                  </a:lnTo>
                  <a:lnTo>
                    <a:pt x="151587" y="12636"/>
                  </a:lnTo>
                  <a:lnTo>
                    <a:pt x="151587" y="25273"/>
                  </a:lnTo>
                  <a:lnTo>
                    <a:pt x="164211" y="25273"/>
                  </a:lnTo>
                  <a:lnTo>
                    <a:pt x="164211" y="37909"/>
                  </a:lnTo>
                  <a:lnTo>
                    <a:pt x="176847" y="37909"/>
                  </a:lnTo>
                  <a:lnTo>
                    <a:pt x="189484" y="37909"/>
                  </a:lnTo>
                  <a:lnTo>
                    <a:pt x="189484" y="25273"/>
                  </a:lnTo>
                  <a:lnTo>
                    <a:pt x="202107" y="25273"/>
                  </a:lnTo>
                  <a:lnTo>
                    <a:pt x="202107" y="37909"/>
                  </a:lnTo>
                  <a:lnTo>
                    <a:pt x="214744" y="37909"/>
                  </a:lnTo>
                  <a:lnTo>
                    <a:pt x="227380" y="37909"/>
                  </a:lnTo>
                  <a:lnTo>
                    <a:pt x="227380" y="25273"/>
                  </a:lnTo>
                  <a:lnTo>
                    <a:pt x="214744" y="25273"/>
                  </a:lnTo>
                  <a:lnTo>
                    <a:pt x="202120" y="25273"/>
                  </a:lnTo>
                  <a:lnTo>
                    <a:pt x="202120" y="12636"/>
                  </a:lnTo>
                  <a:lnTo>
                    <a:pt x="214744" y="12636"/>
                  </a:lnTo>
                  <a:lnTo>
                    <a:pt x="227368" y="12636"/>
                  </a:lnTo>
                  <a:lnTo>
                    <a:pt x="240004" y="12636"/>
                  </a:lnTo>
                  <a:lnTo>
                    <a:pt x="240004" y="0"/>
                  </a:lnTo>
                  <a:close/>
                </a:path>
                <a:path w="619125" h="50800">
                  <a:moveTo>
                    <a:pt x="277901" y="12636"/>
                  </a:moveTo>
                  <a:lnTo>
                    <a:pt x="265277" y="12636"/>
                  </a:lnTo>
                  <a:lnTo>
                    <a:pt x="252641" y="12636"/>
                  </a:lnTo>
                  <a:lnTo>
                    <a:pt x="240004" y="12636"/>
                  </a:lnTo>
                  <a:lnTo>
                    <a:pt x="240004" y="25273"/>
                  </a:lnTo>
                  <a:lnTo>
                    <a:pt x="240004" y="37909"/>
                  </a:lnTo>
                  <a:lnTo>
                    <a:pt x="252641" y="37909"/>
                  </a:lnTo>
                  <a:lnTo>
                    <a:pt x="265264" y="37909"/>
                  </a:lnTo>
                  <a:lnTo>
                    <a:pt x="277901" y="37909"/>
                  </a:lnTo>
                  <a:lnTo>
                    <a:pt x="277901" y="25273"/>
                  </a:lnTo>
                  <a:lnTo>
                    <a:pt x="277901" y="12636"/>
                  </a:lnTo>
                  <a:close/>
                </a:path>
                <a:path w="619125" h="50800">
                  <a:moveTo>
                    <a:pt x="290537" y="0"/>
                  </a:moveTo>
                  <a:lnTo>
                    <a:pt x="277901" y="0"/>
                  </a:lnTo>
                  <a:lnTo>
                    <a:pt x="277901" y="12636"/>
                  </a:lnTo>
                  <a:lnTo>
                    <a:pt x="290537" y="12636"/>
                  </a:lnTo>
                  <a:lnTo>
                    <a:pt x="290537" y="0"/>
                  </a:lnTo>
                  <a:close/>
                </a:path>
                <a:path w="619125" h="50800">
                  <a:moveTo>
                    <a:pt x="353682" y="25273"/>
                  </a:moveTo>
                  <a:lnTo>
                    <a:pt x="341058" y="25273"/>
                  </a:lnTo>
                  <a:lnTo>
                    <a:pt x="328422" y="25273"/>
                  </a:lnTo>
                  <a:lnTo>
                    <a:pt x="328422" y="37909"/>
                  </a:lnTo>
                  <a:lnTo>
                    <a:pt x="341058" y="37909"/>
                  </a:lnTo>
                  <a:lnTo>
                    <a:pt x="353682" y="37909"/>
                  </a:lnTo>
                  <a:lnTo>
                    <a:pt x="353682" y="25273"/>
                  </a:lnTo>
                  <a:close/>
                </a:path>
                <a:path w="619125" h="50800">
                  <a:moveTo>
                    <a:pt x="353682" y="0"/>
                  </a:moveTo>
                  <a:lnTo>
                    <a:pt x="353682" y="0"/>
                  </a:lnTo>
                  <a:lnTo>
                    <a:pt x="303161" y="0"/>
                  </a:lnTo>
                  <a:lnTo>
                    <a:pt x="303161" y="12636"/>
                  </a:lnTo>
                  <a:lnTo>
                    <a:pt x="290537" y="12636"/>
                  </a:lnTo>
                  <a:lnTo>
                    <a:pt x="290537" y="25273"/>
                  </a:lnTo>
                  <a:lnTo>
                    <a:pt x="303161" y="25273"/>
                  </a:lnTo>
                  <a:lnTo>
                    <a:pt x="315798" y="25273"/>
                  </a:lnTo>
                  <a:lnTo>
                    <a:pt x="315798" y="12636"/>
                  </a:lnTo>
                  <a:lnTo>
                    <a:pt x="328422" y="12636"/>
                  </a:lnTo>
                  <a:lnTo>
                    <a:pt x="341058" y="12636"/>
                  </a:lnTo>
                  <a:lnTo>
                    <a:pt x="353682" y="12636"/>
                  </a:lnTo>
                  <a:lnTo>
                    <a:pt x="353682" y="0"/>
                  </a:lnTo>
                  <a:close/>
                </a:path>
                <a:path w="619125" h="50800">
                  <a:moveTo>
                    <a:pt x="378955" y="25273"/>
                  </a:moveTo>
                  <a:lnTo>
                    <a:pt x="366331" y="25273"/>
                  </a:lnTo>
                  <a:lnTo>
                    <a:pt x="366331" y="12636"/>
                  </a:lnTo>
                  <a:lnTo>
                    <a:pt x="353695" y="12636"/>
                  </a:lnTo>
                  <a:lnTo>
                    <a:pt x="353695" y="25273"/>
                  </a:lnTo>
                  <a:lnTo>
                    <a:pt x="353695" y="37909"/>
                  </a:lnTo>
                  <a:lnTo>
                    <a:pt x="366318" y="37909"/>
                  </a:lnTo>
                  <a:lnTo>
                    <a:pt x="378955" y="37909"/>
                  </a:lnTo>
                  <a:lnTo>
                    <a:pt x="378955" y="25273"/>
                  </a:lnTo>
                  <a:close/>
                </a:path>
                <a:path w="619125" h="50800">
                  <a:moveTo>
                    <a:pt x="391591" y="12636"/>
                  </a:moveTo>
                  <a:lnTo>
                    <a:pt x="378955" y="12636"/>
                  </a:lnTo>
                  <a:lnTo>
                    <a:pt x="378955" y="25273"/>
                  </a:lnTo>
                  <a:lnTo>
                    <a:pt x="391591" y="25273"/>
                  </a:lnTo>
                  <a:lnTo>
                    <a:pt x="391591" y="12636"/>
                  </a:lnTo>
                  <a:close/>
                </a:path>
                <a:path w="619125" h="50800">
                  <a:moveTo>
                    <a:pt x="442112" y="0"/>
                  </a:moveTo>
                  <a:lnTo>
                    <a:pt x="429488" y="0"/>
                  </a:lnTo>
                  <a:lnTo>
                    <a:pt x="416852" y="0"/>
                  </a:lnTo>
                  <a:lnTo>
                    <a:pt x="416852" y="12636"/>
                  </a:lnTo>
                  <a:lnTo>
                    <a:pt x="416852" y="25273"/>
                  </a:lnTo>
                  <a:lnTo>
                    <a:pt x="429488" y="25273"/>
                  </a:lnTo>
                  <a:lnTo>
                    <a:pt x="429488" y="12636"/>
                  </a:lnTo>
                  <a:lnTo>
                    <a:pt x="442112" y="12636"/>
                  </a:lnTo>
                  <a:lnTo>
                    <a:pt x="442112" y="0"/>
                  </a:lnTo>
                  <a:close/>
                </a:path>
                <a:path w="619125" h="50800">
                  <a:moveTo>
                    <a:pt x="454748" y="12636"/>
                  </a:moveTo>
                  <a:lnTo>
                    <a:pt x="442112" y="12636"/>
                  </a:lnTo>
                  <a:lnTo>
                    <a:pt x="442112" y="25273"/>
                  </a:lnTo>
                  <a:lnTo>
                    <a:pt x="442112" y="37909"/>
                  </a:lnTo>
                  <a:lnTo>
                    <a:pt x="454748" y="37909"/>
                  </a:lnTo>
                  <a:lnTo>
                    <a:pt x="454748" y="25273"/>
                  </a:lnTo>
                  <a:lnTo>
                    <a:pt x="454748" y="12636"/>
                  </a:lnTo>
                  <a:close/>
                </a:path>
                <a:path w="619125" h="50800">
                  <a:moveTo>
                    <a:pt x="505269" y="25273"/>
                  </a:moveTo>
                  <a:lnTo>
                    <a:pt x="492645" y="25273"/>
                  </a:lnTo>
                  <a:lnTo>
                    <a:pt x="492645" y="12636"/>
                  </a:lnTo>
                  <a:lnTo>
                    <a:pt x="492645" y="0"/>
                  </a:lnTo>
                  <a:lnTo>
                    <a:pt x="480009" y="0"/>
                  </a:lnTo>
                  <a:lnTo>
                    <a:pt x="467372" y="0"/>
                  </a:lnTo>
                  <a:lnTo>
                    <a:pt x="454748" y="0"/>
                  </a:lnTo>
                  <a:lnTo>
                    <a:pt x="454748" y="12636"/>
                  </a:lnTo>
                  <a:lnTo>
                    <a:pt x="467372" y="12636"/>
                  </a:lnTo>
                  <a:lnTo>
                    <a:pt x="467372" y="25273"/>
                  </a:lnTo>
                  <a:lnTo>
                    <a:pt x="480009" y="25273"/>
                  </a:lnTo>
                  <a:lnTo>
                    <a:pt x="492633" y="25273"/>
                  </a:lnTo>
                  <a:lnTo>
                    <a:pt x="492633" y="37909"/>
                  </a:lnTo>
                  <a:lnTo>
                    <a:pt x="505269" y="37909"/>
                  </a:lnTo>
                  <a:lnTo>
                    <a:pt x="505269" y="25273"/>
                  </a:lnTo>
                  <a:close/>
                </a:path>
                <a:path w="619125" h="50800">
                  <a:moveTo>
                    <a:pt x="517893" y="0"/>
                  </a:moveTo>
                  <a:lnTo>
                    <a:pt x="505269" y="0"/>
                  </a:lnTo>
                  <a:lnTo>
                    <a:pt x="505269" y="12636"/>
                  </a:lnTo>
                  <a:lnTo>
                    <a:pt x="517893" y="12636"/>
                  </a:lnTo>
                  <a:lnTo>
                    <a:pt x="517893" y="0"/>
                  </a:lnTo>
                  <a:close/>
                </a:path>
                <a:path w="619125" h="50800">
                  <a:moveTo>
                    <a:pt x="555802" y="12636"/>
                  </a:moveTo>
                  <a:lnTo>
                    <a:pt x="543166" y="12636"/>
                  </a:lnTo>
                  <a:lnTo>
                    <a:pt x="530529" y="12636"/>
                  </a:lnTo>
                  <a:lnTo>
                    <a:pt x="530529" y="25273"/>
                  </a:lnTo>
                  <a:lnTo>
                    <a:pt x="517906" y="25273"/>
                  </a:lnTo>
                  <a:lnTo>
                    <a:pt x="517906" y="37909"/>
                  </a:lnTo>
                  <a:lnTo>
                    <a:pt x="530542" y="37909"/>
                  </a:lnTo>
                  <a:lnTo>
                    <a:pt x="530542" y="25273"/>
                  </a:lnTo>
                  <a:lnTo>
                    <a:pt x="543166" y="25273"/>
                  </a:lnTo>
                  <a:lnTo>
                    <a:pt x="543166" y="37909"/>
                  </a:lnTo>
                  <a:lnTo>
                    <a:pt x="555802" y="37909"/>
                  </a:lnTo>
                  <a:lnTo>
                    <a:pt x="555802" y="25273"/>
                  </a:lnTo>
                  <a:lnTo>
                    <a:pt x="555802" y="12636"/>
                  </a:lnTo>
                  <a:close/>
                </a:path>
                <a:path w="619125" h="50800">
                  <a:moveTo>
                    <a:pt x="581050" y="0"/>
                  </a:moveTo>
                  <a:lnTo>
                    <a:pt x="568426" y="0"/>
                  </a:lnTo>
                  <a:lnTo>
                    <a:pt x="568426" y="12636"/>
                  </a:lnTo>
                  <a:lnTo>
                    <a:pt x="568426" y="25273"/>
                  </a:lnTo>
                  <a:lnTo>
                    <a:pt x="568426" y="37909"/>
                  </a:lnTo>
                  <a:lnTo>
                    <a:pt x="581050" y="37909"/>
                  </a:lnTo>
                  <a:lnTo>
                    <a:pt x="581050" y="25273"/>
                  </a:lnTo>
                  <a:lnTo>
                    <a:pt x="581050" y="12636"/>
                  </a:lnTo>
                  <a:lnTo>
                    <a:pt x="581050" y="0"/>
                  </a:lnTo>
                  <a:close/>
                </a:path>
                <a:path w="619125" h="50800">
                  <a:moveTo>
                    <a:pt x="618947" y="0"/>
                  </a:moveTo>
                  <a:lnTo>
                    <a:pt x="606323" y="0"/>
                  </a:lnTo>
                  <a:lnTo>
                    <a:pt x="593686" y="0"/>
                  </a:lnTo>
                  <a:lnTo>
                    <a:pt x="593686" y="12636"/>
                  </a:lnTo>
                  <a:lnTo>
                    <a:pt x="593686" y="25273"/>
                  </a:lnTo>
                  <a:lnTo>
                    <a:pt x="593686" y="37909"/>
                  </a:lnTo>
                  <a:lnTo>
                    <a:pt x="606323" y="37909"/>
                  </a:lnTo>
                  <a:lnTo>
                    <a:pt x="606323" y="25273"/>
                  </a:lnTo>
                  <a:lnTo>
                    <a:pt x="606323" y="12636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110782" y="3961675"/>
              <a:ext cx="593725" cy="38100"/>
            </a:xfrm>
            <a:custGeom>
              <a:avLst/>
              <a:gdLst/>
              <a:ahLst/>
              <a:cxnLst/>
              <a:rect l="l" t="t" r="r" b="b"/>
              <a:pathLst>
                <a:path w="593725" h="38100">
                  <a:moveTo>
                    <a:pt x="37884" y="25260"/>
                  </a:moveTo>
                  <a:lnTo>
                    <a:pt x="25273" y="25260"/>
                  </a:lnTo>
                  <a:lnTo>
                    <a:pt x="25273" y="12636"/>
                  </a:lnTo>
                  <a:lnTo>
                    <a:pt x="25273" y="0"/>
                  </a:lnTo>
                  <a:lnTo>
                    <a:pt x="12636" y="0"/>
                  </a:lnTo>
                  <a:lnTo>
                    <a:pt x="0" y="0"/>
                  </a:lnTo>
                  <a:lnTo>
                    <a:pt x="0" y="12636"/>
                  </a:lnTo>
                  <a:lnTo>
                    <a:pt x="0" y="25260"/>
                  </a:lnTo>
                  <a:lnTo>
                    <a:pt x="0" y="37896"/>
                  </a:lnTo>
                  <a:lnTo>
                    <a:pt x="12636" y="37896"/>
                  </a:lnTo>
                  <a:lnTo>
                    <a:pt x="12636" y="25273"/>
                  </a:lnTo>
                  <a:lnTo>
                    <a:pt x="25260" y="25273"/>
                  </a:lnTo>
                  <a:lnTo>
                    <a:pt x="25260" y="37896"/>
                  </a:lnTo>
                  <a:lnTo>
                    <a:pt x="37884" y="37896"/>
                  </a:lnTo>
                  <a:lnTo>
                    <a:pt x="37884" y="25260"/>
                  </a:lnTo>
                  <a:close/>
                </a:path>
                <a:path w="593725" h="38100">
                  <a:moveTo>
                    <a:pt x="75780" y="12636"/>
                  </a:moveTo>
                  <a:lnTo>
                    <a:pt x="63169" y="12636"/>
                  </a:lnTo>
                  <a:lnTo>
                    <a:pt x="63169" y="0"/>
                  </a:lnTo>
                  <a:lnTo>
                    <a:pt x="50533" y="0"/>
                  </a:lnTo>
                  <a:lnTo>
                    <a:pt x="50533" y="12636"/>
                  </a:lnTo>
                  <a:lnTo>
                    <a:pt x="37896" y="12636"/>
                  </a:lnTo>
                  <a:lnTo>
                    <a:pt x="37896" y="25260"/>
                  </a:lnTo>
                  <a:lnTo>
                    <a:pt x="37896" y="37896"/>
                  </a:lnTo>
                  <a:lnTo>
                    <a:pt x="50533" y="37896"/>
                  </a:lnTo>
                  <a:lnTo>
                    <a:pt x="50533" y="25273"/>
                  </a:lnTo>
                  <a:lnTo>
                    <a:pt x="63157" y="25273"/>
                  </a:lnTo>
                  <a:lnTo>
                    <a:pt x="75780" y="25273"/>
                  </a:lnTo>
                  <a:lnTo>
                    <a:pt x="75780" y="12636"/>
                  </a:lnTo>
                  <a:close/>
                </a:path>
                <a:path w="593725" h="38100">
                  <a:moveTo>
                    <a:pt x="126326" y="25260"/>
                  </a:moveTo>
                  <a:lnTo>
                    <a:pt x="113690" y="25260"/>
                  </a:lnTo>
                  <a:lnTo>
                    <a:pt x="113690" y="12636"/>
                  </a:lnTo>
                  <a:lnTo>
                    <a:pt x="113690" y="0"/>
                  </a:lnTo>
                  <a:lnTo>
                    <a:pt x="101053" y="0"/>
                  </a:lnTo>
                  <a:lnTo>
                    <a:pt x="101053" y="12636"/>
                  </a:lnTo>
                  <a:lnTo>
                    <a:pt x="88430" y="12636"/>
                  </a:lnTo>
                  <a:lnTo>
                    <a:pt x="88430" y="0"/>
                  </a:lnTo>
                  <a:lnTo>
                    <a:pt x="75793" y="0"/>
                  </a:lnTo>
                  <a:lnTo>
                    <a:pt x="75793" y="12636"/>
                  </a:lnTo>
                  <a:lnTo>
                    <a:pt x="75793" y="25273"/>
                  </a:lnTo>
                  <a:lnTo>
                    <a:pt x="88417" y="25273"/>
                  </a:lnTo>
                  <a:lnTo>
                    <a:pt x="88417" y="37896"/>
                  </a:lnTo>
                  <a:lnTo>
                    <a:pt x="101053" y="37896"/>
                  </a:lnTo>
                  <a:lnTo>
                    <a:pt x="101053" y="25273"/>
                  </a:lnTo>
                  <a:lnTo>
                    <a:pt x="113690" y="25273"/>
                  </a:lnTo>
                  <a:lnTo>
                    <a:pt x="113690" y="37896"/>
                  </a:lnTo>
                  <a:lnTo>
                    <a:pt x="126326" y="37896"/>
                  </a:lnTo>
                  <a:lnTo>
                    <a:pt x="126326" y="25260"/>
                  </a:lnTo>
                  <a:close/>
                </a:path>
                <a:path w="593725" h="38100">
                  <a:moveTo>
                    <a:pt x="176847" y="25260"/>
                  </a:moveTo>
                  <a:lnTo>
                    <a:pt x="164211" y="25260"/>
                  </a:lnTo>
                  <a:lnTo>
                    <a:pt x="164211" y="12636"/>
                  </a:lnTo>
                  <a:lnTo>
                    <a:pt x="151587" y="12636"/>
                  </a:lnTo>
                  <a:lnTo>
                    <a:pt x="151587" y="0"/>
                  </a:lnTo>
                  <a:lnTo>
                    <a:pt x="138950" y="0"/>
                  </a:lnTo>
                  <a:lnTo>
                    <a:pt x="138950" y="12636"/>
                  </a:lnTo>
                  <a:lnTo>
                    <a:pt x="138950" y="25260"/>
                  </a:lnTo>
                  <a:lnTo>
                    <a:pt x="138950" y="37896"/>
                  </a:lnTo>
                  <a:lnTo>
                    <a:pt x="151574" y="37896"/>
                  </a:lnTo>
                  <a:lnTo>
                    <a:pt x="164211" y="37896"/>
                  </a:lnTo>
                  <a:lnTo>
                    <a:pt x="176847" y="37896"/>
                  </a:lnTo>
                  <a:lnTo>
                    <a:pt x="176847" y="25260"/>
                  </a:lnTo>
                  <a:close/>
                </a:path>
                <a:path w="593725" h="38100">
                  <a:moveTo>
                    <a:pt x="328422" y="12636"/>
                  </a:moveTo>
                  <a:lnTo>
                    <a:pt x="315798" y="12636"/>
                  </a:lnTo>
                  <a:lnTo>
                    <a:pt x="315798" y="0"/>
                  </a:lnTo>
                  <a:lnTo>
                    <a:pt x="303161" y="0"/>
                  </a:lnTo>
                  <a:lnTo>
                    <a:pt x="290525" y="0"/>
                  </a:lnTo>
                  <a:lnTo>
                    <a:pt x="290525" y="12636"/>
                  </a:lnTo>
                  <a:lnTo>
                    <a:pt x="277901" y="12636"/>
                  </a:lnTo>
                  <a:lnTo>
                    <a:pt x="265264" y="12636"/>
                  </a:lnTo>
                  <a:lnTo>
                    <a:pt x="265264" y="25260"/>
                  </a:lnTo>
                  <a:lnTo>
                    <a:pt x="252641" y="25260"/>
                  </a:lnTo>
                  <a:lnTo>
                    <a:pt x="252641" y="12636"/>
                  </a:lnTo>
                  <a:lnTo>
                    <a:pt x="240004" y="12636"/>
                  </a:lnTo>
                  <a:lnTo>
                    <a:pt x="240004" y="0"/>
                  </a:lnTo>
                  <a:lnTo>
                    <a:pt x="164211" y="0"/>
                  </a:lnTo>
                  <a:lnTo>
                    <a:pt x="164211" y="12636"/>
                  </a:lnTo>
                  <a:lnTo>
                    <a:pt x="176847" y="12636"/>
                  </a:lnTo>
                  <a:lnTo>
                    <a:pt x="189471" y="12636"/>
                  </a:lnTo>
                  <a:lnTo>
                    <a:pt x="189471" y="25273"/>
                  </a:lnTo>
                  <a:lnTo>
                    <a:pt x="202107" y="25273"/>
                  </a:lnTo>
                  <a:lnTo>
                    <a:pt x="214731" y="25273"/>
                  </a:lnTo>
                  <a:lnTo>
                    <a:pt x="214731" y="37896"/>
                  </a:lnTo>
                  <a:lnTo>
                    <a:pt x="277901" y="37896"/>
                  </a:lnTo>
                  <a:lnTo>
                    <a:pt x="277901" y="25273"/>
                  </a:lnTo>
                  <a:lnTo>
                    <a:pt x="328422" y="25273"/>
                  </a:lnTo>
                  <a:lnTo>
                    <a:pt x="328422" y="12636"/>
                  </a:lnTo>
                  <a:close/>
                </a:path>
                <a:path w="593725" h="38100">
                  <a:moveTo>
                    <a:pt x="404202" y="0"/>
                  </a:moveTo>
                  <a:lnTo>
                    <a:pt x="391579" y="0"/>
                  </a:lnTo>
                  <a:lnTo>
                    <a:pt x="378955" y="0"/>
                  </a:lnTo>
                  <a:lnTo>
                    <a:pt x="366318" y="0"/>
                  </a:lnTo>
                  <a:lnTo>
                    <a:pt x="366318" y="12636"/>
                  </a:lnTo>
                  <a:lnTo>
                    <a:pt x="353695" y="12636"/>
                  </a:lnTo>
                  <a:lnTo>
                    <a:pt x="341058" y="12636"/>
                  </a:lnTo>
                  <a:lnTo>
                    <a:pt x="341058" y="25273"/>
                  </a:lnTo>
                  <a:lnTo>
                    <a:pt x="391579" y="25273"/>
                  </a:lnTo>
                  <a:lnTo>
                    <a:pt x="391579" y="12636"/>
                  </a:lnTo>
                  <a:lnTo>
                    <a:pt x="404202" y="12636"/>
                  </a:lnTo>
                  <a:lnTo>
                    <a:pt x="404202" y="0"/>
                  </a:lnTo>
                  <a:close/>
                </a:path>
                <a:path w="593725" h="38100">
                  <a:moveTo>
                    <a:pt x="429475" y="12636"/>
                  </a:moveTo>
                  <a:lnTo>
                    <a:pt x="416839" y="12636"/>
                  </a:lnTo>
                  <a:lnTo>
                    <a:pt x="416839" y="25273"/>
                  </a:lnTo>
                  <a:lnTo>
                    <a:pt x="429475" y="25273"/>
                  </a:lnTo>
                  <a:lnTo>
                    <a:pt x="429475" y="12636"/>
                  </a:lnTo>
                  <a:close/>
                </a:path>
                <a:path w="593725" h="38100">
                  <a:moveTo>
                    <a:pt x="467372" y="0"/>
                  </a:moveTo>
                  <a:lnTo>
                    <a:pt x="454736" y="0"/>
                  </a:lnTo>
                  <a:lnTo>
                    <a:pt x="442112" y="0"/>
                  </a:lnTo>
                  <a:lnTo>
                    <a:pt x="442112" y="12636"/>
                  </a:lnTo>
                  <a:lnTo>
                    <a:pt x="454736" y="12636"/>
                  </a:lnTo>
                  <a:lnTo>
                    <a:pt x="454736" y="25273"/>
                  </a:lnTo>
                  <a:lnTo>
                    <a:pt x="467372" y="25273"/>
                  </a:lnTo>
                  <a:lnTo>
                    <a:pt x="467372" y="12636"/>
                  </a:lnTo>
                  <a:lnTo>
                    <a:pt x="467372" y="0"/>
                  </a:lnTo>
                  <a:close/>
                </a:path>
                <a:path w="593725" h="38100">
                  <a:moveTo>
                    <a:pt x="505256" y="12636"/>
                  </a:moveTo>
                  <a:lnTo>
                    <a:pt x="492633" y="12636"/>
                  </a:lnTo>
                  <a:lnTo>
                    <a:pt x="479996" y="12636"/>
                  </a:lnTo>
                  <a:lnTo>
                    <a:pt x="479996" y="25273"/>
                  </a:lnTo>
                  <a:lnTo>
                    <a:pt x="492633" y="25273"/>
                  </a:lnTo>
                  <a:lnTo>
                    <a:pt x="505256" y="25273"/>
                  </a:lnTo>
                  <a:lnTo>
                    <a:pt x="505256" y="12636"/>
                  </a:lnTo>
                  <a:close/>
                </a:path>
                <a:path w="593725" h="38100">
                  <a:moveTo>
                    <a:pt x="568413" y="12636"/>
                  </a:moveTo>
                  <a:lnTo>
                    <a:pt x="555790" y="12636"/>
                  </a:lnTo>
                  <a:lnTo>
                    <a:pt x="555790" y="0"/>
                  </a:lnTo>
                  <a:lnTo>
                    <a:pt x="543166" y="0"/>
                  </a:lnTo>
                  <a:lnTo>
                    <a:pt x="505269" y="0"/>
                  </a:lnTo>
                  <a:lnTo>
                    <a:pt x="505269" y="12636"/>
                  </a:lnTo>
                  <a:lnTo>
                    <a:pt x="505269" y="25273"/>
                  </a:lnTo>
                  <a:lnTo>
                    <a:pt x="517893" y="25273"/>
                  </a:lnTo>
                  <a:lnTo>
                    <a:pt x="517906" y="25273"/>
                  </a:lnTo>
                  <a:lnTo>
                    <a:pt x="568413" y="25273"/>
                  </a:lnTo>
                  <a:lnTo>
                    <a:pt x="568413" y="12636"/>
                  </a:lnTo>
                  <a:close/>
                </a:path>
                <a:path w="593725" h="38100">
                  <a:moveTo>
                    <a:pt x="593686" y="12636"/>
                  </a:moveTo>
                  <a:lnTo>
                    <a:pt x="581063" y="12636"/>
                  </a:lnTo>
                  <a:lnTo>
                    <a:pt x="581063" y="0"/>
                  </a:lnTo>
                  <a:lnTo>
                    <a:pt x="568426" y="0"/>
                  </a:lnTo>
                  <a:lnTo>
                    <a:pt x="568426" y="12636"/>
                  </a:lnTo>
                  <a:lnTo>
                    <a:pt x="581050" y="12636"/>
                  </a:lnTo>
                  <a:lnTo>
                    <a:pt x="581050" y="25273"/>
                  </a:lnTo>
                  <a:lnTo>
                    <a:pt x="593686" y="25273"/>
                  </a:lnTo>
                  <a:lnTo>
                    <a:pt x="593686" y="1263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98145" y="3986936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23" y="37896"/>
                  </a:moveTo>
                  <a:lnTo>
                    <a:pt x="0" y="37896"/>
                  </a:lnTo>
                  <a:lnTo>
                    <a:pt x="0" y="50533"/>
                  </a:lnTo>
                  <a:lnTo>
                    <a:pt x="12623" y="50533"/>
                  </a:lnTo>
                  <a:lnTo>
                    <a:pt x="12623" y="37896"/>
                  </a:lnTo>
                  <a:close/>
                </a:path>
                <a:path w="619125" h="50800">
                  <a:moveTo>
                    <a:pt x="12623" y="12636"/>
                  </a:moveTo>
                  <a:lnTo>
                    <a:pt x="0" y="12636"/>
                  </a:lnTo>
                  <a:lnTo>
                    <a:pt x="0" y="25273"/>
                  </a:lnTo>
                  <a:lnTo>
                    <a:pt x="12623" y="25273"/>
                  </a:lnTo>
                  <a:lnTo>
                    <a:pt x="12623" y="12636"/>
                  </a:lnTo>
                  <a:close/>
                </a:path>
                <a:path w="619125" h="50800">
                  <a:moveTo>
                    <a:pt x="25273" y="12636"/>
                  </a:moveTo>
                  <a:lnTo>
                    <a:pt x="12636" y="12636"/>
                  </a:lnTo>
                  <a:lnTo>
                    <a:pt x="12636" y="25273"/>
                  </a:lnTo>
                  <a:lnTo>
                    <a:pt x="12636" y="37922"/>
                  </a:lnTo>
                  <a:lnTo>
                    <a:pt x="25273" y="37922"/>
                  </a:lnTo>
                  <a:lnTo>
                    <a:pt x="25273" y="25273"/>
                  </a:lnTo>
                  <a:lnTo>
                    <a:pt x="25273" y="12636"/>
                  </a:lnTo>
                  <a:close/>
                </a:path>
                <a:path w="619125" h="50800">
                  <a:moveTo>
                    <a:pt x="50520" y="25273"/>
                  </a:moveTo>
                  <a:lnTo>
                    <a:pt x="37896" y="25273"/>
                  </a:lnTo>
                  <a:lnTo>
                    <a:pt x="37896" y="37922"/>
                  </a:lnTo>
                  <a:lnTo>
                    <a:pt x="50520" y="37922"/>
                  </a:lnTo>
                  <a:lnTo>
                    <a:pt x="50520" y="25273"/>
                  </a:lnTo>
                  <a:close/>
                </a:path>
                <a:path w="619125" h="50800">
                  <a:moveTo>
                    <a:pt x="88417" y="37896"/>
                  </a:moveTo>
                  <a:lnTo>
                    <a:pt x="75806" y="37896"/>
                  </a:lnTo>
                  <a:lnTo>
                    <a:pt x="63169" y="37896"/>
                  </a:lnTo>
                  <a:lnTo>
                    <a:pt x="63169" y="25273"/>
                  </a:lnTo>
                  <a:lnTo>
                    <a:pt x="63169" y="12636"/>
                  </a:lnTo>
                  <a:lnTo>
                    <a:pt x="50533" y="12636"/>
                  </a:lnTo>
                  <a:lnTo>
                    <a:pt x="50533" y="25273"/>
                  </a:lnTo>
                  <a:lnTo>
                    <a:pt x="50533" y="37896"/>
                  </a:lnTo>
                  <a:lnTo>
                    <a:pt x="50533" y="50533"/>
                  </a:lnTo>
                  <a:lnTo>
                    <a:pt x="63169" y="50533"/>
                  </a:lnTo>
                  <a:lnTo>
                    <a:pt x="75793" y="50533"/>
                  </a:lnTo>
                  <a:lnTo>
                    <a:pt x="88417" y="50533"/>
                  </a:lnTo>
                  <a:lnTo>
                    <a:pt x="88417" y="37896"/>
                  </a:lnTo>
                  <a:close/>
                </a:path>
                <a:path w="619125" h="50800">
                  <a:moveTo>
                    <a:pt x="88417" y="12636"/>
                  </a:moveTo>
                  <a:lnTo>
                    <a:pt x="75793" y="12636"/>
                  </a:lnTo>
                  <a:lnTo>
                    <a:pt x="75793" y="25273"/>
                  </a:lnTo>
                  <a:lnTo>
                    <a:pt x="88417" y="25273"/>
                  </a:lnTo>
                  <a:lnTo>
                    <a:pt x="88417" y="12636"/>
                  </a:lnTo>
                  <a:close/>
                </a:path>
                <a:path w="619125" h="50800">
                  <a:moveTo>
                    <a:pt x="113690" y="12636"/>
                  </a:moveTo>
                  <a:lnTo>
                    <a:pt x="101053" y="12636"/>
                  </a:lnTo>
                  <a:lnTo>
                    <a:pt x="101053" y="25273"/>
                  </a:lnTo>
                  <a:lnTo>
                    <a:pt x="101053" y="37922"/>
                  </a:lnTo>
                  <a:lnTo>
                    <a:pt x="113690" y="37922"/>
                  </a:lnTo>
                  <a:lnTo>
                    <a:pt x="113690" y="25273"/>
                  </a:lnTo>
                  <a:lnTo>
                    <a:pt x="113690" y="12636"/>
                  </a:lnTo>
                  <a:close/>
                </a:path>
                <a:path w="619125" h="50800">
                  <a:moveTo>
                    <a:pt x="151587" y="25273"/>
                  </a:moveTo>
                  <a:lnTo>
                    <a:pt x="138963" y="25273"/>
                  </a:lnTo>
                  <a:lnTo>
                    <a:pt x="138963" y="12636"/>
                  </a:lnTo>
                  <a:lnTo>
                    <a:pt x="126326" y="12636"/>
                  </a:lnTo>
                  <a:lnTo>
                    <a:pt x="126326" y="25273"/>
                  </a:lnTo>
                  <a:lnTo>
                    <a:pt x="126326" y="37922"/>
                  </a:lnTo>
                  <a:lnTo>
                    <a:pt x="138950" y="37922"/>
                  </a:lnTo>
                  <a:lnTo>
                    <a:pt x="151587" y="37922"/>
                  </a:lnTo>
                  <a:lnTo>
                    <a:pt x="151587" y="25273"/>
                  </a:lnTo>
                  <a:close/>
                </a:path>
                <a:path w="619125" h="50800">
                  <a:moveTo>
                    <a:pt x="176847" y="25273"/>
                  </a:moveTo>
                  <a:lnTo>
                    <a:pt x="164211" y="25273"/>
                  </a:lnTo>
                  <a:lnTo>
                    <a:pt x="164211" y="37922"/>
                  </a:lnTo>
                  <a:lnTo>
                    <a:pt x="176847" y="37922"/>
                  </a:lnTo>
                  <a:lnTo>
                    <a:pt x="176847" y="25273"/>
                  </a:lnTo>
                  <a:close/>
                </a:path>
                <a:path w="619125" h="50800">
                  <a:moveTo>
                    <a:pt x="227380" y="12636"/>
                  </a:moveTo>
                  <a:lnTo>
                    <a:pt x="214744" y="12636"/>
                  </a:lnTo>
                  <a:lnTo>
                    <a:pt x="214744" y="25273"/>
                  </a:lnTo>
                  <a:lnTo>
                    <a:pt x="202120" y="25273"/>
                  </a:lnTo>
                  <a:lnTo>
                    <a:pt x="202120" y="12636"/>
                  </a:lnTo>
                  <a:lnTo>
                    <a:pt x="189484" y="12636"/>
                  </a:lnTo>
                  <a:lnTo>
                    <a:pt x="176847" y="12636"/>
                  </a:lnTo>
                  <a:lnTo>
                    <a:pt x="176847" y="25273"/>
                  </a:lnTo>
                  <a:lnTo>
                    <a:pt x="189484" y="25273"/>
                  </a:lnTo>
                  <a:lnTo>
                    <a:pt x="189484" y="37922"/>
                  </a:lnTo>
                  <a:lnTo>
                    <a:pt x="202107" y="37922"/>
                  </a:lnTo>
                  <a:lnTo>
                    <a:pt x="214744" y="37922"/>
                  </a:lnTo>
                  <a:lnTo>
                    <a:pt x="227380" y="37922"/>
                  </a:lnTo>
                  <a:lnTo>
                    <a:pt x="227380" y="25273"/>
                  </a:lnTo>
                  <a:lnTo>
                    <a:pt x="227380" y="12636"/>
                  </a:lnTo>
                  <a:close/>
                </a:path>
                <a:path w="619125" h="50800">
                  <a:moveTo>
                    <a:pt x="290537" y="0"/>
                  </a:moveTo>
                  <a:lnTo>
                    <a:pt x="277901" y="0"/>
                  </a:lnTo>
                  <a:lnTo>
                    <a:pt x="277901" y="12636"/>
                  </a:lnTo>
                  <a:lnTo>
                    <a:pt x="265277" y="12636"/>
                  </a:lnTo>
                  <a:lnTo>
                    <a:pt x="252641" y="12636"/>
                  </a:lnTo>
                  <a:lnTo>
                    <a:pt x="252641" y="25273"/>
                  </a:lnTo>
                  <a:lnTo>
                    <a:pt x="240004" y="25273"/>
                  </a:lnTo>
                  <a:lnTo>
                    <a:pt x="240004" y="37922"/>
                  </a:lnTo>
                  <a:lnTo>
                    <a:pt x="252641" y="37922"/>
                  </a:lnTo>
                  <a:lnTo>
                    <a:pt x="265277" y="37922"/>
                  </a:lnTo>
                  <a:lnTo>
                    <a:pt x="265277" y="25273"/>
                  </a:lnTo>
                  <a:lnTo>
                    <a:pt x="277901" y="25273"/>
                  </a:lnTo>
                  <a:lnTo>
                    <a:pt x="277901" y="37922"/>
                  </a:lnTo>
                  <a:lnTo>
                    <a:pt x="290537" y="37922"/>
                  </a:lnTo>
                  <a:lnTo>
                    <a:pt x="290537" y="25273"/>
                  </a:lnTo>
                  <a:lnTo>
                    <a:pt x="290537" y="12636"/>
                  </a:lnTo>
                  <a:lnTo>
                    <a:pt x="290537" y="0"/>
                  </a:lnTo>
                  <a:close/>
                </a:path>
                <a:path w="619125" h="50800">
                  <a:moveTo>
                    <a:pt x="315798" y="12636"/>
                  </a:moveTo>
                  <a:lnTo>
                    <a:pt x="303161" y="12636"/>
                  </a:lnTo>
                  <a:lnTo>
                    <a:pt x="303161" y="25273"/>
                  </a:lnTo>
                  <a:lnTo>
                    <a:pt x="315798" y="25273"/>
                  </a:lnTo>
                  <a:lnTo>
                    <a:pt x="315798" y="12636"/>
                  </a:lnTo>
                  <a:close/>
                </a:path>
                <a:path w="619125" h="50800">
                  <a:moveTo>
                    <a:pt x="353682" y="0"/>
                  </a:moveTo>
                  <a:lnTo>
                    <a:pt x="341058" y="0"/>
                  </a:lnTo>
                  <a:lnTo>
                    <a:pt x="328422" y="0"/>
                  </a:lnTo>
                  <a:lnTo>
                    <a:pt x="328422" y="12636"/>
                  </a:lnTo>
                  <a:lnTo>
                    <a:pt x="328422" y="25273"/>
                  </a:lnTo>
                  <a:lnTo>
                    <a:pt x="328422" y="37922"/>
                  </a:lnTo>
                  <a:lnTo>
                    <a:pt x="341058" y="37922"/>
                  </a:lnTo>
                  <a:lnTo>
                    <a:pt x="353682" y="37922"/>
                  </a:lnTo>
                  <a:lnTo>
                    <a:pt x="353682" y="25273"/>
                  </a:lnTo>
                  <a:lnTo>
                    <a:pt x="341058" y="25273"/>
                  </a:lnTo>
                  <a:lnTo>
                    <a:pt x="341058" y="12636"/>
                  </a:lnTo>
                  <a:lnTo>
                    <a:pt x="353682" y="12636"/>
                  </a:lnTo>
                  <a:lnTo>
                    <a:pt x="353682" y="0"/>
                  </a:lnTo>
                  <a:close/>
                </a:path>
                <a:path w="619125" h="50800">
                  <a:moveTo>
                    <a:pt x="416839" y="25273"/>
                  </a:moveTo>
                  <a:lnTo>
                    <a:pt x="404215" y="25273"/>
                  </a:lnTo>
                  <a:lnTo>
                    <a:pt x="404215" y="12636"/>
                  </a:lnTo>
                  <a:lnTo>
                    <a:pt x="391591" y="12636"/>
                  </a:lnTo>
                  <a:lnTo>
                    <a:pt x="391591" y="0"/>
                  </a:lnTo>
                  <a:lnTo>
                    <a:pt x="378955" y="0"/>
                  </a:lnTo>
                  <a:lnTo>
                    <a:pt x="366331" y="0"/>
                  </a:lnTo>
                  <a:lnTo>
                    <a:pt x="353695" y="0"/>
                  </a:lnTo>
                  <a:lnTo>
                    <a:pt x="353695" y="12636"/>
                  </a:lnTo>
                  <a:lnTo>
                    <a:pt x="366318" y="12636"/>
                  </a:lnTo>
                  <a:lnTo>
                    <a:pt x="366318" y="25273"/>
                  </a:lnTo>
                  <a:lnTo>
                    <a:pt x="378955" y="25273"/>
                  </a:lnTo>
                  <a:lnTo>
                    <a:pt x="378955" y="12636"/>
                  </a:lnTo>
                  <a:lnTo>
                    <a:pt x="391579" y="12636"/>
                  </a:lnTo>
                  <a:lnTo>
                    <a:pt x="391579" y="25273"/>
                  </a:lnTo>
                  <a:lnTo>
                    <a:pt x="391579" y="37922"/>
                  </a:lnTo>
                  <a:lnTo>
                    <a:pt x="404215" y="37922"/>
                  </a:lnTo>
                  <a:lnTo>
                    <a:pt x="416839" y="37922"/>
                  </a:lnTo>
                  <a:lnTo>
                    <a:pt x="416839" y="25273"/>
                  </a:lnTo>
                  <a:close/>
                </a:path>
                <a:path w="619125" h="50800">
                  <a:moveTo>
                    <a:pt x="416839" y="0"/>
                  </a:moveTo>
                  <a:lnTo>
                    <a:pt x="404215" y="0"/>
                  </a:lnTo>
                  <a:lnTo>
                    <a:pt x="404215" y="12636"/>
                  </a:lnTo>
                  <a:lnTo>
                    <a:pt x="416839" y="12636"/>
                  </a:lnTo>
                  <a:lnTo>
                    <a:pt x="416839" y="0"/>
                  </a:lnTo>
                  <a:close/>
                </a:path>
                <a:path w="619125" h="50800">
                  <a:moveTo>
                    <a:pt x="429488" y="0"/>
                  </a:moveTo>
                  <a:lnTo>
                    <a:pt x="416852" y="0"/>
                  </a:lnTo>
                  <a:lnTo>
                    <a:pt x="416852" y="12636"/>
                  </a:lnTo>
                  <a:lnTo>
                    <a:pt x="416852" y="25273"/>
                  </a:lnTo>
                  <a:lnTo>
                    <a:pt x="429488" y="25273"/>
                  </a:lnTo>
                  <a:lnTo>
                    <a:pt x="429488" y="12636"/>
                  </a:lnTo>
                  <a:lnTo>
                    <a:pt x="429488" y="0"/>
                  </a:lnTo>
                  <a:close/>
                </a:path>
                <a:path w="619125" h="50800">
                  <a:moveTo>
                    <a:pt x="517893" y="0"/>
                  </a:moveTo>
                  <a:lnTo>
                    <a:pt x="505269" y="0"/>
                  </a:lnTo>
                  <a:lnTo>
                    <a:pt x="492633" y="0"/>
                  </a:lnTo>
                  <a:lnTo>
                    <a:pt x="492633" y="12636"/>
                  </a:lnTo>
                  <a:lnTo>
                    <a:pt x="492633" y="25273"/>
                  </a:lnTo>
                  <a:lnTo>
                    <a:pt x="480009" y="25273"/>
                  </a:lnTo>
                  <a:lnTo>
                    <a:pt x="480009" y="12636"/>
                  </a:lnTo>
                  <a:lnTo>
                    <a:pt x="480009" y="0"/>
                  </a:lnTo>
                  <a:lnTo>
                    <a:pt x="467372" y="0"/>
                  </a:lnTo>
                  <a:lnTo>
                    <a:pt x="454748" y="0"/>
                  </a:lnTo>
                  <a:lnTo>
                    <a:pt x="454748" y="12636"/>
                  </a:lnTo>
                  <a:lnTo>
                    <a:pt x="442112" y="12636"/>
                  </a:lnTo>
                  <a:lnTo>
                    <a:pt x="442112" y="25273"/>
                  </a:lnTo>
                  <a:lnTo>
                    <a:pt x="454748" y="25273"/>
                  </a:lnTo>
                  <a:lnTo>
                    <a:pt x="454748" y="37922"/>
                  </a:lnTo>
                  <a:lnTo>
                    <a:pt x="467372" y="37922"/>
                  </a:lnTo>
                  <a:lnTo>
                    <a:pt x="480009" y="37922"/>
                  </a:lnTo>
                  <a:lnTo>
                    <a:pt x="492645" y="37922"/>
                  </a:lnTo>
                  <a:lnTo>
                    <a:pt x="492645" y="25273"/>
                  </a:lnTo>
                  <a:lnTo>
                    <a:pt x="505269" y="25273"/>
                  </a:lnTo>
                  <a:lnTo>
                    <a:pt x="505269" y="37922"/>
                  </a:lnTo>
                  <a:lnTo>
                    <a:pt x="517893" y="37922"/>
                  </a:lnTo>
                  <a:lnTo>
                    <a:pt x="517893" y="25273"/>
                  </a:lnTo>
                  <a:lnTo>
                    <a:pt x="517893" y="12636"/>
                  </a:lnTo>
                  <a:lnTo>
                    <a:pt x="517893" y="0"/>
                  </a:lnTo>
                  <a:close/>
                </a:path>
                <a:path w="619125" h="50800">
                  <a:moveTo>
                    <a:pt x="543166" y="12636"/>
                  </a:moveTo>
                  <a:lnTo>
                    <a:pt x="530529" y="12636"/>
                  </a:lnTo>
                  <a:lnTo>
                    <a:pt x="530529" y="25273"/>
                  </a:lnTo>
                  <a:lnTo>
                    <a:pt x="543166" y="25273"/>
                  </a:lnTo>
                  <a:lnTo>
                    <a:pt x="543166" y="12636"/>
                  </a:lnTo>
                  <a:close/>
                </a:path>
                <a:path w="619125" h="50800">
                  <a:moveTo>
                    <a:pt x="581050" y="0"/>
                  </a:moveTo>
                  <a:lnTo>
                    <a:pt x="568426" y="0"/>
                  </a:lnTo>
                  <a:lnTo>
                    <a:pt x="555790" y="0"/>
                  </a:lnTo>
                  <a:lnTo>
                    <a:pt x="555790" y="12636"/>
                  </a:lnTo>
                  <a:lnTo>
                    <a:pt x="555790" y="25273"/>
                  </a:lnTo>
                  <a:lnTo>
                    <a:pt x="555790" y="37922"/>
                  </a:lnTo>
                  <a:lnTo>
                    <a:pt x="568426" y="37922"/>
                  </a:lnTo>
                  <a:lnTo>
                    <a:pt x="581050" y="37922"/>
                  </a:lnTo>
                  <a:lnTo>
                    <a:pt x="581050" y="25273"/>
                  </a:lnTo>
                  <a:lnTo>
                    <a:pt x="568426" y="25273"/>
                  </a:lnTo>
                  <a:lnTo>
                    <a:pt x="568426" y="12636"/>
                  </a:lnTo>
                  <a:lnTo>
                    <a:pt x="581050" y="12636"/>
                  </a:lnTo>
                  <a:lnTo>
                    <a:pt x="581050" y="0"/>
                  </a:lnTo>
                  <a:close/>
                </a:path>
                <a:path w="619125" h="50800">
                  <a:moveTo>
                    <a:pt x="618947" y="12636"/>
                  </a:moveTo>
                  <a:lnTo>
                    <a:pt x="606323" y="12636"/>
                  </a:lnTo>
                  <a:lnTo>
                    <a:pt x="606323" y="0"/>
                  </a:lnTo>
                  <a:lnTo>
                    <a:pt x="593699" y="0"/>
                  </a:lnTo>
                  <a:lnTo>
                    <a:pt x="581063" y="0"/>
                  </a:lnTo>
                  <a:lnTo>
                    <a:pt x="581063" y="12636"/>
                  </a:lnTo>
                  <a:lnTo>
                    <a:pt x="581063" y="25273"/>
                  </a:lnTo>
                  <a:lnTo>
                    <a:pt x="593686" y="25273"/>
                  </a:lnTo>
                  <a:lnTo>
                    <a:pt x="606323" y="25273"/>
                  </a:lnTo>
                  <a:lnTo>
                    <a:pt x="606323" y="37922"/>
                  </a:lnTo>
                  <a:lnTo>
                    <a:pt x="618947" y="37922"/>
                  </a:lnTo>
                  <a:lnTo>
                    <a:pt x="618947" y="25273"/>
                  </a:lnTo>
                  <a:lnTo>
                    <a:pt x="618947" y="1263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123418" y="4024832"/>
              <a:ext cx="593725" cy="38100"/>
            </a:xfrm>
            <a:custGeom>
              <a:avLst/>
              <a:gdLst/>
              <a:ahLst/>
              <a:cxnLst/>
              <a:rect l="l" t="t" r="r" b="b"/>
              <a:pathLst>
                <a:path w="593725" h="38100">
                  <a:moveTo>
                    <a:pt x="25247" y="25273"/>
                  </a:moveTo>
                  <a:lnTo>
                    <a:pt x="12636" y="25273"/>
                  </a:lnTo>
                  <a:lnTo>
                    <a:pt x="12636" y="12636"/>
                  </a:lnTo>
                  <a:lnTo>
                    <a:pt x="0" y="12636"/>
                  </a:lnTo>
                  <a:lnTo>
                    <a:pt x="0" y="25273"/>
                  </a:lnTo>
                  <a:lnTo>
                    <a:pt x="12623" y="25273"/>
                  </a:lnTo>
                  <a:lnTo>
                    <a:pt x="12623" y="37909"/>
                  </a:lnTo>
                  <a:lnTo>
                    <a:pt x="25247" y="37909"/>
                  </a:lnTo>
                  <a:lnTo>
                    <a:pt x="25247" y="25273"/>
                  </a:lnTo>
                  <a:close/>
                </a:path>
                <a:path w="593725" h="38100">
                  <a:moveTo>
                    <a:pt x="63144" y="0"/>
                  </a:moveTo>
                  <a:lnTo>
                    <a:pt x="50520" y="0"/>
                  </a:lnTo>
                  <a:lnTo>
                    <a:pt x="50520" y="12636"/>
                  </a:lnTo>
                  <a:lnTo>
                    <a:pt x="37896" y="12636"/>
                  </a:lnTo>
                  <a:lnTo>
                    <a:pt x="37896" y="25273"/>
                  </a:lnTo>
                  <a:lnTo>
                    <a:pt x="37896" y="37909"/>
                  </a:lnTo>
                  <a:lnTo>
                    <a:pt x="50520" y="37909"/>
                  </a:lnTo>
                  <a:lnTo>
                    <a:pt x="63144" y="37909"/>
                  </a:lnTo>
                  <a:lnTo>
                    <a:pt x="63144" y="25273"/>
                  </a:lnTo>
                  <a:lnTo>
                    <a:pt x="50533" y="25273"/>
                  </a:lnTo>
                  <a:lnTo>
                    <a:pt x="50533" y="12636"/>
                  </a:lnTo>
                  <a:lnTo>
                    <a:pt x="63144" y="12636"/>
                  </a:lnTo>
                  <a:lnTo>
                    <a:pt x="63144" y="0"/>
                  </a:lnTo>
                  <a:close/>
                </a:path>
                <a:path w="593725" h="38100">
                  <a:moveTo>
                    <a:pt x="88417" y="0"/>
                  </a:moveTo>
                  <a:lnTo>
                    <a:pt x="75793" y="0"/>
                  </a:lnTo>
                  <a:lnTo>
                    <a:pt x="63157" y="0"/>
                  </a:lnTo>
                  <a:lnTo>
                    <a:pt x="63157" y="12636"/>
                  </a:lnTo>
                  <a:lnTo>
                    <a:pt x="75780" y="12636"/>
                  </a:lnTo>
                  <a:lnTo>
                    <a:pt x="75780" y="25273"/>
                  </a:lnTo>
                  <a:lnTo>
                    <a:pt x="63157" y="25273"/>
                  </a:lnTo>
                  <a:lnTo>
                    <a:pt x="63157" y="37909"/>
                  </a:lnTo>
                  <a:lnTo>
                    <a:pt x="75793" y="37909"/>
                  </a:lnTo>
                  <a:lnTo>
                    <a:pt x="75793" y="25273"/>
                  </a:lnTo>
                  <a:lnTo>
                    <a:pt x="88417" y="25273"/>
                  </a:lnTo>
                  <a:lnTo>
                    <a:pt x="88417" y="12636"/>
                  </a:lnTo>
                  <a:lnTo>
                    <a:pt x="88417" y="0"/>
                  </a:lnTo>
                  <a:close/>
                </a:path>
                <a:path w="593725" h="38100">
                  <a:moveTo>
                    <a:pt x="113690" y="0"/>
                  </a:moveTo>
                  <a:lnTo>
                    <a:pt x="101053" y="0"/>
                  </a:lnTo>
                  <a:lnTo>
                    <a:pt x="101053" y="12636"/>
                  </a:lnTo>
                  <a:lnTo>
                    <a:pt x="113690" y="12636"/>
                  </a:lnTo>
                  <a:lnTo>
                    <a:pt x="113690" y="0"/>
                  </a:lnTo>
                  <a:close/>
                </a:path>
                <a:path w="593725" h="38100">
                  <a:moveTo>
                    <a:pt x="164211" y="25273"/>
                  </a:moveTo>
                  <a:lnTo>
                    <a:pt x="151574" y="25273"/>
                  </a:lnTo>
                  <a:lnTo>
                    <a:pt x="151574" y="37909"/>
                  </a:lnTo>
                  <a:lnTo>
                    <a:pt x="164211" y="37909"/>
                  </a:lnTo>
                  <a:lnTo>
                    <a:pt x="164211" y="25273"/>
                  </a:lnTo>
                  <a:close/>
                </a:path>
                <a:path w="593725" h="38100">
                  <a:moveTo>
                    <a:pt x="328409" y="0"/>
                  </a:moveTo>
                  <a:lnTo>
                    <a:pt x="315785" y="0"/>
                  </a:lnTo>
                  <a:lnTo>
                    <a:pt x="315785" y="12636"/>
                  </a:lnTo>
                  <a:lnTo>
                    <a:pt x="315785" y="25273"/>
                  </a:lnTo>
                  <a:lnTo>
                    <a:pt x="303161" y="25273"/>
                  </a:lnTo>
                  <a:lnTo>
                    <a:pt x="303161" y="12636"/>
                  </a:lnTo>
                  <a:lnTo>
                    <a:pt x="315785" y="12636"/>
                  </a:lnTo>
                  <a:lnTo>
                    <a:pt x="315785" y="0"/>
                  </a:lnTo>
                  <a:lnTo>
                    <a:pt x="227368" y="0"/>
                  </a:lnTo>
                  <a:lnTo>
                    <a:pt x="227368" y="12636"/>
                  </a:lnTo>
                  <a:lnTo>
                    <a:pt x="214731" y="12636"/>
                  </a:lnTo>
                  <a:lnTo>
                    <a:pt x="202107" y="12636"/>
                  </a:lnTo>
                  <a:lnTo>
                    <a:pt x="202107" y="0"/>
                  </a:lnTo>
                  <a:lnTo>
                    <a:pt x="189471" y="0"/>
                  </a:lnTo>
                  <a:lnTo>
                    <a:pt x="189471" y="12636"/>
                  </a:lnTo>
                  <a:lnTo>
                    <a:pt x="189471" y="25273"/>
                  </a:lnTo>
                  <a:lnTo>
                    <a:pt x="176847" y="25273"/>
                  </a:lnTo>
                  <a:lnTo>
                    <a:pt x="176847" y="12636"/>
                  </a:lnTo>
                  <a:lnTo>
                    <a:pt x="176847" y="0"/>
                  </a:lnTo>
                  <a:lnTo>
                    <a:pt x="126314" y="0"/>
                  </a:lnTo>
                  <a:lnTo>
                    <a:pt x="126314" y="12636"/>
                  </a:lnTo>
                  <a:lnTo>
                    <a:pt x="138938" y="12636"/>
                  </a:lnTo>
                  <a:lnTo>
                    <a:pt x="138938" y="25273"/>
                  </a:lnTo>
                  <a:lnTo>
                    <a:pt x="126314" y="25273"/>
                  </a:lnTo>
                  <a:lnTo>
                    <a:pt x="113690" y="25273"/>
                  </a:lnTo>
                  <a:lnTo>
                    <a:pt x="101053" y="25273"/>
                  </a:lnTo>
                  <a:lnTo>
                    <a:pt x="88417" y="25273"/>
                  </a:lnTo>
                  <a:lnTo>
                    <a:pt x="88417" y="37909"/>
                  </a:lnTo>
                  <a:lnTo>
                    <a:pt x="138950" y="37909"/>
                  </a:lnTo>
                  <a:lnTo>
                    <a:pt x="138950" y="25273"/>
                  </a:lnTo>
                  <a:lnTo>
                    <a:pt x="151574" y="25273"/>
                  </a:lnTo>
                  <a:lnTo>
                    <a:pt x="151574" y="12636"/>
                  </a:lnTo>
                  <a:lnTo>
                    <a:pt x="164211" y="12636"/>
                  </a:lnTo>
                  <a:lnTo>
                    <a:pt x="164211" y="25273"/>
                  </a:lnTo>
                  <a:lnTo>
                    <a:pt x="176834" y="25273"/>
                  </a:lnTo>
                  <a:lnTo>
                    <a:pt x="176834" y="37909"/>
                  </a:lnTo>
                  <a:lnTo>
                    <a:pt x="240004" y="37909"/>
                  </a:lnTo>
                  <a:lnTo>
                    <a:pt x="240004" y="25273"/>
                  </a:lnTo>
                  <a:lnTo>
                    <a:pt x="252628" y="25273"/>
                  </a:lnTo>
                  <a:lnTo>
                    <a:pt x="252628" y="37909"/>
                  </a:lnTo>
                  <a:lnTo>
                    <a:pt x="265264" y="37909"/>
                  </a:lnTo>
                  <a:lnTo>
                    <a:pt x="265264" y="25273"/>
                  </a:lnTo>
                  <a:lnTo>
                    <a:pt x="277888" y="25273"/>
                  </a:lnTo>
                  <a:lnTo>
                    <a:pt x="277888" y="37909"/>
                  </a:lnTo>
                  <a:lnTo>
                    <a:pt x="290525" y="37909"/>
                  </a:lnTo>
                  <a:lnTo>
                    <a:pt x="303149" y="37909"/>
                  </a:lnTo>
                  <a:lnTo>
                    <a:pt x="315785" y="37909"/>
                  </a:lnTo>
                  <a:lnTo>
                    <a:pt x="328409" y="37909"/>
                  </a:lnTo>
                  <a:lnTo>
                    <a:pt x="328409" y="25273"/>
                  </a:lnTo>
                  <a:lnTo>
                    <a:pt x="328409" y="12636"/>
                  </a:lnTo>
                  <a:lnTo>
                    <a:pt x="328409" y="0"/>
                  </a:lnTo>
                  <a:close/>
                </a:path>
                <a:path w="593725" h="38100">
                  <a:moveTo>
                    <a:pt x="366318" y="0"/>
                  </a:moveTo>
                  <a:lnTo>
                    <a:pt x="353682" y="0"/>
                  </a:lnTo>
                  <a:lnTo>
                    <a:pt x="341045" y="0"/>
                  </a:lnTo>
                  <a:lnTo>
                    <a:pt x="341045" y="12636"/>
                  </a:lnTo>
                  <a:lnTo>
                    <a:pt x="328422" y="12636"/>
                  </a:lnTo>
                  <a:lnTo>
                    <a:pt x="328422" y="25273"/>
                  </a:lnTo>
                  <a:lnTo>
                    <a:pt x="341045" y="25273"/>
                  </a:lnTo>
                  <a:lnTo>
                    <a:pt x="353682" y="25273"/>
                  </a:lnTo>
                  <a:lnTo>
                    <a:pt x="353682" y="12636"/>
                  </a:lnTo>
                  <a:lnTo>
                    <a:pt x="366318" y="12636"/>
                  </a:lnTo>
                  <a:lnTo>
                    <a:pt x="366318" y="0"/>
                  </a:lnTo>
                  <a:close/>
                </a:path>
                <a:path w="593725" h="38100">
                  <a:moveTo>
                    <a:pt x="391566" y="12636"/>
                  </a:moveTo>
                  <a:lnTo>
                    <a:pt x="378942" y="12636"/>
                  </a:lnTo>
                  <a:lnTo>
                    <a:pt x="378942" y="25273"/>
                  </a:lnTo>
                  <a:lnTo>
                    <a:pt x="391566" y="25273"/>
                  </a:lnTo>
                  <a:lnTo>
                    <a:pt x="391566" y="12636"/>
                  </a:lnTo>
                  <a:close/>
                </a:path>
                <a:path w="593725" h="38100">
                  <a:moveTo>
                    <a:pt x="442099" y="0"/>
                  </a:moveTo>
                  <a:lnTo>
                    <a:pt x="429475" y="0"/>
                  </a:lnTo>
                  <a:lnTo>
                    <a:pt x="416839" y="0"/>
                  </a:lnTo>
                  <a:lnTo>
                    <a:pt x="416839" y="12636"/>
                  </a:lnTo>
                  <a:lnTo>
                    <a:pt x="429475" y="12636"/>
                  </a:lnTo>
                  <a:lnTo>
                    <a:pt x="442099" y="12636"/>
                  </a:lnTo>
                  <a:lnTo>
                    <a:pt x="442099" y="0"/>
                  </a:lnTo>
                  <a:close/>
                </a:path>
                <a:path w="593725" h="38100">
                  <a:moveTo>
                    <a:pt x="467372" y="0"/>
                  </a:moveTo>
                  <a:lnTo>
                    <a:pt x="454736" y="0"/>
                  </a:lnTo>
                  <a:lnTo>
                    <a:pt x="454736" y="12636"/>
                  </a:lnTo>
                  <a:lnTo>
                    <a:pt x="442099" y="12636"/>
                  </a:lnTo>
                  <a:lnTo>
                    <a:pt x="442099" y="25273"/>
                  </a:lnTo>
                  <a:lnTo>
                    <a:pt x="454736" y="25273"/>
                  </a:lnTo>
                  <a:lnTo>
                    <a:pt x="467372" y="25273"/>
                  </a:lnTo>
                  <a:lnTo>
                    <a:pt x="467372" y="12636"/>
                  </a:lnTo>
                  <a:lnTo>
                    <a:pt x="467372" y="0"/>
                  </a:lnTo>
                  <a:close/>
                </a:path>
                <a:path w="593725" h="38100">
                  <a:moveTo>
                    <a:pt x="492620" y="0"/>
                  </a:moveTo>
                  <a:lnTo>
                    <a:pt x="479996" y="0"/>
                  </a:lnTo>
                  <a:lnTo>
                    <a:pt x="479996" y="12636"/>
                  </a:lnTo>
                  <a:lnTo>
                    <a:pt x="479996" y="25273"/>
                  </a:lnTo>
                  <a:lnTo>
                    <a:pt x="492620" y="25273"/>
                  </a:lnTo>
                  <a:lnTo>
                    <a:pt x="492620" y="12636"/>
                  </a:lnTo>
                  <a:lnTo>
                    <a:pt x="492620" y="0"/>
                  </a:lnTo>
                  <a:close/>
                </a:path>
                <a:path w="593725" h="38100">
                  <a:moveTo>
                    <a:pt x="555777" y="0"/>
                  </a:moveTo>
                  <a:lnTo>
                    <a:pt x="555777" y="0"/>
                  </a:lnTo>
                  <a:lnTo>
                    <a:pt x="492633" y="0"/>
                  </a:lnTo>
                  <a:lnTo>
                    <a:pt x="492633" y="12636"/>
                  </a:lnTo>
                  <a:lnTo>
                    <a:pt x="555777" y="12636"/>
                  </a:lnTo>
                  <a:lnTo>
                    <a:pt x="555777" y="0"/>
                  </a:lnTo>
                  <a:close/>
                </a:path>
                <a:path w="593725" h="38100">
                  <a:moveTo>
                    <a:pt x="593674" y="12636"/>
                  </a:moveTo>
                  <a:lnTo>
                    <a:pt x="581050" y="12636"/>
                  </a:lnTo>
                  <a:lnTo>
                    <a:pt x="568426" y="12636"/>
                  </a:lnTo>
                  <a:lnTo>
                    <a:pt x="568426" y="0"/>
                  </a:lnTo>
                  <a:lnTo>
                    <a:pt x="555790" y="0"/>
                  </a:lnTo>
                  <a:lnTo>
                    <a:pt x="555790" y="12636"/>
                  </a:lnTo>
                  <a:lnTo>
                    <a:pt x="568413" y="12636"/>
                  </a:lnTo>
                  <a:lnTo>
                    <a:pt x="568413" y="25273"/>
                  </a:lnTo>
                  <a:lnTo>
                    <a:pt x="581050" y="25273"/>
                  </a:lnTo>
                  <a:lnTo>
                    <a:pt x="593674" y="25273"/>
                  </a:lnTo>
                  <a:lnTo>
                    <a:pt x="593674" y="1263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98145" y="4050105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23" y="12623"/>
                  </a:moveTo>
                  <a:lnTo>
                    <a:pt x="0" y="12623"/>
                  </a:lnTo>
                  <a:lnTo>
                    <a:pt x="0" y="25260"/>
                  </a:lnTo>
                  <a:lnTo>
                    <a:pt x="0" y="37884"/>
                  </a:lnTo>
                  <a:lnTo>
                    <a:pt x="0" y="50520"/>
                  </a:lnTo>
                  <a:lnTo>
                    <a:pt x="12623" y="50520"/>
                  </a:lnTo>
                  <a:lnTo>
                    <a:pt x="12623" y="37896"/>
                  </a:lnTo>
                  <a:lnTo>
                    <a:pt x="12623" y="25260"/>
                  </a:lnTo>
                  <a:lnTo>
                    <a:pt x="12623" y="12623"/>
                  </a:lnTo>
                  <a:close/>
                </a:path>
                <a:path w="619125" h="50800">
                  <a:moveTo>
                    <a:pt x="37909" y="12623"/>
                  </a:moveTo>
                  <a:lnTo>
                    <a:pt x="25273" y="12623"/>
                  </a:lnTo>
                  <a:lnTo>
                    <a:pt x="25273" y="25260"/>
                  </a:lnTo>
                  <a:lnTo>
                    <a:pt x="25273" y="37896"/>
                  </a:lnTo>
                  <a:lnTo>
                    <a:pt x="37909" y="37896"/>
                  </a:lnTo>
                  <a:lnTo>
                    <a:pt x="37909" y="25260"/>
                  </a:lnTo>
                  <a:lnTo>
                    <a:pt x="37909" y="12623"/>
                  </a:lnTo>
                  <a:close/>
                </a:path>
                <a:path w="619125" h="50800">
                  <a:moveTo>
                    <a:pt x="88417" y="25260"/>
                  </a:moveTo>
                  <a:lnTo>
                    <a:pt x="75806" y="25260"/>
                  </a:lnTo>
                  <a:lnTo>
                    <a:pt x="75806" y="12623"/>
                  </a:lnTo>
                  <a:lnTo>
                    <a:pt x="63169" y="12623"/>
                  </a:lnTo>
                  <a:lnTo>
                    <a:pt x="63169" y="25260"/>
                  </a:lnTo>
                  <a:lnTo>
                    <a:pt x="75793" y="25260"/>
                  </a:lnTo>
                  <a:lnTo>
                    <a:pt x="75793" y="37884"/>
                  </a:lnTo>
                  <a:lnTo>
                    <a:pt x="63169" y="37884"/>
                  </a:lnTo>
                  <a:lnTo>
                    <a:pt x="63169" y="25260"/>
                  </a:lnTo>
                  <a:lnTo>
                    <a:pt x="50533" y="25260"/>
                  </a:lnTo>
                  <a:lnTo>
                    <a:pt x="50533" y="37896"/>
                  </a:lnTo>
                  <a:lnTo>
                    <a:pt x="63169" y="37896"/>
                  </a:lnTo>
                  <a:lnTo>
                    <a:pt x="63169" y="50520"/>
                  </a:lnTo>
                  <a:lnTo>
                    <a:pt x="75806" y="50520"/>
                  </a:lnTo>
                  <a:lnTo>
                    <a:pt x="75806" y="37896"/>
                  </a:lnTo>
                  <a:lnTo>
                    <a:pt x="88417" y="37896"/>
                  </a:lnTo>
                  <a:lnTo>
                    <a:pt x="88417" y="25260"/>
                  </a:lnTo>
                  <a:close/>
                </a:path>
                <a:path w="619125" h="50800">
                  <a:moveTo>
                    <a:pt x="151587" y="37884"/>
                  </a:moveTo>
                  <a:lnTo>
                    <a:pt x="138963" y="37884"/>
                  </a:lnTo>
                  <a:lnTo>
                    <a:pt x="126326" y="37884"/>
                  </a:lnTo>
                  <a:lnTo>
                    <a:pt x="126326" y="25260"/>
                  </a:lnTo>
                  <a:lnTo>
                    <a:pt x="113690" y="25260"/>
                  </a:lnTo>
                  <a:lnTo>
                    <a:pt x="101066" y="25260"/>
                  </a:lnTo>
                  <a:lnTo>
                    <a:pt x="88430" y="25260"/>
                  </a:lnTo>
                  <a:lnTo>
                    <a:pt x="88430" y="37896"/>
                  </a:lnTo>
                  <a:lnTo>
                    <a:pt x="101053" y="37896"/>
                  </a:lnTo>
                  <a:lnTo>
                    <a:pt x="101053" y="50520"/>
                  </a:lnTo>
                  <a:lnTo>
                    <a:pt x="113690" y="50520"/>
                  </a:lnTo>
                  <a:lnTo>
                    <a:pt x="126326" y="50520"/>
                  </a:lnTo>
                  <a:lnTo>
                    <a:pt x="138950" y="50520"/>
                  </a:lnTo>
                  <a:lnTo>
                    <a:pt x="151587" y="50520"/>
                  </a:lnTo>
                  <a:lnTo>
                    <a:pt x="151587" y="37884"/>
                  </a:lnTo>
                  <a:close/>
                </a:path>
                <a:path w="619125" h="50800">
                  <a:moveTo>
                    <a:pt x="202120" y="12623"/>
                  </a:moveTo>
                  <a:lnTo>
                    <a:pt x="189484" y="12623"/>
                  </a:lnTo>
                  <a:lnTo>
                    <a:pt x="176847" y="12623"/>
                  </a:lnTo>
                  <a:lnTo>
                    <a:pt x="164211" y="12623"/>
                  </a:lnTo>
                  <a:lnTo>
                    <a:pt x="164211" y="25260"/>
                  </a:lnTo>
                  <a:lnTo>
                    <a:pt x="164211" y="37884"/>
                  </a:lnTo>
                  <a:lnTo>
                    <a:pt x="164211" y="50520"/>
                  </a:lnTo>
                  <a:lnTo>
                    <a:pt x="176847" y="50520"/>
                  </a:lnTo>
                  <a:lnTo>
                    <a:pt x="176847" y="37896"/>
                  </a:lnTo>
                  <a:lnTo>
                    <a:pt x="176847" y="25260"/>
                  </a:lnTo>
                  <a:lnTo>
                    <a:pt x="189484" y="25260"/>
                  </a:lnTo>
                  <a:lnTo>
                    <a:pt x="189484" y="37884"/>
                  </a:lnTo>
                  <a:lnTo>
                    <a:pt x="189484" y="50520"/>
                  </a:lnTo>
                  <a:lnTo>
                    <a:pt x="202120" y="50520"/>
                  </a:lnTo>
                  <a:lnTo>
                    <a:pt x="202120" y="37896"/>
                  </a:lnTo>
                  <a:lnTo>
                    <a:pt x="202120" y="25260"/>
                  </a:lnTo>
                  <a:lnTo>
                    <a:pt x="202120" y="12623"/>
                  </a:lnTo>
                  <a:close/>
                </a:path>
                <a:path w="619125" h="50800">
                  <a:moveTo>
                    <a:pt x="252641" y="12623"/>
                  </a:moveTo>
                  <a:lnTo>
                    <a:pt x="240004" y="12623"/>
                  </a:lnTo>
                  <a:lnTo>
                    <a:pt x="240004" y="25260"/>
                  </a:lnTo>
                  <a:lnTo>
                    <a:pt x="227380" y="25260"/>
                  </a:lnTo>
                  <a:lnTo>
                    <a:pt x="227380" y="12623"/>
                  </a:lnTo>
                  <a:lnTo>
                    <a:pt x="214744" y="12623"/>
                  </a:lnTo>
                  <a:lnTo>
                    <a:pt x="214744" y="25260"/>
                  </a:lnTo>
                  <a:lnTo>
                    <a:pt x="227368" y="25260"/>
                  </a:lnTo>
                  <a:lnTo>
                    <a:pt x="227368" y="37896"/>
                  </a:lnTo>
                  <a:lnTo>
                    <a:pt x="240004" y="37896"/>
                  </a:lnTo>
                  <a:lnTo>
                    <a:pt x="252641" y="37896"/>
                  </a:lnTo>
                  <a:lnTo>
                    <a:pt x="252641" y="25260"/>
                  </a:lnTo>
                  <a:lnTo>
                    <a:pt x="252641" y="12623"/>
                  </a:lnTo>
                  <a:close/>
                </a:path>
                <a:path w="619125" h="50800">
                  <a:moveTo>
                    <a:pt x="328434" y="25260"/>
                  </a:moveTo>
                  <a:lnTo>
                    <a:pt x="315798" y="25260"/>
                  </a:lnTo>
                  <a:lnTo>
                    <a:pt x="303174" y="25260"/>
                  </a:lnTo>
                  <a:lnTo>
                    <a:pt x="303174" y="12623"/>
                  </a:lnTo>
                  <a:lnTo>
                    <a:pt x="290537" y="12623"/>
                  </a:lnTo>
                  <a:lnTo>
                    <a:pt x="277901" y="12623"/>
                  </a:lnTo>
                  <a:lnTo>
                    <a:pt x="277901" y="25260"/>
                  </a:lnTo>
                  <a:lnTo>
                    <a:pt x="290537" y="25260"/>
                  </a:lnTo>
                  <a:lnTo>
                    <a:pt x="290537" y="37896"/>
                  </a:lnTo>
                  <a:lnTo>
                    <a:pt x="303161" y="37896"/>
                  </a:lnTo>
                  <a:lnTo>
                    <a:pt x="315798" y="37896"/>
                  </a:lnTo>
                  <a:lnTo>
                    <a:pt x="328434" y="37896"/>
                  </a:lnTo>
                  <a:lnTo>
                    <a:pt x="328434" y="25260"/>
                  </a:lnTo>
                  <a:close/>
                </a:path>
                <a:path w="619125" h="50800">
                  <a:moveTo>
                    <a:pt x="353682" y="25260"/>
                  </a:moveTo>
                  <a:lnTo>
                    <a:pt x="341058" y="25260"/>
                  </a:lnTo>
                  <a:lnTo>
                    <a:pt x="341058" y="37896"/>
                  </a:lnTo>
                  <a:lnTo>
                    <a:pt x="353682" y="37896"/>
                  </a:lnTo>
                  <a:lnTo>
                    <a:pt x="353682" y="25260"/>
                  </a:lnTo>
                  <a:close/>
                </a:path>
                <a:path w="619125" h="50800">
                  <a:moveTo>
                    <a:pt x="353682" y="0"/>
                  </a:moveTo>
                  <a:lnTo>
                    <a:pt x="341058" y="0"/>
                  </a:lnTo>
                  <a:lnTo>
                    <a:pt x="341058" y="12636"/>
                  </a:lnTo>
                  <a:lnTo>
                    <a:pt x="353682" y="12636"/>
                  </a:lnTo>
                  <a:lnTo>
                    <a:pt x="353682" y="0"/>
                  </a:lnTo>
                  <a:close/>
                </a:path>
                <a:path w="619125" h="50800">
                  <a:moveTo>
                    <a:pt x="378955" y="12623"/>
                  </a:moveTo>
                  <a:lnTo>
                    <a:pt x="366318" y="12623"/>
                  </a:lnTo>
                  <a:lnTo>
                    <a:pt x="366318" y="25260"/>
                  </a:lnTo>
                  <a:lnTo>
                    <a:pt x="366318" y="37896"/>
                  </a:lnTo>
                  <a:lnTo>
                    <a:pt x="378955" y="37896"/>
                  </a:lnTo>
                  <a:lnTo>
                    <a:pt x="378955" y="25260"/>
                  </a:lnTo>
                  <a:lnTo>
                    <a:pt x="378955" y="12623"/>
                  </a:lnTo>
                  <a:close/>
                </a:path>
                <a:path w="619125" h="50800">
                  <a:moveTo>
                    <a:pt x="416839" y="0"/>
                  </a:moveTo>
                  <a:lnTo>
                    <a:pt x="404215" y="0"/>
                  </a:lnTo>
                  <a:lnTo>
                    <a:pt x="391579" y="0"/>
                  </a:lnTo>
                  <a:lnTo>
                    <a:pt x="391579" y="12623"/>
                  </a:lnTo>
                  <a:lnTo>
                    <a:pt x="391579" y="25260"/>
                  </a:lnTo>
                  <a:lnTo>
                    <a:pt x="391579" y="37896"/>
                  </a:lnTo>
                  <a:lnTo>
                    <a:pt x="404215" y="37896"/>
                  </a:lnTo>
                  <a:lnTo>
                    <a:pt x="416839" y="37896"/>
                  </a:lnTo>
                  <a:lnTo>
                    <a:pt x="416839" y="25260"/>
                  </a:lnTo>
                  <a:lnTo>
                    <a:pt x="416839" y="12636"/>
                  </a:lnTo>
                  <a:lnTo>
                    <a:pt x="416839" y="0"/>
                  </a:lnTo>
                  <a:close/>
                </a:path>
                <a:path w="619125" h="50800">
                  <a:moveTo>
                    <a:pt x="517893" y="0"/>
                  </a:moveTo>
                  <a:lnTo>
                    <a:pt x="505269" y="0"/>
                  </a:lnTo>
                  <a:lnTo>
                    <a:pt x="505269" y="12623"/>
                  </a:lnTo>
                  <a:lnTo>
                    <a:pt x="492645" y="12623"/>
                  </a:lnTo>
                  <a:lnTo>
                    <a:pt x="492645" y="0"/>
                  </a:lnTo>
                  <a:lnTo>
                    <a:pt x="492633" y="12636"/>
                  </a:lnTo>
                  <a:lnTo>
                    <a:pt x="492633" y="25260"/>
                  </a:lnTo>
                  <a:lnTo>
                    <a:pt x="480009" y="25260"/>
                  </a:lnTo>
                  <a:lnTo>
                    <a:pt x="480009" y="12636"/>
                  </a:lnTo>
                  <a:lnTo>
                    <a:pt x="492633" y="12636"/>
                  </a:lnTo>
                  <a:lnTo>
                    <a:pt x="492633" y="0"/>
                  </a:lnTo>
                  <a:lnTo>
                    <a:pt x="480009" y="0"/>
                  </a:lnTo>
                  <a:lnTo>
                    <a:pt x="467372" y="0"/>
                  </a:lnTo>
                  <a:lnTo>
                    <a:pt x="467372" y="12623"/>
                  </a:lnTo>
                  <a:lnTo>
                    <a:pt x="454748" y="12623"/>
                  </a:lnTo>
                  <a:lnTo>
                    <a:pt x="442112" y="12623"/>
                  </a:lnTo>
                  <a:lnTo>
                    <a:pt x="429488" y="12623"/>
                  </a:lnTo>
                  <a:lnTo>
                    <a:pt x="429488" y="0"/>
                  </a:lnTo>
                  <a:lnTo>
                    <a:pt x="416852" y="0"/>
                  </a:lnTo>
                  <a:lnTo>
                    <a:pt x="416852" y="12623"/>
                  </a:lnTo>
                  <a:lnTo>
                    <a:pt x="416852" y="25260"/>
                  </a:lnTo>
                  <a:lnTo>
                    <a:pt x="429475" y="25260"/>
                  </a:lnTo>
                  <a:lnTo>
                    <a:pt x="429475" y="37896"/>
                  </a:lnTo>
                  <a:lnTo>
                    <a:pt x="442112" y="37896"/>
                  </a:lnTo>
                  <a:lnTo>
                    <a:pt x="442112" y="25260"/>
                  </a:lnTo>
                  <a:lnTo>
                    <a:pt x="454748" y="25260"/>
                  </a:lnTo>
                  <a:lnTo>
                    <a:pt x="454748" y="37896"/>
                  </a:lnTo>
                  <a:lnTo>
                    <a:pt x="467372" y="37896"/>
                  </a:lnTo>
                  <a:lnTo>
                    <a:pt x="480009" y="37896"/>
                  </a:lnTo>
                  <a:lnTo>
                    <a:pt x="492645" y="37896"/>
                  </a:lnTo>
                  <a:lnTo>
                    <a:pt x="492645" y="25260"/>
                  </a:lnTo>
                  <a:lnTo>
                    <a:pt x="505269" y="25260"/>
                  </a:lnTo>
                  <a:lnTo>
                    <a:pt x="505269" y="12636"/>
                  </a:lnTo>
                  <a:lnTo>
                    <a:pt x="517893" y="12636"/>
                  </a:lnTo>
                  <a:lnTo>
                    <a:pt x="517893" y="0"/>
                  </a:lnTo>
                  <a:close/>
                </a:path>
                <a:path w="619125" h="50800">
                  <a:moveTo>
                    <a:pt x="555802" y="25260"/>
                  </a:moveTo>
                  <a:lnTo>
                    <a:pt x="543166" y="25260"/>
                  </a:lnTo>
                  <a:lnTo>
                    <a:pt x="543166" y="12623"/>
                  </a:lnTo>
                  <a:lnTo>
                    <a:pt x="530542" y="12623"/>
                  </a:lnTo>
                  <a:lnTo>
                    <a:pt x="530542" y="0"/>
                  </a:lnTo>
                  <a:lnTo>
                    <a:pt x="517906" y="0"/>
                  </a:lnTo>
                  <a:lnTo>
                    <a:pt x="517906" y="12636"/>
                  </a:lnTo>
                  <a:lnTo>
                    <a:pt x="530529" y="12636"/>
                  </a:lnTo>
                  <a:lnTo>
                    <a:pt x="530529" y="25260"/>
                  </a:lnTo>
                  <a:lnTo>
                    <a:pt x="517906" y="25260"/>
                  </a:lnTo>
                  <a:lnTo>
                    <a:pt x="517906" y="37896"/>
                  </a:lnTo>
                  <a:lnTo>
                    <a:pt x="530529" y="37896"/>
                  </a:lnTo>
                  <a:lnTo>
                    <a:pt x="543166" y="37896"/>
                  </a:lnTo>
                  <a:lnTo>
                    <a:pt x="555802" y="37896"/>
                  </a:lnTo>
                  <a:lnTo>
                    <a:pt x="555802" y="25260"/>
                  </a:lnTo>
                  <a:close/>
                </a:path>
                <a:path w="619125" h="50800">
                  <a:moveTo>
                    <a:pt x="581050" y="25260"/>
                  </a:moveTo>
                  <a:lnTo>
                    <a:pt x="568426" y="25260"/>
                  </a:lnTo>
                  <a:lnTo>
                    <a:pt x="568426" y="37896"/>
                  </a:lnTo>
                  <a:lnTo>
                    <a:pt x="581050" y="37896"/>
                  </a:lnTo>
                  <a:lnTo>
                    <a:pt x="581050" y="25260"/>
                  </a:lnTo>
                  <a:close/>
                </a:path>
                <a:path w="619125" h="50800">
                  <a:moveTo>
                    <a:pt x="581050" y="0"/>
                  </a:moveTo>
                  <a:lnTo>
                    <a:pt x="568426" y="0"/>
                  </a:lnTo>
                  <a:lnTo>
                    <a:pt x="555790" y="0"/>
                  </a:lnTo>
                  <a:lnTo>
                    <a:pt x="555790" y="12636"/>
                  </a:lnTo>
                  <a:lnTo>
                    <a:pt x="568426" y="12636"/>
                  </a:lnTo>
                  <a:lnTo>
                    <a:pt x="581050" y="12636"/>
                  </a:lnTo>
                  <a:lnTo>
                    <a:pt x="581050" y="0"/>
                  </a:lnTo>
                  <a:close/>
                </a:path>
                <a:path w="619125" h="50800">
                  <a:moveTo>
                    <a:pt x="618947" y="0"/>
                  </a:moveTo>
                  <a:lnTo>
                    <a:pt x="606323" y="0"/>
                  </a:lnTo>
                  <a:lnTo>
                    <a:pt x="606323" y="12623"/>
                  </a:lnTo>
                  <a:lnTo>
                    <a:pt x="606323" y="25260"/>
                  </a:lnTo>
                  <a:lnTo>
                    <a:pt x="593699" y="25260"/>
                  </a:lnTo>
                  <a:lnTo>
                    <a:pt x="593699" y="12636"/>
                  </a:lnTo>
                  <a:lnTo>
                    <a:pt x="593699" y="0"/>
                  </a:lnTo>
                  <a:lnTo>
                    <a:pt x="581063" y="0"/>
                  </a:lnTo>
                  <a:lnTo>
                    <a:pt x="581063" y="12623"/>
                  </a:lnTo>
                  <a:lnTo>
                    <a:pt x="581063" y="25260"/>
                  </a:lnTo>
                  <a:lnTo>
                    <a:pt x="581063" y="37896"/>
                  </a:lnTo>
                  <a:lnTo>
                    <a:pt x="593686" y="37896"/>
                  </a:lnTo>
                  <a:lnTo>
                    <a:pt x="606323" y="37896"/>
                  </a:lnTo>
                  <a:lnTo>
                    <a:pt x="618947" y="37896"/>
                  </a:lnTo>
                  <a:lnTo>
                    <a:pt x="618947" y="25260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98145" y="4087990"/>
              <a:ext cx="619125" cy="38100"/>
            </a:xfrm>
            <a:custGeom>
              <a:avLst/>
              <a:gdLst/>
              <a:ahLst/>
              <a:cxnLst/>
              <a:rect l="l" t="t" r="r" b="b"/>
              <a:pathLst>
                <a:path w="619125" h="38100">
                  <a:moveTo>
                    <a:pt x="12623" y="12636"/>
                  </a:moveTo>
                  <a:lnTo>
                    <a:pt x="0" y="12636"/>
                  </a:lnTo>
                  <a:lnTo>
                    <a:pt x="0" y="25273"/>
                  </a:lnTo>
                  <a:lnTo>
                    <a:pt x="0" y="37909"/>
                  </a:lnTo>
                  <a:lnTo>
                    <a:pt x="12623" y="37909"/>
                  </a:lnTo>
                  <a:lnTo>
                    <a:pt x="12623" y="25273"/>
                  </a:lnTo>
                  <a:lnTo>
                    <a:pt x="12623" y="12636"/>
                  </a:lnTo>
                  <a:close/>
                </a:path>
                <a:path w="619125" h="38100">
                  <a:moveTo>
                    <a:pt x="37909" y="25273"/>
                  </a:moveTo>
                  <a:lnTo>
                    <a:pt x="25273" y="25273"/>
                  </a:lnTo>
                  <a:lnTo>
                    <a:pt x="25273" y="12636"/>
                  </a:lnTo>
                  <a:lnTo>
                    <a:pt x="12636" y="12636"/>
                  </a:lnTo>
                  <a:lnTo>
                    <a:pt x="12636" y="25273"/>
                  </a:lnTo>
                  <a:lnTo>
                    <a:pt x="12636" y="37909"/>
                  </a:lnTo>
                  <a:lnTo>
                    <a:pt x="25273" y="37909"/>
                  </a:lnTo>
                  <a:lnTo>
                    <a:pt x="37909" y="37909"/>
                  </a:lnTo>
                  <a:lnTo>
                    <a:pt x="37909" y="25273"/>
                  </a:lnTo>
                  <a:close/>
                </a:path>
                <a:path w="619125" h="38100">
                  <a:moveTo>
                    <a:pt x="63169" y="12636"/>
                  </a:moveTo>
                  <a:lnTo>
                    <a:pt x="50533" y="12636"/>
                  </a:lnTo>
                  <a:lnTo>
                    <a:pt x="50533" y="25273"/>
                  </a:lnTo>
                  <a:lnTo>
                    <a:pt x="50533" y="37909"/>
                  </a:lnTo>
                  <a:lnTo>
                    <a:pt x="63169" y="37909"/>
                  </a:lnTo>
                  <a:lnTo>
                    <a:pt x="63169" y="25273"/>
                  </a:lnTo>
                  <a:lnTo>
                    <a:pt x="63169" y="12636"/>
                  </a:lnTo>
                  <a:close/>
                </a:path>
                <a:path w="619125" h="38100">
                  <a:moveTo>
                    <a:pt x="88417" y="12636"/>
                  </a:moveTo>
                  <a:lnTo>
                    <a:pt x="75793" y="12636"/>
                  </a:lnTo>
                  <a:lnTo>
                    <a:pt x="75793" y="25273"/>
                  </a:lnTo>
                  <a:lnTo>
                    <a:pt x="88417" y="25273"/>
                  </a:lnTo>
                  <a:lnTo>
                    <a:pt x="88417" y="12636"/>
                  </a:lnTo>
                  <a:close/>
                </a:path>
                <a:path w="619125" h="38100">
                  <a:moveTo>
                    <a:pt x="113690" y="12636"/>
                  </a:moveTo>
                  <a:lnTo>
                    <a:pt x="101066" y="12636"/>
                  </a:lnTo>
                  <a:lnTo>
                    <a:pt x="88430" y="12636"/>
                  </a:lnTo>
                  <a:lnTo>
                    <a:pt x="88430" y="25273"/>
                  </a:lnTo>
                  <a:lnTo>
                    <a:pt x="88430" y="37909"/>
                  </a:lnTo>
                  <a:lnTo>
                    <a:pt x="101066" y="37909"/>
                  </a:lnTo>
                  <a:lnTo>
                    <a:pt x="101066" y="25273"/>
                  </a:lnTo>
                  <a:lnTo>
                    <a:pt x="113690" y="25273"/>
                  </a:lnTo>
                  <a:lnTo>
                    <a:pt x="113690" y="12636"/>
                  </a:lnTo>
                  <a:close/>
                </a:path>
                <a:path w="619125" h="38100">
                  <a:moveTo>
                    <a:pt x="214744" y="0"/>
                  </a:moveTo>
                  <a:lnTo>
                    <a:pt x="202120" y="0"/>
                  </a:lnTo>
                  <a:lnTo>
                    <a:pt x="189484" y="0"/>
                  </a:lnTo>
                  <a:lnTo>
                    <a:pt x="189484" y="12636"/>
                  </a:lnTo>
                  <a:lnTo>
                    <a:pt x="126326" y="12636"/>
                  </a:lnTo>
                  <a:lnTo>
                    <a:pt x="126326" y="25273"/>
                  </a:lnTo>
                  <a:lnTo>
                    <a:pt x="126326" y="37909"/>
                  </a:lnTo>
                  <a:lnTo>
                    <a:pt x="138950" y="37909"/>
                  </a:lnTo>
                  <a:lnTo>
                    <a:pt x="151587" y="37909"/>
                  </a:lnTo>
                  <a:lnTo>
                    <a:pt x="151587" y="25273"/>
                  </a:lnTo>
                  <a:lnTo>
                    <a:pt x="164211" y="25273"/>
                  </a:lnTo>
                  <a:lnTo>
                    <a:pt x="164211" y="37909"/>
                  </a:lnTo>
                  <a:lnTo>
                    <a:pt x="176847" y="37909"/>
                  </a:lnTo>
                  <a:lnTo>
                    <a:pt x="176847" y="25273"/>
                  </a:lnTo>
                  <a:lnTo>
                    <a:pt x="189484" y="25273"/>
                  </a:lnTo>
                  <a:lnTo>
                    <a:pt x="202120" y="25273"/>
                  </a:lnTo>
                  <a:lnTo>
                    <a:pt x="202120" y="12636"/>
                  </a:lnTo>
                  <a:lnTo>
                    <a:pt x="214744" y="12636"/>
                  </a:lnTo>
                  <a:lnTo>
                    <a:pt x="214744" y="0"/>
                  </a:lnTo>
                  <a:close/>
                </a:path>
                <a:path w="619125" h="38100">
                  <a:moveTo>
                    <a:pt x="252641" y="25273"/>
                  </a:moveTo>
                  <a:lnTo>
                    <a:pt x="240004" y="25273"/>
                  </a:lnTo>
                  <a:lnTo>
                    <a:pt x="227380" y="25273"/>
                  </a:lnTo>
                  <a:lnTo>
                    <a:pt x="227380" y="12636"/>
                  </a:lnTo>
                  <a:lnTo>
                    <a:pt x="240004" y="12636"/>
                  </a:lnTo>
                  <a:lnTo>
                    <a:pt x="240004" y="0"/>
                  </a:lnTo>
                  <a:lnTo>
                    <a:pt x="227368" y="0"/>
                  </a:lnTo>
                  <a:lnTo>
                    <a:pt x="227368" y="12636"/>
                  </a:lnTo>
                  <a:lnTo>
                    <a:pt x="214744" y="12636"/>
                  </a:lnTo>
                  <a:lnTo>
                    <a:pt x="214744" y="25273"/>
                  </a:lnTo>
                  <a:lnTo>
                    <a:pt x="214744" y="37909"/>
                  </a:lnTo>
                  <a:lnTo>
                    <a:pt x="227368" y="37909"/>
                  </a:lnTo>
                  <a:lnTo>
                    <a:pt x="240004" y="37909"/>
                  </a:lnTo>
                  <a:lnTo>
                    <a:pt x="252641" y="37909"/>
                  </a:lnTo>
                  <a:lnTo>
                    <a:pt x="252641" y="25273"/>
                  </a:lnTo>
                  <a:close/>
                </a:path>
                <a:path w="619125" h="38100">
                  <a:moveTo>
                    <a:pt x="353682" y="12636"/>
                  </a:moveTo>
                  <a:lnTo>
                    <a:pt x="341058" y="12636"/>
                  </a:lnTo>
                  <a:lnTo>
                    <a:pt x="328422" y="12636"/>
                  </a:lnTo>
                  <a:lnTo>
                    <a:pt x="328422" y="25273"/>
                  </a:lnTo>
                  <a:lnTo>
                    <a:pt x="315798" y="25273"/>
                  </a:lnTo>
                  <a:lnTo>
                    <a:pt x="315798" y="12636"/>
                  </a:lnTo>
                  <a:lnTo>
                    <a:pt x="303161" y="12636"/>
                  </a:lnTo>
                  <a:lnTo>
                    <a:pt x="303161" y="25273"/>
                  </a:lnTo>
                  <a:lnTo>
                    <a:pt x="290537" y="25273"/>
                  </a:lnTo>
                  <a:lnTo>
                    <a:pt x="290537" y="12636"/>
                  </a:lnTo>
                  <a:lnTo>
                    <a:pt x="277901" y="12636"/>
                  </a:lnTo>
                  <a:lnTo>
                    <a:pt x="277901" y="25273"/>
                  </a:lnTo>
                  <a:lnTo>
                    <a:pt x="265277" y="25273"/>
                  </a:lnTo>
                  <a:lnTo>
                    <a:pt x="265277" y="12636"/>
                  </a:lnTo>
                  <a:lnTo>
                    <a:pt x="265277" y="0"/>
                  </a:lnTo>
                  <a:lnTo>
                    <a:pt x="252641" y="0"/>
                  </a:lnTo>
                  <a:lnTo>
                    <a:pt x="252641" y="12636"/>
                  </a:lnTo>
                  <a:lnTo>
                    <a:pt x="252641" y="25273"/>
                  </a:lnTo>
                  <a:lnTo>
                    <a:pt x="265264" y="25273"/>
                  </a:lnTo>
                  <a:lnTo>
                    <a:pt x="265264" y="37909"/>
                  </a:lnTo>
                  <a:lnTo>
                    <a:pt x="277901" y="37909"/>
                  </a:lnTo>
                  <a:lnTo>
                    <a:pt x="353682" y="37909"/>
                  </a:lnTo>
                  <a:lnTo>
                    <a:pt x="353682" y="25273"/>
                  </a:lnTo>
                  <a:lnTo>
                    <a:pt x="353682" y="12636"/>
                  </a:lnTo>
                  <a:close/>
                </a:path>
                <a:path w="619125" h="38100">
                  <a:moveTo>
                    <a:pt x="416839" y="25273"/>
                  </a:moveTo>
                  <a:lnTo>
                    <a:pt x="404215" y="25273"/>
                  </a:lnTo>
                  <a:lnTo>
                    <a:pt x="391591" y="25273"/>
                  </a:lnTo>
                  <a:lnTo>
                    <a:pt x="378955" y="25273"/>
                  </a:lnTo>
                  <a:lnTo>
                    <a:pt x="378955" y="12636"/>
                  </a:lnTo>
                  <a:lnTo>
                    <a:pt x="391591" y="12636"/>
                  </a:lnTo>
                  <a:lnTo>
                    <a:pt x="391591" y="0"/>
                  </a:lnTo>
                  <a:lnTo>
                    <a:pt x="378955" y="0"/>
                  </a:lnTo>
                  <a:lnTo>
                    <a:pt x="366331" y="0"/>
                  </a:lnTo>
                  <a:lnTo>
                    <a:pt x="353695" y="0"/>
                  </a:lnTo>
                  <a:lnTo>
                    <a:pt x="353695" y="12636"/>
                  </a:lnTo>
                  <a:lnTo>
                    <a:pt x="353695" y="25273"/>
                  </a:lnTo>
                  <a:lnTo>
                    <a:pt x="353695" y="37909"/>
                  </a:lnTo>
                  <a:lnTo>
                    <a:pt x="366318" y="37909"/>
                  </a:lnTo>
                  <a:lnTo>
                    <a:pt x="416839" y="37909"/>
                  </a:lnTo>
                  <a:lnTo>
                    <a:pt x="416839" y="25273"/>
                  </a:lnTo>
                  <a:close/>
                </a:path>
                <a:path w="619125" h="38100">
                  <a:moveTo>
                    <a:pt x="467372" y="25273"/>
                  </a:moveTo>
                  <a:lnTo>
                    <a:pt x="454748" y="25273"/>
                  </a:lnTo>
                  <a:lnTo>
                    <a:pt x="454748" y="37909"/>
                  </a:lnTo>
                  <a:lnTo>
                    <a:pt x="467372" y="37909"/>
                  </a:lnTo>
                  <a:lnTo>
                    <a:pt x="467372" y="25273"/>
                  </a:lnTo>
                  <a:close/>
                </a:path>
                <a:path w="619125" h="38100">
                  <a:moveTo>
                    <a:pt x="467372" y="0"/>
                  </a:moveTo>
                  <a:lnTo>
                    <a:pt x="454748" y="0"/>
                  </a:lnTo>
                  <a:lnTo>
                    <a:pt x="442112" y="0"/>
                  </a:lnTo>
                  <a:lnTo>
                    <a:pt x="429475" y="0"/>
                  </a:lnTo>
                  <a:lnTo>
                    <a:pt x="429475" y="12636"/>
                  </a:lnTo>
                  <a:lnTo>
                    <a:pt x="416852" y="12636"/>
                  </a:lnTo>
                  <a:lnTo>
                    <a:pt x="416852" y="25273"/>
                  </a:lnTo>
                  <a:lnTo>
                    <a:pt x="429488" y="25273"/>
                  </a:lnTo>
                  <a:lnTo>
                    <a:pt x="429488" y="12636"/>
                  </a:lnTo>
                  <a:lnTo>
                    <a:pt x="442112" y="12636"/>
                  </a:lnTo>
                  <a:lnTo>
                    <a:pt x="442112" y="25273"/>
                  </a:lnTo>
                  <a:lnTo>
                    <a:pt x="454748" y="25273"/>
                  </a:lnTo>
                  <a:lnTo>
                    <a:pt x="454748" y="12636"/>
                  </a:lnTo>
                  <a:lnTo>
                    <a:pt x="467372" y="12636"/>
                  </a:lnTo>
                  <a:lnTo>
                    <a:pt x="467372" y="0"/>
                  </a:lnTo>
                  <a:close/>
                </a:path>
                <a:path w="619125" h="38100">
                  <a:moveTo>
                    <a:pt x="517893" y="0"/>
                  </a:moveTo>
                  <a:lnTo>
                    <a:pt x="505269" y="0"/>
                  </a:lnTo>
                  <a:lnTo>
                    <a:pt x="505269" y="12636"/>
                  </a:lnTo>
                  <a:lnTo>
                    <a:pt x="505269" y="25273"/>
                  </a:lnTo>
                  <a:lnTo>
                    <a:pt x="492645" y="25273"/>
                  </a:lnTo>
                  <a:lnTo>
                    <a:pt x="492645" y="12636"/>
                  </a:lnTo>
                  <a:lnTo>
                    <a:pt x="505269" y="12636"/>
                  </a:lnTo>
                  <a:lnTo>
                    <a:pt x="505269" y="0"/>
                  </a:lnTo>
                  <a:lnTo>
                    <a:pt x="492645" y="0"/>
                  </a:lnTo>
                  <a:lnTo>
                    <a:pt x="480009" y="0"/>
                  </a:lnTo>
                  <a:lnTo>
                    <a:pt x="480009" y="12636"/>
                  </a:lnTo>
                  <a:lnTo>
                    <a:pt x="480009" y="25273"/>
                  </a:lnTo>
                  <a:lnTo>
                    <a:pt x="492633" y="25273"/>
                  </a:lnTo>
                  <a:lnTo>
                    <a:pt x="492633" y="37909"/>
                  </a:lnTo>
                  <a:lnTo>
                    <a:pt x="505269" y="37909"/>
                  </a:lnTo>
                  <a:lnTo>
                    <a:pt x="517893" y="37909"/>
                  </a:lnTo>
                  <a:lnTo>
                    <a:pt x="517893" y="25273"/>
                  </a:lnTo>
                  <a:lnTo>
                    <a:pt x="517893" y="12636"/>
                  </a:lnTo>
                  <a:lnTo>
                    <a:pt x="517893" y="0"/>
                  </a:lnTo>
                  <a:close/>
                </a:path>
                <a:path w="619125" h="38100">
                  <a:moveTo>
                    <a:pt x="555802" y="0"/>
                  </a:moveTo>
                  <a:lnTo>
                    <a:pt x="543166" y="0"/>
                  </a:lnTo>
                  <a:lnTo>
                    <a:pt x="530542" y="0"/>
                  </a:lnTo>
                  <a:lnTo>
                    <a:pt x="517906" y="0"/>
                  </a:lnTo>
                  <a:lnTo>
                    <a:pt x="517906" y="12636"/>
                  </a:lnTo>
                  <a:lnTo>
                    <a:pt x="517906" y="25273"/>
                  </a:lnTo>
                  <a:lnTo>
                    <a:pt x="530529" y="25273"/>
                  </a:lnTo>
                  <a:lnTo>
                    <a:pt x="543166" y="25273"/>
                  </a:lnTo>
                  <a:lnTo>
                    <a:pt x="543166" y="12636"/>
                  </a:lnTo>
                  <a:lnTo>
                    <a:pt x="555802" y="12636"/>
                  </a:lnTo>
                  <a:lnTo>
                    <a:pt x="555802" y="0"/>
                  </a:lnTo>
                  <a:close/>
                </a:path>
                <a:path w="619125" h="38100">
                  <a:moveTo>
                    <a:pt x="581050" y="0"/>
                  </a:moveTo>
                  <a:lnTo>
                    <a:pt x="568426" y="0"/>
                  </a:lnTo>
                  <a:lnTo>
                    <a:pt x="568426" y="12636"/>
                  </a:lnTo>
                  <a:lnTo>
                    <a:pt x="581050" y="12636"/>
                  </a:lnTo>
                  <a:lnTo>
                    <a:pt x="581050" y="0"/>
                  </a:lnTo>
                  <a:close/>
                </a:path>
                <a:path w="619125" h="38100">
                  <a:moveTo>
                    <a:pt x="618947" y="0"/>
                  </a:moveTo>
                  <a:lnTo>
                    <a:pt x="606323" y="0"/>
                  </a:lnTo>
                  <a:lnTo>
                    <a:pt x="593686" y="0"/>
                  </a:lnTo>
                  <a:lnTo>
                    <a:pt x="593686" y="12636"/>
                  </a:lnTo>
                  <a:lnTo>
                    <a:pt x="606323" y="12636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98145" y="4113263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23" y="12623"/>
                  </a:moveTo>
                  <a:lnTo>
                    <a:pt x="0" y="12623"/>
                  </a:lnTo>
                  <a:lnTo>
                    <a:pt x="0" y="25260"/>
                  </a:lnTo>
                  <a:lnTo>
                    <a:pt x="12623" y="25260"/>
                  </a:lnTo>
                  <a:lnTo>
                    <a:pt x="12623" y="12623"/>
                  </a:lnTo>
                  <a:close/>
                </a:path>
                <a:path w="619125" h="50800">
                  <a:moveTo>
                    <a:pt x="50520" y="12623"/>
                  </a:moveTo>
                  <a:lnTo>
                    <a:pt x="37909" y="12623"/>
                  </a:lnTo>
                  <a:lnTo>
                    <a:pt x="25273" y="12623"/>
                  </a:lnTo>
                  <a:lnTo>
                    <a:pt x="25273" y="25260"/>
                  </a:lnTo>
                  <a:lnTo>
                    <a:pt x="25273" y="37884"/>
                  </a:lnTo>
                  <a:lnTo>
                    <a:pt x="12636" y="37884"/>
                  </a:lnTo>
                  <a:lnTo>
                    <a:pt x="12636" y="50520"/>
                  </a:lnTo>
                  <a:lnTo>
                    <a:pt x="25273" y="50520"/>
                  </a:lnTo>
                  <a:lnTo>
                    <a:pt x="37909" y="50520"/>
                  </a:lnTo>
                  <a:lnTo>
                    <a:pt x="37909" y="37896"/>
                  </a:lnTo>
                  <a:lnTo>
                    <a:pt x="50520" y="37896"/>
                  </a:lnTo>
                  <a:lnTo>
                    <a:pt x="50520" y="25260"/>
                  </a:lnTo>
                  <a:lnTo>
                    <a:pt x="50520" y="12623"/>
                  </a:lnTo>
                  <a:close/>
                </a:path>
                <a:path w="619125" h="50800">
                  <a:moveTo>
                    <a:pt x="88417" y="12623"/>
                  </a:moveTo>
                  <a:lnTo>
                    <a:pt x="75793" y="12623"/>
                  </a:lnTo>
                  <a:lnTo>
                    <a:pt x="75793" y="25260"/>
                  </a:lnTo>
                  <a:lnTo>
                    <a:pt x="63169" y="25260"/>
                  </a:lnTo>
                  <a:lnTo>
                    <a:pt x="63169" y="12623"/>
                  </a:lnTo>
                  <a:lnTo>
                    <a:pt x="50533" y="12623"/>
                  </a:lnTo>
                  <a:lnTo>
                    <a:pt x="50533" y="25260"/>
                  </a:lnTo>
                  <a:lnTo>
                    <a:pt x="50533" y="37896"/>
                  </a:lnTo>
                  <a:lnTo>
                    <a:pt x="63169" y="37896"/>
                  </a:lnTo>
                  <a:lnTo>
                    <a:pt x="63169" y="50520"/>
                  </a:lnTo>
                  <a:lnTo>
                    <a:pt x="75793" y="50520"/>
                  </a:lnTo>
                  <a:lnTo>
                    <a:pt x="88417" y="50520"/>
                  </a:lnTo>
                  <a:lnTo>
                    <a:pt x="88417" y="37884"/>
                  </a:lnTo>
                  <a:lnTo>
                    <a:pt x="75806" y="37884"/>
                  </a:lnTo>
                  <a:lnTo>
                    <a:pt x="75806" y="25260"/>
                  </a:lnTo>
                  <a:lnTo>
                    <a:pt x="88417" y="25260"/>
                  </a:lnTo>
                  <a:lnTo>
                    <a:pt x="88417" y="12623"/>
                  </a:lnTo>
                  <a:close/>
                </a:path>
                <a:path w="619125" h="50800">
                  <a:moveTo>
                    <a:pt x="151587" y="12623"/>
                  </a:moveTo>
                  <a:lnTo>
                    <a:pt x="138950" y="12623"/>
                  </a:lnTo>
                  <a:lnTo>
                    <a:pt x="138950" y="25260"/>
                  </a:lnTo>
                  <a:lnTo>
                    <a:pt x="126326" y="25260"/>
                  </a:lnTo>
                  <a:lnTo>
                    <a:pt x="113690" y="25260"/>
                  </a:lnTo>
                  <a:lnTo>
                    <a:pt x="101053" y="25260"/>
                  </a:lnTo>
                  <a:lnTo>
                    <a:pt x="101053" y="37884"/>
                  </a:lnTo>
                  <a:lnTo>
                    <a:pt x="88430" y="37884"/>
                  </a:lnTo>
                  <a:lnTo>
                    <a:pt x="88430" y="50520"/>
                  </a:lnTo>
                  <a:lnTo>
                    <a:pt x="101053" y="50520"/>
                  </a:lnTo>
                  <a:lnTo>
                    <a:pt x="113690" y="50520"/>
                  </a:lnTo>
                  <a:lnTo>
                    <a:pt x="113690" y="37896"/>
                  </a:lnTo>
                  <a:lnTo>
                    <a:pt x="126326" y="37896"/>
                  </a:lnTo>
                  <a:lnTo>
                    <a:pt x="126326" y="50520"/>
                  </a:lnTo>
                  <a:lnTo>
                    <a:pt x="138963" y="50520"/>
                  </a:lnTo>
                  <a:lnTo>
                    <a:pt x="138963" y="37896"/>
                  </a:lnTo>
                  <a:lnTo>
                    <a:pt x="151587" y="37896"/>
                  </a:lnTo>
                  <a:lnTo>
                    <a:pt x="151587" y="25260"/>
                  </a:lnTo>
                  <a:lnTo>
                    <a:pt x="151587" y="12623"/>
                  </a:lnTo>
                  <a:close/>
                </a:path>
                <a:path w="619125" h="50800">
                  <a:moveTo>
                    <a:pt x="176847" y="12623"/>
                  </a:moveTo>
                  <a:lnTo>
                    <a:pt x="164211" y="12623"/>
                  </a:lnTo>
                  <a:lnTo>
                    <a:pt x="164211" y="25260"/>
                  </a:lnTo>
                  <a:lnTo>
                    <a:pt x="176847" y="25260"/>
                  </a:lnTo>
                  <a:lnTo>
                    <a:pt x="176847" y="12623"/>
                  </a:lnTo>
                  <a:close/>
                </a:path>
                <a:path w="619125" h="50800">
                  <a:moveTo>
                    <a:pt x="202120" y="25260"/>
                  </a:moveTo>
                  <a:lnTo>
                    <a:pt x="189484" y="25260"/>
                  </a:lnTo>
                  <a:lnTo>
                    <a:pt x="176847" y="25260"/>
                  </a:lnTo>
                  <a:lnTo>
                    <a:pt x="176847" y="37884"/>
                  </a:lnTo>
                  <a:lnTo>
                    <a:pt x="164211" y="37884"/>
                  </a:lnTo>
                  <a:lnTo>
                    <a:pt x="164211" y="50520"/>
                  </a:lnTo>
                  <a:lnTo>
                    <a:pt x="176847" y="50520"/>
                  </a:lnTo>
                  <a:lnTo>
                    <a:pt x="176847" y="37896"/>
                  </a:lnTo>
                  <a:lnTo>
                    <a:pt x="189484" y="37896"/>
                  </a:lnTo>
                  <a:lnTo>
                    <a:pt x="202120" y="37896"/>
                  </a:lnTo>
                  <a:lnTo>
                    <a:pt x="202120" y="25260"/>
                  </a:lnTo>
                  <a:close/>
                </a:path>
                <a:path w="619125" h="50800">
                  <a:moveTo>
                    <a:pt x="227380" y="12623"/>
                  </a:moveTo>
                  <a:lnTo>
                    <a:pt x="214744" y="12623"/>
                  </a:lnTo>
                  <a:lnTo>
                    <a:pt x="214744" y="25260"/>
                  </a:lnTo>
                  <a:lnTo>
                    <a:pt x="214744" y="37884"/>
                  </a:lnTo>
                  <a:lnTo>
                    <a:pt x="214744" y="50520"/>
                  </a:lnTo>
                  <a:lnTo>
                    <a:pt x="227380" y="50520"/>
                  </a:lnTo>
                  <a:lnTo>
                    <a:pt x="227380" y="37896"/>
                  </a:lnTo>
                  <a:lnTo>
                    <a:pt x="227380" y="25260"/>
                  </a:lnTo>
                  <a:lnTo>
                    <a:pt x="227380" y="12623"/>
                  </a:lnTo>
                  <a:close/>
                </a:path>
                <a:path w="619125" h="50800">
                  <a:moveTo>
                    <a:pt x="265277" y="37884"/>
                  </a:moveTo>
                  <a:lnTo>
                    <a:pt x="252641" y="37884"/>
                  </a:lnTo>
                  <a:lnTo>
                    <a:pt x="252641" y="50520"/>
                  </a:lnTo>
                  <a:lnTo>
                    <a:pt x="265277" y="50520"/>
                  </a:lnTo>
                  <a:lnTo>
                    <a:pt x="265277" y="37884"/>
                  </a:lnTo>
                  <a:close/>
                </a:path>
                <a:path w="619125" h="50800">
                  <a:moveTo>
                    <a:pt x="265277" y="12623"/>
                  </a:moveTo>
                  <a:lnTo>
                    <a:pt x="252641" y="12623"/>
                  </a:lnTo>
                  <a:lnTo>
                    <a:pt x="240004" y="12623"/>
                  </a:lnTo>
                  <a:lnTo>
                    <a:pt x="240004" y="25260"/>
                  </a:lnTo>
                  <a:lnTo>
                    <a:pt x="252641" y="25260"/>
                  </a:lnTo>
                  <a:lnTo>
                    <a:pt x="265277" y="25260"/>
                  </a:lnTo>
                  <a:lnTo>
                    <a:pt x="265277" y="12623"/>
                  </a:lnTo>
                  <a:close/>
                </a:path>
                <a:path w="619125" h="50800">
                  <a:moveTo>
                    <a:pt x="303174" y="37884"/>
                  </a:moveTo>
                  <a:lnTo>
                    <a:pt x="290537" y="37884"/>
                  </a:lnTo>
                  <a:lnTo>
                    <a:pt x="290537" y="50520"/>
                  </a:lnTo>
                  <a:lnTo>
                    <a:pt x="303174" y="50520"/>
                  </a:lnTo>
                  <a:lnTo>
                    <a:pt x="303174" y="37884"/>
                  </a:lnTo>
                  <a:close/>
                </a:path>
                <a:path w="619125" h="50800">
                  <a:moveTo>
                    <a:pt x="353682" y="12623"/>
                  </a:moveTo>
                  <a:lnTo>
                    <a:pt x="353682" y="12623"/>
                  </a:lnTo>
                  <a:lnTo>
                    <a:pt x="303161" y="12623"/>
                  </a:lnTo>
                  <a:lnTo>
                    <a:pt x="303161" y="25260"/>
                  </a:lnTo>
                  <a:lnTo>
                    <a:pt x="315798" y="25260"/>
                  </a:lnTo>
                  <a:lnTo>
                    <a:pt x="328422" y="25260"/>
                  </a:lnTo>
                  <a:lnTo>
                    <a:pt x="328422" y="37884"/>
                  </a:lnTo>
                  <a:lnTo>
                    <a:pt x="315798" y="37884"/>
                  </a:lnTo>
                  <a:lnTo>
                    <a:pt x="315798" y="50520"/>
                  </a:lnTo>
                  <a:lnTo>
                    <a:pt x="328422" y="50520"/>
                  </a:lnTo>
                  <a:lnTo>
                    <a:pt x="341058" y="50520"/>
                  </a:lnTo>
                  <a:lnTo>
                    <a:pt x="341058" y="37896"/>
                  </a:lnTo>
                  <a:lnTo>
                    <a:pt x="341058" y="25260"/>
                  </a:lnTo>
                  <a:lnTo>
                    <a:pt x="353682" y="25260"/>
                  </a:lnTo>
                  <a:lnTo>
                    <a:pt x="353682" y="12623"/>
                  </a:lnTo>
                  <a:close/>
                </a:path>
                <a:path w="619125" h="50800">
                  <a:moveTo>
                    <a:pt x="404215" y="37884"/>
                  </a:moveTo>
                  <a:lnTo>
                    <a:pt x="391591" y="37884"/>
                  </a:lnTo>
                  <a:lnTo>
                    <a:pt x="391591" y="25260"/>
                  </a:lnTo>
                  <a:lnTo>
                    <a:pt x="391591" y="12623"/>
                  </a:lnTo>
                  <a:lnTo>
                    <a:pt x="378955" y="12623"/>
                  </a:lnTo>
                  <a:lnTo>
                    <a:pt x="366331" y="12623"/>
                  </a:lnTo>
                  <a:lnTo>
                    <a:pt x="353695" y="12623"/>
                  </a:lnTo>
                  <a:lnTo>
                    <a:pt x="353695" y="25260"/>
                  </a:lnTo>
                  <a:lnTo>
                    <a:pt x="366318" y="25260"/>
                  </a:lnTo>
                  <a:lnTo>
                    <a:pt x="366318" y="37884"/>
                  </a:lnTo>
                  <a:lnTo>
                    <a:pt x="366318" y="50520"/>
                  </a:lnTo>
                  <a:lnTo>
                    <a:pt x="378955" y="50520"/>
                  </a:lnTo>
                  <a:lnTo>
                    <a:pt x="378955" y="37896"/>
                  </a:lnTo>
                  <a:lnTo>
                    <a:pt x="391579" y="37896"/>
                  </a:lnTo>
                  <a:lnTo>
                    <a:pt x="391579" y="50520"/>
                  </a:lnTo>
                  <a:lnTo>
                    <a:pt x="404215" y="50520"/>
                  </a:lnTo>
                  <a:lnTo>
                    <a:pt x="404215" y="37884"/>
                  </a:lnTo>
                  <a:close/>
                </a:path>
                <a:path w="619125" h="50800">
                  <a:moveTo>
                    <a:pt x="416839" y="12623"/>
                  </a:moveTo>
                  <a:lnTo>
                    <a:pt x="404215" y="12623"/>
                  </a:lnTo>
                  <a:lnTo>
                    <a:pt x="404215" y="25260"/>
                  </a:lnTo>
                  <a:lnTo>
                    <a:pt x="416839" y="25260"/>
                  </a:lnTo>
                  <a:lnTo>
                    <a:pt x="416839" y="12623"/>
                  </a:lnTo>
                  <a:close/>
                </a:path>
                <a:path w="619125" h="50800">
                  <a:moveTo>
                    <a:pt x="454748" y="12623"/>
                  </a:moveTo>
                  <a:lnTo>
                    <a:pt x="442112" y="12623"/>
                  </a:lnTo>
                  <a:lnTo>
                    <a:pt x="442112" y="25260"/>
                  </a:lnTo>
                  <a:lnTo>
                    <a:pt x="454748" y="25260"/>
                  </a:lnTo>
                  <a:lnTo>
                    <a:pt x="454748" y="12623"/>
                  </a:lnTo>
                  <a:close/>
                </a:path>
                <a:path w="619125" h="50800">
                  <a:moveTo>
                    <a:pt x="467372" y="37884"/>
                  </a:moveTo>
                  <a:lnTo>
                    <a:pt x="454748" y="37884"/>
                  </a:lnTo>
                  <a:lnTo>
                    <a:pt x="442112" y="37884"/>
                  </a:lnTo>
                  <a:lnTo>
                    <a:pt x="442112" y="25260"/>
                  </a:lnTo>
                  <a:lnTo>
                    <a:pt x="429488" y="25260"/>
                  </a:lnTo>
                  <a:lnTo>
                    <a:pt x="416852" y="25260"/>
                  </a:lnTo>
                  <a:lnTo>
                    <a:pt x="416852" y="37896"/>
                  </a:lnTo>
                  <a:lnTo>
                    <a:pt x="429475" y="37896"/>
                  </a:lnTo>
                  <a:lnTo>
                    <a:pt x="442112" y="37896"/>
                  </a:lnTo>
                  <a:lnTo>
                    <a:pt x="442112" y="50520"/>
                  </a:lnTo>
                  <a:lnTo>
                    <a:pt x="454748" y="50520"/>
                  </a:lnTo>
                  <a:lnTo>
                    <a:pt x="467372" y="50520"/>
                  </a:lnTo>
                  <a:lnTo>
                    <a:pt x="467372" y="37884"/>
                  </a:lnTo>
                  <a:close/>
                </a:path>
                <a:path w="619125" h="50800">
                  <a:moveTo>
                    <a:pt x="517893" y="37884"/>
                  </a:moveTo>
                  <a:lnTo>
                    <a:pt x="505269" y="37884"/>
                  </a:lnTo>
                  <a:lnTo>
                    <a:pt x="505269" y="25260"/>
                  </a:lnTo>
                  <a:lnTo>
                    <a:pt x="492633" y="25260"/>
                  </a:lnTo>
                  <a:lnTo>
                    <a:pt x="492633" y="37884"/>
                  </a:lnTo>
                  <a:lnTo>
                    <a:pt x="480009" y="37884"/>
                  </a:lnTo>
                  <a:lnTo>
                    <a:pt x="480009" y="50520"/>
                  </a:lnTo>
                  <a:lnTo>
                    <a:pt x="492633" y="50520"/>
                  </a:lnTo>
                  <a:lnTo>
                    <a:pt x="505269" y="50520"/>
                  </a:lnTo>
                  <a:lnTo>
                    <a:pt x="517893" y="50520"/>
                  </a:lnTo>
                  <a:lnTo>
                    <a:pt x="517893" y="37884"/>
                  </a:lnTo>
                  <a:close/>
                </a:path>
                <a:path w="619125" h="50800">
                  <a:moveTo>
                    <a:pt x="517893" y="0"/>
                  </a:moveTo>
                  <a:lnTo>
                    <a:pt x="505269" y="0"/>
                  </a:lnTo>
                  <a:lnTo>
                    <a:pt x="505269" y="12636"/>
                  </a:lnTo>
                  <a:lnTo>
                    <a:pt x="517893" y="12636"/>
                  </a:lnTo>
                  <a:lnTo>
                    <a:pt x="517893" y="0"/>
                  </a:lnTo>
                  <a:close/>
                </a:path>
                <a:path w="619125" h="50800">
                  <a:moveTo>
                    <a:pt x="543166" y="25260"/>
                  </a:moveTo>
                  <a:lnTo>
                    <a:pt x="530542" y="25260"/>
                  </a:lnTo>
                  <a:lnTo>
                    <a:pt x="530542" y="12636"/>
                  </a:lnTo>
                  <a:lnTo>
                    <a:pt x="530542" y="0"/>
                  </a:lnTo>
                  <a:lnTo>
                    <a:pt x="517906" y="0"/>
                  </a:lnTo>
                  <a:lnTo>
                    <a:pt x="517906" y="12623"/>
                  </a:lnTo>
                  <a:lnTo>
                    <a:pt x="517906" y="25260"/>
                  </a:lnTo>
                  <a:lnTo>
                    <a:pt x="530529" y="25260"/>
                  </a:lnTo>
                  <a:lnTo>
                    <a:pt x="530529" y="37884"/>
                  </a:lnTo>
                  <a:lnTo>
                    <a:pt x="517906" y="37884"/>
                  </a:lnTo>
                  <a:lnTo>
                    <a:pt x="517906" y="50520"/>
                  </a:lnTo>
                  <a:lnTo>
                    <a:pt x="530542" y="50520"/>
                  </a:lnTo>
                  <a:lnTo>
                    <a:pt x="530542" y="37896"/>
                  </a:lnTo>
                  <a:lnTo>
                    <a:pt x="543166" y="37896"/>
                  </a:lnTo>
                  <a:lnTo>
                    <a:pt x="543166" y="25260"/>
                  </a:lnTo>
                  <a:close/>
                </a:path>
                <a:path w="619125" h="50800">
                  <a:moveTo>
                    <a:pt x="581050" y="25260"/>
                  </a:moveTo>
                  <a:lnTo>
                    <a:pt x="568426" y="25260"/>
                  </a:lnTo>
                  <a:lnTo>
                    <a:pt x="568426" y="12623"/>
                  </a:lnTo>
                  <a:lnTo>
                    <a:pt x="555802" y="12623"/>
                  </a:lnTo>
                  <a:lnTo>
                    <a:pt x="555802" y="0"/>
                  </a:lnTo>
                  <a:lnTo>
                    <a:pt x="543166" y="0"/>
                  </a:lnTo>
                  <a:lnTo>
                    <a:pt x="543166" y="12623"/>
                  </a:lnTo>
                  <a:lnTo>
                    <a:pt x="543166" y="25260"/>
                  </a:lnTo>
                  <a:lnTo>
                    <a:pt x="555790" y="25260"/>
                  </a:lnTo>
                  <a:lnTo>
                    <a:pt x="555790" y="37884"/>
                  </a:lnTo>
                  <a:lnTo>
                    <a:pt x="555790" y="50520"/>
                  </a:lnTo>
                  <a:lnTo>
                    <a:pt x="568426" y="50520"/>
                  </a:lnTo>
                  <a:lnTo>
                    <a:pt x="568426" y="37896"/>
                  </a:lnTo>
                  <a:lnTo>
                    <a:pt x="581050" y="37896"/>
                  </a:lnTo>
                  <a:lnTo>
                    <a:pt x="581050" y="25260"/>
                  </a:lnTo>
                  <a:close/>
                </a:path>
                <a:path w="619125" h="50800">
                  <a:moveTo>
                    <a:pt x="606323" y="0"/>
                  </a:moveTo>
                  <a:lnTo>
                    <a:pt x="593686" y="0"/>
                  </a:lnTo>
                  <a:lnTo>
                    <a:pt x="593686" y="12636"/>
                  </a:lnTo>
                  <a:lnTo>
                    <a:pt x="606323" y="12636"/>
                  </a:lnTo>
                  <a:lnTo>
                    <a:pt x="606323" y="0"/>
                  </a:lnTo>
                  <a:close/>
                </a:path>
                <a:path w="619125" h="50800">
                  <a:moveTo>
                    <a:pt x="618947" y="25260"/>
                  </a:moveTo>
                  <a:lnTo>
                    <a:pt x="606323" y="25260"/>
                  </a:lnTo>
                  <a:lnTo>
                    <a:pt x="593699" y="25260"/>
                  </a:lnTo>
                  <a:lnTo>
                    <a:pt x="581063" y="25260"/>
                  </a:lnTo>
                  <a:lnTo>
                    <a:pt x="581063" y="37896"/>
                  </a:lnTo>
                  <a:lnTo>
                    <a:pt x="593686" y="37896"/>
                  </a:lnTo>
                  <a:lnTo>
                    <a:pt x="606323" y="37896"/>
                  </a:lnTo>
                  <a:lnTo>
                    <a:pt x="618947" y="37896"/>
                  </a:lnTo>
                  <a:lnTo>
                    <a:pt x="618947" y="2526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110782" y="4151147"/>
              <a:ext cx="606425" cy="50800"/>
            </a:xfrm>
            <a:custGeom>
              <a:avLst/>
              <a:gdLst/>
              <a:ahLst/>
              <a:cxnLst/>
              <a:rect l="l" t="t" r="r" b="b"/>
              <a:pathLst>
                <a:path w="606425" h="50800">
                  <a:moveTo>
                    <a:pt x="37884" y="12636"/>
                  </a:moveTo>
                  <a:lnTo>
                    <a:pt x="25273" y="12636"/>
                  </a:lnTo>
                  <a:lnTo>
                    <a:pt x="12636" y="12636"/>
                  </a:lnTo>
                  <a:lnTo>
                    <a:pt x="12636" y="25273"/>
                  </a:lnTo>
                  <a:lnTo>
                    <a:pt x="0" y="25273"/>
                  </a:lnTo>
                  <a:lnTo>
                    <a:pt x="0" y="37896"/>
                  </a:lnTo>
                  <a:lnTo>
                    <a:pt x="0" y="50533"/>
                  </a:lnTo>
                  <a:lnTo>
                    <a:pt x="12636" y="50533"/>
                  </a:lnTo>
                  <a:lnTo>
                    <a:pt x="25260" y="50533"/>
                  </a:lnTo>
                  <a:lnTo>
                    <a:pt x="37884" y="50533"/>
                  </a:lnTo>
                  <a:lnTo>
                    <a:pt x="37884" y="37896"/>
                  </a:lnTo>
                  <a:lnTo>
                    <a:pt x="25273" y="37896"/>
                  </a:lnTo>
                  <a:lnTo>
                    <a:pt x="12636" y="37896"/>
                  </a:lnTo>
                  <a:lnTo>
                    <a:pt x="12636" y="25285"/>
                  </a:lnTo>
                  <a:lnTo>
                    <a:pt x="25260" y="25285"/>
                  </a:lnTo>
                  <a:lnTo>
                    <a:pt x="37884" y="25285"/>
                  </a:lnTo>
                  <a:lnTo>
                    <a:pt x="37884" y="12636"/>
                  </a:lnTo>
                  <a:close/>
                </a:path>
                <a:path w="606425" h="50800">
                  <a:moveTo>
                    <a:pt x="75780" y="25273"/>
                  </a:moveTo>
                  <a:lnTo>
                    <a:pt x="63169" y="25273"/>
                  </a:lnTo>
                  <a:lnTo>
                    <a:pt x="50533" y="25273"/>
                  </a:lnTo>
                  <a:lnTo>
                    <a:pt x="50533" y="37909"/>
                  </a:lnTo>
                  <a:lnTo>
                    <a:pt x="63157" y="37909"/>
                  </a:lnTo>
                  <a:lnTo>
                    <a:pt x="75780" y="37909"/>
                  </a:lnTo>
                  <a:lnTo>
                    <a:pt x="75780" y="25273"/>
                  </a:lnTo>
                  <a:close/>
                </a:path>
                <a:path w="606425" h="50800">
                  <a:moveTo>
                    <a:pt x="138950" y="25273"/>
                  </a:moveTo>
                  <a:lnTo>
                    <a:pt x="126326" y="25273"/>
                  </a:lnTo>
                  <a:lnTo>
                    <a:pt x="126326" y="12636"/>
                  </a:lnTo>
                  <a:lnTo>
                    <a:pt x="113690" y="12636"/>
                  </a:lnTo>
                  <a:lnTo>
                    <a:pt x="101053" y="12636"/>
                  </a:lnTo>
                  <a:lnTo>
                    <a:pt x="101053" y="25273"/>
                  </a:lnTo>
                  <a:lnTo>
                    <a:pt x="88430" y="25273"/>
                  </a:lnTo>
                  <a:lnTo>
                    <a:pt x="75793" y="25273"/>
                  </a:lnTo>
                  <a:lnTo>
                    <a:pt x="75793" y="37896"/>
                  </a:lnTo>
                  <a:lnTo>
                    <a:pt x="75793" y="50533"/>
                  </a:lnTo>
                  <a:lnTo>
                    <a:pt x="88430" y="50533"/>
                  </a:lnTo>
                  <a:lnTo>
                    <a:pt x="88430" y="37909"/>
                  </a:lnTo>
                  <a:lnTo>
                    <a:pt x="101053" y="37909"/>
                  </a:lnTo>
                  <a:lnTo>
                    <a:pt x="101053" y="50533"/>
                  </a:lnTo>
                  <a:lnTo>
                    <a:pt x="113690" y="50533"/>
                  </a:lnTo>
                  <a:lnTo>
                    <a:pt x="113690" y="37896"/>
                  </a:lnTo>
                  <a:lnTo>
                    <a:pt x="101053" y="37896"/>
                  </a:lnTo>
                  <a:lnTo>
                    <a:pt x="101053" y="25285"/>
                  </a:lnTo>
                  <a:lnTo>
                    <a:pt x="113690" y="25285"/>
                  </a:lnTo>
                  <a:lnTo>
                    <a:pt x="126314" y="25285"/>
                  </a:lnTo>
                  <a:lnTo>
                    <a:pt x="126314" y="37896"/>
                  </a:lnTo>
                  <a:lnTo>
                    <a:pt x="126314" y="50533"/>
                  </a:lnTo>
                  <a:lnTo>
                    <a:pt x="138950" y="50533"/>
                  </a:lnTo>
                  <a:lnTo>
                    <a:pt x="138950" y="37909"/>
                  </a:lnTo>
                  <a:lnTo>
                    <a:pt x="138950" y="25273"/>
                  </a:lnTo>
                  <a:close/>
                </a:path>
                <a:path w="606425" h="50800">
                  <a:moveTo>
                    <a:pt x="176847" y="37896"/>
                  </a:moveTo>
                  <a:lnTo>
                    <a:pt x="164211" y="37896"/>
                  </a:lnTo>
                  <a:lnTo>
                    <a:pt x="151574" y="37896"/>
                  </a:lnTo>
                  <a:lnTo>
                    <a:pt x="151574" y="50533"/>
                  </a:lnTo>
                  <a:lnTo>
                    <a:pt x="164211" y="50533"/>
                  </a:lnTo>
                  <a:lnTo>
                    <a:pt x="176847" y="50533"/>
                  </a:lnTo>
                  <a:lnTo>
                    <a:pt x="176847" y="37896"/>
                  </a:lnTo>
                  <a:close/>
                </a:path>
                <a:path w="606425" h="50800">
                  <a:moveTo>
                    <a:pt x="176847" y="12636"/>
                  </a:moveTo>
                  <a:lnTo>
                    <a:pt x="164211" y="12636"/>
                  </a:lnTo>
                  <a:lnTo>
                    <a:pt x="151574" y="12636"/>
                  </a:lnTo>
                  <a:lnTo>
                    <a:pt x="151574" y="25285"/>
                  </a:lnTo>
                  <a:lnTo>
                    <a:pt x="164211" y="25285"/>
                  </a:lnTo>
                  <a:lnTo>
                    <a:pt x="176847" y="25285"/>
                  </a:lnTo>
                  <a:lnTo>
                    <a:pt x="176847" y="12636"/>
                  </a:lnTo>
                  <a:close/>
                </a:path>
                <a:path w="606425" h="50800">
                  <a:moveTo>
                    <a:pt x="265264" y="25273"/>
                  </a:moveTo>
                  <a:lnTo>
                    <a:pt x="252641" y="25273"/>
                  </a:lnTo>
                  <a:lnTo>
                    <a:pt x="252641" y="12636"/>
                  </a:lnTo>
                  <a:lnTo>
                    <a:pt x="240004" y="12636"/>
                  </a:lnTo>
                  <a:lnTo>
                    <a:pt x="227368" y="12636"/>
                  </a:lnTo>
                  <a:lnTo>
                    <a:pt x="214731" y="12636"/>
                  </a:lnTo>
                  <a:lnTo>
                    <a:pt x="214731" y="25273"/>
                  </a:lnTo>
                  <a:lnTo>
                    <a:pt x="202107" y="25273"/>
                  </a:lnTo>
                  <a:lnTo>
                    <a:pt x="202107" y="12636"/>
                  </a:lnTo>
                  <a:lnTo>
                    <a:pt x="189471" y="12636"/>
                  </a:lnTo>
                  <a:lnTo>
                    <a:pt x="189471" y="25285"/>
                  </a:lnTo>
                  <a:lnTo>
                    <a:pt x="202107" y="25285"/>
                  </a:lnTo>
                  <a:lnTo>
                    <a:pt x="202107" y="37896"/>
                  </a:lnTo>
                  <a:lnTo>
                    <a:pt x="189471" y="37896"/>
                  </a:lnTo>
                  <a:lnTo>
                    <a:pt x="189471" y="50533"/>
                  </a:lnTo>
                  <a:lnTo>
                    <a:pt x="202107" y="50533"/>
                  </a:lnTo>
                  <a:lnTo>
                    <a:pt x="214731" y="50533"/>
                  </a:lnTo>
                  <a:lnTo>
                    <a:pt x="227368" y="50533"/>
                  </a:lnTo>
                  <a:lnTo>
                    <a:pt x="240004" y="50533"/>
                  </a:lnTo>
                  <a:lnTo>
                    <a:pt x="240004" y="37909"/>
                  </a:lnTo>
                  <a:lnTo>
                    <a:pt x="252628" y="37909"/>
                  </a:lnTo>
                  <a:lnTo>
                    <a:pt x="265264" y="37909"/>
                  </a:lnTo>
                  <a:lnTo>
                    <a:pt x="265264" y="25273"/>
                  </a:lnTo>
                  <a:close/>
                </a:path>
                <a:path w="606425" h="50800">
                  <a:moveTo>
                    <a:pt x="303161" y="37896"/>
                  </a:moveTo>
                  <a:lnTo>
                    <a:pt x="290537" y="37896"/>
                  </a:lnTo>
                  <a:lnTo>
                    <a:pt x="290537" y="25273"/>
                  </a:lnTo>
                  <a:lnTo>
                    <a:pt x="277901" y="25273"/>
                  </a:lnTo>
                  <a:lnTo>
                    <a:pt x="277901" y="37896"/>
                  </a:lnTo>
                  <a:lnTo>
                    <a:pt x="277901" y="50533"/>
                  </a:lnTo>
                  <a:lnTo>
                    <a:pt x="290525" y="50533"/>
                  </a:lnTo>
                  <a:lnTo>
                    <a:pt x="303161" y="50533"/>
                  </a:lnTo>
                  <a:lnTo>
                    <a:pt x="303161" y="37896"/>
                  </a:lnTo>
                  <a:close/>
                </a:path>
                <a:path w="606425" h="50800">
                  <a:moveTo>
                    <a:pt x="341045" y="37896"/>
                  </a:moveTo>
                  <a:lnTo>
                    <a:pt x="328422" y="37896"/>
                  </a:lnTo>
                  <a:lnTo>
                    <a:pt x="315785" y="37896"/>
                  </a:lnTo>
                  <a:lnTo>
                    <a:pt x="315785" y="50533"/>
                  </a:lnTo>
                  <a:lnTo>
                    <a:pt x="328422" y="50533"/>
                  </a:lnTo>
                  <a:lnTo>
                    <a:pt x="341045" y="50533"/>
                  </a:lnTo>
                  <a:lnTo>
                    <a:pt x="341045" y="37896"/>
                  </a:lnTo>
                  <a:close/>
                </a:path>
                <a:path w="606425" h="50800">
                  <a:moveTo>
                    <a:pt x="341045" y="12636"/>
                  </a:moveTo>
                  <a:lnTo>
                    <a:pt x="328422" y="12636"/>
                  </a:lnTo>
                  <a:lnTo>
                    <a:pt x="315798" y="12636"/>
                  </a:lnTo>
                  <a:lnTo>
                    <a:pt x="303161" y="12636"/>
                  </a:lnTo>
                  <a:lnTo>
                    <a:pt x="303161" y="25285"/>
                  </a:lnTo>
                  <a:lnTo>
                    <a:pt x="315785" y="25285"/>
                  </a:lnTo>
                  <a:lnTo>
                    <a:pt x="328422" y="25285"/>
                  </a:lnTo>
                  <a:lnTo>
                    <a:pt x="341045" y="25285"/>
                  </a:lnTo>
                  <a:lnTo>
                    <a:pt x="341045" y="12636"/>
                  </a:lnTo>
                  <a:close/>
                </a:path>
                <a:path w="606425" h="50800">
                  <a:moveTo>
                    <a:pt x="404202" y="12636"/>
                  </a:moveTo>
                  <a:lnTo>
                    <a:pt x="391579" y="12636"/>
                  </a:lnTo>
                  <a:lnTo>
                    <a:pt x="378942" y="12636"/>
                  </a:lnTo>
                  <a:lnTo>
                    <a:pt x="378942" y="25273"/>
                  </a:lnTo>
                  <a:lnTo>
                    <a:pt x="366318" y="25273"/>
                  </a:lnTo>
                  <a:lnTo>
                    <a:pt x="353695" y="25273"/>
                  </a:lnTo>
                  <a:lnTo>
                    <a:pt x="341058" y="25273"/>
                  </a:lnTo>
                  <a:lnTo>
                    <a:pt x="341058" y="37896"/>
                  </a:lnTo>
                  <a:lnTo>
                    <a:pt x="341058" y="50533"/>
                  </a:lnTo>
                  <a:lnTo>
                    <a:pt x="353682" y="50533"/>
                  </a:lnTo>
                  <a:lnTo>
                    <a:pt x="366318" y="50533"/>
                  </a:lnTo>
                  <a:lnTo>
                    <a:pt x="378955" y="50533"/>
                  </a:lnTo>
                  <a:lnTo>
                    <a:pt x="378955" y="37909"/>
                  </a:lnTo>
                  <a:lnTo>
                    <a:pt x="378955" y="25285"/>
                  </a:lnTo>
                  <a:lnTo>
                    <a:pt x="391579" y="25285"/>
                  </a:lnTo>
                  <a:lnTo>
                    <a:pt x="391579" y="37896"/>
                  </a:lnTo>
                  <a:lnTo>
                    <a:pt x="391579" y="50533"/>
                  </a:lnTo>
                  <a:lnTo>
                    <a:pt x="404202" y="50533"/>
                  </a:lnTo>
                  <a:lnTo>
                    <a:pt x="404202" y="37909"/>
                  </a:lnTo>
                  <a:lnTo>
                    <a:pt x="404202" y="25285"/>
                  </a:lnTo>
                  <a:lnTo>
                    <a:pt x="404202" y="12636"/>
                  </a:lnTo>
                  <a:close/>
                </a:path>
                <a:path w="606425" h="50800">
                  <a:moveTo>
                    <a:pt x="416852" y="12636"/>
                  </a:moveTo>
                  <a:lnTo>
                    <a:pt x="404215" y="12636"/>
                  </a:lnTo>
                  <a:lnTo>
                    <a:pt x="404215" y="25273"/>
                  </a:lnTo>
                  <a:lnTo>
                    <a:pt x="404215" y="37909"/>
                  </a:lnTo>
                  <a:lnTo>
                    <a:pt x="416852" y="37909"/>
                  </a:lnTo>
                  <a:lnTo>
                    <a:pt x="416852" y="25285"/>
                  </a:lnTo>
                  <a:lnTo>
                    <a:pt x="416852" y="12636"/>
                  </a:lnTo>
                  <a:close/>
                </a:path>
                <a:path w="606425" h="50800">
                  <a:moveTo>
                    <a:pt x="442112" y="12636"/>
                  </a:moveTo>
                  <a:lnTo>
                    <a:pt x="429475" y="12636"/>
                  </a:lnTo>
                  <a:lnTo>
                    <a:pt x="429475" y="25285"/>
                  </a:lnTo>
                  <a:lnTo>
                    <a:pt x="442112" y="25285"/>
                  </a:lnTo>
                  <a:lnTo>
                    <a:pt x="442112" y="12636"/>
                  </a:lnTo>
                  <a:close/>
                </a:path>
                <a:path w="606425" h="50800">
                  <a:moveTo>
                    <a:pt x="505256" y="12636"/>
                  </a:moveTo>
                  <a:lnTo>
                    <a:pt x="505256" y="12636"/>
                  </a:lnTo>
                  <a:lnTo>
                    <a:pt x="454736" y="12636"/>
                  </a:lnTo>
                  <a:lnTo>
                    <a:pt x="454736" y="25273"/>
                  </a:lnTo>
                  <a:lnTo>
                    <a:pt x="454736" y="37909"/>
                  </a:lnTo>
                  <a:lnTo>
                    <a:pt x="467372" y="37909"/>
                  </a:lnTo>
                  <a:lnTo>
                    <a:pt x="479996" y="37909"/>
                  </a:lnTo>
                  <a:lnTo>
                    <a:pt x="492633" y="37909"/>
                  </a:lnTo>
                  <a:lnTo>
                    <a:pt x="492633" y="25285"/>
                  </a:lnTo>
                  <a:lnTo>
                    <a:pt x="505256" y="25285"/>
                  </a:lnTo>
                  <a:lnTo>
                    <a:pt x="505256" y="12636"/>
                  </a:lnTo>
                  <a:close/>
                </a:path>
                <a:path w="606425" h="50800">
                  <a:moveTo>
                    <a:pt x="517906" y="25273"/>
                  </a:moveTo>
                  <a:lnTo>
                    <a:pt x="505269" y="25273"/>
                  </a:lnTo>
                  <a:lnTo>
                    <a:pt x="505269" y="37909"/>
                  </a:lnTo>
                  <a:lnTo>
                    <a:pt x="517906" y="37909"/>
                  </a:lnTo>
                  <a:lnTo>
                    <a:pt x="517906" y="25273"/>
                  </a:lnTo>
                  <a:close/>
                </a:path>
                <a:path w="606425" h="50800">
                  <a:moveTo>
                    <a:pt x="555790" y="0"/>
                  </a:moveTo>
                  <a:lnTo>
                    <a:pt x="543153" y="0"/>
                  </a:lnTo>
                  <a:lnTo>
                    <a:pt x="543153" y="12636"/>
                  </a:lnTo>
                  <a:lnTo>
                    <a:pt x="530529" y="12636"/>
                  </a:lnTo>
                  <a:lnTo>
                    <a:pt x="530529" y="25285"/>
                  </a:lnTo>
                  <a:lnTo>
                    <a:pt x="543153" y="25285"/>
                  </a:lnTo>
                  <a:lnTo>
                    <a:pt x="555790" y="25285"/>
                  </a:lnTo>
                  <a:lnTo>
                    <a:pt x="555790" y="12636"/>
                  </a:lnTo>
                  <a:lnTo>
                    <a:pt x="555790" y="0"/>
                  </a:lnTo>
                  <a:close/>
                </a:path>
                <a:path w="606425" h="50800">
                  <a:moveTo>
                    <a:pt x="606310" y="12636"/>
                  </a:moveTo>
                  <a:lnTo>
                    <a:pt x="593686" y="12636"/>
                  </a:lnTo>
                  <a:lnTo>
                    <a:pt x="593686" y="0"/>
                  </a:lnTo>
                  <a:lnTo>
                    <a:pt x="581063" y="0"/>
                  </a:lnTo>
                  <a:lnTo>
                    <a:pt x="568426" y="0"/>
                  </a:lnTo>
                  <a:lnTo>
                    <a:pt x="568426" y="12636"/>
                  </a:lnTo>
                  <a:lnTo>
                    <a:pt x="581050" y="12636"/>
                  </a:lnTo>
                  <a:lnTo>
                    <a:pt x="581050" y="25273"/>
                  </a:lnTo>
                  <a:lnTo>
                    <a:pt x="568426" y="25273"/>
                  </a:lnTo>
                  <a:lnTo>
                    <a:pt x="568426" y="37909"/>
                  </a:lnTo>
                  <a:lnTo>
                    <a:pt x="581050" y="37909"/>
                  </a:lnTo>
                  <a:lnTo>
                    <a:pt x="593686" y="37909"/>
                  </a:lnTo>
                  <a:lnTo>
                    <a:pt x="593686" y="25285"/>
                  </a:lnTo>
                  <a:lnTo>
                    <a:pt x="606310" y="25285"/>
                  </a:lnTo>
                  <a:lnTo>
                    <a:pt x="606310" y="1263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98145" y="4189043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23" y="37896"/>
                  </a:moveTo>
                  <a:lnTo>
                    <a:pt x="0" y="37896"/>
                  </a:lnTo>
                  <a:lnTo>
                    <a:pt x="0" y="50533"/>
                  </a:lnTo>
                  <a:lnTo>
                    <a:pt x="12623" y="50533"/>
                  </a:lnTo>
                  <a:lnTo>
                    <a:pt x="12623" y="37896"/>
                  </a:lnTo>
                  <a:close/>
                </a:path>
                <a:path w="619125" h="50800">
                  <a:moveTo>
                    <a:pt x="12623" y="12636"/>
                  </a:moveTo>
                  <a:lnTo>
                    <a:pt x="0" y="12636"/>
                  </a:lnTo>
                  <a:lnTo>
                    <a:pt x="0" y="25273"/>
                  </a:lnTo>
                  <a:lnTo>
                    <a:pt x="12623" y="25273"/>
                  </a:lnTo>
                  <a:lnTo>
                    <a:pt x="12623" y="12636"/>
                  </a:lnTo>
                  <a:close/>
                </a:path>
                <a:path w="619125" h="50800">
                  <a:moveTo>
                    <a:pt x="37909" y="12636"/>
                  </a:moveTo>
                  <a:lnTo>
                    <a:pt x="25273" y="12636"/>
                  </a:lnTo>
                  <a:lnTo>
                    <a:pt x="12636" y="12636"/>
                  </a:lnTo>
                  <a:lnTo>
                    <a:pt x="12636" y="25273"/>
                  </a:lnTo>
                  <a:lnTo>
                    <a:pt x="25273" y="25273"/>
                  </a:lnTo>
                  <a:lnTo>
                    <a:pt x="37909" y="25273"/>
                  </a:lnTo>
                  <a:lnTo>
                    <a:pt x="37909" y="12636"/>
                  </a:lnTo>
                  <a:close/>
                </a:path>
                <a:path w="619125" h="50800">
                  <a:moveTo>
                    <a:pt x="50520" y="37896"/>
                  </a:moveTo>
                  <a:lnTo>
                    <a:pt x="37909" y="37896"/>
                  </a:lnTo>
                  <a:lnTo>
                    <a:pt x="25273" y="37896"/>
                  </a:lnTo>
                  <a:lnTo>
                    <a:pt x="12636" y="37896"/>
                  </a:lnTo>
                  <a:lnTo>
                    <a:pt x="12636" y="50533"/>
                  </a:lnTo>
                  <a:lnTo>
                    <a:pt x="25273" y="50533"/>
                  </a:lnTo>
                  <a:lnTo>
                    <a:pt x="37896" y="50533"/>
                  </a:lnTo>
                  <a:lnTo>
                    <a:pt x="50520" y="50533"/>
                  </a:lnTo>
                  <a:lnTo>
                    <a:pt x="50520" y="37896"/>
                  </a:lnTo>
                  <a:close/>
                </a:path>
                <a:path w="619125" h="50800">
                  <a:moveTo>
                    <a:pt x="88417" y="37896"/>
                  </a:moveTo>
                  <a:lnTo>
                    <a:pt x="75806" y="37896"/>
                  </a:lnTo>
                  <a:lnTo>
                    <a:pt x="63169" y="37896"/>
                  </a:lnTo>
                  <a:lnTo>
                    <a:pt x="50533" y="37896"/>
                  </a:lnTo>
                  <a:lnTo>
                    <a:pt x="50533" y="50533"/>
                  </a:lnTo>
                  <a:lnTo>
                    <a:pt x="63169" y="50533"/>
                  </a:lnTo>
                  <a:lnTo>
                    <a:pt x="75793" y="50533"/>
                  </a:lnTo>
                  <a:lnTo>
                    <a:pt x="88417" y="50533"/>
                  </a:lnTo>
                  <a:lnTo>
                    <a:pt x="88417" y="37896"/>
                  </a:lnTo>
                  <a:close/>
                </a:path>
                <a:path w="619125" h="50800">
                  <a:moveTo>
                    <a:pt x="88417" y="12636"/>
                  </a:moveTo>
                  <a:lnTo>
                    <a:pt x="75793" y="12636"/>
                  </a:lnTo>
                  <a:lnTo>
                    <a:pt x="75793" y="25273"/>
                  </a:lnTo>
                  <a:lnTo>
                    <a:pt x="88417" y="25273"/>
                  </a:lnTo>
                  <a:lnTo>
                    <a:pt x="88417" y="12636"/>
                  </a:lnTo>
                  <a:close/>
                </a:path>
                <a:path w="619125" h="50800">
                  <a:moveTo>
                    <a:pt x="113690" y="25273"/>
                  </a:moveTo>
                  <a:lnTo>
                    <a:pt x="101066" y="25273"/>
                  </a:lnTo>
                  <a:lnTo>
                    <a:pt x="101066" y="12636"/>
                  </a:lnTo>
                  <a:lnTo>
                    <a:pt x="88430" y="12636"/>
                  </a:lnTo>
                  <a:lnTo>
                    <a:pt x="88430" y="25273"/>
                  </a:lnTo>
                  <a:lnTo>
                    <a:pt x="101053" y="25273"/>
                  </a:lnTo>
                  <a:lnTo>
                    <a:pt x="101053" y="37896"/>
                  </a:lnTo>
                  <a:lnTo>
                    <a:pt x="101053" y="50533"/>
                  </a:lnTo>
                  <a:lnTo>
                    <a:pt x="113690" y="50533"/>
                  </a:lnTo>
                  <a:lnTo>
                    <a:pt x="113690" y="37909"/>
                  </a:lnTo>
                  <a:lnTo>
                    <a:pt x="113690" y="25273"/>
                  </a:lnTo>
                  <a:close/>
                </a:path>
                <a:path w="619125" h="50800">
                  <a:moveTo>
                    <a:pt x="138963" y="12636"/>
                  </a:moveTo>
                  <a:lnTo>
                    <a:pt x="126326" y="12636"/>
                  </a:lnTo>
                  <a:lnTo>
                    <a:pt x="113690" y="12636"/>
                  </a:lnTo>
                  <a:lnTo>
                    <a:pt x="113690" y="25273"/>
                  </a:lnTo>
                  <a:lnTo>
                    <a:pt x="126326" y="25273"/>
                  </a:lnTo>
                  <a:lnTo>
                    <a:pt x="126326" y="37909"/>
                  </a:lnTo>
                  <a:lnTo>
                    <a:pt x="138963" y="37909"/>
                  </a:lnTo>
                  <a:lnTo>
                    <a:pt x="138963" y="25273"/>
                  </a:lnTo>
                  <a:lnTo>
                    <a:pt x="138963" y="12636"/>
                  </a:lnTo>
                  <a:close/>
                </a:path>
                <a:path w="619125" h="50800">
                  <a:moveTo>
                    <a:pt x="240004" y="12636"/>
                  </a:moveTo>
                  <a:lnTo>
                    <a:pt x="227380" y="12636"/>
                  </a:lnTo>
                  <a:lnTo>
                    <a:pt x="214744" y="12636"/>
                  </a:lnTo>
                  <a:lnTo>
                    <a:pt x="214744" y="25273"/>
                  </a:lnTo>
                  <a:lnTo>
                    <a:pt x="227368" y="25273"/>
                  </a:lnTo>
                  <a:lnTo>
                    <a:pt x="240004" y="25273"/>
                  </a:lnTo>
                  <a:lnTo>
                    <a:pt x="240004" y="12636"/>
                  </a:lnTo>
                  <a:close/>
                </a:path>
                <a:path w="619125" h="50800">
                  <a:moveTo>
                    <a:pt x="252641" y="37896"/>
                  </a:moveTo>
                  <a:lnTo>
                    <a:pt x="240004" y="37896"/>
                  </a:lnTo>
                  <a:lnTo>
                    <a:pt x="227380" y="37896"/>
                  </a:lnTo>
                  <a:lnTo>
                    <a:pt x="214744" y="37896"/>
                  </a:lnTo>
                  <a:lnTo>
                    <a:pt x="214744" y="25273"/>
                  </a:lnTo>
                  <a:lnTo>
                    <a:pt x="202120" y="25273"/>
                  </a:lnTo>
                  <a:lnTo>
                    <a:pt x="189484" y="25273"/>
                  </a:lnTo>
                  <a:lnTo>
                    <a:pt x="189484" y="37896"/>
                  </a:lnTo>
                  <a:lnTo>
                    <a:pt x="176847" y="37896"/>
                  </a:lnTo>
                  <a:lnTo>
                    <a:pt x="176847" y="25273"/>
                  </a:lnTo>
                  <a:lnTo>
                    <a:pt x="164223" y="25273"/>
                  </a:lnTo>
                  <a:lnTo>
                    <a:pt x="151587" y="25273"/>
                  </a:lnTo>
                  <a:lnTo>
                    <a:pt x="151587" y="37909"/>
                  </a:lnTo>
                  <a:lnTo>
                    <a:pt x="164211" y="37909"/>
                  </a:lnTo>
                  <a:lnTo>
                    <a:pt x="164211" y="50533"/>
                  </a:lnTo>
                  <a:lnTo>
                    <a:pt x="176847" y="50533"/>
                  </a:lnTo>
                  <a:lnTo>
                    <a:pt x="189484" y="50533"/>
                  </a:lnTo>
                  <a:lnTo>
                    <a:pt x="189484" y="37909"/>
                  </a:lnTo>
                  <a:lnTo>
                    <a:pt x="202107" y="37909"/>
                  </a:lnTo>
                  <a:lnTo>
                    <a:pt x="202107" y="50533"/>
                  </a:lnTo>
                  <a:lnTo>
                    <a:pt x="214744" y="50533"/>
                  </a:lnTo>
                  <a:lnTo>
                    <a:pt x="227368" y="50533"/>
                  </a:lnTo>
                  <a:lnTo>
                    <a:pt x="240004" y="50533"/>
                  </a:lnTo>
                  <a:lnTo>
                    <a:pt x="252641" y="50533"/>
                  </a:lnTo>
                  <a:lnTo>
                    <a:pt x="252641" y="37896"/>
                  </a:lnTo>
                  <a:close/>
                </a:path>
                <a:path w="619125" h="50800">
                  <a:moveTo>
                    <a:pt x="315798" y="37896"/>
                  </a:moveTo>
                  <a:lnTo>
                    <a:pt x="303161" y="37896"/>
                  </a:lnTo>
                  <a:lnTo>
                    <a:pt x="303161" y="50533"/>
                  </a:lnTo>
                  <a:lnTo>
                    <a:pt x="315798" y="50533"/>
                  </a:lnTo>
                  <a:lnTo>
                    <a:pt x="315798" y="37896"/>
                  </a:lnTo>
                  <a:close/>
                </a:path>
                <a:path w="619125" h="50800">
                  <a:moveTo>
                    <a:pt x="353682" y="12636"/>
                  </a:moveTo>
                  <a:lnTo>
                    <a:pt x="353682" y="12636"/>
                  </a:lnTo>
                  <a:lnTo>
                    <a:pt x="265264" y="12636"/>
                  </a:lnTo>
                  <a:lnTo>
                    <a:pt x="265264" y="25273"/>
                  </a:lnTo>
                  <a:lnTo>
                    <a:pt x="277901" y="25273"/>
                  </a:lnTo>
                  <a:lnTo>
                    <a:pt x="277901" y="37896"/>
                  </a:lnTo>
                  <a:lnTo>
                    <a:pt x="277901" y="50533"/>
                  </a:lnTo>
                  <a:lnTo>
                    <a:pt x="290537" y="50533"/>
                  </a:lnTo>
                  <a:lnTo>
                    <a:pt x="290537" y="37909"/>
                  </a:lnTo>
                  <a:lnTo>
                    <a:pt x="290537" y="25273"/>
                  </a:lnTo>
                  <a:lnTo>
                    <a:pt x="303161" y="25273"/>
                  </a:lnTo>
                  <a:lnTo>
                    <a:pt x="315798" y="25273"/>
                  </a:lnTo>
                  <a:lnTo>
                    <a:pt x="328422" y="25273"/>
                  </a:lnTo>
                  <a:lnTo>
                    <a:pt x="328422" y="37896"/>
                  </a:lnTo>
                  <a:lnTo>
                    <a:pt x="328422" y="50533"/>
                  </a:lnTo>
                  <a:lnTo>
                    <a:pt x="341058" y="50533"/>
                  </a:lnTo>
                  <a:lnTo>
                    <a:pt x="341058" y="37909"/>
                  </a:lnTo>
                  <a:lnTo>
                    <a:pt x="341058" y="25273"/>
                  </a:lnTo>
                  <a:lnTo>
                    <a:pt x="353682" y="25273"/>
                  </a:lnTo>
                  <a:lnTo>
                    <a:pt x="353682" y="12636"/>
                  </a:lnTo>
                  <a:close/>
                </a:path>
                <a:path w="619125" h="50800">
                  <a:moveTo>
                    <a:pt x="378955" y="25273"/>
                  </a:moveTo>
                  <a:lnTo>
                    <a:pt x="366331" y="25273"/>
                  </a:lnTo>
                  <a:lnTo>
                    <a:pt x="353695" y="25273"/>
                  </a:lnTo>
                  <a:lnTo>
                    <a:pt x="353695" y="37909"/>
                  </a:lnTo>
                  <a:lnTo>
                    <a:pt x="366318" y="37909"/>
                  </a:lnTo>
                  <a:lnTo>
                    <a:pt x="366318" y="50533"/>
                  </a:lnTo>
                  <a:lnTo>
                    <a:pt x="378955" y="50533"/>
                  </a:lnTo>
                  <a:lnTo>
                    <a:pt x="378955" y="37909"/>
                  </a:lnTo>
                  <a:lnTo>
                    <a:pt x="378955" y="25273"/>
                  </a:lnTo>
                  <a:close/>
                </a:path>
                <a:path w="619125" h="50800">
                  <a:moveTo>
                    <a:pt x="416839" y="0"/>
                  </a:moveTo>
                  <a:lnTo>
                    <a:pt x="404215" y="0"/>
                  </a:lnTo>
                  <a:lnTo>
                    <a:pt x="404215" y="12636"/>
                  </a:lnTo>
                  <a:lnTo>
                    <a:pt x="391579" y="12636"/>
                  </a:lnTo>
                  <a:lnTo>
                    <a:pt x="391579" y="25273"/>
                  </a:lnTo>
                  <a:lnTo>
                    <a:pt x="404215" y="25273"/>
                  </a:lnTo>
                  <a:lnTo>
                    <a:pt x="404215" y="37909"/>
                  </a:lnTo>
                  <a:lnTo>
                    <a:pt x="416839" y="37909"/>
                  </a:lnTo>
                  <a:lnTo>
                    <a:pt x="416839" y="25273"/>
                  </a:lnTo>
                  <a:lnTo>
                    <a:pt x="416839" y="12636"/>
                  </a:lnTo>
                  <a:lnTo>
                    <a:pt x="416839" y="0"/>
                  </a:lnTo>
                  <a:close/>
                </a:path>
                <a:path w="619125" h="50800">
                  <a:moveTo>
                    <a:pt x="454748" y="25273"/>
                  </a:moveTo>
                  <a:lnTo>
                    <a:pt x="442112" y="25273"/>
                  </a:lnTo>
                  <a:lnTo>
                    <a:pt x="429488" y="25273"/>
                  </a:lnTo>
                  <a:lnTo>
                    <a:pt x="429488" y="12636"/>
                  </a:lnTo>
                  <a:lnTo>
                    <a:pt x="442112" y="12636"/>
                  </a:lnTo>
                  <a:lnTo>
                    <a:pt x="442112" y="0"/>
                  </a:lnTo>
                  <a:lnTo>
                    <a:pt x="429475" y="0"/>
                  </a:lnTo>
                  <a:lnTo>
                    <a:pt x="429475" y="12636"/>
                  </a:lnTo>
                  <a:lnTo>
                    <a:pt x="416852" y="12636"/>
                  </a:lnTo>
                  <a:lnTo>
                    <a:pt x="416852" y="25273"/>
                  </a:lnTo>
                  <a:lnTo>
                    <a:pt x="416852" y="37909"/>
                  </a:lnTo>
                  <a:lnTo>
                    <a:pt x="429475" y="37909"/>
                  </a:lnTo>
                  <a:lnTo>
                    <a:pt x="429475" y="50533"/>
                  </a:lnTo>
                  <a:lnTo>
                    <a:pt x="442112" y="50533"/>
                  </a:lnTo>
                  <a:lnTo>
                    <a:pt x="442112" y="37909"/>
                  </a:lnTo>
                  <a:lnTo>
                    <a:pt x="454748" y="37909"/>
                  </a:lnTo>
                  <a:lnTo>
                    <a:pt x="454748" y="25273"/>
                  </a:lnTo>
                  <a:close/>
                </a:path>
                <a:path w="619125" h="50800">
                  <a:moveTo>
                    <a:pt x="480009" y="12636"/>
                  </a:moveTo>
                  <a:lnTo>
                    <a:pt x="467372" y="12636"/>
                  </a:lnTo>
                  <a:lnTo>
                    <a:pt x="467372" y="25273"/>
                  </a:lnTo>
                  <a:lnTo>
                    <a:pt x="480009" y="25273"/>
                  </a:lnTo>
                  <a:lnTo>
                    <a:pt x="480009" y="12636"/>
                  </a:lnTo>
                  <a:close/>
                </a:path>
                <a:path w="619125" h="50800">
                  <a:moveTo>
                    <a:pt x="517893" y="0"/>
                  </a:moveTo>
                  <a:lnTo>
                    <a:pt x="505269" y="0"/>
                  </a:lnTo>
                  <a:lnTo>
                    <a:pt x="505269" y="12636"/>
                  </a:lnTo>
                  <a:lnTo>
                    <a:pt x="505269" y="25273"/>
                  </a:lnTo>
                  <a:lnTo>
                    <a:pt x="492633" y="25273"/>
                  </a:lnTo>
                  <a:lnTo>
                    <a:pt x="492633" y="37896"/>
                  </a:lnTo>
                  <a:lnTo>
                    <a:pt x="480009" y="37896"/>
                  </a:lnTo>
                  <a:lnTo>
                    <a:pt x="480009" y="50533"/>
                  </a:lnTo>
                  <a:lnTo>
                    <a:pt x="492645" y="50533"/>
                  </a:lnTo>
                  <a:lnTo>
                    <a:pt x="492645" y="37909"/>
                  </a:lnTo>
                  <a:lnTo>
                    <a:pt x="505269" y="37909"/>
                  </a:lnTo>
                  <a:lnTo>
                    <a:pt x="517893" y="37909"/>
                  </a:lnTo>
                  <a:lnTo>
                    <a:pt x="517893" y="25273"/>
                  </a:lnTo>
                  <a:lnTo>
                    <a:pt x="517893" y="12636"/>
                  </a:lnTo>
                  <a:lnTo>
                    <a:pt x="517893" y="0"/>
                  </a:lnTo>
                  <a:close/>
                </a:path>
                <a:path w="619125" h="50800">
                  <a:moveTo>
                    <a:pt x="581050" y="25273"/>
                  </a:moveTo>
                  <a:lnTo>
                    <a:pt x="568426" y="25273"/>
                  </a:lnTo>
                  <a:lnTo>
                    <a:pt x="568426" y="12636"/>
                  </a:lnTo>
                  <a:lnTo>
                    <a:pt x="555802" y="12636"/>
                  </a:lnTo>
                  <a:lnTo>
                    <a:pt x="517906" y="12636"/>
                  </a:lnTo>
                  <a:lnTo>
                    <a:pt x="517906" y="25273"/>
                  </a:lnTo>
                  <a:lnTo>
                    <a:pt x="530529" y="25273"/>
                  </a:lnTo>
                  <a:lnTo>
                    <a:pt x="543166" y="25273"/>
                  </a:lnTo>
                  <a:lnTo>
                    <a:pt x="555790" y="25273"/>
                  </a:lnTo>
                  <a:lnTo>
                    <a:pt x="555790" y="37909"/>
                  </a:lnTo>
                  <a:lnTo>
                    <a:pt x="568426" y="37909"/>
                  </a:lnTo>
                  <a:lnTo>
                    <a:pt x="581050" y="37909"/>
                  </a:lnTo>
                  <a:lnTo>
                    <a:pt x="581050" y="25273"/>
                  </a:lnTo>
                  <a:close/>
                </a:path>
                <a:path w="619125" h="50800">
                  <a:moveTo>
                    <a:pt x="593699" y="12636"/>
                  </a:moveTo>
                  <a:lnTo>
                    <a:pt x="581063" y="12636"/>
                  </a:lnTo>
                  <a:lnTo>
                    <a:pt x="581063" y="25273"/>
                  </a:lnTo>
                  <a:lnTo>
                    <a:pt x="581063" y="37909"/>
                  </a:lnTo>
                  <a:lnTo>
                    <a:pt x="593699" y="37909"/>
                  </a:lnTo>
                  <a:lnTo>
                    <a:pt x="593699" y="25273"/>
                  </a:lnTo>
                  <a:lnTo>
                    <a:pt x="593699" y="12636"/>
                  </a:lnTo>
                  <a:close/>
                </a:path>
                <a:path w="619125" h="50800">
                  <a:moveTo>
                    <a:pt x="618947" y="0"/>
                  </a:moveTo>
                  <a:lnTo>
                    <a:pt x="606323" y="0"/>
                  </a:lnTo>
                  <a:lnTo>
                    <a:pt x="606323" y="12636"/>
                  </a:lnTo>
                  <a:lnTo>
                    <a:pt x="606323" y="25273"/>
                  </a:lnTo>
                  <a:lnTo>
                    <a:pt x="606323" y="37909"/>
                  </a:lnTo>
                  <a:lnTo>
                    <a:pt x="618947" y="37909"/>
                  </a:lnTo>
                  <a:lnTo>
                    <a:pt x="618947" y="25273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98145" y="4226940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23" y="12636"/>
                  </a:moveTo>
                  <a:lnTo>
                    <a:pt x="0" y="12636"/>
                  </a:lnTo>
                  <a:lnTo>
                    <a:pt x="0" y="25260"/>
                  </a:lnTo>
                  <a:lnTo>
                    <a:pt x="0" y="37896"/>
                  </a:lnTo>
                  <a:lnTo>
                    <a:pt x="0" y="50533"/>
                  </a:lnTo>
                  <a:lnTo>
                    <a:pt x="12623" y="50533"/>
                  </a:lnTo>
                  <a:lnTo>
                    <a:pt x="12623" y="37896"/>
                  </a:lnTo>
                  <a:lnTo>
                    <a:pt x="12623" y="25273"/>
                  </a:lnTo>
                  <a:lnTo>
                    <a:pt x="12623" y="12636"/>
                  </a:lnTo>
                  <a:close/>
                </a:path>
                <a:path w="619125" h="50800">
                  <a:moveTo>
                    <a:pt x="50520" y="25260"/>
                  </a:moveTo>
                  <a:lnTo>
                    <a:pt x="37909" y="25260"/>
                  </a:lnTo>
                  <a:lnTo>
                    <a:pt x="25273" y="25260"/>
                  </a:lnTo>
                  <a:lnTo>
                    <a:pt x="25273" y="37896"/>
                  </a:lnTo>
                  <a:lnTo>
                    <a:pt x="25273" y="50533"/>
                  </a:lnTo>
                  <a:lnTo>
                    <a:pt x="37896" y="50533"/>
                  </a:lnTo>
                  <a:lnTo>
                    <a:pt x="50520" y="50533"/>
                  </a:lnTo>
                  <a:lnTo>
                    <a:pt x="50520" y="37896"/>
                  </a:lnTo>
                  <a:lnTo>
                    <a:pt x="50520" y="25260"/>
                  </a:lnTo>
                  <a:close/>
                </a:path>
                <a:path w="619125" h="50800">
                  <a:moveTo>
                    <a:pt x="63169" y="25260"/>
                  </a:moveTo>
                  <a:lnTo>
                    <a:pt x="50533" y="25260"/>
                  </a:lnTo>
                  <a:lnTo>
                    <a:pt x="50533" y="37896"/>
                  </a:lnTo>
                  <a:lnTo>
                    <a:pt x="50533" y="50533"/>
                  </a:lnTo>
                  <a:lnTo>
                    <a:pt x="63169" y="50533"/>
                  </a:lnTo>
                  <a:lnTo>
                    <a:pt x="63169" y="37896"/>
                  </a:lnTo>
                  <a:lnTo>
                    <a:pt x="63169" y="25260"/>
                  </a:lnTo>
                  <a:close/>
                </a:path>
                <a:path w="619125" h="50800">
                  <a:moveTo>
                    <a:pt x="88417" y="12636"/>
                  </a:moveTo>
                  <a:lnTo>
                    <a:pt x="75793" y="12636"/>
                  </a:lnTo>
                  <a:lnTo>
                    <a:pt x="75793" y="25260"/>
                  </a:lnTo>
                  <a:lnTo>
                    <a:pt x="75793" y="37896"/>
                  </a:lnTo>
                  <a:lnTo>
                    <a:pt x="75793" y="50533"/>
                  </a:lnTo>
                  <a:lnTo>
                    <a:pt x="88417" y="50533"/>
                  </a:lnTo>
                  <a:lnTo>
                    <a:pt x="88417" y="37896"/>
                  </a:lnTo>
                  <a:lnTo>
                    <a:pt x="88417" y="25273"/>
                  </a:lnTo>
                  <a:lnTo>
                    <a:pt x="88417" y="12636"/>
                  </a:lnTo>
                  <a:close/>
                </a:path>
                <a:path w="619125" h="50800">
                  <a:moveTo>
                    <a:pt x="189484" y="25260"/>
                  </a:moveTo>
                  <a:lnTo>
                    <a:pt x="176847" y="25260"/>
                  </a:lnTo>
                  <a:lnTo>
                    <a:pt x="176847" y="12636"/>
                  </a:lnTo>
                  <a:lnTo>
                    <a:pt x="164223" y="12636"/>
                  </a:lnTo>
                  <a:lnTo>
                    <a:pt x="151587" y="12636"/>
                  </a:lnTo>
                  <a:lnTo>
                    <a:pt x="138950" y="12636"/>
                  </a:lnTo>
                  <a:lnTo>
                    <a:pt x="138950" y="25260"/>
                  </a:lnTo>
                  <a:lnTo>
                    <a:pt x="126326" y="25260"/>
                  </a:lnTo>
                  <a:lnTo>
                    <a:pt x="113690" y="25260"/>
                  </a:lnTo>
                  <a:lnTo>
                    <a:pt x="113690" y="12636"/>
                  </a:lnTo>
                  <a:lnTo>
                    <a:pt x="101053" y="12636"/>
                  </a:lnTo>
                  <a:lnTo>
                    <a:pt x="101053" y="25273"/>
                  </a:lnTo>
                  <a:lnTo>
                    <a:pt x="113690" y="25273"/>
                  </a:lnTo>
                  <a:lnTo>
                    <a:pt x="113690" y="37896"/>
                  </a:lnTo>
                  <a:lnTo>
                    <a:pt x="101053" y="37896"/>
                  </a:lnTo>
                  <a:lnTo>
                    <a:pt x="101053" y="50533"/>
                  </a:lnTo>
                  <a:lnTo>
                    <a:pt x="113690" y="50533"/>
                  </a:lnTo>
                  <a:lnTo>
                    <a:pt x="126326" y="50533"/>
                  </a:lnTo>
                  <a:lnTo>
                    <a:pt x="138963" y="50533"/>
                  </a:lnTo>
                  <a:lnTo>
                    <a:pt x="138963" y="37896"/>
                  </a:lnTo>
                  <a:lnTo>
                    <a:pt x="151587" y="37896"/>
                  </a:lnTo>
                  <a:lnTo>
                    <a:pt x="164211" y="37896"/>
                  </a:lnTo>
                  <a:lnTo>
                    <a:pt x="164211" y="50533"/>
                  </a:lnTo>
                  <a:lnTo>
                    <a:pt x="176847" y="50533"/>
                  </a:lnTo>
                  <a:lnTo>
                    <a:pt x="176847" y="37896"/>
                  </a:lnTo>
                  <a:lnTo>
                    <a:pt x="164223" y="37896"/>
                  </a:lnTo>
                  <a:lnTo>
                    <a:pt x="164223" y="25273"/>
                  </a:lnTo>
                  <a:lnTo>
                    <a:pt x="176847" y="25273"/>
                  </a:lnTo>
                  <a:lnTo>
                    <a:pt x="176847" y="37896"/>
                  </a:lnTo>
                  <a:lnTo>
                    <a:pt x="189484" y="37896"/>
                  </a:lnTo>
                  <a:lnTo>
                    <a:pt x="189484" y="25260"/>
                  </a:lnTo>
                  <a:close/>
                </a:path>
                <a:path w="619125" h="50800">
                  <a:moveTo>
                    <a:pt x="252641" y="25260"/>
                  </a:moveTo>
                  <a:lnTo>
                    <a:pt x="240004" y="25260"/>
                  </a:lnTo>
                  <a:lnTo>
                    <a:pt x="240004" y="12636"/>
                  </a:lnTo>
                  <a:lnTo>
                    <a:pt x="227380" y="12636"/>
                  </a:lnTo>
                  <a:lnTo>
                    <a:pt x="214744" y="12636"/>
                  </a:lnTo>
                  <a:lnTo>
                    <a:pt x="214744" y="25260"/>
                  </a:lnTo>
                  <a:lnTo>
                    <a:pt x="202107" y="25260"/>
                  </a:lnTo>
                  <a:lnTo>
                    <a:pt x="202107" y="37896"/>
                  </a:lnTo>
                  <a:lnTo>
                    <a:pt x="202107" y="50533"/>
                  </a:lnTo>
                  <a:lnTo>
                    <a:pt x="214744" y="50533"/>
                  </a:lnTo>
                  <a:lnTo>
                    <a:pt x="227380" y="50533"/>
                  </a:lnTo>
                  <a:lnTo>
                    <a:pt x="227380" y="37896"/>
                  </a:lnTo>
                  <a:lnTo>
                    <a:pt x="227380" y="25273"/>
                  </a:lnTo>
                  <a:lnTo>
                    <a:pt x="240004" y="25273"/>
                  </a:lnTo>
                  <a:lnTo>
                    <a:pt x="240004" y="37896"/>
                  </a:lnTo>
                  <a:lnTo>
                    <a:pt x="252641" y="37896"/>
                  </a:lnTo>
                  <a:lnTo>
                    <a:pt x="252641" y="25260"/>
                  </a:lnTo>
                  <a:close/>
                </a:path>
                <a:path w="619125" h="50800">
                  <a:moveTo>
                    <a:pt x="353682" y="12636"/>
                  </a:moveTo>
                  <a:lnTo>
                    <a:pt x="341058" y="12636"/>
                  </a:lnTo>
                  <a:lnTo>
                    <a:pt x="328422" y="12636"/>
                  </a:lnTo>
                  <a:lnTo>
                    <a:pt x="328422" y="25260"/>
                  </a:lnTo>
                  <a:lnTo>
                    <a:pt x="315798" y="25260"/>
                  </a:lnTo>
                  <a:lnTo>
                    <a:pt x="303174" y="25260"/>
                  </a:lnTo>
                  <a:lnTo>
                    <a:pt x="290537" y="25260"/>
                  </a:lnTo>
                  <a:lnTo>
                    <a:pt x="290537" y="12636"/>
                  </a:lnTo>
                  <a:lnTo>
                    <a:pt x="277901" y="12636"/>
                  </a:lnTo>
                  <a:lnTo>
                    <a:pt x="277901" y="25260"/>
                  </a:lnTo>
                  <a:lnTo>
                    <a:pt x="265264" y="25260"/>
                  </a:lnTo>
                  <a:lnTo>
                    <a:pt x="265264" y="37896"/>
                  </a:lnTo>
                  <a:lnTo>
                    <a:pt x="277901" y="37896"/>
                  </a:lnTo>
                  <a:lnTo>
                    <a:pt x="290537" y="37896"/>
                  </a:lnTo>
                  <a:lnTo>
                    <a:pt x="353682" y="37896"/>
                  </a:lnTo>
                  <a:lnTo>
                    <a:pt x="353682" y="25273"/>
                  </a:lnTo>
                  <a:lnTo>
                    <a:pt x="353682" y="12636"/>
                  </a:lnTo>
                  <a:close/>
                </a:path>
                <a:path w="619125" h="50800">
                  <a:moveTo>
                    <a:pt x="378955" y="12636"/>
                  </a:moveTo>
                  <a:lnTo>
                    <a:pt x="366331" y="12636"/>
                  </a:lnTo>
                  <a:lnTo>
                    <a:pt x="353695" y="12636"/>
                  </a:lnTo>
                  <a:lnTo>
                    <a:pt x="353695" y="25260"/>
                  </a:lnTo>
                  <a:lnTo>
                    <a:pt x="353695" y="37896"/>
                  </a:lnTo>
                  <a:lnTo>
                    <a:pt x="366331" y="37896"/>
                  </a:lnTo>
                  <a:lnTo>
                    <a:pt x="366331" y="25273"/>
                  </a:lnTo>
                  <a:lnTo>
                    <a:pt x="378955" y="25273"/>
                  </a:lnTo>
                  <a:lnTo>
                    <a:pt x="378955" y="12636"/>
                  </a:lnTo>
                  <a:close/>
                </a:path>
                <a:path w="619125" h="50800">
                  <a:moveTo>
                    <a:pt x="404215" y="25260"/>
                  </a:moveTo>
                  <a:lnTo>
                    <a:pt x="391579" y="25260"/>
                  </a:lnTo>
                  <a:lnTo>
                    <a:pt x="391579" y="37896"/>
                  </a:lnTo>
                  <a:lnTo>
                    <a:pt x="404215" y="37896"/>
                  </a:lnTo>
                  <a:lnTo>
                    <a:pt x="404215" y="25260"/>
                  </a:lnTo>
                  <a:close/>
                </a:path>
                <a:path w="619125" h="50800">
                  <a:moveTo>
                    <a:pt x="480009" y="12636"/>
                  </a:moveTo>
                  <a:lnTo>
                    <a:pt x="467372" y="12636"/>
                  </a:lnTo>
                  <a:lnTo>
                    <a:pt x="454748" y="12636"/>
                  </a:lnTo>
                  <a:lnTo>
                    <a:pt x="454748" y="25260"/>
                  </a:lnTo>
                  <a:lnTo>
                    <a:pt x="442112" y="25260"/>
                  </a:lnTo>
                  <a:lnTo>
                    <a:pt x="429488" y="25260"/>
                  </a:lnTo>
                  <a:lnTo>
                    <a:pt x="429488" y="12636"/>
                  </a:lnTo>
                  <a:lnTo>
                    <a:pt x="416852" y="12636"/>
                  </a:lnTo>
                  <a:lnTo>
                    <a:pt x="416852" y="25273"/>
                  </a:lnTo>
                  <a:lnTo>
                    <a:pt x="429475" y="25273"/>
                  </a:lnTo>
                  <a:lnTo>
                    <a:pt x="429475" y="37896"/>
                  </a:lnTo>
                  <a:lnTo>
                    <a:pt x="442112" y="37896"/>
                  </a:lnTo>
                  <a:lnTo>
                    <a:pt x="454748" y="37896"/>
                  </a:lnTo>
                  <a:lnTo>
                    <a:pt x="454748" y="25273"/>
                  </a:lnTo>
                  <a:lnTo>
                    <a:pt x="467372" y="25273"/>
                  </a:lnTo>
                  <a:lnTo>
                    <a:pt x="480009" y="25273"/>
                  </a:lnTo>
                  <a:lnTo>
                    <a:pt x="480009" y="12636"/>
                  </a:lnTo>
                  <a:close/>
                </a:path>
                <a:path w="619125" h="50800">
                  <a:moveTo>
                    <a:pt x="517893" y="0"/>
                  </a:moveTo>
                  <a:lnTo>
                    <a:pt x="505269" y="0"/>
                  </a:lnTo>
                  <a:lnTo>
                    <a:pt x="505269" y="12636"/>
                  </a:lnTo>
                  <a:lnTo>
                    <a:pt x="492645" y="12636"/>
                  </a:lnTo>
                  <a:lnTo>
                    <a:pt x="492645" y="0"/>
                  </a:lnTo>
                  <a:lnTo>
                    <a:pt x="480009" y="0"/>
                  </a:lnTo>
                  <a:lnTo>
                    <a:pt x="480009" y="12636"/>
                  </a:lnTo>
                  <a:lnTo>
                    <a:pt x="492633" y="12636"/>
                  </a:lnTo>
                  <a:lnTo>
                    <a:pt x="492633" y="25260"/>
                  </a:lnTo>
                  <a:lnTo>
                    <a:pt x="492633" y="37896"/>
                  </a:lnTo>
                  <a:lnTo>
                    <a:pt x="505269" y="37896"/>
                  </a:lnTo>
                  <a:lnTo>
                    <a:pt x="517893" y="37896"/>
                  </a:lnTo>
                  <a:lnTo>
                    <a:pt x="517893" y="25273"/>
                  </a:lnTo>
                  <a:lnTo>
                    <a:pt x="517893" y="12636"/>
                  </a:lnTo>
                  <a:lnTo>
                    <a:pt x="517893" y="0"/>
                  </a:lnTo>
                  <a:close/>
                </a:path>
                <a:path w="619125" h="50800">
                  <a:moveTo>
                    <a:pt x="543166" y="0"/>
                  </a:moveTo>
                  <a:lnTo>
                    <a:pt x="530529" y="0"/>
                  </a:lnTo>
                  <a:lnTo>
                    <a:pt x="530529" y="12636"/>
                  </a:lnTo>
                  <a:lnTo>
                    <a:pt x="543166" y="12636"/>
                  </a:lnTo>
                  <a:lnTo>
                    <a:pt x="543166" y="0"/>
                  </a:lnTo>
                  <a:close/>
                </a:path>
                <a:path w="619125" h="50800">
                  <a:moveTo>
                    <a:pt x="581050" y="0"/>
                  </a:moveTo>
                  <a:lnTo>
                    <a:pt x="568426" y="0"/>
                  </a:lnTo>
                  <a:lnTo>
                    <a:pt x="555790" y="0"/>
                  </a:lnTo>
                  <a:lnTo>
                    <a:pt x="555790" y="12636"/>
                  </a:lnTo>
                  <a:lnTo>
                    <a:pt x="555790" y="25260"/>
                  </a:lnTo>
                  <a:lnTo>
                    <a:pt x="543166" y="25260"/>
                  </a:lnTo>
                  <a:lnTo>
                    <a:pt x="530542" y="25260"/>
                  </a:lnTo>
                  <a:lnTo>
                    <a:pt x="517906" y="25260"/>
                  </a:lnTo>
                  <a:lnTo>
                    <a:pt x="517906" y="37896"/>
                  </a:lnTo>
                  <a:lnTo>
                    <a:pt x="568426" y="37896"/>
                  </a:lnTo>
                  <a:lnTo>
                    <a:pt x="568426" y="25273"/>
                  </a:lnTo>
                  <a:lnTo>
                    <a:pt x="581050" y="25273"/>
                  </a:lnTo>
                  <a:lnTo>
                    <a:pt x="581050" y="12636"/>
                  </a:lnTo>
                  <a:lnTo>
                    <a:pt x="581050" y="0"/>
                  </a:lnTo>
                  <a:close/>
                </a:path>
                <a:path w="619125" h="50800">
                  <a:moveTo>
                    <a:pt x="618947" y="0"/>
                  </a:moveTo>
                  <a:lnTo>
                    <a:pt x="606323" y="0"/>
                  </a:lnTo>
                  <a:lnTo>
                    <a:pt x="606323" y="12636"/>
                  </a:lnTo>
                  <a:lnTo>
                    <a:pt x="593686" y="12636"/>
                  </a:lnTo>
                  <a:lnTo>
                    <a:pt x="593686" y="25260"/>
                  </a:lnTo>
                  <a:lnTo>
                    <a:pt x="593686" y="37896"/>
                  </a:lnTo>
                  <a:lnTo>
                    <a:pt x="606323" y="37896"/>
                  </a:lnTo>
                  <a:lnTo>
                    <a:pt x="618947" y="37896"/>
                  </a:lnTo>
                  <a:lnTo>
                    <a:pt x="618947" y="25273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98145" y="4264837"/>
              <a:ext cx="619125" cy="38100"/>
            </a:xfrm>
            <a:custGeom>
              <a:avLst/>
              <a:gdLst/>
              <a:ahLst/>
              <a:cxnLst/>
              <a:rect l="l" t="t" r="r" b="b"/>
              <a:pathLst>
                <a:path w="619125" h="38100">
                  <a:moveTo>
                    <a:pt x="12623" y="12636"/>
                  </a:moveTo>
                  <a:lnTo>
                    <a:pt x="0" y="12636"/>
                  </a:lnTo>
                  <a:lnTo>
                    <a:pt x="0" y="25260"/>
                  </a:lnTo>
                  <a:lnTo>
                    <a:pt x="0" y="37896"/>
                  </a:lnTo>
                  <a:lnTo>
                    <a:pt x="12623" y="37896"/>
                  </a:lnTo>
                  <a:lnTo>
                    <a:pt x="12623" y="25285"/>
                  </a:lnTo>
                  <a:lnTo>
                    <a:pt x="12623" y="12636"/>
                  </a:lnTo>
                  <a:close/>
                </a:path>
                <a:path w="619125" h="38100">
                  <a:moveTo>
                    <a:pt x="50520" y="12636"/>
                  </a:moveTo>
                  <a:lnTo>
                    <a:pt x="37909" y="12636"/>
                  </a:lnTo>
                  <a:lnTo>
                    <a:pt x="25273" y="12636"/>
                  </a:lnTo>
                  <a:lnTo>
                    <a:pt x="25273" y="25285"/>
                  </a:lnTo>
                  <a:lnTo>
                    <a:pt x="37896" y="25285"/>
                  </a:lnTo>
                  <a:lnTo>
                    <a:pt x="50520" y="25285"/>
                  </a:lnTo>
                  <a:lnTo>
                    <a:pt x="50520" y="12636"/>
                  </a:lnTo>
                  <a:close/>
                </a:path>
                <a:path w="619125" h="38100">
                  <a:moveTo>
                    <a:pt x="63169" y="12636"/>
                  </a:moveTo>
                  <a:lnTo>
                    <a:pt x="50533" y="12636"/>
                  </a:lnTo>
                  <a:lnTo>
                    <a:pt x="50533" y="25285"/>
                  </a:lnTo>
                  <a:lnTo>
                    <a:pt x="63169" y="25285"/>
                  </a:lnTo>
                  <a:lnTo>
                    <a:pt x="63169" y="12636"/>
                  </a:lnTo>
                  <a:close/>
                </a:path>
                <a:path w="619125" h="38100">
                  <a:moveTo>
                    <a:pt x="88417" y="12636"/>
                  </a:moveTo>
                  <a:lnTo>
                    <a:pt x="75793" y="12636"/>
                  </a:lnTo>
                  <a:lnTo>
                    <a:pt x="75793" y="25260"/>
                  </a:lnTo>
                  <a:lnTo>
                    <a:pt x="75793" y="37896"/>
                  </a:lnTo>
                  <a:lnTo>
                    <a:pt x="88417" y="37896"/>
                  </a:lnTo>
                  <a:lnTo>
                    <a:pt x="88417" y="25285"/>
                  </a:lnTo>
                  <a:lnTo>
                    <a:pt x="88417" y="12636"/>
                  </a:lnTo>
                  <a:close/>
                </a:path>
                <a:path w="619125" h="38100">
                  <a:moveTo>
                    <a:pt x="303174" y="0"/>
                  </a:moveTo>
                  <a:lnTo>
                    <a:pt x="303174" y="0"/>
                  </a:lnTo>
                  <a:lnTo>
                    <a:pt x="214744" y="0"/>
                  </a:lnTo>
                  <a:lnTo>
                    <a:pt x="214744" y="12636"/>
                  </a:lnTo>
                  <a:lnTo>
                    <a:pt x="202120" y="12636"/>
                  </a:lnTo>
                  <a:lnTo>
                    <a:pt x="189484" y="12636"/>
                  </a:lnTo>
                  <a:lnTo>
                    <a:pt x="176847" y="12636"/>
                  </a:lnTo>
                  <a:lnTo>
                    <a:pt x="176847" y="25260"/>
                  </a:lnTo>
                  <a:lnTo>
                    <a:pt x="164223" y="25260"/>
                  </a:lnTo>
                  <a:lnTo>
                    <a:pt x="164223" y="12636"/>
                  </a:lnTo>
                  <a:lnTo>
                    <a:pt x="151587" y="12636"/>
                  </a:lnTo>
                  <a:lnTo>
                    <a:pt x="101053" y="12636"/>
                  </a:lnTo>
                  <a:lnTo>
                    <a:pt x="101053" y="25285"/>
                  </a:lnTo>
                  <a:lnTo>
                    <a:pt x="113690" y="25285"/>
                  </a:lnTo>
                  <a:lnTo>
                    <a:pt x="113690" y="37896"/>
                  </a:lnTo>
                  <a:lnTo>
                    <a:pt x="126326" y="37896"/>
                  </a:lnTo>
                  <a:lnTo>
                    <a:pt x="138950" y="37896"/>
                  </a:lnTo>
                  <a:lnTo>
                    <a:pt x="151587" y="37896"/>
                  </a:lnTo>
                  <a:lnTo>
                    <a:pt x="151587" y="25285"/>
                  </a:lnTo>
                  <a:lnTo>
                    <a:pt x="164211" y="25285"/>
                  </a:lnTo>
                  <a:lnTo>
                    <a:pt x="164211" y="37896"/>
                  </a:lnTo>
                  <a:lnTo>
                    <a:pt x="176847" y="37896"/>
                  </a:lnTo>
                  <a:lnTo>
                    <a:pt x="176847" y="25285"/>
                  </a:lnTo>
                  <a:lnTo>
                    <a:pt x="189484" y="25285"/>
                  </a:lnTo>
                  <a:lnTo>
                    <a:pt x="202107" y="25285"/>
                  </a:lnTo>
                  <a:lnTo>
                    <a:pt x="202107" y="37896"/>
                  </a:lnTo>
                  <a:lnTo>
                    <a:pt x="214744" y="37896"/>
                  </a:lnTo>
                  <a:lnTo>
                    <a:pt x="214744" y="25285"/>
                  </a:lnTo>
                  <a:lnTo>
                    <a:pt x="227368" y="25285"/>
                  </a:lnTo>
                  <a:lnTo>
                    <a:pt x="227368" y="37896"/>
                  </a:lnTo>
                  <a:lnTo>
                    <a:pt x="240004" y="37896"/>
                  </a:lnTo>
                  <a:lnTo>
                    <a:pt x="240004" y="25285"/>
                  </a:lnTo>
                  <a:lnTo>
                    <a:pt x="240004" y="12636"/>
                  </a:lnTo>
                  <a:lnTo>
                    <a:pt x="252641" y="12636"/>
                  </a:lnTo>
                  <a:lnTo>
                    <a:pt x="265264" y="12636"/>
                  </a:lnTo>
                  <a:lnTo>
                    <a:pt x="265264" y="25260"/>
                  </a:lnTo>
                  <a:lnTo>
                    <a:pt x="252641" y="25260"/>
                  </a:lnTo>
                  <a:lnTo>
                    <a:pt x="252641" y="37896"/>
                  </a:lnTo>
                  <a:lnTo>
                    <a:pt x="265277" y="37896"/>
                  </a:lnTo>
                  <a:lnTo>
                    <a:pt x="265277" y="25285"/>
                  </a:lnTo>
                  <a:lnTo>
                    <a:pt x="277901" y="25285"/>
                  </a:lnTo>
                  <a:lnTo>
                    <a:pt x="277901" y="12636"/>
                  </a:lnTo>
                  <a:lnTo>
                    <a:pt x="290537" y="12636"/>
                  </a:lnTo>
                  <a:lnTo>
                    <a:pt x="303174" y="12636"/>
                  </a:lnTo>
                  <a:lnTo>
                    <a:pt x="303174" y="0"/>
                  </a:lnTo>
                  <a:close/>
                </a:path>
                <a:path w="619125" h="38100">
                  <a:moveTo>
                    <a:pt x="328434" y="12636"/>
                  </a:moveTo>
                  <a:lnTo>
                    <a:pt x="315798" y="12636"/>
                  </a:lnTo>
                  <a:lnTo>
                    <a:pt x="315798" y="25260"/>
                  </a:lnTo>
                  <a:lnTo>
                    <a:pt x="303174" y="25260"/>
                  </a:lnTo>
                  <a:lnTo>
                    <a:pt x="290537" y="25260"/>
                  </a:lnTo>
                  <a:lnTo>
                    <a:pt x="290537" y="37896"/>
                  </a:lnTo>
                  <a:lnTo>
                    <a:pt x="303161" y="37896"/>
                  </a:lnTo>
                  <a:lnTo>
                    <a:pt x="315798" y="37896"/>
                  </a:lnTo>
                  <a:lnTo>
                    <a:pt x="315798" y="25285"/>
                  </a:lnTo>
                  <a:lnTo>
                    <a:pt x="328434" y="25285"/>
                  </a:lnTo>
                  <a:lnTo>
                    <a:pt x="328434" y="12636"/>
                  </a:lnTo>
                  <a:close/>
                </a:path>
                <a:path w="619125" h="38100">
                  <a:moveTo>
                    <a:pt x="353682" y="0"/>
                  </a:moveTo>
                  <a:lnTo>
                    <a:pt x="341058" y="0"/>
                  </a:lnTo>
                  <a:lnTo>
                    <a:pt x="341058" y="12636"/>
                  </a:lnTo>
                  <a:lnTo>
                    <a:pt x="353682" y="12636"/>
                  </a:lnTo>
                  <a:lnTo>
                    <a:pt x="353682" y="0"/>
                  </a:lnTo>
                  <a:close/>
                </a:path>
                <a:path w="619125" h="38100">
                  <a:moveTo>
                    <a:pt x="416839" y="0"/>
                  </a:moveTo>
                  <a:lnTo>
                    <a:pt x="404215" y="0"/>
                  </a:lnTo>
                  <a:lnTo>
                    <a:pt x="404215" y="12636"/>
                  </a:lnTo>
                  <a:lnTo>
                    <a:pt x="404215" y="25260"/>
                  </a:lnTo>
                  <a:lnTo>
                    <a:pt x="391591" y="25260"/>
                  </a:lnTo>
                  <a:lnTo>
                    <a:pt x="391591" y="12636"/>
                  </a:lnTo>
                  <a:lnTo>
                    <a:pt x="391591" y="0"/>
                  </a:lnTo>
                  <a:lnTo>
                    <a:pt x="378955" y="0"/>
                  </a:lnTo>
                  <a:lnTo>
                    <a:pt x="366318" y="0"/>
                  </a:lnTo>
                  <a:lnTo>
                    <a:pt x="366318" y="12636"/>
                  </a:lnTo>
                  <a:lnTo>
                    <a:pt x="366318" y="25260"/>
                  </a:lnTo>
                  <a:lnTo>
                    <a:pt x="366318" y="37896"/>
                  </a:lnTo>
                  <a:lnTo>
                    <a:pt x="378955" y="37896"/>
                  </a:lnTo>
                  <a:lnTo>
                    <a:pt x="391579" y="37896"/>
                  </a:lnTo>
                  <a:lnTo>
                    <a:pt x="404215" y="37896"/>
                  </a:lnTo>
                  <a:lnTo>
                    <a:pt x="416839" y="37896"/>
                  </a:lnTo>
                  <a:lnTo>
                    <a:pt x="416839" y="25285"/>
                  </a:lnTo>
                  <a:lnTo>
                    <a:pt x="416839" y="12636"/>
                  </a:lnTo>
                  <a:lnTo>
                    <a:pt x="416839" y="0"/>
                  </a:lnTo>
                  <a:close/>
                </a:path>
                <a:path w="619125" h="38100">
                  <a:moveTo>
                    <a:pt x="454748" y="25260"/>
                  </a:moveTo>
                  <a:lnTo>
                    <a:pt x="442112" y="25260"/>
                  </a:lnTo>
                  <a:lnTo>
                    <a:pt x="442112" y="12636"/>
                  </a:lnTo>
                  <a:lnTo>
                    <a:pt x="429475" y="12636"/>
                  </a:lnTo>
                  <a:lnTo>
                    <a:pt x="429475" y="25260"/>
                  </a:lnTo>
                  <a:lnTo>
                    <a:pt x="416852" y="25260"/>
                  </a:lnTo>
                  <a:lnTo>
                    <a:pt x="416852" y="37896"/>
                  </a:lnTo>
                  <a:lnTo>
                    <a:pt x="429488" y="37896"/>
                  </a:lnTo>
                  <a:lnTo>
                    <a:pt x="429488" y="25285"/>
                  </a:lnTo>
                  <a:lnTo>
                    <a:pt x="442112" y="25285"/>
                  </a:lnTo>
                  <a:lnTo>
                    <a:pt x="442112" y="37896"/>
                  </a:lnTo>
                  <a:lnTo>
                    <a:pt x="454748" y="37896"/>
                  </a:lnTo>
                  <a:lnTo>
                    <a:pt x="454748" y="25260"/>
                  </a:lnTo>
                  <a:close/>
                </a:path>
                <a:path w="619125" h="38100">
                  <a:moveTo>
                    <a:pt x="517893" y="0"/>
                  </a:moveTo>
                  <a:lnTo>
                    <a:pt x="505269" y="0"/>
                  </a:lnTo>
                  <a:lnTo>
                    <a:pt x="492633" y="0"/>
                  </a:lnTo>
                  <a:lnTo>
                    <a:pt x="492633" y="12636"/>
                  </a:lnTo>
                  <a:lnTo>
                    <a:pt x="480009" y="12636"/>
                  </a:lnTo>
                  <a:lnTo>
                    <a:pt x="480009" y="0"/>
                  </a:lnTo>
                  <a:lnTo>
                    <a:pt x="467372" y="0"/>
                  </a:lnTo>
                  <a:lnTo>
                    <a:pt x="454748" y="0"/>
                  </a:lnTo>
                  <a:lnTo>
                    <a:pt x="442112" y="0"/>
                  </a:lnTo>
                  <a:lnTo>
                    <a:pt x="442112" y="12636"/>
                  </a:lnTo>
                  <a:lnTo>
                    <a:pt x="454748" y="12636"/>
                  </a:lnTo>
                  <a:lnTo>
                    <a:pt x="467372" y="12636"/>
                  </a:lnTo>
                  <a:lnTo>
                    <a:pt x="467372" y="25285"/>
                  </a:lnTo>
                  <a:lnTo>
                    <a:pt x="480009" y="25285"/>
                  </a:lnTo>
                  <a:lnTo>
                    <a:pt x="480009" y="37896"/>
                  </a:lnTo>
                  <a:lnTo>
                    <a:pt x="492633" y="37896"/>
                  </a:lnTo>
                  <a:lnTo>
                    <a:pt x="505269" y="37896"/>
                  </a:lnTo>
                  <a:lnTo>
                    <a:pt x="505269" y="25285"/>
                  </a:lnTo>
                  <a:lnTo>
                    <a:pt x="505269" y="12636"/>
                  </a:lnTo>
                  <a:lnTo>
                    <a:pt x="517893" y="12636"/>
                  </a:lnTo>
                  <a:lnTo>
                    <a:pt x="517893" y="0"/>
                  </a:lnTo>
                  <a:close/>
                </a:path>
                <a:path w="619125" h="38100">
                  <a:moveTo>
                    <a:pt x="581050" y="12636"/>
                  </a:moveTo>
                  <a:lnTo>
                    <a:pt x="568426" y="12636"/>
                  </a:lnTo>
                  <a:lnTo>
                    <a:pt x="568426" y="0"/>
                  </a:lnTo>
                  <a:lnTo>
                    <a:pt x="555802" y="0"/>
                  </a:lnTo>
                  <a:lnTo>
                    <a:pt x="517906" y="0"/>
                  </a:lnTo>
                  <a:lnTo>
                    <a:pt x="517906" y="12636"/>
                  </a:lnTo>
                  <a:lnTo>
                    <a:pt x="530529" y="12636"/>
                  </a:lnTo>
                  <a:lnTo>
                    <a:pt x="543166" y="12636"/>
                  </a:lnTo>
                  <a:lnTo>
                    <a:pt x="543166" y="25285"/>
                  </a:lnTo>
                  <a:lnTo>
                    <a:pt x="555790" y="25285"/>
                  </a:lnTo>
                  <a:lnTo>
                    <a:pt x="568426" y="25285"/>
                  </a:lnTo>
                  <a:lnTo>
                    <a:pt x="581050" y="25285"/>
                  </a:lnTo>
                  <a:lnTo>
                    <a:pt x="581050" y="12636"/>
                  </a:lnTo>
                  <a:close/>
                </a:path>
                <a:path w="619125" h="38100">
                  <a:moveTo>
                    <a:pt x="618947" y="0"/>
                  </a:moveTo>
                  <a:lnTo>
                    <a:pt x="606323" y="0"/>
                  </a:lnTo>
                  <a:lnTo>
                    <a:pt x="593699" y="0"/>
                  </a:lnTo>
                  <a:lnTo>
                    <a:pt x="581063" y="0"/>
                  </a:lnTo>
                  <a:lnTo>
                    <a:pt x="581063" y="12636"/>
                  </a:lnTo>
                  <a:lnTo>
                    <a:pt x="593686" y="12636"/>
                  </a:lnTo>
                  <a:lnTo>
                    <a:pt x="593686" y="25285"/>
                  </a:lnTo>
                  <a:lnTo>
                    <a:pt x="606323" y="25285"/>
                  </a:lnTo>
                  <a:lnTo>
                    <a:pt x="618947" y="25285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98145" y="4290097"/>
              <a:ext cx="619125" cy="25400"/>
            </a:xfrm>
            <a:custGeom>
              <a:avLst/>
              <a:gdLst/>
              <a:ahLst/>
              <a:cxnLst/>
              <a:rect l="l" t="t" r="r" b="b"/>
              <a:pathLst>
                <a:path w="619125" h="25400">
                  <a:moveTo>
                    <a:pt x="12623" y="12636"/>
                  </a:moveTo>
                  <a:lnTo>
                    <a:pt x="0" y="12636"/>
                  </a:lnTo>
                  <a:lnTo>
                    <a:pt x="0" y="25273"/>
                  </a:lnTo>
                  <a:lnTo>
                    <a:pt x="12623" y="25273"/>
                  </a:lnTo>
                  <a:lnTo>
                    <a:pt x="12623" y="12636"/>
                  </a:lnTo>
                  <a:close/>
                </a:path>
                <a:path w="619125" h="25400">
                  <a:moveTo>
                    <a:pt x="50520" y="12636"/>
                  </a:moveTo>
                  <a:lnTo>
                    <a:pt x="37909" y="12636"/>
                  </a:lnTo>
                  <a:lnTo>
                    <a:pt x="25273" y="12636"/>
                  </a:lnTo>
                  <a:lnTo>
                    <a:pt x="12636" y="12636"/>
                  </a:lnTo>
                  <a:lnTo>
                    <a:pt x="12636" y="25273"/>
                  </a:lnTo>
                  <a:lnTo>
                    <a:pt x="25273" y="25273"/>
                  </a:lnTo>
                  <a:lnTo>
                    <a:pt x="37896" y="25273"/>
                  </a:lnTo>
                  <a:lnTo>
                    <a:pt x="50520" y="25273"/>
                  </a:lnTo>
                  <a:lnTo>
                    <a:pt x="50520" y="12636"/>
                  </a:lnTo>
                  <a:close/>
                </a:path>
                <a:path w="619125" h="25400">
                  <a:moveTo>
                    <a:pt x="88417" y="12636"/>
                  </a:moveTo>
                  <a:lnTo>
                    <a:pt x="75806" y="12636"/>
                  </a:lnTo>
                  <a:lnTo>
                    <a:pt x="63169" y="12636"/>
                  </a:lnTo>
                  <a:lnTo>
                    <a:pt x="50533" y="12636"/>
                  </a:lnTo>
                  <a:lnTo>
                    <a:pt x="50533" y="25273"/>
                  </a:lnTo>
                  <a:lnTo>
                    <a:pt x="63169" y="25273"/>
                  </a:lnTo>
                  <a:lnTo>
                    <a:pt x="75793" y="25273"/>
                  </a:lnTo>
                  <a:lnTo>
                    <a:pt x="88417" y="25273"/>
                  </a:lnTo>
                  <a:lnTo>
                    <a:pt x="88417" y="12636"/>
                  </a:lnTo>
                  <a:close/>
                </a:path>
                <a:path w="619125" h="25400">
                  <a:moveTo>
                    <a:pt x="164223" y="12636"/>
                  </a:moveTo>
                  <a:lnTo>
                    <a:pt x="164223" y="12636"/>
                  </a:lnTo>
                  <a:lnTo>
                    <a:pt x="101053" y="12636"/>
                  </a:lnTo>
                  <a:lnTo>
                    <a:pt x="101053" y="25273"/>
                  </a:lnTo>
                  <a:lnTo>
                    <a:pt x="164223" y="25273"/>
                  </a:lnTo>
                  <a:lnTo>
                    <a:pt x="164223" y="12636"/>
                  </a:lnTo>
                  <a:close/>
                </a:path>
                <a:path w="619125" h="25400">
                  <a:moveTo>
                    <a:pt x="189484" y="12636"/>
                  </a:moveTo>
                  <a:lnTo>
                    <a:pt x="176847" y="12636"/>
                  </a:lnTo>
                  <a:lnTo>
                    <a:pt x="176847" y="25273"/>
                  </a:lnTo>
                  <a:lnTo>
                    <a:pt x="189484" y="25273"/>
                  </a:lnTo>
                  <a:lnTo>
                    <a:pt x="189484" y="12636"/>
                  </a:lnTo>
                  <a:close/>
                </a:path>
                <a:path w="619125" h="25400">
                  <a:moveTo>
                    <a:pt x="265277" y="12636"/>
                  </a:moveTo>
                  <a:lnTo>
                    <a:pt x="265277" y="12636"/>
                  </a:lnTo>
                  <a:lnTo>
                    <a:pt x="202107" y="12636"/>
                  </a:lnTo>
                  <a:lnTo>
                    <a:pt x="202107" y="25273"/>
                  </a:lnTo>
                  <a:lnTo>
                    <a:pt x="265277" y="25273"/>
                  </a:lnTo>
                  <a:lnTo>
                    <a:pt x="265277" y="12636"/>
                  </a:lnTo>
                  <a:close/>
                </a:path>
                <a:path w="619125" h="25400">
                  <a:moveTo>
                    <a:pt x="315798" y="12636"/>
                  </a:moveTo>
                  <a:lnTo>
                    <a:pt x="303161" y="12636"/>
                  </a:lnTo>
                  <a:lnTo>
                    <a:pt x="303161" y="25273"/>
                  </a:lnTo>
                  <a:lnTo>
                    <a:pt x="315798" y="25273"/>
                  </a:lnTo>
                  <a:lnTo>
                    <a:pt x="315798" y="12636"/>
                  </a:lnTo>
                  <a:close/>
                </a:path>
                <a:path w="619125" h="25400">
                  <a:moveTo>
                    <a:pt x="341058" y="12636"/>
                  </a:moveTo>
                  <a:lnTo>
                    <a:pt x="328422" y="12636"/>
                  </a:lnTo>
                  <a:lnTo>
                    <a:pt x="328422" y="25273"/>
                  </a:lnTo>
                  <a:lnTo>
                    <a:pt x="341058" y="25273"/>
                  </a:lnTo>
                  <a:lnTo>
                    <a:pt x="341058" y="12636"/>
                  </a:lnTo>
                  <a:close/>
                </a:path>
                <a:path w="619125" h="25400">
                  <a:moveTo>
                    <a:pt x="378955" y="12636"/>
                  </a:moveTo>
                  <a:lnTo>
                    <a:pt x="366318" y="12636"/>
                  </a:lnTo>
                  <a:lnTo>
                    <a:pt x="366318" y="25273"/>
                  </a:lnTo>
                  <a:lnTo>
                    <a:pt x="378955" y="25273"/>
                  </a:lnTo>
                  <a:lnTo>
                    <a:pt x="378955" y="12636"/>
                  </a:lnTo>
                  <a:close/>
                </a:path>
                <a:path w="619125" h="25400">
                  <a:moveTo>
                    <a:pt x="404215" y="12636"/>
                  </a:moveTo>
                  <a:lnTo>
                    <a:pt x="391579" y="12636"/>
                  </a:lnTo>
                  <a:lnTo>
                    <a:pt x="391579" y="25273"/>
                  </a:lnTo>
                  <a:lnTo>
                    <a:pt x="404215" y="25273"/>
                  </a:lnTo>
                  <a:lnTo>
                    <a:pt x="404215" y="12636"/>
                  </a:lnTo>
                  <a:close/>
                </a:path>
                <a:path w="619125" h="25400">
                  <a:moveTo>
                    <a:pt x="480009" y="12636"/>
                  </a:moveTo>
                  <a:lnTo>
                    <a:pt x="467372" y="12636"/>
                  </a:lnTo>
                  <a:lnTo>
                    <a:pt x="454748" y="12636"/>
                  </a:lnTo>
                  <a:lnTo>
                    <a:pt x="442112" y="12636"/>
                  </a:lnTo>
                  <a:lnTo>
                    <a:pt x="429475" y="12636"/>
                  </a:lnTo>
                  <a:lnTo>
                    <a:pt x="429475" y="25273"/>
                  </a:lnTo>
                  <a:lnTo>
                    <a:pt x="442112" y="25273"/>
                  </a:lnTo>
                  <a:lnTo>
                    <a:pt x="454748" y="25273"/>
                  </a:lnTo>
                  <a:lnTo>
                    <a:pt x="467372" y="25273"/>
                  </a:lnTo>
                  <a:lnTo>
                    <a:pt x="480009" y="25273"/>
                  </a:lnTo>
                  <a:lnTo>
                    <a:pt x="480009" y="12636"/>
                  </a:lnTo>
                  <a:close/>
                </a:path>
                <a:path w="619125" h="25400">
                  <a:moveTo>
                    <a:pt x="517893" y="0"/>
                  </a:moveTo>
                  <a:lnTo>
                    <a:pt x="505269" y="0"/>
                  </a:lnTo>
                  <a:lnTo>
                    <a:pt x="492633" y="0"/>
                  </a:lnTo>
                  <a:lnTo>
                    <a:pt x="492633" y="12636"/>
                  </a:lnTo>
                  <a:lnTo>
                    <a:pt x="492633" y="25273"/>
                  </a:lnTo>
                  <a:lnTo>
                    <a:pt x="505269" y="25273"/>
                  </a:lnTo>
                  <a:lnTo>
                    <a:pt x="517893" y="25273"/>
                  </a:lnTo>
                  <a:lnTo>
                    <a:pt x="517893" y="12636"/>
                  </a:lnTo>
                  <a:lnTo>
                    <a:pt x="517893" y="0"/>
                  </a:lnTo>
                  <a:close/>
                </a:path>
                <a:path w="619125" h="25400">
                  <a:moveTo>
                    <a:pt x="530542" y="0"/>
                  </a:moveTo>
                  <a:lnTo>
                    <a:pt x="517906" y="0"/>
                  </a:lnTo>
                  <a:lnTo>
                    <a:pt x="517906" y="12636"/>
                  </a:lnTo>
                  <a:lnTo>
                    <a:pt x="530542" y="12636"/>
                  </a:lnTo>
                  <a:lnTo>
                    <a:pt x="530542" y="0"/>
                  </a:lnTo>
                  <a:close/>
                </a:path>
                <a:path w="619125" h="25400">
                  <a:moveTo>
                    <a:pt x="555802" y="0"/>
                  </a:moveTo>
                  <a:lnTo>
                    <a:pt x="543166" y="0"/>
                  </a:lnTo>
                  <a:lnTo>
                    <a:pt x="543166" y="12636"/>
                  </a:lnTo>
                  <a:lnTo>
                    <a:pt x="555802" y="12636"/>
                  </a:lnTo>
                  <a:lnTo>
                    <a:pt x="555802" y="0"/>
                  </a:lnTo>
                  <a:close/>
                </a:path>
                <a:path w="619125" h="25400">
                  <a:moveTo>
                    <a:pt x="618947" y="12636"/>
                  </a:moveTo>
                  <a:lnTo>
                    <a:pt x="606323" y="12636"/>
                  </a:lnTo>
                  <a:lnTo>
                    <a:pt x="593699" y="12636"/>
                  </a:lnTo>
                  <a:lnTo>
                    <a:pt x="593699" y="0"/>
                  </a:lnTo>
                  <a:lnTo>
                    <a:pt x="581063" y="0"/>
                  </a:lnTo>
                  <a:lnTo>
                    <a:pt x="581063" y="12636"/>
                  </a:lnTo>
                  <a:lnTo>
                    <a:pt x="581063" y="25273"/>
                  </a:lnTo>
                  <a:lnTo>
                    <a:pt x="593686" y="25273"/>
                  </a:lnTo>
                  <a:lnTo>
                    <a:pt x="606323" y="25273"/>
                  </a:lnTo>
                  <a:lnTo>
                    <a:pt x="618947" y="25273"/>
                  </a:lnTo>
                  <a:lnTo>
                    <a:pt x="618947" y="1263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35" name="object 35">
            <a:hlinkClick r:id="rId2"/>
          </p:cNvPr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3468052" y="767626"/>
            <a:ext cx="5303520" cy="3749040"/>
          </a:xfrm>
          <a:prstGeom prst="rect">
            <a:avLst/>
          </a:prstGeom>
        </p:spPr>
      </p:pic>
      <p:sp>
        <p:nvSpPr>
          <p:cNvPr id="36" name="object 36"/>
          <p:cNvSpPr txBox="1"/>
          <p:nvPr/>
        </p:nvSpPr>
        <p:spPr>
          <a:xfrm>
            <a:off x="4761839" y="7521740"/>
            <a:ext cx="535305" cy="160020"/>
          </a:xfrm>
          <a:prstGeom prst="rect">
            <a:avLst/>
          </a:prstGeom>
        </p:spPr>
        <p:txBody>
          <a:bodyPr vert="horz" wrap="square" lIns="0" tIns="571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45"/>
              </a:spcBef>
            </a:pPr>
            <a:r>
              <a:rPr sz="900" dirty="0">
                <a:solidFill>
                  <a:srgbClr val="FFFFFF"/>
                </a:solidFill>
                <a:latin typeface="Raleway"/>
                <a:cs typeface="Raleway"/>
              </a:rPr>
              <a:t>Page: </a:t>
            </a:r>
            <a:r>
              <a:rPr sz="900" spc="-25" dirty="0">
                <a:solidFill>
                  <a:srgbClr val="FFFFFF"/>
                </a:solidFill>
                <a:latin typeface="Raleway"/>
                <a:cs typeface="Raleway"/>
              </a:rPr>
              <a:t>239</a:t>
            </a:r>
            <a:endParaRPr sz="900">
              <a:latin typeface="Raleway"/>
              <a:cs typeface="Raleway"/>
            </a:endParaRPr>
          </a:p>
        </p:txBody>
      </p:sp>
      <p:graphicFrame>
        <p:nvGraphicFramePr>
          <p:cNvPr id="2" name="Object 1">
            <a:extLst>
              <a:ext uri="{FF2B5EF4-FFF2-40B4-BE49-F238E27FC236}">
                <a16:creationId xmlns:a16="http://schemas.microsoft.com/office/drawing/2014/main" id="{5D28BA44-E2E4-6A73-E66C-35619163234C}"/>
              </a:ext>
            </a:extLst>
          </p:cNvPr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805095176"/>
              </p:ext>
            </p:extLst>
          </p:nvPr>
        </p:nvGraphicFramePr>
        <p:xfrm>
          <a:off x="1219200" y="5334000"/>
          <a:ext cx="7620000" cy="10033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Worksheet" r:id="rId4" imgW="7620000" imgH="1003300" progId="Excel.Sheet.12">
                  <p:embed/>
                </p:oleObj>
              </mc:Choice>
              <mc:Fallback>
                <p:oleObj name="Worksheet" r:id="rId4" imgW="7620000" imgH="1003300" progId="Excel.Sheet.12">
                  <p:embed/>
                  <p:pic>
                    <p:nvPicPr>
                      <p:cNvPr id="2" name="Object 1">
                        <a:extLst>
                          <a:ext uri="{FF2B5EF4-FFF2-40B4-BE49-F238E27FC236}">
                            <a16:creationId xmlns:a16="http://schemas.microsoft.com/office/drawing/2014/main" id="{5D28BA44-E2E4-6A73-E66C-35619163234C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219200" y="5334000"/>
                        <a:ext cx="7620000" cy="1003300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3" name="Picture 2" descr="A picture containing logo&#10;&#10;Description automatically generated">
            <a:extLst>
              <a:ext uri="{FF2B5EF4-FFF2-40B4-BE49-F238E27FC236}">
                <a16:creationId xmlns:a16="http://schemas.microsoft.com/office/drawing/2014/main" id="{2A596022-0537-0254-125D-6B073ADF4E73}"/>
              </a:ext>
            </a:extLst>
          </p:cNvPr>
          <p:cNvPicPr>
            <a:picLocks noChangeAspect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6732"/>
          <a:stretch/>
        </p:blipFill>
        <p:spPr>
          <a:xfrm>
            <a:off x="8610600" y="6449545"/>
            <a:ext cx="1293202" cy="1232368"/>
          </a:xfrm>
          <a:prstGeom prst="rect">
            <a:avLst/>
          </a:prstGeom>
        </p:spPr>
      </p:pic>
      <p:sp>
        <p:nvSpPr>
          <p:cNvPr id="4" name="Rectangle 3">
            <a:extLst>
              <a:ext uri="{FF2B5EF4-FFF2-40B4-BE49-F238E27FC236}">
                <a16:creationId xmlns:a16="http://schemas.microsoft.com/office/drawing/2014/main" id="{05C09354-8E30-C349-A2AA-B162965F17ED}"/>
              </a:ext>
            </a:extLst>
          </p:cNvPr>
          <p:cNvSpPr/>
          <p:nvPr/>
        </p:nvSpPr>
        <p:spPr>
          <a:xfrm>
            <a:off x="7860751" y="5110784"/>
            <a:ext cx="1001640" cy="1232368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36981878"/>
      </p:ext>
    </p:extLst>
  </p:cSld>
  <p:clrMapOvr>
    <a:masterClrMapping/>
  </p:clrMapOvr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object 5">
            <a:hlinkClick r:id="rId2"/>
          </p:cNvPr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47625" y="767626"/>
            <a:ext cx="5715000" cy="4446270"/>
          </a:xfrm>
          <a:prstGeom prst="rect">
            <a:avLst/>
          </a:prstGeom>
        </p:spPr>
      </p:pic>
      <p:sp>
        <p:nvSpPr>
          <p:cNvPr id="6" name="object 6"/>
          <p:cNvSpPr/>
          <p:nvPr/>
        </p:nvSpPr>
        <p:spPr>
          <a:xfrm>
            <a:off x="6176645" y="251654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6176645" y="274514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6176645" y="297374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6176645" y="320234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6176645" y="331664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6176645" y="354524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 txBox="1"/>
          <p:nvPr/>
        </p:nvSpPr>
        <p:spPr>
          <a:xfrm>
            <a:off x="5911215" y="1082817"/>
            <a:ext cx="3204210" cy="2867452"/>
          </a:xfrm>
          <a:prstGeom prst="rect">
            <a:avLst/>
          </a:prstGeom>
        </p:spPr>
        <p:txBody>
          <a:bodyPr vert="horz" wrap="square" lIns="0" tIns="27940" rIns="0" bIns="0" rtlCol="0">
            <a:spAutoFit/>
          </a:bodyPr>
          <a:lstStyle/>
          <a:p>
            <a:pPr marL="12700" marR="92710">
              <a:lnSpc>
                <a:spcPts val="1350"/>
              </a:lnSpc>
              <a:spcBef>
                <a:spcPts val="220"/>
              </a:spcBef>
            </a:pPr>
            <a:r>
              <a:rPr sz="1200" b="1" spc="90" dirty="0">
                <a:latin typeface="Arial"/>
                <a:cs typeface="Arial"/>
              </a:rPr>
              <a:t>ROMA</a:t>
            </a:r>
            <a:r>
              <a:rPr sz="1200" b="1" spc="145" dirty="0">
                <a:latin typeface="Arial"/>
                <a:cs typeface="Arial"/>
              </a:rPr>
              <a:t> </a:t>
            </a:r>
            <a:r>
              <a:rPr sz="1200" b="1" spc="50" dirty="0">
                <a:latin typeface="Arial"/>
                <a:cs typeface="Arial"/>
              </a:rPr>
              <a:t>3-</a:t>
            </a:r>
            <a:r>
              <a:rPr sz="1200" b="1" spc="70" dirty="0">
                <a:latin typeface="Arial"/>
                <a:cs typeface="Arial"/>
              </a:rPr>
              <a:t>PIECE</a:t>
            </a:r>
            <a:r>
              <a:rPr sz="1200" b="1" spc="150" dirty="0">
                <a:latin typeface="Arial"/>
                <a:cs typeface="Arial"/>
              </a:rPr>
              <a:t> </a:t>
            </a:r>
            <a:r>
              <a:rPr sz="1200" b="1" spc="50" dirty="0">
                <a:latin typeface="Arial"/>
                <a:cs typeface="Arial"/>
              </a:rPr>
              <a:t>COCKTAIL</a:t>
            </a:r>
            <a:r>
              <a:rPr sz="1200" b="1" spc="15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TABLE</a:t>
            </a:r>
            <a:r>
              <a:rPr sz="1200" b="1" spc="150" dirty="0">
                <a:latin typeface="Arial"/>
                <a:cs typeface="Arial"/>
              </a:rPr>
              <a:t> </a:t>
            </a:r>
            <a:r>
              <a:rPr sz="1200" b="1" spc="-25" dirty="0">
                <a:latin typeface="Arial"/>
                <a:cs typeface="Arial"/>
              </a:rPr>
              <a:t>SET </a:t>
            </a:r>
            <a:r>
              <a:rPr sz="1200" b="1" spc="60" dirty="0">
                <a:latin typeface="Arial"/>
                <a:cs typeface="Arial"/>
              </a:rPr>
              <a:t>(COCKTAIL</a:t>
            </a:r>
            <a:r>
              <a:rPr sz="1200" b="1" spc="85" dirty="0">
                <a:latin typeface="Arial"/>
                <a:cs typeface="Arial"/>
              </a:rPr>
              <a:t> </a:t>
            </a:r>
            <a:r>
              <a:rPr sz="1200" b="1" spc="170" dirty="0">
                <a:latin typeface="Arial"/>
                <a:cs typeface="Arial"/>
              </a:rPr>
              <a:t>&amp;</a:t>
            </a:r>
            <a:r>
              <a:rPr sz="1200" b="1" spc="90" dirty="0">
                <a:latin typeface="Arial"/>
                <a:cs typeface="Arial"/>
              </a:rPr>
              <a:t> </a:t>
            </a:r>
            <a:r>
              <a:rPr sz="1200" b="1" spc="165" dirty="0">
                <a:latin typeface="Arial"/>
                <a:cs typeface="Arial"/>
              </a:rPr>
              <a:t>2</a:t>
            </a:r>
            <a:r>
              <a:rPr sz="1200" b="1" spc="85" dirty="0">
                <a:latin typeface="Arial"/>
                <a:cs typeface="Arial"/>
              </a:rPr>
              <a:t> END</a:t>
            </a:r>
            <a:r>
              <a:rPr sz="1200" b="1" spc="90" dirty="0">
                <a:latin typeface="Arial"/>
                <a:cs typeface="Arial"/>
              </a:rPr>
              <a:t> </a:t>
            </a:r>
            <a:r>
              <a:rPr sz="1200" b="1" spc="40" dirty="0">
                <a:latin typeface="Arial"/>
                <a:cs typeface="Arial"/>
              </a:rPr>
              <a:t>TABLES)</a:t>
            </a:r>
            <a:endParaRPr sz="1200" dirty="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700" dirty="0">
              <a:latin typeface="Raleway"/>
              <a:cs typeface="Raleway"/>
            </a:endParaRPr>
          </a:p>
          <a:p>
            <a:pPr marL="12700" marR="11430">
              <a:lnSpc>
                <a:spcPct val="100000"/>
              </a:lnSpc>
              <a:spcBef>
                <a:spcPts val="5"/>
              </a:spcBef>
            </a:pPr>
            <a:r>
              <a:rPr sz="750" dirty="0">
                <a:latin typeface="Raleway"/>
                <a:cs typeface="Raleway"/>
              </a:rPr>
              <a:t>Contemporary style in a shadow grey finish, Roma offers aesthetic </a:t>
            </a:r>
            <a:r>
              <a:rPr sz="750" spc="-25" dirty="0">
                <a:latin typeface="Raleway"/>
                <a:cs typeface="Raleway"/>
              </a:rPr>
              <a:t>and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practicality in one package. This mixed media marvel of </a:t>
            </a:r>
            <a:r>
              <a:rPr sz="750" spc="-10" dirty="0">
                <a:latin typeface="Raleway"/>
                <a:cs typeface="Raleway"/>
              </a:rPr>
              <a:t>chrome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engineered woods and Silvershield® tops package together </a:t>
            </a:r>
            <a:r>
              <a:rPr sz="750" spc="-10" dirty="0">
                <a:latin typeface="Raleway"/>
                <a:cs typeface="Raleway"/>
              </a:rPr>
              <a:t>beauty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with the immense functionality of a Lift-Top Cocktail. Work or dine </a:t>
            </a:r>
            <a:r>
              <a:rPr sz="750" spc="-20" dirty="0">
                <a:latin typeface="Raleway"/>
                <a:cs typeface="Raleway"/>
              </a:rPr>
              <a:t>from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your living room couch with a simple lift of the top. The Lift-Top </a:t>
            </a:r>
            <a:r>
              <a:rPr sz="750" spc="-10" dirty="0">
                <a:latin typeface="Raleway"/>
                <a:cs typeface="Raleway"/>
              </a:rPr>
              <a:t>Cocktail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Table offers under top storage for devices or remotes and promises </a:t>
            </a:r>
            <a:r>
              <a:rPr sz="750" spc="-25" dirty="0">
                <a:latin typeface="Raleway"/>
                <a:cs typeface="Raleway"/>
              </a:rPr>
              <a:t>to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make your life not only easier but more stylish as </a:t>
            </a:r>
            <a:r>
              <a:rPr sz="750" spc="-10" dirty="0">
                <a:latin typeface="Raleway"/>
                <a:cs typeface="Raleway"/>
              </a:rPr>
              <a:t>well.</a:t>
            </a:r>
            <a:endParaRPr sz="750" dirty="0">
              <a:latin typeface="Raleway"/>
              <a:cs typeface="Raleway"/>
            </a:endParaRPr>
          </a:p>
          <a:p>
            <a:pPr marL="393700" marR="17145">
              <a:lnSpc>
                <a:spcPct val="100000"/>
              </a:lnSpc>
              <a:spcBef>
                <a:spcPts val="750"/>
              </a:spcBef>
            </a:pPr>
            <a:r>
              <a:rPr sz="750" dirty="0">
                <a:latin typeface="Raleway"/>
                <a:cs typeface="Raleway"/>
              </a:rPr>
              <a:t>Constructed of chrome with Silvershield® tops and </a:t>
            </a:r>
            <a:r>
              <a:rPr sz="750" spc="-10" dirty="0">
                <a:latin typeface="Raleway"/>
                <a:cs typeface="Raleway"/>
              </a:rPr>
              <a:t>engineered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spc="-20" dirty="0">
                <a:latin typeface="Raleway"/>
                <a:cs typeface="Raleway"/>
              </a:rPr>
              <a:t>woods</a:t>
            </a:r>
            <a:endParaRPr sz="750" dirty="0">
              <a:latin typeface="Raleway"/>
              <a:cs typeface="Raleway"/>
            </a:endParaRPr>
          </a:p>
          <a:p>
            <a:pPr marL="393700" marR="22987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Silvershield®</a:t>
            </a:r>
            <a:r>
              <a:rPr sz="750" spc="19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Tops give realistic wood look while </a:t>
            </a:r>
            <a:r>
              <a:rPr sz="750" spc="-10" dirty="0">
                <a:latin typeface="Raleway"/>
                <a:cs typeface="Raleway"/>
              </a:rPr>
              <a:t>resisting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stains and </a:t>
            </a:r>
            <a:r>
              <a:rPr sz="750" spc="-10" dirty="0">
                <a:latin typeface="Raleway"/>
                <a:cs typeface="Raleway"/>
              </a:rPr>
              <a:t>scratches</a:t>
            </a:r>
            <a:endParaRPr sz="750" dirty="0">
              <a:latin typeface="Raleway"/>
              <a:cs typeface="Raleway"/>
            </a:endParaRPr>
          </a:p>
          <a:p>
            <a:pPr marL="393700" marR="508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Styling details include rustic appearance combined with </a:t>
            </a:r>
            <a:r>
              <a:rPr sz="750" spc="-10" dirty="0">
                <a:latin typeface="Raleway"/>
                <a:cs typeface="Raleway"/>
              </a:rPr>
              <a:t>canted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chrome legs, simulated chevron veneer </a:t>
            </a:r>
            <a:r>
              <a:rPr sz="750" spc="-10" dirty="0">
                <a:latin typeface="Raleway"/>
                <a:cs typeface="Raleway"/>
              </a:rPr>
              <a:t>pattern</a:t>
            </a:r>
            <a:endParaRPr sz="750" dirty="0">
              <a:latin typeface="Raleway"/>
              <a:cs typeface="Raleway"/>
            </a:endParaRPr>
          </a:p>
          <a:p>
            <a:pPr marL="39370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Top Lifts easily with a simple </a:t>
            </a:r>
            <a:r>
              <a:rPr sz="750" spc="-20" dirty="0">
                <a:latin typeface="Raleway"/>
                <a:cs typeface="Raleway"/>
              </a:rPr>
              <a:t>pull</a:t>
            </a:r>
            <a:endParaRPr sz="750" dirty="0">
              <a:latin typeface="Raleway"/>
              <a:cs typeface="Raleway"/>
            </a:endParaRPr>
          </a:p>
          <a:p>
            <a:pPr marL="393700" marR="23622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Cocktail Table has under top storage space for remotes </a:t>
            </a:r>
            <a:r>
              <a:rPr sz="750" spc="-25" dirty="0">
                <a:latin typeface="Raleway"/>
                <a:cs typeface="Raleway"/>
              </a:rPr>
              <a:t>or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other </a:t>
            </a:r>
            <a:r>
              <a:rPr sz="750" spc="-10" dirty="0">
                <a:latin typeface="Raleway"/>
                <a:cs typeface="Raleway"/>
              </a:rPr>
              <a:t>items</a:t>
            </a:r>
            <a:endParaRPr sz="750" dirty="0">
              <a:latin typeface="Raleway"/>
              <a:cs typeface="Raleway"/>
            </a:endParaRPr>
          </a:p>
          <a:p>
            <a:pPr marL="39370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Bottom shelf offers space for storage or </a:t>
            </a:r>
            <a:r>
              <a:rPr sz="750" spc="-10" dirty="0">
                <a:latin typeface="Raleway"/>
                <a:cs typeface="Raleway"/>
              </a:rPr>
              <a:t>display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  <a:spcBef>
                <a:spcPts val="620"/>
              </a:spcBef>
            </a:pPr>
            <a:r>
              <a:rPr sz="750" u="sng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2"/>
              </a:rPr>
              <a:t>Read </a:t>
            </a:r>
            <a:r>
              <a:rPr sz="750" u="sng" spc="-20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2"/>
              </a:rPr>
              <a:t>More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</a:pPr>
            <a:r>
              <a:rPr sz="750" b="1" dirty="0">
                <a:latin typeface="Raleway"/>
                <a:cs typeface="Raleway"/>
              </a:rPr>
              <a:t>Price:</a:t>
            </a:r>
            <a:r>
              <a:rPr sz="750" b="1" spc="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From: </a:t>
            </a:r>
            <a:r>
              <a:rPr sz="750" spc="-10" dirty="0">
                <a:latin typeface="Raleway"/>
                <a:cs typeface="Raleway"/>
              </a:rPr>
              <a:t>$307.00</a:t>
            </a:r>
            <a:endParaRPr sz="750" dirty="0">
              <a:latin typeface="Raleway"/>
              <a:cs typeface="Raleway"/>
            </a:endParaRPr>
          </a:p>
        </p:txBody>
      </p:sp>
      <p:grpSp>
        <p:nvGrpSpPr>
          <p:cNvPr id="13" name="object 13"/>
          <p:cNvGrpSpPr/>
          <p:nvPr/>
        </p:nvGrpSpPr>
        <p:grpSpPr>
          <a:xfrm>
            <a:off x="5907614" y="4042340"/>
            <a:ext cx="727710" cy="727710"/>
            <a:chOff x="5907614" y="4042340"/>
            <a:chExt cx="727710" cy="727710"/>
          </a:xfrm>
        </p:grpSpPr>
        <p:sp>
          <p:nvSpPr>
            <p:cNvPr id="14" name="object 14"/>
            <p:cNvSpPr/>
            <p:nvPr/>
          </p:nvSpPr>
          <p:spPr>
            <a:xfrm>
              <a:off x="5911215" y="4045940"/>
              <a:ext cx="720090" cy="720090"/>
            </a:xfrm>
            <a:custGeom>
              <a:avLst/>
              <a:gdLst/>
              <a:ahLst/>
              <a:cxnLst/>
              <a:rect l="l" t="t" r="r" b="b"/>
              <a:pathLst>
                <a:path w="720090" h="720089">
                  <a:moveTo>
                    <a:pt x="0" y="0"/>
                  </a:moveTo>
                  <a:lnTo>
                    <a:pt x="720001" y="0"/>
                  </a:lnTo>
                  <a:lnTo>
                    <a:pt x="720001" y="720001"/>
                  </a:lnTo>
                  <a:lnTo>
                    <a:pt x="0" y="720001"/>
                  </a:lnTo>
                  <a:lnTo>
                    <a:pt x="0" y="0"/>
                  </a:lnTo>
                  <a:close/>
                </a:path>
              </a:pathLst>
            </a:custGeom>
            <a:ln w="72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5952960" y="4087672"/>
              <a:ext cx="636905" cy="31750"/>
            </a:xfrm>
            <a:custGeom>
              <a:avLst/>
              <a:gdLst/>
              <a:ahLst/>
              <a:cxnLst/>
              <a:rect l="l" t="t" r="r" b="b"/>
              <a:pathLst>
                <a:path w="636904" h="31750">
                  <a:moveTo>
                    <a:pt x="52171" y="20878"/>
                  </a:moveTo>
                  <a:lnTo>
                    <a:pt x="41732" y="20878"/>
                  </a:lnTo>
                  <a:lnTo>
                    <a:pt x="31305" y="20878"/>
                  </a:lnTo>
                  <a:lnTo>
                    <a:pt x="20866" y="20878"/>
                  </a:lnTo>
                  <a:lnTo>
                    <a:pt x="20866" y="31318"/>
                  </a:lnTo>
                  <a:lnTo>
                    <a:pt x="31292" y="31318"/>
                  </a:lnTo>
                  <a:lnTo>
                    <a:pt x="41732" y="31318"/>
                  </a:lnTo>
                  <a:lnTo>
                    <a:pt x="52171" y="31318"/>
                  </a:lnTo>
                  <a:lnTo>
                    <a:pt x="52171" y="20878"/>
                  </a:lnTo>
                  <a:close/>
                </a:path>
                <a:path w="636904" h="31750">
                  <a:moveTo>
                    <a:pt x="73037" y="0"/>
                  </a:moveTo>
                  <a:lnTo>
                    <a:pt x="73037" y="0"/>
                  </a:lnTo>
                  <a:lnTo>
                    <a:pt x="0" y="0"/>
                  </a:lnTo>
                  <a:lnTo>
                    <a:pt x="0" y="10439"/>
                  </a:lnTo>
                  <a:lnTo>
                    <a:pt x="0" y="20878"/>
                  </a:lnTo>
                  <a:lnTo>
                    <a:pt x="0" y="31318"/>
                  </a:lnTo>
                  <a:lnTo>
                    <a:pt x="10439" y="31318"/>
                  </a:lnTo>
                  <a:lnTo>
                    <a:pt x="10439" y="20878"/>
                  </a:lnTo>
                  <a:lnTo>
                    <a:pt x="10439" y="10439"/>
                  </a:lnTo>
                  <a:lnTo>
                    <a:pt x="20866" y="10439"/>
                  </a:lnTo>
                  <a:lnTo>
                    <a:pt x="62598" y="10439"/>
                  </a:lnTo>
                  <a:lnTo>
                    <a:pt x="62598" y="20878"/>
                  </a:lnTo>
                  <a:lnTo>
                    <a:pt x="62598" y="31318"/>
                  </a:lnTo>
                  <a:lnTo>
                    <a:pt x="73037" y="31318"/>
                  </a:lnTo>
                  <a:lnTo>
                    <a:pt x="73037" y="20878"/>
                  </a:lnTo>
                  <a:lnTo>
                    <a:pt x="73037" y="10439"/>
                  </a:lnTo>
                  <a:lnTo>
                    <a:pt x="73037" y="0"/>
                  </a:lnTo>
                  <a:close/>
                </a:path>
                <a:path w="636904" h="31750">
                  <a:moveTo>
                    <a:pt x="104343" y="10439"/>
                  </a:moveTo>
                  <a:lnTo>
                    <a:pt x="93916" y="10439"/>
                  </a:lnTo>
                  <a:lnTo>
                    <a:pt x="93916" y="0"/>
                  </a:lnTo>
                  <a:lnTo>
                    <a:pt x="83477" y="0"/>
                  </a:lnTo>
                  <a:lnTo>
                    <a:pt x="83477" y="10439"/>
                  </a:lnTo>
                  <a:lnTo>
                    <a:pt x="93903" y="10439"/>
                  </a:lnTo>
                  <a:lnTo>
                    <a:pt x="93903" y="20878"/>
                  </a:lnTo>
                  <a:lnTo>
                    <a:pt x="104343" y="20878"/>
                  </a:lnTo>
                  <a:lnTo>
                    <a:pt x="104343" y="10439"/>
                  </a:lnTo>
                  <a:close/>
                </a:path>
                <a:path w="636904" h="31750">
                  <a:moveTo>
                    <a:pt x="135648" y="0"/>
                  </a:moveTo>
                  <a:lnTo>
                    <a:pt x="125222" y="0"/>
                  </a:lnTo>
                  <a:lnTo>
                    <a:pt x="114782" y="0"/>
                  </a:lnTo>
                  <a:lnTo>
                    <a:pt x="104343" y="0"/>
                  </a:lnTo>
                  <a:lnTo>
                    <a:pt x="104343" y="10439"/>
                  </a:lnTo>
                  <a:lnTo>
                    <a:pt x="114782" y="10439"/>
                  </a:lnTo>
                  <a:lnTo>
                    <a:pt x="114782" y="20878"/>
                  </a:lnTo>
                  <a:lnTo>
                    <a:pt x="125209" y="20878"/>
                  </a:lnTo>
                  <a:lnTo>
                    <a:pt x="125209" y="31318"/>
                  </a:lnTo>
                  <a:lnTo>
                    <a:pt x="135648" y="31318"/>
                  </a:lnTo>
                  <a:lnTo>
                    <a:pt x="135648" y="20878"/>
                  </a:lnTo>
                  <a:lnTo>
                    <a:pt x="125222" y="20878"/>
                  </a:lnTo>
                  <a:lnTo>
                    <a:pt x="125222" y="10439"/>
                  </a:lnTo>
                  <a:lnTo>
                    <a:pt x="135648" y="10439"/>
                  </a:lnTo>
                  <a:lnTo>
                    <a:pt x="135648" y="0"/>
                  </a:lnTo>
                  <a:close/>
                </a:path>
                <a:path w="636904" h="31750">
                  <a:moveTo>
                    <a:pt x="156514" y="0"/>
                  </a:moveTo>
                  <a:lnTo>
                    <a:pt x="146075" y="0"/>
                  </a:lnTo>
                  <a:lnTo>
                    <a:pt x="146075" y="10439"/>
                  </a:lnTo>
                  <a:lnTo>
                    <a:pt x="156514" y="10439"/>
                  </a:lnTo>
                  <a:lnTo>
                    <a:pt x="156514" y="0"/>
                  </a:lnTo>
                  <a:close/>
                </a:path>
                <a:path w="636904" h="31750">
                  <a:moveTo>
                    <a:pt x="260870" y="10439"/>
                  </a:moveTo>
                  <a:lnTo>
                    <a:pt x="250431" y="10439"/>
                  </a:lnTo>
                  <a:lnTo>
                    <a:pt x="240004" y="10439"/>
                  </a:lnTo>
                  <a:lnTo>
                    <a:pt x="240004" y="0"/>
                  </a:lnTo>
                  <a:lnTo>
                    <a:pt x="229565" y="0"/>
                  </a:lnTo>
                  <a:lnTo>
                    <a:pt x="229565" y="10439"/>
                  </a:lnTo>
                  <a:lnTo>
                    <a:pt x="219125" y="10439"/>
                  </a:lnTo>
                  <a:lnTo>
                    <a:pt x="208699" y="10439"/>
                  </a:lnTo>
                  <a:lnTo>
                    <a:pt x="208699" y="0"/>
                  </a:lnTo>
                  <a:lnTo>
                    <a:pt x="198259" y="0"/>
                  </a:lnTo>
                  <a:lnTo>
                    <a:pt x="198259" y="10439"/>
                  </a:lnTo>
                  <a:lnTo>
                    <a:pt x="208686" y="10439"/>
                  </a:lnTo>
                  <a:lnTo>
                    <a:pt x="208686" y="20878"/>
                  </a:lnTo>
                  <a:lnTo>
                    <a:pt x="198259" y="20878"/>
                  </a:lnTo>
                  <a:lnTo>
                    <a:pt x="198259" y="10439"/>
                  </a:lnTo>
                  <a:lnTo>
                    <a:pt x="187820" y="10439"/>
                  </a:lnTo>
                  <a:lnTo>
                    <a:pt x="177393" y="10439"/>
                  </a:lnTo>
                  <a:lnTo>
                    <a:pt x="166954" y="10439"/>
                  </a:lnTo>
                  <a:lnTo>
                    <a:pt x="166954" y="20878"/>
                  </a:lnTo>
                  <a:lnTo>
                    <a:pt x="177380" y="20878"/>
                  </a:lnTo>
                  <a:lnTo>
                    <a:pt x="187820" y="20878"/>
                  </a:lnTo>
                  <a:lnTo>
                    <a:pt x="187820" y="31318"/>
                  </a:lnTo>
                  <a:lnTo>
                    <a:pt x="198259" y="31318"/>
                  </a:lnTo>
                  <a:lnTo>
                    <a:pt x="208686" y="31318"/>
                  </a:lnTo>
                  <a:lnTo>
                    <a:pt x="219125" y="31318"/>
                  </a:lnTo>
                  <a:lnTo>
                    <a:pt x="219125" y="20878"/>
                  </a:lnTo>
                  <a:lnTo>
                    <a:pt x="260870" y="20878"/>
                  </a:lnTo>
                  <a:lnTo>
                    <a:pt x="260870" y="10439"/>
                  </a:lnTo>
                  <a:close/>
                </a:path>
                <a:path w="636904" h="31750">
                  <a:moveTo>
                    <a:pt x="292176" y="10439"/>
                  </a:moveTo>
                  <a:lnTo>
                    <a:pt x="281736" y="10439"/>
                  </a:lnTo>
                  <a:lnTo>
                    <a:pt x="281736" y="0"/>
                  </a:lnTo>
                  <a:lnTo>
                    <a:pt x="271297" y="0"/>
                  </a:lnTo>
                  <a:lnTo>
                    <a:pt x="271297" y="10439"/>
                  </a:lnTo>
                  <a:lnTo>
                    <a:pt x="271297" y="20878"/>
                  </a:lnTo>
                  <a:lnTo>
                    <a:pt x="281736" y="20878"/>
                  </a:lnTo>
                  <a:lnTo>
                    <a:pt x="292176" y="20878"/>
                  </a:lnTo>
                  <a:lnTo>
                    <a:pt x="292176" y="10439"/>
                  </a:lnTo>
                  <a:close/>
                </a:path>
                <a:path w="636904" h="31750">
                  <a:moveTo>
                    <a:pt x="344347" y="0"/>
                  </a:moveTo>
                  <a:lnTo>
                    <a:pt x="333908" y="0"/>
                  </a:lnTo>
                  <a:lnTo>
                    <a:pt x="323469" y="0"/>
                  </a:lnTo>
                  <a:lnTo>
                    <a:pt x="323469" y="10439"/>
                  </a:lnTo>
                  <a:lnTo>
                    <a:pt x="313042" y="10439"/>
                  </a:lnTo>
                  <a:lnTo>
                    <a:pt x="313042" y="0"/>
                  </a:lnTo>
                  <a:lnTo>
                    <a:pt x="302602" y="0"/>
                  </a:lnTo>
                  <a:lnTo>
                    <a:pt x="302602" y="10439"/>
                  </a:lnTo>
                  <a:lnTo>
                    <a:pt x="302602" y="20878"/>
                  </a:lnTo>
                  <a:lnTo>
                    <a:pt x="313042" y="20878"/>
                  </a:lnTo>
                  <a:lnTo>
                    <a:pt x="323481" y="20878"/>
                  </a:lnTo>
                  <a:lnTo>
                    <a:pt x="323481" y="10439"/>
                  </a:lnTo>
                  <a:lnTo>
                    <a:pt x="333908" y="10439"/>
                  </a:lnTo>
                  <a:lnTo>
                    <a:pt x="344347" y="10439"/>
                  </a:lnTo>
                  <a:lnTo>
                    <a:pt x="344347" y="0"/>
                  </a:lnTo>
                  <a:close/>
                </a:path>
                <a:path w="636904" h="31750">
                  <a:moveTo>
                    <a:pt x="365213" y="10439"/>
                  </a:moveTo>
                  <a:lnTo>
                    <a:pt x="354787" y="10439"/>
                  </a:lnTo>
                  <a:lnTo>
                    <a:pt x="344347" y="10439"/>
                  </a:lnTo>
                  <a:lnTo>
                    <a:pt x="344347" y="20878"/>
                  </a:lnTo>
                  <a:lnTo>
                    <a:pt x="354774" y="20878"/>
                  </a:lnTo>
                  <a:lnTo>
                    <a:pt x="365213" y="20878"/>
                  </a:lnTo>
                  <a:lnTo>
                    <a:pt x="365213" y="10439"/>
                  </a:lnTo>
                  <a:close/>
                </a:path>
                <a:path w="636904" h="31750">
                  <a:moveTo>
                    <a:pt x="386080" y="10439"/>
                  </a:moveTo>
                  <a:lnTo>
                    <a:pt x="375640" y="10439"/>
                  </a:lnTo>
                  <a:lnTo>
                    <a:pt x="375640" y="20878"/>
                  </a:lnTo>
                  <a:lnTo>
                    <a:pt x="386080" y="20878"/>
                  </a:lnTo>
                  <a:lnTo>
                    <a:pt x="386080" y="10439"/>
                  </a:lnTo>
                  <a:close/>
                </a:path>
                <a:path w="636904" h="31750">
                  <a:moveTo>
                    <a:pt x="406958" y="0"/>
                  </a:moveTo>
                  <a:lnTo>
                    <a:pt x="396519" y="0"/>
                  </a:lnTo>
                  <a:lnTo>
                    <a:pt x="396519" y="10439"/>
                  </a:lnTo>
                  <a:lnTo>
                    <a:pt x="406958" y="10439"/>
                  </a:lnTo>
                  <a:lnTo>
                    <a:pt x="406958" y="0"/>
                  </a:lnTo>
                  <a:close/>
                </a:path>
                <a:path w="636904" h="31750">
                  <a:moveTo>
                    <a:pt x="448691" y="0"/>
                  </a:moveTo>
                  <a:lnTo>
                    <a:pt x="438264" y="0"/>
                  </a:lnTo>
                  <a:lnTo>
                    <a:pt x="427824" y="0"/>
                  </a:lnTo>
                  <a:lnTo>
                    <a:pt x="417385" y="0"/>
                  </a:lnTo>
                  <a:lnTo>
                    <a:pt x="417385" y="10439"/>
                  </a:lnTo>
                  <a:lnTo>
                    <a:pt x="427824" y="10439"/>
                  </a:lnTo>
                  <a:lnTo>
                    <a:pt x="438251" y="10439"/>
                  </a:lnTo>
                  <a:lnTo>
                    <a:pt x="448691" y="10439"/>
                  </a:lnTo>
                  <a:lnTo>
                    <a:pt x="448691" y="0"/>
                  </a:lnTo>
                  <a:close/>
                </a:path>
                <a:path w="636904" h="31750">
                  <a:moveTo>
                    <a:pt x="479996" y="0"/>
                  </a:moveTo>
                  <a:lnTo>
                    <a:pt x="469557" y="0"/>
                  </a:lnTo>
                  <a:lnTo>
                    <a:pt x="469557" y="10439"/>
                  </a:lnTo>
                  <a:lnTo>
                    <a:pt x="459130" y="10439"/>
                  </a:lnTo>
                  <a:lnTo>
                    <a:pt x="448691" y="10439"/>
                  </a:lnTo>
                  <a:lnTo>
                    <a:pt x="448691" y="20878"/>
                  </a:lnTo>
                  <a:lnTo>
                    <a:pt x="459130" y="20878"/>
                  </a:lnTo>
                  <a:lnTo>
                    <a:pt x="469569" y="20878"/>
                  </a:lnTo>
                  <a:lnTo>
                    <a:pt x="469569" y="10439"/>
                  </a:lnTo>
                  <a:lnTo>
                    <a:pt x="479996" y="10439"/>
                  </a:lnTo>
                  <a:lnTo>
                    <a:pt x="479996" y="0"/>
                  </a:lnTo>
                  <a:close/>
                </a:path>
                <a:path w="636904" h="31750">
                  <a:moveTo>
                    <a:pt x="521741" y="0"/>
                  </a:moveTo>
                  <a:lnTo>
                    <a:pt x="511302" y="0"/>
                  </a:lnTo>
                  <a:lnTo>
                    <a:pt x="500862" y="0"/>
                  </a:lnTo>
                  <a:lnTo>
                    <a:pt x="500862" y="10439"/>
                  </a:lnTo>
                  <a:lnTo>
                    <a:pt x="490435" y="10439"/>
                  </a:lnTo>
                  <a:lnTo>
                    <a:pt x="479996" y="10439"/>
                  </a:lnTo>
                  <a:lnTo>
                    <a:pt x="479996" y="20878"/>
                  </a:lnTo>
                  <a:lnTo>
                    <a:pt x="490423" y="20878"/>
                  </a:lnTo>
                  <a:lnTo>
                    <a:pt x="500862" y="20878"/>
                  </a:lnTo>
                  <a:lnTo>
                    <a:pt x="511302" y="20878"/>
                  </a:lnTo>
                  <a:lnTo>
                    <a:pt x="511302" y="10439"/>
                  </a:lnTo>
                  <a:lnTo>
                    <a:pt x="521741" y="10439"/>
                  </a:lnTo>
                  <a:lnTo>
                    <a:pt x="521741" y="0"/>
                  </a:lnTo>
                  <a:close/>
                </a:path>
                <a:path w="636904" h="31750">
                  <a:moveTo>
                    <a:pt x="553046" y="0"/>
                  </a:moveTo>
                  <a:lnTo>
                    <a:pt x="542607" y="0"/>
                  </a:lnTo>
                  <a:lnTo>
                    <a:pt x="532168" y="0"/>
                  </a:lnTo>
                  <a:lnTo>
                    <a:pt x="532168" y="10439"/>
                  </a:lnTo>
                  <a:lnTo>
                    <a:pt x="532168" y="20878"/>
                  </a:lnTo>
                  <a:lnTo>
                    <a:pt x="542607" y="20878"/>
                  </a:lnTo>
                  <a:lnTo>
                    <a:pt x="553046" y="20878"/>
                  </a:lnTo>
                  <a:lnTo>
                    <a:pt x="553046" y="10439"/>
                  </a:lnTo>
                  <a:lnTo>
                    <a:pt x="553046" y="0"/>
                  </a:lnTo>
                  <a:close/>
                </a:path>
                <a:path w="636904" h="31750">
                  <a:moveTo>
                    <a:pt x="636524" y="0"/>
                  </a:moveTo>
                  <a:lnTo>
                    <a:pt x="636524" y="0"/>
                  </a:lnTo>
                  <a:lnTo>
                    <a:pt x="563473" y="0"/>
                  </a:lnTo>
                  <a:lnTo>
                    <a:pt x="563473" y="10439"/>
                  </a:lnTo>
                  <a:lnTo>
                    <a:pt x="563473" y="20878"/>
                  </a:lnTo>
                  <a:lnTo>
                    <a:pt x="573913" y="20878"/>
                  </a:lnTo>
                  <a:lnTo>
                    <a:pt x="573913" y="10439"/>
                  </a:lnTo>
                  <a:lnTo>
                    <a:pt x="584339" y="10439"/>
                  </a:lnTo>
                  <a:lnTo>
                    <a:pt x="626071" y="10439"/>
                  </a:lnTo>
                  <a:lnTo>
                    <a:pt x="626071" y="20878"/>
                  </a:lnTo>
                  <a:lnTo>
                    <a:pt x="636524" y="20878"/>
                  </a:lnTo>
                  <a:lnTo>
                    <a:pt x="636524" y="10439"/>
                  </a:lnTo>
                  <a:lnTo>
                    <a:pt x="636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6161646" y="4108551"/>
              <a:ext cx="427990" cy="10795"/>
            </a:xfrm>
            <a:custGeom>
              <a:avLst/>
              <a:gdLst/>
              <a:ahLst/>
              <a:cxnLst/>
              <a:rect l="l" t="t" r="r" b="b"/>
              <a:pathLst>
                <a:path w="427990" h="10795">
                  <a:moveTo>
                    <a:pt x="10439" y="0"/>
                  </a:moveTo>
                  <a:lnTo>
                    <a:pt x="0" y="0"/>
                  </a:lnTo>
                  <a:lnTo>
                    <a:pt x="0" y="10439"/>
                  </a:lnTo>
                  <a:lnTo>
                    <a:pt x="10439" y="10439"/>
                  </a:lnTo>
                  <a:lnTo>
                    <a:pt x="10439" y="0"/>
                  </a:lnTo>
                  <a:close/>
                </a:path>
                <a:path w="427990" h="10795">
                  <a:moveTo>
                    <a:pt x="41744" y="0"/>
                  </a:moveTo>
                  <a:lnTo>
                    <a:pt x="31318" y="0"/>
                  </a:lnTo>
                  <a:lnTo>
                    <a:pt x="20878" y="0"/>
                  </a:lnTo>
                  <a:lnTo>
                    <a:pt x="20878" y="10439"/>
                  </a:lnTo>
                  <a:lnTo>
                    <a:pt x="31305" y="10439"/>
                  </a:lnTo>
                  <a:lnTo>
                    <a:pt x="41744" y="10439"/>
                  </a:lnTo>
                  <a:lnTo>
                    <a:pt x="41744" y="0"/>
                  </a:lnTo>
                  <a:close/>
                </a:path>
                <a:path w="427990" h="10795">
                  <a:moveTo>
                    <a:pt x="62611" y="0"/>
                  </a:moveTo>
                  <a:lnTo>
                    <a:pt x="52171" y="0"/>
                  </a:lnTo>
                  <a:lnTo>
                    <a:pt x="52171" y="10439"/>
                  </a:lnTo>
                  <a:lnTo>
                    <a:pt x="62611" y="10439"/>
                  </a:lnTo>
                  <a:lnTo>
                    <a:pt x="62611" y="0"/>
                  </a:lnTo>
                  <a:close/>
                </a:path>
                <a:path w="427990" h="10795">
                  <a:moveTo>
                    <a:pt x="93916" y="0"/>
                  </a:moveTo>
                  <a:lnTo>
                    <a:pt x="83489" y="0"/>
                  </a:lnTo>
                  <a:lnTo>
                    <a:pt x="73050" y="0"/>
                  </a:lnTo>
                  <a:lnTo>
                    <a:pt x="73050" y="10439"/>
                  </a:lnTo>
                  <a:lnTo>
                    <a:pt x="83477" y="10439"/>
                  </a:lnTo>
                  <a:lnTo>
                    <a:pt x="93916" y="10439"/>
                  </a:lnTo>
                  <a:lnTo>
                    <a:pt x="93916" y="0"/>
                  </a:lnTo>
                  <a:close/>
                </a:path>
                <a:path w="427990" h="10795">
                  <a:moveTo>
                    <a:pt x="177393" y="0"/>
                  </a:moveTo>
                  <a:lnTo>
                    <a:pt x="177393" y="0"/>
                  </a:lnTo>
                  <a:lnTo>
                    <a:pt x="125222" y="0"/>
                  </a:lnTo>
                  <a:lnTo>
                    <a:pt x="125222" y="10439"/>
                  </a:lnTo>
                  <a:lnTo>
                    <a:pt x="177393" y="10439"/>
                  </a:lnTo>
                  <a:lnTo>
                    <a:pt x="177393" y="0"/>
                  </a:lnTo>
                  <a:close/>
                </a:path>
                <a:path w="427990" h="10795">
                  <a:moveTo>
                    <a:pt x="208699" y="0"/>
                  </a:moveTo>
                  <a:lnTo>
                    <a:pt x="198259" y="0"/>
                  </a:lnTo>
                  <a:lnTo>
                    <a:pt x="198259" y="10439"/>
                  </a:lnTo>
                  <a:lnTo>
                    <a:pt x="208699" y="10439"/>
                  </a:lnTo>
                  <a:lnTo>
                    <a:pt x="208699" y="0"/>
                  </a:lnTo>
                  <a:close/>
                </a:path>
                <a:path w="427990" h="10795">
                  <a:moveTo>
                    <a:pt x="229577" y="0"/>
                  </a:moveTo>
                  <a:lnTo>
                    <a:pt x="219138" y="0"/>
                  </a:lnTo>
                  <a:lnTo>
                    <a:pt x="219138" y="10439"/>
                  </a:lnTo>
                  <a:lnTo>
                    <a:pt x="229577" y="10439"/>
                  </a:lnTo>
                  <a:lnTo>
                    <a:pt x="229577" y="0"/>
                  </a:lnTo>
                  <a:close/>
                </a:path>
                <a:path w="427990" h="10795">
                  <a:moveTo>
                    <a:pt x="302615" y="0"/>
                  </a:moveTo>
                  <a:lnTo>
                    <a:pt x="302615" y="0"/>
                  </a:lnTo>
                  <a:lnTo>
                    <a:pt x="250444" y="0"/>
                  </a:lnTo>
                  <a:lnTo>
                    <a:pt x="250444" y="10439"/>
                  </a:lnTo>
                  <a:lnTo>
                    <a:pt x="302615" y="10439"/>
                  </a:lnTo>
                  <a:lnTo>
                    <a:pt x="302615" y="0"/>
                  </a:lnTo>
                  <a:close/>
                </a:path>
                <a:path w="427990" h="10795">
                  <a:moveTo>
                    <a:pt x="344360" y="0"/>
                  </a:moveTo>
                  <a:lnTo>
                    <a:pt x="333921" y="0"/>
                  </a:lnTo>
                  <a:lnTo>
                    <a:pt x="323481" y="0"/>
                  </a:lnTo>
                  <a:lnTo>
                    <a:pt x="313042" y="0"/>
                  </a:lnTo>
                  <a:lnTo>
                    <a:pt x="313042" y="10439"/>
                  </a:lnTo>
                  <a:lnTo>
                    <a:pt x="323481" y="10439"/>
                  </a:lnTo>
                  <a:lnTo>
                    <a:pt x="333921" y="10439"/>
                  </a:lnTo>
                  <a:lnTo>
                    <a:pt x="344360" y="10439"/>
                  </a:lnTo>
                  <a:lnTo>
                    <a:pt x="344360" y="0"/>
                  </a:lnTo>
                  <a:close/>
                </a:path>
                <a:path w="427990" h="10795">
                  <a:moveTo>
                    <a:pt x="365226" y="0"/>
                  </a:moveTo>
                  <a:lnTo>
                    <a:pt x="354787" y="0"/>
                  </a:lnTo>
                  <a:lnTo>
                    <a:pt x="354787" y="10439"/>
                  </a:lnTo>
                  <a:lnTo>
                    <a:pt x="365226" y="10439"/>
                  </a:lnTo>
                  <a:lnTo>
                    <a:pt x="365226" y="0"/>
                  </a:lnTo>
                  <a:close/>
                </a:path>
                <a:path w="427990" h="10795">
                  <a:moveTo>
                    <a:pt x="406946" y="0"/>
                  </a:moveTo>
                  <a:lnTo>
                    <a:pt x="396532" y="0"/>
                  </a:lnTo>
                  <a:lnTo>
                    <a:pt x="386092" y="0"/>
                  </a:lnTo>
                  <a:lnTo>
                    <a:pt x="375653" y="0"/>
                  </a:lnTo>
                  <a:lnTo>
                    <a:pt x="375653" y="10439"/>
                  </a:lnTo>
                  <a:lnTo>
                    <a:pt x="386092" y="10439"/>
                  </a:lnTo>
                  <a:lnTo>
                    <a:pt x="396506" y="10439"/>
                  </a:lnTo>
                  <a:lnTo>
                    <a:pt x="406946" y="10439"/>
                  </a:lnTo>
                  <a:lnTo>
                    <a:pt x="406946" y="0"/>
                  </a:lnTo>
                  <a:close/>
                </a:path>
                <a:path w="427990" h="10795">
                  <a:moveTo>
                    <a:pt x="427837" y="0"/>
                  </a:moveTo>
                  <a:lnTo>
                    <a:pt x="417385" y="0"/>
                  </a:lnTo>
                  <a:lnTo>
                    <a:pt x="417385" y="10439"/>
                  </a:lnTo>
                  <a:lnTo>
                    <a:pt x="427837" y="10439"/>
                  </a:lnTo>
                  <a:lnTo>
                    <a:pt x="42783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5952959" y="4124197"/>
              <a:ext cx="125730" cy="0"/>
            </a:xfrm>
            <a:custGeom>
              <a:avLst/>
              <a:gdLst/>
              <a:ahLst/>
              <a:cxnLst/>
              <a:rect l="l" t="t" r="r" b="b"/>
              <a:pathLst>
                <a:path w="125729">
                  <a:moveTo>
                    <a:pt x="0" y="0"/>
                  </a:moveTo>
                  <a:lnTo>
                    <a:pt x="125221" y="0"/>
                  </a:lnTo>
                </a:path>
              </a:pathLst>
            </a:custGeom>
            <a:ln w="10439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6119914" y="4118978"/>
              <a:ext cx="469900" cy="10795"/>
            </a:xfrm>
            <a:custGeom>
              <a:avLst/>
              <a:gdLst/>
              <a:ahLst/>
              <a:cxnLst/>
              <a:rect l="l" t="t" r="r" b="b"/>
              <a:pathLst>
                <a:path w="469900" h="10795">
                  <a:moveTo>
                    <a:pt x="10439" y="0"/>
                  </a:moveTo>
                  <a:lnTo>
                    <a:pt x="0" y="0"/>
                  </a:lnTo>
                  <a:lnTo>
                    <a:pt x="0" y="10439"/>
                  </a:lnTo>
                  <a:lnTo>
                    <a:pt x="10439" y="10439"/>
                  </a:lnTo>
                  <a:lnTo>
                    <a:pt x="10439" y="0"/>
                  </a:lnTo>
                  <a:close/>
                </a:path>
                <a:path w="469900" h="10795">
                  <a:moveTo>
                    <a:pt x="31305" y="0"/>
                  </a:moveTo>
                  <a:lnTo>
                    <a:pt x="20866" y="0"/>
                  </a:lnTo>
                  <a:lnTo>
                    <a:pt x="20866" y="10439"/>
                  </a:lnTo>
                  <a:lnTo>
                    <a:pt x="31305" y="10439"/>
                  </a:lnTo>
                  <a:lnTo>
                    <a:pt x="31305" y="0"/>
                  </a:lnTo>
                  <a:close/>
                </a:path>
                <a:path w="469900" h="10795">
                  <a:moveTo>
                    <a:pt x="52171" y="0"/>
                  </a:moveTo>
                  <a:lnTo>
                    <a:pt x="41732" y="0"/>
                  </a:lnTo>
                  <a:lnTo>
                    <a:pt x="41732" y="10439"/>
                  </a:lnTo>
                  <a:lnTo>
                    <a:pt x="52171" y="10439"/>
                  </a:lnTo>
                  <a:lnTo>
                    <a:pt x="52171" y="0"/>
                  </a:lnTo>
                  <a:close/>
                </a:path>
                <a:path w="469900" h="10795">
                  <a:moveTo>
                    <a:pt x="83477" y="0"/>
                  </a:moveTo>
                  <a:lnTo>
                    <a:pt x="73037" y="0"/>
                  </a:lnTo>
                  <a:lnTo>
                    <a:pt x="73037" y="10439"/>
                  </a:lnTo>
                  <a:lnTo>
                    <a:pt x="83477" y="10439"/>
                  </a:lnTo>
                  <a:lnTo>
                    <a:pt x="83477" y="0"/>
                  </a:lnTo>
                  <a:close/>
                </a:path>
                <a:path w="469900" h="10795">
                  <a:moveTo>
                    <a:pt x="125222" y="0"/>
                  </a:moveTo>
                  <a:lnTo>
                    <a:pt x="114782" y="0"/>
                  </a:lnTo>
                  <a:lnTo>
                    <a:pt x="114782" y="10439"/>
                  </a:lnTo>
                  <a:lnTo>
                    <a:pt x="125222" y="10439"/>
                  </a:lnTo>
                  <a:lnTo>
                    <a:pt x="125222" y="0"/>
                  </a:lnTo>
                  <a:close/>
                </a:path>
                <a:path w="469900" h="10795">
                  <a:moveTo>
                    <a:pt x="177393" y="0"/>
                  </a:moveTo>
                  <a:lnTo>
                    <a:pt x="166954" y="0"/>
                  </a:lnTo>
                  <a:lnTo>
                    <a:pt x="156527" y="0"/>
                  </a:lnTo>
                  <a:lnTo>
                    <a:pt x="146088" y="0"/>
                  </a:lnTo>
                  <a:lnTo>
                    <a:pt x="146088" y="10439"/>
                  </a:lnTo>
                  <a:lnTo>
                    <a:pt x="156514" y="10439"/>
                  </a:lnTo>
                  <a:lnTo>
                    <a:pt x="166954" y="10439"/>
                  </a:lnTo>
                  <a:lnTo>
                    <a:pt x="177393" y="10439"/>
                  </a:lnTo>
                  <a:lnTo>
                    <a:pt x="177393" y="0"/>
                  </a:lnTo>
                  <a:close/>
                </a:path>
                <a:path w="469900" h="10795">
                  <a:moveTo>
                    <a:pt x="208699" y="0"/>
                  </a:moveTo>
                  <a:lnTo>
                    <a:pt x="198259" y="0"/>
                  </a:lnTo>
                  <a:lnTo>
                    <a:pt x="187820" y="0"/>
                  </a:lnTo>
                  <a:lnTo>
                    <a:pt x="187820" y="10439"/>
                  </a:lnTo>
                  <a:lnTo>
                    <a:pt x="198259" y="10439"/>
                  </a:lnTo>
                  <a:lnTo>
                    <a:pt x="208699" y="10439"/>
                  </a:lnTo>
                  <a:lnTo>
                    <a:pt x="208699" y="0"/>
                  </a:lnTo>
                  <a:close/>
                </a:path>
                <a:path w="469900" h="10795">
                  <a:moveTo>
                    <a:pt x="229565" y="0"/>
                  </a:moveTo>
                  <a:lnTo>
                    <a:pt x="219125" y="0"/>
                  </a:lnTo>
                  <a:lnTo>
                    <a:pt x="219125" y="10439"/>
                  </a:lnTo>
                  <a:lnTo>
                    <a:pt x="229565" y="10439"/>
                  </a:lnTo>
                  <a:lnTo>
                    <a:pt x="229565" y="0"/>
                  </a:lnTo>
                  <a:close/>
                </a:path>
                <a:path w="469900" h="10795">
                  <a:moveTo>
                    <a:pt x="260870" y="0"/>
                  </a:moveTo>
                  <a:lnTo>
                    <a:pt x="250431" y="0"/>
                  </a:lnTo>
                  <a:lnTo>
                    <a:pt x="250431" y="10439"/>
                  </a:lnTo>
                  <a:lnTo>
                    <a:pt x="260870" y="10439"/>
                  </a:lnTo>
                  <a:lnTo>
                    <a:pt x="260870" y="0"/>
                  </a:lnTo>
                  <a:close/>
                </a:path>
                <a:path w="469900" h="10795">
                  <a:moveTo>
                    <a:pt x="292176" y="0"/>
                  </a:moveTo>
                  <a:lnTo>
                    <a:pt x="281736" y="0"/>
                  </a:lnTo>
                  <a:lnTo>
                    <a:pt x="281736" y="10439"/>
                  </a:lnTo>
                  <a:lnTo>
                    <a:pt x="292176" y="10439"/>
                  </a:lnTo>
                  <a:lnTo>
                    <a:pt x="292176" y="0"/>
                  </a:lnTo>
                  <a:close/>
                </a:path>
                <a:path w="469900" h="10795">
                  <a:moveTo>
                    <a:pt x="333908" y="0"/>
                  </a:moveTo>
                  <a:lnTo>
                    <a:pt x="323481" y="0"/>
                  </a:lnTo>
                  <a:lnTo>
                    <a:pt x="313042" y="0"/>
                  </a:lnTo>
                  <a:lnTo>
                    <a:pt x="313042" y="10439"/>
                  </a:lnTo>
                  <a:lnTo>
                    <a:pt x="323469" y="10439"/>
                  </a:lnTo>
                  <a:lnTo>
                    <a:pt x="333908" y="10439"/>
                  </a:lnTo>
                  <a:lnTo>
                    <a:pt x="333908" y="0"/>
                  </a:lnTo>
                  <a:close/>
                </a:path>
                <a:path w="469900" h="10795">
                  <a:moveTo>
                    <a:pt x="365213" y="0"/>
                  </a:moveTo>
                  <a:lnTo>
                    <a:pt x="354774" y="0"/>
                  </a:lnTo>
                  <a:lnTo>
                    <a:pt x="354774" y="10439"/>
                  </a:lnTo>
                  <a:lnTo>
                    <a:pt x="365213" y="10439"/>
                  </a:lnTo>
                  <a:lnTo>
                    <a:pt x="365213" y="0"/>
                  </a:lnTo>
                  <a:close/>
                </a:path>
                <a:path w="469900" h="10795">
                  <a:moveTo>
                    <a:pt x="386092" y="0"/>
                  </a:moveTo>
                  <a:lnTo>
                    <a:pt x="375653" y="0"/>
                  </a:lnTo>
                  <a:lnTo>
                    <a:pt x="375653" y="10439"/>
                  </a:lnTo>
                  <a:lnTo>
                    <a:pt x="386092" y="10439"/>
                  </a:lnTo>
                  <a:lnTo>
                    <a:pt x="386092" y="0"/>
                  </a:lnTo>
                  <a:close/>
                </a:path>
                <a:path w="469900" h="10795">
                  <a:moveTo>
                    <a:pt x="406958" y="0"/>
                  </a:moveTo>
                  <a:lnTo>
                    <a:pt x="396519" y="0"/>
                  </a:lnTo>
                  <a:lnTo>
                    <a:pt x="396519" y="10439"/>
                  </a:lnTo>
                  <a:lnTo>
                    <a:pt x="406958" y="10439"/>
                  </a:lnTo>
                  <a:lnTo>
                    <a:pt x="406958" y="0"/>
                  </a:lnTo>
                  <a:close/>
                </a:path>
                <a:path w="469900" h="10795">
                  <a:moveTo>
                    <a:pt x="448678" y="0"/>
                  </a:moveTo>
                  <a:lnTo>
                    <a:pt x="438264" y="0"/>
                  </a:lnTo>
                  <a:lnTo>
                    <a:pt x="427824" y="0"/>
                  </a:lnTo>
                  <a:lnTo>
                    <a:pt x="417385" y="0"/>
                  </a:lnTo>
                  <a:lnTo>
                    <a:pt x="417385" y="10439"/>
                  </a:lnTo>
                  <a:lnTo>
                    <a:pt x="427824" y="10439"/>
                  </a:lnTo>
                  <a:lnTo>
                    <a:pt x="438238" y="10439"/>
                  </a:lnTo>
                  <a:lnTo>
                    <a:pt x="448678" y="10439"/>
                  </a:lnTo>
                  <a:lnTo>
                    <a:pt x="448678" y="0"/>
                  </a:lnTo>
                  <a:close/>
                </a:path>
                <a:path w="469900" h="10795">
                  <a:moveTo>
                    <a:pt x="469569" y="0"/>
                  </a:moveTo>
                  <a:lnTo>
                    <a:pt x="459117" y="0"/>
                  </a:lnTo>
                  <a:lnTo>
                    <a:pt x="459117" y="10439"/>
                  </a:lnTo>
                  <a:lnTo>
                    <a:pt x="469569" y="10439"/>
                  </a:lnTo>
                  <a:lnTo>
                    <a:pt x="46956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5952959" y="4134637"/>
              <a:ext cx="177800" cy="0"/>
            </a:xfrm>
            <a:custGeom>
              <a:avLst/>
              <a:gdLst/>
              <a:ahLst/>
              <a:cxnLst/>
              <a:rect l="l" t="t" r="r" b="b"/>
              <a:pathLst>
                <a:path w="177800">
                  <a:moveTo>
                    <a:pt x="0" y="0"/>
                  </a:moveTo>
                  <a:lnTo>
                    <a:pt x="177393" y="0"/>
                  </a:lnTo>
                </a:path>
              </a:pathLst>
            </a:custGeom>
            <a:ln w="10439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5952960" y="4129417"/>
              <a:ext cx="636905" cy="31750"/>
            </a:xfrm>
            <a:custGeom>
              <a:avLst/>
              <a:gdLst/>
              <a:ahLst/>
              <a:cxnLst/>
              <a:rect l="l" t="t" r="r" b="b"/>
              <a:pathLst>
                <a:path w="636904" h="31750">
                  <a:moveTo>
                    <a:pt x="10439" y="10439"/>
                  </a:moveTo>
                  <a:lnTo>
                    <a:pt x="0" y="10439"/>
                  </a:lnTo>
                  <a:lnTo>
                    <a:pt x="0" y="20866"/>
                  </a:lnTo>
                  <a:lnTo>
                    <a:pt x="0" y="31305"/>
                  </a:lnTo>
                  <a:lnTo>
                    <a:pt x="10439" y="31305"/>
                  </a:lnTo>
                  <a:lnTo>
                    <a:pt x="10439" y="20878"/>
                  </a:lnTo>
                  <a:lnTo>
                    <a:pt x="10439" y="10439"/>
                  </a:lnTo>
                  <a:close/>
                </a:path>
                <a:path w="636904" h="31750">
                  <a:moveTo>
                    <a:pt x="73037" y="10439"/>
                  </a:moveTo>
                  <a:lnTo>
                    <a:pt x="62598" y="10439"/>
                  </a:lnTo>
                  <a:lnTo>
                    <a:pt x="62598" y="20878"/>
                  </a:lnTo>
                  <a:lnTo>
                    <a:pt x="73037" y="20878"/>
                  </a:lnTo>
                  <a:lnTo>
                    <a:pt x="73037" y="10439"/>
                  </a:lnTo>
                  <a:close/>
                </a:path>
                <a:path w="636904" h="31750">
                  <a:moveTo>
                    <a:pt x="104343" y="10439"/>
                  </a:moveTo>
                  <a:lnTo>
                    <a:pt x="93916" y="10439"/>
                  </a:lnTo>
                  <a:lnTo>
                    <a:pt x="83477" y="10439"/>
                  </a:lnTo>
                  <a:lnTo>
                    <a:pt x="83477" y="20878"/>
                  </a:lnTo>
                  <a:lnTo>
                    <a:pt x="93903" y="20878"/>
                  </a:lnTo>
                  <a:lnTo>
                    <a:pt x="104343" y="20878"/>
                  </a:lnTo>
                  <a:lnTo>
                    <a:pt x="104343" y="10439"/>
                  </a:lnTo>
                  <a:close/>
                </a:path>
                <a:path w="636904" h="31750">
                  <a:moveTo>
                    <a:pt x="177393" y="10439"/>
                  </a:moveTo>
                  <a:lnTo>
                    <a:pt x="166954" y="10439"/>
                  </a:lnTo>
                  <a:lnTo>
                    <a:pt x="156514" y="10439"/>
                  </a:lnTo>
                  <a:lnTo>
                    <a:pt x="146075" y="10439"/>
                  </a:lnTo>
                  <a:lnTo>
                    <a:pt x="146075" y="20878"/>
                  </a:lnTo>
                  <a:lnTo>
                    <a:pt x="156514" y="20878"/>
                  </a:lnTo>
                  <a:lnTo>
                    <a:pt x="166954" y="20878"/>
                  </a:lnTo>
                  <a:lnTo>
                    <a:pt x="177393" y="20878"/>
                  </a:lnTo>
                  <a:lnTo>
                    <a:pt x="177393" y="10439"/>
                  </a:lnTo>
                  <a:close/>
                </a:path>
                <a:path w="636904" h="31750">
                  <a:moveTo>
                    <a:pt x="250431" y="10439"/>
                  </a:moveTo>
                  <a:lnTo>
                    <a:pt x="240004" y="10439"/>
                  </a:lnTo>
                  <a:lnTo>
                    <a:pt x="240004" y="0"/>
                  </a:lnTo>
                  <a:lnTo>
                    <a:pt x="229565" y="0"/>
                  </a:lnTo>
                  <a:lnTo>
                    <a:pt x="219125" y="0"/>
                  </a:lnTo>
                  <a:lnTo>
                    <a:pt x="208686" y="0"/>
                  </a:lnTo>
                  <a:lnTo>
                    <a:pt x="208686" y="10439"/>
                  </a:lnTo>
                  <a:lnTo>
                    <a:pt x="198259" y="10439"/>
                  </a:lnTo>
                  <a:lnTo>
                    <a:pt x="187820" y="10439"/>
                  </a:lnTo>
                  <a:lnTo>
                    <a:pt x="187820" y="20878"/>
                  </a:lnTo>
                  <a:lnTo>
                    <a:pt x="198259" y="20878"/>
                  </a:lnTo>
                  <a:lnTo>
                    <a:pt x="208686" y="20878"/>
                  </a:lnTo>
                  <a:lnTo>
                    <a:pt x="219125" y="20878"/>
                  </a:lnTo>
                  <a:lnTo>
                    <a:pt x="219125" y="10439"/>
                  </a:lnTo>
                  <a:lnTo>
                    <a:pt x="229565" y="10439"/>
                  </a:lnTo>
                  <a:lnTo>
                    <a:pt x="239991" y="10439"/>
                  </a:lnTo>
                  <a:lnTo>
                    <a:pt x="239991" y="20878"/>
                  </a:lnTo>
                  <a:lnTo>
                    <a:pt x="250431" y="20878"/>
                  </a:lnTo>
                  <a:lnTo>
                    <a:pt x="250431" y="10439"/>
                  </a:lnTo>
                  <a:close/>
                </a:path>
                <a:path w="636904" h="31750">
                  <a:moveTo>
                    <a:pt x="281736" y="10439"/>
                  </a:moveTo>
                  <a:lnTo>
                    <a:pt x="271297" y="10439"/>
                  </a:lnTo>
                  <a:lnTo>
                    <a:pt x="271297" y="0"/>
                  </a:lnTo>
                  <a:lnTo>
                    <a:pt x="260870" y="0"/>
                  </a:lnTo>
                  <a:lnTo>
                    <a:pt x="250431" y="0"/>
                  </a:lnTo>
                  <a:lnTo>
                    <a:pt x="250431" y="10439"/>
                  </a:lnTo>
                  <a:lnTo>
                    <a:pt x="260858" y="10439"/>
                  </a:lnTo>
                  <a:lnTo>
                    <a:pt x="260858" y="20878"/>
                  </a:lnTo>
                  <a:lnTo>
                    <a:pt x="271297" y="20878"/>
                  </a:lnTo>
                  <a:lnTo>
                    <a:pt x="281736" y="20878"/>
                  </a:lnTo>
                  <a:lnTo>
                    <a:pt x="281736" y="10439"/>
                  </a:lnTo>
                  <a:close/>
                </a:path>
                <a:path w="636904" h="31750">
                  <a:moveTo>
                    <a:pt x="354787" y="10439"/>
                  </a:moveTo>
                  <a:lnTo>
                    <a:pt x="344347" y="10439"/>
                  </a:lnTo>
                  <a:lnTo>
                    <a:pt x="344347" y="0"/>
                  </a:lnTo>
                  <a:lnTo>
                    <a:pt x="333908" y="0"/>
                  </a:lnTo>
                  <a:lnTo>
                    <a:pt x="292163" y="0"/>
                  </a:lnTo>
                  <a:lnTo>
                    <a:pt x="292163" y="10439"/>
                  </a:lnTo>
                  <a:lnTo>
                    <a:pt x="292163" y="20878"/>
                  </a:lnTo>
                  <a:lnTo>
                    <a:pt x="302602" y="20878"/>
                  </a:lnTo>
                  <a:lnTo>
                    <a:pt x="302602" y="10439"/>
                  </a:lnTo>
                  <a:lnTo>
                    <a:pt x="313042" y="10439"/>
                  </a:lnTo>
                  <a:lnTo>
                    <a:pt x="323469" y="10439"/>
                  </a:lnTo>
                  <a:lnTo>
                    <a:pt x="333908" y="10439"/>
                  </a:lnTo>
                  <a:lnTo>
                    <a:pt x="333908" y="20878"/>
                  </a:lnTo>
                  <a:lnTo>
                    <a:pt x="344347" y="20878"/>
                  </a:lnTo>
                  <a:lnTo>
                    <a:pt x="354787" y="20878"/>
                  </a:lnTo>
                  <a:lnTo>
                    <a:pt x="354787" y="10439"/>
                  </a:lnTo>
                  <a:close/>
                </a:path>
                <a:path w="636904" h="31750">
                  <a:moveTo>
                    <a:pt x="427824" y="0"/>
                  </a:moveTo>
                  <a:lnTo>
                    <a:pt x="427824" y="0"/>
                  </a:lnTo>
                  <a:lnTo>
                    <a:pt x="375640" y="0"/>
                  </a:lnTo>
                  <a:lnTo>
                    <a:pt x="375640" y="10439"/>
                  </a:lnTo>
                  <a:lnTo>
                    <a:pt x="365213" y="10439"/>
                  </a:lnTo>
                  <a:lnTo>
                    <a:pt x="365213" y="20878"/>
                  </a:lnTo>
                  <a:lnTo>
                    <a:pt x="375640" y="20878"/>
                  </a:lnTo>
                  <a:lnTo>
                    <a:pt x="386080" y="20878"/>
                  </a:lnTo>
                  <a:lnTo>
                    <a:pt x="386080" y="10439"/>
                  </a:lnTo>
                  <a:lnTo>
                    <a:pt x="396519" y="10439"/>
                  </a:lnTo>
                  <a:lnTo>
                    <a:pt x="396519" y="20878"/>
                  </a:lnTo>
                  <a:lnTo>
                    <a:pt x="406946" y="20878"/>
                  </a:lnTo>
                  <a:lnTo>
                    <a:pt x="417385" y="20878"/>
                  </a:lnTo>
                  <a:lnTo>
                    <a:pt x="417385" y="10439"/>
                  </a:lnTo>
                  <a:lnTo>
                    <a:pt x="427824" y="10439"/>
                  </a:lnTo>
                  <a:lnTo>
                    <a:pt x="427824" y="0"/>
                  </a:lnTo>
                  <a:close/>
                </a:path>
                <a:path w="636904" h="31750">
                  <a:moveTo>
                    <a:pt x="479996" y="10439"/>
                  </a:moveTo>
                  <a:lnTo>
                    <a:pt x="469569" y="10439"/>
                  </a:lnTo>
                  <a:lnTo>
                    <a:pt x="459130" y="10439"/>
                  </a:lnTo>
                  <a:lnTo>
                    <a:pt x="448691" y="10439"/>
                  </a:lnTo>
                  <a:lnTo>
                    <a:pt x="448691" y="0"/>
                  </a:lnTo>
                  <a:lnTo>
                    <a:pt x="438251" y="0"/>
                  </a:lnTo>
                  <a:lnTo>
                    <a:pt x="438251" y="10439"/>
                  </a:lnTo>
                  <a:lnTo>
                    <a:pt x="427824" y="10439"/>
                  </a:lnTo>
                  <a:lnTo>
                    <a:pt x="427824" y="20878"/>
                  </a:lnTo>
                  <a:lnTo>
                    <a:pt x="438251" y="20878"/>
                  </a:lnTo>
                  <a:lnTo>
                    <a:pt x="438264" y="20878"/>
                  </a:lnTo>
                  <a:lnTo>
                    <a:pt x="479996" y="20878"/>
                  </a:lnTo>
                  <a:lnTo>
                    <a:pt x="479996" y="10439"/>
                  </a:lnTo>
                  <a:close/>
                </a:path>
                <a:path w="636904" h="31750">
                  <a:moveTo>
                    <a:pt x="511302" y="10439"/>
                  </a:moveTo>
                  <a:lnTo>
                    <a:pt x="500862" y="10439"/>
                  </a:lnTo>
                  <a:lnTo>
                    <a:pt x="490423" y="10439"/>
                  </a:lnTo>
                  <a:lnTo>
                    <a:pt x="490423" y="20878"/>
                  </a:lnTo>
                  <a:lnTo>
                    <a:pt x="500862" y="20878"/>
                  </a:lnTo>
                  <a:lnTo>
                    <a:pt x="511302" y="20878"/>
                  </a:lnTo>
                  <a:lnTo>
                    <a:pt x="511302" y="10439"/>
                  </a:lnTo>
                  <a:close/>
                </a:path>
                <a:path w="636904" h="31750">
                  <a:moveTo>
                    <a:pt x="542607" y="0"/>
                  </a:moveTo>
                  <a:lnTo>
                    <a:pt x="532168" y="0"/>
                  </a:lnTo>
                  <a:lnTo>
                    <a:pt x="521728" y="0"/>
                  </a:lnTo>
                  <a:lnTo>
                    <a:pt x="521728" y="10439"/>
                  </a:lnTo>
                  <a:lnTo>
                    <a:pt x="521728" y="20878"/>
                  </a:lnTo>
                  <a:lnTo>
                    <a:pt x="532168" y="20878"/>
                  </a:lnTo>
                  <a:lnTo>
                    <a:pt x="532168" y="10439"/>
                  </a:lnTo>
                  <a:lnTo>
                    <a:pt x="542607" y="10439"/>
                  </a:lnTo>
                  <a:lnTo>
                    <a:pt x="542607" y="0"/>
                  </a:lnTo>
                  <a:close/>
                </a:path>
                <a:path w="636904" h="31750">
                  <a:moveTo>
                    <a:pt x="573913" y="0"/>
                  </a:moveTo>
                  <a:lnTo>
                    <a:pt x="563473" y="0"/>
                  </a:lnTo>
                  <a:lnTo>
                    <a:pt x="563473" y="10439"/>
                  </a:lnTo>
                  <a:lnTo>
                    <a:pt x="563473" y="20878"/>
                  </a:lnTo>
                  <a:lnTo>
                    <a:pt x="573913" y="20878"/>
                  </a:lnTo>
                  <a:lnTo>
                    <a:pt x="573913" y="10439"/>
                  </a:lnTo>
                  <a:lnTo>
                    <a:pt x="573913" y="0"/>
                  </a:lnTo>
                  <a:close/>
                </a:path>
                <a:path w="636904" h="31750">
                  <a:moveTo>
                    <a:pt x="615632" y="0"/>
                  </a:moveTo>
                  <a:lnTo>
                    <a:pt x="605218" y="0"/>
                  </a:lnTo>
                  <a:lnTo>
                    <a:pt x="594779" y="0"/>
                  </a:lnTo>
                  <a:lnTo>
                    <a:pt x="584339" y="0"/>
                  </a:lnTo>
                  <a:lnTo>
                    <a:pt x="584339" y="10439"/>
                  </a:lnTo>
                  <a:lnTo>
                    <a:pt x="594779" y="10439"/>
                  </a:lnTo>
                  <a:lnTo>
                    <a:pt x="605193" y="10439"/>
                  </a:lnTo>
                  <a:lnTo>
                    <a:pt x="615632" y="10439"/>
                  </a:lnTo>
                  <a:lnTo>
                    <a:pt x="615632" y="0"/>
                  </a:lnTo>
                  <a:close/>
                </a:path>
                <a:path w="636904" h="31750">
                  <a:moveTo>
                    <a:pt x="636524" y="0"/>
                  </a:moveTo>
                  <a:lnTo>
                    <a:pt x="626071" y="0"/>
                  </a:lnTo>
                  <a:lnTo>
                    <a:pt x="626071" y="10439"/>
                  </a:lnTo>
                  <a:lnTo>
                    <a:pt x="626071" y="20878"/>
                  </a:lnTo>
                  <a:lnTo>
                    <a:pt x="636524" y="20878"/>
                  </a:lnTo>
                  <a:lnTo>
                    <a:pt x="636524" y="10439"/>
                  </a:lnTo>
                  <a:lnTo>
                    <a:pt x="636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5963386" y="4155503"/>
              <a:ext cx="626110" cy="0"/>
            </a:xfrm>
            <a:custGeom>
              <a:avLst/>
              <a:gdLst/>
              <a:ahLst/>
              <a:cxnLst/>
              <a:rect l="l" t="t" r="r" b="b"/>
              <a:pathLst>
                <a:path w="626109">
                  <a:moveTo>
                    <a:pt x="0" y="0"/>
                  </a:moveTo>
                  <a:lnTo>
                    <a:pt x="626097" y="0"/>
                  </a:lnTo>
                </a:path>
              </a:pathLst>
            </a:custGeom>
            <a:ln w="10439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5952960" y="4160722"/>
              <a:ext cx="636905" cy="31750"/>
            </a:xfrm>
            <a:custGeom>
              <a:avLst/>
              <a:gdLst/>
              <a:ahLst/>
              <a:cxnLst/>
              <a:rect l="l" t="t" r="r" b="b"/>
              <a:pathLst>
                <a:path w="636904" h="31750">
                  <a:moveTo>
                    <a:pt x="10439" y="10439"/>
                  </a:moveTo>
                  <a:lnTo>
                    <a:pt x="0" y="10439"/>
                  </a:lnTo>
                  <a:lnTo>
                    <a:pt x="0" y="20878"/>
                  </a:lnTo>
                  <a:lnTo>
                    <a:pt x="10439" y="20878"/>
                  </a:lnTo>
                  <a:lnTo>
                    <a:pt x="10439" y="10439"/>
                  </a:lnTo>
                  <a:close/>
                </a:path>
                <a:path w="636904" h="31750">
                  <a:moveTo>
                    <a:pt x="31305" y="20866"/>
                  </a:moveTo>
                  <a:lnTo>
                    <a:pt x="20866" y="20866"/>
                  </a:lnTo>
                  <a:lnTo>
                    <a:pt x="20866" y="31305"/>
                  </a:lnTo>
                  <a:lnTo>
                    <a:pt x="31305" y="31305"/>
                  </a:lnTo>
                  <a:lnTo>
                    <a:pt x="31305" y="20866"/>
                  </a:lnTo>
                  <a:close/>
                </a:path>
                <a:path w="636904" h="31750">
                  <a:moveTo>
                    <a:pt x="52171" y="10439"/>
                  </a:moveTo>
                  <a:lnTo>
                    <a:pt x="41732" y="10439"/>
                  </a:lnTo>
                  <a:lnTo>
                    <a:pt x="41732" y="20878"/>
                  </a:lnTo>
                  <a:lnTo>
                    <a:pt x="52171" y="20878"/>
                  </a:lnTo>
                  <a:lnTo>
                    <a:pt x="52171" y="10439"/>
                  </a:lnTo>
                  <a:close/>
                </a:path>
                <a:path w="636904" h="31750">
                  <a:moveTo>
                    <a:pt x="208699" y="0"/>
                  </a:moveTo>
                  <a:lnTo>
                    <a:pt x="198259" y="0"/>
                  </a:lnTo>
                  <a:lnTo>
                    <a:pt x="198259" y="10439"/>
                  </a:lnTo>
                  <a:lnTo>
                    <a:pt x="187820" y="10439"/>
                  </a:lnTo>
                  <a:lnTo>
                    <a:pt x="187820" y="0"/>
                  </a:lnTo>
                  <a:lnTo>
                    <a:pt x="177393" y="0"/>
                  </a:lnTo>
                  <a:lnTo>
                    <a:pt x="166954" y="0"/>
                  </a:lnTo>
                  <a:lnTo>
                    <a:pt x="156514" y="0"/>
                  </a:lnTo>
                  <a:lnTo>
                    <a:pt x="146088" y="0"/>
                  </a:lnTo>
                  <a:lnTo>
                    <a:pt x="146075" y="10439"/>
                  </a:lnTo>
                  <a:lnTo>
                    <a:pt x="146075" y="20866"/>
                  </a:lnTo>
                  <a:lnTo>
                    <a:pt x="135648" y="20866"/>
                  </a:lnTo>
                  <a:lnTo>
                    <a:pt x="125222" y="20866"/>
                  </a:lnTo>
                  <a:lnTo>
                    <a:pt x="125222" y="10439"/>
                  </a:lnTo>
                  <a:lnTo>
                    <a:pt x="135648" y="10439"/>
                  </a:lnTo>
                  <a:lnTo>
                    <a:pt x="146075" y="10439"/>
                  </a:lnTo>
                  <a:lnTo>
                    <a:pt x="146075" y="0"/>
                  </a:lnTo>
                  <a:lnTo>
                    <a:pt x="135648" y="0"/>
                  </a:lnTo>
                  <a:lnTo>
                    <a:pt x="125222" y="0"/>
                  </a:lnTo>
                  <a:lnTo>
                    <a:pt x="114782" y="0"/>
                  </a:lnTo>
                  <a:lnTo>
                    <a:pt x="104343" y="0"/>
                  </a:lnTo>
                  <a:lnTo>
                    <a:pt x="104343" y="10439"/>
                  </a:lnTo>
                  <a:lnTo>
                    <a:pt x="93916" y="10439"/>
                  </a:lnTo>
                  <a:lnTo>
                    <a:pt x="93916" y="0"/>
                  </a:lnTo>
                  <a:lnTo>
                    <a:pt x="83477" y="0"/>
                  </a:lnTo>
                  <a:lnTo>
                    <a:pt x="83477" y="10439"/>
                  </a:lnTo>
                  <a:lnTo>
                    <a:pt x="73037" y="10439"/>
                  </a:lnTo>
                  <a:lnTo>
                    <a:pt x="62598" y="10439"/>
                  </a:lnTo>
                  <a:lnTo>
                    <a:pt x="62598" y="20878"/>
                  </a:lnTo>
                  <a:lnTo>
                    <a:pt x="73037" y="20878"/>
                  </a:lnTo>
                  <a:lnTo>
                    <a:pt x="83477" y="20878"/>
                  </a:lnTo>
                  <a:lnTo>
                    <a:pt x="83477" y="31305"/>
                  </a:lnTo>
                  <a:lnTo>
                    <a:pt x="93903" y="31305"/>
                  </a:lnTo>
                  <a:lnTo>
                    <a:pt x="104343" y="31305"/>
                  </a:lnTo>
                  <a:lnTo>
                    <a:pt x="104343" y="20878"/>
                  </a:lnTo>
                  <a:lnTo>
                    <a:pt x="114782" y="20878"/>
                  </a:lnTo>
                  <a:lnTo>
                    <a:pt x="125209" y="20878"/>
                  </a:lnTo>
                  <a:lnTo>
                    <a:pt x="125209" y="31305"/>
                  </a:lnTo>
                  <a:lnTo>
                    <a:pt x="135648" y="31305"/>
                  </a:lnTo>
                  <a:lnTo>
                    <a:pt x="146088" y="31305"/>
                  </a:lnTo>
                  <a:lnTo>
                    <a:pt x="146088" y="20878"/>
                  </a:lnTo>
                  <a:lnTo>
                    <a:pt x="156514" y="20878"/>
                  </a:lnTo>
                  <a:lnTo>
                    <a:pt x="156514" y="10439"/>
                  </a:lnTo>
                  <a:lnTo>
                    <a:pt x="166954" y="10439"/>
                  </a:lnTo>
                  <a:lnTo>
                    <a:pt x="177380" y="10439"/>
                  </a:lnTo>
                  <a:lnTo>
                    <a:pt x="177380" y="20866"/>
                  </a:lnTo>
                  <a:lnTo>
                    <a:pt x="166954" y="20866"/>
                  </a:lnTo>
                  <a:lnTo>
                    <a:pt x="166954" y="31305"/>
                  </a:lnTo>
                  <a:lnTo>
                    <a:pt x="177393" y="31305"/>
                  </a:lnTo>
                  <a:lnTo>
                    <a:pt x="177393" y="20878"/>
                  </a:lnTo>
                  <a:lnTo>
                    <a:pt x="187820" y="20878"/>
                  </a:lnTo>
                  <a:lnTo>
                    <a:pt x="198259" y="20878"/>
                  </a:lnTo>
                  <a:lnTo>
                    <a:pt x="208699" y="20878"/>
                  </a:lnTo>
                  <a:lnTo>
                    <a:pt x="208699" y="10439"/>
                  </a:lnTo>
                  <a:lnTo>
                    <a:pt x="208699" y="0"/>
                  </a:lnTo>
                  <a:close/>
                </a:path>
                <a:path w="636904" h="31750">
                  <a:moveTo>
                    <a:pt x="260870" y="0"/>
                  </a:moveTo>
                  <a:lnTo>
                    <a:pt x="250431" y="0"/>
                  </a:lnTo>
                  <a:lnTo>
                    <a:pt x="239991" y="0"/>
                  </a:lnTo>
                  <a:lnTo>
                    <a:pt x="239991" y="10439"/>
                  </a:lnTo>
                  <a:lnTo>
                    <a:pt x="229565" y="10439"/>
                  </a:lnTo>
                  <a:lnTo>
                    <a:pt x="229565" y="20878"/>
                  </a:lnTo>
                  <a:lnTo>
                    <a:pt x="240004" y="20878"/>
                  </a:lnTo>
                  <a:lnTo>
                    <a:pt x="240004" y="10439"/>
                  </a:lnTo>
                  <a:lnTo>
                    <a:pt x="250431" y="10439"/>
                  </a:lnTo>
                  <a:lnTo>
                    <a:pt x="260870" y="10439"/>
                  </a:lnTo>
                  <a:lnTo>
                    <a:pt x="260870" y="0"/>
                  </a:lnTo>
                  <a:close/>
                </a:path>
                <a:path w="636904" h="31750">
                  <a:moveTo>
                    <a:pt x="417385" y="0"/>
                  </a:moveTo>
                  <a:lnTo>
                    <a:pt x="406946" y="0"/>
                  </a:lnTo>
                  <a:lnTo>
                    <a:pt x="406946" y="10439"/>
                  </a:lnTo>
                  <a:lnTo>
                    <a:pt x="396519" y="10439"/>
                  </a:lnTo>
                  <a:lnTo>
                    <a:pt x="396519" y="0"/>
                  </a:lnTo>
                  <a:lnTo>
                    <a:pt x="386080" y="0"/>
                  </a:lnTo>
                  <a:lnTo>
                    <a:pt x="375640" y="0"/>
                  </a:lnTo>
                  <a:lnTo>
                    <a:pt x="375640" y="10439"/>
                  </a:lnTo>
                  <a:lnTo>
                    <a:pt x="365213" y="10439"/>
                  </a:lnTo>
                  <a:lnTo>
                    <a:pt x="354787" y="10439"/>
                  </a:lnTo>
                  <a:lnTo>
                    <a:pt x="344347" y="10439"/>
                  </a:lnTo>
                  <a:lnTo>
                    <a:pt x="344347" y="0"/>
                  </a:lnTo>
                  <a:lnTo>
                    <a:pt x="333908" y="0"/>
                  </a:lnTo>
                  <a:lnTo>
                    <a:pt x="333908" y="10439"/>
                  </a:lnTo>
                  <a:lnTo>
                    <a:pt x="323481" y="10439"/>
                  </a:lnTo>
                  <a:lnTo>
                    <a:pt x="313042" y="10439"/>
                  </a:lnTo>
                  <a:lnTo>
                    <a:pt x="302602" y="10439"/>
                  </a:lnTo>
                  <a:lnTo>
                    <a:pt x="302602" y="0"/>
                  </a:lnTo>
                  <a:lnTo>
                    <a:pt x="292163" y="0"/>
                  </a:lnTo>
                  <a:lnTo>
                    <a:pt x="292163" y="10439"/>
                  </a:lnTo>
                  <a:lnTo>
                    <a:pt x="281736" y="10439"/>
                  </a:lnTo>
                  <a:lnTo>
                    <a:pt x="281736" y="0"/>
                  </a:lnTo>
                  <a:lnTo>
                    <a:pt x="271297" y="0"/>
                  </a:lnTo>
                  <a:lnTo>
                    <a:pt x="271297" y="10439"/>
                  </a:lnTo>
                  <a:lnTo>
                    <a:pt x="271297" y="20878"/>
                  </a:lnTo>
                  <a:lnTo>
                    <a:pt x="406958" y="20878"/>
                  </a:lnTo>
                  <a:lnTo>
                    <a:pt x="406958" y="10439"/>
                  </a:lnTo>
                  <a:lnTo>
                    <a:pt x="417385" y="10439"/>
                  </a:lnTo>
                  <a:lnTo>
                    <a:pt x="417385" y="0"/>
                  </a:lnTo>
                  <a:close/>
                </a:path>
                <a:path w="636904" h="31750">
                  <a:moveTo>
                    <a:pt x="448691" y="0"/>
                  </a:moveTo>
                  <a:lnTo>
                    <a:pt x="438251" y="0"/>
                  </a:lnTo>
                  <a:lnTo>
                    <a:pt x="438251" y="10439"/>
                  </a:lnTo>
                  <a:lnTo>
                    <a:pt x="427824" y="10439"/>
                  </a:lnTo>
                  <a:lnTo>
                    <a:pt x="427824" y="20878"/>
                  </a:lnTo>
                  <a:lnTo>
                    <a:pt x="438264" y="20878"/>
                  </a:lnTo>
                  <a:lnTo>
                    <a:pt x="438264" y="10439"/>
                  </a:lnTo>
                  <a:lnTo>
                    <a:pt x="448691" y="10439"/>
                  </a:lnTo>
                  <a:lnTo>
                    <a:pt x="448691" y="0"/>
                  </a:lnTo>
                  <a:close/>
                </a:path>
                <a:path w="636904" h="31750">
                  <a:moveTo>
                    <a:pt x="469569" y="0"/>
                  </a:moveTo>
                  <a:lnTo>
                    <a:pt x="459130" y="0"/>
                  </a:lnTo>
                  <a:lnTo>
                    <a:pt x="459130" y="10439"/>
                  </a:lnTo>
                  <a:lnTo>
                    <a:pt x="448691" y="10439"/>
                  </a:lnTo>
                  <a:lnTo>
                    <a:pt x="448691" y="20878"/>
                  </a:lnTo>
                  <a:lnTo>
                    <a:pt x="459130" y="20878"/>
                  </a:lnTo>
                  <a:lnTo>
                    <a:pt x="469569" y="20878"/>
                  </a:lnTo>
                  <a:lnTo>
                    <a:pt x="469569" y="10439"/>
                  </a:lnTo>
                  <a:lnTo>
                    <a:pt x="469569" y="0"/>
                  </a:lnTo>
                  <a:close/>
                </a:path>
                <a:path w="636904" h="31750">
                  <a:moveTo>
                    <a:pt x="605218" y="10439"/>
                  </a:moveTo>
                  <a:lnTo>
                    <a:pt x="605218" y="10439"/>
                  </a:lnTo>
                  <a:lnTo>
                    <a:pt x="553046" y="10439"/>
                  </a:lnTo>
                  <a:lnTo>
                    <a:pt x="553046" y="0"/>
                  </a:lnTo>
                  <a:lnTo>
                    <a:pt x="542607" y="0"/>
                  </a:lnTo>
                  <a:lnTo>
                    <a:pt x="542607" y="10439"/>
                  </a:lnTo>
                  <a:lnTo>
                    <a:pt x="532168" y="10439"/>
                  </a:lnTo>
                  <a:lnTo>
                    <a:pt x="521741" y="10439"/>
                  </a:lnTo>
                  <a:lnTo>
                    <a:pt x="521741" y="0"/>
                  </a:lnTo>
                  <a:lnTo>
                    <a:pt x="511302" y="0"/>
                  </a:lnTo>
                  <a:lnTo>
                    <a:pt x="500862" y="0"/>
                  </a:lnTo>
                  <a:lnTo>
                    <a:pt x="490423" y="0"/>
                  </a:lnTo>
                  <a:lnTo>
                    <a:pt x="490423" y="10439"/>
                  </a:lnTo>
                  <a:lnTo>
                    <a:pt x="490423" y="20878"/>
                  </a:lnTo>
                  <a:lnTo>
                    <a:pt x="500862" y="20878"/>
                  </a:lnTo>
                  <a:lnTo>
                    <a:pt x="511302" y="20878"/>
                  </a:lnTo>
                  <a:lnTo>
                    <a:pt x="605218" y="20878"/>
                  </a:lnTo>
                  <a:lnTo>
                    <a:pt x="605218" y="10439"/>
                  </a:lnTo>
                  <a:close/>
                </a:path>
                <a:path w="636904" h="31750">
                  <a:moveTo>
                    <a:pt x="636524" y="10439"/>
                  </a:moveTo>
                  <a:lnTo>
                    <a:pt x="626071" y="10439"/>
                  </a:lnTo>
                  <a:lnTo>
                    <a:pt x="626071" y="20878"/>
                  </a:lnTo>
                  <a:lnTo>
                    <a:pt x="636524" y="20878"/>
                  </a:lnTo>
                  <a:lnTo>
                    <a:pt x="636524" y="1043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5952960" y="4181589"/>
              <a:ext cx="626110" cy="31750"/>
            </a:xfrm>
            <a:custGeom>
              <a:avLst/>
              <a:gdLst/>
              <a:ahLst/>
              <a:cxnLst/>
              <a:rect l="l" t="t" r="r" b="b"/>
              <a:pathLst>
                <a:path w="626109" h="31750">
                  <a:moveTo>
                    <a:pt x="10439" y="20866"/>
                  </a:moveTo>
                  <a:lnTo>
                    <a:pt x="0" y="20866"/>
                  </a:lnTo>
                  <a:lnTo>
                    <a:pt x="0" y="31305"/>
                  </a:lnTo>
                  <a:lnTo>
                    <a:pt x="10439" y="31305"/>
                  </a:lnTo>
                  <a:lnTo>
                    <a:pt x="10439" y="20866"/>
                  </a:lnTo>
                  <a:close/>
                </a:path>
                <a:path w="626109" h="31750">
                  <a:moveTo>
                    <a:pt x="31305" y="10439"/>
                  </a:moveTo>
                  <a:lnTo>
                    <a:pt x="20866" y="10439"/>
                  </a:lnTo>
                  <a:lnTo>
                    <a:pt x="20866" y="20866"/>
                  </a:lnTo>
                  <a:lnTo>
                    <a:pt x="20866" y="31305"/>
                  </a:lnTo>
                  <a:lnTo>
                    <a:pt x="31305" y="31305"/>
                  </a:lnTo>
                  <a:lnTo>
                    <a:pt x="31305" y="20878"/>
                  </a:lnTo>
                  <a:lnTo>
                    <a:pt x="31305" y="10439"/>
                  </a:lnTo>
                  <a:close/>
                </a:path>
                <a:path w="626109" h="31750">
                  <a:moveTo>
                    <a:pt x="135648" y="10439"/>
                  </a:moveTo>
                  <a:lnTo>
                    <a:pt x="125209" y="10439"/>
                  </a:lnTo>
                  <a:lnTo>
                    <a:pt x="125209" y="20866"/>
                  </a:lnTo>
                  <a:lnTo>
                    <a:pt x="114782" y="20866"/>
                  </a:lnTo>
                  <a:lnTo>
                    <a:pt x="104343" y="20866"/>
                  </a:lnTo>
                  <a:lnTo>
                    <a:pt x="93916" y="20866"/>
                  </a:lnTo>
                  <a:lnTo>
                    <a:pt x="93916" y="10439"/>
                  </a:lnTo>
                  <a:lnTo>
                    <a:pt x="83477" y="10439"/>
                  </a:lnTo>
                  <a:lnTo>
                    <a:pt x="83477" y="20866"/>
                  </a:lnTo>
                  <a:lnTo>
                    <a:pt x="73037" y="20866"/>
                  </a:lnTo>
                  <a:lnTo>
                    <a:pt x="73037" y="10439"/>
                  </a:lnTo>
                  <a:lnTo>
                    <a:pt x="62598" y="10439"/>
                  </a:lnTo>
                  <a:lnTo>
                    <a:pt x="62598" y="20878"/>
                  </a:lnTo>
                  <a:lnTo>
                    <a:pt x="73037" y="20878"/>
                  </a:lnTo>
                  <a:lnTo>
                    <a:pt x="73037" y="31305"/>
                  </a:lnTo>
                  <a:lnTo>
                    <a:pt x="83477" y="31305"/>
                  </a:lnTo>
                  <a:lnTo>
                    <a:pt x="83477" y="20878"/>
                  </a:lnTo>
                  <a:lnTo>
                    <a:pt x="93903" y="20878"/>
                  </a:lnTo>
                  <a:lnTo>
                    <a:pt x="93903" y="31305"/>
                  </a:lnTo>
                  <a:lnTo>
                    <a:pt x="104343" y="31305"/>
                  </a:lnTo>
                  <a:lnTo>
                    <a:pt x="114782" y="31305"/>
                  </a:lnTo>
                  <a:lnTo>
                    <a:pt x="125222" y="31305"/>
                  </a:lnTo>
                  <a:lnTo>
                    <a:pt x="125222" y="20878"/>
                  </a:lnTo>
                  <a:lnTo>
                    <a:pt x="135648" y="20878"/>
                  </a:lnTo>
                  <a:lnTo>
                    <a:pt x="135648" y="10439"/>
                  </a:lnTo>
                  <a:close/>
                </a:path>
                <a:path w="626109" h="31750">
                  <a:moveTo>
                    <a:pt x="177393" y="20866"/>
                  </a:moveTo>
                  <a:lnTo>
                    <a:pt x="166954" y="20866"/>
                  </a:lnTo>
                  <a:lnTo>
                    <a:pt x="156514" y="20866"/>
                  </a:lnTo>
                  <a:lnTo>
                    <a:pt x="156514" y="10439"/>
                  </a:lnTo>
                  <a:lnTo>
                    <a:pt x="146075" y="10439"/>
                  </a:lnTo>
                  <a:lnTo>
                    <a:pt x="146075" y="20878"/>
                  </a:lnTo>
                  <a:lnTo>
                    <a:pt x="156514" y="20878"/>
                  </a:lnTo>
                  <a:lnTo>
                    <a:pt x="156514" y="31305"/>
                  </a:lnTo>
                  <a:lnTo>
                    <a:pt x="166954" y="31305"/>
                  </a:lnTo>
                  <a:lnTo>
                    <a:pt x="177393" y="31305"/>
                  </a:lnTo>
                  <a:lnTo>
                    <a:pt x="177393" y="20866"/>
                  </a:lnTo>
                  <a:close/>
                </a:path>
                <a:path w="626109" h="31750">
                  <a:moveTo>
                    <a:pt x="187820" y="0"/>
                  </a:moveTo>
                  <a:lnTo>
                    <a:pt x="177393" y="0"/>
                  </a:lnTo>
                  <a:lnTo>
                    <a:pt x="166954" y="0"/>
                  </a:lnTo>
                  <a:lnTo>
                    <a:pt x="166954" y="10439"/>
                  </a:lnTo>
                  <a:lnTo>
                    <a:pt x="177380" y="10439"/>
                  </a:lnTo>
                  <a:lnTo>
                    <a:pt x="187820" y="10439"/>
                  </a:lnTo>
                  <a:lnTo>
                    <a:pt x="187820" y="0"/>
                  </a:lnTo>
                  <a:close/>
                </a:path>
                <a:path w="626109" h="31750">
                  <a:moveTo>
                    <a:pt x="219125" y="10439"/>
                  </a:moveTo>
                  <a:lnTo>
                    <a:pt x="208699" y="10439"/>
                  </a:lnTo>
                  <a:lnTo>
                    <a:pt x="198259" y="10439"/>
                  </a:lnTo>
                  <a:lnTo>
                    <a:pt x="187820" y="10439"/>
                  </a:lnTo>
                  <a:lnTo>
                    <a:pt x="187820" y="20866"/>
                  </a:lnTo>
                  <a:lnTo>
                    <a:pt x="187820" y="31305"/>
                  </a:lnTo>
                  <a:lnTo>
                    <a:pt x="198259" y="31305"/>
                  </a:lnTo>
                  <a:lnTo>
                    <a:pt x="208699" y="31305"/>
                  </a:lnTo>
                  <a:lnTo>
                    <a:pt x="208699" y="20878"/>
                  </a:lnTo>
                  <a:lnTo>
                    <a:pt x="219125" y="20878"/>
                  </a:lnTo>
                  <a:lnTo>
                    <a:pt x="219125" y="10439"/>
                  </a:lnTo>
                  <a:close/>
                </a:path>
                <a:path w="626109" h="31750">
                  <a:moveTo>
                    <a:pt x="229565" y="0"/>
                  </a:moveTo>
                  <a:lnTo>
                    <a:pt x="219125" y="0"/>
                  </a:lnTo>
                  <a:lnTo>
                    <a:pt x="219125" y="10439"/>
                  </a:lnTo>
                  <a:lnTo>
                    <a:pt x="229565" y="10439"/>
                  </a:lnTo>
                  <a:lnTo>
                    <a:pt x="229565" y="0"/>
                  </a:lnTo>
                  <a:close/>
                </a:path>
                <a:path w="626109" h="31750">
                  <a:moveTo>
                    <a:pt x="260870" y="20866"/>
                  </a:moveTo>
                  <a:lnTo>
                    <a:pt x="250431" y="20866"/>
                  </a:lnTo>
                  <a:lnTo>
                    <a:pt x="240004" y="20866"/>
                  </a:lnTo>
                  <a:lnTo>
                    <a:pt x="240004" y="10439"/>
                  </a:lnTo>
                  <a:lnTo>
                    <a:pt x="250431" y="10439"/>
                  </a:lnTo>
                  <a:lnTo>
                    <a:pt x="250431" y="0"/>
                  </a:lnTo>
                  <a:lnTo>
                    <a:pt x="239991" y="0"/>
                  </a:lnTo>
                  <a:lnTo>
                    <a:pt x="239991" y="10439"/>
                  </a:lnTo>
                  <a:lnTo>
                    <a:pt x="229565" y="10439"/>
                  </a:lnTo>
                  <a:lnTo>
                    <a:pt x="229565" y="20866"/>
                  </a:lnTo>
                  <a:lnTo>
                    <a:pt x="229565" y="31305"/>
                  </a:lnTo>
                  <a:lnTo>
                    <a:pt x="239991" y="31305"/>
                  </a:lnTo>
                  <a:lnTo>
                    <a:pt x="250431" y="31305"/>
                  </a:lnTo>
                  <a:lnTo>
                    <a:pt x="260870" y="31305"/>
                  </a:lnTo>
                  <a:lnTo>
                    <a:pt x="260870" y="20866"/>
                  </a:lnTo>
                  <a:close/>
                </a:path>
                <a:path w="626109" h="31750">
                  <a:moveTo>
                    <a:pt x="271297" y="0"/>
                  </a:moveTo>
                  <a:lnTo>
                    <a:pt x="260858" y="0"/>
                  </a:lnTo>
                  <a:lnTo>
                    <a:pt x="260858" y="10439"/>
                  </a:lnTo>
                  <a:lnTo>
                    <a:pt x="271297" y="10439"/>
                  </a:lnTo>
                  <a:lnTo>
                    <a:pt x="271297" y="0"/>
                  </a:lnTo>
                  <a:close/>
                </a:path>
                <a:path w="626109" h="31750">
                  <a:moveTo>
                    <a:pt x="281736" y="20866"/>
                  </a:moveTo>
                  <a:lnTo>
                    <a:pt x="271297" y="20866"/>
                  </a:lnTo>
                  <a:lnTo>
                    <a:pt x="271297" y="31305"/>
                  </a:lnTo>
                  <a:lnTo>
                    <a:pt x="281736" y="31305"/>
                  </a:lnTo>
                  <a:lnTo>
                    <a:pt x="281736" y="20866"/>
                  </a:lnTo>
                  <a:close/>
                </a:path>
                <a:path w="626109" h="31750">
                  <a:moveTo>
                    <a:pt x="313042" y="0"/>
                  </a:moveTo>
                  <a:lnTo>
                    <a:pt x="302602" y="0"/>
                  </a:lnTo>
                  <a:lnTo>
                    <a:pt x="292163" y="0"/>
                  </a:lnTo>
                  <a:lnTo>
                    <a:pt x="292163" y="10439"/>
                  </a:lnTo>
                  <a:lnTo>
                    <a:pt x="292163" y="20866"/>
                  </a:lnTo>
                  <a:lnTo>
                    <a:pt x="292163" y="31305"/>
                  </a:lnTo>
                  <a:lnTo>
                    <a:pt x="302602" y="31305"/>
                  </a:lnTo>
                  <a:lnTo>
                    <a:pt x="302602" y="20878"/>
                  </a:lnTo>
                  <a:lnTo>
                    <a:pt x="302602" y="10439"/>
                  </a:lnTo>
                  <a:lnTo>
                    <a:pt x="313042" y="10439"/>
                  </a:lnTo>
                  <a:lnTo>
                    <a:pt x="313042" y="0"/>
                  </a:lnTo>
                  <a:close/>
                </a:path>
                <a:path w="626109" h="31750">
                  <a:moveTo>
                    <a:pt x="386080" y="0"/>
                  </a:moveTo>
                  <a:lnTo>
                    <a:pt x="375653" y="0"/>
                  </a:lnTo>
                  <a:lnTo>
                    <a:pt x="365213" y="0"/>
                  </a:lnTo>
                  <a:lnTo>
                    <a:pt x="365213" y="10439"/>
                  </a:lnTo>
                  <a:lnTo>
                    <a:pt x="375640" y="10439"/>
                  </a:lnTo>
                  <a:lnTo>
                    <a:pt x="386080" y="10439"/>
                  </a:lnTo>
                  <a:lnTo>
                    <a:pt x="386080" y="0"/>
                  </a:lnTo>
                  <a:close/>
                </a:path>
                <a:path w="626109" h="31750">
                  <a:moveTo>
                    <a:pt x="406958" y="0"/>
                  </a:moveTo>
                  <a:lnTo>
                    <a:pt x="396519" y="0"/>
                  </a:lnTo>
                  <a:lnTo>
                    <a:pt x="396519" y="10439"/>
                  </a:lnTo>
                  <a:lnTo>
                    <a:pt x="386080" y="10439"/>
                  </a:lnTo>
                  <a:lnTo>
                    <a:pt x="386080" y="20866"/>
                  </a:lnTo>
                  <a:lnTo>
                    <a:pt x="375653" y="20866"/>
                  </a:lnTo>
                  <a:lnTo>
                    <a:pt x="365213" y="20866"/>
                  </a:lnTo>
                  <a:lnTo>
                    <a:pt x="354787" y="20866"/>
                  </a:lnTo>
                  <a:lnTo>
                    <a:pt x="354787" y="10439"/>
                  </a:lnTo>
                  <a:lnTo>
                    <a:pt x="354787" y="0"/>
                  </a:lnTo>
                  <a:lnTo>
                    <a:pt x="344347" y="0"/>
                  </a:lnTo>
                  <a:lnTo>
                    <a:pt x="344347" y="10439"/>
                  </a:lnTo>
                  <a:lnTo>
                    <a:pt x="344347" y="20866"/>
                  </a:lnTo>
                  <a:lnTo>
                    <a:pt x="333908" y="20866"/>
                  </a:lnTo>
                  <a:lnTo>
                    <a:pt x="333908" y="10439"/>
                  </a:lnTo>
                  <a:lnTo>
                    <a:pt x="323469" y="10439"/>
                  </a:lnTo>
                  <a:lnTo>
                    <a:pt x="323469" y="20866"/>
                  </a:lnTo>
                  <a:lnTo>
                    <a:pt x="323469" y="31305"/>
                  </a:lnTo>
                  <a:lnTo>
                    <a:pt x="333908" y="31305"/>
                  </a:lnTo>
                  <a:lnTo>
                    <a:pt x="386080" y="31305"/>
                  </a:lnTo>
                  <a:lnTo>
                    <a:pt x="386080" y="20878"/>
                  </a:lnTo>
                  <a:lnTo>
                    <a:pt x="396519" y="20878"/>
                  </a:lnTo>
                  <a:lnTo>
                    <a:pt x="406958" y="20878"/>
                  </a:lnTo>
                  <a:lnTo>
                    <a:pt x="406958" y="10439"/>
                  </a:lnTo>
                  <a:lnTo>
                    <a:pt x="406958" y="0"/>
                  </a:lnTo>
                  <a:close/>
                </a:path>
                <a:path w="626109" h="31750">
                  <a:moveTo>
                    <a:pt x="479996" y="0"/>
                  </a:moveTo>
                  <a:lnTo>
                    <a:pt x="479996" y="0"/>
                  </a:lnTo>
                  <a:lnTo>
                    <a:pt x="427824" y="0"/>
                  </a:lnTo>
                  <a:lnTo>
                    <a:pt x="427824" y="10439"/>
                  </a:lnTo>
                  <a:lnTo>
                    <a:pt x="417385" y="10439"/>
                  </a:lnTo>
                  <a:lnTo>
                    <a:pt x="417385" y="20878"/>
                  </a:lnTo>
                  <a:lnTo>
                    <a:pt x="427824" y="20878"/>
                  </a:lnTo>
                  <a:lnTo>
                    <a:pt x="438251" y="20878"/>
                  </a:lnTo>
                  <a:lnTo>
                    <a:pt x="448691" y="20878"/>
                  </a:lnTo>
                  <a:lnTo>
                    <a:pt x="459130" y="20878"/>
                  </a:lnTo>
                  <a:lnTo>
                    <a:pt x="469569" y="20878"/>
                  </a:lnTo>
                  <a:lnTo>
                    <a:pt x="469569" y="10439"/>
                  </a:lnTo>
                  <a:lnTo>
                    <a:pt x="479996" y="10439"/>
                  </a:lnTo>
                  <a:lnTo>
                    <a:pt x="479996" y="0"/>
                  </a:lnTo>
                  <a:close/>
                </a:path>
                <a:path w="626109" h="31750">
                  <a:moveTo>
                    <a:pt x="500862" y="0"/>
                  </a:moveTo>
                  <a:lnTo>
                    <a:pt x="490423" y="0"/>
                  </a:lnTo>
                  <a:lnTo>
                    <a:pt x="490423" y="10439"/>
                  </a:lnTo>
                  <a:lnTo>
                    <a:pt x="500862" y="10439"/>
                  </a:lnTo>
                  <a:lnTo>
                    <a:pt x="500862" y="0"/>
                  </a:lnTo>
                  <a:close/>
                </a:path>
                <a:path w="626109" h="31750">
                  <a:moveTo>
                    <a:pt x="511302" y="10439"/>
                  </a:moveTo>
                  <a:lnTo>
                    <a:pt x="500862" y="10439"/>
                  </a:lnTo>
                  <a:lnTo>
                    <a:pt x="500862" y="20878"/>
                  </a:lnTo>
                  <a:lnTo>
                    <a:pt x="511302" y="20878"/>
                  </a:lnTo>
                  <a:lnTo>
                    <a:pt x="511302" y="10439"/>
                  </a:lnTo>
                  <a:close/>
                </a:path>
                <a:path w="626109" h="31750">
                  <a:moveTo>
                    <a:pt x="542607" y="0"/>
                  </a:moveTo>
                  <a:lnTo>
                    <a:pt x="532168" y="0"/>
                  </a:lnTo>
                  <a:lnTo>
                    <a:pt x="521728" y="0"/>
                  </a:lnTo>
                  <a:lnTo>
                    <a:pt x="521728" y="10439"/>
                  </a:lnTo>
                  <a:lnTo>
                    <a:pt x="521728" y="20878"/>
                  </a:lnTo>
                  <a:lnTo>
                    <a:pt x="532168" y="20878"/>
                  </a:lnTo>
                  <a:lnTo>
                    <a:pt x="532168" y="10439"/>
                  </a:lnTo>
                  <a:lnTo>
                    <a:pt x="542607" y="10439"/>
                  </a:lnTo>
                  <a:lnTo>
                    <a:pt x="542607" y="0"/>
                  </a:lnTo>
                  <a:close/>
                </a:path>
                <a:path w="626109" h="31750">
                  <a:moveTo>
                    <a:pt x="594779" y="0"/>
                  </a:moveTo>
                  <a:lnTo>
                    <a:pt x="594779" y="0"/>
                  </a:lnTo>
                  <a:lnTo>
                    <a:pt x="553034" y="0"/>
                  </a:lnTo>
                  <a:lnTo>
                    <a:pt x="553034" y="10439"/>
                  </a:lnTo>
                  <a:lnTo>
                    <a:pt x="553034" y="20878"/>
                  </a:lnTo>
                  <a:lnTo>
                    <a:pt x="563473" y="20878"/>
                  </a:lnTo>
                  <a:lnTo>
                    <a:pt x="573913" y="20878"/>
                  </a:lnTo>
                  <a:lnTo>
                    <a:pt x="584352" y="20878"/>
                  </a:lnTo>
                  <a:lnTo>
                    <a:pt x="584352" y="10439"/>
                  </a:lnTo>
                  <a:lnTo>
                    <a:pt x="594779" y="10439"/>
                  </a:lnTo>
                  <a:lnTo>
                    <a:pt x="594779" y="0"/>
                  </a:lnTo>
                  <a:close/>
                </a:path>
                <a:path w="626109" h="31750">
                  <a:moveTo>
                    <a:pt x="626071" y="10439"/>
                  </a:moveTo>
                  <a:lnTo>
                    <a:pt x="615632" y="10439"/>
                  </a:lnTo>
                  <a:lnTo>
                    <a:pt x="605218" y="10439"/>
                  </a:lnTo>
                  <a:lnTo>
                    <a:pt x="594779" y="10439"/>
                  </a:lnTo>
                  <a:lnTo>
                    <a:pt x="594779" y="20878"/>
                  </a:lnTo>
                  <a:lnTo>
                    <a:pt x="605193" y="20878"/>
                  </a:lnTo>
                  <a:lnTo>
                    <a:pt x="615632" y="20878"/>
                  </a:lnTo>
                  <a:lnTo>
                    <a:pt x="626071" y="20878"/>
                  </a:lnTo>
                  <a:lnTo>
                    <a:pt x="626071" y="1043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5952960" y="4202455"/>
              <a:ext cx="636905" cy="31750"/>
            </a:xfrm>
            <a:custGeom>
              <a:avLst/>
              <a:gdLst/>
              <a:ahLst/>
              <a:cxnLst/>
              <a:rect l="l" t="t" r="r" b="b"/>
              <a:pathLst>
                <a:path w="636904" h="31750">
                  <a:moveTo>
                    <a:pt x="10439" y="10439"/>
                  </a:moveTo>
                  <a:lnTo>
                    <a:pt x="0" y="10439"/>
                  </a:lnTo>
                  <a:lnTo>
                    <a:pt x="0" y="20878"/>
                  </a:lnTo>
                  <a:lnTo>
                    <a:pt x="0" y="31318"/>
                  </a:lnTo>
                  <a:lnTo>
                    <a:pt x="10439" y="31318"/>
                  </a:lnTo>
                  <a:lnTo>
                    <a:pt x="10439" y="20878"/>
                  </a:lnTo>
                  <a:lnTo>
                    <a:pt x="10439" y="10439"/>
                  </a:lnTo>
                  <a:close/>
                </a:path>
                <a:path w="636904" h="31750">
                  <a:moveTo>
                    <a:pt x="73037" y="10439"/>
                  </a:moveTo>
                  <a:lnTo>
                    <a:pt x="73037" y="10439"/>
                  </a:lnTo>
                  <a:lnTo>
                    <a:pt x="20866" y="10439"/>
                  </a:lnTo>
                  <a:lnTo>
                    <a:pt x="20866" y="20878"/>
                  </a:lnTo>
                  <a:lnTo>
                    <a:pt x="20866" y="31318"/>
                  </a:lnTo>
                  <a:lnTo>
                    <a:pt x="31305" y="31318"/>
                  </a:lnTo>
                  <a:lnTo>
                    <a:pt x="31305" y="20878"/>
                  </a:lnTo>
                  <a:lnTo>
                    <a:pt x="41732" y="20878"/>
                  </a:lnTo>
                  <a:lnTo>
                    <a:pt x="41732" y="31318"/>
                  </a:lnTo>
                  <a:lnTo>
                    <a:pt x="52171" y="31318"/>
                  </a:lnTo>
                  <a:lnTo>
                    <a:pt x="52171" y="20878"/>
                  </a:lnTo>
                  <a:lnTo>
                    <a:pt x="62598" y="20878"/>
                  </a:lnTo>
                  <a:lnTo>
                    <a:pt x="73037" y="20878"/>
                  </a:lnTo>
                  <a:lnTo>
                    <a:pt x="73037" y="10439"/>
                  </a:lnTo>
                  <a:close/>
                </a:path>
                <a:path w="636904" h="31750">
                  <a:moveTo>
                    <a:pt x="83477" y="20878"/>
                  </a:moveTo>
                  <a:lnTo>
                    <a:pt x="73037" y="20878"/>
                  </a:lnTo>
                  <a:lnTo>
                    <a:pt x="73037" y="31318"/>
                  </a:lnTo>
                  <a:lnTo>
                    <a:pt x="83477" y="31318"/>
                  </a:lnTo>
                  <a:lnTo>
                    <a:pt x="83477" y="20878"/>
                  </a:lnTo>
                  <a:close/>
                </a:path>
                <a:path w="636904" h="31750">
                  <a:moveTo>
                    <a:pt x="135648" y="20878"/>
                  </a:moveTo>
                  <a:lnTo>
                    <a:pt x="125222" y="20878"/>
                  </a:lnTo>
                  <a:lnTo>
                    <a:pt x="125222" y="10439"/>
                  </a:lnTo>
                  <a:lnTo>
                    <a:pt x="114782" y="10439"/>
                  </a:lnTo>
                  <a:lnTo>
                    <a:pt x="104343" y="10439"/>
                  </a:lnTo>
                  <a:lnTo>
                    <a:pt x="104343" y="20878"/>
                  </a:lnTo>
                  <a:lnTo>
                    <a:pt x="104343" y="31318"/>
                  </a:lnTo>
                  <a:lnTo>
                    <a:pt x="114782" y="31318"/>
                  </a:lnTo>
                  <a:lnTo>
                    <a:pt x="125209" y="31318"/>
                  </a:lnTo>
                  <a:lnTo>
                    <a:pt x="135648" y="31318"/>
                  </a:lnTo>
                  <a:lnTo>
                    <a:pt x="135648" y="20878"/>
                  </a:lnTo>
                  <a:close/>
                </a:path>
                <a:path w="636904" h="31750">
                  <a:moveTo>
                    <a:pt x="166954" y="20878"/>
                  </a:moveTo>
                  <a:lnTo>
                    <a:pt x="156514" y="20878"/>
                  </a:lnTo>
                  <a:lnTo>
                    <a:pt x="146075" y="20878"/>
                  </a:lnTo>
                  <a:lnTo>
                    <a:pt x="146075" y="31318"/>
                  </a:lnTo>
                  <a:lnTo>
                    <a:pt x="156514" y="31318"/>
                  </a:lnTo>
                  <a:lnTo>
                    <a:pt x="166954" y="31318"/>
                  </a:lnTo>
                  <a:lnTo>
                    <a:pt x="166954" y="20878"/>
                  </a:lnTo>
                  <a:close/>
                </a:path>
                <a:path w="636904" h="31750">
                  <a:moveTo>
                    <a:pt x="177393" y="10439"/>
                  </a:moveTo>
                  <a:lnTo>
                    <a:pt x="166954" y="10439"/>
                  </a:lnTo>
                  <a:lnTo>
                    <a:pt x="166954" y="20878"/>
                  </a:lnTo>
                  <a:lnTo>
                    <a:pt x="177393" y="20878"/>
                  </a:lnTo>
                  <a:lnTo>
                    <a:pt x="177393" y="10439"/>
                  </a:lnTo>
                  <a:close/>
                </a:path>
                <a:path w="636904" h="31750">
                  <a:moveTo>
                    <a:pt x="198259" y="20878"/>
                  </a:moveTo>
                  <a:lnTo>
                    <a:pt x="187820" y="20878"/>
                  </a:lnTo>
                  <a:lnTo>
                    <a:pt x="187820" y="31318"/>
                  </a:lnTo>
                  <a:lnTo>
                    <a:pt x="198259" y="31318"/>
                  </a:lnTo>
                  <a:lnTo>
                    <a:pt x="198259" y="20878"/>
                  </a:lnTo>
                  <a:close/>
                </a:path>
                <a:path w="636904" h="31750">
                  <a:moveTo>
                    <a:pt x="229565" y="10439"/>
                  </a:moveTo>
                  <a:lnTo>
                    <a:pt x="219125" y="10439"/>
                  </a:lnTo>
                  <a:lnTo>
                    <a:pt x="208686" y="10439"/>
                  </a:lnTo>
                  <a:lnTo>
                    <a:pt x="208686" y="20878"/>
                  </a:lnTo>
                  <a:lnTo>
                    <a:pt x="219125" y="20878"/>
                  </a:lnTo>
                  <a:lnTo>
                    <a:pt x="229565" y="20878"/>
                  </a:lnTo>
                  <a:lnTo>
                    <a:pt x="229565" y="10439"/>
                  </a:lnTo>
                  <a:close/>
                </a:path>
                <a:path w="636904" h="31750">
                  <a:moveTo>
                    <a:pt x="271297" y="20878"/>
                  </a:moveTo>
                  <a:lnTo>
                    <a:pt x="260870" y="20878"/>
                  </a:lnTo>
                  <a:lnTo>
                    <a:pt x="260870" y="10439"/>
                  </a:lnTo>
                  <a:lnTo>
                    <a:pt x="250431" y="10439"/>
                  </a:lnTo>
                  <a:lnTo>
                    <a:pt x="239991" y="10439"/>
                  </a:lnTo>
                  <a:lnTo>
                    <a:pt x="239991" y="20878"/>
                  </a:lnTo>
                  <a:lnTo>
                    <a:pt x="250431" y="20878"/>
                  </a:lnTo>
                  <a:lnTo>
                    <a:pt x="260858" y="20878"/>
                  </a:lnTo>
                  <a:lnTo>
                    <a:pt x="260858" y="31318"/>
                  </a:lnTo>
                  <a:lnTo>
                    <a:pt x="271297" y="31318"/>
                  </a:lnTo>
                  <a:lnTo>
                    <a:pt x="271297" y="20878"/>
                  </a:lnTo>
                  <a:close/>
                </a:path>
                <a:path w="636904" h="31750">
                  <a:moveTo>
                    <a:pt x="333908" y="10439"/>
                  </a:moveTo>
                  <a:lnTo>
                    <a:pt x="323481" y="10439"/>
                  </a:lnTo>
                  <a:lnTo>
                    <a:pt x="313042" y="10439"/>
                  </a:lnTo>
                  <a:lnTo>
                    <a:pt x="302602" y="10439"/>
                  </a:lnTo>
                  <a:lnTo>
                    <a:pt x="302602" y="20878"/>
                  </a:lnTo>
                  <a:lnTo>
                    <a:pt x="292176" y="20878"/>
                  </a:lnTo>
                  <a:lnTo>
                    <a:pt x="292176" y="10439"/>
                  </a:lnTo>
                  <a:lnTo>
                    <a:pt x="281736" y="10439"/>
                  </a:lnTo>
                  <a:lnTo>
                    <a:pt x="271297" y="10439"/>
                  </a:lnTo>
                  <a:lnTo>
                    <a:pt x="271297" y="20878"/>
                  </a:lnTo>
                  <a:lnTo>
                    <a:pt x="281736" y="20878"/>
                  </a:lnTo>
                  <a:lnTo>
                    <a:pt x="281736" y="31318"/>
                  </a:lnTo>
                  <a:lnTo>
                    <a:pt x="292163" y="31318"/>
                  </a:lnTo>
                  <a:lnTo>
                    <a:pt x="302602" y="31318"/>
                  </a:lnTo>
                  <a:lnTo>
                    <a:pt x="313042" y="31318"/>
                  </a:lnTo>
                  <a:lnTo>
                    <a:pt x="313042" y="20878"/>
                  </a:lnTo>
                  <a:lnTo>
                    <a:pt x="323469" y="20878"/>
                  </a:lnTo>
                  <a:lnTo>
                    <a:pt x="333908" y="20878"/>
                  </a:lnTo>
                  <a:lnTo>
                    <a:pt x="333908" y="10439"/>
                  </a:lnTo>
                  <a:close/>
                </a:path>
                <a:path w="636904" h="31750">
                  <a:moveTo>
                    <a:pt x="417385" y="0"/>
                  </a:moveTo>
                  <a:lnTo>
                    <a:pt x="417385" y="0"/>
                  </a:lnTo>
                  <a:lnTo>
                    <a:pt x="375640" y="0"/>
                  </a:lnTo>
                  <a:lnTo>
                    <a:pt x="375640" y="10439"/>
                  </a:lnTo>
                  <a:lnTo>
                    <a:pt x="365213" y="10439"/>
                  </a:lnTo>
                  <a:lnTo>
                    <a:pt x="354787" y="10439"/>
                  </a:lnTo>
                  <a:lnTo>
                    <a:pt x="344347" y="10439"/>
                  </a:lnTo>
                  <a:lnTo>
                    <a:pt x="344347" y="20878"/>
                  </a:lnTo>
                  <a:lnTo>
                    <a:pt x="386080" y="20878"/>
                  </a:lnTo>
                  <a:lnTo>
                    <a:pt x="386080" y="10439"/>
                  </a:lnTo>
                  <a:lnTo>
                    <a:pt x="396519" y="10439"/>
                  </a:lnTo>
                  <a:lnTo>
                    <a:pt x="396519" y="20878"/>
                  </a:lnTo>
                  <a:lnTo>
                    <a:pt x="406946" y="20878"/>
                  </a:lnTo>
                  <a:lnTo>
                    <a:pt x="417385" y="20878"/>
                  </a:lnTo>
                  <a:lnTo>
                    <a:pt x="417385" y="10439"/>
                  </a:lnTo>
                  <a:lnTo>
                    <a:pt x="417385" y="0"/>
                  </a:lnTo>
                  <a:close/>
                </a:path>
                <a:path w="636904" h="31750">
                  <a:moveTo>
                    <a:pt x="448691" y="0"/>
                  </a:moveTo>
                  <a:lnTo>
                    <a:pt x="438251" y="0"/>
                  </a:lnTo>
                  <a:lnTo>
                    <a:pt x="438251" y="10439"/>
                  </a:lnTo>
                  <a:lnTo>
                    <a:pt x="427824" y="10439"/>
                  </a:lnTo>
                  <a:lnTo>
                    <a:pt x="427824" y="20878"/>
                  </a:lnTo>
                  <a:lnTo>
                    <a:pt x="438251" y="20878"/>
                  </a:lnTo>
                  <a:lnTo>
                    <a:pt x="448691" y="20878"/>
                  </a:lnTo>
                  <a:lnTo>
                    <a:pt x="448691" y="10439"/>
                  </a:lnTo>
                  <a:lnTo>
                    <a:pt x="448691" y="0"/>
                  </a:lnTo>
                  <a:close/>
                </a:path>
                <a:path w="636904" h="31750">
                  <a:moveTo>
                    <a:pt x="563473" y="10439"/>
                  </a:moveTo>
                  <a:lnTo>
                    <a:pt x="553046" y="10439"/>
                  </a:lnTo>
                  <a:lnTo>
                    <a:pt x="542607" y="10439"/>
                  </a:lnTo>
                  <a:lnTo>
                    <a:pt x="542607" y="0"/>
                  </a:lnTo>
                  <a:lnTo>
                    <a:pt x="459130" y="0"/>
                  </a:lnTo>
                  <a:lnTo>
                    <a:pt x="459130" y="10439"/>
                  </a:lnTo>
                  <a:lnTo>
                    <a:pt x="459130" y="20878"/>
                  </a:lnTo>
                  <a:lnTo>
                    <a:pt x="469557" y="20878"/>
                  </a:lnTo>
                  <a:lnTo>
                    <a:pt x="469569" y="20878"/>
                  </a:lnTo>
                  <a:lnTo>
                    <a:pt x="511302" y="20878"/>
                  </a:lnTo>
                  <a:lnTo>
                    <a:pt x="511302" y="10439"/>
                  </a:lnTo>
                  <a:lnTo>
                    <a:pt x="521728" y="10439"/>
                  </a:lnTo>
                  <a:lnTo>
                    <a:pt x="521728" y="20878"/>
                  </a:lnTo>
                  <a:lnTo>
                    <a:pt x="532168" y="20878"/>
                  </a:lnTo>
                  <a:lnTo>
                    <a:pt x="542607" y="20878"/>
                  </a:lnTo>
                  <a:lnTo>
                    <a:pt x="553034" y="20878"/>
                  </a:lnTo>
                  <a:lnTo>
                    <a:pt x="563473" y="20878"/>
                  </a:lnTo>
                  <a:lnTo>
                    <a:pt x="563473" y="10439"/>
                  </a:lnTo>
                  <a:close/>
                </a:path>
                <a:path w="636904" h="31750">
                  <a:moveTo>
                    <a:pt x="594779" y="0"/>
                  </a:moveTo>
                  <a:lnTo>
                    <a:pt x="584352" y="0"/>
                  </a:lnTo>
                  <a:lnTo>
                    <a:pt x="573913" y="0"/>
                  </a:lnTo>
                  <a:lnTo>
                    <a:pt x="563473" y="0"/>
                  </a:lnTo>
                  <a:lnTo>
                    <a:pt x="563473" y="10439"/>
                  </a:lnTo>
                  <a:lnTo>
                    <a:pt x="573913" y="10439"/>
                  </a:lnTo>
                  <a:lnTo>
                    <a:pt x="573913" y="20878"/>
                  </a:lnTo>
                  <a:lnTo>
                    <a:pt x="584339" y="20878"/>
                  </a:lnTo>
                  <a:lnTo>
                    <a:pt x="594779" y="20878"/>
                  </a:lnTo>
                  <a:lnTo>
                    <a:pt x="594779" y="10439"/>
                  </a:lnTo>
                  <a:lnTo>
                    <a:pt x="594779" y="0"/>
                  </a:lnTo>
                  <a:close/>
                </a:path>
                <a:path w="636904" h="31750">
                  <a:moveTo>
                    <a:pt x="636524" y="10439"/>
                  </a:moveTo>
                  <a:lnTo>
                    <a:pt x="626071" y="10439"/>
                  </a:lnTo>
                  <a:lnTo>
                    <a:pt x="615632" y="10439"/>
                  </a:lnTo>
                  <a:lnTo>
                    <a:pt x="615632" y="0"/>
                  </a:lnTo>
                  <a:lnTo>
                    <a:pt x="605193" y="0"/>
                  </a:lnTo>
                  <a:lnTo>
                    <a:pt x="605193" y="10439"/>
                  </a:lnTo>
                  <a:lnTo>
                    <a:pt x="605193" y="20878"/>
                  </a:lnTo>
                  <a:lnTo>
                    <a:pt x="615632" y="20878"/>
                  </a:lnTo>
                  <a:lnTo>
                    <a:pt x="626071" y="20878"/>
                  </a:lnTo>
                  <a:lnTo>
                    <a:pt x="636524" y="20878"/>
                  </a:lnTo>
                  <a:lnTo>
                    <a:pt x="636524" y="1043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5952960" y="4223333"/>
              <a:ext cx="615950" cy="31750"/>
            </a:xfrm>
            <a:custGeom>
              <a:avLst/>
              <a:gdLst/>
              <a:ahLst/>
              <a:cxnLst/>
              <a:rect l="l" t="t" r="r" b="b"/>
              <a:pathLst>
                <a:path w="615950" h="31750">
                  <a:moveTo>
                    <a:pt x="20866" y="10426"/>
                  </a:moveTo>
                  <a:lnTo>
                    <a:pt x="10426" y="10426"/>
                  </a:lnTo>
                  <a:lnTo>
                    <a:pt x="10426" y="20866"/>
                  </a:lnTo>
                  <a:lnTo>
                    <a:pt x="0" y="20866"/>
                  </a:lnTo>
                  <a:lnTo>
                    <a:pt x="0" y="31305"/>
                  </a:lnTo>
                  <a:lnTo>
                    <a:pt x="10426" y="31305"/>
                  </a:lnTo>
                  <a:lnTo>
                    <a:pt x="20866" y="31305"/>
                  </a:lnTo>
                  <a:lnTo>
                    <a:pt x="20866" y="20866"/>
                  </a:lnTo>
                  <a:lnTo>
                    <a:pt x="20866" y="10426"/>
                  </a:lnTo>
                  <a:close/>
                </a:path>
                <a:path w="615950" h="31750">
                  <a:moveTo>
                    <a:pt x="41732" y="10426"/>
                  </a:moveTo>
                  <a:lnTo>
                    <a:pt x="31292" y="10426"/>
                  </a:lnTo>
                  <a:lnTo>
                    <a:pt x="31292" y="20866"/>
                  </a:lnTo>
                  <a:lnTo>
                    <a:pt x="41732" y="20866"/>
                  </a:lnTo>
                  <a:lnTo>
                    <a:pt x="41732" y="10426"/>
                  </a:lnTo>
                  <a:close/>
                </a:path>
                <a:path w="615950" h="31750">
                  <a:moveTo>
                    <a:pt x="52171" y="20866"/>
                  </a:moveTo>
                  <a:lnTo>
                    <a:pt x="41732" y="20866"/>
                  </a:lnTo>
                  <a:lnTo>
                    <a:pt x="41732" y="31305"/>
                  </a:lnTo>
                  <a:lnTo>
                    <a:pt x="52171" y="31305"/>
                  </a:lnTo>
                  <a:lnTo>
                    <a:pt x="52171" y="20866"/>
                  </a:lnTo>
                  <a:close/>
                </a:path>
                <a:path w="615950" h="31750">
                  <a:moveTo>
                    <a:pt x="104343" y="20866"/>
                  </a:moveTo>
                  <a:lnTo>
                    <a:pt x="93916" y="20866"/>
                  </a:lnTo>
                  <a:lnTo>
                    <a:pt x="83477" y="20866"/>
                  </a:lnTo>
                  <a:lnTo>
                    <a:pt x="83477" y="10426"/>
                  </a:lnTo>
                  <a:lnTo>
                    <a:pt x="73037" y="10426"/>
                  </a:lnTo>
                  <a:lnTo>
                    <a:pt x="62598" y="10426"/>
                  </a:lnTo>
                  <a:lnTo>
                    <a:pt x="62598" y="20866"/>
                  </a:lnTo>
                  <a:lnTo>
                    <a:pt x="73037" y="20866"/>
                  </a:lnTo>
                  <a:lnTo>
                    <a:pt x="73037" y="31305"/>
                  </a:lnTo>
                  <a:lnTo>
                    <a:pt x="83477" y="31305"/>
                  </a:lnTo>
                  <a:lnTo>
                    <a:pt x="93903" y="31305"/>
                  </a:lnTo>
                  <a:lnTo>
                    <a:pt x="104343" y="31305"/>
                  </a:lnTo>
                  <a:lnTo>
                    <a:pt x="104343" y="20866"/>
                  </a:lnTo>
                  <a:close/>
                </a:path>
                <a:path w="615950" h="31750">
                  <a:moveTo>
                    <a:pt x="125222" y="20866"/>
                  </a:moveTo>
                  <a:lnTo>
                    <a:pt x="114782" y="20866"/>
                  </a:lnTo>
                  <a:lnTo>
                    <a:pt x="114782" y="31305"/>
                  </a:lnTo>
                  <a:lnTo>
                    <a:pt x="125222" y="31305"/>
                  </a:lnTo>
                  <a:lnTo>
                    <a:pt x="125222" y="20866"/>
                  </a:lnTo>
                  <a:close/>
                </a:path>
                <a:path w="615950" h="31750">
                  <a:moveTo>
                    <a:pt x="156514" y="10426"/>
                  </a:moveTo>
                  <a:lnTo>
                    <a:pt x="146088" y="10426"/>
                  </a:lnTo>
                  <a:lnTo>
                    <a:pt x="135648" y="10426"/>
                  </a:lnTo>
                  <a:lnTo>
                    <a:pt x="135648" y="20866"/>
                  </a:lnTo>
                  <a:lnTo>
                    <a:pt x="135648" y="31305"/>
                  </a:lnTo>
                  <a:lnTo>
                    <a:pt x="146075" y="31305"/>
                  </a:lnTo>
                  <a:lnTo>
                    <a:pt x="156514" y="31305"/>
                  </a:lnTo>
                  <a:lnTo>
                    <a:pt x="156514" y="20866"/>
                  </a:lnTo>
                  <a:lnTo>
                    <a:pt x="156514" y="10426"/>
                  </a:lnTo>
                  <a:close/>
                </a:path>
                <a:path w="615950" h="31750">
                  <a:moveTo>
                    <a:pt x="177393" y="10426"/>
                  </a:moveTo>
                  <a:lnTo>
                    <a:pt x="166954" y="10426"/>
                  </a:lnTo>
                  <a:lnTo>
                    <a:pt x="166954" y="20866"/>
                  </a:lnTo>
                  <a:lnTo>
                    <a:pt x="166954" y="31305"/>
                  </a:lnTo>
                  <a:lnTo>
                    <a:pt x="177393" y="31305"/>
                  </a:lnTo>
                  <a:lnTo>
                    <a:pt x="177393" y="20866"/>
                  </a:lnTo>
                  <a:lnTo>
                    <a:pt x="177393" y="10426"/>
                  </a:lnTo>
                  <a:close/>
                </a:path>
                <a:path w="615950" h="31750">
                  <a:moveTo>
                    <a:pt x="208699" y="20866"/>
                  </a:moveTo>
                  <a:lnTo>
                    <a:pt x="198259" y="20866"/>
                  </a:lnTo>
                  <a:lnTo>
                    <a:pt x="187820" y="20866"/>
                  </a:lnTo>
                  <a:lnTo>
                    <a:pt x="187820" y="31305"/>
                  </a:lnTo>
                  <a:lnTo>
                    <a:pt x="198259" y="31305"/>
                  </a:lnTo>
                  <a:lnTo>
                    <a:pt x="208699" y="31305"/>
                  </a:lnTo>
                  <a:lnTo>
                    <a:pt x="208699" y="20866"/>
                  </a:lnTo>
                  <a:close/>
                </a:path>
                <a:path w="615950" h="31750">
                  <a:moveTo>
                    <a:pt x="250431" y="10426"/>
                  </a:moveTo>
                  <a:lnTo>
                    <a:pt x="240004" y="10426"/>
                  </a:lnTo>
                  <a:lnTo>
                    <a:pt x="229565" y="10426"/>
                  </a:lnTo>
                  <a:lnTo>
                    <a:pt x="219125" y="10426"/>
                  </a:lnTo>
                  <a:lnTo>
                    <a:pt x="219125" y="20866"/>
                  </a:lnTo>
                  <a:lnTo>
                    <a:pt x="219125" y="31305"/>
                  </a:lnTo>
                  <a:lnTo>
                    <a:pt x="229565" y="31305"/>
                  </a:lnTo>
                  <a:lnTo>
                    <a:pt x="240004" y="31305"/>
                  </a:lnTo>
                  <a:lnTo>
                    <a:pt x="240004" y="20866"/>
                  </a:lnTo>
                  <a:lnTo>
                    <a:pt x="250431" y="20866"/>
                  </a:lnTo>
                  <a:lnTo>
                    <a:pt x="250431" y="10426"/>
                  </a:lnTo>
                  <a:close/>
                </a:path>
                <a:path w="615950" h="31750">
                  <a:moveTo>
                    <a:pt x="271297" y="10426"/>
                  </a:moveTo>
                  <a:lnTo>
                    <a:pt x="260858" y="10426"/>
                  </a:lnTo>
                  <a:lnTo>
                    <a:pt x="260858" y="20866"/>
                  </a:lnTo>
                  <a:lnTo>
                    <a:pt x="260858" y="31305"/>
                  </a:lnTo>
                  <a:lnTo>
                    <a:pt x="271297" y="31305"/>
                  </a:lnTo>
                  <a:lnTo>
                    <a:pt x="271297" y="20866"/>
                  </a:lnTo>
                  <a:lnTo>
                    <a:pt x="271297" y="10426"/>
                  </a:lnTo>
                  <a:close/>
                </a:path>
                <a:path w="615950" h="31750">
                  <a:moveTo>
                    <a:pt x="302602" y="20866"/>
                  </a:moveTo>
                  <a:lnTo>
                    <a:pt x="292163" y="20866"/>
                  </a:lnTo>
                  <a:lnTo>
                    <a:pt x="292163" y="31305"/>
                  </a:lnTo>
                  <a:lnTo>
                    <a:pt x="302602" y="31305"/>
                  </a:lnTo>
                  <a:lnTo>
                    <a:pt x="302602" y="20866"/>
                  </a:lnTo>
                  <a:close/>
                </a:path>
                <a:path w="615950" h="31750">
                  <a:moveTo>
                    <a:pt x="344347" y="20866"/>
                  </a:moveTo>
                  <a:lnTo>
                    <a:pt x="333908" y="20866"/>
                  </a:lnTo>
                  <a:lnTo>
                    <a:pt x="333908" y="10426"/>
                  </a:lnTo>
                  <a:lnTo>
                    <a:pt x="323481" y="10426"/>
                  </a:lnTo>
                  <a:lnTo>
                    <a:pt x="323481" y="0"/>
                  </a:lnTo>
                  <a:lnTo>
                    <a:pt x="313042" y="0"/>
                  </a:lnTo>
                  <a:lnTo>
                    <a:pt x="302602" y="0"/>
                  </a:lnTo>
                  <a:lnTo>
                    <a:pt x="302602" y="10426"/>
                  </a:lnTo>
                  <a:lnTo>
                    <a:pt x="302602" y="20866"/>
                  </a:lnTo>
                  <a:lnTo>
                    <a:pt x="313042" y="20866"/>
                  </a:lnTo>
                  <a:lnTo>
                    <a:pt x="313042" y="10439"/>
                  </a:lnTo>
                  <a:lnTo>
                    <a:pt x="323469" y="10439"/>
                  </a:lnTo>
                  <a:lnTo>
                    <a:pt x="323469" y="20866"/>
                  </a:lnTo>
                  <a:lnTo>
                    <a:pt x="323469" y="31305"/>
                  </a:lnTo>
                  <a:lnTo>
                    <a:pt x="333908" y="31305"/>
                  </a:lnTo>
                  <a:lnTo>
                    <a:pt x="344347" y="31305"/>
                  </a:lnTo>
                  <a:lnTo>
                    <a:pt x="344347" y="20866"/>
                  </a:lnTo>
                  <a:close/>
                </a:path>
                <a:path w="615950" h="31750">
                  <a:moveTo>
                    <a:pt x="375653" y="10426"/>
                  </a:moveTo>
                  <a:lnTo>
                    <a:pt x="365213" y="10426"/>
                  </a:lnTo>
                  <a:lnTo>
                    <a:pt x="365213" y="20866"/>
                  </a:lnTo>
                  <a:lnTo>
                    <a:pt x="354787" y="20866"/>
                  </a:lnTo>
                  <a:lnTo>
                    <a:pt x="354787" y="10426"/>
                  </a:lnTo>
                  <a:lnTo>
                    <a:pt x="344347" y="10426"/>
                  </a:lnTo>
                  <a:lnTo>
                    <a:pt x="344347" y="20866"/>
                  </a:lnTo>
                  <a:lnTo>
                    <a:pt x="354774" y="20866"/>
                  </a:lnTo>
                  <a:lnTo>
                    <a:pt x="354774" y="31305"/>
                  </a:lnTo>
                  <a:lnTo>
                    <a:pt x="365213" y="31305"/>
                  </a:lnTo>
                  <a:lnTo>
                    <a:pt x="375653" y="31305"/>
                  </a:lnTo>
                  <a:lnTo>
                    <a:pt x="375653" y="20866"/>
                  </a:lnTo>
                  <a:lnTo>
                    <a:pt x="375653" y="10426"/>
                  </a:lnTo>
                  <a:close/>
                </a:path>
                <a:path w="615950" h="31750">
                  <a:moveTo>
                    <a:pt x="448691" y="0"/>
                  </a:moveTo>
                  <a:lnTo>
                    <a:pt x="438251" y="0"/>
                  </a:lnTo>
                  <a:lnTo>
                    <a:pt x="438251" y="10426"/>
                  </a:lnTo>
                  <a:lnTo>
                    <a:pt x="438251" y="20866"/>
                  </a:lnTo>
                  <a:lnTo>
                    <a:pt x="427824" y="20866"/>
                  </a:lnTo>
                  <a:lnTo>
                    <a:pt x="417385" y="20866"/>
                  </a:lnTo>
                  <a:lnTo>
                    <a:pt x="406958" y="20866"/>
                  </a:lnTo>
                  <a:lnTo>
                    <a:pt x="406958" y="10439"/>
                  </a:lnTo>
                  <a:lnTo>
                    <a:pt x="417385" y="10439"/>
                  </a:lnTo>
                  <a:lnTo>
                    <a:pt x="427824" y="10439"/>
                  </a:lnTo>
                  <a:lnTo>
                    <a:pt x="427824" y="0"/>
                  </a:lnTo>
                  <a:lnTo>
                    <a:pt x="417385" y="0"/>
                  </a:lnTo>
                  <a:lnTo>
                    <a:pt x="406958" y="0"/>
                  </a:lnTo>
                  <a:lnTo>
                    <a:pt x="396519" y="0"/>
                  </a:lnTo>
                  <a:lnTo>
                    <a:pt x="396519" y="10426"/>
                  </a:lnTo>
                  <a:lnTo>
                    <a:pt x="386080" y="10426"/>
                  </a:lnTo>
                  <a:lnTo>
                    <a:pt x="386080" y="20866"/>
                  </a:lnTo>
                  <a:lnTo>
                    <a:pt x="386080" y="31305"/>
                  </a:lnTo>
                  <a:lnTo>
                    <a:pt x="438264" y="31305"/>
                  </a:lnTo>
                  <a:lnTo>
                    <a:pt x="438264" y="20866"/>
                  </a:lnTo>
                  <a:lnTo>
                    <a:pt x="448691" y="20866"/>
                  </a:lnTo>
                  <a:lnTo>
                    <a:pt x="448691" y="10439"/>
                  </a:lnTo>
                  <a:lnTo>
                    <a:pt x="448691" y="0"/>
                  </a:lnTo>
                  <a:close/>
                </a:path>
                <a:path w="615950" h="31750">
                  <a:moveTo>
                    <a:pt x="479996" y="0"/>
                  </a:moveTo>
                  <a:lnTo>
                    <a:pt x="469557" y="0"/>
                  </a:lnTo>
                  <a:lnTo>
                    <a:pt x="469557" y="10426"/>
                  </a:lnTo>
                  <a:lnTo>
                    <a:pt x="469557" y="20866"/>
                  </a:lnTo>
                  <a:lnTo>
                    <a:pt x="479996" y="20866"/>
                  </a:lnTo>
                  <a:lnTo>
                    <a:pt x="479996" y="10439"/>
                  </a:lnTo>
                  <a:lnTo>
                    <a:pt x="479996" y="0"/>
                  </a:lnTo>
                  <a:close/>
                </a:path>
                <a:path w="615950" h="31750">
                  <a:moveTo>
                    <a:pt x="573913" y="0"/>
                  </a:moveTo>
                  <a:lnTo>
                    <a:pt x="563473" y="0"/>
                  </a:lnTo>
                  <a:lnTo>
                    <a:pt x="553034" y="0"/>
                  </a:lnTo>
                  <a:lnTo>
                    <a:pt x="553034" y="10426"/>
                  </a:lnTo>
                  <a:lnTo>
                    <a:pt x="542607" y="10426"/>
                  </a:lnTo>
                  <a:lnTo>
                    <a:pt x="542607" y="0"/>
                  </a:lnTo>
                  <a:lnTo>
                    <a:pt x="532168" y="0"/>
                  </a:lnTo>
                  <a:lnTo>
                    <a:pt x="521728" y="0"/>
                  </a:lnTo>
                  <a:lnTo>
                    <a:pt x="521728" y="10426"/>
                  </a:lnTo>
                  <a:lnTo>
                    <a:pt x="511302" y="10426"/>
                  </a:lnTo>
                  <a:lnTo>
                    <a:pt x="511302" y="0"/>
                  </a:lnTo>
                  <a:lnTo>
                    <a:pt x="500862" y="0"/>
                  </a:lnTo>
                  <a:lnTo>
                    <a:pt x="490423" y="0"/>
                  </a:lnTo>
                  <a:lnTo>
                    <a:pt x="490423" y="10426"/>
                  </a:lnTo>
                  <a:lnTo>
                    <a:pt x="490423" y="20866"/>
                  </a:lnTo>
                  <a:lnTo>
                    <a:pt x="500862" y="20866"/>
                  </a:lnTo>
                  <a:lnTo>
                    <a:pt x="511302" y="20866"/>
                  </a:lnTo>
                  <a:lnTo>
                    <a:pt x="521728" y="20866"/>
                  </a:lnTo>
                  <a:lnTo>
                    <a:pt x="532168" y="20866"/>
                  </a:lnTo>
                  <a:lnTo>
                    <a:pt x="532168" y="10439"/>
                  </a:lnTo>
                  <a:lnTo>
                    <a:pt x="542607" y="10439"/>
                  </a:lnTo>
                  <a:lnTo>
                    <a:pt x="542607" y="20866"/>
                  </a:lnTo>
                  <a:lnTo>
                    <a:pt x="553034" y="20866"/>
                  </a:lnTo>
                  <a:lnTo>
                    <a:pt x="563473" y="20866"/>
                  </a:lnTo>
                  <a:lnTo>
                    <a:pt x="573913" y="20866"/>
                  </a:lnTo>
                  <a:lnTo>
                    <a:pt x="573913" y="10439"/>
                  </a:lnTo>
                  <a:lnTo>
                    <a:pt x="573913" y="0"/>
                  </a:lnTo>
                  <a:close/>
                </a:path>
                <a:path w="615950" h="31750">
                  <a:moveTo>
                    <a:pt x="615632" y="0"/>
                  </a:moveTo>
                  <a:lnTo>
                    <a:pt x="605218" y="0"/>
                  </a:lnTo>
                  <a:lnTo>
                    <a:pt x="594779" y="0"/>
                  </a:lnTo>
                  <a:lnTo>
                    <a:pt x="594779" y="10426"/>
                  </a:lnTo>
                  <a:lnTo>
                    <a:pt x="594779" y="20866"/>
                  </a:lnTo>
                  <a:lnTo>
                    <a:pt x="605218" y="20866"/>
                  </a:lnTo>
                  <a:lnTo>
                    <a:pt x="605218" y="10439"/>
                  </a:lnTo>
                  <a:lnTo>
                    <a:pt x="615632" y="10439"/>
                  </a:lnTo>
                  <a:lnTo>
                    <a:pt x="61563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6432956" y="4249419"/>
              <a:ext cx="146685" cy="0"/>
            </a:xfrm>
            <a:custGeom>
              <a:avLst/>
              <a:gdLst/>
              <a:ahLst/>
              <a:cxnLst/>
              <a:rect l="l" t="t" r="r" b="b"/>
              <a:pathLst>
                <a:path w="146684">
                  <a:moveTo>
                    <a:pt x="0" y="0"/>
                  </a:moveTo>
                  <a:lnTo>
                    <a:pt x="146088" y="0"/>
                  </a:lnTo>
                </a:path>
              </a:pathLst>
            </a:custGeom>
            <a:ln w="10439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5952960" y="4254639"/>
              <a:ext cx="636905" cy="31750"/>
            </a:xfrm>
            <a:custGeom>
              <a:avLst/>
              <a:gdLst/>
              <a:ahLst/>
              <a:cxnLst/>
              <a:rect l="l" t="t" r="r" b="b"/>
              <a:pathLst>
                <a:path w="636904" h="31750">
                  <a:moveTo>
                    <a:pt x="31305" y="0"/>
                  </a:moveTo>
                  <a:lnTo>
                    <a:pt x="20866" y="0"/>
                  </a:lnTo>
                  <a:lnTo>
                    <a:pt x="10439" y="0"/>
                  </a:lnTo>
                  <a:lnTo>
                    <a:pt x="0" y="0"/>
                  </a:lnTo>
                  <a:lnTo>
                    <a:pt x="0" y="10439"/>
                  </a:lnTo>
                  <a:lnTo>
                    <a:pt x="10426" y="10439"/>
                  </a:lnTo>
                  <a:lnTo>
                    <a:pt x="10426" y="20866"/>
                  </a:lnTo>
                  <a:lnTo>
                    <a:pt x="0" y="20866"/>
                  </a:lnTo>
                  <a:lnTo>
                    <a:pt x="0" y="31305"/>
                  </a:lnTo>
                  <a:lnTo>
                    <a:pt x="10439" y="31305"/>
                  </a:lnTo>
                  <a:lnTo>
                    <a:pt x="10439" y="20866"/>
                  </a:lnTo>
                  <a:lnTo>
                    <a:pt x="20866" y="20866"/>
                  </a:lnTo>
                  <a:lnTo>
                    <a:pt x="20866" y="10439"/>
                  </a:lnTo>
                  <a:lnTo>
                    <a:pt x="31305" y="10439"/>
                  </a:lnTo>
                  <a:lnTo>
                    <a:pt x="31305" y="0"/>
                  </a:lnTo>
                  <a:close/>
                </a:path>
                <a:path w="636904" h="31750">
                  <a:moveTo>
                    <a:pt x="83477" y="0"/>
                  </a:moveTo>
                  <a:lnTo>
                    <a:pt x="73037" y="0"/>
                  </a:lnTo>
                  <a:lnTo>
                    <a:pt x="62611" y="0"/>
                  </a:lnTo>
                  <a:lnTo>
                    <a:pt x="52171" y="0"/>
                  </a:lnTo>
                  <a:lnTo>
                    <a:pt x="52171" y="10426"/>
                  </a:lnTo>
                  <a:lnTo>
                    <a:pt x="41732" y="10426"/>
                  </a:lnTo>
                  <a:lnTo>
                    <a:pt x="41732" y="20866"/>
                  </a:lnTo>
                  <a:lnTo>
                    <a:pt x="41732" y="31305"/>
                  </a:lnTo>
                  <a:lnTo>
                    <a:pt x="52171" y="31305"/>
                  </a:lnTo>
                  <a:lnTo>
                    <a:pt x="62598" y="31305"/>
                  </a:lnTo>
                  <a:lnTo>
                    <a:pt x="73037" y="31305"/>
                  </a:lnTo>
                  <a:lnTo>
                    <a:pt x="73037" y="20866"/>
                  </a:lnTo>
                  <a:lnTo>
                    <a:pt x="62611" y="20866"/>
                  </a:lnTo>
                  <a:lnTo>
                    <a:pt x="62611" y="10439"/>
                  </a:lnTo>
                  <a:lnTo>
                    <a:pt x="73037" y="10439"/>
                  </a:lnTo>
                  <a:lnTo>
                    <a:pt x="73037" y="20866"/>
                  </a:lnTo>
                  <a:lnTo>
                    <a:pt x="83477" y="20866"/>
                  </a:lnTo>
                  <a:lnTo>
                    <a:pt x="83477" y="10439"/>
                  </a:lnTo>
                  <a:lnTo>
                    <a:pt x="83477" y="0"/>
                  </a:lnTo>
                  <a:close/>
                </a:path>
                <a:path w="636904" h="31750">
                  <a:moveTo>
                    <a:pt x="125222" y="10426"/>
                  </a:moveTo>
                  <a:lnTo>
                    <a:pt x="114782" y="10426"/>
                  </a:lnTo>
                  <a:lnTo>
                    <a:pt x="104343" y="10426"/>
                  </a:lnTo>
                  <a:lnTo>
                    <a:pt x="104343" y="0"/>
                  </a:lnTo>
                  <a:lnTo>
                    <a:pt x="93903" y="0"/>
                  </a:lnTo>
                  <a:lnTo>
                    <a:pt x="93903" y="10426"/>
                  </a:lnTo>
                  <a:lnTo>
                    <a:pt x="93903" y="20866"/>
                  </a:lnTo>
                  <a:lnTo>
                    <a:pt x="93903" y="31305"/>
                  </a:lnTo>
                  <a:lnTo>
                    <a:pt x="104343" y="31305"/>
                  </a:lnTo>
                  <a:lnTo>
                    <a:pt x="114782" y="31305"/>
                  </a:lnTo>
                  <a:lnTo>
                    <a:pt x="114782" y="20866"/>
                  </a:lnTo>
                  <a:lnTo>
                    <a:pt x="125222" y="20866"/>
                  </a:lnTo>
                  <a:lnTo>
                    <a:pt x="125222" y="10426"/>
                  </a:lnTo>
                  <a:close/>
                </a:path>
                <a:path w="636904" h="31750">
                  <a:moveTo>
                    <a:pt x="166954" y="20866"/>
                  </a:moveTo>
                  <a:lnTo>
                    <a:pt x="156514" y="20866"/>
                  </a:lnTo>
                  <a:lnTo>
                    <a:pt x="156514" y="31305"/>
                  </a:lnTo>
                  <a:lnTo>
                    <a:pt x="166954" y="31305"/>
                  </a:lnTo>
                  <a:lnTo>
                    <a:pt x="166954" y="20866"/>
                  </a:lnTo>
                  <a:close/>
                </a:path>
                <a:path w="636904" h="31750">
                  <a:moveTo>
                    <a:pt x="292176" y="0"/>
                  </a:moveTo>
                  <a:lnTo>
                    <a:pt x="292176" y="0"/>
                  </a:lnTo>
                  <a:lnTo>
                    <a:pt x="239991" y="0"/>
                  </a:lnTo>
                  <a:lnTo>
                    <a:pt x="239991" y="10426"/>
                  </a:lnTo>
                  <a:lnTo>
                    <a:pt x="229565" y="10426"/>
                  </a:lnTo>
                  <a:lnTo>
                    <a:pt x="219125" y="10426"/>
                  </a:lnTo>
                  <a:lnTo>
                    <a:pt x="219125" y="0"/>
                  </a:lnTo>
                  <a:lnTo>
                    <a:pt x="208699" y="0"/>
                  </a:lnTo>
                  <a:lnTo>
                    <a:pt x="198259" y="0"/>
                  </a:lnTo>
                  <a:lnTo>
                    <a:pt x="187820" y="0"/>
                  </a:lnTo>
                  <a:lnTo>
                    <a:pt x="187820" y="10426"/>
                  </a:lnTo>
                  <a:lnTo>
                    <a:pt x="177393" y="10426"/>
                  </a:lnTo>
                  <a:lnTo>
                    <a:pt x="177393" y="0"/>
                  </a:lnTo>
                  <a:lnTo>
                    <a:pt x="166954" y="0"/>
                  </a:lnTo>
                  <a:lnTo>
                    <a:pt x="156514" y="0"/>
                  </a:lnTo>
                  <a:lnTo>
                    <a:pt x="156514" y="10426"/>
                  </a:lnTo>
                  <a:lnTo>
                    <a:pt x="146075" y="10426"/>
                  </a:lnTo>
                  <a:lnTo>
                    <a:pt x="146075" y="20866"/>
                  </a:lnTo>
                  <a:lnTo>
                    <a:pt x="135648" y="20866"/>
                  </a:lnTo>
                  <a:lnTo>
                    <a:pt x="135648" y="31305"/>
                  </a:lnTo>
                  <a:lnTo>
                    <a:pt x="146088" y="31305"/>
                  </a:lnTo>
                  <a:lnTo>
                    <a:pt x="146088" y="20866"/>
                  </a:lnTo>
                  <a:lnTo>
                    <a:pt x="156514" y="20866"/>
                  </a:lnTo>
                  <a:lnTo>
                    <a:pt x="156514" y="10439"/>
                  </a:lnTo>
                  <a:lnTo>
                    <a:pt x="166954" y="10439"/>
                  </a:lnTo>
                  <a:lnTo>
                    <a:pt x="177380" y="10439"/>
                  </a:lnTo>
                  <a:lnTo>
                    <a:pt x="177380" y="20866"/>
                  </a:lnTo>
                  <a:lnTo>
                    <a:pt x="187820" y="20866"/>
                  </a:lnTo>
                  <a:lnTo>
                    <a:pt x="198259" y="20866"/>
                  </a:lnTo>
                  <a:lnTo>
                    <a:pt x="198259" y="10439"/>
                  </a:lnTo>
                  <a:lnTo>
                    <a:pt x="208686" y="10439"/>
                  </a:lnTo>
                  <a:lnTo>
                    <a:pt x="219125" y="10439"/>
                  </a:lnTo>
                  <a:lnTo>
                    <a:pt x="219125" y="20866"/>
                  </a:lnTo>
                  <a:lnTo>
                    <a:pt x="229565" y="20866"/>
                  </a:lnTo>
                  <a:lnTo>
                    <a:pt x="240004" y="20866"/>
                  </a:lnTo>
                  <a:lnTo>
                    <a:pt x="240004" y="10439"/>
                  </a:lnTo>
                  <a:lnTo>
                    <a:pt x="250431" y="10439"/>
                  </a:lnTo>
                  <a:lnTo>
                    <a:pt x="250431" y="20866"/>
                  </a:lnTo>
                  <a:lnTo>
                    <a:pt x="260870" y="20866"/>
                  </a:lnTo>
                  <a:lnTo>
                    <a:pt x="260870" y="10439"/>
                  </a:lnTo>
                  <a:lnTo>
                    <a:pt x="271297" y="10439"/>
                  </a:lnTo>
                  <a:lnTo>
                    <a:pt x="281736" y="10439"/>
                  </a:lnTo>
                  <a:lnTo>
                    <a:pt x="281736" y="20866"/>
                  </a:lnTo>
                  <a:lnTo>
                    <a:pt x="292176" y="20866"/>
                  </a:lnTo>
                  <a:lnTo>
                    <a:pt x="292176" y="10439"/>
                  </a:lnTo>
                  <a:lnTo>
                    <a:pt x="292176" y="0"/>
                  </a:lnTo>
                  <a:close/>
                </a:path>
                <a:path w="636904" h="31750">
                  <a:moveTo>
                    <a:pt x="333908" y="10426"/>
                  </a:moveTo>
                  <a:lnTo>
                    <a:pt x="323481" y="10426"/>
                  </a:lnTo>
                  <a:lnTo>
                    <a:pt x="313042" y="10426"/>
                  </a:lnTo>
                  <a:lnTo>
                    <a:pt x="302602" y="10426"/>
                  </a:lnTo>
                  <a:lnTo>
                    <a:pt x="302602" y="20866"/>
                  </a:lnTo>
                  <a:lnTo>
                    <a:pt x="313042" y="20866"/>
                  </a:lnTo>
                  <a:lnTo>
                    <a:pt x="323469" y="20866"/>
                  </a:lnTo>
                  <a:lnTo>
                    <a:pt x="333908" y="20866"/>
                  </a:lnTo>
                  <a:lnTo>
                    <a:pt x="333908" y="10426"/>
                  </a:lnTo>
                  <a:close/>
                </a:path>
                <a:path w="636904" h="31750">
                  <a:moveTo>
                    <a:pt x="375653" y="0"/>
                  </a:moveTo>
                  <a:lnTo>
                    <a:pt x="365213" y="0"/>
                  </a:lnTo>
                  <a:lnTo>
                    <a:pt x="354774" y="0"/>
                  </a:lnTo>
                  <a:lnTo>
                    <a:pt x="354774" y="10426"/>
                  </a:lnTo>
                  <a:lnTo>
                    <a:pt x="344347" y="10426"/>
                  </a:lnTo>
                  <a:lnTo>
                    <a:pt x="344347" y="20866"/>
                  </a:lnTo>
                  <a:lnTo>
                    <a:pt x="354787" y="20866"/>
                  </a:lnTo>
                  <a:lnTo>
                    <a:pt x="354787" y="10439"/>
                  </a:lnTo>
                  <a:lnTo>
                    <a:pt x="365213" y="10439"/>
                  </a:lnTo>
                  <a:lnTo>
                    <a:pt x="375653" y="10439"/>
                  </a:lnTo>
                  <a:lnTo>
                    <a:pt x="375653" y="0"/>
                  </a:lnTo>
                  <a:close/>
                </a:path>
                <a:path w="636904" h="31750">
                  <a:moveTo>
                    <a:pt x="459130" y="10426"/>
                  </a:moveTo>
                  <a:lnTo>
                    <a:pt x="448691" y="10426"/>
                  </a:lnTo>
                  <a:lnTo>
                    <a:pt x="448691" y="0"/>
                  </a:lnTo>
                  <a:lnTo>
                    <a:pt x="438264" y="0"/>
                  </a:lnTo>
                  <a:lnTo>
                    <a:pt x="427824" y="0"/>
                  </a:lnTo>
                  <a:lnTo>
                    <a:pt x="417385" y="0"/>
                  </a:lnTo>
                  <a:lnTo>
                    <a:pt x="406946" y="0"/>
                  </a:lnTo>
                  <a:lnTo>
                    <a:pt x="406946" y="10426"/>
                  </a:lnTo>
                  <a:lnTo>
                    <a:pt x="396519" y="10426"/>
                  </a:lnTo>
                  <a:lnTo>
                    <a:pt x="396519" y="0"/>
                  </a:lnTo>
                  <a:lnTo>
                    <a:pt x="386080" y="0"/>
                  </a:lnTo>
                  <a:lnTo>
                    <a:pt x="386080" y="10426"/>
                  </a:lnTo>
                  <a:lnTo>
                    <a:pt x="386080" y="20866"/>
                  </a:lnTo>
                  <a:lnTo>
                    <a:pt x="396519" y="20866"/>
                  </a:lnTo>
                  <a:lnTo>
                    <a:pt x="406958" y="20866"/>
                  </a:lnTo>
                  <a:lnTo>
                    <a:pt x="406958" y="10439"/>
                  </a:lnTo>
                  <a:lnTo>
                    <a:pt x="417385" y="10439"/>
                  </a:lnTo>
                  <a:lnTo>
                    <a:pt x="417385" y="20866"/>
                  </a:lnTo>
                  <a:lnTo>
                    <a:pt x="427824" y="20866"/>
                  </a:lnTo>
                  <a:lnTo>
                    <a:pt x="438251" y="20866"/>
                  </a:lnTo>
                  <a:lnTo>
                    <a:pt x="448691" y="20866"/>
                  </a:lnTo>
                  <a:lnTo>
                    <a:pt x="459130" y="20866"/>
                  </a:lnTo>
                  <a:lnTo>
                    <a:pt x="459130" y="10426"/>
                  </a:lnTo>
                  <a:close/>
                </a:path>
                <a:path w="636904" h="31750">
                  <a:moveTo>
                    <a:pt x="500862" y="0"/>
                  </a:moveTo>
                  <a:lnTo>
                    <a:pt x="490435" y="0"/>
                  </a:lnTo>
                  <a:lnTo>
                    <a:pt x="479996" y="0"/>
                  </a:lnTo>
                  <a:lnTo>
                    <a:pt x="479996" y="10426"/>
                  </a:lnTo>
                  <a:lnTo>
                    <a:pt x="469557" y="10426"/>
                  </a:lnTo>
                  <a:lnTo>
                    <a:pt x="469557" y="20866"/>
                  </a:lnTo>
                  <a:lnTo>
                    <a:pt x="479996" y="20866"/>
                  </a:lnTo>
                  <a:lnTo>
                    <a:pt x="479996" y="10439"/>
                  </a:lnTo>
                  <a:lnTo>
                    <a:pt x="490423" y="10439"/>
                  </a:lnTo>
                  <a:lnTo>
                    <a:pt x="500862" y="10439"/>
                  </a:lnTo>
                  <a:lnTo>
                    <a:pt x="500862" y="0"/>
                  </a:lnTo>
                  <a:close/>
                </a:path>
                <a:path w="636904" h="31750">
                  <a:moveTo>
                    <a:pt x="532168" y="0"/>
                  </a:moveTo>
                  <a:lnTo>
                    <a:pt x="521728" y="0"/>
                  </a:lnTo>
                  <a:lnTo>
                    <a:pt x="521728" y="10426"/>
                  </a:lnTo>
                  <a:lnTo>
                    <a:pt x="521728" y="20866"/>
                  </a:lnTo>
                  <a:lnTo>
                    <a:pt x="532168" y="20866"/>
                  </a:lnTo>
                  <a:lnTo>
                    <a:pt x="532168" y="10439"/>
                  </a:lnTo>
                  <a:lnTo>
                    <a:pt x="532168" y="0"/>
                  </a:lnTo>
                  <a:close/>
                </a:path>
                <a:path w="636904" h="31750">
                  <a:moveTo>
                    <a:pt x="573913" y="10426"/>
                  </a:moveTo>
                  <a:lnTo>
                    <a:pt x="563473" y="10426"/>
                  </a:lnTo>
                  <a:lnTo>
                    <a:pt x="563473" y="0"/>
                  </a:lnTo>
                  <a:lnTo>
                    <a:pt x="553046" y="0"/>
                  </a:lnTo>
                  <a:lnTo>
                    <a:pt x="542607" y="0"/>
                  </a:lnTo>
                  <a:lnTo>
                    <a:pt x="542607" y="10439"/>
                  </a:lnTo>
                  <a:lnTo>
                    <a:pt x="553034" y="10439"/>
                  </a:lnTo>
                  <a:lnTo>
                    <a:pt x="553034" y="20866"/>
                  </a:lnTo>
                  <a:lnTo>
                    <a:pt x="563473" y="20866"/>
                  </a:lnTo>
                  <a:lnTo>
                    <a:pt x="573913" y="20866"/>
                  </a:lnTo>
                  <a:lnTo>
                    <a:pt x="573913" y="10426"/>
                  </a:lnTo>
                  <a:close/>
                </a:path>
                <a:path w="636904" h="31750">
                  <a:moveTo>
                    <a:pt x="594779" y="0"/>
                  </a:moveTo>
                  <a:lnTo>
                    <a:pt x="584339" y="0"/>
                  </a:lnTo>
                  <a:lnTo>
                    <a:pt x="584339" y="10426"/>
                  </a:lnTo>
                  <a:lnTo>
                    <a:pt x="584339" y="20866"/>
                  </a:lnTo>
                  <a:lnTo>
                    <a:pt x="594779" y="20866"/>
                  </a:lnTo>
                  <a:lnTo>
                    <a:pt x="594779" y="10439"/>
                  </a:lnTo>
                  <a:lnTo>
                    <a:pt x="594779" y="0"/>
                  </a:lnTo>
                  <a:close/>
                </a:path>
                <a:path w="636904" h="31750">
                  <a:moveTo>
                    <a:pt x="636524" y="0"/>
                  </a:moveTo>
                  <a:lnTo>
                    <a:pt x="626071" y="0"/>
                  </a:lnTo>
                  <a:lnTo>
                    <a:pt x="615632" y="0"/>
                  </a:lnTo>
                  <a:lnTo>
                    <a:pt x="605193" y="0"/>
                  </a:lnTo>
                  <a:lnTo>
                    <a:pt x="605193" y="10426"/>
                  </a:lnTo>
                  <a:lnTo>
                    <a:pt x="605193" y="20866"/>
                  </a:lnTo>
                  <a:lnTo>
                    <a:pt x="615632" y="20866"/>
                  </a:lnTo>
                  <a:lnTo>
                    <a:pt x="615632" y="10439"/>
                  </a:lnTo>
                  <a:lnTo>
                    <a:pt x="626071" y="10439"/>
                  </a:lnTo>
                  <a:lnTo>
                    <a:pt x="636524" y="10439"/>
                  </a:lnTo>
                  <a:lnTo>
                    <a:pt x="636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5952960" y="4275505"/>
              <a:ext cx="636905" cy="31750"/>
            </a:xfrm>
            <a:custGeom>
              <a:avLst/>
              <a:gdLst/>
              <a:ahLst/>
              <a:cxnLst/>
              <a:rect l="l" t="t" r="r" b="b"/>
              <a:pathLst>
                <a:path w="636904" h="31750">
                  <a:moveTo>
                    <a:pt x="31305" y="10439"/>
                  </a:moveTo>
                  <a:lnTo>
                    <a:pt x="20866" y="10439"/>
                  </a:lnTo>
                  <a:lnTo>
                    <a:pt x="10426" y="10439"/>
                  </a:lnTo>
                  <a:lnTo>
                    <a:pt x="10426" y="20866"/>
                  </a:lnTo>
                  <a:lnTo>
                    <a:pt x="0" y="20866"/>
                  </a:lnTo>
                  <a:lnTo>
                    <a:pt x="0" y="31305"/>
                  </a:lnTo>
                  <a:lnTo>
                    <a:pt x="10439" y="31305"/>
                  </a:lnTo>
                  <a:lnTo>
                    <a:pt x="10439" y="20878"/>
                  </a:lnTo>
                  <a:lnTo>
                    <a:pt x="20866" y="20878"/>
                  </a:lnTo>
                  <a:lnTo>
                    <a:pt x="31305" y="20878"/>
                  </a:lnTo>
                  <a:lnTo>
                    <a:pt x="31305" y="10439"/>
                  </a:lnTo>
                  <a:close/>
                </a:path>
                <a:path w="636904" h="31750">
                  <a:moveTo>
                    <a:pt x="52171" y="10439"/>
                  </a:moveTo>
                  <a:lnTo>
                    <a:pt x="41732" y="10439"/>
                  </a:lnTo>
                  <a:lnTo>
                    <a:pt x="41732" y="20866"/>
                  </a:lnTo>
                  <a:lnTo>
                    <a:pt x="41732" y="31305"/>
                  </a:lnTo>
                  <a:lnTo>
                    <a:pt x="52171" y="31305"/>
                  </a:lnTo>
                  <a:lnTo>
                    <a:pt x="52171" y="20878"/>
                  </a:lnTo>
                  <a:lnTo>
                    <a:pt x="52171" y="10439"/>
                  </a:lnTo>
                  <a:close/>
                </a:path>
                <a:path w="636904" h="31750">
                  <a:moveTo>
                    <a:pt x="73037" y="20866"/>
                  </a:moveTo>
                  <a:lnTo>
                    <a:pt x="62598" y="20866"/>
                  </a:lnTo>
                  <a:lnTo>
                    <a:pt x="62598" y="31305"/>
                  </a:lnTo>
                  <a:lnTo>
                    <a:pt x="73037" y="31305"/>
                  </a:lnTo>
                  <a:lnTo>
                    <a:pt x="73037" y="20866"/>
                  </a:lnTo>
                  <a:close/>
                </a:path>
                <a:path w="636904" h="31750">
                  <a:moveTo>
                    <a:pt x="125222" y="20866"/>
                  </a:moveTo>
                  <a:lnTo>
                    <a:pt x="114782" y="20866"/>
                  </a:lnTo>
                  <a:lnTo>
                    <a:pt x="104343" y="20866"/>
                  </a:lnTo>
                  <a:lnTo>
                    <a:pt x="93903" y="20866"/>
                  </a:lnTo>
                  <a:lnTo>
                    <a:pt x="93903" y="31305"/>
                  </a:lnTo>
                  <a:lnTo>
                    <a:pt x="104343" y="31305"/>
                  </a:lnTo>
                  <a:lnTo>
                    <a:pt x="114782" y="31305"/>
                  </a:lnTo>
                  <a:lnTo>
                    <a:pt x="125222" y="31305"/>
                  </a:lnTo>
                  <a:lnTo>
                    <a:pt x="125222" y="20866"/>
                  </a:lnTo>
                  <a:close/>
                </a:path>
                <a:path w="636904" h="31750">
                  <a:moveTo>
                    <a:pt x="156514" y="10439"/>
                  </a:moveTo>
                  <a:lnTo>
                    <a:pt x="146088" y="10439"/>
                  </a:lnTo>
                  <a:lnTo>
                    <a:pt x="135648" y="10439"/>
                  </a:lnTo>
                  <a:lnTo>
                    <a:pt x="135648" y="20866"/>
                  </a:lnTo>
                  <a:lnTo>
                    <a:pt x="135648" y="31305"/>
                  </a:lnTo>
                  <a:lnTo>
                    <a:pt x="146088" y="31305"/>
                  </a:lnTo>
                  <a:lnTo>
                    <a:pt x="146088" y="20878"/>
                  </a:lnTo>
                  <a:lnTo>
                    <a:pt x="156514" y="20878"/>
                  </a:lnTo>
                  <a:lnTo>
                    <a:pt x="156514" y="10439"/>
                  </a:lnTo>
                  <a:close/>
                </a:path>
                <a:path w="636904" h="31750">
                  <a:moveTo>
                    <a:pt x="198259" y="0"/>
                  </a:moveTo>
                  <a:lnTo>
                    <a:pt x="187820" y="0"/>
                  </a:lnTo>
                  <a:lnTo>
                    <a:pt x="187820" y="10439"/>
                  </a:lnTo>
                  <a:lnTo>
                    <a:pt x="198259" y="10439"/>
                  </a:lnTo>
                  <a:lnTo>
                    <a:pt x="198259" y="0"/>
                  </a:lnTo>
                  <a:close/>
                </a:path>
                <a:path w="636904" h="31750">
                  <a:moveTo>
                    <a:pt x="302602" y="10439"/>
                  </a:moveTo>
                  <a:lnTo>
                    <a:pt x="292176" y="10439"/>
                  </a:lnTo>
                  <a:lnTo>
                    <a:pt x="292176" y="0"/>
                  </a:lnTo>
                  <a:lnTo>
                    <a:pt x="292163" y="10439"/>
                  </a:lnTo>
                  <a:lnTo>
                    <a:pt x="292163" y="20866"/>
                  </a:lnTo>
                  <a:lnTo>
                    <a:pt x="281736" y="20866"/>
                  </a:lnTo>
                  <a:lnTo>
                    <a:pt x="281736" y="10439"/>
                  </a:lnTo>
                  <a:lnTo>
                    <a:pt x="292163" y="10439"/>
                  </a:lnTo>
                  <a:lnTo>
                    <a:pt x="292163" y="0"/>
                  </a:lnTo>
                  <a:lnTo>
                    <a:pt x="281736" y="0"/>
                  </a:lnTo>
                  <a:lnTo>
                    <a:pt x="271297" y="0"/>
                  </a:lnTo>
                  <a:lnTo>
                    <a:pt x="260858" y="0"/>
                  </a:lnTo>
                  <a:lnTo>
                    <a:pt x="260858" y="10439"/>
                  </a:lnTo>
                  <a:lnTo>
                    <a:pt x="250431" y="10439"/>
                  </a:lnTo>
                  <a:lnTo>
                    <a:pt x="250431" y="0"/>
                  </a:lnTo>
                  <a:lnTo>
                    <a:pt x="240004" y="0"/>
                  </a:lnTo>
                  <a:lnTo>
                    <a:pt x="229565" y="0"/>
                  </a:lnTo>
                  <a:lnTo>
                    <a:pt x="219125" y="0"/>
                  </a:lnTo>
                  <a:lnTo>
                    <a:pt x="219125" y="10439"/>
                  </a:lnTo>
                  <a:lnTo>
                    <a:pt x="229565" y="10439"/>
                  </a:lnTo>
                  <a:lnTo>
                    <a:pt x="229565" y="20866"/>
                  </a:lnTo>
                  <a:lnTo>
                    <a:pt x="219125" y="20866"/>
                  </a:lnTo>
                  <a:lnTo>
                    <a:pt x="208699" y="20866"/>
                  </a:lnTo>
                  <a:lnTo>
                    <a:pt x="208699" y="10439"/>
                  </a:lnTo>
                  <a:lnTo>
                    <a:pt x="198259" y="10439"/>
                  </a:lnTo>
                  <a:lnTo>
                    <a:pt x="198259" y="20866"/>
                  </a:lnTo>
                  <a:lnTo>
                    <a:pt x="187820" y="20866"/>
                  </a:lnTo>
                  <a:lnTo>
                    <a:pt x="187820" y="10439"/>
                  </a:lnTo>
                  <a:lnTo>
                    <a:pt x="177393" y="10439"/>
                  </a:lnTo>
                  <a:lnTo>
                    <a:pt x="177393" y="0"/>
                  </a:lnTo>
                  <a:lnTo>
                    <a:pt x="166954" y="0"/>
                  </a:lnTo>
                  <a:lnTo>
                    <a:pt x="156514" y="0"/>
                  </a:lnTo>
                  <a:lnTo>
                    <a:pt x="156514" y="10439"/>
                  </a:lnTo>
                  <a:lnTo>
                    <a:pt x="166954" y="10439"/>
                  </a:lnTo>
                  <a:lnTo>
                    <a:pt x="166954" y="20878"/>
                  </a:lnTo>
                  <a:lnTo>
                    <a:pt x="177380" y="20878"/>
                  </a:lnTo>
                  <a:lnTo>
                    <a:pt x="187820" y="20878"/>
                  </a:lnTo>
                  <a:lnTo>
                    <a:pt x="187820" y="31305"/>
                  </a:lnTo>
                  <a:lnTo>
                    <a:pt x="240004" y="31305"/>
                  </a:lnTo>
                  <a:lnTo>
                    <a:pt x="240004" y="20878"/>
                  </a:lnTo>
                  <a:lnTo>
                    <a:pt x="250431" y="20878"/>
                  </a:lnTo>
                  <a:lnTo>
                    <a:pt x="250431" y="31305"/>
                  </a:lnTo>
                  <a:lnTo>
                    <a:pt x="260870" y="31305"/>
                  </a:lnTo>
                  <a:lnTo>
                    <a:pt x="260870" y="20878"/>
                  </a:lnTo>
                  <a:lnTo>
                    <a:pt x="260870" y="10439"/>
                  </a:lnTo>
                  <a:lnTo>
                    <a:pt x="271297" y="10439"/>
                  </a:lnTo>
                  <a:lnTo>
                    <a:pt x="271297" y="20878"/>
                  </a:lnTo>
                  <a:lnTo>
                    <a:pt x="281736" y="20878"/>
                  </a:lnTo>
                  <a:lnTo>
                    <a:pt x="281736" y="31305"/>
                  </a:lnTo>
                  <a:lnTo>
                    <a:pt x="292163" y="31305"/>
                  </a:lnTo>
                  <a:lnTo>
                    <a:pt x="302602" y="31305"/>
                  </a:lnTo>
                  <a:lnTo>
                    <a:pt x="302602" y="20878"/>
                  </a:lnTo>
                  <a:lnTo>
                    <a:pt x="302602" y="10439"/>
                  </a:lnTo>
                  <a:close/>
                </a:path>
                <a:path w="636904" h="31750">
                  <a:moveTo>
                    <a:pt x="313042" y="0"/>
                  </a:moveTo>
                  <a:lnTo>
                    <a:pt x="302602" y="0"/>
                  </a:lnTo>
                  <a:lnTo>
                    <a:pt x="302602" y="10439"/>
                  </a:lnTo>
                  <a:lnTo>
                    <a:pt x="313042" y="10439"/>
                  </a:lnTo>
                  <a:lnTo>
                    <a:pt x="313042" y="0"/>
                  </a:lnTo>
                  <a:close/>
                </a:path>
                <a:path w="636904" h="31750">
                  <a:moveTo>
                    <a:pt x="333908" y="0"/>
                  </a:moveTo>
                  <a:lnTo>
                    <a:pt x="323469" y="0"/>
                  </a:lnTo>
                  <a:lnTo>
                    <a:pt x="323469" y="10439"/>
                  </a:lnTo>
                  <a:lnTo>
                    <a:pt x="333908" y="10439"/>
                  </a:lnTo>
                  <a:lnTo>
                    <a:pt x="333908" y="0"/>
                  </a:lnTo>
                  <a:close/>
                </a:path>
                <a:path w="636904" h="31750">
                  <a:moveTo>
                    <a:pt x="354787" y="10439"/>
                  </a:moveTo>
                  <a:lnTo>
                    <a:pt x="344347" y="10439"/>
                  </a:lnTo>
                  <a:lnTo>
                    <a:pt x="344347" y="20866"/>
                  </a:lnTo>
                  <a:lnTo>
                    <a:pt x="333908" y="20866"/>
                  </a:lnTo>
                  <a:lnTo>
                    <a:pt x="333908" y="31305"/>
                  </a:lnTo>
                  <a:lnTo>
                    <a:pt x="344347" y="31305"/>
                  </a:lnTo>
                  <a:lnTo>
                    <a:pt x="344347" y="20878"/>
                  </a:lnTo>
                  <a:lnTo>
                    <a:pt x="354787" y="20878"/>
                  </a:lnTo>
                  <a:lnTo>
                    <a:pt x="354787" y="10439"/>
                  </a:lnTo>
                  <a:close/>
                </a:path>
                <a:path w="636904" h="31750">
                  <a:moveTo>
                    <a:pt x="417385" y="10439"/>
                  </a:moveTo>
                  <a:lnTo>
                    <a:pt x="406958" y="10439"/>
                  </a:lnTo>
                  <a:lnTo>
                    <a:pt x="406958" y="0"/>
                  </a:lnTo>
                  <a:lnTo>
                    <a:pt x="396519" y="0"/>
                  </a:lnTo>
                  <a:lnTo>
                    <a:pt x="386080" y="0"/>
                  </a:lnTo>
                  <a:lnTo>
                    <a:pt x="375640" y="0"/>
                  </a:lnTo>
                  <a:lnTo>
                    <a:pt x="375640" y="10439"/>
                  </a:lnTo>
                  <a:lnTo>
                    <a:pt x="375640" y="20866"/>
                  </a:lnTo>
                  <a:lnTo>
                    <a:pt x="375640" y="31305"/>
                  </a:lnTo>
                  <a:lnTo>
                    <a:pt x="386080" y="31305"/>
                  </a:lnTo>
                  <a:lnTo>
                    <a:pt x="396519" y="31305"/>
                  </a:lnTo>
                  <a:lnTo>
                    <a:pt x="396519" y="20866"/>
                  </a:lnTo>
                  <a:lnTo>
                    <a:pt x="386080" y="20866"/>
                  </a:lnTo>
                  <a:lnTo>
                    <a:pt x="386080" y="10439"/>
                  </a:lnTo>
                  <a:lnTo>
                    <a:pt x="396519" y="10439"/>
                  </a:lnTo>
                  <a:lnTo>
                    <a:pt x="406946" y="10439"/>
                  </a:lnTo>
                  <a:lnTo>
                    <a:pt x="406946" y="20866"/>
                  </a:lnTo>
                  <a:lnTo>
                    <a:pt x="406946" y="31305"/>
                  </a:lnTo>
                  <a:lnTo>
                    <a:pt x="417385" y="31305"/>
                  </a:lnTo>
                  <a:lnTo>
                    <a:pt x="417385" y="20878"/>
                  </a:lnTo>
                  <a:lnTo>
                    <a:pt x="417385" y="10439"/>
                  </a:lnTo>
                  <a:close/>
                </a:path>
                <a:path w="636904" h="31750">
                  <a:moveTo>
                    <a:pt x="490435" y="10439"/>
                  </a:moveTo>
                  <a:lnTo>
                    <a:pt x="479996" y="10439"/>
                  </a:lnTo>
                  <a:lnTo>
                    <a:pt x="469569" y="10439"/>
                  </a:lnTo>
                  <a:lnTo>
                    <a:pt x="469569" y="0"/>
                  </a:lnTo>
                  <a:lnTo>
                    <a:pt x="427824" y="0"/>
                  </a:lnTo>
                  <a:lnTo>
                    <a:pt x="427824" y="10439"/>
                  </a:lnTo>
                  <a:lnTo>
                    <a:pt x="438251" y="10439"/>
                  </a:lnTo>
                  <a:lnTo>
                    <a:pt x="448691" y="10439"/>
                  </a:lnTo>
                  <a:lnTo>
                    <a:pt x="448691" y="20866"/>
                  </a:lnTo>
                  <a:lnTo>
                    <a:pt x="438264" y="20866"/>
                  </a:lnTo>
                  <a:lnTo>
                    <a:pt x="427824" y="20866"/>
                  </a:lnTo>
                  <a:lnTo>
                    <a:pt x="427824" y="31305"/>
                  </a:lnTo>
                  <a:lnTo>
                    <a:pt x="438251" y="31305"/>
                  </a:lnTo>
                  <a:lnTo>
                    <a:pt x="448691" y="31305"/>
                  </a:lnTo>
                  <a:lnTo>
                    <a:pt x="448691" y="20878"/>
                  </a:lnTo>
                  <a:lnTo>
                    <a:pt x="459130" y="20878"/>
                  </a:lnTo>
                  <a:lnTo>
                    <a:pt x="459130" y="10439"/>
                  </a:lnTo>
                  <a:lnTo>
                    <a:pt x="469557" y="10439"/>
                  </a:lnTo>
                  <a:lnTo>
                    <a:pt x="469557" y="20878"/>
                  </a:lnTo>
                  <a:lnTo>
                    <a:pt x="479996" y="20878"/>
                  </a:lnTo>
                  <a:lnTo>
                    <a:pt x="490435" y="20878"/>
                  </a:lnTo>
                  <a:lnTo>
                    <a:pt x="490435" y="10439"/>
                  </a:lnTo>
                  <a:close/>
                </a:path>
                <a:path w="636904" h="31750">
                  <a:moveTo>
                    <a:pt x="511302" y="0"/>
                  </a:moveTo>
                  <a:lnTo>
                    <a:pt x="500862" y="0"/>
                  </a:lnTo>
                  <a:lnTo>
                    <a:pt x="500862" y="10439"/>
                  </a:lnTo>
                  <a:lnTo>
                    <a:pt x="511302" y="10439"/>
                  </a:lnTo>
                  <a:lnTo>
                    <a:pt x="511302" y="0"/>
                  </a:lnTo>
                  <a:close/>
                </a:path>
                <a:path w="636904" h="31750">
                  <a:moveTo>
                    <a:pt x="532168" y="0"/>
                  </a:moveTo>
                  <a:lnTo>
                    <a:pt x="521728" y="0"/>
                  </a:lnTo>
                  <a:lnTo>
                    <a:pt x="521728" y="10439"/>
                  </a:lnTo>
                  <a:lnTo>
                    <a:pt x="511302" y="10439"/>
                  </a:lnTo>
                  <a:lnTo>
                    <a:pt x="511302" y="20878"/>
                  </a:lnTo>
                  <a:lnTo>
                    <a:pt x="521741" y="20878"/>
                  </a:lnTo>
                  <a:lnTo>
                    <a:pt x="521741" y="10439"/>
                  </a:lnTo>
                  <a:lnTo>
                    <a:pt x="532168" y="10439"/>
                  </a:lnTo>
                  <a:lnTo>
                    <a:pt x="532168" y="0"/>
                  </a:lnTo>
                  <a:close/>
                </a:path>
                <a:path w="636904" h="31750">
                  <a:moveTo>
                    <a:pt x="563473" y="0"/>
                  </a:moveTo>
                  <a:lnTo>
                    <a:pt x="553046" y="0"/>
                  </a:lnTo>
                  <a:lnTo>
                    <a:pt x="542607" y="0"/>
                  </a:lnTo>
                  <a:lnTo>
                    <a:pt x="542607" y="10439"/>
                  </a:lnTo>
                  <a:lnTo>
                    <a:pt x="542607" y="20878"/>
                  </a:lnTo>
                  <a:lnTo>
                    <a:pt x="553034" y="20878"/>
                  </a:lnTo>
                  <a:lnTo>
                    <a:pt x="563473" y="20878"/>
                  </a:lnTo>
                  <a:lnTo>
                    <a:pt x="563473" y="10439"/>
                  </a:lnTo>
                  <a:lnTo>
                    <a:pt x="563473" y="0"/>
                  </a:lnTo>
                  <a:close/>
                </a:path>
                <a:path w="636904" h="31750">
                  <a:moveTo>
                    <a:pt x="594779" y="10439"/>
                  </a:moveTo>
                  <a:lnTo>
                    <a:pt x="584339" y="10439"/>
                  </a:lnTo>
                  <a:lnTo>
                    <a:pt x="584339" y="20878"/>
                  </a:lnTo>
                  <a:lnTo>
                    <a:pt x="594779" y="20878"/>
                  </a:lnTo>
                  <a:lnTo>
                    <a:pt x="594779" y="10439"/>
                  </a:lnTo>
                  <a:close/>
                </a:path>
                <a:path w="636904" h="31750">
                  <a:moveTo>
                    <a:pt x="636524" y="10439"/>
                  </a:moveTo>
                  <a:lnTo>
                    <a:pt x="626071" y="10439"/>
                  </a:lnTo>
                  <a:lnTo>
                    <a:pt x="615632" y="10439"/>
                  </a:lnTo>
                  <a:lnTo>
                    <a:pt x="615632" y="0"/>
                  </a:lnTo>
                  <a:lnTo>
                    <a:pt x="605218" y="0"/>
                  </a:lnTo>
                  <a:lnTo>
                    <a:pt x="594779" y="0"/>
                  </a:lnTo>
                  <a:lnTo>
                    <a:pt x="594779" y="10439"/>
                  </a:lnTo>
                  <a:lnTo>
                    <a:pt x="605193" y="10439"/>
                  </a:lnTo>
                  <a:lnTo>
                    <a:pt x="605193" y="20878"/>
                  </a:lnTo>
                  <a:lnTo>
                    <a:pt x="615632" y="20878"/>
                  </a:lnTo>
                  <a:lnTo>
                    <a:pt x="626071" y="20878"/>
                  </a:lnTo>
                  <a:lnTo>
                    <a:pt x="636524" y="20878"/>
                  </a:lnTo>
                  <a:lnTo>
                    <a:pt x="636524" y="1043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5952960" y="4296371"/>
              <a:ext cx="636905" cy="31750"/>
            </a:xfrm>
            <a:custGeom>
              <a:avLst/>
              <a:gdLst/>
              <a:ahLst/>
              <a:cxnLst/>
              <a:rect l="l" t="t" r="r" b="b"/>
              <a:pathLst>
                <a:path w="636904" h="31750">
                  <a:moveTo>
                    <a:pt x="20866" y="20866"/>
                  </a:moveTo>
                  <a:lnTo>
                    <a:pt x="10439" y="20866"/>
                  </a:lnTo>
                  <a:lnTo>
                    <a:pt x="10439" y="10439"/>
                  </a:lnTo>
                  <a:lnTo>
                    <a:pt x="0" y="10439"/>
                  </a:lnTo>
                  <a:lnTo>
                    <a:pt x="0" y="20891"/>
                  </a:lnTo>
                  <a:lnTo>
                    <a:pt x="10426" y="20891"/>
                  </a:lnTo>
                  <a:lnTo>
                    <a:pt x="10426" y="31305"/>
                  </a:lnTo>
                  <a:lnTo>
                    <a:pt x="20866" y="31305"/>
                  </a:lnTo>
                  <a:lnTo>
                    <a:pt x="20866" y="20866"/>
                  </a:lnTo>
                  <a:close/>
                </a:path>
                <a:path w="636904" h="31750">
                  <a:moveTo>
                    <a:pt x="41732" y="20866"/>
                  </a:moveTo>
                  <a:lnTo>
                    <a:pt x="31292" y="20866"/>
                  </a:lnTo>
                  <a:lnTo>
                    <a:pt x="31292" y="31305"/>
                  </a:lnTo>
                  <a:lnTo>
                    <a:pt x="41732" y="31305"/>
                  </a:lnTo>
                  <a:lnTo>
                    <a:pt x="41732" y="20866"/>
                  </a:lnTo>
                  <a:close/>
                </a:path>
                <a:path w="636904" h="31750">
                  <a:moveTo>
                    <a:pt x="93916" y="10439"/>
                  </a:moveTo>
                  <a:lnTo>
                    <a:pt x="83477" y="10439"/>
                  </a:lnTo>
                  <a:lnTo>
                    <a:pt x="83477" y="20866"/>
                  </a:lnTo>
                  <a:lnTo>
                    <a:pt x="73037" y="20866"/>
                  </a:lnTo>
                  <a:lnTo>
                    <a:pt x="62611" y="20866"/>
                  </a:lnTo>
                  <a:lnTo>
                    <a:pt x="62611" y="10439"/>
                  </a:lnTo>
                  <a:lnTo>
                    <a:pt x="52171" y="10439"/>
                  </a:lnTo>
                  <a:lnTo>
                    <a:pt x="52171" y="20891"/>
                  </a:lnTo>
                  <a:lnTo>
                    <a:pt x="62598" y="20891"/>
                  </a:lnTo>
                  <a:lnTo>
                    <a:pt x="62598" y="31305"/>
                  </a:lnTo>
                  <a:lnTo>
                    <a:pt x="73037" y="31305"/>
                  </a:lnTo>
                  <a:lnTo>
                    <a:pt x="83477" y="31305"/>
                  </a:lnTo>
                  <a:lnTo>
                    <a:pt x="93916" y="31305"/>
                  </a:lnTo>
                  <a:lnTo>
                    <a:pt x="93916" y="20891"/>
                  </a:lnTo>
                  <a:lnTo>
                    <a:pt x="93916" y="10439"/>
                  </a:lnTo>
                  <a:close/>
                </a:path>
                <a:path w="636904" h="31750">
                  <a:moveTo>
                    <a:pt x="156514" y="10439"/>
                  </a:moveTo>
                  <a:lnTo>
                    <a:pt x="146075" y="10439"/>
                  </a:lnTo>
                  <a:lnTo>
                    <a:pt x="146075" y="20866"/>
                  </a:lnTo>
                  <a:lnTo>
                    <a:pt x="135648" y="20866"/>
                  </a:lnTo>
                  <a:lnTo>
                    <a:pt x="125222" y="20866"/>
                  </a:lnTo>
                  <a:lnTo>
                    <a:pt x="114782" y="20866"/>
                  </a:lnTo>
                  <a:lnTo>
                    <a:pt x="104343" y="20866"/>
                  </a:lnTo>
                  <a:lnTo>
                    <a:pt x="104343" y="31305"/>
                  </a:lnTo>
                  <a:lnTo>
                    <a:pt x="156514" y="31305"/>
                  </a:lnTo>
                  <a:lnTo>
                    <a:pt x="156514" y="20891"/>
                  </a:lnTo>
                  <a:lnTo>
                    <a:pt x="156514" y="10439"/>
                  </a:lnTo>
                  <a:close/>
                </a:path>
                <a:path w="636904" h="31750">
                  <a:moveTo>
                    <a:pt x="302602" y="20866"/>
                  </a:moveTo>
                  <a:lnTo>
                    <a:pt x="292176" y="20866"/>
                  </a:lnTo>
                  <a:lnTo>
                    <a:pt x="281736" y="20866"/>
                  </a:lnTo>
                  <a:lnTo>
                    <a:pt x="281736" y="10439"/>
                  </a:lnTo>
                  <a:lnTo>
                    <a:pt x="208686" y="10439"/>
                  </a:lnTo>
                  <a:lnTo>
                    <a:pt x="208686" y="20866"/>
                  </a:lnTo>
                  <a:lnTo>
                    <a:pt x="198259" y="20866"/>
                  </a:lnTo>
                  <a:lnTo>
                    <a:pt x="198259" y="10439"/>
                  </a:lnTo>
                  <a:lnTo>
                    <a:pt x="187820" y="10439"/>
                  </a:lnTo>
                  <a:lnTo>
                    <a:pt x="177380" y="10439"/>
                  </a:lnTo>
                  <a:lnTo>
                    <a:pt x="177380" y="20866"/>
                  </a:lnTo>
                  <a:lnTo>
                    <a:pt x="177380" y="31305"/>
                  </a:lnTo>
                  <a:lnTo>
                    <a:pt x="187820" y="31305"/>
                  </a:lnTo>
                  <a:lnTo>
                    <a:pt x="187820" y="20891"/>
                  </a:lnTo>
                  <a:lnTo>
                    <a:pt x="198259" y="20891"/>
                  </a:lnTo>
                  <a:lnTo>
                    <a:pt x="198259" y="31305"/>
                  </a:lnTo>
                  <a:lnTo>
                    <a:pt x="208686" y="31305"/>
                  </a:lnTo>
                  <a:lnTo>
                    <a:pt x="219125" y="31305"/>
                  </a:lnTo>
                  <a:lnTo>
                    <a:pt x="219125" y="20891"/>
                  </a:lnTo>
                  <a:lnTo>
                    <a:pt x="229565" y="20891"/>
                  </a:lnTo>
                  <a:lnTo>
                    <a:pt x="229565" y="31305"/>
                  </a:lnTo>
                  <a:lnTo>
                    <a:pt x="239991" y="31305"/>
                  </a:lnTo>
                  <a:lnTo>
                    <a:pt x="240004" y="31305"/>
                  </a:lnTo>
                  <a:lnTo>
                    <a:pt x="302602" y="31305"/>
                  </a:lnTo>
                  <a:lnTo>
                    <a:pt x="302602" y="20866"/>
                  </a:lnTo>
                  <a:close/>
                </a:path>
                <a:path w="636904" h="31750">
                  <a:moveTo>
                    <a:pt x="333908" y="10439"/>
                  </a:moveTo>
                  <a:lnTo>
                    <a:pt x="323481" y="10439"/>
                  </a:lnTo>
                  <a:lnTo>
                    <a:pt x="313042" y="10439"/>
                  </a:lnTo>
                  <a:lnTo>
                    <a:pt x="313042" y="20891"/>
                  </a:lnTo>
                  <a:lnTo>
                    <a:pt x="323469" y="20891"/>
                  </a:lnTo>
                  <a:lnTo>
                    <a:pt x="333908" y="20891"/>
                  </a:lnTo>
                  <a:lnTo>
                    <a:pt x="333908" y="10439"/>
                  </a:lnTo>
                  <a:close/>
                </a:path>
                <a:path w="636904" h="31750">
                  <a:moveTo>
                    <a:pt x="448691" y="0"/>
                  </a:moveTo>
                  <a:lnTo>
                    <a:pt x="438251" y="0"/>
                  </a:lnTo>
                  <a:lnTo>
                    <a:pt x="438251" y="10439"/>
                  </a:lnTo>
                  <a:lnTo>
                    <a:pt x="427824" y="10439"/>
                  </a:lnTo>
                  <a:lnTo>
                    <a:pt x="365213" y="10439"/>
                  </a:lnTo>
                  <a:lnTo>
                    <a:pt x="365213" y="20866"/>
                  </a:lnTo>
                  <a:lnTo>
                    <a:pt x="354787" y="20866"/>
                  </a:lnTo>
                  <a:lnTo>
                    <a:pt x="354787" y="10439"/>
                  </a:lnTo>
                  <a:lnTo>
                    <a:pt x="344347" y="10439"/>
                  </a:lnTo>
                  <a:lnTo>
                    <a:pt x="344347" y="20866"/>
                  </a:lnTo>
                  <a:lnTo>
                    <a:pt x="344347" y="31305"/>
                  </a:lnTo>
                  <a:lnTo>
                    <a:pt x="354774" y="31305"/>
                  </a:lnTo>
                  <a:lnTo>
                    <a:pt x="365213" y="31305"/>
                  </a:lnTo>
                  <a:lnTo>
                    <a:pt x="365213" y="20891"/>
                  </a:lnTo>
                  <a:lnTo>
                    <a:pt x="375640" y="20891"/>
                  </a:lnTo>
                  <a:lnTo>
                    <a:pt x="386080" y="20891"/>
                  </a:lnTo>
                  <a:lnTo>
                    <a:pt x="396519" y="20891"/>
                  </a:lnTo>
                  <a:lnTo>
                    <a:pt x="396519" y="31305"/>
                  </a:lnTo>
                  <a:lnTo>
                    <a:pt x="406946" y="31305"/>
                  </a:lnTo>
                  <a:lnTo>
                    <a:pt x="417385" y="31305"/>
                  </a:lnTo>
                  <a:lnTo>
                    <a:pt x="427824" y="31305"/>
                  </a:lnTo>
                  <a:lnTo>
                    <a:pt x="427824" y="20891"/>
                  </a:lnTo>
                  <a:lnTo>
                    <a:pt x="438251" y="20891"/>
                  </a:lnTo>
                  <a:lnTo>
                    <a:pt x="448691" y="20891"/>
                  </a:lnTo>
                  <a:lnTo>
                    <a:pt x="448691" y="10439"/>
                  </a:lnTo>
                  <a:lnTo>
                    <a:pt x="448691" y="0"/>
                  </a:lnTo>
                  <a:close/>
                </a:path>
                <a:path w="636904" h="31750">
                  <a:moveTo>
                    <a:pt x="479996" y="0"/>
                  </a:moveTo>
                  <a:lnTo>
                    <a:pt x="469569" y="0"/>
                  </a:lnTo>
                  <a:lnTo>
                    <a:pt x="459130" y="0"/>
                  </a:lnTo>
                  <a:lnTo>
                    <a:pt x="459130" y="10439"/>
                  </a:lnTo>
                  <a:lnTo>
                    <a:pt x="469557" y="10439"/>
                  </a:lnTo>
                  <a:lnTo>
                    <a:pt x="469557" y="20891"/>
                  </a:lnTo>
                  <a:lnTo>
                    <a:pt x="479996" y="20891"/>
                  </a:lnTo>
                  <a:lnTo>
                    <a:pt x="479996" y="10439"/>
                  </a:lnTo>
                  <a:lnTo>
                    <a:pt x="479996" y="0"/>
                  </a:lnTo>
                  <a:close/>
                </a:path>
                <a:path w="636904" h="31750">
                  <a:moveTo>
                    <a:pt x="573913" y="10439"/>
                  </a:moveTo>
                  <a:lnTo>
                    <a:pt x="563473" y="10439"/>
                  </a:lnTo>
                  <a:lnTo>
                    <a:pt x="553046" y="10439"/>
                  </a:lnTo>
                  <a:lnTo>
                    <a:pt x="553046" y="0"/>
                  </a:lnTo>
                  <a:lnTo>
                    <a:pt x="490423" y="0"/>
                  </a:lnTo>
                  <a:lnTo>
                    <a:pt x="490423" y="10439"/>
                  </a:lnTo>
                  <a:lnTo>
                    <a:pt x="490423" y="20891"/>
                  </a:lnTo>
                  <a:lnTo>
                    <a:pt x="500862" y="20891"/>
                  </a:lnTo>
                  <a:lnTo>
                    <a:pt x="500862" y="10439"/>
                  </a:lnTo>
                  <a:lnTo>
                    <a:pt x="511302" y="10439"/>
                  </a:lnTo>
                  <a:lnTo>
                    <a:pt x="521728" y="10439"/>
                  </a:lnTo>
                  <a:lnTo>
                    <a:pt x="521728" y="20891"/>
                  </a:lnTo>
                  <a:lnTo>
                    <a:pt x="532168" y="20891"/>
                  </a:lnTo>
                  <a:lnTo>
                    <a:pt x="542607" y="20891"/>
                  </a:lnTo>
                  <a:lnTo>
                    <a:pt x="542607" y="10439"/>
                  </a:lnTo>
                  <a:lnTo>
                    <a:pt x="553034" y="10439"/>
                  </a:lnTo>
                  <a:lnTo>
                    <a:pt x="553034" y="20891"/>
                  </a:lnTo>
                  <a:lnTo>
                    <a:pt x="563473" y="20891"/>
                  </a:lnTo>
                  <a:lnTo>
                    <a:pt x="573913" y="20891"/>
                  </a:lnTo>
                  <a:lnTo>
                    <a:pt x="573913" y="10439"/>
                  </a:lnTo>
                  <a:close/>
                </a:path>
                <a:path w="636904" h="31750">
                  <a:moveTo>
                    <a:pt x="636524" y="0"/>
                  </a:moveTo>
                  <a:lnTo>
                    <a:pt x="636524" y="0"/>
                  </a:lnTo>
                  <a:lnTo>
                    <a:pt x="573913" y="0"/>
                  </a:lnTo>
                  <a:lnTo>
                    <a:pt x="573913" y="10439"/>
                  </a:lnTo>
                  <a:lnTo>
                    <a:pt x="584339" y="10439"/>
                  </a:lnTo>
                  <a:lnTo>
                    <a:pt x="584339" y="20891"/>
                  </a:lnTo>
                  <a:lnTo>
                    <a:pt x="594779" y="20891"/>
                  </a:lnTo>
                  <a:lnTo>
                    <a:pt x="594779" y="10439"/>
                  </a:lnTo>
                  <a:lnTo>
                    <a:pt x="605193" y="10439"/>
                  </a:lnTo>
                  <a:lnTo>
                    <a:pt x="615632" y="10439"/>
                  </a:lnTo>
                  <a:lnTo>
                    <a:pt x="626071" y="10439"/>
                  </a:lnTo>
                  <a:lnTo>
                    <a:pt x="636524" y="10439"/>
                  </a:lnTo>
                  <a:lnTo>
                    <a:pt x="636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5952960" y="4317237"/>
              <a:ext cx="615950" cy="31750"/>
            </a:xfrm>
            <a:custGeom>
              <a:avLst/>
              <a:gdLst/>
              <a:ahLst/>
              <a:cxnLst/>
              <a:rect l="l" t="t" r="r" b="b"/>
              <a:pathLst>
                <a:path w="615950" h="31750">
                  <a:moveTo>
                    <a:pt x="20866" y="10439"/>
                  </a:moveTo>
                  <a:lnTo>
                    <a:pt x="10426" y="10439"/>
                  </a:lnTo>
                  <a:lnTo>
                    <a:pt x="10426" y="20878"/>
                  </a:lnTo>
                  <a:lnTo>
                    <a:pt x="0" y="20878"/>
                  </a:lnTo>
                  <a:lnTo>
                    <a:pt x="0" y="31318"/>
                  </a:lnTo>
                  <a:lnTo>
                    <a:pt x="10426" y="31318"/>
                  </a:lnTo>
                  <a:lnTo>
                    <a:pt x="20866" y="31318"/>
                  </a:lnTo>
                  <a:lnTo>
                    <a:pt x="20866" y="20878"/>
                  </a:lnTo>
                  <a:lnTo>
                    <a:pt x="20866" y="10439"/>
                  </a:lnTo>
                  <a:close/>
                </a:path>
                <a:path w="615950" h="31750">
                  <a:moveTo>
                    <a:pt x="125222" y="10439"/>
                  </a:moveTo>
                  <a:lnTo>
                    <a:pt x="114782" y="10439"/>
                  </a:lnTo>
                  <a:lnTo>
                    <a:pt x="114782" y="20878"/>
                  </a:lnTo>
                  <a:lnTo>
                    <a:pt x="104343" y="20878"/>
                  </a:lnTo>
                  <a:lnTo>
                    <a:pt x="104343" y="10439"/>
                  </a:lnTo>
                  <a:lnTo>
                    <a:pt x="93916" y="10439"/>
                  </a:lnTo>
                  <a:lnTo>
                    <a:pt x="83477" y="10439"/>
                  </a:lnTo>
                  <a:lnTo>
                    <a:pt x="73037" y="10439"/>
                  </a:lnTo>
                  <a:lnTo>
                    <a:pt x="73037" y="20878"/>
                  </a:lnTo>
                  <a:lnTo>
                    <a:pt x="62611" y="20878"/>
                  </a:lnTo>
                  <a:lnTo>
                    <a:pt x="52171" y="20878"/>
                  </a:lnTo>
                  <a:lnTo>
                    <a:pt x="41732" y="20878"/>
                  </a:lnTo>
                  <a:lnTo>
                    <a:pt x="41732" y="31318"/>
                  </a:lnTo>
                  <a:lnTo>
                    <a:pt x="125222" y="31318"/>
                  </a:lnTo>
                  <a:lnTo>
                    <a:pt x="125222" y="20878"/>
                  </a:lnTo>
                  <a:lnTo>
                    <a:pt x="125222" y="10439"/>
                  </a:lnTo>
                  <a:close/>
                </a:path>
                <a:path w="615950" h="31750">
                  <a:moveTo>
                    <a:pt x="177393" y="10439"/>
                  </a:moveTo>
                  <a:lnTo>
                    <a:pt x="177393" y="10439"/>
                  </a:lnTo>
                  <a:lnTo>
                    <a:pt x="135648" y="10439"/>
                  </a:lnTo>
                  <a:lnTo>
                    <a:pt x="135648" y="20878"/>
                  </a:lnTo>
                  <a:lnTo>
                    <a:pt x="146075" y="20878"/>
                  </a:lnTo>
                  <a:lnTo>
                    <a:pt x="156514" y="20878"/>
                  </a:lnTo>
                  <a:lnTo>
                    <a:pt x="156514" y="31318"/>
                  </a:lnTo>
                  <a:lnTo>
                    <a:pt x="166954" y="31318"/>
                  </a:lnTo>
                  <a:lnTo>
                    <a:pt x="166954" y="20878"/>
                  </a:lnTo>
                  <a:lnTo>
                    <a:pt x="177393" y="20878"/>
                  </a:lnTo>
                  <a:lnTo>
                    <a:pt x="177393" y="10439"/>
                  </a:lnTo>
                  <a:close/>
                </a:path>
                <a:path w="615950" h="31750">
                  <a:moveTo>
                    <a:pt x="219125" y="20878"/>
                  </a:moveTo>
                  <a:lnTo>
                    <a:pt x="208699" y="20878"/>
                  </a:lnTo>
                  <a:lnTo>
                    <a:pt x="208699" y="10439"/>
                  </a:lnTo>
                  <a:lnTo>
                    <a:pt x="198259" y="10439"/>
                  </a:lnTo>
                  <a:lnTo>
                    <a:pt x="187820" y="10439"/>
                  </a:lnTo>
                  <a:lnTo>
                    <a:pt x="187820" y="20878"/>
                  </a:lnTo>
                  <a:lnTo>
                    <a:pt x="198259" y="20878"/>
                  </a:lnTo>
                  <a:lnTo>
                    <a:pt x="198259" y="31318"/>
                  </a:lnTo>
                  <a:lnTo>
                    <a:pt x="208686" y="31318"/>
                  </a:lnTo>
                  <a:lnTo>
                    <a:pt x="219125" y="31318"/>
                  </a:lnTo>
                  <a:lnTo>
                    <a:pt x="219125" y="20878"/>
                  </a:lnTo>
                  <a:close/>
                </a:path>
                <a:path w="615950" h="31750">
                  <a:moveTo>
                    <a:pt x="240004" y="10439"/>
                  </a:moveTo>
                  <a:lnTo>
                    <a:pt x="229565" y="10439"/>
                  </a:lnTo>
                  <a:lnTo>
                    <a:pt x="219125" y="10439"/>
                  </a:lnTo>
                  <a:lnTo>
                    <a:pt x="219125" y="20878"/>
                  </a:lnTo>
                  <a:lnTo>
                    <a:pt x="229565" y="20878"/>
                  </a:lnTo>
                  <a:lnTo>
                    <a:pt x="240004" y="20878"/>
                  </a:lnTo>
                  <a:lnTo>
                    <a:pt x="240004" y="10439"/>
                  </a:lnTo>
                  <a:close/>
                </a:path>
                <a:path w="615950" h="31750">
                  <a:moveTo>
                    <a:pt x="271297" y="10439"/>
                  </a:moveTo>
                  <a:lnTo>
                    <a:pt x="260870" y="10439"/>
                  </a:lnTo>
                  <a:lnTo>
                    <a:pt x="250431" y="10439"/>
                  </a:lnTo>
                  <a:lnTo>
                    <a:pt x="250431" y="20878"/>
                  </a:lnTo>
                  <a:lnTo>
                    <a:pt x="250431" y="31318"/>
                  </a:lnTo>
                  <a:lnTo>
                    <a:pt x="260870" y="31318"/>
                  </a:lnTo>
                  <a:lnTo>
                    <a:pt x="260870" y="20878"/>
                  </a:lnTo>
                  <a:lnTo>
                    <a:pt x="271297" y="20878"/>
                  </a:lnTo>
                  <a:lnTo>
                    <a:pt x="271297" y="10439"/>
                  </a:lnTo>
                  <a:close/>
                </a:path>
                <a:path w="615950" h="31750">
                  <a:moveTo>
                    <a:pt x="281736" y="20878"/>
                  </a:moveTo>
                  <a:lnTo>
                    <a:pt x="271297" y="20878"/>
                  </a:lnTo>
                  <a:lnTo>
                    <a:pt x="271297" y="31318"/>
                  </a:lnTo>
                  <a:lnTo>
                    <a:pt x="281736" y="31318"/>
                  </a:lnTo>
                  <a:lnTo>
                    <a:pt x="281736" y="20878"/>
                  </a:lnTo>
                  <a:close/>
                </a:path>
                <a:path w="615950" h="31750">
                  <a:moveTo>
                    <a:pt x="344347" y="10439"/>
                  </a:moveTo>
                  <a:lnTo>
                    <a:pt x="333908" y="10439"/>
                  </a:lnTo>
                  <a:lnTo>
                    <a:pt x="323469" y="10439"/>
                  </a:lnTo>
                  <a:lnTo>
                    <a:pt x="323469" y="20878"/>
                  </a:lnTo>
                  <a:lnTo>
                    <a:pt x="313042" y="20878"/>
                  </a:lnTo>
                  <a:lnTo>
                    <a:pt x="313042" y="10439"/>
                  </a:lnTo>
                  <a:lnTo>
                    <a:pt x="302602" y="10439"/>
                  </a:lnTo>
                  <a:lnTo>
                    <a:pt x="302602" y="20878"/>
                  </a:lnTo>
                  <a:lnTo>
                    <a:pt x="292163" y="20878"/>
                  </a:lnTo>
                  <a:lnTo>
                    <a:pt x="292163" y="31318"/>
                  </a:lnTo>
                  <a:lnTo>
                    <a:pt x="344347" y="31318"/>
                  </a:lnTo>
                  <a:lnTo>
                    <a:pt x="344347" y="20878"/>
                  </a:lnTo>
                  <a:lnTo>
                    <a:pt x="344347" y="10439"/>
                  </a:lnTo>
                  <a:close/>
                </a:path>
                <a:path w="615950" h="31750">
                  <a:moveTo>
                    <a:pt x="417385" y="10439"/>
                  </a:moveTo>
                  <a:lnTo>
                    <a:pt x="417385" y="10439"/>
                  </a:lnTo>
                  <a:lnTo>
                    <a:pt x="375640" y="10439"/>
                  </a:lnTo>
                  <a:lnTo>
                    <a:pt x="375640" y="20878"/>
                  </a:lnTo>
                  <a:lnTo>
                    <a:pt x="365213" y="20878"/>
                  </a:lnTo>
                  <a:lnTo>
                    <a:pt x="354774" y="20878"/>
                  </a:lnTo>
                  <a:lnTo>
                    <a:pt x="354774" y="31318"/>
                  </a:lnTo>
                  <a:lnTo>
                    <a:pt x="396519" y="31318"/>
                  </a:lnTo>
                  <a:lnTo>
                    <a:pt x="396519" y="20878"/>
                  </a:lnTo>
                  <a:lnTo>
                    <a:pt x="406946" y="20878"/>
                  </a:lnTo>
                  <a:lnTo>
                    <a:pt x="406946" y="31318"/>
                  </a:lnTo>
                  <a:lnTo>
                    <a:pt x="417385" y="31318"/>
                  </a:lnTo>
                  <a:lnTo>
                    <a:pt x="417385" y="20878"/>
                  </a:lnTo>
                  <a:lnTo>
                    <a:pt x="417385" y="10439"/>
                  </a:lnTo>
                  <a:close/>
                </a:path>
                <a:path w="615950" h="31750">
                  <a:moveTo>
                    <a:pt x="427824" y="0"/>
                  </a:moveTo>
                  <a:lnTo>
                    <a:pt x="417385" y="0"/>
                  </a:lnTo>
                  <a:lnTo>
                    <a:pt x="417385" y="10439"/>
                  </a:lnTo>
                  <a:lnTo>
                    <a:pt x="427824" y="10439"/>
                  </a:lnTo>
                  <a:lnTo>
                    <a:pt x="427824" y="0"/>
                  </a:lnTo>
                  <a:close/>
                </a:path>
                <a:path w="615950" h="31750">
                  <a:moveTo>
                    <a:pt x="448691" y="0"/>
                  </a:moveTo>
                  <a:lnTo>
                    <a:pt x="438251" y="0"/>
                  </a:lnTo>
                  <a:lnTo>
                    <a:pt x="438251" y="10439"/>
                  </a:lnTo>
                  <a:lnTo>
                    <a:pt x="438251" y="20878"/>
                  </a:lnTo>
                  <a:lnTo>
                    <a:pt x="448691" y="20878"/>
                  </a:lnTo>
                  <a:lnTo>
                    <a:pt x="448691" y="10439"/>
                  </a:lnTo>
                  <a:lnTo>
                    <a:pt x="448691" y="0"/>
                  </a:lnTo>
                  <a:close/>
                </a:path>
                <a:path w="615950" h="31750">
                  <a:moveTo>
                    <a:pt x="479996" y="0"/>
                  </a:moveTo>
                  <a:lnTo>
                    <a:pt x="469569" y="0"/>
                  </a:lnTo>
                  <a:lnTo>
                    <a:pt x="459130" y="0"/>
                  </a:lnTo>
                  <a:lnTo>
                    <a:pt x="459130" y="10439"/>
                  </a:lnTo>
                  <a:lnTo>
                    <a:pt x="459130" y="20878"/>
                  </a:lnTo>
                  <a:lnTo>
                    <a:pt x="459130" y="31318"/>
                  </a:lnTo>
                  <a:lnTo>
                    <a:pt x="469569" y="31318"/>
                  </a:lnTo>
                  <a:lnTo>
                    <a:pt x="469569" y="20878"/>
                  </a:lnTo>
                  <a:lnTo>
                    <a:pt x="469569" y="10439"/>
                  </a:lnTo>
                  <a:lnTo>
                    <a:pt x="479996" y="10439"/>
                  </a:lnTo>
                  <a:lnTo>
                    <a:pt x="479996" y="0"/>
                  </a:lnTo>
                  <a:close/>
                </a:path>
                <a:path w="615950" h="31750">
                  <a:moveTo>
                    <a:pt x="511302" y="0"/>
                  </a:moveTo>
                  <a:lnTo>
                    <a:pt x="500862" y="0"/>
                  </a:lnTo>
                  <a:lnTo>
                    <a:pt x="490423" y="0"/>
                  </a:lnTo>
                  <a:lnTo>
                    <a:pt x="490423" y="10439"/>
                  </a:lnTo>
                  <a:lnTo>
                    <a:pt x="490423" y="20878"/>
                  </a:lnTo>
                  <a:lnTo>
                    <a:pt x="479996" y="20878"/>
                  </a:lnTo>
                  <a:lnTo>
                    <a:pt x="479996" y="31318"/>
                  </a:lnTo>
                  <a:lnTo>
                    <a:pt x="490423" y="31318"/>
                  </a:lnTo>
                  <a:lnTo>
                    <a:pt x="500862" y="31318"/>
                  </a:lnTo>
                  <a:lnTo>
                    <a:pt x="511302" y="31318"/>
                  </a:lnTo>
                  <a:lnTo>
                    <a:pt x="511302" y="20878"/>
                  </a:lnTo>
                  <a:lnTo>
                    <a:pt x="500862" y="20878"/>
                  </a:lnTo>
                  <a:lnTo>
                    <a:pt x="500862" y="10439"/>
                  </a:lnTo>
                  <a:lnTo>
                    <a:pt x="511302" y="10439"/>
                  </a:lnTo>
                  <a:lnTo>
                    <a:pt x="511302" y="0"/>
                  </a:lnTo>
                  <a:close/>
                </a:path>
                <a:path w="615950" h="31750">
                  <a:moveTo>
                    <a:pt x="532168" y="0"/>
                  </a:moveTo>
                  <a:lnTo>
                    <a:pt x="521728" y="0"/>
                  </a:lnTo>
                  <a:lnTo>
                    <a:pt x="521728" y="10439"/>
                  </a:lnTo>
                  <a:lnTo>
                    <a:pt x="532168" y="10439"/>
                  </a:lnTo>
                  <a:lnTo>
                    <a:pt x="532168" y="0"/>
                  </a:lnTo>
                  <a:close/>
                </a:path>
                <a:path w="615950" h="31750">
                  <a:moveTo>
                    <a:pt x="584352" y="0"/>
                  </a:moveTo>
                  <a:lnTo>
                    <a:pt x="573913" y="0"/>
                  </a:lnTo>
                  <a:lnTo>
                    <a:pt x="563473" y="0"/>
                  </a:lnTo>
                  <a:lnTo>
                    <a:pt x="553034" y="0"/>
                  </a:lnTo>
                  <a:lnTo>
                    <a:pt x="553034" y="10439"/>
                  </a:lnTo>
                  <a:lnTo>
                    <a:pt x="542607" y="10439"/>
                  </a:lnTo>
                  <a:lnTo>
                    <a:pt x="532168" y="10439"/>
                  </a:lnTo>
                  <a:lnTo>
                    <a:pt x="532168" y="20878"/>
                  </a:lnTo>
                  <a:lnTo>
                    <a:pt x="584352" y="20878"/>
                  </a:lnTo>
                  <a:lnTo>
                    <a:pt x="584352" y="10439"/>
                  </a:lnTo>
                  <a:lnTo>
                    <a:pt x="584352" y="0"/>
                  </a:lnTo>
                  <a:close/>
                </a:path>
                <a:path w="615950" h="31750">
                  <a:moveTo>
                    <a:pt x="615632" y="0"/>
                  </a:moveTo>
                  <a:lnTo>
                    <a:pt x="605193" y="0"/>
                  </a:lnTo>
                  <a:lnTo>
                    <a:pt x="605193" y="10439"/>
                  </a:lnTo>
                  <a:lnTo>
                    <a:pt x="605193" y="20878"/>
                  </a:lnTo>
                  <a:lnTo>
                    <a:pt x="615632" y="20878"/>
                  </a:lnTo>
                  <a:lnTo>
                    <a:pt x="615632" y="10439"/>
                  </a:lnTo>
                  <a:lnTo>
                    <a:pt x="61563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5963386" y="4338116"/>
              <a:ext cx="626110" cy="41910"/>
            </a:xfrm>
            <a:custGeom>
              <a:avLst/>
              <a:gdLst/>
              <a:ahLst/>
              <a:cxnLst/>
              <a:rect l="l" t="t" r="r" b="b"/>
              <a:pathLst>
                <a:path w="626109" h="41910">
                  <a:moveTo>
                    <a:pt x="20878" y="20866"/>
                  </a:moveTo>
                  <a:lnTo>
                    <a:pt x="10439" y="20866"/>
                  </a:lnTo>
                  <a:lnTo>
                    <a:pt x="10439" y="10426"/>
                  </a:lnTo>
                  <a:lnTo>
                    <a:pt x="0" y="10426"/>
                  </a:lnTo>
                  <a:lnTo>
                    <a:pt x="0" y="20866"/>
                  </a:lnTo>
                  <a:lnTo>
                    <a:pt x="0" y="31305"/>
                  </a:lnTo>
                  <a:lnTo>
                    <a:pt x="10439" y="31305"/>
                  </a:lnTo>
                  <a:lnTo>
                    <a:pt x="10439" y="41744"/>
                  </a:lnTo>
                  <a:lnTo>
                    <a:pt x="20878" y="41744"/>
                  </a:lnTo>
                  <a:lnTo>
                    <a:pt x="20878" y="31305"/>
                  </a:lnTo>
                  <a:lnTo>
                    <a:pt x="20878" y="20866"/>
                  </a:lnTo>
                  <a:close/>
                </a:path>
                <a:path w="626109" h="41910">
                  <a:moveTo>
                    <a:pt x="62611" y="20866"/>
                  </a:moveTo>
                  <a:lnTo>
                    <a:pt x="52184" y="20866"/>
                  </a:lnTo>
                  <a:lnTo>
                    <a:pt x="52184" y="10426"/>
                  </a:lnTo>
                  <a:lnTo>
                    <a:pt x="41744" y="10426"/>
                  </a:lnTo>
                  <a:lnTo>
                    <a:pt x="41744" y="20866"/>
                  </a:lnTo>
                  <a:lnTo>
                    <a:pt x="31305" y="20866"/>
                  </a:lnTo>
                  <a:lnTo>
                    <a:pt x="31305" y="31305"/>
                  </a:lnTo>
                  <a:lnTo>
                    <a:pt x="41744" y="31305"/>
                  </a:lnTo>
                  <a:lnTo>
                    <a:pt x="52171" y="31305"/>
                  </a:lnTo>
                  <a:lnTo>
                    <a:pt x="62611" y="31305"/>
                  </a:lnTo>
                  <a:lnTo>
                    <a:pt x="62611" y="20866"/>
                  </a:lnTo>
                  <a:close/>
                </a:path>
                <a:path w="626109" h="41910">
                  <a:moveTo>
                    <a:pt x="125222" y="20866"/>
                  </a:moveTo>
                  <a:lnTo>
                    <a:pt x="114795" y="20866"/>
                  </a:lnTo>
                  <a:lnTo>
                    <a:pt x="114795" y="10426"/>
                  </a:lnTo>
                  <a:lnTo>
                    <a:pt x="104355" y="10426"/>
                  </a:lnTo>
                  <a:lnTo>
                    <a:pt x="104355" y="20866"/>
                  </a:lnTo>
                  <a:lnTo>
                    <a:pt x="104355" y="31305"/>
                  </a:lnTo>
                  <a:lnTo>
                    <a:pt x="114782" y="31305"/>
                  </a:lnTo>
                  <a:lnTo>
                    <a:pt x="125222" y="31305"/>
                  </a:lnTo>
                  <a:lnTo>
                    <a:pt x="125222" y="20866"/>
                  </a:lnTo>
                  <a:close/>
                </a:path>
                <a:path w="626109" h="41910">
                  <a:moveTo>
                    <a:pt x="146088" y="10426"/>
                  </a:moveTo>
                  <a:lnTo>
                    <a:pt x="135661" y="10426"/>
                  </a:lnTo>
                  <a:lnTo>
                    <a:pt x="125222" y="10426"/>
                  </a:lnTo>
                  <a:lnTo>
                    <a:pt x="125222" y="20866"/>
                  </a:lnTo>
                  <a:lnTo>
                    <a:pt x="135648" y="20866"/>
                  </a:lnTo>
                  <a:lnTo>
                    <a:pt x="135648" y="31305"/>
                  </a:lnTo>
                  <a:lnTo>
                    <a:pt x="146088" y="31305"/>
                  </a:lnTo>
                  <a:lnTo>
                    <a:pt x="146088" y="20866"/>
                  </a:lnTo>
                  <a:lnTo>
                    <a:pt x="146088" y="10426"/>
                  </a:lnTo>
                  <a:close/>
                </a:path>
                <a:path w="626109" h="41910">
                  <a:moveTo>
                    <a:pt x="177393" y="10426"/>
                  </a:moveTo>
                  <a:lnTo>
                    <a:pt x="166966" y="10426"/>
                  </a:lnTo>
                  <a:lnTo>
                    <a:pt x="156527" y="10426"/>
                  </a:lnTo>
                  <a:lnTo>
                    <a:pt x="156527" y="20866"/>
                  </a:lnTo>
                  <a:lnTo>
                    <a:pt x="156527" y="31305"/>
                  </a:lnTo>
                  <a:lnTo>
                    <a:pt x="166966" y="31305"/>
                  </a:lnTo>
                  <a:lnTo>
                    <a:pt x="166966" y="20866"/>
                  </a:lnTo>
                  <a:lnTo>
                    <a:pt x="177393" y="20866"/>
                  </a:lnTo>
                  <a:lnTo>
                    <a:pt x="177393" y="10426"/>
                  </a:lnTo>
                  <a:close/>
                </a:path>
                <a:path w="626109" h="41910">
                  <a:moveTo>
                    <a:pt x="260870" y="10426"/>
                  </a:moveTo>
                  <a:lnTo>
                    <a:pt x="250431" y="10426"/>
                  </a:lnTo>
                  <a:lnTo>
                    <a:pt x="250431" y="20866"/>
                  </a:lnTo>
                  <a:lnTo>
                    <a:pt x="240004" y="20866"/>
                  </a:lnTo>
                  <a:lnTo>
                    <a:pt x="240004" y="10426"/>
                  </a:lnTo>
                  <a:lnTo>
                    <a:pt x="229565" y="10426"/>
                  </a:lnTo>
                  <a:lnTo>
                    <a:pt x="229565" y="20866"/>
                  </a:lnTo>
                  <a:lnTo>
                    <a:pt x="219138" y="20866"/>
                  </a:lnTo>
                  <a:lnTo>
                    <a:pt x="208699" y="20866"/>
                  </a:lnTo>
                  <a:lnTo>
                    <a:pt x="208699" y="10426"/>
                  </a:lnTo>
                  <a:lnTo>
                    <a:pt x="198272" y="10426"/>
                  </a:lnTo>
                  <a:lnTo>
                    <a:pt x="187833" y="10426"/>
                  </a:lnTo>
                  <a:lnTo>
                    <a:pt x="187833" y="20866"/>
                  </a:lnTo>
                  <a:lnTo>
                    <a:pt x="177393" y="20866"/>
                  </a:lnTo>
                  <a:lnTo>
                    <a:pt x="177393" y="31305"/>
                  </a:lnTo>
                  <a:lnTo>
                    <a:pt x="187833" y="31305"/>
                  </a:lnTo>
                  <a:lnTo>
                    <a:pt x="198259" y="31305"/>
                  </a:lnTo>
                  <a:lnTo>
                    <a:pt x="250444" y="31305"/>
                  </a:lnTo>
                  <a:lnTo>
                    <a:pt x="250444" y="20866"/>
                  </a:lnTo>
                  <a:lnTo>
                    <a:pt x="260870" y="20866"/>
                  </a:lnTo>
                  <a:lnTo>
                    <a:pt x="260870" y="10426"/>
                  </a:lnTo>
                  <a:close/>
                </a:path>
                <a:path w="626109" h="41910">
                  <a:moveTo>
                    <a:pt x="292176" y="10426"/>
                  </a:moveTo>
                  <a:lnTo>
                    <a:pt x="281749" y="10426"/>
                  </a:lnTo>
                  <a:lnTo>
                    <a:pt x="271310" y="10426"/>
                  </a:lnTo>
                  <a:lnTo>
                    <a:pt x="271310" y="20866"/>
                  </a:lnTo>
                  <a:lnTo>
                    <a:pt x="271310" y="31305"/>
                  </a:lnTo>
                  <a:lnTo>
                    <a:pt x="281749" y="31305"/>
                  </a:lnTo>
                  <a:lnTo>
                    <a:pt x="281749" y="20866"/>
                  </a:lnTo>
                  <a:lnTo>
                    <a:pt x="292176" y="20866"/>
                  </a:lnTo>
                  <a:lnTo>
                    <a:pt x="292176" y="10426"/>
                  </a:lnTo>
                  <a:close/>
                </a:path>
                <a:path w="626109" h="41910">
                  <a:moveTo>
                    <a:pt x="302615" y="20866"/>
                  </a:moveTo>
                  <a:lnTo>
                    <a:pt x="292176" y="20866"/>
                  </a:lnTo>
                  <a:lnTo>
                    <a:pt x="292176" y="31305"/>
                  </a:lnTo>
                  <a:lnTo>
                    <a:pt x="302615" y="31305"/>
                  </a:lnTo>
                  <a:lnTo>
                    <a:pt x="302615" y="20866"/>
                  </a:lnTo>
                  <a:close/>
                </a:path>
                <a:path w="626109" h="41910">
                  <a:moveTo>
                    <a:pt x="313055" y="10426"/>
                  </a:moveTo>
                  <a:lnTo>
                    <a:pt x="302615" y="10426"/>
                  </a:lnTo>
                  <a:lnTo>
                    <a:pt x="302615" y="20866"/>
                  </a:lnTo>
                  <a:lnTo>
                    <a:pt x="313055" y="20866"/>
                  </a:lnTo>
                  <a:lnTo>
                    <a:pt x="313055" y="10426"/>
                  </a:lnTo>
                  <a:close/>
                </a:path>
                <a:path w="626109" h="41910">
                  <a:moveTo>
                    <a:pt x="365226" y="20866"/>
                  </a:moveTo>
                  <a:lnTo>
                    <a:pt x="354787" y="20866"/>
                  </a:lnTo>
                  <a:lnTo>
                    <a:pt x="354787" y="10426"/>
                  </a:lnTo>
                  <a:lnTo>
                    <a:pt x="344360" y="10426"/>
                  </a:lnTo>
                  <a:lnTo>
                    <a:pt x="333921" y="10426"/>
                  </a:lnTo>
                  <a:lnTo>
                    <a:pt x="323481" y="10426"/>
                  </a:lnTo>
                  <a:lnTo>
                    <a:pt x="323481" y="20866"/>
                  </a:lnTo>
                  <a:lnTo>
                    <a:pt x="333921" y="20866"/>
                  </a:lnTo>
                  <a:lnTo>
                    <a:pt x="333921" y="31305"/>
                  </a:lnTo>
                  <a:lnTo>
                    <a:pt x="344347" y="31305"/>
                  </a:lnTo>
                  <a:lnTo>
                    <a:pt x="354787" y="31305"/>
                  </a:lnTo>
                  <a:lnTo>
                    <a:pt x="365226" y="31305"/>
                  </a:lnTo>
                  <a:lnTo>
                    <a:pt x="365226" y="20866"/>
                  </a:lnTo>
                  <a:close/>
                </a:path>
                <a:path w="626109" h="41910">
                  <a:moveTo>
                    <a:pt x="406958" y="10426"/>
                  </a:moveTo>
                  <a:lnTo>
                    <a:pt x="396519" y="10426"/>
                  </a:lnTo>
                  <a:lnTo>
                    <a:pt x="396519" y="20866"/>
                  </a:lnTo>
                  <a:lnTo>
                    <a:pt x="396519" y="31305"/>
                  </a:lnTo>
                  <a:lnTo>
                    <a:pt x="406958" y="31305"/>
                  </a:lnTo>
                  <a:lnTo>
                    <a:pt x="406958" y="20866"/>
                  </a:lnTo>
                  <a:lnTo>
                    <a:pt x="406958" y="10426"/>
                  </a:lnTo>
                  <a:close/>
                </a:path>
                <a:path w="626109" h="41910">
                  <a:moveTo>
                    <a:pt x="427837" y="10426"/>
                  </a:moveTo>
                  <a:lnTo>
                    <a:pt x="417398" y="10426"/>
                  </a:lnTo>
                  <a:lnTo>
                    <a:pt x="417398" y="20866"/>
                  </a:lnTo>
                  <a:lnTo>
                    <a:pt x="417398" y="31305"/>
                  </a:lnTo>
                  <a:lnTo>
                    <a:pt x="427837" y="31305"/>
                  </a:lnTo>
                  <a:lnTo>
                    <a:pt x="427837" y="20866"/>
                  </a:lnTo>
                  <a:lnTo>
                    <a:pt x="427837" y="10426"/>
                  </a:lnTo>
                  <a:close/>
                </a:path>
                <a:path w="626109" h="41910">
                  <a:moveTo>
                    <a:pt x="480009" y="10426"/>
                  </a:moveTo>
                  <a:lnTo>
                    <a:pt x="469569" y="10426"/>
                  </a:lnTo>
                  <a:lnTo>
                    <a:pt x="459130" y="10426"/>
                  </a:lnTo>
                  <a:lnTo>
                    <a:pt x="459130" y="20866"/>
                  </a:lnTo>
                  <a:lnTo>
                    <a:pt x="448703" y="20866"/>
                  </a:lnTo>
                  <a:lnTo>
                    <a:pt x="438264" y="20866"/>
                  </a:lnTo>
                  <a:lnTo>
                    <a:pt x="438264" y="31305"/>
                  </a:lnTo>
                  <a:lnTo>
                    <a:pt x="480009" y="31305"/>
                  </a:lnTo>
                  <a:lnTo>
                    <a:pt x="480009" y="20866"/>
                  </a:lnTo>
                  <a:lnTo>
                    <a:pt x="480009" y="10426"/>
                  </a:lnTo>
                  <a:close/>
                </a:path>
                <a:path w="626109" h="41910">
                  <a:moveTo>
                    <a:pt x="521741" y="10426"/>
                  </a:moveTo>
                  <a:lnTo>
                    <a:pt x="511314" y="10426"/>
                  </a:lnTo>
                  <a:lnTo>
                    <a:pt x="511314" y="0"/>
                  </a:lnTo>
                  <a:lnTo>
                    <a:pt x="500875" y="0"/>
                  </a:lnTo>
                  <a:lnTo>
                    <a:pt x="490435" y="0"/>
                  </a:lnTo>
                  <a:lnTo>
                    <a:pt x="490435" y="10426"/>
                  </a:lnTo>
                  <a:lnTo>
                    <a:pt x="490435" y="20866"/>
                  </a:lnTo>
                  <a:lnTo>
                    <a:pt x="500875" y="20866"/>
                  </a:lnTo>
                  <a:lnTo>
                    <a:pt x="500875" y="31305"/>
                  </a:lnTo>
                  <a:lnTo>
                    <a:pt x="511302" y="31305"/>
                  </a:lnTo>
                  <a:lnTo>
                    <a:pt x="521741" y="31305"/>
                  </a:lnTo>
                  <a:lnTo>
                    <a:pt x="521741" y="20866"/>
                  </a:lnTo>
                  <a:lnTo>
                    <a:pt x="521741" y="10426"/>
                  </a:lnTo>
                  <a:close/>
                </a:path>
                <a:path w="626109" h="41910">
                  <a:moveTo>
                    <a:pt x="542620" y="0"/>
                  </a:moveTo>
                  <a:lnTo>
                    <a:pt x="532180" y="0"/>
                  </a:lnTo>
                  <a:lnTo>
                    <a:pt x="532180" y="10439"/>
                  </a:lnTo>
                  <a:lnTo>
                    <a:pt x="542620" y="10439"/>
                  </a:lnTo>
                  <a:lnTo>
                    <a:pt x="542620" y="0"/>
                  </a:lnTo>
                  <a:close/>
                </a:path>
                <a:path w="626109" h="41910">
                  <a:moveTo>
                    <a:pt x="626097" y="0"/>
                  </a:moveTo>
                  <a:lnTo>
                    <a:pt x="615645" y="0"/>
                  </a:lnTo>
                  <a:lnTo>
                    <a:pt x="605205" y="0"/>
                  </a:lnTo>
                  <a:lnTo>
                    <a:pt x="594766" y="0"/>
                  </a:lnTo>
                  <a:lnTo>
                    <a:pt x="594766" y="10426"/>
                  </a:lnTo>
                  <a:lnTo>
                    <a:pt x="584352" y="10426"/>
                  </a:lnTo>
                  <a:lnTo>
                    <a:pt x="584352" y="0"/>
                  </a:lnTo>
                  <a:lnTo>
                    <a:pt x="573913" y="0"/>
                  </a:lnTo>
                  <a:lnTo>
                    <a:pt x="573913" y="10426"/>
                  </a:lnTo>
                  <a:lnTo>
                    <a:pt x="573913" y="20866"/>
                  </a:lnTo>
                  <a:lnTo>
                    <a:pt x="563486" y="20866"/>
                  </a:lnTo>
                  <a:lnTo>
                    <a:pt x="563486" y="10426"/>
                  </a:lnTo>
                  <a:lnTo>
                    <a:pt x="553046" y="10426"/>
                  </a:lnTo>
                  <a:lnTo>
                    <a:pt x="553046" y="20866"/>
                  </a:lnTo>
                  <a:lnTo>
                    <a:pt x="542607" y="20866"/>
                  </a:lnTo>
                  <a:lnTo>
                    <a:pt x="542607" y="31305"/>
                  </a:lnTo>
                  <a:lnTo>
                    <a:pt x="553046" y="31305"/>
                  </a:lnTo>
                  <a:lnTo>
                    <a:pt x="563486" y="31305"/>
                  </a:lnTo>
                  <a:lnTo>
                    <a:pt x="573913" y="31305"/>
                  </a:lnTo>
                  <a:lnTo>
                    <a:pt x="584352" y="31305"/>
                  </a:lnTo>
                  <a:lnTo>
                    <a:pt x="594791" y="31305"/>
                  </a:lnTo>
                  <a:lnTo>
                    <a:pt x="594791" y="20866"/>
                  </a:lnTo>
                  <a:lnTo>
                    <a:pt x="594791" y="10439"/>
                  </a:lnTo>
                  <a:lnTo>
                    <a:pt x="605205" y="10439"/>
                  </a:lnTo>
                  <a:lnTo>
                    <a:pt x="605205" y="20866"/>
                  </a:lnTo>
                  <a:lnTo>
                    <a:pt x="615645" y="20866"/>
                  </a:lnTo>
                  <a:lnTo>
                    <a:pt x="626097" y="20866"/>
                  </a:lnTo>
                  <a:lnTo>
                    <a:pt x="626097" y="10439"/>
                  </a:lnTo>
                  <a:lnTo>
                    <a:pt x="62609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5973826" y="4369422"/>
              <a:ext cx="605790" cy="20955"/>
            </a:xfrm>
            <a:custGeom>
              <a:avLst/>
              <a:gdLst/>
              <a:ahLst/>
              <a:cxnLst/>
              <a:rect l="l" t="t" r="r" b="b"/>
              <a:pathLst>
                <a:path w="605790" h="20954">
                  <a:moveTo>
                    <a:pt x="10439" y="0"/>
                  </a:moveTo>
                  <a:lnTo>
                    <a:pt x="0" y="0"/>
                  </a:lnTo>
                  <a:lnTo>
                    <a:pt x="0" y="10426"/>
                  </a:lnTo>
                  <a:lnTo>
                    <a:pt x="0" y="20866"/>
                  </a:lnTo>
                  <a:lnTo>
                    <a:pt x="10439" y="20866"/>
                  </a:lnTo>
                  <a:lnTo>
                    <a:pt x="10439" y="10439"/>
                  </a:lnTo>
                  <a:lnTo>
                    <a:pt x="10439" y="0"/>
                  </a:lnTo>
                  <a:close/>
                </a:path>
                <a:path w="605790" h="20954">
                  <a:moveTo>
                    <a:pt x="104355" y="0"/>
                  </a:moveTo>
                  <a:lnTo>
                    <a:pt x="104355" y="0"/>
                  </a:lnTo>
                  <a:lnTo>
                    <a:pt x="52171" y="0"/>
                  </a:lnTo>
                  <a:lnTo>
                    <a:pt x="52171" y="10426"/>
                  </a:lnTo>
                  <a:lnTo>
                    <a:pt x="41744" y="10426"/>
                  </a:lnTo>
                  <a:lnTo>
                    <a:pt x="31305" y="10426"/>
                  </a:lnTo>
                  <a:lnTo>
                    <a:pt x="31305" y="0"/>
                  </a:lnTo>
                  <a:lnTo>
                    <a:pt x="20866" y="0"/>
                  </a:lnTo>
                  <a:lnTo>
                    <a:pt x="20866" y="10426"/>
                  </a:lnTo>
                  <a:lnTo>
                    <a:pt x="20866" y="20866"/>
                  </a:lnTo>
                  <a:lnTo>
                    <a:pt x="31305" y="20866"/>
                  </a:lnTo>
                  <a:lnTo>
                    <a:pt x="41732" y="20866"/>
                  </a:lnTo>
                  <a:lnTo>
                    <a:pt x="52171" y="20866"/>
                  </a:lnTo>
                  <a:lnTo>
                    <a:pt x="62611" y="20866"/>
                  </a:lnTo>
                  <a:lnTo>
                    <a:pt x="73050" y="20866"/>
                  </a:lnTo>
                  <a:lnTo>
                    <a:pt x="73050" y="10439"/>
                  </a:lnTo>
                  <a:lnTo>
                    <a:pt x="83477" y="10439"/>
                  </a:lnTo>
                  <a:lnTo>
                    <a:pt x="93916" y="10439"/>
                  </a:lnTo>
                  <a:lnTo>
                    <a:pt x="93916" y="20866"/>
                  </a:lnTo>
                  <a:lnTo>
                    <a:pt x="104355" y="20866"/>
                  </a:lnTo>
                  <a:lnTo>
                    <a:pt x="104355" y="10439"/>
                  </a:lnTo>
                  <a:lnTo>
                    <a:pt x="104355" y="0"/>
                  </a:lnTo>
                  <a:close/>
                </a:path>
                <a:path w="605790" h="20954">
                  <a:moveTo>
                    <a:pt x="156527" y="0"/>
                  </a:moveTo>
                  <a:lnTo>
                    <a:pt x="146088" y="0"/>
                  </a:lnTo>
                  <a:lnTo>
                    <a:pt x="146088" y="10426"/>
                  </a:lnTo>
                  <a:lnTo>
                    <a:pt x="135648" y="10426"/>
                  </a:lnTo>
                  <a:lnTo>
                    <a:pt x="135648" y="0"/>
                  </a:lnTo>
                  <a:lnTo>
                    <a:pt x="125209" y="0"/>
                  </a:lnTo>
                  <a:lnTo>
                    <a:pt x="125209" y="10426"/>
                  </a:lnTo>
                  <a:lnTo>
                    <a:pt x="125209" y="20866"/>
                  </a:lnTo>
                  <a:lnTo>
                    <a:pt x="135648" y="20866"/>
                  </a:lnTo>
                  <a:lnTo>
                    <a:pt x="146088" y="20866"/>
                  </a:lnTo>
                  <a:lnTo>
                    <a:pt x="146088" y="10439"/>
                  </a:lnTo>
                  <a:lnTo>
                    <a:pt x="156527" y="10439"/>
                  </a:lnTo>
                  <a:lnTo>
                    <a:pt x="156527" y="0"/>
                  </a:lnTo>
                  <a:close/>
                </a:path>
                <a:path w="605790" h="20954">
                  <a:moveTo>
                    <a:pt x="187833" y="0"/>
                  </a:moveTo>
                  <a:lnTo>
                    <a:pt x="177393" y="0"/>
                  </a:lnTo>
                  <a:lnTo>
                    <a:pt x="177393" y="10426"/>
                  </a:lnTo>
                  <a:lnTo>
                    <a:pt x="166954" y="10426"/>
                  </a:lnTo>
                  <a:lnTo>
                    <a:pt x="166954" y="20866"/>
                  </a:lnTo>
                  <a:lnTo>
                    <a:pt x="177393" y="20866"/>
                  </a:lnTo>
                  <a:lnTo>
                    <a:pt x="177393" y="10439"/>
                  </a:lnTo>
                  <a:lnTo>
                    <a:pt x="187833" y="10439"/>
                  </a:lnTo>
                  <a:lnTo>
                    <a:pt x="187833" y="0"/>
                  </a:lnTo>
                  <a:close/>
                </a:path>
                <a:path w="605790" h="20954">
                  <a:moveTo>
                    <a:pt x="219138" y="0"/>
                  </a:moveTo>
                  <a:lnTo>
                    <a:pt x="208699" y="0"/>
                  </a:lnTo>
                  <a:lnTo>
                    <a:pt x="198259" y="0"/>
                  </a:lnTo>
                  <a:lnTo>
                    <a:pt x="198259" y="10426"/>
                  </a:lnTo>
                  <a:lnTo>
                    <a:pt x="198259" y="20866"/>
                  </a:lnTo>
                  <a:lnTo>
                    <a:pt x="208699" y="20866"/>
                  </a:lnTo>
                  <a:lnTo>
                    <a:pt x="208699" y="10439"/>
                  </a:lnTo>
                  <a:lnTo>
                    <a:pt x="219138" y="10439"/>
                  </a:lnTo>
                  <a:lnTo>
                    <a:pt x="219138" y="0"/>
                  </a:lnTo>
                  <a:close/>
                </a:path>
                <a:path w="605790" h="20954">
                  <a:moveTo>
                    <a:pt x="333921" y="10426"/>
                  </a:moveTo>
                  <a:lnTo>
                    <a:pt x="323481" y="10426"/>
                  </a:lnTo>
                  <a:lnTo>
                    <a:pt x="313042" y="10426"/>
                  </a:lnTo>
                  <a:lnTo>
                    <a:pt x="313042" y="0"/>
                  </a:lnTo>
                  <a:lnTo>
                    <a:pt x="302602" y="0"/>
                  </a:lnTo>
                  <a:lnTo>
                    <a:pt x="302602" y="10426"/>
                  </a:lnTo>
                  <a:lnTo>
                    <a:pt x="292176" y="10426"/>
                  </a:lnTo>
                  <a:lnTo>
                    <a:pt x="281736" y="10426"/>
                  </a:lnTo>
                  <a:lnTo>
                    <a:pt x="281736" y="0"/>
                  </a:lnTo>
                  <a:lnTo>
                    <a:pt x="271310" y="0"/>
                  </a:lnTo>
                  <a:lnTo>
                    <a:pt x="229565" y="0"/>
                  </a:lnTo>
                  <a:lnTo>
                    <a:pt x="229565" y="10439"/>
                  </a:lnTo>
                  <a:lnTo>
                    <a:pt x="239991" y="10439"/>
                  </a:lnTo>
                  <a:lnTo>
                    <a:pt x="250431" y="10439"/>
                  </a:lnTo>
                  <a:lnTo>
                    <a:pt x="250431" y="20866"/>
                  </a:lnTo>
                  <a:lnTo>
                    <a:pt x="260870" y="20866"/>
                  </a:lnTo>
                  <a:lnTo>
                    <a:pt x="260870" y="10439"/>
                  </a:lnTo>
                  <a:lnTo>
                    <a:pt x="271297" y="10439"/>
                  </a:lnTo>
                  <a:lnTo>
                    <a:pt x="271297" y="20866"/>
                  </a:lnTo>
                  <a:lnTo>
                    <a:pt x="281736" y="20866"/>
                  </a:lnTo>
                  <a:lnTo>
                    <a:pt x="292176" y="20866"/>
                  </a:lnTo>
                  <a:lnTo>
                    <a:pt x="333921" y="20866"/>
                  </a:lnTo>
                  <a:lnTo>
                    <a:pt x="333921" y="10426"/>
                  </a:lnTo>
                  <a:close/>
                </a:path>
                <a:path w="605790" h="20954">
                  <a:moveTo>
                    <a:pt x="396519" y="0"/>
                  </a:moveTo>
                  <a:lnTo>
                    <a:pt x="386080" y="0"/>
                  </a:lnTo>
                  <a:lnTo>
                    <a:pt x="386080" y="10426"/>
                  </a:lnTo>
                  <a:lnTo>
                    <a:pt x="375653" y="10426"/>
                  </a:lnTo>
                  <a:lnTo>
                    <a:pt x="375653" y="0"/>
                  </a:lnTo>
                  <a:lnTo>
                    <a:pt x="365213" y="0"/>
                  </a:lnTo>
                  <a:lnTo>
                    <a:pt x="354787" y="0"/>
                  </a:lnTo>
                  <a:lnTo>
                    <a:pt x="344347" y="0"/>
                  </a:lnTo>
                  <a:lnTo>
                    <a:pt x="344347" y="10426"/>
                  </a:lnTo>
                  <a:lnTo>
                    <a:pt x="344347" y="20866"/>
                  </a:lnTo>
                  <a:lnTo>
                    <a:pt x="354774" y="20866"/>
                  </a:lnTo>
                  <a:lnTo>
                    <a:pt x="365213" y="20866"/>
                  </a:lnTo>
                  <a:lnTo>
                    <a:pt x="365213" y="10439"/>
                  </a:lnTo>
                  <a:lnTo>
                    <a:pt x="375653" y="10439"/>
                  </a:lnTo>
                  <a:lnTo>
                    <a:pt x="375653" y="20866"/>
                  </a:lnTo>
                  <a:lnTo>
                    <a:pt x="386080" y="20866"/>
                  </a:lnTo>
                  <a:lnTo>
                    <a:pt x="396519" y="20866"/>
                  </a:lnTo>
                  <a:lnTo>
                    <a:pt x="396519" y="10439"/>
                  </a:lnTo>
                  <a:lnTo>
                    <a:pt x="396519" y="0"/>
                  </a:lnTo>
                  <a:close/>
                </a:path>
                <a:path w="605790" h="20954">
                  <a:moveTo>
                    <a:pt x="427824" y="0"/>
                  </a:moveTo>
                  <a:lnTo>
                    <a:pt x="417385" y="0"/>
                  </a:lnTo>
                  <a:lnTo>
                    <a:pt x="417385" y="10426"/>
                  </a:lnTo>
                  <a:lnTo>
                    <a:pt x="406958" y="10426"/>
                  </a:lnTo>
                  <a:lnTo>
                    <a:pt x="406958" y="20866"/>
                  </a:lnTo>
                  <a:lnTo>
                    <a:pt x="417385" y="20866"/>
                  </a:lnTo>
                  <a:lnTo>
                    <a:pt x="427824" y="20866"/>
                  </a:lnTo>
                  <a:lnTo>
                    <a:pt x="427824" y="10439"/>
                  </a:lnTo>
                  <a:lnTo>
                    <a:pt x="427824" y="0"/>
                  </a:lnTo>
                  <a:close/>
                </a:path>
                <a:path w="605790" h="20954">
                  <a:moveTo>
                    <a:pt x="448703" y="0"/>
                  </a:moveTo>
                  <a:lnTo>
                    <a:pt x="438264" y="0"/>
                  </a:lnTo>
                  <a:lnTo>
                    <a:pt x="438264" y="10426"/>
                  </a:lnTo>
                  <a:lnTo>
                    <a:pt x="438264" y="20866"/>
                  </a:lnTo>
                  <a:lnTo>
                    <a:pt x="448703" y="20866"/>
                  </a:lnTo>
                  <a:lnTo>
                    <a:pt x="448703" y="10439"/>
                  </a:lnTo>
                  <a:lnTo>
                    <a:pt x="448703" y="0"/>
                  </a:lnTo>
                  <a:close/>
                </a:path>
                <a:path w="605790" h="20954">
                  <a:moveTo>
                    <a:pt x="605205" y="10426"/>
                  </a:moveTo>
                  <a:lnTo>
                    <a:pt x="594766" y="10426"/>
                  </a:lnTo>
                  <a:lnTo>
                    <a:pt x="594766" y="0"/>
                  </a:lnTo>
                  <a:lnTo>
                    <a:pt x="584327" y="0"/>
                  </a:lnTo>
                  <a:lnTo>
                    <a:pt x="584327" y="10426"/>
                  </a:lnTo>
                  <a:lnTo>
                    <a:pt x="573913" y="10426"/>
                  </a:lnTo>
                  <a:lnTo>
                    <a:pt x="573913" y="0"/>
                  </a:lnTo>
                  <a:lnTo>
                    <a:pt x="563486" y="0"/>
                  </a:lnTo>
                  <a:lnTo>
                    <a:pt x="553046" y="0"/>
                  </a:lnTo>
                  <a:lnTo>
                    <a:pt x="553046" y="10426"/>
                  </a:lnTo>
                  <a:lnTo>
                    <a:pt x="542607" y="10426"/>
                  </a:lnTo>
                  <a:lnTo>
                    <a:pt x="542607" y="0"/>
                  </a:lnTo>
                  <a:lnTo>
                    <a:pt x="532180" y="0"/>
                  </a:lnTo>
                  <a:lnTo>
                    <a:pt x="521741" y="0"/>
                  </a:lnTo>
                  <a:lnTo>
                    <a:pt x="511302" y="0"/>
                  </a:lnTo>
                  <a:lnTo>
                    <a:pt x="511302" y="10426"/>
                  </a:lnTo>
                  <a:lnTo>
                    <a:pt x="500875" y="10426"/>
                  </a:lnTo>
                  <a:lnTo>
                    <a:pt x="500875" y="0"/>
                  </a:lnTo>
                  <a:lnTo>
                    <a:pt x="490435" y="0"/>
                  </a:lnTo>
                  <a:lnTo>
                    <a:pt x="479996" y="0"/>
                  </a:lnTo>
                  <a:lnTo>
                    <a:pt x="469569" y="0"/>
                  </a:lnTo>
                  <a:lnTo>
                    <a:pt x="459130" y="0"/>
                  </a:lnTo>
                  <a:lnTo>
                    <a:pt x="459130" y="10426"/>
                  </a:lnTo>
                  <a:lnTo>
                    <a:pt x="459130" y="20866"/>
                  </a:lnTo>
                  <a:lnTo>
                    <a:pt x="469557" y="20866"/>
                  </a:lnTo>
                  <a:lnTo>
                    <a:pt x="479996" y="20866"/>
                  </a:lnTo>
                  <a:lnTo>
                    <a:pt x="490435" y="20866"/>
                  </a:lnTo>
                  <a:lnTo>
                    <a:pt x="490435" y="10439"/>
                  </a:lnTo>
                  <a:lnTo>
                    <a:pt x="500862" y="10439"/>
                  </a:lnTo>
                  <a:lnTo>
                    <a:pt x="500862" y="20866"/>
                  </a:lnTo>
                  <a:lnTo>
                    <a:pt x="511302" y="20866"/>
                  </a:lnTo>
                  <a:lnTo>
                    <a:pt x="511302" y="10439"/>
                  </a:lnTo>
                  <a:lnTo>
                    <a:pt x="521741" y="10439"/>
                  </a:lnTo>
                  <a:lnTo>
                    <a:pt x="521741" y="20866"/>
                  </a:lnTo>
                  <a:lnTo>
                    <a:pt x="532168" y="20866"/>
                  </a:lnTo>
                  <a:lnTo>
                    <a:pt x="605205" y="20866"/>
                  </a:lnTo>
                  <a:lnTo>
                    <a:pt x="605205" y="1042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5952960" y="4379848"/>
              <a:ext cx="626110" cy="31750"/>
            </a:xfrm>
            <a:custGeom>
              <a:avLst/>
              <a:gdLst/>
              <a:ahLst/>
              <a:cxnLst/>
              <a:rect l="l" t="t" r="r" b="b"/>
              <a:pathLst>
                <a:path w="626109" h="31750">
                  <a:moveTo>
                    <a:pt x="52171" y="10439"/>
                  </a:moveTo>
                  <a:lnTo>
                    <a:pt x="41732" y="10439"/>
                  </a:lnTo>
                  <a:lnTo>
                    <a:pt x="41732" y="20878"/>
                  </a:lnTo>
                  <a:lnTo>
                    <a:pt x="31305" y="20878"/>
                  </a:lnTo>
                  <a:lnTo>
                    <a:pt x="31305" y="10439"/>
                  </a:lnTo>
                  <a:lnTo>
                    <a:pt x="20866" y="10439"/>
                  </a:lnTo>
                  <a:lnTo>
                    <a:pt x="10439" y="10439"/>
                  </a:lnTo>
                  <a:lnTo>
                    <a:pt x="0" y="10439"/>
                  </a:lnTo>
                  <a:lnTo>
                    <a:pt x="0" y="20878"/>
                  </a:lnTo>
                  <a:lnTo>
                    <a:pt x="10426" y="20878"/>
                  </a:lnTo>
                  <a:lnTo>
                    <a:pt x="10426" y="31318"/>
                  </a:lnTo>
                  <a:lnTo>
                    <a:pt x="20866" y="31318"/>
                  </a:lnTo>
                  <a:lnTo>
                    <a:pt x="31292" y="31318"/>
                  </a:lnTo>
                  <a:lnTo>
                    <a:pt x="41732" y="31318"/>
                  </a:lnTo>
                  <a:lnTo>
                    <a:pt x="52171" y="31318"/>
                  </a:lnTo>
                  <a:lnTo>
                    <a:pt x="52171" y="20878"/>
                  </a:lnTo>
                  <a:lnTo>
                    <a:pt x="52171" y="10439"/>
                  </a:lnTo>
                  <a:close/>
                </a:path>
                <a:path w="626109" h="31750">
                  <a:moveTo>
                    <a:pt x="73037" y="20878"/>
                  </a:moveTo>
                  <a:lnTo>
                    <a:pt x="62598" y="20878"/>
                  </a:lnTo>
                  <a:lnTo>
                    <a:pt x="62598" y="31318"/>
                  </a:lnTo>
                  <a:lnTo>
                    <a:pt x="73037" y="31318"/>
                  </a:lnTo>
                  <a:lnTo>
                    <a:pt x="73037" y="20878"/>
                  </a:lnTo>
                  <a:close/>
                </a:path>
                <a:path w="626109" h="31750">
                  <a:moveTo>
                    <a:pt x="135648" y="10439"/>
                  </a:moveTo>
                  <a:lnTo>
                    <a:pt x="135648" y="10439"/>
                  </a:lnTo>
                  <a:lnTo>
                    <a:pt x="83477" y="10439"/>
                  </a:lnTo>
                  <a:lnTo>
                    <a:pt x="83477" y="20878"/>
                  </a:lnTo>
                  <a:lnTo>
                    <a:pt x="83477" y="31318"/>
                  </a:lnTo>
                  <a:lnTo>
                    <a:pt x="93916" y="31318"/>
                  </a:lnTo>
                  <a:lnTo>
                    <a:pt x="93916" y="20878"/>
                  </a:lnTo>
                  <a:lnTo>
                    <a:pt x="104343" y="20878"/>
                  </a:lnTo>
                  <a:lnTo>
                    <a:pt x="114782" y="20878"/>
                  </a:lnTo>
                  <a:lnTo>
                    <a:pt x="114782" y="31318"/>
                  </a:lnTo>
                  <a:lnTo>
                    <a:pt x="125222" y="31318"/>
                  </a:lnTo>
                  <a:lnTo>
                    <a:pt x="125222" y="20878"/>
                  </a:lnTo>
                  <a:lnTo>
                    <a:pt x="135648" y="20878"/>
                  </a:lnTo>
                  <a:lnTo>
                    <a:pt x="135648" y="10439"/>
                  </a:lnTo>
                  <a:close/>
                </a:path>
                <a:path w="626109" h="31750">
                  <a:moveTo>
                    <a:pt x="156514" y="10439"/>
                  </a:moveTo>
                  <a:lnTo>
                    <a:pt x="146075" y="10439"/>
                  </a:lnTo>
                  <a:lnTo>
                    <a:pt x="146075" y="20878"/>
                  </a:lnTo>
                  <a:lnTo>
                    <a:pt x="156514" y="20878"/>
                  </a:lnTo>
                  <a:lnTo>
                    <a:pt x="156514" y="10439"/>
                  </a:lnTo>
                  <a:close/>
                </a:path>
                <a:path w="626109" h="31750">
                  <a:moveTo>
                    <a:pt x="219125" y="10439"/>
                  </a:moveTo>
                  <a:lnTo>
                    <a:pt x="208699" y="10439"/>
                  </a:lnTo>
                  <a:lnTo>
                    <a:pt x="198259" y="10439"/>
                  </a:lnTo>
                  <a:lnTo>
                    <a:pt x="198259" y="20878"/>
                  </a:lnTo>
                  <a:lnTo>
                    <a:pt x="208686" y="20878"/>
                  </a:lnTo>
                  <a:lnTo>
                    <a:pt x="219125" y="20878"/>
                  </a:lnTo>
                  <a:lnTo>
                    <a:pt x="219125" y="10439"/>
                  </a:lnTo>
                  <a:close/>
                </a:path>
                <a:path w="626109" h="31750">
                  <a:moveTo>
                    <a:pt x="240004" y="10439"/>
                  </a:moveTo>
                  <a:lnTo>
                    <a:pt x="229565" y="10439"/>
                  </a:lnTo>
                  <a:lnTo>
                    <a:pt x="229565" y="20878"/>
                  </a:lnTo>
                  <a:lnTo>
                    <a:pt x="240004" y="20878"/>
                  </a:lnTo>
                  <a:lnTo>
                    <a:pt x="240004" y="10439"/>
                  </a:lnTo>
                  <a:close/>
                </a:path>
                <a:path w="626109" h="31750">
                  <a:moveTo>
                    <a:pt x="271297" y="10439"/>
                  </a:moveTo>
                  <a:lnTo>
                    <a:pt x="260870" y="10439"/>
                  </a:lnTo>
                  <a:lnTo>
                    <a:pt x="250431" y="10439"/>
                  </a:lnTo>
                  <a:lnTo>
                    <a:pt x="250431" y="20878"/>
                  </a:lnTo>
                  <a:lnTo>
                    <a:pt x="260858" y="20878"/>
                  </a:lnTo>
                  <a:lnTo>
                    <a:pt x="271297" y="20878"/>
                  </a:lnTo>
                  <a:lnTo>
                    <a:pt x="271297" y="10439"/>
                  </a:lnTo>
                  <a:close/>
                </a:path>
                <a:path w="626109" h="31750">
                  <a:moveTo>
                    <a:pt x="302602" y="10439"/>
                  </a:moveTo>
                  <a:lnTo>
                    <a:pt x="292163" y="10439"/>
                  </a:lnTo>
                  <a:lnTo>
                    <a:pt x="292163" y="20878"/>
                  </a:lnTo>
                  <a:lnTo>
                    <a:pt x="302602" y="20878"/>
                  </a:lnTo>
                  <a:lnTo>
                    <a:pt x="302602" y="10439"/>
                  </a:lnTo>
                  <a:close/>
                </a:path>
                <a:path w="626109" h="31750">
                  <a:moveTo>
                    <a:pt x="354787" y="10439"/>
                  </a:moveTo>
                  <a:lnTo>
                    <a:pt x="344347" y="10439"/>
                  </a:lnTo>
                  <a:lnTo>
                    <a:pt x="333908" y="10439"/>
                  </a:lnTo>
                  <a:lnTo>
                    <a:pt x="333908" y="20878"/>
                  </a:lnTo>
                  <a:lnTo>
                    <a:pt x="344347" y="20878"/>
                  </a:lnTo>
                  <a:lnTo>
                    <a:pt x="354787" y="20878"/>
                  </a:lnTo>
                  <a:lnTo>
                    <a:pt x="354787" y="10439"/>
                  </a:lnTo>
                  <a:close/>
                </a:path>
                <a:path w="626109" h="31750">
                  <a:moveTo>
                    <a:pt x="386080" y="10439"/>
                  </a:moveTo>
                  <a:lnTo>
                    <a:pt x="375640" y="10439"/>
                  </a:lnTo>
                  <a:lnTo>
                    <a:pt x="375640" y="20878"/>
                  </a:lnTo>
                  <a:lnTo>
                    <a:pt x="386080" y="20878"/>
                  </a:lnTo>
                  <a:lnTo>
                    <a:pt x="386080" y="10439"/>
                  </a:lnTo>
                  <a:close/>
                </a:path>
                <a:path w="626109" h="31750">
                  <a:moveTo>
                    <a:pt x="406958" y="10439"/>
                  </a:moveTo>
                  <a:lnTo>
                    <a:pt x="396519" y="10439"/>
                  </a:lnTo>
                  <a:lnTo>
                    <a:pt x="396519" y="20878"/>
                  </a:lnTo>
                  <a:lnTo>
                    <a:pt x="406958" y="20878"/>
                  </a:lnTo>
                  <a:lnTo>
                    <a:pt x="406958" y="10439"/>
                  </a:lnTo>
                  <a:close/>
                </a:path>
                <a:path w="626109" h="31750">
                  <a:moveTo>
                    <a:pt x="427824" y="10439"/>
                  </a:moveTo>
                  <a:lnTo>
                    <a:pt x="417385" y="10439"/>
                  </a:lnTo>
                  <a:lnTo>
                    <a:pt x="417385" y="20878"/>
                  </a:lnTo>
                  <a:lnTo>
                    <a:pt x="427824" y="20878"/>
                  </a:lnTo>
                  <a:lnTo>
                    <a:pt x="427824" y="10439"/>
                  </a:lnTo>
                  <a:close/>
                </a:path>
                <a:path w="626109" h="31750">
                  <a:moveTo>
                    <a:pt x="448691" y="10439"/>
                  </a:moveTo>
                  <a:lnTo>
                    <a:pt x="438251" y="10439"/>
                  </a:lnTo>
                  <a:lnTo>
                    <a:pt x="438251" y="20878"/>
                  </a:lnTo>
                  <a:lnTo>
                    <a:pt x="448691" y="20878"/>
                  </a:lnTo>
                  <a:lnTo>
                    <a:pt x="448691" y="10439"/>
                  </a:lnTo>
                  <a:close/>
                </a:path>
                <a:path w="626109" h="31750">
                  <a:moveTo>
                    <a:pt x="479996" y="10439"/>
                  </a:moveTo>
                  <a:lnTo>
                    <a:pt x="469569" y="10439"/>
                  </a:lnTo>
                  <a:lnTo>
                    <a:pt x="459130" y="10439"/>
                  </a:lnTo>
                  <a:lnTo>
                    <a:pt x="459130" y="20878"/>
                  </a:lnTo>
                  <a:lnTo>
                    <a:pt x="469557" y="20878"/>
                  </a:lnTo>
                  <a:lnTo>
                    <a:pt x="479996" y="20878"/>
                  </a:lnTo>
                  <a:lnTo>
                    <a:pt x="479996" y="10439"/>
                  </a:lnTo>
                  <a:close/>
                </a:path>
                <a:path w="626109" h="31750">
                  <a:moveTo>
                    <a:pt x="500862" y="10439"/>
                  </a:moveTo>
                  <a:lnTo>
                    <a:pt x="490423" y="10439"/>
                  </a:lnTo>
                  <a:lnTo>
                    <a:pt x="490423" y="20878"/>
                  </a:lnTo>
                  <a:lnTo>
                    <a:pt x="500862" y="20878"/>
                  </a:lnTo>
                  <a:lnTo>
                    <a:pt x="500862" y="10439"/>
                  </a:lnTo>
                  <a:close/>
                </a:path>
                <a:path w="626109" h="31750">
                  <a:moveTo>
                    <a:pt x="553046" y="10439"/>
                  </a:moveTo>
                  <a:lnTo>
                    <a:pt x="542607" y="10439"/>
                  </a:lnTo>
                  <a:lnTo>
                    <a:pt x="532168" y="10439"/>
                  </a:lnTo>
                  <a:lnTo>
                    <a:pt x="521728" y="10439"/>
                  </a:lnTo>
                  <a:lnTo>
                    <a:pt x="521728" y="20878"/>
                  </a:lnTo>
                  <a:lnTo>
                    <a:pt x="532168" y="20878"/>
                  </a:lnTo>
                  <a:lnTo>
                    <a:pt x="542607" y="20878"/>
                  </a:lnTo>
                  <a:lnTo>
                    <a:pt x="553046" y="20878"/>
                  </a:lnTo>
                  <a:lnTo>
                    <a:pt x="553046" y="10439"/>
                  </a:lnTo>
                  <a:close/>
                </a:path>
                <a:path w="626109" h="31750">
                  <a:moveTo>
                    <a:pt x="594779" y="10439"/>
                  </a:moveTo>
                  <a:lnTo>
                    <a:pt x="584339" y="10439"/>
                  </a:lnTo>
                  <a:lnTo>
                    <a:pt x="584339" y="20878"/>
                  </a:lnTo>
                  <a:lnTo>
                    <a:pt x="594779" y="20878"/>
                  </a:lnTo>
                  <a:lnTo>
                    <a:pt x="594779" y="10439"/>
                  </a:lnTo>
                  <a:close/>
                </a:path>
                <a:path w="626109" h="31750">
                  <a:moveTo>
                    <a:pt x="615632" y="10439"/>
                  </a:moveTo>
                  <a:lnTo>
                    <a:pt x="605193" y="10439"/>
                  </a:lnTo>
                  <a:lnTo>
                    <a:pt x="605193" y="20878"/>
                  </a:lnTo>
                  <a:lnTo>
                    <a:pt x="615632" y="20878"/>
                  </a:lnTo>
                  <a:lnTo>
                    <a:pt x="615632" y="10439"/>
                  </a:lnTo>
                  <a:close/>
                </a:path>
                <a:path w="626109" h="31750">
                  <a:moveTo>
                    <a:pt x="626071" y="0"/>
                  </a:moveTo>
                  <a:lnTo>
                    <a:pt x="615632" y="0"/>
                  </a:lnTo>
                  <a:lnTo>
                    <a:pt x="615632" y="10439"/>
                  </a:lnTo>
                  <a:lnTo>
                    <a:pt x="626071" y="10439"/>
                  </a:lnTo>
                  <a:lnTo>
                    <a:pt x="62607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6109474" y="4405947"/>
              <a:ext cx="459740" cy="0"/>
            </a:xfrm>
            <a:custGeom>
              <a:avLst/>
              <a:gdLst/>
              <a:ahLst/>
              <a:cxnLst/>
              <a:rect l="l" t="t" r="r" b="b"/>
              <a:pathLst>
                <a:path w="459740">
                  <a:moveTo>
                    <a:pt x="0" y="0"/>
                  </a:moveTo>
                  <a:lnTo>
                    <a:pt x="459130" y="0"/>
                  </a:lnTo>
                </a:path>
              </a:pathLst>
            </a:custGeom>
            <a:ln w="10439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5952960" y="4411154"/>
              <a:ext cx="626110" cy="20955"/>
            </a:xfrm>
            <a:custGeom>
              <a:avLst/>
              <a:gdLst/>
              <a:ahLst/>
              <a:cxnLst/>
              <a:rect l="l" t="t" r="r" b="b"/>
              <a:pathLst>
                <a:path w="626109" h="20954">
                  <a:moveTo>
                    <a:pt x="104343" y="10439"/>
                  </a:moveTo>
                  <a:lnTo>
                    <a:pt x="93916" y="10439"/>
                  </a:lnTo>
                  <a:lnTo>
                    <a:pt x="93916" y="0"/>
                  </a:lnTo>
                  <a:lnTo>
                    <a:pt x="83477" y="0"/>
                  </a:lnTo>
                  <a:lnTo>
                    <a:pt x="83477" y="10439"/>
                  </a:lnTo>
                  <a:lnTo>
                    <a:pt x="73037" y="10439"/>
                  </a:lnTo>
                  <a:lnTo>
                    <a:pt x="62611" y="10439"/>
                  </a:lnTo>
                  <a:lnTo>
                    <a:pt x="52171" y="10439"/>
                  </a:lnTo>
                  <a:lnTo>
                    <a:pt x="52171" y="0"/>
                  </a:lnTo>
                  <a:lnTo>
                    <a:pt x="41732" y="0"/>
                  </a:lnTo>
                  <a:lnTo>
                    <a:pt x="31305" y="0"/>
                  </a:lnTo>
                  <a:lnTo>
                    <a:pt x="20866" y="0"/>
                  </a:lnTo>
                  <a:lnTo>
                    <a:pt x="20866" y="10439"/>
                  </a:lnTo>
                  <a:lnTo>
                    <a:pt x="10439" y="10439"/>
                  </a:lnTo>
                  <a:lnTo>
                    <a:pt x="10439" y="0"/>
                  </a:lnTo>
                  <a:lnTo>
                    <a:pt x="0" y="0"/>
                  </a:lnTo>
                  <a:lnTo>
                    <a:pt x="0" y="10439"/>
                  </a:lnTo>
                  <a:lnTo>
                    <a:pt x="0" y="20878"/>
                  </a:lnTo>
                  <a:lnTo>
                    <a:pt x="10426" y="20878"/>
                  </a:lnTo>
                  <a:lnTo>
                    <a:pt x="104343" y="20878"/>
                  </a:lnTo>
                  <a:lnTo>
                    <a:pt x="104343" y="10439"/>
                  </a:lnTo>
                  <a:close/>
                </a:path>
                <a:path w="626109" h="20954">
                  <a:moveTo>
                    <a:pt x="135648" y="0"/>
                  </a:moveTo>
                  <a:lnTo>
                    <a:pt x="125222" y="0"/>
                  </a:lnTo>
                  <a:lnTo>
                    <a:pt x="114782" y="0"/>
                  </a:lnTo>
                  <a:lnTo>
                    <a:pt x="104343" y="0"/>
                  </a:lnTo>
                  <a:lnTo>
                    <a:pt x="104343" y="10439"/>
                  </a:lnTo>
                  <a:lnTo>
                    <a:pt x="114782" y="10439"/>
                  </a:lnTo>
                  <a:lnTo>
                    <a:pt x="125209" y="10439"/>
                  </a:lnTo>
                  <a:lnTo>
                    <a:pt x="135648" y="10439"/>
                  </a:lnTo>
                  <a:lnTo>
                    <a:pt x="135648" y="0"/>
                  </a:lnTo>
                  <a:close/>
                </a:path>
                <a:path w="626109" h="20954">
                  <a:moveTo>
                    <a:pt x="198259" y="10439"/>
                  </a:moveTo>
                  <a:lnTo>
                    <a:pt x="187820" y="10439"/>
                  </a:lnTo>
                  <a:lnTo>
                    <a:pt x="187820" y="0"/>
                  </a:lnTo>
                  <a:lnTo>
                    <a:pt x="177393" y="0"/>
                  </a:lnTo>
                  <a:lnTo>
                    <a:pt x="166954" y="0"/>
                  </a:lnTo>
                  <a:lnTo>
                    <a:pt x="156514" y="0"/>
                  </a:lnTo>
                  <a:lnTo>
                    <a:pt x="146075" y="0"/>
                  </a:lnTo>
                  <a:lnTo>
                    <a:pt x="146075" y="10439"/>
                  </a:lnTo>
                  <a:lnTo>
                    <a:pt x="156514" y="10439"/>
                  </a:lnTo>
                  <a:lnTo>
                    <a:pt x="156514" y="20878"/>
                  </a:lnTo>
                  <a:lnTo>
                    <a:pt x="166954" y="20878"/>
                  </a:lnTo>
                  <a:lnTo>
                    <a:pt x="166954" y="10439"/>
                  </a:lnTo>
                  <a:lnTo>
                    <a:pt x="177380" y="10439"/>
                  </a:lnTo>
                  <a:lnTo>
                    <a:pt x="177380" y="20878"/>
                  </a:lnTo>
                  <a:lnTo>
                    <a:pt x="187820" y="20878"/>
                  </a:lnTo>
                  <a:lnTo>
                    <a:pt x="198259" y="20878"/>
                  </a:lnTo>
                  <a:lnTo>
                    <a:pt x="198259" y="10439"/>
                  </a:lnTo>
                  <a:close/>
                </a:path>
                <a:path w="626109" h="20954">
                  <a:moveTo>
                    <a:pt x="250431" y="0"/>
                  </a:moveTo>
                  <a:lnTo>
                    <a:pt x="240004" y="0"/>
                  </a:lnTo>
                  <a:lnTo>
                    <a:pt x="229565" y="0"/>
                  </a:lnTo>
                  <a:lnTo>
                    <a:pt x="229565" y="10439"/>
                  </a:lnTo>
                  <a:lnTo>
                    <a:pt x="219125" y="10439"/>
                  </a:lnTo>
                  <a:lnTo>
                    <a:pt x="219125" y="20878"/>
                  </a:lnTo>
                  <a:lnTo>
                    <a:pt x="229565" y="20878"/>
                  </a:lnTo>
                  <a:lnTo>
                    <a:pt x="239991" y="20878"/>
                  </a:lnTo>
                  <a:lnTo>
                    <a:pt x="250431" y="20878"/>
                  </a:lnTo>
                  <a:lnTo>
                    <a:pt x="250431" y="10439"/>
                  </a:lnTo>
                  <a:lnTo>
                    <a:pt x="250431" y="0"/>
                  </a:lnTo>
                  <a:close/>
                </a:path>
                <a:path w="626109" h="20954">
                  <a:moveTo>
                    <a:pt x="417385" y="0"/>
                  </a:moveTo>
                  <a:lnTo>
                    <a:pt x="406946" y="0"/>
                  </a:lnTo>
                  <a:lnTo>
                    <a:pt x="406946" y="10439"/>
                  </a:lnTo>
                  <a:lnTo>
                    <a:pt x="396519" y="10439"/>
                  </a:lnTo>
                  <a:lnTo>
                    <a:pt x="396519" y="0"/>
                  </a:lnTo>
                  <a:lnTo>
                    <a:pt x="386080" y="0"/>
                  </a:lnTo>
                  <a:lnTo>
                    <a:pt x="375640" y="0"/>
                  </a:lnTo>
                  <a:lnTo>
                    <a:pt x="375640" y="10439"/>
                  </a:lnTo>
                  <a:lnTo>
                    <a:pt x="365213" y="10439"/>
                  </a:lnTo>
                  <a:lnTo>
                    <a:pt x="354787" y="10439"/>
                  </a:lnTo>
                  <a:lnTo>
                    <a:pt x="344347" y="10439"/>
                  </a:lnTo>
                  <a:lnTo>
                    <a:pt x="344347" y="0"/>
                  </a:lnTo>
                  <a:lnTo>
                    <a:pt x="333908" y="0"/>
                  </a:lnTo>
                  <a:lnTo>
                    <a:pt x="333908" y="10439"/>
                  </a:lnTo>
                  <a:lnTo>
                    <a:pt x="323481" y="10439"/>
                  </a:lnTo>
                  <a:lnTo>
                    <a:pt x="313042" y="10439"/>
                  </a:lnTo>
                  <a:lnTo>
                    <a:pt x="302602" y="10439"/>
                  </a:lnTo>
                  <a:lnTo>
                    <a:pt x="302602" y="0"/>
                  </a:lnTo>
                  <a:lnTo>
                    <a:pt x="292163" y="0"/>
                  </a:lnTo>
                  <a:lnTo>
                    <a:pt x="292163" y="10439"/>
                  </a:lnTo>
                  <a:lnTo>
                    <a:pt x="281736" y="10439"/>
                  </a:lnTo>
                  <a:lnTo>
                    <a:pt x="281736" y="0"/>
                  </a:lnTo>
                  <a:lnTo>
                    <a:pt x="271297" y="0"/>
                  </a:lnTo>
                  <a:lnTo>
                    <a:pt x="260858" y="0"/>
                  </a:lnTo>
                  <a:lnTo>
                    <a:pt x="260858" y="10439"/>
                  </a:lnTo>
                  <a:lnTo>
                    <a:pt x="271297" y="10439"/>
                  </a:lnTo>
                  <a:lnTo>
                    <a:pt x="271297" y="20878"/>
                  </a:lnTo>
                  <a:lnTo>
                    <a:pt x="417385" y="20878"/>
                  </a:lnTo>
                  <a:lnTo>
                    <a:pt x="417385" y="10439"/>
                  </a:lnTo>
                  <a:lnTo>
                    <a:pt x="417385" y="0"/>
                  </a:lnTo>
                  <a:close/>
                </a:path>
                <a:path w="626109" h="20954">
                  <a:moveTo>
                    <a:pt x="438264" y="0"/>
                  </a:moveTo>
                  <a:lnTo>
                    <a:pt x="427824" y="0"/>
                  </a:lnTo>
                  <a:lnTo>
                    <a:pt x="427824" y="10439"/>
                  </a:lnTo>
                  <a:lnTo>
                    <a:pt x="438264" y="10439"/>
                  </a:lnTo>
                  <a:lnTo>
                    <a:pt x="438264" y="0"/>
                  </a:lnTo>
                  <a:close/>
                </a:path>
                <a:path w="626109" h="20954">
                  <a:moveTo>
                    <a:pt x="511302" y="0"/>
                  </a:moveTo>
                  <a:lnTo>
                    <a:pt x="500862" y="0"/>
                  </a:lnTo>
                  <a:lnTo>
                    <a:pt x="490423" y="0"/>
                  </a:lnTo>
                  <a:lnTo>
                    <a:pt x="490423" y="10439"/>
                  </a:lnTo>
                  <a:lnTo>
                    <a:pt x="479996" y="10439"/>
                  </a:lnTo>
                  <a:lnTo>
                    <a:pt x="479996" y="0"/>
                  </a:lnTo>
                  <a:lnTo>
                    <a:pt x="469569" y="0"/>
                  </a:lnTo>
                  <a:lnTo>
                    <a:pt x="459130" y="0"/>
                  </a:lnTo>
                  <a:lnTo>
                    <a:pt x="459130" y="10439"/>
                  </a:lnTo>
                  <a:lnTo>
                    <a:pt x="459130" y="20878"/>
                  </a:lnTo>
                  <a:lnTo>
                    <a:pt x="469557" y="20878"/>
                  </a:lnTo>
                  <a:lnTo>
                    <a:pt x="469569" y="20878"/>
                  </a:lnTo>
                  <a:lnTo>
                    <a:pt x="511302" y="20878"/>
                  </a:lnTo>
                  <a:lnTo>
                    <a:pt x="511302" y="10439"/>
                  </a:lnTo>
                  <a:lnTo>
                    <a:pt x="511302" y="0"/>
                  </a:lnTo>
                  <a:close/>
                </a:path>
                <a:path w="626109" h="20954">
                  <a:moveTo>
                    <a:pt x="594779" y="0"/>
                  </a:moveTo>
                  <a:lnTo>
                    <a:pt x="584339" y="0"/>
                  </a:lnTo>
                  <a:lnTo>
                    <a:pt x="584339" y="10439"/>
                  </a:lnTo>
                  <a:lnTo>
                    <a:pt x="573913" y="10439"/>
                  </a:lnTo>
                  <a:lnTo>
                    <a:pt x="563473" y="10439"/>
                  </a:lnTo>
                  <a:lnTo>
                    <a:pt x="553046" y="10439"/>
                  </a:lnTo>
                  <a:lnTo>
                    <a:pt x="553046" y="0"/>
                  </a:lnTo>
                  <a:lnTo>
                    <a:pt x="542607" y="0"/>
                  </a:lnTo>
                  <a:lnTo>
                    <a:pt x="532168" y="0"/>
                  </a:lnTo>
                  <a:lnTo>
                    <a:pt x="532168" y="10439"/>
                  </a:lnTo>
                  <a:lnTo>
                    <a:pt x="532168" y="20878"/>
                  </a:lnTo>
                  <a:lnTo>
                    <a:pt x="542607" y="20878"/>
                  </a:lnTo>
                  <a:lnTo>
                    <a:pt x="553034" y="20878"/>
                  </a:lnTo>
                  <a:lnTo>
                    <a:pt x="563473" y="20878"/>
                  </a:lnTo>
                  <a:lnTo>
                    <a:pt x="573913" y="20878"/>
                  </a:lnTo>
                  <a:lnTo>
                    <a:pt x="584352" y="20878"/>
                  </a:lnTo>
                  <a:lnTo>
                    <a:pt x="584352" y="10439"/>
                  </a:lnTo>
                  <a:lnTo>
                    <a:pt x="594779" y="10439"/>
                  </a:lnTo>
                  <a:lnTo>
                    <a:pt x="594779" y="0"/>
                  </a:lnTo>
                  <a:close/>
                </a:path>
                <a:path w="626109" h="20954">
                  <a:moveTo>
                    <a:pt x="626071" y="0"/>
                  </a:moveTo>
                  <a:lnTo>
                    <a:pt x="615632" y="0"/>
                  </a:lnTo>
                  <a:lnTo>
                    <a:pt x="605193" y="0"/>
                  </a:lnTo>
                  <a:lnTo>
                    <a:pt x="605193" y="10439"/>
                  </a:lnTo>
                  <a:lnTo>
                    <a:pt x="615632" y="10439"/>
                  </a:lnTo>
                  <a:lnTo>
                    <a:pt x="626071" y="10439"/>
                  </a:lnTo>
                  <a:lnTo>
                    <a:pt x="62607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5963386" y="4421593"/>
              <a:ext cx="615950" cy="31750"/>
            </a:xfrm>
            <a:custGeom>
              <a:avLst/>
              <a:gdLst/>
              <a:ahLst/>
              <a:cxnLst/>
              <a:rect l="l" t="t" r="r" b="b"/>
              <a:pathLst>
                <a:path w="615950" h="31750">
                  <a:moveTo>
                    <a:pt x="10439" y="20866"/>
                  </a:moveTo>
                  <a:lnTo>
                    <a:pt x="0" y="20866"/>
                  </a:lnTo>
                  <a:lnTo>
                    <a:pt x="0" y="31305"/>
                  </a:lnTo>
                  <a:lnTo>
                    <a:pt x="10439" y="31305"/>
                  </a:lnTo>
                  <a:lnTo>
                    <a:pt x="10439" y="20866"/>
                  </a:lnTo>
                  <a:close/>
                </a:path>
                <a:path w="615950" h="31750">
                  <a:moveTo>
                    <a:pt x="125222" y="20866"/>
                  </a:moveTo>
                  <a:lnTo>
                    <a:pt x="114795" y="20866"/>
                  </a:lnTo>
                  <a:lnTo>
                    <a:pt x="104355" y="20866"/>
                  </a:lnTo>
                  <a:lnTo>
                    <a:pt x="104355" y="10426"/>
                  </a:lnTo>
                  <a:lnTo>
                    <a:pt x="93916" y="10426"/>
                  </a:lnTo>
                  <a:lnTo>
                    <a:pt x="93916" y="20866"/>
                  </a:lnTo>
                  <a:lnTo>
                    <a:pt x="83489" y="20866"/>
                  </a:lnTo>
                  <a:lnTo>
                    <a:pt x="83489" y="10426"/>
                  </a:lnTo>
                  <a:lnTo>
                    <a:pt x="73050" y="10426"/>
                  </a:lnTo>
                  <a:lnTo>
                    <a:pt x="62611" y="10426"/>
                  </a:lnTo>
                  <a:lnTo>
                    <a:pt x="62611" y="20866"/>
                  </a:lnTo>
                  <a:lnTo>
                    <a:pt x="52184" y="20866"/>
                  </a:lnTo>
                  <a:lnTo>
                    <a:pt x="52184" y="10426"/>
                  </a:lnTo>
                  <a:lnTo>
                    <a:pt x="41744" y="10426"/>
                  </a:lnTo>
                  <a:lnTo>
                    <a:pt x="41744" y="20866"/>
                  </a:lnTo>
                  <a:lnTo>
                    <a:pt x="31305" y="20866"/>
                  </a:lnTo>
                  <a:lnTo>
                    <a:pt x="20878" y="20866"/>
                  </a:lnTo>
                  <a:lnTo>
                    <a:pt x="20878" y="10426"/>
                  </a:lnTo>
                  <a:lnTo>
                    <a:pt x="10439" y="10426"/>
                  </a:lnTo>
                  <a:lnTo>
                    <a:pt x="10439" y="20866"/>
                  </a:lnTo>
                  <a:lnTo>
                    <a:pt x="20866" y="20866"/>
                  </a:lnTo>
                  <a:lnTo>
                    <a:pt x="20866" y="31305"/>
                  </a:lnTo>
                  <a:lnTo>
                    <a:pt x="125222" y="31305"/>
                  </a:lnTo>
                  <a:lnTo>
                    <a:pt x="125222" y="20866"/>
                  </a:lnTo>
                  <a:close/>
                </a:path>
                <a:path w="615950" h="31750">
                  <a:moveTo>
                    <a:pt x="156527" y="10426"/>
                  </a:moveTo>
                  <a:lnTo>
                    <a:pt x="146088" y="10426"/>
                  </a:lnTo>
                  <a:lnTo>
                    <a:pt x="135648" y="10426"/>
                  </a:lnTo>
                  <a:lnTo>
                    <a:pt x="135648" y="20866"/>
                  </a:lnTo>
                  <a:lnTo>
                    <a:pt x="146088" y="20866"/>
                  </a:lnTo>
                  <a:lnTo>
                    <a:pt x="156527" y="20866"/>
                  </a:lnTo>
                  <a:lnTo>
                    <a:pt x="156527" y="10426"/>
                  </a:lnTo>
                  <a:close/>
                </a:path>
                <a:path w="615950" h="31750">
                  <a:moveTo>
                    <a:pt x="208699" y="10426"/>
                  </a:moveTo>
                  <a:lnTo>
                    <a:pt x="198272" y="10426"/>
                  </a:lnTo>
                  <a:lnTo>
                    <a:pt x="187833" y="10426"/>
                  </a:lnTo>
                  <a:lnTo>
                    <a:pt x="177393" y="10426"/>
                  </a:lnTo>
                  <a:lnTo>
                    <a:pt x="177393" y="20866"/>
                  </a:lnTo>
                  <a:lnTo>
                    <a:pt x="187833" y="20866"/>
                  </a:lnTo>
                  <a:lnTo>
                    <a:pt x="198259" y="20866"/>
                  </a:lnTo>
                  <a:lnTo>
                    <a:pt x="208699" y="20866"/>
                  </a:lnTo>
                  <a:lnTo>
                    <a:pt x="208699" y="10426"/>
                  </a:lnTo>
                  <a:close/>
                </a:path>
                <a:path w="615950" h="31750">
                  <a:moveTo>
                    <a:pt x="229577" y="10426"/>
                  </a:moveTo>
                  <a:lnTo>
                    <a:pt x="219138" y="10426"/>
                  </a:lnTo>
                  <a:lnTo>
                    <a:pt x="219138" y="20866"/>
                  </a:lnTo>
                  <a:lnTo>
                    <a:pt x="229577" y="20866"/>
                  </a:lnTo>
                  <a:lnTo>
                    <a:pt x="229577" y="10426"/>
                  </a:lnTo>
                  <a:close/>
                </a:path>
                <a:path w="615950" h="31750">
                  <a:moveTo>
                    <a:pt x="260870" y="10426"/>
                  </a:moveTo>
                  <a:lnTo>
                    <a:pt x="250444" y="10426"/>
                  </a:lnTo>
                  <a:lnTo>
                    <a:pt x="240004" y="10426"/>
                  </a:lnTo>
                  <a:lnTo>
                    <a:pt x="240004" y="20866"/>
                  </a:lnTo>
                  <a:lnTo>
                    <a:pt x="250431" y="20866"/>
                  </a:lnTo>
                  <a:lnTo>
                    <a:pt x="260870" y="20866"/>
                  </a:lnTo>
                  <a:lnTo>
                    <a:pt x="260870" y="10426"/>
                  </a:lnTo>
                  <a:close/>
                </a:path>
                <a:path w="615950" h="31750">
                  <a:moveTo>
                    <a:pt x="281749" y="10426"/>
                  </a:moveTo>
                  <a:lnTo>
                    <a:pt x="271310" y="10426"/>
                  </a:lnTo>
                  <a:lnTo>
                    <a:pt x="271310" y="20866"/>
                  </a:lnTo>
                  <a:lnTo>
                    <a:pt x="281749" y="20866"/>
                  </a:lnTo>
                  <a:lnTo>
                    <a:pt x="281749" y="10426"/>
                  </a:lnTo>
                  <a:close/>
                </a:path>
                <a:path w="615950" h="31750">
                  <a:moveTo>
                    <a:pt x="333921" y="10426"/>
                  </a:moveTo>
                  <a:lnTo>
                    <a:pt x="323481" y="10426"/>
                  </a:lnTo>
                  <a:lnTo>
                    <a:pt x="313042" y="10426"/>
                  </a:lnTo>
                  <a:lnTo>
                    <a:pt x="313042" y="20866"/>
                  </a:lnTo>
                  <a:lnTo>
                    <a:pt x="323481" y="20866"/>
                  </a:lnTo>
                  <a:lnTo>
                    <a:pt x="333921" y="20866"/>
                  </a:lnTo>
                  <a:lnTo>
                    <a:pt x="333921" y="10426"/>
                  </a:lnTo>
                  <a:close/>
                </a:path>
                <a:path w="615950" h="31750">
                  <a:moveTo>
                    <a:pt x="365226" y="10426"/>
                  </a:moveTo>
                  <a:lnTo>
                    <a:pt x="354787" y="10426"/>
                  </a:lnTo>
                  <a:lnTo>
                    <a:pt x="354787" y="20866"/>
                  </a:lnTo>
                  <a:lnTo>
                    <a:pt x="365226" y="20866"/>
                  </a:lnTo>
                  <a:lnTo>
                    <a:pt x="365226" y="10426"/>
                  </a:lnTo>
                  <a:close/>
                </a:path>
                <a:path w="615950" h="31750">
                  <a:moveTo>
                    <a:pt x="396532" y="10426"/>
                  </a:moveTo>
                  <a:lnTo>
                    <a:pt x="386092" y="10426"/>
                  </a:lnTo>
                  <a:lnTo>
                    <a:pt x="386092" y="20866"/>
                  </a:lnTo>
                  <a:lnTo>
                    <a:pt x="396532" y="20866"/>
                  </a:lnTo>
                  <a:lnTo>
                    <a:pt x="396532" y="10426"/>
                  </a:lnTo>
                  <a:close/>
                </a:path>
                <a:path w="615950" h="31750">
                  <a:moveTo>
                    <a:pt x="417398" y="10426"/>
                  </a:moveTo>
                  <a:lnTo>
                    <a:pt x="406958" y="10426"/>
                  </a:lnTo>
                  <a:lnTo>
                    <a:pt x="406958" y="20866"/>
                  </a:lnTo>
                  <a:lnTo>
                    <a:pt x="417398" y="20866"/>
                  </a:lnTo>
                  <a:lnTo>
                    <a:pt x="417398" y="10426"/>
                  </a:lnTo>
                  <a:close/>
                </a:path>
                <a:path w="615950" h="31750">
                  <a:moveTo>
                    <a:pt x="448703" y="10426"/>
                  </a:moveTo>
                  <a:lnTo>
                    <a:pt x="438264" y="10426"/>
                  </a:lnTo>
                  <a:lnTo>
                    <a:pt x="427824" y="10426"/>
                  </a:lnTo>
                  <a:lnTo>
                    <a:pt x="427824" y="20866"/>
                  </a:lnTo>
                  <a:lnTo>
                    <a:pt x="438264" y="20866"/>
                  </a:lnTo>
                  <a:lnTo>
                    <a:pt x="448703" y="20866"/>
                  </a:lnTo>
                  <a:lnTo>
                    <a:pt x="448703" y="10426"/>
                  </a:lnTo>
                  <a:close/>
                </a:path>
                <a:path w="615950" h="31750">
                  <a:moveTo>
                    <a:pt x="469569" y="10426"/>
                  </a:moveTo>
                  <a:lnTo>
                    <a:pt x="459130" y="10426"/>
                  </a:lnTo>
                  <a:lnTo>
                    <a:pt x="459130" y="20866"/>
                  </a:lnTo>
                  <a:lnTo>
                    <a:pt x="469569" y="20866"/>
                  </a:lnTo>
                  <a:lnTo>
                    <a:pt x="469569" y="10426"/>
                  </a:lnTo>
                  <a:close/>
                </a:path>
                <a:path w="615950" h="31750">
                  <a:moveTo>
                    <a:pt x="490435" y="10426"/>
                  </a:moveTo>
                  <a:lnTo>
                    <a:pt x="479996" y="10426"/>
                  </a:lnTo>
                  <a:lnTo>
                    <a:pt x="479996" y="20866"/>
                  </a:lnTo>
                  <a:lnTo>
                    <a:pt x="490435" y="20866"/>
                  </a:lnTo>
                  <a:lnTo>
                    <a:pt x="490435" y="10426"/>
                  </a:lnTo>
                  <a:close/>
                </a:path>
                <a:path w="615950" h="31750">
                  <a:moveTo>
                    <a:pt x="532180" y="10426"/>
                  </a:moveTo>
                  <a:lnTo>
                    <a:pt x="521741" y="10426"/>
                  </a:lnTo>
                  <a:lnTo>
                    <a:pt x="511302" y="10426"/>
                  </a:lnTo>
                  <a:lnTo>
                    <a:pt x="511302" y="20866"/>
                  </a:lnTo>
                  <a:lnTo>
                    <a:pt x="521741" y="20866"/>
                  </a:lnTo>
                  <a:lnTo>
                    <a:pt x="532180" y="20866"/>
                  </a:lnTo>
                  <a:lnTo>
                    <a:pt x="532180" y="10426"/>
                  </a:lnTo>
                  <a:close/>
                </a:path>
                <a:path w="615950" h="31750">
                  <a:moveTo>
                    <a:pt x="615645" y="0"/>
                  </a:moveTo>
                  <a:lnTo>
                    <a:pt x="605205" y="0"/>
                  </a:lnTo>
                  <a:lnTo>
                    <a:pt x="594766" y="0"/>
                  </a:lnTo>
                  <a:lnTo>
                    <a:pt x="594766" y="10426"/>
                  </a:lnTo>
                  <a:lnTo>
                    <a:pt x="584352" y="10426"/>
                  </a:lnTo>
                  <a:lnTo>
                    <a:pt x="584352" y="0"/>
                  </a:lnTo>
                  <a:lnTo>
                    <a:pt x="573925" y="0"/>
                  </a:lnTo>
                  <a:lnTo>
                    <a:pt x="563486" y="0"/>
                  </a:lnTo>
                  <a:lnTo>
                    <a:pt x="563486" y="10426"/>
                  </a:lnTo>
                  <a:lnTo>
                    <a:pt x="553046" y="10426"/>
                  </a:lnTo>
                  <a:lnTo>
                    <a:pt x="542607" y="10426"/>
                  </a:lnTo>
                  <a:lnTo>
                    <a:pt x="542607" y="20866"/>
                  </a:lnTo>
                  <a:lnTo>
                    <a:pt x="553046" y="20866"/>
                  </a:lnTo>
                  <a:lnTo>
                    <a:pt x="563486" y="20866"/>
                  </a:lnTo>
                  <a:lnTo>
                    <a:pt x="563486" y="10439"/>
                  </a:lnTo>
                  <a:lnTo>
                    <a:pt x="573913" y="10439"/>
                  </a:lnTo>
                  <a:lnTo>
                    <a:pt x="573913" y="20866"/>
                  </a:lnTo>
                  <a:lnTo>
                    <a:pt x="584352" y="20866"/>
                  </a:lnTo>
                  <a:lnTo>
                    <a:pt x="594791" y="20866"/>
                  </a:lnTo>
                  <a:lnTo>
                    <a:pt x="594791" y="10439"/>
                  </a:lnTo>
                  <a:lnTo>
                    <a:pt x="605205" y="10439"/>
                  </a:lnTo>
                  <a:lnTo>
                    <a:pt x="605205" y="20866"/>
                  </a:lnTo>
                  <a:lnTo>
                    <a:pt x="615645" y="20866"/>
                  </a:lnTo>
                  <a:lnTo>
                    <a:pt x="615645" y="10439"/>
                  </a:lnTo>
                  <a:lnTo>
                    <a:pt x="61564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6182525" y="4447679"/>
              <a:ext cx="114935" cy="0"/>
            </a:xfrm>
            <a:custGeom>
              <a:avLst/>
              <a:gdLst/>
              <a:ahLst/>
              <a:cxnLst/>
              <a:rect l="l" t="t" r="r" b="b"/>
              <a:pathLst>
                <a:path w="114935">
                  <a:moveTo>
                    <a:pt x="0" y="0"/>
                  </a:moveTo>
                  <a:lnTo>
                    <a:pt x="114782" y="0"/>
                  </a:lnTo>
                </a:path>
              </a:pathLst>
            </a:custGeom>
            <a:ln w="10439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5963386" y="4442459"/>
              <a:ext cx="626110" cy="31750"/>
            </a:xfrm>
            <a:custGeom>
              <a:avLst/>
              <a:gdLst/>
              <a:ahLst/>
              <a:cxnLst/>
              <a:rect l="l" t="t" r="r" b="b"/>
              <a:pathLst>
                <a:path w="626109" h="31750">
                  <a:moveTo>
                    <a:pt x="10439" y="10439"/>
                  </a:moveTo>
                  <a:lnTo>
                    <a:pt x="0" y="10439"/>
                  </a:lnTo>
                  <a:lnTo>
                    <a:pt x="0" y="20891"/>
                  </a:lnTo>
                  <a:lnTo>
                    <a:pt x="10439" y="20891"/>
                  </a:lnTo>
                  <a:lnTo>
                    <a:pt x="10439" y="10439"/>
                  </a:lnTo>
                  <a:close/>
                </a:path>
                <a:path w="626109" h="31750">
                  <a:moveTo>
                    <a:pt x="62611" y="20866"/>
                  </a:moveTo>
                  <a:lnTo>
                    <a:pt x="52184" y="20866"/>
                  </a:lnTo>
                  <a:lnTo>
                    <a:pt x="52184" y="10439"/>
                  </a:lnTo>
                  <a:lnTo>
                    <a:pt x="41744" y="10439"/>
                  </a:lnTo>
                  <a:lnTo>
                    <a:pt x="31305" y="10439"/>
                  </a:lnTo>
                  <a:lnTo>
                    <a:pt x="31305" y="20866"/>
                  </a:lnTo>
                  <a:lnTo>
                    <a:pt x="20866" y="20866"/>
                  </a:lnTo>
                  <a:lnTo>
                    <a:pt x="20866" y="31305"/>
                  </a:lnTo>
                  <a:lnTo>
                    <a:pt x="31305" y="31305"/>
                  </a:lnTo>
                  <a:lnTo>
                    <a:pt x="31305" y="20891"/>
                  </a:lnTo>
                  <a:lnTo>
                    <a:pt x="41744" y="20891"/>
                  </a:lnTo>
                  <a:lnTo>
                    <a:pt x="52171" y="20891"/>
                  </a:lnTo>
                  <a:lnTo>
                    <a:pt x="52171" y="31305"/>
                  </a:lnTo>
                  <a:lnTo>
                    <a:pt x="62611" y="31305"/>
                  </a:lnTo>
                  <a:lnTo>
                    <a:pt x="62611" y="20866"/>
                  </a:lnTo>
                  <a:close/>
                </a:path>
                <a:path w="626109" h="31750">
                  <a:moveTo>
                    <a:pt x="323481" y="10439"/>
                  </a:moveTo>
                  <a:lnTo>
                    <a:pt x="313055" y="10439"/>
                  </a:lnTo>
                  <a:lnTo>
                    <a:pt x="302615" y="10439"/>
                  </a:lnTo>
                  <a:lnTo>
                    <a:pt x="302615" y="20866"/>
                  </a:lnTo>
                  <a:lnTo>
                    <a:pt x="292176" y="20866"/>
                  </a:lnTo>
                  <a:lnTo>
                    <a:pt x="281749" y="20866"/>
                  </a:lnTo>
                  <a:lnTo>
                    <a:pt x="281749" y="10439"/>
                  </a:lnTo>
                  <a:lnTo>
                    <a:pt x="271310" y="10439"/>
                  </a:lnTo>
                  <a:lnTo>
                    <a:pt x="260870" y="10439"/>
                  </a:lnTo>
                  <a:lnTo>
                    <a:pt x="260870" y="20866"/>
                  </a:lnTo>
                  <a:lnTo>
                    <a:pt x="250444" y="20866"/>
                  </a:lnTo>
                  <a:lnTo>
                    <a:pt x="250444" y="10439"/>
                  </a:lnTo>
                  <a:lnTo>
                    <a:pt x="240004" y="10439"/>
                  </a:lnTo>
                  <a:lnTo>
                    <a:pt x="125222" y="10439"/>
                  </a:lnTo>
                  <a:lnTo>
                    <a:pt x="125222" y="20866"/>
                  </a:lnTo>
                  <a:lnTo>
                    <a:pt x="114795" y="20866"/>
                  </a:lnTo>
                  <a:lnTo>
                    <a:pt x="114795" y="10439"/>
                  </a:lnTo>
                  <a:lnTo>
                    <a:pt x="104355" y="10439"/>
                  </a:lnTo>
                  <a:lnTo>
                    <a:pt x="104355" y="20866"/>
                  </a:lnTo>
                  <a:lnTo>
                    <a:pt x="93916" y="20866"/>
                  </a:lnTo>
                  <a:lnTo>
                    <a:pt x="83489" y="20866"/>
                  </a:lnTo>
                  <a:lnTo>
                    <a:pt x="73050" y="20866"/>
                  </a:lnTo>
                  <a:lnTo>
                    <a:pt x="73050" y="31305"/>
                  </a:lnTo>
                  <a:lnTo>
                    <a:pt x="135661" y="31305"/>
                  </a:lnTo>
                  <a:lnTo>
                    <a:pt x="135661" y="20891"/>
                  </a:lnTo>
                  <a:lnTo>
                    <a:pt x="146088" y="20891"/>
                  </a:lnTo>
                  <a:lnTo>
                    <a:pt x="146088" y="31305"/>
                  </a:lnTo>
                  <a:lnTo>
                    <a:pt x="156527" y="31305"/>
                  </a:lnTo>
                  <a:lnTo>
                    <a:pt x="166954" y="31305"/>
                  </a:lnTo>
                  <a:lnTo>
                    <a:pt x="177393" y="31305"/>
                  </a:lnTo>
                  <a:lnTo>
                    <a:pt x="187833" y="31305"/>
                  </a:lnTo>
                  <a:lnTo>
                    <a:pt x="187833" y="20891"/>
                  </a:lnTo>
                  <a:lnTo>
                    <a:pt x="198259" y="20891"/>
                  </a:lnTo>
                  <a:lnTo>
                    <a:pt x="198259" y="31305"/>
                  </a:lnTo>
                  <a:lnTo>
                    <a:pt x="208699" y="31305"/>
                  </a:lnTo>
                  <a:lnTo>
                    <a:pt x="208699" y="20891"/>
                  </a:lnTo>
                  <a:lnTo>
                    <a:pt x="219138" y="20891"/>
                  </a:lnTo>
                  <a:lnTo>
                    <a:pt x="229565" y="20891"/>
                  </a:lnTo>
                  <a:lnTo>
                    <a:pt x="240004" y="20891"/>
                  </a:lnTo>
                  <a:lnTo>
                    <a:pt x="250431" y="20891"/>
                  </a:lnTo>
                  <a:lnTo>
                    <a:pt x="250431" y="31305"/>
                  </a:lnTo>
                  <a:lnTo>
                    <a:pt x="313055" y="31305"/>
                  </a:lnTo>
                  <a:lnTo>
                    <a:pt x="313055" y="20891"/>
                  </a:lnTo>
                  <a:lnTo>
                    <a:pt x="323481" y="20891"/>
                  </a:lnTo>
                  <a:lnTo>
                    <a:pt x="323481" y="10439"/>
                  </a:lnTo>
                  <a:close/>
                </a:path>
                <a:path w="626109" h="31750">
                  <a:moveTo>
                    <a:pt x="354787" y="10439"/>
                  </a:moveTo>
                  <a:lnTo>
                    <a:pt x="344347" y="10439"/>
                  </a:lnTo>
                  <a:lnTo>
                    <a:pt x="344347" y="20866"/>
                  </a:lnTo>
                  <a:lnTo>
                    <a:pt x="333921" y="20866"/>
                  </a:lnTo>
                  <a:lnTo>
                    <a:pt x="333921" y="31305"/>
                  </a:lnTo>
                  <a:lnTo>
                    <a:pt x="344360" y="31305"/>
                  </a:lnTo>
                  <a:lnTo>
                    <a:pt x="344360" y="20891"/>
                  </a:lnTo>
                  <a:lnTo>
                    <a:pt x="354787" y="20891"/>
                  </a:lnTo>
                  <a:lnTo>
                    <a:pt x="354787" y="10439"/>
                  </a:lnTo>
                  <a:close/>
                </a:path>
                <a:path w="626109" h="31750">
                  <a:moveTo>
                    <a:pt x="375653" y="0"/>
                  </a:moveTo>
                  <a:lnTo>
                    <a:pt x="365213" y="0"/>
                  </a:lnTo>
                  <a:lnTo>
                    <a:pt x="365213" y="10439"/>
                  </a:lnTo>
                  <a:lnTo>
                    <a:pt x="375653" y="10439"/>
                  </a:lnTo>
                  <a:lnTo>
                    <a:pt x="375653" y="0"/>
                  </a:lnTo>
                  <a:close/>
                </a:path>
                <a:path w="626109" h="31750">
                  <a:moveTo>
                    <a:pt x="459143" y="0"/>
                  </a:moveTo>
                  <a:lnTo>
                    <a:pt x="459143" y="0"/>
                  </a:lnTo>
                  <a:lnTo>
                    <a:pt x="386092" y="0"/>
                  </a:lnTo>
                  <a:lnTo>
                    <a:pt x="386092" y="10439"/>
                  </a:lnTo>
                  <a:lnTo>
                    <a:pt x="375653" y="10439"/>
                  </a:lnTo>
                  <a:lnTo>
                    <a:pt x="375653" y="20891"/>
                  </a:lnTo>
                  <a:lnTo>
                    <a:pt x="386092" y="20891"/>
                  </a:lnTo>
                  <a:lnTo>
                    <a:pt x="396532" y="20891"/>
                  </a:lnTo>
                  <a:lnTo>
                    <a:pt x="396532" y="10439"/>
                  </a:lnTo>
                  <a:lnTo>
                    <a:pt x="406958" y="10439"/>
                  </a:lnTo>
                  <a:lnTo>
                    <a:pt x="406958" y="20891"/>
                  </a:lnTo>
                  <a:lnTo>
                    <a:pt x="417398" y="20891"/>
                  </a:lnTo>
                  <a:lnTo>
                    <a:pt x="417398" y="10439"/>
                  </a:lnTo>
                  <a:lnTo>
                    <a:pt x="427824" y="10439"/>
                  </a:lnTo>
                  <a:lnTo>
                    <a:pt x="427824" y="20891"/>
                  </a:lnTo>
                  <a:lnTo>
                    <a:pt x="438264" y="20891"/>
                  </a:lnTo>
                  <a:lnTo>
                    <a:pt x="448703" y="20891"/>
                  </a:lnTo>
                  <a:lnTo>
                    <a:pt x="448703" y="10439"/>
                  </a:lnTo>
                  <a:lnTo>
                    <a:pt x="459143" y="10439"/>
                  </a:lnTo>
                  <a:lnTo>
                    <a:pt x="459143" y="0"/>
                  </a:lnTo>
                  <a:close/>
                </a:path>
                <a:path w="626109" h="31750">
                  <a:moveTo>
                    <a:pt x="490435" y="0"/>
                  </a:moveTo>
                  <a:lnTo>
                    <a:pt x="479996" y="0"/>
                  </a:lnTo>
                  <a:lnTo>
                    <a:pt x="479996" y="10439"/>
                  </a:lnTo>
                  <a:lnTo>
                    <a:pt x="469569" y="10439"/>
                  </a:lnTo>
                  <a:lnTo>
                    <a:pt x="469569" y="20891"/>
                  </a:lnTo>
                  <a:lnTo>
                    <a:pt x="480009" y="20891"/>
                  </a:lnTo>
                  <a:lnTo>
                    <a:pt x="480009" y="10439"/>
                  </a:lnTo>
                  <a:lnTo>
                    <a:pt x="490435" y="10439"/>
                  </a:lnTo>
                  <a:lnTo>
                    <a:pt x="490435" y="0"/>
                  </a:lnTo>
                  <a:close/>
                </a:path>
                <a:path w="626109" h="31750">
                  <a:moveTo>
                    <a:pt x="605205" y="0"/>
                  </a:moveTo>
                  <a:lnTo>
                    <a:pt x="594791" y="0"/>
                  </a:lnTo>
                  <a:lnTo>
                    <a:pt x="584352" y="0"/>
                  </a:lnTo>
                  <a:lnTo>
                    <a:pt x="584352" y="10439"/>
                  </a:lnTo>
                  <a:lnTo>
                    <a:pt x="573925" y="10439"/>
                  </a:lnTo>
                  <a:lnTo>
                    <a:pt x="573925" y="0"/>
                  </a:lnTo>
                  <a:lnTo>
                    <a:pt x="563486" y="0"/>
                  </a:lnTo>
                  <a:lnTo>
                    <a:pt x="563486" y="10439"/>
                  </a:lnTo>
                  <a:lnTo>
                    <a:pt x="553046" y="10439"/>
                  </a:lnTo>
                  <a:lnTo>
                    <a:pt x="542620" y="10439"/>
                  </a:lnTo>
                  <a:lnTo>
                    <a:pt x="542620" y="0"/>
                  </a:lnTo>
                  <a:lnTo>
                    <a:pt x="532180" y="0"/>
                  </a:lnTo>
                  <a:lnTo>
                    <a:pt x="521741" y="0"/>
                  </a:lnTo>
                  <a:lnTo>
                    <a:pt x="511302" y="0"/>
                  </a:lnTo>
                  <a:lnTo>
                    <a:pt x="511302" y="10439"/>
                  </a:lnTo>
                  <a:lnTo>
                    <a:pt x="500875" y="10439"/>
                  </a:lnTo>
                  <a:lnTo>
                    <a:pt x="500875" y="20891"/>
                  </a:lnTo>
                  <a:lnTo>
                    <a:pt x="511302" y="20891"/>
                  </a:lnTo>
                  <a:lnTo>
                    <a:pt x="521741" y="20891"/>
                  </a:lnTo>
                  <a:lnTo>
                    <a:pt x="521741" y="10439"/>
                  </a:lnTo>
                  <a:lnTo>
                    <a:pt x="532180" y="10439"/>
                  </a:lnTo>
                  <a:lnTo>
                    <a:pt x="542607" y="10439"/>
                  </a:lnTo>
                  <a:lnTo>
                    <a:pt x="542607" y="20891"/>
                  </a:lnTo>
                  <a:lnTo>
                    <a:pt x="553046" y="20891"/>
                  </a:lnTo>
                  <a:lnTo>
                    <a:pt x="605205" y="20891"/>
                  </a:lnTo>
                  <a:lnTo>
                    <a:pt x="605205" y="10439"/>
                  </a:lnTo>
                  <a:lnTo>
                    <a:pt x="605205" y="0"/>
                  </a:lnTo>
                  <a:close/>
                </a:path>
                <a:path w="626109" h="31750">
                  <a:moveTo>
                    <a:pt x="626097" y="10439"/>
                  </a:moveTo>
                  <a:lnTo>
                    <a:pt x="615645" y="10439"/>
                  </a:lnTo>
                  <a:lnTo>
                    <a:pt x="615645" y="20891"/>
                  </a:lnTo>
                  <a:lnTo>
                    <a:pt x="626097" y="20891"/>
                  </a:lnTo>
                  <a:lnTo>
                    <a:pt x="626097" y="1043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5973826" y="4463325"/>
              <a:ext cx="615950" cy="31750"/>
            </a:xfrm>
            <a:custGeom>
              <a:avLst/>
              <a:gdLst/>
              <a:ahLst/>
              <a:cxnLst/>
              <a:rect l="l" t="t" r="r" b="b"/>
              <a:pathLst>
                <a:path w="615950" h="31750">
                  <a:moveTo>
                    <a:pt x="31305" y="20878"/>
                  </a:moveTo>
                  <a:lnTo>
                    <a:pt x="20866" y="20878"/>
                  </a:lnTo>
                  <a:lnTo>
                    <a:pt x="20866" y="10439"/>
                  </a:lnTo>
                  <a:lnTo>
                    <a:pt x="10439" y="10439"/>
                  </a:lnTo>
                  <a:lnTo>
                    <a:pt x="0" y="10439"/>
                  </a:lnTo>
                  <a:lnTo>
                    <a:pt x="0" y="20878"/>
                  </a:lnTo>
                  <a:lnTo>
                    <a:pt x="0" y="31318"/>
                  </a:lnTo>
                  <a:lnTo>
                    <a:pt x="10426" y="31318"/>
                  </a:lnTo>
                  <a:lnTo>
                    <a:pt x="20866" y="31318"/>
                  </a:lnTo>
                  <a:lnTo>
                    <a:pt x="31305" y="31318"/>
                  </a:lnTo>
                  <a:lnTo>
                    <a:pt x="31305" y="20878"/>
                  </a:lnTo>
                  <a:close/>
                </a:path>
                <a:path w="615950" h="31750">
                  <a:moveTo>
                    <a:pt x="62611" y="20878"/>
                  </a:moveTo>
                  <a:lnTo>
                    <a:pt x="52171" y="20878"/>
                  </a:lnTo>
                  <a:lnTo>
                    <a:pt x="41744" y="20878"/>
                  </a:lnTo>
                  <a:lnTo>
                    <a:pt x="41744" y="10439"/>
                  </a:lnTo>
                  <a:lnTo>
                    <a:pt x="31305" y="10439"/>
                  </a:lnTo>
                  <a:lnTo>
                    <a:pt x="31305" y="20878"/>
                  </a:lnTo>
                  <a:lnTo>
                    <a:pt x="41732" y="20878"/>
                  </a:lnTo>
                  <a:lnTo>
                    <a:pt x="41732" y="31318"/>
                  </a:lnTo>
                  <a:lnTo>
                    <a:pt x="52171" y="31318"/>
                  </a:lnTo>
                  <a:lnTo>
                    <a:pt x="62611" y="31318"/>
                  </a:lnTo>
                  <a:lnTo>
                    <a:pt x="62611" y="20878"/>
                  </a:lnTo>
                  <a:close/>
                </a:path>
                <a:path w="615950" h="31750">
                  <a:moveTo>
                    <a:pt x="83477" y="20878"/>
                  </a:moveTo>
                  <a:lnTo>
                    <a:pt x="73037" y="20878"/>
                  </a:lnTo>
                  <a:lnTo>
                    <a:pt x="73037" y="31318"/>
                  </a:lnTo>
                  <a:lnTo>
                    <a:pt x="83477" y="31318"/>
                  </a:lnTo>
                  <a:lnTo>
                    <a:pt x="83477" y="20878"/>
                  </a:lnTo>
                  <a:close/>
                </a:path>
                <a:path w="615950" h="31750">
                  <a:moveTo>
                    <a:pt x="114782" y="10439"/>
                  </a:moveTo>
                  <a:lnTo>
                    <a:pt x="104355" y="10439"/>
                  </a:lnTo>
                  <a:lnTo>
                    <a:pt x="93916" y="10439"/>
                  </a:lnTo>
                  <a:lnTo>
                    <a:pt x="83477" y="10439"/>
                  </a:lnTo>
                  <a:lnTo>
                    <a:pt x="83477" y="20878"/>
                  </a:lnTo>
                  <a:lnTo>
                    <a:pt x="93916" y="20878"/>
                  </a:lnTo>
                  <a:lnTo>
                    <a:pt x="93916" y="31318"/>
                  </a:lnTo>
                  <a:lnTo>
                    <a:pt x="104355" y="31318"/>
                  </a:lnTo>
                  <a:lnTo>
                    <a:pt x="104355" y="20878"/>
                  </a:lnTo>
                  <a:lnTo>
                    <a:pt x="114782" y="20878"/>
                  </a:lnTo>
                  <a:lnTo>
                    <a:pt x="114782" y="10439"/>
                  </a:lnTo>
                  <a:close/>
                </a:path>
                <a:path w="615950" h="31750">
                  <a:moveTo>
                    <a:pt x="156527" y="10439"/>
                  </a:moveTo>
                  <a:lnTo>
                    <a:pt x="146088" y="10439"/>
                  </a:lnTo>
                  <a:lnTo>
                    <a:pt x="135648" y="10439"/>
                  </a:lnTo>
                  <a:lnTo>
                    <a:pt x="135648" y="20878"/>
                  </a:lnTo>
                  <a:lnTo>
                    <a:pt x="146088" y="20878"/>
                  </a:lnTo>
                  <a:lnTo>
                    <a:pt x="146088" y="31318"/>
                  </a:lnTo>
                  <a:lnTo>
                    <a:pt x="156527" y="31318"/>
                  </a:lnTo>
                  <a:lnTo>
                    <a:pt x="156527" y="20878"/>
                  </a:lnTo>
                  <a:lnTo>
                    <a:pt x="156527" y="10439"/>
                  </a:lnTo>
                  <a:close/>
                </a:path>
                <a:path w="615950" h="31750">
                  <a:moveTo>
                    <a:pt x="240004" y="10439"/>
                  </a:moveTo>
                  <a:lnTo>
                    <a:pt x="229565" y="10439"/>
                  </a:lnTo>
                  <a:lnTo>
                    <a:pt x="219138" y="10439"/>
                  </a:lnTo>
                  <a:lnTo>
                    <a:pt x="208699" y="10439"/>
                  </a:lnTo>
                  <a:lnTo>
                    <a:pt x="208699" y="20878"/>
                  </a:lnTo>
                  <a:lnTo>
                    <a:pt x="198259" y="20878"/>
                  </a:lnTo>
                  <a:lnTo>
                    <a:pt x="187833" y="20878"/>
                  </a:lnTo>
                  <a:lnTo>
                    <a:pt x="177393" y="20878"/>
                  </a:lnTo>
                  <a:lnTo>
                    <a:pt x="177393" y="10439"/>
                  </a:lnTo>
                  <a:lnTo>
                    <a:pt x="166954" y="10439"/>
                  </a:lnTo>
                  <a:lnTo>
                    <a:pt x="166954" y="20878"/>
                  </a:lnTo>
                  <a:lnTo>
                    <a:pt x="166954" y="31318"/>
                  </a:lnTo>
                  <a:lnTo>
                    <a:pt x="240004" y="31318"/>
                  </a:lnTo>
                  <a:lnTo>
                    <a:pt x="240004" y="20878"/>
                  </a:lnTo>
                  <a:lnTo>
                    <a:pt x="240004" y="10439"/>
                  </a:lnTo>
                  <a:close/>
                </a:path>
                <a:path w="615950" h="31750">
                  <a:moveTo>
                    <a:pt x="292176" y="10439"/>
                  </a:moveTo>
                  <a:lnTo>
                    <a:pt x="281736" y="10439"/>
                  </a:lnTo>
                  <a:lnTo>
                    <a:pt x="271310" y="10439"/>
                  </a:lnTo>
                  <a:lnTo>
                    <a:pt x="260870" y="10439"/>
                  </a:lnTo>
                  <a:lnTo>
                    <a:pt x="260870" y="20878"/>
                  </a:lnTo>
                  <a:lnTo>
                    <a:pt x="260870" y="31318"/>
                  </a:lnTo>
                  <a:lnTo>
                    <a:pt x="271310" y="31318"/>
                  </a:lnTo>
                  <a:lnTo>
                    <a:pt x="271310" y="20878"/>
                  </a:lnTo>
                  <a:lnTo>
                    <a:pt x="281736" y="20878"/>
                  </a:lnTo>
                  <a:lnTo>
                    <a:pt x="292176" y="20878"/>
                  </a:lnTo>
                  <a:lnTo>
                    <a:pt x="292176" y="10439"/>
                  </a:lnTo>
                  <a:close/>
                </a:path>
                <a:path w="615950" h="31750">
                  <a:moveTo>
                    <a:pt x="333921" y="0"/>
                  </a:moveTo>
                  <a:lnTo>
                    <a:pt x="323481" y="0"/>
                  </a:lnTo>
                  <a:lnTo>
                    <a:pt x="323481" y="10439"/>
                  </a:lnTo>
                  <a:lnTo>
                    <a:pt x="313042" y="10439"/>
                  </a:lnTo>
                  <a:lnTo>
                    <a:pt x="302602" y="10439"/>
                  </a:lnTo>
                  <a:lnTo>
                    <a:pt x="302602" y="20878"/>
                  </a:lnTo>
                  <a:lnTo>
                    <a:pt x="302602" y="31318"/>
                  </a:lnTo>
                  <a:lnTo>
                    <a:pt x="313042" y="31318"/>
                  </a:lnTo>
                  <a:lnTo>
                    <a:pt x="313042" y="20878"/>
                  </a:lnTo>
                  <a:lnTo>
                    <a:pt x="323481" y="20878"/>
                  </a:lnTo>
                  <a:lnTo>
                    <a:pt x="333921" y="20878"/>
                  </a:lnTo>
                  <a:lnTo>
                    <a:pt x="333921" y="10439"/>
                  </a:lnTo>
                  <a:lnTo>
                    <a:pt x="333921" y="0"/>
                  </a:lnTo>
                  <a:close/>
                </a:path>
                <a:path w="615950" h="31750">
                  <a:moveTo>
                    <a:pt x="365213" y="0"/>
                  </a:moveTo>
                  <a:lnTo>
                    <a:pt x="354774" y="0"/>
                  </a:lnTo>
                  <a:lnTo>
                    <a:pt x="354774" y="10439"/>
                  </a:lnTo>
                  <a:lnTo>
                    <a:pt x="344347" y="10439"/>
                  </a:lnTo>
                  <a:lnTo>
                    <a:pt x="344347" y="20878"/>
                  </a:lnTo>
                  <a:lnTo>
                    <a:pt x="344347" y="31318"/>
                  </a:lnTo>
                  <a:lnTo>
                    <a:pt x="354787" y="31318"/>
                  </a:lnTo>
                  <a:lnTo>
                    <a:pt x="354787" y="20878"/>
                  </a:lnTo>
                  <a:lnTo>
                    <a:pt x="365213" y="20878"/>
                  </a:lnTo>
                  <a:lnTo>
                    <a:pt x="365213" y="10439"/>
                  </a:lnTo>
                  <a:lnTo>
                    <a:pt x="365213" y="0"/>
                  </a:lnTo>
                  <a:close/>
                </a:path>
                <a:path w="615950" h="31750">
                  <a:moveTo>
                    <a:pt x="406958" y="20878"/>
                  </a:moveTo>
                  <a:lnTo>
                    <a:pt x="396519" y="20878"/>
                  </a:lnTo>
                  <a:lnTo>
                    <a:pt x="396519" y="10439"/>
                  </a:lnTo>
                  <a:lnTo>
                    <a:pt x="386092" y="10439"/>
                  </a:lnTo>
                  <a:lnTo>
                    <a:pt x="386092" y="0"/>
                  </a:lnTo>
                  <a:lnTo>
                    <a:pt x="375653" y="0"/>
                  </a:lnTo>
                  <a:lnTo>
                    <a:pt x="375653" y="10439"/>
                  </a:lnTo>
                  <a:lnTo>
                    <a:pt x="375653" y="20878"/>
                  </a:lnTo>
                  <a:lnTo>
                    <a:pt x="375653" y="31318"/>
                  </a:lnTo>
                  <a:lnTo>
                    <a:pt x="386080" y="31318"/>
                  </a:lnTo>
                  <a:lnTo>
                    <a:pt x="396519" y="31318"/>
                  </a:lnTo>
                  <a:lnTo>
                    <a:pt x="406958" y="31318"/>
                  </a:lnTo>
                  <a:lnTo>
                    <a:pt x="406958" y="20878"/>
                  </a:lnTo>
                  <a:close/>
                </a:path>
                <a:path w="615950" h="31750">
                  <a:moveTo>
                    <a:pt x="459130" y="0"/>
                  </a:moveTo>
                  <a:lnTo>
                    <a:pt x="459130" y="0"/>
                  </a:lnTo>
                  <a:lnTo>
                    <a:pt x="406958" y="0"/>
                  </a:lnTo>
                  <a:lnTo>
                    <a:pt x="406958" y="10439"/>
                  </a:lnTo>
                  <a:lnTo>
                    <a:pt x="406958" y="20878"/>
                  </a:lnTo>
                  <a:lnTo>
                    <a:pt x="417385" y="20878"/>
                  </a:lnTo>
                  <a:lnTo>
                    <a:pt x="417385" y="31318"/>
                  </a:lnTo>
                  <a:lnTo>
                    <a:pt x="427824" y="31318"/>
                  </a:lnTo>
                  <a:lnTo>
                    <a:pt x="427824" y="20878"/>
                  </a:lnTo>
                  <a:lnTo>
                    <a:pt x="427824" y="10439"/>
                  </a:lnTo>
                  <a:lnTo>
                    <a:pt x="438264" y="10439"/>
                  </a:lnTo>
                  <a:lnTo>
                    <a:pt x="438264" y="20878"/>
                  </a:lnTo>
                  <a:lnTo>
                    <a:pt x="448691" y="20878"/>
                  </a:lnTo>
                  <a:lnTo>
                    <a:pt x="459130" y="20878"/>
                  </a:lnTo>
                  <a:lnTo>
                    <a:pt x="459130" y="10439"/>
                  </a:lnTo>
                  <a:lnTo>
                    <a:pt x="459130" y="0"/>
                  </a:lnTo>
                  <a:close/>
                </a:path>
                <a:path w="615950" h="31750">
                  <a:moveTo>
                    <a:pt x="511302" y="0"/>
                  </a:moveTo>
                  <a:lnTo>
                    <a:pt x="500862" y="0"/>
                  </a:lnTo>
                  <a:lnTo>
                    <a:pt x="500862" y="10439"/>
                  </a:lnTo>
                  <a:lnTo>
                    <a:pt x="490435" y="10439"/>
                  </a:lnTo>
                  <a:lnTo>
                    <a:pt x="490435" y="0"/>
                  </a:lnTo>
                  <a:lnTo>
                    <a:pt x="479996" y="0"/>
                  </a:lnTo>
                  <a:lnTo>
                    <a:pt x="479996" y="10439"/>
                  </a:lnTo>
                  <a:lnTo>
                    <a:pt x="469557" y="10439"/>
                  </a:lnTo>
                  <a:lnTo>
                    <a:pt x="469557" y="20878"/>
                  </a:lnTo>
                  <a:lnTo>
                    <a:pt x="479996" y="20878"/>
                  </a:lnTo>
                  <a:lnTo>
                    <a:pt x="490435" y="20878"/>
                  </a:lnTo>
                  <a:lnTo>
                    <a:pt x="500862" y="20878"/>
                  </a:lnTo>
                  <a:lnTo>
                    <a:pt x="511302" y="20878"/>
                  </a:lnTo>
                  <a:lnTo>
                    <a:pt x="511302" y="10439"/>
                  </a:lnTo>
                  <a:lnTo>
                    <a:pt x="511302" y="0"/>
                  </a:lnTo>
                  <a:close/>
                </a:path>
                <a:path w="615950" h="31750">
                  <a:moveTo>
                    <a:pt x="553046" y="10439"/>
                  </a:moveTo>
                  <a:lnTo>
                    <a:pt x="542607" y="10439"/>
                  </a:lnTo>
                  <a:lnTo>
                    <a:pt x="542607" y="0"/>
                  </a:lnTo>
                  <a:lnTo>
                    <a:pt x="532168" y="0"/>
                  </a:lnTo>
                  <a:lnTo>
                    <a:pt x="532168" y="10439"/>
                  </a:lnTo>
                  <a:lnTo>
                    <a:pt x="521741" y="10439"/>
                  </a:lnTo>
                  <a:lnTo>
                    <a:pt x="521741" y="20878"/>
                  </a:lnTo>
                  <a:lnTo>
                    <a:pt x="532168" y="20878"/>
                  </a:lnTo>
                  <a:lnTo>
                    <a:pt x="542607" y="20878"/>
                  </a:lnTo>
                  <a:lnTo>
                    <a:pt x="553046" y="20878"/>
                  </a:lnTo>
                  <a:lnTo>
                    <a:pt x="553046" y="10439"/>
                  </a:lnTo>
                  <a:close/>
                </a:path>
                <a:path w="615950" h="31750">
                  <a:moveTo>
                    <a:pt x="594766" y="0"/>
                  </a:moveTo>
                  <a:lnTo>
                    <a:pt x="584327" y="0"/>
                  </a:lnTo>
                  <a:lnTo>
                    <a:pt x="584327" y="10439"/>
                  </a:lnTo>
                  <a:lnTo>
                    <a:pt x="573913" y="10439"/>
                  </a:lnTo>
                  <a:lnTo>
                    <a:pt x="563473" y="10439"/>
                  </a:lnTo>
                  <a:lnTo>
                    <a:pt x="563473" y="20878"/>
                  </a:lnTo>
                  <a:lnTo>
                    <a:pt x="573913" y="20878"/>
                  </a:lnTo>
                  <a:lnTo>
                    <a:pt x="584352" y="20878"/>
                  </a:lnTo>
                  <a:lnTo>
                    <a:pt x="584352" y="10439"/>
                  </a:lnTo>
                  <a:lnTo>
                    <a:pt x="594766" y="10439"/>
                  </a:lnTo>
                  <a:lnTo>
                    <a:pt x="594766" y="0"/>
                  </a:lnTo>
                  <a:close/>
                </a:path>
                <a:path w="615950" h="31750">
                  <a:moveTo>
                    <a:pt x="615657" y="10439"/>
                  </a:moveTo>
                  <a:lnTo>
                    <a:pt x="605205" y="10439"/>
                  </a:lnTo>
                  <a:lnTo>
                    <a:pt x="594766" y="10439"/>
                  </a:lnTo>
                  <a:lnTo>
                    <a:pt x="594766" y="20878"/>
                  </a:lnTo>
                  <a:lnTo>
                    <a:pt x="605205" y="20878"/>
                  </a:lnTo>
                  <a:lnTo>
                    <a:pt x="615657" y="20878"/>
                  </a:lnTo>
                  <a:lnTo>
                    <a:pt x="615657" y="1043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5963386" y="4484204"/>
              <a:ext cx="626110" cy="31750"/>
            </a:xfrm>
            <a:custGeom>
              <a:avLst/>
              <a:gdLst/>
              <a:ahLst/>
              <a:cxnLst/>
              <a:rect l="l" t="t" r="r" b="b"/>
              <a:pathLst>
                <a:path w="626109" h="31750">
                  <a:moveTo>
                    <a:pt x="31305" y="10439"/>
                  </a:moveTo>
                  <a:lnTo>
                    <a:pt x="20878" y="10439"/>
                  </a:lnTo>
                  <a:lnTo>
                    <a:pt x="10439" y="10439"/>
                  </a:lnTo>
                  <a:lnTo>
                    <a:pt x="0" y="10439"/>
                  </a:lnTo>
                  <a:lnTo>
                    <a:pt x="0" y="20878"/>
                  </a:lnTo>
                  <a:lnTo>
                    <a:pt x="0" y="31318"/>
                  </a:lnTo>
                  <a:lnTo>
                    <a:pt x="10439" y="31318"/>
                  </a:lnTo>
                  <a:lnTo>
                    <a:pt x="20866" y="31318"/>
                  </a:lnTo>
                  <a:lnTo>
                    <a:pt x="31305" y="31318"/>
                  </a:lnTo>
                  <a:lnTo>
                    <a:pt x="31305" y="20878"/>
                  </a:lnTo>
                  <a:lnTo>
                    <a:pt x="31305" y="10439"/>
                  </a:lnTo>
                  <a:close/>
                </a:path>
                <a:path w="626109" h="31750">
                  <a:moveTo>
                    <a:pt x="62611" y="20878"/>
                  </a:moveTo>
                  <a:lnTo>
                    <a:pt x="52171" y="20878"/>
                  </a:lnTo>
                  <a:lnTo>
                    <a:pt x="52171" y="31318"/>
                  </a:lnTo>
                  <a:lnTo>
                    <a:pt x="62611" y="31318"/>
                  </a:lnTo>
                  <a:lnTo>
                    <a:pt x="62611" y="20878"/>
                  </a:lnTo>
                  <a:close/>
                </a:path>
                <a:path w="626109" h="31750">
                  <a:moveTo>
                    <a:pt x="83489" y="20878"/>
                  </a:moveTo>
                  <a:lnTo>
                    <a:pt x="73050" y="20878"/>
                  </a:lnTo>
                  <a:lnTo>
                    <a:pt x="73050" y="31318"/>
                  </a:lnTo>
                  <a:lnTo>
                    <a:pt x="83489" y="31318"/>
                  </a:lnTo>
                  <a:lnTo>
                    <a:pt x="83489" y="20878"/>
                  </a:lnTo>
                  <a:close/>
                </a:path>
                <a:path w="626109" h="31750">
                  <a:moveTo>
                    <a:pt x="198272" y="20878"/>
                  </a:moveTo>
                  <a:lnTo>
                    <a:pt x="187833" y="20878"/>
                  </a:lnTo>
                  <a:lnTo>
                    <a:pt x="187833" y="10439"/>
                  </a:lnTo>
                  <a:lnTo>
                    <a:pt x="177393" y="10439"/>
                  </a:lnTo>
                  <a:lnTo>
                    <a:pt x="177393" y="20878"/>
                  </a:lnTo>
                  <a:lnTo>
                    <a:pt x="166966" y="20878"/>
                  </a:lnTo>
                  <a:lnTo>
                    <a:pt x="166966" y="10439"/>
                  </a:lnTo>
                  <a:lnTo>
                    <a:pt x="156527" y="10439"/>
                  </a:lnTo>
                  <a:lnTo>
                    <a:pt x="146088" y="10439"/>
                  </a:lnTo>
                  <a:lnTo>
                    <a:pt x="146088" y="20878"/>
                  </a:lnTo>
                  <a:lnTo>
                    <a:pt x="135661" y="20878"/>
                  </a:lnTo>
                  <a:lnTo>
                    <a:pt x="135661" y="10439"/>
                  </a:lnTo>
                  <a:lnTo>
                    <a:pt x="125222" y="10439"/>
                  </a:lnTo>
                  <a:lnTo>
                    <a:pt x="114795" y="10439"/>
                  </a:lnTo>
                  <a:lnTo>
                    <a:pt x="104355" y="10439"/>
                  </a:lnTo>
                  <a:lnTo>
                    <a:pt x="104355" y="20878"/>
                  </a:lnTo>
                  <a:lnTo>
                    <a:pt x="114782" y="20878"/>
                  </a:lnTo>
                  <a:lnTo>
                    <a:pt x="114782" y="31318"/>
                  </a:lnTo>
                  <a:lnTo>
                    <a:pt x="125222" y="31318"/>
                  </a:lnTo>
                  <a:lnTo>
                    <a:pt x="125222" y="20878"/>
                  </a:lnTo>
                  <a:lnTo>
                    <a:pt x="135648" y="20878"/>
                  </a:lnTo>
                  <a:lnTo>
                    <a:pt x="135648" y="31318"/>
                  </a:lnTo>
                  <a:lnTo>
                    <a:pt x="146088" y="31318"/>
                  </a:lnTo>
                  <a:lnTo>
                    <a:pt x="156527" y="31318"/>
                  </a:lnTo>
                  <a:lnTo>
                    <a:pt x="156527" y="20878"/>
                  </a:lnTo>
                  <a:lnTo>
                    <a:pt x="166954" y="20878"/>
                  </a:lnTo>
                  <a:lnTo>
                    <a:pt x="166954" y="31318"/>
                  </a:lnTo>
                  <a:lnTo>
                    <a:pt x="177393" y="31318"/>
                  </a:lnTo>
                  <a:lnTo>
                    <a:pt x="187833" y="31318"/>
                  </a:lnTo>
                  <a:lnTo>
                    <a:pt x="198272" y="31318"/>
                  </a:lnTo>
                  <a:lnTo>
                    <a:pt x="198272" y="20878"/>
                  </a:lnTo>
                  <a:close/>
                </a:path>
                <a:path w="626109" h="31750">
                  <a:moveTo>
                    <a:pt x="281749" y="20878"/>
                  </a:moveTo>
                  <a:lnTo>
                    <a:pt x="271310" y="20878"/>
                  </a:lnTo>
                  <a:lnTo>
                    <a:pt x="260870" y="20878"/>
                  </a:lnTo>
                  <a:lnTo>
                    <a:pt x="260870" y="10439"/>
                  </a:lnTo>
                  <a:lnTo>
                    <a:pt x="250431" y="10439"/>
                  </a:lnTo>
                  <a:lnTo>
                    <a:pt x="250431" y="20878"/>
                  </a:lnTo>
                  <a:lnTo>
                    <a:pt x="240004" y="20878"/>
                  </a:lnTo>
                  <a:lnTo>
                    <a:pt x="229577" y="20878"/>
                  </a:lnTo>
                  <a:lnTo>
                    <a:pt x="229577" y="10439"/>
                  </a:lnTo>
                  <a:lnTo>
                    <a:pt x="219138" y="10439"/>
                  </a:lnTo>
                  <a:lnTo>
                    <a:pt x="208699" y="10439"/>
                  </a:lnTo>
                  <a:lnTo>
                    <a:pt x="208699" y="20878"/>
                  </a:lnTo>
                  <a:lnTo>
                    <a:pt x="219138" y="20878"/>
                  </a:lnTo>
                  <a:lnTo>
                    <a:pt x="219138" y="31318"/>
                  </a:lnTo>
                  <a:lnTo>
                    <a:pt x="281749" y="31318"/>
                  </a:lnTo>
                  <a:lnTo>
                    <a:pt x="281749" y="20878"/>
                  </a:lnTo>
                  <a:close/>
                </a:path>
                <a:path w="626109" h="31750">
                  <a:moveTo>
                    <a:pt x="323481" y="10439"/>
                  </a:moveTo>
                  <a:lnTo>
                    <a:pt x="313042" y="10439"/>
                  </a:lnTo>
                  <a:lnTo>
                    <a:pt x="313042" y="20878"/>
                  </a:lnTo>
                  <a:lnTo>
                    <a:pt x="302615" y="20878"/>
                  </a:lnTo>
                  <a:lnTo>
                    <a:pt x="292176" y="20878"/>
                  </a:lnTo>
                  <a:lnTo>
                    <a:pt x="292176" y="31318"/>
                  </a:lnTo>
                  <a:lnTo>
                    <a:pt x="302615" y="31318"/>
                  </a:lnTo>
                  <a:lnTo>
                    <a:pt x="313055" y="31318"/>
                  </a:lnTo>
                  <a:lnTo>
                    <a:pt x="313055" y="20878"/>
                  </a:lnTo>
                  <a:lnTo>
                    <a:pt x="323481" y="20878"/>
                  </a:lnTo>
                  <a:lnTo>
                    <a:pt x="323481" y="10439"/>
                  </a:lnTo>
                  <a:close/>
                </a:path>
                <a:path w="626109" h="31750">
                  <a:moveTo>
                    <a:pt x="386092" y="10439"/>
                  </a:moveTo>
                  <a:lnTo>
                    <a:pt x="386092" y="10439"/>
                  </a:lnTo>
                  <a:lnTo>
                    <a:pt x="333921" y="10439"/>
                  </a:lnTo>
                  <a:lnTo>
                    <a:pt x="333921" y="20878"/>
                  </a:lnTo>
                  <a:lnTo>
                    <a:pt x="323481" y="20878"/>
                  </a:lnTo>
                  <a:lnTo>
                    <a:pt x="323481" y="31318"/>
                  </a:lnTo>
                  <a:lnTo>
                    <a:pt x="333921" y="31318"/>
                  </a:lnTo>
                  <a:lnTo>
                    <a:pt x="344347" y="31318"/>
                  </a:lnTo>
                  <a:lnTo>
                    <a:pt x="354787" y="31318"/>
                  </a:lnTo>
                  <a:lnTo>
                    <a:pt x="354787" y="20878"/>
                  </a:lnTo>
                  <a:lnTo>
                    <a:pt x="365213" y="20878"/>
                  </a:lnTo>
                  <a:lnTo>
                    <a:pt x="365213" y="31318"/>
                  </a:lnTo>
                  <a:lnTo>
                    <a:pt x="375653" y="31318"/>
                  </a:lnTo>
                  <a:lnTo>
                    <a:pt x="375653" y="20878"/>
                  </a:lnTo>
                  <a:lnTo>
                    <a:pt x="386092" y="20878"/>
                  </a:lnTo>
                  <a:lnTo>
                    <a:pt x="386092" y="10439"/>
                  </a:lnTo>
                  <a:close/>
                </a:path>
                <a:path w="626109" h="31750">
                  <a:moveTo>
                    <a:pt x="417398" y="10439"/>
                  </a:moveTo>
                  <a:lnTo>
                    <a:pt x="406958" y="10439"/>
                  </a:lnTo>
                  <a:lnTo>
                    <a:pt x="396519" y="10439"/>
                  </a:lnTo>
                  <a:lnTo>
                    <a:pt x="396519" y="20878"/>
                  </a:lnTo>
                  <a:lnTo>
                    <a:pt x="386092" y="20878"/>
                  </a:lnTo>
                  <a:lnTo>
                    <a:pt x="386092" y="31318"/>
                  </a:lnTo>
                  <a:lnTo>
                    <a:pt x="396519" y="31318"/>
                  </a:lnTo>
                  <a:lnTo>
                    <a:pt x="406958" y="31318"/>
                  </a:lnTo>
                  <a:lnTo>
                    <a:pt x="406958" y="20878"/>
                  </a:lnTo>
                  <a:lnTo>
                    <a:pt x="417398" y="20878"/>
                  </a:lnTo>
                  <a:lnTo>
                    <a:pt x="417398" y="10439"/>
                  </a:lnTo>
                  <a:close/>
                </a:path>
                <a:path w="626109" h="31750">
                  <a:moveTo>
                    <a:pt x="438264" y="0"/>
                  </a:moveTo>
                  <a:lnTo>
                    <a:pt x="427824" y="0"/>
                  </a:lnTo>
                  <a:lnTo>
                    <a:pt x="427824" y="10439"/>
                  </a:lnTo>
                  <a:lnTo>
                    <a:pt x="438264" y="10439"/>
                  </a:lnTo>
                  <a:lnTo>
                    <a:pt x="438264" y="0"/>
                  </a:lnTo>
                  <a:close/>
                </a:path>
                <a:path w="626109" h="31750">
                  <a:moveTo>
                    <a:pt x="500875" y="10439"/>
                  </a:moveTo>
                  <a:lnTo>
                    <a:pt x="490435" y="10439"/>
                  </a:lnTo>
                  <a:lnTo>
                    <a:pt x="490435" y="0"/>
                  </a:lnTo>
                  <a:lnTo>
                    <a:pt x="479996" y="0"/>
                  </a:lnTo>
                  <a:lnTo>
                    <a:pt x="479996" y="10439"/>
                  </a:lnTo>
                  <a:lnTo>
                    <a:pt x="469569" y="10439"/>
                  </a:lnTo>
                  <a:lnTo>
                    <a:pt x="459143" y="10439"/>
                  </a:lnTo>
                  <a:lnTo>
                    <a:pt x="448703" y="10439"/>
                  </a:lnTo>
                  <a:lnTo>
                    <a:pt x="448703" y="20878"/>
                  </a:lnTo>
                  <a:lnTo>
                    <a:pt x="438264" y="20878"/>
                  </a:lnTo>
                  <a:lnTo>
                    <a:pt x="427824" y="20878"/>
                  </a:lnTo>
                  <a:lnTo>
                    <a:pt x="427824" y="31318"/>
                  </a:lnTo>
                  <a:lnTo>
                    <a:pt x="438264" y="31318"/>
                  </a:lnTo>
                  <a:lnTo>
                    <a:pt x="448703" y="31318"/>
                  </a:lnTo>
                  <a:lnTo>
                    <a:pt x="459143" y="31318"/>
                  </a:lnTo>
                  <a:lnTo>
                    <a:pt x="459143" y="20878"/>
                  </a:lnTo>
                  <a:lnTo>
                    <a:pt x="469569" y="20878"/>
                  </a:lnTo>
                  <a:lnTo>
                    <a:pt x="469569" y="31318"/>
                  </a:lnTo>
                  <a:lnTo>
                    <a:pt x="480009" y="31318"/>
                  </a:lnTo>
                  <a:lnTo>
                    <a:pt x="480009" y="20878"/>
                  </a:lnTo>
                  <a:lnTo>
                    <a:pt x="490435" y="20878"/>
                  </a:lnTo>
                  <a:lnTo>
                    <a:pt x="490435" y="31318"/>
                  </a:lnTo>
                  <a:lnTo>
                    <a:pt x="500875" y="31318"/>
                  </a:lnTo>
                  <a:lnTo>
                    <a:pt x="500875" y="20878"/>
                  </a:lnTo>
                  <a:lnTo>
                    <a:pt x="500875" y="10439"/>
                  </a:lnTo>
                  <a:close/>
                </a:path>
                <a:path w="626109" h="31750">
                  <a:moveTo>
                    <a:pt x="521741" y="20878"/>
                  </a:moveTo>
                  <a:lnTo>
                    <a:pt x="511302" y="20878"/>
                  </a:lnTo>
                  <a:lnTo>
                    <a:pt x="511302" y="31318"/>
                  </a:lnTo>
                  <a:lnTo>
                    <a:pt x="521741" y="31318"/>
                  </a:lnTo>
                  <a:lnTo>
                    <a:pt x="521741" y="20878"/>
                  </a:lnTo>
                  <a:close/>
                </a:path>
                <a:path w="626109" h="31750">
                  <a:moveTo>
                    <a:pt x="573925" y="20878"/>
                  </a:moveTo>
                  <a:lnTo>
                    <a:pt x="563486" y="20878"/>
                  </a:lnTo>
                  <a:lnTo>
                    <a:pt x="563486" y="10439"/>
                  </a:lnTo>
                  <a:lnTo>
                    <a:pt x="553046" y="10439"/>
                  </a:lnTo>
                  <a:lnTo>
                    <a:pt x="542620" y="10439"/>
                  </a:lnTo>
                  <a:lnTo>
                    <a:pt x="542620" y="0"/>
                  </a:lnTo>
                  <a:lnTo>
                    <a:pt x="532180" y="0"/>
                  </a:lnTo>
                  <a:lnTo>
                    <a:pt x="521741" y="0"/>
                  </a:lnTo>
                  <a:lnTo>
                    <a:pt x="511314" y="0"/>
                  </a:lnTo>
                  <a:lnTo>
                    <a:pt x="500875" y="0"/>
                  </a:lnTo>
                  <a:lnTo>
                    <a:pt x="500875" y="10439"/>
                  </a:lnTo>
                  <a:lnTo>
                    <a:pt x="542607" y="10439"/>
                  </a:lnTo>
                  <a:lnTo>
                    <a:pt x="542607" y="20878"/>
                  </a:lnTo>
                  <a:lnTo>
                    <a:pt x="553046" y="20878"/>
                  </a:lnTo>
                  <a:lnTo>
                    <a:pt x="553046" y="31318"/>
                  </a:lnTo>
                  <a:lnTo>
                    <a:pt x="563486" y="31318"/>
                  </a:lnTo>
                  <a:lnTo>
                    <a:pt x="573925" y="31318"/>
                  </a:lnTo>
                  <a:lnTo>
                    <a:pt x="573925" y="20878"/>
                  </a:lnTo>
                  <a:close/>
                </a:path>
                <a:path w="626109" h="31750">
                  <a:moveTo>
                    <a:pt x="615645" y="10439"/>
                  </a:moveTo>
                  <a:lnTo>
                    <a:pt x="605205" y="10439"/>
                  </a:lnTo>
                  <a:lnTo>
                    <a:pt x="605205" y="0"/>
                  </a:lnTo>
                  <a:lnTo>
                    <a:pt x="594791" y="0"/>
                  </a:lnTo>
                  <a:lnTo>
                    <a:pt x="584352" y="0"/>
                  </a:lnTo>
                  <a:lnTo>
                    <a:pt x="584352" y="10439"/>
                  </a:lnTo>
                  <a:lnTo>
                    <a:pt x="594766" y="10439"/>
                  </a:lnTo>
                  <a:lnTo>
                    <a:pt x="594766" y="20878"/>
                  </a:lnTo>
                  <a:lnTo>
                    <a:pt x="605205" y="20878"/>
                  </a:lnTo>
                  <a:lnTo>
                    <a:pt x="615645" y="20878"/>
                  </a:lnTo>
                  <a:lnTo>
                    <a:pt x="615645" y="10439"/>
                  </a:lnTo>
                  <a:close/>
                </a:path>
                <a:path w="626109" h="31750">
                  <a:moveTo>
                    <a:pt x="626097" y="0"/>
                  </a:moveTo>
                  <a:lnTo>
                    <a:pt x="615645" y="0"/>
                  </a:lnTo>
                  <a:lnTo>
                    <a:pt x="615645" y="10439"/>
                  </a:lnTo>
                  <a:lnTo>
                    <a:pt x="626097" y="10439"/>
                  </a:lnTo>
                  <a:lnTo>
                    <a:pt x="62609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5952960" y="4505083"/>
              <a:ext cx="636905" cy="41910"/>
            </a:xfrm>
            <a:custGeom>
              <a:avLst/>
              <a:gdLst/>
              <a:ahLst/>
              <a:cxnLst/>
              <a:rect l="l" t="t" r="r" b="b"/>
              <a:pathLst>
                <a:path w="636904" h="41910">
                  <a:moveTo>
                    <a:pt x="52171" y="10439"/>
                  </a:moveTo>
                  <a:lnTo>
                    <a:pt x="41732" y="10439"/>
                  </a:lnTo>
                  <a:lnTo>
                    <a:pt x="41732" y="20853"/>
                  </a:lnTo>
                  <a:lnTo>
                    <a:pt x="31305" y="20853"/>
                  </a:lnTo>
                  <a:lnTo>
                    <a:pt x="20866" y="20853"/>
                  </a:lnTo>
                  <a:lnTo>
                    <a:pt x="20866" y="10439"/>
                  </a:lnTo>
                  <a:lnTo>
                    <a:pt x="10426" y="10439"/>
                  </a:lnTo>
                  <a:lnTo>
                    <a:pt x="10426" y="20853"/>
                  </a:lnTo>
                  <a:lnTo>
                    <a:pt x="0" y="20853"/>
                  </a:lnTo>
                  <a:lnTo>
                    <a:pt x="0" y="31292"/>
                  </a:lnTo>
                  <a:lnTo>
                    <a:pt x="10439" y="31292"/>
                  </a:lnTo>
                  <a:lnTo>
                    <a:pt x="10439" y="20878"/>
                  </a:lnTo>
                  <a:lnTo>
                    <a:pt x="20866" y="20878"/>
                  </a:lnTo>
                  <a:lnTo>
                    <a:pt x="20866" y="31292"/>
                  </a:lnTo>
                  <a:lnTo>
                    <a:pt x="20866" y="41732"/>
                  </a:lnTo>
                  <a:lnTo>
                    <a:pt x="31305" y="41732"/>
                  </a:lnTo>
                  <a:lnTo>
                    <a:pt x="31305" y="31292"/>
                  </a:lnTo>
                  <a:lnTo>
                    <a:pt x="41732" y="31292"/>
                  </a:lnTo>
                  <a:lnTo>
                    <a:pt x="52171" y="31292"/>
                  </a:lnTo>
                  <a:lnTo>
                    <a:pt x="52171" y="20878"/>
                  </a:lnTo>
                  <a:lnTo>
                    <a:pt x="52171" y="10439"/>
                  </a:lnTo>
                  <a:close/>
                </a:path>
                <a:path w="636904" h="41910">
                  <a:moveTo>
                    <a:pt x="73037" y="20853"/>
                  </a:moveTo>
                  <a:lnTo>
                    <a:pt x="62598" y="20853"/>
                  </a:lnTo>
                  <a:lnTo>
                    <a:pt x="62598" y="31292"/>
                  </a:lnTo>
                  <a:lnTo>
                    <a:pt x="73037" y="31292"/>
                  </a:lnTo>
                  <a:lnTo>
                    <a:pt x="73037" y="20853"/>
                  </a:lnTo>
                  <a:close/>
                </a:path>
                <a:path w="636904" h="41910">
                  <a:moveTo>
                    <a:pt x="93916" y="10439"/>
                  </a:moveTo>
                  <a:lnTo>
                    <a:pt x="83477" y="10439"/>
                  </a:lnTo>
                  <a:lnTo>
                    <a:pt x="83477" y="20878"/>
                  </a:lnTo>
                  <a:lnTo>
                    <a:pt x="93916" y="20878"/>
                  </a:lnTo>
                  <a:lnTo>
                    <a:pt x="93916" y="10439"/>
                  </a:lnTo>
                  <a:close/>
                </a:path>
                <a:path w="636904" h="41910">
                  <a:moveTo>
                    <a:pt x="135648" y="10439"/>
                  </a:moveTo>
                  <a:lnTo>
                    <a:pt x="125222" y="10439"/>
                  </a:lnTo>
                  <a:lnTo>
                    <a:pt x="114782" y="10439"/>
                  </a:lnTo>
                  <a:lnTo>
                    <a:pt x="104343" y="10439"/>
                  </a:lnTo>
                  <a:lnTo>
                    <a:pt x="104343" y="20878"/>
                  </a:lnTo>
                  <a:lnTo>
                    <a:pt x="114782" y="20878"/>
                  </a:lnTo>
                  <a:lnTo>
                    <a:pt x="114782" y="31292"/>
                  </a:lnTo>
                  <a:lnTo>
                    <a:pt x="125209" y="31292"/>
                  </a:lnTo>
                  <a:lnTo>
                    <a:pt x="135648" y="31292"/>
                  </a:lnTo>
                  <a:lnTo>
                    <a:pt x="135648" y="20878"/>
                  </a:lnTo>
                  <a:lnTo>
                    <a:pt x="135648" y="10439"/>
                  </a:lnTo>
                  <a:close/>
                </a:path>
                <a:path w="636904" h="41910">
                  <a:moveTo>
                    <a:pt x="177393" y="10439"/>
                  </a:moveTo>
                  <a:lnTo>
                    <a:pt x="166954" y="10439"/>
                  </a:lnTo>
                  <a:lnTo>
                    <a:pt x="166954" y="20853"/>
                  </a:lnTo>
                  <a:lnTo>
                    <a:pt x="156514" y="20853"/>
                  </a:lnTo>
                  <a:lnTo>
                    <a:pt x="146075" y="20853"/>
                  </a:lnTo>
                  <a:lnTo>
                    <a:pt x="146075" y="31292"/>
                  </a:lnTo>
                  <a:lnTo>
                    <a:pt x="156514" y="31292"/>
                  </a:lnTo>
                  <a:lnTo>
                    <a:pt x="166954" y="31292"/>
                  </a:lnTo>
                  <a:lnTo>
                    <a:pt x="166954" y="20878"/>
                  </a:lnTo>
                  <a:lnTo>
                    <a:pt x="177393" y="20878"/>
                  </a:lnTo>
                  <a:lnTo>
                    <a:pt x="177393" y="10439"/>
                  </a:lnTo>
                  <a:close/>
                </a:path>
                <a:path w="636904" h="41910">
                  <a:moveTo>
                    <a:pt x="240004" y="20853"/>
                  </a:moveTo>
                  <a:lnTo>
                    <a:pt x="229565" y="20853"/>
                  </a:lnTo>
                  <a:lnTo>
                    <a:pt x="219125" y="20853"/>
                  </a:lnTo>
                  <a:lnTo>
                    <a:pt x="219125" y="10439"/>
                  </a:lnTo>
                  <a:lnTo>
                    <a:pt x="208686" y="10439"/>
                  </a:lnTo>
                  <a:lnTo>
                    <a:pt x="208686" y="20853"/>
                  </a:lnTo>
                  <a:lnTo>
                    <a:pt x="198259" y="20853"/>
                  </a:lnTo>
                  <a:lnTo>
                    <a:pt x="198259" y="31292"/>
                  </a:lnTo>
                  <a:lnTo>
                    <a:pt x="208699" y="31292"/>
                  </a:lnTo>
                  <a:lnTo>
                    <a:pt x="208699" y="20878"/>
                  </a:lnTo>
                  <a:lnTo>
                    <a:pt x="219125" y="20878"/>
                  </a:lnTo>
                  <a:lnTo>
                    <a:pt x="219125" y="31292"/>
                  </a:lnTo>
                  <a:lnTo>
                    <a:pt x="229565" y="31292"/>
                  </a:lnTo>
                  <a:lnTo>
                    <a:pt x="240004" y="31292"/>
                  </a:lnTo>
                  <a:lnTo>
                    <a:pt x="240004" y="20853"/>
                  </a:lnTo>
                  <a:close/>
                </a:path>
                <a:path w="636904" h="41910">
                  <a:moveTo>
                    <a:pt x="260870" y="10439"/>
                  </a:moveTo>
                  <a:lnTo>
                    <a:pt x="250431" y="10439"/>
                  </a:lnTo>
                  <a:lnTo>
                    <a:pt x="250431" y="20878"/>
                  </a:lnTo>
                  <a:lnTo>
                    <a:pt x="260870" y="20878"/>
                  </a:lnTo>
                  <a:lnTo>
                    <a:pt x="260870" y="10439"/>
                  </a:lnTo>
                  <a:close/>
                </a:path>
                <a:path w="636904" h="41910">
                  <a:moveTo>
                    <a:pt x="313042" y="10439"/>
                  </a:moveTo>
                  <a:lnTo>
                    <a:pt x="313042" y="10439"/>
                  </a:lnTo>
                  <a:lnTo>
                    <a:pt x="271297" y="10439"/>
                  </a:lnTo>
                  <a:lnTo>
                    <a:pt x="271297" y="20878"/>
                  </a:lnTo>
                  <a:lnTo>
                    <a:pt x="281736" y="20878"/>
                  </a:lnTo>
                  <a:lnTo>
                    <a:pt x="281736" y="31292"/>
                  </a:lnTo>
                  <a:lnTo>
                    <a:pt x="292176" y="31292"/>
                  </a:lnTo>
                  <a:lnTo>
                    <a:pt x="292176" y="20878"/>
                  </a:lnTo>
                  <a:lnTo>
                    <a:pt x="302602" y="20878"/>
                  </a:lnTo>
                  <a:lnTo>
                    <a:pt x="302602" y="31292"/>
                  </a:lnTo>
                  <a:lnTo>
                    <a:pt x="313042" y="31292"/>
                  </a:lnTo>
                  <a:lnTo>
                    <a:pt x="313042" y="20878"/>
                  </a:lnTo>
                  <a:lnTo>
                    <a:pt x="313042" y="10439"/>
                  </a:lnTo>
                  <a:close/>
                </a:path>
                <a:path w="636904" h="41910">
                  <a:moveTo>
                    <a:pt x="354787" y="10439"/>
                  </a:moveTo>
                  <a:lnTo>
                    <a:pt x="344347" y="10439"/>
                  </a:lnTo>
                  <a:lnTo>
                    <a:pt x="344347" y="20853"/>
                  </a:lnTo>
                  <a:lnTo>
                    <a:pt x="333908" y="20853"/>
                  </a:lnTo>
                  <a:lnTo>
                    <a:pt x="323469" y="20853"/>
                  </a:lnTo>
                  <a:lnTo>
                    <a:pt x="323469" y="31292"/>
                  </a:lnTo>
                  <a:lnTo>
                    <a:pt x="333908" y="31292"/>
                  </a:lnTo>
                  <a:lnTo>
                    <a:pt x="344347" y="31292"/>
                  </a:lnTo>
                  <a:lnTo>
                    <a:pt x="354787" y="31292"/>
                  </a:lnTo>
                  <a:lnTo>
                    <a:pt x="354787" y="20878"/>
                  </a:lnTo>
                  <a:lnTo>
                    <a:pt x="354787" y="10439"/>
                  </a:lnTo>
                  <a:close/>
                </a:path>
                <a:path w="636904" h="41910">
                  <a:moveTo>
                    <a:pt x="479996" y="10439"/>
                  </a:moveTo>
                  <a:lnTo>
                    <a:pt x="469569" y="10439"/>
                  </a:lnTo>
                  <a:lnTo>
                    <a:pt x="459130" y="10439"/>
                  </a:lnTo>
                  <a:lnTo>
                    <a:pt x="459130" y="20853"/>
                  </a:lnTo>
                  <a:lnTo>
                    <a:pt x="448691" y="20853"/>
                  </a:lnTo>
                  <a:lnTo>
                    <a:pt x="448691" y="10439"/>
                  </a:lnTo>
                  <a:lnTo>
                    <a:pt x="438251" y="10439"/>
                  </a:lnTo>
                  <a:lnTo>
                    <a:pt x="438251" y="20853"/>
                  </a:lnTo>
                  <a:lnTo>
                    <a:pt x="427824" y="20853"/>
                  </a:lnTo>
                  <a:lnTo>
                    <a:pt x="427824" y="10439"/>
                  </a:lnTo>
                  <a:lnTo>
                    <a:pt x="417385" y="10439"/>
                  </a:lnTo>
                  <a:lnTo>
                    <a:pt x="365213" y="10439"/>
                  </a:lnTo>
                  <a:lnTo>
                    <a:pt x="365213" y="20878"/>
                  </a:lnTo>
                  <a:lnTo>
                    <a:pt x="375640" y="20878"/>
                  </a:lnTo>
                  <a:lnTo>
                    <a:pt x="386080" y="20878"/>
                  </a:lnTo>
                  <a:lnTo>
                    <a:pt x="386080" y="31292"/>
                  </a:lnTo>
                  <a:lnTo>
                    <a:pt x="459130" y="31292"/>
                  </a:lnTo>
                  <a:lnTo>
                    <a:pt x="459130" y="20878"/>
                  </a:lnTo>
                  <a:lnTo>
                    <a:pt x="469557" y="20878"/>
                  </a:lnTo>
                  <a:lnTo>
                    <a:pt x="469557" y="31292"/>
                  </a:lnTo>
                  <a:lnTo>
                    <a:pt x="479996" y="31292"/>
                  </a:lnTo>
                  <a:lnTo>
                    <a:pt x="479996" y="20878"/>
                  </a:lnTo>
                  <a:lnTo>
                    <a:pt x="479996" y="10439"/>
                  </a:lnTo>
                  <a:close/>
                </a:path>
                <a:path w="636904" h="41910">
                  <a:moveTo>
                    <a:pt x="511302" y="10439"/>
                  </a:moveTo>
                  <a:lnTo>
                    <a:pt x="500862" y="10439"/>
                  </a:lnTo>
                  <a:lnTo>
                    <a:pt x="500862" y="20853"/>
                  </a:lnTo>
                  <a:lnTo>
                    <a:pt x="500862" y="31292"/>
                  </a:lnTo>
                  <a:lnTo>
                    <a:pt x="511302" y="31292"/>
                  </a:lnTo>
                  <a:lnTo>
                    <a:pt x="511302" y="20878"/>
                  </a:lnTo>
                  <a:lnTo>
                    <a:pt x="511302" y="10439"/>
                  </a:lnTo>
                  <a:close/>
                </a:path>
                <a:path w="636904" h="41910">
                  <a:moveTo>
                    <a:pt x="532168" y="10439"/>
                  </a:moveTo>
                  <a:lnTo>
                    <a:pt x="521728" y="10439"/>
                  </a:lnTo>
                  <a:lnTo>
                    <a:pt x="521728" y="20853"/>
                  </a:lnTo>
                  <a:lnTo>
                    <a:pt x="521728" y="31292"/>
                  </a:lnTo>
                  <a:lnTo>
                    <a:pt x="532168" y="31292"/>
                  </a:lnTo>
                  <a:lnTo>
                    <a:pt x="532168" y="20878"/>
                  </a:lnTo>
                  <a:lnTo>
                    <a:pt x="532168" y="10439"/>
                  </a:lnTo>
                  <a:close/>
                </a:path>
                <a:path w="636904" h="41910">
                  <a:moveTo>
                    <a:pt x="563473" y="10439"/>
                  </a:moveTo>
                  <a:lnTo>
                    <a:pt x="553046" y="10439"/>
                  </a:lnTo>
                  <a:lnTo>
                    <a:pt x="542607" y="10439"/>
                  </a:lnTo>
                  <a:lnTo>
                    <a:pt x="542607" y="20878"/>
                  </a:lnTo>
                  <a:lnTo>
                    <a:pt x="553034" y="20878"/>
                  </a:lnTo>
                  <a:lnTo>
                    <a:pt x="563473" y="20878"/>
                  </a:lnTo>
                  <a:lnTo>
                    <a:pt x="563473" y="10439"/>
                  </a:lnTo>
                  <a:close/>
                </a:path>
                <a:path w="636904" h="41910">
                  <a:moveTo>
                    <a:pt x="594779" y="10439"/>
                  </a:moveTo>
                  <a:lnTo>
                    <a:pt x="584352" y="10439"/>
                  </a:lnTo>
                  <a:lnTo>
                    <a:pt x="584352" y="0"/>
                  </a:lnTo>
                  <a:lnTo>
                    <a:pt x="573913" y="0"/>
                  </a:lnTo>
                  <a:lnTo>
                    <a:pt x="573913" y="10439"/>
                  </a:lnTo>
                  <a:lnTo>
                    <a:pt x="584339" y="10439"/>
                  </a:lnTo>
                  <a:lnTo>
                    <a:pt x="584339" y="20878"/>
                  </a:lnTo>
                  <a:lnTo>
                    <a:pt x="594779" y="20878"/>
                  </a:lnTo>
                  <a:lnTo>
                    <a:pt x="594779" y="10439"/>
                  </a:lnTo>
                  <a:close/>
                </a:path>
                <a:path w="636904" h="41910">
                  <a:moveTo>
                    <a:pt x="615632" y="0"/>
                  </a:moveTo>
                  <a:lnTo>
                    <a:pt x="605218" y="0"/>
                  </a:lnTo>
                  <a:lnTo>
                    <a:pt x="594779" y="0"/>
                  </a:lnTo>
                  <a:lnTo>
                    <a:pt x="594779" y="10439"/>
                  </a:lnTo>
                  <a:lnTo>
                    <a:pt x="605193" y="10439"/>
                  </a:lnTo>
                  <a:lnTo>
                    <a:pt x="605193" y="20853"/>
                  </a:lnTo>
                  <a:lnTo>
                    <a:pt x="605193" y="31292"/>
                  </a:lnTo>
                  <a:lnTo>
                    <a:pt x="615632" y="31292"/>
                  </a:lnTo>
                  <a:lnTo>
                    <a:pt x="615632" y="20878"/>
                  </a:lnTo>
                  <a:lnTo>
                    <a:pt x="615632" y="10439"/>
                  </a:lnTo>
                  <a:lnTo>
                    <a:pt x="615632" y="0"/>
                  </a:lnTo>
                  <a:close/>
                </a:path>
                <a:path w="636904" h="41910">
                  <a:moveTo>
                    <a:pt x="636524" y="0"/>
                  </a:moveTo>
                  <a:lnTo>
                    <a:pt x="626071" y="0"/>
                  </a:lnTo>
                  <a:lnTo>
                    <a:pt x="626071" y="10439"/>
                  </a:lnTo>
                  <a:lnTo>
                    <a:pt x="626071" y="20878"/>
                  </a:lnTo>
                  <a:lnTo>
                    <a:pt x="636524" y="20878"/>
                  </a:lnTo>
                  <a:lnTo>
                    <a:pt x="636524" y="10439"/>
                  </a:lnTo>
                  <a:lnTo>
                    <a:pt x="636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6005131" y="4541596"/>
              <a:ext cx="240029" cy="0"/>
            </a:xfrm>
            <a:custGeom>
              <a:avLst/>
              <a:gdLst/>
              <a:ahLst/>
              <a:cxnLst/>
              <a:rect l="l" t="t" r="r" b="b"/>
              <a:pathLst>
                <a:path w="240029">
                  <a:moveTo>
                    <a:pt x="0" y="0"/>
                  </a:moveTo>
                  <a:lnTo>
                    <a:pt x="240004" y="0"/>
                  </a:lnTo>
                </a:path>
              </a:pathLst>
            </a:custGeom>
            <a:ln w="10439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5952960" y="4536376"/>
              <a:ext cx="636905" cy="31750"/>
            </a:xfrm>
            <a:custGeom>
              <a:avLst/>
              <a:gdLst/>
              <a:ahLst/>
              <a:cxnLst/>
              <a:rect l="l" t="t" r="r" b="b"/>
              <a:pathLst>
                <a:path w="636904" h="31750">
                  <a:moveTo>
                    <a:pt x="20866" y="10426"/>
                  </a:moveTo>
                  <a:lnTo>
                    <a:pt x="10439" y="10426"/>
                  </a:lnTo>
                  <a:lnTo>
                    <a:pt x="0" y="10426"/>
                  </a:lnTo>
                  <a:lnTo>
                    <a:pt x="0" y="20866"/>
                  </a:lnTo>
                  <a:lnTo>
                    <a:pt x="10426" y="20866"/>
                  </a:lnTo>
                  <a:lnTo>
                    <a:pt x="10426" y="31305"/>
                  </a:lnTo>
                  <a:lnTo>
                    <a:pt x="20866" y="31305"/>
                  </a:lnTo>
                  <a:lnTo>
                    <a:pt x="20866" y="20866"/>
                  </a:lnTo>
                  <a:lnTo>
                    <a:pt x="20866" y="10426"/>
                  </a:lnTo>
                  <a:close/>
                </a:path>
                <a:path w="636904" h="31750">
                  <a:moveTo>
                    <a:pt x="73037" y="10426"/>
                  </a:moveTo>
                  <a:lnTo>
                    <a:pt x="62611" y="10426"/>
                  </a:lnTo>
                  <a:lnTo>
                    <a:pt x="52171" y="10426"/>
                  </a:lnTo>
                  <a:lnTo>
                    <a:pt x="52171" y="20866"/>
                  </a:lnTo>
                  <a:lnTo>
                    <a:pt x="41732" y="20866"/>
                  </a:lnTo>
                  <a:lnTo>
                    <a:pt x="31292" y="20866"/>
                  </a:lnTo>
                  <a:lnTo>
                    <a:pt x="31292" y="31305"/>
                  </a:lnTo>
                  <a:lnTo>
                    <a:pt x="41732" y="31305"/>
                  </a:lnTo>
                  <a:lnTo>
                    <a:pt x="52171" y="31305"/>
                  </a:lnTo>
                  <a:lnTo>
                    <a:pt x="62611" y="31305"/>
                  </a:lnTo>
                  <a:lnTo>
                    <a:pt x="62611" y="20866"/>
                  </a:lnTo>
                  <a:lnTo>
                    <a:pt x="73037" y="20866"/>
                  </a:lnTo>
                  <a:lnTo>
                    <a:pt x="73037" y="10426"/>
                  </a:lnTo>
                  <a:close/>
                </a:path>
                <a:path w="636904" h="31750">
                  <a:moveTo>
                    <a:pt x="83477" y="20866"/>
                  </a:moveTo>
                  <a:lnTo>
                    <a:pt x="73037" y="20866"/>
                  </a:lnTo>
                  <a:lnTo>
                    <a:pt x="73037" y="31305"/>
                  </a:lnTo>
                  <a:lnTo>
                    <a:pt x="83477" y="31305"/>
                  </a:lnTo>
                  <a:lnTo>
                    <a:pt x="83477" y="20866"/>
                  </a:lnTo>
                  <a:close/>
                </a:path>
                <a:path w="636904" h="31750">
                  <a:moveTo>
                    <a:pt x="187820" y="10426"/>
                  </a:moveTo>
                  <a:lnTo>
                    <a:pt x="187820" y="10426"/>
                  </a:lnTo>
                  <a:lnTo>
                    <a:pt x="83477" y="10426"/>
                  </a:lnTo>
                  <a:lnTo>
                    <a:pt x="83477" y="20866"/>
                  </a:lnTo>
                  <a:lnTo>
                    <a:pt x="93903" y="20866"/>
                  </a:lnTo>
                  <a:lnTo>
                    <a:pt x="104343" y="20866"/>
                  </a:lnTo>
                  <a:lnTo>
                    <a:pt x="104343" y="31305"/>
                  </a:lnTo>
                  <a:lnTo>
                    <a:pt x="114782" y="31305"/>
                  </a:lnTo>
                  <a:lnTo>
                    <a:pt x="125222" y="31305"/>
                  </a:lnTo>
                  <a:lnTo>
                    <a:pt x="125222" y="20866"/>
                  </a:lnTo>
                  <a:lnTo>
                    <a:pt x="135648" y="20866"/>
                  </a:lnTo>
                  <a:lnTo>
                    <a:pt x="135648" y="31305"/>
                  </a:lnTo>
                  <a:lnTo>
                    <a:pt x="146075" y="31305"/>
                  </a:lnTo>
                  <a:lnTo>
                    <a:pt x="156514" y="31305"/>
                  </a:lnTo>
                  <a:lnTo>
                    <a:pt x="166954" y="31305"/>
                  </a:lnTo>
                  <a:lnTo>
                    <a:pt x="166954" y="20866"/>
                  </a:lnTo>
                  <a:lnTo>
                    <a:pt x="177380" y="20866"/>
                  </a:lnTo>
                  <a:lnTo>
                    <a:pt x="187820" y="20866"/>
                  </a:lnTo>
                  <a:lnTo>
                    <a:pt x="187820" y="10426"/>
                  </a:lnTo>
                  <a:close/>
                </a:path>
                <a:path w="636904" h="31750">
                  <a:moveTo>
                    <a:pt x="229565" y="20866"/>
                  </a:moveTo>
                  <a:lnTo>
                    <a:pt x="219125" y="20866"/>
                  </a:lnTo>
                  <a:lnTo>
                    <a:pt x="219125" y="10426"/>
                  </a:lnTo>
                  <a:lnTo>
                    <a:pt x="208686" y="10426"/>
                  </a:lnTo>
                  <a:lnTo>
                    <a:pt x="208686" y="20866"/>
                  </a:lnTo>
                  <a:lnTo>
                    <a:pt x="208686" y="31305"/>
                  </a:lnTo>
                  <a:lnTo>
                    <a:pt x="219125" y="31305"/>
                  </a:lnTo>
                  <a:lnTo>
                    <a:pt x="229565" y="31305"/>
                  </a:lnTo>
                  <a:lnTo>
                    <a:pt x="229565" y="20866"/>
                  </a:lnTo>
                  <a:close/>
                </a:path>
                <a:path w="636904" h="31750">
                  <a:moveTo>
                    <a:pt x="250431" y="10426"/>
                  </a:moveTo>
                  <a:lnTo>
                    <a:pt x="239991" y="10426"/>
                  </a:lnTo>
                  <a:lnTo>
                    <a:pt x="239991" y="20866"/>
                  </a:lnTo>
                  <a:lnTo>
                    <a:pt x="250431" y="20866"/>
                  </a:lnTo>
                  <a:lnTo>
                    <a:pt x="250431" y="10426"/>
                  </a:lnTo>
                  <a:close/>
                </a:path>
                <a:path w="636904" h="31750">
                  <a:moveTo>
                    <a:pt x="271297" y="20866"/>
                  </a:moveTo>
                  <a:lnTo>
                    <a:pt x="260870" y="20866"/>
                  </a:lnTo>
                  <a:lnTo>
                    <a:pt x="250431" y="20866"/>
                  </a:lnTo>
                  <a:lnTo>
                    <a:pt x="250431" y="31305"/>
                  </a:lnTo>
                  <a:lnTo>
                    <a:pt x="260858" y="31305"/>
                  </a:lnTo>
                  <a:lnTo>
                    <a:pt x="271297" y="31305"/>
                  </a:lnTo>
                  <a:lnTo>
                    <a:pt x="271297" y="20866"/>
                  </a:lnTo>
                  <a:close/>
                </a:path>
                <a:path w="636904" h="31750">
                  <a:moveTo>
                    <a:pt x="281736" y="10426"/>
                  </a:moveTo>
                  <a:lnTo>
                    <a:pt x="271297" y="10426"/>
                  </a:lnTo>
                  <a:lnTo>
                    <a:pt x="271297" y="20866"/>
                  </a:lnTo>
                  <a:lnTo>
                    <a:pt x="281736" y="20866"/>
                  </a:lnTo>
                  <a:lnTo>
                    <a:pt x="281736" y="10426"/>
                  </a:lnTo>
                  <a:close/>
                </a:path>
                <a:path w="636904" h="31750">
                  <a:moveTo>
                    <a:pt x="396519" y="20866"/>
                  </a:moveTo>
                  <a:lnTo>
                    <a:pt x="386080" y="20866"/>
                  </a:lnTo>
                  <a:lnTo>
                    <a:pt x="386080" y="10439"/>
                  </a:lnTo>
                  <a:lnTo>
                    <a:pt x="386080" y="0"/>
                  </a:lnTo>
                  <a:lnTo>
                    <a:pt x="375640" y="0"/>
                  </a:lnTo>
                  <a:lnTo>
                    <a:pt x="375640" y="10426"/>
                  </a:lnTo>
                  <a:lnTo>
                    <a:pt x="365213" y="10426"/>
                  </a:lnTo>
                  <a:lnTo>
                    <a:pt x="365213" y="0"/>
                  </a:lnTo>
                  <a:lnTo>
                    <a:pt x="354787" y="0"/>
                  </a:lnTo>
                  <a:lnTo>
                    <a:pt x="344347" y="0"/>
                  </a:lnTo>
                  <a:lnTo>
                    <a:pt x="344347" y="10426"/>
                  </a:lnTo>
                  <a:lnTo>
                    <a:pt x="333908" y="10426"/>
                  </a:lnTo>
                  <a:lnTo>
                    <a:pt x="333908" y="0"/>
                  </a:lnTo>
                  <a:lnTo>
                    <a:pt x="323469" y="0"/>
                  </a:lnTo>
                  <a:lnTo>
                    <a:pt x="323469" y="10426"/>
                  </a:lnTo>
                  <a:lnTo>
                    <a:pt x="313042" y="10426"/>
                  </a:lnTo>
                  <a:lnTo>
                    <a:pt x="302602" y="10426"/>
                  </a:lnTo>
                  <a:lnTo>
                    <a:pt x="292163" y="10426"/>
                  </a:lnTo>
                  <a:lnTo>
                    <a:pt x="292163" y="20866"/>
                  </a:lnTo>
                  <a:lnTo>
                    <a:pt x="302602" y="20866"/>
                  </a:lnTo>
                  <a:lnTo>
                    <a:pt x="313042" y="20866"/>
                  </a:lnTo>
                  <a:lnTo>
                    <a:pt x="323481" y="20866"/>
                  </a:lnTo>
                  <a:lnTo>
                    <a:pt x="323481" y="10439"/>
                  </a:lnTo>
                  <a:lnTo>
                    <a:pt x="333908" y="10439"/>
                  </a:lnTo>
                  <a:lnTo>
                    <a:pt x="333908" y="20866"/>
                  </a:lnTo>
                  <a:lnTo>
                    <a:pt x="333908" y="31305"/>
                  </a:lnTo>
                  <a:lnTo>
                    <a:pt x="344347" y="31305"/>
                  </a:lnTo>
                  <a:lnTo>
                    <a:pt x="344347" y="20866"/>
                  </a:lnTo>
                  <a:lnTo>
                    <a:pt x="354787" y="20866"/>
                  </a:lnTo>
                  <a:lnTo>
                    <a:pt x="354787" y="10439"/>
                  </a:lnTo>
                  <a:lnTo>
                    <a:pt x="365213" y="10439"/>
                  </a:lnTo>
                  <a:lnTo>
                    <a:pt x="365213" y="20866"/>
                  </a:lnTo>
                  <a:lnTo>
                    <a:pt x="365213" y="31305"/>
                  </a:lnTo>
                  <a:lnTo>
                    <a:pt x="375640" y="31305"/>
                  </a:lnTo>
                  <a:lnTo>
                    <a:pt x="386080" y="31305"/>
                  </a:lnTo>
                  <a:lnTo>
                    <a:pt x="396519" y="31305"/>
                  </a:lnTo>
                  <a:lnTo>
                    <a:pt x="396519" y="20866"/>
                  </a:lnTo>
                  <a:close/>
                </a:path>
                <a:path w="636904" h="31750">
                  <a:moveTo>
                    <a:pt x="417385" y="0"/>
                  </a:moveTo>
                  <a:lnTo>
                    <a:pt x="406946" y="0"/>
                  </a:lnTo>
                  <a:lnTo>
                    <a:pt x="406946" y="10426"/>
                  </a:lnTo>
                  <a:lnTo>
                    <a:pt x="396519" y="10426"/>
                  </a:lnTo>
                  <a:lnTo>
                    <a:pt x="396519" y="20866"/>
                  </a:lnTo>
                  <a:lnTo>
                    <a:pt x="406946" y="20866"/>
                  </a:lnTo>
                  <a:lnTo>
                    <a:pt x="417385" y="20866"/>
                  </a:lnTo>
                  <a:lnTo>
                    <a:pt x="417385" y="10439"/>
                  </a:lnTo>
                  <a:lnTo>
                    <a:pt x="417385" y="0"/>
                  </a:lnTo>
                  <a:close/>
                </a:path>
                <a:path w="636904" h="31750">
                  <a:moveTo>
                    <a:pt x="511302" y="10426"/>
                  </a:moveTo>
                  <a:lnTo>
                    <a:pt x="500862" y="10426"/>
                  </a:lnTo>
                  <a:lnTo>
                    <a:pt x="500862" y="0"/>
                  </a:lnTo>
                  <a:lnTo>
                    <a:pt x="490435" y="0"/>
                  </a:lnTo>
                  <a:lnTo>
                    <a:pt x="479996" y="0"/>
                  </a:lnTo>
                  <a:lnTo>
                    <a:pt x="469557" y="0"/>
                  </a:lnTo>
                  <a:lnTo>
                    <a:pt x="469557" y="10426"/>
                  </a:lnTo>
                  <a:lnTo>
                    <a:pt x="459130" y="10426"/>
                  </a:lnTo>
                  <a:lnTo>
                    <a:pt x="459130" y="0"/>
                  </a:lnTo>
                  <a:lnTo>
                    <a:pt x="448691" y="0"/>
                  </a:lnTo>
                  <a:lnTo>
                    <a:pt x="448691" y="10426"/>
                  </a:lnTo>
                  <a:lnTo>
                    <a:pt x="438264" y="10426"/>
                  </a:lnTo>
                  <a:lnTo>
                    <a:pt x="438264" y="0"/>
                  </a:lnTo>
                  <a:lnTo>
                    <a:pt x="427824" y="0"/>
                  </a:lnTo>
                  <a:lnTo>
                    <a:pt x="427824" y="10426"/>
                  </a:lnTo>
                  <a:lnTo>
                    <a:pt x="427824" y="20866"/>
                  </a:lnTo>
                  <a:lnTo>
                    <a:pt x="438251" y="20866"/>
                  </a:lnTo>
                  <a:lnTo>
                    <a:pt x="448691" y="20866"/>
                  </a:lnTo>
                  <a:lnTo>
                    <a:pt x="448691" y="10439"/>
                  </a:lnTo>
                  <a:lnTo>
                    <a:pt x="459130" y="10439"/>
                  </a:lnTo>
                  <a:lnTo>
                    <a:pt x="459130" y="20866"/>
                  </a:lnTo>
                  <a:lnTo>
                    <a:pt x="469557" y="20866"/>
                  </a:lnTo>
                  <a:lnTo>
                    <a:pt x="479996" y="20866"/>
                  </a:lnTo>
                  <a:lnTo>
                    <a:pt x="479996" y="10439"/>
                  </a:lnTo>
                  <a:lnTo>
                    <a:pt x="490423" y="10439"/>
                  </a:lnTo>
                  <a:lnTo>
                    <a:pt x="490423" y="20866"/>
                  </a:lnTo>
                  <a:lnTo>
                    <a:pt x="500862" y="20866"/>
                  </a:lnTo>
                  <a:lnTo>
                    <a:pt x="511302" y="20866"/>
                  </a:lnTo>
                  <a:lnTo>
                    <a:pt x="511302" y="10426"/>
                  </a:lnTo>
                  <a:close/>
                </a:path>
                <a:path w="636904" h="31750">
                  <a:moveTo>
                    <a:pt x="532168" y="0"/>
                  </a:moveTo>
                  <a:lnTo>
                    <a:pt x="521728" y="0"/>
                  </a:lnTo>
                  <a:lnTo>
                    <a:pt x="521728" y="10426"/>
                  </a:lnTo>
                  <a:lnTo>
                    <a:pt x="521728" y="20866"/>
                  </a:lnTo>
                  <a:lnTo>
                    <a:pt x="532168" y="20866"/>
                  </a:lnTo>
                  <a:lnTo>
                    <a:pt x="532168" y="10439"/>
                  </a:lnTo>
                  <a:lnTo>
                    <a:pt x="532168" y="0"/>
                  </a:lnTo>
                  <a:close/>
                </a:path>
                <a:path w="636904" h="31750">
                  <a:moveTo>
                    <a:pt x="584352" y="0"/>
                  </a:moveTo>
                  <a:lnTo>
                    <a:pt x="573913" y="0"/>
                  </a:lnTo>
                  <a:lnTo>
                    <a:pt x="563473" y="0"/>
                  </a:lnTo>
                  <a:lnTo>
                    <a:pt x="553034" y="0"/>
                  </a:lnTo>
                  <a:lnTo>
                    <a:pt x="553034" y="10426"/>
                  </a:lnTo>
                  <a:lnTo>
                    <a:pt x="542607" y="10426"/>
                  </a:lnTo>
                  <a:lnTo>
                    <a:pt x="542607" y="20866"/>
                  </a:lnTo>
                  <a:lnTo>
                    <a:pt x="553034" y="20866"/>
                  </a:lnTo>
                  <a:lnTo>
                    <a:pt x="563473" y="20866"/>
                  </a:lnTo>
                  <a:lnTo>
                    <a:pt x="563473" y="10439"/>
                  </a:lnTo>
                  <a:lnTo>
                    <a:pt x="573913" y="10439"/>
                  </a:lnTo>
                  <a:lnTo>
                    <a:pt x="573913" y="20866"/>
                  </a:lnTo>
                  <a:lnTo>
                    <a:pt x="584352" y="20866"/>
                  </a:lnTo>
                  <a:lnTo>
                    <a:pt x="584352" y="10439"/>
                  </a:lnTo>
                  <a:lnTo>
                    <a:pt x="584352" y="0"/>
                  </a:lnTo>
                  <a:close/>
                </a:path>
                <a:path w="636904" h="31750">
                  <a:moveTo>
                    <a:pt x="615632" y="0"/>
                  </a:moveTo>
                  <a:lnTo>
                    <a:pt x="605193" y="0"/>
                  </a:lnTo>
                  <a:lnTo>
                    <a:pt x="605193" y="10426"/>
                  </a:lnTo>
                  <a:lnTo>
                    <a:pt x="605193" y="20866"/>
                  </a:lnTo>
                  <a:lnTo>
                    <a:pt x="615632" y="20866"/>
                  </a:lnTo>
                  <a:lnTo>
                    <a:pt x="615632" y="10439"/>
                  </a:lnTo>
                  <a:lnTo>
                    <a:pt x="615632" y="0"/>
                  </a:lnTo>
                  <a:close/>
                </a:path>
                <a:path w="636904" h="31750">
                  <a:moveTo>
                    <a:pt x="636524" y="0"/>
                  </a:moveTo>
                  <a:lnTo>
                    <a:pt x="626071" y="0"/>
                  </a:lnTo>
                  <a:lnTo>
                    <a:pt x="626071" y="10439"/>
                  </a:lnTo>
                  <a:lnTo>
                    <a:pt x="636524" y="10439"/>
                  </a:lnTo>
                  <a:lnTo>
                    <a:pt x="636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6339040" y="4557242"/>
              <a:ext cx="219710" cy="10795"/>
            </a:xfrm>
            <a:custGeom>
              <a:avLst/>
              <a:gdLst/>
              <a:ahLst/>
              <a:cxnLst/>
              <a:rect l="l" t="t" r="r" b="b"/>
              <a:pathLst>
                <a:path w="219709" h="10795">
                  <a:moveTo>
                    <a:pt x="31305" y="0"/>
                  </a:moveTo>
                  <a:lnTo>
                    <a:pt x="20878" y="0"/>
                  </a:lnTo>
                  <a:lnTo>
                    <a:pt x="10439" y="0"/>
                  </a:lnTo>
                  <a:lnTo>
                    <a:pt x="0" y="0"/>
                  </a:lnTo>
                  <a:lnTo>
                    <a:pt x="0" y="10439"/>
                  </a:lnTo>
                  <a:lnTo>
                    <a:pt x="10439" y="10439"/>
                  </a:lnTo>
                  <a:lnTo>
                    <a:pt x="20866" y="10439"/>
                  </a:lnTo>
                  <a:lnTo>
                    <a:pt x="31305" y="10439"/>
                  </a:lnTo>
                  <a:lnTo>
                    <a:pt x="31305" y="0"/>
                  </a:lnTo>
                  <a:close/>
                </a:path>
                <a:path w="219709" h="10795">
                  <a:moveTo>
                    <a:pt x="62611" y="0"/>
                  </a:moveTo>
                  <a:lnTo>
                    <a:pt x="52171" y="0"/>
                  </a:lnTo>
                  <a:lnTo>
                    <a:pt x="52171" y="10439"/>
                  </a:lnTo>
                  <a:lnTo>
                    <a:pt x="62611" y="10439"/>
                  </a:lnTo>
                  <a:lnTo>
                    <a:pt x="62611" y="0"/>
                  </a:lnTo>
                  <a:close/>
                </a:path>
                <a:path w="219709" h="10795">
                  <a:moveTo>
                    <a:pt x="83489" y="0"/>
                  </a:moveTo>
                  <a:lnTo>
                    <a:pt x="73050" y="0"/>
                  </a:lnTo>
                  <a:lnTo>
                    <a:pt x="73050" y="10439"/>
                  </a:lnTo>
                  <a:lnTo>
                    <a:pt x="83489" y="10439"/>
                  </a:lnTo>
                  <a:lnTo>
                    <a:pt x="83489" y="0"/>
                  </a:lnTo>
                  <a:close/>
                </a:path>
                <a:path w="219709" h="10795">
                  <a:moveTo>
                    <a:pt x="166966" y="0"/>
                  </a:moveTo>
                  <a:lnTo>
                    <a:pt x="166966" y="0"/>
                  </a:lnTo>
                  <a:lnTo>
                    <a:pt x="114782" y="0"/>
                  </a:lnTo>
                  <a:lnTo>
                    <a:pt x="114782" y="10439"/>
                  </a:lnTo>
                  <a:lnTo>
                    <a:pt x="166966" y="10439"/>
                  </a:lnTo>
                  <a:lnTo>
                    <a:pt x="166966" y="0"/>
                  </a:lnTo>
                  <a:close/>
                </a:path>
                <a:path w="219709" h="10795">
                  <a:moveTo>
                    <a:pt x="187833" y="0"/>
                  </a:moveTo>
                  <a:lnTo>
                    <a:pt x="177393" y="0"/>
                  </a:lnTo>
                  <a:lnTo>
                    <a:pt x="177393" y="10439"/>
                  </a:lnTo>
                  <a:lnTo>
                    <a:pt x="187833" y="10439"/>
                  </a:lnTo>
                  <a:lnTo>
                    <a:pt x="187833" y="0"/>
                  </a:lnTo>
                  <a:close/>
                </a:path>
                <a:path w="219709" h="10795">
                  <a:moveTo>
                    <a:pt x="219138" y="0"/>
                  </a:moveTo>
                  <a:lnTo>
                    <a:pt x="208699" y="0"/>
                  </a:lnTo>
                  <a:lnTo>
                    <a:pt x="198259" y="0"/>
                  </a:lnTo>
                  <a:lnTo>
                    <a:pt x="198259" y="10439"/>
                  </a:lnTo>
                  <a:lnTo>
                    <a:pt x="208699" y="10439"/>
                  </a:lnTo>
                  <a:lnTo>
                    <a:pt x="219138" y="10439"/>
                  </a:lnTo>
                  <a:lnTo>
                    <a:pt x="21913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/>
            <p:cNvSpPr/>
            <p:nvPr/>
          </p:nvSpPr>
          <p:spPr>
            <a:xfrm>
              <a:off x="5963386" y="4572901"/>
              <a:ext cx="125730" cy="0"/>
            </a:xfrm>
            <a:custGeom>
              <a:avLst/>
              <a:gdLst/>
              <a:ahLst/>
              <a:cxnLst/>
              <a:rect l="l" t="t" r="r" b="b"/>
              <a:pathLst>
                <a:path w="125729">
                  <a:moveTo>
                    <a:pt x="0" y="0"/>
                  </a:moveTo>
                  <a:lnTo>
                    <a:pt x="125222" y="0"/>
                  </a:lnTo>
                </a:path>
              </a:pathLst>
            </a:custGeom>
            <a:ln w="10439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/>
            <p:cNvSpPr/>
            <p:nvPr/>
          </p:nvSpPr>
          <p:spPr>
            <a:xfrm>
              <a:off x="5952960" y="4567681"/>
              <a:ext cx="636905" cy="31750"/>
            </a:xfrm>
            <a:custGeom>
              <a:avLst/>
              <a:gdLst/>
              <a:ahLst/>
              <a:cxnLst/>
              <a:rect l="l" t="t" r="r" b="b"/>
              <a:pathLst>
                <a:path w="636904" h="31750">
                  <a:moveTo>
                    <a:pt x="31305" y="10426"/>
                  </a:moveTo>
                  <a:lnTo>
                    <a:pt x="20866" y="10426"/>
                  </a:lnTo>
                  <a:lnTo>
                    <a:pt x="20866" y="20866"/>
                  </a:lnTo>
                  <a:lnTo>
                    <a:pt x="10439" y="20866"/>
                  </a:lnTo>
                  <a:lnTo>
                    <a:pt x="10439" y="10426"/>
                  </a:lnTo>
                  <a:lnTo>
                    <a:pt x="0" y="10426"/>
                  </a:lnTo>
                  <a:lnTo>
                    <a:pt x="0" y="20866"/>
                  </a:lnTo>
                  <a:lnTo>
                    <a:pt x="10426" y="20866"/>
                  </a:lnTo>
                  <a:lnTo>
                    <a:pt x="10426" y="31305"/>
                  </a:lnTo>
                  <a:lnTo>
                    <a:pt x="20866" y="31305"/>
                  </a:lnTo>
                  <a:lnTo>
                    <a:pt x="31305" y="31305"/>
                  </a:lnTo>
                  <a:lnTo>
                    <a:pt x="31305" y="20866"/>
                  </a:lnTo>
                  <a:lnTo>
                    <a:pt x="31305" y="10426"/>
                  </a:lnTo>
                  <a:close/>
                </a:path>
                <a:path w="636904" h="31750">
                  <a:moveTo>
                    <a:pt x="52171" y="20866"/>
                  </a:moveTo>
                  <a:lnTo>
                    <a:pt x="41732" y="20866"/>
                  </a:lnTo>
                  <a:lnTo>
                    <a:pt x="41732" y="31305"/>
                  </a:lnTo>
                  <a:lnTo>
                    <a:pt x="52171" y="31305"/>
                  </a:lnTo>
                  <a:lnTo>
                    <a:pt x="52171" y="20866"/>
                  </a:lnTo>
                  <a:close/>
                </a:path>
                <a:path w="636904" h="31750">
                  <a:moveTo>
                    <a:pt x="114782" y="20866"/>
                  </a:moveTo>
                  <a:lnTo>
                    <a:pt x="104343" y="20866"/>
                  </a:lnTo>
                  <a:lnTo>
                    <a:pt x="104343" y="10426"/>
                  </a:lnTo>
                  <a:lnTo>
                    <a:pt x="93903" y="10426"/>
                  </a:lnTo>
                  <a:lnTo>
                    <a:pt x="93903" y="20866"/>
                  </a:lnTo>
                  <a:lnTo>
                    <a:pt x="83477" y="20866"/>
                  </a:lnTo>
                  <a:lnTo>
                    <a:pt x="73037" y="20866"/>
                  </a:lnTo>
                  <a:lnTo>
                    <a:pt x="62611" y="20866"/>
                  </a:lnTo>
                  <a:lnTo>
                    <a:pt x="62611" y="10426"/>
                  </a:lnTo>
                  <a:lnTo>
                    <a:pt x="52171" y="10426"/>
                  </a:lnTo>
                  <a:lnTo>
                    <a:pt x="52171" y="20866"/>
                  </a:lnTo>
                  <a:lnTo>
                    <a:pt x="62598" y="20866"/>
                  </a:lnTo>
                  <a:lnTo>
                    <a:pt x="62598" y="31305"/>
                  </a:lnTo>
                  <a:lnTo>
                    <a:pt x="114782" y="31305"/>
                  </a:lnTo>
                  <a:lnTo>
                    <a:pt x="114782" y="20866"/>
                  </a:lnTo>
                  <a:close/>
                </a:path>
                <a:path w="636904" h="31750">
                  <a:moveTo>
                    <a:pt x="177393" y="0"/>
                  </a:moveTo>
                  <a:lnTo>
                    <a:pt x="166954" y="0"/>
                  </a:lnTo>
                  <a:lnTo>
                    <a:pt x="166954" y="10426"/>
                  </a:lnTo>
                  <a:lnTo>
                    <a:pt x="166954" y="20866"/>
                  </a:lnTo>
                  <a:lnTo>
                    <a:pt x="156514" y="20866"/>
                  </a:lnTo>
                  <a:lnTo>
                    <a:pt x="156514" y="10426"/>
                  </a:lnTo>
                  <a:lnTo>
                    <a:pt x="146075" y="10426"/>
                  </a:lnTo>
                  <a:lnTo>
                    <a:pt x="146075" y="20866"/>
                  </a:lnTo>
                  <a:lnTo>
                    <a:pt x="135648" y="20866"/>
                  </a:lnTo>
                  <a:lnTo>
                    <a:pt x="135648" y="31305"/>
                  </a:lnTo>
                  <a:lnTo>
                    <a:pt x="177393" y="31305"/>
                  </a:lnTo>
                  <a:lnTo>
                    <a:pt x="177393" y="20866"/>
                  </a:lnTo>
                  <a:lnTo>
                    <a:pt x="177393" y="10439"/>
                  </a:lnTo>
                  <a:lnTo>
                    <a:pt x="177393" y="0"/>
                  </a:lnTo>
                  <a:close/>
                </a:path>
                <a:path w="636904" h="31750">
                  <a:moveTo>
                    <a:pt x="198259" y="0"/>
                  </a:moveTo>
                  <a:lnTo>
                    <a:pt x="187820" y="0"/>
                  </a:lnTo>
                  <a:lnTo>
                    <a:pt x="187820" y="10439"/>
                  </a:lnTo>
                  <a:lnTo>
                    <a:pt x="198259" y="10439"/>
                  </a:lnTo>
                  <a:lnTo>
                    <a:pt x="198259" y="0"/>
                  </a:lnTo>
                  <a:close/>
                </a:path>
                <a:path w="636904" h="31750">
                  <a:moveTo>
                    <a:pt x="281736" y="20866"/>
                  </a:moveTo>
                  <a:lnTo>
                    <a:pt x="271297" y="20866"/>
                  </a:lnTo>
                  <a:lnTo>
                    <a:pt x="271297" y="10439"/>
                  </a:lnTo>
                  <a:lnTo>
                    <a:pt x="271297" y="0"/>
                  </a:lnTo>
                  <a:lnTo>
                    <a:pt x="260870" y="0"/>
                  </a:lnTo>
                  <a:lnTo>
                    <a:pt x="250431" y="0"/>
                  </a:lnTo>
                  <a:lnTo>
                    <a:pt x="250431" y="10426"/>
                  </a:lnTo>
                  <a:lnTo>
                    <a:pt x="240004" y="10426"/>
                  </a:lnTo>
                  <a:lnTo>
                    <a:pt x="240004" y="0"/>
                  </a:lnTo>
                  <a:lnTo>
                    <a:pt x="229565" y="0"/>
                  </a:lnTo>
                  <a:lnTo>
                    <a:pt x="219125" y="0"/>
                  </a:lnTo>
                  <a:lnTo>
                    <a:pt x="219125" y="10426"/>
                  </a:lnTo>
                  <a:lnTo>
                    <a:pt x="208686" y="10426"/>
                  </a:lnTo>
                  <a:lnTo>
                    <a:pt x="208686" y="20866"/>
                  </a:lnTo>
                  <a:lnTo>
                    <a:pt x="198259" y="20866"/>
                  </a:lnTo>
                  <a:lnTo>
                    <a:pt x="198259" y="31305"/>
                  </a:lnTo>
                  <a:lnTo>
                    <a:pt x="208699" y="31305"/>
                  </a:lnTo>
                  <a:lnTo>
                    <a:pt x="208699" y="20866"/>
                  </a:lnTo>
                  <a:lnTo>
                    <a:pt x="219125" y="20866"/>
                  </a:lnTo>
                  <a:lnTo>
                    <a:pt x="219125" y="31305"/>
                  </a:lnTo>
                  <a:lnTo>
                    <a:pt x="229565" y="31305"/>
                  </a:lnTo>
                  <a:lnTo>
                    <a:pt x="229565" y="20866"/>
                  </a:lnTo>
                  <a:lnTo>
                    <a:pt x="239991" y="20866"/>
                  </a:lnTo>
                  <a:lnTo>
                    <a:pt x="250431" y="20866"/>
                  </a:lnTo>
                  <a:lnTo>
                    <a:pt x="260858" y="20866"/>
                  </a:lnTo>
                  <a:lnTo>
                    <a:pt x="260858" y="31305"/>
                  </a:lnTo>
                  <a:lnTo>
                    <a:pt x="271297" y="31305"/>
                  </a:lnTo>
                  <a:lnTo>
                    <a:pt x="281736" y="31305"/>
                  </a:lnTo>
                  <a:lnTo>
                    <a:pt x="281736" y="20866"/>
                  </a:lnTo>
                  <a:close/>
                </a:path>
                <a:path w="636904" h="31750">
                  <a:moveTo>
                    <a:pt x="396519" y="0"/>
                  </a:moveTo>
                  <a:lnTo>
                    <a:pt x="386080" y="0"/>
                  </a:lnTo>
                  <a:lnTo>
                    <a:pt x="386080" y="10426"/>
                  </a:lnTo>
                  <a:lnTo>
                    <a:pt x="375653" y="10426"/>
                  </a:lnTo>
                  <a:lnTo>
                    <a:pt x="375653" y="0"/>
                  </a:lnTo>
                  <a:lnTo>
                    <a:pt x="365213" y="0"/>
                  </a:lnTo>
                  <a:lnTo>
                    <a:pt x="354774" y="0"/>
                  </a:lnTo>
                  <a:lnTo>
                    <a:pt x="354774" y="10426"/>
                  </a:lnTo>
                  <a:lnTo>
                    <a:pt x="344347" y="10426"/>
                  </a:lnTo>
                  <a:lnTo>
                    <a:pt x="344347" y="0"/>
                  </a:lnTo>
                  <a:lnTo>
                    <a:pt x="333908" y="0"/>
                  </a:lnTo>
                  <a:lnTo>
                    <a:pt x="323481" y="0"/>
                  </a:lnTo>
                  <a:lnTo>
                    <a:pt x="313042" y="0"/>
                  </a:lnTo>
                  <a:lnTo>
                    <a:pt x="313042" y="10426"/>
                  </a:lnTo>
                  <a:lnTo>
                    <a:pt x="302602" y="10426"/>
                  </a:lnTo>
                  <a:lnTo>
                    <a:pt x="292176" y="10426"/>
                  </a:lnTo>
                  <a:lnTo>
                    <a:pt x="292176" y="0"/>
                  </a:lnTo>
                  <a:lnTo>
                    <a:pt x="281736" y="0"/>
                  </a:lnTo>
                  <a:lnTo>
                    <a:pt x="281736" y="10426"/>
                  </a:lnTo>
                  <a:lnTo>
                    <a:pt x="281736" y="20866"/>
                  </a:lnTo>
                  <a:lnTo>
                    <a:pt x="292163" y="20866"/>
                  </a:lnTo>
                  <a:lnTo>
                    <a:pt x="302602" y="20866"/>
                  </a:lnTo>
                  <a:lnTo>
                    <a:pt x="302602" y="31305"/>
                  </a:lnTo>
                  <a:lnTo>
                    <a:pt x="313042" y="31305"/>
                  </a:lnTo>
                  <a:lnTo>
                    <a:pt x="313042" y="20866"/>
                  </a:lnTo>
                  <a:lnTo>
                    <a:pt x="323481" y="20866"/>
                  </a:lnTo>
                  <a:lnTo>
                    <a:pt x="323481" y="10439"/>
                  </a:lnTo>
                  <a:lnTo>
                    <a:pt x="333908" y="10439"/>
                  </a:lnTo>
                  <a:lnTo>
                    <a:pt x="344347" y="10439"/>
                  </a:lnTo>
                  <a:lnTo>
                    <a:pt x="344347" y="20866"/>
                  </a:lnTo>
                  <a:lnTo>
                    <a:pt x="386080" y="20866"/>
                  </a:lnTo>
                  <a:lnTo>
                    <a:pt x="386080" y="10439"/>
                  </a:lnTo>
                  <a:lnTo>
                    <a:pt x="396519" y="10439"/>
                  </a:lnTo>
                  <a:lnTo>
                    <a:pt x="396519" y="0"/>
                  </a:lnTo>
                  <a:close/>
                </a:path>
                <a:path w="636904" h="31750">
                  <a:moveTo>
                    <a:pt x="427824" y="0"/>
                  </a:moveTo>
                  <a:lnTo>
                    <a:pt x="417385" y="0"/>
                  </a:lnTo>
                  <a:lnTo>
                    <a:pt x="406946" y="0"/>
                  </a:lnTo>
                  <a:lnTo>
                    <a:pt x="406946" y="10426"/>
                  </a:lnTo>
                  <a:lnTo>
                    <a:pt x="406946" y="20866"/>
                  </a:lnTo>
                  <a:lnTo>
                    <a:pt x="417385" y="20866"/>
                  </a:lnTo>
                  <a:lnTo>
                    <a:pt x="417385" y="10439"/>
                  </a:lnTo>
                  <a:lnTo>
                    <a:pt x="427824" y="10439"/>
                  </a:lnTo>
                  <a:lnTo>
                    <a:pt x="427824" y="0"/>
                  </a:lnTo>
                  <a:close/>
                </a:path>
                <a:path w="636904" h="31750">
                  <a:moveTo>
                    <a:pt x="469569" y="0"/>
                  </a:moveTo>
                  <a:lnTo>
                    <a:pt x="459130" y="0"/>
                  </a:lnTo>
                  <a:lnTo>
                    <a:pt x="448691" y="0"/>
                  </a:lnTo>
                  <a:lnTo>
                    <a:pt x="448691" y="10426"/>
                  </a:lnTo>
                  <a:lnTo>
                    <a:pt x="438251" y="10426"/>
                  </a:lnTo>
                  <a:lnTo>
                    <a:pt x="438251" y="20866"/>
                  </a:lnTo>
                  <a:lnTo>
                    <a:pt x="448691" y="20866"/>
                  </a:lnTo>
                  <a:lnTo>
                    <a:pt x="448691" y="10439"/>
                  </a:lnTo>
                  <a:lnTo>
                    <a:pt x="459130" y="10439"/>
                  </a:lnTo>
                  <a:lnTo>
                    <a:pt x="459130" y="20866"/>
                  </a:lnTo>
                  <a:lnTo>
                    <a:pt x="469569" y="20866"/>
                  </a:lnTo>
                  <a:lnTo>
                    <a:pt x="469569" y="10439"/>
                  </a:lnTo>
                  <a:lnTo>
                    <a:pt x="469569" y="0"/>
                  </a:lnTo>
                  <a:close/>
                </a:path>
                <a:path w="636904" h="31750">
                  <a:moveTo>
                    <a:pt x="521741" y="10426"/>
                  </a:moveTo>
                  <a:lnTo>
                    <a:pt x="511302" y="10426"/>
                  </a:lnTo>
                  <a:lnTo>
                    <a:pt x="500862" y="10426"/>
                  </a:lnTo>
                  <a:lnTo>
                    <a:pt x="500862" y="0"/>
                  </a:lnTo>
                  <a:lnTo>
                    <a:pt x="490435" y="0"/>
                  </a:lnTo>
                  <a:lnTo>
                    <a:pt x="479996" y="0"/>
                  </a:lnTo>
                  <a:lnTo>
                    <a:pt x="479996" y="10426"/>
                  </a:lnTo>
                  <a:lnTo>
                    <a:pt x="479996" y="20866"/>
                  </a:lnTo>
                  <a:lnTo>
                    <a:pt x="490423" y="20866"/>
                  </a:lnTo>
                  <a:lnTo>
                    <a:pt x="500862" y="20866"/>
                  </a:lnTo>
                  <a:lnTo>
                    <a:pt x="511302" y="20866"/>
                  </a:lnTo>
                  <a:lnTo>
                    <a:pt x="521741" y="20866"/>
                  </a:lnTo>
                  <a:lnTo>
                    <a:pt x="521741" y="10426"/>
                  </a:lnTo>
                  <a:close/>
                </a:path>
                <a:path w="636904" h="31750">
                  <a:moveTo>
                    <a:pt x="594779" y="0"/>
                  </a:moveTo>
                  <a:lnTo>
                    <a:pt x="584352" y="0"/>
                  </a:lnTo>
                  <a:lnTo>
                    <a:pt x="573913" y="0"/>
                  </a:lnTo>
                  <a:lnTo>
                    <a:pt x="573913" y="10426"/>
                  </a:lnTo>
                  <a:lnTo>
                    <a:pt x="563473" y="10426"/>
                  </a:lnTo>
                  <a:lnTo>
                    <a:pt x="553034" y="10426"/>
                  </a:lnTo>
                  <a:lnTo>
                    <a:pt x="553034" y="20866"/>
                  </a:lnTo>
                  <a:lnTo>
                    <a:pt x="563473" y="20866"/>
                  </a:lnTo>
                  <a:lnTo>
                    <a:pt x="573913" y="20866"/>
                  </a:lnTo>
                  <a:lnTo>
                    <a:pt x="573913" y="10439"/>
                  </a:lnTo>
                  <a:lnTo>
                    <a:pt x="584339" y="10439"/>
                  </a:lnTo>
                  <a:lnTo>
                    <a:pt x="594779" y="10439"/>
                  </a:lnTo>
                  <a:lnTo>
                    <a:pt x="594779" y="0"/>
                  </a:lnTo>
                  <a:close/>
                </a:path>
                <a:path w="636904" h="31750">
                  <a:moveTo>
                    <a:pt x="636524" y="10426"/>
                  </a:moveTo>
                  <a:lnTo>
                    <a:pt x="626071" y="10426"/>
                  </a:lnTo>
                  <a:lnTo>
                    <a:pt x="626071" y="0"/>
                  </a:lnTo>
                  <a:lnTo>
                    <a:pt x="615632" y="0"/>
                  </a:lnTo>
                  <a:lnTo>
                    <a:pt x="605193" y="0"/>
                  </a:lnTo>
                  <a:lnTo>
                    <a:pt x="605193" y="10426"/>
                  </a:lnTo>
                  <a:lnTo>
                    <a:pt x="605193" y="20866"/>
                  </a:lnTo>
                  <a:lnTo>
                    <a:pt x="615632" y="20866"/>
                  </a:lnTo>
                  <a:lnTo>
                    <a:pt x="615632" y="10439"/>
                  </a:lnTo>
                  <a:lnTo>
                    <a:pt x="626071" y="10439"/>
                  </a:lnTo>
                  <a:lnTo>
                    <a:pt x="626071" y="20866"/>
                  </a:lnTo>
                  <a:lnTo>
                    <a:pt x="636524" y="20866"/>
                  </a:lnTo>
                  <a:lnTo>
                    <a:pt x="636524" y="1042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5963386" y="4588547"/>
              <a:ext cx="626110" cy="31750"/>
            </a:xfrm>
            <a:custGeom>
              <a:avLst/>
              <a:gdLst/>
              <a:ahLst/>
              <a:cxnLst/>
              <a:rect l="l" t="t" r="r" b="b"/>
              <a:pathLst>
                <a:path w="626109" h="31750">
                  <a:moveTo>
                    <a:pt x="73050" y="20866"/>
                  </a:moveTo>
                  <a:lnTo>
                    <a:pt x="73050" y="20866"/>
                  </a:lnTo>
                  <a:lnTo>
                    <a:pt x="20878" y="20866"/>
                  </a:lnTo>
                  <a:lnTo>
                    <a:pt x="20878" y="10439"/>
                  </a:lnTo>
                  <a:lnTo>
                    <a:pt x="10439" y="10439"/>
                  </a:lnTo>
                  <a:lnTo>
                    <a:pt x="0" y="10439"/>
                  </a:lnTo>
                  <a:lnTo>
                    <a:pt x="0" y="20878"/>
                  </a:lnTo>
                  <a:lnTo>
                    <a:pt x="10439" y="20878"/>
                  </a:lnTo>
                  <a:lnTo>
                    <a:pt x="10439" y="31305"/>
                  </a:lnTo>
                  <a:lnTo>
                    <a:pt x="20866" y="31305"/>
                  </a:lnTo>
                  <a:lnTo>
                    <a:pt x="73050" y="31305"/>
                  </a:lnTo>
                  <a:lnTo>
                    <a:pt x="73050" y="20866"/>
                  </a:lnTo>
                  <a:close/>
                </a:path>
                <a:path w="626109" h="31750">
                  <a:moveTo>
                    <a:pt x="146088" y="10439"/>
                  </a:moveTo>
                  <a:lnTo>
                    <a:pt x="135648" y="10439"/>
                  </a:lnTo>
                  <a:lnTo>
                    <a:pt x="135648" y="20866"/>
                  </a:lnTo>
                  <a:lnTo>
                    <a:pt x="125222" y="20866"/>
                  </a:lnTo>
                  <a:lnTo>
                    <a:pt x="114795" y="20866"/>
                  </a:lnTo>
                  <a:lnTo>
                    <a:pt x="114795" y="10439"/>
                  </a:lnTo>
                  <a:lnTo>
                    <a:pt x="104355" y="10439"/>
                  </a:lnTo>
                  <a:lnTo>
                    <a:pt x="93916" y="10439"/>
                  </a:lnTo>
                  <a:lnTo>
                    <a:pt x="83477" y="10439"/>
                  </a:lnTo>
                  <a:lnTo>
                    <a:pt x="83477" y="20866"/>
                  </a:lnTo>
                  <a:lnTo>
                    <a:pt x="83477" y="31305"/>
                  </a:lnTo>
                  <a:lnTo>
                    <a:pt x="93916" y="31305"/>
                  </a:lnTo>
                  <a:lnTo>
                    <a:pt x="93916" y="20878"/>
                  </a:lnTo>
                  <a:lnTo>
                    <a:pt x="104355" y="20878"/>
                  </a:lnTo>
                  <a:lnTo>
                    <a:pt x="114782" y="20878"/>
                  </a:lnTo>
                  <a:lnTo>
                    <a:pt x="114782" y="31305"/>
                  </a:lnTo>
                  <a:lnTo>
                    <a:pt x="125222" y="31305"/>
                  </a:lnTo>
                  <a:lnTo>
                    <a:pt x="135648" y="31305"/>
                  </a:lnTo>
                  <a:lnTo>
                    <a:pt x="146088" y="31305"/>
                  </a:lnTo>
                  <a:lnTo>
                    <a:pt x="146088" y="20878"/>
                  </a:lnTo>
                  <a:lnTo>
                    <a:pt x="146088" y="10439"/>
                  </a:lnTo>
                  <a:close/>
                </a:path>
                <a:path w="626109" h="31750">
                  <a:moveTo>
                    <a:pt x="208699" y="10439"/>
                  </a:moveTo>
                  <a:lnTo>
                    <a:pt x="208699" y="10439"/>
                  </a:lnTo>
                  <a:lnTo>
                    <a:pt x="166954" y="10439"/>
                  </a:lnTo>
                  <a:lnTo>
                    <a:pt x="166954" y="20866"/>
                  </a:lnTo>
                  <a:lnTo>
                    <a:pt x="166954" y="31305"/>
                  </a:lnTo>
                  <a:lnTo>
                    <a:pt x="177393" y="31305"/>
                  </a:lnTo>
                  <a:lnTo>
                    <a:pt x="177393" y="20878"/>
                  </a:lnTo>
                  <a:lnTo>
                    <a:pt x="187833" y="20878"/>
                  </a:lnTo>
                  <a:lnTo>
                    <a:pt x="198259" y="20878"/>
                  </a:lnTo>
                  <a:lnTo>
                    <a:pt x="208699" y="20878"/>
                  </a:lnTo>
                  <a:lnTo>
                    <a:pt x="208699" y="10439"/>
                  </a:lnTo>
                  <a:close/>
                </a:path>
                <a:path w="626109" h="31750">
                  <a:moveTo>
                    <a:pt x="229577" y="10439"/>
                  </a:moveTo>
                  <a:lnTo>
                    <a:pt x="219138" y="10439"/>
                  </a:lnTo>
                  <a:lnTo>
                    <a:pt x="219138" y="20866"/>
                  </a:lnTo>
                  <a:lnTo>
                    <a:pt x="219138" y="31305"/>
                  </a:lnTo>
                  <a:lnTo>
                    <a:pt x="229577" y="31305"/>
                  </a:lnTo>
                  <a:lnTo>
                    <a:pt x="229577" y="20878"/>
                  </a:lnTo>
                  <a:lnTo>
                    <a:pt x="229577" y="10439"/>
                  </a:lnTo>
                  <a:close/>
                </a:path>
                <a:path w="626109" h="31750">
                  <a:moveTo>
                    <a:pt x="302615" y="0"/>
                  </a:moveTo>
                  <a:lnTo>
                    <a:pt x="292176" y="0"/>
                  </a:lnTo>
                  <a:lnTo>
                    <a:pt x="292176" y="10439"/>
                  </a:lnTo>
                  <a:lnTo>
                    <a:pt x="302615" y="10439"/>
                  </a:lnTo>
                  <a:lnTo>
                    <a:pt x="302615" y="0"/>
                  </a:lnTo>
                  <a:close/>
                </a:path>
                <a:path w="626109" h="31750">
                  <a:moveTo>
                    <a:pt x="313055" y="10439"/>
                  </a:moveTo>
                  <a:lnTo>
                    <a:pt x="302615" y="10439"/>
                  </a:lnTo>
                  <a:lnTo>
                    <a:pt x="302615" y="20866"/>
                  </a:lnTo>
                  <a:lnTo>
                    <a:pt x="292176" y="20866"/>
                  </a:lnTo>
                  <a:lnTo>
                    <a:pt x="292176" y="10439"/>
                  </a:lnTo>
                  <a:lnTo>
                    <a:pt x="281749" y="10439"/>
                  </a:lnTo>
                  <a:lnTo>
                    <a:pt x="271310" y="10439"/>
                  </a:lnTo>
                  <a:lnTo>
                    <a:pt x="271310" y="20866"/>
                  </a:lnTo>
                  <a:lnTo>
                    <a:pt x="260870" y="20866"/>
                  </a:lnTo>
                  <a:lnTo>
                    <a:pt x="250444" y="20866"/>
                  </a:lnTo>
                  <a:lnTo>
                    <a:pt x="250444" y="10439"/>
                  </a:lnTo>
                  <a:lnTo>
                    <a:pt x="240004" y="10439"/>
                  </a:lnTo>
                  <a:lnTo>
                    <a:pt x="240004" y="20878"/>
                  </a:lnTo>
                  <a:lnTo>
                    <a:pt x="250431" y="20878"/>
                  </a:lnTo>
                  <a:lnTo>
                    <a:pt x="250431" y="31305"/>
                  </a:lnTo>
                  <a:lnTo>
                    <a:pt x="260870" y="31305"/>
                  </a:lnTo>
                  <a:lnTo>
                    <a:pt x="271310" y="31305"/>
                  </a:lnTo>
                  <a:lnTo>
                    <a:pt x="281749" y="31305"/>
                  </a:lnTo>
                  <a:lnTo>
                    <a:pt x="281749" y="20878"/>
                  </a:lnTo>
                  <a:lnTo>
                    <a:pt x="292176" y="20878"/>
                  </a:lnTo>
                  <a:lnTo>
                    <a:pt x="292176" y="31305"/>
                  </a:lnTo>
                  <a:lnTo>
                    <a:pt x="302615" y="31305"/>
                  </a:lnTo>
                  <a:lnTo>
                    <a:pt x="313055" y="31305"/>
                  </a:lnTo>
                  <a:lnTo>
                    <a:pt x="313055" y="20878"/>
                  </a:lnTo>
                  <a:lnTo>
                    <a:pt x="313055" y="10439"/>
                  </a:lnTo>
                  <a:close/>
                </a:path>
                <a:path w="626109" h="31750">
                  <a:moveTo>
                    <a:pt x="344360" y="20866"/>
                  </a:moveTo>
                  <a:lnTo>
                    <a:pt x="333921" y="20866"/>
                  </a:lnTo>
                  <a:lnTo>
                    <a:pt x="333921" y="31305"/>
                  </a:lnTo>
                  <a:lnTo>
                    <a:pt x="344360" y="31305"/>
                  </a:lnTo>
                  <a:lnTo>
                    <a:pt x="344360" y="20866"/>
                  </a:lnTo>
                  <a:close/>
                </a:path>
                <a:path w="626109" h="31750">
                  <a:moveTo>
                    <a:pt x="344360" y="0"/>
                  </a:moveTo>
                  <a:lnTo>
                    <a:pt x="333921" y="0"/>
                  </a:lnTo>
                  <a:lnTo>
                    <a:pt x="323481" y="0"/>
                  </a:lnTo>
                  <a:lnTo>
                    <a:pt x="323481" y="10439"/>
                  </a:lnTo>
                  <a:lnTo>
                    <a:pt x="333921" y="10439"/>
                  </a:lnTo>
                  <a:lnTo>
                    <a:pt x="344360" y="10439"/>
                  </a:lnTo>
                  <a:lnTo>
                    <a:pt x="344360" y="0"/>
                  </a:lnTo>
                  <a:close/>
                </a:path>
                <a:path w="626109" h="31750">
                  <a:moveTo>
                    <a:pt x="365226" y="20866"/>
                  </a:moveTo>
                  <a:lnTo>
                    <a:pt x="354787" y="20866"/>
                  </a:lnTo>
                  <a:lnTo>
                    <a:pt x="354787" y="31305"/>
                  </a:lnTo>
                  <a:lnTo>
                    <a:pt x="365226" y="31305"/>
                  </a:lnTo>
                  <a:lnTo>
                    <a:pt x="365226" y="20866"/>
                  </a:lnTo>
                  <a:close/>
                </a:path>
                <a:path w="626109" h="31750">
                  <a:moveTo>
                    <a:pt x="375653" y="0"/>
                  </a:moveTo>
                  <a:lnTo>
                    <a:pt x="365226" y="0"/>
                  </a:lnTo>
                  <a:lnTo>
                    <a:pt x="354787" y="0"/>
                  </a:lnTo>
                  <a:lnTo>
                    <a:pt x="354787" y="10439"/>
                  </a:lnTo>
                  <a:lnTo>
                    <a:pt x="365213" y="10439"/>
                  </a:lnTo>
                  <a:lnTo>
                    <a:pt x="375653" y="10439"/>
                  </a:lnTo>
                  <a:lnTo>
                    <a:pt x="375653" y="0"/>
                  </a:lnTo>
                  <a:close/>
                </a:path>
                <a:path w="626109" h="31750">
                  <a:moveTo>
                    <a:pt x="438264" y="10439"/>
                  </a:moveTo>
                  <a:lnTo>
                    <a:pt x="427837" y="10439"/>
                  </a:lnTo>
                  <a:lnTo>
                    <a:pt x="427837" y="0"/>
                  </a:lnTo>
                  <a:lnTo>
                    <a:pt x="417398" y="0"/>
                  </a:lnTo>
                  <a:lnTo>
                    <a:pt x="417398" y="10439"/>
                  </a:lnTo>
                  <a:lnTo>
                    <a:pt x="417398" y="20866"/>
                  </a:lnTo>
                  <a:lnTo>
                    <a:pt x="406958" y="20866"/>
                  </a:lnTo>
                  <a:lnTo>
                    <a:pt x="406958" y="10439"/>
                  </a:lnTo>
                  <a:lnTo>
                    <a:pt x="406958" y="0"/>
                  </a:lnTo>
                  <a:lnTo>
                    <a:pt x="396519" y="0"/>
                  </a:lnTo>
                  <a:lnTo>
                    <a:pt x="396519" y="10439"/>
                  </a:lnTo>
                  <a:lnTo>
                    <a:pt x="386092" y="10439"/>
                  </a:lnTo>
                  <a:lnTo>
                    <a:pt x="386092" y="20866"/>
                  </a:lnTo>
                  <a:lnTo>
                    <a:pt x="375653" y="20866"/>
                  </a:lnTo>
                  <a:lnTo>
                    <a:pt x="375653" y="31305"/>
                  </a:lnTo>
                  <a:lnTo>
                    <a:pt x="386092" y="31305"/>
                  </a:lnTo>
                  <a:lnTo>
                    <a:pt x="396532" y="31305"/>
                  </a:lnTo>
                  <a:lnTo>
                    <a:pt x="396532" y="20878"/>
                  </a:lnTo>
                  <a:lnTo>
                    <a:pt x="406958" y="20878"/>
                  </a:lnTo>
                  <a:lnTo>
                    <a:pt x="406958" y="31305"/>
                  </a:lnTo>
                  <a:lnTo>
                    <a:pt x="417398" y="31305"/>
                  </a:lnTo>
                  <a:lnTo>
                    <a:pt x="417398" y="20878"/>
                  </a:lnTo>
                  <a:lnTo>
                    <a:pt x="427824" y="20878"/>
                  </a:lnTo>
                  <a:lnTo>
                    <a:pt x="427824" y="31305"/>
                  </a:lnTo>
                  <a:lnTo>
                    <a:pt x="438264" y="31305"/>
                  </a:lnTo>
                  <a:lnTo>
                    <a:pt x="438264" y="20878"/>
                  </a:lnTo>
                  <a:lnTo>
                    <a:pt x="438264" y="10439"/>
                  </a:lnTo>
                  <a:close/>
                </a:path>
                <a:path w="626109" h="31750">
                  <a:moveTo>
                    <a:pt x="469569" y="0"/>
                  </a:moveTo>
                  <a:lnTo>
                    <a:pt x="459143" y="0"/>
                  </a:lnTo>
                  <a:lnTo>
                    <a:pt x="448703" y="0"/>
                  </a:lnTo>
                  <a:lnTo>
                    <a:pt x="448703" y="10439"/>
                  </a:lnTo>
                  <a:lnTo>
                    <a:pt x="448703" y="20878"/>
                  </a:lnTo>
                  <a:lnTo>
                    <a:pt x="459130" y="20878"/>
                  </a:lnTo>
                  <a:lnTo>
                    <a:pt x="469569" y="20878"/>
                  </a:lnTo>
                  <a:lnTo>
                    <a:pt x="469569" y="10439"/>
                  </a:lnTo>
                  <a:lnTo>
                    <a:pt x="469569" y="0"/>
                  </a:lnTo>
                  <a:close/>
                </a:path>
                <a:path w="626109" h="31750">
                  <a:moveTo>
                    <a:pt x="553046" y="0"/>
                  </a:moveTo>
                  <a:lnTo>
                    <a:pt x="542620" y="0"/>
                  </a:lnTo>
                  <a:lnTo>
                    <a:pt x="532180" y="0"/>
                  </a:lnTo>
                  <a:lnTo>
                    <a:pt x="532180" y="10439"/>
                  </a:lnTo>
                  <a:lnTo>
                    <a:pt x="532180" y="20866"/>
                  </a:lnTo>
                  <a:lnTo>
                    <a:pt x="521741" y="20866"/>
                  </a:lnTo>
                  <a:lnTo>
                    <a:pt x="521741" y="10439"/>
                  </a:lnTo>
                  <a:lnTo>
                    <a:pt x="511314" y="10439"/>
                  </a:lnTo>
                  <a:lnTo>
                    <a:pt x="511314" y="0"/>
                  </a:lnTo>
                  <a:lnTo>
                    <a:pt x="500875" y="0"/>
                  </a:lnTo>
                  <a:lnTo>
                    <a:pt x="490435" y="0"/>
                  </a:lnTo>
                  <a:lnTo>
                    <a:pt x="479996" y="0"/>
                  </a:lnTo>
                  <a:lnTo>
                    <a:pt x="479996" y="10439"/>
                  </a:lnTo>
                  <a:lnTo>
                    <a:pt x="490435" y="10439"/>
                  </a:lnTo>
                  <a:lnTo>
                    <a:pt x="490435" y="20878"/>
                  </a:lnTo>
                  <a:lnTo>
                    <a:pt x="500875" y="20878"/>
                  </a:lnTo>
                  <a:lnTo>
                    <a:pt x="500875" y="10439"/>
                  </a:lnTo>
                  <a:lnTo>
                    <a:pt x="511302" y="10439"/>
                  </a:lnTo>
                  <a:lnTo>
                    <a:pt x="511302" y="20866"/>
                  </a:lnTo>
                  <a:lnTo>
                    <a:pt x="511302" y="31305"/>
                  </a:lnTo>
                  <a:lnTo>
                    <a:pt x="521741" y="31305"/>
                  </a:lnTo>
                  <a:lnTo>
                    <a:pt x="532180" y="31305"/>
                  </a:lnTo>
                  <a:lnTo>
                    <a:pt x="542620" y="31305"/>
                  </a:lnTo>
                  <a:lnTo>
                    <a:pt x="542620" y="20878"/>
                  </a:lnTo>
                  <a:lnTo>
                    <a:pt x="553046" y="20878"/>
                  </a:lnTo>
                  <a:lnTo>
                    <a:pt x="553046" y="10439"/>
                  </a:lnTo>
                  <a:lnTo>
                    <a:pt x="553046" y="0"/>
                  </a:lnTo>
                  <a:close/>
                </a:path>
                <a:path w="626109" h="31750">
                  <a:moveTo>
                    <a:pt x="605205" y="0"/>
                  </a:moveTo>
                  <a:lnTo>
                    <a:pt x="594791" y="0"/>
                  </a:lnTo>
                  <a:lnTo>
                    <a:pt x="584352" y="0"/>
                  </a:lnTo>
                  <a:lnTo>
                    <a:pt x="584352" y="10439"/>
                  </a:lnTo>
                  <a:lnTo>
                    <a:pt x="573925" y="10439"/>
                  </a:lnTo>
                  <a:lnTo>
                    <a:pt x="573925" y="0"/>
                  </a:lnTo>
                  <a:lnTo>
                    <a:pt x="563486" y="0"/>
                  </a:lnTo>
                  <a:lnTo>
                    <a:pt x="563486" y="10439"/>
                  </a:lnTo>
                  <a:lnTo>
                    <a:pt x="573913" y="10439"/>
                  </a:lnTo>
                  <a:lnTo>
                    <a:pt x="573913" y="20878"/>
                  </a:lnTo>
                  <a:lnTo>
                    <a:pt x="584352" y="20878"/>
                  </a:lnTo>
                  <a:lnTo>
                    <a:pt x="594791" y="20878"/>
                  </a:lnTo>
                  <a:lnTo>
                    <a:pt x="594791" y="10439"/>
                  </a:lnTo>
                  <a:lnTo>
                    <a:pt x="605205" y="10439"/>
                  </a:lnTo>
                  <a:lnTo>
                    <a:pt x="605205" y="0"/>
                  </a:lnTo>
                  <a:close/>
                </a:path>
                <a:path w="626109" h="31750">
                  <a:moveTo>
                    <a:pt x="626097" y="0"/>
                  </a:moveTo>
                  <a:lnTo>
                    <a:pt x="615645" y="0"/>
                  </a:lnTo>
                  <a:lnTo>
                    <a:pt x="615645" y="10439"/>
                  </a:lnTo>
                  <a:lnTo>
                    <a:pt x="626097" y="10439"/>
                  </a:lnTo>
                  <a:lnTo>
                    <a:pt x="62609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5952960" y="4609413"/>
              <a:ext cx="615950" cy="41910"/>
            </a:xfrm>
            <a:custGeom>
              <a:avLst/>
              <a:gdLst/>
              <a:ahLst/>
              <a:cxnLst/>
              <a:rect l="l" t="t" r="r" b="b"/>
              <a:pathLst>
                <a:path w="615950" h="41910">
                  <a:moveTo>
                    <a:pt x="41732" y="20878"/>
                  </a:moveTo>
                  <a:lnTo>
                    <a:pt x="31305" y="20878"/>
                  </a:lnTo>
                  <a:lnTo>
                    <a:pt x="31305" y="10439"/>
                  </a:lnTo>
                  <a:lnTo>
                    <a:pt x="20866" y="10439"/>
                  </a:lnTo>
                  <a:lnTo>
                    <a:pt x="10439" y="10439"/>
                  </a:lnTo>
                  <a:lnTo>
                    <a:pt x="0" y="10439"/>
                  </a:lnTo>
                  <a:lnTo>
                    <a:pt x="0" y="20878"/>
                  </a:lnTo>
                  <a:lnTo>
                    <a:pt x="0" y="31318"/>
                  </a:lnTo>
                  <a:lnTo>
                    <a:pt x="10426" y="31318"/>
                  </a:lnTo>
                  <a:lnTo>
                    <a:pt x="20866" y="31318"/>
                  </a:lnTo>
                  <a:lnTo>
                    <a:pt x="31292" y="31318"/>
                  </a:lnTo>
                  <a:lnTo>
                    <a:pt x="41732" y="31318"/>
                  </a:lnTo>
                  <a:lnTo>
                    <a:pt x="41732" y="20878"/>
                  </a:lnTo>
                  <a:close/>
                </a:path>
                <a:path w="615950" h="41910">
                  <a:moveTo>
                    <a:pt x="52171" y="10439"/>
                  </a:moveTo>
                  <a:lnTo>
                    <a:pt x="41732" y="10439"/>
                  </a:lnTo>
                  <a:lnTo>
                    <a:pt x="41732" y="20878"/>
                  </a:lnTo>
                  <a:lnTo>
                    <a:pt x="52171" y="20878"/>
                  </a:lnTo>
                  <a:lnTo>
                    <a:pt x="52171" y="10439"/>
                  </a:lnTo>
                  <a:close/>
                </a:path>
                <a:path w="615950" h="41910">
                  <a:moveTo>
                    <a:pt x="73037" y="20878"/>
                  </a:moveTo>
                  <a:lnTo>
                    <a:pt x="62598" y="20878"/>
                  </a:lnTo>
                  <a:lnTo>
                    <a:pt x="62598" y="31318"/>
                  </a:lnTo>
                  <a:lnTo>
                    <a:pt x="73037" y="31318"/>
                  </a:lnTo>
                  <a:lnTo>
                    <a:pt x="73037" y="20878"/>
                  </a:lnTo>
                  <a:close/>
                </a:path>
                <a:path w="615950" h="41910">
                  <a:moveTo>
                    <a:pt x="93916" y="20878"/>
                  </a:moveTo>
                  <a:lnTo>
                    <a:pt x="83477" y="20878"/>
                  </a:lnTo>
                  <a:lnTo>
                    <a:pt x="83477" y="31305"/>
                  </a:lnTo>
                  <a:lnTo>
                    <a:pt x="83477" y="41744"/>
                  </a:lnTo>
                  <a:lnTo>
                    <a:pt x="93916" y="41744"/>
                  </a:lnTo>
                  <a:lnTo>
                    <a:pt x="93916" y="31318"/>
                  </a:lnTo>
                  <a:lnTo>
                    <a:pt x="93916" y="20878"/>
                  </a:lnTo>
                  <a:close/>
                </a:path>
                <a:path w="615950" h="41910">
                  <a:moveTo>
                    <a:pt x="114782" y="31305"/>
                  </a:moveTo>
                  <a:lnTo>
                    <a:pt x="104343" y="31305"/>
                  </a:lnTo>
                  <a:lnTo>
                    <a:pt x="104343" y="41744"/>
                  </a:lnTo>
                  <a:lnTo>
                    <a:pt x="114782" y="41744"/>
                  </a:lnTo>
                  <a:lnTo>
                    <a:pt x="114782" y="31305"/>
                  </a:lnTo>
                  <a:close/>
                </a:path>
                <a:path w="615950" h="41910">
                  <a:moveTo>
                    <a:pt x="177393" y="20878"/>
                  </a:moveTo>
                  <a:lnTo>
                    <a:pt x="166954" y="20878"/>
                  </a:lnTo>
                  <a:lnTo>
                    <a:pt x="156514" y="20878"/>
                  </a:lnTo>
                  <a:lnTo>
                    <a:pt x="156514" y="31305"/>
                  </a:lnTo>
                  <a:lnTo>
                    <a:pt x="146088" y="31305"/>
                  </a:lnTo>
                  <a:lnTo>
                    <a:pt x="146088" y="20878"/>
                  </a:lnTo>
                  <a:lnTo>
                    <a:pt x="156514" y="20878"/>
                  </a:lnTo>
                  <a:lnTo>
                    <a:pt x="156514" y="10439"/>
                  </a:lnTo>
                  <a:lnTo>
                    <a:pt x="146088" y="10439"/>
                  </a:lnTo>
                  <a:lnTo>
                    <a:pt x="135648" y="10439"/>
                  </a:lnTo>
                  <a:lnTo>
                    <a:pt x="135648" y="20878"/>
                  </a:lnTo>
                  <a:lnTo>
                    <a:pt x="125222" y="20878"/>
                  </a:lnTo>
                  <a:lnTo>
                    <a:pt x="125222" y="10439"/>
                  </a:lnTo>
                  <a:lnTo>
                    <a:pt x="114782" y="10439"/>
                  </a:lnTo>
                  <a:lnTo>
                    <a:pt x="114782" y="20878"/>
                  </a:lnTo>
                  <a:lnTo>
                    <a:pt x="125209" y="20878"/>
                  </a:lnTo>
                  <a:lnTo>
                    <a:pt x="125209" y="31305"/>
                  </a:lnTo>
                  <a:lnTo>
                    <a:pt x="125209" y="41744"/>
                  </a:lnTo>
                  <a:lnTo>
                    <a:pt x="135648" y="41744"/>
                  </a:lnTo>
                  <a:lnTo>
                    <a:pt x="146075" y="41744"/>
                  </a:lnTo>
                  <a:lnTo>
                    <a:pt x="156514" y="41744"/>
                  </a:lnTo>
                  <a:lnTo>
                    <a:pt x="156514" y="31318"/>
                  </a:lnTo>
                  <a:lnTo>
                    <a:pt x="166954" y="31318"/>
                  </a:lnTo>
                  <a:lnTo>
                    <a:pt x="177393" y="31318"/>
                  </a:lnTo>
                  <a:lnTo>
                    <a:pt x="177393" y="20878"/>
                  </a:lnTo>
                  <a:close/>
                </a:path>
                <a:path w="615950" h="41910">
                  <a:moveTo>
                    <a:pt x="250431" y="10439"/>
                  </a:moveTo>
                  <a:lnTo>
                    <a:pt x="240004" y="10439"/>
                  </a:lnTo>
                  <a:lnTo>
                    <a:pt x="229565" y="10439"/>
                  </a:lnTo>
                  <a:lnTo>
                    <a:pt x="229565" y="20878"/>
                  </a:lnTo>
                  <a:lnTo>
                    <a:pt x="219125" y="20878"/>
                  </a:lnTo>
                  <a:lnTo>
                    <a:pt x="208686" y="20878"/>
                  </a:lnTo>
                  <a:lnTo>
                    <a:pt x="208686" y="31318"/>
                  </a:lnTo>
                  <a:lnTo>
                    <a:pt x="219125" y="31318"/>
                  </a:lnTo>
                  <a:lnTo>
                    <a:pt x="229565" y="31318"/>
                  </a:lnTo>
                  <a:lnTo>
                    <a:pt x="240004" y="31318"/>
                  </a:lnTo>
                  <a:lnTo>
                    <a:pt x="240004" y="20878"/>
                  </a:lnTo>
                  <a:lnTo>
                    <a:pt x="250431" y="20878"/>
                  </a:lnTo>
                  <a:lnTo>
                    <a:pt x="250431" y="10439"/>
                  </a:lnTo>
                  <a:close/>
                </a:path>
                <a:path w="615950" h="41910">
                  <a:moveTo>
                    <a:pt x="271297" y="10439"/>
                  </a:moveTo>
                  <a:lnTo>
                    <a:pt x="260858" y="10439"/>
                  </a:lnTo>
                  <a:lnTo>
                    <a:pt x="260858" y="20878"/>
                  </a:lnTo>
                  <a:lnTo>
                    <a:pt x="271297" y="20878"/>
                  </a:lnTo>
                  <a:lnTo>
                    <a:pt x="271297" y="10439"/>
                  </a:lnTo>
                  <a:close/>
                </a:path>
                <a:path w="615950" h="41910">
                  <a:moveTo>
                    <a:pt x="365213" y="20878"/>
                  </a:moveTo>
                  <a:lnTo>
                    <a:pt x="354787" y="20878"/>
                  </a:lnTo>
                  <a:lnTo>
                    <a:pt x="344347" y="20878"/>
                  </a:lnTo>
                  <a:lnTo>
                    <a:pt x="344347" y="10439"/>
                  </a:lnTo>
                  <a:lnTo>
                    <a:pt x="333908" y="10439"/>
                  </a:lnTo>
                  <a:lnTo>
                    <a:pt x="323469" y="10439"/>
                  </a:lnTo>
                  <a:lnTo>
                    <a:pt x="323469" y="20878"/>
                  </a:lnTo>
                  <a:lnTo>
                    <a:pt x="313042" y="20878"/>
                  </a:lnTo>
                  <a:lnTo>
                    <a:pt x="302602" y="20878"/>
                  </a:lnTo>
                  <a:lnTo>
                    <a:pt x="302602" y="10439"/>
                  </a:lnTo>
                  <a:lnTo>
                    <a:pt x="292176" y="10439"/>
                  </a:lnTo>
                  <a:lnTo>
                    <a:pt x="281736" y="10439"/>
                  </a:lnTo>
                  <a:lnTo>
                    <a:pt x="281736" y="20878"/>
                  </a:lnTo>
                  <a:lnTo>
                    <a:pt x="271297" y="20878"/>
                  </a:lnTo>
                  <a:lnTo>
                    <a:pt x="271297" y="31318"/>
                  </a:lnTo>
                  <a:lnTo>
                    <a:pt x="281736" y="31318"/>
                  </a:lnTo>
                  <a:lnTo>
                    <a:pt x="292163" y="31318"/>
                  </a:lnTo>
                  <a:lnTo>
                    <a:pt x="365213" y="31318"/>
                  </a:lnTo>
                  <a:lnTo>
                    <a:pt x="365213" y="20878"/>
                  </a:lnTo>
                  <a:close/>
                </a:path>
                <a:path w="615950" h="41910">
                  <a:moveTo>
                    <a:pt x="386080" y="10439"/>
                  </a:moveTo>
                  <a:lnTo>
                    <a:pt x="375653" y="10439"/>
                  </a:lnTo>
                  <a:lnTo>
                    <a:pt x="365213" y="10439"/>
                  </a:lnTo>
                  <a:lnTo>
                    <a:pt x="365213" y="20878"/>
                  </a:lnTo>
                  <a:lnTo>
                    <a:pt x="375640" y="20878"/>
                  </a:lnTo>
                  <a:lnTo>
                    <a:pt x="375640" y="31318"/>
                  </a:lnTo>
                  <a:lnTo>
                    <a:pt x="386080" y="31318"/>
                  </a:lnTo>
                  <a:lnTo>
                    <a:pt x="386080" y="20878"/>
                  </a:lnTo>
                  <a:lnTo>
                    <a:pt x="386080" y="10439"/>
                  </a:lnTo>
                  <a:close/>
                </a:path>
                <a:path w="615950" h="41910">
                  <a:moveTo>
                    <a:pt x="417385" y="20878"/>
                  </a:moveTo>
                  <a:lnTo>
                    <a:pt x="406958" y="20878"/>
                  </a:lnTo>
                  <a:lnTo>
                    <a:pt x="396519" y="20878"/>
                  </a:lnTo>
                  <a:lnTo>
                    <a:pt x="396519" y="31318"/>
                  </a:lnTo>
                  <a:lnTo>
                    <a:pt x="406946" y="31318"/>
                  </a:lnTo>
                  <a:lnTo>
                    <a:pt x="417385" y="31318"/>
                  </a:lnTo>
                  <a:lnTo>
                    <a:pt x="417385" y="20878"/>
                  </a:lnTo>
                  <a:close/>
                </a:path>
                <a:path w="615950" h="41910">
                  <a:moveTo>
                    <a:pt x="469569" y="10439"/>
                  </a:moveTo>
                  <a:lnTo>
                    <a:pt x="459130" y="10439"/>
                  </a:lnTo>
                  <a:lnTo>
                    <a:pt x="459130" y="20878"/>
                  </a:lnTo>
                  <a:lnTo>
                    <a:pt x="448691" y="20878"/>
                  </a:lnTo>
                  <a:lnTo>
                    <a:pt x="448691" y="10439"/>
                  </a:lnTo>
                  <a:lnTo>
                    <a:pt x="438251" y="10439"/>
                  </a:lnTo>
                  <a:lnTo>
                    <a:pt x="438251" y="20878"/>
                  </a:lnTo>
                  <a:lnTo>
                    <a:pt x="427824" y="20878"/>
                  </a:lnTo>
                  <a:lnTo>
                    <a:pt x="427824" y="31318"/>
                  </a:lnTo>
                  <a:lnTo>
                    <a:pt x="438251" y="31318"/>
                  </a:lnTo>
                  <a:lnTo>
                    <a:pt x="448691" y="31318"/>
                  </a:lnTo>
                  <a:lnTo>
                    <a:pt x="459130" y="31318"/>
                  </a:lnTo>
                  <a:lnTo>
                    <a:pt x="469569" y="31318"/>
                  </a:lnTo>
                  <a:lnTo>
                    <a:pt x="469569" y="20878"/>
                  </a:lnTo>
                  <a:lnTo>
                    <a:pt x="469569" y="10439"/>
                  </a:lnTo>
                  <a:close/>
                </a:path>
                <a:path w="615950" h="41910">
                  <a:moveTo>
                    <a:pt x="532168" y="20878"/>
                  </a:moveTo>
                  <a:lnTo>
                    <a:pt x="521741" y="20878"/>
                  </a:lnTo>
                  <a:lnTo>
                    <a:pt x="521741" y="10439"/>
                  </a:lnTo>
                  <a:lnTo>
                    <a:pt x="511302" y="10439"/>
                  </a:lnTo>
                  <a:lnTo>
                    <a:pt x="500862" y="10439"/>
                  </a:lnTo>
                  <a:lnTo>
                    <a:pt x="500862" y="20878"/>
                  </a:lnTo>
                  <a:lnTo>
                    <a:pt x="490435" y="20878"/>
                  </a:lnTo>
                  <a:lnTo>
                    <a:pt x="490435" y="10439"/>
                  </a:lnTo>
                  <a:lnTo>
                    <a:pt x="479996" y="10439"/>
                  </a:lnTo>
                  <a:lnTo>
                    <a:pt x="479996" y="20878"/>
                  </a:lnTo>
                  <a:lnTo>
                    <a:pt x="490423" y="20878"/>
                  </a:lnTo>
                  <a:lnTo>
                    <a:pt x="490423" y="31318"/>
                  </a:lnTo>
                  <a:lnTo>
                    <a:pt x="500862" y="31318"/>
                  </a:lnTo>
                  <a:lnTo>
                    <a:pt x="511302" y="31318"/>
                  </a:lnTo>
                  <a:lnTo>
                    <a:pt x="511302" y="20878"/>
                  </a:lnTo>
                  <a:lnTo>
                    <a:pt x="521728" y="20878"/>
                  </a:lnTo>
                  <a:lnTo>
                    <a:pt x="521728" y="31318"/>
                  </a:lnTo>
                  <a:lnTo>
                    <a:pt x="532168" y="31318"/>
                  </a:lnTo>
                  <a:lnTo>
                    <a:pt x="532168" y="20878"/>
                  </a:lnTo>
                  <a:close/>
                </a:path>
                <a:path w="615950" h="41910">
                  <a:moveTo>
                    <a:pt x="594779" y="20878"/>
                  </a:moveTo>
                  <a:lnTo>
                    <a:pt x="584352" y="20878"/>
                  </a:lnTo>
                  <a:lnTo>
                    <a:pt x="584352" y="10439"/>
                  </a:lnTo>
                  <a:lnTo>
                    <a:pt x="573913" y="10439"/>
                  </a:lnTo>
                  <a:lnTo>
                    <a:pt x="563473" y="10439"/>
                  </a:lnTo>
                  <a:lnTo>
                    <a:pt x="563473" y="0"/>
                  </a:lnTo>
                  <a:lnTo>
                    <a:pt x="553046" y="0"/>
                  </a:lnTo>
                  <a:lnTo>
                    <a:pt x="542607" y="0"/>
                  </a:lnTo>
                  <a:lnTo>
                    <a:pt x="542607" y="10439"/>
                  </a:lnTo>
                  <a:lnTo>
                    <a:pt x="553034" y="10439"/>
                  </a:lnTo>
                  <a:lnTo>
                    <a:pt x="553034" y="20878"/>
                  </a:lnTo>
                  <a:lnTo>
                    <a:pt x="542607" y="20878"/>
                  </a:lnTo>
                  <a:lnTo>
                    <a:pt x="542607" y="31318"/>
                  </a:lnTo>
                  <a:lnTo>
                    <a:pt x="594779" y="31318"/>
                  </a:lnTo>
                  <a:lnTo>
                    <a:pt x="594779" y="20878"/>
                  </a:lnTo>
                  <a:close/>
                </a:path>
                <a:path w="615950" h="41910">
                  <a:moveTo>
                    <a:pt x="615632" y="0"/>
                  </a:moveTo>
                  <a:lnTo>
                    <a:pt x="605193" y="0"/>
                  </a:lnTo>
                  <a:lnTo>
                    <a:pt x="605193" y="10439"/>
                  </a:lnTo>
                  <a:lnTo>
                    <a:pt x="605193" y="20878"/>
                  </a:lnTo>
                  <a:lnTo>
                    <a:pt x="605193" y="31318"/>
                  </a:lnTo>
                  <a:lnTo>
                    <a:pt x="615632" y="31318"/>
                  </a:lnTo>
                  <a:lnTo>
                    <a:pt x="615632" y="20878"/>
                  </a:lnTo>
                  <a:lnTo>
                    <a:pt x="615632" y="10439"/>
                  </a:lnTo>
                  <a:lnTo>
                    <a:pt x="61563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5952960" y="4640719"/>
              <a:ext cx="615950" cy="31750"/>
            </a:xfrm>
            <a:custGeom>
              <a:avLst/>
              <a:gdLst/>
              <a:ahLst/>
              <a:cxnLst/>
              <a:rect l="l" t="t" r="r" b="b"/>
              <a:pathLst>
                <a:path w="615950" h="31750">
                  <a:moveTo>
                    <a:pt x="73037" y="10439"/>
                  </a:moveTo>
                  <a:lnTo>
                    <a:pt x="73037" y="10439"/>
                  </a:lnTo>
                  <a:lnTo>
                    <a:pt x="0" y="10439"/>
                  </a:lnTo>
                  <a:lnTo>
                    <a:pt x="0" y="20866"/>
                  </a:lnTo>
                  <a:lnTo>
                    <a:pt x="0" y="31305"/>
                  </a:lnTo>
                  <a:lnTo>
                    <a:pt x="10439" y="31305"/>
                  </a:lnTo>
                  <a:lnTo>
                    <a:pt x="10439" y="20878"/>
                  </a:lnTo>
                  <a:lnTo>
                    <a:pt x="20866" y="20878"/>
                  </a:lnTo>
                  <a:lnTo>
                    <a:pt x="31292" y="20878"/>
                  </a:lnTo>
                  <a:lnTo>
                    <a:pt x="41732" y="20878"/>
                  </a:lnTo>
                  <a:lnTo>
                    <a:pt x="52171" y="20878"/>
                  </a:lnTo>
                  <a:lnTo>
                    <a:pt x="62598" y="20878"/>
                  </a:lnTo>
                  <a:lnTo>
                    <a:pt x="62598" y="31305"/>
                  </a:lnTo>
                  <a:lnTo>
                    <a:pt x="73037" y="31305"/>
                  </a:lnTo>
                  <a:lnTo>
                    <a:pt x="73037" y="20878"/>
                  </a:lnTo>
                  <a:lnTo>
                    <a:pt x="73037" y="10439"/>
                  </a:lnTo>
                  <a:close/>
                </a:path>
                <a:path w="615950" h="31750">
                  <a:moveTo>
                    <a:pt x="93916" y="10439"/>
                  </a:moveTo>
                  <a:lnTo>
                    <a:pt x="83477" y="10439"/>
                  </a:lnTo>
                  <a:lnTo>
                    <a:pt x="83477" y="20878"/>
                  </a:lnTo>
                  <a:lnTo>
                    <a:pt x="93916" y="20878"/>
                  </a:lnTo>
                  <a:lnTo>
                    <a:pt x="93916" y="10439"/>
                  </a:lnTo>
                  <a:close/>
                </a:path>
                <a:path w="615950" h="31750">
                  <a:moveTo>
                    <a:pt x="125222" y="10439"/>
                  </a:moveTo>
                  <a:lnTo>
                    <a:pt x="114782" y="10439"/>
                  </a:lnTo>
                  <a:lnTo>
                    <a:pt x="114782" y="20866"/>
                  </a:lnTo>
                  <a:lnTo>
                    <a:pt x="114782" y="31305"/>
                  </a:lnTo>
                  <a:lnTo>
                    <a:pt x="125222" y="31305"/>
                  </a:lnTo>
                  <a:lnTo>
                    <a:pt x="125222" y="20878"/>
                  </a:lnTo>
                  <a:lnTo>
                    <a:pt x="125222" y="10439"/>
                  </a:lnTo>
                  <a:close/>
                </a:path>
                <a:path w="615950" h="31750">
                  <a:moveTo>
                    <a:pt x="156514" y="0"/>
                  </a:moveTo>
                  <a:lnTo>
                    <a:pt x="146075" y="0"/>
                  </a:lnTo>
                  <a:lnTo>
                    <a:pt x="146075" y="10439"/>
                  </a:lnTo>
                  <a:lnTo>
                    <a:pt x="135648" y="10439"/>
                  </a:lnTo>
                  <a:lnTo>
                    <a:pt x="135648" y="20878"/>
                  </a:lnTo>
                  <a:lnTo>
                    <a:pt x="146075" y="20878"/>
                  </a:lnTo>
                  <a:lnTo>
                    <a:pt x="146075" y="31305"/>
                  </a:lnTo>
                  <a:lnTo>
                    <a:pt x="156514" y="31305"/>
                  </a:lnTo>
                  <a:lnTo>
                    <a:pt x="156514" y="20866"/>
                  </a:lnTo>
                  <a:lnTo>
                    <a:pt x="146088" y="20866"/>
                  </a:lnTo>
                  <a:lnTo>
                    <a:pt x="146088" y="10439"/>
                  </a:lnTo>
                  <a:lnTo>
                    <a:pt x="156514" y="10439"/>
                  </a:lnTo>
                  <a:lnTo>
                    <a:pt x="156514" y="0"/>
                  </a:lnTo>
                  <a:close/>
                </a:path>
                <a:path w="615950" h="31750">
                  <a:moveTo>
                    <a:pt x="281736" y="20866"/>
                  </a:moveTo>
                  <a:lnTo>
                    <a:pt x="271297" y="20866"/>
                  </a:lnTo>
                  <a:lnTo>
                    <a:pt x="271297" y="10439"/>
                  </a:lnTo>
                  <a:lnTo>
                    <a:pt x="271297" y="0"/>
                  </a:lnTo>
                  <a:lnTo>
                    <a:pt x="260870" y="0"/>
                  </a:lnTo>
                  <a:lnTo>
                    <a:pt x="250431" y="0"/>
                  </a:lnTo>
                  <a:lnTo>
                    <a:pt x="239991" y="0"/>
                  </a:lnTo>
                  <a:lnTo>
                    <a:pt x="239991" y="10439"/>
                  </a:lnTo>
                  <a:lnTo>
                    <a:pt x="229565" y="10439"/>
                  </a:lnTo>
                  <a:lnTo>
                    <a:pt x="229565" y="20866"/>
                  </a:lnTo>
                  <a:lnTo>
                    <a:pt x="219125" y="20866"/>
                  </a:lnTo>
                  <a:lnTo>
                    <a:pt x="219125" y="10439"/>
                  </a:lnTo>
                  <a:lnTo>
                    <a:pt x="208699" y="10439"/>
                  </a:lnTo>
                  <a:lnTo>
                    <a:pt x="208699" y="0"/>
                  </a:lnTo>
                  <a:lnTo>
                    <a:pt x="198259" y="0"/>
                  </a:lnTo>
                  <a:lnTo>
                    <a:pt x="187820" y="0"/>
                  </a:lnTo>
                  <a:lnTo>
                    <a:pt x="177380" y="0"/>
                  </a:lnTo>
                  <a:lnTo>
                    <a:pt x="177380" y="10439"/>
                  </a:lnTo>
                  <a:lnTo>
                    <a:pt x="166954" y="10439"/>
                  </a:lnTo>
                  <a:lnTo>
                    <a:pt x="166954" y="20866"/>
                  </a:lnTo>
                  <a:lnTo>
                    <a:pt x="166954" y="31305"/>
                  </a:lnTo>
                  <a:lnTo>
                    <a:pt x="177380" y="31305"/>
                  </a:lnTo>
                  <a:lnTo>
                    <a:pt x="187820" y="31305"/>
                  </a:lnTo>
                  <a:lnTo>
                    <a:pt x="187820" y="20878"/>
                  </a:lnTo>
                  <a:lnTo>
                    <a:pt x="187820" y="10439"/>
                  </a:lnTo>
                  <a:lnTo>
                    <a:pt x="198259" y="10439"/>
                  </a:lnTo>
                  <a:lnTo>
                    <a:pt x="208686" y="10439"/>
                  </a:lnTo>
                  <a:lnTo>
                    <a:pt x="208686" y="20878"/>
                  </a:lnTo>
                  <a:lnTo>
                    <a:pt x="219125" y="20878"/>
                  </a:lnTo>
                  <a:lnTo>
                    <a:pt x="219125" y="31305"/>
                  </a:lnTo>
                  <a:lnTo>
                    <a:pt x="229565" y="31305"/>
                  </a:lnTo>
                  <a:lnTo>
                    <a:pt x="240004" y="31305"/>
                  </a:lnTo>
                  <a:lnTo>
                    <a:pt x="240004" y="20878"/>
                  </a:lnTo>
                  <a:lnTo>
                    <a:pt x="240004" y="10439"/>
                  </a:lnTo>
                  <a:lnTo>
                    <a:pt x="250431" y="10439"/>
                  </a:lnTo>
                  <a:lnTo>
                    <a:pt x="260858" y="10439"/>
                  </a:lnTo>
                  <a:lnTo>
                    <a:pt x="260858" y="20866"/>
                  </a:lnTo>
                  <a:lnTo>
                    <a:pt x="250431" y="20866"/>
                  </a:lnTo>
                  <a:lnTo>
                    <a:pt x="250431" y="31305"/>
                  </a:lnTo>
                  <a:lnTo>
                    <a:pt x="260870" y="31305"/>
                  </a:lnTo>
                  <a:lnTo>
                    <a:pt x="260870" y="20878"/>
                  </a:lnTo>
                  <a:lnTo>
                    <a:pt x="271297" y="20878"/>
                  </a:lnTo>
                  <a:lnTo>
                    <a:pt x="271297" y="31305"/>
                  </a:lnTo>
                  <a:lnTo>
                    <a:pt x="281736" y="31305"/>
                  </a:lnTo>
                  <a:lnTo>
                    <a:pt x="281736" y="20866"/>
                  </a:lnTo>
                  <a:close/>
                </a:path>
                <a:path w="615950" h="31750">
                  <a:moveTo>
                    <a:pt x="302602" y="0"/>
                  </a:moveTo>
                  <a:lnTo>
                    <a:pt x="292163" y="0"/>
                  </a:lnTo>
                  <a:lnTo>
                    <a:pt x="292163" y="10439"/>
                  </a:lnTo>
                  <a:lnTo>
                    <a:pt x="292163" y="20866"/>
                  </a:lnTo>
                  <a:lnTo>
                    <a:pt x="292163" y="31305"/>
                  </a:lnTo>
                  <a:lnTo>
                    <a:pt x="302602" y="31305"/>
                  </a:lnTo>
                  <a:lnTo>
                    <a:pt x="302602" y="20878"/>
                  </a:lnTo>
                  <a:lnTo>
                    <a:pt x="302602" y="10439"/>
                  </a:lnTo>
                  <a:lnTo>
                    <a:pt x="302602" y="0"/>
                  </a:lnTo>
                  <a:close/>
                </a:path>
                <a:path w="615950" h="31750">
                  <a:moveTo>
                    <a:pt x="323481" y="10439"/>
                  </a:moveTo>
                  <a:lnTo>
                    <a:pt x="313042" y="10439"/>
                  </a:lnTo>
                  <a:lnTo>
                    <a:pt x="313042" y="20878"/>
                  </a:lnTo>
                  <a:lnTo>
                    <a:pt x="323481" y="20878"/>
                  </a:lnTo>
                  <a:lnTo>
                    <a:pt x="323481" y="10439"/>
                  </a:lnTo>
                  <a:close/>
                </a:path>
                <a:path w="615950" h="31750">
                  <a:moveTo>
                    <a:pt x="354787" y="0"/>
                  </a:moveTo>
                  <a:lnTo>
                    <a:pt x="344347" y="0"/>
                  </a:lnTo>
                  <a:lnTo>
                    <a:pt x="333908" y="0"/>
                  </a:lnTo>
                  <a:lnTo>
                    <a:pt x="333908" y="10439"/>
                  </a:lnTo>
                  <a:lnTo>
                    <a:pt x="333908" y="20866"/>
                  </a:lnTo>
                  <a:lnTo>
                    <a:pt x="333908" y="31305"/>
                  </a:lnTo>
                  <a:lnTo>
                    <a:pt x="344347" y="31305"/>
                  </a:lnTo>
                  <a:lnTo>
                    <a:pt x="344347" y="20878"/>
                  </a:lnTo>
                  <a:lnTo>
                    <a:pt x="344347" y="10439"/>
                  </a:lnTo>
                  <a:lnTo>
                    <a:pt x="354787" y="10439"/>
                  </a:lnTo>
                  <a:lnTo>
                    <a:pt x="354787" y="0"/>
                  </a:lnTo>
                  <a:close/>
                </a:path>
                <a:path w="615950" h="31750">
                  <a:moveTo>
                    <a:pt x="375653" y="20866"/>
                  </a:moveTo>
                  <a:lnTo>
                    <a:pt x="365213" y="20866"/>
                  </a:lnTo>
                  <a:lnTo>
                    <a:pt x="354774" y="20866"/>
                  </a:lnTo>
                  <a:lnTo>
                    <a:pt x="354774" y="31305"/>
                  </a:lnTo>
                  <a:lnTo>
                    <a:pt x="365213" y="31305"/>
                  </a:lnTo>
                  <a:lnTo>
                    <a:pt x="375653" y="31305"/>
                  </a:lnTo>
                  <a:lnTo>
                    <a:pt x="375653" y="20866"/>
                  </a:lnTo>
                  <a:close/>
                </a:path>
                <a:path w="615950" h="31750">
                  <a:moveTo>
                    <a:pt x="386080" y="0"/>
                  </a:moveTo>
                  <a:lnTo>
                    <a:pt x="375640" y="0"/>
                  </a:lnTo>
                  <a:lnTo>
                    <a:pt x="375640" y="10439"/>
                  </a:lnTo>
                  <a:lnTo>
                    <a:pt x="386080" y="10439"/>
                  </a:lnTo>
                  <a:lnTo>
                    <a:pt x="386080" y="0"/>
                  </a:lnTo>
                  <a:close/>
                </a:path>
                <a:path w="615950" h="31750">
                  <a:moveTo>
                    <a:pt x="459130" y="0"/>
                  </a:moveTo>
                  <a:lnTo>
                    <a:pt x="448691" y="0"/>
                  </a:lnTo>
                  <a:lnTo>
                    <a:pt x="438264" y="0"/>
                  </a:lnTo>
                  <a:lnTo>
                    <a:pt x="427824" y="0"/>
                  </a:lnTo>
                  <a:lnTo>
                    <a:pt x="427824" y="10439"/>
                  </a:lnTo>
                  <a:lnTo>
                    <a:pt x="417385" y="10439"/>
                  </a:lnTo>
                  <a:lnTo>
                    <a:pt x="406958" y="10439"/>
                  </a:lnTo>
                  <a:lnTo>
                    <a:pt x="406958" y="0"/>
                  </a:lnTo>
                  <a:lnTo>
                    <a:pt x="396519" y="0"/>
                  </a:lnTo>
                  <a:lnTo>
                    <a:pt x="396519" y="10439"/>
                  </a:lnTo>
                  <a:lnTo>
                    <a:pt x="396519" y="20878"/>
                  </a:lnTo>
                  <a:lnTo>
                    <a:pt x="406946" y="20878"/>
                  </a:lnTo>
                  <a:lnTo>
                    <a:pt x="406946" y="31305"/>
                  </a:lnTo>
                  <a:lnTo>
                    <a:pt x="417385" y="31305"/>
                  </a:lnTo>
                  <a:lnTo>
                    <a:pt x="427824" y="31305"/>
                  </a:lnTo>
                  <a:lnTo>
                    <a:pt x="438264" y="31305"/>
                  </a:lnTo>
                  <a:lnTo>
                    <a:pt x="438264" y="20878"/>
                  </a:lnTo>
                  <a:lnTo>
                    <a:pt x="448691" y="20878"/>
                  </a:lnTo>
                  <a:lnTo>
                    <a:pt x="448691" y="10439"/>
                  </a:lnTo>
                  <a:lnTo>
                    <a:pt x="459130" y="10439"/>
                  </a:lnTo>
                  <a:lnTo>
                    <a:pt x="459130" y="0"/>
                  </a:lnTo>
                  <a:close/>
                </a:path>
                <a:path w="615950" h="31750">
                  <a:moveTo>
                    <a:pt x="500862" y="20866"/>
                  </a:moveTo>
                  <a:lnTo>
                    <a:pt x="490435" y="20866"/>
                  </a:lnTo>
                  <a:lnTo>
                    <a:pt x="479996" y="20866"/>
                  </a:lnTo>
                  <a:lnTo>
                    <a:pt x="479996" y="10439"/>
                  </a:lnTo>
                  <a:lnTo>
                    <a:pt x="479996" y="0"/>
                  </a:lnTo>
                  <a:lnTo>
                    <a:pt x="469557" y="0"/>
                  </a:lnTo>
                  <a:lnTo>
                    <a:pt x="469557" y="10439"/>
                  </a:lnTo>
                  <a:lnTo>
                    <a:pt x="469557" y="20878"/>
                  </a:lnTo>
                  <a:lnTo>
                    <a:pt x="479996" y="20878"/>
                  </a:lnTo>
                  <a:lnTo>
                    <a:pt x="479996" y="31305"/>
                  </a:lnTo>
                  <a:lnTo>
                    <a:pt x="490423" y="31305"/>
                  </a:lnTo>
                  <a:lnTo>
                    <a:pt x="500862" y="31305"/>
                  </a:lnTo>
                  <a:lnTo>
                    <a:pt x="500862" y="20866"/>
                  </a:lnTo>
                  <a:close/>
                </a:path>
                <a:path w="615950" h="31750">
                  <a:moveTo>
                    <a:pt x="511302" y="0"/>
                  </a:moveTo>
                  <a:lnTo>
                    <a:pt x="500862" y="0"/>
                  </a:lnTo>
                  <a:lnTo>
                    <a:pt x="490423" y="0"/>
                  </a:lnTo>
                  <a:lnTo>
                    <a:pt x="490423" y="10439"/>
                  </a:lnTo>
                  <a:lnTo>
                    <a:pt x="500862" y="10439"/>
                  </a:lnTo>
                  <a:lnTo>
                    <a:pt x="511302" y="10439"/>
                  </a:lnTo>
                  <a:lnTo>
                    <a:pt x="511302" y="0"/>
                  </a:lnTo>
                  <a:close/>
                </a:path>
                <a:path w="615950" h="31750">
                  <a:moveTo>
                    <a:pt x="553046" y="0"/>
                  </a:moveTo>
                  <a:lnTo>
                    <a:pt x="542607" y="0"/>
                  </a:lnTo>
                  <a:lnTo>
                    <a:pt x="532168" y="0"/>
                  </a:lnTo>
                  <a:lnTo>
                    <a:pt x="521728" y="0"/>
                  </a:lnTo>
                  <a:lnTo>
                    <a:pt x="521728" y="10439"/>
                  </a:lnTo>
                  <a:lnTo>
                    <a:pt x="511302" y="10439"/>
                  </a:lnTo>
                  <a:lnTo>
                    <a:pt x="511302" y="20878"/>
                  </a:lnTo>
                  <a:lnTo>
                    <a:pt x="521728" y="20878"/>
                  </a:lnTo>
                  <a:lnTo>
                    <a:pt x="532168" y="20878"/>
                  </a:lnTo>
                  <a:lnTo>
                    <a:pt x="532168" y="10439"/>
                  </a:lnTo>
                  <a:lnTo>
                    <a:pt x="542607" y="10439"/>
                  </a:lnTo>
                  <a:lnTo>
                    <a:pt x="542607" y="20878"/>
                  </a:lnTo>
                  <a:lnTo>
                    <a:pt x="553046" y="20878"/>
                  </a:lnTo>
                  <a:lnTo>
                    <a:pt x="553046" y="10439"/>
                  </a:lnTo>
                  <a:lnTo>
                    <a:pt x="553046" y="0"/>
                  </a:lnTo>
                  <a:close/>
                </a:path>
                <a:path w="615950" h="31750">
                  <a:moveTo>
                    <a:pt x="573913" y="10439"/>
                  </a:moveTo>
                  <a:lnTo>
                    <a:pt x="563473" y="10439"/>
                  </a:lnTo>
                  <a:lnTo>
                    <a:pt x="563473" y="20878"/>
                  </a:lnTo>
                  <a:lnTo>
                    <a:pt x="573913" y="20878"/>
                  </a:lnTo>
                  <a:lnTo>
                    <a:pt x="573913" y="10439"/>
                  </a:lnTo>
                  <a:close/>
                </a:path>
                <a:path w="615950" h="31750">
                  <a:moveTo>
                    <a:pt x="594779" y="0"/>
                  </a:moveTo>
                  <a:lnTo>
                    <a:pt x="584339" y="0"/>
                  </a:lnTo>
                  <a:lnTo>
                    <a:pt x="584339" y="10439"/>
                  </a:lnTo>
                  <a:lnTo>
                    <a:pt x="584339" y="20878"/>
                  </a:lnTo>
                  <a:lnTo>
                    <a:pt x="594779" y="20878"/>
                  </a:lnTo>
                  <a:lnTo>
                    <a:pt x="594779" y="10439"/>
                  </a:lnTo>
                  <a:lnTo>
                    <a:pt x="594779" y="0"/>
                  </a:lnTo>
                  <a:close/>
                </a:path>
                <a:path w="615950" h="31750">
                  <a:moveTo>
                    <a:pt x="615632" y="0"/>
                  </a:moveTo>
                  <a:lnTo>
                    <a:pt x="605193" y="0"/>
                  </a:lnTo>
                  <a:lnTo>
                    <a:pt x="605193" y="10439"/>
                  </a:lnTo>
                  <a:lnTo>
                    <a:pt x="615632" y="10439"/>
                  </a:lnTo>
                  <a:lnTo>
                    <a:pt x="61563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5952960" y="4661585"/>
              <a:ext cx="636905" cy="31750"/>
            </a:xfrm>
            <a:custGeom>
              <a:avLst/>
              <a:gdLst/>
              <a:ahLst/>
              <a:cxnLst/>
              <a:rect l="l" t="t" r="r" b="b"/>
              <a:pathLst>
                <a:path w="636904" h="31750">
                  <a:moveTo>
                    <a:pt x="10439" y="10439"/>
                  </a:moveTo>
                  <a:lnTo>
                    <a:pt x="0" y="10439"/>
                  </a:lnTo>
                  <a:lnTo>
                    <a:pt x="0" y="20878"/>
                  </a:lnTo>
                  <a:lnTo>
                    <a:pt x="0" y="31318"/>
                  </a:lnTo>
                  <a:lnTo>
                    <a:pt x="10439" y="31318"/>
                  </a:lnTo>
                  <a:lnTo>
                    <a:pt x="10439" y="20878"/>
                  </a:lnTo>
                  <a:lnTo>
                    <a:pt x="10439" y="10439"/>
                  </a:lnTo>
                  <a:close/>
                </a:path>
                <a:path w="636904" h="31750">
                  <a:moveTo>
                    <a:pt x="52171" y="10439"/>
                  </a:moveTo>
                  <a:lnTo>
                    <a:pt x="41732" y="10439"/>
                  </a:lnTo>
                  <a:lnTo>
                    <a:pt x="31305" y="10439"/>
                  </a:lnTo>
                  <a:lnTo>
                    <a:pt x="20866" y="10439"/>
                  </a:lnTo>
                  <a:lnTo>
                    <a:pt x="20866" y="20878"/>
                  </a:lnTo>
                  <a:lnTo>
                    <a:pt x="20866" y="31318"/>
                  </a:lnTo>
                  <a:lnTo>
                    <a:pt x="31292" y="31318"/>
                  </a:lnTo>
                  <a:lnTo>
                    <a:pt x="41732" y="31318"/>
                  </a:lnTo>
                  <a:lnTo>
                    <a:pt x="52171" y="31318"/>
                  </a:lnTo>
                  <a:lnTo>
                    <a:pt x="52171" y="20878"/>
                  </a:lnTo>
                  <a:lnTo>
                    <a:pt x="52171" y="10439"/>
                  </a:lnTo>
                  <a:close/>
                </a:path>
                <a:path w="636904" h="31750">
                  <a:moveTo>
                    <a:pt x="73037" y="10439"/>
                  </a:moveTo>
                  <a:lnTo>
                    <a:pt x="62598" y="10439"/>
                  </a:lnTo>
                  <a:lnTo>
                    <a:pt x="62598" y="20878"/>
                  </a:lnTo>
                  <a:lnTo>
                    <a:pt x="62598" y="31318"/>
                  </a:lnTo>
                  <a:lnTo>
                    <a:pt x="73037" y="31318"/>
                  </a:lnTo>
                  <a:lnTo>
                    <a:pt x="73037" y="20878"/>
                  </a:lnTo>
                  <a:lnTo>
                    <a:pt x="73037" y="10439"/>
                  </a:lnTo>
                  <a:close/>
                </a:path>
                <a:path w="636904" h="31750">
                  <a:moveTo>
                    <a:pt x="135648" y="20878"/>
                  </a:moveTo>
                  <a:lnTo>
                    <a:pt x="125222" y="20878"/>
                  </a:lnTo>
                  <a:lnTo>
                    <a:pt x="114782" y="20878"/>
                  </a:lnTo>
                  <a:lnTo>
                    <a:pt x="104343" y="20878"/>
                  </a:lnTo>
                  <a:lnTo>
                    <a:pt x="104343" y="10439"/>
                  </a:lnTo>
                  <a:lnTo>
                    <a:pt x="93916" y="10439"/>
                  </a:lnTo>
                  <a:lnTo>
                    <a:pt x="83477" y="10439"/>
                  </a:lnTo>
                  <a:lnTo>
                    <a:pt x="83477" y="20878"/>
                  </a:lnTo>
                  <a:lnTo>
                    <a:pt x="93903" y="20878"/>
                  </a:lnTo>
                  <a:lnTo>
                    <a:pt x="93903" y="31318"/>
                  </a:lnTo>
                  <a:lnTo>
                    <a:pt x="104343" y="31318"/>
                  </a:lnTo>
                  <a:lnTo>
                    <a:pt x="114782" y="31318"/>
                  </a:lnTo>
                  <a:lnTo>
                    <a:pt x="125209" y="31318"/>
                  </a:lnTo>
                  <a:lnTo>
                    <a:pt x="135648" y="31318"/>
                  </a:lnTo>
                  <a:lnTo>
                    <a:pt x="135648" y="20878"/>
                  </a:lnTo>
                  <a:close/>
                </a:path>
                <a:path w="636904" h="31750">
                  <a:moveTo>
                    <a:pt x="156514" y="20878"/>
                  </a:moveTo>
                  <a:lnTo>
                    <a:pt x="146088" y="20878"/>
                  </a:lnTo>
                  <a:lnTo>
                    <a:pt x="146088" y="10439"/>
                  </a:lnTo>
                  <a:lnTo>
                    <a:pt x="135648" y="10439"/>
                  </a:lnTo>
                  <a:lnTo>
                    <a:pt x="135648" y="20878"/>
                  </a:lnTo>
                  <a:lnTo>
                    <a:pt x="146075" y="20878"/>
                  </a:lnTo>
                  <a:lnTo>
                    <a:pt x="146075" y="31318"/>
                  </a:lnTo>
                  <a:lnTo>
                    <a:pt x="156514" y="31318"/>
                  </a:lnTo>
                  <a:lnTo>
                    <a:pt x="156514" y="20878"/>
                  </a:lnTo>
                  <a:close/>
                </a:path>
                <a:path w="636904" h="31750">
                  <a:moveTo>
                    <a:pt x="219125" y="20878"/>
                  </a:moveTo>
                  <a:lnTo>
                    <a:pt x="208699" y="20878"/>
                  </a:lnTo>
                  <a:lnTo>
                    <a:pt x="208699" y="10439"/>
                  </a:lnTo>
                  <a:lnTo>
                    <a:pt x="198259" y="10439"/>
                  </a:lnTo>
                  <a:lnTo>
                    <a:pt x="156514" y="10439"/>
                  </a:lnTo>
                  <a:lnTo>
                    <a:pt x="156514" y="20878"/>
                  </a:lnTo>
                  <a:lnTo>
                    <a:pt x="166954" y="20878"/>
                  </a:lnTo>
                  <a:lnTo>
                    <a:pt x="166954" y="31318"/>
                  </a:lnTo>
                  <a:lnTo>
                    <a:pt x="177380" y="31318"/>
                  </a:lnTo>
                  <a:lnTo>
                    <a:pt x="219125" y="31318"/>
                  </a:lnTo>
                  <a:lnTo>
                    <a:pt x="219125" y="20878"/>
                  </a:lnTo>
                  <a:close/>
                </a:path>
                <a:path w="636904" h="31750">
                  <a:moveTo>
                    <a:pt x="281736" y="10439"/>
                  </a:moveTo>
                  <a:lnTo>
                    <a:pt x="271297" y="10439"/>
                  </a:lnTo>
                  <a:lnTo>
                    <a:pt x="260858" y="10439"/>
                  </a:lnTo>
                  <a:lnTo>
                    <a:pt x="260858" y="20878"/>
                  </a:lnTo>
                  <a:lnTo>
                    <a:pt x="250431" y="20878"/>
                  </a:lnTo>
                  <a:lnTo>
                    <a:pt x="240004" y="20878"/>
                  </a:lnTo>
                  <a:lnTo>
                    <a:pt x="240004" y="10439"/>
                  </a:lnTo>
                  <a:lnTo>
                    <a:pt x="229565" y="10439"/>
                  </a:lnTo>
                  <a:lnTo>
                    <a:pt x="229565" y="20878"/>
                  </a:lnTo>
                  <a:lnTo>
                    <a:pt x="229565" y="31318"/>
                  </a:lnTo>
                  <a:lnTo>
                    <a:pt x="271297" y="31318"/>
                  </a:lnTo>
                  <a:lnTo>
                    <a:pt x="271297" y="20878"/>
                  </a:lnTo>
                  <a:lnTo>
                    <a:pt x="281736" y="20878"/>
                  </a:lnTo>
                  <a:lnTo>
                    <a:pt x="281736" y="10439"/>
                  </a:lnTo>
                  <a:close/>
                </a:path>
                <a:path w="636904" h="31750">
                  <a:moveTo>
                    <a:pt x="344347" y="10439"/>
                  </a:moveTo>
                  <a:lnTo>
                    <a:pt x="344347" y="10439"/>
                  </a:lnTo>
                  <a:lnTo>
                    <a:pt x="292163" y="10439"/>
                  </a:lnTo>
                  <a:lnTo>
                    <a:pt x="292163" y="20878"/>
                  </a:lnTo>
                  <a:lnTo>
                    <a:pt x="292163" y="31318"/>
                  </a:lnTo>
                  <a:lnTo>
                    <a:pt x="302602" y="31318"/>
                  </a:lnTo>
                  <a:lnTo>
                    <a:pt x="313042" y="31318"/>
                  </a:lnTo>
                  <a:lnTo>
                    <a:pt x="323469" y="31318"/>
                  </a:lnTo>
                  <a:lnTo>
                    <a:pt x="333908" y="31318"/>
                  </a:lnTo>
                  <a:lnTo>
                    <a:pt x="333908" y="20878"/>
                  </a:lnTo>
                  <a:lnTo>
                    <a:pt x="344347" y="20878"/>
                  </a:lnTo>
                  <a:lnTo>
                    <a:pt x="344347" y="10439"/>
                  </a:lnTo>
                  <a:close/>
                </a:path>
                <a:path w="636904" h="31750">
                  <a:moveTo>
                    <a:pt x="354787" y="20878"/>
                  </a:moveTo>
                  <a:lnTo>
                    <a:pt x="344347" y="20878"/>
                  </a:lnTo>
                  <a:lnTo>
                    <a:pt x="344347" y="31318"/>
                  </a:lnTo>
                  <a:lnTo>
                    <a:pt x="354787" y="31318"/>
                  </a:lnTo>
                  <a:lnTo>
                    <a:pt x="354787" y="20878"/>
                  </a:lnTo>
                  <a:close/>
                </a:path>
                <a:path w="636904" h="31750">
                  <a:moveTo>
                    <a:pt x="375653" y="10439"/>
                  </a:moveTo>
                  <a:lnTo>
                    <a:pt x="365213" y="10439"/>
                  </a:lnTo>
                  <a:lnTo>
                    <a:pt x="365213" y="20878"/>
                  </a:lnTo>
                  <a:lnTo>
                    <a:pt x="375653" y="20878"/>
                  </a:lnTo>
                  <a:lnTo>
                    <a:pt x="375653" y="10439"/>
                  </a:lnTo>
                  <a:close/>
                </a:path>
                <a:path w="636904" h="31750">
                  <a:moveTo>
                    <a:pt x="459130" y="20878"/>
                  </a:moveTo>
                  <a:lnTo>
                    <a:pt x="448691" y="20878"/>
                  </a:lnTo>
                  <a:lnTo>
                    <a:pt x="448691" y="10439"/>
                  </a:lnTo>
                  <a:lnTo>
                    <a:pt x="438251" y="10439"/>
                  </a:lnTo>
                  <a:lnTo>
                    <a:pt x="438251" y="20878"/>
                  </a:lnTo>
                  <a:lnTo>
                    <a:pt x="427824" y="20878"/>
                  </a:lnTo>
                  <a:lnTo>
                    <a:pt x="427824" y="10439"/>
                  </a:lnTo>
                  <a:lnTo>
                    <a:pt x="417385" y="10439"/>
                  </a:lnTo>
                  <a:lnTo>
                    <a:pt x="406946" y="10439"/>
                  </a:lnTo>
                  <a:lnTo>
                    <a:pt x="406946" y="20878"/>
                  </a:lnTo>
                  <a:lnTo>
                    <a:pt x="396519" y="20878"/>
                  </a:lnTo>
                  <a:lnTo>
                    <a:pt x="396519" y="31318"/>
                  </a:lnTo>
                  <a:lnTo>
                    <a:pt x="406958" y="31318"/>
                  </a:lnTo>
                  <a:lnTo>
                    <a:pt x="406958" y="20878"/>
                  </a:lnTo>
                  <a:lnTo>
                    <a:pt x="417385" y="20878"/>
                  </a:lnTo>
                  <a:lnTo>
                    <a:pt x="417385" y="31318"/>
                  </a:lnTo>
                  <a:lnTo>
                    <a:pt x="427824" y="31318"/>
                  </a:lnTo>
                  <a:lnTo>
                    <a:pt x="438251" y="31318"/>
                  </a:lnTo>
                  <a:lnTo>
                    <a:pt x="448691" y="31318"/>
                  </a:lnTo>
                  <a:lnTo>
                    <a:pt x="459130" y="31318"/>
                  </a:lnTo>
                  <a:lnTo>
                    <a:pt x="459130" y="20878"/>
                  </a:lnTo>
                  <a:close/>
                </a:path>
                <a:path w="636904" h="31750">
                  <a:moveTo>
                    <a:pt x="500862" y="0"/>
                  </a:moveTo>
                  <a:lnTo>
                    <a:pt x="490423" y="0"/>
                  </a:lnTo>
                  <a:lnTo>
                    <a:pt x="490423" y="10439"/>
                  </a:lnTo>
                  <a:lnTo>
                    <a:pt x="490423" y="20878"/>
                  </a:lnTo>
                  <a:lnTo>
                    <a:pt x="500862" y="20878"/>
                  </a:lnTo>
                  <a:lnTo>
                    <a:pt x="500862" y="10439"/>
                  </a:lnTo>
                  <a:lnTo>
                    <a:pt x="500862" y="0"/>
                  </a:lnTo>
                  <a:close/>
                </a:path>
                <a:path w="636904" h="31750">
                  <a:moveTo>
                    <a:pt x="615632" y="0"/>
                  </a:moveTo>
                  <a:lnTo>
                    <a:pt x="605193" y="0"/>
                  </a:lnTo>
                  <a:lnTo>
                    <a:pt x="605193" y="10439"/>
                  </a:lnTo>
                  <a:lnTo>
                    <a:pt x="594779" y="10439"/>
                  </a:lnTo>
                  <a:lnTo>
                    <a:pt x="594779" y="0"/>
                  </a:lnTo>
                  <a:lnTo>
                    <a:pt x="584339" y="0"/>
                  </a:lnTo>
                  <a:lnTo>
                    <a:pt x="584339" y="10439"/>
                  </a:lnTo>
                  <a:lnTo>
                    <a:pt x="573913" y="10439"/>
                  </a:lnTo>
                  <a:lnTo>
                    <a:pt x="563473" y="10439"/>
                  </a:lnTo>
                  <a:lnTo>
                    <a:pt x="553046" y="10439"/>
                  </a:lnTo>
                  <a:lnTo>
                    <a:pt x="553046" y="0"/>
                  </a:lnTo>
                  <a:lnTo>
                    <a:pt x="542607" y="0"/>
                  </a:lnTo>
                  <a:lnTo>
                    <a:pt x="542607" y="10439"/>
                  </a:lnTo>
                  <a:lnTo>
                    <a:pt x="532168" y="10439"/>
                  </a:lnTo>
                  <a:lnTo>
                    <a:pt x="532168" y="0"/>
                  </a:lnTo>
                  <a:lnTo>
                    <a:pt x="521741" y="0"/>
                  </a:lnTo>
                  <a:lnTo>
                    <a:pt x="511302" y="0"/>
                  </a:lnTo>
                  <a:lnTo>
                    <a:pt x="511302" y="10439"/>
                  </a:lnTo>
                  <a:lnTo>
                    <a:pt x="521728" y="10439"/>
                  </a:lnTo>
                  <a:lnTo>
                    <a:pt x="521728" y="20878"/>
                  </a:lnTo>
                  <a:lnTo>
                    <a:pt x="605218" y="20878"/>
                  </a:lnTo>
                  <a:lnTo>
                    <a:pt x="605218" y="10439"/>
                  </a:lnTo>
                  <a:lnTo>
                    <a:pt x="615632" y="10439"/>
                  </a:lnTo>
                  <a:lnTo>
                    <a:pt x="615632" y="0"/>
                  </a:lnTo>
                  <a:close/>
                </a:path>
                <a:path w="636904" h="31750">
                  <a:moveTo>
                    <a:pt x="636524" y="0"/>
                  </a:moveTo>
                  <a:lnTo>
                    <a:pt x="626071" y="0"/>
                  </a:lnTo>
                  <a:lnTo>
                    <a:pt x="626071" y="10439"/>
                  </a:lnTo>
                  <a:lnTo>
                    <a:pt x="626071" y="20878"/>
                  </a:lnTo>
                  <a:lnTo>
                    <a:pt x="636524" y="20878"/>
                  </a:lnTo>
                  <a:lnTo>
                    <a:pt x="636524" y="10439"/>
                  </a:lnTo>
                  <a:lnTo>
                    <a:pt x="636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6401651" y="4682464"/>
              <a:ext cx="31750" cy="10795"/>
            </a:xfrm>
            <a:custGeom>
              <a:avLst/>
              <a:gdLst/>
              <a:ahLst/>
              <a:cxnLst/>
              <a:rect l="l" t="t" r="r" b="b"/>
              <a:pathLst>
                <a:path w="31750" h="10795">
                  <a:moveTo>
                    <a:pt x="10439" y="0"/>
                  </a:moveTo>
                  <a:lnTo>
                    <a:pt x="0" y="0"/>
                  </a:lnTo>
                  <a:lnTo>
                    <a:pt x="0" y="10439"/>
                  </a:lnTo>
                  <a:lnTo>
                    <a:pt x="10439" y="10439"/>
                  </a:lnTo>
                  <a:lnTo>
                    <a:pt x="10439" y="0"/>
                  </a:lnTo>
                  <a:close/>
                </a:path>
                <a:path w="31750" h="10795">
                  <a:moveTo>
                    <a:pt x="31305" y="0"/>
                  </a:moveTo>
                  <a:lnTo>
                    <a:pt x="20866" y="0"/>
                  </a:lnTo>
                  <a:lnTo>
                    <a:pt x="20866" y="10439"/>
                  </a:lnTo>
                  <a:lnTo>
                    <a:pt x="31305" y="10439"/>
                  </a:lnTo>
                  <a:lnTo>
                    <a:pt x="3130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6474688" y="4687684"/>
              <a:ext cx="114935" cy="0"/>
            </a:xfrm>
            <a:custGeom>
              <a:avLst/>
              <a:gdLst/>
              <a:ahLst/>
              <a:cxnLst/>
              <a:rect l="l" t="t" r="r" b="b"/>
              <a:pathLst>
                <a:path w="114934">
                  <a:moveTo>
                    <a:pt x="0" y="0"/>
                  </a:moveTo>
                  <a:lnTo>
                    <a:pt x="114795" y="0"/>
                  </a:lnTo>
                </a:path>
              </a:pathLst>
            </a:custGeom>
            <a:ln w="10439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5952960" y="4692891"/>
              <a:ext cx="626110" cy="31750"/>
            </a:xfrm>
            <a:custGeom>
              <a:avLst/>
              <a:gdLst/>
              <a:ahLst/>
              <a:cxnLst/>
              <a:rect l="l" t="t" r="r" b="b"/>
              <a:pathLst>
                <a:path w="626109" h="31750">
                  <a:moveTo>
                    <a:pt x="52171" y="0"/>
                  </a:moveTo>
                  <a:lnTo>
                    <a:pt x="41732" y="0"/>
                  </a:lnTo>
                  <a:lnTo>
                    <a:pt x="31305" y="0"/>
                  </a:lnTo>
                  <a:lnTo>
                    <a:pt x="20866" y="0"/>
                  </a:lnTo>
                  <a:lnTo>
                    <a:pt x="20866" y="10439"/>
                  </a:lnTo>
                  <a:lnTo>
                    <a:pt x="31292" y="10439"/>
                  </a:lnTo>
                  <a:lnTo>
                    <a:pt x="41732" y="10439"/>
                  </a:lnTo>
                  <a:lnTo>
                    <a:pt x="52171" y="10439"/>
                  </a:lnTo>
                  <a:lnTo>
                    <a:pt x="52171" y="0"/>
                  </a:lnTo>
                  <a:close/>
                </a:path>
                <a:path w="626109" h="31750">
                  <a:moveTo>
                    <a:pt x="73037" y="0"/>
                  </a:moveTo>
                  <a:lnTo>
                    <a:pt x="62598" y="0"/>
                  </a:lnTo>
                  <a:lnTo>
                    <a:pt x="62598" y="10439"/>
                  </a:lnTo>
                  <a:lnTo>
                    <a:pt x="62598" y="20878"/>
                  </a:lnTo>
                  <a:lnTo>
                    <a:pt x="10439" y="20878"/>
                  </a:lnTo>
                  <a:lnTo>
                    <a:pt x="10439" y="10439"/>
                  </a:lnTo>
                  <a:lnTo>
                    <a:pt x="10439" y="0"/>
                  </a:lnTo>
                  <a:lnTo>
                    <a:pt x="0" y="0"/>
                  </a:lnTo>
                  <a:lnTo>
                    <a:pt x="0" y="10439"/>
                  </a:lnTo>
                  <a:lnTo>
                    <a:pt x="0" y="20878"/>
                  </a:lnTo>
                  <a:lnTo>
                    <a:pt x="0" y="31318"/>
                  </a:lnTo>
                  <a:lnTo>
                    <a:pt x="10426" y="31318"/>
                  </a:lnTo>
                  <a:lnTo>
                    <a:pt x="10439" y="31318"/>
                  </a:lnTo>
                  <a:lnTo>
                    <a:pt x="73037" y="31318"/>
                  </a:lnTo>
                  <a:lnTo>
                    <a:pt x="73037" y="20878"/>
                  </a:lnTo>
                  <a:lnTo>
                    <a:pt x="73037" y="10439"/>
                  </a:lnTo>
                  <a:lnTo>
                    <a:pt x="73037" y="0"/>
                  </a:lnTo>
                  <a:close/>
                </a:path>
                <a:path w="626109" h="31750">
                  <a:moveTo>
                    <a:pt x="104343" y="20878"/>
                  </a:moveTo>
                  <a:lnTo>
                    <a:pt x="93916" y="20878"/>
                  </a:lnTo>
                  <a:lnTo>
                    <a:pt x="83477" y="20878"/>
                  </a:lnTo>
                  <a:lnTo>
                    <a:pt x="83477" y="31318"/>
                  </a:lnTo>
                  <a:lnTo>
                    <a:pt x="93903" y="31318"/>
                  </a:lnTo>
                  <a:lnTo>
                    <a:pt x="104343" y="31318"/>
                  </a:lnTo>
                  <a:lnTo>
                    <a:pt x="104343" y="20878"/>
                  </a:lnTo>
                  <a:close/>
                </a:path>
                <a:path w="626109" h="31750">
                  <a:moveTo>
                    <a:pt x="104343" y="0"/>
                  </a:moveTo>
                  <a:lnTo>
                    <a:pt x="93903" y="0"/>
                  </a:lnTo>
                  <a:lnTo>
                    <a:pt x="93903" y="10439"/>
                  </a:lnTo>
                  <a:lnTo>
                    <a:pt x="104343" y="10439"/>
                  </a:lnTo>
                  <a:lnTo>
                    <a:pt x="104343" y="0"/>
                  </a:lnTo>
                  <a:close/>
                </a:path>
                <a:path w="626109" h="31750">
                  <a:moveTo>
                    <a:pt x="135648" y="0"/>
                  </a:moveTo>
                  <a:lnTo>
                    <a:pt x="125222" y="0"/>
                  </a:lnTo>
                  <a:lnTo>
                    <a:pt x="114782" y="0"/>
                  </a:lnTo>
                  <a:lnTo>
                    <a:pt x="114782" y="10439"/>
                  </a:lnTo>
                  <a:lnTo>
                    <a:pt x="125209" y="10439"/>
                  </a:lnTo>
                  <a:lnTo>
                    <a:pt x="135648" y="10439"/>
                  </a:lnTo>
                  <a:lnTo>
                    <a:pt x="135648" y="0"/>
                  </a:lnTo>
                  <a:close/>
                </a:path>
                <a:path w="626109" h="31750">
                  <a:moveTo>
                    <a:pt x="156514" y="20878"/>
                  </a:moveTo>
                  <a:lnTo>
                    <a:pt x="146088" y="20878"/>
                  </a:lnTo>
                  <a:lnTo>
                    <a:pt x="135648" y="20878"/>
                  </a:lnTo>
                  <a:lnTo>
                    <a:pt x="135648" y="31318"/>
                  </a:lnTo>
                  <a:lnTo>
                    <a:pt x="146075" y="31318"/>
                  </a:lnTo>
                  <a:lnTo>
                    <a:pt x="156514" y="31318"/>
                  </a:lnTo>
                  <a:lnTo>
                    <a:pt x="156514" y="20878"/>
                  </a:lnTo>
                  <a:close/>
                </a:path>
                <a:path w="626109" h="31750">
                  <a:moveTo>
                    <a:pt x="187820" y="10439"/>
                  </a:moveTo>
                  <a:lnTo>
                    <a:pt x="177393" y="10439"/>
                  </a:lnTo>
                  <a:lnTo>
                    <a:pt x="177393" y="0"/>
                  </a:lnTo>
                  <a:lnTo>
                    <a:pt x="166954" y="0"/>
                  </a:lnTo>
                  <a:lnTo>
                    <a:pt x="156514" y="0"/>
                  </a:lnTo>
                  <a:lnTo>
                    <a:pt x="146075" y="0"/>
                  </a:lnTo>
                  <a:lnTo>
                    <a:pt x="146075" y="10439"/>
                  </a:lnTo>
                  <a:lnTo>
                    <a:pt x="156514" y="10439"/>
                  </a:lnTo>
                  <a:lnTo>
                    <a:pt x="156514" y="20878"/>
                  </a:lnTo>
                  <a:lnTo>
                    <a:pt x="166954" y="20878"/>
                  </a:lnTo>
                  <a:lnTo>
                    <a:pt x="166954" y="31318"/>
                  </a:lnTo>
                  <a:lnTo>
                    <a:pt x="177393" y="31318"/>
                  </a:lnTo>
                  <a:lnTo>
                    <a:pt x="177393" y="20878"/>
                  </a:lnTo>
                  <a:lnTo>
                    <a:pt x="187820" y="20878"/>
                  </a:lnTo>
                  <a:lnTo>
                    <a:pt x="187820" y="10439"/>
                  </a:lnTo>
                  <a:close/>
                </a:path>
                <a:path w="626109" h="31750">
                  <a:moveTo>
                    <a:pt x="240004" y="10439"/>
                  </a:moveTo>
                  <a:lnTo>
                    <a:pt x="229565" y="10439"/>
                  </a:lnTo>
                  <a:lnTo>
                    <a:pt x="219125" y="10439"/>
                  </a:lnTo>
                  <a:lnTo>
                    <a:pt x="208699" y="10439"/>
                  </a:lnTo>
                  <a:lnTo>
                    <a:pt x="208699" y="0"/>
                  </a:lnTo>
                  <a:lnTo>
                    <a:pt x="198259" y="0"/>
                  </a:lnTo>
                  <a:lnTo>
                    <a:pt x="198259" y="10439"/>
                  </a:lnTo>
                  <a:lnTo>
                    <a:pt x="198259" y="20878"/>
                  </a:lnTo>
                  <a:lnTo>
                    <a:pt x="240004" y="20878"/>
                  </a:lnTo>
                  <a:lnTo>
                    <a:pt x="240004" y="10439"/>
                  </a:lnTo>
                  <a:close/>
                </a:path>
                <a:path w="626109" h="31750">
                  <a:moveTo>
                    <a:pt x="354787" y="0"/>
                  </a:moveTo>
                  <a:lnTo>
                    <a:pt x="354787" y="0"/>
                  </a:lnTo>
                  <a:lnTo>
                    <a:pt x="250431" y="0"/>
                  </a:lnTo>
                  <a:lnTo>
                    <a:pt x="250431" y="10439"/>
                  </a:lnTo>
                  <a:lnTo>
                    <a:pt x="250431" y="20878"/>
                  </a:lnTo>
                  <a:lnTo>
                    <a:pt x="260870" y="20878"/>
                  </a:lnTo>
                  <a:lnTo>
                    <a:pt x="260870" y="10439"/>
                  </a:lnTo>
                  <a:lnTo>
                    <a:pt x="271297" y="10439"/>
                  </a:lnTo>
                  <a:lnTo>
                    <a:pt x="271297" y="20878"/>
                  </a:lnTo>
                  <a:lnTo>
                    <a:pt x="281736" y="20878"/>
                  </a:lnTo>
                  <a:lnTo>
                    <a:pt x="292176" y="20878"/>
                  </a:lnTo>
                  <a:lnTo>
                    <a:pt x="292176" y="10439"/>
                  </a:lnTo>
                  <a:lnTo>
                    <a:pt x="302602" y="10439"/>
                  </a:lnTo>
                  <a:lnTo>
                    <a:pt x="302602" y="20878"/>
                  </a:lnTo>
                  <a:lnTo>
                    <a:pt x="313042" y="20878"/>
                  </a:lnTo>
                  <a:lnTo>
                    <a:pt x="313042" y="10439"/>
                  </a:lnTo>
                  <a:lnTo>
                    <a:pt x="323469" y="10439"/>
                  </a:lnTo>
                  <a:lnTo>
                    <a:pt x="333908" y="10439"/>
                  </a:lnTo>
                  <a:lnTo>
                    <a:pt x="333908" y="20878"/>
                  </a:lnTo>
                  <a:lnTo>
                    <a:pt x="344347" y="20878"/>
                  </a:lnTo>
                  <a:lnTo>
                    <a:pt x="344347" y="10439"/>
                  </a:lnTo>
                  <a:lnTo>
                    <a:pt x="354787" y="10439"/>
                  </a:lnTo>
                  <a:lnTo>
                    <a:pt x="354787" y="0"/>
                  </a:lnTo>
                  <a:close/>
                </a:path>
                <a:path w="626109" h="31750">
                  <a:moveTo>
                    <a:pt x="386080" y="0"/>
                  </a:moveTo>
                  <a:lnTo>
                    <a:pt x="375640" y="0"/>
                  </a:lnTo>
                  <a:lnTo>
                    <a:pt x="375640" y="10439"/>
                  </a:lnTo>
                  <a:lnTo>
                    <a:pt x="365213" y="10439"/>
                  </a:lnTo>
                  <a:lnTo>
                    <a:pt x="365213" y="20878"/>
                  </a:lnTo>
                  <a:lnTo>
                    <a:pt x="375653" y="20878"/>
                  </a:lnTo>
                  <a:lnTo>
                    <a:pt x="375653" y="10439"/>
                  </a:lnTo>
                  <a:lnTo>
                    <a:pt x="386080" y="10439"/>
                  </a:lnTo>
                  <a:lnTo>
                    <a:pt x="386080" y="0"/>
                  </a:lnTo>
                  <a:close/>
                </a:path>
                <a:path w="626109" h="31750">
                  <a:moveTo>
                    <a:pt x="406958" y="0"/>
                  </a:moveTo>
                  <a:lnTo>
                    <a:pt x="396519" y="0"/>
                  </a:lnTo>
                  <a:lnTo>
                    <a:pt x="396519" y="10439"/>
                  </a:lnTo>
                  <a:lnTo>
                    <a:pt x="406958" y="10439"/>
                  </a:lnTo>
                  <a:lnTo>
                    <a:pt x="406958" y="0"/>
                  </a:lnTo>
                  <a:close/>
                </a:path>
                <a:path w="626109" h="31750">
                  <a:moveTo>
                    <a:pt x="479996" y="0"/>
                  </a:moveTo>
                  <a:lnTo>
                    <a:pt x="479996" y="0"/>
                  </a:lnTo>
                  <a:lnTo>
                    <a:pt x="427824" y="0"/>
                  </a:lnTo>
                  <a:lnTo>
                    <a:pt x="427824" y="10439"/>
                  </a:lnTo>
                  <a:lnTo>
                    <a:pt x="438251" y="10439"/>
                  </a:lnTo>
                  <a:lnTo>
                    <a:pt x="448691" y="10439"/>
                  </a:lnTo>
                  <a:lnTo>
                    <a:pt x="459130" y="10439"/>
                  </a:lnTo>
                  <a:lnTo>
                    <a:pt x="459130" y="20878"/>
                  </a:lnTo>
                  <a:lnTo>
                    <a:pt x="469569" y="20878"/>
                  </a:lnTo>
                  <a:lnTo>
                    <a:pt x="469569" y="10439"/>
                  </a:lnTo>
                  <a:lnTo>
                    <a:pt x="479996" y="10439"/>
                  </a:lnTo>
                  <a:lnTo>
                    <a:pt x="479996" y="0"/>
                  </a:lnTo>
                  <a:close/>
                </a:path>
                <a:path w="626109" h="31750">
                  <a:moveTo>
                    <a:pt x="532168" y="10439"/>
                  </a:moveTo>
                  <a:lnTo>
                    <a:pt x="521741" y="10439"/>
                  </a:lnTo>
                  <a:lnTo>
                    <a:pt x="521741" y="0"/>
                  </a:lnTo>
                  <a:lnTo>
                    <a:pt x="511302" y="0"/>
                  </a:lnTo>
                  <a:lnTo>
                    <a:pt x="500862" y="0"/>
                  </a:lnTo>
                  <a:lnTo>
                    <a:pt x="500862" y="10439"/>
                  </a:lnTo>
                  <a:lnTo>
                    <a:pt x="490423" y="10439"/>
                  </a:lnTo>
                  <a:lnTo>
                    <a:pt x="490423" y="20878"/>
                  </a:lnTo>
                  <a:lnTo>
                    <a:pt x="500862" y="20878"/>
                  </a:lnTo>
                  <a:lnTo>
                    <a:pt x="511302" y="20878"/>
                  </a:lnTo>
                  <a:lnTo>
                    <a:pt x="511302" y="10439"/>
                  </a:lnTo>
                  <a:lnTo>
                    <a:pt x="521728" y="10439"/>
                  </a:lnTo>
                  <a:lnTo>
                    <a:pt x="521728" y="20878"/>
                  </a:lnTo>
                  <a:lnTo>
                    <a:pt x="532168" y="20878"/>
                  </a:lnTo>
                  <a:lnTo>
                    <a:pt x="532168" y="10439"/>
                  </a:lnTo>
                  <a:close/>
                </a:path>
                <a:path w="626109" h="31750">
                  <a:moveTo>
                    <a:pt x="573913" y="0"/>
                  </a:moveTo>
                  <a:lnTo>
                    <a:pt x="563473" y="0"/>
                  </a:lnTo>
                  <a:lnTo>
                    <a:pt x="553046" y="0"/>
                  </a:lnTo>
                  <a:lnTo>
                    <a:pt x="542607" y="0"/>
                  </a:lnTo>
                  <a:lnTo>
                    <a:pt x="542607" y="10439"/>
                  </a:lnTo>
                  <a:lnTo>
                    <a:pt x="542607" y="20878"/>
                  </a:lnTo>
                  <a:lnTo>
                    <a:pt x="553046" y="20878"/>
                  </a:lnTo>
                  <a:lnTo>
                    <a:pt x="553046" y="10439"/>
                  </a:lnTo>
                  <a:lnTo>
                    <a:pt x="563473" y="10439"/>
                  </a:lnTo>
                  <a:lnTo>
                    <a:pt x="573913" y="10439"/>
                  </a:lnTo>
                  <a:lnTo>
                    <a:pt x="573913" y="0"/>
                  </a:lnTo>
                  <a:close/>
                </a:path>
                <a:path w="626109" h="31750">
                  <a:moveTo>
                    <a:pt x="626071" y="0"/>
                  </a:moveTo>
                  <a:lnTo>
                    <a:pt x="615632" y="0"/>
                  </a:lnTo>
                  <a:lnTo>
                    <a:pt x="605218" y="0"/>
                  </a:lnTo>
                  <a:lnTo>
                    <a:pt x="594779" y="0"/>
                  </a:lnTo>
                  <a:lnTo>
                    <a:pt x="594779" y="10439"/>
                  </a:lnTo>
                  <a:lnTo>
                    <a:pt x="605193" y="10439"/>
                  </a:lnTo>
                  <a:lnTo>
                    <a:pt x="605193" y="20878"/>
                  </a:lnTo>
                  <a:lnTo>
                    <a:pt x="615632" y="20878"/>
                  </a:lnTo>
                  <a:lnTo>
                    <a:pt x="626071" y="20878"/>
                  </a:lnTo>
                  <a:lnTo>
                    <a:pt x="626071" y="10439"/>
                  </a:lnTo>
                  <a:lnTo>
                    <a:pt x="62607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/>
            <p:cNvSpPr/>
            <p:nvPr/>
          </p:nvSpPr>
          <p:spPr>
            <a:xfrm>
              <a:off x="6119914" y="4713769"/>
              <a:ext cx="469900" cy="10795"/>
            </a:xfrm>
            <a:custGeom>
              <a:avLst/>
              <a:gdLst/>
              <a:ahLst/>
              <a:cxnLst/>
              <a:rect l="l" t="t" r="r" b="b"/>
              <a:pathLst>
                <a:path w="469900" h="10795">
                  <a:moveTo>
                    <a:pt x="10439" y="0"/>
                  </a:moveTo>
                  <a:lnTo>
                    <a:pt x="0" y="0"/>
                  </a:lnTo>
                  <a:lnTo>
                    <a:pt x="0" y="10439"/>
                  </a:lnTo>
                  <a:lnTo>
                    <a:pt x="10439" y="10439"/>
                  </a:lnTo>
                  <a:lnTo>
                    <a:pt x="10439" y="0"/>
                  </a:lnTo>
                  <a:close/>
                </a:path>
                <a:path w="469900" h="10795">
                  <a:moveTo>
                    <a:pt x="41744" y="0"/>
                  </a:moveTo>
                  <a:lnTo>
                    <a:pt x="31305" y="0"/>
                  </a:lnTo>
                  <a:lnTo>
                    <a:pt x="31305" y="10439"/>
                  </a:lnTo>
                  <a:lnTo>
                    <a:pt x="41744" y="10439"/>
                  </a:lnTo>
                  <a:lnTo>
                    <a:pt x="41744" y="0"/>
                  </a:lnTo>
                  <a:close/>
                </a:path>
                <a:path w="469900" h="10795">
                  <a:moveTo>
                    <a:pt x="62611" y="0"/>
                  </a:moveTo>
                  <a:lnTo>
                    <a:pt x="52171" y="0"/>
                  </a:lnTo>
                  <a:lnTo>
                    <a:pt x="52171" y="10439"/>
                  </a:lnTo>
                  <a:lnTo>
                    <a:pt x="62611" y="10439"/>
                  </a:lnTo>
                  <a:lnTo>
                    <a:pt x="62611" y="0"/>
                  </a:lnTo>
                  <a:close/>
                </a:path>
                <a:path w="469900" h="10795">
                  <a:moveTo>
                    <a:pt x="93916" y="0"/>
                  </a:moveTo>
                  <a:lnTo>
                    <a:pt x="83477" y="0"/>
                  </a:lnTo>
                  <a:lnTo>
                    <a:pt x="83477" y="10439"/>
                  </a:lnTo>
                  <a:lnTo>
                    <a:pt x="93916" y="10439"/>
                  </a:lnTo>
                  <a:lnTo>
                    <a:pt x="93916" y="0"/>
                  </a:lnTo>
                  <a:close/>
                </a:path>
                <a:path w="469900" h="10795">
                  <a:moveTo>
                    <a:pt x="125222" y="0"/>
                  </a:moveTo>
                  <a:lnTo>
                    <a:pt x="114782" y="0"/>
                  </a:lnTo>
                  <a:lnTo>
                    <a:pt x="114782" y="10439"/>
                  </a:lnTo>
                  <a:lnTo>
                    <a:pt x="125222" y="10439"/>
                  </a:lnTo>
                  <a:lnTo>
                    <a:pt x="125222" y="0"/>
                  </a:lnTo>
                  <a:close/>
                </a:path>
                <a:path w="469900" h="10795">
                  <a:moveTo>
                    <a:pt x="146088" y="0"/>
                  </a:moveTo>
                  <a:lnTo>
                    <a:pt x="135648" y="0"/>
                  </a:lnTo>
                  <a:lnTo>
                    <a:pt x="135648" y="10439"/>
                  </a:lnTo>
                  <a:lnTo>
                    <a:pt x="146088" y="10439"/>
                  </a:lnTo>
                  <a:lnTo>
                    <a:pt x="146088" y="0"/>
                  </a:lnTo>
                  <a:close/>
                </a:path>
                <a:path w="469900" h="10795">
                  <a:moveTo>
                    <a:pt x="219125" y="0"/>
                  </a:moveTo>
                  <a:lnTo>
                    <a:pt x="219125" y="0"/>
                  </a:lnTo>
                  <a:lnTo>
                    <a:pt x="166954" y="0"/>
                  </a:lnTo>
                  <a:lnTo>
                    <a:pt x="166954" y="10439"/>
                  </a:lnTo>
                  <a:lnTo>
                    <a:pt x="219125" y="10439"/>
                  </a:lnTo>
                  <a:lnTo>
                    <a:pt x="219125" y="0"/>
                  </a:lnTo>
                  <a:close/>
                </a:path>
                <a:path w="469900" h="10795">
                  <a:moveTo>
                    <a:pt x="281736" y="0"/>
                  </a:moveTo>
                  <a:lnTo>
                    <a:pt x="271310" y="0"/>
                  </a:lnTo>
                  <a:lnTo>
                    <a:pt x="260870" y="0"/>
                  </a:lnTo>
                  <a:lnTo>
                    <a:pt x="260870" y="10439"/>
                  </a:lnTo>
                  <a:lnTo>
                    <a:pt x="271297" y="10439"/>
                  </a:lnTo>
                  <a:lnTo>
                    <a:pt x="281736" y="10439"/>
                  </a:lnTo>
                  <a:lnTo>
                    <a:pt x="281736" y="0"/>
                  </a:lnTo>
                  <a:close/>
                </a:path>
                <a:path w="469900" h="10795">
                  <a:moveTo>
                    <a:pt x="302615" y="0"/>
                  </a:moveTo>
                  <a:lnTo>
                    <a:pt x="292176" y="0"/>
                  </a:lnTo>
                  <a:lnTo>
                    <a:pt x="292176" y="10439"/>
                  </a:lnTo>
                  <a:lnTo>
                    <a:pt x="302615" y="10439"/>
                  </a:lnTo>
                  <a:lnTo>
                    <a:pt x="302615" y="0"/>
                  </a:lnTo>
                  <a:close/>
                </a:path>
                <a:path w="469900" h="10795">
                  <a:moveTo>
                    <a:pt x="344347" y="0"/>
                  </a:moveTo>
                  <a:lnTo>
                    <a:pt x="333908" y="0"/>
                  </a:lnTo>
                  <a:lnTo>
                    <a:pt x="323469" y="0"/>
                  </a:lnTo>
                  <a:lnTo>
                    <a:pt x="323469" y="10439"/>
                  </a:lnTo>
                  <a:lnTo>
                    <a:pt x="333908" y="10439"/>
                  </a:lnTo>
                  <a:lnTo>
                    <a:pt x="344347" y="10439"/>
                  </a:lnTo>
                  <a:lnTo>
                    <a:pt x="344347" y="0"/>
                  </a:lnTo>
                  <a:close/>
                </a:path>
                <a:path w="469900" h="10795">
                  <a:moveTo>
                    <a:pt x="375653" y="0"/>
                  </a:moveTo>
                  <a:lnTo>
                    <a:pt x="365213" y="0"/>
                  </a:lnTo>
                  <a:lnTo>
                    <a:pt x="354774" y="0"/>
                  </a:lnTo>
                  <a:lnTo>
                    <a:pt x="354774" y="10439"/>
                  </a:lnTo>
                  <a:lnTo>
                    <a:pt x="365213" y="10439"/>
                  </a:lnTo>
                  <a:lnTo>
                    <a:pt x="375653" y="10439"/>
                  </a:lnTo>
                  <a:lnTo>
                    <a:pt x="375653" y="0"/>
                  </a:lnTo>
                  <a:close/>
                </a:path>
                <a:path w="469900" h="10795">
                  <a:moveTo>
                    <a:pt x="469569" y="0"/>
                  </a:moveTo>
                  <a:lnTo>
                    <a:pt x="469569" y="0"/>
                  </a:lnTo>
                  <a:lnTo>
                    <a:pt x="427824" y="0"/>
                  </a:lnTo>
                  <a:lnTo>
                    <a:pt x="427824" y="10439"/>
                  </a:lnTo>
                  <a:lnTo>
                    <a:pt x="469569" y="10439"/>
                  </a:lnTo>
                  <a:lnTo>
                    <a:pt x="46956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5" name="object 55"/>
          <p:cNvSpPr txBox="1"/>
          <p:nvPr/>
        </p:nvSpPr>
        <p:spPr>
          <a:xfrm>
            <a:off x="4764875" y="7521740"/>
            <a:ext cx="528955" cy="160020"/>
          </a:xfrm>
          <a:prstGeom prst="rect">
            <a:avLst/>
          </a:prstGeom>
        </p:spPr>
        <p:txBody>
          <a:bodyPr vert="horz" wrap="square" lIns="0" tIns="571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45"/>
              </a:spcBef>
            </a:pPr>
            <a:r>
              <a:rPr sz="900" dirty="0">
                <a:solidFill>
                  <a:srgbClr val="FFFFFF"/>
                </a:solidFill>
                <a:latin typeface="Raleway"/>
                <a:cs typeface="Raleway"/>
              </a:rPr>
              <a:t>Page: </a:t>
            </a:r>
            <a:r>
              <a:rPr sz="900" spc="-25" dirty="0">
                <a:solidFill>
                  <a:srgbClr val="FFFFFF"/>
                </a:solidFill>
                <a:latin typeface="Raleway"/>
                <a:cs typeface="Raleway"/>
              </a:rPr>
              <a:t>242</a:t>
            </a:r>
            <a:endParaRPr sz="900">
              <a:latin typeface="Raleway"/>
              <a:cs typeface="Raleway"/>
            </a:endParaRPr>
          </a:p>
        </p:txBody>
      </p:sp>
      <p:graphicFrame>
        <p:nvGraphicFramePr>
          <p:cNvPr id="2" name="Object 1">
            <a:extLst>
              <a:ext uri="{FF2B5EF4-FFF2-40B4-BE49-F238E27FC236}">
                <a16:creationId xmlns:a16="http://schemas.microsoft.com/office/drawing/2014/main" id="{E60FFDF7-6446-DF51-B326-BBDB8DA2F786}"/>
              </a:ext>
            </a:extLst>
          </p:cNvPr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464905923"/>
              </p:ext>
            </p:extLst>
          </p:nvPr>
        </p:nvGraphicFramePr>
        <p:xfrm>
          <a:off x="74468" y="5312066"/>
          <a:ext cx="7772400" cy="1595209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Worksheet" r:id="rId4" imgW="8724900" imgH="1790700" progId="Excel.Sheet.12">
                  <p:embed/>
                </p:oleObj>
              </mc:Choice>
              <mc:Fallback>
                <p:oleObj name="Worksheet" r:id="rId4" imgW="8724900" imgH="1790700" progId="Excel.Sheet.12">
                  <p:embed/>
                  <p:pic>
                    <p:nvPicPr>
                      <p:cNvPr id="2" name="Object 1">
                        <a:extLst>
                          <a:ext uri="{FF2B5EF4-FFF2-40B4-BE49-F238E27FC236}">
                            <a16:creationId xmlns:a16="http://schemas.microsoft.com/office/drawing/2014/main" id="{E60FFDF7-6446-DF51-B326-BBDB8DA2F786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74468" y="5312066"/>
                        <a:ext cx="7772400" cy="1595209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3" name="Picture 2" descr="A picture containing logo&#10;&#10;Description automatically generated">
            <a:extLst>
              <a:ext uri="{FF2B5EF4-FFF2-40B4-BE49-F238E27FC236}">
                <a16:creationId xmlns:a16="http://schemas.microsoft.com/office/drawing/2014/main" id="{6EC72FE5-30A3-B12E-37F9-9BFF8113D5F4}"/>
              </a:ext>
            </a:extLst>
          </p:cNvPr>
          <p:cNvPicPr>
            <a:picLocks noChangeAspect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6732"/>
          <a:stretch/>
        </p:blipFill>
        <p:spPr>
          <a:xfrm>
            <a:off x="8610600" y="6449545"/>
            <a:ext cx="1293202" cy="1232368"/>
          </a:xfrm>
          <a:prstGeom prst="rect">
            <a:avLst/>
          </a:prstGeom>
        </p:spPr>
      </p:pic>
      <p:sp>
        <p:nvSpPr>
          <p:cNvPr id="4" name="Rectangle 3">
            <a:extLst>
              <a:ext uri="{FF2B5EF4-FFF2-40B4-BE49-F238E27FC236}">
                <a16:creationId xmlns:a16="http://schemas.microsoft.com/office/drawing/2014/main" id="{8EF34888-00AE-92FB-EF4B-58D5F5154A31}"/>
              </a:ext>
            </a:extLst>
          </p:cNvPr>
          <p:cNvSpPr/>
          <p:nvPr/>
        </p:nvSpPr>
        <p:spPr>
          <a:xfrm>
            <a:off x="6858000" y="4926075"/>
            <a:ext cx="1076325" cy="19812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45111887"/>
      </p:ext>
    </p:extLst>
  </p:cSld>
  <p:clrMapOvr>
    <a:masterClrMapping/>
  </p:clrMapOvr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object 5"/>
          <p:cNvSpPr txBox="1"/>
          <p:nvPr/>
        </p:nvSpPr>
        <p:spPr>
          <a:xfrm>
            <a:off x="152400" y="899668"/>
            <a:ext cx="3204210" cy="1367041"/>
          </a:xfrm>
          <a:prstGeom prst="rect">
            <a:avLst/>
          </a:prstGeom>
        </p:spPr>
        <p:txBody>
          <a:bodyPr vert="horz" wrap="square" lIns="0" tIns="27940" rIns="0" bIns="0" rtlCol="0">
            <a:spAutoFit/>
          </a:bodyPr>
          <a:lstStyle/>
          <a:p>
            <a:pPr marL="12700" marR="370205">
              <a:lnSpc>
                <a:spcPts val="1350"/>
              </a:lnSpc>
              <a:spcBef>
                <a:spcPts val="220"/>
              </a:spcBef>
            </a:pPr>
            <a:r>
              <a:rPr sz="1200" b="1" spc="50" dirty="0">
                <a:latin typeface="Arial"/>
                <a:cs typeface="Arial"/>
              </a:rPr>
              <a:t>SHERLOCK</a:t>
            </a:r>
            <a:r>
              <a:rPr sz="1200" b="1" spc="105" dirty="0">
                <a:latin typeface="Arial"/>
                <a:cs typeface="Arial"/>
              </a:rPr>
              <a:t> </a:t>
            </a:r>
            <a:r>
              <a:rPr sz="1200" b="1" spc="50" dirty="0">
                <a:latin typeface="Arial"/>
                <a:cs typeface="Arial"/>
              </a:rPr>
              <a:t>3-</a:t>
            </a:r>
            <a:r>
              <a:rPr sz="1200" b="1" spc="70" dirty="0">
                <a:latin typeface="Arial"/>
                <a:cs typeface="Arial"/>
              </a:rPr>
              <a:t>PIECE</a:t>
            </a:r>
            <a:r>
              <a:rPr sz="1200" b="1" spc="110" dirty="0">
                <a:latin typeface="Arial"/>
                <a:cs typeface="Arial"/>
              </a:rPr>
              <a:t> </a:t>
            </a:r>
            <a:r>
              <a:rPr sz="1200" b="1" spc="65" dirty="0">
                <a:latin typeface="Arial"/>
                <a:cs typeface="Arial"/>
              </a:rPr>
              <a:t>LIFT-TOP </a:t>
            </a:r>
            <a:r>
              <a:rPr sz="1200" b="1" spc="70" dirty="0">
                <a:latin typeface="Arial"/>
                <a:cs typeface="Arial"/>
              </a:rPr>
              <a:t>SET(LIFT-</a:t>
            </a:r>
            <a:r>
              <a:rPr sz="1200" b="1" spc="95" dirty="0">
                <a:latin typeface="Arial"/>
                <a:cs typeface="Arial"/>
              </a:rPr>
              <a:t>TOP</a:t>
            </a:r>
            <a:r>
              <a:rPr sz="1200" b="1" spc="80" dirty="0">
                <a:latin typeface="Arial"/>
                <a:cs typeface="Arial"/>
              </a:rPr>
              <a:t> </a:t>
            </a:r>
            <a:r>
              <a:rPr sz="1200" b="1" spc="50" dirty="0">
                <a:latin typeface="Arial"/>
                <a:cs typeface="Arial"/>
              </a:rPr>
              <a:t>COCKTAIL</a:t>
            </a:r>
            <a:r>
              <a:rPr sz="1200" b="1" spc="90" dirty="0">
                <a:latin typeface="Arial"/>
                <a:cs typeface="Arial"/>
              </a:rPr>
              <a:t> </a:t>
            </a:r>
            <a:r>
              <a:rPr sz="1200" b="1" spc="170" dirty="0">
                <a:latin typeface="Arial"/>
                <a:cs typeface="Arial"/>
              </a:rPr>
              <a:t>&amp;</a:t>
            </a:r>
            <a:r>
              <a:rPr sz="1200" b="1" spc="90" dirty="0">
                <a:latin typeface="Arial"/>
                <a:cs typeface="Arial"/>
              </a:rPr>
              <a:t> </a:t>
            </a:r>
            <a:r>
              <a:rPr sz="1200" b="1" spc="165" dirty="0">
                <a:latin typeface="Arial"/>
                <a:cs typeface="Arial"/>
              </a:rPr>
              <a:t>2</a:t>
            </a:r>
            <a:r>
              <a:rPr sz="1200" b="1" spc="95" dirty="0">
                <a:latin typeface="Arial"/>
                <a:cs typeface="Arial"/>
              </a:rPr>
              <a:t> </a:t>
            </a:r>
            <a:r>
              <a:rPr sz="1200" b="1" spc="60" dirty="0">
                <a:latin typeface="Arial"/>
                <a:cs typeface="Arial"/>
              </a:rPr>
              <a:t>END </a:t>
            </a:r>
            <a:r>
              <a:rPr sz="1200" b="1" spc="40" dirty="0">
                <a:latin typeface="Arial"/>
                <a:cs typeface="Arial"/>
              </a:rPr>
              <a:t>TABLES)</a:t>
            </a:r>
            <a:endParaRPr sz="1200" dirty="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700" dirty="0">
              <a:latin typeface="Raleway"/>
              <a:cs typeface="Raleway"/>
            </a:endParaRPr>
          </a:p>
          <a:p>
            <a:pPr marL="12700" marR="5080">
              <a:lnSpc>
                <a:spcPct val="100000"/>
              </a:lnSpc>
              <a:spcBef>
                <a:spcPts val="5"/>
              </a:spcBef>
            </a:pPr>
            <a:r>
              <a:rPr sz="750" dirty="0">
                <a:latin typeface="Raleway"/>
                <a:cs typeface="Raleway"/>
              </a:rPr>
              <a:t>Sherlock</a:t>
            </a:r>
            <a:r>
              <a:rPr sz="750" spc="-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presents rustic industrial styling in a lift-top cocktail set </a:t>
            </a:r>
            <a:r>
              <a:rPr sz="750" spc="-20" dirty="0">
                <a:latin typeface="Raleway"/>
                <a:cs typeface="Raleway"/>
              </a:rPr>
              <a:t>that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will bring function to your living room tables. The highly distressed </a:t>
            </a:r>
            <a:r>
              <a:rPr sz="750" spc="-25" dirty="0">
                <a:latin typeface="Raleway"/>
                <a:cs typeface="Raleway"/>
              </a:rPr>
              <a:t>top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and base of the tables give interesting character to the table while </a:t>
            </a:r>
            <a:r>
              <a:rPr sz="750" spc="-25" dirty="0">
                <a:latin typeface="Raleway"/>
                <a:cs typeface="Raleway"/>
              </a:rPr>
              <a:t>the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metal structure adds an interesting mixed media component to </a:t>
            </a:r>
            <a:r>
              <a:rPr sz="750" spc="-25" dirty="0">
                <a:latin typeface="Raleway"/>
                <a:cs typeface="Raleway"/>
              </a:rPr>
              <a:t>the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group. Four large locking casters give the Cocktail added mobility </a:t>
            </a:r>
            <a:r>
              <a:rPr sz="750" spc="-10" dirty="0">
                <a:latin typeface="Raleway"/>
                <a:cs typeface="Raleway"/>
              </a:rPr>
              <a:t>which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pairs well with the matching End </a:t>
            </a:r>
            <a:r>
              <a:rPr sz="750" spc="-10" dirty="0">
                <a:latin typeface="Raleway"/>
                <a:cs typeface="Raleway"/>
              </a:rPr>
              <a:t>Table.</a:t>
            </a:r>
            <a:endParaRPr sz="750" dirty="0">
              <a:latin typeface="Raleway"/>
              <a:cs typeface="Raleway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533400" y="2749550"/>
            <a:ext cx="2766695" cy="5969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175260">
              <a:lnSpc>
                <a:spcPct val="100000"/>
              </a:lnSpc>
              <a:spcBef>
                <a:spcPts val="100"/>
              </a:spcBef>
            </a:pPr>
            <a:r>
              <a:rPr sz="750" dirty="0">
                <a:latin typeface="Raleway"/>
                <a:cs typeface="Raleway"/>
              </a:rPr>
              <a:t>Constructed of hardwood solids with iron framed base in </a:t>
            </a:r>
            <a:r>
              <a:rPr sz="750" spc="-50" dirty="0">
                <a:latin typeface="Raleway"/>
                <a:cs typeface="Raleway"/>
              </a:rPr>
              <a:t>a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distressed, antiqued </a:t>
            </a:r>
            <a:r>
              <a:rPr sz="750" spc="-10" dirty="0">
                <a:latin typeface="Raleway"/>
                <a:cs typeface="Raleway"/>
              </a:rPr>
              <a:t>finish</a:t>
            </a:r>
            <a:endParaRPr sz="750">
              <a:latin typeface="Raleway"/>
              <a:cs typeface="Raleway"/>
            </a:endParaRPr>
          </a:p>
          <a:p>
            <a:pPr marL="12700" marR="508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Lift-top cocktail with casters and bottom shelf offers </a:t>
            </a:r>
            <a:r>
              <a:rPr sz="750" spc="-10" dirty="0">
                <a:latin typeface="Raleway"/>
                <a:cs typeface="Raleway"/>
              </a:rPr>
              <a:t>attractive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storage and </a:t>
            </a:r>
            <a:r>
              <a:rPr sz="750" spc="-10" dirty="0">
                <a:latin typeface="Raleway"/>
                <a:cs typeface="Raleway"/>
              </a:rPr>
              <a:t>functionality</a:t>
            </a:r>
            <a:endParaRPr sz="75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End</a:t>
            </a:r>
            <a:r>
              <a:rPr sz="750" spc="-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table features complementary metal cross-</a:t>
            </a:r>
            <a:r>
              <a:rPr sz="750" spc="-10" dirty="0">
                <a:latin typeface="Raleway"/>
                <a:cs typeface="Raleway"/>
              </a:rPr>
              <a:t>stretchers</a:t>
            </a:r>
            <a:endParaRPr sz="750">
              <a:latin typeface="Raleway"/>
              <a:cs typeface="Raleway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430529" y="2803627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430529" y="3032227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430529" y="3260827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 txBox="1"/>
          <p:nvPr/>
        </p:nvSpPr>
        <p:spPr>
          <a:xfrm>
            <a:off x="152400" y="3637280"/>
            <a:ext cx="927100" cy="243656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50" u="sng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2"/>
              </a:rPr>
              <a:t>Read </a:t>
            </a:r>
            <a:r>
              <a:rPr sz="750" u="sng" spc="-20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2"/>
              </a:rPr>
              <a:t>More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</a:pPr>
            <a:r>
              <a:rPr sz="750" b="1" dirty="0">
                <a:latin typeface="Raleway"/>
                <a:cs typeface="Raleway"/>
              </a:rPr>
              <a:t>Price:</a:t>
            </a:r>
            <a:r>
              <a:rPr sz="750" b="1" spc="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From: </a:t>
            </a:r>
            <a:r>
              <a:rPr sz="750" spc="-10" dirty="0">
                <a:latin typeface="Raleway"/>
                <a:cs typeface="Raleway"/>
              </a:rPr>
              <a:t>$377.00</a:t>
            </a:r>
            <a:endParaRPr sz="750" dirty="0">
              <a:latin typeface="Raleway"/>
              <a:cs typeface="Raleway"/>
            </a:endParaRPr>
          </a:p>
        </p:txBody>
      </p:sp>
      <p:grpSp>
        <p:nvGrpSpPr>
          <p:cNvPr id="11" name="object 11"/>
          <p:cNvGrpSpPr/>
          <p:nvPr/>
        </p:nvGrpSpPr>
        <p:grpSpPr>
          <a:xfrm>
            <a:off x="161499" y="3995096"/>
            <a:ext cx="727710" cy="727710"/>
            <a:chOff x="44024" y="3986142"/>
            <a:chExt cx="727710" cy="727710"/>
          </a:xfrm>
        </p:grpSpPr>
        <p:sp>
          <p:nvSpPr>
            <p:cNvPr id="12" name="object 12"/>
            <p:cNvSpPr/>
            <p:nvPr/>
          </p:nvSpPr>
          <p:spPr>
            <a:xfrm>
              <a:off x="47625" y="3989743"/>
              <a:ext cx="720090" cy="720090"/>
            </a:xfrm>
            <a:custGeom>
              <a:avLst/>
              <a:gdLst/>
              <a:ahLst/>
              <a:cxnLst/>
              <a:rect l="l" t="t" r="r" b="b"/>
              <a:pathLst>
                <a:path w="720090" h="720089">
                  <a:moveTo>
                    <a:pt x="0" y="0"/>
                  </a:moveTo>
                  <a:lnTo>
                    <a:pt x="720001" y="0"/>
                  </a:lnTo>
                  <a:lnTo>
                    <a:pt x="720001" y="720001"/>
                  </a:lnTo>
                  <a:lnTo>
                    <a:pt x="0" y="720001"/>
                  </a:lnTo>
                  <a:lnTo>
                    <a:pt x="0" y="0"/>
                  </a:lnTo>
                  <a:close/>
                </a:path>
              </a:pathLst>
            </a:custGeom>
            <a:ln w="72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94843" y="4036961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10" h="35560">
                  <a:moveTo>
                    <a:pt x="35394" y="23596"/>
                  </a:moveTo>
                  <a:lnTo>
                    <a:pt x="23596" y="23596"/>
                  </a:lnTo>
                  <a:lnTo>
                    <a:pt x="23596" y="35394"/>
                  </a:lnTo>
                  <a:lnTo>
                    <a:pt x="35394" y="35394"/>
                  </a:lnTo>
                  <a:lnTo>
                    <a:pt x="35394" y="23596"/>
                  </a:lnTo>
                  <a:close/>
                </a:path>
                <a:path w="626110" h="35560">
                  <a:moveTo>
                    <a:pt x="35394" y="0"/>
                  </a:moveTo>
                  <a:lnTo>
                    <a:pt x="23596" y="0"/>
                  </a:lnTo>
                  <a:lnTo>
                    <a:pt x="11798" y="0"/>
                  </a:lnTo>
                  <a:lnTo>
                    <a:pt x="0" y="0"/>
                  </a:lnTo>
                  <a:lnTo>
                    <a:pt x="0" y="11798"/>
                  </a:lnTo>
                  <a:lnTo>
                    <a:pt x="0" y="23596"/>
                  </a:lnTo>
                  <a:lnTo>
                    <a:pt x="0" y="35394"/>
                  </a:lnTo>
                  <a:lnTo>
                    <a:pt x="11798" y="35394"/>
                  </a:lnTo>
                  <a:lnTo>
                    <a:pt x="11798" y="23596"/>
                  </a:lnTo>
                  <a:lnTo>
                    <a:pt x="11798" y="11798"/>
                  </a:lnTo>
                  <a:lnTo>
                    <a:pt x="23596" y="11798"/>
                  </a:lnTo>
                  <a:lnTo>
                    <a:pt x="35394" y="11798"/>
                  </a:lnTo>
                  <a:lnTo>
                    <a:pt x="35394" y="0"/>
                  </a:lnTo>
                  <a:close/>
                </a:path>
                <a:path w="626110" h="35560">
                  <a:moveTo>
                    <a:pt x="59004" y="23596"/>
                  </a:moveTo>
                  <a:lnTo>
                    <a:pt x="47205" y="23596"/>
                  </a:lnTo>
                  <a:lnTo>
                    <a:pt x="35407" y="23596"/>
                  </a:lnTo>
                  <a:lnTo>
                    <a:pt x="35407" y="35394"/>
                  </a:lnTo>
                  <a:lnTo>
                    <a:pt x="47205" y="35394"/>
                  </a:lnTo>
                  <a:lnTo>
                    <a:pt x="59004" y="35394"/>
                  </a:lnTo>
                  <a:lnTo>
                    <a:pt x="59004" y="23596"/>
                  </a:lnTo>
                  <a:close/>
                </a:path>
                <a:path w="626110" h="35560">
                  <a:moveTo>
                    <a:pt x="59004" y="0"/>
                  </a:moveTo>
                  <a:lnTo>
                    <a:pt x="47205" y="0"/>
                  </a:lnTo>
                  <a:lnTo>
                    <a:pt x="35407" y="0"/>
                  </a:lnTo>
                  <a:lnTo>
                    <a:pt x="35407" y="11798"/>
                  </a:lnTo>
                  <a:lnTo>
                    <a:pt x="47205" y="11798"/>
                  </a:lnTo>
                  <a:lnTo>
                    <a:pt x="59004" y="11798"/>
                  </a:lnTo>
                  <a:lnTo>
                    <a:pt x="59004" y="0"/>
                  </a:lnTo>
                  <a:close/>
                </a:path>
                <a:path w="626110" h="35560">
                  <a:moveTo>
                    <a:pt x="82613" y="0"/>
                  </a:moveTo>
                  <a:lnTo>
                    <a:pt x="70815" y="0"/>
                  </a:lnTo>
                  <a:lnTo>
                    <a:pt x="59016" y="0"/>
                  </a:lnTo>
                  <a:lnTo>
                    <a:pt x="59016" y="11798"/>
                  </a:lnTo>
                  <a:lnTo>
                    <a:pt x="70815" y="11798"/>
                  </a:lnTo>
                  <a:lnTo>
                    <a:pt x="70815" y="23596"/>
                  </a:lnTo>
                  <a:lnTo>
                    <a:pt x="70815" y="35394"/>
                  </a:lnTo>
                  <a:lnTo>
                    <a:pt x="82613" y="35394"/>
                  </a:lnTo>
                  <a:lnTo>
                    <a:pt x="82613" y="23596"/>
                  </a:lnTo>
                  <a:lnTo>
                    <a:pt x="82613" y="11798"/>
                  </a:lnTo>
                  <a:lnTo>
                    <a:pt x="82613" y="0"/>
                  </a:lnTo>
                  <a:close/>
                </a:path>
                <a:path w="626110" h="35560">
                  <a:moveTo>
                    <a:pt x="118021" y="11798"/>
                  </a:moveTo>
                  <a:lnTo>
                    <a:pt x="106222" y="11798"/>
                  </a:lnTo>
                  <a:lnTo>
                    <a:pt x="106222" y="0"/>
                  </a:lnTo>
                  <a:lnTo>
                    <a:pt x="94424" y="0"/>
                  </a:lnTo>
                  <a:lnTo>
                    <a:pt x="94424" y="11798"/>
                  </a:lnTo>
                  <a:lnTo>
                    <a:pt x="94424" y="23596"/>
                  </a:lnTo>
                  <a:lnTo>
                    <a:pt x="94424" y="35394"/>
                  </a:lnTo>
                  <a:lnTo>
                    <a:pt x="106222" y="35394"/>
                  </a:lnTo>
                  <a:lnTo>
                    <a:pt x="118021" y="35394"/>
                  </a:lnTo>
                  <a:lnTo>
                    <a:pt x="118021" y="23596"/>
                  </a:lnTo>
                  <a:lnTo>
                    <a:pt x="118021" y="11798"/>
                  </a:lnTo>
                  <a:close/>
                </a:path>
                <a:path w="626110" h="35560">
                  <a:moveTo>
                    <a:pt x="141617" y="11798"/>
                  </a:moveTo>
                  <a:lnTo>
                    <a:pt x="129832" y="11798"/>
                  </a:lnTo>
                  <a:lnTo>
                    <a:pt x="129832" y="23596"/>
                  </a:lnTo>
                  <a:lnTo>
                    <a:pt x="141617" y="23596"/>
                  </a:lnTo>
                  <a:lnTo>
                    <a:pt x="141617" y="11798"/>
                  </a:lnTo>
                  <a:close/>
                </a:path>
                <a:path w="626110" h="35560">
                  <a:moveTo>
                    <a:pt x="153428" y="11798"/>
                  </a:moveTo>
                  <a:lnTo>
                    <a:pt x="141630" y="11798"/>
                  </a:lnTo>
                  <a:lnTo>
                    <a:pt x="141630" y="23596"/>
                  </a:lnTo>
                  <a:lnTo>
                    <a:pt x="141630" y="35394"/>
                  </a:lnTo>
                  <a:lnTo>
                    <a:pt x="153428" y="35394"/>
                  </a:lnTo>
                  <a:lnTo>
                    <a:pt x="153428" y="23596"/>
                  </a:lnTo>
                  <a:lnTo>
                    <a:pt x="153428" y="11798"/>
                  </a:lnTo>
                  <a:close/>
                </a:path>
                <a:path w="626110" h="35560">
                  <a:moveTo>
                    <a:pt x="177025" y="0"/>
                  </a:moveTo>
                  <a:lnTo>
                    <a:pt x="165239" y="0"/>
                  </a:lnTo>
                  <a:lnTo>
                    <a:pt x="153441" y="0"/>
                  </a:lnTo>
                  <a:lnTo>
                    <a:pt x="153441" y="11798"/>
                  </a:lnTo>
                  <a:lnTo>
                    <a:pt x="153441" y="23596"/>
                  </a:lnTo>
                  <a:lnTo>
                    <a:pt x="165239" y="23596"/>
                  </a:lnTo>
                  <a:lnTo>
                    <a:pt x="165239" y="11798"/>
                  </a:lnTo>
                  <a:lnTo>
                    <a:pt x="177025" y="11798"/>
                  </a:lnTo>
                  <a:lnTo>
                    <a:pt x="177025" y="0"/>
                  </a:lnTo>
                  <a:close/>
                </a:path>
                <a:path w="626110" h="35560">
                  <a:moveTo>
                    <a:pt x="188836" y="11798"/>
                  </a:moveTo>
                  <a:lnTo>
                    <a:pt x="177038" y="11798"/>
                  </a:lnTo>
                  <a:lnTo>
                    <a:pt x="177038" y="23596"/>
                  </a:lnTo>
                  <a:lnTo>
                    <a:pt x="188836" y="23596"/>
                  </a:lnTo>
                  <a:lnTo>
                    <a:pt x="188836" y="11798"/>
                  </a:lnTo>
                  <a:close/>
                </a:path>
                <a:path w="626110" h="35560">
                  <a:moveTo>
                    <a:pt x="212432" y="23596"/>
                  </a:moveTo>
                  <a:lnTo>
                    <a:pt x="200647" y="23596"/>
                  </a:lnTo>
                  <a:lnTo>
                    <a:pt x="200647" y="35394"/>
                  </a:lnTo>
                  <a:lnTo>
                    <a:pt x="212432" y="35394"/>
                  </a:lnTo>
                  <a:lnTo>
                    <a:pt x="212432" y="23596"/>
                  </a:lnTo>
                  <a:close/>
                </a:path>
                <a:path w="626110" h="35560">
                  <a:moveTo>
                    <a:pt x="212432" y="0"/>
                  </a:moveTo>
                  <a:lnTo>
                    <a:pt x="200647" y="0"/>
                  </a:lnTo>
                  <a:lnTo>
                    <a:pt x="200647" y="11798"/>
                  </a:lnTo>
                  <a:lnTo>
                    <a:pt x="212432" y="11798"/>
                  </a:lnTo>
                  <a:lnTo>
                    <a:pt x="212432" y="0"/>
                  </a:lnTo>
                  <a:close/>
                </a:path>
                <a:path w="626110" h="35560">
                  <a:moveTo>
                    <a:pt x="224243" y="0"/>
                  </a:moveTo>
                  <a:lnTo>
                    <a:pt x="212458" y="0"/>
                  </a:lnTo>
                  <a:lnTo>
                    <a:pt x="212458" y="11798"/>
                  </a:lnTo>
                  <a:lnTo>
                    <a:pt x="212458" y="23596"/>
                  </a:lnTo>
                  <a:lnTo>
                    <a:pt x="224243" y="23596"/>
                  </a:lnTo>
                  <a:lnTo>
                    <a:pt x="224243" y="11798"/>
                  </a:lnTo>
                  <a:lnTo>
                    <a:pt x="224243" y="0"/>
                  </a:lnTo>
                  <a:close/>
                </a:path>
                <a:path w="626110" h="35560">
                  <a:moveTo>
                    <a:pt x="247853" y="23596"/>
                  </a:moveTo>
                  <a:lnTo>
                    <a:pt x="236054" y="23596"/>
                  </a:lnTo>
                  <a:lnTo>
                    <a:pt x="224256" y="23596"/>
                  </a:lnTo>
                  <a:lnTo>
                    <a:pt x="224256" y="35394"/>
                  </a:lnTo>
                  <a:lnTo>
                    <a:pt x="236054" y="35394"/>
                  </a:lnTo>
                  <a:lnTo>
                    <a:pt x="247853" y="35394"/>
                  </a:lnTo>
                  <a:lnTo>
                    <a:pt x="247853" y="23596"/>
                  </a:lnTo>
                  <a:close/>
                </a:path>
                <a:path w="626110" h="35560">
                  <a:moveTo>
                    <a:pt x="247853" y="0"/>
                  </a:moveTo>
                  <a:lnTo>
                    <a:pt x="236054" y="0"/>
                  </a:lnTo>
                  <a:lnTo>
                    <a:pt x="224256" y="0"/>
                  </a:lnTo>
                  <a:lnTo>
                    <a:pt x="224256" y="11798"/>
                  </a:lnTo>
                  <a:lnTo>
                    <a:pt x="236054" y="11798"/>
                  </a:lnTo>
                  <a:lnTo>
                    <a:pt x="247853" y="11798"/>
                  </a:lnTo>
                  <a:lnTo>
                    <a:pt x="247853" y="0"/>
                  </a:lnTo>
                  <a:close/>
                </a:path>
                <a:path w="626110" h="35560">
                  <a:moveTo>
                    <a:pt x="271462" y="0"/>
                  </a:moveTo>
                  <a:lnTo>
                    <a:pt x="259664" y="0"/>
                  </a:lnTo>
                  <a:lnTo>
                    <a:pt x="259664" y="11798"/>
                  </a:lnTo>
                  <a:lnTo>
                    <a:pt x="271462" y="11798"/>
                  </a:lnTo>
                  <a:lnTo>
                    <a:pt x="271462" y="0"/>
                  </a:lnTo>
                  <a:close/>
                </a:path>
                <a:path w="626110" h="35560">
                  <a:moveTo>
                    <a:pt x="306857" y="23596"/>
                  </a:moveTo>
                  <a:lnTo>
                    <a:pt x="295071" y="23596"/>
                  </a:lnTo>
                  <a:lnTo>
                    <a:pt x="295071" y="11798"/>
                  </a:lnTo>
                  <a:lnTo>
                    <a:pt x="295071" y="0"/>
                  </a:lnTo>
                  <a:lnTo>
                    <a:pt x="283273" y="0"/>
                  </a:lnTo>
                  <a:lnTo>
                    <a:pt x="271475" y="0"/>
                  </a:lnTo>
                  <a:lnTo>
                    <a:pt x="271475" y="11798"/>
                  </a:lnTo>
                  <a:lnTo>
                    <a:pt x="271475" y="23596"/>
                  </a:lnTo>
                  <a:lnTo>
                    <a:pt x="283273" y="23596"/>
                  </a:lnTo>
                  <a:lnTo>
                    <a:pt x="283273" y="35394"/>
                  </a:lnTo>
                  <a:lnTo>
                    <a:pt x="295071" y="35394"/>
                  </a:lnTo>
                  <a:lnTo>
                    <a:pt x="306857" y="35394"/>
                  </a:lnTo>
                  <a:lnTo>
                    <a:pt x="306857" y="23596"/>
                  </a:lnTo>
                  <a:close/>
                </a:path>
                <a:path w="626110" h="35560">
                  <a:moveTo>
                    <a:pt x="330479" y="23596"/>
                  </a:moveTo>
                  <a:lnTo>
                    <a:pt x="318681" y="23596"/>
                  </a:lnTo>
                  <a:lnTo>
                    <a:pt x="318681" y="35394"/>
                  </a:lnTo>
                  <a:lnTo>
                    <a:pt x="330479" y="35394"/>
                  </a:lnTo>
                  <a:lnTo>
                    <a:pt x="330479" y="23596"/>
                  </a:lnTo>
                  <a:close/>
                </a:path>
                <a:path w="626110" h="35560">
                  <a:moveTo>
                    <a:pt x="330479" y="0"/>
                  </a:moveTo>
                  <a:lnTo>
                    <a:pt x="318681" y="0"/>
                  </a:lnTo>
                  <a:lnTo>
                    <a:pt x="306882" y="0"/>
                  </a:lnTo>
                  <a:lnTo>
                    <a:pt x="306882" y="11798"/>
                  </a:lnTo>
                  <a:lnTo>
                    <a:pt x="306882" y="23596"/>
                  </a:lnTo>
                  <a:lnTo>
                    <a:pt x="318681" y="23596"/>
                  </a:lnTo>
                  <a:lnTo>
                    <a:pt x="318681" y="11798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26110" h="35560">
                  <a:moveTo>
                    <a:pt x="354088" y="23596"/>
                  </a:moveTo>
                  <a:lnTo>
                    <a:pt x="342290" y="23596"/>
                  </a:lnTo>
                  <a:lnTo>
                    <a:pt x="330492" y="23596"/>
                  </a:lnTo>
                  <a:lnTo>
                    <a:pt x="330492" y="35394"/>
                  </a:lnTo>
                  <a:lnTo>
                    <a:pt x="342290" y="35394"/>
                  </a:lnTo>
                  <a:lnTo>
                    <a:pt x="354088" y="35394"/>
                  </a:lnTo>
                  <a:lnTo>
                    <a:pt x="354088" y="23596"/>
                  </a:lnTo>
                  <a:close/>
                </a:path>
                <a:path w="626110" h="35560">
                  <a:moveTo>
                    <a:pt x="365887" y="0"/>
                  </a:moveTo>
                  <a:lnTo>
                    <a:pt x="354088" y="0"/>
                  </a:lnTo>
                  <a:lnTo>
                    <a:pt x="354088" y="11798"/>
                  </a:lnTo>
                  <a:lnTo>
                    <a:pt x="365887" y="11798"/>
                  </a:lnTo>
                  <a:lnTo>
                    <a:pt x="365887" y="0"/>
                  </a:lnTo>
                  <a:close/>
                </a:path>
                <a:path w="626110" h="35560">
                  <a:moveTo>
                    <a:pt x="389496" y="0"/>
                  </a:moveTo>
                  <a:lnTo>
                    <a:pt x="377698" y="0"/>
                  </a:lnTo>
                  <a:lnTo>
                    <a:pt x="365899" y="0"/>
                  </a:lnTo>
                  <a:lnTo>
                    <a:pt x="365899" y="11798"/>
                  </a:lnTo>
                  <a:lnTo>
                    <a:pt x="377698" y="11798"/>
                  </a:lnTo>
                  <a:lnTo>
                    <a:pt x="377698" y="23596"/>
                  </a:lnTo>
                  <a:lnTo>
                    <a:pt x="389496" y="23596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26110" h="35560">
                  <a:moveTo>
                    <a:pt x="424903" y="0"/>
                  </a:moveTo>
                  <a:lnTo>
                    <a:pt x="413105" y="0"/>
                  </a:lnTo>
                  <a:lnTo>
                    <a:pt x="401307" y="0"/>
                  </a:ln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01307" y="23596"/>
                  </a:lnTo>
                  <a:lnTo>
                    <a:pt x="413105" y="23596"/>
                  </a:lnTo>
                  <a:lnTo>
                    <a:pt x="413105" y="11798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26110" h="35560">
                  <a:moveTo>
                    <a:pt x="460311" y="0"/>
                  </a:moveTo>
                  <a:lnTo>
                    <a:pt x="448513" y="0"/>
                  </a:lnTo>
                  <a:lnTo>
                    <a:pt x="448513" y="11798"/>
                  </a:lnTo>
                  <a:lnTo>
                    <a:pt x="436714" y="11798"/>
                  </a:lnTo>
                  <a:lnTo>
                    <a:pt x="424916" y="11798"/>
                  </a:lnTo>
                  <a:lnTo>
                    <a:pt x="424916" y="23596"/>
                  </a:lnTo>
                  <a:lnTo>
                    <a:pt x="436714" y="23596"/>
                  </a:lnTo>
                  <a:lnTo>
                    <a:pt x="448513" y="23596"/>
                  </a:lnTo>
                  <a:lnTo>
                    <a:pt x="460311" y="23596"/>
                  </a:lnTo>
                  <a:lnTo>
                    <a:pt x="460311" y="11798"/>
                  </a:lnTo>
                  <a:lnTo>
                    <a:pt x="460311" y="0"/>
                  </a:lnTo>
                  <a:close/>
                </a:path>
                <a:path w="626110" h="35560">
                  <a:moveTo>
                    <a:pt x="519328" y="11798"/>
                  </a:moveTo>
                  <a:lnTo>
                    <a:pt x="507530" y="11798"/>
                  </a:lnTo>
                  <a:lnTo>
                    <a:pt x="507530" y="0"/>
                  </a:lnTo>
                  <a:lnTo>
                    <a:pt x="495731" y="0"/>
                  </a:lnTo>
                  <a:lnTo>
                    <a:pt x="495731" y="11798"/>
                  </a:lnTo>
                  <a:lnTo>
                    <a:pt x="495731" y="23596"/>
                  </a:lnTo>
                  <a:lnTo>
                    <a:pt x="507530" y="23596"/>
                  </a:lnTo>
                  <a:lnTo>
                    <a:pt x="519328" y="23596"/>
                  </a:lnTo>
                  <a:lnTo>
                    <a:pt x="519328" y="11798"/>
                  </a:lnTo>
                  <a:close/>
                </a:path>
                <a:path w="626110" h="35560">
                  <a:moveTo>
                    <a:pt x="578345" y="0"/>
                  </a:moveTo>
                  <a:lnTo>
                    <a:pt x="566547" y="0"/>
                  </a:lnTo>
                  <a:lnTo>
                    <a:pt x="554748" y="0"/>
                  </a:lnTo>
                  <a:lnTo>
                    <a:pt x="542950" y="0"/>
                  </a:ln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26110" h="35560">
                  <a:moveTo>
                    <a:pt x="601954" y="0"/>
                  </a:moveTo>
                  <a:lnTo>
                    <a:pt x="590156" y="0"/>
                  </a:lnTo>
                  <a:lnTo>
                    <a:pt x="578358" y="0"/>
                  </a:lnTo>
                  <a:lnTo>
                    <a:pt x="578358" y="11798"/>
                  </a:lnTo>
                  <a:lnTo>
                    <a:pt x="590156" y="11798"/>
                  </a:lnTo>
                  <a:lnTo>
                    <a:pt x="601954" y="11798"/>
                  </a:lnTo>
                  <a:lnTo>
                    <a:pt x="601954" y="0"/>
                  </a:lnTo>
                  <a:close/>
                </a:path>
                <a:path w="626110" h="35560">
                  <a:moveTo>
                    <a:pt x="625563" y="0"/>
                  </a:moveTo>
                  <a:lnTo>
                    <a:pt x="613765" y="0"/>
                  </a:ln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13765" y="23596"/>
                  </a:lnTo>
                  <a:lnTo>
                    <a:pt x="625563" y="23596"/>
                  </a:lnTo>
                  <a:lnTo>
                    <a:pt x="625563" y="11798"/>
                  </a:lnTo>
                  <a:lnTo>
                    <a:pt x="62556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94843" y="4060558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10" h="35560">
                  <a:moveTo>
                    <a:pt x="11798" y="11811"/>
                  </a:moveTo>
                  <a:lnTo>
                    <a:pt x="0" y="11811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11798" y="23609"/>
                  </a:lnTo>
                  <a:lnTo>
                    <a:pt x="11798" y="11811"/>
                  </a:lnTo>
                  <a:close/>
                </a:path>
                <a:path w="626110" h="35560">
                  <a:moveTo>
                    <a:pt x="35394" y="11811"/>
                  </a:moveTo>
                  <a:lnTo>
                    <a:pt x="23596" y="11811"/>
                  </a:lnTo>
                  <a:lnTo>
                    <a:pt x="23596" y="23609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lnTo>
                    <a:pt x="35394" y="11811"/>
                  </a:lnTo>
                  <a:close/>
                </a:path>
                <a:path w="626110" h="35560">
                  <a:moveTo>
                    <a:pt x="59004" y="11811"/>
                  </a:moveTo>
                  <a:lnTo>
                    <a:pt x="47205" y="11811"/>
                  </a:lnTo>
                  <a:lnTo>
                    <a:pt x="35407" y="11811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59004" y="35407"/>
                  </a:lnTo>
                  <a:lnTo>
                    <a:pt x="59004" y="23609"/>
                  </a:lnTo>
                  <a:lnTo>
                    <a:pt x="59004" y="11811"/>
                  </a:lnTo>
                  <a:close/>
                </a:path>
                <a:path w="626110" h="35560">
                  <a:moveTo>
                    <a:pt x="82613" y="11811"/>
                  </a:moveTo>
                  <a:lnTo>
                    <a:pt x="70815" y="11811"/>
                  </a:lnTo>
                  <a:lnTo>
                    <a:pt x="70815" y="23609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09"/>
                  </a:lnTo>
                  <a:lnTo>
                    <a:pt x="82613" y="11811"/>
                  </a:lnTo>
                  <a:close/>
                </a:path>
                <a:path w="626110" h="35560">
                  <a:moveTo>
                    <a:pt x="129806" y="23609"/>
                  </a:moveTo>
                  <a:lnTo>
                    <a:pt x="118021" y="23609"/>
                  </a:lnTo>
                  <a:lnTo>
                    <a:pt x="118021" y="11811"/>
                  </a:lnTo>
                  <a:lnTo>
                    <a:pt x="106222" y="11811"/>
                  </a:lnTo>
                  <a:lnTo>
                    <a:pt x="106222" y="23609"/>
                  </a:ln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18021" y="35407"/>
                  </a:lnTo>
                  <a:lnTo>
                    <a:pt x="129806" y="35407"/>
                  </a:lnTo>
                  <a:lnTo>
                    <a:pt x="129806" y="23609"/>
                  </a:lnTo>
                  <a:close/>
                </a:path>
                <a:path w="626110" h="35560">
                  <a:moveTo>
                    <a:pt x="141617" y="11811"/>
                  </a:moveTo>
                  <a:lnTo>
                    <a:pt x="129832" y="11811"/>
                  </a:lnTo>
                  <a:lnTo>
                    <a:pt x="129832" y="23609"/>
                  </a:lnTo>
                  <a:lnTo>
                    <a:pt x="141617" y="23609"/>
                  </a:lnTo>
                  <a:lnTo>
                    <a:pt x="141617" y="11811"/>
                  </a:lnTo>
                  <a:close/>
                </a:path>
                <a:path w="626110" h="35560">
                  <a:moveTo>
                    <a:pt x="153428" y="23609"/>
                  </a:moveTo>
                  <a:lnTo>
                    <a:pt x="141630" y="23609"/>
                  </a:lnTo>
                  <a:lnTo>
                    <a:pt x="141630" y="35407"/>
                  </a:lnTo>
                  <a:lnTo>
                    <a:pt x="153428" y="35407"/>
                  </a:lnTo>
                  <a:lnTo>
                    <a:pt x="153428" y="23609"/>
                  </a:lnTo>
                  <a:close/>
                </a:path>
                <a:path w="626110" h="35560">
                  <a:moveTo>
                    <a:pt x="165239" y="23609"/>
                  </a:move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65239" y="23609"/>
                  </a:lnTo>
                  <a:close/>
                </a:path>
                <a:path w="626110" h="35560">
                  <a:moveTo>
                    <a:pt x="188836" y="23609"/>
                  </a:move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close/>
                </a:path>
                <a:path w="626110" h="35560">
                  <a:moveTo>
                    <a:pt x="212432" y="11811"/>
                  </a:moveTo>
                  <a:lnTo>
                    <a:pt x="200647" y="11811"/>
                  </a:lnTo>
                  <a:lnTo>
                    <a:pt x="200647" y="23609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lnTo>
                    <a:pt x="212432" y="11811"/>
                  </a:lnTo>
                  <a:close/>
                </a:path>
                <a:path w="626110" h="35560">
                  <a:moveTo>
                    <a:pt x="224243" y="11811"/>
                  </a:moveTo>
                  <a:lnTo>
                    <a:pt x="212458" y="11811"/>
                  </a:lnTo>
                  <a:lnTo>
                    <a:pt x="212458" y="23609"/>
                  </a:lnTo>
                  <a:lnTo>
                    <a:pt x="224243" y="23609"/>
                  </a:lnTo>
                  <a:lnTo>
                    <a:pt x="224243" y="11811"/>
                  </a:lnTo>
                  <a:close/>
                </a:path>
                <a:path w="626110" h="35560">
                  <a:moveTo>
                    <a:pt x="247853" y="11811"/>
                  </a:moveTo>
                  <a:lnTo>
                    <a:pt x="236054" y="11811"/>
                  </a:lnTo>
                  <a:lnTo>
                    <a:pt x="224256" y="11811"/>
                  </a:ln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47853" y="35407"/>
                  </a:lnTo>
                  <a:lnTo>
                    <a:pt x="247853" y="23609"/>
                  </a:lnTo>
                  <a:lnTo>
                    <a:pt x="247853" y="11811"/>
                  </a:lnTo>
                  <a:close/>
                </a:path>
                <a:path w="626110" h="35560">
                  <a:moveTo>
                    <a:pt x="259651" y="11811"/>
                  </a:moveTo>
                  <a:lnTo>
                    <a:pt x="247865" y="11811"/>
                  </a:lnTo>
                  <a:lnTo>
                    <a:pt x="247865" y="23609"/>
                  </a:lnTo>
                  <a:lnTo>
                    <a:pt x="247865" y="35407"/>
                  </a:lnTo>
                  <a:lnTo>
                    <a:pt x="259651" y="35407"/>
                  </a:lnTo>
                  <a:lnTo>
                    <a:pt x="259651" y="23609"/>
                  </a:lnTo>
                  <a:lnTo>
                    <a:pt x="259651" y="11811"/>
                  </a:lnTo>
                  <a:close/>
                </a:path>
                <a:path w="626110" h="35560">
                  <a:moveTo>
                    <a:pt x="271462" y="11811"/>
                  </a:moveTo>
                  <a:lnTo>
                    <a:pt x="259664" y="11811"/>
                  </a:lnTo>
                  <a:lnTo>
                    <a:pt x="259664" y="23609"/>
                  </a:lnTo>
                  <a:lnTo>
                    <a:pt x="259664" y="35407"/>
                  </a:lnTo>
                  <a:lnTo>
                    <a:pt x="271462" y="35407"/>
                  </a:lnTo>
                  <a:lnTo>
                    <a:pt x="271462" y="23609"/>
                  </a:lnTo>
                  <a:lnTo>
                    <a:pt x="271462" y="11811"/>
                  </a:lnTo>
                  <a:close/>
                </a:path>
                <a:path w="626110" h="35560">
                  <a:moveTo>
                    <a:pt x="306857" y="11811"/>
                  </a:moveTo>
                  <a:lnTo>
                    <a:pt x="295071" y="11811"/>
                  </a:lnTo>
                  <a:lnTo>
                    <a:pt x="295071" y="23609"/>
                  </a:lnTo>
                  <a:lnTo>
                    <a:pt x="283273" y="23609"/>
                  </a:lnTo>
                  <a:lnTo>
                    <a:pt x="271475" y="23609"/>
                  </a:lnTo>
                  <a:lnTo>
                    <a:pt x="271475" y="35407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lnTo>
                    <a:pt x="306857" y="11811"/>
                  </a:lnTo>
                  <a:close/>
                </a:path>
                <a:path w="626110" h="35560">
                  <a:moveTo>
                    <a:pt x="330479" y="11811"/>
                  </a:moveTo>
                  <a:lnTo>
                    <a:pt x="318681" y="11811"/>
                  </a:lnTo>
                  <a:lnTo>
                    <a:pt x="318681" y="23609"/>
                  </a:lnTo>
                  <a:lnTo>
                    <a:pt x="306882" y="23609"/>
                  </a:lnTo>
                  <a:lnTo>
                    <a:pt x="306882" y="35407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lnTo>
                    <a:pt x="330479" y="11811"/>
                  </a:lnTo>
                  <a:close/>
                </a:path>
                <a:path w="626110" h="35560">
                  <a:moveTo>
                    <a:pt x="342290" y="11811"/>
                  </a:moveTo>
                  <a:lnTo>
                    <a:pt x="330492" y="11811"/>
                  </a:lnTo>
                  <a:lnTo>
                    <a:pt x="330492" y="23609"/>
                  </a:lnTo>
                  <a:lnTo>
                    <a:pt x="330492" y="35407"/>
                  </a:lnTo>
                  <a:lnTo>
                    <a:pt x="342290" y="35407"/>
                  </a:lnTo>
                  <a:lnTo>
                    <a:pt x="342290" y="23609"/>
                  </a:lnTo>
                  <a:lnTo>
                    <a:pt x="342290" y="11811"/>
                  </a:lnTo>
                  <a:close/>
                </a:path>
                <a:path w="626110" h="35560">
                  <a:moveTo>
                    <a:pt x="365887" y="11811"/>
                  </a:moveTo>
                  <a:lnTo>
                    <a:pt x="354088" y="11811"/>
                  </a:lnTo>
                  <a:lnTo>
                    <a:pt x="354088" y="23609"/>
                  </a:lnTo>
                  <a:lnTo>
                    <a:pt x="354088" y="35407"/>
                  </a:lnTo>
                  <a:lnTo>
                    <a:pt x="365887" y="35407"/>
                  </a:lnTo>
                  <a:lnTo>
                    <a:pt x="365887" y="23609"/>
                  </a:lnTo>
                  <a:lnTo>
                    <a:pt x="365887" y="11811"/>
                  </a:lnTo>
                  <a:close/>
                </a:path>
                <a:path w="626110" h="35560">
                  <a:moveTo>
                    <a:pt x="365887" y="0"/>
                  </a:moveTo>
                  <a:lnTo>
                    <a:pt x="354088" y="0"/>
                  </a:lnTo>
                  <a:lnTo>
                    <a:pt x="342290" y="0"/>
                  </a:lnTo>
                  <a:lnTo>
                    <a:pt x="342290" y="11798"/>
                  </a:lnTo>
                  <a:lnTo>
                    <a:pt x="354088" y="11798"/>
                  </a:lnTo>
                  <a:lnTo>
                    <a:pt x="365887" y="11798"/>
                  </a:lnTo>
                  <a:lnTo>
                    <a:pt x="365887" y="0"/>
                  </a:lnTo>
                  <a:close/>
                </a:path>
                <a:path w="626110" h="35560">
                  <a:moveTo>
                    <a:pt x="389496" y="11811"/>
                  </a:moveTo>
                  <a:lnTo>
                    <a:pt x="377698" y="11811"/>
                  </a:lnTo>
                  <a:lnTo>
                    <a:pt x="365899" y="11811"/>
                  </a:lnTo>
                  <a:lnTo>
                    <a:pt x="365899" y="23609"/>
                  </a:lnTo>
                  <a:lnTo>
                    <a:pt x="365899" y="35407"/>
                  </a:lnTo>
                  <a:lnTo>
                    <a:pt x="377698" y="35407"/>
                  </a:lnTo>
                  <a:lnTo>
                    <a:pt x="377698" y="23609"/>
                  </a:lnTo>
                  <a:lnTo>
                    <a:pt x="389496" y="23609"/>
                  </a:lnTo>
                  <a:lnTo>
                    <a:pt x="389496" y="11811"/>
                  </a:lnTo>
                  <a:close/>
                </a:path>
                <a:path w="626110" h="35560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26110" h="35560">
                  <a:moveTo>
                    <a:pt x="401307" y="0"/>
                  </a:move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01307" y="0"/>
                  </a:lnTo>
                  <a:close/>
                </a:path>
                <a:path w="626110" h="35560">
                  <a:moveTo>
                    <a:pt x="424903" y="11811"/>
                  </a:moveTo>
                  <a:lnTo>
                    <a:pt x="413105" y="11811"/>
                  </a:lnTo>
                  <a:lnTo>
                    <a:pt x="401307" y="11811"/>
                  </a:lnTo>
                  <a:lnTo>
                    <a:pt x="389509" y="11811"/>
                  </a:lnTo>
                  <a:lnTo>
                    <a:pt x="389509" y="23609"/>
                  </a:lnTo>
                  <a:lnTo>
                    <a:pt x="401307" y="23609"/>
                  </a:lnTo>
                  <a:lnTo>
                    <a:pt x="413105" y="23609"/>
                  </a:lnTo>
                  <a:lnTo>
                    <a:pt x="424903" y="23609"/>
                  </a:lnTo>
                  <a:lnTo>
                    <a:pt x="424903" y="11811"/>
                  </a:lnTo>
                  <a:close/>
                </a:path>
                <a:path w="626110" h="35560">
                  <a:moveTo>
                    <a:pt x="448513" y="11811"/>
                  </a:moveTo>
                  <a:lnTo>
                    <a:pt x="436714" y="11811"/>
                  </a:lnTo>
                  <a:lnTo>
                    <a:pt x="424916" y="11811"/>
                  </a:lnTo>
                  <a:lnTo>
                    <a:pt x="424916" y="23609"/>
                  </a:lnTo>
                  <a:lnTo>
                    <a:pt x="424916" y="35407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48513" y="23609"/>
                  </a:lnTo>
                  <a:lnTo>
                    <a:pt x="448513" y="11811"/>
                  </a:lnTo>
                  <a:close/>
                </a:path>
                <a:path w="626110" h="35560">
                  <a:moveTo>
                    <a:pt x="448513" y="0"/>
                  </a:moveTo>
                  <a:lnTo>
                    <a:pt x="436714" y="0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48513" y="0"/>
                  </a:lnTo>
                  <a:close/>
                </a:path>
                <a:path w="626110" h="35560">
                  <a:moveTo>
                    <a:pt x="472122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72122" y="11798"/>
                  </a:lnTo>
                  <a:lnTo>
                    <a:pt x="472122" y="0"/>
                  </a:lnTo>
                  <a:close/>
                </a:path>
                <a:path w="626110" h="35560">
                  <a:moveTo>
                    <a:pt x="483920" y="11811"/>
                  </a:moveTo>
                  <a:lnTo>
                    <a:pt x="472122" y="11811"/>
                  </a:lnTo>
                  <a:lnTo>
                    <a:pt x="472122" y="23609"/>
                  </a:lnTo>
                  <a:lnTo>
                    <a:pt x="483920" y="23609"/>
                  </a:lnTo>
                  <a:lnTo>
                    <a:pt x="483920" y="11811"/>
                  </a:lnTo>
                  <a:close/>
                </a:path>
                <a:path w="626110" h="35560">
                  <a:moveTo>
                    <a:pt x="507530" y="11811"/>
                  </a:moveTo>
                  <a:lnTo>
                    <a:pt x="495731" y="11811"/>
                  </a:lnTo>
                  <a:lnTo>
                    <a:pt x="483933" y="11811"/>
                  </a:lnTo>
                  <a:lnTo>
                    <a:pt x="483933" y="23609"/>
                  </a:lnTo>
                  <a:lnTo>
                    <a:pt x="495731" y="23609"/>
                  </a:lnTo>
                  <a:lnTo>
                    <a:pt x="507530" y="23609"/>
                  </a:lnTo>
                  <a:lnTo>
                    <a:pt x="507530" y="11811"/>
                  </a:lnTo>
                  <a:close/>
                </a:path>
                <a:path w="626110" h="35560">
                  <a:moveTo>
                    <a:pt x="519328" y="0"/>
                  </a:moveTo>
                  <a:lnTo>
                    <a:pt x="507530" y="0"/>
                  </a:lnTo>
                  <a:lnTo>
                    <a:pt x="507530" y="11798"/>
                  </a:lnTo>
                  <a:lnTo>
                    <a:pt x="519328" y="11798"/>
                  </a:lnTo>
                  <a:lnTo>
                    <a:pt x="519328" y="0"/>
                  </a:lnTo>
                  <a:close/>
                </a:path>
                <a:path w="626110" h="35560">
                  <a:moveTo>
                    <a:pt x="531139" y="11811"/>
                  </a:moveTo>
                  <a:lnTo>
                    <a:pt x="519341" y="11811"/>
                  </a:lnTo>
                  <a:lnTo>
                    <a:pt x="519341" y="23609"/>
                  </a:lnTo>
                  <a:lnTo>
                    <a:pt x="531139" y="23609"/>
                  </a:lnTo>
                  <a:lnTo>
                    <a:pt x="531139" y="11811"/>
                  </a:lnTo>
                  <a:close/>
                </a:path>
                <a:path w="626110" h="35560">
                  <a:moveTo>
                    <a:pt x="554748" y="11811"/>
                  </a:moveTo>
                  <a:lnTo>
                    <a:pt x="542950" y="11811"/>
                  </a:lnTo>
                  <a:lnTo>
                    <a:pt x="542950" y="23609"/>
                  </a:lnTo>
                  <a:lnTo>
                    <a:pt x="554748" y="23609"/>
                  </a:lnTo>
                  <a:lnTo>
                    <a:pt x="554748" y="11811"/>
                  </a:lnTo>
                  <a:close/>
                </a:path>
                <a:path w="626110" h="35560">
                  <a:moveTo>
                    <a:pt x="554748" y="0"/>
                  </a:move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54748" y="0"/>
                  </a:lnTo>
                  <a:close/>
                </a:path>
                <a:path w="626110" h="35560">
                  <a:moveTo>
                    <a:pt x="578345" y="11811"/>
                  </a:moveTo>
                  <a:lnTo>
                    <a:pt x="566547" y="11811"/>
                  </a:lnTo>
                  <a:lnTo>
                    <a:pt x="566547" y="23609"/>
                  </a:lnTo>
                  <a:lnTo>
                    <a:pt x="578345" y="23609"/>
                  </a:lnTo>
                  <a:lnTo>
                    <a:pt x="578345" y="11811"/>
                  </a:lnTo>
                  <a:close/>
                </a:path>
                <a:path w="626110" h="35560">
                  <a:moveTo>
                    <a:pt x="578345" y="0"/>
                  </a:moveTo>
                  <a:lnTo>
                    <a:pt x="566547" y="0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26110" h="35560">
                  <a:moveTo>
                    <a:pt x="601954" y="11811"/>
                  </a:moveTo>
                  <a:lnTo>
                    <a:pt x="590156" y="11811"/>
                  </a:lnTo>
                  <a:lnTo>
                    <a:pt x="578358" y="11811"/>
                  </a:lnTo>
                  <a:lnTo>
                    <a:pt x="578358" y="23609"/>
                  </a:lnTo>
                  <a:lnTo>
                    <a:pt x="590156" y="23609"/>
                  </a:lnTo>
                  <a:lnTo>
                    <a:pt x="601954" y="23609"/>
                  </a:lnTo>
                  <a:lnTo>
                    <a:pt x="601954" y="11811"/>
                  </a:lnTo>
                  <a:close/>
                </a:path>
                <a:path w="626110" h="35560">
                  <a:moveTo>
                    <a:pt x="601954" y="0"/>
                  </a:moveTo>
                  <a:lnTo>
                    <a:pt x="590156" y="0"/>
                  </a:lnTo>
                  <a:lnTo>
                    <a:pt x="578358" y="0"/>
                  </a:lnTo>
                  <a:lnTo>
                    <a:pt x="578358" y="11798"/>
                  </a:lnTo>
                  <a:lnTo>
                    <a:pt x="590156" y="11798"/>
                  </a:lnTo>
                  <a:lnTo>
                    <a:pt x="601954" y="11798"/>
                  </a:lnTo>
                  <a:lnTo>
                    <a:pt x="601954" y="0"/>
                  </a:lnTo>
                  <a:close/>
                </a:path>
                <a:path w="626110" h="35560">
                  <a:moveTo>
                    <a:pt x="625563" y="11811"/>
                  </a:moveTo>
                  <a:lnTo>
                    <a:pt x="613765" y="11811"/>
                  </a:lnTo>
                  <a:lnTo>
                    <a:pt x="613765" y="23609"/>
                  </a:lnTo>
                  <a:lnTo>
                    <a:pt x="625563" y="23609"/>
                  </a:lnTo>
                  <a:lnTo>
                    <a:pt x="625563" y="11811"/>
                  </a:lnTo>
                  <a:close/>
                </a:path>
                <a:path w="626110" h="35560">
                  <a:moveTo>
                    <a:pt x="625563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25563" y="11798"/>
                  </a:lnTo>
                  <a:lnTo>
                    <a:pt x="62556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94843" y="4084167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10" h="35560">
                  <a:moveTo>
                    <a:pt x="11798" y="23609"/>
                  </a:move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11798" y="23609"/>
                  </a:lnTo>
                  <a:close/>
                </a:path>
                <a:path w="626110" h="35560">
                  <a:moveTo>
                    <a:pt x="11798" y="11798"/>
                  </a:moveTo>
                  <a:lnTo>
                    <a:pt x="0" y="11798"/>
                  </a:lnTo>
                  <a:lnTo>
                    <a:pt x="0" y="23596"/>
                  </a:lnTo>
                  <a:lnTo>
                    <a:pt x="11798" y="23596"/>
                  </a:lnTo>
                  <a:lnTo>
                    <a:pt x="11798" y="11798"/>
                  </a:lnTo>
                  <a:close/>
                </a:path>
                <a:path w="626110" h="35560">
                  <a:moveTo>
                    <a:pt x="82613" y="11798"/>
                  </a:moveTo>
                  <a:lnTo>
                    <a:pt x="70815" y="11798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82613" y="11798"/>
                  </a:lnTo>
                  <a:close/>
                </a:path>
                <a:path w="626110" h="35560">
                  <a:moveTo>
                    <a:pt x="118021" y="11798"/>
                  </a:moveTo>
                  <a:lnTo>
                    <a:pt x="106222" y="11798"/>
                  </a:lnTo>
                  <a:lnTo>
                    <a:pt x="106222" y="23596"/>
                  </a:lnTo>
                  <a:lnTo>
                    <a:pt x="118021" y="23596"/>
                  </a:lnTo>
                  <a:lnTo>
                    <a:pt x="118021" y="11798"/>
                  </a:lnTo>
                  <a:close/>
                </a:path>
                <a:path w="626110" h="35560">
                  <a:moveTo>
                    <a:pt x="177025" y="11798"/>
                  </a:moveTo>
                  <a:lnTo>
                    <a:pt x="165239" y="11798"/>
                  </a:lnTo>
                  <a:lnTo>
                    <a:pt x="165239" y="23596"/>
                  </a:lnTo>
                  <a:lnTo>
                    <a:pt x="177025" y="23596"/>
                  </a:lnTo>
                  <a:lnTo>
                    <a:pt x="177025" y="11798"/>
                  </a:lnTo>
                  <a:close/>
                </a:path>
                <a:path w="626110" h="35560">
                  <a:moveTo>
                    <a:pt x="188836" y="11798"/>
                  </a:moveTo>
                  <a:lnTo>
                    <a:pt x="177038" y="11798"/>
                  </a:lnTo>
                  <a:lnTo>
                    <a:pt x="177038" y="23596"/>
                  </a:lnTo>
                  <a:lnTo>
                    <a:pt x="188836" y="23596"/>
                  </a:lnTo>
                  <a:lnTo>
                    <a:pt x="188836" y="11798"/>
                  </a:lnTo>
                  <a:close/>
                </a:path>
                <a:path w="626110" h="35560">
                  <a:moveTo>
                    <a:pt x="212432" y="11798"/>
                  </a:moveTo>
                  <a:lnTo>
                    <a:pt x="200647" y="11798"/>
                  </a:lnTo>
                  <a:lnTo>
                    <a:pt x="200647" y="23596"/>
                  </a:lnTo>
                  <a:lnTo>
                    <a:pt x="212432" y="23596"/>
                  </a:lnTo>
                  <a:lnTo>
                    <a:pt x="212432" y="11798"/>
                  </a:lnTo>
                  <a:close/>
                </a:path>
                <a:path w="626110" h="35560">
                  <a:moveTo>
                    <a:pt x="224243" y="11798"/>
                  </a:moveTo>
                  <a:lnTo>
                    <a:pt x="212458" y="11798"/>
                  </a:lnTo>
                  <a:lnTo>
                    <a:pt x="212458" y="23596"/>
                  </a:lnTo>
                  <a:lnTo>
                    <a:pt x="224243" y="23596"/>
                  </a:lnTo>
                  <a:lnTo>
                    <a:pt x="224243" y="11798"/>
                  </a:lnTo>
                  <a:close/>
                </a:path>
                <a:path w="626110" h="35560">
                  <a:moveTo>
                    <a:pt x="247853" y="11798"/>
                  </a:moveTo>
                  <a:lnTo>
                    <a:pt x="236054" y="11798"/>
                  </a:lnTo>
                  <a:lnTo>
                    <a:pt x="236054" y="23596"/>
                  </a:lnTo>
                  <a:lnTo>
                    <a:pt x="247853" y="23596"/>
                  </a:lnTo>
                  <a:lnTo>
                    <a:pt x="247853" y="11798"/>
                  </a:lnTo>
                  <a:close/>
                </a:path>
                <a:path w="626110" h="35560">
                  <a:moveTo>
                    <a:pt x="259651" y="11798"/>
                  </a:moveTo>
                  <a:lnTo>
                    <a:pt x="247865" y="11798"/>
                  </a:lnTo>
                  <a:lnTo>
                    <a:pt x="247865" y="23596"/>
                  </a:lnTo>
                  <a:lnTo>
                    <a:pt x="259651" y="23596"/>
                  </a:lnTo>
                  <a:lnTo>
                    <a:pt x="259651" y="11798"/>
                  </a:lnTo>
                  <a:close/>
                </a:path>
                <a:path w="626110" h="35560">
                  <a:moveTo>
                    <a:pt x="295071" y="11798"/>
                  </a:moveTo>
                  <a:lnTo>
                    <a:pt x="283273" y="11798"/>
                  </a:lnTo>
                  <a:lnTo>
                    <a:pt x="271475" y="11798"/>
                  </a:lnTo>
                  <a:lnTo>
                    <a:pt x="271475" y="23596"/>
                  </a:lnTo>
                  <a:lnTo>
                    <a:pt x="283273" y="23596"/>
                  </a:lnTo>
                  <a:lnTo>
                    <a:pt x="295071" y="23596"/>
                  </a:lnTo>
                  <a:lnTo>
                    <a:pt x="295071" y="11798"/>
                  </a:lnTo>
                  <a:close/>
                </a:path>
                <a:path w="626110" h="35560">
                  <a:moveTo>
                    <a:pt x="354088" y="11798"/>
                  </a:moveTo>
                  <a:lnTo>
                    <a:pt x="342290" y="11798"/>
                  </a:lnTo>
                  <a:lnTo>
                    <a:pt x="330492" y="11798"/>
                  </a:lnTo>
                  <a:lnTo>
                    <a:pt x="330492" y="23596"/>
                  </a:lnTo>
                  <a:lnTo>
                    <a:pt x="342290" y="23596"/>
                  </a:lnTo>
                  <a:lnTo>
                    <a:pt x="354088" y="23596"/>
                  </a:lnTo>
                  <a:lnTo>
                    <a:pt x="354088" y="11798"/>
                  </a:lnTo>
                  <a:close/>
                </a:path>
                <a:path w="626110" h="35560">
                  <a:moveTo>
                    <a:pt x="389496" y="11798"/>
                  </a:moveTo>
                  <a:lnTo>
                    <a:pt x="377698" y="11798"/>
                  </a:lnTo>
                  <a:lnTo>
                    <a:pt x="365899" y="11798"/>
                  </a:lnTo>
                  <a:lnTo>
                    <a:pt x="365899" y="23596"/>
                  </a:lnTo>
                  <a:lnTo>
                    <a:pt x="377698" y="23596"/>
                  </a:lnTo>
                  <a:lnTo>
                    <a:pt x="389496" y="23596"/>
                  </a:lnTo>
                  <a:lnTo>
                    <a:pt x="389496" y="11798"/>
                  </a:lnTo>
                  <a:close/>
                </a:path>
                <a:path w="626110" h="35560">
                  <a:moveTo>
                    <a:pt x="436714" y="11798"/>
                  </a:moveTo>
                  <a:lnTo>
                    <a:pt x="424916" y="11798"/>
                  </a:lnTo>
                  <a:lnTo>
                    <a:pt x="424916" y="23596"/>
                  </a:lnTo>
                  <a:lnTo>
                    <a:pt x="436714" y="23596"/>
                  </a:lnTo>
                  <a:lnTo>
                    <a:pt x="436714" y="11798"/>
                  </a:lnTo>
                  <a:close/>
                </a:path>
                <a:path w="626110" h="35560">
                  <a:moveTo>
                    <a:pt x="460311" y="0"/>
                  </a:moveTo>
                  <a:lnTo>
                    <a:pt x="448513" y="0"/>
                  </a:lnTo>
                  <a:lnTo>
                    <a:pt x="436714" y="0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48513" y="23596"/>
                  </a:lnTo>
                  <a:lnTo>
                    <a:pt x="460311" y="23596"/>
                  </a:lnTo>
                  <a:lnTo>
                    <a:pt x="460311" y="11798"/>
                  </a:lnTo>
                  <a:lnTo>
                    <a:pt x="460311" y="0"/>
                  </a:lnTo>
                  <a:close/>
                </a:path>
                <a:path w="626110" h="35560">
                  <a:moveTo>
                    <a:pt x="483920" y="11798"/>
                  </a:moveTo>
                  <a:lnTo>
                    <a:pt x="472122" y="11798"/>
                  </a:lnTo>
                  <a:lnTo>
                    <a:pt x="472122" y="0"/>
                  </a:lnTo>
                  <a:lnTo>
                    <a:pt x="460324" y="0"/>
                  </a:lnTo>
                  <a:lnTo>
                    <a:pt x="460324" y="11798"/>
                  </a:lnTo>
                  <a:lnTo>
                    <a:pt x="460324" y="23596"/>
                  </a:lnTo>
                  <a:lnTo>
                    <a:pt x="472122" y="23596"/>
                  </a:lnTo>
                  <a:lnTo>
                    <a:pt x="483920" y="23596"/>
                  </a:lnTo>
                  <a:lnTo>
                    <a:pt x="483920" y="11798"/>
                  </a:lnTo>
                  <a:close/>
                </a:path>
                <a:path w="626110" h="35560">
                  <a:moveTo>
                    <a:pt x="507530" y="0"/>
                  </a:moveTo>
                  <a:lnTo>
                    <a:pt x="495731" y="0"/>
                  </a:lnTo>
                  <a:lnTo>
                    <a:pt x="495731" y="11798"/>
                  </a:lnTo>
                  <a:lnTo>
                    <a:pt x="483933" y="11798"/>
                  </a:lnTo>
                  <a:lnTo>
                    <a:pt x="483933" y="23596"/>
                  </a:lnTo>
                  <a:lnTo>
                    <a:pt x="495731" y="23596"/>
                  </a:lnTo>
                  <a:lnTo>
                    <a:pt x="507530" y="23596"/>
                  </a:lnTo>
                  <a:lnTo>
                    <a:pt x="507530" y="11798"/>
                  </a:lnTo>
                  <a:lnTo>
                    <a:pt x="507530" y="0"/>
                  </a:lnTo>
                  <a:close/>
                </a:path>
                <a:path w="626110" h="35560">
                  <a:moveTo>
                    <a:pt x="554748" y="0"/>
                  </a:moveTo>
                  <a:lnTo>
                    <a:pt x="542950" y="0"/>
                  </a:ln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54748" y="11798"/>
                  </a:lnTo>
                  <a:lnTo>
                    <a:pt x="554748" y="0"/>
                  </a:lnTo>
                  <a:close/>
                </a:path>
                <a:path w="626110" h="35560">
                  <a:moveTo>
                    <a:pt x="578345" y="0"/>
                  </a:moveTo>
                  <a:lnTo>
                    <a:pt x="566547" y="0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26110" h="35560">
                  <a:moveTo>
                    <a:pt x="601954" y="0"/>
                  </a:moveTo>
                  <a:lnTo>
                    <a:pt x="590156" y="0"/>
                  </a:lnTo>
                  <a:lnTo>
                    <a:pt x="578358" y="0"/>
                  </a:lnTo>
                  <a:lnTo>
                    <a:pt x="578358" y="11798"/>
                  </a:lnTo>
                  <a:lnTo>
                    <a:pt x="590156" y="11798"/>
                  </a:lnTo>
                  <a:lnTo>
                    <a:pt x="601954" y="11798"/>
                  </a:lnTo>
                  <a:lnTo>
                    <a:pt x="601954" y="0"/>
                  </a:lnTo>
                  <a:close/>
                </a:path>
                <a:path w="626110" h="35560">
                  <a:moveTo>
                    <a:pt x="625563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13765" y="23596"/>
                  </a:lnTo>
                  <a:lnTo>
                    <a:pt x="625563" y="23596"/>
                  </a:lnTo>
                  <a:lnTo>
                    <a:pt x="625563" y="11798"/>
                  </a:lnTo>
                  <a:lnTo>
                    <a:pt x="62556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106641" y="4113676"/>
              <a:ext cx="614045" cy="0"/>
            </a:xfrm>
            <a:custGeom>
              <a:avLst/>
              <a:gdLst/>
              <a:ahLst/>
              <a:cxnLst/>
              <a:rect l="l" t="t" r="r" b="b"/>
              <a:pathLst>
                <a:path w="614045">
                  <a:moveTo>
                    <a:pt x="0" y="0"/>
                  </a:moveTo>
                  <a:lnTo>
                    <a:pt x="613765" y="0"/>
                  </a:lnTo>
                </a:path>
              </a:pathLst>
            </a:custGeom>
            <a:ln w="11798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94843" y="4119575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10" h="35560">
                  <a:moveTo>
                    <a:pt x="23596" y="23609"/>
                  </a:moveTo>
                  <a:lnTo>
                    <a:pt x="11798" y="23609"/>
                  </a:lnTo>
                  <a:lnTo>
                    <a:pt x="11798" y="11811"/>
                  </a:lnTo>
                  <a:lnTo>
                    <a:pt x="0" y="11811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23596" y="35407"/>
                  </a:lnTo>
                  <a:lnTo>
                    <a:pt x="23596" y="23609"/>
                  </a:lnTo>
                  <a:close/>
                </a:path>
                <a:path w="626110" h="35560">
                  <a:moveTo>
                    <a:pt x="59004" y="11811"/>
                  </a:moveTo>
                  <a:lnTo>
                    <a:pt x="47205" y="11811"/>
                  </a:lnTo>
                  <a:lnTo>
                    <a:pt x="35407" y="11811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59004" y="35407"/>
                  </a:lnTo>
                  <a:lnTo>
                    <a:pt x="59004" y="23609"/>
                  </a:lnTo>
                  <a:lnTo>
                    <a:pt x="59004" y="11811"/>
                  </a:lnTo>
                  <a:close/>
                </a:path>
                <a:path w="626110" h="35560">
                  <a:moveTo>
                    <a:pt x="94411" y="11811"/>
                  </a:moveTo>
                  <a:lnTo>
                    <a:pt x="82613" y="11811"/>
                  </a:lnTo>
                  <a:lnTo>
                    <a:pt x="70815" y="11811"/>
                  </a:lnTo>
                  <a:lnTo>
                    <a:pt x="59016" y="11811"/>
                  </a:ln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70815" y="23609"/>
                  </a:lnTo>
                  <a:lnTo>
                    <a:pt x="82613" y="23609"/>
                  </a:lnTo>
                  <a:lnTo>
                    <a:pt x="82613" y="35407"/>
                  </a:lnTo>
                  <a:lnTo>
                    <a:pt x="94411" y="35407"/>
                  </a:lnTo>
                  <a:lnTo>
                    <a:pt x="94411" y="23609"/>
                  </a:lnTo>
                  <a:lnTo>
                    <a:pt x="94411" y="11811"/>
                  </a:lnTo>
                  <a:close/>
                </a:path>
                <a:path w="626110" h="35560">
                  <a:moveTo>
                    <a:pt x="106222" y="11811"/>
                  </a:moveTo>
                  <a:lnTo>
                    <a:pt x="94424" y="11811"/>
                  </a:lnTo>
                  <a:lnTo>
                    <a:pt x="94424" y="23609"/>
                  </a:lnTo>
                  <a:lnTo>
                    <a:pt x="106222" y="23609"/>
                  </a:lnTo>
                  <a:lnTo>
                    <a:pt x="106222" y="11811"/>
                  </a:lnTo>
                  <a:close/>
                </a:path>
                <a:path w="626110" h="35560">
                  <a:moveTo>
                    <a:pt x="141617" y="11811"/>
                  </a:moveTo>
                  <a:lnTo>
                    <a:pt x="129832" y="11811"/>
                  </a:lnTo>
                  <a:lnTo>
                    <a:pt x="129832" y="23609"/>
                  </a:lnTo>
                  <a:lnTo>
                    <a:pt x="141617" y="23609"/>
                  </a:lnTo>
                  <a:lnTo>
                    <a:pt x="141617" y="11811"/>
                  </a:lnTo>
                  <a:close/>
                </a:path>
                <a:path w="626110" h="35560">
                  <a:moveTo>
                    <a:pt x="141617" y="0"/>
                  </a:moveTo>
                  <a:lnTo>
                    <a:pt x="129832" y="0"/>
                  </a:lnTo>
                  <a:lnTo>
                    <a:pt x="129832" y="11798"/>
                  </a:lnTo>
                  <a:lnTo>
                    <a:pt x="141617" y="11798"/>
                  </a:lnTo>
                  <a:lnTo>
                    <a:pt x="141617" y="0"/>
                  </a:lnTo>
                  <a:close/>
                </a:path>
                <a:path w="626110" h="35560">
                  <a:moveTo>
                    <a:pt x="153428" y="11811"/>
                  </a:moveTo>
                  <a:lnTo>
                    <a:pt x="141630" y="11811"/>
                  </a:lnTo>
                  <a:lnTo>
                    <a:pt x="141630" y="23609"/>
                  </a:lnTo>
                  <a:lnTo>
                    <a:pt x="141630" y="35407"/>
                  </a:lnTo>
                  <a:lnTo>
                    <a:pt x="153428" y="35407"/>
                  </a:lnTo>
                  <a:lnTo>
                    <a:pt x="153428" y="23609"/>
                  </a:lnTo>
                  <a:lnTo>
                    <a:pt x="153428" y="11811"/>
                  </a:lnTo>
                  <a:close/>
                </a:path>
                <a:path w="626110" h="35560">
                  <a:moveTo>
                    <a:pt x="165239" y="0"/>
                  </a:moveTo>
                  <a:lnTo>
                    <a:pt x="153441" y="0"/>
                  </a:lnTo>
                  <a:lnTo>
                    <a:pt x="153441" y="11798"/>
                  </a:lnTo>
                  <a:lnTo>
                    <a:pt x="165239" y="11798"/>
                  </a:lnTo>
                  <a:lnTo>
                    <a:pt x="165239" y="0"/>
                  </a:lnTo>
                  <a:close/>
                </a:path>
                <a:path w="626110" h="35560">
                  <a:moveTo>
                    <a:pt x="177025" y="23609"/>
                  </a:moveTo>
                  <a:lnTo>
                    <a:pt x="165239" y="23609"/>
                  </a:ln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close/>
                </a:path>
                <a:path w="626110" h="35560">
                  <a:moveTo>
                    <a:pt x="188836" y="11811"/>
                  </a:moveTo>
                  <a:lnTo>
                    <a:pt x="177038" y="11811"/>
                  </a:lnTo>
                  <a:lnTo>
                    <a:pt x="177038" y="23609"/>
                  </a:lnTo>
                  <a:lnTo>
                    <a:pt x="188836" y="23609"/>
                  </a:lnTo>
                  <a:lnTo>
                    <a:pt x="188836" y="11811"/>
                  </a:lnTo>
                  <a:close/>
                </a:path>
                <a:path w="626110" h="35560">
                  <a:moveTo>
                    <a:pt x="212432" y="11811"/>
                  </a:moveTo>
                  <a:lnTo>
                    <a:pt x="200647" y="11811"/>
                  </a:lnTo>
                  <a:lnTo>
                    <a:pt x="200647" y="23609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lnTo>
                    <a:pt x="212432" y="11811"/>
                  </a:lnTo>
                  <a:close/>
                </a:path>
                <a:path w="626110" h="35560">
                  <a:moveTo>
                    <a:pt x="224243" y="11811"/>
                  </a:moveTo>
                  <a:lnTo>
                    <a:pt x="212458" y="11811"/>
                  </a:ln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lnTo>
                    <a:pt x="224243" y="11811"/>
                  </a:lnTo>
                  <a:close/>
                </a:path>
                <a:path w="626110" h="35560">
                  <a:moveTo>
                    <a:pt x="224243" y="0"/>
                  </a:moveTo>
                  <a:lnTo>
                    <a:pt x="212458" y="0"/>
                  </a:lnTo>
                  <a:lnTo>
                    <a:pt x="212458" y="11798"/>
                  </a:lnTo>
                  <a:lnTo>
                    <a:pt x="224243" y="11798"/>
                  </a:lnTo>
                  <a:lnTo>
                    <a:pt x="224243" y="0"/>
                  </a:lnTo>
                  <a:close/>
                </a:path>
                <a:path w="626110" h="35560">
                  <a:moveTo>
                    <a:pt x="236054" y="23609"/>
                  </a:move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36054" y="23609"/>
                  </a:lnTo>
                  <a:close/>
                </a:path>
                <a:path w="626110" h="35560">
                  <a:moveTo>
                    <a:pt x="247853" y="11811"/>
                  </a:moveTo>
                  <a:lnTo>
                    <a:pt x="236054" y="11811"/>
                  </a:lnTo>
                  <a:lnTo>
                    <a:pt x="236054" y="23609"/>
                  </a:lnTo>
                  <a:lnTo>
                    <a:pt x="247853" y="23609"/>
                  </a:lnTo>
                  <a:lnTo>
                    <a:pt x="247853" y="11811"/>
                  </a:lnTo>
                  <a:close/>
                </a:path>
                <a:path w="626110" h="35560">
                  <a:moveTo>
                    <a:pt x="247853" y="0"/>
                  </a:moveTo>
                  <a:lnTo>
                    <a:pt x="236054" y="0"/>
                  </a:lnTo>
                  <a:lnTo>
                    <a:pt x="236054" y="11798"/>
                  </a:lnTo>
                  <a:lnTo>
                    <a:pt x="247853" y="11798"/>
                  </a:lnTo>
                  <a:lnTo>
                    <a:pt x="247853" y="0"/>
                  </a:lnTo>
                  <a:close/>
                </a:path>
                <a:path w="626110" h="35560">
                  <a:moveTo>
                    <a:pt x="259651" y="23609"/>
                  </a:moveTo>
                  <a:lnTo>
                    <a:pt x="247865" y="23609"/>
                  </a:lnTo>
                  <a:lnTo>
                    <a:pt x="247865" y="35407"/>
                  </a:lnTo>
                  <a:lnTo>
                    <a:pt x="259651" y="35407"/>
                  </a:lnTo>
                  <a:lnTo>
                    <a:pt x="259651" y="23609"/>
                  </a:lnTo>
                  <a:close/>
                </a:path>
                <a:path w="626110" h="35560">
                  <a:moveTo>
                    <a:pt x="259651" y="0"/>
                  </a:moveTo>
                  <a:lnTo>
                    <a:pt x="247865" y="0"/>
                  </a:lnTo>
                  <a:lnTo>
                    <a:pt x="247865" y="11798"/>
                  </a:lnTo>
                  <a:lnTo>
                    <a:pt x="259651" y="11798"/>
                  </a:lnTo>
                  <a:lnTo>
                    <a:pt x="259651" y="0"/>
                  </a:lnTo>
                  <a:close/>
                </a:path>
                <a:path w="626110" h="35560">
                  <a:moveTo>
                    <a:pt x="271462" y="11811"/>
                  </a:moveTo>
                  <a:lnTo>
                    <a:pt x="259664" y="11811"/>
                  </a:lnTo>
                  <a:lnTo>
                    <a:pt x="259664" y="23609"/>
                  </a:lnTo>
                  <a:lnTo>
                    <a:pt x="259664" y="35407"/>
                  </a:lnTo>
                  <a:lnTo>
                    <a:pt x="271462" y="35407"/>
                  </a:lnTo>
                  <a:lnTo>
                    <a:pt x="271462" y="23609"/>
                  </a:lnTo>
                  <a:lnTo>
                    <a:pt x="271462" y="11811"/>
                  </a:lnTo>
                  <a:close/>
                </a:path>
                <a:path w="626110" h="35560">
                  <a:moveTo>
                    <a:pt x="295071" y="0"/>
                  </a:moveTo>
                  <a:lnTo>
                    <a:pt x="283273" y="0"/>
                  </a:lnTo>
                  <a:lnTo>
                    <a:pt x="283273" y="11798"/>
                  </a:lnTo>
                  <a:lnTo>
                    <a:pt x="295071" y="11798"/>
                  </a:lnTo>
                  <a:lnTo>
                    <a:pt x="295071" y="0"/>
                  </a:lnTo>
                  <a:close/>
                </a:path>
                <a:path w="626110" h="35560">
                  <a:moveTo>
                    <a:pt x="306857" y="11811"/>
                  </a:moveTo>
                  <a:lnTo>
                    <a:pt x="295071" y="11811"/>
                  </a:lnTo>
                  <a:lnTo>
                    <a:pt x="283273" y="11811"/>
                  </a:ln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lnTo>
                    <a:pt x="306857" y="11811"/>
                  </a:lnTo>
                  <a:close/>
                </a:path>
                <a:path w="626110" h="35560">
                  <a:moveTo>
                    <a:pt x="330479" y="11811"/>
                  </a:moveTo>
                  <a:lnTo>
                    <a:pt x="318681" y="11811"/>
                  </a:lnTo>
                  <a:lnTo>
                    <a:pt x="306882" y="11811"/>
                  </a:lnTo>
                  <a:lnTo>
                    <a:pt x="306882" y="23609"/>
                  </a:lnTo>
                  <a:lnTo>
                    <a:pt x="306882" y="35407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lnTo>
                    <a:pt x="330479" y="11811"/>
                  </a:lnTo>
                  <a:close/>
                </a:path>
                <a:path w="626110" h="35560">
                  <a:moveTo>
                    <a:pt x="342290" y="11811"/>
                  </a:moveTo>
                  <a:lnTo>
                    <a:pt x="330492" y="11811"/>
                  </a:lnTo>
                  <a:lnTo>
                    <a:pt x="330492" y="23609"/>
                  </a:lnTo>
                  <a:lnTo>
                    <a:pt x="330492" y="35407"/>
                  </a:lnTo>
                  <a:lnTo>
                    <a:pt x="342290" y="35407"/>
                  </a:lnTo>
                  <a:lnTo>
                    <a:pt x="342290" y="23609"/>
                  </a:lnTo>
                  <a:lnTo>
                    <a:pt x="342290" y="11811"/>
                  </a:lnTo>
                  <a:close/>
                </a:path>
                <a:path w="626110" h="35560">
                  <a:moveTo>
                    <a:pt x="342290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42290" y="11798"/>
                  </a:lnTo>
                  <a:lnTo>
                    <a:pt x="342290" y="0"/>
                  </a:lnTo>
                  <a:close/>
                </a:path>
                <a:path w="626110" h="35560">
                  <a:moveTo>
                    <a:pt x="365887" y="11811"/>
                  </a:moveTo>
                  <a:lnTo>
                    <a:pt x="354088" y="11811"/>
                  </a:lnTo>
                  <a:lnTo>
                    <a:pt x="354088" y="23609"/>
                  </a:lnTo>
                  <a:lnTo>
                    <a:pt x="365887" y="23609"/>
                  </a:lnTo>
                  <a:lnTo>
                    <a:pt x="365887" y="11811"/>
                  </a:lnTo>
                  <a:close/>
                </a:path>
                <a:path w="626110" h="35560">
                  <a:moveTo>
                    <a:pt x="377698" y="0"/>
                  </a:moveTo>
                  <a:lnTo>
                    <a:pt x="365899" y="0"/>
                  </a:lnTo>
                  <a:lnTo>
                    <a:pt x="365899" y="11798"/>
                  </a:lnTo>
                  <a:lnTo>
                    <a:pt x="377698" y="11798"/>
                  </a:lnTo>
                  <a:lnTo>
                    <a:pt x="377698" y="0"/>
                  </a:lnTo>
                  <a:close/>
                </a:path>
                <a:path w="626110" h="35560">
                  <a:moveTo>
                    <a:pt x="401307" y="11811"/>
                  </a:moveTo>
                  <a:lnTo>
                    <a:pt x="389509" y="11811"/>
                  </a:lnTo>
                  <a:lnTo>
                    <a:pt x="389509" y="23609"/>
                  </a:lnTo>
                  <a:lnTo>
                    <a:pt x="401307" y="23609"/>
                  </a:lnTo>
                  <a:lnTo>
                    <a:pt x="401307" y="11811"/>
                  </a:lnTo>
                  <a:close/>
                </a:path>
                <a:path w="626110" h="35560">
                  <a:moveTo>
                    <a:pt x="401307" y="0"/>
                  </a:move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01307" y="0"/>
                  </a:lnTo>
                  <a:close/>
                </a:path>
                <a:path w="626110" h="35560">
                  <a:moveTo>
                    <a:pt x="424903" y="11811"/>
                  </a:moveTo>
                  <a:lnTo>
                    <a:pt x="413105" y="11811"/>
                  </a:lnTo>
                  <a:lnTo>
                    <a:pt x="413105" y="23609"/>
                  </a:lnTo>
                  <a:lnTo>
                    <a:pt x="424903" y="23609"/>
                  </a:lnTo>
                  <a:lnTo>
                    <a:pt x="424903" y="11811"/>
                  </a:lnTo>
                  <a:close/>
                </a:path>
                <a:path w="626110" h="35560">
                  <a:moveTo>
                    <a:pt x="424903" y="0"/>
                  </a:moveTo>
                  <a:lnTo>
                    <a:pt x="413105" y="0"/>
                  </a:lnTo>
                  <a:lnTo>
                    <a:pt x="413105" y="11798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26110" h="35560">
                  <a:moveTo>
                    <a:pt x="460311" y="11811"/>
                  </a:moveTo>
                  <a:lnTo>
                    <a:pt x="448513" y="11811"/>
                  </a:lnTo>
                  <a:lnTo>
                    <a:pt x="436714" y="11811"/>
                  </a:lnTo>
                  <a:lnTo>
                    <a:pt x="424916" y="11811"/>
                  </a:lnTo>
                  <a:lnTo>
                    <a:pt x="424916" y="23609"/>
                  </a:lnTo>
                  <a:lnTo>
                    <a:pt x="436714" y="23609"/>
                  </a:lnTo>
                  <a:lnTo>
                    <a:pt x="448513" y="23609"/>
                  </a:lnTo>
                  <a:lnTo>
                    <a:pt x="460311" y="23609"/>
                  </a:lnTo>
                  <a:lnTo>
                    <a:pt x="460311" y="11811"/>
                  </a:lnTo>
                  <a:close/>
                </a:path>
                <a:path w="626110" h="35560">
                  <a:moveTo>
                    <a:pt x="460311" y="0"/>
                  </a:moveTo>
                  <a:lnTo>
                    <a:pt x="448513" y="0"/>
                  </a:lnTo>
                  <a:lnTo>
                    <a:pt x="436714" y="0"/>
                  </a:lnTo>
                  <a:lnTo>
                    <a:pt x="424916" y="0"/>
                  </a:lnTo>
                  <a:lnTo>
                    <a:pt x="424916" y="11798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60311" y="11798"/>
                  </a:lnTo>
                  <a:lnTo>
                    <a:pt x="460311" y="0"/>
                  </a:lnTo>
                  <a:close/>
                </a:path>
                <a:path w="626110" h="35560">
                  <a:moveTo>
                    <a:pt x="483920" y="11811"/>
                  </a:moveTo>
                  <a:lnTo>
                    <a:pt x="472122" y="11811"/>
                  </a:lnTo>
                  <a:lnTo>
                    <a:pt x="460324" y="11811"/>
                  </a:lnTo>
                  <a:lnTo>
                    <a:pt x="460324" y="23609"/>
                  </a:lnTo>
                  <a:lnTo>
                    <a:pt x="472122" y="23609"/>
                  </a:lnTo>
                  <a:lnTo>
                    <a:pt x="483920" y="23609"/>
                  </a:lnTo>
                  <a:lnTo>
                    <a:pt x="483920" y="11811"/>
                  </a:lnTo>
                  <a:close/>
                </a:path>
                <a:path w="626110" h="35560">
                  <a:moveTo>
                    <a:pt x="483920" y="0"/>
                  </a:moveTo>
                  <a:lnTo>
                    <a:pt x="472122" y="0"/>
                  </a:lnTo>
                  <a:lnTo>
                    <a:pt x="460324" y="0"/>
                  </a:lnTo>
                  <a:lnTo>
                    <a:pt x="460324" y="11798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10" h="35560">
                  <a:moveTo>
                    <a:pt x="495731" y="11811"/>
                  </a:moveTo>
                  <a:lnTo>
                    <a:pt x="483933" y="11811"/>
                  </a:lnTo>
                  <a:lnTo>
                    <a:pt x="483933" y="23609"/>
                  </a:lnTo>
                  <a:lnTo>
                    <a:pt x="495731" y="23609"/>
                  </a:lnTo>
                  <a:lnTo>
                    <a:pt x="495731" y="11811"/>
                  </a:lnTo>
                  <a:close/>
                </a:path>
                <a:path w="626110" h="35560">
                  <a:moveTo>
                    <a:pt x="507530" y="0"/>
                  </a:moveTo>
                  <a:lnTo>
                    <a:pt x="495731" y="0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07530" y="0"/>
                  </a:lnTo>
                  <a:close/>
                </a:path>
                <a:path w="626110" h="35560">
                  <a:moveTo>
                    <a:pt x="519328" y="11811"/>
                  </a:moveTo>
                  <a:lnTo>
                    <a:pt x="507530" y="11811"/>
                  </a:lnTo>
                  <a:lnTo>
                    <a:pt x="507530" y="23609"/>
                  </a:lnTo>
                  <a:lnTo>
                    <a:pt x="519328" y="23609"/>
                  </a:lnTo>
                  <a:lnTo>
                    <a:pt x="519328" y="11811"/>
                  </a:lnTo>
                  <a:close/>
                </a:path>
                <a:path w="626110" h="35560">
                  <a:moveTo>
                    <a:pt x="531139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31139" y="11798"/>
                  </a:lnTo>
                  <a:lnTo>
                    <a:pt x="531139" y="0"/>
                  </a:lnTo>
                  <a:close/>
                </a:path>
                <a:path w="626110" h="35560">
                  <a:moveTo>
                    <a:pt x="542937" y="11811"/>
                  </a:moveTo>
                  <a:lnTo>
                    <a:pt x="531139" y="11811"/>
                  </a:lnTo>
                  <a:lnTo>
                    <a:pt x="519341" y="11811"/>
                  </a:lnTo>
                  <a:lnTo>
                    <a:pt x="519341" y="23609"/>
                  </a:lnTo>
                  <a:lnTo>
                    <a:pt x="531139" y="23609"/>
                  </a:lnTo>
                  <a:lnTo>
                    <a:pt x="542937" y="23609"/>
                  </a:lnTo>
                  <a:lnTo>
                    <a:pt x="542937" y="11811"/>
                  </a:lnTo>
                  <a:close/>
                </a:path>
                <a:path w="626110" h="35560">
                  <a:moveTo>
                    <a:pt x="578345" y="11811"/>
                  </a:moveTo>
                  <a:lnTo>
                    <a:pt x="566547" y="11811"/>
                  </a:lnTo>
                  <a:lnTo>
                    <a:pt x="566547" y="23609"/>
                  </a:lnTo>
                  <a:lnTo>
                    <a:pt x="578345" y="23609"/>
                  </a:lnTo>
                  <a:lnTo>
                    <a:pt x="578345" y="11811"/>
                  </a:lnTo>
                  <a:close/>
                </a:path>
                <a:path w="626110" h="35560">
                  <a:moveTo>
                    <a:pt x="601954" y="11811"/>
                  </a:moveTo>
                  <a:lnTo>
                    <a:pt x="590156" y="11811"/>
                  </a:lnTo>
                  <a:lnTo>
                    <a:pt x="590156" y="23609"/>
                  </a:lnTo>
                  <a:lnTo>
                    <a:pt x="601954" y="23609"/>
                  </a:lnTo>
                  <a:lnTo>
                    <a:pt x="601954" y="11811"/>
                  </a:lnTo>
                  <a:close/>
                </a:path>
                <a:path w="626110" h="35560">
                  <a:moveTo>
                    <a:pt x="625563" y="11811"/>
                  </a:moveTo>
                  <a:lnTo>
                    <a:pt x="613765" y="11811"/>
                  </a:lnTo>
                  <a:lnTo>
                    <a:pt x="601967" y="11811"/>
                  </a:lnTo>
                  <a:lnTo>
                    <a:pt x="601967" y="23609"/>
                  </a:lnTo>
                  <a:lnTo>
                    <a:pt x="613765" y="23609"/>
                  </a:lnTo>
                  <a:lnTo>
                    <a:pt x="625563" y="23609"/>
                  </a:lnTo>
                  <a:lnTo>
                    <a:pt x="625563" y="118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94843" y="4143184"/>
              <a:ext cx="614045" cy="35560"/>
            </a:xfrm>
            <a:custGeom>
              <a:avLst/>
              <a:gdLst/>
              <a:ahLst/>
              <a:cxnLst/>
              <a:rect l="l" t="t" r="r" b="b"/>
              <a:pathLst>
                <a:path w="614045" h="35560">
                  <a:moveTo>
                    <a:pt x="23596" y="23609"/>
                  </a:moveTo>
                  <a:lnTo>
                    <a:pt x="11798" y="23609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23596" y="35407"/>
                  </a:lnTo>
                  <a:lnTo>
                    <a:pt x="23596" y="23609"/>
                  </a:lnTo>
                  <a:close/>
                </a:path>
                <a:path w="614045" h="35560">
                  <a:moveTo>
                    <a:pt x="35394" y="11798"/>
                  </a:moveTo>
                  <a:lnTo>
                    <a:pt x="23596" y="11798"/>
                  </a:lnTo>
                  <a:lnTo>
                    <a:pt x="11798" y="11798"/>
                  </a:lnTo>
                  <a:lnTo>
                    <a:pt x="0" y="11798"/>
                  </a:lnTo>
                  <a:lnTo>
                    <a:pt x="0" y="23596"/>
                  </a:lnTo>
                  <a:lnTo>
                    <a:pt x="11798" y="23596"/>
                  </a:lnTo>
                  <a:lnTo>
                    <a:pt x="23596" y="23596"/>
                  </a:lnTo>
                  <a:lnTo>
                    <a:pt x="35394" y="23596"/>
                  </a:lnTo>
                  <a:lnTo>
                    <a:pt x="35394" y="11798"/>
                  </a:lnTo>
                  <a:close/>
                </a:path>
                <a:path w="614045" h="35560">
                  <a:moveTo>
                    <a:pt x="59004" y="23609"/>
                  </a:moveTo>
                  <a:lnTo>
                    <a:pt x="47205" y="23609"/>
                  </a:lnTo>
                  <a:lnTo>
                    <a:pt x="47205" y="35407"/>
                  </a:lnTo>
                  <a:lnTo>
                    <a:pt x="59004" y="35407"/>
                  </a:lnTo>
                  <a:lnTo>
                    <a:pt x="59004" y="23609"/>
                  </a:lnTo>
                  <a:close/>
                </a:path>
                <a:path w="614045" h="35560">
                  <a:moveTo>
                    <a:pt x="70815" y="23609"/>
                  </a:move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70815" y="23609"/>
                  </a:lnTo>
                  <a:close/>
                </a:path>
                <a:path w="614045" h="35560">
                  <a:moveTo>
                    <a:pt x="82613" y="11798"/>
                  </a:moveTo>
                  <a:lnTo>
                    <a:pt x="70815" y="11798"/>
                  </a:lnTo>
                  <a:lnTo>
                    <a:pt x="59016" y="11798"/>
                  </a:lnTo>
                  <a:lnTo>
                    <a:pt x="59016" y="23596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82613" y="11798"/>
                  </a:lnTo>
                  <a:close/>
                </a:path>
                <a:path w="614045" h="35560">
                  <a:moveTo>
                    <a:pt x="118021" y="11798"/>
                  </a:moveTo>
                  <a:lnTo>
                    <a:pt x="106222" y="11798"/>
                  </a:lnTo>
                  <a:lnTo>
                    <a:pt x="94424" y="11798"/>
                  </a:lnTo>
                  <a:lnTo>
                    <a:pt x="94424" y="23596"/>
                  </a:lnTo>
                  <a:lnTo>
                    <a:pt x="106222" y="23596"/>
                  </a:lnTo>
                  <a:lnTo>
                    <a:pt x="118021" y="23596"/>
                  </a:lnTo>
                  <a:lnTo>
                    <a:pt x="118021" y="11798"/>
                  </a:lnTo>
                  <a:close/>
                </a:path>
                <a:path w="614045" h="35560">
                  <a:moveTo>
                    <a:pt x="129806" y="23609"/>
                  </a:moveTo>
                  <a:lnTo>
                    <a:pt x="118021" y="23609"/>
                  </a:lnTo>
                  <a:lnTo>
                    <a:pt x="106222" y="23609"/>
                  </a:lnTo>
                  <a:lnTo>
                    <a:pt x="106222" y="35407"/>
                  </a:lnTo>
                  <a:lnTo>
                    <a:pt x="118021" y="35407"/>
                  </a:lnTo>
                  <a:lnTo>
                    <a:pt x="129806" y="35407"/>
                  </a:lnTo>
                  <a:lnTo>
                    <a:pt x="129806" y="23609"/>
                  </a:lnTo>
                  <a:close/>
                </a:path>
                <a:path w="614045" h="35560">
                  <a:moveTo>
                    <a:pt x="141617" y="11798"/>
                  </a:moveTo>
                  <a:lnTo>
                    <a:pt x="129832" y="11798"/>
                  </a:lnTo>
                  <a:lnTo>
                    <a:pt x="129832" y="23596"/>
                  </a:lnTo>
                  <a:lnTo>
                    <a:pt x="141617" y="23596"/>
                  </a:lnTo>
                  <a:lnTo>
                    <a:pt x="141617" y="11798"/>
                  </a:lnTo>
                  <a:close/>
                </a:path>
                <a:path w="614045" h="35560">
                  <a:moveTo>
                    <a:pt x="153428" y="23609"/>
                  </a:moveTo>
                  <a:lnTo>
                    <a:pt x="141630" y="23609"/>
                  </a:lnTo>
                  <a:lnTo>
                    <a:pt x="141630" y="35407"/>
                  </a:lnTo>
                  <a:lnTo>
                    <a:pt x="153428" y="35407"/>
                  </a:lnTo>
                  <a:lnTo>
                    <a:pt x="153428" y="23609"/>
                  </a:lnTo>
                  <a:close/>
                </a:path>
                <a:path w="614045" h="35560">
                  <a:moveTo>
                    <a:pt x="153428" y="11798"/>
                  </a:moveTo>
                  <a:lnTo>
                    <a:pt x="141630" y="11798"/>
                  </a:lnTo>
                  <a:lnTo>
                    <a:pt x="141630" y="23596"/>
                  </a:lnTo>
                  <a:lnTo>
                    <a:pt x="153428" y="23596"/>
                  </a:lnTo>
                  <a:lnTo>
                    <a:pt x="153428" y="11798"/>
                  </a:lnTo>
                  <a:close/>
                </a:path>
                <a:path w="614045" h="35560">
                  <a:moveTo>
                    <a:pt x="165239" y="11798"/>
                  </a:moveTo>
                  <a:lnTo>
                    <a:pt x="153441" y="11798"/>
                  </a:lnTo>
                  <a:lnTo>
                    <a:pt x="153441" y="23596"/>
                  </a:lnTo>
                  <a:lnTo>
                    <a:pt x="165239" y="23596"/>
                  </a:lnTo>
                  <a:lnTo>
                    <a:pt x="165239" y="11798"/>
                  </a:lnTo>
                  <a:close/>
                </a:path>
                <a:path w="614045" h="35560">
                  <a:moveTo>
                    <a:pt x="177025" y="23609"/>
                  </a:moveTo>
                  <a:lnTo>
                    <a:pt x="165239" y="23609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close/>
                </a:path>
                <a:path w="614045" h="35560">
                  <a:moveTo>
                    <a:pt x="188836" y="23609"/>
                  </a:move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close/>
                </a:path>
                <a:path w="614045" h="35560">
                  <a:moveTo>
                    <a:pt x="188836" y="11798"/>
                  </a:moveTo>
                  <a:lnTo>
                    <a:pt x="177038" y="11798"/>
                  </a:lnTo>
                  <a:lnTo>
                    <a:pt x="177038" y="23596"/>
                  </a:lnTo>
                  <a:lnTo>
                    <a:pt x="188836" y="23596"/>
                  </a:lnTo>
                  <a:lnTo>
                    <a:pt x="188836" y="11798"/>
                  </a:lnTo>
                  <a:close/>
                </a:path>
                <a:path w="614045" h="35560">
                  <a:moveTo>
                    <a:pt x="236054" y="23609"/>
                  </a:move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36054" y="23609"/>
                  </a:lnTo>
                  <a:close/>
                </a:path>
                <a:path w="614045" h="35560">
                  <a:moveTo>
                    <a:pt x="247853" y="11798"/>
                  </a:moveTo>
                  <a:lnTo>
                    <a:pt x="236054" y="11798"/>
                  </a:lnTo>
                  <a:lnTo>
                    <a:pt x="224256" y="11798"/>
                  </a:lnTo>
                  <a:lnTo>
                    <a:pt x="224256" y="23596"/>
                  </a:lnTo>
                  <a:lnTo>
                    <a:pt x="236054" y="23596"/>
                  </a:lnTo>
                  <a:lnTo>
                    <a:pt x="247853" y="23596"/>
                  </a:lnTo>
                  <a:lnTo>
                    <a:pt x="247853" y="11798"/>
                  </a:lnTo>
                  <a:close/>
                </a:path>
                <a:path w="614045" h="35560">
                  <a:moveTo>
                    <a:pt x="271462" y="23609"/>
                  </a:moveTo>
                  <a:lnTo>
                    <a:pt x="259664" y="23609"/>
                  </a:lnTo>
                  <a:lnTo>
                    <a:pt x="259664" y="35407"/>
                  </a:lnTo>
                  <a:lnTo>
                    <a:pt x="271462" y="35407"/>
                  </a:lnTo>
                  <a:lnTo>
                    <a:pt x="271462" y="23609"/>
                  </a:lnTo>
                  <a:close/>
                </a:path>
                <a:path w="614045" h="35560">
                  <a:moveTo>
                    <a:pt x="271462" y="11798"/>
                  </a:moveTo>
                  <a:lnTo>
                    <a:pt x="259664" y="11798"/>
                  </a:lnTo>
                  <a:lnTo>
                    <a:pt x="259664" y="23596"/>
                  </a:lnTo>
                  <a:lnTo>
                    <a:pt x="271462" y="23596"/>
                  </a:lnTo>
                  <a:lnTo>
                    <a:pt x="271462" y="11798"/>
                  </a:lnTo>
                  <a:close/>
                </a:path>
                <a:path w="614045" h="35560">
                  <a:moveTo>
                    <a:pt x="283273" y="11798"/>
                  </a:moveTo>
                  <a:lnTo>
                    <a:pt x="271475" y="11798"/>
                  </a:lnTo>
                  <a:lnTo>
                    <a:pt x="271475" y="23596"/>
                  </a:lnTo>
                  <a:lnTo>
                    <a:pt x="283273" y="23596"/>
                  </a:lnTo>
                  <a:lnTo>
                    <a:pt x="283273" y="11798"/>
                  </a:lnTo>
                  <a:close/>
                </a:path>
                <a:path w="614045" h="35560">
                  <a:moveTo>
                    <a:pt x="306857" y="23609"/>
                  </a:moveTo>
                  <a:lnTo>
                    <a:pt x="295071" y="23609"/>
                  </a:ln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close/>
                </a:path>
                <a:path w="614045" h="35560">
                  <a:moveTo>
                    <a:pt x="306857" y="11798"/>
                  </a:moveTo>
                  <a:lnTo>
                    <a:pt x="295071" y="11798"/>
                  </a:lnTo>
                  <a:lnTo>
                    <a:pt x="295071" y="23596"/>
                  </a:lnTo>
                  <a:lnTo>
                    <a:pt x="306857" y="23596"/>
                  </a:lnTo>
                  <a:lnTo>
                    <a:pt x="306857" y="11798"/>
                  </a:lnTo>
                  <a:close/>
                </a:path>
                <a:path w="614045" h="35560">
                  <a:moveTo>
                    <a:pt x="318681" y="11798"/>
                  </a:moveTo>
                  <a:lnTo>
                    <a:pt x="306882" y="11798"/>
                  </a:lnTo>
                  <a:lnTo>
                    <a:pt x="306882" y="23596"/>
                  </a:lnTo>
                  <a:lnTo>
                    <a:pt x="318681" y="23596"/>
                  </a:lnTo>
                  <a:lnTo>
                    <a:pt x="318681" y="11798"/>
                  </a:lnTo>
                  <a:close/>
                </a:path>
                <a:path w="614045" h="35560">
                  <a:moveTo>
                    <a:pt x="330479" y="23609"/>
                  </a:moveTo>
                  <a:lnTo>
                    <a:pt x="318681" y="23609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close/>
                </a:path>
                <a:path w="614045" h="35560">
                  <a:moveTo>
                    <a:pt x="365887" y="23609"/>
                  </a:moveTo>
                  <a:lnTo>
                    <a:pt x="354088" y="23609"/>
                  </a:lnTo>
                  <a:lnTo>
                    <a:pt x="342290" y="23609"/>
                  </a:lnTo>
                  <a:lnTo>
                    <a:pt x="330492" y="23609"/>
                  </a:lnTo>
                  <a:lnTo>
                    <a:pt x="330492" y="35407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65887" y="35407"/>
                  </a:lnTo>
                  <a:lnTo>
                    <a:pt x="365887" y="23609"/>
                  </a:lnTo>
                  <a:close/>
                </a:path>
                <a:path w="614045" h="35560">
                  <a:moveTo>
                    <a:pt x="365887" y="0"/>
                  </a:moveTo>
                  <a:lnTo>
                    <a:pt x="354088" y="0"/>
                  </a:lnTo>
                  <a:lnTo>
                    <a:pt x="342290" y="0"/>
                  </a:lnTo>
                  <a:lnTo>
                    <a:pt x="330492" y="0"/>
                  </a:lnTo>
                  <a:lnTo>
                    <a:pt x="330492" y="11798"/>
                  </a:lnTo>
                  <a:lnTo>
                    <a:pt x="342290" y="11798"/>
                  </a:lnTo>
                  <a:lnTo>
                    <a:pt x="342290" y="23596"/>
                  </a:lnTo>
                  <a:lnTo>
                    <a:pt x="354088" y="23596"/>
                  </a:lnTo>
                  <a:lnTo>
                    <a:pt x="365887" y="23596"/>
                  </a:lnTo>
                  <a:lnTo>
                    <a:pt x="365887" y="11798"/>
                  </a:lnTo>
                  <a:lnTo>
                    <a:pt x="365887" y="0"/>
                  </a:lnTo>
                  <a:close/>
                </a:path>
                <a:path w="614045" h="35560">
                  <a:moveTo>
                    <a:pt x="389496" y="23609"/>
                  </a:moveTo>
                  <a:lnTo>
                    <a:pt x="377698" y="23609"/>
                  </a:lnTo>
                  <a:lnTo>
                    <a:pt x="365899" y="23609"/>
                  </a:lnTo>
                  <a:lnTo>
                    <a:pt x="365899" y="35407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close/>
                </a:path>
                <a:path w="614045" h="35560">
                  <a:moveTo>
                    <a:pt x="389496" y="0"/>
                  </a:moveTo>
                  <a:lnTo>
                    <a:pt x="377698" y="0"/>
                  </a:lnTo>
                  <a:lnTo>
                    <a:pt x="365899" y="0"/>
                  </a:lnTo>
                  <a:lnTo>
                    <a:pt x="365899" y="11798"/>
                  </a:lnTo>
                  <a:lnTo>
                    <a:pt x="377698" y="11798"/>
                  </a:lnTo>
                  <a:lnTo>
                    <a:pt x="377698" y="23596"/>
                  </a:lnTo>
                  <a:lnTo>
                    <a:pt x="389496" y="23596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14045" h="35560">
                  <a:moveTo>
                    <a:pt x="424903" y="23609"/>
                  </a:moveTo>
                  <a:lnTo>
                    <a:pt x="413105" y="23609"/>
                  </a:lnTo>
                  <a:lnTo>
                    <a:pt x="401307" y="23609"/>
                  </a:lnTo>
                  <a:lnTo>
                    <a:pt x="401307" y="35407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close/>
                </a:path>
                <a:path w="614045" h="35560">
                  <a:moveTo>
                    <a:pt x="424903" y="0"/>
                  </a:moveTo>
                  <a:lnTo>
                    <a:pt x="413105" y="0"/>
                  </a:lnTo>
                  <a:lnTo>
                    <a:pt x="401307" y="0"/>
                  </a:ln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01307" y="23596"/>
                  </a:lnTo>
                  <a:lnTo>
                    <a:pt x="413105" y="23596"/>
                  </a:lnTo>
                  <a:lnTo>
                    <a:pt x="424903" y="23596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14045" h="35560">
                  <a:moveTo>
                    <a:pt x="460311" y="23609"/>
                  </a:moveTo>
                  <a:lnTo>
                    <a:pt x="448513" y="23609"/>
                  </a:lnTo>
                  <a:lnTo>
                    <a:pt x="436714" y="23609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60311" y="35407"/>
                  </a:lnTo>
                  <a:lnTo>
                    <a:pt x="460311" y="23609"/>
                  </a:lnTo>
                  <a:close/>
                </a:path>
                <a:path w="614045" h="35560">
                  <a:moveTo>
                    <a:pt x="460311" y="0"/>
                  </a:moveTo>
                  <a:lnTo>
                    <a:pt x="448513" y="0"/>
                  </a:lnTo>
                  <a:lnTo>
                    <a:pt x="436714" y="0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60311" y="11798"/>
                  </a:lnTo>
                  <a:lnTo>
                    <a:pt x="460311" y="0"/>
                  </a:lnTo>
                  <a:close/>
                </a:path>
                <a:path w="614045" h="35560">
                  <a:moveTo>
                    <a:pt x="472122" y="23609"/>
                  </a:moveTo>
                  <a:lnTo>
                    <a:pt x="460324" y="23609"/>
                  </a:lnTo>
                  <a:lnTo>
                    <a:pt x="460324" y="35407"/>
                  </a:lnTo>
                  <a:lnTo>
                    <a:pt x="472122" y="35407"/>
                  </a:lnTo>
                  <a:lnTo>
                    <a:pt x="472122" y="23609"/>
                  </a:lnTo>
                  <a:close/>
                </a:path>
                <a:path w="614045" h="35560">
                  <a:moveTo>
                    <a:pt x="483920" y="11798"/>
                  </a:moveTo>
                  <a:lnTo>
                    <a:pt x="472122" y="11798"/>
                  </a:lnTo>
                  <a:lnTo>
                    <a:pt x="472122" y="23596"/>
                  </a:lnTo>
                  <a:lnTo>
                    <a:pt x="483920" y="23596"/>
                  </a:lnTo>
                  <a:lnTo>
                    <a:pt x="483920" y="11798"/>
                  </a:lnTo>
                  <a:close/>
                </a:path>
                <a:path w="614045" h="35560">
                  <a:moveTo>
                    <a:pt x="507530" y="0"/>
                  </a:move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07530" y="0"/>
                  </a:lnTo>
                  <a:close/>
                </a:path>
                <a:path w="614045" h="35560">
                  <a:moveTo>
                    <a:pt x="519328" y="23609"/>
                  </a:moveTo>
                  <a:lnTo>
                    <a:pt x="507530" y="23609"/>
                  </a:lnTo>
                  <a:lnTo>
                    <a:pt x="507530" y="35407"/>
                  </a:lnTo>
                  <a:lnTo>
                    <a:pt x="519328" y="35407"/>
                  </a:lnTo>
                  <a:lnTo>
                    <a:pt x="519328" y="23609"/>
                  </a:lnTo>
                  <a:close/>
                </a:path>
                <a:path w="614045" h="35560">
                  <a:moveTo>
                    <a:pt x="519328" y="11798"/>
                  </a:moveTo>
                  <a:lnTo>
                    <a:pt x="507530" y="11798"/>
                  </a:lnTo>
                  <a:lnTo>
                    <a:pt x="507530" y="23596"/>
                  </a:lnTo>
                  <a:lnTo>
                    <a:pt x="519328" y="23596"/>
                  </a:lnTo>
                  <a:lnTo>
                    <a:pt x="519328" y="11798"/>
                  </a:lnTo>
                  <a:close/>
                </a:path>
                <a:path w="614045" h="35560">
                  <a:moveTo>
                    <a:pt x="531139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19341" y="23596"/>
                  </a:lnTo>
                  <a:lnTo>
                    <a:pt x="531139" y="23596"/>
                  </a:lnTo>
                  <a:lnTo>
                    <a:pt x="531139" y="11798"/>
                  </a:lnTo>
                  <a:lnTo>
                    <a:pt x="531139" y="0"/>
                  </a:lnTo>
                  <a:close/>
                </a:path>
                <a:path w="614045" h="35560">
                  <a:moveTo>
                    <a:pt x="578345" y="11798"/>
                  </a:moveTo>
                  <a:lnTo>
                    <a:pt x="566547" y="11798"/>
                  </a:lnTo>
                  <a:lnTo>
                    <a:pt x="566547" y="0"/>
                  </a:lnTo>
                  <a:lnTo>
                    <a:pt x="554748" y="0"/>
                  </a:lnTo>
                  <a:lnTo>
                    <a:pt x="542950" y="0"/>
                  </a:ln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66547" y="23596"/>
                  </a:lnTo>
                  <a:lnTo>
                    <a:pt x="578345" y="23596"/>
                  </a:lnTo>
                  <a:lnTo>
                    <a:pt x="578345" y="11798"/>
                  </a:lnTo>
                  <a:close/>
                </a:path>
                <a:path w="614045" h="35560">
                  <a:moveTo>
                    <a:pt x="590156" y="0"/>
                  </a:moveTo>
                  <a:lnTo>
                    <a:pt x="578358" y="0"/>
                  </a:lnTo>
                  <a:lnTo>
                    <a:pt x="578358" y="11798"/>
                  </a:lnTo>
                  <a:lnTo>
                    <a:pt x="590156" y="11798"/>
                  </a:lnTo>
                  <a:lnTo>
                    <a:pt x="590156" y="0"/>
                  </a:lnTo>
                  <a:close/>
                </a:path>
                <a:path w="614045" h="35560">
                  <a:moveTo>
                    <a:pt x="601954" y="11798"/>
                  </a:moveTo>
                  <a:lnTo>
                    <a:pt x="590156" y="11798"/>
                  </a:lnTo>
                  <a:lnTo>
                    <a:pt x="590156" y="23596"/>
                  </a:lnTo>
                  <a:lnTo>
                    <a:pt x="601954" y="23596"/>
                  </a:lnTo>
                  <a:lnTo>
                    <a:pt x="601954" y="11798"/>
                  </a:lnTo>
                  <a:close/>
                </a:path>
                <a:path w="614045" h="35560">
                  <a:moveTo>
                    <a:pt x="613765" y="0"/>
                  </a:move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1376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94843" y="4166793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10" h="47625">
                  <a:moveTo>
                    <a:pt x="35394" y="23609"/>
                  </a:moveTo>
                  <a:lnTo>
                    <a:pt x="23596" y="23609"/>
                  </a:lnTo>
                  <a:lnTo>
                    <a:pt x="23596" y="35407"/>
                  </a:lnTo>
                  <a:lnTo>
                    <a:pt x="11798" y="35407"/>
                  </a:lnTo>
                  <a:lnTo>
                    <a:pt x="11798" y="23609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0" y="47205"/>
                  </a:lnTo>
                  <a:lnTo>
                    <a:pt x="11798" y="47205"/>
                  </a:lnTo>
                  <a:lnTo>
                    <a:pt x="23596" y="47205"/>
                  </a:lnTo>
                  <a:lnTo>
                    <a:pt x="35394" y="47205"/>
                  </a:lnTo>
                  <a:lnTo>
                    <a:pt x="35394" y="35407"/>
                  </a:lnTo>
                  <a:lnTo>
                    <a:pt x="35394" y="23609"/>
                  </a:lnTo>
                  <a:close/>
                </a:path>
                <a:path w="626110" h="47625">
                  <a:moveTo>
                    <a:pt x="35394" y="11798"/>
                  </a:moveTo>
                  <a:lnTo>
                    <a:pt x="23596" y="11798"/>
                  </a:lnTo>
                  <a:lnTo>
                    <a:pt x="23596" y="23596"/>
                  </a:lnTo>
                  <a:lnTo>
                    <a:pt x="35394" y="23596"/>
                  </a:lnTo>
                  <a:lnTo>
                    <a:pt x="35394" y="11798"/>
                  </a:lnTo>
                  <a:close/>
                </a:path>
                <a:path w="626110" h="47625">
                  <a:moveTo>
                    <a:pt x="59004" y="35407"/>
                  </a:moveTo>
                  <a:lnTo>
                    <a:pt x="47205" y="35407"/>
                  </a:lnTo>
                  <a:lnTo>
                    <a:pt x="47205" y="47205"/>
                  </a:lnTo>
                  <a:lnTo>
                    <a:pt x="59004" y="47205"/>
                  </a:lnTo>
                  <a:lnTo>
                    <a:pt x="59004" y="35407"/>
                  </a:lnTo>
                  <a:close/>
                </a:path>
                <a:path w="626110" h="47625">
                  <a:moveTo>
                    <a:pt x="59004" y="11798"/>
                  </a:moveTo>
                  <a:lnTo>
                    <a:pt x="47205" y="11798"/>
                  </a:lnTo>
                  <a:lnTo>
                    <a:pt x="35407" y="11798"/>
                  </a:lnTo>
                  <a:lnTo>
                    <a:pt x="35407" y="23596"/>
                  </a:lnTo>
                  <a:lnTo>
                    <a:pt x="47205" y="23596"/>
                  </a:lnTo>
                  <a:lnTo>
                    <a:pt x="59004" y="23596"/>
                  </a:lnTo>
                  <a:lnTo>
                    <a:pt x="59004" y="11798"/>
                  </a:lnTo>
                  <a:close/>
                </a:path>
                <a:path w="626110" h="47625">
                  <a:moveTo>
                    <a:pt x="70815" y="23609"/>
                  </a:move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70815" y="23609"/>
                  </a:lnTo>
                  <a:close/>
                </a:path>
                <a:path w="626110" h="47625">
                  <a:moveTo>
                    <a:pt x="82613" y="11798"/>
                  </a:moveTo>
                  <a:lnTo>
                    <a:pt x="70815" y="11798"/>
                  </a:lnTo>
                  <a:lnTo>
                    <a:pt x="59016" y="11798"/>
                  </a:lnTo>
                  <a:lnTo>
                    <a:pt x="59016" y="23596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82613" y="11798"/>
                  </a:lnTo>
                  <a:close/>
                </a:path>
                <a:path w="626110" h="47625">
                  <a:moveTo>
                    <a:pt x="94411" y="35407"/>
                  </a:moveTo>
                  <a:lnTo>
                    <a:pt x="82613" y="35407"/>
                  </a:lnTo>
                  <a:lnTo>
                    <a:pt x="70815" y="35407"/>
                  </a:lnTo>
                  <a:lnTo>
                    <a:pt x="70815" y="47205"/>
                  </a:lnTo>
                  <a:lnTo>
                    <a:pt x="82613" y="47205"/>
                  </a:lnTo>
                  <a:lnTo>
                    <a:pt x="94411" y="47205"/>
                  </a:lnTo>
                  <a:lnTo>
                    <a:pt x="94411" y="35407"/>
                  </a:lnTo>
                  <a:close/>
                </a:path>
                <a:path w="626110" h="47625">
                  <a:moveTo>
                    <a:pt x="106222" y="23609"/>
                  </a:move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06222" y="23609"/>
                  </a:lnTo>
                  <a:close/>
                </a:path>
                <a:path w="626110" h="47625">
                  <a:moveTo>
                    <a:pt x="118021" y="35407"/>
                  </a:moveTo>
                  <a:lnTo>
                    <a:pt x="106222" y="35407"/>
                  </a:lnTo>
                  <a:lnTo>
                    <a:pt x="106222" y="47205"/>
                  </a:lnTo>
                  <a:lnTo>
                    <a:pt x="118021" y="47205"/>
                  </a:lnTo>
                  <a:lnTo>
                    <a:pt x="118021" y="35407"/>
                  </a:lnTo>
                  <a:close/>
                </a:path>
                <a:path w="626110" h="47625">
                  <a:moveTo>
                    <a:pt x="129806" y="11798"/>
                  </a:moveTo>
                  <a:lnTo>
                    <a:pt x="118021" y="11798"/>
                  </a:lnTo>
                  <a:lnTo>
                    <a:pt x="106222" y="11798"/>
                  </a:lnTo>
                  <a:lnTo>
                    <a:pt x="106222" y="23596"/>
                  </a:lnTo>
                  <a:lnTo>
                    <a:pt x="118021" y="23596"/>
                  </a:lnTo>
                  <a:lnTo>
                    <a:pt x="129806" y="23596"/>
                  </a:lnTo>
                  <a:lnTo>
                    <a:pt x="129806" y="11798"/>
                  </a:lnTo>
                  <a:close/>
                </a:path>
                <a:path w="626110" h="47625">
                  <a:moveTo>
                    <a:pt x="141617" y="35407"/>
                  </a:moveTo>
                  <a:lnTo>
                    <a:pt x="129832" y="35407"/>
                  </a:lnTo>
                  <a:lnTo>
                    <a:pt x="129832" y="47205"/>
                  </a:lnTo>
                  <a:lnTo>
                    <a:pt x="141617" y="47205"/>
                  </a:lnTo>
                  <a:lnTo>
                    <a:pt x="141617" y="35407"/>
                  </a:lnTo>
                  <a:close/>
                </a:path>
                <a:path w="626110" h="47625">
                  <a:moveTo>
                    <a:pt x="141617" y="11798"/>
                  </a:moveTo>
                  <a:lnTo>
                    <a:pt x="129832" y="11798"/>
                  </a:lnTo>
                  <a:lnTo>
                    <a:pt x="129832" y="23596"/>
                  </a:lnTo>
                  <a:lnTo>
                    <a:pt x="141617" y="23596"/>
                  </a:lnTo>
                  <a:lnTo>
                    <a:pt x="141617" y="11798"/>
                  </a:lnTo>
                  <a:close/>
                </a:path>
                <a:path w="626110" h="47625">
                  <a:moveTo>
                    <a:pt x="153428" y="23609"/>
                  </a:moveTo>
                  <a:lnTo>
                    <a:pt x="141630" y="23609"/>
                  </a:lnTo>
                  <a:lnTo>
                    <a:pt x="141630" y="35407"/>
                  </a:lnTo>
                  <a:lnTo>
                    <a:pt x="153428" y="35407"/>
                  </a:lnTo>
                  <a:lnTo>
                    <a:pt x="153428" y="23609"/>
                  </a:lnTo>
                  <a:close/>
                </a:path>
                <a:path w="626110" h="47625">
                  <a:moveTo>
                    <a:pt x="153428" y="11798"/>
                  </a:moveTo>
                  <a:lnTo>
                    <a:pt x="141630" y="11798"/>
                  </a:lnTo>
                  <a:lnTo>
                    <a:pt x="141630" y="23596"/>
                  </a:lnTo>
                  <a:lnTo>
                    <a:pt x="153428" y="23596"/>
                  </a:lnTo>
                  <a:lnTo>
                    <a:pt x="153428" y="11798"/>
                  </a:lnTo>
                  <a:close/>
                </a:path>
                <a:path w="626110" h="47625">
                  <a:moveTo>
                    <a:pt x="165239" y="35407"/>
                  </a:moveTo>
                  <a:lnTo>
                    <a:pt x="153441" y="35407"/>
                  </a:lnTo>
                  <a:lnTo>
                    <a:pt x="153441" y="47205"/>
                  </a:lnTo>
                  <a:lnTo>
                    <a:pt x="165239" y="47205"/>
                  </a:lnTo>
                  <a:lnTo>
                    <a:pt x="165239" y="35407"/>
                  </a:lnTo>
                  <a:close/>
                </a:path>
                <a:path w="626110" h="47625">
                  <a:moveTo>
                    <a:pt x="165239" y="11798"/>
                  </a:moveTo>
                  <a:lnTo>
                    <a:pt x="153441" y="11798"/>
                  </a:lnTo>
                  <a:lnTo>
                    <a:pt x="153441" y="23596"/>
                  </a:lnTo>
                  <a:lnTo>
                    <a:pt x="165239" y="23596"/>
                  </a:lnTo>
                  <a:lnTo>
                    <a:pt x="165239" y="11798"/>
                  </a:lnTo>
                  <a:close/>
                </a:path>
                <a:path w="626110" h="47625">
                  <a:moveTo>
                    <a:pt x="177025" y="23609"/>
                  </a:moveTo>
                  <a:lnTo>
                    <a:pt x="165239" y="23609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close/>
                </a:path>
                <a:path w="626110" h="47625">
                  <a:moveTo>
                    <a:pt x="188836" y="23609"/>
                  </a:move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close/>
                </a:path>
                <a:path w="626110" h="47625">
                  <a:moveTo>
                    <a:pt x="212432" y="23609"/>
                  </a:moveTo>
                  <a:lnTo>
                    <a:pt x="200647" y="23609"/>
                  </a:ln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close/>
                </a:path>
                <a:path w="626110" h="47625">
                  <a:moveTo>
                    <a:pt x="212432" y="11798"/>
                  </a:moveTo>
                  <a:lnTo>
                    <a:pt x="200647" y="11798"/>
                  </a:lnTo>
                  <a:lnTo>
                    <a:pt x="188849" y="11798"/>
                  </a:lnTo>
                  <a:lnTo>
                    <a:pt x="188849" y="23596"/>
                  </a:lnTo>
                  <a:lnTo>
                    <a:pt x="200647" y="23596"/>
                  </a:lnTo>
                  <a:lnTo>
                    <a:pt x="212432" y="23596"/>
                  </a:lnTo>
                  <a:lnTo>
                    <a:pt x="212432" y="11798"/>
                  </a:lnTo>
                  <a:close/>
                </a:path>
                <a:path w="626110" h="47625">
                  <a:moveTo>
                    <a:pt x="236054" y="23609"/>
                  </a:move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36054" y="23609"/>
                  </a:lnTo>
                  <a:close/>
                </a:path>
                <a:path w="626110" h="47625">
                  <a:moveTo>
                    <a:pt x="247853" y="11798"/>
                  </a:moveTo>
                  <a:lnTo>
                    <a:pt x="236054" y="11798"/>
                  </a:lnTo>
                  <a:lnTo>
                    <a:pt x="224256" y="11798"/>
                  </a:lnTo>
                  <a:lnTo>
                    <a:pt x="224256" y="23596"/>
                  </a:lnTo>
                  <a:lnTo>
                    <a:pt x="236054" y="23596"/>
                  </a:lnTo>
                  <a:lnTo>
                    <a:pt x="247853" y="23596"/>
                  </a:lnTo>
                  <a:lnTo>
                    <a:pt x="247853" y="11798"/>
                  </a:lnTo>
                  <a:close/>
                </a:path>
                <a:path w="626110" h="47625">
                  <a:moveTo>
                    <a:pt x="271462" y="23609"/>
                  </a:moveTo>
                  <a:lnTo>
                    <a:pt x="259664" y="23609"/>
                  </a:lnTo>
                  <a:lnTo>
                    <a:pt x="259664" y="35407"/>
                  </a:lnTo>
                  <a:lnTo>
                    <a:pt x="271462" y="35407"/>
                  </a:lnTo>
                  <a:lnTo>
                    <a:pt x="271462" y="23609"/>
                  </a:lnTo>
                  <a:close/>
                </a:path>
                <a:path w="626110" h="47625">
                  <a:moveTo>
                    <a:pt x="271462" y="11798"/>
                  </a:moveTo>
                  <a:lnTo>
                    <a:pt x="259664" y="11798"/>
                  </a:lnTo>
                  <a:lnTo>
                    <a:pt x="259664" y="23596"/>
                  </a:lnTo>
                  <a:lnTo>
                    <a:pt x="271462" y="23596"/>
                  </a:lnTo>
                  <a:lnTo>
                    <a:pt x="271462" y="11798"/>
                  </a:lnTo>
                  <a:close/>
                </a:path>
                <a:path w="626110" h="47625">
                  <a:moveTo>
                    <a:pt x="283273" y="11798"/>
                  </a:moveTo>
                  <a:lnTo>
                    <a:pt x="271475" y="11798"/>
                  </a:lnTo>
                  <a:lnTo>
                    <a:pt x="271475" y="23596"/>
                  </a:lnTo>
                  <a:lnTo>
                    <a:pt x="283273" y="23596"/>
                  </a:lnTo>
                  <a:lnTo>
                    <a:pt x="283273" y="11798"/>
                  </a:lnTo>
                  <a:close/>
                </a:path>
                <a:path w="626110" h="47625">
                  <a:moveTo>
                    <a:pt x="295071" y="23609"/>
                  </a:move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295071" y="23609"/>
                  </a:lnTo>
                  <a:close/>
                </a:path>
                <a:path w="626110" h="47625">
                  <a:moveTo>
                    <a:pt x="306857" y="11798"/>
                  </a:moveTo>
                  <a:lnTo>
                    <a:pt x="295071" y="11798"/>
                  </a:lnTo>
                  <a:lnTo>
                    <a:pt x="295071" y="23596"/>
                  </a:lnTo>
                  <a:lnTo>
                    <a:pt x="306857" y="23596"/>
                  </a:lnTo>
                  <a:lnTo>
                    <a:pt x="306857" y="11798"/>
                  </a:lnTo>
                  <a:close/>
                </a:path>
                <a:path w="626110" h="47625">
                  <a:moveTo>
                    <a:pt x="318681" y="23609"/>
                  </a:moveTo>
                  <a:lnTo>
                    <a:pt x="306882" y="23609"/>
                  </a:lnTo>
                  <a:lnTo>
                    <a:pt x="306882" y="35407"/>
                  </a:lnTo>
                  <a:lnTo>
                    <a:pt x="318681" y="35407"/>
                  </a:lnTo>
                  <a:lnTo>
                    <a:pt x="318681" y="23609"/>
                  </a:lnTo>
                  <a:close/>
                </a:path>
                <a:path w="626110" h="47625">
                  <a:moveTo>
                    <a:pt x="354088" y="11798"/>
                  </a:moveTo>
                  <a:lnTo>
                    <a:pt x="342290" y="11798"/>
                  </a:lnTo>
                  <a:lnTo>
                    <a:pt x="342290" y="23596"/>
                  </a:lnTo>
                  <a:lnTo>
                    <a:pt x="354088" y="23596"/>
                  </a:lnTo>
                  <a:lnTo>
                    <a:pt x="354088" y="11798"/>
                  </a:lnTo>
                  <a:close/>
                </a:path>
                <a:path w="626110" h="47625">
                  <a:moveTo>
                    <a:pt x="365887" y="23609"/>
                  </a:moveTo>
                  <a:lnTo>
                    <a:pt x="354088" y="23609"/>
                  </a:lnTo>
                  <a:lnTo>
                    <a:pt x="342290" y="23609"/>
                  </a:lnTo>
                  <a:lnTo>
                    <a:pt x="330492" y="23609"/>
                  </a:lnTo>
                  <a:lnTo>
                    <a:pt x="330492" y="35407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65887" y="35407"/>
                  </a:lnTo>
                  <a:lnTo>
                    <a:pt x="365887" y="23609"/>
                  </a:lnTo>
                  <a:close/>
                </a:path>
                <a:path w="626110" h="47625">
                  <a:moveTo>
                    <a:pt x="377698" y="23609"/>
                  </a:moveTo>
                  <a:lnTo>
                    <a:pt x="365899" y="23609"/>
                  </a:lnTo>
                  <a:lnTo>
                    <a:pt x="365899" y="35407"/>
                  </a:lnTo>
                  <a:lnTo>
                    <a:pt x="377698" y="35407"/>
                  </a:lnTo>
                  <a:lnTo>
                    <a:pt x="377698" y="23609"/>
                  </a:lnTo>
                  <a:close/>
                </a:path>
                <a:path w="626110" h="47625">
                  <a:moveTo>
                    <a:pt x="389496" y="11798"/>
                  </a:moveTo>
                  <a:lnTo>
                    <a:pt x="377698" y="11798"/>
                  </a:lnTo>
                  <a:lnTo>
                    <a:pt x="365899" y="11798"/>
                  </a:lnTo>
                  <a:lnTo>
                    <a:pt x="365899" y="23596"/>
                  </a:lnTo>
                  <a:lnTo>
                    <a:pt x="377698" y="23596"/>
                  </a:lnTo>
                  <a:lnTo>
                    <a:pt x="389496" y="23596"/>
                  </a:lnTo>
                  <a:lnTo>
                    <a:pt x="389496" y="11798"/>
                  </a:lnTo>
                  <a:close/>
                </a:path>
                <a:path w="626110" h="47625">
                  <a:moveTo>
                    <a:pt x="401307" y="23609"/>
                  </a:move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01307" y="23609"/>
                  </a:lnTo>
                  <a:close/>
                </a:path>
                <a:path w="626110" h="47625">
                  <a:moveTo>
                    <a:pt x="424903" y="11798"/>
                  </a:moveTo>
                  <a:lnTo>
                    <a:pt x="413105" y="11798"/>
                  </a:lnTo>
                  <a:lnTo>
                    <a:pt x="413105" y="23596"/>
                  </a:lnTo>
                  <a:lnTo>
                    <a:pt x="424903" y="23596"/>
                  </a:lnTo>
                  <a:lnTo>
                    <a:pt x="424903" y="11798"/>
                  </a:lnTo>
                  <a:close/>
                </a:path>
                <a:path w="626110" h="47625">
                  <a:moveTo>
                    <a:pt x="436714" y="23609"/>
                  </a:moveTo>
                  <a:lnTo>
                    <a:pt x="424916" y="23609"/>
                  </a:lnTo>
                  <a:lnTo>
                    <a:pt x="424916" y="35407"/>
                  </a:lnTo>
                  <a:lnTo>
                    <a:pt x="436714" y="35407"/>
                  </a:lnTo>
                  <a:lnTo>
                    <a:pt x="436714" y="23609"/>
                  </a:lnTo>
                  <a:close/>
                </a:path>
                <a:path w="626110" h="47625">
                  <a:moveTo>
                    <a:pt x="436714" y="11798"/>
                  </a:moveTo>
                  <a:lnTo>
                    <a:pt x="424916" y="11798"/>
                  </a:lnTo>
                  <a:lnTo>
                    <a:pt x="424916" y="23596"/>
                  </a:lnTo>
                  <a:lnTo>
                    <a:pt x="436714" y="23596"/>
                  </a:lnTo>
                  <a:lnTo>
                    <a:pt x="436714" y="11798"/>
                  </a:lnTo>
                  <a:close/>
                </a:path>
                <a:path w="626110" h="47625">
                  <a:moveTo>
                    <a:pt x="460311" y="23609"/>
                  </a:moveTo>
                  <a:lnTo>
                    <a:pt x="448513" y="23609"/>
                  </a:lnTo>
                  <a:lnTo>
                    <a:pt x="448513" y="35407"/>
                  </a:lnTo>
                  <a:lnTo>
                    <a:pt x="460311" y="35407"/>
                  </a:lnTo>
                  <a:lnTo>
                    <a:pt x="460311" y="23609"/>
                  </a:lnTo>
                  <a:close/>
                </a:path>
                <a:path w="626110" h="47625">
                  <a:moveTo>
                    <a:pt x="460311" y="11798"/>
                  </a:moveTo>
                  <a:lnTo>
                    <a:pt x="448513" y="11798"/>
                  </a:lnTo>
                  <a:lnTo>
                    <a:pt x="448513" y="23596"/>
                  </a:lnTo>
                  <a:lnTo>
                    <a:pt x="460311" y="23596"/>
                  </a:lnTo>
                  <a:lnTo>
                    <a:pt x="460311" y="11798"/>
                  </a:lnTo>
                  <a:close/>
                </a:path>
                <a:path w="626110" h="47625">
                  <a:moveTo>
                    <a:pt x="472122" y="23609"/>
                  </a:moveTo>
                  <a:lnTo>
                    <a:pt x="460324" y="23609"/>
                  </a:lnTo>
                  <a:lnTo>
                    <a:pt x="460324" y="35407"/>
                  </a:lnTo>
                  <a:lnTo>
                    <a:pt x="472122" y="35407"/>
                  </a:lnTo>
                  <a:lnTo>
                    <a:pt x="472122" y="23609"/>
                  </a:lnTo>
                  <a:close/>
                </a:path>
                <a:path w="626110" h="47625">
                  <a:moveTo>
                    <a:pt x="483920" y="11798"/>
                  </a:moveTo>
                  <a:lnTo>
                    <a:pt x="472122" y="11798"/>
                  </a:lnTo>
                  <a:lnTo>
                    <a:pt x="472122" y="23596"/>
                  </a:lnTo>
                  <a:lnTo>
                    <a:pt x="483920" y="23596"/>
                  </a:lnTo>
                  <a:lnTo>
                    <a:pt x="483920" y="11798"/>
                  </a:lnTo>
                  <a:close/>
                </a:path>
                <a:path w="626110" h="47625">
                  <a:moveTo>
                    <a:pt x="507530" y="23609"/>
                  </a:moveTo>
                  <a:lnTo>
                    <a:pt x="495731" y="23609"/>
                  </a:ln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507530" y="35407"/>
                  </a:lnTo>
                  <a:lnTo>
                    <a:pt x="507530" y="23609"/>
                  </a:lnTo>
                  <a:close/>
                </a:path>
                <a:path w="626110" h="47625">
                  <a:moveTo>
                    <a:pt x="507530" y="11798"/>
                  </a:moveTo>
                  <a:lnTo>
                    <a:pt x="495731" y="11798"/>
                  </a:lnTo>
                  <a:lnTo>
                    <a:pt x="495731" y="23596"/>
                  </a:lnTo>
                  <a:lnTo>
                    <a:pt x="507530" y="23596"/>
                  </a:lnTo>
                  <a:lnTo>
                    <a:pt x="507530" y="11798"/>
                  </a:lnTo>
                  <a:close/>
                </a:path>
                <a:path w="626110" h="47625">
                  <a:moveTo>
                    <a:pt x="519328" y="0"/>
                  </a:moveTo>
                  <a:lnTo>
                    <a:pt x="507530" y="0"/>
                  </a:lnTo>
                  <a:lnTo>
                    <a:pt x="507530" y="11798"/>
                  </a:lnTo>
                  <a:lnTo>
                    <a:pt x="519328" y="11798"/>
                  </a:lnTo>
                  <a:lnTo>
                    <a:pt x="519328" y="0"/>
                  </a:lnTo>
                  <a:close/>
                </a:path>
                <a:path w="626110" h="47625">
                  <a:moveTo>
                    <a:pt x="531139" y="23609"/>
                  </a:moveTo>
                  <a:lnTo>
                    <a:pt x="519341" y="23609"/>
                  </a:lnTo>
                  <a:lnTo>
                    <a:pt x="519341" y="35407"/>
                  </a:lnTo>
                  <a:lnTo>
                    <a:pt x="531139" y="35407"/>
                  </a:lnTo>
                  <a:lnTo>
                    <a:pt x="531139" y="23609"/>
                  </a:lnTo>
                  <a:close/>
                </a:path>
                <a:path w="626110" h="47625">
                  <a:moveTo>
                    <a:pt x="542937" y="0"/>
                  </a:moveTo>
                  <a:lnTo>
                    <a:pt x="531139" y="0"/>
                  </a:lnTo>
                  <a:lnTo>
                    <a:pt x="531139" y="11798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26110" h="47625">
                  <a:moveTo>
                    <a:pt x="578345" y="23609"/>
                  </a:moveTo>
                  <a:lnTo>
                    <a:pt x="566547" y="23609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78345" y="23609"/>
                  </a:lnTo>
                  <a:close/>
                </a:path>
                <a:path w="626110" h="47625">
                  <a:moveTo>
                    <a:pt x="578345" y="11798"/>
                  </a:moveTo>
                  <a:lnTo>
                    <a:pt x="566547" y="11798"/>
                  </a:lnTo>
                  <a:lnTo>
                    <a:pt x="566547" y="0"/>
                  </a:lnTo>
                  <a:lnTo>
                    <a:pt x="554748" y="0"/>
                  </a:lnTo>
                  <a:lnTo>
                    <a:pt x="554748" y="11798"/>
                  </a:lnTo>
                  <a:lnTo>
                    <a:pt x="554748" y="23596"/>
                  </a:lnTo>
                  <a:lnTo>
                    <a:pt x="566547" y="23596"/>
                  </a:lnTo>
                  <a:lnTo>
                    <a:pt x="578345" y="23596"/>
                  </a:lnTo>
                  <a:lnTo>
                    <a:pt x="578345" y="11798"/>
                  </a:lnTo>
                  <a:close/>
                </a:path>
                <a:path w="626110" h="47625">
                  <a:moveTo>
                    <a:pt x="590156" y="0"/>
                  </a:moveTo>
                  <a:lnTo>
                    <a:pt x="578358" y="0"/>
                  </a:lnTo>
                  <a:lnTo>
                    <a:pt x="578358" y="11798"/>
                  </a:lnTo>
                  <a:lnTo>
                    <a:pt x="578358" y="23596"/>
                  </a:lnTo>
                  <a:lnTo>
                    <a:pt x="590156" y="23596"/>
                  </a:lnTo>
                  <a:lnTo>
                    <a:pt x="590156" y="11798"/>
                  </a:lnTo>
                  <a:lnTo>
                    <a:pt x="590156" y="0"/>
                  </a:lnTo>
                  <a:close/>
                </a:path>
                <a:path w="626110" h="47625">
                  <a:moveTo>
                    <a:pt x="601954" y="23609"/>
                  </a:moveTo>
                  <a:lnTo>
                    <a:pt x="590156" y="23609"/>
                  </a:lnTo>
                  <a:lnTo>
                    <a:pt x="590156" y="35407"/>
                  </a:lnTo>
                  <a:lnTo>
                    <a:pt x="601954" y="35407"/>
                  </a:lnTo>
                  <a:lnTo>
                    <a:pt x="601954" y="23609"/>
                  </a:lnTo>
                  <a:close/>
                </a:path>
                <a:path w="626110" h="47625">
                  <a:moveTo>
                    <a:pt x="613765" y="11798"/>
                  </a:moveTo>
                  <a:lnTo>
                    <a:pt x="601967" y="11798"/>
                  </a:lnTo>
                  <a:lnTo>
                    <a:pt x="601967" y="23596"/>
                  </a:lnTo>
                  <a:lnTo>
                    <a:pt x="613765" y="23596"/>
                  </a:lnTo>
                  <a:lnTo>
                    <a:pt x="613765" y="11798"/>
                  </a:lnTo>
                  <a:close/>
                </a:path>
                <a:path w="626110" h="47625">
                  <a:moveTo>
                    <a:pt x="625563" y="23609"/>
                  </a:moveTo>
                  <a:lnTo>
                    <a:pt x="613765" y="23609"/>
                  </a:lnTo>
                  <a:lnTo>
                    <a:pt x="601967" y="23609"/>
                  </a:lnTo>
                  <a:lnTo>
                    <a:pt x="601967" y="35407"/>
                  </a:lnTo>
                  <a:lnTo>
                    <a:pt x="613765" y="35407"/>
                  </a:lnTo>
                  <a:lnTo>
                    <a:pt x="625563" y="35407"/>
                  </a:lnTo>
                  <a:lnTo>
                    <a:pt x="625563" y="23609"/>
                  </a:lnTo>
                  <a:close/>
                </a:path>
                <a:path w="626110" h="47625">
                  <a:moveTo>
                    <a:pt x="625563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25563" y="11798"/>
                  </a:lnTo>
                  <a:lnTo>
                    <a:pt x="62556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94843" y="4202201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10" h="35560">
                  <a:moveTo>
                    <a:pt x="23596" y="11798"/>
                  </a:moveTo>
                  <a:lnTo>
                    <a:pt x="11798" y="11798"/>
                  </a:lnTo>
                  <a:lnTo>
                    <a:pt x="0" y="11798"/>
                  </a:lnTo>
                  <a:lnTo>
                    <a:pt x="0" y="23596"/>
                  </a:lnTo>
                  <a:lnTo>
                    <a:pt x="11798" y="23596"/>
                  </a:lnTo>
                  <a:lnTo>
                    <a:pt x="23596" y="23596"/>
                  </a:lnTo>
                  <a:lnTo>
                    <a:pt x="23596" y="11798"/>
                  </a:lnTo>
                  <a:close/>
                </a:path>
                <a:path w="626110" h="35560">
                  <a:moveTo>
                    <a:pt x="35394" y="23609"/>
                  </a:moveTo>
                  <a:lnTo>
                    <a:pt x="23596" y="23609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close/>
                </a:path>
                <a:path w="626110" h="35560">
                  <a:moveTo>
                    <a:pt x="70815" y="11798"/>
                  </a:moveTo>
                  <a:lnTo>
                    <a:pt x="59016" y="11798"/>
                  </a:lnTo>
                  <a:lnTo>
                    <a:pt x="59016" y="23596"/>
                  </a:lnTo>
                  <a:lnTo>
                    <a:pt x="70815" y="23596"/>
                  </a:lnTo>
                  <a:lnTo>
                    <a:pt x="70815" y="11798"/>
                  </a:lnTo>
                  <a:close/>
                </a:path>
                <a:path w="626110" h="35560">
                  <a:moveTo>
                    <a:pt x="82613" y="23609"/>
                  </a:moveTo>
                  <a:lnTo>
                    <a:pt x="70815" y="23609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09"/>
                  </a:lnTo>
                  <a:close/>
                </a:path>
                <a:path w="626110" h="35560">
                  <a:moveTo>
                    <a:pt x="94411" y="11798"/>
                  </a:moveTo>
                  <a:lnTo>
                    <a:pt x="82613" y="11798"/>
                  </a:lnTo>
                  <a:lnTo>
                    <a:pt x="82613" y="23596"/>
                  </a:lnTo>
                  <a:lnTo>
                    <a:pt x="94411" y="23596"/>
                  </a:lnTo>
                  <a:lnTo>
                    <a:pt x="94411" y="11798"/>
                  </a:lnTo>
                  <a:close/>
                </a:path>
                <a:path w="626110" h="35560">
                  <a:moveTo>
                    <a:pt x="118021" y="23609"/>
                  </a:moveTo>
                  <a:lnTo>
                    <a:pt x="106222" y="23609"/>
                  </a:ln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18021" y="35407"/>
                  </a:lnTo>
                  <a:lnTo>
                    <a:pt x="118021" y="23609"/>
                  </a:lnTo>
                  <a:close/>
                </a:path>
                <a:path w="626110" h="35560">
                  <a:moveTo>
                    <a:pt x="129806" y="11798"/>
                  </a:moveTo>
                  <a:lnTo>
                    <a:pt x="118021" y="11798"/>
                  </a:lnTo>
                  <a:lnTo>
                    <a:pt x="106222" y="11798"/>
                  </a:lnTo>
                  <a:lnTo>
                    <a:pt x="94424" y="11798"/>
                  </a:lnTo>
                  <a:lnTo>
                    <a:pt x="94424" y="23596"/>
                  </a:lnTo>
                  <a:lnTo>
                    <a:pt x="106222" y="23596"/>
                  </a:lnTo>
                  <a:lnTo>
                    <a:pt x="118021" y="23596"/>
                  </a:lnTo>
                  <a:lnTo>
                    <a:pt x="129806" y="23596"/>
                  </a:lnTo>
                  <a:lnTo>
                    <a:pt x="129806" y="11798"/>
                  </a:lnTo>
                  <a:close/>
                </a:path>
                <a:path w="626110" h="35560">
                  <a:moveTo>
                    <a:pt x="141617" y="23609"/>
                  </a:moveTo>
                  <a:lnTo>
                    <a:pt x="129832" y="23609"/>
                  </a:lnTo>
                  <a:lnTo>
                    <a:pt x="129832" y="35407"/>
                  </a:lnTo>
                  <a:lnTo>
                    <a:pt x="141617" y="35407"/>
                  </a:lnTo>
                  <a:lnTo>
                    <a:pt x="141617" y="23609"/>
                  </a:lnTo>
                  <a:close/>
                </a:path>
                <a:path w="626110" h="35560">
                  <a:moveTo>
                    <a:pt x="141617" y="11798"/>
                  </a:moveTo>
                  <a:lnTo>
                    <a:pt x="129832" y="11798"/>
                  </a:lnTo>
                  <a:lnTo>
                    <a:pt x="129832" y="23596"/>
                  </a:lnTo>
                  <a:lnTo>
                    <a:pt x="141617" y="23596"/>
                  </a:lnTo>
                  <a:lnTo>
                    <a:pt x="141617" y="11798"/>
                  </a:lnTo>
                  <a:close/>
                </a:path>
                <a:path w="626110" h="35560">
                  <a:moveTo>
                    <a:pt x="165239" y="23609"/>
                  </a:move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65239" y="23609"/>
                  </a:lnTo>
                  <a:close/>
                </a:path>
                <a:path w="626110" h="35560">
                  <a:moveTo>
                    <a:pt x="177025" y="0"/>
                  </a:moveTo>
                  <a:lnTo>
                    <a:pt x="165239" y="0"/>
                  </a:lnTo>
                  <a:lnTo>
                    <a:pt x="153441" y="0"/>
                  </a:lnTo>
                  <a:lnTo>
                    <a:pt x="153441" y="11798"/>
                  </a:lnTo>
                  <a:lnTo>
                    <a:pt x="165239" y="11798"/>
                  </a:lnTo>
                  <a:lnTo>
                    <a:pt x="165239" y="23596"/>
                  </a:lnTo>
                  <a:lnTo>
                    <a:pt x="177025" y="23596"/>
                  </a:lnTo>
                  <a:lnTo>
                    <a:pt x="177025" y="11798"/>
                  </a:lnTo>
                  <a:lnTo>
                    <a:pt x="177025" y="0"/>
                  </a:lnTo>
                  <a:close/>
                </a:path>
                <a:path w="626110" h="35560">
                  <a:moveTo>
                    <a:pt x="188836" y="23609"/>
                  </a:move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close/>
                </a:path>
                <a:path w="626110" h="35560">
                  <a:moveTo>
                    <a:pt x="212432" y="0"/>
                  </a:moveTo>
                  <a:lnTo>
                    <a:pt x="200647" y="0"/>
                  </a:lnTo>
                  <a:lnTo>
                    <a:pt x="200647" y="11798"/>
                  </a:lnTo>
                  <a:lnTo>
                    <a:pt x="212432" y="11798"/>
                  </a:lnTo>
                  <a:lnTo>
                    <a:pt x="212432" y="0"/>
                  </a:lnTo>
                  <a:close/>
                </a:path>
                <a:path w="626110" h="35560">
                  <a:moveTo>
                    <a:pt x="224243" y="23609"/>
                  </a:move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close/>
                </a:path>
                <a:path w="626110" h="35560">
                  <a:moveTo>
                    <a:pt x="224243" y="0"/>
                  </a:moveTo>
                  <a:lnTo>
                    <a:pt x="212458" y="0"/>
                  </a:lnTo>
                  <a:lnTo>
                    <a:pt x="212458" y="11798"/>
                  </a:lnTo>
                  <a:lnTo>
                    <a:pt x="224243" y="11798"/>
                  </a:lnTo>
                  <a:lnTo>
                    <a:pt x="224243" y="0"/>
                  </a:lnTo>
                  <a:close/>
                </a:path>
                <a:path w="626110" h="35560">
                  <a:moveTo>
                    <a:pt x="236054" y="11798"/>
                  </a:moveTo>
                  <a:lnTo>
                    <a:pt x="224256" y="11798"/>
                  </a:lnTo>
                  <a:lnTo>
                    <a:pt x="224256" y="23596"/>
                  </a:lnTo>
                  <a:lnTo>
                    <a:pt x="236054" y="23596"/>
                  </a:lnTo>
                  <a:lnTo>
                    <a:pt x="236054" y="11798"/>
                  </a:lnTo>
                  <a:close/>
                </a:path>
                <a:path w="626110" h="35560">
                  <a:moveTo>
                    <a:pt x="247853" y="23609"/>
                  </a:moveTo>
                  <a:lnTo>
                    <a:pt x="236054" y="23609"/>
                  </a:lnTo>
                  <a:lnTo>
                    <a:pt x="236054" y="35407"/>
                  </a:lnTo>
                  <a:lnTo>
                    <a:pt x="247853" y="35407"/>
                  </a:lnTo>
                  <a:lnTo>
                    <a:pt x="247853" y="23609"/>
                  </a:lnTo>
                  <a:close/>
                </a:path>
                <a:path w="626110" h="35560">
                  <a:moveTo>
                    <a:pt x="247853" y="0"/>
                  </a:moveTo>
                  <a:lnTo>
                    <a:pt x="236054" y="0"/>
                  </a:lnTo>
                  <a:lnTo>
                    <a:pt x="236054" y="11798"/>
                  </a:lnTo>
                  <a:lnTo>
                    <a:pt x="247853" y="11798"/>
                  </a:lnTo>
                  <a:lnTo>
                    <a:pt x="247853" y="0"/>
                  </a:lnTo>
                  <a:close/>
                </a:path>
                <a:path w="626110" h="35560">
                  <a:moveTo>
                    <a:pt x="259651" y="0"/>
                  </a:moveTo>
                  <a:lnTo>
                    <a:pt x="247865" y="0"/>
                  </a:lnTo>
                  <a:lnTo>
                    <a:pt x="247865" y="11798"/>
                  </a:lnTo>
                  <a:lnTo>
                    <a:pt x="247865" y="23596"/>
                  </a:lnTo>
                  <a:lnTo>
                    <a:pt x="259651" y="23596"/>
                  </a:lnTo>
                  <a:lnTo>
                    <a:pt x="259651" y="11798"/>
                  </a:lnTo>
                  <a:lnTo>
                    <a:pt x="259651" y="0"/>
                  </a:lnTo>
                  <a:close/>
                </a:path>
                <a:path w="626110" h="35560">
                  <a:moveTo>
                    <a:pt x="283273" y="0"/>
                  </a:moveTo>
                  <a:lnTo>
                    <a:pt x="271475" y="0"/>
                  </a:lnTo>
                  <a:lnTo>
                    <a:pt x="271475" y="11798"/>
                  </a:lnTo>
                  <a:lnTo>
                    <a:pt x="283273" y="11798"/>
                  </a:lnTo>
                  <a:lnTo>
                    <a:pt x="283273" y="0"/>
                  </a:lnTo>
                  <a:close/>
                </a:path>
                <a:path w="626110" h="35560">
                  <a:moveTo>
                    <a:pt x="295071" y="23609"/>
                  </a:move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295071" y="23609"/>
                  </a:lnTo>
                  <a:close/>
                </a:path>
                <a:path w="626110" h="35560">
                  <a:moveTo>
                    <a:pt x="306857" y="0"/>
                  </a:moveTo>
                  <a:lnTo>
                    <a:pt x="295071" y="0"/>
                  </a:lnTo>
                  <a:lnTo>
                    <a:pt x="295071" y="11798"/>
                  </a:lnTo>
                  <a:lnTo>
                    <a:pt x="283273" y="11798"/>
                  </a:lnTo>
                  <a:lnTo>
                    <a:pt x="283273" y="23596"/>
                  </a:lnTo>
                  <a:lnTo>
                    <a:pt x="295071" y="23596"/>
                  </a:lnTo>
                  <a:lnTo>
                    <a:pt x="306857" y="23596"/>
                  </a:lnTo>
                  <a:lnTo>
                    <a:pt x="306857" y="11798"/>
                  </a:lnTo>
                  <a:lnTo>
                    <a:pt x="306857" y="0"/>
                  </a:lnTo>
                  <a:close/>
                </a:path>
                <a:path w="626110" h="35560">
                  <a:moveTo>
                    <a:pt x="330479" y="11798"/>
                  </a:moveTo>
                  <a:lnTo>
                    <a:pt x="318681" y="11798"/>
                  </a:lnTo>
                  <a:lnTo>
                    <a:pt x="306882" y="11798"/>
                  </a:lnTo>
                  <a:lnTo>
                    <a:pt x="306882" y="23596"/>
                  </a:lnTo>
                  <a:lnTo>
                    <a:pt x="318681" y="23596"/>
                  </a:lnTo>
                  <a:lnTo>
                    <a:pt x="330479" y="23596"/>
                  </a:lnTo>
                  <a:lnTo>
                    <a:pt x="330479" y="11798"/>
                  </a:lnTo>
                  <a:close/>
                </a:path>
                <a:path w="626110" h="35560">
                  <a:moveTo>
                    <a:pt x="342290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30492" y="23596"/>
                  </a:lnTo>
                  <a:lnTo>
                    <a:pt x="342290" y="23596"/>
                  </a:lnTo>
                  <a:lnTo>
                    <a:pt x="342290" y="11798"/>
                  </a:lnTo>
                  <a:lnTo>
                    <a:pt x="342290" y="0"/>
                  </a:lnTo>
                  <a:close/>
                </a:path>
                <a:path w="626110" h="35560">
                  <a:moveTo>
                    <a:pt x="365887" y="23609"/>
                  </a:moveTo>
                  <a:lnTo>
                    <a:pt x="354088" y="23609"/>
                  </a:lnTo>
                  <a:lnTo>
                    <a:pt x="342290" y="23609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65887" y="35407"/>
                  </a:lnTo>
                  <a:lnTo>
                    <a:pt x="365887" y="23609"/>
                  </a:lnTo>
                  <a:close/>
                </a:path>
                <a:path w="626110" h="35560">
                  <a:moveTo>
                    <a:pt x="365887" y="11798"/>
                  </a:moveTo>
                  <a:lnTo>
                    <a:pt x="354088" y="11798"/>
                  </a:lnTo>
                  <a:lnTo>
                    <a:pt x="354088" y="23596"/>
                  </a:lnTo>
                  <a:lnTo>
                    <a:pt x="365887" y="23596"/>
                  </a:lnTo>
                  <a:lnTo>
                    <a:pt x="365887" y="11798"/>
                  </a:lnTo>
                  <a:close/>
                </a:path>
                <a:path w="626110" h="35560">
                  <a:moveTo>
                    <a:pt x="377698" y="0"/>
                  </a:moveTo>
                  <a:lnTo>
                    <a:pt x="365899" y="0"/>
                  </a:lnTo>
                  <a:lnTo>
                    <a:pt x="365899" y="11798"/>
                  </a:lnTo>
                  <a:lnTo>
                    <a:pt x="365899" y="23596"/>
                  </a:lnTo>
                  <a:lnTo>
                    <a:pt x="377698" y="23596"/>
                  </a:lnTo>
                  <a:lnTo>
                    <a:pt x="377698" y="11798"/>
                  </a:lnTo>
                  <a:lnTo>
                    <a:pt x="377698" y="0"/>
                  </a:lnTo>
                  <a:close/>
                </a:path>
                <a:path w="626110" h="35560">
                  <a:moveTo>
                    <a:pt x="389496" y="23609"/>
                  </a:moveTo>
                  <a:lnTo>
                    <a:pt x="377698" y="23609"/>
                  </a:lnTo>
                  <a:lnTo>
                    <a:pt x="365899" y="23609"/>
                  </a:lnTo>
                  <a:lnTo>
                    <a:pt x="365899" y="35407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close/>
                </a:path>
                <a:path w="626110" h="35560">
                  <a:moveTo>
                    <a:pt x="401307" y="0"/>
                  </a:moveTo>
                  <a:lnTo>
                    <a:pt x="389509" y="0"/>
                  </a:lnTo>
                  <a:lnTo>
                    <a:pt x="389509" y="11798"/>
                  </a:lnTo>
                  <a:lnTo>
                    <a:pt x="389509" y="23596"/>
                  </a:lnTo>
                  <a:lnTo>
                    <a:pt x="401307" y="23596"/>
                  </a:lnTo>
                  <a:lnTo>
                    <a:pt x="401307" y="11798"/>
                  </a:lnTo>
                  <a:lnTo>
                    <a:pt x="401307" y="0"/>
                  </a:lnTo>
                  <a:close/>
                </a:path>
                <a:path w="626110" h="35560">
                  <a:moveTo>
                    <a:pt x="413105" y="23609"/>
                  </a:moveTo>
                  <a:lnTo>
                    <a:pt x="401307" y="23609"/>
                  </a:ln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13105" y="35407"/>
                  </a:lnTo>
                  <a:lnTo>
                    <a:pt x="413105" y="23609"/>
                  </a:lnTo>
                  <a:close/>
                </a:path>
                <a:path w="626110" h="35560">
                  <a:moveTo>
                    <a:pt x="424903" y="0"/>
                  </a:moveTo>
                  <a:lnTo>
                    <a:pt x="413105" y="0"/>
                  </a:lnTo>
                  <a:lnTo>
                    <a:pt x="413105" y="11798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26110" h="35560">
                  <a:moveTo>
                    <a:pt x="460311" y="23609"/>
                  </a:moveTo>
                  <a:lnTo>
                    <a:pt x="448513" y="23609"/>
                  </a:lnTo>
                  <a:lnTo>
                    <a:pt x="436714" y="23609"/>
                  </a:lnTo>
                  <a:lnTo>
                    <a:pt x="424916" y="23609"/>
                  </a:lnTo>
                  <a:lnTo>
                    <a:pt x="424916" y="35407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60311" y="35407"/>
                  </a:lnTo>
                  <a:lnTo>
                    <a:pt x="460311" y="23609"/>
                  </a:lnTo>
                  <a:close/>
                </a:path>
                <a:path w="626110" h="35560">
                  <a:moveTo>
                    <a:pt x="460311" y="0"/>
                  </a:moveTo>
                  <a:lnTo>
                    <a:pt x="448513" y="0"/>
                  </a:lnTo>
                  <a:lnTo>
                    <a:pt x="436714" y="0"/>
                  </a:lnTo>
                  <a:lnTo>
                    <a:pt x="424916" y="0"/>
                  </a:lnTo>
                  <a:lnTo>
                    <a:pt x="424916" y="11798"/>
                  </a:lnTo>
                  <a:lnTo>
                    <a:pt x="436714" y="11798"/>
                  </a:lnTo>
                  <a:lnTo>
                    <a:pt x="436714" y="23596"/>
                  </a:lnTo>
                  <a:lnTo>
                    <a:pt x="448513" y="23596"/>
                  </a:lnTo>
                  <a:lnTo>
                    <a:pt x="448513" y="11798"/>
                  </a:lnTo>
                  <a:lnTo>
                    <a:pt x="460311" y="11798"/>
                  </a:lnTo>
                  <a:lnTo>
                    <a:pt x="460311" y="0"/>
                  </a:lnTo>
                  <a:close/>
                </a:path>
                <a:path w="626110" h="35560">
                  <a:moveTo>
                    <a:pt x="472122" y="11798"/>
                  </a:moveTo>
                  <a:lnTo>
                    <a:pt x="460324" y="11798"/>
                  </a:lnTo>
                  <a:lnTo>
                    <a:pt x="460324" y="23596"/>
                  </a:lnTo>
                  <a:lnTo>
                    <a:pt x="472122" y="23596"/>
                  </a:lnTo>
                  <a:lnTo>
                    <a:pt x="472122" y="11798"/>
                  </a:lnTo>
                  <a:close/>
                </a:path>
                <a:path w="626110" h="35560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10" h="35560">
                  <a:moveTo>
                    <a:pt x="507530" y="23609"/>
                  </a:moveTo>
                  <a:lnTo>
                    <a:pt x="495731" y="23609"/>
                  </a:ln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507530" y="35407"/>
                  </a:lnTo>
                  <a:lnTo>
                    <a:pt x="507530" y="23609"/>
                  </a:lnTo>
                  <a:close/>
                </a:path>
                <a:path w="626110" h="35560">
                  <a:moveTo>
                    <a:pt x="519328" y="11798"/>
                  </a:moveTo>
                  <a:lnTo>
                    <a:pt x="507530" y="11798"/>
                  </a:lnTo>
                  <a:lnTo>
                    <a:pt x="507530" y="0"/>
                  </a:ln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495731" y="23596"/>
                  </a:lnTo>
                  <a:lnTo>
                    <a:pt x="507530" y="23596"/>
                  </a:lnTo>
                  <a:lnTo>
                    <a:pt x="519328" y="23596"/>
                  </a:lnTo>
                  <a:lnTo>
                    <a:pt x="519328" y="11798"/>
                  </a:lnTo>
                  <a:close/>
                </a:path>
                <a:path w="626110" h="35560">
                  <a:moveTo>
                    <a:pt x="542937" y="11798"/>
                  </a:moveTo>
                  <a:lnTo>
                    <a:pt x="531139" y="11798"/>
                  </a:lnTo>
                  <a:lnTo>
                    <a:pt x="531139" y="23596"/>
                  </a:lnTo>
                  <a:lnTo>
                    <a:pt x="542937" y="23596"/>
                  </a:lnTo>
                  <a:lnTo>
                    <a:pt x="542937" y="11798"/>
                  </a:lnTo>
                  <a:close/>
                </a:path>
                <a:path w="626110" h="35560">
                  <a:moveTo>
                    <a:pt x="554748" y="23609"/>
                  </a:moveTo>
                  <a:lnTo>
                    <a:pt x="542950" y="23609"/>
                  </a:lnTo>
                  <a:lnTo>
                    <a:pt x="542950" y="35407"/>
                  </a:lnTo>
                  <a:lnTo>
                    <a:pt x="554748" y="35407"/>
                  </a:lnTo>
                  <a:lnTo>
                    <a:pt x="554748" y="23609"/>
                  </a:lnTo>
                  <a:close/>
                </a:path>
                <a:path w="626110" h="35560">
                  <a:moveTo>
                    <a:pt x="566547" y="0"/>
                  </a:moveTo>
                  <a:lnTo>
                    <a:pt x="554748" y="0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66547" y="0"/>
                  </a:lnTo>
                  <a:close/>
                </a:path>
                <a:path w="626110" h="35560">
                  <a:moveTo>
                    <a:pt x="601954" y="0"/>
                  </a:moveTo>
                  <a:lnTo>
                    <a:pt x="590156" y="0"/>
                  </a:lnTo>
                  <a:lnTo>
                    <a:pt x="578358" y="0"/>
                  </a:lnTo>
                  <a:lnTo>
                    <a:pt x="578358" y="11798"/>
                  </a:lnTo>
                  <a:lnTo>
                    <a:pt x="578358" y="23596"/>
                  </a:lnTo>
                  <a:lnTo>
                    <a:pt x="590156" y="23596"/>
                  </a:lnTo>
                  <a:lnTo>
                    <a:pt x="601954" y="23596"/>
                  </a:lnTo>
                  <a:lnTo>
                    <a:pt x="601954" y="11798"/>
                  </a:lnTo>
                  <a:lnTo>
                    <a:pt x="601954" y="0"/>
                  </a:lnTo>
                  <a:close/>
                </a:path>
                <a:path w="626110" h="35560">
                  <a:moveTo>
                    <a:pt x="613765" y="11798"/>
                  </a:moveTo>
                  <a:lnTo>
                    <a:pt x="601967" y="11798"/>
                  </a:lnTo>
                  <a:lnTo>
                    <a:pt x="601967" y="23596"/>
                  </a:lnTo>
                  <a:lnTo>
                    <a:pt x="613765" y="23596"/>
                  </a:lnTo>
                  <a:lnTo>
                    <a:pt x="613765" y="11798"/>
                  </a:lnTo>
                  <a:close/>
                </a:path>
                <a:path w="626110" h="35560">
                  <a:moveTo>
                    <a:pt x="625563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25563" y="11798"/>
                  </a:lnTo>
                  <a:lnTo>
                    <a:pt x="62556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94843" y="4225810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10" h="47625">
                  <a:moveTo>
                    <a:pt x="11798" y="35407"/>
                  </a:moveTo>
                  <a:lnTo>
                    <a:pt x="0" y="35407"/>
                  </a:lnTo>
                  <a:lnTo>
                    <a:pt x="0" y="47205"/>
                  </a:lnTo>
                  <a:lnTo>
                    <a:pt x="11798" y="47205"/>
                  </a:lnTo>
                  <a:lnTo>
                    <a:pt x="11798" y="35407"/>
                  </a:lnTo>
                  <a:close/>
                </a:path>
                <a:path w="626110" h="47625">
                  <a:moveTo>
                    <a:pt x="23596" y="23609"/>
                  </a:moveTo>
                  <a:lnTo>
                    <a:pt x="11798" y="23609"/>
                  </a:lnTo>
                  <a:lnTo>
                    <a:pt x="11798" y="35407"/>
                  </a:lnTo>
                  <a:lnTo>
                    <a:pt x="23596" y="35407"/>
                  </a:lnTo>
                  <a:lnTo>
                    <a:pt x="23596" y="23609"/>
                  </a:lnTo>
                  <a:close/>
                </a:path>
                <a:path w="626110" h="47625">
                  <a:moveTo>
                    <a:pt x="35394" y="11798"/>
                  </a:moveTo>
                  <a:lnTo>
                    <a:pt x="23596" y="11798"/>
                  </a:lnTo>
                  <a:lnTo>
                    <a:pt x="11798" y="11798"/>
                  </a:lnTo>
                  <a:lnTo>
                    <a:pt x="11798" y="23596"/>
                  </a:lnTo>
                  <a:lnTo>
                    <a:pt x="23596" y="23596"/>
                  </a:lnTo>
                  <a:lnTo>
                    <a:pt x="35394" y="23596"/>
                  </a:lnTo>
                  <a:lnTo>
                    <a:pt x="35394" y="11798"/>
                  </a:lnTo>
                  <a:close/>
                </a:path>
                <a:path w="626110" h="47625">
                  <a:moveTo>
                    <a:pt x="47205" y="11798"/>
                  </a:moveTo>
                  <a:lnTo>
                    <a:pt x="35407" y="11798"/>
                  </a:lnTo>
                  <a:lnTo>
                    <a:pt x="35407" y="23596"/>
                  </a:lnTo>
                  <a:lnTo>
                    <a:pt x="47205" y="23596"/>
                  </a:lnTo>
                  <a:lnTo>
                    <a:pt x="47205" y="11798"/>
                  </a:lnTo>
                  <a:close/>
                </a:path>
                <a:path w="626110" h="47625">
                  <a:moveTo>
                    <a:pt x="70815" y="35407"/>
                  </a:moveTo>
                  <a:lnTo>
                    <a:pt x="59016" y="35407"/>
                  </a:lnTo>
                  <a:lnTo>
                    <a:pt x="59016" y="47205"/>
                  </a:lnTo>
                  <a:lnTo>
                    <a:pt x="70815" y="47205"/>
                  </a:lnTo>
                  <a:lnTo>
                    <a:pt x="70815" y="35407"/>
                  </a:lnTo>
                  <a:close/>
                </a:path>
                <a:path w="626110" h="47625">
                  <a:moveTo>
                    <a:pt x="82613" y="23609"/>
                  </a:moveTo>
                  <a:lnTo>
                    <a:pt x="70815" y="23609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09"/>
                  </a:lnTo>
                  <a:close/>
                </a:path>
                <a:path w="626110" h="47625">
                  <a:moveTo>
                    <a:pt x="94411" y="35407"/>
                  </a:moveTo>
                  <a:lnTo>
                    <a:pt x="82613" y="35407"/>
                  </a:lnTo>
                  <a:lnTo>
                    <a:pt x="82613" y="47205"/>
                  </a:lnTo>
                  <a:lnTo>
                    <a:pt x="94411" y="47205"/>
                  </a:lnTo>
                  <a:lnTo>
                    <a:pt x="94411" y="35407"/>
                  </a:lnTo>
                  <a:close/>
                </a:path>
                <a:path w="626110" h="47625">
                  <a:moveTo>
                    <a:pt x="94411" y="11798"/>
                  </a:moveTo>
                  <a:lnTo>
                    <a:pt x="82613" y="11798"/>
                  </a:lnTo>
                  <a:lnTo>
                    <a:pt x="82613" y="23596"/>
                  </a:lnTo>
                  <a:lnTo>
                    <a:pt x="94411" y="23596"/>
                  </a:lnTo>
                  <a:lnTo>
                    <a:pt x="94411" y="11798"/>
                  </a:lnTo>
                  <a:close/>
                </a:path>
                <a:path w="626110" h="47625">
                  <a:moveTo>
                    <a:pt x="129806" y="23609"/>
                  </a:moveTo>
                  <a:lnTo>
                    <a:pt x="118021" y="23609"/>
                  </a:lnTo>
                  <a:lnTo>
                    <a:pt x="106222" y="23609"/>
                  </a:lnTo>
                  <a:lnTo>
                    <a:pt x="106222" y="35407"/>
                  </a:lnTo>
                  <a:lnTo>
                    <a:pt x="118021" y="35407"/>
                  </a:lnTo>
                  <a:lnTo>
                    <a:pt x="129806" y="35407"/>
                  </a:lnTo>
                  <a:lnTo>
                    <a:pt x="129806" y="23609"/>
                  </a:lnTo>
                  <a:close/>
                </a:path>
                <a:path w="626110" h="47625">
                  <a:moveTo>
                    <a:pt x="129806" y="11798"/>
                  </a:moveTo>
                  <a:lnTo>
                    <a:pt x="118021" y="11798"/>
                  </a:lnTo>
                  <a:lnTo>
                    <a:pt x="118021" y="23596"/>
                  </a:lnTo>
                  <a:lnTo>
                    <a:pt x="129806" y="23596"/>
                  </a:lnTo>
                  <a:lnTo>
                    <a:pt x="129806" y="11798"/>
                  </a:lnTo>
                  <a:close/>
                </a:path>
                <a:path w="626110" h="47625">
                  <a:moveTo>
                    <a:pt x="141617" y="35407"/>
                  </a:moveTo>
                  <a:lnTo>
                    <a:pt x="129832" y="35407"/>
                  </a:lnTo>
                  <a:lnTo>
                    <a:pt x="129832" y="47205"/>
                  </a:lnTo>
                  <a:lnTo>
                    <a:pt x="141617" y="47205"/>
                  </a:lnTo>
                  <a:lnTo>
                    <a:pt x="141617" y="35407"/>
                  </a:lnTo>
                  <a:close/>
                </a:path>
                <a:path w="626110" h="47625">
                  <a:moveTo>
                    <a:pt x="165239" y="11798"/>
                  </a:moveTo>
                  <a:lnTo>
                    <a:pt x="153441" y="11798"/>
                  </a:lnTo>
                  <a:lnTo>
                    <a:pt x="153441" y="23596"/>
                  </a:lnTo>
                  <a:lnTo>
                    <a:pt x="165239" y="23596"/>
                  </a:lnTo>
                  <a:lnTo>
                    <a:pt x="165239" y="11798"/>
                  </a:lnTo>
                  <a:close/>
                </a:path>
                <a:path w="626110" h="47625">
                  <a:moveTo>
                    <a:pt x="177025" y="23609"/>
                  </a:moveTo>
                  <a:lnTo>
                    <a:pt x="165239" y="23609"/>
                  </a:lnTo>
                  <a:lnTo>
                    <a:pt x="165239" y="35407"/>
                  </a:lnTo>
                  <a:lnTo>
                    <a:pt x="165239" y="47205"/>
                  </a:lnTo>
                  <a:lnTo>
                    <a:pt x="177025" y="47205"/>
                  </a:lnTo>
                  <a:lnTo>
                    <a:pt x="177025" y="35407"/>
                  </a:lnTo>
                  <a:lnTo>
                    <a:pt x="177025" y="23609"/>
                  </a:lnTo>
                  <a:close/>
                </a:path>
                <a:path w="626110" h="47625">
                  <a:moveTo>
                    <a:pt x="188836" y="35407"/>
                  </a:moveTo>
                  <a:lnTo>
                    <a:pt x="177038" y="35407"/>
                  </a:lnTo>
                  <a:lnTo>
                    <a:pt x="177038" y="47205"/>
                  </a:lnTo>
                  <a:lnTo>
                    <a:pt x="188836" y="47205"/>
                  </a:lnTo>
                  <a:lnTo>
                    <a:pt x="188836" y="35407"/>
                  </a:lnTo>
                  <a:close/>
                </a:path>
                <a:path w="626110" h="47625">
                  <a:moveTo>
                    <a:pt x="188836" y="11798"/>
                  </a:moveTo>
                  <a:lnTo>
                    <a:pt x="177038" y="11798"/>
                  </a:lnTo>
                  <a:lnTo>
                    <a:pt x="177038" y="23596"/>
                  </a:lnTo>
                  <a:lnTo>
                    <a:pt x="188836" y="23596"/>
                  </a:lnTo>
                  <a:lnTo>
                    <a:pt x="188836" y="11798"/>
                  </a:lnTo>
                  <a:close/>
                </a:path>
                <a:path w="626110" h="47625">
                  <a:moveTo>
                    <a:pt x="212432" y="23609"/>
                  </a:moveTo>
                  <a:lnTo>
                    <a:pt x="200647" y="23609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close/>
                </a:path>
                <a:path w="626110" h="47625">
                  <a:moveTo>
                    <a:pt x="212432" y="11798"/>
                  </a:moveTo>
                  <a:lnTo>
                    <a:pt x="200647" y="11798"/>
                  </a:lnTo>
                  <a:lnTo>
                    <a:pt x="200647" y="23596"/>
                  </a:lnTo>
                  <a:lnTo>
                    <a:pt x="212432" y="23596"/>
                  </a:lnTo>
                  <a:lnTo>
                    <a:pt x="212432" y="11798"/>
                  </a:lnTo>
                  <a:close/>
                </a:path>
                <a:path w="626110" h="47625">
                  <a:moveTo>
                    <a:pt x="224243" y="35407"/>
                  </a:moveTo>
                  <a:lnTo>
                    <a:pt x="212458" y="35407"/>
                  </a:lnTo>
                  <a:lnTo>
                    <a:pt x="212458" y="47205"/>
                  </a:lnTo>
                  <a:lnTo>
                    <a:pt x="224243" y="47205"/>
                  </a:lnTo>
                  <a:lnTo>
                    <a:pt x="224243" y="35407"/>
                  </a:lnTo>
                  <a:close/>
                </a:path>
                <a:path w="626110" h="47625">
                  <a:moveTo>
                    <a:pt x="236054" y="23609"/>
                  </a:move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36054" y="23609"/>
                  </a:lnTo>
                  <a:close/>
                </a:path>
                <a:path w="626110" h="47625">
                  <a:moveTo>
                    <a:pt x="236054" y="11798"/>
                  </a:moveTo>
                  <a:lnTo>
                    <a:pt x="224256" y="11798"/>
                  </a:lnTo>
                  <a:lnTo>
                    <a:pt x="224256" y="23596"/>
                  </a:lnTo>
                  <a:lnTo>
                    <a:pt x="236054" y="23596"/>
                  </a:lnTo>
                  <a:lnTo>
                    <a:pt x="236054" y="11798"/>
                  </a:lnTo>
                  <a:close/>
                </a:path>
                <a:path w="626110" h="47625">
                  <a:moveTo>
                    <a:pt x="271462" y="35407"/>
                  </a:moveTo>
                  <a:lnTo>
                    <a:pt x="259664" y="35407"/>
                  </a:lnTo>
                  <a:lnTo>
                    <a:pt x="259664" y="47205"/>
                  </a:lnTo>
                  <a:lnTo>
                    <a:pt x="271462" y="47205"/>
                  </a:lnTo>
                  <a:lnTo>
                    <a:pt x="271462" y="35407"/>
                  </a:lnTo>
                  <a:close/>
                </a:path>
                <a:path w="626110" h="47625">
                  <a:moveTo>
                    <a:pt x="271462" y="11798"/>
                  </a:moveTo>
                  <a:lnTo>
                    <a:pt x="259664" y="11798"/>
                  </a:lnTo>
                  <a:lnTo>
                    <a:pt x="259664" y="23596"/>
                  </a:lnTo>
                  <a:lnTo>
                    <a:pt x="271462" y="23596"/>
                  </a:lnTo>
                  <a:lnTo>
                    <a:pt x="271462" y="11798"/>
                  </a:lnTo>
                  <a:close/>
                </a:path>
                <a:path w="626110" h="47625">
                  <a:moveTo>
                    <a:pt x="295071" y="35407"/>
                  </a:moveTo>
                  <a:lnTo>
                    <a:pt x="283273" y="35407"/>
                  </a:lnTo>
                  <a:lnTo>
                    <a:pt x="271475" y="35407"/>
                  </a:lnTo>
                  <a:lnTo>
                    <a:pt x="271475" y="47205"/>
                  </a:lnTo>
                  <a:lnTo>
                    <a:pt x="283273" y="47205"/>
                  </a:lnTo>
                  <a:lnTo>
                    <a:pt x="295071" y="47205"/>
                  </a:lnTo>
                  <a:lnTo>
                    <a:pt x="295071" y="35407"/>
                  </a:lnTo>
                  <a:close/>
                </a:path>
                <a:path w="626110" h="47625">
                  <a:moveTo>
                    <a:pt x="318681" y="35407"/>
                  </a:moveTo>
                  <a:lnTo>
                    <a:pt x="306882" y="35407"/>
                  </a:lnTo>
                  <a:lnTo>
                    <a:pt x="306882" y="47205"/>
                  </a:lnTo>
                  <a:lnTo>
                    <a:pt x="318681" y="47205"/>
                  </a:lnTo>
                  <a:lnTo>
                    <a:pt x="318681" y="35407"/>
                  </a:lnTo>
                  <a:close/>
                </a:path>
                <a:path w="626110" h="47625">
                  <a:moveTo>
                    <a:pt x="330479" y="11798"/>
                  </a:moveTo>
                  <a:lnTo>
                    <a:pt x="318681" y="11798"/>
                  </a:lnTo>
                  <a:lnTo>
                    <a:pt x="318681" y="23596"/>
                  </a:lnTo>
                  <a:lnTo>
                    <a:pt x="330479" y="23596"/>
                  </a:lnTo>
                  <a:lnTo>
                    <a:pt x="330479" y="11798"/>
                  </a:lnTo>
                  <a:close/>
                </a:path>
                <a:path w="626110" h="47625">
                  <a:moveTo>
                    <a:pt x="342290" y="23609"/>
                  </a:moveTo>
                  <a:lnTo>
                    <a:pt x="330492" y="23609"/>
                  </a:lnTo>
                  <a:lnTo>
                    <a:pt x="330492" y="35407"/>
                  </a:lnTo>
                  <a:lnTo>
                    <a:pt x="342290" y="35407"/>
                  </a:lnTo>
                  <a:lnTo>
                    <a:pt x="342290" y="23609"/>
                  </a:lnTo>
                  <a:close/>
                </a:path>
                <a:path w="626110" h="47625">
                  <a:moveTo>
                    <a:pt x="354088" y="35407"/>
                  </a:moveTo>
                  <a:lnTo>
                    <a:pt x="342290" y="35407"/>
                  </a:lnTo>
                  <a:lnTo>
                    <a:pt x="342290" y="47205"/>
                  </a:lnTo>
                  <a:lnTo>
                    <a:pt x="354088" y="47205"/>
                  </a:lnTo>
                  <a:lnTo>
                    <a:pt x="354088" y="35407"/>
                  </a:lnTo>
                  <a:close/>
                </a:path>
                <a:path w="626110" h="47625">
                  <a:moveTo>
                    <a:pt x="365887" y="11798"/>
                  </a:moveTo>
                  <a:lnTo>
                    <a:pt x="354088" y="11798"/>
                  </a:lnTo>
                  <a:lnTo>
                    <a:pt x="354088" y="23596"/>
                  </a:lnTo>
                  <a:lnTo>
                    <a:pt x="365887" y="23596"/>
                  </a:lnTo>
                  <a:lnTo>
                    <a:pt x="365887" y="11798"/>
                  </a:lnTo>
                  <a:close/>
                </a:path>
                <a:path w="626110" h="47625">
                  <a:moveTo>
                    <a:pt x="389496" y="11798"/>
                  </a:moveTo>
                  <a:lnTo>
                    <a:pt x="377698" y="11798"/>
                  </a:lnTo>
                  <a:lnTo>
                    <a:pt x="365899" y="11798"/>
                  </a:lnTo>
                  <a:lnTo>
                    <a:pt x="365899" y="23596"/>
                  </a:lnTo>
                  <a:lnTo>
                    <a:pt x="377698" y="23596"/>
                  </a:lnTo>
                  <a:lnTo>
                    <a:pt x="389496" y="23596"/>
                  </a:lnTo>
                  <a:lnTo>
                    <a:pt x="389496" y="11798"/>
                  </a:lnTo>
                  <a:close/>
                </a:path>
                <a:path w="626110" h="47625">
                  <a:moveTo>
                    <a:pt x="424903" y="35407"/>
                  </a:moveTo>
                  <a:lnTo>
                    <a:pt x="413105" y="35407"/>
                  </a:lnTo>
                  <a:lnTo>
                    <a:pt x="401307" y="35407"/>
                  </a:lnTo>
                  <a:lnTo>
                    <a:pt x="401307" y="23609"/>
                  </a:lnTo>
                  <a:lnTo>
                    <a:pt x="389509" y="23609"/>
                  </a:lnTo>
                  <a:lnTo>
                    <a:pt x="389509" y="35407"/>
                  </a:lnTo>
                  <a:lnTo>
                    <a:pt x="389509" y="47205"/>
                  </a:lnTo>
                  <a:lnTo>
                    <a:pt x="401307" y="47205"/>
                  </a:lnTo>
                  <a:lnTo>
                    <a:pt x="413105" y="47205"/>
                  </a:lnTo>
                  <a:lnTo>
                    <a:pt x="424903" y="47205"/>
                  </a:lnTo>
                  <a:lnTo>
                    <a:pt x="424903" y="35407"/>
                  </a:lnTo>
                  <a:close/>
                </a:path>
                <a:path w="626110" h="47625">
                  <a:moveTo>
                    <a:pt x="424903" y="11798"/>
                  </a:moveTo>
                  <a:lnTo>
                    <a:pt x="413105" y="11798"/>
                  </a:lnTo>
                  <a:lnTo>
                    <a:pt x="401307" y="11798"/>
                  </a:lnTo>
                  <a:lnTo>
                    <a:pt x="389509" y="11798"/>
                  </a:lnTo>
                  <a:lnTo>
                    <a:pt x="389509" y="23596"/>
                  </a:lnTo>
                  <a:lnTo>
                    <a:pt x="401307" y="23596"/>
                  </a:lnTo>
                  <a:lnTo>
                    <a:pt x="413105" y="23596"/>
                  </a:lnTo>
                  <a:lnTo>
                    <a:pt x="424903" y="23596"/>
                  </a:lnTo>
                  <a:lnTo>
                    <a:pt x="424903" y="11798"/>
                  </a:lnTo>
                  <a:close/>
                </a:path>
                <a:path w="626110" h="47625">
                  <a:moveTo>
                    <a:pt x="436714" y="23609"/>
                  </a:moveTo>
                  <a:lnTo>
                    <a:pt x="424916" y="23609"/>
                  </a:lnTo>
                  <a:lnTo>
                    <a:pt x="424916" y="35407"/>
                  </a:lnTo>
                  <a:lnTo>
                    <a:pt x="436714" y="35407"/>
                  </a:lnTo>
                  <a:lnTo>
                    <a:pt x="436714" y="23609"/>
                  </a:lnTo>
                  <a:close/>
                </a:path>
                <a:path w="626110" h="47625">
                  <a:moveTo>
                    <a:pt x="448513" y="11798"/>
                  </a:moveTo>
                  <a:lnTo>
                    <a:pt x="436714" y="11798"/>
                  </a:lnTo>
                  <a:lnTo>
                    <a:pt x="436714" y="23596"/>
                  </a:lnTo>
                  <a:lnTo>
                    <a:pt x="448513" y="23596"/>
                  </a:lnTo>
                  <a:lnTo>
                    <a:pt x="448513" y="11798"/>
                  </a:lnTo>
                  <a:close/>
                </a:path>
                <a:path w="626110" h="47625">
                  <a:moveTo>
                    <a:pt x="460311" y="23609"/>
                  </a:moveTo>
                  <a:lnTo>
                    <a:pt x="448513" y="23609"/>
                  </a:lnTo>
                  <a:lnTo>
                    <a:pt x="448513" y="35407"/>
                  </a:lnTo>
                  <a:lnTo>
                    <a:pt x="436714" y="35407"/>
                  </a:lnTo>
                  <a:lnTo>
                    <a:pt x="436714" y="47205"/>
                  </a:lnTo>
                  <a:lnTo>
                    <a:pt x="448513" y="47205"/>
                  </a:lnTo>
                  <a:lnTo>
                    <a:pt x="460311" y="47205"/>
                  </a:lnTo>
                  <a:lnTo>
                    <a:pt x="460311" y="35407"/>
                  </a:lnTo>
                  <a:lnTo>
                    <a:pt x="460311" y="23609"/>
                  </a:lnTo>
                  <a:close/>
                </a:path>
                <a:path w="626110" h="47625">
                  <a:moveTo>
                    <a:pt x="483920" y="23609"/>
                  </a:moveTo>
                  <a:lnTo>
                    <a:pt x="472122" y="23609"/>
                  </a:lnTo>
                  <a:lnTo>
                    <a:pt x="472122" y="35407"/>
                  </a:lnTo>
                  <a:lnTo>
                    <a:pt x="460324" y="35407"/>
                  </a:lnTo>
                  <a:lnTo>
                    <a:pt x="460324" y="47205"/>
                  </a:lnTo>
                  <a:lnTo>
                    <a:pt x="472122" y="47205"/>
                  </a:lnTo>
                  <a:lnTo>
                    <a:pt x="483920" y="47205"/>
                  </a:lnTo>
                  <a:lnTo>
                    <a:pt x="483920" y="35407"/>
                  </a:lnTo>
                  <a:lnTo>
                    <a:pt x="483920" y="23609"/>
                  </a:lnTo>
                  <a:close/>
                </a:path>
                <a:path w="626110" h="47625">
                  <a:moveTo>
                    <a:pt x="483920" y="11798"/>
                  </a:moveTo>
                  <a:lnTo>
                    <a:pt x="472122" y="11798"/>
                  </a:lnTo>
                  <a:lnTo>
                    <a:pt x="460324" y="11798"/>
                  </a:lnTo>
                  <a:lnTo>
                    <a:pt x="460324" y="23596"/>
                  </a:lnTo>
                  <a:lnTo>
                    <a:pt x="472122" y="23596"/>
                  </a:lnTo>
                  <a:lnTo>
                    <a:pt x="483920" y="23596"/>
                  </a:lnTo>
                  <a:lnTo>
                    <a:pt x="483920" y="11798"/>
                  </a:lnTo>
                  <a:close/>
                </a:path>
                <a:path w="626110" h="47625">
                  <a:moveTo>
                    <a:pt x="495731" y="23609"/>
                  </a:move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495731" y="23609"/>
                  </a:lnTo>
                  <a:close/>
                </a:path>
                <a:path w="626110" h="47625">
                  <a:moveTo>
                    <a:pt x="519328" y="23609"/>
                  </a:moveTo>
                  <a:lnTo>
                    <a:pt x="507530" y="23609"/>
                  </a:lnTo>
                  <a:lnTo>
                    <a:pt x="507530" y="35407"/>
                  </a:lnTo>
                  <a:lnTo>
                    <a:pt x="519328" y="35407"/>
                  </a:lnTo>
                  <a:lnTo>
                    <a:pt x="519328" y="23609"/>
                  </a:lnTo>
                  <a:close/>
                </a:path>
                <a:path w="626110" h="47625">
                  <a:moveTo>
                    <a:pt x="519328" y="11798"/>
                  </a:moveTo>
                  <a:lnTo>
                    <a:pt x="507530" y="11798"/>
                  </a:lnTo>
                  <a:lnTo>
                    <a:pt x="495731" y="11798"/>
                  </a:lnTo>
                  <a:lnTo>
                    <a:pt x="495731" y="23596"/>
                  </a:lnTo>
                  <a:lnTo>
                    <a:pt x="507530" y="23596"/>
                  </a:lnTo>
                  <a:lnTo>
                    <a:pt x="519328" y="23596"/>
                  </a:lnTo>
                  <a:lnTo>
                    <a:pt x="519328" y="11798"/>
                  </a:lnTo>
                  <a:close/>
                </a:path>
                <a:path w="626110" h="47625">
                  <a:moveTo>
                    <a:pt x="542937" y="23609"/>
                  </a:moveTo>
                  <a:lnTo>
                    <a:pt x="531139" y="23609"/>
                  </a:lnTo>
                  <a:lnTo>
                    <a:pt x="519341" y="23609"/>
                  </a:lnTo>
                  <a:lnTo>
                    <a:pt x="519341" y="35407"/>
                  </a:lnTo>
                  <a:lnTo>
                    <a:pt x="531139" y="35407"/>
                  </a:lnTo>
                  <a:lnTo>
                    <a:pt x="542937" y="35407"/>
                  </a:lnTo>
                  <a:lnTo>
                    <a:pt x="542937" y="23609"/>
                  </a:lnTo>
                  <a:close/>
                </a:path>
                <a:path w="626110" h="47625">
                  <a:moveTo>
                    <a:pt x="542937" y="11798"/>
                  </a:moveTo>
                  <a:lnTo>
                    <a:pt x="531139" y="11798"/>
                  </a:lnTo>
                  <a:lnTo>
                    <a:pt x="531139" y="23596"/>
                  </a:lnTo>
                  <a:lnTo>
                    <a:pt x="542937" y="23596"/>
                  </a:lnTo>
                  <a:lnTo>
                    <a:pt x="542937" y="11798"/>
                  </a:lnTo>
                  <a:close/>
                </a:path>
                <a:path w="626110" h="47625">
                  <a:moveTo>
                    <a:pt x="578345" y="23609"/>
                  </a:moveTo>
                  <a:lnTo>
                    <a:pt x="566547" y="23609"/>
                  </a:lnTo>
                  <a:lnTo>
                    <a:pt x="554748" y="23609"/>
                  </a:lnTo>
                  <a:lnTo>
                    <a:pt x="554748" y="35407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78345" y="23609"/>
                  </a:lnTo>
                  <a:close/>
                </a:path>
                <a:path w="626110" h="47625">
                  <a:moveTo>
                    <a:pt x="578345" y="0"/>
                  </a:moveTo>
                  <a:lnTo>
                    <a:pt x="566547" y="0"/>
                  </a:lnTo>
                  <a:lnTo>
                    <a:pt x="566547" y="11798"/>
                  </a:lnTo>
                  <a:lnTo>
                    <a:pt x="554748" y="11798"/>
                  </a:lnTo>
                  <a:lnTo>
                    <a:pt x="554748" y="0"/>
                  </a:lnTo>
                  <a:lnTo>
                    <a:pt x="542950" y="0"/>
                  </a:ln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66547" y="23596"/>
                  </a:lnTo>
                  <a:lnTo>
                    <a:pt x="578345" y="23596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26110" h="47625">
                  <a:moveTo>
                    <a:pt x="590156" y="0"/>
                  </a:moveTo>
                  <a:lnTo>
                    <a:pt x="578358" y="0"/>
                  </a:lnTo>
                  <a:lnTo>
                    <a:pt x="578358" y="11798"/>
                  </a:lnTo>
                  <a:lnTo>
                    <a:pt x="590156" y="11798"/>
                  </a:lnTo>
                  <a:lnTo>
                    <a:pt x="590156" y="0"/>
                  </a:lnTo>
                  <a:close/>
                </a:path>
                <a:path w="626110" h="47625">
                  <a:moveTo>
                    <a:pt x="601954" y="11798"/>
                  </a:moveTo>
                  <a:lnTo>
                    <a:pt x="590156" y="11798"/>
                  </a:lnTo>
                  <a:lnTo>
                    <a:pt x="590156" y="23596"/>
                  </a:lnTo>
                  <a:lnTo>
                    <a:pt x="601954" y="23596"/>
                  </a:lnTo>
                  <a:lnTo>
                    <a:pt x="601954" y="11798"/>
                  </a:lnTo>
                  <a:close/>
                </a:path>
                <a:path w="626110" h="47625">
                  <a:moveTo>
                    <a:pt x="625563" y="23609"/>
                  </a:moveTo>
                  <a:lnTo>
                    <a:pt x="613765" y="23609"/>
                  </a:lnTo>
                  <a:lnTo>
                    <a:pt x="601967" y="23609"/>
                  </a:lnTo>
                  <a:lnTo>
                    <a:pt x="601967" y="35407"/>
                  </a:lnTo>
                  <a:lnTo>
                    <a:pt x="613765" y="35407"/>
                  </a:lnTo>
                  <a:lnTo>
                    <a:pt x="625563" y="35407"/>
                  </a:lnTo>
                  <a:lnTo>
                    <a:pt x="625563" y="23609"/>
                  </a:lnTo>
                  <a:close/>
                </a:path>
                <a:path w="626110" h="47625">
                  <a:moveTo>
                    <a:pt x="625563" y="0"/>
                  </a:moveTo>
                  <a:lnTo>
                    <a:pt x="613765" y="0"/>
                  </a:ln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25563" y="11798"/>
                  </a:lnTo>
                  <a:lnTo>
                    <a:pt x="62556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94843" y="4261218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10" h="35560">
                  <a:moveTo>
                    <a:pt x="11798" y="23609"/>
                  </a:move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11798" y="23609"/>
                  </a:lnTo>
                  <a:close/>
                </a:path>
                <a:path w="626110" h="35560">
                  <a:moveTo>
                    <a:pt x="11798" y="11798"/>
                  </a:moveTo>
                  <a:lnTo>
                    <a:pt x="0" y="11798"/>
                  </a:lnTo>
                  <a:lnTo>
                    <a:pt x="0" y="23596"/>
                  </a:lnTo>
                  <a:lnTo>
                    <a:pt x="11798" y="23596"/>
                  </a:lnTo>
                  <a:lnTo>
                    <a:pt x="11798" y="11798"/>
                  </a:lnTo>
                  <a:close/>
                </a:path>
                <a:path w="626110" h="35560">
                  <a:moveTo>
                    <a:pt x="35394" y="23609"/>
                  </a:moveTo>
                  <a:lnTo>
                    <a:pt x="23596" y="23609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close/>
                </a:path>
                <a:path w="626110" h="35560">
                  <a:moveTo>
                    <a:pt x="47205" y="23609"/>
                  </a:move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47205" y="23609"/>
                  </a:lnTo>
                  <a:close/>
                </a:path>
                <a:path w="626110" h="35560">
                  <a:moveTo>
                    <a:pt x="59004" y="11798"/>
                  </a:moveTo>
                  <a:lnTo>
                    <a:pt x="47205" y="11798"/>
                  </a:lnTo>
                  <a:lnTo>
                    <a:pt x="35407" y="11798"/>
                  </a:lnTo>
                  <a:lnTo>
                    <a:pt x="35407" y="23596"/>
                  </a:lnTo>
                  <a:lnTo>
                    <a:pt x="47205" y="23596"/>
                  </a:lnTo>
                  <a:lnTo>
                    <a:pt x="59004" y="23596"/>
                  </a:lnTo>
                  <a:lnTo>
                    <a:pt x="59004" y="11798"/>
                  </a:lnTo>
                  <a:close/>
                </a:path>
                <a:path w="626110" h="35560">
                  <a:moveTo>
                    <a:pt x="70815" y="23609"/>
                  </a:move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70815" y="23609"/>
                  </a:lnTo>
                  <a:close/>
                </a:path>
                <a:path w="626110" h="35560">
                  <a:moveTo>
                    <a:pt x="94411" y="11798"/>
                  </a:moveTo>
                  <a:lnTo>
                    <a:pt x="82613" y="11798"/>
                  </a:lnTo>
                  <a:lnTo>
                    <a:pt x="70815" y="11798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94411" y="23596"/>
                  </a:lnTo>
                  <a:lnTo>
                    <a:pt x="94411" y="11798"/>
                  </a:lnTo>
                  <a:close/>
                </a:path>
                <a:path w="626110" h="35560">
                  <a:moveTo>
                    <a:pt x="106222" y="11798"/>
                  </a:moveTo>
                  <a:lnTo>
                    <a:pt x="94424" y="11798"/>
                  </a:lnTo>
                  <a:lnTo>
                    <a:pt x="94424" y="23596"/>
                  </a:lnTo>
                  <a:lnTo>
                    <a:pt x="106222" y="23596"/>
                  </a:lnTo>
                  <a:lnTo>
                    <a:pt x="106222" y="11798"/>
                  </a:lnTo>
                  <a:close/>
                </a:path>
                <a:path w="626110" h="35560">
                  <a:moveTo>
                    <a:pt x="118021" y="23609"/>
                  </a:moveTo>
                  <a:lnTo>
                    <a:pt x="106222" y="23609"/>
                  </a:ln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18021" y="35407"/>
                  </a:lnTo>
                  <a:lnTo>
                    <a:pt x="118021" y="23609"/>
                  </a:lnTo>
                  <a:close/>
                </a:path>
                <a:path w="626110" h="35560">
                  <a:moveTo>
                    <a:pt x="129806" y="11798"/>
                  </a:moveTo>
                  <a:lnTo>
                    <a:pt x="118021" y="11798"/>
                  </a:lnTo>
                  <a:lnTo>
                    <a:pt x="118021" y="23596"/>
                  </a:lnTo>
                  <a:lnTo>
                    <a:pt x="129806" y="23596"/>
                  </a:lnTo>
                  <a:lnTo>
                    <a:pt x="129806" y="11798"/>
                  </a:lnTo>
                  <a:close/>
                </a:path>
                <a:path w="626110" h="35560">
                  <a:moveTo>
                    <a:pt x="141617" y="23609"/>
                  </a:moveTo>
                  <a:lnTo>
                    <a:pt x="129832" y="23609"/>
                  </a:lnTo>
                  <a:lnTo>
                    <a:pt x="129832" y="35407"/>
                  </a:lnTo>
                  <a:lnTo>
                    <a:pt x="141617" y="35407"/>
                  </a:lnTo>
                  <a:lnTo>
                    <a:pt x="141617" y="23609"/>
                  </a:lnTo>
                  <a:close/>
                </a:path>
                <a:path w="626110" h="35560">
                  <a:moveTo>
                    <a:pt x="141617" y="11798"/>
                  </a:moveTo>
                  <a:lnTo>
                    <a:pt x="129832" y="11798"/>
                  </a:lnTo>
                  <a:lnTo>
                    <a:pt x="129832" y="23596"/>
                  </a:lnTo>
                  <a:lnTo>
                    <a:pt x="141617" y="23596"/>
                  </a:lnTo>
                  <a:lnTo>
                    <a:pt x="141617" y="11798"/>
                  </a:lnTo>
                  <a:close/>
                </a:path>
                <a:path w="626110" h="35560">
                  <a:moveTo>
                    <a:pt x="153428" y="11798"/>
                  </a:moveTo>
                  <a:lnTo>
                    <a:pt x="141630" y="11798"/>
                  </a:lnTo>
                  <a:lnTo>
                    <a:pt x="141630" y="23596"/>
                  </a:lnTo>
                  <a:lnTo>
                    <a:pt x="153428" y="23596"/>
                  </a:lnTo>
                  <a:lnTo>
                    <a:pt x="153428" y="11798"/>
                  </a:lnTo>
                  <a:close/>
                </a:path>
                <a:path w="626110" h="35560">
                  <a:moveTo>
                    <a:pt x="177025" y="11798"/>
                  </a:moveTo>
                  <a:lnTo>
                    <a:pt x="165239" y="11798"/>
                  </a:lnTo>
                  <a:lnTo>
                    <a:pt x="165239" y="23596"/>
                  </a:lnTo>
                  <a:lnTo>
                    <a:pt x="177025" y="23596"/>
                  </a:lnTo>
                  <a:lnTo>
                    <a:pt x="177025" y="11798"/>
                  </a:lnTo>
                  <a:close/>
                </a:path>
                <a:path w="626110" h="35560">
                  <a:moveTo>
                    <a:pt x="188836" y="11798"/>
                  </a:moveTo>
                  <a:lnTo>
                    <a:pt x="177038" y="11798"/>
                  </a:lnTo>
                  <a:lnTo>
                    <a:pt x="177038" y="23596"/>
                  </a:lnTo>
                  <a:lnTo>
                    <a:pt x="188836" y="23596"/>
                  </a:lnTo>
                  <a:lnTo>
                    <a:pt x="188836" y="11798"/>
                  </a:lnTo>
                  <a:close/>
                </a:path>
                <a:path w="626110" h="35560">
                  <a:moveTo>
                    <a:pt x="200647" y="11798"/>
                  </a:moveTo>
                  <a:lnTo>
                    <a:pt x="188849" y="11798"/>
                  </a:lnTo>
                  <a:lnTo>
                    <a:pt x="188849" y="23596"/>
                  </a:lnTo>
                  <a:lnTo>
                    <a:pt x="200647" y="23596"/>
                  </a:lnTo>
                  <a:lnTo>
                    <a:pt x="200647" y="11798"/>
                  </a:lnTo>
                  <a:close/>
                </a:path>
                <a:path w="626110" h="35560">
                  <a:moveTo>
                    <a:pt x="212432" y="23609"/>
                  </a:moveTo>
                  <a:lnTo>
                    <a:pt x="200647" y="23609"/>
                  </a:ln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close/>
                </a:path>
                <a:path w="626110" h="35560">
                  <a:moveTo>
                    <a:pt x="224243" y="23609"/>
                  </a:move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close/>
                </a:path>
                <a:path w="626110" h="35560">
                  <a:moveTo>
                    <a:pt x="224243" y="11798"/>
                  </a:moveTo>
                  <a:lnTo>
                    <a:pt x="212458" y="11798"/>
                  </a:lnTo>
                  <a:lnTo>
                    <a:pt x="212458" y="23596"/>
                  </a:lnTo>
                  <a:lnTo>
                    <a:pt x="224243" y="23596"/>
                  </a:lnTo>
                  <a:lnTo>
                    <a:pt x="224243" y="11798"/>
                  </a:lnTo>
                  <a:close/>
                </a:path>
                <a:path w="626110" h="35560">
                  <a:moveTo>
                    <a:pt x="247853" y="23609"/>
                  </a:moveTo>
                  <a:lnTo>
                    <a:pt x="236054" y="23609"/>
                  </a:ln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47853" y="35407"/>
                  </a:lnTo>
                  <a:lnTo>
                    <a:pt x="247853" y="23609"/>
                  </a:lnTo>
                  <a:close/>
                </a:path>
                <a:path w="626110" h="35560">
                  <a:moveTo>
                    <a:pt x="247853" y="11798"/>
                  </a:moveTo>
                  <a:lnTo>
                    <a:pt x="236054" y="11798"/>
                  </a:lnTo>
                  <a:lnTo>
                    <a:pt x="236054" y="23596"/>
                  </a:lnTo>
                  <a:lnTo>
                    <a:pt x="247853" y="23596"/>
                  </a:lnTo>
                  <a:lnTo>
                    <a:pt x="247853" y="11798"/>
                  </a:lnTo>
                  <a:close/>
                </a:path>
                <a:path w="626110" h="35560">
                  <a:moveTo>
                    <a:pt x="271462" y="23609"/>
                  </a:moveTo>
                  <a:lnTo>
                    <a:pt x="259664" y="23609"/>
                  </a:lnTo>
                  <a:lnTo>
                    <a:pt x="259664" y="35407"/>
                  </a:lnTo>
                  <a:lnTo>
                    <a:pt x="271462" y="35407"/>
                  </a:lnTo>
                  <a:lnTo>
                    <a:pt x="271462" y="23609"/>
                  </a:lnTo>
                  <a:close/>
                </a:path>
                <a:path w="626110" h="35560">
                  <a:moveTo>
                    <a:pt x="283273" y="23609"/>
                  </a:moveTo>
                  <a:lnTo>
                    <a:pt x="271475" y="23609"/>
                  </a:lnTo>
                  <a:lnTo>
                    <a:pt x="271475" y="35407"/>
                  </a:lnTo>
                  <a:lnTo>
                    <a:pt x="283273" y="35407"/>
                  </a:lnTo>
                  <a:lnTo>
                    <a:pt x="283273" y="23609"/>
                  </a:lnTo>
                  <a:close/>
                </a:path>
                <a:path w="626110" h="35560">
                  <a:moveTo>
                    <a:pt x="283273" y="11798"/>
                  </a:moveTo>
                  <a:lnTo>
                    <a:pt x="271475" y="11798"/>
                  </a:lnTo>
                  <a:lnTo>
                    <a:pt x="271475" y="23596"/>
                  </a:lnTo>
                  <a:lnTo>
                    <a:pt x="283273" y="23596"/>
                  </a:lnTo>
                  <a:lnTo>
                    <a:pt x="283273" y="11798"/>
                  </a:lnTo>
                  <a:close/>
                </a:path>
                <a:path w="626110" h="35560">
                  <a:moveTo>
                    <a:pt x="306857" y="23609"/>
                  </a:moveTo>
                  <a:lnTo>
                    <a:pt x="295071" y="23609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close/>
                </a:path>
                <a:path w="626110" h="35560">
                  <a:moveTo>
                    <a:pt x="306857" y="11798"/>
                  </a:moveTo>
                  <a:lnTo>
                    <a:pt x="295071" y="11798"/>
                  </a:lnTo>
                  <a:lnTo>
                    <a:pt x="295071" y="23596"/>
                  </a:lnTo>
                  <a:lnTo>
                    <a:pt x="306857" y="23596"/>
                  </a:lnTo>
                  <a:lnTo>
                    <a:pt x="306857" y="11798"/>
                  </a:lnTo>
                  <a:close/>
                </a:path>
                <a:path w="626110" h="35560">
                  <a:moveTo>
                    <a:pt x="318681" y="11798"/>
                  </a:moveTo>
                  <a:lnTo>
                    <a:pt x="306882" y="11798"/>
                  </a:lnTo>
                  <a:lnTo>
                    <a:pt x="306882" y="23596"/>
                  </a:lnTo>
                  <a:lnTo>
                    <a:pt x="318681" y="23596"/>
                  </a:lnTo>
                  <a:lnTo>
                    <a:pt x="318681" y="11798"/>
                  </a:lnTo>
                  <a:close/>
                </a:path>
                <a:path w="626110" h="35560">
                  <a:moveTo>
                    <a:pt x="365887" y="23609"/>
                  </a:moveTo>
                  <a:lnTo>
                    <a:pt x="354088" y="23609"/>
                  </a:lnTo>
                  <a:lnTo>
                    <a:pt x="342290" y="23609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65887" y="35407"/>
                  </a:lnTo>
                  <a:lnTo>
                    <a:pt x="365887" y="23609"/>
                  </a:lnTo>
                  <a:close/>
                </a:path>
                <a:path w="626110" h="35560">
                  <a:moveTo>
                    <a:pt x="365887" y="11798"/>
                  </a:moveTo>
                  <a:lnTo>
                    <a:pt x="354088" y="11798"/>
                  </a:lnTo>
                  <a:lnTo>
                    <a:pt x="342290" y="11798"/>
                  </a:lnTo>
                  <a:lnTo>
                    <a:pt x="330492" y="11798"/>
                  </a:lnTo>
                  <a:lnTo>
                    <a:pt x="330492" y="23596"/>
                  </a:lnTo>
                  <a:lnTo>
                    <a:pt x="342290" y="23596"/>
                  </a:lnTo>
                  <a:lnTo>
                    <a:pt x="354088" y="23596"/>
                  </a:lnTo>
                  <a:lnTo>
                    <a:pt x="365887" y="23596"/>
                  </a:lnTo>
                  <a:lnTo>
                    <a:pt x="365887" y="11798"/>
                  </a:lnTo>
                  <a:close/>
                </a:path>
                <a:path w="626110" h="35560">
                  <a:moveTo>
                    <a:pt x="389496" y="23609"/>
                  </a:moveTo>
                  <a:lnTo>
                    <a:pt x="377698" y="23609"/>
                  </a:lnTo>
                  <a:lnTo>
                    <a:pt x="365899" y="23609"/>
                  </a:lnTo>
                  <a:lnTo>
                    <a:pt x="365899" y="35407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close/>
                </a:path>
                <a:path w="626110" h="35560">
                  <a:moveTo>
                    <a:pt x="401307" y="11798"/>
                  </a:moveTo>
                  <a:lnTo>
                    <a:pt x="389509" y="11798"/>
                  </a:lnTo>
                  <a:lnTo>
                    <a:pt x="389509" y="23596"/>
                  </a:lnTo>
                  <a:lnTo>
                    <a:pt x="401307" y="23596"/>
                  </a:lnTo>
                  <a:lnTo>
                    <a:pt x="401307" y="11798"/>
                  </a:lnTo>
                  <a:close/>
                </a:path>
                <a:path w="626110" h="35560">
                  <a:moveTo>
                    <a:pt x="424903" y="23609"/>
                  </a:moveTo>
                  <a:lnTo>
                    <a:pt x="413105" y="23609"/>
                  </a:lnTo>
                  <a:lnTo>
                    <a:pt x="401307" y="23609"/>
                  </a:ln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close/>
                </a:path>
                <a:path w="626110" h="35560">
                  <a:moveTo>
                    <a:pt x="424903" y="11798"/>
                  </a:moveTo>
                  <a:lnTo>
                    <a:pt x="413105" y="11798"/>
                  </a:lnTo>
                  <a:lnTo>
                    <a:pt x="413105" y="23596"/>
                  </a:lnTo>
                  <a:lnTo>
                    <a:pt x="424903" y="23596"/>
                  </a:lnTo>
                  <a:lnTo>
                    <a:pt x="424903" y="11798"/>
                  </a:lnTo>
                  <a:close/>
                </a:path>
                <a:path w="626110" h="35560">
                  <a:moveTo>
                    <a:pt x="436714" y="23609"/>
                  </a:moveTo>
                  <a:lnTo>
                    <a:pt x="424916" y="23609"/>
                  </a:lnTo>
                  <a:lnTo>
                    <a:pt x="424916" y="35407"/>
                  </a:lnTo>
                  <a:lnTo>
                    <a:pt x="436714" y="35407"/>
                  </a:lnTo>
                  <a:lnTo>
                    <a:pt x="436714" y="23609"/>
                  </a:lnTo>
                  <a:close/>
                </a:path>
                <a:path w="626110" h="35560">
                  <a:moveTo>
                    <a:pt x="460311" y="23609"/>
                  </a:moveTo>
                  <a:lnTo>
                    <a:pt x="448513" y="23609"/>
                  </a:lnTo>
                  <a:lnTo>
                    <a:pt x="448513" y="35407"/>
                  </a:lnTo>
                  <a:lnTo>
                    <a:pt x="460311" y="35407"/>
                  </a:lnTo>
                  <a:lnTo>
                    <a:pt x="460311" y="23609"/>
                  </a:lnTo>
                  <a:close/>
                </a:path>
                <a:path w="626110" h="35560">
                  <a:moveTo>
                    <a:pt x="460311" y="11798"/>
                  </a:moveTo>
                  <a:lnTo>
                    <a:pt x="448513" y="11798"/>
                  </a:lnTo>
                  <a:lnTo>
                    <a:pt x="436714" y="11798"/>
                  </a:lnTo>
                  <a:lnTo>
                    <a:pt x="424916" y="11798"/>
                  </a:lnTo>
                  <a:lnTo>
                    <a:pt x="424916" y="23596"/>
                  </a:lnTo>
                  <a:lnTo>
                    <a:pt x="436714" y="23596"/>
                  </a:lnTo>
                  <a:lnTo>
                    <a:pt x="448513" y="23596"/>
                  </a:lnTo>
                  <a:lnTo>
                    <a:pt x="460311" y="23596"/>
                  </a:lnTo>
                  <a:lnTo>
                    <a:pt x="460311" y="11798"/>
                  </a:lnTo>
                  <a:close/>
                </a:path>
                <a:path w="626110" h="35560">
                  <a:moveTo>
                    <a:pt x="483920" y="23609"/>
                  </a:moveTo>
                  <a:lnTo>
                    <a:pt x="472122" y="23609"/>
                  </a:lnTo>
                  <a:lnTo>
                    <a:pt x="460324" y="23609"/>
                  </a:lnTo>
                  <a:lnTo>
                    <a:pt x="460324" y="35407"/>
                  </a:lnTo>
                  <a:lnTo>
                    <a:pt x="472122" y="35407"/>
                  </a:lnTo>
                  <a:lnTo>
                    <a:pt x="483920" y="35407"/>
                  </a:lnTo>
                  <a:lnTo>
                    <a:pt x="483920" y="23609"/>
                  </a:lnTo>
                  <a:close/>
                </a:path>
                <a:path w="626110" h="35560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60324" y="11798"/>
                  </a:lnTo>
                  <a:lnTo>
                    <a:pt x="460324" y="23596"/>
                  </a:lnTo>
                  <a:lnTo>
                    <a:pt x="472122" y="23596"/>
                  </a:lnTo>
                  <a:lnTo>
                    <a:pt x="483920" y="23596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10" h="35560">
                  <a:moveTo>
                    <a:pt x="495731" y="11798"/>
                  </a:moveTo>
                  <a:lnTo>
                    <a:pt x="483933" y="11798"/>
                  </a:lnTo>
                  <a:lnTo>
                    <a:pt x="483933" y="23596"/>
                  </a:lnTo>
                  <a:lnTo>
                    <a:pt x="495731" y="23596"/>
                  </a:lnTo>
                  <a:lnTo>
                    <a:pt x="495731" y="11798"/>
                  </a:lnTo>
                  <a:close/>
                </a:path>
                <a:path w="626110" h="35560">
                  <a:moveTo>
                    <a:pt x="507530" y="23609"/>
                  </a:moveTo>
                  <a:lnTo>
                    <a:pt x="495731" y="23609"/>
                  </a:ln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507530" y="35407"/>
                  </a:lnTo>
                  <a:lnTo>
                    <a:pt x="507530" y="23609"/>
                  </a:lnTo>
                  <a:close/>
                </a:path>
                <a:path w="626110" h="35560">
                  <a:moveTo>
                    <a:pt x="531139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19341" y="23596"/>
                  </a:lnTo>
                  <a:lnTo>
                    <a:pt x="531139" y="23596"/>
                  </a:lnTo>
                  <a:lnTo>
                    <a:pt x="531139" y="11798"/>
                  </a:lnTo>
                  <a:lnTo>
                    <a:pt x="531139" y="0"/>
                  </a:lnTo>
                  <a:close/>
                </a:path>
                <a:path w="626110" h="35560">
                  <a:moveTo>
                    <a:pt x="578345" y="0"/>
                  </a:moveTo>
                  <a:lnTo>
                    <a:pt x="566547" y="0"/>
                  </a:lnTo>
                  <a:lnTo>
                    <a:pt x="554748" y="0"/>
                  </a:lnTo>
                  <a:lnTo>
                    <a:pt x="542950" y="0"/>
                  </a:ln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66547" y="23596"/>
                  </a:lnTo>
                  <a:lnTo>
                    <a:pt x="578345" y="23596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26110" h="35560">
                  <a:moveTo>
                    <a:pt x="601954" y="0"/>
                  </a:moveTo>
                  <a:lnTo>
                    <a:pt x="590156" y="0"/>
                  </a:lnTo>
                  <a:lnTo>
                    <a:pt x="578358" y="0"/>
                  </a:lnTo>
                  <a:lnTo>
                    <a:pt x="578358" y="11798"/>
                  </a:lnTo>
                  <a:lnTo>
                    <a:pt x="590156" y="11798"/>
                  </a:lnTo>
                  <a:lnTo>
                    <a:pt x="590156" y="23596"/>
                  </a:lnTo>
                  <a:lnTo>
                    <a:pt x="601954" y="23596"/>
                  </a:lnTo>
                  <a:lnTo>
                    <a:pt x="601954" y="11798"/>
                  </a:lnTo>
                  <a:lnTo>
                    <a:pt x="601954" y="0"/>
                  </a:lnTo>
                  <a:close/>
                </a:path>
                <a:path w="626110" h="35560">
                  <a:moveTo>
                    <a:pt x="625563" y="0"/>
                  </a:moveTo>
                  <a:lnTo>
                    <a:pt x="613765" y="0"/>
                  </a:lnTo>
                  <a:lnTo>
                    <a:pt x="601967" y="0"/>
                  </a:lnTo>
                  <a:lnTo>
                    <a:pt x="601967" y="11798"/>
                  </a:lnTo>
                  <a:lnTo>
                    <a:pt x="601967" y="23596"/>
                  </a:lnTo>
                  <a:lnTo>
                    <a:pt x="613765" y="23596"/>
                  </a:lnTo>
                  <a:lnTo>
                    <a:pt x="613765" y="11798"/>
                  </a:lnTo>
                  <a:lnTo>
                    <a:pt x="625563" y="11798"/>
                  </a:lnTo>
                  <a:lnTo>
                    <a:pt x="62556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94843" y="4284827"/>
              <a:ext cx="614045" cy="47625"/>
            </a:xfrm>
            <a:custGeom>
              <a:avLst/>
              <a:gdLst/>
              <a:ahLst/>
              <a:cxnLst/>
              <a:rect l="l" t="t" r="r" b="b"/>
              <a:pathLst>
                <a:path w="614045" h="47625">
                  <a:moveTo>
                    <a:pt x="23596" y="11798"/>
                  </a:moveTo>
                  <a:lnTo>
                    <a:pt x="11798" y="11798"/>
                  </a:lnTo>
                  <a:lnTo>
                    <a:pt x="0" y="11798"/>
                  </a:lnTo>
                  <a:lnTo>
                    <a:pt x="0" y="23596"/>
                  </a:lnTo>
                  <a:lnTo>
                    <a:pt x="11798" y="23596"/>
                  </a:lnTo>
                  <a:lnTo>
                    <a:pt x="23596" y="23596"/>
                  </a:lnTo>
                  <a:lnTo>
                    <a:pt x="23596" y="11798"/>
                  </a:lnTo>
                  <a:close/>
                </a:path>
                <a:path w="614045" h="47625">
                  <a:moveTo>
                    <a:pt x="35394" y="35407"/>
                  </a:moveTo>
                  <a:lnTo>
                    <a:pt x="23596" y="35407"/>
                  </a:lnTo>
                  <a:lnTo>
                    <a:pt x="23596" y="23609"/>
                  </a:lnTo>
                  <a:lnTo>
                    <a:pt x="11798" y="23609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0" y="47205"/>
                  </a:lnTo>
                  <a:lnTo>
                    <a:pt x="11798" y="47205"/>
                  </a:lnTo>
                  <a:lnTo>
                    <a:pt x="23596" y="47205"/>
                  </a:lnTo>
                  <a:lnTo>
                    <a:pt x="35394" y="47205"/>
                  </a:lnTo>
                  <a:lnTo>
                    <a:pt x="35394" y="35407"/>
                  </a:lnTo>
                  <a:close/>
                </a:path>
                <a:path w="614045" h="47625">
                  <a:moveTo>
                    <a:pt x="59004" y="23609"/>
                  </a:moveTo>
                  <a:lnTo>
                    <a:pt x="47205" y="23609"/>
                  </a:lnTo>
                  <a:lnTo>
                    <a:pt x="47205" y="35407"/>
                  </a:lnTo>
                  <a:lnTo>
                    <a:pt x="47205" y="47205"/>
                  </a:lnTo>
                  <a:lnTo>
                    <a:pt x="59004" y="47205"/>
                  </a:lnTo>
                  <a:lnTo>
                    <a:pt x="59004" y="35407"/>
                  </a:lnTo>
                  <a:lnTo>
                    <a:pt x="59004" y="23609"/>
                  </a:lnTo>
                  <a:close/>
                </a:path>
                <a:path w="614045" h="47625">
                  <a:moveTo>
                    <a:pt x="70815" y="23609"/>
                  </a:moveTo>
                  <a:lnTo>
                    <a:pt x="59016" y="23609"/>
                  </a:lnTo>
                  <a:lnTo>
                    <a:pt x="59016" y="35407"/>
                  </a:lnTo>
                  <a:lnTo>
                    <a:pt x="59016" y="47205"/>
                  </a:lnTo>
                  <a:lnTo>
                    <a:pt x="70815" y="47205"/>
                  </a:lnTo>
                  <a:lnTo>
                    <a:pt x="70815" y="35407"/>
                  </a:lnTo>
                  <a:lnTo>
                    <a:pt x="70815" y="23609"/>
                  </a:lnTo>
                  <a:close/>
                </a:path>
                <a:path w="614045" h="47625">
                  <a:moveTo>
                    <a:pt x="82613" y="11798"/>
                  </a:moveTo>
                  <a:lnTo>
                    <a:pt x="70815" y="11798"/>
                  </a:lnTo>
                  <a:lnTo>
                    <a:pt x="59016" y="11798"/>
                  </a:lnTo>
                  <a:lnTo>
                    <a:pt x="59016" y="23596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82613" y="11798"/>
                  </a:lnTo>
                  <a:close/>
                </a:path>
                <a:path w="614045" h="47625">
                  <a:moveTo>
                    <a:pt x="94411" y="23609"/>
                  </a:moveTo>
                  <a:lnTo>
                    <a:pt x="82613" y="23609"/>
                  </a:lnTo>
                  <a:lnTo>
                    <a:pt x="82613" y="35407"/>
                  </a:lnTo>
                  <a:lnTo>
                    <a:pt x="94411" y="35407"/>
                  </a:lnTo>
                  <a:lnTo>
                    <a:pt x="94411" y="23609"/>
                  </a:lnTo>
                  <a:close/>
                </a:path>
                <a:path w="614045" h="47625">
                  <a:moveTo>
                    <a:pt x="106222" y="23609"/>
                  </a:move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06222" y="23609"/>
                  </a:lnTo>
                  <a:close/>
                </a:path>
                <a:path w="614045" h="47625">
                  <a:moveTo>
                    <a:pt x="118021" y="11798"/>
                  </a:moveTo>
                  <a:lnTo>
                    <a:pt x="106222" y="11798"/>
                  </a:lnTo>
                  <a:lnTo>
                    <a:pt x="94424" y="11798"/>
                  </a:lnTo>
                  <a:lnTo>
                    <a:pt x="94424" y="23596"/>
                  </a:lnTo>
                  <a:lnTo>
                    <a:pt x="106222" y="23596"/>
                  </a:lnTo>
                  <a:lnTo>
                    <a:pt x="118021" y="23596"/>
                  </a:lnTo>
                  <a:lnTo>
                    <a:pt x="118021" y="11798"/>
                  </a:lnTo>
                  <a:close/>
                </a:path>
                <a:path w="614045" h="47625">
                  <a:moveTo>
                    <a:pt x="129806" y="23609"/>
                  </a:moveTo>
                  <a:lnTo>
                    <a:pt x="118021" y="23609"/>
                  </a:lnTo>
                  <a:lnTo>
                    <a:pt x="118021" y="35407"/>
                  </a:lnTo>
                  <a:lnTo>
                    <a:pt x="129806" y="35407"/>
                  </a:lnTo>
                  <a:lnTo>
                    <a:pt x="129806" y="23609"/>
                  </a:lnTo>
                  <a:close/>
                </a:path>
                <a:path w="614045" h="47625">
                  <a:moveTo>
                    <a:pt x="141617" y="11798"/>
                  </a:moveTo>
                  <a:lnTo>
                    <a:pt x="129832" y="11798"/>
                  </a:lnTo>
                  <a:lnTo>
                    <a:pt x="129832" y="23596"/>
                  </a:lnTo>
                  <a:lnTo>
                    <a:pt x="141617" y="23596"/>
                  </a:lnTo>
                  <a:lnTo>
                    <a:pt x="141617" y="11798"/>
                  </a:lnTo>
                  <a:close/>
                </a:path>
                <a:path w="614045" h="47625">
                  <a:moveTo>
                    <a:pt x="177025" y="23609"/>
                  </a:moveTo>
                  <a:lnTo>
                    <a:pt x="165239" y="23609"/>
                  </a:ln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close/>
                </a:path>
                <a:path w="614045" h="47625">
                  <a:moveTo>
                    <a:pt x="200647" y="11798"/>
                  </a:moveTo>
                  <a:lnTo>
                    <a:pt x="188849" y="11798"/>
                  </a:lnTo>
                  <a:lnTo>
                    <a:pt x="188849" y="23596"/>
                  </a:lnTo>
                  <a:lnTo>
                    <a:pt x="200647" y="23596"/>
                  </a:lnTo>
                  <a:lnTo>
                    <a:pt x="200647" y="11798"/>
                  </a:lnTo>
                  <a:close/>
                </a:path>
                <a:path w="614045" h="47625">
                  <a:moveTo>
                    <a:pt x="212432" y="23609"/>
                  </a:moveTo>
                  <a:lnTo>
                    <a:pt x="200647" y="23609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close/>
                </a:path>
                <a:path w="614045" h="47625">
                  <a:moveTo>
                    <a:pt x="224243" y="11798"/>
                  </a:moveTo>
                  <a:lnTo>
                    <a:pt x="212458" y="11798"/>
                  </a:lnTo>
                  <a:lnTo>
                    <a:pt x="212458" y="23596"/>
                  </a:lnTo>
                  <a:lnTo>
                    <a:pt x="224243" y="23596"/>
                  </a:lnTo>
                  <a:lnTo>
                    <a:pt x="224243" y="11798"/>
                  </a:lnTo>
                  <a:close/>
                </a:path>
                <a:path w="614045" h="47625">
                  <a:moveTo>
                    <a:pt x="236054" y="23609"/>
                  </a:move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36054" y="23609"/>
                  </a:lnTo>
                  <a:close/>
                </a:path>
                <a:path w="614045" h="47625">
                  <a:moveTo>
                    <a:pt x="236054" y="11798"/>
                  </a:moveTo>
                  <a:lnTo>
                    <a:pt x="224256" y="11798"/>
                  </a:lnTo>
                  <a:lnTo>
                    <a:pt x="224256" y="23596"/>
                  </a:lnTo>
                  <a:lnTo>
                    <a:pt x="236054" y="23596"/>
                  </a:lnTo>
                  <a:lnTo>
                    <a:pt x="236054" y="11798"/>
                  </a:lnTo>
                  <a:close/>
                </a:path>
                <a:path w="614045" h="47625">
                  <a:moveTo>
                    <a:pt x="259651" y="11798"/>
                  </a:moveTo>
                  <a:lnTo>
                    <a:pt x="247865" y="11798"/>
                  </a:lnTo>
                  <a:lnTo>
                    <a:pt x="247865" y="23596"/>
                  </a:lnTo>
                  <a:lnTo>
                    <a:pt x="259651" y="23596"/>
                  </a:lnTo>
                  <a:lnTo>
                    <a:pt x="259651" y="11798"/>
                  </a:lnTo>
                  <a:close/>
                </a:path>
                <a:path w="614045" h="47625">
                  <a:moveTo>
                    <a:pt x="271462" y="23609"/>
                  </a:moveTo>
                  <a:lnTo>
                    <a:pt x="259664" y="23609"/>
                  </a:lnTo>
                  <a:lnTo>
                    <a:pt x="259664" y="35407"/>
                  </a:lnTo>
                  <a:lnTo>
                    <a:pt x="271462" y="35407"/>
                  </a:lnTo>
                  <a:lnTo>
                    <a:pt x="271462" y="23609"/>
                  </a:lnTo>
                  <a:close/>
                </a:path>
                <a:path w="614045" h="47625">
                  <a:moveTo>
                    <a:pt x="271462" y="11798"/>
                  </a:moveTo>
                  <a:lnTo>
                    <a:pt x="259664" y="11798"/>
                  </a:lnTo>
                  <a:lnTo>
                    <a:pt x="259664" y="23596"/>
                  </a:lnTo>
                  <a:lnTo>
                    <a:pt x="271462" y="23596"/>
                  </a:lnTo>
                  <a:lnTo>
                    <a:pt x="271462" y="11798"/>
                  </a:lnTo>
                  <a:close/>
                </a:path>
                <a:path w="614045" h="47625">
                  <a:moveTo>
                    <a:pt x="306857" y="23609"/>
                  </a:moveTo>
                  <a:lnTo>
                    <a:pt x="295071" y="23609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close/>
                </a:path>
                <a:path w="614045" h="47625">
                  <a:moveTo>
                    <a:pt x="306857" y="11798"/>
                  </a:moveTo>
                  <a:lnTo>
                    <a:pt x="295071" y="11798"/>
                  </a:lnTo>
                  <a:lnTo>
                    <a:pt x="283273" y="11798"/>
                  </a:lnTo>
                  <a:lnTo>
                    <a:pt x="271475" y="11798"/>
                  </a:lnTo>
                  <a:lnTo>
                    <a:pt x="271475" y="23596"/>
                  </a:lnTo>
                  <a:lnTo>
                    <a:pt x="283273" y="23596"/>
                  </a:lnTo>
                  <a:lnTo>
                    <a:pt x="295071" y="23596"/>
                  </a:lnTo>
                  <a:lnTo>
                    <a:pt x="306857" y="23596"/>
                  </a:lnTo>
                  <a:lnTo>
                    <a:pt x="306857" y="11798"/>
                  </a:lnTo>
                  <a:close/>
                </a:path>
                <a:path w="614045" h="47625">
                  <a:moveTo>
                    <a:pt x="330479" y="23609"/>
                  </a:moveTo>
                  <a:lnTo>
                    <a:pt x="318681" y="23609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close/>
                </a:path>
                <a:path w="614045" h="47625">
                  <a:moveTo>
                    <a:pt x="330479" y="11798"/>
                  </a:moveTo>
                  <a:lnTo>
                    <a:pt x="318681" y="11798"/>
                  </a:lnTo>
                  <a:lnTo>
                    <a:pt x="306882" y="11798"/>
                  </a:lnTo>
                  <a:lnTo>
                    <a:pt x="306882" y="23596"/>
                  </a:lnTo>
                  <a:lnTo>
                    <a:pt x="318681" y="23596"/>
                  </a:lnTo>
                  <a:lnTo>
                    <a:pt x="330479" y="23596"/>
                  </a:lnTo>
                  <a:lnTo>
                    <a:pt x="330479" y="11798"/>
                  </a:lnTo>
                  <a:close/>
                </a:path>
                <a:path w="614045" h="47625">
                  <a:moveTo>
                    <a:pt x="365887" y="23609"/>
                  </a:moveTo>
                  <a:lnTo>
                    <a:pt x="354088" y="23609"/>
                  </a:lnTo>
                  <a:lnTo>
                    <a:pt x="354088" y="35407"/>
                  </a:lnTo>
                  <a:lnTo>
                    <a:pt x="365887" y="35407"/>
                  </a:lnTo>
                  <a:lnTo>
                    <a:pt x="365887" y="23609"/>
                  </a:lnTo>
                  <a:close/>
                </a:path>
                <a:path w="614045" h="47625">
                  <a:moveTo>
                    <a:pt x="365887" y="11798"/>
                  </a:moveTo>
                  <a:lnTo>
                    <a:pt x="354088" y="11798"/>
                  </a:lnTo>
                  <a:lnTo>
                    <a:pt x="354088" y="23596"/>
                  </a:lnTo>
                  <a:lnTo>
                    <a:pt x="365887" y="23596"/>
                  </a:lnTo>
                  <a:lnTo>
                    <a:pt x="365887" y="11798"/>
                  </a:lnTo>
                  <a:close/>
                </a:path>
                <a:path w="614045" h="47625">
                  <a:moveTo>
                    <a:pt x="389496" y="23609"/>
                  </a:moveTo>
                  <a:lnTo>
                    <a:pt x="377698" y="23609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close/>
                </a:path>
                <a:path w="614045" h="47625">
                  <a:moveTo>
                    <a:pt x="389496" y="11798"/>
                  </a:moveTo>
                  <a:lnTo>
                    <a:pt x="377698" y="11798"/>
                  </a:lnTo>
                  <a:lnTo>
                    <a:pt x="365899" y="11798"/>
                  </a:lnTo>
                  <a:lnTo>
                    <a:pt x="365899" y="23596"/>
                  </a:lnTo>
                  <a:lnTo>
                    <a:pt x="377698" y="23596"/>
                  </a:lnTo>
                  <a:lnTo>
                    <a:pt x="389496" y="23596"/>
                  </a:lnTo>
                  <a:lnTo>
                    <a:pt x="389496" y="11798"/>
                  </a:lnTo>
                  <a:close/>
                </a:path>
                <a:path w="614045" h="47625">
                  <a:moveTo>
                    <a:pt x="401307" y="23609"/>
                  </a:move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01307" y="23609"/>
                  </a:lnTo>
                  <a:close/>
                </a:path>
                <a:path w="614045" h="47625">
                  <a:moveTo>
                    <a:pt x="413105" y="11798"/>
                  </a:moveTo>
                  <a:lnTo>
                    <a:pt x="401307" y="11798"/>
                  </a:lnTo>
                  <a:lnTo>
                    <a:pt x="389509" y="11798"/>
                  </a:lnTo>
                  <a:lnTo>
                    <a:pt x="389509" y="23596"/>
                  </a:lnTo>
                  <a:lnTo>
                    <a:pt x="401307" y="23596"/>
                  </a:lnTo>
                  <a:lnTo>
                    <a:pt x="413105" y="23596"/>
                  </a:lnTo>
                  <a:lnTo>
                    <a:pt x="413105" y="11798"/>
                  </a:lnTo>
                  <a:close/>
                </a:path>
                <a:path w="614045" h="47625">
                  <a:moveTo>
                    <a:pt x="424903" y="23609"/>
                  </a:moveTo>
                  <a:lnTo>
                    <a:pt x="413105" y="23609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close/>
                </a:path>
                <a:path w="614045" h="47625">
                  <a:moveTo>
                    <a:pt x="436714" y="23609"/>
                  </a:moveTo>
                  <a:lnTo>
                    <a:pt x="424916" y="23609"/>
                  </a:lnTo>
                  <a:lnTo>
                    <a:pt x="424916" y="35407"/>
                  </a:lnTo>
                  <a:lnTo>
                    <a:pt x="436714" y="35407"/>
                  </a:lnTo>
                  <a:lnTo>
                    <a:pt x="436714" y="23609"/>
                  </a:lnTo>
                  <a:close/>
                </a:path>
                <a:path w="614045" h="47625">
                  <a:moveTo>
                    <a:pt x="436714" y="11798"/>
                  </a:moveTo>
                  <a:lnTo>
                    <a:pt x="424916" y="11798"/>
                  </a:lnTo>
                  <a:lnTo>
                    <a:pt x="424916" y="23596"/>
                  </a:lnTo>
                  <a:lnTo>
                    <a:pt x="436714" y="23596"/>
                  </a:lnTo>
                  <a:lnTo>
                    <a:pt x="436714" y="11798"/>
                  </a:lnTo>
                  <a:close/>
                </a:path>
                <a:path w="614045" h="47625">
                  <a:moveTo>
                    <a:pt x="460311" y="23609"/>
                  </a:moveTo>
                  <a:lnTo>
                    <a:pt x="448513" y="23609"/>
                  </a:lnTo>
                  <a:lnTo>
                    <a:pt x="448513" y="35407"/>
                  </a:lnTo>
                  <a:lnTo>
                    <a:pt x="460311" y="35407"/>
                  </a:lnTo>
                  <a:lnTo>
                    <a:pt x="460311" y="23609"/>
                  </a:lnTo>
                  <a:close/>
                </a:path>
                <a:path w="614045" h="47625">
                  <a:moveTo>
                    <a:pt x="472122" y="23609"/>
                  </a:moveTo>
                  <a:lnTo>
                    <a:pt x="460324" y="23609"/>
                  </a:lnTo>
                  <a:lnTo>
                    <a:pt x="460324" y="35407"/>
                  </a:lnTo>
                  <a:lnTo>
                    <a:pt x="472122" y="35407"/>
                  </a:lnTo>
                  <a:lnTo>
                    <a:pt x="472122" y="23609"/>
                  </a:lnTo>
                  <a:close/>
                </a:path>
                <a:path w="614045" h="47625">
                  <a:moveTo>
                    <a:pt x="519328" y="23609"/>
                  </a:moveTo>
                  <a:lnTo>
                    <a:pt x="507530" y="23609"/>
                  </a:lnTo>
                  <a:lnTo>
                    <a:pt x="495731" y="23609"/>
                  </a:ln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507530" y="35407"/>
                  </a:lnTo>
                  <a:lnTo>
                    <a:pt x="519328" y="35407"/>
                  </a:lnTo>
                  <a:lnTo>
                    <a:pt x="519328" y="23609"/>
                  </a:lnTo>
                  <a:close/>
                </a:path>
                <a:path w="614045" h="47625">
                  <a:moveTo>
                    <a:pt x="519328" y="0"/>
                  </a:moveTo>
                  <a:lnTo>
                    <a:pt x="507530" y="0"/>
                  </a:lnTo>
                  <a:lnTo>
                    <a:pt x="495731" y="0"/>
                  </a:lnTo>
                  <a:lnTo>
                    <a:pt x="495731" y="11798"/>
                  </a:lnTo>
                  <a:lnTo>
                    <a:pt x="483933" y="11798"/>
                  </a:lnTo>
                  <a:lnTo>
                    <a:pt x="483933" y="23596"/>
                  </a:lnTo>
                  <a:lnTo>
                    <a:pt x="495731" y="23596"/>
                  </a:lnTo>
                  <a:lnTo>
                    <a:pt x="507530" y="23596"/>
                  </a:lnTo>
                  <a:lnTo>
                    <a:pt x="519328" y="23596"/>
                  </a:lnTo>
                  <a:lnTo>
                    <a:pt x="519328" y="11798"/>
                  </a:lnTo>
                  <a:lnTo>
                    <a:pt x="519328" y="0"/>
                  </a:lnTo>
                  <a:close/>
                </a:path>
                <a:path w="614045" h="47625">
                  <a:moveTo>
                    <a:pt x="531139" y="23609"/>
                  </a:moveTo>
                  <a:lnTo>
                    <a:pt x="519341" y="23609"/>
                  </a:lnTo>
                  <a:lnTo>
                    <a:pt x="519341" y="35407"/>
                  </a:lnTo>
                  <a:lnTo>
                    <a:pt x="531139" y="35407"/>
                  </a:lnTo>
                  <a:lnTo>
                    <a:pt x="531139" y="23609"/>
                  </a:lnTo>
                  <a:close/>
                </a:path>
                <a:path w="614045" h="47625">
                  <a:moveTo>
                    <a:pt x="542937" y="0"/>
                  </a:moveTo>
                  <a:lnTo>
                    <a:pt x="531139" y="0"/>
                  </a:lnTo>
                  <a:lnTo>
                    <a:pt x="519341" y="0"/>
                  </a:lnTo>
                  <a:lnTo>
                    <a:pt x="519341" y="11798"/>
                  </a:lnTo>
                  <a:lnTo>
                    <a:pt x="531139" y="11798"/>
                  </a:lnTo>
                  <a:lnTo>
                    <a:pt x="531139" y="23596"/>
                  </a:lnTo>
                  <a:lnTo>
                    <a:pt x="542937" y="23596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14045" h="47625">
                  <a:moveTo>
                    <a:pt x="566547" y="23609"/>
                  </a:moveTo>
                  <a:lnTo>
                    <a:pt x="554748" y="23609"/>
                  </a:lnTo>
                  <a:lnTo>
                    <a:pt x="554748" y="35407"/>
                  </a:lnTo>
                  <a:lnTo>
                    <a:pt x="566547" y="35407"/>
                  </a:lnTo>
                  <a:lnTo>
                    <a:pt x="566547" y="23609"/>
                  </a:lnTo>
                  <a:close/>
                </a:path>
                <a:path w="614045" h="47625">
                  <a:moveTo>
                    <a:pt x="578345" y="0"/>
                  </a:moveTo>
                  <a:lnTo>
                    <a:pt x="566547" y="0"/>
                  </a:lnTo>
                  <a:lnTo>
                    <a:pt x="554748" y="0"/>
                  </a:lnTo>
                  <a:lnTo>
                    <a:pt x="542950" y="0"/>
                  </a:ln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14045" h="47625">
                  <a:moveTo>
                    <a:pt x="590156" y="23609"/>
                  </a:moveTo>
                  <a:lnTo>
                    <a:pt x="578358" y="23609"/>
                  </a:lnTo>
                  <a:lnTo>
                    <a:pt x="578358" y="35407"/>
                  </a:lnTo>
                  <a:lnTo>
                    <a:pt x="590156" y="35407"/>
                  </a:lnTo>
                  <a:lnTo>
                    <a:pt x="590156" y="23609"/>
                  </a:lnTo>
                  <a:close/>
                </a:path>
                <a:path w="614045" h="47625">
                  <a:moveTo>
                    <a:pt x="601954" y="0"/>
                  </a:moveTo>
                  <a:lnTo>
                    <a:pt x="590156" y="0"/>
                  </a:lnTo>
                  <a:lnTo>
                    <a:pt x="578358" y="0"/>
                  </a:lnTo>
                  <a:lnTo>
                    <a:pt x="578358" y="11798"/>
                  </a:lnTo>
                  <a:lnTo>
                    <a:pt x="590156" y="11798"/>
                  </a:lnTo>
                  <a:lnTo>
                    <a:pt x="590156" y="23596"/>
                  </a:lnTo>
                  <a:lnTo>
                    <a:pt x="601954" y="23596"/>
                  </a:lnTo>
                  <a:lnTo>
                    <a:pt x="601954" y="11798"/>
                  </a:lnTo>
                  <a:lnTo>
                    <a:pt x="601954" y="0"/>
                  </a:lnTo>
                  <a:close/>
                </a:path>
                <a:path w="614045" h="47625">
                  <a:moveTo>
                    <a:pt x="613765" y="11798"/>
                  </a:moveTo>
                  <a:lnTo>
                    <a:pt x="601967" y="11798"/>
                  </a:lnTo>
                  <a:lnTo>
                    <a:pt x="601967" y="23596"/>
                  </a:lnTo>
                  <a:lnTo>
                    <a:pt x="613765" y="23596"/>
                  </a:lnTo>
                  <a:lnTo>
                    <a:pt x="613765" y="117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106641" y="4320235"/>
              <a:ext cx="614045" cy="35560"/>
            </a:xfrm>
            <a:custGeom>
              <a:avLst/>
              <a:gdLst/>
              <a:ahLst/>
              <a:cxnLst/>
              <a:rect l="l" t="t" r="r" b="b"/>
              <a:pathLst>
                <a:path w="614045" h="35560">
                  <a:moveTo>
                    <a:pt x="11798" y="11798"/>
                  </a:moveTo>
                  <a:lnTo>
                    <a:pt x="0" y="11798"/>
                  </a:lnTo>
                  <a:lnTo>
                    <a:pt x="0" y="23596"/>
                  </a:lnTo>
                  <a:lnTo>
                    <a:pt x="11798" y="23596"/>
                  </a:lnTo>
                  <a:lnTo>
                    <a:pt x="11798" y="11798"/>
                  </a:lnTo>
                  <a:close/>
                </a:path>
                <a:path w="614045" h="35560">
                  <a:moveTo>
                    <a:pt x="23596" y="23609"/>
                  </a:moveTo>
                  <a:lnTo>
                    <a:pt x="11798" y="23609"/>
                  </a:lnTo>
                  <a:lnTo>
                    <a:pt x="11798" y="35407"/>
                  </a:lnTo>
                  <a:lnTo>
                    <a:pt x="23596" y="35407"/>
                  </a:lnTo>
                  <a:lnTo>
                    <a:pt x="23596" y="23609"/>
                  </a:lnTo>
                  <a:close/>
                </a:path>
                <a:path w="614045" h="35560">
                  <a:moveTo>
                    <a:pt x="47205" y="23609"/>
                  </a:moveTo>
                  <a:lnTo>
                    <a:pt x="35407" y="23609"/>
                  </a:lnTo>
                  <a:lnTo>
                    <a:pt x="23609" y="23609"/>
                  </a:lnTo>
                  <a:lnTo>
                    <a:pt x="23609" y="35407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47205" y="23609"/>
                  </a:lnTo>
                  <a:close/>
                </a:path>
                <a:path w="614045" h="35560">
                  <a:moveTo>
                    <a:pt x="47205" y="11798"/>
                  </a:moveTo>
                  <a:lnTo>
                    <a:pt x="35407" y="11798"/>
                  </a:lnTo>
                  <a:lnTo>
                    <a:pt x="23609" y="11798"/>
                  </a:lnTo>
                  <a:lnTo>
                    <a:pt x="23609" y="23596"/>
                  </a:lnTo>
                  <a:lnTo>
                    <a:pt x="35407" y="23596"/>
                  </a:lnTo>
                  <a:lnTo>
                    <a:pt x="47205" y="23596"/>
                  </a:lnTo>
                  <a:lnTo>
                    <a:pt x="47205" y="11798"/>
                  </a:lnTo>
                  <a:close/>
                </a:path>
                <a:path w="614045" h="35560">
                  <a:moveTo>
                    <a:pt x="70815" y="23609"/>
                  </a:move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70815" y="23609"/>
                  </a:lnTo>
                  <a:close/>
                </a:path>
                <a:path w="614045" h="35560">
                  <a:moveTo>
                    <a:pt x="82613" y="0"/>
                  </a:moveTo>
                  <a:lnTo>
                    <a:pt x="70815" y="0"/>
                  </a:lnTo>
                  <a:lnTo>
                    <a:pt x="59016" y="0"/>
                  </a:lnTo>
                  <a:lnTo>
                    <a:pt x="47218" y="0"/>
                  </a:lnTo>
                  <a:lnTo>
                    <a:pt x="47218" y="11798"/>
                  </a:lnTo>
                  <a:lnTo>
                    <a:pt x="59016" y="11798"/>
                  </a:lnTo>
                  <a:lnTo>
                    <a:pt x="70815" y="11798"/>
                  </a:lnTo>
                  <a:lnTo>
                    <a:pt x="82613" y="11798"/>
                  </a:lnTo>
                  <a:lnTo>
                    <a:pt x="82613" y="0"/>
                  </a:lnTo>
                  <a:close/>
                </a:path>
                <a:path w="614045" h="35560">
                  <a:moveTo>
                    <a:pt x="106222" y="23609"/>
                  </a:moveTo>
                  <a:lnTo>
                    <a:pt x="94424" y="23609"/>
                  </a:lnTo>
                  <a:lnTo>
                    <a:pt x="82626" y="23609"/>
                  </a:lnTo>
                  <a:lnTo>
                    <a:pt x="82626" y="35407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06222" y="23609"/>
                  </a:lnTo>
                  <a:close/>
                </a:path>
                <a:path w="614045" h="35560">
                  <a:moveTo>
                    <a:pt x="106222" y="11798"/>
                  </a:moveTo>
                  <a:lnTo>
                    <a:pt x="94424" y="11798"/>
                  </a:lnTo>
                  <a:lnTo>
                    <a:pt x="94424" y="0"/>
                  </a:lnTo>
                  <a:lnTo>
                    <a:pt x="82626" y="0"/>
                  </a:lnTo>
                  <a:lnTo>
                    <a:pt x="82626" y="11798"/>
                  </a:lnTo>
                  <a:lnTo>
                    <a:pt x="82626" y="23596"/>
                  </a:lnTo>
                  <a:lnTo>
                    <a:pt x="94424" y="23596"/>
                  </a:lnTo>
                  <a:lnTo>
                    <a:pt x="106222" y="23596"/>
                  </a:lnTo>
                  <a:lnTo>
                    <a:pt x="106222" y="11798"/>
                  </a:lnTo>
                  <a:close/>
                </a:path>
                <a:path w="614045" h="35560">
                  <a:moveTo>
                    <a:pt x="129819" y="11798"/>
                  </a:moveTo>
                  <a:lnTo>
                    <a:pt x="118033" y="11798"/>
                  </a:lnTo>
                  <a:lnTo>
                    <a:pt x="118033" y="23596"/>
                  </a:lnTo>
                  <a:lnTo>
                    <a:pt x="129819" y="23596"/>
                  </a:lnTo>
                  <a:lnTo>
                    <a:pt x="129819" y="11798"/>
                  </a:lnTo>
                  <a:close/>
                </a:path>
                <a:path w="614045" h="35560">
                  <a:moveTo>
                    <a:pt x="141630" y="0"/>
                  </a:moveTo>
                  <a:lnTo>
                    <a:pt x="129832" y="0"/>
                  </a:lnTo>
                  <a:lnTo>
                    <a:pt x="129832" y="11798"/>
                  </a:lnTo>
                  <a:lnTo>
                    <a:pt x="141630" y="11798"/>
                  </a:lnTo>
                  <a:lnTo>
                    <a:pt x="141630" y="0"/>
                  </a:lnTo>
                  <a:close/>
                </a:path>
                <a:path w="614045" h="35560">
                  <a:moveTo>
                    <a:pt x="153441" y="23609"/>
                  </a:moveTo>
                  <a:lnTo>
                    <a:pt x="141643" y="23609"/>
                  </a:lnTo>
                  <a:lnTo>
                    <a:pt x="141643" y="35407"/>
                  </a:lnTo>
                  <a:lnTo>
                    <a:pt x="153441" y="35407"/>
                  </a:lnTo>
                  <a:lnTo>
                    <a:pt x="153441" y="23609"/>
                  </a:lnTo>
                  <a:close/>
                </a:path>
                <a:path w="614045" h="35560">
                  <a:moveTo>
                    <a:pt x="165227" y="0"/>
                  </a:moveTo>
                  <a:lnTo>
                    <a:pt x="153441" y="0"/>
                  </a:lnTo>
                  <a:lnTo>
                    <a:pt x="141643" y="0"/>
                  </a:lnTo>
                  <a:lnTo>
                    <a:pt x="141643" y="11798"/>
                  </a:lnTo>
                  <a:lnTo>
                    <a:pt x="141643" y="23596"/>
                  </a:lnTo>
                  <a:lnTo>
                    <a:pt x="153441" y="23596"/>
                  </a:lnTo>
                  <a:lnTo>
                    <a:pt x="153441" y="11798"/>
                  </a:lnTo>
                  <a:lnTo>
                    <a:pt x="165227" y="11798"/>
                  </a:lnTo>
                  <a:lnTo>
                    <a:pt x="165227" y="0"/>
                  </a:lnTo>
                  <a:close/>
                </a:path>
                <a:path w="614045" h="35560">
                  <a:moveTo>
                    <a:pt x="177038" y="23609"/>
                  </a:moveTo>
                  <a:lnTo>
                    <a:pt x="165239" y="23609"/>
                  </a:lnTo>
                  <a:lnTo>
                    <a:pt x="165239" y="35407"/>
                  </a:lnTo>
                  <a:lnTo>
                    <a:pt x="177038" y="35407"/>
                  </a:lnTo>
                  <a:lnTo>
                    <a:pt x="177038" y="23609"/>
                  </a:lnTo>
                  <a:close/>
                </a:path>
                <a:path w="614045" h="35560">
                  <a:moveTo>
                    <a:pt x="177038" y="11798"/>
                  </a:moveTo>
                  <a:lnTo>
                    <a:pt x="165239" y="11798"/>
                  </a:lnTo>
                  <a:lnTo>
                    <a:pt x="165239" y="23596"/>
                  </a:lnTo>
                  <a:lnTo>
                    <a:pt x="177038" y="23596"/>
                  </a:lnTo>
                  <a:lnTo>
                    <a:pt x="177038" y="11798"/>
                  </a:lnTo>
                  <a:close/>
                </a:path>
                <a:path w="614045" h="35560">
                  <a:moveTo>
                    <a:pt x="188849" y="23609"/>
                  </a:moveTo>
                  <a:lnTo>
                    <a:pt x="177050" y="23609"/>
                  </a:lnTo>
                  <a:lnTo>
                    <a:pt x="177050" y="35407"/>
                  </a:lnTo>
                  <a:lnTo>
                    <a:pt x="188849" y="35407"/>
                  </a:lnTo>
                  <a:lnTo>
                    <a:pt x="188849" y="23609"/>
                  </a:lnTo>
                  <a:close/>
                </a:path>
                <a:path w="614045" h="35560">
                  <a:moveTo>
                    <a:pt x="188849" y="0"/>
                  </a:moveTo>
                  <a:lnTo>
                    <a:pt x="177050" y="0"/>
                  </a:lnTo>
                  <a:lnTo>
                    <a:pt x="177050" y="11798"/>
                  </a:lnTo>
                  <a:lnTo>
                    <a:pt x="177050" y="23596"/>
                  </a:lnTo>
                  <a:lnTo>
                    <a:pt x="188849" y="23596"/>
                  </a:lnTo>
                  <a:lnTo>
                    <a:pt x="188849" y="11798"/>
                  </a:lnTo>
                  <a:lnTo>
                    <a:pt x="188849" y="0"/>
                  </a:lnTo>
                  <a:close/>
                </a:path>
                <a:path w="614045" h="35560">
                  <a:moveTo>
                    <a:pt x="236054" y="23609"/>
                  </a:move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36054" y="23609"/>
                  </a:lnTo>
                  <a:close/>
                </a:path>
                <a:path w="614045" h="35560">
                  <a:moveTo>
                    <a:pt x="236054" y="11798"/>
                  </a:moveTo>
                  <a:lnTo>
                    <a:pt x="224256" y="11798"/>
                  </a:lnTo>
                  <a:lnTo>
                    <a:pt x="212458" y="11798"/>
                  </a:lnTo>
                  <a:lnTo>
                    <a:pt x="212458" y="23596"/>
                  </a:lnTo>
                  <a:lnTo>
                    <a:pt x="224256" y="23596"/>
                  </a:lnTo>
                  <a:lnTo>
                    <a:pt x="236054" y="23596"/>
                  </a:lnTo>
                  <a:lnTo>
                    <a:pt x="236054" y="11798"/>
                  </a:lnTo>
                  <a:close/>
                </a:path>
                <a:path w="614045" h="35560">
                  <a:moveTo>
                    <a:pt x="247853" y="23609"/>
                  </a:moveTo>
                  <a:lnTo>
                    <a:pt x="236067" y="23609"/>
                  </a:lnTo>
                  <a:lnTo>
                    <a:pt x="236067" y="35407"/>
                  </a:lnTo>
                  <a:lnTo>
                    <a:pt x="247853" y="35407"/>
                  </a:lnTo>
                  <a:lnTo>
                    <a:pt x="247853" y="23609"/>
                  </a:lnTo>
                  <a:close/>
                </a:path>
                <a:path w="614045" h="35560">
                  <a:moveTo>
                    <a:pt x="259664" y="23609"/>
                  </a:moveTo>
                  <a:lnTo>
                    <a:pt x="247865" y="23609"/>
                  </a:lnTo>
                  <a:lnTo>
                    <a:pt x="247865" y="35407"/>
                  </a:lnTo>
                  <a:lnTo>
                    <a:pt x="259664" y="35407"/>
                  </a:lnTo>
                  <a:lnTo>
                    <a:pt x="259664" y="23609"/>
                  </a:lnTo>
                  <a:close/>
                </a:path>
                <a:path w="614045" h="35560">
                  <a:moveTo>
                    <a:pt x="259664" y="0"/>
                  </a:moveTo>
                  <a:lnTo>
                    <a:pt x="247865" y="0"/>
                  </a:lnTo>
                  <a:lnTo>
                    <a:pt x="247865" y="11798"/>
                  </a:lnTo>
                  <a:lnTo>
                    <a:pt x="247865" y="23596"/>
                  </a:lnTo>
                  <a:lnTo>
                    <a:pt x="259664" y="23596"/>
                  </a:lnTo>
                  <a:lnTo>
                    <a:pt x="259664" y="11798"/>
                  </a:lnTo>
                  <a:lnTo>
                    <a:pt x="259664" y="0"/>
                  </a:lnTo>
                  <a:close/>
                </a:path>
                <a:path w="614045" h="35560">
                  <a:moveTo>
                    <a:pt x="295059" y="0"/>
                  </a:moveTo>
                  <a:lnTo>
                    <a:pt x="283273" y="0"/>
                  </a:lnTo>
                  <a:lnTo>
                    <a:pt x="271475" y="0"/>
                  </a:lnTo>
                  <a:lnTo>
                    <a:pt x="259676" y="0"/>
                  </a:lnTo>
                  <a:lnTo>
                    <a:pt x="259676" y="11798"/>
                  </a:lnTo>
                  <a:lnTo>
                    <a:pt x="259676" y="23596"/>
                  </a:lnTo>
                  <a:lnTo>
                    <a:pt x="271475" y="23596"/>
                  </a:lnTo>
                  <a:lnTo>
                    <a:pt x="283273" y="23596"/>
                  </a:lnTo>
                  <a:lnTo>
                    <a:pt x="283273" y="11798"/>
                  </a:lnTo>
                  <a:lnTo>
                    <a:pt x="295059" y="11798"/>
                  </a:lnTo>
                  <a:lnTo>
                    <a:pt x="295059" y="0"/>
                  </a:lnTo>
                  <a:close/>
                </a:path>
                <a:path w="614045" h="35560">
                  <a:moveTo>
                    <a:pt x="318681" y="0"/>
                  </a:moveTo>
                  <a:lnTo>
                    <a:pt x="306882" y="0"/>
                  </a:lnTo>
                  <a:lnTo>
                    <a:pt x="295084" y="0"/>
                  </a:lnTo>
                  <a:lnTo>
                    <a:pt x="295084" y="11798"/>
                  </a:lnTo>
                  <a:lnTo>
                    <a:pt x="306882" y="11798"/>
                  </a:lnTo>
                  <a:lnTo>
                    <a:pt x="318681" y="11798"/>
                  </a:lnTo>
                  <a:lnTo>
                    <a:pt x="318681" y="0"/>
                  </a:lnTo>
                  <a:close/>
                </a:path>
                <a:path w="614045" h="35560">
                  <a:moveTo>
                    <a:pt x="354088" y="0"/>
                  </a:moveTo>
                  <a:lnTo>
                    <a:pt x="342290" y="0"/>
                  </a:lnTo>
                  <a:lnTo>
                    <a:pt x="342290" y="11798"/>
                  </a:lnTo>
                  <a:lnTo>
                    <a:pt x="330492" y="11798"/>
                  </a:lnTo>
                  <a:lnTo>
                    <a:pt x="330492" y="0"/>
                  </a:lnTo>
                  <a:lnTo>
                    <a:pt x="318693" y="0"/>
                  </a:lnTo>
                  <a:lnTo>
                    <a:pt x="318693" y="11798"/>
                  </a:lnTo>
                  <a:lnTo>
                    <a:pt x="318693" y="23596"/>
                  </a:lnTo>
                  <a:lnTo>
                    <a:pt x="330492" y="23596"/>
                  </a:lnTo>
                  <a:lnTo>
                    <a:pt x="342290" y="23596"/>
                  </a:lnTo>
                  <a:lnTo>
                    <a:pt x="354088" y="23596"/>
                  </a:lnTo>
                  <a:lnTo>
                    <a:pt x="354088" y="11798"/>
                  </a:lnTo>
                  <a:lnTo>
                    <a:pt x="354088" y="0"/>
                  </a:lnTo>
                  <a:close/>
                </a:path>
                <a:path w="614045" h="35560">
                  <a:moveTo>
                    <a:pt x="377698" y="0"/>
                  </a:moveTo>
                  <a:lnTo>
                    <a:pt x="365899" y="0"/>
                  </a:lnTo>
                  <a:lnTo>
                    <a:pt x="354101" y="0"/>
                  </a:lnTo>
                  <a:lnTo>
                    <a:pt x="354101" y="11798"/>
                  </a:lnTo>
                  <a:lnTo>
                    <a:pt x="365899" y="11798"/>
                  </a:lnTo>
                  <a:lnTo>
                    <a:pt x="365899" y="23596"/>
                  </a:lnTo>
                  <a:lnTo>
                    <a:pt x="377698" y="23596"/>
                  </a:lnTo>
                  <a:lnTo>
                    <a:pt x="377698" y="11798"/>
                  </a:lnTo>
                  <a:lnTo>
                    <a:pt x="377698" y="0"/>
                  </a:lnTo>
                  <a:close/>
                </a:path>
                <a:path w="614045" h="35560">
                  <a:moveTo>
                    <a:pt x="401307" y="0"/>
                  </a:moveTo>
                  <a:lnTo>
                    <a:pt x="389509" y="0"/>
                  </a:lnTo>
                  <a:lnTo>
                    <a:pt x="377710" y="0"/>
                  </a:lnTo>
                  <a:lnTo>
                    <a:pt x="377710" y="11798"/>
                  </a:lnTo>
                  <a:lnTo>
                    <a:pt x="377710" y="23596"/>
                  </a:lnTo>
                  <a:lnTo>
                    <a:pt x="389509" y="23596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01307" y="0"/>
                  </a:lnTo>
                  <a:close/>
                </a:path>
                <a:path w="614045" h="35560">
                  <a:moveTo>
                    <a:pt x="413105" y="11798"/>
                  </a:moveTo>
                  <a:lnTo>
                    <a:pt x="401307" y="11798"/>
                  </a:lnTo>
                  <a:lnTo>
                    <a:pt x="401307" y="23596"/>
                  </a:lnTo>
                  <a:lnTo>
                    <a:pt x="413105" y="23596"/>
                  </a:lnTo>
                  <a:lnTo>
                    <a:pt x="413105" y="11798"/>
                  </a:lnTo>
                  <a:close/>
                </a:path>
                <a:path w="614045" h="35560">
                  <a:moveTo>
                    <a:pt x="424916" y="0"/>
                  </a:moveTo>
                  <a:lnTo>
                    <a:pt x="413118" y="0"/>
                  </a:lnTo>
                  <a:lnTo>
                    <a:pt x="413118" y="11798"/>
                  </a:lnTo>
                  <a:lnTo>
                    <a:pt x="424916" y="11798"/>
                  </a:lnTo>
                  <a:lnTo>
                    <a:pt x="424916" y="0"/>
                  </a:lnTo>
                  <a:close/>
                </a:path>
                <a:path w="614045" h="35560">
                  <a:moveTo>
                    <a:pt x="448513" y="0"/>
                  </a:moveTo>
                  <a:lnTo>
                    <a:pt x="436714" y="0"/>
                  </a:lnTo>
                  <a:lnTo>
                    <a:pt x="436714" y="11798"/>
                  </a:lnTo>
                  <a:lnTo>
                    <a:pt x="436714" y="23596"/>
                  </a:lnTo>
                  <a:lnTo>
                    <a:pt x="448513" y="23596"/>
                  </a:lnTo>
                  <a:lnTo>
                    <a:pt x="448513" y="11798"/>
                  </a:lnTo>
                  <a:lnTo>
                    <a:pt x="448513" y="0"/>
                  </a:lnTo>
                  <a:close/>
                </a:path>
                <a:path w="614045" h="35560">
                  <a:moveTo>
                    <a:pt x="472122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60324" y="23596"/>
                  </a:lnTo>
                  <a:lnTo>
                    <a:pt x="472122" y="23596"/>
                  </a:lnTo>
                  <a:lnTo>
                    <a:pt x="472122" y="11798"/>
                  </a:lnTo>
                  <a:lnTo>
                    <a:pt x="472122" y="0"/>
                  </a:lnTo>
                  <a:close/>
                </a:path>
                <a:path w="614045" h="35560">
                  <a:moveTo>
                    <a:pt x="495731" y="0"/>
                  </a:moveTo>
                  <a:lnTo>
                    <a:pt x="483933" y="0"/>
                  </a:lnTo>
                  <a:lnTo>
                    <a:pt x="483933" y="11798"/>
                  </a:lnTo>
                  <a:lnTo>
                    <a:pt x="472135" y="11798"/>
                  </a:lnTo>
                  <a:lnTo>
                    <a:pt x="472135" y="23596"/>
                  </a:lnTo>
                  <a:lnTo>
                    <a:pt x="483933" y="23596"/>
                  </a:lnTo>
                  <a:lnTo>
                    <a:pt x="495731" y="23596"/>
                  </a:lnTo>
                  <a:lnTo>
                    <a:pt x="495731" y="11798"/>
                  </a:lnTo>
                  <a:lnTo>
                    <a:pt x="495731" y="0"/>
                  </a:lnTo>
                  <a:close/>
                </a:path>
                <a:path w="614045" h="35560">
                  <a:moveTo>
                    <a:pt x="531139" y="0"/>
                  </a:moveTo>
                  <a:lnTo>
                    <a:pt x="519341" y="0"/>
                  </a:lnTo>
                  <a:lnTo>
                    <a:pt x="507542" y="0"/>
                  </a:lnTo>
                  <a:lnTo>
                    <a:pt x="507542" y="11798"/>
                  </a:lnTo>
                  <a:lnTo>
                    <a:pt x="507542" y="23596"/>
                  </a:lnTo>
                  <a:lnTo>
                    <a:pt x="519341" y="23596"/>
                  </a:lnTo>
                  <a:lnTo>
                    <a:pt x="519341" y="11798"/>
                  </a:lnTo>
                  <a:lnTo>
                    <a:pt x="531139" y="11798"/>
                  </a:lnTo>
                  <a:lnTo>
                    <a:pt x="531139" y="0"/>
                  </a:lnTo>
                  <a:close/>
                </a:path>
                <a:path w="614045" h="35560">
                  <a:moveTo>
                    <a:pt x="566547" y="0"/>
                  </a:moveTo>
                  <a:lnTo>
                    <a:pt x="554748" y="0"/>
                  </a:lnTo>
                  <a:lnTo>
                    <a:pt x="542950" y="0"/>
                  </a:lnTo>
                  <a:lnTo>
                    <a:pt x="531152" y="0"/>
                  </a:lnTo>
                  <a:lnTo>
                    <a:pt x="531152" y="11798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54748" y="23596"/>
                  </a:lnTo>
                  <a:lnTo>
                    <a:pt x="566547" y="23596"/>
                  </a:lnTo>
                  <a:lnTo>
                    <a:pt x="566547" y="11798"/>
                  </a:lnTo>
                  <a:lnTo>
                    <a:pt x="566547" y="0"/>
                  </a:lnTo>
                  <a:close/>
                </a:path>
                <a:path w="614045" h="35560">
                  <a:moveTo>
                    <a:pt x="578358" y="0"/>
                  </a:moveTo>
                  <a:lnTo>
                    <a:pt x="566559" y="0"/>
                  </a:lnTo>
                  <a:lnTo>
                    <a:pt x="566559" y="11798"/>
                  </a:lnTo>
                  <a:lnTo>
                    <a:pt x="578358" y="11798"/>
                  </a:lnTo>
                  <a:lnTo>
                    <a:pt x="578358" y="0"/>
                  </a:lnTo>
                  <a:close/>
                </a:path>
                <a:path w="614045" h="35560">
                  <a:moveTo>
                    <a:pt x="590156" y="11798"/>
                  </a:moveTo>
                  <a:lnTo>
                    <a:pt x="578358" y="11798"/>
                  </a:lnTo>
                  <a:lnTo>
                    <a:pt x="578358" y="23596"/>
                  </a:lnTo>
                  <a:lnTo>
                    <a:pt x="590156" y="23596"/>
                  </a:lnTo>
                  <a:lnTo>
                    <a:pt x="590156" y="11798"/>
                  </a:lnTo>
                  <a:close/>
                </a:path>
                <a:path w="614045" h="35560">
                  <a:moveTo>
                    <a:pt x="613765" y="0"/>
                  </a:moveTo>
                  <a:lnTo>
                    <a:pt x="601967" y="0"/>
                  </a:lnTo>
                  <a:lnTo>
                    <a:pt x="601967" y="11798"/>
                  </a:lnTo>
                  <a:lnTo>
                    <a:pt x="601967" y="23596"/>
                  </a:lnTo>
                  <a:lnTo>
                    <a:pt x="613765" y="23596"/>
                  </a:lnTo>
                  <a:lnTo>
                    <a:pt x="613765" y="11798"/>
                  </a:lnTo>
                  <a:lnTo>
                    <a:pt x="61376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94843" y="4343844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10" h="35560">
                  <a:moveTo>
                    <a:pt x="23596" y="11798"/>
                  </a:moveTo>
                  <a:lnTo>
                    <a:pt x="11798" y="11798"/>
                  </a:lnTo>
                  <a:lnTo>
                    <a:pt x="0" y="11798"/>
                  </a:lnTo>
                  <a:lnTo>
                    <a:pt x="0" y="23596"/>
                  </a:lnTo>
                  <a:lnTo>
                    <a:pt x="11798" y="23596"/>
                  </a:lnTo>
                  <a:lnTo>
                    <a:pt x="23596" y="23596"/>
                  </a:lnTo>
                  <a:lnTo>
                    <a:pt x="23596" y="11798"/>
                  </a:lnTo>
                  <a:close/>
                </a:path>
                <a:path w="626110" h="35560">
                  <a:moveTo>
                    <a:pt x="59004" y="11798"/>
                  </a:moveTo>
                  <a:lnTo>
                    <a:pt x="47205" y="11798"/>
                  </a:lnTo>
                  <a:lnTo>
                    <a:pt x="35407" y="11798"/>
                  </a:lnTo>
                  <a:lnTo>
                    <a:pt x="35407" y="23596"/>
                  </a:lnTo>
                  <a:lnTo>
                    <a:pt x="47205" y="23596"/>
                  </a:lnTo>
                  <a:lnTo>
                    <a:pt x="47205" y="35394"/>
                  </a:lnTo>
                  <a:lnTo>
                    <a:pt x="59004" y="35394"/>
                  </a:lnTo>
                  <a:lnTo>
                    <a:pt x="59004" y="23596"/>
                  </a:lnTo>
                  <a:lnTo>
                    <a:pt x="59004" y="11798"/>
                  </a:lnTo>
                  <a:close/>
                </a:path>
                <a:path w="626110" h="35560">
                  <a:moveTo>
                    <a:pt x="94411" y="23596"/>
                  </a:moveTo>
                  <a:lnTo>
                    <a:pt x="82613" y="23596"/>
                  </a:lnTo>
                  <a:lnTo>
                    <a:pt x="70815" y="23596"/>
                  </a:lnTo>
                  <a:lnTo>
                    <a:pt x="59016" y="23596"/>
                  </a:lnTo>
                  <a:lnTo>
                    <a:pt x="59016" y="35394"/>
                  </a:lnTo>
                  <a:lnTo>
                    <a:pt x="70815" y="35394"/>
                  </a:lnTo>
                  <a:lnTo>
                    <a:pt x="82613" y="35394"/>
                  </a:lnTo>
                  <a:lnTo>
                    <a:pt x="94411" y="35394"/>
                  </a:lnTo>
                  <a:lnTo>
                    <a:pt x="94411" y="23596"/>
                  </a:lnTo>
                  <a:close/>
                </a:path>
                <a:path w="626110" h="35560">
                  <a:moveTo>
                    <a:pt x="129806" y="23596"/>
                  </a:moveTo>
                  <a:lnTo>
                    <a:pt x="118021" y="23596"/>
                  </a:lnTo>
                  <a:lnTo>
                    <a:pt x="106222" y="23596"/>
                  </a:lnTo>
                  <a:lnTo>
                    <a:pt x="106222" y="11798"/>
                  </a:lnTo>
                  <a:lnTo>
                    <a:pt x="94424" y="11798"/>
                  </a:lnTo>
                  <a:lnTo>
                    <a:pt x="94424" y="23596"/>
                  </a:lnTo>
                  <a:lnTo>
                    <a:pt x="94424" y="35394"/>
                  </a:lnTo>
                  <a:lnTo>
                    <a:pt x="106222" y="35394"/>
                  </a:lnTo>
                  <a:lnTo>
                    <a:pt x="118021" y="35394"/>
                  </a:lnTo>
                  <a:lnTo>
                    <a:pt x="129806" y="35394"/>
                  </a:lnTo>
                  <a:lnTo>
                    <a:pt x="129806" y="23596"/>
                  </a:lnTo>
                  <a:close/>
                </a:path>
                <a:path w="626110" h="35560">
                  <a:moveTo>
                    <a:pt x="141617" y="11798"/>
                  </a:moveTo>
                  <a:lnTo>
                    <a:pt x="129832" y="11798"/>
                  </a:lnTo>
                  <a:lnTo>
                    <a:pt x="129832" y="23596"/>
                  </a:lnTo>
                  <a:lnTo>
                    <a:pt x="141617" y="23596"/>
                  </a:lnTo>
                  <a:lnTo>
                    <a:pt x="141617" y="11798"/>
                  </a:lnTo>
                  <a:close/>
                </a:path>
                <a:path w="626110" h="35560">
                  <a:moveTo>
                    <a:pt x="177025" y="11798"/>
                  </a:moveTo>
                  <a:lnTo>
                    <a:pt x="165239" y="11798"/>
                  </a:lnTo>
                  <a:lnTo>
                    <a:pt x="153441" y="11798"/>
                  </a:lnTo>
                  <a:lnTo>
                    <a:pt x="153441" y="23596"/>
                  </a:lnTo>
                  <a:lnTo>
                    <a:pt x="165239" y="23596"/>
                  </a:lnTo>
                  <a:lnTo>
                    <a:pt x="165239" y="35394"/>
                  </a:lnTo>
                  <a:lnTo>
                    <a:pt x="177025" y="35394"/>
                  </a:lnTo>
                  <a:lnTo>
                    <a:pt x="177025" y="23596"/>
                  </a:lnTo>
                  <a:lnTo>
                    <a:pt x="177025" y="11798"/>
                  </a:lnTo>
                  <a:close/>
                </a:path>
                <a:path w="626110" h="35560">
                  <a:moveTo>
                    <a:pt x="188836" y="11798"/>
                  </a:moveTo>
                  <a:lnTo>
                    <a:pt x="177038" y="11798"/>
                  </a:lnTo>
                  <a:lnTo>
                    <a:pt x="177038" y="23596"/>
                  </a:lnTo>
                  <a:lnTo>
                    <a:pt x="177038" y="35394"/>
                  </a:lnTo>
                  <a:lnTo>
                    <a:pt x="188836" y="35394"/>
                  </a:lnTo>
                  <a:lnTo>
                    <a:pt x="188836" y="23596"/>
                  </a:lnTo>
                  <a:lnTo>
                    <a:pt x="188836" y="11798"/>
                  </a:lnTo>
                  <a:close/>
                </a:path>
                <a:path w="626110" h="35560">
                  <a:moveTo>
                    <a:pt x="212432" y="11798"/>
                  </a:moveTo>
                  <a:lnTo>
                    <a:pt x="200647" y="11798"/>
                  </a:lnTo>
                  <a:lnTo>
                    <a:pt x="200647" y="23596"/>
                  </a:lnTo>
                  <a:lnTo>
                    <a:pt x="200647" y="35394"/>
                  </a:lnTo>
                  <a:lnTo>
                    <a:pt x="212432" y="35394"/>
                  </a:lnTo>
                  <a:lnTo>
                    <a:pt x="212432" y="23596"/>
                  </a:lnTo>
                  <a:lnTo>
                    <a:pt x="212432" y="11798"/>
                  </a:lnTo>
                  <a:close/>
                </a:path>
                <a:path w="626110" h="35560">
                  <a:moveTo>
                    <a:pt x="224243" y="11798"/>
                  </a:moveTo>
                  <a:lnTo>
                    <a:pt x="212458" y="11798"/>
                  </a:lnTo>
                  <a:lnTo>
                    <a:pt x="212458" y="23596"/>
                  </a:lnTo>
                  <a:lnTo>
                    <a:pt x="212458" y="35394"/>
                  </a:lnTo>
                  <a:lnTo>
                    <a:pt x="224243" y="35394"/>
                  </a:lnTo>
                  <a:lnTo>
                    <a:pt x="224243" y="23596"/>
                  </a:lnTo>
                  <a:lnTo>
                    <a:pt x="224243" y="11798"/>
                  </a:lnTo>
                  <a:close/>
                </a:path>
                <a:path w="626110" h="35560">
                  <a:moveTo>
                    <a:pt x="236054" y="11798"/>
                  </a:moveTo>
                  <a:lnTo>
                    <a:pt x="224256" y="11798"/>
                  </a:lnTo>
                  <a:lnTo>
                    <a:pt x="224256" y="23596"/>
                  </a:lnTo>
                  <a:lnTo>
                    <a:pt x="236054" y="23596"/>
                  </a:lnTo>
                  <a:lnTo>
                    <a:pt x="236054" y="11798"/>
                  </a:lnTo>
                  <a:close/>
                </a:path>
                <a:path w="626110" h="35560">
                  <a:moveTo>
                    <a:pt x="271462" y="0"/>
                  </a:moveTo>
                  <a:lnTo>
                    <a:pt x="259664" y="0"/>
                  </a:lnTo>
                  <a:lnTo>
                    <a:pt x="259664" y="11798"/>
                  </a:lnTo>
                  <a:lnTo>
                    <a:pt x="259664" y="23596"/>
                  </a:lnTo>
                  <a:lnTo>
                    <a:pt x="271462" y="23596"/>
                  </a:lnTo>
                  <a:lnTo>
                    <a:pt x="271462" y="11798"/>
                  </a:lnTo>
                  <a:lnTo>
                    <a:pt x="271462" y="0"/>
                  </a:lnTo>
                  <a:close/>
                </a:path>
                <a:path w="626110" h="35560">
                  <a:moveTo>
                    <a:pt x="306857" y="23596"/>
                  </a:moveTo>
                  <a:lnTo>
                    <a:pt x="295071" y="23596"/>
                  </a:lnTo>
                  <a:lnTo>
                    <a:pt x="295071" y="11798"/>
                  </a:lnTo>
                  <a:lnTo>
                    <a:pt x="295071" y="0"/>
                  </a:lnTo>
                  <a:lnTo>
                    <a:pt x="283273" y="0"/>
                  </a:lnTo>
                  <a:lnTo>
                    <a:pt x="271475" y="0"/>
                  </a:lnTo>
                  <a:lnTo>
                    <a:pt x="271475" y="11798"/>
                  </a:lnTo>
                  <a:lnTo>
                    <a:pt x="271475" y="23596"/>
                  </a:lnTo>
                  <a:lnTo>
                    <a:pt x="283273" y="23596"/>
                  </a:lnTo>
                  <a:lnTo>
                    <a:pt x="283273" y="35394"/>
                  </a:lnTo>
                  <a:lnTo>
                    <a:pt x="295071" y="35394"/>
                  </a:lnTo>
                  <a:lnTo>
                    <a:pt x="306857" y="35394"/>
                  </a:lnTo>
                  <a:lnTo>
                    <a:pt x="306857" y="23596"/>
                  </a:lnTo>
                  <a:close/>
                </a:path>
                <a:path w="626110" h="35560">
                  <a:moveTo>
                    <a:pt x="318681" y="0"/>
                  </a:moveTo>
                  <a:lnTo>
                    <a:pt x="306882" y="0"/>
                  </a:lnTo>
                  <a:lnTo>
                    <a:pt x="306882" y="11798"/>
                  </a:lnTo>
                  <a:lnTo>
                    <a:pt x="318681" y="11798"/>
                  </a:lnTo>
                  <a:lnTo>
                    <a:pt x="318681" y="0"/>
                  </a:lnTo>
                  <a:close/>
                </a:path>
                <a:path w="626110" h="35560">
                  <a:moveTo>
                    <a:pt x="330479" y="23596"/>
                  </a:moveTo>
                  <a:lnTo>
                    <a:pt x="318681" y="23596"/>
                  </a:lnTo>
                  <a:lnTo>
                    <a:pt x="306882" y="23596"/>
                  </a:lnTo>
                  <a:lnTo>
                    <a:pt x="306882" y="35394"/>
                  </a:lnTo>
                  <a:lnTo>
                    <a:pt x="318681" y="35394"/>
                  </a:lnTo>
                  <a:lnTo>
                    <a:pt x="330479" y="35394"/>
                  </a:lnTo>
                  <a:lnTo>
                    <a:pt x="330479" y="23596"/>
                  </a:lnTo>
                  <a:close/>
                </a:path>
                <a:path w="626110" h="35560">
                  <a:moveTo>
                    <a:pt x="365887" y="23596"/>
                  </a:moveTo>
                  <a:lnTo>
                    <a:pt x="354088" y="23596"/>
                  </a:lnTo>
                  <a:lnTo>
                    <a:pt x="354088" y="11798"/>
                  </a:lnTo>
                  <a:lnTo>
                    <a:pt x="354088" y="0"/>
                  </a:lnTo>
                  <a:lnTo>
                    <a:pt x="342290" y="0"/>
                  </a:lnTo>
                  <a:lnTo>
                    <a:pt x="330492" y="0"/>
                  </a:lnTo>
                  <a:lnTo>
                    <a:pt x="330492" y="11798"/>
                  </a:lnTo>
                  <a:lnTo>
                    <a:pt x="330492" y="23596"/>
                  </a:lnTo>
                  <a:lnTo>
                    <a:pt x="330492" y="35394"/>
                  </a:lnTo>
                  <a:lnTo>
                    <a:pt x="342290" y="35394"/>
                  </a:lnTo>
                  <a:lnTo>
                    <a:pt x="354088" y="35394"/>
                  </a:lnTo>
                  <a:lnTo>
                    <a:pt x="365887" y="35394"/>
                  </a:lnTo>
                  <a:lnTo>
                    <a:pt x="365887" y="23596"/>
                  </a:lnTo>
                  <a:close/>
                </a:path>
                <a:path w="626110" h="35560">
                  <a:moveTo>
                    <a:pt x="389496" y="23596"/>
                  </a:moveTo>
                  <a:lnTo>
                    <a:pt x="377698" y="23596"/>
                  </a:lnTo>
                  <a:lnTo>
                    <a:pt x="365899" y="23596"/>
                  </a:lnTo>
                  <a:lnTo>
                    <a:pt x="365899" y="35394"/>
                  </a:lnTo>
                  <a:lnTo>
                    <a:pt x="377698" y="35394"/>
                  </a:lnTo>
                  <a:lnTo>
                    <a:pt x="389496" y="35394"/>
                  </a:lnTo>
                  <a:lnTo>
                    <a:pt x="389496" y="23596"/>
                  </a:lnTo>
                  <a:close/>
                </a:path>
                <a:path w="626110" h="35560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26110" h="35560">
                  <a:moveTo>
                    <a:pt x="413105" y="11798"/>
                  </a:moveTo>
                  <a:lnTo>
                    <a:pt x="401307" y="11798"/>
                  </a:lnTo>
                  <a:lnTo>
                    <a:pt x="401307" y="0"/>
                  </a:lnTo>
                  <a:lnTo>
                    <a:pt x="389509" y="0"/>
                  </a:lnTo>
                  <a:lnTo>
                    <a:pt x="389509" y="11798"/>
                  </a:lnTo>
                  <a:lnTo>
                    <a:pt x="389509" y="23596"/>
                  </a:lnTo>
                  <a:lnTo>
                    <a:pt x="401307" y="23596"/>
                  </a:lnTo>
                  <a:lnTo>
                    <a:pt x="413105" y="23596"/>
                  </a:lnTo>
                  <a:lnTo>
                    <a:pt x="413105" y="11798"/>
                  </a:lnTo>
                  <a:close/>
                </a:path>
                <a:path w="626110" h="35560">
                  <a:moveTo>
                    <a:pt x="424903" y="23596"/>
                  </a:moveTo>
                  <a:lnTo>
                    <a:pt x="413105" y="23596"/>
                  </a:lnTo>
                  <a:lnTo>
                    <a:pt x="413105" y="35394"/>
                  </a:lnTo>
                  <a:lnTo>
                    <a:pt x="424903" y="35394"/>
                  </a:lnTo>
                  <a:lnTo>
                    <a:pt x="424903" y="23596"/>
                  </a:lnTo>
                  <a:close/>
                </a:path>
                <a:path w="626110" h="35560">
                  <a:moveTo>
                    <a:pt x="448513" y="23596"/>
                  </a:moveTo>
                  <a:lnTo>
                    <a:pt x="436714" y="23596"/>
                  </a:lnTo>
                  <a:lnTo>
                    <a:pt x="424916" y="23596"/>
                  </a:lnTo>
                  <a:lnTo>
                    <a:pt x="424916" y="35394"/>
                  </a:lnTo>
                  <a:lnTo>
                    <a:pt x="436714" y="35394"/>
                  </a:lnTo>
                  <a:lnTo>
                    <a:pt x="448513" y="35394"/>
                  </a:lnTo>
                  <a:lnTo>
                    <a:pt x="448513" y="23596"/>
                  </a:lnTo>
                  <a:close/>
                </a:path>
                <a:path w="626110" h="35560">
                  <a:moveTo>
                    <a:pt x="460311" y="0"/>
                  </a:moveTo>
                  <a:lnTo>
                    <a:pt x="448513" y="0"/>
                  </a:lnTo>
                  <a:lnTo>
                    <a:pt x="436714" y="0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48513" y="23596"/>
                  </a:lnTo>
                  <a:lnTo>
                    <a:pt x="460311" y="23596"/>
                  </a:lnTo>
                  <a:lnTo>
                    <a:pt x="460311" y="11798"/>
                  </a:lnTo>
                  <a:lnTo>
                    <a:pt x="460311" y="0"/>
                  </a:lnTo>
                  <a:close/>
                </a:path>
                <a:path w="626110" h="35560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10" h="35560">
                  <a:moveTo>
                    <a:pt x="507530" y="11798"/>
                  </a:moveTo>
                  <a:lnTo>
                    <a:pt x="495731" y="11798"/>
                  </a:lnTo>
                  <a:lnTo>
                    <a:pt x="483933" y="11798"/>
                  </a:lnTo>
                  <a:lnTo>
                    <a:pt x="483933" y="23596"/>
                  </a:lnTo>
                  <a:lnTo>
                    <a:pt x="483933" y="35394"/>
                  </a:lnTo>
                  <a:lnTo>
                    <a:pt x="495731" y="35394"/>
                  </a:lnTo>
                  <a:lnTo>
                    <a:pt x="507530" y="35394"/>
                  </a:lnTo>
                  <a:lnTo>
                    <a:pt x="507530" y="23596"/>
                  </a:lnTo>
                  <a:lnTo>
                    <a:pt x="507530" y="11798"/>
                  </a:lnTo>
                  <a:close/>
                </a:path>
                <a:path w="626110" h="35560">
                  <a:moveTo>
                    <a:pt x="519328" y="0"/>
                  </a:moveTo>
                  <a:lnTo>
                    <a:pt x="507530" y="0"/>
                  </a:lnTo>
                  <a:lnTo>
                    <a:pt x="507530" y="11798"/>
                  </a:lnTo>
                  <a:lnTo>
                    <a:pt x="519328" y="11798"/>
                  </a:lnTo>
                  <a:lnTo>
                    <a:pt x="519328" y="0"/>
                  </a:lnTo>
                  <a:close/>
                </a:path>
                <a:path w="626110" h="35560">
                  <a:moveTo>
                    <a:pt x="542937" y="23596"/>
                  </a:moveTo>
                  <a:lnTo>
                    <a:pt x="531139" y="23596"/>
                  </a:lnTo>
                  <a:lnTo>
                    <a:pt x="531139" y="11798"/>
                  </a:lnTo>
                  <a:lnTo>
                    <a:pt x="531139" y="0"/>
                  </a:lnTo>
                  <a:lnTo>
                    <a:pt x="519341" y="0"/>
                  </a:lnTo>
                  <a:lnTo>
                    <a:pt x="519341" y="11798"/>
                  </a:lnTo>
                  <a:lnTo>
                    <a:pt x="519341" y="23596"/>
                  </a:lnTo>
                  <a:lnTo>
                    <a:pt x="519341" y="35394"/>
                  </a:lnTo>
                  <a:lnTo>
                    <a:pt x="531139" y="35394"/>
                  </a:lnTo>
                  <a:lnTo>
                    <a:pt x="542937" y="35394"/>
                  </a:lnTo>
                  <a:lnTo>
                    <a:pt x="542937" y="23596"/>
                  </a:lnTo>
                  <a:close/>
                </a:path>
                <a:path w="626110" h="35560">
                  <a:moveTo>
                    <a:pt x="554748" y="23596"/>
                  </a:moveTo>
                  <a:lnTo>
                    <a:pt x="542950" y="23596"/>
                  </a:lnTo>
                  <a:lnTo>
                    <a:pt x="542950" y="35394"/>
                  </a:lnTo>
                  <a:lnTo>
                    <a:pt x="554748" y="35394"/>
                  </a:lnTo>
                  <a:lnTo>
                    <a:pt x="554748" y="23596"/>
                  </a:lnTo>
                  <a:close/>
                </a:path>
                <a:path w="626110" h="35560">
                  <a:moveTo>
                    <a:pt x="554748" y="0"/>
                  </a:move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54748" y="0"/>
                  </a:lnTo>
                  <a:close/>
                </a:path>
                <a:path w="626110" h="35560">
                  <a:moveTo>
                    <a:pt x="578345" y="0"/>
                  </a:moveTo>
                  <a:lnTo>
                    <a:pt x="566547" y="0"/>
                  </a:lnTo>
                  <a:lnTo>
                    <a:pt x="566547" y="11798"/>
                  </a:lnTo>
                  <a:lnTo>
                    <a:pt x="566547" y="23596"/>
                  </a:lnTo>
                  <a:lnTo>
                    <a:pt x="578345" y="23596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26110" h="35560">
                  <a:moveTo>
                    <a:pt x="601954" y="11798"/>
                  </a:moveTo>
                  <a:lnTo>
                    <a:pt x="590156" y="11798"/>
                  </a:lnTo>
                  <a:lnTo>
                    <a:pt x="590156" y="0"/>
                  </a:lnTo>
                  <a:lnTo>
                    <a:pt x="578358" y="0"/>
                  </a:lnTo>
                  <a:lnTo>
                    <a:pt x="578358" y="11798"/>
                  </a:lnTo>
                  <a:lnTo>
                    <a:pt x="578358" y="23596"/>
                  </a:lnTo>
                  <a:lnTo>
                    <a:pt x="590156" y="23596"/>
                  </a:lnTo>
                  <a:lnTo>
                    <a:pt x="601954" y="23596"/>
                  </a:lnTo>
                  <a:lnTo>
                    <a:pt x="601954" y="11798"/>
                  </a:lnTo>
                  <a:close/>
                </a:path>
                <a:path w="626110" h="35560">
                  <a:moveTo>
                    <a:pt x="625563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25563" y="11798"/>
                  </a:lnTo>
                  <a:lnTo>
                    <a:pt x="62556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94843" y="4367441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10" h="47625">
                  <a:moveTo>
                    <a:pt x="11798" y="11811"/>
                  </a:moveTo>
                  <a:lnTo>
                    <a:pt x="0" y="11811"/>
                  </a:lnTo>
                  <a:lnTo>
                    <a:pt x="0" y="23609"/>
                  </a:lnTo>
                  <a:lnTo>
                    <a:pt x="11798" y="23609"/>
                  </a:lnTo>
                  <a:lnTo>
                    <a:pt x="11798" y="11811"/>
                  </a:lnTo>
                  <a:close/>
                </a:path>
                <a:path w="626110" h="47625">
                  <a:moveTo>
                    <a:pt x="23596" y="23609"/>
                  </a:moveTo>
                  <a:lnTo>
                    <a:pt x="11798" y="23609"/>
                  </a:lnTo>
                  <a:lnTo>
                    <a:pt x="11798" y="35407"/>
                  </a:lnTo>
                  <a:lnTo>
                    <a:pt x="23596" y="35407"/>
                  </a:lnTo>
                  <a:lnTo>
                    <a:pt x="23596" y="23609"/>
                  </a:lnTo>
                  <a:close/>
                </a:path>
                <a:path w="626110" h="47625">
                  <a:moveTo>
                    <a:pt x="35394" y="35420"/>
                  </a:moveTo>
                  <a:lnTo>
                    <a:pt x="23596" y="35420"/>
                  </a:lnTo>
                  <a:lnTo>
                    <a:pt x="11798" y="35420"/>
                  </a:lnTo>
                  <a:lnTo>
                    <a:pt x="0" y="35420"/>
                  </a:lnTo>
                  <a:lnTo>
                    <a:pt x="0" y="47218"/>
                  </a:lnTo>
                  <a:lnTo>
                    <a:pt x="11798" y="47218"/>
                  </a:lnTo>
                  <a:lnTo>
                    <a:pt x="23596" y="47218"/>
                  </a:lnTo>
                  <a:lnTo>
                    <a:pt x="35394" y="47218"/>
                  </a:lnTo>
                  <a:lnTo>
                    <a:pt x="35394" y="35420"/>
                  </a:lnTo>
                  <a:close/>
                </a:path>
                <a:path w="626110" h="47625">
                  <a:moveTo>
                    <a:pt x="35394" y="11811"/>
                  </a:moveTo>
                  <a:lnTo>
                    <a:pt x="23596" y="11811"/>
                  </a:lnTo>
                  <a:lnTo>
                    <a:pt x="23596" y="23609"/>
                  </a:lnTo>
                  <a:lnTo>
                    <a:pt x="35394" y="23609"/>
                  </a:lnTo>
                  <a:lnTo>
                    <a:pt x="35394" y="11811"/>
                  </a:lnTo>
                  <a:close/>
                </a:path>
                <a:path w="626110" h="47625">
                  <a:moveTo>
                    <a:pt x="47205" y="23609"/>
                  </a:move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47205" y="23609"/>
                  </a:lnTo>
                  <a:close/>
                </a:path>
                <a:path w="626110" h="47625">
                  <a:moveTo>
                    <a:pt x="59004" y="11811"/>
                  </a:moveTo>
                  <a:lnTo>
                    <a:pt x="47205" y="11811"/>
                  </a:lnTo>
                  <a:lnTo>
                    <a:pt x="47205" y="23609"/>
                  </a:lnTo>
                  <a:lnTo>
                    <a:pt x="59004" y="23609"/>
                  </a:lnTo>
                  <a:lnTo>
                    <a:pt x="59004" y="11811"/>
                  </a:lnTo>
                  <a:close/>
                </a:path>
                <a:path w="626110" h="47625">
                  <a:moveTo>
                    <a:pt x="82613" y="23609"/>
                  </a:moveTo>
                  <a:lnTo>
                    <a:pt x="70815" y="23609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09"/>
                  </a:lnTo>
                  <a:close/>
                </a:path>
                <a:path w="626110" h="47625">
                  <a:moveTo>
                    <a:pt x="106222" y="23609"/>
                  </a:move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06222" y="23609"/>
                  </a:lnTo>
                  <a:close/>
                </a:path>
                <a:path w="626110" h="47625">
                  <a:moveTo>
                    <a:pt x="129806" y="35420"/>
                  </a:moveTo>
                  <a:lnTo>
                    <a:pt x="118021" y="35420"/>
                  </a:lnTo>
                  <a:lnTo>
                    <a:pt x="106222" y="35420"/>
                  </a:lnTo>
                  <a:lnTo>
                    <a:pt x="106222" y="47218"/>
                  </a:lnTo>
                  <a:lnTo>
                    <a:pt x="118021" y="47218"/>
                  </a:lnTo>
                  <a:lnTo>
                    <a:pt x="129806" y="47218"/>
                  </a:lnTo>
                  <a:lnTo>
                    <a:pt x="129806" y="35420"/>
                  </a:lnTo>
                  <a:close/>
                </a:path>
                <a:path w="626110" h="47625">
                  <a:moveTo>
                    <a:pt x="141617" y="35420"/>
                  </a:moveTo>
                  <a:lnTo>
                    <a:pt x="129832" y="35420"/>
                  </a:lnTo>
                  <a:lnTo>
                    <a:pt x="129832" y="47218"/>
                  </a:lnTo>
                  <a:lnTo>
                    <a:pt x="141617" y="47218"/>
                  </a:lnTo>
                  <a:lnTo>
                    <a:pt x="141617" y="35420"/>
                  </a:lnTo>
                  <a:close/>
                </a:path>
                <a:path w="626110" h="47625">
                  <a:moveTo>
                    <a:pt x="141617" y="23609"/>
                  </a:moveTo>
                  <a:lnTo>
                    <a:pt x="129832" y="23609"/>
                  </a:lnTo>
                  <a:lnTo>
                    <a:pt x="129832" y="35407"/>
                  </a:lnTo>
                  <a:lnTo>
                    <a:pt x="141617" y="35407"/>
                  </a:lnTo>
                  <a:lnTo>
                    <a:pt x="141617" y="23609"/>
                  </a:lnTo>
                  <a:close/>
                </a:path>
                <a:path w="626110" h="47625">
                  <a:moveTo>
                    <a:pt x="153428" y="35420"/>
                  </a:moveTo>
                  <a:lnTo>
                    <a:pt x="141630" y="35420"/>
                  </a:lnTo>
                  <a:lnTo>
                    <a:pt x="141630" y="47218"/>
                  </a:lnTo>
                  <a:lnTo>
                    <a:pt x="153428" y="47218"/>
                  </a:lnTo>
                  <a:lnTo>
                    <a:pt x="153428" y="35420"/>
                  </a:lnTo>
                  <a:close/>
                </a:path>
                <a:path w="626110" h="47625">
                  <a:moveTo>
                    <a:pt x="165239" y="35420"/>
                  </a:moveTo>
                  <a:lnTo>
                    <a:pt x="153441" y="35420"/>
                  </a:lnTo>
                  <a:lnTo>
                    <a:pt x="153441" y="47218"/>
                  </a:lnTo>
                  <a:lnTo>
                    <a:pt x="165239" y="47218"/>
                  </a:lnTo>
                  <a:lnTo>
                    <a:pt x="165239" y="35420"/>
                  </a:lnTo>
                  <a:close/>
                </a:path>
                <a:path w="626110" h="47625">
                  <a:moveTo>
                    <a:pt x="177025" y="11811"/>
                  </a:moveTo>
                  <a:lnTo>
                    <a:pt x="165239" y="11811"/>
                  </a:lnTo>
                  <a:lnTo>
                    <a:pt x="153441" y="11811"/>
                  </a:ln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lnTo>
                    <a:pt x="177025" y="11811"/>
                  </a:lnTo>
                  <a:close/>
                </a:path>
                <a:path w="626110" h="47625">
                  <a:moveTo>
                    <a:pt x="188836" y="35420"/>
                  </a:moveTo>
                  <a:lnTo>
                    <a:pt x="177038" y="35420"/>
                  </a:lnTo>
                  <a:lnTo>
                    <a:pt x="177038" y="47218"/>
                  </a:lnTo>
                  <a:lnTo>
                    <a:pt x="188836" y="47218"/>
                  </a:lnTo>
                  <a:lnTo>
                    <a:pt x="188836" y="35420"/>
                  </a:lnTo>
                  <a:close/>
                </a:path>
                <a:path w="626110" h="47625">
                  <a:moveTo>
                    <a:pt x="188836" y="11811"/>
                  </a:moveTo>
                  <a:lnTo>
                    <a:pt x="177038" y="11811"/>
                  </a:ln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lnTo>
                    <a:pt x="188836" y="11811"/>
                  </a:lnTo>
                  <a:close/>
                </a:path>
                <a:path w="626110" h="47625">
                  <a:moveTo>
                    <a:pt x="212432" y="35420"/>
                  </a:moveTo>
                  <a:lnTo>
                    <a:pt x="200647" y="35420"/>
                  </a:lnTo>
                  <a:lnTo>
                    <a:pt x="188849" y="35420"/>
                  </a:lnTo>
                  <a:lnTo>
                    <a:pt x="188849" y="47218"/>
                  </a:lnTo>
                  <a:lnTo>
                    <a:pt x="200647" y="47218"/>
                  </a:lnTo>
                  <a:lnTo>
                    <a:pt x="212432" y="47218"/>
                  </a:lnTo>
                  <a:lnTo>
                    <a:pt x="212432" y="35420"/>
                  </a:lnTo>
                  <a:close/>
                </a:path>
                <a:path w="626110" h="47625">
                  <a:moveTo>
                    <a:pt x="224243" y="35420"/>
                  </a:moveTo>
                  <a:lnTo>
                    <a:pt x="212458" y="35420"/>
                  </a:lnTo>
                  <a:lnTo>
                    <a:pt x="212458" y="47218"/>
                  </a:lnTo>
                  <a:lnTo>
                    <a:pt x="224243" y="47218"/>
                  </a:lnTo>
                  <a:lnTo>
                    <a:pt x="224243" y="35420"/>
                  </a:lnTo>
                  <a:close/>
                </a:path>
                <a:path w="626110" h="47625">
                  <a:moveTo>
                    <a:pt x="224243" y="23609"/>
                  </a:move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close/>
                </a:path>
                <a:path w="626110" h="47625">
                  <a:moveTo>
                    <a:pt x="247853" y="11811"/>
                  </a:moveTo>
                  <a:lnTo>
                    <a:pt x="236054" y="11811"/>
                  </a:lnTo>
                  <a:lnTo>
                    <a:pt x="236054" y="23609"/>
                  </a:lnTo>
                  <a:lnTo>
                    <a:pt x="247853" y="23609"/>
                  </a:lnTo>
                  <a:lnTo>
                    <a:pt x="247853" y="11811"/>
                  </a:lnTo>
                  <a:close/>
                </a:path>
                <a:path w="626110" h="47625">
                  <a:moveTo>
                    <a:pt x="259651" y="35420"/>
                  </a:moveTo>
                  <a:lnTo>
                    <a:pt x="247865" y="35420"/>
                  </a:lnTo>
                  <a:lnTo>
                    <a:pt x="247865" y="47218"/>
                  </a:lnTo>
                  <a:lnTo>
                    <a:pt x="259651" y="47218"/>
                  </a:lnTo>
                  <a:lnTo>
                    <a:pt x="259651" y="35420"/>
                  </a:lnTo>
                  <a:close/>
                </a:path>
                <a:path w="626110" h="47625">
                  <a:moveTo>
                    <a:pt x="271462" y="35420"/>
                  </a:moveTo>
                  <a:lnTo>
                    <a:pt x="259664" y="35420"/>
                  </a:lnTo>
                  <a:lnTo>
                    <a:pt x="259664" y="47218"/>
                  </a:lnTo>
                  <a:lnTo>
                    <a:pt x="271462" y="47218"/>
                  </a:lnTo>
                  <a:lnTo>
                    <a:pt x="271462" y="35420"/>
                  </a:lnTo>
                  <a:close/>
                </a:path>
                <a:path w="626110" h="47625">
                  <a:moveTo>
                    <a:pt x="271462" y="11811"/>
                  </a:moveTo>
                  <a:lnTo>
                    <a:pt x="259664" y="11811"/>
                  </a:lnTo>
                  <a:lnTo>
                    <a:pt x="259664" y="23609"/>
                  </a:lnTo>
                  <a:lnTo>
                    <a:pt x="271462" y="23609"/>
                  </a:lnTo>
                  <a:lnTo>
                    <a:pt x="271462" y="11811"/>
                  </a:lnTo>
                  <a:close/>
                </a:path>
                <a:path w="626110" h="47625">
                  <a:moveTo>
                    <a:pt x="283273" y="35420"/>
                  </a:moveTo>
                  <a:lnTo>
                    <a:pt x="271475" y="35420"/>
                  </a:lnTo>
                  <a:lnTo>
                    <a:pt x="271475" y="47218"/>
                  </a:lnTo>
                  <a:lnTo>
                    <a:pt x="283273" y="47218"/>
                  </a:lnTo>
                  <a:lnTo>
                    <a:pt x="283273" y="35420"/>
                  </a:lnTo>
                  <a:close/>
                </a:path>
                <a:path w="626110" h="47625">
                  <a:moveTo>
                    <a:pt x="283273" y="23609"/>
                  </a:moveTo>
                  <a:lnTo>
                    <a:pt x="271475" y="23609"/>
                  </a:lnTo>
                  <a:lnTo>
                    <a:pt x="271475" y="35407"/>
                  </a:lnTo>
                  <a:lnTo>
                    <a:pt x="283273" y="35407"/>
                  </a:lnTo>
                  <a:lnTo>
                    <a:pt x="283273" y="23609"/>
                  </a:lnTo>
                  <a:close/>
                </a:path>
                <a:path w="626110" h="47625">
                  <a:moveTo>
                    <a:pt x="306857" y="35420"/>
                  </a:moveTo>
                  <a:lnTo>
                    <a:pt x="295071" y="35420"/>
                  </a:lnTo>
                  <a:lnTo>
                    <a:pt x="295071" y="47218"/>
                  </a:lnTo>
                  <a:lnTo>
                    <a:pt x="306857" y="47218"/>
                  </a:lnTo>
                  <a:lnTo>
                    <a:pt x="306857" y="35420"/>
                  </a:lnTo>
                  <a:close/>
                </a:path>
                <a:path w="626110" h="47625">
                  <a:moveTo>
                    <a:pt x="306857" y="11811"/>
                  </a:moveTo>
                  <a:lnTo>
                    <a:pt x="295071" y="11811"/>
                  </a:lnTo>
                  <a:lnTo>
                    <a:pt x="295071" y="23609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lnTo>
                    <a:pt x="306857" y="11811"/>
                  </a:lnTo>
                  <a:close/>
                </a:path>
                <a:path w="626110" h="47625">
                  <a:moveTo>
                    <a:pt x="318681" y="23609"/>
                  </a:moveTo>
                  <a:lnTo>
                    <a:pt x="306882" y="23609"/>
                  </a:lnTo>
                  <a:lnTo>
                    <a:pt x="306882" y="35407"/>
                  </a:lnTo>
                  <a:lnTo>
                    <a:pt x="318681" y="35407"/>
                  </a:lnTo>
                  <a:lnTo>
                    <a:pt x="318681" y="23609"/>
                  </a:lnTo>
                  <a:close/>
                </a:path>
                <a:path w="626110" h="47625">
                  <a:moveTo>
                    <a:pt x="330479" y="35420"/>
                  </a:moveTo>
                  <a:lnTo>
                    <a:pt x="318681" y="35420"/>
                  </a:lnTo>
                  <a:lnTo>
                    <a:pt x="318681" y="47218"/>
                  </a:lnTo>
                  <a:lnTo>
                    <a:pt x="330479" y="47218"/>
                  </a:lnTo>
                  <a:lnTo>
                    <a:pt x="330479" y="35420"/>
                  </a:lnTo>
                  <a:close/>
                </a:path>
                <a:path w="626110" h="47625">
                  <a:moveTo>
                    <a:pt x="342290" y="11811"/>
                  </a:moveTo>
                  <a:lnTo>
                    <a:pt x="330492" y="11811"/>
                  </a:lnTo>
                  <a:lnTo>
                    <a:pt x="330492" y="23609"/>
                  </a:lnTo>
                  <a:lnTo>
                    <a:pt x="342290" y="23609"/>
                  </a:lnTo>
                  <a:lnTo>
                    <a:pt x="342290" y="11811"/>
                  </a:lnTo>
                  <a:close/>
                </a:path>
                <a:path w="626110" h="47625">
                  <a:moveTo>
                    <a:pt x="354088" y="35420"/>
                  </a:moveTo>
                  <a:lnTo>
                    <a:pt x="342290" y="35420"/>
                  </a:lnTo>
                  <a:lnTo>
                    <a:pt x="342290" y="47218"/>
                  </a:lnTo>
                  <a:lnTo>
                    <a:pt x="354088" y="47218"/>
                  </a:lnTo>
                  <a:lnTo>
                    <a:pt x="354088" y="35420"/>
                  </a:lnTo>
                  <a:close/>
                </a:path>
                <a:path w="626110" h="47625">
                  <a:moveTo>
                    <a:pt x="354088" y="23609"/>
                  </a:moveTo>
                  <a:lnTo>
                    <a:pt x="342290" y="23609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54088" y="23609"/>
                  </a:lnTo>
                  <a:close/>
                </a:path>
                <a:path w="626110" h="47625">
                  <a:moveTo>
                    <a:pt x="365887" y="11811"/>
                  </a:moveTo>
                  <a:lnTo>
                    <a:pt x="354088" y="11811"/>
                  </a:lnTo>
                  <a:lnTo>
                    <a:pt x="354088" y="23609"/>
                  </a:lnTo>
                  <a:lnTo>
                    <a:pt x="365887" y="23609"/>
                  </a:lnTo>
                  <a:lnTo>
                    <a:pt x="365887" y="11811"/>
                  </a:lnTo>
                  <a:close/>
                </a:path>
                <a:path w="626110" h="47625">
                  <a:moveTo>
                    <a:pt x="389496" y="23609"/>
                  </a:moveTo>
                  <a:lnTo>
                    <a:pt x="377698" y="23609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close/>
                </a:path>
                <a:path w="626110" h="47625">
                  <a:moveTo>
                    <a:pt x="424903" y="11811"/>
                  </a:moveTo>
                  <a:lnTo>
                    <a:pt x="413105" y="11811"/>
                  </a:lnTo>
                  <a:lnTo>
                    <a:pt x="401307" y="11811"/>
                  </a:lnTo>
                  <a:lnTo>
                    <a:pt x="389509" y="11811"/>
                  </a:lnTo>
                  <a:lnTo>
                    <a:pt x="389509" y="23609"/>
                  </a:lnTo>
                  <a:lnTo>
                    <a:pt x="401307" y="23609"/>
                  </a:lnTo>
                  <a:lnTo>
                    <a:pt x="413105" y="23609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lnTo>
                    <a:pt x="424903" y="11811"/>
                  </a:lnTo>
                  <a:close/>
                </a:path>
                <a:path w="626110" h="47625">
                  <a:moveTo>
                    <a:pt x="448513" y="11811"/>
                  </a:moveTo>
                  <a:lnTo>
                    <a:pt x="436714" y="11811"/>
                  </a:lnTo>
                  <a:lnTo>
                    <a:pt x="424916" y="11811"/>
                  </a:lnTo>
                  <a:lnTo>
                    <a:pt x="424916" y="23609"/>
                  </a:lnTo>
                  <a:lnTo>
                    <a:pt x="424916" y="35407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48513" y="23609"/>
                  </a:lnTo>
                  <a:lnTo>
                    <a:pt x="448513" y="11811"/>
                  </a:lnTo>
                  <a:close/>
                </a:path>
                <a:path w="626110" h="47625">
                  <a:moveTo>
                    <a:pt x="472122" y="11811"/>
                  </a:moveTo>
                  <a:lnTo>
                    <a:pt x="460324" y="11811"/>
                  </a:lnTo>
                  <a:lnTo>
                    <a:pt x="460324" y="23609"/>
                  </a:lnTo>
                  <a:lnTo>
                    <a:pt x="472122" y="23609"/>
                  </a:lnTo>
                  <a:lnTo>
                    <a:pt x="472122" y="11811"/>
                  </a:lnTo>
                  <a:close/>
                </a:path>
                <a:path w="626110" h="47625">
                  <a:moveTo>
                    <a:pt x="483920" y="23609"/>
                  </a:moveTo>
                  <a:lnTo>
                    <a:pt x="472122" y="23609"/>
                  </a:lnTo>
                  <a:lnTo>
                    <a:pt x="472122" y="35407"/>
                  </a:lnTo>
                  <a:lnTo>
                    <a:pt x="483920" y="35407"/>
                  </a:lnTo>
                  <a:lnTo>
                    <a:pt x="483920" y="23609"/>
                  </a:lnTo>
                  <a:close/>
                </a:path>
                <a:path w="626110" h="47625">
                  <a:moveTo>
                    <a:pt x="495731" y="23609"/>
                  </a:move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495731" y="23609"/>
                  </a:lnTo>
                  <a:close/>
                </a:path>
                <a:path w="626110" h="47625">
                  <a:moveTo>
                    <a:pt x="519328" y="11811"/>
                  </a:moveTo>
                  <a:lnTo>
                    <a:pt x="507530" y="11811"/>
                  </a:lnTo>
                  <a:lnTo>
                    <a:pt x="495731" y="11811"/>
                  </a:lnTo>
                  <a:lnTo>
                    <a:pt x="495731" y="23609"/>
                  </a:lnTo>
                  <a:lnTo>
                    <a:pt x="507530" y="23609"/>
                  </a:lnTo>
                  <a:lnTo>
                    <a:pt x="507530" y="35407"/>
                  </a:lnTo>
                  <a:lnTo>
                    <a:pt x="519328" y="35407"/>
                  </a:lnTo>
                  <a:lnTo>
                    <a:pt x="519328" y="23609"/>
                  </a:lnTo>
                  <a:lnTo>
                    <a:pt x="519328" y="11811"/>
                  </a:lnTo>
                  <a:close/>
                </a:path>
                <a:path w="626110" h="47625">
                  <a:moveTo>
                    <a:pt x="542937" y="11811"/>
                  </a:moveTo>
                  <a:lnTo>
                    <a:pt x="531139" y="11811"/>
                  </a:lnTo>
                  <a:lnTo>
                    <a:pt x="531139" y="23609"/>
                  </a:lnTo>
                  <a:lnTo>
                    <a:pt x="519341" y="23609"/>
                  </a:lnTo>
                  <a:lnTo>
                    <a:pt x="519341" y="35407"/>
                  </a:lnTo>
                  <a:lnTo>
                    <a:pt x="531139" y="35407"/>
                  </a:lnTo>
                  <a:lnTo>
                    <a:pt x="542937" y="35407"/>
                  </a:lnTo>
                  <a:lnTo>
                    <a:pt x="542937" y="23609"/>
                  </a:lnTo>
                  <a:lnTo>
                    <a:pt x="542937" y="11811"/>
                  </a:lnTo>
                  <a:close/>
                </a:path>
                <a:path w="626110" h="47625">
                  <a:moveTo>
                    <a:pt x="554748" y="23609"/>
                  </a:moveTo>
                  <a:lnTo>
                    <a:pt x="542950" y="23609"/>
                  </a:lnTo>
                  <a:lnTo>
                    <a:pt x="542950" y="35407"/>
                  </a:lnTo>
                  <a:lnTo>
                    <a:pt x="554748" y="35407"/>
                  </a:lnTo>
                  <a:lnTo>
                    <a:pt x="554748" y="23609"/>
                  </a:lnTo>
                  <a:close/>
                </a:path>
                <a:path w="626110" h="47625">
                  <a:moveTo>
                    <a:pt x="578345" y="11811"/>
                  </a:moveTo>
                  <a:lnTo>
                    <a:pt x="566547" y="11811"/>
                  </a:lnTo>
                  <a:lnTo>
                    <a:pt x="554748" y="11811"/>
                  </a:lnTo>
                  <a:lnTo>
                    <a:pt x="554748" y="23609"/>
                  </a:lnTo>
                  <a:lnTo>
                    <a:pt x="566547" y="23609"/>
                  </a:lnTo>
                  <a:lnTo>
                    <a:pt x="578345" y="23609"/>
                  </a:lnTo>
                  <a:lnTo>
                    <a:pt x="578345" y="11811"/>
                  </a:lnTo>
                  <a:close/>
                </a:path>
                <a:path w="626110" h="47625">
                  <a:moveTo>
                    <a:pt x="578345" y="0"/>
                  </a:moveTo>
                  <a:lnTo>
                    <a:pt x="566547" y="0"/>
                  </a:lnTo>
                  <a:lnTo>
                    <a:pt x="554748" y="0"/>
                  </a:ln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26110" h="47625">
                  <a:moveTo>
                    <a:pt x="590156" y="0"/>
                  </a:moveTo>
                  <a:lnTo>
                    <a:pt x="578358" y="0"/>
                  </a:lnTo>
                  <a:lnTo>
                    <a:pt x="578358" y="11798"/>
                  </a:lnTo>
                  <a:lnTo>
                    <a:pt x="590156" y="11798"/>
                  </a:lnTo>
                  <a:lnTo>
                    <a:pt x="590156" y="0"/>
                  </a:lnTo>
                  <a:close/>
                </a:path>
                <a:path w="626110" h="47625">
                  <a:moveTo>
                    <a:pt x="601954" y="11811"/>
                  </a:moveTo>
                  <a:lnTo>
                    <a:pt x="590156" y="11811"/>
                  </a:lnTo>
                  <a:lnTo>
                    <a:pt x="578358" y="11811"/>
                  </a:lnTo>
                  <a:lnTo>
                    <a:pt x="578358" y="23609"/>
                  </a:lnTo>
                  <a:lnTo>
                    <a:pt x="590156" y="23609"/>
                  </a:lnTo>
                  <a:lnTo>
                    <a:pt x="601954" y="23609"/>
                  </a:lnTo>
                  <a:lnTo>
                    <a:pt x="601954" y="11811"/>
                  </a:lnTo>
                  <a:close/>
                </a:path>
                <a:path w="626110" h="47625">
                  <a:moveTo>
                    <a:pt x="613765" y="0"/>
                  </a:move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13765" y="0"/>
                  </a:lnTo>
                  <a:close/>
                </a:path>
                <a:path w="626110" h="47625">
                  <a:moveTo>
                    <a:pt x="625563" y="23609"/>
                  </a:moveTo>
                  <a:lnTo>
                    <a:pt x="613765" y="23609"/>
                  </a:lnTo>
                  <a:lnTo>
                    <a:pt x="613765" y="35407"/>
                  </a:lnTo>
                  <a:lnTo>
                    <a:pt x="625563" y="35407"/>
                  </a:lnTo>
                  <a:lnTo>
                    <a:pt x="625563" y="2360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18440" y="4402861"/>
              <a:ext cx="601980" cy="35560"/>
            </a:xfrm>
            <a:custGeom>
              <a:avLst/>
              <a:gdLst/>
              <a:ahLst/>
              <a:cxnLst/>
              <a:rect l="l" t="t" r="r" b="b"/>
              <a:pathLst>
                <a:path w="601980" h="35560">
                  <a:moveTo>
                    <a:pt x="11798" y="11798"/>
                  </a:moveTo>
                  <a:lnTo>
                    <a:pt x="0" y="11798"/>
                  </a:lnTo>
                  <a:lnTo>
                    <a:pt x="0" y="23596"/>
                  </a:lnTo>
                  <a:lnTo>
                    <a:pt x="0" y="35394"/>
                  </a:lnTo>
                  <a:lnTo>
                    <a:pt x="11798" y="35394"/>
                  </a:lnTo>
                  <a:lnTo>
                    <a:pt x="11798" y="23596"/>
                  </a:lnTo>
                  <a:lnTo>
                    <a:pt x="11798" y="11798"/>
                  </a:lnTo>
                  <a:close/>
                </a:path>
                <a:path w="601980" h="35560">
                  <a:moveTo>
                    <a:pt x="35407" y="23596"/>
                  </a:moveTo>
                  <a:lnTo>
                    <a:pt x="23609" y="23596"/>
                  </a:lnTo>
                  <a:lnTo>
                    <a:pt x="23609" y="11798"/>
                  </a:lnTo>
                  <a:lnTo>
                    <a:pt x="11811" y="11798"/>
                  </a:lnTo>
                  <a:lnTo>
                    <a:pt x="11811" y="23596"/>
                  </a:lnTo>
                  <a:lnTo>
                    <a:pt x="11811" y="35394"/>
                  </a:lnTo>
                  <a:lnTo>
                    <a:pt x="23609" y="35394"/>
                  </a:lnTo>
                  <a:lnTo>
                    <a:pt x="35407" y="35394"/>
                  </a:lnTo>
                  <a:lnTo>
                    <a:pt x="35407" y="23596"/>
                  </a:lnTo>
                  <a:close/>
                </a:path>
                <a:path w="601980" h="35560">
                  <a:moveTo>
                    <a:pt x="70815" y="11798"/>
                  </a:moveTo>
                  <a:lnTo>
                    <a:pt x="59016" y="11798"/>
                  </a:lnTo>
                  <a:lnTo>
                    <a:pt x="47218" y="11798"/>
                  </a:lnTo>
                  <a:lnTo>
                    <a:pt x="47218" y="23596"/>
                  </a:lnTo>
                  <a:lnTo>
                    <a:pt x="59016" y="23596"/>
                  </a:lnTo>
                  <a:lnTo>
                    <a:pt x="70815" y="23596"/>
                  </a:lnTo>
                  <a:lnTo>
                    <a:pt x="70815" y="11798"/>
                  </a:lnTo>
                  <a:close/>
                </a:path>
                <a:path w="601980" h="35560">
                  <a:moveTo>
                    <a:pt x="82626" y="11798"/>
                  </a:moveTo>
                  <a:lnTo>
                    <a:pt x="70827" y="11798"/>
                  </a:lnTo>
                  <a:lnTo>
                    <a:pt x="70827" y="23596"/>
                  </a:lnTo>
                  <a:lnTo>
                    <a:pt x="82626" y="23596"/>
                  </a:lnTo>
                  <a:lnTo>
                    <a:pt x="82626" y="11798"/>
                  </a:lnTo>
                  <a:close/>
                </a:path>
                <a:path w="601980" h="35560">
                  <a:moveTo>
                    <a:pt x="106210" y="11798"/>
                  </a:moveTo>
                  <a:lnTo>
                    <a:pt x="94424" y="11798"/>
                  </a:lnTo>
                  <a:lnTo>
                    <a:pt x="94424" y="23596"/>
                  </a:lnTo>
                  <a:lnTo>
                    <a:pt x="82626" y="23596"/>
                  </a:lnTo>
                  <a:lnTo>
                    <a:pt x="82626" y="35394"/>
                  </a:lnTo>
                  <a:lnTo>
                    <a:pt x="94424" y="35394"/>
                  </a:lnTo>
                  <a:lnTo>
                    <a:pt x="106210" y="35394"/>
                  </a:lnTo>
                  <a:lnTo>
                    <a:pt x="106210" y="23596"/>
                  </a:lnTo>
                  <a:lnTo>
                    <a:pt x="106210" y="11798"/>
                  </a:lnTo>
                  <a:close/>
                </a:path>
                <a:path w="601980" h="35560">
                  <a:moveTo>
                    <a:pt x="118021" y="11798"/>
                  </a:moveTo>
                  <a:lnTo>
                    <a:pt x="106235" y="11798"/>
                  </a:lnTo>
                  <a:lnTo>
                    <a:pt x="106235" y="23596"/>
                  </a:lnTo>
                  <a:lnTo>
                    <a:pt x="106235" y="35394"/>
                  </a:lnTo>
                  <a:lnTo>
                    <a:pt x="118021" y="35394"/>
                  </a:lnTo>
                  <a:lnTo>
                    <a:pt x="118021" y="23596"/>
                  </a:lnTo>
                  <a:lnTo>
                    <a:pt x="118021" y="11798"/>
                  </a:lnTo>
                  <a:close/>
                </a:path>
                <a:path w="601980" h="35560">
                  <a:moveTo>
                    <a:pt x="153428" y="23596"/>
                  </a:moveTo>
                  <a:lnTo>
                    <a:pt x="141643" y="23596"/>
                  </a:lnTo>
                  <a:lnTo>
                    <a:pt x="141643" y="35394"/>
                  </a:lnTo>
                  <a:lnTo>
                    <a:pt x="153428" y="35394"/>
                  </a:lnTo>
                  <a:lnTo>
                    <a:pt x="153428" y="23596"/>
                  </a:lnTo>
                  <a:close/>
                </a:path>
                <a:path w="601980" h="35560">
                  <a:moveTo>
                    <a:pt x="165239" y="11798"/>
                  </a:moveTo>
                  <a:lnTo>
                    <a:pt x="153441" y="11798"/>
                  </a:lnTo>
                  <a:lnTo>
                    <a:pt x="153441" y="23596"/>
                  </a:lnTo>
                  <a:lnTo>
                    <a:pt x="165239" y="23596"/>
                  </a:lnTo>
                  <a:lnTo>
                    <a:pt x="165239" y="11798"/>
                  </a:lnTo>
                  <a:close/>
                </a:path>
                <a:path w="601980" h="35560">
                  <a:moveTo>
                    <a:pt x="188836" y="23596"/>
                  </a:moveTo>
                  <a:lnTo>
                    <a:pt x="177050" y="23596"/>
                  </a:lnTo>
                  <a:lnTo>
                    <a:pt x="177050" y="11798"/>
                  </a:lnTo>
                  <a:lnTo>
                    <a:pt x="165252" y="11798"/>
                  </a:lnTo>
                  <a:lnTo>
                    <a:pt x="165252" y="23596"/>
                  </a:lnTo>
                  <a:lnTo>
                    <a:pt x="165252" y="35394"/>
                  </a:lnTo>
                  <a:lnTo>
                    <a:pt x="177050" y="35394"/>
                  </a:lnTo>
                  <a:lnTo>
                    <a:pt x="188836" y="35394"/>
                  </a:lnTo>
                  <a:lnTo>
                    <a:pt x="188836" y="23596"/>
                  </a:lnTo>
                  <a:close/>
                </a:path>
                <a:path w="601980" h="35560">
                  <a:moveTo>
                    <a:pt x="224256" y="11798"/>
                  </a:moveTo>
                  <a:lnTo>
                    <a:pt x="212458" y="11798"/>
                  </a:lnTo>
                  <a:lnTo>
                    <a:pt x="200660" y="11798"/>
                  </a:lnTo>
                  <a:lnTo>
                    <a:pt x="200660" y="23596"/>
                  </a:lnTo>
                  <a:lnTo>
                    <a:pt x="212458" y="23596"/>
                  </a:lnTo>
                  <a:lnTo>
                    <a:pt x="212458" y="35394"/>
                  </a:lnTo>
                  <a:lnTo>
                    <a:pt x="224256" y="35394"/>
                  </a:lnTo>
                  <a:lnTo>
                    <a:pt x="224256" y="23596"/>
                  </a:lnTo>
                  <a:lnTo>
                    <a:pt x="224256" y="11798"/>
                  </a:lnTo>
                  <a:close/>
                </a:path>
                <a:path w="601980" h="35560">
                  <a:moveTo>
                    <a:pt x="247865" y="11798"/>
                  </a:moveTo>
                  <a:lnTo>
                    <a:pt x="236067" y="11798"/>
                  </a:lnTo>
                  <a:lnTo>
                    <a:pt x="236067" y="23596"/>
                  </a:lnTo>
                  <a:lnTo>
                    <a:pt x="247865" y="23596"/>
                  </a:lnTo>
                  <a:lnTo>
                    <a:pt x="247865" y="11798"/>
                  </a:lnTo>
                  <a:close/>
                </a:path>
                <a:path w="601980" h="35560">
                  <a:moveTo>
                    <a:pt x="259676" y="11798"/>
                  </a:moveTo>
                  <a:lnTo>
                    <a:pt x="247878" y="11798"/>
                  </a:lnTo>
                  <a:lnTo>
                    <a:pt x="247878" y="23596"/>
                  </a:lnTo>
                  <a:lnTo>
                    <a:pt x="247878" y="35394"/>
                  </a:lnTo>
                  <a:lnTo>
                    <a:pt x="259676" y="35394"/>
                  </a:lnTo>
                  <a:lnTo>
                    <a:pt x="259676" y="23596"/>
                  </a:lnTo>
                  <a:lnTo>
                    <a:pt x="259676" y="11798"/>
                  </a:lnTo>
                  <a:close/>
                </a:path>
                <a:path w="601980" h="35560">
                  <a:moveTo>
                    <a:pt x="283260" y="11798"/>
                  </a:moveTo>
                  <a:lnTo>
                    <a:pt x="271475" y="11798"/>
                  </a:lnTo>
                  <a:lnTo>
                    <a:pt x="271475" y="23596"/>
                  </a:lnTo>
                  <a:lnTo>
                    <a:pt x="271475" y="35394"/>
                  </a:lnTo>
                  <a:lnTo>
                    <a:pt x="283260" y="35394"/>
                  </a:lnTo>
                  <a:lnTo>
                    <a:pt x="283260" y="23596"/>
                  </a:lnTo>
                  <a:lnTo>
                    <a:pt x="283260" y="11798"/>
                  </a:lnTo>
                  <a:close/>
                </a:path>
                <a:path w="601980" h="35560">
                  <a:moveTo>
                    <a:pt x="306882" y="11798"/>
                  </a:moveTo>
                  <a:lnTo>
                    <a:pt x="295084" y="11798"/>
                  </a:lnTo>
                  <a:lnTo>
                    <a:pt x="295084" y="23596"/>
                  </a:lnTo>
                  <a:lnTo>
                    <a:pt x="295084" y="35394"/>
                  </a:lnTo>
                  <a:lnTo>
                    <a:pt x="306882" y="35394"/>
                  </a:lnTo>
                  <a:lnTo>
                    <a:pt x="306882" y="23596"/>
                  </a:lnTo>
                  <a:lnTo>
                    <a:pt x="306882" y="11798"/>
                  </a:lnTo>
                  <a:close/>
                </a:path>
                <a:path w="601980" h="35560">
                  <a:moveTo>
                    <a:pt x="330492" y="0"/>
                  </a:moveTo>
                  <a:lnTo>
                    <a:pt x="318693" y="0"/>
                  </a:lnTo>
                  <a:lnTo>
                    <a:pt x="318693" y="11798"/>
                  </a:lnTo>
                  <a:lnTo>
                    <a:pt x="330492" y="11798"/>
                  </a:lnTo>
                  <a:lnTo>
                    <a:pt x="330492" y="0"/>
                  </a:lnTo>
                  <a:close/>
                </a:path>
                <a:path w="601980" h="35560">
                  <a:moveTo>
                    <a:pt x="342290" y="11798"/>
                  </a:moveTo>
                  <a:lnTo>
                    <a:pt x="330492" y="11798"/>
                  </a:lnTo>
                  <a:lnTo>
                    <a:pt x="330492" y="23596"/>
                  </a:lnTo>
                  <a:lnTo>
                    <a:pt x="318693" y="23596"/>
                  </a:lnTo>
                  <a:lnTo>
                    <a:pt x="306895" y="23596"/>
                  </a:lnTo>
                  <a:lnTo>
                    <a:pt x="306895" y="35394"/>
                  </a:lnTo>
                  <a:lnTo>
                    <a:pt x="318693" y="35394"/>
                  </a:lnTo>
                  <a:lnTo>
                    <a:pt x="330492" y="35394"/>
                  </a:lnTo>
                  <a:lnTo>
                    <a:pt x="342290" y="35394"/>
                  </a:lnTo>
                  <a:lnTo>
                    <a:pt x="342290" y="23596"/>
                  </a:lnTo>
                  <a:lnTo>
                    <a:pt x="342290" y="11798"/>
                  </a:lnTo>
                  <a:close/>
                </a:path>
                <a:path w="601980" h="35560">
                  <a:moveTo>
                    <a:pt x="365899" y="23596"/>
                  </a:moveTo>
                  <a:lnTo>
                    <a:pt x="354101" y="23596"/>
                  </a:lnTo>
                  <a:lnTo>
                    <a:pt x="354101" y="11798"/>
                  </a:lnTo>
                  <a:lnTo>
                    <a:pt x="342303" y="11798"/>
                  </a:lnTo>
                  <a:lnTo>
                    <a:pt x="342303" y="23596"/>
                  </a:lnTo>
                  <a:lnTo>
                    <a:pt x="342303" y="35394"/>
                  </a:lnTo>
                  <a:lnTo>
                    <a:pt x="354101" y="35394"/>
                  </a:lnTo>
                  <a:lnTo>
                    <a:pt x="365899" y="35394"/>
                  </a:lnTo>
                  <a:lnTo>
                    <a:pt x="365899" y="23596"/>
                  </a:lnTo>
                  <a:close/>
                </a:path>
                <a:path w="601980" h="35560">
                  <a:moveTo>
                    <a:pt x="377710" y="0"/>
                  </a:moveTo>
                  <a:lnTo>
                    <a:pt x="365912" y="0"/>
                  </a:lnTo>
                  <a:lnTo>
                    <a:pt x="365912" y="11798"/>
                  </a:lnTo>
                  <a:lnTo>
                    <a:pt x="377710" y="11798"/>
                  </a:lnTo>
                  <a:lnTo>
                    <a:pt x="377710" y="0"/>
                  </a:lnTo>
                  <a:close/>
                </a:path>
                <a:path w="601980" h="35560">
                  <a:moveTo>
                    <a:pt x="401307" y="0"/>
                  </a:moveTo>
                  <a:lnTo>
                    <a:pt x="389509" y="0"/>
                  </a:lnTo>
                  <a:lnTo>
                    <a:pt x="389509" y="11798"/>
                  </a:lnTo>
                  <a:lnTo>
                    <a:pt x="377710" y="11798"/>
                  </a:lnTo>
                  <a:lnTo>
                    <a:pt x="377710" y="23596"/>
                  </a:lnTo>
                  <a:lnTo>
                    <a:pt x="365912" y="23596"/>
                  </a:lnTo>
                  <a:lnTo>
                    <a:pt x="365912" y="35394"/>
                  </a:lnTo>
                  <a:lnTo>
                    <a:pt x="377710" y="35394"/>
                  </a:lnTo>
                  <a:lnTo>
                    <a:pt x="389509" y="35394"/>
                  </a:lnTo>
                  <a:lnTo>
                    <a:pt x="389509" y="23596"/>
                  </a:lnTo>
                  <a:lnTo>
                    <a:pt x="401307" y="23596"/>
                  </a:lnTo>
                  <a:lnTo>
                    <a:pt x="401307" y="11798"/>
                  </a:lnTo>
                  <a:lnTo>
                    <a:pt x="401307" y="0"/>
                  </a:lnTo>
                  <a:close/>
                </a:path>
                <a:path w="601980" h="35560">
                  <a:moveTo>
                    <a:pt x="413118" y="11798"/>
                  </a:moveTo>
                  <a:lnTo>
                    <a:pt x="401320" y="11798"/>
                  </a:lnTo>
                  <a:lnTo>
                    <a:pt x="401320" y="23596"/>
                  </a:lnTo>
                  <a:lnTo>
                    <a:pt x="413118" y="23596"/>
                  </a:lnTo>
                  <a:lnTo>
                    <a:pt x="413118" y="11798"/>
                  </a:lnTo>
                  <a:close/>
                </a:path>
                <a:path w="601980" h="35560">
                  <a:moveTo>
                    <a:pt x="436714" y="0"/>
                  </a:moveTo>
                  <a:lnTo>
                    <a:pt x="424916" y="0"/>
                  </a:lnTo>
                  <a:lnTo>
                    <a:pt x="413118" y="0"/>
                  </a:lnTo>
                  <a:lnTo>
                    <a:pt x="413118" y="11798"/>
                  </a:lnTo>
                  <a:lnTo>
                    <a:pt x="424916" y="11798"/>
                  </a:lnTo>
                  <a:lnTo>
                    <a:pt x="424916" y="23596"/>
                  </a:lnTo>
                  <a:lnTo>
                    <a:pt x="413118" y="23596"/>
                  </a:lnTo>
                  <a:lnTo>
                    <a:pt x="413118" y="35394"/>
                  </a:lnTo>
                  <a:lnTo>
                    <a:pt x="424916" y="35394"/>
                  </a:lnTo>
                  <a:lnTo>
                    <a:pt x="436714" y="35394"/>
                  </a:lnTo>
                  <a:lnTo>
                    <a:pt x="436714" y="23596"/>
                  </a:lnTo>
                  <a:lnTo>
                    <a:pt x="436714" y="11798"/>
                  </a:lnTo>
                  <a:lnTo>
                    <a:pt x="436714" y="0"/>
                  </a:lnTo>
                  <a:close/>
                </a:path>
                <a:path w="601980" h="35560">
                  <a:moveTo>
                    <a:pt x="448525" y="23596"/>
                  </a:moveTo>
                  <a:lnTo>
                    <a:pt x="436727" y="23596"/>
                  </a:lnTo>
                  <a:lnTo>
                    <a:pt x="436727" y="35394"/>
                  </a:lnTo>
                  <a:lnTo>
                    <a:pt x="448525" y="35394"/>
                  </a:lnTo>
                  <a:lnTo>
                    <a:pt x="448525" y="23596"/>
                  </a:lnTo>
                  <a:close/>
                </a:path>
                <a:path w="601980" h="35560">
                  <a:moveTo>
                    <a:pt x="460324" y="0"/>
                  </a:moveTo>
                  <a:lnTo>
                    <a:pt x="448525" y="0"/>
                  </a:lnTo>
                  <a:lnTo>
                    <a:pt x="436727" y="0"/>
                  </a:lnTo>
                  <a:lnTo>
                    <a:pt x="436727" y="11798"/>
                  </a:lnTo>
                  <a:lnTo>
                    <a:pt x="448525" y="11798"/>
                  </a:lnTo>
                  <a:lnTo>
                    <a:pt x="448525" y="23596"/>
                  </a:lnTo>
                  <a:lnTo>
                    <a:pt x="460324" y="23596"/>
                  </a:lnTo>
                  <a:lnTo>
                    <a:pt x="460324" y="11798"/>
                  </a:lnTo>
                  <a:lnTo>
                    <a:pt x="460324" y="0"/>
                  </a:lnTo>
                  <a:close/>
                </a:path>
                <a:path w="601980" h="35560">
                  <a:moveTo>
                    <a:pt x="495731" y="11798"/>
                  </a:moveTo>
                  <a:lnTo>
                    <a:pt x="483933" y="11798"/>
                  </a:lnTo>
                  <a:lnTo>
                    <a:pt x="483933" y="23596"/>
                  </a:lnTo>
                  <a:lnTo>
                    <a:pt x="472135" y="23596"/>
                  </a:lnTo>
                  <a:lnTo>
                    <a:pt x="472135" y="11798"/>
                  </a:lnTo>
                  <a:lnTo>
                    <a:pt x="472135" y="0"/>
                  </a:lnTo>
                  <a:lnTo>
                    <a:pt x="460336" y="0"/>
                  </a:lnTo>
                  <a:lnTo>
                    <a:pt x="460336" y="11798"/>
                  </a:lnTo>
                  <a:lnTo>
                    <a:pt x="460336" y="23596"/>
                  </a:lnTo>
                  <a:lnTo>
                    <a:pt x="460336" y="35394"/>
                  </a:lnTo>
                  <a:lnTo>
                    <a:pt x="472135" y="35394"/>
                  </a:lnTo>
                  <a:lnTo>
                    <a:pt x="483933" y="35394"/>
                  </a:lnTo>
                  <a:lnTo>
                    <a:pt x="495731" y="35394"/>
                  </a:lnTo>
                  <a:lnTo>
                    <a:pt x="495731" y="23596"/>
                  </a:lnTo>
                  <a:lnTo>
                    <a:pt x="495731" y="11798"/>
                  </a:lnTo>
                  <a:close/>
                </a:path>
                <a:path w="601980" h="35560">
                  <a:moveTo>
                    <a:pt x="519341" y="11798"/>
                  </a:moveTo>
                  <a:lnTo>
                    <a:pt x="507542" y="11798"/>
                  </a:lnTo>
                  <a:lnTo>
                    <a:pt x="495744" y="11798"/>
                  </a:lnTo>
                  <a:lnTo>
                    <a:pt x="495744" y="23596"/>
                  </a:lnTo>
                  <a:lnTo>
                    <a:pt x="495744" y="35394"/>
                  </a:lnTo>
                  <a:lnTo>
                    <a:pt x="507542" y="35394"/>
                  </a:lnTo>
                  <a:lnTo>
                    <a:pt x="507542" y="23596"/>
                  </a:lnTo>
                  <a:lnTo>
                    <a:pt x="519341" y="23596"/>
                  </a:lnTo>
                  <a:lnTo>
                    <a:pt x="519341" y="11798"/>
                  </a:lnTo>
                  <a:close/>
                </a:path>
                <a:path w="601980" h="35560">
                  <a:moveTo>
                    <a:pt x="531152" y="0"/>
                  </a:moveTo>
                  <a:lnTo>
                    <a:pt x="519353" y="0"/>
                  </a:lnTo>
                  <a:lnTo>
                    <a:pt x="519353" y="11798"/>
                  </a:lnTo>
                  <a:lnTo>
                    <a:pt x="531152" y="11798"/>
                  </a:lnTo>
                  <a:lnTo>
                    <a:pt x="531152" y="0"/>
                  </a:lnTo>
                  <a:close/>
                </a:path>
                <a:path w="601980" h="35560">
                  <a:moveTo>
                    <a:pt x="554748" y="23596"/>
                  </a:moveTo>
                  <a:lnTo>
                    <a:pt x="542950" y="23596"/>
                  </a:lnTo>
                  <a:lnTo>
                    <a:pt x="542950" y="11798"/>
                  </a:lnTo>
                  <a:lnTo>
                    <a:pt x="531152" y="11798"/>
                  </a:lnTo>
                  <a:lnTo>
                    <a:pt x="531152" y="23596"/>
                  </a:lnTo>
                  <a:lnTo>
                    <a:pt x="531152" y="35394"/>
                  </a:lnTo>
                  <a:lnTo>
                    <a:pt x="542950" y="35394"/>
                  </a:lnTo>
                  <a:lnTo>
                    <a:pt x="554748" y="35394"/>
                  </a:lnTo>
                  <a:lnTo>
                    <a:pt x="554748" y="23596"/>
                  </a:lnTo>
                  <a:close/>
                </a:path>
                <a:path w="601980" h="35560">
                  <a:moveTo>
                    <a:pt x="578358" y="0"/>
                  </a:moveTo>
                  <a:lnTo>
                    <a:pt x="566559" y="0"/>
                  </a:lnTo>
                  <a:lnTo>
                    <a:pt x="566559" y="11798"/>
                  </a:lnTo>
                  <a:lnTo>
                    <a:pt x="554761" y="11798"/>
                  </a:lnTo>
                  <a:lnTo>
                    <a:pt x="554761" y="23596"/>
                  </a:lnTo>
                  <a:lnTo>
                    <a:pt x="554761" y="35394"/>
                  </a:lnTo>
                  <a:lnTo>
                    <a:pt x="566559" y="35394"/>
                  </a:lnTo>
                  <a:lnTo>
                    <a:pt x="566559" y="23596"/>
                  </a:lnTo>
                  <a:lnTo>
                    <a:pt x="578358" y="23596"/>
                  </a:lnTo>
                  <a:lnTo>
                    <a:pt x="578358" y="11798"/>
                  </a:lnTo>
                  <a:lnTo>
                    <a:pt x="578358" y="0"/>
                  </a:lnTo>
                  <a:close/>
                </a:path>
                <a:path w="601980" h="35560">
                  <a:moveTo>
                    <a:pt x="601967" y="0"/>
                  </a:moveTo>
                  <a:lnTo>
                    <a:pt x="590169" y="0"/>
                  </a:lnTo>
                  <a:lnTo>
                    <a:pt x="578370" y="0"/>
                  </a:lnTo>
                  <a:lnTo>
                    <a:pt x="578370" y="11798"/>
                  </a:lnTo>
                  <a:lnTo>
                    <a:pt x="590169" y="11798"/>
                  </a:lnTo>
                  <a:lnTo>
                    <a:pt x="601967" y="11798"/>
                  </a:lnTo>
                  <a:lnTo>
                    <a:pt x="60196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94843" y="4426457"/>
              <a:ext cx="614045" cy="47625"/>
            </a:xfrm>
            <a:custGeom>
              <a:avLst/>
              <a:gdLst/>
              <a:ahLst/>
              <a:cxnLst/>
              <a:rect l="l" t="t" r="r" b="b"/>
              <a:pathLst>
                <a:path w="614045" h="47625">
                  <a:moveTo>
                    <a:pt x="11798" y="23609"/>
                  </a:move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11798" y="23609"/>
                  </a:lnTo>
                  <a:close/>
                </a:path>
                <a:path w="614045" h="47625">
                  <a:moveTo>
                    <a:pt x="23596" y="35420"/>
                  </a:moveTo>
                  <a:lnTo>
                    <a:pt x="11798" y="35420"/>
                  </a:lnTo>
                  <a:lnTo>
                    <a:pt x="0" y="35420"/>
                  </a:lnTo>
                  <a:lnTo>
                    <a:pt x="0" y="47218"/>
                  </a:lnTo>
                  <a:lnTo>
                    <a:pt x="11798" y="47218"/>
                  </a:lnTo>
                  <a:lnTo>
                    <a:pt x="23596" y="47218"/>
                  </a:lnTo>
                  <a:lnTo>
                    <a:pt x="23596" y="35420"/>
                  </a:lnTo>
                  <a:close/>
                </a:path>
                <a:path w="614045" h="47625">
                  <a:moveTo>
                    <a:pt x="47205" y="23609"/>
                  </a:move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47205" y="23609"/>
                  </a:lnTo>
                  <a:close/>
                </a:path>
                <a:path w="614045" h="47625">
                  <a:moveTo>
                    <a:pt x="59004" y="11811"/>
                  </a:moveTo>
                  <a:lnTo>
                    <a:pt x="47205" y="11811"/>
                  </a:lnTo>
                  <a:lnTo>
                    <a:pt x="47205" y="23609"/>
                  </a:lnTo>
                  <a:lnTo>
                    <a:pt x="59004" y="23609"/>
                  </a:lnTo>
                  <a:lnTo>
                    <a:pt x="59004" y="11811"/>
                  </a:lnTo>
                  <a:close/>
                </a:path>
                <a:path w="614045" h="47625">
                  <a:moveTo>
                    <a:pt x="70815" y="23609"/>
                  </a:move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70815" y="23609"/>
                  </a:lnTo>
                  <a:close/>
                </a:path>
                <a:path w="614045" h="47625">
                  <a:moveTo>
                    <a:pt x="82613" y="11811"/>
                  </a:moveTo>
                  <a:lnTo>
                    <a:pt x="70815" y="11811"/>
                  </a:lnTo>
                  <a:lnTo>
                    <a:pt x="70815" y="23609"/>
                  </a:lnTo>
                  <a:lnTo>
                    <a:pt x="82613" y="23609"/>
                  </a:lnTo>
                  <a:lnTo>
                    <a:pt x="82613" y="11811"/>
                  </a:lnTo>
                  <a:close/>
                </a:path>
                <a:path w="614045" h="47625">
                  <a:moveTo>
                    <a:pt x="94411" y="35420"/>
                  </a:moveTo>
                  <a:lnTo>
                    <a:pt x="82613" y="35420"/>
                  </a:lnTo>
                  <a:lnTo>
                    <a:pt x="70815" y="35420"/>
                  </a:lnTo>
                  <a:lnTo>
                    <a:pt x="59016" y="35420"/>
                  </a:lnTo>
                  <a:lnTo>
                    <a:pt x="59016" y="47218"/>
                  </a:lnTo>
                  <a:lnTo>
                    <a:pt x="70815" y="47218"/>
                  </a:lnTo>
                  <a:lnTo>
                    <a:pt x="82613" y="47218"/>
                  </a:lnTo>
                  <a:lnTo>
                    <a:pt x="94411" y="47218"/>
                  </a:lnTo>
                  <a:lnTo>
                    <a:pt x="94411" y="35420"/>
                  </a:lnTo>
                  <a:close/>
                </a:path>
                <a:path w="614045" h="47625">
                  <a:moveTo>
                    <a:pt x="129806" y="35420"/>
                  </a:moveTo>
                  <a:lnTo>
                    <a:pt x="118021" y="35420"/>
                  </a:lnTo>
                  <a:lnTo>
                    <a:pt x="106222" y="35420"/>
                  </a:lnTo>
                  <a:lnTo>
                    <a:pt x="94424" y="35420"/>
                  </a:lnTo>
                  <a:lnTo>
                    <a:pt x="94424" y="47218"/>
                  </a:lnTo>
                  <a:lnTo>
                    <a:pt x="106222" y="47218"/>
                  </a:lnTo>
                  <a:lnTo>
                    <a:pt x="118021" y="47218"/>
                  </a:lnTo>
                  <a:lnTo>
                    <a:pt x="129806" y="47218"/>
                  </a:lnTo>
                  <a:lnTo>
                    <a:pt x="129806" y="35420"/>
                  </a:lnTo>
                  <a:close/>
                </a:path>
                <a:path w="614045" h="47625">
                  <a:moveTo>
                    <a:pt x="129806" y="11811"/>
                  </a:moveTo>
                  <a:lnTo>
                    <a:pt x="118021" y="11811"/>
                  </a:lnTo>
                  <a:lnTo>
                    <a:pt x="118021" y="23609"/>
                  </a:lnTo>
                  <a:lnTo>
                    <a:pt x="106222" y="23609"/>
                  </a:lnTo>
                  <a:lnTo>
                    <a:pt x="106222" y="35407"/>
                  </a:lnTo>
                  <a:lnTo>
                    <a:pt x="118021" y="35407"/>
                  </a:lnTo>
                  <a:lnTo>
                    <a:pt x="129806" y="35407"/>
                  </a:lnTo>
                  <a:lnTo>
                    <a:pt x="129806" y="23609"/>
                  </a:lnTo>
                  <a:lnTo>
                    <a:pt x="129806" y="11811"/>
                  </a:lnTo>
                  <a:close/>
                </a:path>
                <a:path w="614045" h="47625">
                  <a:moveTo>
                    <a:pt x="165239" y="11811"/>
                  </a:moveTo>
                  <a:lnTo>
                    <a:pt x="153441" y="11811"/>
                  </a:ln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65239" y="23609"/>
                  </a:lnTo>
                  <a:lnTo>
                    <a:pt x="165239" y="11811"/>
                  </a:lnTo>
                  <a:close/>
                </a:path>
                <a:path w="614045" h="47625">
                  <a:moveTo>
                    <a:pt x="188836" y="11811"/>
                  </a:moveTo>
                  <a:lnTo>
                    <a:pt x="177038" y="11811"/>
                  </a:lnTo>
                  <a:lnTo>
                    <a:pt x="177038" y="23609"/>
                  </a:lnTo>
                  <a:lnTo>
                    <a:pt x="188836" y="23609"/>
                  </a:lnTo>
                  <a:lnTo>
                    <a:pt x="188836" y="11811"/>
                  </a:lnTo>
                  <a:close/>
                </a:path>
                <a:path w="614045" h="47625">
                  <a:moveTo>
                    <a:pt x="224243" y="35420"/>
                  </a:moveTo>
                  <a:lnTo>
                    <a:pt x="212458" y="35420"/>
                  </a:lnTo>
                  <a:lnTo>
                    <a:pt x="212458" y="47218"/>
                  </a:lnTo>
                  <a:lnTo>
                    <a:pt x="224243" y="47218"/>
                  </a:lnTo>
                  <a:lnTo>
                    <a:pt x="224243" y="35420"/>
                  </a:lnTo>
                  <a:close/>
                </a:path>
                <a:path w="614045" h="47625">
                  <a:moveTo>
                    <a:pt x="236054" y="23609"/>
                  </a:move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36054" y="23609"/>
                  </a:lnTo>
                  <a:close/>
                </a:path>
                <a:path w="614045" h="47625">
                  <a:moveTo>
                    <a:pt x="259651" y="11811"/>
                  </a:moveTo>
                  <a:lnTo>
                    <a:pt x="247865" y="11811"/>
                  </a:lnTo>
                  <a:lnTo>
                    <a:pt x="247865" y="23609"/>
                  </a:lnTo>
                  <a:lnTo>
                    <a:pt x="247865" y="35407"/>
                  </a:lnTo>
                  <a:lnTo>
                    <a:pt x="259651" y="35407"/>
                  </a:lnTo>
                  <a:lnTo>
                    <a:pt x="259651" y="23609"/>
                  </a:lnTo>
                  <a:lnTo>
                    <a:pt x="259651" y="11811"/>
                  </a:lnTo>
                  <a:close/>
                </a:path>
                <a:path w="614045" h="47625">
                  <a:moveTo>
                    <a:pt x="271462" y="35420"/>
                  </a:moveTo>
                  <a:lnTo>
                    <a:pt x="259664" y="35420"/>
                  </a:lnTo>
                  <a:lnTo>
                    <a:pt x="259664" y="47218"/>
                  </a:lnTo>
                  <a:lnTo>
                    <a:pt x="271462" y="47218"/>
                  </a:lnTo>
                  <a:lnTo>
                    <a:pt x="271462" y="35420"/>
                  </a:lnTo>
                  <a:close/>
                </a:path>
                <a:path w="614045" h="47625">
                  <a:moveTo>
                    <a:pt x="283273" y="11811"/>
                  </a:moveTo>
                  <a:lnTo>
                    <a:pt x="271475" y="11811"/>
                  </a:lnTo>
                  <a:lnTo>
                    <a:pt x="271475" y="23609"/>
                  </a:lnTo>
                  <a:lnTo>
                    <a:pt x="271475" y="35407"/>
                  </a:lnTo>
                  <a:lnTo>
                    <a:pt x="283273" y="35407"/>
                  </a:lnTo>
                  <a:lnTo>
                    <a:pt x="283273" y="23609"/>
                  </a:lnTo>
                  <a:lnTo>
                    <a:pt x="283273" y="11811"/>
                  </a:lnTo>
                  <a:close/>
                </a:path>
                <a:path w="614045" h="47625">
                  <a:moveTo>
                    <a:pt x="295071" y="35420"/>
                  </a:moveTo>
                  <a:lnTo>
                    <a:pt x="283273" y="35420"/>
                  </a:lnTo>
                  <a:lnTo>
                    <a:pt x="271475" y="35420"/>
                  </a:lnTo>
                  <a:lnTo>
                    <a:pt x="271475" y="47218"/>
                  </a:lnTo>
                  <a:lnTo>
                    <a:pt x="283273" y="47218"/>
                  </a:lnTo>
                  <a:lnTo>
                    <a:pt x="295071" y="47218"/>
                  </a:lnTo>
                  <a:lnTo>
                    <a:pt x="295071" y="35420"/>
                  </a:lnTo>
                  <a:close/>
                </a:path>
                <a:path w="614045" h="47625">
                  <a:moveTo>
                    <a:pt x="306857" y="23609"/>
                  </a:moveTo>
                  <a:lnTo>
                    <a:pt x="295071" y="23609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close/>
                </a:path>
                <a:path w="614045" h="47625">
                  <a:moveTo>
                    <a:pt x="318681" y="35420"/>
                  </a:moveTo>
                  <a:lnTo>
                    <a:pt x="306882" y="35420"/>
                  </a:lnTo>
                  <a:lnTo>
                    <a:pt x="306882" y="47218"/>
                  </a:lnTo>
                  <a:lnTo>
                    <a:pt x="318681" y="47218"/>
                  </a:lnTo>
                  <a:lnTo>
                    <a:pt x="318681" y="35420"/>
                  </a:lnTo>
                  <a:close/>
                </a:path>
                <a:path w="614045" h="47625">
                  <a:moveTo>
                    <a:pt x="318681" y="11811"/>
                  </a:moveTo>
                  <a:lnTo>
                    <a:pt x="306882" y="11811"/>
                  </a:lnTo>
                  <a:lnTo>
                    <a:pt x="306882" y="23609"/>
                  </a:lnTo>
                  <a:lnTo>
                    <a:pt x="306882" y="35407"/>
                  </a:lnTo>
                  <a:lnTo>
                    <a:pt x="318681" y="35407"/>
                  </a:lnTo>
                  <a:lnTo>
                    <a:pt x="318681" y="23609"/>
                  </a:lnTo>
                  <a:lnTo>
                    <a:pt x="318681" y="11811"/>
                  </a:lnTo>
                  <a:close/>
                </a:path>
                <a:path w="614045" h="47625">
                  <a:moveTo>
                    <a:pt x="354088" y="35420"/>
                  </a:moveTo>
                  <a:lnTo>
                    <a:pt x="342290" y="35420"/>
                  </a:lnTo>
                  <a:lnTo>
                    <a:pt x="330492" y="35420"/>
                  </a:lnTo>
                  <a:lnTo>
                    <a:pt x="330492" y="47218"/>
                  </a:lnTo>
                  <a:lnTo>
                    <a:pt x="342290" y="47218"/>
                  </a:lnTo>
                  <a:lnTo>
                    <a:pt x="354088" y="47218"/>
                  </a:lnTo>
                  <a:lnTo>
                    <a:pt x="354088" y="35420"/>
                  </a:lnTo>
                  <a:close/>
                </a:path>
                <a:path w="614045" h="47625">
                  <a:moveTo>
                    <a:pt x="365887" y="23609"/>
                  </a:moveTo>
                  <a:lnTo>
                    <a:pt x="354088" y="23609"/>
                  </a:lnTo>
                  <a:lnTo>
                    <a:pt x="354088" y="11811"/>
                  </a:lnTo>
                  <a:lnTo>
                    <a:pt x="342290" y="11811"/>
                  </a:lnTo>
                  <a:lnTo>
                    <a:pt x="330492" y="11811"/>
                  </a:lnTo>
                  <a:lnTo>
                    <a:pt x="330492" y="23609"/>
                  </a:lnTo>
                  <a:lnTo>
                    <a:pt x="330492" y="35407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65887" y="35407"/>
                  </a:lnTo>
                  <a:lnTo>
                    <a:pt x="365887" y="23609"/>
                  </a:lnTo>
                  <a:close/>
                </a:path>
                <a:path w="614045" h="47625">
                  <a:moveTo>
                    <a:pt x="389496" y="35420"/>
                  </a:moveTo>
                  <a:lnTo>
                    <a:pt x="377698" y="35420"/>
                  </a:lnTo>
                  <a:lnTo>
                    <a:pt x="377698" y="47218"/>
                  </a:lnTo>
                  <a:lnTo>
                    <a:pt x="389496" y="47218"/>
                  </a:lnTo>
                  <a:lnTo>
                    <a:pt x="389496" y="35420"/>
                  </a:lnTo>
                  <a:close/>
                </a:path>
                <a:path w="614045" h="47625">
                  <a:moveTo>
                    <a:pt x="389496" y="11811"/>
                  </a:moveTo>
                  <a:lnTo>
                    <a:pt x="377698" y="11811"/>
                  </a:lnTo>
                  <a:lnTo>
                    <a:pt x="365899" y="11811"/>
                  </a:lnTo>
                  <a:lnTo>
                    <a:pt x="365899" y="23609"/>
                  </a:lnTo>
                  <a:lnTo>
                    <a:pt x="365899" y="35407"/>
                  </a:lnTo>
                  <a:lnTo>
                    <a:pt x="377698" y="35407"/>
                  </a:lnTo>
                  <a:lnTo>
                    <a:pt x="377698" y="23609"/>
                  </a:lnTo>
                  <a:lnTo>
                    <a:pt x="389496" y="23609"/>
                  </a:lnTo>
                  <a:lnTo>
                    <a:pt x="389496" y="11811"/>
                  </a:lnTo>
                  <a:close/>
                </a:path>
                <a:path w="614045" h="47625">
                  <a:moveTo>
                    <a:pt x="413105" y="35420"/>
                  </a:moveTo>
                  <a:lnTo>
                    <a:pt x="401307" y="35420"/>
                  </a:lnTo>
                  <a:lnTo>
                    <a:pt x="389509" y="35420"/>
                  </a:lnTo>
                  <a:lnTo>
                    <a:pt x="389509" y="47218"/>
                  </a:lnTo>
                  <a:lnTo>
                    <a:pt x="401307" y="47218"/>
                  </a:lnTo>
                  <a:lnTo>
                    <a:pt x="413105" y="47218"/>
                  </a:lnTo>
                  <a:lnTo>
                    <a:pt x="413105" y="35420"/>
                  </a:lnTo>
                  <a:close/>
                </a:path>
                <a:path w="614045" h="47625">
                  <a:moveTo>
                    <a:pt x="424903" y="11811"/>
                  </a:moveTo>
                  <a:lnTo>
                    <a:pt x="413105" y="11811"/>
                  </a:lnTo>
                  <a:lnTo>
                    <a:pt x="401307" y="11811"/>
                  </a:lnTo>
                  <a:lnTo>
                    <a:pt x="401307" y="23609"/>
                  </a:ln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lnTo>
                    <a:pt x="424903" y="11811"/>
                  </a:lnTo>
                  <a:close/>
                </a:path>
                <a:path w="614045" h="47625">
                  <a:moveTo>
                    <a:pt x="436714" y="11811"/>
                  </a:moveTo>
                  <a:lnTo>
                    <a:pt x="424916" y="11811"/>
                  </a:lnTo>
                  <a:lnTo>
                    <a:pt x="424916" y="23609"/>
                  </a:lnTo>
                  <a:lnTo>
                    <a:pt x="436714" y="23609"/>
                  </a:lnTo>
                  <a:lnTo>
                    <a:pt x="436714" y="11811"/>
                  </a:lnTo>
                  <a:close/>
                </a:path>
                <a:path w="614045" h="47625">
                  <a:moveTo>
                    <a:pt x="448513" y="35420"/>
                  </a:moveTo>
                  <a:lnTo>
                    <a:pt x="436714" y="35420"/>
                  </a:lnTo>
                  <a:lnTo>
                    <a:pt x="424916" y="35420"/>
                  </a:lnTo>
                  <a:lnTo>
                    <a:pt x="424916" y="47218"/>
                  </a:lnTo>
                  <a:lnTo>
                    <a:pt x="436714" y="47218"/>
                  </a:lnTo>
                  <a:lnTo>
                    <a:pt x="448513" y="47218"/>
                  </a:lnTo>
                  <a:lnTo>
                    <a:pt x="448513" y="35420"/>
                  </a:lnTo>
                  <a:close/>
                </a:path>
                <a:path w="614045" h="47625">
                  <a:moveTo>
                    <a:pt x="448513" y="23609"/>
                  </a:moveTo>
                  <a:lnTo>
                    <a:pt x="436714" y="23609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48513" y="23609"/>
                  </a:lnTo>
                  <a:close/>
                </a:path>
                <a:path w="614045" h="47625">
                  <a:moveTo>
                    <a:pt x="483920" y="11811"/>
                  </a:moveTo>
                  <a:lnTo>
                    <a:pt x="472122" y="11811"/>
                  </a:lnTo>
                  <a:lnTo>
                    <a:pt x="472122" y="23609"/>
                  </a:lnTo>
                  <a:lnTo>
                    <a:pt x="483920" y="23609"/>
                  </a:lnTo>
                  <a:lnTo>
                    <a:pt x="483920" y="11811"/>
                  </a:lnTo>
                  <a:close/>
                </a:path>
                <a:path w="614045" h="47625">
                  <a:moveTo>
                    <a:pt x="519328" y="23609"/>
                  </a:moveTo>
                  <a:lnTo>
                    <a:pt x="507530" y="23609"/>
                  </a:lnTo>
                  <a:lnTo>
                    <a:pt x="495731" y="23609"/>
                  </a:ln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507530" y="35407"/>
                  </a:lnTo>
                  <a:lnTo>
                    <a:pt x="519328" y="35407"/>
                  </a:lnTo>
                  <a:lnTo>
                    <a:pt x="519328" y="23609"/>
                  </a:lnTo>
                  <a:close/>
                </a:path>
                <a:path w="614045" h="47625">
                  <a:moveTo>
                    <a:pt x="542937" y="11811"/>
                  </a:moveTo>
                  <a:lnTo>
                    <a:pt x="531139" y="11811"/>
                  </a:lnTo>
                  <a:lnTo>
                    <a:pt x="519341" y="11811"/>
                  </a:lnTo>
                  <a:lnTo>
                    <a:pt x="519341" y="23609"/>
                  </a:lnTo>
                  <a:lnTo>
                    <a:pt x="519341" y="35407"/>
                  </a:lnTo>
                  <a:lnTo>
                    <a:pt x="531139" y="35407"/>
                  </a:lnTo>
                  <a:lnTo>
                    <a:pt x="531139" y="23609"/>
                  </a:lnTo>
                  <a:lnTo>
                    <a:pt x="542937" y="23609"/>
                  </a:lnTo>
                  <a:lnTo>
                    <a:pt x="542937" y="11811"/>
                  </a:lnTo>
                  <a:close/>
                </a:path>
                <a:path w="614045" h="47625">
                  <a:moveTo>
                    <a:pt x="578345" y="11811"/>
                  </a:moveTo>
                  <a:lnTo>
                    <a:pt x="566547" y="11811"/>
                  </a:lnTo>
                  <a:lnTo>
                    <a:pt x="554748" y="11811"/>
                  </a:lnTo>
                  <a:lnTo>
                    <a:pt x="554748" y="23609"/>
                  </a:lnTo>
                  <a:lnTo>
                    <a:pt x="554748" y="35407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78345" y="23609"/>
                  </a:lnTo>
                  <a:lnTo>
                    <a:pt x="578345" y="11811"/>
                  </a:lnTo>
                  <a:close/>
                </a:path>
                <a:path w="614045" h="47625">
                  <a:moveTo>
                    <a:pt x="601954" y="11811"/>
                  </a:moveTo>
                  <a:lnTo>
                    <a:pt x="590156" y="11811"/>
                  </a:lnTo>
                  <a:lnTo>
                    <a:pt x="578358" y="11811"/>
                  </a:lnTo>
                  <a:lnTo>
                    <a:pt x="578358" y="23609"/>
                  </a:lnTo>
                  <a:lnTo>
                    <a:pt x="578358" y="35407"/>
                  </a:lnTo>
                  <a:lnTo>
                    <a:pt x="590156" y="35407"/>
                  </a:lnTo>
                  <a:lnTo>
                    <a:pt x="590156" y="23609"/>
                  </a:lnTo>
                  <a:lnTo>
                    <a:pt x="601954" y="23609"/>
                  </a:lnTo>
                  <a:lnTo>
                    <a:pt x="601954" y="11811"/>
                  </a:lnTo>
                  <a:close/>
                </a:path>
                <a:path w="614045" h="47625">
                  <a:moveTo>
                    <a:pt x="601954" y="0"/>
                  </a:moveTo>
                  <a:lnTo>
                    <a:pt x="590156" y="0"/>
                  </a:lnTo>
                  <a:lnTo>
                    <a:pt x="578358" y="0"/>
                  </a:lnTo>
                  <a:lnTo>
                    <a:pt x="578358" y="11798"/>
                  </a:lnTo>
                  <a:lnTo>
                    <a:pt x="590156" y="11798"/>
                  </a:lnTo>
                  <a:lnTo>
                    <a:pt x="601954" y="11798"/>
                  </a:lnTo>
                  <a:lnTo>
                    <a:pt x="601954" y="0"/>
                  </a:lnTo>
                  <a:close/>
                </a:path>
                <a:path w="614045" h="47625">
                  <a:moveTo>
                    <a:pt x="613765" y="23609"/>
                  </a:moveTo>
                  <a:lnTo>
                    <a:pt x="601967" y="23609"/>
                  </a:lnTo>
                  <a:lnTo>
                    <a:pt x="601967" y="35407"/>
                  </a:lnTo>
                  <a:lnTo>
                    <a:pt x="613765" y="35407"/>
                  </a:lnTo>
                  <a:lnTo>
                    <a:pt x="613765" y="2360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94843" y="4461878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10" h="35560">
                  <a:moveTo>
                    <a:pt x="35394" y="23596"/>
                  </a:moveTo>
                  <a:lnTo>
                    <a:pt x="23596" y="23596"/>
                  </a:lnTo>
                  <a:lnTo>
                    <a:pt x="11798" y="23596"/>
                  </a:lnTo>
                  <a:lnTo>
                    <a:pt x="11798" y="11798"/>
                  </a:lnTo>
                  <a:lnTo>
                    <a:pt x="0" y="11798"/>
                  </a:lnTo>
                  <a:lnTo>
                    <a:pt x="0" y="23596"/>
                  </a:lnTo>
                  <a:lnTo>
                    <a:pt x="0" y="35394"/>
                  </a:lnTo>
                  <a:lnTo>
                    <a:pt x="11798" y="35394"/>
                  </a:lnTo>
                  <a:lnTo>
                    <a:pt x="23596" y="35394"/>
                  </a:lnTo>
                  <a:lnTo>
                    <a:pt x="35394" y="35394"/>
                  </a:lnTo>
                  <a:lnTo>
                    <a:pt x="35394" y="23596"/>
                  </a:lnTo>
                  <a:close/>
                </a:path>
                <a:path w="626110" h="35560">
                  <a:moveTo>
                    <a:pt x="47205" y="11798"/>
                  </a:moveTo>
                  <a:lnTo>
                    <a:pt x="35407" y="11798"/>
                  </a:lnTo>
                  <a:lnTo>
                    <a:pt x="35407" y="23596"/>
                  </a:lnTo>
                  <a:lnTo>
                    <a:pt x="35407" y="35394"/>
                  </a:lnTo>
                  <a:lnTo>
                    <a:pt x="47205" y="35394"/>
                  </a:lnTo>
                  <a:lnTo>
                    <a:pt x="47205" y="23596"/>
                  </a:lnTo>
                  <a:lnTo>
                    <a:pt x="47205" y="11798"/>
                  </a:lnTo>
                  <a:close/>
                </a:path>
                <a:path w="626110" h="35560">
                  <a:moveTo>
                    <a:pt x="94411" y="11798"/>
                  </a:moveTo>
                  <a:lnTo>
                    <a:pt x="82613" y="11798"/>
                  </a:lnTo>
                  <a:lnTo>
                    <a:pt x="82613" y="23596"/>
                  </a:lnTo>
                  <a:lnTo>
                    <a:pt x="70815" y="23596"/>
                  </a:lnTo>
                  <a:lnTo>
                    <a:pt x="70815" y="35394"/>
                  </a:lnTo>
                  <a:lnTo>
                    <a:pt x="82613" y="35394"/>
                  </a:lnTo>
                  <a:lnTo>
                    <a:pt x="94411" y="35394"/>
                  </a:lnTo>
                  <a:lnTo>
                    <a:pt x="94411" y="23596"/>
                  </a:lnTo>
                  <a:lnTo>
                    <a:pt x="94411" y="11798"/>
                  </a:lnTo>
                  <a:close/>
                </a:path>
                <a:path w="626110" h="35560">
                  <a:moveTo>
                    <a:pt x="106222" y="11798"/>
                  </a:moveTo>
                  <a:lnTo>
                    <a:pt x="94424" y="11798"/>
                  </a:lnTo>
                  <a:lnTo>
                    <a:pt x="94424" y="23596"/>
                  </a:lnTo>
                  <a:lnTo>
                    <a:pt x="94424" y="35394"/>
                  </a:lnTo>
                  <a:lnTo>
                    <a:pt x="106222" y="35394"/>
                  </a:lnTo>
                  <a:lnTo>
                    <a:pt x="106222" y="23596"/>
                  </a:lnTo>
                  <a:lnTo>
                    <a:pt x="106222" y="11798"/>
                  </a:lnTo>
                  <a:close/>
                </a:path>
                <a:path w="626110" h="35560">
                  <a:moveTo>
                    <a:pt x="129806" y="23596"/>
                  </a:moveTo>
                  <a:lnTo>
                    <a:pt x="118021" y="23596"/>
                  </a:lnTo>
                  <a:lnTo>
                    <a:pt x="118021" y="35394"/>
                  </a:lnTo>
                  <a:lnTo>
                    <a:pt x="129806" y="35394"/>
                  </a:lnTo>
                  <a:lnTo>
                    <a:pt x="129806" y="23596"/>
                  </a:lnTo>
                  <a:close/>
                </a:path>
                <a:path w="626110" h="35560">
                  <a:moveTo>
                    <a:pt x="141617" y="23596"/>
                  </a:moveTo>
                  <a:lnTo>
                    <a:pt x="129832" y="23596"/>
                  </a:lnTo>
                  <a:lnTo>
                    <a:pt x="129832" y="35394"/>
                  </a:lnTo>
                  <a:lnTo>
                    <a:pt x="141617" y="35394"/>
                  </a:lnTo>
                  <a:lnTo>
                    <a:pt x="141617" y="23596"/>
                  </a:lnTo>
                  <a:close/>
                </a:path>
                <a:path w="626110" h="35560">
                  <a:moveTo>
                    <a:pt x="153428" y="23596"/>
                  </a:moveTo>
                  <a:lnTo>
                    <a:pt x="141630" y="23596"/>
                  </a:lnTo>
                  <a:lnTo>
                    <a:pt x="141630" y="35394"/>
                  </a:lnTo>
                  <a:lnTo>
                    <a:pt x="153428" y="35394"/>
                  </a:lnTo>
                  <a:lnTo>
                    <a:pt x="153428" y="23596"/>
                  </a:lnTo>
                  <a:close/>
                </a:path>
                <a:path w="626110" h="35560">
                  <a:moveTo>
                    <a:pt x="177025" y="11798"/>
                  </a:moveTo>
                  <a:lnTo>
                    <a:pt x="165239" y="11798"/>
                  </a:lnTo>
                  <a:lnTo>
                    <a:pt x="153441" y="11798"/>
                  </a:lnTo>
                  <a:lnTo>
                    <a:pt x="153441" y="23596"/>
                  </a:lnTo>
                  <a:lnTo>
                    <a:pt x="153441" y="35394"/>
                  </a:lnTo>
                  <a:lnTo>
                    <a:pt x="165239" y="35394"/>
                  </a:lnTo>
                  <a:lnTo>
                    <a:pt x="177025" y="35394"/>
                  </a:lnTo>
                  <a:lnTo>
                    <a:pt x="177025" y="23596"/>
                  </a:lnTo>
                  <a:lnTo>
                    <a:pt x="177025" y="11798"/>
                  </a:lnTo>
                  <a:close/>
                </a:path>
                <a:path w="626110" h="35560">
                  <a:moveTo>
                    <a:pt x="188836" y="11798"/>
                  </a:moveTo>
                  <a:lnTo>
                    <a:pt x="177038" y="11798"/>
                  </a:lnTo>
                  <a:lnTo>
                    <a:pt x="177038" y="23596"/>
                  </a:lnTo>
                  <a:lnTo>
                    <a:pt x="177038" y="35394"/>
                  </a:lnTo>
                  <a:lnTo>
                    <a:pt x="188836" y="35394"/>
                  </a:lnTo>
                  <a:lnTo>
                    <a:pt x="188836" y="23596"/>
                  </a:lnTo>
                  <a:lnTo>
                    <a:pt x="188836" y="11798"/>
                  </a:lnTo>
                  <a:close/>
                </a:path>
                <a:path w="626110" h="35560">
                  <a:moveTo>
                    <a:pt x="200647" y="23596"/>
                  </a:moveTo>
                  <a:lnTo>
                    <a:pt x="188849" y="23596"/>
                  </a:lnTo>
                  <a:lnTo>
                    <a:pt x="188849" y="35394"/>
                  </a:lnTo>
                  <a:lnTo>
                    <a:pt x="200647" y="35394"/>
                  </a:lnTo>
                  <a:lnTo>
                    <a:pt x="200647" y="23596"/>
                  </a:lnTo>
                  <a:close/>
                </a:path>
                <a:path w="626110" h="35560">
                  <a:moveTo>
                    <a:pt x="212432" y="11798"/>
                  </a:moveTo>
                  <a:lnTo>
                    <a:pt x="200647" y="11798"/>
                  </a:lnTo>
                  <a:lnTo>
                    <a:pt x="200647" y="23596"/>
                  </a:lnTo>
                  <a:lnTo>
                    <a:pt x="212432" y="23596"/>
                  </a:lnTo>
                  <a:lnTo>
                    <a:pt x="212432" y="11798"/>
                  </a:lnTo>
                  <a:close/>
                </a:path>
                <a:path w="626110" h="35560">
                  <a:moveTo>
                    <a:pt x="224243" y="23596"/>
                  </a:moveTo>
                  <a:lnTo>
                    <a:pt x="212458" y="23596"/>
                  </a:lnTo>
                  <a:lnTo>
                    <a:pt x="212458" y="35394"/>
                  </a:lnTo>
                  <a:lnTo>
                    <a:pt x="224243" y="35394"/>
                  </a:lnTo>
                  <a:lnTo>
                    <a:pt x="224243" y="23596"/>
                  </a:lnTo>
                  <a:close/>
                </a:path>
                <a:path w="626110" h="35560">
                  <a:moveTo>
                    <a:pt x="247853" y="23596"/>
                  </a:moveTo>
                  <a:lnTo>
                    <a:pt x="236054" y="23596"/>
                  </a:lnTo>
                  <a:lnTo>
                    <a:pt x="236054" y="11798"/>
                  </a:lnTo>
                  <a:lnTo>
                    <a:pt x="224256" y="11798"/>
                  </a:lnTo>
                  <a:lnTo>
                    <a:pt x="224256" y="23596"/>
                  </a:lnTo>
                  <a:lnTo>
                    <a:pt x="224256" y="35394"/>
                  </a:lnTo>
                  <a:lnTo>
                    <a:pt x="236054" y="35394"/>
                  </a:lnTo>
                  <a:lnTo>
                    <a:pt x="247853" y="35394"/>
                  </a:lnTo>
                  <a:lnTo>
                    <a:pt x="247853" y="23596"/>
                  </a:lnTo>
                  <a:close/>
                </a:path>
                <a:path w="626110" h="35560">
                  <a:moveTo>
                    <a:pt x="259651" y="23596"/>
                  </a:moveTo>
                  <a:lnTo>
                    <a:pt x="247865" y="23596"/>
                  </a:lnTo>
                  <a:lnTo>
                    <a:pt x="247865" y="35394"/>
                  </a:lnTo>
                  <a:lnTo>
                    <a:pt x="259651" y="35394"/>
                  </a:lnTo>
                  <a:lnTo>
                    <a:pt x="259651" y="23596"/>
                  </a:lnTo>
                  <a:close/>
                </a:path>
                <a:path w="626110" h="35560">
                  <a:moveTo>
                    <a:pt x="271462" y="11798"/>
                  </a:moveTo>
                  <a:lnTo>
                    <a:pt x="259664" y="11798"/>
                  </a:lnTo>
                  <a:lnTo>
                    <a:pt x="259664" y="23596"/>
                  </a:lnTo>
                  <a:lnTo>
                    <a:pt x="259664" y="35394"/>
                  </a:lnTo>
                  <a:lnTo>
                    <a:pt x="271462" y="35394"/>
                  </a:lnTo>
                  <a:lnTo>
                    <a:pt x="271462" y="23596"/>
                  </a:lnTo>
                  <a:lnTo>
                    <a:pt x="271462" y="11798"/>
                  </a:lnTo>
                  <a:close/>
                </a:path>
                <a:path w="626110" h="35560">
                  <a:moveTo>
                    <a:pt x="283273" y="11798"/>
                  </a:moveTo>
                  <a:lnTo>
                    <a:pt x="271475" y="11798"/>
                  </a:lnTo>
                  <a:lnTo>
                    <a:pt x="271475" y="23596"/>
                  </a:lnTo>
                  <a:lnTo>
                    <a:pt x="283273" y="23596"/>
                  </a:lnTo>
                  <a:lnTo>
                    <a:pt x="283273" y="11798"/>
                  </a:lnTo>
                  <a:close/>
                </a:path>
                <a:path w="626110" h="35560">
                  <a:moveTo>
                    <a:pt x="306857" y="23596"/>
                  </a:moveTo>
                  <a:lnTo>
                    <a:pt x="295071" y="23596"/>
                  </a:lnTo>
                  <a:lnTo>
                    <a:pt x="295071" y="35394"/>
                  </a:lnTo>
                  <a:lnTo>
                    <a:pt x="306857" y="35394"/>
                  </a:lnTo>
                  <a:lnTo>
                    <a:pt x="306857" y="23596"/>
                  </a:lnTo>
                  <a:close/>
                </a:path>
                <a:path w="626110" h="35560">
                  <a:moveTo>
                    <a:pt x="330479" y="11798"/>
                  </a:moveTo>
                  <a:lnTo>
                    <a:pt x="318681" y="11798"/>
                  </a:lnTo>
                  <a:lnTo>
                    <a:pt x="318681" y="23596"/>
                  </a:lnTo>
                  <a:lnTo>
                    <a:pt x="306882" y="23596"/>
                  </a:lnTo>
                  <a:lnTo>
                    <a:pt x="306882" y="35394"/>
                  </a:lnTo>
                  <a:lnTo>
                    <a:pt x="318681" y="35394"/>
                  </a:lnTo>
                  <a:lnTo>
                    <a:pt x="330479" y="35394"/>
                  </a:lnTo>
                  <a:lnTo>
                    <a:pt x="330479" y="23596"/>
                  </a:lnTo>
                  <a:lnTo>
                    <a:pt x="330479" y="11798"/>
                  </a:lnTo>
                  <a:close/>
                </a:path>
                <a:path w="626110" h="35560">
                  <a:moveTo>
                    <a:pt x="365887" y="11798"/>
                  </a:moveTo>
                  <a:lnTo>
                    <a:pt x="354088" y="11798"/>
                  </a:lnTo>
                  <a:lnTo>
                    <a:pt x="342290" y="11798"/>
                  </a:lnTo>
                  <a:lnTo>
                    <a:pt x="330492" y="11798"/>
                  </a:lnTo>
                  <a:lnTo>
                    <a:pt x="330492" y="23596"/>
                  </a:lnTo>
                  <a:lnTo>
                    <a:pt x="342290" y="23596"/>
                  </a:lnTo>
                  <a:lnTo>
                    <a:pt x="354088" y="23596"/>
                  </a:lnTo>
                  <a:lnTo>
                    <a:pt x="365887" y="23596"/>
                  </a:lnTo>
                  <a:lnTo>
                    <a:pt x="365887" y="11798"/>
                  </a:lnTo>
                  <a:close/>
                </a:path>
                <a:path w="626110" h="35560">
                  <a:moveTo>
                    <a:pt x="389496" y="11798"/>
                  </a:moveTo>
                  <a:lnTo>
                    <a:pt x="377698" y="11798"/>
                  </a:lnTo>
                  <a:lnTo>
                    <a:pt x="377698" y="23596"/>
                  </a:lnTo>
                  <a:lnTo>
                    <a:pt x="377698" y="35394"/>
                  </a:lnTo>
                  <a:lnTo>
                    <a:pt x="389496" y="35394"/>
                  </a:lnTo>
                  <a:lnTo>
                    <a:pt x="389496" y="23596"/>
                  </a:lnTo>
                  <a:lnTo>
                    <a:pt x="389496" y="11798"/>
                  </a:lnTo>
                  <a:close/>
                </a:path>
                <a:path w="626110" h="35560">
                  <a:moveTo>
                    <a:pt x="401307" y="23596"/>
                  </a:moveTo>
                  <a:lnTo>
                    <a:pt x="389509" y="23596"/>
                  </a:lnTo>
                  <a:lnTo>
                    <a:pt x="389509" y="35394"/>
                  </a:lnTo>
                  <a:lnTo>
                    <a:pt x="401307" y="35394"/>
                  </a:lnTo>
                  <a:lnTo>
                    <a:pt x="401307" y="23596"/>
                  </a:lnTo>
                  <a:close/>
                </a:path>
                <a:path w="626110" h="35560">
                  <a:moveTo>
                    <a:pt x="424903" y="11798"/>
                  </a:moveTo>
                  <a:lnTo>
                    <a:pt x="413105" y="11798"/>
                  </a:lnTo>
                  <a:lnTo>
                    <a:pt x="413105" y="23596"/>
                  </a:lnTo>
                  <a:lnTo>
                    <a:pt x="413105" y="35394"/>
                  </a:lnTo>
                  <a:lnTo>
                    <a:pt x="424903" y="35394"/>
                  </a:lnTo>
                  <a:lnTo>
                    <a:pt x="424903" y="23596"/>
                  </a:lnTo>
                  <a:lnTo>
                    <a:pt x="424903" y="11798"/>
                  </a:lnTo>
                  <a:close/>
                </a:path>
                <a:path w="626110" h="35560">
                  <a:moveTo>
                    <a:pt x="436714" y="11798"/>
                  </a:moveTo>
                  <a:lnTo>
                    <a:pt x="424916" y="11798"/>
                  </a:lnTo>
                  <a:lnTo>
                    <a:pt x="424916" y="23596"/>
                  </a:lnTo>
                  <a:lnTo>
                    <a:pt x="436714" y="23596"/>
                  </a:lnTo>
                  <a:lnTo>
                    <a:pt x="436714" y="11798"/>
                  </a:lnTo>
                  <a:close/>
                </a:path>
                <a:path w="626110" h="35560">
                  <a:moveTo>
                    <a:pt x="460311" y="0"/>
                  </a:moveTo>
                  <a:lnTo>
                    <a:pt x="448513" y="0"/>
                  </a:lnTo>
                  <a:lnTo>
                    <a:pt x="436714" y="0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48513" y="23596"/>
                  </a:lnTo>
                  <a:lnTo>
                    <a:pt x="436714" y="23596"/>
                  </a:lnTo>
                  <a:lnTo>
                    <a:pt x="436714" y="35394"/>
                  </a:lnTo>
                  <a:lnTo>
                    <a:pt x="448513" y="35394"/>
                  </a:lnTo>
                  <a:lnTo>
                    <a:pt x="460311" y="35394"/>
                  </a:lnTo>
                  <a:lnTo>
                    <a:pt x="460311" y="23596"/>
                  </a:lnTo>
                  <a:lnTo>
                    <a:pt x="460311" y="11798"/>
                  </a:lnTo>
                  <a:lnTo>
                    <a:pt x="460311" y="0"/>
                  </a:lnTo>
                  <a:close/>
                </a:path>
                <a:path w="626110" h="35560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72122" y="23596"/>
                  </a:lnTo>
                  <a:lnTo>
                    <a:pt x="472122" y="35394"/>
                  </a:lnTo>
                  <a:lnTo>
                    <a:pt x="483920" y="35394"/>
                  </a:lnTo>
                  <a:lnTo>
                    <a:pt x="483920" y="23596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10" h="35560">
                  <a:moveTo>
                    <a:pt x="519328" y="0"/>
                  </a:moveTo>
                  <a:lnTo>
                    <a:pt x="507530" y="0"/>
                  </a:lnTo>
                  <a:lnTo>
                    <a:pt x="495731" y="0"/>
                  </a:lnTo>
                  <a:lnTo>
                    <a:pt x="495731" y="11798"/>
                  </a:lnTo>
                  <a:lnTo>
                    <a:pt x="483933" y="11798"/>
                  </a:lnTo>
                  <a:lnTo>
                    <a:pt x="483933" y="23596"/>
                  </a:lnTo>
                  <a:lnTo>
                    <a:pt x="495731" y="23596"/>
                  </a:lnTo>
                  <a:lnTo>
                    <a:pt x="507530" y="23596"/>
                  </a:lnTo>
                  <a:lnTo>
                    <a:pt x="507530" y="35394"/>
                  </a:lnTo>
                  <a:lnTo>
                    <a:pt x="519328" y="35394"/>
                  </a:lnTo>
                  <a:lnTo>
                    <a:pt x="519328" y="23596"/>
                  </a:lnTo>
                  <a:lnTo>
                    <a:pt x="519328" y="11798"/>
                  </a:lnTo>
                  <a:lnTo>
                    <a:pt x="519328" y="0"/>
                  </a:lnTo>
                  <a:close/>
                </a:path>
                <a:path w="626110" h="35560">
                  <a:moveTo>
                    <a:pt x="542937" y="11798"/>
                  </a:moveTo>
                  <a:lnTo>
                    <a:pt x="531139" y="11798"/>
                  </a:lnTo>
                  <a:lnTo>
                    <a:pt x="519341" y="11798"/>
                  </a:lnTo>
                  <a:lnTo>
                    <a:pt x="519341" y="23596"/>
                  </a:lnTo>
                  <a:lnTo>
                    <a:pt x="519341" y="35394"/>
                  </a:lnTo>
                  <a:lnTo>
                    <a:pt x="531139" y="35394"/>
                  </a:lnTo>
                  <a:lnTo>
                    <a:pt x="531139" y="23596"/>
                  </a:lnTo>
                  <a:lnTo>
                    <a:pt x="542937" y="23596"/>
                  </a:lnTo>
                  <a:lnTo>
                    <a:pt x="542937" y="11798"/>
                  </a:lnTo>
                  <a:close/>
                </a:path>
                <a:path w="626110" h="35560">
                  <a:moveTo>
                    <a:pt x="578345" y="11798"/>
                  </a:moveTo>
                  <a:lnTo>
                    <a:pt x="566547" y="11798"/>
                  </a:lnTo>
                  <a:lnTo>
                    <a:pt x="566547" y="0"/>
                  </a:lnTo>
                  <a:lnTo>
                    <a:pt x="554748" y="0"/>
                  </a:lnTo>
                  <a:lnTo>
                    <a:pt x="554748" y="11798"/>
                  </a:lnTo>
                  <a:lnTo>
                    <a:pt x="542950" y="11798"/>
                  </a:lnTo>
                  <a:lnTo>
                    <a:pt x="542950" y="23596"/>
                  </a:lnTo>
                  <a:lnTo>
                    <a:pt x="542950" y="35394"/>
                  </a:lnTo>
                  <a:lnTo>
                    <a:pt x="554748" y="35394"/>
                  </a:lnTo>
                  <a:lnTo>
                    <a:pt x="566547" y="35394"/>
                  </a:lnTo>
                  <a:lnTo>
                    <a:pt x="566547" y="23596"/>
                  </a:lnTo>
                  <a:lnTo>
                    <a:pt x="578345" y="23596"/>
                  </a:lnTo>
                  <a:lnTo>
                    <a:pt x="578345" y="11798"/>
                  </a:lnTo>
                  <a:close/>
                </a:path>
                <a:path w="626110" h="35560">
                  <a:moveTo>
                    <a:pt x="601954" y="11798"/>
                  </a:moveTo>
                  <a:lnTo>
                    <a:pt x="590156" y="11798"/>
                  </a:lnTo>
                  <a:lnTo>
                    <a:pt x="578358" y="11798"/>
                  </a:lnTo>
                  <a:lnTo>
                    <a:pt x="578358" y="23596"/>
                  </a:lnTo>
                  <a:lnTo>
                    <a:pt x="590156" y="23596"/>
                  </a:lnTo>
                  <a:lnTo>
                    <a:pt x="601954" y="23596"/>
                  </a:lnTo>
                  <a:lnTo>
                    <a:pt x="601954" y="11798"/>
                  </a:lnTo>
                  <a:close/>
                </a:path>
                <a:path w="626110" h="35560">
                  <a:moveTo>
                    <a:pt x="625563" y="0"/>
                  </a:moveTo>
                  <a:lnTo>
                    <a:pt x="613765" y="0"/>
                  </a:ln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13765" y="23596"/>
                  </a:lnTo>
                  <a:lnTo>
                    <a:pt x="625563" y="23596"/>
                  </a:lnTo>
                  <a:lnTo>
                    <a:pt x="625563" y="11798"/>
                  </a:lnTo>
                  <a:lnTo>
                    <a:pt x="62556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94843" y="4485474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10" h="47625">
                  <a:moveTo>
                    <a:pt x="35394" y="35420"/>
                  </a:moveTo>
                  <a:lnTo>
                    <a:pt x="23596" y="35420"/>
                  </a:lnTo>
                  <a:lnTo>
                    <a:pt x="23596" y="47218"/>
                  </a:lnTo>
                  <a:lnTo>
                    <a:pt x="35394" y="47218"/>
                  </a:lnTo>
                  <a:lnTo>
                    <a:pt x="35394" y="35420"/>
                  </a:lnTo>
                  <a:close/>
                </a:path>
                <a:path w="626110" h="47625">
                  <a:moveTo>
                    <a:pt x="35394" y="11823"/>
                  </a:moveTo>
                  <a:lnTo>
                    <a:pt x="23596" y="11823"/>
                  </a:lnTo>
                  <a:lnTo>
                    <a:pt x="11798" y="11823"/>
                  </a:lnTo>
                  <a:lnTo>
                    <a:pt x="0" y="11823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11798" y="23609"/>
                  </a:lnTo>
                  <a:lnTo>
                    <a:pt x="23596" y="23609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lnTo>
                    <a:pt x="35394" y="11823"/>
                  </a:lnTo>
                  <a:close/>
                </a:path>
                <a:path w="626110" h="47625">
                  <a:moveTo>
                    <a:pt x="47205" y="35420"/>
                  </a:moveTo>
                  <a:lnTo>
                    <a:pt x="35407" y="35420"/>
                  </a:lnTo>
                  <a:lnTo>
                    <a:pt x="35407" y="47218"/>
                  </a:lnTo>
                  <a:lnTo>
                    <a:pt x="47205" y="47218"/>
                  </a:lnTo>
                  <a:lnTo>
                    <a:pt x="47205" y="35420"/>
                  </a:lnTo>
                  <a:close/>
                </a:path>
                <a:path w="626110" h="47625">
                  <a:moveTo>
                    <a:pt x="47205" y="23609"/>
                  </a:move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47205" y="23609"/>
                  </a:lnTo>
                  <a:close/>
                </a:path>
                <a:path w="626110" h="47625">
                  <a:moveTo>
                    <a:pt x="94411" y="35420"/>
                  </a:moveTo>
                  <a:lnTo>
                    <a:pt x="82613" y="35420"/>
                  </a:lnTo>
                  <a:lnTo>
                    <a:pt x="82613" y="47218"/>
                  </a:lnTo>
                  <a:lnTo>
                    <a:pt x="94411" y="47218"/>
                  </a:lnTo>
                  <a:lnTo>
                    <a:pt x="94411" y="35420"/>
                  </a:lnTo>
                  <a:close/>
                </a:path>
                <a:path w="626110" h="47625">
                  <a:moveTo>
                    <a:pt x="94411" y="11823"/>
                  </a:moveTo>
                  <a:lnTo>
                    <a:pt x="82613" y="11823"/>
                  </a:lnTo>
                  <a:lnTo>
                    <a:pt x="82613" y="23609"/>
                  </a:lnTo>
                  <a:lnTo>
                    <a:pt x="70815" y="23609"/>
                  </a:lnTo>
                  <a:lnTo>
                    <a:pt x="70815" y="11823"/>
                  </a:lnTo>
                  <a:lnTo>
                    <a:pt x="59016" y="11823"/>
                  </a:ln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94411" y="35407"/>
                  </a:lnTo>
                  <a:lnTo>
                    <a:pt x="94411" y="23609"/>
                  </a:lnTo>
                  <a:lnTo>
                    <a:pt x="94411" y="11823"/>
                  </a:lnTo>
                  <a:close/>
                </a:path>
                <a:path w="626110" h="47625">
                  <a:moveTo>
                    <a:pt x="106222" y="35420"/>
                  </a:moveTo>
                  <a:lnTo>
                    <a:pt x="94424" y="35420"/>
                  </a:lnTo>
                  <a:lnTo>
                    <a:pt x="94424" y="47218"/>
                  </a:lnTo>
                  <a:lnTo>
                    <a:pt x="106222" y="47218"/>
                  </a:lnTo>
                  <a:lnTo>
                    <a:pt x="106222" y="35420"/>
                  </a:lnTo>
                  <a:close/>
                </a:path>
                <a:path w="626110" h="47625">
                  <a:moveTo>
                    <a:pt x="106222" y="23609"/>
                  </a:move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06222" y="23609"/>
                  </a:lnTo>
                  <a:close/>
                </a:path>
                <a:path w="626110" h="47625">
                  <a:moveTo>
                    <a:pt x="118021" y="11823"/>
                  </a:moveTo>
                  <a:lnTo>
                    <a:pt x="106222" y="11823"/>
                  </a:lnTo>
                  <a:lnTo>
                    <a:pt x="106222" y="23609"/>
                  </a:lnTo>
                  <a:lnTo>
                    <a:pt x="118021" y="23609"/>
                  </a:lnTo>
                  <a:lnTo>
                    <a:pt x="118021" y="11823"/>
                  </a:lnTo>
                  <a:close/>
                </a:path>
                <a:path w="626110" h="47625">
                  <a:moveTo>
                    <a:pt x="129806" y="35420"/>
                  </a:moveTo>
                  <a:lnTo>
                    <a:pt x="118021" y="35420"/>
                  </a:lnTo>
                  <a:lnTo>
                    <a:pt x="118021" y="47218"/>
                  </a:lnTo>
                  <a:lnTo>
                    <a:pt x="129806" y="47218"/>
                  </a:lnTo>
                  <a:lnTo>
                    <a:pt x="129806" y="35420"/>
                  </a:lnTo>
                  <a:close/>
                </a:path>
                <a:path w="626110" h="47625">
                  <a:moveTo>
                    <a:pt x="141617" y="35420"/>
                  </a:moveTo>
                  <a:lnTo>
                    <a:pt x="129832" y="35420"/>
                  </a:lnTo>
                  <a:lnTo>
                    <a:pt x="129832" y="47218"/>
                  </a:lnTo>
                  <a:lnTo>
                    <a:pt x="141617" y="47218"/>
                  </a:lnTo>
                  <a:lnTo>
                    <a:pt x="141617" y="35420"/>
                  </a:lnTo>
                  <a:close/>
                </a:path>
                <a:path w="626110" h="47625">
                  <a:moveTo>
                    <a:pt x="141617" y="23609"/>
                  </a:moveTo>
                  <a:lnTo>
                    <a:pt x="129832" y="23609"/>
                  </a:lnTo>
                  <a:lnTo>
                    <a:pt x="129832" y="35407"/>
                  </a:lnTo>
                  <a:lnTo>
                    <a:pt x="141617" y="35407"/>
                  </a:lnTo>
                  <a:lnTo>
                    <a:pt x="141617" y="23609"/>
                  </a:lnTo>
                  <a:close/>
                </a:path>
                <a:path w="626110" h="47625">
                  <a:moveTo>
                    <a:pt x="153428" y="11823"/>
                  </a:moveTo>
                  <a:lnTo>
                    <a:pt x="141630" y="11823"/>
                  </a:lnTo>
                  <a:lnTo>
                    <a:pt x="141630" y="23609"/>
                  </a:lnTo>
                  <a:lnTo>
                    <a:pt x="153428" y="23609"/>
                  </a:lnTo>
                  <a:lnTo>
                    <a:pt x="153428" y="11823"/>
                  </a:lnTo>
                  <a:close/>
                </a:path>
                <a:path w="626110" h="47625">
                  <a:moveTo>
                    <a:pt x="177025" y="35420"/>
                  </a:moveTo>
                  <a:lnTo>
                    <a:pt x="165239" y="35420"/>
                  </a:lnTo>
                  <a:lnTo>
                    <a:pt x="165239" y="47218"/>
                  </a:lnTo>
                  <a:lnTo>
                    <a:pt x="177025" y="47218"/>
                  </a:lnTo>
                  <a:lnTo>
                    <a:pt x="177025" y="35420"/>
                  </a:lnTo>
                  <a:close/>
                </a:path>
                <a:path w="626110" h="47625">
                  <a:moveTo>
                    <a:pt x="177025" y="11823"/>
                  </a:moveTo>
                  <a:lnTo>
                    <a:pt x="165239" y="11823"/>
                  </a:lnTo>
                  <a:lnTo>
                    <a:pt x="153441" y="11823"/>
                  </a:ln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65239" y="23609"/>
                  </a:lnTo>
                  <a:lnTo>
                    <a:pt x="177025" y="23609"/>
                  </a:lnTo>
                  <a:lnTo>
                    <a:pt x="177025" y="11823"/>
                  </a:lnTo>
                  <a:close/>
                </a:path>
                <a:path w="626110" h="47625">
                  <a:moveTo>
                    <a:pt x="188836" y="35420"/>
                  </a:moveTo>
                  <a:lnTo>
                    <a:pt x="177038" y="35420"/>
                  </a:lnTo>
                  <a:lnTo>
                    <a:pt x="177038" y="47218"/>
                  </a:lnTo>
                  <a:lnTo>
                    <a:pt x="188836" y="47218"/>
                  </a:lnTo>
                  <a:lnTo>
                    <a:pt x="188836" y="35420"/>
                  </a:lnTo>
                  <a:close/>
                </a:path>
                <a:path w="626110" h="47625">
                  <a:moveTo>
                    <a:pt x="188836" y="11823"/>
                  </a:moveTo>
                  <a:lnTo>
                    <a:pt x="177038" y="11823"/>
                  </a:lnTo>
                  <a:lnTo>
                    <a:pt x="177038" y="23609"/>
                  </a:lnTo>
                  <a:lnTo>
                    <a:pt x="188836" y="23609"/>
                  </a:lnTo>
                  <a:lnTo>
                    <a:pt x="188836" y="11823"/>
                  </a:lnTo>
                  <a:close/>
                </a:path>
                <a:path w="626110" h="47625">
                  <a:moveTo>
                    <a:pt x="200647" y="11823"/>
                  </a:moveTo>
                  <a:lnTo>
                    <a:pt x="188849" y="11823"/>
                  </a:lnTo>
                  <a:lnTo>
                    <a:pt x="188849" y="23609"/>
                  </a:lnTo>
                  <a:lnTo>
                    <a:pt x="200647" y="23609"/>
                  </a:lnTo>
                  <a:lnTo>
                    <a:pt x="200647" y="11823"/>
                  </a:lnTo>
                  <a:close/>
                </a:path>
                <a:path w="626110" h="47625">
                  <a:moveTo>
                    <a:pt x="212432" y="23609"/>
                  </a:moveTo>
                  <a:lnTo>
                    <a:pt x="200647" y="23609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close/>
                </a:path>
                <a:path w="626110" h="47625">
                  <a:moveTo>
                    <a:pt x="224243" y="35420"/>
                  </a:moveTo>
                  <a:lnTo>
                    <a:pt x="212458" y="35420"/>
                  </a:lnTo>
                  <a:lnTo>
                    <a:pt x="212458" y="47218"/>
                  </a:lnTo>
                  <a:lnTo>
                    <a:pt x="224243" y="47218"/>
                  </a:lnTo>
                  <a:lnTo>
                    <a:pt x="224243" y="35420"/>
                  </a:lnTo>
                  <a:close/>
                </a:path>
                <a:path w="626110" h="47625">
                  <a:moveTo>
                    <a:pt x="224243" y="11823"/>
                  </a:moveTo>
                  <a:lnTo>
                    <a:pt x="212458" y="11823"/>
                  </a:ln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lnTo>
                    <a:pt x="224243" y="11823"/>
                  </a:lnTo>
                  <a:close/>
                </a:path>
                <a:path w="626110" h="47625">
                  <a:moveTo>
                    <a:pt x="247853" y="35420"/>
                  </a:moveTo>
                  <a:lnTo>
                    <a:pt x="236054" y="35420"/>
                  </a:lnTo>
                  <a:lnTo>
                    <a:pt x="224256" y="35420"/>
                  </a:lnTo>
                  <a:lnTo>
                    <a:pt x="224256" y="47218"/>
                  </a:lnTo>
                  <a:lnTo>
                    <a:pt x="236054" y="47218"/>
                  </a:lnTo>
                  <a:lnTo>
                    <a:pt x="247853" y="47218"/>
                  </a:lnTo>
                  <a:lnTo>
                    <a:pt x="247853" y="35420"/>
                  </a:lnTo>
                  <a:close/>
                </a:path>
                <a:path w="626110" h="47625">
                  <a:moveTo>
                    <a:pt x="247853" y="11823"/>
                  </a:moveTo>
                  <a:lnTo>
                    <a:pt x="236054" y="11823"/>
                  </a:lnTo>
                  <a:lnTo>
                    <a:pt x="236054" y="23609"/>
                  </a:ln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47853" y="35407"/>
                  </a:lnTo>
                  <a:lnTo>
                    <a:pt x="247853" y="23609"/>
                  </a:lnTo>
                  <a:lnTo>
                    <a:pt x="247853" y="11823"/>
                  </a:lnTo>
                  <a:close/>
                </a:path>
                <a:path w="626110" h="47625">
                  <a:moveTo>
                    <a:pt x="259651" y="11823"/>
                  </a:moveTo>
                  <a:lnTo>
                    <a:pt x="247865" y="11823"/>
                  </a:lnTo>
                  <a:lnTo>
                    <a:pt x="247865" y="23609"/>
                  </a:lnTo>
                  <a:lnTo>
                    <a:pt x="247865" y="35407"/>
                  </a:lnTo>
                  <a:lnTo>
                    <a:pt x="259651" y="35407"/>
                  </a:lnTo>
                  <a:lnTo>
                    <a:pt x="259651" y="23609"/>
                  </a:lnTo>
                  <a:lnTo>
                    <a:pt x="259651" y="11823"/>
                  </a:lnTo>
                  <a:close/>
                </a:path>
                <a:path w="626110" h="47625">
                  <a:moveTo>
                    <a:pt x="271462" y="11823"/>
                  </a:moveTo>
                  <a:lnTo>
                    <a:pt x="259664" y="11823"/>
                  </a:lnTo>
                  <a:lnTo>
                    <a:pt x="259664" y="23609"/>
                  </a:lnTo>
                  <a:lnTo>
                    <a:pt x="271462" y="23609"/>
                  </a:lnTo>
                  <a:lnTo>
                    <a:pt x="271462" y="11823"/>
                  </a:lnTo>
                  <a:close/>
                </a:path>
                <a:path w="626110" h="47625">
                  <a:moveTo>
                    <a:pt x="306857" y="11823"/>
                  </a:moveTo>
                  <a:lnTo>
                    <a:pt x="295071" y="11823"/>
                  </a:lnTo>
                  <a:lnTo>
                    <a:pt x="295071" y="23609"/>
                  </a:lnTo>
                  <a:lnTo>
                    <a:pt x="283273" y="23609"/>
                  </a:lnTo>
                  <a:lnTo>
                    <a:pt x="271475" y="23609"/>
                  </a:lnTo>
                  <a:lnTo>
                    <a:pt x="271475" y="35407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lnTo>
                    <a:pt x="306857" y="11823"/>
                  </a:lnTo>
                  <a:close/>
                </a:path>
                <a:path w="626110" h="47625">
                  <a:moveTo>
                    <a:pt x="330479" y="11823"/>
                  </a:moveTo>
                  <a:lnTo>
                    <a:pt x="318681" y="11823"/>
                  </a:lnTo>
                  <a:lnTo>
                    <a:pt x="306882" y="11823"/>
                  </a:lnTo>
                  <a:lnTo>
                    <a:pt x="306882" y="23609"/>
                  </a:lnTo>
                  <a:lnTo>
                    <a:pt x="306882" y="35407"/>
                  </a:lnTo>
                  <a:lnTo>
                    <a:pt x="318681" y="35407"/>
                  </a:lnTo>
                  <a:lnTo>
                    <a:pt x="318681" y="23609"/>
                  </a:lnTo>
                  <a:lnTo>
                    <a:pt x="330479" y="23609"/>
                  </a:lnTo>
                  <a:lnTo>
                    <a:pt x="330479" y="11823"/>
                  </a:lnTo>
                  <a:close/>
                </a:path>
                <a:path w="626110" h="47625">
                  <a:moveTo>
                    <a:pt x="354088" y="11823"/>
                  </a:moveTo>
                  <a:lnTo>
                    <a:pt x="342290" y="11823"/>
                  </a:lnTo>
                  <a:lnTo>
                    <a:pt x="330492" y="11823"/>
                  </a:lnTo>
                  <a:lnTo>
                    <a:pt x="330492" y="23609"/>
                  </a:lnTo>
                  <a:lnTo>
                    <a:pt x="342290" y="23609"/>
                  </a:lnTo>
                  <a:lnTo>
                    <a:pt x="354088" y="23609"/>
                  </a:lnTo>
                  <a:lnTo>
                    <a:pt x="354088" y="11823"/>
                  </a:lnTo>
                  <a:close/>
                </a:path>
                <a:path w="626110" h="47625">
                  <a:moveTo>
                    <a:pt x="389496" y="23609"/>
                  </a:moveTo>
                  <a:lnTo>
                    <a:pt x="377698" y="23609"/>
                  </a:lnTo>
                  <a:lnTo>
                    <a:pt x="377698" y="11823"/>
                  </a:lnTo>
                  <a:lnTo>
                    <a:pt x="365899" y="11823"/>
                  </a:lnTo>
                  <a:lnTo>
                    <a:pt x="365899" y="23609"/>
                  </a:lnTo>
                  <a:lnTo>
                    <a:pt x="365899" y="35407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close/>
                </a:path>
                <a:path w="626110" h="47625">
                  <a:moveTo>
                    <a:pt x="413105" y="11823"/>
                  </a:moveTo>
                  <a:lnTo>
                    <a:pt x="401307" y="11823"/>
                  </a:lnTo>
                  <a:lnTo>
                    <a:pt x="401307" y="23609"/>
                  </a:lnTo>
                  <a:lnTo>
                    <a:pt x="401307" y="35407"/>
                  </a:lnTo>
                  <a:lnTo>
                    <a:pt x="413105" y="35407"/>
                  </a:lnTo>
                  <a:lnTo>
                    <a:pt x="413105" y="23609"/>
                  </a:lnTo>
                  <a:lnTo>
                    <a:pt x="413105" y="11823"/>
                  </a:lnTo>
                  <a:close/>
                </a:path>
                <a:path w="626110" h="47625">
                  <a:moveTo>
                    <a:pt x="448513" y="23609"/>
                  </a:moveTo>
                  <a:lnTo>
                    <a:pt x="436714" y="23609"/>
                  </a:lnTo>
                  <a:lnTo>
                    <a:pt x="424916" y="23609"/>
                  </a:lnTo>
                  <a:lnTo>
                    <a:pt x="424916" y="35407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48513" y="23609"/>
                  </a:lnTo>
                  <a:close/>
                </a:path>
                <a:path w="626110" h="47625">
                  <a:moveTo>
                    <a:pt x="472122" y="23609"/>
                  </a:moveTo>
                  <a:lnTo>
                    <a:pt x="460324" y="23609"/>
                  </a:lnTo>
                  <a:lnTo>
                    <a:pt x="460324" y="35407"/>
                  </a:lnTo>
                  <a:lnTo>
                    <a:pt x="472122" y="35407"/>
                  </a:lnTo>
                  <a:lnTo>
                    <a:pt x="472122" y="23609"/>
                  </a:lnTo>
                  <a:close/>
                </a:path>
                <a:path w="626110" h="47625">
                  <a:moveTo>
                    <a:pt x="507530" y="23609"/>
                  </a:moveTo>
                  <a:lnTo>
                    <a:pt x="495731" y="23609"/>
                  </a:lnTo>
                  <a:lnTo>
                    <a:pt x="495731" y="11823"/>
                  </a:lnTo>
                  <a:lnTo>
                    <a:pt x="483933" y="11823"/>
                  </a:ln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507530" y="35407"/>
                  </a:lnTo>
                  <a:lnTo>
                    <a:pt x="507530" y="23609"/>
                  </a:lnTo>
                  <a:close/>
                </a:path>
                <a:path w="626110" h="47625">
                  <a:moveTo>
                    <a:pt x="519328" y="11823"/>
                  </a:moveTo>
                  <a:lnTo>
                    <a:pt x="507530" y="11823"/>
                  </a:lnTo>
                  <a:lnTo>
                    <a:pt x="507530" y="23609"/>
                  </a:lnTo>
                  <a:lnTo>
                    <a:pt x="519328" y="23609"/>
                  </a:lnTo>
                  <a:lnTo>
                    <a:pt x="519328" y="11823"/>
                  </a:lnTo>
                  <a:close/>
                </a:path>
                <a:path w="626110" h="47625">
                  <a:moveTo>
                    <a:pt x="542937" y="11823"/>
                  </a:moveTo>
                  <a:lnTo>
                    <a:pt x="531139" y="11823"/>
                  </a:lnTo>
                  <a:lnTo>
                    <a:pt x="531139" y="23609"/>
                  </a:lnTo>
                  <a:lnTo>
                    <a:pt x="531139" y="35407"/>
                  </a:lnTo>
                  <a:lnTo>
                    <a:pt x="542937" y="35407"/>
                  </a:lnTo>
                  <a:lnTo>
                    <a:pt x="542937" y="23609"/>
                  </a:lnTo>
                  <a:lnTo>
                    <a:pt x="542937" y="11823"/>
                  </a:lnTo>
                  <a:close/>
                </a:path>
                <a:path w="626110" h="47625">
                  <a:moveTo>
                    <a:pt x="578345" y="23609"/>
                  </a:moveTo>
                  <a:lnTo>
                    <a:pt x="566547" y="23609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78345" y="23609"/>
                  </a:lnTo>
                  <a:close/>
                </a:path>
                <a:path w="626110" h="47625">
                  <a:moveTo>
                    <a:pt x="578345" y="0"/>
                  </a:moveTo>
                  <a:lnTo>
                    <a:pt x="566547" y="0"/>
                  </a:lnTo>
                  <a:lnTo>
                    <a:pt x="554748" y="0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26110" h="47625">
                  <a:moveTo>
                    <a:pt x="601954" y="11823"/>
                  </a:moveTo>
                  <a:lnTo>
                    <a:pt x="590156" y="11823"/>
                  </a:lnTo>
                  <a:lnTo>
                    <a:pt x="590156" y="23609"/>
                  </a:lnTo>
                  <a:lnTo>
                    <a:pt x="601954" y="23609"/>
                  </a:lnTo>
                  <a:lnTo>
                    <a:pt x="601954" y="11823"/>
                  </a:lnTo>
                  <a:close/>
                </a:path>
                <a:path w="626110" h="47625">
                  <a:moveTo>
                    <a:pt x="601954" y="0"/>
                  </a:moveTo>
                  <a:lnTo>
                    <a:pt x="590156" y="0"/>
                  </a:lnTo>
                  <a:lnTo>
                    <a:pt x="590156" y="11798"/>
                  </a:lnTo>
                  <a:lnTo>
                    <a:pt x="601954" y="11798"/>
                  </a:lnTo>
                  <a:lnTo>
                    <a:pt x="601954" y="0"/>
                  </a:lnTo>
                  <a:close/>
                </a:path>
                <a:path w="626110" h="47625">
                  <a:moveTo>
                    <a:pt x="613765" y="11823"/>
                  </a:moveTo>
                  <a:lnTo>
                    <a:pt x="601967" y="11823"/>
                  </a:lnTo>
                  <a:lnTo>
                    <a:pt x="601967" y="23609"/>
                  </a:lnTo>
                  <a:lnTo>
                    <a:pt x="601967" y="35407"/>
                  </a:lnTo>
                  <a:lnTo>
                    <a:pt x="613765" y="35407"/>
                  </a:lnTo>
                  <a:lnTo>
                    <a:pt x="613765" y="23609"/>
                  </a:lnTo>
                  <a:lnTo>
                    <a:pt x="613765" y="11823"/>
                  </a:lnTo>
                  <a:close/>
                </a:path>
                <a:path w="626110" h="47625">
                  <a:moveTo>
                    <a:pt x="625563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25563" y="11798"/>
                  </a:lnTo>
                  <a:lnTo>
                    <a:pt x="62556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94843" y="4520895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10" h="47625">
                  <a:moveTo>
                    <a:pt x="35394" y="23596"/>
                  </a:moveTo>
                  <a:lnTo>
                    <a:pt x="23596" y="23596"/>
                  </a:lnTo>
                  <a:lnTo>
                    <a:pt x="23596" y="11798"/>
                  </a:lnTo>
                  <a:lnTo>
                    <a:pt x="11798" y="11798"/>
                  </a:lnTo>
                  <a:lnTo>
                    <a:pt x="0" y="11798"/>
                  </a:lnTo>
                  <a:lnTo>
                    <a:pt x="0" y="23596"/>
                  </a:lnTo>
                  <a:lnTo>
                    <a:pt x="11798" y="23596"/>
                  </a:lnTo>
                  <a:lnTo>
                    <a:pt x="11798" y="35394"/>
                  </a:lnTo>
                  <a:lnTo>
                    <a:pt x="23596" y="35394"/>
                  </a:lnTo>
                  <a:lnTo>
                    <a:pt x="35394" y="35394"/>
                  </a:lnTo>
                  <a:lnTo>
                    <a:pt x="35394" y="23596"/>
                  </a:lnTo>
                  <a:close/>
                </a:path>
                <a:path w="626110" h="47625">
                  <a:moveTo>
                    <a:pt x="47205" y="35407"/>
                  </a:moveTo>
                  <a:lnTo>
                    <a:pt x="35407" y="35407"/>
                  </a:lnTo>
                  <a:lnTo>
                    <a:pt x="35407" y="47205"/>
                  </a:lnTo>
                  <a:lnTo>
                    <a:pt x="47205" y="47205"/>
                  </a:lnTo>
                  <a:lnTo>
                    <a:pt x="47205" y="35407"/>
                  </a:lnTo>
                  <a:close/>
                </a:path>
                <a:path w="626110" h="47625">
                  <a:moveTo>
                    <a:pt x="59004" y="11798"/>
                  </a:moveTo>
                  <a:lnTo>
                    <a:pt x="47205" y="11798"/>
                  </a:lnTo>
                  <a:lnTo>
                    <a:pt x="35407" y="11798"/>
                  </a:lnTo>
                  <a:lnTo>
                    <a:pt x="35407" y="23596"/>
                  </a:lnTo>
                  <a:lnTo>
                    <a:pt x="47205" y="23596"/>
                  </a:lnTo>
                  <a:lnTo>
                    <a:pt x="59004" y="23596"/>
                  </a:lnTo>
                  <a:lnTo>
                    <a:pt x="59004" y="11798"/>
                  </a:lnTo>
                  <a:close/>
                </a:path>
                <a:path w="626110" h="47625">
                  <a:moveTo>
                    <a:pt x="94411" y="11798"/>
                  </a:moveTo>
                  <a:lnTo>
                    <a:pt x="82613" y="11798"/>
                  </a:lnTo>
                  <a:lnTo>
                    <a:pt x="70815" y="11798"/>
                  </a:lnTo>
                  <a:lnTo>
                    <a:pt x="59016" y="11798"/>
                  </a:lnTo>
                  <a:lnTo>
                    <a:pt x="59016" y="23596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82613" y="35394"/>
                  </a:lnTo>
                  <a:lnTo>
                    <a:pt x="94411" y="35394"/>
                  </a:lnTo>
                  <a:lnTo>
                    <a:pt x="94411" y="23596"/>
                  </a:lnTo>
                  <a:lnTo>
                    <a:pt x="94411" y="11798"/>
                  </a:lnTo>
                  <a:close/>
                </a:path>
                <a:path w="626110" h="47625">
                  <a:moveTo>
                    <a:pt x="129806" y="11798"/>
                  </a:moveTo>
                  <a:lnTo>
                    <a:pt x="118021" y="11798"/>
                  </a:lnTo>
                  <a:lnTo>
                    <a:pt x="106222" y="11798"/>
                  </a:lnTo>
                  <a:lnTo>
                    <a:pt x="94424" y="11798"/>
                  </a:lnTo>
                  <a:lnTo>
                    <a:pt x="94424" y="23596"/>
                  </a:lnTo>
                  <a:lnTo>
                    <a:pt x="94424" y="35394"/>
                  </a:lnTo>
                  <a:lnTo>
                    <a:pt x="106222" y="35394"/>
                  </a:lnTo>
                  <a:lnTo>
                    <a:pt x="118021" y="35394"/>
                  </a:lnTo>
                  <a:lnTo>
                    <a:pt x="118021" y="23596"/>
                  </a:lnTo>
                  <a:lnTo>
                    <a:pt x="129806" y="23596"/>
                  </a:lnTo>
                  <a:lnTo>
                    <a:pt x="129806" y="11798"/>
                  </a:lnTo>
                  <a:close/>
                </a:path>
                <a:path w="626110" h="47625">
                  <a:moveTo>
                    <a:pt x="153428" y="11798"/>
                  </a:moveTo>
                  <a:lnTo>
                    <a:pt x="141630" y="11798"/>
                  </a:lnTo>
                  <a:lnTo>
                    <a:pt x="141630" y="23596"/>
                  </a:lnTo>
                  <a:lnTo>
                    <a:pt x="153428" y="23596"/>
                  </a:lnTo>
                  <a:lnTo>
                    <a:pt x="153428" y="11798"/>
                  </a:lnTo>
                  <a:close/>
                </a:path>
                <a:path w="626110" h="47625">
                  <a:moveTo>
                    <a:pt x="200647" y="23596"/>
                  </a:moveTo>
                  <a:lnTo>
                    <a:pt x="188849" y="23596"/>
                  </a:lnTo>
                  <a:lnTo>
                    <a:pt x="188849" y="35394"/>
                  </a:lnTo>
                  <a:lnTo>
                    <a:pt x="200647" y="35394"/>
                  </a:lnTo>
                  <a:lnTo>
                    <a:pt x="200647" y="23596"/>
                  </a:lnTo>
                  <a:close/>
                </a:path>
                <a:path w="626110" h="47625">
                  <a:moveTo>
                    <a:pt x="212432" y="11798"/>
                  </a:moveTo>
                  <a:lnTo>
                    <a:pt x="200647" y="11798"/>
                  </a:lnTo>
                  <a:lnTo>
                    <a:pt x="200647" y="23596"/>
                  </a:lnTo>
                  <a:lnTo>
                    <a:pt x="212432" y="23596"/>
                  </a:lnTo>
                  <a:lnTo>
                    <a:pt x="212432" y="11798"/>
                  </a:lnTo>
                  <a:close/>
                </a:path>
                <a:path w="626110" h="47625">
                  <a:moveTo>
                    <a:pt x="224243" y="11798"/>
                  </a:moveTo>
                  <a:lnTo>
                    <a:pt x="212458" y="11798"/>
                  </a:lnTo>
                  <a:lnTo>
                    <a:pt x="212458" y="23596"/>
                  </a:lnTo>
                  <a:lnTo>
                    <a:pt x="224243" y="23596"/>
                  </a:lnTo>
                  <a:lnTo>
                    <a:pt x="224243" y="11798"/>
                  </a:lnTo>
                  <a:close/>
                </a:path>
                <a:path w="626110" h="47625">
                  <a:moveTo>
                    <a:pt x="236054" y="11798"/>
                  </a:moveTo>
                  <a:lnTo>
                    <a:pt x="224256" y="11798"/>
                  </a:lnTo>
                  <a:lnTo>
                    <a:pt x="224256" y="23596"/>
                  </a:lnTo>
                  <a:lnTo>
                    <a:pt x="224256" y="35394"/>
                  </a:lnTo>
                  <a:lnTo>
                    <a:pt x="236054" y="35394"/>
                  </a:lnTo>
                  <a:lnTo>
                    <a:pt x="236054" y="23596"/>
                  </a:lnTo>
                  <a:lnTo>
                    <a:pt x="236054" y="11798"/>
                  </a:lnTo>
                  <a:close/>
                </a:path>
                <a:path w="626110" h="47625">
                  <a:moveTo>
                    <a:pt x="247853" y="0"/>
                  </a:moveTo>
                  <a:lnTo>
                    <a:pt x="236054" y="0"/>
                  </a:lnTo>
                  <a:lnTo>
                    <a:pt x="236054" y="11798"/>
                  </a:lnTo>
                  <a:lnTo>
                    <a:pt x="247853" y="11798"/>
                  </a:lnTo>
                  <a:lnTo>
                    <a:pt x="247853" y="0"/>
                  </a:lnTo>
                  <a:close/>
                </a:path>
                <a:path w="626110" h="47625">
                  <a:moveTo>
                    <a:pt x="259651" y="23596"/>
                  </a:moveTo>
                  <a:lnTo>
                    <a:pt x="247865" y="23596"/>
                  </a:lnTo>
                  <a:lnTo>
                    <a:pt x="247865" y="35394"/>
                  </a:lnTo>
                  <a:lnTo>
                    <a:pt x="259651" y="35394"/>
                  </a:lnTo>
                  <a:lnTo>
                    <a:pt x="259651" y="23596"/>
                  </a:lnTo>
                  <a:close/>
                </a:path>
                <a:path w="626110" h="47625">
                  <a:moveTo>
                    <a:pt x="259651" y="0"/>
                  </a:moveTo>
                  <a:lnTo>
                    <a:pt x="247865" y="0"/>
                  </a:lnTo>
                  <a:lnTo>
                    <a:pt x="247865" y="11798"/>
                  </a:lnTo>
                  <a:lnTo>
                    <a:pt x="259651" y="11798"/>
                  </a:lnTo>
                  <a:lnTo>
                    <a:pt x="259651" y="0"/>
                  </a:lnTo>
                  <a:close/>
                </a:path>
                <a:path w="626110" h="47625">
                  <a:moveTo>
                    <a:pt x="271462" y="23596"/>
                  </a:moveTo>
                  <a:lnTo>
                    <a:pt x="259664" y="23596"/>
                  </a:lnTo>
                  <a:lnTo>
                    <a:pt x="259664" y="35394"/>
                  </a:lnTo>
                  <a:lnTo>
                    <a:pt x="271462" y="35394"/>
                  </a:lnTo>
                  <a:lnTo>
                    <a:pt x="271462" y="23596"/>
                  </a:lnTo>
                  <a:close/>
                </a:path>
                <a:path w="626110" h="47625">
                  <a:moveTo>
                    <a:pt x="271462" y="0"/>
                  </a:moveTo>
                  <a:lnTo>
                    <a:pt x="259664" y="0"/>
                  </a:lnTo>
                  <a:lnTo>
                    <a:pt x="259664" y="11798"/>
                  </a:lnTo>
                  <a:lnTo>
                    <a:pt x="271462" y="11798"/>
                  </a:lnTo>
                  <a:lnTo>
                    <a:pt x="271462" y="0"/>
                  </a:lnTo>
                  <a:close/>
                </a:path>
                <a:path w="626110" h="47625">
                  <a:moveTo>
                    <a:pt x="306857" y="0"/>
                  </a:moveTo>
                  <a:lnTo>
                    <a:pt x="295071" y="0"/>
                  </a:lnTo>
                  <a:lnTo>
                    <a:pt x="283273" y="0"/>
                  </a:lnTo>
                  <a:lnTo>
                    <a:pt x="283273" y="11798"/>
                  </a:lnTo>
                  <a:lnTo>
                    <a:pt x="271475" y="11798"/>
                  </a:lnTo>
                  <a:lnTo>
                    <a:pt x="271475" y="23596"/>
                  </a:lnTo>
                  <a:lnTo>
                    <a:pt x="283273" y="23596"/>
                  </a:lnTo>
                  <a:lnTo>
                    <a:pt x="295071" y="23596"/>
                  </a:lnTo>
                  <a:lnTo>
                    <a:pt x="295071" y="35394"/>
                  </a:lnTo>
                  <a:lnTo>
                    <a:pt x="306857" y="35394"/>
                  </a:lnTo>
                  <a:lnTo>
                    <a:pt x="306857" y="23596"/>
                  </a:lnTo>
                  <a:lnTo>
                    <a:pt x="306857" y="11798"/>
                  </a:lnTo>
                  <a:lnTo>
                    <a:pt x="306857" y="0"/>
                  </a:lnTo>
                  <a:close/>
                </a:path>
                <a:path w="626110" h="47625">
                  <a:moveTo>
                    <a:pt x="330479" y="0"/>
                  </a:moveTo>
                  <a:lnTo>
                    <a:pt x="318681" y="0"/>
                  </a:lnTo>
                  <a:lnTo>
                    <a:pt x="306882" y="0"/>
                  </a:lnTo>
                  <a:lnTo>
                    <a:pt x="306882" y="11798"/>
                  </a:lnTo>
                  <a:lnTo>
                    <a:pt x="318681" y="11798"/>
                  </a:lnTo>
                  <a:lnTo>
                    <a:pt x="318681" y="23596"/>
                  </a:lnTo>
                  <a:lnTo>
                    <a:pt x="306882" y="23596"/>
                  </a:lnTo>
                  <a:lnTo>
                    <a:pt x="306882" y="35394"/>
                  </a:lnTo>
                  <a:lnTo>
                    <a:pt x="318681" y="35394"/>
                  </a:lnTo>
                  <a:lnTo>
                    <a:pt x="330479" y="35394"/>
                  </a:lnTo>
                  <a:lnTo>
                    <a:pt x="330479" y="23596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26110" h="47625">
                  <a:moveTo>
                    <a:pt x="354088" y="11798"/>
                  </a:moveTo>
                  <a:lnTo>
                    <a:pt x="342290" y="11798"/>
                  </a:lnTo>
                  <a:lnTo>
                    <a:pt x="342290" y="23596"/>
                  </a:lnTo>
                  <a:lnTo>
                    <a:pt x="354088" y="23596"/>
                  </a:lnTo>
                  <a:lnTo>
                    <a:pt x="354088" y="11798"/>
                  </a:lnTo>
                  <a:close/>
                </a:path>
                <a:path w="626110" h="47625">
                  <a:moveTo>
                    <a:pt x="365887" y="23596"/>
                  </a:moveTo>
                  <a:lnTo>
                    <a:pt x="354088" y="23596"/>
                  </a:lnTo>
                  <a:lnTo>
                    <a:pt x="354088" y="35394"/>
                  </a:lnTo>
                  <a:lnTo>
                    <a:pt x="365887" y="35394"/>
                  </a:lnTo>
                  <a:lnTo>
                    <a:pt x="365887" y="23596"/>
                  </a:lnTo>
                  <a:close/>
                </a:path>
                <a:path w="626110" h="47625">
                  <a:moveTo>
                    <a:pt x="365887" y="0"/>
                  </a:moveTo>
                  <a:lnTo>
                    <a:pt x="354088" y="0"/>
                  </a:lnTo>
                  <a:lnTo>
                    <a:pt x="354088" y="11798"/>
                  </a:lnTo>
                  <a:lnTo>
                    <a:pt x="365887" y="11798"/>
                  </a:lnTo>
                  <a:lnTo>
                    <a:pt x="365887" y="0"/>
                  </a:lnTo>
                  <a:close/>
                </a:path>
                <a:path w="626110" h="47625">
                  <a:moveTo>
                    <a:pt x="377698" y="23596"/>
                  </a:moveTo>
                  <a:lnTo>
                    <a:pt x="365899" y="23596"/>
                  </a:lnTo>
                  <a:lnTo>
                    <a:pt x="365899" y="35394"/>
                  </a:lnTo>
                  <a:lnTo>
                    <a:pt x="377698" y="35394"/>
                  </a:lnTo>
                  <a:lnTo>
                    <a:pt x="377698" y="23596"/>
                  </a:lnTo>
                  <a:close/>
                </a:path>
                <a:path w="626110" h="47625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77698" y="23596"/>
                  </a:lnTo>
                  <a:lnTo>
                    <a:pt x="389496" y="23596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26110" h="47625">
                  <a:moveTo>
                    <a:pt x="424903" y="0"/>
                  </a:moveTo>
                  <a:lnTo>
                    <a:pt x="413105" y="0"/>
                  </a:lnTo>
                  <a:lnTo>
                    <a:pt x="401307" y="0"/>
                  </a:lnTo>
                  <a:lnTo>
                    <a:pt x="389509" y="0"/>
                  </a:lnTo>
                  <a:lnTo>
                    <a:pt x="389509" y="11798"/>
                  </a:lnTo>
                  <a:lnTo>
                    <a:pt x="389509" y="23596"/>
                  </a:lnTo>
                  <a:lnTo>
                    <a:pt x="389509" y="35394"/>
                  </a:lnTo>
                  <a:lnTo>
                    <a:pt x="401307" y="35394"/>
                  </a:lnTo>
                  <a:lnTo>
                    <a:pt x="401307" y="23596"/>
                  </a:lnTo>
                  <a:lnTo>
                    <a:pt x="401307" y="11798"/>
                  </a:lnTo>
                  <a:lnTo>
                    <a:pt x="413105" y="11798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26110" h="47625">
                  <a:moveTo>
                    <a:pt x="436714" y="11798"/>
                  </a:moveTo>
                  <a:lnTo>
                    <a:pt x="424916" y="11798"/>
                  </a:lnTo>
                  <a:lnTo>
                    <a:pt x="424916" y="23596"/>
                  </a:lnTo>
                  <a:lnTo>
                    <a:pt x="436714" y="23596"/>
                  </a:lnTo>
                  <a:lnTo>
                    <a:pt x="436714" y="11798"/>
                  </a:lnTo>
                  <a:close/>
                </a:path>
                <a:path w="626110" h="47625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60324" y="11798"/>
                  </a:lnTo>
                  <a:lnTo>
                    <a:pt x="460324" y="23596"/>
                  </a:lnTo>
                  <a:lnTo>
                    <a:pt x="472122" y="23596"/>
                  </a:lnTo>
                  <a:lnTo>
                    <a:pt x="472122" y="35394"/>
                  </a:lnTo>
                  <a:lnTo>
                    <a:pt x="483920" y="35394"/>
                  </a:lnTo>
                  <a:lnTo>
                    <a:pt x="483920" y="23596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10" h="47625">
                  <a:moveTo>
                    <a:pt x="495731" y="11798"/>
                  </a:moveTo>
                  <a:lnTo>
                    <a:pt x="483933" y="11798"/>
                  </a:lnTo>
                  <a:lnTo>
                    <a:pt x="483933" y="23596"/>
                  </a:lnTo>
                  <a:lnTo>
                    <a:pt x="483933" y="35394"/>
                  </a:lnTo>
                  <a:lnTo>
                    <a:pt x="495731" y="35394"/>
                  </a:lnTo>
                  <a:lnTo>
                    <a:pt x="495731" y="23596"/>
                  </a:lnTo>
                  <a:lnTo>
                    <a:pt x="495731" y="11798"/>
                  </a:lnTo>
                  <a:close/>
                </a:path>
                <a:path w="626110" h="47625">
                  <a:moveTo>
                    <a:pt x="507530" y="0"/>
                  </a:moveTo>
                  <a:lnTo>
                    <a:pt x="495731" y="0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07530" y="0"/>
                  </a:lnTo>
                  <a:close/>
                </a:path>
                <a:path w="626110" h="47625">
                  <a:moveTo>
                    <a:pt x="519328" y="11798"/>
                  </a:moveTo>
                  <a:lnTo>
                    <a:pt x="507530" y="11798"/>
                  </a:lnTo>
                  <a:lnTo>
                    <a:pt x="507530" y="23596"/>
                  </a:lnTo>
                  <a:lnTo>
                    <a:pt x="519328" y="23596"/>
                  </a:lnTo>
                  <a:lnTo>
                    <a:pt x="519328" y="11798"/>
                  </a:lnTo>
                  <a:close/>
                </a:path>
                <a:path w="626110" h="47625">
                  <a:moveTo>
                    <a:pt x="542937" y="0"/>
                  </a:moveTo>
                  <a:lnTo>
                    <a:pt x="531139" y="0"/>
                  </a:lnTo>
                  <a:lnTo>
                    <a:pt x="519341" y="0"/>
                  </a:lnTo>
                  <a:lnTo>
                    <a:pt x="519341" y="11798"/>
                  </a:lnTo>
                  <a:lnTo>
                    <a:pt x="519341" y="23596"/>
                  </a:lnTo>
                  <a:lnTo>
                    <a:pt x="519341" y="35394"/>
                  </a:lnTo>
                  <a:lnTo>
                    <a:pt x="531139" y="35394"/>
                  </a:lnTo>
                  <a:lnTo>
                    <a:pt x="531139" y="23596"/>
                  </a:lnTo>
                  <a:lnTo>
                    <a:pt x="531139" y="11798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26110" h="47625">
                  <a:moveTo>
                    <a:pt x="566547" y="23596"/>
                  </a:moveTo>
                  <a:lnTo>
                    <a:pt x="554748" y="23596"/>
                  </a:lnTo>
                  <a:lnTo>
                    <a:pt x="554748" y="11798"/>
                  </a:lnTo>
                  <a:lnTo>
                    <a:pt x="542950" y="11798"/>
                  </a:lnTo>
                  <a:lnTo>
                    <a:pt x="542950" y="23596"/>
                  </a:lnTo>
                  <a:lnTo>
                    <a:pt x="542950" y="35394"/>
                  </a:lnTo>
                  <a:lnTo>
                    <a:pt x="554748" y="35394"/>
                  </a:lnTo>
                  <a:lnTo>
                    <a:pt x="566547" y="35394"/>
                  </a:lnTo>
                  <a:lnTo>
                    <a:pt x="566547" y="23596"/>
                  </a:lnTo>
                  <a:close/>
                </a:path>
                <a:path w="626110" h="47625">
                  <a:moveTo>
                    <a:pt x="578345" y="0"/>
                  </a:moveTo>
                  <a:lnTo>
                    <a:pt x="566547" y="0"/>
                  </a:lnTo>
                  <a:lnTo>
                    <a:pt x="566547" y="11798"/>
                  </a:lnTo>
                  <a:lnTo>
                    <a:pt x="566547" y="23596"/>
                  </a:lnTo>
                  <a:lnTo>
                    <a:pt x="578345" y="23596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26110" h="47625">
                  <a:moveTo>
                    <a:pt x="601954" y="11798"/>
                  </a:moveTo>
                  <a:lnTo>
                    <a:pt x="590156" y="11798"/>
                  </a:lnTo>
                  <a:lnTo>
                    <a:pt x="590156" y="23596"/>
                  </a:lnTo>
                  <a:lnTo>
                    <a:pt x="590156" y="35394"/>
                  </a:lnTo>
                  <a:lnTo>
                    <a:pt x="601954" y="35394"/>
                  </a:lnTo>
                  <a:lnTo>
                    <a:pt x="601954" y="23596"/>
                  </a:lnTo>
                  <a:lnTo>
                    <a:pt x="601954" y="11798"/>
                  </a:lnTo>
                  <a:close/>
                </a:path>
                <a:path w="626110" h="47625">
                  <a:moveTo>
                    <a:pt x="625563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13765" y="23596"/>
                  </a:lnTo>
                  <a:lnTo>
                    <a:pt x="625563" y="23596"/>
                  </a:lnTo>
                  <a:lnTo>
                    <a:pt x="625563" y="11798"/>
                  </a:lnTo>
                  <a:lnTo>
                    <a:pt x="62556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94843" y="4556302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10" h="35560">
                  <a:moveTo>
                    <a:pt x="35394" y="23609"/>
                  </a:moveTo>
                  <a:lnTo>
                    <a:pt x="23596" y="23609"/>
                  </a:lnTo>
                  <a:lnTo>
                    <a:pt x="11798" y="23609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close/>
                </a:path>
                <a:path w="626110" h="35560">
                  <a:moveTo>
                    <a:pt x="47205" y="0"/>
                  </a:moveTo>
                  <a:lnTo>
                    <a:pt x="35407" y="0"/>
                  </a:lnTo>
                  <a:lnTo>
                    <a:pt x="35407" y="11798"/>
                  </a:lnTo>
                  <a:lnTo>
                    <a:pt x="47205" y="11798"/>
                  </a:lnTo>
                  <a:lnTo>
                    <a:pt x="47205" y="0"/>
                  </a:lnTo>
                  <a:close/>
                </a:path>
                <a:path w="626110" h="35560">
                  <a:moveTo>
                    <a:pt x="59004" y="23609"/>
                  </a:moveTo>
                  <a:lnTo>
                    <a:pt x="47205" y="23609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59004" y="35407"/>
                  </a:lnTo>
                  <a:lnTo>
                    <a:pt x="59004" y="23609"/>
                  </a:lnTo>
                  <a:close/>
                </a:path>
                <a:path w="626110" h="35560">
                  <a:moveTo>
                    <a:pt x="82613" y="23609"/>
                  </a:moveTo>
                  <a:lnTo>
                    <a:pt x="70815" y="23609"/>
                  </a:ln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09"/>
                  </a:lnTo>
                  <a:close/>
                </a:path>
                <a:path w="626110" h="35560">
                  <a:moveTo>
                    <a:pt x="82613" y="0"/>
                  </a:moveTo>
                  <a:lnTo>
                    <a:pt x="70815" y="0"/>
                  </a:lnTo>
                  <a:lnTo>
                    <a:pt x="70815" y="11798"/>
                  </a:lnTo>
                  <a:lnTo>
                    <a:pt x="82613" y="11798"/>
                  </a:lnTo>
                  <a:lnTo>
                    <a:pt x="82613" y="0"/>
                  </a:lnTo>
                  <a:close/>
                </a:path>
                <a:path w="626110" h="35560">
                  <a:moveTo>
                    <a:pt x="106222" y="11798"/>
                  </a:moveTo>
                  <a:lnTo>
                    <a:pt x="94424" y="11798"/>
                  </a:lnTo>
                  <a:lnTo>
                    <a:pt x="94424" y="23596"/>
                  </a:lnTo>
                  <a:lnTo>
                    <a:pt x="106222" y="23596"/>
                  </a:lnTo>
                  <a:lnTo>
                    <a:pt x="106222" y="11798"/>
                  </a:lnTo>
                  <a:close/>
                </a:path>
                <a:path w="626110" h="35560">
                  <a:moveTo>
                    <a:pt x="129806" y="23609"/>
                  </a:moveTo>
                  <a:lnTo>
                    <a:pt x="118021" y="23609"/>
                  </a:lnTo>
                  <a:lnTo>
                    <a:pt x="106222" y="23609"/>
                  </a:ln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18021" y="35407"/>
                  </a:lnTo>
                  <a:lnTo>
                    <a:pt x="129806" y="35407"/>
                  </a:lnTo>
                  <a:lnTo>
                    <a:pt x="129806" y="23609"/>
                  </a:lnTo>
                  <a:close/>
                </a:path>
                <a:path w="626110" h="35560">
                  <a:moveTo>
                    <a:pt x="129806" y="11798"/>
                  </a:moveTo>
                  <a:lnTo>
                    <a:pt x="118021" y="11798"/>
                  </a:lnTo>
                  <a:lnTo>
                    <a:pt x="118021" y="23596"/>
                  </a:lnTo>
                  <a:lnTo>
                    <a:pt x="129806" y="23596"/>
                  </a:lnTo>
                  <a:lnTo>
                    <a:pt x="129806" y="11798"/>
                  </a:lnTo>
                  <a:close/>
                </a:path>
                <a:path w="626110" h="35560">
                  <a:moveTo>
                    <a:pt x="141617" y="0"/>
                  </a:moveTo>
                  <a:lnTo>
                    <a:pt x="129832" y="0"/>
                  </a:lnTo>
                  <a:lnTo>
                    <a:pt x="129832" y="11798"/>
                  </a:lnTo>
                  <a:lnTo>
                    <a:pt x="141617" y="11798"/>
                  </a:lnTo>
                  <a:lnTo>
                    <a:pt x="141617" y="0"/>
                  </a:lnTo>
                  <a:close/>
                </a:path>
                <a:path w="626110" h="35560">
                  <a:moveTo>
                    <a:pt x="153428" y="23609"/>
                  </a:moveTo>
                  <a:lnTo>
                    <a:pt x="141630" y="23609"/>
                  </a:lnTo>
                  <a:lnTo>
                    <a:pt x="141630" y="35407"/>
                  </a:lnTo>
                  <a:lnTo>
                    <a:pt x="153428" y="35407"/>
                  </a:lnTo>
                  <a:lnTo>
                    <a:pt x="153428" y="23609"/>
                  </a:lnTo>
                  <a:close/>
                </a:path>
                <a:path w="626110" h="35560">
                  <a:moveTo>
                    <a:pt x="153428" y="11798"/>
                  </a:moveTo>
                  <a:lnTo>
                    <a:pt x="141630" y="11798"/>
                  </a:lnTo>
                  <a:lnTo>
                    <a:pt x="141630" y="23596"/>
                  </a:lnTo>
                  <a:lnTo>
                    <a:pt x="153428" y="23596"/>
                  </a:lnTo>
                  <a:lnTo>
                    <a:pt x="153428" y="11798"/>
                  </a:lnTo>
                  <a:close/>
                </a:path>
                <a:path w="626110" h="35560">
                  <a:moveTo>
                    <a:pt x="165239" y="0"/>
                  </a:moveTo>
                  <a:lnTo>
                    <a:pt x="153441" y="0"/>
                  </a:lnTo>
                  <a:lnTo>
                    <a:pt x="153441" y="11798"/>
                  </a:lnTo>
                  <a:lnTo>
                    <a:pt x="165239" y="11798"/>
                  </a:lnTo>
                  <a:lnTo>
                    <a:pt x="165239" y="0"/>
                  </a:lnTo>
                  <a:close/>
                </a:path>
                <a:path w="626110" h="35560">
                  <a:moveTo>
                    <a:pt x="177025" y="23609"/>
                  </a:moveTo>
                  <a:lnTo>
                    <a:pt x="165239" y="23609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close/>
                </a:path>
                <a:path w="626110" h="35560">
                  <a:moveTo>
                    <a:pt x="177025" y="11798"/>
                  </a:moveTo>
                  <a:lnTo>
                    <a:pt x="165239" y="11798"/>
                  </a:lnTo>
                  <a:lnTo>
                    <a:pt x="165239" y="23596"/>
                  </a:lnTo>
                  <a:lnTo>
                    <a:pt x="177025" y="23596"/>
                  </a:lnTo>
                  <a:lnTo>
                    <a:pt x="177025" y="11798"/>
                  </a:lnTo>
                  <a:close/>
                </a:path>
                <a:path w="626110" h="35560">
                  <a:moveTo>
                    <a:pt x="188836" y="11798"/>
                  </a:moveTo>
                  <a:lnTo>
                    <a:pt x="177038" y="11798"/>
                  </a:lnTo>
                  <a:lnTo>
                    <a:pt x="177038" y="23596"/>
                  </a:lnTo>
                  <a:lnTo>
                    <a:pt x="188836" y="23596"/>
                  </a:lnTo>
                  <a:lnTo>
                    <a:pt x="188836" y="11798"/>
                  </a:lnTo>
                  <a:close/>
                </a:path>
                <a:path w="626110" h="35560">
                  <a:moveTo>
                    <a:pt x="200647" y="23609"/>
                  </a:move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00647" y="23609"/>
                  </a:lnTo>
                  <a:close/>
                </a:path>
                <a:path w="626110" h="35560">
                  <a:moveTo>
                    <a:pt x="212432" y="11798"/>
                  </a:moveTo>
                  <a:lnTo>
                    <a:pt x="200647" y="11798"/>
                  </a:lnTo>
                  <a:lnTo>
                    <a:pt x="188849" y="11798"/>
                  </a:lnTo>
                  <a:lnTo>
                    <a:pt x="188849" y="23596"/>
                  </a:lnTo>
                  <a:lnTo>
                    <a:pt x="200647" y="23596"/>
                  </a:lnTo>
                  <a:lnTo>
                    <a:pt x="212432" y="23596"/>
                  </a:lnTo>
                  <a:lnTo>
                    <a:pt x="212432" y="11798"/>
                  </a:lnTo>
                  <a:close/>
                </a:path>
                <a:path w="626110" h="35560">
                  <a:moveTo>
                    <a:pt x="271462" y="23609"/>
                  </a:moveTo>
                  <a:lnTo>
                    <a:pt x="259664" y="23609"/>
                  </a:lnTo>
                  <a:lnTo>
                    <a:pt x="259664" y="35407"/>
                  </a:lnTo>
                  <a:lnTo>
                    <a:pt x="271462" y="35407"/>
                  </a:lnTo>
                  <a:lnTo>
                    <a:pt x="271462" y="23609"/>
                  </a:lnTo>
                  <a:close/>
                </a:path>
                <a:path w="626110" h="35560">
                  <a:moveTo>
                    <a:pt x="271462" y="0"/>
                  </a:moveTo>
                  <a:lnTo>
                    <a:pt x="259664" y="0"/>
                  </a:lnTo>
                  <a:lnTo>
                    <a:pt x="259664" y="11798"/>
                  </a:lnTo>
                  <a:lnTo>
                    <a:pt x="271462" y="11798"/>
                  </a:lnTo>
                  <a:lnTo>
                    <a:pt x="271462" y="0"/>
                  </a:lnTo>
                  <a:close/>
                </a:path>
                <a:path w="626110" h="35560">
                  <a:moveTo>
                    <a:pt x="295071" y="23609"/>
                  </a:moveTo>
                  <a:lnTo>
                    <a:pt x="283273" y="23609"/>
                  </a:lnTo>
                  <a:lnTo>
                    <a:pt x="271475" y="23609"/>
                  </a:lnTo>
                  <a:lnTo>
                    <a:pt x="271475" y="35407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295071" y="23609"/>
                  </a:lnTo>
                  <a:close/>
                </a:path>
                <a:path w="626110" h="35560">
                  <a:moveTo>
                    <a:pt x="306857" y="0"/>
                  </a:moveTo>
                  <a:lnTo>
                    <a:pt x="295071" y="0"/>
                  </a:lnTo>
                  <a:lnTo>
                    <a:pt x="283273" y="0"/>
                  </a:lnTo>
                  <a:lnTo>
                    <a:pt x="283273" y="11798"/>
                  </a:lnTo>
                  <a:lnTo>
                    <a:pt x="283273" y="23596"/>
                  </a:lnTo>
                  <a:lnTo>
                    <a:pt x="295071" y="23596"/>
                  </a:lnTo>
                  <a:lnTo>
                    <a:pt x="295071" y="11798"/>
                  </a:lnTo>
                  <a:lnTo>
                    <a:pt x="306857" y="11798"/>
                  </a:lnTo>
                  <a:lnTo>
                    <a:pt x="306857" y="0"/>
                  </a:lnTo>
                  <a:close/>
                </a:path>
                <a:path w="626110" h="35560">
                  <a:moveTo>
                    <a:pt x="318681" y="23609"/>
                  </a:moveTo>
                  <a:lnTo>
                    <a:pt x="306882" y="23609"/>
                  </a:lnTo>
                  <a:lnTo>
                    <a:pt x="306882" y="35407"/>
                  </a:lnTo>
                  <a:lnTo>
                    <a:pt x="318681" y="35407"/>
                  </a:lnTo>
                  <a:lnTo>
                    <a:pt x="318681" y="23609"/>
                  </a:lnTo>
                  <a:close/>
                </a:path>
                <a:path w="626110" h="35560">
                  <a:moveTo>
                    <a:pt x="330479" y="0"/>
                  </a:moveTo>
                  <a:lnTo>
                    <a:pt x="318681" y="0"/>
                  </a:lnTo>
                  <a:lnTo>
                    <a:pt x="306882" y="0"/>
                  </a:lnTo>
                  <a:lnTo>
                    <a:pt x="306882" y="11798"/>
                  </a:lnTo>
                  <a:lnTo>
                    <a:pt x="318681" y="11798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26110" h="35560">
                  <a:moveTo>
                    <a:pt x="354088" y="23609"/>
                  </a:moveTo>
                  <a:lnTo>
                    <a:pt x="342290" y="23609"/>
                  </a:lnTo>
                  <a:lnTo>
                    <a:pt x="330492" y="23609"/>
                  </a:lnTo>
                  <a:lnTo>
                    <a:pt x="330492" y="35407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54088" y="23609"/>
                  </a:lnTo>
                  <a:close/>
                </a:path>
                <a:path w="626110" h="35560">
                  <a:moveTo>
                    <a:pt x="365887" y="11798"/>
                  </a:moveTo>
                  <a:lnTo>
                    <a:pt x="354088" y="11798"/>
                  </a:lnTo>
                  <a:lnTo>
                    <a:pt x="342290" y="11798"/>
                  </a:lnTo>
                  <a:lnTo>
                    <a:pt x="342290" y="0"/>
                  </a:lnTo>
                  <a:lnTo>
                    <a:pt x="330492" y="0"/>
                  </a:lnTo>
                  <a:lnTo>
                    <a:pt x="330492" y="11798"/>
                  </a:lnTo>
                  <a:lnTo>
                    <a:pt x="330492" y="23596"/>
                  </a:lnTo>
                  <a:lnTo>
                    <a:pt x="342290" y="23596"/>
                  </a:lnTo>
                  <a:lnTo>
                    <a:pt x="354088" y="23596"/>
                  </a:lnTo>
                  <a:lnTo>
                    <a:pt x="365887" y="23596"/>
                  </a:lnTo>
                  <a:lnTo>
                    <a:pt x="365887" y="11798"/>
                  </a:lnTo>
                  <a:close/>
                </a:path>
                <a:path w="626110" h="35560">
                  <a:moveTo>
                    <a:pt x="377698" y="23609"/>
                  </a:moveTo>
                  <a:lnTo>
                    <a:pt x="365899" y="23609"/>
                  </a:lnTo>
                  <a:lnTo>
                    <a:pt x="365899" y="35407"/>
                  </a:lnTo>
                  <a:lnTo>
                    <a:pt x="377698" y="35407"/>
                  </a:lnTo>
                  <a:lnTo>
                    <a:pt x="377698" y="23609"/>
                  </a:lnTo>
                  <a:close/>
                </a:path>
                <a:path w="626110" h="35560">
                  <a:moveTo>
                    <a:pt x="377698" y="11798"/>
                  </a:moveTo>
                  <a:lnTo>
                    <a:pt x="365899" y="11798"/>
                  </a:lnTo>
                  <a:lnTo>
                    <a:pt x="365899" y="23596"/>
                  </a:lnTo>
                  <a:lnTo>
                    <a:pt x="377698" y="23596"/>
                  </a:lnTo>
                  <a:lnTo>
                    <a:pt x="377698" y="11798"/>
                  </a:lnTo>
                  <a:close/>
                </a:path>
                <a:path w="626110" h="35560">
                  <a:moveTo>
                    <a:pt x="401307" y="23609"/>
                  </a:move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01307" y="23609"/>
                  </a:lnTo>
                  <a:close/>
                </a:path>
                <a:path w="626110" h="35560">
                  <a:moveTo>
                    <a:pt x="413105" y="0"/>
                  </a:moveTo>
                  <a:lnTo>
                    <a:pt x="401307" y="0"/>
                  </a:lnTo>
                  <a:lnTo>
                    <a:pt x="401307" y="11798"/>
                  </a:lnTo>
                  <a:lnTo>
                    <a:pt x="401307" y="23596"/>
                  </a:lnTo>
                  <a:lnTo>
                    <a:pt x="413105" y="23596"/>
                  </a:lnTo>
                  <a:lnTo>
                    <a:pt x="413105" y="11798"/>
                  </a:lnTo>
                  <a:lnTo>
                    <a:pt x="413105" y="0"/>
                  </a:lnTo>
                  <a:close/>
                </a:path>
                <a:path w="626110" h="35560">
                  <a:moveTo>
                    <a:pt x="460311" y="11798"/>
                  </a:moveTo>
                  <a:lnTo>
                    <a:pt x="448513" y="11798"/>
                  </a:lnTo>
                  <a:lnTo>
                    <a:pt x="448513" y="0"/>
                  </a:lnTo>
                  <a:lnTo>
                    <a:pt x="436714" y="0"/>
                  </a:lnTo>
                  <a:lnTo>
                    <a:pt x="424916" y="0"/>
                  </a:lnTo>
                  <a:lnTo>
                    <a:pt x="424916" y="11798"/>
                  </a:lnTo>
                  <a:lnTo>
                    <a:pt x="436714" y="11798"/>
                  </a:lnTo>
                  <a:lnTo>
                    <a:pt x="436714" y="23596"/>
                  </a:lnTo>
                  <a:lnTo>
                    <a:pt x="448513" y="23596"/>
                  </a:lnTo>
                  <a:lnTo>
                    <a:pt x="460311" y="23596"/>
                  </a:lnTo>
                  <a:lnTo>
                    <a:pt x="460311" y="11798"/>
                  </a:lnTo>
                  <a:close/>
                </a:path>
                <a:path w="626110" h="35560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60324" y="11798"/>
                  </a:lnTo>
                  <a:lnTo>
                    <a:pt x="460324" y="23596"/>
                  </a:lnTo>
                  <a:lnTo>
                    <a:pt x="472122" y="23596"/>
                  </a:lnTo>
                  <a:lnTo>
                    <a:pt x="483920" y="23596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10" h="35560">
                  <a:moveTo>
                    <a:pt x="519328" y="0"/>
                  </a:moveTo>
                  <a:lnTo>
                    <a:pt x="507530" y="0"/>
                  </a:ln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83933" y="23596"/>
                  </a:lnTo>
                  <a:lnTo>
                    <a:pt x="495731" y="23596"/>
                  </a:lnTo>
                  <a:lnTo>
                    <a:pt x="507530" y="23596"/>
                  </a:lnTo>
                  <a:lnTo>
                    <a:pt x="519328" y="23596"/>
                  </a:lnTo>
                  <a:lnTo>
                    <a:pt x="519328" y="11798"/>
                  </a:lnTo>
                  <a:lnTo>
                    <a:pt x="519328" y="0"/>
                  </a:lnTo>
                  <a:close/>
                </a:path>
                <a:path w="626110" h="35560">
                  <a:moveTo>
                    <a:pt x="542937" y="0"/>
                  </a:moveTo>
                  <a:lnTo>
                    <a:pt x="531139" y="0"/>
                  </a:lnTo>
                  <a:lnTo>
                    <a:pt x="519341" y="0"/>
                  </a:lnTo>
                  <a:lnTo>
                    <a:pt x="519341" y="11798"/>
                  </a:lnTo>
                  <a:lnTo>
                    <a:pt x="519341" y="23596"/>
                  </a:lnTo>
                  <a:lnTo>
                    <a:pt x="531139" y="23596"/>
                  </a:lnTo>
                  <a:lnTo>
                    <a:pt x="531139" y="11798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26110" h="35560">
                  <a:moveTo>
                    <a:pt x="578345" y="0"/>
                  </a:moveTo>
                  <a:lnTo>
                    <a:pt x="566547" y="0"/>
                  </a:lnTo>
                  <a:lnTo>
                    <a:pt x="554748" y="0"/>
                  </a:ln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66547" y="23596"/>
                  </a:lnTo>
                  <a:lnTo>
                    <a:pt x="578345" y="23596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26110" h="35560">
                  <a:moveTo>
                    <a:pt x="601954" y="0"/>
                  </a:moveTo>
                  <a:lnTo>
                    <a:pt x="590156" y="0"/>
                  </a:lnTo>
                  <a:lnTo>
                    <a:pt x="578358" y="0"/>
                  </a:lnTo>
                  <a:lnTo>
                    <a:pt x="578358" y="11798"/>
                  </a:lnTo>
                  <a:lnTo>
                    <a:pt x="578358" y="23596"/>
                  </a:lnTo>
                  <a:lnTo>
                    <a:pt x="590156" y="23596"/>
                  </a:lnTo>
                  <a:lnTo>
                    <a:pt x="601954" y="23596"/>
                  </a:lnTo>
                  <a:lnTo>
                    <a:pt x="601954" y="11798"/>
                  </a:lnTo>
                  <a:lnTo>
                    <a:pt x="601954" y="0"/>
                  </a:lnTo>
                  <a:close/>
                </a:path>
                <a:path w="626110" h="35560">
                  <a:moveTo>
                    <a:pt x="613765" y="11798"/>
                  </a:moveTo>
                  <a:lnTo>
                    <a:pt x="601967" y="11798"/>
                  </a:lnTo>
                  <a:lnTo>
                    <a:pt x="601967" y="23596"/>
                  </a:lnTo>
                  <a:lnTo>
                    <a:pt x="613765" y="23596"/>
                  </a:lnTo>
                  <a:lnTo>
                    <a:pt x="613765" y="11798"/>
                  </a:lnTo>
                  <a:close/>
                </a:path>
                <a:path w="626110" h="35560">
                  <a:moveTo>
                    <a:pt x="625563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25563" y="11798"/>
                  </a:lnTo>
                  <a:lnTo>
                    <a:pt x="62556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94843" y="4579912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10" h="47625">
                  <a:moveTo>
                    <a:pt x="11798" y="35407"/>
                  </a:moveTo>
                  <a:lnTo>
                    <a:pt x="0" y="35407"/>
                  </a:lnTo>
                  <a:lnTo>
                    <a:pt x="0" y="47205"/>
                  </a:lnTo>
                  <a:lnTo>
                    <a:pt x="11798" y="47205"/>
                  </a:lnTo>
                  <a:lnTo>
                    <a:pt x="11798" y="35407"/>
                  </a:lnTo>
                  <a:close/>
                </a:path>
                <a:path w="626110" h="47625">
                  <a:moveTo>
                    <a:pt x="11798" y="11798"/>
                  </a:moveTo>
                  <a:lnTo>
                    <a:pt x="0" y="11798"/>
                  </a:lnTo>
                  <a:lnTo>
                    <a:pt x="0" y="23596"/>
                  </a:lnTo>
                  <a:lnTo>
                    <a:pt x="0" y="35394"/>
                  </a:lnTo>
                  <a:lnTo>
                    <a:pt x="11798" y="35394"/>
                  </a:lnTo>
                  <a:lnTo>
                    <a:pt x="11798" y="23596"/>
                  </a:lnTo>
                  <a:lnTo>
                    <a:pt x="11798" y="11798"/>
                  </a:lnTo>
                  <a:close/>
                </a:path>
                <a:path w="626110" h="47625">
                  <a:moveTo>
                    <a:pt x="35394" y="35407"/>
                  </a:moveTo>
                  <a:lnTo>
                    <a:pt x="23596" y="35407"/>
                  </a:lnTo>
                  <a:lnTo>
                    <a:pt x="23596" y="47205"/>
                  </a:lnTo>
                  <a:lnTo>
                    <a:pt x="35394" y="47205"/>
                  </a:lnTo>
                  <a:lnTo>
                    <a:pt x="35394" y="35407"/>
                  </a:lnTo>
                  <a:close/>
                </a:path>
                <a:path w="626110" h="47625">
                  <a:moveTo>
                    <a:pt x="35394" y="23596"/>
                  </a:moveTo>
                  <a:lnTo>
                    <a:pt x="23596" y="23596"/>
                  </a:lnTo>
                  <a:lnTo>
                    <a:pt x="23596" y="35394"/>
                  </a:lnTo>
                  <a:lnTo>
                    <a:pt x="35394" y="35394"/>
                  </a:lnTo>
                  <a:lnTo>
                    <a:pt x="35394" y="23596"/>
                  </a:lnTo>
                  <a:close/>
                </a:path>
                <a:path w="626110" h="47625">
                  <a:moveTo>
                    <a:pt x="59004" y="35407"/>
                  </a:moveTo>
                  <a:lnTo>
                    <a:pt x="47205" y="35407"/>
                  </a:lnTo>
                  <a:lnTo>
                    <a:pt x="35407" y="35407"/>
                  </a:lnTo>
                  <a:lnTo>
                    <a:pt x="35407" y="47205"/>
                  </a:lnTo>
                  <a:lnTo>
                    <a:pt x="47205" y="47205"/>
                  </a:lnTo>
                  <a:lnTo>
                    <a:pt x="59004" y="47205"/>
                  </a:lnTo>
                  <a:lnTo>
                    <a:pt x="59004" y="35407"/>
                  </a:lnTo>
                  <a:close/>
                </a:path>
                <a:path w="626110" h="47625">
                  <a:moveTo>
                    <a:pt x="59004" y="23596"/>
                  </a:moveTo>
                  <a:lnTo>
                    <a:pt x="47205" y="23596"/>
                  </a:lnTo>
                  <a:lnTo>
                    <a:pt x="35407" y="23596"/>
                  </a:lnTo>
                  <a:lnTo>
                    <a:pt x="35407" y="35394"/>
                  </a:lnTo>
                  <a:lnTo>
                    <a:pt x="47205" y="35394"/>
                  </a:lnTo>
                  <a:lnTo>
                    <a:pt x="59004" y="35394"/>
                  </a:lnTo>
                  <a:lnTo>
                    <a:pt x="59004" y="23596"/>
                  </a:lnTo>
                  <a:close/>
                </a:path>
                <a:path w="626110" h="47625">
                  <a:moveTo>
                    <a:pt x="82613" y="35407"/>
                  </a:moveTo>
                  <a:lnTo>
                    <a:pt x="70815" y="35407"/>
                  </a:lnTo>
                  <a:lnTo>
                    <a:pt x="70815" y="47205"/>
                  </a:lnTo>
                  <a:lnTo>
                    <a:pt x="82613" y="47205"/>
                  </a:lnTo>
                  <a:lnTo>
                    <a:pt x="82613" y="35407"/>
                  </a:lnTo>
                  <a:close/>
                </a:path>
                <a:path w="626110" h="47625">
                  <a:moveTo>
                    <a:pt x="82613" y="11798"/>
                  </a:moveTo>
                  <a:lnTo>
                    <a:pt x="70815" y="11798"/>
                  </a:lnTo>
                  <a:lnTo>
                    <a:pt x="70815" y="23596"/>
                  </a:lnTo>
                  <a:lnTo>
                    <a:pt x="70815" y="35394"/>
                  </a:lnTo>
                  <a:lnTo>
                    <a:pt x="82613" y="35394"/>
                  </a:lnTo>
                  <a:lnTo>
                    <a:pt x="82613" y="23596"/>
                  </a:lnTo>
                  <a:lnTo>
                    <a:pt x="82613" y="11798"/>
                  </a:lnTo>
                  <a:close/>
                </a:path>
                <a:path w="626110" h="47625">
                  <a:moveTo>
                    <a:pt x="106222" y="11798"/>
                  </a:moveTo>
                  <a:lnTo>
                    <a:pt x="94424" y="11798"/>
                  </a:lnTo>
                  <a:lnTo>
                    <a:pt x="94424" y="23596"/>
                  </a:lnTo>
                  <a:lnTo>
                    <a:pt x="94424" y="35394"/>
                  </a:lnTo>
                  <a:lnTo>
                    <a:pt x="106222" y="35394"/>
                  </a:lnTo>
                  <a:lnTo>
                    <a:pt x="106222" y="23596"/>
                  </a:lnTo>
                  <a:lnTo>
                    <a:pt x="106222" y="11798"/>
                  </a:lnTo>
                  <a:close/>
                </a:path>
                <a:path w="626110" h="47625">
                  <a:moveTo>
                    <a:pt x="129806" y="11798"/>
                  </a:moveTo>
                  <a:lnTo>
                    <a:pt x="118021" y="11798"/>
                  </a:lnTo>
                  <a:lnTo>
                    <a:pt x="118021" y="23596"/>
                  </a:lnTo>
                  <a:lnTo>
                    <a:pt x="118021" y="35394"/>
                  </a:lnTo>
                  <a:lnTo>
                    <a:pt x="129806" y="35394"/>
                  </a:lnTo>
                  <a:lnTo>
                    <a:pt x="129806" y="23596"/>
                  </a:lnTo>
                  <a:lnTo>
                    <a:pt x="129806" y="11798"/>
                  </a:lnTo>
                  <a:close/>
                </a:path>
                <a:path w="626110" h="47625">
                  <a:moveTo>
                    <a:pt x="141617" y="11798"/>
                  </a:moveTo>
                  <a:lnTo>
                    <a:pt x="129832" y="11798"/>
                  </a:lnTo>
                  <a:lnTo>
                    <a:pt x="129832" y="23596"/>
                  </a:lnTo>
                  <a:lnTo>
                    <a:pt x="141617" y="23596"/>
                  </a:lnTo>
                  <a:lnTo>
                    <a:pt x="141617" y="11798"/>
                  </a:lnTo>
                  <a:close/>
                </a:path>
                <a:path w="626110" h="47625">
                  <a:moveTo>
                    <a:pt x="153428" y="23596"/>
                  </a:moveTo>
                  <a:lnTo>
                    <a:pt x="141630" y="23596"/>
                  </a:lnTo>
                  <a:lnTo>
                    <a:pt x="141630" y="35394"/>
                  </a:lnTo>
                  <a:lnTo>
                    <a:pt x="153428" y="35394"/>
                  </a:lnTo>
                  <a:lnTo>
                    <a:pt x="153428" y="23596"/>
                  </a:lnTo>
                  <a:close/>
                </a:path>
                <a:path w="626110" h="47625">
                  <a:moveTo>
                    <a:pt x="165239" y="11798"/>
                  </a:moveTo>
                  <a:lnTo>
                    <a:pt x="153441" y="11798"/>
                  </a:lnTo>
                  <a:lnTo>
                    <a:pt x="153441" y="23596"/>
                  </a:lnTo>
                  <a:lnTo>
                    <a:pt x="153441" y="35394"/>
                  </a:lnTo>
                  <a:lnTo>
                    <a:pt x="165239" y="35394"/>
                  </a:lnTo>
                  <a:lnTo>
                    <a:pt x="165239" y="23596"/>
                  </a:lnTo>
                  <a:lnTo>
                    <a:pt x="165239" y="11798"/>
                  </a:lnTo>
                  <a:close/>
                </a:path>
                <a:path w="626110" h="47625">
                  <a:moveTo>
                    <a:pt x="188836" y="11798"/>
                  </a:moveTo>
                  <a:lnTo>
                    <a:pt x="177038" y="11798"/>
                  </a:lnTo>
                  <a:lnTo>
                    <a:pt x="177038" y="23596"/>
                  </a:lnTo>
                  <a:lnTo>
                    <a:pt x="188836" y="23596"/>
                  </a:lnTo>
                  <a:lnTo>
                    <a:pt x="188836" y="11798"/>
                  </a:lnTo>
                  <a:close/>
                </a:path>
                <a:path w="626110" h="47625">
                  <a:moveTo>
                    <a:pt x="224243" y="11798"/>
                  </a:moveTo>
                  <a:lnTo>
                    <a:pt x="212458" y="11798"/>
                  </a:lnTo>
                  <a:lnTo>
                    <a:pt x="212458" y="23596"/>
                  </a:lnTo>
                  <a:lnTo>
                    <a:pt x="212458" y="35394"/>
                  </a:lnTo>
                  <a:lnTo>
                    <a:pt x="224243" y="35394"/>
                  </a:lnTo>
                  <a:lnTo>
                    <a:pt x="224243" y="23596"/>
                  </a:lnTo>
                  <a:lnTo>
                    <a:pt x="224243" y="11798"/>
                  </a:lnTo>
                  <a:close/>
                </a:path>
                <a:path w="626110" h="47625">
                  <a:moveTo>
                    <a:pt x="236054" y="23596"/>
                  </a:moveTo>
                  <a:lnTo>
                    <a:pt x="224256" y="23596"/>
                  </a:lnTo>
                  <a:lnTo>
                    <a:pt x="224256" y="35394"/>
                  </a:lnTo>
                  <a:lnTo>
                    <a:pt x="236054" y="35394"/>
                  </a:lnTo>
                  <a:lnTo>
                    <a:pt x="236054" y="23596"/>
                  </a:lnTo>
                  <a:close/>
                </a:path>
                <a:path w="626110" h="47625">
                  <a:moveTo>
                    <a:pt x="306857" y="23596"/>
                  </a:moveTo>
                  <a:lnTo>
                    <a:pt x="295071" y="23596"/>
                  </a:lnTo>
                  <a:lnTo>
                    <a:pt x="295071" y="11798"/>
                  </a:lnTo>
                  <a:lnTo>
                    <a:pt x="283273" y="11798"/>
                  </a:lnTo>
                  <a:lnTo>
                    <a:pt x="271475" y="11798"/>
                  </a:lnTo>
                  <a:lnTo>
                    <a:pt x="271475" y="23596"/>
                  </a:lnTo>
                  <a:lnTo>
                    <a:pt x="271475" y="35394"/>
                  </a:lnTo>
                  <a:lnTo>
                    <a:pt x="283273" y="35394"/>
                  </a:lnTo>
                  <a:lnTo>
                    <a:pt x="295071" y="35394"/>
                  </a:lnTo>
                  <a:lnTo>
                    <a:pt x="306857" y="35394"/>
                  </a:lnTo>
                  <a:lnTo>
                    <a:pt x="306857" y="23596"/>
                  </a:lnTo>
                  <a:close/>
                </a:path>
                <a:path w="626110" h="47625">
                  <a:moveTo>
                    <a:pt x="330479" y="23596"/>
                  </a:moveTo>
                  <a:lnTo>
                    <a:pt x="318681" y="23596"/>
                  </a:lnTo>
                  <a:lnTo>
                    <a:pt x="306882" y="23596"/>
                  </a:lnTo>
                  <a:lnTo>
                    <a:pt x="306882" y="35394"/>
                  </a:lnTo>
                  <a:lnTo>
                    <a:pt x="318681" y="35394"/>
                  </a:lnTo>
                  <a:lnTo>
                    <a:pt x="330479" y="35394"/>
                  </a:lnTo>
                  <a:lnTo>
                    <a:pt x="330479" y="23596"/>
                  </a:lnTo>
                  <a:close/>
                </a:path>
                <a:path w="626110" h="47625">
                  <a:moveTo>
                    <a:pt x="354088" y="11798"/>
                  </a:moveTo>
                  <a:lnTo>
                    <a:pt x="342290" y="11798"/>
                  </a:lnTo>
                  <a:lnTo>
                    <a:pt x="330492" y="11798"/>
                  </a:lnTo>
                  <a:lnTo>
                    <a:pt x="330492" y="23596"/>
                  </a:lnTo>
                  <a:lnTo>
                    <a:pt x="330492" y="35394"/>
                  </a:lnTo>
                  <a:lnTo>
                    <a:pt x="342290" y="35394"/>
                  </a:lnTo>
                  <a:lnTo>
                    <a:pt x="342290" y="23596"/>
                  </a:lnTo>
                  <a:lnTo>
                    <a:pt x="354088" y="23596"/>
                  </a:lnTo>
                  <a:lnTo>
                    <a:pt x="354088" y="11798"/>
                  </a:lnTo>
                  <a:close/>
                </a:path>
                <a:path w="626110" h="47625">
                  <a:moveTo>
                    <a:pt x="365887" y="23596"/>
                  </a:moveTo>
                  <a:lnTo>
                    <a:pt x="354088" y="23596"/>
                  </a:lnTo>
                  <a:lnTo>
                    <a:pt x="354088" y="35394"/>
                  </a:lnTo>
                  <a:lnTo>
                    <a:pt x="365887" y="35394"/>
                  </a:lnTo>
                  <a:lnTo>
                    <a:pt x="365887" y="23596"/>
                  </a:lnTo>
                  <a:close/>
                </a:path>
                <a:path w="626110" h="47625">
                  <a:moveTo>
                    <a:pt x="377698" y="11798"/>
                  </a:moveTo>
                  <a:lnTo>
                    <a:pt x="365899" y="11798"/>
                  </a:lnTo>
                  <a:lnTo>
                    <a:pt x="365899" y="23596"/>
                  </a:lnTo>
                  <a:lnTo>
                    <a:pt x="377698" y="23596"/>
                  </a:lnTo>
                  <a:lnTo>
                    <a:pt x="377698" y="11798"/>
                  </a:lnTo>
                  <a:close/>
                </a:path>
                <a:path w="626110" h="47625">
                  <a:moveTo>
                    <a:pt x="389496" y="23596"/>
                  </a:moveTo>
                  <a:lnTo>
                    <a:pt x="377698" y="23596"/>
                  </a:lnTo>
                  <a:lnTo>
                    <a:pt x="377698" y="35394"/>
                  </a:lnTo>
                  <a:lnTo>
                    <a:pt x="389496" y="35394"/>
                  </a:lnTo>
                  <a:lnTo>
                    <a:pt x="389496" y="23596"/>
                  </a:lnTo>
                  <a:close/>
                </a:path>
                <a:path w="626110" h="47625">
                  <a:moveTo>
                    <a:pt x="424903" y="0"/>
                  </a:moveTo>
                  <a:lnTo>
                    <a:pt x="413105" y="0"/>
                  </a:lnTo>
                  <a:lnTo>
                    <a:pt x="401307" y="0"/>
                  </a:lnTo>
                  <a:lnTo>
                    <a:pt x="389509" y="0"/>
                  </a:lnTo>
                  <a:lnTo>
                    <a:pt x="389509" y="11798"/>
                  </a:lnTo>
                  <a:lnTo>
                    <a:pt x="389509" y="23596"/>
                  </a:lnTo>
                  <a:lnTo>
                    <a:pt x="389509" y="35394"/>
                  </a:lnTo>
                  <a:lnTo>
                    <a:pt x="401307" y="35394"/>
                  </a:lnTo>
                  <a:lnTo>
                    <a:pt x="413105" y="35394"/>
                  </a:lnTo>
                  <a:lnTo>
                    <a:pt x="413105" y="23596"/>
                  </a:lnTo>
                  <a:lnTo>
                    <a:pt x="413105" y="11798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26110" h="47625">
                  <a:moveTo>
                    <a:pt x="436714" y="23596"/>
                  </a:moveTo>
                  <a:lnTo>
                    <a:pt x="424916" y="23596"/>
                  </a:lnTo>
                  <a:lnTo>
                    <a:pt x="424916" y="35394"/>
                  </a:lnTo>
                  <a:lnTo>
                    <a:pt x="436714" y="35394"/>
                  </a:lnTo>
                  <a:lnTo>
                    <a:pt x="436714" y="23596"/>
                  </a:lnTo>
                  <a:close/>
                </a:path>
                <a:path w="626110" h="47625">
                  <a:moveTo>
                    <a:pt x="448513" y="0"/>
                  </a:moveTo>
                  <a:lnTo>
                    <a:pt x="436714" y="0"/>
                  </a:lnTo>
                  <a:lnTo>
                    <a:pt x="424916" y="0"/>
                  </a:lnTo>
                  <a:lnTo>
                    <a:pt x="424916" y="11798"/>
                  </a:lnTo>
                  <a:lnTo>
                    <a:pt x="436714" y="11798"/>
                  </a:lnTo>
                  <a:lnTo>
                    <a:pt x="436714" y="23596"/>
                  </a:lnTo>
                  <a:lnTo>
                    <a:pt x="448513" y="23596"/>
                  </a:lnTo>
                  <a:lnTo>
                    <a:pt x="448513" y="11798"/>
                  </a:lnTo>
                  <a:lnTo>
                    <a:pt x="448513" y="0"/>
                  </a:lnTo>
                  <a:close/>
                </a:path>
                <a:path w="626110" h="47625">
                  <a:moveTo>
                    <a:pt x="460311" y="23596"/>
                  </a:moveTo>
                  <a:lnTo>
                    <a:pt x="448513" y="23596"/>
                  </a:lnTo>
                  <a:lnTo>
                    <a:pt x="448513" y="35394"/>
                  </a:lnTo>
                  <a:lnTo>
                    <a:pt x="460311" y="35394"/>
                  </a:lnTo>
                  <a:lnTo>
                    <a:pt x="460311" y="23596"/>
                  </a:lnTo>
                  <a:close/>
                </a:path>
                <a:path w="626110" h="47625">
                  <a:moveTo>
                    <a:pt x="483920" y="23596"/>
                  </a:moveTo>
                  <a:lnTo>
                    <a:pt x="472122" y="23596"/>
                  </a:lnTo>
                  <a:lnTo>
                    <a:pt x="472122" y="35394"/>
                  </a:lnTo>
                  <a:lnTo>
                    <a:pt x="483920" y="35394"/>
                  </a:lnTo>
                  <a:lnTo>
                    <a:pt x="483920" y="23596"/>
                  </a:lnTo>
                  <a:close/>
                </a:path>
                <a:path w="626110" h="47625">
                  <a:moveTo>
                    <a:pt x="483920" y="0"/>
                  </a:moveTo>
                  <a:lnTo>
                    <a:pt x="472122" y="0"/>
                  </a:lnTo>
                  <a:lnTo>
                    <a:pt x="460324" y="0"/>
                  </a:lnTo>
                  <a:lnTo>
                    <a:pt x="460324" y="11798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10" h="47625">
                  <a:moveTo>
                    <a:pt x="519328" y="0"/>
                  </a:moveTo>
                  <a:lnTo>
                    <a:pt x="507530" y="0"/>
                  </a:lnTo>
                  <a:lnTo>
                    <a:pt x="507530" y="11798"/>
                  </a:lnTo>
                  <a:lnTo>
                    <a:pt x="495731" y="11798"/>
                  </a:lnTo>
                  <a:lnTo>
                    <a:pt x="495731" y="23596"/>
                  </a:lnTo>
                  <a:lnTo>
                    <a:pt x="495731" y="35394"/>
                  </a:lnTo>
                  <a:lnTo>
                    <a:pt x="507530" y="35394"/>
                  </a:lnTo>
                  <a:lnTo>
                    <a:pt x="507530" y="23596"/>
                  </a:lnTo>
                  <a:lnTo>
                    <a:pt x="519328" y="23596"/>
                  </a:lnTo>
                  <a:lnTo>
                    <a:pt x="519328" y="11798"/>
                  </a:lnTo>
                  <a:lnTo>
                    <a:pt x="519328" y="0"/>
                  </a:lnTo>
                  <a:close/>
                </a:path>
                <a:path w="626110" h="47625">
                  <a:moveTo>
                    <a:pt x="542937" y="23596"/>
                  </a:moveTo>
                  <a:lnTo>
                    <a:pt x="531139" y="23596"/>
                  </a:lnTo>
                  <a:lnTo>
                    <a:pt x="531139" y="11798"/>
                  </a:lnTo>
                  <a:lnTo>
                    <a:pt x="531139" y="0"/>
                  </a:lnTo>
                  <a:lnTo>
                    <a:pt x="519341" y="0"/>
                  </a:lnTo>
                  <a:lnTo>
                    <a:pt x="519341" y="11798"/>
                  </a:lnTo>
                  <a:lnTo>
                    <a:pt x="519341" y="23596"/>
                  </a:lnTo>
                  <a:lnTo>
                    <a:pt x="519341" y="35394"/>
                  </a:lnTo>
                  <a:lnTo>
                    <a:pt x="531139" y="35394"/>
                  </a:lnTo>
                  <a:lnTo>
                    <a:pt x="542937" y="35394"/>
                  </a:lnTo>
                  <a:lnTo>
                    <a:pt x="542937" y="23596"/>
                  </a:lnTo>
                  <a:close/>
                </a:path>
                <a:path w="626110" h="47625">
                  <a:moveTo>
                    <a:pt x="554748" y="0"/>
                  </a:move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54748" y="0"/>
                  </a:lnTo>
                  <a:close/>
                </a:path>
                <a:path w="626110" h="47625">
                  <a:moveTo>
                    <a:pt x="578345" y="0"/>
                  </a:moveTo>
                  <a:lnTo>
                    <a:pt x="566547" y="0"/>
                  </a:lnTo>
                  <a:lnTo>
                    <a:pt x="566547" y="11798"/>
                  </a:lnTo>
                  <a:lnTo>
                    <a:pt x="566547" y="23596"/>
                  </a:lnTo>
                  <a:lnTo>
                    <a:pt x="554748" y="23596"/>
                  </a:lnTo>
                  <a:lnTo>
                    <a:pt x="542950" y="23596"/>
                  </a:lnTo>
                  <a:lnTo>
                    <a:pt x="542950" y="35394"/>
                  </a:lnTo>
                  <a:lnTo>
                    <a:pt x="554748" y="35394"/>
                  </a:lnTo>
                  <a:lnTo>
                    <a:pt x="566547" y="35394"/>
                  </a:lnTo>
                  <a:lnTo>
                    <a:pt x="578345" y="35394"/>
                  </a:lnTo>
                  <a:lnTo>
                    <a:pt x="578345" y="23596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26110" h="47625">
                  <a:moveTo>
                    <a:pt x="590156" y="11798"/>
                  </a:moveTo>
                  <a:lnTo>
                    <a:pt x="578358" y="11798"/>
                  </a:lnTo>
                  <a:lnTo>
                    <a:pt x="578358" y="23596"/>
                  </a:lnTo>
                  <a:lnTo>
                    <a:pt x="590156" y="23596"/>
                  </a:lnTo>
                  <a:lnTo>
                    <a:pt x="590156" y="11798"/>
                  </a:lnTo>
                  <a:close/>
                </a:path>
                <a:path w="626110" h="47625">
                  <a:moveTo>
                    <a:pt x="601954" y="0"/>
                  </a:moveTo>
                  <a:lnTo>
                    <a:pt x="590156" y="0"/>
                  </a:lnTo>
                  <a:lnTo>
                    <a:pt x="590156" y="11798"/>
                  </a:lnTo>
                  <a:lnTo>
                    <a:pt x="601954" y="11798"/>
                  </a:lnTo>
                  <a:lnTo>
                    <a:pt x="601954" y="0"/>
                  </a:lnTo>
                  <a:close/>
                </a:path>
                <a:path w="626110" h="47625">
                  <a:moveTo>
                    <a:pt x="625563" y="11798"/>
                  </a:moveTo>
                  <a:lnTo>
                    <a:pt x="613765" y="11798"/>
                  </a:lnTo>
                  <a:lnTo>
                    <a:pt x="601967" y="11798"/>
                  </a:lnTo>
                  <a:lnTo>
                    <a:pt x="601967" y="23596"/>
                  </a:lnTo>
                  <a:lnTo>
                    <a:pt x="613765" y="23596"/>
                  </a:lnTo>
                  <a:lnTo>
                    <a:pt x="613765" y="35394"/>
                  </a:lnTo>
                  <a:lnTo>
                    <a:pt x="625563" y="35394"/>
                  </a:lnTo>
                  <a:lnTo>
                    <a:pt x="625563" y="23596"/>
                  </a:lnTo>
                  <a:lnTo>
                    <a:pt x="625563" y="117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94843" y="4615319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10" h="35560">
                  <a:moveTo>
                    <a:pt x="11798" y="23609"/>
                  </a:move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11798" y="23609"/>
                  </a:lnTo>
                  <a:close/>
                </a:path>
                <a:path w="626110" h="35560">
                  <a:moveTo>
                    <a:pt x="11798" y="11798"/>
                  </a:moveTo>
                  <a:lnTo>
                    <a:pt x="0" y="11798"/>
                  </a:lnTo>
                  <a:lnTo>
                    <a:pt x="0" y="23596"/>
                  </a:lnTo>
                  <a:lnTo>
                    <a:pt x="11798" y="23596"/>
                  </a:lnTo>
                  <a:lnTo>
                    <a:pt x="11798" y="11798"/>
                  </a:lnTo>
                  <a:close/>
                </a:path>
                <a:path w="626110" h="35560">
                  <a:moveTo>
                    <a:pt x="35394" y="11798"/>
                  </a:moveTo>
                  <a:lnTo>
                    <a:pt x="23596" y="11798"/>
                  </a:lnTo>
                  <a:lnTo>
                    <a:pt x="23596" y="23596"/>
                  </a:lnTo>
                  <a:lnTo>
                    <a:pt x="35394" y="23596"/>
                  </a:lnTo>
                  <a:lnTo>
                    <a:pt x="35394" y="11798"/>
                  </a:lnTo>
                  <a:close/>
                </a:path>
                <a:path w="626110" h="35560">
                  <a:moveTo>
                    <a:pt x="59004" y="11798"/>
                  </a:moveTo>
                  <a:lnTo>
                    <a:pt x="47205" y="11798"/>
                  </a:lnTo>
                  <a:lnTo>
                    <a:pt x="35407" y="11798"/>
                  </a:lnTo>
                  <a:lnTo>
                    <a:pt x="35407" y="23596"/>
                  </a:lnTo>
                  <a:lnTo>
                    <a:pt x="47205" y="23596"/>
                  </a:lnTo>
                  <a:lnTo>
                    <a:pt x="59004" y="23596"/>
                  </a:lnTo>
                  <a:lnTo>
                    <a:pt x="59004" y="11798"/>
                  </a:lnTo>
                  <a:close/>
                </a:path>
                <a:path w="626110" h="35560">
                  <a:moveTo>
                    <a:pt x="82613" y="23609"/>
                  </a:moveTo>
                  <a:lnTo>
                    <a:pt x="70815" y="23609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09"/>
                  </a:lnTo>
                  <a:close/>
                </a:path>
                <a:path w="626110" h="35560">
                  <a:moveTo>
                    <a:pt x="82613" y="0"/>
                  </a:moveTo>
                  <a:lnTo>
                    <a:pt x="70815" y="0"/>
                  </a:lnTo>
                  <a:lnTo>
                    <a:pt x="70815" y="11798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82613" y="11798"/>
                  </a:lnTo>
                  <a:lnTo>
                    <a:pt x="82613" y="0"/>
                  </a:lnTo>
                  <a:close/>
                </a:path>
                <a:path w="626110" h="35560">
                  <a:moveTo>
                    <a:pt x="106222" y="0"/>
                  </a:moveTo>
                  <a:lnTo>
                    <a:pt x="94424" y="0"/>
                  </a:lnTo>
                  <a:lnTo>
                    <a:pt x="94424" y="11798"/>
                  </a:lnTo>
                  <a:lnTo>
                    <a:pt x="106222" y="11798"/>
                  </a:lnTo>
                  <a:lnTo>
                    <a:pt x="106222" y="0"/>
                  </a:lnTo>
                  <a:close/>
                </a:path>
                <a:path w="626110" h="35560">
                  <a:moveTo>
                    <a:pt x="118021" y="23609"/>
                  </a:moveTo>
                  <a:lnTo>
                    <a:pt x="106222" y="23609"/>
                  </a:lnTo>
                  <a:lnTo>
                    <a:pt x="106222" y="35407"/>
                  </a:lnTo>
                  <a:lnTo>
                    <a:pt x="118021" y="35407"/>
                  </a:lnTo>
                  <a:lnTo>
                    <a:pt x="118021" y="23609"/>
                  </a:lnTo>
                  <a:close/>
                </a:path>
                <a:path w="626110" h="35560">
                  <a:moveTo>
                    <a:pt x="118021" y="11798"/>
                  </a:moveTo>
                  <a:lnTo>
                    <a:pt x="106222" y="11798"/>
                  </a:lnTo>
                  <a:lnTo>
                    <a:pt x="106222" y="23596"/>
                  </a:lnTo>
                  <a:lnTo>
                    <a:pt x="118021" y="23596"/>
                  </a:lnTo>
                  <a:lnTo>
                    <a:pt x="118021" y="11798"/>
                  </a:lnTo>
                  <a:close/>
                </a:path>
                <a:path w="626110" h="35560">
                  <a:moveTo>
                    <a:pt x="129806" y="0"/>
                  </a:moveTo>
                  <a:lnTo>
                    <a:pt x="118021" y="0"/>
                  </a:lnTo>
                  <a:lnTo>
                    <a:pt x="118021" y="11798"/>
                  </a:lnTo>
                  <a:lnTo>
                    <a:pt x="129806" y="11798"/>
                  </a:lnTo>
                  <a:lnTo>
                    <a:pt x="129806" y="0"/>
                  </a:lnTo>
                  <a:close/>
                </a:path>
                <a:path w="626110" h="35560">
                  <a:moveTo>
                    <a:pt x="141617" y="11798"/>
                  </a:moveTo>
                  <a:lnTo>
                    <a:pt x="129832" y="11798"/>
                  </a:lnTo>
                  <a:lnTo>
                    <a:pt x="129832" y="23596"/>
                  </a:lnTo>
                  <a:lnTo>
                    <a:pt x="141617" y="23596"/>
                  </a:lnTo>
                  <a:lnTo>
                    <a:pt x="141617" y="11798"/>
                  </a:lnTo>
                  <a:close/>
                </a:path>
                <a:path w="626110" h="35560">
                  <a:moveTo>
                    <a:pt x="153428" y="0"/>
                  </a:moveTo>
                  <a:lnTo>
                    <a:pt x="141630" y="0"/>
                  </a:lnTo>
                  <a:lnTo>
                    <a:pt x="141630" y="11798"/>
                  </a:lnTo>
                  <a:lnTo>
                    <a:pt x="141630" y="23596"/>
                  </a:lnTo>
                  <a:lnTo>
                    <a:pt x="153428" y="23596"/>
                  </a:lnTo>
                  <a:lnTo>
                    <a:pt x="153428" y="11798"/>
                  </a:lnTo>
                  <a:lnTo>
                    <a:pt x="153428" y="0"/>
                  </a:lnTo>
                  <a:close/>
                </a:path>
                <a:path w="626110" h="35560">
                  <a:moveTo>
                    <a:pt x="177025" y="23609"/>
                  </a:moveTo>
                  <a:lnTo>
                    <a:pt x="165239" y="23609"/>
                  </a:ln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close/>
                </a:path>
                <a:path w="626110" h="35560">
                  <a:moveTo>
                    <a:pt x="177025" y="0"/>
                  </a:moveTo>
                  <a:lnTo>
                    <a:pt x="165239" y="0"/>
                  </a:lnTo>
                  <a:lnTo>
                    <a:pt x="165239" y="11798"/>
                  </a:lnTo>
                  <a:lnTo>
                    <a:pt x="153441" y="11798"/>
                  </a:lnTo>
                  <a:lnTo>
                    <a:pt x="153441" y="23596"/>
                  </a:lnTo>
                  <a:lnTo>
                    <a:pt x="165239" y="23596"/>
                  </a:lnTo>
                  <a:lnTo>
                    <a:pt x="177025" y="23596"/>
                  </a:lnTo>
                  <a:lnTo>
                    <a:pt x="177025" y="11798"/>
                  </a:lnTo>
                  <a:lnTo>
                    <a:pt x="177025" y="0"/>
                  </a:lnTo>
                  <a:close/>
                </a:path>
                <a:path w="626110" h="35560">
                  <a:moveTo>
                    <a:pt x="188836" y="0"/>
                  </a:moveTo>
                  <a:lnTo>
                    <a:pt x="177038" y="0"/>
                  </a:lnTo>
                  <a:lnTo>
                    <a:pt x="177038" y="11798"/>
                  </a:lnTo>
                  <a:lnTo>
                    <a:pt x="177038" y="23596"/>
                  </a:lnTo>
                  <a:lnTo>
                    <a:pt x="188836" y="23596"/>
                  </a:lnTo>
                  <a:lnTo>
                    <a:pt x="188836" y="11798"/>
                  </a:lnTo>
                  <a:lnTo>
                    <a:pt x="188836" y="0"/>
                  </a:lnTo>
                  <a:close/>
                </a:path>
                <a:path w="626110" h="35560">
                  <a:moveTo>
                    <a:pt x="212432" y="0"/>
                  </a:moveTo>
                  <a:lnTo>
                    <a:pt x="200647" y="0"/>
                  </a:lnTo>
                  <a:lnTo>
                    <a:pt x="188849" y="0"/>
                  </a:lnTo>
                  <a:lnTo>
                    <a:pt x="188849" y="11798"/>
                  </a:lnTo>
                  <a:lnTo>
                    <a:pt x="188849" y="23596"/>
                  </a:lnTo>
                  <a:lnTo>
                    <a:pt x="200647" y="23596"/>
                  </a:lnTo>
                  <a:lnTo>
                    <a:pt x="200647" y="11798"/>
                  </a:lnTo>
                  <a:lnTo>
                    <a:pt x="212432" y="11798"/>
                  </a:lnTo>
                  <a:lnTo>
                    <a:pt x="212432" y="0"/>
                  </a:lnTo>
                  <a:close/>
                </a:path>
                <a:path w="626110" h="35560">
                  <a:moveTo>
                    <a:pt x="236054" y="23609"/>
                  </a:move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36054" y="23609"/>
                  </a:lnTo>
                  <a:close/>
                </a:path>
                <a:path w="626110" h="35560">
                  <a:moveTo>
                    <a:pt x="247853" y="0"/>
                  </a:moveTo>
                  <a:lnTo>
                    <a:pt x="236054" y="0"/>
                  </a:lnTo>
                  <a:lnTo>
                    <a:pt x="236054" y="11798"/>
                  </a:lnTo>
                  <a:lnTo>
                    <a:pt x="224256" y="11798"/>
                  </a:lnTo>
                  <a:lnTo>
                    <a:pt x="224256" y="23596"/>
                  </a:lnTo>
                  <a:lnTo>
                    <a:pt x="236054" y="23596"/>
                  </a:lnTo>
                  <a:lnTo>
                    <a:pt x="247853" y="23596"/>
                  </a:lnTo>
                  <a:lnTo>
                    <a:pt x="247853" y="11798"/>
                  </a:lnTo>
                  <a:lnTo>
                    <a:pt x="247853" y="0"/>
                  </a:lnTo>
                  <a:close/>
                </a:path>
                <a:path w="626110" h="35560">
                  <a:moveTo>
                    <a:pt x="259651" y="11798"/>
                  </a:moveTo>
                  <a:lnTo>
                    <a:pt x="247865" y="11798"/>
                  </a:lnTo>
                  <a:lnTo>
                    <a:pt x="247865" y="23596"/>
                  </a:lnTo>
                  <a:lnTo>
                    <a:pt x="259651" y="23596"/>
                  </a:lnTo>
                  <a:lnTo>
                    <a:pt x="259651" y="11798"/>
                  </a:lnTo>
                  <a:close/>
                </a:path>
                <a:path w="626110" h="35560">
                  <a:moveTo>
                    <a:pt x="295071" y="0"/>
                  </a:moveTo>
                  <a:lnTo>
                    <a:pt x="283273" y="0"/>
                  </a:lnTo>
                  <a:lnTo>
                    <a:pt x="271475" y="0"/>
                  </a:lnTo>
                  <a:lnTo>
                    <a:pt x="271475" y="11798"/>
                  </a:lnTo>
                  <a:lnTo>
                    <a:pt x="283273" y="11798"/>
                  </a:lnTo>
                  <a:lnTo>
                    <a:pt x="295071" y="11798"/>
                  </a:lnTo>
                  <a:lnTo>
                    <a:pt x="295071" y="0"/>
                  </a:lnTo>
                  <a:close/>
                </a:path>
                <a:path w="626110" h="35560">
                  <a:moveTo>
                    <a:pt x="306857" y="23609"/>
                  </a:moveTo>
                  <a:lnTo>
                    <a:pt x="295071" y="23609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close/>
                </a:path>
                <a:path w="626110" h="35560">
                  <a:moveTo>
                    <a:pt x="306857" y="11798"/>
                  </a:moveTo>
                  <a:lnTo>
                    <a:pt x="295071" y="11798"/>
                  </a:lnTo>
                  <a:lnTo>
                    <a:pt x="295071" y="23596"/>
                  </a:lnTo>
                  <a:lnTo>
                    <a:pt x="306857" y="23596"/>
                  </a:lnTo>
                  <a:lnTo>
                    <a:pt x="306857" y="11798"/>
                  </a:lnTo>
                  <a:close/>
                </a:path>
                <a:path w="626110" h="35560">
                  <a:moveTo>
                    <a:pt x="330479" y="23609"/>
                  </a:moveTo>
                  <a:lnTo>
                    <a:pt x="318681" y="23609"/>
                  </a:lnTo>
                  <a:lnTo>
                    <a:pt x="306882" y="23609"/>
                  </a:lnTo>
                  <a:lnTo>
                    <a:pt x="306882" y="35407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close/>
                </a:path>
                <a:path w="626110" h="35560">
                  <a:moveTo>
                    <a:pt x="330479" y="0"/>
                  </a:moveTo>
                  <a:lnTo>
                    <a:pt x="318681" y="0"/>
                  </a:lnTo>
                  <a:lnTo>
                    <a:pt x="306882" y="0"/>
                  </a:lnTo>
                  <a:lnTo>
                    <a:pt x="306882" y="11798"/>
                  </a:lnTo>
                  <a:lnTo>
                    <a:pt x="306882" y="23596"/>
                  </a:lnTo>
                  <a:lnTo>
                    <a:pt x="318681" y="23596"/>
                  </a:lnTo>
                  <a:lnTo>
                    <a:pt x="318681" y="11798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26110" h="35560">
                  <a:moveTo>
                    <a:pt x="365887" y="23609"/>
                  </a:moveTo>
                  <a:lnTo>
                    <a:pt x="354088" y="23609"/>
                  </a:lnTo>
                  <a:lnTo>
                    <a:pt x="342290" y="23609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65887" y="35407"/>
                  </a:lnTo>
                  <a:lnTo>
                    <a:pt x="365887" y="23609"/>
                  </a:lnTo>
                  <a:close/>
                </a:path>
                <a:path w="626110" h="35560">
                  <a:moveTo>
                    <a:pt x="365887" y="0"/>
                  </a:moveTo>
                  <a:lnTo>
                    <a:pt x="354088" y="0"/>
                  </a:lnTo>
                  <a:lnTo>
                    <a:pt x="342290" y="0"/>
                  </a:lnTo>
                  <a:lnTo>
                    <a:pt x="330492" y="0"/>
                  </a:lnTo>
                  <a:lnTo>
                    <a:pt x="330492" y="11798"/>
                  </a:lnTo>
                  <a:lnTo>
                    <a:pt x="342290" y="11798"/>
                  </a:lnTo>
                  <a:lnTo>
                    <a:pt x="354088" y="11798"/>
                  </a:lnTo>
                  <a:lnTo>
                    <a:pt x="365887" y="11798"/>
                  </a:lnTo>
                  <a:lnTo>
                    <a:pt x="365887" y="0"/>
                  </a:lnTo>
                  <a:close/>
                </a:path>
                <a:path w="626110" h="35560">
                  <a:moveTo>
                    <a:pt x="389496" y="11798"/>
                  </a:moveTo>
                  <a:lnTo>
                    <a:pt x="377698" y="11798"/>
                  </a:lnTo>
                  <a:lnTo>
                    <a:pt x="365899" y="11798"/>
                  </a:lnTo>
                  <a:lnTo>
                    <a:pt x="365899" y="23596"/>
                  </a:lnTo>
                  <a:lnTo>
                    <a:pt x="377698" y="23596"/>
                  </a:lnTo>
                  <a:lnTo>
                    <a:pt x="389496" y="23596"/>
                  </a:lnTo>
                  <a:lnTo>
                    <a:pt x="389496" y="11798"/>
                  </a:lnTo>
                  <a:close/>
                </a:path>
                <a:path w="626110" h="35560">
                  <a:moveTo>
                    <a:pt x="401307" y="0"/>
                  </a:moveTo>
                  <a:lnTo>
                    <a:pt x="389509" y="0"/>
                  </a:lnTo>
                  <a:lnTo>
                    <a:pt x="389509" y="11798"/>
                  </a:lnTo>
                  <a:lnTo>
                    <a:pt x="389509" y="23596"/>
                  </a:lnTo>
                  <a:lnTo>
                    <a:pt x="401307" y="23596"/>
                  </a:lnTo>
                  <a:lnTo>
                    <a:pt x="401307" y="11798"/>
                  </a:lnTo>
                  <a:lnTo>
                    <a:pt x="401307" y="0"/>
                  </a:lnTo>
                  <a:close/>
                </a:path>
                <a:path w="626110" h="35560">
                  <a:moveTo>
                    <a:pt x="424903" y="23609"/>
                  </a:moveTo>
                  <a:lnTo>
                    <a:pt x="413105" y="23609"/>
                  </a:lnTo>
                  <a:lnTo>
                    <a:pt x="401307" y="23609"/>
                  </a:ln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close/>
                </a:path>
                <a:path w="626110" h="35560">
                  <a:moveTo>
                    <a:pt x="424903" y="0"/>
                  </a:moveTo>
                  <a:lnTo>
                    <a:pt x="413105" y="0"/>
                  </a:lnTo>
                  <a:lnTo>
                    <a:pt x="413105" y="11798"/>
                  </a:lnTo>
                  <a:lnTo>
                    <a:pt x="413105" y="23596"/>
                  </a:lnTo>
                  <a:lnTo>
                    <a:pt x="424903" y="23596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26110" h="35560">
                  <a:moveTo>
                    <a:pt x="460311" y="0"/>
                  </a:moveTo>
                  <a:lnTo>
                    <a:pt x="448513" y="0"/>
                  </a:lnTo>
                  <a:lnTo>
                    <a:pt x="436714" y="0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48513" y="23596"/>
                  </a:lnTo>
                  <a:lnTo>
                    <a:pt x="460311" y="23596"/>
                  </a:lnTo>
                  <a:lnTo>
                    <a:pt x="460311" y="11798"/>
                  </a:lnTo>
                  <a:lnTo>
                    <a:pt x="460311" y="0"/>
                  </a:lnTo>
                  <a:close/>
                </a:path>
                <a:path w="626110" h="35560">
                  <a:moveTo>
                    <a:pt x="472122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60324" y="23596"/>
                  </a:lnTo>
                  <a:lnTo>
                    <a:pt x="472122" y="23596"/>
                  </a:lnTo>
                  <a:lnTo>
                    <a:pt x="472122" y="11798"/>
                  </a:lnTo>
                  <a:lnTo>
                    <a:pt x="472122" y="0"/>
                  </a:lnTo>
                  <a:close/>
                </a:path>
                <a:path w="626110" h="35560">
                  <a:moveTo>
                    <a:pt x="507530" y="0"/>
                  </a:move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83933" y="23596"/>
                  </a:lnTo>
                  <a:lnTo>
                    <a:pt x="495731" y="23596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07530" y="0"/>
                  </a:lnTo>
                  <a:close/>
                </a:path>
                <a:path w="626110" h="35560">
                  <a:moveTo>
                    <a:pt x="519328" y="11798"/>
                  </a:moveTo>
                  <a:lnTo>
                    <a:pt x="507530" y="11798"/>
                  </a:lnTo>
                  <a:lnTo>
                    <a:pt x="507530" y="23596"/>
                  </a:lnTo>
                  <a:lnTo>
                    <a:pt x="519328" y="23596"/>
                  </a:lnTo>
                  <a:lnTo>
                    <a:pt x="519328" y="11798"/>
                  </a:lnTo>
                  <a:close/>
                </a:path>
                <a:path w="626110" h="35560">
                  <a:moveTo>
                    <a:pt x="542937" y="0"/>
                  </a:moveTo>
                  <a:lnTo>
                    <a:pt x="531139" y="0"/>
                  </a:lnTo>
                  <a:lnTo>
                    <a:pt x="531139" y="11798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26110" h="35560">
                  <a:moveTo>
                    <a:pt x="578345" y="11798"/>
                  </a:moveTo>
                  <a:lnTo>
                    <a:pt x="566547" y="11798"/>
                  </a:lnTo>
                  <a:lnTo>
                    <a:pt x="554748" y="11798"/>
                  </a:ln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66547" y="23596"/>
                  </a:lnTo>
                  <a:lnTo>
                    <a:pt x="578345" y="23596"/>
                  </a:lnTo>
                  <a:lnTo>
                    <a:pt x="578345" y="11798"/>
                  </a:lnTo>
                  <a:close/>
                </a:path>
                <a:path w="626110" h="35560">
                  <a:moveTo>
                    <a:pt x="601954" y="0"/>
                  </a:moveTo>
                  <a:lnTo>
                    <a:pt x="590156" y="0"/>
                  </a:lnTo>
                  <a:lnTo>
                    <a:pt x="578358" y="0"/>
                  </a:lnTo>
                  <a:lnTo>
                    <a:pt x="578358" y="11798"/>
                  </a:lnTo>
                  <a:lnTo>
                    <a:pt x="590156" y="11798"/>
                  </a:lnTo>
                  <a:lnTo>
                    <a:pt x="590156" y="23596"/>
                  </a:lnTo>
                  <a:lnTo>
                    <a:pt x="601954" y="23596"/>
                  </a:lnTo>
                  <a:lnTo>
                    <a:pt x="601954" y="11798"/>
                  </a:lnTo>
                  <a:lnTo>
                    <a:pt x="601954" y="0"/>
                  </a:lnTo>
                  <a:close/>
                </a:path>
                <a:path w="626110" h="35560">
                  <a:moveTo>
                    <a:pt x="613765" y="11798"/>
                  </a:moveTo>
                  <a:lnTo>
                    <a:pt x="601967" y="11798"/>
                  </a:lnTo>
                  <a:lnTo>
                    <a:pt x="601967" y="23596"/>
                  </a:lnTo>
                  <a:lnTo>
                    <a:pt x="613765" y="23596"/>
                  </a:lnTo>
                  <a:lnTo>
                    <a:pt x="613765" y="11798"/>
                  </a:lnTo>
                  <a:close/>
                </a:path>
                <a:path w="626110" h="35560">
                  <a:moveTo>
                    <a:pt x="625563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25563" y="11798"/>
                  </a:lnTo>
                  <a:lnTo>
                    <a:pt x="62556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94843" y="4638928"/>
              <a:ext cx="626110" cy="24130"/>
            </a:xfrm>
            <a:custGeom>
              <a:avLst/>
              <a:gdLst/>
              <a:ahLst/>
              <a:cxnLst/>
              <a:rect l="l" t="t" r="r" b="b"/>
              <a:pathLst>
                <a:path w="626110" h="24129">
                  <a:moveTo>
                    <a:pt x="35394" y="11798"/>
                  </a:moveTo>
                  <a:lnTo>
                    <a:pt x="23596" y="11798"/>
                  </a:lnTo>
                  <a:lnTo>
                    <a:pt x="11798" y="11798"/>
                  </a:lnTo>
                  <a:lnTo>
                    <a:pt x="0" y="11798"/>
                  </a:lnTo>
                  <a:lnTo>
                    <a:pt x="0" y="23596"/>
                  </a:lnTo>
                  <a:lnTo>
                    <a:pt x="11798" y="23596"/>
                  </a:lnTo>
                  <a:lnTo>
                    <a:pt x="23596" y="23596"/>
                  </a:lnTo>
                  <a:lnTo>
                    <a:pt x="35394" y="23596"/>
                  </a:lnTo>
                  <a:lnTo>
                    <a:pt x="35394" y="11798"/>
                  </a:lnTo>
                  <a:close/>
                </a:path>
                <a:path w="626110" h="24129">
                  <a:moveTo>
                    <a:pt x="59004" y="11798"/>
                  </a:moveTo>
                  <a:lnTo>
                    <a:pt x="47205" y="11798"/>
                  </a:lnTo>
                  <a:lnTo>
                    <a:pt x="35407" y="11798"/>
                  </a:lnTo>
                  <a:lnTo>
                    <a:pt x="35407" y="23596"/>
                  </a:lnTo>
                  <a:lnTo>
                    <a:pt x="47205" y="23596"/>
                  </a:lnTo>
                  <a:lnTo>
                    <a:pt x="59004" y="23596"/>
                  </a:lnTo>
                  <a:lnTo>
                    <a:pt x="59004" y="11798"/>
                  </a:lnTo>
                  <a:close/>
                </a:path>
                <a:path w="626110" h="24129">
                  <a:moveTo>
                    <a:pt x="82613" y="11798"/>
                  </a:moveTo>
                  <a:lnTo>
                    <a:pt x="70815" y="11798"/>
                  </a:lnTo>
                  <a:lnTo>
                    <a:pt x="59016" y="11798"/>
                  </a:lnTo>
                  <a:lnTo>
                    <a:pt x="59016" y="23596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82613" y="11798"/>
                  </a:lnTo>
                  <a:close/>
                </a:path>
                <a:path w="626110" h="24129">
                  <a:moveTo>
                    <a:pt x="106222" y="11798"/>
                  </a:moveTo>
                  <a:lnTo>
                    <a:pt x="94424" y="11798"/>
                  </a:lnTo>
                  <a:lnTo>
                    <a:pt x="94424" y="23596"/>
                  </a:lnTo>
                  <a:lnTo>
                    <a:pt x="106222" y="23596"/>
                  </a:lnTo>
                  <a:lnTo>
                    <a:pt x="106222" y="11798"/>
                  </a:lnTo>
                  <a:close/>
                </a:path>
                <a:path w="626110" h="24129">
                  <a:moveTo>
                    <a:pt x="129806" y="11798"/>
                  </a:moveTo>
                  <a:lnTo>
                    <a:pt x="118021" y="11798"/>
                  </a:lnTo>
                  <a:lnTo>
                    <a:pt x="118021" y="23596"/>
                  </a:lnTo>
                  <a:lnTo>
                    <a:pt x="129806" y="23596"/>
                  </a:lnTo>
                  <a:lnTo>
                    <a:pt x="129806" y="11798"/>
                  </a:lnTo>
                  <a:close/>
                </a:path>
                <a:path w="626110" h="24129">
                  <a:moveTo>
                    <a:pt x="177025" y="11798"/>
                  </a:moveTo>
                  <a:lnTo>
                    <a:pt x="165239" y="11798"/>
                  </a:lnTo>
                  <a:lnTo>
                    <a:pt x="153441" y="11798"/>
                  </a:lnTo>
                  <a:lnTo>
                    <a:pt x="153441" y="23596"/>
                  </a:lnTo>
                  <a:lnTo>
                    <a:pt x="165239" y="23596"/>
                  </a:lnTo>
                  <a:lnTo>
                    <a:pt x="177025" y="23596"/>
                  </a:lnTo>
                  <a:lnTo>
                    <a:pt x="177025" y="11798"/>
                  </a:lnTo>
                  <a:close/>
                </a:path>
                <a:path w="626110" h="24129">
                  <a:moveTo>
                    <a:pt x="188836" y="11798"/>
                  </a:moveTo>
                  <a:lnTo>
                    <a:pt x="177038" y="11798"/>
                  </a:lnTo>
                  <a:lnTo>
                    <a:pt x="177038" y="23596"/>
                  </a:lnTo>
                  <a:lnTo>
                    <a:pt x="188836" y="23596"/>
                  </a:lnTo>
                  <a:lnTo>
                    <a:pt x="188836" y="11798"/>
                  </a:lnTo>
                  <a:close/>
                </a:path>
                <a:path w="626110" h="24129">
                  <a:moveTo>
                    <a:pt x="295071" y="11798"/>
                  </a:moveTo>
                  <a:lnTo>
                    <a:pt x="283273" y="11798"/>
                  </a:lnTo>
                  <a:lnTo>
                    <a:pt x="283273" y="23596"/>
                  </a:lnTo>
                  <a:lnTo>
                    <a:pt x="295071" y="23596"/>
                  </a:lnTo>
                  <a:lnTo>
                    <a:pt x="295071" y="11798"/>
                  </a:lnTo>
                  <a:close/>
                </a:path>
                <a:path w="626110" h="24129">
                  <a:moveTo>
                    <a:pt x="318681" y="11798"/>
                  </a:moveTo>
                  <a:lnTo>
                    <a:pt x="306882" y="11798"/>
                  </a:lnTo>
                  <a:lnTo>
                    <a:pt x="306882" y="23596"/>
                  </a:lnTo>
                  <a:lnTo>
                    <a:pt x="318681" y="23596"/>
                  </a:lnTo>
                  <a:lnTo>
                    <a:pt x="318681" y="11798"/>
                  </a:lnTo>
                  <a:close/>
                </a:path>
                <a:path w="626110" h="24129">
                  <a:moveTo>
                    <a:pt x="365887" y="11798"/>
                  </a:moveTo>
                  <a:lnTo>
                    <a:pt x="354088" y="11798"/>
                  </a:lnTo>
                  <a:lnTo>
                    <a:pt x="354088" y="23596"/>
                  </a:lnTo>
                  <a:lnTo>
                    <a:pt x="365887" y="23596"/>
                  </a:lnTo>
                  <a:lnTo>
                    <a:pt x="365887" y="11798"/>
                  </a:lnTo>
                  <a:close/>
                </a:path>
                <a:path w="626110" h="24129">
                  <a:moveTo>
                    <a:pt x="389496" y="11798"/>
                  </a:moveTo>
                  <a:lnTo>
                    <a:pt x="377698" y="11798"/>
                  </a:lnTo>
                  <a:lnTo>
                    <a:pt x="377698" y="23596"/>
                  </a:lnTo>
                  <a:lnTo>
                    <a:pt x="389496" y="23596"/>
                  </a:lnTo>
                  <a:lnTo>
                    <a:pt x="389496" y="11798"/>
                  </a:lnTo>
                  <a:close/>
                </a:path>
                <a:path w="626110" h="24129">
                  <a:moveTo>
                    <a:pt x="401307" y="11798"/>
                  </a:moveTo>
                  <a:lnTo>
                    <a:pt x="389509" y="11798"/>
                  </a:lnTo>
                  <a:lnTo>
                    <a:pt x="389509" y="23596"/>
                  </a:lnTo>
                  <a:lnTo>
                    <a:pt x="401307" y="23596"/>
                  </a:lnTo>
                  <a:lnTo>
                    <a:pt x="401307" y="11798"/>
                  </a:lnTo>
                  <a:close/>
                </a:path>
                <a:path w="626110" h="24129">
                  <a:moveTo>
                    <a:pt x="424903" y="0"/>
                  </a:moveTo>
                  <a:lnTo>
                    <a:pt x="413105" y="0"/>
                  </a:lnTo>
                  <a:lnTo>
                    <a:pt x="413105" y="11798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26110" h="24129">
                  <a:moveTo>
                    <a:pt x="460311" y="0"/>
                  </a:moveTo>
                  <a:lnTo>
                    <a:pt x="448513" y="0"/>
                  </a:lnTo>
                  <a:lnTo>
                    <a:pt x="448513" y="11798"/>
                  </a:lnTo>
                  <a:lnTo>
                    <a:pt x="436714" y="11798"/>
                  </a:lnTo>
                  <a:lnTo>
                    <a:pt x="424916" y="11798"/>
                  </a:lnTo>
                  <a:lnTo>
                    <a:pt x="424916" y="23596"/>
                  </a:lnTo>
                  <a:lnTo>
                    <a:pt x="436714" y="23596"/>
                  </a:lnTo>
                  <a:lnTo>
                    <a:pt x="448513" y="23596"/>
                  </a:lnTo>
                  <a:lnTo>
                    <a:pt x="460311" y="23596"/>
                  </a:lnTo>
                  <a:lnTo>
                    <a:pt x="460311" y="11798"/>
                  </a:lnTo>
                  <a:lnTo>
                    <a:pt x="460311" y="0"/>
                  </a:lnTo>
                  <a:close/>
                </a:path>
                <a:path w="626110" h="24129">
                  <a:moveTo>
                    <a:pt x="519328" y="0"/>
                  </a:moveTo>
                  <a:lnTo>
                    <a:pt x="507530" y="0"/>
                  </a:lnTo>
                  <a:lnTo>
                    <a:pt x="495731" y="0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07530" y="23596"/>
                  </a:lnTo>
                  <a:lnTo>
                    <a:pt x="519328" y="23596"/>
                  </a:lnTo>
                  <a:lnTo>
                    <a:pt x="519328" y="11798"/>
                  </a:lnTo>
                  <a:lnTo>
                    <a:pt x="519328" y="0"/>
                  </a:lnTo>
                  <a:close/>
                </a:path>
                <a:path w="626110" h="24129">
                  <a:moveTo>
                    <a:pt x="542937" y="0"/>
                  </a:moveTo>
                  <a:lnTo>
                    <a:pt x="531139" y="0"/>
                  </a:lnTo>
                  <a:lnTo>
                    <a:pt x="519341" y="0"/>
                  </a:lnTo>
                  <a:lnTo>
                    <a:pt x="519341" y="11798"/>
                  </a:lnTo>
                  <a:lnTo>
                    <a:pt x="519341" y="23596"/>
                  </a:lnTo>
                  <a:lnTo>
                    <a:pt x="531139" y="23596"/>
                  </a:lnTo>
                  <a:lnTo>
                    <a:pt x="542937" y="23596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26110" h="24129">
                  <a:moveTo>
                    <a:pt x="554748" y="0"/>
                  </a:moveTo>
                  <a:lnTo>
                    <a:pt x="542950" y="0"/>
                  </a:ln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54748" y="11798"/>
                  </a:lnTo>
                  <a:lnTo>
                    <a:pt x="554748" y="0"/>
                  </a:lnTo>
                  <a:close/>
                </a:path>
                <a:path w="626110" h="24129">
                  <a:moveTo>
                    <a:pt x="578345" y="0"/>
                  </a:moveTo>
                  <a:lnTo>
                    <a:pt x="566547" y="0"/>
                  </a:lnTo>
                  <a:lnTo>
                    <a:pt x="566547" y="11798"/>
                  </a:lnTo>
                  <a:lnTo>
                    <a:pt x="566547" y="23596"/>
                  </a:lnTo>
                  <a:lnTo>
                    <a:pt x="578345" y="23596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26110" h="24129">
                  <a:moveTo>
                    <a:pt x="601954" y="0"/>
                  </a:moveTo>
                  <a:lnTo>
                    <a:pt x="590156" y="0"/>
                  </a:lnTo>
                  <a:lnTo>
                    <a:pt x="578358" y="0"/>
                  </a:lnTo>
                  <a:lnTo>
                    <a:pt x="578358" y="11798"/>
                  </a:lnTo>
                  <a:lnTo>
                    <a:pt x="590156" y="11798"/>
                  </a:lnTo>
                  <a:lnTo>
                    <a:pt x="601954" y="11798"/>
                  </a:lnTo>
                  <a:lnTo>
                    <a:pt x="601954" y="0"/>
                  </a:lnTo>
                  <a:close/>
                </a:path>
                <a:path w="626110" h="24129">
                  <a:moveTo>
                    <a:pt x="625563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25563" y="11798"/>
                  </a:lnTo>
                  <a:lnTo>
                    <a:pt x="62556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36" name="object 36">
            <a:hlinkClick r:id="rId2"/>
          </p:cNvPr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3468052" y="767626"/>
            <a:ext cx="5715000" cy="4446270"/>
          </a:xfrm>
          <a:prstGeom prst="rect">
            <a:avLst/>
          </a:prstGeom>
        </p:spPr>
      </p:pic>
      <p:sp>
        <p:nvSpPr>
          <p:cNvPr id="37" name="object 37"/>
          <p:cNvSpPr txBox="1"/>
          <p:nvPr/>
        </p:nvSpPr>
        <p:spPr>
          <a:xfrm>
            <a:off x="4763503" y="7521740"/>
            <a:ext cx="531495" cy="160020"/>
          </a:xfrm>
          <a:prstGeom prst="rect">
            <a:avLst/>
          </a:prstGeom>
        </p:spPr>
        <p:txBody>
          <a:bodyPr vert="horz" wrap="square" lIns="0" tIns="571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45"/>
              </a:spcBef>
            </a:pPr>
            <a:r>
              <a:rPr sz="900" dirty="0">
                <a:solidFill>
                  <a:srgbClr val="FFFFFF"/>
                </a:solidFill>
                <a:latin typeface="Raleway"/>
                <a:cs typeface="Raleway"/>
              </a:rPr>
              <a:t>Page: </a:t>
            </a:r>
            <a:r>
              <a:rPr sz="900" spc="-25" dirty="0">
                <a:solidFill>
                  <a:srgbClr val="FFFFFF"/>
                </a:solidFill>
                <a:latin typeface="Raleway"/>
                <a:cs typeface="Raleway"/>
              </a:rPr>
              <a:t>245</a:t>
            </a:r>
            <a:endParaRPr sz="900">
              <a:latin typeface="Raleway"/>
              <a:cs typeface="Raleway"/>
            </a:endParaRPr>
          </a:p>
        </p:txBody>
      </p:sp>
      <p:graphicFrame>
        <p:nvGraphicFramePr>
          <p:cNvPr id="2" name="Object 1">
            <a:extLst>
              <a:ext uri="{FF2B5EF4-FFF2-40B4-BE49-F238E27FC236}">
                <a16:creationId xmlns:a16="http://schemas.microsoft.com/office/drawing/2014/main" id="{F3655665-7147-94CE-E87A-DC595179F05F}"/>
              </a:ext>
            </a:extLst>
          </p:cNvPr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3226306739"/>
              </p:ext>
            </p:extLst>
          </p:nvPr>
        </p:nvGraphicFramePr>
        <p:xfrm>
          <a:off x="1600200" y="5303329"/>
          <a:ext cx="8057248" cy="129009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Worksheet" r:id="rId4" imgW="8724900" imgH="1397000" progId="Excel.Sheet.12">
                  <p:embed/>
                </p:oleObj>
              </mc:Choice>
              <mc:Fallback>
                <p:oleObj name="Worksheet" r:id="rId4" imgW="8724900" imgH="1397000" progId="Excel.Sheet.12">
                  <p:embed/>
                  <p:pic>
                    <p:nvPicPr>
                      <p:cNvPr id="2" name="Object 1">
                        <a:extLst>
                          <a:ext uri="{FF2B5EF4-FFF2-40B4-BE49-F238E27FC236}">
                            <a16:creationId xmlns:a16="http://schemas.microsoft.com/office/drawing/2014/main" id="{F3655665-7147-94CE-E87A-DC595179F05F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600200" y="5303329"/>
                        <a:ext cx="8057248" cy="129009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3" name="Picture 2" descr="A picture containing logo&#10;&#10;Description automatically generated">
            <a:extLst>
              <a:ext uri="{FF2B5EF4-FFF2-40B4-BE49-F238E27FC236}">
                <a16:creationId xmlns:a16="http://schemas.microsoft.com/office/drawing/2014/main" id="{6BD878F0-52A3-0D42-FF80-578C0377C754}"/>
              </a:ext>
            </a:extLst>
          </p:cNvPr>
          <p:cNvPicPr>
            <a:picLocks noChangeAspect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6732"/>
          <a:stretch/>
        </p:blipFill>
        <p:spPr>
          <a:xfrm>
            <a:off x="0" y="6449392"/>
            <a:ext cx="1293202" cy="1232368"/>
          </a:xfrm>
          <a:prstGeom prst="rect">
            <a:avLst/>
          </a:prstGeom>
        </p:spPr>
      </p:pic>
      <p:sp>
        <p:nvSpPr>
          <p:cNvPr id="4" name="Rectangle 3">
            <a:extLst>
              <a:ext uri="{FF2B5EF4-FFF2-40B4-BE49-F238E27FC236}">
                <a16:creationId xmlns:a16="http://schemas.microsoft.com/office/drawing/2014/main" id="{1B0F39A4-E779-E99D-4CA8-E7B8FE2778BB}"/>
              </a:ext>
            </a:extLst>
          </p:cNvPr>
          <p:cNvSpPr/>
          <p:nvPr/>
        </p:nvSpPr>
        <p:spPr>
          <a:xfrm>
            <a:off x="8644889" y="5288229"/>
            <a:ext cx="1076325" cy="1542369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31903871"/>
      </p:ext>
    </p:extLst>
  </p:cSld>
  <p:clrMapOvr>
    <a:masterClrMapping/>
  </p:clrMapOvr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object 5"/>
          <p:cNvSpPr txBox="1"/>
          <p:nvPr/>
        </p:nvSpPr>
        <p:spPr>
          <a:xfrm>
            <a:off x="228600" y="950468"/>
            <a:ext cx="3171190" cy="1072088"/>
          </a:xfrm>
          <a:prstGeom prst="rect">
            <a:avLst/>
          </a:prstGeom>
        </p:spPr>
        <p:txBody>
          <a:bodyPr vert="horz" wrap="square" lIns="0" tIns="27940" rIns="0" bIns="0" rtlCol="0">
            <a:spAutoFit/>
          </a:bodyPr>
          <a:lstStyle/>
          <a:p>
            <a:pPr marL="12700" marR="233679">
              <a:lnSpc>
                <a:spcPts val="1350"/>
              </a:lnSpc>
              <a:spcBef>
                <a:spcPts val="220"/>
              </a:spcBef>
            </a:pPr>
            <a:r>
              <a:rPr sz="1200" b="1" spc="50" dirty="0">
                <a:latin typeface="Arial"/>
                <a:cs typeface="Arial"/>
              </a:rPr>
              <a:t>TEKOA</a:t>
            </a:r>
            <a:r>
              <a:rPr sz="1200" b="1" spc="90" dirty="0">
                <a:latin typeface="Arial"/>
                <a:cs typeface="Arial"/>
              </a:rPr>
              <a:t> </a:t>
            </a:r>
            <a:r>
              <a:rPr sz="1200" b="1" spc="50" dirty="0">
                <a:latin typeface="Arial"/>
                <a:cs typeface="Arial"/>
              </a:rPr>
              <a:t>3-</a:t>
            </a:r>
            <a:r>
              <a:rPr sz="1200" b="1" spc="70" dirty="0">
                <a:latin typeface="Arial"/>
                <a:cs typeface="Arial"/>
              </a:rPr>
              <a:t>PIECE</a:t>
            </a:r>
            <a:r>
              <a:rPr sz="1200" b="1" spc="90" dirty="0">
                <a:latin typeface="Arial"/>
                <a:cs typeface="Arial"/>
              </a:rPr>
              <a:t> </a:t>
            </a:r>
            <a:r>
              <a:rPr sz="1200" b="1" spc="55" dirty="0">
                <a:latin typeface="Arial"/>
                <a:cs typeface="Arial"/>
              </a:rPr>
              <a:t>SET(COCKTAIL</a:t>
            </a:r>
            <a:r>
              <a:rPr sz="1200" b="1" spc="90" dirty="0">
                <a:latin typeface="Arial"/>
                <a:cs typeface="Arial"/>
              </a:rPr>
              <a:t> </a:t>
            </a:r>
            <a:r>
              <a:rPr sz="1200" b="1" spc="170" dirty="0">
                <a:latin typeface="Arial"/>
                <a:cs typeface="Arial"/>
              </a:rPr>
              <a:t>&amp;</a:t>
            </a:r>
            <a:r>
              <a:rPr sz="1200" b="1" spc="90" dirty="0">
                <a:latin typeface="Arial"/>
                <a:cs typeface="Arial"/>
              </a:rPr>
              <a:t> </a:t>
            </a:r>
            <a:r>
              <a:rPr sz="1200" b="1" spc="114" dirty="0">
                <a:latin typeface="Arial"/>
                <a:cs typeface="Arial"/>
              </a:rPr>
              <a:t>2 </a:t>
            </a:r>
            <a:r>
              <a:rPr sz="1200" b="1" spc="85" dirty="0">
                <a:latin typeface="Arial"/>
                <a:cs typeface="Arial"/>
              </a:rPr>
              <a:t>END</a:t>
            </a:r>
            <a:r>
              <a:rPr sz="1200" b="1" spc="90" dirty="0">
                <a:latin typeface="Arial"/>
                <a:cs typeface="Arial"/>
              </a:rPr>
              <a:t> </a:t>
            </a:r>
            <a:r>
              <a:rPr sz="1200" b="1" spc="40" dirty="0">
                <a:latin typeface="Arial"/>
                <a:cs typeface="Arial"/>
              </a:rPr>
              <a:t>TABLES)</a:t>
            </a:r>
            <a:endParaRPr sz="1200" dirty="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700" dirty="0">
              <a:latin typeface="Raleway"/>
              <a:cs typeface="Raleway"/>
            </a:endParaRPr>
          </a:p>
          <a:p>
            <a:pPr marL="12700" marR="5080">
              <a:lnSpc>
                <a:spcPct val="100000"/>
              </a:lnSpc>
              <a:spcBef>
                <a:spcPts val="5"/>
              </a:spcBef>
            </a:pPr>
            <a:r>
              <a:rPr sz="750" dirty="0">
                <a:latin typeface="Raleway"/>
                <a:cs typeface="Raleway"/>
              </a:rPr>
              <a:t>Tekoa brings grand scale and contemporary style to any living </a:t>
            </a:r>
            <a:r>
              <a:rPr sz="750" spc="-10" dirty="0">
                <a:latin typeface="Raleway"/>
                <a:cs typeface="Raleway"/>
              </a:rPr>
              <a:t>room.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The 48-inch square cocktail is generously scaled and designed to </a:t>
            </a:r>
            <a:r>
              <a:rPr sz="750" spc="-20" dirty="0">
                <a:latin typeface="Raleway"/>
                <a:cs typeface="Raleway"/>
              </a:rPr>
              <a:t>pair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beautifully with sectionals or large area rooms. The acacia </a:t>
            </a:r>
            <a:r>
              <a:rPr sz="750" spc="-10" dirty="0">
                <a:latin typeface="Raleway"/>
                <a:cs typeface="Raleway"/>
              </a:rPr>
              <a:t>veneered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plank-effect top is finished in a lustrous walnut color finish that makes </a:t>
            </a:r>
            <a:r>
              <a:rPr sz="750" spc="-50" dirty="0">
                <a:latin typeface="Raleway"/>
                <a:cs typeface="Raleway"/>
              </a:rPr>
              <a:t>a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strong complement to the mixed-media dark grey iron </a:t>
            </a:r>
            <a:r>
              <a:rPr sz="750" spc="-10" dirty="0">
                <a:latin typeface="Raleway"/>
                <a:cs typeface="Raleway"/>
              </a:rPr>
              <a:t>base.</a:t>
            </a:r>
            <a:endParaRPr sz="750" dirty="0">
              <a:latin typeface="Raleway"/>
              <a:cs typeface="Raleway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609600" y="2514600"/>
            <a:ext cx="2727325" cy="711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50" dirty="0">
                <a:latin typeface="Raleway"/>
                <a:cs typeface="Raleway"/>
              </a:rPr>
              <a:t>Constructed of acacia veneers with iron </a:t>
            </a:r>
            <a:r>
              <a:rPr sz="750" spc="-20" dirty="0">
                <a:latin typeface="Raleway"/>
                <a:cs typeface="Raleway"/>
              </a:rPr>
              <a:t>base</a:t>
            </a:r>
            <a:endParaRPr sz="750">
              <a:latin typeface="Raleway"/>
              <a:cs typeface="Raleway"/>
            </a:endParaRPr>
          </a:p>
          <a:p>
            <a:pPr marL="12700" marR="508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Styling details include large scale cocktail table perfect </a:t>
            </a:r>
            <a:r>
              <a:rPr sz="750" spc="-25" dirty="0">
                <a:latin typeface="Raleway"/>
                <a:cs typeface="Raleway"/>
              </a:rPr>
              <a:t>for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sectionals or large area rooms; plank-effect tops with </a:t>
            </a:r>
            <a:r>
              <a:rPr sz="750" spc="-10" dirty="0">
                <a:latin typeface="Raleway"/>
                <a:cs typeface="Raleway"/>
              </a:rPr>
              <a:t>floating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top construction; and contemporary iron </a:t>
            </a:r>
            <a:r>
              <a:rPr sz="750" spc="-20" dirty="0">
                <a:latin typeface="Raleway"/>
                <a:cs typeface="Raleway"/>
              </a:rPr>
              <a:t>base</a:t>
            </a:r>
            <a:endParaRPr sz="750">
              <a:latin typeface="Raleway"/>
              <a:cs typeface="Raleway"/>
            </a:endParaRPr>
          </a:p>
          <a:p>
            <a:pPr marL="12700" marR="43180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The</a:t>
            </a:r>
            <a:r>
              <a:rPr sz="750" spc="-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collection includes cocktail table and end </a:t>
            </a:r>
            <a:r>
              <a:rPr sz="750" spc="-10" dirty="0">
                <a:latin typeface="Raleway"/>
                <a:cs typeface="Raleway"/>
              </a:rPr>
              <a:t>table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Walnut</a:t>
            </a:r>
            <a:r>
              <a:rPr sz="750" spc="-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color finish over acacia </a:t>
            </a:r>
            <a:r>
              <a:rPr sz="750" spc="-10" dirty="0">
                <a:latin typeface="Raleway"/>
                <a:cs typeface="Raleway"/>
              </a:rPr>
              <a:t>veneers</a:t>
            </a:r>
            <a:endParaRPr sz="750">
              <a:latin typeface="Raleway"/>
              <a:cs typeface="Raleway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506729" y="2568677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506729" y="2682977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506729" y="3025877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506729" y="3140177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 txBox="1"/>
          <p:nvPr/>
        </p:nvSpPr>
        <p:spPr>
          <a:xfrm>
            <a:off x="228600" y="3516630"/>
            <a:ext cx="927100" cy="243656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50" u="sng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2"/>
              </a:rPr>
              <a:t>Read </a:t>
            </a:r>
            <a:r>
              <a:rPr sz="750" u="sng" spc="-20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2"/>
              </a:rPr>
              <a:t>More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</a:pPr>
            <a:r>
              <a:rPr sz="750" b="1" dirty="0">
                <a:latin typeface="Raleway"/>
                <a:cs typeface="Raleway"/>
              </a:rPr>
              <a:t>Price:</a:t>
            </a:r>
            <a:r>
              <a:rPr sz="750" b="1" spc="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From: </a:t>
            </a:r>
            <a:r>
              <a:rPr sz="750" spc="-10" dirty="0">
                <a:latin typeface="Raleway"/>
                <a:cs typeface="Raleway"/>
              </a:rPr>
              <a:t>$337.00</a:t>
            </a:r>
            <a:endParaRPr sz="750" dirty="0">
              <a:latin typeface="Raleway"/>
              <a:cs typeface="Raleway"/>
            </a:endParaRPr>
          </a:p>
        </p:txBody>
      </p:sp>
      <p:grpSp>
        <p:nvGrpSpPr>
          <p:cNvPr id="12" name="object 12"/>
          <p:cNvGrpSpPr/>
          <p:nvPr/>
        </p:nvGrpSpPr>
        <p:grpSpPr>
          <a:xfrm>
            <a:off x="237699" y="3874446"/>
            <a:ext cx="727710" cy="727710"/>
            <a:chOff x="44024" y="3814692"/>
            <a:chExt cx="727710" cy="727710"/>
          </a:xfrm>
        </p:grpSpPr>
        <p:sp>
          <p:nvSpPr>
            <p:cNvPr id="13" name="object 13"/>
            <p:cNvSpPr/>
            <p:nvPr/>
          </p:nvSpPr>
          <p:spPr>
            <a:xfrm>
              <a:off x="47625" y="3818293"/>
              <a:ext cx="720090" cy="720090"/>
            </a:xfrm>
            <a:custGeom>
              <a:avLst/>
              <a:gdLst/>
              <a:ahLst/>
              <a:cxnLst/>
              <a:rect l="l" t="t" r="r" b="b"/>
              <a:pathLst>
                <a:path w="720090" h="720089">
                  <a:moveTo>
                    <a:pt x="0" y="0"/>
                  </a:moveTo>
                  <a:lnTo>
                    <a:pt x="720001" y="0"/>
                  </a:lnTo>
                  <a:lnTo>
                    <a:pt x="720001" y="720001"/>
                  </a:lnTo>
                  <a:lnTo>
                    <a:pt x="0" y="720001"/>
                  </a:lnTo>
                  <a:lnTo>
                    <a:pt x="0" y="0"/>
                  </a:lnTo>
                  <a:close/>
                </a:path>
              </a:pathLst>
            </a:custGeom>
            <a:ln w="72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98145" y="3868813"/>
              <a:ext cx="619125" cy="38100"/>
            </a:xfrm>
            <a:custGeom>
              <a:avLst/>
              <a:gdLst/>
              <a:ahLst/>
              <a:cxnLst/>
              <a:rect l="l" t="t" r="r" b="b"/>
              <a:pathLst>
                <a:path w="619125" h="38100">
                  <a:moveTo>
                    <a:pt x="12623" y="0"/>
                  </a:moveTo>
                  <a:lnTo>
                    <a:pt x="0" y="0"/>
                  </a:lnTo>
                  <a:lnTo>
                    <a:pt x="0" y="12636"/>
                  </a:lnTo>
                  <a:lnTo>
                    <a:pt x="0" y="25273"/>
                  </a:lnTo>
                  <a:lnTo>
                    <a:pt x="0" y="37909"/>
                  </a:lnTo>
                  <a:lnTo>
                    <a:pt x="12623" y="37909"/>
                  </a:lnTo>
                  <a:lnTo>
                    <a:pt x="12623" y="25273"/>
                  </a:lnTo>
                  <a:lnTo>
                    <a:pt x="12623" y="12636"/>
                  </a:lnTo>
                  <a:lnTo>
                    <a:pt x="12623" y="0"/>
                  </a:lnTo>
                  <a:close/>
                </a:path>
                <a:path w="619125" h="38100">
                  <a:moveTo>
                    <a:pt x="50520" y="25273"/>
                  </a:moveTo>
                  <a:lnTo>
                    <a:pt x="37909" y="25273"/>
                  </a:lnTo>
                  <a:lnTo>
                    <a:pt x="25273" y="25273"/>
                  </a:lnTo>
                  <a:lnTo>
                    <a:pt x="25273" y="37909"/>
                  </a:lnTo>
                  <a:lnTo>
                    <a:pt x="37896" y="37909"/>
                  </a:lnTo>
                  <a:lnTo>
                    <a:pt x="50520" y="37909"/>
                  </a:lnTo>
                  <a:lnTo>
                    <a:pt x="50520" y="25273"/>
                  </a:lnTo>
                  <a:close/>
                </a:path>
                <a:path w="619125" h="38100">
                  <a:moveTo>
                    <a:pt x="50520" y="0"/>
                  </a:moveTo>
                  <a:lnTo>
                    <a:pt x="37909" y="0"/>
                  </a:lnTo>
                  <a:lnTo>
                    <a:pt x="25273" y="0"/>
                  </a:lnTo>
                  <a:lnTo>
                    <a:pt x="12636" y="0"/>
                  </a:lnTo>
                  <a:lnTo>
                    <a:pt x="12636" y="12636"/>
                  </a:lnTo>
                  <a:lnTo>
                    <a:pt x="25273" y="12636"/>
                  </a:lnTo>
                  <a:lnTo>
                    <a:pt x="37896" y="12636"/>
                  </a:lnTo>
                  <a:lnTo>
                    <a:pt x="50520" y="12636"/>
                  </a:lnTo>
                  <a:lnTo>
                    <a:pt x="50520" y="0"/>
                  </a:lnTo>
                  <a:close/>
                </a:path>
                <a:path w="619125" h="38100">
                  <a:moveTo>
                    <a:pt x="63169" y="25273"/>
                  </a:moveTo>
                  <a:lnTo>
                    <a:pt x="50533" y="25273"/>
                  </a:lnTo>
                  <a:lnTo>
                    <a:pt x="50533" y="37909"/>
                  </a:lnTo>
                  <a:lnTo>
                    <a:pt x="63169" y="37909"/>
                  </a:lnTo>
                  <a:lnTo>
                    <a:pt x="63169" y="25273"/>
                  </a:lnTo>
                  <a:close/>
                </a:path>
                <a:path w="619125" h="38100">
                  <a:moveTo>
                    <a:pt x="88417" y="0"/>
                  </a:moveTo>
                  <a:lnTo>
                    <a:pt x="75806" y="0"/>
                  </a:lnTo>
                  <a:lnTo>
                    <a:pt x="63169" y="0"/>
                  </a:lnTo>
                  <a:lnTo>
                    <a:pt x="50533" y="0"/>
                  </a:lnTo>
                  <a:lnTo>
                    <a:pt x="50533" y="12636"/>
                  </a:lnTo>
                  <a:lnTo>
                    <a:pt x="63169" y="12636"/>
                  </a:lnTo>
                  <a:lnTo>
                    <a:pt x="75793" y="12636"/>
                  </a:lnTo>
                  <a:lnTo>
                    <a:pt x="75793" y="25273"/>
                  </a:lnTo>
                  <a:lnTo>
                    <a:pt x="75793" y="37909"/>
                  </a:lnTo>
                  <a:lnTo>
                    <a:pt x="88417" y="37909"/>
                  </a:lnTo>
                  <a:lnTo>
                    <a:pt x="88417" y="25273"/>
                  </a:lnTo>
                  <a:lnTo>
                    <a:pt x="88417" y="12636"/>
                  </a:lnTo>
                  <a:lnTo>
                    <a:pt x="88417" y="0"/>
                  </a:lnTo>
                  <a:close/>
                </a:path>
                <a:path w="619125" h="38100">
                  <a:moveTo>
                    <a:pt x="126326" y="0"/>
                  </a:moveTo>
                  <a:lnTo>
                    <a:pt x="113690" y="0"/>
                  </a:lnTo>
                  <a:lnTo>
                    <a:pt x="101053" y="0"/>
                  </a:lnTo>
                  <a:lnTo>
                    <a:pt x="101053" y="12636"/>
                  </a:lnTo>
                  <a:lnTo>
                    <a:pt x="101053" y="25273"/>
                  </a:lnTo>
                  <a:lnTo>
                    <a:pt x="113690" y="25273"/>
                  </a:lnTo>
                  <a:lnTo>
                    <a:pt x="113690" y="12636"/>
                  </a:lnTo>
                  <a:lnTo>
                    <a:pt x="126326" y="12636"/>
                  </a:lnTo>
                  <a:lnTo>
                    <a:pt x="126326" y="0"/>
                  </a:lnTo>
                  <a:close/>
                </a:path>
                <a:path w="619125" h="38100">
                  <a:moveTo>
                    <a:pt x="176847" y="25273"/>
                  </a:moveTo>
                  <a:lnTo>
                    <a:pt x="164223" y="25273"/>
                  </a:lnTo>
                  <a:lnTo>
                    <a:pt x="151587" y="25273"/>
                  </a:lnTo>
                  <a:lnTo>
                    <a:pt x="138963" y="25273"/>
                  </a:lnTo>
                  <a:lnTo>
                    <a:pt x="138963" y="12636"/>
                  </a:lnTo>
                  <a:lnTo>
                    <a:pt x="126326" y="12636"/>
                  </a:lnTo>
                  <a:lnTo>
                    <a:pt x="126326" y="25273"/>
                  </a:lnTo>
                  <a:lnTo>
                    <a:pt x="113690" y="25273"/>
                  </a:lnTo>
                  <a:lnTo>
                    <a:pt x="113690" y="37909"/>
                  </a:lnTo>
                  <a:lnTo>
                    <a:pt x="126326" y="37909"/>
                  </a:lnTo>
                  <a:lnTo>
                    <a:pt x="138950" y="37909"/>
                  </a:lnTo>
                  <a:lnTo>
                    <a:pt x="176847" y="37909"/>
                  </a:lnTo>
                  <a:lnTo>
                    <a:pt x="176847" y="25273"/>
                  </a:lnTo>
                  <a:close/>
                </a:path>
                <a:path w="619125" h="38100">
                  <a:moveTo>
                    <a:pt x="227380" y="0"/>
                  </a:moveTo>
                  <a:lnTo>
                    <a:pt x="227380" y="0"/>
                  </a:lnTo>
                  <a:lnTo>
                    <a:pt x="176847" y="0"/>
                  </a:lnTo>
                  <a:lnTo>
                    <a:pt x="176847" y="12636"/>
                  </a:lnTo>
                  <a:lnTo>
                    <a:pt x="176847" y="25273"/>
                  </a:lnTo>
                  <a:lnTo>
                    <a:pt x="189484" y="25273"/>
                  </a:lnTo>
                  <a:lnTo>
                    <a:pt x="202107" y="25273"/>
                  </a:lnTo>
                  <a:lnTo>
                    <a:pt x="202107" y="37909"/>
                  </a:lnTo>
                  <a:lnTo>
                    <a:pt x="214744" y="37909"/>
                  </a:lnTo>
                  <a:lnTo>
                    <a:pt x="227380" y="37909"/>
                  </a:lnTo>
                  <a:lnTo>
                    <a:pt x="227380" y="25273"/>
                  </a:lnTo>
                  <a:lnTo>
                    <a:pt x="214744" y="25273"/>
                  </a:lnTo>
                  <a:lnTo>
                    <a:pt x="214744" y="12636"/>
                  </a:lnTo>
                  <a:lnTo>
                    <a:pt x="227380" y="12636"/>
                  </a:lnTo>
                  <a:lnTo>
                    <a:pt x="227380" y="0"/>
                  </a:lnTo>
                  <a:close/>
                </a:path>
                <a:path w="619125" h="38100">
                  <a:moveTo>
                    <a:pt x="290537" y="12636"/>
                  </a:moveTo>
                  <a:lnTo>
                    <a:pt x="277901" y="12636"/>
                  </a:lnTo>
                  <a:lnTo>
                    <a:pt x="265277" y="12636"/>
                  </a:lnTo>
                  <a:lnTo>
                    <a:pt x="265277" y="0"/>
                  </a:lnTo>
                  <a:lnTo>
                    <a:pt x="252641" y="0"/>
                  </a:lnTo>
                  <a:lnTo>
                    <a:pt x="252641" y="12636"/>
                  </a:lnTo>
                  <a:lnTo>
                    <a:pt x="265264" y="12636"/>
                  </a:lnTo>
                  <a:lnTo>
                    <a:pt x="265264" y="25273"/>
                  </a:lnTo>
                  <a:lnTo>
                    <a:pt x="252641" y="25273"/>
                  </a:lnTo>
                  <a:lnTo>
                    <a:pt x="240004" y="25273"/>
                  </a:lnTo>
                  <a:lnTo>
                    <a:pt x="240004" y="37909"/>
                  </a:lnTo>
                  <a:lnTo>
                    <a:pt x="290537" y="37909"/>
                  </a:lnTo>
                  <a:lnTo>
                    <a:pt x="290537" y="25273"/>
                  </a:lnTo>
                  <a:lnTo>
                    <a:pt x="290537" y="12636"/>
                  </a:lnTo>
                  <a:close/>
                </a:path>
                <a:path w="619125" h="38100">
                  <a:moveTo>
                    <a:pt x="341058" y="12636"/>
                  </a:moveTo>
                  <a:lnTo>
                    <a:pt x="328434" y="12636"/>
                  </a:lnTo>
                  <a:lnTo>
                    <a:pt x="328434" y="0"/>
                  </a:lnTo>
                  <a:lnTo>
                    <a:pt x="315798" y="0"/>
                  </a:lnTo>
                  <a:lnTo>
                    <a:pt x="315798" y="12636"/>
                  </a:lnTo>
                  <a:lnTo>
                    <a:pt x="303174" y="12636"/>
                  </a:lnTo>
                  <a:lnTo>
                    <a:pt x="303174" y="0"/>
                  </a:lnTo>
                  <a:lnTo>
                    <a:pt x="290537" y="0"/>
                  </a:lnTo>
                  <a:lnTo>
                    <a:pt x="290537" y="12636"/>
                  </a:lnTo>
                  <a:lnTo>
                    <a:pt x="303161" y="12636"/>
                  </a:lnTo>
                  <a:lnTo>
                    <a:pt x="303161" y="25273"/>
                  </a:lnTo>
                  <a:lnTo>
                    <a:pt x="303161" y="37909"/>
                  </a:lnTo>
                  <a:lnTo>
                    <a:pt x="315798" y="37909"/>
                  </a:lnTo>
                  <a:lnTo>
                    <a:pt x="315798" y="25273"/>
                  </a:lnTo>
                  <a:lnTo>
                    <a:pt x="328422" y="25273"/>
                  </a:lnTo>
                  <a:lnTo>
                    <a:pt x="341058" y="25273"/>
                  </a:lnTo>
                  <a:lnTo>
                    <a:pt x="341058" y="12636"/>
                  </a:lnTo>
                  <a:close/>
                </a:path>
                <a:path w="619125" h="38100">
                  <a:moveTo>
                    <a:pt x="353682" y="25273"/>
                  </a:moveTo>
                  <a:lnTo>
                    <a:pt x="341058" y="25273"/>
                  </a:lnTo>
                  <a:lnTo>
                    <a:pt x="341058" y="37909"/>
                  </a:lnTo>
                  <a:lnTo>
                    <a:pt x="353682" y="37909"/>
                  </a:lnTo>
                  <a:lnTo>
                    <a:pt x="353682" y="25273"/>
                  </a:lnTo>
                  <a:close/>
                </a:path>
                <a:path w="619125" h="38100">
                  <a:moveTo>
                    <a:pt x="416839" y="0"/>
                  </a:moveTo>
                  <a:lnTo>
                    <a:pt x="404215" y="0"/>
                  </a:lnTo>
                  <a:lnTo>
                    <a:pt x="391591" y="0"/>
                  </a:lnTo>
                  <a:lnTo>
                    <a:pt x="378955" y="0"/>
                  </a:lnTo>
                  <a:lnTo>
                    <a:pt x="378955" y="12636"/>
                  </a:lnTo>
                  <a:lnTo>
                    <a:pt x="378955" y="25273"/>
                  </a:lnTo>
                  <a:lnTo>
                    <a:pt x="366331" y="25273"/>
                  </a:lnTo>
                  <a:lnTo>
                    <a:pt x="366331" y="12636"/>
                  </a:lnTo>
                  <a:lnTo>
                    <a:pt x="366331" y="0"/>
                  </a:lnTo>
                  <a:lnTo>
                    <a:pt x="353695" y="0"/>
                  </a:lnTo>
                  <a:lnTo>
                    <a:pt x="353695" y="12636"/>
                  </a:lnTo>
                  <a:lnTo>
                    <a:pt x="353695" y="25273"/>
                  </a:lnTo>
                  <a:lnTo>
                    <a:pt x="366318" y="25273"/>
                  </a:lnTo>
                  <a:lnTo>
                    <a:pt x="366318" y="37909"/>
                  </a:lnTo>
                  <a:lnTo>
                    <a:pt x="378955" y="37909"/>
                  </a:lnTo>
                  <a:lnTo>
                    <a:pt x="391591" y="37909"/>
                  </a:lnTo>
                  <a:lnTo>
                    <a:pt x="391591" y="25273"/>
                  </a:lnTo>
                  <a:lnTo>
                    <a:pt x="391591" y="12636"/>
                  </a:lnTo>
                  <a:lnTo>
                    <a:pt x="404215" y="12636"/>
                  </a:lnTo>
                  <a:lnTo>
                    <a:pt x="416839" y="12636"/>
                  </a:lnTo>
                  <a:lnTo>
                    <a:pt x="416839" y="0"/>
                  </a:lnTo>
                  <a:close/>
                </a:path>
                <a:path w="619125" h="38100">
                  <a:moveTo>
                    <a:pt x="467372" y="0"/>
                  </a:moveTo>
                  <a:lnTo>
                    <a:pt x="454748" y="0"/>
                  </a:lnTo>
                  <a:lnTo>
                    <a:pt x="442112" y="0"/>
                  </a:lnTo>
                  <a:lnTo>
                    <a:pt x="442112" y="12636"/>
                  </a:lnTo>
                  <a:lnTo>
                    <a:pt x="429475" y="12636"/>
                  </a:lnTo>
                  <a:lnTo>
                    <a:pt x="429475" y="25273"/>
                  </a:lnTo>
                  <a:lnTo>
                    <a:pt x="442112" y="25273"/>
                  </a:lnTo>
                  <a:lnTo>
                    <a:pt x="454748" y="25273"/>
                  </a:lnTo>
                  <a:lnTo>
                    <a:pt x="454748" y="12636"/>
                  </a:lnTo>
                  <a:lnTo>
                    <a:pt x="467372" y="12636"/>
                  </a:lnTo>
                  <a:lnTo>
                    <a:pt x="467372" y="0"/>
                  </a:lnTo>
                  <a:close/>
                </a:path>
                <a:path w="619125" h="38100">
                  <a:moveTo>
                    <a:pt x="517893" y="0"/>
                  </a:moveTo>
                  <a:lnTo>
                    <a:pt x="505269" y="0"/>
                  </a:lnTo>
                  <a:lnTo>
                    <a:pt x="505269" y="12636"/>
                  </a:lnTo>
                  <a:lnTo>
                    <a:pt x="492645" y="12636"/>
                  </a:lnTo>
                  <a:lnTo>
                    <a:pt x="480009" y="12636"/>
                  </a:lnTo>
                  <a:lnTo>
                    <a:pt x="480009" y="25273"/>
                  </a:lnTo>
                  <a:lnTo>
                    <a:pt x="492633" y="25273"/>
                  </a:lnTo>
                  <a:lnTo>
                    <a:pt x="505269" y="25273"/>
                  </a:lnTo>
                  <a:lnTo>
                    <a:pt x="517893" y="25273"/>
                  </a:lnTo>
                  <a:lnTo>
                    <a:pt x="517893" y="12636"/>
                  </a:lnTo>
                  <a:lnTo>
                    <a:pt x="517893" y="0"/>
                  </a:lnTo>
                  <a:close/>
                </a:path>
                <a:path w="619125" h="38100">
                  <a:moveTo>
                    <a:pt x="581050" y="0"/>
                  </a:moveTo>
                  <a:lnTo>
                    <a:pt x="581050" y="0"/>
                  </a:lnTo>
                  <a:lnTo>
                    <a:pt x="530529" y="0"/>
                  </a:lnTo>
                  <a:lnTo>
                    <a:pt x="530529" y="12636"/>
                  </a:lnTo>
                  <a:lnTo>
                    <a:pt x="530529" y="25273"/>
                  </a:lnTo>
                  <a:lnTo>
                    <a:pt x="543166" y="25273"/>
                  </a:lnTo>
                  <a:lnTo>
                    <a:pt x="543166" y="12636"/>
                  </a:lnTo>
                  <a:lnTo>
                    <a:pt x="555790" y="12636"/>
                  </a:lnTo>
                  <a:lnTo>
                    <a:pt x="568426" y="12636"/>
                  </a:lnTo>
                  <a:lnTo>
                    <a:pt x="581050" y="12636"/>
                  </a:lnTo>
                  <a:lnTo>
                    <a:pt x="581050" y="0"/>
                  </a:lnTo>
                  <a:close/>
                </a:path>
                <a:path w="619125" h="38100">
                  <a:moveTo>
                    <a:pt x="618947" y="0"/>
                  </a:moveTo>
                  <a:lnTo>
                    <a:pt x="606323" y="0"/>
                  </a:lnTo>
                  <a:lnTo>
                    <a:pt x="593699" y="0"/>
                  </a:lnTo>
                  <a:lnTo>
                    <a:pt x="581063" y="0"/>
                  </a:lnTo>
                  <a:lnTo>
                    <a:pt x="581063" y="12636"/>
                  </a:lnTo>
                  <a:lnTo>
                    <a:pt x="593686" y="12636"/>
                  </a:lnTo>
                  <a:lnTo>
                    <a:pt x="606323" y="12636"/>
                  </a:lnTo>
                  <a:lnTo>
                    <a:pt x="606323" y="25273"/>
                  </a:lnTo>
                  <a:lnTo>
                    <a:pt x="618947" y="25273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98145" y="3894086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23" y="12623"/>
                  </a:moveTo>
                  <a:lnTo>
                    <a:pt x="0" y="12623"/>
                  </a:lnTo>
                  <a:lnTo>
                    <a:pt x="0" y="25260"/>
                  </a:lnTo>
                  <a:lnTo>
                    <a:pt x="0" y="37884"/>
                  </a:lnTo>
                  <a:lnTo>
                    <a:pt x="0" y="50520"/>
                  </a:lnTo>
                  <a:lnTo>
                    <a:pt x="12623" y="50520"/>
                  </a:lnTo>
                  <a:lnTo>
                    <a:pt x="12623" y="37896"/>
                  </a:lnTo>
                  <a:lnTo>
                    <a:pt x="12623" y="25260"/>
                  </a:lnTo>
                  <a:lnTo>
                    <a:pt x="12623" y="12623"/>
                  </a:lnTo>
                  <a:close/>
                </a:path>
                <a:path w="619125" h="50800">
                  <a:moveTo>
                    <a:pt x="50520" y="12623"/>
                  </a:moveTo>
                  <a:lnTo>
                    <a:pt x="37909" y="12623"/>
                  </a:lnTo>
                  <a:lnTo>
                    <a:pt x="25273" y="12623"/>
                  </a:lnTo>
                  <a:lnTo>
                    <a:pt x="25273" y="25260"/>
                  </a:lnTo>
                  <a:lnTo>
                    <a:pt x="25273" y="37896"/>
                  </a:lnTo>
                  <a:lnTo>
                    <a:pt x="37896" y="37896"/>
                  </a:lnTo>
                  <a:lnTo>
                    <a:pt x="50520" y="37896"/>
                  </a:lnTo>
                  <a:lnTo>
                    <a:pt x="50520" y="25260"/>
                  </a:lnTo>
                  <a:lnTo>
                    <a:pt x="50520" y="12623"/>
                  </a:lnTo>
                  <a:close/>
                </a:path>
                <a:path w="619125" h="50800">
                  <a:moveTo>
                    <a:pt x="63169" y="12623"/>
                  </a:moveTo>
                  <a:lnTo>
                    <a:pt x="50533" y="12623"/>
                  </a:lnTo>
                  <a:lnTo>
                    <a:pt x="50533" y="25260"/>
                  </a:lnTo>
                  <a:lnTo>
                    <a:pt x="50533" y="37896"/>
                  </a:lnTo>
                  <a:lnTo>
                    <a:pt x="63169" y="37896"/>
                  </a:lnTo>
                  <a:lnTo>
                    <a:pt x="63169" y="25260"/>
                  </a:lnTo>
                  <a:lnTo>
                    <a:pt x="63169" y="12623"/>
                  </a:lnTo>
                  <a:close/>
                </a:path>
                <a:path w="619125" h="50800">
                  <a:moveTo>
                    <a:pt x="88417" y="12623"/>
                  </a:moveTo>
                  <a:lnTo>
                    <a:pt x="75793" y="12623"/>
                  </a:lnTo>
                  <a:lnTo>
                    <a:pt x="75793" y="25260"/>
                  </a:lnTo>
                  <a:lnTo>
                    <a:pt x="75793" y="37884"/>
                  </a:lnTo>
                  <a:lnTo>
                    <a:pt x="75793" y="50520"/>
                  </a:lnTo>
                  <a:lnTo>
                    <a:pt x="88417" y="50520"/>
                  </a:lnTo>
                  <a:lnTo>
                    <a:pt x="88417" y="37896"/>
                  </a:lnTo>
                  <a:lnTo>
                    <a:pt x="88417" y="25260"/>
                  </a:lnTo>
                  <a:lnTo>
                    <a:pt x="88417" y="12623"/>
                  </a:lnTo>
                  <a:close/>
                </a:path>
                <a:path w="619125" h="50800">
                  <a:moveTo>
                    <a:pt x="126326" y="12623"/>
                  </a:moveTo>
                  <a:lnTo>
                    <a:pt x="113690" y="12623"/>
                  </a:lnTo>
                  <a:lnTo>
                    <a:pt x="101053" y="12623"/>
                  </a:lnTo>
                  <a:lnTo>
                    <a:pt x="101053" y="25260"/>
                  </a:lnTo>
                  <a:lnTo>
                    <a:pt x="113690" y="25260"/>
                  </a:lnTo>
                  <a:lnTo>
                    <a:pt x="126326" y="25260"/>
                  </a:lnTo>
                  <a:lnTo>
                    <a:pt x="126326" y="12623"/>
                  </a:lnTo>
                  <a:close/>
                </a:path>
                <a:path w="619125" h="50800">
                  <a:moveTo>
                    <a:pt x="138963" y="37884"/>
                  </a:moveTo>
                  <a:lnTo>
                    <a:pt x="126326" y="37884"/>
                  </a:lnTo>
                  <a:lnTo>
                    <a:pt x="126326" y="50520"/>
                  </a:lnTo>
                  <a:lnTo>
                    <a:pt x="138963" y="50520"/>
                  </a:lnTo>
                  <a:lnTo>
                    <a:pt x="138963" y="37884"/>
                  </a:lnTo>
                  <a:close/>
                </a:path>
                <a:path w="619125" h="50800">
                  <a:moveTo>
                    <a:pt x="164223" y="12623"/>
                  </a:moveTo>
                  <a:lnTo>
                    <a:pt x="151587" y="12623"/>
                  </a:lnTo>
                  <a:lnTo>
                    <a:pt x="138950" y="12623"/>
                  </a:lnTo>
                  <a:lnTo>
                    <a:pt x="138950" y="25260"/>
                  </a:lnTo>
                  <a:lnTo>
                    <a:pt x="151587" y="25260"/>
                  </a:lnTo>
                  <a:lnTo>
                    <a:pt x="151587" y="37884"/>
                  </a:lnTo>
                  <a:lnTo>
                    <a:pt x="151587" y="50520"/>
                  </a:lnTo>
                  <a:lnTo>
                    <a:pt x="164223" y="50520"/>
                  </a:lnTo>
                  <a:lnTo>
                    <a:pt x="164223" y="37896"/>
                  </a:lnTo>
                  <a:lnTo>
                    <a:pt x="164223" y="25260"/>
                  </a:lnTo>
                  <a:lnTo>
                    <a:pt x="164223" y="12623"/>
                  </a:lnTo>
                  <a:close/>
                </a:path>
                <a:path w="619125" h="50800">
                  <a:moveTo>
                    <a:pt x="240004" y="12623"/>
                  </a:moveTo>
                  <a:lnTo>
                    <a:pt x="240004" y="12623"/>
                  </a:lnTo>
                  <a:lnTo>
                    <a:pt x="189484" y="12623"/>
                  </a:lnTo>
                  <a:lnTo>
                    <a:pt x="189484" y="25260"/>
                  </a:lnTo>
                  <a:lnTo>
                    <a:pt x="189484" y="37884"/>
                  </a:lnTo>
                  <a:lnTo>
                    <a:pt x="189484" y="50520"/>
                  </a:lnTo>
                  <a:lnTo>
                    <a:pt x="202120" y="50520"/>
                  </a:lnTo>
                  <a:lnTo>
                    <a:pt x="202120" y="37896"/>
                  </a:lnTo>
                  <a:lnTo>
                    <a:pt x="214744" y="37896"/>
                  </a:lnTo>
                  <a:lnTo>
                    <a:pt x="214744" y="25260"/>
                  </a:lnTo>
                  <a:lnTo>
                    <a:pt x="227368" y="25260"/>
                  </a:lnTo>
                  <a:lnTo>
                    <a:pt x="240004" y="25260"/>
                  </a:lnTo>
                  <a:lnTo>
                    <a:pt x="240004" y="12623"/>
                  </a:lnTo>
                  <a:close/>
                </a:path>
                <a:path w="619125" h="50800">
                  <a:moveTo>
                    <a:pt x="252641" y="25260"/>
                  </a:moveTo>
                  <a:lnTo>
                    <a:pt x="240004" y="25260"/>
                  </a:lnTo>
                  <a:lnTo>
                    <a:pt x="240004" y="37896"/>
                  </a:lnTo>
                  <a:lnTo>
                    <a:pt x="252641" y="37896"/>
                  </a:lnTo>
                  <a:lnTo>
                    <a:pt x="252641" y="25260"/>
                  </a:lnTo>
                  <a:close/>
                </a:path>
                <a:path w="619125" h="50800">
                  <a:moveTo>
                    <a:pt x="353682" y="12623"/>
                  </a:moveTo>
                  <a:lnTo>
                    <a:pt x="341058" y="12623"/>
                  </a:lnTo>
                  <a:lnTo>
                    <a:pt x="341058" y="25260"/>
                  </a:lnTo>
                  <a:lnTo>
                    <a:pt x="328434" y="25260"/>
                  </a:lnTo>
                  <a:lnTo>
                    <a:pt x="315798" y="25260"/>
                  </a:lnTo>
                  <a:lnTo>
                    <a:pt x="315798" y="12623"/>
                  </a:lnTo>
                  <a:lnTo>
                    <a:pt x="265264" y="12623"/>
                  </a:lnTo>
                  <a:lnTo>
                    <a:pt x="265264" y="25260"/>
                  </a:lnTo>
                  <a:lnTo>
                    <a:pt x="277901" y="25260"/>
                  </a:lnTo>
                  <a:lnTo>
                    <a:pt x="277901" y="37896"/>
                  </a:lnTo>
                  <a:lnTo>
                    <a:pt x="290537" y="37896"/>
                  </a:lnTo>
                  <a:lnTo>
                    <a:pt x="353682" y="37896"/>
                  </a:lnTo>
                  <a:lnTo>
                    <a:pt x="353682" y="25260"/>
                  </a:lnTo>
                  <a:lnTo>
                    <a:pt x="353682" y="12623"/>
                  </a:lnTo>
                  <a:close/>
                </a:path>
                <a:path w="619125" h="50800">
                  <a:moveTo>
                    <a:pt x="416839" y="25260"/>
                  </a:moveTo>
                  <a:lnTo>
                    <a:pt x="404215" y="25260"/>
                  </a:lnTo>
                  <a:lnTo>
                    <a:pt x="404215" y="12623"/>
                  </a:lnTo>
                  <a:lnTo>
                    <a:pt x="391591" y="12623"/>
                  </a:lnTo>
                  <a:lnTo>
                    <a:pt x="391591" y="0"/>
                  </a:lnTo>
                  <a:lnTo>
                    <a:pt x="378955" y="0"/>
                  </a:lnTo>
                  <a:lnTo>
                    <a:pt x="378955" y="12623"/>
                  </a:lnTo>
                  <a:lnTo>
                    <a:pt x="366318" y="12623"/>
                  </a:lnTo>
                  <a:lnTo>
                    <a:pt x="366318" y="25260"/>
                  </a:lnTo>
                  <a:lnTo>
                    <a:pt x="353695" y="25260"/>
                  </a:lnTo>
                  <a:lnTo>
                    <a:pt x="353695" y="37896"/>
                  </a:lnTo>
                  <a:lnTo>
                    <a:pt x="366331" y="37896"/>
                  </a:lnTo>
                  <a:lnTo>
                    <a:pt x="366331" y="25260"/>
                  </a:lnTo>
                  <a:lnTo>
                    <a:pt x="378955" y="25260"/>
                  </a:lnTo>
                  <a:lnTo>
                    <a:pt x="378955" y="12636"/>
                  </a:lnTo>
                  <a:lnTo>
                    <a:pt x="391579" y="12636"/>
                  </a:lnTo>
                  <a:lnTo>
                    <a:pt x="391579" y="25260"/>
                  </a:lnTo>
                  <a:lnTo>
                    <a:pt x="391579" y="37896"/>
                  </a:lnTo>
                  <a:lnTo>
                    <a:pt x="404215" y="37896"/>
                  </a:lnTo>
                  <a:lnTo>
                    <a:pt x="416839" y="37896"/>
                  </a:lnTo>
                  <a:lnTo>
                    <a:pt x="416839" y="25260"/>
                  </a:lnTo>
                  <a:close/>
                </a:path>
                <a:path w="619125" h="50800">
                  <a:moveTo>
                    <a:pt x="429488" y="0"/>
                  </a:moveTo>
                  <a:lnTo>
                    <a:pt x="416852" y="0"/>
                  </a:lnTo>
                  <a:lnTo>
                    <a:pt x="416852" y="12623"/>
                  </a:lnTo>
                  <a:lnTo>
                    <a:pt x="416852" y="25260"/>
                  </a:lnTo>
                  <a:lnTo>
                    <a:pt x="416852" y="37896"/>
                  </a:lnTo>
                  <a:lnTo>
                    <a:pt x="429488" y="37896"/>
                  </a:lnTo>
                  <a:lnTo>
                    <a:pt x="429488" y="25260"/>
                  </a:lnTo>
                  <a:lnTo>
                    <a:pt x="429488" y="12636"/>
                  </a:lnTo>
                  <a:lnTo>
                    <a:pt x="429488" y="0"/>
                  </a:lnTo>
                  <a:close/>
                </a:path>
                <a:path w="619125" h="50800">
                  <a:moveTo>
                    <a:pt x="480009" y="0"/>
                  </a:moveTo>
                  <a:lnTo>
                    <a:pt x="467372" y="0"/>
                  </a:lnTo>
                  <a:lnTo>
                    <a:pt x="467372" y="12623"/>
                  </a:lnTo>
                  <a:lnTo>
                    <a:pt x="454748" y="12623"/>
                  </a:lnTo>
                  <a:lnTo>
                    <a:pt x="454748" y="0"/>
                  </a:lnTo>
                  <a:lnTo>
                    <a:pt x="442112" y="0"/>
                  </a:lnTo>
                  <a:lnTo>
                    <a:pt x="442112" y="12623"/>
                  </a:lnTo>
                  <a:lnTo>
                    <a:pt x="442112" y="25260"/>
                  </a:lnTo>
                  <a:lnTo>
                    <a:pt x="454748" y="25260"/>
                  </a:lnTo>
                  <a:lnTo>
                    <a:pt x="467372" y="25260"/>
                  </a:lnTo>
                  <a:lnTo>
                    <a:pt x="467372" y="37896"/>
                  </a:lnTo>
                  <a:lnTo>
                    <a:pt x="480009" y="37896"/>
                  </a:lnTo>
                  <a:lnTo>
                    <a:pt x="480009" y="25260"/>
                  </a:lnTo>
                  <a:lnTo>
                    <a:pt x="480009" y="12636"/>
                  </a:lnTo>
                  <a:lnTo>
                    <a:pt x="480009" y="0"/>
                  </a:lnTo>
                  <a:close/>
                </a:path>
                <a:path w="619125" h="50800">
                  <a:moveTo>
                    <a:pt x="517893" y="0"/>
                  </a:moveTo>
                  <a:lnTo>
                    <a:pt x="505269" y="0"/>
                  </a:lnTo>
                  <a:lnTo>
                    <a:pt x="492633" y="0"/>
                  </a:lnTo>
                  <a:lnTo>
                    <a:pt x="492633" y="12623"/>
                  </a:lnTo>
                  <a:lnTo>
                    <a:pt x="492633" y="25260"/>
                  </a:lnTo>
                  <a:lnTo>
                    <a:pt x="505269" y="25260"/>
                  </a:lnTo>
                  <a:lnTo>
                    <a:pt x="505269" y="12636"/>
                  </a:lnTo>
                  <a:lnTo>
                    <a:pt x="517893" y="12636"/>
                  </a:lnTo>
                  <a:lnTo>
                    <a:pt x="517893" y="0"/>
                  </a:lnTo>
                  <a:close/>
                </a:path>
                <a:path w="619125" h="50800">
                  <a:moveTo>
                    <a:pt x="543166" y="0"/>
                  </a:moveTo>
                  <a:lnTo>
                    <a:pt x="530529" y="0"/>
                  </a:lnTo>
                  <a:lnTo>
                    <a:pt x="530529" y="12623"/>
                  </a:lnTo>
                  <a:lnTo>
                    <a:pt x="530529" y="25260"/>
                  </a:lnTo>
                  <a:lnTo>
                    <a:pt x="530529" y="37896"/>
                  </a:lnTo>
                  <a:lnTo>
                    <a:pt x="543166" y="37896"/>
                  </a:lnTo>
                  <a:lnTo>
                    <a:pt x="543166" y="25260"/>
                  </a:lnTo>
                  <a:lnTo>
                    <a:pt x="543166" y="12636"/>
                  </a:lnTo>
                  <a:lnTo>
                    <a:pt x="543166" y="0"/>
                  </a:lnTo>
                  <a:close/>
                </a:path>
                <a:path w="619125" h="50800">
                  <a:moveTo>
                    <a:pt x="581050" y="0"/>
                  </a:moveTo>
                  <a:lnTo>
                    <a:pt x="568426" y="0"/>
                  </a:lnTo>
                  <a:lnTo>
                    <a:pt x="555790" y="0"/>
                  </a:lnTo>
                  <a:lnTo>
                    <a:pt x="555790" y="12623"/>
                  </a:lnTo>
                  <a:lnTo>
                    <a:pt x="555790" y="25260"/>
                  </a:lnTo>
                  <a:lnTo>
                    <a:pt x="555790" y="37896"/>
                  </a:lnTo>
                  <a:lnTo>
                    <a:pt x="568426" y="37896"/>
                  </a:lnTo>
                  <a:lnTo>
                    <a:pt x="581050" y="37896"/>
                  </a:lnTo>
                  <a:lnTo>
                    <a:pt x="581050" y="25260"/>
                  </a:lnTo>
                  <a:lnTo>
                    <a:pt x="581050" y="12636"/>
                  </a:lnTo>
                  <a:lnTo>
                    <a:pt x="581050" y="0"/>
                  </a:lnTo>
                  <a:close/>
                </a:path>
                <a:path w="619125" h="50800">
                  <a:moveTo>
                    <a:pt x="593699" y="0"/>
                  </a:moveTo>
                  <a:lnTo>
                    <a:pt x="581063" y="0"/>
                  </a:lnTo>
                  <a:lnTo>
                    <a:pt x="581063" y="12623"/>
                  </a:lnTo>
                  <a:lnTo>
                    <a:pt x="581063" y="25260"/>
                  </a:lnTo>
                  <a:lnTo>
                    <a:pt x="581063" y="37896"/>
                  </a:lnTo>
                  <a:lnTo>
                    <a:pt x="593699" y="37896"/>
                  </a:lnTo>
                  <a:lnTo>
                    <a:pt x="593699" y="25260"/>
                  </a:lnTo>
                  <a:lnTo>
                    <a:pt x="593699" y="12636"/>
                  </a:lnTo>
                  <a:lnTo>
                    <a:pt x="593699" y="0"/>
                  </a:lnTo>
                  <a:close/>
                </a:path>
                <a:path w="619125" h="50800">
                  <a:moveTo>
                    <a:pt x="618947" y="0"/>
                  </a:moveTo>
                  <a:lnTo>
                    <a:pt x="606323" y="0"/>
                  </a:lnTo>
                  <a:lnTo>
                    <a:pt x="606323" y="12623"/>
                  </a:lnTo>
                  <a:lnTo>
                    <a:pt x="606323" y="25260"/>
                  </a:lnTo>
                  <a:lnTo>
                    <a:pt x="606323" y="37896"/>
                  </a:lnTo>
                  <a:lnTo>
                    <a:pt x="618947" y="37896"/>
                  </a:lnTo>
                  <a:lnTo>
                    <a:pt x="618947" y="25260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98145" y="3931970"/>
              <a:ext cx="619125" cy="25400"/>
            </a:xfrm>
            <a:custGeom>
              <a:avLst/>
              <a:gdLst/>
              <a:ahLst/>
              <a:cxnLst/>
              <a:rect l="l" t="t" r="r" b="b"/>
              <a:pathLst>
                <a:path w="619125" h="25400">
                  <a:moveTo>
                    <a:pt x="12623" y="12636"/>
                  </a:moveTo>
                  <a:lnTo>
                    <a:pt x="0" y="12636"/>
                  </a:lnTo>
                  <a:lnTo>
                    <a:pt x="0" y="25273"/>
                  </a:lnTo>
                  <a:lnTo>
                    <a:pt x="12623" y="25273"/>
                  </a:lnTo>
                  <a:lnTo>
                    <a:pt x="12623" y="12636"/>
                  </a:lnTo>
                  <a:close/>
                </a:path>
                <a:path w="619125" h="25400">
                  <a:moveTo>
                    <a:pt x="214744" y="0"/>
                  </a:moveTo>
                  <a:lnTo>
                    <a:pt x="202120" y="0"/>
                  </a:lnTo>
                  <a:lnTo>
                    <a:pt x="189484" y="0"/>
                  </a:lnTo>
                  <a:lnTo>
                    <a:pt x="189484" y="12636"/>
                  </a:lnTo>
                  <a:lnTo>
                    <a:pt x="202107" y="12636"/>
                  </a:lnTo>
                  <a:lnTo>
                    <a:pt x="214744" y="12636"/>
                  </a:lnTo>
                  <a:lnTo>
                    <a:pt x="214744" y="0"/>
                  </a:lnTo>
                  <a:close/>
                </a:path>
                <a:path w="619125" h="25400">
                  <a:moveTo>
                    <a:pt x="290537" y="0"/>
                  </a:moveTo>
                  <a:lnTo>
                    <a:pt x="290537" y="0"/>
                  </a:lnTo>
                  <a:lnTo>
                    <a:pt x="240004" y="0"/>
                  </a:lnTo>
                  <a:lnTo>
                    <a:pt x="240004" y="12636"/>
                  </a:lnTo>
                  <a:lnTo>
                    <a:pt x="290537" y="12636"/>
                  </a:lnTo>
                  <a:lnTo>
                    <a:pt x="290537" y="0"/>
                  </a:lnTo>
                  <a:close/>
                </a:path>
                <a:path w="619125" h="25400">
                  <a:moveTo>
                    <a:pt x="341058" y="0"/>
                  </a:moveTo>
                  <a:lnTo>
                    <a:pt x="328422" y="0"/>
                  </a:lnTo>
                  <a:lnTo>
                    <a:pt x="328422" y="12636"/>
                  </a:lnTo>
                  <a:lnTo>
                    <a:pt x="341058" y="12636"/>
                  </a:lnTo>
                  <a:lnTo>
                    <a:pt x="341058" y="0"/>
                  </a:lnTo>
                  <a:close/>
                </a:path>
                <a:path w="619125" h="25400">
                  <a:moveTo>
                    <a:pt x="391591" y="0"/>
                  </a:moveTo>
                  <a:lnTo>
                    <a:pt x="378955" y="0"/>
                  </a:lnTo>
                  <a:lnTo>
                    <a:pt x="378955" y="12636"/>
                  </a:lnTo>
                  <a:lnTo>
                    <a:pt x="391591" y="12636"/>
                  </a:lnTo>
                  <a:lnTo>
                    <a:pt x="391591" y="0"/>
                  </a:lnTo>
                  <a:close/>
                </a:path>
                <a:path w="619125" h="25400">
                  <a:moveTo>
                    <a:pt x="416839" y="0"/>
                  </a:moveTo>
                  <a:lnTo>
                    <a:pt x="404215" y="0"/>
                  </a:lnTo>
                  <a:lnTo>
                    <a:pt x="404215" y="12636"/>
                  </a:lnTo>
                  <a:lnTo>
                    <a:pt x="416839" y="12636"/>
                  </a:lnTo>
                  <a:lnTo>
                    <a:pt x="416839" y="0"/>
                  </a:lnTo>
                  <a:close/>
                </a:path>
                <a:path w="619125" h="25400">
                  <a:moveTo>
                    <a:pt x="429488" y="0"/>
                  </a:moveTo>
                  <a:lnTo>
                    <a:pt x="416852" y="0"/>
                  </a:lnTo>
                  <a:lnTo>
                    <a:pt x="416852" y="12636"/>
                  </a:lnTo>
                  <a:lnTo>
                    <a:pt x="429488" y="12636"/>
                  </a:lnTo>
                  <a:lnTo>
                    <a:pt x="429488" y="0"/>
                  </a:lnTo>
                  <a:close/>
                </a:path>
                <a:path w="619125" h="25400">
                  <a:moveTo>
                    <a:pt x="492645" y="0"/>
                  </a:moveTo>
                  <a:lnTo>
                    <a:pt x="480009" y="0"/>
                  </a:lnTo>
                  <a:lnTo>
                    <a:pt x="467372" y="0"/>
                  </a:lnTo>
                  <a:lnTo>
                    <a:pt x="454748" y="0"/>
                  </a:lnTo>
                  <a:lnTo>
                    <a:pt x="442112" y="0"/>
                  </a:lnTo>
                  <a:lnTo>
                    <a:pt x="442112" y="12636"/>
                  </a:lnTo>
                  <a:lnTo>
                    <a:pt x="454748" y="12636"/>
                  </a:lnTo>
                  <a:lnTo>
                    <a:pt x="467372" y="12636"/>
                  </a:lnTo>
                  <a:lnTo>
                    <a:pt x="480009" y="12636"/>
                  </a:lnTo>
                  <a:lnTo>
                    <a:pt x="492645" y="12636"/>
                  </a:lnTo>
                  <a:lnTo>
                    <a:pt x="492645" y="0"/>
                  </a:lnTo>
                  <a:close/>
                </a:path>
                <a:path w="619125" h="25400">
                  <a:moveTo>
                    <a:pt x="543166" y="0"/>
                  </a:moveTo>
                  <a:lnTo>
                    <a:pt x="530529" y="0"/>
                  </a:lnTo>
                  <a:lnTo>
                    <a:pt x="530529" y="12636"/>
                  </a:lnTo>
                  <a:lnTo>
                    <a:pt x="543166" y="12636"/>
                  </a:lnTo>
                  <a:lnTo>
                    <a:pt x="543166" y="0"/>
                  </a:lnTo>
                  <a:close/>
                </a:path>
                <a:path w="619125" h="25400">
                  <a:moveTo>
                    <a:pt x="618947" y="0"/>
                  </a:moveTo>
                  <a:lnTo>
                    <a:pt x="606323" y="0"/>
                  </a:lnTo>
                  <a:lnTo>
                    <a:pt x="606323" y="12636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110782" y="3950925"/>
              <a:ext cx="606425" cy="0"/>
            </a:xfrm>
            <a:custGeom>
              <a:avLst/>
              <a:gdLst/>
              <a:ahLst/>
              <a:cxnLst/>
              <a:rect l="l" t="t" r="r" b="b"/>
              <a:pathLst>
                <a:path w="606425">
                  <a:moveTo>
                    <a:pt x="0" y="0"/>
                  </a:moveTo>
                  <a:lnTo>
                    <a:pt x="606323" y="0"/>
                  </a:lnTo>
                </a:path>
              </a:pathLst>
            </a:custGeom>
            <a:ln w="12636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98145" y="3957243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23" y="12623"/>
                  </a:moveTo>
                  <a:lnTo>
                    <a:pt x="0" y="12623"/>
                  </a:lnTo>
                  <a:lnTo>
                    <a:pt x="0" y="25260"/>
                  </a:lnTo>
                  <a:lnTo>
                    <a:pt x="0" y="37896"/>
                  </a:lnTo>
                  <a:lnTo>
                    <a:pt x="0" y="50533"/>
                  </a:lnTo>
                  <a:lnTo>
                    <a:pt x="12623" y="50533"/>
                  </a:lnTo>
                  <a:lnTo>
                    <a:pt x="12623" y="37909"/>
                  </a:lnTo>
                  <a:lnTo>
                    <a:pt x="12623" y="25260"/>
                  </a:lnTo>
                  <a:lnTo>
                    <a:pt x="12623" y="12623"/>
                  </a:lnTo>
                  <a:close/>
                </a:path>
                <a:path w="619125" h="50800">
                  <a:moveTo>
                    <a:pt x="50520" y="12623"/>
                  </a:moveTo>
                  <a:lnTo>
                    <a:pt x="37909" y="12623"/>
                  </a:lnTo>
                  <a:lnTo>
                    <a:pt x="25273" y="12623"/>
                  </a:lnTo>
                  <a:lnTo>
                    <a:pt x="25273" y="25260"/>
                  </a:lnTo>
                  <a:lnTo>
                    <a:pt x="25273" y="37909"/>
                  </a:lnTo>
                  <a:lnTo>
                    <a:pt x="37896" y="37909"/>
                  </a:lnTo>
                  <a:lnTo>
                    <a:pt x="50520" y="37909"/>
                  </a:lnTo>
                  <a:lnTo>
                    <a:pt x="50520" y="25260"/>
                  </a:lnTo>
                  <a:lnTo>
                    <a:pt x="50520" y="12623"/>
                  </a:lnTo>
                  <a:close/>
                </a:path>
                <a:path w="619125" h="50800">
                  <a:moveTo>
                    <a:pt x="88417" y="12623"/>
                  </a:moveTo>
                  <a:lnTo>
                    <a:pt x="75806" y="12623"/>
                  </a:lnTo>
                  <a:lnTo>
                    <a:pt x="63169" y="12623"/>
                  </a:lnTo>
                  <a:lnTo>
                    <a:pt x="63169" y="25260"/>
                  </a:lnTo>
                  <a:lnTo>
                    <a:pt x="50533" y="25260"/>
                  </a:lnTo>
                  <a:lnTo>
                    <a:pt x="50533" y="37909"/>
                  </a:lnTo>
                  <a:lnTo>
                    <a:pt x="63169" y="37909"/>
                  </a:lnTo>
                  <a:lnTo>
                    <a:pt x="75806" y="37909"/>
                  </a:lnTo>
                  <a:lnTo>
                    <a:pt x="75806" y="25260"/>
                  </a:lnTo>
                  <a:lnTo>
                    <a:pt x="88417" y="25260"/>
                  </a:lnTo>
                  <a:lnTo>
                    <a:pt x="88417" y="12623"/>
                  </a:lnTo>
                  <a:close/>
                </a:path>
                <a:path w="619125" h="50800">
                  <a:moveTo>
                    <a:pt x="176847" y="12623"/>
                  </a:moveTo>
                  <a:lnTo>
                    <a:pt x="164223" y="12623"/>
                  </a:lnTo>
                  <a:lnTo>
                    <a:pt x="164223" y="0"/>
                  </a:lnTo>
                  <a:lnTo>
                    <a:pt x="151587" y="0"/>
                  </a:lnTo>
                  <a:lnTo>
                    <a:pt x="138950" y="0"/>
                  </a:lnTo>
                  <a:lnTo>
                    <a:pt x="138950" y="12623"/>
                  </a:lnTo>
                  <a:lnTo>
                    <a:pt x="126326" y="12623"/>
                  </a:lnTo>
                  <a:lnTo>
                    <a:pt x="113690" y="12623"/>
                  </a:lnTo>
                  <a:lnTo>
                    <a:pt x="113690" y="0"/>
                  </a:lnTo>
                  <a:lnTo>
                    <a:pt x="101053" y="0"/>
                  </a:lnTo>
                  <a:lnTo>
                    <a:pt x="101053" y="12623"/>
                  </a:lnTo>
                  <a:lnTo>
                    <a:pt x="88430" y="12623"/>
                  </a:lnTo>
                  <a:lnTo>
                    <a:pt x="88430" y="25260"/>
                  </a:lnTo>
                  <a:lnTo>
                    <a:pt x="88430" y="37909"/>
                  </a:lnTo>
                  <a:lnTo>
                    <a:pt x="101053" y="37909"/>
                  </a:lnTo>
                  <a:lnTo>
                    <a:pt x="113690" y="37909"/>
                  </a:lnTo>
                  <a:lnTo>
                    <a:pt x="113690" y="25260"/>
                  </a:lnTo>
                  <a:lnTo>
                    <a:pt x="101066" y="25260"/>
                  </a:lnTo>
                  <a:lnTo>
                    <a:pt x="101066" y="12636"/>
                  </a:lnTo>
                  <a:lnTo>
                    <a:pt x="113690" y="12636"/>
                  </a:lnTo>
                  <a:lnTo>
                    <a:pt x="113690" y="25260"/>
                  </a:lnTo>
                  <a:lnTo>
                    <a:pt x="126326" y="25260"/>
                  </a:lnTo>
                  <a:lnTo>
                    <a:pt x="126326" y="37909"/>
                  </a:lnTo>
                  <a:lnTo>
                    <a:pt x="138950" y="37909"/>
                  </a:lnTo>
                  <a:lnTo>
                    <a:pt x="151587" y="37909"/>
                  </a:lnTo>
                  <a:lnTo>
                    <a:pt x="151587" y="25260"/>
                  </a:lnTo>
                  <a:lnTo>
                    <a:pt x="138963" y="25260"/>
                  </a:lnTo>
                  <a:lnTo>
                    <a:pt x="138963" y="12636"/>
                  </a:lnTo>
                  <a:lnTo>
                    <a:pt x="151587" y="12636"/>
                  </a:lnTo>
                  <a:lnTo>
                    <a:pt x="164211" y="12636"/>
                  </a:lnTo>
                  <a:lnTo>
                    <a:pt x="164211" y="25260"/>
                  </a:lnTo>
                  <a:lnTo>
                    <a:pt x="176847" y="25260"/>
                  </a:lnTo>
                  <a:lnTo>
                    <a:pt x="176847" y="12623"/>
                  </a:lnTo>
                  <a:close/>
                </a:path>
                <a:path w="619125" h="50800">
                  <a:moveTo>
                    <a:pt x="202120" y="25260"/>
                  </a:moveTo>
                  <a:lnTo>
                    <a:pt x="189484" y="25260"/>
                  </a:lnTo>
                  <a:lnTo>
                    <a:pt x="189484" y="37909"/>
                  </a:lnTo>
                  <a:lnTo>
                    <a:pt x="202120" y="37909"/>
                  </a:lnTo>
                  <a:lnTo>
                    <a:pt x="202120" y="25260"/>
                  </a:lnTo>
                  <a:close/>
                </a:path>
                <a:path w="619125" h="50800">
                  <a:moveTo>
                    <a:pt x="202120" y="0"/>
                  </a:moveTo>
                  <a:lnTo>
                    <a:pt x="189484" y="0"/>
                  </a:lnTo>
                  <a:lnTo>
                    <a:pt x="189484" y="12636"/>
                  </a:lnTo>
                  <a:lnTo>
                    <a:pt x="202120" y="12636"/>
                  </a:lnTo>
                  <a:lnTo>
                    <a:pt x="202120" y="0"/>
                  </a:lnTo>
                  <a:close/>
                </a:path>
                <a:path w="619125" h="50800">
                  <a:moveTo>
                    <a:pt x="252641" y="25260"/>
                  </a:moveTo>
                  <a:lnTo>
                    <a:pt x="240004" y="25260"/>
                  </a:lnTo>
                  <a:lnTo>
                    <a:pt x="227380" y="25260"/>
                  </a:lnTo>
                  <a:lnTo>
                    <a:pt x="214744" y="25260"/>
                  </a:lnTo>
                  <a:lnTo>
                    <a:pt x="214744" y="37909"/>
                  </a:lnTo>
                  <a:lnTo>
                    <a:pt x="227368" y="37909"/>
                  </a:lnTo>
                  <a:lnTo>
                    <a:pt x="240004" y="37909"/>
                  </a:lnTo>
                  <a:lnTo>
                    <a:pt x="252641" y="37909"/>
                  </a:lnTo>
                  <a:lnTo>
                    <a:pt x="252641" y="25260"/>
                  </a:lnTo>
                  <a:close/>
                </a:path>
                <a:path w="619125" h="50800">
                  <a:moveTo>
                    <a:pt x="353682" y="0"/>
                  </a:moveTo>
                  <a:lnTo>
                    <a:pt x="341058" y="0"/>
                  </a:lnTo>
                  <a:lnTo>
                    <a:pt x="328422" y="0"/>
                  </a:lnTo>
                  <a:lnTo>
                    <a:pt x="328422" y="12623"/>
                  </a:lnTo>
                  <a:lnTo>
                    <a:pt x="315798" y="12623"/>
                  </a:lnTo>
                  <a:lnTo>
                    <a:pt x="303174" y="12623"/>
                  </a:lnTo>
                  <a:lnTo>
                    <a:pt x="290537" y="12623"/>
                  </a:lnTo>
                  <a:lnTo>
                    <a:pt x="290537" y="0"/>
                  </a:lnTo>
                  <a:lnTo>
                    <a:pt x="277901" y="0"/>
                  </a:lnTo>
                  <a:lnTo>
                    <a:pt x="265264" y="0"/>
                  </a:lnTo>
                  <a:lnTo>
                    <a:pt x="265264" y="12623"/>
                  </a:lnTo>
                  <a:lnTo>
                    <a:pt x="252641" y="12623"/>
                  </a:lnTo>
                  <a:lnTo>
                    <a:pt x="252641" y="0"/>
                  </a:lnTo>
                  <a:lnTo>
                    <a:pt x="240004" y="0"/>
                  </a:lnTo>
                  <a:lnTo>
                    <a:pt x="240004" y="12636"/>
                  </a:lnTo>
                  <a:lnTo>
                    <a:pt x="252641" y="12636"/>
                  </a:lnTo>
                  <a:lnTo>
                    <a:pt x="252641" y="25260"/>
                  </a:lnTo>
                  <a:lnTo>
                    <a:pt x="303161" y="25260"/>
                  </a:lnTo>
                  <a:lnTo>
                    <a:pt x="303161" y="37909"/>
                  </a:lnTo>
                  <a:lnTo>
                    <a:pt x="315798" y="37909"/>
                  </a:lnTo>
                  <a:lnTo>
                    <a:pt x="328434" y="37909"/>
                  </a:lnTo>
                  <a:lnTo>
                    <a:pt x="328434" y="25260"/>
                  </a:lnTo>
                  <a:lnTo>
                    <a:pt x="341058" y="25260"/>
                  </a:lnTo>
                  <a:lnTo>
                    <a:pt x="341058" y="12636"/>
                  </a:lnTo>
                  <a:lnTo>
                    <a:pt x="353682" y="12636"/>
                  </a:lnTo>
                  <a:lnTo>
                    <a:pt x="353682" y="0"/>
                  </a:lnTo>
                  <a:close/>
                </a:path>
                <a:path w="619125" h="50800">
                  <a:moveTo>
                    <a:pt x="416839" y="25260"/>
                  </a:moveTo>
                  <a:lnTo>
                    <a:pt x="404215" y="25260"/>
                  </a:lnTo>
                  <a:lnTo>
                    <a:pt x="391591" y="25260"/>
                  </a:lnTo>
                  <a:lnTo>
                    <a:pt x="378955" y="25260"/>
                  </a:lnTo>
                  <a:lnTo>
                    <a:pt x="378955" y="12636"/>
                  </a:lnTo>
                  <a:lnTo>
                    <a:pt x="391591" y="12636"/>
                  </a:lnTo>
                  <a:lnTo>
                    <a:pt x="391591" y="0"/>
                  </a:lnTo>
                  <a:lnTo>
                    <a:pt x="378955" y="0"/>
                  </a:lnTo>
                  <a:lnTo>
                    <a:pt x="378955" y="12623"/>
                  </a:lnTo>
                  <a:lnTo>
                    <a:pt x="366331" y="12623"/>
                  </a:lnTo>
                  <a:lnTo>
                    <a:pt x="366331" y="0"/>
                  </a:lnTo>
                  <a:lnTo>
                    <a:pt x="353695" y="0"/>
                  </a:lnTo>
                  <a:lnTo>
                    <a:pt x="353695" y="12623"/>
                  </a:lnTo>
                  <a:lnTo>
                    <a:pt x="353695" y="25260"/>
                  </a:lnTo>
                  <a:lnTo>
                    <a:pt x="366318" y="25260"/>
                  </a:lnTo>
                  <a:lnTo>
                    <a:pt x="366318" y="37909"/>
                  </a:lnTo>
                  <a:lnTo>
                    <a:pt x="416839" y="37909"/>
                  </a:lnTo>
                  <a:lnTo>
                    <a:pt x="416839" y="25260"/>
                  </a:lnTo>
                  <a:close/>
                </a:path>
                <a:path w="619125" h="50800">
                  <a:moveTo>
                    <a:pt x="467372" y="0"/>
                  </a:moveTo>
                  <a:lnTo>
                    <a:pt x="454748" y="0"/>
                  </a:lnTo>
                  <a:lnTo>
                    <a:pt x="442112" y="0"/>
                  </a:lnTo>
                  <a:lnTo>
                    <a:pt x="442112" y="12623"/>
                  </a:lnTo>
                  <a:lnTo>
                    <a:pt x="429488" y="12623"/>
                  </a:lnTo>
                  <a:lnTo>
                    <a:pt x="429488" y="0"/>
                  </a:lnTo>
                  <a:lnTo>
                    <a:pt x="416852" y="0"/>
                  </a:lnTo>
                  <a:lnTo>
                    <a:pt x="416852" y="12623"/>
                  </a:lnTo>
                  <a:lnTo>
                    <a:pt x="416852" y="25260"/>
                  </a:lnTo>
                  <a:lnTo>
                    <a:pt x="416852" y="37909"/>
                  </a:lnTo>
                  <a:lnTo>
                    <a:pt x="429488" y="37909"/>
                  </a:lnTo>
                  <a:lnTo>
                    <a:pt x="429488" y="25260"/>
                  </a:lnTo>
                  <a:lnTo>
                    <a:pt x="442112" y="25260"/>
                  </a:lnTo>
                  <a:lnTo>
                    <a:pt x="454748" y="25260"/>
                  </a:lnTo>
                  <a:lnTo>
                    <a:pt x="454748" y="12636"/>
                  </a:lnTo>
                  <a:lnTo>
                    <a:pt x="467372" y="12636"/>
                  </a:lnTo>
                  <a:lnTo>
                    <a:pt x="467372" y="0"/>
                  </a:lnTo>
                  <a:close/>
                </a:path>
                <a:path w="619125" h="50800">
                  <a:moveTo>
                    <a:pt x="480009" y="25260"/>
                  </a:moveTo>
                  <a:lnTo>
                    <a:pt x="467372" y="25260"/>
                  </a:lnTo>
                  <a:lnTo>
                    <a:pt x="454748" y="25260"/>
                  </a:lnTo>
                  <a:lnTo>
                    <a:pt x="454748" y="37909"/>
                  </a:lnTo>
                  <a:lnTo>
                    <a:pt x="467372" y="37909"/>
                  </a:lnTo>
                  <a:lnTo>
                    <a:pt x="480009" y="37909"/>
                  </a:lnTo>
                  <a:lnTo>
                    <a:pt x="480009" y="25260"/>
                  </a:lnTo>
                  <a:close/>
                </a:path>
                <a:path w="619125" h="50800">
                  <a:moveTo>
                    <a:pt x="505269" y="0"/>
                  </a:moveTo>
                  <a:lnTo>
                    <a:pt x="492645" y="0"/>
                  </a:lnTo>
                  <a:lnTo>
                    <a:pt x="480009" y="0"/>
                  </a:lnTo>
                  <a:lnTo>
                    <a:pt x="480009" y="12623"/>
                  </a:lnTo>
                  <a:lnTo>
                    <a:pt x="480009" y="25260"/>
                  </a:lnTo>
                  <a:lnTo>
                    <a:pt x="492645" y="25260"/>
                  </a:lnTo>
                  <a:lnTo>
                    <a:pt x="492645" y="12636"/>
                  </a:lnTo>
                  <a:lnTo>
                    <a:pt x="505269" y="12636"/>
                  </a:lnTo>
                  <a:lnTo>
                    <a:pt x="505269" y="0"/>
                  </a:lnTo>
                  <a:close/>
                </a:path>
                <a:path w="619125" h="50800">
                  <a:moveTo>
                    <a:pt x="568426" y="25260"/>
                  </a:moveTo>
                  <a:lnTo>
                    <a:pt x="555802" y="25260"/>
                  </a:lnTo>
                  <a:lnTo>
                    <a:pt x="543166" y="25260"/>
                  </a:lnTo>
                  <a:lnTo>
                    <a:pt x="543166" y="12623"/>
                  </a:lnTo>
                  <a:lnTo>
                    <a:pt x="530529" y="12623"/>
                  </a:lnTo>
                  <a:lnTo>
                    <a:pt x="530529" y="25260"/>
                  </a:lnTo>
                  <a:lnTo>
                    <a:pt x="517906" y="25260"/>
                  </a:lnTo>
                  <a:lnTo>
                    <a:pt x="517906" y="37909"/>
                  </a:lnTo>
                  <a:lnTo>
                    <a:pt x="530529" y="37909"/>
                  </a:lnTo>
                  <a:lnTo>
                    <a:pt x="543166" y="37909"/>
                  </a:lnTo>
                  <a:lnTo>
                    <a:pt x="555790" y="37909"/>
                  </a:lnTo>
                  <a:lnTo>
                    <a:pt x="568426" y="37909"/>
                  </a:lnTo>
                  <a:lnTo>
                    <a:pt x="568426" y="25260"/>
                  </a:lnTo>
                  <a:close/>
                </a:path>
                <a:path w="619125" h="50800">
                  <a:moveTo>
                    <a:pt x="581050" y="12623"/>
                  </a:moveTo>
                  <a:lnTo>
                    <a:pt x="568426" y="12623"/>
                  </a:lnTo>
                  <a:lnTo>
                    <a:pt x="568426" y="25260"/>
                  </a:lnTo>
                  <a:lnTo>
                    <a:pt x="581050" y="25260"/>
                  </a:lnTo>
                  <a:lnTo>
                    <a:pt x="581050" y="12623"/>
                  </a:lnTo>
                  <a:close/>
                </a:path>
                <a:path w="619125" h="50800">
                  <a:moveTo>
                    <a:pt x="618947" y="12623"/>
                  </a:moveTo>
                  <a:lnTo>
                    <a:pt x="606323" y="12623"/>
                  </a:lnTo>
                  <a:lnTo>
                    <a:pt x="593686" y="12623"/>
                  </a:lnTo>
                  <a:lnTo>
                    <a:pt x="593686" y="25260"/>
                  </a:lnTo>
                  <a:lnTo>
                    <a:pt x="581063" y="25260"/>
                  </a:lnTo>
                  <a:lnTo>
                    <a:pt x="581063" y="37909"/>
                  </a:lnTo>
                  <a:lnTo>
                    <a:pt x="593686" y="37909"/>
                  </a:lnTo>
                  <a:lnTo>
                    <a:pt x="606323" y="37909"/>
                  </a:lnTo>
                  <a:lnTo>
                    <a:pt x="606323" y="25260"/>
                  </a:lnTo>
                  <a:lnTo>
                    <a:pt x="618947" y="25260"/>
                  </a:lnTo>
                  <a:lnTo>
                    <a:pt x="618947" y="126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98145" y="3995140"/>
              <a:ext cx="619125" cy="38100"/>
            </a:xfrm>
            <a:custGeom>
              <a:avLst/>
              <a:gdLst/>
              <a:ahLst/>
              <a:cxnLst/>
              <a:rect l="l" t="t" r="r" b="b"/>
              <a:pathLst>
                <a:path w="619125" h="38100">
                  <a:moveTo>
                    <a:pt x="12623" y="0"/>
                  </a:moveTo>
                  <a:lnTo>
                    <a:pt x="0" y="0"/>
                  </a:lnTo>
                  <a:lnTo>
                    <a:pt x="0" y="12623"/>
                  </a:lnTo>
                  <a:lnTo>
                    <a:pt x="0" y="25260"/>
                  </a:lnTo>
                  <a:lnTo>
                    <a:pt x="0" y="37896"/>
                  </a:lnTo>
                  <a:lnTo>
                    <a:pt x="12623" y="37896"/>
                  </a:lnTo>
                  <a:lnTo>
                    <a:pt x="12623" y="25260"/>
                  </a:lnTo>
                  <a:lnTo>
                    <a:pt x="12623" y="12636"/>
                  </a:lnTo>
                  <a:lnTo>
                    <a:pt x="12623" y="0"/>
                  </a:lnTo>
                  <a:close/>
                </a:path>
                <a:path w="619125" h="38100">
                  <a:moveTo>
                    <a:pt x="50520" y="0"/>
                  </a:moveTo>
                  <a:lnTo>
                    <a:pt x="37909" y="0"/>
                  </a:lnTo>
                  <a:lnTo>
                    <a:pt x="37896" y="12636"/>
                  </a:lnTo>
                  <a:lnTo>
                    <a:pt x="37896" y="25260"/>
                  </a:lnTo>
                  <a:lnTo>
                    <a:pt x="25273" y="25260"/>
                  </a:lnTo>
                  <a:lnTo>
                    <a:pt x="25273" y="12636"/>
                  </a:lnTo>
                  <a:lnTo>
                    <a:pt x="37896" y="12636"/>
                  </a:lnTo>
                  <a:lnTo>
                    <a:pt x="37896" y="0"/>
                  </a:lnTo>
                  <a:lnTo>
                    <a:pt x="25273" y="0"/>
                  </a:lnTo>
                  <a:lnTo>
                    <a:pt x="12636" y="0"/>
                  </a:lnTo>
                  <a:lnTo>
                    <a:pt x="12636" y="12623"/>
                  </a:lnTo>
                  <a:lnTo>
                    <a:pt x="12636" y="25260"/>
                  </a:lnTo>
                  <a:lnTo>
                    <a:pt x="12636" y="37896"/>
                  </a:lnTo>
                  <a:lnTo>
                    <a:pt x="25273" y="37896"/>
                  </a:lnTo>
                  <a:lnTo>
                    <a:pt x="37909" y="37896"/>
                  </a:lnTo>
                  <a:lnTo>
                    <a:pt x="37909" y="25260"/>
                  </a:lnTo>
                  <a:lnTo>
                    <a:pt x="50520" y="25260"/>
                  </a:lnTo>
                  <a:lnTo>
                    <a:pt x="50520" y="12636"/>
                  </a:lnTo>
                  <a:lnTo>
                    <a:pt x="50520" y="0"/>
                  </a:lnTo>
                  <a:close/>
                </a:path>
                <a:path w="619125" h="38100">
                  <a:moveTo>
                    <a:pt x="63169" y="12623"/>
                  </a:moveTo>
                  <a:lnTo>
                    <a:pt x="50533" y="12623"/>
                  </a:lnTo>
                  <a:lnTo>
                    <a:pt x="50533" y="25260"/>
                  </a:lnTo>
                  <a:lnTo>
                    <a:pt x="63169" y="25260"/>
                  </a:lnTo>
                  <a:lnTo>
                    <a:pt x="63169" y="12623"/>
                  </a:lnTo>
                  <a:close/>
                </a:path>
                <a:path w="619125" h="38100">
                  <a:moveTo>
                    <a:pt x="88417" y="25260"/>
                  </a:moveTo>
                  <a:lnTo>
                    <a:pt x="75793" y="25260"/>
                  </a:lnTo>
                  <a:lnTo>
                    <a:pt x="75793" y="37896"/>
                  </a:lnTo>
                  <a:lnTo>
                    <a:pt x="88417" y="37896"/>
                  </a:lnTo>
                  <a:lnTo>
                    <a:pt x="88417" y="25260"/>
                  </a:lnTo>
                  <a:close/>
                </a:path>
                <a:path w="619125" h="38100">
                  <a:moveTo>
                    <a:pt x="88417" y="0"/>
                  </a:moveTo>
                  <a:lnTo>
                    <a:pt x="75793" y="0"/>
                  </a:lnTo>
                  <a:lnTo>
                    <a:pt x="75793" y="12636"/>
                  </a:lnTo>
                  <a:lnTo>
                    <a:pt x="88417" y="12636"/>
                  </a:lnTo>
                  <a:lnTo>
                    <a:pt x="88417" y="0"/>
                  </a:lnTo>
                  <a:close/>
                </a:path>
                <a:path w="619125" h="38100">
                  <a:moveTo>
                    <a:pt x="113690" y="25260"/>
                  </a:moveTo>
                  <a:lnTo>
                    <a:pt x="101066" y="25260"/>
                  </a:lnTo>
                  <a:lnTo>
                    <a:pt x="101066" y="12636"/>
                  </a:lnTo>
                  <a:lnTo>
                    <a:pt x="101066" y="0"/>
                  </a:lnTo>
                  <a:lnTo>
                    <a:pt x="88430" y="0"/>
                  </a:lnTo>
                  <a:lnTo>
                    <a:pt x="88430" y="12623"/>
                  </a:lnTo>
                  <a:lnTo>
                    <a:pt x="88430" y="25260"/>
                  </a:lnTo>
                  <a:lnTo>
                    <a:pt x="101053" y="25260"/>
                  </a:lnTo>
                  <a:lnTo>
                    <a:pt x="101053" y="37896"/>
                  </a:lnTo>
                  <a:lnTo>
                    <a:pt x="113690" y="37896"/>
                  </a:lnTo>
                  <a:lnTo>
                    <a:pt x="113690" y="25260"/>
                  </a:lnTo>
                  <a:close/>
                </a:path>
                <a:path w="619125" h="38100">
                  <a:moveTo>
                    <a:pt x="138963" y="0"/>
                  </a:moveTo>
                  <a:lnTo>
                    <a:pt x="126326" y="0"/>
                  </a:lnTo>
                  <a:lnTo>
                    <a:pt x="126326" y="12623"/>
                  </a:lnTo>
                  <a:lnTo>
                    <a:pt x="113690" y="12623"/>
                  </a:lnTo>
                  <a:lnTo>
                    <a:pt x="113690" y="25260"/>
                  </a:lnTo>
                  <a:lnTo>
                    <a:pt x="126326" y="25260"/>
                  </a:lnTo>
                  <a:lnTo>
                    <a:pt x="126326" y="12636"/>
                  </a:lnTo>
                  <a:lnTo>
                    <a:pt x="138963" y="12636"/>
                  </a:lnTo>
                  <a:lnTo>
                    <a:pt x="138963" y="0"/>
                  </a:lnTo>
                  <a:close/>
                </a:path>
                <a:path w="619125" h="38100">
                  <a:moveTo>
                    <a:pt x="353682" y="0"/>
                  </a:moveTo>
                  <a:lnTo>
                    <a:pt x="341058" y="0"/>
                  </a:lnTo>
                  <a:lnTo>
                    <a:pt x="341058" y="12623"/>
                  </a:lnTo>
                  <a:lnTo>
                    <a:pt x="328434" y="12623"/>
                  </a:lnTo>
                  <a:lnTo>
                    <a:pt x="328434" y="0"/>
                  </a:lnTo>
                  <a:lnTo>
                    <a:pt x="328422" y="12636"/>
                  </a:lnTo>
                  <a:lnTo>
                    <a:pt x="328422" y="25260"/>
                  </a:lnTo>
                  <a:lnTo>
                    <a:pt x="315798" y="25260"/>
                  </a:lnTo>
                  <a:lnTo>
                    <a:pt x="315798" y="12636"/>
                  </a:lnTo>
                  <a:lnTo>
                    <a:pt x="328422" y="12636"/>
                  </a:lnTo>
                  <a:lnTo>
                    <a:pt x="328422" y="0"/>
                  </a:lnTo>
                  <a:lnTo>
                    <a:pt x="315798" y="0"/>
                  </a:lnTo>
                  <a:lnTo>
                    <a:pt x="303161" y="0"/>
                  </a:lnTo>
                  <a:lnTo>
                    <a:pt x="303161" y="12623"/>
                  </a:lnTo>
                  <a:lnTo>
                    <a:pt x="303161" y="25260"/>
                  </a:lnTo>
                  <a:lnTo>
                    <a:pt x="290537" y="25260"/>
                  </a:lnTo>
                  <a:lnTo>
                    <a:pt x="290537" y="12623"/>
                  </a:lnTo>
                  <a:lnTo>
                    <a:pt x="277901" y="12623"/>
                  </a:lnTo>
                  <a:lnTo>
                    <a:pt x="277901" y="0"/>
                  </a:lnTo>
                  <a:lnTo>
                    <a:pt x="227368" y="0"/>
                  </a:lnTo>
                  <a:lnTo>
                    <a:pt x="227368" y="12623"/>
                  </a:lnTo>
                  <a:lnTo>
                    <a:pt x="214744" y="12623"/>
                  </a:lnTo>
                  <a:lnTo>
                    <a:pt x="202120" y="12623"/>
                  </a:lnTo>
                  <a:lnTo>
                    <a:pt x="189484" y="12623"/>
                  </a:lnTo>
                  <a:lnTo>
                    <a:pt x="189484" y="0"/>
                  </a:lnTo>
                  <a:lnTo>
                    <a:pt x="176847" y="0"/>
                  </a:lnTo>
                  <a:lnTo>
                    <a:pt x="176847" y="12623"/>
                  </a:lnTo>
                  <a:lnTo>
                    <a:pt x="164223" y="12623"/>
                  </a:lnTo>
                  <a:lnTo>
                    <a:pt x="164223" y="0"/>
                  </a:lnTo>
                  <a:lnTo>
                    <a:pt x="151587" y="0"/>
                  </a:lnTo>
                  <a:lnTo>
                    <a:pt x="151587" y="12623"/>
                  </a:lnTo>
                  <a:lnTo>
                    <a:pt x="151587" y="25260"/>
                  </a:lnTo>
                  <a:lnTo>
                    <a:pt x="164211" y="25260"/>
                  </a:lnTo>
                  <a:lnTo>
                    <a:pt x="164211" y="37896"/>
                  </a:lnTo>
                  <a:lnTo>
                    <a:pt x="176847" y="37896"/>
                  </a:lnTo>
                  <a:lnTo>
                    <a:pt x="176847" y="25260"/>
                  </a:lnTo>
                  <a:lnTo>
                    <a:pt x="176847" y="12636"/>
                  </a:lnTo>
                  <a:lnTo>
                    <a:pt x="189484" y="12636"/>
                  </a:lnTo>
                  <a:lnTo>
                    <a:pt x="189484" y="25260"/>
                  </a:lnTo>
                  <a:lnTo>
                    <a:pt x="202107" y="25260"/>
                  </a:lnTo>
                  <a:lnTo>
                    <a:pt x="202107" y="37896"/>
                  </a:lnTo>
                  <a:lnTo>
                    <a:pt x="214744" y="37896"/>
                  </a:lnTo>
                  <a:lnTo>
                    <a:pt x="214744" y="25260"/>
                  </a:lnTo>
                  <a:lnTo>
                    <a:pt x="227380" y="25260"/>
                  </a:lnTo>
                  <a:lnTo>
                    <a:pt x="227380" y="12636"/>
                  </a:lnTo>
                  <a:lnTo>
                    <a:pt x="240004" y="12636"/>
                  </a:lnTo>
                  <a:lnTo>
                    <a:pt x="252641" y="12636"/>
                  </a:lnTo>
                  <a:lnTo>
                    <a:pt x="265264" y="12636"/>
                  </a:lnTo>
                  <a:lnTo>
                    <a:pt x="265264" y="25260"/>
                  </a:lnTo>
                  <a:lnTo>
                    <a:pt x="265264" y="37896"/>
                  </a:lnTo>
                  <a:lnTo>
                    <a:pt x="328434" y="37896"/>
                  </a:lnTo>
                  <a:lnTo>
                    <a:pt x="328434" y="25260"/>
                  </a:lnTo>
                  <a:lnTo>
                    <a:pt x="341058" y="25260"/>
                  </a:lnTo>
                  <a:lnTo>
                    <a:pt x="341058" y="12636"/>
                  </a:lnTo>
                  <a:lnTo>
                    <a:pt x="353682" y="12636"/>
                  </a:lnTo>
                  <a:lnTo>
                    <a:pt x="353682" y="0"/>
                  </a:lnTo>
                  <a:close/>
                </a:path>
                <a:path w="619125" h="38100">
                  <a:moveTo>
                    <a:pt x="416839" y="12623"/>
                  </a:moveTo>
                  <a:lnTo>
                    <a:pt x="404215" y="12623"/>
                  </a:lnTo>
                  <a:lnTo>
                    <a:pt x="404215" y="0"/>
                  </a:lnTo>
                  <a:lnTo>
                    <a:pt x="391591" y="0"/>
                  </a:lnTo>
                  <a:lnTo>
                    <a:pt x="353695" y="0"/>
                  </a:lnTo>
                  <a:lnTo>
                    <a:pt x="353695" y="12636"/>
                  </a:lnTo>
                  <a:lnTo>
                    <a:pt x="366318" y="12636"/>
                  </a:lnTo>
                  <a:lnTo>
                    <a:pt x="366318" y="25260"/>
                  </a:lnTo>
                  <a:lnTo>
                    <a:pt x="378955" y="25260"/>
                  </a:lnTo>
                  <a:lnTo>
                    <a:pt x="378955" y="12636"/>
                  </a:lnTo>
                  <a:lnTo>
                    <a:pt x="391579" y="12636"/>
                  </a:lnTo>
                  <a:lnTo>
                    <a:pt x="391579" y="25260"/>
                  </a:lnTo>
                  <a:lnTo>
                    <a:pt x="378955" y="25260"/>
                  </a:lnTo>
                  <a:lnTo>
                    <a:pt x="378955" y="37896"/>
                  </a:lnTo>
                  <a:lnTo>
                    <a:pt x="391579" y="37896"/>
                  </a:lnTo>
                  <a:lnTo>
                    <a:pt x="404215" y="37896"/>
                  </a:lnTo>
                  <a:lnTo>
                    <a:pt x="404215" y="25260"/>
                  </a:lnTo>
                  <a:lnTo>
                    <a:pt x="416839" y="25260"/>
                  </a:lnTo>
                  <a:lnTo>
                    <a:pt x="416839" y="12623"/>
                  </a:lnTo>
                  <a:close/>
                </a:path>
                <a:path w="619125" h="38100">
                  <a:moveTo>
                    <a:pt x="454748" y="25260"/>
                  </a:moveTo>
                  <a:lnTo>
                    <a:pt x="442112" y="25260"/>
                  </a:lnTo>
                  <a:lnTo>
                    <a:pt x="429488" y="25260"/>
                  </a:lnTo>
                  <a:lnTo>
                    <a:pt x="429488" y="12636"/>
                  </a:lnTo>
                  <a:lnTo>
                    <a:pt x="442112" y="12636"/>
                  </a:lnTo>
                  <a:lnTo>
                    <a:pt x="442112" y="0"/>
                  </a:lnTo>
                  <a:lnTo>
                    <a:pt x="429475" y="0"/>
                  </a:lnTo>
                  <a:lnTo>
                    <a:pt x="429475" y="12623"/>
                  </a:lnTo>
                  <a:lnTo>
                    <a:pt x="416852" y="12623"/>
                  </a:lnTo>
                  <a:lnTo>
                    <a:pt x="416852" y="25260"/>
                  </a:lnTo>
                  <a:lnTo>
                    <a:pt x="429475" y="25260"/>
                  </a:lnTo>
                  <a:lnTo>
                    <a:pt x="429475" y="37896"/>
                  </a:lnTo>
                  <a:lnTo>
                    <a:pt x="442112" y="37896"/>
                  </a:lnTo>
                  <a:lnTo>
                    <a:pt x="454748" y="37896"/>
                  </a:lnTo>
                  <a:lnTo>
                    <a:pt x="454748" y="25260"/>
                  </a:lnTo>
                  <a:close/>
                </a:path>
                <a:path w="619125" h="38100">
                  <a:moveTo>
                    <a:pt x="480009" y="12623"/>
                  </a:moveTo>
                  <a:lnTo>
                    <a:pt x="467372" y="12623"/>
                  </a:lnTo>
                  <a:lnTo>
                    <a:pt x="467372" y="0"/>
                  </a:lnTo>
                  <a:lnTo>
                    <a:pt x="454748" y="0"/>
                  </a:lnTo>
                  <a:lnTo>
                    <a:pt x="454748" y="12623"/>
                  </a:lnTo>
                  <a:lnTo>
                    <a:pt x="454748" y="25260"/>
                  </a:lnTo>
                  <a:lnTo>
                    <a:pt x="467372" y="25260"/>
                  </a:lnTo>
                  <a:lnTo>
                    <a:pt x="480009" y="25260"/>
                  </a:lnTo>
                  <a:lnTo>
                    <a:pt x="480009" y="12623"/>
                  </a:lnTo>
                  <a:close/>
                </a:path>
                <a:path w="619125" h="38100">
                  <a:moveTo>
                    <a:pt x="505269" y="0"/>
                  </a:moveTo>
                  <a:lnTo>
                    <a:pt x="492633" y="0"/>
                  </a:lnTo>
                  <a:lnTo>
                    <a:pt x="492633" y="12636"/>
                  </a:lnTo>
                  <a:lnTo>
                    <a:pt x="505269" y="12636"/>
                  </a:lnTo>
                  <a:lnTo>
                    <a:pt x="505269" y="0"/>
                  </a:lnTo>
                  <a:close/>
                </a:path>
                <a:path w="619125" h="38100">
                  <a:moveTo>
                    <a:pt x="581050" y="0"/>
                  </a:moveTo>
                  <a:lnTo>
                    <a:pt x="568426" y="0"/>
                  </a:lnTo>
                  <a:lnTo>
                    <a:pt x="555790" y="0"/>
                  </a:lnTo>
                  <a:lnTo>
                    <a:pt x="555790" y="12623"/>
                  </a:lnTo>
                  <a:lnTo>
                    <a:pt x="543166" y="12623"/>
                  </a:lnTo>
                  <a:lnTo>
                    <a:pt x="543166" y="0"/>
                  </a:lnTo>
                  <a:lnTo>
                    <a:pt x="530542" y="0"/>
                  </a:lnTo>
                  <a:lnTo>
                    <a:pt x="517906" y="0"/>
                  </a:lnTo>
                  <a:lnTo>
                    <a:pt x="517906" y="12636"/>
                  </a:lnTo>
                  <a:lnTo>
                    <a:pt x="530529" y="12636"/>
                  </a:lnTo>
                  <a:lnTo>
                    <a:pt x="530529" y="25260"/>
                  </a:lnTo>
                  <a:lnTo>
                    <a:pt x="543166" y="25260"/>
                  </a:lnTo>
                  <a:lnTo>
                    <a:pt x="555790" y="25260"/>
                  </a:lnTo>
                  <a:lnTo>
                    <a:pt x="568426" y="25260"/>
                  </a:lnTo>
                  <a:lnTo>
                    <a:pt x="581050" y="25260"/>
                  </a:lnTo>
                  <a:lnTo>
                    <a:pt x="581050" y="12636"/>
                  </a:lnTo>
                  <a:lnTo>
                    <a:pt x="581050" y="0"/>
                  </a:lnTo>
                  <a:close/>
                </a:path>
                <a:path w="619125" h="38100">
                  <a:moveTo>
                    <a:pt x="618947" y="12623"/>
                  </a:moveTo>
                  <a:lnTo>
                    <a:pt x="606323" y="12623"/>
                  </a:lnTo>
                  <a:lnTo>
                    <a:pt x="593699" y="12623"/>
                  </a:lnTo>
                  <a:lnTo>
                    <a:pt x="581063" y="12623"/>
                  </a:lnTo>
                  <a:lnTo>
                    <a:pt x="581063" y="25260"/>
                  </a:lnTo>
                  <a:lnTo>
                    <a:pt x="593686" y="25260"/>
                  </a:lnTo>
                  <a:lnTo>
                    <a:pt x="606323" y="25260"/>
                  </a:lnTo>
                  <a:lnTo>
                    <a:pt x="618947" y="25260"/>
                  </a:lnTo>
                  <a:lnTo>
                    <a:pt x="618947" y="126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98145" y="4020400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23" y="25260"/>
                  </a:moveTo>
                  <a:lnTo>
                    <a:pt x="0" y="25260"/>
                  </a:lnTo>
                  <a:lnTo>
                    <a:pt x="0" y="37896"/>
                  </a:lnTo>
                  <a:lnTo>
                    <a:pt x="12623" y="37896"/>
                  </a:lnTo>
                  <a:lnTo>
                    <a:pt x="12623" y="25260"/>
                  </a:lnTo>
                  <a:close/>
                </a:path>
                <a:path w="619125" h="50800">
                  <a:moveTo>
                    <a:pt x="50520" y="25260"/>
                  </a:moveTo>
                  <a:lnTo>
                    <a:pt x="37909" y="25260"/>
                  </a:lnTo>
                  <a:lnTo>
                    <a:pt x="37909" y="12623"/>
                  </a:lnTo>
                  <a:lnTo>
                    <a:pt x="25273" y="12623"/>
                  </a:lnTo>
                  <a:lnTo>
                    <a:pt x="12636" y="12623"/>
                  </a:lnTo>
                  <a:lnTo>
                    <a:pt x="12636" y="25260"/>
                  </a:lnTo>
                  <a:lnTo>
                    <a:pt x="12636" y="37896"/>
                  </a:lnTo>
                  <a:lnTo>
                    <a:pt x="12636" y="50533"/>
                  </a:lnTo>
                  <a:lnTo>
                    <a:pt x="25273" y="50533"/>
                  </a:lnTo>
                  <a:lnTo>
                    <a:pt x="37896" y="50533"/>
                  </a:lnTo>
                  <a:lnTo>
                    <a:pt x="50520" y="50533"/>
                  </a:lnTo>
                  <a:lnTo>
                    <a:pt x="50520" y="37896"/>
                  </a:lnTo>
                  <a:lnTo>
                    <a:pt x="50520" y="25260"/>
                  </a:lnTo>
                  <a:close/>
                </a:path>
                <a:path w="619125" h="50800">
                  <a:moveTo>
                    <a:pt x="88417" y="25260"/>
                  </a:moveTo>
                  <a:lnTo>
                    <a:pt x="75806" y="25260"/>
                  </a:lnTo>
                  <a:lnTo>
                    <a:pt x="63169" y="25260"/>
                  </a:lnTo>
                  <a:lnTo>
                    <a:pt x="50533" y="25260"/>
                  </a:lnTo>
                  <a:lnTo>
                    <a:pt x="50533" y="37896"/>
                  </a:lnTo>
                  <a:lnTo>
                    <a:pt x="50533" y="50533"/>
                  </a:lnTo>
                  <a:lnTo>
                    <a:pt x="63169" y="50533"/>
                  </a:lnTo>
                  <a:lnTo>
                    <a:pt x="63169" y="37896"/>
                  </a:lnTo>
                  <a:lnTo>
                    <a:pt x="75793" y="37896"/>
                  </a:lnTo>
                  <a:lnTo>
                    <a:pt x="88417" y="37896"/>
                  </a:lnTo>
                  <a:lnTo>
                    <a:pt x="88417" y="25260"/>
                  </a:lnTo>
                  <a:close/>
                </a:path>
                <a:path w="619125" h="50800">
                  <a:moveTo>
                    <a:pt x="151587" y="37896"/>
                  </a:moveTo>
                  <a:lnTo>
                    <a:pt x="138963" y="37896"/>
                  </a:lnTo>
                  <a:lnTo>
                    <a:pt x="138963" y="25260"/>
                  </a:lnTo>
                  <a:lnTo>
                    <a:pt x="138963" y="12623"/>
                  </a:lnTo>
                  <a:lnTo>
                    <a:pt x="126326" y="12623"/>
                  </a:lnTo>
                  <a:lnTo>
                    <a:pt x="113690" y="12623"/>
                  </a:lnTo>
                  <a:lnTo>
                    <a:pt x="113690" y="25260"/>
                  </a:lnTo>
                  <a:lnTo>
                    <a:pt x="101066" y="25260"/>
                  </a:lnTo>
                  <a:lnTo>
                    <a:pt x="101066" y="12623"/>
                  </a:lnTo>
                  <a:lnTo>
                    <a:pt x="88430" y="12623"/>
                  </a:lnTo>
                  <a:lnTo>
                    <a:pt x="88430" y="25260"/>
                  </a:lnTo>
                  <a:lnTo>
                    <a:pt x="101053" y="25260"/>
                  </a:lnTo>
                  <a:lnTo>
                    <a:pt x="101053" y="37896"/>
                  </a:lnTo>
                  <a:lnTo>
                    <a:pt x="113690" y="37896"/>
                  </a:lnTo>
                  <a:lnTo>
                    <a:pt x="126326" y="37896"/>
                  </a:lnTo>
                  <a:lnTo>
                    <a:pt x="138950" y="37896"/>
                  </a:lnTo>
                  <a:lnTo>
                    <a:pt x="138950" y="50533"/>
                  </a:lnTo>
                  <a:lnTo>
                    <a:pt x="151587" y="50533"/>
                  </a:lnTo>
                  <a:lnTo>
                    <a:pt x="151587" y="37896"/>
                  </a:lnTo>
                  <a:close/>
                </a:path>
                <a:path w="619125" h="50800">
                  <a:moveTo>
                    <a:pt x="189484" y="25260"/>
                  </a:moveTo>
                  <a:lnTo>
                    <a:pt x="176847" y="25260"/>
                  </a:lnTo>
                  <a:lnTo>
                    <a:pt x="176847" y="12623"/>
                  </a:lnTo>
                  <a:lnTo>
                    <a:pt x="164211" y="12623"/>
                  </a:lnTo>
                  <a:lnTo>
                    <a:pt x="164211" y="25260"/>
                  </a:lnTo>
                  <a:lnTo>
                    <a:pt x="151587" y="25260"/>
                  </a:lnTo>
                  <a:lnTo>
                    <a:pt x="151587" y="37896"/>
                  </a:lnTo>
                  <a:lnTo>
                    <a:pt x="164211" y="37896"/>
                  </a:lnTo>
                  <a:lnTo>
                    <a:pt x="164211" y="50533"/>
                  </a:lnTo>
                  <a:lnTo>
                    <a:pt x="176847" y="50533"/>
                  </a:lnTo>
                  <a:lnTo>
                    <a:pt x="189484" y="50533"/>
                  </a:lnTo>
                  <a:lnTo>
                    <a:pt x="189484" y="37896"/>
                  </a:lnTo>
                  <a:lnTo>
                    <a:pt x="189484" y="25260"/>
                  </a:lnTo>
                  <a:close/>
                </a:path>
                <a:path w="619125" h="50800">
                  <a:moveTo>
                    <a:pt x="240004" y="37896"/>
                  </a:moveTo>
                  <a:lnTo>
                    <a:pt x="227380" y="37896"/>
                  </a:lnTo>
                  <a:lnTo>
                    <a:pt x="214744" y="37896"/>
                  </a:lnTo>
                  <a:lnTo>
                    <a:pt x="214744" y="25260"/>
                  </a:lnTo>
                  <a:lnTo>
                    <a:pt x="202107" y="25260"/>
                  </a:lnTo>
                  <a:lnTo>
                    <a:pt x="202107" y="37896"/>
                  </a:lnTo>
                  <a:lnTo>
                    <a:pt x="202107" y="50533"/>
                  </a:lnTo>
                  <a:lnTo>
                    <a:pt x="214744" y="50533"/>
                  </a:lnTo>
                  <a:lnTo>
                    <a:pt x="227368" y="50533"/>
                  </a:lnTo>
                  <a:lnTo>
                    <a:pt x="240004" y="50533"/>
                  </a:lnTo>
                  <a:lnTo>
                    <a:pt x="240004" y="37896"/>
                  </a:lnTo>
                  <a:close/>
                </a:path>
                <a:path w="619125" h="50800">
                  <a:moveTo>
                    <a:pt x="240004" y="12623"/>
                  </a:moveTo>
                  <a:lnTo>
                    <a:pt x="227380" y="12623"/>
                  </a:lnTo>
                  <a:lnTo>
                    <a:pt x="214744" y="12623"/>
                  </a:lnTo>
                  <a:lnTo>
                    <a:pt x="214744" y="25260"/>
                  </a:lnTo>
                  <a:lnTo>
                    <a:pt x="227368" y="25260"/>
                  </a:lnTo>
                  <a:lnTo>
                    <a:pt x="240004" y="25260"/>
                  </a:lnTo>
                  <a:lnTo>
                    <a:pt x="240004" y="12623"/>
                  </a:lnTo>
                  <a:close/>
                </a:path>
                <a:path w="619125" h="50800">
                  <a:moveTo>
                    <a:pt x="290537" y="25260"/>
                  </a:moveTo>
                  <a:lnTo>
                    <a:pt x="277901" y="25260"/>
                  </a:lnTo>
                  <a:lnTo>
                    <a:pt x="277901" y="12623"/>
                  </a:lnTo>
                  <a:lnTo>
                    <a:pt x="265277" y="12623"/>
                  </a:lnTo>
                  <a:lnTo>
                    <a:pt x="252641" y="12623"/>
                  </a:lnTo>
                  <a:lnTo>
                    <a:pt x="252641" y="25260"/>
                  </a:lnTo>
                  <a:lnTo>
                    <a:pt x="265264" y="25260"/>
                  </a:lnTo>
                  <a:lnTo>
                    <a:pt x="265264" y="37896"/>
                  </a:lnTo>
                  <a:lnTo>
                    <a:pt x="252641" y="37896"/>
                  </a:lnTo>
                  <a:lnTo>
                    <a:pt x="252641" y="50533"/>
                  </a:lnTo>
                  <a:lnTo>
                    <a:pt x="265277" y="50533"/>
                  </a:lnTo>
                  <a:lnTo>
                    <a:pt x="265277" y="37896"/>
                  </a:lnTo>
                  <a:lnTo>
                    <a:pt x="277901" y="37896"/>
                  </a:lnTo>
                  <a:lnTo>
                    <a:pt x="290537" y="37896"/>
                  </a:lnTo>
                  <a:lnTo>
                    <a:pt x="290537" y="25260"/>
                  </a:lnTo>
                  <a:close/>
                </a:path>
                <a:path w="619125" h="50800">
                  <a:moveTo>
                    <a:pt x="315798" y="25260"/>
                  </a:moveTo>
                  <a:lnTo>
                    <a:pt x="303161" y="25260"/>
                  </a:lnTo>
                  <a:lnTo>
                    <a:pt x="303161" y="37896"/>
                  </a:lnTo>
                  <a:lnTo>
                    <a:pt x="315798" y="37896"/>
                  </a:lnTo>
                  <a:lnTo>
                    <a:pt x="315798" y="25260"/>
                  </a:lnTo>
                  <a:close/>
                </a:path>
                <a:path w="619125" h="50800">
                  <a:moveTo>
                    <a:pt x="353682" y="12623"/>
                  </a:moveTo>
                  <a:lnTo>
                    <a:pt x="341058" y="12623"/>
                  </a:lnTo>
                  <a:lnTo>
                    <a:pt x="328434" y="12623"/>
                  </a:lnTo>
                  <a:lnTo>
                    <a:pt x="315798" y="12623"/>
                  </a:lnTo>
                  <a:lnTo>
                    <a:pt x="315798" y="25260"/>
                  </a:lnTo>
                  <a:lnTo>
                    <a:pt x="328422" y="25260"/>
                  </a:lnTo>
                  <a:lnTo>
                    <a:pt x="341058" y="25260"/>
                  </a:lnTo>
                  <a:lnTo>
                    <a:pt x="341058" y="37896"/>
                  </a:lnTo>
                  <a:lnTo>
                    <a:pt x="341058" y="50533"/>
                  </a:lnTo>
                  <a:lnTo>
                    <a:pt x="353682" y="50533"/>
                  </a:lnTo>
                  <a:lnTo>
                    <a:pt x="353682" y="37896"/>
                  </a:lnTo>
                  <a:lnTo>
                    <a:pt x="353682" y="25260"/>
                  </a:lnTo>
                  <a:lnTo>
                    <a:pt x="353682" y="12623"/>
                  </a:lnTo>
                  <a:close/>
                </a:path>
                <a:path w="619125" h="50800">
                  <a:moveTo>
                    <a:pt x="366331" y="37896"/>
                  </a:moveTo>
                  <a:lnTo>
                    <a:pt x="353695" y="37896"/>
                  </a:lnTo>
                  <a:lnTo>
                    <a:pt x="353695" y="50533"/>
                  </a:lnTo>
                  <a:lnTo>
                    <a:pt x="366331" y="50533"/>
                  </a:lnTo>
                  <a:lnTo>
                    <a:pt x="366331" y="37896"/>
                  </a:lnTo>
                  <a:close/>
                </a:path>
                <a:path w="619125" h="50800">
                  <a:moveTo>
                    <a:pt x="366331" y="12623"/>
                  </a:moveTo>
                  <a:lnTo>
                    <a:pt x="353695" y="12623"/>
                  </a:lnTo>
                  <a:lnTo>
                    <a:pt x="353695" y="25260"/>
                  </a:lnTo>
                  <a:lnTo>
                    <a:pt x="366331" y="25260"/>
                  </a:lnTo>
                  <a:lnTo>
                    <a:pt x="366331" y="12623"/>
                  </a:lnTo>
                  <a:close/>
                </a:path>
                <a:path w="619125" h="50800">
                  <a:moveTo>
                    <a:pt x="404215" y="12623"/>
                  </a:moveTo>
                  <a:lnTo>
                    <a:pt x="391579" y="12623"/>
                  </a:lnTo>
                  <a:lnTo>
                    <a:pt x="391579" y="25260"/>
                  </a:lnTo>
                  <a:lnTo>
                    <a:pt x="378955" y="25260"/>
                  </a:lnTo>
                  <a:lnTo>
                    <a:pt x="378955" y="37896"/>
                  </a:lnTo>
                  <a:lnTo>
                    <a:pt x="378955" y="50533"/>
                  </a:lnTo>
                  <a:lnTo>
                    <a:pt x="391591" y="50533"/>
                  </a:lnTo>
                  <a:lnTo>
                    <a:pt x="391591" y="37896"/>
                  </a:lnTo>
                  <a:lnTo>
                    <a:pt x="404215" y="37896"/>
                  </a:lnTo>
                  <a:lnTo>
                    <a:pt x="404215" y="25260"/>
                  </a:lnTo>
                  <a:lnTo>
                    <a:pt x="404215" y="12623"/>
                  </a:lnTo>
                  <a:close/>
                </a:path>
                <a:path w="619125" h="50800">
                  <a:moveTo>
                    <a:pt x="416839" y="37896"/>
                  </a:moveTo>
                  <a:lnTo>
                    <a:pt x="404215" y="37896"/>
                  </a:lnTo>
                  <a:lnTo>
                    <a:pt x="404215" y="50533"/>
                  </a:lnTo>
                  <a:lnTo>
                    <a:pt x="416839" y="50533"/>
                  </a:lnTo>
                  <a:lnTo>
                    <a:pt x="416839" y="37896"/>
                  </a:lnTo>
                  <a:close/>
                </a:path>
                <a:path w="619125" h="50800">
                  <a:moveTo>
                    <a:pt x="429488" y="12623"/>
                  </a:moveTo>
                  <a:lnTo>
                    <a:pt x="416852" y="12623"/>
                  </a:lnTo>
                  <a:lnTo>
                    <a:pt x="416852" y="25260"/>
                  </a:lnTo>
                  <a:lnTo>
                    <a:pt x="416852" y="37896"/>
                  </a:lnTo>
                  <a:lnTo>
                    <a:pt x="429488" y="37896"/>
                  </a:lnTo>
                  <a:lnTo>
                    <a:pt x="429488" y="25260"/>
                  </a:lnTo>
                  <a:lnTo>
                    <a:pt x="429488" y="12623"/>
                  </a:lnTo>
                  <a:close/>
                </a:path>
                <a:path w="619125" h="50800">
                  <a:moveTo>
                    <a:pt x="467372" y="25260"/>
                  </a:moveTo>
                  <a:lnTo>
                    <a:pt x="454748" y="25260"/>
                  </a:lnTo>
                  <a:lnTo>
                    <a:pt x="454748" y="37896"/>
                  </a:lnTo>
                  <a:lnTo>
                    <a:pt x="467372" y="37896"/>
                  </a:lnTo>
                  <a:lnTo>
                    <a:pt x="467372" y="25260"/>
                  </a:lnTo>
                  <a:close/>
                </a:path>
                <a:path w="619125" h="50800">
                  <a:moveTo>
                    <a:pt x="517893" y="0"/>
                  </a:moveTo>
                  <a:lnTo>
                    <a:pt x="505269" y="0"/>
                  </a:lnTo>
                  <a:lnTo>
                    <a:pt x="505269" y="12623"/>
                  </a:lnTo>
                  <a:lnTo>
                    <a:pt x="492645" y="12623"/>
                  </a:lnTo>
                  <a:lnTo>
                    <a:pt x="492645" y="0"/>
                  </a:lnTo>
                  <a:lnTo>
                    <a:pt x="480009" y="0"/>
                  </a:lnTo>
                  <a:lnTo>
                    <a:pt x="480009" y="12623"/>
                  </a:lnTo>
                  <a:lnTo>
                    <a:pt x="467372" y="12623"/>
                  </a:lnTo>
                  <a:lnTo>
                    <a:pt x="467372" y="0"/>
                  </a:lnTo>
                  <a:lnTo>
                    <a:pt x="454748" y="0"/>
                  </a:lnTo>
                  <a:lnTo>
                    <a:pt x="442112" y="0"/>
                  </a:lnTo>
                  <a:lnTo>
                    <a:pt x="442112" y="12636"/>
                  </a:lnTo>
                  <a:lnTo>
                    <a:pt x="454748" y="12636"/>
                  </a:lnTo>
                  <a:lnTo>
                    <a:pt x="467372" y="12636"/>
                  </a:lnTo>
                  <a:lnTo>
                    <a:pt x="467372" y="25260"/>
                  </a:lnTo>
                  <a:lnTo>
                    <a:pt x="480009" y="25260"/>
                  </a:lnTo>
                  <a:lnTo>
                    <a:pt x="480009" y="37896"/>
                  </a:lnTo>
                  <a:lnTo>
                    <a:pt x="492633" y="37896"/>
                  </a:lnTo>
                  <a:lnTo>
                    <a:pt x="505269" y="37896"/>
                  </a:lnTo>
                  <a:lnTo>
                    <a:pt x="517893" y="37896"/>
                  </a:lnTo>
                  <a:lnTo>
                    <a:pt x="517893" y="25260"/>
                  </a:lnTo>
                  <a:lnTo>
                    <a:pt x="505269" y="25260"/>
                  </a:lnTo>
                  <a:lnTo>
                    <a:pt x="505269" y="12636"/>
                  </a:lnTo>
                  <a:lnTo>
                    <a:pt x="517893" y="12636"/>
                  </a:lnTo>
                  <a:lnTo>
                    <a:pt x="517893" y="0"/>
                  </a:lnTo>
                  <a:close/>
                </a:path>
                <a:path w="619125" h="50800">
                  <a:moveTo>
                    <a:pt x="543166" y="25260"/>
                  </a:moveTo>
                  <a:lnTo>
                    <a:pt x="530542" y="25260"/>
                  </a:lnTo>
                  <a:lnTo>
                    <a:pt x="530542" y="12623"/>
                  </a:lnTo>
                  <a:lnTo>
                    <a:pt x="517906" y="12623"/>
                  </a:lnTo>
                  <a:lnTo>
                    <a:pt x="517906" y="25260"/>
                  </a:lnTo>
                  <a:lnTo>
                    <a:pt x="530529" y="25260"/>
                  </a:lnTo>
                  <a:lnTo>
                    <a:pt x="530529" y="37896"/>
                  </a:lnTo>
                  <a:lnTo>
                    <a:pt x="543166" y="37896"/>
                  </a:lnTo>
                  <a:lnTo>
                    <a:pt x="543166" y="25260"/>
                  </a:lnTo>
                  <a:close/>
                </a:path>
                <a:path w="619125" h="50800">
                  <a:moveTo>
                    <a:pt x="555802" y="0"/>
                  </a:moveTo>
                  <a:lnTo>
                    <a:pt x="543166" y="0"/>
                  </a:lnTo>
                  <a:lnTo>
                    <a:pt x="543166" y="12623"/>
                  </a:lnTo>
                  <a:lnTo>
                    <a:pt x="543166" y="25260"/>
                  </a:lnTo>
                  <a:lnTo>
                    <a:pt x="555802" y="25260"/>
                  </a:lnTo>
                  <a:lnTo>
                    <a:pt x="555802" y="12636"/>
                  </a:lnTo>
                  <a:lnTo>
                    <a:pt x="555802" y="0"/>
                  </a:lnTo>
                  <a:close/>
                </a:path>
                <a:path w="619125" h="50800">
                  <a:moveTo>
                    <a:pt x="606323" y="25260"/>
                  </a:moveTo>
                  <a:lnTo>
                    <a:pt x="593686" y="25260"/>
                  </a:lnTo>
                  <a:lnTo>
                    <a:pt x="593686" y="37896"/>
                  </a:lnTo>
                  <a:lnTo>
                    <a:pt x="606323" y="37896"/>
                  </a:lnTo>
                  <a:lnTo>
                    <a:pt x="606323" y="25260"/>
                  </a:lnTo>
                  <a:close/>
                </a:path>
                <a:path w="619125" h="50800">
                  <a:moveTo>
                    <a:pt x="618947" y="12623"/>
                  </a:moveTo>
                  <a:lnTo>
                    <a:pt x="606323" y="12623"/>
                  </a:lnTo>
                  <a:lnTo>
                    <a:pt x="606323" y="0"/>
                  </a:lnTo>
                  <a:lnTo>
                    <a:pt x="593699" y="0"/>
                  </a:lnTo>
                  <a:lnTo>
                    <a:pt x="581063" y="0"/>
                  </a:lnTo>
                  <a:lnTo>
                    <a:pt x="581063" y="12636"/>
                  </a:lnTo>
                  <a:lnTo>
                    <a:pt x="593686" y="12636"/>
                  </a:lnTo>
                  <a:lnTo>
                    <a:pt x="606323" y="12636"/>
                  </a:lnTo>
                  <a:lnTo>
                    <a:pt x="606323" y="25260"/>
                  </a:lnTo>
                  <a:lnTo>
                    <a:pt x="618947" y="25260"/>
                  </a:lnTo>
                  <a:lnTo>
                    <a:pt x="618947" y="126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98145" y="4058297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23" y="25260"/>
                  </a:moveTo>
                  <a:lnTo>
                    <a:pt x="0" y="25260"/>
                  </a:lnTo>
                  <a:lnTo>
                    <a:pt x="0" y="37884"/>
                  </a:lnTo>
                  <a:lnTo>
                    <a:pt x="0" y="50520"/>
                  </a:lnTo>
                  <a:lnTo>
                    <a:pt x="12623" y="50520"/>
                  </a:lnTo>
                  <a:lnTo>
                    <a:pt x="12623" y="37896"/>
                  </a:lnTo>
                  <a:lnTo>
                    <a:pt x="12623" y="25260"/>
                  </a:lnTo>
                  <a:close/>
                </a:path>
                <a:path w="619125" h="50800">
                  <a:moveTo>
                    <a:pt x="50520" y="37884"/>
                  </a:moveTo>
                  <a:lnTo>
                    <a:pt x="37909" y="37884"/>
                  </a:lnTo>
                  <a:lnTo>
                    <a:pt x="37909" y="25260"/>
                  </a:lnTo>
                  <a:lnTo>
                    <a:pt x="37909" y="12623"/>
                  </a:lnTo>
                  <a:lnTo>
                    <a:pt x="25273" y="12623"/>
                  </a:lnTo>
                  <a:lnTo>
                    <a:pt x="25273" y="25260"/>
                  </a:lnTo>
                  <a:lnTo>
                    <a:pt x="12636" y="25260"/>
                  </a:lnTo>
                  <a:lnTo>
                    <a:pt x="12636" y="37884"/>
                  </a:lnTo>
                  <a:lnTo>
                    <a:pt x="12636" y="50520"/>
                  </a:lnTo>
                  <a:lnTo>
                    <a:pt x="25273" y="50520"/>
                  </a:lnTo>
                  <a:lnTo>
                    <a:pt x="25273" y="37896"/>
                  </a:lnTo>
                  <a:lnTo>
                    <a:pt x="37896" y="37896"/>
                  </a:lnTo>
                  <a:lnTo>
                    <a:pt x="37896" y="50520"/>
                  </a:lnTo>
                  <a:lnTo>
                    <a:pt x="50520" y="50520"/>
                  </a:lnTo>
                  <a:lnTo>
                    <a:pt x="50520" y="37884"/>
                  </a:lnTo>
                  <a:close/>
                </a:path>
                <a:path w="619125" h="50800">
                  <a:moveTo>
                    <a:pt x="63169" y="12623"/>
                  </a:moveTo>
                  <a:lnTo>
                    <a:pt x="50533" y="12623"/>
                  </a:lnTo>
                  <a:lnTo>
                    <a:pt x="50533" y="25260"/>
                  </a:lnTo>
                  <a:lnTo>
                    <a:pt x="63169" y="25260"/>
                  </a:lnTo>
                  <a:lnTo>
                    <a:pt x="63169" y="12623"/>
                  </a:lnTo>
                  <a:close/>
                </a:path>
                <a:path w="619125" h="50800">
                  <a:moveTo>
                    <a:pt x="88417" y="12623"/>
                  </a:moveTo>
                  <a:lnTo>
                    <a:pt x="75793" y="12623"/>
                  </a:lnTo>
                  <a:lnTo>
                    <a:pt x="75793" y="25260"/>
                  </a:lnTo>
                  <a:lnTo>
                    <a:pt x="63169" y="25260"/>
                  </a:lnTo>
                  <a:lnTo>
                    <a:pt x="63169" y="37884"/>
                  </a:lnTo>
                  <a:lnTo>
                    <a:pt x="63169" y="50520"/>
                  </a:lnTo>
                  <a:lnTo>
                    <a:pt x="75793" y="50520"/>
                  </a:lnTo>
                  <a:lnTo>
                    <a:pt x="88417" y="50520"/>
                  </a:lnTo>
                  <a:lnTo>
                    <a:pt x="88417" y="37884"/>
                  </a:lnTo>
                  <a:lnTo>
                    <a:pt x="75806" y="37884"/>
                  </a:lnTo>
                  <a:lnTo>
                    <a:pt x="75806" y="25260"/>
                  </a:lnTo>
                  <a:lnTo>
                    <a:pt x="88417" y="25260"/>
                  </a:lnTo>
                  <a:lnTo>
                    <a:pt x="88417" y="12623"/>
                  </a:lnTo>
                  <a:close/>
                </a:path>
                <a:path w="619125" h="50800">
                  <a:moveTo>
                    <a:pt x="101066" y="12623"/>
                  </a:moveTo>
                  <a:lnTo>
                    <a:pt x="88430" y="12623"/>
                  </a:lnTo>
                  <a:lnTo>
                    <a:pt x="88430" y="25260"/>
                  </a:lnTo>
                  <a:lnTo>
                    <a:pt x="88430" y="37884"/>
                  </a:lnTo>
                  <a:lnTo>
                    <a:pt x="88430" y="50520"/>
                  </a:lnTo>
                  <a:lnTo>
                    <a:pt x="101066" y="50520"/>
                  </a:lnTo>
                  <a:lnTo>
                    <a:pt x="101066" y="37896"/>
                  </a:lnTo>
                  <a:lnTo>
                    <a:pt x="101066" y="25260"/>
                  </a:lnTo>
                  <a:lnTo>
                    <a:pt x="101066" y="12623"/>
                  </a:lnTo>
                  <a:close/>
                </a:path>
                <a:path w="619125" h="50800">
                  <a:moveTo>
                    <a:pt x="126326" y="12623"/>
                  </a:moveTo>
                  <a:lnTo>
                    <a:pt x="113690" y="12623"/>
                  </a:lnTo>
                  <a:lnTo>
                    <a:pt x="113690" y="25260"/>
                  </a:lnTo>
                  <a:lnTo>
                    <a:pt x="126326" y="25260"/>
                  </a:lnTo>
                  <a:lnTo>
                    <a:pt x="126326" y="12623"/>
                  </a:lnTo>
                  <a:close/>
                </a:path>
                <a:path w="619125" h="50800">
                  <a:moveTo>
                    <a:pt x="151587" y="12623"/>
                  </a:moveTo>
                  <a:lnTo>
                    <a:pt x="138950" y="12623"/>
                  </a:lnTo>
                  <a:lnTo>
                    <a:pt x="138950" y="25260"/>
                  </a:lnTo>
                  <a:lnTo>
                    <a:pt x="126326" y="25260"/>
                  </a:lnTo>
                  <a:lnTo>
                    <a:pt x="126326" y="37884"/>
                  </a:lnTo>
                  <a:lnTo>
                    <a:pt x="113690" y="37884"/>
                  </a:lnTo>
                  <a:lnTo>
                    <a:pt x="113690" y="50520"/>
                  </a:lnTo>
                  <a:lnTo>
                    <a:pt x="126326" y="50520"/>
                  </a:lnTo>
                  <a:lnTo>
                    <a:pt x="138963" y="50520"/>
                  </a:lnTo>
                  <a:lnTo>
                    <a:pt x="138963" y="37896"/>
                  </a:lnTo>
                  <a:lnTo>
                    <a:pt x="138963" y="25260"/>
                  </a:lnTo>
                  <a:lnTo>
                    <a:pt x="151587" y="25260"/>
                  </a:lnTo>
                  <a:lnTo>
                    <a:pt x="151587" y="12623"/>
                  </a:lnTo>
                  <a:close/>
                </a:path>
                <a:path w="619125" h="50800">
                  <a:moveTo>
                    <a:pt x="176847" y="25260"/>
                  </a:moveTo>
                  <a:lnTo>
                    <a:pt x="164211" y="25260"/>
                  </a:lnTo>
                  <a:lnTo>
                    <a:pt x="164211" y="37896"/>
                  </a:lnTo>
                  <a:lnTo>
                    <a:pt x="176847" y="37896"/>
                  </a:lnTo>
                  <a:lnTo>
                    <a:pt x="176847" y="25260"/>
                  </a:lnTo>
                  <a:close/>
                </a:path>
                <a:path w="619125" h="50800">
                  <a:moveTo>
                    <a:pt x="202120" y="12623"/>
                  </a:moveTo>
                  <a:lnTo>
                    <a:pt x="189484" y="12623"/>
                  </a:lnTo>
                  <a:lnTo>
                    <a:pt x="176847" y="12623"/>
                  </a:lnTo>
                  <a:lnTo>
                    <a:pt x="176847" y="25260"/>
                  </a:lnTo>
                  <a:lnTo>
                    <a:pt x="189484" y="25260"/>
                  </a:lnTo>
                  <a:lnTo>
                    <a:pt x="202120" y="25260"/>
                  </a:lnTo>
                  <a:lnTo>
                    <a:pt x="202120" y="12623"/>
                  </a:lnTo>
                  <a:close/>
                </a:path>
                <a:path w="619125" h="50800">
                  <a:moveTo>
                    <a:pt x="240004" y="25260"/>
                  </a:moveTo>
                  <a:lnTo>
                    <a:pt x="227380" y="25260"/>
                  </a:lnTo>
                  <a:lnTo>
                    <a:pt x="214744" y="25260"/>
                  </a:lnTo>
                  <a:lnTo>
                    <a:pt x="214744" y="37896"/>
                  </a:lnTo>
                  <a:lnTo>
                    <a:pt x="227368" y="37896"/>
                  </a:lnTo>
                  <a:lnTo>
                    <a:pt x="240004" y="37896"/>
                  </a:lnTo>
                  <a:lnTo>
                    <a:pt x="240004" y="25260"/>
                  </a:lnTo>
                  <a:close/>
                </a:path>
                <a:path w="619125" h="50800">
                  <a:moveTo>
                    <a:pt x="328434" y="12623"/>
                  </a:moveTo>
                  <a:lnTo>
                    <a:pt x="315798" y="12623"/>
                  </a:lnTo>
                  <a:lnTo>
                    <a:pt x="315798" y="25260"/>
                  </a:lnTo>
                  <a:lnTo>
                    <a:pt x="303174" y="25260"/>
                  </a:lnTo>
                  <a:lnTo>
                    <a:pt x="303174" y="12623"/>
                  </a:lnTo>
                  <a:lnTo>
                    <a:pt x="290537" y="12623"/>
                  </a:lnTo>
                  <a:lnTo>
                    <a:pt x="277901" y="12623"/>
                  </a:lnTo>
                  <a:lnTo>
                    <a:pt x="265264" y="12623"/>
                  </a:lnTo>
                  <a:lnTo>
                    <a:pt x="265264" y="25260"/>
                  </a:lnTo>
                  <a:lnTo>
                    <a:pt x="265264" y="37896"/>
                  </a:lnTo>
                  <a:lnTo>
                    <a:pt x="277901" y="37896"/>
                  </a:lnTo>
                  <a:lnTo>
                    <a:pt x="290537" y="37896"/>
                  </a:lnTo>
                  <a:lnTo>
                    <a:pt x="290537" y="25260"/>
                  </a:lnTo>
                  <a:lnTo>
                    <a:pt x="303161" y="25260"/>
                  </a:lnTo>
                  <a:lnTo>
                    <a:pt x="303161" y="37896"/>
                  </a:lnTo>
                  <a:lnTo>
                    <a:pt x="315798" y="37896"/>
                  </a:lnTo>
                  <a:lnTo>
                    <a:pt x="328434" y="37896"/>
                  </a:lnTo>
                  <a:lnTo>
                    <a:pt x="328434" y="25260"/>
                  </a:lnTo>
                  <a:lnTo>
                    <a:pt x="328434" y="12623"/>
                  </a:lnTo>
                  <a:close/>
                </a:path>
                <a:path w="619125" h="50800">
                  <a:moveTo>
                    <a:pt x="416839" y="0"/>
                  </a:moveTo>
                  <a:lnTo>
                    <a:pt x="404215" y="0"/>
                  </a:lnTo>
                  <a:lnTo>
                    <a:pt x="404215" y="12623"/>
                  </a:lnTo>
                  <a:lnTo>
                    <a:pt x="404215" y="25260"/>
                  </a:lnTo>
                  <a:lnTo>
                    <a:pt x="391591" y="25260"/>
                  </a:lnTo>
                  <a:lnTo>
                    <a:pt x="391591" y="12623"/>
                  </a:lnTo>
                  <a:lnTo>
                    <a:pt x="378955" y="12623"/>
                  </a:lnTo>
                  <a:lnTo>
                    <a:pt x="366318" y="12623"/>
                  </a:lnTo>
                  <a:lnTo>
                    <a:pt x="366318" y="25260"/>
                  </a:lnTo>
                  <a:lnTo>
                    <a:pt x="353695" y="25260"/>
                  </a:lnTo>
                  <a:lnTo>
                    <a:pt x="353695" y="37896"/>
                  </a:lnTo>
                  <a:lnTo>
                    <a:pt x="366331" y="37896"/>
                  </a:lnTo>
                  <a:lnTo>
                    <a:pt x="366331" y="25260"/>
                  </a:lnTo>
                  <a:lnTo>
                    <a:pt x="378955" y="25260"/>
                  </a:lnTo>
                  <a:lnTo>
                    <a:pt x="391579" y="25260"/>
                  </a:lnTo>
                  <a:lnTo>
                    <a:pt x="391579" y="37896"/>
                  </a:lnTo>
                  <a:lnTo>
                    <a:pt x="404215" y="37896"/>
                  </a:lnTo>
                  <a:lnTo>
                    <a:pt x="416839" y="37896"/>
                  </a:lnTo>
                  <a:lnTo>
                    <a:pt x="416839" y="25260"/>
                  </a:lnTo>
                  <a:lnTo>
                    <a:pt x="416839" y="12636"/>
                  </a:lnTo>
                  <a:lnTo>
                    <a:pt x="416839" y="0"/>
                  </a:lnTo>
                  <a:close/>
                </a:path>
                <a:path w="619125" h="50800">
                  <a:moveTo>
                    <a:pt x="442112" y="0"/>
                  </a:moveTo>
                  <a:lnTo>
                    <a:pt x="429475" y="0"/>
                  </a:lnTo>
                  <a:lnTo>
                    <a:pt x="429475" y="12623"/>
                  </a:lnTo>
                  <a:lnTo>
                    <a:pt x="416852" y="12623"/>
                  </a:lnTo>
                  <a:lnTo>
                    <a:pt x="416852" y="25260"/>
                  </a:lnTo>
                  <a:lnTo>
                    <a:pt x="416852" y="37896"/>
                  </a:lnTo>
                  <a:lnTo>
                    <a:pt x="429475" y="37896"/>
                  </a:lnTo>
                  <a:lnTo>
                    <a:pt x="442112" y="37896"/>
                  </a:lnTo>
                  <a:lnTo>
                    <a:pt x="442112" y="25260"/>
                  </a:lnTo>
                  <a:lnTo>
                    <a:pt x="429488" y="25260"/>
                  </a:lnTo>
                  <a:lnTo>
                    <a:pt x="429488" y="12636"/>
                  </a:lnTo>
                  <a:lnTo>
                    <a:pt x="442112" y="12636"/>
                  </a:lnTo>
                  <a:lnTo>
                    <a:pt x="442112" y="0"/>
                  </a:lnTo>
                  <a:close/>
                </a:path>
                <a:path w="619125" h="50800">
                  <a:moveTo>
                    <a:pt x="480009" y="25260"/>
                  </a:moveTo>
                  <a:lnTo>
                    <a:pt x="467372" y="25260"/>
                  </a:lnTo>
                  <a:lnTo>
                    <a:pt x="454748" y="25260"/>
                  </a:lnTo>
                  <a:lnTo>
                    <a:pt x="454748" y="37896"/>
                  </a:lnTo>
                  <a:lnTo>
                    <a:pt x="467372" y="37896"/>
                  </a:lnTo>
                  <a:lnTo>
                    <a:pt x="480009" y="37896"/>
                  </a:lnTo>
                  <a:lnTo>
                    <a:pt x="480009" y="25260"/>
                  </a:lnTo>
                  <a:close/>
                </a:path>
                <a:path w="619125" h="50800">
                  <a:moveTo>
                    <a:pt x="517893" y="12623"/>
                  </a:moveTo>
                  <a:lnTo>
                    <a:pt x="505269" y="12623"/>
                  </a:lnTo>
                  <a:lnTo>
                    <a:pt x="505269" y="25260"/>
                  </a:lnTo>
                  <a:lnTo>
                    <a:pt x="492645" y="25260"/>
                  </a:lnTo>
                  <a:lnTo>
                    <a:pt x="492645" y="12636"/>
                  </a:lnTo>
                  <a:lnTo>
                    <a:pt x="505269" y="12636"/>
                  </a:lnTo>
                  <a:lnTo>
                    <a:pt x="505269" y="0"/>
                  </a:lnTo>
                  <a:lnTo>
                    <a:pt x="492645" y="0"/>
                  </a:lnTo>
                  <a:lnTo>
                    <a:pt x="480009" y="0"/>
                  </a:lnTo>
                  <a:lnTo>
                    <a:pt x="467372" y="0"/>
                  </a:lnTo>
                  <a:lnTo>
                    <a:pt x="467372" y="12636"/>
                  </a:lnTo>
                  <a:lnTo>
                    <a:pt x="480009" y="12636"/>
                  </a:lnTo>
                  <a:lnTo>
                    <a:pt x="480009" y="25260"/>
                  </a:lnTo>
                  <a:lnTo>
                    <a:pt x="492633" y="25260"/>
                  </a:lnTo>
                  <a:lnTo>
                    <a:pt x="492633" y="37896"/>
                  </a:lnTo>
                  <a:lnTo>
                    <a:pt x="505269" y="37896"/>
                  </a:lnTo>
                  <a:lnTo>
                    <a:pt x="517893" y="37896"/>
                  </a:lnTo>
                  <a:lnTo>
                    <a:pt x="517893" y="25260"/>
                  </a:lnTo>
                  <a:lnTo>
                    <a:pt x="517893" y="12623"/>
                  </a:lnTo>
                  <a:close/>
                </a:path>
                <a:path w="619125" h="50800">
                  <a:moveTo>
                    <a:pt x="581050" y="0"/>
                  </a:moveTo>
                  <a:lnTo>
                    <a:pt x="581050" y="0"/>
                  </a:lnTo>
                  <a:lnTo>
                    <a:pt x="530529" y="0"/>
                  </a:lnTo>
                  <a:lnTo>
                    <a:pt x="530529" y="12623"/>
                  </a:lnTo>
                  <a:lnTo>
                    <a:pt x="530529" y="25260"/>
                  </a:lnTo>
                  <a:lnTo>
                    <a:pt x="517906" y="25260"/>
                  </a:lnTo>
                  <a:lnTo>
                    <a:pt x="517906" y="37896"/>
                  </a:lnTo>
                  <a:lnTo>
                    <a:pt x="530542" y="37896"/>
                  </a:lnTo>
                  <a:lnTo>
                    <a:pt x="530542" y="25260"/>
                  </a:lnTo>
                  <a:lnTo>
                    <a:pt x="543166" y="25260"/>
                  </a:lnTo>
                  <a:lnTo>
                    <a:pt x="555790" y="25260"/>
                  </a:lnTo>
                  <a:lnTo>
                    <a:pt x="555790" y="37896"/>
                  </a:lnTo>
                  <a:lnTo>
                    <a:pt x="568426" y="37896"/>
                  </a:lnTo>
                  <a:lnTo>
                    <a:pt x="581050" y="37896"/>
                  </a:lnTo>
                  <a:lnTo>
                    <a:pt x="581050" y="25260"/>
                  </a:lnTo>
                  <a:lnTo>
                    <a:pt x="581050" y="12636"/>
                  </a:lnTo>
                  <a:lnTo>
                    <a:pt x="581050" y="0"/>
                  </a:lnTo>
                  <a:close/>
                </a:path>
                <a:path w="619125" h="50800">
                  <a:moveTo>
                    <a:pt x="618947" y="0"/>
                  </a:moveTo>
                  <a:lnTo>
                    <a:pt x="606323" y="0"/>
                  </a:lnTo>
                  <a:lnTo>
                    <a:pt x="606323" y="12623"/>
                  </a:lnTo>
                  <a:lnTo>
                    <a:pt x="593699" y="12623"/>
                  </a:lnTo>
                  <a:lnTo>
                    <a:pt x="581063" y="12623"/>
                  </a:lnTo>
                  <a:lnTo>
                    <a:pt x="581063" y="25260"/>
                  </a:lnTo>
                  <a:lnTo>
                    <a:pt x="581063" y="37896"/>
                  </a:lnTo>
                  <a:lnTo>
                    <a:pt x="593686" y="37896"/>
                  </a:lnTo>
                  <a:lnTo>
                    <a:pt x="606323" y="37896"/>
                  </a:lnTo>
                  <a:lnTo>
                    <a:pt x="618947" y="37896"/>
                  </a:lnTo>
                  <a:lnTo>
                    <a:pt x="618947" y="25260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110782" y="4096181"/>
              <a:ext cx="606425" cy="38100"/>
            </a:xfrm>
            <a:custGeom>
              <a:avLst/>
              <a:gdLst/>
              <a:ahLst/>
              <a:cxnLst/>
              <a:rect l="l" t="t" r="r" b="b"/>
              <a:pathLst>
                <a:path w="606425" h="38100">
                  <a:moveTo>
                    <a:pt x="37884" y="25273"/>
                  </a:moveTo>
                  <a:lnTo>
                    <a:pt x="25273" y="25273"/>
                  </a:lnTo>
                  <a:lnTo>
                    <a:pt x="12636" y="25273"/>
                  </a:lnTo>
                  <a:lnTo>
                    <a:pt x="12636" y="12636"/>
                  </a:lnTo>
                  <a:lnTo>
                    <a:pt x="0" y="12636"/>
                  </a:lnTo>
                  <a:lnTo>
                    <a:pt x="0" y="25273"/>
                  </a:lnTo>
                  <a:lnTo>
                    <a:pt x="0" y="37909"/>
                  </a:lnTo>
                  <a:lnTo>
                    <a:pt x="12636" y="37909"/>
                  </a:lnTo>
                  <a:lnTo>
                    <a:pt x="25260" y="37909"/>
                  </a:lnTo>
                  <a:lnTo>
                    <a:pt x="37884" y="37909"/>
                  </a:lnTo>
                  <a:lnTo>
                    <a:pt x="37884" y="25273"/>
                  </a:lnTo>
                  <a:close/>
                </a:path>
                <a:path w="606425" h="38100">
                  <a:moveTo>
                    <a:pt x="75780" y="25273"/>
                  </a:moveTo>
                  <a:lnTo>
                    <a:pt x="63169" y="25273"/>
                  </a:lnTo>
                  <a:lnTo>
                    <a:pt x="63169" y="12636"/>
                  </a:lnTo>
                  <a:lnTo>
                    <a:pt x="50533" y="12636"/>
                  </a:lnTo>
                  <a:lnTo>
                    <a:pt x="37896" y="12636"/>
                  </a:lnTo>
                  <a:lnTo>
                    <a:pt x="37896" y="25273"/>
                  </a:lnTo>
                  <a:lnTo>
                    <a:pt x="50533" y="25273"/>
                  </a:lnTo>
                  <a:lnTo>
                    <a:pt x="50533" y="37909"/>
                  </a:lnTo>
                  <a:lnTo>
                    <a:pt x="63157" y="37909"/>
                  </a:lnTo>
                  <a:lnTo>
                    <a:pt x="75780" y="37909"/>
                  </a:lnTo>
                  <a:lnTo>
                    <a:pt x="75780" y="25273"/>
                  </a:lnTo>
                  <a:close/>
                </a:path>
                <a:path w="606425" h="38100">
                  <a:moveTo>
                    <a:pt x="101053" y="12636"/>
                  </a:moveTo>
                  <a:lnTo>
                    <a:pt x="88417" y="12636"/>
                  </a:lnTo>
                  <a:lnTo>
                    <a:pt x="88417" y="25273"/>
                  </a:lnTo>
                  <a:lnTo>
                    <a:pt x="75793" y="25273"/>
                  </a:lnTo>
                  <a:lnTo>
                    <a:pt x="75793" y="37909"/>
                  </a:lnTo>
                  <a:lnTo>
                    <a:pt x="88430" y="37909"/>
                  </a:lnTo>
                  <a:lnTo>
                    <a:pt x="88430" y="25273"/>
                  </a:lnTo>
                  <a:lnTo>
                    <a:pt x="101053" y="25273"/>
                  </a:lnTo>
                  <a:lnTo>
                    <a:pt x="101053" y="12636"/>
                  </a:lnTo>
                  <a:close/>
                </a:path>
                <a:path w="606425" h="38100">
                  <a:moveTo>
                    <a:pt x="126326" y="0"/>
                  </a:moveTo>
                  <a:lnTo>
                    <a:pt x="113690" y="0"/>
                  </a:lnTo>
                  <a:lnTo>
                    <a:pt x="113690" y="12636"/>
                  </a:lnTo>
                  <a:lnTo>
                    <a:pt x="126326" y="12636"/>
                  </a:lnTo>
                  <a:lnTo>
                    <a:pt x="126326" y="0"/>
                  </a:lnTo>
                  <a:close/>
                </a:path>
                <a:path w="606425" h="38100">
                  <a:moveTo>
                    <a:pt x="151587" y="0"/>
                  </a:moveTo>
                  <a:lnTo>
                    <a:pt x="138950" y="0"/>
                  </a:lnTo>
                  <a:lnTo>
                    <a:pt x="138950" y="12636"/>
                  </a:lnTo>
                  <a:lnTo>
                    <a:pt x="138950" y="25273"/>
                  </a:lnTo>
                  <a:lnTo>
                    <a:pt x="126326" y="25273"/>
                  </a:lnTo>
                  <a:lnTo>
                    <a:pt x="113690" y="25273"/>
                  </a:lnTo>
                  <a:lnTo>
                    <a:pt x="101053" y="25273"/>
                  </a:lnTo>
                  <a:lnTo>
                    <a:pt x="101053" y="37909"/>
                  </a:lnTo>
                  <a:lnTo>
                    <a:pt x="151587" y="37909"/>
                  </a:lnTo>
                  <a:lnTo>
                    <a:pt x="151587" y="25273"/>
                  </a:lnTo>
                  <a:lnTo>
                    <a:pt x="151587" y="12636"/>
                  </a:lnTo>
                  <a:lnTo>
                    <a:pt x="151587" y="0"/>
                  </a:lnTo>
                  <a:close/>
                </a:path>
                <a:path w="606425" h="38100">
                  <a:moveTo>
                    <a:pt x="176847" y="12636"/>
                  </a:moveTo>
                  <a:lnTo>
                    <a:pt x="164211" y="12636"/>
                  </a:lnTo>
                  <a:lnTo>
                    <a:pt x="164211" y="25273"/>
                  </a:lnTo>
                  <a:lnTo>
                    <a:pt x="176847" y="25273"/>
                  </a:lnTo>
                  <a:lnTo>
                    <a:pt x="176847" y="12636"/>
                  </a:lnTo>
                  <a:close/>
                </a:path>
                <a:path w="606425" h="38100">
                  <a:moveTo>
                    <a:pt x="265264" y="0"/>
                  </a:moveTo>
                  <a:lnTo>
                    <a:pt x="252641" y="0"/>
                  </a:lnTo>
                  <a:lnTo>
                    <a:pt x="240004" y="0"/>
                  </a:lnTo>
                  <a:lnTo>
                    <a:pt x="240004" y="12636"/>
                  </a:lnTo>
                  <a:lnTo>
                    <a:pt x="240004" y="25273"/>
                  </a:lnTo>
                  <a:lnTo>
                    <a:pt x="227368" y="25273"/>
                  </a:lnTo>
                  <a:lnTo>
                    <a:pt x="227368" y="12636"/>
                  </a:lnTo>
                  <a:lnTo>
                    <a:pt x="240004" y="12636"/>
                  </a:lnTo>
                  <a:lnTo>
                    <a:pt x="240004" y="0"/>
                  </a:lnTo>
                  <a:lnTo>
                    <a:pt x="176847" y="0"/>
                  </a:lnTo>
                  <a:lnTo>
                    <a:pt x="176847" y="12636"/>
                  </a:lnTo>
                  <a:lnTo>
                    <a:pt x="189471" y="12636"/>
                  </a:lnTo>
                  <a:lnTo>
                    <a:pt x="189471" y="25273"/>
                  </a:lnTo>
                  <a:lnTo>
                    <a:pt x="202107" y="25273"/>
                  </a:lnTo>
                  <a:lnTo>
                    <a:pt x="202107" y="37909"/>
                  </a:lnTo>
                  <a:lnTo>
                    <a:pt x="214731" y="37909"/>
                  </a:lnTo>
                  <a:lnTo>
                    <a:pt x="227368" y="37909"/>
                  </a:lnTo>
                  <a:lnTo>
                    <a:pt x="240004" y="37909"/>
                  </a:lnTo>
                  <a:lnTo>
                    <a:pt x="252641" y="37909"/>
                  </a:lnTo>
                  <a:lnTo>
                    <a:pt x="252641" y="25273"/>
                  </a:lnTo>
                  <a:lnTo>
                    <a:pt x="265264" y="25273"/>
                  </a:lnTo>
                  <a:lnTo>
                    <a:pt x="265264" y="12636"/>
                  </a:lnTo>
                  <a:lnTo>
                    <a:pt x="265264" y="0"/>
                  </a:lnTo>
                  <a:close/>
                </a:path>
                <a:path w="606425" h="38100">
                  <a:moveTo>
                    <a:pt x="328422" y="0"/>
                  </a:moveTo>
                  <a:lnTo>
                    <a:pt x="315785" y="0"/>
                  </a:lnTo>
                  <a:lnTo>
                    <a:pt x="315785" y="12636"/>
                  </a:lnTo>
                  <a:lnTo>
                    <a:pt x="303161" y="12636"/>
                  </a:lnTo>
                  <a:lnTo>
                    <a:pt x="303161" y="0"/>
                  </a:lnTo>
                  <a:lnTo>
                    <a:pt x="290537" y="0"/>
                  </a:lnTo>
                  <a:lnTo>
                    <a:pt x="277901" y="0"/>
                  </a:lnTo>
                  <a:lnTo>
                    <a:pt x="277901" y="12636"/>
                  </a:lnTo>
                  <a:lnTo>
                    <a:pt x="277901" y="25273"/>
                  </a:lnTo>
                  <a:lnTo>
                    <a:pt x="290525" y="25273"/>
                  </a:lnTo>
                  <a:lnTo>
                    <a:pt x="303161" y="25273"/>
                  </a:lnTo>
                  <a:lnTo>
                    <a:pt x="303161" y="37909"/>
                  </a:lnTo>
                  <a:lnTo>
                    <a:pt x="315798" y="37909"/>
                  </a:lnTo>
                  <a:lnTo>
                    <a:pt x="315798" y="25273"/>
                  </a:lnTo>
                  <a:lnTo>
                    <a:pt x="328422" y="25273"/>
                  </a:lnTo>
                  <a:lnTo>
                    <a:pt x="328422" y="12636"/>
                  </a:lnTo>
                  <a:lnTo>
                    <a:pt x="328422" y="0"/>
                  </a:lnTo>
                  <a:close/>
                </a:path>
                <a:path w="606425" h="38100">
                  <a:moveTo>
                    <a:pt x="366318" y="25273"/>
                  </a:moveTo>
                  <a:lnTo>
                    <a:pt x="353695" y="25273"/>
                  </a:lnTo>
                  <a:lnTo>
                    <a:pt x="353695" y="12636"/>
                  </a:lnTo>
                  <a:lnTo>
                    <a:pt x="341058" y="12636"/>
                  </a:lnTo>
                  <a:lnTo>
                    <a:pt x="341058" y="25273"/>
                  </a:lnTo>
                  <a:lnTo>
                    <a:pt x="341058" y="37909"/>
                  </a:lnTo>
                  <a:lnTo>
                    <a:pt x="353682" y="37909"/>
                  </a:lnTo>
                  <a:lnTo>
                    <a:pt x="366318" y="37909"/>
                  </a:lnTo>
                  <a:lnTo>
                    <a:pt x="366318" y="25273"/>
                  </a:lnTo>
                  <a:close/>
                </a:path>
                <a:path w="606425" h="38100">
                  <a:moveTo>
                    <a:pt x="391579" y="12636"/>
                  </a:moveTo>
                  <a:lnTo>
                    <a:pt x="378955" y="12636"/>
                  </a:lnTo>
                  <a:lnTo>
                    <a:pt x="366318" y="12636"/>
                  </a:lnTo>
                  <a:lnTo>
                    <a:pt x="366318" y="25273"/>
                  </a:lnTo>
                  <a:lnTo>
                    <a:pt x="378942" y="25273"/>
                  </a:lnTo>
                  <a:lnTo>
                    <a:pt x="378942" y="37909"/>
                  </a:lnTo>
                  <a:lnTo>
                    <a:pt x="391579" y="37909"/>
                  </a:lnTo>
                  <a:lnTo>
                    <a:pt x="391579" y="25273"/>
                  </a:lnTo>
                  <a:lnTo>
                    <a:pt x="391579" y="12636"/>
                  </a:lnTo>
                  <a:close/>
                </a:path>
                <a:path w="606425" h="38100">
                  <a:moveTo>
                    <a:pt x="505256" y="0"/>
                  </a:moveTo>
                  <a:lnTo>
                    <a:pt x="492633" y="0"/>
                  </a:lnTo>
                  <a:lnTo>
                    <a:pt x="480009" y="0"/>
                  </a:lnTo>
                  <a:lnTo>
                    <a:pt x="467372" y="0"/>
                  </a:lnTo>
                  <a:lnTo>
                    <a:pt x="467372" y="12636"/>
                  </a:lnTo>
                  <a:lnTo>
                    <a:pt x="454736" y="12636"/>
                  </a:lnTo>
                  <a:lnTo>
                    <a:pt x="454736" y="0"/>
                  </a:lnTo>
                  <a:lnTo>
                    <a:pt x="442112" y="0"/>
                  </a:lnTo>
                  <a:lnTo>
                    <a:pt x="429475" y="0"/>
                  </a:lnTo>
                  <a:lnTo>
                    <a:pt x="416839" y="0"/>
                  </a:lnTo>
                  <a:lnTo>
                    <a:pt x="416839" y="12636"/>
                  </a:lnTo>
                  <a:lnTo>
                    <a:pt x="404215" y="12636"/>
                  </a:lnTo>
                  <a:lnTo>
                    <a:pt x="404215" y="25273"/>
                  </a:lnTo>
                  <a:lnTo>
                    <a:pt x="416852" y="25273"/>
                  </a:lnTo>
                  <a:lnTo>
                    <a:pt x="416852" y="12636"/>
                  </a:lnTo>
                  <a:lnTo>
                    <a:pt x="429475" y="12636"/>
                  </a:lnTo>
                  <a:lnTo>
                    <a:pt x="429475" y="25273"/>
                  </a:lnTo>
                  <a:lnTo>
                    <a:pt x="429475" y="37909"/>
                  </a:lnTo>
                  <a:lnTo>
                    <a:pt x="442112" y="37909"/>
                  </a:lnTo>
                  <a:lnTo>
                    <a:pt x="442112" y="25273"/>
                  </a:lnTo>
                  <a:lnTo>
                    <a:pt x="454736" y="25273"/>
                  </a:lnTo>
                  <a:lnTo>
                    <a:pt x="467372" y="25273"/>
                  </a:lnTo>
                  <a:lnTo>
                    <a:pt x="479996" y="25273"/>
                  </a:lnTo>
                  <a:lnTo>
                    <a:pt x="479996" y="37909"/>
                  </a:lnTo>
                  <a:lnTo>
                    <a:pt x="492633" y="37909"/>
                  </a:lnTo>
                  <a:lnTo>
                    <a:pt x="492633" y="25273"/>
                  </a:lnTo>
                  <a:lnTo>
                    <a:pt x="480009" y="25273"/>
                  </a:lnTo>
                  <a:lnTo>
                    <a:pt x="480009" y="12636"/>
                  </a:lnTo>
                  <a:lnTo>
                    <a:pt x="492633" y="12636"/>
                  </a:lnTo>
                  <a:lnTo>
                    <a:pt x="505256" y="12636"/>
                  </a:lnTo>
                  <a:lnTo>
                    <a:pt x="505256" y="0"/>
                  </a:lnTo>
                  <a:close/>
                </a:path>
                <a:path w="606425" h="38100">
                  <a:moveTo>
                    <a:pt x="568413" y="0"/>
                  </a:moveTo>
                  <a:lnTo>
                    <a:pt x="555790" y="0"/>
                  </a:lnTo>
                  <a:lnTo>
                    <a:pt x="543166" y="0"/>
                  </a:lnTo>
                  <a:lnTo>
                    <a:pt x="530529" y="0"/>
                  </a:lnTo>
                  <a:lnTo>
                    <a:pt x="530529" y="12636"/>
                  </a:lnTo>
                  <a:lnTo>
                    <a:pt x="517893" y="12636"/>
                  </a:lnTo>
                  <a:lnTo>
                    <a:pt x="517893" y="25273"/>
                  </a:lnTo>
                  <a:lnTo>
                    <a:pt x="517893" y="37909"/>
                  </a:lnTo>
                  <a:lnTo>
                    <a:pt x="530529" y="37909"/>
                  </a:lnTo>
                  <a:lnTo>
                    <a:pt x="543166" y="37909"/>
                  </a:lnTo>
                  <a:lnTo>
                    <a:pt x="543166" y="25273"/>
                  </a:lnTo>
                  <a:lnTo>
                    <a:pt x="543166" y="12636"/>
                  </a:lnTo>
                  <a:lnTo>
                    <a:pt x="555790" y="12636"/>
                  </a:lnTo>
                  <a:lnTo>
                    <a:pt x="555790" y="25273"/>
                  </a:lnTo>
                  <a:lnTo>
                    <a:pt x="555790" y="37909"/>
                  </a:lnTo>
                  <a:lnTo>
                    <a:pt x="568413" y="37909"/>
                  </a:lnTo>
                  <a:lnTo>
                    <a:pt x="568413" y="25273"/>
                  </a:lnTo>
                  <a:lnTo>
                    <a:pt x="568413" y="12636"/>
                  </a:lnTo>
                  <a:lnTo>
                    <a:pt x="568413" y="0"/>
                  </a:lnTo>
                  <a:close/>
                </a:path>
                <a:path w="606425" h="38100">
                  <a:moveTo>
                    <a:pt x="606310" y="0"/>
                  </a:moveTo>
                  <a:lnTo>
                    <a:pt x="593686" y="0"/>
                  </a:lnTo>
                  <a:lnTo>
                    <a:pt x="593686" y="12636"/>
                  </a:lnTo>
                  <a:lnTo>
                    <a:pt x="606310" y="12636"/>
                  </a:lnTo>
                  <a:lnTo>
                    <a:pt x="60631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98145" y="4121454"/>
              <a:ext cx="606425" cy="50800"/>
            </a:xfrm>
            <a:custGeom>
              <a:avLst/>
              <a:gdLst/>
              <a:ahLst/>
              <a:cxnLst/>
              <a:rect l="l" t="t" r="r" b="b"/>
              <a:pathLst>
                <a:path w="606425" h="50800">
                  <a:moveTo>
                    <a:pt x="12623" y="25260"/>
                  </a:moveTo>
                  <a:lnTo>
                    <a:pt x="0" y="25260"/>
                  </a:lnTo>
                  <a:lnTo>
                    <a:pt x="0" y="37884"/>
                  </a:lnTo>
                  <a:lnTo>
                    <a:pt x="0" y="50520"/>
                  </a:lnTo>
                  <a:lnTo>
                    <a:pt x="12623" y="50520"/>
                  </a:lnTo>
                  <a:lnTo>
                    <a:pt x="12623" y="37896"/>
                  </a:lnTo>
                  <a:lnTo>
                    <a:pt x="12623" y="25260"/>
                  </a:lnTo>
                  <a:close/>
                </a:path>
                <a:path w="606425" h="50800">
                  <a:moveTo>
                    <a:pt x="50520" y="12623"/>
                  </a:moveTo>
                  <a:lnTo>
                    <a:pt x="37909" y="12623"/>
                  </a:lnTo>
                  <a:lnTo>
                    <a:pt x="37896" y="25260"/>
                  </a:lnTo>
                  <a:lnTo>
                    <a:pt x="37896" y="37884"/>
                  </a:lnTo>
                  <a:lnTo>
                    <a:pt x="25273" y="37884"/>
                  </a:lnTo>
                  <a:lnTo>
                    <a:pt x="25273" y="25260"/>
                  </a:lnTo>
                  <a:lnTo>
                    <a:pt x="37896" y="25260"/>
                  </a:lnTo>
                  <a:lnTo>
                    <a:pt x="37896" y="12623"/>
                  </a:lnTo>
                  <a:lnTo>
                    <a:pt x="25273" y="12623"/>
                  </a:lnTo>
                  <a:lnTo>
                    <a:pt x="12636" y="12623"/>
                  </a:lnTo>
                  <a:lnTo>
                    <a:pt x="12636" y="25260"/>
                  </a:lnTo>
                  <a:lnTo>
                    <a:pt x="12636" y="37884"/>
                  </a:lnTo>
                  <a:lnTo>
                    <a:pt x="12636" y="50520"/>
                  </a:lnTo>
                  <a:lnTo>
                    <a:pt x="25273" y="50520"/>
                  </a:lnTo>
                  <a:lnTo>
                    <a:pt x="37909" y="50520"/>
                  </a:lnTo>
                  <a:lnTo>
                    <a:pt x="37909" y="37896"/>
                  </a:lnTo>
                  <a:lnTo>
                    <a:pt x="50520" y="37896"/>
                  </a:lnTo>
                  <a:lnTo>
                    <a:pt x="50520" y="25260"/>
                  </a:lnTo>
                  <a:lnTo>
                    <a:pt x="50520" y="12623"/>
                  </a:lnTo>
                  <a:close/>
                </a:path>
                <a:path w="606425" h="50800">
                  <a:moveTo>
                    <a:pt x="88417" y="25260"/>
                  </a:moveTo>
                  <a:lnTo>
                    <a:pt x="75806" y="25260"/>
                  </a:lnTo>
                  <a:lnTo>
                    <a:pt x="63169" y="25260"/>
                  </a:lnTo>
                  <a:lnTo>
                    <a:pt x="63169" y="12623"/>
                  </a:lnTo>
                  <a:lnTo>
                    <a:pt x="50533" y="12623"/>
                  </a:lnTo>
                  <a:lnTo>
                    <a:pt x="50533" y="25260"/>
                  </a:lnTo>
                  <a:lnTo>
                    <a:pt x="50533" y="37884"/>
                  </a:lnTo>
                  <a:lnTo>
                    <a:pt x="50533" y="50520"/>
                  </a:lnTo>
                  <a:lnTo>
                    <a:pt x="63169" y="50520"/>
                  </a:lnTo>
                  <a:lnTo>
                    <a:pt x="63169" y="37896"/>
                  </a:lnTo>
                  <a:lnTo>
                    <a:pt x="75793" y="37896"/>
                  </a:lnTo>
                  <a:lnTo>
                    <a:pt x="88417" y="37896"/>
                  </a:lnTo>
                  <a:lnTo>
                    <a:pt x="88417" y="25260"/>
                  </a:lnTo>
                  <a:close/>
                </a:path>
                <a:path w="606425" h="50800">
                  <a:moveTo>
                    <a:pt x="176847" y="12623"/>
                  </a:moveTo>
                  <a:lnTo>
                    <a:pt x="164223" y="12623"/>
                  </a:lnTo>
                  <a:lnTo>
                    <a:pt x="151587" y="12623"/>
                  </a:lnTo>
                  <a:lnTo>
                    <a:pt x="151587" y="25260"/>
                  </a:lnTo>
                  <a:lnTo>
                    <a:pt x="138963" y="25260"/>
                  </a:lnTo>
                  <a:lnTo>
                    <a:pt x="126326" y="25260"/>
                  </a:lnTo>
                  <a:lnTo>
                    <a:pt x="126326" y="37884"/>
                  </a:lnTo>
                  <a:lnTo>
                    <a:pt x="113690" y="37884"/>
                  </a:lnTo>
                  <a:lnTo>
                    <a:pt x="113690" y="25260"/>
                  </a:lnTo>
                  <a:lnTo>
                    <a:pt x="101066" y="25260"/>
                  </a:lnTo>
                  <a:lnTo>
                    <a:pt x="88430" y="25260"/>
                  </a:lnTo>
                  <a:lnTo>
                    <a:pt x="88430" y="37896"/>
                  </a:lnTo>
                  <a:lnTo>
                    <a:pt x="101053" y="37896"/>
                  </a:lnTo>
                  <a:lnTo>
                    <a:pt x="101053" y="50520"/>
                  </a:lnTo>
                  <a:lnTo>
                    <a:pt x="113690" y="50520"/>
                  </a:lnTo>
                  <a:lnTo>
                    <a:pt x="126326" y="50520"/>
                  </a:lnTo>
                  <a:lnTo>
                    <a:pt x="138950" y="50520"/>
                  </a:lnTo>
                  <a:lnTo>
                    <a:pt x="151587" y="50520"/>
                  </a:lnTo>
                  <a:lnTo>
                    <a:pt x="151587" y="37896"/>
                  </a:lnTo>
                  <a:lnTo>
                    <a:pt x="164211" y="37896"/>
                  </a:lnTo>
                  <a:lnTo>
                    <a:pt x="164211" y="50520"/>
                  </a:lnTo>
                  <a:lnTo>
                    <a:pt x="176847" y="50520"/>
                  </a:lnTo>
                  <a:lnTo>
                    <a:pt x="176847" y="37884"/>
                  </a:lnTo>
                  <a:lnTo>
                    <a:pt x="164223" y="37884"/>
                  </a:lnTo>
                  <a:lnTo>
                    <a:pt x="164223" y="25260"/>
                  </a:lnTo>
                  <a:lnTo>
                    <a:pt x="176847" y="25260"/>
                  </a:lnTo>
                  <a:lnTo>
                    <a:pt x="176847" y="12623"/>
                  </a:lnTo>
                  <a:close/>
                </a:path>
                <a:path w="606425" h="50800">
                  <a:moveTo>
                    <a:pt x="341058" y="25260"/>
                  </a:moveTo>
                  <a:lnTo>
                    <a:pt x="328434" y="25260"/>
                  </a:lnTo>
                  <a:lnTo>
                    <a:pt x="328434" y="12623"/>
                  </a:lnTo>
                  <a:lnTo>
                    <a:pt x="315798" y="12623"/>
                  </a:lnTo>
                  <a:lnTo>
                    <a:pt x="303161" y="12623"/>
                  </a:lnTo>
                  <a:lnTo>
                    <a:pt x="303161" y="25260"/>
                  </a:lnTo>
                  <a:lnTo>
                    <a:pt x="290537" y="25260"/>
                  </a:lnTo>
                  <a:lnTo>
                    <a:pt x="277901" y="25260"/>
                  </a:lnTo>
                  <a:lnTo>
                    <a:pt x="277901" y="37884"/>
                  </a:lnTo>
                  <a:lnTo>
                    <a:pt x="265277" y="37884"/>
                  </a:lnTo>
                  <a:lnTo>
                    <a:pt x="252641" y="37884"/>
                  </a:lnTo>
                  <a:lnTo>
                    <a:pt x="252641" y="25260"/>
                  </a:lnTo>
                  <a:lnTo>
                    <a:pt x="252641" y="12623"/>
                  </a:lnTo>
                  <a:lnTo>
                    <a:pt x="240004" y="12623"/>
                  </a:lnTo>
                  <a:lnTo>
                    <a:pt x="240004" y="25260"/>
                  </a:lnTo>
                  <a:lnTo>
                    <a:pt x="240004" y="37884"/>
                  </a:lnTo>
                  <a:lnTo>
                    <a:pt x="227380" y="37884"/>
                  </a:lnTo>
                  <a:lnTo>
                    <a:pt x="227380" y="25260"/>
                  </a:lnTo>
                  <a:lnTo>
                    <a:pt x="240004" y="25260"/>
                  </a:lnTo>
                  <a:lnTo>
                    <a:pt x="240004" y="12623"/>
                  </a:lnTo>
                  <a:lnTo>
                    <a:pt x="227380" y="12623"/>
                  </a:lnTo>
                  <a:lnTo>
                    <a:pt x="214744" y="12623"/>
                  </a:lnTo>
                  <a:lnTo>
                    <a:pt x="214744" y="25260"/>
                  </a:lnTo>
                  <a:lnTo>
                    <a:pt x="214744" y="37884"/>
                  </a:lnTo>
                  <a:lnTo>
                    <a:pt x="202120" y="37884"/>
                  </a:lnTo>
                  <a:lnTo>
                    <a:pt x="202120" y="25260"/>
                  </a:lnTo>
                  <a:lnTo>
                    <a:pt x="202120" y="12623"/>
                  </a:lnTo>
                  <a:lnTo>
                    <a:pt x="189484" y="12623"/>
                  </a:lnTo>
                  <a:lnTo>
                    <a:pt x="189484" y="25260"/>
                  </a:lnTo>
                  <a:lnTo>
                    <a:pt x="189484" y="37896"/>
                  </a:lnTo>
                  <a:lnTo>
                    <a:pt x="202107" y="37896"/>
                  </a:lnTo>
                  <a:lnTo>
                    <a:pt x="202107" y="50520"/>
                  </a:lnTo>
                  <a:lnTo>
                    <a:pt x="214744" y="50520"/>
                  </a:lnTo>
                  <a:lnTo>
                    <a:pt x="227368" y="50520"/>
                  </a:lnTo>
                  <a:lnTo>
                    <a:pt x="240004" y="50520"/>
                  </a:lnTo>
                  <a:lnTo>
                    <a:pt x="240004" y="37896"/>
                  </a:lnTo>
                  <a:lnTo>
                    <a:pt x="252641" y="37896"/>
                  </a:lnTo>
                  <a:lnTo>
                    <a:pt x="252641" y="50520"/>
                  </a:lnTo>
                  <a:lnTo>
                    <a:pt x="265264" y="50520"/>
                  </a:lnTo>
                  <a:lnTo>
                    <a:pt x="277901" y="50520"/>
                  </a:lnTo>
                  <a:lnTo>
                    <a:pt x="290537" y="50520"/>
                  </a:lnTo>
                  <a:lnTo>
                    <a:pt x="290537" y="37896"/>
                  </a:lnTo>
                  <a:lnTo>
                    <a:pt x="303161" y="37896"/>
                  </a:lnTo>
                  <a:lnTo>
                    <a:pt x="315798" y="37896"/>
                  </a:lnTo>
                  <a:lnTo>
                    <a:pt x="328422" y="37896"/>
                  </a:lnTo>
                  <a:lnTo>
                    <a:pt x="328422" y="50520"/>
                  </a:lnTo>
                  <a:lnTo>
                    <a:pt x="341058" y="50520"/>
                  </a:lnTo>
                  <a:lnTo>
                    <a:pt x="341058" y="37896"/>
                  </a:lnTo>
                  <a:lnTo>
                    <a:pt x="341058" y="25260"/>
                  </a:lnTo>
                  <a:close/>
                </a:path>
                <a:path w="606425" h="50800">
                  <a:moveTo>
                    <a:pt x="404215" y="12623"/>
                  </a:moveTo>
                  <a:lnTo>
                    <a:pt x="391591" y="12623"/>
                  </a:lnTo>
                  <a:lnTo>
                    <a:pt x="378955" y="12623"/>
                  </a:lnTo>
                  <a:lnTo>
                    <a:pt x="378955" y="25260"/>
                  </a:lnTo>
                  <a:lnTo>
                    <a:pt x="366318" y="25260"/>
                  </a:lnTo>
                  <a:lnTo>
                    <a:pt x="366318" y="37884"/>
                  </a:lnTo>
                  <a:lnTo>
                    <a:pt x="366318" y="50520"/>
                  </a:lnTo>
                  <a:lnTo>
                    <a:pt x="378955" y="50520"/>
                  </a:lnTo>
                  <a:lnTo>
                    <a:pt x="378955" y="37896"/>
                  </a:lnTo>
                  <a:lnTo>
                    <a:pt x="391579" y="37896"/>
                  </a:lnTo>
                  <a:lnTo>
                    <a:pt x="404215" y="37896"/>
                  </a:lnTo>
                  <a:lnTo>
                    <a:pt x="404215" y="25260"/>
                  </a:lnTo>
                  <a:lnTo>
                    <a:pt x="404215" y="12623"/>
                  </a:lnTo>
                  <a:close/>
                </a:path>
                <a:path w="606425" h="50800">
                  <a:moveTo>
                    <a:pt x="442112" y="25260"/>
                  </a:moveTo>
                  <a:lnTo>
                    <a:pt x="429475" y="25260"/>
                  </a:lnTo>
                  <a:lnTo>
                    <a:pt x="429475" y="37884"/>
                  </a:lnTo>
                  <a:lnTo>
                    <a:pt x="416852" y="37884"/>
                  </a:lnTo>
                  <a:lnTo>
                    <a:pt x="416852" y="50520"/>
                  </a:lnTo>
                  <a:lnTo>
                    <a:pt x="429475" y="50520"/>
                  </a:lnTo>
                  <a:lnTo>
                    <a:pt x="442112" y="50520"/>
                  </a:lnTo>
                  <a:lnTo>
                    <a:pt x="442112" y="37896"/>
                  </a:lnTo>
                  <a:lnTo>
                    <a:pt x="442112" y="25260"/>
                  </a:lnTo>
                  <a:close/>
                </a:path>
                <a:path w="606425" h="50800">
                  <a:moveTo>
                    <a:pt x="480009" y="12623"/>
                  </a:moveTo>
                  <a:lnTo>
                    <a:pt x="467372" y="12623"/>
                  </a:lnTo>
                  <a:lnTo>
                    <a:pt x="454748" y="12623"/>
                  </a:lnTo>
                  <a:lnTo>
                    <a:pt x="454748" y="25260"/>
                  </a:lnTo>
                  <a:lnTo>
                    <a:pt x="467372" y="25260"/>
                  </a:lnTo>
                  <a:lnTo>
                    <a:pt x="467372" y="37896"/>
                  </a:lnTo>
                  <a:lnTo>
                    <a:pt x="480009" y="37896"/>
                  </a:lnTo>
                  <a:lnTo>
                    <a:pt x="480009" y="25260"/>
                  </a:lnTo>
                  <a:lnTo>
                    <a:pt x="480009" y="12623"/>
                  </a:lnTo>
                  <a:close/>
                </a:path>
                <a:path w="606425" h="50800">
                  <a:moveTo>
                    <a:pt x="517893" y="25260"/>
                  </a:moveTo>
                  <a:lnTo>
                    <a:pt x="505269" y="25260"/>
                  </a:lnTo>
                  <a:lnTo>
                    <a:pt x="492633" y="25260"/>
                  </a:lnTo>
                  <a:lnTo>
                    <a:pt x="492633" y="37896"/>
                  </a:lnTo>
                  <a:lnTo>
                    <a:pt x="505269" y="37896"/>
                  </a:lnTo>
                  <a:lnTo>
                    <a:pt x="517893" y="37896"/>
                  </a:lnTo>
                  <a:lnTo>
                    <a:pt x="517893" y="25260"/>
                  </a:lnTo>
                  <a:close/>
                </a:path>
                <a:path w="606425" h="50800">
                  <a:moveTo>
                    <a:pt x="581050" y="0"/>
                  </a:moveTo>
                  <a:lnTo>
                    <a:pt x="568426" y="0"/>
                  </a:lnTo>
                  <a:lnTo>
                    <a:pt x="568426" y="12623"/>
                  </a:lnTo>
                  <a:lnTo>
                    <a:pt x="555802" y="12623"/>
                  </a:lnTo>
                  <a:lnTo>
                    <a:pt x="543166" y="12623"/>
                  </a:lnTo>
                  <a:lnTo>
                    <a:pt x="530529" y="12623"/>
                  </a:lnTo>
                  <a:lnTo>
                    <a:pt x="530529" y="25260"/>
                  </a:lnTo>
                  <a:lnTo>
                    <a:pt x="517906" y="25260"/>
                  </a:lnTo>
                  <a:lnTo>
                    <a:pt x="517906" y="37896"/>
                  </a:lnTo>
                  <a:lnTo>
                    <a:pt x="530529" y="37896"/>
                  </a:lnTo>
                  <a:lnTo>
                    <a:pt x="530542" y="37896"/>
                  </a:lnTo>
                  <a:lnTo>
                    <a:pt x="581050" y="37896"/>
                  </a:lnTo>
                  <a:lnTo>
                    <a:pt x="581050" y="25260"/>
                  </a:lnTo>
                  <a:lnTo>
                    <a:pt x="568426" y="25260"/>
                  </a:lnTo>
                  <a:lnTo>
                    <a:pt x="568426" y="12636"/>
                  </a:lnTo>
                  <a:lnTo>
                    <a:pt x="581050" y="12636"/>
                  </a:lnTo>
                  <a:lnTo>
                    <a:pt x="581050" y="0"/>
                  </a:lnTo>
                  <a:close/>
                </a:path>
                <a:path w="606425" h="50800">
                  <a:moveTo>
                    <a:pt x="606323" y="0"/>
                  </a:moveTo>
                  <a:lnTo>
                    <a:pt x="593686" y="0"/>
                  </a:lnTo>
                  <a:lnTo>
                    <a:pt x="593686" y="12636"/>
                  </a:lnTo>
                  <a:lnTo>
                    <a:pt x="606323" y="12636"/>
                  </a:lnTo>
                  <a:lnTo>
                    <a:pt x="6063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98145" y="4159338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23" y="25273"/>
                  </a:moveTo>
                  <a:lnTo>
                    <a:pt x="0" y="25273"/>
                  </a:lnTo>
                  <a:lnTo>
                    <a:pt x="0" y="37909"/>
                  </a:lnTo>
                  <a:lnTo>
                    <a:pt x="12623" y="37909"/>
                  </a:lnTo>
                  <a:lnTo>
                    <a:pt x="12623" y="25273"/>
                  </a:lnTo>
                  <a:close/>
                </a:path>
                <a:path w="619125" h="50800">
                  <a:moveTo>
                    <a:pt x="50520" y="12636"/>
                  </a:moveTo>
                  <a:lnTo>
                    <a:pt x="37909" y="12636"/>
                  </a:lnTo>
                  <a:lnTo>
                    <a:pt x="25273" y="12636"/>
                  </a:lnTo>
                  <a:lnTo>
                    <a:pt x="25273" y="25273"/>
                  </a:lnTo>
                  <a:lnTo>
                    <a:pt x="25273" y="37896"/>
                  </a:lnTo>
                  <a:lnTo>
                    <a:pt x="12636" y="37896"/>
                  </a:lnTo>
                  <a:lnTo>
                    <a:pt x="12636" y="50533"/>
                  </a:lnTo>
                  <a:lnTo>
                    <a:pt x="25273" y="50533"/>
                  </a:lnTo>
                  <a:lnTo>
                    <a:pt x="37896" y="50533"/>
                  </a:lnTo>
                  <a:lnTo>
                    <a:pt x="50520" y="50533"/>
                  </a:lnTo>
                  <a:lnTo>
                    <a:pt x="50520" y="37896"/>
                  </a:lnTo>
                  <a:lnTo>
                    <a:pt x="37909" y="37896"/>
                  </a:lnTo>
                  <a:lnTo>
                    <a:pt x="37909" y="25273"/>
                  </a:lnTo>
                  <a:lnTo>
                    <a:pt x="50520" y="25273"/>
                  </a:lnTo>
                  <a:lnTo>
                    <a:pt x="50520" y="12636"/>
                  </a:lnTo>
                  <a:close/>
                </a:path>
                <a:path w="619125" h="50800">
                  <a:moveTo>
                    <a:pt x="88417" y="37896"/>
                  </a:moveTo>
                  <a:lnTo>
                    <a:pt x="75806" y="37896"/>
                  </a:lnTo>
                  <a:lnTo>
                    <a:pt x="63169" y="37896"/>
                  </a:lnTo>
                  <a:lnTo>
                    <a:pt x="63169" y="25273"/>
                  </a:lnTo>
                  <a:lnTo>
                    <a:pt x="63169" y="12636"/>
                  </a:lnTo>
                  <a:lnTo>
                    <a:pt x="50533" y="12636"/>
                  </a:lnTo>
                  <a:lnTo>
                    <a:pt x="50533" y="25273"/>
                  </a:lnTo>
                  <a:lnTo>
                    <a:pt x="50533" y="37896"/>
                  </a:lnTo>
                  <a:lnTo>
                    <a:pt x="50533" y="50533"/>
                  </a:lnTo>
                  <a:lnTo>
                    <a:pt x="63169" y="50533"/>
                  </a:lnTo>
                  <a:lnTo>
                    <a:pt x="75793" y="50533"/>
                  </a:lnTo>
                  <a:lnTo>
                    <a:pt x="88417" y="50533"/>
                  </a:lnTo>
                  <a:lnTo>
                    <a:pt x="88417" y="37896"/>
                  </a:lnTo>
                  <a:close/>
                </a:path>
                <a:path w="619125" h="50800">
                  <a:moveTo>
                    <a:pt x="88417" y="12636"/>
                  </a:moveTo>
                  <a:lnTo>
                    <a:pt x="75793" y="12636"/>
                  </a:lnTo>
                  <a:lnTo>
                    <a:pt x="75793" y="25273"/>
                  </a:lnTo>
                  <a:lnTo>
                    <a:pt x="88417" y="25273"/>
                  </a:lnTo>
                  <a:lnTo>
                    <a:pt x="88417" y="12636"/>
                  </a:lnTo>
                  <a:close/>
                </a:path>
                <a:path w="619125" h="50800">
                  <a:moveTo>
                    <a:pt x="176847" y="12636"/>
                  </a:moveTo>
                  <a:lnTo>
                    <a:pt x="164223" y="12636"/>
                  </a:lnTo>
                  <a:lnTo>
                    <a:pt x="151587" y="12636"/>
                  </a:lnTo>
                  <a:lnTo>
                    <a:pt x="138950" y="12636"/>
                  </a:lnTo>
                  <a:lnTo>
                    <a:pt x="138950" y="25273"/>
                  </a:lnTo>
                  <a:lnTo>
                    <a:pt x="126326" y="25273"/>
                  </a:lnTo>
                  <a:lnTo>
                    <a:pt x="126326" y="12636"/>
                  </a:lnTo>
                  <a:lnTo>
                    <a:pt x="113690" y="12636"/>
                  </a:lnTo>
                  <a:lnTo>
                    <a:pt x="101053" y="12636"/>
                  </a:lnTo>
                  <a:lnTo>
                    <a:pt x="101053" y="25273"/>
                  </a:lnTo>
                  <a:lnTo>
                    <a:pt x="101053" y="37896"/>
                  </a:lnTo>
                  <a:lnTo>
                    <a:pt x="88430" y="37896"/>
                  </a:lnTo>
                  <a:lnTo>
                    <a:pt x="88430" y="50533"/>
                  </a:lnTo>
                  <a:lnTo>
                    <a:pt x="101053" y="50533"/>
                  </a:lnTo>
                  <a:lnTo>
                    <a:pt x="101066" y="50533"/>
                  </a:lnTo>
                  <a:lnTo>
                    <a:pt x="151587" y="50533"/>
                  </a:lnTo>
                  <a:lnTo>
                    <a:pt x="151587" y="37909"/>
                  </a:lnTo>
                  <a:lnTo>
                    <a:pt x="164223" y="37909"/>
                  </a:lnTo>
                  <a:lnTo>
                    <a:pt x="164223" y="25273"/>
                  </a:lnTo>
                  <a:lnTo>
                    <a:pt x="176847" y="25273"/>
                  </a:lnTo>
                  <a:lnTo>
                    <a:pt x="176847" y="12636"/>
                  </a:lnTo>
                  <a:close/>
                </a:path>
                <a:path w="619125" h="50800">
                  <a:moveTo>
                    <a:pt x="214744" y="12636"/>
                  </a:moveTo>
                  <a:lnTo>
                    <a:pt x="202120" y="12636"/>
                  </a:lnTo>
                  <a:lnTo>
                    <a:pt x="189484" y="12636"/>
                  </a:lnTo>
                  <a:lnTo>
                    <a:pt x="189484" y="25273"/>
                  </a:lnTo>
                  <a:lnTo>
                    <a:pt x="202107" y="25273"/>
                  </a:lnTo>
                  <a:lnTo>
                    <a:pt x="214744" y="25273"/>
                  </a:lnTo>
                  <a:lnTo>
                    <a:pt x="214744" y="12636"/>
                  </a:lnTo>
                  <a:close/>
                </a:path>
                <a:path w="619125" h="50800">
                  <a:moveTo>
                    <a:pt x="227380" y="25273"/>
                  </a:moveTo>
                  <a:lnTo>
                    <a:pt x="214744" y="25273"/>
                  </a:lnTo>
                  <a:lnTo>
                    <a:pt x="214744" y="37909"/>
                  </a:lnTo>
                  <a:lnTo>
                    <a:pt x="227380" y="37909"/>
                  </a:lnTo>
                  <a:lnTo>
                    <a:pt x="227380" y="25273"/>
                  </a:lnTo>
                  <a:close/>
                </a:path>
                <a:path w="619125" h="50800">
                  <a:moveTo>
                    <a:pt x="290537" y="12636"/>
                  </a:moveTo>
                  <a:lnTo>
                    <a:pt x="277901" y="12636"/>
                  </a:lnTo>
                  <a:lnTo>
                    <a:pt x="265277" y="12636"/>
                  </a:lnTo>
                  <a:lnTo>
                    <a:pt x="252641" y="12636"/>
                  </a:lnTo>
                  <a:lnTo>
                    <a:pt x="252641" y="25273"/>
                  </a:lnTo>
                  <a:lnTo>
                    <a:pt x="240004" y="25273"/>
                  </a:lnTo>
                  <a:lnTo>
                    <a:pt x="240004" y="37909"/>
                  </a:lnTo>
                  <a:lnTo>
                    <a:pt x="252641" y="37909"/>
                  </a:lnTo>
                  <a:lnTo>
                    <a:pt x="265264" y="37909"/>
                  </a:lnTo>
                  <a:lnTo>
                    <a:pt x="277901" y="37909"/>
                  </a:lnTo>
                  <a:lnTo>
                    <a:pt x="290537" y="37909"/>
                  </a:lnTo>
                  <a:lnTo>
                    <a:pt x="290537" y="25273"/>
                  </a:lnTo>
                  <a:lnTo>
                    <a:pt x="290537" y="12636"/>
                  </a:lnTo>
                  <a:close/>
                </a:path>
                <a:path w="619125" h="50800">
                  <a:moveTo>
                    <a:pt x="315798" y="12636"/>
                  </a:moveTo>
                  <a:lnTo>
                    <a:pt x="303161" y="12636"/>
                  </a:lnTo>
                  <a:lnTo>
                    <a:pt x="303161" y="25273"/>
                  </a:lnTo>
                  <a:lnTo>
                    <a:pt x="315798" y="25273"/>
                  </a:lnTo>
                  <a:lnTo>
                    <a:pt x="315798" y="12636"/>
                  </a:lnTo>
                  <a:close/>
                </a:path>
                <a:path w="619125" h="50800">
                  <a:moveTo>
                    <a:pt x="353682" y="25273"/>
                  </a:moveTo>
                  <a:lnTo>
                    <a:pt x="341058" y="25273"/>
                  </a:lnTo>
                  <a:lnTo>
                    <a:pt x="341058" y="12636"/>
                  </a:lnTo>
                  <a:lnTo>
                    <a:pt x="328422" y="12636"/>
                  </a:lnTo>
                  <a:lnTo>
                    <a:pt x="328422" y="25273"/>
                  </a:lnTo>
                  <a:lnTo>
                    <a:pt x="328422" y="37909"/>
                  </a:lnTo>
                  <a:lnTo>
                    <a:pt x="341058" y="37909"/>
                  </a:lnTo>
                  <a:lnTo>
                    <a:pt x="353682" y="37909"/>
                  </a:lnTo>
                  <a:lnTo>
                    <a:pt x="353682" y="25273"/>
                  </a:lnTo>
                  <a:close/>
                </a:path>
                <a:path w="619125" h="50800">
                  <a:moveTo>
                    <a:pt x="416839" y="25273"/>
                  </a:moveTo>
                  <a:lnTo>
                    <a:pt x="404215" y="25273"/>
                  </a:lnTo>
                  <a:lnTo>
                    <a:pt x="404215" y="12636"/>
                  </a:lnTo>
                  <a:lnTo>
                    <a:pt x="391591" y="12636"/>
                  </a:lnTo>
                  <a:lnTo>
                    <a:pt x="378955" y="12636"/>
                  </a:lnTo>
                  <a:lnTo>
                    <a:pt x="366318" y="12636"/>
                  </a:lnTo>
                  <a:lnTo>
                    <a:pt x="366318" y="25273"/>
                  </a:lnTo>
                  <a:lnTo>
                    <a:pt x="378955" y="25273"/>
                  </a:lnTo>
                  <a:lnTo>
                    <a:pt x="391579" y="25273"/>
                  </a:lnTo>
                  <a:lnTo>
                    <a:pt x="391579" y="37909"/>
                  </a:lnTo>
                  <a:lnTo>
                    <a:pt x="404215" y="37909"/>
                  </a:lnTo>
                  <a:lnTo>
                    <a:pt x="416839" y="37909"/>
                  </a:lnTo>
                  <a:lnTo>
                    <a:pt x="416839" y="25273"/>
                  </a:lnTo>
                  <a:close/>
                </a:path>
                <a:path w="619125" h="50800">
                  <a:moveTo>
                    <a:pt x="480009" y="12636"/>
                  </a:moveTo>
                  <a:lnTo>
                    <a:pt x="467372" y="12636"/>
                  </a:lnTo>
                  <a:lnTo>
                    <a:pt x="467372" y="0"/>
                  </a:lnTo>
                  <a:lnTo>
                    <a:pt x="454748" y="0"/>
                  </a:lnTo>
                  <a:lnTo>
                    <a:pt x="454748" y="12636"/>
                  </a:lnTo>
                  <a:lnTo>
                    <a:pt x="442112" y="12636"/>
                  </a:lnTo>
                  <a:lnTo>
                    <a:pt x="442112" y="0"/>
                  </a:lnTo>
                  <a:lnTo>
                    <a:pt x="429475" y="0"/>
                  </a:lnTo>
                  <a:lnTo>
                    <a:pt x="429475" y="12636"/>
                  </a:lnTo>
                  <a:lnTo>
                    <a:pt x="416852" y="12636"/>
                  </a:lnTo>
                  <a:lnTo>
                    <a:pt x="416852" y="25273"/>
                  </a:lnTo>
                  <a:lnTo>
                    <a:pt x="416852" y="37909"/>
                  </a:lnTo>
                  <a:lnTo>
                    <a:pt x="429488" y="37909"/>
                  </a:lnTo>
                  <a:lnTo>
                    <a:pt x="429488" y="25273"/>
                  </a:lnTo>
                  <a:lnTo>
                    <a:pt x="442112" y="25273"/>
                  </a:lnTo>
                  <a:lnTo>
                    <a:pt x="454748" y="25273"/>
                  </a:lnTo>
                  <a:lnTo>
                    <a:pt x="467372" y="25273"/>
                  </a:lnTo>
                  <a:lnTo>
                    <a:pt x="480009" y="25273"/>
                  </a:lnTo>
                  <a:lnTo>
                    <a:pt x="480009" y="12636"/>
                  </a:lnTo>
                  <a:close/>
                </a:path>
                <a:path w="619125" h="50800">
                  <a:moveTo>
                    <a:pt x="517893" y="0"/>
                  </a:moveTo>
                  <a:lnTo>
                    <a:pt x="505269" y="0"/>
                  </a:lnTo>
                  <a:lnTo>
                    <a:pt x="492633" y="0"/>
                  </a:lnTo>
                  <a:lnTo>
                    <a:pt x="492633" y="12636"/>
                  </a:lnTo>
                  <a:lnTo>
                    <a:pt x="492633" y="25273"/>
                  </a:lnTo>
                  <a:lnTo>
                    <a:pt x="480009" y="25273"/>
                  </a:lnTo>
                  <a:lnTo>
                    <a:pt x="480009" y="37909"/>
                  </a:lnTo>
                  <a:lnTo>
                    <a:pt x="492645" y="37909"/>
                  </a:lnTo>
                  <a:lnTo>
                    <a:pt x="492645" y="25273"/>
                  </a:lnTo>
                  <a:lnTo>
                    <a:pt x="505269" y="25273"/>
                  </a:lnTo>
                  <a:lnTo>
                    <a:pt x="505269" y="37909"/>
                  </a:lnTo>
                  <a:lnTo>
                    <a:pt x="517893" y="37909"/>
                  </a:lnTo>
                  <a:lnTo>
                    <a:pt x="517893" y="25273"/>
                  </a:lnTo>
                  <a:lnTo>
                    <a:pt x="517893" y="12636"/>
                  </a:lnTo>
                  <a:lnTo>
                    <a:pt x="517893" y="0"/>
                  </a:lnTo>
                  <a:close/>
                </a:path>
                <a:path w="619125" h="50800">
                  <a:moveTo>
                    <a:pt x="543166" y="12636"/>
                  </a:moveTo>
                  <a:lnTo>
                    <a:pt x="530529" y="12636"/>
                  </a:lnTo>
                  <a:lnTo>
                    <a:pt x="530529" y="25273"/>
                  </a:lnTo>
                  <a:lnTo>
                    <a:pt x="543166" y="25273"/>
                  </a:lnTo>
                  <a:lnTo>
                    <a:pt x="543166" y="12636"/>
                  </a:lnTo>
                  <a:close/>
                </a:path>
                <a:path w="619125" h="50800">
                  <a:moveTo>
                    <a:pt x="581050" y="0"/>
                  </a:moveTo>
                  <a:lnTo>
                    <a:pt x="568426" y="0"/>
                  </a:lnTo>
                  <a:lnTo>
                    <a:pt x="555790" y="0"/>
                  </a:lnTo>
                  <a:lnTo>
                    <a:pt x="555790" y="12636"/>
                  </a:lnTo>
                  <a:lnTo>
                    <a:pt x="555790" y="25273"/>
                  </a:lnTo>
                  <a:lnTo>
                    <a:pt x="555790" y="37909"/>
                  </a:lnTo>
                  <a:lnTo>
                    <a:pt x="568426" y="37909"/>
                  </a:lnTo>
                  <a:lnTo>
                    <a:pt x="568426" y="25273"/>
                  </a:lnTo>
                  <a:lnTo>
                    <a:pt x="568426" y="12636"/>
                  </a:lnTo>
                  <a:lnTo>
                    <a:pt x="581050" y="12636"/>
                  </a:lnTo>
                  <a:lnTo>
                    <a:pt x="581050" y="0"/>
                  </a:lnTo>
                  <a:close/>
                </a:path>
                <a:path w="619125" h="50800">
                  <a:moveTo>
                    <a:pt x="606323" y="0"/>
                  </a:moveTo>
                  <a:lnTo>
                    <a:pt x="593699" y="0"/>
                  </a:lnTo>
                  <a:lnTo>
                    <a:pt x="581063" y="0"/>
                  </a:lnTo>
                  <a:lnTo>
                    <a:pt x="581063" y="12636"/>
                  </a:lnTo>
                  <a:lnTo>
                    <a:pt x="581063" y="25273"/>
                  </a:lnTo>
                  <a:lnTo>
                    <a:pt x="593699" y="25273"/>
                  </a:lnTo>
                  <a:lnTo>
                    <a:pt x="593699" y="12636"/>
                  </a:lnTo>
                  <a:lnTo>
                    <a:pt x="606323" y="12636"/>
                  </a:lnTo>
                  <a:lnTo>
                    <a:pt x="606323" y="0"/>
                  </a:lnTo>
                  <a:close/>
                </a:path>
                <a:path w="619125" h="50800">
                  <a:moveTo>
                    <a:pt x="618947" y="12636"/>
                  </a:moveTo>
                  <a:lnTo>
                    <a:pt x="606323" y="12636"/>
                  </a:lnTo>
                  <a:lnTo>
                    <a:pt x="606323" y="25273"/>
                  </a:lnTo>
                  <a:lnTo>
                    <a:pt x="606323" y="37909"/>
                  </a:lnTo>
                  <a:lnTo>
                    <a:pt x="618947" y="37909"/>
                  </a:lnTo>
                  <a:lnTo>
                    <a:pt x="618947" y="25273"/>
                  </a:lnTo>
                  <a:lnTo>
                    <a:pt x="618947" y="1263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98145" y="4197235"/>
              <a:ext cx="606425" cy="38100"/>
            </a:xfrm>
            <a:custGeom>
              <a:avLst/>
              <a:gdLst/>
              <a:ahLst/>
              <a:cxnLst/>
              <a:rect l="l" t="t" r="r" b="b"/>
              <a:pathLst>
                <a:path w="606425" h="38100">
                  <a:moveTo>
                    <a:pt x="12623" y="12636"/>
                  </a:moveTo>
                  <a:lnTo>
                    <a:pt x="0" y="12636"/>
                  </a:lnTo>
                  <a:lnTo>
                    <a:pt x="0" y="25273"/>
                  </a:lnTo>
                  <a:lnTo>
                    <a:pt x="0" y="37909"/>
                  </a:lnTo>
                  <a:lnTo>
                    <a:pt x="12623" y="37909"/>
                  </a:lnTo>
                  <a:lnTo>
                    <a:pt x="12623" y="25273"/>
                  </a:lnTo>
                  <a:lnTo>
                    <a:pt x="12623" y="12636"/>
                  </a:lnTo>
                  <a:close/>
                </a:path>
                <a:path w="606425" h="38100">
                  <a:moveTo>
                    <a:pt x="50520" y="25273"/>
                  </a:moveTo>
                  <a:lnTo>
                    <a:pt x="37909" y="25273"/>
                  </a:lnTo>
                  <a:lnTo>
                    <a:pt x="25273" y="25273"/>
                  </a:lnTo>
                  <a:lnTo>
                    <a:pt x="12636" y="25273"/>
                  </a:lnTo>
                  <a:lnTo>
                    <a:pt x="12636" y="37909"/>
                  </a:lnTo>
                  <a:lnTo>
                    <a:pt x="25273" y="37909"/>
                  </a:lnTo>
                  <a:lnTo>
                    <a:pt x="37896" y="37909"/>
                  </a:lnTo>
                  <a:lnTo>
                    <a:pt x="50520" y="37909"/>
                  </a:lnTo>
                  <a:lnTo>
                    <a:pt x="50520" y="25273"/>
                  </a:lnTo>
                  <a:close/>
                </a:path>
                <a:path w="606425" h="38100">
                  <a:moveTo>
                    <a:pt x="63169" y="12636"/>
                  </a:moveTo>
                  <a:lnTo>
                    <a:pt x="50533" y="12636"/>
                  </a:lnTo>
                  <a:lnTo>
                    <a:pt x="50533" y="25273"/>
                  </a:lnTo>
                  <a:lnTo>
                    <a:pt x="50533" y="37909"/>
                  </a:lnTo>
                  <a:lnTo>
                    <a:pt x="63169" y="37909"/>
                  </a:lnTo>
                  <a:lnTo>
                    <a:pt x="63169" y="25273"/>
                  </a:lnTo>
                  <a:lnTo>
                    <a:pt x="63169" y="12636"/>
                  </a:lnTo>
                  <a:close/>
                </a:path>
                <a:path w="606425" h="38100">
                  <a:moveTo>
                    <a:pt x="88417" y="25273"/>
                  </a:moveTo>
                  <a:lnTo>
                    <a:pt x="75793" y="25273"/>
                  </a:lnTo>
                  <a:lnTo>
                    <a:pt x="75793" y="37909"/>
                  </a:lnTo>
                  <a:lnTo>
                    <a:pt x="88417" y="37909"/>
                  </a:lnTo>
                  <a:lnTo>
                    <a:pt x="88417" y="25273"/>
                  </a:lnTo>
                  <a:close/>
                </a:path>
                <a:path w="606425" h="38100">
                  <a:moveTo>
                    <a:pt x="101066" y="12636"/>
                  </a:moveTo>
                  <a:lnTo>
                    <a:pt x="88430" y="12636"/>
                  </a:lnTo>
                  <a:lnTo>
                    <a:pt x="88430" y="25273"/>
                  </a:lnTo>
                  <a:lnTo>
                    <a:pt x="88430" y="37909"/>
                  </a:lnTo>
                  <a:lnTo>
                    <a:pt x="101066" y="37909"/>
                  </a:lnTo>
                  <a:lnTo>
                    <a:pt x="101066" y="25273"/>
                  </a:lnTo>
                  <a:lnTo>
                    <a:pt x="101066" y="12636"/>
                  </a:lnTo>
                  <a:close/>
                </a:path>
                <a:path w="606425" h="38100">
                  <a:moveTo>
                    <a:pt x="151587" y="0"/>
                  </a:moveTo>
                  <a:lnTo>
                    <a:pt x="138950" y="0"/>
                  </a:lnTo>
                  <a:lnTo>
                    <a:pt x="138950" y="12636"/>
                  </a:lnTo>
                  <a:lnTo>
                    <a:pt x="126326" y="12636"/>
                  </a:lnTo>
                  <a:lnTo>
                    <a:pt x="126326" y="25273"/>
                  </a:lnTo>
                  <a:lnTo>
                    <a:pt x="113690" y="25273"/>
                  </a:lnTo>
                  <a:lnTo>
                    <a:pt x="113690" y="37909"/>
                  </a:lnTo>
                  <a:lnTo>
                    <a:pt x="126326" y="37909"/>
                  </a:lnTo>
                  <a:lnTo>
                    <a:pt x="138963" y="37909"/>
                  </a:lnTo>
                  <a:lnTo>
                    <a:pt x="138963" y="25273"/>
                  </a:lnTo>
                  <a:lnTo>
                    <a:pt x="151587" y="25273"/>
                  </a:lnTo>
                  <a:lnTo>
                    <a:pt x="151587" y="12636"/>
                  </a:lnTo>
                  <a:lnTo>
                    <a:pt x="151587" y="0"/>
                  </a:lnTo>
                  <a:close/>
                </a:path>
                <a:path w="606425" h="38100">
                  <a:moveTo>
                    <a:pt x="164223" y="25273"/>
                  </a:moveTo>
                  <a:lnTo>
                    <a:pt x="151587" y="25273"/>
                  </a:lnTo>
                  <a:lnTo>
                    <a:pt x="151587" y="37909"/>
                  </a:lnTo>
                  <a:lnTo>
                    <a:pt x="164223" y="37909"/>
                  </a:lnTo>
                  <a:lnTo>
                    <a:pt x="164223" y="25273"/>
                  </a:lnTo>
                  <a:close/>
                </a:path>
                <a:path w="606425" h="38100">
                  <a:moveTo>
                    <a:pt x="176847" y="0"/>
                  </a:moveTo>
                  <a:lnTo>
                    <a:pt x="164211" y="0"/>
                  </a:lnTo>
                  <a:lnTo>
                    <a:pt x="164211" y="12636"/>
                  </a:lnTo>
                  <a:lnTo>
                    <a:pt x="176847" y="12636"/>
                  </a:lnTo>
                  <a:lnTo>
                    <a:pt x="176847" y="0"/>
                  </a:lnTo>
                  <a:close/>
                </a:path>
                <a:path w="606425" h="38100">
                  <a:moveTo>
                    <a:pt x="353682" y="0"/>
                  </a:moveTo>
                  <a:lnTo>
                    <a:pt x="341058" y="0"/>
                  </a:lnTo>
                  <a:lnTo>
                    <a:pt x="328434" y="0"/>
                  </a:lnTo>
                  <a:lnTo>
                    <a:pt x="328422" y="12636"/>
                  </a:lnTo>
                  <a:lnTo>
                    <a:pt x="328422" y="25273"/>
                  </a:lnTo>
                  <a:lnTo>
                    <a:pt x="315798" y="25273"/>
                  </a:lnTo>
                  <a:lnTo>
                    <a:pt x="315798" y="12636"/>
                  </a:lnTo>
                  <a:lnTo>
                    <a:pt x="328422" y="12636"/>
                  </a:lnTo>
                  <a:lnTo>
                    <a:pt x="328422" y="0"/>
                  </a:lnTo>
                  <a:lnTo>
                    <a:pt x="252641" y="0"/>
                  </a:lnTo>
                  <a:lnTo>
                    <a:pt x="252641" y="12636"/>
                  </a:lnTo>
                  <a:lnTo>
                    <a:pt x="240004" y="12636"/>
                  </a:lnTo>
                  <a:lnTo>
                    <a:pt x="227380" y="12636"/>
                  </a:lnTo>
                  <a:lnTo>
                    <a:pt x="227380" y="0"/>
                  </a:lnTo>
                  <a:lnTo>
                    <a:pt x="214744" y="0"/>
                  </a:lnTo>
                  <a:lnTo>
                    <a:pt x="202107" y="0"/>
                  </a:lnTo>
                  <a:lnTo>
                    <a:pt x="202107" y="12636"/>
                  </a:lnTo>
                  <a:lnTo>
                    <a:pt x="189484" y="12636"/>
                  </a:lnTo>
                  <a:lnTo>
                    <a:pt x="189484" y="25273"/>
                  </a:lnTo>
                  <a:lnTo>
                    <a:pt x="176847" y="25273"/>
                  </a:lnTo>
                  <a:lnTo>
                    <a:pt x="176847" y="37909"/>
                  </a:lnTo>
                  <a:lnTo>
                    <a:pt x="189484" y="37909"/>
                  </a:lnTo>
                  <a:lnTo>
                    <a:pt x="202107" y="37909"/>
                  </a:lnTo>
                  <a:lnTo>
                    <a:pt x="214744" y="37909"/>
                  </a:lnTo>
                  <a:lnTo>
                    <a:pt x="214744" y="25273"/>
                  </a:lnTo>
                  <a:lnTo>
                    <a:pt x="214744" y="12636"/>
                  </a:lnTo>
                  <a:lnTo>
                    <a:pt x="227368" y="12636"/>
                  </a:lnTo>
                  <a:lnTo>
                    <a:pt x="227368" y="25273"/>
                  </a:lnTo>
                  <a:lnTo>
                    <a:pt x="240004" y="25273"/>
                  </a:lnTo>
                  <a:lnTo>
                    <a:pt x="240004" y="37909"/>
                  </a:lnTo>
                  <a:lnTo>
                    <a:pt x="252641" y="37909"/>
                  </a:lnTo>
                  <a:lnTo>
                    <a:pt x="252641" y="25273"/>
                  </a:lnTo>
                  <a:lnTo>
                    <a:pt x="265264" y="25273"/>
                  </a:lnTo>
                  <a:lnTo>
                    <a:pt x="265264" y="37909"/>
                  </a:lnTo>
                  <a:lnTo>
                    <a:pt x="277901" y="37909"/>
                  </a:lnTo>
                  <a:lnTo>
                    <a:pt x="277901" y="25273"/>
                  </a:lnTo>
                  <a:lnTo>
                    <a:pt x="290537" y="25273"/>
                  </a:lnTo>
                  <a:lnTo>
                    <a:pt x="290537" y="37909"/>
                  </a:lnTo>
                  <a:lnTo>
                    <a:pt x="303161" y="37909"/>
                  </a:lnTo>
                  <a:lnTo>
                    <a:pt x="303174" y="37909"/>
                  </a:lnTo>
                  <a:lnTo>
                    <a:pt x="353682" y="37909"/>
                  </a:lnTo>
                  <a:lnTo>
                    <a:pt x="353682" y="25273"/>
                  </a:lnTo>
                  <a:lnTo>
                    <a:pt x="353682" y="12636"/>
                  </a:lnTo>
                  <a:lnTo>
                    <a:pt x="353682" y="0"/>
                  </a:lnTo>
                  <a:close/>
                </a:path>
                <a:path w="606425" h="38100">
                  <a:moveTo>
                    <a:pt x="416839" y="0"/>
                  </a:moveTo>
                  <a:lnTo>
                    <a:pt x="404215" y="0"/>
                  </a:lnTo>
                  <a:lnTo>
                    <a:pt x="404215" y="12636"/>
                  </a:lnTo>
                  <a:lnTo>
                    <a:pt x="404215" y="25273"/>
                  </a:lnTo>
                  <a:lnTo>
                    <a:pt x="391591" y="25273"/>
                  </a:lnTo>
                  <a:lnTo>
                    <a:pt x="391591" y="12636"/>
                  </a:lnTo>
                  <a:lnTo>
                    <a:pt x="391591" y="0"/>
                  </a:lnTo>
                  <a:lnTo>
                    <a:pt x="378955" y="0"/>
                  </a:lnTo>
                  <a:lnTo>
                    <a:pt x="378955" y="12636"/>
                  </a:lnTo>
                  <a:lnTo>
                    <a:pt x="366331" y="12636"/>
                  </a:lnTo>
                  <a:lnTo>
                    <a:pt x="366331" y="0"/>
                  </a:lnTo>
                  <a:lnTo>
                    <a:pt x="353695" y="0"/>
                  </a:lnTo>
                  <a:lnTo>
                    <a:pt x="353695" y="12636"/>
                  </a:lnTo>
                  <a:lnTo>
                    <a:pt x="353695" y="25273"/>
                  </a:lnTo>
                  <a:lnTo>
                    <a:pt x="366318" y="25273"/>
                  </a:lnTo>
                  <a:lnTo>
                    <a:pt x="378955" y="25273"/>
                  </a:lnTo>
                  <a:lnTo>
                    <a:pt x="391579" y="25273"/>
                  </a:lnTo>
                  <a:lnTo>
                    <a:pt x="391579" y="37909"/>
                  </a:lnTo>
                  <a:lnTo>
                    <a:pt x="404215" y="37909"/>
                  </a:lnTo>
                  <a:lnTo>
                    <a:pt x="416839" y="37909"/>
                  </a:lnTo>
                  <a:lnTo>
                    <a:pt x="416839" y="25273"/>
                  </a:lnTo>
                  <a:lnTo>
                    <a:pt x="416839" y="12636"/>
                  </a:lnTo>
                  <a:lnTo>
                    <a:pt x="416839" y="0"/>
                  </a:lnTo>
                  <a:close/>
                </a:path>
                <a:path w="606425" h="38100">
                  <a:moveTo>
                    <a:pt x="429488" y="0"/>
                  </a:moveTo>
                  <a:lnTo>
                    <a:pt x="416852" y="0"/>
                  </a:lnTo>
                  <a:lnTo>
                    <a:pt x="416852" y="12636"/>
                  </a:lnTo>
                  <a:lnTo>
                    <a:pt x="429488" y="12636"/>
                  </a:lnTo>
                  <a:lnTo>
                    <a:pt x="429488" y="0"/>
                  </a:lnTo>
                  <a:close/>
                </a:path>
                <a:path w="606425" h="38100">
                  <a:moveTo>
                    <a:pt x="467372" y="0"/>
                  </a:moveTo>
                  <a:lnTo>
                    <a:pt x="454748" y="0"/>
                  </a:lnTo>
                  <a:lnTo>
                    <a:pt x="454748" y="12636"/>
                  </a:lnTo>
                  <a:lnTo>
                    <a:pt x="467372" y="12636"/>
                  </a:lnTo>
                  <a:lnTo>
                    <a:pt x="467372" y="0"/>
                  </a:lnTo>
                  <a:close/>
                </a:path>
                <a:path w="606425" h="38100">
                  <a:moveTo>
                    <a:pt x="480009" y="12636"/>
                  </a:moveTo>
                  <a:lnTo>
                    <a:pt x="467372" y="12636"/>
                  </a:lnTo>
                  <a:lnTo>
                    <a:pt x="467372" y="25273"/>
                  </a:lnTo>
                  <a:lnTo>
                    <a:pt x="480009" y="25273"/>
                  </a:lnTo>
                  <a:lnTo>
                    <a:pt x="480009" y="12636"/>
                  </a:lnTo>
                  <a:close/>
                </a:path>
                <a:path w="606425" h="38100">
                  <a:moveTo>
                    <a:pt x="492645" y="25273"/>
                  </a:moveTo>
                  <a:lnTo>
                    <a:pt x="480009" y="25273"/>
                  </a:lnTo>
                  <a:lnTo>
                    <a:pt x="480009" y="37909"/>
                  </a:lnTo>
                  <a:lnTo>
                    <a:pt x="492645" y="37909"/>
                  </a:lnTo>
                  <a:lnTo>
                    <a:pt x="492645" y="25273"/>
                  </a:lnTo>
                  <a:close/>
                </a:path>
                <a:path w="606425" h="38100">
                  <a:moveTo>
                    <a:pt x="492645" y="0"/>
                  </a:moveTo>
                  <a:lnTo>
                    <a:pt x="480009" y="0"/>
                  </a:lnTo>
                  <a:lnTo>
                    <a:pt x="480009" y="12636"/>
                  </a:lnTo>
                  <a:lnTo>
                    <a:pt x="492645" y="12636"/>
                  </a:lnTo>
                  <a:lnTo>
                    <a:pt x="492645" y="0"/>
                  </a:lnTo>
                  <a:close/>
                </a:path>
                <a:path w="606425" h="38100">
                  <a:moveTo>
                    <a:pt x="517893" y="0"/>
                  </a:moveTo>
                  <a:lnTo>
                    <a:pt x="505269" y="0"/>
                  </a:lnTo>
                  <a:lnTo>
                    <a:pt x="505269" y="12636"/>
                  </a:lnTo>
                  <a:lnTo>
                    <a:pt x="505269" y="25273"/>
                  </a:lnTo>
                  <a:lnTo>
                    <a:pt x="517893" y="25273"/>
                  </a:lnTo>
                  <a:lnTo>
                    <a:pt x="517893" y="12636"/>
                  </a:lnTo>
                  <a:lnTo>
                    <a:pt x="517893" y="0"/>
                  </a:lnTo>
                  <a:close/>
                </a:path>
                <a:path w="606425" h="38100">
                  <a:moveTo>
                    <a:pt x="568426" y="0"/>
                  </a:moveTo>
                  <a:lnTo>
                    <a:pt x="568426" y="0"/>
                  </a:lnTo>
                  <a:lnTo>
                    <a:pt x="517906" y="0"/>
                  </a:lnTo>
                  <a:lnTo>
                    <a:pt x="517906" y="12636"/>
                  </a:lnTo>
                  <a:lnTo>
                    <a:pt x="517906" y="25273"/>
                  </a:lnTo>
                  <a:lnTo>
                    <a:pt x="530542" y="25273"/>
                  </a:lnTo>
                  <a:lnTo>
                    <a:pt x="530542" y="12636"/>
                  </a:lnTo>
                  <a:lnTo>
                    <a:pt x="543166" y="12636"/>
                  </a:lnTo>
                  <a:lnTo>
                    <a:pt x="555790" y="12636"/>
                  </a:lnTo>
                  <a:lnTo>
                    <a:pt x="568426" y="12636"/>
                  </a:lnTo>
                  <a:lnTo>
                    <a:pt x="568426" y="0"/>
                  </a:lnTo>
                  <a:close/>
                </a:path>
                <a:path w="606425" h="38100">
                  <a:moveTo>
                    <a:pt x="606323" y="12636"/>
                  </a:moveTo>
                  <a:lnTo>
                    <a:pt x="593699" y="12636"/>
                  </a:lnTo>
                  <a:lnTo>
                    <a:pt x="593699" y="0"/>
                  </a:lnTo>
                  <a:lnTo>
                    <a:pt x="581063" y="0"/>
                  </a:lnTo>
                  <a:lnTo>
                    <a:pt x="581063" y="12636"/>
                  </a:lnTo>
                  <a:lnTo>
                    <a:pt x="593686" y="12636"/>
                  </a:lnTo>
                  <a:lnTo>
                    <a:pt x="593686" y="25273"/>
                  </a:lnTo>
                  <a:lnTo>
                    <a:pt x="606323" y="25273"/>
                  </a:lnTo>
                  <a:lnTo>
                    <a:pt x="606323" y="1263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98145" y="4222508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23" y="12623"/>
                  </a:moveTo>
                  <a:lnTo>
                    <a:pt x="0" y="12623"/>
                  </a:lnTo>
                  <a:lnTo>
                    <a:pt x="0" y="25260"/>
                  </a:lnTo>
                  <a:lnTo>
                    <a:pt x="0" y="37884"/>
                  </a:lnTo>
                  <a:lnTo>
                    <a:pt x="0" y="50520"/>
                  </a:lnTo>
                  <a:lnTo>
                    <a:pt x="12623" y="50520"/>
                  </a:lnTo>
                  <a:lnTo>
                    <a:pt x="12623" y="37909"/>
                  </a:lnTo>
                  <a:lnTo>
                    <a:pt x="12623" y="25260"/>
                  </a:lnTo>
                  <a:lnTo>
                    <a:pt x="12623" y="12623"/>
                  </a:lnTo>
                  <a:close/>
                </a:path>
                <a:path w="619125" h="50800">
                  <a:moveTo>
                    <a:pt x="50520" y="12623"/>
                  </a:moveTo>
                  <a:lnTo>
                    <a:pt x="37909" y="12623"/>
                  </a:lnTo>
                  <a:lnTo>
                    <a:pt x="25273" y="12623"/>
                  </a:lnTo>
                  <a:lnTo>
                    <a:pt x="25273" y="25260"/>
                  </a:lnTo>
                  <a:lnTo>
                    <a:pt x="25273" y="37884"/>
                  </a:lnTo>
                  <a:lnTo>
                    <a:pt x="12636" y="37884"/>
                  </a:lnTo>
                  <a:lnTo>
                    <a:pt x="12636" y="50520"/>
                  </a:lnTo>
                  <a:lnTo>
                    <a:pt x="25273" y="50520"/>
                  </a:lnTo>
                  <a:lnTo>
                    <a:pt x="25273" y="37909"/>
                  </a:lnTo>
                  <a:lnTo>
                    <a:pt x="37909" y="37909"/>
                  </a:lnTo>
                  <a:lnTo>
                    <a:pt x="37909" y="25260"/>
                  </a:lnTo>
                  <a:lnTo>
                    <a:pt x="50520" y="25260"/>
                  </a:lnTo>
                  <a:lnTo>
                    <a:pt x="50520" y="12623"/>
                  </a:lnTo>
                  <a:close/>
                </a:path>
                <a:path w="619125" h="50800">
                  <a:moveTo>
                    <a:pt x="63169" y="12623"/>
                  </a:moveTo>
                  <a:lnTo>
                    <a:pt x="50533" y="12623"/>
                  </a:lnTo>
                  <a:lnTo>
                    <a:pt x="50533" y="25260"/>
                  </a:lnTo>
                  <a:lnTo>
                    <a:pt x="63169" y="25260"/>
                  </a:lnTo>
                  <a:lnTo>
                    <a:pt x="63169" y="12623"/>
                  </a:lnTo>
                  <a:close/>
                </a:path>
                <a:path w="619125" h="50800">
                  <a:moveTo>
                    <a:pt x="88417" y="25260"/>
                  </a:moveTo>
                  <a:lnTo>
                    <a:pt x="75806" y="25260"/>
                  </a:lnTo>
                  <a:lnTo>
                    <a:pt x="63169" y="25260"/>
                  </a:lnTo>
                  <a:lnTo>
                    <a:pt x="63169" y="37909"/>
                  </a:lnTo>
                  <a:lnTo>
                    <a:pt x="75793" y="37909"/>
                  </a:lnTo>
                  <a:lnTo>
                    <a:pt x="88417" y="37909"/>
                  </a:lnTo>
                  <a:lnTo>
                    <a:pt x="88417" y="25260"/>
                  </a:lnTo>
                  <a:close/>
                </a:path>
                <a:path w="619125" h="50800">
                  <a:moveTo>
                    <a:pt x="252641" y="12623"/>
                  </a:moveTo>
                  <a:lnTo>
                    <a:pt x="240004" y="12623"/>
                  </a:lnTo>
                  <a:lnTo>
                    <a:pt x="227380" y="12623"/>
                  </a:lnTo>
                  <a:lnTo>
                    <a:pt x="214744" y="12623"/>
                  </a:lnTo>
                  <a:lnTo>
                    <a:pt x="214744" y="25260"/>
                  </a:lnTo>
                  <a:lnTo>
                    <a:pt x="202120" y="25260"/>
                  </a:lnTo>
                  <a:lnTo>
                    <a:pt x="202120" y="12623"/>
                  </a:lnTo>
                  <a:lnTo>
                    <a:pt x="189484" y="12623"/>
                  </a:lnTo>
                  <a:lnTo>
                    <a:pt x="189484" y="25260"/>
                  </a:lnTo>
                  <a:lnTo>
                    <a:pt x="189484" y="37884"/>
                  </a:lnTo>
                  <a:lnTo>
                    <a:pt x="176847" y="37884"/>
                  </a:lnTo>
                  <a:lnTo>
                    <a:pt x="164223" y="37884"/>
                  </a:lnTo>
                  <a:lnTo>
                    <a:pt x="151587" y="37884"/>
                  </a:lnTo>
                  <a:lnTo>
                    <a:pt x="151587" y="25260"/>
                  </a:lnTo>
                  <a:lnTo>
                    <a:pt x="164211" y="25260"/>
                  </a:lnTo>
                  <a:lnTo>
                    <a:pt x="176847" y="25260"/>
                  </a:lnTo>
                  <a:lnTo>
                    <a:pt x="189484" y="25260"/>
                  </a:lnTo>
                  <a:lnTo>
                    <a:pt x="189484" y="12623"/>
                  </a:lnTo>
                  <a:lnTo>
                    <a:pt x="88430" y="12623"/>
                  </a:lnTo>
                  <a:lnTo>
                    <a:pt x="88430" y="25260"/>
                  </a:lnTo>
                  <a:lnTo>
                    <a:pt x="88430" y="37884"/>
                  </a:lnTo>
                  <a:lnTo>
                    <a:pt x="88430" y="50520"/>
                  </a:lnTo>
                  <a:lnTo>
                    <a:pt x="101066" y="50520"/>
                  </a:lnTo>
                  <a:lnTo>
                    <a:pt x="101066" y="37909"/>
                  </a:lnTo>
                  <a:lnTo>
                    <a:pt x="101066" y="25260"/>
                  </a:lnTo>
                  <a:lnTo>
                    <a:pt x="113690" y="25260"/>
                  </a:lnTo>
                  <a:lnTo>
                    <a:pt x="113690" y="37884"/>
                  </a:lnTo>
                  <a:lnTo>
                    <a:pt x="113690" y="50520"/>
                  </a:lnTo>
                  <a:lnTo>
                    <a:pt x="126326" y="50520"/>
                  </a:lnTo>
                  <a:lnTo>
                    <a:pt x="126326" y="37909"/>
                  </a:lnTo>
                  <a:lnTo>
                    <a:pt x="138950" y="37909"/>
                  </a:lnTo>
                  <a:lnTo>
                    <a:pt x="151587" y="37909"/>
                  </a:lnTo>
                  <a:lnTo>
                    <a:pt x="151587" y="50520"/>
                  </a:lnTo>
                  <a:lnTo>
                    <a:pt x="164211" y="50520"/>
                  </a:lnTo>
                  <a:lnTo>
                    <a:pt x="176847" y="50520"/>
                  </a:lnTo>
                  <a:lnTo>
                    <a:pt x="189484" y="50520"/>
                  </a:lnTo>
                  <a:lnTo>
                    <a:pt x="189484" y="37909"/>
                  </a:lnTo>
                  <a:lnTo>
                    <a:pt x="202107" y="37909"/>
                  </a:lnTo>
                  <a:lnTo>
                    <a:pt x="214744" y="37909"/>
                  </a:lnTo>
                  <a:lnTo>
                    <a:pt x="227380" y="37909"/>
                  </a:lnTo>
                  <a:lnTo>
                    <a:pt x="227380" y="25260"/>
                  </a:lnTo>
                  <a:lnTo>
                    <a:pt x="240004" y="25260"/>
                  </a:lnTo>
                  <a:lnTo>
                    <a:pt x="252641" y="25260"/>
                  </a:lnTo>
                  <a:lnTo>
                    <a:pt x="252641" y="12623"/>
                  </a:lnTo>
                  <a:close/>
                </a:path>
                <a:path w="619125" h="50800">
                  <a:moveTo>
                    <a:pt x="265277" y="25260"/>
                  </a:moveTo>
                  <a:lnTo>
                    <a:pt x="252641" y="25260"/>
                  </a:lnTo>
                  <a:lnTo>
                    <a:pt x="252641" y="37909"/>
                  </a:lnTo>
                  <a:lnTo>
                    <a:pt x="265277" y="37909"/>
                  </a:lnTo>
                  <a:lnTo>
                    <a:pt x="265277" y="25260"/>
                  </a:lnTo>
                  <a:close/>
                </a:path>
                <a:path w="619125" h="50800">
                  <a:moveTo>
                    <a:pt x="290537" y="25260"/>
                  </a:moveTo>
                  <a:lnTo>
                    <a:pt x="277901" y="25260"/>
                  </a:lnTo>
                  <a:lnTo>
                    <a:pt x="277901" y="37909"/>
                  </a:lnTo>
                  <a:lnTo>
                    <a:pt x="290537" y="37909"/>
                  </a:lnTo>
                  <a:lnTo>
                    <a:pt x="290537" y="25260"/>
                  </a:lnTo>
                  <a:close/>
                </a:path>
                <a:path w="619125" h="50800">
                  <a:moveTo>
                    <a:pt x="303174" y="12623"/>
                  </a:moveTo>
                  <a:lnTo>
                    <a:pt x="290537" y="12623"/>
                  </a:lnTo>
                  <a:lnTo>
                    <a:pt x="290537" y="25260"/>
                  </a:lnTo>
                  <a:lnTo>
                    <a:pt x="303174" y="25260"/>
                  </a:lnTo>
                  <a:lnTo>
                    <a:pt x="303174" y="12623"/>
                  </a:lnTo>
                  <a:close/>
                </a:path>
                <a:path w="619125" h="50800">
                  <a:moveTo>
                    <a:pt x="328434" y="25260"/>
                  </a:moveTo>
                  <a:lnTo>
                    <a:pt x="315798" y="25260"/>
                  </a:lnTo>
                  <a:lnTo>
                    <a:pt x="315798" y="37909"/>
                  </a:lnTo>
                  <a:lnTo>
                    <a:pt x="328434" y="37909"/>
                  </a:lnTo>
                  <a:lnTo>
                    <a:pt x="328434" y="25260"/>
                  </a:lnTo>
                  <a:close/>
                </a:path>
                <a:path w="619125" h="50800">
                  <a:moveTo>
                    <a:pt x="353682" y="25260"/>
                  </a:moveTo>
                  <a:lnTo>
                    <a:pt x="341058" y="25260"/>
                  </a:lnTo>
                  <a:lnTo>
                    <a:pt x="341058" y="37909"/>
                  </a:lnTo>
                  <a:lnTo>
                    <a:pt x="353682" y="37909"/>
                  </a:lnTo>
                  <a:lnTo>
                    <a:pt x="353682" y="25260"/>
                  </a:lnTo>
                  <a:close/>
                </a:path>
                <a:path w="619125" h="50800">
                  <a:moveTo>
                    <a:pt x="378955" y="12623"/>
                  </a:moveTo>
                  <a:lnTo>
                    <a:pt x="366318" y="12623"/>
                  </a:lnTo>
                  <a:lnTo>
                    <a:pt x="366318" y="25260"/>
                  </a:lnTo>
                  <a:lnTo>
                    <a:pt x="378955" y="25260"/>
                  </a:lnTo>
                  <a:lnTo>
                    <a:pt x="378955" y="12623"/>
                  </a:lnTo>
                  <a:close/>
                </a:path>
                <a:path w="619125" h="50800">
                  <a:moveTo>
                    <a:pt x="416839" y="12623"/>
                  </a:moveTo>
                  <a:lnTo>
                    <a:pt x="404215" y="12623"/>
                  </a:lnTo>
                  <a:lnTo>
                    <a:pt x="391579" y="12623"/>
                  </a:lnTo>
                  <a:lnTo>
                    <a:pt x="391579" y="25260"/>
                  </a:lnTo>
                  <a:lnTo>
                    <a:pt x="391579" y="37909"/>
                  </a:lnTo>
                  <a:lnTo>
                    <a:pt x="404215" y="37909"/>
                  </a:lnTo>
                  <a:lnTo>
                    <a:pt x="416839" y="37909"/>
                  </a:lnTo>
                  <a:lnTo>
                    <a:pt x="416839" y="25260"/>
                  </a:lnTo>
                  <a:lnTo>
                    <a:pt x="416839" y="12623"/>
                  </a:lnTo>
                  <a:close/>
                </a:path>
                <a:path w="619125" h="50800">
                  <a:moveTo>
                    <a:pt x="492645" y="0"/>
                  </a:moveTo>
                  <a:lnTo>
                    <a:pt x="480009" y="0"/>
                  </a:lnTo>
                  <a:lnTo>
                    <a:pt x="480009" y="12623"/>
                  </a:lnTo>
                  <a:lnTo>
                    <a:pt x="467372" y="12623"/>
                  </a:lnTo>
                  <a:lnTo>
                    <a:pt x="416852" y="12623"/>
                  </a:lnTo>
                  <a:lnTo>
                    <a:pt x="416852" y="25260"/>
                  </a:lnTo>
                  <a:lnTo>
                    <a:pt x="416852" y="37909"/>
                  </a:lnTo>
                  <a:lnTo>
                    <a:pt x="429475" y="37909"/>
                  </a:lnTo>
                  <a:lnTo>
                    <a:pt x="442112" y="37909"/>
                  </a:lnTo>
                  <a:lnTo>
                    <a:pt x="442112" y="25260"/>
                  </a:lnTo>
                  <a:lnTo>
                    <a:pt x="454748" y="25260"/>
                  </a:lnTo>
                  <a:lnTo>
                    <a:pt x="454748" y="37909"/>
                  </a:lnTo>
                  <a:lnTo>
                    <a:pt x="467372" y="37909"/>
                  </a:lnTo>
                  <a:lnTo>
                    <a:pt x="467372" y="25260"/>
                  </a:lnTo>
                  <a:lnTo>
                    <a:pt x="480009" y="25260"/>
                  </a:lnTo>
                  <a:lnTo>
                    <a:pt x="480009" y="12636"/>
                  </a:lnTo>
                  <a:lnTo>
                    <a:pt x="492645" y="12636"/>
                  </a:lnTo>
                  <a:lnTo>
                    <a:pt x="492645" y="0"/>
                  </a:lnTo>
                  <a:close/>
                </a:path>
                <a:path w="619125" h="50800">
                  <a:moveTo>
                    <a:pt x="505269" y="25260"/>
                  </a:moveTo>
                  <a:lnTo>
                    <a:pt x="492645" y="25260"/>
                  </a:lnTo>
                  <a:lnTo>
                    <a:pt x="480009" y="25260"/>
                  </a:lnTo>
                  <a:lnTo>
                    <a:pt x="480009" y="37909"/>
                  </a:lnTo>
                  <a:lnTo>
                    <a:pt x="492633" y="37909"/>
                  </a:lnTo>
                  <a:lnTo>
                    <a:pt x="505269" y="37909"/>
                  </a:lnTo>
                  <a:lnTo>
                    <a:pt x="505269" y="25260"/>
                  </a:lnTo>
                  <a:close/>
                </a:path>
                <a:path w="619125" h="50800">
                  <a:moveTo>
                    <a:pt x="517893" y="0"/>
                  </a:moveTo>
                  <a:lnTo>
                    <a:pt x="505269" y="0"/>
                  </a:lnTo>
                  <a:lnTo>
                    <a:pt x="505269" y="12623"/>
                  </a:lnTo>
                  <a:lnTo>
                    <a:pt x="505269" y="25260"/>
                  </a:lnTo>
                  <a:lnTo>
                    <a:pt x="517893" y="25260"/>
                  </a:lnTo>
                  <a:lnTo>
                    <a:pt x="517893" y="12636"/>
                  </a:lnTo>
                  <a:lnTo>
                    <a:pt x="517893" y="0"/>
                  </a:lnTo>
                  <a:close/>
                </a:path>
                <a:path w="619125" h="50800">
                  <a:moveTo>
                    <a:pt x="581050" y="25260"/>
                  </a:moveTo>
                  <a:lnTo>
                    <a:pt x="568426" y="25260"/>
                  </a:lnTo>
                  <a:lnTo>
                    <a:pt x="555802" y="25260"/>
                  </a:lnTo>
                  <a:lnTo>
                    <a:pt x="543166" y="25260"/>
                  </a:lnTo>
                  <a:lnTo>
                    <a:pt x="543166" y="12636"/>
                  </a:lnTo>
                  <a:lnTo>
                    <a:pt x="543166" y="0"/>
                  </a:lnTo>
                  <a:lnTo>
                    <a:pt x="530542" y="0"/>
                  </a:lnTo>
                  <a:lnTo>
                    <a:pt x="517906" y="0"/>
                  </a:lnTo>
                  <a:lnTo>
                    <a:pt x="517906" y="12623"/>
                  </a:lnTo>
                  <a:lnTo>
                    <a:pt x="517906" y="25260"/>
                  </a:lnTo>
                  <a:lnTo>
                    <a:pt x="517906" y="37909"/>
                  </a:lnTo>
                  <a:lnTo>
                    <a:pt x="530529" y="37909"/>
                  </a:lnTo>
                  <a:lnTo>
                    <a:pt x="581050" y="37909"/>
                  </a:lnTo>
                  <a:lnTo>
                    <a:pt x="581050" y="25260"/>
                  </a:lnTo>
                  <a:close/>
                </a:path>
                <a:path w="619125" h="50800">
                  <a:moveTo>
                    <a:pt x="593699" y="0"/>
                  </a:moveTo>
                  <a:lnTo>
                    <a:pt x="581063" y="0"/>
                  </a:lnTo>
                  <a:lnTo>
                    <a:pt x="581063" y="12636"/>
                  </a:lnTo>
                  <a:lnTo>
                    <a:pt x="593699" y="12636"/>
                  </a:lnTo>
                  <a:lnTo>
                    <a:pt x="593699" y="0"/>
                  </a:lnTo>
                  <a:close/>
                </a:path>
                <a:path w="619125" h="50800">
                  <a:moveTo>
                    <a:pt x="618947" y="0"/>
                  </a:moveTo>
                  <a:lnTo>
                    <a:pt x="606323" y="0"/>
                  </a:lnTo>
                  <a:lnTo>
                    <a:pt x="606323" y="12623"/>
                  </a:lnTo>
                  <a:lnTo>
                    <a:pt x="606323" y="25260"/>
                  </a:lnTo>
                  <a:lnTo>
                    <a:pt x="593686" y="25260"/>
                  </a:lnTo>
                  <a:lnTo>
                    <a:pt x="593686" y="37909"/>
                  </a:lnTo>
                  <a:lnTo>
                    <a:pt x="606323" y="37909"/>
                  </a:lnTo>
                  <a:lnTo>
                    <a:pt x="618947" y="37909"/>
                  </a:lnTo>
                  <a:lnTo>
                    <a:pt x="618947" y="25260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10782" y="4260392"/>
              <a:ext cx="606425" cy="50800"/>
            </a:xfrm>
            <a:custGeom>
              <a:avLst/>
              <a:gdLst/>
              <a:ahLst/>
              <a:cxnLst/>
              <a:rect l="l" t="t" r="r" b="b"/>
              <a:pathLst>
                <a:path w="606425" h="50800">
                  <a:moveTo>
                    <a:pt x="25273" y="37896"/>
                  </a:moveTo>
                  <a:lnTo>
                    <a:pt x="12636" y="37896"/>
                  </a:lnTo>
                  <a:lnTo>
                    <a:pt x="12636" y="25273"/>
                  </a:lnTo>
                  <a:lnTo>
                    <a:pt x="0" y="25273"/>
                  </a:lnTo>
                  <a:lnTo>
                    <a:pt x="0" y="37909"/>
                  </a:lnTo>
                  <a:lnTo>
                    <a:pt x="12636" y="37909"/>
                  </a:lnTo>
                  <a:lnTo>
                    <a:pt x="12636" y="50533"/>
                  </a:lnTo>
                  <a:lnTo>
                    <a:pt x="25273" y="50533"/>
                  </a:lnTo>
                  <a:lnTo>
                    <a:pt x="25273" y="37896"/>
                  </a:lnTo>
                  <a:close/>
                </a:path>
                <a:path w="606425" h="50800">
                  <a:moveTo>
                    <a:pt x="25273" y="12636"/>
                  </a:moveTo>
                  <a:lnTo>
                    <a:pt x="12636" y="12636"/>
                  </a:lnTo>
                  <a:lnTo>
                    <a:pt x="12636" y="25273"/>
                  </a:lnTo>
                  <a:lnTo>
                    <a:pt x="25273" y="25273"/>
                  </a:lnTo>
                  <a:lnTo>
                    <a:pt x="25273" y="12636"/>
                  </a:lnTo>
                  <a:close/>
                </a:path>
                <a:path w="606425" h="50800">
                  <a:moveTo>
                    <a:pt x="75780" y="12636"/>
                  </a:moveTo>
                  <a:lnTo>
                    <a:pt x="63169" y="12636"/>
                  </a:lnTo>
                  <a:lnTo>
                    <a:pt x="50533" y="12636"/>
                  </a:lnTo>
                  <a:lnTo>
                    <a:pt x="37896" y="12636"/>
                  </a:lnTo>
                  <a:lnTo>
                    <a:pt x="37896" y="25273"/>
                  </a:lnTo>
                  <a:lnTo>
                    <a:pt x="37896" y="37896"/>
                  </a:lnTo>
                  <a:lnTo>
                    <a:pt x="37896" y="50533"/>
                  </a:lnTo>
                  <a:lnTo>
                    <a:pt x="50533" y="50533"/>
                  </a:lnTo>
                  <a:lnTo>
                    <a:pt x="63157" y="50533"/>
                  </a:lnTo>
                  <a:lnTo>
                    <a:pt x="75780" y="50533"/>
                  </a:lnTo>
                  <a:lnTo>
                    <a:pt x="75780" y="37896"/>
                  </a:lnTo>
                  <a:lnTo>
                    <a:pt x="63169" y="37896"/>
                  </a:lnTo>
                  <a:lnTo>
                    <a:pt x="50533" y="37896"/>
                  </a:lnTo>
                  <a:lnTo>
                    <a:pt x="50533" y="25273"/>
                  </a:lnTo>
                  <a:lnTo>
                    <a:pt x="63157" y="25273"/>
                  </a:lnTo>
                  <a:lnTo>
                    <a:pt x="75780" y="25273"/>
                  </a:lnTo>
                  <a:lnTo>
                    <a:pt x="75780" y="12636"/>
                  </a:lnTo>
                  <a:close/>
                </a:path>
                <a:path w="606425" h="50800">
                  <a:moveTo>
                    <a:pt x="101053" y="12636"/>
                  </a:moveTo>
                  <a:lnTo>
                    <a:pt x="88430" y="12636"/>
                  </a:lnTo>
                  <a:lnTo>
                    <a:pt x="75793" y="12636"/>
                  </a:lnTo>
                  <a:lnTo>
                    <a:pt x="75793" y="25273"/>
                  </a:lnTo>
                  <a:lnTo>
                    <a:pt x="75793" y="37896"/>
                  </a:lnTo>
                  <a:lnTo>
                    <a:pt x="75793" y="50533"/>
                  </a:lnTo>
                  <a:lnTo>
                    <a:pt x="88430" y="50533"/>
                  </a:lnTo>
                  <a:lnTo>
                    <a:pt x="88430" y="37909"/>
                  </a:lnTo>
                  <a:lnTo>
                    <a:pt x="88430" y="25273"/>
                  </a:lnTo>
                  <a:lnTo>
                    <a:pt x="101053" y="25273"/>
                  </a:lnTo>
                  <a:lnTo>
                    <a:pt x="101053" y="12636"/>
                  </a:lnTo>
                  <a:close/>
                </a:path>
                <a:path w="606425" h="50800">
                  <a:moveTo>
                    <a:pt x="113690" y="37896"/>
                  </a:moveTo>
                  <a:lnTo>
                    <a:pt x="101053" y="37896"/>
                  </a:lnTo>
                  <a:lnTo>
                    <a:pt x="101053" y="50533"/>
                  </a:lnTo>
                  <a:lnTo>
                    <a:pt x="113690" y="50533"/>
                  </a:lnTo>
                  <a:lnTo>
                    <a:pt x="113690" y="37896"/>
                  </a:lnTo>
                  <a:close/>
                </a:path>
                <a:path w="606425" h="50800">
                  <a:moveTo>
                    <a:pt x="151587" y="12636"/>
                  </a:moveTo>
                  <a:lnTo>
                    <a:pt x="138950" y="12636"/>
                  </a:lnTo>
                  <a:lnTo>
                    <a:pt x="126326" y="12636"/>
                  </a:lnTo>
                  <a:lnTo>
                    <a:pt x="113690" y="12636"/>
                  </a:lnTo>
                  <a:lnTo>
                    <a:pt x="113690" y="25273"/>
                  </a:lnTo>
                  <a:lnTo>
                    <a:pt x="126314" y="25273"/>
                  </a:lnTo>
                  <a:lnTo>
                    <a:pt x="138950" y="25273"/>
                  </a:lnTo>
                  <a:lnTo>
                    <a:pt x="138950" y="37909"/>
                  </a:lnTo>
                  <a:lnTo>
                    <a:pt x="151587" y="37909"/>
                  </a:lnTo>
                  <a:lnTo>
                    <a:pt x="151587" y="25273"/>
                  </a:lnTo>
                  <a:lnTo>
                    <a:pt x="151587" y="12636"/>
                  </a:lnTo>
                  <a:close/>
                </a:path>
                <a:path w="606425" h="50800">
                  <a:moveTo>
                    <a:pt x="176847" y="0"/>
                  </a:moveTo>
                  <a:lnTo>
                    <a:pt x="164211" y="0"/>
                  </a:lnTo>
                  <a:lnTo>
                    <a:pt x="164211" y="12636"/>
                  </a:lnTo>
                  <a:lnTo>
                    <a:pt x="176847" y="12636"/>
                  </a:lnTo>
                  <a:lnTo>
                    <a:pt x="176847" y="0"/>
                  </a:lnTo>
                  <a:close/>
                </a:path>
                <a:path w="606425" h="50800">
                  <a:moveTo>
                    <a:pt x="240004" y="25273"/>
                  </a:moveTo>
                  <a:lnTo>
                    <a:pt x="227368" y="25273"/>
                  </a:lnTo>
                  <a:lnTo>
                    <a:pt x="227368" y="12636"/>
                  </a:lnTo>
                  <a:lnTo>
                    <a:pt x="227368" y="0"/>
                  </a:lnTo>
                  <a:lnTo>
                    <a:pt x="214744" y="0"/>
                  </a:lnTo>
                  <a:lnTo>
                    <a:pt x="202107" y="0"/>
                  </a:lnTo>
                  <a:lnTo>
                    <a:pt x="189471" y="0"/>
                  </a:lnTo>
                  <a:lnTo>
                    <a:pt x="189471" y="12636"/>
                  </a:lnTo>
                  <a:lnTo>
                    <a:pt x="189471" y="25273"/>
                  </a:lnTo>
                  <a:lnTo>
                    <a:pt x="176847" y="25273"/>
                  </a:lnTo>
                  <a:lnTo>
                    <a:pt x="176847" y="37909"/>
                  </a:lnTo>
                  <a:lnTo>
                    <a:pt x="189484" y="37909"/>
                  </a:lnTo>
                  <a:lnTo>
                    <a:pt x="189484" y="25273"/>
                  </a:lnTo>
                  <a:lnTo>
                    <a:pt x="202107" y="25273"/>
                  </a:lnTo>
                  <a:lnTo>
                    <a:pt x="202107" y="12636"/>
                  </a:lnTo>
                  <a:lnTo>
                    <a:pt x="214731" y="12636"/>
                  </a:lnTo>
                  <a:lnTo>
                    <a:pt x="214731" y="25273"/>
                  </a:lnTo>
                  <a:lnTo>
                    <a:pt x="202107" y="25273"/>
                  </a:lnTo>
                  <a:lnTo>
                    <a:pt x="202107" y="37909"/>
                  </a:lnTo>
                  <a:lnTo>
                    <a:pt x="214731" y="37909"/>
                  </a:lnTo>
                  <a:lnTo>
                    <a:pt x="227368" y="37909"/>
                  </a:lnTo>
                  <a:lnTo>
                    <a:pt x="240004" y="37909"/>
                  </a:lnTo>
                  <a:lnTo>
                    <a:pt x="240004" y="25273"/>
                  </a:lnTo>
                  <a:close/>
                </a:path>
                <a:path w="606425" h="50800">
                  <a:moveTo>
                    <a:pt x="315798" y="12636"/>
                  </a:moveTo>
                  <a:lnTo>
                    <a:pt x="303161" y="12636"/>
                  </a:lnTo>
                  <a:lnTo>
                    <a:pt x="290537" y="12636"/>
                  </a:lnTo>
                  <a:lnTo>
                    <a:pt x="290537" y="0"/>
                  </a:lnTo>
                  <a:lnTo>
                    <a:pt x="277901" y="0"/>
                  </a:lnTo>
                  <a:lnTo>
                    <a:pt x="277901" y="12636"/>
                  </a:lnTo>
                  <a:lnTo>
                    <a:pt x="290525" y="12636"/>
                  </a:lnTo>
                  <a:lnTo>
                    <a:pt x="290525" y="25273"/>
                  </a:lnTo>
                  <a:lnTo>
                    <a:pt x="277901" y="25273"/>
                  </a:lnTo>
                  <a:lnTo>
                    <a:pt x="277901" y="12636"/>
                  </a:lnTo>
                  <a:lnTo>
                    <a:pt x="265264" y="12636"/>
                  </a:lnTo>
                  <a:lnTo>
                    <a:pt x="252641" y="12636"/>
                  </a:lnTo>
                  <a:lnTo>
                    <a:pt x="252641" y="0"/>
                  </a:lnTo>
                  <a:lnTo>
                    <a:pt x="240004" y="0"/>
                  </a:lnTo>
                  <a:lnTo>
                    <a:pt x="240004" y="12636"/>
                  </a:lnTo>
                  <a:lnTo>
                    <a:pt x="252628" y="12636"/>
                  </a:lnTo>
                  <a:lnTo>
                    <a:pt x="252628" y="25273"/>
                  </a:lnTo>
                  <a:lnTo>
                    <a:pt x="252628" y="37909"/>
                  </a:lnTo>
                  <a:lnTo>
                    <a:pt x="265264" y="37909"/>
                  </a:lnTo>
                  <a:lnTo>
                    <a:pt x="277901" y="37909"/>
                  </a:lnTo>
                  <a:lnTo>
                    <a:pt x="290525" y="37909"/>
                  </a:lnTo>
                  <a:lnTo>
                    <a:pt x="303161" y="37909"/>
                  </a:lnTo>
                  <a:lnTo>
                    <a:pt x="303161" y="25273"/>
                  </a:lnTo>
                  <a:lnTo>
                    <a:pt x="315798" y="25273"/>
                  </a:lnTo>
                  <a:lnTo>
                    <a:pt x="315798" y="12636"/>
                  </a:lnTo>
                  <a:close/>
                </a:path>
                <a:path w="606425" h="50800">
                  <a:moveTo>
                    <a:pt x="341045" y="12636"/>
                  </a:moveTo>
                  <a:lnTo>
                    <a:pt x="328422" y="12636"/>
                  </a:lnTo>
                  <a:lnTo>
                    <a:pt x="328422" y="25273"/>
                  </a:lnTo>
                  <a:lnTo>
                    <a:pt x="328422" y="37909"/>
                  </a:lnTo>
                  <a:lnTo>
                    <a:pt x="341045" y="37909"/>
                  </a:lnTo>
                  <a:lnTo>
                    <a:pt x="341045" y="25273"/>
                  </a:lnTo>
                  <a:lnTo>
                    <a:pt x="341045" y="12636"/>
                  </a:lnTo>
                  <a:close/>
                </a:path>
                <a:path w="606425" h="50800">
                  <a:moveTo>
                    <a:pt x="404202" y="25273"/>
                  </a:moveTo>
                  <a:lnTo>
                    <a:pt x="391579" y="25273"/>
                  </a:lnTo>
                  <a:lnTo>
                    <a:pt x="378955" y="25273"/>
                  </a:lnTo>
                  <a:lnTo>
                    <a:pt x="378955" y="12636"/>
                  </a:lnTo>
                  <a:lnTo>
                    <a:pt x="378955" y="0"/>
                  </a:lnTo>
                  <a:lnTo>
                    <a:pt x="366318" y="0"/>
                  </a:lnTo>
                  <a:lnTo>
                    <a:pt x="353695" y="0"/>
                  </a:lnTo>
                  <a:lnTo>
                    <a:pt x="341058" y="0"/>
                  </a:lnTo>
                  <a:lnTo>
                    <a:pt x="341058" y="12636"/>
                  </a:lnTo>
                  <a:lnTo>
                    <a:pt x="341058" y="25273"/>
                  </a:lnTo>
                  <a:lnTo>
                    <a:pt x="341058" y="37909"/>
                  </a:lnTo>
                  <a:lnTo>
                    <a:pt x="353682" y="37909"/>
                  </a:lnTo>
                  <a:lnTo>
                    <a:pt x="404202" y="37909"/>
                  </a:lnTo>
                  <a:lnTo>
                    <a:pt x="404202" y="25273"/>
                  </a:lnTo>
                  <a:close/>
                </a:path>
                <a:path w="606425" h="50800">
                  <a:moveTo>
                    <a:pt x="404202" y="0"/>
                  </a:moveTo>
                  <a:lnTo>
                    <a:pt x="391579" y="0"/>
                  </a:lnTo>
                  <a:lnTo>
                    <a:pt x="391579" y="12636"/>
                  </a:lnTo>
                  <a:lnTo>
                    <a:pt x="404202" y="12636"/>
                  </a:lnTo>
                  <a:lnTo>
                    <a:pt x="404202" y="0"/>
                  </a:lnTo>
                  <a:close/>
                </a:path>
                <a:path w="606425" h="50800">
                  <a:moveTo>
                    <a:pt x="429475" y="12636"/>
                  </a:moveTo>
                  <a:lnTo>
                    <a:pt x="416839" y="12636"/>
                  </a:lnTo>
                  <a:lnTo>
                    <a:pt x="416839" y="25273"/>
                  </a:lnTo>
                  <a:lnTo>
                    <a:pt x="404215" y="25273"/>
                  </a:lnTo>
                  <a:lnTo>
                    <a:pt x="404215" y="37909"/>
                  </a:lnTo>
                  <a:lnTo>
                    <a:pt x="416852" y="37909"/>
                  </a:lnTo>
                  <a:lnTo>
                    <a:pt x="416852" y="25273"/>
                  </a:lnTo>
                  <a:lnTo>
                    <a:pt x="429475" y="25273"/>
                  </a:lnTo>
                  <a:lnTo>
                    <a:pt x="429475" y="12636"/>
                  </a:lnTo>
                  <a:close/>
                </a:path>
                <a:path w="606425" h="50800">
                  <a:moveTo>
                    <a:pt x="454736" y="0"/>
                  </a:moveTo>
                  <a:lnTo>
                    <a:pt x="442112" y="0"/>
                  </a:lnTo>
                  <a:lnTo>
                    <a:pt x="442112" y="12636"/>
                  </a:lnTo>
                  <a:lnTo>
                    <a:pt x="454736" y="12636"/>
                  </a:lnTo>
                  <a:lnTo>
                    <a:pt x="454736" y="0"/>
                  </a:lnTo>
                  <a:close/>
                </a:path>
                <a:path w="606425" h="50800">
                  <a:moveTo>
                    <a:pt x="505256" y="0"/>
                  </a:moveTo>
                  <a:lnTo>
                    <a:pt x="492633" y="0"/>
                  </a:lnTo>
                  <a:lnTo>
                    <a:pt x="479996" y="0"/>
                  </a:lnTo>
                  <a:lnTo>
                    <a:pt x="479996" y="12636"/>
                  </a:lnTo>
                  <a:lnTo>
                    <a:pt x="467372" y="12636"/>
                  </a:lnTo>
                  <a:lnTo>
                    <a:pt x="467372" y="25273"/>
                  </a:lnTo>
                  <a:lnTo>
                    <a:pt x="480009" y="25273"/>
                  </a:lnTo>
                  <a:lnTo>
                    <a:pt x="480009" y="12636"/>
                  </a:lnTo>
                  <a:lnTo>
                    <a:pt x="492633" y="12636"/>
                  </a:lnTo>
                  <a:lnTo>
                    <a:pt x="505256" y="12636"/>
                  </a:lnTo>
                  <a:lnTo>
                    <a:pt x="505256" y="0"/>
                  </a:lnTo>
                  <a:close/>
                </a:path>
                <a:path w="606425" h="50800">
                  <a:moveTo>
                    <a:pt x="555790" y="12636"/>
                  </a:moveTo>
                  <a:lnTo>
                    <a:pt x="543166" y="12636"/>
                  </a:lnTo>
                  <a:lnTo>
                    <a:pt x="543166" y="0"/>
                  </a:lnTo>
                  <a:lnTo>
                    <a:pt x="530529" y="0"/>
                  </a:lnTo>
                  <a:lnTo>
                    <a:pt x="517893" y="0"/>
                  </a:lnTo>
                  <a:lnTo>
                    <a:pt x="517893" y="12636"/>
                  </a:lnTo>
                  <a:lnTo>
                    <a:pt x="505269" y="12636"/>
                  </a:lnTo>
                  <a:lnTo>
                    <a:pt x="505269" y="25273"/>
                  </a:lnTo>
                  <a:lnTo>
                    <a:pt x="505269" y="37909"/>
                  </a:lnTo>
                  <a:lnTo>
                    <a:pt x="517906" y="37909"/>
                  </a:lnTo>
                  <a:lnTo>
                    <a:pt x="517906" y="25273"/>
                  </a:lnTo>
                  <a:lnTo>
                    <a:pt x="530529" y="25273"/>
                  </a:lnTo>
                  <a:lnTo>
                    <a:pt x="530529" y="37909"/>
                  </a:lnTo>
                  <a:lnTo>
                    <a:pt x="543166" y="37909"/>
                  </a:lnTo>
                  <a:lnTo>
                    <a:pt x="543166" y="25273"/>
                  </a:lnTo>
                  <a:lnTo>
                    <a:pt x="555790" y="25273"/>
                  </a:lnTo>
                  <a:lnTo>
                    <a:pt x="555790" y="12636"/>
                  </a:lnTo>
                  <a:close/>
                </a:path>
                <a:path w="606425" h="50800">
                  <a:moveTo>
                    <a:pt x="568413" y="0"/>
                  </a:moveTo>
                  <a:lnTo>
                    <a:pt x="555790" y="0"/>
                  </a:lnTo>
                  <a:lnTo>
                    <a:pt x="555790" y="12636"/>
                  </a:lnTo>
                  <a:lnTo>
                    <a:pt x="568413" y="12636"/>
                  </a:lnTo>
                  <a:lnTo>
                    <a:pt x="568413" y="0"/>
                  </a:lnTo>
                  <a:close/>
                </a:path>
                <a:path w="606425" h="50800">
                  <a:moveTo>
                    <a:pt x="593686" y="12636"/>
                  </a:moveTo>
                  <a:lnTo>
                    <a:pt x="581063" y="12636"/>
                  </a:lnTo>
                  <a:lnTo>
                    <a:pt x="568426" y="12636"/>
                  </a:lnTo>
                  <a:lnTo>
                    <a:pt x="568426" y="25273"/>
                  </a:lnTo>
                  <a:lnTo>
                    <a:pt x="581050" y="25273"/>
                  </a:lnTo>
                  <a:lnTo>
                    <a:pt x="593686" y="25273"/>
                  </a:lnTo>
                  <a:lnTo>
                    <a:pt x="593686" y="12636"/>
                  </a:lnTo>
                  <a:close/>
                </a:path>
                <a:path w="606425" h="50800">
                  <a:moveTo>
                    <a:pt x="606310" y="0"/>
                  </a:moveTo>
                  <a:lnTo>
                    <a:pt x="593686" y="0"/>
                  </a:lnTo>
                  <a:lnTo>
                    <a:pt x="593686" y="12636"/>
                  </a:lnTo>
                  <a:lnTo>
                    <a:pt x="606310" y="12636"/>
                  </a:lnTo>
                  <a:lnTo>
                    <a:pt x="60631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23418" y="4298289"/>
              <a:ext cx="581660" cy="38100"/>
            </a:xfrm>
            <a:custGeom>
              <a:avLst/>
              <a:gdLst/>
              <a:ahLst/>
              <a:cxnLst/>
              <a:rect l="l" t="t" r="r" b="b"/>
              <a:pathLst>
                <a:path w="581660" h="38100">
                  <a:moveTo>
                    <a:pt x="12636" y="12636"/>
                  </a:moveTo>
                  <a:lnTo>
                    <a:pt x="0" y="12636"/>
                  </a:lnTo>
                  <a:lnTo>
                    <a:pt x="0" y="25273"/>
                  </a:lnTo>
                  <a:lnTo>
                    <a:pt x="12636" y="25273"/>
                  </a:lnTo>
                  <a:lnTo>
                    <a:pt x="12636" y="12636"/>
                  </a:lnTo>
                  <a:close/>
                </a:path>
                <a:path w="581660" h="38100">
                  <a:moveTo>
                    <a:pt x="63144" y="25260"/>
                  </a:moveTo>
                  <a:lnTo>
                    <a:pt x="50533" y="25260"/>
                  </a:lnTo>
                  <a:lnTo>
                    <a:pt x="50533" y="12636"/>
                  </a:lnTo>
                  <a:lnTo>
                    <a:pt x="37896" y="12636"/>
                  </a:lnTo>
                  <a:lnTo>
                    <a:pt x="25260" y="12636"/>
                  </a:lnTo>
                  <a:lnTo>
                    <a:pt x="25260" y="25260"/>
                  </a:lnTo>
                  <a:lnTo>
                    <a:pt x="25260" y="37896"/>
                  </a:lnTo>
                  <a:lnTo>
                    <a:pt x="37896" y="37896"/>
                  </a:lnTo>
                  <a:lnTo>
                    <a:pt x="37896" y="25273"/>
                  </a:lnTo>
                  <a:lnTo>
                    <a:pt x="50520" y="25273"/>
                  </a:lnTo>
                  <a:lnTo>
                    <a:pt x="50520" y="37896"/>
                  </a:lnTo>
                  <a:lnTo>
                    <a:pt x="63144" y="37896"/>
                  </a:lnTo>
                  <a:lnTo>
                    <a:pt x="63144" y="25260"/>
                  </a:lnTo>
                  <a:close/>
                </a:path>
                <a:path w="581660" h="38100">
                  <a:moveTo>
                    <a:pt x="75793" y="25260"/>
                  </a:moveTo>
                  <a:lnTo>
                    <a:pt x="63157" y="25260"/>
                  </a:lnTo>
                  <a:lnTo>
                    <a:pt x="63157" y="37896"/>
                  </a:lnTo>
                  <a:lnTo>
                    <a:pt x="75793" y="37896"/>
                  </a:lnTo>
                  <a:lnTo>
                    <a:pt x="75793" y="25260"/>
                  </a:lnTo>
                  <a:close/>
                </a:path>
                <a:path w="581660" h="38100">
                  <a:moveTo>
                    <a:pt x="101053" y="0"/>
                  </a:moveTo>
                  <a:lnTo>
                    <a:pt x="88417" y="0"/>
                  </a:lnTo>
                  <a:lnTo>
                    <a:pt x="88417" y="12636"/>
                  </a:lnTo>
                  <a:lnTo>
                    <a:pt x="88417" y="25260"/>
                  </a:lnTo>
                  <a:lnTo>
                    <a:pt x="88417" y="37896"/>
                  </a:lnTo>
                  <a:lnTo>
                    <a:pt x="101053" y="37896"/>
                  </a:lnTo>
                  <a:lnTo>
                    <a:pt x="101053" y="25273"/>
                  </a:lnTo>
                  <a:lnTo>
                    <a:pt x="101053" y="12636"/>
                  </a:lnTo>
                  <a:lnTo>
                    <a:pt x="101053" y="0"/>
                  </a:lnTo>
                  <a:close/>
                </a:path>
                <a:path w="581660" h="38100">
                  <a:moveTo>
                    <a:pt x="151574" y="25260"/>
                  </a:moveTo>
                  <a:lnTo>
                    <a:pt x="138950" y="25260"/>
                  </a:lnTo>
                  <a:lnTo>
                    <a:pt x="138950" y="12636"/>
                  </a:lnTo>
                  <a:lnTo>
                    <a:pt x="138950" y="0"/>
                  </a:lnTo>
                  <a:lnTo>
                    <a:pt x="126314" y="0"/>
                  </a:lnTo>
                  <a:lnTo>
                    <a:pt x="126314" y="12636"/>
                  </a:lnTo>
                  <a:lnTo>
                    <a:pt x="113677" y="12636"/>
                  </a:lnTo>
                  <a:lnTo>
                    <a:pt x="113677" y="25273"/>
                  </a:lnTo>
                  <a:lnTo>
                    <a:pt x="126314" y="25273"/>
                  </a:lnTo>
                  <a:lnTo>
                    <a:pt x="138938" y="25273"/>
                  </a:lnTo>
                  <a:lnTo>
                    <a:pt x="138938" y="37896"/>
                  </a:lnTo>
                  <a:lnTo>
                    <a:pt x="151574" y="37896"/>
                  </a:lnTo>
                  <a:lnTo>
                    <a:pt x="151574" y="25260"/>
                  </a:lnTo>
                  <a:close/>
                </a:path>
                <a:path w="581660" h="38100">
                  <a:moveTo>
                    <a:pt x="189471" y="0"/>
                  </a:moveTo>
                  <a:lnTo>
                    <a:pt x="176847" y="0"/>
                  </a:lnTo>
                  <a:lnTo>
                    <a:pt x="164211" y="0"/>
                  </a:lnTo>
                  <a:lnTo>
                    <a:pt x="164211" y="12636"/>
                  </a:lnTo>
                  <a:lnTo>
                    <a:pt x="176834" y="12636"/>
                  </a:lnTo>
                  <a:lnTo>
                    <a:pt x="189471" y="12636"/>
                  </a:lnTo>
                  <a:lnTo>
                    <a:pt x="189471" y="0"/>
                  </a:lnTo>
                  <a:close/>
                </a:path>
                <a:path w="581660" h="38100">
                  <a:moveTo>
                    <a:pt x="265264" y="12636"/>
                  </a:moveTo>
                  <a:lnTo>
                    <a:pt x="252628" y="12636"/>
                  </a:lnTo>
                  <a:lnTo>
                    <a:pt x="252628" y="25260"/>
                  </a:lnTo>
                  <a:lnTo>
                    <a:pt x="240004" y="25260"/>
                  </a:lnTo>
                  <a:lnTo>
                    <a:pt x="240004" y="12636"/>
                  </a:lnTo>
                  <a:lnTo>
                    <a:pt x="252628" y="12636"/>
                  </a:lnTo>
                  <a:lnTo>
                    <a:pt x="252628" y="0"/>
                  </a:lnTo>
                  <a:lnTo>
                    <a:pt x="239991" y="0"/>
                  </a:lnTo>
                  <a:lnTo>
                    <a:pt x="239991" y="12636"/>
                  </a:lnTo>
                  <a:lnTo>
                    <a:pt x="227368" y="12636"/>
                  </a:lnTo>
                  <a:lnTo>
                    <a:pt x="227368" y="0"/>
                  </a:lnTo>
                  <a:lnTo>
                    <a:pt x="214731" y="0"/>
                  </a:lnTo>
                  <a:lnTo>
                    <a:pt x="202095" y="0"/>
                  </a:lnTo>
                  <a:lnTo>
                    <a:pt x="202095" y="12636"/>
                  </a:lnTo>
                  <a:lnTo>
                    <a:pt x="189471" y="12636"/>
                  </a:lnTo>
                  <a:lnTo>
                    <a:pt x="189471" y="25260"/>
                  </a:lnTo>
                  <a:lnTo>
                    <a:pt x="176847" y="25260"/>
                  </a:lnTo>
                  <a:lnTo>
                    <a:pt x="164211" y="25260"/>
                  </a:lnTo>
                  <a:lnTo>
                    <a:pt x="164211" y="37896"/>
                  </a:lnTo>
                  <a:lnTo>
                    <a:pt x="176834" y="37896"/>
                  </a:lnTo>
                  <a:lnTo>
                    <a:pt x="189471" y="37896"/>
                  </a:lnTo>
                  <a:lnTo>
                    <a:pt x="189471" y="25273"/>
                  </a:lnTo>
                  <a:lnTo>
                    <a:pt x="202095" y="25273"/>
                  </a:lnTo>
                  <a:lnTo>
                    <a:pt x="214731" y="25273"/>
                  </a:lnTo>
                  <a:lnTo>
                    <a:pt x="214731" y="37896"/>
                  </a:lnTo>
                  <a:lnTo>
                    <a:pt x="227368" y="37896"/>
                  </a:lnTo>
                  <a:lnTo>
                    <a:pt x="227368" y="25273"/>
                  </a:lnTo>
                  <a:lnTo>
                    <a:pt x="239991" y="25273"/>
                  </a:lnTo>
                  <a:lnTo>
                    <a:pt x="239991" y="37896"/>
                  </a:lnTo>
                  <a:lnTo>
                    <a:pt x="252628" y="37896"/>
                  </a:lnTo>
                  <a:lnTo>
                    <a:pt x="265264" y="37896"/>
                  </a:lnTo>
                  <a:lnTo>
                    <a:pt x="265264" y="25273"/>
                  </a:lnTo>
                  <a:lnTo>
                    <a:pt x="265264" y="12636"/>
                  </a:lnTo>
                  <a:close/>
                </a:path>
                <a:path w="581660" h="38100">
                  <a:moveTo>
                    <a:pt x="277901" y="0"/>
                  </a:moveTo>
                  <a:lnTo>
                    <a:pt x="265264" y="0"/>
                  </a:lnTo>
                  <a:lnTo>
                    <a:pt x="265264" y="12636"/>
                  </a:lnTo>
                  <a:lnTo>
                    <a:pt x="277901" y="12636"/>
                  </a:lnTo>
                  <a:lnTo>
                    <a:pt x="277901" y="0"/>
                  </a:lnTo>
                  <a:close/>
                </a:path>
                <a:path w="581660" h="38100">
                  <a:moveTo>
                    <a:pt x="328409" y="0"/>
                  </a:moveTo>
                  <a:lnTo>
                    <a:pt x="315785" y="0"/>
                  </a:lnTo>
                  <a:lnTo>
                    <a:pt x="303161" y="0"/>
                  </a:lnTo>
                  <a:lnTo>
                    <a:pt x="290525" y="0"/>
                  </a:lnTo>
                  <a:lnTo>
                    <a:pt x="290525" y="12636"/>
                  </a:lnTo>
                  <a:lnTo>
                    <a:pt x="290525" y="25260"/>
                  </a:lnTo>
                  <a:lnTo>
                    <a:pt x="277888" y="25260"/>
                  </a:lnTo>
                  <a:lnTo>
                    <a:pt x="277888" y="37896"/>
                  </a:lnTo>
                  <a:lnTo>
                    <a:pt x="290525" y="37896"/>
                  </a:lnTo>
                  <a:lnTo>
                    <a:pt x="303149" y="37896"/>
                  </a:lnTo>
                  <a:lnTo>
                    <a:pt x="315785" y="37896"/>
                  </a:lnTo>
                  <a:lnTo>
                    <a:pt x="315785" y="25260"/>
                  </a:lnTo>
                  <a:lnTo>
                    <a:pt x="303161" y="25260"/>
                  </a:lnTo>
                  <a:lnTo>
                    <a:pt x="303161" y="12636"/>
                  </a:lnTo>
                  <a:lnTo>
                    <a:pt x="315785" y="12636"/>
                  </a:lnTo>
                  <a:lnTo>
                    <a:pt x="328409" y="12636"/>
                  </a:lnTo>
                  <a:lnTo>
                    <a:pt x="328409" y="0"/>
                  </a:lnTo>
                  <a:close/>
                </a:path>
                <a:path w="581660" h="38100">
                  <a:moveTo>
                    <a:pt x="391566" y="0"/>
                  </a:moveTo>
                  <a:lnTo>
                    <a:pt x="378942" y="0"/>
                  </a:lnTo>
                  <a:lnTo>
                    <a:pt x="378942" y="12636"/>
                  </a:lnTo>
                  <a:lnTo>
                    <a:pt x="366318" y="12636"/>
                  </a:lnTo>
                  <a:lnTo>
                    <a:pt x="353682" y="12636"/>
                  </a:lnTo>
                  <a:lnTo>
                    <a:pt x="353682" y="0"/>
                  </a:lnTo>
                  <a:lnTo>
                    <a:pt x="341058" y="0"/>
                  </a:lnTo>
                  <a:lnTo>
                    <a:pt x="328422" y="0"/>
                  </a:lnTo>
                  <a:lnTo>
                    <a:pt x="328422" y="12636"/>
                  </a:lnTo>
                  <a:lnTo>
                    <a:pt x="341045" y="12636"/>
                  </a:lnTo>
                  <a:lnTo>
                    <a:pt x="341045" y="25260"/>
                  </a:lnTo>
                  <a:lnTo>
                    <a:pt x="341045" y="37896"/>
                  </a:lnTo>
                  <a:lnTo>
                    <a:pt x="353682" y="37896"/>
                  </a:lnTo>
                  <a:lnTo>
                    <a:pt x="353682" y="25273"/>
                  </a:lnTo>
                  <a:lnTo>
                    <a:pt x="366306" y="25273"/>
                  </a:lnTo>
                  <a:lnTo>
                    <a:pt x="366306" y="37896"/>
                  </a:lnTo>
                  <a:lnTo>
                    <a:pt x="378942" y="37896"/>
                  </a:lnTo>
                  <a:lnTo>
                    <a:pt x="378942" y="25273"/>
                  </a:lnTo>
                  <a:lnTo>
                    <a:pt x="391566" y="25273"/>
                  </a:lnTo>
                  <a:lnTo>
                    <a:pt x="391566" y="12636"/>
                  </a:lnTo>
                  <a:lnTo>
                    <a:pt x="391566" y="0"/>
                  </a:lnTo>
                  <a:close/>
                </a:path>
                <a:path w="581660" h="38100">
                  <a:moveTo>
                    <a:pt x="442099" y="12636"/>
                  </a:moveTo>
                  <a:lnTo>
                    <a:pt x="429475" y="12636"/>
                  </a:lnTo>
                  <a:lnTo>
                    <a:pt x="429475" y="0"/>
                  </a:lnTo>
                  <a:lnTo>
                    <a:pt x="416839" y="0"/>
                  </a:lnTo>
                  <a:lnTo>
                    <a:pt x="404202" y="0"/>
                  </a:lnTo>
                  <a:lnTo>
                    <a:pt x="404202" y="12636"/>
                  </a:lnTo>
                  <a:lnTo>
                    <a:pt x="391579" y="12636"/>
                  </a:lnTo>
                  <a:lnTo>
                    <a:pt x="391579" y="25273"/>
                  </a:lnTo>
                  <a:lnTo>
                    <a:pt x="404202" y="25273"/>
                  </a:lnTo>
                  <a:lnTo>
                    <a:pt x="416839" y="25273"/>
                  </a:lnTo>
                  <a:lnTo>
                    <a:pt x="416839" y="37896"/>
                  </a:lnTo>
                  <a:lnTo>
                    <a:pt x="429475" y="37896"/>
                  </a:lnTo>
                  <a:lnTo>
                    <a:pt x="442099" y="37896"/>
                  </a:lnTo>
                  <a:lnTo>
                    <a:pt x="442099" y="25273"/>
                  </a:lnTo>
                  <a:lnTo>
                    <a:pt x="442099" y="12636"/>
                  </a:lnTo>
                  <a:close/>
                </a:path>
                <a:path w="581660" h="38100">
                  <a:moveTo>
                    <a:pt x="492620" y="25260"/>
                  </a:moveTo>
                  <a:lnTo>
                    <a:pt x="479996" y="25260"/>
                  </a:lnTo>
                  <a:lnTo>
                    <a:pt x="479996" y="12636"/>
                  </a:lnTo>
                  <a:lnTo>
                    <a:pt x="467360" y="12636"/>
                  </a:lnTo>
                  <a:lnTo>
                    <a:pt x="467360" y="25260"/>
                  </a:lnTo>
                  <a:lnTo>
                    <a:pt x="454736" y="25260"/>
                  </a:lnTo>
                  <a:lnTo>
                    <a:pt x="454736" y="37896"/>
                  </a:lnTo>
                  <a:lnTo>
                    <a:pt x="467360" y="37896"/>
                  </a:lnTo>
                  <a:lnTo>
                    <a:pt x="479996" y="37896"/>
                  </a:lnTo>
                  <a:lnTo>
                    <a:pt x="492620" y="37896"/>
                  </a:lnTo>
                  <a:lnTo>
                    <a:pt x="492620" y="25260"/>
                  </a:lnTo>
                  <a:close/>
                </a:path>
                <a:path w="581660" h="38100">
                  <a:moveTo>
                    <a:pt x="492620" y="0"/>
                  </a:moveTo>
                  <a:lnTo>
                    <a:pt x="479996" y="0"/>
                  </a:lnTo>
                  <a:lnTo>
                    <a:pt x="479996" y="12636"/>
                  </a:lnTo>
                  <a:lnTo>
                    <a:pt x="492620" y="12636"/>
                  </a:lnTo>
                  <a:lnTo>
                    <a:pt x="492620" y="0"/>
                  </a:lnTo>
                  <a:close/>
                </a:path>
                <a:path w="581660" h="38100">
                  <a:moveTo>
                    <a:pt x="555777" y="12636"/>
                  </a:moveTo>
                  <a:lnTo>
                    <a:pt x="543153" y="12636"/>
                  </a:lnTo>
                  <a:lnTo>
                    <a:pt x="543153" y="0"/>
                  </a:lnTo>
                  <a:lnTo>
                    <a:pt x="530529" y="0"/>
                  </a:lnTo>
                  <a:lnTo>
                    <a:pt x="517893" y="0"/>
                  </a:lnTo>
                  <a:lnTo>
                    <a:pt x="517893" y="12636"/>
                  </a:lnTo>
                  <a:lnTo>
                    <a:pt x="505269" y="12636"/>
                  </a:lnTo>
                  <a:lnTo>
                    <a:pt x="505269" y="0"/>
                  </a:lnTo>
                  <a:lnTo>
                    <a:pt x="492633" y="0"/>
                  </a:lnTo>
                  <a:lnTo>
                    <a:pt x="492633" y="12636"/>
                  </a:lnTo>
                  <a:lnTo>
                    <a:pt x="505256" y="12636"/>
                  </a:lnTo>
                  <a:lnTo>
                    <a:pt x="505256" y="25260"/>
                  </a:lnTo>
                  <a:lnTo>
                    <a:pt x="492633" y="25260"/>
                  </a:lnTo>
                  <a:lnTo>
                    <a:pt x="492633" y="37896"/>
                  </a:lnTo>
                  <a:lnTo>
                    <a:pt x="505269" y="37896"/>
                  </a:lnTo>
                  <a:lnTo>
                    <a:pt x="505269" y="25273"/>
                  </a:lnTo>
                  <a:lnTo>
                    <a:pt x="517893" y="25273"/>
                  </a:lnTo>
                  <a:lnTo>
                    <a:pt x="517893" y="37896"/>
                  </a:lnTo>
                  <a:lnTo>
                    <a:pt x="530529" y="37896"/>
                  </a:lnTo>
                  <a:lnTo>
                    <a:pt x="530529" y="25273"/>
                  </a:lnTo>
                  <a:lnTo>
                    <a:pt x="543153" y="25273"/>
                  </a:lnTo>
                  <a:lnTo>
                    <a:pt x="555777" y="25273"/>
                  </a:lnTo>
                  <a:lnTo>
                    <a:pt x="555777" y="12636"/>
                  </a:lnTo>
                  <a:close/>
                </a:path>
                <a:path w="581660" h="38100">
                  <a:moveTo>
                    <a:pt x="581050" y="0"/>
                  </a:moveTo>
                  <a:lnTo>
                    <a:pt x="568413" y="0"/>
                  </a:lnTo>
                  <a:lnTo>
                    <a:pt x="568413" y="12636"/>
                  </a:lnTo>
                  <a:lnTo>
                    <a:pt x="555790" y="12636"/>
                  </a:lnTo>
                  <a:lnTo>
                    <a:pt x="555790" y="25260"/>
                  </a:lnTo>
                  <a:lnTo>
                    <a:pt x="555790" y="37896"/>
                  </a:lnTo>
                  <a:lnTo>
                    <a:pt x="568413" y="37896"/>
                  </a:lnTo>
                  <a:lnTo>
                    <a:pt x="581050" y="37896"/>
                  </a:lnTo>
                  <a:lnTo>
                    <a:pt x="581050" y="25260"/>
                  </a:lnTo>
                  <a:lnTo>
                    <a:pt x="568426" y="25260"/>
                  </a:lnTo>
                  <a:lnTo>
                    <a:pt x="568426" y="12636"/>
                  </a:lnTo>
                  <a:lnTo>
                    <a:pt x="581050" y="12636"/>
                  </a:lnTo>
                  <a:lnTo>
                    <a:pt x="58105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98145" y="4323549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23" y="12636"/>
                  </a:moveTo>
                  <a:lnTo>
                    <a:pt x="0" y="12636"/>
                  </a:lnTo>
                  <a:lnTo>
                    <a:pt x="0" y="25273"/>
                  </a:lnTo>
                  <a:lnTo>
                    <a:pt x="12623" y="25273"/>
                  </a:lnTo>
                  <a:lnTo>
                    <a:pt x="12623" y="12636"/>
                  </a:lnTo>
                  <a:close/>
                </a:path>
                <a:path w="619125" h="50800">
                  <a:moveTo>
                    <a:pt x="37909" y="12636"/>
                  </a:moveTo>
                  <a:lnTo>
                    <a:pt x="25273" y="12636"/>
                  </a:lnTo>
                  <a:lnTo>
                    <a:pt x="25273" y="25273"/>
                  </a:lnTo>
                  <a:lnTo>
                    <a:pt x="37909" y="25273"/>
                  </a:lnTo>
                  <a:lnTo>
                    <a:pt x="37909" y="12636"/>
                  </a:lnTo>
                  <a:close/>
                </a:path>
                <a:path w="619125" h="50800">
                  <a:moveTo>
                    <a:pt x="50520" y="37896"/>
                  </a:moveTo>
                  <a:lnTo>
                    <a:pt x="37909" y="37896"/>
                  </a:lnTo>
                  <a:lnTo>
                    <a:pt x="25273" y="37896"/>
                  </a:lnTo>
                  <a:lnTo>
                    <a:pt x="25273" y="25273"/>
                  </a:lnTo>
                  <a:lnTo>
                    <a:pt x="12636" y="25273"/>
                  </a:lnTo>
                  <a:lnTo>
                    <a:pt x="12636" y="37896"/>
                  </a:lnTo>
                  <a:lnTo>
                    <a:pt x="12636" y="50533"/>
                  </a:lnTo>
                  <a:lnTo>
                    <a:pt x="25273" y="50533"/>
                  </a:lnTo>
                  <a:lnTo>
                    <a:pt x="37896" y="50533"/>
                  </a:lnTo>
                  <a:lnTo>
                    <a:pt x="50520" y="50533"/>
                  </a:lnTo>
                  <a:lnTo>
                    <a:pt x="50520" y="37896"/>
                  </a:lnTo>
                  <a:close/>
                </a:path>
                <a:path w="619125" h="50800">
                  <a:moveTo>
                    <a:pt x="88417" y="25273"/>
                  </a:moveTo>
                  <a:lnTo>
                    <a:pt x="75806" y="25273"/>
                  </a:lnTo>
                  <a:lnTo>
                    <a:pt x="63169" y="25273"/>
                  </a:lnTo>
                  <a:lnTo>
                    <a:pt x="63169" y="37909"/>
                  </a:lnTo>
                  <a:lnTo>
                    <a:pt x="75793" y="37909"/>
                  </a:lnTo>
                  <a:lnTo>
                    <a:pt x="88417" y="37909"/>
                  </a:lnTo>
                  <a:lnTo>
                    <a:pt x="88417" y="25273"/>
                  </a:lnTo>
                  <a:close/>
                </a:path>
                <a:path w="619125" h="50800">
                  <a:moveTo>
                    <a:pt x="113690" y="12636"/>
                  </a:moveTo>
                  <a:lnTo>
                    <a:pt x="101053" y="12636"/>
                  </a:lnTo>
                  <a:lnTo>
                    <a:pt x="101053" y="25273"/>
                  </a:lnTo>
                  <a:lnTo>
                    <a:pt x="88430" y="25273"/>
                  </a:lnTo>
                  <a:lnTo>
                    <a:pt x="88430" y="37909"/>
                  </a:lnTo>
                  <a:lnTo>
                    <a:pt x="101053" y="37909"/>
                  </a:lnTo>
                  <a:lnTo>
                    <a:pt x="101053" y="50533"/>
                  </a:lnTo>
                  <a:lnTo>
                    <a:pt x="113690" y="50533"/>
                  </a:lnTo>
                  <a:lnTo>
                    <a:pt x="113690" y="37909"/>
                  </a:lnTo>
                  <a:lnTo>
                    <a:pt x="113690" y="25273"/>
                  </a:lnTo>
                  <a:lnTo>
                    <a:pt x="113690" y="12636"/>
                  </a:lnTo>
                  <a:close/>
                </a:path>
                <a:path w="619125" h="50800">
                  <a:moveTo>
                    <a:pt x="189484" y="25273"/>
                  </a:moveTo>
                  <a:lnTo>
                    <a:pt x="176847" y="25273"/>
                  </a:lnTo>
                  <a:lnTo>
                    <a:pt x="164211" y="25273"/>
                  </a:lnTo>
                  <a:lnTo>
                    <a:pt x="164211" y="37896"/>
                  </a:lnTo>
                  <a:lnTo>
                    <a:pt x="151587" y="37896"/>
                  </a:lnTo>
                  <a:lnTo>
                    <a:pt x="151587" y="25273"/>
                  </a:lnTo>
                  <a:lnTo>
                    <a:pt x="151587" y="12636"/>
                  </a:lnTo>
                  <a:lnTo>
                    <a:pt x="138950" y="12636"/>
                  </a:lnTo>
                  <a:lnTo>
                    <a:pt x="138950" y="25273"/>
                  </a:lnTo>
                  <a:lnTo>
                    <a:pt x="138950" y="37896"/>
                  </a:lnTo>
                  <a:lnTo>
                    <a:pt x="126326" y="37896"/>
                  </a:lnTo>
                  <a:lnTo>
                    <a:pt x="126326" y="50533"/>
                  </a:lnTo>
                  <a:lnTo>
                    <a:pt x="138963" y="50533"/>
                  </a:lnTo>
                  <a:lnTo>
                    <a:pt x="138963" y="37909"/>
                  </a:lnTo>
                  <a:lnTo>
                    <a:pt x="151587" y="37909"/>
                  </a:lnTo>
                  <a:lnTo>
                    <a:pt x="151587" y="50533"/>
                  </a:lnTo>
                  <a:lnTo>
                    <a:pt x="164223" y="50533"/>
                  </a:lnTo>
                  <a:lnTo>
                    <a:pt x="164223" y="37909"/>
                  </a:lnTo>
                  <a:lnTo>
                    <a:pt x="176847" y="37909"/>
                  </a:lnTo>
                  <a:lnTo>
                    <a:pt x="189484" y="37909"/>
                  </a:lnTo>
                  <a:lnTo>
                    <a:pt x="189484" y="25273"/>
                  </a:lnTo>
                  <a:close/>
                </a:path>
                <a:path w="619125" h="50800">
                  <a:moveTo>
                    <a:pt x="214744" y="12636"/>
                  </a:moveTo>
                  <a:lnTo>
                    <a:pt x="202120" y="12636"/>
                  </a:lnTo>
                  <a:lnTo>
                    <a:pt x="189484" y="12636"/>
                  </a:lnTo>
                  <a:lnTo>
                    <a:pt x="189484" y="25273"/>
                  </a:lnTo>
                  <a:lnTo>
                    <a:pt x="202107" y="25273"/>
                  </a:lnTo>
                  <a:lnTo>
                    <a:pt x="214744" y="25273"/>
                  </a:lnTo>
                  <a:lnTo>
                    <a:pt x="214744" y="12636"/>
                  </a:lnTo>
                  <a:close/>
                </a:path>
                <a:path w="619125" h="50800">
                  <a:moveTo>
                    <a:pt x="227380" y="25273"/>
                  </a:moveTo>
                  <a:lnTo>
                    <a:pt x="214744" y="25273"/>
                  </a:lnTo>
                  <a:lnTo>
                    <a:pt x="214744" y="37896"/>
                  </a:lnTo>
                  <a:lnTo>
                    <a:pt x="202107" y="37896"/>
                  </a:lnTo>
                  <a:lnTo>
                    <a:pt x="202107" y="50533"/>
                  </a:lnTo>
                  <a:lnTo>
                    <a:pt x="214744" y="50533"/>
                  </a:lnTo>
                  <a:lnTo>
                    <a:pt x="227380" y="50533"/>
                  </a:lnTo>
                  <a:lnTo>
                    <a:pt x="227380" y="37909"/>
                  </a:lnTo>
                  <a:lnTo>
                    <a:pt x="227380" y="25273"/>
                  </a:lnTo>
                  <a:close/>
                </a:path>
                <a:path w="619125" h="50800">
                  <a:moveTo>
                    <a:pt x="277901" y="25273"/>
                  </a:moveTo>
                  <a:lnTo>
                    <a:pt x="265277" y="25273"/>
                  </a:lnTo>
                  <a:lnTo>
                    <a:pt x="265277" y="12636"/>
                  </a:lnTo>
                  <a:lnTo>
                    <a:pt x="252641" y="12636"/>
                  </a:lnTo>
                  <a:lnTo>
                    <a:pt x="240004" y="12636"/>
                  </a:lnTo>
                  <a:lnTo>
                    <a:pt x="240004" y="25273"/>
                  </a:lnTo>
                  <a:lnTo>
                    <a:pt x="252641" y="25273"/>
                  </a:lnTo>
                  <a:lnTo>
                    <a:pt x="265264" y="25273"/>
                  </a:lnTo>
                  <a:lnTo>
                    <a:pt x="265264" y="37896"/>
                  </a:lnTo>
                  <a:lnTo>
                    <a:pt x="252641" y="37896"/>
                  </a:lnTo>
                  <a:lnTo>
                    <a:pt x="240004" y="37896"/>
                  </a:lnTo>
                  <a:lnTo>
                    <a:pt x="240004" y="50533"/>
                  </a:lnTo>
                  <a:lnTo>
                    <a:pt x="252641" y="50533"/>
                  </a:lnTo>
                  <a:lnTo>
                    <a:pt x="265264" y="50533"/>
                  </a:lnTo>
                  <a:lnTo>
                    <a:pt x="277901" y="50533"/>
                  </a:lnTo>
                  <a:lnTo>
                    <a:pt x="277901" y="37909"/>
                  </a:lnTo>
                  <a:lnTo>
                    <a:pt x="277901" y="25273"/>
                  </a:lnTo>
                  <a:close/>
                </a:path>
                <a:path w="619125" h="50800">
                  <a:moveTo>
                    <a:pt x="290537" y="12636"/>
                  </a:moveTo>
                  <a:lnTo>
                    <a:pt x="277901" y="12636"/>
                  </a:lnTo>
                  <a:lnTo>
                    <a:pt x="277901" y="25273"/>
                  </a:lnTo>
                  <a:lnTo>
                    <a:pt x="290537" y="25273"/>
                  </a:lnTo>
                  <a:lnTo>
                    <a:pt x="290537" y="12636"/>
                  </a:lnTo>
                  <a:close/>
                </a:path>
                <a:path w="619125" h="50800">
                  <a:moveTo>
                    <a:pt x="328434" y="37896"/>
                  </a:moveTo>
                  <a:lnTo>
                    <a:pt x="315798" y="37896"/>
                  </a:lnTo>
                  <a:lnTo>
                    <a:pt x="303174" y="37896"/>
                  </a:lnTo>
                  <a:lnTo>
                    <a:pt x="290537" y="37896"/>
                  </a:lnTo>
                  <a:lnTo>
                    <a:pt x="290537" y="50533"/>
                  </a:lnTo>
                  <a:lnTo>
                    <a:pt x="303161" y="50533"/>
                  </a:lnTo>
                  <a:lnTo>
                    <a:pt x="315798" y="50533"/>
                  </a:lnTo>
                  <a:lnTo>
                    <a:pt x="328434" y="50533"/>
                  </a:lnTo>
                  <a:lnTo>
                    <a:pt x="328434" y="37896"/>
                  </a:lnTo>
                  <a:close/>
                </a:path>
                <a:path w="619125" h="50800">
                  <a:moveTo>
                    <a:pt x="353682" y="12636"/>
                  </a:moveTo>
                  <a:lnTo>
                    <a:pt x="341058" y="12636"/>
                  </a:lnTo>
                  <a:lnTo>
                    <a:pt x="328434" y="12636"/>
                  </a:lnTo>
                  <a:lnTo>
                    <a:pt x="315798" y="12636"/>
                  </a:lnTo>
                  <a:lnTo>
                    <a:pt x="315798" y="25273"/>
                  </a:lnTo>
                  <a:lnTo>
                    <a:pt x="328422" y="25273"/>
                  </a:lnTo>
                  <a:lnTo>
                    <a:pt x="341058" y="25273"/>
                  </a:lnTo>
                  <a:lnTo>
                    <a:pt x="341058" y="37909"/>
                  </a:lnTo>
                  <a:lnTo>
                    <a:pt x="353682" y="37909"/>
                  </a:lnTo>
                  <a:lnTo>
                    <a:pt x="353682" y="25273"/>
                  </a:lnTo>
                  <a:lnTo>
                    <a:pt x="353682" y="12636"/>
                  </a:lnTo>
                  <a:close/>
                </a:path>
                <a:path w="619125" h="50800">
                  <a:moveTo>
                    <a:pt x="416839" y="37896"/>
                  </a:moveTo>
                  <a:lnTo>
                    <a:pt x="404215" y="37896"/>
                  </a:lnTo>
                  <a:lnTo>
                    <a:pt x="404215" y="25273"/>
                  </a:lnTo>
                  <a:lnTo>
                    <a:pt x="391591" y="25273"/>
                  </a:lnTo>
                  <a:lnTo>
                    <a:pt x="378955" y="25273"/>
                  </a:lnTo>
                  <a:lnTo>
                    <a:pt x="366331" y="25273"/>
                  </a:lnTo>
                  <a:lnTo>
                    <a:pt x="366331" y="12636"/>
                  </a:lnTo>
                  <a:lnTo>
                    <a:pt x="353695" y="12636"/>
                  </a:lnTo>
                  <a:lnTo>
                    <a:pt x="353695" y="25273"/>
                  </a:lnTo>
                  <a:lnTo>
                    <a:pt x="366318" y="25273"/>
                  </a:lnTo>
                  <a:lnTo>
                    <a:pt x="366318" y="37896"/>
                  </a:lnTo>
                  <a:lnTo>
                    <a:pt x="353695" y="37896"/>
                  </a:lnTo>
                  <a:lnTo>
                    <a:pt x="353695" y="50533"/>
                  </a:lnTo>
                  <a:lnTo>
                    <a:pt x="366318" y="50533"/>
                  </a:lnTo>
                  <a:lnTo>
                    <a:pt x="378955" y="50533"/>
                  </a:lnTo>
                  <a:lnTo>
                    <a:pt x="391591" y="50533"/>
                  </a:lnTo>
                  <a:lnTo>
                    <a:pt x="391591" y="37909"/>
                  </a:lnTo>
                  <a:lnTo>
                    <a:pt x="404215" y="37909"/>
                  </a:lnTo>
                  <a:lnTo>
                    <a:pt x="404215" y="50533"/>
                  </a:lnTo>
                  <a:lnTo>
                    <a:pt x="416839" y="50533"/>
                  </a:lnTo>
                  <a:lnTo>
                    <a:pt x="416839" y="37896"/>
                  </a:lnTo>
                  <a:close/>
                </a:path>
                <a:path w="619125" h="50800">
                  <a:moveTo>
                    <a:pt x="429488" y="12636"/>
                  </a:moveTo>
                  <a:lnTo>
                    <a:pt x="416852" y="12636"/>
                  </a:lnTo>
                  <a:lnTo>
                    <a:pt x="416852" y="25273"/>
                  </a:lnTo>
                  <a:lnTo>
                    <a:pt x="416852" y="37909"/>
                  </a:lnTo>
                  <a:lnTo>
                    <a:pt x="429488" y="37909"/>
                  </a:lnTo>
                  <a:lnTo>
                    <a:pt x="429488" y="25273"/>
                  </a:lnTo>
                  <a:lnTo>
                    <a:pt x="429488" y="12636"/>
                  </a:lnTo>
                  <a:close/>
                </a:path>
                <a:path w="619125" h="50800">
                  <a:moveTo>
                    <a:pt x="454748" y="25273"/>
                  </a:moveTo>
                  <a:lnTo>
                    <a:pt x="442112" y="25273"/>
                  </a:lnTo>
                  <a:lnTo>
                    <a:pt x="442112" y="37909"/>
                  </a:lnTo>
                  <a:lnTo>
                    <a:pt x="454748" y="37909"/>
                  </a:lnTo>
                  <a:lnTo>
                    <a:pt x="454748" y="25273"/>
                  </a:lnTo>
                  <a:close/>
                </a:path>
                <a:path w="619125" h="50800">
                  <a:moveTo>
                    <a:pt x="492645" y="12636"/>
                  </a:moveTo>
                  <a:lnTo>
                    <a:pt x="480009" y="12636"/>
                  </a:lnTo>
                  <a:lnTo>
                    <a:pt x="467372" y="12636"/>
                  </a:lnTo>
                  <a:lnTo>
                    <a:pt x="467372" y="25273"/>
                  </a:lnTo>
                  <a:lnTo>
                    <a:pt x="467372" y="37896"/>
                  </a:lnTo>
                  <a:lnTo>
                    <a:pt x="467372" y="50533"/>
                  </a:lnTo>
                  <a:lnTo>
                    <a:pt x="480009" y="50533"/>
                  </a:lnTo>
                  <a:lnTo>
                    <a:pt x="492645" y="50533"/>
                  </a:lnTo>
                  <a:lnTo>
                    <a:pt x="492645" y="37909"/>
                  </a:lnTo>
                  <a:lnTo>
                    <a:pt x="492645" y="25273"/>
                  </a:lnTo>
                  <a:lnTo>
                    <a:pt x="492645" y="12636"/>
                  </a:lnTo>
                  <a:close/>
                </a:path>
                <a:path w="619125" h="50800">
                  <a:moveTo>
                    <a:pt x="517893" y="37896"/>
                  </a:moveTo>
                  <a:lnTo>
                    <a:pt x="505269" y="37896"/>
                  </a:lnTo>
                  <a:lnTo>
                    <a:pt x="505269" y="50533"/>
                  </a:lnTo>
                  <a:lnTo>
                    <a:pt x="517893" y="50533"/>
                  </a:lnTo>
                  <a:lnTo>
                    <a:pt x="517893" y="37896"/>
                  </a:lnTo>
                  <a:close/>
                </a:path>
                <a:path w="619125" h="50800">
                  <a:moveTo>
                    <a:pt x="517893" y="12636"/>
                  </a:moveTo>
                  <a:lnTo>
                    <a:pt x="505269" y="12636"/>
                  </a:lnTo>
                  <a:lnTo>
                    <a:pt x="505269" y="25273"/>
                  </a:lnTo>
                  <a:lnTo>
                    <a:pt x="517893" y="25273"/>
                  </a:lnTo>
                  <a:lnTo>
                    <a:pt x="517893" y="12636"/>
                  </a:lnTo>
                  <a:close/>
                </a:path>
                <a:path w="619125" h="50800">
                  <a:moveTo>
                    <a:pt x="568426" y="37896"/>
                  </a:moveTo>
                  <a:lnTo>
                    <a:pt x="555802" y="37896"/>
                  </a:lnTo>
                  <a:lnTo>
                    <a:pt x="543166" y="37896"/>
                  </a:lnTo>
                  <a:lnTo>
                    <a:pt x="543166" y="50533"/>
                  </a:lnTo>
                  <a:lnTo>
                    <a:pt x="555790" y="50533"/>
                  </a:lnTo>
                  <a:lnTo>
                    <a:pt x="568426" y="50533"/>
                  </a:lnTo>
                  <a:lnTo>
                    <a:pt x="568426" y="37896"/>
                  </a:lnTo>
                  <a:close/>
                </a:path>
                <a:path w="619125" h="50800">
                  <a:moveTo>
                    <a:pt x="581050" y="12636"/>
                  </a:moveTo>
                  <a:lnTo>
                    <a:pt x="581050" y="12636"/>
                  </a:lnTo>
                  <a:lnTo>
                    <a:pt x="530529" y="12636"/>
                  </a:lnTo>
                  <a:lnTo>
                    <a:pt x="530529" y="25273"/>
                  </a:lnTo>
                  <a:lnTo>
                    <a:pt x="517906" y="25273"/>
                  </a:lnTo>
                  <a:lnTo>
                    <a:pt x="517906" y="37896"/>
                  </a:lnTo>
                  <a:lnTo>
                    <a:pt x="517906" y="50533"/>
                  </a:lnTo>
                  <a:lnTo>
                    <a:pt x="530542" y="50533"/>
                  </a:lnTo>
                  <a:lnTo>
                    <a:pt x="530542" y="37909"/>
                  </a:lnTo>
                  <a:lnTo>
                    <a:pt x="530542" y="25273"/>
                  </a:lnTo>
                  <a:lnTo>
                    <a:pt x="543166" y="25273"/>
                  </a:lnTo>
                  <a:lnTo>
                    <a:pt x="555790" y="25273"/>
                  </a:lnTo>
                  <a:lnTo>
                    <a:pt x="568426" y="25273"/>
                  </a:lnTo>
                  <a:lnTo>
                    <a:pt x="581050" y="25273"/>
                  </a:lnTo>
                  <a:lnTo>
                    <a:pt x="581050" y="12636"/>
                  </a:lnTo>
                  <a:close/>
                </a:path>
                <a:path w="619125" h="50800">
                  <a:moveTo>
                    <a:pt x="618947" y="0"/>
                  </a:moveTo>
                  <a:lnTo>
                    <a:pt x="606323" y="0"/>
                  </a:lnTo>
                  <a:lnTo>
                    <a:pt x="593686" y="0"/>
                  </a:lnTo>
                  <a:lnTo>
                    <a:pt x="593686" y="12636"/>
                  </a:lnTo>
                  <a:lnTo>
                    <a:pt x="593686" y="25273"/>
                  </a:lnTo>
                  <a:lnTo>
                    <a:pt x="581063" y="25273"/>
                  </a:lnTo>
                  <a:lnTo>
                    <a:pt x="581063" y="37909"/>
                  </a:lnTo>
                  <a:lnTo>
                    <a:pt x="593686" y="37909"/>
                  </a:lnTo>
                  <a:lnTo>
                    <a:pt x="593686" y="50533"/>
                  </a:lnTo>
                  <a:lnTo>
                    <a:pt x="606323" y="50533"/>
                  </a:lnTo>
                  <a:lnTo>
                    <a:pt x="606323" y="37909"/>
                  </a:lnTo>
                  <a:lnTo>
                    <a:pt x="606323" y="25273"/>
                  </a:lnTo>
                  <a:lnTo>
                    <a:pt x="618947" y="25273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98145" y="4361446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23" y="37896"/>
                  </a:moveTo>
                  <a:lnTo>
                    <a:pt x="0" y="37896"/>
                  </a:lnTo>
                  <a:lnTo>
                    <a:pt x="0" y="50533"/>
                  </a:lnTo>
                  <a:lnTo>
                    <a:pt x="12623" y="50533"/>
                  </a:lnTo>
                  <a:lnTo>
                    <a:pt x="12623" y="37896"/>
                  </a:lnTo>
                  <a:close/>
                </a:path>
                <a:path w="619125" h="50800">
                  <a:moveTo>
                    <a:pt x="12623" y="12636"/>
                  </a:moveTo>
                  <a:lnTo>
                    <a:pt x="0" y="12636"/>
                  </a:lnTo>
                  <a:lnTo>
                    <a:pt x="0" y="25273"/>
                  </a:lnTo>
                  <a:lnTo>
                    <a:pt x="12623" y="25273"/>
                  </a:lnTo>
                  <a:lnTo>
                    <a:pt x="12623" y="12636"/>
                  </a:lnTo>
                  <a:close/>
                </a:path>
                <a:path w="619125" h="50800">
                  <a:moveTo>
                    <a:pt x="37909" y="12636"/>
                  </a:moveTo>
                  <a:lnTo>
                    <a:pt x="25273" y="12636"/>
                  </a:lnTo>
                  <a:lnTo>
                    <a:pt x="12636" y="12636"/>
                  </a:lnTo>
                  <a:lnTo>
                    <a:pt x="12636" y="25273"/>
                  </a:lnTo>
                  <a:lnTo>
                    <a:pt x="25273" y="25273"/>
                  </a:lnTo>
                  <a:lnTo>
                    <a:pt x="37909" y="25273"/>
                  </a:lnTo>
                  <a:lnTo>
                    <a:pt x="37909" y="12636"/>
                  </a:lnTo>
                  <a:close/>
                </a:path>
                <a:path w="619125" h="50800">
                  <a:moveTo>
                    <a:pt x="50520" y="37896"/>
                  </a:moveTo>
                  <a:lnTo>
                    <a:pt x="37909" y="37896"/>
                  </a:lnTo>
                  <a:lnTo>
                    <a:pt x="25273" y="37896"/>
                  </a:lnTo>
                  <a:lnTo>
                    <a:pt x="12636" y="37896"/>
                  </a:lnTo>
                  <a:lnTo>
                    <a:pt x="12636" y="50533"/>
                  </a:lnTo>
                  <a:lnTo>
                    <a:pt x="25273" y="50533"/>
                  </a:lnTo>
                  <a:lnTo>
                    <a:pt x="37896" y="50533"/>
                  </a:lnTo>
                  <a:lnTo>
                    <a:pt x="50520" y="50533"/>
                  </a:lnTo>
                  <a:lnTo>
                    <a:pt x="50520" y="37896"/>
                  </a:lnTo>
                  <a:close/>
                </a:path>
                <a:path w="619125" h="50800">
                  <a:moveTo>
                    <a:pt x="88417" y="37896"/>
                  </a:moveTo>
                  <a:lnTo>
                    <a:pt x="75806" y="37896"/>
                  </a:lnTo>
                  <a:lnTo>
                    <a:pt x="63169" y="37896"/>
                  </a:lnTo>
                  <a:lnTo>
                    <a:pt x="50533" y="37896"/>
                  </a:lnTo>
                  <a:lnTo>
                    <a:pt x="50533" y="50533"/>
                  </a:lnTo>
                  <a:lnTo>
                    <a:pt x="63169" y="50533"/>
                  </a:lnTo>
                  <a:lnTo>
                    <a:pt x="75793" y="50533"/>
                  </a:lnTo>
                  <a:lnTo>
                    <a:pt x="88417" y="50533"/>
                  </a:lnTo>
                  <a:lnTo>
                    <a:pt x="88417" y="37896"/>
                  </a:lnTo>
                  <a:close/>
                </a:path>
                <a:path w="619125" h="50800">
                  <a:moveTo>
                    <a:pt x="88417" y="12636"/>
                  </a:moveTo>
                  <a:lnTo>
                    <a:pt x="75793" y="12636"/>
                  </a:lnTo>
                  <a:lnTo>
                    <a:pt x="75793" y="25273"/>
                  </a:lnTo>
                  <a:lnTo>
                    <a:pt x="88417" y="25273"/>
                  </a:lnTo>
                  <a:lnTo>
                    <a:pt x="88417" y="12636"/>
                  </a:lnTo>
                  <a:close/>
                </a:path>
                <a:path w="619125" h="50800">
                  <a:moveTo>
                    <a:pt x="176847" y="25273"/>
                  </a:moveTo>
                  <a:lnTo>
                    <a:pt x="164223" y="25273"/>
                  </a:lnTo>
                  <a:lnTo>
                    <a:pt x="164223" y="12636"/>
                  </a:lnTo>
                  <a:lnTo>
                    <a:pt x="164211" y="25273"/>
                  </a:lnTo>
                  <a:lnTo>
                    <a:pt x="164211" y="37896"/>
                  </a:lnTo>
                  <a:lnTo>
                    <a:pt x="151587" y="37896"/>
                  </a:lnTo>
                  <a:lnTo>
                    <a:pt x="138963" y="37896"/>
                  </a:lnTo>
                  <a:lnTo>
                    <a:pt x="126326" y="37896"/>
                  </a:lnTo>
                  <a:lnTo>
                    <a:pt x="126326" y="25273"/>
                  </a:lnTo>
                  <a:lnTo>
                    <a:pt x="138950" y="25273"/>
                  </a:lnTo>
                  <a:lnTo>
                    <a:pt x="151587" y="25273"/>
                  </a:lnTo>
                  <a:lnTo>
                    <a:pt x="164211" y="25273"/>
                  </a:lnTo>
                  <a:lnTo>
                    <a:pt x="164211" y="12636"/>
                  </a:lnTo>
                  <a:lnTo>
                    <a:pt x="113690" y="12636"/>
                  </a:lnTo>
                  <a:lnTo>
                    <a:pt x="113690" y="25273"/>
                  </a:lnTo>
                  <a:lnTo>
                    <a:pt x="101066" y="25273"/>
                  </a:lnTo>
                  <a:lnTo>
                    <a:pt x="101066" y="12636"/>
                  </a:lnTo>
                  <a:lnTo>
                    <a:pt x="88430" y="12636"/>
                  </a:lnTo>
                  <a:lnTo>
                    <a:pt x="88430" y="25273"/>
                  </a:lnTo>
                  <a:lnTo>
                    <a:pt x="101053" y="25273"/>
                  </a:lnTo>
                  <a:lnTo>
                    <a:pt x="101053" y="37896"/>
                  </a:lnTo>
                  <a:lnTo>
                    <a:pt x="101053" y="50533"/>
                  </a:lnTo>
                  <a:lnTo>
                    <a:pt x="113690" y="50533"/>
                  </a:lnTo>
                  <a:lnTo>
                    <a:pt x="113690" y="37909"/>
                  </a:lnTo>
                  <a:lnTo>
                    <a:pt x="126326" y="37909"/>
                  </a:lnTo>
                  <a:lnTo>
                    <a:pt x="126326" y="50533"/>
                  </a:lnTo>
                  <a:lnTo>
                    <a:pt x="138950" y="50533"/>
                  </a:lnTo>
                  <a:lnTo>
                    <a:pt x="176847" y="50533"/>
                  </a:lnTo>
                  <a:lnTo>
                    <a:pt x="176847" y="37909"/>
                  </a:lnTo>
                  <a:lnTo>
                    <a:pt x="176847" y="25273"/>
                  </a:lnTo>
                  <a:close/>
                </a:path>
                <a:path w="619125" h="50800">
                  <a:moveTo>
                    <a:pt x="189484" y="12636"/>
                  </a:moveTo>
                  <a:lnTo>
                    <a:pt x="176847" y="12636"/>
                  </a:lnTo>
                  <a:lnTo>
                    <a:pt x="176847" y="25273"/>
                  </a:lnTo>
                  <a:lnTo>
                    <a:pt x="189484" y="25273"/>
                  </a:lnTo>
                  <a:lnTo>
                    <a:pt x="189484" y="12636"/>
                  </a:lnTo>
                  <a:close/>
                </a:path>
                <a:path w="619125" h="50800">
                  <a:moveTo>
                    <a:pt x="214744" y="37896"/>
                  </a:moveTo>
                  <a:lnTo>
                    <a:pt x="202120" y="37896"/>
                  </a:lnTo>
                  <a:lnTo>
                    <a:pt x="189484" y="37896"/>
                  </a:lnTo>
                  <a:lnTo>
                    <a:pt x="189484" y="50533"/>
                  </a:lnTo>
                  <a:lnTo>
                    <a:pt x="202107" y="50533"/>
                  </a:lnTo>
                  <a:lnTo>
                    <a:pt x="214744" y="50533"/>
                  </a:lnTo>
                  <a:lnTo>
                    <a:pt x="214744" y="37896"/>
                  </a:lnTo>
                  <a:close/>
                </a:path>
                <a:path w="619125" h="50800">
                  <a:moveTo>
                    <a:pt x="315798" y="37896"/>
                  </a:moveTo>
                  <a:lnTo>
                    <a:pt x="303161" y="37896"/>
                  </a:lnTo>
                  <a:lnTo>
                    <a:pt x="303161" y="50533"/>
                  </a:lnTo>
                  <a:lnTo>
                    <a:pt x="315798" y="50533"/>
                  </a:lnTo>
                  <a:lnTo>
                    <a:pt x="315798" y="37896"/>
                  </a:lnTo>
                  <a:close/>
                </a:path>
                <a:path w="619125" h="50800">
                  <a:moveTo>
                    <a:pt x="353682" y="12636"/>
                  </a:moveTo>
                  <a:lnTo>
                    <a:pt x="353682" y="12636"/>
                  </a:lnTo>
                  <a:lnTo>
                    <a:pt x="265264" y="12636"/>
                  </a:lnTo>
                  <a:lnTo>
                    <a:pt x="265264" y="25273"/>
                  </a:lnTo>
                  <a:lnTo>
                    <a:pt x="277901" y="25273"/>
                  </a:lnTo>
                  <a:lnTo>
                    <a:pt x="277901" y="37896"/>
                  </a:lnTo>
                  <a:lnTo>
                    <a:pt x="265277" y="37896"/>
                  </a:lnTo>
                  <a:lnTo>
                    <a:pt x="252641" y="37896"/>
                  </a:lnTo>
                  <a:lnTo>
                    <a:pt x="240004" y="37896"/>
                  </a:lnTo>
                  <a:lnTo>
                    <a:pt x="240004" y="50533"/>
                  </a:lnTo>
                  <a:lnTo>
                    <a:pt x="290537" y="50533"/>
                  </a:lnTo>
                  <a:lnTo>
                    <a:pt x="290537" y="37909"/>
                  </a:lnTo>
                  <a:lnTo>
                    <a:pt x="290537" y="25273"/>
                  </a:lnTo>
                  <a:lnTo>
                    <a:pt x="303161" y="25273"/>
                  </a:lnTo>
                  <a:lnTo>
                    <a:pt x="315798" y="25273"/>
                  </a:lnTo>
                  <a:lnTo>
                    <a:pt x="328422" y="25273"/>
                  </a:lnTo>
                  <a:lnTo>
                    <a:pt x="328422" y="37896"/>
                  </a:lnTo>
                  <a:lnTo>
                    <a:pt x="328422" y="50533"/>
                  </a:lnTo>
                  <a:lnTo>
                    <a:pt x="341058" y="50533"/>
                  </a:lnTo>
                  <a:lnTo>
                    <a:pt x="353682" y="50533"/>
                  </a:lnTo>
                  <a:lnTo>
                    <a:pt x="353682" y="37909"/>
                  </a:lnTo>
                  <a:lnTo>
                    <a:pt x="353682" y="25273"/>
                  </a:lnTo>
                  <a:lnTo>
                    <a:pt x="353682" y="12636"/>
                  </a:lnTo>
                  <a:close/>
                </a:path>
                <a:path w="619125" h="50800">
                  <a:moveTo>
                    <a:pt x="378955" y="12636"/>
                  </a:moveTo>
                  <a:lnTo>
                    <a:pt x="366318" y="12636"/>
                  </a:lnTo>
                  <a:lnTo>
                    <a:pt x="366318" y="25273"/>
                  </a:lnTo>
                  <a:lnTo>
                    <a:pt x="353695" y="25273"/>
                  </a:lnTo>
                  <a:lnTo>
                    <a:pt x="353695" y="37896"/>
                  </a:lnTo>
                  <a:lnTo>
                    <a:pt x="353695" y="50533"/>
                  </a:lnTo>
                  <a:lnTo>
                    <a:pt x="366331" y="50533"/>
                  </a:lnTo>
                  <a:lnTo>
                    <a:pt x="366331" y="37909"/>
                  </a:lnTo>
                  <a:lnTo>
                    <a:pt x="378955" y="37909"/>
                  </a:lnTo>
                  <a:lnTo>
                    <a:pt x="378955" y="25273"/>
                  </a:lnTo>
                  <a:lnTo>
                    <a:pt x="378955" y="12636"/>
                  </a:lnTo>
                  <a:close/>
                </a:path>
                <a:path w="619125" h="50800">
                  <a:moveTo>
                    <a:pt x="416839" y="12636"/>
                  </a:moveTo>
                  <a:lnTo>
                    <a:pt x="404215" y="12636"/>
                  </a:lnTo>
                  <a:lnTo>
                    <a:pt x="391579" y="12636"/>
                  </a:lnTo>
                  <a:lnTo>
                    <a:pt x="391579" y="25273"/>
                  </a:lnTo>
                  <a:lnTo>
                    <a:pt x="391579" y="37896"/>
                  </a:lnTo>
                  <a:lnTo>
                    <a:pt x="391579" y="50533"/>
                  </a:lnTo>
                  <a:lnTo>
                    <a:pt x="404215" y="50533"/>
                  </a:lnTo>
                  <a:lnTo>
                    <a:pt x="404215" y="37909"/>
                  </a:lnTo>
                  <a:lnTo>
                    <a:pt x="404215" y="25273"/>
                  </a:lnTo>
                  <a:lnTo>
                    <a:pt x="416839" y="25273"/>
                  </a:lnTo>
                  <a:lnTo>
                    <a:pt x="416839" y="12636"/>
                  </a:lnTo>
                  <a:close/>
                </a:path>
                <a:path w="619125" h="50800">
                  <a:moveTo>
                    <a:pt x="442112" y="25273"/>
                  </a:moveTo>
                  <a:lnTo>
                    <a:pt x="429488" y="25273"/>
                  </a:lnTo>
                  <a:lnTo>
                    <a:pt x="429488" y="12636"/>
                  </a:lnTo>
                  <a:lnTo>
                    <a:pt x="416852" y="12636"/>
                  </a:lnTo>
                  <a:lnTo>
                    <a:pt x="416852" y="25273"/>
                  </a:lnTo>
                  <a:lnTo>
                    <a:pt x="416852" y="37909"/>
                  </a:lnTo>
                  <a:lnTo>
                    <a:pt x="429475" y="37909"/>
                  </a:lnTo>
                  <a:lnTo>
                    <a:pt x="442112" y="37909"/>
                  </a:lnTo>
                  <a:lnTo>
                    <a:pt x="442112" y="25273"/>
                  </a:lnTo>
                  <a:close/>
                </a:path>
                <a:path w="619125" h="50800">
                  <a:moveTo>
                    <a:pt x="467372" y="25273"/>
                  </a:moveTo>
                  <a:lnTo>
                    <a:pt x="454748" y="25273"/>
                  </a:lnTo>
                  <a:lnTo>
                    <a:pt x="454748" y="37909"/>
                  </a:lnTo>
                  <a:lnTo>
                    <a:pt x="467372" y="37909"/>
                  </a:lnTo>
                  <a:lnTo>
                    <a:pt x="467372" y="25273"/>
                  </a:lnTo>
                  <a:close/>
                </a:path>
                <a:path w="619125" h="50800">
                  <a:moveTo>
                    <a:pt x="517893" y="12636"/>
                  </a:moveTo>
                  <a:lnTo>
                    <a:pt x="505269" y="12636"/>
                  </a:lnTo>
                  <a:lnTo>
                    <a:pt x="505269" y="25273"/>
                  </a:lnTo>
                  <a:lnTo>
                    <a:pt x="492645" y="25273"/>
                  </a:lnTo>
                  <a:lnTo>
                    <a:pt x="492645" y="12636"/>
                  </a:lnTo>
                  <a:lnTo>
                    <a:pt x="480009" y="12636"/>
                  </a:lnTo>
                  <a:lnTo>
                    <a:pt x="467372" y="12636"/>
                  </a:lnTo>
                  <a:lnTo>
                    <a:pt x="467372" y="25273"/>
                  </a:lnTo>
                  <a:lnTo>
                    <a:pt x="480009" y="25273"/>
                  </a:lnTo>
                  <a:lnTo>
                    <a:pt x="492633" y="25273"/>
                  </a:lnTo>
                  <a:lnTo>
                    <a:pt x="492633" y="37909"/>
                  </a:lnTo>
                  <a:lnTo>
                    <a:pt x="505269" y="37909"/>
                  </a:lnTo>
                  <a:lnTo>
                    <a:pt x="517893" y="37909"/>
                  </a:lnTo>
                  <a:lnTo>
                    <a:pt x="517893" y="25273"/>
                  </a:lnTo>
                  <a:lnTo>
                    <a:pt x="517893" y="12636"/>
                  </a:lnTo>
                  <a:close/>
                </a:path>
                <a:path w="619125" h="50800">
                  <a:moveTo>
                    <a:pt x="568426" y="12636"/>
                  </a:moveTo>
                  <a:lnTo>
                    <a:pt x="568426" y="12636"/>
                  </a:lnTo>
                  <a:lnTo>
                    <a:pt x="517906" y="12636"/>
                  </a:lnTo>
                  <a:lnTo>
                    <a:pt x="517906" y="25273"/>
                  </a:lnTo>
                  <a:lnTo>
                    <a:pt x="530529" y="25273"/>
                  </a:lnTo>
                  <a:lnTo>
                    <a:pt x="543166" y="25273"/>
                  </a:lnTo>
                  <a:lnTo>
                    <a:pt x="555790" y="25273"/>
                  </a:lnTo>
                  <a:lnTo>
                    <a:pt x="555790" y="37909"/>
                  </a:lnTo>
                  <a:lnTo>
                    <a:pt x="568426" y="37909"/>
                  </a:lnTo>
                  <a:lnTo>
                    <a:pt x="568426" y="25273"/>
                  </a:lnTo>
                  <a:lnTo>
                    <a:pt x="568426" y="12636"/>
                  </a:lnTo>
                  <a:close/>
                </a:path>
                <a:path w="619125" h="50800">
                  <a:moveTo>
                    <a:pt x="606323" y="0"/>
                  </a:moveTo>
                  <a:lnTo>
                    <a:pt x="593686" y="0"/>
                  </a:lnTo>
                  <a:lnTo>
                    <a:pt x="593686" y="12636"/>
                  </a:lnTo>
                  <a:lnTo>
                    <a:pt x="581063" y="12636"/>
                  </a:lnTo>
                  <a:lnTo>
                    <a:pt x="581063" y="25273"/>
                  </a:lnTo>
                  <a:lnTo>
                    <a:pt x="581063" y="37909"/>
                  </a:lnTo>
                  <a:lnTo>
                    <a:pt x="593699" y="37909"/>
                  </a:lnTo>
                  <a:lnTo>
                    <a:pt x="593699" y="25273"/>
                  </a:lnTo>
                  <a:lnTo>
                    <a:pt x="606323" y="25273"/>
                  </a:lnTo>
                  <a:lnTo>
                    <a:pt x="606323" y="12636"/>
                  </a:lnTo>
                  <a:lnTo>
                    <a:pt x="606323" y="0"/>
                  </a:lnTo>
                  <a:close/>
                </a:path>
                <a:path w="619125" h="50800">
                  <a:moveTo>
                    <a:pt x="618947" y="25273"/>
                  </a:moveTo>
                  <a:lnTo>
                    <a:pt x="606323" y="25273"/>
                  </a:lnTo>
                  <a:lnTo>
                    <a:pt x="606323" y="37909"/>
                  </a:lnTo>
                  <a:lnTo>
                    <a:pt x="618947" y="37909"/>
                  </a:lnTo>
                  <a:lnTo>
                    <a:pt x="618947" y="2527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98145" y="4399343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23" y="12636"/>
                  </a:moveTo>
                  <a:lnTo>
                    <a:pt x="0" y="12636"/>
                  </a:lnTo>
                  <a:lnTo>
                    <a:pt x="0" y="25260"/>
                  </a:lnTo>
                  <a:lnTo>
                    <a:pt x="0" y="37896"/>
                  </a:lnTo>
                  <a:lnTo>
                    <a:pt x="0" y="50533"/>
                  </a:lnTo>
                  <a:lnTo>
                    <a:pt x="12623" y="50533"/>
                  </a:lnTo>
                  <a:lnTo>
                    <a:pt x="12623" y="37896"/>
                  </a:lnTo>
                  <a:lnTo>
                    <a:pt x="12623" y="25273"/>
                  </a:lnTo>
                  <a:lnTo>
                    <a:pt x="12623" y="12636"/>
                  </a:lnTo>
                  <a:close/>
                </a:path>
                <a:path w="619125" h="50800">
                  <a:moveTo>
                    <a:pt x="50520" y="25260"/>
                  </a:moveTo>
                  <a:lnTo>
                    <a:pt x="37909" y="25260"/>
                  </a:lnTo>
                  <a:lnTo>
                    <a:pt x="25273" y="25260"/>
                  </a:lnTo>
                  <a:lnTo>
                    <a:pt x="25273" y="37896"/>
                  </a:lnTo>
                  <a:lnTo>
                    <a:pt x="25273" y="50533"/>
                  </a:lnTo>
                  <a:lnTo>
                    <a:pt x="37896" y="50533"/>
                  </a:lnTo>
                  <a:lnTo>
                    <a:pt x="50520" y="50533"/>
                  </a:lnTo>
                  <a:lnTo>
                    <a:pt x="50520" y="37896"/>
                  </a:lnTo>
                  <a:lnTo>
                    <a:pt x="50520" y="25260"/>
                  </a:lnTo>
                  <a:close/>
                </a:path>
                <a:path w="619125" h="50800">
                  <a:moveTo>
                    <a:pt x="63169" y="25260"/>
                  </a:moveTo>
                  <a:lnTo>
                    <a:pt x="50533" y="25260"/>
                  </a:lnTo>
                  <a:lnTo>
                    <a:pt x="50533" y="37896"/>
                  </a:lnTo>
                  <a:lnTo>
                    <a:pt x="50533" y="50533"/>
                  </a:lnTo>
                  <a:lnTo>
                    <a:pt x="63169" y="50533"/>
                  </a:lnTo>
                  <a:lnTo>
                    <a:pt x="63169" y="37896"/>
                  </a:lnTo>
                  <a:lnTo>
                    <a:pt x="63169" y="25260"/>
                  </a:lnTo>
                  <a:close/>
                </a:path>
                <a:path w="619125" h="50800">
                  <a:moveTo>
                    <a:pt x="88417" y="12636"/>
                  </a:moveTo>
                  <a:lnTo>
                    <a:pt x="75793" y="12636"/>
                  </a:lnTo>
                  <a:lnTo>
                    <a:pt x="75793" y="25260"/>
                  </a:lnTo>
                  <a:lnTo>
                    <a:pt x="75793" y="37896"/>
                  </a:lnTo>
                  <a:lnTo>
                    <a:pt x="75793" y="50533"/>
                  </a:lnTo>
                  <a:lnTo>
                    <a:pt x="88417" y="50533"/>
                  </a:lnTo>
                  <a:lnTo>
                    <a:pt x="88417" y="37896"/>
                  </a:lnTo>
                  <a:lnTo>
                    <a:pt x="88417" y="25273"/>
                  </a:lnTo>
                  <a:lnTo>
                    <a:pt x="88417" y="12636"/>
                  </a:lnTo>
                  <a:close/>
                </a:path>
                <a:path w="619125" h="50800">
                  <a:moveTo>
                    <a:pt x="138963" y="12636"/>
                  </a:moveTo>
                  <a:lnTo>
                    <a:pt x="126326" y="12636"/>
                  </a:lnTo>
                  <a:lnTo>
                    <a:pt x="113690" y="12636"/>
                  </a:lnTo>
                  <a:lnTo>
                    <a:pt x="101053" y="12636"/>
                  </a:lnTo>
                  <a:lnTo>
                    <a:pt x="101053" y="25273"/>
                  </a:lnTo>
                  <a:lnTo>
                    <a:pt x="113690" y="25273"/>
                  </a:lnTo>
                  <a:lnTo>
                    <a:pt x="113690" y="37896"/>
                  </a:lnTo>
                  <a:lnTo>
                    <a:pt x="101053" y="37896"/>
                  </a:lnTo>
                  <a:lnTo>
                    <a:pt x="101053" y="50533"/>
                  </a:lnTo>
                  <a:lnTo>
                    <a:pt x="113690" y="50533"/>
                  </a:lnTo>
                  <a:lnTo>
                    <a:pt x="126326" y="50533"/>
                  </a:lnTo>
                  <a:lnTo>
                    <a:pt x="126326" y="37896"/>
                  </a:lnTo>
                  <a:lnTo>
                    <a:pt x="126326" y="25273"/>
                  </a:lnTo>
                  <a:lnTo>
                    <a:pt x="138963" y="25273"/>
                  </a:lnTo>
                  <a:lnTo>
                    <a:pt x="138963" y="12636"/>
                  </a:lnTo>
                  <a:close/>
                </a:path>
                <a:path w="619125" h="50800">
                  <a:moveTo>
                    <a:pt x="151587" y="37896"/>
                  </a:moveTo>
                  <a:lnTo>
                    <a:pt x="138950" y="37896"/>
                  </a:lnTo>
                  <a:lnTo>
                    <a:pt x="138950" y="50533"/>
                  </a:lnTo>
                  <a:lnTo>
                    <a:pt x="151587" y="50533"/>
                  </a:lnTo>
                  <a:lnTo>
                    <a:pt x="151587" y="37896"/>
                  </a:lnTo>
                  <a:close/>
                </a:path>
                <a:path w="619125" h="50800">
                  <a:moveTo>
                    <a:pt x="176847" y="25260"/>
                  </a:moveTo>
                  <a:lnTo>
                    <a:pt x="164223" y="25260"/>
                  </a:lnTo>
                  <a:lnTo>
                    <a:pt x="151587" y="25260"/>
                  </a:lnTo>
                  <a:lnTo>
                    <a:pt x="151587" y="37896"/>
                  </a:lnTo>
                  <a:lnTo>
                    <a:pt x="164211" y="37896"/>
                  </a:lnTo>
                  <a:lnTo>
                    <a:pt x="176847" y="37896"/>
                  </a:lnTo>
                  <a:lnTo>
                    <a:pt x="176847" y="25260"/>
                  </a:lnTo>
                  <a:close/>
                </a:path>
                <a:path w="619125" h="50800">
                  <a:moveTo>
                    <a:pt x="240004" y="12636"/>
                  </a:moveTo>
                  <a:lnTo>
                    <a:pt x="227368" y="12636"/>
                  </a:lnTo>
                  <a:lnTo>
                    <a:pt x="227368" y="25260"/>
                  </a:lnTo>
                  <a:lnTo>
                    <a:pt x="214744" y="25260"/>
                  </a:lnTo>
                  <a:lnTo>
                    <a:pt x="202107" y="25260"/>
                  </a:lnTo>
                  <a:lnTo>
                    <a:pt x="202107" y="37896"/>
                  </a:lnTo>
                  <a:lnTo>
                    <a:pt x="214744" y="37896"/>
                  </a:lnTo>
                  <a:lnTo>
                    <a:pt x="227368" y="37896"/>
                  </a:lnTo>
                  <a:lnTo>
                    <a:pt x="240004" y="37896"/>
                  </a:lnTo>
                  <a:lnTo>
                    <a:pt x="240004" y="25273"/>
                  </a:lnTo>
                  <a:lnTo>
                    <a:pt x="240004" y="12636"/>
                  </a:lnTo>
                  <a:close/>
                </a:path>
                <a:path w="619125" h="50800">
                  <a:moveTo>
                    <a:pt x="353682" y="12636"/>
                  </a:moveTo>
                  <a:lnTo>
                    <a:pt x="341058" y="12636"/>
                  </a:lnTo>
                  <a:lnTo>
                    <a:pt x="328422" y="12636"/>
                  </a:lnTo>
                  <a:lnTo>
                    <a:pt x="328422" y="25260"/>
                  </a:lnTo>
                  <a:lnTo>
                    <a:pt x="315798" y="25260"/>
                  </a:lnTo>
                  <a:lnTo>
                    <a:pt x="303174" y="25260"/>
                  </a:lnTo>
                  <a:lnTo>
                    <a:pt x="290537" y="25260"/>
                  </a:lnTo>
                  <a:lnTo>
                    <a:pt x="290537" y="12636"/>
                  </a:lnTo>
                  <a:lnTo>
                    <a:pt x="277901" y="12636"/>
                  </a:lnTo>
                  <a:lnTo>
                    <a:pt x="277901" y="25260"/>
                  </a:lnTo>
                  <a:lnTo>
                    <a:pt x="265277" y="25260"/>
                  </a:lnTo>
                  <a:lnTo>
                    <a:pt x="252641" y="25260"/>
                  </a:lnTo>
                  <a:lnTo>
                    <a:pt x="252641" y="37896"/>
                  </a:lnTo>
                  <a:lnTo>
                    <a:pt x="353682" y="37896"/>
                  </a:lnTo>
                  <a:lnTo>
                    <a:pt x="353682" y="25273"/>
                  </a:lnTo>
                  <a:lnTo>
                    <a:pt x="353682" y="12636"/>
                  </a:lnTo>
                  <a:close/>
                </a:path>
                <a:path w="619125" h="50800">
                  <a:moveTo>
                    <a:pt x="404215" y="0"/>
                  </a:moveTo>
                  <a:lnTo>
                    <a:pt x="391579" y="0"/>
                  </a:lnTo>
                  <a:lnTo>
                    <a:pt x="391579" y="12636"/>
                  </a:lnTo>
                  <a:lnTo>
                    <a:pt x="378955" y="12636"/>
                  </a:lnTo>
                  <a:lnTo>
                    <a:pt x="366331" y="12636"/>
                  </a:lnTo>
                  <a:lnTo>
                    <a:pt x="353695" y="12636"/>
                  </a:lnTo>
                  <a:lnTo>
                    <a:pt x="353695" y="25260"/>
                  </a:lnTo>
                  <a:lnTo>
                    <a:pt x="353695" y="37896"/>
                  </a:lnTo>
                  <a:lnTo>
                    <a:pt x="366318" y="37896"/>
                  </a:lnTo>
                  <a:lnTo>
                    <a:pt x="404215" y="37896"/>
                  </a:lnTo>
                  <a:lnTo>
                    <a:pt x="404215" y="25260"/>
                  </a:lnTo>
                  <a:lnTo>
                    <a:pt x="391591" y="25260"/>
                  </a:lnTo>
                  <a:lnTo>
                    <a:pt x="391591" y="12636"/>
                  </a:lnTo>
                  <a:lnTo>
                    <a:pt x="404215" y="12636"/>
                  </a:lnTo>
                  <a:lnTo>
                    <a:pt x="404215" y="0"/>
                  </a:lnTo>
                  <a:close/>
                </a:path>
                <a:path w="619125" h="50800">
                  <a:moveTo>
                    <a:pt x="517893" y="0"/>
                  </a:moveTo>
                  <a:lnTo>
                    <a:pt x="505269" y="0"/>
                  </a:lnTo>
                  <a:lnTo>
                    <a:pt x="505269" y="12636"/>
                  </a:lnTo>
                  <a:lnTo>
                    <a:pt x="492645" y="12636"/>
                  </a:lnTo>
                  <a:lnTo>
                    <a:pt x="492645" y="0"/>
                  </a:lnTo>
                  <a:lnTo>
                    <a:pt x="480009" y="0"/>
                  </a:lnTo>
                  <a:lnTo>
                    <a:pt x="480009" y="12636"/>
                  </a:lnTo>
                  <a:lnTo>
                    <a:pt x="467372" y="12636"/>
                  </a:lnTo>
                  <a:lnTo>
                    <a:pt x="467372" y="0"/>
                  </a:lnTo>
                  <a:lnTo>
                    <a:pt x="454748" y="0"/>
                  </a:lnTo>
                  <a:lnTo>
                    <a:pt x="454748" y="12636"/>
                  </a:lnTo>
                  <a:lnTo>
                    <a:pt x="454748" y="25260"/>
                  </a:lnTo>
                  <a:lnTo>
                    <a:pt x="442112" y="25260"/>
                  </a:lnTo>
                  <a:lnTo>
                    <a:pt x="429488" y="25260"/>
                  </a:lnTo>
                  <a:lnTo>
                    <a:pt x="429488" y="12636"/>
                  </a:lnTo>
                  <a:lnTo>
                    <a:pt x="442112" y="12636"/>
                  </a:lnTo>
                  <a:lnTo>
                    <a:pt x="454748" y="12636"/>
                  </a:lnTo>
                  <a:lnTo>
                    <a:pt x="454748" y="0"/>
                  </a:lnTo>
                  <a:lnTo>
                    <a:pt x="442112" y="0"/>
                  </a:lnTo>
                  <a:lnTo>
                    <a:pt x="429475" y="0"/>
                  </a:lnTo>
                  <a:lnTo>
                    <a:pt x="429475" y="12636"/>
                  </a:lnTo>
                  <a:lnTo>
                    <a:pt x="416852" y="12636"/>
                  </a:lnTo>
                  <a:lnTo>
                    <a:pt x="416852" y="25260"/>
                  </a:lnTo>
                  <a:lnTo>
                    <a:pt x="416852" y="37896"/>
                  </a:lnTo>
                  <a:lnTo>
                    <a:pt x="429475" y="37896"/>
                  </a:lnTo>
                  <a:lnTo>
                    <a:pt x="442112" y="37896"/>
                  </a:lnTo>
                  <a:lnTo>
                    <a:pt x="454748" y="37896"/>
                  </a:lnTo>
                  <a:lnTo>
                    <a:pt x="454748" y="25273"/>
                  </a:lnTo>
                  <a:lnTo>
                    <a:pt x="467372" y="25273"/>
                  </a:lnTo>
                  <a:lnTo>
                    <a:pt x="467372" y="37896"/>
                  </a:lnTo>
                  <a:lnTo>
                    <a:pt x="480009" y="37896"/>
                  </a:lnTo>
                  <a:lnTo>
                    <a:pt x="492633" y="37896"/>
                  </a:lnTo>
                  <a:lnTo>
                    <a:pt x="505269" y="37896"/>
                  </a:lnTo>
                  <a:lnTo>
                    <a:pt x="517893" y="37896"/>
                  </a:lnTo>
                  <a:lnTo>
                    <a:pt x="517893" y="25273"/>
                  </a:lnTo>
                  <a:lnTo>
                    <a:pt x="517893" y="12636"/>
                  </a:lnTo>
                  <a:lnTo>
                    <a:pt x="517893" y="0"/>
                  </a:lnTo>
                  <a:close/>
                </a:path>
                <a:path w="619125" h="50800">
                  <a:moveTo>
                    <a:pt x="543166" y="0"/>
                  </a:moveTo>
                  <a:lnTo>
                    <a:pt x="530529" y="0"/>
                  </a:lnTo>
                  <a:lnTo>
                    <a:pt x="530529" y="12636"/>
                  </a:lnTo>
                  <a:lnTo>
                    <a:pt x="543166" y="12636"/>
                  </a:lnTo>
                  <a:lnTo>
                    <a:pt x="543166" y="0"/>
                  </a:lnTo>
                  <a:close/>
                </a:path>
                <a:path w="619125" h="50800">
                  <a:moveTo>
                    <a:pt x="581050" y="12636"/>
                  </a:moveTo>
                  <a:lnTo>
                    <a:pt x="568426" y="12636"/>
                  </a:lnTo>
                  <a:lnTo>
                    <a:pt x="568426" y="0"/>
                  </a:lnTo>
                  <a:lnTo>
                    <a:pt x="555790" y="0"/>
                  </a:lnTo>
                  <a:lnTo>
                    <a:pt x="555790" y="12636"/>
                  </a:lnTo>
                  <a:lnTo>
                    <a:pt x="555790" y="25260"/>
                  </a:lnTo>
                  <a:lnTo>
                    <a:pt x="543166" y="25260"/>
                  </a:lnTo>
                  <a:lnTo>
                    <a:pt x="530542" y="25260"/>
                  </a:lnTo>
                  <a:lnTo>
                    <a:pt x="517906" y="25260"/>
                  </a:lnTo>
                  <a:lnTo>
                    <a:pt x="517906" y="37896"/>
                  </a:lnTo>
                  <a:lnTo>
                    <a:pt x="568426" y="37896"/>
                  </a:lnTo>
                  <a:lnTo>
                    <a:pt x="568426" y="25273"/>
                  </a:lnTo>
                  <a:lnTo>
                    <a:pt x="581050" y="25273"/>
                  </a:lnTo>
                  <a:lnTo>
                    <a:pt x="581050" y="12636"/>
                  </a:lnTo>
                  <a:close/>
                </a:path>
                <a:path w="619125" h="50800">
                  <a:moveTo>
                    <a:pt x="618947" y="0"/>
                  </a:moveTo>
                  <a:lnTo>
                    <a:pt x="606323" y="0"/>
                  </a:lnTo>
                  <a:lnTo>
                    <a:pt x="606323" y="12636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98145" y="4437240"/>
              <a:ext cx="619125" cy="38100"/>
            </a:xfrm>
            <a:custGeom>
              <a:avLst/>
              <a:gdLst/>
              <a:ahLst/>
              <a:cxnLst/>
              <a:rect l="l" t="t" r="r" b="b"/>
              <a:pathLst>
                <a:path w="619125" h="38100">
                  <a:moveTo>
                    <a:pt x="12623" y="12636"/>
                  </a:moveTo>
                  <a:lnTo>
                    <a:pt x="0" y="12636"/>
                  </a:lnTo>
                  <a:lnTo>
                    <a:pt x="0" y="25260"/>
                  </a:lnTo>
                  <a:lnTo>
                    <a:pt x="0" y="37896"/>
                  </a:lnTo>
                  <a:lnTo>
                    <a:pt x="12623" y="37896"/>
                  </a:lnTo>
                  <a:lnTo>
                    <a:pt x="12623" y="25285"/>
                  </a:lnTo>
                  <a:lnTo>
                    <a:pt x="12623" y="12636"/>
                  </a:lnTo>
                  <a:close/>
                </a:path>
                <a:path w="619125" h="38100">
                  <a:moveTo>
                    <a:pt x="50520" y="12636"/>
                  </a:moveTo>
                  <a:lnTo>
                    <a:pt x="37909" y="12636"/>
                  </a:lnTo>
                  <a:lnTo>
                    <a:pt x="25273" y="12636"/>
                  </a:lnTo>
                  <a:lnTo>
                    <a:pt x="25273" y="25285"/>
                  </a:lnTo>
                  <a:lnTo>
                    <a:pt x="37896" y="25285"/>
                  </a:lnTo>
                  <a:lnTo>
                    <a:pt x="50520" y="25285"/>
                  </a:lnTo>
                  <a:lnTo>
                    <a:pt x="50520" y="12636"/>
                  </a:lnTo>
                  <a:close/>
                </a:path>
                <a:path w="619125" h="38100">
                  <a:moveTo>
                    <a:pt x="63169" y="12636"/>
                  </a:moveTo>
                  <a:lnTo>
                    <a:pt x="50533" y="12636"/>
                  </a:lnTo>
                  <a:lnTo>
                    <a:pt x="50533" y="25285"/>
                  </a:lnTo>
                  <a:lnTo>
                    <a:pt x="63169" y="25285"/>
                  </a:lnTo>
                  <a:lnTo>
                    <a:pt x="63169" y="12636"/>
                  </a:lnTo>
                  <a:close/>
                </a:path>
                <a:path w="619125" h="38100">
                  <a:moveTo>
                    <a:pt x="88417" y="12636"/>
                  </a:moveTo>
                  <a:lnTo>
                    <a:pt x="75793" y="12636"/>
                  </a:lnTo>
                  <a:lnTo>
                    <a:pt x="75793" y="25260"/>
                  </a:lnTo>
                  <a:lnTo>
                    <a:pt x="75793" y="37896"/>
                  </a:lnTo>
                  <a:lnTo>
                    <a:pt x="88417" y="37896"/>
                  </a:lnTo>
                  <a:lnTo>
                    <a:pt x="88417" y="25285"/>
                  </a:lnTo>
                  <a:lnTo>
                    <a:pt x="88417" y="12636"/>
                  </a:lnTo>
                  <a:close/>
                </a:path>
                <a:path w="619125" h="38100">
                  <a:moveTo>
                    <a:pt x="341058" y="12636"/>
                  </a:moveTo>
                  <a:lnTo>
                    <a:pt x="328434" y="12636"/>
                  </a:lnTo>
                  <a:lnTo>
                    <a:pt x="315798" y="12636"/>
                  </a:lnTo>
                  <a:lnTo>
                    <a:pt x="315798" y="25260"/>
                  </a:lnTo>
                  <a:lnTo>
                    <a:pt x="303174" y="25260"/>
                  </a:lnTo>
                  <a:lnTo>
                    <a:pt x="290537" y="25260"/>
                  </a:lnTo>
                  <a:lnTo>
                    <a:pt x="277901" y="25260"/>
                  </a:lnTo>
                  <a:lnTo>
                    <a:pt x="277901" y="12636"/>
                  </a:lnTo>
                  <a:lnTo>
                    <a:pt x="290537" y="12636"/>
                  </a:lnTo>
                  <a:lnTo>
                    <a:pt x="303174" y="12636"/>
                  </a:lnTo>
                  <a:lnTo>
                    <a:pt x="303174" y="0"/>
                  </a:lnTo>
                  <a:lnTo>
                    <a:pt x="290537" y="0"/>
                  </a:lnTo>
                  <a:lnTo>
                    <a:pt x="277901" y="0"/>
                  </a:lnTo>
                  <a:lnTo>
                    <a:pt x="265264" y="0"/>
                  </a:lnTo>
                  <a:lnTo>
                    <a:pt x="265264" y="12636"/>
                  </a:lnTo>
                  <a:lnTo>
                    <a:pt x="252641" y="12636"/>
                  </a:lnTo>
                  <a:lnTo>
                    <a:pt x="240004" y="12636"/>
                  </a:lnTo>
                  <a:lnTo>
                    <a:pt x="240004" y="0"/>
                  </a:lnTo>
                  <a:lnTo>
                    <a:pt x="227380" y="0"/>
                  </a:lnTo>
                  <a:lnTo>
                    <a:pt x="214744" y="0"/>
                  </a:lnTo>
                  <a:lnTo>
                    <a:pt x="202107" y="0"/>
                  </a:lnTo>
                  <a:lnTo>
                    <a:pt x="202107" y="12636"/>
                  </a:lnTo>
                  <a:lnTo>
                    <a:pt x="189484" y="12636"/>
                  </a:lnTo>
                  <a:lnTo>
                    <a:pt x="189484" y="0"/>
                  </a:lnTo>
                  <a:lnTo>
                    <a:pt x="176847" y="0"/>
                  </a:lnTo>
                  <a:lnTo>
                    <a:pt x="164211" y="0"/>
                  </a:lnTo>
                  <a:lnTo>
                    <a:pt x="164211" y="12636"/>
                  </a:lnTo>
                  <a:lnTo>
                    <a:pt x="176847" y="12636"/>
                  </a:lnTo>
                  <a:lnTo>
                    <a:pt x="176847" y="25260"/>
                  </a:lnTo>
                  <a:lnTo>
                    <a:pt x="164223" y="25260"/>
                  </a:lnTo>
                  <a:lnTo>
                    <a:pt x="151587" y="25260"/>
                  </a:lnTo>
                  <a:lnTo>
                    <a:pt x="151587" y="12636"/>
                  </a:lnTo>
                  <a:lnTo>
                    <a:pt x="151587" y="0"/>
                  </a:lnTo>
                  <a:lnTo>
                    <a:pt x="138950" y="0"/>
                  </a:lnTo>
                  <a:lnTo>
                    <a:pt x="138950" y="12636"/>
                  </a:lnTo>
                  <a:lnTo>
                    <a:pt x="138950" y="25260"/>
                  </a:lnTo>
                  <a:lnTo>
                    <a:pt x="126326" y="25260"/>
                  </a:lnTo>
                  <a:lnTo>
                    <a:pt x="126326" y="12636"/>
                  </a:lnTo>
                  <a:lnTo>
                    <a:pt x="113690" y="12636"/>
                  </a:lnTo>
                  <a:lnTo>
                    <a:pt x="101053" y="12636"/>
                  </a:lnTo>
                  <a:lnTo>
                    <a:pt x="101053" y="25285"/>
                  </a:lnTo>
                  <a:lnTo>
                    <a:pt x="113690" y="25285"/>
                  </a:lnTo>
                  <a:lnTo>
                    <a:pt x="113690" y="37896"/>
                  </a:lnTo>
                  <a:lnTo>
                    <a:pt x="176847" y="37896"/>
                  </a:lnTo>
                  <a:lnTo>
                    <a:pt x="176847" y="25285"/>
                  </a:lnTo>
                  <a:lnTo>
                    <a:pt x="189484" y="25285"/>
                  </a:lnTo>
                  <a:lnTo>
                    <a:pt x="202107" y="25285"/>
                  </a:lnTo>
                  <a:lnTo>
                    <a:pt x="214744" y="25285"/>
                  </a:lnTo>
                  <a:lnTo>
                    <a:pt x="214744" y="12636"/>
                  </a:lnTo>
                  <a:lnTo>
                    <a:pt x="227368" y="12636"/>
                  </a:lnTo>
                  <a:lnTo>
                    <a:pt x="227368" y="25260"/>
                  </a:lnTo>
                  <a:lnTo>
                    <a:pt x="227368" y="37896"/>
                  </a:lnTo>
                  <a:lnTo>
                    <a:pt x="240004" y="37896"/>
                  </a:lnTo>
                  <a:lnTo>
                    <a:pt x="240004" y="25285"/>
                  </a:lnTo>
                  <a:lnTo>
                    <a:pt x="252641" y="25285"/>
                  </a:lnTo>
                  <a:lnTo>
                    <a:pt x="265264" y="25285"/>
                  </a:lnTo>
                  <a:lnTo>
                    <a:pt x="265264" y="37896"/>
                  </a:lnTo>
                  <a:lnTo>
                    <a:pt x="277901" y="37896"/>
                  </a:lnTo>
                  <a:lnTo>
                    <a:pt x="290537" y="37896"/>
                  </a:lnTo>
                  <a:lnTo>
                    <a:pt x="303161" y="37896"/>
                  </a:lnTo>
                  <a:lnTo>
                    <a:pt x="315798" y="37896"/>
                  </a:lnTo>
                  <a:lnTo>
                    <a:pt x="315798" y="25285"/>
                  </a:lnTo>
                  <a:lnTo>
                    <a:pt x="328422" y="25285"/>
                  </a:lnTo>
                  <a:lnTo>
                    <a:pt x="341058" y="25285"/>
                  </a:lnTo>
                  <a:lnTo>
                    <a:pt x="341058" y="12636"/>
                  </a:lnTo>
                  <a:close/>
                </a:path>
                <a:path w="619125" h="38100">
                  <a:moveTo>
                    <a:pt x="353682" y="0"/>
                  </a:moveTo>
                  <a:lnTo>
                    <a:pt x="341058" y="0"/>
                  </a:lnTo>
                  <a:lnTo>
                    <a:pt x="341058" y="12636"/>
                  </a:lnTo>
                  <a:lnTo>
                    <a:pt x="353682" y="12636"/>
                  </a:lnTo>
                  <a:lnTo>
                    <a:pt x="353682" y="0"/>
                  </a:lnTo>
                  <a:close/>
                </a:path>
                <a:path w="619125" h="38100">
                  <a:moveTo>
                    <a:pt x="391591" y="0"/>
                  </a:moveTo>
                  <a:lnTo>
                    <a:pt x="378955" y="0"/>
                  </a:lnTo>
                  <a:lnTo>
                    <a:pt x="366318" y="0"/>
                  </a:lnTo>
                  <a:lnTo>
                    <a:pt x="366318" y="12636"/>
                  </a:lnTo>
                  <a:lnTo>
                    <a:pt x="366318" y="25260"/>
                  </a:lnTo>
                  <a:lnTo>
                    <a:pt x="366318" y="37896"/>
                  </a:lnTo>
                  <a:lnTo>
                    <a:pt x="378955" y="37896"/>
                  </a:lnTo>
                  <a:lnTo>
                    <a:pt x="378955" y="25285"/>
                  </a:lnTo>
                  <a:lnTo>
                    <a:pt x="391591" y="25285"/>
                  </a:lnTo>
                  <a:lnTo>
                    <a:pt x="391591" y="12636"/>
                  </a:lnTo>
                  <a:lnTo>
                    <a:pt x="391591" y="0"/>
                  </a:lnTo>
                  <a:close/>
                </a:path>
                <a:path w="619125" h="38100">
                  <a:moveTo>
                    <a:pt x="416839" y="0"/>
                  </a:moveTo>
                  <a:lnTo>
                    <a:pt x="404215" y="0"/>
                  </a:lnTo>
                  <a:lnTo>
                    <a:pt x="404215" y="12636"/>
                  </a:lnTo>
                  <a:lnTo>
                    <a:pt x="404215" y="25260"/>
                  </a:lnTo>
                  <a:lnTo>
                    <a:pt x="404215" y="37896"/>
                  </a:lnTo>
                  <a:lnTo>
                    <a:pt x="416839" y="37896"/>
                  </a:lnTo>
                  <a:lnTo>
                    <a:pt x="416839" y="25285"/>
                  </a:lnTo>
                  <a:lnTo>
                    <a:pt x="416839" y="12636"/>
                  </a:lnTo>
                  <a:lnTo>
                    <a:pt x="416839" y="0"/>
                  </a:lnTo>
                  <a:close/>
                </a:path>
                <a:path w="619125" h="38100">
                  <a:moveTo>
                    <a:pt x="454748" y="25260"/>
                  </a:moveTo>
                  <a:lnTo>
                    <a:pt x="442112" y="25260"/>
                  </a:lnTo>
                  <a:lnTo>
                    <a:pt x="442112" y="12636"/>
                  </a:lnTo>
                  <a:lnTo>
                    <a:pt x="429488" y="12636"/>
                  </a:lnTo>
                  <a:lnTo>
                    <a:pt x="416852" y="12636"/>
                  </a:lnTo>
                  <a:lnTo>
                    <a:pt x="416852" y="25260"/>
                  </a:lnTo>
                  <a:lnTo>
                    <a:pt x="416852" y="37896"/>
                  </a:lnTo>
                  <a:lnTo>
                    <a:pt x="429475" y="37896"/>
                  </a:lnTo>
                  <a:lnTo>
                    <a:pt x="442112" y="37896"/>
                  </a:lnTo>
                  <a:lnTo>
                    <a:pt x="454748" y="37896"/>
                  </a:lnTo>
                  <a:lnTo>
                    <a:pt x="454748" y="25260"/>
                  </a:lnTo>
                  <a:close/>
                </a:path>
                <a:path w="619125" h="38100">
                  <a:moveTo>
                    <a:pt x="480009" y="0"/>
                  </a:moveTo>
                  <a:lnTo>
                    <a:pt x="467372" y="0"/>
                  </a:lnTo>
                  <a:lnTo>
                    <a:pt x="454748" y="0"/>
                  </a:lnTo>
                  <a:lnTo>
                    <a:pt x="442112" y="0"/>
                  </a:lnTo>
                  <a:lnTo>
                    <a:pt x="442112" y="12636"/>
                  </a:lnTo>
                  <a:lnTo>
                    <a:pt x="454748" y="12636"/>
                  </a:lnTo>
                  <a:lnTo>
                    <a:pt x="467372" y="12636"/>
                  </a:lnTo>
                  <a:lnTo>
                    <a:pt x="467372" y="25285"/>
                  </a:lnTo>
                  <a:lnTo>
                    <a:pt x="480009" y="25285"/>
                  </a:lnTo>
                  <a:lnTo>
                    <a:pt x="480009" y="12636"/>
                  </a:lnTo>
                  <a:lnTo>
                    <a:pt x="480009" y="0"/>
                  </a:lnTo>
                  <a:close/>
                </a:path>
                <a:path w="619125" h="38100">
                  <a:moveTo>
                    <a:pt x="517893" y="0"/>
                  </a:moveTo>
                  <a:lnTo>
                    <a:pt x="505269" y="0"/>
                  </a:lnTo>
                  <a:lnTo>
                    <a:pt x="492633" y="0"/>
                  </a:lnTo>
                  <a:lnTo>
                    <a:pt x="492633" y="12636"/>
                  </a:lnTo>
                  <a:lnTo>
                    <a:pt x="492633" y="25285"/>
                  </a:lnTo>
                  <a:lnTo>
                    <a:pt x="505269" y="25285"/>
                  </a:lnTo>
                  <a:lnTo>
                    <a:pt x="505269" y="12636"/>
                  </a:lnTo>
                  <a:lnTo>
                    <a:pt x="517893" y="12636"/>
                  </a:lnTo>
                  <a:lnTo>
                    <a:pt x="517893" y="0"/>
                  </a:lnTo>
                  <a:close/>
                </a:path>
                <a:path w="619125" h="38100">
                  <a:moveTo>
                    <a:pt x="530542" y="0"/>
                  </a:moveTo>
                  <a:lnTo>
                    <a:pt x="517906" y="0"/>
                  </a:lnTo>
                  <a:lnTo>
                    <a:pt x="517906" y="12636"/>
                  </a:lnTo>
                  <a:lnTo>
                    <a:pt x="530542" y="12636"/>
                  </a:lnTo>
                  <a:lnTo>
                    <a:pt x="530542" y="0"/>
                  </a:lnTo>
                  <a:close/>
                </a:path>
                <a:path w="619125" h="38100">
                  <a:moveTo>
                    <a:pt x="581050" y="0"/>
                  </a:moveTo>
                  <a:lnTo>
                    <a:pt x="568426" y="0"/>
                  </a:lnTo>
                  <a:lnTo>
                    <a:pt x="555802" y="0"/>
                  </a:lnTo>
                  <a:lnTo>
                    <a:pt x="543166" y="0"/>
                  </a:lnTo>
                  <a:lnTo>
                    <a:pt x="543166" y="12636"/>
                  </a:lnTo>
                  <a:lnTo>
                    <a:pt x="543166" y="25285"/>
                  </a:lnTo>
                  <a:lnTo>
                    <a:pt x="555790" y="25285"/>
                  </a:lnTo>
                  <a:lnTo>
                    <a:pt x="568426" y="25285"/>
                  </a:lnTo>
                  <a:lnTo>
                    <a:pt x="581050" y="25285"/>
                  </a:lnTo>
                  <a:lnTo>
                    <a:pt x="581050" y="12636"/>
                  </a:lnTo>
                  <a:lnTo>
                    <a:pt x="581050" y="0"/>
                  </a:lnTo>
                  <a:close/>
                </a:path>
                <a:path w="619125" h="38100">
                  <a:moveTo>
                    <a:pt x="618947" y="0"/>
                  </a:moveTo>
                  <a:lnTo>
                    <a:pt x="606323" y="0"/>
                  </a:lnTo>
                  <a:lnTo>
                    <a:pt x="593686" y="0"/>
                  </a:lnTo>
                  <a:lnTo>
                    <a:pt x="593686" y="12636"/>
                  </a:lnTo>
                  <a:lnTo>
                    <a:pt x="581063" y="12636"/>
                  </a:lnTo>
                  <a:lnTo>
                    <a:pt x="581063" y="25285"/>
                  </a:lnTo>
                  <a:lnTo>
                    <a:pt x="593686" y="25285"/>
                  </a:lnTo>
                  <a:lnTo>
                    <a:pt x="606323" y="25285"/>
                  </a:lnTo>
                  <a:lnTo>
                    <a:pt x="618947" y="25285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98145" y="4462500"/>
              <a:ext cx="619125" cy="25400"/>
            </a:xfrm>
            <a:custGeom>
              <a:avLst/>
              <a:gdLst/>
              <a:ahLst/>
              <a:cxnLst/>
              <a:rect l="l" t="t" r="r" b="b"/>
              <a:pathLst>
                <a:path w="619125" h="25400">
                  <a:moveTo>
                    <a:pt x="12623" y="12636"/>
                  </a:moveTo>
                  <a:lnTo>
                    <a:pt x="0" y="12636"/>
                  </a:lnTo>
                  <a:lnTo>
                    <a:pt x="0" y="25273"/>
                  </a:lnTo>
                  <a:lnTo>
                    <a:pt x="12623" y="25273"/>
                  </a:lnTo>
                  <a:lnTo>
                    <a:pt x="12623" y="12636"/>
                  </a:lnTo>
                  <a:close/>
                </a:path>
                <a:path w="619125" h="25400">
                  <a:moveTo>
                    <a:pt x="50520" y="12636"/>
                  </a:moveTo>
                  <a:lnTo>
                    <a:pt x="37909" y="12636"/>
                  </a:lnTo>
                  <a:lnTo>
                    <a:pt x="25273" y="12636"/>
                  </a:lnTo>
                  <a:lnTo>
                    <a:pt x="12636" y="12636"/>
                  </a:lnTo>
                  <a:lnTo>
                    <a:pt x="12636" y="25273"/>
                  </a:lnTo>
                  <a:lnTo>
                    <a:pt x="25273" y="25273"/>
                  </a:lnTo>
                  <a:lnTo>
                    <a:pt x="37896" y="25273"/>
                  </a:lnTo>
                  <a:lnTo>
                    <a:pt x="50520" y="25273"/>
                  </a:lnTo>
                  <a:lnTo>
                    <a:pt x="50520" y="12636"/>
                  </a:lnTo>
                  <a:close/>
                </a:path>
                <a:path w="619125" h="25400">
                  <a:moveTo>
                    <a:pt x="88417" y="12636"/>
                  </a:moveTo>
                  <a:lnTo>
                    <a:pt x="75806" y="12636"/>
                  </a:lnTo>
                  <a:lnTo>
                    <a:pt x="63169" y="12636"/>
                  </a:lnTo>
                  <a:lnTo>
                    <a:pt x="50533" y="12636"/>
                  </a:lnTo>
                  <a:lnTo>
                    <a:pt x="50533" y="25273"/>
                  </a:lnTo>
                  <a:lnTo>
                    <a:pt x="63169" y="25273"/>
                  </a:lnTo>
                  <a:lnTo>
                    <a:pt x="75793" y="25273"/>
                  </a:lnTo>
                  <a:lnTo>
                    <a:pt x="88417" y="25273"/>
                  </a:lnTo>
                  <a:lnTo>
                    <a:pt x="88417" y="12636"/>
                  </a:lnTo>
                  <a:close/>
                </a:path>
                <a:path w="619125" h="25400">
                  <a:moveTo>
                    <a:pt x="113690" y="12636"/>
                  </a:moveTo>
                  <a:lnTo>
                    <a:pt x="101053" y="12636"/>
                  </a:lnTo>
                  <a:lnTo>
                    <a:pt x="101053" y="25273"/>
                  </a:lnTo>
                  <a:lnTo>
                    <a:pt x="113690" y="25273"/>
                  </a:lnTo>
                  <a:lnTo>
                    <a:pt x="113690" y="12636"/>
                  </a:lnTo>
                  <a:close/>
                </a:path>
                <a:path w="619125" h="25400">
                  <a:moveTo>
                    <a:pt x="176847" y="12636"/>
                  </a:moveTo>
                  <a:lnTo>
                    <a:pt x="164223" y="12636"/>
                  </a:lnTo>
                  <a:lnTo>
                    <a:pt x="151587" y="12636"/>
                  </a:lnTo>
                  <a:lnTo>
                    <a:pt x="138950" y="12636"/>
                  </a:lnTo>
                  <a:lnTo>
                    <a:pt x="138950" y="25273"/>
                  </a:lnTo>
                  <a:lnTo>
                    <a:pt x="151587" y="25273"/>
                  </a:lnTo>
                  <a:lnTo>
                    <a:pt x="164211" y="25273"/>
                  </a:lnTo>
                  <a:lnTo>
                    <a:pt x="176847" y="25273"/>
                  </a:lnTo>
                  <a:lnTo>
                    <a:pt x="176847" y="12636"/>
                  </a:lnTo>
                  <a:close/>
                </a:path>
                <a:path w="619125" h="25400">
                  <a:moveTo>
                    <a:pt x="227380" y="12636"/>
                  </a:moveTo>
                  <a:lnTo>
                    <a:pt x="214744" y="12636"/>
                  </a:lnTo>
                  <a:lnTo>
                    <a:pt x="214744" y="25273"/>
                  </a:lnTo>
                  <a:lnTo>
                    <a:pt x="227380" y="25273"/>
                  </a:lnTo>
                  <a:lnTo>
                    <a:pt x="227380" y="12636"/>
                  </a:lnTo>
                  <a:close/>
                </a:path>
                <a:path w="619125" h="25400">
                  <a:moveTo>
                    <a:pt x="277901" y="12636"/>
                  </a:moveTo>
                  <a:lnTo>
                    <a:pt x="265277" y="12636"/>
                  </a:lnTo>
                  <a:lnTo>
                    <a:pt x="252641" y="12636"/>
                  </a:lnTo>
                  <a:lnTo>
                    <a:pt x="252641" y="25273"/>
                  </a:lnTo>
                  <a:lnTo>
                    <a:pt x="265264" y="25273"/>
                  </a:lnTo>
                  <a:lnTo>
                    <a:pt x="277901" y="25273"/>
                  </a:lnTo>
                  <a:lnTo>
                    <a:pt x="277901" y="12636"/>
                  </a:lnTo>
                  <a:close/>
                </a:path>
                <a:path w="619125" h="25400">
                  <a:moveTo>
                    <a:pt x="315798" y="12636"/>
                  </a:moveTo>
                  <a:lnTo>
                    <a:pt x="303161" y="12636"/>
                  </a:lnTo>
                  <a:lnTo>
                    <a:pt x="303161" y="25273"/>
                  </a:lnTo>
                  <a:lnTo>
                    <a:pt x="315798" y="25273"/>
                  </a:lnTo>
                  <a:lnTo>
                    <a:pt x="315798" y="12636"/>
                  </a:lnTo>
                  <a:close/>
                </a:path>
                <a:path w="619125" h="25400">
                  <a:moveTo>
                    <a:pt x="341058" y="12636"/>
                  </a:moveTo>
                  <a:lnTo>
                    <a:pt x="328422" y="12636"/>
                  </a:lnTo>
                  <a:lnTo>
                    <a:pt x="328422" y="25273"/>
                  </a:lnTo>
                  <a:lnTo>
                    <a:pt x="341058" y="25273"/>
                  </a:lnTo>
                  <a:lnTo>
                    <a:pt x="341058" y="12636"/>
                  </a:lnTo>
                  <a:close/>
                </a:path>
                <a:path w="619125" h="25400">
                  <a:moveTo>
                    <a:pt x="391591" y="12636"/>
                  </a:moveTo>
                  <a:lnTo>
                    <a:pt x="378955" y="12636"/>
                  </a:lnTo>
                  <a:lnTo>
                    <a:pt x="366318" y="12636"/>
                  </a:lnTo>
                  <a:lnTo>
                    <a:pt x="366318" y="25273"/>
                  </a:lnTo>
                  <a:lnTo>
                    <a:pt x="378955" y="25273"/>
                  </a:lnTo>
                  <a:lnTo>
                    <a:pt x="391591" y="25273"/>
                  </a:lnTo>
                  <a:lnTo>
                    <a:pt x="391591" y="12636"/>
                  </a:lnTo>
                  <a:close/>
                </a:path>
                <a:path w="619125" h="25400">
                  <a:moveTo>
                    <a:pt x="480009" y="12636"/>
                  </a:moveTo>
                  <a:lnTo>
                    <a:pt x="467372" y="12636"/>
                  </a:lnTo>
                  <a:lnTo>
                    <a:pt x="467372" y="0"/>
                  </a:lnTo>
                  <a:lnTo>
                    <a:pt x="454748" y="0"/>
                  </a:lnTo>
                  <a:lnTo>
                    <a:pt x="442112" y="0"/>
                  </a:lnTo>
                  <a:lnTo>
                    <a:pt x="442112" y="12636"/>
                  </a:lnTo>
                  <a:lnTo>
                    <a:pt x="454748" y="12636"/>
                  </a:lnTo>
                  <a:lnTo>
                    <a:pt x="454748" y="25273"/>
                  </a:lnTo>
                  <a:lnTo>
                    <a:pt x="467372" y="25273"/>
                  </a:lnTo>
                  <a:lnTo>
                    <a:pt x="480009" y="25273"/>
                  </a:lnTo>
                  <a:lnTo>
                    <a:pt x="480009" y="12636"/>
                  </a:lnTo>
                  <a:close/>
                </a:path>
                <a:path w="619125" h="25400">
                  <a:moveTo>
                    <a:pt x="517893" y="0"/>
                  </a:moveTo>
                  <a:lnTo>
                    <a:pt x="505269" y="0"/>
                  </a:lnTo>
                  <a:lnTo>
                    <a:pt x="505269" y="12636"/>
                  </a:lnTo>
                  <a:lnTo>
                    <a:pt x="517893" y="12636"/>
                  </a:lnTo>
                  <a:lnTo>
                    <a:pt x="517893" y="0"/>
                  </a:lnTo>
                  <a:close/>
                </a:path>
                <a:path w="619125" h="25400">
                  <a:moveTo>
                    <a:pt x="530542" y="0"/>
                  </a:moveTo>
                  <a:lnTo>
                    <a:pt x="517906" y="0"/>
                  </a:lnTo>
                  <a:lnTo>
                    <a:pt x="517906" y="12636"/>
                  </a:lnTo>
                  <a:lnTo>
                    <a:pt x="530542" y="12636"/>
                  </a:lnTo>
                  <a:lnTo>
                    <a:pt x="530542" y="0"/>
                  </a:lnTo>
                  <a:close/>
                </a:path>
                <a:path w="619125" h="25400">
                  <a:moveTo>
                    <a:pt x="555802" y="0"/>
                  </a:moveTo>
                  <a:lnTo>
                    <a:pt x="543166" y="0"/>
                  </a:lnTo>
                  <a:lnTo>
                    <a:pt x="543166" y="12636"/>
                  </a:lnTo>
                  <a:lnTo>
                    <a:pt x="555802" y="12636"/>
                  </a:lnTo>
                  <a:lnTo>
                    <a:pt x="555802" y="0"/>
                  </a:lnTo>
                  <a:close/>
                </a:path>
                <a:path w="619125" h="25400">
                  <a:moveTo>
                    <a:pt x="581050" y="0"/>
                  </a:moveTo>
                  <a:lnTo>
                    <a:pt x="568426" y="0"/>
                  </a:lnTo>
                  <a:lnTo>
                    <a:pt x="568426" y="12636"/>
                  </a:lnTo>
                  <a:lnTo>
                    <a:pt x="568426" y="25273"/>
                  </a:lnTo>
                  <a:lnTo>
                    <a:pt x="581050" y="25273"/>
                  </a:lnTo>
                  <a:lnTo>
                    <a:pt x="581050" y="12636"/>
                  </a:lnTo>
                  <a:lnTo>
                    <a:pt x="581050" y="0"/>
                  </a:lnTo>
                  <a:close/>
                </a:path>
                <a:path w="619125" h="25400">
                  <a:moveTo>
                    <a:pt x="618947" y="12636"/>
                  </a:moveTo>
                  <a:lnTo>
                    <a:pt x="606323" y="12636"/>
                  </a:lnTo>
                  <a:lnTo>
                    <a:pt x="593699" y="12636"/>
                  </a:lnTo>
                  <a:lnTo>
                    <a:pt x="593699" y="0"/>
                  </a:lnTo>
                  <a:lnTo>
                    <a:pt x="581063" y="0"/>
                  </a:lnTo>
                  <a:lnTo>
                    <a:pt x="581063" y="12636"/>
                  </a:lnTo>
                  <a:lnTo>
                    <a:pt x="581063" y="25273"/>
                  </a:lnTo>
                  <a:lnTo>
                    <a:pt x="593686" y="25273"/>
                  </a:lnTo>
                  <a:lnTo>
                    <a:pt x="606323" y="25273"/>
                  </a:lnTo>
                  <a:lnTo>
                    <a:pt x="618947" y="25273"/>
                  </a:lnTo>
                  <a:lnTo>
                    <a:pt x="618947" y="1263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34" name="object 34">
            <a:hlinkClick r:id="rId2"/>
          </p:cNvPr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3468052" y="767626"/>
            <a:ext cx="5715000" cy="4446270"/>
          </a:xfrm>
          <a:prstGeom prst="rect">
            <a:avLst/>
          </a:prstGeom>
        </p:spPr>
      </p:pic>
      <p:sp>
        <p:nvSpPr>
          <p:cNvPr id="35" name="object 35"/>
          <p:cNvSpPr txBox="1">
            <a:spLocks noGrp="1"/>
          </p:cNvSpPr>
          <p:nvPr>
            <p:ph type="sldNum" sz="quarter" idx="4294967295"/>
          </p:nvPr>
        </p:nvSpPr>
        <p:spPr>
          <a:xfrm>
            <a:off x="9483725" y="7521575"/>
            <a:ext cx="574675" cy="16033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900" b="0" i="0">
                <a:solidFill>
                  <a:schemeClr val="bg1"/>
                </a:solidFill>
                <a:latin typeface="Raleway"/>
                <a:cs typeface="Raleway"/>
              </a:defRPr>
            </a:lvl1pPr>
          </a:lstStyle>
          <a:p>
            <a:pPr marL="19685">
              <a:lnSpc>
                <a:spcPct val="100000"/>
              </a:lnSpc>
              <a:spcBef>
                <a:spcPts val="45"/>
              </a:spcBef>
            </a:pPr>
            <a:r>
              <a:rPr lang="en-US"/>
              <a:t>Page: </a:t>
            </a:r>
            <a:fld id="{81D60167-4931-47E6-BA6A-407CBD079E47}" type="slidenum">
              <a:rPr spc="-25" smtClean="0"/>
              <a:pPr marL="19685">
                <a:lnSpc>
                  <a:spcPct val="100000"/>
                </a:lnSpc>
                <a:spcBef>
                  <a:spcPts val="45"/>
                </a:spcBef>
              </a:pPr>
              <a:t>83</a:t>
            </a:fld>
            <a:endParaRPr spc="-25" dirty="0"/>
          </a:p>
        </p:txBody>
      </p:sp>
      <p:graphicFrame>
        <p:nvGraphicFramePr>
          <p:cNvPr id="2" name="Object 1">
            <a:extLst>
              <a:ext uri="{FF2B5EF4-FFF2-40B4-BE49-F238E27FC236}">
                <a16:creationId xmlns:a16="http://schemas.microsoft.com/office/drawing/2014/main" id="{82BF564F-AC90-3C8B-C320-F458292EA0FB}"/>
              </a:ext>
            </a:extLst>
          </p:cNvPr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3576497194"/>
              </p:ext>
            </p:extLst>
          </p:nvPr>
        </p:nvGraphicFramePr>
        <p:xfrm>
          <a:off x="1600200" y="5496104"/>
          <a:ext cx="8280400" cy="132582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Worksheet" r:id="rId4" imgW="8724900" imgH="1397000" progId="Excel.Sheet.12">
                  <p:embed/>
                </p:oleObj>
              </mc:Choice>
              <mc:Fallback>
                <p:oleObj name="Worksheet" r:id="rId4" imgW="8724900" imgH="1397000" progId="Excel.Sheet.12">
                  <p:embed/>
                  <p:pic>
                    <p:nvPicPr>
                      <p:cNvPr id="2" name="Object 1">
                        <a:extLst>
                          <a:ext uri="{FF2B5EF4-FFF2-40B4-BE49-F238E27FC236}">
                            <a16:creationId xmlns:a16="http://schemas.microsoft.com/office/drawing/2014/main" id="{82BF564F-AC90-3C8B-C320-F458292EA0F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600200" y="5496104"/>
                        <a:ext cx="8280400" cy="132582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3" name="Picture 2" descr="A picture containing logo&#10;&#10;Description automatically generated">
            <a:extLst>
              <a:ext uri="{FF2B5EF4-FFF2-40B4-BE49-F238E27FC236}">
                <a16:creationId xmlns:a16="http://schemas.microsoft.com/office/drawing/2014/main" id="{0A414E3A-F057-652E-B06F-AC9C19726782}"/>
              </a:ext>
            </a:extLst>
          </p:cNvPr>
          <p:cNvPicPr>
            <a:picLocks noChangeAspect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6732"/>
          <a:stretch/>
        </p:blipFill>
        <p:spPr>
          <a:xfrm>
            <a:off x="0" y="6449052"/>
            <a:ext cx="1293202" cy="1232368"/>
          </a:xfrm>
          <a:prstGeom prst="rect">
            <a:avLst/>
          </a:prstGeom>
        </p:spPr>
      </p:pic>
      <p:sp>
        <p:nvSpPr>
          <p:cNvPr id="4" name="Rectangle 3">
            <a:extLst>
              <a:ext uri="{FF2B5EF4-FFF2-40B4-BE49-F238E27FC236}">
                <a16:creationId xmlns:a16="http://schemas.microsoft.com/office/drawing/2014/main" id="{8AA97BE9-B378-D602-9803-3AC4339C0417}"/>
              </a:ext>
            </a:extLst>
          </p:cNvPr>
          <p:cNvSpPr/>
          <p:nvPr/>
        </p:nvSpPr>
        <p:spPr>
          <a:xfrm>
            <a:off x="8827466" y="5387833"/>
            <a:ext cx="1076325" cy="1542369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29255153"/>
      </p:ext>
    </p:extLst>
  </p:cSld>
  <p:clrMapOvr>
    <a:masterClrMapping/>
  </p:clrMapOvr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object 5">
            <a:hlinkClick r:id="rId3"/>
          </p:cNvPr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47625" y="767626"/>
            <a:ext cx="5715000" cy="4446930"/>
          </a:xfrm>
          <a:prstGeom prst="rect">
            <a:avLst/>
          </a:prstGeom>
        </p:spPr>
      </p:pic>
      <p:sp>
        <p:nvSpPr>
          <p:cNvPr id="6" name="object 6"/>
          <p:cNvSpPr/>
          <p:nvPr/>
        </p:nvSpPr>
        <p:spPr>
          <a:xfrm>
            <a:off x="6176645" y="245939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6176645" y="257369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6176645" y="268799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6176645" y="280229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6176645" y="314519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6176645" y="337379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6559550" y="3489998"/>
            <a:ext cx="41910" cy="41910"/>
          </a:xfrm>
          <a:custGeom>
            <a:avLst/>
            <a:gdLst/>
            <a:ahLst/>
            <a:cxnLst/>
            <a:rect l="l" t="t" r="r" b="b"/>
            <a:pathLst>
              <a:path w="41909" h="41910">
                <a:moveTo>
                  <a:pt x="41909" y="20954"/>
                </a:moveTo>
                <a:lnTo>
                  <a:pt x="40262" y="12799"/>
                </a:lnTo>
                <a:lnTo>
                  <a:pt x="35771" y="6138"/>
                </a:lnTo>
                <a:lnTo>
                  <a:pt x="29110" y="1647"/>
                </a:lnTo>
                <a:lnTo>
                  <a:pt x="20954" y="0"/>
                </a:lnTo>
                <a:lnTo>
                  <a:pt x="12799" y="1647"/>
                </a:lnTo>
                <a:lnTo>
                  <a:pt x="6138" y="6138"/>
                </a:lnTo>
                <a:lnTo>
                  <a:pt x="1647" y="12799"/>
                </a:lnTo>
                <a:lnTo>
                  <a:pt x="0" y="20954"/>
                </a:lnTo>
                <a:lnTo>
                  <a:pt x="1647" y="29115"/>
                </a:lnTo>
                <a:lnTo>
                  <a:pt x="6138" y="35775"/>
                </a:lnTo>
                <a:lnTo>
                  <a:pt x="12799" y="40264"/>
                </a:lnTo>
                <a:lnTo>
                  <a:pt x="20954" y="41910"/>
                </a:lnTo>
                <a:lnTo>
                  <a:pt x="29110" y="40264"/>
                </a:lnTo>
                <a:lnTo>
                  <a:pt x="35771" y="35775"/>
                </a:lnTo>
                <a:lnTo>
                  <a:pt x="40262" y="29115"/>
                </a:lnTo>
                <a:lnTo>
                  <a:pt x="41909" y="20954"/>
                </a:lnTo>
              </a:path>
            </a:pathLst>
          </a:custGeom>
          <a:ln w="381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6559550" y="3604298"/>
            <a:ext cx="41910" cy="41910"/>
          </a:xfrm>
          <a:custGeom>
            <a:avLst/>
            <a:gdLst/>
            <a:ahLst/>
            <a:cxnLst/>
            <a:rect l="l" t="t" r="r" b="b"/>
            <a:pathLst>
              <a:path w="41909" h="41910">
                <a:moveTo>
                  <a:pt x="41909" y="20954"/>
                </a:moveTo>
                <a:lnTo>
                  <a:pt x="40262" y="12799"/>
                </a:lnTo>
                <a:lnTo>
                  <a:pt x="35771" y="6138"/>
                </a:lnTo>
                <a:lnTo>
                  <a:pt x="29110" y="1647"/>
                </a:lnTo>
                <a:lnTo>
                  <a:pt x="20954" y="0"/>
                </a:lnTo>
                <a:lnTo>
                  <a:pt x="12799" y="1647"/>
                </a:lnTo>
                <a:lnTo>
                  <a:pt x="6138" y="6138"/>
                </a:lnTo>
                <a:lnTo>
                  <a:pt x="1647" y="12799"/>
                </a:lnTo>
                <a:lnTo>
                  <a:pt x="0" y="20954"/>
                </a:lnTo>
                <a:lnTo>
                  <a:pt x="1647" y="29115"/>
                </a:lnTo>
                <a:lnTo>
                  <a:pt x="6138" y="35775"/>
                </a:lnTo>
                <a:lnTo>
                  <a:pt x="12799" y="40264"/>
                </a:lnTo>
                <a:lnTo>
                  <a:pt x="20954" y="41910"/>
                </a:lnTo>
                <a:lnTo>
                  <a:pt x="29110" y="40264"/>
                </a:lnTo>
                <a:lnTo>
                  <a:pt x="35771" y="35775"/>
                </a:lnTo>
                <a:lnTo>
                  <a:pt x="40262" y="29115"/>
                </a:lnTo>
                <a:lnTo>
                  <a:pt x="41909" y="20954"/>
                </a:lnTo>
              </a:path>
            </a:pathLst>
          </a:custGeom>
          <a:ln w="381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6176645" y="371669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 txBox="1"/>
          <p:nvPr/>
        </p:nvSpPr>
        <p:spPr>
          <a:xfrm>
            <a:off x="5898515" y="890714"/>
            <a:ext cx="3157220" cy="346646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spc="80" dirty="0">
                <a:latin typeface="Arial"/>
                <a:cs typeface="Arial"/>
              </a:rPr>
              <a:t>YUKON</a:t>
            </a:r>
            <a:r>
              <a:rPr sz="1200" b="1" spc="125" dirty="0">
                <a:latin typeface="Arial"/>
                <a:cs typeface="Arial"/>
              </a:rPr>
              <a:t> </a:t>
            </a:r>
            <a:r>
              <a:rPr sz="1200" b="1" spc="60" dirty="0">
                <a:latin typeface="Arial"/>
                <a:cs typeface="Arial"/>
              </a:rPr>
              <a:t>SOFA</a:t>
            </a:r>
            <a:r>
              <a:rPr sz="1200" b="1" spc="12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BAR</a:t>
            </a:r>
            <a:r>
              <a:rPr sz="1200" b="1" spc="125" dirty="0">
                <a:latin typeface="Arial"/>
                <a:cs typeface="Arial"/>
              </a:rPr>
              <a:t> </a:t>
            </a:r>
            <a:r>
              <a:rPr sz="1200" b="1" spc="100" dirty="0">
                <a:latin typeface="Arial"/>
                <a:cs typeface="Arial"/>
              </a:rPr>
              <a:t>AND</a:t>
            </a:r>
            <a:r>
              <a:rPr sz="1200" b="1" spc="125" dirty="0">
                <a:latin typeface="Arial"/>
                <a:cs typeface="Arial"/>
              </a:rPr>
              <a:t> </a:t>
            </a:r>
            <a:r>
              <a:rPr sz="1200" b="1" spc="50" dirty="0">
                <a:latin typeface="Arial"/>
                <a:cs typeface="Arial"/>
              </a:rPr>
              <a:t>STOOLS</a:t>
            </a:r>
            <a:endParaRPr sz="1200" dirty="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790"/>
              </a:spcBef>
            </a:pPr>
            <a:r>
              <a:rPr sz="750" b="1" dirty="0">
                <a:latin typeface="Raleway"/>
                <a:cs typeface="Raleway"/>
              </a:rPr>
              <a:t>SKU:</a:t>
            </a:r>
            <a:r>
              <a:rPr sz="750" b="1" spc="10" dirty="0">
                <a:latin typeface="Raleway"/>
                <a:cs typeface="Raleway"/>
              </a:rPr>
              <a:t> </a:t>
            </a:r>
            <a:r>
              <a:rPr sz="750" spc="-10" dirty="0">
                <a:latin typeface="Raleway"/>
                <a:cs typeface="Raleway"/>
              </a:rPr>
              <a:t>YU3000</a:t>
            </a:r>
            <a:endParaRPr sz="750" dirty="0">
              <a:latin typeface="Raleway"/>
              <a:cs typeface="Raleway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700" dirty="0">
              <a:latin typeface="Raleway"/>
              <a:cs typeface="Raleway"/>
            </a:endParaRPr>
          </a:p>
          <a:p>
            <a:pPr marL="12700" marR="5080">
              <a:lnSpc>
                <a:spcPct val="100000"/>
              </a:lnSpc>
              <a:spcBef>
                <a:spcPts val="5"/>
              </a:spcBef>
            </a:pPr>
            <a:r>
              <a:rPr sz="750" dirty="0">
                <a:latin typeface="Raleway"/>
                <a:cs typeface="Raleway"/>
              </a:rPr>
              <a:t>Whether for a small dining or work area or for stadium seating behind </a:t>
            </a:r>
            <a:r>
              <a:rPr sz="750" spc="-50" dirty="0">
                <a:latin typeface="Raleway"/>
                <a:cs typeface="Raleway"/>
              </a:rPr>
              <a:t>a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sofa</a:t>
            </a:r>
            <a:r>
              <a:rPr sz="750" spc="-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for game day, Yukon offers multiple-function uses in a </a:t>
            </a:r>
            <a:r>
              <a:rPr sz="750" spc="-10" dirty="0">
                <a:latin typeface="Raleway"/>
                <a:cs typeface="Raleway"/>
              </a:rPr>
              <a:t>compact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size. Two 24-inch high stools come packaged with a 30 inch high Bar </a:t>
            </a:r>
            <a:r>
              <a:rPr sz="750" spc="-25" dirty="0">
                <a:latin typeface="Raleway"/>
                <a:cs typeface="Raleway"/>
              </a:rPr>
              <a:t>in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a counter set that offers display area when not in use and extra </a:t>
            </a:r>
            <a:r>
              <a:rPr sz="750" spc="-10" dirty="0">
                <a:latin typeface="Raleway"/>
                <a:cs typeface="Raleway"/>
              </a:rPr>
              <a:t>seating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when needed. A lustrous walnut finish and black metal sled </a:t>
            </a:r>
            <a:r>
              <a:rPr sz="750" spc="-20" dirty="0">
                <a:latin typeface="Raleway"/>
                <a:cs typeface="Raleway"/>
              </a:rPr>
              <a:t>base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combine in contemporary lines for a sleek modern profile. Great as </a:t>
            </a:r>
            <a:r>
              <a:rPr sz="750" spc="-50" dirty="0">
                <a:latin typeface="Raleway"/>
                <a:cs typeface="Raleway"/>
              </a:rPr>
              <a:t>a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hall piece for extra guest seating or as a dining area in an </a:t>
            </a:r>
            <a:r>
              <a:rPr sz="750" spc="-10" dirty="0">
                <a:latin typeface="Raleway"/>
                <a:cs typeface="Raleway"/>
              </a:rPr>
              <a:t>apartment,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Yukon adds an extra dimension of style and function to any </a:t>
            </a:r>
            <a:r>
              <a:rPr sz="750" spc="-10" dirty="0">
                <a:latin typeface="Raleway"/>
                <a:cs typeface="Raleway"/>
              </a:rPr>
              <a:t>room.</a:t>
            </a:r>
            <a:endParaRPr sz="750" dirty="0">
              <a:latin typeface="Raleway"/>
              <a:cs typeface="Raleway"/>
            </a:endParaRPr>
          </a:p>
          <a:p>
            <a:pPr marL="393700" marR="58419" algn="just">
              <a:lnSpc>
                <a:spcPct val="100000"/>
              </a:lnSpc>
              <a:spcBef>
                <a:spcPts val="750"/>
              </a:spcBef>
            </a:pPr>
            <a:r>
              <a:rPr sz="750" dirty="0">
                <a:latin typeface="Raleway"/>
                <a:cs typeface="Raleway"/>
              </a:rPr>
              <a:t>Crafted from Mindi veneers, iron base and engineered </a:t>
            </a:r>
            <a:r>
              <a:rPr sz="750" spc="-10" dirty="0">
                <a:latin typeface="Raleway"/>
                <a:cs typeface="Raleway"/>
              </a:rPr>
              <a:t>woods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Set includes Sofa Bar and 2 </a:t>
            </a:r>
            <a:r>
              <a:rPr sz="750" spc="-10" dirty="0">
                <a:latin typeface="Raleway"/>
                <a:cs typeface="Raleway"/>
              </a:rPr>
              <a:t>Stools</a:t>
            </a:r>
            <a:endParaRPr sz="750" dirty="0">
              <a:latin typeface="Raleway"/>
              <a:cs typeface="Raleway"/>
            </a:endParaRPr>
          </a:p>
          <a:p>
            <a:pPr marL="393700" algn="just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Plastic glides help prevent damage to </a:t>
            </a:r>
            <a:r>
              <a:rPr sz="750" spc="-10" dirty="0">
                <a:latin typeface="Raleway"/>
                <a:cs typeface="Raleway"/>
              </a:rPr>
              <a:t>floors</a:t>
            </a:r>
            <a:endParaRPr sz="750" dirty="0">
              <a:latin typeface="Raleway"/>
              <a:cs typeface="Raleway"/>
            </a:endParaRPr>
          </a:p>
          <a:p>
            <a:pPr marL="393700" marR="149225" algn="just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Use as a small dining table, desk, stadium seating for </a:t>
            </a:r>
            <a:r>
              <a:rPr sz="750" spc="-20" dirty="0">
                <a:latin typeface="Raleway"/>
                <a:cs typeface="Raleway"/>
              </a:rPr>
              <a:t>game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time behind a sofa or just for extra seating for when </a:t>
            </a:r>
            <a:r>
              <a:rPr sz="750" spc="-10" dirty="0">
                <a:latin typeface="Raleway"/>
                <a:cs typeface="Raleway"/>
              </a:rPr>
              <a:t>guests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come </a:t>
            </a:r>
            <a:r>
              <a:rPr sz="750" spc="-20" dirty="0">
                <a:latin typeface="Raleway"/>
                <a:cs typeface="Raleway"/>
              </a:rPr>
              <a:t>over</a:t>
            </a:r>
            <a:endParaRPr sz="750" dirty="0">
              <a:latin typeface="Raleway"/>
              <a:cs typeface="Raleway"/>
            </a:endParaRPr>
          </a:p>
          <a:p>
            <a:pPr marL="393700" marR="139700" algn="just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Part</a:t>
            </a:r>
            <a:r>
              <a:rPr sz="750" spc="-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of the Yukon collection that matches the Yukon </a:t>
            </a:r>
            <a:r>
              <a:rPr sz="750" spc="-10" dirty="0">
                <a:latin typeface="Raleway"/>
                <a:cs typeface="Raleway"/>
              </a:rPr>
              <a:t>Coffee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Table</a:t>
            </a:r>
            <a:r>
              <a:rPr sz="750" spc="-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with </a:t>
            </a:r>
            <a:r>
              <a:rPr sz="750" spc="-10" dirty="0">
                <a:latin typeface="Raleway"/>
                <a:cs typeface="Raleway"/>
              </a:rPr>
              <a:t>Stools</a:t>
            </a:r>
            <a:endParaRPr sz="750" dirty="0">
              <a:latin typeface="Raleway"/>
              <a:cs typeface="Raleway"/>
            </a:endParaRPr>
          </a:p>
          <a:p>
            <a:pPr marL="417830">
              <a:lnSpc>
                <a:spcPct val="100000"/>
              </a:lnSpc>
            </a:pPr>
            <a:r>
              <a:rPr sz="750" spc="-10" dirty="0">
                <a:latin typeface="Raleway"/>
                <a:cs typeface="Raleway"/>
              </a:rPr>
              <a:t>Dimensions:</a:t>
            </a:r>
            <a:endParaRPr sz="750" dirty="0">
              <a:latin typeface="Raleway"/>
              <a:cs typeface="Raleway"/>
            </a:endParaRPr>
          </a:p>
          <a:p>
            <a:pPr marL="77470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Table </a:t>
            </a:r>
            <a:r>
              <a:rPr sz="750" spc="-10" dirty="0">
                <a:latin typeface="Raleway"/>
                <a:cs typeface="Raleway"/>
              </a:rPr>
              <a:t>48"x16"x36"</a:t>
            </a:r>
            <a:endParaRPr sz="750" dirty="0">
              <a:latin typeface="Raleway"/>
              <a:cs typeface="Raleway"/>
            </a:endParaRPr>
          </a:p>
          <a:p>
            <a:pPr marL="393700" marR="1184910" indent="38100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Counter</a:t>
            </a:r>
            <a:r>
              <a:rPr sz="750" spc="-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Stool </a:t>
            </a:r>
            <a:r>
              <a:rPr sz="750" spc="-10" dirty="0">
                <a:latin typeface="Raleway"/>
                <a:cs typeface="Raleway"/>
              </a:rPr>
              <a:t>20"x14.8"x24"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Walnut </a:t>
            </a:r>
            <a:r>
              <a:rPr sz="750" spc="-10" dirty="0">
                <a:latin typeface="Raleway"/>
                <a:cs typeface="Raleway"/>
              </a:rPr>
              <a:t>finish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  <a:spcBef>
                <a:spcPts val="620"/>
              </a:spcBef>
            </a:pPr>
            <a:r>
              <a:rPr sz="750" u="sng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3"/>
              </a:rPr>
              <a:t>Read </a:t>
            </a:r>
            <a:r>
              <a:rPr sz="750" u="sng" spc="-20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3"/>
              </a:rPr>
              <a:t>More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</a:pPr>
            <a:r>
              <a:rPr sz="750" b="1" dirty="0">
                <a:latin typeface="Raleway"/>
                <a:cs typeface="Raleway"/>
              </a:rPr>
              <a:t>Price:</a:t>
            </a:r>
            <a:r>
              <a:rPr sz="750" b="1" spc="10" dirty="0">
                <a:latin typeface="Raleway"/>
                <a:cs typeface="Raleway"/>
              </a:rPr>
              <a:t> </a:t>
            </a:r>
            <a:r>
              <a:rPr sz="750" spc="-10" dirty="0">
                <a:latin typeface="Raleway"/>
                <a:cs typeface="Raleway"/>
              </a:rPr>
              <a:t>$149.00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ts val="1060"/>
              </a:lnSpc>
              <a:tabLst>
                <a:tab pos="1587500" algn="l"/>
              </a:tabLst>
            </a:pPr>
            <a:r>
              <a:rPr sz="900" spc="-10" dirty="0">
                <a:latin typeface="Raleway"/>
                <a:cs typeface="Raleway"/>
              </a:rPr>
              <a:t>Weight</a:t>
            </a:r>
            <a:r>
              <a:rPr sz="900" dirty="0">
                <a:latin typeface="Raleway"/>
                <a:cs typeface="Raleway"/>
              </a:rPr>
              <a:t>	79.2</a:t>
            </a:r>
            <a:r>
              <a:rPr sz="900" spc="-10" dirty="0">
                <a:latin typeface="Raleway"/>
                <a:cs typeface="Raleway"/>
              </a:rPr>
              <a:t> </a:t>
            </a:r>
            <a:r>
              <a:rPr sz="900" spc="-25" dirty="0">
                <a:latin typeface="Raleway"/>
                <a:cs typeface="Raleway"/>
              </a:rPr>
              <a:t>lbs</a:t>
            </a:r>
            <a:endParaRPr sz="900" dirty="0">
              <a:latin typeface="Raleway"/>
              <a:cs typeface="Raleway"/>
            </a:endParaRPr>
          </a:p>
        </p:txBody>
      </p:sp>
      <p:grpSp>
        <p:nvGrpSpPr>
          <p:cNvPr id="16" name="object 16"/>
          <p:cNvGrpSpPr/>
          <p:nvPr/>
        </p:nvGrpSpPr>
        <p:grpSpPr>
          <a:xfrm>
            <a:off x="5907614" y="4388402"/>
            <a:ext cx="727710" cy="727710"/>
            <a:chOff x="5907614" y="4388402"/>
            <a:chExt cx="727710" cy="727710"/>
          </a:xfrm>
        </p:grpSpPr>
        <p:sp>
          <p:nvSpPr>
            <p:cNvPr id="17" name="object 17"/>
            <p:cNvSpPr/>
            <p:nvPr/>
          </p:nvSpPr>
          <p:spPr>
            <a:xfrm>
              <a:off x="5911215" y="4392002"/>
              <a:ext cx="720090" cy="720090"/>
            </a:xfrm>
            <a:custGeom>
              <a:avLst/>
              <a:gdLst/>
              <a:ahLst/>
              <a:cxnLst/>
              <a:rect l="l" t="t" r="r" b="b"/>
              <a:pathLst>
                <a:path w="720090" h="720089">
                  <a:moveTo>
                    <a:pt x="0" y="0"/>
                  </a:moveTo>
                  <a:lnTo>
                    <a:pt x="720001" y="0"/>
                  </a:lnTo>
                  <a:lnTo>
                    <a:pt x="720001" y="720001"/>
                  </a:lnTo>
                  <a:lnTo>
                    <a:pt x="0" y="720001"/>
                  </a:lnTo>
                  <a:lnTo>
                    <a:pt x="0" y="0"/>
                  </a:lnTo>
                  <a:close/>
                </a:path>
              </a:pathLst>
            </a:custGeom>
            <a:ln w="72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5961735" y="4442523"/>
              <a:ext cx="619125" cy="38100"/>
            </a:xfrm>
            <a:custGeom>
              <a:avLst/>
              <a:gdLst/>
              <a:ahLst/>
              <a:cxnLst/>
              <a:rect l="l" t="t" r="r" b="b"/>
              <a:pathLst>
                <a:path w="619125" h="38100">
                  <a:moveTo>
                    <a:pt x="63169" y="25260"/>
                  </a:moveTo>
                  <a:lnTo>
                    <a:pt x="50533" y="25260"/>
                  </a:lnTo>
                  <a:lnTo>
                    <a:pt x="37909" y="25260"/>
                  </a:lnTo>
                  <a:lnTo>
                    <a:pt x="25273" y="25260"/>
                  </a:lnTo>
                  <a:lnTo>
                    <a:pt x="25273" y="37896"/>
                  </a:lnTo>
                  <a:lnTo>
                    <a:pt x="37896" y="37896"/>
                  </a:lnTo>
                  <a:lnTo>
                    <a:pt x="50533" y="37896"/>
                  </a:lnTo>
                  <a:lnTo>
                    <a:pt x="63169" y="37896"/>
                  </a:lnTo>
                  <a:lnTo>
                    <a:pt x="63169" y="25260"/>
                  </a:lnTo>
                  <a:close/>
                </a:path>
                <a:path w="619125" h="38100">
                  <a:moveTo>
                    <a:pt x="88430" y="0"/>
                  </a:moveTo>
                  <a:lnTo>
                    <a:pt x="88430" y="0"/>
                  </a:lnTo>
                  <a:lnTo>
                    <a:pt x="0" y="0"/>
                  </a:lnTo>
                  <a:lnTo>
                    <a:pt x="0" y="12636"/>
                  </a:lnTo>
                  <a:lnTo>
                    <a:pt x="0" y="25260"/>
                  </a:lnTo>
                  <a:lnTo>
                    <a:pt x="0" y="37896"/>
                  </a:lnTo>
                  <a:lnTo>
                    <a:pt x="12636" y="37896"/>
                  </a:lnTo>
                  <a:lnTo>
                    <a:pt x="12636" y="25285"/>
                  </a:lnTo>
                  <a:lnTo>
                    <a:pt x="12636" y="12636"/>
                  </a:lnTo>
                  <a:lnTo>
                    <a:pt x="25273" y="12636"/>
                  </a:lnTo>
                  <a:lnTo>
                    <a:pt x="75793" y="12636"/>
                  </a:lnTo>
                  <a:lnTo>
                    <a:pt x="75793" y="25260"/>
                  </a:lnTo>
                  <a:lnTo>
                    <a:pt x="75793" y="37896"/>
                  </a:lnTo>
                  <a:lnTo>
                    <a:pt x="88430" y="37896"/>
                  </a:lnTo>
                  <a:lnTo>
                    <a:pt x="88430" y="25285"/>
                  </a:lnTo>
                  <a:lnTo>
                    <a:pt x="88430" y="12636"/>
                  </a:lnTo>
                  <a:lnTo>
                    <a:pt x="88430" y="0"/>
                  </a:lnTo>
                  <a:close/>
                </a:path>
                <a:path w="619125" h="38100">
                  <a:moveTo>
                    <a:pt x="189484" y="25260"/>
                  </a:moveTo>
                  <a:lnTo>
                    <a:pt x="176847" y="25260"/>
                  </a:lnTo>
                  <a:lnTo>
                    <a:pt x="176847" y="12636"/>
                  </a:lnTo>
                  <a:lnTo>
                    <a:pt x="176847" y="0"/>
                  </a:lnTo>
                  <a:lnTo>
                    <a:pt x="164211" y="0"/>
                  </a:lnTo>
                  <a:lnTo>
                    <a:pt x="164211" y="12636"/>
                  </a:lnTo>
                  <a:lnTo>
                    <a:pt x="151587" y="12636"/>
                  </a:lnTo>
                  <a:lnTo>
                    <a:pt x="151587" y="25260"/>
                  </a:lnTo>
                  <a:lnTo>
                    <a:pt x="138963" y="25260"/>
                  </a:lnTo>
                  <a:lnTo>
                    <a:pt x="138963" y="12636"/>
                  </a:lnTo>
                  <a:lnTo>
                    <a:pt x="126326" y="12636"/>
                  </a:lnTo>
                  <a:lnTo>
                    <a:pt x="126326" y="0"/>
                  </a:lnTo>
                  <a:lnTo>
                    <a:pt x="113690" y="0"/>
                  </a:lnTo>
                  <a:lnTo>
                    <a:pt x="101053" y="0"/>
                  </a:lnTo>
                  <a:lnTo>
                    <a:pt x="101053" y="12636"/>
                  </a:lnTo>
                  <a:lnTo>
                    <a:pt x="101053" y="25285"/>
                  </a:lnTo>
                  <a:lnTo>
                    <a:pt x="113690" y="25285"/>
                  </a:lnTo>
                  <a:lnTo>
                    <a:pt x="113690" y="37896"/>
                  </a:lnTo>
                  <a:lnTo>
                    <a:pt x="126326" y="37896"/>
                  </a:lnTo>
                  <a:lnTo>
                    <a:pt x="126326" y="25285"/>
                  </a:lnTo>
                  <a:lnTo>
                    <a:pt x="138950" y="25285"/>
                  </a:lnTo>
                  <a:lnTo>
                    <a:pt x="138950" y="37896"/>
                  </a:lnTo>
                  <a:lnTo>
                    <a:pt x="151587" y="37896"/>
                  </a:lnTo>
                  <a:lnTo>
                    <a:pt x="151587" y="25285"/>
                  </a:lnTo>
                  <a:lnTo>
                    <a:pt x="164211" y="25285"/>
                  </a:lnTo>
                  <a:lnTo>
                    <a:pt x="164211" y="37896"/>
                  </a:lnTo>
                  <a:lnTo>
                    <a:pt x="176847" y="37896"/>
                  </a:lnTo>
                  <a:lnTo>
                    <a:pt x="189484" y="37896"/>
                  </a:lnTo>
                  <a:lnTo>
                    <a:pt x="189484" y="25260"/>
                  </a:lnTo>
                  <a:close/>
                </a:path>
                <a:path w="619125" h="38100">
                  <a:moveTo>
                    <a:pt x="315798" y="12636"/>
                  </a:moveTo>
                  <a:lnTo>
                    <a:pt x="303174" y="12636"/>
                  </a:lnTo>
                  <a:lnTo>
                    <a:pt x="303174" y="0"/>
                  </a:lnTo>
                  <a:lnTo>
                    <a:pt x="290537" y="0"/>
                  </a:lnTo>
                  <a:lnTo>
                    <a:pt x="290537" y="12636"/>
                  </a:lnTo>
                  <a:lnTo>
                    <a:pt x="303161" y="12636"/>
                  </a:lnTo>
                  <a:lnTo>
                    <a:pt x="303161" y="25260"/>
                  </a:lnTo>
                  <a:lnTo>
                    <a:pt x="290537" y="25260"/>
                  </a:lnTo>
                  <a:lnTo>
                    <a:pt x="290537" y="12636"/>
                  </a:lnTo>
                  <a:lnTo>
                    <a:pt x="277901" y="12636"/>
                  </a:lnTo>
                  <a:lnTo>
                    <a:pt x="227380" y="12636"/>
                  </a:lnTo>
                  <a:lnTo>
                    <a:pt x="227380" y="0"/>
                  </a:lnTo>
                  <a:lnTo>
                    <a:pt x="214744" y="0"/>
                  </a:lnTo>
                  <a:lnTo>
                    <a:pt x="202107" y="0"/>
                  </a:lnTo>
                  <a:lnTo>
                    <a:pt x="202107" y="12636"/>
                  </a:lnTo>
                  <a:lnTo>
                    <a:pt x="202107" y="25260"/>
                  </a:lnTo>
                  <a:lnTo>
                    <a:pt x="202107" y="37896"/>
                  </a:lnTo>
                  <a:lnTo>
                    <a:pt x="214744" y="37896"/>
                  </a:lnTo>
                  <a:lnTo>
                    <a:pt x="227368" y="37896"/>
                  </a:lnTo>
                  <a:lnTo>
                    <a:pt x="240004" y="37896"/>
                  </a:lnTo>
                  <a:lnTo>
                    <a:pt x="252641" y="37896"/>
                  </a:lnTo>
                  <a:lnTo>
                    <a:pt x="252641" y="25285"/>
                  </a:lnTo>
                  <a:lnTo>
                    <a:pt x="265264" y="25285"/>
                  </a:lnTo>
                  <a:lnTo>
                    <a:pt x="265264" y="37896"/>
                  </a:lnTo>
                  <a:lnTo>
                    <a:pt x="277901" y="37896"/>
                  </a:lnTo>
                  <a:lnTo>
                    <a:pt x="277901" y="25285"/>
                  </a:lnTo>
                  <a:lnTo>
                    <a:pt x="290537" y="25285"/>
                  </a:lnTo>
                  <a:lnTo>
                    <a:pt x="290537" y="37896"/>
                  </a:lnTo>
                  <a:lnTo>
                    <a:pt x="303174" y="37896"/>
                  </a:lnTo>
                  <a:lnTo>
                    <a:pt x="303174" y="25285"/>
                  </a:lnTo>
                  <a:lnTo>
                    <a:pt x="315798" y="25285"/>
                  </a:lnTo>
                  <a:lnTo>
                    <a:pt x="315798" y="12636"/>
                  </a:lnTo>
                  <a:close/>
                </a:path>
                <a:path w="619125" h="38100">
                  <a:moveTo>
                    <a:pt x="341058" y="12636"/>
                  </a:moveTo>
                  <a:lnTo>
                    <a:pt x="328422" y="12636"/>
                  </a:lnTo>
                  <a:lnTo>
                    <a:pt x="328422" y="25285"/>
                  </a:lnTo>
                  <a:lnTo>
                    <a:pt x="341058" y="25285"/>
                  </a:lnTo>
                  <a:lnTo>
                    <a:pt x="341058" y="12636"/>
                  </a:lnTo>
                  <a:close/>
                </a:path>
                <a:path w="619125" h="38100">
                  <a:moveTo>
                    <a:pt x="391591" y="25260"/>
                  </a:moveTo>
                  <a:lnTo>
                    <a:pt x="378955" y="25260"/>
                  </a:lnTo>
                  <a:lnTo>
                    <a:pt x="366318" y="25260"/>
                  </a:lnTo>
                  <a:lnTo>
                    <a:pt x="366318" y="37896"/>
                  </a:lnTo>
                  <a:lnTo>
                    <a:pt x="378955" y="37896"/>
                  </a:lnTo>
                  <a:lnTo>
                    <a:pt x="391591" y="37896"/>
                  </a:lnTo>
                  <a:lnTo>
                    <a:pt x="391591" y="25260"/>
                  </a:lnTo>
                  <a:close/>
                </a:path>
                <a:path w="619125" h="38100">
                  <a:moveTo>
                    <a:pt x="416852" y="0"/>
                  </a:moveTo>
                  <a:lnTo>
                    <a:pt x="416852" y="0"/>
                  </a:lnTo>
                  <a:lnTo>
                    <a:pt x="353695" y="0"/>
                  </a:lnTo>
                  <a:lnTo>
                    <a:pt x="353695" y="12636"/>
                  </a:lnTo>
                  <a:lnTo>
                    <a:pt x="416852" y="12636"/>
                  </a:lnTo>
                  <a:lnTo>
                    <a:pt x="416852" y="0"/>
                  </a:lnTo>
                  <a:close/>
                </a:path>
                <a:path w="619125" h="38100">
                  <a:moveTo>
                    <a:pt x="467385" y="0"/>
                  </a:moveTo>
                  <a:lnTo>
                    <a:pt x="454748" y="0"/>
                  </a:lnTo>
                  <a:lnTo>
                    <a:pt x="442112" y="0"/>
                  </a:lnTo>
                  <a:lnTo>
                    <a:pt x="442112" y="12636"/>
                  </a:lnTo>
                  <a:lnTo>
                    <a:pt x="429488" y="12636"/>
                  </a:lnTo>
                  <a:lnTo>
                    <a:pt x="416852" y="12636"/>
                  </a:lnTo>
                  <a:lnTo>
                    <a:pt x="416852" y="25260"/>
                  </a:lnTo>
                  <a:lnTo>
                    <a:pt x="404215" y="25260"/>
                  </a:lnTo>
                  <a:lnTo>
                    <a:pt x="404215" y="37896"/>
                  </a:lnTo>
                  <a:lnTo>
                    <a:pt x="416852" y="37896"/>
                  </a:lnTo>
                  <a:lnTo>
                    <a:pt x="429488" y="37896"/>
                  </a:lnTo>
                  <a:lnTo>
                    <a:pt x="429488" y="25285"/>
                  </a:lnTo>
                  <a:lnTo>
                    <a:pt x="442112" y="25285"/>
                  </a:lnTo>
                  <a:lnTo>
                    <a:pt x="454748" y="25285"/>
                  </a:lnTo>
                  <a:lnTo>
                    <a:pt x="454748" y="12636"/>
                  </a:lnTo>
                  <a:lnTo>
                    <a:pt x="467385" y="12636"/>
                  </a:lnTo>
                  <a:lnTo>
                    <a:pt x="467385" y="0"/>
                  </a:lnTo>
                  <a:close/>
                </a:path>
                <a:path w="619125" h="38100">
                  <a:moveTo>
                    <a:pt x="517906" y="0"/>
                  </a:moveTo>
                  <a:lnTo>
                    <a:pt x="505269" y="0"/>
                  </a:lnTo>
                  <a:lnTo>
                    <a:pt x="505269" y="12636"/>
                  </a:lnTo>
                  <a:lnTo>
                    <a:pt x="492645" y="12636"/>
                  </a:lnTo>
                  <a:lnTo>
                    <a:pt x="480009" y="12636"/>
                  </a:lnTo>
                  <a:lnTo>
                    <a:pt x="480009" y="25285"/>
                  </a:lnTo>
                  <a:lnTo>
                    <a:pt x="492633" y="25285"/>
                  </a:lnTo>
                  <a:lnTo>
                    <a:pt x="505269" y="25285"/>
                  </a:lnTo>
                  <a:lnTo>
                    <a:pt x="517906" y="25285"/>
                  </a:lnTo>
                  <a:lnTo>
                    <a:pt x="517906" y="12636"/>
                  </a:lnTo>
                  <a:lnTo>
                    <a:pt x="517906" y="0"/>
                  </a:lnTo>
                  <a:close/>
                </a:path>
                <a:path w="619125" h="38100">
                  <a:moveTo>
                    <a:pt x="618947" y="0"/>
                  </a:moveTo>
                  <a:lnTo>
                    <a:pt x="618947" y="0"/>
                  </a:lnTo>
                  <a:lnTo>
                    <a:pt x="530529" y="0"/>
                  </a:lnTo>
                  <a:lnTo>
                    <a:pt x="530529" y="12636"/>
                  </a:lnTo>
                  <a:lnTo>
                    <a:pt x="530529" y="25285"/>
                  </a:lnTo>
                  <a:lnTo>
                    <a:pt x="543166" y="25285"/>
                  </a:lnTo>
                  <a:lnTo>
                    <a:pt x="543166" y="12636"/>
                  </a:lnTo>
                  <a:lnTo>
                    <a:pt x="555790" y="12636"/>
                  </a:lnTo>
                  <a:lnTo>
                    <a:pt x="606310" y="12636"/>
                  </a:lnTo>
                  <a:lnTo>
                    <a:pt x="606310" y="25285"/>
                  </a:lnTo>
                  <a:lnTo>
                    <a:pt x="618947" y="25285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5961735" y="4467783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36" y="12636"/>
                  </a:moveTo>
                  <a:lnTo>
                    <a:pt x="0" y="12636"/>
                  </a:lnTo>
                  <a:lnTo>
                    <a:pt x="0" y="25273"/>
                  </a:lnTo>
                  <a:lnTo>
                    <a:pt x="0" y="37909"/>
                  </a:lnTo>
                  <a:lnTo>
                    <a:pt x="0" y="50546"/>
                  </a:lnTo>
                  <a:lnTo>
                    <a:pt x="12636" y="50546"/>
                  </a:lnTo>
                  <a:lnTo>
                    <a:pt x="12636" y="37909"/>
                  </a:lnTo>
                  <a:lnTo>
                    <a:pt x="12636" y="25273"/>
                  </a:lnTo>
                  <a:lnTo>
                    <a:pt x="12636" y="12636"/>
                  </a:lnTo>
                  <a:close/>
                </a:path>
                <a:path w="619125" h="50800">
                  <a:moveTo>
                    <a:pt x="63169" y="12636"/>
                  </a:moveTo>
                  <a:lnTo>
                    <a:pt x="50533" y="12636"/>
                  </a:lnTo>
                  <a:lnTo>
                    <a:pt x="37909" y="12636"/>
                  </a:lnTo>
                  <a:lnTo>
                    <a:pt x="25273" y="12636"/>
                  </a:lnTo>
                  <a:lnTo>
                    <a:pt x="25273" y="25273"/>
                  </a:lnTo>
                  <a:lnTo>
                    <a:pt x="25273" y="37909"/>
                  </a:lnTo>
                  <a:lnTo>
                    <a:pt x="37896" y="37909"/>
                  </a:lnTo>
                  <a:lnTo>
                    <a:pt x="50533" y="37909"/>
                  </a:lnTo>
                  <a:lnTo>
                    <a:pt x="63169" y="37909"/>
                  </a:lnTo>
                  <a:lnTo>
                    <a:pt x="63169" y="25273"/>
                  </a:lnTo>
                  <a:lnTo>
                    <a:pt x="63169" y="12636"/>
                  </a:lnTo>
                  <a:close/>
                </a:path>
                <a:path w="619125" h="50800">
                  <a:moveTo>
                    <a:pt x="88430" y="12636"/>
                  </a:moveTo>
                  <a:lnTo>
                    <a:pt x="75793" y="12636"/>
                  </a:lnTo>
                  <a:lnTo>
                    <a:pt x="75793" y="25273"/>
                  </a:lnTo>
                  <a:lnTo>
                    <a:pt x="75793" y="37909"/>
                  </a:lnTo>
                  <a:lnTo>
                    <a:pt x="75793" y="50546"/>
                  </a:lnTo>
                  <a:lnTo>
                    <a:pt x="88430" y="50546"/>
                  </a:lnTo>
                  <a:lnTo>
                    <a:pt x="88430" y="37909"/>
                  </a:lnTo>
                  <a:lnTo>
                    <a:pt x="88430" y="25273"/>
                  </a:lnTo>
                  <a:lnTo>
                    <a:pt x="88430" y="12636"/>
                  </a:lnTo>
                  <a:close/>
                </a:path>
                <a:path w="619125" h="50800">
                  <a:moveTo>
                    <a:pt x="113690" y="12636"/>
                  </a:moveTo>
                  <a:lnTo>
                    <a:pt x="101053" y="12636"/>
                  </a:lnTo>
                  <a:lnTo>
                    <a:pt x="101053" y="25273"/>
                  </a:lnTo>
                  <a:lnTo>
                    <a:pt x="113690" y="25273"/>
                  </a:lnTo>
                  <a:lnTo>
                    <a:pt x="113690" y="12636"/>
                  </a:lnTo>
                  <a:close/>
                </a:path>
                <a:path w="619125" h="50800">
                  <a:moveTo>
                    <a:pt x="202120" y="25273"/>
                  </a:moveTo>
                  <a:lnTo>
                    <a:pt x="189484" y="25273"/>
                  </a:lnTo>
                  <a:lnTo>
                    <a:pt x="176847" y="25273"/>
                  </a:lnTo>
                  <a:lnTo>
                    <a:pt x="164223" y="25273"/>
                  </a:lnTo>
                  <a:lnTo>
                    <a:pt x="164223" y="12636"/>
                  </a:lnTo>
                  <a:lnTo>
                    <a:pt x="151587" y="12636"/>
                  </a:lnTo>
                  <a:lnTo>
                    <a:pt x="138963" y="12636"/>
                  </a:lnTo>
                  <a:lnTo>
                    <a:pt x="126326" y="12636"/>
                  </a:lnTo>
                  <a:lnTo>
                    <a:pt x="126326" y="25273"/>
                  </a:lnTo>
                  <a:lnTo>
                    <a:pt x="113690" y="25273"/>
                  </a:lnTo>
                  <a:lnTo>
                    <a:pt x="113690" y="37909"/>
                  </a:lnTo>
                  <a:lnTo>
                    <a:pt x="113690" y="50546"/>
                  </a:lnTo>
                  <a:lnTo>
                    <a:pt x="126326" y="50546"/>
                  </a:lnTo>
                  <a:lnTo>
                    <a:pt x="126326" y="37909"/>
                  </a:lnTo>
                  <a:lnTo>
                    <a:pt x="138950" y="37909"/>
                  </a:lnTo>
                  <a:lnTo>
                    <a:pt x="138950" y="50546"/>
                  </a:lnTo>
                  <a:lnTo>
                    <a:pt x="151587" y="50546"/>
                  </a:lnTo>
                  <a:lnTo>
                    <a:pt x="151587" y="37909"/>
                  </a:lnTo>
                  <a:lnTo>
                    <a:pt x="138963" y="37909"/>
                  </a:lnTo>
                  <a:lnTo>
                    <a:pt x="138963" y="25273"/>
                  </a:lnTo>
                  <a:lnTo>
                    <a:pt x="151587" y="25273"/>
                  </a:lnTo>
                  <a:lnTo>
                    <a:pt x="151587" y="37909"/>
                  </a:lnTo>
                  <a:lnTo>
                    <a:pt x="164211" y="37909"/>
                  </a:lnTo>
                  <a:lnTo>
                    <a:pt x="176847" y="37909"/>
                  </a:lnTo>
                  <a:lnTo>
                    <a:pt x="189484" y="37909"/>
                  </a:lnTo>
                  <a:lnTo>
                    <a:pt x="189484" y="50546"/>
                  </a:lnTo>
                  <a:lnTo>
                    <a:pt x="202120" y="50546"/>
                  </a:lnTo>
                  <a:lnTo>
                    <a:pt x="202120" y="37909"/>
                  </a:lnTo>
                  <a:lnTo>
                    <a:pt x="202120" y="25273"/>
                  </a:lnTo>
                  <a:close/>
                </a:path>
                <a:path w="619125" h="50800">
                  <a:moveTo>
                    <a:pt x="240004" y="25273"/>
                  </a:moveTo>
                  <a:lnTo>
                    <a:pt x="227380" y="25273"/>
                  </a:lnTo>
                  <a:lnTo>
                    <a:pt x="214744" y="25273"/>
                  </a:lnTo>
                  <a:lnTo>
                    <a:pt x="214744" y="37909"/>
                  </a:lnTo>
                  <a:lnTo>
                    <a:pt x="227368" y="37909"/>
                  </a:lnTo>
                  <a:lnTo>
                    <a:pt x="227368" y="50546"/>
                  </a:lnTo>
                  <a:lnTo>
                    <a:pt x="240004" y="50546"/>
                  </a:lnTo>
                  <a:lnTo>
                    <a:pt x="240004" y="37909"/>
                  </a:lnTo>
                  <a:lnTo>
                    <a:pt x="240004" y="25273"/>
                  </a:lnTo>
                  <a:close/>
                </a:path>
                <a:path w="619125" h="50800">
                  <a:moveTo>
                    <a:pt x="252641" y="12636"/>
                  </a:moveTo>
                  <a:lnTo>
                    <a:pt x="240004" y="12636"/>
                  </a:lnTo>
                  <a:lnTo>
                    <a:pt x="240004" y="25273"/>
                  </a:lnTo>
                  <a:lnTo>
                    <a:pt x="252641" y="25273"/>
                  </a:lnTo>
                  <a:lnTo>
                    <a:pt x="252641" y="12636"/>
                  </a:lnTo>
                  <a:close/>
                </a:path>
                <a:path w="619125" h="50800">
                  <a:moveTo>
                    <a:pt x="353695" y="25273"/>
                  </a:moveTo>
                  <a:lnTo>
                    <a:pt x="341058" y="25273"/>
                  </a:lnTo>
                  <a:lnTo>
                    <a:pt x="328434" y="25273"/>
                  </a:lnTo>
                  <a:lnTo>
                    <a:pt x="315798" y="25273"/>
                  </a:lnTo>
                  <a:lnTo>
                    <a:pt x="315798" y="12636"/>
                  </a:lnTo>
                  <a:lnTo>
                    <a:pt x="303161" y="12636"/>
                  </a:lnTo>
                  <a:lnTo>
                    <a:pt x="303161" y="25273"/>
                  </a:lnTo>
                  <a:lnTo>
                    <a:pt x="290537" y="25273"/>
                  </a:lnTo>
                  <a:lnTo>
                    <a:pt x="277901" y="25273"/>
                  </a:lnTo>
                  <a:lnTo>
                    <a:pt x="277901" y="37909"/>
                  </a:lnTo>
                  <a:lnTo>
                    <a:pt x="265277" y="37909"/>
                  </a:lnTo>
                  <a:lnTo>
                    <a:pt x="265277" y="25273"/>
                  </a:lnTo>
                  <a:lnTo>
                    <a:pt x="252641" y="25273"/>
                  </a:lnTo>
                  <a:lnTo>
                    <a:pt x="252641" y="37909"/>
                  </a:lnTo>
                  <a:lnTo>
                    <a:pt x="265264" y="37909"/>
                  </a:lnTo>
                  <a:lnTo>
                    <a:pt x="265264" y="50546"/>
                  </a:lnTo>
                  <a:lnTo>
                    <a:pt x="277901" y="50546"/>
                  </a:lnTo>
                  <a:lnTo>
                    <a:pt x="290537" y="50546"/>
                  </a:lnTo>
                  <a:lnTo>
                    <a:pt x="290537" y="37909"/>
                  </a:lnTo>
                  <a:lnTo>
                    <a:pt x="353695" y="37909"/>
                  </a:lnTo>
                  <a:lnTo>
                    <a:pt x="353695" y="25273"/>
                  </a:lnTo>
                  <a:close/>
                </a:path>
                <a:path w="619125" h="50800">
                  <a:moveTo>
                    <a:pt x="378955" y="12636"/>
                  </a:moveTo>
                  <a:lnTo>
                    <a:pt x="366318" y="12636"/>
                  </a:lnTo>
                  <a:lnTo>
                    <a:pt x="366318" y="25273"/>
                  </a:lnTo>
                  <a:lnTo>
                    <a:pt x="378955" y="25273"/>
                  </a:lnTo>
                  <a:lnTo>
                    <a:pt x="378955" y="12636"/>
                  </a:lnTo>
                  <a:close/>
                </a:path>
                <a:path w="619125" h="50800">
                  <a:moveTo>
                    <a:pt x="429488" y="0"/>
                  </a:moveTo>
                  <a:lnTo>
                    <a:pt x="416852" y="0"/>
                  </a:lnTo>
                  <a:lnTo>
                    <a:pt x="416852" y="12636"/>
                  </a:lnTo>
                  <a:lnTo>
                    <a:pt x="416852" y="25273"/>
                  </a:lnTo>
                  <a:lnTo>
                    <a:pt x="404215" y="25273"/>
                  </a:lnTo>
                  <a:lnTo>
                    <a:pt x="404215" y="12636"/>
                  </a:lnTo>
                  <a:lnTo>
                    <a:pt x="391579" y="12636"/>
                  </a:lnTo>
                  <a:lnTo>
                    <a:pt x="391579" y="25273"/>
                  </a:lnTo>
                  <a:lnTo>
                    <a:pt x="391579" y="37909"/>
                  </a:lnTo>
                  <a:lnTo>
                    <a:pt x="404215" y="37909"/>
                  </a:lnTo>
                  <a:lnTo>
                    <a:pt x="416852" y="37909"/>
                  </a:lnTo>
                  <a:lnTo>
                    <a:pt x="429488" y="37909"/>
                  </a:lnTo>
                  <a:lnTo>
                    <a:pt x="429488" y="25273"/>
                  </a:lnTo>
                  <a:lnTo>
                    <a:pt x="429488" y="12636"/>
                  </a:lnTo>
                  <a:lnTo>
                    <a:pt x="429488" y="0"/>
                  </a:lnTo>
                  <a:close/>
                </a:path>
                <a:path w="619125" h="50800">
                  <a:moveTo>
                    <a:pt x="480009" y="0"/>
                  </a:moveTo>
                  <a:lnTo>
                    <a:pt x="467385" y="0"/>
                  </a:lnTo>
                  <a:lnTo>
                    <a:pt x="454748" y="0"/>
                  </a:lnTo>
                  <a:lnTo>
                    <a:pt x="442112" y="0"/>
                  </a:lnTo>
                  <a:lnTo>
                    <a:pt x="442112" y="12636"/>
                  </a:lnTo>
                  <a:lnTo>
                    <a:pt x="442112" y="25273"/>
                  </a:lnTo>
                  <a:lnTo>
                    <a:pt x="454748" y="25273"/>
                  </a:lnTo>
                  <a:lnTo>
                    <a:pt x="467372" y="25273"/>
                  </a:lnTo>
                  <a:lnTo>
                    <a:pt x="467372" y="37909"/>
                  </a:lnTo>
                  <a:lnTo>
                    <a:pt x="480009" y="37909"/>
                  </a:lnTo>
                  <a:lnTo>
                    <a:pt x="480009" y="25273"/>
                  </a:lnTo>
                  <a:lnTo>
                    <a:pt x="480009" y="12636"/>
                  </a:lnTo>
                  <a:lnTo>
                    <a:pt x="480009" y="0"/>
                  </a:lnTo>
                  <a:close/>
                </a:path>
                <a:path w="619125" h="50800">
                  <a:moveTo>
                    <a:pt x="517906" y="0"/>
                  </a:moveTo>
                  <a:lnTo>
                    <a:pt x="505269" y="0"/>
                  </a:lnTo>
                  <a:lnTo>
                    <a:pt x="492633" y="0"/>
                  </a:lnTo>
                  <a:lnTo>
                    <a:pt x="492633" y="12636"/>
                  </a:lnTo>
                  <a:lnTo>
                    <a:pt x="492633" y="25273"/>
                  </a:lnTo>
                  <a:lnTo>
                    <a:pt x="505269" y="25273"/>
                  </a:lnTo>
                  <a:lnTo>
                    <a:pt x="505269" y="12636"/>
                  </a:lnTo>
                  <a:lnTo>
                    <a:pt x="517906" y="12636"/>
                  </a:lnTo>
                  <a:lnTo>
                    <a:pt x="517906" y="0"/>
                  </a:lnTo>
                  <a:close/>
                </a:path>
                <a:path w="619125" h="50800">
                  <a:moveTo>
                    <a:pt x="543166" y="0"/>
                  </a:moveTo>
                  <a:lnTo>
                    <a:pt x="530529" y="0"/>
                  </a:lnTo>
                  <a:lnTo>
                    <a:pt x="530529" y="12636"/>
                  </a:lnTo>
                  <a:lnTo>
                    <a:pt x="530529" y="25273"/>
                  </a:lnTo>
                  <a:lnTo>
                    <a:pt x="530529" y="37909"/>
                  </a:lnTo>
                  <a:lnTo>
                    <a:pt x="543166" y="37909"/>
                  </a:lnTo>
                  <a:lnTo>
                    <a:pt x="543166" y="25273"/>
                  </a:lnTo>
                  <a:lnTo>
                    <a:pt x="543166" y="12636"/>
                  </a:lnTo>
                  <a:lnTo>
                    <a:pt x="543166" y="0"/>
                  </a:lnTo>
                  <a:close/>
                </a:path>
                <a:path w="619125" h="50800">
                  <a:moveTo>
                    <a:pt x="593699" y="0"/>
                  </a:moveTo>
                  <a:lnTo>
                    <a:pt x="581063" y="0"/>
                  </a:lnTo>
                  <a:lnTo>
                    <a:pt x="568426" y="0"/>
                  </a:lnTo>
                  <a:lnTo>
                    <a:pt x="555790" y="0"/>
                  </a:lnTo>
                  <a:lnTo>
                    <a:pt x="555790" y="12636"/>
                  </a:lnTo>
                  <a:lnTo>
                    <a:pt x="555790" y="25273"/>
                  </a:lnTo>
                  <a:lnTo>
                    <a:pt x="555790" y="37909"/>
                  </a:lnTo>
                  <a:lnTo>
                    <a:pt x="568426" y="37909"/>
                  </a:lnTo>
                  <a:lnTo>
                    <a:pt x="581063" y="37909"/>
                  </a:lnTo>
                  <a:lnTo>
                    <a:pt x="593699" y="37909"/>
                  </a:lnTo>
                  <a:lnTo>
                    <a:pt x="593699" y="25273"/>
                  </a:lnTo>
                  <a:lnTo>
                    <a:pt x="593699" y="12636"/>
                  </a:lnTo>
                  <a:lnTo>
                    <a:pt x="593699" y="0"/>
                  </a:lnTo>
                  <a:close/>
                </a:path>
                <a:path w="619125" h="50800">
                  <a:moveTo>
                    <a:pt x="618947" y="0"/>
                  </a:moveTo>
                  <a:lnTo>
                    <a:pt x="606310" y="0"/>
                  </a:lnTo>
                  <a:lnTo>
                    <a:pt x="606310" y="12636"/>
                  </a:lnTo>
                  <a:lnTo>
                    <a:pt x="606310" y="25273"/>
                  </a:lnTo>
                  <a:lnTo>
                    <a:pt x="606310" y="37909"/>
                  </a:lnTo>
                  <a:lnTo>
                    <a:pt x="618947" y="37909"/>
                  </a:lnTo>
                  <a:lnTo>
                    <a:pt x="618947" y="25273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5961735" y="4505692"/>
              <a:ext cx="619125" cy="25400"/>
            </a:xfrm>
            <a:custGeom>
              <a:avLst/>
              <a:gdLst/>
              <a:ahLst/>
              <a:cxnLst/>
              <a:rect l="l" t="t" r="r" b="b"/>
              <a:pathLst>
                <a:path w="619125" h="25400">
                  <a:moveTo>
                    <a:pt x="12636" y="12636"/>
                  </a:moveTo>
                  <a:lnTo>
                    <a:pt x="0" y="12636"/>
                  </a:lnTo>
                  <a:lnTo>
                    <a:pt x="0" y="25273"/>
                  </a:lnTo>
                  <a:lnTo>
                    <a:pt x="12636" y="25273"/>
                  </a:lnTo>
                  <a:lnTo>
                    <a:pt x="12636" y="12636"/>
                  </a:lnTo>
                  <a:close/>
                </a:path>
                <a:path w="619125" h="25400">
                  <a:moveTo>
                    <a:pt x="290537" y="0"/>
                  </a:moveTo>
                  <a:lnTo>
                    <a:pt x="277901" y="0"/>
                  </a:lnTo>
                  <a:lnTo>
                    <a:pt x="277901" y="12636"/>
                  </a:lnTo>
                  <a:lnTo>
                    <a:pt x="290537" y="12636"/>
                  </a:lnTo>
                  <a:lnTo>
                    <a:pt x="290537" y="0"/>
                  </a:lnTo>
                  <a:close/>
                </a:path>
                <a:path w="619125" h="25400">
                  <a:moveTo>
                    <a:pt x="353695" y="0"/>
                  </a:moveTo>
                  <a:lnTo>
                    <a:pt x="341058" y="0"/>
                  </a:lnTo>
                  <a:lnTo>
                    <a:pt x="328422" y="0"/>
                  </a:lnTo>
                  <a:lnTo>
                    <a:pt x="328422" y="12636"/>
                  </a:lnTo>
                  <a:lnTo>
                    <a:pt x="341058" y="12636"/>
                  </a:lnTo>
                  <a:lnTo>
                    <a:pt x="353695" y="12636"/>
                  </a:lnTo>
                  <a:lnTo>
                    <a:pt x="353695" y="0"/>
                  </a:lnTo>
                  <a:close/>
                </a:path>
                <a:path w="619125" h="25400">
                  <a:moveTo>
                    <a:pt x="391591" y="0"/>
                  </a:moveTo>
                  <a:lnTo>
                    <a:pt x="378955" y="0"/>
                  </a:lnTo>
                  <a:lnTo>
                    <a:pt x="378955" y="12636"/>
                  </a:lnTo>
                  <a:lnTo>
                    <a:pt x="391591" y="12636"/>
                  </a:lnTo>
                  <a:lnTo>
                    <a:pt x="391591" y="0"/>
                  </a:lnTo>
                  <a:close/>
                </a:path>
                <a:path w="619125" h="25400">
                  <a:moveTo>
                    <a:pt x="429488" y="0"/>
                  </a:moveTo>
                  <a:lnTo>
                    <a:pt x="416852" y="0"/>
                  </a:lnTo>
                  <a:lnTo>
                    <a:pt x="404215" y="0"/>
                  </a:lnTo>
                  <a:lnTo>
                    <a:pt x="404215" y="12636"/>
                  </a:lnTo>
                  <a:lnTo>
                    <a:pt x="416852" y="12636"/>
                  </a:lnTo>
                  <a:lnTo>
                    <a:pt x="429488" y="12636"/>
                  </a:lnTo>
                  <a:lnTo>
                    <a:pt x="429488" y="0"/>
                  </a:lnTo>
                  <a:close/>
                </a:path>
                <a:path w="619125" h="25400">
                  <a:moveTo>
                    <a:pt x="454748" y="0"/>
                  </a:moveTo>
                  <a:lnTo>
                    <a:pt x="442112" y="0"/>
                  </a:lnTo>
                  <a:lnTo>
                    <a:pt x="442112" y="12636"/>
                  </a:lnTo>
                  <a:lnTo>
                    <a:pt x="454748" y="12636"/>
                  </a:lnTo>
                  <a:lnTo>
                    <a:pt x="454748" y="0"/>
                  </a:lnTo>
                  <a:close/>
                </a:path>
                <a:path w="619125" h="25400">
                  <a:moveTo>
                    <a:pt x="492645" y="0"/>
                  </a:moveTo>
                  <a:lnTo>
                    <a:pt x="480009" y="0"/>
                  </a:lnTo>
                  <a:lnTo>
                    <a:pt x="467372" y="0"/>
                  </a:lnTo>
                  <a:lnTo>
                    <a:pt x="467372" y="12636"/>
                  </a:lnTo>
                  <a:lnTo>
                    <a:pt x="480009" y="12636"/>
                  </a:lnTo>
                  <a:lnTo>
                    <a:pt x="492645" y="12636"/>
                  </a:lnTo>
                  <a:lnTo>
                    <a:pt x="492645" y="0"/>
                  </a:lnTo>
                  <a:close/>
                </a:path>
                <a:path w="619125" h="25400">
                  <a:moveTo>
                    <a:pt x="543166" y="0"/>
                  </a:moveTo>
                  <a:lnTo>
                    <a:pt x="530529" y="0"/>
                  </a:lnTo>
                  <a:lnTo>
                    <a:pt x="530529" y="12636"/>
                  </a:lnTo>
                  <a:lnTo>
                    <a:pt x="543166" y="12636"/>
                  </a:lnTo>
                  <a:lnTo>
                    <a:pt x="543166" y="0"/>
                  </a:lnTo>
                  <a:close/>
                </a:path>
                <a:path w="619125" h="25400">
                  <a:moveTo>
                    <a:pt x="618947" y="0"/>
                  </a:moveTo>
                  <a:lnTo>
                    <a:pt x="606310" y="0"/>
                  </a:lnTo>
                  <a:lnTo>
                    <a:pt x="606310" y="12636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5974372" y="4524635"/>
              <a:ext cx="606425" cy="0"/>
            </a:xfrm>
            <a:custGeom>
              <a:avLst/>
              <a:gdLst/>
              <a:ahLst/>
              <a:cxnLst/>
              <a:rect l="l" t="t" r="r" b="b"/>
              <a:pathLst>
                <a:path w="606425">
                  <a:moveTo>
                    <a:pt x="0" y="0"/>
                  </a:moveTo>
                  <a:lnTo>
                    <a:pt x="606323" y="0"/>
                  </a:lnTo>
                </a:path>
              </a:pathLst>
            </a:custGeom>
            <a:ln w="12636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5961735" y="4530940"/>
              <a:ext cx="619125" cy="38100"/>
            </a:xfrm>
            <a:custGeom>
              <a:avLst/>
              <a:gdLst/>
              <a:ahLst/>
              <a:cxnLst/>
              <a:rect l="l" t="t" r="r" b="b"/>
              <a:pathLst>
                <a:path w="619125" h="38100">
                  <a:moveTo>
                    <a:pt x="113690" y="0"/>
                  </a:moveTo>
                  <a:lnTo>
                    <a:pt x="101053" y="0"/>
                  </a:lnTo>
                  <a:lnTo>
                    <a:pt x="101053" y="12636"/>
                  </a:lnTo>
                  <a:lnTo>
                    <a:pt x="88430" y="12636"/>
                  </a:lnTo>
                  <a:lnTo>
                    <a:pt x="75806" y="12636"/>
                  </a:lnTo>
                  <a:lnTo>
                    <a:pt x="63169" y="12636"/>
                  </a:lnTo>
                  <a:lnTo>
                    <a:pt x="63169" y="25260"/>
                  </a:lnTo>
                  <a:lnTo>
                    <a:pt x="50533" y="25260"/>
                  </a:lnTo>
                  <a:lnTo>
                    <a:pt x="50533" y="12636"/>
                  </a:lnTo>
                  <a:lnTo>
                    <a:pt x="37909" y="12636"/>
                  </a:lnTo>
                  <a:lnTo>
                    <a:pt x="25273" y="12636"/>
                  </a:lnTo>
                  <a:lnTo>
                    <a:pt x="25273" y="25260"/>
                  </a:lnTo>
                  <a:lnTo>
                    <a:pt x="12636" y="25260"/>
                  </a:lnTo>
                  <a:lnTo>
                    <a:pt x="12636" y="12636"/>
                  </a:lnTo>
                  <a:lnTo>
                    <a:pt x="0" y="12636"/>
                  </a:lnTo>
                  <a:lnTo>
                    <a:pt x="0" y="25260"/>
                  </a:lnTo>
                  <a:lnTo>
                    <a:pt x="0" y="37896"/>
                  </a:lnTo>
                  <a:lnTo>
                    <a:pt x="12636" y="37896"/>
                  </a:lnTo>
                  <a:lnTo>
                    <a:pt x="25273" y="37896"/>
                  </a:lnTo>
                  <a:lnTo>
                    <a:pt x="25273" y="25273"/>
                  </a:lnTo>
                  <a:lnTo>
                    <a:pt x="37896" y="25273"/>
                  </a:lnTo>
                  <a:lnTo>
                    <a:pt x="50533" y="25273"/>
                  </a:lnTo>
                  <a:lnTo>
                    <a:pt x="50533" y="37896"/>
                  </a:lnTo>
                  <a:lnTo>
                    <a:pt x="63169" y="37896"/>
                  </a:lnTo>
                  <a:lnTo>
                    <a:pt x="63169" y="25273"/>
                  </a:lnTo>
                  <a:lnTo>
                    <a:pt x="75793" y="25273"/>
                  </a:lnTo>
                  <a:lnTo>
                    <a:pt x="88430" y="25273"/>
                  </a:lnTo>
                  <a:lnTo>
                    <a:pt x="101066" y="25273"/>
                  </a:lnTo>
                  <a:lnTo>
                    <a:pt x="101066" y="12636"/>
                  </a:lnTo>
                  <a:lnTo>
                    <a:pt x="113690" y="12636"/>
                  </a:lnTo>
                  <a:lnTo>
                    <a:pt x="113690" y="0"/>
                  </a:lnTo>
                  <a:close/>
                </a:path>
                <a:path w="619125" h="38100">
                  <a:moveTo>
                    <a:pt x="404215" y="0"/>
                  </a:moveTo>
                  <a:lnTo>
                    <a:pt x="391579" y="0"/>
                  </a:lnTo>
                  <a:lnTo>
                    <a:pt x="391579" y="12636"/>
                  </a:lnTo>
                  <a:lnTo>
                    <a:pt x="404215" y="12636"/>
                  </a:lnTo>
                  <a:lnTo>
                    <a:pt x="404215" y="0"/>
                  </a:lnTo>
                  <a:close/>
                </a:path>
                <a:path w="619125" h="38100">
                  <a:moveTo>
                    <a:pt x="480009" y="25260"/>
                  </a:moveTo>
                  <a:lnTo>
                    <a:pt x="467385" y="25260"/>
                  </a:lnTo>
                  <a:lnTo>
                    <a:pt x="454748" y="25260"/>
                  </a:lnTo>
                  <a:lnTo>
                    <a:pt x="454748" y="12636"/>
                  </a:lnTo>
                  <a:lnTo>
                    <a:pt x="467385" y="12636"/>
                  </a:lnTo>
                  <a:lnTo>
                    <a:pt x="467385" y="0"/>
                  </a:lnTo>
                  <a:lnTo>
                    <a:pt x="454748" y="0"/>
                  </a:lnTo>
                  <a:lnTo>
                    <a:pt x="442112" y="0"/>
                  </a:lnTo>
                  <a:lnTo>
                    <a:pt x="429488" y="0"/>
                  </a:lnTo>
                  <a:lnTo>
                    <a:pt x="416852" y="0"/>
                  </a:lnTo>
                  <a:lnTo>
                    <a:pt x="416852" y="12636"/>
                  </a:lnTo>
                  <a:lnTo>
                    <a:pt x="416852" y="25260"/>
                  </a:lnTo>
                  <a:lnTo>
                    <a:pt x="404215" y="25260"/>
                  </a:lnTo>
                  <a:lnTo>
                    <a:pt x="391591" y="25260"/>
                  </a:lnTo>
                  <a:lnTo>
                    <a:pt x="378955" y="25260"/>
                  </a:lnTo>
                  <a:lnTo>
                    <a:pt x="378955" y="12636"/>
                  </a:lnTo>
                  <a:lnTo>
                    <a:pt x="366331" y="12636"/>
                  </a:lnTo>
                  <a:lnTo>
                    <a:pt x="366331" y="0"/>
                  </a:lnTo>
                  <a:lnTo>
                    <a:pt x="353695" y="0"/>
                  </a:lnTo>
                  <a:lnTo>
                    <a:pt x="341058" y="0"/>
                  </a:lnTo>
                  <a:lnTo>
                    <a:pt x="328422" y="0"/>
                  </a:lnTo>
                  <a:lnTo>
                    <a:pt x="328422" y="12636"/>
                  </a:lnTo>
                  <a:lnTo>
                    <a:pt x="315798" y="12636"/>
                  </a:lnTo>
                  <a:lnTo>
                    <a:pt x="303174" y="12636"/>
                  </a:lnTo>
                  <a:lnTo>
                    <a:pt x="290537" y="12636"/>
                  </a:lnTo>
                  <a:lnTo>
                    <a:pt x="290537" y="0"/>
                  </a:lnTo>
                  <a:lnTo>
                    <a:pt x="277901" y="0"/>
                  </a:lnTo>
                  <a:lnTo>
                    <a:pt x="265277" y="0"/>
                  </a:lnTo>
                  <a:lnTo>
                    <a:pt x="252641" y="0"/>
                  </a:lnTo>
                  <a:lnTo>
                    <a:pt x="252641" y="12636"/>
                  </a:lnTo>
                  <a:lnTo>
                    <a:pt x="240004" y="12636"/>
                  </a:lnTo>
                  <a:lnTo>
                    <a:pt x="240004" y="0"/>
                  </a:lnTo>
                  <a:lnTo>
                    <a:pt x="227380" y="0"/>
                  </a:lnTo>
                  <a:lnTo>
                    <a:pt x="214744" y="0"/>
                  </a:lnTo>
                  <a:lnTo>
                    <a:pt x="214744" y="12636"/>
                  </a:lnTo>
                  <a:lnTo>
                    <a:pt x="214744" y="25260"/>
                  </a:lnTo>
                  <a:lnTo>
                    <a:pt x="202120" y="25260"/>
                  </a:lnTo>
                  <a:lnTo>
                    <a:pt x="202120" y="12636"/>
                  </a:lnTo>
                  <a:lnTo>
                    <a:pt x="214744" y="12636"/>
                  </a:lnTo>
                  <a:lnTo>
                    <a:pt x="214744" y="0"/>
                  </a:lnTo>
                  <a:lnTo>
                    <a:pt x="202120" y="0"/>
                  </a:lnTo>
                  <a:lnTo>
                    <a:pt x="189484" y="0"/>
                  </a:lnTo>
                  <a:lnTo>
                    <a:pt x="189484" y="12636"/>
                  </a:lnTo>
                  <a:lnTo>
                    <a:pt x="176847" y="12636"/>
                  </a:lnTo>
                  <a:lnTo>
                    <a:pt x="176847" y="25260"/>
                  </a:lnTo>
                  <a:lnTo>
                    <a:pt x="164223" y="25260"/>
                  </a:lnTo>
                  <a:lnTo>
                    <a:pt x="151587" y="25260"/>
                  </a:lnTo>
                  <a:lnTo>
                    <a:pt x="151587" y="12636"/>
                  </a:lnTo>
                  <a:lnTo>
                    <a:pt x="151587" y="0"/>
                  </a:lnTo>
                  <a:lnTo>
                    <a:pt x="138963" y="0"/>
                  </a:lnTo>
                  <a:lnTo>
                    <a:pt x="126326" y="0"/>
                  </a:lnTo>
                  <a:lnTo>
                    <a:pt x="126326" y="12636"/>
                  </a:lnTo>
                  <a:lnTo>
                    <a:pt x="126326" y="25260"/>
                  </a:lnTo>
                  <a:lnTo>
                    <a:pt x="113690" y="25260"/>
                  </a:lnTo>
                  <a:lnTo>
                    <a:pt x="113690" y="37896"/>
                  </a:lnTo>
                  <a:lnTo>
                    <a:pt x="126326" y="37896"/>
                  </a:lnTo>
                  <a:lnTo>
                    <a:pt x="138963" y="37896"/>
                  </a:lnTo>
                  <a:lnTo>
                    <a:pt x="138963" y="25273"/>
                  </a:lnTo>
                  <a:lnTo>
                    <a:pt x="151587" y="25273"/>
                  </a:lnTo>
                  <a:lnTo>
                    <a:pt x="151587" y="37896"/>
                  </a:lnTo>
                  <a:lnTo>
                    <a:pt x="164211" y="37896"/>
                  </a:lnTo>
                  <a:lnTo>
                    <a:pt x="214744" y="37896"/>
                  </a:lnTo>
                  <a:lnTo>
                    <a:pt x="214744" y="25273"/>
                  </a:lnTo>
                  <a:lnTo>
                    <a:pt x="227368" y="25273"/>
                  </a:lnTo>
                  <a:lnTo>
                    <a:pt x="227368" y="37896"/>
                  </a:lnTo>
                  <a:lnTo>
                    <a:pt x="240004" y="37896"/>
                  </a:lnTo>
                  <a:lnTo>
                    <a:pt x="252641" y="37896"/>
                  </a:lnTo>
                  <a:lnTo>
                    <a:pt x="252641" y="25273"/>
                  </a:lnTo>
                  <a:lnTo>
                    <a:pt x="265277" y="25273"/>
                  </a:lnTo>
                  <a:lnTo>
                    <a:pt x="265277" y="12636"/>
                  </a:lnTo>
                  <a:lnTo>
                    <a:pt x="277901" y="12636"/>
                  </a:lnTo>
                  <a:lnTo>
                    <a:pt x="277901" y="25273"/>
                  </a:lnTo>
                  <a:lnTo>
                    <a:pt x="290537" y="25273"/>
                  </a:lnTo>
                  <a:lnTo>
                    <a:pt x="290537" y="37896"/>
                  </a:lnTo>
                  <a:lnTo>
                    <a:pt x="303161" y="37896"/>
                  </a:lnTo>
                  <a:lnTo>
                    <a:pt x="315798" y="37896"/>
                  </a:lnTo>
                  <a:lnTo>
                    <a:pt x="328434" y="37896"/>
                  </a:lnTo>
                  <a:lnTo>
                    <a:pt x="328434" y="25273"/>
                  </a:lnTo>
                  <a:lnTo>
                    <a:pt x="341058" y="25273"/>
                  </a:lnTo>
                  <a:lnTo>
                    <a:pt x="353695" y="25273"/>
                  </a:lnTo>
                  <a:lnTo>
                    <a:pt x="353695" y="37896"/>
                  </a:lnTo>
                  <a:lnTo>
                    <a:pt x="416852" y="37896"/>
                  </a:lnTo>
                  <a:lnTo>
                    <a:pt x="416852" y="25273"/>
                  </a:lnTo>
                  <a:lnTo>
                    <a:pt x="429488" y="25273"/>
                  </a:lnTo>
                  <a:lnTo>
                    <a:pt x="429488" y="12636"/>
                  </a:lnTo>
                  <a:lnTo>
                    <a:pt x="442112" y="12636"/>
                  </a:lnTo>
                  <a:lnTo>
                    <a:pt x="442112" y="25273"/>
                  </a:lnTo>
                  <a:lnTo>
                    <a:pt x="454748" y="25273"/>
                  </a:lnTo>
                  <a:lnTo>
                    <a:pt x="454748" y="37896"/>
                  </a:lnTo>
                  <a:lnTo>
                    <a:pt x="467372" y="37896"/>
                  </a:lnTo>
                  <a:lnTo>
                    <a:pt x="480009" y="37896"/>
                  </a:lnTo>
                  <a:lnTo>
                    <a:pt x="480009" y="25260"/>
                  </a:lnTo>
                  <a:close/>
                </a:path>
                <a:path w="619125" h="38100">
                  <a:moveTo>
                    <a:pt x="505269" y="0"/>
                  </a:moveTo>
                  <a:lnTo>
                    <a:pt x="492645" y="0"/>
                  </a:lnTo>
                  <a:lnTo>
                    <a:pt x="480009" y="0"/>
                  </a:lnTo>
                  <a:lnTo>
                    <a:pt x="480009" y="12636"/>
                  </a:lnTo>
                  <a:lnTo>
                    <a:pt x="492633" y="12636"/>
                  </a:lnTo>
                  <a:lnTo>
                    <a:pt x="505269" y="12636"/>
                  </a:lnTo>
                  <a:lnTo>
                    <a:pt x="505269" y="0"/>
                  </a:lnTo>
                  <a:close/>
                </a:path>
                <a:path w="619125" h="38100">
                  <a:moveTo>
                    <a:pt x="543166" y="12636"/>
                  </a:moveTo>
                  <a:lnTo>
                    <a:pt x="530529" y="12636"/>
                  </a:lnTo>
                  <a:lnTo>
                    <a:pt x="530529" y="25260"/>
                  </a:lnTo>
                  <a:lnTo>
                    <a:pt x="517906" y="25260"/>
                  </a:lnTo>
                  <a:lnTo>
                    <a:pt x="517906" y="37896"/>
                  </a:lnTo>
                  <a:lnTo>
                    <a:pt x="530542" y="37896"/>
                  </a:lnTo>
                  <a:lnTo>
                    <a:pt x="530542" y="25273"/>
                  </a:lnTo>
                  <a:lnTo>
                    <a:pt x="543166" y="25273"/>
                  </a:lnTo>
                  <a:lnTo>
                    <a:pt x="543166" y="12636"/>
                  </a:lnTo>
                  <a:close/>
                </a:path>
                <a:path w="619125" h="38100">
                  <a:moveTo>
                    <a:pt x="581063" y="12636"/>
                  </a:moveTo>
                  <a:lnTo>
                    <a:pt x="568426" y="12636"/>
                  </a:lnTo>
                  <a:lnTo>
                    <a:pt x="568426" y="25273"/>
                  </a:lnTo>
                  <a:lnTo>
                    <a:pt x="581063" y="25273"/>
                  </a:lnTo>
                  <a:lnTo>
                    <a:pt x="581063" y="12636"/>
                  </a:lnTo>
                  <a:close/>
                </a:path>
                <a:path w="619125" h="38100">
                  <a:moveTo>
                    <a:pt x="618947" y="12636"/>
                  </a:moveTo>
                  <a:lnTo>
                    <a:pt x="606310" y="12636"/>
                  </a:lnTo>
                  <a:lnTo>
                    <a:pt x="593674" y="12636"/>
                  </a:lnTo>
                  <a:lnTo>
                    <a:pt x="593674" y="25273"/>
                  </a:lnTo>
                  <a:lnTo>
                    <a:pt x="606310" y="25273"/>
                  </a:lnTo>
                  <a:lnTo>
                    <a:pt x="618947" y="25273"/>
                  </a:lnTo>
                  <a:lnTo>
                    <a:pt x="618947" y="1263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5961735" y="4556200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36" y="37896"/>
                  </a:moveTo>
                  <a:lnTo>
                    <a:pt x="0" y="37896"/>
                  </a:lnTo>
                  <a:lnTo>
                    <a:pt x="0" y="50533"/>
                  </a:lnTo>
                  <a:lnTo>
                    <a:pt x="12636" y="50533"/>
                  </a:lnTo>
                  <a:lnTo>
                    <a:pt x="12636" y="37896"/>
                  </a:lnTo>
                  <a:close/>
                </a:path>
                <a:path w="619125" h="50800">
                  <a:moveTo>
                    <a:pt x="25273" y="12636"/>
                  </a:moveTo>
                  <a:lnTo>
                    <a:pt x="12636" y="12636"/>
                  </a:lnTo>
                  <a:lnTo>
                    <a:pt x="12636" y="25273"/>
                  </a:lnTo>
                  <a:lnTo>
                    <a:pt x="25273" y="25273"/>
                  </a:lnTo>
                  <a:lnTo>
                    <a:pt x="25273" y="12636"/>
                  </a:lnTo>
                  <a:close/>
                </a:path>
                <a:path w="619125" h="50800">
                  <a:moveTo>
                    <a:pt x="138963" y="37896"/>
                  </a:moveTo>
                  <a:lnTo>
                    <a:pt x="126326" y="37896"/>
                  </a:lnTo>
                  <a:lnTo>
                    <a:pt x="126326" y="25273"/>
                  </a:lnTo>
                  <a:lnTo>
                    <a:pt x="113690" y="25273"/>
                  </a:lnTo>
                  <a:lnTo>
                    <a:pt x="113690" y="37896"/>
                  </a:lnTo>
                  <a:lnTo>
                    <a:pt x="101066" y="37896"/>
                  </a:lnTo>
                  <a:lnTo>
                    <a:pt x="101066" y="25273"/>
                  </a:lnTo>
                  <a:lnTo>
                    <a:pt x="88430" y="25273"/>
                  </a:lnTo>
                  <a:lnTo>
                    <a:pt x="88430" y="37896"/>
                  </a:lnTo>
                  <a:lnTo>
                    <a:pt x="75806" y="37896"/>
                  </a:lnTo>
                  <a:lnTo>
                    <a:pt x="63169" y="37896"/>
                  </a:lnTo>
                  <a:lnTo>
                    <a:pt x="63169" y="25273"/>
                  </a:lnTo>
                  <a:lnTo>
                    <a:pt x="75793" y="25273"/>
                  </a:lnTo>
                  <a:lnTo>
                    <a:pt x="88430" y="25273"/>
                  </a:lnTo>
                  <a:lnTo>
                    <a:pt x="88430" y="12636"/>
                  </a:lnTo>
                  <a:lnTo>
                    <a:pt x="75806" y="12636"/>
                  </a:lnTo>
                  <a:lnTo>
                    <a:pt x="63169" y="12636"/>
                  </a:lnTo>
                  <a:lnTo>
                    <a:pt x="50533" y="12636"/>
                  </a:lnTo>
                  <a:lnTo>
                    <a:pt x="50533" y="25273"/>
                  </a:lnTo>
                  <a:lnTo>
                    <a:pt x="50533" y="37896"/>
                  </a:lnTo>
                  <a:lnTo>
                    <a:pt x="37909" y="37896"/>
                  </a:lnTo>
                  <a:lnTo>
                    <a:pt x="37909" y="25273"/>
                  </a:lnTo>
                  <a:lnTo>
                    <a:pt x="50533" y="25273"/>
                  </a:lnTo>
                  <a:lnTo>
                    <a:pt x="50533" y="12636"/>
                  </a:lnTo>
                  <a:lnTo>
                    <a:pt x="37896" y="12636"/>
                  </a:lnTo>
                  <a:lnTo>
                    <a:pt x="37896" y="25273"/>
                  </a:lnTo>
                  <a:lnTo>
                    <a:pt x="25273" y="25273"/>
                  </a:lnTo>
                  <a:lnTo>
                    <a:pt x="25273" y="37909"/>
                  </a:lnTo>
                  <a:lnTo>
                    <a:pt x="37896" y="37909"/>
                  </a:lnTo>
                  <a:lnTo>
                    <a:pt x="37896" y="50533"/>
                  </a:lnTo>
                  <a:lnTo>
                    <a:pt x="50533" y="50533"/>
                  </a:lnTo>
                  <a:lnTo>
                    <a:pt x="50533" y="37909"/>
                  </a:lnTo>
                  <a:lnTo>
                    <a:pt x="63169" y="37909"/>
                  </a:lnTo>
                  <a:lnTo>
                    <a:pt x="63169" y="50533"/>
                  </a:lnTo>
                  <a:lnTo>
                    <a:pt x="75793" y="50533"/>
                  </a:lnTo>
                  <a:lnTo>
                    <a:pt x="88430" y="50533"/>
                  </a:lnTo>
                  <a:lnTo>
                    <a:pt x="101053" y="50533"/>
                  </a:lnTo>
                  <a:lnTo>
                    <a:pt x="113690" y="50533"/>
                  </a:lnTo>
                  <a:lnTo>
                    <a:pt x="113690" y="37909"/>
                  </a:lnTo>
                  <a:lnTo>
                    <a:pt x="126326" y="37909"/>
                  </a:lnTo>
                  <a:lnTo>
                    <a:pt x="126326" y="50533"/>
                  </a:lnTo>
                  <a:lnTo>
                    <a:pt x="138963" y="50533"/>
                  </a:lnTo>
                  <a:lnTo>
                    <a:pt x="138963" y="37896"/>
                  </a:lnTo>
                  <a:close/>
                </a:path>
                <a:path w="619125" h="50800">
                  <a:moveTo>
                    <a:pt x="138963" y="12636"/>
                  </a:moveTo>
                  <a:lnTo>
                    <a:pt x="126326" y="12636"/>
                  </a:lnTo>
                  <a:lnTo>
                    <a:pt x="126326" y="25273"/>
                  </a:lnTo>
                  <a:lnTo>
                    <a:pt x="138963" y="25273"/>
                  </a:lnTo>
                  <a:lnTo>
                    <a:pt x="138963" y="12636"/>
                  </a:lnTo>
                  <a:close/>
                </a:path>
                <a:path w="619125" h="50800">
                  <a:moveTo>
                    <a:pt x="189484" y="25273"/>
                  </a:moveTo>
                  <a:lnTo>
                    <a:pt x="176847" y="25273"/>
                  </a:lnTo>
                  <a:lnTo>
                    <a:pt x="176847" y="12636"/>
                  </a:lnTo>
                  <a:lnTo>
                    <a:pt x="164223" y="12636"/>
                  </a:lnTo>
                  <a:lnTo>
                    <a:pt x="151587" y="12636"/>
                  </a:lnTo>
                  <a:lnTo>
                    <a:pt x="151587" y="25273"/>
                  </a:lnTo>
                  <a:lnTo>
                    <a:pt x="151587" y="37909"/>
                  </a:lnTo>
                  <a:lnTo>
                    <a:pt x="164211" y="37909"/>
                  </a:lnTo>
                  <a:lnTo>
                    <a:pt x="176847" y="37909"/>
                  </a:lnTo>
                  <a:lnTo>
                    <a:pt x="189484" y="37909"/>
                  </a:lnTo>
                  <a:lnTo>
                    <a:pt x="189484" y="25273"/>
                  </a:lnTo>
                  <a:close/>
                </a:path>
                <a:path w="619125" h="50800">
                  <a:moveTo>
                    <a:pt x="227380" y="12636"/>
                  </a:moveTo>
                  <a:lnTo>
                    <a:pt x="214744" y="12636"/>
                  </a:lnTo>
                  <a:lnTo>
                    <a:pt x="214744" y="25273"/>
                  </a:lnTo>
                  <a:lnTo>
                    <a:pt x="214744" y="37896"/>
                  </a:lnTo>
                  <a:lnTo>
                    <a:pt x="202107" y="37896"/>
                  </a:lnTo>
                  <a:lnTo>
                    <a:pt x="202107" y="50533"/>
                  </a:lnTo>
                  <a:lnTo>
                    <a:pt x="214744" y="50533"/>
                  </a:lnTo>
                  <a:lnTo>
                    <a:pt x="214744" y="37909"/>
                  </a:lnTo>
                  <a:lnTo>
                    <a:pt x="227380" y="37909"/>
                  </a:lnTo>
                  <a:lnTo>
                    <a:pt x="227380" y="25273"/>
                  </a:lnTo>
                  <a:lnTo>
                    <a:pt x="227380" y="12636"/>
                  </a:lnTo>
                  <a:close/>
                </a:path>
                <a:path w="619125" h="50800">
                  <a:moveTo>
                    <a:pt x="328434" y="37896"/>
                  </a:moveTo>
                  <a:lnTo>
                    <a:pt x="315798" y="37896"/>
                  </a:lnTo>
                  <a:lnTo>
                    <a:pt x="315798" y="25273"/>
                  </a:lnTo>
                  <a:lnTo>
                    <a:pt x="303174" y="25273"/>
                  </a:lnTo>
                  <a:lnTo>
                    <a:pt x="303174" y="12636"/>
                  </a:lnTo>
                  <a:lnTo>
                    <a:pt x="290537" y="12636"/>
                  </a:lnTo>
                  <a:lnTo>
                    <a:pt x="277901" y="12636"/>
                  </a:lnTo>
                  <a:lnTo>
                    <a:pt x="277901" y="25273"/>
                  </a:lnTo>
                  <a:lnTo>
                    <a:pt x="265277" y="25273"/>
                  </a:lnTo>
                  <a:lnTo>
                    <a:pt x="265277" y="12636"/>
                  </a:lnTo>
                  <a:lnTo>
                    <a:pt x="252641" y="12636"/>
                  </a:lnTo>
                  <a:lnTo>
                    <a:pt x="252641" y="25273"/>
                  </a:lnTo>
                  <a:lnTo>
                    <a:pt x="265264" y="25273"/>
                  </a:lnTo>
                  <a:lnTo>
                    <a:pt x="265264" y="37909"/>
                  </a:lnTo>
                  <a:lnTo>
                    <a:pt x="277901" y="37909"/>
                  </a:lnTo>
                  <a:lnTo>
                    <a:pt x="277901" y="50533"/>
                  </a:lnTo>
                  <a:lnTo>
                    <a:pt x="290537" y="50533"/>
                  </a:lnTo>
                  <a:lnTo>
                    <a:pt x="290537" y="37909"/>
                  </a:lnTo>
                  <a:lnTo>
                    <a:pt x="290537" y="25273"/>
                  </a:lnTo>
                  <a:lnTo>
                    <a:pt x="303161" y="25273"/>
                  </a:lnTo>
                  <a:lnTo>
                    <a:pt x="303161" y="37896"/>
                  </a:lnTo>
                  <a:lnTo>
                    <a:pt x="303161" y="50533"/>
                  </a:lnTo>
                  <a:lnTo>
                    <a:pt x="315798" y="50533"/>
                  </a:lnTo>
                  <a:lnTo>
                    <a:pt x="328434" y="50533"/>
                  </a:lnTo>
                  <a:lnTo>
                    <a:pt x="328434" y="37896"/>
                  </a:lnTo>
                  <a:close/>
                </a:path>
                <a:path w="619125" h="50800">
                  <a:moveTo>
                    <a:pt x="328434" y="12636"/>
                  </a:moveTo>
                  <a:lnTo>
                    <a:pt x="315798" y="12636"/>
                  </a:lnTo>
                  <a:lnTo>
                    <a:pt x="315798" y="25273"/>
                  </a:lnTo>
                  <a:lnTo>
                    <a:pt x="328434" y="25273"/>
                  </a:lnTo>
                  <a:lnTo>
                    <a:pt x="328434" y="12636"/>
                  </a:lnTo>
                  <a:close/>
                </a:path>
                <a:path w="619125" h="50800">
                  <a:moveTo>
                    <a:pt x="366331" y="12636"/>
                  </a:moveTo>
                  <a:lnTo>
                    <a:pt x="353695" y="12636"/>
                  </a:lnTo>
                  <a:lnTo>
                    <a:pt x="341058" y="12636"/>
                  </a:lnTo>
                  <a:lnTo>
                    <a:pt x="341058" y="25273"/>
                  </a:lnTo>
                  <a:lnTo>
                    <a:pt x="353695" y="25273"/>
                  </a:lnTo>
                  <a:lnTo>
                    <a:pt x="366331" y="25273"/>
                  </a:lnTo>
                  <a:lnTo>
                    <a:pt x="366331" y="12636"/>
                  </a:lnTo>
                  <a:close/>
                </a:path>
                <a:path w="619125" h="50800">
                  <a:moveTo>
                    <a:pt x="618947" y="25273"/>
                  </a:moveTo>
                  <a:lnTo>
                    <a:pt x="618947" y="25273"/>
                  </a:lnTo>
                  <a:lnTo>
                    <a:pt x="543166" y="25273"/>
                  </a:lnTo>
                  <a:lnTo>
                    <a:pt x="543166" y="12636"/>
                  </a:lnTo>
                  <a:lnTo>
                    <a:pt x="555790" y="12636"/>
                  </a:lnTo>
                  <a:lnTo>
                    <a:pt x="568426" y="12636"/>
                  </a:lnTo>
                  <a:lnTo>
                    <a:pt x="568426" y="0"/>
                  </a:lnTo>
                  <a:lnTo>
                    <a:pt x="517906" y="0"/>
                  </a:lnTo>
                  <a:lnTo>
                    <a:pt x="517906" y="12636"/>
                  </a:lnTo>
                  <a:lnTo>
                    <a:pt x="505269" y="12636"/>
                  </a:lnTo>
                  <a:lnTo>
                    <a:pt x="492633" y="12636"/>
                  </a:lnTo>
                  <a:lnTo>
                    <a:pt x="492633" y="25273"/>
                  </a:lnTo>
                  <a:lnTo>
                    <a:pt x="480009" y="25273"/>
                  </a:lnTo>
                  <a:lnTo>
                    <a:pt x="480009" y="37896"/>
                  </a:lnTo>
                  <a:lnTo>
                    <a:pt x="467385" y="37896"/>
                  </a:lnTo>
                  <a:lnTo>
                    <a:pt x="467385" y="25273"/>
                  </a:lnTo>
                  <a:lnTo>
                    <a:pt x="454748" y="25273"/>
                  </a:lnTo>
                  <a:lnTo>
                    <a:pt x="454748" y="37896"/>
                  </a:lnTo>
                  <a:lnTo>
                    <a:pt x="442112" y="37896"/>
                  </a:lnTo>
                  <a:lnTo>
                    <a:pt x="442112" y="25273"/>
                  </a:lnTo>
                  <a:lnTo>
                    <a:pt x="442112" y="12636"/>
                  </a:lnTo>
                  <a:lnTo>
                    <a:pt x="429475" y="12636"/>
                  </a:lnTo>
                  <a:lnTo>
                    <a:pt x="429475" y="25273"/>
                  </a:lnTo>
                  <a:lnTo>
                    <a:pt x="416852" y="25273"/>
                  </a:lnTo>
                  <a:lnTo>
                    <a:pt x="404215" y="25273"/>
                  </a:lnTo>
                  <a:lnTo>
                    <a:pt x="404215" y="12636"/>
                  </a:lnTo>
                  <a:lnTo>
                    <a:pt x="391591" y="12636"/>
                  </a:lnTo>
                  <a:lnTo>
                    <a:pt x="378955" y="12636"/>
                  </a:lnTo>
                  <a:lnTo>
                    <a:pt x="378955" y="25273"/>
                  </a:lnTo>
                  <a:lnTo>
                    <a:pt x="391579" y="25273"/>
                  </a:lnTo>
                  <a:lnTo>
                    <a:pt x="391579" y="37896"/>
                  </a:lnTo>
                  <a:lnTo>
                    <a:pt x="378955" y="37896"/>
                  </a:lnTo>
                  <a:lnTo>
                    <a:pt x="378955" y="50533"/>
                  </a:lnTo>
                  <a:lnTo>
                    <a:pt x="391579" y="50533"/>
                  </a:lnTo>
                  <a:lnTo>
                    <a:pt x="404215" y="50533"/>
                  </a:lnTo>
                  <a:lnTo>
                    <a:pt x="404215" y="37909"/>
                  </a:lnTo>
                  <a:lnTo>
                    <a:pt x="416852" y="37909"/>
                  </a:lnTo>
                  <a:lnTo>
                    <a:pt x="416852" y="50533"/>
                  </a:lnTo>
                  <a:lnTo>
                    <a:pt x="429488" y="50533"/>
                  </a:lnTo>
                  <a:lnTo>
                    <a:pt x="429488" y="37909"/>
                  </a:lnTo>
                  <a:lnTo>
                    <a:pt x="442112" y="37909"/>
                  </a:lnTo>
                  <a:lnTo>
                    <a:pt x="442112" y="50533"/>
                  </a:lnTo>
                  <a:lnTo>
                    <a:pt x="454748" y="50533"/>
                  </a:lnTo>
                  <a:lnTo>
                    <a:pt x="467372" y="50533"/>
                  </a:lnTo>
                  <a:lnTo>
                    <a:pt x="480009" y="50533"/>
                  </a:lnTo>
                  <a:lnTo>
                    <a:pt x="480009" y="37909"/>
                  </a:lnTo>
                  <a:lnTo>
                    <a:pt x="492645" y="37909"/>
                  </a:lnTo>
                  <a:lnTo>
                    <a:pt x="492645" y="25273"/>
                  </a:lnTo>
                  <a:lnTo>
                    <a:pt x="505269" y="25273"/>
                  </a:lnTo>
                  <a:lnTo>
                    <a:pt x="505269" y="37896"/>
                  </a:lnTo>
                  <a:lnTo>
                    <a:pt x="505269" y="50533"/>
                  </a:lnTo>
                  <a:lnTo>
                    <a:pt x="517906" y="50533"/>
                  </a:lnTo>
                  <a:lnTo>
                    <a:pt x="517906" y="37909"/>
                  </a:lnTo>
                  <a:lnTo>
                    <a:pt x="517906" y="25273"/>
                  </a:lnTo>
                  <a:lnTo>
                    <a:pt x="530529" y="25273"/>
                  </a:lnTo>
                  <a:lnTo>
                    <a:pt x="530529" y="37909"/>
                  </a:lnTo>
                  <a:lnTo>
                    <a:pt x="543166" y="37909"/>
                  </a:lnTo>
                  <a:lnTo>
                    <a:pt x="543166" y="50533"/>
                  </a:lnTo>
                  <a:lnTo>
                    <a:pt x="555802" y="50533"/>
                  </a:lnTo>
                  <a:lnTo>
                    <a:pt x="555802" y="37909"/>
                  </a:lnTo>
                  <a:lnTo>
                    <a:pt x="568426" y="37909"/>
                  </a:lnTo>
                  <a:lnTo>
                    <a:pt x="568426" y="50533"/>
                  </a:lnTo>
                  <a:lnTo>
                    <a:pt x="581063" y="50533"/>
                  </a:lnTo>
                  <a:lnTo>
                    <a:pt x="581063" y="37909"/>
                  </a:lnTo>
                  <a:lnTo>
                    <a:pt x="593674" y="37909"/>
                  </a:lnTo>
                  <a:lnTo>
                    <a:pt x="606310" y="37909"/>
                  </a:lnTo>
                  <a:lnTo>
                    <a:pt x="618947" y="37909"/>
                  </a:lnTo>
                  <a:lnTo>
                    <a:pt x="618947" y="2527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5987008" y="4594097"/>
              <a:ext cx="593725" cy="50800"/>
            </a:xfrm>
            <a:custGeom>
              <a:avLst/>
              <a:gdLst/>
              <a:ahLst/>
              <a:cxnLst/>
              <a:rect l="l" t="t" r="r" b="b"/>
              <a:pathLst>
                <a:path w="593725" h="50800">
                  <a:moveTo>
                    <a:pt x="101053" y="12636"/>
                  </a:moveTo>
                  <a:lnTo>
                    <a:pt x="88417" y="12636"/>
                  </a:lnTo>
                  <a:lnTo>
                    <a:pt x="88417" y="25273"/>
                  </a:lnTo>
                  <a:lnTo>
                    <a:pt x="75793" y="25273"/>
                  </a:lnTo>
                  <a:lnTo>
                    <a:pt x="75793" y="12636"/>
                  </a:lnTo>
                  <a:lnTo>
                    <a:pt x="75780" y="25285"/>
                  </a:lnTo>
                  <a:lnTo>
                    <a:pt x="75780" y="37896"/>
                  </a:lnTo>
                  <a:lnTo>
                    <a:pt x="63157" y="37896"/>
                  </a:lnTo>
                  <a:lnTo>
                    <a:pt x="63157" y="25285"/>
                  </a:lnTo>
                  <a:lnTo>
                    <a:pt x="75780" y="25285"/>
                  </a:lnTo>
                  <a:lnTo>
                    <a:pt x="75780" y="12636"/>
                  </a:lnTo>
                  <a:lnTo>
                    <a:pt x="63157" y="12636"/>
                  </a:lnTo>
                  <a:lnTo>
                    <a:pt x="63157" y="25273"/>
                  </a:lnTo>
                  <a:lnTo>
                    <a:pt x="50533" y="25273"/>
                  </a:lnTo>
                  <a:lnTo>
                    <a:pt x="50533" y="12636"/>
                  </a:lnTo>
                  <a:lnTo>
                    <a:pt x="37896" y="12636"/>
                  </a:lnTo>
                  <a:lnTo>
                    <a:pt x="37896" y="25285"/>
                  </a:lnTo>
                  <a:lnTo>
                    <a:pt x="37896" y="37896"/>
                  </a:lnTo>
                  <a:lnTo>
                    <a:pt x="25260" y="37896"/>
                  </a:lnTo>
                  <a:lnTo>
                    <a:pt x="25260" y="25285"/>
                  </a:lnTo>
                  <a:lnTo>
                    <a:pt x="37896" y="25285"/>
                  </a:lnTo>
                  <a:lnTo>
                    <a:pt x="37896" y="12636"/>
                  </a:lnTo>
                  <a:lnTo>
                    <a:pt x="25260" y="12636"/>
                  </a:lnTo>
                  <a:lnTo>
                    <a:pt x="12636" y="12636"/>
                  </a:lnTo>
                  <a:lnTo>
                    <a:pt x="0" y="12636"/>
                  </a:lnTo>
                  <a:lnTo>
                    <a:pt x="0" y="25285"/>
                  </a:lnTo>
                  <a:lnTo>
                    <a:pt x="12623" y="25285"/>
                  </a:lnTo>
                  <a:lnTo>
                    <a:pt x="12623" y="37896"/>
                  </a:lnTo>
                  <a:lnTo>
                    <a:pt x="0" y="37896"/>
                  </a:lnTo>
                  <a:lnTo>
                    <a:pt x="0" y="50533"/>
                  </a:lnTo>
                  <a:lnTo>
                    <a:pt x="12623" y="50533"/>
                  </a:lnTo>
                  <a:lnTo>
                    <a:pt x="25260" y="50533"/>
                  </a:lnTo>
                  <a:lnTo>
                    <a:pt x="37896" y="50533"/>
                  </a:lnTo>
                  <a:lnTo>
                    <a:pt x="37896" y="37909"/>
                  </a:lnTo>
                  <a:lnTo>
                    <a:pt x="50520" y="37909"/>
                  </a:lnTo>
                  <a:lnTo>
                    <a:pt x="63157" y="37909"/>
                  </a:lnTo>
                  <a:lnTo>
                    <a:pt x="63157" y="50533"/>
                  </a:lnTo>
                  <a:lnTo>
                    <a:pt x="75793" y="50533"/>
                  </a:lnTo>
                  <a:lnTo>
                    <a:pt x="75793" y="37909"/>
                  </a:lnTo>
                  <a:lnTo>
                    <a:pt x="88417" y="37909"/>
                  </a:lnTo>
                  <a:lnTo>
                    <a:pt x="101053" y="37909"/>
                  </a:lnTo>
                  <a:lnTo>
                    <a:pt x="101053" y="25285"/>
                  </a:lnTo>
                  <a:lnTo>
                    <a:pt x="101053" y="12636"/>
                  </a:lnTo>
                  <a:close/>
                </a:path>
                <a:path w="593725" h="50800">
                  <a:moveTo>
                    <a:pt x="189471" y="12636"/>
                  </a:moveTo>
                  <a:lnTo>
                    <a:pt x="189471" y="12636"/>
                  </a:lnTo>
                  <a:lnTo>
                    <a:pt x="138938" y="12636"/>
                  </a:lnTo>
                  <a:lnTo>
                    <a:pt x="138938" y="25273"/>
                  </a:lnTo>
                  <a:lnTo>
                    <a:pt x="126314" y="25273"/>
                  </a:lnTo>
                  <a:lnTo>
                    <a:pt x="126314" y="12636"/>
                  </a:lnTo>
                  <a:lnTo>
                    <a:pt x="113677" y="12636"/>
                  </a:lnTo>
                  <a:lnTo>
                    <a:pt x="113677" y="25285"/>
                  </a:lnTo>
                  <a:lnTo>
                    <a:pt x="126314" y="25285"/>
                  </a:lnTo>
                  <a:lnTo>
                    <a:pt x="126314" y="37896"/>
                  </a:lnTo>
                  <a:lnTo>
                    <a:pt x="113677" y="37896"/>
                  </a:lnTo>
                  <a:lnTo>
                    <a:pt x="113677" y="50533"/>
                  </a:lnTo>
                  <a:lnTo>
                    <a:pt x="126314" y="50533"/>
                  </a:lnTo>
                  <a:lnTo>
                    <a:pt x="138950" y="50533"/>
                  </a:lnTo>
                  <a:lnTo>
                    <a:pt x="138950" y="37909"/>
                  </a:lnTo>
                  <a:lnTo>
                    <a:pt x="151574" y="37909"/>
                  </a:lnTo>
                  <a:lnTo>
                    <a:pt x="151574" y="50533"/>
                  </a:lnTo>
                  <a:lnTo>
                    <a:pt x="164211" y="50533"/>
                  </a:lnTo>
                  <a:lnTo>
                    <a:pt x="164211" y="37896"/>
                  </a:lnTo>
                  <a:lnTo>
                    <a:pt x="151574" y="37896"/>
                  </a:lnTo>
                  <a:lnTo>
                    <a:pt x="151574" y="25285"/>
                  </a:lnTo>
                  <a:lnTo>
                    <a:pt x="164211" y="25285"/>
                  </a:lnTo>
                  <a:lnTo>
                    <a:pt x="176834" y="25285"/>
                  </a:lnTo>
                  <a:lnTo>
                    <a:pt x="189471" y="25285"/>
                  </a:lnTo>
                  <a:lnTo>
                    <a:pt x="189471" y="12636"/>
                  </a:lnTo>
                  <a:close/>
                </a:path>
                <a:path w="593725" h="50800">
                  <a:moveTo>
                    <a:pt x="277901" y="12636"/>
                  </a:moveTo>
                  <a:lnTo>
                    <a:pt x="265264" y="12636"/>
                  </a:lnTo>
                  <a:lnTo>
                    <a:pt x="252628" y="12636"/>
                  </a:lnTo>
                  <a:lnTo>
                    <a:pt x="239991" y="12636"/>
                  </a:lnTo>
                  <a:lnTo>
                    <a:pt x="239991" y="25273"/>
                  </a:lnTo>
                  <a:lnTo>
                    <a:pt x="227368" y="25273"/>
                  </a:lnTo>
                  <a:lnTo>
                    <a:pt x="227368" y="12636"/>
                  </a:lnTo>
                  <a:lnTo>
                    <a:pt x="214731" y="12636"/>
                  </a:lnTo>
                  <a:lnTo>
                    <a:pt x="202095" y="12636"/>
                  </a:lnTo>
                  <a:lnTo>
                    <a:pt x="202095" y="25285"/>
                  </a:lnTo>
                  <a:lnTo>
                    <a:pt x="214731" y="25285"/>
                  </a:lnTo>
                  <a:lnTo>
                    <a:pt x="214731" y="37896"/>
                  </a:lnTo>
                  <a:lnTo>
                    <a:pt x="202095" y="37896"/>
                  </a:lnTo>
                  <a:lnTo>
                    <a:pt x="202095" y="50533"/>
                  </a:lnTo>
                  <a:lnTo>
                    <a:pt x="214731" y="50533"/>
                  </a:lnTo>
                  <a:lnTo>
                    <a:pt x="227368" y="50533"/>
                  </a:lnTo>
                  <a:lnTo>
                    <a:pt x="240004" y="50533"/>
                  </a:lnTo>
                  <a:lnTo>
                    <a:pt x="240004" y="37909"/>
                  </a:lnTo>
                  <a:lnTo>
                    <a:pt x="240004" y="25285"/>
                  </a:lnTo>
                  <a:lnTo>
                    <a:pt x="252628" y="25285"/>
                  </a:lnTo>
                  <a:lnTo>
                    <a:pt x="265264" y="25285"/>
                  </a:lnTo>
                  <a:lnTo>
                    <a:pt x="265264" y="37896"/>
                  </a:lnTo>
                  <a:lnTo>
                    <a:pt x="252628" y="37896"/>
                  </a:lnTo>
                  <a:lnTo>
                    <a:pt x="252628" y="50533"/>
                  </a:lnTo>
                  <a:lnTo>
                    <a:pt x="265264" y="50533"/>
                  </a:lnTo>
                  <a:lnTo>
                    <a:pt x="277901" y="50533"/>
                  </a:lnTo>
                  <a:lnTo>
                    <a:pt x="277901" y="37909"/>
                  </a:lnTo>
                  <a:lnTo>
                    <a:pt x="277901" y="25285"/>
                  </a:lnTo>
                  <a:lnTo>
                    <a:pt x="277901" y="12636"/>
                  </a:lnTo>
                  <a:close/>
                </a:path>
                <a:path w="593725" h="50800">
                  <a:moveTo>
                    <a:pt x="341058" y="12636"/>
                  </a:moveTo>
                  <a:lnTo>
                    <a:pt x="341058" y="12636"/>
                  </a:lnTo>
                  <a:lnTo>
                    <a:pt x="290525" y="12636"/>
                  </a:lnTo>
                  <a:lnTo>
                    <a:pt x="290525" y="25285"/>
                  </a:lnTo>
                  <a:lnTo>
                    <a:pt x="303149" y="25285"/>
                  </a:lnTo>
                  <a:lnTo>
                    <a:pt x="303149" y="37909"/>
                  </a:lnTo>
                  <a:lnTo>
                    <a:pt x="315785" y="37909"/>
                  </a:lnTo>
                  <a:lnTo>
                    <a:pt x="328422" y="37909"/>
                  </a:lnTo>
                  <a:lnTo>
                    <a:pt x="328422" y="50533"/>
                  </a:lnTo>
                  <a:lnTo>
                    <a:pt x="341058" y="50533"/>
                  </a:lnTo>
                  <a:lnTo>
                    <a:pt x="341058" y="37896"/>
                  </a:lnTo>
                  <a:lnTo>
                    <a:pt x="328422" y="37896"/>
                  </a:lnTo>
                  <a:lnTo>
                    <a:pt x="328422" y="25285"/>
                  </a:lnTo>
                  <a:lnTo>
                    <a:pt x="341058" y="25285"/>
                  </a:lnTo>
                  <a:lnTo>
                    <a:pt x="341058" y="12636"/>
                  </a:lnTo>
                  <a:close/>
                </a:path>
                <a:path w="593725" h="50800">
                  <a:moveTo>
                    <a:pt x="404215" y="37896"/>
                  </a:moveTo>
                  <a:lnTo>
                    <a:pt x="391579" y="37896"/>
                  </a:lnTo>
                  <a:lnTo>
                    <a:pt x="378942" y="37896"/>
                  </a:lnTo>
                  <a:lnTo>
                    <a:pt x="378942" y="25285"/>
                  </a:lnTo>
                  <a:lnTo>
                    <a:pt x="378942" y="12636"/>
                  </a:lnTo>
                  <a:lnTo>
                    <a:pt x="366306" y="12636"/>
                  </a:lnTo>
                  <a:lnTo>
                    <a:pt x="366306" y="25273"/>
                  </a:lnTo>
                  <a:lnTo>
                    <a:pt x="353682" y="25273"/>
                  </a:lnTo>
                  <a:lnTo>
                    <a:pt x="353682" y="37896"/>
                  </a:lnTo>
                  <a:lnTo>
                    <a:pt x="353682" y="50533"/>
                  </a:lnTo>
                  <a:lnTo>
                    <a:pt x="366318" y="50533"/>
                  </a:lnTo>
                  <a:lnTo>
                    <a:pt x="366318" y="37909"/>
                  </a:lnTo>
                  <a:lnTo>
                    <a:pt x="378942" y="37909"/>
                  </a:lnTo>
                  <a:lnTo>
                    <a:pt x="378942" y="50533"/>
                  </a:lnTo>
                  <a:lnTo>
                    <a:pt x="391579" y="50533"/>
                  </a:lnTo>
                  <a:lnTo>
                    <a:pt x="404215" y="50533"/>
                  </a:lnTo>
                  <a:lnTo>
                    <a:pt x="404215" y="37896"/>
                  </a:lnTo>
                  <a:close/>
                </a:path>
                <a:path w="593725" h="50800">
                  <a:moveTo>
                    <a:pt x="404215" y="12636"/>
                  </a:moveTo>
                  <a:lnTo>
                    <a:pt x="391579" y="12636"/>
                  </a:lnTo>
                  <a:lnTo>
                    <a:pt x="391579" y="25285"/>
                  </a:lnTo>
                  <a:lnTo>
                    <a:pt x="404215" y="25285"/>
                  </a:lnTo>
                  <a:lnTo>
                    <a:pt x="404215" y="12636"/>
                  </a:lnTo>
                  <a:close/>
                </a:path>
                <a:path w="593725" h="50800">
                  <a:moveTo>
                    <a:pt x="593674" y="0"/>
                  </a:moveTo>
                  <a:lnTo>
                    <a:pt x="581037" y="0"/>
                  </a:lnTo>
                  <a:lnTo>
                    <a:pt x="581037" y="12636"/>
                  </a:lnTo>
                  <a:lnTo>
                    <a:pt x="581037" y="25273"/>
                  </a:lnTo>
                  <a:lnTo>
                    <a:pt x="568426" y="25273"/>
                  </a:lnTo>
                  <a:lnTo>
                    <a:pt x="568426" y="12636"/>
                  </a:lnTo>
                  <a:lnTo>
                    <a:pt x="568426" y="0"/>
                  </a:lnTo>
                  <a:lnTo>
                    <a:pt x="555790" y="0"/>
                  </a:lnTo>
                  <a:lnTo>
                    <a:pt x="543153" y="0"/>
                  </a:lnTo>
                  <a:lnTo>
                    <a:pt x="543153" y="12636"/>
                  </a:lnTo>
                  <a:lnTo>
                    <a:pt x="530529" y="12636"/>
                  </a:lnTo>
                  <a:lnTo>
                    <a:pt x="517893" y="12636"/>
                  </a:lnTo>
                  <a:lnTo>
                    <a:pt x="517893" y="25273"/>
                  </a:lnTo>
                  <a:lnTo>
                    <a:pt x="505269" y="25273"/>
                  </a:lnTo>
                  <a:lnTo>
                    <a:pt x="505269" y="12636"/>
                  </a:lnTo>
                  <a:lnTo>
                    <a:pt x="492633" y="12636"/>
                  </a:lnTo>
                  <a:lnTo>
                    <a:pt x="492633" y="25273"/>
                  </a:lnTo>
                  <a:lnTo>
                    <a:pt x="479996" y="25273"/>
                  </a:lnTo>
                  <a:lnTo>
                    <a:pt x="467372" y="25273"/>
                  </a:lnTo>
                  <a:lnTo>
                    <a:pt x="467372" y="12636"/>
                  </a:lnTo>
                  <a:lnTo>
                    <a:pt x="454736" y="12636"/>
                  </a:lnTo>
                  <a:lnTo>
                    <a:pt x="442099" y="12636"/>
                  </a:lnTo>
                  <a:lnTo>
                    <a:pt x="442099" y="25273"/>
                  </a:lnTo>
                  <a:lnTo>
                    <a:pt x="429475" y="25273"/>
                  </a:lnTo>
                  <a:lnTo>
                    <a:pt x="429475" y="37909"/>
                  </a:lnTo>
                  <a:lnTo>
                    <a:pt x="442099" y="37909"/>
                  </a:lnTo>
                  <a:lnTo>
                    <a:pt x="442099" y="50533"/>
                  </a:lnTo>
                  <a:lnTo>
                    <a:pt x="454736" y="50533"/>
                  </a:lnTo>
                  <a:lnTo>
                    <a:pt x="454736" y="37896"/>
                  </a:lnTo>
                  <a:lnTo>
                    <a:pt x="442112" y="37896"/>
                  </a:lnTo>
                  <a:lnTo>
                    <a:pt x="442112" y="25285"/>
                  </a:lnTo>
                  <a:lnTo>
                    <a:pt x="454736" y="25285"/>
                  </a:lnTo>
                  <a:lnTo>
                    <a:pt x="467360" y="25285"/>
                  </a:lnTo>
                  <a:lnTo>
                    <a:pt x="467360" y="37909"/>
                  </a:lnTo>
                  <a:lnTo>
                    <a:pt x="479996" y="37909"/>
                  </a:lnTo>
                  <a:lnTo>
                    <a:pt x="492633" y="37909"/>
                  </a:lnTo>
                  <a:lnTo>
                    <a:pt x="492633" y="25285"/>
                  </a:lnTo>
                  <a:lnTo>
                    <a:pt x="505256" y="25285"/>
                  </a:lnTo>
                  <a:lnTo>
                    <a:pt x="505256" y="37909"/>
                  </a:lnTo>
                  <a:lnTo>
                    <a:pt x="517893" y="37909"/>
                  </a:lnTo>
                  <a:lnTo>
                    <a:pt x="517893" y="25285"/>
                  </a:lnTo>
                  <a:lnTo>
                    <a:pt x="530517" y="25285"/>
                  </a:lnTo>
                  <a:lnTo>
                    <a:pt x="543153" y="25285"/>
                  </a:lnTo>
                  <a:lnTo>
                    <a:pt x="543153" y="37909"/>
                  </a:lnTo>
                  <a:lnTo>
                    <a:pt x="555790" y="37909"/>
                  </a:lnTo>
                  <a:lnTo>
                    <a:pt x="568401" y="37909"/>
                  </a:lnTo>
                  <a:lnTo>
                    <a:pt x="581037" y="37909"/>
                  </a:lnTo>
                  <a:lnTo>
                    <a:pt x="581037" y="25285"/>
                  </a:lnTo>
                  <a:lnTo>
                    <a:pt x="593674" y="25285"/>
                  </a:lnTo>
                  <a:lnTo>
                    <a:pt x="593674" y="12636"/>
                  </a:lnTo>
                  <a:lnTo>
                    <a:pt x="59367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5961735" y="4631994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36" y="12636"/>
                  </a:moveTo>
                  <a:lnTo>
                    <a:pt x="0" y="12636"/>
                  </a:lnTo>
                  <a:lnTo>
                    <a:pt x="0" y="25260"/>
                  </a:lnTo>
                  <a:lnTo>
                    <a:pt x="0" y="37896"/>
                  </a:lnTo>
                  <a:lnTo>
                    <a:pt x="12636" y="37896"/>
                  </a:lnTo>
                  <a:lnTo>
                    <a:pt x="12636" y="25273"/>
                  </a:lnTo>
                  <a:lnTo>
                    <a:pt x="12636" y="12636"/>
                  </a:lnTo>
                  <a:close/>
                </a:path>
                <a:path w="619125" h="50800">
                  <a:moveTo>
                    <a:pt x="50533" y="25260"/>
                  </a:moveTo>
                  <a:lnTo>
                    <a:pt x="37909" y="25260"/>
                  </a:lnTo>
                  <a:lnTo>
                    <a:pt x="25273" y="25260"/>
                  </a:lnTo>
                  <a:lnTo>
                    <a:pt x="25273" y="37896"/>
                  </a:lnTo>
                  <a:lnTo>
                    <a:pt x="37896" y="37896"/>
                  </a:lnTo>
                  <a:lnTo>
                    <a:pt x="37896" y="50533"/>
                  </a:lnTo>
                  <a:lnTo>
                    <a:pt x="50533" y="50533"/>
                  </a:lnTo>
                  <a:lnTo>
                    <a:pt x="50533" y="37896"/>
                  </a:lnTo>
                  <a:lnTo>
                    <a:pt x="50533" y="25260"/>
                  </a:lnTo>
                  <a:close/>
                </a:path>
                <a:path w="619125" h="50800">
                  <a:moveTo>
                    <a:pt x="88430" y="37896"/>
                  </a:moveTo>
                  <a:lnTo>
                    <a:pt x="75806" y="37896"/>
                  </a:lnTo>
                  <a:lnTo>
                    <a:pt x="63169" y="37896"/>
                  </a:lnTo>
                  <a:lnTo>
                    <a:pt x="63169" y="50533"/>
                  </a:lnTo>
                  <a:lnTo>
                    <a:pt x="75793" y="50533"/>
                  </a:lnTo>
                  <a:lnTo>
                    <a:pt x="88430" y="50533"/>
                  </a:lnTo>
                  <a:lnTo>
                    <a:pt x="88430" y="37896"/>
                  </a:lnTo>
                  <a:close/>
                </a:path>
                <a:path w="619125" h="50800">
                  <a:moveTo>
                    <a:pt x="138963" y="25260"/>
                  </a:moveTo>
                  <a:lnTo>
                    <a:pt x="126326" y="25260"/>
                  </a:lnTo>
                  <a:lnTo>
                    <a:pt x="113690" y="25260"/>
                  </a:lnTo>
                  <a:lnTo>
                    <a:pt x="113690" y="12636"/>
                  </a:lnTo>
                  <a:lnTo>
                    <a:pt x="63169" y="12636"/>
                  </a:lnTo>
                  <a:lnTo>
                    <a:pt x="63169" y="25273"/>
                  </a:lnTo>
                  <a:lnTo>
                    <a:pt x="75793" y="25273"/>
                  </a:lnTo>
                  <a:lnTo>
                    <a:pt x="88430" y="25273"/>
                  </a:lnTo>
                  <a:lnTo>
                    <a:pt x="88430" y="37896"/>
                  </a:lnTo>
                  <a:lnTo>
                    <a:pt x="101053" y="37896"/>
                  </a:lnTo>
                  <a:lnTo>
                    <a:pt x="101053" y="50533"/>
                  </a:lnTo>
                  <a:lnTo>
                    <a:pt x="113690" y="50533"/>
                  </a:lnTo>
                  <a:lnTo>
                    <a:pt x="113690" y="37896"/>
                  </a:lnTo>
                  <a:lnTo>
                    <a:pt x="126326" y="37896"/>
                  </a:lnTo>
                  <a:lnTo>
                    <a:pt x="126326" y="50533"/>
                  </a:lnTo>
                  <a:lnTo>
                    <a:pt x="138963" y="50533"/>
                  </a:lnTo>
                  <a:lnTo>
                    <a:pt x="138963" y="37896"/>
                  </a:lnTo>
                  <a:lnTo>
                    <a:pt x="138963" y="25260"/>
                  </a:lnTo>
                  <a:close/>
                </a:path>
                <a:path w="619125" h="50800">
                  <a:moveTo>
                    <a:pt x="164223" y="12636"/>
                  </a:moveTo>
                  <a:lnTo>
                    <a:pt x="151587" y="12636"/>
                  </a:lnTo>
                  <a:lnTo>
                    <a:pt x="151587" y="25273"/>
                  </a:lnTo>
                  <a:lnTo>
                    <a:pt x="164223" y="25273"/>
                  </a:lnTo>
                  <a:lnTo>
                    <a:pt x="164223" y="12636"/>
                  </a:lnTo>
                  <a:close/>
                </a:path>
                <a:path w="619125" h="50800">
                  <a:moveTo>
                    <a:pt x="265277" y="37896"/>
                  </a:moveTo>
                  <a:lnTo>
                    <a:pt x="265277" y="37896"/>
                  </a:lnTo>
                  <a:lnTo>
                    <a:pt x="214744" y="37896"/>
                  </a:lnTo>
                  <a:lnTo>
                    <a:pt x="214744" y="25273"/>
                  </a:lnTo>
                  <a:lnTo>
                    <a:pt x="227368" y="25273"/>
                  </a:lnTo>
                  <a:lnTo>
                    <a:pt x="240004" y="25273"/>
                  </a:lnTo>
                  <a:lnTo>
                    <a:pt x="252641" y="25273"/>
                  </a:lnTo>
                  <a:lnTo>
                    <a:pt x="252641" y="12636"/>
                  </a:lnTo>
                  <a:lnTo>
                    <a:pt x="240004" y="12636"/>
                  </a:lnTo>
                  <a:lnTo>
                    <a:pt x="227380" y="12636"/>
                  </a:lnTo>
                  <a:lnTo>
                    <a:pt x="214744" y="12636"/>
                  </a:lnTo>
                  <a:lnTo>
                    <a:pt x="214744" y="25260"/>
                  </a:lnTo>
                  <a:lnTo>
                    <a:pt x="202120" y="25260"/>
                  </a:lnTo>
                  <a:lnTo>
                    <a:pt x="189484" y="25260"/>
                  </a:lnTo>
                  <a:lnTo>
                    <a:pt x="189484" y="12636"/>
                  </a:lnTo>
                  <a:lnTo>
                    <a:pt x="176847" y="12636"/>
                  </a:lnTo>
                  <a:lnTo>
                    <a:pt x="176847" y="25260"/>
                  </a:lnTo>
                  <a:lnTo>
                    <a:pt x="176847" y="37896"/>
                  </a:lnTo>
                  <a:lnTo>
                    <a:pt x="164211" y="37896"/>
                  </a:lnTo>
                  <a:lnTo>
                    <a:pt x="164211" y="50533"/>
                  </a:lnTo>
                  <a:lnTo>
                    <a:pt x="176847" y="50533"/>
                  </a:lnTo>
                  <a:lnTo>
                    <a:pt x="189484" y="50533"/>
                  </a:lnTo>
                  <a:lnTo>
                    <a:pt x="189484" y="37896"/>
                  </a:lnTo>
                  <a:lnTo>
                    <a:pt x="202107" y="37896"/>
                  </a:lnTo>
                  <a:lnTo>
                    <a:pt x="202107" y="50533"/>
                  </a:lnTo>
                  <a:lnTo>
                    <a:pt x="214744" y="50533"/>
                  </a:lnTo>
                  <a:lnTo>
                    <a:pt x="265277" y="50533"/>
                  </a:lnTo>
                  <a:lnTo>
                    <a:pt x="265277" y="37896"/>
                  </a:lnTo>
                  <a:close/>
                </a:path>
                <a:path w="619125" h="50800">
                  <a:moveTo>
                    <a:pt x="315798" y="37896"/>
                  </a:moveTo>
                  <a:lnTo>
                    <a:pt x="303174" y="37896"/>
                  </a:lnTo>
                  <a:lnTo>
                    <a:pt x="303174" y="25273"/>
                  </a:lnTo>
                  <a:lnTo>
                    <a:pt x="303174" y="12636"/>
                  </a:lnTo>
                  <a:lnTo>
                    <a:pt x="290537" y="12636"/>
                  </a:lnTo>
                  <a:lnTo>
                    <a:pt x="290537" y="25260"/>
                  </a:lnTo>
                  <a:lnTo>
                    <a:pt x="290537" y="37896"/>
                  </a:lnTo>
                  <a:lnTo>
                    <a:pt x="290537" y="50533"/>
                  </a:lnTo>
                  <a:lnTo>
                    <a:pt x="303161" y="50533"/>
                  </a:lnTo>
                  <a:lnTo>
                    <a:pt x="315798" y="50533"/>
                  </a:lnTo>
                  <a:lnTo>
                    <a:pt x="315798" y="37896"/>
                  </a:lnTo>
                  <a:close/>
                </a:path>
                <a:path w="619125" h="50800">
                  <a:moveTo>
                    <a:pt x="328434" y="12636"/>
                  </a:moveTo>
                  <a:lnTo>
                    <a:pt x="315798" y="12636"/>
                  </a:lnTo>
                  <a:lnTo>
                    <a:pt x="315798" y="25273"/>
                  </a:lnTo>
                  <a:lnTo>
                    <a:pt x="328434" y="25273"/>
                  </a:lnTo>
                  <a:lnTo>
                    <a:pt x="328434" y="12636"/>
                  </a:lnTo>
                  <a:close/>
                </a:path>
                <a:path w="619125" h="50800">
                  <a:moveTo>
                    <a:pt x="341058" y="37896"/>
                  </a:moveTo>
                  <a:lnTo>
                    <a:pt x="328422" y="37896"/>
                  </a:lnTo>
                  <a:lnTo>
                    <a:pt x="328422" y="50533"/>
                  </a:lnTo>
                  <a:lnTo>
                    <a:pt x="341058" y="50533"/>
                  </a:lnTo>
                  <a:lnTo>
                    <a:pt x="341058" y="37896"/>
                  </a:lnTo>
                  <a:close/>
                </a:path>
                <a:path w="619125" h="50800">
                  <a:moveTo>
                    <a:pt x="416852" y="12636"/>
                  </a:moveTo>
                  <a:lnTo>
                    <a:pt x="404215" y="12636"/>
                  </a:lnTo>
                  <a:lnTo>
                    <a:pt x="404215" y="25260"/>
                  </a:lnTo>
                  <a:lnTo>
                    <a:pt x="391591" y="25260"/>
                  </a:lnTo>
                  <a:lnTo>
                    <a:pt x="391591" y="12636"/>
                  </a:lnTo>
                  <a:lnTo>
                    <a:pt x="378955" y="12636"/>
                  </a:lnTo>
                  <a:lnTo>
                    <a:pt x="378955" y="25260"/>
                  </a:lnTo>
                  <a:lnTo>
                    <a:pt x="366331" y="25260"/>
                  </a:lnTo>
                  <a:lnTo>
                    <a:pt x="353695" y="25260"/>
                  </a:lnTo>
                  <a:lnTo>
                    <a:pt x="353695" y="12636"/>
                  </a:lnTo>
                  <a:lnTo>
                    <a:pt x="341058" y="12636"/>
                  </a:lnTo>
                  <a:lnTo>
                    <a:pt x="341058" y="25273"/>
                  </a:lnTo>
                  <a:lnTo>
                    <a:pt x="353695" y="25273"/>
                  </a:lnTo>
                  <a:lnTo>
                    <a:pt x="353695" y="37896"/>
                  </a:lnTo>
                  <a:lnTo>
                    <a:pt x="353695" y="50533"/>
                  </a:lnTo>
                  <a:lnTo>
                    <a:pt x="366331" y="50533"/>
                  </a:lnTo>
                  <a:lnTo>
                    <a:pt x="366331" y="37896"/>
                  </a:lnTo>
                  <a:lnTo>
                    <a:pt x="378955" y="37896"/>
                  </a:lnTo>
                  <a:lnTo>
                    <a:pt x="378955" y="25273"/>
                  </a:lnTo>
                  <a:lnTo>
                    <a:pt x="391579" y="25273"/>
                  </a:lnTo>
                  <a:lnTo>
                    <a:pt x="391579" y="37896"/>
                  </a:lnTo>
                  <a:lnTo>
                    <a:pt x="404215" y="37896"/>
                  </a:lnTo>
                  <a:lnTo>
                    <a:pt x="404215" y="25273"/>
                  </a:lnTo>
                  <a:lnTo>
                    <a:pt x="416852" y="25273"/>
                  </a:lnTo>
                  <a:lnTo>
                    <a:pt x="416852" y="12636"/>
                  </a:lnTo>
                  <a:close/>
                </a:path>
                <a:path w="619125" h="50800">
                  <a:moveTo>
                    <a:pt x="442112" y="12636"/>
                  </a:moveTo>
                  <a:lnTo>
                    <a:pt x="429475" y="12636"/>
                  </a:lnTo>
                  <a:lnTo>
                    <a:pt x="429475" y="25260"/>
                  </a:lnTo>
                  <a:lnTo>
                    <a:pt x="429475" y="37896"/>
                  </a:lnTo>
                  <a:lnTo>
                    <a:pt x="442112" y="37896"/>
                  </a:lnTo>
                  <a:lnTo>
                    <a:pt x="442112" y="25273"/>
                  </a:lnTo>
                  <a:lnTo>
                    <a:pt x="442112" y="12636"/>
                  </a:lnTo>
                  <a:close/>
                </a:path>
                <a:path w="619125" h="50800">
                  <a:moveTo>
                    <a:pt x="492645" y="0"/>
                  </a:moveTo>
                  <a:lnTo>
                    <a:pt x="480009" y="0"/>
                  </a:lnTo>
                  <a:lnTo>
                    <a:pt x="467372" y="0"/>
                  </a:lnTo>
                  <a:lnTo>
                    <a:pt x="467372" y="12636"/>
                  </a:lnTo>
                  <a:lnTo>
                    <a:pt x="467372" y="25260"/>
                  </a:lnTo>
                  <a:lnTo>
                    <a:pt x="454748" y="25260"/>
                  </a:lnTo>
                  <a:lnTo>
                    <a:pt x="454748" y="37896"/>
                  </a:lnTo>
                  <a:lnTo>
                    <a:pt x="467385" y="37896"/>
                  </a:lnTo>
                  <a:lnTo>
                    <a:pt x="467385" y="25273"/>
                  </a:lnTo>
                  <a:lnTo>
                    <a:pt x="480009" y="25273"/>
                  </a:lnTo>
                  <a:lnTo>
                    <a:pt x="480009" y="12636"/>
                  </a:lnTo>
                  <a:lnTo>
                    <a:pt x="492645" y="12636"/>
                  </a:lnTo>
                  <a:lnTo>
                    <a:pt x="492645" y="0"/>
                  </a:lnTo>
                  <a:close/>
                </a:path>
                <a:path w="619125" h="50800">
                  <a:moveTo>
                    <a:pt x="618947" y="0"/>
                  </a:moveTo>
                  <a:lnTo>
                    <a:pt x="606310" y="0"/>
                  </a:lnTo>
                  <a:lnTo>
                    <a:pt x="606310" y="12636"/>
                  </a:lnTo>
                  <a:lnTo>
                    <a:pt x="593699" y="12636"/>
                  </a:lnTo>
                  <a:lnTo>
                    <a:pt x="581063" y="12636"/>
                  </a:lnTo>
                  <a:lnTo>
                    <a:pt x="581063" y="0"/>
                  </a:lnTo>
                  <a:lnTo>
                    <a:pt x="568426" y="0"/>
                  </a:lnTo>
                  <a:lnTo>
                    <a:pt x="555790" y="0"/>
                  </a:lnTo>
                  <a:lnTo>
                    <a:pt x="555790" y="12636"/>
                  </a:lnTo>
                  <a:lnTo>
                    <a:pt x="543166" y="12636"/>
                  </a:lnTo>
                  <a:lnTo>
                    <a:pt x="543166" y="0"/>
                  </a:lnTo>
                  <a:lnTo>
                    <a:pt x="530529" y="0"/>
                  </a:lnTo>
                  <a:lnTo>
                    <a:pt x="530529" y="12636"/>
                  </a:lnTo>
                  <a:lnTo>
                    <a:pt x="517906" y="12636"/>
                  </a:lnTo>
                  <a:lnTo>
                    <a:pt x="517906" y="0"/>
                  </a:lnTo>
                  <a:lnTo>
                    <a:pt x="505269" y="0"/>
                  </a:lnTo>
                  <a:lnTo>
                    <a:pt x="505269" y="12636"/>
                  </a:lnTo>
                  <a:lnTo>
                    <a:pt x="505269" y="25260"/>
                  </a:lnTo>
                  <a:lnTo>
                    <a:pt x="492633" y="25260"/>
                  </a:lnTo>
                  <a:lnTo>
                    <a:pt x="492633" y="37896"/>
                  </a:lnTo>
                  <a:lnTo>
                    <a:pt x="505269" y="37896"/>
                  </a:lnTo>
                  <a:lnTo>
                    <a:pt x="517906" y="37896"/>
                  </a:lnTo>
                  <a:lnTo>
                    <a:pt x="530542" y="37896"/>
                  </a:lnTo>
                  <a:lnTo>
                    <a:pt x="530542" y="25273"/>
                  </a:lnTo>
                  <a:lnTo>
                    <a:pt x="543166" y="25273"/>
                  </a:lnTo>
                  <a:lnTo>
                    <a:pt x="555790" y="25273"/>
                  </a:lnTo>
                  <a:lnTo>
                    <a:pt x="568426" y="25273"/>
                  </a:lnTo>
                  <a:lnTo>
                    <a:pt x="568426" y="37896"/>
                  </a:lnTo>
                  <a:lnTo>
                    <a:pt x="581063" y="37896"/>
                  </a:lnTo>
                  <a:lnTo>
                    <a:pt x="593699" y="37896"/>
                  </a:lnTo>
                  <a:lnTo>
                    <a:pt x="593699" y="25273"/>
                  </a:lnTo>
                  <a:lnTo>
                    <a:pt x="606310" y="25273"/>
                  </a:lnTo>
                  <a:lnTo>
                    <a:pt x="606310" y="37896"/>
                  </a:lnTo>
                  <a:lnTo>
                    <a:pt x="618947" y="37896"/>
                  </a:lnTo>
                  <a:lnTo>
                    <a:pt x="618947" y="25273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5961735" y="4669891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13690" y="25260"/>
                  </a:moveTo>
                  <a:lnTo>
                    <a:pt x="101066" y="25260"/>
                  </a:lnTo>
                  <a:lnTo>
                    <a:pt x="101066" y="12636"/>
                  </a:lnTo>
                  <a:lnTo>
                    <a:pt x="88430" y="12636"/>
                  </a:lnTo>
                  <a:lnTo>
                    <a:pt x="88430" y="25260"/>
                  </a:lnTo>
                  <a:lnTo>
                    <a:pt x="75806" y="25260"/>
                  </a:lnTo>
                  <a:lnTo>
                    <a:pt x="75806" y="12636"/>
                  </a:lnTo>
                  <a:lnTo>
                    <a:pt x="63169" y="12636"/>
                  </a:lnTo>
                  <a:lnTo>
                    <a:pt x="50533" y="12636"/>
                  </a:lnTo>
                  <a:lnTo>
                    <a:pt x="50533" y="25260"/>
                  </a:lnTo>
                  <a:lnTo>
                    <a:pt x="37909" y="25260"/>
                  </a:lnTo>
                  <a:lnTo>
                    <a:pt x="37909" y="12636"/>
                  </a:lnTo>
                  <a:lnTo>
                    <a:pt x="37896" y="25273"/>
                  </a:lnTo>
                  <a:lnTo>
                    <a:pt x="37896" y="37896"/>
                  </a:lnTo>
                  <a:lnTo>
                    <a:pt x="25273" y="37896"/>
                  </a:lnTo>
                  <a:lnTo>
                    <a:pt x="25273" y="25273"/>
                  </a:lnTo>
                  <a:lnTo>
                    <a:pt x="37896" y="25273"/>
                  </a:lnTo>
                  <a:lnTo>
                    <a:pt x="37896" y="12636"/>
                  </a:lnTo>
                  <a:lnTo>
                    <a:pt x="25273" y="12636"/>
                  </a:lnTo>
                  <a:lnTo>
                    <a:pt x="12636" y="12636"/>
                  </a:lnTo>
                  <a:lnTo>
                    <a:pt x="12636" y="25260"/>
                  </a:lnTo>
                  <a:lnTo>
                    <a:pt x="0" y="25260"/>
                  </a:lnTo>
                  <a:lnTo>
                    <a:pt x="0" y="37896"/>
                  </a:lnTo>
                  <a:lnTo>
                    <a:pt x="12636" y="37896"/>
                  </a:lnTo>
                  <a:lnTo>
                    <a:pt x="12636" y="50533"/>
                  </a:lnTo>
                  <a:lnTo>
                    <a:pt x="25273" y="50533"/>
                  </a:lnTo>
                  <a:lnTo>
                    <a:pt x="37909" y="50533"/>
                  </a:lnTo>
                  <a:lnTo>
                    <a:pt x="37909" y="37896"/>
                  </a:lnTo>
                  <a:lnTo>
                    <a:pt x="50533" y="37896"/>
                  </a:lnTo>
                  <a:lnTo>
                    <a:pt x="50533" y="25273"/>
                  </a:lnTo>
                  <a:lnTo>
                    <a:pt x="63169" y="25273"/>
                  </a:lnTo>
                  <a:lnTo>
                    <a:pt x="75793" y="25273"/>
                  </a:lnTo>
                  <a:lnTo>
                    <a:pt x="75793" y="37896"/>
                  </a:lnTo>
                  <a:lnTo>
                    <a:pt x="88430" y="37896"/>
                  </a:lnTo>
                  <a:lnTo>
                    <a:pt x="88430" y="25273"/>
                  </a:lnTo>
                  <a:lnTo>
                    <a:pt x="101053" y="25273"/>
                  </a:lnTo>
                  <a:lnTo>
                    <a:pt x="101053" y="37896"/>
                  </a:lnTo>
                  <a:lnTo>
                    <a:pt x="113690" y="37896"/>
                  </a:lnTo>
                  <a:lnTo>
                    <a:pt x="113690" y="25260"/>
                  </a:lnTo>
                  <a:close/>
                </a:path>
                <a:path w="619125" h="50800">
                  <a:moveTo>
                    <a:pt x="189484" y="12636"/>
                  </a:moveTo>
                  <a:lnTo>
                    <a:pt x="176847" y="12636"/>
                  </a:lnTo>
                  <a:lnTo>
                    <a:pt x="164223" y="12636"/>
                  </a:lnTo>
                  <a:lnTo>
                    <a:pt x="151587" y="12636"/>
                  </a:lnTo>
                  <a:lnTo>
                    <a:pt x="151587" y="25260"/>
                  </a:lnTo>
                  <a:lnTo>
                    <a:pt x="138963" y="25260"/>
                  </a:lnTo>
                  <a:lnTo>
                    <a:pt x="126326" y="25260"/>
                  </a:lnTo>
                  <a:lnTo>
                    <a:pt x="126326" y="37896"/>
                  </a:lnTo>
                  <a:lnTo>
                    <a:pt x="113690" y="37896"/>
                  </a:lnTo>
                  <a:lnTo>
                    <a:pt x="113690" y="50533"/>
                  </a:lnTo>
                  <a:lnTo>
                    <a:pt x="126326" y="50533"/>
                  </a:lnTo>
                  <a:lnTo>
                    <a:pt x="138963" y="50533"/>
                  </a:lnTo>
                  <a:lnTo>
                    <a:pt x="138963" y="37896"/>
                  </a:lnTo>
                  <a:lnTo>
                    <a:pt x="151587" y="37896"/>
                  </a:lnTo>
                  <a:lnTo>
                    <a:pt x="151587" y="25273"/>
                  </a:lnTo>
                  <a:lnTo>
                    <a:pt x="164211" y="25273"/>
                  </a:lnTo>
                  <a:lnTo>
                    <a:pt x="176847" y="25273"/>
                  </a:lnTo>
                  <a:lnTo>
                    <a:pt x="176847" y="37896"/>
                  </a:lnTo>
                  <a:lnTo>
                    <a:pt x="164223" y="37896"/>
                  </a:lnTo>
                  <a:lnTo>
                    <a:pt x="151587" y="37896"/>
                  </a:lnTo>
                  <a:lnTo>
                    <a:pt x="151587" y="50533"/>
                  </a:lnTo>
                  <a:lnTo>
                    <a:pt x="164211" y="50533"/>
                  </a:lnTo>
                  <a:lnTo>
                    <a:pt x="176847" y="50533"/>
                  </a:lnTo>
                  <a:lnTo>
                    <a:pt x="189484" y="50533"/>
                  </a:lnTo>
                  <a:lnTo>
                    <a:pt x="189484" y="37896"/>
                  </a:lnTo>
                  <a:lnTo>
                    <a:pt x="189484" y="25273"/>
                  </a:lnTo>
                  <a:lnTo>
                    <a:pt x="189484" y="12636"/>
                  </a:lnTo>
                  <a:close/>
                </a:path>
                <a:path w="619125" h="50800">
                  <a:moveTo>
                    <a:pt x="214744" y="12636"/>
                  </a:moveTo>
                  <a:lnTo>
                    <a:pt x="202107" y="12636"/>
                  </a:lnTo>
                  <a:lnTo>
                    <a:pt x="202107" y="25260"/>
                  </a:lnTo>
                  <a:lnTo>
                    <a:pt x="202107" y="37896"/>
                  </a:lnTo>
                  <a:lnTo>
                    <a:pt x="214744" y="37896"/>
                  </a:lnTo>
                  <a:lnTo>
                    <a:pt x="214744" y="25273"/>
                  </a:lnTo>
                  <a:lnTo>
                    <a:pt x="214744" y="12636"/>
                  </a:lnTo>
                  <a:close/>
                </a:path>
                <a:path w="619125" h="50800">
                  <a:moveTo>
                    <a:pt x="277901" y="12636"/>
                  </a:moveTo>
                  <a:lnTo>
                    <a:pt x="265264" y="12636"/>
                  </a:lnTo>
                  <a:lnTo>
                    <a:pt x="265264" y="25260"/>
                  </a:lnTo>
                  <a:lnTo>
                    <a:pt x="252641" y="25260"/>
                  </a:lnTo>
                  <a:lnTo>
                    <a:pt x="252641" y="12636"/>
                  </a:lnTo>
                  <a:lnTo>
                    <a:pt x="240004" y="12636"/>
                  </a:lnTo>
                  <a:lnTo>
                    <a:pt x="240004" y="25260"/>
                  </a:lnTo>
                  <a:lnTo>
                    <a:pt x="227368" y="25260"/>
                  </a:lnTo>
                  <a:lnTo>
                    <a:pt x="227368" y="37896"/>
                  </a:lnTo>
                  <a:lnTo>
                    <a:pt x="227368" y="50533"/>
                  </a:lnTo>
                  <a:lnTo>
                    <a:pt x="240004" y="50533"/>
                  </a:lnTo>
                  <a:lnTo>
                    <a:pt x="240004" y="37896"/>
                  </a:lnTo>
                  <a:lnTo>
                    <a:pt x="252641" y="37896"/>
                  </a:lnTo>
                  <a:lnTo>
                    <a:pt x="265264" y="37896"/>
                  </a:lnTo>
                  <a:lnTo>
                    <a:pt x="277901" y="37896"/>
                  </a:lnTo>
                  <a:lnTo>
                    <a:pt x="277901" y="25273"/>
                  </a:lnTo>
                  <a:lnTo>
                    <a:pt x="277901" y="12636"/>
                  </a:lnTo>
                  <a:close/>
                </a:path>
                <a:path w="619125" h="50800">
                  <a:moveTo>
                    <a:pt x="404215" y="0"/>
                  </a:moveTo>
                  <a:lnTo>
                    <a:pt x="391579" y="0"/>
                  </a:lnTo>
                  <a:lnTo>
                    <a:pt x="391579" y="12636"/>
                  </a:lnTo>
                  <a:lnTo>
                    <a:pt x="378955" y="12636"/>
                  </a:lnTo>
                  <a:lnTo>
                    <a:pt x="378955" y="25260"/>
                  </a:lnTo>
                  <a:lnTo>
                    <a:pt x="366331" y="25260"/>
                  </a:lnTo>
                  <a:lnTo>
                    <a:pt x="366331" y="12636"/>
                  </a:lnTo>
                  <a:lnTo>
                    <a:pt x="378955" y="12636"/>
                  </a:lnTo>
                  <a:lnTo>
                    <a:pt x="378955" y="0"/>
                  </a:lnTo>
                  <a:lnTo>
                    <a:pt x="366331" y="0"/>
                  </a:lnTo>
                  <a:lnTo>
                    <a:pt x="353695" y="0"/>
                  </a:lnTo>
                  <a:lnTo>
                    <a:pt x="353695" y="12636"/>
                  </a:lnTo>
                  <a:lnTo>
                    <a:pt x="341058" y="12636"/>
                  </a:lnTo>
                  <a:lnTo>
                    <a:pt x="341058" y="25260"/>
                  </a:lnTo>
                  <a:lnTo>
                    <a:pt x="328434" y="25260"/>
                  </a:lnTo>
                  <a:lnTo>
                    <a:pt x="328434" y="12636"/>
                  </a:lnTo>
                  <a:lnTo>
                    <a:pt x="315798" y="12636"/>
                  </a:lnTo>
                  <a:lnTo>
                    <a:pt x="303174" y="12636"/>
                  </a:lnTo>
                  <a:lnTo>
                    <a:pt x="290537" y="12636"/>
                  </a:lnTo>
                  <a:lnTo>
                    <a:pt x="290537" y="25273"/>
                  </a:lnTo>
                  <a:lnTo>
                    <a:pt x="303161" y="25273"/>
                  </a:lnTo>
                  <a:lnTo>
                    <a:pt x="315798" y="25273"/>
                  </a:lnTo>
                  <a:lnTo>
                    <a:pt x="315798" y="37896"/>
                  </a:lnTo>
                  <a:lnTo>
                    <a:pt x="303161" y="37896"/>
                  </a:lnTo>
                  <a:lnTo>
                    <a:pt x="303161" y="50533"/>
                  </a:lnTo>
                  <a:lnTo>
                    <a:pt x="315798" y="50533"/>
                  </a:lnTo>
                  <a:lnTo>
                    <a:pt x="328422" y="50533"/>
                  </a:lnTo>
                  <a:lnTo>
                    <a:pt x="341058" y="50533"/>
                  </a:lnTo>
                  <a:lnTo>
                    <a:pt x="341058" y="37896"/>
                  </a:lnTo>
                  <a:lnTo>
                    <a:pt x="341058" y="25273"/>
                  </a:lnTo>
                  <a:lnTo>
                    <a:pt x="353695" y="25273"/>
                  </a:lnTo>
                  <a:lnTo>
                    <a:pt x="353695" y="37896"/>
                  </a:lnTo>
                  <a:lnTo>
                    <a:pt x="366318" y="37896"/>
                  </a:lnTo>
                  <a:lnTo>
                    <a:pt x="378955" y="37896"/>
                  </a:lnTo>
                  <a:lnTo>
                    <a:pt x="378955" y="25273"/>
                  </a:lnTo>
                  <a:lnTo>
                    <a:pt x="391591" y="25273"/>
                  </a:lnTo>
                  <a:lnTo>
                    <a:pt x="391591" y="12636"/>
                  </a:lnTo>
                  <a:lnTo>
                    <a:pt x="404215" y="12636"/>
                  </a:lnTo>
                  <a:lnTo>
                    <a:pt x="404215" y="0"/>
                  </a:lnTo>
                  <a:close/>
                </a:path>
                <a:path w="619125" h="50800">
                  <a:moveTo>
                    <a:pt x="442112" y="0"/>
                  </a:moveTo>
                  <a:lnTo>
                    <a:pt x="429488" y="0"/>
                  </a:lnTo>
                  <a:lnTo>
                    <a:pt x="416852" y="0"/>
                  </a:lnTo>
                  <a:lnTo>
                    <a:pt x="416852" y="12636"/>
                  </a:lnTo>
                  <a:lnTo>
                    <a:pt x="416852" y="25273"/>
                  </a:lnTo>
                  <a:lnTo>
                    <a:pt x="429488" y="25273"/>
                  </a:lnTo>
                  <a:lnTo>
                    <a:pt x="429488" y="12636"/>
                  </a:lnTo>
                  <a:lnTo>
                    <a:pt x="442112" y="12636"/>
                  </a:lnTo>
                  <a:lnTo>
                    <a:pt x="442112" y="0"/>
                  </a:lnTo>
                  <a:close/>
                </a:path>
                <a:path w="619125" h="50800">
                  <a:moveTo>
                    <a:pt x="517906" y="12636"/>
                  </a:moveTo>
                  <a:lnTo>
                    <a:pt x="505269" y="12636"/>
                  </a:lnTo>
                  <a:lnTo>
                    <a:pt x="492645" y="12636"/>
                  </a:lnTo>
                  <a:lnTo>
                    <a:pt x="492645" y="0"/>
                  </a:lnTo>
                  <a:lnTo>
                    <a:pt x="480009" y="0"/>
                  </a:lnTo>
                  <a:lnTo>
                    <a:pt x="480009" y="12636"/>
                  </a:lnTo>
                  <a:lnTo>
                    <a:pt x="467385" y="12636"/>
                  </a:lnTo>
                  <a:lnTo>
                    <a:pt x="467385" y="0"/>
                  </a:lnTo>
                  <a:lnTo>
                    <a:pt x="454748" y="0"/>
                  </a:lnTo>
                  <a:lnTo>
                    <a:pt x="454748" y="12636"/>
                  </a:lnTo>
                  <a:lnTo>
                    <a:pt x="454748" y="25260"/>
                  </a:lnTo>
                  <a:lnTo>
                    <a:pt x="442112" y="25260"/>
                  </a:lnTo>
                  <a:lnTo>
                    <a:pt x="442112" y="37896"/>
                  </a:lnTo>
                  <a:lnTo>
                    <a:pt x="454748" y="37896"/>
                  </a:lnTo>
                  <a:lnTo>
                    <a:pt x="454748" y="25273"/>
                  </a:lnTo>
                  <a:lnTo>
                    <a:pt x="467372" y="25273"/>
                  </a:lnTo>
                  <a:lnTo>
                    <a:pt x="480009" y="25273"/>
                  </a:lnTo>
                  <a:lnTo>
                    <a:pt x="492633" y="25273"/>
                  </a:lnTo>
                  <a:lnTo>
                    <a:pt x="492633" y="37896"/>
                  </a:lnTo>
                  <a:lnTo>
                    <a:pt x="505269" y="37896"/>
                  </a:lnTo>
                  <a:lnTo>
                    <a:pt x="505269" y="25273"/>
                  </a:lnTo>
                  <a:lnTo>
                    <a:pt x="517906" y="25273"/>
                  </a:lnTo>
                  <a:lnTo>
                    <a:pt x="517906" y="12636"/>
                  </a:lnTo>
                  <a:close/>
                </a:path>
                <a:path w="619125" h="50800">
                  <a:moveTo>
                    <a:pt x="581063" y="0"/>
                  </a:moveTo>
                  <a:lnTo>
                    <a:pt x="568426" y="0"/>
                  </a:lnTo>
                  <a:lnTo>
                    <a:pt x="555802" y="0"/>
                  </a:lnTo>
                  <a:lnTo>
                    <a:pt x="543166" y="0"/>
                  </a:lnTo>
                  <a:lnTo>
                    <a:pt x="543166" y="12636"/>
                  </a:lnTo>
                  <a:lnTo>
                    <a:pt x="543166" y="25260"/>
                  </a:lnTo>
                  <a:lnTo>
                    <a:pt x="543166" y="37896"/>
                  </a:lnTo>
                  <a:lnTo>
                    <a:pt x="555802" y="37896"/>
                  </a:lnTo>
                  <a:lnTo>
                    <a:pt x="555802" y="25273"/>
                  </a:lnTo>
                  <a:lnTo>
                    <a:pt x="555802" y="12636"/>
                  </a:lnTo>
                  <a:lnTo>
                    <a:pt x="568426" y="12636"/>
                  </a:lnTo>
                  <a:lnTo>
                    <a:pt x="568426" y="25260"/>
                  </a:lnTo>
                  <a:lnTo>
                    <a:pt x="568426" y="37896"/>
                  </a:lnTo>
                  <a:lnTo>
                    <a:pt x="581063" y="37896"/>
                  </a:lnTo>
                  <a:lnTo>
                    <a:pt x="581063" y="25273"/>
                  </a:lnTo>
                  <a:lnTo>
                    <a:pt x="581063" y="12636"/>
                  </a:lnTo>
                  <a:lnTo>
                    <a:pt x="581063" y="0"/>
                  </a:lnTo>
                  <a:close/>
                </a:path>
                <a:path w="619125" h="50800">
                  <a:moveTo>
                    <a:pt x="618947" y="0"/>
                  </a:moveTo>
                  <a:lnTo>
                    <a:pt x="606310" y="0"/>
                  </a:lnTo>
                  <a:lnTo>
                    <a:pt x="593674" y="0"/>
                  </a:lnTo>
                  <a:lnTo>
                    <a:pt x="593674" y="12636"/>
                  </a:lnTo>
                  <a:lnTo>
                    <a:pt x="593674" y="25273"/>
                  </a:lnTo>
                  <a:lnTo>
                    <a:pt x="606310" y="25273"/>
                  </a:lnTo>
                  <a:lnTo>
                    <a:pt x="618947" y="25273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5961735" y="4707788"/>
              <a:ext cx="606425" cy="50800"/>
            </a:xfrm>
            <a:custGeom>
              <a:avLst/>
              <a:gdLst/>
              <a:ahLst/>
              <a:cxnLst/>
              <a:rect l="l" t="t" r="r" b="b"/>
              <a:pathLst>
                <a:path w="606425" h="50800">
                  <a:moveTo>
                    <a:pt x="126326" y="12623"/>
                  </a:moveTo>
                  <a:lnTo>
                    <a:pt x="126326" y="12623"/>
                  </a:lnTo>
                  <a:lnTo>
                    <a:pt x="37896" y="12623"/>
                  </a:lnTo>
                  <a:lnTo>
                    <a:pt x="37896" y="25260"/>
                  </a:lnTo>
                  <a:lnTo>
                    <a:pt x="25273" y="25260"/>
                  </a:lnTo>
                  <a:lnTo>
                    <a:pt x="12636" y="25260"/>
                  </a:lnTo>
                  <a:lnTo>
                    <a:pt x="0" y="25260"/>
                  </a:lnTo>
                  <a:lnTo>
                    <a:pt x="0" y="37896"/>
                  </a:lnTo>
                  <a:lnTo>
                    <a:pt x="0" y="50533"/>
                  </a:lnTo>
                  <a:lnTo>
                    <a:pt x="12636" y="50533"/>
                  </a:lnTo>
                  <a:lnTo>
                    <a:pt x="12636" y="37909"/>
                  </a:lnTo>
                  <a:lnTo>
                    <a:pt x="25273" y="37909"/>
                  </a:lnTo>
                  <a:lnTo>
                    <a:pt x="37909" y="37909"/>
                  </a:lnTo>
                  <a:lnTo>
                    <a:pt x="37909" y="25260"/>
                  </a:lnTo>
                  <a:lnTo>
                    <a:pt x="50533" y="25260"/>
                  </a:lnTo>
                  <a:lnTo>
                    <a:pt x="50533" y="37909"/>
                  </a:lnTo>
                  <a:lnTo>
                    <a:pt x="63169" y="37909"/>
                  </a:lnTo>
                  <a:lnTo>
                    <a:pt x="63169" y="25260"/>
                  </a:lnTo>
                  <a:lnTo>
                    <a:pt x="75793" y="25260"/>
                  </a:lnTo>
                  <a:lnTo>
                    <a:pt x="88430" y="25260"/>
                  </a:lnTo>
                  <a:lnTo>
                    <a:pt x="101053" y="25260"/>
                  </a:lnTo>
                  <a:lnTo>
                    <a:pt x="101053" y="37909"/>
                  </a:lnTo>
                  <a:lnTo>
                    <a:pt x="113690" y="37909"/>
                  </a:lnTo>
                  <a:lnTo>
                    <a:pt x="113690" y="25260"/>
                  </a:lnTo>
                  <a:lnTo>
                    <a:pt x="126326" y="25260"/>
                  </a:lnTo>
                  <a:lnTo>
                    <a:pt x="126326" y="12623"/>
                  </a:lnTo>
                  <a:close/>
                </a:path>
                <a:path w="606425" h="50800">
                  <a:moveTo>
                    <a:pt x="214744" y="25260"/>
                  </a:moveTo>
                  <a:lnTo>
                    <a:pt x="202120" y="25260"/>
                  </a:lnTo>
                  <a:lnTo>
                    <a:pt x="189484" y="25260"/>
                  </a:lnTo>
                  <a:lnTo>
                    <a:pt x="189484" y="12623"/>
                  </a:lnTo>
                  <a:lnTo>
                    <a:pt x="138950" y="12623"/>
                  </a:lnTo>
                  <a:lnTo>
                    <a:pt x="138950" y="25260"/>
                  </a:lnTo>
                  <a:lnTo>
                    <a:pt x="138950" y="37909"/>
                  </a:lnTo>
                  <a:lnTo>
                    <a:pt x="151587" y="37909"/>
                  </a:lnTo>
                  <a:lnTo>
                    <a:pt x="164223" y="37909"/>
                  </a:lnTo>
                  <a:lnTo>
                    <a:pt x="164223" y="25260"/>
                  </a:lnTo>
                  <a:lnTo>
                    <a:pt x="176847" y="25260"/>
                  </a:lnTo>
                  <a:lnTo>
                    <a:pt x="176847" y="37909"/>
                  </a:lnTo>
                  <a:lnTo>
                    <a:pt x="189484" y="37909"/>
                  </a:lnTo>
                  <a:lnTo>
                    <a:pt x="202107" y="37909"/>
                  </a:lnTo>
                  <a:lnTo>
                    <a:pt x="214744" y="37909"/>
                  </a:lnTo>
                  <a:lnTo>
                    <a:pt x="214744" y="25260"/>
                  </a:lnTo>
                  <a:close/>
                </a:path>
                <a:path w="606425" h="50800">
                  <a:moveTo>
                    <a:pt x="442112" y="12623"/>
                  </a:moveTo>
                  <a:lnTo>
                    <a:pt x="429475" y="12623"/>
                  </a:lnTo>
                  <a:lnTo>
                    <a:pt x="429475" y="25260"/>
                  </a:lnTo>
                  <a:lnTo>
                    <a:pt x="416852" y="25260"/>
                  </a:lnTo>
                  <a:lnTo>
                    <a:pt x="416852" y="12623"/>
                  </a:lnTo>
                  <a:lnTo>
                    <a:pt x="404215" y="12623"/>
                  </a:lnTo>
                  <a:lnTo>
                    <a:pt x="404215" y="0"/>
                  </a:lnTo>
                  <a:lnTo>
                    <a:pt x="391591" y="0"/>
                  </a:lnTo>
                  <a:lnTo>
                    <a:pt x="378955" y="0"/>
                  </a:lnTo>
                  <a:lnTo>
                    <a:pt x="378955" y="12623"/>
                  </a:lnTo>
                  <a:lnTo>
                    <a:pt x="366331" y="12623"/>
                  </a:lnTo>
                  <a:lnTo>
                    <a:pt x="366331" y="0"/>
                  </a:lnTo>
                  <a:lnTo>
                    <a:pt x="353695" y="0"/>
                  </a:lnTo>
                  <a:lnTo>
                    <a:pt x="341058" y="0"/>
                  </a:lnTo>
                  <a:lnTo>
                    <a:pt x="328422" y="0"/>
                  </a:lnTo>
                  <a:lnTo>
                    <a:pt x="328422" y="12623"/>
                  </a:lnTo>
                  <a:lnTo>
                    <a:pt x="240004" y="12623"/>
                  </a:lnTo>
                  <a:lnTo>
                    <a:pt x="240004" y="25260"/>
                  </a:lnTo>
                  <a:lnTo>
                    <a:pt x="252641" y="25260"/>
                  </a:lnTo>
                  <a:lnTo>
                    <a:pt x="265264" y="25260"/>
                  </a:lnTo>
                  <a:lnTo>
                    <a:pt x="277901" y="25260"/>
                  </a:lnTo>
                  <a:lnTo>
                    <a:pt x="277901" y="37909"/>
                  </a:lnTo>
                  <a:lnTo>
                    <a:pt x="290537" y="37909"/>
                  </a:lnTo>
                  <a:lnTo>
                    <a:pt x="290537" y="25260"/>
                  </a:lnTo>
                  <a:lnTo>
                    <a:pt x="303161" y="25260"/>
                  </a:lnTo>
                  <a:lnTo>
                    <a:pt x="315798" y="25260"/>
                  </a:lnTo>
                  <a:lnTo>
                    <a:pt x="328422" y="25260"/>
                  </a:lnTo>
                  <a:lnTo>
                    <a:pt x="328422" y="37909"/>
                  </a:lnTo>
                  <a:lnTo>
                    <a:pt x="341058" y="37909"/>
                  </a:lnTo>
                  <a:lnTo>
                    <a:pt x="341058" y="25260"/>
                  </a:lnTo>
                  <a:lnTo>
                    <a:pt x="353695" y="25260"/>
                  </a:lnTo>
                  <a:lnTo>
                    <a:pt x="366318" y="25260"/>
                  </a:lnTo>
                  <a:lnTo>
                    <a:pt x="366318" y="37909"/>
                  </a:lnTo>
                  <a:lnTo>
                    <a:pt x="378955" y="37909"/>
                  </a:lnTo>
                  <a:lnTo>
                    <a:pt x="378955" y="25260"/>
                  </a:lnTo>
                  <a:lnTo>
                    <a:pt x="391591" y="25260"/>
                  </a:lnTo>
                  <a:lnTo>
                    <a:pt x="391591" y="12636"/>
                  </a:lnTo>
                  <a:lnTo>
                    <a:pt x="404215" y="12636"/>
                  </a:lnTo>
                  <a:lnTo>
                    <a:pt x="404215" y="25260"/>
                  </a:lnTo>
                  <a:lnTo>
                    <a:pt x="404215" y="37909"/>
                  </a:lnTo>
                  <a:lnTo>
                    <a:pt x="416852" y="37909"/>
                  </a:lnTo>
                  <a:lnTo>
                    <a:pt x="429488" y="37909"/>
                  </a:lnTo>
                  <a:lnTo>
                    <a:pt x="429488" y="25260"/>
                  </a:lnTo>
                  <a:lnTo>
                    <a:pt x="442112" y="25260"/>
                  </a:lnTo>
                  <a:lnTo>
                    <a:pt x="442112" y="12623"/>
                  </a:lnTo>
                  <a:close/>
                </a:path>
                <a:path w="606425" h="50800">
                  <a:moveTo>
                    <a:pt x="480009" y="0"/>
                  </a:moveTo>
                  <a:lnTo>
                    <a:pt x="467372" y="0"/>
                  </a:lnTo>
                  <a:lnTo>
                    <a:pt x="467372" y="12623"/>
                  </a:lnTo>
                  <a:lnTo>
                    <a:pt x="467372" y="25260"/>
                  </a:lnTo>
                  <a:lnTo>
                    <a:pt x="454748" y="25260"/>
                  </a:lnTo>
                  <a:lnTo>
                    <a:pt x="442112" y="25260"/>
                  </a:lnTo>
                  <a:lnTo>
                    <a:pt x="442112" y="37909"/>
                  </a:lnTo>
                  <a:lnTo>
                    <a:pt x="454748" y="37909"/>
                  </a:lnTo>
                  <a:lnTo>
                    <a:pt x="467385" y="37909"/>
                  </a:lnTo>
                  <a:lnTo>
                    <a:pt x="467385" y="25260"/>
                  </a:lnTo>
                  <a:lnTo>
                    <a:pt x="480009" y="25260"/>
                  </a:lnTo>
                  <a:lnTo>
                    <a:pt x="480009" y="12636"/>
                  </a:lnTo>
                  <a:lnTo>
                    <a:pt x="480009" y="0"/>
                  </a:lnTo>
                  <a:close/>
                </a:path>
                <a:path w="606425" h="50800">
                  <a:moveTo>
                    <a:pt x="606310" y="0"/>
                  </a:moveTo>
                  <a:lnTo>
                    <a:pt x="593699" y="0"/>
                  </a:lnTo>
                  <a:lnTo>
                    <a:pt x="581063" y="0"/>
                  </a:lnTo>
                  <a:lnTo>
                    <a:pt x="581063" y="12623"/>
                  </a:lnTo>
                  <a:lnTo>
                    <a:pt x="568426" y="12623"/>
                  </a:lnTo>
                  <a:lnTo>
                    <a:pt x="568426" y="0"/>
                  </a:lnTo>
                  <a:lnTo>
                    <a:pt x="555802" y="0"/>
                  </a:lnTo>
                  <a:lnTo>
                    <a:pt x="517906" y="0"/>
                  </a:lnTo>
                  <a:lnTo>
                    <a:pt x="517906" y="12623"/>
                  </a:lnTo>
                  <a:lnTo>
                    <a:pt x="505269" y="12623"/>
                  </a:lnTo>
                  <a:lnTo>
                    <a:pt x="492633" y="12623"/>
                  </a:lnTo>
                  <a:lnTo>
                    <a:pt x="492633" y="25260"/>
                  </a:lnTo>
                  <a:lnTo>
                    <a:pt x="480009" y="25260"/>
                  </a:lnTo>
                  <a:lnTo>
                    <a:pt x="480009" y="37909"/>
                  </a:lnTo>
                  <a:lnTo>
                    <a:pt x="492633" y="37909"/>
                  </a:lnTo>
                  <a:lnTo>
                    <a:pt x="505269" y="37909"/>
                  </a:lnTo>
                  <a:lnTo>
                    <a:pt x="517906" y="37909"/>
                  </a:lnTo>
                  <a:lnTo>
                    <a:pt x="517906" y="25260"/>
                  </a:lnTo>
                  <a:lnTo>
                    <a:pt x="530529" y="25260"/>
                  </a:lnTo>
                  <a:lnTo>
                    <a:pt x="543166" y="25260"/>
                  </a:lnTo>
                  <a:lnTo>
                    <a:pt x="555790" y="25260"/>
                  </a:lnTo>
                  <a:lnTo>
                    <a:pt x="555790" y="37909"/>
                  </a:lnTo>
                  <a:lnTo>
                    <a:pt x="606310" y="37909"/>
                  </a:lnTo>
                  <a:lnTo>
                    <a:pt x="606310" y="25260"/>
                  </a:lnTo>
                  <a:lnTo>
                    <a:pt x="593699" y="25260"/>
                  </a:lnTo>
                  <a:lnTo>
                    <a:pt x="593699" y="12636"/>
                  </a:lnTo>
                  <a:lnTo>
                    <a:pt x="606310" y="12636"/>
                  </a:lnTo>
                  <a:lnTo>
                    <a:pt x="60631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5961735" y="4745684"/>
              <a:ext cx="619125" cy="38100"/>
            </a:xfrm>
            <a:custGeom>
              <a:avLst/>
              <a:gdLst/>
              <a:ahLst/>
              <a:cxnLst/>
              <a:rect l="l" t="t" r="r" b="b"/>
              <a:pathLst>
                <a:path w="619125" h="38100">
                  <a:moveTo>
                    <a:pt x="88430" y="0"/>
                  </a:moveTo>
                  <a:lnTo>
                    <a:pt x="75793" y="0"/>
                  </a:lnTo>
                  <a:lnTo>
                    <a:pt x="75793" y="12636"/>
                  </a:lnTo>
                  <a:lnTo>
                    <a:pt x="88430" y="12636"/>
                  </a:lnTo>
                  <a:lnTo>
                    <a:pt x="88430" y="0"/>
                  </a:lnTo>
                  <a:close/>
                </a:path>
                <a:path w="619125" h="38100">
                  <a:moveTo>
                    <a:pt x="189484" y="0"/>
                  </a:moveTo>
                  <a:lnTo>
                    <a:pt x="176847" y="0"/>
                  </a:lnTo>
                  <a:lnTo>
                    <a:pt x="176847" y="12636"/>
                  </a:lnTo>
                  <a:lnTo>
                    <a:pt x="176847" y="25260"/>
                  </a:lnTo>
                  <a:lnTo>
                    <a:pt x="164223" y="25260"/>
                  </a:lnTo>
                  <a:lnTo>
                    <a:pt x="164223" y="12636"/>
                  </a:lnTo>
                  <a:lnTo>
                    <a:pt x="176847" y="12636"/>
                  </a:lnTo>
                  <a:lnTo>
                    <a:pt x="176847" y="0"/>
                  </a:lnTo>
                  <a:lnTo>
                    <a:pt x="101053" y="0"/>
                  </a:lnTo>
                  <a:lnTo>
                    <a:pt x="101053" y="12623"/>
                  </a:lnTo>
                  <a:lnTo>
                    <a:pt x="101053" y="25260"/>
                  </a:lnTo>
                  <a:lnTo>
                    <a:pt x="88430" y="25260"/>
                  </a:lnTo>
                  <a:lnTo>
                    <a:pt x="75806" y="25260"/>
                  </a:lnTo>
                  <a:lnTo>
                    <a:pt x="63169" y="25260"/>
                  </a:lnTo>
                  <a:lnTo>
                    <a:pt x="63169" y="12636"/>
                  </a:lnTo>
                  <a:lnTo>
                    <a:pt x="63169" y="0"/>
                  </a:lnTo>
                  <a:lnTo>
                    <a:pt x="50533" y="0"/>
                  </a:lnTo>
                  <a:lnTo>
                    <a:pt x="50533" y="12623"/>
                  </a:lnTo>
                  <a:lnTo>
                    <a:pt x="37909" y="12623"/>
                  </a:lnTo>
                  <a:lnTo>
                    <a:pt x="37909" y="0"/>
                  </a:lnTo>
                  <a:lnTo>
                    <a:pt x="25273" y="0"/>
                  </a:lnTo>
                  <a:lnTo>
                    <a:pt x="25273" y="12623"/>
                  </a:lnTo>
                  <a:lnTo>
                    <a:pt x="12636" y="12623"/>
                  </a:lnTo>
                  <a:lnTo>
                    <a:pt x="12636" y="0"/>
                  </a:lnTo>
                  <a:lnTo>
                    <a:pt x="0" y="0"/>
                  </a:lnTo>
                  <a:lnTo>
                    <a:pt x="0" y="12623"/>
                  </a:lnTo>
                  <a:lnTo>
                    <a:pt x="0" y="25260"/>
                  </a:lnTo>
                  <a:lnTo>
                    <a:pt x="0" y="37896"/>
                  </a:lnTo>
                  <a:lnTo>
                    <a:pt x="12636" y="37896"/>
                  </a:lnTo>
                  <a:lnTo>
                    <a:pt x="25273" y="37896"/>
                  </a:lnTo>
                  <a:lnTo>
                    <a:pt x="25273" y="25260"/>
                  </a:lnTo>
                  <a:lnTo>
                    <a:pt x="25273" y="12636"/>
                  </a:lnTo>
                  <a:lnTo>
                    <a:pt x="37896" y="12636"/>
                  </a:lnTo>
                  <a:lnTo>
                    <a:pt x="37896" y="25260"/>
                  </a:lnTo>
                  <a:lnTo>
                    <a:pt x="37896" y="37896"/>
                  </a:lnTo>
                  <a:lnTo>
                    <a:pt x="113690" y="37896"/>
                  </a:lnTo>
                  <a:lnTo>
                    <a:pt x="113690" y="25260"/>
                  </a:lnTo>
                  <a:lnTo>
                    <a:pt x="113690" y="12636"/>
                  </a:lnTo>
                  <a:lnTo>
                    <a:pt x="126326" y="12636"/>
                  </a:lnTo>
                  <a:lnTo>
                    <a:pt x="126326" y="25260"/>
                  </a:lnTo>
                  <a:lnTo>
                    <a:pt x="126326" y="37896"/>
                  </a:lnTo>
                  <a:lnTo>
                    <a:pt x="138963" y="37896"/>
                  </a:lnTo>
                  <a:lnTo>
                    <a:pt x="138963" y="25260"/>
                  </a:lnTo>
                  <a:lnTo>
                    <a:pt x="151587" y="25260"/>
                  </a:lnTo>
                  <a:lnTo>
                    <a:pt x="164211" y="25260"/>
                  </a:lnTo>
                  <a:lnTo>
                    <a:pt x="164211" y="37896"/>
                  </a:lnTo>
                  <a:lnTo>
                    <a:pt x="176847" y="37896"/>
                  </a:lnTo>
                  <a:lnTo>
                    <a:pt x="189484" y="37896"/>
                  </a:lnTo>
                  <a:lnTo>
                    <a:pt x="189484" y="25260"/>
                  </a:lnTo>
                  <a:lnTo>
                    <a:pt x="189484" y="12636"/>
                  </a:lnTo>
                  <a:lnTo>
                    <a:pt x="189484" y="0"/>
                  </a:lnTo>
                  <a:close/>
                </a:path>
                <a:path w="619125" h="38100">
                  <a:moveTo>
                    <a:pt x="214744" y="0"/>
                  </a:moveTo>
                  <a:lnTo>
                    <a:pt x="202107" y="0"/>
                  </a:lnTo>
                  <a:lnTo>
                    <a:pt x="202107" y="12623"/>
                  </a:lnTo>
                  <a:lnTo>
                    <a:pt x="202107" y="25260"/>
                  </a:lnTo>
                  <a:lnTo>
                    <a:pt x="214744" y="25260"/>
                  </a:lnTo>
                  <a:lnTo>
                    <a:pt x="214744" y="12636"/>
                  </a:lnTo>
                  <a:lnTo>
                    <a:pt x="214744" y="0"/>
                  </a:lnTo>
                  <a:close/>
                </a:path>
                <a:path w="619125" h="38100">
                  <a:moveTo>
                    <a:pt x="290537" y="0"/>
                  </a:moveTo>
                  <a:lnTo>
                    <a:pt x="277901" y="0"/>
                  </a:lnTo>
                  <a:lnTo>
                    <a:pt x="265277" y="0"/>
                  </a:lnTo>
                  <a:lnTo>
                    <a:pt x="252641" y="0"/>
                  </a:lnTo>
                  <a:lnTo>
                    <a:pt x="252641" y="12623"/>
                  </a:lnTo>
                  <a:lnTo>
                    <a:pt x="240004" y="12623"/>
                  </a:lnTo>
                  <a:lnTo>
                    <a:pt x="240004" y="0"/>
                  </a:lnTo>
                  <a:lnTo>
                    <a:pt x="227368" y="0"/>
                  </a:lnTo>
                  <a:lnTo>
                    <a:pt x="227368" y="12636"/>
                  </a:lnTo>
                  <a:lnTo>
                    <a:pt x="240004" y="12636"/>
                  </a:lnTo>
                  <a:lnTo>
                    <a:pt x="240004" y="25260"/>
                  </a:lnTo>
                  <a:lnTo>
                    <a:pt x="252641" y="25260"/>
                  </a:lnTo>
                  <a:lnTo>
                    <a:pt x="252641" y="37896"/>
                  </a:lnTo>
                  <a:lnTo>
                    <a:pt x="265264" y="37896"/>
                  </a:lnTo>
                  <a:lnTo>
                    <a:pt x="277901" y="37896"/>
                  </a:lnTo>
                  <a:lnTo>
                    <a:pt x="277901" y="25260"/>
                  </a:lnTo>
                  <a:lnTo>
                    <a:pt x="290537" y="25260"/>
                  </a:lnTo>
                  <a:lnTo>
                    <a:pt x="290537" y="12636"/>
                  </a:lnTo>
                  <a:lnTo>
                    <a:pt x="290537" y="0"/>
                  </a:lnTo>
                  <a:close/>
                </a:path>
                <a:path w="619125" h="38100">
                  <a:moveTo>
                    <a:pt x="315798" y="0"/>
                  </a:moveTo>
                  <a:lnTo>
                    <a:pt x="303161" y="0"/>
                  </a:lnTo>
                  <a:lnTo>
                    <a:pt x="303161" y="12636"/>
                  </a:lnTo>
                  <a:lnTo>
                    <a:pt x="315798" y="12636"/>
                  </a:lnTo>
                  <a:lnTo>
                    <a:pt x="315798" y="0"/>
                  </a:lnTo>
                  <a:close/>
                </a:path>
                <a:path w="619125" h="38100">
                  <a:moveTo>
                    <a:pt x="366331" y="12623"/>
                  </a:moveTo>
                  <a:lnTo>
                    <a:pt x="353695" y="12623"/>
                  </a:lnTo>
                  <a:lnTo>
                    <a:pt x="341058" y="12623"/>
                  </a:lnTo>
                  <a:lnTo>
                    <a:pt x="341058" y="0"/>
                  </a:lnTo>
                  <a:lnTo>
                    <a:pt x="328422" y="0"/>
                  </a:lnTo>
                  <a:lnTo>
                    <a:pt x="328422" y="12623"/>
                  </a:lnTo>
                  <a:lnTo>
                    <a:pt x="328422" y="25260"/>
                  </a:lnTo>
                  <a:lnTo>
                    <a:pt x="341058" y="25260"/>
                  </a:lnTo>
                  <a:lnTo>
                    <a:pt x="353695" y="25260"/>
                  </a:lnTo>
                  <a:lnTo>
                    <a:pt x="366331" y="25260"/>
                  </a:lnTo>
                  <a:lnTo>
                    <a:pt x="366331" y="12623"/>
                  </a:lnTo>
                  <a:close/>
                </a:path>
                <a:path w="619125" h="38100">
                  <a:moveTo>
                    <a:pt x="404215" y="12623"/>
                  </a:moveTo>
                  <a:lnTo>
                    <a:pt x="391591" y="12623"/>
                  </a:lnTo>
                  <a:lnTo>
                    <a:pt x="391591" y="0"/>
                  </a:lnTo>
                  <a:lnTo>
                    <a:pt x="378955" y="0"/>
                  </a:lnTo>
                  <a:lnTo>
                    <a:pt x="378955" y="12636"/>
                  </a:lnTo>
                  <a:lnTo>
                    <a:pt x="391579" y="12636"/>
                  </a:lnTo>
                  <a:lnTo>
                    <a:pt x="391579" y="25260"/>
                  </a:lnTo>
                  <a:lnTo>
                    <a:pt x="404215" y="25260"/>
                  </a:lnTo>
                  <a:lnTo>
                    <a:pt x="404215" y="12623"/>
                  </a:lnTo>
                  <a:close/>
                </a:path>
                <a:path w="619125" h="38100">
                  <a:moveTo>
                    <a:pt x="517906" y="0"/>
                  </a:moveTo>
                  <a:lnTo>
                    <a:pt x="505269" y="0"/>
                  </a:lnTo>
                  <a:lnTo>
                    <a:pt x="492645" y="0"/>
                  </a:lnTo>
                  <a:lnTo>
                    <a:pt x="480009" y="0"/>
                  </a:lnTo>
                  <a:lnTo>
                    <a:pt x="480009" y="12623"/>
                  </a:lnTo>
                  <a:lnTo>
                    <a:pt x="467385" y="12623"/>
                  </a:lnTo>
                  <a:lnTo>
                    <a:pt x="467385" y="0"/>
                  </a:lnTo>
                  <a:lnTo>
                    <a:pt x="454748" y="0"/>
                  </a:lnTo>
                  <a:lnTo>
                    <a:pt x="442112" y="0"/>
                  </a:lnTo>
                  <a:lnTo>
                    <a:pt x="429475" y="0"/>
                  </a:lnTo>
                  <a:lnTo>
                    <a:pt x="429475" y="12623"/>
                  </a:lnTo>
                  <a:lnTo>
                    <a:pt x="416852" y="12623"/>
                  </a:lnTo>
                  <a:lnTo>
                    <a:pt x="416852" y="25260"/>
                  </a:lnTo>
                  <a:lnTo>
                    <a:pt x="429488" y="25260"/>
                  </a:lnTo>
                  <a:lnTo>
                    <a:pt x="429488" y="12636"/>
                  </a:lnTo>
                  <a:lnTo>
                    <a:pt x="442112" y="12636"/>
                  </a:lnTo>
                  <a:lnTo>
                    <a:pt x="454748" y="12636"/>
                  </a:lnTo>
                  <a:lnTo>
                    <a:pt x="454748" y="25260"/>
                  </a:lnTo>
                  <a:lnTo>
                    <a:pt x="467372" y="25260"/>
                  </a:lnTo>
                  <a:lnTo>
                    <a:pt x="480009" y="25260"/>
                  </a:lnTo>
                  <a:lnTo>
                    <a:pt x="492645" y="25260"/>
                  </a:lnTo>
                  <a:lnTo>
                    <a:pt x="492645" y="12636"/>
                  </a:lnTo>
                  <a:lnTo>
                    <a:pt x="505269" y="12636"/>
                  </a:lnTo>
                  <a:lnTo>
                    <a:pt x="505269" y="25260"/>
                  </a:lnTo>
                  <a:lnTo>
                    <a:pt x="517906" y="25260"/>
                  </a:lnTo>
                  <a:lnTo>
                    <a:pt x="517906" y="12636"/>
                  </a:lnTo>
                  <a:lnTo>
                    <a:pt x="517906" y="0"/>
                  </a:lnTo>
                  <a:close/>
                </a:path>
                <a:path w="619125" h="38100">
                  <a:moveTo>
                    <a:pt x="543166" y="0"/>
                  </a:moveTo>
                  <a:lnTo>
                    <a:pt x="530529" y="0"/>
                  </a:lnTo>
                  <a:lnTo>
                    <a:pt x="530529" y="12636"/>
                  </a:lnTo>
                  <a:lnTo>
                    <a:pt x="543166" y="12636"/>
                  </a:lnTo>
                  <a:lnTo>
                    <a:pt x="543166" y="0"/>
                  </a:lnTo>
                  <a:close/>
                </a:path>
                <a:path w="619125" h="38100">
                  <a:moveTo>
                    <a:pt x="618947" y="0"/>
                  </a:moveTo>
                  <a:lnTo>
                    <a:pt x="618947" y="0"/>
                  </a:lnTo>
                  <a:lnTo>
                    <a:pt x="555790" y="0"/>
                  </a:lnTo>
                  <a:lnTo>
                    <a:pt x="555790" y="12623"/>
                  </a:lnTo>
                  <a:lnTo>
                    <a:pt x="555790" y="25260"/>
                  </a:lnTo>
                  <a:lnTo>
                    <a:pt x="568426" y="25260"/>
                  </a:lnTo>
                  <a:lnTo>
                    <a:pt x="581063" y="25260"/>
                  </a:lnTo>
                  <a:lnTo>
                    <a:pt x="593699" y="25260"/>
                  </a:lnTo>
                  <a:lnTo>
                    <a:pt x="593699" y="12636"/>
                  </a:lnTo>
                  <a:lnTo>
                    <a:pt x="606310" y="12636"/>
                  </a:lnTo>
                  <a:lnTo>
                    <a:pt x="606310" y="25260"/>
                  </a:lnTo>
                  <a:lnTo>
                    <a:pt x="618947" y="25260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5961735" y="4770945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88430" y="25260"/>
                  </a:moveTo>
                  <a:lnTo>
                    <a:pt x="75806" y="25260"/>
                  </a:lnTo>
                  <a:lnTo>
                    <a:pt x="63169" y="25260"/>
                  </a:lnTo>
                  <a:lnTo>
                    <a:pt x="50533" y="25260"/>
                  </a:lnTo>
                  <a:lnTo>
                    <a:pt x="50533" y="37896"/>
                  </a:lnTo>
                  <a:lnTo>
                    <a:pt x="37909" y="37896"/>
                  </a:lnTo>
                  <a:lnTo>
                    <a:pt x="25273" y="37896"/>
                  </a:lnTo>
                  <a:lnTo>
                    <a:pt x="25273" y="25273"/>
                  </a:lnTo>
                  <a:lnTo>
                    <a:pt x="37909" y="25273"/>
                  </a:lnTo>
                  <a:lnTo>
                    <a:pt x="37909" y="12636"/>
                  </a:lnTo>
                  <a:lnTo>
                    <a:pt x="25273" y="12636"/>
                  </a:lnTo>
                  <a:lnTo>
                    <a:pt x="12636" y="12636"/>
                  </a:lnTo>
                  <a:lnTo>
                    <a:pt x="0" y="12636"/>
                  </a:lnTo>
                  <a:lnTo>
                    <a:pt x="0" y="25273"/>
                  </a:lnTo>
                  <a:lnTo>
                    <a:pt x="12636" y="25273"/>
                  </a:lnTo>
                  <a:lnTo>
                    <a:pt x="12636" y="37896"/>
                  </a:lnTo>
                  <a:lnTo>
                    <a:pt x="0" y="37896"/>
                  </a:lnTo>
                  <a:lnTo>
                    <a:pt x="0" y="50533"/>
                  </a:lnTo>
                  <a:lnTo>
                    <a:pt x="12636" y="50533"/>
                  </a:lnTo>
                  <a:lnTo>
                    <a:pt x="25273" y="50533"/>
                  </a:lnTo>
                  <a:lnTo>
                    <a:pt x="37896" y="50533"/>
                  </a:lnTo>
                  <a:lnTo>
                    <a:pt x="50533" y="50533"/>
                  </a:lnTo>
                  <a:lnTo>
                    <a:pt x="63169" y="50533"/>
                  </a:lnTo>
                  <a:lnTo>
                    <a:pt x="63169" y="37896"/>
                  </a:lnTo>
                  <a:lnTo>
                    <a:pt x="75793" y="37896"/>
                  </a:lnTo>
                  <a:lnTo>
                    <a:pt x="88430" y="37896"/>
                  </a:lnTo>
                  <a:lnTo>
                    <a:pt x="88430" y="25260"/>
                  </a:lnTo>
                  <a:close/>
                </a:path>
                <a:path w="619125" h="50800">
                  <a:moveTo>
                    <a:pt x="164223" y="12636"/>
                  </a:moveTo>
                  <a:lnTo>
                    <a:pt x="151587" y="12636"/>
                  </a:lnTo>
                  <a:lnTo>
                    <a:pt x="151587" y="25260"/>
                  </a:lnTo>
                  <a:lnTo>
                    <a:pt x="138963" y="25260"/>
                  </a:lnTo>
                  <a:lnTo>
                    <a:pt x="138963" y="12636"/>
                  </a:lnTo>
                  <a:lnTo>
                    <a:pt x="126326" y="12636"/>
                  </a:lnTo>
                  <a:lnTo>
                    <a:pt x="113690" y="12636"/>
                  </a:lnTo>
                  <a:lnTo>
                    <a:pt x="113690" y="25260"/>
                  </a:lnTo>
                  <a:lnTo>
                    <a:pt x="101053" y="25260"/>
                  </a:lnTo>
                  <a:lnTo>
                    <a:pt x="101053" y="37896"/>
                  </a:lnTo>
                  <a:lnTo>
                    <a:pt x="113690" y="37896"/>
                  </a:lnTo>
                  <a:lnTo>
                    <a:pt x="126326" y="37896"/>
                  </a:lnTo>
                  <a:lnTo>
                    <a:pt x="126326" y="25273"/>
                  </a:lnTo>
                  <a:lnTo>
                    <a:pt x="138950" y="25273"/>
                  </a:lnTo>
                  <a:lnTo>
                    <a:pt x="138950" y="37896"/>
                  </a:lnTo>
                  <a:lnTo>
                    <a:pt x="151587" y="37896"/>
                  </a:lnTo>
                  <a:lnTo>
                    <a:pt x="151587" y="25273"/>
                  </a:lnTo>
                  <a:lnTo>
                    <a:pt x="164223" y="25273"/>
                  </a:lnTo>
                  <a:lnTo>
                    <a:pt x="164223" y="12636"/>
                  </a:lnTo>
                  <a:close/>
                </a:path>
                <a:path w="619125" h="50800">
                  <a:moveTo>
                    <a:pt x="202120" y="12636"/>
                  </a:moveTo>
                  <a:lnTo>
                    <a:pt x="189484" y="12636"/>
                  </a:lnTo>
                  <a:lnTo>
                    <a:pt x="189484" y="25260"/>
                  </a:lnTo>
                  <a:lnTo>
                    <a:pt x="176847" y="25260"/>
                  </a:lnTo>
                  <a:lnTo>
                    <a:pt x="176847" y="37896"/>
                  </a:lnTo>
                  <a:lnTo>
                    <a:pt x="189484" y="37896"/>
                  </a:lnTo>
                  <a:lnTo>
                    <a:pt x="189484" y="25273"/>
                  </a:lnTo>
                  <a:lnTo>
                    <a:pt x="202120" y="25273"/>
                  </a:lnTo>
                  <a:lnTo>
                    <a:pt x="202120" y="12636"/>
                  </a:lnTo>
                  <a:close/>
                </a:path>
                <a:path w="619125" h="50800">
                  <a:moveTo>
                    <a:pt x="366331" y="0"/>
                  </a:moveTo>
                  <a:lnTo>
                    <a:pt x="353695" y="0"/>
                  </a:lnTo>
                  <a:lnTo>
                    <a:pt x="353695" y="12636"/>
                  </a:lnTo>
                  <a:lnTo>
                    <a:pt x="341058" y="12636"/>
                  </a:lnTo>
                  <a:lnTo>
                    <a:pt x="341058" y="25260"/>
                  </a:lnTo>
                  <a:lnTo>
                    <a:pt x="328434" y="25260"/>
                  </a:lnTo>
                  <a:lnTo>
                    <a:pt x="315798" y="25260"/>
                  </a:lnTo>
                  <a:lnTo>
                    <a:pt x="315798" y="12636"/>
                  </a:lnTo>
                  <a:lnTo>
                    <a:pt x="328422" y="12636"/>
                  </a:lnTo>
                  <a:lnTo>
                    <a:pt x="341058" y="12636"/>
                  </a:lnTo>
                  <a:lnTo>
                    <a:pt x="341058" y="0"/>
                  </a:lnTo>
                  <a:lnTo>
                    <a:pt x="328434" y="0"/>
                  </a:lnTo>
                  <a:lnTo>
                    <a:pt x="315798" y="0"/>
                  </a:lnTo>
                  <a:lnTo>
                    <a:pt x="303174" y="0"/>
                  </a:lnTo>
                  <a:lnTo>
                    <a:pt x="290537" y="0"/>
                  </a:lnTo>
                  <a:lnTo>
                    <a:pt x="290537" y="12636"/>
                  </a:lnTo>
                  <a:lnTo>
                    <a:pt x="290537" y="25260"/>
                  </a:lnTo>
                  <a:lnTo>
                    <a:pt x="277901" y="25260"/>
                  </a:lnTo>
                  <a:lnTo>
                    <a:pt x="277901" y="12636"/>
                  </a:lnTo>
                  <a:lnTo>
                    <a:pt x="290537" y="12636"/>
                  </a:lnTo>
                  <a:lnTo>
                    <a:pt x="290537" y="0"/>
                  </a:lnTo>
                  <a:lnTo>
                    <a:pt x="277901" y="0"/>
                  </a:lnTo>
                  <a:lnTo>
                    <a:pt x="265264" y="0"/>
                  </a:lnTo>
                  <a:lnTo>
                    <a:pt x="265264" y="12636"/>
                  </a:lnTo>
                  <a:lnTo>
                    <a:pt x="252641" y="12636"/>
                  </a:lnTo>
                  <a:lnTo>
                    <a:pt x="240004" y="12636"/>
                  </a:lnTo>
                  <a:lnTo>
                    <a:pt x="227368" y="12636"/>
                  </a:lnTo>
                  <a:lnTo>
                    <a:pt x="227368" y="25260"/>
                  </a:lnTo>
                  <a:lnTo>
                    <a:pt x="214744" y="25260"/>
                  </a:lnTo>
                  <a:lnTo>
                    <a:pt x="214744" y="37896"/>
                  </a:lnTo>
                  <a:lnTo>
                    <a:pt x="227380" y="37896"/>
                  </a:lnTo>
                  <a:lnTo>
                    <a:pt x="227380" y="25273"/>
                  </a:lnTo>
                  <a:lnTo>
                    <a:pt x="240004" y="25273"/>
                  </a:lnTo>
                  <a:lnTo>
                    <a:pt x="240004" y="37896"/>
                  </a:lnTo>
                  <a:lnTo>
                    <a:pt x="252641" y="37896"/>
                  </a:lnTo>
                  <a:lnTo>
                    <a:pt x="265277" y="37896"/>
                  </a:lnTo>
                  <a:lnTo>
                    <a:pt x="265277" y="25273"/>
                  </a:lnTo>
                  <a:lnTo>
                    <a:pt x="277901" y="25273"/>
                  </a:lnTo>
                  <a:lnTo>
                    <a:pt x="277901" y="37896"/>
                  </a:lnTo>
                  <a:lnTo>
                    <a:pt x="290537" y="37896"/>
                  </a:lnTo>
                  <a:lnTo>
                    <a:pt x="303174" y="37896"/>
                  </a:lnTo>
                  <a:lnTo>
                    <a:pt x="303174" y="25273"/>
                  </a:lnTo>
                  <a:lnTo>
                    <a:pt x="315798" y="25273"/>
                  </a:lnTo>
                  <a:lnTo>
                    <a:pt x="315798" y="37896"/>
                  </a:lnTo>
                  <a:lnTo>
                    <a:pt x="328422" y="37896"/>
                  </a:lnTo>
                  <a:lnTo>
                    <a:pt x="341058" y="37896"/>
                  </a:lnTo>
                  <a:lnTo>
                    <a:pt x="353695" y="37896"/>
                  </a:lnTo>
                  <a:lnTo>
                    <a:pt x="353695" y="25273"/>
                  </a:lnTo>
                  <a:lnTo>
                    <a:pt x="366331" y="25273"/>
                  </a:lnTo>
                  <a:lnTo>
                    <a:pt x="366331" y="12636"/>
                  </a:lnTo>
                  <a:lnTo>
                    <a:pt x="366331" y="0"/>
                  </a:lnTo>
                  <a:close/>
                </a:path>
                <a:path w="619125" h="50800">
                  <a:moveTo>
                    <a:pt x="442112" y="12636"/>
                  </a:moveTo>
                  <a:lnTo>
                    <a:pt x="429475" y="12636"/>
                  </a:lnTo>
                  <a:lnTo>
                    <a:pt x="429475" y="25260"/>
                  </a:lnTo>
                  <a:lnTo>
                    <a:pt x="416852" y="25260"/>
                  </a:lnTo>
                  <a:lnTo>
                    <a:pt x="416852" y="12636"/>
                  </a:lnTo>
                  <a:lnTo>
                    <a:pt x="416852" y="0"/>
                  </a:lnTo>
                  <a:lnTo>
                    <a:pt x="404215" y="0"/>
                  </a:lnTo>
                  <a:lnTo>
                    <a:pt x="404215" y="12636"/>
                  </a:lnTo>
                  <a:lnTo>
                    <a:pt x="404215" y="25260"/>
                  </a:lnTo>
                  <a:lnTo>
                    <a:pt x="391591" y="25260"/>
                  </a:lnTo>
                  <a:lnTo>
                    <a:pt x="391591" y="12636"/>
                  </a:lnTo>
                  <a:lnTo>
                    <a:pt x="391591" y="0"/>
                  </a:lnTo>
                  <a:lnTo>
                    <a:pt x="378955" y="0"/>
                  </a:lnTo>
                  <a:lnTo>
                    <a:pt x="378955" y="12636"/>
                  </a:lnTo>
                  <a:lnTo>
                    <a:pt x="378955" y="25273"/>
                  </a:lnTo>
                  <a:lnTo>
                    <a:pt x="391579" y="25273"/>
                  </a:lnTo>
                  <a:lnTo>
                    <a:pt x="391579" y="37896"/>
                  </a:lnTo>
                  <a:lnTo>
                    <a:pt x="404215" y="37896"/>
                  </a:lnTo>
                  <a:lnTo>
                    <a:pt x="416852" y="37896"/>
                  </a:lnTo>
                  <a:lnTo>
                    <a:pt x="429488" y="37896"/>
                  </a:lnTo>
                  <a:lnTo>
                    <a:pt x="429488" y="25273"/>
                  </a:lnTo>
                  <a:lnTo>
                    <a:pt x="442112" y="25273"/>
                  </a:lnTo>
                  <a:lnTo>
                    <a:pt x="442112" y="12636"/>
                  </a:lnTo>
                  <a:close/>
                </a:path>
                <a:path w="619125" h="50800">
                  <a:moveTo>
                    <a:pt x="543166" y="25260"/>
                  </a:moveTo>
                  <a:lnTo>
                    <a:pt x="530529" y="25260"/>
                  </a:lnTo>
                  <a:lnTo>
                    <a:pt x="530529" y="37896"/>
                  </a:lnTo>
                  <a:lnTo>
                    <a:pt x="543166" y="37896"/>
                  </a:lnTo>
                  <a:lnTo>
                    <a:pt x="543166" y="25260"/>
                  </a:lnTo>
                  <a:close/>
                </a:path>
                <a:path w="619125" h="50800">
                  <a:moveTo>
                    <a:pt x="581063" y="25260"/>
                  </a:moveTo>
                  <a:lnTo>
                    <a:pt x="568426" y="25260"/>
                  </a:lnTo>
                  <a:lnTo>
                    <a:pt x="568426" y="37896"/>
                  </a:lnTo>
                  <a:lnTo>
                    <a:pt x="581063" y="37896"/>
                  </a:lnTo>
                  <a:lnTo>
                    <a:pt x="581063" y="25260"/>
                  </a:lnTo>
                  <a:close/>
                </a:path>
                <a:path w="619125" h="50800">
                  <a:moveTo>
                    <a:pt x="618947" y="12636"/>
                  </a:moveTo>
                  <a:lnTo>
                    <a:pt x="606310" y="12636"/>
                  </a:lnTo>
                  <a:lnTo>
                    <a:pt x="606310" y="0"/>
                  </a:lnTo>
                  <a:lnTo>
                    <a:pt x="593699" y="0"/>
                  </a:lnTo>
                  <a:lnTo>
                    <a:pt x="467372" y="0"/>
                  </a:lnTo>
                  <a:lnTo>
                    <a:pt x="467372" y="12636"/>
                  </a:lnTo>
                  <a:lnTo>
                    <a:pt x="480009" y="12636"/>
                  </a:lnTo>
                  <a:lnTo>
                    <a:pt x="492633" y="12636"/>
                  </a:lnTo>
                  <a:lnTo>
                    <a:pt x="492633" y="25260"/>
                  </a:lnTo>
                  <a:lnTo>
                    <a:pt x="480009" y="25260"/>
                  </a:lnTo>
                  <a:lnTo>
                    <a:pt x="480009" y="37896"/>
                  </a:lnTo>
                  <a:lnTo>
                    <a:pt x="492645" y="37896"/>
                  </a:lnTo>
                  <a:lnTo>
                    <a:pt x="492645" y="25273"/>
                  </a:lnTo>
                  <a:lnTo>
                    <a:pt x="505269" y="25273"/>
                  </a:lnTo>
                  <a:lnTo>
                    <a:pt x="505269" y="37896"/>
                  </a:lnTo>
                  <a:lnTo>
                    <a:pt x="517906" y="37896"/>
                  </a:lnTo>
                  <a:lnTo>
                    <a:pt x="517906" y="25273"/>
                  </a:lnTo>
                  <a:lnTo>
                    <a:pt x="517906" y="12636"/>
                  </a:lnTo>
                  <a:lnTo>
                    <a:pt x="530529" y="12636"/>
                  </a:lnTo>
                  <a:lnTo>
                    <a:pt x="530542" y="12636"/>
                  </a:lnTo>
                  <a:lnTo>
                    <a:pt x="593674" y="12636"/>
                  </a:lnTo>
                  <a:lnTo>
                    <a:pt x="593674" y="25273"/>
                  </a:lnTo>
                  <a:lnTo>
                    <a:pt x="606310" y="25273"/>
                  </a:lnTo>
                  <a:lnTo>
                    <a:pt x="606310" y="37896"/>
                  </a:lnTo>
                  <a:lnTo>
                    <a:pt x="618947" y="37896"/>
                  </a:lnTo>
                  <a:lnTo>
                    <a:pt x="618947" y="25273"/>
                  </a:lnTo>
                  <a:lnTo>
                    <a:pt x="618947" y="1263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5961735" y="4808841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36" y="12623"/>
                  </a:moveTo>
                  <a:lnTo>
                    <a:pt x="0" y="12623"/>
                  </a:lnTo>
                  <a:lnTo>
                    <a:pt x="0" y="25260"/>
                  </a:lnTo>
                  <a:lnTo>
                    <a:pt x="12636" y="25260"/>
                  </a:lnTo>
                  <a:lnTo>
                    <a:pt x="12636" y="12623"/>
                  </a:lnTo>
                  <a:close/>
                </a:path>
                <a:path w="619125" h="50800">
                  <a:moveTo>
                    <a:pt x="25273" y="37896"/>
                  </a:moveTo>
                  <a:lnTo>
                    <a:pt x="12636" y="37896"/>
                  </a:lnTo>
                  <a:lnTo>
                    <a:pt x="0" y="37896"/>
                  </a:lnTo>
                  <a:lnTo>
                    <a:pt x="0" y="50533"/>
                  </a:lnTo>
                  <a:lnTo>
                    <a:pt x="12636" y="50533"/>
                  </a:lnTo>
                  <a:lnTo>
                    <a:pt x="25273" y="50533"/>
                  </a:lnTo>
                  <a:lnTo>
                    <a:pt x="25273" y="37896"/>
                  </a:lnTo>
                  <a:close/>
                </a:path>
                <a:path w="619125" h="50800">
                  <a:moveTo>
                    <a:pt x="138963" y="25260"/>
                  </a:moveTo>
                  <a:lnTo>
                    <a:pt x="126326" y="25260"/>
                  </a:lnTo>
                  <a:lnTo>
                    <a:pt x="126326" y="12636"/>
                  </a:lnTo>
                  <a:lnTo>
                    <a:pt x="126326" y="0"/>
                  </a:lnTo>
                  <a:lnTo>
                    <a:pt x="113690" y="0"/>
                  </a:lnTo>
                  <a:lnTo>
                    <a:pt x="101066" y="0"/>
                  </a:lnTo>
                  <a:lnTo>
                    <a:pt x="88430" y="0"/>
                  </a:lnTo>
                  <a:lnTo>
                    <a:pt x="88430" y="12623"/>
                  </a:lnTo>
                  <a:lnTo>
                    <a:pt x="75806" y="12623"/>
                  </a:lnTo>
                  <a:lnTo>
                    <a:pt x="75806" y="0"/>
                  </a:lnTo>
                  <a:lnTo>
                    <a:pt x="63169" y="0"/>
                  </a:lnTo>
                  <a:lnTo>
                    <a:pt x="50533" y="0"/>
                  </a:lnTo>
                  <a:lnTo>
                    <a:pt x="50533" y="12623"/>
                  </a:lnTo>
                  <a:lnTo>
                    <a:pt x="37909" y="12623"/>
                  </a:lnTo>
                  <a:lnTo>
                    <a:pt x="25273" y="12623"/>
                  </a:lnTo>
                  <a:lnTo>
                    <a:pt x="25273" y="25260"/>
                  </a:lnTo>
                  <a:lnTo>
                    <a:pt x="37896" y="25260"/>
                  </a:lnTo>
                  <a:lnTo>
                    <a:pt x="50533" y="25260"/>
                  </a:lnTo>
                  <a:lnTo>
                    <a:pt x="50533" y="12636"/>
                  </a:lnTo>
                  <a:lnTo>
                    <a:pt x="63169" y="12636"/>
                  </a:lnTo>
                  <a:lnTo>
                    <a:pt x="63169" y="25260"/>
                  </a:lnTo>
                  <a:lnTo>
                    <a:pt x="50533" y="25260"/>
                  </a:lnTo>
                  <a:lnTo>
                    <a:pt x="50533" y="37896"/>
                  </a:lnTo>
                  <a:lnTo>
                    <a:pt x="63169" y="37896"/>
                  </a:lnTo>
                  <a:lnTo>
                    <a:pt x="75806" y="37896"/>
                  </a:lnTo>
                  <a:lnTo>
                    <a:pt x="75806" y="25260"/>
                  </a:lnTo>
                  <a:lnTo>
                    <a:pt x="88430" y="25260"/>
                  </a:lnTo>
                  <a:lnTo>
                    <a:pt x="101066" y="25260"/>
                  </a:lnTo>
                  <a:lnTo>
                    <a:pt x="101066" y="12636"/>
                  </a:lnTo>
                  <a:lnTo>
                    <a:pt x="113690" y="12636"/>
                  </a:lnTo>
                  <a:lnTo>
                    <a:pt x="113690" y="25260"/>
                  </a:lnTo>
                  <a:lnTo>
                    <a:pt x="113690" y="37896"/>
                  </a:lnTo>
                  <a:lnTo>
                    <a:pt x="126326" y="37896"/>
                  </a:lnTo>
                  <a:lnTo>
                    <a:pt x="138963" y="37896"/>
                  </a:lnTo>
                  <a:lnTo>
                    <a:pt x="138963" y="25260"/>
                  </a:lnTo>
                  <a:close/>
                </a:path>
                <a:path w="619125" h="50800">
                  <a:moveTo>
                    <a:pt x="164223" y="0"/>
                  </a:moveTo>
                  <a:lnTo>
                    <a:pt x="151587" y="0"/>
                  </a:lnTo>
                  <a:lnTo>
                    <a:pt x="138950" y="0"/>
                  </a:lnTo>
                  <a:lnTo>
                    <a:pt x="138950" y="12636"/>
                  </a:lnTo>
                  <a:lnTo>
                    <a:pt x="151587" y="12636"/>
                  </a:lnTo>
                  <a:lnTo>
                    <a:pt x="151587" y="25260"/>
                  </a:lnTo>
                  <a:lnTo>
                    <a:pt x="164223" y="25260"/>
                  </a:lnTo>
                  <a:lnTo>
                    <a:pt x="164223" y="12636"/>
                  </a:lnTo>
                  <a:lnTo>
                    <a:pt x="164223" y="0"/>
                  </a:lnTo>
                  <a:close/>
                </a:path>
                <a:path w="619125" h="50800">
                  <a:moveTo>
                    <a:pt x="227380" y="0"/>
                  </a:moveTo>
                  <a:lnTo>
                    <a:pt x="214744" y="0"/>
                  </a:lnTo>
                  <a:lnTo>
                    <a:pt x="202120" y="0"/>
                  </a:lnTo>
                  <a:lnTo>
                    <a:pt x="189484" y="0"/>
                  </a:lnTo>
                  <a:lnTo>
                    <a:pt x="189484" y="12636"/>
                  </a:lnTo>
                  <a:lnTo>
                    <a:pt x="202107" y="12636"/>
                  </a:lnTo>
                  <a:lnTo>
                    <a:pt x="202107" y="25260"/>
                  </a:lnTo>
                  <a:lnTo>
                    <a:pt x="202107" y="37896"/>
                  </a:lnTo>
                  <a:lnTo>
                    <a:pt x="214744" y="37896"/>
                  </a:lnTo>
                  <a:lnTo>
                    <a:pt x="214744" y="25260"/>
                  </a:lnTo>
                  <a:lnTo>
                    <a:pt x="214744" y="12636"/>
                  </a:lnTo>
                  <a:lnTo>
                    <a:pt x="227380" y="12636"/>
                  </a:lnTo>
                  <a:lnTo>
                    <a:pt x="227380" y="0"/>
                  </a:lnTo>
                  <a:close/>
                </a:path>
                <a:path w="619125" h="50800">
                  <a:moveTo>
                    <a:pt x="252641" y="0"/>
                  </a:moveTo>
                  <a:lnTo>
                    <a:pt x="240004" y="0"/>
                  </a:lnTo>
                  <a:lnTo>
                    <a:pt x="240004" y="12623"/>
                  </a:lnTo>
                  <a:lnTo>
                    <a:pt x="240004" y="25260"/>
                  </a:lnTo>
                  <a:lnTo>
                    <a:pt x="252641" y="25260"/>
                  </a:lnTo>
                  <a:lnTo>
                    <a:pt x="252641" y="12636"/>
                  </a:lnTo>
                  <a:lnTo>
                    <a:pt x="252641" y="0"/>
                  </a:lnTo>
                  <a:close/>
                </a:path>
                <a:path w="619125" h="50800">
                  <a:moveTo>
                    <a:pt x="265277" y="25260"/>
                  </a:moveTo>
                  <a:lnTo>
                    <a:pt x="252641" y="25260"/>
                  </a:lnTo>
                  <a:lnTo>
                    <a:pt x="252641" y="37896"/>
                  </a:lnTo>
                  <a:lnTo>
                    <a:pt x="265277" y="37896"/>
                  </a:lnTo>
                  <a:lnTo>
                    <a:pt x="265277" y="25260"/>
                  </a:lnTo>
                  <a:close/>
                </a:path>
                <a:path w="619125" h="50800">
                  <a:moveTo>
                    <a:pt x="315798" y="25260"/>
                  </a:moveTo>
                  <a:lnTo>
                    <a:pt x="303161" y="25260"/>
                  </a:lnTo>
                  <a:lnTo>
                    <a:pt x="303161" y="37896"/>
                  </a:lnTo>
                  <a:lnTo>
                    <a:pt x="315798" y="37896"/>
                  </a:lnTo>
                  <a:lnTo>
                    <a:pt x="315798" y="25260"/>
                  </a:lnTo>
                  <a:close/>
                </a:path>
                <a:path w="619125" h="50800">
                  <a:moveTo>
                    <a:pt x="328434" y="12623"/>
                  </a:moveTo>
                  <a:lnTo>
                    <a:pt x="315798" y="12623"/>
                  </a:lnTo>
                  <a:lnTo>
                    <a:pt x="315798" y="0"/>
                  </a:lnTo>
                  <a:lnTo>
                    <a:pt x="303174" y="0"/>
                  </a:lnTo>
                  <a:lnTo>
                    <a:pt x="290537" y="0"/>
                  </a:lnTo>
                  <a:lnTo>
                    <a:pt x="290537" y="12623"/>
                  </a:lnTo>
                  <a:lnTo>
                    <a:pt x="277901" y="12623"/>
                  </a:lnTo>
                  <a:lnTo>
                    <a:pt x="277901" y="25260"/>
                  </a:lnTo>
                  <a:lnTo>
                    <a:pt x="277901" y="37896"/>
                  </a:lnTo>
                  <a:lnTo>
                    <a:pt x="290537" y="37896"/>
                  </a:lnTo>
                  <a:lnTo>
                    <a:pt x="290537" y="25260"/>
                  </a:lnTo>
                  <a:lnTo>
                    <a:pt x="290537" y="12636"/>
                  </a:lnTo>
                  <a:lnTo>
                    <a:pt x="303161" y="12636"/>
                  </a:lnTo>
                  <a:lnTo>
                    <a:pt x="315798" y="12636"/>
                  </a:lnTo>
                  <a:lnTo>
                    <a:pt x="315798" y="25260"/>
                  </a:lnTo>
                  <a:lnTo>
                    <a:pt x="328434" y="25260"/>
                  </a:lnTo>
                  <a:lnTo>
                    <a:pt x="328434" y="12623"/>
                  </a:lnTo>
                  <a:close/>
                </a:path>
                <a:path w="619125" h="50800">
                  <a:moveTo>
                    <a:pt x="353695" y="12623"/>
                  </a:moveTo>
                  <a:lnTo>
                    <a:pt x="341058" y="12623"/>
                  </a:lnTo>
                  <a:lnTo>
                    <a:pt x="341058" y="25260"/>
                  </a:lnTo>
                  <a:lnTo>
                    <a:pt x="353695" y="25260"/>
                  </a:lnTo>
                  <a:lnTo>
                    <a:pt x="353695" y="12623"/>
                  </a:lnTo>
                  <a:close/>
                </a:path>
                <a:path w="619125" h="50800">
                  <a:moveTo>
                    <a:pt x="366331" y="25260"/>
                  </a:moveTo>
                  <a:lnTo>
                    <a:pt x="353695" y="25260"/>
                  </a:lnTo>
                  <a:lnTo>
                    <a:pt x="353695" y="37896"/>
                  </a:lnTo>
                  <a:lnTo>
                    <a:pt x="366331" y="37896"/>
                  </a:lnTo>
                  <a:lnTo>
                    <a:pt x="366331" y="25260"/>
                  </a:lnTo>
                  <a:close/>
                </a:path>
                <a:path w="619125" h="50800">
                  <a:moveTo>
                    <a:pt x="378955" y="0"/>
                  </a:moveTo>
                  <a:lnTo>
                    <a:pt x="366318" y="0"/>
                  </a:lnTo>
                  <a:lnTo>
                    <a:pt x="366318" y="12636"/>
                  </a:lnTo>
                  <a:lnTo>
                    <a:pt x="378955" y="12636"/>
                  </a:lnTo>
                  <a:lnTo>
                    <a:pt x="378955" y="0"/>
                  </a:lnTo>
                  <a:close/>
                </a:path>
                <a:path w="619125" h="50800">
                  <a:moveTo>
                    <a:pt x="454748" y="25260"/>
                  </a:moveTo>
                  <a:lnTo>
                    <a:pt x="442112" y="25260"/>
                  </a:lnTo>
                  <a:lnTo>
                    <a:pt x="429475" y="25260"/>
                  </a:lnTo>
                  <a:lnTo>
                    <a:pt x="429475" y="37896"/>
                  </a:lnTo>
                  <a:lnTo>
                    <a:pt x="442112" y="37896"/>
                  </a:lnTo>
                  <a:lnTo>
                    <a:pt x="454748" y="37896"/>
                  </a:lnTo>
                  <a:lnTo>
                    <a:pt x="454748" y="25260"/>
                  </a:lnTo>
                  <a:close/>
                </a:path>
                <a:path w="619125" h="50800">
                  <a:moveTo>
                    <a:pt x="581063" y="25260"/>
                  </a:moveTo>
                  <a:lnTo>
                    <a:pt x="568426" y="25260"/>
                  </a:lnTo>
                  <a:lnTo>
                    <a:pt x="555802" y="25260"/>
                  </a:lnTo>
                  <a:lnTo>
                    <a:pt x="555802" y="12623"/>
                  </a:lnTo>
                  <a:lnTo>
                    <a:pt x="543166" y="12623"/>
                  </a:lnTo>
                  <a:lnTo>
                    <a:pt x="543166" y="0"/>
                  </a:lnTo>
                  <a:lnTo>
                    <a:pt x="530542" y="0"/>
                  </a:lnTo>
                  <a:lnTo>
                    <a:pt x="517906" y="0"/>
                  </a:lnTo>
                  <a:lnTo>
                    <a:pt x="505269" y="0"/>
                  </a:lnTo>
                  <a:lnTo>
                    <a:pt x="492633" y="0"/>
                  </a:lnTo>
                  <a:lnTo>
                    <a:pt x="492633" y="12636"/>
                  </a:lnTo>
                  <a:lnTo>
                    <a:pt x="505269" y="12636"/>
                  </a:lnTo>
                  <a:lnTo>
                    <a:pt x="517906" y="12636"/>
                  </a:lnTo>
                  <a:lnTo>
                    <a:pt x="517906" y="25260"/>
                  </a:lnTo>
                  <a:lnTo>
                    <a:pt x="467385" y="25260"/>
                  </a:lnTo>
                  <a:lnTo>
                    <a:pt x="467385" y="12636"/>
                  </a:lnTo>
                  <a:lnTo>
                    <a:pt x="467385" y="0"/>
                  </a:lnTo>
                  <a:lnTo>
                    <a:pt x="454748" y="0"/>
                  </a:lnTo>
                  <a:lnTo>
                    <a:pt x="391579" y="0"/>
                  </a:lnTo>
                  <a:lnTo>
                    <a:pt x="391579" y="12623"/>
                  </a:lnTo>
                  <a:lnTo>
                    <a:pt x="391579" y="25260"/>
                  </a:lnTo>
                  <a:lnTo>
                    <a:pt x="404215" y="25260"/>
                  </a:lnTo>
                  <a:lnTo>
                    <a:pt x="416852" y="25260"/>
                  </a:lnTo>
                  <a:lnTo>
                    <a:pt x="416852" y="12636"/>
                  </a:lnTo>
                  <a:lnTo>
                    <a:pt x="429475" y="12636"/>
                  </a:lnTo>
                  <a:lnTo>
                    <a:pt x="442112" y="12636"/>
                  </a:lnTo>
                  <a:lnTo>
                    <a:pt x="454748" y="12636"/>
                  </a:lnTo>
                  <a:lnTo>
                    <a:pt x="454748" y="25260"/>
                  </a:lnTo>
                  <a:lnTo>
                    <a:pt x="467372" y="25260"/>
                  </a:lnTo>
                  <a:lnTo>
                    <a:pt x="467372" y="37896"/>
                  </a:lnTo>
                  <a:lnTo>
                    <a:pt x="480009" y="37896"/>
                  </a:lnTo>
                  <a:lnTo>
                    <a:pt x="581063" y="37896"/>
                  </a:lnTo>
                  <a:lnTo>
                    <a:pt x="581063" y="25260"/>
                  </a:lnTo>
                  <a:close/>
                </a:path>
                <a:path w="619125" h="50800">
                  <a:moveTo>
                    <a:pt x="581063" y="0"/>
                  </a:moveTo>
                  <a:lnTo>
                    <a:pt x="568426" y="0"/>
                  </a:lnTo>
                  <a:lnTo>
                    <a:pt x="568426" y="12636"/>
                  </a:lnTo>
                  <a:lnTo>
                    <a:pt x="581063" y="12636"/>
                  </a:lnTo>
                  <a:lnTo>
                    <a:pt x="581063" y="0"/>
                  </a:lnTo>
                  <a:close/>
                </a:path>
                <a:path w="619125" h="50800">
                  <a:moveTo>
                    <a:pt x="618947" y="0"/>
                  </a:moveTo>
                  <a:lnTo>
                    <a:pt x="606310" y="0"/>
                  </a:lnTo>
                  <a:lnTo>
                    <a:pt x="606310" y="12623"/>
                  </a:lnTo>
                  <a:lnTo>
                    <a:pt x="593674" y="12623"/>
                  </a:lnTo>
                  <a:lnTo>
                    <a:pt x="593674" y="25260"/>
                  </a:lnTo>
                  <a:lnTo>
                    <a:pt x="593674" y="37896"/>
                  </a:lnTo>
                  <a:lnTo>
                    <a:pt x="606310" y="37896"/>
                  </a:lnTo>
                  <a:lnTo>
                    <a:pt x="618947" y="37896"/>
                  </a:lnTo>
                  <a:lnTo>
                    <a:pt x="618947" y="25260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5974372" y="4846738"/>
              <a:ext cx="606425" cy="38100"/>
            </a:xfrm>
            <a:custGeom>
              <a:avLst/>
              <a:gdLst/>
              <a:ahLst/>
              <a:cxnLst/>
              <a:rect l="l" t="t" r="r" b="b"/>
              <a:pathLst>
                <a:path w="606425" h="38100">
                  <a:moveTo>
                    <a:pt x="12636" y="0"/>
                  </a:moveTo>
                  <a:lnTo>
                    <a:pt x="0" y="0"/>
                  </a:lnTo>
                  <a:lnTo>
                    <a:pt x="0" y="12636"/>
                  </a:lnTo>
                  <a:lnTo>
                    <a:pt x="12636" y="12636"/>
                  </a:lnTo>
                  <a:lnTo>
                    <a:pt x="12636" y="0"/>
                  </a:lnTo>
                  <a:close/>
                </a:path>
                <a:path w="606425" h="38100">
                  <a:moveTo>
                    <a:pt x="37896" y="12623"/>
                  </a:moveTo>
                  <a:lnTo>
                    <a:pt x="25260" y="12623"/>
                  </a:lnTo>
                  <a:lnTo>
                    <a:pt x="25260" y="25260"/>
                  </a:lnTo>
                  <a:lnTo>
                    <a:pt x="12636" y="25260"/>
                  </a:lnTo>
                  <a:lnTo>
                    <a:pt x="0" y="25260"/>
                  </a:lnTo>
                  <a:lnTo>
                    <a:pt x="0" y="37909"/>
                  </a:lnTo>
                  <a:lnTo>
                    <a:pt x="12636" y="37909"/>
                  </a:lnTo>
                  <a:lnTo>
                    <a:pt x="25260" y="37909"/>
                  </a:lnTo>
                  <a:lnTo>
                    <a:pt x="37896" y="37909"/>
                  </a:lnTo>
                  <a:lnTo>
                    <a:pt x="37896" y="25260"/>
                  </a:lnTo>
                  <a:lnTo>
                    <a:pt x="37896" y="12623"/>
                  </a:lnTo>
                  <a:close/>
                </a:path>
                <a:path w="606425" h="38100">
                  <a:moveTo>
                    <a:pt x="126326" y="12623"/>
                  </a:moveTo>
                  <a:lnTo>
                    <a:pt x="113690" y="12623"/>
                  </a:lnTo>
                  <a:lnTo>
                    <a:pt x="113690" y="25260"/>
                  </a:lnTo>
                  <a:lnTo>
                    <a:pt x="101053" y="25260"/>
                  </a:lnTo>
                  <a:lnTo>
                    <a:pt x="88430" y="25260"/>
                  </a:lnTo>
                  <a:lnTo>
                    <a:pt x="88430" y="12636"/>
                  </a:lnTo>
                  <a:lnTo>
                    <a:pt x="101053" y="12636"/>
                  </a:lnTo>
                  <a:lnTo>
                    <a:pt x="113690" y="12636"/>
                  </a:lnTo>
                  <a:lnTo>
                    <a:pt x="113690" y="0"/>
                  </a:lnTo>
                  <a:lnTo>
                    <a:pt x="101053" y="0"/>
                  </a:lnTo>
                  <a:lnTo>
                    <a:pt x="88430" y="0"/>
                  </a:lnTo>
                  <a:lnTo>
                    <a:pt x="75793" y="0"/>
                  </a:lnTo>
                  <a:lnTo>
                    <a:pt x="63157" y="0"/>
                  </a:lnTo>
                  <a:lnTo>
                    <a:pt x="63157" y="12623"/>
                  </a:lnTo>
                  <a:lnTo>
                    <a:pt x="50533" y="12623"/>
                  </a:lnTo>
                  <a:lnTo>
                    <a:pt x="50533" y="25260"/>
                  </a:lnTo>
                  <a:lnTo>
                    <a:pt x="50533" y="37909"/>
                  </a:lnTo>
                  <a:lnTo>
                    <a:pt x="63157" y="37909"/>
                  </a:lnTo>
                  <a:lnTo>
                    <a:pt x="75793" y="37909"/>
                  </a:lnTo>
                  <a:lnTo>
                    <a:pt x="75793" y="25260"/>
                  </a:lnTo>
                  <a:lnTo>
                    <a:pt x="63169" y="25260"/>
                  </a:lnTo>
                  <a:lnTo>
                    <a:pt x="63169" y="12636"/>
                  </a:lnTo>
                  <a:lnTo>
                    <a:pt x="75793" y="12636"/>
                  </a:lnTo>
                  <a:lnTo>
                    <a:pt x="75793" y="25260"/>
                  </a:lnTo>
                  <a:lnTo>
                    <a:pt x="88417" y="25260"/>
                  </a:lnTo>
                  <a:lnTo>
                    <a:pt x="88417" y="37909"/>
                  </a:lnTo>
                  <a:lnTo>
                    <a:pt x="101053" y="37909"/>
                  </a:lnTo>
                  <a:lnTo>
                    <a:pt x="113690" y="37909"/>
                  </a:lnTo>
                  <a:lnTo>
                    <a:pt x="126326" y="37909"/>
                  </a:lnTo>
                  <a:lnTo>
                    <a:pt x="126326" y="25260"/>
                  </a:lnTo>
                  <a:lnTo>
                    <a:pt x="126326" y="12623"/>
                  </a:lnTo>
                  <a:close/>
                </a:path>
                <a:path w="606425" h="38100">
                  <a:moveTo>
                    <a:pt x="189484" y="12623"/>
                  </a:moveTo>
                  <a:lnTo>
                    <a:pt x="176847" y="12623"/>
                  </a:lnTo>
                  <a:lnTo>
                    <a:pt x="164211" y="12623"/>
                  </a:lnTo>
                  <a:lnTo>
                    <a:pt x="164211" y="0"/>
                  </a:lnTo>
                  <a:lnTo>
                    <a:pt x="151574" y="0"/>
                  </a:lnTo>
                  <a:lnTo>
                    <a:pt x="151574" y="12623"/>
                  </a:lnTo>
                  <a:lnTo>
                    <a:pt x="151574" y="25260"/>
                  </a:lnTo>
                  <a:lnTo>
                    <a:pt x="151574" y="37909"/>
                  </a:lnTo>
                  <a:lnTo>
                    <a:pt x="164211" y="37909"/>
                  </a:lnTo>
                  <a:lnTo>
                    <a:pt x="164211" y="25260"/>
                  </a:lnTo>
                  <a:lnTo>
                    <a:pt x="176847" y="25260"/>
                  </a:lnTo>
                  <a:lnTo>
                    <a:pt x="176847" y="37909"/>
                  </a:lnTo>
                  <a:lnTo>
                    <a:pt x="189484" y="37909"/>
                  </a:lnTo>
                  <a:lnTo>
                    <a:pt x="189484" y="25260"/>
                  </a:lnTo>
                  <a:lnTo>
                    <a:pt x="189484" y="12623"/>
                  </a:lnTo>
                  <a:close/>
                </a:path>
                <a:path w="606425" h="38100">
                  <a:moveTo>
                    <a:pt x="214744" y="12623"/>
                  </a:moveTo>
                  <a:lnTo>
                    <a:pt x="202107" y="12623"/>
                  </a:lnTo>
                  <a:lnTo>
                    <a:pt x="202107" y="25260"/>
                  </a:lnTo>
                  <a:lnTo>
                    <a:pt x="214744" y="25260"/>
                  </a:lnTo>
                  <a:lnTo>
                    <a:pt x="214744" y="12623"/>
                  </a:lnTo>
                  <a:close/>
                </a:path>
                <a:path w="606425" h="38100">
                  <a:moveTo>
                    <a:pt x="391579" y="25260"/>
                  </a:moveTo>
                  <a:lnTo>
                    <a:pt x="378955" y="25260"/>
                  </a:lnTo>
                  <a:lnTo>
                    <a:pt x="378955" y="12623"/>
                  </a:lnTo>
                  <a:lnTo>
                    <a:pt x="366318" y="12623"/>
                  </a:lnTo>
                  <a:lnTo>
                    <a:pt x="353695" y="12623"/>
                  </a:lnTo>
                  <a:lnTo>
                    <a:pt x="353695" y="0"/>
                  </a:lnTo>
                  <a:lnTo>
                    <a:pt x="341058" y="0"/>
                  </a:lnTo>
                  <a:lnTo>
                    <a:pt x="341058" y="12636"/>
                  </a:lnTo>
                  <a:lnTo>
                    <a:pt x="341058" y="25260"/>
                  </a:lnTo>
                  <a:lnTo>
                    <a:pt x="328422" y="25260"/>
                  </a:lnTo>
                  <a:lnTo>
                    <a:pt x="328422" y="12636"/>
                  </a:lnTo>
                  <a:lnTo>
                    <a:pt x="341058" y="12636"/>
                  </a:lnTo>
                  <a:lnTo>
                    <a:pt x="341058" y="0"/>
                  </a:lnTo>
                  <a:lnTo>
                    <a:pt x="328422" y="0"/>
                  </a:lnTo>
                  <a:lnTo>
                    <a:pt x="328422" y="12623"/>
                  </a:lnTo>
                  <a:lnTo>
                    <a:pt x="315798" y="12623"/>
                  </a:lnTo>
                  <a:lnTo>
                    <a:pt x="315798" y="0"/>
                  </a:lnTo>
                  <a:lnTo>
                    <a:pt x="315785" y="12636"/>
                  </a:lnTo>
                  <a:lnTo>
                    <a:pt x="315785" y="25260"/>
                  </a:lnTo>
                  <a:lnTo>
                    <a:pt x="303161" y="25260"/>
                  </a:lnTo>
                  <a:lnTo>
                    <a:pt x="303161" y="12636"/>
                  </a:lnTo>
                  <a:lnTo>
                    <a:pt x="315785" y="12636"/>
                  </a:lnTo>
                  <a:lnTo>
                    <a:pt x="315785" y="0"/>
                  </a:lnTo>
                  <a:lnTo>
                    <a:pt x="265264" y="0"/>
                  </a:lnTo>
                  <a:lnTo>
                    <a:pt x="265264" y="12623"/>
                  </a:lnTo>
                  <a:lnTo>
                    <a:pt x="252628" y="12623"/>
                  </a:lnTo>
                  <a:lnTo>
                    <a:pt x="252628" y="25260"/>
                  </a:lnTo>
                  <a:lnTo>
                    <a:pt x="240004" y="25260"/>
                  </a:lnTo>
                  <a:lnTo>
                    <a:pt x="240004" y="12623"/>
                  </a:lnTo>
                  <a:lnTo>
                    <a:pt x="227368" y="12623"/>
                  </a:lnTo>
                  <a:lnTo>
                    <a:pt x="227368" y="25260"/>
                  </a:lnTo>
                  <a:lnTo>
                    <a:pt x="227368" y="37909"/>
                  </a:lnTo>
                  <a:lnTo>
                    <a:pt x="240004" y="37909"/>
                  </a:lnTo>
                  <a:lnTo>
                    <a:pt x="252641" y="37909"/>
                  </a:lnTo>
                  <a:lnTo>
                    <a:pt x="252641" y="25260"/>
                  </a:lnTo>
                  <a:lnTo>
                    <a:pt x="265264" y="25260"/>
                  </a:lnTo>
                  <a:lnTo>
                    <a:pt x="277901" y="25260"/>
                  </a:lnTo>
                  <a:lnTo>
                    <a:pt x="277901" y="37909"/>
                  </a:lnTo>
                  <a:lnTo>
                    <a:pt x="391579" y="37909"/>
                  </a:lnTo>
                  <a:lnTo>
                    <a:pt x="391579" y="25260"/>
                  </a:lnTo>
                  <a:close/>
                </a:path>
                <a:path w="606425" h="38100">
                  <a:moveTo>
                    <a:pt x="416852" y="0"/>
                  </a:moveTo>
                  <a:lnTo>
                    <a:pt x="404215" y="0"/>
                  </a:lnTo>
                  <a:lnTo>
                    <a:pt x="404215" y="12623"/>
                  </a:lnTo>
                  <a:lnTo>
                    <a:pt x="391579" y="12623"/>
                  </a:lnTo>
                  <a:lnTo>
                    <a:pt x="391579" y="25260"/>
                  </a:lnTo>
                  <a:lnTo>
                    <a:pt x="404215" y="25260"/>
                  </a:lnTo>
                  <a:lnTo>
                    <a:pt x="404215" y="12636"/>
                  </a:lnTo>
                  <a:lnTo>
                    <a:pt x="416852" y="12636"/>
                  </a:lnTo>
                  <a:lnTo>
                    <a:pt x="416852" y="0"/>
                  </a:lnTo>
                  <a:close/>
                </a:path>
                <a:path w="606425" h="38100">
                  <a:moveTo>
                    <a:pt x="429475" y="25260"/>
                  </a:moveTo>
                  <a:lnTo>
                    <a:pt x="416839" y="25260"/>
                  </a:lnTo>
                  <a:lnTo>
                    <a:pt x="416839" y="37909"/>
                  </a:lnTo>
                  <a:lnTo>
                    <a:pt x="429475" y="37909"/>
                  </a:lnTo>
                  <a:lnTo>
                    <a:pt x="429475" y="25260"/>
                  </a:lnTo>
                  <a:close/>
                </a:path>
                <a:path w="606425" h="38100">
                  <a:moveTo>
                    <a:pt x="442112" y="0"/>
                  </a:moveTo>
                  <a:lnTo>
                    <a:pt x="429475" y="0"/>
                  </a:lnTo>
                  <a:lnTo>
                    <a:pt x="429475" y="12623"/>
                  </a:lnTo>
                  <a:lnTo>
                    <a:pt x="429475" y="25260"/>
                  </a:lnTo>
                  <a:lnTo>
                    <a:pt x="442112" y="25260"/>
                  </a:lnTo>
                  <a:lnTo>
                    <a:pt x="442112" y="12636"/>
                  </a:lnTo>
                  <a:lnTo>
                    <a:pt x="442112" y="0"/>
                  </a:lnTo>
                  <a:close/>
                </a:path>
                <a:path w="606425" h="38100">
                  <a:moveTo>
                    <a:pt x="606310" y="0"/>
                  </a:moveTo>
                  <a:lnTo>
                    <a:pt x="606310" y="0"/>
                  </a:lnTo>
                  <a:lnTo>
                    <a:pt x="505269" y="0"/>
                  </a:lnTo>
                  <a:lnTo>
                    <a:pt x="505269" y="12623"/>
                  </a:lnTo>
                  <a:lnTo>
                    <a:pt x="492633" y="12623"/>
                  </a:lnTo>
                  <a:lnTo>
                    <a:pt x="480009" y="12623"/>
                  </a:lnTo>
                  <a:lnTo>
                    <a:pt x="480009" y="0"/>
                  </a:lnTo>
                  <a:lnTo>
                    <a:pt x="467372" y="0"/>
                  </a:lnTo>
                  <a:lnTo>
                    <a:pt x="454736" y="0"/>
                  </a:lnTo>
                  <a:lnTo>
                    <a:pt x="454736" y="12623"/>
                  </a:lnTo>
                  <a:lnTo>
                    <a:pt x="454736" y="25260"/>
                  </a:lnTo>
                  <a:lnTo>
                    <a:pt x="467372" y="25260"/>
                  </a:lnTo>
                  <a:lnTo>
                    <a:pt x="467372" y="12636"/>
                  </a:lnTo>
                  <a:lnTo>
                    <a:pt x="479996" y="12636"/>
                  </a:lnTo>
                  <a:lnTo>
                    <a:pt x="479996" y="25260"/>
                  </a:lnTo>
                  <a:lnTo>
                    <a:pt x="492633" y="25260"/>
                  </a:lnTo>
                  <a:lnTo>
                    <a:pt x="505269" y="25260"/>
                  </a:lnTo>
                  <a:lnTo>
                    <a:pt x="517906" y="25260"/>
                  </a:lnTo>
                  <a:lnTo>
                    <a:pt x="517906" y="12636"/>
                  </a:lnTo>
                  <a:lnTo>
                    <a:pt x="530529" y="12636"/>
                  </a:lnTo>
                  <a:lnTo>
                    <a:pt x="530529" y="25260"/>
                  </a:lnTo>
                  <a:lnTo>
                    <a:pt x="543166" y="25260"/>
                  </a:lnTo>
                  <a:lnTo>
                    <a:pt x="543166" y="12636"/>
                  </a:lnTo>
                  <a:lnTo>
                    <a:pt x="555790" y="12636"/>
                  </a:lnTo>
                  <a:lnTo>
                    <a:pt x="568426" y="12636"/>
                  </a:lnTo>
                  <a:lnTo>
                    <a:pt x="581037" y="12636"/>
                  </a:lnTo>
                  <a:lnTo>
                    <a:pt x="581037" y="25260"/>
                  </a:lnTo>
                  <a:lnTo>
                    <a:pt x="593674" y="25260"/>
                  </a:lnTo>
                  <a:lnTo>
                    <a:pt x="593674" y="12636"/>
                  </a:lnTo>
                  <a:lnTo>
                    <a:pt x="606310" y="12636"/>
                  </a:lnTo>
                  <a:lnTo>
                    <a:pt x="60631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5961735" y="4871999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50533" y="12623"/>
                  </a:moveTo>
                  <a:lnTo>
                    <a:pt x="50533" y="12623"/>
                  </a:lnTo>
                  <a:lnTo>
                    <a:pt x="0" y="12623"/>
                  </a:lnTo>
                  <a:lnTo>
                    <a:pt x="0" y="25260"/>
                  </a:lnTo>
                  <a:lnTo>
                    <a:pt x="0" y="37896"/>
                  </a:lnTo>
                  <a:lnTo>
                    <a:pt x="12636" y="37896"/>
                  </a:lnTo>
                  <a:lnTo>
                    <a:pt x="12636" y="50533"/>
                  </a:lnTo>
                  <a:lnTo>
                    <a:pt x="25273" y="50533"/>
                  </a:lnTo>
                  <a:lnTo>
                    <a:pt x="37909" y="50533"/>
                  </a:lnTo>
                  <a:lnTo>
                    <a:pt x="37909" y="37896"/>
                  </a:lnTo>
                  <a:lnTo>
                    <a:pt x="25273" y="37896"/>
                  </a:lnTo>
                  <a:lnTo>
                    <a:pt x="25273" y="25273"/>
                  </a:lnTo>
                  <a:lnTo>
                    <a:pt x="37896" y="25273"/>
                  </a:lnTo>
                  <a:lnTo>
                    <a:pt x="50533" y="25273"/>
                  </a:lnTo>
                  <a:lnTo>
                    <a:pt x="50533" y="12623"/>
                  </a:lnTo>
                  <a:close/>
                </a:path>
                <a:path w="619125" h="50800">
                  <a:moveTo>
                    <a:pt x="88430" y="25260"/>
                  </a:moveTo>
                  <a:lnTo>
                    <a:pt x="75806" y="25260"/>
                  </a:lnTo>
                  <a:lnTo>
                    <a:pt x="75806" y="12623"/>
                  </a:lnTo>
                  <a:lnTo>
                    <a:pt x="63169" y="12623"/>
                  </a:lnTo>
                  <a:lnTo>
                    <a:pt x="63169" y="25273"/>
                  </a:lnTo>
                  <a:lnTo>
                    <a:pt x="75793" y="25273"/>
                  </a:lnTo>
                  <a:lnTo>
                    <a:pt x="75793" y="37896"/>
                  </a:lnTo>
                  <a:lnTo>
                    <a:pt x="63169" y="37896"/>
                  </a:lnTo>
                  <a:lnTo>
                    <a:pt x="63169" y="50533"/>
                  </a:lnTo>
                  <a:lnTo>
                    <a:pt x="75806" y="50533"/>
                  </a:lnTo>
                  <a:lnTo>
                    <a:pt x="75806" y="37896"/>
                  </a:lnTo>
                  <a:lnTo>
                    <a:pt x="88430" y="37896"/>
                  </a:lnTo>
                  <a:lnTo>
                    <a:pt x="88430" y="25260"/>
                  </a:lnTo>
                  <a:close/>
                </a:path>
                <a:path w="619125" h="50800">
                  <a:moveTo>
                    <a:pt x="113690" y="37896"/>
                  </a:moveTo>
                  <a:lnTo>
                    <a:pt x="101066" y="37896"/>
                  </a:lnTo>
                  <a:lnTo>
                    <a:pt x="88430" y="37896"/>
                  </a:lnTo>
                  <a:lnTo>
                    <a:pt x="88430" y="50533"/>
                  </a:lnTo>
                  <a:lnTo>
                    <a:pt x="101053" y="50533"/>
                  </a:lnTo>
                  <a:lnTo>
                    <a:pt x="113690" y="50533"/>
                  </a:lnTo>
                  <a:lnTo>
                    <a:pt x="113690" y="37896"/>
                  </a:lnTo>
                  <a:close/>
                </a:path>
                <a:path w="619125" h="50800">
                  <a:moveTo>
                    <a:pt x="113690" y="12623"/>
                  </a:moveTo>
                  <a:lnTo>
                    <a:pt x="101053" y="12623"/>
                  </a:lnTo>
                  <a:lnTo>
                    <a:pt x="101053" y="25273"/>
                  </a:lnTo>
                  <a:lnTo>
                    <a:pt x="113690" y="25273"/>
                  </a:lnTo>
                  <a:lnTo>
                    <a:pt x="113690" y="12623"/>
                  </a:lnTo>
                  <a:close/>
                </a:path>
                <a:path w="619125" h="50800">
                  <a:moveTo>
                    <a:pt x="240004" y="12623"/>
                  </a:moveTo>
                  <a:lnTo>
                    <a:pt x="240004" y="12623"/>
                  </a:lnTo>
                  <a:lnTo>
                    <a:pt x="151587" y="12623"/>
                  </a:lnTo>
                  <a:lnTo>
                    <a:pt x="151587" y="25260"/>
                  </a:lnTo>
                  <a:lnTo>
                    <a:pt x="138963" y="25260"/>
                  </a:lnTo>
                  <a:lnTo>
                    <a:pt x="138963" y="12623"/>
                  </a:lnTo>
                  <a:lnTo>
                    <a:pt x="126326" y="12623"/>
                  </a:lnTo>
                  <a:lnTo>
                    <a:pt x="126326" y="25273"/>
                  </a:lnTo>
                  <a:lnTo>
                    <a:pt x="138950" y="25273"/>
                  </a:lnTo>
                  <a:lnTo>
                    <a:pt x="138950" y="37896"/>
                  </a:lnTo>
                  <a:lnTo>
                    <a:pt x="151587" y="37896"/>
                  </a:lnTo>
                  <a:lnTo>
                    <a:pt x="151587" y="50533"/>
                  </a:lnTo>
                  <a:lnTo>
                    <a:pt x="164211" y="50533"/>
                  </a:lnTo>
                  <a:lnTo>
                    <a:pt x="176847" y="50533"/>
                  </a:lnTo>
                  <a:lnTo>
                    <a:pt x="176847" y="37896"/>
                  </a:lnTo>
                  <a:lnTo>
                    <a:pt x="189484" y="37896"/>
                  </a:lnTo>
                  <a:lnTo>
                    <a:pt x="189484" y="25273"/>
                  </a:lnTo>
                  <a:lnTo>
                    <a:pt x="202107" y="25273"/>
                  </a:lnTo>
                  <a:lnTo>
                    <a:pt x="214744" y="25273"/>
                  </a:lnTo>
                  <a:lnTo>
                    <a:pt x="214744" y="37896"/>
                  </a:lnTo>
                  <a:lnTo>
                    <a:pt x="202107" y="37896"/>
                  </a:lnTo>
                  <a:lnTo>
                    <a:pt x="202107" y="50533"/>
                  </a:lnTo>
                  <a:lnTo>
                    <a:pt x="214744" y="50533"/>
                  </a:lnTo>
                  <a:lnTo>
                    <a:pt x="227380" y="50533"/>
                  </a:lnTo>
                  <a:lnTo>
                    <a:pt x="227380" y="37896"/>
                  </a:lnTo>
                  <a:lnTo>
                    <a:pt x="240004" y="37896"/>
                  </a:lnTo>
                  <a:lnTo>
                    <a:pt x="240004" y="25273"/>
                  </a:lnTo>
                  <a:lnTo>
                    <a:pt x="240004" y="12623"/>
                  </a:lnTo>
                  <a:close/>
                </a:path>
                <a:path w="619125" h="50800">
                  <a:moveTo>
                    <a:pt x="290537" y="25260"/>
                  </a:moveTo>
                  <a:lnTo>
                    <a:pt x="277901" y="25260"/>
                  </a:lnTo>
                  <a:lnTo>
                    <a:pt x="265277" y="25260"/>
                  </a:lnTo>
                  <a:lnTo>
                    <a:pt x="265277" y="12623"/>
                  </a:lnTo>
                  <a:lnTo>
                    <a:pt x="252641" y="12623"/>
                  </a:lnTo>
                  <a:lnTo>
                    <a:pt x="252641" y="25260"/>
                  </a:lnTo>
                  <a:lnTo>
                    <a:pt x="252641" y="37896"/>
                  </a:lnTo>
                  <a:lnTo>
                    <a:pt x="240004" y="37896"/>
                  </a:lnTo>
                  <a:lnTo>
                    <a:pt x="240004" y="50533"/>
                  </a:lnTo>
                  <a:lnTo>
                    <a:pt x="252641" y="50533"/>
                  </a:lnTo>
                  <a:lnTo>
                    <a:pt x="265277" y="50533"/>
                  </a:lnTo>
                  <a:lnTo>
                    <a:pt x="265277" y="37896"/>
                  </a:lnTo>
                  <a:lnTo>
                    <a:pt x="277901" y="37896"/>
                  </a:lnTo>
                  <a:lnTo>
                    <a:pt x="277901" y="50533"/>
                  </a:lnTo>
                  <a:lnTo>
                    <a:pt x="290537" y="50533"/>
                  </a:lnTo>
                  <a:lnTo>
                    <a:pt x="290537" y="37896"/>
                  </a:lnTo>
                  <a:lnTo>
                    <a:pt x="290537" y="25260"/>
                  </a:lnTo>
                  <a:close/>
                </a:path>
                <a:path w="619125" h="50800">
                  <a:moveTo>
                    <a:pt x="341058" y="12623"/>
                  </a:moveTo>
                  <a:lnTo>
                    <a:pt x="328434" y="12623"/>
                  </a:lnTo>
                  <a:lnTo>
                    <a:pt x="315798" y="12623"/>
                  </a:lnTo>
                  <a:lnTo>
                    <a:pt x="315798" y="25273"/>
                  </a:lnTo>
                  <a:lnTo>
                    <a:pt x="328422" y="25273"/>
                  </a:lnTo>
                  <a:lnTo>
                    <a:pt x="341058" y="25273"/>
                  </a:lnTo>
                  <a:lnTo>
                    <a:pt x="341058" y="12623"/>
                  </a:lnTo>
                  <a:close/>
                </a:path>
                <a:path w="619125" h="50800">
                  <a:moveTo>
                    <a:pt x="467385" y="0"/>
                  </a:moveTo>
                  <a:lnTo>
                    <a:pt x="454748" y="0"/>
                  </a:lnTo>
                  <a:lnTo>
                    <a:pt x="442112" y="0"/>
                  </a:lnTo>
                  <a:lnTo>
                    <a:pt x="429475" y="0"/>
                  </a:lnTo>
                  <a:lnTo>
                    <a:pt x="429475" y="12623"/>
                  </a:lnTo>
                  <a:lnTo>
                    <a:pt x="366318" y="12623"/>
                  </a:lnTo>
                  <a:lnTo>
                    <a:pt x="366318" y="25260"/>
                  </a:lnTo>
                  <a:lnTo>
                    <a:pt x="366318" y="37896"/>
                  </a:lnTo>
                  <a:lnTo>
                    <a:pt x="378955" y="37896"/>
                  </a:lnTo>
                  <a:lnTo>
                    <a:pt x="378955" y="25273"/>
                  </a:lnTo>
                  <a:lnTo>
                    <a:pt x="391579" y="25273"/>
                  </a:lnTo>
                  <a:lnTo>
                    <a:pt x="391579" y="37896"/>
                  </a:lnTo>
                  <a:lnTo>
                    <a:pt x="404215" y="37896"/>
                  </a:lnTo>
                  <a:lnTo>
                    <a:pt x="404215" y="25273"/>
                  </a:lnTo>
                  <a:lnTo>
                    <a:pt x="416852" y="25273"/>
                  </a:lnTo>
                  <a:lnTo>
                    <a:pt x="429475" y="25273"/>
                  </a:lnTo>
                  <a:lnTo>
                    <a:pt x="442112" y="25273"/>
                  </a:lnTo>
                  <a:lnTo>
                    <a:pt x="442112" y="12649"/>
                  </a:lnTo>
                  <a:lnTo>
                    <a:pt x="454748" y="12649"/>
                  </a:lnTo>
                  <a:lnTo>
                    <a:pt x="454748" y="25260"/>
                  </a:lnTo>
                  <a:lnTo>
                    <a:pt x="454748" y="37896"/>
                  </a:lnTo>
                  <a:lnTo>
                    <a:pt x="467385" y="37896"/>
                  </a:lnTo>
                  <a:lnTo>
                    <a:pt x="467385" y="25273"/>
                  </a:lnTo>
                  <a:lnTo>
                    <a:pt x="467385" y="12649"/>
                  </a:lnTo>
                  <a:lnTo>
                    <a:pt x="467385" y="0"/>
                  </a:lnTo>
                  <a:close/>
                </a:path>
                <a:path w="619125" h="50800">
                  <a:moveTo>
                    <a:pt x="618947" y="25260"/>
                  </a:moveTo>
                  <a:lnTo>
                    <a:pt x="606310" y="25260"/>
                  </a:lnTo>
                  <a:lnTo>
                    <a:pt x="606310" y="12623"/>
                  </a:lnTo>
                  <a:lnTo>
                    <a:pt x="593699" y="12623"/>
                  </a:lnTo>
                  <a:lnTo>
                    <a:pt x="581063" y="12623"/>
                  </a:lnTo>
                  <a:lnTo>
                    <a:pt x="568426" y="12623"/>
                  </a:lnTo>
                  <a:lnTo>
                    <a:pt x="568426" y="0"/>
                  </a:lnTo>
                  <a:lnTo>
                    <a:pt x="555802" y="0"/>
                  </a:lnTo>
                  <a:lnTo>
                    <a:pt x="543166" y="0"/>
                  </a:lnTo>
                  <a:lnTo>
                    <a:pt x="543166" y="12623"/>
                  </a:lnTo>
                  <a:lnTo>
                    <a:pt x="530542" y="12623"/>
                  </a:lnTo>
                  <a:lnTo>
                    <a:pt x="530542" y="0"/>
                  </a:lnTo>
                  <a:lnTo>
                    <a:pt x="517906" y="0"/>
                  </a:lnTo>
                  <a:lnTo>
                    <a:pt x="517906" y="12623"/>
                  </a:lnTo>
                  <a:lnTo>
                    <a:pt x="505269" y="12623"/>
                  </a:lnTo>
                  <a:lnTo>
                    <a:pt x="492633" y="12623"/>
                  </a:lnTo>
                  <a:lnTo>
                    <a:pt x="492633" y="25260"/>
                  </a:lnTo>
                  <a:lnTo>
                    <a:pt x="480009" y="25260"/>
                  </a:lnTo>
                  <a:lnTo>
                    <a:pt x="480009" y="37896"/>
                  </a:lnTo>
                  <a:lnTo>
                    <a:pt x="492633" y="37896"/>
                  </a:lnTo>
                  <a:lnTo>
                    <a:pt x="505269" y="37896"/>
                  </a:lnTo>
                  <a:lnTo>
                    <a:pt x="505269" y="25273"/>
                  </a:lnTo>
                  <a:lnTo>
                    <a:pt x="517906" y="25273"/>
                  </a:lnTo>
                  <a:lnTo>
                    <a:pt x="517906" y="12649"/>
                  </a:lnTo>
                  <a:lnTo>
                    <a:pt x="530529" y="12649"/>
                  </a:lnTo>
                  <a:lnTo>
                    <a:pt x="530529" y="25260"/>
                  </a:lnTo>
                  <a:lnTo>
                    <a:pt x="530529" y="37896"/>
                  </a:lnTo>
                  <a:lnTo>
                    <a:pt x="543166" y="37896"/>
                  </a:lnTo>
                  <a:lnTo>
                    <a:pt x="543166" y="25273"/>
                  </a:lnTo>
                  <a:lnTo>
                    <a:pt x="543166" y="12649"/>
                  </a:lnTo>
                  <a:lnTo>
                    <a:pt x="555790" y="12649"/>
                  </a:lnTo>
                  <a:lnTo>
                    <a:pt x="555790" y="25260"/>
                  </a:lnTo>
                  <a:lnTo>
                    <a:pt x="555790" y="37896"/>
                  </a:lnTo>
                  <a:lnTo>
                    <a:pt x="568426" y="37896"/>
                  </a:lnTo>
                  <a:lnTo>
                    <a:pt x="568426" y="25273"/>
                  </a:lnTo>
                  <a:lnTo>
                    <a:pt x="581063" y="25273"/>
                  </a:lnTo>
                  <a:lnTo>
                    <a:pt x="581063" y="37896"/>
                  </a:lnTo>
                  <a:lnTo>
                    <a:pt x="593674" y="37896"/>
                  </a:lnTo>
                  <a:lnTo>
                    <a:pt x="606310" y="37896"/>
                  </a:lnTo>
                  <a:lnTo>
                    <a:pt x="618947" y="37896"/>
                  </a:lnTo>
                  <a:lnTo>
                    <a:pt x="618947" y="2526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5961735" y="4909895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50533" y="25260"/>
                  </a:moveTo>
                  <a:lnTo>
                    <a:pt x="37909" y="25260"/>
                  </a:lnTo>
                  <a:lnTo>
                    <a:pt x="25273" y="25260"/>
                  </a:lnTo>
                  <a:lnTo>
                    <a:pt x="25273" y="12623"/>
                  </a:lnTo>
                  <a:lnTo>
                    <a:pt x="12636" y="12623"/>
                  </a:lnTo>
                  <a:lnTo>
                    <a:pt x="12636" y="25260"/>
                  </a:lnTo>
                  <a:lnTo>
                    <a:pt x="12636" y="37884"/>
                  </a:lnTo>
                  <a:lnTo>
                    <a:pt x="0" y="37884"/>
                  </a:lnTo>
                  <a:lnTo>
                    <a:pt x="0" y="50520"/>
                  </a:lnTo>
                  <a:lnTo>
                    <a:pt x="12636" y="50520"/>
                  </a:lnTo>
                  <a:lnTo>
                    <a:pt x="25273" y="50520"/>
                  </a:lnTo>
                  <a:lnTo>
                    <a:pt x="37909" y="50520"/>
                  </a:lnTo>
                  <a:lnTo>
                    <a:pt x="37909" y="37896"/>
                  </a:lnTo>
                  <a:lnTo>
                    <a:pt x="50533" y="37896"/>
                  </a:lnTo>
                  <a:lnTo>
                    <a:pt x="50533" y="25260"/>
                  </a:lnTo>
                  <a:close/>
                </a:path>
                <a:path w="619125" h="50800">
                  <a:moveTo>
                    <a:pt x="88430" y="37884"/>
                  </a:moveTo>
                  <a:lnTo>
                    <a:pt x="75793" y="37884"/>
                  </a:lnTo>
                  <a:lnTo>
                    <a:pt x="75793" y="50520"/>
                  </a:lnTo>
                  <a:lnTo>
                    <a:pt x="88430" y="50520"/>
                  </a:lnTo>
                  <a:lnTo>
                    <a:pt x="88430" y="37884"/>
                  </a:lnTo>
                  <a:close/>
                </a:path>
                <a:path w="619125" h="50800">
                  <a:moveTo>
                    <a:pt x="88430" y="12623"/>
                  </a:moveTo>
                  <a:lnTo>
                    <a:pt x="75806" y="12623"/>
                  </a:lnTo>
                  <a:lnTo>
                    <a:pt x="63169" y="12623"/>
                  </a:lnTo>
                  <a:lnTo>
                    <a:pt x="63169" y="25260"/>
                  </a:lnTo>
                  <a:lnTo>
                    <a:pt x="75793" y="25260"/>
                  </a:lnTo>
                  <a:lnTo>
                    <a:pt x="88430" y="25260"/>
                  </a:lnTo>
                  <a:lnTo>
                    <a:pt x="88430" y="12623"/>
                  </a:lnTo>
                  <a:close/>
                </a:path>
                <a:path w="619125" h="50800">
                  <a:moveTo>
                    <a:pt x="151587" y="25260"/>
                  </a:moveTo>
                  <a:lnTo>
                    <a:pt x="138950" y="25260"/>
                  </a:lnTo>
                  <a:lnTo>
                    <a:pt x="138950" y="37884"/>
                  </a:lnTo>
                  <a:lnTo>
                    <a:pt x="126326" y="37884"/>
                  </a:lnTo>
                  <a:lnTo>
                    <a:pt x="126326" y="25260"/>
                  </a:lnTo>
                  <a:lnTo>
                    <a:pt x="126326" y="12623"/>
                  </a:lnTo>
                  <a:lnTo>
                    <a:pt x="113690" y="12623"/>
                  </a:lnTo>
                  <a:lnTo>
                    <a:pt x="101053" y="12623"/>
                  </a:lnTo>
                  <a:lnTo>
                    <a:pt x="101053" y="25260"/>
                  </a:lnTo>
                  <a:lnTo>
                    <a:pt x="101053" y="37896"/>
                  </a:lnTo>
                  <a:lnTo>
                    <a:pt x="113690" y="37896"/>
                  </a:lnTo>
                  <a:lnTo>
                    <a:pt x="126326" y="37896"/>
                  </a:lnTo>
                  <a:lnTo>
                    <a:pt x="126326" y="50520"/>
                  </a:lnTo>
                  <a:lnTo>
                    <a:pt x="138963" y="50520"/>
                  </a:lnTo>
                  <a:lnTo>
                    <a:pt x="138963" y="37896"/>
                  </a:lnTo>
                  <a:lnTo>
                    <a:pt x="151587" y="37896"/>
                  </a:lnTo>
                  <a:lnTo>
                    <a:pt x="151587" y="25260"/>
                  </a:lnTo>
                  <a:close/>
                </a:path>
                <a:path w="619125" h="50800">
                  <a:moveTo>
                    <a:pt x="404215" y="0"/>
                  </a:moveTo>
                  <a:lnTo>
                    <a:pt x="391579" y="0"/>
                  </a:lnTo>
                  <a:lnTo>
                    <a:pt x="391579" y="12623"/>
                  </a:lnTo>
                  <a:lnTo>
                    <a:pt x="378955" y="12623"/>
                  </a:lnTo>
                  <a:lnTo>
                    <a:pt x="366331" y="12623"/>
                  </a:lnTo>
                  <a:lnTo>
                    <a:pt x="366331" y="0"/>
                  </a:lnTo>
                  <a:lnTo>
                    <a:pt x="353695" y="0"/>
                  </a:lnTo>
                  <a:lnTo>
                    <a:pt x="341058" y="0"/>
                  </a:lnTo>
                  <a:lnTo>
                    <a:pt x="328434" y="0"/>
                  </a:lnTo>
                  <a:lnTo>
                    <a:pt x="315798" y="0"/>
                  </a:lnTo>
                  <a:lnTo>
                    <a:pt x="315798" y="12623"/>
                  </a:lnTo>
                  <a:lnTo>
                    <a:pt x="303174" y="12623"/>
                  </a:lnTo>
                  <a:lnTo>
                    <a:pt x="290537" y="12623"/>
                  </a:lnTo>
                  <a:lnTo>
                    <a:pt x="290537" y="0"/>
                  </a:lnTo>
                  <a:lnTo>
                    <a:pt x="277901" y="0"/>
                  </a:lnTo>
                  <a:lnTo>
                    <a:pt x="277901" y="12623"/>
                  </a:lnTo>
                  <a:lnTo>
                    <a:pt x="265264" y="12623"/>
                  </a:lnTo>
                  <a:lnTo>
                    <a:pt x="265264" y="25260"/>
                  </a:lnTo>
                  <a:lnTo>
                    <a:pt x="252641" y="25260"/>
                  </a:lnTo>
                  <a:lnTo>
                    <a:pt x="252641" y="12623"/>
                  </a:lnTo>
                  <a:lnTo>
                    <a:pt x="240004" y="12623"/>
                  </a:lnTo>
                  <a:lnTo>
                    <a:pt x="240004" y="25260"/>
                  </a:lnTo>
                  <a:lnTo>
                    <a:pt x="240004" y="37884"/>
                  </a:lnTo>
                  <a:lnTo>
                    <a:pt x="227380" y="37884"/>
                  </a:lnTo>
                  <a:lnTo>
                    <a:pt x="227380" y="25260"/>
                  </a:lnTo>
                  <a:lnTo>
                    <a:pt x="227380" y="12623"/>
                  </a:lnTo>
                  <a:lnTo>
                    <a:pt x="214744" y="12623"/>
                  </a:lnTo>
                  <a:lnTo>
                    <a:pt x="202107" y="12623"/>
                  </a:lnTo>
                  <a:lnTo>
                    <a:pt x="202107" y="25260"/>
                  </a:lnTo>
                  <a:lnTo>
                    <a:pt x="189484" y="25260"/>
                  </a:lnTo>
                  <a:lnTo>
                    <a:pt x="189484" y="12623"/>
                  </a:lnTo>
                  <a:lnTo>
                    <a:pt x="176847" y="12623"/>
                  </a:lnTo>
                  <a:lnTo>
                    <a:pt x="176847" y="25260"/>
                  </a:lnTo>
                  <a:lnTo>
                    <a:pt x="164223" y="25260"/>
                  </a:lnTo>
                  <a:lnTo>
                    <a:pt x="164223" y="12623"/>
                  </a:lnTo>
                  <a:lnTo>
                    <a:pt x="151587" y="12623"/>
                  </a:lnTo>
                  <a:lnTo>
                    <a:pt x="151587" y="25260"/>
                  </a:lnTo>
                  <a:lnTo>
                    <a:pt x="164211" y="25260"/>
                  </a:lnTo>
                  <a:lnTo>
                    <a:pt x="164211" y="37896"/>
                  </a:lnTo>
                  <a:lnTo>
                    <a:pt x="176847" y="37896"/>
                  </a:lnTo>
                  <a:lnTo>
                    <a:pt x="189484" y="37896"/>
                  </a:lnTo>
                  <a:lnTo>
                    <a:pt x="202120" y="37896"/>
                  </a:lnTo>
                  <a:lnTo>
                    <a:pt x="202120" y="25260"/>
                  </a:lnTo>
                  <a:lnTo>
                    <a:pt x="214744" y="25260"/>
                  </a:lnTo>
                  <a:lnTo>
                    <a:pt x="214744" y="37896"/>
                  </a:lnTo>
                  <a:lnTo>
                    <a:pt x="227368" y="37896"/>
                  </a:lnTo>
                  <a:lnTo>
                    <a:pt x="227368" y="50520"/>
                  </a:lnTo>
                  <a:lnTo>
                    <a:pt x="240004" y="50520"/>
                  </a:lnTo>
                  <a:lnTo>
                    <a:pt x="240004" y="37896"/>
                  </a:lnTo>
                  <a:lnTo>
                    <a:pt x="252641" y="37896"/>
                  </a:lnTo>
                  <a:lnTo>
                    <a:pt x="265277" y="37896"/>
                  </a:lnTo>
                  <a:lnTo>
                    <a:pt x="265277" y="25260"/>
                  </a:lnTo>
                  <a:lnTo>
                    <a:pt x="277901" y="25260"/>
                  </a:lnTo>
                  <a:lnTo>
                    <a:pt x="277901" y="12636"/>
                  </a:lnTo>
                  <a:lnTo>
                    <a:pt x="290537" y="12636"/>
                  </a:lnTo>
                  <a:lnTo>
                    <a:pt x="290537" y="25260"/>
                  </a:lnTo>
                  <a:lnTo>
                    <a:pt x="303161" y="25260"/>
                  </a:lnTo>
                  <a:lnTo>
                    <a:pt x="303161" y="37884"/>
                  </a:lnTo>
                  <a:lnTo>
                    <a:pt x="290537" y="37884"/>
                  </a:lnTo>
                  <a:lnTo>
                    <a:pt x="277901" y="37884"/>
                  </a:lnTo>
                  <a:lnTo>
                    <a:pt x="277901" y="50520"/>
                  </a:lnTo>
                  <a:lnTo>
                    <a:pt x="290537" y="50520"/>
                  </a:lnTo>
                  <a:lnTo>
                    <a:pt x="303161" y="50520"/>
                  </a:lnTo>
                  <a:lnTo>
                    <a:pt x="315798" y="50520"/>
                  </a:lnTo>
                  <a:lnTo>
                    <a:pt x="315798" y="37896"/>
                  </a:lnTo>
                  <a:lnTo>
                    <a:pt x="328422" y="37896"/>
                  </a:lnTo>
                  <a:lnTo>
                    <a:pt x="341058" y="37896"/>
                  </a:lnTo>
                  <a:lnTo>
                    <a:pt x="341058" y="25260"/>
                  </a:lnTo>
                  <a:lnTo>
                    <a:pt x="328434" y="25260"/>
                  </a:lnTo>
                  <a:lnTo>
                    <a:pt x="315798" y="25260"/>
                  </a:lnTo>
                  <a:lnTo>
                    <a:pt x="315798" y="12636"/>
                  </a:lnTo>
                  <a:lnTo>
                    <a:pt x="328422" y="12636"/>
                  </a:lnTo>
                  <a:lnTo>
                    <a:pt x="341058" y="12636"/>
                  </a:lnTo>
                  <a:lnTo>
                    <a:pt x="341058" y="25260"/>
                  </a:lnTo>
                  <a:lnTo>
                    <a:pt x="353695" y="25260"/>
                  </a:lnTo>
                  <a:lnTo>
                    <a:pt x="353695" y="37896"/>
                  </a:lnTo>
                  <a:lnTo>
                    <a:pt x="366318" y="37896"/>
                  </a:lnTo>
                  <a:lnTo>
                    <a:pt x="378955" y="37896"/>
                  </a:lnTo>
                  <a:lnTo>
                    <a:pt x="378955" y="25260"/>
                  </a:lnTo>
                  <a:lnTo>
                    <a:pt x="391579" y="25260"/>
                  </a:lnTo>
                  <a:lnTo>
                    <a:pt x="404215" y="25260"/>
                  </a:lnTo>
                  <a:lnTo>
                    <a:pt x="404215" y="12636"/>
                  </a:lnTo>
                  <a:lnTo>
                    <a:pt x="404215" y="0"/>
                  </a:lnTo>
                  <a:close/>
                </a:path>
                <a:path w="619125" h="50800">
                  <a:moveTo>
                    <a:pt x="416852" y="25260"/>
                  </a:moveTo>
                  <a:lnTo>
                    <a:pt x="404215" y="25260"/>
                  </a:lnTo>
                  <a:lnTo>
                    <a:pt x="404215" y="37896"/>
                  </a:lnTo>
                  <a:lnTo>
                    <a:pt x="416852" y="37896"/>
                  </a:lnTo>
                  <a:lnTo>
                    <a:pt x="416852" y="25260"/>
                  </a:lnTo>
                  <a:close/>
                </a:path>
                <a:path w="619125" h="50800">
                  <a:moveTo>
                    <a:pt x="505269" y="0"/>
                  </a:moveTo>
                  <a:lnTo>
                    <a:pt x="505269" y="0"/>
                  </a:lnTo>
                  <a:lnTo>
                    <a:pt x="442112" y="0"/>
                  </a:lnTo>
                  <a:lnTo>
                    <a:pt x="442112" y="12623"/>
                  </a:lnTo>
                  <a:lnTo>
                    <a:pt x="442112" y="25260"/>
                  </a:lnTo>
                  <a:lnTo>
                    <a:pt x="429488" y="25260"/>
                  </a:lnTo>
                  <a:lnTo>
                    <a:pt x="429488" y="12636"/>
                  </a:lnTo>
                  <a:lnTo>
                    <a:pt x="429488" y="0"/>
                  </a:lnTo>
                  <a:lnTo>
                    <a:pt x="416852" y="0"/>
                  </a:lnTo>
                  <a:lnTo>
                    <a:pt x="416852" y="12623"/>
                  </a:lnTo>
                  <a:lnTo>
                    <a:pt x="416852" y="25260"/>
                  </a:lnTo>
                  <a:lnTo>
                    <a:pt x="429475" y="25260"/>
                  </a:lnTo>
                  <a:lnTo>
                    <a:pt x="429475" y="37896"/>
                  </a:lnTo>
                  <a:lnTo>
                    <a:pt x="442112" y="37896"/>
                  </a:lnTo>
                  <a:lnTo>
                    <a:pt x="454748" y="37896"/>
                  </a:lnTo>
                  <a:lnTo>
                    <a:pt x="454748" y="25260"/>
                  </a:lnTo>
                  <a:lnTo>
                    <a:pt x="454748" y="12636"/>
                  </a:lnTo>
                  <a:lnTo>
                    <a:pt x="467372" y="12636"/>
                  </a:lnTo>
                  <a:lnTo>
                    <a:pt x="467372" y="25260"/>
                  </a:lnTo>
                  <a:lnTo>
                    <a:pt x="467372" y="37896"/>
                  </a:lnTo>
                  <a:lnTo>
                    <a:pt x="480009" y="37896"/>
                  </a:lnTo>
                  <a:lnTo>
                    <a:pt x="480009" y="25260"/>
                  </a:lnTo>
                  <a:lnTo>
                    <a:pt x="492645" y="25260"/>
                  </a:lnTo>
                  <a:lnTo>
                    <a:pt x="492645" y="12636"/>
                  </a:lnTo>
                  <a:lnTo>
                    <a:pt x="505269" y="12636"/>
                  </a:lnTo>
                  <a:lnTo>
                    <a:pt x="505269" y="0"/>
                  </a:lnTo>
                  <a:close/>
                </a:path>
                <a:path w="619125" h="50800">
                  <a:moveTo>
                    <a:pt x="530542" y="12623"/>
                  </a:moveTo>
                  <a:lnTo>
                    <a:pt x="517906" y="12623"/>
                  </a:lnTo>
                  <a:lnTo>
                    <a:pt x="517906" y="25260"/>
                  </a:lnTo>
                  <a:lnTo>
                    <a:pt x="505269" y="25260"/>
                  </a:lnTo>
                  <a:lnTo>
                    <a:pt x="505269" y="37896"/>
                  </a:lnTo>
                  <a:lnTo>
                    <a:pt x="517906" y="37896"/>
                  </a:lnTo>
                  <a:lnTo>
                    <a:pt x="530542" y="37896"/>
                  </a:lnTo>
                  <a:lnTo>
                    <a:pt x="530542" y="25260"/>
                  </a:lnTo>
                  <a:lnTo>
                    <a:pt x="530542" y="12623"/>
                  </a:lnTo>
                  <a:close/>
                </a:path>
                <a:path w="619125" h="50800">
                  <a:moveTo>
                    <a:pt x="581063" y="0"/>
                  </a:moveTo>
                  <a:lnTo>
                    <a:pt x="568426" y="0"/>
                  </a:lnTo>
                  <a:lnTo>
                    <a:pt x="555790" y="0"/>
                  </a:lnTo>
                  <a:lnTo>
                    <a:pt x="555790" y="12636"/>
                  </a:lnTo>
                  <a:lnTo>
                    <a:pt x="568426" y="12636"/>
                  </a:lnTo>
                  <a:lnTo>
                    <a:pt x="581063" y="12636"/>
                  </a:lnTo>
                  <a:lnTo>
                    <a:pt x="581063" y="0"/>
                  </a:lnTo>
                  <a:close/>
                </a:path>
                <a:path w="619125" h="50800">
                  <a:moveTo>
                    <a:pt x="618947" y="0"/>
                  </a:moveTo>
                  <a:lnTo>
                    <a:pt x="606310" y="0"/>
                  </a:lnTo>
                  <a:lnTo>
                    <a:pt x="606310" y="12623"/>
                  </a:lnTo>
                  <a:lnTo>
                    <a:pt x="593674" y="12623"/>
                  </a:lnTo>
                  <a:lnTo>
                    <a:pt x="593674" y="25260"/>
                  </a:lnTo>
                  <a:lnTo>
                    <a:pt x="606310" y="25260"/>
                  </a:lnTo>
                  <a:lnTo>
                    <a:pt x="606310" y="12636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5961735" y="4947780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88430" y="25273"/>
                  </a:moveTo>
                  <a:lnTo>
                    <a:pt x="88430" y="25273"/>
                  </a:lnTo>
                  <a:lnTo>
                    <a:pt x="0" y="25273"/>
                  </a:lnTo>
                  <a:lnTo>
                    <a:pt x="0" y="37896"/>
                  </a:lnTo>
                  <a:lnTo>
                    <a:pt x="0" y="50533"/>
                  </a:lnTo>
                  <a:lnTo>
                    <a:pt x="12636" y="50533"/>
                  </a:lnTo>
                  <a:lnTo>
                    <a:pt x="12636" y="37909"/>
                  </a:lnTo>
                  <a:lnTo>
                    <a:pt x="25273" y="37909"/>
                  </a:lnTo>
                  <a:lnTo>
                    <a:pt x="37896" y="37909"/>
                  </a:lnTo>
                  <a:lnTo>
                    <a:pt x="50533" y="37909"/>
                  </a:lnTo>
                  <a:lnTo>
                    <a:pt x="63169" y="37909"/>
                  </a:lnTo>
                  <a:lnTo>
                    <a:pt x="75793" y="37909"/>
                  </a:lnTo>
                  <a:lnTo>
                    <a:pt x="75793" y="50533"/>
                  </a:lnTo>
                  <a:lnTo>
                    <a:pt x="88430" y="50533"/>
                  </a:lnTo>
                  <a:lnTo>
                    <a:pt x="88430" y="37909"/>
                  </a:lnTo>
                  <a:lnTo>
                    <a:pt x="88430" y="25273"/>
                  </a:lnTo>
                  <a:close/>
                </a:path>
                <a:path w="619125" h="50800">
                  <a:moveTo>
                    <a:pt x="164223" y="12636"/>
                  </a:moveTo>
                  <a:lnTo>
                    <a:pt x="151587" y="12636"/>
                  </a:lnTo>
                  <a:lnTo>
                    <a:pt x="151587" y="25273"/>
                  </a:lnTo>
                  <a:lnTo>
                    <a:pt x="151587" y="37896"/>
                  </a:lnTo>
                  <a:lnTo>
                    <a:pt x="138963" y="37896"/>
                  </a:lnTo>
                  <a:lnTo>
                    <a:pt x="138963" y="25273"/>
                  </a:lnTo>
                  <a:lnTo>
                    <a:pt x="138963" y="12636"/>
                  </a:lnTo>
                  <a:lnTo>
                    <a:pt x="126326" y="12636"/>
                  </a:lnTo>
                  <a:lnTo>
                    <a:pt x="113690" y="12636"/>
                  </a:lnTo>
                  <a:lnTo>
                    <a:pt x="101053" y="12636"/>
                  </a:lnTo>
                  <a:lnTo>
                    <a:pt x="101053" y="25273"/>
                  </a:lnTo>
                  <a:lnTo>
                    <a:pt x="101053" y="37896"/>
                  </a:lnTo>
                  <a:lnTo>
                    <a:pt x="101053" y="50533"/>
                  </a:lnTo>
                  <a:lnTo>
                    <a:pt x="113690" y="50533"/>
                  </a:lnTo>
                  <a:lnTo>
                    <a:pt x="113690" y="37909"/>
                  </a:lnTo>
                  <a:lnTo>
                    <a:pt x="126326" y="37909"/>
                  </a:lnTo>
                  <a:lnTo>
                    <a:pt x="138950" y="37909"/>
                  </a:lnTo>
                  <a:lnTo>
                    <a:pt x="138950" y="50533"/>
                  </a:lnTo>
                  <a:lnTo>
                    <a:pt x="151587" y="50533"/>
                  </a:lnTo>
                  <a:lnTo>
                    <a:pt x="164223" y="50533"/>
                  </a:lnTo>
                  <a:lnTo>
                    <a:pt x="164223" y="37909"/>
                  </a:lnTo>
                  <a:lnTo>
                    <a:pt x="164223" y="25273"/>
                  </a:lnTo>
                  <a:lnTo>
                    <a:pt x="164223" y="12636"/>
                  </a:lnTo>
                  <a:close/>
                </a:path>
                <a:path w="619125" h="50800">
                  <a:moveTo>
                    <a:pt x="227380" y="37896"/>
                  </a:moveTo>
                  <a:lnTo>
                    <a:pt x="214744" y="37896"/>
                  </a:lnTo>
                  <a:lnTo>
                    <a:pt x="214744" y="25273"/>
                  </a:lnTo>
                  <a:lnTo>
                    <a:pt x="202107" y="25273"/>
                  </a:lnTo>
                  <a:lnTo>
                    <a:pt x="202107" y="37896"/>
                  </a:lnTo>
                  <a:lnTo>
                    <a:pt x="189484" y="37896"/>
                  </a:lnTo>
                  <a:lnTo>
                    <a:pt x="189484" y="25273"/>
                  </a:lnTo>
                  <a:lnTo>
                    <a:pt x="189484" y="12636"/>
                  </a:lnTo>
                  <a:lnTo>
                    <a:pt x="176847" y="12636"/>
                  </a:lnTo>
                  <a:lnTo>
                    <a:pt x="176847" y="25273"/>
                  </a:lnTo>
                  <a:lnTo>
                    <a:pt x="176847" y="37896"/>
                  </a:lnTo>
                  <a:lnTo>
                    <a:pt x="176847" y="50533"/>
                  </a:lnTo>
                  <a:lnTo>
                    <a:pt x="189484" y="50533"/>
                  </a:lnTo>
                  <a:lnTo>
                    <a:pt x="202107" y="50533"/>
                  </a:lnTo>
                  <a:lnTo>
                    <a:pt x="214744" y="50533"/>
                  </a:lnTo>
                  <a:lnTo>
                    <a:pt x="227380" y="50533"/>
                  </a:lnTo>
                  <a:lnTo>
                    <a:pt x="227380" y="37896"/>
                  </a:lnTo>
                  <a:close/>
                </a:path>
                <a:path w="619125" h="50800">
                  <a:moveTo>
                    <a:pt x="240004" y="12636"/>
                  </a:moveTo>
                  <a:lnTo>
                    <a:pt x="227380" y="12636"/>
                  </a:lnTo>
                  <a:lnTo>
                    <a:pt x="214744" y="12636"/>
                  </a:lnTo>
                  <a:lnTo>
                    <a:pt x="214744" y="25273"/>
                  </a:lnTo>
                  <a:lnTo>
                    <a:pt x="227368" y="25273"/>
                  </a:lnTo>
                  <a:lnTo>
                    <a:pt x="240004" y="25273"/>
                  </a:lnTo>
                  <a:lnTo>
                    <a:pt x="240004" y="12636"/>
                  </a:lnTo>
                  <a:close/>
                </a:path>
                <a:path w="619125" h="50800">
                  <a:moveTo>
                    <a:pt x="265277" y="25273"/>
                  </a:moveTo>
                  <a:lnTo>
                    <a:pt x="252641" y="25273"/>
                  </a:lnTo>
                  <a:lnTo>
                    <a:pt x="240004" y="25273"/>
                  </a:lnTo>
                  <a:lnTo>
                    <a:pt x="240004" y="37909"/>
                  </a:lnTo>
                  <a:lnTo>
                    <a:pt x="252641" y="37909"/>
                  </a:lnTo>
                  <a:lnTo>
                    <a:pt x="265277" y="37909"/>
                  </a:lnTo>
                  <a:lnTo>
                    <a:pt x="265277" y="25273"/>
                  </a:lnTo>
                  <a:close/>
                </a:path>
                <a:path w="619125" h="50800">
                  <a:moveTo>
                    <a:pt x="290537" y="12636"/>
                  </a:moveTo>
                  <a:lnTo>
                    <a:pt x="277901" y="12636"/>
                  </a:lnTo>
                  <a:lnTo>
                    <a:pt x="277901" y="25273"/>
                  </a:lnTo>
                  <a:lnTo>
                    <a:pt x="277901" y="37909"/>
                  </a:lnTo>
                  <a:lnTo>
                    <a:pt x="290537" y="37909"/>
                  </a:lnTo>
                  <a:lnTo>
                    <a:pt x="290537" y="25273"/>
                  </a:lnTo>
                  <a:lnTo>
                    <a:pt x="290537" y="12636"/>
                  </a:lnTo>
                  <a:close/>
                </a:path>
                <a:path w="619125" h="50800">
                  <a:moveTo>
                    <a:pt x="315798" y="25273"/>
                  </a:moveTo>
                  <a:lnTo>
                    <a:pt x="303161" y="25273"/>
                  </a:lnTo>
                  <a:lnTo>
                    <a:pt x="303161" y="37909"/>
                  </a:lnTo>
                  <a:lnTo>
                    <a:pt x="315798" y="37909"/>
                  </a:lnTo>
                  <a:lnTo>
                    <a:pt x="315798" y="25273"/>
                  </a:lnTo>
                  <a:close/>
                </a:path>
                <a:path w="619125" h="50800">
                  <a:moveTo>
                    <a:pt x="353695" y="0"/>
                  </a:moveTo>
                  <a:lnTo>
                    <a:pt x="353695" y="0"/>
                  </a:lnTo>
                  <a:lnTo>
                    <a:pt x="303161" y="0"/>
                  </a:lnTo>
                  <a:lnTo>
                    <a:pt x="303161" y="12636"/>
                  </a:lnTo>
                  <a:lnTo>
                    <a:pt x="315798" y="12636"/>
                  </a:lnTo>
                  <a:lnTo>
                    <a:pt x="328422" y="12636"/>
                  </a:lnTo>
                  <a:lnTo>
                    <a:pt x="328422" y="25273"/>
                  </a:lnTo>
                  <a:lnTo>
                    <a:pt x="328422" y="37909"/>
                  </a:lnTo>
                  <a:lnTo>
                    <a:pt x="341058" y="37909"/>
                  </a:lnTo>
                  <a:lnTo>
                    <a:pt x="341058" y="25273"/>
                  </a:lnTo>
                  <a:lnTo>
                    <a:pt x="353695" y="25273"/>
                  </a:lnTo>
                  <a:lnTo>
                    <a:pt x="353695" y="12636"/>
                  </a:lnTo>
                  <a:lnTo>
                    <a:pt x="353695" y="0"/>
                  </a:lnTo>
                  <a:close/>
                </a:path>
                <a:path w="619125" h="50800">
                  <a:moveTo>
                    <a:pt x="391591" y="25273"/>
                  </a:moveTo>
                  <a:lnTo>
                    <a:pt x="378955" y="25273"/>
                  </a:lnTo>
                  <a:lnTo>
                    <a:pt x="378955" y="12636"/>
                  </a:lnTo>
                  <a:lnTo>
                    <a:pt x="366318" y="12636"/>
                  </a:lnTo>
                  <a:lnTo>
                    <a:pt x="366318" y="25273"/>
                  </a:lnTo>
                  <a:lnTo>
                    <a:pt x="353695" y="25273"/>
                  </a:lnTo>
                  <a:lnTo>
                    <a:pt x="353695" y="37909"/>
                  </a:lnTo>
                  <a:lnTo>
                    <a:pt x="366318" y="37909"/>
                  </a:lnTo>
                  <a:lnTo>
                    <a:pt x="378955" y="37909"/>
                  </a:lnTo>
                  <a:lnTo>
                    <a:pt x="391591" y="37909"/>
                  </a:lnTo>
                  <a:lnTo>
                    <a:pt x="391591" y="25273"/>
                  </a:lnTo>
                  <a:close/>
                </a:path>
                <a:path w="619125" h="50800">
                  <a:moveTo>
                    <a:pt x="454748" y="12636"/>
                  </a:moveTo>
                  <a:lnTo>
                    <a:pt x="442112" y="12636"/>
                  </a:lnTo>
                  <a:lnTo>
                    <a:pt x="429488" y="12636"/>
                  </a:lnTo>
                  <a:lnTo>
                    <a:pt x="416852" y="12636"/>
                  </a:lnTo>
                  <a:lnTo>
                    <a:pt x="416852" y="0"/>
                  </a:lnTo>
                  <a:lnTo>
                    <a:pt x="404215" y="0"/>
                  </a:lnTo>
                  <a:lnTo>
                    <a:pt x="404215" y="12636"/>
                  </a:lnTo>
                  <a:lnTo>
                    <a:pt x="404215" y="25273"/>
                  </a:lnTo>
                  <a:lnTo>
                    <a:pt x="416852" y="25273"/>
                  </a:lnTo>
                  <a:lnTo>
                    <a:pt x="429475" y="25273"/>
                  </a:lnTo>
                  <a:lnTo>
                    <a:pt x="429475" y="37909"/>
                  </a:lnTo>
                  <a:lnTo>
                    <a:pt x="442112" y="37909"/>
                  </a:lnTo>
                  <a:lnTo>
                    <a:pt x="454748" y="37909"/>
                  </a:lnTo>
                  <a:lnTo>
                    <a:pt x="454748" y="25273"/>
                  </a:lnTo>
                  <a:lnTo>
                    <a:pt x="454748" y="12636"/>
                  </a:lnTo>
                  <a:close/>
                </a:path>
                <a:path w="619125" h="50800">
                  <a:moveTo>
                    <a:pt x="480009" y="12636"/>
                  </a:moveTo>
                  <a:lnTo>
                    <a:pt x="467372" y="12636"/>
                  </a:lnTo>
                  <a:lnTo>
                    <a:pt x="467372" y="25273"/>
                  </a:lnTo>
                  <a:lnTo>
                    <a:pt x="480009" y="25273"/>
                  </a:lnTo>
                  <a:lnTo>
                    <a:pt x="480009" y="12636"/>
                  </a:lnTo>
                  <a:close/>
                </a:path>
                <a:path w="619125" h="50800">
                  <a:moveTo>
                    <a:pt x="543166" y="25273"/>
                  </a:moveTo>
                  <a:lnTo>
                    <a:pt x="530529" y="25273"/>
                  </a:lnTo>
                  <a:lnTo>
                    <a:pt x="530529" y="37909"/>
                  </a:lnTo>
                  <a:lnTo>
                    <a:pt x="543166" y="37909"/>
                  </a:lnTo>
                  <a:lnTo>
                    <a:pt x="543166" y="25273"/>
                  </a:lnTo>
                  <a:close/>
                </a:path>
                <a:path w="619125" h="50800">
                  <a:moveTo>
                    <a:pt x="581063" y="12636"/>
                  </a:moveTo>
                  <a:lnTo>
                    <a:pt x="568426" y="12636"/>
                  </a:lnTo>
                  <a:lnTo>
                    <a:pt x="568426" y="0"/>
                  </a:lnTo>
                  <a:lnTo>
                    <a:pt x="555802" y="0"/>
                  </a:lnTo>
                  <a:lnTo>
                    <a:pt x="505269" y="0"/>
                  </a:lnTo>
                  <a:lnTo>
                    <a:pt x="505269" y="12636"/>
                  </a:lnTo>
                  <a:lnTo>
                    <a:pt x="492645" y="12636"/>
                  </a:lnTo>
                  <a:lnTo>
                    <a:pt x="492645" y="0"/>
                  </a:lnTo>
                  <a:lnTo>
                    <a:pt x="480009" y="0"/>
                  </a:lnTo>
                  <a:lnTo>
                    <a:pt x="480009" y="12636"/>
                  </a:lnTo>
                  <a:lnTo>
                    <a:pt x="492633" y="12636"/>
                  </a:lnTo>
                  <a:lnTo>
                    <a:pt x="492633" y="25273"/>
                  </a:lnTo>
                  <a:lnTo>
                    <a:pt x="480009" y="25273"/>
                  </a:lnTo>
                  <a:lnTo>
                    <a:pt x="480009" y="37909"/>
                  </a:lnTo>
                  <a:lnTo>
                    <a:pt x="492645" y="37909"/>
                  </a:lnTo>
                  <a:lnTo>
                    <a:pt x="492645" y="25273"/>
                  </a:lnTo>
                  <a:lnTo>
                    <a:pt x="505269" y="25273"/>
                  </a:lnTo>
                  <a:lnTo>
                    <a:pt x="505269" y="37909"/>
                  </a:lnTo>
                  <a:lnTo>
                    <a:pt x="517906" y="37909"/>
                  </a:lnTo>
                  <a:lnTo>
                    <a:pt x="517906" y="25273"/>
                  </a:lnTo>
                  <a:lnTo>
                    <a:pt x="517906" y="12636"/>
                  </a:lnTo>
                  <a:lnTo>
                    <a:pt x="530529" y="12636"/>
                  </a:lnTo>
                  <a:lnTo>
                    <a:pt x="543166" y="12636"/>
                  </a:lnTo>
                  <a:lnTo>
                    <a:pt x="555790" y="12636"/>
                  </a:lnTo>
                  <a:lnTo>
                    <a:pt x="555790" y="25273"/>
                  </a:lnTo>
                  <a:lnTo>
                    <a:pt x="555790" y="37909"/>
                  </a:lnTo>
                  <a:lnTo>
                    <a:pt x="568426" y="37909"/>
                  </a:lnTo>
                  <a:lnTo>
                    <a:pt x="568426" y="25273"/>
                  </a:lnTo>
                  <a:lnTo>
                    <a:pt x="581063" y="25273"/>
                  </a:lnTo>
                  <a:lnTo>
                    <a:pt x="581063" y="12636"/>
                  </a:lnTo>
                  <a:close/>
                </a:path>
                <a:path w="619125" h="50800">
                  <a:moveTo>
                    <a:pt x="593699" y="25273"/>
                  </a:moveTo>
                  <a:lnTo>
                    <a:pt x="581063" y="25273"/>
                  </a:lnTo>
                  <a:lnTo>
                    <a:pt x="581063" y="37909"/>
                  </a:lnTo>
                  <a:lnTo>
                    <a:pt x="593699" y="37909"/>
                  </a:lnTo>
                  <a:lnTo>
                    <a:pt x="593699" y="25273"/>
                  </a:lnTo>
                  <a:close/>
                </a:path>
                <a:path w="619125" h="50800">
                  <a:moveTo>
                    <a:pt x="593699" y="0"/>
                  </a:moveTo>
                  <a:lnTo>
                    <a:pt x="581063" y="0"/>
                  </a:lnTo>
                  <a:lnTo>
                    <a:pt x="581063" y="12636"/>
                  </a:lnTo>
                  <a:lnTo>
                    <a:pt x="593699" y="12636"/>
                  </a:lnTo>
                  <a:lnTo>
                    <a:pt x="593699" y="0"/>
                  </a:lnTo>
                  <a:close/>
                </a:path>
                <a:path w="619125" h="50800">
                  <a:moveTo>
                    <a:pt x="618947" y="12636"/>
                  </a:moveTo>
                  <a:lnTo>
                    <a:pt x="606310" y="12636"/>
                  </a:lnTo>
                  <a:lnTo>
                    <a:pt x="606310" y="25273"/>
                  </a:lnTo>
                  <a:lnTo>
                    <a:pt x="606310" y="37909"/>
                  </a:lnTo>
                  <a:lnTo>
                    <a:pt x="618947" y="37909"/>
                  </a:lnTo>
                  <a:lnTo>
                    <a:pt x="618947" y="25273"/>
                  </a:lnTo>
                  <a:lnTo>
                    <a:pt x="618947" y="1263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5961735" y="4985676"/>
              <a:ext cx="619125" cy="38100"/>
            </a:xfrm>
            <a:custGeom>
              <a:avLst/>
              <a:gdLst/>
              <a:ahLst/>
              <a:cxnLst/>
              <a:rect l="l" t="t" r="r" b="b"/>
              <a:pathLst>
                <a:path w="619125" h="38100">
                  <a:moveTo>
                    <a:pt x="12636" y="12636"/>
                  </a:moveTo>
                  <a:lnTo>
                    <a:pt x="0" y="12636"/>
                  </a:lnTo>
                  <a:lnTo>
                    <a:pt x="0" y="25273"/>
                  </a:lnTo>
                  <a:lnTo>
                    <a:pt x="0" y="37909"/>
                  </a:lnTo>
                  <a:lnTo>
                    <a:pt x="12636" y="37909"/>
                  </a:lnTo>
                  <a:lnTo>
                    <a:pt x="12636" y="25285"/>
                  </a:lnTo>
                  <a:lnTo>
                    <a:pt x="12636" y="12636"/>
                  </a:lnTo>
                  <a:close/>
                </a:path>
                <a:path w="619125" h="38100">
                  <a:moveTo>
                    <a:pt x="63169" y="12636"/>
                  </a:moveTo>
                  <a:lnTo>
                    <a:pt x="50533" y="12636"/>
                  </a:lnTo>
                  <a:lnTo>
                    <a:pt x="37909" y="12636"/>
                  </a:lnTo>
                  <a:lnTo>
                    <a:pt x="25273" y="12636"/>
                  </a:lnTo>
                  <a:lnTo>
                    <a:pt x="25273" y="25273"/>
                  </a:lnTo>
                  <a:lnTo>
                    <a:pt x="25273" y="37909"/>
                  </a:lnTo>
                  <a:lnTo>
                    <a:pt x="37896" y="37909"/>
                  </a:lnTo>
                  <a:lnTo>
                    <a:pt x="50533" y="37909"/>
                  </a:lnTo>
                  <a:lnTo>
                    <a:pt x="63169" y="37909"/>
                  </a:lnTo>
                  <a:lnTo>
                    <a:pt x="63169" y="25285"/>
                  </a:lnTo>
                  <a:lnTo>
                    <a:pt x="63169" y="12636"/>
                  </a:lnTo>
                  <a:close/>
                </a:path>
                <a:path w="619125" h="38100">
                  <a:moveTo>
                    <a:pt x="88430" y="12636"/>
                  </a:moveTo>
                  <a:lnTo>
                    <a:pt x="75793" y="12636"/>
                  </a:lnTo>
                  <a:lnTo>
                    <a:pt x="75793" y="25273"/>
                  </a:lnTo>
                  <a:lnTo>
                    <a:pt x="75793" y="37909"/>
                  </a:lnTo>
                  <a:lnTo>
                    <a:pt x="88430" y="37909"/>
                  </a:lnTo>
                  <a:lnTo>
                    <a:pt x="88430" y="25285"/>
                  </a:lnTo>
                  <a:lnTo>
                    <a:pt x="88430" y="12636"/>
                  </a:lnTo>
                  <a:close/>
                </a:path>
                <a:path w="619125" h="38100">
                  <a:moveTo>
                    <a:pt x="113690" y="25273"/>
                  </a:moveTo>
                  <a:lnTo>
                    <a:pt x="101053" y="25273"/>
                  </a:lnTo>
                  <a:lnTo>
                    <a:pt x="101053" y="37909"/>
                  </a:lnTo>
                  <a:lnTo>
                    <a:pt x="113690" y="37909"/>
                  </a:lnTo>
                  <a:lnTo>
                    <a:pt x="113690" y="25273"/>
                  </a:lnTo>
                  <a:close/>
                </a:path>
                <a:path w="619125" h="38100">
                  <a:moveTo>
                    <a:pt x="151587" y="25273"/>
                  </a:moveTo>
                  <a:lnTo>
                    <a:pt x="138963" y="25273"/>
                  </a:lnTo>
                  <a:lnTo>
                    <a:pt x="126326" y="25273"/>
                  </a:lnTo>
                  <a:lnTo>
                    <a:pt x="126326" y="37909"/>
                  </a:lnTo>
                  <a:lnTo>
                    <a:pt x="138950" y="37909"/>
                  </a:lnTo>
                  <a:lnTo>
                    <a:pt x="151587" y="37909"/>
                  </a:lnTo>
                  <a:lnTo>
                    <a:pt x="151587" y="25273"/>
                  </a:lnTo>
                  <a:close/>
                </a:path>
                <a:path w="619125" h="38100">
                  <a:moveTo>
                    <a:pt x="189484" y="12636"/>
                  </a:moveTo>
                  <a:lnTo>
                    <a:pt x="176847" y="12636"/>
                  </a:lnTo>
                  <a:lnTo>
                    <a:pt x="164211" y="12636"/>
                  </a:lnTo>
                  <a:lnTo>
                    <a:pt x="164211" y="25285"/>
                  </a:lnTo>
                  <a:lnTo>
                    <a:pt x="176847" y="25285"/>
                  </a:lnTo>
                  <a:lnTo>
                    <a:pt x="189484" y="25285"/>
                  </a:lnTo>
                  <a:lnTo>
                    <a:pt x="189484" y="12636"/>
                  </a:lnTo>
                  <a:close/>
                </a:path>
                <a:path w="619125" h="38100">
                  <a:moveTo>
                    <a:pt x="442112" y="0"/>
                  </a:moveTo>
                  <a:lnTo>
                    <a:pt x="429488" y="0"/>
                  </a:lnTo>
                  <a:lnTo>
                    <a:pt x="416852" y="0"/>
                  </a:lnTo>
                  <a:lnTo>
                    <a:pt x="416852" y="12636"/>
                  </a:lnTo>
                  <a:lnTo>
                    <a:pt x="416852" y="25273"/>
                  </a:lnTo>
                  <a:lnTo>
                    <a:pt x="404215" y="25273"/>
                  </a:lnTo>
                  <a:lnTo>
                    <a:pt x="404215" y="12636"/>
                  </a:lnTo>
                  <a:lnTo>
                    <a:pt x="391591" y="12636"/>
                  </a:lnTo>
                  <a:lnTo>
                    <a:pt x="391591" y="0"/>
                  </a:lnTo>
                  <a:lnTo>
                    <a:pt x="391579" y="12636"/>
                  </a:lnTo>
                  <a:lnTo>
                    <a:pt x="391579" y="25273"/>
                  </a:lnTo>
                  <a:lnTo>
                    <a:pt x="378955" y="25273"/>
                  </a:lnTo>
                  <a:lnTo>
                    <a:pt x="378955" y="12636"/>
                  </a:lnTo>
                  <a:lnTo>
                    <a:pt x="391579" y="12636"/>
                  </a:lnTo>
                  <a:lnTo>
                    <a:pt x="391579" y="0"/>
                  </a:lnTo>
                  <a:lnTo>
                    <a:pt x="328422" y="0"/>
                  </a:lnTo>
                  <a:lnTo>
                    <a:pt x="328422" y="12636"/>
                  </a:lnTo>
                  <a:lnTo>
                    <a:pt x="315798" y="12636"/>
                  </a:lnTo>
                  <a:lnTo>
                    <a:pt x="303174" y="12636"/>
                  </a:lnTo>
                  <a:lnTo>
                    <a:pt x="290537" y="12636"/>
                  </a:lnTo>
                  <a:lnTo>
                    <a:pt x="290537" y="0"/>
                  </a:lnTo>
                  <a:lnTo>
                    <a:pt x="277901" y="0"/>
                  </a:lnTo>
                  <a:lnTo>
                    <a:pt x="277901" y="12636"/>
                  </a:lnTo>
                  <a:lnTo>
                    <a:pt x="265264" y="12636"/>
                  </a:lnTo>
                  <a:lnTo>
                    <a:pt x="265264" y="25273"/>
                  </a:lnTo>
                  <a:lnTo>
                    <a:pt x="252641" y="25273"/>
                  </a:lnTo>
                  <a:lnTo>
                    <a:pt x="252641" y="12636"/>
                  </a:lnTo>
                  <a:lnTo>
                    <a:pt x="240004" y="12636"/>
                  </a:lnTo>
                  <a:lnTo>
                    <a:pt x="227380" y="12636"/>
                  </a:lnTo>
                  <a:lnTo>
                    <a:pt x="227380" y="0"/>
                  </a:lnTo>
                  <a:lnTo>
                    <a:pt x="214744" y="0"/>
                  </a:lnTo>
                  <a:lnTo>
                    <a:pt x="214744" y="12636"/>
                  </a:lnTo>
                  <a:lnTo>
                    <a:pt x="214744" y="25285"/>
                  </a:lnTo>
                  <a:lnTo>
                    <a:pt x="227368" y="25285"/>
                  </a:lnTo>
                  <a:lnTo>
                    <a:pt x="240004" y="25285"/>
                  </a:lnTo>
                  <a:lnTo>
                    <a:pt x="240004" y="37909"/>
                  </a:lnTo>
                  <a:lnTo>
                    <a:pt x="303174" y="37909"/>
                  </a:lnTo>
                  <a:lnTo>
                    <a:pt x="303174" y="25285"/>
                  </a:lnTo>
                  <a:lnTo>
                    <a:pt x="315798" y="25285"/>
                  </a:lnTo>
                  <a:lnTo>
                    <a:pt x="328422" y="25285"/>
                  </a:lnTo>
                  <a:lnTo>
                    <a:pt x="341058" y="25285"/>
                  </a:lnTo>
                  <a:lnTo>
                    <a:pt x="341058" y="37909"/>
                  </a:lnTo>
                  <a:lnTo>
                    <a:pt x="353695" y="37909"/>
                  </a:lnTo>
                  <a:lnTo>
                    <a:pt x="353695" y="25285"/>
                  </a:lnTo>
                  <a:lnTo>
                    <a:pt x="366318" y="25285"/>
                  </a:lnTo>
                  <a:lnTo>
                    <a:pt x="366318" y="37909"/>
                  </a:lnTo>
                  <a:lnTo>
                    <a:pt x="378955" y="37909"/>
                  </a:lnTo>
                  <a:lnTo>
                    <a:pt x="391591" y="37909"/>
                  </a:lnTo>
                  <a:lnTo>
                    <a:pt x="391591" y="25285"/>
                  </a:lnTo>
                  <a:lnTo>
                    <a:pt x="404215" y="25285"/>
                  </a:lnTo>
                  <a:lnTo>
                    <a:pt x="404215" y="37909"/>
                  </a:lnTo>
                  <a:lnTo>
                    <a:pt x="416852" y="37909"/>
                  </a:lnTo>
                  <a:lnTo>
                    <a:pt x="416852" y="25285"/>
                  </a:lnTo>
                  <a:lnTo>
                    <a:pt x="429488" y="25285"/>
                  </a:lnTo>
                  <a:lnTo>
                    <a:pt x="429488" y="12636"/>
                  </a:lnTo>
                  <a:lnTo>
                    <a:pt x="442112" y="12636"/>
                  </a:lnTo>
                  <a:lnTo>
                    <a:pt x="442112" y="0"/>
                  </a:lnTo>
                  <a:close/>
                </a:path>
                <a:path w="619125" h="38100">
                  <a:moveTo>
                    <a:pt x="581063" y="0"/>
                  </a:moveTo>
                  <a:lnTo>
                    <a:pt x="568426" y="0"/>
                  </a:lnTo>
                  <a:lnTo>
                    <a:pt x="555790" y="0"/>
                  </a:lnTo>
                  <a:lnTo>
                    <a:pt x="555790" y="12636"/>
                  </a:lnTo>
                  <a:lnTo>
                    <a:pt x="543166" y="12636"/>
                  </a:lnTo>
                  <a:lnTo>
                    <a:pt x="530542" y="12636"/>
                  </a:lnTo>
                  <a:lnTo>
                    <a:pt x="517906" y="12636"/>
                  </a:lnTo>
                  <a:lnTo>
                    <a:pt x="517906" y="0"/>
                  </a:lnTo>
                  <a:lnTo>
                    <a:pt x="454748" y="0"/>
                  </a:lnTo>
                  <a:lnTo>
                    <a:pt x="454748" y="12636"/>
                  </a:lnTo>
                  <a:lnTo>
                    <a:pt x="467372" y="12636"/>
                  </a:lnTo>
                  <a:lnTo>
                    <a:pt x="467372" y="25273"/>
                  </a:lnTo>
                  <a:lnTo>
                    <a:pt x="454748" y="25273"/>
                  </a:lnTo>
                  <a:lnTo>
                    <a:pt x="454748" y="12636"/>
                  </a:lnTo>
                  <a:lnTo>
                    <a:pt x="442112" y="12636"/>
                  </a:lnTo>
                  <a:lnTo>
                    <a:pt x="442112" y="25273"/>
                  </a:lnTo>
                  <a:lnTo>
                    <a:pt x="442112" y="37909"/>
                  </a:lnTo>
                  <a:lnTo>
                    <a:pt x="454748" y="37909"/>
                  </a:lnTo>
                  <a:lnTo>
                    <a:pt x="467372" y="37909"/>
                  </a:lnTo>
                  <a:lnTo>
                    <a:pt x="480009" y="37909"/>
                  </a:lnTo>
                  <a:lnTo>
                    <a:pt x="480009" y="25285"/>
                  </a:lnTo>
                  <a:lnTo>
                    <a:pt x="480009" y="12636"/>
                  </a:lnTo>
                  <a:lnTo>
                    <a:pt x="492633" y="12636"/>
                  </a:lnTo>
                  <a:lnTo>
                    <a:pt x="492633" y="25273"/>
                  </a:lnTo>
                  <a:lnTo>
                    <a:pt x="492633" y="37909"/>
                  </a:lnTo>
                  <a:lnTo>
                    <a:pt x="505269" y="37909"/>
                  </a:lnTo>
                  <a:lnTo>
                    <a:pt x="517906" y="37909"/>
                  </a:lnTo>
                  <a:lnTo>
                    <a:pt x="517906" y="25285"/>
                  </a:lnTo>
                  <a:lnTo>
                    <a:pt x="530529" y="25285"/>
                  </a:lnTo>
                  <a:lnTo>
                    <a:pt x="568426" y="25285"/>
                  </a:lnTo>
                  <a:lnTo>
                    <a:pt x="568426" y="12636"/>
                  </a:lnTo>
                  <a:lnTo>
                    <a:pt x="581063" y="12636"/>
                  </a:lnTo>
                  <a:lnTo>
                    <a:pt x="581063" y="0"/>
                  </a:lnTo>
                  <a:close/>
                </a:path>
                <a:path w="619125" h="38100">
                  <a:moveTo>
                    <a:pt x="618947" y="0"/>
                  </a:moveTo>
                  <a:lnTo>
                    <a:pt x="606310" y="0"/>
                  </a:lnTo>
                  <a:lnTo>
                    <a:pt x="593674" y="0"/>
                  </a:lnTo>
                  <a:lnTo>
                    <a:pt x="593674" y="12636"/>
                  </a:lnTo>
                  <a:lnTo>
                    <a:pt x="593674" y="25285"/>
                  </a:lnTo>
                  <a:lnTo>
                    <a:pt x="606310" y="25285"/>
                  </a:lnTo>
                  <a:lnTo>
                    <a:pt x="618947" y="25285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5961735" y="5010949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63169" y="12623"/>
                  </a:moveTo>
                  <a:lnTo>
                    <a:pt x="50533" y="12623"/>
                  </a:lnTo>
                  <a:lnTo>
                    <a:pt x="37909" y="12623"/>
                  </a:lnTo>
                  <a:lnTo>
                    <a:pt x="25273" y="12623"/>
                  </a:lnTo>
                  <a:lnTo>
                    <a:pt x="25273" y="25260"/>
                  </a:lnTo>
                  <a:lnTo>
                    <a:pt x="37896" y="25260"/>
                  </a:lnTo>
                  <a:lnTo>
                    <a:pt x="50533" y="25260"/>
                  </a:lnTo>
                  <a:lnTo>
                    <a:pt x="63169" y="25260"/>
                  </a:lnTo>
                  <a:lnTo>
                    <a:pt x="63169" y="12623"/>
                  </a:lnTo>
                  <a:close/>
                </a:path>
                <a:path w="619125" h="50800">
                  <a:moveTo>
                    <a:pt x="88430" y="12623"/>
                  </a:moveTo>
                  <a:lnTo>
                    <a:pt x="75793" y="12623"/>
                  </a:lnTo>
                  <a:lnTo>
                    <a:pt x="75793" y="25260"/>
                  </a:lnTo>
                  <a:lnTo>
                    <a:pt x="75793" y="37884"/>
                  </a:lnTo>
                  <a:lnTo>
                    <a:pt x="12636" y="37884"/>
                  </a:lnTo>
                  <a:lnTo>
                    <a:pt x="12636" y="25260"/>
                  </a:lnTo>
                  <a:lnTo>
                    <a:pt x="12636" y="12623"/>
                  </a:lnTo>
                  <a:lnTo>
                    <a:pt x="0" y="12623"/>
                  </a:lnTo>
                  <a:lnTo>
                    <a:pt x="0" y="25260"/>
                  </a:lnTo>
                  <a:lnTo>
                    <a:pt x="0" y="37884"/>
                  </a:lnTo>
                  <a:lnTo>
                    <a:pt x="0" y="50520"/>
                  </a:lnTo>
                  <a:lnTo>
                    <a:pt x="12636" y="50520"/>
                  </a:lnTo>
                  <a:lnTo>
                    <a:pt x="88430" y="50520"/>
                  </a:lnTo>
                  <a:lnTo>
                    <a:pt x="88430" y="37896"/>
                  </a:lnTo>
                  <a:lnTo>
                    <a:pt x="88430" y="25260"/>
                  </a:lnTo>
                  <a:lnTo>
                    <a:pt x="88430" y="12623"/>
                  </a:lnTo>
                  <a:close/>
                </a:path>
                <a:path w="619125" h="50800">
                  <a:moveTo>
                    <a:pt x="113690" y="12623"/>
                  </a:moveTo>
                  <a:lnTo>
                    <a:pt x="101053" y="12623"/>
                  </a:lnTo>
                  <a:lnTo>
                    <a:pt x="101053" y="25260"/>
                  </a:lnTo>
                  <a:lnTo>
                    <a:pt x="113690" y="25260"/>
                  </a:lnTo>
                  <a:lnTo>
                    <a:pt x="113690" y="12623"/>
                  </a:lnTo>
                  <a:close/>
                </a:path>
                <a:path w="619125" h="50800">
                  <a:moveTo>
                    <a:pt x="138963" y="25260"/>
                  </a:moveTo>
                  <a:lnTo>
                    <a:pt x="126326" y="25260"/>
                  </a:lnTo>
                  <a:lnTo>
                    <a:pt x="126326" y="37884"/>
                  </a:lnTo>
                  <a:lnTo>
                    <a:pt x="113690" y="37884"/>
                  </a:lnTo>
                  <a:lnTo>
                    <a:pt x="101053" y="37884"/>
                  </a:lnTo>
                  <a:lnTo>
                    <a:pt x="101053" y="50520"/>
                  </a:lnTo>
                  <a:lnTo>
                    <a:pt x="113690" y="50520"/>
                  </a:lnTo>
                  <a:lnTo>
                    <a:pt x="126326" y="50520"/>
                  </a:lnTo>
                  <a:lnTo>
                    <a:pt x="138963" y="50520"/>
                  </a:lnTo>
                  <a:lnTo>
                    <a:pt x="138963" y="37896"/>
                  </a:lnTo>
                  <a:lnTo>
                    <a:pt x="138963" y="25260"/>
                  </a:lnTo>
                  <a:close/>
                </a:path>
                <a:path w="619125" h="50800">
                  <a:moveTo>
                    <a:pt x="164223" y="12623"/>
                  </a:moveTo>
                  <a:lnTo>
                    <a:pt x="151587" y="12623"/>
                  </a:lnTo>
                  <a:lnTo>
                    <a:pt x="151587" y="25260"/>
                  </a:lnTo>
                  <a:lnTo>
                    <a:pt x="164223" y="25260"/>
                  </a:lnTo>
                  <a:lnTo>
                    <a:pt x="164223" y="12623"/>
                  </a:lnTo>
                  <a:close/>
                </a:path>
                <a:path w="619125" h="50800">
                  <a:moveTo>
                    <a:pt x="176847" y="37884"/>
                  </a:moveTo>
                  <a:lnTo>
                    <a:pt x="164211" y="37884"/>
                  </a:lnTo>
                  <a:lnTo>
                    <a:pt x="164211" y="50520"/>
                  </a:lnTo>
                  <a:lnTo>
                    <a:pt x="176847" y="50520"/>
                  </a:lnTo>
                  <a:lnTo>
                    <a:pt x="176847" y="37884"/>
                  </a:lnTo>
                  <a:close/>
                </a:path>
                <a:path w="619125" h="50800">
                  <a:moveTo>
                    <a:pt x="202120" y="37884"/>
                  </a:moveTo>
                  <a:lnTo>
                    <a:pt x="189484" y="37884"/>
                  </a:lnTo>
                  <a:lnTo>
                    <a:pt x="189484" y="50520"/>
                  </a:lnTo>
                  <a:lnTo>
                    <a:pt x="202120" y="50520"/>
                  </a:lnTo>
                  <a:lnTo>
                    <a:pt x="202120" y="37884"/>
                  </a:lnTo>
                  <a:close/>
                </a:path>
                <a:path w="619125" h="50800">
                  <a:moveTo>
                    <a:pt x="214744" y="12623"/>
                  </a:moveTo>
                  <a:lnTo>
                    <a:pt x="202120" y="12623"/>
                  </a:lnTo>
                  <a:lnTo>
                    <a:pt x="189484" y="12623"/>
                  </a:lnTo>
                  <a:lnTo>
                    <a:pt x="176847" y="12623"/>
                  </a:lnTo>
                  <a:lnTo>
                    <a:pt x="176847" y="25260"/>
                  </a:lnTo>
                  <a:lnTo>
                    <a:pt x="189484" y="25260"/>
                  </a:lnTo>
                  <a:lnTo>
                    <a:pt x="202107" y="25260"/>
                  </a:lnTo>
                  <a:lnTo>
                    <a:pt x="214744" y="25260"/>
                  </a:lnTo>
                  <a:lnTo>
                    <a:pt x="214744" y="12623"/>
                  </a:lnTo>
                  <a:close/>
                </a:path>
                <a:path w="619125" h="50800">
                  <a:moveTo>
                    <a:pt x="240004" y="25260"/>
                  </a:moveTo>
                  <a:lnTo>
                    <a:pt x="227368" y="25260"/>
                  </a:lnTo>
                  <a:lnTo>
                    <a:pt x="227368" y="37884"/>
                  </a:lnTo>
                  <a:lnTo>
                    <a:pt x="227368" y="50520"/>
                  </a:lnTo>
                  <a:lnTo>
                    <a:pt x="240004" y="50520"/>
                  </a:lnTo>
                  <a:lnTo>
                    <a:pt x="240004" y="37896"/>
                  </a:lnTo>
                  <a:lnTo>
                    <a:pt x="240004" y="25260"/>
                  </a:lnTo>
                  <a:close/>
                </a:path>
                <a:path w="619125" h="50800">
                  <a:moveTo>
                    <a:pt x="277901" y="12623"/>
                  </a:moveTo>
                  <a:lnTo>
                    <a:pt x="265264" y="12623"/>
                  </a:lnTo>
                  <a:lnTo>
                    <a:pt x="265264" y="25260"/>
                  </a:lnTo>
                  <a:lnTo>
                    <a:pt x="252641" y="25260"/>
                  </a:lnTo>
                  <a:lnTo>
                    <a:pt x="252641" y="37884"/>
                  </a:lnTo>
                  <a:lnTo>
                    <a:pt x="252641" y="50520"/>
                  </a:lnTo>
                  <a:lnTo>
                    <a:pt x="265277" y="50520"/>
                  </a:lnTo>
                  <a:lnTo>
                    <a:pt x="265277" y="37896"/>
                  </a:lnTo>
                  <a:lnTo>
                    <a:pt x="265277" y="25260"/>
                  </a:lnTo>
                  <a:lnTo>
                    <a:pt x="277901" y="25260"/>
                  </a:lnTo>
                  <a:lnTo>
                    <a:pt x="277901" y="12623"/>
                  </a:lnTo>
                  <a:close/>
                </a:path>
                <a:path w="619125" h="50800">
                  <a:moveTo>
                    <a:pt x="341058" y="12623"/>
                  </a:moveTo>
                  <a:lnTo>
                    <a:pt x="328434" y="12623"/>
                  </a:lnTo>
                  <a:lnTo>
                    <a:pt x="315798" y="12623"/>
                  </a:lnTo>
                  <a:lnTo>
                    <a:pt x="315798" y="25260"/>
                  </a:lnTo>
                  <a:lnTo>
                    <a:pt x="303174" y="25260"/>
                  </a:lnTo>
                  <a:lnTo>
                    <a:pt x="290537" y="25260"/>
                  </a:lnTo>
                  <a:lnTo>
                    <a:pt x="277901" y="25260"/>
                  </a:lnTo>
                  <a:lnTo>
                    <a:pt x="277901" y="37896"/>
                  </a:lnTo>
                  <a:lnTo>
                    <a:pt x="290537" y="37896"/>
                  </a:lnTo>
                  <a:lnTo>
                    <a:pt x="303161" y="37896"/>
                  </a:lnTo>
                  <a:lnTo>
                    <a:pt x="303161" y="50520"/>
                  </a:lnTo>
                  <a:lnTo>
                    <a:pt x="315798" y="50520"/>
                  </a:lnTo>
                  <a:lnTo>
                    <a:pt x="328434" y="50520"/>
                  </a:lnTo>
                  <a:lnTo>
                    <a:pt x="328434" y="37896"/>
                  </a:lnTo>
                  <a:lnTo>
                    <a:pt x="328434" y="25260"/>
                  </a:lnTo>
                  <a:lnTo>
                    <a:pt x="341058" y="25260"/>
                  </a:lnTo>
                  <a:lnTo>
                    <a:pt x="341058" y="12623"/>
                  </a:lnTo>
                  <a:close/>
                </a:path>
                <a:path w="619125" h="50800">
                  <a:moveTo>
                    <a:pt x="416852" y="12623"/>
                  </a:moveTo>
                  <a:lnTo>
                    <a:pt x="404215" y="12623"/>
                  </a:lnTo>
                  <a:lnTo>
                    <a:pt x="404215" y="25260"/>
                  </a:lnTo>
                  <a:lnTo>
                    <a:pt x="391591" y="25260"/>
                  </a:lnTo>
                  <a:lnTo>
                    <a:pt x="391591" y="12623"/>
                  </a:lnTo>
                  <a:lnTo>
                    <a:pt x="378955" y="12623"/>
                  </a:lnTo>
                  <a:lnTo>
                    <a:pt x="366318" y="12623"/>
                  </a:lnTo>
                  <a:lnTo>
                    <a:pt x="366318" y="25260"/>
                  </a:lnTo>
                  <a:lnTo>
                    <a:pt x="366318" y="37884"/>
                  </a:lnTo>
                  <a:lnTo>
                    <a:pt x="366318" y="50520"/>
                  </a:lnTo>
                  <a:lnTo>
                    <a:pt x="378955" y="50520"/>
                  </a:lnTo>
                  <a:lnTo>
                    <a:pt x="378955" y="37896"/>
                  </a:lnTo>
                  <a:lnTo>
                    <a:pt x="391579" y="37896"/>
                  </a:lnTo>
                  <a:lnTo>
                    <a:pt x="391579" y="50520"/>
                  </a:lnTo>
                  <a:lnTo>
                    <a:pt x="404215" y="50520"/>
                  </a:lnTo>
                  <a:lnTo>
                    <a:pt x="404215" y="37896"/>
                  </a:lnTo>
                  <a:lnTo>
                    <a:pt x="416852" y="37896"/>
                  </a:lnTo>
                  <a:lnTo>
                    <a:pt x="416852" y="25260"/>
                  </a:lnTo>
                  <a:lnTo>
                    <a:pt x="416852" y="12623"/>
                  </a:lnTo>
                  <a:close/>
                </a:path>
                <a:path w="619125" h="50800">
                  <a:moveTo>
                    <a:pt x="442112" y="12623"/>
                  </a:moveTo>
                  <a:lnTo>
                    <a:pt x="429475" y="12623"/>
                  </a:lnTo>
                  <a:lnTo>
                    <a:pt x="429475" y="25260"/>
                  </a:lnTo>
                  <a:lnTo>
                    <a:pt x="429475" y="37896"/>
                  </a:lnTo>
                  <a:lnTo>
                    <a:pt x="442112" y="37896"/>
                  </a:lnTo>
                  <a:lnTo>
                    <a:pt x="442112" y="25260"/>
                  </a:lnTo>
                  <a:lnTo>
                    <a:pt x="442112" y="12623"/>
                  </a:lnTo>
                  <a:close/>
                </a:path>
                <a:path w="619125" h="50800">
                  <a:moveTo>
                    <a:pt x="480009" y="25260"/>
                  </a:moveTo>
                  <a:lnTo>
                    <a:pt x="467385" y="25260"/>
                  </a:lnTo>
                  <a:lnTo>
                    <a:pt x="454748" y="25260"/>
                  </a:lnTo>
                  <a:lnTo>
                    <a:pt x="454748" y="37884"/>
                  </a:lnTo>
                  <a:lnTo>
                    <a:pt x="454748" y="50520"/>
                  </a:lnTo>
                  <a:lnTo>
                    <a:pt x="467372" y="50520"/>
                  </a:lnTo>
                  <a:lnTo>
                    <a:pt x="480009" y="50520"/>
                  </a:lnTo>
                  <a:lnTo>
                    <a:pt x="480009" y="37896"/>
                  </a:lnTo>
                  <a:lnTo>
                    <a:pt x="480009" y="25260"/>
                  </a:lnTo>
                  <a:close/>
                </a:path>
                <a:path w="619125" h="50800">
                  <a:moveTo>
                    <a:pt x="492645" y="12623"/>
                  </a:moveTo>
                  <a:lnTo>
                    <a:pt x="480009" y="12623"/>
                  </a:lnTo>
                  <a:lnTo>
                    <a:pt x="480009" y="25260"/>
                  </a:lnTo>
                  <a:lnTo>
                    <a:pt x="492645" y="25260"/>
                  </a:lnTo>
                  <a:lnTo>
                    <a:pt x="492645" y="12623"/>
                  </a:lnTo>
                  <a:close/>
                </a:path>
                <a:path w="619125" h="50800">
                  <a:moveTo>
                    <a:pt x="517906" y="0"/>
                  </a:moveTo>
                  <a:lnTo>
                    <a:pt x="505269" y="0"/>
                  </a:lnTo>
                  <a:lnTo>
                    <a:pt x="505269" y="12636"/>
                  </a:lnTo>
                  <a:lnTo>
                    <a:pt x="517906" y="12636"/>
                  </a:lnTo>
                  <a:lnTo>
                    <a:pt x="517906" y="0"/>
                  </a:lnTo>
                  <a:close/>
                </a:path>
                <a:path w="619125" h="50800">
                  <a:moveTo>
                    <a:pt x="530542" y="25260"/>
                  </a:moveTo>
                  <a:lnTo>
                    <a:pt x="517906" y="25260"/>
                  </a:lnTo>
                  <a:lnTo>
                    <a:pt x="517906" y="37884"/>
                  </a:lnTo>
                  <a:lnTo>
                    <a:pt x="505269" y="37884"/>
                  </a:lnTo>
                  <a:lnTo>
                    <a:pt x="505269" y="50520"/>
                  </a:lnTo>
                  <a:lnTo>
                    <a:pt x="517906" y="50520"/>
                  </a:lnTo>
                  <a:lnTo>
                    <a:pt x="530542" y="50520"/>
                  </a:lnTo>
                  <a:lnTo>
                    <a:pt x="530542" y="37896"/>
                  </a:lnTo>
                  <a:lnTo>
                    <a:pt x="530542" y="25260"/>
                  </a:lnTo>
                  <a:close/>
                </a:path>
                <a:path w="619125" h="50800">
                  <a:moveTo>
                    <a:pt x="618947" y="0"/>
                  </a:moveTo>
                  <a:lnTo>
                    <a:pt x="606310" y="0"/>
                  </a:lnTo>
                  <a:lnTo>
                    <a:pt x="606310" y="12623"/>
                  </a:lnTo>
                  <a:lnTo>
                    <a:pt x="593699" y="12623"/>
                  </a:lnTo>
                  <a:lnTo>
                    <a:pt x="593699" y="0"/>
                  </a:lnTo>
                  <a:lnTo>
                    <a:pt x="593674" y="12636"/>
                  </a:lnTo>
                  <a:lnTo>
                    <a:pt x="593674" y="25260"/>
                  </a:lnTo>
                  <a:lnTo>
                    <a:pt x="581063" y="25260"/>
                  </a:lnTo>
                  <a:lnTo>
                    <a:pt x="581063" y="12636"/>
                  </a:lnTo>
                  <a:lnTo>
                    <a:pt x="593674" y="12636"/>
                  </a:lnTo>
                  <a:lnTo>
                    <a:pt x="593674" y="0"/>
                  </a:lnTo>
                  <a:lnTo>
                    <a:pt x="543166" y="0"/>
                  </a:lnTo>
                  <a:lnTo>
                    <a:pt x="543166" y="12623"/>
                  </a:lnTo>
                  <a:lnTo>
                    <a:pt x="543166" y="25260"/>
                  </a:lnTo>
                  <a:lnTo>
                    <a:pt x="543166" y="37896"/>
                  </a:lnTo>
                  <a:lnTo>
                    <a:pt x="555802" y="37896"/>
                  </a:lnTo>
                  <a:lnTo>
                    <a:pt x="555802" y="25260"/>
                  </a:lnTo>
                  <a:lnTo>
                    <a:pt x="568426" y="25260"/>
                  </a:lnTo>
                  <a:lnTo>
                    <a:pt x="568426" y="37896"/>
                  </a:lnTo>
                  <a:lnTo>
                    <a:pt x="581063" y="37896"/>
                  </a:lnTo>
                  <a:lnTo>
                    <a:pt x="593699" y="37896"/>
                  </a:lnTo>
                  <a:lnTo>
                    <a:pt x="593699" y="25260"/>
                  </a:lnTo>
                  <a:lnTo>
                    <a:pt x="606310" y="25260"/>
                  </a:lnTo>
                  <a:lnTo>
                    <a:pt x="618947" y="25260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6479641" y="5048833"/>
              <a:ext cx="101600" cy="12700"/>
            </a:xfrm>
            <a:custGeom>
              <a:avLst/>
              <a:gdLst/>
              <a:ahLst/>
              <a:cxnLst/>
              <a:rect l="l" t="t" r="r" b="b"/>
              <a:pathLst>
                <a:path w="101600" h="12700">
                  <a:moveTo>
                    <a:pt x="12636" y="0"/>
                  </a:moveTo>
                  <a:lnTo>
                    <a:pt x="0" y="0"/>
                  </a:lnTo>
                  <a:lnTo>
                    <a:pt x="0" y="12636"/>
                  </a:lnTo>
                  <a:lnTo>
                    <a:pt x="12636" y="12636"/>
                  </a:lnTo>
                  <a:lnTo>
                    <a:pt x="12636" y="0"/>
                  </a:lnTo>
                  <a:close/>
                </a:path>
                <a:path w="101600" h="12700">
                  <a:moveTo>
                    <a:pt x="101041" y="0"/>
                  </a:moveTo>
                  <a:lnTo>
                    <a:pt x="88404" y="0"/>
                  </a:lnTo>
                  <a:lnTo>
                    <a:pt x="75793" y="0"/>
                  </a:lnTo>
                  <a:lnTo>
                    <a:pt x="63157" y="0"/>
                  </a:lnTo>
                  <a:lnTo>
                    <a:pt x="63157" y="12636"/>
                  </a:lnTo>
                  <a:lnTo>
                    <a:pt x="75768" y="12636"/>
                  </a:lnTo>
                  <a:lnTo>
                    <a:pt x="88404" y="12636"/>
                  </a:lnTo>
                  <a:lnTo>
                    <a:pt x="101041" y="12636"/>
                  </a:lnTo>
                  <a:lnTo>
                    <a:pt x="10104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8" name="object 38"/>
          <p:cNvSpPr txBox="1"/>
          <p:nvPr/>
        </p:nvSpPr>
        <p:spPr>
          <a:xfrm>
            <a:off x="5898515" y="5095011"/>
            <a:ext cx="544195" cy="1397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50" b="1" dirty="0">
                <a:latin typeface="Raleway"/>
                <a:cs typeface="Raleway"/>
              </a:rPr>
              <a:t>Cubes: </a:t>
            </a:r>
            <a:r>
              <a:rPr sz="750" spc="-20" dirty="0">
                <a:latin typeface="Raleway"/>
                <a:cs typeface="Raleway"/>
              </a:rPr>
              <a:t>8.58</a:t>
            </a:r>
            <a:endParaRPr sz="750">
              <a:latin typeface="Raleway"/>
              <a:cs typeface="Raleway"/>
            </a:endParaRPr>
          </a:p>
        </p:txBody>
      </p:sp>
      <p:sp>
        <p:nvSpPr>
          <p:cNvPr id="39" name="object 39"/>
          <p:cNvSpPr txBox="1">
            <a:spLocks noGrp="1"/>
          </p:cNvSpPr>
          <p:nvPr>
            <p:ph type="sldNum" sz="quarter" idx="4294967295"/>
          </p:nvPr>
        </p:nvSpPr>
        <p:spPr>
          <a:xfrm>
            <a:off x="9483725" y="7521575"/>
            <a:ext cx="574675" cy="16033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900" b="0" i="0">
                <a:solidFill>
                  <a:schemeClr val="bg1"/>
                </a:solidFill>
                <a:latin typeface="Raleway"/>
                <a:cs typeface="Raleway"/>
              </a:defRPr>
            </a:lvl1pPr>
          </a:lstStyle>
          <a:p>
            <a:pPr marL="19685">
              <a:lnSpc>
                <a:spcPct val="100000"/>
              </a:lnSpc>
              <a:spcBef>
                <a:spcPts val="45"/>
              </a:spcBef>
            </a:pPr>
            <a:r>
              <a:rPr lang="en-US"/>
              <a:t>Page: </a:t>
            </a:r>
            <a:fld id="{81D60167-4931-47E6-BA6A-407CBD079E47}" type="slidenum">
              <a:rPr spc="-25" smtClean="0"/>
              <a:pPr marL="19685">
                <a:lnSpc>
                  <a:spcPct val="100000"/>
                </a:lnSpc>
                <a:spcBef>
                  <a:spcPts val="45"/>
                </a:spcBef>
              </a:pPr>
              <a:t>84</a:t>
            </a:fld>
            <a:endParaRPr spc="-25" dirty="0"/>
          </a:p>
        </p:txBody>
      </p:sp>
      <p:graphicFrame>
        <p:nvGraphicFramePr>
          <p:cNvPr id="40" name="Object 39">
            <a:extLst>
              <a:ext uri="{FF2B5EF4-FFF2-40B4-BE49-F238E27FC236}">
                <a16:creationId xmlns:a16="http://schemas.microsoft.com/office/drawing/2014/main" id="{0AF44A66-2543-268A-03A0-1561FCA3CA1F}"/>
              </a:ext>
            </a:extLst>
          </p:cNvPr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878655743"/>
              </p:ext>
            </p:extLst>
          </p:nvPr>
        </p:nvGraphicFramePr>
        <p:xfrm>
          <a:off x="47625" y="5517460"/>
          <a:ext cx="8724900" cy="6096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Worksheet" r:id="rId5" imgW="8724900" imgH="609600" progId="Excel.Sheet.12">
                  <p:embed/>
                </p:oleObj>
              </mc:Choice>
              <mc:Fallback>
                <p:oleObj name="Worksheet" r:id="rId5" imgW="8724900" imgH="609600" progId="Excel.Sheet.12">
                  <p:embed/>
                  <p:pic>
                    <p:nvPicPr>
                      <p:cNvPr id="40" name="Object 39">
                        <a:extLst>
                          <a:ext uri="{FF2B5EF4-FFF2-40B4-BE49-F238E27FC236}">
                            <a16:creationId xmlns:a16="http://schemas.microsoft.com/office/drawing/2014/main" id="{0AF44A66-2543-268A-03A0-1561FCA3CA1F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6"/>
                      <a:stretch>
                        <a:fillRect/>
                      </a:stretch>
                    </p:blipFill>
                    <p:spPr>
                      <a:xfrm>
                        <a:off x="47625" y="5517460"/>
                        <a:ext cx="8724900" cy="609600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41" name="Picture 40" descr="A picture containing logo&#10;&#10;Description automatically generated">
            <a:extLst>
              <a:ext uri="{FF2B5EF4-FFF2-40B4-BE49-F238E27FC236}">
                <a16:creationId xmlns:a16="http://schemas.microsoft.com/office/drawing/2014/main" id="{6A9A8F39-90CE-66F2-F74D-BE72F29235FA}"/>
              </a:ext>
            </a:extLst>
          </p:cNvPr>
          <p:cNvPicPr>
            <a:picLocks noChangeAspect="1"/>
          </p:cNvPicPr>
          <p:nvPr/>
        </p:nvPicPr>
        <p:blipFill rotWithShape="1"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6732"/>
          <a:stretch/>
        </p:blipFill>
        <p:spPr>
          <a:xfrm>
            <a:off x="8610600" y="6449545"/>
            <a:ext cx="1293202" cy="1232368"/>
          </a:xfrm>
          <a:prstGeom prst="rect">
            <a:avLst/>
          </a:prstGeom>
        </p:spPr>
      </p:pic>
      <p:sp>
        <p:nvSpPr>
          <p:cNvPr id="2" name="Rectangle 1">
            <a:extLst>
              <a:ext uri="{FF2B5EF4-FFF2-40B4-BE49-F238E27FC236}">
                <a16:creationId xmlns:a16="http://schemas.microsoft.com/office/drawing/2014/main" id="{BC33A7FD-5EFE-9B06-C860-BE74DB8884F2}"/>
              </a:ext>
            </a:extLst>
          </p:cNvPr>
          <p:cNvSpPr/>
          <p:nvPr/>
        </p:nvSpPr>
        <p:spPr>
          <a:xfrm>
            <a:off x="7696200" y="5334000"/>
            <a:ext cx="1076325" cy="865008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00183962"/>
      </p:ext>
    </p:extLst>
  </p:cSld>
  <p:clrMapOvr>
    <a:masterClrMapping/>
  </p:clrMapOvr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object 5"/>
          <p:cNvSpPr/>
          <p:nvPr/>
        </p:nvSpPr>
        <p:spPr>
          <a:xfrm>
            <a:off x="534293" y="2197329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534293" y="2425929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534293" y="2654529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 txBox="1"/>
          <p:nvPr/>
        </p:nvSpPr>
        <p:spPr>
          <a:xfrm>
            <a:off x="264477" y="1094281"/>
            <a:ext cx="3203575" cy="1944122"/>
          </a:xfrm>
          <a:prstGeom prst="rect">
            <a:avLst/>
          </a:prstGeom>
        </p:spPr>
        <p:txBody>
          <a:bodyPr vert="horz" wrap="square" lIns="0" tIns="27940" rIns="0" bIns="0" rtlCol="0">
            <a:spAutoFit/>
          </a:bodyPr>
          <a:lstStyle/>
          <a:p>
            <a:pPr marL="12700" marR="146050">
              <a:lnSpc>
                <a:spcPts val="1350"/>
              </a:lnSpc>
              <a:spcBef>
                <a:spcPts val="220"/>
              </a:spcBef>
            </a:pPr>
            <a:r>
              <a:rPr sz="1200" b="1" spc="85" dirty="0">
                <a:latin typeface="Arial"/>
                <a:cs typeface="Arial"/>
              </a:rPr>
              <a:t>ZURICH </a:t>
            </a:r>
            <a:r>
              <a:rPr sz="1200" b="1" spc="50" dirty="0">
                <a:latin typeface="Arial"/>
                <a:cs typeface="Arial"/>
              </a:rPr>
              <a:t>3-</a:t>
            </a:r>
            <a:r>
              <a:rPr sz="1200" b="1" spc="70" dirty="0">
                <a:latin typeface="Arial"/>
                <a:cs typeface="Arial"/>
              </a:rPr>
              <a:t>PIECE</a:t>
            </a:r>
            <a:r>
              <a:rPr sz="1200" b="1" spc="90" dirty="0">
                <a:latin typeface="Arial"/>
                <a:cs typeface="Arial"/>
              </a:rPr>
              <a:t> </a:t>
            </a:r>
            <a:r>
              <a:rPr sz="1200" b="1" spc="60" dirty="0">
                <a:latin typeface="Arial"/>
                <a:cs typeface="Arial"/>
              </a:rPr>
              <a:t>OCCASIONAL</a:t>
            </a:r>
            <a:r>
              <a:rPr sz="1200" b="1" spc="90" dirty="0">
                <a:latin typeface="Arial"/>
                <a:cs typeface="Arial"/>
              </a:rPr>
              <a:t> </a:t>
            </a:r>
            <a:r>
              <a:rPr sz="1200" b="1" spc="-25" dirty="0">
                <a:latin typeface="Arial"/>
                <a:cs typeface="Arial"/>
              </a:rPr>
              <a:t>SET </a:t>
            </a:r>
            <a:r>
              <a:rPr sz="1200" b="1" spc="60" dirty="0">
                <a:latin typeface="Arial"/>
                <a:cs typeface="Arial"/>
              </a:rPr>
              <a:t>(COCKTAIL</a:t>
            </a:r>
            <a:r>
              <a:rPr sz="1200" b="1" spc="1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TABLE</a:t>
            </a:r>
            <a:r>
              <a:rPr sz="1200" b="1" spc="130" dirty="0">
                <a:latin typeface="Arial"/>
                <a:cs typeface="Arial"/>
              </a:rPr>
              <a:t> </a:t>
            </a:r>
            <a:r>
              <a:rPr sz="1200" b="1" spc="170" dirty="0">
                <a:latin typeface="Arial"/>
                <a:cs typeface="Arial"/>
              </a:rPr>
              <a:t>&amp;</a:t>
            </a:r>
            <a:r>
              <a:rPr sz="1200" b="1" spc="130" dirty="0">
                <a:latin typeface="Arial"/>
                <a:cs typeface="Arial"/>
              </a:rPr>
              <a:t> </a:t>
            </a:r>
            <a:r>
              <a:rPr sz="1200" b="1" spc="165" dirty="0">
                <a:latin typeface="Arial"/>
                <a:cs typeface="Arial"/>
              </a:rPr>
              <a:t>2</a:t>
            </a:r>
            <a:r>
              <a:rPr sz="1200" b="1" spc="130" dirty="0">
                <a:latin typeface="Arial"/>
                <a:cs typeface="Arial"/>
              </a:rPr>
              <a:t> </a:t>
            </a:r>
            <a:r>
              <a:rPr sz="1200" b="1" spc="85" dirty="0">
                <a:latin typeface="Arial"/>
                <a:cs typeface="Arial"/>
              </a:rPr>
              <a:t>END</a:t>
            </a:r>
            <a:r>
              <a:rPr sz="1200" b="1" spc="130" dirty="0">
                <a:latin typeface="Arial"/>
                <a:cs typeface="Arial"/>
              </a:rPr>
              <a:t> </a:t>
            </a:r>
            <a:r>
              <a:rPr sz="1200" b="1" spc="40" dirty="0">
                <a:latin typeface="Arial"/>
                <a:cs typeface="Arial"/>
              </a:rPr>
              <a:t>TABLES)</a:t>
            </a:r>
            <a:endParaRPr sz="1200" dirty="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700" dirty="0">
              <a:latin typeface="Raleway"/>
              <a:cs typeface="Raleway"/>
            </a:endParaRPr>
          </a:p>
          <a:p>
            <a:pPr marL="12700" marR="34925">
              <a:lnSpc>
                <a:spcPct val="100000"/>
              </a:lnSpc>
              <a:spcBef>
                <a:spcPts val="5"/>
              </a:spcBef>
            </a:pPr>
            <a:r>
              <a:rPr sz="750" dirty="0">
                <a:latin typeface="Raleway"/>
                <a:cs typeface="Raleway"/>
              </a:rPr>
              <a:t>A mixed media table collection with a clean contemporary style, </a:t>
            </a:r>
            <a:r>
              <a:rPr sz="750" spc="-10" dirty="0">
                <a:latin typeface="Raleway"/>
                <a:cs typeface="Raleway"/>
              </a:rPr>
              <a:t>Zurich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features a knife-edge faux marble top with an asymmetrical metal </a:t>
            </a:r>
            <a:r>
              <a:rPr sz="750" spc="-20" dirty="0">
                <a:latin typeface="Raleway"/>
                <a:cs typeface="Raleway"/>
              </a:rPr>
              <a:t>base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that is as visually alluring and adds interest to any room. Matching </a:t>
            </a:r>
            <a:r>
              <a:rPr sz="750" spc="-25" dirty="0">
                <a:latin typeface="Raleway"/>
                <a:cs typeface="Raleway"/>
              </a:rPr>
              <a:t>end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tables complete a collection that will brighten any </a:t>
            </a:r>
            <a:r>
              <a:rPr sz="750" spc="-10" dirty="0">
                <a:latin typeface="Raleway"/>
                <a:cs typeface="Raleway"/>
              </a:rPr>
              <a:t>room.</a:t>
            </a:r>
            <a:endParaRPr sz="750" dirty="0">
              <a:latin typeface="Raleway"/>
              <a:cs typeface="Raleway"/>
            </a:endParaRPr>
          </a:p>
          <a:p>
            <a:pPr marL="393700" marR="5080">
              <a:lnSpc>
                <a:spcPct val="100000"/>
              </a:lnSpc>
              <a:spcBef>
                <a:spcPts val="750"/>
              </a:spcBef>
            </a:pPr>
            <a:r>
              <a:rPr sz="750" dirty="0">
                <a:latin typeface="Raleway"/>
                <a:cs typeface="Raleway"/>
              </a:rPr>
              <a:t>Constructed of faux marble papered veneer with matte </a:t>
            </a:r>
            <a:r>
              <a:rPr sz="750" spc="-10" dirty="0">
                <a:latin typeface="Raleway"/>
                <a:cs typeface="Raleway"/>
              </a:rPr>
              <a:t>chrome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spc="-20" dirty="0">
                <a:latin typeface="Raleway"/>
                <a:cs typeface="Raleway"/>
              </a:rPr>
              <a:t>base</a:t>
            </a:r>
            <a:endParaRPr sz="750" dirty="0">
              <a:latin typeface="Raleway"/>
              <a:cs typeface="Raleway"/>
            </a:endParaRPr>
          </a:p>
          <a:p>
            <a:pPr marL="393700" marR="2286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Styling details include mixed-media style with metal bases </a:t>
            </a:r>
            <a:r>
              <a:rPr sz="750" spc="-25" dirty="0">
                <a:latin typeface="Raleway"/>
                <a:cs typeface="Raleway"/>
              </a:rPr>
              <a:t>and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a</a:t>
            </a:r>
            <a:r>
              <a:rPr sz="750" spc="-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paper veneered </a:t>
            </a:r>
            <a:r>
              <a:rPr sz="750" spc="-25" dirty="0">
                <a:latin typeface="Raleway"/>
                <a:cs typeface="Raleway"/>
              </a:rPr>
              <a:t>top</a:t>
            </a:r>
            <a:endParaRPr sz="750" dirty="0">
              <a:latin typeface="Raleway"/>
              <a:cs typeface="Raleway"/>
            </a:endParaRPr>
          </a:p>
          <a:p>
            <a:pPr marL="39370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Matching Cocktail Table </a:t>
            </a:r>
            <a:r>
              <a:rPr sz="750" spc="-10" dirty="0">
                <a:latin typeface="Raleway"/>
                <a:cs typeface="Raleway"/>
              </a:rPr>
              <a:t>available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  <a:spcBef>
                <a:spcPts val="620"/>
              </a:spcBef>
            </a:pPr>
            <a:r>
              <a:rPr sz="750" u="sng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2"/>
              </a:rPr>
              <a:t>Read </a:t>
            </a:r>
            <a:r>
              <a:rPr sz="750" u="sng" spc="-20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2"/>
              </a:rPr>
              <a:t>More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</a:pPr>
            <a:r>
              <a:rPr sz="750" b="1" dirty="0">
                <a:latin typeface="Raleway"/>
                <a:cs typeface="Raleway"/>
              </a:rPr>
              <a:t>Price:</a:t>
            </a:r>
            <a:r>
              <a:rPr sz="750" b="1" spc="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From: </a:t>
            </a:r>
            <a:r>
              <a:rPr sz="750" spc="-10" dirty="0">
                <a:latin typeface="Raleway"/>
                <a:cs typeface="Raleway"/>
              </a:rPr>
              <a:t>$287.00</a:t>
            </a:r>
            <a:endParaRPr sz="750" dirty="0">
              <a:latin typeface="Raleway"/>
              <a:cs typeface="Raleway"/>
            </a:endParaRPr>
          </a:p>
        </p:txBody>
      </p:sp>
      <p:grpSp>
        <p:nvGrpSpPr>
          <p:cNvPr id="9" name="object 9"/>
          <p:cNvGrpSpPr/>
          <p:nvPr/>
        </p:nvGrpSpPr>
        <p:grpSpPr>
          <a:xfrm>
            <a:off x="277400" y="4153759"/>
            <a:ext cx="727710" cy="727710"/>
            <a:chOff x="44024" y="3127940"/>
            <a:chExt cx="727710" cy="727710"/>
          </a:xfrm>
        </p:grpSpPr>
        <p:sp>
          <p:nvSpPr>
            <p:cNvPr id="10" name="object 10"/>
            <p:cNvSpPr/>
            <p:nvPr/>
          </p:nvSpPr>
          <p:spPr>
            <a:xfrm>
              <a:off x="47625" y="3131540"/>
              <a:ext cx="720090" cy="720090"/>
            </a:xfrm>
            <a:custGeom>
              <a:avLst/>
              <a:gdLst/>
              <a:ahLst/>
              <a:cxnLst/>
              <a:rect l="l" t="t" r="r" b="b"/>
              <a:pathLst>
                <a:path w="720090" h="720089">
                  <a:moveTo>
                    <a:pt x="0" y="0"/>
                  </a:moveTo>
                  <a:lnTo>
                    <a:pt x="720001" y="0"/>
                  </a:lnTo>
                  <a:lnTo>
                    <a:pt x="720001" y="720001"/>
                  </a:lnTo>
                  <a:lnTo>
                    <a:pt x="0" y="720001"/>
                  </a:lnTo>
                  <a:lnTo>
                    <a:pt x="0" y="0"/>
                  </a:lnTo>
                  <a:close/>
                </a:path>
              </a:pathLst>
            </a:custGeom>
            <a:ln w="72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89369" y="3173272"/>
              <a:ext cx="636905" cy="31750"/>
            </a:xfrm>
            <a:custGeom>
              <a:avLst/>
              <a:gdLst/>
              <a:ahLst/>
              <a:cxnLst/>
              <a:rect l="l" t="t" r="r" b="b"/>
              <a:pathLst>
                <a:path w="636905" h="31750">
                  <a:moveTo>
                    <a:pt x="41719" y="20878"/>
                  </a:moveTo>
                  <a:lnTo>
                    <a:pt x="31292" y="20878"/>
                  </a:lnTo>
                  <a:lnTo>
                    <a:pt x="20866" y="20878"/>
                  </a:lnTo>
                  <a:lnTo>
                    <a:pt x="20866" y="31318"/>
                  </a:lnTo>
                  <a:lnTo>
                    <a:pt x="31292" y="31318"/>
                  </a:lnTo>
                  <a:lnTo>
                    <a:pt x="41719" y="31318"/>
                  </a:lnTo>
                  <a:lnTo>
                    <a:pt x="41719" y="20878"/>
                  </a:lnTo>
                  <a:close/>
                </a:path>
                <a:path w="636905" h="31750">
                  <a:moveTo>
                    <a:pt x="41719" y="0"/>
                  </a:moveTo>
                  <a:lnTo>
                    <a:pt x="41719" y="0"/>
                  </a:lnTo>
                  <a:lnTo>
                    <a:pt x="0" y="0"/>
                  </a:lnTo>
                  <a:lnTo>
                    <a:pt x="0" y="10439"/>
                  </a:lnTo>
                  <a:lnTo>
                    <a:pt x="0" y="20878"/>
                  </a:lnTo>
                  <a:lnTo>
                    <a:pt x="0" y="31318"/>
                  </a:lnTo>
                  <a:lnTo>
                    <a:pt x="10439" y="31318"/>
                  </a:lnTo>
                  <a:lnTo>
                    <a:pt x="10439" y="20878"/>
                  </a:lnTo>
                  <a:lnTo>
                    <a:pt x="10439" y="10439"/>
                  </a:lnTo>
                  <a:lnTo>
                    <a:pt x="20866" y="10439"/>
                  </a:lnTo>
                  <a:lnTo>
                    <a:pt x="31292" y="10439"/>
                  </a:lnTo>
                  <a:lnTo>
                    <a:pt x="41719" y="10439"/>
                  </a:lnTo>
                  <a:lnTo>
                    <a:pt x="41719" y="0"/>
                  </a:lnTo>
                  <a:close/>
                </a:path>
                <a:path w="636905" h="31750">
                  <a:moveTo>
                    <a:pt x="52171" y="20878"/>
                  </a:moveTo>
                  <a:lnTo>
                    <a:pt x="41732" y="20878"/>
                  </a:lnTo>
                  <a:lnTo>
                    <a:pt x="41732" y="31318"/>
                  </a:lnTo>
                  <a:lnTo>
                    <a:pt x="52171" y="31318"/>
                  </a:lnTo>
                  <a:lnTo>
                    <a:pt x="52171" y="20878"/>
                  </a:lnTo>
                  <a:close/>
                </a:path>
                <a:path w="636905" h="31750">
                  <a:moveTo>
                    <a:pt x="73025" y="0"/>
                  </a:moveTo>
                  <a:lnTo>
                    <a:pt x="62598" y="0"/>
                  </a:lnTo>
                  <a:lnTo>
                    <a:pt x="52171" y="0"/>
                  </a:lnTo>
                  <a:lnTo>
                    <a:pt x="41732" y="0"/>
                  </a:lnTo>
                  <a:lnTo>
                    <a:pt x="41732" y="10439"/>
                  </a:lnTo>
                  <a:lnTo>
                    <a:pt x="52171" y="10439"/>
                  </a:lnTo>
                  <a:lnTo>
                    <a:pt x="62598" y="10439"/>
                  </a:lnTo>
                  <a:lnTo>
                    <a:pt x="62598" y="20878"/>
                  </a:lnTo>
                  <a:lnTo>
                    <a:pt x="62598" y="31318"/>
                  </a:lnTo>
                  <a:lnTo>
                    <a:pt x="73025" y="31318"/>
                  </a:lnTo>
                  <a:lnTo>
                    <a:pt x="73025" y="20878"/>
                  </a:lnTo>
                  <a:lnTo>
                    <a:pt x="73025" y="10439"/>
                  </a:lnTo>
                  <a:lnTo>
                    <a:pt x="73025" y="0"/>
                  </a:lnTo>
                  <a:close/>
                </a:path>
                <a:path w="636905" h="31750">
                  <a:moveTo>
                    <a:pt x="104330" y="10439"/>
                  </a:moveTo>
                  <a:lnTo>
                    <a:pt x="93903" y="10439"/>
                  </a:lnTo>
                  <a:lnTo>
                    <a:pt x="93903" y="20878"/>
                  </a:lnTo>
                  <a:lnTo>
                    <a:pt x="83477" y="20878"/>
                  </a:lnTo>
                  <a:lnTo>
                    <a:pt x="83477" y="31318"/>
                  </a:lnTo>
                  <a:lnTo>
                    <a:pt x="93903" y="31318"/>
                  </a:lnTo>
                  <a:lnTo>
                    <a:pt x="104330" y="31318"/>
                  </a:lnTo>
                  <a:lnTo>
                    <a:pt x="104330" y="20878"/>
                  </a:lnTo>
                  <a:lnTo>
                    <a:pt x="104330" y="10439"/>
                  </a:lnTo>
                  <a:close/>
                </a:path>
                <a:path w="636905" h="31750">
                  <a:moveTo>
                    <a:pt x="114782" y="20878"/>
                  </a:moveTo>
                  <a:lnTo>
                    <a:pt x="104343" y="20878"/>
                  </a:lnTo>
                  <a:lnTo>
                    <a:pt x="104343" y="31318"/>
                  </a:lnTo>
                  <a:lnTo>
                    <a:pt x="114782" y="31318"/>
                  </a:lnTo>
                  <a:lnTo>
                    <a:pt x="114782" y="20878"/>
                  </a:lnTo>
                  <a:close/>
                </a:path>
                <a:path w="636905" h="31750">
                  <a:moveTo>
                    <a:pt x="156514" y="0"/>
                  </a:moveTo>
                  <a:lnTo>
                    <a:pt x="146088" y="0"/>
                  </a:lnTo>
                  <a:lnTo>
                    <a:pt x="135648" y="0"/>
                  </a:lnTo>
                  <a:lnTo>
                    <a:pt x="135648" y="10439"/>
                  </a:lnTo>
                  <a:lnTo>
                    <a:pt x="125209" y="10439"/>
                  </a:lnTo>
                  <a:lnTo>
                    <a:pt x="125209" y="20878"/>
                  </a:lnTo>
                  <a:lnTo>
                    <a:pt x="125209" y="31318"/>
                  </a:lnTo>
                  <a:lnTo>
                    <a:pt x="135648" y="31318"/>
                  </a:lnTo>
                  <a:lnTo>
                    <a:pt x="146075" y="31318"/>
                  </a:lnTo>
                  <a:lnTo>
                    <a:pt x="156514" y="31318"/>
                  </a:lnTo>
                  <a:lnTo>
                    <a:pt x="156514" y="20878"/>
                  </a:lnTo>
                  <a:lnTo>
                    <a:pt x="146088" y="20878"/>
                  </a:lnTo>
                  <a:lnTo>
                    <a:pt x="146088" y="10439"/>
                  </a:lnTo>
                  <a:lnTo>
                    <a:pt x="156514" y="10439"/>
                  </a:lnTo>
                  <a:lnTo>
                    <a:pt x="156514" y="0"/>
                  </a:lnTo>
                  <a:close/>
                </a:path>
                <a:path w="636905" h="31750">
                  <a:moveTo>
                    <a:pt x="187820" y="20878"/>
                  </a:moveTo>
                  <a:lnTo>
                    <a:pt x="177393" y="20878"/>
                  </a:lnTo>
                  <a:lnTo>
                    <a:pt x="166954" y="20878"/>
                  </a:lnTo>
                  <a:lnTo>
                    <a:pt x="166954" y="31318"/>
                  </a:lnTo>
                  <a:lnTo>
                    <a:pt x="177380" y="31318"/>
                  </a:lnTo>
                  <a:lnTo>
                    <a:pt x="187820" y="31318"/>
                  </a:lnTo>
                  <a:lnTo>
                    <a:pt x="187820" y="20878"/>
                  </a:lnTo>
                  <a:close/>
                </a:path>
                <a:path w="636905" h="31750">
                  <a:moveTo>
                    <a:pt x="208699" y="20878"/>
                  </a:moveTo>
                  <a:lnTo>
                    <a:pt x="198259" y="20878"/>
                  </a:lnTo>
                  <a:lnTo>
                    <a:pt x="198259" y="31318"/>
                  </a:lnTo>
                  <a:lnTo>
                    <a:pt x="208699" y="31318"/>
                  </a:lnTo>
                  <a:lnTo>
                    <a:pt x="208699" y="20878"/>
                  </a:lnTo>
                  <a:close/>
                </a:path>
                <a:path w="636905" h="31750">
                  <a:moveTo>
                    <a:pt x="208699" y="0"/>
                  </a:moveTo>
                  <a:lnTo>
                    <a:pt x="198259" y="0"/>
                  </a:lnTo>
                  <a:lnTo>
                    <a:pt x="187820" y="0"/>
                  </a:lnTo>
                  <a:lnTo>
                    <a:pt x="177380" y="0"/>
                  </a:lnTo>
                  <a:lnTo>
                    <a:pt x="177380" y="10439"/>
                  </a:lnTo>
                  <a:lnTo>
                    <a:pt x="187820" y="10439"/>
                  </a:lnTo>
                  <a:lnTo>
                    <a:pt x="198259" y="10439"/>
                  </a:lnTo>
                  <a:lnTo>
                    <a:pt x="208699" y="10439"/>
                  </a:lnTo>
                  <a:lnTo>
                    <a:pt x="208699" y="0"/>
                  </a:lnTo>
                  <a:close/>
                </a:path>
                <a:path w="636905" h="31750">
                  <a:moveTo>
                    <a:pt x="229565" y="10439"/>
                  </a:moveTo>
                  <a:lnTo>
                    <a:pt x="219125" y="10439"/>
                  </a:lnTo>
                  <a:lnTo>
                    <a:pt x="219125" y="20878"/>
                  </a:lnTo>
                  <a:lnTo>
                    <a:pt x="229565" y="20878"/>
                  </a:lnTo>
                  <a:lnTo>
                    <a:pt x="229565" y="10439"/>
                  </a:lnTo>
                  <a:close/>
                </a:path>
                <a:path w="636905" h="31750">
                  <a:moveTo>
                    <a:pt x="271284" y="0"/>
                  </a:moveTo>
                  <a:lnTo>
                    <a:pt x="260858" y="0"/>
                  </a:lnTo>
                  <a:lnTo>
                    <a:pt x="260858" y="10439"/>
                  </a:lnTo>
                  <a:lnTo>
                    <a:pt x="250431" y="10439"/>
                  </a:lnTo>
                  <a:lnTo>
                    <a:pt x="250431" y="20878"/>
                  </a:lnTo>
                  <a:lnTo>
                    <a:pt x="260858" y="20878"/>
                  </a:lnTo>
                  <a:lnTo>
                    <a:pt x="271284" y="20878"/>
                  </a:lnTo>
                  <a:lnTo>
                    <a:pt x="271284" y="10439"/>
                  </a:lnTo>
                  <a:lnTo>
                    <a:pt x="271284" y="0"/>
                  </a:lnTo>
                  <a:close/>
                </a:path>
                <a:path w="636905" h="31750">
                  <a:moveTo>
                    <a:pt x="292176" y="0"/>
                  </a:moveTo>
                  <a:lnTo>
                    <a:pt x="281736" y="0"/>
                  </a:lnTo>
                  <a:lnTo>
                    <a:pt x="281736" y="10439"/>
                  </a:lnTo>
                  <a:lnTo>
                    <a:pt x="292176" y="10439"/>
                  </a:lnTo>
                  <a:lnTo>
                    <a:pt x="292176" y="0"/>
                  </a:lnTo>
                  <a:close/>
                </a:path>
                <a:path w="636905" h="31750">
                  <a:moveTo>
                    <a:pt x="396519" y="0"/>
                  </a:moveTo>
                  <a:lnTo>
                    <a:pt x="386080" y="0"/>
                  </a:lnTo>
                  <a:lnTo>
                    <a:pt x="375653" y="0"/>
                  </a:lnTo>
                  <a:lnTo>
                    <a:pt x="365213" y="0"/>
                  </a:lnTo>
                  <a:lnTo>
                    <a:pt x="365213" y="10439"/>
                  </a:lnTo>
                  <a:lnTo>
                    <a:pt x="354787" y="10439"/>
                  </a:lnTo>
                  <a:lnTo>
                    <a:pt x="354787" y="0"/>
                  </a:lnTo>
                  <a:lnTo>
                    <a:pt x="344347" y="0"/>
                  </a:lnTo>
                  <a:lnTo>
                    <a:pt x="344347" y="10439"/>
                  </a:lnTo>
                  <a:lnTo>
                    <a:pt x="333908" y="10439"/>
                  </a:lnTo>
                  <a:lnTo>
                    <a:pt x="323481" y="10439"/>
                  </a:lnTo>
                  <a:lnTo>
                    <a:pt x="313042" y="10439"/>
                  </a:lnTo>
                  <a:lnTo>
                    <a:pt x="313042" y="0"/>
                  </a:lnTo>
                  <a:lnTo>
                    <a:pt x="302602" y="0"/>
                  </a:lnTo>
                  <a:lnTo>
                    <a:pt x="302602" y="10439"/>
                  </a:lnTo>
                  <a:lnTo>
                    <a:pt x="302602" y="20878"/>
                  </a:lnTo>
                  <a:lnTo>
                    <a:pt x="386080" y="20878"/>
                  </a:lnTo>
                  <a:lnTo>
                    <a:pt x="386080" y="10439"/>
                  </a:lnTo>
                  <a:lnTo>
                    <a:pt x="396519" y="10439"/>
                  </a:lnTo>
                  <a:lnTo>
                    <a:pt x="396519" y="0"/>
                  </a:lnTo>
                  <a:close/>
                </a:path>
                <a:path w="636905" h="31750">
                  <a:moveTo>
                    <a:pt x="417385" y="10439"/>
                  </a:moveTo>
                  <a:lnTo>
                    <a:pt x="406946" y="10439"/>
                  </a:lnTo>
                  <a:lnTo>
                    <a:pt x="406946" y="20878"/>
                  </a:lnTo>
                  <a:lnTo>
                    <a:pt x="417385" y="20878"/>
                  </a:lnTo>
                  <a:lnTo>
                    <a:pt x="417385" y="10439"/>
                  </a:lnTo>
                  <a:close/>
                </a:path>
                <a:path w="636905" h="31750">
                  <a:moveTo>
                    <a:pt x="427824" y="0"/>
                  </a:moveTo>
                  <a:lnTo>
                    <a:pt x="417385" y="0"/>
                  </a:lnTo>
                  <a:lnTo>
                    <a:pt x="417385" y="10439"/>
                  </a:lnTo>
                  <a:lnTo>
                    <a:pt x="427824" y="10439"/>
                  </a:lnTo>
                  <a:lnTo>
                    <a:pt x="427824" y="0"/>
                  </a:lnTo>
                  <a:close/>
                </a:path>
                <a:path w="636905" h="31750">
                  <a:moveTo>
                    <a:pt x="448691" y="0"/>
                  </a:moveTo>
                  <a:lnTo>
                    <a:pt x="438251" y="0"/>
                  </a:lnTo>
                  <a:lnTo>
                    <a:pt x="438251" y="10439"/>
                  </a:lnTo>
                  <a:lnTo>
                    <a:pt x="448691" y="10439"/>
                  </a:lnTo>
                  <a:lnTo>
                    <a:pt x="448691" y="0"/>
                  </a:lnTo>
                  <a:close/>
                </a:path>
                <a:path w="636905" h="31750">
                  <a:moveTo>
                    <a:pt x="469569" y="10439"/>
                  </a:moveTo>
                  <a:lnTo>
                    <a:pt x="459130" y="10439"/>
                  </a:lnTo>
                  <a:lnTo>
                    <a:pt x="448691" y="10439"/>
                  </a:lnTo>
                  <a:lnTo>
                    <a:pt x="448691" y="20878"/>
                  </a:lnTo>
                  <a:lnTo>
                    <a:pt x="459130" y="20878"/>
                  </a:lnTo>
                  <a:lnTo>
                    <a:pt x="469569" y="20878"/>
                  </a:lnTo>
                  <a:lnTo>
                    <a:pt x="469569" y="10439"/>
                  </a:lnTo>
                  <a:close/>
                </a:path>
                <a:path w="636905" h="31750">
                  <a:moveTo>
                    <a:pt x="511302" y="0"/>
                  </a:moveTo>
                  <a:lnTo>
                    <a:pt x="500862" y="0"/>
                  </a:lnTo>
                  <a:lnTo>
                    <a:pt x="490423" y="0"/>
                  </a:lnTo>
                  <a:lnTo>
                    <a:pt x="490423" y="10439"/>
                  </a:lnTo>
                  <a:lnTo>
                    <a:pt x="479996" y="10439"/>
                  </a:lnTo>
                  <a:lnTo>
                    <a:pt x="479996" y="20878"/>
                  </a:lnTo>
                  <a:lnTo>
                    <a:pt x="490435" y="20878"/>
                  </a:lnTo>
                  <a:lnTo>
                    <a:pt x="490435" y="10439"/>
                  </a:lnTo>
                  <a:lnTo>
                    <a:pt x="500862" y="10439"/>
                  </a:lnTo>
                  <a:lnTo>
                    <a:pt x="500862" y="20878"/>
                  </a:lnTo>
                  <a:lnTo>
                    <a:pt x="511302" y="20878"/>
                  </a:lnTo>
                  <a:lnTo>
                    <a:pt x="511302" y="10439"/>
                  </a:lnTo>
                  <a:lnTo>
                    <a:pt x="511302" y="0"/>
                  </a:lnTo>
                  <a:close/>
                </a:path>
                <a:path w="636905" h="31750">
                  <a:moveTo>
                    <a:pt x="553046" y="0"/>
                  </a:moveTo>
                  <a:lnTo>
                    <a:pt x="542607" y="0"/>
                  </a:lnTo>
                  <a:lnTo>
                    <a:pt x="532168" y="0"/>
                  </a:lnTo>
                  <a:lnTo>
                    <a:pt x="532168" y="10439"/>
                  </a:lnTo>
                  <a:lnTo>
                    <a:pt x="532168" y="20878"/>
                  </a:lnTo>
                  <a:lnTo>
                    <a:pt x="542607" y="20878"/>
                  </a:lnTo>
                  <a:lnTo>
                    <a:pt x="553046" y="20878"/>
                  </a:lnTo>
                  <a:lnTo>
                    <a:pt x="553046" y="10439"/>
                  </a:lnTo>
                  <a:lnTo>
                    <a:pt x="553046" y="0"/>
                  </a:lnTo>
                  <a:close/>
                </a:path>
                <a:path w="636905" h="31750">
                  <a:moveTo>
                    <a:pt x="636524" y="0"/>
                  </a:moveTo>
                  <a:lnTo>
                    <a:pt x="636524" y="0"/>
                  </a:lnTo>
                  <a:lnTo>
                    <a:pt x="563473" y="0"/>
                  </a:lnTo>
                  <a:lnTo>
                    <a:pt x="563473" y="10439"/>
                  </a:lnTo>
                  <a:lnTo>
                    <a:pt x="563473" y="20878"/>
                  </a:lnTo>
                  <a:lnTo>
                    <a:pt x="573913" y="20878"/>
                  </a:lnTo>
                  <a:lnTo>
                    <a:pt x="573913" y="10439"/>
                  </a:lnTo>
                  <a:lnTo>
                    <a:pt x="584339" y="10439"/>
                  </a:lnTo>
                  <a:lnTo>
                    <a:pt x="626084" y="10439"/>
                  </a:lnTo>
                  <a:lnTo>
                    <a:pt x="626084" y="20878"/>
                  </a:lnTo>
                  <a:lnTo>
                    <a:pt x="636524" y="20878"/>
                  </a:lnTo>
                  <a:lnTo>
                    <a:pt x="636524" y="10439"/>
                  </a:lnTo>
                  <a:lnTo>
                    <a:pt x="636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287629" y="3194151"/>
              <a:ext cx="438784" cy="10795"/>
            </a:xfrm>
            <a:custGeom>
              <a:avLst/>
              <a:gdLst/>
              <a:ahLst/>
              <a:cxnLst/>
              <a:rect l="l" t="t" r="r" b="b"/>
              <a:pathLst>
                <a:path w="438784" h="10794">
                  <a:moveTo>
                    <a:pt x="10439" y="0"/>
                  </a:moveTo>
                  <a:lnTo>
                    <a:pt x="0" y="0"/>
                  </a:lnTo>
                  <a:lnTo>
                    <a:pt x="0" y="10439"/>
                  </a:lnTo>
                  <a:lnTo>
                    <a:pt x="10439" y="10439"/>
                  </a:lnTo>
                  <a:lnTo>
                    <a:pt x="10439" y="0"/>
                  </a:lnTo>
                  <a:close/>
                </a:path>
                <a:path w="438784" h="10794">
                  <a:moveTo>
                    <a:pt x="31305" y="0"/>
                  </a:moveTo>
                  <a:lnTo>
                    <a:pt x="20866" y="0"/>
                  </a:lnTo>
                  <a:lnTo>
                    <a:pt x="20866" y="10439"/>
                  </a:lnTo>
                  <a:lnTo>
                    <a:pt x="31305" y="10439"/>
                  </a:lnTo>
                  <a:lnTo>
                    <a:pt x="31305" y="0"/>
                  </a:lnTo>
                  <a:close/>
                </a:path>
                <a:path w="438784" h="10794">
                  <a:moveTo>
                    <a:pt x="73025" y="0"/>
                  </a:moveTo>
                  <a:lnTo>
                    <a:pt x="62598" y="0"/>
                  </a:lnTo>
                  <a:lnTo>
                    <a:pt x="62598" y="10439"/>
                  </a:lnTo>
                  <a:lnTo>
                    <a:pt x="73025" y="10439"/>
                  </a:lnTo>
                  <a:lnTo>
                    <a:pt x="73025" y="0"/>
                  </a:lnTo>
                  <a:close/>
                </a:path>
                <a:path w="438784" h="10794">
                  <a:moveTo>
                    <a:pt x="93916" y="0"/>
                  </a:moveTo>
                  <a:lnTo>
                    <a:pt x="83477" y="0"/>
                  </a:lnTo>
                  <a:lnTo>
                    <a:pt x="83477" y="10439"/>
                  </a:lnTo>
                  <a:lnTo>
                    <a:pt x="93916" y="10439"/>
                  </a:lnTo>
                  <a:lnTo>
                    <a:pt x="93916" y="0"/>
                  </a:lnTo>
                  <a:close/>
                </a:path>
                <a:path w="438784" h="10794">
                  <a:moveTo>
                    <a:pt x="125222" y="0"/>
                  </a:moveTo>
                  <a:lnTo>
                    <a:pt x="114782" y="0"/>
                  </a:lnTo>
                  <a:lnTo>
                    <a:pt x="114782" y="10439"/>
                  </a:lnTo>
                  <a:lnTo>
                    <a:pt x="125222" y="10439"/>
                  </a:lnTo>
                  <a:lnTo>
                    <a:pt x="125222" y="0"/>
                  </a:lnTo>
                  <a:close/>
                </a:path>
                <a:path w="438784" h="10794">
                  <a:moveTo>
                    <a:pt x="156527" y="0"/>
                  </a:moveTo>
                  <a:lnTo>
                    <a:pt x="146088" y="0"/>
                  </a:lnTo>
                  <a:lnTo>
                    <a:pt x="135648" y="0"/>
                  </a:lnTo>
                  <a:lnTo>
                    <a:pt x="135648" y="10439"/>
                  </a:lnTo>
                  <a:lnTo>
                    <a:pt x="146088" y="10439"/>
                  </a:lnTo>
                  <a:lnTo>
                    <a:pt x="156527" y="10439"/>
                  </a:lnTo>
                  <a:lnTo>
                    <a:pt x="156527" y="0"/>
                  </a:lnTo>
                  <a:close/>
                </a:path>
                <a:path w="438784" h="10794">
                  <a:moveTo>
                    <a:pt x="229565" y="0"/>
                  </a:moveTo>
                  <a:lnTo>
                    <a:pt x="219125" y="0"/>
                  </a:lnTo>
                  <a:lnTo>
                    <a:pt x="219125" y="10439"/>
                  </a:lnTo>
                  <a:lnTo>
                    <a:pt x="229565" y="10439"/>
                  </a:lnTo>
                  <a:lnTo>
                    <a:pt x="229565" y="0"/>
                  </a:lnTo>
                  <a:close/>
                </a:path>
                <a:path w="438784" h="10794">
                  <a:moveTo>
                    <a:pt x="271310" y="0"/>
                  </a:moveTo>
                  <a:lnTo>
                    <a:pt x="260870" y="0"/>
                  </a:lnTo>
                  <a:lnTo>
                    <a:pt x="250431" y="0"/>
                  </a:lnTo>
                  <a:lnTo>
                    <a:pt x="239991" y="0"/>
                  </a:lnTo>
                  <a:lnTo>
                    <a:pt x="239991" y="10439"/>
                  </a:lnTo>
                  <a:lnTo>
                    <a:pt x="250431" y="10439"/>
                  </a:lnTo>
                  <a:lnTo>
                    <a:pt x="260870" y="10439"/>
                  </a:lnTo>
                  <a:lnTo>
                    <a:pt x="271310" y="10439"/>
                  </a:lnTo>
                  <a:lnTo>
                    <a:pt x="271310" y="0"/>
                  </a:lnTo>
                  <a:close/>
                </a:path>
                <a:path w="438784" h="10794">
                  <a:moveTo>
                    <a:pt x="302602" y="0"/>
                  </a:moveTo>
                  <a:lnTo>
                    <a:pt x="292163" y="0"/>
                  </a:lnTo>
                  <a:lnTo>
                    <a:pt x="292163" y="10439"/>
                  </a:lnTo>
                  <a:lnTo>
                    <a:pt x="302602" y="10439"/>
                  </a:lnTo>
                  <a:lnTo>
                    <a:pt x="302602" y="0"/>
                  </a:lnTo>
                  <a:close/>
                </a:path>
                <a:path w="438784" h="10794">
                  <a:moveTo>
                    <a:pt x="354787" y="0"/>
                  </a:moveTo>
                  <a:lnTo>
                    <a:pt x="344347" y="0"/>
                  </a:lnTo>
                  <a:lnTo>
                    <a:pt x="333908" y="0"/>
                  </a:lnTo>
                  <a:lnTo>
                    <a:pt x="323469" y="0"/>
                  </a:lnTo>
                  <a:lnTo>
                    <a:pt x="323469" y="10439"/>
                  </a:lnTo>
                  <a:lnTo>
                    <a:pt x="333908" y="10439"/>
                  </a:lnTo>
                  <a:lnTo>
                    <a:pt x="344347" y="10439"/>
                  </a:lnTo>
                  <a:lnTo>
                    <a:pt x="354787" y="10439"/>
                  </a:lnTo>
                  <a:lnTo>
                    <a:pt x="354787" y="0"/>
                  </a:lnTo>
                  <a:close/>
                </a:path>
                <a:path w="438784" h="10794">
                  <a:moveTo>
                    <a:pt x="375653" y="0"/>
                  </a:moveTo>
                  <a:lnTo>
                    <a:pt x="365213" y="0"/>
                  </a:lnTo>
                  <a:lnTo>
                    <a:pt x="365213" y="10439"/>
                  </a:lnTo>
                  <a:lnTo>
                    <a:pt x="375653" y="10439"/>
                  </a:lnTo>
                  <a:lnTo>
                    <a:pt x="375653" y="0"/>
                  </a:lnTo>
                  <a:close/>
                </a:path>
                <a:path w="438784" h="10794">
                  <a:moveTo>
                    <a:pt x="417385" y="0"/>
                  </a:moveTo>
                  <a:lnTo>
                    <a:pt x="406958" y="0"/>
                  </a:lnTo>
                  <a:lnTo>
                    <a:pt x="396519" y="0"/>
                  </a:lnTo>
                  <a:lnTo>
                    <a:pt x="386080" y="0"/>
                  </a:lnTo>
                  <a:lnTo>
                    <a:pt x="386080" y="10439"/>
                  </a:lnTo>
                  <a:lnTo>
                    <a:pt x="396519" y="10439"/>
                  </a:lnTo>
                  <a:lnTo>
                    <a:pt x="406946" y="10439"/>
                  </a:lnTo>
                  <a:lnTo>
                    <a:pt x="417385" y="10439"/>
                  </a:lnTo>
                  <a:lnTo>
                    <a:pt x="417385" y="0"/>
                  </a:lnTo>
                  <a:close/>
                </a:path>
                <a:path w="438784" h="10794">
                  <a:moveTo>
                    <a:pt x="438264" y="0"/>
                  </a:moveTo>
                  <a:lnTo>
                    <a:pt x="427824" y="0"/>
                  </a:lnTo>
                  <a:lnTo>
                    <a:pt x="427824" y="10439"/>
                  </a:lnTo>
                  <a:lnTo>
                    <a:pt x="438264" y="10439"/>
                  </a:lnTo>
                  <a:lnTo>
                    <a:pt x="43826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89369" y="3209797"/>
              <a:ext cx="167005" cy="0"/>
            </a:xfrm>
            <a:custGeom>
              <a:avLst/>
              <a:gdLst/>
              <a:ahLst/>
              <a:cxnLst/>
              <a:rect l="l" t="t" r="r" b="b"/>
              <a:pathLst>
                <a:path w="167004">
                  <a:moveTo>
                    <a:pt x="0" y="0"/>
                  </a:moveTo>
                  <a:lnTo>
                    <a:pt x="166954" y="0"/>
                  </a:lnTo>
                </a:path>
              </a:pathLst>
            </a:custGeom>
            <a:ln w="10439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287629" y="3204578"/>
              <a:ext cx="313055" cy="10795"/>
            </a:xfrm>
            <a:custGeom>
              <a:avLst/>
              <a:gdLst/>
              <a:ahLst/>
              <a:cxnLst/>
              <a:rect l="l" t="t" r="r" b="b"/>
              <a:pathLst>
                <a:path w="313055" h="10794">
                  <a:moveTo>
                    <a:pt x="20866" y="0"/>
                  </a:moveTo>
                  <a:lnTo>
                    <a:pt x="10439" y="0"/>
                  </a:lnTo>
                  <a:lnTo>
                    <a:pt x="0" y="0"/>
                  </a:lnTo>
                  <a:lnTo>
                    <a:pt x="0" y="10439"/>
                  </a:lnTo>
                  <a:lnTo>
                    <a:pt x="10426" y="10439"/>
                  </a:lnTo>
                  <a:lnTo>
                    <a:pt x="20866" y="10439"/>
                  </a:lnTo>
                  <a:lnTo>
                    <a:pt x="20866" y="0"/>
                  </a:lnTo>
                  <a:close/>
                </a:path>
                <a:path w="313055" h="10794">
                  <a:moveTo>
                    <a:pt x="52171" y="0"/>
                  </a:moveTo>
                  <a:lnTo>
                    <a:pt x="41732" y="0"/>
                  </a:lnTo>
                  <a:lnTo>
                    <a:pt x="41732" y="10439"/>
                  </a:lnTo>
                  <a:lnTo>
                    <a:pt x="52171" y="10439"/>
                  </a:lnTo>
                  <a:lnTo>
                    <a:pt x="52171" y="0"/>
                  </a:lnTo>
                  <a:close/>
                </a:path>
                <a:path w="313055" h="10794">
                  <a:moveTo>
                    <a:pt x="73025" y="0"/>
                  </a:moveTo>
                  <a:lnTo>
                    <a:pt x="62598" y="0"/>
                  </a:lnTo>
                  <a:lnTo>
                    <a:pt x="62598" y="10439"/>
                  </a:lnTo>
                  <a:lnTo>
                    <a:pt x="73025" y="10439"/>
                  </a:lnTo>
                  <a:lnTo>
                    <a:pt x="73025" y="0"/>
                  </a:lnTo>
                  <a:close/>
                </a:path>
                <a:path w="313055" h="10794">
                  <a:moveTo>
                    <a:pt x="114782" y="0"/>
                  </a:moveTo>
                  <a:lnTo>
                    <a:pt x="104343" y="0"/>
                  </a:lnTo>
                  <a:lnTo>
                    <a:pt x="93916" y="0"/>
                  </a:lnTo>
                  <a:lnTo>
                    <a:pt x="83477" y="0"/>
                  </a:lnTo>
                  <a:lnTo>
                    <a:pt x="83477" y="10439"/>
                  </a:lnTo>
                  <a:lnTo>
                    <a:pt x="93903" y="10439"/>
                  </a:lnTo>
                  <a:lnTo>
                    <a:pt x="104343" y="10439"/>
                  </a:lnTo>
                  <a:lnTo>
                    <a:pt x="114782" y="10439"/>
                  </a:lnTo>
                  <a:lnTo>
                    <a:pt x="114782" y="0"/>
                  </a:lnTo>
                  <a:close/>
                </a:path>
                <a:path w="313055" h="10794">
                  <a:moveTo>
                    <a:pt x="146088" y="0"/>
                  </a:moveTo>
                  <a:lnTo>
                    <a:pt x="135648" y="0"/>
                  </a:lnTo>
                  <a:lnTo>
                    <a:pt x="125196" y="0"/>
                  </a:lnTo>
                  <a:lnTo>
                    <a:pt x="125196" y="10439"/>
                  </a:lnTo>
                  <a:lnTo>
                    <a:pt x="135648" y="10439"/>
                  </a:lnTo>
                  <a:lnTo>
                    <a:pt x="146088" y="10439"/>
                  </a:lnTo>
                  <a:lnTo>
                    <a:pt x="146088" y="0"/>
                  </a:lnTo>
                  <a:close/>
                </a:path>
                <a:path w="313055" h="10794">
                  <a:moveTo>
                    <a:pt x="198259" y="0"/>
                  </a:moveTo>
                  <a:lnTo>
                    <a:pt x="187820" y="0"/>
                  </a:lnTo>
                  <a:lnTo>
                    <a:pt x="177393" y="0"/>
                  </a:lnTo>
                  <a:lnTo>
                    <a:pt x="166954" y="0"/>
                  </a:lnTo>
                  <a:lnTo>
                    <a:pt x="166954" y="10439"/>
                  </a:lnTo>
                  <a:lnTo>
                    <a:pt x="177380" y="10439"/>
                  </a:lnTo>
                  <a:lnTo>
                    <a:pt x="187820" y="10439"/>
                  </a:lnTo>
                  <a:lnTo>
                    <a:pt x="198259" y="10439"/>
                  </a:lnTo>
                  <a:lnTo>
                    <a:pt x="198259" y="0"/>
                  </a:lnTo>
                  <a:close/>
                </a:path>
                <a:path w="313055" h="10794">
                  <a:moveTo>
                    <a:pt x="260870" y="0"/>
                  </a:moveTo>
                  <a:lnTo>
                    <a:pt x="250431" y="0"/>
                  </a:lnTo>
                  <a:lnTo>
                    <a:pt x="240004" y="0"/>
                  </a:lnTo>
                  <a:lnTo>
                    <a:pt x="229565" y="0"/>
                  </a:lnTo>
                  <a:lnTo>
                    <a:pt x="229565" y="10439"/>
                  </a:lnTo>
                  <a:lnTo>
                    <a:pt x="239991" y="10439"/>
                  </a:lnTo>
                  <a:lnTo>
                    <a:pt x="250431" y="10439"/>
                  </a:lnTo>
                  <a:lnTo>
                    <a:pt x="260870" y="10439"/>
                  </a:lnTo>
                  <a:lnTo>
                    <a:pt x="260870" y="0"/>
                  </a:lnTo>
                  <a:close/>
                </a:path>
                <a:path w="313055" h="10794">
                  <a:moveTo>
                    <a:pt x="313042" y="0"/>
                  </a:moveTo>
                  <a:lnTo>
                    <a:pt x="302602" y="0"/>
                  </a:lnTo>
                  <a:lnTo>
                    <a:pt x="302602" y="10439"/>
                  </a:lnTo>
                  <a:lnTo>
                    <a:pt x="313042" y="10439"/>
                  </a:lnTo>
                  <a:lnTo>
                    <a:pt x="31304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611098" y="3209797"/>
              <a:ext cx="114935" cy="0"/>
            </a:xfrm>
            <a:custGeom>
              <a:avLst/>
              <a:gdLst/>
              <a:ahLst/>
              <a:cxnLst/>
              <a:rect l="l" t="t" r="r" b="b"/>
              <a:pathLst>
                <a:path w="114934">
                  <a:moveTo>
                    <a:pt x="0" y="0"/>
                  </a:moveTo>
                  <a:lnTo>
                    <a:pt x="114795" y="0"/>
                  </a:lnTo>
                </a:path>
              </a:pathLst>
            </a:custGeom>
            <a:ln w="10439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89369" y="3215017"/>
              <a:ext cx="636905" cy="31750"/>
            </a:xfrm>
            <a:custGeom>
              <a:avLst/>
              <a:gdLst/>
              <a:ahLst/>
              <a:cxnLst/>
              <a:rect l="l" t="t" r="r" b="b"/>
              <a:pathLst>
                <a:path w="636905" h="31750">
                  <a:moveTo>
                    <a:pt x="10439" y="0"/>
                  </a:moveTo>
                  <a:lnTo>
                    <a:pt x="0" y="0"/>
                  </a:lnTo>
                  <a:lnTo>
                    <a:pt x="0" y="10439"/>
                  </a:lnTo>
                  <a:lnTo>
                    <a:pt x="0" y="20866"/>
                  </a:lnTo>
                  <a:lnTo>
                    <a:pt x="0" y="31305"/>
                  </a:lnTo>
                  <a:lnTo>
                    <a:pt x="10439" y="31305"/>
                  </a:lnTo>
                  <a:lnTo>
                    <a:pt x="10439" y="20878"/>
                  </a:lnTo>
                  <a:lnTo>
                    <a:pt x="10439" y="10439"/>
                  </a:lnTo>
                  <a:lnTo>
                    <a:pt x="10439" y="0"/>
                  </a:lnTo>
                  <a:close/>
                </a:path>
                <a:path w="636905" h="31750">
                  <a:moveTo>
                    <a:pt x="41719" y="0"/>
                  </a:moveTo>
                  <a:lnTo>
                    <a:pt x="31292" y="0"/>
                  </a:lnTo>
                  <a:lnTo>
                    <a:pt x="20866" y="0"/>
                  </a:lnTo>
                  <a:lnTo>
                    <a:pt x="20866" y="10439"/>
                  </a:lnTo>
                  <a:lnTo>
                    <a:pt x="31292" y="10439"/>
                  </a:lnTo>
                  <a:lnTo>
                    <a:pt x="41719" y="10439"/>
                  </a:lnTo>
                  <a:lnTo>
                    <a:pt x="41719" y="0"/>
                  </a:lnTo>
                  <a:close/>
                </a:path>
                <a:path w="636905" h="31750">
                  <a:moveTo>
                    <a:pt x="52171" y="0"/>
                  </a:moveTo>
                  <a:lnTo>
                    <a:pt x="41732" y="0"/>
                  </a:lnTo>
                  <a:lnTo>
                    <a:pt x="41732" y="10439"/>
                  </a:lnTo>
                  <a:lnTo>
                    <a:pt x="52171" y="10439"/>
                  </a:lnTo>
                  <a:lnTo>
                    <a:pt x="52171" y="0"/>
                  </a:lnTo>
                  <a:close/>
                </a:path>
                <a:path w="636905" h="31750">
                  <a:moveTo>
                    <a:pt x="73025" y="0"/>
                  </a:moveTo>
                  <a:lnTo>
                    <a:pt x="62598" y="0"/>
                  </a:lnTo>
                  <a:lnTo>
                    <a:pt x="62598" y="10439"/>
                  </a:lnTo>
                  <a:lnTo>
                    <a:pt x="62598" y="20878"/>
                  </a:lnTo>
                  <a:lnTo>
                    <a:pt x="73025" y="20878"/>
                  </a:lnTo>
                  <a:lnTo>
                    <a:pt x="73025" y="10439"/>
                  </a:lnTo>
                  <a:lnTo>
                    <a:pt x="73025" y="0"/>
                  </a:lnTo>
                  <a:close/>
                </a:path>
                <a:path w="636905" h="31750">
                  <a:moveTo>
                    <a:pt x="104330" y="10439"/>
                  </a:moveTo>
                  <a:lnTo>
                    <a:pt x="93903" y="10439"/>
                  </a:lnTo>
                  <a:lnTo>
                    <a:pt x="93903" y="0"/>
                  </a:lnTo>
                  <a:lnTo>
                    <a:pt x="83477" y="0"/>
                  </a:lnTo>
                  <a:lnTo>
                    <a:pt x="83477" y="10439"/>
                  </a:lnTo>
                  <a:lnTo>
                    <a:pt x="83477" y="20878"/>
                  </a:lnTo>
                  <a:lnTo>
                    <a:pt x="93903" y="20878"/>
                  </a:lnTo>
                  <a:lnTo>
                    <a:pt x="104330" y="20878"/>
                  </a:lnTo>
                  <a:lnTo>
                    <a:pt x="104330" y="10439"/>
                  </a:lnTo>
                  <a:close/>
                </a:path>
                <a:path w="636905" h="31750">
                  <a:moveTo>
                    <a:pt x="135648" y="0"/>
                  </a:moveTo>
                  <a:lnTo>
                    <a:pt x="125209" y="0"/>
                  </a:lnTo>
                  <a:lnTo>
                    <a:pt x="125209" y="10439"/>
                  </a:lnTo>
                  <a:lnTo>
                    <a:pt x="125209" y="20878"/>
                  </a:lnTo>
                  <a:lnTo>
                    <a:pt x="135648" y="20878"/>
                  </a:lnTo>
                  <a:lnTo>
                    <a:pt x="135648" y="10439"/>
                  </a:lnTo>
                  <a:lnTo>
                    <a:pt x="135648" y="0"/>
                  </a:lnTo>
                  <a:close/>
                </a:path>
                <a:path w="636905" h="31750">
                  <a:moveTo>
                    <a:pt x="219125" y="0"/>
                  </a:moveTo>
                  <a:lnTo>
                    <a:pt x="208699" y="0"/>
                  </a:lnTo>
                  <a:lnTo>
                    <a:pt x="198259" y="0"/>
                  </a:lnTo>
                  <a:lnTo>
                    <a:pt x="198259" y="10439"/>
                  </a:lnTo>
                  <a:lnTo>
                    <a:pt x="187820" y="10439"/>
                  </a:lnTo>
                  <a:lnTo>
                    <a:pt x="177393" y="10439"/>
                  </a:lnTo>
                  <a:lnTo>
                    <a:pt x="177393" y="0"/>
                  </a:lnTo>
                  <a:lnTo>
                    <a:pt x="166954" y="0"/>
                  </a:lnTo>
                  <a:lnTo>
                    <a:pt x="156514" y="0"/>
                  </a:lnTo>
                  <a:lnTo>
                    <a:pt x="146075" y="0"/>
                  </a:lnTo>
                  <a:lnTo>
                    <a:pt x="146075" y="10439"/>
                  </a:lnTo>
                  <a:lnTo>
                    <a:pt x="156514" y="10439"/>
                  </a:lnTo>
                  <a:lnTo>
                    <a:pt x="166954" y="10439"/>
                  </a:lnTo>
                  <a:lnTo>
                    <a:pt x="166954" y="20878"/>
                  </a:lnTo>
                  <a:lnTo>
                    <a:pt x="219125" y="20878"/>
                  </a:lnTo>
                  <a:lnTo>
                    <a:pt x="219125" y="10439"/>
                  </a:lnTo>
                  <a:lnTo>
                    <a:pt x="219125" y="0"/>
                  </a:lnTo>
                  <a:close/>
                </a:path>
                <a:path w="636905" h="31750">
                  <a:moveTo>
                    <a:pt x="271284" y="10439"/>
                  </a:moveTo>
                  <a:lnTo>
                    <a:pt x="260870" y="10439"/>
                  </a:lnTo>
                  <a:lnTo>
                    <a:pt x="260870" y="0"/>
                  </a:lnTo>
                  <a:lnTo>
                    <a:pt x="250431" y="0"/>
                  </a:lnTo>
                  <a:lnTo>
                    <a:pt x="250431" y="10439"/>
                  </a:lnTo>
                  <a:lnTo>
                    <a:pt x="240004" y="10439"/>
                  </a:lnTo>
                  <a:lnTo>
                    <a:pt x="240004" y="0"/>
                  </a:lnTo>
                  <a:lnTo>
                    <a:pt x="229565" y="0"/>
                  </a:lnTo>
                  <a:lnTo>
                    <a:pt x="229565" y="10439"/>
                  </a:lnTo>
                  <a:lnTo>
                    <a:pt x="229565" y="20878"/>
                  </a:lnTo>
                  <a:lnTo>
                    <a:pt x="239991" y="20878"/>
                  </a:lnTo>
                  <a:lnTo>
                    <a:pt x="271284" y="20878"/>
                  </a:lnTo>
                  <a:lnTo>
                    <a:pt x="271284" y="10439"/>
                  </a:lnTo>
                  <a:close/>
                </a:path>
                <a:path w="636905" h="31750">
                  <a:moveTo>
                    <a:pt x="354787" y="0"/>
                  </a:moveTo>
                  <a:lnTo>
                    <a:pt x="354787" y="0"/>
                  </a:lnTo>
                  <a:lnTo>
                    <a:pt x="292163" y="0"/>
                  </a:lnTo>
                  <a:lnTo>
                    <a:pt x="292163" y="10439"/>
                  </a:lnTo>
                  <a:lnTo>
                    <a:pt x="281736" y="10439"/>
                  </a:lnTo>
                  <a:lnTo>
                    <a:pt x="281736" y="0"/>
                  </a:lnTo>
                  <a:lnTo>
                    <a:pt x="271297" y="0"/>
                  </a:lnTo>
                  <a:lnTo>
                    <a:pt x="271297" y="10439"/>
                  </a:lnTo>
                  <a:lnTo>
                    <a:pt x="271297" y="20878"/>
                  </a:lnTo>
                  <a:lnTo>
                    <a:pt x="281736" y="20878"/>
                  </a:lnTo>
                  <a:lnTo>
                    <a:pt x="292163" y="20878"/>
                  </a:lnTo>
                  <a:lnTo>
                    <a:pt x="302602" y="20878"/>
                  </a:lnTo>
                  <a:lnTo>
                    <a:pt x="302602" y="10439"/>
                  </a:lnTo>
                  <a:lnTo>
                    <a:pt x="313042" y="10439"/>
                  </a:lnTo>
                  <a:lnTo>
                    <a:pt x="323456" y="10439"/>
                  </a:lnTo>
                  <a:lnTo>
                    <a:pt x="333908" y="10439"/>
                  </a:lnTo>
                  <a:lnTo>
                    <a:pt x="333908" y="20878"/>
                  </a:lnTo>
                  <a:lnTo>
                    <a:pt x="344347" y="20878"/>
                  </a:lnTo>
                  <a:lnTo>
                    <a:pt x="344347" y="10439"/>
                  </a:lnTo>
                  <a:lnTo>
                    <a:pt x="354787" y="10439"/>
                  </a:lnTo>
                  <a:lnTo>
                    <a:pt x="354787" y="0"/>
                  </a:lnTo>
                  <a:close/>
                </a:path>
                <a:path w="636905" h="31750">
                  <a:moveTo>
                    <a:pt x="386080" y="0"/>
                  </a:moveTo>
                  <a:lnTo>
                    <a:pt x="375653" y="0"/>
                  </a:lnTo>
                  <a:lnTo>
                    <a:pt x="365213" y="0"/>
                  </a:lnTo>
                  <a:lnTo>
                    <a:pt x="365213" y="10439"/>
                  </a:lnTo>
                  <a:lnTo>
                    <a:pt x="365213" y="20878"/>
                  </a:lnTo>
                  <a:lnTo>
                    <a:pt x="375653" y="20878"/>
                  </a:lnTo>
                  <a:lnTo>
                    <a:pt x="375653" y="10439"/>
                  </a:lnTo>
                  <a:lnTo>
                    <a:pt x="386080" y="10439"/>
                  </a:lnTo>
                  <a:lnTo>
                    <a:pt x="386080" y="0"/>
                  </a:lnTo>
                  <a:close/>
                </a:path>
                <a:path w="636905" h="31750">
                  <a:moveTo>
                    <a:pt x="396519" y="10439"/>
                  </a:moveTo>
                  <a:lnTo>
                    <a:pt x="386080" y="10439"/>
                  </a:lnTo>
                  <a:lnTo>
                    <a:pt x="386080" y="20878"/>
                  </a:lnTo>
                  <a:lnTo>
                    <a:pt x="396519" y="20878"/>
                  </a:lnTo>
                  <a:lnTo>
                    <a:pt x="396519" y="10439"/>
                  </a:lnTo>
                  <a:close/>
                </a:path>
                <a:path w="636905" h="31750">
                  <a:moveTo>
                    <a:pt x="459130" y="0"/>
                  </a:moveTo>
                  <a:lnTo>
                    <a:pt x="448691" y="0"/>
                  </a:lnTo>
                  <a:lnTo>
                    <a:pt x="438251" y="0"/>
                  </a:lnTo>
                  <a:lnTo>
                    <a:pt x="438251" y="10439"/>
                  </a:lnTo>
                  <a:lnTo>
                    <a:pt x="427824" y="10439"/>
                  </a:lnTo>
                  <a:lnTo>
                    <a:pt x="417385" y="10439"/>
                  </a:lnTo>
                  <a:lnTo>
                    <a:pt x="417385" y="20878"/>
                  </a:lnTo>
                  <a:lnTo>
                    <a:pt x="459130" y="20878"/>
                  </a:lnTo>
                  <a:lnTo>
                    <a:pt x="459130" y="10439"/>
                  </a:lnTo>
                  <a:lnTo>
                    <a:pt x="459130" y="0"/>
                  </a:lnTo>
                  <a:close/>
                </a:path>
                <a:path w="636905" h="31750">
                  <a:moveTo>
                    <a:pt x="542607" y="0"/>
                  </a:moveTo>
                  <a:lnTo>
                    <a:pt x="542607" y="0"/>
                  </a:lnTo>
                  <a:lnTo>
                    <a:pt x="490423" y="0"/>
                  </a:lnTo>
                  <a:lnTo>
                    <a:pt x="490423" y="10439"/>
                  </a:lnTo>
                  <a:lnTo>
                    <a:pt x="479996" y="10439"/>
                  </a:lnTo>
                  <a:lnTo>
                    <a:pt x="479996" y="20878"/>
                  </a:lnTo>
                  <a:lnTo>
                    <a:pt x="490423" y="20878"/>
                  </a:lnTo>
                  <a:lnTo>
                    <a:pt x="500862" y="20878"/>
                  </a:lnTo>
                  <a:lnTo>
                    <a:pt x="500862" y="10439"/>
                  </a:lnTo>
                  <a:lnTo>
                    <a:pt x="511302" y="10439"/>
                  </a:lnTo>
                  <a:lnTo>
                    <a:pt x="521728" y="10439"/>
                  </a:lnTo>
                  <a:lnTo>
                    <a:pt x="521728" y="20878"/>
                  </a:lnTo>
                  <a:lnTo>
                    <a:pt x="532168" y="20878"/>
                  </a:lnTo>
                  <a:lnTo>
                    <a:pt x="532168" y="10439"/>
                  </a:lnTo>
                  <a:lnTo>
                    <a:pt x="542607" y="10439"/>
                  </a:lnTo>
                  <a:lnTo>
                    <a:pt x="542607" y="0"/>
                  </a:lnTo>
                  <a:close/>
                </a:path>
                <a:path w="636905" h="31750">
                  <a:moveTo>
                    <a:pt x="573913" y="0"/>
                  </a:moveTo>
                  <a:lnTo>
                    <a:pt x="563473" y="0"/>
                  </a:lnTo>
                  <a:lnTo>
                    <a:pt x="563473" y="10439"/>
                  </a:lnTo>
                  <a:lnTo>
                    <a:pt x="563473" y="20878"/>
                  </a:lnTo>
                  <a:lnTo>
                    <a:pt x="573913" y="20878"/>
                  </a:lnTo>
                  <a:lnTo>
                    <a:pt x="573913" y="10439"/>
                  </a:lnTo>
                  <a:lnTo>
                    <a:pt x="573913" y="0"/>
                  </a:lnTo>
                  <a:close/>
                </a:path>
                <a:path w="636905" h="31750">
                  <a:moveTo>
                    <a:pt x="615645" y="0"/>
                  </a:moveTo>
                  <a:lnTo>
                    <a:pt x="605218" y="0"/>
                  </a:lnTo>
                  <a:lnTo>
                    <a:pt x="594779" y="0"/>
                  </a:lnTo>
                  <a:lnTo>
                    <a:pt x="584339" y="0"/>
                  </a:lnTo>
                  <a:lnTo>
                    <a:pt x="584339" y="10439"/>
                  </a:lnTo>
                  <a:lnTo>
                    <a:pt x="594779" y="10439"/>
                  </a:lnTo>
                  <a:lnTo>
                    <a:pt x="605205" y="10439"/>
                  </a:lnTo>
                  <a:lnTo>
                    <a:pt x="615645" y="10439"/>
                  </a:lnTo>
                  <a:lnTo>
                    <a:pt x="615645" y="0"/>
                  </a:lnTo>
                  <a:close/>
                </a:path>
                <a:path w="636905" h="31750">
                  <a:moveTo>
                    <a:pt x="636524" y="0"/>
                  </a:moveTo>
                  <a:lnTo>
                    <a:pt x="626084" y="0"/>
                  </a:lnTo>
                  <a:lnTo>
                    <a:pt x="626084" y="10439"/>
                  </a:lnTo>
                  <a:lnTo>
                    <a:pt x="626084" y="20878"/>
                  </a:lnTo>
                  <a:lnTo>
                    <a:pt x="636524" y="20878"/>
                  </a:lnTo>
                  <a:lnTo>
                    <a:pt x="636524" y="10439"/>
                  </a:lnTo>
                  <a:lnTo>
                    <a:pt x="636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99796" y="3241103"/>
              <a:ext cx="626110" cy="0"/>
            </a:xfrm>
            <a:custGeom>
              <a:avLst/>
              <a:gdLst/>
              <a:ahLst/>
              <a:cxnLst/>
              <a:rect l="l" t="t" r="r" b="b"/>
              <a:pathLst>
                <a:path w="626110">
                  <a:moveTo>
                    <a:pt x="0" y="0"/>
                  </a:moveTo>
                  <a:lnTo>
                    <a:pt x="626097" y="0"/>
                  </a:lnTo>
                </a:path>
              </a:pathLst>
            </a:custGeom>
            <a:ln w="10439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89369" y="3246322"/>
              <a:ext cx="615950" cy="31750"/>
            </a:xfrm>
            <a:custGeom>
              <a:avLst/>
              <a:gdLst/>
              <a:ahLst/>
              <a:cxnLst/>
              <a:rect l="l" t="t" r="r" b="b"/>
              <a:pathLst>
                <a:path w="615950" h="31750">
                  <a:moveTo>
                    <a:pt x="10439" y="10439"/>
                  </a:moveTo>
                  <a:lnTo>
                    <a:pt x="0" y="10439"/>
                  </a:lnTo>
                  <a:lnTo>
                    <a:pt x="0" y="20866"/>
                  </a:lnTo>
                  <a:lnTo>
                    <a:pt x="0" y="31305"/>
                  </a:lnTo>
                  <a:lnTo>
                    <a:pt x="10439" y="31305"/>
                  </a:lnTo>
                  <a:lnTo>
                    <a:pt x="10439" y="20878"/>
                  </a:lnTo>
                  <a:lnTo>
                    <a:pt x="10439" y="10439"/>
                  </a:lnTo>
                  <a:close/>
                </a:path>
                <a:path w="615950" h="31750">
                  <a:moveTo>
                    <a:pt x="41719" y="10439"/>
                  </a:moveTo>
                  <a:lnTo>
                    <a:pt x="31292" y="10439"/>
                  </a:lnTo>
                  <a:lnTo>
                    <a:pt x="20866" y="10439"/>
                  </a:lnTo>
                  <a:lnTo>
                    <a:pt x="20866" y="20878"/>
                  </a:lnTo>
                  <a:lnTo>
                    <a:pt x="31292" y="20878"/>
                  </a:lnTo>
                  <a:lnTo>
                    <a:pt x="31292" y="31305"/>
                  </a:lnTo>
                  <a:lnTo>
                    <a:pt x="41719" y="31305"/>
                  </a:lnTo>
                  <a:lnTo>
                    <a:pt x="41719" y="20878"/>
                  </a:lnTo>
                  <a:lnTo>
                    <a:pt x="41719" y="10439"/>
                  </a:lnTo>
                  <a:close/>
                </a:path>
                <a:path w="615950" h="31750">
                  <a:moveTo>
                    <a:pt x="73025" y="10439"/>
                  </a:moveTo>
                  <a:lnTo>
                    <a:pt x="62598" y="10439"/>
                  </a:lnTo>
                  <a:lnTo>
                    <a:pt x="52171" y="10439"/>
                  </a:lnTo>
                  <a:lnTo>
                    <a:pt x="41732" y="10439"/>
                  </a:lnTo>
                  <a:lnTo>
                    <a:pt x="41732" y="20866"/>
                  </a:lnTo>
                  <a:lnTo>
                    <a:pt x="41732" y="31305"/>
                  </a:lnTo>
                  <a:lnTo>
                    <a:pt x="52171" y="31305"/>
                  </a:lnTo>
                  <a:lnTo>
                    <a:pt x="52171" y="20878"/>
                  </a:lnTo>
                  <a:lnTo>
                    <a:pt x="62598" y="20878"/>
                  </a:lnTo>
                  <a:lnTo>
                    <a:pt x="73025" y="20878"/>
                  </a:lnTo>
                  <a:lnTo>
                    <a:pt x="73025" y="10439"/>
                  </a:lnTo>
                  <a:close/>
                </a:path>
                <a:path w="615950" h="31750">
                  <a:moveTo>
                    <a:pt x="93903" y="20866"/>
                  </a:moveTo>
                  <a:lnTo>
                    <a:pt x="83477" y="20866"/>
                  </a:lnTo>
                  <a:lnTo>
                    <a:pt x="73037" y="20866"/>
                  </a:lnTo>
                  <a:lnTo>
                    <a:pt x="73037" y="31305"/>
                  </a:lnTo>
                  <a:lnTo>
                    <a:pt x="83477" y="31305"/>
                  </a:lnTo>
                  <a:lnTo>
                    <a:pt x="93903" y="31305"/>
                  </a:lnTo>
                  <a:lnTo>
                    <a:pt x="93903" y="20866"/>
                  </a:lnTo>
                  <a:close/>
                </a:path>
                <a:path w="615950" h="31750">
                  <a:moveTo>
                    <a:pt x="93903" y="0"/>
                  </a:moveTo>
                  <a:lnTo>
                    <a:pt x="83477" y="0"/>
                  </a:lnTo>
                  <a:lnTo>
                    <a:pt x="83477" y="10439"/>
                  </a:lnTo>
                  <a:lnTo>
                    <a:pt x="93903" y="10439"/>
                  </a:lnTo>
                  <a:lnTo>
                    <a:pt x="93903" y="0"/>
                  </a:lnTo>
                  <a:close/>
                </a:path>
                <a:path w="615950" h="31750">
                  <a:moveTo>
                    <a:pt x="156514" y="0"/>
                  </a:moveTo>
                  <a:lnTo>
                    <a:pt x="146088" y="0"/>
                  </a:lnTo>
                  <a:lnTo>
                    <a:pt x="135648" y="0"/>
                  </a:lnTo>
                  <a:lnTo>
                    <a:pt x="125209" y="0"/>
                  </a:lnTo>
                  <a:lnTo>
                    <a:pt x="125209" y="10439"/>
                  </a:lnTo>
                  <a:lnTo>
                    <a:pt x="114782" y="10439"/>
                  </a:lnTo>
                  <a:lnTo>
                    <a:pt x="114782" y="20866"/>
                  </a:lnTo>
                  <a:lnTo>
                    <a:pt x="114782" y="31305"/>
                  </a:lnTo>
                  <a:lnTo>
                    <a:pt x="125209" y="31305"/>
                  </a:lnTo>
                  <a:lnTo>
                    <a:pt x="135648" y="31305"/>
                  </a:lnTo>
                  <a:lnTo>
                    <a:pt x="146088" y="31305"/>
                  </a:lnTo>
                  <a:lnTo>
                    <a:pt x="146088" y="20866"/>
                  </a:lnTo>
                  <a:lnTo>
                    <a:pt x="135648" y="20866"/>
                  </a:lnTo>
                  <a:lnTo>
                    <a:pt x="135648" y="10439"/>
                  </a:lnTo>
                  <a:lnTo>
                    <a:pt x="146075" y="10439"/>
                  </a:lnTo>
                  <a:lnTo>
                    <a:pt x="156514" y="10439"/>
                  </a:lnTo>
                  <a:lnTo>
                    <a:pt x="156514" y="0"/>
                  </a:lnTo>
                  <a:close/>
                </a:path>
                <a:path w="615950" h="31750">
                  <a:moveTo>
                    <a:pt x="166954" y="20866"/>
                  </a:moveTo>
                  <a:lnTo>
                    <a:pt x="156514" y="20866"/>
                  </a:lnTo>
                  <a:lnTo>
                    <a:pt x="156514" y="31305"/>
                  </a:lnTo>
                  <a:lnTo>
                    <a:pt x="166954" y="31305"/>
                  </a:lnTo>
                  <a:lnTo>
                    <a:pt x="166954" y="20866"/>
                  </a:lnTo>
                  <a:close/>
                </a:path>
                <a:path w="615950" h="31750">
                  <a:moveTo>
                    <a:pt x="177393" y="0"/>
                  </a:moveTo>
                  <a:lnTo>
                    <a:pt x="166954" y="0"/>
                  </a:lnTo>
                  <a:lnTo>
                    <a:pt x="166954" y="10439"/>
                  </a:lnTo>
                  <a:lnTo>
                    <a:pt x="177393" y="10439"/>
                  </a:lnTo>
                  <a:lnTo>
                    <a:pt x="177393" y="0"/>
                  </a:lnTo>
                  <a:close/>
                </a:path>
                <a:path w="615950" h="31750">
                  <a:moveTo>
                    <a:pt x="208699" y="20866"/>
                  </a:moveTo>
                  <a:lnTo>
                    <a:pt x="198259" y="20866"/>
                  </a:lnTo>
                  <a:lnTo>
                    <a:pt x="187820" y="20866"/>
                  </a:lnTo>
                  <a:lnTo>
                    <a:pt x="187820" y="31305"/>
                  </a:lnTo>
                  <a:lnTo>
                    <a:pt x="198259" y="31305"/>
                  </a:lnTo>
                  <a:lnTo>
                    <a:pt x="208699" y="31305"/>
                  </a:lnTo>
                  <a:lnTo>
                    <a:pt x="208699" y="20866"/>
                  </a:lnTo>
                  <a:close/>
                </a:path>
                <a:path w="615950" h="31750">
                  <a:moveTo>
                    <a:pt x="240004" y="0"/>
                  </a:moveTo>
                  <a:lnTo>
                    <a:pt x="229565" y="0"/>
                  </a:lnTo>
                  <a:lnTo>
                    <a:pt x="219125" y="0"/>
                  </a:lnTo>
                  <a:lnTo>
                    <a:pt x="219125" y="10439"/>
                  </a:lnTo>
                  <a:lnTo>
                    <a:pt x="219125" y="20878"/>
                  </a:lnTo>
                  <a:lnTo>
                    <a:pt x="229565" y="20878"/>
                  </a:lnTo>
                  <a:lnTo>
                    <a:pt x="229565" y="31305"/>
                  </a:lnTo>
                  <a:lnTo>
                    <a:pt x="240004" y="31305"/>
                  </a:lnTo>
                  <a:lnTo>
                    <a:pt x="240004" y="20866"/>
                  </a:lnTo>
                  <a:lnTo>
                    <a:pt x="229565" y="20866"/>
                  </a:lnTo>
                  <a:lnTo>
                    <a:pt x="229565" y="10439"/>
                  </a:lnTo>
                  <a:lnTo>
                    <a:pt x="240004" y="10439"/>
                  </a:lnTo>
                  <a:lnTo>
                    <a:pt x="240004" y="0"/>
                  </a:lnTo>
                  <a:close/>
                </a:path>
                <a:path w="615950" h="31750">
                  <a:moveTo>
                    <a:pt x="271284" y="0"/>
                  </a:moveTo>
                  <a:lnTo>
                    <a:pt x="260870" y="0"/>
                  </a:lnTo>
                  <a:lnTo>
                    <a:pt x="250431" y="0"/>
                  </a:lnTo>
                  <a:lnTo>
                    <a:pt x="250431" y="10439"/>
                  </a:lnTo>
                  <a:lnTo>
                    <a:pt x="260858" y="10439"/>
                  </a:lnTo>
                  <a:lnTo>
                    <a:pt x="260858" y="20866"/>
                  </a:lnTo>
                  <a:lnTo>
                    <a:pt x="260858" y="31305"/>
                  </a:lnTo>
                  <a:lnTo>
                    <a:pt x="271284" y="31305"/>
                  </a:lnTo>
                  <a:lnTo>
                    <a:pt x="271284" y="20878"/>
                  </a:lnTo>
                  <a:lnTo>
                    <a:pt x="271284" y="10439"/>
                  </a:lnTo>
                  <a:lnTo>
                    <a:pt x="271284" y="0"/>
                  </a:lnTo>
                  <a:close/>
                </a:path>
                <a:path w="615950" h="31750">
                  <a:moveTo>
                    <a:pt x="281736" y="0"/>
                  </a:moveTo>
                  <a:lnTo>
                    <a:pt x="271297" y="0"/>
                  </a:lnTo>
                  <a:lnTo>
                    <a:pt x="271297" y="10439"/>
                  </a:lnTo>
                  <a:lnTo>
                    <a:pt x="281736" y="10439"/>
                  </a:lnTo>
                  <a:lnTo>
                    <a:pt x="281736" y="0"/>
                  </a:lnTo>
                  <a:close/>
                </a:path>
                <a:path w="615950" h="31750">
                  <a:moveTo>
                    <a:pt x="344347" y="0"/>
                  </a:moveTo>
                  <a:lnTo>
                    <a:pt x="333908" y="0"/>
                  </a:lnTo>
                  <a:lnTo>
                    <a:pt x="333908" y="10439"/>
                  </a:lnTo>
                  <a:lnTo>
                    <a:pt x="323481" y="10439"/>
                  </a:lnTo>
                  <a:lnTo>
                    <a:pt x="313042" y="10439"/>
                  </a:lnTo>
                  <a:lnTo>
                    <a:pt x="302602" y="10439"/>
                  </a:lnTo>
                  <a:lnTo>
                    <a:pt x="302602" y="0"/>
                  </a:lnTo>
                  <a:lnTo>
                    <a:pt x="292163" y="0"/>
                  </a:lnTo>
                  <a:lnTo>
                    <a:pt x="292163" y="10439"/>
                  </a:lnTo>
                  <a:lnTo>
                    <a:pt x="281736" y="10439"/>
                  </a:lnTo>
                  <a:lnTo>
                    <a:pt x="281736" y="20866"/>
                  </a:lnTo>
                  <a:lnTo>
                    <a:pt x="271297" y="20866"/>
                  </a:lnTo>
                  <a:lnTo>
                    <a:pt x="271297" y="31305"/>
                  </a:lnTo>
                  <a:lnTo>
                    <a:pt x="313042" y="31305"/>
                  </a:lnTo>
                  <a:lnTo>
                    <a:pt x="313042" y="20878"/>
                  </a:lnTo>
                  <a:lnTo>
                    <a:pt x="323456" y="20878"/>
                  </a:lnTo>
                  <a:lnTo>
                    <a:pt x="333908" y="20878"/>
                  </a:lnTo>
                  <a:lnTo>
                    <a:pt x="333908" y="31305"/>
                  </a:lnTo>
                  <a:lnTo>
                    <a:pt x="344347" y="31305"/>
                  </a:lnTo>
                  <a:lnTo>
                    <a:pt x="344347" y="20878"/>
                  </a:lnTo>
                  <a:lnTo>
                    <a:pt x="344347" y="10439"/>
                  </a:lnTo>
                  <a:lnTo>
                    <a:pt x="344347" y="0"/>
                  </a:lnTo>
                  <a:close/>
                </a:path>
                <a:path w="615950" h="31750">
                  <a:moveTo>
                    <a:pt x="396519" y="20866"/>
                  </a:moveTo>
                  <a:lnTo>
                    <a:pt x="386080" y="20866"/>
                  </a:lnTo>
                  <a:lnTo>
                    <a:pt x="386080" y="10439"/>
                  </a:lnTo>
                  <a:lnTo>
                    <a:pt x="375653" y="10439"/>
                  </a:lnTo>
                  <a:lnTo>
                    <a:pt x="365213" y="10439"/>
                  </a:lnTo>
                  <a:lnTo>
                    <a:pt x="365213" y="20878"/>
                  </a:lnTo>
                  <a:lnTo>
                    <a:pt x="375640" y="20878"/>
                  </a:lnTo>
                  <a:lnTo>
                    <a:pt x="375640" y="31305"/>
                  </a:lnTo>
                  <a:lnTo>
                    <a:pt x="386080" y="31305"/>
                  </a:lnTo>
                  <a:lnTo>
                    <a:pt x="396519" y="31305"/>
                  </a:lnTo>
                  <a:lnTo>
                    <a:pt x="396519" y="20866"/>
                  </a:lnTo>
                  <a:close/>
                </a:path>
                <a:path w="615950" h="31750">
                  <a:moveTo>
                    <a:pt x="396519" y="0"/>
                  </a:moveTo>
                  <a:lnTo>
                    <a:pt x="386080" y="0"/>
                  </a:lnTo>
                  <a:lnTo>
                    <a:pt x="386080" y="10439"/>
                  </a:lnTo>
                  <a:lnTo>
                    <a:pt x="396519" y="10439"/>
                  </a:lnTo>
                  <a:lnTo>
                    <a:pt x="396519" y="0"/>
                  </a:lnTo>
                  <a:close/>
                </a:path>
                <a:path w="615950" h="31750">
                  <a:moveTo>
                    <a:pt x="438264" y="0"/>
                  </a:moveTo>
                  <a:lnTo>
                    <a:pt x="427824" y="0"/>
                  </a:lnTo>
                  <a:lnTo>
                    <a:pt x="417385" y="0"/>
                  </a:lnTo>
                  <a:lnTo>
                    <a:pt x="406946" y="0"/>
                  </a:lnTo>
                  <a:lnTo>
                    <a:pt x="406946" y="10439"/>
                  </a:lnTo>
                  <a:lnTo>
                    <a:pt x="406946" y="20878"/>
                  </a:lnTo>
                  <a:lnTo>
                    <a:pt x="417385" y="20878"/>
                  </a:lnTo>
                  <a:lnTo>
                    <a:pt x="417385" y="10439"/>
                  </a:lnTo>
                  <a:lnTo>
                    <a:pt x="427824" y="10439"/>
                  </a:lnTo>
                  <a:lnTo>
                    <a:pt x="427824" y="20878"/>
                  </a:lnTo>
                  <a:lnTo>
                    <a:pt x="438264" y="20878"/>
                  </a:lnTo>
                  <a:lnTo>
                    <a:pt x="438264" y="10439"/>
                  </a:lnTo>
                  <a:lnTo>
                    <a:pt x="438264" y="0"/>
                  </a:lnTo>
                  <a:close/>
                </a:path>
                <a:path w="615950" h="31750">
                  <a:moveTo>
                    <a:pt x="459130" y="10439"/>
                  </a:moveTo>
                  <a:lnTo>
                    <a:pt x="448691" y="10439"/>
                  </a:lnTo>
                  <a:lnTo>
                    <a:pt x="448691" y="20878"/>
                  </a:lnTo>
                  <a:lnTo>
                    <a:pt x="459130" y="20878"/>
                  </a:lnTo>
                  <a:lnTo>
                    <a:pt x="459130" y="10439"/>
                  </a:lnTo>
                  <a:close/>
                </a:path>
                <a:path w="615950" h="31750">
                  <a:moveTo>
                    <a:pt x="479996" y="10439"/>
                  </a:moveTo>
                  <a:lnTo>
                    <a:pt x="469569" y="10439"/>
                  </a:lnTo>
                  <a:lnTo>
                    <a:pt x="469569" y="0"/>
                  </a:lnTo>
                  <a:lnTo>
                    <a:pt x="459130" y="0"/>
                  </a:lnTo>
                  <a:lnTo>
                    <a:pt x="459130" y="10439"/>
                  </a:lnTo>
                  <a:lnTo>
                    <a:pt x="469557" y="10439"/>
                  </a:lnTo>
                  <a:lnTo>
                    <a:pt x="469557" y="20878"/>
                  </a:lnTo>
                  <a:lnTo>
                    <a:pt x="479996" y="20878"/>
                  </a:lnTo>
                  <a:lnTo>
                    <a:pt x="479996" y="10439"/>
                  </a:lnTo>
                  <a:close/>
                </a:path>
                <a:path w="615950" h="31750">
                  <a:moveTo>
                    <a:pt x="511302" y="10439"/>
                  </a:moveTo>
                  <a:lnTo>
                    <a:pt x="500862" y="10439"/>
                  </a:lnTo>
                  <a:lnTo>
                    <a:pt x="500862" y="0"/>
                  </a:lnTo>
                  <a:lnTo>
                    <a:pt x="490435" y="0"/>
                  </a:lnTo>
                  <a:lnTo>
                    <a:pt x="479996" y="0"/>
                  </a:lnTo>
                  <a:lnTo>
                    <a:pt x="479996" y="10439"/>
                  </a:lnTo>
                  <a:lnTo>
                    <a:pt x="490423" y="10439"/>
                  </a:lnTo>
                  <a:lnTo>
                    <a:pt x="490423" y="20878"/>
                  </a:lnTo>
                  <a:lnTo>
                    <a:pt x="500862" y="20878"/>
                  </a:lnTo>
                  <a:lnTo>
                    <a:pt x="511302" y="20878"/>
                  </a:lnTo>
                  <a:lnTo>
                    <a:pt x="511302" y="10439"/>
                  </a:lnTo>
                  <a:close/>
                </a:path>
                <a:path w="615950" h="31750">
                  <a:moveTo>
                    <a:pt x="521741" y="0"/>
                  </a:moveTo>
                  <a:lnTo>
                    <a:pt x="511302" y="0"/>
                  </a:lnTo>
                  <a:lnTo>
                    <a:pt x="511302" y="10439"/>
                  </a:lnTo>
                  <a:lnTo>
                    <a:pt x="521741" y="10439"/>
                  </a:lnTo>
                  <a:lnTo>
                    <a:pt x="521741" y="0"/>
                  </a:lnTo>
                  <a:close/>
                </a:path>
                <a:path w="615950" h="31750">
                  <a:moveTo>
                    <a:pt x="553046" y="10439"/>
                  </a:moveTo>
                  <a:lnTo>
                    <a:pt x="542607" y="10439"/>
                  </a:lnTo>
                  <a:lnTo>
                    <a:pt x="532168" y="10439"/>
                  </a:lnTo>
                  <a:lnTo>
                    <a:pt x="532168" y="20878"/>
                  </a:lnTo>
                  <a:lnTo>
                    <a:pt x="542607" y="20878"/>
                  </a:lnTo>
                  <a:lnTo>
                    <a:pt x="553046" y="20878"/>
                  </a:lnTo>
                  <a:lnTo>
                    <a:pt x="553046" y="10439"/>
                  </a:lnTo>
                  <a:close/>
                </a:path>
                <a:path w="615950" h="31750">
                  <a:moveTo>
                    <a:pt x="615645" y="10439"/>
                  </a:moveTo>
                  <a:lnTo>
                    <a:pt x="615645" y="10439"/>
                  </a:lnTo>
                  <a:lnTo>
                    <a:pt x="563473" y="10439"/>
                  </a:lnTo>
                  <a:lnTo>
                    <a:pt x="563473" y="20878"/>
                  </a:lnTo>
                  <a:lnTo>
                    <a:pt x="615645" y="20878"/>
                  </a:lnTo>
                  <a:lnTo>
                    <a:pt x="615645" y="1043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89369" y="3267189"/>
              <a:ext cx="636905" cy="31750"/>
            </a:xfrm>
            <a:custGeom>
              <a:avLst/>
              <a:gdLst/>
              <a:ahLst/>
              <a:cxnLst/>
              <a:rect l="l" t="t" r="r" b="b"/>
              <a:pathLst>
                <a:path w="636905" h="31750">
                  <a:moveTo>
                    <a:pt x="10439" y="10439"/>
                  </a:moveTo>
                  <a:lnTo>
                    <a:pt x="0" y="10439"/>
                  </a:lnTo>
                  <a:lnTo>
                    <a:pt x="0" y="20878"/>
                  </a:lnTo>
                  <a:lnTo>
                    <a:pt x="10439" y="20878"/>
                  </a:lnTo>
                  <a:lnTo>
                    <a:pt x="10439" y="10439"/>
                  </a:lnTo>
                  <a:close/>
                </a:path>
                <a:path w="636905" h="31750">
                  <a:moveTo>
                    <a:pt x="31292" y="20866"/>
                  </a:moveTo>
                  <a:lnTo>
                    <a:pt x="20866" y="20866"/>
                  </a:lnTo>
                  <a:lnTo>
                    <a:pt x="20866" y="31305"/>
                  </a:lnTo>
                  <a:lnTo>
                    <a:pt x="31292" y="31305"/>
                  </a:lnTo>
                  <a:lnTo>
                    <a:pt x="31292" y="20866"/>
                  </a:lnTo>
                  <a:close/>
                </a:path>
                <a:path w="636905" h="31750">
                  <a:moveTo>
                    <a:pt x="73025" y="10439"/>
                  </a:moveTo>
                  <a:lnTo>
                    <a:pt x="62598" y="10439"/>
                  </a:lnTo>
                  <a:lnTo>
                    <a:pt x="62598" y="20866"/>
                  </a:lnTo>
                  <a:lnTo>
                    <a:pt x="52171" y="20866"/>
                  </a:lnTo>
                  <a:lnTo>
                    <a:pt x="52171" y="10439"/>
                  </a:lnTo>
                  <a:lnTo>
                    <a:pt x="41732" y="10439"/>
                  </a:lnTo>
                  <a:lnTo>
                    <a:pt x="41732" y="20866"/>
                  </a:lnTo>
                  <a:lnTo>
                    <a:pt x="41732" y="31305"/>
                  </a:lnTo>
                  <a:lnTo>
                    <a:pt x="52171" y="31305"/>
                  </a:lnTo>
                  <a:lnTo>
                    <a:pt x="62598" y="31305"/>
                  </a:lnTo>
                  <a:lnTo>
                    <a:pt x="62598" y="20878"/>
                  </a:lnTo>
                  <a:lnTo>
                    <a:pt x="73025" y="20878"/>
                  </a:lnTo>
                  <a:lnTo>
                    <a:pt x="73025" y="10439"/>
                  </a:lnTo>
                  <a:close/>
                </a:path>
                <a:path w="636905" h="31750">
                  <a:moveTo>
                    <a:pt x="104330" y="10439"/>
                  </a:moveTo>
                  <a:lnTo>
                    <a:pt x="93903" y="10439"/>
                  </a:lnTo>
                  <a:lnTo>
                    <a:pt x="83477" y="10439"/>
                  </a:lnTo>
                  <a:lnTo>
                    <a:pt x="73037" y="10439"/>
                  </a:lnTo>
                  <a:lnTo>
                    <a:pt x="73037" y="20878"/>
                  </a:lnTo>
                  <a:lnTo>
                    <a:pt x="83477" y="20878"/>
                  </a:lnTo>
                  <a:lnTo>
                    <a:pt x="93903" y="20878"/>
                  </a:lnTo>
                  <a:lnTo>
                    <a:pt x="93903" y="31305"/>
                  </a:lnTo>
                  <a:lnTo>
                    <a:pt x="104330" y="31305"/>
                  </a:lnTo>
                  <a:lnTo>
                    <a:pt x="104330" y="20878"/>
                  </a:lnTo>
                  <a:lnTo>
                    <a:pt x="104330" y="10439"/>
                  </a:lnTo>
                  <a:close/>
                </a:path>
                <a:path w="636905" h="31750">
                  <a:moveTo>
                    <a:pt x="114782" y="10439"/>
                  </a:moveTo>
                  <a:lnTo>
                    <a:pt x="104343" y="10439"/>
                  </a:lnTo>
                  <a:lnTo>
                    <a:pt x="104343" y="20866"/>
                  </a:lnTo>
                  <a:lnTo>
                    <a:pt x="104343" y="31305"/>
                  </a:lnTo>
                  <a:lnTo>
                    <a:pt x="114782" y="31305"/>
                  </a:lnTo>
                  <a:lnTo>
                    <a:pt x="114782" y="20878"/>
                  </a:lnTo>
                  <a:lnTo>
                    <a:pt x="114782" y="10439"/>
                  </a:lnTo>
                  <a:close/>
                </a:path>
                <a:path w="636905" h="31750">
                  <a:moveTo>
                    <a:pt x="198259" y="10439"/>
                  </a:moveTo>
                  <a:lnTo>
                    <a:pt x="187820" y="10439"/>
                  </a:lnTo>
                  <a:lnTo>
                    <a:pt x="187820" y="20866"/>
                  </a:lnTo>
                  <a:lnTo>
                    <a:pt x="177393" y="20866"/>
                  </a:lnTo>
                  <a:lnTo>
                    <a:pt x="177393" y="10439"/>
                  </a:lnTo>
                  <a:lnTo>
                    <a:pt x="166954" y="10439"/>
                  </a:lnTo>
                  <a:lnTo>
                    <a:pt x="166954" y="20866"/>
                  </a:lnTo>
                  <a:lnTo>
                    <a:pt x="156514" y="20866"/>
                  </a:lnTo>
                  <a:lnTo>
                    <a:pt x="156514" y="10439"/>
                  </a:lnTo>
                  <a:lnTo>
                    <a:pt x="146088" y="10439"/>
                  </a:lnTo>
                  <a:lnTo>
                    <a:pt x="135648" y="10439"/>
                  </a:lnTo>
                  <a:lnTo>
                    <a:pt x="125209" y="10439"/>
                  </a:lnTo>
                  <a:lnTo>
                    <a:pt x="125209" y="20878"/>
                  </a:lnTo>
                  <a:lnTo>
                    <a:pt x="135648" y="20878"/>
                  </a:lnTo>
                  <a:lnTo>
                    <a:pt x="135648" y="31305"/>
                  </a:lnTo>
                  <a:lnTo>
                    <a:pt x="146088" y="31305"/>
                  </a:lnTo>
                  <a:lnTo>
                    <a:pt x="146088" y="20878"/>
                  </a:lnTo>
                  <a:lnTo>
                    <a:pt x="156514" y="20878"/>
                  </a:lnTo>
                  <a:lnTo>
                    <a:pt x="156514" y="31305"/>
                  </a:lnTo>
                  <a:lnTo>
                    <a:pt x="166954" y="31305"/>
                  </a:lnTo>
                  <a:lnTo>
                    <a:pt x="177380" y="31305"/>
                  </a:lnTo>
                  <a:lnTo>
                    <a:pt x="187820" y="31305"/>
                  </a:lnTo>
                  <a:lnTo>
                    <a:pt x="198259" y="31305"/>
                  </a:lnTo>
                  <a:lnTo>
                    <a:pt x="198259" y="20878"/>
                  </a:lnTo>
                  <a:lnTo>
                    <a:pt x="198259" y="10439"/>
                  </a:lnTo>
                  <a:close/>
                </a:path>
                <a:path w="636905" h="31750">
                  <a:moveTo>
                    <a:pt x="219125" y="20866"/>
                  </a:moveTo>
                  <a:lnTo>
                    <a:pt x="208686" y="20866"/>
                  </a:lnTo>
                  <a:lnTo>
                    <a:pt x="208686" y="31305"/>
                  </a:lnTo>
                  <a:lnTo>
                    <a:pt x="219125" y="31305"/>
                  </a:lnTo>
                  <a:lnTo>
                    <a:pt x="219125" y="20866"/>
                  </a:lnTo>
                  <a:close/>
                </a:path>
                <a:path w="636905" h="31750">
                  <a:moveTo>
                    <a:pt x="271284" y="10439"/>
                  </a:moveTo>
                  <a:lnTo>
                    <a:pt x="260870" y="10439"/>
                  </a:lnTo>
                  <a:lnTo>
                    <a:pt x="250431" y="10439"/>
                  </a:lnTo>
                  <a:lnTo>
                    <a:pt x="250431" y="20866"/>
                  </a:lnTo>
                  <a:lnTo>
                    <a:pt x="240004" y="20866"/>
                  </a:lnTo>
                  <a:lnTo>
                    <a:pt x="240004" y="10439"/>
                  </a:lnTo>
                  <a:lnTo>
                    <a:pt x="229565" y="10439"/>
                  </a:lnTo>
                  <a:lnTo>
                    <a:pt x="229565" y="20866"/>
                  </a:lnTo>
                  <a:lnTo>
                    <a:pt x="229565" y="31305"/>
                  </a:lnTo>
                  <a:lnTo>
                    <a:pt x="239991" y="31305"/>
                  </a:lnTo>
                  <a:lnTo>
                    <a:pt x="250431" y="31305"/>
                  </a:lnTo>
                  <a:lnTo>
                    <a:pt x="250431" y="20878"/>
                  </a:lnTo>
                  <a:lnTo>
                    <a:pt x="260858" y="20878"/>
                  </a:lnTo>
                  <a:lnTo>
                    <a:pt x="260858" y="31305"/>
                  </a:lnTo>
                  <a:lnTo>
                    <a:pt x="271284" y="31305"/>
                  </a:lnTo>
                  <a:lnTo>
                    <a:pt x="271284" y="20878"/>
                  </a:lnTo>
                  <a:lnTo>
                    <a:pt x="271284" y="10439"/>
                  </a:lnTo>
                  <a:close/>
                </a:path>
                <a:path w="636905" h="31750">
                  <a:moveTo>
                    <a:pt x="448691" y="0"/>
                  </a:moveTo>
                  <a:lnTo>
                    <a:pt x="448691" y="0"/>
                  </a:lnTo>
                  <a:lnTo>
                    <a:pt x="406946" y="0"/>
                  </a:lnTo>
                  <a:lnTo>
                    <a:pt x="406946" y="10439"/>
                  </a:lnTo>
                  <a:lnTo>
                    <a:pt x="396519" y="10439"/>
                  </a:lnTo>
                  <a:lnTo>
                    <a:pt x="396519" y="0"/>
                  </a:lnTo>
                  <a:lnTo>
                    <a:pt x="386080" y="0"/>
                  </a:lnTo>
                  <a:lnTo>
                    <a:pt x="386080" y="10439"/>
                  </a:lnTo>
                  <a:lnTo>
                    <a:pt x="375653" y="10439"/>
                  </a:lnTo>
                  <a:lnTo>
                    <a:pt x="365213" y="10439"/>
                  </a:lnTo>
                  <a:lnTo>
                    <a:pt x="354774" y="10439"/>
                  </a:lnTo>
                  <a:lnTo>
                    <a:pt x="354774" y="20866"/>
                  </a:lnTo>
                  <a:lnTo>
                    <a:pt x="344347" y="20866"/>
                  </a:lnTo>
                  <a:lnTo>
                    <a:pt x="333908" y="20866"/>
                  </a:lnTo>
                  <a:lnTo>
                    <a:pt x="333908" y="10439"/>
                  </a:lnTo>
                  <a:lnTo>
                    <a:pt x="323456" y="10439"/>
                  </a:lnTo>
                  <a:lnTo>
                    <a:pt x="323456" y="20866"/>
                  </a:lnTo>
                  <a:lnTo>
                    <a:pt x="313042" y="20866"/>
                  </a:lnTo>
                  <a:lnTo>
                    <a:pt x="313042" y="10439"/>
                  </a:lnTo>
                  <a:lnTo>
                    <a:pt x="302602" y="10439"/>
                  </a:lnTo>
                  <a:lnTo>
                    <a:pt x="292176" y="10439"/>
                  </a:lnTo>
                  <a:lnTo>
                    <a:pt x="281736" y="10439"/>
                  </a:lnTo>
                  <a:lnTo>
                    <a:pt x="281736" y="20878"/>
                  </a:lnTo>
                  <a:lnTo>
                    <a:pt x="292163" y="20878"/>
                  </a:lnTo>
                  <a:lnTo>
                    <a:pt x="302602" y="20878"/>
                  </a:lnTo>
                  <a:lnTo>
                    <a:pt x="313042" y="20878"/>
                  </a:lnTo>
                  <a:lnTo>
                    <a:pt x="313042" y="31305"/>
                  </a:lnTo>
                  <a:lnTo>
                    <a:pt x="354787" y="31305"/>
                  </a:lnTo>
                  <a:lnTo>
                    <a:pt x="354787" y="20878"/>
                  </a:lnTo>
                  <a:lnTo>
                    <a:pt x="365213" y="20878"/>
                  </a:lnTo>
                  <a:lnTo>
                    <a:pt x="365213" y="31305"/>
                  </a:lnTo>
                  <a:lnTo>
                    <a:pt x="375653" y="31305"/>
                  </a:lnTo>
                  <a:lnTo>
                    <a:pt x="375653" y="20878"/>
                  </a:lnTo>
                  <a:lnTo>
                    <a:pt x="386080" y="20878"/>
                  </a:lnTo>
                  <a:lnTo>
                    <a:pt x="386080" y="31305"/>
                  </a:lnTo>
                  <a:lnTo>
                    <a:pt x="396519" y="31305"/>
                  </a:lnTo>
                  <a:lnTo>
                    <a:pt x="406946" y="31305"/>
                  </a:lnTo>
                  <a:lnTo>
                    <a:pt x="417385" y="31305"/>
                  </a:lnTo>
                  <a:lnTo>
                    <a:pt x="427824" y="31305"/>
                  </a:lnTo>
                  <a:lnTo>
                    <a:pt x="427824" y="20866"/>
                  </a:lnTo>
                  <a:lnTo>
                    <a:pt x="417385" y="20866"/>
                  </a:lnTo>
                  <a:lnTo>
                    <a:pt x="417385" y="10439"/>
                  </a:lnTo>
                  <a:lnTo>
                    <a:pt x="427824" y="10439"/>
                  </a:lnTo>
                  <a:lnTo>
                    <a:pt x="438251" y="10439"/>
                  </a:lnTo>
                  <a:lnTo>
                    <a:pt x="448691" y="10439"/>
                  </a:lnTo>
                  <a:lnTo>
                    <a:pt x="448691" y="0"/>
                  </a:lnTo>
                  <a:close/>
                </a:path>
                <a:path w="636905" h="31750">
                  <a:moveTo>
                    <a:pt x="469569" y="20866"/>
                  </a:moveTo>
                  <a:lnTo>
                    <a:pt x="459130" y="20866"/>
                  </a:lnTo>
                  <a:lnTo>
                    <a:pt x="459130" y="10439"/>
                  </a:lnTo>
                  <a:lnTo>
                    <a:pt x="448691" y="10439"/>
                  </a:lnTo>
                  <a:lnTo>
                    <a:pt x="448691" y="20866"/>
                  </a:lnTo>
                  <a:lnTo>
                    <a:pt x="438251" y="20866"/>
                  </a:lnTo>
                  <a:lnTo>
                    <a:pt x="438251" y="31305"/>
                  </a:lnTo>
                  <a:lnTo>
                    <a:pt x="448691" y="31305"/>
                  </a:lnTo>
                  <a:lnTo>
                    <a:pt x="448691" y="20878"/>
                  </a:lnTo>
                  <a:lnTo>
                    <a:pt x="459130" y="20878"/>
                  </a:lnTo>
                  <a:lnTo>
                    <a:pt x="459130" y="31305"/>
                  </a:lnTo>
                  <a:lnTo>
                    <a:pt x="469569" y="31305"/>
                  </a:lnTo>
                  <a:lnTo>
                    <a:pt x="469569" y="20866"/>
                  </a:lnTo>
                  <a:close/>
                </a:path>
                <a:path w="636905" h="31750">
                  <a:moveTo>
                    <a:pt x="500862" y="0"/>
                  </a:moveTo>
                  <a:lnTo>
                    <a:pt x="490423" y="0"/>
                  </a:lnTo>
                  <a:lnTo>
                    <a:pt x="490423" y="10439"/>
                  </a:lnTo>
                  <a:lnTo>
                    <a:pt x="479996" y="10439"/>
                  </a:lnTo>
                  <a:lnTo>
                    <a:pt x="479996" y="20878"/>
                  </a:lnTo>
                  <a:lnTo>
                    <a:pt x="490435" y="20878"/>
                  </a:lnTo>
                  <a:lnTo>
                    <a:pt x="490435" y="10439"/>
                  </a:lnTo>
                  <a:lnTo>
                    <a:pt x="500862" y="10439"/>
                  </a:lnTo>
                  <a:lnTo>
                    <a:pt x="500862" y="0"/>
                  </a:lnTo>
                  <a:close/>
                </a:path>
                <a:path w="636905" h="31750">
                  <a:moveTo>
                    <a:pt x="532168" y="10439"/>
                  </a:moveTo>
                  <a:lnTo>
                    <a:pt x="521741" y="10439"/>
                  </a:lnTo>
                  <a:lnTo>
                    <a:pt x="521741" y="0"/>
                  </a:lnTo>
                  <a:lnTo>
                    <a:pt x="511302" y="0"/>
                  </a:lnTo>
                  <a:lnTo>
                    <a:pt x="511302" y="10439"/>
                  </a:lnTo>
                  <a:lnTo>
                    <a:pt x="521728" y="10439"/>
                  </a:lnTo>
                  <a:lnTo>
                    <a:pt x="521728" y="20866"/>
                  </a:lnTo>
                  <a:lnTo>
                    <a:pt x="511302" y="20866"/>
                  </a:lnTo>
                  <a:lnTo>
                    <a:pt x="511302" y="31305"/>
                  </a:lnTo>
                  <a:lnTo>
                    <a:pt x="521741" y="31305"/>
                  </a:lnTo>
                  <a:lnTo>
                    <a:pt x="521741" y="20878"/>
                  </a:lnTo>
                  <a:lnTo>
                    <a:pt x="532168" y="20878"/>
                  </a:lnTo>
                  <a:lnTo>
                    <a:pt x="532168" y="10439"/>
                  </a:lnTo>
                  <a:close/>
                </a:path>
                <a:path w="636905" h="31750">
                  <a:moveTo>
                    <a:pt x="573913" y="0"/>
                  </a:moveTo>
                  <a:lnTo>
                    <a:pt x="563473" y="0"/>
                  </a:lnTo>
                  <a:lnTo>
                    <a:pt x="553034" y="0"/>
                  </a:lnTo>
                  <a:lnTo>
                    <a:pt x="553034" y="10439"/>
                  </a:lnTo>
                  <a:lnTo>
                    <a:pt x="542607" y="10439"/>
                  </a:lnTo>
                  <a:lnTo>
                    <a:pt x="542607" y="20878"/>
                  </a:lnTo>
                  <a:lnTo>
                    <a:pt x="553046" y="20878"/>
                  </a:lnTo>
                  <a:lnTo>
                    <a:pt x="553046" y="10439"/>
                  </a:lnTo>
                  <a:lnTo>
                    <a:pt x="563473" y="10439"/>
                  </a:lnTo>
                  <a:lnTo>
                    <a:pt x="573913" y="10439"/>
                  </a:lnTo>
                  <a:lnTo>
                    <a:pt x="573913" y="0"/>
                  </a:lnTo>
                  <a:close/>
                </a:path>
                <a:path w="636905" h="31750">
                  <a:moveTo>
                    <a:pt x="615645" y="0"/>
                  </a:moveTo>
                  <a:lnTo>
                    <a:pt x="605218" y="0"/>
                  </a:lnTo>
                  <a:lnTo>
                    <a:pt x="594779" y="0"/>
                  </a:lnTo>
                  <a:lnTo>
                    <a:pt x="584339" y="0"/>
                  </a:lnTo>
                  <a:lnTo>
                    <a:pt x="584339" y="10439"/>
                  </a:lnTo>
                  <a:lnTo>
                    <a:pt x="573913" y="10439"/>
                  </a:lnTo>
                  <a:lnTo>
                    <a:pt x="573913" y="20878"/>
                  </a:lnTo>
                  <a:lnTo>
                    <a:pt x="584339" y="20878"/>
                  </a:lnTo>
                  <a:lnTo>
                    <a:pt x="594779" y="20878"/>
                  </a:lnTo>
                  <a:lnTo>
                    <a:pt x="594779" y="10439"/>
                  </a:lnTo>
                  <a:lnTo>
                    <a:pt x="605205" y="10439"/>
                  </a:lnTo>
                  <a:lnTo>
                    <a:pt x="615645" y="10439"/>
                  </a:lnTo>
                  <a:lnTo>
                    <a:pt x="615645" y="0"/>
                  </a:lnTo>
                  <a:close/>
                </a:path>
                <a:path w="636905" h="31750">
                  <a:moveTo>
                    <a:pt x="636524" y="10439"/>
                  </a:moveTo>
                  <a:lnTo>
                    <a:pt x="626084" y="10439"/>
                  </a:lnTo>
                  <a:lnTo>
                    <a:pt x="615645" y="10439"/>
                  </a:lnTo>
                  <a:lnTo>
                    <a:pt x="615645" y="20878"/>
                  </a:lnTo>
                  <a:lnTo>
                    <a:pt x="626084" y="20878"/>
                  </a:lnTo>
                  <a:lnTo>
                    <a:pt x="636524" y="20878"/>
                  </a:lnTo>
                  <a:lnTo>
                    <a:pt x="636524" y="1043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99796" y="3288055"/>
              <a:ext cx="626110" cy="31750"/>
            </a:xfrm>
            <a:custGeom>
              <a:avLst/>
              <a:gdLst/>
              <a:ahLst/>
              <a:cxnLst/>
              <a:rect l="l" t="t" r="r" b="b"/>
              <a:pathLst>
                <a:path w="626110" h="31750">
                  <a:moveTo>
                    <a:pt x="10439" y="10439"/>
                  </a:moveTo>
                  <a:lnTo>
                    <a:pt x="0" y="10439"/>
                  </a:lnTo>
                  <a:lnTo>
                    <a:pt x="0" y="20878"/>
                  </a:lnTo>
                  <a:lnTo>
                    <a:pt x="10439" y="20878"/>
                  </a:lnTo>
                  <a:lnTo>
                    <a:pt x="10439" y="10439"/>
                  </a:lnTo>
                  <a:close/>
                </a:path>
                <a:path w="626110" h="31750">
                  <a:moveTo>
                    <a:pt x="52171" y="20878"/>
                  </a:moveTo>
                  <a:lnTo>
                    <a:pt x="41744" y="20878"/>
                  </a:lnTo>
                  <a:lnTo>
                    <a:pt x="31305" y="20878"/>
                  </a:lnTo>
                  <a:lnTo>
                    <a:pt x="31305" y="31318"/>
                  </a:lnTo>
                  <a:lnTo>
                    <a:pt x="41744" y="31318"/>
                  </a:lnTo>
                  <a:lnTo>
                    <a:pt x="52171" y="31318"/>
                  </a:lnTo>
                  <a:lnTo>
                    <a:pt x="52171" y="20878"/>
                  </a:lnTo>
                  <a:close/>
                </a:path>
                <a:path w="626110" h="31750">
                  <a:moveTo>
                    <a:pt x="62598" y="10439"/>
                  </a:moveTo>
                  <a:lnTo>
                    <a:pt x="52171" y="10439"/>
                  </a:lnTo>
                  <a:lnTo>
                    <a:pt x="52171" y="20878"/>
                  </a:lnTo>
                  <a:lnTo>
                    <a:pt x="62598" y="20878"/>
                  </a:lnTo>
                  <a:lnTo>
                    <a:pt x="62598" y="10439"/>
                  </a:lnTo>
                  <a:close/>
                </a:path>
                <a:path w="626110" h="31750">
                  <a:moveTo>
                    <a:pt x="93903" y="10439"/>
                  </a:moveTo>
                  <a:lnTo>
                    <a:pt x="83477" y="10439"/>
                  </a:lnTo>
                  <a:lnTo>
                    <a:pt x="73050" y="10439"/>
                  </a:lnTo>
                  <a:lnTo>
                    <a:pt x="62611" y="10439"/>
                  </a:lnTo>
                  <a:lnTo>
                    <a:pt x="62611" y="20878"/>
                  </a:lnTo>
                  <a:lnTo>
                    <a:pt x="73050" y="20878"/>
                  </a:lnTo>
                  <a:lnTo>
                    <a:pt x="73050" y="31318"/>
                  </a:lnTo>
                  <a:lnTo>
                    <a:pt x="83477" y="31318"/>
                  </a:lnTo>
                  <a:lnTo>
                    <a:pt x="93903" y="31318"/>
                  </a:lnTo>
                  <a:lnTo>
                    <a:pt x="93903" y="20878"/>
                  </a:lnTo>
                  <a:lnTo>
                    <a:pt x="93903" y="10439"/>
                  </a:lnTo>
                  <a:close/>
                </a:path>
                <a:path w="626110" h="31750">
                  <a:moveTo>
                    <a:pt x="114795" y="20878"/>
                  </a:moveTo>
                  <a:lnTo>
                    <a:pt x="104355" y="20878"/>
                  </a:lnTo>
                  <a:lnTo>
                    <a:pt x="104355" y="10439"/>
                  </a:lnTo>
                  <a:lnTo>
                    <a:pt x="93916" y="10439"/>
                  </a:lnTo>
                  <a:lnTo>
                    <a:pt x="93916" y="20878"/>
                  </a:lnTo>
                  <a:lnTo>
                    <a:pt x="93916" y="31318"/>
                  </a:lnTo>
                  <a:lnTo>
                    <a:pt x="104355" y="31318"/>
                  </a:lnTo>
                  <a:lnTo>
                    <a:pt x="114795" y="31318"/>
                  </a:lnTo>
                  <a:lnTo>
                    <a:pt x="114795" y="20878"/>
                  </a:lnTo>
                  <a:close/>
                </a:path>
                <a:path w="626110" h="31750">
                  <a:moveTo>
                    <a:pt x="146088" y="10439"/>
                  </a:moveTo>
                  <a:lnTo>
                    <a:pt x="135648" y="10439"/>
                  </a:lnTo>
                  <a:lnTo>
                    <a:pt x="135648" y="20878"/>
                  </a:lnTo>
                  <a:lnTo>
                    <a:pt x="125222" y="20878"/>
                  </a:lnTo>
                  <a:lnTo>
                    <a:pt x="125222" y="31318"/>
                  </a:lnTo>
                  <a:lnTo>
                    <a:pt x="135661" y="31318"/>
                  </a:lnTo>
                  <a:lnTo>
                    <a:pt x="135661" y="20878"/>
                  </a:lnTo>
                  <a:lnTo>
                    <a:pt x="146088" y="20878"/>
                  </a:lnTo>
                  <a:lnTo>
                    <a:pt x="146088" y="10439"/>
                  </a:lnTo>
                  <a:close/>
                </a:path>
                <a:path w="626110" h="31750">
                  <a:moveTo>
                    <a:pt x="219138" y="10439"/>
                  </a:moveTo>
                  <a:lnTo>
                    <a:pt x="208699" y="10439"/>
                  </a:lnTo>
                  <a:lnTo>
                    <a:pt x="198272" y="10439"/>
                  </a:lnTo>
                  <a:lnTo>
                    <a:pt x="187833" y="10439"/>
                  </a:lnTo>
                  <a:lnTo>
                    <a:pt x="187833" y="20878"/>
                  </a:lnTo>
                  <a:lnTo>
                    <a:pt x="177393" y="20878"/>
                  </a:lnTo>
                  <a:lnTo>
                    <a:pt x="177393" y="31318"/>
                  </a:lnTo>
                  <a:lnTo>
                    <a:pt x="187833" y="31318"/>
                  </a:lnTo>
                  <a:lnTo>
                    <a:pt x="198272" y="31318"/>
                  </a:lnTo>
                  <a:lnTo>
                    <a:pt x="198272" y="20878"/>
                  </a:lnTo>
                  <a:lnTo>
                    <a:pt x="208699" y="20878"/>
                  </a:lnTo>
                  <a:lnTo>
                    <a:pt x="219138" y="20878"/>
                  </a:lnTo>
                  <a:lnTo>
                    <a:pt x="219138" y="10439"/>
                  </a:lnTo>
                  <a:close/>
                </a:path>
                <a:path w="626110" h="31750">
                  <a:moveTo>
                    <a:pt x="240004" y="10439"/>
                  </a:moveTo>
                  <a:lnTo>
                    <a:pt x="229565" y="10439"/>
                  </a:lnTo>
                  <a:lnTo>
                    <a:pt x="229565" y="20878"/>
                  </a:lnTo>
                  <a:lnTo>
                    <a:pt x="219138" y="20878"/>
                  </a:lnTo>
                  <a:lnTo>
                    <a:pt x="219138" y="31318"/>
                  </a:lnTo>
                  <a:lnTo>
                    <a:pt x="229565" y="31318"/>
                  </a:lnTo>
                  <a:lnTo>
                    <a:pt x="240004" y="31318"/>
                  </a:lnTo>
                  <a:lnTo>
                    <a:pt x="240004" y="20878"/>
                  </a:lnTo>
                  <a:lnTo>
                    <a:pt x="240004" y="10439"/>
                  </a:lnTo>
                  <a:close/>
                </a:path>
                <a:path w="626110" h="31750">
                  <a:moveTo>
                    <a:pt x="260858" y="10439"/>
                  </a:moveTo>
                  <a:lnTo>
                    <a:pt x="250431" y="10439"/>
                  </a:lnTo>
                  <a:lnTo>
                    <a:pt x="250431" y="20878"/>
                  </a:lnTo>
                  <a:lnTo>
                    <a:pt x="250431" y="31318"/>
                  </a:lnTo>
                  <a:lnTo>
                    <a:pt x="260858" y="31318"/>
                  </a:lnTo>
                  <a:lnTo>
                    <a:pt x="260858" y="20878"/>
                  </a:lnTo>
                  <a:lnTo>
                    <a:pt x="260858" y="10439"/>
                  </a:lnTo>
                  <a:close/>
                </a:path>
                <a:path w="626110" h="31750">
                  <a:moveTo>
                    <a:pt x="271310" y="20878"/>
                  </a:moveTo>
                  <a:lnTo>
                    <a:pt x="260870" y="20878"/>
                  </a:lnTo>
                  <a:lnTo>
                    <a:pt x="260870" y="31318"/>
                  </a:lnTo>
                  <a:lnTo>
                    <a:pt x="271310" y="31318"/>
                  </a:lnTo>
                  <a:lnTo>
                    <a:pt x="271310" y="20878"/>
                  </a:lnTo>
                  <a:close/>
                </a:path>
                <a:path w="626110" h="31750">
                  <a:moveTo>
                    <a:pt x="281749" y="10439"/>
                  </a:moveTo>
                  <a:lnTo>
                    <a:pt x="271310" y="10439"/>
                  </a:lnTo>
                  <a:lnTo>
                    <a:pt x="271310" y="20878"/>
                  </a:lnTo>
                  <a:lnTo>
                    <a:pt x="281749" y="20878"/>
                  </a:lnTo>
                  <a:lnTo>
                    <a:pt x="281749" y="10439"/>
                  </a:lnTo>
                  <a:close/>
                </a:path>
                <a:path w="626110" h="31750">
                  <a:moveTo>
                    <a:pt x="333921" y="10439"/>
                  </a:moveTo>
                  <a:lnTo>
                    <a:pt x="323481" y="10439"/>
                  </a:lnTo>
                  <a:lnTo>
                    <a:pt x="313029" y="10439"/>
                  </a:lnTo>
                  <a:lnTo>
                    <a:pt x="313029" y="20878"/>
                  </a:lnTo>
                  <a:lnTo>
                    <a:pt x="302615" y="20878"/>
                  </a:lnTo>
                  <a:lnTo>
                    <a:pt x="302615" y="10439"/>
                  </a:lnTo>
                  <a:lnTo>
                    <a:pt x="292176" y="10439"/>
                  </a:lnTo>
                  <a:lnTo>
                    <a:pt x="292176" y="20878"/>
                  </a:lnTo>
                  <a:lnTo>
                    <a:pt x="292176" y="31318"/>
                  </a:lnTo>
                  <a:lnTo>
                    <a:pt x="302615" y="31318"/>
                  </a:lnTo>
                  <a:lnTo>
                    <a:pt x="313029" y="31318"/>
                  </a:lnTo>
                  <a:lnTo>
                    <a:pt x="323481" y="31318"/>
                  </a:lnTo>
                  <a:lnTo>
                    <a:pt x="333921" y="31318"/>
                  </a:lnTo>
                  <a:lnTo>
                    <a:pt x="333921" y="20878"/>
                  </a:lnTo>
                  <a:lnTo>
                    <a:pt x="333921" y="10439"/>
                  </a:lnTo>
                  <a:close/>
                </a:path>
                <a:path w="626110" h="31750">
                  <a:moveTo>
                    <a:pt x="386092" y="10439"/>
                  </a:moveTo>
                  <a:lnTo>
                    <a:pt x="375653" y="10439"/>
                  </a:lnTo>
                  <a:lnTo>
                    <a:pt x="365226" y="10439"/>
                  </a:lnTo>
                  <a:lnTo>
                    <a:pt x="354787" y="10439"/>
                  </a:lnTo>
                  <a:lnTo>
                    <a:pt x="354787" y="20878"/>
                  </a:lnTo>
                  <a:lnTo>
                    <a:pt x="365213" y="20878"/>
                  </a:lnTo>
                  <a:lnTo>
                    <a:pt x="375653" y="20878"/>
                  </a:lnTo>
                  <a:lnTo>
                    <a:pt x="375653" y="31318"/>
                  </a:lnTo>
                  <a:lnTo>
                    <a:pt x="386092" y="31318"/>
                  </a:lnTo>
                  <a:lnTo>
                    <a:pt x="386092" y="20878"/>
                  </a:lnTo>
                  <a:lnTo>
                    <a:pt x="386092" y="10439"/>
                  </a:lnTo>
                  <a:close/>
                </a:path>
                <a:path w="626110" h="31750">
                  <a:moveTo>
                    <a:pt x="469569" y="10439"/>
                  </a:moveTo>
                  <a:lnTo>
                    <a:pt x="459130" y="10439"/>
                  </a:lnTo>
                  <a:lnTo>
                    <a:pt x="459130" y="20878"/>
                  </a:lnTo>
                  <a:lnTo>
                    <a:pt x="448703" y="20878"/>
                  </a:lnTo>
                  <a:lnTo>
                    <a:pt x="448703" y="10439"/>
                  </a:lnTo>
                  <a:lnTo>
                    <a:pt x="438264" y="10439"/>
                  </a:lnTo>
                  <a:lnTo>
                    <a:pt x="427837" y="10439"/>
                  </a:lnTo>
                  <a:lnTo>
                    <a:pt x="417398" y="10439"/>
                  </a:lnTo>
                  <a:lnTo>
                    <a:pt x="417398" y="20878"/>
                  </a:lnTo>
                  <a:lnTo>
                    <a:pt x="406958" y="20878"/>
                  </a:lnTo>
                  <a:lnTo>
                    <a:pt x="406958" y="31318"/>
                  </a:lnTo>
                  <a:lnTo>
                    <a:pt x="417398" y="31318"/>
                  </a:lnTo>
                  <a:lnTo>
                    <a:pt x="427824" y="31318"/>
                  </a:lnTo>
                  <a:lnTo>
                    <a:pt x="438264" y="31318"/>
                  </a:lnTo>
                  <a:lnTo>
                    <a:pt x="448703" y="31318"/>
                  </a:lnTo>
                  <a:lnTo>
                    <a:pt x="459143" y="31318"/>
                  </a:lnTo>
                  <a:lnTo>
                    <a:pt x="459143" y="20878"/>
                  </a:lnTo>
                  <a:lnTo>
                    <a:pt x="469569" y="20878"/>
                  </a:lnTo>
                  <a:lnTo>
                    <a:pt x="469569" y="10439"/>
                  </a:lnTo>
                  <a:close/>
                </a:path>
                <a:path w="626110" h="31750">
                  <a:moveTo>
                    <a:pt x="511314" y="0"/>
                  </a:moveTo>
                  <a:lnTo>
                    <a:pt x="500875" y="0"/>
                  </a:lnTo>
                  <a:lnTo>
                    <a:pt x="500875" y="10439"/>
                  </a:lnTo>
                  <a:lnTo>
                    <a:pt x="490435" y="10439"/>
                  </a:lnTo>
                  <a:lnTo>
                    <a:pt x="479996" y="10439"/>
                  </a:lnTo>
                  <a:lnTo>
                    <a:pt x="479996" y="20878"/>
                  </a:lnTo>
                  <a:lnTo>
                    <a:pt x="479996" y="31318"/>
                  </a:lnTo>
                  <a:lnTo>
                    <a:pt x="490435" y="31318"/>
                  </a:lnTo>
                  <a:lnTo>
                    <a:pt x="500875" y="31318"/>
                  </a:lnTo>
                  <a:lnTo>
                    <a:pt x="511314" y="31318"/>
                  </a:lnTo>
                  <a:lnTo>
                    <a:pt x="511314" y="20878"/>
                  </a:lnTo>
                  <a:lnTo>
                    <a:pt x="511314" y="10439"/>
                  </a:lnTo>
                  <a:lnTo>
                    <a:pt x="511314" y="0"/>
                  </a:lnTo>
                  <a:close/>
                </a:path>
                <a:path w="626110" h="31750">
                  <a:moveTo>
                    <a:pt x="626097" y="0"/>
                  </a:moveTo>
                  <a:lnTo>
                    <a:pt x="615657" y="0"/>
                  </a:lnTo>
                  <a:lnTo>
                    <a:pt x="605218" y="0"/>
                  </a:lnTo>
                  <a:lnTo>
                    <a:pt x="605218" y="10439"/>
                  </a:lnTo>
                  <a:lnTo>
                    <a:pt x="594791" y="10439"/>
                  </a:lnTo>
                  <a:lnTo>
                    <a:pt x="584352" y="10439"/>
                  </a:lnTo>
                  <a:lnTo>
                    <a:pt x="584352" y="20878"/>
                  </a:lnTo>
                  <a:lnTo>
                    <a:pt x="542620" y="20878"/>
                  </a:lnTo>
                  <a:lnTo>
                    <a:pt x="542620" y="10439"/>
                  </a:lnTo>
                  <a:lnTo>
                    <a:pt x="584352" y="10439"/>
                  </a:lnTo>
                  <a:lnTo>
                    <a:pt x="584352" y="0"/>
                  </a:lnTo>
                  <a:lnTo>
                    <a:pt x="542607" y="0"/>
                  </a:lnTo>
                  <a:lnTo>
                    <a:pt x="542607" y="10439"/>
                  </a:lnTo>
                  <a:lnTo>
                    <a:pt x="532180" y="10439"/>
                  </a:lnTo>
                  <a:lnTo>
                    <a:pt x="532180" y="0"/>
                  </a:lnTo>
                  <a:lnTo>
                    <a:pt x="521741" y="0"/>
                  </a:lnTo>
                  <a:lnTo>
                    <a:pt x="521741" y="10439"/>
                  </a:lnTo>
                  <a:lnTo>
                    <a:pt x="521741" y="20878"/>
                  </a:lnTo>
                  <a:lnTo>
                    <a:pt x="532180" y="20878"/>
                  </a:lnTo>
                  <a:lnTo>
                    <a:pt x="542607" y="20878"/>
                  </a:lnTo>
                  <a:lnTo>
                    <a:pt x="542607" y="31318"/>
                  </a:lnTo>
                  <a:lnTo>
                    <a:pt x="553046" y="31318"/>
                  </a:lnTo>
                  <a:lnTo>
                    <a:pt x="605218" y="31318"/>
                  </a:lnTo>
                  <a:lnTo>
                    <a:pt x="605218" y="20878"/>
                  </a:lnTo>
                  <a:lnTo>
                    <a:pt x="615657" y="20878"/>
                  </a:lnTo>
                  <a:lnTo>
                    <a:pt x="615657" y="10439"/>
                  </a:lnTo>
                  <a:lnTo>
                    <a:pt x="626097" y="10439"/>
                  </a:lnTo>
                  <a:lnTo>
                    <a:pt x="62609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89369" y="3308933"/>
              <a:ext cx="636905" cy="41910"/>
            </a:xfrm>
            <a:custGeom>
              <a:avLst/>
              <a:gdLst/>
              <a:ahLst/>
              <a:cxnLst/>
              <a:rect l="l" t="t" r="r" b="b"/>
              <a:pathLst>
                <a:path w="636905" h="41910">
                  <a:moveTo>
                    <a:pt x="20866" y="10426"/>
                  </a:moveTo>
                  <a:lnTo>
                    <a:pt x="10426" y="10426"/>
                  </a:lnTo>
                  <a:lnTo>
                    <a:pt x="10426" y="20866"/>
                  </a:lnTo>
                  <a:lnTo>
                    <a:pt x="0" y="20866"/>
                  </a:lnTo>
                  <a:lnTo>
                    <a:pt x="0" y="31305"/>
                  </a:lnTo>
                  <a:lnTo>
                    <a:pt x="10426" y="31305"/>
                  </a:lnTo>
                  <a:lnTo>
                    <a:pt x="20866" y="31305"/>
                  </a:lnTo>
                  <a:lnTo>
                    <a:pt x="20866" y="20866"/>
                  </a:lnTo>
                  <a:lnTo>
                    <a:pt x="20866" y="10426"/>
                  </a:lnTo>
                  <a:close/>
                </a:path>
                <a:path w="636905" h="41910">
                  <a:moveTo>
                    <a:pt x="73025" y="10426"/>
                  </a:moveTo>
                  <a:lnTo>
                    <a:pt x="62598" y="10426"/>
                  </a:lnTo>
                  <a:lnTo>
                    <a:pt x="52171" y="10426"/>
                  </a:lnTo>
                  <a:lnTo>
                    <a:pt x="52171" y="20866"/>
                  </a:lnTo>
                  <a:lnTo>
                    <a:pt x="52171" y="31305"/>
                  </a:lnTo>
                  <a:lnTo>
                    <a:pt x="41732" y="31305"/>
                  </a:lnTo>
                  <a:lnTo>
                    <a:pt x="41732" y="41744"/>
                  </a:lnTo>
                  <a:lnTo>
                    <a:pt x="52171" y="41744"/>
                  </a:lnTo>
                  <a:lnTo>
                    <a:pt x="62598" y="41744"/>
                  </a:lnTo>
                  <a:lnTo>
                    <a:pt x="73025" y="41744"/>
                  </a:lnTo>
                  <a:lnTo>
                    <a:pt x="73025" y="31305"/>
                  </a:lnTo>
                  <a:lnTo>
                    <a:pt x="62598" y="31305"/>
                  </a:lnTo>
                  <a:lnTo>
                    <a:pt x="62598" y="20866"/>
                  </a:lnTo>
                  <a:lnTo>
                    <a:pt x="73025" y="20866"/>
                  </a:lnTo>
                  <a:lnTo>
                    <a:pt x="73025" y="10426"/>
                  </a:lnTo>
                  <a:close/>
                </a:path>
                <a:path w="636905" h="41910">
                  <a:moveTo>
                    <a:pt x="83477" y="31305"/>
                  </a:moveTo>
                  <a:lnTo>
                    <a:pt x="73037" y="31305"/>
                  </a:lnTo>
                  <a:lnTo>
                    <a:pt x="73037" y="41744"/>
                  </a:lnTo>
                  <a:lnTo>
                    <a:pt x="83477" y="41744"/>
                  </a:lnTo>
                  <a:lnTo>
                    <a:pt x="83477" y="31305"/>
                  </a:lnTo>
                  <a:close/>
                </a:path>
                <a:path w="636905" h="41910">
                  <a:moveTo>
                    <a:pt x="83477" y="10426"/>
                  </a:moveTo>
                  <a:lnTo>
                    <a:pt x="73037" y="10426"/>
                  </a:lnTo>
                  <a:lnTo>
                    <a:pt x="73037" y="20866"/>
                  </a:lnTo>
                  <a:lnTo>
                    <a:pt x="83477" y="20866"/>
                  </a:lnTo>
                  <a:lnTo>
                    <a:pt x="83477" y="10426"/>
                  </a:lnTo>
                  <a:close/>
                </a:path>
                <a:path w="636905" h="41910">
                  <a:moveTo>
                    <a:pt x="104330" y="10426"/>
                  </a:moveTo>
                  <a:lnTo>
                    <a:pt x="93903" y="10426"/>
                  </a:lnTo>
                  <a:lnTo>
                    <a:pt x="93903" y="20866"/>
                  </a:lnTo>
                  <a:lnTo>
                    <a:pt x="83477" y="20866"/>
                  </a:lnTo>
                  <a:lnTo>
                    <a:pt x="83477" y="31305"/>
                  </a:lnTo>
                  <a:lnTo>
                    <a:pt x="93903" y="31305"/>
                  </a:lnTo>
                  <a:lnTo>
                    <a:pt x="104330" y="31305"/>
                  </a:lnTo>
                  <a:lnTo>
                    <a:pt x="104330" y="20866"/>
                  </a:lnTo>
                  <a:lnTo>
                    <a:pt x="104330" y="10426"/>
                  </a:lnTo>
                  <a:close/>
                </a:path>
                <a:path w="636905" h="41910">
                  <a:moveTo>
                    <a:pt x="114782" y="10426"/>
                  </a:moveTo>
                  <a:lnTo>
                    <a:pt x="104343" y="10426"/>
                  </a:lnTo>
                  <a:lnTo>
                    <a:pt x="104343" y="20866"/>
                  </a:lnTo>
                  <a:lnTo>
                    <a:pt x="114782" y="20866"/>
                  </a:lnTo>
                  <a:lnTo>
                    <a:pt x="114782" y="10426"/>
                  </a:lnTo>
                  <a:close/>
                </a:path>
                <a:path w="636905" h="41910">
                  <a:moveTo>
                    <a:pt x="156514" y="31305"/>
                  </a:moveTo>
                  <a:lnTo>
                    <a:pt x="146088" y="31305"/>
                  </a:lnTo>
                  <a:lnTo>
                    <a:pt x="146088" y="20866"/>
                  </a:lnTo>
                  <a:lnTo>
                    <a:pt x="146088" y="10426"/>
                  </a:lnTo>
                  <a:lnTo>
                    <a:pt x="135648" y="10426"/>
                  </a:lnTo>
                  <a:lnTo>
                    <a:pt x="125209" y="10426"/>
                  </a:lnTo>
                  <a:lnTo>
                    <a:pt x="125209" y="20866"/>
                  </a:lnTo>
                  <a:lnTo>
                    <a:pt x="125209" y="31305"/>
                  </a:lnTo>
                  <a:lnTo>
                    <a:pt x="114782" y="31305"/>
                  </a:lnTo>
                  <a:lnTo>
                    <a:pt x="114782" y="41744"/>
                  </a:lnTo>
                  <a:lnTo>
                    <a:pt x="125209" y="41744"/>
                  </a:lnTo>
                  <a:lnTo>
                    <a:pt x="135648" y="41744"/>
                  </a:lnTo>
                  <a:lnTo>
                    <a:pt x="135648" y="31305"/>
                  </a:lnTo>
                  <a:lnTo>
                    <a:pt x="146075" y="31305"/>
                  </a:lnTo>
                  <a:lnTo>
                    <a:pt x="146075" y="41744"/>
                  </a:lnTo>
                  <a:lnTo>
                    <a:pt x="156514" y="41744"/>
                  </a:lnTo>
                  <a:lnTo>
                    <a:pt x="156514" y="31305"/>
                  </a:lnTo>
                  <a:close/>
                </a:path>
                <a:path w="636905" h="41910">
                  <a:moveTo>
                    <a:pt x="187820" y="20866"/>
                  </a:moveTo>
                  <a:lnTo>
                    <a:pt x="177393" y="20866"/>
                  </a:lnTo>
                  <a:lnTo>
                    <a:pt x="166954" y="20866"/>
                  </a:lnTo>
                  <a:lnTo>
                    <a:pt x="166954" y="10426"/>
                  </a:lnTo>
                  <a:lnTo>
                    <a:pt x="156514" y="10426"/>
                  </a:lnTo>
                  <a:lnTo>
                    <a:pt x="156514" y="20866"/>
                  </a:lnTo>
                  <a:lnTo>
                    <a:pt x="156514" y="31305"/>
                  </a:lnTo>
                  <a:lnTo>
                    <a:pt x="166954" y="31305"/>
                  </a:lnTo>
                  <a:lnTo>
                    <a:pt x="166954" y="41744"/>
                  </a:lnTo>
                  <a:lnTo>
                    <a:pt x="177393" y="41744"/>
                  </a:lnTo>
                  <a:lnTo>
                    <a:pt x="177393" y="31305"/>
                  </a:lnTo>
                  <a:lnTo>
                    <a:pt x="187820" y="31305"/>
                  </a:lnTo>
                  <a:lnTo>
                    <a:pt x="187820" y="20866"/>
                  </a:lnTo>
                  <a:close/>
                </a:path>
                <a:path w="636905" h="41910">
                  <a:moveTo>
                    <a:pt x="208699" y="10426"/>
                  </a:moveTo>
                  <a:lnTo>
                    <a:pt x="198259" y="10426"/>
                  </a:lnTo>
                  <a:lnTo>
                    <a:pt x="187820" y="10426"/>
                  </a:lnTo>
                  <a:lnTo>
                    <a:pt x="187820" y="20866"/>
                  </a:lnTo>
                  <a:lnTo>
                    <a:pt x="198259" y="20866"/>
                  </a:lnTo>
                  <a:lnTo>
                    <a:pt x="198259" y="31305"/>
                  </a:lnTo>
                  <a:lnTo>
                    <a:pt x="208699" y="31305"/>
                  </a:lnTo>
                  <a:lnTo>
                    <a:pt x="208699" y="20866"/>
                  </a:lnTo>
                  <a:lnTo>
                    <a:pt x="208699" y="10426"/>
                  </a:lnTo>
                  <a:close/>
                </a:path>
                <a:path w="636905" h="41910">
                  <a:moveTo>
                    <a:pt x="229565" y="10426"/>
                  </a:moveTo>
                  <a:lnTo>
                    <a:pt x="219125" y="10426"/>
                  </a:lnTo>
                  <a:lnTo>
                    <a:pt x="219125" y="20866"/>
                  </a:lnTo>
                  <a:lnTo>
                    <a:pt x="229565" y="20866"/>
                  </a:lnTo>
                  <a:lnTo>
                    <a:pt x="229565" y="10426"/>
                  </a:lnTo>
                  <a:close/>
                </a:path>
                <a:path w="636905" h="41910">
                  <a:moveTo>
                    <a:pt x="271284" y="10426"/>
                  </a:moveTo>
                  <a:lnTo>
                    <a:pt x="260870" y="10426"/>
                  </a:lnTo>
                  <a:lnTo>
                    <a:pt x="250431" y="10426"/>
                  </a:lnTo>
                  <a:lnTo>
                    <a:pt x="239991" y="10426"/>
                  </a:lnTo>
                  <a:lnTo>
                    <a:pt x="239991" y="20866"/>
                  </a:lnTo>
                  <a:lnTo>
                    <a:pt x="239991" y="31305"/>
                  </a:lnTo>
                  <a:lnTo>
                    <a:pt x="250431" y="31305"/>
                  </a:lnTo>
                  <a:lnTo>
                    <a:pt x="260870" y="31305"/>
                  </a:lnTo>
                  <a:lnTo>
                    <a:pt x="260870" y="20866"/>
                  </a:lnTo>
                  <a:lnTo>
                    <a:pt x="271284" y="20866"/>
                  </a:lnTo>
                  <a:lnTo>
                    <a:pt x="271284" y="10426"/>
                  </a:lnTo>
                  <a:close/>
                </a:path>
                <a:path w="636905" h="41910">
                  <a:moveTo>
                    <a:pt x="281736" y="10426"/>
                  </a:moveTo>
                  <a:lnTo>
                    <a:pt x="271297" y="10426"/>
                  </a:lnTo>
                  <a:lnTo>
                    <a:pt x="271297" y="20866"/>
                  </a:lnTo>
                  <a:lnTo>
                    <a:pt x="281736" y="20866"/>
                  </a:lnTo>
                  <a:lnTo>
                    <a:pt x="281736" y="10426"/>
                  </a:lnTo>
                  <a:close/>
                </a:path>
                <a:path w="636905" h="41910">
                  <a:moveTo>
                    <a:pt x="333908" y="10426"/>
                  </a:moveTo>
                  <a:lnTo>
                    <a:pt x="323481" y="10426"/>
                  </a:lnTo>
                  <a:lnTo>
                    <a:pt x="313042" y="10426"/>
                  </a:lnTo>
                  <a:lnTo>
                    <a:pt x="302602" y="10426"/>
                  </a:lnTo>
                  <a:lnTo>
                    <a:pt x="302602" y="20866"/>
                  </a:lnTo>
                  <a:lnTo>
                    <a:pt x="302602" y="31305"/>
                  </a:lnTo>
                  <a:lnTo>
                    <a:pt x="313042" y="31305"/>
                  </a:lnTo>
                  <a:lnTo>
                    <a:pt x="323481" y="31305"/>
                  </a:lnTo>
                  <a:lnTo>
                    <a:pt x="323481" y="20866"/>
                  </a:lnTo>
                  <a:lnTo>
                    <a:pt x="333908" y="20866"/>
                  </a:lnTo>
                  <a:lnTo>
                    <a:pt x="333908" y="10426"/>
                  </a:lnTo>
                  <a:close/>
                </a:path>
                <a:path w="636905" h="41910">
                  <a:moveTo>
                    <a:pt x="365213" y="10426"/>
                  </a:moveTo>
                  <a:lnTo>
                    <a:pt x="354787" y="10426"/>
                  </a:lnTo>
                  <a:lnTo>
                    <a:pt x="344347" y="10426"/>
                  </a:lnTo>
                  <a:lnTo>
                    <a:pt x="344347" y="20866"/>
                  </a:lnTo>
                  <a:lnTo>
                    <a:pt x="333908" y="20866"/>
                  </a:lnTo>
                  <a:lnTo>
                    <a:pt x="333908" y="31305"/>
                  </a:lnTo>
                  <a:lnTo>
                    <a:pt x="344347" y="31305"/>
                  </a:lnTo>
                  <a:lnTo>
                    <a:pt x="354787" y="31305"/>
                  </a:lnTo>
                  <a:lnTo>
                    <a:pt x="354787" y="20866"/>
                  </a:lnTo>
                  <a:lnTo>
                    <a:pt x="365213" y="20866"/>
                  </a:lnTo>
                  <a:lnTo>
                    <a:pt x="365213" y="10426"/>
                  </a:lnTo>
                  <a:close/>
                </a:path>
                <a:path w="636905" h="41910">
                  <a:moveTo>
                    <a:pt x="386080" y="20866"/>
                  </a:moveTo>
                  <a:lnTo>
                    <a:pt x="375640" y="20866"/>
                  </a:lnTo>
                  <a:lnTo>
                    <a:pt x="375640" y="31305"/>
                  </a:lnTo>
                  <a:lnTo>
                    <a:pt x="386080" y="31305"/>
                  </a:lnTo>
                  <a:lnTo>
                    <a:pt x="386080" y="20866"/>
                  </a:lnTo>
                  <a:close/>
                </a:path>
                <a:path w="636905" h="41910">
                  <a:moveTo>
                    <a:pt x="417385" y="20866"/>
                  </a:moveTo>
                  <a:lnTo>
                    <a:pt x="406958" y="20866"/>
                  </a:lnTo>
                  <a:lnTo>
                    <a:pt x="406958" y="10426"/>
                  </a:lnTo>
                  <a:lnTo>
                    <a:pt x="396519" y="10426"/>
                  </a:lnTo>
                  <a:lnTo>
                    <a:pt x="396519" y="20866"/>
                  </a:lnTo>
                  <a:lnTo>
                    <a:pt x="406946" y="20866"/>
                  </a:lnTo>
                  <a:lnTo>
                    <a:pt x="406946" y="31305"/>
                  </a:lnTo>
                  <a:lnTo>
                    <a:pt x="417385" y="31305"/>
                  </a:lnTo>
                  <a:lnTo>
                    <a:pt x="417385" y="20866"/>
                  </a:lnTo>
                  <a:close/>
                </a:path>
                <a:path w="636905" h="41910">
                  <a:moveTo>
                    <a:pt x="427824" y="10426"/>
                  </a:moveTo>
                  <a:lnTo>
                    <a:pt x="417385" y="10426"/>
                  </a:lnTo>
                  <a:lnTo>
                    <a:pt x="417385" y="20866"/>
                  </a:lnTo>
                  <a:lnTo>
                    <a:pt x="427824" y="20866"/>
                  </a:lnTo>
                  <a:lnTo>
                    <a:pt x="427824" y="10426"/>
                  </a:lnTo>
                  <a:close/>
                </a:path>
                <a:path w="636905" h="41910">
                  <a:moveTo>
                    <a:pt x="448691" y="20866"/>
                  </a:moveTo>
                  <a:lnTo>
                    <a:pt x="438264" y="20866"/>
                  </a:lnTo>
                  <a:lnTo>
                    <a:pt x="427824" y="20866"/>
                  </a:lnTo>
                  <a:lnTo>
                    <a:pt x="427824" y="31305"/>
                  </a:lnTo>
                  <a:lnTo>
                    <a:pt x="438251" y="31305"/>
                  </a:lnTo>
                  <a:lnTo>
                    <a:pt x="448691" y="31305"/>
                  </a:lnTo>
                  <a:lnTo>
                    <a:pt x="448691" y="20866"/>
                  </a:lnTo>
                  <a:close/>
                </a:path>
                <a:path w="636905" h="41910">
                  <a:moveTo>
                    <a:pt x="490435" y="10426"/>
                  </a:moveTo>
                  <a:lnTo>
                    <a:pt x="479996" y="10426"/>
                  </a:lnTo>
                  <a:lnTo>
                    <a:pt x="469557" y="10426"/>
                  </a:lnTo>
                  <a:lnTo>
                    <a:pt x="469557" y="20866"/>
                  </a:lnTo>
                  <a:lnTo>
                    <a:pt x="479996" y="20866"/>
                  </a:lnTo>
                  <a:lnTo>
                    <a:pt x="479996" y="31305"/>
                  </a:lnTo>
                  <a:lnTo>
                    <a:pt x="490435" y="31305"/>
                  </a:lnTo>
                  <a:lnTo>
                    <a:pt x="490435" y="20866"/>
                  </a:lnTo>
                  <a:lnTo>
                    <a:pt x="490435" y="10426"/>
                  </a:lnTo>
                  <a:close/>
                </a:path>
                <a:path w="636905" h="41910">
                  <a:moveTo>
                    <a:pt x="532168" y="10426"/>
                  </a:moveTo>
                  <a:lnTo>
                    <a:pt x="521741" y="10426"/>
                  </a:lnTo>
                  <a:lnTo>
                    <a:pt x="511302" y="10426"/>
                  </a:lnTo>
                  <a:lnTo>
                    <a:pt x="511302" y="20866"/>
                  </a:lnTo>
                  <a:lnTo>
                    <a:pt x="511302" y="31305"/>
                  </a:lnTo>
                  <a:lnTo>
                    <a:pt x="521728" y="31305"/>
                  </a:lnTo>
                  <a:lnTo>
                    <a:pt x="532168" y="31305"/>
                  </a:lnTo>
                  <a:lnTo>
                    <a:pt x="532168" y="20866"/>
                  </a:lnTo>
                  <a:lnTo>
                    <a:pt x="532168" y="10426"/>
                  </a:lnTo>
                  <a:close/>
                </a:path>
                <a:path w="636905" h="41910">
                  <a:moveTo>
                    <a:pt x="563473" y="10426"/>
                  </a:moveTo>
                  <a:lnTo>
                    <a:pt x="553046" y="10426"/>
                  </a:lnTo>
                  <a:lnTo>
                    <a:pt x="542607" y="10426"/>
                  </a:lnTo>
                  <a:lnTo>
                    <a:pt x="542607" y="20866"/>
                  </a:lnTo>
                  <a:lnTo>
                    <a:pt x="542607" y="31305"/>
                  </a:lnTo>
                  <a:lnTo>
                    <a:pt x="553034" y="31305"/>
                  </a:lnTo>
                  <a:lnTo>
                    <a:pt x="563473" y="31305"/>
                  </a:lnTo>
                  <a:lnTo>
                    <a:pt x="563473" y="20866"/>
                  </a:lnTo>
                  <a:lnTo>
                    <a:pt x="563473" y="10426"/>
                  </a:lnTo>
                  <a:close/>
                </a:path>
                <a:path w="636905" h="41910">
                  <a:moveTo>
                    <a:pt x="636524" y="10426"/>
                  </a:moveTo>
                  <a:lnTo>
                    <a:pt x="626084" y="10426"/>
                  </a:lnTo>
                  <a:lnTo>
                    <a:pt x="615645" y="10426"/>
                  </a:lnTo>
                  <a:lnTo>
                    <a:pt x="615645" y="0"/>
                  </a:lnTo>
                  <a:lnTo>
                    <a:pt x="605205" y="0"/>
                  </a:lnTo>
                  <a:lnTo>
                    <a:pt x="605205" y="10426"/>
                  </a:lnTo>
                  <a:lnTo>
                    <a:pt x="605205" y="20866"/>
                  </a:lnTo>
                  <a:lnTo>
                    <a:pt x="594779" y="20866"/>
                  </a:lnTo>
                  <a:lnTo>
                    <a:pt x="584352" y="20866"/>
                  </a:lnTo>
                  <a:lnTo>
                    <a:pt x="573913" y="20866"/>
                  </a:lnTo>
                  <a:lnTo>
                    <a:pt x="573913" y="31305"/>
                  </a:lnTo>
                  <a:lnTo>
                    <a:pt x="584339" y="31305"/>
                  </a:lnTo>
                  <a:lnTo>
                    <a:pt x="594779" y="31305"/>
                  </a:lnTo>
                  <a:lnTo>
                    <a:pt x="605218" y="31305"/>
                  </a:lnTo>
                  <a:lnTo>
                    <a:pt x="605218" y="20866"/>
                  </a:lnTo>
                  <a:lnTo>
                    <a:pt x="615645" y="20866"/>
                  </a:lnTo>
                  <a:lnTo>
                    <a:pt x="615645" y="31305"/>
                  </a:lnTo>
                  <a:lnTo>
                    <a:pt x="626084" y="31305"/>
                  </a:lnTo>
                  <a:lnTo>
                    <a:pt x="626084" y="20866"/>
                  </a:lnTo>
                  <a:lnTo>
                    <a:pt x="636524" y="20866"/>
                  </a:lnTo>
                  <a:lnTo>
                    <a:pt x="636524" y="1042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89369" y="3340239"/>
              <a:ext cx="636905" cy="31750"/>
            </a:xfrm>
            <a:custGeom>
              <a:avLst/>
              <a:gdLst/>
              <a:ahLst/>
              <a:cxnLst/>
              <a:rect l="l" t="t" r="r" b="b"/>
              <a:pathLst>
                <a:path w="636905" h="31750">
                  <a:moveTo>
                    <a:pt x="41719" y="20866"/>
                  </a:moveTo>
                  <a:lnTo>
                    <a:pt x="31292" y="20866"/>
                  </a:lnTo>
                  <a:lnTo>
                    <a:pt x="31292" y="10426"/>
                  </a:lnTo>
                  <a:lnTo>
                    <a:pt x="20866" y="10426"/>
                  </a:lnTo>
                  <a:lnTo>
                    <a:pt x="10439" y="10426"/>
                  </a:lnTo>
                  <a:lnTo>
                    <a:pt x="0" y="10426"/>
                  </a:lnTo>
                  <a:lnTo>
                    <a:pt x="0" y="20866"/>
                  </a:lnTo>
                  <a:lnTo>
                    <a:pt x="0" y="31305"/>
                  </a:lnTo>
                  <a:lnTo>
                    <a:pt x="10439" y="31305"/>
                  </a:lnTo>
                  <a:lnTo>
                    <a:pt x="10439" y="20866"/>
                  </a:lnTo>
                  <a:lnTo>
                    <a:pt x="20866" y="20866"/>
                  </a:lnTo>
                  <a:lnTo>
                    <a:pt x="20866" y="31305"/>
                  </a:lnTo>
                  <a:lnTo>
                    <a:pt x="31292" y="31305"/>
                  </a:lnTo>
                  <a:lnTo>
                    <a:pt x="41719" y="31305"/>
                  </a:lnTo>
                  <a:lnTo>
                    <a:pt x="41719" y="20866"/>
                  </a:lnTo>
                  <a:close/>
                </a:path>
                <a:path w="636905" h="31750">
                  <a:moveTo>
                    <a:pt x="52171" y="10426"/>
                  </a:moveTo>
                  <a:lnTo>
                    <a:pt x="41732" y="10426"/>
                  </a:lnTo>
                  <a:lnTo>
                    <a:pt x="41732" y="20866"/>
                  </a:lnTo>
                  <a:lnTo>
                    <a:pt x="41732" y="31305"/>
                  </a:lnTo>
                  <a:lnTo>
                    <a:pt x="52171" y="31305"/>
                  </a:lnTo>
                  <a:lnTo>
                    <a:pt x="52171" y="20866"/>
                  </a:lnTo>
                  <a:lnTo>
                    <a:pt x="52171" y="10426"/>
                  </a:lnTo>
                  <a:close/>
                </a:path>
                <a:path w="636905" h="31750">
                  <a:moveTo>
                    <a:pt x="73025" y="20866"/>
                  </a:moveTo>
                  <a:lnTo>
                    <a:pt x="62598" y="20866"/>
                  </a:lnTo>
                  <a:lnTo>
                    <a:pt x="62598" y="31305"/>
                  </a:lnTo>
                  <a:lnTo>
                    <a:pt x="73025" y="31305"/>
                  </a:lnTo>
                  <a:lnTo>
                    <a:pt x="73025" y="20866"/>
                  </a:lnTo>
                  <a:close/>
                </a:path>
                <a:path w="636905" h="31750">
                  <a:moveTo>
                    <a:pt x="93903" y="10426"/>
                  </a:moveTo>
                  <a:lnTo>
                    <a:pt x="83477" y="10426"/>
                  </a:lnTo>
                  <a:lnTo>
                    <a:pt x="83477" y="20866"/>
                  </a:lnTo>
                  <a:lnTo>
                    <a:pt x="83477" y="31305"/>
                  </a:lnTo>
                  <a:lnTo>
                    <a:pt x="93903" y="31305"/>
                  </a:lnTo>
                  <a:lnTo>
                    <a:pt x="93903" y="20866"/>
                  </a:lnTo>
                  <a:lnTo>
                    <a:pt x="93903" y="10426"/>
                  </a:lnTo>
                  <a:close/>
                </a:path>
                <a:path w="636905" h="31750">
                  <a:moveTo>
                    <a:pt x="135648" y="20866"/>
                  </a:moveTo>
                  <a:lnTo>
                    <a:pt x="125222" y="20866"/>
                  </a:lnTo>
                  <a:lnTo>
                    <a:pt x="125222" y="10426"/>
                  </a:lnTo>
                  <a:lnTo>
                    <a:pt x="114782" y="10426"/>
                  </a:lnTo>
                  <a:lnTo>
                    <a:pt x="104343" y="10426"/>
                  </a:lnTo>
                  <a:lnTo>
                    <a:pt x="104343" y="20866"/>
                  </a:lnTo>
                  <a:lnTo>
                    <a:pt x="104343" y="31305"/>
                  </a:lnTo>
                  <a:lnTo>
                    <a:pt x="114782" y="31305"/>
                  </a:lnTo>
                  <a:lnTo>
                    <a:pt x="125209" y="31305"/>
                  </a:lnTo>
                  <a:lnTo>
                    <a:pt x="135648" y="31305"/>
                  </a:lnTo>
                  <a:lnTo>
                    <a:pt x="135648" y="20866"/>
                  </a:lnTo>
                  <a:close/>
                </a:path>
                <a:path w="636905" h="31750">
                  <a:moveTo>
                    <a:pt x="198259" y="0"/>
                  </a:moveTo>
                  <a:lnTo>
                    <a:pt x="187820" y="0"/>
                  </a:lnTo>
                  <a:lnTo>
                    <a:pt x="187820" y="10439"/>
                  </a:lnTo>
                  <a:lnTo>
                    <a:pt x="198259" y="10439"/>
                  </a:lnTo>
                  <a:lnTo>
                    <a:pt x="198259" y="0"/>
                  </a:lnTo>
                  <a:close/>
                </a:path>
                <a:path w="636905" h="31750">
                  <a:moveTo>
                    <a:pt x="240004" y="20866"/>
                  </a:moveTo>
                  <a:lnTo>
                    <a:pt x="229565" y="20866"/>
                  </a:lnTo>
                  <a:lnTo>
                    <a:pt x="229565" y="10426"/>
                  </a:lnTo>
                  <a:lnTo>
                    <a:pt x="219125" y="10426"/>
                  </a:lnTo>
                  <a:lnTo>
                    <a:pt x="219125" y="0"/>
                  </a:lnTo>
                  <a:lnTo>
                    <a:pt x="208686" y="0"/>
                  </a:lnTo>
                  <a:lnTo>
                    <a:pt x="208686" y="10426"/>
                  </a:lnTo>
                  <a:lnTo>
                    <a:pt x="208686" y="20866"/>
                  </a:lnTo>
                  <a:lnTo>
                    <a:pt x="198259" y="20866"/>
                  </a:lnTo>
                  <a:lnTo>
                    <a:pt x="187820" y="20866"/>
                  </a:lnTo>
                  <a:lnTo>
                    <a:pt x="177393" y="20866"/>
                  </a:lnTo>
                  <a:lnTo>
                    <a:pt x="177393" y="10439"/>
                  </a:lnTo>
                  <a:lnTo>
                    <a:pt x="177393" y="0"/>
                  </a:lnTo>
                  <a:lnTo>
                    <a:pt x="166954" y="0"/>
                  </a:lnTo>
                  <a:lnTo>
                    <a:pt x="166954" y="10426"/>
                  </a:lnTo>
                  <a:lnTo>
                    <a:pt x="156514" y="10426"/>
                  </a:lnTo>
                  <a:lnTo>
                    <a:pt x="156514" y="20866"/>
                  </a:lnTo>
                  <a:lnTo>
                    <a:pt x="166954" y="20866"/>
                  </a:lnTo>
                  <a:lnTo>
                    <a:pt x="166954" y="31305"/>
                  </a:lnTo>
                  <a:lnTo>
                    <a:pt x="208699" y="31305"/>
                  </a:lnTo>
                  <a:lnTo>
                    <a:pt x="208699" y="20866"/>
                  </a:lnTo>
                  <a:lnTo>
                    <a:pt x="219125" y="20866"/>
                  </a:lnTo>
                  <a:lnTo>
                    <a:pt x="219125" y="31305"/>
                  </a:lnTo>
                  <a:lnTo>
                    <a:pt x="229565" y="31305"/>
                  </a:lnTo>
                  <a:lnTo>
                    <a:pt x="240004" y="31305"/>
                  </a:lnTo>
                  <a:lnTo>
                    <a:pt x="240004" y="20866"/>
                  </a:lnTo>
                  <a:close/>
                </a:path>
                <a:path w="636905" h="31750">
                  <a:moveTo>
                    <a:pt x="271284" y="20866"/>
                  </a:moveTo>
                  <a:lnTo>
                    <a:pt x="260870" y="20866"/>
                  </a:lnTo>
                  <a:lnTo>
                    <a:pt x="250431" y="20866"/>
                  </a:lnTo>
                  <a:lnTo>
                    <a:pt x="250431" y="31305"/>
                  </a:lnTo>
                  <a:lnTo>
                    <a:pt x="260858" y="31305"/>
                  </a:lnTo>
                  <a:lnTo>
                    <a:pt x="271284" y="31305"/>
                  </a:lnTo>
                  <a:lnTo>
                    <a:pt x="271284" y="20866"/>
                  </a:lnTo>
                  <a:close/>
                </a:path>
                <a:path w="636905" h="31750">
                  <a:moveTo>
                    <a:pt x="344347" y="10426"/>
                  </a:moveTo>
                  <a:lnTo>
                    <a:pt x="333908" y="10426"/>
                  </a:lnTo>
                  <a:lnTo>
                    <a:pt x="333908" y="0"/>
                  </a:lnTo>
                  <a:lnTo>
                    <a:pt x="323456" y="0"/>
                  </a:lnTo>
                  <a:lnTo>
                    <a:pt x="323456" y="10426"/>
                  </a:lnTo>
                  <a:lnTo>
                    <a:pt x="313042" y="10426"/>
                  </a:lnTo>
                  <a:lnTo>
                    <a:pt x="313042" y="0"/>
                  </a:lnTo>
                  <a:lnTo>
                    <a:pt x="302602" y="0"/>
                  </a:lnTo>
                  <a:lnTo>
                    <a:pt x="302602" y="10426"/>
                  </a:lnTo>
                  <a:lnTo>
                    <a:pt x="292163" y="10426"/>
                  </a:lnTo>
                  <a:lnTo>
                    <a:pt x="292163" y="20866"/>
                  </a:lnTo>
                  <a:lnTo>
                    <a:pt x="281736" y="20866"/>
                  </a:lnTo>
                  <a:lnTo>
                    <a:pt x="281736" y="10426"/>
                  </a:lnTo>
                  <a:lnTo>
                    <a:pt x="271297" y="10426"/>
                  </a:lnTo>
                  <a:lnTo>
                    <a:pt x="271297" y="20866"/>
                  </a:lnTo>
                  <a:lnTo>
                    <a:pt x="271297" y="31305"/>
                  </a:lnTo>
                  <a:lnTo>
                    <a:pt x="281736" y="31305"/>
                  </a:lnTo>
                  <a:lnTo>
                    <a:pt x="292163" y="31305"/>
                  </a:lnTo>
                  <a:lnTo>
                    <a:pt x="302602" y="31305"/>
                  </a:lnTo>
                  <a:lnTo>
                    <a:pt x="313042" y="31305"/>
                  </a:lnTo>
                  <a:lnTo>
                    <a:pt x="313042" y="20866"/>
                  </a:lnTo>
                  <a:lnTo>
                    <a:pt x="302602" y="20866"/>
                  </a:lnTo>
                  <a:lnTo>
                    <a:pt x="302602" y="10439"/>
                  </a:lnTo>
                  <a:lnTo>
                    <a:pt x="313042" y="10439"/>
                  </a:lnTo>
                  <a:lnTo>
                    <a:pt x="313042" y="20866"/>
                  </a:lnTo>
                  <a:lnTo>
                    <a:pt x="323481" y="20866"/>
                  </a:lnTo>
                  <a:lnTo>
                    <a:pt x="323481" y="10439"/>
                  </a:lnTo>
                  <a:lnTo>
                    <a:pt x="333908" y="10439"/>
                  </a:lnTo>
                  <a:lnTo>
                    <a:pt x="333908" y="20866"/>
                  </a:lnTo>
                  <a:lnTo>
                    <a:pt x="344347" y="20866"/>
                  </a:lnTo>
                  <a:lnTo>
                    <a:pt x="344347" y="10426"/>
                  </a:lnTo>
                  <a:close/>
                </a:path>
                <a:path w="636905" h="31750">
                  <a:moveTo>
                    <a:pt x="375653" y="0"/>
                  </a:moveTo>
                  <a:lnTo>
                    <a:pt x="365213" y="0"/>
                  </a:lnTo>
                  <a:lnTo>
                    <a:pt x="354774" y="0"/>
                  </a:lnTo>
                  <a:lnTo>
                    <a:pt x="354774" y="10439"/>
                  </a:lnTo>
                  <a:lnTo>
                    <a:pt x="365213" y="10439"/>
                  </a:lnTo>
                  <a:lnTo>
                    <a:pt x="375653" y="10439"/>
                  </a:lnTo>
                  <a:lnTo>
                    <a:pt x="375653" y="0"/>
                  </a:lnTo>
                  <a:close/>
                </a:path>
                <a:path w="636905" h="31750">
                  <a:moveTo>
                    <a:pt x="396519" y="10426"/>
                  </a:moveTo>
                  <a:lnTo>
                    <a:pt x="386080" y="10426"/>
                  </a:lnTo>
                  <a:lnTo>
                    <a:pt x="386080" y="20866"/>
                  </a:lnTo>
                  <a:lnTo>
                    <a:pt x="396519" y="20866"/>
                  </a:lnTo>
                  <a:lnTo>
                    <a:pt x="396519" y="10426"/>
                  </a:lnTo>
                  <a:close/>
                </a:path>
                <a:path w="636905" h="31750">
                  <a:moveTo>
                    <a:pt x="469569" y="0"/>
                  </a:moveTo>
                  <a:lnTo>
                    <a:pt x="459130" y="0"/>
                  </a:lnTo>
                  <a:lnTo>
                    <a:pt x="448691" y="0"/>
                  </a:lnTo>
                  <a:lnTo>
                    <a:pt x="438251" y="0"/>
                  </a:lnTo>
                  <a:lnTo>
                    <a:pt x="438251" y="10426"/>
                  </a:lnTo>
                  <a:lnTo>
                    <a:pt x="427824" y="10426"/>
                  </a:lnTo>
                  <a:lnTo>
                    <a:pt x="427824" y="0"/>
                  </a:lnTo>
                  <a:lnTo>
                    <a:pt x="417385" y="0"/>
                  </a:lnTo>
                  <a:lnTo>
                    <a:pt x="417385" y="10426"/>
                  </a:lnTo>
                  <a:lnTo>
                    <a:pt x="406946" y="10426"/>
                  </a:lnTo>
                  <a:lnTo>
                    <a:pt x="406946" y="20866"/>
                  </a:lnTo>
                  <a:lnTo>
                    <a:pt x="448691" y="20866"/>
                  </a:lnTo>
                  <a:lnTo>
                    <a:pt x="448691" y="10439"/>
                  </a:lnTo>
                  <a:lnTo>
                    <a:pt x="459130" y="10439"/>
                  </a:lnTo>
                  <a:lnTo>
                    <a:pt x="459130" y="20866"/>
                  </a:lnTo>
                  <a:lnTo>
                    <a:pt x="469569" y="20866"/>
                  </a:lnTo>
                  <a:lnTo>
                    <a:pt x="469569" y="10439"/>
                  </a:lnTo>
                  <a:lnTo>
                    <a:pt x="469569" y="0"/>
                  </a:lnTo>
                  <a:close/>
                </a:path>
                <a:path w="636905" h="31750">
                  <a:moveTo>
                    <a:pt x="521741" y="0"/>
                  </a:moveTo>
                  <a:lnTo>
                    <a:pt x="511302" y="0"/>
                  </a:lnTo>
                  <a:lnTo>
                    <a:pt x="500862" y="0"/>
                  </a:lnTo>
                  <a:lnTo>
                    <a:pt x="490423" y="0"/>
                  </a:lnTo>
                  <a:lnTo>
                    <a:pt x="490423" y="10439"/>
                  </a:lnTo>
                  <a:lnTo>
                    <a:pt x="500862" y="10439"/>
                  </a:lnTo>
                  <a:lnTo>
                    <a:pt x="500862" y="20866"/>
                  </a:lnTo>
                  <a:lnTo>
                    <a:pt x="511302" y="20866"/>
                  </a:lnTo>
                  <a:lnTo>
                    <a:pt x="521741" y="20866"/>
                  </a:lnTo>
                  <a:lnTo>
                    <a:pt x="521741" y="10439"/>
                  </a:lnTo>
                  <a:lnTo>
                    <a:pt x="521741" y="0"/>
                  </a:lnTo>
                  <a:close/>
                </a:path>
                <a:path w="636905" h="31750">
                  <a:moveTo>
                    <a:pt x="615645" y="0"/>
                  </a:moveTo>
                  <a:lnTo>
                    <a:pt x="605218" y="0"/>
                  </a:lnTo>
                  <a:lnTo>
                    <a:pt x="594779" y="0"/>
                  </a:lnTo>
                  <a:lnTo>
                    <a:pt x="594779" y="10426"/>
                  </a:lnTo>
                  <a:lnTo>
                    <a:pt x="584352" y="10426"/>
                  </a:lnTo>
                  <a:lnTo>
                    <a:pt x="573913" y="10426"/>
                  </a:lnTo>
                  <a:lnTo>
                    <a:pt x="573913" y="0"/>
                  </a:lnTo>
                  <a:lnTo>
                    <a:pt x="532168" y="0"/>
                  </a:lnTo>
                  <a:lnTo>
                    <a:pt x="532168" y="10439"/>
                  </a:lnTo>
                  <a:lnTo>
                    <a:pt x="542607" y="10439"/>
                  </a:lnTo>
                  <a:lnTo>
                    <a:pt x="553034" y="10439"/>
                  </a:lnTo>
                  <a:lnTo>
                    <a:pt x="553034" y="20866"/>
                  </a:lnTo>
                  <a:lnTo>
                    <a:pt x="615645" y="20866"/>
                  </a:lnTo>
                  <a:lnTo>
                    <a:pt x="615645" y="10439"/>
                  </a:lnTo>
                  <a:lnTo>
                    <a:pt x="615645" y="0"/>
                  </a:lnTo>
                  <a:close/>
                </a:path>
                <a:path w="636905" h="31750">
                  <a:moveTo>
                    <a:pt x="636524" y="0"/>
                  </a:moveTo>
                  <a:lnTo>
                    <a:pt x="626084" y="0"/>
                  </a:lnTo>
                  <a:lnTo>
                    <a:pt x="626084" y="10439"/>
                  </a:lnTo>
                  <a:lnTo>
                    <a:pt x="636524" y="10439"/>
                  </a:lnTo>
                  <a:lnTo>
                    <a:pt x="636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89369" y="3361105"/>
              <a:ext cx="636905" cy="41910"/>
            </a:xfrm>
            <a:custGeom>
              <a:avLst/>
              <a:gdLst/>
              <a:ahLst/>
              <a:cxnLst/>
              <a:rect l="l" t="t" r="r" b="b"/>
              <a:pathLst>
                <a:path w="636905" h="41910">
                  <a:moveTo>
                    <a:pt x="10439" y="31305"/>
                  </a:moveTo>
                  <a:lnTo>
                    <a:pt x="0" y="31305"/>
                  </a:lnTo>
                  <a:lnTo>
                    <a:pt x="0" y="41757"/>
                  </a:lnTo>
                  <a:lnTo>
                    <a:pt x="10439" y="41757"/>
                  </a:lnTo>
                  <a:lnTo>
                    <a:pt x="10439" y="31305"/>
                  </a:lnTo>
                  <a:close/>
                </a:path>
                <a:path w="636905" h="41910">
                  <a:moveTo>
                    <a:pt x="41719" y="20866"/>
                  </a:moveTo>
                  <a:lnTo>
                    <a:pt x="31292" y="20866"/>
                  </a:lnTo>
                  <a:lnTo>
                    <a:pt x="31292" y="10439"/>
                  </a:lnTo>
                  <a:lnTo>
                    <a:pt x="20866" y="10439"/>
                  </a:lnTo>
                  <a:lnTo>
                    <a:pt x="20866" y="20866"/>
                  </a:lnTo>
                  <a:lnTo>
                    <a:pt x="20866" y="31305"/>
                  </a:lnTo>
                  <a:lnTo>
                    <a:pt x="20866" y="41757"/>
                  </a:lnTo>
                  <a:lnTo>
                    <a:pt x="31292" y="41757"/>
                  </a:lnTo>
                  <a:lnTo>
                    <a:pt x="31292" y="31305"/>
                  </a:lnTo>
                  <a:lnTo>
                    <a:pt x="41719" y="31305"/>
                  </a:lnTo>
                  <a:lnTo>
                    <a:pt x="41719" y="20866"/>
                  </a:lnTo>
                  <a:close/>
                </a:path>
                <a:path w="636905" h="41910">
                  <a:moveTo>
                    <a:pt x="52171" y="20866"/>
                  </a:moveTo>
                  <a:lnTo>
                    <a:pt x="41732" y="20866"/>
                  </a:lnTo>
                  <a:lnTo>
                    <a:pt x="41732" y="31305"/>
                  </a:lnTo>
                  <a:lnTo>
                    <a:pt x="52171" y="31305"/>
                  </a:lnTo>
                  <a:lnTo>
                    <a:pt x="52171" y="20866"/>
                  </a:lnTo>
                  <a:close/>
                </a:path>
                <a:path w="636905" h="41910">
                  <a:moveTo>
                    <a:pt x="73025" y="20866"/>
                  </a:moveTo>
                  <a:lnTo>
                    <a:pt x="62598" y="20866"/>
                  </a:lnTo>
                  <a:lnTo>
                    <a:pt x="62598" y="31305"/>
                  </a:lnTo>
                  <a:lnTo>
                    <a:pt x="73025" y="31305"/>
                  </a:lnTo>
                  <a:lnTo>
                    <a:pt x="73025" y="20866"/>
                  </a:lnTo>
                  <a:close/>
                </a:path>
                <a:path w="636905" h="41910">
                  <a:moveTo>
                    <a:pt x="83477" y="10439"/>
                  </a:moveTo>
                  <a:lnTo>
                    <a:pt x="73037" y="10439"/>
                  </a:lnTo>
                  <a:lnTo>
                    <a:pt x="73037" y="20866"/>
                  </a:lnTo>
                  <a:lnTo>
                    <a:pt x="73037" y="31305"/>
                  </a:lnTo>
                  <a:lnTo>
                    <a:pt x="83477" y="31305"/>
                  </a:lnTo>
                  <a:lnTo>
                    <a:pt x="83477" y="20878"/>
                  </a:lnTo>
                  <a:lnTo>
                    <a:pt x="83477" y="10439"/>
                  </a:lnTo>
                  <a:close/>
                </a:path>
                <a:path w="636905" h="41910">
                  <a:moveTo>
                    <a:pt x="104330" y="10439"/>
                  </a:moveTo>
                  <a:lnTo>
                    <a:pt x="93903" y="10439"/>
                  </a:lnTo>
                  <a:lnTo>
                    <a:pt x="93903" y="20866"/>
                  </a:lnTo>
                  <a:lnTo>
                    <a:pt x="93903" y="31305"/>
                  </a:lnTo>
                  <a:lnTo>
                    <a:pt x="104330" y="31305"/>
                  </a:lnTo>
                  <a:lnTo>
                    <a:pt x="104330" y="20878"/>
                  </a:lnTo>
                  <a:lnTo>
                    <a:pt x="104330" y="10439"/>
                  </a:lnTo>
                  <a:close/>
                </a:path>
                <a:path w="636905" h="41910">
                  <a:moveTo>
                    <a:pt x="114782" y="10439"/>
                  </a:moveTo>
                  <a:lnTo>
                    <a:pt x="104343" y="10439"/>
                  </a:lnTo>
                  <a:lnTo>
                    <a:pt x="104343" y="20866"/>
                  </a:lnTo>
                  <a:lnTo>
                    <a:pt x="104343" y="31305"/>
                  </a:lnTo>
                  <a:lnTo>
                    <a:pt x="114782" y="31305"/>
                  </a:lnTo>
                  <a:lnTo>
                    <a:pt x="114782" y="20878"/>
                  </a:lnTo>
                  <a:lnTo>
                    <a:pt x="114782" y="10439"/>
                  </a:lnTo>
                  <a:close/>
                </a:path>
                <a:path w="636905" h="41910">
                  <a:moveTo>
                    <a:pt x="135648" y="10439"/>
                  </a:moveTo>
                  <a:lnTo>
                    <a:pt x="125209" y="10439"/>
                  </a:lnTo>
                  <a:lnTo>
                    <a:pt x="125209" y="20866"/>
                  </a:lnTo>
                  <a:lnTo>
                    <a:pt x="125209" y="31305"/>
                  </a:lnTo>
                  <a:lnTo>
                    <a:pt x="135648" y="31305"/>
                  </a:lnTo>
                  <a:lnTo>
                    <a:pt x="135648" y="20878"/>
                  </a:lnTo>
                  <a:lnTo>
                    <a:pt x="135648" y="10439"/>
                  </a:lnTo>
                  <a:close/>
                </a:path>
                <a:path w="636905" h="41910">
                  <a:moveTo>
                    <a:pt x="187820" y="20866"/>
                  </a:moveTo>
                  <a:lnTo>
                    <a:pt x="177393" y="20866"/>
                  </a:lnTo>
                  <a:lnTo>
                    <a:pt x="177393" y="10439"/>
                  </a:lnTo>
                  <a:lnTo>
                    <a:pt x="166954" y="10439"/>
                  </a:lnTo>
                  <a:lnTo>
                    <a:pt x="156514" y="10439"/>
                  </a:lnTo>
                  <a:lnTo>
                    <a:pt x="156514" y="20866"/>
                  </a:lnTo>
                  <a:lnTo>
                    <a:pt x="146075" y="20866"/>
                  </a:lnTo>
                  <a:lnTo>
                    <a:pt x="146075" y="31305"/>
                  </a:lnTo>
                  <a:lnTo>
                    <a:pt x="156514" y="31305"/>
                  </a:lnTo>
                  <a:lnTo>
                    <a:pt x="156514" y="20878"/>
                  </a:lnTo>
                  <a:lnTo>
                    <a:pt x="166954" y="20878"/>
                  </a:lnTo>
                  <a:lnTo>
                    <a:pt x="177380" y="20878"/>
                  </a:lnTo>
                  <a:lnTo>
                    <a:pt x="177380" y="31305"/>
                  </a:lnTo>
                  <a:lnTo>
                    <a:pt x="187820" y="31305"/>
                  </a:lnTo>
                  <a:lnTo>
                    <a:pt x="187820" y="20866"/>
                  </a:lnTo>
                  <a:close/>
                </a:path>
                <a:path w="636905" h="41910">
                  <a:moveTo>
                    <a:pt x="271284" y="20866"/>
                  </a:moveTo>
                  <a:lnTo>
                    <a:pt x="260870" y="20866"/>
                  </a:lnTo>
                  <a:lnTo>
                    <a:pt x="260870" y="10439"/>
                  </a:lnTo>
                  <a:lnTo>
                    <a:pt x="250431" y="10439"/>
                  </a:lnTo>
                  <a:lnTo>
                    <a:pt x="240004" y="10439"/>
                  </a:lnTo>
                  <a:lnTo>
                    <a:pt x="229565" y="10439"/>
                  </a:lnTo>
                  <a:lnTo>
                    <a:pt x="219125" y="10439"/>
                  </a:lnTo>
                  <a:lnTo>
                    <a:pt x="219125" y="20866"/>
                  </a:lnTo>
                  <a:lnTo>
                    <a:pt x="208686" y="20866"/>
                  </a:lnTo>
                  <a:lnTo>
                    <a:pt x="208686" y="31305"/>
                  </a:lnTo>
                  <a:lnTo>
                    <a:pt x="219125" y="31305"/>
                  </a:lnTo>
                  <a:lnTo>
                    <a:pt x="219125" y="20878"/>
                  </a:lnTo>
                  <a:lnTo>
                    <a:pt x="229565" y="20878"/>
                  </a:lnTo>
                  <a:lnTo>
                    <a:pt x="239991" y="20878"/>
                  </a:lnTo>
                  <a:lnTo>
                    <a:pt x="239991" y="31305"/>
                  </a:lnTo>
                  <a:lnTo>
                    <a:pt x="250431" y="31305"/>
                  </a:lnTo>
                  <a:lnTo>
                    <a:pt x="250431" y="20878"/>
                  </a:lnTo>
                  <a:lnTo>
                    <a:pt x="260858" y="20878"/>
                  </a:lnTo>
                  <a:lnTo>
                    <a:pt x="260858" y="31305"/>
                  </a:lnTo>
                  <a:lnTo>
                    <a:pt x="271284" y="31305"/>
                  </a:lnTo>
                  <a:lnTo>
                    <a:pt x="271284" y="20866"/>
                  </a:lnTo>
                  <a:close/>
                </a:path>
                <a:path w="636905" h="41910">
                  <a:moveTo>
                    <a:pt x="281736" y="10439"/>
                  </a:moveTo>
                  <a:lnTo>
                    <a:pt x="271297" y="10439"/>
                  </a:lnTo>
                  <a:lnTo>
                    <a:pt x="271297" y="20866"/>
                  </a:lnTo>
                  <a:lnTo>
                    <a:pt x="271297" y="31305"/>
                  </a:lnTo>
                  <a:lnTo>
                    <a:pt x="281736" y="31305"/>
                  </a:lnTo>
                  <a:lnTo>
                    <a:pt x="281736" y="20878"/>
                  </a:lnTo>
                  <a:lnTo>
                    <a:pt x="281736" y="10439"/>
                  </a:lnTo>
                  <a:close/>
                </a:path>
                <a:path w="636905" h="41910">
                  <a:moveTo>
                    <a:pt x="344347" y="10439"/>
                  </a:moveTo>
                  <a:lnTo>
                    <a:pt x="333908" y="10439"/>
                  </a:lnTo>
                  <a:lnTo>
                    <a:pt x="323481" y="10439"/>
                  </a:lnTo>
                  <a:lnTo>
                    <a:pt x="313042" y="10439"/>
                  </a:lnTo>
                  <a:lnTo>
                    <a:pt x="313042" y="0"/>
                  </a:lnTo>
                  <a:lnTo>
                    <a:pt x="302602" y="0"/>
                  </a:lnTo>
                  <a:lnTo>
                    <a:pt x="302602" y="10439"/>
                  </a:lnTo>
                  <a:lnTo>
                    <a:pt x="302602" y="20878"/>
                  </a:lnTo>
                  <a:lnTo>
                    <a:pt x="344347" y="20878"/>
                  </a:lnTo>
                  <a:lnTo>
                    <a:pt x="344347" y="10439"/>
                  </a:lnTo>
                  <a:close/>
                </a:path>
                <a:path w="636905" h="41910">
                  <a:moveTo>
                    <a:pt x="406958" y="0"/>
                  </a:moveTo>
                  <a:lnTo>
                    <a:pt x="396519" y="0"/>
                  </a:lnTo>
                  <a:lnTo>
                    <a:pt x="396519" y="10439"/>
                  </a:lnTo>
                  <a:lnTo>
                    <a:pt x="406958" y="10439"/>
                  </a:lnTo>
                  <a:lnTo>
                    <a:pt x="406958" y="0"/>
                  </a:lnTo>
                  <a:close/>
                </a:path>
                <a:path w="636905" h="41910">
                  <a:moveTo>
                    <a:pt x="438264" y="20866"/>
                  </a:moveTo>
                  <a:lnTo>
                    <a:pt x="427824" y="20866"/>
                  </a:lnTo>
                  <a:lnTo>
                    <a:pt x="427824" y="10439"/>
                  </a:lnTo>
                  <a:lnTo>
                    <a:pt x="427824" y="0"/>
                  </a:lnTo>
                  <a:lnTo>
                    <a:pt x="417385" y="0"/>
                  </a:lnTo>
                  <a:lnTo>
                    <a:pt x="417385" y="10439"/>
                  </a:lnTo>
                  <a:lnTo>
                    <a:pt x="417385" y="20866"/>
                  </a:lnTo>
                  <a:lnTo>
                    <a:pt x="406958" y="20866"/>
                  </a:lnTo>
                  <a:lnTo>
                    <a:pt x="396519" y="20866"/>
                  </a:lnTo>
                  <a:lnTo>
                    <a:pt x="386080" y="20866"/>
                  </a:lnTo>
                  <a:lnTo>
                    <a:pt x="386080" y="10439"/>
                  </a:lnTo>
                  <a:lnTo>
                    <a:pt x="375653" y="10439"/>
                  </a:lnTo>
                  <a:lnTo>
                    <a:pt x="375653" y="0"/>
                  </a:lnTo>
                  <a:lnTo>
                    <a:pt x="365213" y="0"/>
                  </a:lnTo>
                  <a:lnTo>
                    <a:pt x="354787" y="0"/>
                  </a:lnTo>
                  <a:lnTo>
                    <a:pt x="344347" y="0"/>
                  </a:lnTo>
                  <a:lnTo>
                    <a:pt x="344347" y="10439"/>
                  </a:lnTo>
                  <a:lnTo>
                    <a:pt x="354774" y="10439"/>
                  </a:lnTo>
                  <a:lnTo>
                    <a:pt x="365213" y="10439"/>
                  </a:lnTo>
                  <a:lnTo>
                    <a:pt x="375640" y="10439"/>
                  </a:lnTo>
                  <a:lnTo>
                    <a:pt x="375640" y="20866"/>
                  </a:lnTo>
                  <a:lnTo>
                    <a:pt x="365213" y="20866"/>
                  </a:lnTo>
                  <a:lnTo>
                    <a:pt x="365213" y="31305"/>
                  </a:lnTo>
                  <a:lnTo>
                    <a:pt x="375640" y="31305"/>
                  </a:lnTo>
                  <a:lnTo>
                    <a:pt x="375653" y="31305"/>
                  </a:lnTo>
                  <a:lnTo>
                    <a:pt x="417385" y="31305"/>
                  </a:lnTo>
                  <a:lnTo>
                    <a:pt x="417385" y="20878"/>
                  </a:lnTo>
                  <a:lnTo>
                    <a:pt x="427824" y="20878"/>
                  </a:lnTo>
                  <a:lnTo>
                    <a:pt x="427824" y="31305"/>
                  </a:lnTo>
                  <a:lnTo>
                    <a:pt x="438264" y="31305"/>
                  </a:lnTo>
                  <a:lnTo>
                    <a:pt x="438264" y="20866"/>
                  </a:lnTo>
                  <a:close/>
                </a:path>
                <a:path w="636905" h="41910">
                  <a:moveTo>
                    <a:pt x="500862" y="0"/>
                  </a:moveTo>
                  <a:lnTo>
                    <a:pt x="490423" y="0"/>
                  </a:lnTo>
                  <a:lnTo>
                    <a:pt x="490423" y="10439"/>
                  </a:lnTo>
                  <a:lnTo>
                    <a:pt x="500862" y="10439"/>
                  </a:lnTo>
                  <a:lnTo>
                    <a:pt x="500862" y="0"/>
                  </a:lnTo>
                  <a:close/>
                </a:path>
                <a:path w="636905" h="41910">
                  <a:moveTo>
                    <a:pt x="532168" y="0"/>
                  </a:moveTo>
                  <a:lnTo>
                    <a:pt x="521728" y="0"/>
                  </a:lnTo>
                  <a:lnTo>
                    <a:pt x="521728" y="10439"/>
                  </a:lnTo>
                  <a:lnTo>
                    <a:pt x="511302" y="10439"/>
                  </a:lnTo>
                  <a:lnTo>
                    <a:pt x="511302" y="20866"/>
                  </a:lnTo>
                  <a:lnTo>
                    <a:pt x="500862" y="20866"/>
                  </a:lnTo>
                  <a:lnTo>
                    <a:pt x="490435" y="20866"/>
                  </a:lnTo>
                  <a:lnTo>
                    <a:pt x="479996" y="20866"/>
                  </a:lnTo>
                  <a:lnTo>
                    <a:pt x="479996" y="10439"/>
                  </a:lnTo>
                  <a:lnTo>
                    <a:pt x="469569" y="10439"/>
                  </a:lnTo>
                  <a:lnTo>
                    <a:pt x="469569" y="0"/>
                  </a:lnTo>
                  <a:lnTo>
                    <a:pt x="459130" y="0"/>
                  </a:lnTo>
                  <a:lnTo>
                    <a:pt x="448691" y="0"/>
                  </a:lnTo>
                  <a:lnTo>
                    <a:pt x="448691" y="10439"/>
                  </a:lnTo>
                  <a:lnTo>
                    <a:pt x="459130" y="10439"/>
                  </a:lnTo>
                  <a:lnTo>
                    <a:pt x="459130" y="20866"/>
                  </a:lnTo>
                  <a:lnTo>
                    <a:pt x="448691" y="20866"/>
                  </a:lnTo>
                  <a:lnTo>
                    <a:pt x="448691" y="31305"/>
                  </a:lnTo>
                  <a:lnTo>
                    <a:pt x="459130" y="31305"/>
                  </a:lnTo>
                  <a:lnTo>
                    <a:pt x="459130" y="20878"/>
                  </a:lnTo>
                  <a:lnTo>
                    <a:pt x="469557" y="20878"/>
                  </a:lnTo>
                  <a:lnTo>
                    <a:pt x="479996" y="20878"/>
                  </a:lnTo>
                  <a:lnTo>
                    <a:pt x="479996" y="31305"/>
                  </a:lnTo>
                  <a:lnTo>
                    <a:pt x="521741" y="31305"/>
                  </a:lnTo>
                  <a:lnTo>
                    <a:pt x="521741" y="20878"/>
                  </a:lnTo>
                  <a:lnTo>
                    <a:pt x="521741" y="10439"/>
                  </a:lnTo>
                  <a:lnTo>
                    <a:pt x="532168" y="10439"/>
                  </a:lnTo>
                  <a:lnTo>
                    <a:pt x="532168" y="0"/>
                  </a:lnTo>
                  <a:close/>
                </a:path>
                <a:path w="636905" h="41910">
                  <a:moveTo>
                    <a:pt x="553046" y="20866"/>
                  </a:moveTo>
                  <a:lnTo>
                    <a:pt x="542607" y="20866"/>
                  </a:lnTo>
                  <a:lnTo>
                    <a:pt x="542607" y="10439"/>
                  </a:lnTo>
                  <a:lnTo>
                    <a:pt x="532168" y="10439"/>
                  </a:lnTo>
                  <a:lnTo>
                    <a:pt x="532168" y="20878"/>
                  </a:lnTo>
                  <a:lnTo>
                    <a:pt x="542607" y="20878"/>
                  </a:lnTo>
                  <a:lnTo>
                    <a:pt x="542607" y="31305"/>
                  </a:lnTo>
                  <a:lnTo>
                    <a:pt x="553046" y="31305"/>
                  </a:lnTo>
                  <a:lnTo>
                    <a:pt x="553046" y="20866"/>
                  </a:lnTo>
                  <a:close/>
                </a:path>
                <a:path w="636905" h="41910">
                  <a:moveTo>
                    <a:pt x="573913" y="0"/>
                  </a:moveTo>
                  <a:lnTo>
                    <a:pt x="563473" y="0"/>
                  </a:lnTo>
                  <a:lnTo>
                    <a:pt x="553046" y="0"/>
                  </a:lnTo>
                  <a:lnTo>
                    <a:pt x="542607" y="0"/>
                  </a:lnTo>
                  <a:lnTo>
                    <a:pt x="542607" y="10439"/>
                  </a:lnTo>
                  <a:lnTo>
                    <a:pt x="553034" y="10439"/>
                  </a:lnTo>
                  <a:lnTo>
                    <a:pt x="563473" y="10439"/>
                  </a:lnTo>
                  <a:lnTo>
                    <a:pt x="563473" y="20878"/>
                  </a:lnTo>
                  <a:lnTo>
                    <a:pt x="573913" y="20878"/>
                  </a:lnTo>
                  <a:lnTo>
                    <a:pt x="573913" y="10439"/>
                  </a:lnTo>
                  <a:lnTo>
                    <a:pt x="573913" y="0"/>
                  </a:lnTo>
                  <a:close/>
                </a:path>
                <a:path w="636905" h="41910">
                  <a:moveTo>
                    <a:pt x="605218" y="0"/>
                  </a:moveTo>
                  <a:lnTo>
                    <a:pt x="594779" y="0"/>
                  </a:lnTo>
                  <a:lnTo>
                    <a:pt x="584339" y="0"/>
                  </a:lnTo>
                  <a:lnTo>
                    <a:pt x="584339" y="10439"/>
                  </a:lnTo>
                  <a:lnTo>
                    <a:pt x="584339" y="20878"/>
                  </a:lnTo>
                  <a:lnTo>
                    <a:pt x="594779" y="20878"/>
                  </a:lnTo>
                  <a:lnTo>
                    <a:pt x="594779" y="10439"/>
                  </a:lnTo>
                  <a:lnTo>
                    <a:pt x="605218" y="10439"/>
                  </a:lnTo>
                  <a:lnTo>
                    <a:pt x="605218" y="0"/>
                  </a:lnTo>
                  <a:close/>
                </a:path>
                <a:path w="636905" h="41910">
                  <a:moveTo>
                    <a:pt x="626084" y="20866"/>
                  </a:moveTo>
                  <a:lnTo>
                    <a:pt x="615645" y="20866"/>
                  </a:lnTo>
                  <a:lnTo>
                    <a:pt x="605205" y="20866"/>
                  </a:lnTo>
                  <a:lnTo>
                    <a:pt x="605205" y="31305"/>
                  </a:lnTo>
                  <a:lnTo>
                    <a:pt x="615645" y="31305"/>
                  </a:lnTo>
                  <a:lnTo>
                    <a:pt x="626084" y="31305"/>
                  </a:lnTo>
                  <a:lnTo>
                    <a:pt x="626084" y="20866"/>
                  </a:lnTo>
                  <a:close/>
                </a:path>
                <a:path w="636905" h="41910">
                  <a:moveTo>
                    <a:pt x="636524" y="0"/>
                  </a:moveTo>
                  <a:lnTo>
                    <a:pt x="626084" y="0"/>
                  </a:lnTo>
                  <a:lnTo>
                    <a:pt x="615645" y="0"/>
                  </a:lnTo>
                  <a:lnTo>
                    <a:pt x="615645" y="10439"/>
                  </a:lnTo>
                  <a:lnTo>
                    <a:pt x="626084" y="10439"/>
                  </a:lnTo>
                  <a:lnTo>
                    <a:pt x="636524" y="10439"/>
                  </a:lnTo>
                  <a:lnTo>
                    <a:pt x="636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110236" y="3392411"/>
              <a:ext cx="219710" cy="10795"/>
            </a:xfrm>
            <a:custGeom>
              <a:avLst/>
              <a:gdLst/>
              <a:ahLst/>
              <a:cxnLst/>
              <a:rect l="l" t="t" r="r" b="b"/>
              <a:pathLst>
                <a:path w="219710" h="10795">
                  <a:moveTo>
                    <a:pt x="20853" y="0"/>
                  </a:moveTo>
                  <a:lnTo>
                    <a:pt x="10426" y="0"/>
                  </a:lnTo>
                  <a:lnTo>
                    <a:pt x="0" y="0"/>
                  </a:lnTo>
                  <a:lnTo>
                    <a:pt x="0" y="10452"/>
                  </a:lnTo>
                  <a:lnTo>
                    <a:pt x="10426" y="10452"/>
                  </a:lnTo>
                  <a:lnTo>
                    <a:pt x="20853" y="10452"/>
                  </a:lnTo>
                  <a:lnTo>
                    <a:pt x="20853" y="0"/>
                  </a:lnTo>
                  <a:close/>
                </a:path>
                <a:path w="219710" h="10795">
                  <a:moveTo>
                    <a:pt x="31305" y="0"/>
                  </a:moveTo>
                  <a:lnTo>
                    <a:pt x="20866" y="0"/>
                  </a:lnTo>
                  <a:lnTo>
                    <a:pt x="20866" y="10452"/>
                  </a:lnTo>
                  <a:lnTo>
                    <a:pt x="31305" y="10452"/>
                  </a:lnTo>
                  <a:lnTo>
                    <a:pt x="31305" y="0"/>
                  </a:lnTo>
                  <a:close/>
                </a:path>
                <a:path w="219710" h="10795">
                  <a:moveTo>
                    <a:pt x="156527" y="0"/>
                  </a:moveTo>
                  <a:lnTo>
                    <a:pt x="146088" y="0"/>
                  </a:lnTo>
                  <a:lnTo>
                    <a:pt x="135648" y="0"/>
                  </a:lnTo>
                  <a:lnTo>
                    <a:pt x="125209" y="0"/>
                  </a:lnTo>
                  <a:lnTo>
                    <a:pt x="125209" y="10452"/>
                  </a:lnTo>
                  <a:lnTo>
                    <a:pt x="135648" y="10452"/>
                  </a:lnTo>
                  <a:lnTo>
                    <a:pt x="146088" y="10452"/>
                  </a:lnTo>
                  <a:lnTo>
                    <a:pt x="156527" y="10452"/>
                  </a:lnTo>
                  <a:lnTo>
                    <a:pt x="156527" y="0"/>
                  </a:lnTo>
                  <a:close/>
                </a:path>
                <a:path w="219710" h="10795">
                  <a:moveTo>
                    <a:pt x="177393" y="0"/>
                  </a:moveTo>
                  <a:lnTo>
                    <a:pt x="166954" y="0"/>
                  </a:lnTo>
                  <a:lnTo>
                    <a:pt x="166954" y="10452"/>
                  </a:lnTo>
                  <a:lnTo>
                    <a:pt x="177393" y="10452"/>
                  </a:lnTo>
                  <a:lnTo>
                    <a:pt x="177393" y="0"/>
                  </a:lnTo>
                  <a:close/>
                </a:path>
                <a:path w="219710" h="10795">
                  <a:moveTo>
                    <a:pt x="219138" y="0"/>
                  </a:moveTo>
                  <a:lnTo>
                    <a:pt x="208699" y="0"/>
                  </a:lnTo>
                  <a:lnTo>
                    <a:pt x="198259" y="0"/>
                  </a:lnTo>
                  <a:lnTo>
                    <a:pt x="187820" y="0"/>
                  </a:lnTo>
                  <a:lnTo>
                    <a:pt x="187820" y="10452"/>
                  </a:lnTo>
                  <a:lnTo>
                    <a:pt x="198259" y="10452"/>
                  </a:lnTo>
                  <a:lnTo>
                    <a:pt x="208699" y="10452"/>
                  </a:lnTo>
                  <a:lnTo>
                    <a:pt x="219138" y="10452"/>
                  </a:lnTo>
                  <a:lnTo>
                    <a:pt x="21913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371106" y="3397630"/>
              <a:ext cx="114935" cy="0"/>
            </a:xfrm>
            <a:custGeom>
              <a:avLst/>
              <a:gdLst/>
              <a:ahLst/>
              <a:cxnLst/>
              <a:rect l="l" t="t" r="r" b="b"/>
              <a:pathLst>
                <a:path w="114934">
                  <a:moveTo>
                    <a:pt x="0" y="0"/>
                  </a:moveTo>
                  <a:lnTo>
                    <a:pt x="114782" y="0"/>
                  </a:lnTo>
                </a:path>
              </a:pathLst>
            </a:custGeom>
            <a:ln w="10439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99796" y="3392411"/>
              <a:ext cx="626110" cy="41910"/>
            </a:xfrm>
            <a:custGeom>
              <a:avLst/>
              <a:gdLst/>
              <a:ahLst/>
              <a:cxnLst/>
              <a:rect l="l" t="t" r="r" b="b"/>
              <a:pathLst>
                <a:path w="626110" h="41910">
                  <a:moveTo>
                    <a:pt x="10439" y="31305"/>
                  </a:moveTo>
                  <a:lnTo>
                    <a:pt x="0" y="31305"/>
                  </a:lnTo>
                  <a:lnTo>
                    <a:pt x="0" y="41744"/>
                  </a:lnTo>
                  <a:lnTo>
                    <a:pt x="10439" y="41744"/>
                  </a:lnTo>
                  <a:lnTo>
                    <a:pt x="10439" y="31305"/>
                  </a:lnTo>
                  <a:close/>
                </a:path>
                <a:path w="626110" h="41910">
                  <a:moveTo>
                    <a:pt x="20866" y="10426"/>
                  </a:moveTo>
                  <a:lnTo>
                    <a:pt x="10439" y="10426"/>
                  </a:lnTo>
                  <a:lnTo>
                    <a:pt x="10439" y="20866"/>
                  </a:lnTo>
                  <a:lnTo>
                    <a:pt x="10439" y="31305"/>
                  </a:lnTo>
                  <a:lnTo>
                    <a:pt x="20866" y="31305"/>
                  </a:lnTo>
                  <a:lnTo>
                    <a:pt x="20866" y="20866"/>
                  </a:lnTo>
                  <a:lnTo>
                    <a:pt x="20866" y="10426"/>
                  </a:lnTo>
                  <a:close/>
                </a:path>
                <a:path w="626110" h="41910">
                  <a:moveTo>
                    <a:pt x="52171" y="20866"/>
                  </a:moveTo>
                  <a:lnTo>
                    <a:pt x="41744" y="20866"/>
                  </a:lnTo>
                  <a:lnTo>
                    <a:pt x="31305" y="20866"/>
                  </a:lnTo>
                  <a:lnTo>
                    <a:pt x="31305" y="31305"/>
                  </a:lnTo>
                  <a:lnTo>
                    <a:pt x="31305" y="41744"/>
                  </a:lnTo>
                  <a:lnTo>
                    <a:pt x="41744" y="41744"/>
                  </a:lnTo>
                  <a:lnTo>
                    <a:pt x="41744" y="31305"/>
                  </a:lnTo>
                  <a:lnTo>
                    <a:pt x="52171" y="31305"/>
                  </a:lnTo>
                  <a:lnTo>
                    <a:pt x="52171" y="20866"/>
                  </a:lnTo>
                  <a:close/>
                </a:path>
                <a:path w="626110" h="41910">
                  <a:moveTo>
                    <a:pt x="62598" y="31305"/>
                  </a:moveTo>
                  <a:lnTo>
                    <a:pt x="52171" y="31305"/>
                  </a:lnTo>
                  <a:lnTo>
                    <a:pt x="52171" y="41744"/>
                  </a:lnTo>
                  <a:lnTo>
                    <a:pt x="62598" y="41744"/>
                  </a:lnTo>
                  <a:lnTo>
                    <a:pt x="62598" y="31305"/>
                  </a:lnTo>
                  <a:close/>
                </a:path>
                <a:path w="626110" h="41910">
                  <a:moveTo>
                    <a:pt x="62598" y="10426"/>
                  </a:moveTo>
                  <a:lnTo>
                    <a:pt x="52171" y="10426"/>
                  </a:lnTo>
                  <a:lnTo>
                    <a:pt x="52171" y="20866"/>
                  </a:lnTo>
                  <a:lnTo>
                    <a:pt x="62598" y="20866"/>
                  </a:lnTo>
                  <a:lnTo>
                    <a:pt x="62598" y="10426"/>
                  </a:lnTo>
                  <a:close/>
                </a:path>
                <a:path w="626110" h="41910">
                  <a:moveTo>
                    <a:pt x="73050" y="31305"/>
                  </a:moveTo>
                  <a:lnTo>
                    <a:pt x="62611" y="31305"/>
                  </a:lnTo>
                  <a:lnTo>
                    <a:pt x="62611" y="41744"/>
                  </a:lnTo>
                  <a:lnTo>
                    <a:pt x="73050" y="41744"/>
                  </a:lnTo>
                  <a:lnTo>
                    <a:pt x="73050" y="31305"/>
                  </a:lnTo>
                  <a:close/>
                </a:path>
                <a:path w="626110" h="41910">
                  <a:moveTo>
                    <a:pt x="93903" y="10426"/>
                  </a:moveTo>
                  <a:lnTo>
                    <a:pt x="83477" y="10426"/>
                  </a:lnTo>
                  <a:lnTo>
                    <a:pt x="83477" y="20866"/>
                  </a:lnTo>
                  <a:lnTo>
                    <a:pt x="73050" y="20866"/>
                  </a:lnTo>
                  <a:lnTo>
                    <a:pt x="73050" y="31305"/>
                  </a:lnTo>
                  <a:lnTo>
                    <a:pt x="83477" y="31305"/>
                  </a:lnTo>
                  <a:lnTo>
                    <a:pt x="83477" y="41744"/>
                  </a:lnTo>
                  <a:lnTo>
                    <a:pt x="93903" y="41744"/>
                  </a:lnTo>
                  <a:lnTo>
                    <a:pt x="93903" y="31305"/>
                  </a:lnTo>
                  <a:lnTo>
                    <a:pt x="93903" y="20866"/>
                  </a:lnTo>
                  <a:lnTo>
                    <a:pt x="93903" y="10426"/>
                  </a:lnTo>
                  <a:close/>
                </a:path>
                <a:path w="626110" h="41910">
                  <a:moveTo>
                    <a:pt x="114795" y="20866"/>
                  </a:moveTo>
                  <a:lnTo>
                    <a:pt x="104355" y="20866"/>
                  </a:lnTo>
                  <a:lnTo>
                    <a:pt x="104355" y="10426"/>
                  </a:lnTo>
                  <a:lnTo>
                    <a:pt x="93916" y="10426"/>
                  </a:lnTo>
                  <a:lnTo>
                    <a:pt x="93916" y="20866"/>
                  </a:lnTo>
                  <a:lnTo>
                    <a:pt x="93916" y="31305"/>
                  </a:lnTo>
                  <a:lnTo>
                    <a:pt x="93916" y="41744"/>
                  </a:lnTo>
                  <a:lnTo>
                    <a:pt x="104355" y="41744"/>
                  </a:lnTo>
                  <a:lnTo>
                    <a:pt x="104355" y="31305"/>
                  </a:lnTo>
                  <a:lnTo>
                    <a:pt x="114795" y="31305"/>
                  </a:lnTo>
                  <a:lnTo>
                    <a:pt x="114795" y="20866"/>
                  </a:lnTo>
                  <a:close/>
                </a:path>
                <a:path w="626110" h="41910">
                  <a:moveTo>
                    <a:pt x="146088" y="10426"/>
                  </a:moveTo>
                  <a:lnTo>
                    <a:pt x="135661" y="10426"/>
                  </a:lnTo>
                  <a:lnTo>
                    <a:pt x="125222" y="10426"/>
                  </a:lnTo>
                  <a:lnTo>
                    <a:pt x="125222" y="20866"/>
                  </a:lnTo>
                  <a:lnTo>
                    <a:pt x="125222" y="31305"/>
                  </a:lnTo>
                  <a:lnTo>
                    <a:pt x="135648" y="31305"/>
                  </a:lnTo>
                  <a:lnTo>
                    <a:pt x="135648" y="41744"/>
                  </a:lnTo>
                  <a:lnTo>
                    <a:pt x="146088" y="41744"/>
                  </a:lnTo>
                  <a:lnTo>
                    <a:pt x="146088" y="31305"/>
                  </a:lnTo>
                  <a:lnTo>
                    <a:pt x="146088" y="20866"/>
                  </a:lnTo>
                  <a:lnTo>
                    <a:pt x="146088" y="10426"/>
                  </a:lnTo>
                  <a:close/>
                </a:path>
                <a:path w="626110" h="41910">
                  <a:moveTo>
                    <a:pt x="187833" y="10426"/>
                  </a:moveTo>
                  <a:lnTo>
                    <a:pt x="177393" y="10426"/>
                  </a:lnTo>
                  <a:lnTo>
                    <a:pt x="166966" y="10426"/>
                  </a:lnTo>
                  <a:lnTo>
                    <a:pt x="156527" y="10426"/>
                  </a:lnTo>
                  <a:lnTo>
                    <a:pt x="156527" y="20866"/>
                  </a:lnTo>
                  <a:lnTo>
                    <a:pt x="166954" y="20866"/>
                  </a:lnTo>
                  <a:lnTo>
                    <a:pt x="166954" y="31305"/>
                  </a:lnTo>
                  <a:lnTo>
                    <a:pt x="177393" y="31305"/>
                  </a:lnTo>
                  <a:lnTo>
                    <a:pt x="177393" y="20866"/>
                  </a:lnTo>
                  <a:lnTo>
                    <a:pt x="187833" y="20866"/>
                  </a:lnTo>
                  <a:lnTo>
                    <a:pt x="187833" y="10426"/>
                  </a:lnTo>
                  <a:close/>
                </a:path>
                <a:path w="626110" h="41910">
                  <a:moveTo>
                    <a:pt x="208699" y="10426"/>
                  </a:moveTo>
                  <a:lnTo>
                    <a:pt x="198259" y="10426"/>
                  </a:lnTo>
                  <a:lnTo>
                    <a:pt x="198259" y="20866"/>
                  </a:lnTo>
                  <a:lnTo>
                    <a:pt x="187833" y="20866"/>
                  </a:lnTo>
                  <a:lnTo>
                    <a:pt x="187833" y="31305"/>
                  </a:lnTo>
                  <a:lnTo>
                    <a:pt x="198272" y="31305"/>
                  </a:lnTo>
                  <a:lnTo>
                    <a:pt x="198272" y="20866"/>
                  </a:lnTo>
                  <a:lnTo>
                    <a:pt x="208699" y="20866"/>
                  </a:lnTo>
                  <a:lnTo>
                    <a:pt x="208699" y="10426"/>
                  </a:lnTo>
                  <a:close/>
                </a:path>
                <a:path w="626110" h="41910">
                  <a:moveTo>
                    <a:pt x="229577" y="10426"/>
                  </a:moveTo>
                  <a:lnTo>
                    <a:pt x="219138" y="10426"/>
                  </a:lnTo>
                  <a:lnTo>
                    <a:pt x="219138" y="20866"/>
                  </a:lnTo>
                  <a:lnTo>
                    <a:pt x="229577" y="20866"/>
                  </a:lnTo>
                  <a:lnTo>
                    <a:pt x="229577" y="10426"/>
                  </a:lnTo>
                  <a:close/>
                </a:path>
                <a:path w="626110" h="41910">
                  <a:moveTo>
                    <a:pt x="260858" y="20866"/>
                  </a:moveTo>
                  <a:lnTo>
                    <a:pt x="250444" y="20866"/>
                  </a:lnTo>
                  <a:lnTo>
                    <a:pt x="250444" y="10426"/>
                  </a:lnTo>
                  <a:lnTo>
                    <a:pt x="240004" y="10426"/>
                  </a:lnTo>
                  <a:lnTo>
                    <a:pt x="240004" y="20866"/>
                  </a:lnTo>
                  <a:lnTo>
                    <a:pt x="250431" y="20866"/>
                  </a:lnTo>
                  <a:lnTo>
                    <a:pt x="250431" y="31305"/>
                  </a:lnTo>
                  <a:lnTo>
                    <a:pt x="260858" y="31305"/>
                  </a:lnTo>
                  <a:lnTo>
                    <a:pt x="260858" y="20866"/>
                  </a:lnTo>
                  <a:close/>
                </a:path>
                <a:path w="626110" h="41910">
                  <a:moveTo>
                    <a:pt x="271310" y="20866"/>
                  </a:moveTo>
                  <a:lnTo>
                    <a:pt x="260870" y="20866"/>
                  </a:lnTo>
                  <a:lnTo>
                    <a:pt x="260870" y="31305"/>
                  </a:lnTo>
                  <a:lnTo>
                    <a:pt x="271310" y="31305"/>
                  </a:lnTo>
                  <a:lnTo>
                    <a:pt x="271310" y="20866"/>
                  </a:lnTo>
                  <a:close/>
                </a:path>
                <a:path w="626110" h="41910">
                  <a:moveTo>
                    <a:pt x="292176" y="20866"/>
                  </a:moveTo>
                  <a:lnTo>
                    <a:pt x="281749" y="20866"/>
                  </a:lnTo>
                  <a:lnTo>
                    <a:pt x="281749" y="10426"/>
                  </a:lnTo>
                  <a:lnTo>
                    <a:pt x="271310" y="10426"/>
                  </a:lnTo>
                  <a:lnTo>
                    <a:pt x="271310" y="20866"/>
                  </a:lnTo>
                  <a:lnTo>
                    <a:pt x="281736" y="20866"/>
                  </a:lnTo>
                  <a:lnTo>
                    <a:pt x="281736" y="31305"/>
                  </a:lnTo>
                  <a:lnTo>
                    <a:pt x="292176" y="31305"/>
                  </a:lnTo>
                  <a:lnTo>
                    <a:pt x="292176" y="20866"/>
                  </a:lnTo>
                  <a:close/>
                </a:path>
                <a:path w="626110" h="41910">
                  <a:moveTo>
                    <a:pt x="313055" y="10426"/>
                  </a:moveTo>
                  <a:lnTo>
                    <a:pt x="302615" y="10426"/>
                  </a:lnTo>
                  <a:lnTo>
                    <a:pt x="292176" y="10426"/>
                  </a:lnTo>
                  <a:lnTo>
                    <a:pt x="292176" y="20866"/>
                  </a:lnTo>
                  <a:lnTo>
                    <a:pt x="302615" y="20866"/>
                  </a:lnTo>
                  <a:lnTo>
                    <a:pt x="302615" y="31305"/>
                  </a:lnTo>
                  <a:lnTo>
                    <a:pt x="313055" y="31305"/>
                  </a:lnTo>
                  <a:lnTo>
                    <a:pt x="313055" y="20866"/>
                  </a:lnTo>
                  <a:lnTo>
                    <a:pt x="313055" y="10426"/>
                  </a:lnTo>
                  <a:close/>
                </a:path>
                <a:path w="626110" h="41910">
                  <a:moveTo>
                    <a:pt x="375653" y="10426"/>
                  </a:moveTo>
                  <a:lnTo>
                    <a:pt x="365213" y="10426"/>
                  </a:lnTo>
                  <a:lnTo>
                    <a:pt x="365213" y="20866"/>
                  </a:lnTo>
                  <a:lnTo>
                    <a:pt x="354787" y="20866"/>
                  </a:lnTo>
                  <a:lnTo>
                    <a:pt x="354787" y="10426"/>
                  </a:lnTo>
                  <a:lnTo>
                    <a:pt x="344347" y="10426"/>
                  </a:lnTo>
                  <a:lnTo>
                    <a:pt x="344347" y="20866"/>
                  </a:lnTo>
                  <a:lnTo>
                    <a:pt x="344347" y="31305"/>
                  </a:lnTo>
                  <a:lnTo>
                    <a:pt x="354787" y="31305"/>
                  </a:lnTo>
                  <a:lnTo>
                    <a:pt x="365226" y="31305"/>
                  </a:lnTo>
                  <a:lnTo>
                    <a:pt x="365226" y="20866"/>
                  </a:lnTo>
                  <a:lnTo>
                    <a:pt x="375653" y="20866"/>
                  </a:lnTo>
                  <a:lnTo>
                    <a:pt x="375653" y="10426"/>
                  </a:lnTo>
                  <a:close/>
                </a:path>
                <a:path w="626110" h="41910">
                  <a:moveTo>
                    <a:pt x="448703" y="0"/>
                  </a:moveTo>
                  <a:lnTo>
                    <a:pt x="438264" y="0"/>
                  </a:lnTo>
                  <a:lnTo>
                    <a:pt x="427837" y="0"/>
                  </a:lnTo>
                  <a:lnTo>
                    <a:pt x="417398" y="0"/>
                  </a:lnTo>
                  <a:lnTo>
                    <a:pt x="417398" y="10426"/>
                  </a:lnTo>
                  <a:lnTo>
                    <a:pt x="417398" y="20866"/>
                  </a:lnTo>
                  <a:lnTo>
                    <a:pt x="406958" y="20866"/>
                  </a:lnTo>
                  <a:lnTo>
                    <a:pt x="396532" y="20866"/>
                  </a:lnTo>
                  <a:lnTo>
                    <a:pt x="396532" y="10426"/>
                  </a:lnTo>
                  <a:lnTo>
                    <a:pt x="386092" y="10426"/>
                  </a:lnTo>
                  <a:lnTo>
                    <a:pt x="386092" y="20866"/>
                  </a:lnTo>
                  <a:lnTo>
                    <a:pt x="375653" y="20866"/>
                  </a:lnTo>
                  <a:lnTo>
                    <a:pt x="375653" y="31305"/>
                  </a:lnTo>
                  <a:lnTo>
                    <a:pt x="427837" y="31305"/>
                  </a:lnTo>
                  <a:lnTo>
                    <a:pt x="427837" y="20866"/>
                  </a:lnTo>
                  <a:lnTo>
                    <a:pt x="438264" y="20866"/>
                  </a:lnTo>
                  <a:lnTo>
                    <a:pt x="438264" y="10452"/>
                  </a:lnTo>
                  <a:lnTo>
                    <a:pt x="448703" y="10452"/>
                  </a:lnTo>
                  <a:lnTo>
                    <a:pt x="448703" y="0"/>
                  </a:lnTo>
                  <a:close/>
                </a:path>
                <a:path w="626110" h="41910">
                  <a:moveTo>
                    <a:pt x="500875" y="10426"/>
                  </a:moveTo>
                  <a:lnTo>
                    <a:pt x="490435" y="10426"/>
                  </a:lnTo>
                  <a:lnTo>
                    <a:pt x="490435" y="0"/>
                  </a:lnTo>
                  <a:lnTo>
                    <a:pt x="479996" y="0"/>
                  </a:lnTo>
                  <a:lnTo>
                    <a:pt x="479996" y="10426"/>
                  </a:lnTo>
                  <a:lnTo>
                    <a:pt x="469569" y="10426"/>
                  </a:lnTo>
                  <a:lnTo>
                    <a:pt x="459130" y="10426"/>
                  </a:lnTo>
                  <a:lnTo>
                    <a:pt x="459130" y="20866"/>
                  </a:lnTo>
                  <a:lnTo>
                    <a:pt x="448703" y="20866"/>
                  </a:lnTo>
                  <a:lnTo>
                    <a:pt x="438264" y="20866"/>
                  </a:lnTo>
                  <a:lnTo>
                    <a:pt x="438264" y="31305"/>
                  </a:lnTo>
                  <a:lnTo>
                    <a:pt x="448703" y="31305"/>
                  </a:lnTo>
                  <a:lnTo>
                    <a:pt x="459130" y="31305"/>
                  </a:lnTo>
                  <a:lnTo>
                    <a:pt x="469569" y="31305"/>
                  </a:lnTo>
                  <a:lnTo>
                    <a:pt x="469569" y="20866"/>
                  </a:lnTo>
                  <a:lnTo>
                    <a:pt x="480009" y="20866"/>
                  </a:lnTo>
                  <a:lnTo>
                    <a:pt x="480009" y="10452"/>
                  </a:lnTo>
                  <a:lnTo>
                    <a:pt x="490435" y="10452"/>
                  </a:lnTo>
                  <a:lnTo>
                    <a:pt x="490435" y="20866"/>
                  </a:lnTo>
                  <a:lnTo>
                    <a:pt x="500875" y="20866"/>
                  </a:lnTo>
                  <a:lnTo>
                    <a:pt x="500875" y="10426"/>
                  </a:lnTo>
                  <a:close/>
                </a:path>
                <a:path w="626110" h="41910">
                  <a:moveTo>
                    <a:pt x="532180" y="20866"/>
                  </a:moveTo>
                  <a:lnTo>
                    <a:pt x="521741" y="20866"/>
                  </a:lnTo>
                  <a:lnTo>
                    <a:pt x="521741" y="10426"/>
                  </a:lnTo>
                  <a:lnTo>
                    <a:pt x="511302" y="10426"/>
                  </a:lnTo>
                  <a:lnTo>
                    <a:pt x="511302" y="20866"/>
                  </a:lnTo>
                  <a:lnTo>
                    <a:pt x="511302" y="31305"/>
                  </a:lnTo>
                  <a:lnTo>
                    <a:pt x="521741" y="31305"/>
                  </a:lnTo>
                  <a:lnTo>
                    <a:pt x="532180" y="31305"/>
                  </a:lnTo>
                  <a:lnTo>
                    <a:pt x="532180" y="20866"/>
                  </a:lnTo>
                  <a:close/>
                </a:path>
                <a:path w="626110" h="41910">
                  <a:moveTo>
                    <a:pt x="542620" y="10426"/>
                  </a:moveTo>
                  <a:lnTo>
                    <a:pt x="532180" y="10426"/>
                  </a:lnTo>
                  <a:lnTo>
                    <a:pt x="532180" y="20866"/>
                  </a:lnTo>
                  <a:lnTo>
                    <a:pt x="542620" y="20866"/>
                  </a:lnTo>
                  <a:lnTo>
                    <a:pt x="542620" y="10426"/>
                  </a:lnTo>
                  <a:close/>
                </a:path>
                <a:path w="626110" h="41910">
                  <a:moveTo>
                    <a:pt x="584352" y="20866"/>
                  </a:moveTo>
                  <a:lnTo>
                    <a:pt x="573913" y="20866"/>
                  </a:lnTo>
                  <a:lnTo>
                    <a:pt x="573913" y="31305"/>
                  </a:lnTo>
                  <a:lnTo>
                    <a:pt x="584352" y="31305"/>
                  </a:lnTo>
                  <a:lnTo>
                    <a:pt x="584352" y="20866"/>
                  </a:lnTo>
                  <a:close/>
                </a:path>
                <a:path w="626110" h="41910">
                  <a:moveTo>
                    <a:pt x="594791" y="0"/>
                  </a:moveTo>
                  <a:lnTo>
                    <a:pt x="594791" y="0"/>
                  </a:lnTo>
                  <a:lnTo>
                    <a:pt x="553046" y="0"/>
                  </a:lnTo>
                  <a:lnTo>
                    <a:pt x="553046" y="10452"/>
                  </a:lnTo>
                  <a:lnTo>
                    <a:pt x="594791" y="10452"/>
                  </a:lnTo>
                  <a:lnTo>
                    <a:pt x="594791" y="0"/>
                  </a:lnTo>
                  <a:close/>
                </a:path>
                <a:path w="626110" h="41910">
                  <a:moveTo>
                    <a:pt x="626097" y="10426"/>
                  </a:moveTo>
                  <a:lnTo>
                    <a:pt x="615657" y="10426"/>
                  </a:lnTo>
                  <a:lnTo>
                    <a:pt x="615657" y="20866"/>
                  </a:lnTo>
                  <a:lnTo>
                    <a:pt x="605218" y="20866"/>
                  </a:lnTo>
                  <a:lnTo>
                    <a:pt x="605218" y="31305"/>
                  </a:lnTo>
                  <a:lnTo>
                    <a:pt x="615657" y="31305"/>
                  </a:lnTo>
                  <a:lnTo>
                    <a:pt x="626097" y="31305"/>
                  </a:lnTo>
                  <a:lnTo>
                    <a:pt x="626097" y="20866"/>
                  </a:lnTo>
                  <a:lnTo>
                    <a:pt x="626097" y="1042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89369" y="3423716"/>
              <a:ext cx="636905" cy="31750"/>
            </a:xfrm>
            <a:custGeom>
              <a:avLst/>
              <a:gdLst/>
              <a:ahLst/>
              <a:cxnLst/>
              <a:rect l="l" t="t" r="r" b="b"/>
              <a:pathLst>
                <a:path w="636905" h="31750">
                  <a:moveTo>
                    <a:pt x="20866" y="10426"/>
                  </a:moveTo>
                  <a:lnTo>
                    <a:pt x="10439" y="10426"/>
                  </a:lnTo>
                  <a:lnTo>
                    <a:pt x="0" y="10426"/>
                  </a:lnTo>
                  <a:lnTo>
                    <a:pt x="0" y="20866"/>
                  </a:lnTo>
                  <a:lnTo>
                    <a:pt x="0" y="31305"/>
                  </a:lnTo>
                  <a:lnTo>
                    <a:pt x="10439" y="31305"/>
                  </a:lnTo>
                  <a:lnTo>
                    <a:pt x="10439" y="20866"/>
                  </a:lnTo>
                  <a:lnTo>
                    <a:pt x="20866" y="20866"/>
                  </a:lnTo>
                  <a:lnTo>
                    <a:pt x="20866" y="10426"/>
                  </a:lnTo>
                  <a:close/>
                </a:path>
                <a:path w="636905" h="31750">
                  <a:moveTo>
                    <a:pt x="31292" y="20866"/>
                  </a:moveTo>
                  <a:lnTo>
                    <a:pt x="20866" y="20866"/>
                  </a:lnTo>
                  <a:lnTo>
                    <a:pt x="20866" y="31305"/>
                  </a:lnTo>
                  <a:lnTo>
                    <a:pt x="31292" y="31305"/>
                  </a:lnTo>
                  <a:lnTo>
                    <a:pt x="31292" y="20866"/>
                  </a:lnTo>
                  <a:close/>
                </a:path>
                <a:path w="636905" h="31750">
                  <a:moveTo>
                    <a:pt x="73025" y="20866"/>
                  </a:moveTo>
                  <a:lnTo>
                    <a:pt x="62598" y="20866"/>
                  </a:lnTo>
                  <a:lnTo>
                    <a:pt x="62598" y="10426"/>
                  </a:lnTo>
                  <a:lnTo>
                    <a:pt x="52171" y="10426"/>
                  </a:lnTo>
                  <a:lnTo>
                    <a:pt x="41732" y="10426"/>
                  </a:lnTo>
                  <a:lnTo>
                    <a:pt x="41732" y="20866"/>
                  </a:lnTo>
                  <a:lnTo>
                    <a:pt x="52171" y="20866"/>
                  </a:lnTo>
                  <a:lnTo>
                    <a:pt x="52171" y="31305"/>
                  </a:lnTo>
                  <a:lnTo>
                    <a:pt x="62598" y="31305"/>
                  </a:lnTo>
                  <a:lnTo>
                    <a:pt x="73025" y="31305"/>
                  </a:lnTo>
                  <a:lnTo>
                    <a:pt x="73025" y="20866"/>
                  </a:lnTo>
                  <a:close/>
                </a:path>
                <a:path w="636905" h="31750">
                  <a:moveTo>
                    <a:pt x="83477" y="20866"/>
                  </a:moveTo>
                  <a:lnTo>
                    <a:pt x="73037" y="20866"/>
                  </a:lnTo>
                  <a:lnTo>
                    <a:pt x="73037" y="31305"/>
                  </a:lnTo>
                  <a:lnTo>
                    <a:pt x="83477" y="31305"/>
                  </a:lnTo>
                  <a:lnTo>
                    <a:pt x="83477" y="20866"/>
                  </a:lnTo>
                  <a:close/>
                </a:path>
                <a:path w="636905" h="31750">
                  <a:moveTo>
                    <a:pt x="104330" y="10426"/>
                  </a:moveTo>
                  <a:lnTo>
                    <a:pt x="93903" y="10426"/>
                  </a:lnTo>
                  <a:lnTo>
                    <a:pt x="93903" y="20866"/>
                  </a:lnTo>
                  <a:lnTo>
                    <a:pt x="104330" y="20866"/>
                  </a:lnTo>
                  <a:lnTo>
                    <a:pt x="104330" y="10426"/>
                  </a:lnTo>
                  <a:close/>
                </a:path>
                <a:path w="636905" h="31750">
                  <a:moveTo>
                    <a:pt x="114782" y="10426"/>
                  </a:moveTo>
                  <a:lnTo>
                    <a:pt x="104343" y="10426"/>
                  </a:lnTo>
                  <a:lnTo>
                    <a:pt x="104343" y="20866"/>
                  </a:lnTo>
                  <a:lnTo>
                    <a:pt x="114782" y="20866"/>
                  </a:lnTo>
                  <a:lnTo>
                    <a:pt x="114782" y="10426"/>
                  </a:lnTo>
                  <a:close/>
                </a:path>
                <a:path w="636905" h="31750">
                  <a:moveTo>
                    <a:pt x="229565" y="0"/>
                  </a:moveTo>
                  <a:lnTo>
                    <a:pt x="229565" y="0"/>
                  </a:lnTo>
                  <a:lnTo>
                    <a:pt x="187820" y="0"/>
                  </a:lnTo>
                  <a:lnTo>
                    <a:pt x="187820" y="10426"/>
                  </a:lnTo>
                  <a:lnTo>
                    <a:pt x="177393" y="10426"/>
                  </a:lnTo>
                  <a:lnTo>
                    <a:pt x="177393" y="0"/>
                  </a:lnTo>
                  <a:lnTo>
                    <a:pt x="166954" y="0"/>
                  </a:lnTo>
                  <a:lnTo>
                    <a:pt x="166954" y="10426"/>
                  </a:lnTo>
                  <a:lnTo>
                    <a:pt x="156514" y="10426"/>
                  </a:lnTo>
                  <a:lnTo>
                    <a:pt x="156514" y="0"/>
                  </a:lnTo>
                  <a:lnTo>
                    <a:pt x="146075" y="0"/>
                  </a:lnTo>
                  <a:lnTo>
                    <a:pt x="146075" y="10426"/>
                  </a:lnTo>
                  <a:lnTo>
                    <a:pt x="135648" y="10426"/>
                  </a:lnTo>
                  <a:lnTo>
                    <a:pt x="125209" y="10426"/>
                  </a:lnTo>
                  <a:lnTo>
                    <a:pt x="125209" y="20866"/>
                  </a:lnTo>
                  <a:lnTo>
                    <a:pt x="125209" y="31305"/>
                  </a:lnTo>
                  <a:lnTo>
                    <a:pt x="135648" y="31305"/>
                  </a:lnTo>
                  <a:lnTo>
                    <a:pt x="135648" y="20866"/>
                  </a:lnTo>
                  <a:lnTo>
                    <a:pt x="146088" y="20866"/>
                  </a:lnTo>
                  <a:lnTo>
                    <a:pt x="146088" y="10439"/>
                  </a:lnTo>
                  <a:lnTo>
                    <a:pt x="156514" y="10439"/>
                  </a:lnTo>
                  <a:lnTo>
                    <a:pt x="156514" y="20866"/>
                  </a:lnTo>
                  <a:lnTo>
                    <a:pt x="156514" y="31305"/>
                  </a:lnTo>
                  <a:lnTo>
                    <a:pt x="166954" y="31305"/>
                  </a:lnTo>
                  <a:lnTo>
                    <a:pt x="166954" y="20866"/>
                  </a:lnTo>
                  <a:lnTo>
                    <a:pt x="166954" y="10439"/>
                  </a:lnTo>
                  <a:lnTo>
                    <a:pt x="177380" y="10439"/>
                  </a:lnTo>
                  <a:lnTo>
                    <a:pt x="177380" y="20866"/>
                  </a:lnTo>
                  <a:lnTo>
                    <a:pt x="187820" y="20866"/>
                  </a:lnTo>
                  <a:lnTo>
                    <a:pt x="187820" y="10439"/>
                  </a:lnTo>
                  <a:lnTo>
                    <a:pt x="198259" y="10439"/>
                  </a:lnTo>
                  <a:lnTo>
                    <a:pt x="208686" y="10439"/>
                  </a:lnTo>
                  <a:lnTo>
                    <a:pt x="208686" y="20866"/>
                  </a:lnTo>
                  <a:lnTo>
                    <a:pt x="219125" y="20866"/>
                  </a:lnTo>
                  <a:lnTo>
                    <a:pt x="229565" y="20866"/>
                  </a:lnTo>
                  <a:lnTo>
                    <a:pt x="229565" y="10439"/>
                  </a:lnTo>
                  <a:lnTo>
                    <a:pt x="229565" y="0"/>
                  </a:lnTo>
                  <a:close/>
                </a:path>
                <a:path w="636905" h="31750">
                  <a:moveTo>
                    <a:pt x="271284" y="0"/>
                  </a:moveTo>
                  <a:lnTo>
                    <a:pt x="260870" y="0"/>
                  </a:lnTo>
                  <a:lnTo>
                    <a:pt x="250431" y="0"/>
                  </a:lnTo>
                  <a:lnTo>
                    <a:pt x="250431" y="10426"/>
                  </a:lnTo>
                  <a:lnTo>
                    <a:pt x="239991" y="10426"/>
                  </a:lnTo>
                  <a:lnTo>
                    <a:pt x="239991" y="20866"/>
                  </a:lnTo>
                  <a:lnTo>
                    <a:pt x="229565" y="20866"/>
                  </a:lnTo>
                  <a:lnTo>
                    <a:pt x="229565" y="31305"/>
                  </a:lnTo>
                  <a:lnTo>
                    <a:pt x="240004" y="31305"/>
                  </a:lnTo>
                  <a:lnTo>
                    <a:pt x="240004" y="20866"/>
                  </a:lnTo>
                  <a:lnTo>
                    <a:pt x="250431" y="20866"/>
                  </a:lnTo>
                  <a:lnTo>
                    <a:pt x="250431" y="10439"/>
                  </a:lnTo>
                  <a:lnTo>
                    <a:pt x="260858" y="10439"/>
                  </a:lnTo>
                  <a:lnTo>
                    <a:pt x="271284" y="10439"/>
                  </a:lnTo>
                  <a:lnTo>
                    <a:pt x="271284" y="0"/>
                  </a:lnTo>
                  <a:close/>
                </a:path>
                <a:path w="636905" h="31750">
                  <a:moveTo>
                    <a:pt x="365213" y="0"/>
                  </a:moveTo>
                  <a:lnTo>
                    <a:pt x="354787" y="0"/>
                  </a:lnTo>
                  <a:lnTo>
                    <a:pt x="344347" y="0"/>
                  </a:lnTo>
                  <a:lnTo>
                    <a:pt x="333908" y="0"/>
                  </a:lnTo>
                  <a:lnTo>
                    <a:pt x="333908" y="10426"/>
                  </a:lnTo>
                  <a:lnTo>
                    <a:pt x="323481" y="10426"/>
                  </a:lnTo>
                  <a:lnTo>
                    <a:pt x="323481" y="0"/>
                  </a:lnTo>
                  <a:lnTo>
                    <a:pt x="313042" y="0"/>
                  </a:lnTo>
                  <a:lnTo>
                    <a:pt x="302602" y="0"/>
                  </a:lnTo>
                  <a:lnTo>
                    <a:pt x="292176" y="0"/>
                  </a:lnTo>
                  <a:lnTo>
                    <a:pt x="281736" y="0"/>
                  </a:lnTo>
                  <a:lnTo>
                    <a:pt x="281736" y="10426"/>
                  </a:lnTo>
                  <a:lnTo>
                    <a:pt x="271297" y="10426"/>
                  </a:lnTo>
                  <a:lnTo>
                    <a:pt x="271297" y="20866"/>
                  </a:lnTo>
                  <a:lnTo>
                    <a:pt x="281736" y="20866"/>
                  </a:lnTo>
                  <a:lnTo>
                    <a:pt x="281736" y="10439"/>
                  </a:lnTo>
                  <a:lnTo>
                    <a:pt x="292163" y="10439"/>
                  </a:lnTo>
                  <a:lnTo>
                    <a:pt x="292163" y="20866"/>
                  </a:lnTo>
                  <a:lnTo>
                    <a:pt x="281736" y="20866"/>
                  </a:lnTo>
                  <a:lnTo>
                    <a:pt x="281736" y="31305"/>
                  </a:lnTo>
                  <a:lnTo>
                    <a:pt x="292163" y="31305"/>
                  </a:lnTo>
                  <a:lnTo>
                    <a:pt x="302602" y="31305"/>
                  </a:lnTo>
                  <a:lnTo>
                    <a:pt x="313042" y="31305"/>
                  </a:lnTo>
                  <a:lnTo>
                    <a:pt x="313042" y="20866"/>
                  </a:lnTo>
                  <a:lnTo>
                    <a:pt x="302602" y="20866"/>
                  </a:lnTo>
                  <a:lnTo>
                    <a:pt x="302602" y="10439"/>
                  </a:lnTo>
                  <a:lnTo>
                    <a:pt x="313042" y="10439"/>
                  </a:lnTo>
                  <a:lnTo>
                    <a:pt x="313042" y="20866"/>
                  </a:lnTo>
                  <a:lnTo>
                    <a:pt x="323456" y="20866"/>
                  </a:lnTo>
                  <a:lnTo>
                    <a:pt x="333908" y="20866"/>
                  </a:lnTo>
                  <a:lnTo>
                    <a:pt x="333908" y="10439"/>
                  </a:lnTo>
                  <a:lnTo>
                    <a:pt x="344347" y="10439"/>
                  </a:lnTo>
                  <a:lnTo>
                    <a:pt x="354774" y="10439"/>
                  </a:lnTo>
                  <a:lnTo>
                    <a:pt x="354774" y="20866"/>
                  </a:lnTo>
                  <a:lnTo>
                    <a:pt x="344347" y="20866"/>
                  </a:lnTo>
                  <a:lnTo>
                    <a:pt x="344347" y="31305"/>
                  </a:lnTo>
                  <a:lnTo>
                    <a:pt x="354787" y="31305"/>
                  </a:lnTo>
                  <a:lnTo>
                    <a:pt x="354787" y="20866"/>
                  </a:lnTo>
                  <a:lnTo>
                    <a:pt x="365213" y="20866"/>
                  </a:lnTo>
                  <a:lnTo>
                    <a:pt x="365213" y="10439"/>
                  </a:lnTo>
                  <a:lnTo>
                    <a:pt x="365213" y="0"/>
                  </a:lnTo>
                  <a:close/>
                </a:path>
                <a:path w="636905" h="31750">
                  <a:moveTo>
                    <a:pt x="375653" y="20866"/>
                  </a:moveTo>
                  <a:lnTo>
                    <a:pt x="365213" y="20866"/>
                  </a:lnTo>
                  <a:lnTo>
                    <a:pt x="365213" y="31305"/>
                  </a:lnTo>
                  <a:lnTo>
                    <a:pt x="375653" y="31305"/>
                  </a:lnTo>
                  <a:lnTo>
                    <a:pt x="375653" y="20866"/>
                  </a:lnTo>
                  <a:close/>
                </a:path>
                <a:path w="636905" h="31750">
                  <a:moveTo>
                    <a:pt x="417385" y="20866"/>
                  </a:moveTo>
                  <a:lnTo>
                    <a:pt x="406958" y="20866"/>
                  </a:lnTo>
                  <a:lnTo>
                    <a:pt x="406958" y="10439"/>
                  </a:lnTo>
                  <a:lnTo>
                    <a:pt x="406958" y="0"/>
                  </a:lnTo>
                  <a:lnTo>
                    <a:pt x="396519" y="0"/>
                  </a:lnTo>
                  <a:lnTo>
                    <a:pt x="396519" y="10426"/>
                  </a:lnTo>
                  <a:lnTo>
                    <a:pt x="386080" y="10426"/>
                  </a:lnTo>
                  <a:lnTo>
                    <a:pt x="386080" y="0"/>
                  </a:lnTo>
                  <a:lnTo>
                    <a:pt x="375640" y="0"/>
                  </a:lnTo>
                  <a:lnTo>
                    <a:pt x="375640" y="10439"/>
                  </a:lnTo>
                  <a:lnTo>
                    <a:pt x="386080" y="10439"/>
                  </a:lnTo>
                  <a:lnTo>
                    <a:pt x="386080" y="20866"/>
                  </a:lnTo>
                  <a:lnTo>
                    <a:pt x="396519" y="20866"/>
                  </a:lnTo>
                  <a:lnTo>
                    <a:pt x="406946" y="20866"/>
                  </a:lnTo>
                  <a:lnTo>
                    <a:pt x="406946" y="31305"/>
                  </a:lnTo>
                  <a:lnTo>
                    <a:pt x="417385" y="31305"/>
                  </a:lnTo>
                  <a:lnTo>
                    <a:pt x="417385" y="20866"/>
                  </a:lnTo>
                  <a:close/>
                </a:path>
                <a:path w="636905" h="31750">
                  <a:moveTo>
                    <a:pt x="448691" y="20866"/>
                  </a:moveTo>
                  <a:lnTo>
                    <a:pt x="438264" y="20866"/>
                  </a:lnTo>
                  <a:lnTo>
                    <a:pt x="438264" y="10426"/>
                  </a:lnTo>
                  <a:lnTo>
                    <a:pt x="427824" y="10426"/>
                  </a:lnTo>
                  <a:lnTo>
                    <a:pt x="427824" y="20866"/>
                  </a:lnTo>
                  <a:lnTo>
                    <a:pt x="438251" y="20866"/>
                  </a:lnTo>
                  <a:lnTo>
                    <a:pt x="438251" y="31305"/>
                  </a:lnTo>
                  <a:lnTo>
                    <a:pt x="448691" y="31305"/>
                  </a:lnTo>
                  <a:lnTo>
                    <a:pt x="448691" y="20866"/>
                  </a:lnTo>
                  <a:close/>
                </a:path>
                <a:path w="636905" h="31750">
                  <a:moveTo>
                    <a:pt x="553046" y="0"/>
                  </a:moveTo>
                  <a:lnTo>
                    <a:pt x="553046" y="0"/>
                  </a:lnTo>
                  <a:lnTo>
                    <a:pt x="479996" y="0"/>
                  </a:lnTo>
                  <a:lnTo>
                    <a:pt x="479996" y="10426"/>
                  </a:lnTo>
                  <a:lnTo>
                    <a:pt x="469569" y="10426"/>
                  </a:lnTo>
                  <a:lnTo>
                    <a:pt x="459130" y="10426"/>
                  </a:lnTo>
                  <a:lnTo>
                    <a:pt x="459130" y="0"/>
                  </a:lnTo>
                  <a:lnTo>
                    <a:pt x="448691" y="0"/>
                  </a:lnTo>
                  <a:lnTo>
                    <a:pt x="448691" y="10439"/>
                  </a:lnTo>
                  <a:lnTo>
                    <a:pt x="459130" y="10439"/>
                  </a:lnTo>
                  <a:lnTo>
                    <a:pt x="459130" y="20866"/>
                  </a:lnTo>
                  <a:lnTo>
                    <a:pt x="469557" y="20866"/>
                  </a:lnTo>
                  <a:lnTo>
                    <a:pt x="479996" y="20866"/>
                  </a:lnTo>
                  <a:lnTo>
                    <a:pt x="479996" y="10439"/>
                  </a:lnTo>
                  <a:lnTo>
                    <a:pt x="490423" y="10439"/>
                  </a:lnTo>
                  <a:lnTo>
                    <a:pt x="490423" y="20866"/>
                  </a:lnTo>
                  <a:lnTo>
                    <a:pt x="500862" y="20866"/>
                  </a:lnTo>
                  <a:lnTo>
                    <a:pt x="511302" y="20866"/>
                  </a:lnTo>
                  <a:lnTo>
                    <a:pt x="521741" y="20866"/>
                  </a:lnTo>
                  <a:lnTo>
                    <a:pt x="521741" y="10439"/>
                  </a:lnTo>
                  <a:lnTo>
                    <a:pt x="532168" y="10439"/>
                  </a:lnTo>
                  <a:lnTo>
                    <a:pt x="542607" y="10439"/>
                  </a:lnTo>
                  <a:lnTo>
                    <a:pt x="553046" y="10439"/>
                  </a:lnTo>
                  <a:lnTo>
                    <a:pt x="553046" y="0"/>
                  </a:lnTo>
                  <a:close/>
                </a:path>
                <a:path w="636905" h="31750">
                  <a:moveTo>
                    <a:pt x="584352" y="10426"/>
                  </a:moveTo>
                  <a:lnTo>
                    <a:pt x="573913" y="10426"/>
                  </a:lnTo>
                  <a:lnTo>
                    <a:pt x="563473" y="10426"/>
                  </a:lnTo>
                  <a:lnTo>
                    <a:pt x="563473" y="20866"/>
                  </a:lnTo>
                  <a:lnTo>
                    <a:pt x="573913" y="20866"/>
                  </a:lnTo>
                  <a:lnTo>
                    <a:pt x="584352" y="20866"/>
                  </a:lnTo>
                  <a:lnTo>
                    <a:pt x="584352" y="10426"/>
                  </a:lnTo>
                  <a:close/>
                </a:path>
                <a:path w="636905" h="31750">
                  <a:moveTo>
                    <a:pt x="636524" y="0"/>
                  </a:moveTo>
                  <a:lnTo>
                    <a:pt x="626084" y="0"/>
                  </a:lnTo>
                  <a:lnTo>
                    <a:pt x="615645" y="0"/>
                  </a:lnTo>
                  <a:lnTo>
                    <a:pt x="605205" y="0"/>
                  </a:lnTo>
                  <a:lnTo>
                    <a:pt x="605205" y="10439"/>
                  </a:lnTo>
                  <a:lnTo>
                    <a:pt x="615645" y="10439"/>
                  </a:lnTo>
                  <a:lnTo>
                    <a:pt x="626084" y="10439"/>
                  </a:lnTo>
                  <a:lnTo>
                    <a:pt x="636524" y="10439"/>
                  </a:lnTo>
                  <a:lnTo>
                    <a:pt x="636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89369" y="3444582"/>
              <a:ext cx="636905" cy="31750"/>
            </a:xfrm>
            <a:custGeom>
              <a:avLst/>
              <a:gdLst/>
              <a:ahLst/>
              <a:cxnLst/>
              <a:rect l="l" t="t" r="r" b="b"/>
              <a:pathLst>
                <a:path w="636905" h="31750">
                  <a:moveTo>
                    <a:pt x="41719" y="10439"/>
                  </a:moveTo>
                  <a:lnTo>
                    <a:pt x="31292" y="10439"/>
                  </a:lnTo>
                  <a:lnTo>
                    <a:pt x="31292" y="20866"/>
                  </a:lnTo>
                  <a:lnTo>
                    <a:pt x="20866" y="20866"/>
                  </a:lnTo>
                  <a:lnTo>
                    <a:pt x="20866" y="10439"/>
                  </a:lnTo>
                  <a:lnTo>
                    <a:pt x="10439" y="10439"/>
                  </a:lnTo>
                  <a:lnTo>
                    <a:pt x="0" y="10439"/>
                  </a:lnTo>
                  <a:lnTo>
                    <a:pt x="0" y="20866"/>
                  </a:lnTo>
                  <a:lnTo>
                    <a:pt x="0" y="31305"/>
                  </a:lnTo>
                  <a:lnTo>
                    <a:pt x="10439" y="31305"/>
                  </a:lnTo>
                  <a:lnTo>
                    <a:pt x="10439" y="20878"/>
                  </a:lnTo>
                  <a:lnTo>
                    <a:pt x="20866" y="20878"/>
                  </a:lnTo>
                  <a:lnTo>
                    <a:pt x="20866" y="31305"/>
                  </a:lnTo>
                  <a:lnTo>
                    <a:pt x="31292" y="31305"/>
                  </a:lnTo>
                  <a:lnTo>
                    <a:pt x="41719" y="31305"/>
                  </a:lnTo>
                  <a:lnTo>
                    <a:pt x="41719" y="20878"/>
                  </a:lnTo>
                  <a:lnTo>
                    <a:pt x="41719" y="10439"/>
                  </a:lnTo>
                  <a:close/>
                </a:path>
                <a:path w="636905" h="31750">
                  <a:moveTo>
                    <a:pt x="73025" y="20866"/>
                  </a:moveTo>
                  <a:lnTo>
                    <a:pt x="62598" y="20866"/>
                  </a:lnTo>
                  <a:lnTo>
                    <a:pt x="52171" y="20866"/>
                  </a:lnTo>
                  <a:lnTo>
                    <a:pt x="41732" y="20866"/>
                  </a:lnTo>
                  <a:lnTo>
                    <a:pt x="41732" y="31305"/>
                  </a:lnTo>
                  <a:lnTo>
                    <a:pt x="52171" y="31305"/>
                  </a:lnTo>
                  <a:lnTo>
                    <a:pt x="62598" y="31305"/>
                  </a:lnTo>
                  <a:lnTo>
                    <a:pt x="73025" y="31305"/>
                  </a:lnTo>
                  <a:lnTo>
                    <a:pt x="73025" y="20866"/>
                  </a:lnTo>
                  <a:close/>
                </a:path>
                <a:path w="636905" h="31750">
                  <a:moveTo>
                    <a:pt x="104330" y="20866"/>
                  </a:moveTo>
                  <a:lnTo>
                    <a:pt x="93903" y="20866"/>
                  </a:lnTo>
                  <a:lnTo>
                    <a:pt x="93903" y="10439"/>
                  </a:lnTo>
                  <a:lnTo>
                    <a:pt x="83477" y="10439"/>
                  </a:lnTo>
                  <a:lnTo>
                    <a:pt x="83477" y="20866"/>
                  </a:lnTo>
                  <a:lnTo>
                    <a:pt x="73037" y="20866"/>
                  </a:lnTo>
                  <a:lnTo>
                    <a:pt x="73037" y="31305"/>
                  </a:lnTo>
                  <a:lnTo>
                    <a:pt x="83477" y="31305"/>
                  </a:lnTo>
                  <a:lnTo>
                    <a:pt x="93903" y="31305"/>
                  </a:lnTo>
                  <a:lnTo>
                    <a:pt x="104330" y="31305"/>
                  </a:lnTo>
                  <a:lnTo>
                    <a:pt x="104330" y="20866"/>
                  </a:lnTo>
                  <a:close/>
                </a:path>
                <a:path w="636905" h="31750">
                  <a:moveTo>
                    <a:pt x="114782" y="10439"/>
                  </a:moveTo>
                  <a:lnTo>
                    <a:pt x="104343" y="10439"/>
                  </a:lnTo>
                  <a:lnTo>
                    <a:pt x="104343" y="20866"/>
                  </a:lnTo>
                  <a:lnTo>
                    <a:pt x="104343" y="31305"/>
                  </a:lnTo>
                  <a:lnTo>
                    <a:pt x="114782" y="31305"/>
                  </a:lnTo>
                  <a:lnTo>
                    <a:pt x="114782" y="20878"/>
                  </a:lnTo>
                  <a:lnTo>
                    <a:pt x="114782" y="10439"/>
                  </a:lnTo>
                  <a:close/>
                </a:path>
                <a:path w="636905" h="31750">
                  <a:moveTo>
                    <a:pt x="166954" y="10439"/>
                  </a:moveTo>
                  <a:lnTo>
                    <a:pt x="156514" y="10439"/>
                  </a:lnTo>
                  <a:lnTo>
                    <a:pt x="156514" y="20866"/>
                  </a:lnTo>
                  <a:lnTo>
                    <a:pt x="146088" y="20866"/>
                  </a:lnTo>
                  <a:lnTo>
                    <a:pt x="135648" y="20866"/>
                  </a:lnTo>
                  <a:lnTo>
                    <a:pt x="135648" y="10439"/>
                  </a:lnTo>
                  <a:lnTo>
                    <a:pt x="125209" y="10439"/>
                  </a:lnTo>
                  <a:lnTo>
                    <a:pt x="125209" y="20878"/>
                  </a:lnTo>
                  <a:lnTo>
                    <a:pt x="135648" y="20878"/>
                  </a:lnTo>
                  <a:lnTo>
                    <a:pt x="135648" y="31305"/>
                  </a:lnTo>
                  <a:lnTo>
                    <a:pt x="146075" y="31305"/>
                  </a:lnTo>
                  <a:lnTo>
                    <a:pt x="156514" y="31305"/>
                  </a:lnTo>
                  <a:lnTo>
                    <a:pt x="166954" y="31305"/>
                  </a:lnTo>
                  <a:lnTo>
                    <a:pt x="166954" y="20878"/>
                  </a:lnTo>
                  <a:lnTo>
                    <a:pt x="166954" y="10439"/>
                  </a:lnTo>
                  <a:close/>
                </a:path>
                <a:path w="636905" h="31750">
                  <a:moveTo>
                    <a:pt x="219125" y="10439"/>
                  </a:moveTo>
                  <a:lnTo>
                    <a:pt x="219125" y="10439"/>
                  </a:lnTo>
                  <a:lnTo>
                    <a:pt x="177380" y="10439"/>
                  </a:lnTo>
                  <a:lnTo>
                    <a:pt x="177380" y="20866"/>
                  </a:lnTo>
                  <a:lnTo>
                    <a:pt x="177380" y="31305"/>
                  </a:lnTo>
                  <a:lnTo>
                    <a:pt x="187820" y="31305"/>
                  </a:lnTo>
                  <a:lnTo>
                    <a:pt x="198259" y="31305"/>
                  </a:lnTo>
                  <a:lnTo>
                    <a:pt x="198259" y="20878"/>
                  </a:lnTo>
                  <a:lnTo>
                    <a:pt x="208686" y="20878"/>
                  </a:lnTo>
                  <a:lnTo>
                    <a:pt x="219125" y="20878"/>
                  </a:lnTo>
                  <a:lnTo>
                    <a:pt x="219125" y="10439"/>
                  </a:lnTo>
                  <a:close/>
                </a:path>
                <a:path w="636905" h="31750">
                  <a:moveTo>
                    <a:pt x="250431" y="10439"/>
                  </a:moveTo>
                  <a:lnTo>
                    <a:pt x="239991" y="10439"/>
                  </a:lnTo>
                  <a:lnTo>
                    <a:pt x="239991" y="20878"/>
                  </a:lnTo>
                  <a:lnTo>
                    <a:pt x="250431" y="20878"/>
                  </a:lnTo>
                  <a:lnTo>
                    <a:pt x="250431" y="10439"/>
                  </a:lnTo>
                  <a:close/>
                </a:path>
                <a:path w="636905" h="31750">
                  <a:moveTo>
                    <a:pt x="271284" y="10439"/>
                  </a:moveTo>
                  <a:lnTo>
                    <a:pt x="260858" y="10439"/>
                  </a:lnTo>
                  <a:lnTo>
                    <a:pt x="260858" y="20866"/>
                  </a:lnTo>
                  <a:lnTo>
                    <a:pt x="260858" y="31305"/>
                  </a:lnTo>
                  <a:lnTo>
                    <a:pt x="271284" y="31305"/>
                  </a:lnTo>
                  <a:lnTo>
                    <a:pt x="271284" y="20878"/>
                  </a:lnTo>
                  <a:lnTo>
                    <a:pt x="271284" y="10439"/>
                  </a:lnTo>
                  <a:close/>
                </a:path>
                <a:path w="636905" h="31750">
                  <a:moveTo>
                    <a:pt x="281736" y="10439"/>
                  </a:moveTo>
                  <a:lnTo>
                    <a:pt x="271297" y="10439"/>
                  </a:lnTo>
                  <a:lnTo>
                    <a:pt x="271297" y="20878"/>
                  </a:lnTo>
                  <a:lnTo>
                    <a:pt x="281736" y="20878"/>
                  </a:lnTo>
                  <a:lnTo>
                    <a:pt x="281736" y="10439"/>
                  </a:lnTo>
                  <a:close/>
                </a:path>
                <a:path w="636905" h="31750">
                  <a:moveTo>
                    <a:pt x="396519" y="10439"/>
                  </a:moveTo>
                  <a:lnTo>
                    <a:pt x="386080" y="10439"/>
                  </a:lnTo>
                  <a:lnTo>
                    <a:pt x="386080" y="20866"/>
                  </a:lnTo>
                  <a:lnTo>
                    <a:pt x="375653" y="20866"/>
                  </a:lnTo>
                  <a:lnTo>
                    <a:pt x="375653" y="10439"/>
                  </a:lnTo>
                  <a:lnTo>
                    <a:pt x="365213" y="10439"/>
                  </a:lnTo>
                  <a:lnTo>
                    <a:pt x="365213" y="20866"/>
                  </a:lnTo>
                  <a:lnTo>
                    <a:pt x="354787" y="20866"/>
                  </a:lnTo>
                  <a:lnTo>
                    <a:pt x="354787" y="10439"/>
                  </a:lnTo>
                  <a:lnTo>
                    <a:pt x="344347" y="10439"/>
                  </a:lnTo>
                  <a:lnTo>
                    <a:pt x="344347" y="20866"/>
                  </a:lnTo>
                  <a:lnTo>
                    <a:pt x="333908" y="20866"/>
                  </a:lnTo>
                  <a:lnTo>
                    <a:pt x="333908" y="10439"/>
                  </a:lnTo>
                  <a:lnTo>
                    <a:pt x="323481" y="10439"/>
                  </a:lnTo>
                  <a:lnTo>
                    <a:pt x="313042" y="10439"/>
                  </a:lnTo>
                  <a:lnTo>
                    <a:pt x="313042" y="20866"/>
                  </a:lnTo>
                  <a:lnTo>
                    <a:pt x="302602" y="20866"/>
                  </a:lnTo>
                  <a:lnTo>
                    <a:pt x="292163" y="20866"/>
                  </a:lnTo>
                  <a:lnTo>
                    <a:pt x="292163" y="31305"/>
                  </a:lnTo>
                  <a:lnTo>
                    <a:pt x="302602" y="31305"/>
                  </a:lnTo>
                  <a:lnTo>
                    <a:pt x="313042" y="31305"/>
                  </a:lnTo>
                  <a:lnTo>
                    <a:pt x="396519" y="31305"/>
                  </a:lnTo>
                  <a:lnTo>
                    <a:pt x="396519" y="20878"/>
                  </a:lnTo>
                  <a:lnTo>
                    <a:pt x="396519" y="10439"/>
                  </a:lnTo>
                  <a:close/>
                </a:path>
                <a:path w="636905" h="31750">
                  <a:moveTo>
                    <a:pt x="521741" y="0"/>
                  </a:moveTo>
                  <a:lnTo>
                    <a:pt x="521741" y="0"/>
                  </a:lnTo>
                  <a:lnTo>
                    <a:pt x="469557" y="0"/>
                  </a:lnTo>
                  <a:lnTo>
                    <a:pt x="469557" y="10439"/>
                  </a:lnTo>
                  <a:lnTo>
                    <a:pt x="459130" y="10439"/>
                  </a:lnTo>
                  <a:lnTo>
                    <a:pt x="459130" y="0"/>
                  </a:lnTo>
                  <a:lnTo>
                    <a:pt x="448691" y="0"/>
                  </a:lnTo>
                  <a:lnTo>
                    <a:pt x="448691" y="10439"/>
                  </a:lnTo>
                  <a:lnTo>
                    <a:pt x="448691" y="20866"/>
                  </a:lnTo>
                  <a:lnTo>
                    <a:pt x="438264" y="20866"/>
                  </a:lnTo>
                  <a:lnTo>
                    <a:pt x="438264" y="10439"/>
                  </a:lnTo>
                  <a:lnTo>
                    <a:pt x="448691" y="10439"/>
                  </a:lnTo>
                  <a:lnTo>
                    <a:pt x="448691" y="0"/>
                  </a:lnTo>
                  <a:lnTo>
                    <a:pt x="438251" y="0"/>
                  </a:lnTo>
                  <a:lnTo>
                    <a:pt x="438251" y="10439"/>
                  </a:lnTo>
                  <a:lnTo>
                    <a:pt x="427824" y="10439"/>
                  </a:lnTo>
                  <a:lnTo>
                    <a:pt x="417385" y="10439"/>
                  </a:lnTo>
                  <a:lnTo>
                    <a:pt x="417385" y="20866"/>
                  </a:lnTo>
                  <a:lnTo>
                    <a:pt x="406946" y="20866"/>
                  </a:lnTo>
                  <a:lnTo>
                    <a:pt x="406946" y="31305"/>
                  </a:lnTo>
                  <a:lnTo>
                    <a:pt x="417385" y="31305"/>
                  </a:lnTo>
                  <a:lnTo>
                    <a:pt x="417385" y="20878"/>
                  </a:lnTo>
                  <a:lnTo>
                    <a:pt x="427824" y="20878"/>
                  </a:lnTo>
                  <a:lnTo>
                    <a:pt x="427824" y="31305"/>
                  </a:lnTo>
                  <a:lnTo>
                    <a:pt x="438251" y="31305"/>
                  </a:lnTo>
                  <a:lnTo>
                    <a:pt x="448691" y="31305"/>
                  </a:lnTo>
                  <a:lnTo>
                    <a:pt x="459130" y="31305"/>
                  </a:lnTo>
                  <a:lnTo>
                    <a:pt x="459130" y="20878"/>
                  </a:lnTo>
                  <a:lnTo>
                    <a:pt x="469569" y="20878"/>
                  </a:lnTo>
                  <a:lnTo>
                    <a:pt x="469569" y="10439"/>
                  </a:lnTo>
                  <a:lnTo>
                    <a:pt x="479996" y="10439"/>
                  </a:lnTo>
                  <a:lnTo>
                    <a:pt x="490423" y="10439"/>
                  </a:lnTo>
                  <a:lnTo>
                    <a:pt x="500862" y="10439"/>
                  </a:lnTo>
                  <a:lnTo>
                    <a:pt x="511302" y="10439"/>
                  </a:lnTo>
                  <a:lnTo>
                    <a:pt x="511302" y="20878"/>
                  </a:lnTo>
                  <a:lnTo>
                    <a:pt x="521741" y="20878"/>
                  </a:lnTo>
                  <a:lnTo>
                    <a:pt x="521741" y="10439"/>
                  </a:lnTo>
                  <a:lnTo>
                    <a:pt x="521741" y="0"/>
                  </a:lnTo>
                  <a:close/>
                </a:path>
                <a:path w="636905" h="31750">
                  <a:moveTo>
                    <a:pt x="553046" y="0"/>
                  </a:moveTo>
                  <a:lnTo>
                    <a:pt x="542607" y="0"/>
                  </a:lnTo>
                  <a:lnTo>
                    <a:pt x="532168" y="0"/>
                  </a:lnTo>
                  <a:lnTo>
                    <a:pt x="532168" y="10439"/>
                  </a:lnTo>
                  <a:lnTo>
                    <a:pt x="542607" y="10439"/>
                  </a:lnTo>
                  <a:lnTo>
                    <a:pt x="542607" y="20878"/>
                  </a:lnTo>
                  <a:lnTo>
                    <a:pt x="553046" y="20878"/>
                  </a:lnTo>
                  <a:lnTo>
                    <a:pt x="553046" y="10439"/>
                  </a:lnTo>
                  <a:lnTo>
                    <a:pt x="553046" y="0"/>
                  </a:lnTo>
                  <a:close/>
                </a:path>
                <a:path w="636905" h="31750">
                  <a:moveTo>
                    <a:pt x="573913" y="10439"/>
                  </a:moveTo>
                  <a:lnTo>
                    <a:pt x="563473" y="10439"/>
                  </a:lnTo>
                  <a:lnTo>
                    <a:pt x="563473" y="20878"/>
                  </a:lnTo>
                  <a:lnTo>
                    <a:pt x="573913" y="20878"/>
                  </a:lnTo>
                  <a:lnTo>
                    <a:pt x="573913" y="10439"/>
                  </a:lnTo>
                  <a:close/>
                </a:path>
                <a:path w="636905" h="31750">
                  <a:moveTo>
                    <a:pt x="594779" y="10439"/>
                  </a:moveTo>
                  <a:lnTo>
                    <a:pt x="584352" y="10439"/>
                  </a:lnTo>
                  <a:lnTo>
                    <a:pt x="584352" y="0"/>
                  </a:lnTo>
                  <a:lnTo>
                    <a:pt x="573913" y="0"/>
                  </a:lnTo>
                  <a:lnTo>
                    <a:pt x="573913" y="10439"/>
                  </a:lnTo>
                  <a:lnTo>
                    <a:pt x="584339" y="10439"/>
                  </a:lnTo>
                  <a:lnTo>
                    <a:pt x="584339" y="20878"/>
                  </a:lnTo>
                  <a:lnTo>
                    <a:pt x="594779" y="20878"/>
                  </a:lnTo>
                  <a:lnTo>
                    <a:pt x="594779" y="10439"/>
                  </a:lnTo>
                  <a:close/>
                </a:path>
                <a:path w="636905" h="31750">
                  <a:moveTo>
                    <a:pt x="636524" y="0"/>
                  </a:moveTo>
                  <a:lnTo>
                    <a:pt x="636524" y="0"/>
                  </a:lnTo>
                  <a:lnTo>
                    <a:pt x="594779" y="0"/>
                  </a:lnTo>
                  <a:lnTo>
                    <a:pt x="594779" y="10439"/>
                  </a:lnTo>
                  <a:lnTo>
                    <a:pt x="636524" y="10439"/>
                  </a:lnTo>
                  <a:lnTo>
                    <a:pt x="636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99796" y="3465448"/>
              <a:ext cx="626110" cy="31750"/>
            </a:xfrm>
            <a:custGeom>
              <a:avLst/>
              <a:gdLst/>
              <a:ahLst/>
              <a:cxnLst/>
              <a:rect l="l" t="t" r="r" b="b"/>
              <a:pathLst>
                <a:path w="626110" h="31750">
                  <a:moveTo>
                    <a:pt x="20866" y="10439"/>
                  </a:moveTo>
                  <a:lnTo>
                    <a:pt x="10439" y="10439"/>
                  </a:lnTo>
                  <a:lnTo>
                    <a:pt x="0" y="10439"/>
                  </a:lnTo>
                  <a:lnTo>
                    <a:pt x="0" y="20878"/>
                  </a:lnTo>
                  <a:lnTo>
                    <a:pt x="10439" y="20878"/>
                  </a:lnTo>
                  <a:lnTo>
                    <a:pt x="20866" y="20878"/>
                  </a:lnTo>
                  <a:lnTo>
                    <a:pt x="20866" y="10439"/>
                  </a:lnTo>
                  <a:close/>
                </a:path>
                <a:path w="626110" h="31750">
                  <a:moveTo>
                    <a:pt x="41744" y="10439"/>
                  </a:moveTo>
                  <a:lnTo>
                    <a:pt x="31305" y="10439"/>
                  </a:lnTo>
                  <a:lnTo>
                    <a:pt x="31305" y="20878"/>
                  </a:lnTo>
                  <a:lnTo>
                    <a:pt x="31305" y="31318"/>
                  </a:lnTo>
                  <a:lnTo>
                    <a:pt x="41744" y="31318"/>
                  </a:lnTo>
                  <a:lnTo>
                    <a:pt x="41744" y="20878"/>
                  </a:lnTo>
                  <a:lnTo>
                    <a:pt x="41744" y="10439"/>
                  </a:lnTo>
                  <a:close/>
                </a:path>
                <a:path w="626110" h="31750">
                  <a:moveTo>
                    <a:pt x="62598" y="20878"/>
                  </a:moveTo>
                  <a:lnTo>
                    <a:pt x="52171" y="20878"/>
                  </a:lnTo>
                  <a:lnTo>
                    <a:pt x="52171" y="31318"/>
                  </a:lnTo>
                  <a:lnTo>
                    <a:pt x="62598" y="31318"/>
                  </a:lnTo>
                  <a:lnTo>
                    <a:pt x="62598" y="20878"/>
                  </a:lnTo>
                  <a:close/>
                </a:path>
                <a:path w="626110" h="31750">
                  <a:moveTo>
                    <a:pt x="93903" y="20878"/>
                  </a:moveTo>
                  <a:lnTo>
                    <a:pt x="83477" y="20878"/>
                  </a:lnTo>
                  <a:lnTo>
                    <a:pt x="83477" y="10439"/>
                  </a:lnTo>
                  <a:lnTo>
                    <a:pt x="73050" y="10439"/>
                  </a:lnTo>
                  <a:lnTo>
                    <a:pt x="73050" y="20878"/>
                  </a:lnTo>
                  <a:lnTo>
                    <a:pt x="73050" y="31318"/>
                  </a:lnTo>
                  <a:lnTo>
                    <a:pt x="83477" y="31318"/>
                  </a:lnTo>
                  <a:lnTo>
                    <a:pt x="93903" y="31318"/>
                  </a:lnTo>
                  <a:lnTo>
                    <a:pt x="93903" y="20878"/>
                  </a:lnTo>
                  <a:close/>
                </a:path>
                <a:path w="626110" h="31750">
                  <a:moveTo>
                    <a:pt x="125222" y="10439"/>
                  </a:moveTo>
                  <a:lnTo>
                    <a:pt x="114782" y="10439"/>
                  </a:lnTo>
                  <a:lnTo>
                    <a:pt x="114782" y="20878"/>
                  </a:lnTo>
                  <a:lnTo>
                    <a:pt x="114782" y="31318"/>
                  </a:lnTo>
                  <a:lnTo>
                    <a:pt x="125222" y="31318"/>
                  </a:lnTo>
                  <a:lnTo>
                    <a:pt x="125222" y="20878"/>
                  </a:lnTo>
                  <a:lnTo>
                    <a:pt x="125222" y="10439"/>
                  </a:lnTo>
                  <a:close/>
                </a:path>
                <a:path w="626110" h="31750">
                  <a:moveTo>
                    <a:pt x="187833" y="20878"/>
                  </a:moveTo>
                  <a:lnTo>
                    <a:pt x="177393" y="20878"/>
                  </a:lnTo>
                  <a:lnTo>
                    <a:pt x="177393" y="10439"/>
                  </a:lnTo>
                  <a:lnTo>
                    <a:pt x="166966" y="10439"/>
                  </a:lnTo>
                  <a:lnTo>
                    <a:pt x="156527" y="10439"/>
                  </a:lnTo>
                  <a:lnTo>
                    <a:pt x="146088" y="10439"/>
                  </a:lnTo>
                  <a:lnTo>
                    <a:pt x="146088" y="20878"/>
                  </a:lnTo>
                  <a:lnTo>
                    <a:pt x="156527" y="20878"/>
                  </a:lnTo>
                  <a:lnTo>
                    <a:pt x="156527" y="31318"/>
                  </a:lnTo>
                  <a:lnTo>
                    <a:pt x="166954" y="31318"/>
                  </a:lnTo>
                  <a:lnTo>
                    <a:pt x="177393" y="31318"/>
                  </a:lnTo>
                  <a:lnTo>
                    <a:pt x="187833" y="31318"/>
                  </a:lnTo>
                  <a:lnTo>
                    <a:pt x="187833" y="20878"/>
                  </a:lnTo>
                  <a:close/>
                </a:path>
                <a:path w="626110" h="31750">
                  <a:moveTo>
                    <a:pt x="250444" y="10439"/>
                  </a:moveTo>
                  <a:lnTo>
                    <a:pt x="240004" y="10439"/>
                  </a:lnTo>
                  <a:lnTo>
                    <a:pt x="229577" y="10439"/>
                  </a:lnTo>
                  <a:lnTo>
                    <a:pt x="219138" y="10439"/>
                  </a:lnTo>
                  <a:lnTo>
                    <a:pt x="219138" y="20878"/>
                  </a:lnTo>
                  <a:lnTo>
                    <a:pt x="208699" y="20878"/>
                  </a:lnTo>
                  <a:lnTo>
                    <a:pt x="208699" y="10439"/>
                  </a:lnTo>
                  <a:lnTo>
                    <a:pt x="198259" y="10439"/>
                  </a:lnTo>
                  <a:lnTo>
                    <a:pt x="198259" y="20878"/>
                  </a:lnTo>
                  <a:lnTo>
                    <a:pt x="198259" y="31318"/>
                  </a:lnTo>
                  <a:lnTo>
                    <a:pt x="208699" y="31318"/>
                  </a:lnTo>
                  <a:lnTo>
                    <a:pt x="219138" y="31318"/>
                  </a:lnTo>
                  <a:lnTo>
                    <a:pt x="229577" y="31318"/>
                  </a:lnTo>
                  <a:lnTo>
                    <a:pt x="229577" y="20878"/>
                  </a:lnTo>
                  <a:lnTo>
                    <a:pt x="240004" y="20878"/>
                  </a:lnTo>
                  <a:lnTo>
                    <a:pt x="250444" y="20878"/>
                  </a:lnTo>
                  <a:lnTo>
                    <a:pt x="250444" y="10439"/>
                  </a:lnTo>
                  <a:close/>
                </a:path>
                <a:path w="626110" h="31750">
                  <a:moveTo>
                    <a:pt x="292176" y="10439"/>
                  </a:moveTo>
                  <a:lnTo>
                    <a:pt x="281749" y="10439"/>
                  </a:lnTo>
                  <a:lnTo>
                    <a:pt x="271310" y="10439"/>
                  </a:lnTo>
                  <a:lnTo>
                    <a:pt x="260870" y="10439"/>
                  </a:lnTo>
                  <a:lnTo>
                    <a:pt x="260870" y="20878"/>
                  </a:lnTo>
                  <a:lnTo>
                    <a:pt x="271310" y="20878"/>
                  </a:lnTo>
                  <a:lnTo>
                    <a:pt x="271310" y="31318"/>
                  </a:lnTo>
                  <a:lnTo>
                    <a:pt x="281736" y="31318"/>
                  </a:lnTo>
                  <a:lnTo>
                    <a:pt x="292176" y="31318"/>
                  </a:lnTo>
                  <a:lnTo>
                    <a:pt x="292176" y="20878"/>
                  </a:lnTo>
                  <a:lnTo>
                    <a:pt x="292176" y="10439"/>
                  </a:lnTo>
                  <a:close/>
                </a:path>
                <a:path w="626110" h="31750">
                  <a:moveTo>
                    <a:pt x="313055" y="20878"/>
                  </a:moveTo>
                  <a:lnTo>
                    <a:pt x="302615" y="20878"/>
                  </a:lnTo>
                  <a:lnTo>
                    <a:pt x="302615" y="31318"/>
                  </a:lnTo>
                  <a:lnTo>
                    <a:pt x="313055" y="31318"/>
                  </a:lnTo>
                  <a:lnTo>
                    <a:pt x="313055" y="20878"/>
                  </a:lnTo>
                  <a:close/>
                </a:path>
                <a:path w="626110" h="31750">
                  <a:moveTo>
                    <a:pt x="386092" y="10439"/>
                  </a:moveTo>
                  <a:lnTo>
                    <a:pt x="375653" y="10439"/>
                  </a:lnTo>
                  <a:lnTo>
                    <a:pt x="365226" y="10439"/>
                  </a:lnTo>
                  <a:lnTo>
                    <a:pt x="354787" y="10439"/>
                  </a:lnTo>
                  <a:lnTo>
                    <a:pt x="354787" y="20878"/>
                  </a:lnTo>
                  <a:lnTo>
                    <a:pt x="344360" y="20878"/>
                  </a:lnTo>
                  <a:lnTo>
                    <a:pt x="333921" y="20878"/>
                  </a:lnTo>
                  <a:lnTo>
                    <a:pt x="333921" y="10439"/>
                  </a:lnTo>
                  <a:lnTo>
                    <a:pt x="323481" y="10439"/>
                  </a:lnTo>
                  <a:lnTo>
                    <a:pt x="323481" y="20878"/>
                  </a:lnTo>
                  <a:lnTo>
                    <a:pt x="323481" y="31318"/>
                  </a:lnTo>
                  <a:lnTo>
                    <a:pt x="365226" y="31318"/>
                  </a:lnTo>
                  <a:lnTo>
                    <a:pt x="365226" y="20878"/>
                  </a:lnTo>
                  <a:lnTo>
                    <a:pt x="375653" y="20878"/>
                  </a:lnTo>
                  <a:lnTo>
                    <a:pt x="386092" y="20878"/>
                  </a:lnTo>
                  <a:lnTo>
                    <a:pt x="386092" y="10439"/>
                  </a:lnTo>
                  <a:close/>
                </a:path>
                <a:path w="626110" h="31750">
                  <a:moveTo>
                    <a:pt x="396532" y="20878"/>
                  </a:moveTo>
                  <a:lnTo>
                    <a:pt x="386092" y="20878"/>
                  </a:lnTo>
                  <a:lnTo>
                    <a:pt x="386092" y="31318"/>
                  </a:lnTo>
                  <a:lnTo>
                    <a:pt x="396532" y="31318"/>
                  </a:lnTo>
                  <a:lnTo>
                    <a:pt x="396532" y="20878"/>
                  </a:lnTo>
                  <a:close/>
                </a:path>
                <a:path w="626110" h="31750">
                  <a:moveTo>
                    <a:pt x="417398" y="20878"/>
                  </a:moveTo>
                  <a:lnTo>
                    <a:pt x="406958" y="20878"/>
                  </a:lnTo>
                  <a:lnTo>
                    <a:pt x="406958" y="31318"/>
                  </a:lnTo>
                  <a:lnTo>
                    <a:pt x="417398" y="31318"/>
                  </a:lnTo>
                  <a:lnTo>
                    <a:pt x="417398" y="20878"/>
                  </a:lnTo>
                  <a:close/>
                </a:path>
                <a:path w="626110" h="31750">
                  <a:moveTo>
                    <a:pt x="521741" y="20878"/>
                  </a:moveTo>
                  <a:lnTo>
                    <a:pt x="511314" y="20878"/>
                  </a:lnTo>
                  <a:lnTo>
                    <a:pt x="511314" y="10439"/>
                  </a:lnTo>
                  <a:lnTo>
                    <a:pt x="511314" y="0"/>
                  </a:lnTo>
                  <a:lnTo>
                    <a:pt x="459130" y="0"/>
                  </a:lnTo>
                  <a:lnTo>
                    <a:pt x="459130" y="10439"/>
                  </a:lnTo>
                  <a:lnTo>
                    <a:pt x="469569" y="10439"/>
                  </a:lnTo>
                  <a:lnTo>
                    <a:pt x="479996" y="10439"/>
                  </a:lnTo>
                  <a:lnTo>
                    <a:pt x="479996" y="20878"/>
                  </a:lnTo>
                  <a:lnTo>
                    <a:pt x="469569" y="20878"/>
                  </a:lnTo>
                  <a:lnTo>
                    <a:pt x="459143" y="20878"/>
                  </a:lnTo>
                  <a:lnTo>
                    <a:pt x="448703" y="20878"/>
                  </a:lnTo>
                  <a:lnTo>
                    <a:pt x="448703" y="10439"/>
                  </a:lnTo>
                  <a:lnTo>
                    <a:pt x="448703" y="0"/>
                  </a:lnTo>
                  <a:lnTo>
                    <a:pt x="438264" y="0"/>
                  </a:lnTo>
                  <a:lnTo>
                    <a:pt x="438264" y="10439"/>
                  </a:lnTo>
                  <a:lnTo>
                    <a:pt x="427824" y="10439"/>
                  </a:lnTo>
                  <a:lnTo>
                    <a:pt x="427824" y="20878"/>
                  </a:lnTo>
                  <a:lnTo>
                    <a:pt x="438264" y="20878"/>
                  </a:lnTo>
                  <a:lnTo>
                    <a:pt x="438264" y="31318"/>
                  </a:lnTo>
                  <a:lnTo>
                    <a:pt x="480009" y="31318"/>
                  </a:lnTo>
                  <a:lnTo>
                    <a:pt x="480009" y="20878"/>
                  </a:lnTo>
                  <a:lnTo>
                    <a:pt x="490435" y="20878"/>
                  </a:lnTo>
                  <a:lnTo>
                    <a:pt x="490435" y="10439"/>
                  </a:lnTo>
                  <a:lnTo>
                    <a:pt x="500875" y="10439"/>
                  </a:lnTo>
                  <a:lnTo>
                    <a:pt x="500875" y="20878"/>
                  </a:lnTo>
                  <a:lnTo>
                    <a:pt x="490435" y="20878"/>
                  </a:lnTo>
                  <a:lnTo>
                    <a:pt x="490435" y="31318"/>
                  </a:lnTo>
                  <a:lnTo>
                    <a:pt x="500875" y="31318"/>
                  </a:lnTo>
                  <a:lnTo>
                    <a:pt x="511302" y="31318"/>
                  </a:lnTo>
                  <a:lnTo>
                    <a:pt x="521741" y="31318"/>
                  </a:lnTo>
                  <a:lnTo>
                    <a:pt x="521741" y="20878"/>
                  </a:lnTo>
                  <a:close/>
                </a:path>
                <a:path w="626110" h="31750">
                  <a:moveTo>
                    <a:pt x="563486" y="20878"/>
                  </a:moveTo>
                  <a:lnTo>
                    <a:pt x="553046" y="20878"/>
                  </a:lnTo>
                  <a:lnTo>
                    <a:pt x="553046" y="31318"/>
                  </a:lnTo>
                  <a:lnTo>
                    <a:pt x="563486" y="31318"/>
                  </a:lnTo>
                  <a:lnTo>
                    <a:pt x="563486" y="20878"/>
                  </a:lnTo>
                  <a:close/>
                </a:path>
                <a:path w="626110" h="31750">
                  <a:moveTo>
                    <a:pt x="605218" y="0"/>
                  </a:moveTo>
                  <a:lnTo>
                    <a:pt x="605218" y="0"/>
                  </a:lnTo>
                  <a:lnTo>
                    <a:pt x="521741" y="0"/>
                  </a:lnTo>
                  <a:lnTo>
                    <a:pt x="521741" y="10439"/>
                  </a:lnTo>
                  <a:lnTo>
                    <a:pt x="532180" y="10439"/>
                  </a:lnTo>
                  <a:lnTo>
                    <a:pt x="532180" y="20878"/>
                  </a:lnTo>
                  <a:lnTo>
                    <a:pt x="532180" y="31318"/>
                  </a:lnTo>
                  <a:lnTo>
                    <a:pt x="542620" y="31318"/>
                  </a:lnTo>
                  <a:lnTo>
                    <a:pt x="542620" y="20878"/>
                  </a:lnTo>
                  <a:lnTo>
                    <a:pt x="542620" y="10439"/>
                  </a:lnTo>
                  <a:lnTo>
                    <a:pt x="553046" y="10439"/>
                  </a:lnTo>
                  <a:lnTo>
                    <a:pt x="563486" y="10439"/>
                  </a:lnTo>
                  <a:lnTo>
                    <a:pt x="573913" y="10439"/>
                  </a:lnTo>
                  <a:lnTo>
                    <a:pt x="573913" y="20878"/>
                  </a:lnTo>
                  <a:lnTo>
                    <a:pt x="584352" y="20878"/>
                  </a:lnTo>
                  <a:lnTo>
                    <a:pt x="594791" y="20878"/>
                  </a:lnTo>
                  <a:lnTo>
                    <a:pt x="594791" y="10439"/>
                  </a:lnTo>
                  <a:lnTo>
                    <a:pt x="605218" y="10439"/>
                  </a:lnTo>
                  <a:lnTo>
                    <a:pt x="605218" y="0"/>
                  </a:lnTo>
                  <a:close/>
                </a:path>
                <a:path w="626110" h="31750">
                  <a:moveTo>
                    <a:pt x="615657" y="10439"/>
                  </a:moveTo>
                  <a:lnTo>
                    <a:pt x="605218" y="10439"/>
                  </a:lnTo>
                  <a:lnTo>
                    <a:pt x="605218" y="20878"/>
                  </a:lnTo>
                  <a:lnTo>
                    <a:pt x="615657" y="20878"/>
                  </a:lnTo>
                  <a:lnTo>
                    <a:pt x="615657" y="10439"/>
                  </a:lnTo>
                  <a:close/>
                </a:path>
                <a:path w="626110" h="31750">
                  <a:moveTo>
                    <a:pt x="626097" y="0"/>
                  </a:moveTo>
                  <a:lnTo>
                    <a:pt x="615657" y="0"/>
                  </a:lnTo>
                  <a:lnTo>
                    <a:pt x="615657" y="10439"/>
                  </a:lnTo>
                  <a:lnTo>
                    <a:pt x="626097" y="10439"/>
                  </a:lnTo>
                  <a:lnTo>
                    <a:pt x="62609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120662" y="3486327"/>
              <a:ext cx="605790" cy="20955"/>
            </a:xfrm>
            <a:custGeom>
              <a:avLst/>
              <a:gdLst/>
              <a:ahLst/>
              <a:cxnLst/>
              <a:rect l="l" t="t" r="r" b="b"/>
              <a:pathLst>
                <a:path w="605790" h="20954">
                  <a:moveTo>
                    <a:pt x="10426" y="10426"/>
                  </a:moveTo>
                  <a:lnTo>
                    <a:pt x="0" y="10426"/>
                  </a:lnTo>
                  <a:lnTo>
                    <a:pt x="0" y="20866"/>
                  </a:lnTo>
                  <a:lnTo>
                    <a:pt x="10426" y="20866"/>
                  </a:lnTo>
                  <a:lnTo>
                    <a:pt x="10426" y="10426"/>
                  </a:lnTo>
                  <a:close/>
                </a:path>
                <a:path w="605790" h="20954">
                  <a:moveTo>
                    <a:pt x="20878" y="10426"/>
                  </a:moveTo>
                  <a:lnTo>
                    <a:pt x="10439" y="10426"/>
                  </a:lnTo>
                  <a:lnTo>
                    <a:pt x="10439" y="20866"/>
                  </a:lnTo>
                  <a:lnTo>
                    <a:pt x="20878" y="20866"/>
                  </a:lnTo>
                  <a:lnTo>
                    <a:pt x="20878" y="10426"/>
                  </a:lnTo>
                  <a:close/>
                </a:path>
                <a:path w="605790" h="20954">
                  <a:moveTo>
                    <a:pt x="62611" y="10426"/>
                  </a:moveTo>
                  <a:lnTo>
                    <a:pt x="52184" y="10426"/>
                  </a:lnTo>
                  <a:lnTo>
                    <a:pt x="52184" y="20866"/>
                  </a:lnTo>
                  <a:lnTo>
                    <a:pt x="62611" y="20866"/>
                  </a:lnTo>
                  <a:lnTo>
                    <a:pt x="62611" y="10426"/>
                  </a:lnTo>
                  <a:close/>
                </a:path>
                <a:path w="605790" h="20954">
                  <a:moveTo>
                    <a:pt x="83489" y="10426"/>
                  </a:moveTo>
                  <a:lnTo>
                    <a:pt x="73050" y="10426"/>
                  </a:lnTo>
                  <a:lnTo>
                    <a:pt x="73050" y="20866"/>
                  </a:lnTo>
                  <a:lnTo>
                    <a:pt x="83489" y="20866"/>
                  </a:lnTo>
                  <a:lnTo>
                    <a:pt x="83489" y="10426"/>
                  </a:lnTo>
                  <a:close/>
                </a:path>
                <a:path w="605790" h="20954">
                  <a:moveTo>
                    <a:pt x="166966" y="10426"/>
                  </a:moveTo>
                  <a:lnTo>
                    <a:pt x="156527" y="10426"/>
                  </a:lnTo>
                  <a:lnTo>
                    <a:pt x="146088" y="10426"/>
                  </a:lnTo>
                  <a:lnTo>
                    <a:pt x="146088" y="20866"/>
                  </a:lnTo>
                  <a:lnTo>
                    <a:pt x="156527" y="20866"/>
                  </a:lnTo>
                  <a:lnTo>
                    <a:pt x="166966" y="20866"/>
                  </a:lnTo>
                  <a:lnTo>
                    <a:pt x="166966" y="10426"/>
                  </a:lnTo>
                  <a:close/>
                </a:path>
                <a:path w="605790" h="20954">
                  <a:moveTo>
                    <a:pt x="208711" y="10426"/>
                  </a:moveTo>
                  <a:lnTo>
                    <a:pt x="198272" y="10426"/>
                  </a:lnTo>
                  <a:lnTo>
                    <a:pt x="187833" y="10426"/>
                  </a:lnTo>
                  <a:lnTo>
                    <a:pt x="187833" y="20866"/>
                  </a:lnTo>
                  <a:lnTo>
                    <a:pt x="198272" y="20866"/>
                  </a:lnTo>
                  <a:lnTo>
                    <a:pt x="208711" y="20866"/>
                  </a:lnTo>
                  <a:lnTo>
                    <a:pt x="208711" y="10426"/>
                  </a:lnTo>
                  <a:close/>
                </a:path>
                <a:path w="605790" h="20954">
                  <a:moveTo>
                    <a:pt x="229577" y="10426"/>
                  </a:moveTo>
                  <a:lnTo>
                    <a:pt x="219138" y="10426"/>
                  </a:lnTo>
                  <a:lnTo>
                    <a:pt x="219138" y="20866"/>
                  </a:lnTo>
                  <a:lnTo>
                    <a:pt x="229577" y="20866"/>
                  </a:lnTo>
                  <a:lnTo>
                    <a:pt x="229577" y="10426"/>
                  </a:lnTo>
                  <a:close/>
                </a:path>
                <a:path w="605790" h="20954">
                  <a:moveTo>
                    <a:pt x="271310" y="10426"/>
                  </a:moveTo>
                  <a:lnTo>
                    <a:pt x="260883" y="10426"/>
                  </a:lnTo>
                  <a:lnTo>
                    <a:pt x="250444" y="10426"/>
                  </a:lnTo>
                  <a:lnTo>
                    <a:pt x="240004" y="10426"/>
                  </a:lnTo>
                  <a:lnTo>
                    <a:pt x="240004" y="20866"/>
                  </a:lnTo>
                  <a:lnTo>
                    <a:pt x="250444" y="20866"/>
                  </a:lnTo>
                  <a:lnTo>
                    <a:pt x="260870" y="20866"/>
                  </a:lnTo>
                  <a:lnTo>
                    <a:pt x="271310" y="20866"/>
                  </a:lnTo>
                  <a:lnTo>
                    <a:pt x="271310" y="10426"/>
                  </a:lnTo>
                  <a:close/>
                </a:path>
                <a:path w="605790" h="20954">
                  <a:moveTo>
                    <a:pt x="542620" y="0"/>
                  </a:moveTo>
                  <a:lnTo>
                    <a:pt x="532180" y="0"/>
                  </a:lnTo>
                  <a:lnTo>
                    <a:pt x="532180" y="10439"/>
                  </a:lnTo>
                  <a:lnTo>
                    <a:pt x="542620" y="10439"/>
                  </a:lnTo>
                  <a:lnTo>
                    <a:pt x="542620" y="0"/>
                  </a:lnTo>
                  <a:close/>
                </a:path>
                <a:path w="605790" h="20954">
                  <a:moveTo>
                    <a:pt x="563486" y="0"/>
                  </a:moveTo>
                  <a:lnTo>
                    <a:pt x="553046" y="0"/>
                  </a:lnTo>
                  <a:lnTo>
                    <a:pt x="553046" y="10439"/>
                  </a:lnTo>
                  <a:lnTo>
                    <a:pt x="563486" y="10439"/>
                  </a:lnTo>
                  <a:lnTo>
                    <a:pt x="563486" y="0"/>
                  </a:lnTo>
                  <a:close/>
                </a:path>
                <a:path w="605790" h="20954">
                  <a:moveTo>
                    <a:pt x="584352" y="0"/>
                  </a:moveTo>
                  <a:lnTo>
                    <a:pt x="573913" y="0"/>
                  </a:lnTo>
                  <a:lnTo>
                    <a:pt x="573913" y="10439"/>
                  </a:lnTo>
                  <a:lnTo>
                    <a:pt x="584352" y="10439"/>
                  </a:lnTo>
                  <a:lnTo>
                    <a:pt x="584352" y="0"/>
                  </a:lnTo>
                  <a:close/>
                </a:path>
                <a:path w="605790" h="20954">
                  <a:moveTo>
                    <a:pt x="605231" y="0"/>
                  </a:moveTo>
                  <a:lnTo>
                    <a:pt x="594791" y="0"/>
                  </a:lnTo>
                  <a:lnTo>
                    <a:pt x="594791" y="10439"/>
                  </a:lnTo>
                  <a:lnTo>
                    <a:pt x="605231" y="10439"/>
                  </a:lnTo>
                  <a:lnTo>
                    <a:pt x="60523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423278" y="3501974"/>
              <a:ext cx="146685" cy="0"/>
            </a:xfrm>
            <a:custGeom>
              <a:avLst/>
              <a:gdLst/>
              <a:ahLst/>
              <a:cxnLst/>
              <a:rect l="l" t="t" r="r" b="b"/>
              <a:pathLst>
                <a:path w="146684">
                  <a:moveTo>
                    <a:pt x="0" y="0"/>
                  </a:moveTo>
                  <a:lnTo>
                    <a:pt x="146088" y="0"/>
                  </a:lnTo>
                </a:path>
              </a:pathLst>
            </a:custGeom>
            <a:ln w="10439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89369" y="3496754"/>
              <a:ext cx="636905" cy="31750"/>
            </a:xfrm>
            <a:custGeom>
              <a:avLst/>
              <a:gdLst/>
              <a:ahLst/>
              <a:cxnLst/>
              <a:rect l="l" t="t" r="r" b="b"/>
              <a:pathLst>
                <a:path w="636905" h="31750">
                  <a:moveTo>
                    <a:pt x="20866" y="20866"/>
                  </a:moveTo>
                  <a:lnTo>
                    <a:pt x="10439" y="20866"/>
                  </a:lnTo>
                  <a:lnTo>
                    <a:pt x="10439" y="10439"/>
                  </a:lnTo>
                  <a:lnTo>
                    <a:pt x="0" y="10439"/>
                  </a:lnTo>
                  <a:lnTo>
                    <a:pt x="0" y="20878"/>
                  </a:lnTo>
                  <a:lnTo>
                    <a:pt x="10426" y="20878"/>
                  </a:lnTo>
                  <a:lnTo>
                    <a:pt x="10426" y="31305"/>
                  </a:lnTo>
                  <a:lnTo>
                    <a:pt x="20866" y="31305"/>
                  </a:lnTo>
                  <a:lnTo>
                    <a:pt x="20866" y="20866"/>
                  </a:lnTo>
                  <a:close/>
                </a:path>
                <a:path w="636905" h="31750">
                  <a:moveTo>
                    <a:pt x="73025" y="10439"/>
                  </a:moveTo>
                  <a:lnTo>
                    <a:pt x="62598" y="10439"/>
                  </a:lnTo>
                  <a:lnTo>
                    <a:pt x="52171" y="10439"/>
                  </a:lnTo>
                  <a:lnTo>
                    <a:pt x="41732" y="10439"/>
                  </a:lnTo>
                  <a:lnTo>
                    <a:pt x="41732" y="20866"/>
                  </a:lnTo>
                  <a:lnTo>
                    <a:pt x="41732" y="31305"/>
                  </a:lnTo>
                  <a:lnTo>
                    <a:pt x="52171" y="31305"/>
                  </a:lnTo>
                  <a:lnTo>
                    <a:pt x="62598" y="31305"/>
                  </a:lnTo>
                  <a:lnTo>
                    <a:pt x="62598" y="20878"/>
                  </a:lnTo>
                  <a:lnTo>
                    <a:pt x="73025" y="20878"/>
                  </a:lnTo>
                  <a:lnTo>
                    <a:pt x="73025" y="10439"/>
                  </a:lnTo>
                  <a:close/>
                </a:path>
                <a:path w="636905" h="31750">
                  <a:moveTo>
                    <a:pt x="104330" y="10439"/>
                  </a:moveTo>
                  <a:lnTo>
                    <a:pt x="93903" y="10439"/>
                  </a:lnTo>
                  <a:lnTo>
                    <a:pt x="83477" y="10439"/>
                  </a:lnTo>
                  <a:lnTo>
                    <a:pt x="73037" y="10439"/>
                  </a:lnTo>
                  <a:lnTo>
                    <a:pt x="73037" y="20866"/>
                  </a:lnTo>
                  <a:lnTo>
                    <a:pt x="73037" y="31305"/>
                  </a:lnTo>
                  <a:lnTo>
                    <a:pt x="83477" y="31305"/>
                  </a:lnTo>
                  <a:lnTo>
                    <a:pt x="83477" y="20878"/>
                  </a:lnTo>
                  <a:lnTo>
                    <a:pt x="93903" y="20878"/>
                  </a:lnTo>
                  <a:lnTo>
                    <a:pt x="93903" y="31305"/>
                  </a:lnTo>
                  <a:lnTo>
                    <a:pt x="104330" y="31305"/>
                  </a:lnTo>
                  <a:lnTo>
                    <a:pt x="104330" y="20878"/>
                  </a:lnTo>
                  <a:lnTo>
                    <a:pt x="104330" y="10439"/>
                  </a:lnTo>
                  <a:close/>
                </a:path>
                <a:path w="636905" h="31750">
                  <a:moveTo>
                    <a:pt x="125222" y="10439"/>
                  </a:moveTo>
                  <a:lnTo>
                    <a:pt x="114782" y="10439"/>
                  </a:lnTo>
                  <a:lnTo>
                    <a:pt x="114782" y="20866"/>
                  </a:lnTo>
                  <a:lnTo>
                    <a:pt x="104343" y="20866"/>
                  </a:lnTo>
                  <a:lnTo>
                    <a:pt x="104343" y="31305"/>
                  </a:lnTo>
                  <a:lnTo>
                    <a:pt x="114782" y="31305"/>
                  </a:lnTo>
                  <a:lnTo>
                    <a:pt x="114782" y="20878"/>
                  </a:lnTo>
                  <a:lnTo>
                    <a:pt x="125222" y="20878"/>
                  </a:lnTo>
                  <a:lnTo>
                    <a:pt x="125222" y="10439"/>
                  </a:lnTo>
                  <a:close/>
                </a:path>
                <a:path w="636905" h="31750">
                  <a:moveTo>
                    <a:pt x="156514" y="10439"/>
                  </a:moveTo>
                  <a:lnTo>
                    <a:pt x="146075" y="10439"/>
                  </a:lnTo>
                  <a:lnTo>
                    <a:pt x="146075" y="20866"/>
                  </a:lnTo>
                  <a:lnTo>
                    <a:pt x="135648" y="20866"/>
                  </a:lnTo>
                  <a:lnTo>
                    <a:pt x="135648" y="31305"/>
                  </a:lnTo>
                  <a:lnTo>
                    <a:pt x="146088" y="31305"/>
                  </a:lnTo>
                  <a:lnTo>
                    <a:pt x="146088" y="20878"/>
                  </a:lnTo>
                  <a:lnTo>
                    <a:pt x="156514" y="20878"/>
                  </a:lnTo>
                  <a:lnTo>
                    <a:pt x="156514" y="10439"/>
                  </a:lnTo>
                  <a:close/>
                </a:path>
                <a:path w="636905" h="31750">
                  <a:moveTo>
                    <a:pt x="229565" y="10439"/>
                  </a:moveTo>
                  <a:lnTo>
                    <a:pt x="229565" y="10439"/>
                  </a:lnTo>
                  <a:lnTo>
                    <a:pt x="177380" y="10439"/>
                  </a:lnTo>
                  <a:lnTo>
                    <a:pt x="177380" y="20866"/>
                  </a:lnTo>
                  <a:lnTo>
                    <a:pt x="166954" y="20866"/>
                  </a:lnTo>
                  <a:lnTo>
                    <a:pt x="166954" y="31305"/>
                  </a:lnTo>
                  <a:lnTo>
                    <a:pt x="177380" y="31305"/>
                  </a:lnTo>
                  <a:lnTo>
                    <a:pt x="187820" y="31305"/>
                  </a:lnTo>
                  <a:lnTo>
                    <a:pt x="198259" y="31305"/>
                  </a:lnTo>
                  <a:lnTo>
                    <a:pt x="208699" y="31305"/>
                  </a:lnTo>
                  <a:lnTo>
                    <a:pt x="208699" y="20878"/>
                  </a:lnTo>
                  <a:lnTo>
                    <a:pt x="219125" y="20878"/>
                  </a:lnTo>
                  <a:lnTo>
                    <a:pt x="219125" y="31305"/>
                  </a:lnTo>
                  <a:lnTo>
                    <a:pt x="229565" y="31305"/>
                  </a:lnTo>
                  <a:lnTo>
                    <a:pt x="229565" y="20878"/>
                  </a:lnTo>
                  <a:lnTo>
                    <a:pt x="229565" y="10439"/>
                  </a:lnTo>
                  <a:close/>
                </a:path>
                <a:path w="636905" h="31750">
                  <a:moveTo>
                    <a:pt x="271284" y="10439"/>
                  </a:moveTo>
                  <a:lnTo>
                    <a:pt x="260858" y="10439"/>
                  </a:lnTo>
                  <a:lnTo>
                    <a:pt x="260858" y="20866"/>
                  </a:lnTo>
                  <a:lnTo>
                    <a:pt x="250431" y="20866"/>
                  </a:lnTo>
                  <a:lnTo>
                    <a:pt x="250431" y="10439"/>
                  </a:lnTo>
                  <a:lnTo>
                    <a:pt x="239991" y="10439"/>
                  </a:lnTo>
                  <a:lnTo>
                    <a:pt x="239991" y="20866"/>
                  </a:lnTo>
                  <a:lnTo>
                    <a:pt x="239991" y="31305"/>
                  </a:lnTo>
                  <a:lnTo>
                    <a:pt x="250431" y="31305"/>
                  </a:lnTo>
                  <a:lnTo>
                    <a:pt x="260870" y="31305"/>
                  </a:lnTo>
                  <a:lnTo>
                    <a:pt x="260870" y="20878"/>
                  </a:lnTo>
                  <a:lnTo>
                    <a:pt x="271284" y="20878"/>
                  </a:lnTo>
                  <a:lnTo>
                    <a:pt x="271284" y="10439"/>
                  </a:lnTo>
                  <a:close/>
                </a:path>
                <a:path w="636905" h="31750">
                  <a:moveTo>
                    <a:pt x="281736" y="20866"/>
                  </a:moveTo>
                  <a:lnTo>
                    <a:pt x="271297" y="20866"/>
                  </a:lnTo>
                  <a:lnTo>
                    <a:pt x="271297" y="31305"/>
                  </a:lnTo>
                  <a:lnTo>
                    <a:pt x="281736" y="31305"/>
                  </a:lnTo>
                  <a:lnTo>
                    <a:pt x="281736" y="20866"/>
                  </a:lnTo>
                  <a:close/>
                </a:path>
                <a:path w="636905" h="31750">
                  <a:moveTo>
                    <a:pt x="396519" y="10439"/>
                  </a:moveTo>
                  <a:lnTo>
                    <a:pt x="396519" y="10439"/>
                  </a:lnTo>
                  <a:lnTo>
                    <a:pt x="292163" y="10439"/>
                  </a:lnTo>
                  <a:lnTo>
                    <a:pt x="292163" y="20866"/>
                  </a:lnTo>
                  <a:lnTo>
                    <a:pt x="292163" y="31305"/>
                  </a:lnTo>
                  <a:lnTo>
                    <a:pt x="302602" y="31305"/>
                  </a:lnTo>
                  <a:lnTo>
                    <a:pt x="302602" y="20878"/>
                  </a:lnTo>
                  <a:lnTo>
                    <a:pt x="313042" y="20878"/>
                  </a:lnTo>
                  <a:lnTo>
                    <a:pt x="323456" y="20878"/>
                  </a:lnTo>
                  <a:lnTo>
                    <a:pt x="365213" y="20878"/>
                  </a:lnTo>
                  <a:lnTo>
                    <a:pt x="365213" y="31305"/>
                  </a:lnTo>
                  <a:lnTo>
                    <a:pt x="375653" y="31305"/>
                  </a:lnTo>
                  <a:lnTo>
                    <a:pt x="375653" y="20878"/>
                  </a:lnTo>
                  <a:lnTo>
                    <a:pt x="386080" y="20878"/>
                  </a:lnTo>
                  <a:lnTo>
                    <a:pt x="386080" y="31305"/>
                  </a:lnTo>
                  <a:lnTo>
                    <a:pt x="396519" y="31305"/>
                  </a:lnTo>
                  <a:lnTo>
                    <a:pt x="396519" y="20878"/>
                  </a:lnTo>
                  <a:lnTo>
                    <a:pt x="396519" y="10439"/>
                  </a:lnTo>
                  <a:close/>
                </a:path>
                <a:path w="636905" h="31750">
                  <a:moveTo>
                    <a:pt x="469569" y="20866"/>
                  </a:moveTo>
                  <a:lnTo>
                    <a:pt x="459130" y="20866"/>
                  </a:lnTo>
                  <a:lnTo>
                    <a:pt x="459130" y="10439"/>
                  </a:lnTo>
                  <a:lnTo>
                    <a:pt x="448691" y="10439"/>
                  </a:lnTo>
                  <a:lnTo>
                    <a:pt x="448691" y="20866"/>
                  </a:lnTo>
                  <a:lnTo>
                    <a:pt x="438264" y="20866"/>
                  </a:lnTo>
                  <a:lnTo>
                    <a:pt x="427824" y="20866"/>
                  </a:lnTo>
                  <a:lnTo>
                    <a:pt x="417385" y="20866"/>
                  </a:lnTo>
                  <a:lnTo>
                    <a:pt x="406946" y="20866"/>
                  </a:lnTo>
                  <a:lnTo>
                    <a:pt x="406946" y="31305"/>
                  </a:lnTo>
                  <a:lnTo>
                    <a:pt x="448691" y="31305"/>
                  </a:lnTo>
                  <a:lnTo>
                    <a:pt x="448691" y="20878"/>
                  </a:lnTo>
                  <a:lnTo>
                    <a:pt x="459130" y="20878"/>
                  </a:lnTo>
                  <a:lnTo>
                    <a:pt x="459130" y="31305"/>
                  </a:lnTo>
                  <a:lnTo>
                    <a:pt x="469569" y="31305"/>
                  </a:lnTo>
                  <a:lnTo>
                    <a:pt x="469569" y="20866"/>
                  </a:lnTo>
                  <a:close/>
                </a:path>
                <a:path w="636905" h="31750">
                  <a:moveTo>
                    <a:pt x="521741" y="20866"/>
                  </a:moveTo>
                  <a:lnTo>
                    <a:pt x="511302" y="20866"/>
                  </a:lnTo>
                  <a:lnTo>
                    <a:pt x="511302" y="10439"/>
                  </a:lnTo>
                  <a:lnTo>
                    <a:pt x="500862" y="10439"/>
                  </a:lnTo>
                  <a:lnTo>
                    <a:pt x="490423" y="10439"/>
                  </a:lnTo>
                  <a:lnTo>
                    <a:pt x="490423" y="20866"/>
                  </a:lnTo>
                  <a:lnTo>
                    <a:pt x="490423" y="31305"/>
                  </a:lnTo>
                  <a:lnTo>
                    <a:pt x="500862" y="31305"/>
                  </a:lnTo>
                  <a:lnTo>
                    <a:pt x="500862" y="20878"/>
                  </a:lnTo>
                  <a:lnTo>
                    <a:pt x="511302" y="20878"/>
                  </a:lnTo>
                  <a:lnTo>
                    <a:pt x="511302" y="31305"/>
                  </a:lnTo>
                  <a:lnTo>
                    <a:pt x="521741" y="31305"/>
                  </a:lnTo>
                  <a:lnTo>
                    <a:pt x="521741" y="20866"/>
                  </a:lnTo>
                  <a:close/>
                </a:path>
                <a:path w="636905" h="31750">
                  <a:moveTo>
                    <a:pt x="521741" y="0"/>
                  </a:moveTo>
                  <a:lnTo>
                    <a:pt x="511302" y="0"/>
                  </a:lnTo>
                  <a:lnTo>
                    <a:pt x="511302" y="10439"/>
                  </a:lnTo>
                  <a:lnTo>
                    <a:pt x="521741" y="10439"/>
                  </a:lnTo>
                  <a:lnTo>
                    <a:pt x="521741" y="0"/>
                  </a:lnTo>
                  <a:close/>
                </a:path>
                <a:path w="636905" h="31750">
                  <a:moveTo>
                    <a:pt x="636524" y="0"/>
                  </a:moveTo>
                  <a:lnTo>
                    <a:pt x="626084" y="0"/>
                  </a:lnTo>
                  <a:lnTo>
                    <a:pt x="615645" y="0"/>
                  </a:lnTo>
                  <a:lnTo>
                    <a:pt x="615645" y="10439"/>
                  </a:lnTo>
                  <a:lnTo>
                    <a:pt x="605218" y="10439"/>
                  </a:lnTo>
                  <a:lnTo>
                    <a:pt x="594779" y="10439"/>
                  </a:lnTo>
                  <a:lnTo>
                    <a:pt x="594779" y="0"/>
                  </a:lnTo>
                  <a:lnTo>
                    <a:pt x="584339" y="0"/>
                  </a:lnTo>
                  <a:lnTo>
                    <a:pt x="584339" y="10439"/>
                  </a:lnTo>
                  <a:lnTo>
                    <a:pt x="573913" y="10439"/>
                  </a:lnTo>
                  <a:lnTo>
                    <a:pt x="563473" y="10439"/>
                  </a:lnTo>
                  <a:lnTo>
                    <a:pt x="553046" y="10439"/>
                  </a:lnTo>
                  <a:lnTo>
                    <a:pt x="553046" y="0"/>
                  </a:lnTo>
                  <a:lnTo>
                    <a:pt x="542607" y="0"/>
                  </a:lnTo>
                  <a:lnTo>
                    <a:pt x="532168" y="0"/>
                  </a:lnTo>
                  <a:lnTo>
                    <a:pt x="532168" y="10439"/>
                  </a:lnTo>
                  <a:lnTo>
                    <a:pt x="542607" y="10439"/>
                  </a:lnTo>
                  <a:lnTo>
                    <a:pt x="542607" y="20866"/>
                  </a:lnTo>
                  <a:lnTo>
                    <a:pt x="532168" y="20866"/>
                  </a:lnTo>
                  <a:lnTo>
                    <a:pt x="532168" y="31305"/>
                  </a:lnTo>
                  <a:lnTo>
                    <a:pt x="542607" y="31305"/>
                  </a:lnTo>
                  <a:lnTo>
                    <a:pt x="553046" y="31305"/>
                  </a:lnTo>
                  <a:lnTo>
                    <a:pt x="553046" y="20878"/>
                  </a:lnTo>
                  <a:lnTo>
                    <a:pt x="636524" y="20878"/>
                  </a:lnTo>
                  <a:lnTo>
                    <a:pt x="636524" y="10439"/>
                  </a:lnTo>
                  <a:lnTo>
                    <a:pt x="636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89369" y="3517620"/>
              <a:ext cx="636905" cy="41910"/>
            </a:xfrm>
            <a:custGeom>
              <a:avLst/>
              <a:gdLst/>
              <a:ahLst/>
              <a:cxnLst/>
              <a:rect l="l" t="t" r="r" b="b"/>
              <a:pathLst>
                <a:path w="636905" h="41910">
                  <a:moveTo>
                    <a:pt x="10439" y="31305"/>
                  </a:moveTo>
                  <a:lnTo>
                    <a:pt x="0" y="31305"/>
                  </a:lnTo>
                  <a:lnTo>
                    <a:pt x="0" y="41744"/>
                  </a:lnTo>
                  <a:lnTo>
                    <a:pt x="10439" y="41744"/>
                  </a:lnTo>
                  <a:lnTo>
                    <a:pt x="10439" y="31305"/>
                  </a:lnTo>
                  <a:close/>
                </a:path>
                <a:path w="636905" h="41910">
                  <a:moveTo>
                    <a:pt x="41719" y="10439"/>
                  </a:moveTo>
                  <a:lnTo>
                    <a:pt x="31292" y="10439"/>
                  </a:lnTo>
                  <a:lnTo>
                    <a:pt x="20866" y="10439"/>
                  </a:lnTo>
                  <a:lnTo>
                    <a:pt x="10426" y="10439"/>
                  </a:lnTo>
                  <a:lnTo>
                    <a:pt x="10426" y="20878"/>
                  </a:lnTo>
                  <a:lnTo>
                    <a:pt x="20866" y="20878"/>
                  </a:lnTo>
                  <a:lnTo>
                    <a:pt x="20866" y="31305"/>
                  </a:lnTo>
                  <a:lnTo>
                    <a:pt x="20866" y="41744"/>
                  </a:lnTo>
                  <a:lnTo>
                    <a:pt x="31292" y="41744"/>
                  </a:lnTo>
                  <a:lnTo>
                    <a:pt x="31292" y="31318"/>
                  </a:lnTo>
                  <a:lnTo>
                    <a:pt x="41719" y="31318"/>
                  </a:lnTo>
                  <a:lnTo>
                    <a:pt x="41719" y="20878"/>
                  </a:lnTo>
                  <a:lnTo>
                    <a:pt x="41719" y="10439"/>
                  </a:lnTo>
                  <a:close/>
                </a:path>
                <a:path w="636905" h="41910">
                  <a:moveTo>
                    <a:pt x="73025" y="31305"/>
                  </a:moveTo>
                  <a:lnTo>
                    <a:pt x="62598" y="31305"/>
                  </a:lnTo>
                  <a:lnTo>
                    <a:pt x="52171" y="31305"/>
                  </a:lnTo>
                  <a:lnTo>
                    <a:pt x="52171" y="41744"/>
                  </a:lnTo>
                  <a:lnTo>
                    <a:pt x="62598" y="41744"/>
                  </a:lnTo>
                  <a:lnTo>
                    <a:pt x="73025" y="41744"/>
                  </a:lnTo>
                  <a:lnTo>
                    <a:pt x="73025" y="31305"/>
                  </a:lnTo>
                  <a:close/>
                </a:path>
                <a:path w="636905" h="41910">
                  <a:moveTo>
                    <a:pt x="73025" y="10439"/>
                  </a:moveTo>
                  <a:lnTo>
                    <a:pt x="62598" y="10439"/>
                  </a:lnTo>
                  <a:lnTo>
                    <a:pt x="62598" y="20878"/>
                  </a:lnTo>
                  <a:lnTo>
                    <a:pt x="73025" y="20878"/>
                  </a:lnTo>
                  <a:lnTo>
                    <a:pt x="73025" y="10439"/>
                  </a:lnTo>
                  <a:close/>
                </a:path>
                <a:path w="636905" h="41910">
                  <a:moveTo>
                    <a:pt x="83477" y="10439"/>
                  </a:moveTo>
                  <a:lnTo>
                    <a:pt x="73037" y="10439"/>
                  </a:lnTo>
                  <a:lnTo>
                    <a:pt x="73037" y="20878"/>
                  </a:lnTo>
                  <a:lnTo>
                    <a:pt x="83477" y="20878"/>
                  </a:lnTo>
                  <a:lnTo>
                    <a:pt x="83477" y="10439"/>
                  </a:lnTo>
                  <a:close/>
                </a:path>
                <a:path w="636905" h="41910">
                  <a:moveTo>
                    <a:pt x="93903" y="20878"/>
                  </a:moveTo>
                  <a:lnTo>
                    <a:pt x="83477" y="20878"/>
                  </a:lnTo>
                  <a:lnTo>
                    <a:pt x="83477" y="31318"/>
                  </a:lnTo>
                  <a:lnTo>
                    <a:pt x="93903" y="31318"/>
                  </a:lnTo>
                  <a:lnTo>
                    <a:pt x="93903" y="20878"/>
                  </a:lnTo>
                  <a:close/>
                </a:path>
                <a:path w="636905" h="41910">
                  <a:moveTo>
                    <a:pt x="114782" y="10439"/>
                  </a:moveTo>
                  <a:lnTo>
                    <a:pt x="104343" y="10439"/>
                  </a:lnTo>
                  <a:lnTo>
                    <a:pt x="104343" y="20878"/>
                  </a:lnTo>
                  <a:lnTo>
                    <a:pt x="114782" y="20878"/>
                  </a:lnTo>
                  <a:lnTo>
                    <a:pt x="114782" y="10439"/>
                  </a:lnTo>
                  <a:close/>
                </a:path>
                <a:path w="636905" h="41910">
                  <a:moveTo>
                    <a:pt x="125222" y="20878"/>
                  </a:moveTo>
                  <a:lnTo>
                    <a:pt x="114782" y="20878"/>
                  </a:lnTo>
                  <a:lnTo>
                    <a:pt x="114782" y="31318"/>
                  </a:lnTo>
                  <a:lnTo>
                    <a:pt x="125222" y="31318"/>
                  </a:lnTo>
                  <a:lnTo>
                    <a:pt x="125222" y="20878"/>
                  </a:lnTo>
                  <a:close/>
                </a:path>
                <a:path w="636905" h="41910">
                  <a:moveTo>
                    <a:pt x="156514" y="20878"/>
                  </a:moveTo>
                  <a:lnTo>
                    <a:pt x="146088" y="20878"/>
                  </a:lnTo>
                  <a:lnTo>
                    <a:pt x="146088" y="10439"/>
                  </a:lnTo>
                  <a:lnTo>
                    <a:pt x="135648" y="10439"/>
                  </a:lnTo>
                  <a:lnTo>
                    <a:pt x="135648" y="20878"/>
                  </a:lnTo>
                  <a:lnTo>
                    <a:pt x="135648" y="31318"/>
                  </a:lnTo>
                  <a:lnTo>
                    <a:pt x="146075" y="31318"/>
                  </a:lnTo>
                  <a:lnTo>
                    <a:pt x="156514" y="31318"/>
                  </a:lnTo>
                  <a:lnTo>
                    <a:pt x="156514" y="20878"/>
                  </a:lnTo>
                  <a:close/>
                </a:path>
                <a:path w="636905" h="41910">
                  <a:moveTo>
                    <a:pt x="219125" y="20878"/>
                  </a:moveTo>
                  <a:lnTo>
                    <a:pt x="208699" y="20878"/>
                  </a:lnTo>
                  <a:lnTo>
                    <a:pt x="208699" y="10439"/>
                  </a:lnTo>
                  <a:lnTo>
                    <a:pt x="198259" y="10439"/>
                  </a:lnTo>
                  <a:lnTo>
                    <a:pt x="156514" y="10439"/>
                  </a:lnTo>
                  <a:lnTo>
                    <a:pt x="156514" y="20878"/>
                  </a:lnTo>
                  <a:lnTo>
                    <a:pt x="166954" y="20878"/>
                  </a:lnTo>
                  <a:lnTo>
                    <a:pt x="166954" y="31318"/>
                  </a:lnTo>
                  <a:lnTo>
                    <a:pt x="177393" y="31318"/>
                  </a:lnTo>
                  <a:lnTo>
                    <a:pt x="177393" y="20878"/>
                  </a:lnTo>
                  <a:lnTo>
                    <a:pt x="187820" y="20878"/>
                  </a:lnTo>
                  <a:lnTo>
                    <a:pt x="187820" y="31318"/>
                  </a:lnTo>
                  <a:lnTo>
                    <a:pt x="198259" y="31318"/>
                  </a:lnTo>
                  <a:lnTo>
                    <a:pt x="198259" y="20878"/>
                  </a:lnTo>
                  <a:lnTo>
                    <a:pt x="208686" y="20878"/>
                  </a:lnTo>
                  <a:lnTo>
                    <a:pt x="208686" y="31318"/>
                  </a:lnTo>
                  <a:lnTo>
                    <a:pt x="219125" y="31318"/>
                  </a:lnTo>
                  <a:lnTo>
                    <a:pt x="219125" y="20878"/>
                  </a:lnTo>
                  <a:close/>
                </a:path>
                <a:path w="636905" h="41910">
                  <a:moveTo>
                    <a:pt x="240004" y="20878"/>
                  </a:moveTo>
                  <a:lnTo>
                    <a:pt x="229565" y="20878"/>
                  </a:lnTo>
                  <a:lnTo>
                    <a:pt x="229565" y="31318"/>
                  </a:lnTo>
                  <a:lnTo>
                    <a:pt x="240004" y="31318"/>
                  </a:lnTo>
                  <a:lnTo>
                    <a:pt x="240004" y="20878"/>
                  </a:lnTo>
                  <a:close/>
                </a:path>
                <a:path w="636905" h="41910">
                  <a:moveTo>
                    <a:pt x="271284" y="20878"/>
                  </a:moveTo>
                  <a:lnTo>
                    <a:pt x="260858" y="20878"/>
                  </a:lnTo>
                  <a:lnTo>
                    <a:pt x="260858" y="31318"/>
                  </a:lnTo>
                  <a:lnTo>
                    <a:pt x="271284" y="31318"/>
                  </a:lnTo>
                  <a:lnTo>
                    <a:pt x="271284" y="20878"/>
                  </a:lnTo>
                  <a:close/>
                </a:path>
                <a:path w="636905" h="41910">
                  <a:moveTo>
                    <a:pt x="313042" y="10439"/>
                  </a:moveTo>
                  <a:lnTo>
                    <a:pt x="313042" y="10439"/>
                  </a:lnTo>
                  <a:lnTo>
                    <a:pt x="271297" y="10439"/>
                  </a:lnTo>
                  <a:lnTo>
                    <a:pt x="271297" y="20878"/>
                  </a:lnTo>
                  <a:lnTo>
                    <a:pt x="271297" y="31318"/>
                  </a:lnTo>
                  <a:lnTo>
                    <a:pt x="281736" y="31318"/>
                  </a:lnTo>
                  <a:lnTo>
                    <a:pt x="281736" y="20878"/>
                  </a:lnTo>
                  <a:lnTo>
                    <a:pt x="292163" y="20878"/>
                  </a:lnTo>
                  <a:lnTo>
                    <a:pt x="292163" y="31318"/>
                  </a:lnTo>
                  <a:lnTo>
                    <a:pt x="302602" y="31318"/>
                  </a:lnTo>
                  <a:lnTo>
                    <a:pt x="313042" y="31318"/>
                  </a:lnTo>
                  <a:lnTo>
                    <a:pt x="313042" y="20878"/>
                  </a:lnTo>
                  <a:lnTo>
                    <a:pt x="313042" y="10439"/>
                  </a:lnTo>
                  <a:close/>
                </a:path>
                <a:path w="636905" h="41910">
                  <a:moveTo>
                    <a:pt x="333908" y="20878"/>
                  </a:moveTo>
                  <a:lnTo>
                    <a:pt x="323456" y="20878"/>
                  </a:lnTo>
                  <a:lnTo>
                    <a:pt x="323456" y="31318"/>
                  </a:lnTo>
                  <a:lnTo>
                    <a:pt x="333908" y="31318"/>
                  </a:lnTo>
                  <a:lnTo>
                    <a:pt x="333908" y="20878"/>
                  </a:lnTo>
                  <a:close/>
                </a:path>
                <a:path w="636905" h="41910">
                  <a:moveTo>
                    <a:pt x="386080" y="20878"/>
                  </a:moveTo>
                  <a:lnTo>
                    <a:pt x="375653" y="20878"/>
                  </a:lnTo>
                  <a:lnTo>
                    <a:pt x="375653" y="10439"/>
                  </a:lnTo>
                  <a:lnTo>
                    <a:pt x="365213" y="10439"/>
                  </a:lnTo>
                  <a:lnTo>
                    <a:pt x="354787" y="10439"/>
                  </a:lnTo>
                  <a:lnTo>
                    <a:pt x="344347" y="10439"/>
                  </a:lnTo>
                  <a:lnTo>
                    <a:pt x="333908" y="10439"/>
                  </a:lnTo>
                  <a:lnTo>
                    <a:pt x="333908" y="20878"/>
                  </a:lnTo>
                  <a:lnTo>
                    <a:pt x="344347" y="20878"/>
                  </a:lnTo>
                  <a:lnTo>
                    <a:pt x="344347" y="31318"/>
                  </a:lnTo>
                  <a:lnTo>
                    <a:pt x="354787" y="31318"/>
                  </a:lnTo>
                  <a:lnTo>
                    <a:pt x="354787" y="20878"/>
                  </a:lnTo>
                  <a:lnTo>
                    <a:pt x="365213" y="20878"/>
                  </a:lnTo>
                  <a:lnTo>
                    <a:pt x="365213" y="31318"/>
                  </a:lnTo>
                  <a:lnTo>
                    <a:pt x="375640" y="31318"/>
                  </a:lnTo>
                  <a:lnTo>
                    <a:pt x="386080" y="31318"/>
                  </a:lnTo>
                  <a:lnTo>
                    <a:pt x="386080" y="20878"/>
                  </a:lnTo>
                  <a:close/>
                </a:path>
                <a:path w="636905" h="41910">
                  <a:moveTo>
                    <a:pt x="417385" y="10439"/>
                  </a:moveTo>
                  <a:lnTo>
                    <a:pt x="406958" y="10439"/>
                  </a:lnTo>
                  <a:lnTo>
                    <a:pt x="396519" y="10439"/>
                  </a:lnTo>
                  <a:lnTo>
                    <a:pt x="396519" y="20878"/>
                  </a:lnTo>
                  <a:lnTo>
                    <a:pt x="406946" y="20878"/>
                  </a:lnTo>
                  <a:lnTo>
                    <a:pt x="417385" y="20878"/>
                  </a:lnTo>
                  <a:lnTo>
                    <a:pt x="417385" y="10439"/>
                  </a:lnTo>
                  <a:close/>
                </a:path>
                <a:path w="636905" h="41910">
                  <a:moveTo>
                    <a:pt x="438264" y="20878"/>
                  </a:moveTo>
                  <a:lnTo>
                    <a:pt x="427824" y="20878"/>
                  </a:lnTo>
                  <a:lnTo>
                    <a:pt x="427824" y="31318"/>
                  </a:lnTo>
                  <a:lnTo>
                    <a:pt x="438264" y="31318"/>
                  </a:lnTo>
                  <a:lnTo>
                    <a:pt x="438264" y="20878"/>
                  </a:lnTo>
                  <a:close/>
                </a:path>
                <a:path w="636905" h="41910">
                  <a:moveTo>
                    <a:pt x="490435" y="10439"/>
                  </a:moveTo>
                  <a:lnTo>
                    <a:pt x="490435" y="10439"/>
                  </a:lnTo>
                  <a:lnTo>
                    <a:pt x="448691" y="10439"/>
                  </a:lnTo>
                  <a:lnTo>
                    <a:pt x="448691" y="20878"/>
                  </a:lnTo>
                  <a:lnTo>
                    <a:pt x="459130" y="20878"/>
                  </a:lnTo>
                  <a:lnTo>
                    <a:pt x="469557" y="20878"/>
                  </a:lnTo>
                  <a:lnTo>
                    <a:pt x="469557" y="31318"/>
                  </a:lnTo>
                  <a:lnTo>
                    <a:pt x="479996" y="31318"/>
                  </a:lnTo>
                  <a:lnTo>
                    <a:pt x="479996" y="20878"/>
                  </a:lnTo>
                  <a:lnTo>
                    <a:pt x="490435" y="20878"/>
                  </a:lnTo>
                  <a:lnTo>
                    <a:pt x="490435" y="10439"/>
                  </a:lnTo>
                  <a:close/>
                </a:path>
                <a:path w="636905" h="41910">
                  <a:moveTo>
                    <a:pt x="511302" y="10439"/>
                  </a:moveTo>
                  <a:lnTo>
                    <a:pt x="500862" y="10439"/>
                  </a:lnTo>
                  <a:lnTo>
                    <a:pt x="500862" y="20878"/>
                  </a:lnTo>
                  <a:lnTo>
                    <a:pt x="511302" y="20878"/>
                  </a:lnTo>
                  <a:lnTo>
                    <a:pt x="511302" y="10439"/>
                  </a:lnTo>
                  <a:close/>
                </a:path>
                <a:path w="636905" h="41910">
                  <a:moveTo>
                    <a:pt x="605218" y="20878"/>
                  </a:moveTo>
                  <a:lnTo>
                    <a:pt x="594779" y="20878"/>
                  </a:lnTo>
                  <a:lnTo>
                    <a:pt x="594779" y="10439"/>
                  </a:lnTo>
                  <a:lnTo>
                    <a:pt x="584352" y="10439"/>
                  </a:lnTo>
                  <a:lnTo>
                    <a:pt x="584352" y="0"/>
                  </a:lnTo>
                  <a:lnTo>
                    <a:pt x="573913" y="0"/>
                  </a:lnTo>
                  <a:lnTo>
                    <a:pt x="563473" y="0"/>
                  </a:lnTo>
                  <a:lnTo>
                    <a:pt x="553046" y="0"/>
                  </a:lnTo>
                  <a:lnTo>
                    <a:pt x="542607" y="0"/>
                  </a:lnTo>
                  <a:lnTo>
                    <a:pt x="542607" y="10439"/>
                  </a:lnTo>
                  <a:lnTo>
                    <a:pt x="532168" y="10439"/>
                  </a:lnTo>
                  <a:lnTo>
                    <a:pt x="521728" y="10439"/>
                  </a:lnTo>
                  <a:lnTo>
                    <a:pt x="521728" y="20878"/>
                  </a:lnTo>
                  <a:lnTo>
                    <a:pt x="511302" y="20878"/>
                  </a:lnTo>
                  <a:lnTo>
                    <a:pt x="511302" y="31318"/>
                  </a:lnTo>
                  <a:lnTo>
                    <a:pt x="521741" y="31318"/>
                  </a:lnTo>
                  <a:lnTo>
                    <a:pt x="521741" y="20878"/>
                  </a:lnTo>
                  <a:lnTo>
                    <a:pt x="532168" y="20878"/>
                  </a:lnTo>
                  <a:lnTo>
                    <a:pt x="532168" y="31318"/>
                  </a:lnTo>
                  <a:lnTo>
                    <a:pt x="542607" y="31318"/>
                  </a:lnTo>
                  <a:lnTo>
                    <a:pt x="553046" y="31318"/>
                  </a:lnTo>
                  <a:lnTo>
                    <a:pt x="553046" y="20878"/>
                  </a:lnTo>
                  <a:lnTo>
                    <a:pt x="563473" y="20878"/>
                  </a:lnTo>
                  <a:lnTo>
                    <a:pt x="573913" y="20878"/>
                  </a:lnTo>
                  <a:lnTo>
                    <a:pt x="573913" y="31318"/>
                  </a:lnTo>
                  <a:lnTo>
                    <a:pt x="584339" y="31318"/>
                  </a:lnTo>
                  <a:lnTo>
                    <a:pt x="594779" y="31318"/>
                  </a:lnTo>
                  <a:lnTo>
                    <a:pt x="605218" y="31318"/>
                  </a:lnTo>
                  <a:lnTo>
                    <a:pt x="605218" y="20878"/>
                  </a:lnTo>
                  <a:close/>
                </a:path>
                <a:path w="636905" h="41910">
                  <a:moveTo>
                    <a:pt x="636524" y="10439"/>
                  </a:moveTo>
                  <a:lnTo>
                    <a:pt x="626084" y="10439"/>
                  </a:lnTo>
                  <a:lnTo>
                    <a:pt x="615645" y="10439"/>
                  </a:lnTo>
                  <a:lnTo>
                    <a:pt x="615645" y="20878"/>
                  </a:lnTo>
                  <a:lnTo>
                    <a:pt x="615645" y="31318"/>
                  </a:lnTo>
                  <a:lnTo>
                    <a:pt x="626084" y="31318"/>
                  </a:lnTo>
                  <a:lnTo>
                    <a:pt x="626084" y="20878"/>
                  </a:lnTo>
                  <a:lnTo>
                    <a:pt x="636524" y="20878"/>
                  </a:lnTo>
                  <a:lnTo>
                    <a:pt x="636524" y="1043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99796" y="3548925"/>
              <a:ext cx="626110" cy="31750"/>
            </a:xfrm>
            <a:custGeom>
              <a:avLst/>
              <a:gdLst/>
              <a:ahLst/>
              <a:cxnLst/>
              <a:rect l="l" t="t" r="r" b="b"/>
              <a:pathLst>
                <a:path w="626110" h="31750">
                  <a:moveTo>
                    <a:pt x="31292" y="20878"/>
                  </a:moveTo>
                  <a:lnTo>
                    <a:pt x="20866" y="20878"/>
                  </a:lnTo>
                  <a:lnTo>
                    <a:pt x="20866" y="10439"/>
                  </a:lnTo>
                  <a:lnTo>
                    <a:pt x="10439" y="10439"/>
                  </a:lnTo>
                  <a:lnTo>
                    <a:pt x="0" y="10439"/>
                  </a:lnTo>
                  <a:lnTo>
                    <a:pt x="0" y="20878"/>
                  </a:lnTo>
                  <a:lnTo>
                    <a:pt x="0" y="31318"/>
                  </a:lnTo>
                  <a:lnTo>
                    <a:pt x="10439" y="31318"/>
                  </a:lnTo>
                  <a:lnTo>
                    <a:pt x="20866" y="31318"/>
                  </a:lnTo>
                  <a:lnTo>
                    <a:pt x="31292" y="31318"/>
                  </a:lnTo>
                  <a:lnTo>
                    <a:pt x="31292" y="20878"/>
                  </a:lnTo>
                  <a:close/>
                </a:path>
                <a:path w="626110" h="31750">
                  <a:moveTo>
                    <a:pt x="52171" y="10439"/>
                  </a:moveTo>
                  <a:lnTo>
                    <a:pt x="41744" y="10439"/>
                  </a:lnTo>
                  <a:lnTo>
                    <a:pt x="41744" y="20878"/>
                  </a:lnTo>
                  <a:lnTo>
                    <a:pt x="52171" y="20878"/>
                  </a:lnTo>
                  <a:lnTo>
                    <a:pt x="52171" y="10439"/>
                  </a:lnTo>
                  <a:close/>
                </a:path>
                <a:path w="626110" h="31750">
                  <a:moveTo>
                    <a:pt x="62598" y="20878"/>
                  </a:moveTo>
                  <a:lnTo>
                    <a:pt x="52171" y="20878"/>
                  </a:lnTo>
                  <a:lnTo>
                    <a:pt x="52171" y="31318"/>
                  </a:lnTo>
                  <a:lnTo>
                    <a:pt x="62598" y="31318"/>
                  </a:lnTo>
                  <a:lnTo>
                    <a:pt x="62598" y="20878"/>
                  </a:lnTo>
                  <a:close/>
                </a:path>
                <a:path w="626110" h="31750">
                  <a:moveTo>
                    <a:pt x="62598" y="0"/>
                  </a:moveTo>
                  <a:lnTo>
                    <a:pt x="52171" y="0"/>
                  </a:lnTo>
                  <a:lnTo>
                    <a:pt x="52171" y="10439"/>
                  </a:lnTo>
                  <a:lnTo>
                    <a:pt x="62598" y="10439"/>
                  </a:lnTo>
                  <a:lnTo>
                    <a:pt x="62598" y="0"/>
                  </a:lnTo>
                  <a:close/>
                </a:path>
                <a:path w="626110" h="31750">
                  <a:moveTo>
                    <a:pt x="83477" y="20878"/>
                  </a:moveTo>
                  <a:lnTo>
                    <a:pt x="73050" y="20878"/>
                  </a:lnTo>
                  <a:lnTo>
                    <a:pt x="62611" y="20878"/>
                  </a:lnTo>
                  <a:lnTo>
                    <a:pt x="62611" y="31318"/>
                  </a:lnTo>
                  <a:lnTo>
                    <a:pt x="73050" y="31318"/>
                  </a:lnTo>
                  <a:lnTo>
                    <a:pt x="83477" y="31318"/>
                  </a:lnTo>
                  <a:lnTo>
                    <a:pt x="83477" y="20878"/>
                  </a:lnTo>
                  <a:close/>
                </a:path>
                <a:path w="626110" h="31750">
                  <a:moveTo>
                    <a:pt x="93903" y="0"/>
                  </a:moveTo>
                  <a:lnTo>
                    <a:pt x="83477" y="0"/>
                  </a:lnTo>
                  <a:lnTo>
                    <a:pt x="73050" y="0"/>
                  </a:lnTo>
                  <a:lnTo>
                    <a:pt x="73050" y="10439"/>
                  </a:lnTo>
                  <a:lnTo>
                    <a:pt x="83477" y="10439"/>
                  </a:lnTo>
                  <a:lnTo>
                    <a:pt x="83477" y="20878"/>
                  </a:lnTo>
                  <a:lnTo>
                    <a:pt x="93903" y="20878"/>
                  </a:lnTo>
                  <a:lnTo>
                    <a:pt x="93903" y="10439"/>
                  </a:lnTo>
                  <a:lnTo>
                    <a:pt x="93903" y="0"/>
                  </a:lnTo>
                  <a:close/>
                </a:path>
                <a:path w="626110" h="31750">
                  <a:moveTo>
                    <a:pt x="104355" y="20878"/>
                  </a:moveTo>
                  <a:lnTo>
                    <a:pt x="93916" y="20878"/>
                  </a:lnTo>
                  <a:lnTo>
                    <a:pt x="93916" y="31318"/>
                  </a:lnTo>
                  <a:lnTo>
                    <a:pt x="104355" y="31318"/>
                  </a:lnTo>
                  <a:lnTo>
                    <a:pt x="104355" y="20878"/>
                  </a:lnTo>
                  <a:close/>
                </a:path>
                <a:path w="626110" h="31750">
                  <a:moveTo>
                    <a:pt x="114795" y="0"/>
                  </a:moveTo>
                  <a:lnTo>
                    <a:pt x="104355" y="0"/>
                  </a:lnTo>
                  <a:lnTo>
                    <a:pt x="104355" y="10439"/>
                  </a:lnTo>
                  <a:lnTo>
                    <a:pt x="104355" y="20878"/>
                  </a:lnTo>
                  <a:lnTo>
                    <a:pt x="114795" y="20878"/>
                  </a:lnTo>
                  <a:lnTo>
                    <a:pt x="114795" y="10439"/>
                  </a:lnTo>
                  <a:lnTo>
                    <a:pt x="114795" y="0"/>
                  </a:lnTo>
                  <a:close/>
                </a:path>
                <a:path w="626110" h="31750">
                  <a:moveTo>
                    <a:pt x="146088" y="0"/>
                  </a:moveTo>
                  <a:lnTo>
                    <a:pt x="135648" y="0"/>
                  </a:lnTo>
                  <a:lnTo>
                    <a:pt x="135648" y="10439"/>
                  </a:lnTo>
                  <a:lnTo>
                    <a:pt x="125222" y="10439"/>
                  </a:lnTo>
                  <a:lnTo>
                    <a:pt x="125222" y="20878"/>
                  </a:lnTo>
                  <a:lnTo>
                    <a:pt x="135661" y="20878"/>
                  </a:lnTo>
                  <a:lnTo>
                    <a:pt x="135661" y="10439"/>
                  </a:lnTo>
                  <a:lnTo>
                    <a:pt x="146088" y="10439"/>
                  </a:lnTo>
                  <a:lnTo>
                    <a:pt x="146088" y="0"/>
                  </a:lnTo>
                  <a:close/>
                </a:path>
                <a:path w="626110" h="31750">
                  <a:moveTo>
                    <a:pt x="177393" y="0"/>
                  </a:moveTo>
                  <a:lnTo>
                    <a:pt x="166954" y="0"/>
                  </a:lnTo>
                  <a:lnTo>
                    <a:pt x="166954" y="10439"/>
                  </a:lnTo>
                  <a:lnTo>
                    <a:pt x="166954" y="20878"/>
                  </a:lnTo>
                  <a:lnTo>
                    <a:pt x="156527" y="20878"/>
                  </a:lnTo>
                  <a:lnTo>
                    <a:pt x="156527" y="31318"/>
                  </a:lnTo>
                  <a:lnTo>
                    <a:pt x="166966" y="31318"/>
                  </a:lnTo>
                  <a:lnTo>
                    <a:pt x="166966" y="20878"/>
                  </a:lnTo>
                  <a:lnTo>
                    <a:pt x="177393" y="20878"/>
                  </a:lnTo>
                  <a:lnTo>
                    <a:pt x="177393" y="10439"/>
                  </a:lnTo>
                  <a:lnTo>
                    <a:pt x="177393" y="0"/>
                  </a:lnTo>
                  <a:close/>
                </a:path>
                <a:path w="626110" h="31750">
                  <a:moveTo>
                    <a:pt x="198272" y="20878"/>
                  </a:moveTo>
                  <a:lnTo>
                    <a:pt x="187833" y="20878"/>
                  </a:lnTo>
                  <a:lnTo>
                    <a:pt x="177393" y="20878"/>
                  </a:lnTo>
                  <a:lnTo>
                    <a:pt x="177393" y="31318"/>
                  </a:lnTo>
                  <a:lnTo>
                    <a:pt x="187833" y="31318"/>
                  </a:lnTo>
                  <a:lnTo>
                    <a:pt x="198272" y="31318"/>
                  </a:lnTo>
                  <a:lnTo>
                    <a:pt x="198272" y="20878"/>
                  </a:lnTo>
                  <a:close/>
                </a:path>
                <a:path w="626110" h="31750">
                  <a:moveTo>
                    <a:pt x="260858" y="0"/>
                  </a:moveTo>
                  <a:lnTo>
                    <a:pt x="250431" y="0"/>
                  </a:lnTo>
                  <a:lnTo>
                    <a:pt x="250431" y="10439"/>
                  </a:lnTo>
                  <a:lnTo>
                    <a:pt x="240004" y="10439"/>
                  </a:lnTo>
                  <a:lnTo>
                    <a:pt x="229577" y="10439"/>
                  </a:lnTo>
                  <a:lnTo>
                    <a:pt x="229577" y="0"/>
                  </a:lnTo>
                  <a:lnTo>
                    <a:pt x="219138" y="0"/>
                  </a:lnTo>
                  <a:lnTo>
                    <a:pt x="208699" y="0"/>
                  </a:lnTo>
                  <a:lnTo>
                    <a:pt x="208699" y="10439"/>
                  </a:lnTo>
                  <a:lnTo>
                    <a:pt x="219138" y="10439"/>
                  </a:lnTo>
                  <a:lnTo>
                    <a:pt x="219138" y="20878"/>
                  </a:lnTo>
                  <a:lnTo>
                    <a:pt x="208699" y="20878"/>
                  </a:lnTo>
                  <a:lnTo>
                    <a:pt x="208699" y="31318"/>
                  </a:lnTo>
                  <a:lnTo>
                    <a:pt x="219138" y="31318"/>
                  </a:lnTo>
                  <a:lnTo>
                    <a:pt x="229577" y="31318"/>
                  </a:lnTo>
                  <a:lnTo>
                    <a:pt x="229577" y="20878"/>
                  </a:lnTo>
                  <a:lnTo>
                    <a:pt x="240004" y="20878"/>
                  </a:lnTo>
                  <a:lnTo>
                    <a:pt x="250431" y="20878"/>
                  </a:lnTo>
                  <a:lnTo>
                    <a:pt x="260858" y="20878"/>
                  </a:lnTo>
                  <a:lnTo>
                    <a:pt x="260858" y="10439"/>
                  </a:lnTo>
                  <a:lnTo>
                    <a:pt x="260858" y="0"/>
                  </a:lnTo>
                  <a:close/>
                </a:path>
                <a:path w="626110" h="31750">
                  <a:moveTo>
                    <a:pt x="333921" y="0"/>
                  </a:moveTo>
                  <a:lnTo>
                    <a:pt x="333921" y="0"/>
                  </a:lnTo>
                  <a:lnTo>
                    <a:pt x="292176" y="0"/>
                  </a:lnTo>
                  <a:lnTo>
                    <a:pt x="292176" y="10439"/>
                  </a:lnTo>
                  <a:lnTo>
                    <a:pt x="281736" y="10439"/>
                  </a:lnTo>
                  <a:lnTo>
                    <a:pt x="281736" y="20878"/>
                  </a:lnTo>
                  <a:lnTo>
                    <a:pt x="271310" y="20878"/>
                  </a:lnTo>
                  <a:lnTo>
                    <a:pt x="271310" y="31318"/>
                  </a:lnTo>
                  <a:lnTo>
                    <a:pt x="281749" y="31318"/>
                  </a:lnTo>
                  <a:lnTo>
                    <a:pt x="281749" y="20878"/>
                  </a:lnTo>
                  <a:lnTo>
                    <a:pt x="292176" y="20878"/>
                  </a:lnTo>
                  <a:lnTo>
                    <a:pt x="292176" y="31318"/>
                  </a:lnTo>
                  <a:lnTo>
                    <a:pt x="302615" y="31318"/>
                  </a:lnTo>
                  <a:lnTo>
                    <a:pt x="302615" y="20878"/>
                  </a:lnTo>
                  <a:lnTo>
                    <a:pt x="302615" y="10439"/>
                  </a:lnTo>
                  <a:lnTo>
                    <a:pt x="313029" y="10439"/>
                  </a:lnTo>
                  <a:lnTo>
                    <a:pt x="323481" y="10439"/>
                  </a:lnTo>
                  <a:lnTo>
                    <a:pt x="333921" y="10439"/>
                  </a:lnTo>
                  <a:lnTo>
                    <a:pt x="333921" y="0"/>
                  </a:lnTo>
                  <a:close/>
                </a:path>
                <a:path w="626110" h="31750">
                  <a:moveTo>
                    <a:pt x="386092" y="0"/>
                  </a:moveTo>
                  <a:lnTo>
                    <a:pt x="375653" y="0"/>
                  </a:lnTo>
                  <a:lnTo>
                    <a:pt x="365213" y="0"/>
                  </a:lnTo>
                  <a:lnTo>
                    <a:pt x="365213" y="10439"/>
                  </a:lnTo>
                  <a:lnTo>
                    <a:pt x="354787" y="10439"/>
                  </a:lnTo>
                  <a:lnTo>
                    <a:pt x="354787" y="20878"/>
                  </a:lnTo>
                  <a:lnTo>
                    <a:pt x="365213" y="20878"/>
                  </a:lnTo>
                  <a:lnTo>
                    <a:pt x="375653" y="20878"/>
                  </a:lnTo>
                  <a:lnTo>
                    <a:pt x="386092" y="20878"/>
                  </a:lnTo>
                  <a:lnTo>
                    <a:pt x="386092" y="10439"/>
                  </a:lnTo>
                  <a:lnTo>
                    <a:pt x="386092" y="0"/>
                  </a:lnTo>
                  <a:close/>
                </a:path>
                <a:path w="626110" h="31750">
                  <a:moveTo>
                    <a:pt x="406958" y="0"/>
                  </a:moveTo>
                  <a:lnTo>
                    <a:pt x="396519" y="0"/>
                  </a:lnTo>
                  <a:lnTo>
                    <a:pt x="396519" y="10439"/>
                  </a:lnTo>
                  <a:lnTo>
                    <a:pt x="406958" y="10439"/>
                  </a:lnTo>
                  <a:lnTo>
                    <a:pt x="406958" y="0"/>
                  </a:lnTo>
                  <a:close/>
                </a:path>
                <a:path w="626110" h="31750">
                  <a:moveTo>
                    <a:pt x="448703" y="10439"/>
                  </a:moveTo>
                  <a:lnTo>
                    <a:pt x="438264" y="10439"/>
                  </a:lnTo>
                  <a:lnTo>
                    <a:pt x="438264" y="0"/>
                  </a:lnTo>
                  <a:lnTo>
                    <a:pt x="427837" y="0"/>
                  </a:lnTo>
                  <a:lnTo>
                    <a:pt x="417398" y="0"/>
                  </a:lnTo>
                  <a:lnTo>
                    <a:pt x="417398" y="10439"/>
                  </a:lnTo>
                  <a:lnTo>
                    <a:pt x="417398" y="20878"/>
                  </a:lnTo>
                  <a:lnTo>
                    <a:pt x="427824" y="20878"/>
                  </a:lnTo>
                  <a:lnTo>
                    <a:pt x="438264" y="20878"/>
                  </a:lnTo>
                  <a:lnTo>
                    <a:pt x="448703" y="20878"/>
                  </a:lnTo>
                  <a:lnTo>
                    <a:pt x="448703" y="10439"/>
                  </a:lnTo>
                  <a:close/>
                </a:path>
                <a:path w="626110" h="31750">
                  <a:moveTo>
                    <a:pt x="469569" y="0"/>
                  </a:moveTo>
                  <a:lnTo>
                    <a:pt x="459130" y="0"/>
                  </a:lnTo>
                  <a:lnTo>
                    <a:pt x="459130" y="10439"/>
                  </a:lnTo>
                  <a:lnTo>
                    <a:pt x="469569" y="10439"/>
                  </a:lnTo>
                  <a:lnTo>
                    <a:pt x="469569" y="0"/>
                  </a:lnTo>
                  <a:close/>
                </a:path>
                <a:path w="626110" h="31750">
                  <a:moveTo>
                    <a:pt x="511314" y="0"/>
                  </a:moveTo>
                  <a:lnTo>
                    <a:pt x="500875" y="0"/>
                  </a:lnTo>
                  <a:lnTo>
                    <a:pt x="490435" y="0"/>
                  </a:lnTo>
                  <a:lnTo>
                    <a:pt x="479996" y="0"/>
                  </a:lnTo>
                  <a:lnTo>
                    <a:pt x="479996" y="10439"/>
                  </a:lnTo>
                  <a:lnTo>
                    <a:pt x="490435" y="10439"/>
                  </a:lnTo>
                  <a:lnTo>
                    <a:pt x="500875" y="10439"/>
                  </a:lnTo>
                  <a:lnTo>
                    <a:pt x="500875" y="20878"/>
                  </a:lnTo>
                  <a:lnTo>
                    <a:pt x="511314" y="20878"/>
                  </a:lnTo>
                  <a:lnTo>
                    <a:pt x="511314" y="10439"/>
                  </a:lnTo>
                  <a:lnTo>
                    <a:pt x="511314" y="0"/>
                  </a:lnTo>
                  <a:close/>
                </a:path>
                <a:path w="626110" h="31750">
                  <a:moveTo>
                    <a:pt x="584352" y="0"/>
                  </a:moveTo>
                  <a:lnTo>
                    <a:pt x="584352" y="0"/>
                  </a:lnTo>
                  <a:lnTo>
                    <a:pt x="521741" y="0"/>
                  </a:lnTo>
                  <a:lnTo>
                    <a:pt x="521741" y="10439"/>
                  </a:lnTo>
                  <a:lnTo>
                    <a:pt x="521741" y="20878"/>
                  </a:lnTo>
                  <a:lnTo>
                    <a:pt x="532180" y="20878"/>
                  </a:lnTo>
                  <a:lnTo>
                    <a:pt x="542607" y="20878"/>
                  </a:lnTo>
                  <a:lnTo>
                    <a:pt x="553046" y="20878"/>
                  </a:lnTo>
                  <a:lnTo>
                    <a:pt x="563486" y="20878"/>
                  </a:lnTo>
                  <a:lnTo>
                    <a:pt x="573925" y="20878"/>
                  </a:lnTo>
                  <a:lnTo>
                    <a:pt x="573925" y="10439"/>
                  </a:lnTo>
                  <a:lnTo>
                    <a:pt x="584352" y="10439"/>
                  </a:lnTo>
                  <a:lnTo>
                    <a:pt x="584352" y="0"/>
                  </a:lnTo>
                  <a:close/>
                </a:path>
                <a:path w="626110" h="31750">
                  <a:moveTo>
                    <a:pt x="605218" y="0"/>
                  </a:moveTo>
                  <a:lnTo>
                    <a:pt x="594779" y="0"/>
                  </a:lnTo>
                  <a:lnTo>
                    <a:pt x="594779" y="10439"/>
                  </a:lnTo>
                  <a:lnTo>
                    <a:pt x="605218" y="10439"/>
                  </a:lnTo>
                  <a:lnTo>
                    <a:pt x="605218" y="0"/>
                  </a:lnTo>
                  <a:close/>
                </a:path>
                <a:path w="626110" h="31750">
                  <a:moveTo>
                    <a:pt x="626097" y="0"/>
                  </a:moveTo>
                  <a:lnTo>
                    <a:pt x="615657" y="0"/>
                  </a:lnTo>
                  <a:lnTo>
                    <a:pt x="615657" y="10439"/>
                  </a:lnTo>
                  <a:lnTo>
                    <a:pt x="605218" y="10439"/>
                  </a:lnTo>
                  <a:lnTo>
                    <a:pt x="605218" y="20878"/>
                  </a:lnTo>
                  <a:lnTo>
                    <a:pt x="615657" y="20878"/>
                  </a:lnTo>
                  <a:lnTo>
                    <a:pt x="626097" y="20878"/>
                  </a:lnTo>
                  <a:lnTo>
                    <a:pt x="626097" y="10439"/>
                  </a:lnTo>
                  <a:lnTo>
                    <a:pt x="62609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89369" y="3569804"/>
              <a:ext cx="636905" cy="31750"/>
            </a:xfrm>
            <a:custGeom>
              <a:avLst/>
              <a:gdLst/>
              <a:ahLst/>
              <a:cxnLst/>
              <a:rect l="l" t="t" r="r" b="b"/>
              <a:pathLst>
                <a:path w="636905" h="31750">
                  <a:moveTo>
                    <a:pt x="10439" y="10426"/>
                  </a:moveTo>
                  <a:lnTo>
                    <a:pt x="0" y="10426"/>
                  </a:lnTo>
                  <a:lnTo>
                    <a:pt x="0" y="20866"/>
                  </a:lnTo>
                  <a:lnTo>
                    <a:pt x="10439" y="20866"/>
                  </a:lnTo>
                  <a:lnTo>
                    <a:pt x="10439" y="10426"/>
                  </a:lnTo>
                  <a:close/>
                </a:path>
                <a:path w="636905" h="31750">
                  <a:moveTo>
                    <a:pt x="73025" y="20866"/>
                  </a:moveTo>
                  <a:lnTo>
                    <a:pt x="62598" y="20866"/>
                  </a:lnTo>
                  <a:lnTo>
                    <a:pt x="62598" y="31305"/>
                  </a:lnTo>
                  <a:lnTo>
                    <a:pt x="73025" y="31305"/>
                  </a:lnTo>
                  <a:lnTo>
                    <a:pt x="73025" y="20866"/>
                  </a:lnTo>
                  <a:close/>
                </a:path>
                <a:path w="636905" h="31750">
                  <a:moveTo>
                    <a:pt x="83477" y="10426"/>
                  </a:moveTo>
                  <a:lnTo>
                    <a:pt x="73037" y="10426"/>
                  </a:lnTo>
                  <a:lnTo>
                    <a:pt x="73037" y="20866"/>
                  </a:lnTo>
                  <a:lnTo>
                    <a:pt x="73037" y="31305"/>
                  </a:lnTo>
                  <a:lnTo>
                    <a:pt x="83477" y="31305"/>
                  </a:lnTo>
                  <a:lnTo>
                    <a:pt x="83477" y="20866"/>
                  </a:lnTo>
                  <a:lnTo>
                    <a:pt x="83477" y="10426"/>
                  </a:lnTo>
                  <a:close/>
                </a:path>
                <a:path w="636905" h="31750">
                  <a:moveTo>
                    <a:pt x="114782" y="20866"/>
                  </a:moveTo>
                  <a:lnTo>
                    <a:pt x="104343" y="20866"/>
                  </a:lnTo>
                  <a:lnTo>
                    <a:pt x="104343" y="31305"/>
                  </a:lnTo>
                  <a:lnTo>
                    <a:pt x="114782" y="31305"/>
                  </a:lnTo>
                  <a:lnTo>
                    <a:pt x="114782" y="20866"/>
                  </a:lnTo>
                  <a:close/>
                </a:path>
                <a:path w="636905" h="31750">
                  <a:moveTo>
                    <a:pt x="125222" y="10426"/>
                  </a:moveTo>
                  <a:lnTo>
                    <a:pt x="114782" y="10426"/>
                  </a:lnTo>
                  <a:lnTo>
                    <a:pt x="114782" y="20866"/>
                  </a:lnTo>
                  <a:lnTo>
                    <a:pt x="125222" y="20866"/>
                  </a:lnTo>
                  <a:lnTo>
                    <a:pt x="125222" y="10426"/>
                  </a:lnTo>
                  <a:close/>
                </a:path>
                <a:path w="636905" h="31750">
                  <a:moveTo>
                    <a:pt x="166954" y="20866"/>
                  </a:moveTo>
                  <a:lnTo>
                    <a:pt x="156514" y="20866"/>
                  </a:lnTo>
                  <a:lnTo>
                    <a:pt x="146088" y="20866"/>
                  </a:lnTo>
                  <a:lnTo>
                    <a:pt x="135648" y="20866"/>
                  </a:lnTo>
                  <a:lnTo>
                    <a:pt x="135648" y="31305"/>
                  </a:lnTo>
                  <a:lnTo>
                    <a:pt x="146075" y="31305"/>
                  </a:lnTo>
                  <a:lnTo>
                    <a:pt x="156514" y="31305"/>
                  </a:lnTo>
                  <a:lnTo>
                    <a:pt x="166954" y="31305"/>
                  </a:lnTo>
                  <a:lnTo>
                    <a:pt x="166954" y="20866"/>
                  </a:lnTo>
                  <a:close/>
                </a:path>
                <a:path w="636905" h="31750">
                  <a:moveTo>
                    <a:pt x="271284" y="10426"/>
                  </a:moveTo>
                  <a:lnTo>
                    <a:pt x="260870" y="10426"/>
                  </a:lnTo>
                  <a:lnTo>
                    <a:pt x="250431" y="10426"/>
                  </a:lnTo>
                  <a:lnTo>
                    <a:pt x="250431" y="20866"/>
                  </a:lnTo>
                  <a:lnTo>
                    <a:pt x="240004" y="20866"/>
                  </a:lnTo>
                  <a:lnTo>
                    <a:pt x="240004" y="10426"/>
                  </a:lnTo>
                  <a:lnTo>
                    <a:pt x="229565" y="10426"/>
                  </a:lnTo>
                  <a:lnTo>
                    <a:pt x="229565" y="20866"/>
                  </a:lnTo>
                  <a:lnTo>
                    <a:pt x="219125" y="20866"/>
                  </a:lnTo>
                  <a:lnTo>
                    <a:pt x="219125" y="10426"/>
                  </a:lnTo>
                  <a:lnTo>
                    <a:pt x="208699" y="10426"/>
                  </a:lnTo>
                  <a:lnTo>
                    <a:pt x="198259" y="10426"/>
                  </a:lnTo>
                  <a:lnTo>
                    <a:pt x="187820" y="10426"/>
                  </a:lnTo>
                  <a:lnTo>
                    <a:pt x="177380" y="10426"/>
                  </a:lnTo>
                  <a:lnTo>
                    <a:pt x="177380" y="20866"/>
                  </a:lnTo>
                  <a:lnTo>
                    <a:pt x="187820" y="20866"/>
                  </a:lnTo>
                  <a:lnTo>
                    <a:pt x="198259" y="20866"/>
                  </a:lnTo>
                  <a:lnTo>
                    <a:pt x="198259" y="31305"/>
                  </a:lnTo>
                  <a:lnTo>
                    <a:pt x="260870" y="31305"/>
                  </a:lnTo>
                  <a:lnTo>
                    <a:pt x="260870" y="20866"/>
                  </a:lnTo>
                  <a:lnTo>
                    <a:pt x="271284" y="20866"/>
                  </a:lnTo>
                  <a:lnTo>
                    <a:pt x="271284" y="10426"/>
                  </a:lnTo>
                  <a:close/>
                </a:path>
                <a:path w="636905" h="31750">
                  <a:moveTo>
                    <a:pt x="323481" y="0"/>
                  </a:moveTo>
                  <a:lnTo>
                    <a:pt x="313042" y="0"/>
                  </a:lnTo>
                  <a:lnTo>
                    <a:pt x="302602" y="0"/>
                  </a:lnTo>
                  <a:lnTo>
                    <a:pt x="302602" y="10426"/>
                  </a:lnTo>
                  <a:lnTo>
                    <a:pt x="292176" y="10426"/>
                  </a:lnTo>
                  <a:lnTo>
                    <a:pt x="281736" y="10426"/>
                  </a:lnTo>
                  <a:lnTo>
                    <a:pt x="281736" y="20866"/>
                  </a:lnTo>
                  <a:lnTo>
                    <a:pt x="281736" y="31305"/>
                  </a:lnTo>
                  <a:lnTo>
                    <a:pt x="292176" y="31305"/>
                  </a:lnTo>
                  <a:lnTo>
                    <a:pt x="292176" y="20866"/>
                  </a:lnTo>
                  <a:lnTo>
                    <a:pt x="302602" y="20866"/>
                  </a:lnTo>
                  <a:lnTo>
                    <a:pt x="302602" y="10439"/>
                  </a:lnTo>
                  <a:lnTo>
                    <a:pt x="313042" y="10439"/>
                  </a:lnTo>
                  <a:lnTo>
                    <a:pt x="313042" y="20866"/>
                  </a:lnTo>
                  <a:lnTo>
                    <a:pt x="302602" y="20866"/>
                  </a:lnTo>
                  <a:lnTo>
                    <a:pt x="302602" y="31305"/>
                  </a:lnTo>
                  <a:lnTo>
                    <a:pt x="313042" y="31305"/>
                  </a:lnTo>
                  <a:lnTo>
                    <a:pt x="323481" y="31305"/>
                  </a:lnTo>
                  <a:lnTo>
                    <a:pt x="323481" y="20866"/>
                  </a:lnTo>
                  <a:lnTo>
                    <a:pt x="323481" y="10439"/>
                  </a:lnTo>
                  <a:lnTo>
                    <a:pt x="323481" y="0"/>
                  </a:lnTo>
                  <a:close/>
                </a:path>
                <a:path w="636905" h="31750">
                  <a:moveTo>
                    <a:pt x="386080" y="0"/>
                  </a:moveTo>
                  <a:lnTo>
                    <a:pt x="375640" y="0"/>
                  </a:lnTo>
                  <a:lnTo>
                    <a:pt x="375640" y="10426"/>
                  </a:lnTo>
                  <a:lnTo>
                    <a:pt x="365213" y="10426"/>
                  </a:lnTo>
                  <a:lnTo>
                    <a:pt x="365213" y="0"/>
                  </a:lnTo>
                  <a:lnTo>
                    <a:pt x="354774" y="0"/>
                  </a:lnTo>
                  <a:lnTo>
                    <a:pt x="354774" y="10426"/>
                  </a:lnTo>
                  <a:lnTo>
                    <a:pt x="344347" y="10426"/>
                  </a:lnTo>
                  <a:lnTo>
                    <a:pt x="344347" y="0"/>
                  </a:lnTo>
                  <a:lnTo>
                    <a:pt x="333908" y="0"/>
                  </a:lnTo>
                  <a:lnTo>
                    <a:pt x="333908" y="10439"/>
                  </a:lnTo>
                  <a:lnTo>
                    <a:pt x="344347" y="10439"/>
                  </a:lnTo>
                  <a:lnTo>
                    <a:pt x="344347" y="20866"/>
                  </a:lnTo>
                  <a:lnTo>
                    <a:pt x="344347" y="31305"/>
                  </a:lnTo>
                  <a:lnTo>
                    <a:pt x="354774" y="31305"/>
                  </a:lnTo>
                  <a:lnTo>
                    <a:pt x="365213" y="31305"/>
                  </a:lnTo>
                  <a:lnTo>
                    <a:pt x="365213" y="20866"/>
                  </a:lnTo>
                  <a:lnTo>
                    <a:pt x="354787" y="20866"/>
                  </a:lnTo>
                  <a:lnTo>
                    <a:pt x="354787" y="10439"/>
                  </a:lnTo>
                  <a:lnTo>
                    <a:pt x="365213" y="10439"/>
                  </a:lnTo>
                  <a:lnTo>
                    <a:pt x="365213" y="20866"/>
                  </a:lnTo>
                  <a:lnTo>
                    <a:pt x="375640" y="20866"/>
                  </a:lnTo>
                  <a:lnTo>
                    <a:pt x="375640" y="31305"/>
                  </a:lnTo>
                  <a:lnTo>
                    <a:pt x="386080" y="31305"/>
                  </a:lnTo>
                  <a:lnTo>
                    <a:pt x="386080" y="20866"/>
                  </a:lnTo>
                  <a:lnTo>
                    <a:pt x="375653" y="20866"/>
                  </a:lnTo>
                  <a:lnTo>
                    <a:pt x="375653" y="10439"/>
                  </a:lnTo>
                  <a:lnTo>
                    <a:pt x="386080" y="10439"/>
                  </a:lnTo>
                  <a:lnTo>
                    <a:pt x="386080" y="0"/>
                  </a:lnTo>
                  <a:close/>
                </a:path>
                <a:path w="636905" h="31750">
                  <a:moveTo>
                    <a:pt x="448691" y="0"/>
                  </a:moveTo>
                  <a:lnTo>
                    <a:pt x="438264" y="0"/>
                  </a:lnTo>
                  <a:lnTo>
                    <a:pt x="427824" y="0"/>
                  </a:lnTo>
                  <a:lnTo>
                    <a:pt x="427824" y="10426"/>
                  </a:lnTo>
                  <a:lnTo>
                    <a:pt x="417385" y="10426"/>
                  </a:lnTo>
                  <a:lnTo>
                    <a:pt x="417385" y="0"/>
                  </a:lnTo>
                  <a:lnTo>
                    <a:pt x="406958" y="0"/>
                  </a:lnTo>
                  <a:lnTo>
                    <a:pt x="396519" y="0"/>
                  </a:lnTo>
                  <a:lnTo>
                    <a:pt x="396519" y="10439"/>
                  </a:lnTo>
                  <a:lnTo>
                    <a:pt x="406946" y="10439"/>
                  </a:lnTo>
                  <a:lnTo>
                    <a:pt x="406946" y="20866"/>
                  </a:lnTo>
                  <a:lnTo>
                    <a:pt x="396519" y="20866"/>
                  </a:lnTo>
                  <a:lnTo>
                    <a:pt x="396519" y="31305"/>
                  </a:lnTo>
                  <a:lnTo>
                    <a:pt x="406946" y="31305"/>
                  </a:lnTo>
                  <a:lnTo>
                    <a:pt x="417385" y="31305"/>
                  </a:lnTo>
                  <a:lnTo>
                    <a:pt x="417385" y="20866"/>
                  </a:lnTo>
                  <a:lnTo>
                    <a:pt x="427824" y="20866"/>
                  </a:lnTo>
                  <a:lnTo>
                    <a:pt x="427824" y="10439"/>
                  </a:lnTo>
                  <a:lnTo>
                    <a:pt x="438251" y="10439"/>
                  </a:lnTo>
                  <a:lnTo>
                    <a:pt x="438251" y="20866"/>
                  </a:lnTo>
                  <a:lnTo>
                    <a:pt x="427824" y="20866"/>
                  </a:lnTo>
                  <a:lnTo>
                    <a:pt x="427824" y="31305"/>
                  </a:lnTo>
                  <a:lnTo>
                    <a:pt x="438264" y="31305"/>
                  </a:lnTo>
                  <a:lnTo>
                    <a:pt x="438264" y="20866"/>
                  </a:lnTo>
                  <a:lnTo>
                    <a:pt x="448691" y="20866"/>
                  </a:lnTo>
                  <a:lnTo>
                    <a:pt x="448691" y="10439"/>
                  </a:lnTo>
                  <a:lnTo>
                    <a:pt x="448691" y="0"/>
                  </a:lnTo>
                  <a:close/>
                </a:path>
                <a:path w="636905" h="31750">
                  <a:moveTo>
                    <a:pt x="459130" y="20866"/>
                  </a:moveTo>
                  <a:lnTo>
                    <a:pt x="448691" y="20866"/>
                  </a:lnTo>
                  <a:lnTo>
                    <a:pt x="448691" y="31305"/>
                  </a:lnTo>
                  <a:lnTo>
                    <a:pt x="459130" y="31305"/>
                  </a:lnTo>
                  <a:lnTo>
                    <a:pt x="459130" y="20866"/>
                  </a:lnTo>
                  <a:close/>
                </a:path>
                <a:path w="636905" h="31750">
                  <a:moveTo>
                    <a:pt x="511302" y="0"/>
                  </a:moveTo>
                  <a:lnTo>
                    <a:pt x="500862" y="0"/>
                  </a:lnTo>
                  <a:lnTo>
                    <a:pt x="500862" y="10439"/>
                  </a:lnTo>
                  <a:lnTo>
                    <a:pt x="511302" y="10439"/>
                  </a:lnTo>
                  <a:lnTo>
                    <a:pt x="511302" y="0"/>
                  </a:lnTo>
                  <a:close/>
                </a:path>
                <a:path w="636905" h="31750">
                  <a:moveTo>
                    <a:pt x="573913" y="0"/>
                  </a:moveTo>
                  <a:lnTo>
                    <a:pt x="563473" y="0"/>
                  </a:lnTo>
                  <a:lnTo>
                    <a:pt x="553046" y="0"/>
                  </a:lnTo>
                  <a:lnTo>
                    <a:pt x="542607" y="0"/>
                  </a:lnTo>
                  <a:lnTo>
                    <a:pt x="542607" y="10426"/>
                  </a:lnTo>
                  <a:lnTo>
                    <a:pt x="542607" y="20866"/>
                  </a:lnTo>
                  <a:lnTo>
                    <a:pt x="532168" y="20866"/>
                  </a:lnTo>
                  <a:lnTo>
                    <a:pt x="532168" y="10439"/>
                  </a:lnTo>
                  <a:lnTo>
                    <a:pt x="532168" y="0"/>
                  </a:lnTo>
                  <a:lnTo>
                    <a:pt x="521728" y="0"/>
                  </a:lnTo>
                  <a:lnTo>
                    <a:pt x="521728" y="10426"/>
                  </a:lnTo>
                  <a:lnTo>
                    <a:pt x="521728" y="20866"/>
                  </a:lnTo>
                  <a:lnTo>
                    <a:pt x="511302" y="20866"/>
                  </a:lnTo>
                  <a:lnTo>
                    <a:pt x="500862" y="20866"/>
                  </a:lnTo>
                  <a:lnTo>
                    <a:pt x="490435" y="20866"/>
                  </a:lnTo>
                  <a:lnTo>
                    <a:pt x="490435" y="10426"/>
                  </a:lnTo>
                  <a:lnTo>
                    <a:pt x="479996" y="10426"/>
                  </a:lnTo>
                  <a:lnTo>
                    <a:pt x="479996" y="0"/>
                  </a:lnTo>
                  <a:lnTo>
                    <a:pt x="469569" y="0"/>
                  </a:lnTo>
                  <a:lnTo>
                    <a:pt x="459130" y="0"/>
                  </a:lnTo>
                  <a:lnTo>
                    <a:pt x="459130" y="10426"/>
                  </a:lnTo>
                  <a:lnTo>
                    <a:pt x="459130" y="20866"/>
                  </a:lnTo>
                  <a:lnTo>
                    <a:pt x="469557" y="20866"/>
                  </a:lnTo>
                  <a:lnTo>
                    <a:pt x="479996" y="20866"/>
                  </a:lnTo>
                  <a:lnTo>
                    <a:pt x="490423" y="20866"/>
                  </a:lnTo>
                  <a:lnTo>
                    <a:pt x="490423" y="31305"/>
                  </a:lnTo>
                  <a:lnTo>
                    <a:pt x="553046" y="31305"/>
                  </a:lnTo>
                  <a:lnTo>
                    <a:pt x="553046" y="20866"/>
                  </a:lnTo>
                  <a:lnTo>
                    <a:pt x="563473" y="20866"/>
                  </a:lnTo>
                  <a:lnTo>
                    <a:pt x="563473" y="10439"/>
                  </a:lnTo>
                  <a:lnTo>
                    <a:pt x="573913" y="10439"/>
                  </a:lnTo>
                  <a:lnTo>
                    <a:pt x="573913" y="0"/>
                  </a:lnTo>
                  <a:close/>
                </a:path>
                <a:path w="636905" h="31750">
                  <a:moveTo>
                    <a:pt x="605218" y="0"/>
                  </a:moveTo>
                  <a:lnTo>
                    <a:pt x="594779" y="0"/>
                  </a:lnTo>
                  <a:lnTo>
                    <a:pt x="594779" y="10439"/>
                  </a:lnTo>
                  <a:lnTo>
                    <a:pt x="605218" y="10439"/>
                  </a:lnTo>
                  <a:lnTo>
                    <a:pt x="605218" y="0"/>
                  </a:lnTo>
                  <a:close/>
                </a:path>
                <a:path w="636905" h="31750">
                  <a:moveTo>
                    <a:pt x="636524" y="10426"/>
                  </a:moveTo>
                  <a:lnTo>
                    <a:pt x="626084" y="10426"/>
                  </a:lnTo>
                  <a:lnTo>
                    <a:pt x="626084" y="0"/>
                  </a:lnTo>
                  <a:lnTo>
                    <a:pt x="615645" y="0"/>
                  </a:lnTo>
                  <a:lnTo>
                    <a:pt x="615645" y="10439"/>
                  </a:lnTo>
                  <a:lnTo>
                    <a:pt x="626084" y="10439"/>
                  </a:lnTo>
                  <a:lnTo>
                    <a:pt x="626084" y="20866"/>
                  </a:lnTo>
                  <a:lnTo>
                    <a:pt x="636524" y="20866"/>
                  </a:lnTo>
                  <a:lnTo>
                    <a:pt x="636524" y="1042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99796" y="3590670"/>
              <a:ext cx="626110" cy="41910"/>
            </a:xfrm>
            <a:custGeom>
              <a:avLst/>
              <a:gdLst/>
              <a:ahLst/>
              <a:cxnLst/>
              <a:rect l="l" t="t" r="r" b="b"/>
              <a:pathLst>
                <a:path w="626110" h="41910">
                  <a:moveTo>
                    <a:pt x="20866" y="31305"/>
                  </a:moveTo>
                  <a:lnTo>
                    <a:pt x="10439" y="31305"/>
                  </a:lnTo>
                  <a:lnTo>
                    <a:pt x="10439" y="20866"/>
                  </a:lnTo>
                  <a:lnTo>
                    <a:pt x="0" y="20866"/>
                  </a:lnTo>
                  <a:lnTo>
                    <a:pt x="0" y="31305"/>
                  </a:lnTo>
                  <a:lnTo>
                    <a:pt x="0" y="41744"/>
                  </a:lnTo>
                  <a:lnTo>
                    <a:pt x="10439" y="41744"/>
                  </a:lnTo>
                  <a:lnTo>
                    <a:pt x="20866" y="41744"/>
                  </a:lnTo>
                  <a:lnTo>
                    <a:pt x="20866" y="31305"/>
                  </a:lnTo>
                  <a:close/>
                </a:path>
                <a:path w="626110" h="41910">
                  <a:moveTo>
                    <a:pt x="41744" y="10439"/>
                  </a:moveTo>
                  <a:lnTo>
                    <a:pt x="31305" y="10439"/>
                  </a:lnTo>
                  <a:lnTo>
                    <a:pt x="31305" y="20866"/>
                  </a:lnTo>
                  <a:lnTo>
                    <a:pt x="31305" y="31305"/>
                  </a:lnTo>
                  <a:lnTo>
                    <a:pt x="31305" y="41744"/>
                  </a:lnTo>
                  <a:lnTo>
                    <a:pt x="41744" y="41744"/>
                  </a:lnTo>
                  <a:lnTo>
                    <a:pt x="41744" y="31305"/>
                  </a:lnTo>
                  <a:lnTo>
                    <a:pt x="41744" y="20878"/>
                  </a:lnTo>
                  <a:lnTo>
                    <a:pt x="41744" y="10439"/>
                  </a:lnTo>
                  <a:close/>
                </a:path>
                <a:path w="626110" h="41910">
                  <a:moveTo>
                    <a:pt x="62598" y="20866"/>
                  </a:moveTo>
                  <a:lnTo>
                    <a:pt x="52171" y="20866"/>
                  </a:lnTo>
                  <a:lnTo>
                    <a:pt x="52171" y="31305"/>
                  </a:lnTo>
                  <a:lnTo>
                    <a:pt x="62598" y="31305"/>
                  </a:lnTo>
                  <a:lnTo>
                    <a:pt x="62598" y="20866"/>
                  </a:lnTo>
                  <a:close/>
                </a:path>
                <a:path w="626110" h="41910">
                  <a:moveTo>
                    <a:pt x="93903" y="10439"/>
                  </a:moveTo>
                  <a:lnTo>
                    <a:pt x="83477" y="10439"/>
                  </a:lnTo>
                  <a:lnTo>
                    <a:pt x="83477" y="20866"/>
                  </a:lnTo>
                  <a:lnTo>
                    <a:pt x="73050" y="20866"/>
                  </a:lnTo>
                  <a:lnTo>
                    <a:pt x="73050" y="10439"/>
                  </a:lnTo>
                  <a:lnTo>
                    <a:pt x="62611" y="10439"/>
                  </a:lnTo>
                  <a:lnTo>
                    <a:pt x="62611" y="20878"/>
                  </a:lnTo>
                  <a:lnTo>
                    <a:pt x="73050" y="20878"/>
                  </a:lnTo>
                  <a:lnTo>
                    <a:pt x="73050" y="31305"/>
                  </a:lnTo>
                  <a:lnTo>
                    <a:pt x="73050" y="41744"/>
                  </a:lnTo>
                  <a:lnTo>
                    <a:pt x="83477" y="41744"/>
                  </a:lnTo>
                  <a:lnTo>
                    <a:pt x="93903" y="41744"/>
                  </a:lnTo>
                  <a:lnTo>
                    <a:pt x="93903" y="31305"/>
                  </a:lnTo>
                  <a:lnTo>
                    <a:pt x="93903" y="20878"/>
                  </a:lnTo>
                  <a:lnTo>
                    <a:pt x="93903" y="10439"/>
                  </a:lnTo>
                  <a:close/>
                </a:path>
                <a:path w="626110" h="41910">
                  <a:moveTo>
                    <a:pt x="104355" y="20866"/>
                  </a:moveTo>
                  <a:lnTo>
                    <a:pt x="93916" y="20866"/>
                  </a:lnTo>
                  <a:lnTo>
                    <a:pt x="93916" y="31305"/>
                  </a:lnTo>
                  <a:lnTo>
                    <a:pt x="93916" y="41744"/>
                  </a:lnTo>
                  <a:lnTo>
                    <a:pt x="104355" y="41744"/>
                  </a:lnTo>
                  <a:lnTo>
                    <a:pt x="104355" y="31305"/>
                  </a:lnTo>
                  <a:lnTo>
                    <a:pt x="104355" y="20866"/>
                  </a:lnTo>
                  <a:close/>
                </a:path>
                <a:path w="626110" h="41910">
                  <a:moveTo>
                    <a:pt x="156527" y="20866"/>
                  </a:moveTo>
                  <a:lnTo>
                    <a:pt x="146088" y="20866"/>
                  </a:lnTo>
                  <a:lnTo>
                    <a:pt x="146088" y="10439"/>
                  </a:lnTo>
                  <a:lnTo>
                    <a:pt x="135648" y="10439"/>
                  </a:lnTo>
                  <a:lnTo>
                    <a:pt x="135648" y="20878"/>
                  </a:lnTo>
                  <a:lnTo>
                    <a:pt x="146088" y="20878"/>
                  </a:lnTo>
                  <a:lnTo>
                    <a:pt x="146088" y="31305"/>
                  </a:lnTo>
                  <a:lnTo>
                    <a:pt x="146088" y="41744"/>
                  </a:lnTo>
                  <a:lnTo>
                    <a:pt x="156527" y="41744"/>
                  </a:lnTo>
                  <a:lnTo>
                    <a:pt x="156527" y="31305"/>
                  </a:lnTo>
                  <a:lnTo>
                    <a:pt x="156527" y="20866"/>
                  </a:lnTo>
                  <a:close/>
                </a:path>
                <a:path w="626110" h="41910">
                  <a:moveTo>
                    <a:pt x="198272" y="20866"/>
                  </a:moveTo>
                  <a:lnTo>
                    <a:pt x="187833" y="20866"/>
                  </a:lnTo>
                  <a:lnTo>
                    <a:pt x="177393" y="20866"/>
                  </a:lnTo>
                  <a:lnTo>
                    <a:pt x="177393" y="10439"/>
                  </a:lnTo>
                  <a:lnTo>
                    <a:pt x="166954" y="10439"/>
                  </a:lnTo>
                  <a:lnTo>
                    <a:pt x="166954" y="20866"/>
                  </a:lnTo>
                  <a:lnTo>
                    <a:pt x="166954" y="31305"/>
                  </a:lnTo>
                  <a:lnTo>
                    <a:pt x="177393" y="31305"/>
                  </a:lnTo>
                  <a:lnTo>
                    <a:pt x="187833" y="31305"/>
                  </a:lnTo>
                  <a:lnTo>
                    <a:pt x="198272" y="31305"/>
                  </a:lnTo>
                  <a:lnTo>
                    <a:pt x="198272" y="20866"/>
                  </a:lnTo>
                  <a:close/>
                </a:path>
                <a:path w="626110" h="41910">
                  <a:moveTo>
                    <a:pt x="260858" y="10439"/>
                  </a:moveTo>
                  <a:lnTo>
                    <a:pt x="250444" y="10439"/>
                  </a:lnTo>
                  <a:lnTo>
                    <a:pt x="240004" y="10439"/>
                  </a:lnTo>
                  <a:lnTo>
                    <a:pt x="240004" y="20866"/>
                  </a:lnTo>
                  <a:lnTo>
                    <a:pt x="229577" y="20866"/>
                  </a:lnTo>
                  <a:lnTo>
                    <a:pt x="229577" y="10439"/>
                  </a:lnTo>
                  <a:lnTo>
                    <a:pt x="219138" y="10439"/>
                  </a:lnTo>
                  <a:lnTo>
                    <a:pt x="219138" y="20866"/>
                  </a:lnTo>
                  <a:lnTo>
                    <a:pt x="219138" y="31305"/>
                  </a:lnTo>
                  <a:lnTo>
                    <a:pt x="219138" y="41744"/>
                  </a:lnTo>
                  <a:lnTo>
                    <a:pt x="229577" y="41744"/>
                  </a:lnTo>
                  <a:lnTo>
                    <a:pt x="229577" y="31305"/>
                  </a:lnTo>
                  <a:lnTo>
                    <a:pt x="240004" y="31305"/>
                  </a:lnTo>
                  <a:lnTo>
                    <a:pt x="250431" y="31305"/>
                  </a:lnTo>
                  <a:lnTo>
                    <a:pt x="260858" y="31305"/>
                  </a:lnTo>
                  <a:lnTo>
                    <a:pt x="260858" y="20878"/>
                  </a:lnTo>
                  <a:lnTo>
                    <a:pt x="260858" y="10439"/>
                  </a:lnTo>
                  <a:close/>
                </a:path>
                <a:path w="626110" h="41910">
                  <a:moveTo>
                    <a:pt x="292176" y="10439"/>
                  </a:moveTo>
                  <a:lnTo>
                    <a:pt x="281736" y="10439"/>
                  </a:lnTo>
                  <a:lnTo>
                    <a:pt x="281736" y="20866"/>
                  </a:lnTo>
                  <a:lnTo>
                    <a:pt x="271310" y="20866"/>
                  </a:lnTo>
                  <a:lnTo>
                    <a:pt x="271310" y="31305"/>
                  </a:lnTo>
                  <a:lnTo>
                    <a:pt x="281749" y="31305"/>
                  </a:lnTo>
                  <a:lnTo>
                    <a:pt x="281749" y="20878"/>
                  </a:lnTo>
                  <a:lnTo>
                    <a:pt x="292176" y="20878"/>
                  </a:lnTo>
                  <a:lnTo>
                    <a:pt x="292176" y="10439"/>
                  </a:lnTo>
                  <a:close/>
                </a:path>
                <a:path w="626110" h="41910">
                  <a:moveTo>
                    <a:pt x="406958" y="10439"/>
                  </a:moveTo>
                  <a:lnTo>
                    <a:pt x="396519" y="10439"/>
                  </a:lnTo>
                  <a:lnTo>
                    <a:pt x="396519" y="20866"/>
                  </a:lnTo>
                  <a:lnTo>
                    <a:pt x="386092" y="20866"/>
                  </a:lnTo>
                  <a:lnTo>
                    <a:pt x="386092" y="10439"/>
                  </a:lnTo>
                  <a:lnTo>
                    <a:pt x="375653" y="10439"/>
                  </a:lnTo>
                  <a:lnTo>
                    <a:pt x="365226" y="10439"/>
                  </a:lnTo>
                  <a:lnTo>
                    <a:pt x="354787" y="10439"/>
                  </a:lnTo>
                  <a:lnTo>
                    <a:pt x="354787" y="20866"/>
                  </a:lnTo>
                  <a:lnTo>
                    <a:pt x="344360" y="20866"/>
                  </a:lnTo>
                  <a:lnTo>
                    <a:pt x="344360" y="10439"/>
                  </a:lnTo>
                  <a:lnTo>
                    <a:pt x="333921" y="10439"/>
                  </a:lnTo>
                  <a:lnTo>
                    <a:pt x="333921" y="20866"/>
                  </a:lnTo>
                  <a:lnTo>
                    <a:pt x="323481" y="20866"/>
                  </a:lnTo>
                  <a:lnTo>
                    <a:pt x="323481" y="10439"/>
                  </a:lnTo>
                  <a:lnTo>
                    <a:pt x="313029" y="10439"/>
                  </a:lnTo>
                  <a:lnTo>
                    <a:pt x="313029" y="20866"/>
                  </a:lnTo>
                  <a:lnTo>
                    <a:pt x="313029" y="31305"/>
                  </a:lnTo>
                  <a:lnTo>
                    <a:pt x="323481" y="31305"/>
                  </a:lnTo>
                  <a:lnTo>
                    <a:pt x="333921" y="31305"/>
                  </a:lnTo>
                  <a:lnTo>
                    <a:pt x="333921" y="20878"/>
                  </a:lnTo>
                  <a:lnTo>
                    <a:pt x="344347" y="20878"/>
                  </a:lnTo>
                  <a:lnTo>
                    <a:pt x="344347" y="31305"/>
                  </a:lnTo>
                  <a:lnTo>
                    <a:pt x="354787" y="31305"/>
                  </a:lnTo>
                  <a:lnTo>
                    <a:pt x="365213" y="31305"/>
                  </a:lnTo>
                  <a:lnTo>
                    <a:pt x="375653" y="31305"/>
                  </a:lnTo>
                  <a:lnTo>
                    <a:pt x="386092" y="31305"/>
                  </a:lnTo>
                  <a:lnTo>
                    <a:pt x="396532" y="31305"/>
                  </a:lnTo>
                  <a:lnTo>
                    <a:pt x="396532" y="20878"/>
                  </a:lnTo>
                  <a:lnTo>
                    <a:pt x="406958" y="20878"/>
                  </a:lnTo>
                  <a:lnTo>
                    <a:pt x="406958" y="10439"/>
                  </a:lnTo>
                  <a:close/>
                </a:path>
                <a:path w="626110" h="41910">
                  <a:moveTo>
                    <a:pt x="511314" y="10439"/>
                  </a:moveTo>
                  <a:lnTo>
                    <a:pt x="500875" y="10439"/>
                  </a:lnTo>
                  <a:lnTo>
                    <a:pt x="500875" y="20866"/>
                  </a:lnTo>
                  <a:lnTo>
                    <a:pt x="490435" y="20866"/>
                  </a:lnTo>
                  <a:lnTo>
                    <a:pt x="490435" y="10439"/>
                  </a:lnTo>
                  <a:lnTo>
                    <a:pt x="479996" y="10439"/>
                  </a:lnTo>
                  <a:lnTo>
                    <a:pt x="479996" y="20866"/>
                  </a:lnTo>
                  <a:lnTo>
                    <a:pt x="469569" y="20866"/>
                  </a:lnTo>
                  <a:lnTo>
                    <a:pt x="459143" y="20866"/>
                  </a:lnTo>
                  <a:lnTo>
                    <a:pt x="459143" y="10439"/>
                  </a:lnTo>
                  <a:lnTo>
                    <a:pt x="448703" y="10439"/>
                  </a:lnTo>
                  <a:lnTo>
                    <a:pt x="448703" y="20866"/>
                  </a:lnTo>
                  <a:lnTo>
                    <a:pt x="438264" y="20866"/>
                  </a:lnTo>
                  <a:lnTo>
                    <a:pt x="438264" y="10439"/>
                  </a:lnTo>
                  <a:lnTo>
                    <a:pt x="427837" y="10439"/>
                  </a:lnTo>
                  <a:lnTo>
                    <a:pt x="417398" y="10439"/>
                  </a:lnTo>
                  <a:lnTo>
                    <a:pt x="417398" y="20878"/>
                  </a:lnTo>
                  <a:lnTo>
                    <a:pt x="427824" y="20878"/>
                  </a:lnTo>
                  <a:lnTo>
                    <a:pt x="438264" y="20878"/>
                  </a:lnTo>
                  <a:lnTo>
                    <a:pt x="438264" y="31305"/>
                  </a:lnTo>
                  <a:lnTo>
                    <a:pt x="480009" y="31305"/>
                  </a:lnTo>
                  <a:lnTo>
                    <a:pt x="480009" y="20878"/>
                  </a:lnTo>
                  <a:lnTo>
                    <a:pt x="490435" y="20878"/>
                  </a:lnTo>
                  <a:lnTo>
                    <a:pt x="490435" y="31305"/>
                  </a:lnTo>
                  <a:lnTo>
                    <a:pt x="500875" y="31305"/>
                  </a:lnTo>
                  <a:lnTo>
                    <a:pt x="500875" y="20878"/>
                  </a:lnTo>
                  <a:lnTo>
                    <a:pt x="511314" y="20878"/>
                  </a:lnTo>
                  <a:lnTo>
                    <a:pt x="511314" y="10439"/>
                  </a:lnTo>
                  <a:close/>
                </a:path>
                <a:path w="626110" h="41910">
                  <a:moveTo>
                    <a:pt x="563486" y="0"/>
                  </a:moveTo>
                  <a:lnTo>
                    <a:pt x="553046" y="0"/>
                  </a:lnTo>
                  <a:lnTo>
                    <a:pt x="553046" y="10439"/>
                  </a:lnTo>
                  <a:lnTo>
                    <a:pt x="553046" y="20866"/>
                  </a:lnTo>
                  <a:lnTo>
                    <a:pt x="542620" y="20866"/>
                  </a:lnTo>
                  <a:lnTo>
                    <a:pt x="542620" y="10439"/>
                  </a:lnTo>
                  <a:lnTo>
                    <a:pt x="542620" y="0"/>
                  </a:lnTo>
                  <a:lnTo>
                    <a:pt x="532180" y="0"/>
                  </a:lnTo>
                  <a:lnTo>
                    <a:pt x="532180" y="10439"/>
                  </a:lnTo>
                  <a:lnTo>
                    <a:pt x="521741" y="10439"/>
                  </a:lnTo>
                  <a:lnTo>
                    <a:pt x="521741" y="20878"/>
                  </a:lnTo>
                  <a:lnTo>
                    <a:pt x="532180" y="20878"/>
                  </a:lnTo>
                  <a:lnTo>
                    <a:pt x="532180" y="31305"/>
                  </a:lnTo>
                  <a:lnTo>
                    <a:pt x="542607" y="31305"/>
                  </a:lnTo>
                  <a:lnTo>
                    <a:pt x="553046" y="31305"/>
                  </a:lnTo>
                  <a:lnTo>
                    <a:pt x="563486" y="31305"/>
                  </a:lnTo>
                  <a:lnTo>
                    <a:pt x="563486" y="20878"/>
                  </a:lnTo>
                  <a:lnTo>
                    <a:pt x="563486" y="10439"/>
                  </a:lnTo>
                  <a:lnTo>
                    <a:pt x="563486" y="0"/>
                  </a:lnTo>
                  <a:close/>
                </a:path>
                <a:path w="626110" h="41910">
                  <a:moveTo>
                    <a:pt x="584352" y="0"/>
                  </a:moveTo>
                  <a:lnTo>
                    <a:pt x="573913" y="0"/>
                  </a:lnTo>
                  <a:lnTo>
                    <a:pt x="573913" y="10439"/>
                  </a:lnTo>
                  <a:lnTo>
                    <a:pt x="584352" y="10439"/>
                  </a:lnTo>
                  <a:lnTo>
                    <a:pt x="584352" y="0"/>
                  </a:lnTo>
                  <a:close/>
                </a:path>
                <a:path w="626110" h="41910">
                  <a:moveTo>
                    <a:pt x="626097" y="20866"/>
                  </a:moveTo>
                  <a:lnTo>
                    <a:pt x="615657" y="20866"/>
                  </a:lnTo>
                  <a:lnTo>
                    <a:pt x="605218" y="20866"/>
                  </a:lnTo>
                  <a:lnTo>
                    <a:pt x="594791" y="20866"/>
                  </a:lnTo>
                  <a:lnTo>
                    <a:pt x="594791" y="10439"/>
                  </a:lnTo>
                  <a:lnTo>
                    <a:pt x="605218" y="10439"/>
                  </a:lnTo>
                  <a:lnTo>
                    <a:pt x="605218" y="0"/>
                  </a:lnTo>
                  <a:lnTo>
                    <a:pt x="594779" y="0"/>
                  </a:lnTo>
                  <a:lnTo>
                    <a:pt x="594779" y="10439"/>
                  </a:lnTo>
                  <a:lnTo>
                    <a:pt x="584352" y="10439"/>
                  </a:lnTo>
                  <a:lnTo>
                    <a:pt x="584352" y="20866"/>
                  </a:lnTo>
                  <a:lnTo>
                    <a:pt x="573913" y="20866"/>
                  </a:lnTo>
                  <a:lnTo>
                    <a:pt x="573913" y="31305"/>
                  </a:lnTo>
                  <a:lnTo>
                    <a:pt x="584352" y="31305"/>
                  </a:lnTo>
                  <a:lnTo>
                    <a:pt x="584352" y="20878"/>
                  </a:lnTo>
                  <a:lnTo>
                    <a:pt x="594779" y="20878"/>
                  </a:lnTo>
                  <a:lnTo>
                    <a:pt x="594779" y="31305"/>
                  </a:lnTo>
                  <a:lnTo>
                    <a:pt x="605218" y="31305"/>
                  </a:lnTo>
                  <a:lnTo>
                    <a:pt x="615657" y="31305"/>
                  </a:lnTo>
                  <a:lnTo>
                    <a:pt x="626097" y="31305"/>
                  </a:lnTo>
                  <a:lnTo>
                    <a:pt x="626097" y="20866"/>
                  </a:lnTo>
                  <a:close/>
                </a:path>
                <a:path w="626110" h="41910">
                  <a:moveTo>
                    <a:pt x="626097" y="0"/>
                  </a:moveTo>
                  <a:lnTo>
                    <a:pt x="615657" y="0"/>
                  </a:lnTo>
                  <a:lnTo>
                    <a:pt x="615657" y="10439"/>
                  </a:lnTo>
                  <a:lnTo>
                    <a:pt x="626097" y="10439"/>
                  </a:lnTo>
                  <a:lnTo>
                    <a:pt x="62609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89369" y="3621976"/>
              <a:ext cx="636905" cy="31750"/>
            </a:xfrm>
            <a:custGeom>
              <a:avLst/>
              <a:gdLst/>
              <a:ahLst/>
              <a:cxnLst/>
              <a:rect l="l" t="t" r="r" b="b"/>
              <a:pathLst>
                <a:path w="636905" h="31750">
                  <a:moveTo>
                    <a:pt x="31292" y="20866"/>
                  </a:moveTo>
                  <a:lnTo>
                    <a:pt x="20866" y="20866"/>
                  </a:lnTo>
                  <a:lnTo>
                    <a:pt x="10439" y="20866"/>
                  </a:lnTo>
                  <a:lnTo>
                    <a:pt x="10439" y="10426"/>
                  </a:lnTo>
                  <a:lnTo>
                    <a:pt x="0" y="10426"/>
                  </a:lnTo>
                  <a:lnTo>
                    <a:pt x="0" y="20866"/>
                  </a:lnTo>
                  <a:lnTo>
                    <a:pt x="0" y="31305"/>
                  </a:lnTo>
                  <a:lnTo>
                    <a:pt x="10426" y="31305"/>
                  </a:lnTo>
                  <a:lnTo>
                    <a:pt x="20866" y="31305"/>
                  </a:lnTo>
                  <a:lnTo>
                    <a:pt x="31292" y="31305"/>
                  </a:lnTo>
                  <a:lnTo>
                    <a:pt x="31292" y="20866"/>
                  </a:lnTo>
                  <a:close/>
                </a:path>
                <a:path w="636905" h="31750">
                  <a:moveTo>
                    <a:pt x="41719" y="10426"/>
                  </a:moveTo>
                  <a:lnTo>
                    <a:pt x="31292" y="10426"/>
                  </a:lnTo>
                  <a:lnTo>
                    <a:pt x="31292" y="20866"/>
                  </a:lnTo>
                  <a:lnTo>
                    <a:pt x="41719" y="20866"/>
                  </a:lnTo>
                  <a:lnTo>
                    <a:pt x="41719" y="10426"/>
                  </a:lnTo>
                  <a:close/>
                </a:path>
                <a:path w="636905" h="31750">
                  <a:moveTo>
                    <a:pt x="73025" y="10426"/>
                  </a:moveTo>
                  <a:lnTo>
                    <a:pt x="62598" y="10426"/>
                  </a:lnTo>
                  <a:lnTo>
                    <a:pt x="52171" y="10426"/>
                  </a:lnTo>
                  <a:lnTo>
                    <a:pt x="52171" y="20866"/>
                  </a:lnTo>
                  <a:lnTo>
                    <a:pt x="52171" y="31305"/>
                  </a:lnTo>
                  <a:lnTo>
                    <a:pt x="62598" y="31305"/>
                  </a:lnTo>
                  <a:lnTo>
                    <a:pt x="62598" y="20866"/>
                  </a:lnTo>
                  <a:lnTo>
                    <a:pt x="73025" y="20866"/>
                  </a:lnTo>
                  <a:lnTo>
                    <a:pt x="73025" y="10426"/>
                  </a:lnTo>
                  <a:close/>
                </a:path>
                <a:path w="636905" h="31750">
                  <a:moveTo>
                    <a:pt x="93903" y="10426"/>
                  </a:moveTo>
                  <a:lnTo>
                    <a:pt x="83477" y="10426"/>
                  </a:lnTo>
                  <a:lnTo>
                    <a:pt x="73037" y="10426"/>
                  </a:lnTo>
                  <a:lnTo>
                    <a:pt x="73037" y="20866"/>
                  </a:lnTo>
                  <a:lnTo>
                    <a:pt x="73037" y="31305"/>
                  </a:lnTo>
                  <a:lnTo>
                    <a:pt x="83477" y="31305"/>
                  </a:lnTo>
                  <a:lnTo>
                    <a:pt x="93903" y="31305"/>
                  </a:lnTo>
                  <a:lnTo>
                    <a:pt x="93903" y="20866"/>
                  </a:lnTo>
                  <a:lnTo>
                    <a:pt x="93903" y="10426"/>
                  </a:lnTo>
                  <a:close/>
                </a:path>
                <a:path w="636905" h="31750">
                  <a:moveTo>
                    <a:pt x="114782" y="10426"/>
                  </a:moveTo>
                  <a:lnTo>
                    <a:pt x="104343" y="10426"/>
                  </a:lnTo>
                  <a:lnTo>
                    <a:pt x="104343" y="20866"/>
                  </a:lnTo>
                  <a:lnTo>
                    <a:pt x="114782" y="20866"/>
                  </a:lnTo>
                  <a:lnTo>
                    <a:pt x="114782" y="10426"/>
                  </a:lnTo>
                  <a:close/>
                </a:path>
                <a:path w="636905" h="31750">
                  <a:moveTo>
                    <a:pt x="135648" y="20866"/>
                  </a:moveTo>
                  <a:lnTo>
                    <a:pt x="125222" y="20866"/>
                  </a:lnTo>
                  <a:lnTo>
                    <a:pt x="114782" y="20866"/>
                  </a:lnTo>
                  <a:lnTo>
                    <a:pt x="114782" y="31305"/>
                  </a:lnTo>
                  <a:lnTo>
                    <a:pt x="125209" y="31305"/>
                  </a:lnTo>
                  <a:lnTo>
                    <a:pt x="135648" y="31305"/>
                  </a:lnTo>
                  <a:lnTo>
                    <a:pt x="135648" y="20866"/>
                  </a:lnTo>
                  <a:close/>
                </a:path>
                <a:path w="636905" h="31750">
                  <a:moveTo>
                    <a:pt x="156514" y="10426"/>
                  </a:moveTo>
                  <a:lnTo>
                    <a:pt x="146088" y="10426"/>
                  </a:lnTo>
                  <a:lnTo>
                    <a:pt x="135648" y="10426"/>
                  </a:lnTo>
                  <a:lnTo>
                    <a:pt x="135648" y="20866"/>
                  </a:lnTo>
                  <a:lnTo>
                    <a:pt x="146075" y="20866"/>
                  </a:lnTo>
                  <a:lnTo>
                    <a:pt x="156514" y="20866"/>
                  </a:lnTo>
                  <a:lnTo>
                    <a:pt x="156514" y="10426"/>
                  </a:lnTo>
                  <a:close/>
                </a:path>
                <a:path w="636905" h="31750">
                  <a:moveTo>
                    <a:pt x="166954" y="20866"/>
                  </a:moveTo>
                  <a:lnTo>
                    <a:pt x="156514" y="20866"/>
                  </a:lnTo>
                  <a:lnTo>
                    <a:pt x="156514" y="31305"/>
                  </a:lnTo>
                  <a:lnTo>
                    <a:pt x="166954" y="31305"/>
                  </a:lnTo>
                  <a:lnTo>
                    <a:pt x="166954" y="20866"/>
                  </a:lnTo>
                  <a:close/>
                </a:path>
                <a:path w="636905" h="31750">
                  <a:moveTo>
                    <a:pt x="187820" y="10426"/>
                  </a:moveTo>
                  <a:lnTo>
                    <a:pt x="177393" y="10426"/>
                  </a:lnTo>
                  <a:lnTo>
                    <a:pt x="166954" y="10426"/>
                  </a:lnTo>
                  <a:lnTo>
                    <a:pt x="166954" y="20866"/>
                  </a:lnTo>
                  <a:lnTo>
                    <a:pt x="177380" y="20866"/>
                  </a:lnTo>
                  <a:lnTo>
                    <a:pt x="187820" y="20866"/>
                  </a:lnTo>
                  <a:lnTo>
                    <a:pt x="187820" y="10426"/>
                  </a:lnTo>
                  <a:close/>
                </a:path>
                <a:path w="636905" h="31750">
                  <a:moveTo>
                    <a:pt x="198259" y="20866"/>
                  </a:moveTo>
                  <a:lnTo>
                    <a:pt x="187820" y="20866"/>
                  </a:lnTo>
                  <a:lnTo>
                    <a:pt x="187820" y="31305"/>
                  </a:lnTo>
                  <a:lnTo>
                    <a:pt x="198259" y="31305"/>
                  </a:lnTo>
                  <a:lnTo>
                    <a:pt x="198259" y="20866"/>
                  </a:lnTo>
                  <a:close/>
                </a:path>
                <a:path w="636905" h="31750">
                  <a:moveTo>
                    <a:pt x="229565" y="20866"/>
                  </a:moveTo>
                  <a:lnTo>
                    <a:pt x="219125" y="20866"/>
                  </a:lnTo>
                  <a:lnTo>
                    <a:pt x="219125" y="10426"/>
                  </a:lnTo>
                  <a:lnTo>
                    <a:pt x="208699" y="10426"/>
                  </a:lnTo>
                  <a:lnTo>
                    <a:pt x="198259" y="10426"/>
                  </a:lnTo>
                  <a:lnTo>
                    <a:pt x="198259" y="20866"/>
                  </a:lnTo>
                  <a:lnTo>
                    <a:pt x="208686" y="20866"/>
                  </a:lnTo>
                  <a:lnTo>
                    <a:pt x="208686" y="31305"/>
                  </a:lnTo>
                  <a:lnTo>
                    <a:pt x="219125" y="31305"/>
                  </a:lnTo>
                  <a:lnTo>
                    <a:pt x="229565" y="31305"/>
                  </a:lnTo>
                  <a:lnTo>
                    <a:pt x="229565" y="20866"/>
                  </a:lnTo>
                  <a:close/>
                </a:path>
                <a:path w="636905" h="31750">
                  <a:moveTo>
                    <a:pt x="240004" y="0"/>
                  </a:moveTo>
                  <a:lnTo>
                    <a:pt x="229565" y="0"/>
                  </a:lnTo>
                  <a:lnTo>
                    <a:pt x="229565" y="10439"/>
                  </a:lnTo>
                  <a:lnTo>
                    <a:pt x="240004" y="10439"/>
                  </a:lnTo>
                  <a:lnTo>
                    <a:pt x="240004" y="0"/>
                  </a:lnTo>
                  <a:close/>
                </a:path>
                <a:path w="636905" h="31750">
                  <a:moveTo>
                    <a:pt x="260870" y="20866"/>
                  </a:moveTo>
                  <a:lnTo>
                    <a:pt x="250431" y="20866"/>
                  </a:lnTo>
                  <a:lnTo>
                    <a:pt x="239991" y="20866"/>
                  </a:lnTo>
                  <a:lnTo>
                    <a:pt x="239991" y="31305"/>
                  </a:lnTo>
                  <a:lnTo>
                    <a:pt x="250431" y="31305"/>
                  </a:lnTo>
                  <a:lnTo>
                    <a:pt x="260870" y="31305"/>
                  </a:lnTo>
                  <a:lnTo>
                    <a:pt x="260870" y="20866"/>
                  </a:lnTo>
                  <a:close/>
                </a:path>
                <a:path w="636905" h="31750">
                  <a:moveTo>
                    <a:pt x="271284" y="0"/>
                  </a:moveTo>
                  <a:lnTo>
                    <a:pt x="260870" y="0"/>
                  </a:lnTo>
                  <a:lnTo>
                    <a:pt x="250431" y="0"/>
                  </a:lnTo>
                  <a:lnTo>
                    <a:pt x="250431" y="10439"/>
                  </a:lnTo>
                  <a:lnTo>
                    <a:pt x="260858" y="10439"/>
                  </a:lnTo>
                  <a:lnTo>
                    <a:pt x="271284" y="10439"/>
                  </a:lnTo>
                  <a:lnTo>
                    <a:pt x="271284" y="0"/>
                  </a:lnTo>
                  <a:close/>
                </a:path>
                <a:path w="636905" h="31750">
                  <a:moveTo>
                    <a:pt x="333908" y="0"/>
                  </a:moveTo>
                  <a:lnTo>
                    <a:pt x="323456" y="0"/>
                  </a:lnTo>
                  <a:lnTo>
                    <a:pt x="323456" y="10426"/>
                  </a:lnTo>
                  <a:lnTo>
                    <a:pt x="313042" y="10426"/>
                  </a:lnTo>
                  <a:lnTo>
                    <a:pt x="313042" y="0"/>
                  </a:lnTo>
                  <a:lnTo>
                    <a:pt x="302602" y="0"/>
                  </a:lnTo>
                  <a:lnTo>
                    <a:pt x="302602" y="10426"/>
                  </a:lnTo>
                  <a:lnTo>
                    <a:pt x="292176" y="10426"/>
                  </a:lnTo>
                  <a:lnTo>
                    <a:pt x="292176" y="0"/>
                  </a:lnTo>
                  <a:lnTo>
                    <a:pt x="281736" y="0"/>
                  </a:lnTo>
                  <a:lnTo>
                    <a:pt x="281736" y="10426"/>
                  </a:lnTo>
                  <a:lnTo>
                    <a:pt x="281736" y="20866"/>
                  </a:lnTo>
                  <a:lnTo>
                    <a:pt x="271297" y="20866"/>
                  </a:lnTo>
                  <a:lnTo>
                    <a:pt x="271297" y="31305"/>
                  </a:lnTo>
                  <a:lnTo>
                    <a:pt x="281736" y="31305"/>
                  </a:lnTo>
                  <a:lnTo>
                    <a:pt x="292176" y="31305"/>
                  </a:lnTo>
                  <a:lnTo>
                    <a:pt x="292176" y="20866"/>
                  </a:lnTo>
                  <a:lnTo>
                    <a:pt x="302602" y="20866"/>
                  </a:lnTo>
                  <a:lnTo>
                    <a:pt x="302602" y="31305"/>
                  </a:lnTo>
                  <a:lnTo>
                    <a:pt x="313042" y="31305"/>
                  </a:lnTo>
                  <a:lnTo>
                    <a:pt x="313042" y="20866"/>
                  </a:lnTo>
                  <a:lnTo>
                    <a:pt x="323456" y="20866"/>
                  </a:lnTo>
                  <a:lnTo>
                    <a:pt x="323456" y="31305"/>
                  </a:lnTo>
                  <a:lnTo>
                    <a:pt x="333908" y="31305"/>
                  </a:lnTo>
                  <a:lnTo>
                    <a:pt x="333908" y="20866"/>
                  </a:lnTo>
                  <a:lnTo>
                    <a:pt x="333908" y="10439"/>
                  </a:lnTo>
                  <a:lnTo>
                    <a:pt x="333908" y="0"/>
                  </a:lnTo>
                  <a:close/>
                </a:path>
                <a:path w="636905" h="31750">
                  <a:moveTo>
                    <a:pt x="354787" y="20866"/>
                  </a:moveTo>
                  <a:lnTo>
                    <a:pt x="344347" y="20866"/>
                  </a:lnTo>
                  <a:lnTo>
                    <a:pt x="344347" y="31305"/>
                  </a:lnTo>
                  <a:lnTo>
                    <a:pt x="354787" y="31305"/>
                  </a:lnTo>
                  <a:lnTo>
                    <a:pt x="354787" y="20866"/>
                  </a:lnTo>
                  <a:close/>
                </a:path>
                <a:path w="636905" h="31750">
                  <a:moveTo>
                    <a:pt x="354787" y="0"/>
                  </a:moveTo>
                  <a:lnTo>
                    <a:pt x="344347" y="0"/>
                  </a:lnTo>
                  <a:lnTo>
                    <a:pt x="344347" y="10439"/>
                  </a:lnTo>
                  <a:lnTo>
                    <a:pt x="354787" y="10439"/>
                  </a:lnTo>
                  <a:lnTo>
                    <a:pt x="354787" y="0"/>
                  </a:lnTo>
                  <a:close/>
                </a:path>
                <a:path w="636905" h="31750">
                  <a:moveTo>
                    <a:pt x="396519" y="10426"/>
                  </a:moveTo>
                  <a:lnTo>
                    <a:pt x="386080" y="10426"/>
                  </a:lnTo>
                  <a:lnTo>
                    <a:pt x="375653" y="10426"/>
                  </a:lnTo>
                  <a:lnTo>
                    <a:pt x="365213" y="10426"/>
                  </a:lnTo>
                  <a:lnTo>
                    <a:pt x="365213" y="20866"/>
                  </a:lnTo>
                  <a:lnTo>
                    <a:pt x="365213" y="31305"/>
                  </a:lnTo>
                  <a:lnTo>
                    <a:pt x="375653" y="31305"/>
                  </a:lnTo>
                  <a:lnTo>
                    <a:pt x="375653" y="20866"/>
                  </a:lnTo>
                  <a:lnTo>
                    <a:pt x="386080" y="20866"/>
                  </a:lnTo>
                  <a:lnTo>
                    <a:pt x="396519" y="20866"/>
                  </a:lnTo>
                  <a:lnTo>
                    <a:pt x="396519" y="10426"/>
                  </a:lnTo>
                  <a:close/>
                </a:path>
                <a:path w="636905" h="31750">
                  <a:moveTo>
                    <a:pt x="427824" y="20866"/>
                  </a:moveTo>
                  <a:lnTo>
                    <a:pt x="417385" y="20866"/>
                  </a:lnTo>
                  <a:lnTo>
                    <a:pt x="417385" y="31305"/>
                  </a:lnTo>
                  <a:lnTo>
                    <a:pt x="427824" y="31305"/>
                  </a:lnTo>
                  <a:lnTo>
                    <a:pt x="427824" y="20866"/>
                  </a:lnTo>
                  <a:close/>
                </a:path>
                <a:path w="636905" h="31750">
                  <a:moveTo>
                    <a:pt x="448691" y="0"/>
                  </a:moveTo>
                  <a:lnTo>
                    <a:pt x="438251" y="0"/>
                  </a:lnTo>
                  <a:lnTo>
                    <a:pt x="438251" y="10426"/>
                  </a:lnTo>
                  <a:lnTo>
                    <a:pt x="427824" y="10426"/>
                  </a:lnTo>
                  <a:lnTo>
                    <a:pt x="427824" y="0"/>
                  </a:lnTo>
                  <a:lnTo>
                    <a:pt x="417385" y="0"/>
                  </a:lnTo>
                  <a:lnTo>
                    <a:pt x="406946" y="0"/>
                  </a:lnTo>
                  <a:lnTo>
                    <a:pt x="406946" y="10439"/>
                  </a:lnTo>
                  <a:lnTo>
                    <a:pt x="417385" y="10439"/>
                  </a:lnTo>
                  <a:lnTo>
                    <a:pt x="427824" y="10439"/>
                  </a:lnTo>
                  <a:lnTo>
                    <a:pt x="427824" y="20866"/>
                  </a:lnTo>
                  <a:lnTo>
                    <a:pt x="438251" y="20866"/>
                  </a:lnTo>
                  <a:lnTo>
                    <a:pt x="438251" y="31305"/>
                  </a:lnTo>
                  <a:lnTo>
                    <a:pt x="448691" y="31305"/>
                  </a:lnTo>
                  <a:lnTo>
                    <a:pt x="448691" y="20866"/>
                  </a:lnTo>
                  <a:lnTo>
                    <a:pt x="448691" y="10439"/>
                  </a:lnTo>
                  <a:lnTo>
                    <a:pt x="448691" y="0"/>
                  </a:lnTo>
                  <a:close/>
                </a:path>
                <a:path w="636905" h="31750">
                  <a:moveTo>
                    <a:pt x="469569" y="20866"/>
                  </a:moveTo>
                  <a:lnTo>
                    <a:pt x="459130" y="20866"/>
                  </a:lnTo>
                  <a:lnTo>
                    <a:pt x="459130" y="31305"/>
                  </a:lnTo>
                  <a:lnTo>
                    <a:pt x="469569" y="31305"/>
                  </a:lnTo>
                  <a:lnTo>
                    <a:pt x="469569" y="20866"/>
                  </a:lnTo>
                  <a:close/>
                </a:path>
                <a:path w="636905" h="31750">
                  <a:moveTo>
                    <a:pt x="469569" y="0"/>
                  </a:moveTo>
                  <a:lnTo>
                    <a:pt x="459130" y="0"/>
                  </a:lnTo>
                  <a:lnTo>
                    <a:pt x="459130" y="10439"/>
                  </a:lnTo>
                  <a:lnTo>
                    <a:pt x="469569" y="10439"/>
                  </a:lnTo>
                  <a:lnTo>
                    <a:pt x="469569" y="0"/>
                  </a:lnTo>
                  <a:close/>
                </a:path>
                <a:path w="636905" h="31750">
                  <a:moveTo>
                    <a:pt x="521741" y="0"/>
                  </a:moveTo>
                  <a:lnTo>
                    <a:pt x="511302" y="0"/>
                  </a:lnTo>
                  <a:lnTo>
                    <a:pt x="511302" y="10426"/>
                  </a:lnTo>
                  <a:lnTo>
                    <a:pt x="500862" y="10426"/>
                  </a:lnTo>
                  <a:lnTo>
                    <a:pt x="500862" y="0"/>
                  </a:lnTo>
                  <a:lnTo>
                    <a:pt x="490423" y="0"/>
                  </a:lnTo>
                  <a:lnTo>
                    <a:pt x="490423" y="10426"/>
                  </a:lnTo>
                  <a:lnTo>
                    <a:pt x="490423" y="20866"/>
                  </a:lnTo>
                  <a:lnTo>
                    <a:pt x="500862" y="20866"/>
                  </a:lnTo>
                  <a:lnTo>
                    <a:pt x="511302" y="20866"/>
                  </a:lnTo>
                  <a:lnTo>
                    <a:pt x="511302" y="10439"/>
                  </a:lnTo>
                  <a:lnTo>
                    <a:pt x="521741" y="10439"/>
                  </a:lnTo>
                  <a:lnTo>
                    <a:pt x="521741" y="0"/>
                  </a:lnTo>
                  <a:close/>
                </a:path>
                <a:path w="636905" h="31750">
                  <a:moveTo>
                    <a:pt x="553046" y="0"/>
                  </a:moveTo>
                  <a:lnTo>
                    <a:pt x="542607" y="0"/>
                  </a:lnTo>
                  <a:lnTo>
                    <a:pt x="542607" y="10426"/>
                  </a:lnTo>
                  <a:lnTo>
                    <a:pt x="532168" y="10426"/>
                  </a:lnTo>
                  <a:lnTo>
                    <a:pt x="532168" y="20866"/>
                  </a:lnTo>
                  <a:lnTo>
                    <a:pt x="542607" y="20866"/>
                  </a:lnTo>
                  <a:lnTo>
                    <a:pt x="553046" y="20866"/>
                  </a:lnTo>
                  <a:lnTo>
                    <a:pt x="553046" y="10439"/>
                  </a:lnTo>
                  <a:lnTo>
                    <a:pt x="553046" y="0"/>
                  </a:lnTo>
                  <a:close/>
                </a:path>
                <a:path w="636905" h="31750">
                  <a:moveTo>
                    <a:pt x="636524" y="0"/>
                  </a:moveTo>
                  <a:lnTo>
                    <a:pt x="626084" y="0"/>
                  </a:lnTo>
                  <a:lnTo>
                    <a:pt x="626084" y="10426"/>
                  </a:lnTo>
                  <a:lnTo>
                    <a:pt x="615645" y="10426"/>
                  </a:lnTo>
                  <a:lnTo>
                    <a:pt x="605218" y="10426"/>
                  </a:lnTo>
                  <a:lnTo>
                    <a:pt x="594779" y="10426"/>
                  </a:lnTo>
                  <a:lnTo>
                    <a:pt x="584352" y="10426"/>
                  </a:lnTo>
                  <a:lnTo>
                    <a:pt x="584352" y="0"/>
                  </a:lnTo>
                  <a:lnTo>
                    <a:pt x="573913" y="0"/>
                  </a:lnTo>
                  <a:lnTo>
                    <a:pt x="573913" y="10426"/>
                  </a:lnTo>
                  <a:lnTo>
                    <a:pt x="573913" y="20866"/>
                  </a:lnTo>
                  <a:lnTo>
                    <a:pt x="584339" y="20866"/>
                  </a:lnTo>
                  <a:lnTo>
                    <a:pt x="584352" y="20866"/>
                  </a:lnTo>
                  <a:lnTo>
                    <a:pt x="626084" y="20866"/>
                  </a:lnTo>
                  <a:lnTo>
                    <a:pt x="626084" y="10439"/>
                  </a:lnTo>
                  <a:lnTo>
                    <a:pt x="636524" y="10439"/>
                  </a:lnTo>
                  <a:lnTo>
                    <a:pt x="636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99796" y="3642842"/>
              <a:ext cx="626110" cy="31750"/>
            </a:xfrm>
            <a:custGeom>
              <a:avLst/>
              <a:gdLst/>
              <a:ahLst/>
              <a:cxnLst/>
              <a:rect l="l" t="t" r="r" b="b"/>
              <a:pathLst>
                <a:path w="626110" h="31750">
                  <a:moveTo>
                    <a:pt x="31292" y="10439"/>
                  </a:moveTo>
                  <a:lnTo>
                    <a:pt x="20866" y="10439"/>
                  </a:lnTo>
                  <a:lnTo>
                    <a:pt x="10439" y="10439"/>
                  </a:lnTo>
                  <a:lnTo>
                    <a:pt x="0" y="10439"/>
                  </a:lnTo>
                  <a:lnTo>
                    <a:pt x="0" y="20866"/>
                  </a:lnTo>
                  <a:lnTo>
                    <a:pt x="0" y="31305"/>
                  </a:lnTo>
                  <a:lnTo>
                    <a:pt x="10439" y="31305"/>
                  </a:lnTo>
                  <a:lnTo>
                    <a:pt x="20866" y="31305"/>
                  </a:lnTo>
                  <a:lnTo>
                    <a:pt x="20866" y="20878"/>
                  </a:lnTo>
                  <a:lnTo>
                    <a:pt x="31292" y="20878"/>
                  </a:lnTo>
                  <a:lnTo>
                    <a:pt x="31292" y="10439"/>
                  </a:lnTo>
                  <a:close/>
                </a:path>
                <a:path w="626110" h="31750">
                  <a:moveTo>
                    <a:pt x="62598" y="10439"/>
                  </a:moveTo>
                  <a:lnTo>
                    <a:pt x="52171" y="10439"/>
                  </a:lnTo>
                  <a:lnTo>
                    <a:pt x="41744" y="10439"/>
                  </a:lnTo>
                  <a:lnTo>
                    <a:pt x="31305" y="10439"/>
                  </a:lnTo>
                  <a:lnTo>
                    <a:pt x="31305" y="20866"/>
                  </a:lnTo>
                  <a:lnTo>
                    <a:pt x="31305" y="31305"/>
                  </a:lnTo>
                  <a:lnTo>
                    <a:pt x="41744" y="31305"/>
                  </a:lnTo>
                  <a:lnTo>
                    <a:pt x="41744" y="20878"/>
                  </a:lnTo>
                  <a:lnTo>
                    <a:pt x="52171" y="20878"/>
                  </a:lnTo>
                  <a:lnTo>
                    <a:pt x="62598" y="20878"/>
                  </a:lnTo>
                  <a:lnTo>
                    <a:pt x="62598" y="10439"/>
                  </a:lnTo>
                  <a:close/>
                </a:path>
                <a:path w="626110" h="31750">
                  <a:moveTo>
                    <a:pt x="83477" y="10439"/>
                  </a:moveTo>
                  <a:lnTo>
                    <a:pt x="73050" y="10439"/>
                  </a:lnTo>
                  <a:lnTo>
                    <a:pt x="62611" y="10439"/>
                  </a:lnTo>
                  <a:lnTo>
                    <a:pt x="62611" y="20878"/>
                  </a:lnTo>
                  <a:lnTo>
                    <a:pt x="73050" y="20878"/>
                  </a:lnTo>
                  <a:lnTo>
                    <a:pt x="83477" y="20878"/>
                  </a:lnTo>
                  <a:lnTo>
                    <a:pt x="83477" y="10439"/>
                  </a:lnTo>
                  <a:close/>
                </a:path>
                <a:path w="626110" h="31750">
                  <a:moveTo>
                    <a:pt x="104355" y="20866"/>
                  </a:moveTo>
                  <a:lnTo>
                    <a:pt x="93916" y="20866"/>
                  </a:lnTo>
                  <a:lnTo>
                    <a:pt x="93916" y="31305"/>
                  </a:lnTo>
                  <a:lnTo>
                    <a:pt x="104355" y="31305"/>
                  </a:lnTo>
                  <a:lnTo>
                    <a:pt x="104355" y="20866"/>
                  </a:lnTo>
                  <a:close/>
                </a:path>
                <a:path w="626110" h="31750">
                  <a:moveTo>
                    <a:pt x="135661" y="20866"/>
                  </a:moveTo>
                  <a:lnTo>
                    <a:pt x="125222" y="20866"/>
                  </a:lnTo>
                  <a:lnTo>
                    <a:pt x="125222" y="10439"/>
                  </a:lnTo>
                  <a:lnTo>
                    <a:pt x="114782" y="10439"/>
                  </a:lnTo>
                  <a:lnTo>
                    <a:pt x="114782" y="20878"/>
                  </a:lnTo>
                  <a:lnTo>
                    <a:pt x="125222" y="20878"/>
                  </a:lnTo>
                  <a:lnTo>
                    <a:pt x="125222" y="31305"/>
                  </a:lnTo>
                  <a:lnTo>
                    <a:pt x="135661" y="31305"/>
                  </a:lnTo>
                  <a:lnTo>
                    <a:pt x="135661" y="20866"/>
                  </a:lnTo>
                  <a:close/>
                </a:path>
                <a:path w="626110" h="31750">
                  <a:moveTo>
                    <a:pt x="166966" y="20866"/>
                  </a:moveTo>
                  <a:lnTo>
                    <a:pt x="156527" y="20866"/>
                  </a:lnTo>
                  <a:lnTo>
                    <a:pt x="146088" y="20866"/>
                  </a:lnTo>
                  <a:lnTo>
                    <a:pt x="146088" y="31305"/>
                  </a:lnTo>
                  <a:lnTo>
                    <a:pt x="156527" y="31305"/>
                  </a:lnTo>
                  <a:lnTo>
                    <a:pt x="166966" y="31305"/>
                  </a:lnTo>
                  <a:lnTo>
                    <a:pt x="166966" y="20866"/>
                  </a:lnTo>
                  <a:close/>
                </a:path>
                <a:path w="626110" h="31750">
                  <a:moveTo>
                    <a:pt x="198272" y="10439"/>
                  </a:moveTo>
                  <a:lnTo>
                    <a:pt x="187833" y="10439"/>
                  </a:lnTo>
                  <a:lnTo>
                    <a:pt x="177393" y="10439"/>
                  </a:lnTo>
                  <a:lnTo>
                    <a:pt x="177393" y="20866"/>
                  </a:lnTo>
                  <a:lnTo>
                    <a:pt x="177393" y="31305"/>
                  </a:lnTo>
                  <a:lnTo>
                    <a:pt x="187833" y="31305"/>
                  </a:lnTo>
                  <a:lnTo>
                    <a:pt x="198272" y="31305"/>
                  </a:lnTo>
                  <a:lnTo>
                    <a:pt x="198272" y="20878"/>
                  </a:lnTo>
                  <a:lnTo>
                    <a:pt x="198272" y="10439"/>
                  </a:lnTo>
                  <a:close/>
                </a:path>
                <a:path w="626110" h="31750">
                  <a:moveTo>
                    <a:pt x="260858" y="10439"/>
                  </a:moveTo>
                  <a:lnTo>
                    <a:pt x="260858" y="10439"/>
                  </a:lnTo>
                  <a:lnTo>
                    <a:pt x="219138" y="10439"/>
                  </a:lnTo>
                  <a:lnTo>
                    <a:pt x="219138" y="20866"/>
                  </a:lnTo>
                  <a:lnTo>
                    <a:pt x="219138" y="31305"/>
                  </a:lnTo>
                  <a:lnTo>
                    <a:pt x="229577" y="31305"/>
                  </a:lnTo>
                  <a:lnTo>
                    <a:pt x="229577" y="20878"/>
                  </a:lnTo>
                  <a:lnTo>
                    <a:pt x="240004" y="20878"/>
                  </a:lnTo>
                  <a:lnTo>
                    <a:pt x="240004" y="31305"/>
                  </a:lnTo>
                  <a:lnTo>
                    <a:pt x="250431" y="31305"/>
                  </a:lnTo>
                  <a:lnTo>
                    <a:pt x="260858" y="31305"/>
                  </a:lnTo>
                  <a:lnTo>
                    <a:pt x="260858" y="20878"/>
                  </a:lnTo>
                  <a:lnTo>
                    <a:pt x="260858" y="10439"/>
                  </a:lnTo>
                  <a:close/>
                </a:path>
                <a:path w="626110" h="31750">
                  <a:moveTo>
                    <a:pt x="302615" y="10439"/>
                  </a:moveTo>
                  <a:lnTo>
                    <a:pt x="302615" y="10439"/>
                  </a:lnTo>
                  <a:lnTo>
                    <a:pt x="260870" y="10439"/>
                  </a:lnTo>
                  <a:lnTo>
                    <a:pt x="260870" y="20866"/>
                  </a:lnTo>
                  <a:lnTo>
                    <a:pt x="260870" y="31305"/>
                  </a:lnTo>
                  <a:lnTo>
                    <a:pt x="271310" y="31305"/>
                  </a:lnTo>
                  <a:lnTo>
                    <a:pt x="281749" y="31305"/>
                  </a:lnTo>
                  <a:lnTo>
                    <a:pt x="281749" y="20878"/>
                  </a:lnTo>
                  <a:lnTo>
                    <a:pt x="292176" y="20878"/>
                  </a:lnTo>
                  <a:lnTo>
                    <a:pt x="302615" y="20878"/>
                  </a:lnTo>
                  <a:lnTo>
                    <a:pt x="302615" y="10439"/>
                  </a:lnTo>
                  <a:close/>
                </a:path>
                <a:path w="626110" h="31750">
                  <a:moveTo>
                    <a:pt x="386092" y="10439"/>
                  </a:moveTo>
                  <a:lnTo>
                    <a:pt x="375653" y="10439"/>
                  </a:lnTo>
                  <a:lnTo>
                    <a:pt x="365226" y="10439"/>
                  </a:lnTo>
                  <a:lnTo>
                    <a:pt x="354787" y="10439"/>
                  </a:lnTo>
                  <a:lnTo>
                    <a:pt x="354787" y="20866"/>
                  </a:lnTo>
                  <a:lnTo>
                    <a:pt x="344360" y="20866"/>
                  </a:lnTo>
                  <a:lnTo>
                    <a:pt x="333921" y="20866"/>
                  </a:lnTo>
                  <a:lnTo>
                    <a:pt x="333921" y="10439"/>
                  </a:lnTo>
                  <a:lnTo>
                    <a:pt x="323481" y="10439"/>
                  </a:lnTo>
                  <a:lnTo>
                    <a:pt x="323481" y="20866"/>
                  </a:lnTo>
                  <a:lnTo>
                    <a:pt x="313029" y="20866"/>
                  </a:lnTo>
                  <a:lnTo>
                    <a:pt x="313029" y="31305"/>
                  </a:lnTo>
                  <a:lnTo>
                    <a:pt x="323481" y="31305"/>
                  </a:lnTo>
                  <a:lnTo>
                    <a:pt x="323481" y="20878"/>
                  </a:lnTo>
                  <a:lnTo>
                    <a:pt x="333921" y="20878"/>
                  </a:lnTo>
                  <a:lnTo>
                    <a:pt x="333921" y="31305"/>
                  </a:lnTo>
                  <a:lnTo>
                    <a:pt x="344347" y="31305"/>
                  </a:lnTo>
                  <a:lnTo>
                    <a:pt x="354787" y="31305"/>
                  </a:lnTo>
                  <a:lnTo>
                    <a:pt x="354787" y="20878"/>
                  </a:lnTo>
                  <a:lnTo>
                    <a:pt x="365213" y="20878"/>
                  </a:lnTo>
                  <a:lnTo>
                    <a:pt x="375653" y="20878"/>
                  </a:lnTo>
                  <a:lnTo>
                    <a:pt x="386092" y="20878"/>
                  </a:lnTo>
                  <a:lnTo>
                    <a:pt x="386092" y="10439"/>
                  </a:lnTo>
                  <a:close/>
                </a:path>
                <a:path w="626110" h="31750">
                  <a:moveTo>
                    <a:pt x="459143" y="20866"/>
                  </a:moveTo>
                  <a:lnTo>
                    <a:pt x="448703" y="20866"/>
                  </a:lnTo>
                  <a:lnTo>
                    <a:pt x="448703" y="10439"/>
                  </a:lnTo>
                  <a:lnTo>
                    <a:pt x="438264" y="10439"/>
                  </a:lnTo>
                  <a:lnTo>
                    <a:pt x="427837" y="10439"/>
                  </a:lnTo>
                  <a:lnTo>
                    <a:pt x="417398" y="10439"/>
                  </a:lnTo>
                  <a:lnTo>
                    <a:pt x="417398" y="20866"/>
                  </a:lnTo>
                  <a:lnTo>
                    <a:pt x="406958" y="20866"/>
                  </a:lnTo>
                  <a:lnTo>
                    <a:pt x="406958" y="10439"/>
                  </a:lnTo>
                  <a:lnTo>
                    <a:pt x="396519" y="10439"/>
                  </a:lnTo>
                  <a:lnTo>
                    <a:pt x="396519" y="20866"/>
                  </a:lnTo>
                  <a:lnTo>
                    <a:pt x="396519" y="31305"/>
                  </a:lnTo>
                  <a:lnTo>
                    <a:pt x="406958" y="31305"/>
                  </a:lnTo>
                  <a:lnTo>
                    <a:pt x="417398" y="31305"/>
                  </a:lnTo>
                  <a:lnTo>
                    <a:pt x="427837" y="31305"/>
                  </a:lnTo>
                  <a:lnTo>
                    <a:pt x="427837" y="20878"/>
                  </a:lnTo>
                  <a:lnTo>
                    <a:pt x="438264" y="20878"/>
                  </a:lnTo>
                  <a:lnTo>
                    <a:pt x="448703" y="20878"/>
                  </a:lnTo>
                  <a:lnTo>
                    <a:pt x="448703" y="31305"/>
                  </a:lnTo>
                  <a:lnTo>
                    <a:pt x="459143" y="31305"/>
                  </a:lnTo>
                  <a:lnTo>
                    <a:pt x="459143" y="20866"/>
                  </a:lnTo>
                  <a:close/>
                </a:path>
                <a:path w="626110" h="31750">
                  <a:moveTo>
                    <a:pt x="469569" y="0"/>
                  </a:moveTo>
                  <a:lnTo>
                    <a:pt x="459143" y="0"/>
                  </a:lnTo>
                  <a:lnTo>
                    <a:pt x="448703" y="0"/>
                  </a:lnTo>
                  <a:lnTo>
                    <a:pt x="448703" y="10439"/>
                  </a:lnTo>
                  <a:lnTo>
                    <a:pt x="459130" y="10439"/>
                  </a:lnTo>
                  <a:lnTo>
                    <a:pt x="469569" y="10439"/>
                  </a:lnTo>
                  <a:lnTo>
                    <a:pt x="469569" y="0"/>
                  </a:lnTo>
                  <a:close/>
                </a:path>
                <a:path w="626110" h="31750">
                  <a:moveTo>
                    <a:pt x="521741" y="10439"/>
                  </a:moveTo>
                  <a:lnTo>
                    <a:pt x="511314" y="10439"/>
                  </a:lnTo>
                  <a:lnTo>
                    <a:pt x="511314" y="0"/>
                  </a:lnTo>
                  <a:lnTo>
                    <a:pt x="500875" y="0"/>
                  </a:lnTo>
                  <a:lnTo>
                    <a:pt x="490435" y="0"/>
                  </a:lnTo>
                  <a:lnTo>
                    <a:pt x="479996" y="0"/>
                  </a:lnTo>
                  <a:lnTo>
                    <a:pt x="479996" y="10439"/>
                  </a:lnTo>
                  <a:lnTo>
                    <a:pt x="469569" y="10439"/>
                  </a:lnTo>
                  <a:lnTo>
                    <a:pt x="469569" y="20878"/>
                  </a:lnTo>
                  <a:lnTo>
                    <a:pt x="480009" y="20878"/>
                  </a:lnTo>
                  <a:lnTo>
                    <a:pt x="480009" y="10439"/>
                  </a:lnTo>
                  <a:lnTo>
                    <a:pt x="490435" y="10439"/>
                  </a:lnTo>
                  <a:lnTo>
                    <a:pt x="500875" y="10439"/>
                  </a:lnTo>
                  <a:lnTo>
                    <a:pt x="511302" y="10439"/>
                  </a:lnTo>
                  <a:lnTo>
                    <a:pt x="511302" y="20866"/>
                  </a:lnTo>
                  <a:lnTo>
                    <a:pt x="500875" y="20866"/>
                  </a:lnTo>
                  <a:lnTo>
                    <a:pt x="500875" y="31305"/>
                  </a:lnTo>
                  <a:lnTo>
                    <a:pt x="511314" y="31305"/>
                  </a:lnTo>
                  <a:lnTo>
                    <a:pt x="511314" y="20878"/>
                  </a:lnTo>
                  <a:lnTo>
                    <a:pt x="521741" y="20878"/>
                  </a:lnTo>
                  <a:lnTo>
                    <a:pt x="521741" y="10439"/>
                  </a:lnTo>
                  <a:close/>
                </a:path>
                <a:path w="626110" h="31750">
                  <a:moveTo>
                    <a:pt x="584352" y="10439"/>
                  </a:moveTo>
                  <a:lnTo>
                    <a:pt x="573925" y="10439"/>
                  </a:lnTo>
                  <a:lnTo>
                    <a:pt x="563486" y="10439"/>
                  </a:lnTo>
                  <a:lnTo>
                    <a:pt x="553046" y="10439"/>
                  </a:lnTo>
                  <a:lnTo>
                    <a:pt x="553046" y="0"/>
                  </a:lnTo>
                  <a:lnTo>
                    <a:pt x="542620" y="0"/>
                  </a:lnTo>
                  <a:lnTo>
                    <a:pt x="532180" y="0"/>
                  </a:lnTo>
                  <a:lnTo>
                    <a:pt x="532180" y="10439"/>
                  </a:lnTo>
                  <a:lnTo>
                    <a:pt x="542607" y="10439"/>
                  </a:lnTo>
                  <a:lnTo>
                    <a:pt x="542607" y="20866"/>
                  </a:lnTo>
                  <a:lnTo>
                    <a:pt x="532180" y="20866"/>
                  </a:lnTo>
                  <a:lnTo>
                    <a:pt x="532180" y="31305"/>
                  </a:lnTo>
                  <a:lnTo>
                    <a:pt x="542620" y="31305"/>
                  </a:lnTo>
                  <a:lnTo>
                    <a:pt x="542620" y="20878"/>
                  </a:lnTo>
                  <a:lnTo>
                    <a:pt x="553046" y="20878"/>
                  </a:lnTo>
                  <a:lnTo>
                    <a:pt x="553046" y="31305"/>
                  </a:lnTo>
                  <a:lnTo>
                    <a:pt x="563486" y="31305"/>
                  </a:lnTo>
                  <a:lnTo>
                    <a:pt x="563486" y="20878"/>
                  </a:lnTo>
                  <a:lnTo>
                    <a:pt x="573913" y="20878"/>
                  </a:lnTo>
                  <a:lnTo>
                    <a:pt x="573913" y="31305"/>
                  </a:lnTo>
                  <a:lnTo>
                    <a:pt x="584352" y="31305"/>
                  </a:lnTo>
                  <a:lnTo>
                    <a:pt x="584352" y="20878"/>
                  </a:lnTo>
                  <a:lnTo>
                    <a:pt x="584352" y="10439"/>
                  </a:lnTo>
                  <a:close/>
                </a:path>
                <a:path w="626110" h="31750">
                  <a:moveTo>
                    <a:pt x="626097" y="10439"/>
                  </a:moveTo>
                  <a:lnTo>
                    <a:pt x="615657" y="10439"/>
                  </a:lnTo>
                  <a:lnTo>
                    <a:pt x="615657" y="0"/>
                  </a:lnTo>
                  <a:lnTo>
                    <a:pt x="605218" y="0"/>
                  </a:lnTo>
                  <a:lnTo>
                    <a:pt x="594791" y="0"/>
                  </a:lnTo>
                  <a:lnTo>
                    <a:pt x="584352" y="0"/>
                  </a:lnTo>
                  <a:lnTo>
                    <a:pt x="584352" y="10439"/>
                  </a:lnTo>
                  <a:lnTo>
                    <a:pt x="594779" y="10439"/>
                  </a:lnTo>
                  <a:lnTo>
                    <a:pt x="605218" y="10439"/>
                  </a:lnTo>
                  <a:lnTo>
                    <a:pt x="605218" y="20866"/>
                  </a:lnTo>
                  <a:lnTo>
                    <a:pt x="605218" y="31305"/>
                  </a:lnTo>
                  <a:lnTo>
                    <a:pt x="615657" y="31305"/>
                  </a:lnTo>
                  <a:lnTo>
                    <a:pt x="615657" y="20878"/>
                  </a:lnTo>
                  <a:lnTo>
                    <a:pt x="626097" y="20878"/>
                  </a:lnTo>
                  <a:lnTo>
                    <a:pt x="626097" y="1043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89369" y="3663708"/>
              <a:ext cx="636905" cy="41910"/>
            </a:xfrm>
            <a:custGeom>
              <a:avLst/>
              <a:gdLst/>
              <a:ahLst/>
              <a:cxnLst/>
              <a:rect l="l" t="t" r="r" b="b"/>
              <a:pathLst>
                <a:path w="636905" h="41910">
                  <a:moveTo>
                    <a:pt x="41719" y="31305"/>
                  </a:moveTo>
                  <a:lnTo>
                    <a:pt x="31292" y="31305"/>
                  </a:lnTo>
                  <a:lnTo>
                    <a:pt x="20866" y="31305"/>
                  </a:lnTo>
                  <a:lnTo>
                    <a:pt x="20866" y="20878"/>
                  </a:lnTo>
                  <a:lnTo>
                    <a:pt x="10439" y="20878"/>
                  </a:lnTo>
                  <a:lnTo>
                    <a:pt x="0" y="20878"/>
                  </a:lnTo>
                  <a:lnTo>
                    <a:pt x="0" y="31318"/>
                  </a:lnTo>
                  <a:lnTo>
                    <a:pt x="10426" y="31318"/>
                  </a:lnTo>
                  <a:lnTo>
                    <a:pt x="20866" y="31318"/>
                  </a:lnTo>
                  <a:lnTo>
                    <a:pt x="20866" y="41744"/>
                  </a:lnTo>
                  <a:lnTo>
                    <a:pt x="31292" y="41744"/>
                  </a:lnTo>
                  <a:lnTo>
                    <a:pt x="41719" y="41744"/>
                  </a:lnTo>
                  <a:lnTo>
                    <a:pt x="41719" y="31305"/>
                  </a:lnTo>
                  <a:close/>
                </a:path>
                <a:path w="636905" h="41910">
                  <a:moveTo>
                    <a:pt x="41719" y="10439"/>
                  </a:moveTo>
                  <a:lnTo>
                    <a:pt x="31292" y="10439"/>
                  </a:lnTo>
                  <a:lnTo>
                    <a:pt x="20866" y="10439"/>
                  </a:lnTo>
                  <a:lnTo>
                    <a:pt x="20866" y="20878"/>
                  </a:lnTo>
                  <a:lnTo>
                    <a:pt x="31292" y="20878"/>
                  </a:lnTo>
                  <a:lnTo>
                    <a:pt x="41719" y="20878"/>
                  </a:lnTo>
                  <a:lnTo>
                    <a:pt x="41719" y="10439"/>
                  </a:lnTo>
                  <a:close/>
                </a:path>
                <a:path w="636905" h="41910">
                  <a:moveTo>
                    <a:pt x="52171" y="10439"/>
                  </a:moveTo>
                  <a:lnTo>
                    <a:pt x="41732" y="10439"/>
                  </a:lnTo>
                  <a:lnTo>
                    <a:pt x="41732" y="20878"/>
                  </a:lnTo>
                  <a:lnTo>
                    <a:pt x="52171" y="20878"/>
                  </a:lnTo>
                  <a:lnTo>
                    <a:pt x="52171" y="10439"/>
                  </a:lnTo>
                  <a:close/>
                </a:path>
                <a:path w="636905" h="41910">
                  <a:moveTo>
                    <a:pt x="73025" y="31305"/>
                  </a:moveTo>
                  <a:lnTo>
                    <a:pt x="62598" y="31305"/>
                  </a:lnTo>
                  <a:lnTo>
                    <a:pt x="62598" y="20878"/>
                  </a:lnTo>
                  <a:lnTo>
                    <a:pt x="52171" y="20878"/>
                  </a:lnTo>
                  <a:lnTo>
                    <a:pt x="52171" y="31305"/>
                  </a:lnTo>
                  <a:lnTo>
                    <a:pt x="41732" y="31305"/>
                  </a:lnTo>
                  <a:lnTo>
                    <a:pt x="41732" y="41744"/>
                  </a:lnTo>
                  <a:lnTo>
                    <a:pt x="52171" y="41744"/>
                  </a:lnTo>
                  <a:lnTo>
                    <a:pt x="62598" y="41744"/>
                  </a:lnTo>
                  <a:lnTo>
                    <a:pt x="73025" y="41744"/>
                  </a:lnTo>
                  <a:lnTo>
                    <a:pt x="73025" y="31305"/>
                  </a:lnTo>
                  <a:close/>
                </a:path>
                <a:path w="636905" h="41910">
                  <a:moveTo>
                    <a:pt x="73025" y="10439"/>
                  </a:moveTo>
                  <a:lnTo>
                    <a:pt x="62598" y="10439"/>
                  </a:lnTo>
                  <a:lnTo>
                    <a:pt x="62598" y="20878"/>
                  </a:lnTo>
                  <a:lnTo>
                    <a:pt x="73025" y="20878"/>
                  </a:lnTo>
                  <a:lnTo>
                    <a:pt x="73025" y="10439"/>
                  </a:lnTo>
                  <a:close/>
                </a:path>
                <a:path w="636905" h="41910">
                  <a:moveTo>
                    <a:pt x="83477" y="31305"/>
                  </a:moveTo>
                  <a:lnTo>
                    <a:pt x="73037" y="31305"/>
                  </a:lnTo>
                  <a:lnTo>
                    <a:pt x="73037" y="41744"/>
                  </a:lnTo>
                  <a:lnTo>
                    <a:pt x="83477" y="41744"/>
                  </a:lnTo>
                  <a:lnTo>
                    <a:pt x="83477" y="31305"/>
                  </a:lnTo>
                  <a:close/>
                </a:path>
                <a:path w="636905" h="41910">
                  <a:moveTo>
                    <a:pt x="83477" y="10439"/>
                  </a:moveTo>
                  <a:lnTo>
                    <a:pt x="73037" y="10439"/>
                  </a:lnTo>
                  <a:lnTo>
                    <a:pt x="73037" y="20878"/>
                  </a:lnTo>
                  <a:lnTo>
                    <a:pt x="83477" y="20878"/>
                  </a:lnTo>
                  <a:lnTo>
                    <a:pt x="83477" y="10439"/>
                  </a:lnTo>
                  <a:close/>
                </a:path>
                <a:path w="636905" h="41910">
                  <a:moveTo>
                    <a:pt x="104330" y="10439"/>
                  </a:moveTo>
                  <a:lnTo>
                    <a:pt x="93903" y="10439"/>
                  </a:lnTo>
                  <a:lnTo>
                    <a:pt x="93903" y="20878"/>
                  </a:lnTo>
                  <a:lnTo>
                    <a:pt x="104330" y="20878"/>
                  </a:lnTo>
                  <a:lnTo>
                    <a:pt x="104330" y="10439"/>
                  </a:lnTo>
                  <a:close/>
                </a:path>
                <a:path w="636905" h="41910">
                  <a:moveTo>
                    <a:pt x="125222" y="10439"/>
                  </a:moveTo>
                  <a:lnTo>
                    <a:pt x="114782" y="10439"/>
                  </a:lnTo>
                  <a:lnTo>
                    <a:pt x="114782" y="20878"/>
                  </a:lnTo>
                  <a:lnTo>
                    <a:pt x="125222" y="20878"/>
                  </a:lnTo>
                  <a:lnTo>
                    <a:pt x="125222" y="10439"/>
                  </a:lnTo>
                  <a:close/>
                </a:path>
                <a:path w="636905" h="41910">
                  <a:moveTo>
                    <a:pt x="187820" y="10439"/>
                  </a:moveTo>
                  <a:lnTo>
                    <a:pt x="177380" y="10439"/>
                  </a:lnTo>
                  <a:lnTo>
                    <a:pt x="177380" y="20878"/>
                  </a:lnTo>
                  <a:lnTo>
                    <a:pt x="166954" y="20878"/>
                  </a:lnTo>
                  <a:lnTo>
                    <a:pt x="156514" y="20878"/>
                  </a:lnTo>
                  <a:lnTo>
                    <a:pt x="156514" y="10439"/>
                  </a:lnTo>
                  <a:lnTo>
                    <a:pt x="146075" y="10439"/>
                  </a:lnTo>
                  <a:lnTo>
                    <a:pt x="146075" y="20878"/>
                  </a:lnTo>
                  <a:lnTo>
                    <a:pt x="135648" y="20878"/>
                  </a:lnTo>
                  <a:lnTo>
                    <a:pt x="135648" y="31318"/>
                  </a:lnTo>
                  <a:lnTo>
                    <a:pt x="146075" y="31318"/>
                  </a:lnTo>
                  <a:lnTo>
                    <a:pt x="146075" y="41744"/>
                  </a:lnTo>
                  <a:lnTo>
                    <a:pt x="156514" y="41744"/>
                  </a:lnTo>
                  <a:lnTo>
                    <a:pt x="156514" y="31318"/>
                  </a:lnTo>
                  <a:lnTo>
                    <a:pt x="166954" y="31318"/>
                  </a:lnTo>
                  <a:lnTo>
                    <a:pt x="177380" y="31318"/>
                  </a:lnTo>
                  <a:lnTo>
                    <a:pt x="187820" y="31318"/>
                  </a:lnTo>
                  <a:lnTo>
                    <a:pt x="187820" y="20878"/>
                  </a:lnTo>
                  <a:lnTo>
                    <a:pt x="187820" y="10439"/>
                  </a:lnTo>
                  <a:close/>
                </a:path>
                <a:path w="636905" h="41910">
                  <a:moveTo>
                    <a:pt x="208699" y="10439"/>
                  </a:moveTo>
                  <a:lnTo>
                    <a:pt x="198259" y="10439"/>
                  </a:lnTo>
                  <a:lnTo>
                    <a:pt x="198259" y="20878"/>
                  </a:lnTo>
                  <a:lnTo>
                    <a:pt x="198259" y="31318"/>
                  </a:lnTo>
                  <a:lnTo>
                    <a:pt x="208699" y="31318"/>
                  </a:lnTo>
                  <a:lnTo>
                    <a:pt x="208699" y="20878"/>
                  </a:lnTo>
                  <a:lnTo>
                    <a:pt x="208699" y="10439"/>
                  </a:lnTo>
                  <a:close/>
                </a:path>
                <a:path w="636905" h="41910">
                  <a:moveTo>
                    <a:pt x="271284" y="10439"/>
                  </a:moveTo>
                  <a:lnTo>
                    <a:pt x="271284" y="10439"/>
                  </a:lnTo>
                  <a:lnTo>
                    <a:pt x="219125" y="10439"/>
                  </a:lnTo>
                  <a:lnTo>
                    <a:pt x="219125" y="20878"/>
                  </a:lnTo>
                  <a:lnTo>
                    <a:pt x="229565" y="20878"/>
                  </a:lnTo>
                  <a:lnTo>
                    <a:pt x="239991" y="20878"/>
                  </a:lnTo>
                  <a:lnTo>
                    <a:pt x="239991" y="31318"/>
                  </a:lnTo>
                  <a:lnTo>
                    <a:pt x="250431" y="31318"/>
                  </a:lnTo>
                  <a:lnTo>
                    <a:pt x="260858" y="31318"/>
                  </a:lnTo>
                  <a:lnTo>
                    <a:pt x="271284" y="31318"/>
                  </a:lnTo>
                  <a:lnTo>
                    <a:pt x="271284" y="20878"/>
                  </a:lnTo>
                  <a:lnTo>
                    <a:pt x="271284" y="10439"/>
                  </a:lnTo>
                  <a:close/>
                </a:path>
                <a:path w="636905" h="41910">
                  <a:moveTo>
                    <a:pt x="281736" y="20878"/>
                  </a:moveTo>
                  <a:lnTo>
                    <a:pt x="271297" y="20878"/>
                  </a:lnTo>
                  <a:lnTo>
                    <a:pt x="271297" y="31318"/>
                  </a:lnTo>
                  <a:lnTo>
                    <a:pt x="281736" y="31318"/>
                  </a:lnTo>
                  <a:lnTo>
                    <a:pt x="281736" y="20878"/>
                  </a:lnTo>
                  <a:close/>
                </a:path>
                <a:path w="636905" h="41910">
                  <a:moveTo>
                    <a:pt x="302602" y="20878"/>
                  </a:moveTo>
                  <a:lnTo>
                    <a:pt x="292176" y="20878"/>
                  </a:lnTo>
                  <a:lnTo>
                    <a:pt x="292176" y="10439"/>
                  </a:lnTo>
                  <a:lnTo>
                    <a:pt x="281736" y="10439"/>
                  </a:lnTo>
                  <a:lnTo>
                    <a:pt x="281736" y="20878"/>
                  </a:lnTo>
                  <a:lnTo>
                    <a:pt x="292163" y="20878"/>
                  </a:lnTo>
                  <a:lnTo>
                    <a:pt x="292163" y="31318"/>
                  </a:lnTo>
                  <a:lnTo>
                    <a:pt x="302602" y="31318"/>
                  </a:lnTo>
                  <a:lnTo>
                    <a:pt x="302602" y="20878"/>
                  </a:lnTo>
                  <a:close/>
                </a:path>
                <a:path w="636905" h="41910">
                  <a:moveTo>
                    <a:pt x="313042" y="10439"/>
                  </a:moveTo>
                  <a:lnTo>
                    <a:pt x="302602" y="10439"/>
                  </a:lnTo>
                  <a:lnTo>
                    <a:pt x="302602" y="20878"/>
                  </a:lnTo>
                  <a:lnTo>
                    <a:pt x="313042" y="20878"/>
                  </a:lnTo>
                  <a:lnTo>
                    <a:pt x="313042" y="10439"/>
                  </a:lnTo>
                  <a:close/>
                </a:path>
                <a:path w="636905" h="41910">
                  <a:moveTo>
                    <a:pt x="344347" y="10439"/>
                  </a:moveTo>
                  <a:lnTo>
                    <a:pt x="333908" y="10439"/>
                  </a:lnTo>
                  <a:lnTo>
                    <a:pt x="323456" y="10439"/>
                  </a:lnTo>
                  <a:lnTo>
                    <a:pt x="323456" y="20878"/>
                  </a:lnTo>
                  <a:lnTo>
                    <a:pt x="313042" y="20878"/>
                  </a:lnTo>
                  <a:lnTo>
                    <a:pt x="313042" y="31318"/>
                  </a:lnTo>
                  <a:lnTo>
                    <a:pt x="323481" y="31318"/>
                  </a:lnTo>
                  <a:lnTo>
                    <a:pt x="323481" y="20878"/>
                  </a:lnTo>
                  <a:lnTo>
                    <a:pt x="333908" y="20878"/>
                  </a:lnTo>
                  <a:lnTo>
                    <a:pt x="344347" y="20878"/>
                  </a:lnTo>
                  <a:lnTo>
                    <a:pt x="344347" y="10439"/>
                  </a:lnTo>
                  <a:close/>
                </a:path>
                <a:path w="636905" h="41910">
                  <a:moveTo>
                    <a:pt x="417385" y="10439"/>
                  </a:moveTo>
                  <a:lnTo>
                    <a:pt x="417385" y="10439"/>
                  </a:lnTo>
                  <a:lnTo>
                    <a:pt x="375640" y="10439"/>
                  </a:lnTo>
                  <a:lnTo>
                    <a:pt x="375640" y="20878"/>
                  </a:lnTo>
                  <a:lnTo>
                    <a:pt x="375640" y="31318"/>
                  </a:lnTo>
                  <a:lnTo>
                    <a:pt x="386080" y="31318"/>
                  </a:lnTo>
                  <a:lnTo>
                    <a:pt x="396519" y="31318"/>
                  </a:lnTo>
                  <a:lnTo>
                    <a:pt x="396519" y="20878"/>
                  </a:lnTo>
                  <a:lnTo>
                    <a:pt x="406946" y="20878"/>
                  </a:lnTo>
                  <a:lnTo>
                    <a:pt x="417385" y="20878"/>
                  </a:lnTo>
                  <a:lnTo>
                    <a:pt x="417385" y="10439"/>
                  </a:lnTo>
                  <a:close/>
                </a:path>
                <a:path w="636905" h="41910">
                  <a:moveTo>
                    <a:pt x="448691" y="20878"/>
                  </a:moveTo>
                  <a:lnTo>
                    <a:pt x="438264" y="20878"/>
                  </a:lnTo>
                  <a:lnTo>
                    <a:pt x="438264" y="10439"/>
                  </a:lnTo>
                  <a:lnTo>
                    <a:pt x="427824" y="10439"/>
                  </a:lnTo>
                  <a:lnTo>
                    <a:pt x="427824" y="20878"/>
                  </a:lnTo>
                  <a:lnTo>
                    <a:pt x="427824" y="31318"/>
                  </a:lnTo>
                  <a:lnTo>
                    <a:pt x="438251" y="31318"/>
                  </a:lnTo>
                  <a:lnTo>
                    <a:pt x="448691" y="31318"/>
                  </a:lnTo>
                  <a:lnTo>
                    <a:pt x="448691" y="20878"/>
                  </a:lnTo>
                  <a:close/>
                </a:path>
                <a:path w="636905" h="41910">
                  <a:moveTo>
                    <a:pt x="511302" y="10439"/>
                  </a:moveTo>
                  <a:lnTo>
                    <a:pt x="500862" y="10439"/>
                  </a:lnTo>
                  <a:lnTo>
                    <a:pt x="490423" y="10439"/>
                  </a:lnTo>
                  <a:lnTo>
                    <a:pt x="490423" y="20878"/>
                  </a:lnTo>
                  <a:lnTo>
                    <a:pt x="490423" y="31318"/>
                  </a:lnTo>
                  <a:lnTo>
                    <a:pt x="500862" y="31318"/>
                  </a:lnTo>
                  <a:lnTo>
                    <a:pt x="500862" y="20878"/>
                  </a:lnTo>
                  <a:lnTo>
                    <a:pt x="511302" y="20878"/>
                  </a:lnTo>
                  <a:lnTo>
                    <a:pt x="511302" y="10439"/>
                  </a:lnTo>
                  <a:close/>
                </a:path>
                <a:path w="636905" h="41910">
                  <a:moveTo>
                    <a:pt x="563473" y="10439"/>
                  </a:moveTo>
                  <a:lnTo>
                    <a:pt x="563473" y="10439"/>
                  </a:lnTo>
                  <a:lnTo>
                    <a:pt x="521728" y="10439"/>
                  </a:lnTo>
                  <a:lnTo>
                    <a:pt x="521728" y="20878"/>
                  </a:lnTo>
                  <a:lnTo>
                    <a:pt x="511302" y="20878"/>
                  </a:lnTo>
                  <a:lnTo>
                    <a:pt x="511302" y="31318"/>
                  </a:lnTo>
                  <a:lnTo>
                    <a:pt x="521741" y="31318"/>
                  </a:lnTo>
                  <a:lnTo>
                    <a:pt x="521741" y="20878"/>
                  </a:lnTo>
                  <a:lnTo>
                    <a:pt x="532168" y="20878"/>
                  </a:lnTo>
                  <a:lnTo>
                    <a:pt x="532168" y="31318"/>
                  </a:lnTo>
                  <a:lnTo>
                    <a:pt x="542607" y="31318"/>
                  </a:lnTo>
                  <a:lnTo>
                    <a:pt x="553034" y="31318"/>
                  </a:lnTo>
                  <a:lnTo>
                    <a:pt x="563473" y="31318"/>
                  </a:lnTo>
                  <a:lnTo>
                    <a:pt x="563473" y="20878"/>
                  </a:lnTo>
                  <a:lnTo>
                    <a:pt x="563473" y="10439"/>
                  </a:lnTo>
                  <a:close/>
                </a:path>
                <a:path w="636905" h="41910">
                  <a:moveTo>
                    <a:pt x="636524" y="0"/>
                  </a:moveTo>
                  <a:lnTo>
                    <a:pt x="626084" y="0"/>
                  </a:lnTo>
                  <a:lnTo>
                    <a:pt x="615645" y="0"/>
                  </a:lnTo>
                  <a:lnTo>
                    <a:pt x="615645" y="10439"/>
                  </a:lnTo>
                  <a:lnTo>
                    <a:pt x="605218" y="10439"/>
                  </a:lnTo>
                  <a:lnTo>
                    <a:pt x="594779" y="10439"/>
                  </a:lnTo>
                  <a:lnTo>
                    <a:pt x="584339" y="10439"/>
                  </a:lnTo>
                  <a:lnTo>
                    <a:pt x="584339" y="20878"/>
                  </a:lnTo>
                  <a:lnTo>
                    <a:pt x="573913" y="20878"/>
                  </a:lnTo>
                  <a:lnTo>
                    <a:pt x="573913" y="31318"/>
                  </a:lnTo>
                  <a:lnTo>
                    <a:pt x="584352" y="31318"/>
                  </a:lnTo>
                  <a:lnTo>
                    <a:pt x="584352" y="20878"/>
                  </a:lnTo>
                  <a:lnTo>
                    <a:pt x="594779" y="20878"/>
                  </a:lnTo>
                  <a:lnTo>
                    <a:pt x="594779" y="31318"/>
                  </a:lnTo>
                  <a:lnTo>
                    <a:pt x="605205" y="31318"/>
                  </a:lnTo>
                  <a:lnTo>
                    <a:pt x="615645" y="31318"/>
                  </a:lnTo>
                  <a:lnTo>
                    <a:pt x="615645" y="20878"/>
                  </a:lnTo>
                  <a:lnTo>
                    <a:pt x="626084" y="20878"/>
                  </a:lnTo>
                  <a:lnTo>
                    <a:pt x="636524" y="20878"/>
                  </a:lnTo>
                  <a:lnTo>
                    <a:pt x="636524" y="10439"/>
                  </a:lnTo>
                  <a:lnTo>
                    <a:pt x="636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89369" y="3695013"/>
              <a:ext cx="636905" cy="31750"/>
            </a:xfrm>
            <a:custGeom>
              <a:avLst/>
              <a:gdLst/>
              <a:ahLst/>
              <a:cxnLst/>
              <a:rect l="l" t="t" r="r" b="b"/>
              <a:pathLst>
                <a:path w="636905" h="31750">
                  <a:moveTo>
                    <a:pt x="41719" y="20878"/>
                  </a:moveTo>
                  <a:lnTo>
                    <a:pt x="31292" y="20878"/>
                  </a:lnTo>
                  <a:lnTo>
                    <a:pt x="31292" y="10439"/>
                  </a:lnTo>
                  <a:lnTo>
                    <a:pt x="20866" y="10439"/>
                  </a:lnTo>
                  <a:lnTo>
                    <a:pt x="10439" y="10439"/>
                  </a:lnTo>
                  <a:lnTo>
                    <a:pt x="0" y="10439"/>
                  </a:lnTo>
                  <a:lnTo>
                    <a:pt x="0" y="20878"/>
                  </a:lnTo>
                  <a:lnTo>
                    <a:pt x="0" y="31318"/>
                  </a:lnTo>
                  <a:lnTo>
                    <a:pt x="10426" y="31318"/>
                  </a:lnTo>
                  <a:lnTo>
                    <a:pt x="20866" y="31318"/>
                  </a:lnTo>
                  <a:lnTo>
                    <a:pt x="31292" y="31318"/>
                  </a:lnTo>
                  <a:lnTo>
                    <a:pt x="41719" y="31318"/>
                  </a:lnTo>
                  <a:lnTo>
                    <a:pt x="41719" y="20878"/>
                  </a:lnTo>
                  <a:close/>
                </a:path>
                <a:path w="636905" h="31750">
                  <a:moveTo>
                    <a:pt x="52171" y="10439"/>
                  </a:moveTo>
                  <a:lnTo>
                    <a:pt x="41732" y="10439"/>
                  </a:lnTo>
                  <a:lnTo>
                    <a:pt x="41732" y="20878"/>
                  </a:lnTo>
                  <a:lnTo>
                    <a:pt x="52171" y="20878"/>
                  </a:lnTo>
                  <a:lnTo>
                    <a:pt x="52171" y="10439"/>
                  </a:lnTo>
                  <a:close/>
                </a:path>
                <a:path w="636905" h="31750">
                  <a:moveTo>
                    <a:pt x="73025" y="20878"/>
                  </a:moveTo>
                  <a:lnTo>
                    <a:pt x="62598" y="20878"/>
                  </a:lnTo>
                  <a:lnTo>
                    <a:pt x="62598" y="31318"/>
                  </a:lnTo>
                  <a:lnTo>
                    <a:pt x="73025" y="31318"/>
                  </a:lnTo>
                  <a:lnTo>
                    <a:pt x="73025" y="20878"/>
                  </a:lnTo>
                  <a:close/>
                </a:path>
                <a:path w="636905" h="31750">
                  <a:moveTo>
                    <a:pt x="104330" y="20878"/>
                  </a:moveTo>
                  <a:lnTo>
                    <a:pt x="93903" y="20878"/>
                  </a:lnTo>
                  <a:lnTo>
                    <a:pt x="83477" y="20878"/>
                  </a:lnTo>
                  <a:lnTo>
                    <a:pt x="83477" y="31318"/>
                  </a:lnTo>
                  <a:lnTo>
                    <a:pt x="93903" y="31318"/>
                  </a:lnTo>
                  <a:lnTo>
                    <a:pt x="104330" y="31318"/>
                  </a:lnTo>
                  <a:lnTo>
                    <a:pt x="104330" y="20878"/>
                  </a:lnTo>
                  <a:close/>
                </a:path>
                <a:path w="636905" h="31750">
                  <a:moveTo>
                    <a:pt x="166954" y="0"/>
                  </a:moveTo>
                  <a:lnTo>
                    <a:pt x="156514" y="0"/>
                  </a:lnTo>
                  <a:lnTo>
                    <a:pt x="146075" y="0"/>
                  </a:lnTo>
                  <a:lnTo>
                    <a:pt x="146075" y="10439"/>
                  </a:lnTo>
                  <a:lnTo>
                    <a:pt x="135648" y="10439"/>
                  </a:lnTo>
                  <a:lnTo>
                    <a:pt x="125222" y="10439"/>
                  </a:lnTo>
                  <a:lnTo>
                    <a:pt x="114782" y="10439"/>
                  </a:lnTo>
                  <a:lnTo>
                    <a:pt x="114782" y="20878"/>
                  </a:lnTo>
                  <a:lnTo>
                    <a:pt x="104343" y="20878"/>
                  </a:lnTo>
                  <a:lnTo>
                    <a:pt x="104343" y="31318"/>
                  </a:lnTo>
                  <a:lnTo>
                    <a:pt x="114782" y="31318"/>
                  </a:lnTo>
                  <a:lnTo>
                    <a:pt x="125209" y="31318"/>
                  </a:lnTo>
                  <a:lnTo>
                    <a:pt x="135648" y="31318"/>
                  </a:lnTo>
                  <a:lnTo>
                    <a:pt x="135648" y="20878"/>
                  </a:lnTo>
                  <a:lnTo>
                    <a:pt x="146075" y="20878"/>
                  </a:lnTo>
                  <a:lnTo>
                    <a:pt x="156514" y="20878"/>
                  </a:lnTo>
                  <a:lnTo>
                    <a:pt x="166954" y="20878"/>
                  </a:lnTo>
                  <a:lnTo>
                    <a:pt x="166954" y="10439"/>
                  </a:lnTo>
                  <a:lnTo>
                    <a:pt x="166954" y="0"/>
                  </a:lnTo>
                  <a:close/>
                </a:path>
                <a:path w="636905" h="31750">
                  <a:moveTo>
                    <a:pt x="219125" y="0"/>
                  </a:moveTo>
                  <a:lnTo>
                    <a:pt x="208686" y="0"/>
                  </a:lnTo>
                  <a:lnTo>
                    <a:pt x="208686" y="10439"/>
                  </a:lnTo>
                  <a:lnTo>
                    <a:pt x="198259" y="10439"/>
                  </a:lnTo>
                  <a:lnTo>
                    <a:pt x="187820" y="10439"/>
                  </a:lnTo>
                  <a:lnTo>
                    <a:pt x="177380" y="10439"/>
                  </a:lnTo>
                  <a:lnTo>
                    <a:pt x="177380" y="20878"/>
                  </a:lnTo>
                  <a:lnTo>
                    <a:pt x="187820" y="20878"/>
                  </a:lnTo>
                  <a:lnTo>
                    <a:pt x="198259" y="20878"/>
                  </a:lnTo>
                  <a:lnTo>
                    <a:pt x="208699" y="20878"/>
                  </a:lnTo>
                  <a:lnTo>
                    <a:pt x="208699" y="10439"/>
                  </a:lnTo>
                  <a:lnTo>
                    <a:pt x="219125" y="10439"/>
                  </a:lnTo>
                  <a:lnTo>
                    <a:pt x="219125" y="0"/>
                  </a:lnTo>
                  <a:close/>
                </a:path>
                <a:path w="636905" h="31750">
                  <a:moveTo>
                    <a:pt x="271284" y="0"/>
                  </a:moveTo>
                  <a:lnTo>
                    <a:pt x="260870" y="0"/>
                  </a:lnTo>
                  <a:lnTo>
                    <a:pt x="250431" y="0"/>
                  </a:lnTo>
                  <a:lnTo>
                    <a:pt x="239991" y="0"/>
                  </a:lnTo>
                  <a:lnTo>
                    <a:pt x="239991" y="10439"/>
                  </a:lnTo>
                  <a:lnTo>
                    <a:pt x="229565" y="10439"/>
                  </a:lnTo>
                  <a:lnTo>
                    <a:pt x="229565" y="20878"/>
                  </a:lnTo>
                  <a:lnTo>
                    <a:pt x="239991" y="20878"/>
                  </a:lnTo>
                  <a:lnTo>
                    <a:pt x="250431" y="20878"/>
                  </a:lnTo>
                  <a:lnTo>
                    <a:pt x="250431" y="10439"/>
                  </a:lnTo>
                  <a:lnTo>
                    <a:pt x="260858" y="10439"/>
                  </a:lnTo>
                  <a:lnTo>
                    <a:pt x="260858" y="20878"/>
                  </a:lnTo>
                  <a:lnTo>
                    <a:pt x="271284" y="20878"/>
                  </a:lnTo>
                  <a:lnTo>
                    <a:pt x="271284" y="10439"/>
                  </a:lnTo>
                  <a:lnTo>
                    <a:pt x="271284" y="0"/>
                  </a:lnTo>
                  <a:close/>
                </a:path>
                <a:path w="636905" h="31750">
                  <a:moveTo>
                    <a:pt x="344347" y="10439"/>
                  </a:moveTo>
                  <a:lnTo>
                    <a:pt x="333908" y="10439"/>
                  </a:lnTo>
                  <a:lnTo>
                    <a:pt x="323481" y="10439"/>
                  </a:lnTo>
                  <a:lnTo>
                    <a:pt x="313042" y="10439"/>
                  </a:lnTo>
                  <a:lnTo>
                    <a:pt x="313042" y="0"/>
                  </a:lnTo>
                  <a:lnTo>
                    <a:pt x="302602" y="0"/>
                  </a:lnTo>
                  <a:lnTo>
                    <a:pt x="302602" y="10439"/>
                  </a:lnTo>
                  <a:lnTo>
                    <a:pt x="292176" y="10439"/>
                  </a:lnTo>
                  <a:lnTo>
                    <a:pt x="292176" y="0"/>
                  </a:lnTo>
                  <a:lnTo>
                    <a:pt x="281736" y="0"/>
                  </a:lnTo>
                  <a:lnTo>
                    <a:pt x="271297" y="0"/>
                  </a:lnTo>
                  <a:lnTo>
                    <a:pt x="271297" y="10439"/>
                  </a:lnTo>
                  <a:lnTo>
                    <a:pt x="281736" y="10439"/>
                  </a:lnTo>
                  <a:lnTo>
                    <a:pt x="281736" y="20878"/>
                  </a:lnTo>
                  <a:lnTo>
                    <a:pt x="344347" y="20878"/>
                  </a:lnTo>
                  <a:lnTo>
                    <a:pt x="344347" y="10439"/>
                  </a:lnTo>
                  <a:close/>
                </a:path>
                <a:path w="636905" h="31750">
                  <a:moveTo>
                    <a:pt x="406958" y="0"/>
                  </a:moveTo>
                  <a:lnTo>
                    <a:pt x="406958" y="0"/>
                  </a:lnTo>
                  <a:lnTo>
                    <a:pt x="344347" y="0"/>
                  </a:lnTo>
                  <a:lnTo>
                    <a:pt x="344347" y="10439"/>
                  </a:lnTo>
                  <a:lnTo>
                    <a:pt x="354774" y="10439"/>
                  </a:lnTo>
                  <a:lnTo>
                    <a:pt x="354774" y="20878"/>
                  </a:lnTo>
                  <a:lnTo>
                    <a:pt x="365213" y="20878"/>
                  </a:lnTo>
                  <a:lnTo>
                    <a:pt x="365213" y="10439"/>
                  </a:lnTo>
                  <a:lnTo>
                    <a:pt x="375640" y="10439"/>
                  </a:lnTo>
                  <a:lnTo>
                    <a:pt x="386080" y="10439"/>
                  </a:lnTo>
                  <a:lnTo>
                    <a:pt x="386080" y="20878"/>
                  </a:lnTo>
                  <a:lnTo>
                    <a:pt x="396519" y="20878"/>
                  </a:lnTo>
                  <a:lnTo>
                    <a:pt x="406958" y="20878"/>
                  </a:lnTo>
                  <a:lnTo>
                    <a:pt x="406958" y="10439"/>
                  </a:lnTo>
                  <a:lnTo>
                    <a:pt x="406958" y="0"/>
                  </a:lnTo>
                  <a:close/>
                </a:path>
                <a:path w="636905" h="31750">
                  <a:moveTo>
                    <a:pt x="438264" y="0"/>
                  </a:moveTo>
                  <a:lnTo>
                    <a:pt x="427824" y="0"/>
                  </a:lnTo>
                  <a:lnTo>
                    <a:pt x="427824" y="10439"/>
                  </a:lnTo>
                  <a:lnTo>
                    <a:pt x="417385" y="10439"/>
                  </a:lnTo>
                  <a:lnTo>
                    <a:pt x="417385" y="20878"/>
                  </a:lnTo>
                  <a:lnTo>
                    <a:pt x="427824" y="20878"/>
                  </a:lnTo>
                  <a:lnTo>
                    <a:pt x="438264" y="20878"/>
                  </a:lnTo>
                  <a:lnTo>
                    <a:pt x="438264" y="10439"/>
                  </a:lnTo>
                  <a:lnTo>
                    <a:pt x="438264" y="0"/>
                  </a:lnTo>
                  <a:close/>
                </a:path>
                <a:path w="636905" h="31750">
                  <a:moveTo>
                    <a:pt x="500862" y="0"/>
                  </a:moveTo>
                  <a:lnTo>
                    <a:pt x="490435" y="0"/>
                  </a:lnTo>
                  <a:lnTo>
                    <a:pt x="479996" y="0"/>
                  </a:lnTo>
                  <a:lnTo>
                    <a:pt x="479996" y="10439"/>
                  </a:lnTo>
                  <a:lnTo>
                    <a:pt x="469569" y="10439"/>
                  </a:lnTo>
                  <a:lnTo>
                    <a:pt x="469569" y="0"/>
                  </a:lnTo>
                  <a:lnTo>
                    <a:pt x="459130" y="0"/>
                  </a:lnTo>
                  <a:lnTo>
                    <a:pt x="448691" y="0"/>
                  </a:lnTo>
                  <a:lnTo>
                    <a:pt x="448691" y="10439"/>
                  </a:lnTo>
                  <a:lnTo>
                    <a:pt x="459130" y="10439"/>
                  </a:lnTo>
                  <a:lnTo>
                    <a:pt x="459130" y="20878"/>
                  </a:lnTo>
                  <a:lnTo>
                    <a:pt x="500862" y="20878"/>
                  </a:lnTo>
                  <a:lnTo>
                    <a:pt x="500862" y="10439"/>
                  </a:lnTo>
                  <a:lnTo>
                    <a:pt x="500862" y="0"/>
                  </a:lnTo>
                  <a:close/>
                </a:path>
                <a:path w="636905" h="31750">
                  <a:moveTo>
                    <a:pt x="542607" y="0"/>
                  </a:moveTo>
                  <a:lnTo>
                    <a:pt x="532168" y="0"/>
                  </a:lnTo>
                  <a:lnTo>
                    <a:pt x="521728" y="0"/>
                  </a:lnTo>
                  <a:lnTo>
                    <a:pt x="521728" y="10439"/>
                  </a:lnTo>
                  <a:lnTo>
                    <a:pt x="532168" y="10439"/>
                  </a:lnTo>
                  <a:lnTo>
                    <a:pt x="542607" y="10439"/>
                  </a:lnTo>
                  <a:lnTo>
                    <a:pt x="542607" y="0"/>
                  </a:lnTo>
                  <a:close/>
                </a:path>
                <a:path w="636905" h="31750">
                  <a:moveTo>
                    <a:pt x="553046" y="10439"/>
                  </a:moveTo>
                  <a:lnTo>
                    <a:pt x="542607" y="10439"/>
                  </a:lnTo>
                  <a:lnTo>
                    <a:pt x="542607" y="20878"/>
                  </a:lnTo>
                  <a:lnTo>
                    <a:pt x="553046" y="20878"/>
                  </a:lnTo>
                  <a:lnTo>
                    <a:pt x="553046" y="10439"/>
                  </a:lnTo>
                  <a:close/>
                </a:path>
                <a:path w="636905" h="31750">
                  <a:moveTo>
                    <a:pt x="573913" y="0"/>
                  </a:moveTo>
                  <a:lnTo>
                    <a:pt x="563473" y="0"/>
                  </a:lnTo>
                  <a:lnTo>
                    <a:pt x="563473" y="10439"/>
                  </a:lnTo>
                  <a:lnTo>
                    <a:pt x="573913" y="10439"/>
                  </a:lnTo>
                  <a:lnTo>
                    <a:pt x="573913" y="0"/>
                  </a:lnTo>
                  <a:close/>
                </a:path>
                <a:path w="636905" h="31750">
                  <a:moveTo>
                    <a:pt x="605218" y="0"/>
                  </a:moveTo>
                  <a:lnTo>
                    <a:pt x="594779" y="0"/>
                  </a:lnTo>
                  <a:lnTo>
                    <a:pt x="594779" y="10439"/>
                  </a:lnTo>
                  <a:lnTo>
                    <a:pt x="584352" y="10439"/>
                  </a:lnTo>
                  <a:lnTo>
                    <a:pt x="573913" y="10439"/>
                  </a:lnTo>
                  <a:lnTo>
                    <a:pt x="573913" y="20878"/>
                  </a:lnTo>
                  <a:lnTo>
                    <a:pt x="584339" y="20878"/>
                  </a:lnTo>
                  <a:lnTo>
                    <a:pt x="594779" y="20878"/>
                  </a:lnTo>
                  <a:lnTo>
                    <a:pt x="605218" y="20878"/>
                  </a:lnTo>
                  <a:lnTo>
                    <a:pt x="605218" y="10439"/>
                  </a:lnTo>
                  <a:lnTo>
                    <a:pt x="605218" y="0"/>
                  </a:lnTo>
                  <a:close/>
                </a:path>
                <a:path w="636905" h="31750">
                  <a:moveTo>
                    <a:pt x="636524" y="0"/>
                  </a:moveTo>
                  <a:lnTo>
                    <a:pt x="626084" y="0"/>
                  </a:lnTo>
                  <a:lnTo>
                    <a:pt x="615645" y="0"/>
                  </a:lnTo>
                  <a:lnTo>
                    <a:pt x="615645" y="10439"/>
                  </a:lnTo>
                  <a:lnTo>
                    <a:pt x="615645" y="20878"/>
                  </a:lnTo>
                  <a:lnTo>
                    <a:pt x="626084" y="20878"/>
                  </a:lnTo>
                  <a:lnTo>
                    <a:pt x="626084" y="10439"/>
                  </a:lnTo>
                  <a:lnTo>
                    <a:pt x="636524" y="10439"/>
                  </a:lnTo>
                  <a:lnTo>
                    <a:pt x="636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89369" y="3715892"/>
              <a:ext cx="636905" cy="31750"/>
            </a:xfrm>
            <a:custGeom>
              <a:avLst/>
              <a:gdLst/>
              <a:ahLst/>
              <a:cxnLst/>
              <a:rect l="l" t="t" r="r" b="b"/>
              <a:pathLst>
                <a:path w="636905" h="31750">
                  <a:moveTo>
                    <a:pt x="41719" y="20866"/>
                  </a:moveTo>
                  <a:lnTo>
                    <a:pt x="41719" y="20866"/>
                  </a:lnTo>
                  <a:lnTo>
                    <a:pt x="0" y="20866"/>
                  </a:lnTo>
                  <a:lnTo>
                    <a:pt x="0" y="31305"/>
                  </a:lnTo>
                  <a:lnTo>
                    <a:pt x="41719" y="31305"/>
                  </a:lnTo>
                  <a:lnTo>
                    <a:pt x="41719" y="20866"/>
                  </a:lnTo>
                  <a:close/>
                </a:path>
                <a:path w="636905" h="31750">
                  <a:moveTo>
                    <a:pt x="73025" y="20866"/>
                  </a:moveTo>
                  <a:lnTo>
                    <a:pt x="62598" y="20866"/>
                  </a:lnTo>
                  <a:lnTo>
                    <a:pt x="52171" y="20866"/>
                  </a:lnTo>
                  <a:lnTo>
                    <a:pt x="41732" y="20866"/>
                  </a:lnTo>
                  <a:lnTo>
                    <a:pt x="41732" y="31305"/>
                  </a:lnTo>
                  <a:lnTo>
                    <a:pt x="52171" y="31305"/>
                  </a:lnTo>
                  <a:lnTo>
                    <a:pt x="62598" y="31305"/>
                  </a:lnTo>
                  <a:lnTo>
                    <a:pt x="73025" y="31305"/>
                  </a:lnTo>
                  <a:lnTo>
                    <a:pt x="73025" y="20866"/>
                  </a:lnTo>
                  <a:close/>
                </a:path>
                <a:path w="636905" h="31750">
                  <a:moveTo>
                    <a:pt x="104330" y="10426"/>
                  </a:moveTo>
                  <a:lnTo>
                    <a:pt x="93903" y="10426"/>
                  </a:lnTo>
                  <a:lnTo>
                    <a:pt x="83477" y="10426"/>
                  </a:lnTo>
                  <a:lnTo>
                    <a:pt x="83477" y="20866"/>
                  </a:lnTo>
                  <a:lnTo>
                    <a:pt x="93903" y="20866"/>
                  </a:lnTo>
                  <a:lnTo>
                    <a:pt x="93903" y="31305"/>
                  </a:lnTo>
                  <a:lnTo>
                    <a:pt x="104330" y="31305"/>
                  </a:lnTo>
                  <a:lnTo>
                    <a:pt x="104330" y="20866"/>
                  </a:lnTo>
                  <a:lnTo>
                    <a:pt x="104330" y="10426"/>
                  </a:lnTo>
                  <a:close/>
                </a:path>
                <a:path w="636905" h="31750">
                  <a:moveTo>
                    <a:pt x="125222" y="20866"/>
                  </a:moveTo>
                  <a:lnTo>
                    <a:pt x="114782" y="20866"/>
                  </a:lnTo>
                  <a:lnTo>
                    <a:pt x="114782" y="31305"/>
                  </a:lnTo>
                  <a:lnTo>
                    <a:pt x="125222" y="31305"/>
                  </a:lnTo>
                  <a:lnTo>
                    <a:pt x="125222" y="20866"/>
                  </a:lnTo>
                  <a:close/>
                </a:path>
                <a:path w="636905" h="31750">
                  <a:moveTo>
                    <a:pt x="177393" y="0"/>
                  </a:moveTo>
                  <a:lnTo>
                    <a:pt x="166954" y="0"/>
                  </a:lnTo>
                  <a:lnTo>
                    <a:pt x="166954" y="10426"/>
                  </a:lnTo>
                  <a:lnTo>
                    <a:pt x="156514" y="10426"/>
                  </a:lnTo>
                  <a:lnTo>
                    <a:pt x="156514" y="0"/>
                  </a:lnTo>
                  <a:lnTo>
                    <a:pt x="146088" y="0"/>
                  </a:lnTo>
                  <a:lnTo>
                    <a:pt x="135648" y="0"/>
                  </a:lnTo>
                  <a:lnTo>
                    <a:pt x="125209" y="0"/>
                  </a:lnTo>
                  <a:lnTo>
                    <a:pt x="125209" y="10439"/>
                  </a:lnTo>
                  <a:lnTo>
                    <a:pt x="135648" y="10439"/>
                  </a:lnTo>
                  <a:lnTo>
                    <a:pt x="146075" y="10439"/>
                  </a:lnTo>
                  <a:lnTo>
                    <a:pt x="156514" y="10439"/>
                  </a:lnTo>
                  <a:lnTo>
                    <a:pt x="156514" y="20866"/>
                  </a:lnTo>
                  <a:lnTo>
                    <a:pt x="146075" y="20866"/>
                  </a:lnTo>
                  <a:lnTo>
                    <a:pt x="146075" y="31305"/>
                  </a:lnTo>
                  <a:lnTo>
                    <a:pt x="156514" y="31305"/>
                  </a:lnTo>
                  <a:lnTo>
                    <a:pt x="166954" y="31305"/>
                  </a:lnTo>
                  <a:lnTo>
                    <a:pt x="166954" y="20866"/>
                  </a:lnTo>
                  <a:lnTo>
                    <a:pt x="166954" y="10439"/>
                  </a:lnTo>
                  <a:lnTo>
                    <a:pt x="177393" y="10439"/>
                  </a:lnTo>
                  <a:lnTo>
                    <a:pt x="177393" y="0"/>
                  </a:lnTo>
                  <a:close/>
                </a:path>
                <a:path w="636905" h="31750">
                  <a:moveTo>
                    <a:pt x="198259" y="20866"/>
                  </a:moveTo>
                  <a:lnTo>
                    <a:pt x="187820" y="20866"/>
                  </a:lnTo>
                  <a:lnTo>
                    <a:pt x="177380" y="20866"/>
                  </a:lnTo>
                  <a:lnTo>
                    <a:pt x="177380" y="31305"/>
                  </a:lnTo>
                  <a:lnTo>
                    <a:pt x="187820" y="31305"/>
                  </a:lnTo>
                  <a:lnTo>
                    <a:pt x="198259" y="31305"/>
                  </a:lnTo>
                  <a:lnTo>
                    <a:pt x="198259" y="20866"/>
                  </a:lnTo>
                  <a:close/>
                </a:path>
                <a:path w="636905" h="31750">
                  <a:moveTo>
                    <a:pt x="219125" y="20866"/>
                  </a:moveTo>
                  <a:lnTo>
                    <a:pt x="208699" y="20866"/>
                  </a:lnTo>
                  <a:lnTo>
                    <a:pt x="208699" y="10426"/>
                  </a:lnTo>
                  <a:lnTo>
                    <a:pt x="198259" y="10426"/>
                  </a:lnTo>
                  <a:lnTo>
                    <a:pt x="198259" y="20866"/>
                  </a:lnTo>
                  <a:lnTo>
                    <a:pt x="208686" y="20866"/>
                  </a:lnTo>
                  <a:lnTo>
                    <a:pt x="208686" y="31305"/>
                  </a:lnTo>
                  <a:lnTo>
                    <a:pt x="219125" y="31305"/>
                  </a:lnTo>
                  <a:lnTo>
                    <a:pt x="219125" y="20866"/>
                  </a:lnTo>
                  <a:close/>
                </a:path>
                <a:path w="636905" h="31750">
                  <a:moveTo>
                    <a:pt x="229565" y="0"/>
                  </a:moveTo>
                  <a:lnTo>
                    <a:pt x="219125" y="0"/>
                  </a:lnTo>
                  <a:lnTo>
                    <a:pt x="219125" y="10426"/>
                  </a:lnTo>
                  <a:lnTo>
                    <a:pt x="219125" y="20866"/>
                  </a:lnTo>
                  <a:lnTo>
                    <a:pt x="229565" y="20866"/>
                  </a:lnTo>
                  <a:lnTo>
                    <a:pt x="229565" y="10439"/>
                  </a:lnTo>
                  <a:lnTo>
                    <a:pt x="229565" y="0"/>
                  </a:lnTo>
                  <a:close/>
                </a:path>
                <a:path w="636905" h="31750">
                  <a:moveTo>
                    <a:pt x="271284" y="10426"/>
                  </a:moveTo>
                  <a:lnTo>
                    <a:pt x="260870" y="10426"/>
                  </a:lnTo>
                  <a:lnTo>
                    <a:pt x="250431" y="10426"/>
                  </a:lnTo>
                  <a:lnTo>
                    <a:pt x="250431" y="0"/>
                  </a:lnTo>
                  <a:lnTo>
                    <a:pt x="239991" y="0"/>
                  </a:lnTo>
                  <a:lnTo>
                    <a:pt x="239991" y="10426"/>
                  </a:lnTo>
                  <a:lnTo>
                    <a:pt x="239991" y="20866"/>
                  </a:lnTo>
                  <a:lnTo>
                    <a:pt x="229565" y="20866"/>
                  </a:lnTo>
                  <a:lnTo>
                    <a:pt x="229565" y="31305"/>
                  </a:lnTo>
                  <a:lnTo>
                    <a:pt x="271284" y="31305"/>
                  </a:lnTo>
                  <a:lnTo>
                    <a:pt x="271284" y="20866"/>
                  </a:lnTo>
                  <a:lnTo>
                    <a:pt x="271284" y="10426"/>
                  </a:lnTo>
                  <a:close/>
                </a:path>
                <a:path w="636905" h="31750">
                  <a:moveTo>
                    <a:pt x="354787" y="0"/>
                  </a:moveTo>
                  <a:lnTo>
                    <a:pt x="354787" y="0"/>
                  </a:lnTo>
                  <a:lnTo>
                    <a:pt x="281736" y="0"/>
                  </a:lnTo>
                  <a:lnTo>
                    <a:pt x="281736" y="10426"/>
                  </a:lnTo>
                  <a:lnTo>
                    <a:pt x="271297" y="10426"/>
                  </a:lnTo>
                  <a:lnTo>
                    <a:pt x="271297" y="20866"/>
                  </a:lnTo>
                  <a:lnTo>
                    <a:pt x="281736" y="20866"/>
                  </a:lnTo>
                  <a:lnTo>
                    <a:pt x="281736" y="10439"/>
                  </a:lnTo>
                  <a:lnTo>
                    <a:pt x="292163" y="10439"/>
                  </a:lnTo>
                  <a:lnTo>
                    <a:pt x="292163" y="20866"/>
                  </a:lnTo>
                  <a:lnTo>
                    <a:pt x="281736" y="20866"/>
                  </a:lnTo>
                  <a:lnTo>
                    <a:pt x="281736" y="31305"/>
                  </a:lnTo>
                  <a:lnTo>
                    <a:pt x="292176" y="31305"/>
                  </a:lnTo>
                  <a:lnTo>
                    <a:pt x="292176" y="20866"/>
                  </a:lnTo>
                  <a:lnTo>
                    <a:pt x="302602" y="20866"/>
                  </a:lnTo>
                  <a:lnTo>
                    <a:pt x="302602" y="10439"/>
                  </a:lnTo>
                  <a:lnTo>
                    <a:pt x="313042" y="10439"/>
                  </a:lnTo>
                  <a:lnTo>
                    <a:pt x="323456" y="10439"/>
                  </a:lnTo>
                  <a:lnTo>
                    <a:pt x="333908" y="10439"/>
                  </a:lnTo>
                  <a:lnTo>
                    <a:pt x="333908" y="20866"/>
                  </a:lnTo>
                  <a:lnTo>
                    <a:pt x="344347" y="20866"/>
                  </a:lnTo>
                  <a:lnTo>
                    <a:pt x="344347" y="10439"/>
                  </a:lnTo>
                  <a:lnTo>
                    <a:pt x="354787" y="10439"/>
                  </a:lnTo>
                  <a:lnTo>
                    <a:pt x="354787" y="0"/>
                  </a:lnTo>
                  <a:close/>
                </a:path>
                <a:path w="636905" h="31750">
                  <a:moveTo>
                    <a:pt x="417385" y="10426"/>
                  </a:moveTo>
                  <a:lnTo>
                    <a:pt x="406958" y="10426"/>
                  </a:lnTo>
                  <a:lnTo>
                    <a:pt x="406958" y="0"/>
                  </a:lnTo>
                  <a:lnTo>
                    <a:pt x="396519" y="0"/>
                  </a:lnTo>
                  <a:lnTo>
                    <a:pt x="396519" y="10426"/>
                  </a:lnTo>
                  <a:lnTo>
                    <a:pt x="386080" y="10426"/>
                  </a:lnTo>
                  <a:lnTo>
                    <a:pt x="386080" y="0"/>
                  </a:lnTo>
                  <a:lnTo>
                    <a:pt x="375640" y="0"/>
                  </a:lnTo>
                  <a:lnTo>
                    <a:pt x="375640" y="10426"/>
                  </a:lnTo>
                  <a:lnTo>
                    <a:pt x="375640" y="20866"/>
                  </a:lnTo>
                  <a:lnTo>
                    <a:pt x="386080" y="20866"/>
                  </a:lnTo>
                  <a:lnTo>
                    <a:pt x="396519" y="20866"/>
                  </a:lnTo>
                  <a:lnTo>
                    <a:pt x="396519" y="10439"/>
                  </a:lnTo>
                  <a:lnTo>
                    <a:pt x="406946" y="10439"/>
                  </a:lnTo>
                  <a:lnTo>
                    <a:pt x="406946" y="20866"/>
                  </a:lnTo>
                  <a:lnTo>
                    <a:pt x="417385" y="20866"/>
                  </a:lnTo>
                  <a:lnTo>
                    <a:pt x="417385" y="10426"/>
                  </a:lnTo>
                  <a:close/>
                </a:path>
                <a:path w="636905" h="31750">
                  <a:moveTo>
                    <a:pt x="448691" y="0"/>
                  </a:moveTo>
                  <a:lnTo>
                    <a:pt x="438251" y="0"/>
                  </a:lnTo>
                  <a:lnTo>
                    <a:pt x="438251" y="10426"/>
                  </a:lnTo>
                  <a:lnTo>
                    <a:pt x="427824" y="10426"/>
                  </a:lnTo>
                  <a:lnTo>
                    <a:pt x="427824" y="20866"/>
                  </a:lnTo>
                  <a:lnTo>
                    <a:pt x="438251" y="20866"/>
                  </a:lnTo>
                  <a:lnTo>
                    <a:pt x="448691" y="20866"/>
                  </a:lnTo>
                  <a:lnTo>
                    <a:pt x="448691" y="10439"/>
                  </a:lnTo>
                  <a:lnTo>
                    <a:pt x="448691" y="0"/>
                  </a:lnTo>
                  <a:close/>
                </a:path>
                <a:path w="636905" h="31750">
                  <a:moveTo>
                    <a:pt x="469569" y="10426"/>
                  </a:moveTo>
                  <a:lnTo>
                    <a:pt x="459130" y="10426"/>
                  </a:lnTo>
                  <a:lnTo>
                    <a:pt x="459130" y="20866"/>
                  </a:lnTo>
                  <a:lnTo>
                    <a:pt x="469569" y="20866"/>
                  </a:lnTo>
                  <a:lnTo>
                    <a:pt x="469569" y="10426"/>
                  </a:lnTo>
                  <a:close/>
                </a:path>
                <a:path w="636905" h="31750">
                  <a:moveTo>
                    <a:pt x="615645" y="0"/>
                  </a:moveTo>
                  <a:lnTo>
                    <a:pt x="615645" y="0"/>
                  </a:lnTo>
                  <a:lnTo>
                    <a:pt x="490423" y="0"/>
                  </a:lnTo>
                  <a:lnTo>
                    <a:pt x="490423" y="10426"/>
                  </a:lnTo>
                  <a:lnTo>
                    <a:pt x="490423" y="20866"/>
                  </a:lnTo>
                  <a:lnTo>
                    <a:pt x="500862" y="20866"/>
                  </a:lnTo>
                  <a:lnTo>
                    <a:pt x="511302" y="20866"/>
                  </a:lnTo>
                  <a:lnTo>
                    <a:pt x="521741" y="20866"/>
                  </a:lnTo>
                  <a:lnTo>
                    <a:pt x="521741" y="10439"/>
                  </a:lnTo>
                  <a:lnTo>
                    <a:pt x="532168" y="10439"/>
                  </a:lnTo>
                  <a:lnTo>
                    <a:pt x="542607" y="10439"/>
                  </a:lnTo>
                  <a:lnTo>
                    <a:pt x="542607" y="20866"/>
                  </a:lnTo>
                  <a:lnTo>
                    <a:pt x="553046" y="20866"/>
                  </a:lnTo>
                  <a:lnTo>
                    <a:pt x="553046" y="10439"/>
                  </a:lnTo>
                  <a:lnTo>
                    <a:pt x="563473" y="10439"/>
                  </a:lnTo>
                  <a:lnTo>
                    <a:pt x="573913" y="10439"/>
                  </a:lnTo>
                  <a:lnTo>
                    <a:pt x="584339" y="10439"/>
                  </a:lnTo>
                  <a:lnTo>
                    <a:pt x="584339" y="20866"/>
                  </a:lnTo>
                  <a:lnTo>
                    <a:pt x="594779" y="20866"/>
                  </a:lnTo>
                  <a:lnTo>
                    <a:pt x="605218" y="20866"/>
                  </a:lnTo>
                  <a:lnTo>
                    <a:pt x="605218" y="10439"/>
                  </a:lnTo>
                  <a:lnTo>
                    <a:pt x="615645" y="10439"/>
                  </a:lnTo>
                  <a:lnTo>
                    <a:pt x="615645" y="0"/>
                  </a:lnTo>
                  <a:close/>
                </a:path>
                <a:path w="636905" h="31750">
                  <a:moveTo>
                    <a:pt x="636524" y="0"/>
                  </a:moveTo>
                  <a:lnTo>
                    <a:pt x="626084" y="0"/>
                  </a:lnTo>
                  <a:lnTo>
                    <a:pt x="626084" y="10439"/>
                  </a:lnTo>
                  <a:lnTo>
                    <a:pt x="636524" y="10439"/>
                  </a:lnTo>
                  <a:lnTo>
                    <a:pt x="636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89369" y="3736758"/>
              <a:ext cx="636905" cy="31750"/>
            </a:xfrm>
            <a:custGeom>
              <a:avLst/>
              <a:gdLst/>
              <a:ahLst/>
              <a:cxnLst/>
              <a:rect l="l" t="t" r="r" b="b"/>
              <a:pathLst>
                <a:path w="636905" h="31750">
                  <a:moveTo>
                    <a:pt x="10439" y="10426"/>
                  </a:moveTo>
                  <a:lnTo>
                    <a:pt x="0" y="10426"/>
                  </a:lnTo>
                  <a:lnTo>
                    <a:pt x="0" y="20866"/>
                  </a:lnTo>
                  <a:lnTo>
                    <a:pt x="0" y="31305"/>
                  </a:lnTo>
                  <a:lnTo>
                    <a:pt x="10439" y="31305"/>
                  </a:lnTo>
                  <a:lnTo>
                    <a:pt x="10439" y="20866"/>
                  </a:lnTo>
                  <a:lnTo>
                    <a:pt x="10439" y="10426"/>
                  </a:lnTo>
                  <a:close/>
                </a:path>
                <a:path w="636905" h="31750">
                  <a:moveTo>
                    <a:pt x="41719" y="20866"/>
                  </a:moveTo>
                  <a:lnTo>
                    <a:pt x="31292" y="20866"/>
                  </a:lnTo>
                  <a:lnTo>
                    <a:pt x="20866" y="20866"/>
                  </a:lnTo>
                  <a:lnTo>
                    <a:pt x="20866" y="31305"/>
                  </a:lnTo>
                  <a:lnTo>
                    <a:pt x="31292" y="31305"/>
                  </a:lnTo>
                  <a:lnTo>
                    <a:pt x="41719" y="31305"/>
                  </a:lnTo>
                  <a:lnTo>
                    <a:pt x="41719" y="20866"/>
                  </a:lnTo>
                  <a:close/>
                </a:path>
                <a:path w="636905" h="31750">
                  <a:moveTo>
                    <a:pt x="52171" y="20866"/>
                  </a:moveTo>
                  <a:lnTo>
                    <a:pt x="41732" y="20866"/>
                  </a:lnTo>
                  <a:lnTo>
                    <a:pt x="41732" y="31305"/>
                  </a:lnTo>
                  <a:lnTo>
                    <a:pt x="52171" y="31305"/>
                  </a:lnTo>
                  <a:lnTo>
                    <a:pt x="52171" y="20866"/>
                  </a:lnTo>
                  <a:close/>
                </a:path>
                <a:path w="636905" h="31750">
                  <a:moveTo>
                    <a:pt x="73025" y="10426"/>
                  </a:moveTo>
                  <a:lnTo>
                    <a:pt x="62598" y="10426"/>
                  </a:lnTo>
                  <a:lnTo>
                    <a:pt x="62598" y="20866"/>
                  </a:lnTo>
                  <a:lnTo>
                    <a:pt x="62598" y="31305"/>
                  </a:lnTo>
                  <a:lnTo>
                    <a:pt x="73025" y="31305"/>
                  </a:lnTo>
                  <a:lnTo>
                    <a:pt x="73025" y="20866"/>
                  </a:lnTo>
                  <a:lnTo>
                    <a:pt x="73025" y="10426"/>
                  </a:lnTo>
                  <a:close/>
                </a:path>
                <a:path w="636905" h="31750">
                  <a:moveTo>
                    <a:pt x="104330" y="20866"/>
                  </a:moveTo>
                  <a:lnTo>
                    <a:pt x="93903" y="20866"/>
                  </a:lnTo>
                  <a:lnTo>
                    <a:pt x="93903" y="10426"/>
                  </a:lnTo>
                  <a:lnTo>
                    <a:pt x="83477" y="10426"/>
                  </a:lnTo>
                  <a:lnTo>
                    <a:pt x="83477" y="20866"/>
                  </a:lnTo>
                  <a:lnTo>
                    <a:pt x="83477" y="31305"/>
                  </a:lnTo>
                  <a:lnTo>
                    <a:pt x="93903" y="31305"/>
                  </a:lnTo>
                  <a:lnTo>
                    <a:pt x="104330" y="31305"/>
                  </a:lnTo>
                  <a:lnTo>
                    <a:pt x="104330" y="20866"/>
                  </a:lnTo>
                  <a:close/>
                </a:path>
                <a:path w="636905" h="31750">
                  <a:moveTo>
                    <a:pt x="135648" y="10426"/>
                  </a:moveTo>
                  <a:lnTo>
                    <a:pt x="125209" y="10426"/>
                  </a:lnTo>
                  <a:lnTo>
                    <a:pt x="125209" y="20866"/>
                  </a:lnTo>
                  <a:lnTo>
                    <a:pt x="114782" y="20866"/>
                  </a:lnTo>
                  <a:lnTo>
                    <a:pt x="104343" y="20866"/>
                  </a:lnTo>
                  <a:lnTo>
                    <a:pt x="104343" y="31305"/>
                  </a:lnTo>
                  <a:lnTo>
                    <a:pt x="114782" y="31305"/>
                  </a:lnTo>
                  <a:lnTo>
                    <a:pt x="125222" y="31305"/>
                  </a:lnTo>
                  <a:lnTo>
                    <a:pt x="125222" y="20866"/>
                  </a:lnTo>
                  <a:lnTo>
                    <a:pt x="135648" y="20866"/>
                  </a:lnTo>
                  <a:lnTo>
                    <a:pt x="135648" y="10426"/>
                  </a:lnTo>
                  <a:close/>
                </a:path>
                <a:path w="636905" h="31750">
                  <a:moveTo>
                    <a:pt x="166954" y="20866"/>
                  </a:moveTo>
                  <a:lnTo>
                    <a:pt x="156514" y="20866"/>
                  </a:lnTo>
                  <a:lnTo>
                    <a:pt x="146075" y="20866"/>
                  </a:lnTo>
                  <a:lnTo>
                    <a:pt x="146075" y="31305"/>
                  </a:lnTo>
                  <a:lnTo>
                    <a:pt x="156514" y="31305"/>
                  </a:lnTo>
                  <a:lnTo>
                    <a:pt x="166954" y="31305"/>
                  </a:lnTo>
                  <a:lnTo>
                    <a:pt x="166954" y="20866"/>
                  </a:lnTo>
                  <a:close/>
                </a:path>
                <a:path w="636905" h="31750">
                  <a:moveTo>
                    <a:pt x="187820" y="10426"/>
                  </a:moveTo>
                  <a:lnTo>
                    <a:pt x="177393" y="10426"/>
                  </a:lnTo>
                  <a:lnTo>
                    <a:pt x="166954" y="10426"/>
                  </a:lnTo>
                  <a:lnTo>
                    <a:pt x="166954" y="20866"/>
                  </a:lnTo>
                  <a:lnTo>
                    <a:pt x="177380" y="20866"/>
                  </a:lnTo>
                  <a:lnTo>
                    <a:pt x="187820" y="20866"/>
                  </a:lnTo>
                  <a:lnTo>
                    <a:pt x="187820" y="10426"/>
                  </a:lnTo>
                  <a:close/>
                </a:path>
                <a:path w="636905" h="31750">
                  <a:moveTo>
                    <a:pt x="198259" y="20866"/>
                  </a:moveTo>
                  <a:lnTo>
                    <a:pt x="187820" y="20866"/>
                  </a:lnTo>
                  <a:lnTo>
                    <a:pt x="187820" y="31305"/>
                  </a:lnTo>
                  <a:lnTo>
                    <a:pt x="198259" y="31305"/>
                  </a:lnTo>
                  <a:lnTo>
                    <a:pt x="198259" y="20866"/>
                  </a:lnTo>
                  <a:close/>
                </a:path>
                <a:path w="636905" h="31750">
                  <a:moveTo>
                    <a:pt x="271284" y="20866"/>
                  </a:moveTo>
                  <a:lnTo>
                    <a:pt x="260870" y="20866"/>
                  </a:lnTo>
                  <a:lnTo>
                    <a:pt x="260870" y="10426"/>
                  </a:lnTo>
                  <a:lnTo>
                    <a:pt x="250431" y="10426"/>
                  </a:lnTo>
                  <a:lnTo>
                    <a:pt x="208686" y="10426"/>
                  </a:lnTo>
                  <a:lnTo>
                    <a:pt x="208686" y="20866"/>
                  </a:lnTo>
                  <a:lnTo>
                    <a:pt x="208686" y="31305"/>
                  </a:lnTo>
                  <a:lnTo>
                    <a:pt x="219125" y="31305"/>
                  </a:lnTo>
                  <a:lnTo>
                    <a:pt x="229565" y="31305"/>
                  </a:lnTo>
                  <a:lnTo>
                    <a:pt x="240004" y="31305"/>
                  </a:lnTo>
                  <a:lnTo>
                    <a:pt x="240004" y="20866"/>
                  </a:lnTo>
                  <a:lnTo>
                    <a:pt x="250431" y="20866"/>
                  </a:lnTo>
                  <a:lnTo>
                    <a:pt x="260858" y="20866"/>
                  </a:lnTo>
                  <a:lnTo>
                    <a:pt x="260858" y="31305"/>
                  </a:lnTo>
                  <a:lnTo>
                    <a:pt x="271284" y="31305"/>
                  </a:lnTo>
                  <a:lnTo>
                    <a:pt x="271284" y="20866"/>
                  </a:lnTo>
                  <a:close/>
                </a:path>
                <a:path w="636905" h="31750">
                  <a:moveTo>
                    <a:pt x="323481" y="0"/>
                  </a:moveTo>
                  <a:lnTo>
                    <a:pt x="313042" y="0"/>
                  </a:lnTo>
                  <a:lnTo>
                    <a:pt x="313042" y="10439"/>
                  </a:lnTo>
                  <a:lnTo>
                    <a:pt x="323481" y="10439"/>
                  </a:lnTo>
                  <a:lnTo>
                    <a:pt x="323481" y="0"/>
                  </a:lnTo>
                  <a:close/>
                </a:path>
                <a:path w="636905" h="31750">
                  <a:moveTo>
                    <a:pt x="386080" y="0"/>
                  </a:moveTo>
                  <a:lnTo>
                    <a:pt x="386080" y="0"/>
                  </a:lnTo>
                  <a:lnTo>
                    <a:pt x="333908" y="0"/>
                  </a:lnTo>
                  <a:lnTo>
                    <a:pt x="333908" y="10426"/>
                  </a:lnTo>
                  <a:lnTo>
                    <a:pt x="333908" y="20866"/>
                  </a:lnTo>
                  <a:lnTo>
                    <a:pt x="323481" y="20866"/>
                  </a:lnTo>
                  <a:lnTo>
                    <a:pt x="313042" y="20866"/>
                  </a:lnTo>
                  <a:lnTo>
                    <a:pt x="302602" y="20866"/>
                  </a:lnTo>
                  <a:lnTo>
                    <a:pt x="302602" y="10439"/>
                  </a:lnTo>
                  <a:lnTo>
                    <a:pt x="302602" y="0"/>
                  </a:lnTo>
                  <a:lnTo>
                    <a:pt x="292176" y="0"/>
                  </a:lnTo>
                  <a:lnTo>
                    <a:pt x="281736" y="0"/>
                  </a:lnTo>
                  <a:lnTo>
                    <a:pt x="281736" y="10439"/>
                  </a:lnTo>
                  <a:lnTo>
                    <a:pt x="292163" y="10439"/>
                  </a:lnTo>
                  <a:lnTo>
                    <a:pt x="292163" y="20866"/>
                  </a:lnTo>
                  <a:lnTo>
                    <a:pt x="281736" y="20866"/>
                  </a:lnTo>
                  <a:lnTo>
                    <a:pt x="281736" y="31305"/>
                  </a:lnTo>
                  <a:lnTo>
                    <a:pt x="344347" y="31305"/>
                  </a:lnTo>
                  <a:lnTo>
                    <a:pt x="344347" y="20866"/>
                  </a:lnTo>
                  <a:lnTo>
                    <a:pt x="354787" y="20866"/>
                  </a:lnTo>
                  <a:lnTo>
                    <a:pt x="354787" y="10439"/>
                  </a:lnTo>
                  <a:lnTo>
                    <a:pt x="365213" y="10439"/>
                  </a:lnTo>
                  <a:lnTo>
                    <a:pt x="375640" y="10439"/>
                  </a:lnTo>
                  <a:lnTo>
                    <a:pt x="375640" y="20866"/>
                  </a:lnTo>
                  <a:lnTo>
                    <a:pt x="386080" y="20866"/>
                  </a:lnTo>
                  <a:lnTo>
                    <a:pt x="386080" y="10439"/>
                  </a:lnTo>
                  <a:lnTo>
                    <a:pt x="386080" y="0"/>
                  </a:lnTo>
                  <a:close/>
                </a:path>
                <a:path w="636905" h="31750">
                  <a:moveTo>
                    <a:pt x="417385" y="0"/>
                  </a:moveTo>
                  <a:lnTo>
                    <a:pt x="406958" y="0"/>
                  </a:lnTo>
                  <a:lnTo>
                    <a:pt x="396519" y="0"/>
                  </a:lnTo>
                  <a:lnTo>
                    <a:pt x="396519" y="10426"/>
                  </a:lnTo>
                  <a:lnTo>
                    <a:pt x="396519" y="20866"/>
                  </a:lnTo>
                  <a:lnTo>
                    <a:pt x="406946" y="20866"/>
                  </a:lnTo>
                  <a:lnTo>
                    <a:pt x="417385" y="20866"/>
                  </a:lnTo>
                  <a:lnTo>
                    <a:pt x="417385" y="10439"/>
                  </a:lnTo>
                  <a:lnTo>
                    <a:pt x="417385" y="0"/>
                  </a:lnTo>
                  <a:close/>
                </a:path>
                <a:path w="636905" h="31750">
                  <a:moveTo>
                    <a:pt x="438264" y="10426"/>
                  </a:moveTo>
                  <a:lnTo>
                    <a:pt x="427824" y="10426"/>
                  </a:lnTo>
                  <a:lnTo>
                    <a:pt x="427824" y="20866"/>
                  </a:lnTo>
                  <a:lnTo>
                    <a:pt x="438264" y="20866"/>
                  </a:lnTo>
                  <a:lnTo>
                    <a:pt x="438264" y="10426"/>
                  </a:lnTo>
                  <a:close/>
                </a:path>
                <a:path w="636905" h="31750">
                  <a:moveTo>
                    <a:pt x="553046" y="0"/>
                  </a:moveTo>
                  <a:lnTo>
                    <a:pt x="542607" y="0"/>
                  </a:lnTo>
                  <a:lnTo>
                    <a:pt x="532168" y="0"/>
                  </a:lnTo>
                  <a:lnTo>
                    <a:pt x="521728" y="0"/>
                  </a:lnTo>
                  <a:lnTo>
                    <a:pt x="521728" y="10426"/>
                  </a:lnTo>
                  <a:lnTo>
                    <a:pt x="511302" y="10426"/>
                  </a:lnTo>
                  <a:lnTo>
                    <a:pt x="511302" y="0"/>
                  </a:lnTo>
                  <a:lnTo>
                    <a:pt x="500862" y="0"/>
                  </a:lnTo>
                  <a:lnTo>
                    <a:pt x="490435" y="0"/>
                  </a:lnTo>
                  <a:lnTo>
                    <a:pt x="479996" y="0"/>
                  </a:lnTo>
                  <a:lnTo>
                    <a:pt x="469557" y="0"/>
                  </a:lnTo>
                  <a:lnTo>
                    <a:pt x="469557" y="10426"/>
                  </a:lnTo>
                  <a:lnTo>
                    <a:pt x="459130" y="10426"/>
                  </a:lnTo>
                  <a:lnTo>
                    <a:pt x="448691" y="10426"/>
                  </a:lnTo>
                  <a:lnTo>
                    <a:pt x="448691" y="20866"/>
                  </a:lnTo>
                  <a:lnTo>
                    <a:pt x="459130" y="20866"/>
                  </a:lnTo>
                  <a:lnTo>
                    <a:pt x="469569" y="20866"/>
                  </a:lnTo>
                  <a:lnTo>
                    <a:pt x="469569" y="10439"/>
                  </a:lnTo>
                  <a:lnTo>
                    <a:pt x="511302" y="10439"/>
                  </a:lnTo>
                  <a:lnTo>
                    <a:pt x="511302" y="20866"/>
                  </a:lnTo>
                  <a:lnTo>
                    <a:pt x="521741" y="20866"/>
                  </a:lnTo>
                  <a:lnTo>
                    <a:pt x="521741" y="10439"/>
                  </a:lnTo>
                  <a:lnTo>
                    <a:pt x="532168" y="10439"/>
                  </a:lnTo>
                  <a:lnTo>
                    <a:pt x="532168" y="20866"/>
                  </a:lnTo>
                  <a:lnTo>
                    <a:pt x="542607" y="20866"/>
                  </a:lnTo>
                  <a:lnTo>
                    <a:pt x="553046" y="20866"/>
                  </a:lnTo>
                  <a:lnTo>
                    <a:pt x="553046" y="10439"/>
                  </a:lnTo>
                  <a:lnTo>
                    <a:pt x="553046" y="0"/>
                  </a:lnTo>
                  <a:close/>
                </a:path>
                <a:path w="636905" h="31750">
                  <a:moveTo>
                    <a:pt x="573913" y="0"/>
                  </a:moveTo>
                  <a:lnTo>
                    <a:pt x="563473" y="0"/>
                  </a:lnTo>
                  <a:lnTo>
                    <a:pt x="563473" y="10439"/>
                  </a:lnTo>
                  <a:lnTo>
                    <a:pt x="573913" y="10439"/>
                  </a:lnTo>
                  <a:lnTo>
                    <a:pt x="573913" y="0"/>
                  </a:lnTo>
                  <a:close/>
                </a:path>
                <a:path w="636905" h="31750">
                  <a:moveTo>
                    <a:pt x="636524" y="0"/>
                  </a:moveTo>
                  <a:lnTo>
                    <a:pt x="636524" y="0"/>
                  </a:lnTo>
                  <a:lnTo>
                    <a:pt x="584339" y="0"/>
                  </a:lnTo>
                  <a:lnTo>
                    <a:pt x="584339" y="10426"/>
                  </a:lnTo>
                  <a:lnTo>
                    <a:pt x="584339" y="20866"/>
                  </a:lnTo>
                  <a:lnTo>
                    <a:pt x="594779" y="20866"/>
                  </a:lnTo>
                  <a:lnTo>
                    <a:pt x="605218" y="20866"/>
                  </a:lnTo>
                  <a:lnTo>
                    <a:pt x="605218" y="10439"/>
                  </a:lnTo>
                  <a:lnTo>
                    <a:pt x="615645" y="10439"/>
                  </a:lnTo>
                  <a:lnTo>
                    <a:pt x="615645" y="20866"/>
                  </a:lnTo>
                  <a:lnTo>
                    <a:pt x="626084" y="20866"/>
                  </a:lnTo>
                  <a:lnTo>
                    <a:pt x="626084" y="10439"/>
                  </a:lnTo>
                  <a:lnTo>
                    <a:pt x="636524" y="10439"/>
                  </a:lnTo>
                  <a:lnTo>
                    <a:pt x="636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89369" y="3757624"/>
              <a:ext cx="636905" cy="31750"/>
            </a:xfrm>
            <a:custGeom>
              <a:avLst/>
              <a:gdLst/>
              <a:ahLst/>
              <a:cxnLst/>
              <a:rect l="l" t="t" r="r" b="b"/>
              <a:pathLst>
                <a:path w="636905" h="31750">
                  <a:moveTo>
                    <a:pt x="10439" y="10439"/>
                  </a:moveTo>
                  <a:lnTo>
                    <a:pt x="0" y="10439"/>
                  </a:lnTo>
                  <a:lnTo>
                    <a:pt x="0" y="20866"/>
                  </a:lnTo>
                  <a:lnTo>
                    <a:pt x="0" y="31305"/>
                  </a:lnTo>
                  <a:lnTo>
                    <a:pt x="10439" y="31305"/>
                  </a:lnTo>
                  <a:lnTo>
                    <a:pt x="10439" y="20878"/>
                  </a:lnTo>
                  <a:lnTo>
                    <a:pt x="10439" y="10439"/>
                  </a:lnTo>
                  <a:close/>
                </a:path>
                <a:path w="636905" h="31750">
                  <a:moveTo>
                    <a:pt x="41719" y="10439"/>
                  </a:moveTo>
                  <a:lnTo>
                    <a:pt x="31292" y="10439"/>
                  </a:lnTo>
                  <a:lnTo>
                    <a:pt x="20866" y="10439"/>
                  </a:lnTo>
                  <a:lnTo>
                    <a:pt x="20866" y="20866"/>
                  </a:lnTo>
                  <a:lnTo>
                    <a:pt x="20866" y="31305"/>
                  </a:lnTo>
                  <a:lnTo>
                    <a:pt x="31292" y="31305"/>
                  </a:lnTo>
                  <a:lnTo>
                    <a:pt x="41719" y="31305"/>
                  </a:lnTo>
                  <a:lnTo>
                    <a:pt x="41719" y="20878"/>
                  </a:lnTo>
                  <a:lnTo>
                    <a:pt x="41719" y="10439"/>
                  </a:lnTo>
                  <a:close/>
                </a:path>
                <a:path w="636905" h="31750">
                  <a:moveTo>
                    <a:pt x="52171" y="10439"/>
                  </a:moveTo>
                  <a:lnTo>
                    <a:pt x="41732" y="10439"/>
                  </a:lnTo>
                  <a:lnTo>
                    <a:pt x="41732" y="20866"/>
                  </a:lnTo>
                  <a:lnTo>
                    <a:pt x="41732" y="31305"/>
                  </a:lnTo>
                  <a:lnTo>
                    <a:pt x="52171" y="31305"/>
                  </a:lnTo>
                  <a:lnTo>
                    <a:pt x="52171" y="20878"/>
                  </a:lnTo>
                  <a:lnTo>
                    <a:pt x="52171" y="10439"/>
                  </a:lnTo>
                  <a:close/>
                </a:path>
                <a:path w="636905" h="31750">
                  <a:moveTo>
                    <a:pt x="73025" y="10439"/>
                  </a:moveTo>
                  <a:lnTo>
                    <a:pt x="62598" y="10439"/>
                  </a:lnTo>
                  <a:lnTo>
                    <a:pt x="62598" y="20866"/>
                  </a:lnTo>
                  <a:lnTo>
                    <a:pt x="62598" y="31305"/>
                  </a:lnTo>
                  <a:lnTo>
                    <a:pt x="73025" y="31305"/>
                  </a:lnTo>
                  <a:lnTo>
                    <a:pt x="73025" y="20878"/>
                  </a:lnTo>
                  <a:lnTo>
                    <a:pt x="73025" y="10439"/>
                  </a:lnTo>
                  <a:close/>
                </a:path>
                <a:path w="636905" h="31750">
                  <a:moveTo>
                    <a:pt x="93903" y="10439"/>
                  </a:moveTo>
                  <a:lnTo>
                    <a:pt x="83477" y="10439"/>
                  </a:lnTo>
                  <a:lnTo>
                    <a:pt x="83477" y="20866"/>
                  </a:lnTo>
                  <a:lnTo>
                    <a:pt x="83477" y="31305"/>
                  </a:lnTo>
                  <a:lnTo>
                    <a:pt x="93903" y="31305"/>
                  </a:lnTo>
                  <a:lnTo>
                    <a:pt x="93903" y="20878"/>
                  </a:lnTo>
                  <a:lnTo>
                    <a:pt x="93903" y="10439"/>
                  </a:lnTo>
                  <a:close/>
                </a:path>
                <a:path w="636905" h="31750">
                  <a:moveTo>
                    <a:pt x="156514" y="20866"/>
                  </a:moveTo>
                  <a:lnTo>
                    <a:pt x="146088" y="20866"/>
                  </a:lnTo>
                  <a:lnTo>
                    <a:pt x="146088" y="10439"/>
                  </a:lnTo>
                  <a:lnTo>
                    <a:pt x="135648" y="10439"/>
                  </a:lnTo>
                  <a:lnTo>
                    <a:pt x="125222" y="10439"/>
                  </a:lnTo>
                  <a:lnTo>
                    <a:pt x="114782" y="10439"/>
                  </a:lnTo>
                  <a:lnTo>
                    <a:pt x="114782" y="20866"/>
                  </a:lnTo>
                  <a:lnTo>
                    <a:pt x="104343" y="20866"/>
                  </a:lnTo>
                  <a:lnTo>
                    <a:pt x="104343" y="31305"/>
                  </a:lnTo>
                  <a:lnTo>
                    <a:pt x="114782" y="31305"/>
                  </a:lnTo>
                  <a:lnTo>
                    <a:pt x="125222" y="31305"/>
                  </a:lnTo>
                  <a:lnTo>
                    <a:pt x="125222" y="20878"/>
                  </a:lnTo>
                  <a:lnTo>
                    <a:pt x="135648" y="20878"/>
                  </a:lnTo>
                  <a:lnTo>
                    <a:pt x="146075" y="20878"/>
                  </a:lnTo>
                  <a:lnTo>
                    <a:pt x="146075" y="31305"/>
                  </a:lnTo>
                  <a:lnTo>
                    <a:pt x="156514" y="31305"/>
                  </a:lnTo>
                  <a:lnTo>
                    <a:pt x="156514" y="20866"/>
                  </a:lnTo>
                  <a:close/>
                </a:path>
                <a:path w="636905" h="31750">
                  <a:moveTo>
                    <a:pt x="229565" y="10439"/>
                  </a:moveTo>
                  <a:lnTo>
                    <a:pt x="219125" y="10439"/>
                  </a:lnTo>
                  <a:lnTo>
                    <a:pt x="219125" y="20866"/>
                  </a:lnTo>
                  <a:lnTo>
                    <a:pt x="208699" y="20866"/>
                  </a:lnTo>
                  <a:lnTo>
                    <a:pt x="198259" y="20866"/>
                  </a:lnTo>
                  <a:lnTo>
                    <a:pt x="187820" y="20866"/>
                  </a:lnTo>
                  <a:lnTo>
                    <a:pt x="177380" y="20866"/>
                  </a:lnTo>
                  <a:lnTo>
                    <a:pt x="177380" y="31305"/>
                  </a:lnTo>
                  <a:lnTo>
                    <a:pt x="219125" y="31305"/>
                  </a:lnTo>
                  <a:lnTo>
                    <a:pt x="219125" y="20878"/>
                  </a:lnTo>
                  <a:lnTo>
                    <a:pt x="229565" y="20878"/>
                  </a:lnTo>
                  <a:lnTo>
                    <a:pt x="229565" y="10439"/>
                  </a:lnTo>
                  <a:close/>
                </a:path>
                <a:path w="636905" h="31750">
                  <a:moveTo>
                    <a:pt x="271284" y="20866"/>
                  </a:moveTo>
                  <a:lnTo>
                    <a:pt x="260870" y="20866"/>
                  </a:lnTo>
                  <a:lnTo>
                    <a:pt x="260870" y="10439"/>
                  </a:lnTo>
                  <a:lnTo>
                    <a:pt x="250431" y="10439"/>
                  </a:lnTo>
                  <a:lnTo>
                    <a:pt x="239991" y="10439"/>
                  </a:lnTo>
                  <a:lnTo>
                    <a:pt x="239991" y="20866"/>
                  </a:lnTo>
                  <a:lnTo>
                    <a:pt x="239991" y="31305"/>
                  </a:lnTo>
                  <a:lnTo>
                    <a:pt x="250431" y="31305"/>
                  </a:lnTo>
                  <a:lnTo>
                    <a:pt x="260858" y="31305"/>
                  </a:lnTo>
                  <a:lnTo>
                    <a:pt x="271284" y="31305"/>
                  </a:lnTo>
                  <a:lnTo>
                    <a:pt x="271284" y="20866"/>
                  </a:lnTo>
                  <a:close/>
                </a:path>
                <a:path w="636905" h="31750">
                  <a:moveTo>
                    <a:pt x="281736" y="10439"/>
                  </a:moveTo>
                  <a:lnTo>
                    <a:pt x="271297" y="10439"/>
                  </a:lnTo>
                  <a:lnTo>
                    <a:pt x="271297" y="20866"/>
                  </a:lnTo>
                  <a:lnTo>
                    <a:pt x="271297" y="31305"/>
                  </a:lnTo>
                  <a:lnTo>
                    <a:pt x="281736" y="31305"/>
                  </a:lnTo>
                  <a:lnTo>
                    <a:pt x="281736" y="20878"/>
                  </a:lnTo>
                  <a:lnTo>
                    <a:pt x="281736" y="10439"/>
                  </a:lnTo>
                  <a:close/>
                </a:path>
                <a:path w="636905" h="31750">
                  <a:moveTo>
                    <a:pt x="375653" y="20866"/>
                  </a:moveTo>
                  <a:lnTo>
                    <a:pt x="365213" y="20866"/>
                  </a:lnTo>
                  <a:lnTo>
                    <a:pt x="354774" y="20866"/>
                  </a:lnTo>
                  <a:lnTo>
                    <a:pt x="354774" y="31305"/>
                  </a:lnTo>
                  <a:lnTo>
                    <a:pt x="365213" y="31305"/>
                  </a:lnTo>
                  <a:lnTo>
                    <a:pt x="375653" y="31305"/>
                  </a:lnTo>
                  <a:lnTo>
                    <a:pt x="375653" y="20866"/>
                  </a:lnTo>
                  <a:close/>
                </a:path>
                <a:path w="636905" h="31750">
                  <a:moveTo>
                    <a:pt x="375653" y="0"/>
                  </a:moveTo>
                  <a:lnTo>
                    <a:pt x="375653" y="0"/>
                  </a:lnTo>
                  <a:lnTo>
                    <a:pt x="333908" y="0"/>
                  </a:lnTo>
                  <a:lnTo>
                    <a:pt x="333908" y="10439"/>
                  </a:lnTo>
                  <a:lnTo>
                    <a:pt x="333908" y="20866"/>
                  </a:lnTo>
                  <a:lnTo>
                    <a:pt x="323481" y="20866"/>
                  </a:lnTo>
                  <a:lnTo>
                    <a:pt x="323481" y="10439"/>
                  </a:lnTo>
                  <a:lnTo>
                    <a:pt x="313042" y="10439"/>
                  </a:lnTo>
                  <a:lnTo>
                    <a:pt x="302602" y="10439"/>
                  </a:lnTo>
                  <a:lnTo>
                    <a:pt x="302602" y="20866"/>
                  </a:lnTo>
                  <a:lnTo>
                    <a:pt x="292163" y="20866"/>
                  </a:lnTo>
                  <a:lnTo>
                    <a:pt x="292163" y="31305"/>
                  </a:lnTo>
                  <a:lnTo>
                    <a:pt x="302602" y="31305"/>
                  </a:lnTo>
                  <a:lnTo>
                    <a:pt x="313042" y="31305"/>
                  </a:lnTo>
                  <a:lnTo>
                    <a:pt x="313042" y="20878"/>
                  </a:lnTo>
                  <a:lnTo>
                    <a:pt x="323456" y="20878"/>
                  </a:lnTo>
                  <a:lnTo>
                    <a:pt x="323456" y="31305"/>
                  </a:lnTo>
                  <a:lnTo>
                    <a:pt x="333908" y="31305"/>
                  </a:lnTo>
                  <a:lnTo>
                    <a:pt x="344347" y="31305"/>
                  </a:lnTo>
                  <a:lnTo>
                    <a:pt x="344347" y="20878"/>
                  </a:lnTo>
                  <a:lnTo>
                    <a:pt x="344347" y="10439"/>
                  </a:lnTo>
                  <a:lnTo>
                    <a:pt x="354774" y="10439"/>
                  </a:lnTo>
                  <a:lnTo>
                    <a:pt x="365213" y="10439"/>
                  </a:lnTo>
                  <a:lnTo>
                    <a:pt x="375653" y="10439"/>
                  </a:lnTo>
                  <a:lnTo>
                    <a:pt x="375653" y="0"/>
                  </a:lnTo>
                  <a:close/>
                </a:path>
                <a:path w="636905" h="31750">
                  <a:moveTo>
                    <a:pt x="448691" y="10439"/>
                  </a:moveTo>
                  <a:lnTo>
                    <a:pt x="438264" y="10439"/>
                  </a:lnTo>
                  <a:lnTo>
                    <a:pt x="438264" y="0"/>
                  </a:lnTo>
                  <a:lnTo>
                    <a:pt x="427824" y="0"/>
                  </a:lnTo>
                  <a:lnTo>
                    <a:pt x="417385" y="0"/>
                  </a:lnTo>
                  <a:lnTo>
                    <a:pt x="417385" y="10439"/>
                  </a:lnTo>
                  <a:lnTo>
                    <a:pt x="406946" y="10439"/>
                  </a:lnTo>
                  <a:lnTo>
                    <a:pt x="406946" y="20866"/>
                  </a:lnTo>
                  <a:lnTo>
                    <a:pt x="396519" y="20866"/>
                  </a:lnTo>
                  <a:lnTo>
                    <a:pt x="396519" y="10439"/>
                  </a:lnTo>
                  <a:lnTo>
                    <a:pt x="396519" y="0"/>
                  </a:lnTo>
                  <a:lnTo>
                    <a:pt x="386080" y="0"/>
                  </a:lnTo>
                  <a:lnTo>
                    <a:pt x="386080" y="10439"/>
                  </a:lnTo>
                  <a:lnTo>
                    <a:pt x="386080" y="20878"/>
                  </a:lnTo>
                  <a:lnTo>
                    <a:pt x="396519" y="20878"/>
                  </a:lnTo>
                  <a:lnTo>
                    <a:pt x="396519" y="31305"/>
                  </a:lnTo>
                  <a:lnTo>
                    <a:pt x="406958" y="31305"/>
                  </a:lnTo>
                  <a:lnTo>
                    <a:pt x="406958" y="20878"/>
                  </a:lnTo>
                  <a:lnTo>
                    <a:pt x="417385" y="20878"/>
                  </a:lnTo>
                  <a:lnTo>
                    <a:pt x="427824" y="20878"/>
                  </a:lnTo>
                  <a:lnTo>
                    <a:pt x="438251" y="20878"/>
                  </a:lnTo>
                  <a:lnTo>
                    <a:pt x="448691" y="20878"/>
                  </a:lnTo>
                  <a:lnTo>
                    <a:pt x="448691" y="10439"/>
                  </a:lnTo>
                  <a:close/>
                </a:path>
                <a:path w="636905" h="31750">
                  <a:moveTo>
                    <a:pt x="479996" y="0"/>
                  </a:moveTo>
                  <a:lnTo>
                    <a:pt x="469557" y="0"/>
                  </a:lnTo>
                  <a:lnTo>
                    <a:pt x="469557" y="10439"/>
                  </a:lnTo>
                  <a:lnTo>
                    <a:pt x="459130" y="10439"/>
                  </a:lnTo>
                  <a:lnTo>
                    <a:pt x="459130" y="20878"/>
                  </a:lnTo>
                  <a:lnTo>
                    <a:pt x="469569" y="20878"/>
                  </a:lnTo>
                  <a:lnTo>
                    <a:pt x="469569" y="10439"/>
                  </a:lnTo>
                  <a:lnTo>
                    <a:pt x="479996" y="10439"/>
                  </a:lnTo>
                  <a:lnTo>
                    <a:pt x="479996" y="0"/>
                  </a:lnTo>
                  <a:close/>
                </a:path>
                <a:path w="636905" h="31750">
                  <a:moveTo>
                    <a:pt x="521741" y="10439"/>
                  </a:moveTo>
                  <a:lnTo>
                    <a:pt x="511302" y="10439"/>
                  </a:lnTo>
                  <a:lnTo>
                    <a:pt x="511302" y="0"/>
                  </a:lnTo>
                  <a:lnTo>
                    <a:pt x="500862" y="0"/>
                  </a:lnTo>
                  <a:lnTo>
                    <a:pt x="490423" y="0"/>
                  </a:lnTo>
                  <a:lnTo>
                    <a:pt x="490423" y="10439"/>
                  </a:lnTo>
                  <a:lnTo>
                    <a:pt x="490423" y="20878"/>
                  </a:lnTo>
                  <a:lnTo>
                    <a:pt x="500862" y="20878"/>
                  </a:lnTo>
                  <a:lnTo>
                    <a:pt x="511302" y="20878"/>
                  </a:lnTo>
                  <a:lnTo>
                    <a:pt x="521741" y="20878"/>
                  </a:lnTo>
                  <a:lnTo>
                    <a:pt x="521741" y="10439"/>
                  </a:lnTo>
                  <a:close/>
                </a:path>
                <a:path w="636905" h="31750">
                  <a:moveTo>
                    <a:pt x="594779" y="0"/>
                  </a:moveTo>
                  <a:lnTo>
                    <a:pt x="594779" y="0"/>
                  </a:lnTo>
                  <a:lnTo>
                    <a:pt x="542607" y="0"/>
                  </a:lnTo>
                  <a:lnTo>
                    <a:pt x="542607" y="10439"/>
                  </a:lnTo>
                  <a:lnTo>
                    <a:pt x="532168" y="10439"/>
                  </a:lnTo>
                  <a:lnTo>
                    <a:pt x="532168" y="20878"/>
                  </a:lnTo>
                  <a:lnTo>
                    <a:pt x="542607" y="20878"/>
                  </a:lnTo>
                  <a:lnTo>
                    <a:pt x="553034" y="20878"/>
                  </a:lnTo>
                  <a:lnTo>
                    <a:pt x="563473" y="20878"/>
                  </a:lnTo>
                  <a:lnTo>
                    <a:pt x="563473" y="10439"/>
                  </a:lnTo>
                  <a:lnTo>
                    <a:pt x="573913" y="10439"/>
                  </a:lnTo>
                  <a:lnTo>
                    <a:pt x="584339" y="10439"/>
                  </a:lnTo>
                  <a:lnTo>
                    <a:pt x="584339" y="20878"/>
                  </a:lnTo>
                  <a:lnTo>
                    <a:pt x="594779" y="20878"/>
                  </a:lnTo>
                  <a:lnTo>
                    <a:pt x="594779" y="10439"/>
                  </a:lnTo>
                  <a:lnTo>
                    <a:pt x="594779" y="0"/>
                  </a:lnTo>
                  <a:close/>
                </a:path>
                <a:path w="636905" h="31750">
                  <a:moveTo>
                    <a:pt x="626084" y="0"/>
                  </a:moveTo>
                  <a:lnTo>
                    <a:pt x="615645" y="0"/>
                  </a:lnTo>
                  <a:lnTo>
                    <a:pt x="605205" y="0"/>
                  </a:lnTo>
                  <a:lnTo>
                    <a:pt x="605205" y="10439"/>
                  </a:lnTo>
                  <a:lnTo>
                    <a:pt x="615645" y="10439"/>
                  </a:lnTo>
                  <a:lnTo>
                    <a:pt x="626084" y="10439"/>
                  </a:lnTo>
                  <a:lnTo>
                    <a:pt x="626084" y="0"/>
                  </a:lnTo>
                  <a:close/>
                </a:path>
                <a:path w="636905" h="31750">
                  <a:moveTo>
                    <a:pt x="636524" y="10439"/>
                  </a:moveTo>
                  <a:lnTo>
                    <a:pt x="626084" y="10439"/>
                  </a:lnTo>
                  <a:lnTo>
                    <a:pt x="626084" y="20878"/>
                  </a:lnTo>
                  <a:lnTo>
                    <a:pt x="636524" y="20878"/>
                  </a:lnTo>
                  <a:lnTo>
                    <a:pt x="636524" y="1043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89369" y="3778491"/>
              <a:ext cx="636905" cy="31750"/>
            </a:xfrm>
            <a:custGeom>
              <a:avLst/>
              <a:gdLst/>
              <a:ahLst/>
              <a:cxnLst/>
              <a:rect l="l" t="t" r="r" b="b"/>
              <a:pathLst>
                <a:path w="636905" h="31750">
                  <a:moveTo>
                    <a:pt x="41719" y="20878"/>
                  </a:moveTo>
                  <a:lnTo>
                    <a:pt x="31292" y="20878"/>
                  </a:lnTo>
                  <a:lnTo>
                    <a:pt x="20866" y="20878"/>
                  </a:lnTo>
                  <a:lnTo>
                    <a:pt x="10439" y="20878"/>
                  </a:lnTo>
                  <a:lnTo>
                    <a:pt x="10439" y="10439"/>
                  </a:lnTo>
                  <a:lnTo>
                    <a:pt x="0" y="10439"/>
                  </a:lnTo>
                  <a:lnTo>
                    <a:pt x="0" y="20878"/>
                  </a:lnTo>
                  <a:lnTo>
                    <a:pt x="0" y="31318"/>
                  </a:lnTo>
                  <a:lnTo>
                    <a:pt x="41719" y="31318"/>
                  </a:lnTo>
                  <a:lnTo>
                    <a:pt x="41719" y="20878"/>
                  </a:lnTo>
                  <a:close/>
                </a:path>
                <a:path w="636905" h="31750">
                  <a:moveTo>
                    <a:pt x="73025" y="10439"/>
                  </a:moveTo>
                  <a:lnTo>
                    <a:pt x="62598" y="10439"/>
                  </a:lnTo>
                  <a:lnTo>
                    <a:pt x="62598" y="20878"/>
                  </a:lnTo>
                  <a:lnTo>
                    <a:pt x="52171" y="20878"/>
                  </a:lnTo>
                  <a:lnTo>
                    <a:pt x="41732" y="20878"/>
                  </a:lnTo>
                  <a:lnTo>
                    <a:pt x="41732" y="31318"/>
                  </a:lnTo>
                  <a:lnTo>
                    <a:pt x="52171" y="31318"/>
                  </a:lnTo>
                  <a:lnTo>
                    <a:pt x="62598" y="31318"/>
                  </a:lnTo>
                  <a:lnTo>
                    <a:pt x="73025" y="31318"/>
                  </a:lnTo>
                  <a:lnTo>
                    <a:pt x="73025" y="20878"/>
                  </a:lnTo>
                  <a:lnTo>
                    <a:pt x="73025" y="10439"/>
                  </a:lnTo>
                  <a:close/>
                </a:path>
                <a:path w="636905" h="31750">
                  <a:moveTo>
                    <a:pt x="104330" y="10439"/>
                  </a:moveTo>
                  <a:lnTo>
                    <a:pt x="93903" y="10439"/>
                  </a:lnTo>
                  <a:lnTo>
                    <a:pt x="93903" y="20878"/>
                  </a:lnTo>
                  <a:lnTo>
                    <a:pt x="83477" y="20878"/>
                  </a:lnTo>
                  <a:lnTo>
                    <a:pt x="83477" y="31318"/>
                  </a:lnTo>
                  <a:lnTo>
                    <a:pt x="93903" y="31318"/>
                  </a:lnTo>
                  <a:lnTo>
                    <a:pt x="104330" y="31318"/>
                  </a:lnTo>
                  <a:lnTo>
                    <a:pt x="104330" y="20878"/>
                  </a:lnTo>
                  <a:lnTo>
                    <a:pt x="104330" y="10439"/>
                  </a:lnTo>
                  <a:close/>
                </a:path>
                <a:path w="636905" h="31750">
                  <a:moveTo>
                    <a:pt x="187820" y="20878"/>
                  </a:moveTo>
                  <a:lnTo>
                    <a:pt x="177393" y="20878"/>
                  </a:lnTo>
                  <a:lnTo>
                    <a:pt x="177393" y="10439"/>
                  </a:lnTo>
                  <a:lnTo>
                    <a:pt x="166954" y="10439"/>
                  </a:lnTo>
                  <a:lnTo>
                    <a:pt x="156514" y="10439"/>
                  </a:lnTo>
                  <a:lnTo>
                    <a:pt x="146075" y="10439"/>
                  </a:lnTo>
                  <a:lnTo>
                    <a:pt x="146075" y="20878"/>
                  </a:lnTo>
                  <a:lnTo>
                    <a:pt x="135648" y="20878"/>
                  </a:lnTo>
                  <a:lnTo>
                    <a:pt x="135648" y="10439"/>
                  </a:lnTo>
                  <a:lnTo>
                    <a:pt x="125209" y="10439"/>
                  </a:lnTo>
                  <a:lnTo>
                    <a:pt x="125209" y="20878"/>
                  </a:lnTo>
                  <a:lnTo>
                    <a:pt x="125209" y="31318"/>
                  </a:lnTo>
                  <a:lnTo>
                    <a:pt x="135648" y="31318"/>
                  </a:lnTo>
                  <a:lnTo>
                    <a:pt x="146088" y="31318"/>
                  </a:lnTo>
                  <a:lnTo>
                    <a:pt x="146088" y="20878"/>
                  </a:lnTo>
                  <a:lnTo>
                    <a:pt x="156514" y="20878"/>
                  </a:lnTo>
                  <a:lnTo>
                    <a:pt x="166954" y="20878"/>
                  </a:lnTo>
                  <a:lnTo>
                    <a:pt x="166954" y="31318"/>
                  </a:lnTo>
                  <a:lnTo>
                    <a:pt x="177380" y="31318"/>
                  </a:lnTo>
                  <a:lnTo>
                    <a:pt x="187820" y="31318"/>
                  </a:lnTo>
                  <a:lnTo>
                    <a:pt x="187820" y="20878"/>
                  </a:lnTo>
                  <a:close/>
                </a:path>
                <a:path w="636905" h="31750">
                  <a:moveTo>
                    <a:pt x="250431" y="10439"/>
                  </a:moveTo>
                  <a:lnTo>
                    <a:pt x="239991" y="10439"/>
                  </a:lnTo>
                  <a:lnTo>
                    <a:pt x="239991" y="20878"/>
                  </a:lnTo>
                  <a:lnTo>
                    <a:pt x="229565" y="20878"/>
                  </a:lnTo>
                  <a:lnTo>
                    <a:pt x="219125" y="20878"/>
                  </a:lnTo>
                  <a:lnTo>
                    <a:pt x="208699" y="20878"/>
                  </a:lnTo>
                  <a:lnTo>
                    <a:pt x="208699" y="10439"/>
                  </a:lnTo>
                  <a:lnTo>
                    <a:pt x="198259" y="10439"/>
                  </a:lnTo>
                  <a:lnTo>
                    <a:pt x="198259" y="20878"/>
                  </a:lnTo>
                  <a:lnTo>
                    <a:pt x="198259" y="31318"/>
                  </a:lnTo>
                  <a:lnTo>
                    <a:pt x="240004" y="31318"/>
                  </a:lnTo>
                  <a:lnTo>
                    <a:pt x="240004" y="20878"/>
                  </a:lnTo>
                  <a:lnTo>
                    <a:pt x="250431" y="20878"/>
                  </a:lnTo>
                  <a:lnTo>
                    <a:pt x="250431" y="10439"/>
                  </a:lnTo>
                  <a:close/>
                </a:path>
                <a:path w="636905" h="31750">
                  <a:moveTo>
                    <a:pt x="271284" y="20878"/>
                  </a:moveTo>
                  <a:lnTo>
                    <a:pt x="260870" y="20878"/>
                  </a:lnTo>
                  <a:lnTo>
                    <a:pt x="250431" y="20878"/>
                  </a:lnTo>
                  <a:lnTo>
                    <a:pt x="250431" y="31318"/>
                  </a:lnTo>
                  <a:lnTo>
                    <a:pt x="260858" y="31318"/>
                  </a:lnTo>
                  <a:lnTo>
                    <a:pt x="271284" y="31318"/>
                  </a:lnTo>
                  <a:lnTo>
                    <a:pt x="271284" y="20878"/>
                  </a:lnTo>
                  <a:close/>
                </a:path>
                <a:path w="636905" h="31750">
                  <a:moveTo>
                    <a:pt x="281736" y="10439"/>
                  </a:moveTo>
                  <a:lnTo>
                    <a:pt x="271297" y="10439"/>
                  </a:lnTo>
                  <a:lnTo>
                    <a:pt x="271297" y="20878"/>
                  </a:lnTo>
                  <a:lnTo>
                    <a:pt x="271297" y="31318"/>
                  </a:lnTo>
                  <a:lnTo>
                    <a:pt x="281736" y="31318"/>
                  </a:lnTo>
                  <a:lnTo>
                    <a:pt x="281736" y="20878"/>
                  </a:lnTo>
                  <a:lnTo>
                    <a:pt x="281736" y="10439"/>
                  </a:lnTo>
                  <a:close/>
                </a:path>
                <a:path w="636905" h="31750">
                  <a:moveTo>
                    <a:pt x="333908" y="20878"/>
                  </a:moveTo>
                  <a:lnTo>
                    <a:pt x="323481" y="20878"/>
                  </a:lnTo>
                  <a:lnTo>
                    <a:pt x="323481" y="10439"/>
                  </a:lnTo>
                  <a:lnTo>
                    <a:pt x="313042" y="10439"/>
                  </a:lnTo>
                  <a:lnTo>
                    <a:pt x="302602" y="10439"/>
                  </a:lnTo>
                  <a:lnTo>
                    <a:pt x="292163" y="10439"/>
                  </a:lnTo>
                  <a:lnTo>
                    <a:pt x="292163" y="20878"/>
                  </a:lnTo>
                  <a:lnTo>
                    <a:pt x="302602" y="20878"/>
                  </a:lnTo>
                  <a:lnTo>
                    <a:pt x="302602" y="31318"/>
                  </a:lnTo>
                  <a:lnTo>
                    <a:pt x="313042" y="31318"/>
                  </a:lnTo>
                  <a:lnTo>
                    <a:pt x="323456" y="31318"/>
                  </a:lnTo>
                  <a:lnTo>
                    <a:pt x="333908" y="31318"/>
                  </a:lnTo>
                  <a:lnTo>
                    <a:pt x="333908" y="20878"/>
                  </a:lnTo>
                  <a:close/>
                </a:path>
                <a:path w="636905" h="31750">
                  <a:moveTo>
                    <a:pt x="365213" y="10439"/>
                  </a:moveTo>
                  <a:lnTo>
                    <a:pt x="354787" y="10439"/>
                  </a:lnTo>
                  <a:lnTo>
                    <a:pt x="344347" y="10439"/>
                  </a:lnTo>
                  <a:lnTo>
                    <a:pt x="344347" y="20878"/>
                  </a:lnTo>
                  <a:lnTo>
                    <a:pt x="344347" y="31318"/>
                  </a:lnTo>
                  <a:lnTo>
                    <a:pt x="354787" y="31318"/>
                  </a:lnTo>
                  <a:lnTo>
                    <a:pt x="354787" y="20878"/>
                  </a:lnTo>
                  <a:lnTo>
                    <a:pt x="365213" y="20878"/>
                  </a:lnTo>
                  <a:lnTo>
                    <a:pt x="365213" y="10439"/>
                  </a:lnTo>
                  <a:close/>
                </a:path>
                <a:path w="636905" h="31750">
                  <a:moveTo>
                    <a:pt x="386080" y="20878"/>
                  </a:moveTo>
                  <a:lnTo>
                    <a:pt x="375640" y="20878"/>
                  </a:lnTo>
                  <a:lnTo>
                    <a:pt x="375640" y="31318"/>
                  </a:lnTo>
                  <a:lnTo>
                    <a:pt x="386080" y="31318"/>
                  </a:lnTo>
                  <a:lnTo>
                    <a:pt x="386080" y="20878"/>
                  </a:lnTo>
                  <a:close/>
                </a:path>
                <a:path w="636905" h="31750">
                  <a:moveTo>
                    <a:pt x="406958" y="20878"/>
                  </a:moveTo>
                  <a:lnTo>
                    <a:pt x="396519" y="20878"/>
                  </a:lnTo>
                  <a:lnTo>
                    <a:pt x="396519" y="31318"/>
                  </a:lnTo>
                  <a:lnTo>
                    <a:pt x="406958" y="31318"/>
                  </a:lnTo>
                  <a:lnTo>
                    <a:pt x="406958" y="20878"/>
                  </a:lnTo>
                  <a:close/>
                </a:path>
                <a:path w="636905" h="31750">
                  <a:moveTo>
                    <a:pt x="406958" y="0"/>
                  </a:moveTo>
                  <a:lnTo>
                    <a:pt x="396519" y="0"/>
                  </a:lnTo>
                  <a:lnTo>
                    <a:pt x="396519" y="10439"/>
                  </a:lnTo>
                  <a:lnTo>
                    <a:pt x="406958" y="10439"/>
                  </a:lnTo>
                  <a:lnTo>
                    <a:pt x="406958" y="0"/>
                  </a:lnTo>
                  <a:close/>
                </a:path>
                <a:path w="636905" h="31750">
                  <a:moveTo>
                    <a:pt x="459130" y="20878"/>
                  </a:moveTo>
                  <a:lnTo>
                    <a:pt x="448691" y="20878"/>
                  </a:lnTo>
                  <a:lnTo>
                    <a:pt x="448691" y="10439"/>
                  </a:lnTo>
                  <a:lnTo>
                    <a:pt x="438264" y="10439"/>
                  </a:lnTo>
                  <a:lnTo>
                    <a:pt x="427824" y="10439"/>
                  </a:lnTo>
                  <a:lnTo>
                    <a:pt x="427824" y="0"/>
                  </a:lnTo>
                  <a:lnTo>
                    <a:pt x="417385" y="0"/>
                  </a:lnTo>
                  <a:lnTo>
                    <a:pt x="417385" y="10439"/>
                  </a:lnTo>
                  <a:lnTo>
                    <a:pt x="417385" y="20878"/>
                  </a:lnTo>
                  <a:lnTo>
                    <a:pt x="427824" y="20878"/>
                  </a:lnTo>
                  <a:lnTo>
                    <a:pt x="427824" y="31318"/>
                  </a:lnTo>
                  <a:lnTo>
                    <a:pt x="438251" y="31318"/>
                  </a:lnTo>
                  <a:lnTo>
                    <a:pt x="448691" y="31318"/>
                  </a:lnTo>
                  <a:lnTo>
                    <a:pt x="459130" y="31318"/>
                  </a:lnTo>
                  <a:lnTo>
                    <a:pt x="459130" y="20878"/>
                  </a:lnTo>
                  <a:close/>
                </a:path>
                <a:path w="636905" h="31750">
                  <a:moveTo>
                    <a:pt x="479996" y="0"/>
                  </a:moveTo>
                  <a:lnTo>
                    <a:pt x="469557" y="0"/>
                  </a:lnTo>
                  <a:lnTo>
                    <a:pt x="469557" y="10439"/>
                  </a:lnTo>
                  <a:lnTo>
                    <a:pt x="459130" y="10439"/>
                  </a:lnTo>
                  <a:lnTo>
                    <a:pt x="459130" y="20878"/>
                  </a:lnTo>
                  <a:lnTo>
                    <a:pt x="469569" y="20878"/>
                  </a:lnTo>
                  <a:lnTo>
                    <a:pt x="469569" y="10439"/>
                  </a:lnTo>
                  <a:lnTo>
                    <a:pt x="479996" y="10439"/>
                  </a:lnTo>
                  <a:lnTo>
                    <a:pt x="479996" y="0"/>
                  </a:lnTo>
                  <a:close/>
                </a:path>
                <a:path w="636905" h="31750">
                  <a:moveTo>
                    <a:pt x="511302" y="0"/>
                  </a:moveTo>
                  <a:lnTo>
                    <a:pt x="500862" y="0"/>
                  </a:lnTo>
                  <a:lnTo>
                    <a:pt x="500862" y="10439"/>
                  </a:lnTo>
                  <a:lnTo>
                    <a:pt x="511302" y="10439"/>
                  </a:lnTo>
                  <a:lnTo>
                    <a:pt x="511302" y="0"/>
                  </a:lnTo>
                  <a:close/>
                </a:path>
                <a:path w="636905" h="31750">
                  <a:moveTo>
                    <a:pt x="542607" y="10439"/>
                  </a:moveTo>
                  <a:lnTo>
                    <a:pt x="532168" y="10439"/>
                  </a:lnTo>
                  <a:lnTo>
                    <a:pt x="532168" y="0"/>
                  </a:lnTo>
                  <a:lnTo>
                    <a:pt x="521728" y="0"/>
                  </a:lnTo>
                  <a:lnTo>
                    <a:pt x="521728" y="10439"/>
                  </a:lnTo>
                  <a:lnTo>
                    <a:pt x="511302" y="10439"/>
                  </a:lnTo>
                  <a:lnTo>
                    <a:pt x="511302" y="20878"/>
                  </a:lnTo>
                  <a:lnTo>
                    <a:pt x="500862" y="20878"/>
                  </a:lnTo>
                  <a:lnTo>
                    <a:pt x="490435" y="20878"/>
                  </a:lnTo>
                  <a:lnTo>
                    <a:pt x="490435" y="10439"/>
                  </a:lnTo>
                  <a:lnTo>
                    <a:pt x="479996" y="10439"/>
                  </a:lnTo>
                  <a:lnTo>
                    <a:pt x="479996" y="20878"/>
                  </a:lnTo>
                  <a:lnTo>
                    <a:pt x="479996" y="31318"/>
                  </a:lnTo>
                  <a:lnTo>
                    <a:pt x="532168" y="31318"/>
                  </a:lnTo>
                  <a:lnTo>
                    <a:pt x="532168" y="20878"/>
                  </a:lnTo>
                  <a:lnTo>
                    <a:pt x="542607" y="20878"/>
                  </a:lnTo>
                  <a:lnTo>
                    <a:pt x="542607" y="10439"/>
                  </a:lnTo>
                  <a:close/>
                </a:path>
                <a:path w="636905" h="31750">
                  <a:moveTo>
                    <a:pt x="594779" y="20878"/>
                  </a:moveTo>
                  <a:lnTo>
                    <a:pt x="584352" y="20878"/>
                  </a:lnTo>
                  <a:lnTo>
                    <a:pt x="584352" y="10439"/>
                  </a:lnTo>
                  <a:lnTo>
                    <a:pt x="584352" y="0"/>
                  </a:lnTo>
                  <a:lnTo>
                    <a:pt x="573913" y="0"/>
                  </a:lnTo>
                  <a:lnTo>
                    <a:pt x="563473" y="0"/>
                  </a:lnTo>
                  <a:lnTo>
                    <a:pt x="563473" y="10439"/>
                  </a:lnTo>
                  <a:lnTo>
                    <a:pt x="563473" y="20878"/>
                  </a:lnTo>
                  <a:lnTo>
                    <a:pt x="573913" y="20878"/>
                  </a:lnTo>
                  <a:lnTo>
                    <a:pt x="584339" y="20878"/>
                  </a:lnTo>
                  <a:lnTo>
                    <a:pt x="584339" y="31318"/>
                  </a:lnTo>
                  <a:lnTo>
                    <a:pt x="594779" y="31318"/>
                  </a:lnTo>
                  <a:lnTo>
                    <a:pt x="594779" y="20878"/>
                  </a:lnTo>
                  <a:close/>
                </a:path>
                <a:path w="636905" h="31750">
                  <a:moveTo>
                    <a:pt x="605218" y="0"/>
                  </a:moveTo>
                  <a:lnTo>
                    <a:pt x="594779" y="0"/>
                  </a:lnTo>
                  <a:lnTo>
                    <a:pt x="594779" y="10439"/>
                  </a:lnTo>
                  <a:lnTo>
                    <a:pt x="605218" y="10439"/>
                  </a:lnTo>
                  <a:lnTo>
                    <a:pt x="605218" y="0"/>
                  </a:lnTo>
                  <a:close/>
                </a:path>
                <a:path w="636905" h="31750">
                  <a:moveTo>
                    <a:pt x="615645" y="20878"/>
                  </a:moveTo>
                  <a:lnTo>
                    <a:pt x="605205" y="20878"/>
                  </a:lnTo>
                  <a:lnTo>
                    <a:pt x="605205" y="31318"/>
                  </a:lnTo>
                  <a:lnTo>
                    <a:pt x="615645" y="31318"/>
                  </a:lnTo>
                  <a:lnTo>
                    <a:pt x="615645" y="20878"/>
                  </a:lnTo>
                  <a:close/>
                </a:path>
                <a:path w="636905" h="31750">
                  <a:moveTo>
                    <a:pt x="636524" y="0"/>
                  </a:moveTo>
                  <a:lnTo>
                    <a:pt x="626084" y="0"/>
                  </a:lnTo>
                  <a:lnTo>
                    <a:pt x="626084" y="10439"/>
                  </a:lnTo>
                  <a:lnTo>
                    <a:pt x="626084" y="20878"/>
                  </a:lnTo>
                  <a:lnTo>
                    <a:pt x="636524" y="20878"/>
                  </a:lnTo>
                  <a:lnTo>
                    <a:pt x="636524" y="10439"/>
                  </a:lnTo>
                  <a:lnTo>
                    <a:pt x="636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/>
            <p:cNvSpPr/>
            <p:nvPr/>
          </p:nvSpPr>
          <p:spPr>
            <a:xfrm>
              <a:off x="694575" y="3799369"/>
              <a:ext cx="31750" cy="10795"/>
            </a:xfrm>
            <a:custGeom>
              <a:avLst/>
              <a:gdLst/>
              <a:ahLst/>
              <a:cxnLst/>
              <a:rect l="l" t="t" r="r" b="b"/>
              <a:pathLst>
                <a:path w="31750" h="10795">
                  <a:moveTo>
                    <a:pt x="31318" y="0"/>
                  </a:moveTo>
                  <a:lnTo>
                    <a:pt x="20878" y="0"/>
                  </a:lnTo>
                  <a:lnTo>
                    <a:pt x="10439" y="0"/>
                  </a:lnTo>
                  <a:lnTo>
                    <a:pt x="0" y="0"/>
                  </a:lnTo>
                  <a:lnTo>
                    <a:pt x="0" y="10439"/>
                  </a:lnTo>
                  <a:lnTo>
                    <a:pt x="10439" y="10439"/>
                  </a:lnTo>
                  <a:lnTo>
                    <a:pt x="20878" y="10439"/>
                  </a:lnTo>
                  <a:lnTo>
                    <a:pt x="31318" y="10439"/>
                  </a:lnTo>
                  <a:lnTo>
                    <a:pt x="3131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6" name="object 46"/>
          <p:cNvSpPr txBox="1"/>
          <p:nvPr/>
        </p:nvSpPr>
        <p:spPr>
          <a:xfrm>
            <a:off x="256164" y="3858235"/>
            <a:ext cx="885825" cy="25527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50" b="1" dirty="0">
                <a:latin typeface="Raleway"/>
                <a:cs typeface="Raleway"/>
              </a:rPr>
              <a:t>Product</a:t>
            </a:r>
            <a:r>
              <a:rPr sz="750" b="1" spc="-10" dirty="0">
                <a:latin typeface="Raleway"/>
                <a:cs typeface="Raleway"/>
              </a:rPr>
              <a:t> </a:t>
            </a:r>
            <a:r>
              <a:rPr sz="750" b="1" dirty="0">
                <a:latin typeface="Raleway"/>
                <a:cs typeface="Raleway"/>
              </a:rPr>
              <a:t>Height:</a:t>
            </a:r>
            <a:r>
              <a:rPr sz="750" b="1" spc="-5" dirty="0">
                <a:latin typeface="Raleway"/>
                <a:cs typeface="Raleway"/>
              </a:rPr>
              <a:t> </a:t>
            </a:r>
            <a:r>
              <a:rPr sz="750" spc="-35" dirty="0">
                <a:latin typeface="Raleway"/>
                <a:cs typeface="Raleway"/>
              </a:rPr>
              <a:t>23</a:t>
            </a:r>
            <a:endParaRPr sz="75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z="750" b="1" dirty="0">
                <a:latin typeface="Raleway"/>
                <a:cs typeface="Raleway"/>
              </a:rPr>
              <a:t>Product Length: </a:t>
            </a:r>
            <a:r>
              <a:rPr sz="750" spc="-25" dirty="0">
                <a:latin typeface="Raleway"/>
                <a:cs typeface="Raleway"/>
              </a:rPr>
              <a:t>25</a:t>
            </a:r>
            <a:endParaRPr sz="750">
              <a:latin typeface="Raleway"/>
              <a:cs typeface="Raleway"/>
            </a:endParaRPr>
          </a:p>
        </p:txBody>
      </p:sp>
      <p:pic>
        <p:nvPicPr>
          <p:cNvPr id="47" name="object 47">
            <a:hlinkClick r:id="rId2"/>
          </p:cNvPr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3468052" y="767626"/>
            <a:ext cx="5715000" cy="4446270"/>
          </a:xfrm>
          <a:prstGeom prst="rect">
            <a:avLst/>
          </a:prstGeom>
        </p:spPr>
      </p:pic>
      <p:sp>
        <p:nvSpPr>
          <p:cNvPr id="48" name="object 48"/>
          <p:cNvSpPr txBox="1">
            <a:spLocks noGrp="1"/>
          </p:cNvSpPr>
          <p:nvPr>
            <p:ph type="sldNum" sz="quarter" idx="4294967295"/>
          </p:nvPr>
        </p:nvSpPr>
        <p:spPr>
          <a:xfrm>
            <a:off x="9483725" y="7521575"/>
            <a:ext cx="574675" cy="16033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900" b="0" i="0">
                <a:solidFill>
                  <a:schemeClr val="bg1"/>
                </a:solidFill>
                <a:latin typeface="Raleway"/>
                <a:cs typeface="Raleway"/>
              </a:defRPr>
            </a:lvl1pPr>
          </a:lstStyle>
          <a:p>
            <a:pPr marL="19685">
              <a:lnSpc>
                <a:spcPct val="100000"/>
              </a:lnSpc>
              <a:spcBef>
                <a:spcPts val="45"/>
              </a:spcBef>
            </a:pPr>
            <a:r>
              <a:rPr lang="en-US"/>
              <a:t>Page: </a:t>
            </a:r>
            <a:fld id="{81D60167-4931-47E6-BA6A-407CBD079E47}" type="slidenum">
              <a:rPr spc="-25" smtClean="0"/>
              <a:pPr marL="19685">
                <a:lnSpc>
                  <a:spcPct val="100000"/>
                </a:lnSpc>
                <a:spcBef>
                  <a:spcPts val="45"/>
                </a:spcBef>
              </a:pPr>
              <a:t>85</a:t>
            </a:fld>
            <a:endParaRPr spc="-25" dirty="0"/>
          </a:p>
        </p:txBody>
      </p:sp>
      <p:graphicFrame>
        <p:nvGraphicFramePr>
          <p:cNvPr id="2" name="Object 1">
            <a:extLst>
              <a:ext uri="{FF2B5EF4-FFF2-40B4-BE49-F238E27FC236}">
                <a16:creationId xmlns:a16="http://schemas.microsoft.com/office/drawing/2014/main" id="{95C9BBEA-3965-762E-2758-D0F60C169D29}"/>
              </a:ext>
            </a:extLst>
          </p:cNvPr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1633122095"/>
              </p:ext>
            </p:extLst>
          </p:nvPr>
        </p:nvGraphicFramePr>
        <p:xfrm>
          <a:off x="883721" y="5328234"/>
          <a:ext cx="8463298" cy="97321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Worksheet" r:id="rId4" imgW="8724900" imgH="1003300" progId="Excel.Sheet.12">
                  <p:embed/>
                </p:oleObj>
              </mc:Choice>
              <mc:Fallback>
                <p:oleObj name="Worksheet" r:id="rId4" imgW="8724900" imgH="1003300" progId="Excel.Sheet.12">
                  <p:embed/>
                  <p:pic>
                    <p:nvPicPr>
                      <p:cNvPr id="2" name="Object 1">
                        <a:extLst>
                          <a:ext uri="{FF2B5EF4-FFF2-40B4-BE49-F238E27FC236}">
                            <a16:creationId xmlns:a16="http://schemas.microsoft.com/office/drawing/2014/main" id="{95C9BBEA-3965-762E-2758-D0F60C169D29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883721" y="5328234"/>
                        <a:ext cx="8463298" cy="97321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3" name="Picture 2" descr="A picture containing logo&#10;&#10;Description automatically generated">
            <a:extLst>
              <a:ext uri="{FF2B5EF4-FFF2-40B4-BE49-F238E27FC236}">
                <a16:creationId xmlns:a16="http://schemas.microsoft.com/office/drawing/2014/main" id="{266591B1-C039-D498-55B2-FD6032777EDA}"/>
              </a:ext>
            </a:extLst>
          </p:cNvPr>
          <p:cNvPicPr>
            <a:picLocks noChangeAspect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6732"/>
          <a:stretch/>
        </p:blipFill>
        <p:spPr>
          <a:xfrm>
            <a:off x="8610600" y="6449545"/>
            <a:ext cx="1293202" cy="1232368"/>
          </a:xfrm>
          <a:prstGeom prst="rect">
            <a:avLst/>
          </a:prstGeom>
        </p:spPr>
      </p:pic>
      <p:sp>
        <p:nvSpPr>
          <p:cNvPr id="4" name="Rectangle 3">
            <a:extLst>
              <a:ext uri="{FF2B5EF4-FFF2-40B4-BE49-F238E27FC236}">
                <a16:creationId xmlns:a16="http://schemas.microsoft.com/office/drawing/2014/main" id="{9BC87A06-086B-96CC-BA64-0826B4E972DA}"/>
              </a:ext>
            </a:extLst>
          </p:cNvPr>
          <p:cNvSpPr/>
          <p:nvPr/>
        </p:nvSpPr>
        <p:spPr>
          <a:xfrm>
            <a:off x="8280633" y="5213897"/>
            <a:ext cx="1076325" cy="1087556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12753740"/>
      </p:ext>
    </p:extLst>
  </p:cSld>
  <p:clrMapOvr>
    <a:masterClrMapping/>
  </p:clrMapOvr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object 5">
            <a:hlinkClick r:id="rId2"/>
          </p:cNvPr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47625" y="767626"/>
            <a:ext cx="5715000" cy="4446930"/>
          </a:xfrm>
          <a:prstGeom prst="rect">
            <a:avLst/>
          </a:prstGeom>
        </p:spPr>
      </p:pic>
      <p:sp>
        <p:nvSpPr>
          <p:cNvPr id="6" name="object 6"/>
          <p:cNvSpPr/>
          <p:nvPr/>
        </p:nvSpPr>
        <p:spPr>
          <a:xfrm>
            <a:off x="6176645" y="240224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6176645" y="263084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6176645" y="285944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6176645" y="320234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6176645" y="343094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6176645" y="365954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6176645" y="377384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6176645" y="400244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6176645" y="411674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6176645" y="423104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6176645" y="434534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6176645" y="445964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 txBox="1"/>
          <p:nvPr/>
        </p:nvSpPr>
        <p:spPr>
          <a:xfrm>
            <a:off x="5896093" y="856340"/>
            <a:ext cx="3207385" cy="4191635"/>
          </a:xfrm>
          <a:prstGeom prst="rect">
            <a:avLst/>
          </a:prstGeom>
        </p:spPr>
        <p:txBody>
          <a:bodyPr vert="horz" wrap="square" lIns="0" tIns="27940" rIns="0" bIns="0" rtlCol="0">
            <a:spAutoFit/>
          </a:bodyPr>
          <a:lstStyle/>
          <a:p>
            <a:pPr marL="12700" marR="308610">
              <a:lnSpc>
                <a:spcPts val="1350"/>
              </a:lnSpc>
              <a:spcBef>
                <a:spcPts val="220"/>
              </a:spcBef>
            </a:pPr>
            <a:r>
              <a:rPr sz="1200" b="1" spc="105" dirty="0">
                <a:latin typeface="Arial"/>
                <a:cs typeface="Arial"/>
              </a:rPr>
              <a:t>VIDA</a:t>
            </a:r>
            <a:r>
              <a:rPr sz="1200" b="1" spc="95" dirty="0">
                <a:latin typeface="Arial"/>
                <a:cs typeface="Arial"/>
              </a:rPr>
              <a:t> </a:t>
            </a:r>
            <a:r>
              <a:rPr sz="1200" b="1" spc="60" dirty="0">
                <a:latin typeface="Arial"/>
                <a:cs typeface="Arial"/>
              </a:rPr>
              <a:t>MARBLE</a:t>
            </a:r>
            <a:r>
              <a:rPr sz="1200" b="1" spc="95" dirty="0">
                <a:latin typeface="Arial"/>
                <a:cs typeface="Arial"/>
              </a:rPr>
              <a:t> </a:t>
            </a:r>
            <a:r>
              <a:rPr sz="1200" b="1" spc="75" dirty="0">
                <a:latin typeface="Arial"/>
                <a:cs typeface="Arial"/>
              </a:rPr>
              <a:t>TOP</a:t>
            </a:r>
            <a:r>
              <a:rPr sz="1200" b="1" spc="95" dirty="0">
                <a:latin typeface="Arial"/>
                <a:cs typeface="Arial"/>
              </a:rPr>
              <a:t> </a:t>
            </a:r>
            <a:r>
              <a:rPr sz="1200" b="1" spc="50" dirty="0">
                <a:latin typeface="Arial"/>
                <a:cs typeface="Arial"/>
              </a:rPr>
              <a:t>3-</a:t>
            </a:r>
            <a:r>
              <a:rPr sz="1200" b="1" spc="70" dirty="0">
                <a:latin typeface="Arial"/>
                <a:cs typeface="Arial"/>
              </a:rPr>
              <a:t>PIECE</a:t>
            </a:r>
            <a:r>
              <a:rPr sz="1200" b="1" spc="95" dirty="0">
                <a:latin typeface="Arial"/>
                <a:cs typeface="Arial"/>
              </a:rPr>
              <a:t> </a:t>
            </a:r>
            <a:r>
              <a:rPr sz="1200" b="1" spc="-10" dirty="0">
                <a:latin typeface="Arial"/>
                <a:cs typeface="Arial"/>
              </a:rPr>
              <a:t>TABLE </a:t>
            </a:r>
            <a:r>
              <a:rPr sz="1200" b="1" spc="-25" dirty="0">
                <a:latin typeface="Arial"/>
                <a:cs typeface="Arial"/>
              </a:rPr>
              <a:t>SET</a:t>
            </a:r>
            <a:endParaRPr sz="1200" dirty="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760"/>
              </a:spcBef>
            </a:pPr>
            <a:r>
              <a:rPr sz="750" b="1" dirty="0">
                <a:latin typeface="Raleway"/>
                <a:cs typeface="Raleway"/>
              </a:rPr>
              <a:t>SKU:</a:t>
            </a:r>
            <a:r>
              <a:rPr sz="750" b="1" spc="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VD300-2E-</a:t>
            </a:r>
            <a:r>
              <a:rPr sz="750" spc="-25" dirty="0">
                <a:latin typeface="Raleway"/>
                <a:cs typeface="Raleway"/>
              </a:rPr>
              <a:t>3PC</a:t>
            </a:r>
            <a:endParaRPr sz="750" dirty="0">
              <a:latin typeface="Raleway"/>
              <a:cs typeface="Raleway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700" dirty="0">
              <a:latin typeface="Raleway"/>
              <a:cs typeface="Raleway"/>
            </a:endParaRPr>
          </a:p>
          <a:p>
            <a:pPr marL="12700" marR="5080">
              <a:lnSpc>
                <a:spcPct val="100000"/>
              </a:lnSpc>
              <a:spcBef>
                <a:spcPts val="5"/>
              </a:spcBef>
            </a:pPr>
            <a:r>
              <a:rPr sz="750" dirty="0">
                <a:latin typeface="Raleway"/>
                <a:cs typeface="Raleway"/>
              </a:rPr>
              <a:t>Scandinavian styling meets Mid-Century Modern design in this </a:t>
            </a:r>
            <a:r>
              <a:rPr sz="750" spc="-10" dirty="0">
                <a:latin typeface="Raleway"/>
                <a:cs typeface="Raleway"/>
              </a:rPr>
              <a:t>clean,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simple yet elegant set of tables. A beautiful white marble top with </a:t>
            </a:r>
            <a:r>
              <a:rPr sz="750" spc="-50" dirty="0">
                <a:latin typeface="Raleway"/>
                <a:cs typeface="Raleway"/>
              </a:rPr>
              <a:t>a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knife edge immediately grabs your attention as it sparkles in the </a:t>
            </a:r>
            <a:r>
              <a:rPr sz="750" spc="-10" dirty="0">
                <a:latin typeface="Raleway"/>
                <a:cs typeface="Raleway"/>
              </a:rPr>
              <a:t>light.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Canted legs and a bottom shelf add look and function to this table set </a:t>
            </a:r>
            <a:r>
              <a:rPr sz="750" spc="-25" dirty="0">
                <a:latin typeface="Raleway"/>
                <a:cs typeface="Raleway"/>
              </a:rPr>
              <a:t>of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Cocktail and 2 End Tables. Gently move the Cocktail Table out of </a:t>
            </a:r>
            <a:r>
              <a:rPr sz="750" spc="-25" dirty="0">
                <a:latin typeface="Raleway"/>
                <a:cs typeface="Raleway"/>
              </a:rPr>
              <a:t>the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way</a:t>
            </a:r>
            <a:r>
              <a:rPr sz="750" spc="-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when cleaning with the aid of the four bottom </a:t>
            </a:r>
            <a:r>
              <a:rPr sz="750" spc="-10" dirty="0">
                <a:latin typeface="Raleway"/>
                <a:cs typeface="Raleway"/>
              </a:rPr>
              <a:t>casters.</a:t>
            </a:r>
            <a:endParaRPr sz="750" dirty="0">
              <a:latin typeface="Raleway"/>
              <a:cs typeface="Raleway"/>
            </a:endParaRPr>
          </a:p>
          <a:p>
            <a:pPr marL="393700" marR="181610">
              <a:lnSpc>
                <a:spcPct val="100000"/>
              </a:lnSpc>
              <a:spcBef>
                <a:spcPts val="750"/>
              </a:spcBef>
            </a:pPr>
            <a:r>
              <a:rPr sz="750" dirty="0">
                <a:latin typeface="Raleway"/>
                <a:cs typeface="Raleway"/>
              </a:rPr>
              <a:t>Crafted from 7mm solid Guangxi white marble veneers, </a:t>
            </a:r>
            <a:r>
              <a:rPr sz="750" spc="-25" dirty="0">
                <a:latin typeface="Raleway"/>
                <a:cs typeface="Raleway"/>
              </a:rPr>
              <a:t>Ash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veneers, Asian hardwood solids and engineered </a:t>
            </a:r>
            <a:r>
              <a:rPr sz="750" spc="-10" dirty="0">
                <a:latin typeface="Raleway"/>
                <a:cs typeface="Raleway"/>
              </a:rPr>
              <a:t>woods</a:t>
            </a:r>
            <a:endParaRPr sz="750" dirty="0">
              <a:latin typeface="Raleway"/>
              <a:cs typeface="Raleway"/>
            </a:endParaRPr>
          </a:p>
          <a:p>
            <a:pPr marL="393700" marR="487045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A 7 mm white marble veneer top with knife edge </a:t>
            </a:r>
            <a:r>
              <a:rPr sz="750" spc="-20" dirty="0">
                <a:latin typeface="Raleway"/>
                <a:cs typeface="Raleway"/>
              </a:rPr>
              <a:t>sits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beautifully</a:t>
            </a:r>
            <a:r>
              <a:rPr sz="750" spc="-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atop the wood </a:t>
            </a:r>
            <a:r>
              <a:rPr sz="750" spc="-10" dirty="0">
                <a:latin typeface="Raleway"/>
                <a:cs typeface="Raleway"/>
              </a:rPr>
              <a:t>frame</a:t>
            </a:r>
            <a:endParaRPr sz="750" dirty="0">
              <a:latin typeface="Raleway"/>
              <a:cs typeface="Raleway"/>
            </a:endParaRPr>
          </a:p>
          <a:p>
            <a:pPr marL="393700" marR="33782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Each marble top is crafted by nature with </a:t>
            </a:r>
            <a:r>
              <a:rPr sz="750" spc="-10" dirty="0">
                <a:latin typeface="Raleway"/>
                <a:cs typeface="Raleway"/>
              </a:rPr>
              <a:t>unique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characteristics that vary slightly so no two pieces will </a:t>
            </a:r>
            <a:r>
              <a:rPr sz="750" spc="-25" dirty="0">
                <a:latin typeface="Raleway"/>
                <a:cs typeface="Raleway"/>
              </a:rPr>
              <a:t>be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exactly </a:t>
            </a:r>
            <a:r>
              <a:rPr sz="750" spc="-10" dirty="0">
                <a:latin typeface="Raleway"/>
                <a:cs typeface="Raleway"/>
              </a:rPr>
              <a:t>alike</a:t>
            </a:r>
            <a:endParaRPr sz="750" dirty="0">
              <a:latin typeface="Raleway"/>
              <a:cs typeface="Raleway"/>
            </a:endParaRPr>
          </a:p>
          <a:p>
            <a:pPr marL="393700" marR="75565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Kiln-dried wood helps prevent warping, splitting, cracking </a:t>
            </a:r>
            <a:r>
              <a:rPr sz="750" spc="-25" dirty="0">
                <a:latin typeface="Raleway"/>
                <a:cs typeface="Raleway"/>
              </a:rPr>
              <a:t>and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developing </a:t>
            </a:r>
            <a:r>
              <a:rPr sz="750" spc="-10" dirty="0">
                <a:latin typeface="Raleway"/>
                <a:cs typeface="Raleway"/>
              </a:rPr>
              <a:t>mildew.</a:t>
            </a:r>
            <a:endParaRPr sz="750" dirty="0">
              <a:latin typeface="Raleway"/>
              <a:cs typeface="Raleway"/>
            </a:endParaRPr>
          </a:p>
          <a:p>
            <a:pPr marL="393700" marR="281305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Lustrous multi-step Sherwin Williams finish highlights </a:t>
            </a:r>
            <a:r>
              <a:rPr sz="750" spc="-25" dirty="0">
                <a:latin typeface="Raleway"/>
                <a:cs typeface="Raleway"/>
              </a:rPr>
              <a:t>the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beauty</a:t>
            </a:r>
            <a:r>
              <a:rPr sz="750" spc="-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and character of the wood </a:t>
            </a:r>
            <a:r>
              <a:rPr sz="750" spc="-10" dirty="0">
                <a:latin typeface="Raleway"/>
                <a:cs typeface="Raleway"/>
              </a:rPr>
              <a:t>grain</a:t>
            </a:r>
            <a:endParaRPr sz="750" dirty="0">
              <a:latin typeface="Raleway"/>
              <a:cs typeface="Raleway"/>
            </a:endParaRPr>
          </a:p>
          <a:p>
            <a:pPr marL="39370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3A packaging ensures damage-free </a:t>
            </a:r>
            <a:r>
              <a:rPr sz="750" spc="-10" dirty="0">
                <a:latin typeface="Raleway"/>
                <a:cs typeface="Raleway"/>
              </a:rPr>
              <a:t>parcel</a:t>
            </a:r>
            <a:endParaRPr sz="750" dirty="0">
              <a:latin typeface="Raleway"/>
              <a:cs typeface="Raleway"/>
            </a:endParaRPr>
          </a:p>
          <a:p>
            <a:pPr marL="393700" marR="37465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Four casters allow you to effortlessly move the table out of </a:t>
            </a:r>
            <a:r>
              <a:rPr sz="750" spc="-25" dirty="0">
                <a:latin typeface="Raleway"/>
                <a:cs typeface="Raleway"/>
              </a:rPr>
              <a:t>the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way of reclining upholstery or to allow for </a:t>
            </a:r>
            <a:r>
              <a:rPr sz="750" spc="-10" dirty="0">
                <a:latin typeface="Raleway"/>
                <a:cs typeface="Raleway"/>
              </a:rPr>
              <a:t>cleaning</a:t>
            </a:r>
            <a:endParaRPr sz="750" dirty="0">
              <a:latin typeface="Raleway"/>
              <a:cs typeface="Raleway"/>
            </a:endParaRPr>
          </a:p>
          <a:p>
            <a:pPr marL="393700" marR="583565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Bottom shelf provides space for display or </a:t>
            </a:r>
            <a:r>
              <a:rPr sz="750" spc="-10" dirty="0">
                <a:latin typeface="Raleway"/>
                <a:cs typeface="Raleway"/>
              </a:rPr>
              <a:t>storage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Plastic glides help protect </a:t>
            </a:r>
            <a:r>
              <a:rPr sz="750" spc="-10" dirty="0">
                <a:latin typeface="Raleway"/>
                <a:cs typeface="Raleway"/>
              </a:rPr>
              <a:t>floors</a:t>
            </a:r>
            <a:endParaRPr sz="750" dirty="0">
              <a:latin typeface="Raleway"/>
              <a:cs typeface="Raleway"/>
            </a:endParaRPr>
          </a:p>
          <a:p>
            <a:pPr marL="393700" marR="1335405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Easy Assembly, all tools </a:t>
            </a:r>
            <a:r>
              <a:rPr sz="750" spc="-10" dirty="0">
                <a:latin typeface="Raleway"/>
                <a:cs typeface="Raleway"/>
              </a:rPr>
              <a:t>included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Dusty Blonde </a:t>
            </a:r>
            <a:r>
              <a:rPr sz="750" spc="-10" dirty="0">
                <a:latin typeface="Raleway"/>
                <a:cs typeface="Raleway"/>
              </a:rPr>
              <a:t>finish</a:t>
            </a:r>
            <a:endParaRPr sz="750" dirty="0">
              <a:latin typeface="Raleway"/>
              <a:cs typeface="Raleway"/>
            </a:endParaRPr>
          </a:p>
          <a:p>
            <a:pPr marL="393700" marR="154305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Set includes Cocktail and 2 End Tables. Each piece also </a:t>
            </a:r>
            <a:r>
              <a:rPr sz="750" spc="-20" dirty="0">
                <a:latin typeface="Raleway"/>
                <a:cs typeface="Raleway"/>
              </a:rPr>
              <a:t>sold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spc="-10" dirty="0">
                <a:latin typeface="Raleway"/>
                <a:cs typeface="Raleway"/>
              </a:rPr>
              <a:t>separately.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  <a:spcBef>
                <a:spcPts val="620"/>
              </a:spcBef>
            </a:pPr>
            <a:r>
              <a:rPr sz="750" u="sng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2"/>
              </a:rPr>
              <a:t>Read </a:t>
            </a:r>
            <a:r>
              <a:rPr sz="750" u="sng" spc="-20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2"/>
              </a:rPr>
              <a:t>More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</a:pPr>
            <a:r>
              <a:rPr sz="750" b="1" dirty="0">
                <a:latin typeface="Raleway"/>
                <a:cs typeface="Raleway"/>
              </a:rPr>
              <a:t>Price:</a:t>
            </a:r>
            <a:r>
              <a:rPr sz="750" b="1" spc="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From: </a:t>
            </a:r>
            <a:r>
              <a:rPr sz="750" spc="-10" dirty="0">
                <a:latin typeface="Raleway"/>
                <a:cs typeface="Raleway"/>
              </a:rPr>
              <a:t>$417.00</a:t>
            </a:r>
            <a:endParaRPr sz="750" dirty="0">
              <a:latin typeface="Raleway"/>
              <a:cs typeface="Raleway"/>
            </a:endParaRPr>
          </a:p>
        </p:txBody>
      </p:sp>
      <p:grpSp>
        <p:nvGrpSpPr>
          <p:cNvPr id="19" name="object 19"/>
          <p:cNvGrpSpPr/>
          <p:nvPr/>
        </p:nvGrpSpPr>
        <p:grpSpPr>
          <a:xfrm>
            <a:off x="9087889" y="4595697"/>
            <a:ext cx="727710" cy="727710"/>
            <a:chOff x="5907614" y="5071040"/>
            <a:chExt cx="727710" cy="727710"/>
          </a:xfrm>
        </p:grpSpPr>
        <p:sp>
          <p:nvSpPr>
            <p:cNvPr id="20" name="object 20"/>
            <p:cNvSpPr/>
            <p:nvPr/>
          </p:nvSpPr>
          <p:spPr>
            <a:xfrm>
              <a:off x="5911215" y="5074640"/>
              <a:ext cx="720090" cy="720090"/>
            </a:xfrm>
            <a:custGeom>
              <a:avLst/>
              <a:gdLst/>
              <a:ahLst/>
              <a:cxnLst/>
              <a:rect l="l" t="t" r="r" b="b"/>
              <a:pathLst>
                <a:path w="720090" h="720089">
                  <a:moveTo>
                    <a:pt x="0" y="0"/>
                  </a:moveTo>
                  <a:lnTo>
                    <a:pt x="720001" y="0"/>
                  </a:lnTo>
                  <a:lnTo>
                    <a:pt x="720001" y="720001"/>
                  </a:lnTo>
                  <a:lnTo>
                    <a:pt x="0" y="720001"/>
                  </a:lnTo>
                  <a:lnTo>
                    <a:pt x="0" y="0"/>
                  </a:lnTo>
                  <a:close/>
                </a:path>
              </a:pathLst>
            </a:custGeom>
            <a:ln w="72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5958433" y="5121859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09" h="35560">
                  <a:moveTo>
                    <a:pt x="23583" y="0"/>
                  </a:moveTo>
                  <a:lnTo>
                    <a:pt x="11798" y="0"/>
                  </a:lnTo>
                  <a:lnTo>
                    <a:pt x="0" y="0"/>
                  </a:lnTo>
                  <a:lnTo>
                    <a:pt x="0" y="11798"/>
                  </a:lnTo>
                  <a:lnTo>
                    <a:pt x="0" y="23596"/>
                  </a:lnTo>
                  <a:lnTo>
                    <a:pt x="0" y="35394"/>
                  </a:lnTo>
                  <a:lnTo>
                    <a:pt x="11798" y="35394"/>
                  </a:lnTo>
                  <a:lnTo>
                    <a:pt x="11798" y="23596"/>
                  </a:lnTo>
                  <a:lnTo>
                    <a:pt x="11798" y="11798"/>
                  </a:lnTo>
                  <a:lnTo>
                    <a:pt x="23583" y="11798"/>
                  </a:lnTo>
                  <a:lnTo>
                    <a:pt x="23583" y="0"/>
                  </a:lnTo>
                  <a:close/>
                </a:path>
                <a:path w="626109" h="35560">
                  <a:moveTo>
                    <a:pt x="35394" y="23596"/>
                  </a:moveTo>
                  <a:lnTo>
                    <a:pt x="23596" y="23596"/>
                  </a:lnTo>
                  <a:lnTo>
                    <a:pt x="23596" y="35394"/>
                  </a:lnTo>
                  <a:lnTo>
                    <a:pt x="35394" y="35394"/>
                  </a:lnTo>
                  <a:lnTo>
                    <a:pt x="35394" y="23596"/>
                  </a:lnTo>
                  <a:close/>
                </a:path>
                <a:path w="626109" h="35560">
                  <a:moveTo>
                    <a:pt x="35394" y="0"/>
                  </a:moveTo>
                  <a:lnTo>
                    <a:pt x="23596" y="0"/>
                  </a:lnTo>
                  <a:lnTo>
                    <a:pt x="23596" y="11798"/>
                  </a:lnTo>
                  <a:lnTo>
                    <a:pt x="35394" y="11798"/>
                  </a:lnTo>
                  <a:lnTo>
                    <a:pt x="35394" y="0"/>
                  </a:lnTo>
                  <a:close/>
                </a:path>
                <a:path w="626109" h="35560">
                  <a:moveTo>
                    <a:pt x="58991" y="23596"/>
                  </a:moveTo>
                  <a:lnTo>
                    <a:pt x="47205" y="23596"/>
                  </a:lnTo>
                  <a:lnTo>
                    <a:pt x="35407" y="23596"/>
                  </a:lnTo>
                  <a:lnTo>
                    <a:pt x="35407" y="35394"/>
                  </a:lnTo>
                  <a:lnTo>
                    <a:pt x="47205" y="35394"/>
                  </a:lnTo>
                  <a:lnTo>
                    <a:pt x="58991" y="35394"/>
                  </a:lnTo>
                  <a:lnTo>
                    <a:pt x="58991" y="23596"/>
                  </a:lnTo>
                  <a:close/>
                </a:path>
                <a:path w="626109" h="35560">
                  <a:moveTo>
                    <a:pt x="58991" y="0"/>
                  </a:moveTo>
                  <a:lnTo>
                    <a:pt x="47205" y="0"/>
                  </a:lnTo>
                  <a:lnTo>
                    <a:pt x="35407" y="0"/>
                  </a:lnTo>
                  <a:lnTo>
                    <a:pt x="35407" y="11798"/>
                  </a:lnTo>
                  <a:lnTo>
                    <a:pt x="47205" y="11798"/>
                  </a:lnTo>
                  <a:lnTo>
                    <a:pt x="58991" y="11798"/>
                  </a:lnTo>
                  <a:lnTo>
                    <a:pt x="58991" y="0"/>
                  </a:lnTo>
                  <a:close/>
                </a:path>
                <a:path w="626109" h="35560">
                  <a:moveTo>
                    <a:pt x="82613" y="0"/>
                  </a:moveTo>
                  <a:lnTo>
                    <a:pt x="70815" y="0"/>
                  </a:lnTo>
                  <a:lnTo>
                    <a:pt x="59016" y="0"/>
                  </a:lnTo>
                  <a:lnTo>
                    <a:pt x="59016" y="11798"/>
                  </a:lnTo>
                  <a:lnTo>
                    <a:pt x="70815" y="11798"/>
                  </a:lnTo>
                  <a:lnTo>
                    <a:pt x="70815" y="23596"/>
                  </a:lnTo>
                  <a:lnTo>
                    <a:pt x="70815" y="35394"/>
                  </a:lnTo>
                  <a:lnTo>
                    <a:pt x="82613" y="35394"/>
                  </a:lnTo>
                  <a:lnTo>
                    <a:pt x="82613" y="23596"/>
                  </a:lnTo>
                  <a:lnTo>
                    <a:pt x="82613" y="11798"/>
                  </a:lnTo>
                  <a:lnTo>
                    <a:pt x="82613" y="0"/>
                  </a:lnTo>
                  <a:close/>
                </a:path>
                <a:path w="626109" h="35560">
                  <a:moveTo>
                    <a:pt x="118008" y="0"/>
                  </a:moveTo>
                  <a:lnTo>
                    <a:pt x="106222" y="0"/>
                  </a:lnTo>
                  <a:lnTo>
                    <a:pt x="94424" y="0"/>
                  </a:lnTo>
                  <a:lnTo>
                    <a:pt x="94424" y="11798"/>
                  </a:lnTo>
                  <a:lnTo>
                    <a:pt x="94424" y="23596"/>
                  </a:lnTo>
                  <a:lnTo>
                    <a:pt x="106222" y="23596"/>
                  </a:lnTo>
                  <a:lnTo>
                    <a:pt x="106222" y="35394"/>
                  </a:lnTo>
                  <a:lnTo>
                    <a:pt x="118008" y="35394"/>
                  </a:lnTo>
                  <a:lnTo>
                    <a:pt x="118008" y="23596"/>
                  </a:lnTo>
                  <a:lnTo>
                    <a:pt x="118008" y="11798"/>
                  </a:lnTo>
                  <a:lnTo>
                    <a:pt x="118008" y="0"/>
                  </a:lnTo>
                  <a:close/>
                </a:path>
                <a:path w="626109" h="35560">
                  <a:moveTo>
                    <a:pt x="129819" y="0"/>
                  </a:moveTo>
                  <a:lnTo>
                    <a:pt x="118021" y="0"/>
                  </a:lnTo>
                  <a:lnTo>
                    <a:pt x="118021" y="11798"/>
                  </a:lnTo>
                  <a:lnTo>
                    <a:pt x="118021" y="23596"/>
                  </a:lnTo>
                  <a:lnTo>
                    <a:pt x="129819" y="23596"/>
                  </a:lnTo>
                  <a:lnTo>
                    <a:pt x="129819" y="11798"/>
                  </a:lnTo>
                  <a:lnTo>
                    <a:pt x="129819" y="0"/>
                  </a:lnTo>
                  <a:close/>
                </a:path>
                <a:path w="626109" h="35560">
                  <a:moveTo>
                    <a:pt x="141630" y="0"/>
                  </a:moveTo>
                  <a:lnTo>
                    <a:pt x="129832" y="0"/>
                  </a:lnTo>
                  <a:lnTo>
                    <a:pt x="129832" y="11798"/>
                  </a:lnTo>
                  <a:lnTo>
                    <a:pt x="141630" y="11798"/>
                  </a:lnTo>
                  <a:lnTo>
                    <a:pt x="141630" y="0"/>
                  </a:lnTo>
                  <a:close/>
                </a:path>
                <a:path w="626109" h="35560">
                  <a:moveTo>
                    <a:pt x="153416" y="11798"/>
                  </a:moveTo>
                  <a:lnTo>
                    <a:pt x="141630" y="11798"/>
                  </a:lnTo>
                  <a:lnTo>
                    <a:pt x="141630" y="23596"/>
                  </a:lnTo>
                  <a:lnTo>
                    <a:pt x="141630" y="35394"/>
                  </a:lnTo>
                  <a:lnTo>
                    <a:pt x="153416" y="35394"/>
                  </a:lnTo>
                  <a:lnTo>
                    <a:pt x="153416" y="23596"/>
                  </a:lnTo>
                  <a:lnTo>
                    <a:pt x="153416" y="11798"/>
                  </a:lnTo>
                  <a:close/>
                </a:path>
                <a:path w="626109" h="35560">
                  <a:moveTo>
                    <a:pt x="177025" y="11798"/>
                  </a:moveTo>
                  <a:lnTo>
                    <a:pt x="165239" y="11798"/>
                  </a:lnTo>
                  <a:lnTo>
                    <a:pt x="165239" y="0"/>
                  </a:lnTo>
                  <a:lnTo>
                    <a:pt x="153441" y="0"/>
                  </a:lnTo>
                  <a:lnTo>
                    <a:pt x="153441" y="11798"/>
                  </a:lnTo>
                  <a:lnTo>
                    <a:pt x="153441" y="23596"/>
                  </a:lnTo>
                  <a:lnTo>
                    <a:pt x="165239" y="23596"/>
                  </a:lnTo>
                  <a:lnTo>
                    <a:pt x="177025" y="23596"/>
                  </a:lnTo>
                  <a:lnTo>
                    <a:pt x="177025" y="11798"/>
                  </a:lnTo>
                  <a:close/>
                </a:path>
                <a:path w="626109" h="35560">
                  <a:moveTo>
                    <a:pt x="188836" y="0"/>
                  </a:moveTo>
                  <a:lnTo>
                    <a:pt x="177038" y="0"/>
                  </a:lnTo>
                  <a:lnTo>
                    <a:pt x="177038" y="11798"/>
                  </a:lnTo>
                  <a:lnTo>
                    <a:pt x="177038" y="23596"/>
                  </a:lnTo>
                  <a:lnTo>
                    <a:pt x="177038" y="35394"/>
                  </a:lnTo>
                  <a:lnTo>
                    <a:pt x="188836" y="35394"/>
                  </a:lnTo>
                  <a:lnTo>
                    <a:pt x="188836" y="23596"/>
                  </a:lnTo>
                  <a:lnTo>
                    <a:pt x="188836" y="11798"/>
                  </a:lnTo>
                  <a:lnTo>
                    <a:pt x="188836" y="0"/>
                  </a:lnTo>
                  <a:close/>
                </a:path>
                <a:path w="626109" h="35560">
                  <a:moveTo>
                    <a:pt x="212432" y="0"/>
                  </a:moveTo>
                  <a:lnTo>
                    <a:pt x="200647" y="0"/>
                  </a:lnTo>
                  <a:lnTo>
                    <a:pt x="200647" y="11798"/>
                  </a:lnTo>
                  <a:lnTo>
                    <a:pt x="200647" y="23596"/>
                  </a:lnTo>
                  <a:lnTo>
                    <a:pt x="188849" y="23596"/>
                  </a:lnTo>
                  <a:lnTo>
                    <a:pt x="188849" y="35394"/>
                  </a:lnTo>
                  <a:lnTo>
                    <a:pt x="200647" y="35394"/>
                  </a:lnTo>
                  <a:lnTo>
                    <a:pt x="212432" y="35394"/>
                  </a:lnTo>
                  <a:lnTo>
                    <a:pt x="212432" y="23596"/>
                  </a:lnTo>
                  <a:lnTo>
                    <a:pt x="212432" y="11798"/>
                  </a:lnTo>
                  <a:lnTo>
                    <a:pt x="212432" y="0"/>
                  </a:lnTo>
                  <a:close/>
                </a:path>
                <a:path w="626109" h="35560">
                  <a:moveTo>
                    <a:pt x="224243" y="23596"/>
                  </a:moveTo>
                  <a:lnTo>
                    <a:pt x="212458" y="23596"/>
                  </a:lnTo>
                  <a:lnTo>
                    <a:pt x="212458" y="35394"/>
                  </a:lnTo>
                  <a:lnTo>
                    <a:pt x="224243" y="35394"/>
                  </a:lnTo>
                  <a:lnTo>
                    <a:pt x="224243" y="23596"/>
                  </a:lnTo>
                  <a:close/>
                </a:path>
                <a:path w="626109" h="35560">
                  <a:moveTo>
                    <a:pt x="224243" y="0"/>
                  </a:moveTo>
                  <a:lnTo>
                    <a:pt x="212458" y="0"/>
                  </a:lnTo>
                  <a:lnTo>
                    <a:pt x="212458" y="11798"/>
                  </a:lnTo>
                  <a:lnTo>
                    <a:pt x="224243" y="11798"/>
                  </a:lnTo>
                  <a:lnTo>
                    <a:pt x="224243" y="0"/>
                  </a:lnTo>
                  <a:close/>
                </a:path>
                <a:path w="626109" h="35560">
                  <a:moveTo>
                    <a:pt x="236054" y="11798"/>
                  </a:moveTo>
                  <a:lnTo>
                    <a:pt x="224256" y="11798"/>
                  </a:lnTo>
                  <a:lnTo>
                    <a:pt x="224256" y="23596"/>
                  </a:lnTo>
                  <a:lnTo>
                    <a:pt x="236054" y="23596"/>
                  </a:lnTo>
                  <a:lnTo>
                    <a:pt x="236054" y="11798"/>
                  </a:lnTo>
                  <a:close/>
                </a:path>
                <a:path w="626109" h="35560">
                  <a:moveTo>
                    <a:pt x="259664" y="0"/>
                  </a:moveTo>
                  <a:lnTo>
                    <a:pt x="247865" y="0"/>
                  </a:lnTo>
                  <a:lnTo>
                    <a:pt x="247865" y="11798"/>
                  </a:lnTo>
                  <a:lnTo>
                    <a:pt x="247865" y="23596"/>
                  </a:lnTo>
                  <a:lnTo>
                    <a:pt x="259664" y="23596"/>
                  </a:lnTo>
                  <a:lnTo>
                    <a:pt x="259664" y="11798"/>
                  </a:lnTo>
                  <a:lnTo>
                    <a:pt x="259664" y="0"/>
                  </a:lnTo>
                  <a:close/>
                </a:path>
                <a:path w="626109" h="35560">
                  <a:moveTo>
                    <a:pt x="283260" y="0"/>
                  </a:moveTo>
                  <a:lnTo>
                    <a:pt x="271475" y="0"/>
                  </a:lnTo>
                  <a:lnTo>
                    <a:pt x="271475" y="11798"/>
                  </a:lnTo>
                  <a:lnTo>
                    <a:pt x="271475" y="23596"/>
                  </a:lnTo>
                  <a:lnTo>
                    <a:pt x="271475" y="35394"/>
                  </a:lnTo>
                  <a:lnTo>
                    <a:pt x="283260" y="35394"/>
                  </a:lnTo>
                  <a:lnTo>
                    <a:pt x="283260" y="23596"/>
                  </a:lnTo>
                  <a:lnTo>
                    <a:pt x="283260" y="11798"/>
                  </a:lnTo>
                  <a:lnTo>
                    <a:pt x="283260" y="0"/>
                  </a:lnTo>
                  <a:close/>
                </a:path>
                <a:path w="626109" h="35560">
                  <a:moveTo>
                    <a:pt x="295071" y="11798"/>
                  </a:moveTo>
                  <a:lnTo>
                    <a:pt x="283273" y="11798"/>
                  </a:lnTo>
                  <a:lnTo>
                    <a:pt x="283273" y="23596"/>
                  </a:lnTo>
                  <a:lnTo>
                    <a:pt x="295071" y="23596"/>
                  </a:lnTo>
                  <a:lnTo>
                    <a:pt x="295071" y="11798"/>
                  </a:lnTo>
                  <a:close/>
                </a:path>
                <a:path w="626109" h="35560">
                  <a:moveTo>
                    <a:pt x="306857" y="0"/>
                  </a:moveTo>
                  <a:lnTo>
                    <a:pt x="295071" y="0"/>
                  </a:lnTo>
                  <a:lnTo>
                    <a:pt x="295071" y="11798"/>
                  </a:lnTo>
                  <a:lnTo>
                    <a:pt x="306857" y="11798"/>
                  </a:lnTo>
                  <a:lnTo>
                    <a:pt x="306857" y="0"/>
                  </a:lnTo>
                  <a:close/>
                </a:path>
                <a:path w="626109" h="35560">
                  <a:moveTo>
                    <a:pt x="318668" y="0"/>
                  </a:moveTo>
                  <a:lnTo>
                    <a:pt x="306882" y="0"/>
                  </a:lnTo>
                  <a:lnTo>
                    <a:pt x="306882" y="11798"/>
                  </a:lnTo>
                  <a:lnTo>
                    <a:pt x="318668" y="11798"/>
                  </a:lnTo>
                  <a:lnTo>
                    <a:pt x="318668" y="0"/>
                  </a:lnTo>
                  <a:close/>
                </a:path>
                <a:path w="626109" h="35560">
                  <a:moveTo>
                    <a:pt x="330479" y="0"/>
                  </a:moveTo>
                  <a:lnTo>
                    <a:pt x="318681" y="0"/>
                  </a:lnTo>
                  <a:lnTo>
                    <a:pt x="318681" y="11798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26109" h="35560">
                  <a:moveTo>
                    <a:pt x="342277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42277" y="11798"/>
                  </a:lnTo>
                  <a:lnTo>
                    <a:pt x="342277" y="0"/>
                  </a:lnTo>
                  <a:close/>
                </a:path>
                <a:path w="626109" h="35560">
                  <a:moveTo>
                    <a:pt x="365874" y="0"/>
                  </a:moveTo>
                  <a:lnTo>
                    <a:pt x="354088" y="0"/>
                  </a:lnTo>
                  <a:lnTo>
                    <a:pt x="342290" y="0"/>
                  </a:lnTo>
                  <a:lnTo>
                    <a:pt x="342290" y="11798"/>
                  </a:lnTo>
                  <a:lnTo>
                    <a:pt x="342290" y="23596"/>
                  </a:lnTo>
                  <a:lnTo>
                    <a:pt x="354088" y="23596"/>
                  </a:lnTo>
                  <a:lnTo>
                    <a:pt x="365874" y="23596"/>
                  </a:lnTo>
                  <a:lnTo>
                    <a:pt x="365874" y="11798"/>
                  </a:lnTo>
                  <a:lnTo>
                    <a:pt x="365874" y="0"/>
                  </a:lnTo>
                  <a:close/>
                </a:path>
                <a:path w="626109" h="35560">
                  <a:moveTo>
                    <a:pt x="377685" y="11798"/>
                  </a:moveTo>
                  <a:lnTo>
                    <a:pt x="365899" y="11798"/>
                  </a:lnTo>
                  <a:lnTo>
                    <a:pt x="365899" y="23596"/>
                  </a:lnTo>
                  <a:lnTo>
                    <a:pt x="377685" y="23596"/>
                  </a:lnTo>
                  <a:lnTo>
                    <a:pt x="377685" y="11798"/>
                  </a:lnTo>
                  <a:close/>
                </a:path>
                <a:path w="626109" h="35560">
                  <a:moveTo>
                    <a:pt x="401307" y="0"/>
                  </a:move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01307" y="0"/>
                  </a:lnTo>
                  <a:close/>
                </a:path>
                <a:path w="626109" h="35560">
                  <a:moveTo>
                    <a:pt x="413092" y="11798"/>
                  </a:moveTo>
                  <a:lnTo>
                    <a:pt x="401307" y="11798"/>
                  </a:lnTo>
                  <a:lnTo>
                    <a:pt x="401307" y="23596"/>
                  </a:lnTo>
                  <a:lnTo>
                    <a:pt x="413092" y="23596"/>
                  </a:lnTo>
                  <a:lnTo>
                    <a:pt x="413092" y="11798"/>
                  </a:lnTo>
                  <a:close/>
                </a:path>
                <a:path w="626109" h="35560">
                  <a:moveTo>
                    <a:pt x="424903" y="11798"/>
                  </a:moveTo>
                  <a:lnTo>
                    <a:pt x="413105" y="11798"/>
                  </a:lnTo>
                  <a:lnTo>
                    <a:pt x="413105" y="23596"/>
                  </a:lnTo>
                  <a:lnTo>
                    <a:pt x="424903" y="23596"/>
                  </a:lnTo>
                  <a:lnTo>
                    <a:pt x="424903" y="11798"/>
                  </a:lnTo>
                  <a:close/>
                </a:path>
                <a:path w="626109" h="35560">
                  <a:moveTo>
                    <a:pt x="460298" y="11798"/>
                  </a:moveTo>
                  <a:lnTo>
                    <a:pt x="448513" y="11798"/>
                  </a:lnTo>
                  <a:lnTo>
                    <a:pt x="448513" y="23596"/>
                  </a:lnTo>
                  <a:lnTo>
                    <a:pt x="460298" y="23596"/>
                  </a:lnTo>
                  <a:lnTo>
                    <a:pt x="460298" y="11798"/>
                  </a:lnTo>
                  <a:close/>
                </a:path>
                <a:path w="626109" h="35560">
                  <a:moveTo>
                    <a:pt x="472109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60324" y="23596"/>
                  </a:lnTo>
                  <a:lnTo>
                    <a:pt x="472109" y="23596"/>
                  </a:lnTo>
                  <a:lnTo>
                    <a:pt x="472109" y="11798"/>
                  </a:lnTo>
                  <a:lnTo>
                    <a:pt x="472109" y="0"/>
                  </a:lnTo>
                  <a:close/>
                </a:path>
                <a:path w="626109" h="35560">
                  <a:moveTo>
                    <a:pt x="519315" y="11798"/>
                  </a:moveTo>
                  <a:lnTo>
                    <a:pt x="507530" y="11798"/>
                  </a:lnTo>
                  <a:lnTo>
                    <a:pt x="507530" y="0"/>
                  </a:lnTo>
                  <a:lnTo>
                    <a:pt x="495731" y="0"/>
                  </a:lnTo>
                  <a:lnTo>
                    <a:pt x="495731" y="11798"/>
                  </a:lnTo>
                  <a:lnTo>
                    <a:pt x="483933" y="11798"/>
                  </a:lnTo>
                  <a:lnTo>
                    <a:pt x="483933" y="23596"/>
                  </a:lnTo>
                  <a:lnTo>
                    <a:pt x="495731" y="23596"/>
                  </a:lnTo>
                  <a:lnTo>
                    <a:pt x="507530" y="23596"/>
                  </a:lnTo>
                  <a:lnTo>
                    <a:pt x="519315" y="23596"/>
                  </a:lnTo>
                  <a:lnTo>
                    <a:pt x="519315" y="11798"/>
                  </a:lnTo>
                  <a:close/>
                </a:path>
                <a:path w="626109" h="35560">
                  <a:moveTo>
                    <a:pt x="601941" y="0"/>
                  </a:moveTo>
                  <a:lnTo>
                    <a:pt x="601941" y="0"/>
                  </a:lnTo>
                  <a:lnTo>
                    <a:pt x="542950" y="0"/>
                  </a:ln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90143" y="11798"/>
                  </a:lnTo>
                  <a:lnTo>
                    <a:pt x="601941" y="11798"/>
                  </a:lnTo>
                  <a:lnTo>
                    <a:pt x="601941" y="0"/>
                  </a:lnTo>
                  <a:close/>
                </a:path>
                <a:path w="626109" h="35560">
                  <a:moveTo>
                    <a:pt x="625551" y="0"/>
                  </a:moveTo>
                  <a:lnTo>
                    <a:pt x="613765" y="0"/>
                  </a:ln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13765" y="23596"/>
                  </a:lnTo>
                  <a:lnTo>
                    <a:pt x="625551" y="23596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5958433" y="5145455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09" h="47625">
                  <a:moveTo>
                    <a:pt x="11798" y="11811"/>
                  </a:moveTo>
                  <a:lnTo>
                    <a:pt x="0" y="11811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0" y="47205"/>
                  </a:lnTo>
                  <a:lnTo>
                    <a:pt x="11798" y="47205"/>
                  </a:lnTo>
                  <a:lnTo>
                    <a:pt x="11798" y="35407"/>
                  </a:lnTo>
                  <a:lnTo>
                    <a:pt x="11798" y="23609"/>
                  </a:lnTo>
                  <a:lnTo>
                    <a:pt x="11798" y="11811"/>
                  </a:lnTo>
                  <a:close/>
                </a:path>
                <a:path w="626109" h="47625">
                  <a:moveTo>
                    <a:pt x="35394" y="11811"/>
                  </a:moveTo>
                  <a:lnTo>
                    <a:pt x="23596" y="11811"/>
                  </a:lnTo>
                  <a:lnTo>
                    <a:pt x="23596" y="23609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lnTo>
                    <a:pt x="35394" y="11811"/>
                  </a:lnTo>
                  <a:close/>
                </a:path>
                <a:path w="626109" h="47625">
                  <a:moveTo>
                    <a:pt x="58991" y="11811"/>
                  </a:moveTo>
                  <a:lnTo>
                    <a:pt x="47205" y="11811"/>
                  </a:lnTo>
                  <a:lnTo>
                    <a:pt x="35407" y="11811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58991" y="35407"/>
                  </a:lnTo>
                  <a:lnTo>
                    <a:pt x="58991" y="23609"/>
                  </a:lnTo>
                  <a:lnTo>
                    <a:pt x="58991" y="11811"/>
                  </a:lnTo>
                  <a:close/>
                </a:path>
                <a:path w="626109" h="47625">
                  <a:moveTo>
                    <a:pt x="82613" y="11811"/>
                  </a:moveTo>
                  <a:lnTo>
                    <a:pt x="70815" y="11811"/>
                  </a:lnTo>
                  <a:lnTo>
                    <a:pt x="70815" y="23609"/>
                  </a:lnTo>
                  <a:lnTo>
                    <a:pt x="70815" y="35407"/>
                  </a:lnTo>
                  <a:lnTo>
                    <a:pt x="70815" y="47205"/>
                  </a:lnTo>
                  <a:lnTo>
                    <a:pt x="82613" y="47205"/>
                  </a:lnTo>
                  <a:lnTo>
                    <a:pt x="82613" y="35407"/>
                  </a:lnTo>
                  <a:lnTo>
                    <a:pt x="82613" y="23609"/>
                  </a:lnTo>
                  <a:lnTo>
                    <a:pt x="82613" y="11811"/>
                  </a:lnTo>
                  <a:close/>
                </a:path>
                <a:path w="626109" h="47625">
                  <a:moveTo>
                    <a:pt x="106222" y="11811"/>
                  </a:moveTo>
                  <a:lnTo>
                    <a:pt x="94424" y="11811"/>
                  </a:lnTo>
                  <a:lnTo>
                    <a:pt x="94424" y="23609"/>
                  </a:lnTo>
                  <a:lnTo>
                    <a:pt x="106222" y="23609"/>
                  </a:lnTo>
                  <a:lnTo>
                    <a:pt x="106222" y="11811"/>
                  </a:lnTo>
                  <a:close/>
                </a:path>
                <a:path w="626109" h="47625">
                  <a:moveTo>
                    <a:pt x="118008" y="23609"/>
                  </a:moveTo>
                  <a:lnTo>
                    <a:pt x="106222" y="23609"/>
                  </a:lnTo>
                  <a:lnTo>
                    <a:pt x="106222" y="35407"/>
                  </a:lnTo>
                  <a:lnTo>
                    <a:pt x="118008" y="35407"/>
                  </a:lnTo>
                  <a:lnTo>
                    <a:pt x="118008" y="23609"/>
                  </a:lnTo>
                  <a:close/>
                </a:path>
                <a:path w="626109" h="47625">
                  <a:moveTo>
                    <a:pt x="129819" y="11811"/>
                  </a:moveTo>
                  <a:lnTo>
                    <a:pt x="118021" y="11811"/>
                  </a:lnTo>
                  <a:lnTo>
                    <a:pt x="118021" y="23609"/>
                  </a:lnTo>
                  <a:lnTo>
                    <a:pt x="118021" y="35407"/>
                  </a:lnTo>
                  <a:lnTo>
                    <a:pt x="118021" y="47205"/>
                  </a:lnTo>
                  <a:lnTo>
                    <a:pt x="129819" y="47205"/>
                  </a:lnTo>
                  <a:lnTo>
                    <a:pt x="129819" y="35407"/>
                  </a:lnTo>
                  <a:lnTo>
                    <a:pt x="129819" y="23609"/>
                  </a:lnTo>
                  <a:lnTo>
                    <a:pt x="129819" y="11811"/>
                  </a:lnTo>
                  <a:close/>
                </a:path>
                <a:path w="626109" h="47625">
                  <a:moveTo>
                    <a:pt x="141630" y="11811"/>
                  </a:moveTo>
                  <a:lnTo>
                    <a:pt x="129832" y="11811"/>
                  </a:lnTo>
                  <a:lnTo>
                    <a:pt x="129832" y="23609"/>
                  </a:lnTo>
                  <a:lnTo>
                    <a:pt x="141630" y="23609"/>
                  </a:lnTo>
                  <a:lnTo>
                    <a:pt x="141630" y="11811"/>
                  </a:lnTo>
                  <a:close/>
                </a:path>
                <a:path w="626109" h="47625">
                  <a:moveTo>
                    <a:pt x="177025" y="23609"/>
                  </a:moveTo>
                  <a:lnTo>
                    <a:pt x="165239" y="23609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close/>
                </a:path>
                <a:path w="626109" h="47625">
                  <a:moveTo>
                    <a:pt x="188836" y="11811"/>
                  </a:moveTo>
                  <a:lnTo>
                    <a:pt x="177038" y="11811"/>
                  </a:lnTo>
                  <a:lnTo>
                    <a:pt x="177038" y="23609"/>
                  </a:lnTo>
                  <a:lnTo>
                    <a:pt x="188836" y="23609"/>
                  </a:lnTo>
                  <a:lnTo>
                    <a:pt x="188836" y="11811"/>
                  </a:lnTo>
                  <a:close/>
                </a:path>
                <a:path w="626109" h="47625">
                  <a:moveTo>
                    <a:pt x="200647" y="11811"/>
                  </a:moveTo>
                  <a:lnTo>
                    <a:pt x="188849" y="11811"/>
                  </a:ln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00647" y="23609"/>
                  </a:lnTo>
                  <a:lnTo>
                    <a:pt x="200647" y="11811"/>
                  </a:lnTo>
                  <a:close/>
                </a:path>
                <a:path w="626109" h="47625">
                  <a:moveTo>
                    <a:pt x="236054" y="23609"/>
                  </a:move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36054" y="23609"/>
                  </a:lnTo>
                  <a:close/>
                </a:path>
                <a:path w="626109" h="47625">
                  <a:moveTo>
                    <a:pt x="247840" y="11811"/>
                  </a:moveTo>
                  <a:lnTo>
                    <a:pt x="236054" y="11811"/>
                  </a:lnTo>
                  <a:lnTo>
                    <a:pt x="236054" y="23609"/>
                  </a:lnTo>
                  <a:lnTo>
                    <a:pt x="247840" y="23609"/>
                  </a:lnTo>
                  <a:lnTo>
                    <a:pt x="247840" y="11811"/>
                  </a:lnTo>
                  <a:close/>
                </a:path>
                <a:path w="626109" h="47625">
                  <a:moveTo>
                    <a:pt x="271449" y="23609"/>
                  </a:moveTo>
                  <a:lnTo>
                    <a:pt x="259664" y="23609"/>
                  </a:lnTo>
                  <a:lnTo>
                    <a:pt x="259664" y="35407"/>
                  </a:lnTo>
                  <a:lnTo>
                    <a:pt x="271449" y="35407"/>
                  </a:lnTo>
                  <a:lnTo>
                    <a:pt x="271449" y="23609"/>
                  </a:lnTo>
                  <a:close/>
                </a:path>
                <a:path w="626109" h="47625">
                  <a:moveTo>
                    <a:pt x="283260" y="23609"/>
                  </a:moveTo>
                  <a:lnTo>
                    <a:pt x="271475" y="23609"/>
                  </a:lnTo>
                  <a:lnTo>
                    <a:pt x="271475" y="35407"/>
                  </a:lnTo>
                  <a:lnTo>
                    <a:pt x="283260" y="35407"/>
                  </a:lnTo>
                  <a:lnTo>
                    <a:pt x="283260" y="23609"/>
                  </a:lnTo>
                  <a:close/>
                </a:path>
                <a:path w="626109" h="47625">
                  <a:moveTo>
                    <a:pt x="283260" y="0"/>
                  </a:moveTo>
                  <a:lnTo>
                    <a:pt x="271475" y="0"/>
                  </a:lnTo>
                  <a:lnTo>
                    <a:pt x="271475" y="11798"/>
                  </a:lnTo>
                  <a:lnTo>
                    <a:pt x="283260" y="11798"/>
                  </a:lnTo>
                  <a:lnTo>
                    <a:pt x="283260" y="0"/>
                  </a:lnTo>
                  <a:close/>
                </a:path>
                <a:path w="626109" h="47625">
                  <a:moveTo>
                    <a:pt x="295071" y="0"/>
                  </a:moveTo>
                  <a:lnTo>
                    <a:pt x="283273" y="0"/>
                  </a:lnTo>
                  <a:lnTo>
                    <a:pt x="283273" y="11798"/>
                  </a:lnTo>
                  <a:lnTo>
                    <a:pt x="295071" y="11798"/>
                  </a:lnTo>
                  <a:lnTo>
                    <a:pt x="295071" y="0"/>
                  </a:lnTo>
                  <a:close/>
                </a:path>
                <a:path w="626109" h="47625">
                  <a:moveTo>
                    <a:pt x="306857" y="23609"/>
                  </a:moveTo>
                  <a:lnTo>
                    <a:pt x="295071" y="23609"/>
                  </a:ln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close/>
                </a:path>
                <a:path w="626109" h="47625">
                  <a:moveTo>
                    <a:pt x="318668" y="23609"/>
                  </a:moveTo>
                  <a:lnTo>
                    <a:pt x="306882" y="23609"/>
                  </a:lnTo>
                  <a:lnTo>
                    <a:pt x="306882" y="35407"/>
                  </a:lnTo>
                  <a:lnTo>
                    <a:pt x="318668" y="35407"/>
                  </a:lnTo>
                  <a:lnTo>
                    <a:pt x="318668" y="23609"/>
                  </a:lnTo>
                  <a:close/>
                </a:path>
                <a:path w="626109" h="47625">
                  <a:moveTo>
                    <a:pt x="318668" y="0"/>
                  </a:moveTo>
                  <a:lnTo>
                    <a:pt x="306882" y="0"/>
                  </a:lnTo>
                  <a:lnTo>
                    <a:pt x="306882" y="11798"/>
                  </a:lnTo>
                  <a:lnTo>
                    <a:pt x="318668" y="11798"/>
                  </a:lnTo>
                  <a:lnTo>
                    <a:pt x="318668" y="0"/>
                  </a:lnTo>
                  <a:close/>
                </a:path>
                <a:path w="626109" h="47625">
                  <a:moveTo>
                    <a:pt x="330479" y="23609"/>
                  </a:moveTo>
                  <a:lnTo>
                    <a:pt x="318681" y="23609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close/>
                </a:path>
                <a:path w="626109" h="47625">
                  <a:moveTo>
                    <a:pt x="330479" y="0"/>
                  </a:moveTo>
                  <a:lnTo>
                    <a:pt x="318681" y="0"/>
                  </a:lnTo>
                  <a:lnTo>
                    <a:pt x="318681" y="11798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26109" h="47625">
                  <a:moveTo>
                    <a:pt x="342277" y="23609"/>
                  </a:moveTo>
                  <a:lnTo>
                    <a:pt x="330492" y="23609"/>
                  </a:lnTo>
                  <a:lnTo>
                    <a:pt x="330492" y="35407"/>
                  </a:lnTo>
                  <a:lnTo>
                    <a:pt x="342277" y="35407"/>
                  </a:lnTo>
                  <a:lnTo>
                    <a:pt x="342277" y="23609"/>
                  </a:lnTo>
                  <a:close/>
                </a:path>
                <a:path w="626109" h="47625">
                  <a:moveTo>
                    <a:pt x="342277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42277" y="11798"/>
                  </a:lnTo>
                  <a:lnTo>
                    <a:pt x="342277" y="0"/>
                  </a:lnTo>
                  <a:close/>
                </a:path>
                <a:path w="626109" h="47625">
                  <a:moveTo>
                    <a:pt x="354088" y="0"/>
                  </a:moveTo>
                  <a:lnTo>
                    <a:pt x="342290" y="0"/>
                  </a:lnTo>
                  <a:lnTo>
                    <a:pt x="342290" y="11798"/>
                  </a:lnTo>
                  <a:lnTo>
                    <a:pt x="354088" y="11798"/>
                  </a:lnTo>
                  <a:lnTo>
                    <a:pt x="354088" y="0"/>
                  </a:lnTo>
                  <a:close/>
                </a:path>
                <a:path w="626109" h="47625">
                  <a:moveTo>
                    <a:pt x="365874" y="11811"/>
                  </a:moveTo>
                  <a:lnTo>
                    <a:pt x="354088" y="11811"/>
                  </a:lnTo>
                  <a:lnTo>
                    <a:pt x="354088" y="23609"/>
                  </a:lnTo>
                  <a:lnTo>
                    <a:pt x="365874" y="23609"/>
                  </a:lnTo>
                  <a:lnTo>
                    <a:pt x="365874" y="11811"/>
                  </a:lnTo>
                  <a:close/>
                </a:path>
                <a:path w="626109" h="47625">
                  <a:moveTo>
                    <a:pt x="377685" y="11811"/>
                  </a:moveTo>
                  <a:lnTo>
                    <a:pt x="365899" y="11811"/>
                  </a:lnTo>
                  <a:lnTo>
                    <a:pt x="365899" y="23609"/>
                  </a:lnTo>
                  <a:lnTo>
                    <a:pt x="365899" y="35407"/>
                  </a:lnTo>
                  <a:lnTo>
                    <a:pt x="377685" y="35407"/>
                  </a:lnTo>
                  <a:lnTo>
                    <a:pt x="377685" y="23609"/>
                  </a:lnTo>
                  <a:lnTo>
                    <a:pt x="377685" y="11811"/>
                  </a:lnTo>
                  <a:close/>
                </a:path>
                <a:path w="626109" h="47625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26109" h="47625">
                  <a:moveTo>
                    <a:pt x="413092" y="0"/>
                  </a:moveTo>
                  <a:lnTo>
                    <a:pt x="401307" y="0"/>
                  </a:ln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13092" y="11798"/>
                  </a:lnTo>
                  <a:lnTo>
                    <a:pt x="413092" y="0"/>
                  </a:lnTo>
                  <a:close/>
                </a:path>
                <a:path w="626109" h="47625">
                  <a:moveTo>
                    <a:pt x="424903" y="11811"/>
                  </a:moveTo>
                  <a:lnTo>
                    <a:pt x="413105" y="11811"/>
                  </a:lnTo>
                  <a:lnTo>
                    <a:pt x="413105" y="23609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lnTo>
                    <a:pt x="424903" y="11811"/>
                  </a:lnTo>
                  <a:close/>
                </a:path>
                <a:path w="626109" h="47625">
                  <a:moveTo>
                    <a:pt x="436702" y="23609"/>
                  </a:moveTo>
                  <a:lnTo>
                    <a:pt x="424916" y="23609"/>
                  </a:lnTo>
                  <a:lnTo>
                    <a:pt x="424916" y="35407"/>
                  </a:lnTo>
                  <a:lnTo>
                    <a:pt x="436702" y="35407"/>
                  </a:lnTo>
                  <a:lnTo>
                    <a:pt x="436702" y="23609"/>
                  </a:lnTo>
                  <a:close/>
                </a:path>
                <a:path w="626109" h="47625">
                  <a:moveTo>
                    <a:pt x="448513" y="0"/>
                  </a:moveTo>
                  <a:lnTo>
                    <a:pt x="436714" y="0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48513" y="0"/>
                  </a:lnTo>
                  <a:close/>
                </a:path>
                <a:path w="626109" h="47625">
                  <a:moveTo>
                    <a:pt x="460298" y="11811"/>
                  </a:moveTo>
                  <a:lnTo>
                    <a:pt x="448513" y="11811"/>
                  </a:lnTo>
                  <a:lnTo>
                    <a:pt x="436714" y="11811"/>
                  </a:lnTo>
                  <a:lnTo>
                    <a:pt x="436714" y="23609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60298" y="35407"/>
                  </a:lnTo>
                  <a:lnTo>
                    <a:pt x="460298" y="23609"/>
                  </a:lnTo>
                  <a:lnTo>
                    <a:pt x="460298" y="11811"/>
                  </a:lnTo>
                  <a:close/>
                </a:path>
                <a:path w="626109" h="47625">
                  <a:moveTo>
                    <a:pt x="507530" y="11811"/>
                  </a:moveTo>
                  <a:lnTo>
                    <a:pt x="495731" y="11811"/>
                  </a:lnTo>
                  <a:lnTo>
                    <a:pt x="483933" y="11811"/>
                  </a:lnTo>
                  <a:lnTo>
                    <a:pt x="483933" y="23609"/>
                  </a:lnTo>
                  <a:lnTo>
                    <a:pt x="495731" y="23609"/>
                  </a:lnTo>
                  <a:lnTo>
                    <a:pt x="495731" y="35407"/>
                  </a:lnTo>
                  <a:lnTo>
                    <a:pt x="507530" y="35407"/>
                  </a:lnTo>
                  <a:lnTo>
                    <a:pt x="507530" y="23609"/>
                  </a:lnTo>
                  <a:lnTo>
                    <a:pt x="507530" y="11811"/>
                  </a:lnTo>
                  <a:close/>
                </a:path>
                <a:path w="626109" h="47625">
                  <a:moveTo>
                    <a:pt x="519315" y="0"/>
                  </a:moveTo>
                  <a:lnTo>
                    <a:pt x="507530" y="0"/>
                  </a:lnTo>
                  <a:lnTo>
                    <a:pt x="507530" y="11798"/>
                  </a:lnTo>
                  <a:lnTo>
                    <a:pt x="519315" y="11798"/>
                  </a:lnTo>
                  <a:lnTo>
                    <a:pt x="519315" y="0"/>
                  </a:lnTo>
                  <a:close/>
                </a:path>
                <a:path w="626109" h="47625">
                  <a:moveTo>
                    <a:pt x="531126" y="11811"/>
                  </a:moveTo>
                  <a:lnTo>
                    <a:pt x="519341" y="11811"/>
                  </a:lnTo>
                  <a:lnTo>
                    <a:pt x="519341" y="23609"/>
                  </a:lnTo>
                  <a:lnTo>
                    <a:pt x="531126" y="23609"/>
                  </a:lnTo>
                  <a:lnTo>
                    <a:pt x="531126" y="11811"/>
                  </a:lnTo>
                  <a:close/>
                </a:path>
                <a:path w="626109" h="47625">
                  <a:moveTo>
                    <a:pt x="554748" y="11811"/>
                  </a:moveTo>
                  <a:lnTo>
                    <a:pt x="542950" y="11811"/>
                  </a:lnTo>
                  <a:lnTo>
                    <a:pt x="542950" y="23609"/>
                  </a:lnTo>
                  <a:lnTo>
                    <a:pt x="542950" y="35407"/>
                  </a:lnTo>
                  <a:lnTo>
                    <a:pt x="554748" y="35407"/>
                  </a:lnTo>
                  <a:lnTo>
                    <a:pt x="554748" y="23609"/>
                  </a:lnTo>
                  <a:lnTo>
                    <a:pt x="554748" y="11811"/>
                  </a:lnTo>
                  <a:close/>
                </a:path>
                <a:path w="626109" h="47625">
                  <a:moveTo>
                    <a:pt x="554748" y="0"/>
                  </a:move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54748" y="0"/>
                  </a:lnTo>
                  <a:close/>
                </a:path>
                <a:path w="626109" h="47625">
                  <a:moveTo>
                    <a:pt x="601941" y="11811"/>
                  </a:moveTo>
                  <a:lnTo>
                    <a:pt x="590143" y="11811"/>
                  </a:lnTo>
                  <a:lnTo>
                    <a:pt x="578345" y="11811"/>
                  </a:lnTo>
                  <a:lnTo>
                    <a:pt x="566547" y="11811"/>
                  </a:lnTo>
                  <a:lnTo>
                    <a:pt x="566547" y="23609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90143" y="35407"/>
                  </a:lnTo>
                  <a:lnTo>
                    <a:pt x="601941" y="35407"/>
                  </a:lnTo>
                  <a:lnTo>
                    <a:pt x="601941" y="23609"/>
                  </a:lnTo>
                  <a:lnTo>
                    <a:pt x="601941" y="11811"/>
                  </a:lnTo>
                  <a:close/>
                </a:path>
                <a:path w="626109" h="47625">
                  <a:moveTo>
                    <a:pt x="601941" y="0"/>
                  </a:moveTo>
                  <a:lnTo>
                    <a:pt x="590143" y="0"/>
                  </a:lnTo>
                  <a:lnTo>
                    <a:pt x="578345" y="0"/>
                  </a:lnTo>
                  <a:lnTo>
                    <a:pt x="566547" y="0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90143" y="11798"/>
                  </a:lnTo>
                  <a:lnTo>
                    <a:pt x="601941" y="11798"/>
                  </a:lnTo>
                  <a:lnTo>
                    <a:pt x="601941" y="0"/>
                  </a:lnTo>
                  <a:close/>
                </a:path>
                <a:path w="626109" h="47625">
                  <a:moveTo>
                    <a:pt x="625551" y="11811"/>
                  </a:moveTo>
                  <a:lnTo>
                    <a:pt x="613765" y="11811"/>
                  </a:lnTo>
                  <a:lnTo>
                    <a:pt x="613765" y="23609"/>
                  </a:lnTo>
                  <a:lnTo>
                    <a:pt x="613765" y="35407"/>
                  </a:lnTo>
                  <a:lnTo>
                    <a:pt x="625551" y="35407"/>
                  </a:lnTo>
                  <a:lnTo>
                    <a:pt x="625551" y="23609"/>
                  </a:lnTo>
                  <a:lnTo>
                    <a:pt x="625551" y="11811"/>
                  </a:lnTo>
                  <a:close/>
                </a:path>
                <a:path w="626109" h="47625">
                  <a:moveTo>
                    <a:pt x="625551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5958433" y="5180863"/>
              <a:ext cx="626110" cy="24130"/>
            </a:xfrm>
            <a:custGeom>
              <a:avLst/>
              <a:gdLst/>
              <a:ahLst/>
              <a:cxnLst/>
              <a:rect l="l" t="t" r="r" b="b"/>
              <a:pathLst>
                <a:path w="626109" h="24129">
                  <a:moveTo>
                    <a:pt x="11798" y="11811"/>
                  </a:moveTo>
                  <a:lnTo>
                    <a:pt x="0" y="11811"/>
                  </a:lnTo>
                  <a:lnTo>
                    <a:pt x="0" y="23622"/>
                  </a:lnTo>
                  <a:lnTo>
                    <a:pt x="11798" y="23622"/>
                  </a:lnTo>
                  <a:lnTo>
                    <a:pt x="11798" y="11811"/>
                  </a:lnTo>
                  <a:close/>
                </a:path>
                <a:path w="626109" h="24129">
                  <a:moveTo>
                    <a:pt x="129819" y="0"/>
                  </a:moveTo>
                  <a:lnTo>
                    <a:pt x="118021" y="0"/>
                  </a:lnTo>
                  <a:lnTo>
                    <a:pt x="118021" y="11798"/>
                  </a:lnTo>
                  <a:lnTo>
                    <a:pt x="129819" y="11798"/>
                  </a:lnTo>
                  <a:lnTo>
                    <a:pt x="129819" y="0"/>
                  </a:lnTo>
                  <a:close/>
                </a:path>
                <a:path w="626109" h="24129">
                  <a:moveTo>
                    <a:pt x="153416" y="0"/>
                  </a:moveTo>
                  <a:lnTo>
                    <a:pt x="141630" y="0"/>
                  </a:lnTo>
                  <a:lnTo>
                    <a:pt x="141630" y="11798"/>
                  </a:lnTo>
                  <a:lnTo>
                    <a:pt x="153416" y="11798"/>
                  </a:lnTo>
                  <a:lnTo>
                    <a:pt x="153416" y="0"/>
                  </a:lnTo>
                  <a:close/>
                </a:path>
                <a:path w="626109" h="24129">
                  <a:moveTo>
                    <a:pt x="165239" y="0"/>
                  </a:moveTo>
                  <a:lnTo>
                    <a:pt x="153441" y="0"/>
                  </a:lnTo>
                  <a:lnTo>
                    <a:pt x="153441" y="11798"/>
                  </a:lnTo>
                  <a:lnTo>
                    <a:pt x="165239" y="11798"/>
                  </a:lnTo>
                  <a:lnTo>
                    <a:pt x="165239" y="0"/>
                  </a:lnTo>
                  <a:close/>
                </a:path>
                <a:path w="626109" h="24129">
                  <a:moveTo>
                    <a:pt x="188836" y="0"/>
                  </a:moveTo>
                  <a:lnTo>
                    <a:pt x="177038" y="0"/>
                  </a:lnTo>
                  <a:lnTo>
                    <a:pt x="177038" y="11798"/>
                  </a:lnTo>
                  <a:lnTo>
                    <a:pt x="188836" y="11798"/>
                  </a:lnTo>
                  <a:lnTo>
                    <a:pt x="188836" y="0"/>
                  </a:lnTo>
                  <a:close/>
                </a:path>
                <a:path w="626109" h="24129">
                  <a:moveTo>
                    <a:pt x="247840" y="0"/>
                  </a:moveTo>
                  <a:lnTo>
                    <a:pt x="236054" y="0"/>
                  </a:lnTo>
                  <a:lnTo>
                    <a:pt x="224256" y="0"/>
                  </a:lnTo>
                  <a:lnTo>
                    <a:pt x="224256" y="11798"/>
                  </a:lnTo>
                  <a:lnTo>
                    <a:pt x="236054" y="11798"/>
                  </a:lnTo>
                  <a:lnTo>
                    <a:pt x="247840" y="11798"/>
                  </a:lnTo>
                  <a:lnTo>
                    <a:pt x="247840" y="0"/>
                  </a:lnTo>
                  <a:close/>
                </a:path>
                <a:path w="626109" h="24129">
                  <a:moveTo>
                    <a:pt x="271449" y="0"/>
                  </a:moveTo>
                  <a:lnTo>
                    <a:pt x="259664" y="0"/>
                  </a:lnTo>
                  <a:lnTo>
                    <a:pt x="247865" y="0"/>
                  </a:lnTo>
                  <a:lnTo>
                    <a:pt x="247865" y="11798"/>
                  </a:lnTo>
                  <a:lnTo>
                    <a:pt x="259664" y="11798"/>
                  </a:lnTo>
                  <a:lnTo>
                    <a:pt x="271449" y="11798"/>
                  </a:lnTo>
                  <a:lnTo>
                    <a:pt x="271449" y="0"/>
                  </a:lnTo>
                  <a:close/>
                </a:path>
                <a:path w="626109" h="24129">
                  <a:moveTo>
                    <a:pt x="295071" y="0"/>
                  </a:moveTo>
                  <a:lnTo>
                    <a:pt x="283273" y="0"/>
                  </a:lnTo>
                  <a:lnTo>
                    <a:pt x="283273" y="11798"/>
                  </a:lnTo>
                  <a:lnTo>
                    <a:pt x="295071" y="11798"/>
                  </a:lnTo>
                  <a:lnTo>
                    <a:pt x="295071" y="0"/>
                  </a:lnTo>
                  <a:close/>
                </a:path>
                <a:path w="626109" h="24129">
                  <a:moveTo>
                    <a:pt x="342277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42277" y="11798"/>
                  </a:lnTo>
                  <a:lnTo>
                    <a:pt x="342277" y="0"/>
                  </a:lnTo>
                  <a:close/>
                </a:path>
                <a:path w="626109" h="24129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26109" h="24129">
                  <a:moveTo>
                    <a:pt x="424903" y="0"/>
                  </a:moveTo>
                  <a:lnTo>
                    <a:pt x="413105" y="0"/>
                  </a:lnTo>
                  <a:lnTo>
                    <a:pt x="413105" y="11798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26109" h="24129">
                  <a:moveTo>
                    <a:pt x="436702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36702" y="11798"/>
                  </a:lnTo>
                  <a:lnTo>
                    <a:pt x="436702" y="0"/>
                  </a:lnTo>
                  <a:close/>
                </a:path>
                <a:path w="626109" h="24129">
                  <a:moveTo>
                    <a:pt x="460298" y="0"/>
                  </a:moveTo>
                  <a:lnTo>
                    <a:pt x="448513" y="0"/>
                  </a:lnTo>
                  <a:lnTo>
                    <a:pt x="436714" y="0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60298" y="11798"/>
                  </a:lnTo>
                  <a:lnTo>
                    <a:pt x="460298" y="0"/>
                  </a:lnTo>
                  <a:close/>
                </a:path>
                <a:path w="626109" h="24129">
                  <a:moveTo>
                    <a:pt x="472109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72109" y="11798"/>
                  </a:lnTo>
                  <a:lnTo>
                    <a:pt x="472109" y="0"/>
                  </a:lnTo>
                  <a:close/>
                </a:path>
                <a:path w="626109" h="24129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09" h="24129">
                  <a:moveTo>
                    <a:pt x="507530" y="0"/>
                  </a:moveTo>
                  <a:lnTo>
                    <a:pt x="495731" y="0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07530" y="0"/>
                  </a:lnTo>
                  <a:close/>
                </a:path>
                <a:path w="626109" h="24129">
                  <a:moveTo>
                    <a:pt x="554748" y="0"/>
                  </a:move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54748" y="0"/>
                  </a:lnTo>
                  <a:close/>
                </a:path>
                <a:path w="626109" h="24129">
                  <a:moveTo>
                    <a:pt x="625551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5970231" y="5198573"/>
              <a:ext cx="614045" cy="0"/>
            </a:xfrm>
            <a:custGeom>
              <a:avLst/>
              <a:gdLst/>
              <a:ahLst/>
              <a:cxnLst/>
              <a:rect l="l" t="t" r="r" b="b"/>
              <a:pathLst>
                <a:path w="614045">
                  <a:moveTo>
                    <a:pt x="0" y="0"/>
                  </a:moveTo>
                  <a:lnTo>
                    <a:pt x="613765" y="0"/>
                  </a:lnTo>
                </a:path>
              </a:pathLst>
            </a:custGeom>
            <a:ln w="11798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5958433" y="5204472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09" h="35560">
                  <a:moveTo>
                    <a:pt x="11798" y="11811"/>
                  </a:moveTo>
                  <a:lnTo>
                    <a:pt x="0" y="11811"/>
                  </a:lnTo>
                  <a:lnTo>
                    <a:pt x="0" y="23609"/>
                  </a:lnTo>
                  <a:lnTo>
                    <a:pt x="11798" y="23609"/>
                  </a:lnTo>
                  <a:lnTo>
                    <a:pt x="11798" y="11811"/>
                  </a:lnTo>
                  <a:close/>
                </a:path>
                <a:path w="626109" h="35560">
                  <a:moveTo>
                    <a:pt x="35394" y="11811"/>
                  </a:moveTo>
                  <a:lnTo>
                    <a:pt x="23596" y="11811"/>
                  </a:lnTo>
                  <a:lnTo>
                    <a:pt x="23596" y="23609"/>
                  </a:lnTo>
                  <a:lnTo>
                    <a:pt x="35394" y="23609"/>
                  </a:lnTo>
                  <a:lnTo>
                    <a:pt x="35394" y="11811"/>
                  </a:lnTo>
                  <a:close/>
                </a:path>
                <a:path w="626109" h="35560">
                  <a:moveTo>
                    <a:pt x="47205" y="11811"/>
                  </a:moveTo>
                  <a:lnTo>
                    <a:pt x="35407" y="11811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47205" y="23609"/>
                  </a:lnTo>
                  <a:lnTo>
                    <a:pt x="47205" y="11811"/>
                  </a:lnTo>
                  <a:close/>
                </a:path>
                <a:path w="626109" h="35560">
                  <a:moveTo>
                    <a:pt x="94411" y="11811"/>
                  </a:moveTo>
                  <a:lnTo>
                    <a:pt x="82613" y="11811"/>
                  </a:lnTo>
                  <a:lnTo>
                    <a:pt x="70815" y="11811"/>
                  </a:lnTo>
                  <a:lnTo>
                    <a:pt x="59016" y="11811"/>
                  </a:lnTo>
                  <a:lnTo>
                    <a:pt x="59016" y="23609"/>
                  </a:lnTo>
                  <a:lnTo>
                    <a:pt x="70815" y="23609"/>
                  </a:lnTo>
                  <a:lnTo>
                    <a:pt x="82613" y="23609"/>
                  </a:lnTo>
                  <a:lnTo>
                    <a:pt x="82613" y="35407"/>
                  </a:lnTo>
                  <a:lnTo>
                    <a:pt x="94411" y="35407"/>
                  </a:lnTo>
                  <a:lnTo>
                    <a:pt x="94411" y="23609"/>
                  </a:lnTo>
                  <a:lnTo>
                    <a:pt x="94411" y="11811"/>
                  </a:lnTo>
                  <a:close/>
                </a:path>
                <a:path w="626109" h="35560">
                  <a:moveTo>
                    <a:pt x="106222" y="0"/>
                  </a:moveTo>
                  <a:lnTo>
                    <a:pt x="94424" y="0"/>
                  </a:lnTo>
                  <a:lnTo>
                    <a:pt x="94424" y="11798"/>
                  </a:lnTo>
                  <a:lnTo>
                    <a:pt x="106222" y="11798"/>
                  </a:lnTo>
                  <a:lnTo>
                    <a:pt x="106222" y="0"/>
                  </a:lnTo>
                  <a:close/>
                </a:path>
                <a:path w="626109" h="35560">
                  <a:moveTo>
                    <a:pt x="118008" y="23609"/>
                  </a:moveTo>
                  <a:lnTo>
                    <a:pt x="106222" y="23609"/>
                  </a:ln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18008" y="35407"/>
                  </a:lnTo>
                  <a:lnTo>
                    <a:pt x="118008" y="23609"/>
                  </a:lnTo>
                  <a:close/>
                </a:path>
                <a:path w="626109" h="35560">
                  <a:moveTo>
                    <a:pt x="141630" y="0"/>
                  </a:moveTo>
                  <a:lnTo>
                    <a:pt x="129832" y="0"/>
                  </a:lnTo>
                  <a:lnTo>
                    <a:pt x="129832" y="11798"/>
                  </a:lnTo>
                  <a:lnTo>
                    <a:pt x="141630" y="11798"/>
                  </a:lnTo>
                  <a:lnTo>
                    <a:pt x="141630" y="0"/>
                  </a:lnTo>
                  <a:close/>
                </a:path>
                <a:path w="626109" h="35560">
                  <a:moveTo>
                    <a:pt x="153416" y="11811"/>
                  </a:moveTo>
                  <a:lnTo>
                    <a:pt x="141630" y="11811"/>
                  </a:lnTo>
                  <a:lnTo>
                    <a:pt x="129832" y="11811"/>
                  </a:lnTo>
                  <a:lnTo>
                    <a:pt x="129832" y="23609"/>
                  </a:lnTo>
                  <a:lnTo>
                    <a:pt x="129832" y="35407"/>
                  </a:lnTo>
                  <a:lnTo>
                    <a:pt x="141630" y="35407"/>
                  </a:lnTo>
                  <a:lnTo>
                    <a:pt x="153416" y="35407"/>
                  </a:lnTo>
                  <a:lnTo>
                    <a:pt x="153416" y="23609"/>
                  </a:lnTo>
                  <a:lnTo>
                    <a:pt x="153416" y="11811"/>
                  </a:lnTo>
                  <a:close/>
                </a:path>
                <a:path w="626109" h="35560">
                  <a:moveTo>
                    <a:pt x="177025" y="11811"/>
                  </a:moveTo>
                  <a:lnTo>
                    <a:pt x="165239" y="11811"/>
                  </a:lnTo>
                  <a:lnTo>
                    <a:pt x="153441" y="11811"/>
                  </a:lnTo>
                  <a:lnTo>
                    <a:pt x="153441" y="23609"/>
                  </a:lnTo>
                  <a:lnTo>
                    <a:pt x="165239" y="23609"/>
                  </a:lnTo>
                  <a:lnTo>
                    <a:pt x="177025" y="23609"/>
                  </a:lnTo>
                  <a:lnTo>
                    <a:pt x="177025" y="11811"/>
                  </a:lnTo>
                  <a:close/>
                </a:path>
                <a:path w="626109" h="35560">
                  <a:moveTo>
                    <a:pt x="212432" y="11811"/>
                  </a:moveTo>
                  <a:lnTo>
                    <a:pt x="200647" y="11811"/>
                  </a:lnTo>
                  <a:lnTo>
                    <a:pt x="200647" y="23609"/>
                  </a:ln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lnTo>
                    <a:pt x="212432" y="11811"/>
                  </a:lnTo>
                  <a:close/>
                </a:path>
                <a:path w="626109" h="35560">
                  <a:moveTo>
                    <a:pt x="224243" y="0"/>
                  </a:moveTo>
                  <a:lnTo>
                    <a:pt x="212458" y="0"/>
                  </a:lnTo>
                  <a:lnTo>
                    <a:pt x="212458" y="11798"/>
                  </a:lnTo>
                  <a:lnTo>
                    <a:pt x="224243" y="11798"/>
                  </a:lnTo>
                  <a:lnTo>
                    <a:pt x="224243" y="0"/>
                  </a:lnTo>
                  <a:close/>
                </a:path>
                <a:path w="626109" h="35560">
                  <a:moveTo>
                    <a:pt x="247840" y="11811"/>
                  </a:moveTo>
                  <a:lnTo>
                    <a:pt x="236054" y="11811"/>
                  </a:lnTo>
                  <a:lnTo>
                    <a:pt x="224256" y="11811"/>
                  </a:lnTo>
                  <a:lnTo>
                    <a:pt x="224256" y="23609"/>
                  </a:lnTo>
                  <a:lnTo>
                    <a:pt x="236054" y="23609"/>
                  </a:lnTo>
                  <a:lnTo>
                    <a:pt x="247840" y="23609"/>
                  </a:lnTo>
                  <a:lnTo>
                    <a:pt x="247840" y="11811"/>
                  </a:lnTo>
                  <a:close/>
                </a:path>
                <a:path w="626109" h="35560">
                  <a:moveTo>
                    <a:pt x="271449" y="11811"/>
                  </a:moveTo>
                  <a:lnTo>
                    <a:pt x="259664" y="11811"/>
                  </a:lnTo>
                  <a:lnTo>
                    <a:pt x="247865" y="11811"/>
                  </a:lnTo>
                  <a:lnTo>
                    <a:pt x="247865" y="23609"/>
                  </a:lnTo>
                  <a:lnTo>
                    <a:pt x="247865" y="35407"/>
                  </a:lnTo>
                  <a:lnTo>
                    <a:pt x="259664" y="35407"/>
                  </a:lnTo>
                  <a:lnTo>
                    <a:pt x="271449" y="35407"/>
                  </a:lnTo>
                  <a:lnTo>
                    <a:pt x="271449" y="23609"/>
                  </a:lnTo>
                  <a:lnTo>
                    <a:pt x="271449" y="11811"/>
                  </a:lnTo>
                  <a:close/>
                </a:path>
                <a:path w="626109" h="35560">
                  <a:moveTo>
                    <a:pt x="283260" y="0"/>
                  </a:moveTo>
                  <a:lnTo>
                    <a:pt x="271475" y="0"/>
                  </a:lnTo>
                  <a:lnTo>
                    <a:pt x="271475" y="11798"/>
                  </a:lnTo>
                  <a:lnTo>
                    <a:pt x="283260" y="11798"/>
                  </a:lnTo>
                  <a:lnTo>
                    <a:pt x="283260" y="0"/>
                  </a:lnTo>
                  <a:close/>
                </a:path>
                <a:path w="626109" h="35560">
                  <a:moveTo>
                    <a:pt x="295071" y="0"/>
                  </a:moveTo>
                  <a:lnTo>
                    <a:pt x="283273" y="0"/>
                  </a:lnTo>
                  <a:lnTo>
                    <a:pt x="283273" y="11798"/>
                  </a:lnTo>
                  <a:lnTo>
                    <a:pt x="295071" y="11798"/>
                  </a:lnTo>
                  <a:lnTo>
                    <a:pt x="295071" y="0"/>
                  </a:lnTo>
                  <a:close/>
                </a:path>
                <a:path w="626109" h="35560">
                  <a:moveTo>
                    <a:pt x="306857" y="11811"/>
                  </a:moveTo>
                  <a:lnTo>
                    <a:pt x="295071" y="11811"/>
                  </a:lnTo>
                  <a:lnTo>
                    <a:pt x="283273" y="11811"/>
                  </a:ln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lnTo>
                    <a:pt x="306857" y="11811"/>
                  </a:lnTo>
                  <a:close/>
                </a:path>
                <a:path w="626109" h="35560">
                  <a:moveTo>
                    <a:pt x="318668" y="11811"/>
                  </a:moveTo>
                  <a:lnTo>
                    <a:pt x="306882" y="11811"/>
                  </a:lnTo>
                  <a:lnTo>
                    <a:pt x="306882" y="23609"/>
                  </a:lnTo>
                  <a:lnTo>
                    <a:pt x="318668" y="23609"/>
                  </a:lnTo>
                  <a:lnTo>
                    <a:pt x="318668" y="11811"/>
                  </a:lnTo>
                  <a:close/>
                </a:path>
                <a:path w="626109" h="35560">
                  <a:moveTo>
                    <a:pt x="330479" y="11811"/>
                  </a:moveTo>
                  <a:lnTo>
                    <a:pt x="318681" y="11811"/>
                  </a:lnTo>
                  <a:lnTo>
                    <a:pt x="318681" y="23609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lnTo>
                    <a:pt x="330479" y="11811"/>
                  </a:lnTo>
                  <a:close/>
                </a:path>
                <a:path w="626109" h="35560">
                  <a:moveTo>
                    <a:pt x="342277" y="11811"/>
                  </a:moveTo>
                  <a:lnTo>
                    <a:pt x="330492" y="11811"/>
                  </a:lnTo>
                  <a:lnTo>
                    <a:pt x="330492" y="23609"/>
                  </a:lnTo>
                  <a:lnTo>
                    <a:pt x="330492" y="35407"/>
                  </a:lnTo>
                  <a:lnTo>
                    <a:pt x="342277" y="35407"/>
                  </a:lnTo>
                  <a:lnTo>
                    <a:pt x="342277" y="23609"/>
                  </a:lnTo>
                  <a:lnTo>
                    <a:pt x="342277" y="11811"/>
                  </a:lnTo>
                  <a:close/>
                </a:path>
                <a:path w="626109" h="35560">
                  <a:moveTo>
                    <a:pt x="342277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42277" y="11798"/>
                  </a:lnTo>
                  <a:lnTo>
                    <a:pt x="342277" y="0"/>
                  </a:lnTo>
                  <a:close/>
                </a:path>
                <a:path w="626109" h="35560">
                  <a:moveTo>
                    <a:pt x="354088" y="0"/>
                  </a:moveTo>
                  <a:lnTo>
                    <a:pt x="342290" y="0"/>
                  </a:lnTo>
                  <a:lnTo>
                    <a:pt x="342290" y="11798"/>
                  </a:lnTo>
                  <a:lnTo>
                    <a:pt x="354088" y="11798"/>
                  </a:lnTo>
                  <a:lnTo>
                    <a:pt x="354088" y="0"/>
                  </a:lnTo>
                  <a:close/>
                </a:path>
                <a:path w="626109" h="35560">
                  <a:moveTo>
                    <a:pt x="365874" y="23609"/>
                  </a:moveTo>
                  <a:lnTo>
                    <a:pt x="354088" y="23609"/>
                  </a:lnTo>
                  <a:lnTo>
                    <a:pt x="354088" y="11811"/>
                  </a:lnTo>
                  <a:lnTo>
                    <a:pt x="342290" y="11811"/>
                  </a:lnTo>
                  <a:lnTo>
                    <a:pt x="342290" y="23609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65874" y="35407"/>
                  </a:lnTo>
                  <a:lnTo>
                    <a:pt x="365874" y="23609"/>
                  </a:lnTo>
                  <a:close/>
                </a:path>
                <a:path w="626109" h="35560">
                  <a:moveTo>
                    <a:pt x="377685" y="11811"/>
                  </a:moveTo>
                  <a:lnTo>
                    <a:pt x="365899" y="11811"/>
                  </a:lnTo>
                  <a:lnTo>
                    <a:pt x="365899" y="23609"/>
                  </a:lnTo>
                  <a:lnTo>
                    <a:pt x="365899" y="35407"/>
                  </a:lnTo>
                  <a:lnTo>
                    <a:pt x="377685" y="35407"/>
                  </a:lnTo>
                  <a:lnTo>
                    <a:pt x="377685" y="23609"/>
                  </a:lnTo>
                  <a:lnTo>
                    <a:pt x="377685" y="11811"/>
                  </a:lnTo>
                  <a:close/>
                </a:path>
                <a:path w="626109" h="35560">
                  <a:moveTo>
                    <a:pt x="377685" y="0"/>
                  </a:moveTo>
                  <a:lnTo>
                    <a:pt x="365899" y="0"/>
                  </a:lnTo>
                  <a:lnTo>
                    <a:pt x="365899" y="11798"/>
                  </a:lnTo>
                  <a:lnTo>
                    <a:pt x="377685" y="11798"/>
                  </a:lnTo>
                  <a:lnTo>
                    <a:pt x="377685" y="0"/>
                  </a:lnTo>
                  <a:close/>
                </a:path>
                <a:path w="626109" h="35560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26109" h="35560">
                  <a:moveTo>
                    <a:pt x="413092" y="11811"/>
                  </a:moveTo>
                  <a:lnTo>
                    <a:pt x="401307" y="11811"/>
                  </a:lnTo>
                  <a:lnTo>
                    <a:pt x="389509" y="11811"/>
                  </a:lnTo>
                  <a:lnTo>
                    <a:pt x="389509" y="23609"/>
                  </a:lnTo>
                  <a:lnTo>
                    <a:pt x="401307" y="23609"/>
                  </a:lnTo>
                  <a:lnTo>
                    <a:pt x="413092" y="23609"/>
                  </a:lnTo>
                  <a:lnTo>
                    <a:pt x="413092" y="11811"/>
                  </a:lnTo>
                  <a:close/>
                </a:path>
                <a:path w="626109" h="35560">
                  <a:moveTo>
                    <a:pt x="413092" y="0"/>
                  </a:moveTo>
                  <a:lnTo>
                    <a:pt x="401307" y="0"/>
                  </a:lnTo>
                  <a:lnTo>
                    <a:pt x="401307" y="11798"/>
                  </a:lnTo>
                  <a:lnTo>
                    <a:pt x="413092" y="11798"/>
                  </a:lnTo>
                  <a:lnTo>
                    <a:pt x="413092" y="0"/>
                  </a:lnTo>
                  <a:close/>
                </a:path>
                <a:path w="626109" h="35560">
                  <a:moveTo>
                    <a:pt x="424903" y="11811"/>
                  </a:moveTo>
                  <a:lnTo>
                    <a:pt x="413105" y="11811"/>
                  </a:lnTo>
                  <a:lnTo>
                    <a:pt x="413105" y="23609"/>
                  </a:lnTo>
                  <a:lnTo>
                    <a:pt x="424903" y="23609"/>
                  </a:lnTo>
                  <a:lnTo>
                    <a:pt x="424903" y="11811"/>
                  </a:lnTo>
                  <a:close/>
                </a:path>
                <a:path w="626109" h="35560">
                  <a:moveTo>
                    <a:pt x="424903" y="0"/>
                  </a:moveTo>
                  <a:lnTo>
                    <a:pt x="413105" y="0"/>
                  </a:lnTo>
                  <a:lnTo>
                    <a:pt x="413105" y="11798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26109" h="35560">
                  <a:moveTo>
                    <a:pt x="436702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36702" y="11798"/>
                  </a:lnTo>
                  <a:lnTo>
                    <a:pt x="436702" y="0"/>
                  </a:lnTo>
                  <a:close/>
                </a:path>
                <a:path w="626109" h="35560">
                  <a:moveTo>
                    <a:pt x="448513" y="23609"/>
                  </a:moveTo>
                  <a:lnTo>
                    <a:pt x="436714" y="23609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48513" y="23609"/>
                  </a:lnTo>
                  <a:close/>
                </a:path>
                <a:path w="626109" h="35560">
                  <a:moveTo>
                    <a:pt x="448513" y="0"/>
                  </a:moveTo>
                  <a:lnTo>
                    <a:pt x="436714" y="0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48513" y="0"/>
                  </a:lnTo>
                  <a:close/>
                </a:path>
                <a:path w="626109" h="35560">
                  <a:moveTo>
                    <a:pt x="472109" y="11811"/>
                  </a:moveTo>
                  <a:lnTo>
                    <a:pt x="460324" y="11811"/>
                  </a:lnTo>
                  <a:lnTo>
                    <a:pt x="460324" y="23609"/>
                  </a:lnTo>
                  <a:lnTo>
                    <a:pt x="460324" y="35407"/>
                  </a:lnTo>
                  <a:lnTo>
                    <a:pt x="472109" y="35407"/>
                  </a:lnTo>
                  <a:lnTo>
                    <a:pt x="472109" y="23609"/>
                  </a:lnTo>
                  <a:lnTo>
                    <a:pt x="472109" y="11811"/>
                  </a:lnTo>
                  <a:close/>
                </a:path>
                <a:path w="626109" h="35560">
                  <a:moveTo>
                    <a:pt x="483920" y="11811"/>
                  </a:moveTo>
                  <a:lnTo>
                    <a:pt x="472122" y="11811"/>
                  </a:lnTo>
                  <a:lnTo>
                    <a:pt x="472122" y="23609"/>
                  </a:lnTo>
                  <a:lnTo>
                    <a:pt x="483920" y="23609"/>
                  </a:lnTo>
                  <a:lnTo>
                    <a:pt x="483920" y="11811"/>
                  </a:lnTo>
                  <a:close/>
                </a:path>
                <a:path w="626109" h="35560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09" h="35560">
                  <a:moveTo>
                    <a:pt x="495731" y="0"/>
                  </a:move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495731" y="0"/>
                  </a:lnTo>
                  <a:close/>
                </a:path>
                <a:path w="626109" h="35560">
                  <a:moveTo>
                    <a:pt x="507530" y="11811"/>
                  </a:moveTo>
                  <a:lnTo>
                    <a:pt x="495731" y="11811"/>
                  </a:lnTo>
                  <a:lnTo>
                    <a:pt x="483933" y="11811"/>
                  </a:ln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507530" y="35407"/>
                  </a:lnTo>
                  <a:lnTo>
                    <a:pt x="507530" y="23609"/>
                  </a:lnTo>
                  <a:lnTo>
                    <a:pt x="507530" y="11811"/>
                  </a:lnTo>
                  <a:close/>
                </a:path>
                <a:path w="626109" h="35560">
                  <a:moveTo>
                    <a:pt x="519315" y="0"/>
                  </a:moveTo>
                  <a:lnTo>
                    <a:pt x="507530" y="0"/>
                  </a:lnTo>
                  <a:lnTo>
                    <a:pt x="507530" y="11798"/>
                  </a:lnTo>
                  <a:lnTo>
                    <a:pt x="519315" y="11798"/>
                  </a:lnTo>
                  <a:lnTo>
                    <a:pt x="519315" y="0"/>
                  </a:lnTo>
                  <a:close/>
                </a:path>
                <a:path w="626109" h="35560">
                  <a:moveTo>
                    <a:pt x="531126" y="11811"/>
                  </a:moveTo>
                  <a:lnTo>
                    <a:pt x="519341" y="11811"/>
                  </a:lnTo>
                  <a:lnTo>
                    <a:pt x="519341" y="23609"/>
                  </a:lnTo>
                  <a:lnTo>
                    <a:pt x="531126" y="23609"/>
                  </a:lnTo>
                  <a:lnTo>
                    <a:pt x="531126" y="11811"/>
                  </a:lnTo>
                  <a:close/>
                </a:path>
                <a:path w="626109" h="35560">
                  <a:moveTo>
                    <a:pt x="554748" y="11811"/>
                  </a:moveTo>
                  <a:lnTo>
                    <a:pt x="542950" y="11811"/>
                  </a:lnTo>
                  <a:lnTo>
                    <a:pt x="542950" y="23609"/>
                  </a:lnTo>
                  <a:lnTo>
                    <a:pt x="554748" y="23609"/>
                  </a:lnTo>
                  <a:lnTo>
                    <a:pt x="554748" y="11811"/>
                  </a:lnTo>
                  <a:close/>
                </a:path>
                <a:path w="626109" h="35560">
                  <a:moveTo>
                    <a:pt x="590143" y="11811"/>
                  </a:moveTo>
                  <a:lnTo>
                    <a:pt x="578345" y="11811"/>
                  </a:lnTo>
                  <a:lnTo>
                    <a:pt x="578345" y="23609"/>
                  </a:lnTo>
                  <a:lnTo>
                    <a:pt x="590143" y="23609"/>
                  </a:lnTo>
                  <a:lnTo>
                    <a:pt x="590143" y="11811"/>
                  </a:lnTo>
                  <a:close/>
                </a:path>
                <a:path w="626109" h="35560">
                  <a:moveTo>
                    <a:pt x="625551" y="11811"/>
                  </a:moveTo>
                  <a:lnTo>
                    <a:pt x="613765" y="11811"/>
                  </a:lnTo>
                  <a:lnTo>
                    <a:pt x="601967" y="11811"/>
                  </a:lnTo>
                  <a:lnTo>
                    <a:pt x="601967" y="23609"/>
                  </a:lnTo>
                  <a:lnTo>
                    <a:pt x="613765" y="23609"/>
                  </a:lnTo>
                  <a:lnTo>
                    <a:pt x="625551" y="23609"/>
                  </a:lnTo>
                  <a:lnTo>
                    <a:pt x="625551" y="118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5958433" y="5228081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09" h="47625">
                  <a:moveTo>
                    <a:pt x="11798" y="35407"/>
                  </a:moveTo>
                  <a:lnTo>
                    <a:pt x="0" y="35407"/>
                  </a:lnTo>
                  <a:lnTo>
                    <a:pt x="0" y="47205"/>
                  </a:lnTo>
                  <a:lnTo>
                    <a:pt x="11798" y="47205"/>
                  </a:lnTo>
                  <a:lnTo>
                    <a:pt x="11798" y="35407"/>
                  </a:lnTo>
                  <a:close/>
                </a:path>
                <a:path w="626109" h="47625">
                  <a:moveTo>
                    <a:pt x="23583" y="23609"/>
                  </a:moveTo>
                  <a:lnTo>
                    <a:pt x="11798" y="23609"/>
                  </a:lnTo>
                  <a:lnTo>
                    <a:pt x="11798" y="35407"/>
                  </a:lnTo>
                  <a:lnTo>
                    <a:pt x="23583" y="35407"/>
                  </a:lnTo>
                  <a:lnTo>
                    <a:pt x="23583" y="23609"/>
                  </a:lnTo>
                  <a:close/>
                </a:path>
                <a:path w="626109" h="47625">
                  <a:moveTo>
                    <a:pt x="35394" y="23609"/>
                  </a:moveTo>
                  <a:lnTo>
                    <a:pt x="23596" y="23609"/>
                  </a:lnTo>
                  <a:lnTo>
                    <a:pt x="23596" y="35407"/>
                  </a:lnTo>
                  <a:lnTo>
                    <a:pt x="23596" y="47205"/>
                  </a:lnTo>
                  <a:lnTo>
                    <a:pt x="35394" y="47205"/>
                  </a:lnTo>
                  <a:lnTo>
                    <a:pt x="35394" y="35407"/>
                  </a:lnTo>
                  <a:lnTo>
                    <a:pt x="35394" y="23609"/>
                  </a:lnTo>
                  <a:close/>
                </a:path>
                <a:path w="626109" h="47625">
                  <a:moveTo>
                    <a:pt x="58991" y="35407"/>
                  </a:moveTo>
                  <a:lnTo>
                    <a:pt x="47205" y="35407"/>
                  </a:lnTo>
                  <a:lnTo>
                    <a:pt x="47205" y="23609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35407" y="47205"/>
                  </a:lnTo>
                  <a:lnTo>
                    <a:pt x="47205" y="47205"/>
                  </a:lnTo>
                  <a:lnTo>
                    <a:pt x="58991" y="47205"/>
                  </a:lnTo>
                  <a:lnTo>
                    <a:pt x="58991" y="35407"/>
                  </a:lnTo>
                  <a:close/>
                </a:path>
                <a:path w="626109" h="47625">
                  <a:moveTo>
                    <a:pt x="82613" y="35407"/>
                  </a:moveTo>
                  <a:lnTo>
                    <a:pt x="70815" y="35407"/>
                  </a:lnTo>
                  <a:lnTo>
                    <a:pt x="70815" y="47205"/>
                  </a:lnTo>
                  <a:lnTo>
                    <a:pt x="82613" y="47205"/>
                  </a:lnTo>
                  <a:lnTo>
                    <a:pt x="82613" y="35407"/>
                  </a:lnTo>
                  <a:close/>
                </a:path>
                <a:path w="626109" h="47625">
                  <a:moveTo>
                    <a:pt x="82613" y="11798"/>
                  </a:moveTo>
                  <a:lnTo>
                    <a:pt x="70815" y="11798"/>
                  </a:lnTo>
                  <a:lnTo>
                    <a:pt x="59016" y="11798"/>
                  </a:lnTo>
                  <a:lnTo>
                    <a:pt x="59016" y="23596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82613" y="11798"/>
                  </a:lnTo>
                  <a:close/>
                </a:path>
                <a:path w="626109" h="47625">
                  <a:moveTo>
                    <a:pt x="94411" y="23609"/>
                  </a:moveTo>
                  <a:lnTo>
                    <a:pt x="82613" y="23609"/>
                  </a:lnTo>
                  <a:lnTo>
                    <a:pt x="82613" y="35407"/>
                  </a:lnTo>
                  <a:lnTo>
                    <a:pt x="94411" y="35407"/>
                  </a:lnTo>
                  <a:lnTo>
                    <a:pt x="94411" y="23609"/>
                  </a:lnTo>
                  <a:close/>
                </a:path>
                <a:path w="626109" h="47625">
                  <a:moveTo>
                    <a:pt x="118008" y="23609"/>
                  </a:moveTo>
                  <a:lnTo>
                    <a:pt x="106222" y="23609"/>
                  </a:lnTo>
                  <a:lnTo>
                    <a:pt x="94424" y="23609"/>
                  </a:lnTo>
                  <a:lnTo>
                    <a:pt x="94424" y="35407"/>
                  </a:lnTo>
                  <a:lnTo>
                    <a:pt x="94424" y="47205"/>
                  </a:lnTo>
                  <a:lnTo>
                    <a:pt x="106222" y="47205"/>
                  </a:lnTo>
                  <a:lnTo>
                    <a:pt x="118008" y="47205"/>
                  </a:lnTo>
                  <a:lnTo>
                    <a:pt x="118008" y="35407"/>
                  </a:lnTo>
                  <a:lnTo>
                    <a:pt x="118008" y="23609"/>
                  </a:lnTo>
                  <a:close/>
                </a:path>
                <a:path w="626109" h="47625">
                  <a:moveTo>
                    <a:pt x="118008" y="11798"/>
                  </a:moveTo>
                  <a:lnTo>
                    <a:pt x="106222" y="11798"/>
                  </a:lnTo>
                  <a:lnTo>
                    <a:pt x="106222" y="23596"/>
                  </a:lnTo>
                  <a:lnTo>
                    <a:pt x="118008" y="23596"/>
                  </a:lnTo>
                  <a:lnTo>
                    <a:pt x="118008" y="11798"/>
                  </a:lnTo>
                  <a:close/>
                </a:path>
                <a:path w="626109" h="47625">
                  <a:moveTo>
                    <a:pt x="129819" y="11798"/>
                  </a:moveTo>
                  <a:lnTo>
                    <a:pt x="118021" y="11798"/>
                  </a:lnTo>
                  <a:lnTo>
                    <a:pt x="118021" y="23596"/>
                  </a:lnTo>
                  <a:lnTo>
                    <a:pt x="129819" y="23596"/>
                  </a:lnTo>
                  <a:lnTo>
                    <a:pt x="129819" y="11798"/>
                  </a:lnTo>
                  <a:close/>
                </a:path>
                <a:path w="626109" h="47625">
                  <a:moveTo>
                    <a:pt x="141630" y="11798"/>
                  </a:moveTo>
                  <a:lnTo>
                    <a:pt x="129832" y="11798"/>
                  </a:lnTo>
                  <a:lnTo>
                    <a:pt x="129832" y="23596"/>
                  </a:lnTo>
                  <a:lnTo>
                    <a:pt x="141630" y="23596"/>
                  </a:lnTo>
                  <a:lnTo>
                    <a:pt x="141630" y="11798"/>
                  </a:lnTo>
                  <a:close/>
                </a:path>
                <a:path w="626109" h="47625">
                  <a:moveTo>
                    <a:pt x="153416" y="23609"/>
                  </a:moveTo>
                  <a:lnTo>
                    <a:pt x="141630" y="23609"/>
                  </a:lnTo>
                  <a:lnTo>
                    <a:pt x="141630" y="35407"/>
                  </a:lnTo>
                  <a:lnTo>
                    <a:pt x="129832" y="35407"/>
                  </a:lnTo>
                  <a:lnTo>
                    <a:pt x="129832" y="47205"/>
                  </a:lnTo>
                  <a:lnTo>
                    <a:pt x="141630" y="47205"/>
                  </a:lnTo>
                  <a:lnTo>
                    <a:pt x="153416" y="47205"/>
                  </a:lnTo>
                  <a:lnTo>
                    <a:pt x="153416" y="35407"/>
                  </a:lnTo>
                  <a:lnTo>
                    <a:pt x="153416" y="23609"/>
                  </a:lnTo>
                  <a:close/>
                </a:path>
                <a:path w="626109" h="47625">
                  <a:moveTo>
                    <a:pt x="177025" y="35407"/>
                  </a:moveTo>
                  <a:lnTo>
                    <a:pt x="165239" y="35407"/>
                  </a:lnTo>
                  <a:lnTo>
                    <a:pt x="165239" y="47205"/>
                  </a:lnTo>
                  <a:lnTo>
                    <a:pt x="177025" y="47205"/>
                  </a:lnTo>
                  <a:lnTo>
                    <a:pt x="177025" y="35407"/>
                  </a:lnTo>
                  <a:close/>
                </a:path>
                <a:path w="626109" h="47625">
                  <a:moveTo>
                    <a:pt x="177025" y="11798"/>
                  </a:moveTo>
                  <a:lnTo>
                    <a:pt x="165239" y="11798"/>
                  </a:lnTo>
                  <a:lnTo>
                    <a:pt x="153441" y="11798"/>
                  </a:lnTo>
                  <a:lnTo>
                    <a:pt x="153441" y="23596"/>
                  </a:lnTo>
                  <a:lnTo>
                    <a:pt x="165239" y="23596"/>
                  </a:lnTo>
                  <a:lnTo>
                    <a:pt x="177025" y="23596"/>
                  </a:lnTo>
                  <a:lnTo>
                    <a:pt x="177025" y="11798"/>
                  </a:lnTo>
                  <a:close/>
                </a:path>
                <a:path w="626109" h="47625">
                  <a:moveTo>
                    <a:pt x="200647" y="35407"/>
                  </a:moveTo>
                  <a:lnTo>
                    <a:pt x="188849" y="35407"/>
                  </a:lnTo>
                  <a:lnTo>
                    <a:pt x="188849" y="47205"/>
                  </a:lnTo>
                  <a:lnTo>
                    <a:pt x="200647" y="47205"/>
                  </a:lnTo>
                  <a:lnTo>
                    <a:pt x="200647" y="35407"/>
                  </a:lnTo>
                  <a:close/>
                </a:path>
                <a:path w="626109" h="47625">
                  <a:moveTo>
                    <a:pt x="212432" y="11798"/>
                  </a:moveTo>
                  <a:lnTo>
                    <a:pt x="200647" y="11798"/>
                  </a:lnTo>
                  <a:lnTo>
                    <a:pt x="200647" y="23596"/>
                  </a:lnTo>
                  <a:lnTo>
                    <a:pt x="212432" y="23596"/>
                  </a:lnTo>
                  <a:lnTo>
                    <a:pt x="212432" y="11798"/>
                  </a:lnTo>
                  <a:close/>
                </a:path>
                <a:path w="626109" h="47625">
                  <a:moveTo>
                    <a:pt x="224243" y="23609"/>
                  </a:move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close/>
                </a:path>
                <a:path w="626109" h="47625">
                  <a:moveTo>
                    <a:pt x="236054" y="23609"/>
                  </a:moveTo>
                  <a:lnTo>
                    <a:pt x="224256" y="23609"/>
                  </a:lnTo>
                  <a:lnTo>
                    <a:pt x="224256" y="35407"/>
                  </a:lnTo>
                  <a:lnTo>
                    <a:pt x="224256" y="47205"/>
                  </a:lnTo>
                  <a:lnTo>
                    <a:pt x="236054" y="47205"/>
                  </a:lnTo>
                  <a:lnTo>
                    <a:pt x="236054" y="35407"/>
                  </a:lnTo>
                  <a:lnTo>
                    <a:pt x="236054" y="23609"/>
                  </a:lnTo>
                  <a:close/>
                </a:path>
                <a:path w="626109" h="47625">
                  <a:moveTo>
                    <a:pt x="236054" y="11798"/>
                  </a:moveTo>
                  <a:lnTo>
                    <a:pt x="224256" y="11798"/>
                  </a:lnTo>
                  <a:lnTo>
                    <a:pt x="224256" y="23596"/>
                  </a:lnTo>
                  <a:lnTo>
                    <a:pt x="236054" y="23596"/>
                  </a:lnTo>
                  <a:lnTo>
                    <a:pt x="236054" y="11798"/>
                  </a:lnTo>
                  <a:close/>
                </a:path>
                <a:path w="626109" h="47625">
                  <a:moveTo>
                    <a:pt x="271449" y="23609"/>
                  </a:moveTo>
                  <a:lnTo>
                    <a:pt x="259664" y="23609"/>
                  </a:lnTo>
                  <a:lnTo>
                    <a:pt x="247865" y="23609"/>
                  </a:lnTo>
                  <a:lnTo>
                    <a:pt x="247865" y="35407"/>
                  </a:lnTo>
                  <a:lnTo>
                    <a:pt x="259664" y="35407"/>
                  </a:lnTo>
                  <a:lnTo>
                    <a:pt x="271449" y="35407"/>
                  </a:lnTo>
                  <a:lnTo>
                    <a:pt x="271449" y="23609"/>
                  </a:lnTo>
                  <a:close/>
                </a:path>
                <a:path w="626109" h="47625">
                  <a:moveTo>
                    <a:pt x="271449" y="11798"/>
                  </a:moveTo>
                  <a:lnTo>
                    <a:pt x="259664" y="11798"/>
                  </a:lnTo>
                  <a:lnTo>
                    <a:pt x="247865" y="11798"/>
                  </a:lnTo>
                  <a:lnTo>
                    <a:pt x="247865" y="23596"/>
                  </a:lnTo>
                  <a:lnTo>
                    <a:pt x="259664" y="23596"/>
                  </a:lnTo>
                  <a:lnTo>
                    <a:pt x="271449" y="23596"/>
                  </a:lnTo>
                  <a:lnTo>
                    <a:pt x="271449" y="11798"/>
                  </a:lnTo>
                  <a:close/>
                </a:path>
                <a:path w="626109" h="47625">
                  <a:moveTo>
                    <a:pt x="283260" y="23609"/>
                  </a:moveTo>
                  <a:lnTo>
                    <a:pt x="271475" y="23609"/>
                  </a:lnTo>
                  <a:lnTo>
                    <a:pt x="271475" y="35407"/>
                  </a:lnTo>
                  <a:lnTo>
                    <a:pt x="283260" y="35407"/>
                  </a:lnTo>
                  <a:lnTo>
                    <a:pt x="283260" y="23609"/>
                  </a:lnTo>
                  <a:close/>
                </a:path>
                <a:path w="626109" h="47625">
                  <a:moveTo>
                    <a:pt x="283260" y="11798"/>
                  </a:moveTo>
                  <a:lnTo>
                    <a:pt x="271475" y="11798"/>
                  </a:lnTo>
                  <a:lnTo>
                    <a:pt x="271475" y="23596"/>
                  </a:lnTo>
                  <a:lnTo>
                    <a:pt x="283260" y="23596"/>
                  </a:lnTo>
                  <a:lnTo>
                    <a:pt x="283260" y="11798"/>
                  </a:lnTo>
                  <a:close/>
                </a:path>
                <a:path w="626109" h="47625">
                  <a:moveTo>
                    <a:pt x="306857" y="11798"/>
                  </a:moveTo>
                  <a:lnTo>
                    <a:pt x="295071" y="11798"/>
                  </a:lnTo>
                  <a:lnTo>
                    <a:pt x="283273" y="11798"/>
                  </a:lnTo>
                  <a:lnTo>
                    <a:pt x="283273" y="23596"/>
                  </a:lnTo>
                  <a:lnTo>
                    <a:pt x="295071" y="23596"/>
                  </a:lnTo>
                  <a:lnTo>
                    <a:pt x="306857" y="23596"/>
                  </a:lnTo>
                  <a:lnTo>
                    <a:pt x="306857" y="11798"/>
                  </a:lnTo>
                  <a:close/>
                </a:path>
                <a:path w="626109" h="47625">
                  <a:moveTo>
                    <a:pt x="318668" y="11798"/>
                  </a:moveTo>
                  <a:lnTo>
                    <a:pt x="306882" y="11798"/>
                  </a:lnTo>
                  <a:lnTo>
                    <a:pt x="306882" y="23596"/>
                  </a:lnTo>
                  <a:lnTo>
                    <a:pt x="318668" y="23596"/>
                  </a:lnTo>
                  <a:lnTo>
                    <a:pt x="318668" y="11798"/>
                  </a:lnTo>
                  <a:close/>
                </a:path>
                <a:path w="626109" h="47625">
                  <a:moveTo>
                    <a:pt x="330479" y="11798"/>
                  </a:moveTo>
                  <a:lnTo>
                    <a:pt x="318681" y="11798"/>
                  </a:lnTo>
                  <a:lnTo>
                    <a:pt x="318681" y="23596"/>
                  </a:lnTo>
                  <a:lnTo>
                    <a:pt x="330479" y="23596"/>
                  </a:lnTo>
                  <a:lnTo>
                    <a:pt x="330479" y="11798"/>
                  </a:lnTo>
                  <a:close/>
                </a:path>
                <a:path w="626109" h="47625">
                  <a:moveTo>
                    <a:pt x="342277" y="23609"/>
                  </a:moveTo>
                  <a:lnTo>
                    <a:pt x="330492" y="23609"/>
                  </a:lnTo>
                  <a:lnTo>
                    <a:pt x="330492" y="35407"/>
                  </a:lnTo>
                  <a:lnTo>
                    <a:pt x="342277" y="35407"/>
                  </a:lnTo>
                  <a:lnTo>
                    <a:pt x="342277" y="23609"/>
                  </a:lnTo>
                  <a:close/>
                </a:path>
                <a:path w="626109" h="47625">
                  <a:moveTo>
                    <a:pt x="365874" y="23609"/>
                  </a:moveTo>
                  <a:lnTo>
                    <a:pt x="354088" y="23609"/>
                  </a:lnTo>
                  <a:lnTo>
                    <a:pt x="342290" y="23609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65874" y="35407"/>
                  </a:lnTo>
                  <a:lnTo>
                    <a:pt x="365874" y="23609"/>
                  </a:lnTo>
                  <a:close/>
                </a:path>
                <a:path w="626109" h="47625">
                  <a:moveTo>
                    <a:pt x="365874" y="11798"/>
                  </a:moveTo>
                  <a:lnTo>
                    <a:pt x="354088" y="11798"/>
                  </a:lnTo>
                  <a:lnTo>
                    <a:pt x="354088" y="23596"/>
                  </a:lnTo>
                  <a:lnTo>
                    <a:pt x="365874" y="23596"/>
                  </a:lnTo>
                  <a:lnTo>
                    <a:pt x="365874" y="11798"/>
                  </a:lnTo>
                  <a:close/>
                </a:path>
                <a:path w="626109" h="47625">
                  <a:moveTo>
                    <a:pt x="377685" y="23609"/>
                  </a:moveTo>
                  <a:lnTo>
                    <a:pt x="365899" y="23609"/>
                  </a:lnTo>
                  <a:lnTo>
                    <a:pt x="365899" y="35407"/>
                  </a:lnTo>
                  <a:lnTo>
                    <a:pt x="377685" y="35407"/>
                  </a:lnTo>
                  <a:lnTo>
                    <a:pt x="377685" y="23609"/>
                  </a:lnTo>
                  <a:close/>
                </a:path>
                <a:path w="626109" h="47625">
                  <a:moveTo>
                    <a:pt x="389496" y="23609"/>
                  </a:moveTo>
                  <a:lnTo>
                    <a:pt x="377698" y="23609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close/>
                </a:path>
                <a:path w="626109" h="47625">
                  <a:moveTo>
                    <a:pt x="389496" y="11798"/>
                  </a:moveTo>
                  <a:lnTo>
                    <a:pt x="377698" y="11798"/>
                  </a:lnTo>
                  <a:lnTo>
                    <a:pt x="377698" y="23596"/>
                  </a:lnTo>
                  <a:lnTo>
                    <a:pt x="389496" y="23596"/>
                  </a:lnTo>
                  <a:lnTo>
                    <a:pt x="389496" y="11798"/>
                  </a:lnTo>
                  <a:close/>
                </a:path>
                <a:path w="626109" h="47625">
                  <a:moveTo>
                    <a:pt x="413092" y="11798"/>
                  </a:moveTo>
                  <a:lnTo>
                    <a:pt x="401307" y="11798"/>
                  </a:lnTo>
                  <a:lnTo>
                    <a:pt x="389509" y="11798"/>
                  </a:lnTo>
                  <a:lnTo>
                    <a:pt x="389509" y="23596"/>
                  </a:lnTo>
                  <a:lnTo>
                    <a:pt x="401307" y="23596"/>
                  </a:lnTo>
                  <a:lnTo>
                    <a:pt x="413092" y="23596"/>
                  </a:lnTo>
                  <a:lnTo>
                    <a:pt x="413092" y="11798"/>
                  </a:lnTo>
                  <a:close/>
                </a:path>
                <a:path w="626109" h="47625">
                  <a:moveTo>
                    <a:pt x="436702" y="23609"/>
                  </a:moveTo>
                  <a:lnTo>
                    <a:pt x="424916" y="23609"/>
                  </a:lnTo>
                  <a:lnTo>
                    <a:pt x="424916" y="35407"/>
                  </a:lnTo>
                  <a:lnTo>
                    <a:pt x="436702" y="35407"/>
                  </a:lnTo>
                  <a:lnTo>
                    <a:pt x="436702" y="23609"/>
                  </a:lnTo>
                  <a:close/>
                </a:path>
                <a:path w="626109" h="47625">
                  <a:moveTo>
                    <a:pt x="448513" y="11798"/>
                  </a:moveTo>
                  <a:lnTo>
                    <a:pt x="436714" y="11798"/>
                  </a:lnTo>
                  <a:lnTo>
                    <a:pt x="436714" y="23596"/>
                  </a:lnTo>
                  <a:lnTo>
                    <a:pt x="448513" y="23596"/>
                  </a:lnTo>
                  <a:lnTo>
                    <a:pt x="448513" y="11798"/>
                  </a:lnTo>
                  <a:close/>
                </a:path>
                <a:path w="626109" h="47625">
                  <a:moveTo>
                    <a:pt x="460298" y="23609"/>
                  </a:moveTo>
                  <a:lnTo>
                    <a:pt x="448513" y="23609"/>
                  </a:lnTo>
                  <a:lnTo>
                    <a:pt x="448513" y="35407"/>
                  </a:lnTo>
                  <a:lnTo>
                    <a:pt x="460298" y="35407"/>
                  </a:lnTo>
                  <a:lnTo>
                    <a:pt x="460298" y="23609"/>
                  </a:lnTo>
                  <a:close/>
                </a:path>
                <a:path w="626109" h="47625">
                  <a:moveTo>
                    <a:pt x="472109" y="11798"/>
                  </a:moveTo>
                  <a:lnTo>
                    <a:pt x="460324" y="11798"/>
                  </a:lnTo>
                  <a:lnTo>
                    <a:pt x="460324" y="23596"/>
                  </a:lnTo>
                  <a:lnTo>
                    <a:pt x="472109" y="23596"/>
                  </a:lnTo>
                  <a:lnTo>
                    <a:pt x="472109" y="11798"/>
                  </a:lnTo>
                  <a:close/>
                </a:path>
                <a:path w="626109" h="47625">
                  <a:moveTo>
                    <a:pt x="495731" y="23609"/>
                  </a:move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495731" y="23609"/>
                  </a:lnTo>
                  <a:close/>
                </a:path>
                <a:path w="626109" h="47625">
                  <a:moveTo>
                    <a:pt x="519315" y="0"/>
                  </a:moveTo>
                  <a:lnTo>
                    <a:pt x="507530" y="0"/>
                  </a:lnTo>
                  <a:lnTo>
                    <a:pt x="495731" y="0"/>
                  </a:lnTo>
                  <a:lnTo>
                    <a:pt x="495731" y="11798"/>
                  </a:lnTo>
                  <a:lnTo>
                    <a:pt x="495731" y="23596"/>
                  </a:lnTo>
                  <a:lnTo>
                    <a:pt x="507530" y="23596"/>
                  </a:lnTo>
                  <a:lnTo>
                    <a:pt x="507530" y="11798"/>
                  </a:lnTo>
                  <a:lnTo>
                    <a:pt x="519315" y="11798"/>
                  </a:lnTo>
                  <a:lnTo>
                    <a:pt x="519315" y="0"/>
                  </a:lnTo>
                  <a:close/>
                </a:path>
                <a:path w="626109" h="47625">
                  <a:moveTo>
                    <a:pt x="542937" y="0"/>
                  </a:moveTo>
                  <a:lnTo>
                    <a:pt x="531139" y="0"/>
                  </a:lnTo>
                  <a:lnTo>
                    <a:pt x="531139" y="11798"/>
                  </a:lnTo>
                  <a:lnTo>
                    <a:pt x="531139" y="23596"/>
                  </a:lnTo>
                  <a:lnTo>
                    <a:pt x="542937" y="23596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26109" h="47625">
                  <a:moveTo>
                    <a:pt x="566547" y="23609"/>
                  </a:moveTo>
                  <a:lnTo>
                    <a:pt x="554748" y="23609"/>
                  </a:lnTo>
                  <a:lnTo>
                    <a:pt x="542950" y="23609"/>
                  </a:lnTo>
                  <a:lnTo>
                    <a:pt x="542950" y="35407"/>
                  </a:lnTo>
                  <a:lnTo>
                    <a:pt x="554748" y="35407"/>
                  </a:lnTo>
                  <a:lnTo>
                    <a:pt x="566547" y="35407"/>
                  </a:lnTo>
                  <a:lnTo>
                    <a:pt x="566547" y="23609"/>
                  </a:lnTo>
                  <a:close/>
                </a:path>
                <a:path w="626109" h="47625">
                  <a:moveTo>
                    <a:pt x="566547" y="0"/>
                  </a:moveTo>
                  <a:lnTo>
                    <a:pt x="554748" y="0"/>
                  </a:lnTo>
                  <a:lnTo>
                    <a:pt x="554748" y="11798"/>
                  </a:ln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66547" y="23596"/>
                  </a:lnTo>
                  <a:lnTo>
                    <a:pt x="566547" y="11798"/>
                  </a:lnTo>
                  <a:lnTo>
                    <a:pt x="566547" y="0"/>
                  </a:lnTo>
                  <a:close/>
                </a:path>
                <a:path w="626109" h="47625">
                  <a:moveTo>
                    <a:pt x="601941" y="0"/>
                  </a:moveTo>
                  <a:lnTo>
                    <a:pt x="590143" y="0"/>
                  </a:lnTo>
                  <a:lnTo>
                    <a:pt x="578345" y="0"/>
                  </a:lnTo>
                  <a:lnTo>
                    <a:pt x="578345" y="11798"/>
                  </a:lnTo>
                  <a:lnTo>
                    <a:pt x="578345" y="23596"/>
                  </a:lnTo>
                  <a:lnTo>
                    <a:pt x="590143" y="23596"/>
                  </a:lnTo>
                  <a:lnTo>
                    <a:pt x="601941" y="23596"/>
                  </a:lnTo>
                  <a:lnTo>
                    <a:pt x="601941" y="11798"/>
                  </a:lnTo>
                  <a:lnTo>
                    <a:pt x="601941" y="0"/>
                  </a:lnTo>
                  <a:close/>
                </a:path>
                <a:path w="626109" h="47625">
                  <a:moveTo>
                    <a:pt x="613765" y="11798"/>
                  </a:moveTo>
                  <a:lnTo>
                    <a:pt x="601967" y="11798"/>
                  </a:lnTo>
                  <a:lnTo>
                    <a:pt x="601967" y="23596"/>
                  </a:lnTo>
                  <a:lnTo>
                    <a:pt x="613765" y="23596"/>
                  </a:lnTo>
                  <a:lnTo>
                    <a:pt x="613765" y="11798"/>
                  </a:lnTo>
                  <a:close/>
                </a:path>
                <a:path w="626109" h="47625">
                  <a:moveTo>
                    <a:pt x="625551" y="23609"/>
                  </a:moveTo>
                  <a:lnTo>
                    <a:pt x="613765" y="23609"/>
                  </a:lnTo>
                  <a:lnTo>
                    <a:pt x="613765" y="35407"/>
                  </a:lnTo>
                  <a:lnTo>
                    <a:pt x="625551" y="35407"/>
                  </a:lnTo>
                  <a:lnTo>
                    <a:pt x="625551" y="23609"/>
                  </a:lnTo>
                  <a:close/>
                </a:path>
                <a:path w="626109" h="47625">
                  <a:moveTo>
                    <a:pt x="625551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5958433" y="5263489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09" h="35560">
                  <a:moveTo>
                    <a:pt x="23583" y="11811"/>
                  </a:moveTo>
                  <a:lnTo>
                    <a:pt x="11798" y="11811"/>
                  </a:lnTo>
                  <a:lnTo>
                    <a:pt x="0" y="11811"/>
                  </a:lnTo>
                  <a:lnTo>
                    <a:pt x="0" y="23609"/>
                  </a:lnTo>
                  <a:lnTo>
                    <a:pt x="11798" y="23609"/>
                  </a:lnTo>
                  <a:lnTo>
                    <a:pt x="23583" y="23609"/>
                  </a:lnTo>
                  <a:lnTo>
                    <a:pt x="23583" y="11811"/>
                  </a:lnTo>
                  <a:close/>
                </a:path>
                <a:path w="626109" h="35560">
                  <a:moveTo>
                    <a:pt x="35394" y="23609"/>
                  </a:moveTo>
                  <a:lnTo>
                    <a:pt x="23596" y="23609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close/>
                </a:path>
                <a:path w="626109" h="35560">
                  <a:moveTo>
                    <a:pt x="47205" y="11811"/>
                  </a:moveTo>
                  <a:lnTo>
                    <a:pt x="35407" y="11811"/>
                  </a:lnTo>
                  <a:lnTo>
                    <a:pt x="35407" y="23609"/>
                  </a:lnTo>
                  <a:lnTo>
                    <a:pt x="47205" y="23609"/>
                  </a:lnTo>
                  <a:lnTo>
                    <a:pt x="47205" y="11811"/>
                  </a:lnTo>
                  <a:close/>
                </a:path>
                <a:path w="626109" h="35560">
                  <a:moveTo>
                    <a:pt x="58991" y="23609"/>
                  </a:moveTo>
                  <a:lnTo>
                    <a:pt x="47205" y="23609"/>
                  </a:lnTo>
                  <a:lnTo>
                    <a:pt x="47205" y="35407"/>
                  </a:lnTo>
                  <a:lnTo>
                    <a:pt x="58991" y="35407"/>
                  </a:lnTo>
                  <a:lnTo>
                    <a:pt x="58991" y="23609"/>
                  </a:lnTo>
                  <a:close/>
                </a:path>
                <a:path w="626109" h="35560">
                  <a:moveTo>
                    <a:pt x="82613" y="23609"/>
                  </a:moveTo>
                  <a:lnTo>
                    <a:pt x="70815" y="23609"/>
                  </a:ln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09"/>
                  </a:lnTo>
                  <a:close/>
                </a:path>
                <a:path w="626109" h="35560">
                  <a:moveTo>
                    <a:pt x="118008" y="11811"/>
                  </a:moveTo>
                  <a:lnTo>
                    <a:pt x="106222" y="11811"/>
                  </a:lnTo>
                  <a:lnTo>
                    <a:pt x="106222" y="23609"/>
                  </a:lnTo>
                  <a:lnTo>
                    <a:pt x="106222" y="35407"/>
                  </a:lnTo>
                  <a:lnTo>
                    <a:pt x="118008" y="35407"/>
                  </a:lnTo>
                  <a:lnTo>
                    <a:pt x="118008" y="23609"/>
                  </a:lnTo>
                  <a:lnTo>
                    <a:pt x="118008" y="11811"/>
                  </a:lnTo>
                  <a:close/>
                </a:path>
                <a:path w="626109" h="35560">
                  <a:moveTo>
                    <a:pt x="141630" y="11811"/>
                  </a:moveTo>
                  <a:lnTo>
                    <a:pt x="129832" y="11811"/>
                  </a:lnTo>
                  <a:lnTo>
                    <a:pt x="129832" y="23609"/>
                  </a:lnTo>
                  <a:lnTo>
                    <a:pt x="141630" y="23609"/>
                  </a:lnTo>
                  <a:lnTo>
                    <a:pt x="141630" y="11811"/>
                  </a:lnTo>
                  <a:close/>
                </a:path>
                <a:path w="626109" h="35560">
                  <a:moveTo>
                    <a:pt x="177025" y="11811"/>
                  </a:moveTo>
                  <a:lnTo>
                    <a:pt x="165239" y="11811"/>
                  </a:lnTo>
                  <a:lnTo>
                    <a:pt x="153441" y="11811"/>
                  </a:lnTo>
                  <a:lnTo>
                    <a:pt x="153441" y="23609"/>
                  </a:lnTo>
                  <a:lnTo>
                    <a:pt x="165239" y="23609"/>
                  </a:lnTo>
                  <a:lnTo>
                    <a:pt x="177025" y="23609"/>
                  </a:lnTo>
                  <a:lnTo>
                    <a:pt x="177025" y="11811"/>
                  </a:lnTo>
                  <a:close/>
                </a:path>
                <a:path w="626109" h="35560">
                  <a:moveTo>
                    <a:pt x="188836" y="11811"/>
                  </a:moveTo>
                  <a:lnTo>
                    <a:pt x="177038" y="11811"/>
                  </a:ln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lnTo>
                    <a:pt x="188836" y="11811"/>
                  </a:lnTo>
                  <a:close/>
                </a:path>
                <a:path w="626109" h="35560">
                  <a:moveTo>
                    <a:pt x="212432" y="23609"/>
                  </a:moveTo>
                  <a:lnTo>
                    <a:pt x="200647" y="23609"/>
                  </a:lnTo>
                  <a:lnTo>
                    <a:pt x="200647" y="11811"/>
                  </a:lnTo>
                  <a:lnTo>
                    <a:pt x="188849" y="11811"/>
                  </a:ln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close/>
                </a:path>
                <a:path w="626109" h="35560">
                  <a:moveTo>
                    <a:pt x="224243" y="11811"/>
                  </a:moveTo>
                  <a:lnTo>
                    <a:pt x="212458" y="11811"/>
                  </a:ln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lnTo>
                    <a:pt x="224243" y="11811"/>
                  </a:lnTo>
                  <a:close/>
                </a:path>
                <a:path w="626109" h="35560">
                  <a:moveTo>
                    <a:pt x="236054" y="0"/>
                  </a:moveTo>
                  <a:lnTo>
                    <a:pt x="224256" y="0"/>
                  </a:lnTo>
                  <a:lnTo>
                    <a:pt x="224256" y="11798"/>
                  </a:lnTo>
                  <a:lnTo>
                    <a:pt x="236054" y="11798"/>
                  </a:lnTo>
                  <a:lnTo>
                    <a:pt x="236054" y="0"/>
                  </a:lnTo>
                  <a:close/>
                </a:path>
                <a:path w="626109" h="35560">
                  <a:moveTo>
                    <a:pt x="247840" y="11811"/>
                  </a:moveTo>
                  <a:lnTo>
                    <a:pt x="236054" y="11811"/>
                  </a:lnTo>
                  <a:lnTo>
                    <a:pt x="224256" y="11811"/>
                  </a:ln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36054" y="23609"/>
                  </a:lnTo>
                  <a:lnTo>
                    <a:pt x="247840" y="23609"/>
                  </a:lnTo>
                  <a:lnTo>
                    <a:pt x="247840" y="11811"/>
                  </a:lnTo>
                  <a:close/>
                </a:path>
                <a:path w="626109" h="35560">
                  <a:moveTo>
                    <a:pt x="271449" y="11811"/>
                  </a:moveTo>
                  <a:lnTo>
                    <a:pt x="259664" y="11811"/>
                  </a:lnTo>
                  <a:lnTo>
                    <a:pt x="247865" y="11811"/>
                  </a:lnTo>
                  <a:lnTo>
                    <a:pt x="247865" y="23609"/>
                  </a:lnTo>
                  <a:lnTo>
                    <a:pt x="259664" y="23609"/>
                  </a:lnTo>
                  <a:lnTo>
                    <a:pt x="271449" y="23609"/>
                  </a:lnTo>
                  <a:lnTo>
                    <a:pt x="271449" y="11811"/>
                  </a:lnTo>
                  <a:close/>
                </a:path>
                <a:path w="626109" h="35560">
                  <a:moveTo>
                    <a:pt x="283260" y="11811"/>
                  </a:moveTo>
                  <a:lnTo>
                    <a:pt x="271475" y="11811"/>
                  </a:lnTo>
                  <a:lnTo>
                    <a:pt x="271475" y="23609"/>
                  </a:lnTo>
                  <a:lnTo>
                    <a:pt x="271475" y="35407"/>
                  </a:lnTo>
                  <a:lnTo>
                    <a:pt x="283260" y="35407"/>
                  </a:lnTo>
                  <a:lnTo>
                    <a:pt x="283260" y="23609"/>
                  </a:lnTo>
                  <a:lnTo>
                    <a:pt x="283260" y="11811"/>
                  </a:lnTo>
                  <a:close/>
                </a:path>
                <a:path w="626109" h="35560">
                  <a:moveTo>
                    <a:pt x="283260" y="0"/>
                  </a:moveTo>
                  <a:lnTo>
                    <a:pt x="271475" y="0"/>
                  </a:lnTo>
                  <a:lnTo>
                    <a:pt x="271475" y="11798"/>
                  </a:lnTo>
                  <a:lnTo>
                    <a:pt x="283260" y="11798"/>
                  </a:lnTo>
                  <a:lnTo>
                    <a:pt x="283260" y="0"/>
                  </a:lnTo>
                  <a:close/>
                </a:path>
                <a:path w="626109" h="35560">
                  <a:moveTo>
                    <a:pt x="295071" y="0"/>
                  </a:moveTo>
                  <a:lnTo>
                    <a:pt x="283273" y="0"/>
                  </a:lnTo>
                  <a:lnTo>
                    <a:pt x="283273" y="11798"/>
                  </a:lnTo>
                  <a:lnTo>
                    <a:pt x="295071" y="11798"/>
                  </a:lnTo>
                  <a:lnTo>
                    <a:pt x="295071" y="0"/>
                  </a:lnTo>
                  <a:close/>
                </a:path>
                <a:path w="626109" h="35560">
                  <a:moveTo>
                    <a:pt x="306857" y="11811"/>
                  </a:moveTo>
                  <a:lnTo>
                    <a:pt x="295071" y="11811"/>
                  </a:lnTo>
                  <a:lnTo>
                    <a:pt x="295071" y="23609"/>
                  </a:ln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lnTo>
                    <a:pt x="306857" y="11811"/>
                  </a:lnTo>
                  <a:close/>
                </a:path>
                <a:path w="626109" h="35560">
                  <a:moveTo>
                    <a:pt x="318668" y="11811"/>
                  </a:moveTo>
                  <a:lnTo>
                    <a:pt x="306882" y="11811"/>
                  </a:lnTo>
                  <a:lnTo>
                    <a:pt x="306882" y="23609"/>
                  </a:lnTo>
                  <a:lnTo>
                    <a:pt x="318668" y="23609"/>
                  </a:lnTo>
                  <a:lnTo>
                    <a:pt x="318668" y="11811"/>
                  </a:lnTo>
                  <a:close/>
                </a:path>
                <a:path w="626109" h="35560">
                  <a:moveTo>
                    <a:pt x="318668" y="0"/>
                  </a:moveTo>
                  <a:lnTo>
                    <a:pt x="306882" y="0"/>
                  </a:lnTo>
                  <a:lnTo>
                    <a:pt x="306882" y="11798"/>
                  </a:lnTo>
                  <a:lnTo>
                    <a:pt x="318668" y="11798"/>
                  </a:lnTo>
                  <a:lnTo>
                    <a:pt x="318668" y="0"/>
                  </a:lnTo>
                  <a:close/>
                </a:path>
                <a:path w="626109" h="35560">
                  <a:moveTo>
                    <a:pt x="330479" y="11811"/>
                  </a:moveTo>
                  <a:lnTo>
                    <a:pt x="318681" y="11811"/>
                  </a:lnTo>
                  <a:lnTo>
                    <a:pt x="318681" y="23609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lnTo>
                    <a:pt x="330479" y="11811"/>
                  </a:lnTo>
                  <a:close/>
                </a:path>
                <a:path w="626109" h="35560">
                  <a:moveTo>
                    <a:pt x="342277" y="11811"/>
                  </a:moveTo>
                  <a:lnTo>
                    <a:pt x="330492" y="11811"/>
                  </a:lnTo>
                  <a:lnTo>
                    <a:pt x="330492" y="23609"/>
                  </a:lnTo>
                  <a:lnTo>
                    <a:pt x="330492" y="35407"/>
                  </a:lnTo>
                  <a:lnTo>
                    <a:pt x="342277" y="35407"/>
                  </a:lnTo>
                  <a:lnTo>
                    <a:pt x="342277" y="23609"/>
                  </a:lnTo>
                  <a:lnTo>
                    <a:pt x="342277" y="11811"/>
                  </a:lnTo>
                  <a:close/>
                </a:path>
                <a:path w="626109" h="35560">
                  <a:moveTo>
                    <a:pt x="365874" y="11811"/>
                  </a:moveTo>
                  <a:lnTo>
                    <a:pt x="354088" y="11811"/>
                  </a:lnTo>
                  <a:lnTo>
                    <a:pt x="354088" y="23609"/>
                  </a:lnTo>
                  <a:lnTo>
                    <a:pt x="365874" y="23609"/>
                  </a:lnTo>
                  <a:lnTo>
                    <a:pt x="365874" y="11811"/>
                  </a:lnTo>
                  <a:close/>
                </a:path>
                <a:path w="626109" h="35560">
                  <a:moveTo>
                    <a:pt x="377685" y="11811"/>
                  </a:moveTo>
                  <a:lnTo>
                    <a:pt x="365899" y="11811"/>
                  </a:lnTo>
                  <a:lnTo>
                    <a:pt x="365899" y="23609"/>
                  </a:lnTo>
                  <a:lnTo>
                    <a:pt x="377685" y="23609"/>
                  </a:lnTo>
                  <a:lnTo>
                    <a:pt x="377685" y="11811"/>
                  </a:lnTo>
                  <a:close/>
                </a:path>
                <a:path w="626109" h="35560">
                  <a:moveTo>
                    <a:pt x="377685" y="0"/>
                  </a:moveTo>
                  <a:lnTo>
                    <a:pt x="365899" y="0"/>
                  </a:lnTo>
                  <a:lnTo>
                    <a:pt x="365899" y="11798"/>
                  </a:lnTo>
                  <a:lnTo>
                    <a:pt x="377685" y="11798"/>
                  </a:lnTo>
                  <a:lnTo>
                    <a:pt x="377685" y="0"/>
                  </a:lnTo>
                  <a:close/>
                </a:path>
                <a:path w="626109" h="35560">
                  <a:moveTo>
                    <a:pt x="389496" y="11811"/>
                  </a:moveTo>
                  <a:lnTo>
                    <a:pt x="377698" y="11811"/>
                  </a:lnTo>
                  <a:lnTo>
                    <a:pt x="377698" y="23609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lnTo>
                    <a:pt x="389496" y="11811"/>
                  </a:lnTo>
                  <a:close/>
                </a:path>
                <a:path w="626109" h="35560">
                  <a:moveTo>
                    <a:pt x="401307" y="11811"/>
                  </a:moveTo>
                  <a:lnTo>
                    <a:pt x="389509" y="11811"/>
                  </a:lnTo>
                  <a:lnTo>
                    <a:pt x="389509" y="23609"/>
                  </a:lnTo>
                  <a:lnTo>
                    <a:pt x="401307" y="23609"/>
                  </a:lnTo>
                  <a:lnTo>
                    <a:pt x="401307" y="11811"/>
                  </a:lnTo>
                  <a:close/>
                </a:path>
                <a:path w="626109" h="35560">
                  <a:moveTo>
                    <a:pt x="424903" y="11811"/>
                  </a:moveTo>
                  <a:lnTo>
                    <a:pt x="413105" y="11811"/>
                  </a:lnTo>
                  <a:lnTo>
                    <a:pt x="413105" y="23609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lnTo>
                    <a:pt x="424903" y="11811"/>
                  </a:lnTo>
                  <a:close/>
                </a:path>
                <a:path w="626109" h="35560">
                  <a:moveTo>
                    <a:pt x="424903" y="0"/>
                  </a:moveTo>
                  <a:lnTo>
                    <a:pt x="413105" y="0"/>
                  </a:lnTo>
                  <a:lnTo>
                    <a:pt x="413105" y="11798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26109" h="35560">
                  <a:moveTo>
                    <a:pt x="436702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36702" y="11798"/>
                  </a:lnTo>
                  <a:lnTo>
                    <a:pt x="436702" y="0"/>
                  </a:lnTo>
                  <a:close/>
                </a:path>
                <a:path w="626109" h="35560">
                  <a:moveTo>
                    <a:pt x="448513" y="0"/>
                  </a:moveTo>
                  <a:lnTo>
                    <a:pt x="436714" y="0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48513" y="0"/>
                  </a:lnTo>
                  <a:close/>
                </a:path>
                <a:path w="626109" h="35560">
                  <a:moveTo>
                    <a:pt x="460298" y="11811"/>
                  </a:moveTo>
                  <a:lnTo>
                    <a:pt x="448513" y="11811"/>
                  </a:lnTo>
                  <a:lnTo>
                    <a:pt x="436714" y="11811"/>
                  </a:lnTo>
                  <a:lnTo>
                    <a:pt x="436714" y="23609"/>
                  </a:lnTo>
                  <a:lnTo>
                    <a:pt x="448513" y="23609"/>
                  </a:lnTo>
                  <a:lnTo>
                    <a:pt x="460298" y="23609"/>
                  </a:lnTo>
                  <a:lnTo>
                    <a:pt x="460298" y="11811"/>
                  </a:lnTo>
                  <a:close/>
                </a:path>
                <a:path w="626109" h="35560">
                  <a:moveTo>
                    <a:pt x="472109" y="11811"/>
                  </a:moveTo>
                  <a:lnTo>
                    <a:pt x="460324" y="11811"/>
                  </a:lnTo>
                  <a:lnTo>
                    <a:pt x="460324" y="23609"/>
                  </a:lnTo>
                  <a:lnTo>
                    <a:pt x="472109" y="23609"/>
                  </a:lnTo>
                  <a:lnTo>
                    <a:pt x="472109" y="11811"/>
                  </a:lnTo>
                  <a:close/>
                </a:path>
                <a:path w="626109" h="35560">
                  <a:moveTo>
                    <a:pt x="472109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72109" y="11798"/>
                  </a:lnTo>
                  <a:lnTo>
                    <a:pt x="472109" y="0"/>
                  </a:lnTo>
                  <a:close/>
                </a:path>
                <a:path w="626109" h="35560">
                  <a:moveTo>
                    <a:pt x="483920" y="11811"/>
                  </a:moveTo>
                  <a:lnTo>
                    <a:pt x="472122" y="11811"/>
                  </a:lnTo>
                  <a:lnTo>
                    <a:pt x="472122" y="23609"/>
                  </a:lnTo>
                  <a:lnTo>
                    <a:pt x="472122" y="35407"/>
                  </a:lnTo>
                  <a:lnTo>
                    <a:pt x="483920" y="35407"/>
                  </a:lnTo>
                  <a:lnTo>
                    <a:pt x="483920" y="23609"/>
                  </a:lnTo>
                  <a:lnTo>
                    <a:pt x="483920" y="11811"/>
                  </a:lnTo>
                  <a:close/>
                </a:path>
                <a:path w="626109" h="35560">
                  <a:moveTo>
                    <a:pt x="507530" y="23609"/>
                  </a:moveTo>
                  <a:lnTo>
                    <a:pt x="495731" y="23609"/>
                  </a:lnTo>
                  <a:lnTo>
                    <a:pt x="495731" y="35407"/>
                  </a:lnTo>
                  <a:lnTo>
                    <a:pt x="507530" y="35407"/>
                  </a:lnTo>
                  <a:lnTo>
                    <a:pt x="507530" y="23609"/>
                  </a:lnTo>
                  <a:close/>
                </a:path>
                <a:path w="626109" h="35560">
                  <a:moveTo>
                    <a:pt x="507530" y="0"/>
                  </a:moveTo>
                  <a:lnTo>
                    <a:pt x="495731" y="0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07530" y="0"/>
                  </a:lnTo>
                  <a:close/>
                </a:path>
                <a:path w="626109" h="35560">
                  <a:moveTo>
                    <a:pt x="519315" y="11811"/>
                  </a:moveTo>
                  <a:lnTo>
                    <a:pt x="507530" y="11811"/>
                  </a:lnTo>
                  <a:lnTo>
                    <a:pt x="507530" y="23609"/>
                  </a:lnTo>
                  <a:lnTo>
                    <a:pt x="519315" y="23609"/>
                  </a:lnTo>
                  <a:lnTo>
                    <a:pt x="519315" y="11811"/>
                  </a:lnTo>
                  <a:close/>
                </a:path>
                <a:path w="626109" h="35560">
                  <a:moveTo>
                    <a:pt x="531126" y="11811"/>
                  </a:moveTo>
                  <a:lnTo>
                    <a:pt x="519341" y="11811"/>
                  </a:lnTo>
                  <a:lnTo>
                    <a:pt x="519341" y="23609"/>
                  </a:lnTo>
                  <a:lnTo>
                    <a:pt x="531126" y="23609"/>
                  </a:lnTo>
                  <a:lnTo>
                    <a:pt x="531126" y="11811"/>
                  </a:lnTo>
                  <a:close/>
                </a:path>
                <a:path w="626109" h="35560">
                  <a:moveTo>
                    <a:pt x="531126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31126" y="11798"/>
                  </a:lnTo>
                  <a:lnTo>
                    <a:pt x="531126" y="0"/>
                  </a:lnTo>
                  <a:close/>
                </a:path>
                <a:path w="626109" h="35560">
                  <a:moveTo>
                    <a:pt x="542937" y="11811"/>
                  </a:moveTo>
                  <a:lnTo>
                    <a:pt x="531139" y="11811"/>
                  </a:lnTo>
                  <a:lnTo>
                    <a:pt x="531139" y="23609"/>
                  </a:lnTo>
                  <a:lnTo>
                    <a:pt x="542937" y="23609"/>
                  </a:lnTo>
                  <a:lnTo>
                    <a:pt x="542937" y="11811"/>
                  </a:lnTo>
                  <a:close/>
                </a:path>
                <a:path w="626109" h="35560">
                  <a:moveTo>
                    <a:pt x="542937" y="0"/>
                  </a:moveTo>
                  <a:lnTo>
                    <a:pt x="531139" y="0"/>
                  </a:lnTo>
                  <a:lnTo>
                    <a:pt x="531139" y="11798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26109" h="35560">
                  <a:moveTo>
                    <a:pt x="578345" y="0"/>
                  </a:moveTo>
                  <a:lnTo>
                    <a:pt x="566547" y="0"/>
                  </a:lnTo>
                  <a:lnTo>
                    <a:pt x="554748" y="0"/>
                  </a:ln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26109" h="35560">
                  <a:moveTo>
                    <a:pt x="590143" y="11811"/>
                  </a:moveTo>
                  <a:lnTo>
                    <a:pt x="578345" y="11811"/>
                  </a:lnTo>
                  <a:lnTo>
                    <a:pt x="566547" y="11811"/>
                  </a:lnTo>
                  <a:lnTo>
                    <a:pt x="566547" y="23609"/>
                  </a:lnTo>
                  <a:lnTo>
                    <a:pt x="578345" y="23609"/>
                  </a:lnTo>
                  <a:lnTo>
                    <a:pt x="590143" y="23609"/>
                  </a:lnTo>
                  <a:lnTo>
                    <a:pt x="590143" y="11811"/>
                  </a:lnTo>
                  <a:close/>
                </a:path>
                <a:path w="626109" h="35560">
                  <a:moveTo>
                    <a:pt x="601941" y="0"/>
                  </a:moveTo>
                  <a:lnTo>
                    <a:pt x="590143" y="0"/>
                  </a:lnTo>
                  <a:lnTo>
                    <a:pt x="590143" y="11798"/>
                  </a:lnTo>
                  <a:lnTo>
                    <a:pt x="601941" y="11798"/>
                  </a:lnTo>
                  <a:lnTo>
                    <a:pt x="601941" y="0"/>
                  </a:lnTo>
                  <a:close/>
                </a:path>
                <a:path w="626109" h="35560">
                  <a:moveTo>
                    <a:pt x="625551" y="11811"/>
                  </a:moveTo>
                  <a:lnTo>
                    <a:pt x="613765" y="11811"/>
                  </a:lnTo>
                  <a:lnTo>
                    <a:pt x="613765" y="23609"/>
                  </a:lnTo>
                  <a:lnTo>
                    <a:pt x="625551" y="23609"/>
                  </a:lnTo>
                  <a:lnTo>
                    <a:pt x="625551" y="11811"/>
                  </a:lnTo>
                  <a:close/>
                </a:path>
                <a:path w="626109" h="35560">
                  <a:moveTo>
                    <a:pt x="625551" y="0"/>
                  </a:moveTo>
                  <a:lnTo>
                    <a:pt x="613765" y="0"/>
                  </a:ln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5970232" y="5287098"/>
              <a:ext cx="614045" cy="47625"/>
            </a:xfrm>
            <a:custGeom>
              <a:avLst/>
              <a:gdLst/>
              <a:ahLst/>
              <a:cxnLst/>
              <a:rect l="l" t="t" r="r" b="b"/>
              <a:pathLst>
                <a:path w="614045" h="47625">
                  <a:moveTo>
                    <a:pt x="11785" y="23609"/>
                  </a:moveTo>
                  <a:lnTo>
                    <a:pt x="0" y="23609"/>
                  </a:lnTo>
                  <a:lnTo>
                    <a:pt x="0" y="35407"/>
                  </a:lnTo>
                  <a:lnTo>
                    <a:pt x="0" y="47205"/>
                  </a:lnTo>
                  <a:lnTo>
                    <a:pt x="11785" y="47205"/>
                  </a:lnTo>
                  <a:lnTo>
                    <a:pt x="11785" y="35407"/>
                  </a:lnTo>
                  <a:lnTo>
                    <a:pt x="11785" y="23609"/>
                  </a:lnTo>
                  <a:close/>
                </a:path>
                <a:path w="614045" h="47625">
                  <a:moveTo>
                    <a:pt x="23596" y="23609"/>
                  </a:moveTo>
                  <a:lnTo>
                    <a:pt x="11798" y="23609"/>
                  </a:lnTo>
                  <a:lnTo>
                    <a:pt x="11798" y="35407"/>
                  </a:lnTo>
                  <a:lnTo>
                    <a:pt x="11798" y="47205"/>
                  </a:lnTo>
                  <a:lnTo>
                    <a:pt x="23596" y="47205"/>
                  </a:lnTo>
                  <a:lnTo>
                    <a:pt x="23596" y="35407"/>
                  </a:lnTo>
                  <a:lnTo>
                    <a:pt x="23596" y="23609"/>
                  </a:lnTo>
                  <a:close/>
                </a:path>
                <a:path w="614045" h="47625">
                  <a:moveTo>
                    <a:pt x="47193" y="35407"/>
                  </a:moveTo>
                  <a:lnTo>
                    <a:pt x="35407" y="35407"/>
                  </a:lnTo>
                  <a:lnTo>
                    <a:pt x="35407" y="47205"/>
                  </a:lnTo>
                  <a:lnTo>
                    <a:pt x="47193" y="47205"/>
                  </a:lnTo>
                  <a:lnTo>
                    <a:pt x="47193" y="35407"/>
                  </a:lnTo>
                  <a:close/>
                </a:path>
                <a:path w="614045" h="47625">
                  <a:moveTo>
                    <a:pt x="47193" y="11798"/>
                  </a:moveTo>
                  <a:lnTo>
                    <a:pt x="35407" y="11798"/>
                  </a:lnTo>
                  <a:lnTo>
                    <a:pt x="23609" y="11798"/>
                  </a:lnTo>
                  <a:lnTo>
                    <a:pt x="23609" y="23596"/>
                  </a:lnTo>
                  <a:lnTo>
                    <a:pt x="35407" y="23596"/>
                  </a:lnTo>
                  <a:lnTo>
                    <a:pt x="47193" y="23596"/>
                  </a:lnTo>
                  <a:lnTo>
                    <a:pt x="47193" y="11798"/>
                  </a:lnTo>
                  <a:close/>
                </a:path>
                <a:path w="614045" h="47625">
                  <a:moveTo>
                    <a:pt x="59016" y="35407"/>
                  </a:moveTo>
                  <a:lnTo>
                    <a:pt x="47218" y="35407"/>
                  </a:lnTo>
                  <a:lnTo>
                    <a:pt x="47218" y="47205"/>
                  </a:lnTo>
                  <a:lnTo>
                    <a:pt x="59016" y="47205"/>
                  </a:lnTo>
                  <a:lnTo>
                    <a:pt x="59016" y="35407"/>
                  </a:lnTo>
                  <a:close/>
                </a:path>
                <a:path w="614045" h="47625">
                  <a:moveTo>
                    <a:pt x="59016" y="11798"/>
                  </a:moveTo>
                  <a:lnTo>
                    <a:pt x="47218" y="11798"/>
                  </a:lnTo>
                  <a:lnTo>
                    <a:pt x="47218" y="23596"/>
                  </a:lnTo>
                  <a:lnTo>
                    <a:pt x="59016" y="23596"/>
                  </a:lnTo>
                  <a:lnTo>
                    <a:pt x="59016" y="11798"/>
                  </a:lnTo>
                  <a:close/>
                </a:path>
                <a:path w="614045" h="47625">
                  <a:moveTo>
                    <a:pt x="70815" y="23609"/>
                  </a:move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70815" y="23609"/>
                  </a:lnTo>
                  <a:close/>
                </a:path>
                <a:path w="614045" h="47625">
                  <a:moveTo>
                    <a:pt x="94424" y="11798"/>
                  </a:moveTo>
                  <a:lnTo>
                    <a:pt x="82626" y="11798"/>
                  </a:lnTo>
                  <a:lnTo>
                    <a:pt x="82626" y="23596"/>
                  </a:lnTo>
                  <a:lnTo>
                    <a:pt x="94424" y="23596"/>
                  </a:lnTo>
                  <a:lnTo>
                    <a:pt x="94424" y="11798"/>
                  </a:lnTo>
                  <a:close/>
                </a:path>
                <a:path w="614045" h="47625">
                  <a:moveTo>
                    <a:pt x="106210" y="35407"/>
                  </a:moveTo>
                  <a:lnTo>
                    <a:pt x="94424" y="35407"/>
                  </a:lnTo>
                  <a:lnTo>
                    <a:pt x="82626" y="35407"/>
                  </a:lnTo>
                  <a:lnTo>
                    <a:pt x="82626" y="47205"/>
                  </a:lnTo>
                  <a:lnTo>
                    <a:pt x="94424" y="47205"/>
                  </a:lnTo>
                  <a:lnTo>
                    <a:pt x="106210" y="47205"/>
                  </a:lnTo>
                  <a:lnTo>
                    <a:pt x="106210" y="35407"/>
                  </a:lnTo>
                  <a:close/>
                </a:path>
                <a:path w="614045" h="47625">
                  <a:moveTo>
                    <a:pt x="129832" y="11798"/>
                  </a:moveTo>
                  <a:lnTo>
                    <a:pt x="118033" y="11798"/>
                  </a:lnTo>
                  <a:lnTo>
                    <a:pt x="118033" y="23596"/>
                  </a:lnTo>
                  <a:lnTo>
                    <a:pt x="129832" y="23596"/>
                  </a:lnTo>
                  <a:lnTo>
                    <a:pt x="129832" y="11798"/>
                  </a:lnTo>
                  <a:close/>
                </a:path>
                <a:path w="614045" h="47625">
                  <a:moveTo>
                    <a:pt x="141617" y="23609"/>
                  </a:moveTo>
                  <a:lnTo>
                    <a:pt x="129832" y="23609"/>
                  </a:lnTo>
                  <a:lnTo>
                    <a:pt x="118033" y="23609"/>
                  </a:lnTo>
                  <a:lnTo>
                    <a:pt x="118033" y="35407"/>
                  </a:lnTo>
                  <a:lnTo>
                    <a:pt x="129832" y="35407"/>
                  </a:lnTo>
                  <a:lnTo>
                    <a:pt x="141617" y="35407"/>
                  </a:lnTo>
                  <a:lnTo>
                    <a:pt x="141617" y="23609"/>
                  </a:lnTo>
                  <a:close/>
                </a:path>
                <a:path w="614045" h="47625">
                  <a:moveTo>
                    <a:pt x="165227" y="35407"/>
                  </a:moveTo>
                  <a:lnTo>
                    <a:pt x="153441" y="35407"/>
                  </a:lnTo>
                  <a:lnTo>
                    <a:pt x="153441" y="23609"/>
                  </a:lnTo>
                  <a:lnTo>
                    <a:pt x="141643" y="23609"/>
                  </a:lnTo>
                  <a:lnTo>
                    <a:pt x="141643" y="35407"/>
                  </a:lnTo>
                  <a:lnTo>
                    <a:pt x="141643" y="47205"/>
                  </a:lnTo>
                  <a:lnTo>
                    <a:pt x="153441" y="47205"/>
                  </a:lnTo>
                  <a:lnTo>
                    <a:pt x="165227" y="47205"/>
                  </a:lnTo>
                  <a:lnTo>
                    <a:pt x="165227" y="35407"/>
                  </a:lnTo>
                  <a:close/>
                </a:path>
                <a:path w="614045" h="47625">
                  <a:moveTo>
                    <a:pt x="165227" y="11798"/>
                  </a:moveTo>
                  <a:lnTo>
                    <a:pt x="153441" y="11798"/>
                  </a:lnTo>
                  <a:lnTo>
                    <a:pt x="141643" y="11798"/>
                  </a:lnTo>
                  <a:lnTo>
                    <a:pt x="141643" y="23596"/>
                  </a:lnTo>
                  <a:lnTo>
                    <a:pt x="153441" y="23596"/>
                  </a:lnTo>
                  <a:lnTo>
                    <a:pt x="165227" y="23596"/>
                  </a:lnTo>
                  <a:lnTo>
                    <a:pt x="165227" y="11798"/>
                  </a:lnTo>
                  <a:close/>
                </a:path>
                <a:path w="614045" h="47625">
                  <a:moveTo>
                    <a:pt x="177038" y="35407"/>
                  </a:moveTo>
                  <a:lnTo>
                    <a:pt x="165239" y="35407"/>
                  </a:lnTo>
                  <a:lnTo>
                    <a:pt x="165239" y="47205"/>
                  </a:lnTo>
                  <a:lnTo>
                    <a:pt x="177038" y="47205"/>
                  </a:lnTo>
                  <a:lnTo>
                    <a:pt x="177038" y="35407"/>
                  </a:lnTo>
                  <a:close/>
                </a:path>
                <a:path w="614045" h="47625">
                  <a:moveTo>
                    <a:pt x="188849" y="23609"/>
                  </a:moveTo>
                  <a:lnTo>
                    <a:pt x="177050" y="23609"/>
                  </a:lnTo>
                  <a:lnTo>
                    <a:pt x="177050" y="35407"/>
                  </a:lnTo>
                  <a:lnTo>
                    <a:pt x="188849" y="35407"/>
                  </a:lnTo>
                  <a:lnTo>
                    <a:pt x="188849" y="23609"/>
                  </a:lnTo>
                  <a:close/>
                </a:path>
                <a:path w="614045" h="47625">
                  <a:moveTo>
                    <a:pt x="212445" y="23609"/>
                  </a:moveTo>
                  <a:lnTo>
                    <a:pt x="200660" y="23609"/>
                  </a:lnTo>
                  <a:lnTo>
                    <a:pt x="200660" y="35407"/>
                  </a:lnTo>
                  <a:lnTo>
                    <a:pt x="200660" y="47205"/>
                  </a:lnTo>
                  <a:lnTo>
                    <a:pt x="212445" y="47205"/>
                  </a:lnTo>
                  <a:lnTo>
                    <a:pt x="212445" y="35407"/>
                  </a:lnTo>
                  <a:lnTo>
                    <a:pt x="212445" y="23609"/>
                  </a:lnTo>
                  <a:close/>
                </a:path>
                <a:path w="614045" h="47625">
                  <a:moveTo>
                    <a:pt x="212445" y="11798"/>
                  </a:moveTo>
                  <a:lnTo>
                    <a:pt x="200660" y="11798"/>
                  </a:lnTo>
                  <a:lnTo>
                    <a:pt x="200660" y="23596"/>
                  </a:lnTo>
                  <a:lnTo>
                    <a:pt x="212445" y="23596"/>
                  </a:lnTo>
                  <a:lnTo>
                    <a:pt x="212445" y="11798"/>
                  </a:lnTo>
                  <a:close/>
                </a:path>
                <a:path w="614045" h="47625">
                  <a:moveTo>
                    <a:pt x="236042" y="35407"/>
                  </a:moveTo>
                  <a:lnTo>
                    <a:pt x="224256" y="35407"/>
                  </a:lnTo>
                  <a:lnTo>
                    <a:pt x="212458" y="35407"/>
                  </a:lnTo>
                  <a:lnTo>
                    <a:pt x="212458" y="47205"/>
                  </a:lnTo>
                  <a:lnTo>
                    <a:pt x="224256" y="47205"/>
                  </a:lnTo>
                  <a:lnTo>
                    <a:pt x="236042" y="47205"/>
                  </a:lnTo>
                  <a:lnTo>
                    <a:pt x="236042" y="35407"/>
                  </a:lnTo>
                  <a:close/>
                </a:path>
                <a:path w="614045" h="47625">
                  <a:moveTo>
                    <a:pt x="247865" y="35407"/>
                  </a:moveTo>
                  <a:lnTo>
                    <a:pt x="236067" y="35407"/>
                  </a:lnTo>
                  <a:lnTo>
                    <a:pt x="236067" y="47205"/>
                  </a:lnTo>
                  <a:lnTo>
                    <a:pt x="247865" y="47205"/>
                  </a:lnTo>
                  <a:lnTo>
                    <a:pt x="247865" y="35407"/>
                  </a:lnTo>
                  <a:close/>
                </a:path>
                <a:path w="614045" h="47625">
                  <a:moveTo>
                    <a:pt x="259651" y="11798"/>
                  </a:moveTo>
                  <a:lnTo>
                    <a:pt x="247865" y="11798"/>
                  </a:lnTo>
                  <a:lnTo>
                    <a:pt x="247865" y="23596"/>
                  </a:lnTo>
                  <a:lnTo>
                    <a:pt x="259651" y="23596"/>
                  </a:lnTo>
                  <a:lnTo>
                    <a:pt x="259651" y="11798"/>
                  </a:lnTo>
                  <a:close/>
                </a:path>
                <a:path w="614045" h="47625">
                  <a:moveTo>
                    <a:pt x="271462" y="35407"/>
                  </a:moveTo>
                  <a:lnTo>
                    <a:pt x="259676" y="35407"/>
                  </a:lnTo>
                  <a:lnTo>
                    <a:pt x="259676" y="47205"/>
                  </a:lnTo>
                  <a:lnTo>
                    <a:pt x="271462" y="47205"/>
                  </a:lnTo>
                  <a:lnTo>
                    <a:pt x="271462" y="35407"/>
                  </a:lnTo>
                  <a:close/>
                </a:path>
                <a:path w="614045" h="47625">
                  <a:moveTo>
                    <a:pt x="271462" y="11798"/>
                  </a:moveTo>
                  <a:lnTo>
                    <a:pt x="259676" y="11798"/>
                  </a:lnTo>
                  <a:lnTo>
                    <a:pt x="259676" y="23596"/>
                  </a:lnTo>
                  <a:lnTo>
                    <a:pt x="271462" y="23596"/>
                  </a:lnTo>
                  <a:lnTo>
                    <a:pt x="271462" y="11798"/>
                  </a:lnTo>
                  <a:close/>
                </a:path>
                <a:path w="614045" h="47625">
                  <a:moveTo>
                    <a:pt x="283273" y="11798"/>
                  </a:moveTo>
                  <a:lnTo>
                    <a:pt x="271475" y="11798"/>
                  </a:lnTo>
                  <a:lnTo>
                    <a:pt x="271475" y="23596"/>
                  </a:lnTo>
                  <a:lnTo>
                    <a:pt x="283273" y="23596"/>
                  </a:lnTo>
                  <a:lnTo>
                    <a:pt x="283273" y="11798"/>
                  </a:lnTo>
                  <a:close/>
                </a:path>
                <a:path w="614045" h="47625">
                  <a:moveTo>
                    <a:pt x="306870" y="35407"/>
                  </a:moveTo>
                  <a:lnTo>
                    <a:pt x="295084" y="35407"/>
                  </a:lnTo>
                  <a:lnTo>
                    <a:pt x="295084" y="47205"/>
                  </a:lnTo>
                  <a:lnTo>
                    <a:pt x="306870" y="47205"/>
                  </a:lnTo>
                  <a:lnTo>
                    <a:pt x="306870" y="35407"/>
                  </a:lnTo>
                  <a:close/>
                </a:path>
                <a:path w="614045" h="47625">
                  <a:moveTo>
                    <a:pt x="318681" y="23609"/>
                  </a:moveTo>
                  <a:lnTo>
                    <a:pt x="306882" y="23609"/>
                  </a:lnTo>
                  <a:lnTo>
                    <a:pt x="306882" y="35407"/>
                  </a:lnTo>
                  <a:lnTo>
                    <a:pt x="306882" y="47205"/>
                  </a:lnTo>
                  <a:lnTo>
                    <a:pt x="318681" y="47205"/>
                  </a:lnTo>
                  <a:lnTo>
                    <a:pt x="318681" y="35407"/>
                  </a:lnTo>
                  <a:lnTo>
                    <a:pt x="318681" y="23609"/>
                  </a:lnTo>
                  <a:close/>
                </a:path>
                <a:path w="614045" h="47625">
                  <a:moveTo>
                    <a:pt x="342290" y="23609"/>
                  </a:moveTo>
                  <a:lnTo>
                    <a:pt x="330492" y="23609"/>
                  </a:lnTo>
                  <a:lnTo>
                    <a:pt x="330492" y="35407"/>
                  </a:lnTo>
                  <a:lnTo>
                    <a:pt x="330492" y="47205"/>
                  </a:lnTo>
                  <a:lnTo>
                    <a:pt x="342290" y="47205"/>
                  </a:lnTo>
                  <a:lnTo>
                    <a:pt x="342290" y="35407"/>
                  </a:lnTo>
                  <a:lnTo>
                    <a:pt x="342290" y="23609"/>
                  </a:lnTo>
                  <a:close/>
                </a:path>
                <a:path w="614045" h="47625">
                  <a:moveTo>
                    <a:pt x="354076" y="11798"/>
                  </a:moveTo>
                  <a:lnTo>
                    <a:pt x="342290" y="11798"/>
                  </a:lnTo>
                  <a:lnTo>
                    <a:pt x="342290" y="23596"/>
                  </a:lnTo>
                  <a:lnTo>
                    <a:pt x="354076" y="23596"/>
                  </a:lnTo>
                  <a:lnTo>
                    <a:pt x="354076" y="11798"/>
                  </a:lnTo>
                  <a:close/>
                </a:path>
                <a:path w="614045" h="47625">
                  <a:moveTo>
                    <a:pt x="365887" y="23609"/>
                  </a:moveTo>
                  <a:lnTo>
                    <a:pt x="354101" y="23609"/>
                  </a:lnTo>
                  <a:lnTo>
                    <a:pt x="354101" y="35407"/>
                  </a:lnTo>
                  <a:lnTo>
                    <a:pt x="354101" y="47205"/>
                  </a:lnTo>
                  <a:lnTo>
                    <a:pt x="365887" y="47205"/>
                  </a:lnTo>
                  <a:lnTo>
                    <a:pt x="365887" y="35407"/>
                  </a:lnTo>
                  <a:lnTo>
                    <a:pt x="365887" y="23609"/>
                  </a:lnTo>
                  <a:close/>
                </a:path>
                <a:path w="614045" h="47625">
                  <a:moveTo>
                    <a:pt x="377698" y="23609"/>
                  </a:moveTo>
                  <a:lnTo>
                    <a:pt x="365899" y="23609"/>
                  </a:lnTo>
                  <a:lnTo>
                    <a:pt x="365899" y="35407"/>
                  </a:lnTo>
                  <a:lnTo>
                    <a:pt x="377698" y="35407"/>
                  </a:lnTo>
                  <a:lnTo>
                    <a:pt x="377698" y="23609"/>
                  </a:lnTo>
                  <a:close/>
                </a:path>
                <a:path w="614045" h="47625">
                  <a:moveTo>
                    <a:pt x="389509" y="23609"/>
                  </a:moveTo>
                  <a:lnTo>
                    <a:pt x="377710" y="23609"/>
                  </a:lnTo>
                  <a:lnTo>
                    <a:pt x="377710" y="35407"/>
                  </a:lnTo>
                  <a:lnTo>
                    <a:pt x="389509" y="35407"/>
                  </a:lnTo>
                  <a:lnTo>
                    <a:pt x="389509" y="23609"/>
                  </a:lnTo>
                  <a:close/>
                </a:path>
                <a:path w="614045" h="47625">
                  <a:moveTo>
                    <a:pt x="389509" y="11798"/>
                  </a:moveTo>
                  <a:lnTo>
                    <a:pt x="377710" y="11798"/>
                  </a:lnTo>
                  <a:lnTo>
                    <a:pt x="377710" y="23596"/>
                  </a:lnTo>
                  <a:lnTo>
                    <a:pt x="389509" y="23596"/>
                  </a:lnTo>
                  <a:lnTo>
                    <a:pt x="389509" y="11798"/>
                  </a:lnTo>
                  <a:close/>
                </a:path>
                <a:path w="614045" h="47625">
                  <a:moveTo>
                    <a:pt x="401294" y="35407"/>
                  </a:moveTo>
                  <a:lnTo>
                    <a:pt x="389509" y="35407"/>
                  </a:lnTo>
                  <a:lnTo>
                    <a:pt x="389509" y="47205"/>
                  </a:lnTo>
                  <a:lnTo>
                    <a:pt x="401294" y="47205"/>
                  </a:lnTo>
                  <a:lnTo>
                    <a:pt x="401294" y="35407"/>
                  </a:lnTo>
                  <a:close/>
                </a:path>
                <a:path w="614045" h="47625">
                  <a:moveTo>
                    <a:pt x="413105" y="35407"/>
                  </a:moveTo>
                  <a:lnTo>
                    <a:pt x="401307" y="35407"/>
                  </a:lnTo>
                  <a:lnTo>
                    <a:pt x="401307" y="47205"/>
                  </a:lnTo>
                  <a:lnTo>
                    <a:pt x="413105" y="47205"/>
                  </a:lnTo>
                  <a:lnTo>
                    <a:pt x="413105" y="35407"/>
                  </a:lnTo>
                  <a:close/>
                </a:path>
                <a:path w="614045" h="47625">
                  <a:moveTo>
                    <a:pt x="424903" y="35407"/>
                  </a:moveTo>
                  <a:lnTo>
                    <a:pt x="413118" y="35407"/>
                  </a:lnTo>
                  <a:lnTo>
                    <a:pt x="413118" y="47205"/>
                  </a:lnTo>
                  <a:lnTo>
                    <a:pt x="424903" y="47205"/>
                  </a:lnTo>
                  <a:lnTo>
                    <a:pt x="424903" y="35407"/>
                  </a:lnTo>
                  <a:close/>
                </a:path>
                <a:path w="614045" h="47625">
                  <a:moveTo>
                    <a:pt x="436714" y="11798"/>
                  </a:moveTo>
                  <a:lnTo>
                    <a:pt x="424916" y="11798"/>
                  </a:lnTo>
                  <a:lnTo>
                    <a:pt x="424916" y="23596"/>
                  </a:lnTo>
                  <a:lnTo>
                    <a:pt x="436714" y="23596"/>
                  </a:lnTo>
                  <a:lnTo>
                    <a:pt x="436714" y="11798"/>
                  </a:lnTo>
                  <a:close/>
                </a:path>
                <a:path w="614045" h="47625">
                  <a:moveTo>
                    <a:pt x="448500" y="23609"/>
                  </a:moveTo>
                  <a:lnTo>
                    <a:pt x="436714" y="23609"/>
                  </a:lnTo>
                  <a:lnTo>
                    <a:pt x="424916" y="23609"/>
                  </a:lnTo>
                  <a:lnTo>
                    <a:pt x="424916" y="35407"/>
                  </a:lnTo>
                  <a:lnTo>
                    <a:pt x="436714" y="35407"/>
                  </a:lnTo>
                  <a:lnTo>
                    <a:pt x="448500" y="35407"/>
                  </a:lnTo>
                  <a:lnTo>
                    <a:pt x="448500" y="23609"/>
                  </a:lnTo>
                  <a:close/>
                </a:path>
                <a:path w="614045" h="47625">
                  <a:moveTo>
                    <a:pt x="460311" y="23609"/>
                  </a:moveTo>
                  <a:lnTo>
                    <a:pt x="448525" y="23609"/>
                  </a:lnTo>
                  <a:lnTo>
                    <a:pt x="448525" y="35407"/>
                  </a:lnTo>
                  <a:lnTo>
                    <a:pt x="448525" y="47205"/>
                  </a:lnTo>
                  <a:lnTo>
                    <a:pt x="460311" y="47205"/>
                  </a:lnTo>
                  <a:lnTo>
                    <a:pt x="460311" y="35407"/>
                  </a:lnTo>
                  <a:lnTo>
                    <a:pt x="460311" y="23609"/>
                  </a:lnTo>
                  <a:close/>
                </a:path>
                <a:path w="614045" h="47625">
                  <a:moveTo>
                    <a:pt x="472122" y="35407"/>
                  </a:moveTo>
                  <a:lnTo>
                    <a:pt x="460324" y="35407"/>
                  </a:lnTo>
                  <a:lnTo>
                    <a:pt x="460324" y="47205"/>
                  </a:lnTo>
                  <a:lnTo>
                    <a:pt x="472122" y="47205"/>
                  </a:lnTo>
                  <a:lnTo>
                    <a:pt x="472122" y="35407"/>
                  </a:lnTo>
                  <a:close/>
                </a:path>
                <a:path w="614045" h="47625">
                  <a:moveTo>
                    <a:pt x="472122" y="11798"/>
                  </a:moveTo>
                  <a:lnTo>
                    <a:pt x="460324" y="11798"/>
                  </a:lnTo>
                  <a:lnTo>
                    <a:pt x="460324" y="23596"/>
                  </a:lnTo>
                  <a:lnTo>
                    <a:pt x="472122" y="23596"/>
                  </a:lnTo>
                  <a:lnTo>
                    <a:pt x="472122" y="11798"/>
                  </a:lnTo>
                  <a:close/>
                </a:path>
                <a:path w="614045" h="47625">
                  <a:moveTo>
                    <a:pt x="483933" y="23609"/>
                  </a:moveTo>
                  <a:lnTo>
                    <a:pt x="472135" y="23609"/>
                  </a:lnTo>
                  <a:lnTo>
                    <a:pt x="472135" y="35407"/>
                  </a:lnTo>
                  <a:lnTo>
                    <a:pt x="472135" y="47205"/>
                  </a:lnTo>
                  <a:lnTo>
                    <a:pt x="483933" y="47205"/>
                  </a:lnTo>
                  <a:lnTo>
                    <a:pt x="483933" y="35407"/>
                  </a:lnTo>
                  <a:lnTo>
                    <a:pt x="483933" y="23609"/>
                  </a:lnTo>
                  <a:close/>
                </a:path>
                <a:path w="614045" h="47625">
                  <a:moveTo>
                    <a:pt x="483933" y="11798"/>
                  </a:moveTo>
                  <a:lnTo>
                    <a:pt x="472135" y="11798"/>
                  </a:lnTo>
                  <a:lnTo>
                    <a:pt x="472135" y="23596"/>
                  </a:lnTo>
                  <a:lnTo>
                    <a:pt x="483933" y="23596"/>
                  </a:lnTo>
                  <a:lnTo>
                    <a:pt x="483933" y="11798"/>
                  </a:lnTo>
                  <a:close/>
                </a:path>
                <a:path w="614045" h="47625">
                  <a:moveTo>
                    <a:pt x="495731" y="0"/>
                  </a:move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495731" y="0"/>
                  </a:lnTo>
                  <a:close/>
                </a:path>
                <a:path w="614045" h="47625">
                  <a:moveTo>
                    <a:pt x="507517" y="23609"/>
                  </a:moveTo>
                  <a:lnTo>
                    <a:pt x="495731" y="23609"/>
                  </a:lnTo>
                  <a:lnTo>
                    <a:pt x="495731" y="35407"/>
                  </a:lnTo>
                  <a:lnTo>
                    <a:pt x="507517" y="35407"/>
                  </a:lnTo>
                  <a:lnTo>
                    <a:pt x="507517" y="23609"/>
                  </a:lnTo>
                  <a:close/>
                </a:path>
                <a:path w="614045" h="47625">
                  <a:moveTo>
                    <a:pt x="519328" y="11798"/>
                  </a:moveTo>
                  <a:lnTo>
                    <a:pt x="507542" y="11798"/>
                  </a:lnTo>
                  <a:lnTo>
                    <a:pt x="507542" y="23596"/>
                  </a:lnTo>
                  <a:lnTo>
                    <a:pt x="519328" y="23596"/>
                  </a:lnTo>
                  <a:lnTo>
                    <a:pt x="519328" y="11798"/>
                  </a:lnTo>
                  <a:close/>
                </a:path>
                <a:path w="614045" h="47625">
                  <a:moveTo>
                    <a:pt x="531139" y="23609"/>
                  </a:moveTo>
                  <a:lnTo>
                    <a:pt x="519341" y="23609"/>
                  </a:lnTo>
                  <a:lnTo>
                    <a:pt x="519341" y="35407"/>
                  </a:lnTo>
                  <a:lnTo>
                    <a:pt x="531139" y="35407"/>
                  </a:lnTo>
                  <a:lnTo>
                    <a:pt x="531139" y="23609"/>
                  </a:lnTo>
                  <a:close/>
                </a:path>
                <a:path w="614045" h="47625">
                  <a:moveTo>
                    <a:pt x="566547" y="35407"/>
                  </a:moveTo>
                  <a:lnTo>
                    <a:pt x="554748" y="35407"/>
                  </a:lnTo>
                  <a:lnTo>
                    <a:pt x="542950" y="35407"/>
                  </a:lnTo>
                  <a:lnTo>
                    <a:pt x="531152" y="35407"/>
                  </a:lnTo>
                  <a:lnTo>
                    <a:pt x="531152" y="47205"/>
                  </a:lnTo>
                  <a:lnTo>
                    <a:pt x="542950" y="47205"/>
                  </a:lnTo>
                  <a:lnTo>
                    <a:pt x="554748" y="47205"/>
                  </a:lnTo>
                  <a:lnTo>
                    <a:pt x="566547" y="47205"/>
                  </a:lnTo>
                  <a:lnTo>
                    <a:pt x="566547" y="35407"/>
                  </a:lnTo>
                  <a:close/>
                </a:path>
                <a:path w="614045" h="47625">
                  <a:moveTo>
                    <a:pt x="566547" y="0"/>
                  </a:moveTo>
                  <a:lnTo>
                    <a:pt x="554748" y="0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66547" y="0"/>
                  </a:lnTo>
                  <a:close/>
                </a:path>
                <a:path w="614045" h="47625">
                  <a:moveTo>
                    <a:pt x="578345" y="23609"/>
                  </a:moveTo>
                  <a:lnTo>
                    <a:pt x="566547" y="23609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78345" y="23609"/>
                  </a:lnTo>
                  <a:close/>
                </a:path>
                <a:path w="614045" h="47625">
                  <a:moveTo>
                    <a:pt x="578345" y="11798"/>
                  </a:moveTo>
                  <a:lnTo>
                    <a:pt x="566547" y="11798"/>
                  </a:lnTo>
                  <a:lnTo>
                    <a:pt x="566547" y="23596"/>
                  </a:lnTo>
                  <a:lnTo>
                    <a:pt x="578345" y="23596"/>
                  </a:lnTo>
                  <a:lnTo>
                    <a:pt x="578345" y="11798"/>
                  </a:lnTo>
                  <a:close/>
                </a:path>
                <a:path w="614045" h="47625">
                  <a:moveTo>
                    <a:pt x="590143" y="0"/>
                  </a:moveTo>
                  <a:lnTo>
                    <a:pt x="578345" y="0"/>
                  </a:lnTo>
                  <a:lnTo>
                    <a:pt x="578345" y="11798"/>
                  </a:lnTo>
                  <a:lnTo>
                    <a:pt x="590143" y="11798"/>
                  </a:lnTo>
                  <a:lnTo>
                    <a:pt x="590143" y="0"/>
                  </a:lnTo>
                  <a:close/>
                </a:path>
                <a:path w="614045" h="47625">
                  <a:moveTo>
                    <a:pt x="613752" y="23609"/>
                  </a:moveTo>
                  <a:lnTo>
                    <a:pt x="601967" y="23609"/>
                  </a:lnTo>
                  <a:lnTo>
                    <a:pt x="601967" y="35407"/>
                  </a:lnTo>
                  <a:lnTo>
                    <a:pt x="613752" y="35407"/>
                  </a:lnTo>
                  <a:lnTo>
                    <a:pt x="613752" y="23609"/>
                  </a:lnTo>
                  <a:close/>
                </a:path>
                <a:path w="614045" h="47625">
                  <a:moveTo>
                    <a:pt x="613752" y="0"/>
                  </a:moveTo>
                  <a:lnTo>
                    <a:pt x="601967" y="0"/>
                  </a:lnTo>
                  <a:lnTo>
                    <a:pt x="590169" y="0"/>
                  </a:lnTo>
                  <a:lnTo>
                    <a:pt x="590169" y="11798"/>
                  </a:lnTo>
                  <a:lnTo>
                    <a:pt x="601967" y="11798"/>
                  </a:lnTo>
                  <a:lnTo>
                    <a:pt x="613752" y="11798"/>
                  </a:lnTo>
                  <a:lnTo>
                    <a:pt x="61375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5958433" y="5322506"/>
              <a:ext cx="614045" cy="47625"/>
            </a:xfrm>
            <a:custGeom>
              <a:avLst/>
              <a:gdLst/>
              <a:ahLst/>
              <a:cxnLst/>
              <a:rect l="l" t="t" r="r" b="b"/>
              <a:pathLst>
                <a:path w="614045" h="47625">
                  <a:moveTo>
                    <a:pt x="23583" y="35407"/>
                  </a:moveTo>
                  <a:lnTo>
                    <a:pt x="11798" y="35407"/>
                  </a:lnTo>
                  <a:lnTo>
                    <a:pt x="0" y="35407"/>
                  </a:lnTo>
                  <a:lnTo>
                    <a:pt x="0" y="47205"/>
                  </a:lnTo>
                  <a:lnTo>
                    <a:pt x="11798" y="47205"/>
                  </a:lnTo>
                  <a:lnTo>
                    <a:pt x="23583" y="47205"/>
                  </a:lnTo>
                  <a:lnTo>
                    <a:pt x="23583" y="35407"/>
                  </a:lnTo>
                  <a:close/>
                </a:path>
                <a:path w="614045" h="47625">
                  <a:moveTo>
                    <a:pt x="23583" y="11811"/>
                  </a:moveTo>
                  <a:lnTo>
                    <a:pt x="11798" y="11811"/>
                  </a:lnTo>
                  <a:lnTo>
                    <a:pt x="11798" y="23609"/>
                  </a:lnTo>
                  <a:lnTo>
                    <a:pt x="23583" y="23609"/>
                  </a:lnTo>
                  <a:lnTo>
                    <a:pt x="23583" y="11811"/>
                  </a:lnTo>
                  <a:close/>
                </a:path>
                <a:path w="614045" h="47625">
                  <a:moveTo>
                    <a:pt x="35394" y="35407"/>
                  </a:moveTo>
                  <a:lnTo>
                    <a:pt x="23596" y="35407"/>
                  </a:lnTo>
                  <a:lnTo>
                    <a:pt x="23596" y="47205"/>
                  </a:lnTo>
                  <a:lnTo>
                    <a:pt x="35394" y="47205"/>
                  </a:lnTo>
                  <a:lnTo>
                    <a:pt x="35394" y="35407"/>
                  </a:lnTo>
                  <a:close/>
                </a:path>
                <a:path w="614045" h="47625">
                  <a:moveTo>
                    <a:pt x="47205" y="11811"/>
                  </a:moveTo>
                  <a:lnTo>
                    <a:pt x="35407" y="11811"/>
                  </a:lnTo>
                  <a:lnTo>
                    <a:pt x="35407" y="23609"/>
                  </a:lnTo>
                  <a:lnTo>
                    <a:pt x="47205" y="23609"/>
                  </a:lnTo>
                  <a:lnTo>
                    <a:pt x="47205" y="11811"/>
                  </a:lnTo>
                  <a:close/>
                </a:path>
                <a:path w="614045" h="47625">
                  <a:moveTo>
                    <a:pt x="58991" y="23609"/>
                  </a:moveTo>
                  <a:lnTo>
                    <a:pt x="47205" y="23609"/>
                  </a:lnTo>
                  <a:lnTo>
                    <a:pt x="47205" y="35407"/>
                  </a:lnTo>
                  <a:lnTo>
                    <a:pt x="47205" y="47205"/>
                  </a:lnTo>
                  <a:lnTo>
                    <a:pt x="58991" y="47205"/>
                  </a:lnTo>
                  <a:lnTo>
                    <a:pt x="58991" y="35407"/>
                  </a:lnTo>
                  <a:lnTo>
                    <a:pt x="58991" y="23609"/>
                  </a:lnTo>
                  <a:close/>
                </a:path>
                <a:path w="614045" h="47625">
                  <a:moveTo>
                    <a:pt x="82613" y="11811"/>
                  </a:moveTo>
                  <a:lnTo>
                    <a:pt x="70815" y="11811"/>
                  </a:lnTo>
                  <a:lnTo>
                    <a:pt x="59016" y="11811"/>
                  </a:lnTo>
                  <a:lnTo>
                    <a:pt x="59016" y="23609"/>
                  </a:lnTo>
                  <a:lnTo>
                    <a:pt x="70815" y="23609"/>
                  </a:lnTo>
                  <a:lnTo>
                    <a:pt x="82613" y="23609"/>
                  </a:lnTo>
                  <a:lnTo>
                    <a:pt x="82613" y="11811"/>
                  </a:lnTo>
                  <a:close/>
                </a:path>
                <a:path w="614045" h="47625">
                  <a:moveTo>
                    <a:pt x="94411" y="23609"/>
                  </a:moveTo>
                  <a:lnTo>
                    <a:pt x="82613" y="23609"/>
                  </a:lnTo>
                  <a:lnTo>
                    <a:pt x="82613" y="35407"/>
                  </a:lnTo>
                  <a:lnTo>
                    <a:pt x="70815" y="35407"/>
                  </a:lnTo>
                  <a:lnTo>
                    <a:pt x="70815" y="47205"/>
                  </a:lnTo>
                  <a:lnTo>
                    <a:pt x="82613" y="47205"/>
                  </a:lnTo>
                  <a:lnTo>
                    <a:pt x="94411" y="47205"/>
                  </a:lnTo>
                  <a:lnTo>
                    <a:pt x="94411" y="35407"/>
                  </a:lnTo>
                  <a:lnTo>
                    <a:pt x="94411" y="23609"/>
                  </a:lnTo>
                  <a:close/>
                </a:path>
                <a:path w="614045" h="47625">
                  <a:moveTo>
                    <a:pt x="118008" y="35407"/>
                  </a:moveTo>
                  <a:lnTo>
                    <a:pt x="106222" y="35407"/>
                  </a:lnTo>
                  <a:lnTo>
                    <a:pt x="94424" y="35407"/>
                  </a:lnTo>
                  <a:lnTo>
                    <a:pt x="94424" y="47205"/>
                  </a:lnTo>
                  <a:lnTo>
                    <a:pt x="106222" y="47205"/>
                  </a:lnTo>
                  <a:lnTo>
                    <a:pt x="118008" y="47205"/>
                  </a:lnTo>
                  <a:lnTo>
                    <a:pt x="118008" y="35407"/>
                  </a:lnTo>
                  <a:close/>
                </a:path>
                <a:path w="614045" h="47625">
                  <a:moveTo>
                    <a:pt x="129819" y="35407"/>
                  </a:moveTo>
                  <a:lnTo>
                    <a:pt x="118021" y="35407"/>
                  </a:lnTo>
                  <a:lnTo>
                    <a:pt x="118021" y="47205"/>
                  </a:lnTo>
                  <a:lnTo>
                    <a:pt x="129819" y="47205"/>
                  </a:lnTo>
                  <a:lnTo>
                    <a:pt x="129819" y="35407"/>
                  </a:lnTo>
                  <a:close/>
                </a:path>
                <a:path w="614045" h="47625">
                  <a:moveTo>
                    <a:pt x="153416" y="11811"/>
                  </a:moveTo>
                  <a:lnTo>
                    <a:pt x="141630" y="11811"/>
                  </a:lnTo>
                  <a:lnTo>
                    <a:pt x="129832" y="11811"/>
                  </a:lnTo>
                  <a:lnTo>
                    <a:pt x="129832" y="23609"/>
                  </a:lnTo>
                  <a:lnTo>
                    <a:pt x="129832" y="35407"/>
                  </a:lnTo>
                  <a:lnTo>
                    <a:pt x="129832" y="47205"/>
                  </a:lnTo>
                  <a:lnTo>
                    <a:pt x="141630" y="47205"/>
                  </a:lnTo>
                  <a:lnTo>
                    <a:pt x="153416" y="47205"/>
                  </a:lnTo>
                  <a:lnTo>
                    <a:pt x="153416" y="35407"/>
                  </a:lnTo>
                  <a:lnTo>
                    <a:pt x="141630" y="35407"/>
                  </a:lnTo>
                  <a:lnTo>
                    <a:pt x="141630" y="23609"/>
                  </a:lnTo>
                  <a:lnTo>
                    <a:pt x="153416" y="23609"/>
                  </a:lnTo>
                  <a:lnTo>
                    <a:pt x="153416" y="11811"/>
                  </a:lnTo>
                  <a:close/>
                </a:path>
                <a:path w="614045" h="47625">
                  <a:moveTo>
                    <a:pt x="177025" y="11811"/>
                  </a:moveTo>
                  <a:lnTo>
                    <a:pt x="165239" y="11811"/>
                  </a:lnTo>
                  <a:lnTo>
                    <a:pt x="153441" y="11811"/>
                  </a:lnTo>
                  <a:lnTo>
                    <a:pt x="153441" y="23609"/>
                  </a:lnTo>
                  <a:lnTo>
                    <a:pt x="153441" y="35407"/>
                  </a:lnTo>
                  <a:lnTo>
                    <a:pt x="153441" y="47205"/>
                  </a:lnTo>
                  <a:lnTo>
                    <a:pt x="165239" y="47205"/>
                  </a:lnTo>
                  <a:lnTo>
                    <a:pt x="177025" y="47205"/>
                  </a:lnTo>
                  <a:lnTo>
                    <a:pt x="177025" y="35407"/>
                  </a:lnTo>
                  <a:lnTo>
                    <a:pt x="177025" y="23609"/>
                  </a:lnTo>
                  <a:lnTo>
                    <a:pt x="177025" y="11811"/>
                  </a:lnTo>
                  <a:close/>
                </a:path>
                <a:path w="614045" h="47625">
                  <a:moveTo>
                    <a:pt x="188836" y="11811"/>
                  </a:moveTo>
                  <a:lnTo>
                    <a:pt x="177038" y="11811"/>
                  </a:lnTo>
                  <a:lnTo>
                    <a:pt x="177038" y="23609"/>
                  </a:lnTo>
                  <a:lnTo>
                    <a:pt x="177038" y="35407"/>
                  </a:lnTo>
                  <a:lnTo>
                    <a:pt x="177038" y="47205"/>
                  </a:lnTo>
                  <a:lnTo>
                    <a:pt x="188836" y="47205"/>
                  </a:lnTo>
                  <a:lnTo>
                    <a:pt x="188836" y="35407"/>
                  </a:lnTo>
                  <a:lnTo>
                    <a:pt x="188836" y="23609"/>
                  </a:lnTo>
                  <a:lnTo>
                    <a:pt x="188836" y="11811"/>
                  </a:lnTo>
                  <a:close/>
                </a:path>
                <a:path w="614045" h="47625">
                  <a:moveTo>
                    <a:pt x="200647" y="11811"/>
                  </a:moveTo>
                  <a:lnTo>
                    <a:pt x="188849" y="11811"/>
                  </a:lnTo>
                  <a:lnTo>
                    <a:pt x="188849" y="23609"/>
                  </a:lnTo>
                  <a:lnTo>
                    <a:pt x="200647" y="23609"/>
                  </a:lnTo>
                  <a:lnTo>
                    <a:pt x="200647" y="11811"/>
                  </a:lnTo>
                  <a:close/>
                </a:path>
                <a:path w="614045" h="47625">
                  <a:moveTo>
                    <a:pt x="212432" y="23609"/>
                  </a:moveTo>
                  <a:lnTo>
                    <a:pt x="200647" y="23609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close/>
                </a:path>
                <a:path w="614045" h="47625">
                  <a:moveTo>
                    <a:pt x="247840" y="23609"/>
                  </a:moveTo>
                  <a:lnTo>
                    <a:pt x="236054" y="23609"/>
                  </a:lnTo>
                  <a:lnTo>
                    <a:pt x="224256" y="23609"/>
                  </a:lnTo>
                  <a:lnTo>
                    <a:pt x="224256" y="35407"/>
                  </a:lnTo>
                  <a:lnTo>
                    <a:pt x="224256" y="47205"/>
                  </a:lnTo>
                  <a:lnTo>
                    <a:pt x="236054" y="47205"/>
                  </a:lnTo>
                  <a:lnTo>
                    <a:pt x="247840" y="47205"/>
                  </a:lnTo>
                  <a:lnTo>
                    <a:pt x="247840" y="35407"/>
                  </a:lnTo>
                  <a:lnTo>
                    <a:pt x="247840" y="23609"/>
                  </a:lnTo>
                  <a:close/>
                </a:path>
                <a:path w="614045" h="47625">
                  <a:moveTo>
                    <a:pt x="259664" y="11811"/>
                  </a:moveTo>
                  <a:lnTo>
                    <a:pt x="247865" y="11811"/>
                  </a:lnTo>
                  <a:lnTo>
                    <a:pt x="247865" y="23609"/>
                  </a:lnTo>
                  <a:lnTo>
                    <a:pt x="247865" y="35407"/>
                  </a:lnTo>
                  <a:lnTo>
                    <a:pt x="259664" y="35407"/>
                  </a:lnTo>
                  <a:lnTo>
                    <a:pt x="259664" y="23609"/>
                  </a:lnTo>
                  <a:lnTo>
                    <a:pt x="259664" y="11811"/>
                  </a:lnTo>
                  <a:close/>
                </a:path>
                <a:path w="614045" h="47625">
                  <a:moveTo>
                    <a:pt x="271449" y="35407"/>
                  </a:moveTo>
                  <a:lnTo>
                    <a:pt x="259664" y="35407"/>
                  </a:lnTo>
                  <a:lnTo>
                    <a:pt x="259664" y="47205"/>
                  </a:lnTo>
                  <a:lnTo>
                    <a:pt x="271449" y="47205"/>
                  </a:lnTo>
                  <a:lnTo>
                    <a:pt x="271449" y="35407"/>
                  </a:lnTo>
                  <a:close/>
                </a:path>
                <a:path w="614045" h="47625">
                  <a:moveTo>
                    <a:pt x="283260" y="35407"/>
                  </a:moveTo>
                  <a:lnTo>
                    <a:pt x="271475" y="35407"/>
                  </a:lnTo>
                  <a:lnTo>
                    <a:pt x="271475" y="47205"/>
                  </a:lnTo>
                  <a:lnTo>
                    <a:pt x="283260" y="47205"/>
                  </a:lnTo>
                  <a:lnTo>
                    <a:pt x="283260" y="35407"/>
                  </a:lnTo>
                  <a:close/>
                </a:path>
                <a:path w="614045" h="47625">
                  <a:moveTo>
                    <a:pt x="283260" y="11811"/>
                  </a:moveTo>
                  <a:lnTo>
                    <a:pt x="271475" y="11811"/>
                  </a:lnTo>
                  <a:lnTo>
                    <a:pt x="271475" y="23609"/>
                  </a:lnTo>
                  <a:lnTo>
                    <a:pt x="283260" y="23609"/>
                  </a:lnTo>
                  <a:lnTo>
                    <a:pt x="283260" y="11811"/>
                  </a:lnTo>
                  <a:close/>
                </a:path>
                <a:path w="614045" h="47625">
                  <a:moveTo>
                    <a:pt x="295071" y="35407"/>
                  </a:moveTo>
                  <a:lnTo>
                    <a:pt x="283273" y="35407"/>
                  </a:lnTo>
                  <a:lnTo>
                    <a:pt x="283273" y="47205"/>
                  </a:lnTo>
                  <a:lnTo>
                    <a:pt x="295071" y="47205"/>
                  </a:lnTo>
                  <a:lnTo>
                    <a:pt x="295071" y="35407"/>
                  </a:lnTo>
                  <a:close/>
                </a:path>
                <a:path w="614045" h="47625">
                  <a:moveTo>
                    <a:pt x="306857" y="11811"/>
                  </a:moveTo>
                  <a:lnTo>
                    <a:pt x="295071" y="11811"/>
                  </a:lnTo>
                  <a:lnTo>
                    <a:pt x="295071" y="23609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lnTo>
                    <a:pt x="306857" y="11811"/>
                  </a:lnTo>
                  <a:close/>
                </a:path>
                <a:path w="614045" h="47625">
                  <a:moveTo>
                    <a:pt x="318668" y="23609"/>
                  </a:moveTo>
                  <a:lnTo>
                    <a:pt x="306882" y="23609"/>
                  </a:lnTo>
                  <a:lnTo>
                    <a:pt x="306882" y="35407"/>
                  </a:lnTo>
                  <a:lnTo>
                    <a:pt x="318668" y="35407"/>
                  </a:lnTo>
                  <a:lnTo>
                    <a:pt x="318668" y="23609"/>
                  </a:lnTo>
                  <a:close/>
                </a:path>
                <a:path w="614045" h="47625">
                  <a:moveTo>
                    <a:pt x="330479" y="35407"/>
                  </a:moveTo>
                  <a:lnTo>
                    <a:pt x="318681" y="35407"/>
                  </a:lnTo>
                  <a:lnTo>
                    <a:pt x="318681" y="47205"/>
                  </a:lnTo>
                  <a:lnTo>
                    <a:pt x="330479" y="47205"/>
                  </a:lnTo>
                  <a:lnTo>
                    <a:pt x="330479" y="35407"/>
                  </a:lnTo>
                  <a:close/>
                </a:path>
                <a:path w="614045" h="47625">
                  <a:moveTo>
                    <a:pt x="342277" y="35407"/>
                  </a:moveTo>
                  <a:lnTo>
                    <a:pt x="330492" y="35407"/>
                  </a:lnTo>
                  <a:lnTo>
                    <a:pt x="330492" y="47205"/>
                  </a:lnTo>
                  <a:lnTo>
                    <a:pt x="342277" y="47205"/>
                  </a:lnTo>
                  <a:lnTo>
                    <a:pt x="342277" y="35407"/>
                  </a:lnTo>
                  <a:close/>
                </a:path>
                <a:path w="614045" h="47625">
                  <a:moveTo>
                    <a:pt x="354088" y="35407"/>
                  </a:moveTo>
                  <a:lnTo>
                    <a:pt x="342290" y="35407"/>
                  </a:lnTo>
                  <a:lnTo>
                    <a:pt x="342290" y="47205"/>
                  </a:lnTo>
                  <a:lnTo>
                    <a:pt x="354088" y="47205"/>
                  </a:lnTo>
                  <a:lnTo>
                    <a:pt x="354088" y="35407"/>
                  </a:lnTo>
                  <a:close/>
                </a:path>
                <a:path w="614045" h="47625">
                  <a:moveTo>
                    <a:pt x="354088" y="11811"/>
                  </a:moveTo>
                  <a:lnTo>
                    <a:pt x="342290" y="11811"/>
                  </a:lnTo>
                  <a:lnTo>
                    <a:pt x="342290" y="23609"/>
                  </a:lnTo>
                  <a:lnTo>
                    <a:pt x="354088" y="23609"/>
                  </a:lnTo>
                  <a:lnTo>
                    <a:pt x="354088" y="11811"/>
                  </a:lnTo>
                  <a:close/>
                </a:path>
                <a:path w="614045" h="47625">
                  <a:moveTo>
                    <a:pt x="413092" y="23609"/>
                  </a:moveTo>
                  <a:lnTo>
                    <a:pt x="401307" y="23609"/>
                  </a:ln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13092" y="35407"/>
                  </a:lnTo>
                  <a:lnTo>
                    <a:pt x="413092" y="23609"/>
                  </a:lnTo>
                  <a:close/>
                </a:path>
                <a:path w="614045" h="47625">
                  <a:moveTo>
                    <a:pt x="424903" y="35407"/>
                  </a:moveTo>
                  <a:lnTo>
                    <a:pt x="413105" y="35407"/>
                  </a:lnTo>
                  <a:lnTo>
                    <a:pt x="413105" y="47205"/>
                  </a:lnTo>
                  <a:lnTo>
                    <a:pt x="424903" y="47205"/>
                  </a:lnTo>
                  <a:lnTo>
                    <a:pt x="424903" y="35407"/>
                  </a:lnTo>
                  <a:close/>
                </a:path>
                <a:path w="614045" h="47625">
                  <a:moveTo>
                    <a:pt x="436702" y="11811"/>
                  </a:moveTo>
                  <a:lnTo>
                    <a:pt x="424916" y="11811"/>
                  </a:lnTo>
                  <a:lnTo>
                    <a:pt x="424916" y="23609"/>
                  </a:lnTo>
                  <a:lnTo>
                    <a:pt x="424916" y="35407"/>
                  </a:lnTo>
                  <a:lnTo>
                    <a:pt x="436702" y="35407"/>
                  </a:lnTo>
                  <a:lnTo>
                    <a:pt x="436702" y="23609"/>
                  </a:lnTo>
                  <a:lnTo>
                    <a:pt x="436702" y="11811"/>
                  </a:lnTo>
                  <a:close/>
                </a:path>
                <a:path w="614045" h="47625">
                  <a:moveTo>
                    <a:pt x="460298" y="11811"/>
                  </a:moveTo>
                  <a:lnTo>
                    <a:pt x="448513" y="11811"/>
                  </a:lnTo>
                  <a:lnTo>
                    <a:pt x="436714" y="11811"/>
                  </a:lnTo>
                  <a:lnTo>
                    <a:pt x="436714" y="23609"/>
                  </a:lnTo>
                  <a:lnTo>
                    <a:pt x="436714" y="35407"/>
                  </a:lnTo>
                  <a:lnTo>
                    <a:pt x="436714" y="47205"/>
                  </a:lnTo>
                  <a:lnTo>
                    <a:pt x="448513" y="47205"/>
                  </a:lnTo>
                  <a:lnTo>
                    <a:pt x="448513" y="35407"/>
                  </a:lnTo>
                  <a:lnTo>
                    <a:pt x="448513" y="23609"/>
                  </a:lnTo>
                  <a:lnTo>
                    <a:pt x="460298" y="23609"/>
                  </a:lnTo>
                  <a:lnTo>
                    <a:pt x="460298" y="11811"/>
                  </a:lnTo>
                  <a:close/>
                </a:path>
                <a:path w="614045" h="47625">
                  <a:moveTo>
                    <a:pt x="472109" y="23609"/>
                  </a:moveTo>
                  <a:lnTo>
                    <a:pt x="460324" y="23609"/>
                  </a:lnTo>
                  <a:lnTo>
                    <a:pt x="460324" y="35407"/>
                  </a:lnTo>
                  <a:lnTo>
                    <a:pt x="472109" y="35407"/>
                  </a:lnTo>
                  <a:lnTo>
                    <a:pt x="472109" y="23609"/>
                  </a:lnTo>
                  <a:close/>
                </a:path>
                <a:path w="614045" h="47625">
                  <a:moveTo>
                    <a:pt x="483920" y="23609"/>
                  </a:moveTo>
                  <a:lnTo>
                    <a:pt x="472122" y="23609"/>
                  </a:lnTo>
                  <a:lnTo>
                    <a:pt x="472122" y="35407"/>
                  </a:lnTo>
                  <a:lnTo>
                    <a:pt x="483920" y="35407"/>
                  </a:lnTo>
                  <a:lnTo>
                    <a:pt x="483920" y="23609"/>
                  </a:lnTo>
                  <a:close/>
                </a:path>
                <a:path w="614045" h="47625">
                  <a:moveTo>
                    <a:pt x="519315" y="11811"/>
                  </a:moveTo>
                  <a:lnTo>
                    <a:pt x="507530" y="11811"/>
                  </a:lnTo>
                  <a:lnTo>
                    <a:pt x="507530" y="23609"/>
                  </a:lnTo>
                  <a:lnTo>
                    <a:pt x="507530" y="35407"/>
                  </a:lnTo>
                  <a:lnTo>
                    <a:pt x="519315" y="35407"/>
                  </a:lnTo>
                  <a:lnTo>
                    <a:pt x="519315" y="23609"/>
                  </a:lnTo>
                  <a:lnTo>
                    <a:pt x="519315" y="11811"/>
                  </a:lnTo>
                  <a:close/>
                </a:path>
                <a:path w="614045" h="47625">
                  <a:moveTo>
                    <a:pt x="554748" y="11811"/>
                  </a:moveTo>
                  <a:lnTo>
                    <a:pt x="542950" y="11811"/>
                  </a:lnTo>
                  <a:lnTo>
                    <a:pt x="542950" y="23609"/>
                  </a:lnTo>
                  <a:lnTo>
                    <a:pt x="554748" y="23609"/>
                  </a:lnTo>
                  <a:lnTo>
                    <a:pt x="554748" y="11811"/>
                  </a:lnTo>
                  <a:close/>
                </a:path>
                <a:path w="614045" h="47625">
                  <a:moveTo>
                    <a:pt x="578345" y="0"/>
                  </a:moveTo>
                  <a:lnTo>
                    <a:pt x="566547" y="0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14045" h="47625">
                  <a:moveTo>
                    <a:pt x="601941" y="11811"/>
                  </a:moveTo>
                  <a:lnTo>
                    <a:pt x="590143" y="11811"/>
                  </a:lnTo>
                  <a:lnTo>
                    <a:pt x="578345" y="11811"/>
                  </a:lnTo>
                  <a:lnTo>
                    <a:pt x="566547" y="11811"/>
                  </a:lnTo>
                  <a:lnTo>
                    <a:pt x="566547" y="23609"/>
                  </a:lnTo>
                  <a:lnTo>
                    <a:pt x="554748" y="23609"/>
                  </a:lnTo>
                  <a:lnTo>
                    <a:pt x="554748" y="35407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90143" y="35407"/>
                  </a:lnTo>
                  <a:lnTo>
                    <a:pt x="601941" y="35407"/>
                  </a:lnTo>
                  <a:lnTo>
                    <a:pt x="601941" y="23609"/>
                  </a:lnTo>
                  <a:lnTo>
                    <a:pt x="601941" y="11811"/>
                  </a:lnTo>
                  <a:close/>
                </a:path>
                <a:path w="614045" h="47625">
                  <a:moveTo>
                    <a:pt x="613765" y="23609"/>
                  </a:moveTo>
                  <a:lnTo>
                    <a:pt x="601967" y="23609"/>
                  </a:lnTo>
                  <a:lnTo>
                    <a:pt x="601967" y="35407"/>
                  </a:lnTo>
                  <a:lnTo>
                    <a:pt x="613765" y="35407"/>
                  </a:lnTo>
                  <a:lnTo>
                    <a:pt x="613765" y="2360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5958433" y="5357913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09" h="47625">
                  <a:moveTo>
                    <a:pt x="11798" y="35420"/>
                  </a:moveTo>
                  <a:lnTo>
                    <a:pt x="0" y="35420"/>
                  </a:lnTo>
                  <a:lnTo>
                    <a:pt x="0" y="47218"/>
                  </a:lnTo>
                  <a:lnTo>
                    <a:pt x="11798" y="47218"/>
                  </a:lnTo>
                  <a:lnTo>
                    <a:pt x="11798" y="35420"/>
                  </a:lnTo>
                  <a:close/>
                </a:path>
                <a:path w="626109" h="47625">
                  <a:moveTo>
                    <a:pt x="35394" y="35420"/>
                  </a:moveTo>
                  <a:lnTo>
                    <a:pt x="23596" y="35420"/>
                  </a:lnTo>
                  <a:lnTo>
                    <a:pt x="23596" y="47218"/>
                  </a:lnTo>
                  <a:lnTo>
                    <a:pt x="35394" y="47218"/>
                  </a:lnTo>
                  <a:lnTo>
                    <a:pt x="35394" y="35420"/>
                  </a:lnTo>
                  <a:close/>
                </a:path>
                <a:path w="626109" h="47625">
                  <a:moveTo>
                    <a:pt x="35394" y="23609"/>
                  </a:moveTo>
                  <a:lnTo>
                    <a:pt x="23596" y="23609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close/>
                </a:path>
                <a:path w="626109" h="47625">
                  <a:moveTo>
                    <a:pt x="47205" y="35420"/>
                  </a:moveTo>
                  <a:lnTo>
                    <a:pt x="35407" y="35420"/>
                  </a:lnTo>
                  <a:lnTo>
                    <a:pt x="35407" y="47218"/>
                  </a:lnTo>
                  <a:lnTo>
                    <a:pt x="47205" y="47218"/>
                  </a:lnTo>
                  <a:lnTo>
                    <a:pt x="47205" y="35420"/>
                  </a:lnTo>
                  <a:close/>
                </a:path>
                <a:path w="626109" h="47625">
                  <a:moveTo>
                    <a:pt x="58991" y="11811"/>
                  </a:moveTo>
                  <a:lnTo>
                    <a:pt x="47205" y="11811"/>
                  </a:lnTo>
                  <a:lnTo>
                    <a:pt x="47205" y="23609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58991" y="35407"/>
                  </a:lnTo>
                  <a:lnTo>
                    <a:pt x="58991" y="23609"/>
                  </a:lnTo>
                  <a:lnTo>
                    <a:pt x="58991" y="11811"/>
                  </a:lnTo>
                  <a:close/>
                </a:path>
                <a:path w="626109" h="47625">
                  <a:moveTo>
                    <a:pt x="70815" y="11811"/>
                  </a:moveTo>
                  <a:lnTo>
                    <a:pt x="59016" y="11811"/>
                  </a:lnTo>
                  <a:lnTo>
                    <a:pt x="59016" y="23609"/>
                  </a:lnTo>
                  <a:lnTo>
                    <a:pt x="70815" y="23609"/>
                  </a:lnTo>
                  <a:lnTo>
                    <a:pt x="70815" y="11811"/>
                  </a:lnTo>
                  <a:close/>
                </a:path>
                <a:path w="626109" h="47625">
                  <a:moveTo>
                    <a:pt x="94411" y="23609"/>
                  </a:moveTo>
                  <a:lnTo>
                    <a:pt x="82613" y="23609"/>
                  </a:lnTo>
                  <a:lnTo>
                    <a:pt x="70815" y="23609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94411" y="35407"/>
                  </a:lnTo>
                  <a:lnTo>
                    <a:pt x="94411" y="23609"/>
                  </a:lnTo>
                  <a:close/>
                </a:path>
                <a:path w="626109" h="47625">
                  <a:moveTo>
                    <a:pt x="118008" y="11811"/>
                  </a:moveTo>
                  <a:lnTo>
                    <a:pt x="106222" y="11811"/>
                  </a:lnTo>
                  <a:lnTo>
                    <a:pt x="94424" y="11811"/>
                  </a:lnTo>
                  <a:lnTo>
                    <a:pt x="94424" y="23609"/>
                  </a:lnTo>
                  <a:lnTo>
                    <a:pt x="106222" y="23609"/>
                  </a:lnTo>
                  <a:lnTo>
                    <a:pt x="106222" y="35407"/>
                  </a:lnTo>
                  <a:lnTo>
                    <a:pt x="118008" y="35407"/>
                  </a:lnTo>
                  <a:lnTo>
                    <a:pt x="118008" y="23609"/>
                  </a:lnTo>
                  <a:lnTo>
                    <a:pt x="118008" y="11811"/>
                  </a:lnTo>
                  <a:close/>
                </a:path>
                <a:path w="626109" h="47625">
                  <a:moveTo>
                    <a:pt x="129819" y="35420"/>
                  </a:moveTo>
                  <a:lnTo>
                    <a:pt x="118021" y="35420"/>
                  </a:lnTo>
                  <a:lnTo>
                    <a:pt x="118021" y="47218"/>
                  </a:lnTo>
                  <a:lnTo>
                    <a:pt x="129819" y="47218"/>
                  </a:lnTo>
                  <a:lnTo>
                    <a:pt x="129819" y="35420"/>
                  </a:lnTo>
                  <a:close/>
                </a:path>
                <a:path w="626109" h="47625">
                  <a:moveTo>
                    <a:pt x="129819" y="23609"/>
                  </a:moveTo>
                  <a:lnTo>
                    <a:pt x="118021" y="23609"/>
                  </a:lnTo>
                  <a:lnTo>
                    <a:pt x="118021" y="35407"/>
                  </a:lnTo>
                  <a:lnTo>
                    <a:pt x="129819" y="35407"/>
                  </a:lnTo>
                  <a:lnTo>
                    <a:pt x="129819" y="23609"/>
                  </a:lnTo>
                  <a:close/>
                </a:path>
                <a:path w="626109" h="47625">
                  <a:moveTo>
                    <a:pt x="141630" y="11811"/>
                  </a:moveTo>
                  <a:lnTo>
                    <a:pt x="129832" y="11811"/>
                  </a:lnTo>
                  <a:lnTo>
                    <a:pt x="129832" y="23609"/>
                  </a:lnTo>
                  <a:lnTo>
                    <a:pt x="141630" y="23609"/>
                  </a:lnTo>
                  <a:lnTo>
                    <a:pt x="141630" y="11811"/>
                  </a:lnTo>
                  <a:close/>
                </a:path>
                <a:path w="626109" h="47625">
                  <a:moveTo>
                    <a:pt x="153416" y="35420"/>
                  </a:moveTo>
                  <a:lnTo>
                    <a:pt x="141630" y="35420"/>
                  </a:lnTo>
                  <a:lnTo>
                    <a:pt x="129832" y="35420"/>
                  </a:lnTo>
                  <a:lnTo>
                    <a:pt x="129832" y="47218"/>
                  </a:lnTo>
                  <a:lnTo>
                    <a:pt x="141630" y="47218"/>
                  </a:lnTo>
                  <a:lnTo>
                    <a:pt x="153416" y="47218"/>
                  </a:lnTo>
                  <a:lnTo>
                    <a:pt x="153416" y="35420"/>
                  </a:lnTo>
                  <a:close/>
                </a:path>
                <a:path w="626109" h="47625">
                  <a:moveTo>
                    <a:pt x="153416" y="23609"/>
                  </a:moveTo>
                  <a:lnTo>
                    <a:pt x="141630" y="23609"/>
                  </a:lnTo>
                  <a:lnTo>
                    <a:pt x="141630" y="35407"/>
                  </a:lnTo>
                  <a:lnTo>
                    <a:pt x="153416" y="35407"/>
                  </a:lnTo>
                  <a:lnTo>
                    <a:pt x="153416" y="23609"/>
                  </a:lnTo>
                  <a:close/>
                </a:path>
                <a:path w="626109" h="47625">
                  <a:moveTo>
                    <a:pt x="177025" y="35420"/>
                  </a:moveTo>
                  <a:lnTo>
                    <a:pt x="165239" y="35420"/>
                  </a:lnTo>
                  <a:lnTo>
                    <a:pt x="153441" y="35420"/>
                  </a:lnTo>
                  <a:lnTo>
                    <a:pt x="153441" y="47218"/>
                  </a:lnTo>
                  <a:lnTo>
                    <a:pt x="165239" y="47218"/>
                  </a:lnTo>
                  <a:lnTo>
                    <a:pt x="177025" y="47218"/>
                  </a:lnTo>
                  <a:lnTo>
                    <a:pt x="177025" y="35420"/>
                  </a:lnTo>
                  <a:close/>
                </a:path>
                <a:path w="626109" h="47625">
                  <a:moveTo>
                    <a:pt x="177025" y="23609"/>
                  </a:moveTo>
                  <a:lnTo>
                    <a:pt x="165239" y="23609"/>
                  </a:lnTo>
                  <a:lnTo>
                    <a:pt x="165239" y="11811"/>
                  </a:lnTo>
                  <a:lnTo>
                    <a:pt x="153441" y="11811"/>
                  </a:ln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close/>
                </a:path>
                <a:path w="626109" h="47625">
                  <a:moveTo>
                    <a:pt x="188836" y="11811"/>
                  </a:moveTo>
                  <a:lnTo>
                    <a:pt x="177038" y="11811"/>
                  </a:lnTo>
                  <a:lnTo>
                    <a:pt x="177038" y="23609"/>
                  </a:lnTo>
                  <a:lnTo>
                    <a:pt x="188836" y="23609"/>
                  </a:lnTo>
                  <a:lnTo>
                    <a:pt x="188836" y="11811"/>
                  </a:lnTo>
                  <a:close/>
                </a:path>
                <a:path w="626109" h="47625">
                  <a:moveTo>
                    <a:pt x="200647" y="35420"/>
                  </a:moveTo>
                  <a:lnTo>
                    <a:pt x="188849" y="35420"/>
                  </a:lnTo>
                  <a:lnTo>
                    <a:pt x="188849" y="47218"/>
                  </a:lnTo>
                  <a:lnTo>
                    <a:pt x="200647" y="47218"/>
                  </a:lnTo>
                  <a:lnTo>
                    <a:pt x="200647" y="35420"/>
                  </a:lnTo>
                  <a:close/>
                </a:path>
                <a:path w="626109" h="47625">
                  <a:moveTo>
                    <a:pt x="212432" y="11811"/>
                  </a:moveTo>
                  <a:lnTo>
                    <a:pt x="200647" y="11811"/>
                  </a:lnTo>
                  <a:lnTo>
                    <a:pt x="200647" y="23609"/>
                  </a:ln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lnTo>
                    <a:pt x="212432" y="11811"/>
                  </a:lnTo>
                  <a:close/>
                </a:path>
                <a:path w="626109" h="47625">
                  <a:moveTo>
                    <a:pt x="271449" y="23609"/>
                  </a:moveTo>
                  <a:lnTo>
                    <a:pt x="259664" y="23609"/>
                  </a:lnTo>
                  <a:lnTo>
                    <a:pt x="259664" y="35407"/>
                  </a:lnTo>
                  <a:lnTo>
                    <a:pt x="271449" y="35407"/>
                  </a:lnTo>
                  <a:lnTo>
                    <a:pt x="271449" y="23609"/>
                  </a:lnTo>
                  <a:close/>
                </a:path>
                <a:path w="626109" h="47625">
                  <a:moveTo>
                    <a:pt x="283260" y="11811"/>
                  </a:moveTo>
                  <a:lnTo>
                    <a:pt x="271475" y="11811"/>
                  </a:lnTo>
                  <a:lnTo>
                    <a:pt x="271475" y="23609"/>
                  </a:lnTo>
                  <a:lnTo>
                    <a:pt x="283260" y="23609"/>
                  </a:lnTo>
                  <a:lnTo>
                    <a:pt x="283260" y="11811"/>
                  </a:lnTo>
                  <a:close/>
                </a:path>
                <a:path w="626109" h="47625">
                  <a:moveTo>
                    <a:pt x="306857" y="23609"/>
                  </a:moveTo>
                  <a:lnTo>
                    <a:pt x="295071" y="23609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close/>
                </a:path>
                <a:path w="626109" h="47625">
                  <a:moveTo>
                    <a:pt x="318668" y="11811"/>
                  </a:moveTo>
                  <a:lnTo>
                    <a:pt x="306882" y="11811"/>
                  </a:lnTo>
                  <a:lnTo>
                    <a:pt x="306882" y="23609"/>
                  </a:lnTo>
                  <a:lnTo>
                    <a:pt x="318668" y="23609"/>
                  </a:lnTo>
                  <a:lnTo>
                    <a:pt x="318668" y="11811"/>
                  </a:lnTo>
                  <a:close/>
                </a:path>
                <a:path w="626109" h="47625">
                  <a:moveTo>
                    <a:pt x="365874" y="11811"/>
                  </a:moveTo>
                  <a:lnTo>
                    <a:pt x="354088" y="11811"/>
                  </a:lnTo>
                  <a:lnTo>
                    <a:pt x="354088" y="23609"/>
                  </a:lnTo>
                  <a:lnTo>
                    <a:pt x="342290" y="23609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65874" y="35407"/>
                  </a:lnTo>
                  <a:lnTo>
                    <a:pt x="365874" y="23609"/>
                  </a:lnTo>
                  <a:lnTo>
                    <a:pt x="365874" y="11811"/>
                  </a:lnTo>
                  <a:close/>
                </a:path>
                <a:path w="626109" h="47625">
                  <a:moveTo>
                    <a:pt x="389496" y="11811"/>
                  </a:moveTo>
                  <a:lnTo>
                    <a:pt x="377698" y="11811"/>
                  </a:lnTo>
                  <a:lnTo>
                    <a:pt x="377698" y="23609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lnTo>
                    <a:pt x="389496" y="11811"/>
                  </a:lnTo>
                  <a:close/>
                </a:path>
                <a:path w="626109" h="47625">
                  <a:moveTo>
                    <a:pt x="413092" y="23609"/>
                  </a:moveTo>
                  <a:lnTo>
                    <a:pt x="401307" y="23609"/>
                  </a:lnTo>
                  <a:lnTo>
                    <a:pt x="401307" y="35407"/>
                  </a:lnTo>
                  <a:lnTo>
                    <a:pt x="413092" y="35407"/>
                  </a:lnTo>
                  <a:lnTo>
                    <a:pt x="413092" y="23609"/>
                  </a:lnTo>
                  <a:close/>
                </a:path>
                <a:path w="626109" h="47625">
                  <a:moveTo>
                    <a:pt x="424903" y="11811"/>
                  </a:moveTo>
                  <a:lnTo>
                    <a:pt x="413105" y="11811"/>
                  </a:lnTo>
                  <a:lnTo>
                    <a:pt x="413105" y="23609"/>
                  </a:lnTo>
                  <a:lnTo>
                    <a:pt x="424903" y="23609"/>
                  </a:lnTo>
                  <a:lnTo>
                    <a:pt x="424903" y="11811"/>
                  </a:lnTo>
                  <a:close/>
                </a:path>
                <a:path w="626109" h="47625">
                  <a:moveTo>
                    <a:pt x="436702" y="11811"/>
                  </a:moveTo>
                  <a:lnTo>
                    <a:pt x="424916" y="11811"/>
                  </a:lnTo>
                  <a:lnTo>
                    <a:pt x="424916" y="23609"/>
                  </a:lnTo>
                  <a:lnTo>
                    <a:pt x="436702" y="23609"/>
                  </a:lnTo>
                  <a:lnTo>
                    <a:pt x="436702" y="11811"/>
                  </a:lnTo>
                  <a:close/>
                </a:path>
                <a:path w="626109" h="47625">
                  <a:moveTo>
                    <a:pt x="460298" y="11811"/>
                  </a:moveTo>
                  <a:lnTo>
                    <a:pt x="448513" y="11811"/>
                  </a:lnTo>
                  <a:lnTo>
                    <a:pt x="436714" y="11811"/>
                  </a:lnTo>
                  <a:lnTo>
                    <a:pt x="436714" y="23609"/>
                  </a:lnTo>
                  <a:lnTo>
                    <a:pt x="448513" y="23609"/>
                  </a:lnTo>
                  <a:lnTo>
                    <a:pt x="448513" y="35407"/>
                  </a:lnTo>
                  <a:lnTo>
                    <a:pt x="460298" y="35407"/>
                  </a:lnTo>
                  <a:lnTo>
                    <a:pt x="460298" y="23609"/>
                  </a:lnTo>
                  <a:lnTo>
                    <a:pt x="460298" y="11811"/>
                  </a:lnTo>
                  <a:close/>
                </a:path>
                <a:path w="626109" h="47625">
                  <a:moveTo>
                    <a:pt x="460298" y="0"/>
                  </a:moveTo>
                  <a:lnTo>
                    <a:pt x="448513" y="0"/>
                  </a:lnTo>
                  <a:lnTo>
                    <a:pt x="436714" y="0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60298" y="11798"/>
                  </a:lnTo>
                  <a:lnTo>
                    <a:pt x="460298" y="0"/>
                  </a:lnTo>
                  <a:close/>
                </a:path>
                <a:path w="626109" h="47625">
                  <a:moveTo>
                    <a:pt x="472109" y="23609"/>
                  </a:moveTo>
                  <a:lnTo>
                    <a:pt x="460324" y="23609"/>
                  </a:lnTo>
                  <a:lnTo>
                    <a:pt x="460324" y="35407"/>
                  </a:lnTo>
                  <a:lnTo>
                    <a:pt x="472109" y="35407"/>
                  </a:lnTo>
                  <a:lnTo>
                    <a:pt x="472109" y="23609"/>
                  </a:lnTo>
                  <a:close/>
                </a:path>
                <a:path w="626109" h="47625">
                  <a:moveTo>
                    <a:pt x="472109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72109" y="11798"/>
                  </a:lnTo>
                  <a:lnTo>
                    <a:pt x="472109" y="0"/>
                  </a:lnTo>
                  <a:close/>
                </a:path>
                <a:path w="626109" h="47625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09" h="47625">
                  <a:moveTo>
                    <a:pt x="495731" y="0"/>
                  </a:move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495731" y="0"/>
                  </a:lnTo>
                  <a:close/>
                </a:path>
                <a:path w="626109" h="47625">
                  <a:moveTo>
                    <a:pt x="519315" y="11811"/>
                  </a:moveTo>
                  <a:lnTo>
                    <a:pt x="507530" y="11811"/>
                  </a:lnTo>
                  <a:lnTo>
                    <a:pt x="495731" y="11811"/>
                  </a:lnTo>
                  <a:lnTo>
                    <a:pt x="483933" y="11811"/>
                  </a:lnTo>
                  <a:lnTo>
                    <a:pt x="483933" y="23609"/>
                  </a:lnTo>
                  <a:lnTo>
                    <a:pt x="495731" y="23609"/>
                  </a:lnTo>
                  <a:lnTo>
                    <a:pt x="495731" y="35407"/>
                  </a:lnTo>
                  <a:lnTo>
                    <a:pt x="507530" y="35407"/>
                  </a:lnTo>
                  <a:lnTo>
                    <a:pt x="519315" y="35407"/>
                  </a:lnTo>
                  <a:lnTo>
                    <a:pt x="519315" y="23609"/>
                  </a:lnTo>
                  <a:lnTo>
                    <a:pt x="519315" y="11811"/>
                  </a:lnTo>
                  <a:close/>
                </a:path>
                <a:path w="626109" h="47625">
                  <a:moveTo>
                    <a:pt x="531126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31126" y="11798"/>
                  </a:lnTo>
                  <a:lnTo>
                    <a:pt x="531126" y="0"/>
                  </a:lnTo>
                  <a:close/>
                </a:path>
                <a:path w="626109" h="47625">
                  <a:moveTo>
                    <a:pt x="542937" y="23609"/>
                  </a:moveTo>
                  <a:lnTo>
                    <a:pt x="531139" y="23609"/>
                  </a:lnTo>
                  <a:lnTo>
                    <a:pt x="531139" y="35407"/>
                  </a:lnTo>
                  <a:lnTo>
                    <a:pt x="542937" y="35407"/>
                  </a:lnTo>
                  <a:lnTo>
                    <a:pt x="542937" y="23609"/>
                  </a:lnTo>
                  <a:close/>
                </a:path>
                <a:path w="626109" h="47625">
                  <a:moveTo>
                    <a:pt x="542937" y="0"/>
                  </a:moveTo>
                  <a:lnTo>
                    <a:pt x="531139" y="0"/>
                  </a:lnTo>
                  <a:lnTo>
                    <a:pt x="531139" y="11798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26109" h="47625">
                  <a:moveTo>
                    <a:pt x="566547" y="11811"/>
                  </a:moveTo>
                  <a:lnTo>
                    <a:pt x="554748" y="11811"/>
                  </a:lnTo>
                  <a:lnTo>
                    <a:pt x="554748" y="23609"/>
                  </a:lnTo>
                  <a:lnTo>
                    <a:pt x="542950" y="23609"/>
                  </a:lnTo>
                  <a:lnTo>
                    <a:pt x="542950" y="35407"/>
                  </a:lnTo>
                  <a:lnTo>
                    <a:pt x="554748" y="35407"/>
                  </a:lnTo>
                  <a:lnTo>
                    <a:pt x="566547" y="35407"/>
                  </a:lnTo>
                  <a:lnTo>
                    <a:pt x="566547" y="23609"/>
                  </a:lnTo>
                  <a:lnTo>
                    <a:pt x="566547" y="11811"/>
                  </a:lnTo>
                  <a:close/>
                </a:path>
                <a:path w="626109" h="47625">
                  <a:moveTo>
                    <a:pt x="566547" y="0"/>
                  </a:moveTo>
                  <a:lnTo>
                    <a:pt x="554748" y="0"/>
                  </a:ln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66547" y="0"/>
                  </a:lnTo>
                  <a:close/>
                </a:path>
                <a:path w="626109" h="47625">
                  <a:moveTo>
                    <a:pt x="601941" y="23609"/>
                  </a:moveTo>
                  <a:lnTo>
                    <a:pt x="590143" y="23609"/>
                  </a:lnTo>
                  <a:lnTo>
                    <a:pt x="590143" y="11811"/>
                  </a:lnTo>
                  <a:lnTo>
                    <a:pt x="578345" y="11811"/>
                  </a:lnTo>
                  <a:lnTo>
                    <a:pt x="578345" y="23609"/>
                  </a:lnTo>
                  <a:lnTo>
                    <a:pt x="578345" y="35407"/>
                  </a:lnTo>
                  <a:lnTo>
                    <a:pt x="590143" y="35407"/>
                  </a:lnTo>
                  <a:lnTo>
                    <a:pt x="601941" y="35407"/>
                  </a:lnTo>
                  <a:lnTo>
                    <a:pt x="601941" y="23609"/>
                  </a:lnTo>
                  <a:close/>
                </a:path>
                <a:path w="626109" h="47625">
                  <a:moveTo>
                    <a:pt x="601941" y="0"/>
                  </a:moveTo>
                  <a:lnTo>
                    <a:pt x="590143" y="0"/>
                  </a:lnTo>
                  <a:lnTo>
                    <a:pt x="578345" y="0"/>
                  </a:lnTo>
                  <a:lnTo>
                    <a:pt x="578345" y="11798"/>
                  </a:lnTo>
                  <a:lnTo>
                    <a:pt x="590143" y="11798"/>
                  </a:lnTo>
                  <a:lnTo>
                    <a:pt x="601941" y="11798"/>
                  </a:lnTo>
                  <a:lnTo>
                    <a:pt x="601941" y="0"/>
                  </a:lnTo>
                  <a:close/>
                </a:path>
                <a:path w="626109" h="47625">
                  <a:moveTo>
                    <a:pt x="625551" y="11811"/>
                  </a:moveTo>
                  <a:lnTo>
                    <a:pt x="613765" y="11811"/>
                  </a:lnTo>
                  <a:lnTo>
                    <a:pt x="601967" y="11811"/>
                  </a:lnTo>
                  <a:lnTo>
                    <a:pt x="601967" y="23609"/>
                  </a:lnTo>
                  <a:lnTo>
                    <a:pt x="601967" y="35407"/>
                  </a:lnTo>
                  <a:lnTo>
                    <a:pt x="613765" y="35407"/>
                  </a:lnTo>
                  <a:lnTo>
                    <a:pt x="613765" y="23609"/>
                  </a:lnTo>
                  <a:lnTo>
                    <a:pt x="625551" y="23609"/>
                  </a:lnTo>
                  <a:lnTo>
                    <a:pt x="625551" y="118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5958433" y="5393334"/>
              <a:ext cx="614045" cy="35560"/>
            </a:xfrm>
            <a:custGeom>
              <a:avLst/>
              <a:gdLst/>
              <a:ahLst/>
              <a:cxnLst/>
              <a:rect l="l" t="t" r="r" b="b"/>
              <a:pathLst>
                <a:path w="614045" h="35560">
                  <a:moveTo>
                    <a:pt x="23583" y="11798"/>
                  </a:moveTo>
                  <a:lnTo>
                    <a:pt x="11798" y="11798"/>
                  </a:lnTo>
                  <a:lnTo>
                    <a:pt x="0" y="11798"/>
                  </a:lnTo>
                  <a:lnTo>
                    <a:pt x="0" y="23596"/>
                  </a:lnTo>
                  <a:lnTo>
                    <a:pt x="11798" y="23596"/>
                  </a:lnTo>
                  <a:lnTo>
                    <a:pt x="23583" y="23596"/>
                  </a:lnTo>
                  <a:lnTo>
                    <a:pt x="23583" y="11798"/>
                  </a:lnTo>
                  <a:close/>
                </a:path>
                <a:path w="614045" h="35560">
                  <a:moveTo>
                    <a:pt x="35394" y="11798"/>
                  </a:moveTo>
                  <a:lnTo>
                    <a:pt x="23596" y="11798"/>
                  </a:lnTo>
                  <a:lnTo>
                    <a:pt x="23596" y="23596"/>
                  </a:lnTo>
                  <a:lnTo>
                    <a:pt x="23596" y="35394"/>
                  </a:lnTo>
                  <a:lnTo>
                    <a:pt x="35394" y="35394"/>
                  </a:lnTo>
                  <a:lnTo>
                    <a:pt x="35394" y="23596"/>
                  </a:lnTo>
                  <a:lnTo>
                    <a:pt x="35394" y="11798"/>
                  </a:lnTo>
                  <a:close/>
                </a:path>
                <a:path w="614045" h="35560">
                  <a:moveTo>
                    <a:pt x="58991" y="11798"/>
                  </a:moveTo>
                  <a:lnTo>
                    <a:pt x="47205" y="11798"/>
                  </a:lnTo>
                  <a:lnTo>
                    <a:pt x="47205" y="23596"/>
                  </a:lnTo>
                  <a:lnTo>
                    <a:pt x="35407" y="23596"/>
                  </a:lnTo>
                  <a:lnTo>
                    <a:pt x="35407" y="35394"/>
                  </a:lnTo>
                  <a:lnTo>
                    <a:pt x="47205" y="35394"/>
                  </a:lnTo>
                  <a:lnTo>
                    <a:pt x="58991" y="35394"/>
                  </a:lnTo>
                  <a:lnTo>
                    <a:pt x="58991" y="23596"/>
                  </a:lnTo>
                  <a:lnTo>
                    <a:pt x="58991" y="11798"/>
                  </a:lnTo>
                  <a:close/>
                </a:path>
                <a:path w="614045" h="35560">
                  <a:moveTo>
                    <a:pt x="94411" y="11798"/>
                  </a:moveTo>
                  <a:lnTo>
                    <a:pt x="82613" y="11798"/>
                  </a:lnTo>
                  <a:lnTo>
                    <a:pt x="70815" y="11798"/>
                  </a:lnTo>
                  <a:lnTo>
                    <a:pt x="59016" y="11798"/>
                  </a:lnTo>
                  <a:lnTo>
                    <a:pt x="59016" y="23596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94411" y="23596"/>
                  </a:lnTo>
                  <a:lnTo>
                    <a:pt x="94411" y="11798"/>
                  </a:lnTo>
                  <a:close/>
                </a:path>
                <a:path w="614045" h="35560">
                  <a:moveTo>
                    <a:pt x="118008" y="11798"/>
                  </a:moveTo>
                  <a:lnTo>
                    <a:pt x="106222" y="11798"/>
                  </a:lnTo>
                  <a:lnTo>
                    <a:pt x="94424" y="11798"/>
                  </a:lnTo>
                  <a:lnTo>
                    <a:pt x="94424" y="23596"/>
                  </a:lnTo>
                  <a:lnTo>
                    <a:pt x="94424" y="35394"/>
                  </a:lnTo>
                  <a:lnTo>
                    <a:pt x="106222" y="35394"/>
                  </a:lnTo>
                  <a:lnTo>
                    <a:pt x="106222" y="23596"/>
                  </a:lnTo>
                  <a:lnTo>
                    <a:pt x="118008" y="23596"/>
                  </a:lnTo>
                  <a:lnTo>
                    <a:pt x="118008" y="11798"/>
                  </a:lnTo>
                  <a:close/>
                </a:path>
                <a:path w="614045" h="35560">
                  <a:moveTo>
                    <a:pt x="129819" y="23596"/>
                  </a:moveTo>
                  <a:lnTo>
                    <a:pt x="118021" y="23596"/>
                  </a:lnTo>
                  <a:lnTo>
                    <a:pt x="118021" y="35394"/>
                  </a:lnTo>
                  <a:lnTo>
                    <a:pt x="129819" y="35394"/>
                  </a:lnTo>
                  <a:lnTo>
                    <a:pt x="129819" y="23596"/>
                  </a:lnTo>
                  <a:close/>
                </a:path>
                <a:path w="614045" h="35560">
                  <a:moveTo>
                    <a:pt x="153416" y="11798"/>
                  </a:moveTo>
                  <a:lnTo>
                    <a:pt x="141630" y="11798"/>
                  </a:lnTo>
                  <a:lnTo>
                    <a:pt x="141630" y="23596"/>
                  </a:lnTo>
                  <a:lnTo>
                    <a:pt x="141630" y="35394"/>
                  </a:lnTo>
                  <a:lnTo>
                    <a:pt x="153416" y="35394"/>
                  </a:lnTo>
                  <a:lnTo>
                    <a:pt x="153416" y="23596"/>
                  </a:lnTo>
                  <a:lnTo>
                    <a:pt x="153416" y="11798"/>
                  </a:lnTo>
                  <a:close/>
                </a:path>
                <a:path w="614045" h="35560">
                  <a:moveTo>
                    <a:pt x="165239" y="23596"/>
                  </a:moveTo>
                  <a:lnTo>
                    <a:pt x="153441" y="23596"/>
                  </a:lnTo>
                  <a:lnTo>
                    <a:pt x="153441" y="35394"/>
                  </a:lnTo>
                  <a:lnTo>
                    <a:pt x="165239" y="35394"/>
                  </a:lnTo>
                  <a:lnTo>
                    <a:pt x="165239" y="23596"/>
                  </a:lnTo>
                  <a:close/>
                </a:path>
                <a:path w="614045" h="35560">
                  <a:moveTo>
                    <a:pt x="188836" y="11798"/>
                  </a:moveTo>
                  <a:lnTo>
                    <a:pt x="177038" y="11798"/>
                  </a:lnTo>
                  <a:lnTo>
                    <a:pt x="177038" y="23596"/>
                  </a:lnTo>
                  <a:lnTo>
                    <a:pt x="188836" y="23596"/>
                  </a:lnTo>
                  <a:lnTo>
                    <a:pt x="188836" y="11798"/>
                  </a:lnTo>
                  <a:close/>
                </a:path>
                <a:path w="614045" h="35560">
                  <a:moveTo>
                    <a:pt x="212432" y="23596"/>
                  </a:moveTo>
                  <a:lnTo>
                    <a:pt x="200647" y="23596"/>
                  </a:lnTo>
                  <a:lnTo>
                    <a:pt x="200647" y="11798"/>
                  </a:lnTo>
                  <a:lnTo>
                    <a:pt x="200647" y="0"/>
                  </a:lnTo>
                  <a:lnTo>
                    <a:pt x="188849" y="0"/>
                  </a:lnTo>
                  <a:lnTo>
                    <a:pt x="188849" y="11798"/>
                  </a:lnTo>
                  <a:lnTo>
                    <a:pt x="188849" y="23596"/>
                  </a:lnTo>
                  <a:lnTo>
                    <a:pt x="188849" y="35394"/>
                  </a:lnTo>
                  <a:lnTo>
                    <a:pt x="200647" y="35394"/>
                  </a:lnTo>
                  <a:lnTo>
                    <a:pt x="212432" y="35394"/>
                  </a:lnTo>
                  <a:lnTo>
                    <a:pt x="212432" y="23596"/>
                  </a:lnTo>
                  <a:close/>
                </a:path>
                <a:path w="614045" h="35560">
                  <a:moveTo>
                    <a:pt x="224243" y="11798"/>
                  </a:moveTo>
                  <a:lnTo>
                    <a:pt x="212458" y="11798"/>
                  </a:lnTo>
                  <a:lnTo>
                    <a:pt x="212458" y="23596"/>
                  </a:lnTo>
                  <a:lnTo>
                    <a:pt x="212458" y="35394"/>
                  </a:lnTo>
                  <a:lnTo>
                    <a:pt x="224243" y="35394"/>
                  </a:lnTo>
                  <a:lnTo>
                    <a:pt x="224243" y="23596"/>
                  </a:lnTo>
                  <a:lnTo>
                    <a:pt x="224243" y="11798"/>
                  </a:lnTo>
                  <a:close/>
                </a:path>
                <a:path w="614045" h="35560">
                  <a:moveTo>
                    <a:pt x="247840" y="11798"/>
                  </a:moveTo>
                  <a:lnTo>
                    <a:pt x="236054" y="11798"/>
                  </a:lnTo>
                  <a:lnTo>
                    <a:pt x="236054" y="0"/>
                  </a:lnTo>
                  <a:lnTo>
                    <a:pt x="224256" y="0"/>
                  </a:lnTo>
                  <a:lnTo>
                    <a:pt x="224256" y="11798"/>
                  </a:lnTo>
                  <a:lnTo>
                    <a:pt x="224256" y="23596"/>
                  </a:lnTo>
                  <a:lnTo>
                    <a:pt x="224256" y="35394"/>
                  </a:lnTo>
                  <a:lnTo>
                    <a:pt x="236054" y="35394"/>
                  </a:lnTo>
                  <a:lnTo>
                    <a:pt x="236054" y="23596"/>
                  </a:lnTo>
                  <a:lnTo>
                    <a:pt x="247840" y="23596"/>
                  </a:lnTo>
                  <a:lnTo>
                    <a:pt x="247840" y="11798"/>
                  </a:lnTo>
                  <a:close/>
                </a:path>
                <a:path w="614045" h="35560">
                  <a:moveTo>
                    <a:pt x="271449" y="23596"/>
                  </a:moveTo>
                  <a:lnTo>
                    <a:pt x="259664" y="23596"/>
                  </a:lnTo>
                  <a:lnTo>
                    <a:pt x="259664" y="35394"/>
                  </a:lnTo>
                  <a:lnTo>
                    <a:pt x="271449" y="35394"/>
                  </a:lnTo>
                  <a:lnTo>
                    <a:pt x="271449" y="23596"/>
                  </a:lnTo>
                  <a:close/>
                </a:path>
                <a:path w="614045" h="35560">
                  <a:moveTo>
                    <a:pt x="271449" y="0"/>
                  </a:moveTo>
                  <a:lnTo>
                    <a:pt x="259664" y="0"/>
                  </a:lnTo>
                  <a:lnTo>
                    <a:pt x="247865" y="0"/>
                  </a:lnTo>
                  <a:lnTo>
                    <a:pt x="247865" y="11798"/>
                  </a:lnTo>
                  <a:lnTo>
                    <a:pt x="259664" y="11798"/>
                  </a:lnTo>
                  <a:lnTo>
                    <a:pt x="271449" y="11798"/>
                  </a:lnTo>
                  <a:lnTo>
                    <a:pt x="271449" y="0"/>
                  </a:lnTo>
                  <a:close/>
                </a:path>
                <a:path w="614045" h="35560">
                  <a:moveTo>
                    <a:pt x="283260" y="11798"/>
                  </a:moveTo>
                  <a:lnTo>
                    <a:pt x="271475" y="11798"/>
                  </a:lnTo>
                  <a:lnTo>
                    <a:pt x="271475" y="23596"/>
                  </a:lnTo>
                  <a:lnTo>
                    <a:pt x="271475" y="35394"/>
                  </a:lnTo>
                  <a:lnTo>
                    <a:pt x="283260" y="35394"/>
                  </a:lnTo>
                  <a:lnTo>
                    <a:pt x="283260" y="23596"/>
                  </a:lnTo>
                  <a:lnTo>
                    <a:pt x="283260" y="11798"/>
                  </a:lnTo>
                  <a:close/>
                </a:path>
                <a:path w="614045" h="35560">
                  <a:moveTo>
                    <a:pt x="306857" y="11798"/>
                  </a:moveTo>
                  <a:lnTo>
                    <a:pt x="295071" y="11798"/>
                  </a:lnTo>
                  <a:lnTo>
                    <a:pt x="283273" y="11798"/>
                  </a:lnTo>
                  <a:lnTo>
                    <a:pt x="283273" y="23596"/>
                  </a:lnTo>
                  <a:lnTo>
                    <a:pt x="283273" y="35394"/>
                  </a:lnTo>
                  <a:lnTo>
                    <a:pt x="295071" y="35394"/>
                  </a:lnTo>
                  <a:lnTo>
                    <a:pt x="295071" y="23596"/>
                  </a:lnTo>
                  <a:lnTo>
                    <a:pt x="306857" y="23596"/>
                  </a:lnTo>
                  <a:lnTo>
                    <a:pt x="306857" y="11798"/>
                  </a:lnTo>
                  <a:close/>
                </a:path>
                <a:path w="614045" h="35560">
                  <a:moveTo>
                    <a:pt x="318668" y="11798"/>
                  </a:moveTo>
                  <a:lnTo>
                    <a:pt x="306882" y="11798"/>
                  </a:lnTo>
                  <a:lnTo>
                    <a:pt x="306882" y="23596"/>
                  </a:lnTo>
                  <a:lnTo>
                    <a:pt x="318668" y="23596"/>
                  </a:lnTo>
                  <a:lnTo>
                    <a:pt x="318668" y="11798"/>
                  </a:lnTo>
                  <a:close/>
                </a:path>
                <a:path w="614045" h="35560">
                  <a:moveTo>
                    <a:pt x="330479" y="0"/>
                  </a:moveTo>
                  <a:lnTo>
                    <a:pt x="318681" y="0"/>
                  </a:lnTo>
                  <a:lnTo>
                    <a:pt x="318681" y="11798"/>
                  </a:lnTo>
                  <a:lnTo>
                    <a:pt x="318681" y="23596"/>
                  </a:lnTo>
                  <a:lnTo>
                    <a:pt x="330479" y="23596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14045" h="35560">
                  <a:moveTo>
                    <a:pt x="342277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30492" y="23596"/>
                  </a:lnTo>
                  <a:lnTo>
                    <a:pt x="330492" y="35394"/>
                  </a:lnTo>
                  <a:lnTo>
                    <a:pt x="342277" y="35394"/>
                  </a:lnTo>
                  <a:lnTo>
                    <a:pt x="342277" y="23596"/>
                  </a:lnTo>
                  <a:lnTo>
                    <a:pt x="342277" y="11798"/>
                  </a:lnTo>
                  <a:lnTo>
                    <a:pt x="342277" y="0"/>
                  </a:lnTo>
                  <a:close/>
                </a:path>
                <a:path w="614045" h="35560">
                  <a:moveTo>
                    <a:pt x="354088" y="23596"/>
                  </a:moveTo>
                  <a:lnTo>
                    <a:pt x="342290" y="23596"/>
                  </a:lnTo>
                  <a:lnTo>
                    <a:pt x="342290" y="35394"/>
                  </a:lnTo>
                  <a:lnTo>
                    <a:pt x="354088" y="35394"/>
                  </a:lnTo>
                  <a:lnTo>
                    <a:pt x="354088" y="23596"/>
                  </a:lnTo>
                  <a:close/>
                </a:path>
                <a:path w="614045" h="35560">
                  <a:moveTo>
                    <a:pt x="354088" y="0"/>
                  </a:moveTo>
                  <a:lnTo>
                    <a:pt x="342290" y="0"/>
                  </a:lnTo>
                  <a:lnTo>
                    <a:pt x="342290" y="11798"/>
                  </a:lnTo>
                  <a:lnTo>
                    <a:pt x="354088" y="11798"/>
                  </a:lnTo>
                  <a:lnTo>
                    <a:pt x="354088" y="0"/>
                  </a:lnTo>
                  <a:close/>
                </a:path>
                <a:path w="614045" h="35560">
                  <a:moveTo>
                    <a:pt x="377685" y="23596"/>
                  </a:moveTo>
                  <a:lnTo>
                    <a:pt x="365899" y="23596"/>
                  </a:lnTo>
                  <a:lnTo>
                    <a:pt x="365899" y="35394"/>
                  </a:lnTo>
                  <a:lnTo>
                    <a:pt x="377685" y="35394"/>
                  </a:lnTo>
                  <a:lnTo>
                    <a:pt x="377685" y="23596"/>
                  </a:lnTo>
                  <a:close/>
                </a:path>
                <a:path w="614045" h="35560">
                  <a:moveTo>
                    <a:pt x="377685" y="0"/>
                  </a:moveTo>
                  <a:lnTo>
                    <a:pt x="365899" y="0"/>
                  </a:lnTo>
                  <a:lnTo>
                    <a:pt x="365899" y="11798"/>
                  </a:lnTo>
                  <a:lnTo>
                    <a:pt x="377685" y="11798"/>
                  </a:lnTo>
                  <a:lnTo>
                    <a:pt x="377685" y="0"/>
                  </a:lnTo>
                  <a:close/>
                </a:path>
                <a:path w="614045" h="35560">
                  <a:moveTo>
                    <a:pt x="389496" y="23596"/>
                  </a:moveTo>
                  <a:lnTo>
                    <a:pt x="377698" y="23596"/>
                  </a:lnTo>
                  <a:lnTo>
                    <a:pt x="377698" y="35394"/>
                  </a:lnTo>
                  <a:lnTo>
                    <a:pt x="389496" y="35394"/>
                  </a:lnTo>
                  <a:lnTo>
                    <a:pt x="389496" y="23596"/>
                  </a:lnTo>
                  <a:close/>
                </a:path>
                <a:path w="614045" h="35560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14045" h="35560">
                  <a:moveTo>
                    <a:pt x="401307" y="23596"/>
                  </a:moveTo>
                  <a:lnTo>
                    <a:pt x="389509" y="23596"/>
                  </a:lnTo>
                  <a:lnTo>
                    <a:pt x="389509" y="35394"/>
                  </a:lnTo>
                  <a:lnTo>
                    <a:pt x="401307" y="35394"/>
                  </a:lnTo>
                  <a:lnTo>
                    <a:pt x="401307" y="23596"/>
                  </a:lnTo>
                  <a:close/>
                </a:path>
                <a:path w="614045" h="35560">
                  <a:moveTo>
                    <a:pt x="401307" y="0"/>
                  </a:move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01307" y="0"/>
                  </a:lnTo>
                  <a:close/>
                </a:path>
                <a:path w="614045" h="35560">
                  <a:moveTo>
                    <a:pt x="424903" y="0"/>
                  </a:moveTo>
                  <a:lnTo>
                    <a:pt x="413105" y="0"/>
                  </a:lnTo>
                  <a:lnTo>
                    <a:pt x="413105" y="11798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14045" h="35560">
                  <a:moveTo>
                    <a:pt x="436702" y="11798"/>
                  </a:moveTo>
                  <a:lnTo>
                    <a:pt x="424916" y="11798"/>
                  </a:lnTo>
                  <a:lnTo>
                    <a:pt x="424916" y="23596"/>
                  </a:lnTo>
                  <a:lnTo>
                    <a:pt x="436702" y="23596"/>
                  </a:lnTo>
                  <a:lnTo>
                    <a:pt x="436702" y="11798"/>
                  </a:lnTo>
                  <a:close/>
                </a:path>
                <a:path w="614045" h="35560">
                  <a:moveTo>
                    <a:pt x="460298" y="0"/>
                  </a:moveTo>
                  <a:lnTo>
                    <a:pt x="448513" y="0"/>
                  </a:lnTo>
                  <a:lnTo>
                    <a:pt x="436714" y="0"/>
                  </a:lnTo>
                  <a:lnTo>
                    <a:pt x="436714" y="11798"/>
                  </a:lnTo>
                  <a:lnTo>
                    <a:pt x="436714" y="23596"/>
                  </a:lnTo>
                  <a:lnTo>
                    <a:pt x="448513" y="23596"/>
                  </a:lnTo>
                  <a:lnTo>
                    <a:pt x="448513" y="11798"/>
                  </a:lnTo>
                  <a:lnTo>
                    <a:pt x="460298" y="11798"/>
                  </a:lnTo>
                  <a:lnTo>
                    <a:pt x="460298" y="0"/>
                  </a:lnTo>
                  <a:close/>
                </a:path>
                <a:path w="614045" h="35560">
                  <a:moveTo>
                    <a:pt x="472109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72109" y="11798"/>
                  </a:lnTo>
                  <a:lnTo>
                    <a:pt x="472109" y="0"/>
                  </a:lnTo>
                  <a:close/>
                </a:path>
                <a:path w="614045" h="35560">
                  <a:moveTo>
                    <a:pt x="507530" y="11798"/>
                  </a:moveTo>
                  <a:lnTo>
                    <a:pt x="495731" y="11798"/>
                  </a:ln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83933" y="23596"/>
                  </a:lnTo>
                  <a:lnTo>
                    <a:pt x="495731" y="23596"/>
                  </a:lnTo>
                  <a:lnTo>
                    <a:pt x="507530" y="23596"/>
                  </a:lnTo>
                  <a:lnTo>
                    <a:pt x="507530" y="11798"/>
                  </a:lnTo>
                  <a:close/>
                </a:path>
                <a:path w="614045" h="35560">
                  <a:moveTo>
                    <a:pt x="531126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19341" y="23596"/>
                  </a:lnTo>
                  <a:lnTo>
                    <a:pt x="531126" y="23596"/>
                  </a:lnTo>
                  <a:lnTo>
                    <a:pt x="531126" y="11798"/>
                  </a:lnTo>
                  <a:lnTo>
                    <a:pt x="531126" y="0"/>
                  </a:lnTo>
                  <a:close/>
                </a:path>
                <a:path w="614045" h="35560">
                  <a:moveTo>
                    <a:pt x="542937" y="0"/>
                  </a:moveTo>
                  <a:lnTo>
                    <a:pt x="531139" y="0"/>
                  </a:lnTo>
                  <a:lnTo>
                    <a:pt x="531139" y="11798"/>
                  </a:lnTo>
                  <a:lnTo>
                    <a:pt x="531139" y="23596"/>
                  </a:lnTo>
                  <a:lnTo>
                    <a:pt x="542937" y="23596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14045" h="35560">
                  <a:moveTo>
                    <a:pt x="578345" y="0"/>
                  </a:moveTo>
                  <a:lnTo>
                    <a:pt x="566547" y="0"/>
                  </a:lnTo>
                  <a:lnTo>
                    <a:pt x="566547" y="11798"/>
                  </a:lnTo>
                  <a:lnTo>
                    <a:pt x="554748" y="11798"/>
                  </a:lnTo>
                  <a:lnTo>
                    <a:pt x="554748" y="0"/>
                  </a:lnTo>
                  <a:lnTo>
                    <a:pt x="542950" y="0"/>
                  </a:ln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66547" y="23596"/>
                  </a:lnTo>
                  <a:lnTo>
                    <a:pt x="578345" y="23596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14045" h="35560">
                  <a:moveTo>
                    <a:pt x="601941" y="11798"/>
                  </a:moveTo>
                  <a:lnTo>
                    <a:pt x="590143" y="11798"/>
                  </a:lnTo>
                  <a:lnTo>
                    <a:pt x="590143" y="23596"/>
                  </a:lnTo>
                  <a:lnTo>
                    <a:pt x="601941" y="23596"/>
                  </a:lnTo>
                  <a:lnTo>
                    <a:pt x="601941" y="11798"/>
                  </a:lnTo>
                  <a:close/>
                </a:path>
                <a:path w="614045" h="35560">
                  <a:moveTo>
                    <a:pt x="613765" y="0"/>
                  </a:moveTo>
                  <a:lnTo>
                    <a:pt x="601967" y="0"/>
                  </a:lnTo>
                  <a:lnTo>
                    <a:pt x="601967" y="11798"/>
                  </a:lnTo>
                  <a:lnTo>
                    <a:pt x="601967" y="23596"/>
                  </a:lnTo>
                  <a:lnTo>
                    <a:pt x="613765" y="23596"/>
                  </a:lnTo>
                  <a:lnTo>
                    <a:pt x="613765" y="11798"/>
                  </a:lnTo>
                  <a:lnTo>
                    <a:pt x="61376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5958433" y="5416930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09" h="47625">
                  <a:moveTo>
                    <a:pt x="11798" y="11811"/>
                  </a:moveTo>
                  <a:lnTo>
                    <a:pt x="0" y="11811"/>
                  </a:lnTo>
                  <a:lnTo>
                    <a:pt x="0" y="23609"/>
                  </a:lnTo>
                  <a:lnTo>
                    <a:pt x="11798" y="23609"/>
                  </a:lnTo>
                  <a:lnTo>
                    <a:pt x="11798" y="11811"/>
                  </a:lnTo>
                  <a:close/>
                </a:path>
                <a:path w="626109" h="47625">
                  <a:moveTo>
                    <a:pt x="23583" y="35407"/>
                  </a:moveTo>
                  <a:lnTo>
                    <a:pt x="11798" y="35407"/>
                  </a:lnTo>
                  <a:lnTo>
                    <a:pt x="11798" y="47205"/>
                  </a:lnTo>
                  <a:lnTo>
                    <a:pt x="23583" y="47205"/>
                  </a:lnTo>
                  <a:lnTo>
                    <a:pt x="23583" y="35407"/>
                  </a:lnTo>
                  <a:close/>
                </a:path>
                <a:path w="626109" h="47625">
                  <a:moveTo>
                    <a:pt x="35394" y="11811"/>
                  </a:moveTo>
                  <a:lnTo>
                    <a:pt x="23596" y="11811"/>
                  </a:lnTo>
                  <a:lnTo>
                    <a:pt x="23596" y="23609"/>
                  </a:lnTo>
                  <a:lnTo>
                    <a:pt x="23596" y="35407"/>
                  </a:lnTo>
                  <a:lnTo>
                    <a:pt x="23596" y="47205"/>
                  </a:lnTo>
                  <a:lnTo>
                    <a:pt x="35394" y="47205"/>
                  </a:lnTo>
                  <a:lnTo>
                    <a:pt x="35394" y="35407"/>
                  </a:lnTo>
                  <a:lnTo>
                    <a:pt x="35394" y="23609"/>
                  </a:lnTo>
                  <a:lnTo>
                    <a:pt x="35394" y="11811"/>
                  </a:lnTo>
                  <a:close/>
                </a:path>
                <a:path w="626109" h="47625">
                  <a:moveTo>
                    <a:pt x="58991" y="11811"/>
                  </a:moveTo>
                  <a:lnTo>
                    <a:pt x="47205" y="11811"/>
                  </a:lnTo>
                  <a:lnTo>
                    <a:pt x="47205" y="23609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35407" y="47205"/>
                  </a:lnTo>
                  <a:lnTo>
                    <a:pt x="47205" y="47205"/>
                  </a:lnTo>
                  <a:lnTo>
                    <a:pt x="58991" y="47205"/>
                  </a:lnTo>
                  <a:lnTo>
                    <a:pt x="58991" y="35407"/>
                  </a:lnTo>
                  <a:lnTo>
                    <a:pt x="58991" y="23609"/>
                  </a:lnTo>
                  <a:lnTo>
                    <a:pt x="58991" y="11811"/>
                  </a:lnTo>
                  <a:close/>
                </a:path>
                <a:path w="626109" h="47625">
                  <a:moveTo>
                    <a:pt x="82613" y="11811"/>
                  </a:moveTo>
                  <a:lnTo>
                    <a:pt x="70815" y="11811"/>
                  </a:lnTo>
                  <a:lnTo>
                    <a:pt x="70815" y="23609"/>
                  </a:lnTo>
                  <a:lnTo>
                    <a:pt x="82613" y="23609"/>
                  </a:lnTo>
                  <a:lnTo>
                    <a:pt x="82613" y="11811"/>
                  </a:lnTo>
                  <a:close/>
                </a:path>
                <a:path w="626109" h="47625">
                  <a:moveTo>
                    <a:pt x="94411" y="35407"/>
                  </a:moveTo>
                  <a:lnTo>
                    <a:pt x="82613" y="35407"/>
                  </a:lnTo>
                  <a:lnTo>
                    <a:pt x="70815" y="35407"/>
                  </a:lnTo>
                  <a:lnTo>
                    <a:pt x="59016" y="35407"/>
                  </a:lnTo>
                  <a:lnTo>
                    <a:pt x="59016" y="47205"/>
                  </a:lnTo>
                  <a:lnTo>
                    <a:pt x="70815" y="47205"/>
                  </a:lnTo>
                  <a:lnTo>
                    <a:pt x="82613" y="47205"/>
                  </a:lnTo>
                  <a:lnTo>
                    <a:pt x="94411" y="47205"/>
                  </a:lnTo>
                  <a:lnTo>
                    <a:pt x="94411" y="35407"/>
                  </a:lnTo>
                  <a:close/>
                </a:path>
                <a:path w="626109" h="47625">
                  <a:moveTo>
                    <a:pt x="118008" y="23609"/>
                  </a:moveTo>
                  <a:lnTo>
                    <a:pt x="106222" y="23609"/>
                  </a:lnTo>
                  <a:lnTo>
                    <a:pt x="106222" y="11811"/>
                  </a:lnTo>
                  <a:lnTo>
                    <a:pt x="94424" y="11811"/>
                  </a:lnTo>
                  <a:lnTo>
                    <a:pt x="94424" y="23609"/>
                  </a:lnTo>
                  <a:lnTo>
                    <a:pt x="94424" y="35407"/>
                  </a:lnTo>
                  <a:lnTo>
                    <a:pt x="94424" y="47205"/>
                  </a:lnTo>
                  <a:lnTo>
                    <a:pt x="106222" y="47205"/>
                  </a:lnTo>
                  <a:lnTo>
                    <a:pt x="118008" y="47205"/>
                  </a:lnTo>
                  <a:lnTo>
                    <a:pt x="118008" y="35407"/>
                  </a:lnTo>
                  <a:lnTo>
                    <a:pt x="118008" y="23609"/>
                  </a:lnTo>
                  <a:close/>
                </a:path>
                <a:path w="626109" h="47625">
                  <a:moveTo>
                    <a:pt x="129819" y="11811"/>
                  </a:moveTo>
                  <a:lnTo>
                    <a:pt x="118021" y="11811"/>
                  </a:lnTo>
                  <a:lnTo>
                    <a:pt x="118021" y="23609"/>
                  </a:lnTo>
                  <a:lnTo>
                    <a:pt x="118021" y="35407"/>
                  </a:lnTo>
                  <a:lnTo>
                    <a:pt x="118021" y="47205"/>
                  </a:lnTo>
                  <a:lnTo>
                    <a:pt x="129819" y="47205"/>
                  </a:lnTo>
                  <a:lnTo>
                    <a:pt x="129819" y="35407"/>
                  </a:lnTo>
                  <a:lnTo>
                    <a:pt x="129819" y="23609"/>
                  </a:lnTo>
                  <a:lnTo>
                    <a:pt x="129819" y="11811"/>
                  </a:lnTo>
                  <a:close/>
                </a:path>
                <a:path w="626109" h="47625">
                  <a:moveTo>
                    <a:pt x="141630" y="11811"/>
                  </a:moveTo>
                  <a:lnTo>
                    <a:pt x="129832" y="11811"/>
                  </a:lnTo>
                  <a:lnTo>
                    <a:pt x="129832" y="23609"/>
                  </a:lnTo>
                  <a:lnTo>
                    <a:pt x="141630" y="23609"/>
                  </a:lnTo>
                  <a:lnTo>
                    <a:pt x="141630" y="11811"/>
                  </a:lnTo>
                  <a:close/>
                </a:path>
                <a:path w="626109" h="47625">
                  <a:moveTo>
                    <a:pt x="153416" y="35407"/>
                  </a:moveTo>
                  <a:lnTo>
                    <a:pt x="141630" y="35407"/>
                  </a:lnTo>
                  <a:lnTo>
                    <a:pt x="141630" y="47205"/>
                  </a:lnTo>
                  <a:lnTo>
                    <a:pt x="153416" y="47205"/>
                  </a:lnTo>
                  <a:lnTo>
                    <a:pt x="153416" y="35407"/>
                  </a:lnTo>
                  <a:close/>
                </a:path>
                <a:path w="626109" h="47625">
                  <a:moveTo>
                    <a:pt x="165239" y="35407"/>
                  </a:moveTo>
                  <a:lnTo>
                    <a:pt x="153441" y="35407"/>
                  </a:lnTo>
                  <a:lnTo>
                    <a:pt x="153441" y="47205"/>
                  </a:lnTo>
                  <a:lnTo>
                    <a:pt x="165239" y="47205"/>
                  </a:lnTo>
                  <a:lnTo>
                    <a:pt x="165239" y="35407"/>
                  </a:lnTo>
                  <a:close/>
                </a:path>
                <a:path w="626109" h="47625">
                  <a:moveTo>
                    <a:pt x="177025" y="11811"/>
                  </a:moveTo>
                  <a:lnTo>
                    <a:pt x="165239" y="11811"/>
                  </a:lnTo>
                  <a:lnTo>
                    <a:pt x="153441" y="11811"/>
                  </a:lnTo>
                  <a:lnTo>
                    <a:pt x="153441" y="23609"/>
                  </a:lnTo>
                  <a:lnTo>
                    <a:pt x="165239" y="23609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lnTo>
                    <a:pt x="177025" y="11811"/>
                  </a:lnTo>
                  <a:close/>
                </a:path>
                <a:path w="626109" h="47625">
                  <a:moveTo>
                    <a:pt x="188836" y="11811"/>
                  </a:moveTo>
                  <a:lnTo>
                    <a:pt x="177038" y="11811"/>
                  </a:lnTo>
                  <a:lnTo>
                    <a:pt x="177038" y="23609"/>
                  </a:lnTo>
                  <a:lnTo>
                    <a:pt x="188836" y="23609"/>
                  </a:lnTo>
                  <a:lnTo>
                    <a:pt x="188836" y="11811"/>
                  </a:lnTo>
                  <a:close/>
                </a:path>
                <a:path w="626109" h="47625">
                  <a:moveTo>
                    <a:pt x="212432" y="11811"/>
                  </a:moveTo>
                  <a:lnTo>
                    <a:pt x="200647" y="11811"/>
                  </a:lnTo>
                  <a:lnTo>
                    <a:pt x="188849" y="11811"/>
                  </a:lnTo>
                  <a:lnTo>
                    <a:pt x="188849" y="23609"/>
                  </a:lnTo>
                  <a:lnTo>
                    <a:pt x="200647" y="23609"/>
                  </a:lnTo>
                  <a:lnTo>
                    <a:pt x="212432" y="23609"/>
                  </a:lnTo>
                  <a:lnTo>
                    <a:pt x="212432" y="11811"/>
                  </a:lnTo>
                  <a:close/>
                </a:path>
                <a:path w="626109" h="47625">
                  <a:moveTo>
                    <a:pt x="247840" y="11811"/>
                  </a:moveTo>
                  <a:lnTo>
                    <a:pt x="236054" y="11811"/>
                  </a:lnTo>
                  <a:lnTo>
                    <a:pt x="236054" y="23609"/>
                  </a:lnTo>
                  <a:lnTo>
                    <a:pt x="247840" y="23609"/>
                  </a:lnTo>
                  <a:lnTo>
                    <a:pt x="247840" y="11811"/>
                  </a:lnTo>
                  <a:close/>
                </a:path>
                <a:path w="626109" h="47625">
                  <a:moveTo>
                    <a:pt x="259664" y="11811"/>
                  </a:moveTo>
                  <a:lnTo>
                    <a:pt x="247865" y="11811"/>
                  </a:lnTo>
                  <a:lnTo>
                    <a:pt x="247865" y="23609"/>
                  </a:lnTo>
                  <a:lnTo>
                    <a:pt x="259664" y="23609"/>
                  </a:lnTo>
                  <a:lnTo>
                    <a:pt x="259664" y="11811"/>
                  </a:lnTo>
                  <a:close/>
                </a:path>
                <a:path w="626109" h="47625">
                  <a:moveTo>
                    <a:pt x="295071" y="11811"/>
                  </a:moveTo>
                  <a:lnTo>
                    <a:pt x="283273" y="11811"/>
                  </a:ln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295071" y="23609"/>
                  </a:lnTo>
                  <a:lnTo>
                    <a:pt x="295071" y="11811"/>
                  </a:lnTo>
                  <a:close/>
                </a:path>
                <a:path w="626109" h="47625">
                  <a:moveTo>
                    <a:pt x="318668" y="11811"/>
                  </a:moveTo>
                  <a:lnTo>
                    <a:pt x="306882" y="11811"/>
                  </a:lnTo>
                  <a:lnTo>
                    <a:pt x="306882" y="23609"/>
                  </a:lnTo>
                  <a:lnTo>
                    <a:pt x="318668" y="23609"/>
                  </a:lnTo>
                  <a:lnTo>
                    <a:pt x="318668" y="11811"/>
                  </a:lnTo>
                  <a:close/>
                </a:path>
                <a:path w="626109" h="47625">
                  <a:moveTo>
                    <a:pt x="342277" y="11811"/>
                  </a:moveTo>
                  <a:lnTo>
                    <a:pt x="330492" y="11811"/>
                  </a:lnTo>
                  <a:lnTo>
                    <a:pt x="330492" y="23609"/>
                  </a:lnTo>
                  <a:lnTo>
                    <a:pt x="330492" y="35407"/>
                  </a:lnTo>
                  <a:lnTo>
                    <a:pt x="342277" y="35407"/>
                  </a:lnTo>
                  <a:lnTo>
                    <a:pt x="342277" y="23609"/>
                  </a:lnTo>
                  <a:lnTo>
                    <a:pt x="342277" y="11811"/>
                  </a:lnTo>
                  <a:close/>
                </a:path>
                <a:path w="626109" h="47625">
                  <a:moveTo>
                    <a:pt x="365874" y="11811"/>
                  </a:moveTo>
                  <a:lnTo>
                    <a:pt x="354088" y="11811"/>
                  </a:lnTo>
                  <a:lnTo>
                    <a:pt x="354088" y="23609"/>
                  </a:lnTo>
                  <a:lnTo>
                    <a:pt x="354088" y="35407"/>
                  </a:lnTo>
                  <a:lnTo>
                    <a:pt x="365874" y="35407"/>
                  </a:lnTo>
                  <a:lnTo>
                    <a:pt x="365874" y="23609"/>
                  </a:lnTo>
                  <a:lnTo>
                    <a:pt x="365874" y="11811"/>
                  </a:lnTo>
                  <a:close/>
                </a:path>
                <a:path w="626109" h="47625">
                  <a:moveTo>
                    <a:pt x="389496" y="11811"/>
                  </a:moveTo>
                  <a:lnTo>
                    <a:pt x="377698" y="11811"/>
                  </a:lnTo>
                  <a:lnTo>
                    <a:pt x="377698" y="23609"/>
                  </a:lnTo>
                  <a:lnTo>
                    <a:pt x="389496" y="23609"/>
                  </a:lnTo>
                  <a:lnTo>
                    <a:pt x="389496" y="11811"/>
                  </a:lnTo>
                  <a:close/>
                </a:path>
                <a:path w="626109" h="47625">
                  <a:moveTo>
                    <a:pt x="401307" y="11811"/>
                  </a:moveTo>
                  <a:lnTo>
                    <a:pt x="389509" y="11811"/>
                  </a:lnTo>
                  <a:lnTo>
                    <a:pt x="389509" y="23609"/>
                  </a:lnTo>
                  <a:lnTo>
                    <a:pt x="401307" y="23609"/>
                  </a:lnTo>
                  <a:lnTo>
                    <a:pt x="401307" y="11811"/>
                  </a:lnTo>
                  <a:close/>
                </a:path>
                <a:path w="626109" h="47625">
                  <a:moveTo>
                    <a:pt x="401307" y="0"/>
                  </a:move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01307" y="0"/>
                  </a:lnTo>
                  <a:close/>
                </a:path>
                <a:path w="626109" h="47625">
                  <a:moveTo>
                    <a:pt x="424903" y="23609"/>
                  </a:moveTo>
                  <a:lnTo>
                    <a:pt x="413105" y="23609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close/>
                </a:path>
                <a:path w="626109" h="47625">
                  <a:moveTo>
                    <a:pt x="436702" y="23609"/>
                  </a:moveTo>
                  <a:lnTo>
                    <a:pt x="424916" y="23609"/>
                  </a:lnTo>
                  <a:lnTo>
                    <a:pt x="424916" y="35407"/>
                  </a:lnTo>
                  <a:lnTo>
                    <a:pt x="436702" y="35407"/>
                  </a:lnTo>
                  <a:lnTo>
                    <a:pt x="436702" y="23609"/>
                  </a:lnTo>
                  <a:close/>
                </a:path>
                <a:path w="626109" h="47625">
                  <a:moveTo>
                    <a:pt x="460298" y="11811"/>
                  </a:moveTo>
                  <a:lnTo>
                    <a:pt x="448513" y="11811"/>
                  </a:lnTo>
                  <a:lnTo>
                    <a:pt x="436714" y="11811"/>
                  </a:lnTo>
                  <a:lnTo>
                    <a:pt x="436714" y="23609"/>
                  </a:lnTo>
                  <a:lnTo>
                    <a:pt x="448513" y="23609"/>
                  </a:lnTo>
                  <a:lnTo>
                    <a:pt x="460298" y="23609"/>
                  </a:lnTo>
                  <a:lnTo>
                    <a:pt x="460298" y="11811"/>
                  </a:lnTo>
                  <a:close/>
                </a:path>
                <a:path w="626109" h="47625">
                  <a:moveTo>
                    <a:pt x="460298" y="0"/>
                  </a:moveTo>
                  <a:lnTo>
                    <a:pt x="448513" y="0"/>
                  </a:lnTo>
                  <a:lnTo>
                    <a:pt x="436714" y="0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60298" y="11798"/>
                  </a:lnTo>
                  <a:lnTo>
                    <a:pt x="460298" y="0"/>
                  </a:lnTo>
                  <a:close/>
                </a:path>
                <a:path w="626109" h="47625">
                  <a:moveTo>
                    <a:pt x="472109" y="11811"/>
                  </a:moveTo>
                  <a:lnTo>
                    <a:pt x="460324" y="11811"/>
                  </a:lnTo>
                  <a:lnTo>
                    <a:pt x="460324" y="23609"/>
                  </a:lnTo>
                  <a:lnTo>
                    <a:pt x="472109" y="23609"/>
                  </a:lnTo>
                  <a:lnTo>
                    <a:pt x="472109" y="11811"/>
                  </a:lnTo>
                  <a:close/>
                </a:path>
                <a:path w="626109" h="47625">
                  <a:moveTo>
                    <a:pt x="472109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72109" y="11798"/>
                  </a:lnTo>
                  <a:lnTo>
                    <a:pt x="472109" y="0"/>
                  </a:lnTo>
                  <a:close/>
                </a:path>
                <a:path w="626109" h="47625">
                  <a:moveTo>
                    <a:pt x="483920" y="23609"/>
                  </a:moveTo>
                  <a:lnTo>
                    <a:pt x="472122" y="23609"/>
                  </a:lnTo>
                  <a:lnTo>
                    <a:pt x="472122" y="35407"/>
                  </a:lnTo>
                  <a:lnTo>
                    <a:pt x="483920" y="35407"/>
                  </a:lnTo>
                  <a:lnTo>
                    <a:pt x="483920" y="23609"/>
                  </a:lnTo>
                  <a:close/>
                </a:path>
                <a:path w="626109" h="47625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09" h="47625">
                  <a:moveTo>
                    <a:pt x="495731" y="0"/>
                  </a:move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495731" y="0"/>
                  </a:lnTo>
                  <a:close/>
                </a:path>
                <a:path w="626109" h="47625">
                  <a:moveTo>
                    <a:pt x="507530" y="11811"/>
                  </a:moveTo>
                  <a:lnTo>
                    <a:pt x="495731" y="11811"/>
                  </a:lnTo>
                  <a:lnTo>
                    <a:pt x="495731" y="23609"/>
                  </a:ln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507530" y="35407"/>
                  </a:lnTo>
                  <a:lnTo>
                    <a:pt x="507530" y="23609"/>
                  </a:lnTo>
                  <a:lnTo>
                    <a:pt x="507530" y="11811"/>
                  </a:lnTo>
                  <a:close/>
                </a:path>
                <a:path w="626109" h="47625">
                  <a:moveTo>
                    <a:pt x="519315" y="0"/>
                  </a:moveTo>
                  <a:lnTo>
                    <a:pt x="507530" y="0"/>
                  </a:lnTo>
                  <a:lnTo>
                    <a:pt x="507530" y="11798"/>
                  </a:lnTo>
                  <a:lnTo>
                    <a:pt x="519315" y="11798"/>
                  </a:lnTo>
                  <a:lnTo>
                    <a:pt x="519315" y="0"/>
                  </a:lnTo>
                  <a:close/>
                </a:path>
                <a:path w="626109" h="47625">
                  <a:moveTo>
                    <a:pt x="531126" y="11811"/>
                  </a:moveTo>
                  <a:lnTo>
                    <a:pt x="519341" y="11811"/>
                  </a:lnTo>
                  <a:lnTo>
                    <a:pt x="519341" y="23609"/>
                  </a:lnTo>
                  <a:lnTo>
                    <a:pt x="519341" y="35407"/>
                  </a:lnTo>
                  <a:lnTo>
                    <a:pt x="531126" y="35407"/>
                  </a:lnTo>
                  <a:lnTo>
                    <a:pt x="531126" y="23609"/>
                  </a:lnTo>
                  <a:lnTo>
                    <a:pt x="531126" y="11811"/>
                  </a:lnTo>
                  <a:close/>
                </a:path>
                <a:path w="626109" h="47625">
                  <a:moveTo>
                    <a:pt x="531126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31126" y="11798"/>
                  </a:lnTo>
                  <a:lnTo>
                    <a:pt x="531126" y="0"/>
                  </a:lnTo>
                  <a:close/>
                </a:path>
                <a:path w="626109" h="47625">
                  <a:moveTo>
                    <a:pt x="554748" y="11811"/>
                  </a:moveTo>
                  <a:lnTo>
                    <a:pt x="542950" y="11811"/>
                  </a:lnTo>
                  <a:lnTo>
                    <a:pt x="542950" y="23609"/>
                  </a:lnTo>
                  <a:lnTo>
                    <a:pt x="554748" y="23609"/>
                  </a:lnTo>
                  <a:lnTo>
                    <a:pt x="554748" y="11811"/>
                  </a:lnTo>
                  <a:close/>
                </a:path>
                <a:path w="626109" h="47625">
                  <a:moveTo>
                    <a:pt x="590143" y="11811"/>
                  </a:moveTo>
                  <a:lnTo>
                    <a:pt x="578345" y="11811"/>
                  </a:lnTo>
                  <a:lnTo>
                    <a:pt x="566547" y="11811"/>
                  </a:lnTo>
                  <a:lnTo>
                    <a:pt x="566547" y="23609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90143" y="35407"/>
                  </a:lnTo>
                  <a:lnTo>
                    <a:pt x="590143" y="23609"/>
                  </a:lnTo>
                  <a:lnTo>
                    <a:pt x="590143" y="11811"/>
                  </a:lnTo>
                  <a:close/>
                </a:path>
                <a:path w="626109" h="47625">
                  <a:moveTo>
                    <a:pt x="601941" y="0"/>
                  </a:moveTo>
                  <a:lnTo>
                    <a:pt x="590143" y="0"/>
                  </a:lnTo>
                  <a:lnTo>
                    <a:pt x="578345" y="0"/>
                  </a:lnTo>
                  <a:lnTo>
                    <a:pt x="566547" y="0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90143" y="11798"/>
                  </a:lnTo>
                  <a:lnTo>
                    <a:pt x="601941" y="11798"/>
                  </a:lnTo>
                  <a:lnTo>
                    <a:pt x="601941" y="0"/>
                  </a:lnTo>
                  <a:close/>
                </a:path>
                <a:path w="626109" h="47625">
                  <a:moveTo>
                    <a:pt x="625551" y="11811"/>
                  </a:moveTo>
                  <a:lnTo>
                    <a:pt x="613765" y="11811"/>
                  </a:lnTo>
                  <a:lnTo>
                    <a:pt x="613765" y="23609"/>
                  </a:lnTo>
                  <a:lnTo>
                    <a:pt x="625551" y="23609"/>
                  </a:lnTo>
                  <a:lnTo>
                    <a:pt x="625551" y="11811"/>
                  </a:lnTo>
                  <a:close/>
                </a:path>
                <a:path w="626109" h="47625">
                  <a:moveTo>
                    <a:pt x="625551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5958433" y="5452338"/>
              <a:ext cx="601980" cy="47625"/>
            </a:xfrm>
            <a:custGeom>
              <a:avLst/>
              <a:gdLst/>
              <a:ahLst/>
              <a:cxnLst/>
              <a:rect l="l" t="t" r="r" b="b"/>
              <a:pathLst>
                <a:path w="601979" h="47625">
                  <a:moveTo>
                    <a:pt x="11798" y="35420"/>
                  </a:moveTo>
                  <a:lnTo>
                    <a:pt x="0" y="35420"/>
                  </a:lnTo>
                  <a:lnTo>
                    <a:pt x="0" y="47218"/>
                  </a:lnTo>
                  <a:lnTo>
                    <a:pt x="11798" y="47218"/>
                  </a:lnTo>
                  <a:lnTo>
                    <a:pt x="11798" y="35420"/>
                  </a:lnTo>
                  <a:close/>
                </a:path>
                <a:path w="601979" h="47625">
                  <a:moveTo>
                    <a:pt x="11798" y="11811"/>
                  </a:moveTo>
                  <a:lnTo>
                    <a:pt x="0" y="11811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11798" y="23609"/>
                  </a:lnTo>
                  <a:lnTo>
                    <a:pt x="11798" y="11811"/>
                  </a:lnTo>
                  <a:close/>
                </a:path>
                <a:path w="601979" h="47625">
                  <a:moveTo>
                    <a:pt x="35394" y="35420"/>
                  </a:moveTo>
                  <a:lnTo>
                    <a:pt x="23596" y="35420"/>
                  </a:lnTo>
                  <a:lnTo>
                    <a:pt x="23596" y="47218"/>
                  </a:lnTo>
                  <a:lnTo>
                    <a:pt x="35394" y="47218"/>
                  </a:lnTo>
                  <a:lnTo>
                    <a:pt x="35394" y="35420"/>
                  </a:lnTo>
                  <a:close/>
                </a:path>
                <a:path w="601979" h="47625">
                  <a:moveTo>
                    <a:pt x="47205" y="23609"/>
                  </a:move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47205" y="23609"/>
                  </a:lnTo>
                  <a:close/>
                </a:path>
                <a:path w="601979" h="47625">
                  <a:moveTo>
                    <a:pt x="58991" y="11811"/>
                  </a:moveTo>
                  <a:lnTo>
                    <a:pt x="47205" y="11811"/>
                  </a:lnTo>
                  <a:lnTo>
                    <a:pt x="47205" y="23609"/>
                  </a:lnTo>
                  <a:lnTo>
                    <a:pt x="58991" y="23609"/>
                  </a:lnTo>
                  <a:lnTo>
                    <a:pt x="58991" y="11811"/>
                  </a:lnTo>
                  <a:close/>
                </a:path>
                <a:path w="601979" h="47625">
                  <a:moveTo>
                    <a:pt x="70815" y="11811"/>
                  </a:moveTo>
                  <a:lnTo>
                    <a:pt x="59016" y="11811"/>
                  </a:lnTo>
                  <a:lnTo>
                    <a:pt x="59016" y="23609"/>
                  </a:lnTo>
                  <a:lnTo>
                    <a:pt x="70815" y="23609"/>
                  </a:lnTo>
                  <a:lnTo>
                    <a:pt x="70815" y="11811"/>
                  </a:lnTo>
                  <a:close/>
                </a:path>
                <a:path w="601979" h="47625">
                  <a:moveTo>
                    <a:pt x="94411" y="11811"/>
                  </a:moveTo>
                  <a:lnTo>
                    <a:pt x="82613" y="11811"/>
                  </a:lnTo>
                  <a:lnTo>
                    <a:pt x="82613" y="23609"/>
                  </a:lnTo>
                  <a:lnTo>
                    <a:pt x="70815" y="23609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94411" y="35407"/>
                  </a:lnTo>
                  <a:lnTo>
                    <a:pt x="94411" y="23609"/>
                  </a:lnTo>
                  <a:lnTo>
                    <a:pt x="94411" y="11811"/>
                  </a:lnTo>
                  <a:close/>
                </a:path>
                <a:path w="601979" h="47625">
                  <a:moveTo>
                    <a:pt x="106222" y="35420"/>
                  </a:moveTo>
                  <a:lnTo>
                    <a:pt x="94424" y="35420"/>
                  </a:lnTo>
                  <a:lnTo>
                    <a:pt x="94424" y="47218"/>
                  </a:lnTo>
                  <a:lnTo>
                    <a:pt x="106222" y="47218"/>
                  </a:lnTo>
                  <a:lnTo>
                    <a:pt x="106222" y="35420"/>
                  </a:lnTo>
                  <a:close/>
                </a:path>
                <a:path w="601979" h="47625">
                  <a:moveTo>
                    <a:pt x="106222" y="11811"/>
                  </a:moveTo>
                  <a:lnTo>
                    <a:pt x="94424" y="11811"/>
                  </a:ln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06222" y="23609"/>
                  </a:lnTo>
                  <a:lnTo>
                    <a:pt x="106222" y="11811"/>
                  </a:lnTo>
                  <a:close/>
                </a:path>
                <a:path w="601979" h="47625">
                  <a:moveTo>
                    <a:pt x="129819" y="23609"/>
                  </a:moveTo>
                  <a:lnTo>
                    <a:pt x="118021" y="23609"/>
                  </a:lnTo>
                  <a:lnTo>
                    <a:pt x="118021" y="35407"/>
                  </a:lnTo>
                  <a:lnTo>
                    <a:pt x="129819" y="35407"/>
                  </a:lnTo>
                  <a:lnTo>
                    <a:pt x="129819" y="23609"/>
                  </a:lnTo>
                  <a:close/>
                </a:path>
                <a:path w="601979" h="47625">
                  <a:moveTo>
                    <a:pt x="153416" y="35420"/>
                  </a:moveTo>
                  <a:lnTo>
                    <a:pt x="141630" y="35420"/>
                  </a:lnTo>
                  <a:lnTo>
                    <a:pt x="141630" y="47218"/>
                  </a:lnTo>
                  <a:lnTo>
                    <a:pt x="153416" y="47218"/>
                  </a:lnTo>
                  <a:lnTo>
                    <a:pt x="153416" y="35420"/>
                  </a:lnTo>
                  <a:close/>
                </a:path>
                <a:path w="601979" h="47625">
                  <a:moveTo>
                    <a:pt x="165239" y="35420"/>
                  </a:moveTo>
                  <a:lnTo>
                    <a:pt x="153441" y="35420"/>
                  </a:lnTo>
                  <a:lnTo>
                    <a:pt x="153441" y="47218"/>
                  </a:lnTo>
                  <a:lnTo>
                    <a:pt x="165239" y="47218"/>
                  </a:lnTo>
                  <a:lnTo>
                    <a:pt x="165239" y="35420"/>
                  </a:lnTo>
                  <a:close/>
                </a:path>
                <a:path w="601979" h="47625">
                  <a:moveTo>
                    <a:pt x="165239" y="23609"/>
                  </a:move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65239" y="23609"/>
                  </a:lnTo>
                  <a:close/>
                </a:path>
                <a:path w="601979" h="47625">
                  <a:moveTo>
                    <a:pt x="177025" y="11811"/>
                  </a:moveTo>
                  <a:lnTo>
                    <a:pt x="165239" y="11811"/>
                  </a:lnTo>
                  <a:lnTo>
                    <a:pt x="165239" y="23609"/>
                  </a:lnTo>
                  <a:lnTo>
                    <a:pt x="177025" y="23609"/>
                  </a:lnTo>
                  <a:lnTo>
                    <a:pt x="177025" y="11811"/>
                  </a:lnTo>
                  <a:close/>
                </a:path>
                <a:path w="601979" h="47625">
                  <a:moveTo>
                    <a:pt x="177025" y="0"/>
                  </a:moveTo>
                  <a:lnTo>
                    <a:pt x="165239" y="0"/>
                  </a:lnTo>
                  <a:lnTo>
                    <a:pt x="153441" y="0"/>
                  </a:lnTo>
                  <a:lnTo>
                    <a:pt x="153441" y="11798"/>
                  </a:lnTo>
                  <a:lnTo>
                    <a:pt x="165239" y="11798"/>
                  </a:lnTo>
                  <a:lnTo>
                    <a:pt x="177025" y="11798"/>
                  </a:lnTo>
                  <a:lnTo>
                    <a:pt x="177025" y="0"/>
                  </a:lnTo>
                  <a:close/>
                </a:path>
                <a:path w="601979" h="47625">
                  <a:moveTo>
                    <a:pt x="212432" y="0"/>
                  </a:moveTo>
                  <a:lnTo>
                    <a:pt x="200647" y="0"/>
                  </a:lnTo>
                  <a:lnTo>
                    <a:pt x="200647" y="11798"/>
                  </a:lnTo>
                  <a:lnTo>
                    <a:pt x="212432" y="11798"/>
                  </a:lnTo>
                  <a:lnTo>
                    <a:pt x="212432" y="0"/>
                  </a:lnTo>
                  <a:close/>
                </a:path>
                <a:path w="601979" h="47625">
                  <a:moveTo>
                    <a:pt x="224243" y="23609"/>
                  </a:move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close/>
                </a:path>
                <a:path w="601979" h="47625">
                  <a:moveTo>
                    <a:pt x="236054" y="11811"/>
                  </a:moveTo>
                  <a:lnTo>
                    <a:pt x="224256" y="11811"/>
                  </a:lnTo>
                  <a:lnTo>
                    <a:pt x="224256" y="23609"/>
                  </a:lnTo>
                  <a:lnTo>
                    <a:pt x="236054" y="23609"/>
                  </a:lnTo>
                  <a:lnTo>
                    <a:pt x="236054" y="11811"/>
                  </a:lnTo>
                  <a:close/>
                </a:path>
                <a:path w="601979" h="47625">
                  <a:moveTo>
                    <a:pt x="236054" y="0"/>
                  </a:moveTo>
                  <a:lnTo>
                    <a:pt x="224256" y="0"/>
                  </a:lnTo>
                  <a:lnTo>
                    <a:pt x="224256" y="11798"/>
                  </a:lnTo>
                  <a:lnTo>
                    <a:pt x="236054" y="11798"/>
                  </a:lnTo>
                  <a:lnTo>
                    <a:pt x="236054" y="0"/>
                  </a:lnTo>
                  <a:close/>
                </a:path>
                <a:path w="601979" h="47625">
                  <a:moveTo>
                    <a:pt x="247840" y="23609"/>
                  </a:moveTo>
                  <a:lnTo>
                    <a:pt x="236054" y="23609"/>
                  </a:lnTo>
                  <a:lnTo>
                    <a:pt x="236054" y="35407"/>
                  </a:lnTo>
                  <a:lnTo>
                    <a:pt x="247840" y="35407"/>
                  </a:lnTo>
                  <a:lnTo>
                    <a:pt x="247840" y="23609"/>
                  </a:lnTo>
                  <a:close/>
                </a:path>
                <a:path w="601979" h="47625">
                  <a:moveTo>
                    <a:pt x="259664" y="0"/>
                  </a:moveTo>
                  <a:lnTo>
                    <a:pt x="247865" y="0"/>
                  </a:lnTo>
                  <a:lnTo>
                    <a:pt x="247865" y="11798"/>
                  </a:lnTo>
                  <a:lnTo>
                    <a:pt x="259664" y="11798"/>
                  </a:lnTo>
                  <a:lnTo>
                    <a:pt x="259664" y="0"/>
                  </a:lnTo>
                  <a:close/>
                </a:path>
                <a:path w="601979" h="47625">
                  <a:moveTo>
                    <a:pt x="271449" y="11811"/>
                  </a:moveTo>
                  <a:lnTo>
                    <a:pt x="259664" y="11811"/>
                  </a:lnTo>
                  <a:lnTo>
                    <a:pt x="247865" y="11811"/>
                  </a:lnTo>
                  <a:lnTo>
                    <a:pt x="247865" y="23609"/>
                  </a:lnTo>
                  <a:lnTo>
                    <a:pt x="247865" y="35407"/>
                  </a:lnTo>
                  <a:lnTo>
                    <a:pt x="259664" y="35407"/>
                  </a:lnTo>
                  <a:lnTo>
                    <a:pt x="259664" y="23609"/>
                  </a:lnTo>
                  <a:lnTo>
                    <a:pt x="271449" y="23609"/>
                  </a:lnTo>
                  <a:lnTo>
                    <a:pt x="271449" y="11811"/>
                  </a:lnTo>
                  <a:close/>
                </a:path>
                <a:path w="601979" h="47625">
                  <a:moveTo>
                    <a:pt x="283260" y="11811"/>
                  </a:moveTo>
                  <a:lnTo>
                    <a:pt x="271475" y="11811"/>
                  </a:lnTo>
                  <a:lnTo>
                    <a:pt x="271475" y="23609"/>
                  </a:lnTo>
                  <a:lnTo>
                    <a:pt x="283260" y="23609"/>
                  </a:lnTo>
                  <a:lnTo>
                    <a:pt x="283260" y="11811"/>
                  </a:lnTo>
                  <a:close/>
                </a:path>
                <a:path w="601979" h="47625">
                  <a:moveTo>
                    <a:pt x="295071" y="11811"/>
                  </a:moveTo>
                  <a:lnTo>
                    <a:pt x="283273" y="11811"/>
                  </a:lnTo>
                  <a:lnTo>
                    <a:pt x="283273" y="23609"/>
                  </a:lnTo>
                  <a:lnTo>
                    <a:pt x="295071" y="23609"/>
                  </a:lnTo>
                  <a:lnTo>
                    <a:pt x="295071" y="11811"/>
                  </a:lnTo>
                  <a:close/>
                </a:path>
                <a:path w="601979" h="47625">
                  <a:moveTo>
                    <a:pt x="306857" y="0"/>
                  </a:moveTo>
                  <a:lnTo>
                    <a:pt x="295071" y="0"/>
                  </a:lnTo>
                  <a:lnTo>
                    <a:pt x="283273" y="0"/>
                  </a:lnTo>
                  <a:lnTo>
                    <a:pt x="283273" y="11798"/>
                  </a:lnTo>
                  <a:lnTo>
                    <a:pt x="295071" y="11798"/>
                  </a:lnTo>
                  <a:lnTo>
                    <a:pt x="306857" y="11798"/>
                  </a:lnTo>
                  <a:lnTo>
                    <a:pt x="306857" y="0"/>
                  </a:lnTo>
                  <a:close/>
                </a:path>
                <a:path w="601979" h="47625">
                  <a:moveTo>
                    <a:pt x="318668" y="0"/>
                  </a:moveTo>
                  <a:lnTo>
                    <a:pt x="306882" y="0"/>
                  </a:lnTo>
                  <a:lnTo>
                    <a:pt x="306882" y="11798"/>
                  </a:lnTo>
                  <a:lnTo>
                    <a:pt x="318668" y="11798"/>
                  </a:lnTo>
                  <a:lnTo>
                    <a:pt x="318668" y="0"/>
                  </a:lnTo>
                  <a:close/>
                </a:path>
                <a:path w="601979" h="47625">
                  <a:moveTo>
                    <a:pt x="330479" y="23609"/>
                  </a:moveTo>
                  <a:lnTo>
                    <a:pt x="318681" y="23609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close/>
                </a:path>
                <a:path w="601979" h="47625">
                  <a:moveTo>
                    <a:pt x="330479" y="0"/>
                  </a:moveTo>
                  <a:lnTo>
                    <a:pt x="318681" y="0"/>
                  </a:lnTo>
                  <a:lnTo>
                    <a:pt x="318681" y="11798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01979" h="47625">
                  <a:moveTo>
                    <a:pt x="342277" y="11811"/>
                  </a:moveTo>
                  <a:lnTo>
                    <a:pt x="330492" y="11811"/>
                  </a:lnTo>
                  <a:lnTo>
                    <a:pt x="330492" y="23609"/>
                  </a:lnTo>
                  <a:lnTo>
                    <a:pt x="330492" y="35407"/>
                  </a:lnTo>
                  <a:lnTo>
                    <a:pt x="342277" y="35407"/>
                  </a:lnTo>
                  <a:lnTo>
                    <a:pt x="342277" y="23609"/>
                  </a:lnTo>
                  <a:lnTo>
                    <a:pt x="342277" y="11811"/>
                  </a:lnTo>
                  <a:close/>
                </a:path>
                <a:path w="601979" h="47625">
                  <a:moveTo>
                    <a:pt x="342277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42277" y="11798"/>
                  </a:lnTo>
                  <a:lnTo>
                    <a:pt x="342277" y="0"/>
                  </a:lnTo>
                  <a:close/>
                </a:path>
                <a:path w="601979" h="47625">
                  <a:moveTo>
                    <a:pt x="354088" y="11811"/>
                  </a:moveTo>
                  <a:lnTo>
                    <a:pt x="342290" y="11811"/>
                  </a:lnTo>
                  <a:lnTo>
                    <a:pt x="342290" y="23609"/>
                  </a:lnTo>
                  <a:lnTo>
                    <a:pt x="354088" y="23609"/>
                  </a:lnTo>
                  <a:lnTo>
                    <a:pt x="354088" y="11811"/>
                  </a:lnTo>
                  <a:close/>
                </a:path>
                <a:path w="601979" h="47625">
                  <a:moveTo>
                    <a:pt x="365874" y="0"/>
                  </a:moveTo>
                  <a:lnTo>
                    <a:pt x="354088" y="0"/>
                  </a:lnTo>
                  <a:lnTo>
                    <a:pt x="342290" y="0"/>
                  </a:lnTo>
                  <a:lnTo>
                    <a:pt x="342290" y="11798"/>
                  </a:lnTo>
                  <a:lnTo>
                    <a:pt x="354088" y="11798"/>
                  </a:lnTo>
                  <a:lnTo>
                    <a:pt x="365874" y="11798"/>
                  </a:lnTo>
                  <a:lnTo>
                    <a:pt x="365874" y="0"/>
                  </a:lnTo>
                  <a:close/>
                </a:path>
                <a:path w="601979" h="47625">
                  <a:moveTo>
                    <a:pt x="377685" y="11811"/>
                  </a:moveTo>
                  <a:lnTo>
                    <a:pt x="365899" y="11811"/>
                  </a:lnTo>
                  <a:lnTo>
                    <a:pt x="365899" y="23609"/>
                  </a:lnTo>
                  <a:lnTo>
                    <a:pt x="365899" y="35407"/>
                  </a:lnTo>
                  <a:lnTo>
                    <a:pt x="377685" y="35407"/>
                  </a:lnTo>
                  <a:lnTo>
                    <a:pt x="377685" y="23609"/>
                  </a:lnTo>
                  <a:lnTo>
                    <a:pt x="377685" y="11811"/>
                  </a:lnTo>
                  <a:close/>
                </a:path>
                <a:path w="601979" h="47625">
                  <a:moveTo>
                    <a:pt x="377685" y="0"/>
                  </a:moveTo>
                  <a:lnTo>
                    <a:pt x="365899" y="0"/>
                  </a:lnTo>
                  <a:lnTo>
                    <a:pt x="365899" y="11798"/>
                  </a:lnTo>
                  <a:lnTo>
                    <a:pt x="377685" y="11798"/>
                  </a:lnTo>
                  <a:lnTo>
                    <a:pt x="377685" y="0"/>
                  </a:lnTo>
                  <a:close/>
                </a:path>
                <a:path w="601979" h="47625">
                  <a:moveTo>
                    <a:pt x="389496" y="11811"/>
                  </a:moveTo>
                  <a:lnTo>
                    <a:pt x="377698" y="11811"/>
                  </a:lnTo>
                  <a:lnTo>
                    <a:pt x="377698" y="23609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lnTo>
                    <a:pt x="389496" y="11811"/>
                  </a:lnTo>
                  <a:close/>
                </a:path>
                <a:path w="601979" h="47625">
                  <a:moveTo>
                    <a:pt x="401307" y="0"/>
                  </a:move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01307" y="0"/>
                  </a:lnTo>
                  <a:close/>
                </a:path>
                <a:path w="601979" h="47625">
                  <a:moveTo>
                    <a:pt x="413092" y="11811"/>
                  </a:moveTo>
                  <a:lnTo>
                    <a:pt x="401307" y="11811"/>
                  </a:lnTo>
                  <a:lnTo>
                    <a:pt x="389509" y="11811"/>
                  </a:ln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13092" y="35407"/>
                  </a:lnTo>
                  <a:lnTo>
                    <a:pt x="413092" y="23609"/>
                  </a:lnTo>
                  <a:lnTo>
                    <a:pt x="413092" y="11811"/>
                  </a:lnTo>
                  <a:close/>
                </a:path>
                <a:path w="601979" h="47625">
                  <a:moveTo>
                    <a:pt x="424903" y="11811"/>
                  </a:moveTo>
                  <a:lnTo>
                    <a:pt x="413105" y="11811"/>
                  </a:lnTo>
                  <a:lnTo>
                    <a:pt x="413105" y="23609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lnTo>
                    <a:pt x="424903" y="11811"/>
                  </a:lnTo>
                  <a:close/>
                </a:path>
                <a:path w="601979" h="47625">
                  <a:moveTo>
                    <a:pt x="460298" y="23609"/>
                  </a:moveTo>
                  <a:lnTo>
                    <a:pt x="448513" y="23609"/>
                  </a:lnTo>
                  <a:lnTo>
                    <a:pt x="448513" y="35407"/>
                  </a:lnTo>
                  <a:lnTo>
                    <a:pt x="460298" y="35407"/>
                  </a:lnTo>
                  <a:lnTo>
                    <a:pt x="460298" y="23609"/>
                  </a:lnTo>
                  <a:close/>
                </a:path>
                <a:path w="601979" h="47625">
                  <a:moveTo>
                    <a:pt x="460298" y="0"/>
                  </a:moveTo>
                  <a:lnTo>
                    <a:pt x="448513" y="0"/>
                  </a:lnTo>
                  <a:lnTo>
                    <a:pt x="448513" y="11798"/>
                  </a:lnTo>
                  <a:lnTo>
                    <a:pt x="460298" y="11798"/>
                  </a:lnTo>
                  <a:lnTo>
                    <a:pt x="460298" y="0"/>
                  </a:lnTo>
                  <a:close/>
                </a:path>
                <a:path w="601979" h="47625">
                  <a:moveTo>
                    <a:pt x="472109" y="11811"/>
                  </a:moveTo>
                  <a:lnTo>
                    <a:pt x="460324" y="11811"/>
                  </a:lnTo>
                  <a:lnTo>
                    <a:pt x="460324" y="23609"/>
                  </a:lnTo>
                  <a:lnTo>
                    <a:pt x="472109" y="23609"/>
                  </a:lnTo>
                  <a:lnTo>
                    <a:pt x="472109" y="11811"/>
                  </a:lnTo>
                  <a:close/>
                </a:path>
                <a:path w="601979" h="47625">
                  <a:moveTo>
                    <a:pt x="472109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72109" y="11798"/>
                  </a:lnTo>
                  <a:lnTo>
                    <a:pt x="472109" y="0"/>
                  </a:lnTo>
                  <a:close/>
                </a:path>
                <a:path w="601979" h="47625">
                  <a:moveTo>
                    <a:pt x="483920" y="11811"/>
                  </a:moveTo>
                  <a:lnTo>
                    <a:pt x="472122" y="11811"/>
                  </a:lnTo>
                  <a:lnTo>
                    <a:pt x="472122" y="23609"/>
                  </a:lnTo>
                  <a:lnTo>
                    <a:pt x="483920" y="23609"/>
                  </a:lnTo>
                  <a:lnTo>
                    <a:pt x="483920" y="11811"/>
                  </a:lnTo>
                  <a:close/>
                </a:path>
                <a:path w="601979" h="47625">
                  <a:moveTo>
                    <a:pt x="495731" y="11811"/>
                  </a:moveTo>
                  <a:lnTo>
                    <a:pt x="483933" y="11811"/>
                  </a:lnTo>
                  <a:lnTo>
                    <a:pt x="483933" y="23609"/>
                  </a:lnTo>
                  <a:lnTo>
                    <a:pt x="495731" y="23609"/>
                  </a:lnTo>
                  <a:lnTo>
                    <a:pt x="495731" y="11811"/>
                  </a:lnTo>
                  <a:close/>
                </a:path>
                <a:path w="601979" h="47625">
                  <a:moveTo>
                    <a:pt x="495731" y="0"/>
                  </a:move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495731" y="0"/>
                  </a:lnTo>
                  <a:close/>
                </a:path>
                <a:path w="601979" h="47625">
                  <a:moveTo>
                    <a:pt x="531126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31126" y="11798"/>
                  </a:lnTo>
                  <a:lnTo>
                    <a:pt x="531126" y="0"/>
                  </a:lnTo>
                  <a:close/>
                </a:path>
                <a:path w="601979" h="47625">
                  <a:moveTo>
                    <a:pt x="542937" y="0"/>
                  </a:moveTo>
                  <a:lnTo>
                    <a:pt x="531139" y="0"/>
                  </a:lnTo>
                  <a:lnTo>
                    <a:pt x="531139" y="11798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01979" h="47625">
                  <a:moveTo>
                    <a:pt x="566547" y="11811"/>
                  </a:moveTo>
                  <a:lnTo>
                    <a:pt x="554748" y="11811"/>
                  </a:lnTo>
                  <a:lnTo>
                    <a:pt x="542950" y="11811"/>
                  </a:lnTo>
                  <a:lnTo>
                    <a:pt x="542950" y="23609"/>
                  </a:lnTo>
                  <a:lnTo>
                    <a:pt x="554748" y="23609"/>
                  </a:lnTo>
                  <a:lnTo>
                    <a:pt x="566547" y="23609"/>
                  </a:lnTo>
                  <a:lnTo>
                    <a:pt x="566547" y="11811"/>
                  </a:lnTo>
                  <a:close/>
                </a:path>
                <a:path w="601979" h="47625">
                  <a:moveTo>
                    <a:pt x="590143" y="23609"/>
                  </a:moveTo>
                  <a:lnTo>
                    <a:pt x="578345" y="23609"/>
                  </a:lnTo>
                  <a:lnTo>
                    <a:pt x="578345" y="35407"/>
                  </a:lnTo>
                  <a:lnTo>
                    <a:pt x="590143" y="35407"/>
                  </a:lnTo>
                  <a:lnTo>
                    <a:pt x="590143" y="23609"/>
                  </a:lnTo>
                  <a:close/>
                </a:path>
                <a:path w="601979" h="47625">
                  <a:moveTo>
                    <a:pt x="590143" y="0"/>
                  </a:moveTo>
                  <a:lnTo>
                    <a:pt x="578345" y="0"/>
                  </a:lnTo>
                  <a:lnTo>
                    <a:pt x="566547" y="0"/>
                  </a:lnTo>
                  <a:lnTo>
                    <a:pt x="554748" y="0"/>
                  </a:ln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90143" y="11798"/>
                  </a:lnTo>
                  <a:lnTo>
                    <a:pt x="590143" y="0"/>
                  </a:lnTo>
                  <a:close/>
                </a:path>
                <a:path w="601979" h="47625">
                  <a:moveTo>
                    <a:pt x="601941" y="11811"/>
                  </a:moveTo>
                  <a:lnTo>
                    <a:pt x="590143" y="11811"/>
                  </a:lnTo>
                  <a:lnTo>
                    <a:pt x="590143" y="23609"/>
                  </a:lnTo>
                  <a:lnTo>
                    <a:pt x="601941" y="23609"/>
                  </a:lnTo>
                  <a:lnTo>
                    <a:pt x="601941" y="118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5958433" y="5487758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09" h="35560">
                  <a:moveTo>
                    <a:pt x="11798" y="23596"/>
                  </a:moveTo>
                  <a:lnTo>
                    <a:pt x="0" y="23596"/>
                  </a:lnTo>
                  <a:lnTo>
                    <a:pt x="0" y="35394"/>
                  </a:lnTo>
                  <a:lnTo>
                    <a:pt x="11798" y="35394"/>
                  </a:lnTo>
                  <a:lnTo>
                    <a:pt x="11798" y="23596"/>
                  </a:lnTo>
                  <a:close/>
                </a:path>
                <a:path w="626109" h="35560">
                  <a:moveTo>
                    <a:pt x="23583" y="11798"/>
                  </a:moveTo>
                  <a:lnTo>
                    <a:pt x="11798" y="11798"/>
                  </a:lnTo>
                  <a:lnTo>
                    <a:pt x="11798" y="23596"/>
                  </a:lnTo>
                  <a:lnTo>
                    <a:pt x="23583" y="23596"/>
                  </a:lnTo>
                  <a:lnTo>
                    <a:pt x="23583" y="11798"/>
                  </a:lnTo>
                  <a:close/>
                </a:path>
                <a:path w="626109" h="35560">
                  <a:moveTo>
                    <a:pt x="35394" y="11798"/>
                  </a:moveTo>
                  <a:lnTo>
                    <a:pt x="23596" y="11798"/>
                  </a:lnTo>
                  <a:lnTo>
                    <a:pt x="23596" y="23596"/>
                  </a:lnTo>
                  <a:lnTo>
                    <a:pt x="23596" y="35394"/>
                  </a:lnTo>
                  <a:lnTo>
                    <a:pt x="35394" y="35394"/>
                  </a:lnTo>
                  <a:lnTo>
                    <a:pt x="35394" y="23596"/>
                  </a:lnTo>
                  <a:lnTo>
                    <a:pt x="35394" y="11798"/>
                  </a:lnTo>
                  <a:close/>
                </a:path>
                <a:path w="626109" h="35560">
                  <a:moveTo>
                    <a:pt x="58991" y="11798"/>
                  </a:moveTo>
                  <a:lnTo>
                    <a:pt x="47205" y="11798"/>
                  </a:lnTo>
                  <a:lnTo>
                    <a:pt x="47205" y="23596"/>
                  </a:lnTo>
                  <a:lnTo>
                    <a:pt x="47205" y="35394"/>
                  </a:lnTo>
                  <a:lnTo>
                    <a:pt x="58991" y="35394"/>
                  </a:lnTo>
                  <a:lnTo>
                    <a:pt x="58991" y="23596"/>
                  </a:lnTo>
                  <a:lnTo>
                    <a:pt x="58991" y="11798"/>
                  </a:lnTo>
                  <a:close/>
                </a:path>
                <a:path w="626109" h="35560">
                  <a:moveTo>
                    <a:pt x="82613" y="11798"/>
                  </a:moveTo>
                  <a:lnTo>
                    <a:pt x="70815" y="11798"/>
                  </a:lnTo>
                  <a:lnTo>
                    <a:pt x="59016" y="11798"/>
                  </a:lnTo>
                  <a:lnTo>
                    <a:pt x="59016" y="23596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82613" y="11798"/>
                  </a:lnTo>
                  <a:close/>
                </a:path>
                <a:path w="626109" h="35560">
                  <a:moveTo>
                    <a:pt x="129819" y="23596"/>
                  </a:moveTo>
                  <a:lnTo>
                    <a:pt x="118021" y="23596"/>
                  </a:lnTo>
                  <a:lnTo>
                    <a:pt x="118021" y="35394"/>
                  </a:lnTo>
                  <a:lnTo>
                    <a:pt x="129819" y="35394"/>
                  </a:lnTo>
                  <a:lnTo>
                    <a:pt x="129819" y="23596"/>
                  </a:lnTo>
                  <a:close/>
                </a:path>
                <a:path w="626109" h="35560">
                  <a:moveTo>
                    <a:pt x="153416" y="11798"/>
                  </a:moveTo>
                  <a:lnTo>
                    <a:pt x="141630" y="11798"/>
                  </a:lnTo>
                  <a:lnTo>
                    <a:pt x="129832" y="11798"/>
                  </a:lnTo>
                  <a:lnTo>
                    <a:pt x="129832" y="23596"/>
                  </a:lnTo>
                  <a:lnTo>
                    <a:pt x="129832" y="35394"/>
                  </a:lnTo>
                  <a:lnTo>
                    <a:pt x="141630" y="35394"/>
                  </a:lnTo>
                  <a:lnTo>
                    <a:pt x="153416" y="35394"/>
                  </a:lnTo>
                  <a:lnTo>
                    <a:pt x="153416" y="23596"/>
                  </a:lnTo>
                  <a:lnTo>
                    <a:pt x="153416" y="11798"/>
                  </a:lnTo>
                  <a:close/>
                </a:path>
                <a:path w="626109" h="35560">
                  <a:moveTo>
                    <a:pt x="177025" y="0"/>
                  </a:moveTo>
                  <a:lnTo>
                    <a:pt x="165239" y="0"/>
                  </a:lnTo>
                  <a:lnTo>
                    <a:pt x="153441" y="0"/>
                  </a:lnTo>
                  <a:lnTo>
                    <a:pt x="153441" y="11798"/>
                  </a:lnTo>
                  <a:lnTo>
                    <a:pt x="165239" y="11798"/>
                  </a:lnTo>
                  <a:lnTo>
                    <a:pt x="165239" y="23596"/>
                  </a:lnTo>
                  <a:lnTo>
                    <a:pt x="153441" y="23596"/>
                  </a:lnTo>
                  <a:lnTo>
                    <a:pt x="153441" y="35394"/>
                  </a:lnTo>
                  <a:lnTo>
                    <a:pt x="165239" y="35394"/>
                  </a:lnTo>
                  <a:lnTo>
                    <a:pt x="177025" y="35394"/>
                  </a:lnTo>
                  <a:lnTo>
                    <a:pt x="177025" y="23596"/>
                  </a:lnTo>
                  <a:lnTo>
                    <a:pt x="177025" y="11798"/>
                  </a:lnTo>
                  <a:lnTo>
                    <a:pt x="177025" y="0"/>
                  </a:lnTo>
                  <a:close/>
                </a:path>
                <a:path w="626109" h="35560">
                  <a:moveTo>
                    <a:pt x="188836" y="0"/>
                  </a:moveTo>
                  <a:lnTo>
                    <a:pt x="177038" y="0"/>
                  </a:lnTo>
                  <a:lnTo>
                    <a:pt x="177038" y="11798"/>
                  </a:lnTo>
                  <a:lnTo>
                    <a:pt x="188836" y="11798"/>
                  </a:lnTo>
                  <a:lnTo>
                    <a:pt x="188836" y="0"/>
                  </a:lnTo>
                  <a:close/>
                </a:path>
                <a:path w="626109" h="35560">
                  <a:moveTo>
                    <a:pt x="200647" y="11798"/>
                  </a:moveTo>
                  <a:lnTo>
                    <a:pt x="188849" y="11798"/>
                  </a:lnTo>
                  <a:lnTo>
                    <a:pt x="188849" y="23596"/>
                  </a:lnTo>
                  <a:lnTo>
                    <a:pt x="188849" y="35394"/>
                  </a:lnTo>
                  <a:lnTo>
                    <a:pt x="200647" y="35394"/>
                  </a:lnTo>
                  <a:lnTo>
                    <a:pt x="200647" y="23596"/>
                  </a:lnTo>
                  <a:lnTo>
                    <a:pt x="200647" y="11798"/>
                  </a:lnTo>
                  <a:close/>
                </a:path>
                <a:path w="626109" h="35560">
                  <a:moveTo>
                    <a:pt x="212432" y="0"/>
                  </a:moveTo>
                  <a:lnTo>
                    <a:pt x="200647" y="0"/>
                  </a:lnTo>
                  <a:lnTo>
                    <a:pt x="200647" y="11798"/>
                  </a:lnTo>
                  <a:lnTo>
                    <a:pt x="212432" y="11798"/>
                  </a:lnTo>
                  <a:lnTo>
                    <a:pt x="212432" y="0"/>
                  </a:lnTo>
                  <a:close/>
                </a:path>
                <a:path w="626109" h="35560">
                  <a:moveTo>
                    <a:pt x="224243" y="23596"/>
                  </a:moveTo>
                  <a:lnTo>
                    <a:pt x="212458" y="23596"/>
                  </a:lnTo>
                  <a:lnTo>
                    <a:pt x="212458" y="35394"/>
                  </a:lnTo>
                  <a:lnTo>
                    <a:pt x="224243" y="35394"/>
                  </a:lnTo>
                  <a:lnTo>
                    <a:pt x="224243" y="23596"/>
                  </a:lnTo>
                  <a:close/>
                </a:path>
                <a:path w="626109" h="35560">
                  <a:moveTo>
                    <a:pt x="224243" y="0"/>
                  </a:moveTo>
                  <a:lnTo>
                    <a:pt x="212458" y="0"/>
                  </a:lnTo>
                  <a:lnTo>
                    <a:pt x="212458" y="11798"/>
                  </a:lnTo>
                  <a:lnTo>
                    <a:pt x="224243" y="11798"/>
                  </a:lnTo>
                  <a:lnTo>
                    <a:pt x="224243" y="0"/>
                  </a:lnTo>
                  <a:close/>
                </a:path>
                <a:path w="626109" h="35560">
                  <a:moveTo>
                    <a:pt x="236054" y="0"/>
                  </a:moveTo>
                  <a:lnTo>
                    <a:pt x="224256" y="0"/>
                  </a:lnTo>
                  <a:lnTo>
                    <a:pt x="224256" y="11798"/>
                  </a:lnTo>
                  <a:lnTo>
                    <a:pt x="236054" y="11798"/>
                  </a:lnTo>
                  <a:lnTo>
                    <a:pt x="236054" y="0"/>
                  </a:lnTo>
                  <a:close/>
                </a:path>
                <a:path w="626109" h="35560">
                  <a:moveTo>
                    <a:pt x="271449" y="11798"/>
                  </a:moveTo>
                  <a:lnTo>
                    <a:pt x="259664" y="11798"/>
                  </a:lnTo>
                  <a:lnTo>
                    <a:pt x="247865" y="11798"/>
                  </a:lnTo>
                  <a:lnTo>
                    <a:pt x="247865" y="23596"/>
                  </a:lnTo>
                  <a:lnTo>
                    <a:pt x="247865" y="35394"/>
                  </a:lnTo>
                  <a:lnTo>
                    <a:pt x="259664" y="35394"/>
                  </a:lnTo>
                  <a:lnTo>
                    <a:pt x="271449" y="35394"/>
                  </a:lnTo>
                  <a:lnTo>
                    <a:pt x="271449" y="23596"/>
                  </a:lnTo>
                  <a:lnTo>
                    <a:pt x="271449" y="11798"/>
                  </a:lnTo>
                  <a:close/>
                </a:path>
                <a:path w="626109" h="35560">
                  <a:moveTo>
                    <a:pt x="283260" y="11798"/>
                  </a:moveTo>
                  <a:lnTo>
                    <a:pt x="271475" y="11798"/>
                  </a:lnTo>
                  <a:lnTo>
                    <a:pt x="271475" y="23596"/>
                  </a:lnTo>
                  <a:lnTo>
                    <a:pt x="271475" y="35394"/>
                  </a:lnTo>
                  <a:lnTo>
                    <a:pt x="283260" y="35394"/>
                  </a:lnTo>
                  <a:lnTo>
                    <a:pt x="283260" y="23596"/>
                  </a:lnTo>
                  <a:lnTo>
                    <a:pt x="283260" y="11798"/>
                  </a:lnTo>
                  <a:close/>
                </a:path>
                <a:path w="626109" h="35560">
                  <a:moveTo>
                    <a:pt x="306857" y="0"/>
                  </a:moveTo>
                  <a:lnTo>
                    <a:pt x="295071" y="0"/>
                  </a:lnTo>
                  <a:lnTo>
                    <a:pt x="283273" y="0"/>
                  </a:lnTo>
                  <a:lnTo>
                    <a:pt x="283273" y="11798"/>
                  </a:lnTo>
                  <a:lnTo>
                    <a:pt x="295071" y="11798"/>
                  </a:lnTo>
                  <a:lnTo>
                    <a:pt x="295071" y="23596"/>
                  </a:lnTo>
                  <a:lnTo>
                    <a:pt x="295071" y="35394"/>
                  </a:lnTo>
                  <a:lnTo>
                    <a:pt x="306857" y="35394"/>
                  </a:lnTo>
                  <a:lnTo>
                    <a:pt x="306857" y="23596"/>
                  </a:lnTo>
                  <a:lnTo>
                    <a:pt x="306857" y="11798"/>
                  </a:lnTo>
                  <a:lnTo>
                    <a:pt x="306857" y="0"/>
                  </a:lnTo>
                  <a:close/>
                </a:path>
                <a:path w="626109" h="35560">
                  <a:moveTo>
                    <a:pt x="318668" y="0"/>
                  </a:moveTo>
                  <a:lnTo>
                    <a:pt x="306882" y="0"/>
                  </a:lnTo>
                  <a:lnTo>
                    <a:pt x="306882" y="11798"/>
                  </a:lnTo>
                  <a:lnTo>
                    <a:pt x="318668" y="11798"/>
                  </a:lnTo>
                  <a:lnTo>
                    <a:pt x="318668" y="0"/>
                  </a:lnTo>
                  <a:close/>
                </a:path>
                <a:path w="626109" h="35560">
                  <a:moveTo>
                    <a:pt x="330479" y="0"/>
                  </a:moveTo>
                  <a:lnTo>
                    <a:pt x="318681" y="0"/>
                  </a:lnTo>
                  <a:lnTo>
                    <a:pt x="318681" y="11798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26109" h="35560">
                  <a:moveTo>
                    <a:pt x="342277" y="11798"/>
                  </a:moveTo>
                  <a:lnTo>
                    <a:pt x="330492" y="11798"/>
                  </a:lnTo>
                  <a:lnTo>
                    <a:pt x="330492" y="23596"/>
                  </a:lnTo>
                  <a:lnTo>
                    <a:pt x="330492" y="35394"/>
                  </a:lnTo>
                  <a:lnTo>
                    <a:pt x="342277" y="35394"/>
                  </a:lnTo>
                  <a:lnTo>
                    <a:pt x="342277" y="23596"/>
                  </a:lnTo>
                  <a:lnTo>
                    <a:pt x="342277" y="11798"/>
                  </a:lnTo>
                  <a:close/>
                </a:path>
                <a:path w="626109" h="35560">
                  <a:moveTo>
                    <a:pt x="354088" y="0"/>
                  </a:moveTo>
                  <a:lnTo>
                    <a:pt x="342290" y="0"/>
                  </a:lnTo>
                  <a:lnTo>
                    <a:pt x="342290" y="11798"/>
                  </a:lnTo>
                  <a:lnTo>
                    <a:pt x="342290" y="23596"/>
                  </a:lnTo>
                  <a:lnTo>
                    <a:pt x="354088" y="23596"/>
                  </a:lnTo>
                  <a:lnTo>
                    <a:pt x="354088" y="11798"/>
                  </a:lnTo>
                  <a:lnTo>
                    <a:pt x="354088" y="0"/>
                  </a:lnTo>
                  <a:close/>
                </a:path>
                <a:path w="626109" h="35560">
                  <a:moveTo>
                    <a:pt x="365874" y="23596"/>
                  </a:moveTo>
                  <a:lnTo>
                    <a:pt x="354088" y="23596"/>
                  </a:lnTo>
                  <a:lnTo>
                    <a:pt x="354088" y="35394"/>
                  </a:lnTo>
                  <a:lnTo>
                    <a:pt x="365874" y="35394"/>
                  </a:lnTo>
                  <a:lnTo>
                    <a:pt x="365874" y="23596"/>
                  </a:lnTo>
                  <a:close/>
                </a:path>
                <a:path w="626109" h="35560">
                  <a:moveTo>
                    <a:pt x="377685" y="23596"/>
                  </a:moveTo>
                  <a:lnTo>
                    <a:pt x="365899" y="23596"/>
                  </a:lnTo>
                  <a:lnTo>
                    <a:pt x="365899" y="35394"/>
                  </a:lnTo>
                  <a:lnTo>
                    <a:pt x="377685" y="35394"/>
                  </a:lnTo>
                  <a:lnTo>
                    <a:pt x="377685" y="23596"/>
                  </a:lnTo>
                  <a:close/>
                </a:path>
                <a:path w="626109" h="35560">
                  <a:moveTo>
                    <a:pt x="389496" y="23596"/>
                  </a:moveTo>
                  <a:lnTo>
                    <a:pt x="377698" y="23596"/>
                  </a:lnTo>
                  <a:lnTo>
                    <a:pt x="377698" y="35394"/>
                  </a:lnTo>
                  <a:lnTo>
                    <a:pt x="389496" y="35394"/>
                  </a:lnTo>
                  <a:lnTo>
                    <a:pt x="389496" y="23596"/>
                  </a:lnTo>
                  <a:close/>
                </a:path>
                <a:path w="626109" h="35560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26109" h="35560">
                  <a:moveTo>
                    <a:pt x="401307" y="0"/>
                  </a:move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01307" y="0"/>
                  </a:lnTo>
                  <a:close/>
                </a:path>
                <a:path w="626109" h="35560">
                  <a:moveTo>
                    <a:pt x="413092" y="11798"/>
                  </a:moveTo>
                  <a:lnTo>
                    <a:pt x="401307" y="11798"/>
                  </a:lnTo>
                  <a:lnTo>
                    <a:pt x="401307" y="23596"/>
                  </a:lnTo>
                  <a:lnTo>
                    <a:pt x="413092" y="23596"/>
                  </a:lnTo>
                  <a:lnTo>
                    <a:pt x="413092" y="11798"/>
                  </a:lnTo>
                  <a:close/>
                </a:path>
                <a:path w="626109" h="35560">
                  <a:moveTo>
                    <a:pt x="424903" y="0"/>
                  </a:moveTo>
                  <a:lnTo>
                    <a:pt x="413105" y="0"/>
                  </a:lnTo>
                  <a:lnTo>
                    <a:pt x="413105" y="11798"/>
                  </a:lnTo>
                  <a:lnTo>
                    <a:pt x="413105" y="23596"/>
                  </a:lnTo>
                  <a:lnTo>
                    <a:pt x="424903" y="23596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26109" h="35560">
                  <a:moveTo>
                    <a:pt x="436702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36702" y="11798"/>
                  </a:lnTo>
                  <a:lnTo>
                    <a:pt x="436702" y="0"/>
                  </a:lnTo>
                  <a:close/>
                </a:path>
                <a:path w="626109" h="35560">
                  <a:moveTo>
                    <a:pt x="448513" y="0"/>
                  </a:moveTo>
                  <a:lnTo>
                    <a:pt x="436714" y="0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48513" y="0"/>
                  </a:lnTo>
                  <a:close/>
                </a:path>
                <a:path w="626109" h="35560">
                  <a:moveTo>
                    <a:pt x="460298" y="11798"/>
                  </a:moveTo>
                  <a:lnTo>
                    <a:pt x="448513" y="11798"/>
                  </a:lnTo>
                  <a:lnTo>
                    <a:pt x="448513" y="23596"/>
                  </a:lnTo>
                  <a:lnTo>
                    <a:pt x="460298" y="23596"/>
                  </a:lnTo>
                  <a:lnTo>
                    <a:pt x="460298" y="11798"/>
                  </a:lnTo>
                  <a:close/>
                </a:path>
                <a:path w="626109" h="35560">
                  <a:moveTo>
                    <a:pt x="472109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72109" y="11798"/>
                  </a:lnTo>
                  <a:lnTo>
                    <a:pt x="472109" y="0"/>
                  </a:lnTo>
                  <a:close/>
                </a:path>
                <a:path w="626109" h="35560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72122" y="23596"/>
                  </a:lnTo>
                  <a:lnTo>
                    <a:pt x="483920" y="23596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09" h="35560">
                  <a:moveTo>
                    <a:pt x="519315" y="0"/>
                  </a:moveTo>
                  <a:lnTo>
                    <a:pt x="507530" y="0"/>
                  </a:lnTo>
                  <a:lnTo>
                    <a:pt x="495731" y="0"/>
                  </a:lnTo>
                  <a:lnTo>
                    <a:pt x="495731" y="11798"/>
                  </a:lnTo>
                  <a:lnTo>
                    <a:pt x="483933" y="11798"/>
                  </a:lnTo>
                  <a:lnTo>
                    <a:pt x="483933" y="23596"/>
                  </a:lnTo>
                  <a:lnTo>
                    <a:pt x="495731" y="23596"/>
                  </a:lnTo>
                  <a:lnTo>
                    <a:pt x="507530" y="23596"/>
                  </a:lnTo>
                  <a:lnTo>
                    <a:pt x="519315" y="23596"/>
                  </a:lnTo>
                  <a:lnTo>
                    <a:pt x="519315" y="11798"/>
                  </a:lnTo>
                  <a:lnTo>
                    <a:pt x="519315" y="0"/>
                  </a:lnTo>
                  <a:close/>
                </a:path>
                <a:path w="626109" h="35560">
                  <a:moveTo>
                    <a:pt x="531126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31126" y="11798"/>
                  </a:lnTo>
                  <a:lnTo>
                    <a:pt x="531126" y="0"/>
                  </a:lnTo>
                  <a:close/>
                </a:path>
                <a:path w="626109" h="35560">
                  <a:moveTo>
                    <a:pt x="601941" y="0"/>
                  </a:moveTo>
                  <a:lnTo>
                    <a:pt x="590143" y="0"/>
                  </a:lnTo>
                  <a:lnTo>
                    <a:pt x="578345" y="0"/>
                  </a:lnTo>
                  <a:lnTo>
                    <a:pt x="578345" y="11798"/>
                  </a:lnTo>
                  <a:lnTo>
                    <a:pt x="566547" y="11798"/>
                  </a:lnTo>
                  <a:lnTo>
                    <a:pt x="566547" y="0"/>
                  </a:lnTo>
                  <a:lnTo>
                    <a:pt x="554748" y="0"/>
                  </a:ln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54748" y="23596"/>
                  </a:lnTo>
                  <a:lnTo>
                    <a:pt x="566547" y="23596"/>
                  </a:lnTo>
                  <a:lnTo>
                    <a:pt x="578345" y="23596"/>
                  </a:lnTo>
                  <a:lnTo>
                    <a:pt x="590143" y="23596"/>
                  </a:lnTo>
                  <a:lnTo>
                    <a:pt x="601941" y="23596"/>
                  </a:lnTo>
                  <a:lnTo>
                    <a:pt x="601941" y="11798"/>
                  </a:lnTo>
                  <a:lnTo>
                    <a:pt x="601941" y="0"/>
                  </a:lnTo>
                  <a:close/>
                </a:path>
                <a:path w="626109" h="35560">
                  <a:moveTo>
                    <a:pt x="613765" y="11798"/>
                  </a:moveTo>
                  <a:lnTo>
                    <a:pt x="601967" y="11798"/>
                  </a:lnTo>
                  <a:lnTo>
                    <a:pt x="601967" y="23596"/>
                  </a:lnTo>
                  <a:lnTo>
                    <a:pt x="613765" y="23596"/>
                  </a:lnTo>
                  <a:lnTo>
                    <a:pt x="613765" y="11798"/>
                  </a:lnTo>
                  <a:close/>
                </a:path>
                <a:path w="626109" h="35560">
                  <a:moveTo>
                    <a:pt x="625551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5958433" y="5511355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09" h="47625">
                  <a:moveTo>
                    <a:pt x="23583" y="35420"/>
                  </a:moveTo>
                  <a:lnTo>
                    <a:pt x="11798" y="35420"/>
                  </a:lnTo>
                  <a:lnTo>
                    <a:pt x="0" y="35420"/>
                  </a:lnTo>
                  <a:lnTo>
                    <a:pt x="0" y="47218"/>
                  </a:lnTo>
                  <a:lnTo>
                    <a:pt x="11798" y="47218"/>
                  </a:lnTo>
                  <a:lnTo>
                    <a:pt x="23583" y="47218"/>
                  </a:lnTo>
                  <a:lnTo>
                    <a:pt x="23583" y="35420"/>
                  </a:lnTo>
                  <a:close/>
                </a:path>
                <a:path w="626109" h="47625">
                  <a:moveTo>
                    <a:pt x="23583" y="11811"/>
                  </a:moveTo>
                  <a:lnTo>
                    <a:pt x="11798" y="11811"/>
                  </a:lnTo>
                  <a:lnTo>
                    <a:pt x="11798" y="23609"/>
                  </a:lnTo>
                  <a:lnTo>
                    <a:pt x="11798" y="35407"/>
                  </a:lnTo>
                  <a:lnTo>
                    <a:pt x="23583" y="35407"/>
                  </a:lnTo>
                  <a:lnTo>
                    <a:pt x="23583" y="23609"/>
                  </a:lnTo>
                  <a:lnTo>
                    <a:pt x="23583" y="11811"/>
                  </a:lnTo>
                  <a:close/>
                </a:path>
                <a:path w="626109" h="47625">
                  <a:moveTo>
                    <a:pt x="35394" y="11811"/>
                  </a:moveTo>
                  <a:lnTo>
                    <a:pt x="23596" y="11811"/>
                  </a:lnTo>
                  <a:lnTo>
                    <a:pt x="23596" y="23609"/>
                  </a:lnTo>
                  <a:lnTo>
                    <a:pt x="35394" y="23609"/>
                  </a:lnTo>
                  <a:lnTo>
                    <a:pt x="35394" y="11811"/>
                  </a:lnTo>
                  <a:close/>
                </a:path>
                <a:path w="626109" h="47625">
                  <a:moveTo>
                    <a:pt x="58991" y="35420"/>
                  </a:moveTo>
                  <a:lnTo>
                    <a:pt x="47205" y="35420"/>
                  </a:lnTo>
                  <a:lnTo>
                    <a:pt x="47205" y="47218"/>
                  </a:lnTo>
                  <a:lnTo>
                    <a:pt x="58991" y="47218"/>
                  </a:lnTo>
                  <a:lnTo>
                    <a:pt x="58991" y="35420"/>
                  </a:lnTo>
                  <a:close/>
                </a:path>
                <a:path w="626109" h="47625">
                  <a:moveTo>
                    <a:pt x="58991" y="23609"/>
                  </a:moveTo>
                  <a:lnTo>
                    <a:pt x="47205" y="23609"/>
                  </a:lnTo>
                  <a:lnTo>
                    <a:pt x="47205" y="35407"/>
                  </a:lnTo>
                  <a:lnTo>
                    <a:pt x="58991" y="35407"/>
                  </a:lnTo>
                  <a:lnTo>
                    <a:pt x="58991" y="23609"/>
                  </a:lnTo>
                  <a:close/>
                </a:path>
                <a:path w="626109" h="47625">
                  <a:moveTo>
                    <a:pt x="94411" y="35420"/>
                  </a:moveTo>
                  <a:lnTo>
                    <a:pt x="82613" y="35420"/>
                  </a:lnTo>
                  <a:lnTo>
                    <a:pt x="70815" y="35420"/>
                  </a:lnTo>
                  <a:lnTo>
                    <a:pt x="59016" y="35420"/>
                  </a:lnTo>
                  <a:lnTo>
                    <a:pt x="59016" y="47218"/>
                  </a:lnTo>
                  <a:lnTo>
                    <a:pt x="70815" y="47218"/>
                  </a:lnTo>
                  <a:lnTo>
                    <a:pt x="82613" y="47218"/>
                  </a:lnTo>
                  <a:lnTo>
                    <a:pt x="94411" y="47218"/>
                  </a:lnTo>
                  <a:lnTo>
                    <a:pt x="94411" y="35420"/>
                  </a:lnTo>
                  <a:close/>
                </a:path>
                <a:path w="626109" h="47625">
                  <a:moveTo>
                    <a:pt x="94411" y="11811"/>
                  </a:moveTo>
                  <a:lnTo>
                    <a:pt x="82613" y="11811"/>
                  </a:lnTo>
                  <a:lnTo>
                    <a:pt x="70815" y="11811"/>
                  </a:lnTo>
                  <a:lnTo>
                    <a:pt x="59016" y="11811"/>
                  </a:lnTo>
                  <a:lnTo>
                    <a:pt x="59016" y="23609"/>
                  </a:lnTo>
                  <a:lnTo>
                    <a:pt x="70815" y="23609"/>
                  </a:lnTo>
                  <a:lnTo>
                    <a:pt x="82613" y="23609"/>
                  </a:lnTo>
                  <a:lnTo>
                    <a:pt x="94411" y="23609"/>
                  </a:lnTo>
                  <a:lnTo>
                    <a:pt x="94411" y="11811"/>
                  </a:lnTo>
                  <a:close/>
                </a:path>
                <a:path w="626109" h="47625">
                  <a:moveTo>
                    <a:pt x="118008" y="35420"/>
                  </a:moveTo>
                  <a:lnTo>
                    <a:pt x="106222" y="35420"/>
                  </a:lnTo>
                  <a:lnTo>
                    <a:pt x="94424" y="35420"/>
                  </a:lnTo>
                  <a:lnTo>
                    <a:pt x="94424" y="47218"/>
                  </a:lnTo>
                  <a:lnTo>
                    <a:pt x="106222" y="47218"/>
                  </a:lnTo>
                  <a:lnTo>
                    <a:pt x="118008" y="47218"/>
                  </a:lnTo>
                  <a:lnTo>
                    <a:pt x="118008" y="35420"/>
                  </a:lnTo>
                  <a:close/>
                </a:path>
                <a:path w="626109" h="47625">
                  <a:moveTo>
                    <a:pt x="118008" y="11811"/>
                  </a:moveTo>
                  <a:lnTo>
                    <a:pt x="106222" y="11811"/>
                  </a:lnTo>
                  <a:lnTo>
                    <a:pt x="106222" y="23609"/>
                  </a:lnTo>
                  <a:lnTo>
                    <a:pt x="106222" y="35407"/>
                  </a:lnTo>
                  <a:lnTo>
                    <a:pt x="118008" y="35407"/>
                  </a:lnTo>
                  <a:lnTo>
                    <a:pt x="118008" y="23609"/>
                  </a:lnTo>
                  <a:lnTo>
                    <a:pt x="118008" y="11811"/>
                  </a:lnTo>
                  <a:close/>
                </a:path>
                <a:path w="626109" h="47625">
                  <a:moveTo>
                    <a:pt x="129819" y="11811"/>
                  </a:moveTo>
                  <a:lnTo>
                    <a:pt x="118021" y="11811"/>
                  </a:lnTo>
                  <a:lnTo>
                    <a:pt x="118021" y="23609"/>
                  </a:lnTo>
                  <a:lnTo>
                    <a:pt x="118021" y="35407"/>
                  </a:lnTo>
                  <a:lnTo>
                    <a:pt x="129819" y="35407"/>
                  </a:lnTo>
                  <a:lnTo>
                    <a:pt x="129819" y="23609"/>
                  </a:lnTo>
                  <a:lnTo>
                    <a:pt x="129819" y="11811"/>
                  </a:lnTo>
                  <a:close/>
                </a:path>
                <a:path w="626109" h="47625">
                  <a:moveTo>
                    <a:pt x="141630" y="35420"/>
                  </a:moveTo>
                  <a:lnTo>
                    <a:pt x="129832" y="35420"/>
                  </a:lnTo>
                  <a:lnTo>
                    <a:pt x="129832" y="47218"/>
                  </a:lnTo>
                  <a:lnTo>
                    <a:pt x="141630" y="47218"/>
                  </a:lnTo>
                  <a:lnTo>
                    <a:pt x="141630" y="35420"/>
                  </a:lnTo>
                  <a:close/>
                </a:path>
                <a:path w="626109" h="47625">
                  <a:moveTo>
                    <a:pt x="165239" y="11811"/>
                  </a:moveTo>
                  <a:lnTo>
                    <a:pt x="153441" y="11811"/>
                  </a:ln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65239" y="23609"/>
                  </a:lnTo>
                  <a:lnTo>
                    <a:pt x="165239" y="11811"/>
                  </a:lnTo>
                  <a:close/>
                </a:path>
                <a:path w="626109" h="47625">
                  <a:moveTo>
                    <a:pt x="177025" y="35420"/>
                  </a:moveTo>
                  <a:lnTo>
                    <a:pt x="165239" y="35420"/>
                  </a:lnTo>
                  <a:lnTo>
                    <a:pt x="165239" y="47218"/>
                  </a:lnTo>
                  <a:lnTo>
                    <a:pt x="177025" y="47218"/>
                  </a:lnTo>
                  <a:lnTo>
                    <a:pt x="177025" y="35420"/>
                  </a:lnTo>
                  <a:close/>
                </a:path>
                <a:path w="626109" h="47625">
                  <a:moveTo>
                    <a:pt x="188836" y="35420"/>
                  </a:moveTo>
                  <a:lnTo>
                    <a:pt x="177038" y="35420"/>
                  </a:lnTo>
                  <a:lnTo>
                    <a:pt x="177038" y="47218"/>
                  </a:lnTo>
                  <a:lnTo>
                    <a:pt x="188836" y="47218"/>
                  </a:lnTo>
                  <a:lnTo>
                    <a:pt x="188836" y="35420"/>
                  </a:lnTo>
                  <a:close/>
                </a:path>
                <a:path w="626109" h="47625">
                  <a:moveTo>
                    <a:pt x="200647" y="11811"/>
                  </a:moveTo>
                  <a:lnTo>
                    <a:pt x="188849" y="11811"/>
                  </a:ln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00647" y="23609"/>
                  </a:lnTo>
                  <a:lnTo>
                    <a:pt x="200647" y="11811"/>
                  </a:lnTo>
                  <a:close/>
                </a:path>
                <a:path w="626109" h="47625">
                  <a:moveTo>
                    <a:pt x="212432" y="35420"/>
                  </a:moveTo>
                  <a:lnTo>
                    <a:pt x="200647" y="35420"/>
                  </a:lnTo>
                  <a:lnTo>
                    <a:pt x="200647" y="47218"/>
                  </a:lnTo>
                  <a:lnTo>
                    <a:pt x="212432" y="47218"/>
                  </a:lnTo>
                  <a:lnTo>
                    <a:pt x="212432" y="35420"/>
                  </a:lnTo>
                  <a:close/>
                </a:path>
                <a:path w="626109" h="47625">
                  <a:moveTo>
                    <a:pt x="224243" y="35420"/>
                  </a:moveTo>
                  <a:lnTo>
                    <a:pt x="212458" y="35420"/>
                  </a:lnTo>
                  <a:lnTo>
                    <a:pt x="212458" y="47218"/>
                  </a:lnTo>
                  <a:lnTo>
                    <a:pt x="224243" y="47218"/>
                  </a:lnTo>
                  <a:lnTo>
                    <a:pt x="224243" y="35420"/>
                  </a:lnTo>
                  <a:close/>
                </a:path>
                <a:path w="626109" h="47625">
                  <a:moveTo>
                    <a:pt x="236054" y="35420"/>
                  </a:moveTo>
                  <a:lnTo>
                    <a:pt x="224256" y="35420"/>
                  </a:lnTo>
                  <a:lnTo>
                    <a:pt x="224256" y="47218"/>
                  </a:lnTo>
                  <a:lnTo>
                    <a:pt x="236054" y="47218"/>
                  </a:lnTo>
                  <a:lnTo>
                    <a:pt x="236054" y="35420"/>
                  </a:lnTo>
                  <a:close/>
                </a:path>
                <a:path w="626109" h="47625">
                  <a:moveTo>
                    <a:pt x="247840" y="11811"/>
                  </a:moveTo>
                  <a:lnTo>
                    <a:pt x="236054" y="11811"/>
                  </a:lnTo>
                  <a:lnTo>
                    <a:pt x="236054" y="23609"/>
                  </a:ln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47840" y="35407"/>
                  </a:lnTo>
                  <a:lnTo>
                    <a:pt x="247840" y="23609"/>
                  </a:lnTo>
                  <a:lnTo>
                    <a:pt x="247840" y="11811"/>
                  </a:lnTo>
                  <a:close/>
                </a:path>
                <a:path w="626109" h="47625">
                  <a:moveTo>
                    <a:pt x="259664" y="23609"/>
                  </a:moveTo>
                  <a:lnTo>
                    <a:pt x="247865" y="23609"/>
                  </a:lnTo>
                  <a:lnTo>
                    <a:pt x="247865" y="35407"/>
                  </a:lnTo>
                  <a:lnTo>
                    <a:pt x="259664" y="35407"/>
                  </a:lnTo>
                  <a:lnTo>
                    <a:pt x="259664" y="23609"/>
                  </a:lnTo>
                  <a:close/>
                </a:path>
                <a:path w="626109" h="47625">
                  <a:moveTo>
                    <a:pt x="283260" y="11811"/>
                  </a:moveTo>
                  <a:lnTo>
                    <a:pt x="271475" y="11811"/>
                  </a:lnTo>
                  <a:lnTo>
                    <a:pt x="271475" y="23609"/>
                  </a:lnTo>
                  <a:lnTo>
                    <a:pt x="271475" y="35407"/>
                  </a:lnTo>
                  <a:lnTo>
                    <a:pt x="283260" y="35407"/>
                  </a:lnTo>
                  <a:lnTo>
                    <a:pt x="283260" y="23609"/>
                  </a:lnTo>
                  <a:lnTo>
                    <a:pt x="283260" y="11811"/>
                  </a:lnTo>
                  <a:close/>
                </a:path>
                <a:path w="626109" h="47625">
                  <a:moveTo>
                    <a:pt x="295071" y="11811"/>
                  </a:moveTo>
                  <a:lnTo>
                    <a:pt x="283273" y="11811"/>
                  </a:lnTo>
                  <a:lnTo>
                    <a:pt x="283273" y="23609"/>
                  </a:lnTo>
                  <a:lnTo>
                    <a:pt x="295071" y="23609"/>
                  </a:lnTo>
                  <a:lnTo>
                    <a:pt x="295071" y="11811"/>
                  </a:lnTo>
                  <a:close/>
                </a:path>
                <a:path w="626109" h="47625">
                  <a:moveTo>
                    <a:pt x="318668" y="11811"/>
                  </a:moveTo>
                  <a:lnTo>
                    <a:pt x="306882" y="11811"/>
                  </a:lnTo>
                  <a:lnTo>
                    <a:pt x="306882" y="23609"/>
                  </a:lnTo>
                  <a:lnTo>
                    <a:pt x="306882" y="35407"/>
                  </a:lnTo>
                  <a:lnTo>
                    <a:pt x="318668" y="35407"/>
                  </a:lnTo>
                  <a:lnTo>
                    <a:pt x="318668" y="23609"/>
                  </a:lnTo>
                  <a:lnTo>
                    <a:pt x="318668" y="11811"/>
                  </a:lnTo>
                  <a:close/>
                </a:path>
                <a:path w="626109" h="47625">
                  <a:moveTo>
                    <a:pt x="330479" y="11811"/>
                  </a:moveTo>
                  <a:lnTo>
                    <a:pt x="318681" y="11811"/>
                  </a:lnTo>
                  <a:lnTo>
                    <a:pt x="318681" y="23609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lnTo>
                    <a:pt x="330479" y="11811"/>
                  </a:lnTo>
                  <a:close/>
                </a:path>
                <a:path w="626109" h="47625">
                  <a:moveTo>
                    <a:pt x="342277" y="11811"/>
                  </a:moveTo>
                  <a:lnTo>
                    <a:pt x="330492" y="11811"/>
                  </a:lnTo>
                  <a:lnTo>
                    <a:pt x="330492" y="23609"/>
                  </a:lnTo>
                  <a:lnTo>
                    <a:pt x="330492" y="35407"/>
                  </a:lnTo>
                  <a:lnTo>
                    <a:pt x="342277" y="35407"/>
                  </a:lnTo>
                  <a:lnTo>
                    <a:pt x="342277" y="23609"/>
                  </a:lnTo>
                  <a:lnTo>
                    <a:pt x="342277" y="11811"/>
                  </a:lnTo>
                  <a:close/>
                </a:path>
                <a:path w="626109" h="47625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26109" h="47625">
                  <a:moveTo>
                    <a:pt x="401307" y="23609"/>
                  </a:move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01307" y="23609"/>
                  </a:lnTo>
                  <a:close/>
                </a:path>
                <a:path w="626109" h="47625">
                  <a:moveTo>
                    <a:pt x="413092" y="11811"/>
                  </a:moveTo>
                  <a:lnTo>
                    <a:pt x="401307" y="11811"/>
                  </a:lnTo>
                  <a:lnTo>
                    <a:pt x="401307" y="23609"/>
                  </a:lnTo>
                  <a:lnTo>
                    <a:pt x="413092" y="23609"/>
                  </a:lnTo>
                  <a:lnTo>
                    <a:pt x="413092" y="11811"/>
                  </a:lnTo>
                  <a:close/>
                </a:path>
                <a:path w="626109" h="47625">
                  <a:moveTo>
                    <a:pt x="424903" y="0"/>
                  </a:moveTo>
                  <a:lnTo>
                    <a:pt x="413105" y="0"/>
                  </a:lnTo>
                  <a:lnTo>
                    <a:pt x="413105" y="11798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26109" h="47625">
                  <a:moveTo>
                    <a:pt x="436702" y="23609"/>
                  </a:moveTo>
                  <a:lnTo>
                    <a:pt x="424916" y="23609"/>
                  </a:lnTo>
                  <a:lnTo>
                    <a:pt x="424916" y="35407"/>
                  </a:lnTo>
                  <a:lnTo>
                    <a:pt x="436702" y="35407"/>
                  </a:lnTo>
                  <a:lnTo>
                    <a:pt x="436702" y="23609"/>
                  </a:lnTo>
                  <a:close/>
                </a:path>
                <a:path w="626109" h="47625">
                  <a:moveTo>
                    <a:pt x="436702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36702" y="11798"/>
                  </a:lnTo>
                  <a:lnTo>
                    <a:pt x="436702" y="0"/>
                  </a:lnTo>
                  <a:close/>
                </a:path>
                <a:path w="626109" h="47625">
                  <a:moveTo>
                    <a:pt x="448513" y="23609"/>
                  </a:moveTo>
                  <a:lnTo>
                    <a:pt x="436714" y="23609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48513" y="23609"/>
                  </a:lnTo>
                  <a:close/>
                </a:path>
                <a:path w="626109" h="47625">
                  <a:moveTo>
                    <a:pt x="448513" y="0"/>
                  </a:moveTo>
                  <a:lnTo>
                    <a:pt x="436714" y="0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48513" y="0"/>
                  </a:lnTo>
                  <a:close/>
                </a:path>
                <a:path w="626109" h="47625">
                  <a:moveTo>
                    <a:pt x="472109" y="11811"/>
                  </a:moveTo>
                  <a:lnTo>
                    <a:pt x="460324" y="11811"/>
                  </a:lnTo>
                  <a:lnTo>
                    <a:pt x="460324" y="23609"/>
                  </a:lnTo>
                  <a:lnTo>
                    <a:pt x="472109" y="23609"/>
                  </a:lnTo>
                  <a:lnTo>
                    <a:pt x="472109" y="11811"/>
                  </a:lnTo>
                  <a:close/>
                </a:path>
                <a:path w="626109" h="47625">
                  <a:moveTo>
                    <a:pt x="483920" y="11811"/>
                  </a:moveTo>
                  <a:lnTo>
                    <a:pt x="472122" y="11811"/>
                  </a:lnTo>
                  <a:lnTo>
                    <a:pt x="472122" y="23609"/>
                  </a:lnTo>
                  <a:lnTo>
                    <a:pt x="483920" y="23609"/>
                  </a:lnTo>
                  <a:lnTo>
                    <a:pt x="483920" y="11811"/>
                  </a:lnTo>
                  <a:close/>
                </a:path>
                <a:path w="626109" h="47625">
                  <a:moveTo>
                    <a:pt x="495731" y="23609"/>
                  </a:move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495731" y="23609"/>
                  </a:lnTo>
                  <a:close/>
                </a:path>
                <a:path w="626109" h="47625">
                  <a:moveTo>
                    <a:pt x="507530" y="11811"/>
                  </a:moveTo>
                  <a:lnTo>
                    <a:pt x="495731" y="11811"/>
                  </a:lnTo>
                  <a:lnTo>
                    <a:pt x="495731" y="23609"/>
                  </a:lnTo>
                  <a:lnTo>
                    <a:pt x="507530" y="23609"/>
                  </a:lnTo>
                  <a:lnTo>
                    <a:pt x="507530" y="11811"/>
                  </a:lnTo>
                  <a:close/>
                </a:path>
                <a:path w="626109" h="47625">
                  <a:moveTo>
                    <a:pt x="507530" y="0"/>
                  </a:move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07530" y="0"/>
                  </a:lnTo>
                  <a:close/>
                </a:path>
                <a:path w="626109" h="47625">
                  <a:moveTo>
                    <a:pt x="531126" y="11811"/>
                  </a:moveTo>
                  <a:lnTo>
                    <a:pt x="519341" y="11811"/>
                  </a:lnTo>
                  <a:lnTo>
                    <a:pt x="519341" y="23609"/>
                  </a:lnTo>
                  <a:lnTo>
                    <a:pt x="519341" y="35407"/>
                  </a:lnTo>
                  <a:lnTo>
                    <a:pt x="531126" y="35407"/>
                  </a:lnTo>
                  <a:lnTo>
                    <a:pt x="531126" y="23609"/>
                  </a:lnTo>
                  <a:lnTo>
                    <a:pt x="531126" y="11811"/>
                  </a:lnTo>
                  <a:close/>
                </a:path>
                <a:path w="626109" h="47625">
                  <a:moveTo>
                    <a:pt x="531126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31126" y="11798"/>
                  </a:lnTo>
                  <a:lnTo>
                    <a:pt x="531126" y="0"/>
                  </a:lnTo>
                  <a:close/>
                </a:path>
                <a:path w="626109" h="47625">
                  <a:moveTo>
                    <a:pt x="542937" y="0"/>
                  </a:moveTo>
                  <a:lnTo>
                    <a:pt x="531139" y="0"/>
                  </a:lnTo>
                  <a:lnTo>
                    <a:pt x="531139" y="11798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26109" h="47625">
                  <a:moveTo>
                    <a:pt x="566547" y="11811"/>
                  </a:moveTo>
                  <a:lnTo>
                    <a:pt x="554748" y="11811"/>
                  </a:lnTo>
                  <a:lnTo>
                    <a:pt x="554748" y="23609"/>
                  </a:lnTo>
                  <a:lnTo>
                    <a:pt x="566547" y="23609"/>
                  </a:lnTo>
                  <a:lnTo>
                    <a:pt x="566547" y="11811"/>
                  </a:lnTo>
                  <a:close/>
                </a:path>
                <a:path w="626109" h="47625">
                  <a:moveTo>
                    <a:pt x="590143" y="0"/>
                  </a:moveTo>
                  <a:lnTo>
                    <a:pt x="578345" y="0"/>
                  </a:lnTo>
                  <a:lnTo>
                    <a:pt x="566547" y="0"/>
                  </a:lnTo>
                  <a:lnTo>
                    <a:pt x="554748" y="0"/>
                  </a:ln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90143" y="11798"/>
                  </a:lnTo>
                  <a:lnTo>
                    <a:pt x="590143" y="0"/>
                  </a:lnTo>
                  <a:close/>
                </a:path>
                <a:path w="626109" h="47625">
                  <a:moveTo>
                    <a:pt x="601941" y="11811"/>
                  </a:moveTo>
                  <a:lnTo>
                    <a:pt x="590143" y="11811"/>
                  </a:lnTo>
                  <a:lnTo>
                    <a:pt x="578345" y="11811"/>
                  </a:lnTo>
                  <a:lnTo>
                    <a:pt x="578345" y="23609"/>
                  </a:lnTo>
                  <a:lnTo>
                    <a:pt x="590143" y="23609"/>
                  </a:lnTo>
                  <a:lnTo>
                    <a:pt x="601941" y="23609"/>
                  </a:lnTo>
                  <a:lnTo>
                    <a:pt x="601941" y="11811"/>
                  </a:lnTo>
                  <a:close/>
                </a:path>
                <a:path w="626109" h="47625">
                  <a:moveTo>
                    <a:pt x="613765" y="11811"/>
                  </a:moveTo>
                  <a:lnTo>
                    <a:pt x="601967" y="11811"/>
                  </a:lnTo>
                  <a:lnTo>
                    <a:pt x="601967" y="23609"/>
                  </a:lnTo>
                  <a:lnTo>
                    <a:pt x="613765" y="23609"/>
                  </a:lnTo>
                  <a:lnTo>
                    <a:pt x="613765" y="11811"/>
                  </a:lnTo>
                  <a:close/>
                </a:path>
                <a:path w="626109" h="47625">
                  <a:moveTo>
                    <a:pt x="625551" y="23609"/>
                  </a:moveTo>
                  <a:lnTo>
                    <a:pt x="613765" y="23609"/>
                  </a:lnTo>
                  <a:lnTo>
                    <a:pt x="613765" y="35407"/>
                  </a:lnTo>
                  <a:lnTo>
                    <a:pt x="625551" y="35407"/>
                  </a:lnTo>
                  <a:lnTo>
                    <a:pt x="625551" y="23609"/>
                  </a:lnTo>
                  <a:close/>
                </a:path>
                <a:path w="626109" h="47625">
                  <a:moveTo>
                    <a:pt x="625551" y="0"/>
                  </a:moveTo>
                  <a:lnTo>
                    <a:pt x="613765" y="0"/>
                  </a:ln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5958433" y="5546775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09" h="35560">
                  <a:moveTo>
                    <a:pt x="11798" y="11798"/>
                  </a:moveTo>
                  <a:lnTo>
                    <a:pt x="0" y="11798"/>
                  </a:lnTo>
                  <a:lnTo>
                    <a:pt x="0" y="23596"/>
                  </a:lnTo>
                  <a:lnTo>
                    <a:pt x="11798" y="23596"/>
                  </a:lnTo>
                  <a:lnTo>
                    <a:pt x="11798" y="11798"/>
                  </a:lnTo>
                  <a:close/>
                </a:path>
                <a:path w="626109" h="35560">
                  <a:moveTo>
                    <a:pt x="23583" y="23596"/>
                  </a:moveTo>
                  <a:lnTo>
                    <a:pt x="11798" y="23596"/>
                  </a:lnTo>
                  <a:lnTo>
                    <a:pt x="11798" y="35394"/>
                  </a:lnTo>
                  <a:lnTo>
                    <a:pt x="23583" y="35394"/>
                  </a:lnTo>
                  <a:lnTo>
                    <a:pt x="23583" y="23596"/>
                  </a:lnTo>
                  <a:close/>
                </a:path>
                <a:path w="626109" h="35560">
                  <a:moveTo>
                    <a:pt x="35394" y="23596"/>
                  </a:moveTo>
                  <a:lnTo>
                    <a:pt x="23596" y="23596"/>
                  </a:lnTo>
                  <a:lnTo>
                    <a:pt x="23596" y="35394"/>
                  </a:lnTo>
                  <a:lnTo>
                    <a:pt x="35394" y="35394"/>
                  </a:lnTo>
                  <a:lnTo>
                    <a:pt x="35394" y="23596"/>
                  </a:lnTo>
                  <a:close/>
                </a:path>
                <a:path w="626109" h="35560">
                  <a:moveTo>
                    <a:pt x="58991" y="11798"/>
                  </a:moveTo>
                  <a:lnTo>
                    <a:pt x="47205" y="11798"/>
                  </a:lnTo>
                  <a:lnTo>
                    <a:pt x="47205" y="23596"/>
                  </a:lnTo>
                  <a:lnTo>
                    <a:pt x="35407" y="23596"/>
                  </a:lnTo>
                  <a:lnTo>
                    <a:pt x="35407" y="35394"/>
                  </a:lnTo>
                  <a:lnTo>
                    <a:pt x="47205" y="35394"/>
                  </a:lnTo>
                  <a:lnTo>
                    <a:pt x="58991" y="35394"/>
                  </a:lnTo>
                  <a:lnTo>
                    <a:pt x="58991" y="23596"/>
                  </a:lnTo>
                  <a:lnTo>
                    <a:pt x="58991" y="11798"/>
                  </a:lnTo>
                  <a:close/>
                </a:path>
                <a:path w="626109" h="35560">
                  <a:moveTo>
                    <a:pt x="70815" y="11798"/>
                  </a:moveTo>
                  <a:lnTo>
                    <a:pt x="59016" y="11798"/>
                  </a:lnTo>
                  <a:lnTo>
                    <a:pt x="59016" y="23596"/>
                  </a:lnTo>
                  <a:lnTo>
                    <a:pt x="70815" y="23596"/>
                  </a:lnTo>
                  <a:lnTo>
                    <a:pt x="70815" y="11798"/>
                  </a:lnTo>
                  <a:close/>
                </a:path>
                <a:path w="626109" h="35560">
                  <a:moveTo>
                    <a:pt x="82613" y="23596"/>
                  </a:moveTo>
                  <a:lnTo>
                    <a:pt x="70815" y="23596"/>
                  </a:lnTo>
                  <a:lnTo>
                    <a:pt x="70815" y="35394"/>
                  </a:lnTo>
                  <a:lnTo>
                    <a:pt x="82613" y="35394"/>
                  </a:lnTo>
                  <a:lnTo>
                    <a:pt x="82613" y="23596"/>
                  </a:lnTo>
                  <a:close/>
                </a:path>
                <a:path w="626109" h="35560">
                  <a:moveTo>
                    <a:pt x="94411" y="11798"/>
                  </a:moveTo>
                  <a:lnTo>
                    <a:pt x="82613" y="11798"/>
                  </a:lnTo>
                  <a:lnTo>
                    <a:pt x="82613" y="23596"/>
                  </a:lnTo>
                  <a:lnTo>
                    <a:pt x="94411" y="23596"/>
                  </a:lnTo>
                  <a:lnTo>
                    <a:pt x="94411" y="11798"/>
                  </a:lnTo>
                  <a:close/>
                </a:path>
                <a:path w="626109" h="35560">
                  <a:moveTo>
                    <a:pt x="118008" y="23596"/>
                  </a:moveTo>
                  <a:lnTo>
                    <a:pt x="106222" y="23596"/>
                  </a:lnTo>
                  <a:lnTo>
                    <a:pt x="106222" y="35394"/>
                  </a:lnTo>
                  <a:lnTo>
                    <a:pt x="118008" y="35394"/>
                  </a:lnTo>
                  <a:lnTo>
                    <a:pt x="118008" y="23596"/>
                  </a:lnTo>
                  <a:close/>
                </a:path>
                <a:path w="626109" h="35560">
                  <a:moveTo>
                    <a:pt x="129819" y="11798"/>
                  </a:moveTo>
                  <a:lnTo>
                    <a:pt x="118021" y="11798"/>
                  </a:lnTo>
                  <a:lnTo>
                    <a:pt x="118021" y="23596"/>
                  </a:lnTo>
                  <a:lnTo>
                    <a:pt x="118021" y="35394"/>
                  </a:lnTo>
                  <a:lnTo>
                    <a:pt x="129819" y="35394"/>
                  </a:lnTo>
                  <a:lnTo>
                    <a:pt x="129819" y="23596"/>
                  </a:lnTo>
                  <a:lnTo>
                    <a:pt x="129819" y="11798"/>
                  </a:lnTo>
                  <a:close/>
                </a:path>
                <a:path w="626109" h="35560">
                  <a:moveTo>
                    <a:pt x="153416" y="23596"/>
                  </a:moveTo>
                  <a:lnTo>
                    <a:pt x="141630" y="23596"/>
                  </a:lnTo>
                  <a:lnTo>
                    <a:pt x="141630" y="35394"/>
                  </a:lnTo>
                  <a:lnTo>
                    <a:pt x="153416" y="35394"/>
                  </a:lnTo>
                  <a:lnTo>
                    <a:pt x="153416" y="23596"/>
                  </a:lnTo>
                  <a:close/>
                </a:path>
                <a:path w="626109" h="35560">
                  <a:moveTo>
                    <a:pt x="165239" y="23596"/>
                  </a:moveTo>
                  <a:lnTo>
                    <a:pt x="153441" y="23596"/>
                  </a:lnTo>
                  <a:lnTo>
                    <a:pt x="153441" y="35394"/>
                  </a:lnTo>
                  <a:lnTo>
                    <a:pt x="165239" y="35394"/>
                  </a:lnTo>
                  <a:lnTo>
                    <a:pt x="165239" y="23596"/>
                  </a:lnTo>
                  <a:close/>
                </a:path>
                <a:path w="626109" h="35560">
                  <a:moveTo>
                    <a:pt x="188836" y="11798"/>
                  </a:moveTo>
                  <a:lnTo>
                    <a:pt x="177038" y="11798"/>
                  </a:lnTo>
                  <a:lnTo>
                    <a:pt x="177038" y="23596"/>
                  </a:lnTo>
                  <a:lnTo>
                    <a:pt x="177038" y="35394"/>
                  </a:lnTo>
                  <a:lnTo>
                    <a:pt x="188836" y="35394"/>
                  </a:lnTo>
                  <a:lnTo>
                    <a:pt x="188836" y="23596"/>
                  </a:lnTo>
                  <a:lnTo>
                    <a:pt x="188836" y="11798"/>
                  </a:lnTo>
                  <a:close/>
                </a:path>
                <a:path w="626109" h="35560">
                  <a:moveTo>
                    <a:pt x="212432" y="23596"/>
                  </a:moveTo>
                  <a:lnTo>
                    <a:pt x="200647" y="23596"/>
                  </a:lnTo>
                  <a:lnTo>
                    <a:pt x="188849" y="23596"/>
                  </a:lnTo>
                  <a:lnTo>
                    <a:pt x="188849" y="35394"/>
                  </a:lnTo>
                  <a:lnTo>
                    <a:pt x="200647" y="35394"/>
                  </a:lnTo>
                  <a:lnTo>
                    <a:pt x="212432" y="35394"/>
                  </a:lnTo>
                  <a:lnTo>
                    <a:pt x="212432" y="23596"/>
                  </a:lnTo>
                  <a:close/>
                </a:path>
                <a:path w="626109" h="35560">
                  <a:moveTo>
                    <a:pt x="224243" y="11798"/>
                  </a:moveTo>
                  <a:lnTo>
                    <a:pt x="212458" y="11798"/>
                  </a:lnTo>
                  <a:lnTo>
                    <a:pt x="212458" y="23596"/>
                  </a:lnTo>
                  <a:lnTo>
                    <a:pt x="224243" y="23596"/>
                  </a:lnTo>
                  <a:lnTo>
                    <a:pt x="224243" y="11798"/>
                  </a:lnTo>
                  <a:close/>
                </a:path>
                <a:path w="626109" h="35560">
                  <a:moveTo>
                    <a:pt x="247840" y="23596"/>
                  </a:moveTo>
                  <a:lnTo>
                    <a:pt x="236054" y="23596"/>
                  </a:lnTo>
                  <a:lnTo>
                    <a:pt x="236054" y="35394"/>
                  </a:lnTo>
                  <a:lnTo>
                    <a:pt x="247840" y="35394"/>
                  </a:lnTo>
                  <a:lnTo>
                    <a:pt x="247840" y="23596"/>
                  </a:lnTo>
                  <a:close/>
                </a:path>
                <a:path w="626109" h="35560">
                  <a:moveTo>
                    <a:pt x="247840" y="0"/>
                  </a:moveTo>
                  <a:lnTo>
                    <a:pt x="236054" y="0"/>
                  </a:lnTo>
                  <a:lnTo>
                    <a:pt x="224256" y="0"/>
                  </a:lnTo>
                  <a:lnTo>
                    <a:pt x="224256" y="11798"/>
                  </a:lnTo>
                  <a:lnTo>
                    <a:pt x="224256" y="23596"/>
                  </a:lnTo>
                  <a:lnTo>
                    <a:pt x="236054" y="23596"/>
                  </a:lnTo>
                  <a:lnTo>
                    <a:pt x="236054" y="11798"/>
                  </a:lnTo>
                  <a:lnTo>
                    <a:pt x="247840" y="11798"/>
                  </a:lnTo>
                  <a:lnTo>
                    <a:pt x="247840" y="0"/>
                  </a:lnTo>
                  <a:close/>
                </a:path>
                <a:path w="626109" h="35560">
                  <a:moveTo>
                    <a:pt x="259664" y="23596"/>
                  </a:moveTo>
                  <a:lnTo>
                    <a:pt x="247865" y="23596"/>
                  </a:lnTo>
                  <a:lnTo>
                    <a:pt x="247865" y="35394"/>
                  </a:lnTo>
                  <a:lnTo>
                    <a:pt x="259664" y="35394"/>
                  </a:lnTo>
                  <a:lnTo>
                    <a:pt x="259664" y="23596"/>
                  </a:lnTo>
                  <a:close/>
                </a:path>
                <a:path w="626109" h="35560">
                  <a:moveTo>
                    <a:pt x="259664" y="0"/>
                  </a:moveTo>
                  <a:lnTo>
                    <a:pt x="247865" y="0"/>
                  </a:lnTo>
                  <a:lnTo>
                    <a:pt x="247865" y="11798"/>
                  </a:lnTo>
                  <a:lnTo>
                    <a:pt x="259664" y="11798"/>
                  </a:lnTo>
                  <a:lnTo>
                    <a:pt x="259664" y="0"/>
                  </a:lnTo>
                  <a:close/>
                </a:path>
                <a:path w="626109" h="35560">
                  <a:moveTo>
                    <a:pt x="271449" y="11798"/>
                  </a:moveTo>
                  <a:lnTo>
                    <a:pt x="259664" y="11798"/>
                  </a:lnTo>
                  <a:lnTo>
                    <a:pt x="259664" y="23596"/>
                  </a:lnTo>
                  <a:lnTo>
                    <a:pt x="271449" y="23596"/>
                  </a:lnTo>
                  <a:lnTo>
                    <a:pt x="271449" y="11798"/>
                  </a:lnTo>
                  <a:close/>
                </a:path>
                <a:path w="626109" h="35560">
                  <a:moveTo>
                    <a:pt x="306857" y="0"/>
                  </a:moveTo>
                  <a:lnTo>
                    <a:pt x="295071" y="0"/>
                  </a:lnTo>
                  <a:lnTo>
                    <a:pt x="295071" y="11798"/>
                  </a:lnTo>
                  <a:lnTo>
                    <a:pt x="283273" y="11798"/>
                  </a:lnTo>
                  <a:lnTo>
                    <a:pt x="283273" y="23596"/>
                  </a:lnTo>
                  <a:lnTo>
                    <a:pt x="283273" y="35394"/>
                  </a:lnTo>
                  <a:lnTo>
                    <a:pt x="295071" y="35394"/>
                  </a:lnTo>
                  <a:lnTo>
                    <a:pt x="295071" y="23596"/>
                  </a:lnTo>
                  <a:lnTo>
                    <a:pt x="306857" y="23596"/>
                  </a:lnTo>
                  <a:lnTo>
                    <a:pt x="306857" y="11798"/>
                  </a:lnTo>
                  <a:lnTo>
                    <a:pt x="306857" y="0"/>
                  </a:lnTo>
                  <a:close/>
                </a:path>
                <a:path w="626109" h="35560">
                  <a:moveTo>
                    <a:pt x="318668" y="23596"/>
                  </a:moveTo>
                  <a:lnTo>
                    <a:pt x="306882" y="23596"/>
                  </a:lnTo>
                  <a:lnTo>
                    <a:pt x="306882" y="35394"/>
                  </a:lnTo>
                  <a:lnTo>
                    <a:pt x="318668" y="35394"/>
                  </a:lnTo>
                  <a:lnTo>
                    <a:pt x="318668" y="23596"/>
                  </a:lnTo>
                  <a:close/>
                </a:path>
                <a:path w="626109" h="35560">
                  <a:moveTo>
                    <a:pt x="330479" y="11798"/>
                  </a:moveTo>
                  <a:lnTo>
                    <a:pt x="318681" y="11798"/>
                  </a:lnTo>
                  <a:lnTo>
                    <a:pt x="318681" y="23596"/>
                  </a:lnTo>
                  <a:lnTo>
                    <a:pt x="330479" y="23596"/>
                  </a:lnTo>
                  <a:lnTo>
                    <a:pt x="330479" y="11798"/>
                  </a:lnTo>
                  <a:close/>
                </a:path>
                <a:path w="626109" h="35560">
                  <a:moveTo>
                    <a:pt x="365874" y="23596"/>
                  </a:moveTo>
                  <a:lnTo>
                    <a:pt x="354088" y="23596"/>
                  </a:lnTo>
                  <a:lnTo>
                    <a:pt x="354088" y="35394"/>
                  </a:lnTo>
                  <a:lnTo>
                    <a:pt x="365874" y="35394"/>
                  </a:lnTo>
                  <a:lnTo>
                    <a:pt x="365874" y="23596"/>
                  </a:lnTo>
                  <a:close/>
                </a:path>
                <a:path w="626109" h="35560">
                  <a:moveTo>
                    <a:pt x="377685" y="0"/>
                  </a:moveTo>
                  <a:lnTo>
                    <a:pt x="365899" y="0"/>
                  </a:lnTo>
                  <a:lnTo>
                    <a:pt x="365899" y="11798"/>
                  </a:lnTo>
                  <a:lnTo>
                    <a:pt x="365899" y="23596"/>
                  </a:lnTo>
                  <a:lnTo>
                    <a:pt x="377685" y="23596"/>
                  </a:lnTo>
                  <a:lnTo>
                    <a:pt x="377685" y="11798"/>
                  </a:lnTo>
                  <a:lnTo>
                    <a:pt x="377685" y="0"/>
                  </a:lnTo>
                  <a:close/>
                </a:path>
                <a:path w="626109" h="35560">
                  <a:moveTo>
                    <a:pt x="389496" y="11798"/>
                  </a:moveTo>
                  <a:lnTo>
                    <a:pt x="377698" y="11798"/>
                  </a:lnTo>
                  <a:lnTo>
                    <a:pt x="377698" y="23596"/>
                  </a:lnTo>
                  <a:lnTo>
                    <a:pt x="377698" y="35394"/>
                  </a:lnTo>
                  <a:lnTo>
                    <a:pt x="389496" y="35394"/>
                  </a:lnTo>
                  <a:lnTo>
                    <a:pt x="389496" y="23596"/>
                  </a:lnTo>
                  <a:lnTo>
                    <a:pt x="389496" y="11798"/>
                  </a:lnTo>
                  <a:close/>
                </a:path>
                <a:path w="626109" h="35560">
                  <a:moveTo>
                    <a:pt x="413092" y="0"/>
                  </a:moveTo>
                  <a:lnTo>
                    <a:pt x="401307" y="0"/>
                  </a:lnTo>
                  <a:lnTo>
                    <a:pt x="389509" y="0"/>
                  </a:lnTo>
                  <a:lnTo>
                    <a:pt x="389509" y="11798"/>
                  </a:lnTo>
                  <a:lnTo>
                    <a:pt x="389509" y="23596"/>
                  </a:lnTo>
                  <a:lnTo>
                    <a:pt x="401307" y="23596"/>
                  </a:lnTo>
                  <a:lnTo>
                    <a:pt x="401307" y="35394"/>
                  </a:lnTo>
                  <a:lnTo>
                    <a:pt x="413092" y="35394"/>
                  </a:lnTo>
                  <a:lnTo>
                    <a:pt x="413092" y="23596"/>
                  </a:lnTo>
                  <a:lnTo>
                    <a:pt x="413092" y="11798"/>
                  </a:lnTo>
                  <a:lnTo>
                    <a:pt x="413092" y="0"/>
                  </a:lnTo>
                  <a:close/>
                </a:path>
                <a:path w="626109" h="35560">
                  <a:moveTo>
                    <a:pt x="424903" y="23596"/>
                  </a:moveTo>
                  <a:lnTo>
                    <a:pt x="413105" y="23596"/>
                  </a:lnTo>
                  <a:lnTo>
                    <a:pt x="413105" y="35394"/>
                  </a:lnTo>
                  <a:lnTo>
                    <a:pt x="424903" y="35394"/>
                  </a:lnTo>
                  <a:lnTo>
                    <a:pt x="424903" y="23596"/>
                  </a:lnTo>
                  <a:close/>
                </a:path>
                <a:path w="626109" h="35560">
                  <a:moveTo>
                    <a:pt x="424903" y="0"/>
                  </a:moveTo>
                  <a:lnTo>
                    <a:pt x="413105" y="0"/>
                  </a:lnTo>
                  <a:lnTo>
                    <a:pt x="413105" y="11798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26109" h="35560">
                  <a:moveTo>
                    <a:pt x="436702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36702" y="11798"/>
                  </a:lnTo>
                  <a:lnTo>
                    <a:pt x="436702" y="0"/>
                  </a:lnTo>
                  <a:close/>
                </a:path>
                <a:path w="626109" h="35560">
                  <a:moveTo>
                    <a:pt x="460298" y="0"/>
                  </a:moveTo>
                  <a:lnTo>
                    <a:pt x="448513" y="0"/>
                  </a:lnTo>
                  <a:lnTo>
                    <a:pt x="448513" y="11798"/>
                  </a:lnTo>
                  <a:lnTo>
                    <a:pt x="436714" y="11798"/>
                  </a:lnTo>
                  <a:lnTo>
                    <a:pt x="436714" y="23596"/>
                  </a:lnTo>
                  <a:lnTo>
                    <a:pt x="436714" y="35394"/>
                  </a:lnTo>
                  <a:lnTo>
                    <a:pt x="448513" y="35394"/>
                  </a:lnTo>
                  <a:lnTo>
                    <a:pt x="460298" y="35394"/>
                  </a:lnTo>
                  <a:lnTo>
                    <a:pt x="460298" y="23596"/>
                  </a:lnTo>
                  <a:lnTo>
                    <a:pt x="460298" y="11798"/>
                  </a:lnTo>
                  <a:lnTo>
                    <a:pt x="460298" y="0"/>
                  </a:lnTo>
                  <a:close/>
                </a:path>
                <a:path w="626109" h="35560">
                  <a:moveTo>
                    <a:pt x="472109" y="23596"/>
                  </a:moveTo>
                  <a:lnTo>
                    <a:pt x="460324" y="23596"/>
                  </a:lnTo>
                  <a:lnTo>
                    <a:pt x="460324" y="35394"/>
                  </a:lnTo>
                  <a:lnTo>
                    <a:pt x="472109" y="35394"/>
                  </a:lnTo>
                  <a:lnTo>
                    <a:pt x="472109" y="23596"/>
                  </a:lnTo>
                  <a:close/>
                </a:path>
                <a:path w="626109" h="35560">
                  <a:moveTo>
                    <a:pt x="483920" y="11798"/>
                  </a:moveTo>
                  <a:lnTo>
                    <a:pt x="472122" y="11798"/>
                  </a:lnTo>
                  <a:lnTo>
                    <a:pt x="472122" y="23596"/>
                  </a:lnTo>
                  <a:lnTo>
                    <a:pt x="472122" y="35394"/>
                  </a:lnTo>
                  <a:lnTo>
                    <a:pt x="483920" y="35394"/>
                  </a:lnTo>
                  <a:lnTo>
                    <a:pt x="483920" y="23596"/>
                  </a:lnTo>
                  <a:lnTo>
                    <a:pt x="483920" y="11798"/>
                  </a:lnTo>
                  <a:close/>
                </a:path>
                <a:path w="626109" h="35560">
                  <a:moveTo>
                    <a:pt x="507530" y="0"/>
                  </a:move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83933" y="23596"/>
                  </a:lnTo>
                  <a:lnTo>
                    <a:pt x="495731" y="23596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07530" y="0"/>
                  </a:lnTo>
                  <a:close/>
                </a:path>
                <a:path w="626109" h="35560">
                  <a:moveTo>
                    <a:pt x="519315" y="11798"/>
                  </a:moveTo>
                  <a:lnTo>
                    <a:pt x="507530" y="11798"/>
                  </a:lnTo>
                  <a:lnTo>
                    <a:pt x="507530" y="23596"/>
                  </a:lnTo>
                  <a:lnTo>
                    <a:pt x="495731" y="23596"/>
                  </a:lnTo>
                  <a:lnTo>
                    <a:pt x="495731" y="35394"/>
                  </a:lnTo>
                  <a:lnTo>
                    <a:pt x="507530" y="35394"/>
                  </a:lnTo>
                  <a:lnTo>
                    <a:pt x="519315" y="35394"/>
                  </a:lnTo>
                  <a:lnTo>
                    <a:pt x="519315" y="23596"/>
                  </a:lnTo>
                  <a:lnTo>
                    <a:pt x="519315" y="11798"/>
                  </a:lnTo>
                  <a:close/>
                </a:path>
                <a:path w="626109" h="35560">
                  <a:moveTo>
                    <a:pt x="542937" y="23596"/>
                  </a:moveTo>
                  <a:lnTo>
                    <a:pt x="531139" y="23596"/>
                  </a:lnTo>
                  <a:lnTo>
                    <a:pt x="531139" y="35394"/>
                  </a:lnTo>
                  <a:lnTo>
                    <a:pt x="542937" y="35394"/>
                  </a:lnTo>
                  <a:lnTo>
                    <a:pt x="542937" y="23596"/>
                  </a:lnTo>
                  <a:close/>
                </a:path>
                <a:path w="626109" h="35560">
                  <a:moveTo>
                    <a:pt x="554748" y="0"/>
                  </a:move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54748" y="0"/>
                  </a:lnTo>
                  <a:close/>
                </a:path>
                <a:path w="626109" h="35560">
                  <a:moveTo>
                    <a:pt x="566547" y="11798"/>
                  </a:moveTo>
                  <a:lnTo>
                    <a:pt x="554748" y="11798"/>
                  </a:lnTo>
                  <a:lnTo>
                    <a:pt x="554748" y="23596"/>
                  </a:lnTo>
                  <a:lnTo>
                    <a:pt x="542950" y="23596"/>
                  </a:lnTo>
                  <a:lnTo>
                    <a:pt x="542950" y="35394"/>
                  </a:lnTo>
                  <a:lnTo>
                    <a:pt x="554748" y="35394"/>
                  </a:lnTo>
                  <a:lnTo>
                    <a:pt x="566547" y="35394"/>
                  </a:lnTo>
                  <a:lnTo>
                    <a:pt x="566547" y="23596"/>
                  </a:lnTo>
                  <a:lnTo>
                    <a:pt x="566547" y="11798"/>
                  </a:lnTo>
                  <a:close/>
                </a:path>
                <a:path w="626109" h="35560">
                  <a:moveTo>
                    <a:pt x="601941" y="0"/>
                  </a:moveTo>
                  <a:lnTo>
                    <a:pt x="590143" y="0"/>
                  </a:lnTo>
                  <a:lnTo>
                    <a:pt x="578345" y="0"/>
                  </a:lnTo>
                  <a:lnTo>
                    <a:pt x="578345" y="11798"/>
                  </a:lnTo>
                  <a:lnTo>
                    <a:pt x="578345" y="23596"/>
                  </a:lnTo>
                  <a:lnTo>
                    <a:pt x="578345" y="35394"/>
                  </a:lnTo>
                  <a:lnTo>
                    <a:pt x="590143" y="35394"/>
                  </a:lnTo>
                  <a:lnTo>
                    <a:pt x="601941" y="35394"/>
                  </a:lnTo>
                  <a:lnTo>
                    <a:pt x="601941" y="23596"/>
                  </a:lnTo>
                  <a:lnTo>
                    <a:pt x="590143" y="23596"/>
                  </a:lnTo>
                  <a:lnTo>
                    <a:pt x="590143" y="11798"/>
                  </a:lnTo>
                  <a:lnTo>
                    <a:pt x="601941" y="11798"/>
                  </a:lnTo>
                  <a:lnTo>
                    <a:pt x="601941" y="0"/>
                  </a:lnTo>
                  <a:close/>
                </a:path>
                <a:path w="626109" h="35560">
                  <a:moveTo>
                    <a:pt x="613765" y="0"/>
                  </a:move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13765" y="0"/>
                  </a:lnTo>
                  <a:close/>
                </a:path>
                <a:path w="626109" h="35560">
                  <a:moveTo>
                    <a:pt x="625551" y="11798"/>
                  </a:moveTo>
                  <a:lnTo>
                    <a:pt x="613765" y="11798"/>
                  </a:lnTo>
                  <a:lnTo>
                    <a:pt x="613765" y="23596"/>
                  </a:lnTo>
                  <a:lnTo>
                    <a:pt x="625551" y="23596"/>
                  </a:lnTo>
                  <a:lnTo>
                    <a:pt x="625551" y="117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5958433" y="5570372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09" h="47625">
                  <a:moveTo>
                    <a:pt x="23583" y="11811"/>
                  </a:moveTo>
                  <a:lnTo>
                    <a:pt x="11798" y="11811"/>
                  </a:lnTo>
                  <a:lnTo>
                    <a:pt x="11798" y="23609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23583" y="35407"/>
                  </a:lnTo>
                  <a:lnTo>
                    <a:pt x="23583" y="23609"/>
                  </a:lnTo>
                  <a:lnTo>
                    <a:pt x="23583" y="11811"/>
                  </a:lnTo>
                  <a:close/>
                </a:path>
                <a:path w="626109" h="47625">
                  <a:moveTo>
                    <a:pt x="35394" y="35420"/>
                  </a:moveTo>
                  <a:lnTo>
                    <a:pt x="23596" y="35420"/>
                  </a:lnTo>
                  <a:lnTo>
                    <a:pt x="23596" y="47218"/>
                  </a:lnTo>
                  <a:lnTo>
                    <a:pt x="35394" y="47218"/>
                  </a:lnTo>
                  <a:lnTo>
                    <a:pt x="35394" y="35420"/>
                  </a:lnTo>
                  <a:close/>
                </a:path>
                <a:path w="626109" h="47625">
                  <a:moveTo>
                    <a:pt x="35394" y="23609"/>
                  </a:moveTo>
                  <a:lnTo>
                    <a:pt x="23596" y="23609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close/>
                </a:path>
                <a:path w="626109" h="47625">
                  <a:moveTo>
                    <a:pt x="47205" y="35420"/>
                  </a:moveTo>
                  <a:lnTo>
                    <a:pt x="35407" y="35420"/>
                  </a:lnTo>
                  <a:lnTo>
                    <a:pt x="35407" y="47218"/>
                  </a:lnTo>
                  <a:lnTo>
                    <a:pt x="47205" y="47218"/>
                  </a:lnTo>
                  <a:lnTo>
                    <a:pt x="47205" y="35420"/>
                  </a:lnTo>
                  <a:close/>
                </a:path>
                <a:path w="626109" h="47625">
                  <a:moveTo>
                    <a:pt x="58991" y="23609"/>
                  </a:moveTo>
                  <a:lnTo>
                    <a:pt x="47205" y="23609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58991" y="35407"/>
                  </a:lnTo>
                  <a:lnTo>
                    <a:pt x="58991" y="23609"/>
                  </a:lnTo>
                  <a:close/>
                </a:path>
                <a:path w="626109" h="47625">
                  <a:moveTo>
                    <a:pt x="82613" y="23609"/>
                  </a:moveTo>
                  <a:lnTo>
                    <a:pt x="70815" y="23609"/>
                  </a:lnTo>
                  <a:lnTo>
                    <a:pt x="70815" y="11811"/>
                  </a:lnTo>
                  <a:lnTo>
                    <a:pt x="59016" y="11811"/>
                  </a:ln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09"/>
                  </a:lnTo>
                  <a:close/>
                </a:path>
                <a:path w="626109" h="47625">
                  <a:moveTo>
                    <a:pt x="94411" y="35420"/>
                  </a:moveTo>
                  <a:lnTo>
                    <a:pt x="82613" y="35420"/>
                  </a:lnTo>
                  <a:lnTo>
                    <a:pt x="82613" y="47218"/>
                  </a:lnTo>
                  <a:lnTo>
                    <a:pt x="94411" y="47218"/>
                  </a:lnTo>
                  <a:lnTo>
                    <a:pt x="94411" y="35420"/>
                  </a:lnTo>
                  <a:close/>
                </a:path>
                <a:path w="626109" h="47625">
                  <a:moveTo>
                    <a:pt x="106222" y="35420"/>
                  </a:moveTo>
                  <a:lnTo>
                    <a:pt x="94424" y="35420"/>
                  </a:lnTo>
                  <a:lnTo>
                    <a:pt x="94424" y="47218"/>
                  </a:lnTo>
                  <a:lnTo>
                    <a:pt x="106222" y="47218"/>
                  </a:lnTo>
                  <a:lnTo>
                    <a:pt x="106222" y="35420"/>
                  </a:lnTo>
                  <a:close/>
                </a:path>
                <a:path w="626109" h="47625">
                  <a:moveTo>
                    <a:pt x="118008" y="11811"/>
                  </a:moveTo>
                  <a:lnTo>
                    <a:pt x="106222" y="11811"/>
                  </a:lnTo>
                  <a:lnTo>
                    <a:pt x="106222" y="23609"/>
                  </a:ln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18008" y="35407"/>
                  </a:lnTo>
                  <a:lnTo>
                    <a:pt x="118008" y="23609"/>
                  </a:lnTo>
                  <a:lnTo>
                    <a:pt x="118008" y="11811"/>
                  </a:lnTo>
                  <a:close/>
                </a:path>
                <a:path w="626109" h="47625">
                  <a:moveTo>
                    <a:pt x="129819" y="35420"/>
                  </a:moveTo>
                  <a:lnTo>
                    <a:pt x="118021" y="35420"/>
                  </a:lnTo>
                  <a:lnTo>
                    <a:pt x="118021" y="47218"/>
                  </a:lnTo>
                  <a:lnTo>
                    <a:pt x="129819" y="47218"/>
                  </a:lnTo>
                  <a:lnTo>
                    <a:pt x="129819" y="35420"/>
                  </a:lnTo>
                  <a:close/>
                </a:path>
                <a:path w="626109" h="47625">
                  <a:moveTo>
                    <a:pt x="129819" y="11811"/>
                  </a:moveTo>
                  <a:lnTo>
                    <a:pt x="118021" y="11811"/>
                  </a:lnTo>
                  <a:lnTo>
                    <a:pt x="118021" y="23609"/>
                  </a:lnTo>
                  <a:lnTo>
                    <a:pt x="129819" y="23609"/>
                  </a:lnTo>
                  <a:lnTo>
                    <a:pt x="129819" y="11811"/>
                  </a:lnTo>
                  <a:close/>
                </a:path>
                <a:path w="626109" h="47625">
                  <a:moveTo>
                    <a:pt x="141630" y="35420"/>
                  </a:moveTo>
                  <a:lnTo>
                    <a:pt x="129832" y="35420"/>
                  </a:lnTo>
                  <a:lnTo>
                    <a:pt x="129832" y="47218"/>
                  </a:lnTo>
                  <a:lnTo>
                    <a:pt x="141630" y="47218"/>
                  </a:lnTo>
                  <a:lnTo>
                    <a:pt x="141630" y="35420"/>
                  </a:lnTo>
                  <a:close/>
                </a:path>
                <a:path w="626109" h="47625">
                  <a:moveTo>
                    <a:pt x="141630" y="23609"/>
                  </a:moveTo>
                  <a:lnTo>
                    <a:pt x="129832" y="23609"/>
                  </a:lnTo>
                  <a:lnTo>
                    <a:pt x="129832" y="35407"/>
                  </a:lnTo>
                  <a:lnTo>
                    <a:pt x="141630" y="35407"/>
                  </a:lnTo>
                  <a:lnTo>
                    <a:pt x="141630" y="23609"/>
                  </a:lnTo>
                  <a:close/>
                </a:path>
                <a:path w="626109" h="47625">
                  <a:moveTo>
                    <a:pt x="153416" y="11811"/>
                  </a:moveTo>
                  <a:lnTo>
                    <a:pt x="141630" y="11811"/>
                  </a:lnTo>
                  <a:lnTo>
                    <a:pt x="141630" y="23609"/>
                  </a:lnTo>
                  <a:lnTo>
                    <a:pt x="153416" y="23609"/>
                  </a:lnTo>
                  <a:lnTo>
                    <a:pt x="153416" y="11811"/>
                  </a:lnTo>
                  <a:close/>
                </a:path>
                <a:path w="626109" h="47625">
                  <a:moveTo>
                    <a:pt x="165239" y="35420"/>
                  </a:moveTo>
                  <a:lnTo>
                    <a:pt x="153441" y="35420"/>
                  </a:lnTo>
                  <a:lnTo>
                    <a:pt x="153441" y="47218"/>
                  </a:lnTo>
                  <a:lnTo>
                    <a:pt x="165239" y="47218"/>
                  </a:lnTo>
                  <a:lnTo>
                    <a:pt x="165239" y="35420"/>
                  </a:lnTo>
                  <a:close/>
                </a:path>
                <a:path w="626109" h="47625">
                  <a:moveTo>
                    <a:pt x="177025" y="23609"/>
                  </a:moveTo>
                  <a:lnTo>
                    <a:pt x="165239" y="23609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close/>
                </a:path>
                <a:path w="626109" h="47625">
                  <a:moveTo>
                    <a:pt x="188836" y="35420"/>
                  </a:moveTo>
                  <a:lnTo>
                    <a:pt x="177038" y="35420"/>
                  </a:lnTo>
                  <a:lnTo>
                    <a:pt x="177038" y="47218"/>
                  </a:lnTo>
                  <a:lnTo>
                    <a:pt x="188836" y="47218"/>
                  </a:lnTo>
                  <a:lnTo>
                    <a:pt x="188836" y="35420"/>
                  </a:lnTo>
                  <a:close/>
                </a:path>
                <a:path w="626109" h="47625">
                  <a:moveTo>
                    <a:pt x="188836" y="11811"/>
                  </a:moveTo>
                  <a:lnTo>
                    <a:pt x="177038" y="11811"/>
                  </a:lnTo>
                  <a:lnTo>
                    <a:pt x="177038" y="23609"/>
                  </a:lnTo>
                  <a:lnTo>
                    <a:pt x="188836" y="23609"/>
                  </a:lnTo>
                  <a:lnTo>
                    <a:pt x="188836" y="11811"/>
                  </a:lnTo>
                  <a:close/>
                </a:path>
                <a:path w="626109" h="47625">
                  <a:moveTo>
                    <a:pt x="200647" y="35420"/>
                  </a:moveTo>
                  <a:lnTo>
                    <a:pt x="188849" y="35420"/>
                  </a:lnTo>
                  <a:lnTo>
                    <a:pt x="188849" y="47218"/>
                  </a:lnTo>
                  <a:lnTo>
                    <a:pt x="200647" y="47218"/>
                  </a:lnTo>
                  <a:lnTo>
                    <a:pt x="200647" y="35420"/>
                  </a:lnTo>
                  <a:close/>
                </a:path>
                <a:path w="626109" h="47625">
                  <a:moveTo>
                    <a:pt x="212432" y="11811"/>
                  </a:moveTo>
                  <a:lnTo>
                    <a:pt x="200647" y="11811"/>
                  </a:lnTo>
                  <a:lnTo>
                    <a:pt x="200647" y="23609"/>
                  </a:lnTo>
                  <a:lnTo>
                    <a:pt x="212432" y="23609"/>
                  </a:lnTo>
                  <a:lnTo>
                    <a:pt x="212432" y="11811"/>
                  </a:lnTo>
                  <a:close/>
                </a:path>
                <a:path w="626109" h="47625">
                  <a:moveTo>
                    <a:pt x="224243" y="35420"/>
                  </a:moveTo>
                  <a:lnTo>
                    <a:pt x="212458" y="35420"/>
                  </a:lnTo>
                  <a:lnTo>
                    <a:pt x="212458" y="47218"/>
                  </a:lnTo>
                  <a:lnTo>
                    <a:pt x="224243" y="47218"/>
                  </a:lnTo>
                  <a:lnTo>
                    <a:pt x="224243" y="35420"/>
                  </a:lnTo>
                  <a:close/>
                </a:path>
                <a:path w="626109" h="47625">
                  <a:moveTo>
                    <a:pt x="224243" y="11811"/>
                  </a:moveTo>
                  <a:lnTo>
                    <a:pt x="212458" y="11811"/>
                  </a:ln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lnTo>
                    <a:pt x="224243" y="11811"/>
                  </a:lnTo>
                  <a:close/>
                </a:path>
                <a:path w="626109" h="47625">
                  <a:moveTo>
                    <a:pt x="236054" y="11811"/>
                  </a:moveTo>
                  <a:lnTo>
                    <a:pt x="224256" y="11811"/>
                  </a:lnTo>
                  <a:lnTo>
                    <a:pt x="224256" y="23609"/>
                  </a:lnTo>
                  <a:lnTo>
                    <a:pt x="236054" y="23609"/>
                  </a:lnTo>
                  <a:lnTo>
                    <a:pt x="236054" y="11811"/>
                  </a:lnTo>
                  <a:close/>
                </a:path>
                <a:path w="626109" h="47625">
                  <a:moveTo>
                    <a:pt x="247840" y="23609"/>
                  </a:moveTo>
                  <a:lnTo>
                    <a:pt x="236054" y="23609"/>
                  </a:lnTo>
                  <a:lnTo>
                    <a:pt x="236054" y="35407"/>
                  </a:lnTo>
                  <a:lnTo>
                    <a:pt x="247840" y="35407"/>
                  </a:lnTo>
                  <a:lnTo>
                    <a:pt x="247840" y="23609"/>
                  </a:lnTo>
                  <a:close/>
                </a:path>
                <a:path w="626109" h="47625">
                  <a:moveTo>
                    <a:pt x="271449" y="35420"/>
                  </a:moveTo>
                  <a:lnTo>
                    <a:pt x="259664" y="35420"/>
                  </a:lnTo>
                  <a:lnTo>
                    <a:pt x="259664" y="47218"/>
                  </a:lnTo>
                  <a:lnTo>
                    <a:pt x="271449" y="47218"/>
                  </a:lnTo>
                  <a:lnTo>
                    <a:pt x="271449" y="35420"/>
                  </a:lnTo>
                  <a:close/>
                </a:path>
                <a:path w="626109" h="47625">
                  <a:moveTo>
                    <a:pt x="271449" y="11811"/>
                  </a:moveTo>
                  <a:lnTo>
                    <a:pt x="259664" y="11811"/>
                  </a:lnTo>
                  <a:lnTo>
                    <a:pt x="247865" y="11811"/>
                  </a:lnTo>
                  <a:lnTo>
                    <a:pt x="247865" y="23609"/>
                  </a:lnTo>
                  <a:lnTo>
                    <a:pt x="247865" y="35407"/>
                  </a:lnTo>
                  <a:lnTo>
                    <a:pt x="259664" y="35407"/>
                  </a:lnTo>
                  <a:lnTo>
                    <a:pt x="271449" y="35407"/>
                  </a:lnTo>
                  <a:lnTo>
                    <a:pt x="271449" y="23609"/>
                  </a:lnTo>
                  <a:lnTo>
                    <a:pt x="271449" y="11811"/>
                  </a:lnTo>
                  <a:close/>
                </a:path>
                <a:path w="626109" h="47625">
                  <a:moveTo>
                    <a:pt x="283260" y="11811"/>
                  </a:moveTo>
                  <a:lnTo>
                    <a:pt x="271475" y="11811"/>
                  </a:lnTo>
                  <a:lnTo>
                    <a:pt x="271475" y="23609"/>
                  </a:lnTo>
                  <a:lnTo>
                    <a:pt x="283260" y="23609"/>
                  </a:lnTo>
                  <a:lnTo>
                    <a:pt x="283260" y="11811"/>
                  </a:lnTo>
                  <a:close/>
                </a:path>
                <a:path w="626109" h="47625">
                  <a:moveTo>
                    <a:pt x="306857" y="11811"/>
                  </a:moveTo>
                  <a:lnTo>
                    <a:pt x="295071" y="11811"/>
                  </a:lnTo>
                  <a:lnTo>
                    <a:pt x="295071" y="23609"/>
                  </a:lnTo>
                  <a:lnTo>
                    <a:pt x="306857" y="23609"/>
                  </a:lnTo>
                  <a:lnTo>
                    <a:pt x="306857" y="11811"/>
                  </a:lnTo>
                  <a:close/>
                </a:path>
                <a:path w="626109" h="47625">
                  <a:moveTo>
                    <a:pt x="318668" y="11811"/>
                  </a:moveTo>
                  <a:lnTo>
                    <a:pt x="306882" y="11811"/>
                  </a:lnTo>
                  <a:lnTo>
                    <a:pt x="306882" y="23609"/>
                  </a:lnTo>
                  <a:lnTo>
                    <a:pt x="306882" y="35407"/>
                  </a:lnTo>
                  <a:lnTo>
                    <a:pt x="318668" y="35407"/>
                  </a:lnTo>
                  <a:lnTo>
                    <a:pt x="318668" y="23609"/>
                  </a:lnTo>
                  <a:lnTo>
                    <a:pt x="318668" y="11811"/>
                  </a:lnTo>
                  <a:close/>
                </a:path>
                <a:path w="626109" h="47625">
                  <a:moveTo>
                    <a:pt x="330479" y="23609"/>
                  </a:moveTo>
                  <a:lnTo>
                    <a:pt x="318681" y="23609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close/>
                </a:path>
                <a:path w="626109" h="47625">
                  <a:moveTo>
                    <a:pt x="342277" y="23609"/>
                  </a:moveTo>
                  <a:lnTo>
                    <a:pt x="330492" y="23609"/>
                  </a:lnTo>
                  <a:lnTo>
                    <a:pt x="330492" y="35407"/>
                  </a:lnTo>
                  <a:lnTo>
                    <a:pt x="342277" y="35407"/>
                  </a:lnTo>
                  <a:lnTo>
                    <a:pt x="342277" y="23609"/>
                  </a:lnTo>
                  <a:close/>
                </a:path>
                <a:path w="626109" h="47625">
                  <a:moveTo>
                    <a:pt x="354088" y="11811"/>
                  </a:moveTo>
                  <a:lnTo>
                    <a:pt x="342290" y="11811"/>
                  </a:lnTo>
                  <a:lnTo>
                    <a:pt x="342290" y="23609"/>
                  </a:lnTo>
                  <a:lnTo>
                    <a:pt x="354088" y="23609"/>
                  </a:lnTo>
                  <a:lnTo>
                    <a:pt x="354088" y="11811"/>
                  </a:lnTo>
                  <a:close/>
                </a:path>
                <a:path w="626109" h="47625">
                  <a:moveTo>
                    <a:pt x="377685" y="23609"/>
                  </a:moveTo>
                  <a:lnTo>
                    <a:pt x="365899" y="23609"/>
                  </a:lnTo>
                  <a:lnTo>
                    <a:pt x="365899" y="35407"/>
                  </a:lnTo>
                  <a:lnTo>
                    <a:pt x="377685" y="35407"/>
                  </a:lnTo>
                  <a:lnTo>
                    <a:pt x="377685" y="23609"/>
                  </a:lnTo>
                  <a:close/>
                </a:path>
                <a:path w="626109" h="47625">
                  <a:moveTo>
                    <a:pt x="389496" y="11811"/>
                  </a:moveTo>
                  <a:lnTo>
                    <a:pt x="377698" y="11811"/>
                  </a:lnTo>
                  <a:lnTo>
                    <a:pt x="377698" y="23609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lnTo>
                    <a:pt x="389496" y="11811"/>
                  </a:lnTo>
                  <a:close/>
                </a:path>
                <a:path w="626109" h="47625">
                  <a:moveTo>
                    <a:pt x="413092" y="23609"/>
                  </a:moveTo>
                  <a:lnTo>
                    <a:pt x="401307" y="23609"/>
                  </a:lnTo>
                  <a:lnTo>
                    <a:pt x="401307" y="11811"/>
                  </a:lnTo>
                  <a:lnTo>
                    <a:pt x="389509" y="11811"/>
                  </a:ln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13092" y="35407"/>
                  </a:lnTo>
                  <a:lnTo>
                    <a:pt x="413092" y="23609"/>
                  </a:lnTo>
                  <a:close/>
                </a:path>
                <a:path w="626109" h="47625">
                  <a:moveTo>
                    <a:pt x="460298" y="23609"/>
                  </a:moveTo>
                  <a:lnTo>
                    <a:pt x="448513" y="23609"/>
                  </a:lnTo>
                  <a:lnTo>
                    <a:pt x="436714" y="23609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60298" y="35407"/>
                  </a:lnTo>
                  <a:lnTo>
                    <a:pt x="460298" y="23609"/>
                  </a:lnTo>
                  <a:close/>
                </a:path>
                <a:path w="626109" h="47625">
                  <a:moveTo>
                    <a:pt x="472109" y="11811"/>
                  </a:moveTo>
                  <a:lnTo>
                    <a:pt x="460324" y="11811"/>
                  </a:lnTo>
                  <a:lnTo>
                    <a:pt x="460324" y="23609"/>
                  </a:lnTo>
                  <a:lnTo>
                    <a:pt x="460324" y="35407"/>
                  </a:lnTo>
                  <a:lnTo>
                    <a:pt x="472109" y="35407"/>
                  </a:lnTo>
                  <a:lnTo>
                    <a:pt x="472109" y="23609"/>
                  </a:lnTo>
                  <a:lnTo>
                    <a:pt x="472109" y="11811"/>
                  </a:lnTo>
                  <a:close/>
                </a:path>
                <a:path w="626109" h="47625">
                  <a:moveTo>
                    <a:pt x="483920" y="11811"/>
                  </a:moveTo>
                  <a:lnTo>
                    <a:pt x="472122" y="11811"/>
                  </a:lnTo>
                  <a:lnTo>
                    <a:pt x="472122" y="23609"/>
                  </a:lnTo>
                  <a:lnTo>
                    <a:pt x="483920" y="23609"/>
                  </a:lnTo>
                  <a:lnTo>
                    <a:pt x="483920" y="11811"/>
                  </a:lnTo>
                  <a:close/>
                </a:path>
                <a:path w="626109" h="47625">
                  <a:moveTo>
                    <a:pt x="519315" y="11811"/>
                  </a:moveTo>
                  <a:lnTo>
                    <a:pt x="507530" y="11811"/>
                  </a:lnTo>
                  <a:lnTo>
                    <a:pt x="495731" y="11811"/>
                  </a:lnTo>
                  <a:lnTo>
                    <a:pt x="483933" y="11811"/>
                  </a:ln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495731" y="23609"/>
                  </a:lnTo>
                  <a:lnTo>
                    <a:pt x="507530" y="23609"/>
                  </a:lnTo>
                  <a:lnTo>
                    <a:pt x="519315" y="23609"/>
                  </a:lnTo>
                  <a:lnTo>
                    <a:pt x="519315" y="11811"/>
                  </a:lnTo>
                  <a:close/>
                </a:path>
                <a:path w="626109" h="47625">
                  <a:moveTo>
                    <a:pt x="542937" y="11811"/>
                  </a:moveTo>
                  <a:lnTo>
                    <a:pt x="531139" y="11811"/>
                  </a:lnTo>
                  <a:lnTo>
                    <a:pt x="531139" y="23609"/>
                  </a:lnTo>
                  <a:lnTo>
                    <a:pt x="531139" y="35407"/>
                  </a:lnTo>
                  <a:lnTo>
                    <a:pt x="542937" y="35407"/>
                  </a:lnTo>
                  <a:lnTo>
                    <a:pt x="542937" y="23609"/>
                  </a:lnTo>
                  <a:lnTo>
                    <a:pt x="542937" y="11811"/>
                  </a:lnTo>
                  <a:close/>
                </a:path>
                <a:path w="626109" h="47625">
                  <a:moveTo>
                    <a:pt x="590143" y="23609"/>
                  </a:moveTo>
                  <a:lnTo>
                    <a:pt x="578345" y="23609"/>
                  </a:lnTo>
                  <a:lnTo>
                    <a:pt x="578345" y="11811"/>
                  </a:lnTo>
                  <a:lnTo>
                    <a:pt x="566547" y="11811"/>
                  </a:lnTo>
                  <a:lnTo>
                    <a:pt x="554748" y="11811"/>
                  </a:lnTo>
                  <a:lnTo>
                    <a:pt x="542950" y="11811"/>
                  </a:lnTo>
                  <a:lnTo>
                    <a:pt x="542950" y="23609"/>
                  </a:lnTo>
                  <a:lnTo>
                    <a:pt x="542950" y="35407"/>
                  </a:lnTo>
                  <a:lnTo>
                    <a:pt x="554748" y="35407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90143" y="35407"/>
                  </a:lnTo>
                  <a:lnTo>
                    <a:pt x="590143" y="23609"/>
                  </a:lnTo>
                  <a:close/>
                </a:path>
                <a:path w="626109" h="47625">
                  <a:moveTo>
                    <a:pt x="601941" y="0"/>
                  </a:moveTo>
                  <a:lnTo>
                    <a:pt x="590143" y="0"/>
                  </a:lnTo>
                  <a:lnTo>
                    <a:pt x="590143" y="11798"/>
                  </a:lnTo>
                  <a:lnTo>
                    <a:pt x="601941" y="11798"/>
                  </a:lnTo>
                  <a:lnTo>
                    <a:pt x="601941" y="0"/>
                  </a:lnTo>
                  <a:close/>
                </a:path>
                <a:path w="626109" h="47625">
                  <a:moveTo>
                    <a:pt x="625551" y="0"/>
                  </a:moveTo>
                  <a:lnTo>
                    <a:pt x="613765" y="0"/>
                  </a:ln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5958433" y="5605792"/>
              <a:ext cx="614045" cy="35560"/>
            </a:xfrm>
            <a:custGeom>
              <a:avLst/>
              <a:gdLst/>
              <a:ahLst/>
              <a:cxnLst/>
              <a:rect l="l" t="t" r="r" b="b"/>
              <a:pathLst>
                <a:path w="614045" h="35560">
                  <a:moveTo>
                    <a:pt x="23583" y="11798"/>
                  </a:moveTo>
                  <a:lnTo>
                    <a:pt x="11798" y="11798"/>
                  </a:lnTo>
                  <a:lnTo>
                    <a:pt x="0" y="11798"/>
                  </a:lnTo>
                  <a:lnTo>
                    <a:pt x="0" y="23596"/>
                  </a:lnTo>
                  <a:lnTo>
                    <a:pt x="11798" y="23596"/>
                  </a:lnTo>
                  <a:lnTo>
                    <a:pt x="11798" y="35394"/>
                  </a:lnTo>
                  <a:lnTo>
                    <a:pt x="23583" y="35394"/>
                  </a:lnTo>
                  <a:lnTo>
                    <a:pt x="23583" y="23596"/>
                  </a:lnTo>
                  <a:lnTo>
                    <a:pt x="23583" y="11798"/>
                  </a:lnTo>
                  <a:close/>
                </a:path>
                <a:path w="614045" h="35560">
                  <a:moveTo>
                    <a:pt x="35394" y="23596"/>
                  </a:moveTo>
                  <a:lnTo>
                    <a:pt x="23596" y="23596"/>
                  </a:lnTo>
                  <a:lnTo>
                    <a:pt x="23596" y="35394"/>
                  </a:lnTo>
                  <a:lnTo>
                    <a:pt x="35394" y="35394"/>
                  </a:lnTo>
                  <a:lnTo>
                    <a:pt x="35394" y="23596"/>
                  </a:lnTo>
                  <a:close/>
                </a:path>
                <a:path w="614045" h="35560">
                  <a:moveTo>
                    <a:pt x="58991" y="11798"/>
                  </a:moveTo>
                  <a:lnTo>
                    <a:pt x="47205" y="11798"/>
                  </a:lnTo>
                  <a:lnTo>
                    <a:pt x="35407" y="11798"/>
                  </a:lnTo>
                  <a:lnTo>
                    <a:pt x="35407" y="23596"/>
                  </a:lnTo>
                  <a:lnTo>
                    <a:pt x="47205" y="23596"/>
                  </a:lnTo>
                  <a:lnTo>
                    <a:pt x="58991" y="23596"/>
                  </a:lnTo>
                  <a:lnTo>
                    <a:pt x="58991" y="11798"/>
                  </a:lnTo>
                  <a:close/>
                </a:path>
                <a:path w="614045" h="35560">
                  <a:moveTo>
                    <a:pt x="82613" y="11798"/>
                  </a:moveTo>
                  <a:lnTo>
                    <a:pt x="70815" y="11798"/>
                  </a:lnTo>
                  <a:lnTo>
                    <a:pt x="59016" y="11798"/>
                  </a:lnTo>
                  <a:lnTo>
                    <a:pt x="59016" y="23596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82613" y="11798"/>
                  </a:lnTo>
                  <a:close/>
                </a:path>
                <a:path w="614045" h="35560">
                  <a:moveTo>
                    <a:pt x="94411" y="23596"/>
                  </a:moveTo>
                  <a:lnTo>
                    <a:pt x="82613" y="23596"/>
                  </a:lnTo>
                  <a:lnTo>
                    <a:pt x="82613" y="35394"/>
                  </a:lnTo>
                  <a:lnTo>
                    <a:pt x="94411" y="35394"/>
                  </a:lnTo>
                  <a:lnTo>
                    <a:pt x="94411" y="23596"/>
                  </a:lnTo>
                  <a:close/>
                </a:path>
                <a:path w="614045" h="35560">
                  <a:moveTo>
                    <a:pt x="106222" y="11798"/>
                  </a:moveTo>
                  <a:lnTo>
                    <a:pt x="94424" y="11798"/>
                  </a:lnTo>
                  <a:lnTo>
                    <a:pt x="94424" y="23596"/>
                  </a:lnTo>
                  <a:lnTo>
                    <a:pt x="106222" y="23596"/>
                  </a:lnTo>
                  <a:lnTo>
                    <a:pt x="106222" y="11798"/>
                  </a:lnTo>
                  <a:close/>
                </a:path>
                <a:path w="614045" h="35560">
                  <a:moveTo>
                    <a:pt x="118008" y="23596"/>
                  </a:moveTo>
                  <a:lnTo>
                    <a:pt x="106222" y="23596"/>
                  </a:lnTo>
                  <a:lnTo>
                    <a:pt x="106222" y="35394"/>
                  </a:lnTo>
                  <a:lnTo>
                    <a:pt x="118008" y="35394"/>
                  </a:lnTo>
                  <a:lnTo>
                    <a:pt x="118008" y="23596"/>
                  </a:lnTo>
                  <a:close/>
                </a:path>
                <a:path w="614045" h="35560">
                  <a:moveTo>
                    <a:pt x="153416" y="11798"/>
                  </a:moveTo>
                  <a:lnTo>
                    <a:pt x="141630" y="11798"/>
                  </a:lnTo>
                  <a:lnTo>
                    <a:pt x="129832" y="11798"/>
                  </a:lnTo>
                  <a:lnTo>
                    <a:pt x="129832" y="23596"/>
                  </a:lnTo>
                  <a:lnTo>
                    <a:pt x="141630" y="23596"/>
                  </a:lnTo>
                  <a:lnTo>
                    <a:pt x="141630" y="35394"/>
                  </a:lnTo>
                  <a:lnTo>
                    <a:pt x="153416" y="35394"/>
                  </a:lnTo>
                  <a:lnTo>
                    <a:pt x="153416" y="23596"/>
                  </a:lnTo>
                  <a:lnTo>
                    <a:pt x="153416" y="11798"/>
                  </a:lnTo>
                  <a:close/>
                </a:path>
                <a:path w="614045" h="35560">
                  <a:moveTo>
                    <a:pt x="165239" y="23596"/>
                  </a:moveTo>
                  <a:lnTo>
                    <a:pt x="153441" y="23596"/>
                  </a:lnTo>
                  <a:lnTo>
                    <a:pt x="153441" y="35394"/>
                  </a:lnTo>
                  <a:lnTo>
                    <a:pt x="165239" y="35394"/>
                  </a:lnTo>
                  <a:lnTo>
                    <a:pt x="165239" y="23596"/>
                  </a:lnTo>
                  <a:close/>
                </a:path>
                <a:path w="614045" h="35560">
                  <a:moveTo>
                    <a:pt x="177025" y="11798"/>
                  </a:moveTo>
                  <a:lnTo>
                    <a:pt x="165239" y="11798"/>
                  </a:lnTo>
                  <a:lnTo>
                    <a:pt x="165239" y="23596"/>
                  </a:lnTo>
                  <a:lnTo>
                    <a:pt x="177025" y="23596"/>
                  </a:lnTo>
                  <a:lnTo>
                    <a:pt x="177025" y="11798"/>
                  </a:lnTo>
                  <a:close/>
                </a:path>
                <a:path w="614045" h="35560">
                  <a:moveTo>
                    <a:pt x="188836" y="23596"/>
                  </a:moveTo>
                  <a:lnTo>
                    <a:pt x="177038" y="23596"/>
                  </a:lnTo>
                  <a:lnTo>
                    <a:pt x="177038" y="35394"/>
                  </a:lnTo>
                  <a:lnTo>
                    <a:pt x="188836" y="35394"/>
                  </a:lnTo>
                  <a:lnTo>
                    <a:pt x="188836" y="23596"/>
                  </a:lnTo>
                  <a:close/>
                </a:path>
                <a:path w="614045" h="35560">
                  <a:moveTo>
                    <a:pt x="212432" y="11798"/>
                  </a:moveTo>
                  <a:lnTo>
                    <a:pt x="200647" y="11798"/>
                  </a:lnTo>
                  <a:lnTo>
                    <a:pt x="200647" y="23596"/>
                  </a:lnTo>
                  <a:lnTo>
                    <a:pt x="200647" y="35394"/>
                  </a:lnTo>
                  <a:lnTo>
                    <a:pt x="212432" y="35394"/>
                  </a:lnTo>
                  <a:lnTo>
                    <a:pt x="212432" y="23596"/>
                  </a:lnTo>
                  <a:lnTo>
                    <a:pt x="212432" y="11798"/>
                  </a:lnTo>
                  <a:close/>
                </a:path>
                <a:path w="614045" h="35560">
                  <a:moveTo>
                    <a:pt x="224243" y="11798"/>
                  </a:moveTo>
                  <a:lnTo>
                    <a:pt x="212458" y="11798"/>
                  </a:lnTo>
                  <a:lnTo>
                    <a:pt x="212458" y="23596"/>
                  </a:lnTo>
                  <a:lnTo>
                    <a:pt x="224243" y="23596"/>
                  </a:lnTo>
                  <a:lnTo>
                    <a:pt x="224243" y="11798"/>
                  </a:lnTo>
                  <a:close/>
                </a:path>
                <a:path w="614045" h="35560">
                  <a:moveTo>
                    <a:pt x="247840" y="23596"/>
                  </a:moveTo>
                  <a:lnTo>
                    <a:pt x="236054" y="23596"/>
                  </a:lnTo>
                  <a:lnTo>
                    <a:pt x="236054" y="35394"/>
                  </a:lnTo>
                  <a:lnTo>
                    <a:pt x="247840" y="35394"/>
                  </a:lnTo>
                  <a:lnTo>
                    <a:pt x="247840" y="23596"/>
                  </a:lnTo>
                  <a:close/>
                </a:path>
                <a:path w="614045" h="35560">
                  <a:moveTo>
                    <a:pt x="259664" y="23596"/>
                  </a:moveTo>
                  <a:lnTo>
                    <a:pt x="247865" y="23596"/>
                  </a:lnTo>
                  <a:lnTo>
                    <a:pt x="247865" y="35394"/>
                  </a:lnTo>
                  <a:lnTo>
                    <a:pt x="259664" y="35394"/>
                  </a:lnTo>
                  <a:lnTo>
                    <a:pt x="259664" y="23596"/>
                  </a:lnTo>
                  <a:close/>
                </a:path>
                <a:path w="614045" h="35560">
                  <a:moveTo>
                    <a:pt x="271449" y="0"/>
                  </a:moveTo>
                  <a:lnTo>
                    <a:pt x="259664" y="0"/>
                  </a:lnTo>
                  <a:lnTo>
                    <a:pt x="259664" y="11798"/>
                  </a:lnTo>
                  <a:lnTo>
                    <a:pt x="259664" y="23596"/>
                  </a:lnTo>
                  <a:lnTo>
                    <a:pt x="271449" y="23596"/>
                  </a:lnTo>
                  <a:lnTo>
                    <a:pt x="271449" y="11798"/>
                  </a:lnTo>
                  <a:lnTo>
                    <a:pt x="271449" y="0"/>
                  </a:lnTo>
                  <a:close/>
                </a:path>
                <a:path w="614045" h="35560">
                  <a:moveTo>
                    <a:pt x="283260" y="23596"/>
                  </a:moveTo>
                  <a:lnTo>
                    <a:pt x="271475" y="23596"/>
                  </a:lnTo>
                  <a:lnTo>
                    <a:pt x="271475" y="35394"/>
                  </a:lnTo>
                  <a:lnTo>
                    <a:pt x="283260" y="35394"/>
                  </a:lnTo>
                  <a:lnTo>
                    <a:pt x="283260" y="23596"/>
                  </a:lnTo>
                  <a:close/>
                </a:path>
                <a:path w="614045" h="35560">
                  <a:moveTo>
                    <a:pt x="283260" y="0"/>
                  </a:moveTo>
                  <a:lnTo>
                    <a:pt x="271475" y="0"/>
                  </a:lnTo>
                  <a:lnTo>
                    <a:pt x="271475" y="11798"/>
                  </a:lnTo>
                  <a:lnTo>
                    <a:pt x="283260" y="11798"/>
                  </a:lnTo>
                  <a:lnTo>
                    <a:pt x="283260" y="0"/>
                  </a:lnTo>
                  <a:close/>
                </a:path>
                <a:path w="614045" h="35560">
                  <a:moveTo>
                    <a:pt x="306857" y="11798"/>
                  </a:moveTo>
                  <a:lnTo>
                    <a:pt x="295071" y="11798"/>
                  </a:lnTo>
                  <a:lnTo>
                    <a:pt x="283273" y="11798"/>
                  </a:lnTo>
                  <a:lnTo>
                    <a:pt x="283273" y="23596"/>
                  </a:lnTo>
                  <a:lnTo>
                    <a:pt x="283273" y="35394"/>
                  </a:lnTo>
                  <a:lnTo>
                    <a:pt x="295071" y="35394"/>
                  </a:lnTo>
                  <a:lnTo>
                    <a:pt x="306857" y="35394"/>
                  </a:lnTo>
                  <a:lnTo>
                    <a:pt x="306857" y="23596"/>
                  </a:lnTo>
                  <a:lnTo>
                    <a:pt x="306857" y="11798"/>
                  </a:lnTo>
                  <a:close/>
                </a:path>
                <a:path w="614045" h="35560">
                  <a:moveTo>
                    <a:pt x="318668" y="0"/>
                  </a:moveTo>
                  <a:lnTo>
                    <a:pt x="306882" y="0"/>
                  </a:lnTo>
                  <a:lnTo>
                    <a:pt x="306882" y="11798"/>
                  </a:lnTo>
                  <a:lnTo>
                    <a:pt x="306882" y="23596"/>
                  </a:lnTo>
                  <a:lnTo>
                    <a:pt x="318668" y="23596"/>
                  </a:lnTo>
                  <a:lnTo>
                    <a:pt x="318668" y="11798"/>
                  </a:lnTo>
                  <a:lnTo>
                    <a:pt x="318668" y="0"/>
                  </a:lnTo>
                  <a:close/>
                </a:path>
                <a:path w="614045" h="35560">
                  <a:moveTo>
                    <a:pt x="330479" y="11798"/>
                  </a:moveTo>
                  <a:lnTo>
                    <a:pt x="318681" y="11798"/>
                  </a:lnTo>
                  <a:lnTo>
                    <a:pt x="318681" y="23596"/>
                  </a:lnTo>
                  <a:lnTo>
                    <a:pt x="318681" y="35394"/>
                  </a:lnTo>
                  <a:lnTo>
                    <a:pt x="330479" y="35394"/>
                  </a:lnTo>
                  <a:lnTo>
                    <a:pt x="330479" y="23596"/>
                  </a:lnTo>
                  <a:lnTo>
                    <a:pt x="330479" y="11798"/>
                  </a:lnTo>
                  <a:close/>
                </a:path>
                <a:path w="614045" h="35560">
                  <a:moveTo>
                    <a:pt x="342277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30492" y="23596"/>
                  </a:lnTo>
                  <a:lnTo>
                    <a:pt x="342277" y="23596"/>
                  </a:lnTo>
                  <a:lnTo>
                    <a:pt x="342277" y="11798"/>
                  </a:lnTo>
                  <a:lnTo>
                    <a:pt x="342277" y="0"/>
                  </a:lnTo>
                  <a:close/>
                </a:path>
                <a:path w="614045" h="35560">
                  <a:moveTo>
                    <a:pt x="354088" y="0"/>
                  </a:moveTo>
                  <a:lnTo>
                    <a:pt x="342290" y="0"/>
                  </a:lnTo>
                  <a:lnTo>
                    <a:pt x="342290" y="11798"/>
                  </a:lnTo>
                  <a:lnTo>
                    <a:pt x="342290" y="23596"/>
                  </a:lnTo>
                  <a:lnTo>
                    <a:pt x="354088" y="23596"/>
                  </a:lnTo>
                  <a:lnTo>
                    <a:pt x="354088" y="11798"/>
                  </a:lnTo>
                  <a:lnTo>
                    <a:pt x="354088" y="0"/>
                  </a:lnTo>
                  <a:close/>
                </a:path>
                <a:path w="614045" h="35560">
                  <a:moveTo>
                    <a:pt x="413092" y="0"/>
                  </a:moveTo>
                  <a:lnTo>
                    <a:pt x="401307" y="0"/>
                  </a:lnTo>
                  <a:lnTo>
                    <a:pt x="389509" y="0"/>
                  </a:lnTo>
                  <a:lnTo>
                    <a:pt x="389509" y="11798"/>
                  </a:lnTo>
                  <a:lnTo>
                    <a:pt x="389509" y="23596"/>
                  </a:lnTo>
                  <a:lnTo>
                    <a:pt x="389509" y="35394"/>
                  </a:lnTo>
                  <a:lnTo>
                    <a:pt x="401307" y="35394"/>
                  </a:lnTo>
                  <a:lnTo>
                    <a:pt x="401307" y="23596"/>
                  </a:lnTo>
                  <a:lnTo>
                    <a:pt x="413092" y="23596"/>
                  </a:lnTo>
                  <a:lnTo>
                    <a:pt x="413092" y="11798"/>
                  </a:lnTo>
                  <a:lnTo>
                    <a:pt x="413092" y="0"/>
                  </a:lnTo>
                  <a:close/>
                </a:path>
                <a:path w="614045" h="35560">
                  <a:moveTo>
                    <a:pt x="424903" y="11798"/>
                  </a:moveTo>
                  <a:lnTo>
                    <a:pt x="413105" y="11798"/>
                  </a:lnTo>
                  <a:lnTo>
                    <a:pt x="413105" y="23596"/>
                  </a:lnTo>
                  <a:lnTo>
                    <a:pt x="413105" y="35394"/>
                  </a:lnTo>
                  <a:lnTo>
                    <a:pt x="424903" y="35394"/>
                  </a:lnTo>
                  <a:lnTo>
                    <a:pt x="424903" y="23596"/>
                  </a:lnTo>
                  <a:lnTo>
                    <a:pt x="424903" y="11798"/>
                  </a:lnTo>
                  <a:close/>
                </a:path>
                <a:path w="614045" h="35560">
                  <a:moveTo>
                    <a:pt x="436702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24916" y="23596"/>
                  </a:lnTo>
                  <a:lnTo>
                    <a:pt x="436702" y="23596"/>
                  </a:lnTo>
                  <a:lnTo>
                    <a:pt x="436702" y="11798"/>
                  </a:lnTo>
                  <a:lnTo>
                    <a:pt x="436702" y="0"/>
                  </a:lnTo>
                  <a:close/>
                </a:path>
                <a:path w="614045" h="35560">
                  <a:moveTo>
                    <a:pt x="448513" y="0"/>
                  </a:moveTo>
                  <a:lnTo>
                    <a:pt x="436714" y="0"/>
                  </a:lnTo>
                  <a:lnTo>
                    <a:pt x="436714" y="11798"/>
                  </a:lnTo>
                  <a:lnTo>
                    <a:pt x="436714" y="23596"/>
                  </a:lnTo>
                  <a:lnTo>
                    <a:pt x="436714" y="35394"/>
                  </a:lnTo>
                  <a:lnTo>
                    <a:pt x="448513" y="35394"/>
                  </a:lnTo>
                  <a:lnTo>
                    <a:pt x="448513" y="23596"/>
                  </a:lnTo>
                  <a:lnTo>
                    <a:pt x="448513" y="11798"/>
                  </a:lnTo>
                  <a:lnTo>
                    <a:pt x="448513" y="0"/>
                  </a:lnTo>
                  <a:close/>
                </a:path>
                <a:path w="614045" h="35560">
                  <a:moveTo>
                    <a:pt x="472109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60324" y="23596"/>
                  </a:lnTo>
                  <a:lnTo>
                    <a:pt x="460324" y="35394"/>
                  </a:lnTo>
                  <a:lnTo>
                    <a:pt x="472109" y="35394"/>
                  </a:lnTo>
                  <a:lnTo>
                    <a:pt x="472109" y="23596"/>
                  </a:lnTo>
                  <a:lnTo>
                    <a:pt x="472109" y="11798"/>
                  </a:lnTo>
                  <a:lnTo>
                    <a:pt x="472109" y="0"/>
                  </a:lnTo>
                  <a:close/>
                </a:path>
                <a:path w="614045" h="35560">
                  <a:moveTo>
                    <a:pt x="495731" y="0"/>
                  </a:move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495731" y="0"/>
                  </a:lnTo>
                  <a:close/>
                </a:path>
                <a:path w="614045" h="35560">
                  <a:moveTo>
                    <a:pt x="519315" y="23596"/>
                  </a:moveTo>
                  <a:lnTo>
                    <a:pt x="507530" y="23596"/>
                  </a:lnTo>
                  <a:lnTo>
                    <a:pt x="495731" y="23596"/>
                  </a:lnTo>
                  <a:lnTo>
                    <a:pt x="483933" y="23596"/>
                  </a:lnTo>
                  <a:lnTo>
                    <a:pt x="483933" y="35394"/>
                  </a:lnTo>
                  <a:lnTo>
                    <a:pt x="495731" y="35394"/>
                  </a:lnTo>
                  <a:lnTo>
                    <a:pt x="507530" y="35394"/>
                  </a:lnTo>
                  <a:lnTo>
                    <a:pt x="519315" y="35394"/>
                  </a:lnTo>
                  <a:lnTo>
                    <a:pt x="519315" y="23596"/>
                  </a:lnTo>
                  <a:close/>
                </a:path>
                <a:path w="614045" h="35560">
                  <a:moveTo>
                    <a:pt x="519315" y="0"/>
                  </a:moveTo>
                  <a:lnTo>
                    <a:pt x="507530" y="0"/>
                  </a:lnTo>
                  <a:lnTo>
                    <a:pt x="507530" y="11798"/>
                  </a:lnTo>
                  <a:lnTo>
                    <a:pt x="519315" y="11798"/>
                  </a:lnTo>
                  <a:lnTo>
                    <a:pt x="519315" y="0"/>
                  </a:lnTo>
                  <a:close/>
                </a:path>
                <a:path w="614045" h="35560">
                  <a:moveTo>
                    <a:pt x="531126" y="23596"/>
                  </a:moveTo>
                  <a:lnTo>
                    <a:pt x="519341" y="23596"/>
                  </a:lnTo>
                  <a:lnTo>
                    <a:pt x="519341" y="35394"/>
                  </a:lnTo>
                  <a:lnTo>
                    <a:pt x="531126" y="35394"/>
                  </a:lnTo>
                  <a:lnTo>
                    <a:pt x="531126" y="23596"/>
                  </a:lnTo>
                  <a:close/>
                </a:path>
                <a:path w="614045" h="35560">
                  <a:moveTo>
                    <a:pt x="531126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31126" y="11798"/>
                  </a:lnTo>
                  <a:lnTo>
                    <a:pt x="531126" y="0"/>
                  </a:lnTo>
                  <a:close/>
                </a:path>
                <a:path w="614045" h="35560">
                  <a:moveTo>
                    <a:pt x="542937" y="0"/>
                  </a:moveTo>
                  <a:lnTo>
                    <a:pt x="531139" y="0"/>
                  </a:lnTo>
                  <a:lnTo>
                    <a:pt x="531139" y="11798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14045" h="35560">
                  <a:moveTo>
                    <a:pt x="554748" y="23596"/>
                  </a:moveTo>
                  <a:lnTo>
                    <a:pt x="542950" y="23596"/>
                  </a:lnTo>
                  <a:lnTo>
                    <a:pt x="542950" y="35394"/>
                  </a:lnTo>
                  <a:lnTo>
                    <a:pt x="554748" y="35394"/>
                  </a:lnTo>
                  <a:lnTo>
                    <a:pt x="554748" y="23596"/>
                  </a:lnTo>
                  <a:close/>
                </a:path>
                <a:path w="614045" h="35560">
                  <a:moveTo>
                    <a:pt x="601941" y="11798"/>
                  </a:moveTo>
                  <a:lnTo>
                    <a:pt x="590143" y="11798"/>
                  </a:lnTo>
                  <a:lnTo>
                    <a:pt x="590143" y="0"/>
                  </a:lnTo>
                  <a:lnTo>
                    <a:pt x="578345" y="0"/>
                  </a:lnTo>
                  <a:lnTo>
                    <a:pt x="578345" y="11798"/>
                  </a:lnTo>
                  <a:lnTo>
                    <a:pt x="566547" y="11798"/>
                  </a:lnTo>
                  <a:lnTo>
                    <a:pt x="566547" y="0"/>
                  </a:lnTo>
                  <a:lnTo>
                    <a:pt x="554748" y="0"/>
                  </a:ln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54748" y="23596"/>
                  </a:lnTo>
                  <a:lnTo>
                    <a:pt x="566547" y="23596"/>
                  </a:lnTo>
                  <a:lnTo>
                    <a:pt x="566547" y="35394"/>
                  </a:lnTo>
                  <a:lnTo>
                    <a:pt x="578345" y="35394"/>
                  </a:lnTo>
                  <a:lnTo>
                    <a:pt x="578345" y="23596"/>
                  </a:lnTo>
                  <a:lnTo>
                    <a:pt x="590143" y="23596"/>
                  </a:lnTo>
                  <a:lnTo>
                    <a:pt x="601941" y="23596"/>
                  </a:lnTo>
                  <a:lnTo>
                    <a:pt x="601941" y="11798"/>
                  </a:lnTo>
                  <a:close/>
                </a:path>
                <a:path w="614045" h="35560">
                  <a:moveTo>
                    <a:pt x="613765" y="0"/>
                  </a:move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1376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5958433" y="5629389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09" h="47625">
                  <a:moveTo>
                    <a:pt x="23583" y="35420"/>
                  </a:moveTo>
                  <a:lnTo>
                    <a:pt x="11798" y="35420"/>
                  </a:lnTo>
                  <a:lnTo>
                    <a:pt x="0" y="35420"/>
                  </a:lnTo>
                  <a:lnTo>
                    <a:pt x="0" y="47218"/>
                  </a:lnTo>
                  <a:lnTo>
                    <a:pt x="11798" y="47218"/>
                  </a:lnTo>
                  <a:lnTo>
                    <a:pt x="23583" y="47218"/>
                  </a:lnTo>
                  <a:lnTo>
                    <a:pt x="23583" y="35420"/>
                  </a:lnTo>
                  <a:close/>
                </a:path>
                <a:path w="626109" h="47625">
                  <a:moveTo>
                    <a:pt x="35394" y="35420"/>
                  </a:moveTo>
                  <a:lnTo>
                    <a:pt x="23596" y="35420"/>
                  </a:lnTo>
                  <a:lnTo>
                    <a:pt x="23596" y="47218"/>
                  </a:lnTo>
                  <a:lnTo>
                    <a:pt x="35394" y="47218"/>
                  </a:lnTo>
                  <a:lnTo>
                    <a:pt x="35394" y="35420"/>
                  </a:lnTo>
                  <a:close/>
                </a:path>
                <a:path w="626109" h="47625">
                  <a:moveTo>
                    <a:pt x="47205" y="11811"/>
                  </a:moveTo>
                  <a:lnTo>
                    <a:pt x="35407" y="11811"/>
                  </a:lnTo>
                  <a:lnTo>
                    <a:pt x="35407" y="23609"/>
                  </a:lnTo>
                  <a:lnTo>
                    <a:pt x="47205" y="23609"/>
                  </a:lnTo>
                  <a:lnTo>
                    <a:pt x="47205" y="11811"/>
                  </a:lnTo>
                  <a:close/>
                </a:path>
                <a:path w="626109" h="47625">
                  <a:moveTo>
                    <a:pt x="58991" y="35420"/>
                  </a:moveTo>
                  <a:lnTo>
                    <a:pt x="47205" y="35420"/>
                  </a:lnTo>
                  <a:lnTo>
                    <a:pt x="35407" y="35420"/>
                  </a:lnTo>
                  <a:lnTo>
                    <a:pt x="35407" y="47218"/>
                  </a:lnTo>
                  <a:lnTo>
                    <a:pt x="47205" y="47218"/>
                  </a:lnTo>
                  <a:lnTo>
                    <a:pt x="58991" y="47218"/>
                  </a:lnTo>
                  <a:lnTo>
                    <a:pt x="58991" y="35420"/>
                  </a:lnTo>
                  <a:close/>
                </a:path>
                <a:path w="626109" h="47625">
                  <a:moveTo>
                    <a:pt x="82613" y="35420"/>
                  </a:moveTo>
                  <a:lnTo>
                    <a:pt x="70815" y="35420"/>
                  </a:lnTo>
                  <a:lnTo>
                    <a:pt x="59016" y="35420"/>
                  </a:lnTo>
                  <a:lnTo>
                    <a:pt x="59016" y="47218"/>
                  </a:lnTo>
                  <a:lnTo>
                    <a:pt x="70815" y="47218"/>
                  </a:lnTo>
                  <a:lnTo>
                    <a:pt x="82613" y="47218"/>
                  </a:lnTo>
                  <a:lnTo>
                    <a:pt x="82613" y="35420"/>
                  </a:lnTo>
                  <a:close/>
                </a:path>
                <a:path w="626109" h="47625">
                  <a:moveTo>
                    <a:pt x="82613" y="11811"/>
                  </a:moveTo>
                  <a:lnTo>
                    <a:pt x="70815" y="11811"/>
                  </a:lnTo>
                  <a:lnTo>
                    <a:pt x="70815" y="23609"/>
                  </a:lnTo>
                  <a:lnTo>
                    <a:pt x="82613" y="23609"/>
                  </a:lnTo>
                  <a:lnTo>
                    <a:pt x="82613" y="11811"/>
                  </a:lnTo>
                  <a:close/>
                </a:path>
                <a:path w="626109" h="47625">
                  <a:moveTo>
                    <a:pt x="106222" y="35420"/>
                  </a:moveTo>
                  <a:lnTo>
                    <a:pt x="94424" y="35420"/>
                  </a:lnTo>
                  <a:lnTo>
                    <a:pt x="94424" y="47218"/>
                  </a:lnTo>
                  <a:lnTo>
                    <a:pt x="106222" y="47218"/>
                  </a:lnTo>
                  <a:lnTo>
                    <a:pt x="106222" y="35420"/>
                  </a:lnTo>
                  <a:close/>
                </a:path>
                <a:path w="626109" h="47625">
                  <a:moveTo>
                    <a:pt x="118008" y="11811"/>
                  </a:moveTo>
                  <a:lnTo>
                    <a:pt x="106222" y="11811"/>
                  </a:lnTo>
                  <a:lnTo>
                    <a:pt x="94424" y="11811"/>
                  </a:ln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18008" y="35407"/>
                  </a:lnTo>
                  <a:lnTo>
                    <a:pt x="118008" y="23609"/>
                  </a:lnTo>
                  <a:lnTo>
                    <a:pt x="118008" y="11811"/>
                  </a:lnTo>
                  <a:close/>
                </a:path>
                <a:path w="626109" h="47625">
                  <a:moveTo>
                    <a:pt x="141630" y="35420"/>
                  </a:moveTo>
                  <a:lnTo>
                    <a:pt x="129832" y="35420"/>
                  </a:lnTo>
                  <a:lnTo>
                    <a:pt x="129832" y="47218"/>
                  </a:lnTo>
                  <a:lnTo>
                    <a:pt x="141630" y="47218"/>
                  </a:lnTo>
                  <a:lnTo>
                    <a:pt x="141630" y="35420"/>
                  </a:lnTo>
                  <a:close/>
                </a:path>
                <a:path w="626109" h="47625">
                  <a:moveTo>
                    <a:pt x="141630" y="11811"/>
                  </a:moveTo>
                  <a:lnTo>
                    <a:pt x="129832" y="11811"/>
                  </a:lnTo>
                  <a:lnTo>
                    <a:pt x="129832" y="23609"/>
                  </a:lnTo>
                  <a:lnTo>
                    <a:pt x="141630" y="23609"/>
                  </a:lnTo>
                  <a:lnTo>
                    <a:pt x="141630" y="11811"/>
                  </a:lnTo>
                  <a:close/>
                </a:path>
                <a:path w="626109" h="47625">
                  <a:moveTo>
                    <a:pt x="153416" y="23609"/>
                  </a:moveTo>
                  <a:lnTo>
                    <a:pt x="141630" y="23609"/>
                  </a:lnTo>
                  <a:lnTo>
                    <a:pt x="141630" y="35407"/>
                  </a:lnTo>
                  <a:lnTo>
                    <a:pt x="153416" y="35407"/>
                  </a:lnTo>
                  <a:lnTo>
                    <a:pt x="153416" y="23609"/>
                  </a:lnTo>
                  <a:close/>
                </a:path>
                <a:path w="626109" h="47625">
                  <a:moveTo>
                    <a:pt x="177025" y="11811"/>
                  </a:moveTo>
                  <a:lnTo>
                    <a:pt x="165239" y="11811"/>
                  </a:lnTo>
                  <a:lnTo>
                    <a:pt x="153441" y="11811"/>
                  </a:lnTo>
                  <a:lnTo>
                    <a:pt x="153441" y="23609"/>
                  </a:lnTo>
                  <a:lnTo>
                    <a:pt x="165239" y="23609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lnTo>
                    <a:pt x="177025" y="11811"/>
                  </a:lnTo>
                  <a:close/>
                </a:path>
                <a:path w="626109" h="47625">
                  <a:moveTo>
                    <a:pt x="188836" y="11811"/>
                  </a:moveTo>
                  <a:lnTo>
                    <a:pt x="177038" y="11811"/>
                  </a:ln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lnTo>
                    <a:pt x="188836" y="11811"/>
                  </a:lnTo>
                  <a:close/>
                </a:path>
                <a:path w="626109" h="47625">
                  <a:moveTo>
                    <a:pt x="200647" y="35420"/>
                  </a:moveTo>
                  <a:lnTo>
                    <a:pt x="188849" y="35420"/>
                  </a:lnTo>
                  <a:lnTo>
                    <a:pt x="188849" y="47218"/>
                  </a:lnTo>
                  <a:lnTo>
                    <a:pt x="200647" y="47218"/>
                  </a:lnTo>
                  <a:lnTo>
                    <a:pt x="200647" y="35420"/>
                  </a:lnTo>
                  <a:close/>
                </a:path>
                <a:path w="626109" h="47625">
                  <a:moveTo>
                    <a:pt x="224243" y="35420"/>
                  </a:moveTo>
                  <a:lnTo>
                    <a:pt x="212458" y="35420"/>
                  </a:lnTo>
                  <a:lnTo>
                    <a:pt x="212458" y="47218"/>
                  </a:lnTo>
                  <a:lnTo>
                    <a:pt x="224243" y="47218"/>
                  </a:lnTo>
                  <a:lnTo>
                    <a:pt x="224243" y="35420"/>
                  </a:lnTo>
                  <a:close/>
                </a:path>
                <a:path w="626109" h="47625">
                  <a:moveTo>
                    <a:pt x="236054" y="11811"/>
                  </a:moveTo>
                  <a:lnTo>
                    <a:pt x="224256" y="11811"/>
                  </a:lnTo>
                  <a:lnTo>
                    <a:pt x="224256" y="23609"/>
                  </a:lnTo>
                  <a:lnTo>
                    <a:pt x="236054" y="23609"/>
                  </a:lnTo>
                  <a:lnTo>
                    <a:pt x="236054" y="11811"/>
                  </a:lnTo>
                  <a:close/>
                </a:path>
                <a:path w="626109" h="47625">
                  <a:moveTo>
                    <a:pt x="247840" y="23609"/>
                  </a:moveTo>
                  <a:lnTo>
                    <a:pt x="236054" y="23609"/>
                  </a:lnTo>
                  <a:lnTo>
                    <a:pt x="236054" y="35407"/>
                  </a:lnTo>
                  <a:lnTo>
                    <a:pt x="247840" y="35407"/>
                  </a:lnTo>
                  <a:lnTo>
                    <a:pt x="247840" y="23609"/>
                  </a:lnTo>
                  <a:close/>
                </a:path>
                <a:path w="626109" h="47625">
                  <a:moveTo>
                    <a:pt x="271449" y="11811"/>
                  </a:moveTo>
                  <a:lnTo>
                    <a:pt x="259664" y="11811"/>
                  </a:lnTo>
                  <a:lnTo>
                    <a:pt x="247865" y="11811"/>
                  </a:lnTo>
                  <a:lnTo>
                    <a:pt x="247865" y="23609"/>
                  </a:lnTo>
                  <a:lnTo>
                    <a:pt x="259664" y="23609"/>
                  </a:lnTo>
                  <a:lnTo>
                    <a:pt x="271449" y="23609"/>
                  </a:lnTo>
                  <a:lnTo>
                    <a:pt x="271449" y="11811"/>
                  </a:lnTo>
                  <a:close/>
                </a:path>
                <a:path w="626109" h="47625">
                  <a:moveTo>
                    <a:pt x="306857" y="11811"/>
                  </a:moveTo>
                  <a:lnTo>
                    <a:pt x="295071" y="11811"/>
                  </a:lnTo>
                  <a:lnTo>
                    <a:pt x="283273" y="11811"/>
                  </a:ln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295071" y="23609"/>
                  </a:lnTo>
                  <a:lnTo>
                    <a:pt x="306857" y="23609"/>
                  </a:lnTo>
                  <a:lnTo>
                    <a:pt x="306857" y="11811"/>
                  </a:lnTo>
                  <a:close/>
                </a:path>
                <a:path w="626109" h="47625">
                  <a:moveTo>
                    <a:pt x="318668" y="11811"/>
                  </a:moveTo>
                  <a:lnTo>
                    <a:pt x="306882" y="11811"/>
                  </a:lnTo>
                  <a:lnTo>
                    <a:pt x="306882" y="23609"/>
                  </a:lnTo>
                  <a:lnTo>
                    <a:pt x="318668" y="23609"/>
                  </a:lnTo>
                  <a:lnTo>
                    <a:pt x="318668" y="11811"/>
                  </a:lnTo>
                  <a:close/>
                </a:path>
                <a:path w="626109" h="47625">
                  <a:moveTo>
                    <a:pt x="330479" y="11811"/>
                  </a:moveTo>
                  <a:lnTo>
                    <a:pt x="318681" y="11811"/>
                  </a:lnTo>
                  <a:lnTo>
                    <a:pt x="318681" y="23609"/>
                  </a:lnTo>
                  <a:lnTo>
                    <a:pt x="330479" y="23609"/>
                  </a:lnTo>
                  <a:lnTo>
                    <a:pt x="330479" y="11811"/>
                  </a:lnTo>
                  <a:close/>
                </a:path>
                <a:path w="626109" h="47625">
                  <a:moveTo>
                    <a:pt x="342277" y="11811"/>
                  </a:moveTo>
                  <a:lnTo>
                    <a:pt x="330492" y="11811"/>
                  </a:lnTo>
                  <a:lnTo>
                    <a:pt x="330492" y="23609"/>
                  </a:lnTo>
                  <a:lnTo>
                    <a:pt x="330492" y="35407"/>
                  </a:lnTo>
                  <a:lnTo>
                    <a:pt x="342277" y="35407"/>
                  </a:lnTo>
                  <a:lnTo>
                    <a:pt x="342277" y="23609"/>
                  </a:lnTo>
                  <a:lnTo>
                    <a:pt x="342277" y="11811"/>
                  </a:lnTo>
                  <a:close/>
                </a:path>
                <a:path w="626109" h="47625">
                  <a:moveTo>
                    <a:pt x="365874" y="11811"/>
                  </a:moveTo>
                  <a:lnTo>
                    <a:pt x="354088" y="11811"/>
                  </a:lnTo>
                  <a:lnTo>
                    <a:pt x="354088" y="23609"/>
                  </a:lnTo>
                  <a:lnTo>
                    <a:pt x="342290" y="23609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65874" y="35407"/>
                  </a:lnTo>
                  <a:lnTo>
                    <a:pt x="365874" y="23609"/>
                  </a:lnTo>
                  <a:lnTo>
                    <a:pt x="365874" y="11811"/>
                  </a:lnTo>
                  <a:close/>
                </a:path>
                <a:path w="626109" h="47625">
                  <a:moveTo>
                    <a:pt x="377685" y="23609"/>
                  </a:moveTo>
                  <a:lnTo>
                    <a:pt x="365899" y="23609"/>
                  </a:lnTo>
                  <a:lnTo>
                    <a:pt x="365899" y="35407"/>
                  </a:lnTo>
                  <a:lnTo>
                    <a:pt x="377685" y="35407"/>
                  </a:lnTo>
                  <a:lnTo>
                    <a:pt x="377685" y="23609"/>
                  </a:lnTo>
                  <a:close/>
                </a:path>
                <a:path w="626109" h="47625">
                  <a:moveTo>
                    <a:pt x="389496" y="23609"/>
                  </a:moveTo>
                  <a:lnTo>
                    <a:pt x="377698" y="23609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close/>
                </a:path>
                <a:path w="626109" h="47625">
                  <a:moveTo>
                    <a:pt x="413092" y="11811"/>
                  </a:moveTo>
                  <a:lnTo>
                    <a:pt x="401307" y="11811"/>
                  </a:lnTo>
                  <a:lnTo>
                    <a:pt x="401307" y="23609"/>
                  </a:lnTo>
                  <a:lnTo>
                    <a:pt x="413092" y="23609"/>
                  </a:lnTo>
                  <a:lnTo>
                    <a:pt x="413092" y="11811"/>
                  </a:lnTo>
                  <a:close/>
                </a:path>
                <a:path w="626109" h="47625">
                  <a:moveTo>
                    <a:pt x="424903" y="11811"/>
                  </a:moveTo>
                  <a:lnTo>
                    <a:pt x="413105" y="11811"/>
                  </a:lnTo>
                  <a:lnTo>
                    <a:pt x="413105" y="23609"/>
                  </a:lnTo>
                  <a:lnTo>
                    <a:pt x="424903" y="23609"/>
                  </a:lnTo>
                  <a:lnTo>
                    <a:pt x="424903" y="11811"/>
                  </a:lnTo>
                  <a:close/>
                </a:path>
                <a:path w="626109" h="47625">
                  <a:moveTo>
                    <a:pt x="436702" y="11811"/>
                  </a:moveTo>
                  <a:lnTo>
                    <a:pt x="424916" y="11811"/>
                  </a:lnTo>
                  <a:lnTo>
                    <a:pt x="424916" y="23609"/>
                  </a:lnTo>
                  <a:lnTo>
                    <a:pt x="436702" y="23609"/>
                  </a:lnTo>
                  <a:lnTo>
                    <a:pt x="436702" y="11811"/>
                  </a:lnTo>
                  <a:close/>
                </a:path>
                <a:path w="626109" h="47625">
                  <a:moveTo>
                    <a:pt x="448513" y="11811"/>
                  </a:moveTo>
                  <a:lnTo>
                    <a:pt x="436714" y="11811"/>
                  </a:lnTo>
                  <a:lnTo>
                    <a:pt x="436714" y="23609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48513" y="23609"/>
                  </a:lnTo>
                  <a:lnTo>
                    <a:pt x="448513" y="11811"/>
                  </a:lnTo>
                  <a:close/>
                </a:path>
                <a:path w="626109" h="47625">
                  <a:moveTo>
                    <a:pt x="472109" y="11811"/>
                  </a:moveTo>
                  <a:lnTo>
                    <a:pt x="460324" y="11811"/>
                  </a:lnTo>
                  <a:lnTo>
                    <a:pt x="460324" y="23609"/>
                  </a:lnTo>
                  <a:lnTo>
                    <a:pt x="472109" y="23609"/>
                  </a:lnTo>
                  <a:lnTo>
                    <a:pt x="472109" y="11811"/>
                  </a:lnTo>
                  <a:close/>
                </a:path>
                <a:path w="626109" h="47625">
                  <a:moveTo>
                    <a:pt x="483920" y="11811"/>
                  </a:moveTo>
                  <a:lnTo>
                    <a:pt x="472122" y="11811"/>
                  </a:lnTo>
                  <a:lnTo>
                    <a:pt x="472122" y="23609"/>
                  </a:lnTo>
                  <a:lnTo>
                    <a:pt x="483920" y="23609"/>
                  </a:lnTo>
                  <a:lnTo>
                    <a:pt x="483920" y="11811"/>
                  </a:lnTo>
                  <a:close/>
                </a:path>
                <a:path w="626109" h="47625">
                  <a:moveTo>
                    <a:pt x="519315" y="11811"/>
                  </a:moveTo>
                  <a:lnTo>
                    <a:pt x="507530" y="11811"/>
                  </a:lnTo>
                  <a:lnTo>
                    <a:pt x="495731" y="11811"/>
                  </a:lnTo>
                  <a:lnTo>
                    <a:pt x="483933" y="11811"/>
                  </a:ln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507530" y="35407"/>
                  </a:lnTo>
                  <a:lnTo>
                    <a:pt x="519315" y="35407"/>
                  </a:lnTo>
                  <a:lnTo>
                    <a:pt x="519315" y="23609"/>
                  </a:lnTo>
                  <a:lnTo>
                    <a:pt x="519315" y="11811"/>
                  </a:lnTo>
                  <a:close/>
                </a:path>
                <a:path w="626109" h="47625">
                  <a:moveTo>
                    <a:pt x="531126" y="11811"/>
                  </a:moveTo>
                  <a:lnTo>
                    <a:pt x="519341" y="11811"/>
                  </a:lnTo>
                  <a:lnTo>
                    <a:pt x="519341" y="23609"/>
                  </a:lnTo>
                  <a:lnTo>
                    <a:pt x="519341" y="35407"/>
                  </a:lnTo>
                  <a:lnTo>
                    <a:pt x="531126" y="35407"/>
                  </a:lnTo>
                  <a:lnTo>
                    <a:pt x="531126" y="23609"/>
                  </a:lnTo>
                  <a:lnTo>
                    <a:pt x="531126" y="11811"/>
                  </a:lnTo>
                  <a:close/>
                </a:path>
                <a:path w="626109" h="47625">
                  <a:moveTo>
                    <a:pt x="542937" y="11811"/>
                  </a:moveTo>
                  <a:lnTo>
                    <a:pt x="531139" y="11811"/>
                  </a:lnTo>
                  <a:lnTo>
                    <a:pt x="531139" y="23609"/>
                  </a:lnTo>
                  <a:lnTo>
                    <a:pt x="542937" y="23609"/>
                  </a:lnTo>
                  <a:lnTo>
                    <a:pt x="542937" y="11811"/>
                  </a:lnTo>
                  <a:close/>
                </a:path>
                <a:path w="626109" h="47625">
                  <a:moveTo>
                    <a:pt x="601941" y="11811"/>
                  </a:moveTo>
                  <a:lnTo>
                    <a:pt x="601941" y="11811"/>
                  </a:lnTo>
                  <a:lnTo>
                    <a:pt x="542950" y="11811"/>
                  </a:lnTo>
                  <a:lnTo>
                    <a:pt x="542950" y="23609"/>
                  </a:lnTo>
                  <a:lnTo>
                    <a:pt x="554748" y="23609"/>
                  </a:lnTo>
                  <a:lnTo>
                    <a:pt x="566547" y="23609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90143" y="35407"/>
                  </a:lnTo>
                  <a:lnTo>
                    <a:pt x="590143" y="23609"/>
                  </a:lnTo>
                  <a:lnTo>
                    <a:pt x="601941" y="23609"/>
                  </a:lnTo>
                  <a:lnTo>
                    <a:pt x="601941" y="11811"/>
                  </a:lnTo>
                  <a:close/>
                </a:path>
                <a:path w="626109" h="47625">
                  <a:moveTo>
                    <a:pt x="601941" y="0"/>
                  </a:moveTo>
                  <a:lnTo>
                    <a:pt x="590143" y="0"/>
                  </a:lnTo>
                  <a:lnTo>
                    <a:pt x="578345" y="0"/>
                  </a:lnTo>
                  <a:lnTo>
                    <a:pt x="566547" y="0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90143" y="11798"/>
                  </a:lnTo>
                  <a:lnTo>
                    <a:pt x="601941" y="11798"/>
                  </a:lnTo>
                  <a:lnTo>
                    <a:pt x="601941" y="0"/>
                  </a:lnTo>
                  <a:close/>
                </a:path>
                <a:path w="626109" h="47625">
                  <a:moveTo>
                    <a:pt x="625551" y="23609"/>
                  </a:moveTo>
                  <a:lnTo>
                    <a:pt x="613765" y="23609"/>
                  </a:lnTo>
                  <a:lnTo>
                    <a:pt x="613765" y="11811"/>
                  </a:lnTo>
                  <a:lnTo>
                    <a:pt x="601967" y="11811"/>
                  </a:lnTo>
                  <a:lnTo>
                    <a:pt x="601967" y="23609"/>
                  </a:lnTo>
                  <a:lnTo>
                    <a:pt x="601967" y="35407"/>
                  </a:lnTo>
                  <a:lnTo>
                    <a:pt x="613765" y="35407"/>
                  </a:lnTo>
                  <a:lnTo>
                    <a:pt x="625551" y="35407"/>
                  </a:lnTo>
                  <a:lnTo>
                    <a:pt x="625551" y="23609"/>
                  </a:lnTo>
                  <a:close/>
                </a:path>
                <a:path w="626109" h="47625">
                  <a:moveTo>
                    <a:pt x="625551" y="0"/>
                  </a:moveTo>
                  <a:lnTo>
                    <a:pt x="613765" y="0"/>
                  </a:ln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5958433" y="5664809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09" h="35560">
                  <a:moveTo>
                    <a:pt x="11798" y="11798"/>
                  </a:moveTo>
                  <a:lnTo>
                    <a:pt x="0" y="11798"/>
                  </a:lnTo>
                  <a:lnTo>
                    <a:pt x="0" y="23596"/>
                  </a:lnTo>
                  <a:lnTo>
                    <a:pt x="0" y="35394"/>
                  </a:lnTo>
                  <a:lnTo>
                    <a:pt x="11798" y="35394"/>
                  </a:lnTo>
                  <a:lnTo>
                    <a:pt x="11798" y="23596"/>
                  </a:lnTo>
                  <a:lnTo>
                    <a:pt x="11798" y="11798"/>
                  </a:lnTo>
                  <a:close/>
                </a:path>
                <a:path w="626109" h="35560">
                  <a:moveTo>
                    <a:pt x="35394" y="23596"/>
                  </a:moveTo>
                  <a:lnTo>
                    <a:pt x="23596" y="23596"/>
                  </a:lnTo>
                  <a:lnTo>
                    <a:pt x="23596" y="35394"/>
                  </a:lnTo>
                  <a:lnTo>
                    <a:pt x="35394" y="35394"/>
                  </a:lnTo>
                  <a:lnTo>
                    <a:pt x="35394" y="23596"/>
                  </a:lnTo>
                  <a:close/>
                </a:path>
                <a:path w="626109" h="35560">
                  <a:moveTo>
                    <a:pt x="58991" y="23596"/>
                  </a:moveTo>
                  <a:lnTo>
                    <a:pt x="47205" y="23596"/>
                  </a:lnTo>
                  <a:lnTo>
                    <a:pt x="35407" y="23596"/>
                  </a:lnTo>
                  <a:lnTo>
                    <a:pt x="35407" y="35394"/>
                  </a:lnTo>
                  <a:lnTo>
                    <a:pt x="47205" y="35394"/>
                  </a:lnTo>
                  <a:lnTo>
                    <a:pt x="58991" y="35394"/>
                  </a:lnTo>
                  <a:lnTo>
                    <a:pt x="58991" y="23596"/>
                  </a:lnTo>
                  <a:close/>
                </a:path>
                <a:path w="626109" h="35560">
                  <a:moveTo>
                    <a:pt x="82613" y="11798"/>
                  </a:moveTo>
                  <a:lnTo>
                    <a:pt x="70815" y="11798"/>
                  </a:lnTo>
                  <a:lnTo>
                    <a:pt x="70815" y="23596"/>
                  </a:lnTo>
                  <a:lnTo>
                    <a:pt x="70815" y="35394"/>
                  </a:lnTo>
                  <a:lnTo>
                    <a:pt x="82613" y="35394"/>
                  </a:lnTo>
                  <a:lnTo>
                    <a:pt x="82613" y="23596"/>
                  </a:lnTo>
                  <a:lnTo>
                    <a:pt x="82613" y="11798"/>
                  </a:lnTo>
                  <a:close/>
                </a:path>
                <a:path w="626109" h="35560">
                  <a:moveTo>
                    <a:pt x="118008" y="11798"/>
                  </a:moveTo>
                  <a:lnTo>
                    <a:pt x="106222" y="11798"/>
                  </a:lnTo>
                  <a:lnTo>
                    <a:pt x="94424" y="11798"/>
                  </a:lnTo>
                  <a:lnTo>
                    <a:pt x="94424" y="23596"/>
                  </a:lnTo>
                  <a:lnTo>
                    <a:pt x="106222" y="23596"/>
                  </a:lnTo>
                  <a:lnTo>
                    <a:pt x="118008" y="23596"/>
                  </a:lnTo>
                  <a:lnTo>
                    <a:pt x="118008" y="11798"/>
                  </a:lnTo>
                  <a:close/>
                </a:path>
                <a:path w="626109" h="35560">
                  <a:moveTo>
                    <a:pt x="129819" y="11798"/>
                  </a:moveTo>
                  <a:lnTo>
                    <a:pt x="118021" y="11798"/>
                  </a:lnTo>
                  <a:lnTo>
                    <a:pt x="118021" y="23596"/>
                  </a:lnTo>
                  <a:lnTo>
                    <a:pt x="129819" y="23596"/>
                  </a:lnTo>
                  <a:lnTo>
                    <a:pt x="129819" y="11798"/>
                  </a:lnTo>
                  <a:close/>
                </a:path>
                <a:path w="626109" h="35560">
                  <a:moveTo>
                    <a:pt x="153416" y="11798"/>
                  </a:moveTo>
                  <a:lnTo>
                    <a:pt x="141630" y="11798"/>
                  </a:lnTo>
                  <a:lnTo>
                    <a:pt x="141630" y="23596"/>
                  </a:lnTo>
                  <a:lnTo>
                    <a:pt x="153416" y="23596"/>
                  </a:lnTo>
                  <a:lnTo>
                    <a:pt x="153416" y="11798"/>
                  </a:lnTo>
                  <a:close/>
                </a:path>
                <a:path w="626109" h="35560">
                  <a:moveTo>
                    <a:pt x="177025" y="11798"/>
                  </a:moveTo>
                  <a:lnTo>
                    <a:pt x="165239" y="11798"/>
                  </a:lnTo>
                  <a:lnTo>
                    <a:pt x="165239" y="23596"/>
                  </a:lnTo>
                  <a:lnTo>
                    <a:pt x="165239" y="35394"/>
                  </a:lnTo>
                  <a:lnTo>
                    <a:pt x="177025" y="35394"/>
                  </a:lnTo>
                  <a:lnTo>
                    <a:pt x="177025" y="23596"/>
                  </a:lnTo>
                  <a:lnTo>
                    <a:pt x="177025" y="11798"/>
                  </a:lnTo>
                  <a:close/>
                </a:path>
                <a:path w="626109" h="35560">
                  <a:moveTo>
                    <a:pt x="188836" y="11798"/>
                  </a:moveTo>
                  <a:lnTo>
                    <a:pt x="177038" y="11798"/>
                  </a:lnTo>
                  <a:lnTo>
                    <a:pt x="177038" y="23596"/>
                  </a:lnTo>
                  <a:lnTo>
                    <a:pt x="188836" y="23596"/>
                  </a:lnTo>
                  <a:lnTo>
                    <a:pt x="188836" y="11798"/>
                  </a:lnTo>
                  <a:close/>
                </a:path>
                <a:path w="626109" h="35560">
                  <a:moveTo>
                    <a:pt x="212432" y="11798"/>
                  </a:moveTo>
                  <a:lnTo>
                    <a:pt x="200647" y="11798"/>
                  </a:lnTo>
                  <a:lnTo>
                    <a:pt x="200647" y="23596"/>
                  </a:lnTo>
                  <a:lnTo>
                    <a:pt x="188849" y="23596"/>
                  </a:lnTo>
                  <a:lnTo>
                    <a:pt x="188849" y="35394"/>
                  </a:lnTo>
                  <a:lnTo>
                    <a:pt x="200647" y="35394"/>
                  </a:lnTo>
                  <a:lnTo>
                    <a:pt x="212432" y="35394"/>
                  </a:lnTo>
                  <a:lnTo>
                    <a:pt x="212432" y="23596"/>
                  </a:lnTo>
                  <a:lnTo>
                    <a:pt x="212432" y="11798"/>
                  </a:lnTo>
                  <a:close/>
                </a:path>
                <a:path w="626109" h="35560">
                  <a:moveTo>
                    <a:pt x="224243" y="0"/>
                  </a:moveTo>
                  <a:lnTo>
                    <a:pt x="212458" y="0"/>
                  </a:lnTo>
                  <a:lnTo>
                    <a:pt x="212458" y="11798"/>
                  </a:lnTo>
                  <a:lnTo>
                    <a:pt x="224243" y="11798"/>
                  </a:lnTo>
                  <a:lnTo>
                    <a:pt x="224243" y="0"/>
                  </a:lnTo>
                  <a:close/>
                </a:path>
                <a:path w="626109" h="35560">
                  <a:moveTo>
                    <a:pt x="247840" y="11798"/>
                  </a:moveTo>
                  <a:lnTo>
                    <a:pt x="236054" y="11798"/>
                  </a:lnTo>
                  <a:lnTo>
                    <a:pt x="224256" y="11798"/>
                  </a:lnTo>
                  <a:lnTo>
                    <a:pt x="224256" y="23596"/>
                  </a:lnTo>
                  <a:lnTo>
                    <a:pt x="224256" y="35394"/>
                  </a:lnTo>
                  <a:lnTo>
                    <a:pt x="236054" y="35394"/>
                  </a:lnTo>
                  <a:lnTo>
                    <a:pt x="236054" y="23596"/>
                  </a:lnTo>
                  <a:lnTo>
                    <a:pt x="247840" y="23596"/>
                  </a:lnTo>
                  <a:lnTo>
                    <a:pt x="247840" y="11798"/>
                  </a:lnTo>
                  <a:close/>
                </a:path>
                <a:path w="626109" h="35560">
                  <a:moveTo>
                    <a:pt x="271449" y="11798"/>
                  </a:moveTo>
                  <a:lnTo>
                    <a:pt x="259664" y="11798"/>
                  </a:lnTo>
                  <a:lnTo>
                    <a:pt x="247865" y="11798"/>
                  </a:lnTo>
                  <a:lnTo>
                    <a:pt x="247865" y="23596"/>
                  </a:lnTo>
                  <a:lnTo>
                    <a:pt x="247865" y="35394"/>
                  </a:lnTo>
                  <a:lnTo>
                    <a:pt x="259664" y="35394"/>
                  </a:lnTo>
                  <a:lnTo>
                    <a:pt x="259664" y="23596"/>
                  </a:lnTo>
                  <a:lnTo>
                    <a:pt x="271449" y="23596"/>
                  </a:lnTo>
                  <a:lnTo>
                    <a:pt x="271449" y="11798"/>
                  </a:lnTo>
                  <a:close/>
                </a:path>
                <a:path w="626109" h="35560">
                  <a:moveTo>
                    <a:pt x="283260" y="0"/>
                  </a:moveTo>
                  <a:lnTo>
                    <a:pt x="271475" y="0"/>
                  </a:lnTo>
                  <a:lnTo>
                    <a:pt x="271475" y="11798"/>
                  </a:lnTo>
                  <a:lnTo>
                    <a:pt x="271475" y="23596"/>
                  </a:lnTo>
                  <a:lnTo>
                    <a:pt x="271475" y="35394"/>
                  </a:lnTo>
                  <a:lnTo>
                    <a:pt x="283260" y="35394"/>
                  </a:lnTo>
                  <a:lnTo>
                    <a:pt x="283260" y="23596"/>
                  </a:lnTo>
                  <a:lnTo>
                    <a:pt x="283260" y="11798"/>
                  </a:lnTo>
                  <a:lnTo>
                    <a:pt x="283260" y="0"/>
                  </a:lnTo>
                  <a:close/>
                </a:path>
                <a:path w="626109" h="35560">
                  <a:moveTo>
                    <a:pt x="306857" y="23596"/>
                  </a:moveTo>
                  <a:lnTo>
                    <a:pt x="295071" y="23596"/>
                  </a:lnTo>
                  <a:lnTo>
                    <a:pt x="295071" y="11798"/>
                  </a:lnTo>
                  <a:lnTo>
                    <a:pt x="295071" y="0"/>
                  </a:lnTo>
                  <a:lnTo>
                    <a:pt x="283273" y="0"/>
                  </a:lnTo>
                  <a:lnTo>
                    <a:pt x="283273" y="11798"/>
                  </a:lnTo>
                  <a:lnTo>
                    <a:pt x="283273" y="23596"/>
                  </a:lnTo>
                  <a:lnTo>
                    <a:pt x="283273" y="35394"/>
                  </a:lnTo>
                  <a:lnTo>
                    <a:pt x="295071" y="35394"/>
                  </a:lnTo>
                  <a:lnTo>
                    <a:pt x="306857" y="35394"/>
                  </a:lnTo>
                  <a:lnTo>
                    <a:pt x="306857" y="23596"/>
                  </a:lnTo>
                  <a:close/>
                </a:path>
                <a:path w="626109" h="35560">
                  <a:moveTo>
                    <a:pt x="318668" y="23596"/>
                  </a:moveTo>
                  <a:lnTo>
                    <a:pt x="306882" y="23596"/>
                  </a:lnTo>
                  <a:lnTo>
                    <a:pt x="306882" y="35394"/>
                  </a:lnTo>
                  <a:lnTo>
                    <a:pt x="318668" y="35394"/>
                  </a:lnTo>
                  <a:lnTo>
                    <a:pt x="318668" y="23596"/>
                  </a:lnTo>
                  <a:close/>
                </a:path>
                <a:path w="626109" h="35560">
                  <a:moveTo>
                    <a:pt x="318668" y="0"/>
                  </a:moveTo>
                  <a:lnTo>
                    <a:pt x="306882" y="0"/>
                  </a:lnTo>
                  <a:lnTo>
                    <a:pt x="306882" y="11798"/>
                  </a:lnTo>
                  <a:lnTo>
                    <a:pt x="318668" y="11798"/>
                  </a:lnTo>
                  <a:lnTo>
                    <a:pt x="318668" y="0"/>
                  </a:lnTo>
                  <a:close/>
                </a:path>
                <a:path w="626109" h="35560">
                  <a:moveTo>
                    <a:pt x="330479" y="23596"/>
                  </a:moveTo>
                  <a:lnTo>
                    <a:pt x="318681" y="23596"/>
                  </a:lnTo>
                  <a:lnTo>
                    <a:pt x="318681" y="35394"/>
                  </a:lnTo>
                  <a:lnTo>
                    <a:pt x="330479" y="35394"/>
                  </a:lnTo>
                  <a:lnTo>
                    <a:pt x="330479" y="23596"/>
                  </a:lnTo>
                  <a:close/>
                </a:path>
                <a:path w="626109" h="35560">
                  <a:moveTo>
                    <a:pt x="342277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30492" y="23596"/>
                  </a:lnTo>
                  <a:lnTo>
                    <a:pt x="330492" y="35394"/>
                  </a:lnTo>
                  <a:lnTo>
                    <a:pt x="342277" y="35394"/>
                  </a:lnTo>
                  <a:lnTo>
                    <a:pt x="342277" y="23596"/>
                  </a:lnTo>
                  <a:lnTo>
                    <a:pt x="342277" y="11798"/>
                  </a:lnTo>
                  <a:lnTo>
                    <a:pt x="342277" y="0"/>
                  </a:lnTo>
                  <a:close/>
                </a:path>
                <a:path w="626109" h="35560">
                  <a:moveTo>
                    <a:pt x="365874" y="0"/>
                  </a:moveTo>
                  <a:lnTo>
                    <a:pt x="354088" y="0"/>
                  </a:lnTo>
                  <a:lnTo>
                    <a:pt x="354088" y="11798"/>
                  </a:lnTo>
                  <a:lnTo>
                    <a:pt x="365874" y="11798"/>
                  </a:lnTo>
                  <a:lnTo>
                    <a:pt x="365874" y="0"/>
                  </a:lnTo>
                  <a:close/>
                </a:path>
                <a:path w="626109" h="35560">
                  <a:moveTo>
                    <a:pt x="377685" y="0"/>
                  </a:moveTo>
                  <a:lnTo>
                    <a:pt x="365899" y="0"/>
                  </a:lnTo>
                  <a:lnTo>
                    <a:pt x="365899" y="11798"/>
                  </a:lnTo>
                  <a:lnTo>
                    <a:pt x="377685" y="11798"/>
                  </a:lnTo>
                  <a:lnTo>
                    <a:pt x="377685" y="0"/>
                  </a:lnTo>
                  <a:close/>
                </a:path>
                <a:path w="626109" h="35560">
                  <a:moveTo>
                    <a:pt x="401307" y="11798"/>
                  </a:moveTo>
                  <a:lnTo>
                    <a:pt x="389509" y="11798"/>
                  </a:lnTo>
                  <a:lnTo>
                    <a:pt x="389509" y="23596"/>
                  </a:lnTo>
                  <a:lnTo>
                    <a:pt x="401307" y="23596"/>
                  </a:lnTo>
                  <a:lnTo>
                    <a:pt x="401307" y="11798"/>
                  </a:lnTo>
                  <a:close/>
                </a:path>
                <a:path w="626109" h="35560">
                  <a:moveTo>
                    <a:pt x="413092" y="0"/>
                  </a:moveTo>
                  <a:lnTo>
                    <a:pt x="401307" y="0"/>
                  </a:lnTo>
                  <a:lnTo>
                    <a:pt x="401307" y="11798"/>
                  </a:lnTo>
                  <a:lnTo>
                    <a:pt x="413092" y="11798"/>
                  </a:lnTo>
                  <a:lnTo>
                    <a:pt x="413092" y="0"/>
                  </a:lnTo>
                  <a:close/>
                </a:path>
                <a:path w="626109" h="35560">
                  <a:moveTo>
                    <a:pt x="424903" y="11798"/>
                  </a:moveTo>
                  <a:lnTo>
                    <a:pt x="413105" y="11798"/>
                  </a:lnTo>
                  <a:lnTo>
                    <a:pt x="413105" y="23596"/>
                  </a:lnTo>
                  <a:lnTo>
                    <a:pt x="424903" y="23596"/>
                  </a:lnTo>
                  <a:lnTo>
                    <a:pt x="424903" y="11798"/>
                  </a:lnTo>
                  <a:close/>
                </a:path>
                <a:path w="626109" h="35560">
                  <a:moveTo>
                    <a:pt x="436702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24916" y="23596"/>
                  </a:lnTo>
                  <a:lnTo>
                    <a:pt x="424916" y="35394"/>
                  </a:lnTo>
                  <a:lnTo>
                    <a:pt x="436702" y="35394"/>
                  </a:lnTo>
                  <a:lnTo>
                    <a:pt x="436702" y="23596"/>
                  </a:lnTo>
                  <a:lnTo>
                    <a:pt x="436702" y="11798"/>
                  </a:lnTo>
                  <a:lnTo>
                    <a:pt x="436702" y="0"/>
                  </a:lnTo>
                  <a:close/>
                </a:path>
                <a:path w="626109" h="35560">
                  <a:moveTo>
                    <a:pt x="460298" y="11798"/>
                  </a:moveTo>
                  <a:lnTo>
                    <a:pt x="448513" y="11798"/>
                  </a:lnTo>
                  <a:lnTo>
                    <a:pt x="448513" y="0"/>
                  </a:lnTo>
                  <a:lnTo>
                    <a:pt x="436714" y="0"/>
                  </a:lnTo>
                  <a:lnTo>
                    <a:pt x="436714" y="11798"/>
                  </a:lnTo>
                  <a:lnTo>
                    <a:pt x="436714" y="23596"/>
                  </a:lnTo>
                  <a:lnTo>
                    <a:pt x="436714" y="35394"/>
                  </a:lnTo>
                  <a:lnTo>
                    <a:pt x="448513" y="35394"/>
                  </a:lnTo>
                  <a:lnTo>
                    <a:pt x="448513" y="23596"/>
                  </a:lnTo>
                  <a:lnTo>
                    <a:pt x="460298" y="23596"/>
                  </a:lnTo>
                  <a:lnTo>
                    <a:pt x="460298" y="11798"/>
                  </a:lnTo>
                  <a:close/>
                </a:path>
                <a:path w="626109" h="35560">
                  <a:moveTo>
                    <a:pt x="472109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60324" y="23596"/>
                  </a:lnTo>
                  <a:lnTo>
                    <a:pt x="472109" y="23596"/>
                  </a:lnTo>
                  <a:lnTo>
                    <a:pt x="472109" y="11798"/>
                  </a:lnTo>
                  <a:lnTo>
                    <a:pt x="472109" y="0"/>
                  </a:lnTo>
                  <a:close/>
                </a:path>
                <a:path w="626109" h="35560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09" h="35560">
                  <a:moveTo>
                    <a:pt x="519315" y="23596"/>
                  </a:moveTo>
                  <a:lnTo>
                    <a:pt x="507530" y="23596"/>
                  </a:lnTo>
                  <a:lnTo>
                    <a:pt x="495731" y="23596"/>
                  </a:lnTo>
                  <a:lnTo>
                    <a:pt x="495731" y="11798"/>
                  </a:lnTo>
                  <a:lnTo>
                    <a:pt x="483933" y="11798"/>
                  </a:lnTo>
                  <a:lnTo>
                    <a:pt x="483933" y="23596"/>
                  </a:lnTo>
                  <a:lnTo>
                    <a:pt x="483933" y="35394"/>
                  </a:lnTo>
                  <a:lnTo>
                    <a:pt x="495731" y="35394"/>
                  </a:lnTo>
                  <a:lnTo>
                    <a:pt x="507530" y="35394"/>
                  </a:lnTo>
                  <a:lnTo>
                    <a:pt x="519315" y="35394"/>
                  </a:lnTo>
                  <a:lnTo>
                    <a:pt x="519315" y="23596"/>
                  </a:lnTo>
                  <a:close/>
                </a:path>
                <a:path w="626109" h="35560">
                  <a:moveTo>
                    <a:pt x="519315" y="0"/>
                  </a:moveTo>
                  <a:lnTo>
                    <a:pt x="507530" y="0"/>
                  </a:lnTo>
                  <a:lnTo>
                    <a:pt x="507530" y="11798"/>
                  </a:lnTo>
                  <a:lnTo>
                    <a:pt x="519315" y="11798"/>
                  </a:lnTo>
                  <a:lnTo>
                    <a:pt x="519315" y="0"/>
                  </a:lnTo>
                  <a:close/>
                </a:path>
                <a:path w="626109" h="35560">
                  <a:moveTo>
                    <a:pt x="531126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19341" y="23596"/>
                  </a:lnTo>
                  <a:lnTo>
                    <a:pt x="519341" y="35394"/>
                  </a:lnTo>
                  <a:lnTo>
                    <a:pt x="531126" y="35394"/>
                  </a:lnTo>
                  <a:lnTo>
                    <a:pt x="531126" y="23596"/>
                  </a:lnTo>
                  <a:lnTo>
                    <a:pt x="531126" y="11798"/>
                  </a:lnTo>
                  <a:lnTo>
                    <a:pt x="531126" y="0"/>
                  </a:lnTo>
                  <a:close/>
                </a:path>
                <a:path w="626109" h="35560">
                  <a:moveTo>
                    <a:pt x="542937" y="23596"/>
                  </a:moveTo>
                  <a:lnTo>
                    <a:pt x="531139" y="23596"/>
                  </a:lnTo>
                  <a:lnTo>
                    <a:pt x="531139" y="35394"/>
                  </a:lnTo>
                  <a:lnTo>
                    <a:pt x="542937" y="35394"/>
                  </a:lnTo>
                  <a:lnTo>
                    <a:pt x="542937" y="23596"/>
                  </a:lnTo>
                  <a:close/>
                </a:path>
                <a:path w="626109" h="35560">
                  <a:moveTo>
                    <a:pt x="554748" y="0"/>
                  </a:move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54748" y="0"/>
                  </a:lnTo>
                  <a:close/>
                </a:path>
                <a:path w="626109" h="35560">
                  <a:moveTo>
                    <a:pt x="590143" y="23596"/>
                  </a:moveTo>
                  <a:lnTo>
                    <a:pt x="578345" y="23596"/>
                  </a:lnTo>
                  <a:lnTo>
                    <a:pt x="578345" y="11798"/>
                  </a:lnTo>
                  <a:lnTo>
                    <a:pt x="578345" y="0"/>
                  </a:lnTo>
                  <a:lnTo>
                    <a:pt x="566547" y="0"/>
                  </a:lnTo>
                  <a:lnTo>
                    <a:pt x="566547" y="11798"/>
                  </a:lnTo>
                  <a:lnTo>
                    <a:pt x="566547" y="23596"/>
                  </a:lnTo>
                  <a:lnTo>
                    <a:pt x="554748" y="23596"/>
                  </a:lnTo>
                  <a:lnTo>
                    <a:pt x="542950" y="23596"/>
                  </a:lnTo>
                  <a:lnTo>
                    <a:pt x="542950" y="35394"/>
                  </a:lnTo>
                  <a:lnTo>
                    <a:pt x="554748" y="35394"/>
                  </a:lnTo>
                  <a:lnTo>
                    <a:pt x="566547" y="35394"/>
                  </a:lnTo>
                  <a:lnTo>
                    <a:pt x="578345" y="35394"/>
                  </a:lnTo>
                  <a:lnTo>
                    <a:pt x="590143" y="35394"/>
                  </a:lnTo>
                  <a:lnTo>
                    <a:pt x="590143" y="23596"/>
                  </a:lnTo>
                  <a:close/>
                </a:path>
                <a:path w="626109" h="35560">
                  <a:moveTo>
                    <a:pt x="601941" y="0"/>
                  </a:moveTo>
                  <a:lnTo>
                    <a:pt x="590143" y="0"/>
                  </a:lnTo>
                  <a:lnTo>
                    <a:pt x="590143" y="11798"/>
                  </a:lnTo>
                  <a:lnTo>
                    <a:pt x="601941" y="11798"/>
                  </a:lnTo>
                  <a:lnTo>
                    <a:pt x="601941" y="0"/>
                  </a:lnTo>
                  <a:close/>
                </a:path>
                <a:path w="626109" h="35560">
                  <a:moveTo>
                    <a:pt x="613765" y="0"/>
                  </a:move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13765" y="0"/>
                  </a:lnTo>
                  <a:close/>
                </a:path>
                <a:path w="626109" h="35560">
                  <a:moveTo>
                    <a:pt x="625551" y="11798"/>
                  </a:moveTo>
                  <a:lnTo>
                    <a:pt x="613765" y="11798"/>
                  </a:lnTo>
                  <a:lnTo>
                    <a:pt x="613765" y="23596"/>
                  </a:lnTo>
                  <a:lnTo>
                    <a:pt x="625551" y="23596"/>
                  </a:lnTo>
                  <a:lnTo>
                    <a:pt x="625551" y="117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5958433" y="5688406"/>
              <a:ext cx="614045" cy="47625"/>
            </a:xfrm>
            <a:custGeom>
              <a:avLst/>
              <a:gdLst/>
              <a:ahLst/>
              <a:cxnLst/>
              <a:rect l="l" t="t" r="r" b="b"/>
              <a:pathLst>
                <a:path w="614045" h="47625">
                  <a:moveTo>
                    <a:pt x="11798" y="35420"/>
                  </a:moveTo>
                  <a:lnTo>
                    <a:pt x="0" y="35420"/>
                  </a:lnTo>
                  <a:lnTo>
                    <a:pt x="0" y="47218"/>
                  </a:lnTo>
                  <a:lnTo>
                    <a:pt x="11798" y="47218"/>
                  </a:lnTo>
                  <a:lnTo>
                    <a:pt x="11798" y="35420"/>
                  </a:lnTo>
                  <a:close/>
                </a:path>
                <a:path w="614045" h="47625">
                  <a:moveTo>
                    <a:pt x="11798" y="11811"/>
                  </a:moveTo>
                  <a:lnTo>
                    <a:pt x="0" y="11811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11798" y="23622"/>
                  </a:lnTo>
                  <a:lnTo>
                    <a:pt x="11798" y="11811"/>
                  </a:lnTo>
                  <a:close/>
                </a:path>
                <a:path w="614045" h="47625">
                  <a:moveTo>
                    <a:pt x="35394" y="11811"/>
                  </a:moveTo>
                  <a:lnTo>
                    <a:pt x="23596" y="11811"/>
                  </a:lnTo>
                  <a:lnTo>
                    <a:pt x="23596" y="23609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22"/>
                  </a:lnTo>
                  <a:lnTo>
                    <a:pt x="35394" y="11811"/>
                  </a:lnTo>
                  <a:close/>
                </a:path>
                <a:path w="614045" h="47625">
                  <a:moveTo>
                    <a:pt x="58991" y="11811"/>
                  </a:moveTo>
                  <a:lnTo>
                    <a:pt x="47205" y="11811"/>
                  </a:lnTo>
                  <a:lnTo>
                    <a:pt x="35407" y="11811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58991" y="35407"/>
                  </a:lnTo>
                  <a:lnTo>
                    <a:pt x="58991" y="23622"/>
                  </a:lnTo>
                  <a:lnTo>
                    <a:pt x="58991" y="11811"/>
                  </a:lnTo>
                  <a:close/>
                </a:path>
                <a:path w="614045" h="47625">
                  <a:moveTo>
                    <a:pt x="82613" y="35420"/>
                  </a:moveTo>
                  <a:lnTo>
                    <a:pt x="70815" y="35420"/>
                  </a:lnTo>
                  <a:lnTo>
                    <a:pt x="70815" y="47218"/>
                  </a:lnTo>
                  <a:lnTo>
                    <a:pt x="82613" y="47218"/>
                  </a:lnTo>
                  <a:lnTo>
                    <a:pt x="82613" y="35420"/>
                  </a:lnTo>
                  <a:close/>
                </a:path>
                <a:path w="614045" h="47625">
                  <a:moveTo>
                    <a:pt x="82613" y="11811"/>
                  </a:moveTo>
                  <a:lnTo>
                    <a:pt x="70815" y="11811"/>
                  </a:lnTo>
                  <a:lnTo>
                    <a:pt x="70815" y="23609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22"/>
                  </a:lnTo>
                  <a:lnTo>
                    <a:pt x="82613" y="11811"/>
                  </a:lnTo>
                  <a:close/>
                </a:path>
                <a:path w="614045" h="47625">
                  <a:moveTo>
                    <a:pt x="118008" y="11811"/>
                  </a:moveTo>
                  <a:lnTo>
                    <a:pt x="106222" y="11811"/>
                  </a:lnTo>
                  <a:lnTo>
                    <a:pt x="94424" y="11811"/>
                  </a:ln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18008" y="35407"/>
                  </a:lnTo>
                  <a:lnTo>
                    <a:pt x="118008" y="23622"/>
                  </a:lnTo>
                  <a:lnTo>
                    <a:pt x="118008" y="11811"/>
                  </a:lnTo>
                  <a:close/>
                </a:path>
                <a:path w="614045" h="47625">
                  <a:moveTo>
                    <a:pt x="129819" y="11811"/>
                  </a:moveTo>
                  <a:lnTo>
                    <a:pt x="118021" y="11811"/>
                  </a:lnTo>
                  <a:lnTo>
                    <a:pt x="118021" y="23609"/>
                  </a:lnTo>
                  <a:lnTo>
                    <a:pt x="118021" y="35407"/>
                  </a:lnTo>
                  <a:lnTo>
                    <a:pt x="129819" y="35407"/>
                  </a:lnTo>
                  <a:lnTo>
                    <a:pt x="129819" y="23622"/>
                  </a:lnTo>
                  <a:lnTo>
                    <a:pt x="129819" y="11811"/>
                  </a:lnTo>
                  <a:close/>
                </a:path>
                <a:path w="614045" h="47625">
                  <a:moveTo>
                    <a:pt x="141630" y="35420"/>
                  </a:moveTo>
                  <a:lnTo>
                    <a:pt x="129832" y="35420"/>
                  </a:lnTo>
                  <a:lnTo>
                    <a:pt x="129832" y="47218"/>
                  </a:lnTo>
                  <a:lnTo>
                    <a:pt x="141630" y="47218"/>
                  </a:lnTo>
                  <a:lnTo>
                    <a:pt x="141630" y="35420"/>
                  </a:lnTo>
                  <a:close/>
                </a:path>
                <a:path w="614045" h="47625">
                  <a:moveTo>
                    <a:pt x="153416" y="11811"/>
                  </a:moveTo>
                  <a:lnTo>
                    <a:pt x="141630" y="11811"/>
                  </a:lnTo>
                  <a:lnTo>
                    <a:pt x="141630" y="23609"/>
                  </a:lnTo>
                  <a:lnTo>
                    <a:pt x="141630" y="35407"/>
                  </a:lnTo>
                  <a:lnTo>
                    <a:pt x="153416" y="35407"/>
                  </a:lnTo>
                  <a:lnTo>
                    <a:pt x="153416" y="23622"/>
                  </a:lnTo>
                  <a:lnTo>
                    <a:pt x="153416" y="11811"/>
                  </a:lnTo>
                  <a:close/>
                </a:path>
                <a:path w="614045" h="47625">
                  <a:moveTo>
                    <a:pt x="177025" y="35420"/>
                  </a:moveTo>
                  <a:lnTo>
                    <a:pt x="165239" y="35420"/>
                  </a:lnTo>
                  <a:lnTo>
                    <a:pt x="153441" y="35420"/>
                  </a:lnTo>
                  <a:lnTo>
                    <a:pt x="153441" y="47218"/>
                  </a:lnTo>
                  <a:lnTo>
                    <a:pt x="165239" y="47218"/>
                  </a:lnTo>
                  <a:lnTo>
                    <a:pt x="177025" y="47218"/>
                  </a:lnTo>
                  <a:lnTo>
                    <a:pt x="177025" y="35420"/>
                  </a:lnTo>
                  <a:close/>
                </a:path>
                <a:path w="614045" h="47625">
                  <a:moveTo>
                    <a:pt x="177025" y="11811"/>
                  </a:moveTo>
                  <a:lnTo>
                    <a:pt x="165239" y="11811"/>
                  </a:lnTo>
                  <a:lnTo>
                    <a:pt x="153441" y="11811"/>
                  </a:lnTo>
                  <a:lnTo>
                    <a:pt x="153441" y="23622"/>
                  </a:lnTo>
                  <a:lnTo>
                    <a:pt x="165239" y="23622"/>
                  </a:lnTo>
                  <a:lnTo>
                    <a:pt x="177025" y="23622"/>
                  </a:lnTo>
                  <a:lnTo>
                    <a:pt x="177025" y="11811"/>
                  </a:lnTo>
                  <a:close/>
                </a:path>
                <a:path w="614045" h="47625">
                  <a:moveTo>
                    <a:pt x="188836" y="11811"/>
                  </a:moveTo>
                  <a:lnTo>
                    <a:pt x="177038" y="11811"/>
                  </a:lnTo>
                  <a:lnTo>
                    <a:pt x="177038" y="23622"/>
                  </a:lnTo>
                  <a:lnTo>
                    <a:pt x="188836" y="23622"/>
                  </a:lnTo>
                  <a:lnTo>
                    <a:pt x="188836" y="11811"/>
                  </a:lnTo>
                  <a:close/>
                </a:path>
                <a:path w="614045" h="47625">
                  <a:moveTo>
                    <a:pt x="212432" y="35420"/>
                  </a:moveTo>
                  <a:lnTo>
                    <a:pt x="200647" y="35420"/>
                  </a:lnTo>
                  <a:lnTo>
                    <a:pt x="200647" y="47218"/>
                  </a:lnTo>
                  <a:lnTo>
                    <a:pt x="212432" y="47218"/>
                  </a:lnTo>
                  <a:lnTo>
                    <a:pt x="212432" y="35420"/>
                  </a:lnTo>
                  <a:close/>
                </a:path>
                <a:path w="614045" h="47625">
                  <a:moveTo>
                    <a:pt x="212432" y="11811"/>
                  </a:moveTo>
                  <a:lnTo>
                    <a:pt x="200647" y="11811"/>
                  </a:lnTo>
                  <a:lnTo>
                    <a:pt x="200647" y="23609"/>
                  </a:ln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00647" y="23622"/>
                  </a:lnTo>
                  <a:lnTo>
                    <a:pt x="212432" y="23622"/>
                  </a:lnTo>
                  <a:lnTo>
                    <a:pt x="212432" y="11811"/>
                  </a:lnTo>
                  <a:close/>
                </a:path>
                <a:path w="614045" h="47625">
                  <a:moveTo>
                    <a:pt x="224243" y="35420"/>
                  </a:moveTo>
                  <a:lnTo>
                    <a:pt x="212458" y="35420"/>
                  </a:lnTo>
                  <a:lnTo>
                    <a:pt x="212458" y="47218"/>
                  </a:lnTo>
                  <a:lnTo>
                    <a:pt x="224243" y="47218"/>
                  </a:lnTo>
                  <a:lnTo>
                    <a:pt x="224243" y="35420"/>
                  </a:lnTo>
                  <a:close/>
                </a:path>
                <a:path w="614045" h="47625">
                  <a:moveTo>
                    <a:pt x="224243" y="23609"/>
                  </a:move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close/>
                </a:path>
                <a:path w="614045" h="47625">
                  <a:moveTo>
                    <a:pt x="247840" y="11811"/>
                  </a:moveTo>
                  <a:lnTo>
                    <a:pt x="236054" y="11811"/>
                  </a:lnTo>
                  <a:lnTo>
                    <a:pt x="236054" y="23609"/>
                  </a:ln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47840" y="35407"/>
                  </a:lnTo>
                  <a:lnTo>
                    <a:pt x="247840" y="23622"/>
                  </a:lnTo>
                  <a:lnTo>
                    <a:pt x="247840" y="11811"/>
                  </a:lnTo>
                  <a:close/>
                </a:path>
                <a:path w="614045" h="47625">
                  <a:moveTo>
                    <a:pt x="271449" y="23609"/>
                  </a:moveTo>
                  <a:lnTo>
                    <a:pt x="259664" y="23609"/>
                  </a:lnTo>
                  <a:lnTo>
                    <a:pt x="259664" y="11811"/>
                  </a:lnTo>
                  <a:lnTo>
                    <a:pt x="247865" y="11811"/>
                  </a:lnTo>
                  <a:lnTo>
                    <a:pt x="247865" y="23622"/>
                  </a:lnTo>
                  <a:lnTo>
                    <a:pt x="259664" y="23622"/>
                  </a:lnTo>
                  <a:lnTo>
                    <a:pt x="259664" y="35407"/>
                  </a:lnTo>
                  <a:lnTo>
                    <a:pt x="271449" y="35407"/>
                  </a:lnTo>
                  <a:lnTo>
                    <a:pt x="271449" y="23609"/>
                  </a:lnTo>
                  <a:close/>
                </a:path>
                <a:path w="614045" h="47625">
                  <a:moveTo>
                    <a:pt x="283260" y="11811"/>
                  </a:moveTo>
                  <a:lnTo>
                    <a:pt x="271475" y="11811"/>
                  </a:lnTo>
                  <a:lnTo>
                    <a:pt x="271475" y="23609"/>
                  </a:lnTo>
                  <a:lnTo>
                    <a:pt x="271475" y="35407"/>
                  </a:lnTo>
                  <a:lnTo>
                    <a:pt x="283260" y="35407"/>
                  </a:lnTo>
                  <a:lnTo>
                    <a:pt x="283260" y="23622"/>
                  </a:lnTo>
                  <a:lnTo>
                    <a:pt x="283260" y="11811"/>
                  </a:lnTo>
                  <a:close/>
                </a:path>
                <a:path w="614045" h="47625">
                  <a:moveTo>
                    <a:pt x="306857" y="35420"/>
                  </a:moveTo>
                  <a:lnTo>
                    <a:pt x="295071" y="35420"/>
                  </a:lnTo>
                  <a:lnTo>
                    <a:pt x="295071" y="47218"/>
                  </a:lnTo>
                  <a:lnTo>
                    <a:pt x="306857" y="47218"/>
                  </a:lnTo>
                  <a:lnTo>
                    <a:pt x="306857" y="35420"/>
                  </a:lnTo>
                  <a:close/>
                </a:path>
                <a:path w="614045" h="47625">
                  <a:moveTo>
                    <a:pt x="306857" y="11811"/>
                  </a:moveTo>
                  <a:lnTo>
                    <a:pt x="295071" y="11811"/>
                  </a:lnTo>
                  <a:lnTo>
                    <a:pt x="283273" y="11811"/>
                  </a:ln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22"/>
                  </a:lnTo>
                  <a:lnTo>
                    <a:pt x="306857" y="11811"/>
                  </a:lnTo>
                  <a:close/>
                </a:path>
                <a:path w="614045" h="47625">
                  <a:moveTo>
                    <a:pt x="318668" y="11811"/>
                  </a:moveTo>
                  <a:lnTo>
                    <a:pt x="306882" y="11811"/>
                  </a:lnTo>
                  <a:lnTo>
                    <a:pt x="306882" y="23609"/>
                  </a:lnTo>
                  <a:lnTo>
                    <a:pt x="306882" y="35407"/>
                  </a:lnTo>
                  <a:lnTo>
                    <a:pt x="318668" y="35407"/>
                  </a:lnTo>
                  <a:lnTo>
                    <a:pt x="318668" y="23622"/>
                  </a:lnTo>
                  <a:lnTo>
                    <a:pt x="318668" y="11811"/>
                  </a:lnTo>
                  <a:close/>
                </a:path>
                <a:path w="614045" h="47625">
                  <a:moveTo>
                    <a:pt x="330479" y="11811"/>
                  </a:moveTo>
                  <a:lnTo>
                    <a:pt x="318681" y="11811"/>
                  </a:lnTo>
                  <a:lnTo>
                    <a:pt x="318681" y="23609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22"/>
                  </a:lnTo>
                  <a:lnTo>
                    <a:pt x="330479" y="11811"/>
                  </a:lnTo>
                  <a:close/>
                </a:path>
                <a:path w="614045" h="47625">
                  <a:moveTo>
                    <a:pt x="342277" y="11811"/>
                  </a:moveTo>
                  <a:lnTo>
                    <a:pt x="330492" y="11811"/>
                  </a:lnTo>
                  <a:lnTo>
                    <a:pt x="330492" y="23622"/>
                  </a:lnTo>
                  <a:lnTo>
                    <a:pt x="342277" y="23622"/>
                  </a:lnTo>
                  <a:lnTo>
                    <a:pt x="342277" y="11811"/>
                  </a:lnTo>
                  <a:close/>
                </a:path>
                <a:path w="614045" h="47625">
                  <a:moveTo>
                    <a:pt x="365874" y="23609"/>
                  </a:moveTo>
                  <a:lnTo>
                    <a:pt x="354088" y="23609"/>
                  </a:lnTo>
                  <a:lnTo>
                    <a:pt x="354088" y="35407"/>
                  </a:lnTo>
                  <a:lnTo>
                    <a:pt x="365874" y="35407"/>
                  </a:lnTo>
                  <a:lnTo>
                    <a:pt x="365874" y="23609"/>
                  </a:lnTo>
                  <a:close/>
                </a:path>
                <a:path w="614045" h="47625">
                  <a:moveTo>
                    <a:pt x="377685" y="11811"/>
                  </a:moveTo>
                  <a:lnTo>
                    <a:pt x="365899" y="11811"/>
                  </a:lnTo>
                  <a:lnTo>
                    <a:pt x="365899" y="23609"/>
                  </a:lnTo>
                  <a:lnTo>
                    <a:pt x="365899" y="35407"/>
                  </a:lnTo>
                  <a:lnTo>
                    <a:pt x="377685" y="35407"/>
                  </a:lnTo>
                  <a:lnTo>
                    <a:pt x="377685" y="23622"/>
                  </a:lnTo>
                  <a:lnTo>
                    <a:pt x="377685" y="11811"/>
                  </a:lnTo>
                  <a:close/>
                </a:path>
                <a:path w="614045" h="47625">
                  <a:moveTo>
                    <a:pt x="389496" y="11811"/>
                  </a:moveTo>
                  <a:lnTo>
                    <a:pt x="377698" y="11811"/>
                  </a:lnTo>
                  <a:lnTo>
                    <a:pt x="377698" y="23622"/>
                  </a:lnTo>
                  <a:lnTo>
                    <a:pt x="389496" y="23622"/>
                  </a:lnTo>
                  <a:lnTo>
                    <a:pt x="389496" y="11811"/>
                  </a:lnTo>
                  <a:close/>
                </a:path>
                <a:path w="614045" h="47625">
                  <a:moveTo>
                    <a:pt x="401307" y="23609"/>
                  </a:move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01307" y="23609"/>
                  </a:lnTo>
                  <a:close/>
                </a:path>
                <a:path w="614045" h="47625">
                  <a:moveTo>
                    <a:pt x="424903" y="23609"/>
                  </a:moveTo>
                  <a:lnTo>
                    <a:pt x="413105" y="23609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close/>
                </a:path>
                <a:path w="614045" h="47625">
                  <a:moveTo>
                    <a:pt x="436702" y="23609"/>
                  </a:moveTo>
                  <a:lnTo>
                    <a:pt x="424916" y="23609"/>
                  </a:lnTo>
                  <a:lnTo>
                    <a:pt x="424916" y="35407"/>
                  </a:lnTo>
                  <a:lnTo>
                    <a:pt x="436702" y="35407"/>
                  </a:lnTo>
                  <a:lnTo>
                    <a:pt x="436702" y="23609"/>
                  </a:lnTo>
                  <a:close/>
                </a:path>
                <a:path w="614045" h="47625">
                  <a:moveTo>
                    <a:pt x="460298" y="11811"/>
                  </a:moveTo>
                  <a:lnTo>
                    <a:pt x="448513" y="11811"/>
                  </a:lnTo>
                  <a:lnTo>
                    <a:pt x="436714" y="11811"/>
                  </a:lnTo>
                  <a:lnTo>
                    <a:pt x="436714" y="23609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60298" y="35407"/>
                  </a:lnTo>
                  <a:lnTo>
                    <a:pt x="460298" y="23622"/>
                  </a:lnTo>
                  <a:lnTo>
                    <a:pt x="460298" y="11811"/>
                  </a:lnTo>
                  <a:close/>
                </a:path>
                <a:path w="614045" h="47625">
                  <a:moveTo>
                    <a:pt x="472109" y="23609"/>
                  </a:moveTo>
                  <a:lnTo>
                    <a:pt x="460324" y="23609"/>
                  </a:lnTo>
                  <a:lnTo>
                    <a:pt x="460324" y="35407"/>
                  </a:lnTo>
                  <a:lnTo>
                    <a:pt x="472109" y="35407"/>
                  </a:lnTo>
                  <a:lnTo>
                    <a:pt x="472109" y="23609"/>
                  </a:lnTo>
                  <a:close/>
                </a:path>
                <a:path w="614045" h="47625">
                  <a:moveTo>
                    <a:pt x="483920" y="11811"/>
                  </a:moveTo>
                  <a:lnTo>
                    <a:pt x="472122" y="11811"/>
                  </a:lnTo>
                  <a:lnTo>
                    <a:pt x="472122" y="23609"/>
                  </a:lnTo>
                  <a:lnTo>
                    <a:pt x="472122" y="35407"/>
                  </a:lnTo>
                  <a:lnTo>
                    <a:pt x="483920" y="35407"/>
                  </a:lnTo>
                  <a:lnTo>
                    <a:pt x="483920" y="23622"/>
                  </a:lnTo>
                  <a:lnTo>
                    <a:pt x="483920" y="11811"/>
                  </a:lnTo>
                  <a:close/>
                </a:path>
                <a:path w="614045" h="47625">
                  <a:moveTo>
                    <a:pt x="507530" y="23609"/>
                  </a:moveTo>
                  <a:lnTo>
                    <a:pt x="495731" y="23609"/>
                  </a:ln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507530" y="35407"/>
                  </a:lnTo>
                  <a:lnTo>
                    <a:pt x="507530" y="23609"/>
                  </a:lnTo>
                  <a:close/>
                </a:path>
                <a:path w="614045" h="47625">
                  <a:moveTo>
                    <a:pt x="578345" y="11811"/>
                  </a:moveTo>
                  <a:lnTo>
                    <a:pt x="566547" y="11811"/>
                  </a:lnTo>
                  <a:lnTo>
                    <a:pt x="554748" y="11811"/>
                  </a:lnTo>
                  <a:lnTo>
                    <a:pt x="554748" y="23609"/>
                  </a:lnTo>
                  <a:lnTo>
                    <a:pt x="554748" y="35407"/>
                  </a:lnTo>
                  <a:lnTo>
                    <a:pt x="566547" y="35407"/>
                  </a:lnTo>
                  <a:lnTo>
                    <a:pt x="566547" y="23622"/>
                  </a:lnTo>
                  <a:lnTo>
                    <a:pt x="578345" y="23622"/>
                  </a:lnTo>
                  <a:lnTo>
                    <a:pt x="578345" y="11811"/>
                  </a:lnTo>
                  <a:close/>
                </a:path>
                <a:path w="614045" h="47625">
                  <a:moveTo>
                    <a:pt x="601941" y="11811"/>
                  </a:moveTo>
                  <a:lnTo>
                    <a:pt x="590143" y="11811"/>
                  </a:lnTo>
                  <a:lnTo>
                    <a:pt x="590143" y="23622"/>
                  </a:lnTo>
                  <a:lnTo>
                    <a:pt x="601941" y="23622"/>
                  </a:lnTo>
                  <a:lnTo>
                    <a:pt x="601941" y="11811"/>
                  </a:lnTo>
                  <a:close/>
                </a:path>
                <a:path w="614045" h="47625">
                  <a:moveTo>
                    <a:pt x="601941" y="0"/>
                  </a:moveTo>
                  <a:lnTo>
                    <a:pt x="590143" y="0"/>
                  </a:lnTo>
                  <a:lnTo>
                    <a:pt x="578345" y="0"/>
                  </a:lnTo>
                  <a:lnTo>
                    <a:pt x="578345" y="11798"/>
                  </a:lnTo>
                  <a:lnTo>
                    <a:pt x="590143" y="11798"/>
                  </a:lnTo>
                  <a:lnTo>
                    <a:pt x="601941" y="11798"/>
                  </a:lnTo>
                  <a:lnTo>
                    <a:pt x="601941" y="0"/>
                  </a:lnTo>
                  <a:close/>
                </a:path>
                <a:path w="614045" h="47625">
                  <a:moveTo>
                    <a:pt x="613765" y="11811"/>
                  </a:moveTo>
                  <a:lnTo>
                    <a:pt x="601967" y="11811"/>
                  </a:lnTo>
                  <a:lnTo>
                    <a:pt x="601967" y="23622"/>
                  </a:lnTo>
                  <a:lnTo>
                    <a:pt x="613765" y="23622"/>
                  </a:lnTo>
                  <a:lnTo>
                    <a:pt x="613765" y="118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5958433" y="5723826"/>
              <a:ext cx="614045" cy="24130"/>
            </a:xfrm>
            <a:custGeom>
              <a:avLst/>
              <a:gdLst/>
              <a:ahLst/>
              <a:cxnLst/>
              <a:rect l="l" t="t" r="r" b="b"/>
              <a:pathLst>
                <a:path w="614045" h="24129">
                  <a:moveTo>
                    <a:pt x="23583" y="11798"/>
                  </a:moveTo>
                  <a:lnTo>
                    <a:pt x="11798" y="11798"/>
                  </a:lnTo>
                  <a:lnTo>
                    <a:pt x="0" y="11798"/>
                  </a:lnTo>
                  <a:lnTo>
                    <a:pt x="0" y="23596"/>
                  </a:lnTo>
                  <a:lnTo>
                    <a:pt x="11798" y="23596"/>
                  </a:lnTo>
                  <a:lnTo>
                    <a:pt x="23583" y="23596"/>
                  </a:lnTo>
                  <a:lnTo>
                    <a:pt x="23583" y="11798"/>
                  </a:lnTo>
                  <a:close/>
                </a:path>
                <a:path w="614045" h="24129">
                  <a:moveTo>
                    <a:pt x="35394" y="11798"/>
                  </a:moveTo>
                  <a:lnTo>
                    <a:pt x="23596" y="11798"/>
                  </a:lnTo>
                  <a:lnTo>
                    <a:pt x="23596" y="23596"/>
                  </a:lnTo>
                  <a:lnTo>
                    <a:pt x="35394" y="23596"/>
                  </a:lnTo>
                  <a:lnTo>
                    <a:pt x="35394" y="11798"/>
                  </a:lnTo>
                  <a:close/>
                </a:path>
                <a:path w="614045" h="24129">
                  <a:moveTo>
                    <a:pt x="58991" y="11798"/>
                  </a:moveTo>
                  <a:lnTo>
                    <a:pt x="47205" y="11798"/>
                  </a:lnTo>
                  <a:lnTo>
                    <a:pt x="35407" y="11798"/>
                  </a:lnTo>
                  <a:lnTo>
                    <a:pt x="35407" y="23596"/>
                  </a:lnTo>
                  <a:lnTo>
                    <a:pt x="47205" y="23596"/>
                  </a:lnTo>
                  <a:lnTo>
                    <a:pt x="58991" y="23596"/>
                  </a:lnTo>
                  <a:lnTo>
                    <a:pt x="58991" y="11798"/>
                  </a:lnTo>
                  <a:close/>
                </a:path>
                <a:path w="614045" h="24129">
                  <a:moveTo>
                    <a:pt x="82613" y="11798"/>
                  </a:moveTo>
                  <a:lnTo>
                    <a:pt x="70815" y="11798"/>
                  </a:lnTo>
                  <a:lnTo>
                    <a:pt x="59016" y="11798"/>
                  </a:lnTo>
                  <a:lnTo>
                    <a:pt x="59016" y="23596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82613" y="11798"/>
                  </a:lnTo>
                  <a:close/>
                </a:path>
                <a:path w="614045" h="24129">
                  <a:moveTo>
                    <a:pt x="118008" y="11798"/>
                  </a:moveTo>
                  <a:lnTo>
                    <a:pt x="106222" y="11798"/>
                  </a:lnTo>
                  <a:lnTo>
                    <a:pt x="94424" y="11798"/>
                  </a:lnTo>
                  <a:lnTo>
                    <a:pt x="94424" y="23596"/>
                  </a:lnTo>
                  <a:lnTo>
                    <a:pt x="106222" y="23596"/>
                  </a:lnTo>
                  <a:lnTo>
                    <a:pt x="118008" y="23596"/>
                  </a:lnTo>
                  <a:lnTo>
                    <a:pt x="118008" y="11798"/>
                  </a:lnTo>
                  <a:close/>
                </a:path>
                <a:path w="614045" h="24129">
                  <a:moveTo>
                    <a:pt x="129819" y="11798"/>
                  </a:moveTo>
                  <a:lnTo>
                    <a:pt x="118021" y="11798"/>
                  </a:lnTo>
                  <a:lnTo>
                    <a:pt x="118021" y="23596"/>
                  </a:lnTo>
                  <a:lnTo>
                    <a:pt x="129819" y="23596"/>
                  </a:lnTo>
                  <a:lnTo>
                    <a:pt x="129819" y="11798"/>
                  </a:lnTo>
                  <a:close/>
                </a:path>
                <a:path w="614045" h="24129">
                  <a:moveTo>
                    <a:pt x="153416" y="11798"/>
                  </a:moveTo>
                  <a:lnTo>
                    <a:pt x="141630" y="11798"/>
                  </a:lnTo>
                  <a:lnTo>
                    <a:pt x="141630" y="23596"/>
                  </a:lnTo>
                  <a:lnTo>
                    <a:pt x="153416" y="23596"/>
                  </a:lnTo>
                  <a:lnTo>
                    <a:pt x="153416" y="11798"/>
                  </a:lnTo>
                  <a:close/>
                </a:path>
                <a:path w="614045" h="24129">
                  <a:moveTo>
                    <a:pt x="188836" y="11798"/>
                  </a:moveTo>
                  <a:lnTo>
                    <a:pt x="177038" y="11798"/>
                  </a:lnTo>
                  <a:lnTo>
                    <a:pt x="177038" y="23596"/>
                  </a:lnTo>
                  <a:lnTo>
                    <a:pt x="188836" y="23596"/>
                  </a:lnTo>
                  <a:lnTo>
                    <a:pt x="188836" y="11798"/>
                  </a:lnTo>
                  <a:close/>
                </a:path>
                <a:path w="614045" h="24129">
                  <a:moveTo>
                    <a:pt x="247840" y="11798"/>
                  </a:moveTo>
                  <a:lnTo>
                    <a:pt x="236054" y="11798"/>
                  </a:lnTo>
                  <a:lnTo>
                    <a:pt x="224256" y="11798"/>
                  </a:lnTo>
                  <a:lnTo>
                    <a:pt x="224256" y="23596"/>
                  </a:lnTo>
                  <a:lnTo>
                    <a:pt x="236054" y="23596"/>
                  </a:lnTo>
                  <a:lnTo>
                    <a:pt x="247840" y="23596"/>
                  </a:lnTo>
                  <a:lnTo>
                    <a:pt x="247840" y="11798"/>
                  </a:lnTo>
                  <a:close/>
                </a:path>
                <a:path w="614045" h="24129">
                  <a:moveTo>
                    <a:pt x="271449" y="11798"/>
                  </a:moveTo>
                  <a:lnTo>
                    <a:pt x="259664" y="11798"/>
                  </a:lnTo>
                  <a:lnTo>
                    <a:pt x="259664" y="23596"/>
                  </a:lnTo>
                  <a:lnTo>
                    <a:pt x="271449" y="23596"/>
                  </a:lnTo>
                  <a:lnTo>
                    <a:pt x="271449" y="11798"/>
                  </a:lnTo>
                  <a:close/>
                </a:path>
                <a:path w="614045" h="24129">
                  <a:moveTo>
                    <a:pt x="306857" y="0"/>
                  </a:moveTo>
                  <a:lnTo>
                    <a:pt x="295071" y="0"/>
                  </a:lnTo>
                  <a:lnTo>
                    <a:pt x="295071" y="11798"/>
                  </a:lnTo>
                  <a:lnTo>
                    <a:pt x="306857" y="11798"/>
                  </a:lnTo>
                  <a:lnTo>
                    <a:pt x="306857" y="0"/>
                  </a:lnTo>
                  <a:close/>
                </a:path>
                <a:path w="614045" h="24129">
                  <a:moveTo>
                    <a:pt x="318668" y="11798"/>
                  </a:moveTo>
                  <a:lnTo>
                    <a:pt x="306882" y="11798"/>
                  </a:lnTo>
                  <a:lnTo>
                    <a:pt x="306882" y="23596"/>
                  </a:lnTo>
                  <a:lnTo>
                    <a:pt x="318668" y="23596"/>
                  </a:lnTo>
                  <a:lnTo>
                    <a:pt x="318668" y="11798"/>
                  </a:lnTo>
                  <a:close/>
                </a:path>
                <a:path w="614045" h="24129">
                  <a:moveTo>
                    <a:pt x="330479" y="0"/>
                  </a:moveTo>
                  <a:lnTo>
                    <a:pt x="318681" y="0"/>
                  </a:lnTo>
                  <a:lnTo>
                    <a:pt x="318681" y="11798"/>
                  </a:lnTo>
                  <a:lnTo>
                    <a:pt x="318681" y="23596"/>
                  </a:lnTo>
                  <a:lnTo>
                    <a:pt x="330479" y="23596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14045" h="24129">
                  <a:moveTo>
                    <a:pt x="342277" y="11798"/>
                  </a:moveTo>
                  <a:lnTo>
                    <a:pt x="330492" y="11798"/>
                  </a:lnTo>
                  <a:lnTo>
                    <a:pt x="330492" y="23596"/>
                  </a:lnTo>
                  <a:lnTo>
                    <a:pt x="342277" y="23596"/>
                  </a:lnTo>
                  <a:lnTo>
                    <a:pt x="342277" y="11798"/>
                  </a:lnTo>
                  <a:close/>
                </a:path>
                <a:path w="614045" h="24129">
                  <a:moveTo>
                    <a:pt x="365874" y="11798"/>
                  </a:moveTo>
                  <a:lnTo>
                    <a:pt x="354088" y="11798"/>
                  </a:lnTo>
                  <a:lnTo>
                    <a:pt x="354088" y="0"/>
                  </a:lnTo>
                  <a:lnTo>
                    <a:pt x="342290" y="0"/>
                  </a:lnTo>
                  <a:lnTo>
                    <a:pt x="342290" y="11798"/>
                  </a:lnTo>
                  <a:lnTo>
                    <a:pt x="342290" y="23596"/>
                  </a:lnTo>
                  <a:lnTo>
                    <a:pt x="354088" y="23596"/>
                  </a:lnTo>
                  <a:lnTo>
                    <a:pt x="365874" y="23596"/>
                  </a:lnTo>
                  <a:lnTo>
                    <a:pt x="365874" y="11798"/>
                  </a:lnTo>
                  <a:close/>
                </a:path>
                <a:path w="614045" h="24129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77698" y="23596"/>
                  </a:lnTo>
                  <a:lnTo>
                    <a:pt x="389496" y="23596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14045" h="24129">
                  <a:moveTo>
                    <a:pt x="401307" y="0"/>
                  </a:moveTo>
                  <a:lnTo>
                    <a:pt x="389509" y="0"/>
                  </a:lnTo>
                  <a:lnTo>
                    <a:pt x="389509" y="11798"/>
                  </a:lnTo>
                  <a:lnTo>
                    <a:pt x="389509" y="23596"/>
                  </a:lnTo>
                  <a:lnTo>
                    <a:pt x="401307" y="23596"/>
                  </a:lnTo>
                  <a:lnTo>
                    <a:pt x="401307" y="11798"/>
                  </a:lnTo>
                  <a:lnTo>
                    <a:pt x="401307" y="0"/>
                  </a:lnTo>
                  <a:close/>
                </a:path>
                <a:path w="614045" h="24129">
                  <a:moveTo>
                    <a:pt x="460298" y="0"/>
                  </a:moveTo>
                  <a:lnTo>
                    <a:pt x="448513" y="0"/>
                  </a:lnTo>
                  <a:lnTo>
                    <a:pt x="436714" y="0"/>
                  </a:lnTo>
                  <a:lnTo>
                    <a:pt x="436714" y="11798"/>
                  </a:lnTo>
                  <a:lnTo>
                    <a:pt x="436714" y="23596"/>
                  </a:lnTo>
                  <a:lnTo>
                    <a:pt x="448513" y="23596"/>
                  </a:lnTo>
                  <a:lnTo>
                    <a:pt x="460298" y="23596"/>
                  </a:lnTo>
                  <a:lnTo>
                    <a:pt x="460298" y="11798"/>
                  </a:lnTo>
                  <a:lnTo>
                    <a:pt x="460298" y="0"/>
                  </a:lnTo>
                  <a:close/>
                </a:path>
                <a:path w="614045" h="24129">
                  <a:moveTo>
                    <a:pt x="472109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72109" y="11798"/>
                  </a:lnTo>
                  <a:lnTo>
                    <a:pt x="472109" y="0"/>
                  </a:lnTo>
                  <a:close/>
                </a:path>
                <a:path w="614045" h="24129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14045" h="24129">
                  <a:moveTo>
                    <a:pt x="495731" y="11798"/>
                  </a:moveTo>
                  <a:lnTo>
                    <a:pt x="483933" y="11798"/>
                  </a:lnTo>
                  <a:lnTo>
                    <a:pt x="483933" y="23596"/>
                  </a:lnTo>
                  <a:lnTo>
                    <a:pt x="495731" y="23596"/>
                  </a:lnTo>
                  <a:lnTo>
                    <a:pt x="495731" y="11798"/>
                  </a:lnTo>
                  <a:close/>
                </a:path>
                <a:path w="614045" h="24129">
                  <a:moveTo>
                    <a:pt x="519315" y="0"/>
                  </a:moveTo>
                  <a:lnTo>
                    <a:pt x="507530" y="0"/>
                  </a:lnTo>
                  <a:lnTo>
                    <a:pt x="495731" y="0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19315" y="11798"/>
                  </a:lnTo>
                  <a:lnTo>
                    <a:pt x="519315" y="0"/>
                  </a:lnTo>
                  <a:close/>
                </a:path>
                <a:path w="614045" h="24129">
                  <a:moveTo>
                    <a:pt x="531126" y="11798"/>
                  </a:moveTo>
                  <a:lnTo>
                    <a:pt x="519341" y="11798"/>
                  </a:lnTo>
                  <a:lnTo>
                    <a:pt x="519341" y="23596"/>
                  </a:lnTo>
                  <a:lnTo>
                    <a:pt x="531126" y="23596"/>
                  </a:lnTo>
                  <a:lnTo>
                    <a:pt x="531126" y="11798"/>
                  </a:lnTo>
                  <a:close/>
                </a:path>
                <a:path w="614045" h="24129">
                  <a:moveTo>
                    <a:pt x="542937" y="11798"/>
                  </a:moveTo>
                  <a:lnTo>
                    <a:pt x="531139" y="11798"/>
                  </a:lnTo>
                  <a:lnTo>
                    <a:pt x="531139" y="23596"/>
                  </a:lnTo>
                  <a:lnTo>
                    <a:pt x="542937" y="23596"/>
                  </a:lnTo>
                  <a:lnTo>
                    <a:pt x="542937" y="11798"/>
                  </a:lnTo>
                  <a:close/>
                </a:path>
                <a:path w="614045" h="24129">
                  <a:moveTo>
                    <a:pt x="566547" y="11798"/>
                  </a:moveTo>
                  <a:lnTo>
                    <a:pt x="554748" y="11798"/>
                  </a:ln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66547" y="23596"/>
                  </a:lnTo>
                  <a:lnTo>
                    <a:pt x="566547" y="11798"/>
                  </a:lnTo>
                  <a:close/>
                </a:path>
                <a:path w="614045" h="24129">
                  <a:moveTo>
                    <a:pt x="590143" y="0"/>
                  </a:moveTo>
                  <a:lnTo>
                    <a:pt x="578345" y="0"/>
                  </a:lnTo>
                  <a:lnTo>
                    <a:pt x="578345" y="11798"/>
                  </a:lnTo>
                  <a:lnTo>
                    <a:pt x="578345" y="23596"/>
                  </a:lnTo>
                  <a:lnTo>
                    <a:pt x="590143" y="23596"/>
                  </a:lnTo>
                  <a:lnTo>
                    <a:pt x="590143" y="11798"/>
                  </a:lnTo>
                  <a:lnTo>
                    <a:pt x="590143" y="0"/>
                  </a:lnTo>
                  <a:close/>
                </a:path>
                <a:path w="614045" h="24129">
                  <a:moveTo>
                    <a:pt x="613765" y="0"/>
                  </a:moveTo>
                  <a:lnTo>
                    <a:pt x="601967" y="0"/>
                  </a:lnTo>
                  <a:lnTo>
                    <a:pt x="601967" y="11798"/>
                  </a:lnTo>
                  <a:lnTo>
                    <a:pt x="601967" y="23596"/>
                  </a:lnTo>
                  <a:lnTo>
                    <a:pt x="613765" y="23596"/>
                  </a:lnTo>
                  <a:lnTo>
                    <a:pt x="613765" y="11798"/>
                  </a:lnTo>
                  <a:lnTo>
                    <a:pt x="61376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3" name="object 43"/>
          <p:cNvSpPr txBox="1"/>
          <p:nvPr/>
        </p:nvSpPr>
        <p:spPr>
          <a:xfrm>
            <a:off x="4760239" y="7521740"/>
            <a:ext cx="538480" cy="160020"/>
          </a:xfrm>
          <a:prstGeom prst="rect">
            <a:avLst/>
          </a:prstGeom>
        </p:spPr>
        <p:txBody>
          <a:bodyPr vert="horz" wrap="square" lIns="0" tIns="571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45"/>
              </a:spcBef>
            </a:pPr>
            <a:r>
              <a:rPr sz="900" dirty="0">
                <a:solidFill>
                  <a:srgbClr val="FFFFFF"/>
                </a:solidFill>
                <a:latin typeface="Raleway"/>
                <a:cs typeface="Raleway"/>
              </a:rPr>
              <a:t>Page: </a:t>
            </a:r>
            <a:r>
              <a:rPr sz="900" spc="-25" dirty="0">
                <a:solidFill>
                  <a:srgbClr val="FFFFFF"/>
                </a:solidFill>
                <a:latin typeface="Raleway"/>
                <a:cs typeface="Raleway"/>
              </a:rPr>
              <a:t>256</a:t>
            </a:r>
            <a:endParaRPr sz="900">
              <a:latin typeface="Raleway"/>
              <a:cs typeface="Raleway"/>
            </a:endParaRPr>
          </a:p>
        </p:txBody>
      </p:sp>
      <p:graphicFrame>
        <p:nvGraphicFramePr>
          <p:cNvPr id="2" name="Object 1">
            <a:extLst>
              <a:ext uri="{FF2B5EF4-FFF2-40B4-BE49-F238E27FC236}">
                <a16:creationId xmlns:a16="http://schemas.microsoft.com/office/drawing/2014/main" id="{BC1F3409-DF25-5DD2-7606-01A20FACAAE6}"/>
              </a:ext>
            </a:extLst>
          </p:cNvPr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1168662629"/>
              </p:ext>
            </p:extLst>
          </p:nvPr>
        </p:nvGraphicFramePr>
        <p:xfrm>
          <a:off x="51781" y="5397436"/>
          <a:ext cx="8482619" cy="2148436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Worksheet" r:id="rId4" imgW="8724900" imgH="2209800" progId="Excel.Sheet.12">
                  <p:embed/>
                </p:oleObj>
              </mc:Choice>
              <mc:Fallback>
                <p:oleObj name="Worksheet" r:id="rId4" imgW="8724900" imgH="2209800" progId="Excel.Sheet.12">
                  <p:embed/>
                  <p:pic>
                    <p:nvPicPr>
                      <p:cNvPr id="2" name="Object 1">
                        <a:extLst>
                          <a:ext uri="{FF2B5EF4-FFF2-40B4-BE49-F238E27FC236}">
                            <a16:creationId xmlns:a16="http://schemas.microsoft.com/office/drawing/2014/main" id="{BC1F3409-DF25-5DD2-7606-01A20FACAAE6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51781" y="5397436"/>
                        <a:ext cx="8482619" cy="2148436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3" name="Picture 2" descr="A picture containing logo&#10;&#10;Description automatically generated">
            <a:extLst>
              <a:ext uri="{FF2B5EF4-FFF2-40B4-BE49-F238E27FC236}">
                <a16:creationId xmlns:a16="http://schemas.microsoft.com/office/drawing/2014/main" id="{5E0DD2BE-B53D-0434-85D0-B609261FCA03}"/>
              </a:ext>
            </a:extLst>
          </p:cNvPr>
          <p:cNvPicPr>
            <a:picLocks noChangeAspect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6732"/>
          <a:stretch/>
        </p:blipFill>
        <p:spPr>
          <a:xfrm>
            <a:off x="8610600" y="6449545"/>
            <a:ext cx="1293202" cy="1232368"/>
          </a:xfrm>
          <a:prstGeom prst="rect">
            <a:avLst/>
          </a:prstGeom>
        </p:spPr>
      </p:pic>
      <p:sp>
        <p:nvSpPr>
          <p:cNvPr id="4" name="Rectangle 3">
            <a:extLst>
              <a:ext uri="{FF2B5EF4-FFF2-40B4-BE49-F238E27FC236}">
                <a16:creationId xmlns:a16="http://schemas.microsoft.com/office/drawing/2014/main" id="{40CFEBA5-E0FB-2B15-0FA9-A0B2562630F0}"/>
              </a:ext>
            </a:extLst>
          </p:cNvPr>
          <p:cNvSpPr/>
          <p:nvPr/>
        </p:nvSpPr>
        <p:spPr>
          <a:xfrm>
            <a:off x="7475448" y="5272613"/>
            <a:ext cx="1076325" cy="2443028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39733623"/>
      </p:ext>
    </p:extLst>
  </p:cSld>
  <p:clrMapOvr>
    <a:masterClrMapping/>
  </p:clrMapOvr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object 5">
            <a:hlinkClick r:id="rId2"/>
          </p:cNvPr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47625" y="767626"/>
            <a:ext cx="5715000" cy="4446930"/>
          </a:xfrm>
          <a:prstGeom prst="rect">
            <a:avLst/>
          </a:prstGeom>
        </p:spPr>
      </p:pic>
      <p:sp>
        <p:nvSpPr>
          <p:cNvPr id="6" name="object 6"/>
          <p:cNvSpPr/>
          <p:nvPr/>
        </p:nvSpPr>
        <p:spPr>
          <a:xfrm>
            <a:off x="6176645" y="263084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6176645" y="285944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6176645" y="320234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6176645" y="343094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6176645" y="354524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6176645" y="377384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6176645" y="400244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6176645" y="411674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 txBox="1"/>
          <p:nvPr/>
        </p:nvSpPr>
        <p:spPr>
          <a:xfrm>
            <a:off x="5911215" y="847800"/>
            <a:ext cx="3187065" cy="3734435"/>
          </a:xfrm>
          <a:prstGeom prst="rect">
            <a:avLst/>
          </a:prstGeom>
        </p:spPr>
        <p:txBody>
          <a:bodyPr vert="horz" wrap="square" lIns="0" tIns="27940" rIns="0" bIns="0" rtlCol="0">
            <a:spAutoFit/>
          </a:bodyPr>
          <a:lstStyle/>
          <a:p>
            <a:pPr marL="12700" marR="495300">
              <a:lnSpc>
                <a:spcPts val="1350"/>
              </a:lnSpc>
              <a:spcBef>
                <a:spcPts val="220"/>
              </a:spcBef>
            </a:pPr>
            <a:r>
              <a:rPr sz="1200" b="1" spc="80" dirty="0">
                <a:latin typeface="Arial"/>
                <a:cs typeface="Arial"/>
              </a:rPr>
              <a:t>ASTON</a:t>
            </a:r>
            <a:r>
              <a:rPr sz="1200" b="1" spc="95" dirty="0">
                <a:latin typeface="Arial"/>
                <a:cs typeface="Arial"/>
              </a:rPr>
              <a:t> </a:t>
            </a:r>
            <a:r>
              <a:rPr sz="1200" b="1" spc="50" dirty="0">
                <a:latin typeface="Arial"/>
                <a:cs typeface="Arial"/>
              </a:rPr>
              <a:t>3-</a:t>
            </a:r>
            <a:r>
              <a:rPr sz="1200" b="1" spc="70" dirty="0">
                <a:latin typeface="Arial"/>
                <a:cs typeface="Arial"/>
              </a:rPr>
              <a:t>PIECE</a:t>
            </a:r>
            <a:r>
              <a:rPr sz="1200" b="1" spc="100" dirty="0">
                <a:latin typeface="Arial"/>
                <a:cs typeface="Arial"/>
              </a:rPr>
              <a:t> WHITE </a:t>
            </a:r>
            <a:r>
              <a:rPr sz="1200" b="1" spc="50" dirty="0">
                <a:latin typeface="Arial"/>
                <a:cs typeface="Arial"/>
              </a:rPr>
              <a:t>MARBLE </a:t>
            </a:r>
            <a:r>
              <a:rPr sz="1200" b="1" dirty="0">
                <a:latin typeface="Arial"/>
                <a:cs typeface="Arial"/>
              </a:rPr>
              <a:t>TABLE</a:t>
            </a:r>
            <a:r>
              <a:rPr sz="1200" b="1" spc="290" dirty="0">
                <a:latin typeface="Arial"/>
                <a:cs typeface="Arial"/>
              </a:rPr>
              <a:t> </a:t>
            </a:r>
            <a:r>
              <a:rPr sz="1200" b="1" spc="-25" dirty="0">
                <a:latin typeface="Arial"/>
                <a:cs typeface="Arial"/>
              </a:rPr>
              <a:t>SET</a:t>
            </a:r>
            <a:endParaRPr sz="1200" dirty="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760"/>
              </a:spcBef>
            </a:pPr>
            <a:r>
              <a:rPr sz="750" b="1" dirty="0">
                <a:latin typeface="Raleway"/>
                <a:cs typeface="Raleway"/>
              </a:rPr>
              <a:t>SKU:</a:t>
            </a:r>
            <a:r>
              <a:rPr sz="750" b="1" spc="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AS200-2E-3PC-</a:t>
            </a:r>
            <a:r>
              <a:rPr sz="750" spc="-50" dirty="0">
                <a:latin typeface="Raleway"/>
                <a:cs typeface="Raleway"/>
              </a:rPr>
              <a:t>W</a:t>
            </a:r>
            <a:endParaRPr sz="750" dirty="0">
              <a:latin typeface="Raleway"/>
              <a:cs typeface="Raleway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700" dirty="0">
              <a:latin typeface="Raleway"/>
              <a:cs typeface="Raleway"/>
            </a:endParaRPr>
          </a:p>
          <a:p>
            <a:pPr marL="12700" marR="5080">
              <a:lnSpc>
                <a:spcPct val="100000"/>
              </a:lnSpc>
              <a:spcBef>
                <a:spcPts val="5"/>
              </a:spcBef>
            </a:pPr>
            <a:r>
              <a:rPr sz="750" dirty="0">
                <a:latin typeface="Raleway"/>
                <a:cs typeface="Raleway"/>
              </a:rPr>
              <a:t>Bring a touch of elegance and sophistication to your living room </a:t>
            </a:r>
            <a:r>
              <a:rPr sz="750" spc="-20" dirty="0">
                <a:latin typeface="Raleway"/>
                <a:cs typeface="Raleway"/>
              </a:rPr>
              <a:t>with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Aston, a 3-piece living room table set that exudes romantic charm. </a:t>
            </a:r>
            <a:r>
              <a:rPr sz="750" spc="-25" dirty="0">
                <a:latin typeface="Raleway"/>
                <a:cs typeface="Raleway"/>
              </a:rPr>
              <a:t>The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modern sled base and asymmetrical design with an offset smoky </a:t>
            </a:r>
            <a:r>
              <a:rPr sz="750" spc="-10" dirty="0">
                <a:latin typeface="Raleway"/>
                <a:cs typeface="Raleway"/>
              </a:rPr>
              <a:t>glass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shelf make for a striking centerpiece, while the sparkling chrome </a:t>
            </a:r>
            <a:r>
              <a:rPr sz="750" spc="-20" dirty="0">
                <a:latin typeface="Raleway"/>
                <a:cs typeface="Raleway"/>
              </a:rPr>
              <a:t>base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and lustrous white marble create an aura of timeless beauty. Perfect </a:t>
            </a:r>
            <a:r>
              <a:rPr sz="750" spc="-25" dirty="0">
                <a:latin typeface="Raleway"/>
                <a:cs typeface="Raleway"/>
              </a:rPr>
              <a:t>for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intimate conversations and candlelit dinners, Aston will make your </a:t>
            </a:r>
            <a:r>
              <a:rPr sz="750" spc="-10" dirty="0">
                <a:latin typeface="Raleway"/>
                <a:cs typeface="Raleway"/>
              </a:rPr>
              <a:t>heart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skip a beat with its clean lines and contemporary appeal. Set the </a:t>
            </a:r>
            <a:r>
              <a:rPr sz="750" spc="-20" dirty="0">
                <a:latin typeface="Raleway"/>
                <a:cs typeface="Raleway"/>
              </a:rPr>
              <a:t>mood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for a truly special evening with the Aston living room table </a:t>
            </a:r>
            <a:r>
              <a:rPr sz="750" spc="-20" dirty="0">
                <a:latin typeface="Raleway"/>
                <a:cs typeface="Raleway"/>
              </a:rPr>
              <a:t>set.</a:t>
            </a:r>
            <a:endParaRPr sz="750" dirty="0">
              <a:latin typeface="Raleway"/>
              <a:cs typeface="Raleway"/>
            </a:endParaRPr>
          </a:p>
          <a:p>
            <a:pPr marL="393700" marR="8890" algn="just">
              <a:lnSpc>
                <a:spcPct val="100000"/>
              </a:lnSpc>
              <a:spcBef>
                <a:spcPts val="750"/>
              </a:spcBef>
            </a:pPr>
            <a:r>
              <a:rPr sz="750" dirty="0">
                <a:latin typeface="Raleway"/>
                <a:cs typeface="Raleway"/>
              </a:rPr>
              <a:t>Crafted</a:t>
            </a:r>
            <a:r>
              <a:rPr sz="750" spc="-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of 55mm white marble veneer top with 5mm </a:t>
            </a:r>
            <a:r>
              <a:rPr sz="750" spc="-10" dirty="0">
                <a:latin typeface="Raleway"/>
                <a:cs typeface="Raleway"/>
              </a:rPr>
              <a:t>tempered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black glass and chrome finished </a:t>
            </a:r>
            <a:r>
              <a:rPr sz="750" spc="-20" dirty="0">
                <a:latin typeface="Raleway"/>
                <a:cs typeface="Raleway"/>
              </a:rPr>
              <a:t>base</a:t>
            </a:r>
            <a:endParaRPr sz="750" dirty="0">
              <a:latin typeface="Raleway"/>
              <a:cs typeface="Raleway"/>
            </a:endParaRPr>
          </a:p>
          <a:p>
            <a:pPr marL="393700" marR="226060" algn="just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Crisp contemporary styling in a table collection with </a:t>
            </a:r>
            <a:r>
              <a:rPr sz="750" spc="-10" dirty="0">
                <a:latin typeface="Raleway"/>
                <a:cs typeface="Raleway"/>
              </a:rPr>
              <a:t>glass,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metal and white marble top in an aymmetrical design </a:t>
            </a:r>
            <a:r>
              <a:rPr sz="750" spc="-20" dirty="0">
                <a:latin typeface="Raleway"/>
                <a:cs typeface="Raleway"/>
              </a:rPr>
              <a:t>with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lower shelf for display or </a:t>
            </a:r>
            <a:r>
              <a:rPr sz="750" spc="-10" dirty="0">
                <a:latin typeface="Raleway"/>
                <a:cs typeface="Raleway"/>
              </a:rPr>
              <a:t>storage</a:t>
            </a:r>
            <a:endParaRPr sz="750" dirty="0">
              <a:latin typeface="Raleway"/>
              <a:cs typeface="Raleway"/>
            </a:endParaRPr>
          </a:p>
          <a:p>
            <a:pPr marL="393700" marR="635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Each</a:t>
            </a:r>
            <a:r>
              <a:rPr sz="750" spc="-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marble top is crafted by nature with </a:t>
            </a:r>
            <a:r>
              <a:rPr sz="750" spc="-10" dirty="0">
                <a:latin typeface="Raleway"/>
                <a:cs typeface="Raleway"/>
              </a:rPr>
              <a:t>uniquecharacteristics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that vary slightly so no two pieces will be exactly </a:t>
            </a:r>
            <a:r>
              <a:rPr sz="750" spc="-10" dirty="0">
                <a:latin typeface="Raleway"/>
                <a:cs typeface="Raleway"/>
              </a:rPr>
              <a:t>alike</a:t>
            </a:r>
            <a:endParaRPr sz="750" dirty="0">
              <a:latin typeface="Raleway"/>
              <a:cs typeface="Raleway"/>
            </a:endParaRPr>
          </a:p>
          <a:p>
            <a:pPr marL="393700" marR="318135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Plastic glides help prevent damage to hardwood </a:t>
            </a:r>
            <a:r>
              <a:rPr sz="750" spc="-10" dirty="0">
                <a:latin typeface="Raleway"/>
                <a:cs typeface="Raleway"/>
              </a:rPr>
              <a:t>floors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Each table utilizes 3A packaging to ensure damage-</a:t>
            </a:r>
            <a:r>
              <a:rPr sz="750" spc="-20" dirty="0">
                <a:latin typeface="Raleway"/>
                <a:cs typeface="Raleway"/>
              </a:rPr>
              <a:t>free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spc="-10" dirty="0">
                <a:latin typeface="Raleway"/>
                <a:cs typeface="Raleway"/>
              </a:rPr>
              <a:t>shipping</a:t>
            </a:r>
            <a:endParaRPr sz="750" dirty="0">
              <a:latin typeface="Raleway"/>
              <a:cs typeface="Raleway"/>
            </a:endParaRPr>
          </a:p>
          <a:p>
            <a:pPr marL="393700" marR="17780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Set includes Coffee Table and 2 End Tables. Each item </a:t>
            </a:r>
            <a:r>
              <a:rPr sz="750" spc="-20" dirty="0">
                <a:latin typeface="Raleway"/>
                <a:cs typeface="Raleway"/>
              </a:rPr>
              <a:t>also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sold </a:t>
            </a:r>
            <a:r>
              <a:rPr sz="750" spc="-10" dirty="0">
                <a:latin typeface="Raleway"/>
                <a:cs typeface="Raleway"/>
              </a:rPr>
              <a:t>separately.</a:t>
            </a:r>
            <a:endParaRPr sz="750" dirty="0">
              <a:latin typeface="Raleway"/>
              <a:cs typeface="Raleway"/>
            </a:endParaRPr>
          </a:p>
          <a:p>
            <a:pPr marL="39370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Coffee Table Measurements: 47" x 24" x </a:t>
            </a:r>
            <a:r>
              <a:rPr sz="750" spc="-25" dirty="0">
                <a:latin typeface="Raleway"/>
                <a:cs typeface="Raleway"/>
              </a:rPr>
              <a:t>20"</a:t>
            </a:r>
            <a:endParaRPr sz="750" dirty="0">
              <a:latin typeface="Raleway"/>
              <a:cs typeface="Raleway"/>
            </a:endParaRPr>
          </a:p>
          <a:p>
            <a:pPr marL="39370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End Table Measurements: 22" x 22" x </a:t>
            </a:r>
            <a:r>
              <a:rPr sz="750" spc="-25" dirty="0">
                <a:latin typeface="Raleway"/>
                <a:cs typeface="Raleway"/>
              </a:rPr>
              <a:t>24"</a:t>
            </a:r>
            <a:endParaRPr sz="750" dirty="0">
              <a:latin typeface="Raleway"/>
              <a:cs typeface="Raleway"/>
            </a:endParaRPr>
          </a:p>
          <a:p>
            <a:pPr marL="12700" marR="2539365">
              <a:lnSpc>
                <a:spcPct val="100000"/>
              </a:lnSpc>
              <a:spcBef>
                <a:spcPts val="620"/>
              </a:spcBef>
            </a:pPr>
            <a:r>
              <a:rPr sz="750" u="sng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2"/>
              </a:rPr>
              <a:t>Read </a:t>
            </a:r>
            <a:r>
              <a:rPr sz="750" u="sng" spc="-20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2"/>
              </a:rPr>
              <a:t>More</a:t>
            </a:r>
            <a:r>
              <a:rPr sz="750" spc="500" dirty="0">
                <a:solidFill>
                  <a:srgbClr val="0000FF"/>
                </a:solidFill>
                <a:latin typeface="Raleway"/>
                <a:cs typeface="Raleway"/>
              </a:rPr>
              <a:t> </a:t>
            </a:r>
            <a:r>
              <a:rPr sz="750" b="1" dirty="0">
                <a:latin typeface="Raleway"/>
                <a:cs typeface="Raleway"/>
              </a:rPr>
              <a:t>Price:</a:t>
            </a:r>
            <a:r>
              <a:rPr sz="750" b="1" spc="10" dirty="0">
                <a:latin typeface="Raleway"/>
                <a:cs typeface="Raleway"/>
              </a:rPr>
              <a:t> </a:t>
            </a:r>
            <a:r>
              <a:rPr sz="750" spc="-10" dirty="0">
                <a:latin typeface="Raleway"/>
                <a:cs typeface="Raleway"/>
              </a:rPr>
              <a:t>$477.00</a:t>
            </a:r>
            <a:endParaRPr sz="750" dirty="0">
              <a:latin typeface="Raleway"/>
              <a:cs typeface="Raleway"/>
            </a:endParaRPr>
          </a:p>
        </p:txBody>
      </p:sp>
      <p:grpSp>
        <p:nvGrpSpPr>
          <p:cNvPr id="15" name="object 15"/>
          <p:cNvGrpSpPr/>
          <p:nvPr/>
        </p:nvGrpSpPr>
        <p:grpSpPr>
          <a:xfrm>
            <a:off x="5907614" y="4613840"/>
            <a:ext cx="727710" cy="727710"/>
            <a:chOff x="5907614" y="4613840"/>
            <a:chExt cx="727710" cy="727710"/>
          </a:xfrm>
        </p:grpSpPr>
        <p:sp>
          <p:nvSpPr>
            <p:cNvPr id="16" name="object 16"/>
            <p:cNvSpPr/>
            <p:nvPr/>
          </p:nvSpPr>
          <p:spPr>
            <a:xfrm>
              <a:off x="5911215" y="4617440"/>
              <a:ext cx="720090" cy="720090"/>
            </a:xfrm>
            <a:custGeom>
              <a:avLst/>
              <a:gdLst/>
              <a:ahLst/>
              <a:cxnLst/>
              <a:rect l="l" t="t" r="r" b="b"/>
              <a:pathLst>
                <a:path w="720090" h="720089">
                  <a:moveTo>
                    <a:pt x="0" y="0"/>
                  </a:moveTo>
                  <a:lnTo>
                    <a:pt x="720001" y="0"/>
                  </a:lnTo>
                  <a:lnTo>
                    <a:pt x="720001" y="720001"/>
                  </a:lnTo>
                  <a:lnTo>
                    <a:pt x="0" y="720001"/>
                  </a:lnTo>
                  <a:lnTo>
                    <a:pt x="0" y="0"/>
                  </a:lnTo>
                  <a:close/>
                </a:path>
              </a:pathLst>
            </a:custGeom>
            <a:ln w="72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5958433" y="4664658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09" h="35560">
                  <a:moveTo>
                    <a:pt x="23583" y="0"/>
                  </a:moveTo>
                  <a:lnTo>
                    <a:pt x="11798" y="0"/>
                  </a:lnTo>
                  <a:lnTo>
                    <a:pt x="0" y="0"/>
                  </a:lnTo>
                  <a:lnTo>
                    <a:pt x="0" y="11798"/>
                  </a:lnTo>
                  <a:lnTo>
                    <a:pt x="0" y="23596"/>
                  </a:lnTo>
                  <a:lnTo>
                    <a:pt x="0" y="35394"/>
                  </a:lnTo>
                  <a:lnTo>
                    <a:pt x="11798" y="35394"/>
                  </a:lnTo>
                  <a:lnTo>
                    <a:pt x="11798" y="23596"/>
                  </a:lnTo>
                  <a:lnTo>
                    <a:pt x="11798" y="11798"/>
                  </a:lnTo>
                  <a:lnTo>
                    <a:pt x="23583" y="11798"/>
                  </a:lnTo>
                  <a:lnTo>
                    <a:pt x="23583" y="0"/>
                  </a:lnTo>
                  <a:close/>
                </a:path>
                <a:path w="626109" h="35560">
                  <a:moveTo>
                    <a:pt x="35394" y="23596"/>
                  </a:moveTo>
                  <a:lnTo>
                    <a:pt x="23596" y="23596"/>
                  </a:lnTo>
                  <a:lnTo>
                    <a:pt x="23596" y="35394"/>
                  </a:lnTo>
                  <a:lnTo>
                    <a:pt x="35394" y="35394"/>
                  </a:lnTo>
                  <a:lnTo>
                    <a:pt x="35394" y="23596"/>
                  </a:lnTo>
                  <a:close/>
                </a:path>
                <a:path w="626109" h="35560">
                  <a:moveTo>
                    <a:pt x="35394" y="0"/>
                  </a:moveTo>
                  <a:lnTo>
                    <a:pt x="23596" y="0"/>
                  </a:lnTo>
                  <a:lnTo>
                    <a:pt x="23596" y="11798"/>
                  </a:lnTo>
                  <a:lnTo>
                    <a:pt x="35394" y="11798"/>
                  </a:lnTo>
                  <a:lnTo>
                    <a:pt x="35394" y="0"/>
                  </a:lnTo>
                  <a:close/>
                </a:path>
                <a:path w="626109" h="35560">
                  <a:moveTo>
                    <a:pt x="58991" y="23596"/>
                  </a:moveTo>
                  <a:lnTo>
                    <a:pt x="47205" y="23596"/>
                  </a:lnTo>
                  <a:lnTo>
                    <a:pt x="35407" y="23596"/>
                  </a:lnTo>
                  <a:lnTo>
                    <a:pt x="35407" y="35394"/>
                  </a:lnTo>
                  <a:lnTo>
                    <a:pt x="47205" y="35394"/>
                  </a:lnTo>
                  <a:lnTo>
                    <a:pt x="58991" y="35394"/>
                  </a:lnTo>
                  <a:lnTo>
                    <a:pt x="58991" y="23596"/>
                  </a:lnTo>
                  <a:close/>
                </a:path>
                <a:path w="626109" h="35560">
                  <a:moveTo>
                    <a:pt x="58991" y="0"/>
                  </a:moveTo>
                  <a:lnTo>
                    <a:pt x="47205" y="0"/>
                  </a:lnTo>
                  <a:lnTo>
                    <a:pt x="35407" y="0"/>
                  </a:lnTo>
                  <a:lnTo>
                    <a:pt x="35407" y="11798"/>
                  </a:lnTo>
                  <a:lnTo>
                    <a:pt x="47205" y="11798"/>
                  </a:lnTo>
                  <a:lnTo>
                    <a:pt x="58991" y="11798"/>
                  </a:lnTo>
                  <a:lnTo>
                    <a:pt x="58991" y="0"/>
                  </a:lnTo>
                  <a:close/>
                </a:path>
                <a:path w="626109" h="35560">
                  <a:moveTo>
                    <a:pt x="82613" y="0"/>
                  </a:moveTo>
                  <a:lnTo>
                    <a:pt x="70815" y="0"/>
                  </a:lnTo>
                  <a:lnTo>
                    <a:pt x="59016" y="0"/>
                  </a:lnTo>
                  <a:lnTo>
                    <a:pt x="59016" y="11798"/>
                  </a:lnTo>
                  <a:lnTo>
                    <a:pt x="70815" y="11798"/>
                  </a:lnTo>
                  <a:lnTo>
                    <a:pt x="70815" y="23596"/>
                  </a:lnTo>
                  <a:lnTo>
                    <a:pt x="70815" y="35394"/>
                  </a:lnTo>
                  <a:lnTo>
                    <a:pt x="82613" y="35394"/>
                  </a:lnTo>
                  <a:lnTo>
                    <a:pt x="82613" y="23596"/>
                  </a:lnTo>
                  <a:lnTo>
                    <a:pt x="82613" y="11798"/>
                  </a:lnTo>
                  <a:lnTo>
                    <a:pt x="82613" y="0"/>
                  </a:lnTo>
                  <a:close/>
                </a:path>
                <a:path w="626109" h="35560">
                  <a:moveTo>
                    <a:pt x="118008" y="0"/>
                  </a:moveTo>
                  <a:lnTo>
                    <a:pt x="106222" y="0"/>
                  </a:lnTo>
                  <a:lnTo>
                    <a:pt x="94424" y="0"/>
                  </a:lnTo>
                  <a:lnTo>
                    <a:pt x="94424" y="11798"/>
                  </a:lnTo>
                  <a:lnTo>
                    <a:pt x="94424" y="23596"/>
                  </a:lnTo>
                  <a:lnTo>
                    <a:pt x="94424" y="35394"/>
                  </a:lnTo>
                  <a:lnTo>
                    <a:pt x="106222" y="35394"/>
                  </a:lnTo>
                  <a:lnTo>
                    <a:pt x="118008" y="35394"/>
                  </a:lnTo>
                  <a:lnTo>
                    <a:pt x="118008" y="23596"/>
                  </a:lnTo>
                  <a:lnTo>
                    <a:pt x="118008" y="11798"/>
                  </a:lnTo>
                  <a:lnTo>
                    <a:pt x="118008" y="0"/>
                  </a:lnTo>
                  <a:close/>
                </a:path>
                <a:path w="626109" h="35560">
                  <a:moveTo>
                    <a:pt x="129819" y="0"/>
                  </a:moveTo>
                  <a:lnTo>
                    <a:pt x="118021" y="0"/>
                  </a:lnTo>
                  <a:lnTo>
                    <a:pt x="118021" y="11798"/>
                  </a:lnTo>
                  <a:lnTo>
                    <a:pt x="118021" y="23596"/>
                  </a:lnTo>
                  <a:lnTo>
                    <a:pt x="118021" y="35394"/>
                  </a:lnTo>
                  <a:lnTo>
                    <a:pt x="129819" y="35394"/>
                  </a:lnTo>
                  <a:lnTo>
                    <a:pt x="129819" y="23596"/>
                  </a:lnTo>
                  <a:lnTo>
                    <a:pt x="129819" y="11798"/>
                  </a:lnTo>
                  <a:lnTo>
                    <a:pt x="129819" y="0"/>
                  </a:lnTo>
                  <a:close/>
                </a:path>
                <a:path w="626109" h="35560">
                  <a:moveTo>
                    <a:pt x="141630" y="0"/>
                  </a:moveTo>
                  <a:lnTo>
                    <a:pt x="129832" y="0"/>
                  </a:lnTo>
                  <a:lnTo>
                    <a:pt x="129832" y="11798"/>
                  </a:lnTo>
                  <a:lnTo>
                    <a:pt x="129832" y="23596"/>
                  </a:lnTo>
                  <a:lnTo>
                    <a:pt x="141630" y="23596"/>
                  </a:lnTo>
                  <a:lnTo>
                    <a:pt x="141630" y="11798"/>
                  </a:lnTo>
                  <a:lnTo>
                    <a:pt x="141630" y="0"/>
                  </a:lnTo>
                  <a:close/>
                </a:path>
                <a:path w="626109" h="35560">
                  <a:moveTo>
                    <a:pt x="153416" y="23596"/>
                  </a:moveTo>
                  <a:lnTo>
                    <a:pt x="141630" y="23596"/>
                  </a:lnTo>
                  <a:lnTo>
                    <a:pt x="141630" y="35394"/>
                  </a:lnTo>
                  <a:lnTo>
                    <a:pt x="153416" y="35394"/>
                  </a:lnTo>
                  <a:lnTo>
                    <a:pt x="153416" y="23596"/>
                  </a:lnTo>
                  <a:close/>
                </a:path>
                <a:path w="626109" h="35560">
                  <a:moveTo>
                    <a:pt x="165239" y="23596"/>
                  </a:moveTo>
                  <a:lnTo>
                    <a:pt x="153441" y="23596"/>
                  </a:lnTo>
                  <a:lnTo>
                    <a:pt x="153441" y="35394"/>
                  </a:lnTo>
                  <a:lnTo>
                    <a:pt x="165239" y="35394"/>
                  </a:lnTo>
                  <a:lnTo>
                    <a:pt x="165239" y="23596"/>
                  </a:lnTo>
                  <a:close/>
                </a:path>
                <a:path w="626109" h="35560">
                  <a:moveTo>
                    <a:pt x="165239" y="0"/>
                  </a:moveTo>
                  <a:lnTo>
                    <a:pt x="153441" y="0"/>
                  </a:lnTo>
                  <a:lnTo>
                    <a:pt x="153441" y="11798"/>
                  </a:lnTo>
                  <a:lnTo>
                    <a:pt x="165239" y="11798"/>
                  </a:lnTo>
                  <a:lnTo>
                    <a:pt x="165239" y="0"/>
                  </a:lnTo>
                  <a:close/>
                </a:path>
                <a:path w="626109" h="35560">
                  <a:moveTo>
                    <a:pt x="177025" y="11798"/>
                  </a:moveTo>
                  <a:lnTo>
                    <a:pt x="165239" y="11798"/>
                  </a:lnTo>
                  <a:lnTo>
                    <a:pt x="165239" y="23596"/>
                  </a:lnTo>
                  <a:lnTo>
                    <a:pt x="177025" y="23596"/>
                  </a:lnTo>
                  <a:lnTo>
                    <a:pt x="177025" y="11798"/>
                  </a:lnTo>
                  <a:close/>
                </a:path>
                <a:path w="626109" h="35560">
                  <a:moveTo>
                    <a:pt x="188836" y="23596"/>
                  </a:moveTo>
                  <a:lnTo>
                    <a:pt x="177038" y="23596"/>
                  </a:lnTo>
                  <a:lnTo>
                    <a:pt x="177038" y="35394"/>
                  </a:lnTo>
                  <a:lnTo>
                    <a:pt x="188836" y="35394"/>
                  </a:lnTo>
                  <a:lnTo>
                    <a:pt x="188836" y="23596"/>
                  </a:lnTo>
                  <a:close/>
                </a:path>
                <a:path w="626109" h="35560">
                  <a:moveTo>
                    <a:pt x="212432" y="0"/>
                  </a:moveTo>
                  <a:lnTo>
                    <a:pt x="200647" y="0"/>
                  </a:lnTo>
                  <a:lnTo>
                    <a:pt x="188849" y="0"/>
                  </a:lnTo>
                  <a:lnTo>
                    <a:pt x="188849" y="11798"/>
                  </a:lnTo>
                  <a:lnTo>
                    <a:pt x="188849" y="23596"/>
                  </a:lnTo>
                  <a:lnTo>
                    <a:pt x="188849" y="35394"/>
                  </a:lnTo>
                  <a:lnTo>
                    <a:pt x="200647" y="35394"/>
                  </a:lnTo>
                  <a:lnTo>
                    <a:pt x="200647" y="23596"/>
                  </a:lnTo>
                  <a:lnTo>
                    <a:pt x="212432" y="23596"/>
                  </a:lnTo>
                  <a:lnTo>
                    <a:pt x="212432" y="11798"/>
                  </a:lnTo>
                  <a:lnTo>
                    <a:pt x="212432" y="0"/>
                  </a:lnTo>
                  <a:close/>
                </a:path>
                <a:path w="626109" h="35560">
                  <a:moveTo>
                    <a:pt x="224243" y="11798"/>
                  </a:moveTo>
                  <a:lnTo>
                    <a:pt x="212458" y="11798"/>
                  </a:lnTo>
                  <a:lnTo>
                    <a:pt x="212458" y="23596"/>
                  </a:lnTo>
                  <a:lnTo>
                    <a:pt x="212458" y="35394"/>
                  </a:lnTo>
                  <a:lnTo>
                    <a:pt x="224243" y="35394"/>
                  </a:lnTo>
                  <a:lnTo>
                    <a:pt x="224243" y="23596"/>
                  </a:lnTo>
                  <a:lnTo>
                    <a:pt x="224243" y="11798"/>
                  </a:lnTo>
                  <a:close/>
                </a:path>
                <a:path w="626109" h="35560">
                  <a:moveTo>
                    <a:pt x="236054" y="11798"/>
                  </a:moveTo>
                  <a:lnTo>
                    <a:pt x="224256" y="11798"/>
                  </a:lnTo>
                  <a:lnTo>
                    <a:pt x="224256" y="23596"/>
                  </a:lnTo>
                  <a:lnTo>
                    <a:pt x="236054" y="23596"/>
                  </a:lnTo>
                  <a:lnTo>
                    <a:pt x="236054" y="11798"/>
                  </a:lnTo>
                  <a:close/>
                </a:path>
                <a:path w="626109" h="35560">
                  <a:moveTo>
                    <a:pt x="247840" y="23596"/>
                  </a:moveTo>
                  <a:lnTo>
                    <a:pt x="236054" y="23596"/>
                  </a:lnTo>
                  <a:lnTo>
                    <a:pt x="236054" y="35394"/>
                  </a:lnTo>
                  <a:lnTo>
                    <a:pt x="247840" y="35394"/>
                  </a:lnTo>
                  <a:lnTo>
                    <a:pt x="247840" y="23596"/>
                  </a:lnTo>
                  <a:close/>
                </a:path>
                <a:path w="626109" h="35560">
                  <a:moveTo>
                    <a:pt x="271449" y="23596"/>
                  </a:moveTo>
                  <a:lnTo>
                    <a:pt x="259664" y="23596"/>
                  </a:lnTo>
                  <a:lnTo>
                    <a:pt x="259664" y="35394"/>
                  </a:lnTo>
                  <a:lnTo>
                    <a:pt x="271449" y="35394"/>
                  </a:lnTo>
                  <a:lnTo>
                    <a:pt x="271449" y="23596"/>
                  </a:lnTo>
                  <a:close/>
                </a:path>
                <a:path w="626109" h="35560">
                  <a:moveTo>
                    <a:pt x="271449" y="0"/>
                  </a:moveTo>
                  <a:lnTo>
                    <a:pt x="259664" y="0"/>
                  </a:lnTo>
                  <a:lnTo>
                    <a:pt x="247865" y="0"/>
                  </a:lnTo>
                  <a:lnTo>
                    <a:pt x="247865" y="11798"/>
                  </a:lnTo>
                  <a:lnTo>
                    <a:pt x="259664" y="11798"/>
                  </a:lnTo>
                  <a:lnTo>
                    <a:pt x="271449" y="11798"/>
                  </a:lnTo>
                  <a:lnTo>
                    <a:pt x="271449" y="0"/>
                  </a:lnTo>
                  <a:close/>
                </a:path>
                <a:path w="626109" h="35560">
                  <a:moveTo>
                    <a:pt x="283260" y="23596"/>
                  </a:moveTo>
                  <a:lnTo>
                    <a:pt x="271475" y="23596"/>
                  </a:lnTo>
                  <a:lnTo>
                    <a:pt x="271475" y="35394"/>
                  </a:lnTo>
                  <a:lnTo>
                    <a:pt x="283260" y="35394"/>
                  </a:lnTo>
                  <a:lnTo>
                    <a:pt x="283260" y="23596"/>
                  </a:lnTo>
                  <a:close/>
                </a:path>
                <a:path w="626109" h="35560">
                  <a:moveTo>
                    <a:pt x="306857" y="11798"/>
                  </a:moveTo>
                  <a:lnTo>
                    <a:pt x="295071" y="11798"/>
                  </a:lnTo>
                  <a:lnTo>
                    <a:pt x="295071" y="23596"/>
                  </a:lnTo>
                  <a:lnTo>
                    <a:pt x="306857" y="23596"/>
                  </a:lnTo>
                  <a:lnTo>
                    <a:pt x="306857" y="11798"/>
                  </a:lnTo>
                  <a:close/>
                </a:path>
                <a:path w="626109" h="35560">
                  <a:moveTo>
                    <a:pt x="330479" y="11798"/>
                  </a:moveTo>
                  <a:lnTo>
                    <a:pt x="318681" y="11798"/>
                  </a:lnTo>
                  <a:lnTo>
                    <a:pt x="318681" y="23596"/>
                  </a:lnTo>
                  <a:lnTo>
                    <a:pt x="330479" y="23596"/>
                  </a:lnTo>
                  <a:lnTo>
                    <a:pt x="330479" y="11798"/>
                  </a:lnTo>
                  <a:close/>
                </a:path>
                <a:path w="626109" h="35560">
                  <a:moveTo>
                    <a:pt x="342277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42277" y="11798"/>
                  </a:lnTo>
                  <a:lnTo>
                    <a:pt x="342277" y="0"/>
                  </a:lnTo>
                  <a:close/>
                </a:path>
                <a:path w="626109" h="35560">
                  <a:moveTo>
                    <a:pt x="365874" y="0"/>
                  </a:moveTo>
                  <a:lnTo>
                    <a:pt x="354088" y="0"/>
                  </a:lnTo>
                  <a:lnTo>
                    <a:pt x="354088" y="11798"/>
                  </a:lnTo>
                  <a:lnTo>
                    <a:pt x="365874" y="11798"/>
                  </a:lnTo>
                  <a:lnTo>
                    <a:pt x="365874" y="0"/>
                  </a:lnTo>
                  <a:close/>
                </a:path>
                <a:path w="626109" h="35560">
                  <a:moveTo>
                    <a:pt x="377685" y="0"/>
                  </a:moveTo>
                  <a:lnTo>
                    <a:pt x="365899" y="0"/>
                  </a:lnTo>
                  <a:lnTo>
                    <a:pt x="365899" y="11798"/>
                  </a:lnTo>
                  <a:lnTo>
                    <a:pt x="377685" y="11798"/>
                  </a:lnTo>
                  <a:lnTo>
                    <a:pt x="377685" y="0"/>
                  </a:lnTo>
                  <a:close/>
                </a:path>
                <a:path w="626109" h="35560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77698" y="23596"/>
                  </a:lnTo>
                  <a:lnTo>
                    <a:pt x="389496" y="23596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26109" h="35560">
                  <a:moveTo>
                    <a:pt x="413092" y="0"/>
                  </a:moveTo>
                  <a:lnTo>
                    <a:pt x="401307" y="0"/>
                  </a:ln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01307" y="23596"/>
                  </a:lnTo>
                  <a:lnTo>
                    <a:pt x="413092" y="23596"/>
                  </a:lnTo>
                  <a:lnTo>
                    <a:pt x="413092" y="11798"/>
                  </a:lnTo>
                  <a:lnTo>
                    <a:pt x="413092" y="0"/>
                  </a:lnTo>
                  <a:close/>
                </a:path>
                <a:path w="626109" h="35560">
                  <a:moveTo>
                    <a:pt x="424903" y="0"/>
                  </a:moveTo>
                  <a:lnTo>
                    <a:pt x="413105" y="0"/>
                  </a:lnTo>
                  <a:lnTo>
                    <a:pt x="413105" y="11798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26109" h="35560">
                  <a:moveTo>
                    <a:pt x="436702" y="11798"/>
                  </a:moveTo>
                  <a:lnTo>
                    <a:pt x="424916" y="11798"/>
                  </a:lnTo>
                  <a:lnTo>
                    <a:pt x="424916" y="23596"/>
                  </a:lnTo>
                  <a:lnTo>
                    <a:pt x="436702" y="23596"/>
                  </a:lnTo>
                  <a:lnTo>
                    <a:pt x="436702" y="11798"/>
                  </a:lnTo>
                  <a:close/>
                </a:path>
                <a:path w="626109" h="35560">
                  <a:moveTo>
                    <a:pt x="448513" y="11798"/>
                  </a:moveTo>
                  <a:lnTo>
                    <a:pt x="436714" y="11798"/>
                  </a:lnTo>
                  <a:lnTo>
                    <a:pt x="436714" y="23596"/>
                  </a:lnTo>
                  <a:lnTo>
                    <a:pt x="448513" y="23596"/>
                  </a:lnTo>
                  <a:lnTo>
                    <a:pt x="448513" y="11798"/>
                  </a:lnTo>
                  <a:close/>
                </a:path>
                <a:path w="626109" h="35560">
                  <a:moveTo>
                    <a:pt x="460298" y="0"/>
                  </a:moveTo>
                  <a:lnTo>
                    <a:pt x="448513" y="0"/>
                  </a:lnTo>
                  <a:lnTo>
                    <a:pt x="448513" y="11798"/>
                  </a:lnTo>
                  <a:lnTo>
                    <a:pt x="460298" y="11798"/>
                  </a:lnTo>
                  <a:lnTo>
                    <a:pt x="460298" y="0"/>
                  </a:lnTo>
                  <a:close/>
                </a:path>
                <a:path w="626109" h="35560">
                  <a:moveTo>
                    <a:pt x="472109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72109" y="11798"/>
                  </a:lnTo>
                  <a:lnTo>
                    <a:pt x="472109" y="0"/>
                  </a:lnTo>
                  <a:close/>
                </a:path>
                <a:path w="626109" h="35560">
                  <a:moveTo>
                    <a:pt x="519315" y="11798"/>
                  </a:moveTo>
                  <a:lnTo>
                    <a:pt x="507530" y="11798"/>
                  </a:lnTo>
                  <a:lnTo>
                    <a:pt x="507530" y="0"/>
                  </a:ln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495731" y="23596"/>
                  </a:lnTo>
                  <a:lnTo>
                    <a:pt x="507530" y="23596"/>
                  </a:lnTo>
                  <a:lnTo>
                    <a:pt x="519315" y="23596"/>
                  </a:lnTo>
                  <a:lnTo>
                    <a:pt x="519315" y="11798"/>
                  </a:lnTo>
                  <a:close/>
                </a:path>
                <a:path w="626109" h="35560">
                  <a:moveTo>
                    <a:pt x="601941" y="0"/>
                  </a:moveTo>
                  <a:lnTo>
                    <a:pt x="601941" y="0"/>
                  </a:lnTo>
                  <a:lnTo>
                    <a:pt x="542950" y="0"/>
                  </a:ln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90143" y="11798"/>
                  </a:lnTo>
                  <a:lnTo>
                    <a:pt x="601941" y="11798"/>
                  </a:lnTo>
                  <a:lnTo>
                    <a:pt x="601941" y="0"/>
                  </a:lnTo>
                  <a:close/>
                </a:path>
                <a:path w="626109" h="35560">
                  <a:moveTo>
                    <a:pt x="625551" y="0"/>
                  </a:moveTo>
                  <a:lnTo>
                    <a:pt x="613765" y="0"/>
                  </a:ln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13765" y="23596"/>
                  </a:lnTo>
                  <a:lnTo>
                    <a:pt x="625551" y="23596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5958433" y="4688255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09" h="35560">
                  <a:moveTo>
                    <a:pt x="11798" y="11811"/>
                  </a:moveTo>
                  <a:lnTo>
                    <a:pt x="0" y="11811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11798" y="23609"/>
                  </a:lnTo>
                  <a:lnTo>
                    <a:pt x="11798" y="11811"/>
                  </a:lnTo>
                  <a:close/>
                </a:path>
                <a:path w="626109" h="35560">
                  <a:moveTo>
                    <a:pt x="35394" y="11811"/>
                  </a:moveTo>
                  <a:lnTo>
                    <a:pt x="23596" y="11811"/>
                  </a:lnTo>
                  <a:lnTo>
                    <a:pt x="23596" y="23609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lnTo>
                    <a:pt x="35394" y="11811"/>
                  </a:lnTo>
                  <a:close/>
                </a:path>
                <a:path w="626109" h="35560">
                  <a:moveTo>
                    <a:pt x="58991" y="11811"/>
                  </a:moveTo>
                  <a:lnTo>
                    <a:pt x="47205" y="11811"/>
                  </a:lnTo>
                  <a:lnTo>
                    <a:pt x="35407" y="11811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58991" y="35407"/>
                  </a:lnTo>
                  <a:lnTo>
                    <a:pt x="58991" y="23609"/>
                  </a:lnTo>
                  <a:lnTo>
                    <a:pt x="58991" y="11811"/>
                  </a:lnTo>
                  <a:close/>
                </a:path>
                <a:path w="626109" h="35560">
                  <a:moveTo>
                    <a:pt x="82613" y="11811"/>
                  </a:moveTo>
                  <a:lnTo>
                    <a:pt x="70815" y="11811"/>
                  </a:lnTo>
                  <a:lnTo>
                    <a:pt x="70815" y="23609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09"/>
                  </a:lnTo>
                  <a:lnTo>
                    <a:pt x="82613" y="11811"/>
                  </a:lnTo>
                  <a:close/>
                </a:path>
                <a:path w="626109" h="35560">
                  <a:moveTo>
                    <a:pt x="106222" y="23609"/>
                  </a:move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06222" y="23609"/>
                  </a:lnTo>
                  <a:close/>
                </a:path>
                <a:path w="626109" h="35560">
                  <a:moveTo>
                    <a:pt x="118008" y="11811"/>
                  </a:moveTo>
                  <a:lnTo>
                    <a:pt x="106222" y="11811"/>
                  </a:lnTo>
                  <a:lnTo>
                    <a:pt x="106222" y="23609"/>
                  </a:lnTo>
                  <a:lnTo>
                    <a:pt x="118008" y="23609"/>
                  </a:lnTo>
                  <a:lnTo>
                    <a:pt x="118008" y="11811"/>
                  </a:lnTo>
                  <a:close/>
                </a:path>
                <a:path w="626109" h="35560">
                  <a:moveTo>
                    <a:pt x="129819" y="23609"/>
                  </a:moveTo>
                  <a:lnTo>
                    <a:pt x="118021" y="23609"/>
                  </a:lnTo>
                  <a:lnTo>
                    <a:pt x="118021" y="35407"/>
                  </a:lnTo>
                  <a:lnTo>
                    <a:pt x="129819" y="35407"/>
                  </a:lnTo>
                  <a:lnTo>
                    <a:pt x="129819" y="23609"/>
                  </a:lnTo>
                  <a:close/>
                </a:path>
                <a:path w="626109" h="35560">
                  <a:moveTo>
                    <a:pt x="153416" y="11811"/>
                  </a:moveTo>
                  <a:lnTo>
                    <a:pt x="141630" y="11811"/>
                  </a:lnTo>
                  <a:lnTo>
                    <a:pt x="141630" y="23609"/>
                  </a:lnTo>
                  <a:lnTo>
                    <a:pt x="141630" y="35407"/>
                  </a:lnTo>
                  <a:lnTo>
                    <a:pt x="153416" y="35407"/>
                  </a:lnTo>
                  <a:lnTo>
                    <a:pt x="153416" y="23609"/>
                  </a:lnTo>
                  <a:lnTo>
                    <a:pt x="153416" y="11811"/>
                  </a:lnTo>
                  <a:close/>
                </a:path>
                <a:path w="626109" h="35560">
                  <a:moveTo>
                    <a:pt x="188836" y="11811"/>
                  </a:moveTo>
                  <a:lnTo>
                    <a:pt x="177038" y="11811"/>
                  </a:ln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lnTo>
                    <a:pt x="188836" y="11811"/>
                  </a:lnTo>
                  <a:close/>
                </a:path>
                <a:path w="626109" h="35560">
                  <a:moveTo>
                    <a:pt x="212432" y="11811"/>
                  </a:moveTo>
                  <a:lnTo>
                    <a:pt x="200647" y="11811"/>
                  </a:lnTo>
                  <a:lnTo>
                    <a:pt x="188849" y="11811"/>
                  </a:ln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00647" y="23609"/>
                  </a:lnTo>
                  <a:lnTo>
                    <a:pt x="212432" y="23609"/>
                  </a:lnTo>
                  <a:lnTo>
                    <a:pt x="212432" y="11811"/>
                  </a:lnTo>
                  <a:close/>
                </a:path>
                <a:path w="626109" h="35560">
                  <a:moveTo>
                    <a:pt x="224243" y="11811"/>
                  </a:moveTo>
                  <a:lnTo>
                    <a:pt x="212458" y="11811"/>
                  </a:lnTo>
                  <a:lnTo>
                    <a:pt x="212458" y="23609"/>
                  </a:lnTo>
                  <a:lnTo>
                    <a:pt x="224243" y="23609"/>
                  </a:lnTo>
                  <a:lnTo>
                    <a:pt x="224243" y="11811"/>
                  </a:lnTo>
                  <a:close/>
                </a:path>
                <a:path w="626109" h="35560">
                  <a:moveTo>
                    <a:pt x="271449" y="11811"/>
                  </a:moveTo>
                  <a:lnTo>
                    <a:pt x="259664" y="11811"/>
                  </a:lnTo>
                  <a:lnTo>
                    <a:pt x="247865" y="11811"/>
                  </a:lnTo>
                  <a:lnTo>
                    <a:pt x="247865" y="23609"/>
                  </a:lnTo>
                  <a:lnTo>
                    <a:pt x="259664" y="23609"/>
                  </a:lnTo>
                  <a:lnTo>
                    <a:pt x="259664" y="35407"/>
                  </a:lnTo>
                  <a:lnTo>
                    <a:pt x="271449" y="35407"/>
                  </a:lnTo>
                  <a:lnTo>
                    <a:pt x="271449" y="23609"/>
                  </a:lnTo>
                  <a:lnTo>
                    <a:pt x="271449" y="11811"/>
                  </a:lnTo>
                  <a:close/>
                </a:path>
                <a:path w="626109" h="35560">
                  <a:moveTo>
                    <a:pt x="283260" y="0"/>
                  </a:moveTo>
                  <a:lnTo>
                    <a:pt x="271475" y="0"/>
                  </a:lnTo>
                  <a:lnTo>
                    <a:pt x="271475" y="11798"/>
                  </a:lnTo>
                  <a:lnTo>
                    <a:pt x="283260" y="11798"/>
                  </a:lnTo>
                  <a:lnTo>
                    <a:pt x="283260" y="0"/>
                  </a:lnTo>
                  <a:close/>
                </a:path>
                <a:path w="626109" h="35560">
                  <a:moveTo>
                    <a:pt x="306857" y="23609"/>
                  </a:moveTo>
                  <a:lnTo>
                    <a:pt x="295071" y="23609"/>
                  </a:ln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close/>
                </a:path>
                <a:path w="626109" h="35560">
                  <a:moveTo>
                    <a:pt x="318668" y="11811"/>
                  </a:moveTo>
                  <a:lnTo>
                    <a:pt x="306882" y="11811"/>
                  </a:lnTo>
                  <a:lnTo>
                    <a:pt x="306882" y="23609"/>
                  </a:lnTo>
                  <a:lnTo>
                    <a:pt x="306882" y="35407"/>
                  </a:lnTo>
                  <a:lnTo>
                    <a:pt x="318668" y="35407"/>
                  </a:lnTo>
                  <a:lnTo>
                    <a:pt x="318668" y="23609"/>
                  </a:lnTo>
                  <a:lnTo>
                    <a:pt x="318668" y="11811"/>
                  </a:lnTo>
                  <a:close/>
                </a:path>
                <a:path w="626109" h="35560">
                  <a:moveTo>
                    <a:pt x="318668" y="0"/>
                  </a:moveTo>
                  <a:lnTo>
                    <a:pt x="306882" y="0"/>
                  </a:lnTo>
                  <a:lnTo>
                    <a:pt x="306882" y="11798"/>
                  </a:lnTo>
                  <a:lnTo>
                    <a:pt x="318668" y="11798"/>
                  </a:lnTo>
                  <a:lnTo>
                    <a:pt x="318668" y="0"/>
                  </a:lnTo>
                  <a:close/>
                </a:path>
                <a:path w="626109" h="35560">
                  <a:moveTo>
                    <a:pt x="330479" y="11811"/>
                  </a:moveTo>
                  <a:lnTo>
                    <a:pt x="318681" y="11811"/>
                  </a:lnTo>
                  <a:lnTo>
                    <a:pt x="318681" y="23609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lnTo>
                    <a:pt x="330479" y="11811"/>
                  </a:lnTo>
                  <a:close/>
                </a:path>
                <a:path w="626109" h="35560">
                  <a:moveTo>
                    <a:pt x="342277" y="23609"/>
                  </a:moveTo>
                  <a:lnTo>
                    <a:pt x="330492" y="23609"/>
                  </a:lnTo>
                  <a:lnTo>
                    <a:pt x="330492" y="35407"/>
                  </a:lnTo>
                  <a:lnTo>
                    <a:pt x="342277" y="35407"/>
                  </a:lnTo>
                  <a:lnTo>
                    <a:pt x="342277" y="23609"/>
                  </a:lnTo>
                  <a:close/>
                </a:path>
                <a:path w="626109" h="35560">
                  <a:moveTo>
                    <a:pt x="342277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42277" y="11798"/>
                  </a:lnTo>
                  <a:lnTo>
                    <a:pt x="342277" y="0"/>
                  </a:lnTo>
                  <a:close/>
                </a:path>
                <a:path w="626109" h="35560">
                  <a:moveTo>
                    <a:pt x="354088" y="0"/>
                  </a:moveTo>
                  <a:lnTo>
                    <a:pt x="342290" y="0"/>
                  </a:lnTo>
                  <a:lnTo>
                    <a:pt x="342290" y="11798"/>
                  </a:lnTo>
                  <a:lnTo>
                    <a:pt x="354088" y="11798"/>
                  </a:lnTo>
                  <a:lnTo>
                    <a:pt x="354088" y="0"/>
                  </a:lnTo>
                  <a:close/>
                </a:path>
                <a:path w="626109" h="35560">
                  <a:moveTo>
                    <a:pt x="365874" y="11811"/>
                  </a:moveTo>
                  <a:lnTo>
                    <a:pt x="354088" y="11811"/>
                  </a:lnTo>
                  <a:lnTo>
                    <a:pt x="342290" y="11811"/>
                  </a:lnTo>
                  <a:lnTo>
                    <a:pt x="342290" y="23609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65874" y="35407"/>
                  </a:lnTo>
                  <a:lnTo>
                    <a:pt x="365874" y="23609"/>
                  </a:lnTo>
                  <a:lnTo>
                    <a:pt x="365874" y="11811"/>
                  </a:lnTo>
                  <a:close/>
                </a:path>
                <a:path w="626109" h="35560">
                  <a:moveTo>
                    <a:pt x="377685" y="11811"/>
                  </a:moveTo>
                  <a:lnTo>
                    <a:pt x="365899" y="11811"/>
                  </a:lnTo>
                  <a:lnTo>
                    <a:pt x="365899" y="23609"/>
                  </a:lnTo>
                  <a:lnTo>
                    <a:pt x="365899" y="35407"/>
                  </a:lnTo>
                  <a:lnTo>
                    <a:pt x="377685" y="35407"/>
                  </a:lnTo>
                  <a:lnTo>
                    <a:pt x="377685" y="23609"/>
                  </a:lnTo>
                  <a:lnTo>
                    <a:pt x="377685" y="11811"/>
                  </a:lnTo>
                  <a:close/>
                </a:path>
                <a:path w="626109" h="35560">
                  <a:moveTo>
                    <a:pt x="389496" y="11811"/>
                  </a:moveTo>
                  <a:lnTo>
                    <a:pt x="377698" y="11811"/>
                  </a:lnTo>
                  <a:lnTo>
                    <a:pt x="377698" y="23609"/>
                  </a:lnTo>
                  <a:lnTo>
                    <a:pt x="389496" y="23609"/>
                  </a:lnTo>
                  <a:lnTo>
                    <a:pt x="389496" y="11811"/>
                  </a:lnTo>
                  <a:close/>
                </a:path>
                <a:path w="626109" h="35560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26109" h="35560">
                  <a:moveTo>
                    <a:pt x="413092" y="0"/>
                  </a:moveTo>
                  <a:lnTo>
                    <a:pt x="401307" y="0"/>
                  </a:ln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13092" y="11798"/>
                  </a:lnTo>
                  <a:lnTo>
                    <a:pt x="413092" y="0"/>
                  </a:lnTo>
                  <a:close/>
                </a:path>
                <a:path w="626109" h="35560">
                  <a:moveTo>
                    <a:pt x="424903" y="11811"/>
                  </a:moveTo>
                  <a:lnTo>
                    <a:pt x="413105" y="11811"/>
                  </a:lnTo>
                  <a:lnTo>
                    <a:pt x="413105" y="23609"/>
                  </a:lnTo>
                  <a:lnTo>
                    <a:pt x="424903" y="23609"/>
                  </a:lnTo>
                  <a:lnTo>
                    <a:pt x="424903" y="11811"/>
                  </a:lnTo>
                  <a:close/>
                </a:path>
                <a:path w="626109" h="35560">
                  <a:moveTo>
                    <a:pt x="424903" y="0"/>
                  </a:moveTo>
                  <a:lnTo>
                    <a:pt x="413105" y="0"/>
                  </a:lnTo>
                  <a:lnTo>
                    <a:pt x="413105" y="11798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26109" h="35560">
                  <a:moveTo>
                    <a:pt x="436702" y="11811"/>
                  </a:moveTo>
                  <a:lnTo>
                    <a:pt x="424916" y="11811"/>
                  </a:lnTo>
                  <a:lnTo>
                    <a:pt x="424916" y="23609"/>
                  </a:lnTo>
                  <a:lnTo>
                    <a:pt x="424916" y="35407"/>
                  </a:lnTo>
                  <a:lnTo>
                    <a:pt x="436702" y="35407"/>
                  </a:lnTo>
                  <a:lnTo>
                    <a:pt x="436702" y="23609"/>
                  </a:lnTo>
                  <a:lnTo>
                    <a:pt x="436702" y="11811"/>
                  </a:lnTo>
                  <a:close/>
                </a:path>
                <a:path w="626109" h="35560">
                  <a:moveTo>
                    <a:pt x="448513" y="0"/>
                  </a:moveTo>
                  <a:lnTo>
                    <a:pt x="436714" y="0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48513" y="0"/>
                  </a:lnTo>
                  <a:close/>
                </a:path>
                <a:path w="626109" h="35560">
                  <a:moveTo>
                    <a:pt x="460298" y="23609"/>
                  </a:moveTo>
                  <a:lnTo>
                    <a:pt x="448513" y="23609"/>
                  </a:lnTo>
                  <a:lnTo>
                    <a:pt x="448513" y="11811"/>
                  </a:lnTo>
                  <a:lnTo>
                    <a:pt x="436714" y="11811"/>
                  </a:lnTo>
                  <a:lnTo>
                    <a:pt x="436714" y="23609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60298" y="35407"/>
                  </a:lnTo>
                  <a:lnTo>
                    <a:pt x="460298" y="23609"/>
                  </a:lnTo>
                  <a:close/>
                </a:path>
                <a:path w="626109" h="35560">
                  <a:moveTo>
                    <a:pt x="472109" y="11811"/>
                  </a:moveTo>
                  <a:lnTo>
                    <a:pt x="460324" y="11811"/>
                  </a:lnTo>
                  <a:lnTo>
                    <a:pt x="460324" y="23609"/>
                  </a:lnTo>
                  <a:lnTo>
                    <a:pt x="460324" y="35407"/>
                  </a:lnTo>
                  <a:lnTo>
                    <a:pt x="472109" y="35407"/>
                  </a:lnTo>
                  <a:lnTo>
                    <a:pt x="472109" y="23609"/>
                  </a:lnTo>
                  <a:lnTo>
                    <a:pt x="472109" y="11811"/>
                  </a:lnTo>
                  <a:close/>
                </a:path>
                <a:path w="626109" h="35560">
                  <a:moveTo>
                    <a:pt x="472109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72109" y="11798"/>
                  </a:lnTo>
                  <a:lnTo>
                    <a:pt x="472109" y="0"/>
                  </a:lnTo>
                  <a:close/>
                </a:path>
                <a:path w="626109" h="35560">
                  <a:moveTo>
                    <a:pt x="483920" y="11811"/>
                  </a:moveTo>
                  <a:lnTo>
                    <a:pt x="472122" y="11811"/>
                  </a:lnTo>
                  <a:lnTo>
                    <a:pt x="472122" y="23609"/>
                  </a:lnTo>
                  <a:lnTo>
                    <a:pt x="483920" y="23609"/>
                  </a:lnTo>
                  <a:lnTo>
                    <a:pt x="483920" y="11811"/>
                  </a:lnTo>
                  <a:close/>
                </a:path>
                <a:path w="626109" h="35560">
                  <a:moveTo>
                    <a:pt x="507530" y="11811"/>
                  </a:moveTo>
                  <a:lnTo>
                    <a:pt x="495731" y="11811"/>
                  </a:lnTo>
                  <a:lnTo>
                    <a:pt x="483933" y="11811"/>
                  </a:lnTo>
                  <a:lnTo>
                    <a:pt x="483933" y="23609"/>
                  </a:lnTo>
                  <a:lnTo>
                    <a:pt x="495731" y="23609"/>
                  </a:lnTo>
                  <a:lnTo>
                    <a:pt x="507530" y="23609"/>
                  </a:lnTo>
                  <a:lnTo>
                    <a:pt x="507530" y="11811"/>
                  </a:lnTo>
                  <a:close/>
                </a:path>
                <a:path w="626109" h="35560">
                  <a:moveTo>
                    <a:pt x="519315" y="0"/>
                  </a:moveTo>
                  <a:lnTo>
                    <a:pt x="507530" y="0"/>
                  </a:lnTo>
                  <a:lnTo>
                    <a:pt x="507530" y="11798"/>
                  </a:lnTo>
                  <a:lnTo>
                    <a:pt x="519315" y="11798"/>
                  </a:lnTo>
                  <a:lnTo>
                    <a:pt x="519315" y="0"/>
                  </a:lnTo>
                  <a:close/>
                </a:path>
                <a:path w="626109" h="35560">
                  <a:moveTo>
                    <a:pt x="531126" y="11811"/>
                  </a:moveTo>
                  <a:lnTo>
                    <a:pt x="519341" y="11811"/>
                  </a:lnTo>
                  <a:lnTo>
                    <a:pt x="519341" y="23609"/>
                  </a:lnTo>
                  <a:lnTo>
                    <a:pt x="531126" y="23609"/>
                  </a:lnTo>
                  <a:lnTo>
                    <a:pt x="531126" y="11811"/>
                  </a:lnTo>
                  <a:close/>
                </a:path>
                <a:path w="626109" h="35560">
                  <a:moveTo>
                    <a:pt x="554748" y="11811"/>
                  </a:moveTo>
                  <a:lnTo>
                    <a:pt x="542950" y="11811"/>
                  </a:lnTo>
                  <a:lnTo>
                    <a:pt x="542950" y="23609"/>
                  </a:lnTo>
                  <a:lnTo>
                    <a:pt x="554748" y="23609"/>
                  </a:lnTo>
                  <a:lnTo>
                    <a:pt x="554748" y="11811"/>
                  </a:lnTo>
                  <a:close/>
                </a:path>
                <a:path w="626109" h="35560">
                  <a:moveTo>
                    <a:pt x="554748" y="0"/>
                  </a:move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54748" y="0"/>
                  </a:lnTo>
                  <a:close/>
                </a:path>
                <a:path w="626109" h="35560">
                  <a:moveTo>
                    <a:pt x="601941" y="11811"/>
                  </a:moveTo>
                  <a:lnTo>
                    <a:pt x="590143" y="11811"/>
                  </a:lnTo>
                  <a:lnTo>
                    <a:pt x="578345" y="11811"/>
                  </a:lnTo>
                  <a:lnTo>
                    <a:pt x="566547" y="11811"/>
                  </a:lnTo>
                  <a:lnTo>
                    <a:pt x="566547" y="23609"/>
                  </a:lnTo>
                  <a:lnTo>
                    <a:pt x="578345" y="23609"/>
                  </a:lnTo>
                  <a:lnTo>
                    <a:pt x="590143" y="23609"/>
                  </a:lnTo>
                  <a:lnTo>
                    <a:pt x="601941" y="23609"/>
                  </a:lnTo>
                  <a:lnTo>
                    <a:pt x="601941" y="11811"/>
                  </a:lnTo>
                  <a:close/>
                </a:path>
                <a:path w="626109" h="35560">
                  <a:moveTo>
                    <a:pt x="601941" y="0"/>
                  </a:moveTo>
                  <a:lnTo>
                    <a:pt x="590143" y="0"/>
                  </a:lnTo>
                  <a:lnTo>
                    <a:pt x="578345" y="0"/>
                  </a:lnTo>
                  <a:lnTo>
                    <a:pt x="566547" y="0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90143" y="11798"/>
                  </a:lnTo>
                  <a:lnTo>
                    <a:pt x="601941" y="11798"/>
                  </a:lnTo>
                  <a:lnTo>
                    <a:pt x="601941" y="0"/>
                  </a:lnTo>
                  <a:close/>
                </a:path>
                <a:path w="626109" h="35560">
                  <a:moveTo>
                    <a:pt x="625551" y="11811"/>
                  </a:moveTo>
                  <a:lnTo>
                    <a:pt x="613765" y="11811"/>
                  </a:lnTo>
                  <a:lnTo>
                    <a:pt x="613765" y="23609"/>
                  </a:lnTo>
                  <a:lnTo>
                    <a:pt x="625551" y="23609"/>
                  </a:lnTo>
                  <a:lnTo>
                    <a:pt x="625551" y="11811"/>
                  </a:lnTo>
                  <a:close/>
                </a:path>
                <a:path w="626109" h="35560">
                  <a:moveTo>
                    <a:pt x="625551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5958433" y="4711864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09" h="35560">
                  <a:moveTo>
                    <a:pt x="11798" y="23609"/>
                  </a:moveTo>
                  <a:lnTo>
                    <a:pt x="0" y="23609"/>
                  </a:lnTo>
                  <a:lnTo>
                    <a:pt x="0" y="35420"/>
                  </a:lnTo>
                  <a:lnTo>
                    <a:pt x="11798" y="35420"/>
                  </a:lnTo>
                  <a:lnTo>
                    <a:pt x="11798" y="23609"/>
                  </a:lnTo>
                  <a:close/>
                </a:path>
                <a:path w="626109" h="35560">
                  <a:moveTo>
                    <a:pt x="11798" y="11798"/>
                  </a:moveTo>
                  <a:lnTo>
                    <a:pt x="0" y="11798"/>
                  </a:lnTo>
                  <a:lnTo>
                    <a:pt x="0" y="23596"/>
                  </a:lnTo>
                  <a:lnTo>
                    <a:pt x="11798" y="23596"/>
                  </a:lnTo>
                  <a:lnTo>
                    <a:pt x="11798" y="11798"/>
                  </a:lnTo>
                  <a:close/>
                </a:path>
                <a:path w="626109" h="35560">
                  <a:moveTo>
                    <a:pt x="82613" y="11798"/>
                  </a:moveTo>
                  <a:lnTo>
                    <a:pt x="70815" y="11798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82613" y="11798"/>
                  </a:lnTo>
                  <a:close/>
                </a:path>
                <a:path w="626109" h="35560">
                  <a:moveTo>
                    <a:pt x="118008" y="11798"/>
                  </a:moveTo>
                  <a:lnTo>
                    <a:pt x="106222" y="11798"/>
                  </a:lnTo>
                  <a:lnTo>
                    <a:pt x="106222" y="23596"/>
                  </a:lnTo>
                  <a:lnTo>
                    <a:pt x="118008" y="23596"/>
                  </a:lnTo>
                  <a:lnTo>
                    <a:pt x="118008" y="11798"/>
                  </a:lnTo>
                  <a:close/>
                </a:path>
                <a:path w="626109" h="35560">
                  <a:moveTo>
                    <a:pt x="129819" y="11798"/>
                  </a:moveTo>
                  <a:lnTo>
                    <a:pt x="118021" y="11798"/>
                  </a:lnTo>
                  <a:lnTo>
                    <a:pt x="118021" y="23596"/>
                  </a:lnTo>
                  <a:lnTo>
                    <a:pt x="129819" y="23596"/>
                  </a:lnTo>
                  <a:lnTo>
                    <a:pt x="129819" y="11798"/>
                  </a:lnTo>
                  <a:close/>
                </a:path>
                <a:path w="626109" h="35560">
                  <a:moveTo>
                    <a:pt x="153416" y="11798"/>
                  </a:moveTo>
                  <a:lnTo>
                    <a:pt x="141630" y="11798"/>
                  </a:lnTo>
                  <a:lnTo>
                    <a:pt x="129832" y="11798"/>
                  </a:lnTo>
                  <a:lnTo>
                    <a:pt x="129832" y="23596"/>
                  </a:lnTo>
                  <a:lnTo>
                    <a:pt x="141630" y="23596"/>
                  </a:lnTo>
                  <a:lnTo>
                    <a:pt x="153416" y="23596"/>
                  </a:lnTo>
                  <a:lnTo>
                    <a:pt x="153416" y="11798"/>
                  </a:lnTo>
                  <a:close/>
                </a:path>
                <a:path w="626109" h="35560">
                  <a:moveTo>
                    <a:pt x="165239" y="11798"/>
                  </a:moveTo>
                  <a:lnTo>
                    <a:pt x="153441" y="11798"/>
                  </a:lnTo>
                  <a:lnTo>
                    <a:pt x="153441" y="23596"/>
                  </a:lnTo>
                  <a:lnTo>
                    <a:pt x="165239" y="23596"/>
                  </a:lnTo>
                  <a:lnTo>
                    <a:pt x="165239" y="11798"/>
                  </a:lnTo>
                  <a:close/>
                </a:path>
                <a:path w="626109" h="35560">
                  <a:moveTo>
                    <a:pt x="188836" y="11798"/>
                  </a:moveTo>
                  <a:lnTo>
                    <a:pt x="177038" y="11798"/>
                  </a:lnTo>
                  <a:lnTo>
                    <a:pt x="177038" y="23596"/>
                  </a:lnTo>
                  <a:lnTo>
                    <a:pt x="188836" y="23596"/>
                  </a:lnTo>
                  <a:lnTo>
                    <a:pt x="188836" y="11798"/>
                  </a:lnTo>
                  <a:close/>
                </a:path>
                <a:path w="626109" h="35560">
                  <a:moveTo>
                    <a:pt x="200647" y="11798"/>
                  </a:moveTo>
                  <a:lnTo>
                    <a:pt x="188849" y="11798"/>
                  </a:lnTo>
                  <a:lnTo>
                    <a:pt x="188849" y="23596"/>
                  </a:lnTo>
                  <a:lnTo>
                    <a:pt x="200647" y="23596"/>
                  </a:lnTo>
                  <a:lnTo>
                    <a:pt x="200647" y="11798"/>
                  </a:lnTo>
                  <a:close/>
                </a:path>
                <a:path w="626109" h="35560">
                  <a:moveTo>
                    <a:pt x="224243" y="11798"/>
                  </a:moveTo>
                  <a:lnTo>
                    <a:pt x="212458" y="11798"/>
                  </a:lnTo>
                  <a:lnTo>
                    <a:pt x="212458" y="23596"/>
                  </a:lnTo>
                  <a:lnTo>
                    <a:pt x="224243" y="23596"/>
                  </a:lnTo>
                  <a:lnTo>
                    <a:pt x="224243" y="11798"/>
                  </a:lnTo>
                  <a:close/>
                </a:path>
                <a:path w="626109" h="35560">
                  <a:moveTo>
                    <a:pt x="247840" y="11798"/>
                  </a:moveTo>
                  <a:lnTo>
                    <a:pt x="236054" y="11798"/>
                  </a:lnTo>
                  <a:lnTo>
                    <a:pt x="224256" y="11798"/>
                  </a:lnTo>
                  <a:lnTo>
                    <a:pt x="224256" y="23596"/>
                  </a:lnTo>
                  <a:lnTo>
                    <a:pt x="236054" y="23596"/>
                  </a:lnTo>
                  <a:lnTo>
                    <a:pt x="247840" y="23596"/>
                  </a:lnTo>
                  <a:lnTo>
                    <a:pt x="247840" y="11798"/>
                  </a:lnTo>
                  <a:close/>
                </a:path>
                <a:path w="626109" h="35560">
                  <a:moveTo>
                    <a:pt x="259664" y="11798"/>
                  </a:moveTo>
                  <a:lnTo>
                    <a:pt x="247865" y="11798"/>
                  </a:lnTo>
                  <a:lnTo>
                    <a:pt x="247865" y="23596"/>
                  </a:lnTo>
                  <a:lnTo>
                    <a:pt x="259664" y="23596"/>
                  </a:lnTo>
                  <a:lnTo>
                    <a:pt x="259664" y="11798"/>
                  </a:lnTo>
                  <a:close/>
                </a:path>
                <a:path w="626109" h="35560">
                  <a:moveTo>
                    <a:pt x="283260" y="11798"/>
                  </a:moveTo>
                  <a:lnTo>
                    <a:pt x="271475" y="11798"/>
                  </a:lnTo>
                  <a:lnTo>
                    <a:pt x="271475" y="23596"/>
                  </a:lnTo>
                  <a:lnTo>
                    <a:pt x="283260" y="23596"/>
                  </a:lnTo>
                  <a:lnTo>
                    <a:pt x="283260" y="11798"/>
                  </a:lnTo>
                  <a:close/>
                </a:path>
                <a:path w="626109" h="35560">
                  <a:moveTo>
                    <a:pt x="295071" y="11798"/>
                  </a:moveTo>
                  <a:lnTo>
                    <a:pt x="283273" y="11798"/>
                  </a:lnTo>
                  <a:lnTo>
                    <a:pt x="283273" y="23596"/>
                  </a:lnTo>
                  <a:lnTo>
                    <a:pt x="295071" y="23596"/>
                  </a:lnTo>
                  <a:lnTo>
                    <a:pt x="295071" y="11798"/>
                  </a:lnTo>
                  <a:close/>
                </a:path>
                <a:path w="626109" h="35560">
                  <a:moveTo>
                    <a:pt x="342277" y="11798"/>
                  </a:moveTo>
                  <a:lnTo>
                    <a:pt x="330492" y="11798"/>
                  </a:lnTo>
                  <a:lnTo>
                    <a:pt x="330492" y="23596"/>
                  </a:lnTo>
                  <a:lnTo>
                    <a:pt x="342277" y="23596"/>
                  </a:lnTo>
                  <a:lnTo>
                    <a:pt x="342277" y="11798"/>
                  </a:lnTo>
                  <a:close/>
                </a:path>
                <a:path w="626109" h="35560">
                  <a:moveTo>
                    <a:pt x="377685" y="11798"/>
                  </a:moveTo>
                  <a:lnTo>
                    <a:pt x="365899" y="11798"/>
                  </a:lnTo>
                  <a:lnTo>
                    <a:pt x="365899" y="23596"/>
                  </a:lnTo>
                  <a:lnTo>
                    <a:pt x="377685" y="23596"/>
                  </a:lnTo>
                  <a:lnTo>
                    <a:pt x="377685" y="11798"/>
                  </a:lnTo>
                  <a:close/>
                </a:path>
                <a:path w="626109" h="35560">
                  <a:moveTo>
                    <a:pt x="389496" y="11798"/>
                  </a:moveTo>
                  <a:lnTo>
                    <a:pt x="377698" y="11798"/>
                  </a:lnTo>
                  <a:lnTo>
                    <a:pt x="377698" y="23596"/>
                  </a:lnTo>
                  <a:lnTo>
                    <a:pt x="389496" y="23596"/>
                  </a:lnTo>
                  <a:lnTo>
                    <a:pt x="389496" y="11798"/>
                  </a:lnTo>
                  <a:close/>
                </a:path>
                <a:path w="626109" h="35560">
                  <a:moveTo>
                    <a:pt x="436702" y="11798"/>
                  </a:moveTo>
                  <a:lnTo>
                    <a:pt x="424916" y="11798"/>
                  </a:lnTo>
                  <a:lnTo>
                    <a:pt x="424916" y="23596"/>
                  </a:lnTo>
                  <a:lnTo>
                    <a:pt x="436702" y="23596"/>
                  </a:lnTo>
                  <a:lnTo>
                    <a:pt x="436702" y="11798"/>
                  </a:lnTo>
                  <a:close/>
                </a:path>
                <a:path w="626109" h="35560">
                  <a:moveTo>
                    <a:pt x="460298" y="11798"/>
                  </a:moveTo>
                  <a:lnTo>
                    <a:pt x="448513" y="11798"/>
                  </a:lnTo>
                  <a:lnTo>
                    <a:pt x="448513" y="23596"/>
                  </a:lnTo>
                  <a:lnTo>
                    <a:pt x="460298" y="23596"/>
                  </a:lnTo>
                  <a:lnTo>
                    <a:pt x="460298" y="11798"/>
                  </a:lnTo>
                  <a:close/>
                </a:path>
                <a:path w="626109" h="35560">
                  <a:moveTo>
                    <a:pt x="472109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60324" y="23596"/>
                  </a:lnTo>
                  <a:lnTo>
                    <a:pt x="472109" y="23596"/>
                  </a:lnTo>
                  <a:lnTo>
                    <a:pt x="472109" y="11798"/>
                  </a:lnTo>
                  <a:lnTo>
                    <a:pt x="472109" y="0"/>
                  </a:lnTo>
                  <a:close/>
                </a:path>
                <a:path w="626109" h="35560">
                  <a:moveTo>
                    <a:pt x="483920" y="11798"/>
                  </a:moveTo>
                  <a:lnTo>
                    <a:pt x="472122" y="11798"/>
                  </a:lnTo>
                  <a:lnTo>
                    <a:pt x="472122" y="23596"/>
                  </a:lnTo>
                  <a:lnTo>
                    <a:pt x="483920" y="23596"/>
                  </a:lnTo>
                  <a:lnTo>
                    <a:pt x="483920" y="11798"/>
                  </a:lnTo>
                  <a:close/>
                </a:path>
                <a:path w="626109" h="35560">
                  <a:moveTo>
                    <a:pt x="507530" y="0"/>
                  </a:moveTo>
                  <a:lnTo>
                    <a:pt x="495731" y="0"/>
                  </a:lnTo>
                  <a:lnTo>
                    <a:pt x="495731" y="11798"/>
                  </a:lnTo>
                  <a:lnTo>
                    <a:pt x="483933" y="11798"/>
                  </a:lnTo>
                  <a:lnTo>
                    <a:pt x="483933" y="23596"/>
                  </a:lnTo>
                  <a:lnTo>
                    <a:pt x="495731" y="23596"/>
                  </a:lnTo>
                  <a:lnTo>
                    <a:pt x="507530" y="23596"/>
                  </a:lnTo>
                  <a:lnTo>
                    <a:pt x="507530" y="11798"/>
                  </a:lnTo>
                  <a:lnTo>
                    <a:pt x="507530" y="0"/>
                  </a:lnTo>
                  <a:close/>
                </a:path>
                <a:path w="626109" h="35560">
                  <a:moveTo>
                    <a:pt x="554748" y="0"/>
                  </a:moveTo>
                  <a:lnTo>
                    <a:pt x="542950" y="0"/>
                  </a:ln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54748" y="11798"/>
                  </a:lnTo>
                  <a:lnTo>
                    <a:pt x="554748" y="0"/>
                  </a:lnTo>
                  <a:close/>
                </a:path>
                <a:path w="626109" h="35560">
                  <a:moveTo>
                    <a:pt x="601941" y="0"/>
                  </a:moveTo>
                  <a:lnTo>
                    <a:pt x="590143" y="0"/>
                  </a:lnTo>
                  <a:lnTo>
                    <a:pt x="578345" y="0"/>
                  </a:lnTo>
                  <a:lnTo>
                    <a:pt x="566547" y="0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90143" y="11798"/>
                  </a:lnTo>
                  <a:lnTo>
                    <a:pt x="601941" y="11798"/>
                  </a:lnTo>
                  <a:lnTo>
                    <a:pt x="601941" y="0"/>
                  </a:lnTo>
                  <a:close/>
                </a:path>
                <a:path w="626109" h="35560">
                  <a:moveTo>
                    <a:pt x="625551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13765" y="23596"/>
                  </a:lnTo>
                  <a:lnTo>
                    <a:pt x="625551" y="23596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5970231" y="4741373"/>
              <a:ext cx="614045" cy="0"/>
            </a:xfrm>
            <a:custGeom>
              <a:avLst/>
              <a:gdLst/>
              <a:ahLst/>
              <a:cxnLst/>
              <a:rect l="l" t="t" r="r" b="b"/>
              <a:pathLst>
                <a:path w="614045">
                  <a:moveTo>
                    <a:pt x="0" y="0"/>
                  </a:moveTo>
                  <a:lnTo>
                    <a:pt x="613765" y="0"/>
                  </a:lnTo>
                </a:path>
              </a:pathLst>
            </a:custGeom>
            <a:ln w="11798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5958433" y="4747272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09" h="35560">
                  <a:moveTo>
                    <a:pt x="11798" y="11811"/>
                  </a:moveTo>
                  <a:lnTo>
                    <a:pt x="0" y="11811"/>
                  </a:lnTo>
                  <a:lnTo>
                    <a:pt x="0" y="23609"/>
                  </a:lnTo>
                  <a:lnTo>
                    <a:pt x="11798" y="23609"/>
                  </a:lnTo>
                  <a:lnTo>
                    <a:pt x="11798" y="11811"/>
                  </a:lnTo>
                  <a:close/>
                </a:path>
                <a:path w="626109" h="35560">
                  <a:moveTo>
                    <a:pt x="23583" y="23609"/>
                  </a:moveTo>
                  <a:lnTo>
                    <a:pt x="11798" y="23609"/>
                  </a:lnTo>
                  <a:lnTo>
                    <a:pt x="11798" y="35407"/>
                  </a:lnTo>
                  <a:lnTo>
                    <a:pt x="23583" y="35407"/>
                  </a:lnTo>
                  <a:lnTo>
                    <a:pt x="23583" y="23609"/>
                  </a:lnTo>
                  <a:close/>
                </a:path>
                <a:path w="626109" h="35560">
                  <a:moveTo>
                    <a:pt x="35394" y="23609"/>
                  </a:moveTo>
                  <a:lnTo>
                    <a:pt x="23596" y="23609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close/>
                </a:path>
                <a:path w="626109" h="35560">
                  <a:moveTo>
                    <a:pt x="58991" y="11811"/>
                  </a:moveTo>
                  <a:lnTo>
                    <a:pt x="47205" y="11811"/>
                  </a:lnTo>
                  <a:lnTo>
                    <a:pt x="35407" y="11811"/>
                  </a:lnTo>
                  <a:lnTo>
                    <a:pt x="35407" y="23609"/>
                  </a:lnTo>
                  <a:lnTo>
                    <a:pt x="47205" y="23609"/>
                  </a:lnTo>
                  <a:lnTo>
                    <a:pt x="58991" y="23609"/>
                  </a:lnTo>
                  <a:lnTo>
                    <a:pt x="58991" y="11811"/>
                  </a:lnTo>
                  <a:close/>
                </a:path>
                <a:path w="626109" h="35560">
                  <a:moveTo>
                    <a:pt x="94411" y="11811"/>
                  </a:moveTo>
                  <a:lnTo>
                    <a:pt x="82613" y="11811"/>
                  </a:lnTo>
                  <a:lnTo>
                    <a:pt x="70815" y="11811"/>
                  </a:lnTo>
                  <a:lnTo>
                    <a:pt x="59016" y="11811"/>
                  </a:lnTo>
                  <a:lnTo>
                    <a:pt x="59016" y="23609"/>
                  </a:lnTo>
                  <a:lnTo>
                    <a:pt x="70815" y="23609"/>
                  </a:lnTo>
                  <a:lnTo>
                    <a:pt x="82613" y="23609"/>
                  </a:lnTo>
                  <a:lnTo>
                    <a:pt x="94411" y="23609"/>
                  </a:lnTo>
                  <a:lnTo>
                    <a:pt x="94411" y="11811"/>
                  </a:lnTo>
                  <a:close/>
                </a:path>
                <a:path w="626109" h="35560">
                  <a:moveTo>
                    <a:pt x="118008" y="11811"/>
                  </a:moveTo>
                  <a:lnTo>
                    <a:pt x="106222" y="11811"/>
                  </a:lnTo>
                  <a:lnTo>
                    <a:pt x="94424" y="11811"/>
                  </a:lnTo>
                  <a:lnTo>
                    <a:pt x="94424" y="23609"/>
                  </a:lnTo>
                  <a:lnTo>
                    <a:pt x="106222" y="23609"/>
                  </a:lnTo>
                  <a:lnTo>
                    <a:pt x="118008" y="23609"/>
                  </a:lnTo>
                  <a:lnTo>
                    <a:pt x="118008" y="11811"/>
                  </a:lnTo>
                  <a:close/>
                </a:path>
                <a:path w="626109" h="35560">
                  <a:moveTo>
                    <a:pt x="118008" y="0"/>
                  </a:moveTo>
                  <a:lnTo>
                    <a:pt x="106222" y="0"/>
                  </a:lnTo>
                  <a:lnTo>
                    <a:pt x="106222" y="11798"/>
                  </a:lnTo>
                  <a:lnTo>
                    <a:pt x="118008" y="11798"/>
                  </a:lnTo>
                  <a:lnTo>
                    <a:pt x="118008" y="0"/>
                  </a:lnTo>
                  <a:close/>
                </a:path>
                <a:path w="626109" h="35560">
                  <a:moveTo>
                    <a:pt x="129819" y="0"/>
                  </a:moveTo>
                  <a:lnTo>
                    <a:pt x="118021" y="0"/>
                  </a:lnTo>
                  <a:lnTo>
                    <a:pt x="118021" y="11798"/>
                  </a:lnTo>
                  <a:lnTo>
                    <a:pt x="129819" y="11798"/>
                  </a:lnTo>
                  <a:lnTo>
                    <a:pt x="129819" y="0"/>
                  </a:lnTo>
                  <a:close/>
                </a:path>
                <a:path w="626109" h="35560">
                  <a:moveTo>
                    <a:pt x="153416" y="11811"/>
                  </a:moveTo>
                  <a:lnTo>
                    <a:pt x="141630" y="11811"/>
                  </a:lnTo>
                  <a:lnTo>
                    <a:pt x="129832" y="11811"/>
                  </a:lnTo>
                  <a:lnTo>
                    <a:pt x="129832" y="23609"/>
                  </a:lnTo>
                  <a:lnTo>
                    <a:pt x="141630" y="23609"/>
                  </a:lnTo>
                  <a:lnTo>
                    <a:pt x="153416" y="23609"/>
                  </a:lnTo>
                  <a:lnTo>
                    <a:pt x="153416" y="11811"/>
                  </a:lnTo>
                  <a:close/>
                </a:path>
                <a:path w="626109" h="35560">
                  <a:moveTo>
                    <a:pt x="153416" y="0"/>
                  </a:moveTo>
                  <a:lnTo>
                    <a:pt x="141630" y="0"/>
                  </a:lnTo>
                  <a:lnTo>
                    <a:pt x="129832" y="0"/>
                  </a:lnTo>
                  <a:lnTo>
                    <a:pt x="129832" y="11798"/>
                  </a:lnTo>
                  <a:lnTo>
                    <a:pt x="141630" y="11798"/>
                  </a:lnTo>
                  <a:lnTo>
                    <a:pt x="153416" y="11798"/>
                  </a:lnTo>
                  <a:lnTo>
                    <a:pt x="153416" y="0"/>
                  </a:lnTo>
                  <a:close/>
                </a:path>
                <a:path w="626109" h="35560">
                  <a:moveTo>
                    <a:pt x="165239" y="11811"/>
                  </a:moveTo>
                  <a:lnTo>
                    <a:pt x="153441" y="11811"/>
                  </a:lnTo>
                  <a:lnTo>
                    <a:pt x="153441" y="23609"/>
                  </a:lnTo>
                  <a:lnTo>
                    <a:pt x="165239" y="23609"/>
                  </a:lnTo>
                  <a:lnTo>
                    <a:pt x="165239" y="11811"/>
                  </a:lnTo>
                  <a:close/>
                </a:path>
                <a:path w="626109" h="35560">
                  <a:moveTo>
                    <a:pt x="188836" y="23609"/>
                  </a:move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close/>
                </a:path>
                <a:path w="626109" h="35560">
                  <a:moveTo>
                    <a:pt x="200647" y="0"/>
                  </a:moveTo>
                  <a:lnTo>
                    <a:pt x="188849" y="0"/>
                  </a:lnTo>
                  <a:lnTo>
                    <a:pt x="188849" y="11798"/>
                  </a:lnTo>
                  <a:lnTo>
                    <a:pt x="200647" y="11798"/>
                  </a:lnTo>
                  <a:lnTo>
                    <a:pt x="200647" y="0"/>
                  </a:lnTo>
                  <a:close/>
                </a:path>
                <a:path w="626109" h="35560">
                  <a:moveTo>
                    <a:pt x="212432" y="11811"/>
                  </a:moveTo>
                  <a:lnTo>
                    <a:pt x="200647" y="11811"/>
                  </a:lnTo>
                  <a:lnTo>
                    <a:pt x="200647" y="23609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lnTo>
                    <a:pt x="212432" y="11811"/>
                  </a:lnTo>
                  <a:close/>
                </a:path>
                <a:path w="626109" h="35560">
                  <a:moveTo>
                    <a:pt x="224243" y="11811"/>
                  </a:moveTo>
                  <a:lnTo>
                    <a:pt x="212458" y="11811"/>
                  </a:lnTo>
                  <a:lnTo>
                    <a:pt x="212458" y="23609"/>
                  </a:lnTo>
                  <a:lnTo>
                    <a:pt x="224243" y="23609"/>
                  </a:lnTo>
                  <a:lnTo>
                    <a:pt x="224243" y="11811"/>
                  </a:lnTo>
                  <a:close/>
                </a:path>
                <a:path w="626109" h="35560">
                  <a:moveTo>
                    <a:pt x="236054" y="0"/>
                  </a:moveTo>
                  <a:lnTo>
                    <a:pt x="224256" y="0"/>
                  </a:lnTo>
                  <a:lnTo>
                    <a:pt x="224256" y="11798"/>
                  </a:lnTo>
                  <a:lnTo>
                    <a:pt x="236054" y="11798"/>
                  </a:lnTo>
                  <a:lnTo>
                    <a:pt x="236054" y="0"/>
                  </a:lnTo>
                  <a:close/>
                </a:path>
                <a:path w="626109" h="35560">
                  <a:moveTo>
                    <a:pt x="247840" y="11811"/>
                  </a:moveTo>
                  <a:lnTo>
                    <a:pt x="236054" y="11811"/>
                  </a:lnTo>
                  <a:lnTo>
                    <a:pt x="236054" y="23609"/>
                  </a:lnTo>
                  <a:lnTo>
                    <a:pt x="247840" y="23609"/>
                  </a:lnTo>
                  <a:lnTo>
                    <a:pt x="247840" y="11811"/>
                  </a:lnTo>
                  <a:close/>
                </a:path>
                <a:path w="626109" h="35560">
                  <a:moveTo>
                    <a:pt x="271449" y="11811"/>
                  </a:moveTo>
                  <a:lnTo>
                    <a:pt x="259664" y="11811"/>
                  </a:lnTo>
                  <a:lnTo>
                    <a:pt x="247865" y="11811"/>
                  </a:lnTo>
                  <a:lnTo>
                    <a:pt x="247865" y="23609"/>
                  </a:lnTo>
                  <a:lnTo>
                    <a:pt x="247865" y="35407"/>
                  </a:lnTo>
                  <a:lnTo>
                    <a:pt x="259664" y="35407"/>
                  </a:lnTo>
                  <a:lnTo>
                    <a:pt x="259664" y="23609"/>
                  </a:lnTo>
                  <a:lnTo>
                    <a:pt x="271449" y="23609"/>
                  </a:lnTo>
                  <a:lnTo>
                    <a:pt x="271449" y="11811"/>
                  </a:lnTo>
                  <a:close/>
                </a:path>
                <a:path w="626109" h="35560">
                  <a:moveTo>
                    <a:pt x="271449" y="0"/>
                  </a:moveTo>
                  <a:lnTo>
                    <a:pt x="259664" y="0"/>
                  </a:lnTo>
                  <a:lnTo>
                    <a:pt x="247865" y="0"/>
                  </a:lnTo>
                  <a:lnTo>
                    <a:pt x="247865" y="11798"/>
                  </a:lnTo>
                  <a:lnTo>
                    <a:pt x="259664" y="11798"/>
                  </a:lnTo>
                  <a:lnTo>
                    <a:pt x="271449" y="11798"/>
                  </a:lnTo>
                  <a:lnTo>
                    <a:pt x="271449" y="0"/>
                  </a:lnTo>
                  <a:close/>
                </a:path>
                <a:path w="626109" h="35560">
                  <a:moveTo>
                    <a:pt x="283260" y="11811"/>
                  </a:moveTo>
                  <a:lnTo>
                    <a:pt x="271475" y="11811"/>
                  </a:lnTo>
                  <a:lnTo>
                    <a:pt x="271475" y="23609"/>
                  </a:lnTo>
                  <a:lnTo>
                    <a:pt x="283260" y="23609"/>
                  </a:lnTo>
                  <a:lnTo>
                    <a:pt x="283260" y="11811"/>
                  </a:lnTo>
                  <a:close/>
                </a:path>
                <a:path w="626109" h="35560">
                  <a:moveTo>
                    <a:pt x="283260" y="0"/>
                  </a:moveTo>
                  <a:lnTo>
                    <a:pt x="271475" y="0"/>
                  </a:lnTo>
                  <a:lnTo>
                    <a:pt x="271475" y="11798"/>
                  </a:lnTo>
                  <a:lnTo>
                    <a:pt x="283260" y="11798"/>
                  </a:lnTo>
                  <a:lnTo>
                    <a:pt x="283260" y="0"/>
                  </a:lnTo>
                  <a:close/>
                </a:path>
                <a:path w="626109" h="35560">
                  <a:moveTo>
                    <a:pt x="295071" y="0"/>
                  </a:moveTo>
                  <a:lnTo>
                    <a:pt x="283273" y="0"/>
                  </a:lnTo>
                  <a:lnTo>
                    <a:pt x="283273" y="11798"/>
                  </a:lnTo>
                  <a:lnTo>
                    <a:pt x="295071" y="11798"/>
                  </a:lnTo>
                  <a:lnTo>
                    <a:pt x="295071" y="0"/>
                  </a:lnTo>
                  <a:close/>
                </a:path>
                <a:path w="626109" h="35560">
                  <a:moveTo>
                    <a:pt x="306857" y="11811"/>
                  </a:moveTo>
                  <a:lnTo>
                    <a:pt x="295071" y="11811"/>
                  </a:lnTo>
                  <a:lnTo>
                    <a:pt x="283273" y="11811"/>
                  </a:ln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lnTo>
                    <a:pt x="306857" y="11811"/>
                  </a:lnTo>
                  <a:close/>
                </a:path>
                <a:path w="626109" h="35560">
                  <a:moveTo>
                    <a:pt x="318668" y="11811"/>
                  </a:moveTo>
                  <a:lnTo>
                    <a:pt x="306882" y="11811"/>
                  </a:lnTo>
                  <a:lnTo>
                    <a:pt x="306882" y="23609"/>
                  </a:lnTo>
                  <a:lnTo>
                    <a:pt x="306882" y="35407"/>
                  </a:lnTo>
                  <a:lnTo>
                    <a:pt x="318668" y="35407"/>
                  </a:lnTo>
                  <a:lnTo>
                    <a:pt x="318668" y="23609"/>
                  </a:lnTo>
                  <a:lnTo>
                    <a:pt x="318668" y="11811"/>
                  </a:lnTo>
                  <a:close/>
                </a:path>
                <a:path w="626109" h="35560">
                  <a:moveTo>
                    <a:pt x="330479" y="11811"/>
                  </a:moveTo>
                  <a:lnTo>
                    <a:pt x="318681" y="11811"/>
                  </a:lnTo>
                  <a:lnTo>
                    <a:pt x="318681" y="23609"/>
                  </a:lnTo>
                  <a:lnTo>
                    <a:pt x="330479" y="23609"/>
                  </a:lnTo>
                  <a:lnTo>
                    <a:pt x="330479" y="11811"/>
                  </a:lnTo>
                  <a:close/>
                </a:path>
                <a:path w="626109" h="35560">
                  <a:moveTo>
                    <a:pt x="342277" y="11811"/>
                  </a:moveTo>
                  <a:lnTo>
                    <a:pt x="330492" y="11811"/>
                  </a:lnTo>
                  <a:lnTo>
                    <a:pt x="330492" y="23609"/>
                  </a:lnTo>
                  <a:lnTo>
                    <a:pt x="342277" y="23609"/>
                  </a:lnTo>
                  <a:lnTo>
                    <a:pt x="342277" y="11811"/>
                  </a:lnTo>
                  <a:close/>
                </a:path>
                <a:path w="626109" h="35560">
                  <a:moveTo>
                    <a:pt x="342277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42277" y="11798"/>
                  </a:lnTo>
                  <a:lnTo>
                    <a:pt x="342277" y="0"/>
                  </a:lnTo>
                  <a:close/>
                </a:path>
                <a:path w="626109" h="35560">
                  <a:moveTo>
                    <a:pt x="354088" y="0"/>
                  </a:moveTo>
                  <a:lnTo>
                    <a:pt x="342290" y="0"/>
                  </a:lnTo>
                  <a:lnTo>
                    <a:pt x="342290" y="11798"/>
                  </a:lnTo>
                  <a:lnTo>
                    <a:pt x="354088" y="11798"/>
                  </a:lnTo>
                  <a:lnTo>
                    <a:pt x="354088" y="0"/>
                  </a:lnTo>
                  <a:close/>
                </a:path>
                <a:path w="626109" h="35560">
                  <a:moveTo>
                    <a:pt x="365874" y="23609"/>
                  </a:moveTo>
                  <a:lnTo>
                    <a:pt x="354088" y="23609"/>
                  </a:lnTo>
                  <a:lnTo>
                    <a:pt x="354088" y="11811"/>
                  </a:lnTo>
                  <a:lnTo>
                    <a:pt x="342290" y="11811"/>
                  </a:lnTo>
                  <a:lnTo>
                    <a:pt x="342290" y="23609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65874" y="35407"/>
                  </a:lnTo>
                  <a:lnTo>
                    <a:pt x="365874" y="23609"/>
                  </a:lnTo>
                  <a:close/>
                </a:path>
                <a:path w="626109" h="35560">
                  <a:moveTo>
                    <a:pt x="377685" y="11811"/>
                  </a:moveTo>
                  <a:lnTo>
                    <a:pt x="365899" y="11811"/>
                  </a:lnTo>
                  <a:lnTo>
                    <a:pt x="365899" y="23609"/>
                  </a:lnTo>
                  <a:lnTo>
                    <a:pt x="365899" y="35407"/>
                  </a:lnTo>
                  <a:lnTo>
                    <a:pt x="377685" y="35407"/>
                  </a:lnTo>
                  <a:lnTo>
                    <a:pt x="377685" y="23609"/>
                  </a:lnTo>
                  <a:lnTo>
                    <a:pt x="377685" y="11811"/>
                  </a:lnTo>
                  <a:close/>
                </a:path>
                <a:path w="626109" h="35560">
                  <a:moveTo>
                    <a:pt x="389496" y="23609"/>
                  </a:moveTo>
                  <a:lnTo>
                    <a:pt x="377698" y="23609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close/>
                </a:path>
                <a:path w="626109" h="35560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26109" h="35560">
                  <a:moveTo>
                    <a:pt x="413092" y="11811"/>
                  </a:moveTo>
                  <a:lnTo>
                    <a:pt x="401307" y="11811"/>
                  </a:lnTo>
                  <a:lnTo>
                    <a:pt x="401307" y="23609"/>
                  </a:ln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13092" y="35407"/>
                  </a:lnTo>
                  <a:lnTo>
                    <a:pt x="413092" y="23609"/>
                  </a:lnTo>
                  <a:lnTo>
                    <a:pt x="413092" y="11811"/>
                  </a:lnTo>
                  <a:close/>
                </a:path>
                <a:path w="626109" h="35560">
                  <a:moveTo>
                    <a:pt x="413092" y="0"/>
                  </a:moveTo>
                  <a:lnTo>
                    <a:pt x="401307" y="0"/>
                  </a:ln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13092" y="11798"/>
                  </a:lnTo>
                  <a:lnTo>
                    <a:pt x="413092" y="0"/>
                  </a:lnTo>
                  <a:close/>
                </a:path>
                <a:path w="626109" h="35560">
                  <a:moveTo>
                    <a:pt x="424903" y="11811"/>
                  </a:moveTo>
                  <a:lnTo>
                    <a:pt x="413105" y="11811"/>
                  </a:lnTo>
                  <a:lnTo>
                    <a:pt x="413105" y="23609"/>
                  </a:lnTo>
                  <a:lnTo>
                    <a:pt x="424903" y="23609"/>
                  </a:lnTo>
                  <a:lnTo>
                    <a:pt x="424903" y="11811"/>
                  </a:lnTo>
                  <a:close/>
                </a:path>
                <a:path w="626109" h="35560">
                  <a:moveTo>
                    <a:pt x="436702" y="11811"/>
                  </a:moveTo>
                  <a:lnTo>
                    <a:pt x="424916" y="11811"/>
                  </a:lnTo>
                  <a:lnTo>
                    <a:pt x="424916" y="23609"/>
                  </a:lnTo>
                  <a:lnTo>
                    <a:pt x="436702" y="23609"/>
                  </a:lnTo>
                  <a:lnTo>
                    <a:pt x="436702" y="11811"/>
                  </a:lnTo>
                  <a:close/>
                </a:path>
                <a:path w="626109" h="35560">
                  <a:moveTo>
                    <a:pt x="460298" y="23609"/>
                  </a:moveTo>
                  <a:lnTo>
                    <a:pt x="448513" y="23609"/>
                  </a:lnTo>
                  <a:lnTo>
                    <a:pt x="448513" y="11811"/>
                  </a:lnTo>
                  <a:lnTo>
                    <a:pt x="436714" y="11811"/>
                  </a:lnTo>
                  <a:lnTo>
                    <a:pt x="436714" y="23609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60298" y="35407"/>
                  </a:lnTo>
                  <a:lnTo>
                    <a:pt x="460298" y="23609"/>
                  </a:lnTo>
                  <a:close/>
                </a:path>
                <a:path w="626109" h="35560">
                  <a:moveTo>
                    <a:pt x="460298" y="0"/>
                  </a:moveTo>
                  <a:lnTo>
                    <a:pt x="448513" y="0"/>
                  </a:lnTo>
                  <a:lnTo>
                    <a:pt x="448513" y="11798"/>
                  </a:lnTo>
                  <a:lnTo>
                    <a:pt x="460298" y="11798"/>
                  </a:lnTo>
                  <a:lnTo>
                    <a:pt x="460298" y="0"/>
                  </a:lnTo>
                  <a:close/>
                </a:path>
                <a:path w="626109" h="35560">
                  <a:moveTo>
                    <a:pt x="472109" y="11811"/>
                  </a:moveTo>
                  <a:lnTo>
                    <a:pt x="460324" y="11811"/>
                  </a:lnTo>
                  <a:lnTo>
                    <a:pt x="460324" y="23609"/>
                  </a:lnTo>
                  <a:lnTo>
                    <a:pt x="472109" y="23609"/>
                  </a:lnTo>
                  <a:lnTo>
                    <a:pt x="472109" y="11811"/>
                  </a:lnTo>
                  <a:close/>
                </a:path>
                <a:path w="626109" h="35560">
                  <a:moveTo>
                    <a:pt x="483920" y="11811"/>
                  </a:moveTo>
                  <a:lnTo>
                    <a:pt x="472122" y="11811"/>
                  </a:lnTo>
                  <a:lnTo>
                    <a:pt x="472122" y="23609"/>
                  </a:lnTo>
                  <a:lnTo>
                    <a:pt x="483920" y="23609"/>
                  </a:lnTo>
                  <a:lnTo>
                    <a:pt x="483920" y="11811"/>
                  </a:lnTo>
                  <a:close/>
                </a:path>
                <a:path w="626109" h="35560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09" h="35560">
                  <a:moveTo>
                    <a:pt x="495731" y="11811"/>
                  </a:moveTo>
                  <a:lnTo>
                    <a:pt x="483933" y="11811"/>
                  </a:lnTo>
                  <a:lnTo>
                    <a:pt x="483933" y="23609"/>
                  </a:lnTo>
                  <a:lnTo>
                    <a:pt x="495731" y="23609"/>
                  </a:lnTo>
                  <a:lnTo>
                    <a:pt x="495731" y="11811"/>
                  </a:lnTo>
                  <a:close/>
                </a:path>
                <a:path w="626109" h="35560">
                  <a:moveTo>
                    <a:pt x="507530" y="0"/>
                  </a:moveTo>
                  <a:lnTo>
                    <a:pt x="495731" y="0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07530" y="0"/>
                  </a:lnTo>
                  <a:close/>
                </a:path>
                <a:path w="626109" h="35560">
                  <a:moveTo>
                    <a:pt x="531126" y="11811"/>
                  </a:moveTo>
                  <a:lnTo>
                    <a:pt x="519341" y="11811"/>
                  </a:lnTo>
                  <a:lnTo>
                    <a:pt x="519341" y="23609"/>
                  </a:lnTo>
                  <a:lnTo>
                    <a:pt x="531126" y="23609"/>
                  </a:lnTo>
                  <a:lnTo>
                    <a:pt x="531126" y="11811"/>
                  </a:lnTo>
                  <a:close/>
                </a:path>
                <a:path w="626109" h="35560">
                  <a:moveTo>
                    <a:pt x="542937" y="11811"/>
                  </a:moveTo>
                  <a:lnTo>
                    <a:pt x="531139" y="11811"/>
                  </a:lnTo>
                  <a:lnTo>
                    <a:pt x="531139" y="23609"/>
                  </a:lnTo>
                  <a:lnTo>
                    <a:pt x="542937" y="23609"/>
                  </a:lnTo>
                  <a:lnTo>
                    <a:pt x="542937" y="11811"/>
                  </a:lnTo>
                  <a:close/>
                </a:path>
                <a:path w="626109" h="35560">
                  <a:moveTo>
                    <a:pt x="578345" y="11811"/>
                  </a:moveTo>
                  <a:lnTo>
                    <a:pt x="566547" y="11811"/>
                  </a:lnTo>
                  <a:lnTo>
                    <a:pt x="566547" y="23609"/>
                  </a:lnTo>
                  <a:lnTo>
                    <a:pt x="578345" y="23609"/>
                  </a:lnTo>
                  <a:lnTo>
                    <a:pt x="578345" y="11811"/>
                  </a:lnTo>
                  <a:close/>
                </a:path>
                <a:path w="626109" h="35560">
                  <a:moveTo>
                    <a:pt x="601941" y="11811"/>
                  </a:moveTo>
                  <a:lnTo>
                    <a:pt x="590143" y="11811"/>
                  </a:lnTo>
                  <a:lnTo>
                    <a:pt x="590143" y="23609"/>
                  </a:lnTo>
                  <a:lnTo>
                    <a:pt x="601941" y="23609"/>
                  </a:lnTo>
                  <a:lnTo>
                    <a:pt x="601941" y="11811"/>
                  </a:lnTo>
                  <a:close/>
                </a:path>
                <a:path w="626109" h="35560">
                  <a:moveTo>
                    <a:pt x="625551" y="11811"/>
                  </a:moveTo>
                  <a:lnTo>
                    <a:pt x="613765" y="11811"/>
                  </a:lnTo>
                  <a:lnTo>
                    <a:pt x="601967" y="11811"/>
                  </a:lnTo>
                  <a:lnTo>
                    <a:pt x="601967" y="23609"/>
                  </a:lnTo>
                  <a:lnTo>
                    <a:pt x="613765" y="23609"/>
                  </a:lnTo>
                  <a:lnTo>
                    <a:pt x="625551" y="23609"/>
                  </a:lnTo>
                  <a:lnTo>
                    <a:pt x="625551" y="118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5958433" y="4770881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09" h="47625">
                  <a:moveTo>
                    <a:pt x="11798" y="35407"/>
                  </a:moveTo>
                  <a:lnTo>
                    <a:pt x="0" y="35407"/>
                  </a:lnTo>
                  <a:lnTo>
                    <a:pt x="0" y="47205"/>
                  </a:lnTo>
                  <a:lnTo>
                    <a:pt x="11798" y="47205"/>
                  </a:lnTo>
                  <a:lnTo>
                    <a:pt x="11798" y="35407"/>
                  </a:lnTo>
                  <a:close/>
                </a:path>
                <a:path w="626109" h="47625">
                  <a:moveTo>
                    <a:pt x="23583" y="23609"/>
                  </a:moveTo>
                  <a:lnTo>
                    <a:pt x="11798" y="23609"/>
                  </a:lnTo>
                  <a:lnTo>
                    <a:pt x="11798" y="35407"/>
                  </a:lnTo>
                  <a:lnTo>
                    <a:pt x="23583" y="35407"/>
                  </a:lnTo>
                  <a:lnTo>
                    <a:pt x="23583" y="23609"/>
                  </a:lnTo>
                  <a:close/>
                </a:path>
                <a:path w="626109" h="47625">
                  <a:moveTo>
                    <a:pt x="35394" y="35407"/>
                  </a:moveTo>
                  <a:lnTo>
                    <a:pt x="23596" y="35407"/>
                  </a:lnTo>
                  <a:lnTo>
                    <a:pt x="23596" y="47205"/>
                  </a:lnTo>
                  <a:lnTo>
                    <a:pt x="35394" y="47205"/>
                  </a:lnTo>
                  <a:lnTo>
                    <a:pt x="35394" y="35407"/>
                  </a:lnTo>
                  <a:close/>
                </a:path>
                <a:path w="626109" h="47625">
                  <a:moveTo>
                    <a:pt x="58991" y="23609"/>
                  </a:moveTo>
                  <a:lnTo>
                    <a:pt x="47205" y="23609"/>
                  </a:lnTo>
                  <a:lnTo>
                    <a:pt x="47205" y="35407"/>
                  </a:lnTo>
                  <a:lnTo>
                    <a:pt x="47205" y="47205"/>
                  </a:lnTo>
                  <a:lnTo>
                    <a:pt x="58991" y="47205"/>
                  </a:lnTo>
                  <a:lnTo>
                    <a:pt x="58991" y="35407"/>
                  </a:lnTo>
                  <a:lnTo>
                    <a:pt x="58991" y="23609"/>
                  </a:lnTo>
                  <a:close/>
                </a:path>
                <a:path w="626109" h="47625">
                  <a:moveTo>
                    <a:pt x="58991" y="11798"/>
                  </a:moveTo>
                  <a:lnTo>
                    <a:pt x="47205" y="11798"/>
                  </a:lnTo>
                  <a:lnTo>
                    <a:pt x="35407" y="11798"/>
                  </a:lnTo>
                  <a:lnTo>
                    <a:pt x="35407" y="23596"/>
                  </a:lnTo>
                  <a:lnTo>
                    <a:pt x="47205" y="23596"/>
                  </a:lnTo>
                  <a:lnTo>
                    <a:pt x="58991" y="23596"/>
                  </a:lnTo>
                  <a:lnTo>
                    <a:pt x="58991" y="11798"/>
                  </a:lnTo>
                  <a:close/>
                </a:path>
                <a:path w="626109" h="47625">
                  <a:moveTo>
                    <a:pt x="82613" y="35407"/>
                  </a:moveTo>
                  <a:lnTo>
                    <a:pt x="70815" y="35407"/>
                  </a:lnTo>
                  <a:lnTo>
                    <a:pt x="59016" y="35407"/>
                  </a:lnTo>
                  <a:lnTo>
                    <a:pt x="59016" y="47205"/>
                  </a:lnTo>
                  <a:lnTo>
                    <a:pt x="70815" y="47205"/>
                  </a:lnTo>
                  <a:lnTo>
                    <a:pt x="82613" y="47205"/>
                  </a:lnTo>
                  <a:lnTo>
                    <a:pt x="82613" y="35407"/>
                  </a:lnTo>
                  <a:close/>
                </a:path>
                <a:path w="626109" h="47625">
                  <a:moveTo>
                    <a:pt x="82613" y="11798"/>
                  </a:moveTo>
                  <a:lnTo>
                    <a:pt x="70815" y="11798"/>
                  </a:lnTo>
                  <a:lnTo>
                    <a:pt x="59016" y="11798"/>
                  </a:lnTo>
                  <a:lnTo>
                    <a:pt x="59016" y="23596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82613" y="11798"/>
                  </a:lnTo>
                  <a:close/>
                </a:path>
                <a:path w="626109" h="47625">
                  <a:moveTo>
                    <a:pt x="94411" y="23609"/>
                  </a:moveTo>
                  <a:lnTo>
                    <a:pt x="82613" y="23609"/>
                  </a:lnTo>
                  <a:lnTo>
                    <a:pt x="82613" y="35407"/>
                  </a:lnTo>
                  <a:lnTo>
                    <a:pt x="94411" y="35407"/>
                  </a:lnTo>
                  <a:lnTo>
                    <a:pt x="94411" y="23609"/>
                  </a:lnTo>
                  <a:close/>
                </a:path>
                <a:path w="626109" h="47625">
                  <a:moveTo>
                    <a:pt x="118008" y="23609"/>
                  </a:moveTo>
                  <a:lnTo>
                    <a:pt x="106222" y="23609"/>
                  </a:lnTo>
                  <a:lnTo>
                    <a:pt x="94424" y="23609"/>
                  </a:lnTo>
                  <a:lnTo>
                    <a:pt x="94424" y="35407"/>
                  </a:lnTo>
                  <a:lnTo>
                    <a:pt x="94424" y="47205"/>
                  </a:lnTo>
                  <a:lnTo>
                    <a:pt x="106222" y="47205"/>
                  </a:lnTo>
                  <a:lnTo>
                    <a:pt x="118008" y="47205"/>
                  </a:lnTo>
                  <a:lnTo>
                    <a:pt x="118008" y="35407"/>
                  </a:lnTo>
                  <a:lnTo>
                    <a:pt x="118008" y="23609"/>
                  </a:lnTo>
                  <a:close/>
                </a:path>
                <a:path w="626109" h="47625">
                  <a:moveTo>
                    <a:pt x="118008" y="11798"/>
                  </a:moveTo>
                  <a:lnTo>
                    <a:pt x="106222" y="11798"/>
                  </a:lnTo>
                  <a:lnTo>
                    <a:pt x="106222" y="23596"/>
                  </a:lnTo>
                  <a:lnTo>
                    <a:pt x="118008" y="23596"/>
                  </a:lnTo>
                  <a:lnTo>
                    <a:pt x="118008" y="11798"/>
                  </a:lnTo>
                  <a:close/>
                </a:path>
                <a:path w="626109" h="47625">
                  <a:moveTo>
                    <a:pt x="129819" y="11798"/>
                  </a:moveTo>
                  <a:lnTo>
                    <a:pt x="118021" y="11798"/>
                  </a:lnTo>
                  <a:lnTo>
                    <a:pt x="118021" y="23596"/>
                  </a:lnTo>
                  <a:lnTo>
                    <a:pt x="129819" y="23596"/>
                  </a:lnTo>
                  <a:lnTo>
                    <a:pt x="129819" y="11798"/>
                  </a:lnTo>
                  <a:close/>
                </a:path>
                <a:path w="626109" h="47625">
                  <a:moveTo>
                    <a:pt x="141630" y="23609"/>
                  </a:moveTo>
                  <a:lnTo>
                    <a:pt x="129832" y="23609"/>
                  </a:lnTo>
                  <a:lnTo>
                    <a:pt x="129832" y="35407"/>
                  </a:lnTo>
                  <a:lnTo>
                    <a:pt x="141630" y="35407"/>
                  </a:lnTo>
                  <a:lnTo>
                    <a:pt x="141630" y="23609"/>
                  </a:lnTo>
                  <a:close/>
                </a:path>
                <a:path w="626109" h="47625">
                  <a:moveTo>
                    <a:pt x="153416" y="35407"/>
                  </a:moveTo>
                  <a:lnTo>
                    <a:pt x="141630" y="35407"/>
                  </a:lnTo>
                  <a:lnTo>
                    <a:pt x="141630" y="47205"/>
                  </a:lnTo>
                  <a:lnTo>
                    <a:pt x="153416" y="47205"/>
                  </a:lnTo>
                  <a:lnTo>
                    <a:pt x="153416" y="35407"/>
                  </a:lnTo>
                  <a:close/>
                </a:path>
                <a:path w="626109" h="47625">
                  <a:moveTo>
                    <a:pt x="153416" y="11798"/>
                  </a:moveTo>
                  <a:lnTo>
                    <a:pt x="141630" y="11798"/>
                  </a:lnTo>
                  <a:lnTo>
                    <a:pt x="129832" y="11798"/>
                  </a:lnTo>
                  <a:lnTo>
                    <a:pt x="129832" y="23596"/>
                  </a:lnTo>
                  <a:lnTo>
                    <a:pt x="141630" y="23596"/>
                  </a:lnTo>
                  <a:lnTo>
                    <a:pt x="153416" y="23596"/>
                  </a:lnTo>
                  <a:lnTo>
                    <a:pt x="153416" y="11798"/>
                  </a:lnTo>
                  <a:close/>
                </a:path>
                <a:path w="626109" h="47625">
                  <a:moveTo>
                    <a:pt x="165239" y="23609"/>
                  </a:move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65239" y="23609"/>
                  </a:lnTo>
                  <a:close/>
                </a:path>
                <a:path w="626109" h="47625">
                  <a:moveTo>
                    <a:pt x="177025" y="11798"/>
                  </a:moveTo>
                  <a:lnTo>
                    <a:pt x="165239" y="11798"/>
                  </a:lnTo>
                  <a:lnTo>
                    <a:pt x="165239" y="23596"/>
                  </a:lnTo>
                  <a:lnTo>
                    <a:pt x="177025" y="23596"/>
                  </a:lnTo>
                  <a:lnTo>
                    <a:pt x="177025" y="11798"/>
                  </a:lnTo>
                  <a:close/>
                </a:path>
                <a:path w="626109" h="47625">
                  <a:moveTo>
                    <a:pt x="188836" y="35407"/>
                  </a:moveTo>
                  <a:lnTo>
                    <a:pt x="177038" y="35407"/>
                  </a:lnTo>
                  <a:lnTo>
                    <a:pt x="177038" y="47205"/>
                  </a:lnTo>
                  <a:lnTo>
                    <a:pt x="188836" y="47205"/>
                  </a:lnTo>
                  <a:lnTo>
                    <a:pt x="188836" y="35407"/>
                  </a:lnTo>
                  <a:close/>
                </a:path>
                <a:path w="626109" h="47625">
                  <a:moveTo>
                    <a:pt x="200647" y="23609"/>
                  </a:move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00647" y="23609"/>
                  </a:lnTo>
                  <a:close/>
                </a:path>
                <a:path w="626109" h="47625">
                  <a:moveTo>
                    <a:pt x="200647" y="11798"/>
                  </a:moveTo>
                  <a:lnTo>
                    <a:pt x="188849" y="11798"/>
                  </a:lnTo>
                  <a:lnTo>
                    <a:pt x="188849" y="23596"/>
                  </a:lnTo>
                  <a:lnTo>
                    <a:pt x="200647" y="23596"/>
                  </a:lnTo>
                  <a:lnTo>
                    <a:pt x="200647" y="11798"/>
                  </a:lnTo>
                  <a:close/>
                </a:path>
                <a:path w="626109" h="47625">
                  <a:moveTo>
                    <a:pt x="224243" y="23609"/>
                  </a:move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close/>
                </a:path>
                <a:path w="626109" h="47625">
                  <a:moveTo>
                    <a:pt x="247840" y="23609"/>
                  </a:moveTo>
                  <a:lnTo>
                    <a:pt x="236054" y="23609"/>
                  </a:ln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47840" y="35407"/>
                  </a:lnTo>
                  <a:lnTo>
                    <a:pt x="247840" y="23609"/>
                  </a:lnTo>
                  <a:close/>
                </a:path>
                <a:path w="626109" h="47625">
                  <a:moveTo>
                    <a:pt x="247840" y="11798"/>
                  </a:moveTo>
                  <a:lnTo>
                    <a:pt x="236054" y="11798"/>
                  </a:lnTo>
                  <a:lnTo>
                    <a:pt x="224256" y="11798"/>
                  </a:lnTo>
                  <a:lnTo>
                    <a:pt x="224256" y="23596"/>
                  </a:lnTo>
                  <a:lnTo>
                    <a:pt x="236054" y="23596"/>
                  </a:lnTo>
                  <a:lnTo>
                    <a:pt x="247840" y="23596"/>
                  </a:lnTo>
                  <a:lnTo>
                    <a:pt x="247840" y="11798"/>
                  </a:lnTo>
                  <a:close/>
                </a:path>
                <a:path w="626109" h="47625">
                  <a:moveTo>
                    <a:pt x="259664" y="23609"/>
                  </a:moveTo>
                  <a:lnTo>
                    <a:pt x="247865" y="23609"/>
                  </a:lnTo>
                  <a:lnTo>
                    <a:pt x="247865" y="35407"/>
                  </a:lnTo>
                  <a:lnTo>
                    <a:pt x="259664" y="35407"/>
                  </a:lnTo>
                  <a:lnTo>
                    <a:pt x="259664" y="23609"/>
                  </a:lnTo>
                  <a:close/>
                </a:path>
                <a:path w="626109" h="47625">
                  <a:moveTo>
                    <a:pt x="271449" y="11798"/>
                  </a:moveTo>
                  <a:lnTo>
                    <a:pt x="259664" y="11798"/>
                  </a:lnTo>
                  <a:lnTo>
                    <a:pt x="259664" y="23596"/>
                  </a:lnTo>
                  <a:lnTo>
                    <a:pt x="271449" y="23596"/>
                  </a:lnTo>
                  <a:lnTo>
                    <a:pt x="271449" y="11798"/>
                  </a:lnTo>
                  <a:close/>
                </a:path>
                <a:path w="626109" h="47625">
                  <a:moveTo>
                    <a:pt x="306857" y="23609"/>
                  </a:moveTo>
                  <a:lnTo>
                    <a:pt x="295071" y="23609"/>
                  </a:ln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close/>
                </a:path>
                <a:path w="626109" h="47625">
                  <a:moveTo>
                    <a:pt x="306857" y="11798"/>
                  </a:moveTo>
                  <a:lnTo>
                    <a:pt x="295071" y="11798"/>
                  </a:lnTo>
                  <a:lnTo>
                    <a:pt x="283273" y="11798"/>
                  </a:lnTo>
                  <a:lnTo>
                    <a:pt x="283273" y="23596"/>
                  </a:lnTo>
                  <a:lnTo>
                    <a:pt x="295071" y="23596"/>
                  </a:lnTo>
                  <a:lnTo>
                    <a:pt x="306857" y="23596"/>
                  </a:lnTo>
                  <a:lnTo>
                    <a:pt x="306857" y="11798"/>
                  </a:lnTo>
                  <a:close/>
                </a:path>
                <a:path w="626109" h="47625">
                  <a:moveTo>
                    <a:pt x="318668" y="11798"/>
                  </a:moveTo>
                  <a:lnTo>
                    <a:pt x="306882" y="11798"/>
                  </a:lnTo>
                  <a:lnTo>
                    <a:pt x="306882" y="23596"/>
                  </a:lnTo>
                  <a:lnTo>
                    <a:pt x="318668" y="23596"/>
                  </a:lnTo>
                  <a:lnTo>
                    <a:pt x="318668" y="11798"/>
                  </a:lnTo>
                  <a:close/>
                </a:path>
                <a:path w="626109" h="47625">
                  <a:moveTo>
                    <a:pt x="330479" y="11798"/>
                  </a:moveTo>
                  <a:lnTo>
                    <a:pt x="318681" y="11798"/>
                  </a:lnTo>
                  <a:lnTo>
                    <a:pt x="318681" y="23596"/>
                  </a:lnTo>
                  <a:lnTo>
                    <a:pt x="330479" y="23596"/>
                  </a:lnTo>
                  <a:lnTo>
                    <a:pt x="330479" y="11798"/>
                  </a:lnTo>
                  <a:close/>
                </a:path>
                <a:path w="626109" h="47625">
                  <a:moveTo>
                    <a:pt x="354088" y="11798"/>
                  </a:moveTo>
                  <a:lnTo>
                    <a:pt x="342290" y="11798"/>
                  </a:lnTo>
                  <a:lnTo>
                    <a:pt x="342290" y="23596"/>
                  </a:lnTo>
                  <a:lnTo>
                    <a:pt x="354088" y="23596"/>
                  </a:lnTo>
                  <a:lnTo>
                    <a:pt x="354088" y="11798"/>
                  </a:lnTo>
                  <a:close/>
                </a:path>
                <a:path w="626109" h="47625">
                  <a:moveTo>
                    <a:pt x="389496" y="23609"/>
                  </a:moveTo>
                  <a:lnTo>
                    <a:pt x="377698" y="23609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close/>
                </a:path>
                <a:path w="626109" h="47625">
                  <a:moveTo>
                    <a:pt x="389496" y="11798"/>
                  </a:moveTo>
                  <a:lnTo>
                    <a:pt x="377698" y="11798"/>
                  </a:lnTo>
                  <a:lnTo>
                    <a:pt x="377698" y="23596"/>
                  </a:lnTo>
                  <a:lnTo>
                    <a:pt x="389496" y="23596"/>
                  </a:lnTo>
                  <a:lnTo>
                    <a:pt x="389496" y="11798"/>
                  </a:lnTo>
                  <a:close/>
                </a:path>
                <a:path w="626109" h="47625">
                  <a:moveTo>
                    <a:pt x="401307" y="23609"/>
                  </a:move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01307" y="23609"/>
                  </a:lnTo>
                  <a:close/>
                </a:path>
                <a:path w="626109" h="47625">
                  <a:moveTo>
                    <a:pt x="413092" y="11798"/>
                  </a:moveTo>
                  <a:lnTo>
                    <a:pt x="401307" y="11798"/>
                  </a:lnTo>
                  <a:lnTo>
                    <a:pt x="389509" y="11798"/>
                  </a:lnTo>
                  <a:lnTo>
                    <a:pt x="389509" y="23596"/>
                  </a:lnTo>
                  <a:lnTo>
                    <a:pt x="401307" y="23596"/>
                  </a:lnTo>
                  <a:lnTo>
                    <a:pt x="413092" y="23596"/>
                  </a:lnTo>
                  <a:lnTo>
                    <a:pt x="413092" y="11798"/>
                  </a:lnTo>
                  <a:close/>
                </a:path>
                <a:path w="626109" h="47625">
                  <a:moveTo>
                    <a:pt x="424903" y="23609"/>
                  </a:moveTo>
                  <a:lnTo>
                    <a:pt x="413105" y="23609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close/>
                </a:path>
                <a:path w="626109" h="47625">
                  <a:moveTo>
                    <a:pt x="424903" y="11798"/>
                  </a:moveTo>
                  <a:lnTo>
                    <a:pt x="413105" y="11798"/>
                  </a:lnTo>
                  <a:lnTo>
                    <a:pt x="413105" y="23596"/>
                  </a:lnTo>
                  <a:lnTo>
                    <a:pt x="424903" y="23596"/>
                  </a:lnTo>
                  <a:lnTo>
                    <a:pt x="424903" y="11798"/>
                  </a:lnTo>
                  <a:close/>
                </a:path>
                <a:path w="626109" h="47625">
                  <a:moveTo>
                    <a:pt x="436702" y="11798"/>
                  </a:moveTo>
                  <a:lnTo>
                    <a:pt x="424916" y="11798"/>
                  </a:lnTo>
                  <a:lnTo>
                    <a:pt x="424916" y="23596"/>
                  </a:lnTo>
                  <a:lnTo>
                    <a:pt x="436702" y="23596"/>
                  </a:lnTo>
                  <a:lnTo>
                    <a:pt x="436702" y="11798"/>
                  </a:lnTo>
                  <a:close/>
                </a:path>
                <a:path w="626109" h="47625">
                  <a:moveTo>
                    <a:pt x="448513" y="23609"/>
                  </a:moveTo>
                  <a:lnTo>
                    <a:pt x="436714" y="23609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48513" y="23609"/>
                  </a:lnTo>
                  <a:close/>
                </a:path>
                <a:path w="626109" h="47625">
                  <a:moveTo>
                    <a:pt x="460298" y="0"/>
                  </a:moveTo>
                  <a:lnTo>
                    <a:pt x="448513" y="0"/>
                  </a:lnTo>
                  <a:lnTo>
                    <a:pt x="448513" y="11798"/>
                  </a:lnTo>
                  <a:lnTo>
                    <a:pt x="460298" y="11798"/>
                  </a:lnTo>
                  <a:lnTo>
                    <a:pt x="460298" y="0"/>
                  </a:lnTo>
                  <a:close/>
                </a:path>
                <a:path w="626109" h="47625">
                  <a:moveTo>
                    <a:pt x="472109" y="23609"/>
                  </a:moveTo>
                  <a:lnTo>
                    <a:pt x="460324" y="23609"/>
                  </a:lnTo>
                  <a:lnTo>
                    <a:pt x="460324" y="35407"/>
                  </a:lnTo>
                  <a:lnTo>
                    <a:pt x="472109" y="35407"/>
                  </a:lnTo>
                  <a:lnTo>
                    <a:pt x="472109" y="23609"/>
                  </a:lnTo>
                  <a:close/>
                </a:path>
                <a:path w="626109" h="47625">
                  <a:moveTo>
                    <a:pt x="472109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72109" y="11798"/>
                  </a:lnTo>
                  <a:lnTo>
                    <a:pt x="472109" y="0"/>
                  </a:lnTo>
                  <a:close/>
                </a:path>
                <a:path w="626109" h="47625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09" h="47625">
                  <a:moveTo>
                    <a:pt x="507530" y="23609"/>
                  </a:moveTo>
                  <a:lnTo>
                    <a:pt x="495731" y="23609"/>
                  </a:lnTo>
                  <a:lnTo>
                    <a:pt x="495731" y="35407"/>
                  </a:lnTo>
                  <a:lnTo>
                    <a:pt x="507530" y="35407"/>
                  </a:lnTo>
                  <a:lnTo>
                    <a:pt x="507530" y="23609"/>
                  </a:lnTo>
                  <a:close/>
                </a:path>
                <a:path w="626109" h="47625">
                  <a:moveTo>
                    <a:pt x="519315" y="0"/>
                  </a:moveTo>
                  <a:lnTo>
                    <a:pt x="507530" y="0"/>
                  </a:ln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07530" y="23596"/>
                  </a:lnTo>
                  <a:lnTo>
                    <a:pt x="519315" y="23596"/>
                  </a:lnTo>
                  <a:lnTo>
                    <a:pt x="519315" y="11798"/>
                  </a:lnTo>
                  <a:lnTo>
                    <a:pt x="519315" y="0"/>
                  </a:lnTo>
                  <a:close/>
                </a:path>
                <a:path w="626109" h="47625">
                  <a:moveTo>
                    <a:pt x="531126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19341" y="23596"/>
                  </a:lnTo>
                  <a:lnTo>
                    <a:pt x="531126" y="23596"/>
                  </a:lnTo>
                  <a:lnTo>
                    <a:pt x="531126" y="11798"/>
                  </a:lnTo>
                  <a:lnTo>
                    <a:pt x="531126" y="0"/>
                  </a:lnTo>
                  <a:close/>
                </a:path>
                <a:path w="626109" h="47625">
                  <a:moveTo>
                    <a:pt x="566547" y="23609"/>
                  </a:moveTo>
                  <a:lnTo>
                    <a:pt x="554748" y="23609"/>
                  </a:lnTo>
                  <a:lnTo>
                    <a:pt x="542950" y="23609"/>
                  </a:lnTo>
                  <a:lnTo>
                    <a:pt x="542950" y="35407"/>
                  </a:lnTo>
                  <a:lnTo>
                    <a:pt x="554748" y="35407"/>
                  </a:lnTo>
                  <a:lnTo>
                    <a:pt x="566547" y="35407"/>
                  </a:lnTo>
                  <a:lnTo>
                    <a:pt x="566547" y="23609"/>
                  </a:lnTo>
                  <a:close/>
                </a:path>
                <a:path w="626109" h="47625">
                  <a:moveTo>
                    <a:pt x="578345" y="11798"/>
                  </a:moveTo>
                  <a:lnTo>
                    <a:pt x="566547" y="11798"/>
                  </a:lnTo>
                  <a:lnTo>
                    <a:pt x="566547" y="0"/>
                  </a:lnTo>
                  <a:lnTo>
                    <a:pt x="554748" y="0"/>
                  </a:lnTo>
                  <a:lnTo>
                    <a:pt x="542950" y="0"/>
                  </a:ln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66547" y="23596"/>
                  </a:lnTo>
                  <a:lnTo>
                    <a:pt x="578345" y="23596"/>
                  </a:lnTo>
                  <a:lnTo>
                    <a:pt x="578345" y="11798"/>
                  </a:lnTo>
                  <a:close/>
                </a:path>
                <a:path w="626109" h="47625">
                  <a:moveTo>
                    <a:pt x="590143" y="0"/>
                  </a:moveTo>
                  <a:lnTo>
                    <a:pt x="578345" y="0"/>
                  </a:lnTo>
                  <a:lnTo>
                    <a:pt x="578345" y="11798"/>
                  </a:lnTo>
                  <a:lnTo>
                    <a:pt x="590143" y="11798"/>
                  </a:lnTo>
                  <a:lnTo>
                    <a:pt x="590143" y="0"/>
                  </a:lnTo>
                  <a:close/>
                </a:path>
                <a:path w="626109" h="47625">
                  <a:moveTo>
                    <a:pt x="613765" y="0"/>
                  </a:move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13765" y="0"/>
                  </a:lnTo>
                  <a:close/>
                </a:path>
                <a:path w="626109" h="47625">
                  <a:moveTo>
                    <a:pt x="625551" y="23609"/>
                  </a:moveTo>
                  <a:lnTo>
                    <a:pt x="613765" y="23609"/>
                  </a:lnTo>
                  <a:lnTo>
                    <a:pt x="613765" y="35407"/>
                  </a:lnTo>
                  <a:lnTo>
                    <a:pt x="625551" y="35407"/>
                  </a:lnTo>
                  <a:lnTo>
                    <a:pt x="625551" y="2360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5958433" y="4806289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09" h="47625">
                  <a:moveTo>
                    <a:pt x="23583" y="11811"/>
                  </a:moveTo>
                  <a:lnTo>
                    <a:pt x="11798" y="11811"/>
                  </a:lnTo>
                  <a:lnTo>
                    <a:pt x="0" y="11811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11798" y="23609"/>
                  </a:lnTo>
                  <a:lnTo>
                    <a:pt x="23583" y="23609"/>
                  </a:lnTo>
                  <a:lnTo>
                    <a:pt x="23583" y="11811"/>
                  </a:lnTo>
                  <a:close/>
                </a:path>
                <a:path w="626109" h="47625">
                  <a:moveTo>
                    <a:pt x="35394" y="35407"/>
                  </a:moveTo>
                  <a:lnTo>
                    <a:pt x="23596" y="35407"/>
                  </a:lnTo>
                  <a:lnTo>
                    <a:pt x="23596" y="47205"/>
                  </a:lnTo>
                  <a:lnTo>
                    <a:pt x="35394" y="47205"/>
                  </a:lnTo>
                  <a:lnTo>
                    <a:pt x="35394" y="35407"/>
                  </a:lnTo>
                  <a:close/>
                </a:path>
                <a:path w="626109" h="47625">
                  <a:moveTo>
                    <a:pt x="58991" y="11811"/>
                  </a:moveTo>
                  <a:lnTo>
                    <a:pt x="47205" y="11811"/>
                  </a:lnTo>
                  <a:lnTo>
                    <a:pt x="47205" y="23609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47205" y="47205"/>
                  </a:lnTo>
                  <a:lnTo>
                    <a:pt x="58991" y="47205"/>
                  </a:lnTo>
                  <a:lnTo>
                    <a:pt x="58991" y="35407"/>
                  </a:lnTo>
                  <a:lnTo>
                    <a:pt x="58991" y="23609"/>
                  </a:lnTo>
                  <a:lnTo>
                    <a:pt x="58991" y="11811"/>
                  </a:lnTo>
                  <a:close/>
                </a:path>
                <a:path w="626109" h="47625">
                  <a:moveTo>
                    <a:pt x="82613" y="23609"/>
                  </a:moveTo>
                  <a:lnTo>
                    <a:pt x="70815" y="23609"/>
                  </a:ln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09"/>
                  </a:lnTo>
                  <a:close/>
                </a:path>
                <a:path w="626109" h="47625">
                  <a:moveTo>
                    <a:pt x="118008" y="11811"/>
                  </a:moveTo>
                  <a:lnTo>
                    <a:pt x="106222" y="11811"/>
                  </a:lnTo>
                  <a:lnTo>
                    <a:pt x="94424" y="11811"/>
                  </a:lnTo>
                  <a:lnTo>
                    <a:pt x="94424" y="23609"/>
                  </a:lnTo>
                  <a:lnTo>
                    <a:pt x="106222" y="23609"/>
                  </a:lnTo>
                  <a:lnTo>
                    <a:pt x="106222" y="35407"/>
                  </a:lnTo>
                  <a:lnTo>
                    <a:pt x="118008" y="35407"/>
                  </a:lnTo>
                  <a:lnTo>
                    <a:pt x="118008" y="23609"/>
                  </a:lnTo>
                  <a:lnTo>
                    <a:pt x="118008" y="11811"/>
                  </a:lnTo>
                  <a:close/>
                </a:path>
                <a:path w="626109" h="47625">
                  <a:moveTo>
                    <a:pt x="153416" y="11811"/>
                  </a:moveTo>
                  <a:lnTo>
                    <a:pt x="141630" y="11811"/>
                  </a:lnTo>
                  <a:lnTo>
                    <a:pt x="129832" y="11811"/>
                  </a:lnTo>
                  <a:lnTo>
                    <a:pt x="129832" y="23609"/>
                  </a:lnTo>
                  <a:lnTo>
                    <a:pt x="129832" y="35407"/>
                  </a:lnTo>
                  <a:lnTo>
                    <a:pt x="141630" y="35407"/>
                  </a:lnTo>
                  <a:lnTo>
                    <a:pt x="141630" y="23609"/>
                  </a:lnTo>
                  <a:lnTo>
                    <a:pt x="153416" y="23609"/>
                  </a:lnTo>
                  <a:lnTo>
                    <a:pt x="153416" y="11811"/>
                  </a:lnTo>
                  <a:close/>
                </a:path>
                <a:path w="626109" h="47625">
                  <a:moveTo>
                    <a:pt x="177025" y="11811"/>
                  </a:moveTo>
                  <a:lnTo>
                    <a:pt x="165239" y="11811"/>
                  </a:lnTo>
                  <a:lnTo>
                    <a:pt x="153441" y="11811"/>
                  </a:ln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65239" y="23609"/>
                  </a:lnTo>
                  <a:lnTo>
                    <a:pt x="177025" y="23609"/>
                  </a:lnTo>
                  <a:lnTo>
                    <a:pt x="177025" y="11811"/>
                  </a:lnTo>
                  <a:close/>
                </a:path>
                <a:path w="626109" h="47625">
                  <a:moveTo>
                    <a:pt x="188836" y="0"/>
                  </a:moveTo>
                  <a:lnTo>
                    <a:pt x="177038" y="0"/>
                  </a:lnTo>
                  <a:lnTo>
                    <a:pt x="177038" y="11798"/>
                  </a:lnTo>
                  <a:lnTo>
                    <a:pt x="188836" y="11798"/>
                  </a:lnTo>
                  <a:lnTo>
                    <a:pt x="188836" y="0"/>
                  </a:lnTo>
                  <a:close/>
                </a:path>
                <a:path w="626109" h="47625">
                  <a:moveTo>
                    <a:pt x="212432" y="11811"/>
                  </a:moveTo>
                  <a:lnTo>
                    <a:pt x="200647" y="11811"/>
                  </a:lnTo>
                  <a:lnTo>
                    <a:pt x="188849" y="11811"/>
                  </a:lnTo>
                  <a:lnTo>
                    <a:pt x="188849" y="23609"/>
                  </a:lnTo>
                  <a:lnTo>
                    <a:pt x="200647" y="23609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lnTo>
                    <a:pt x="212432" y="11811"/>
                  </a:lnTo>
                  <a:close/>
                </a:path>
                <a:path w="626109" h="47625">
                  <a:moveTo>
                    <a:pt x="224243" y="23609"/>
                  </a:move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close/>
                </a:path>
                <a:path w="626109" h="47625">
                  <a:moveTo>
                    <a:pt x="247840" y="23609"/>
                  </a:moveTo>
                  <a:lnTo>
                    <a:pt x="236054" y="23609"/>
                  </a:lnTo>
                  <a:lnTo>
                    <a:pt x="236054" y="11811"/>
                  </a:lnTo>
                  <a:lnTo>
                    <a:pt x="224256" y="11811"/>
                  </a:ln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47840" y="35407"/>
                  </a:lnTo>
                  <a:lnTo>
                    <a:pt x="247840" y="23609"/>
                  </a:lnTo>
                  <a:close/>
                </a:path>
                <a:path w="626109" h="47625">
                  <a:moveTo>
                    <a:pt x="247840" y="0"/>
                  </a:moveTo>
                  <a:lnTo>
                    <a:pt x="236054" y="0"/>
                  </a:lnTo>
                  <a:lnTo>
                    <a:pt x="236054" y="11798"/>
                  </a:lnTo>
                  <a:lnTo>
                    <a:pt x="247840" y="11798"/>
                  </a:lnTo>
                  <a:lnTo>
                    <a:pt x="247840" y="0"/>
                  </a:lnTo>
                  <a:close/>
                </a:path>
                <a:path w="626109" h="47625">
                  <a:moveTo>
                    <a:pt x="271449" y="11811"/>
                  </a:moveTo>
                  <a:lnTo>
                    <a:pt x="259664" y="11811"/>
                  </a:lnTo>
                  <a:lnTo>
                    <a:pt x="259664" y="23609"/>
                  </a:lnTo>
                  <a:lnTo>
                    <a:pt x="259664" y="35407"/>
                  </a:lnTo>
                  <a:lnTo>
                    <a:pt x="271449" y="35407"/>
                  </a:lnTo>
                  <a:lnTo>
                    <a:pt x="271449" y="23609"/>
                  </a:lnTo>
                  <a:lnTo>
                    <a:pt x="271449" y="11811"/>
                  </a:lnTo>
                  <a:close/>
                </a:path>
                <a:path w="626109" h="47625">
                  <a:moveTo>
                    <a:pt x="271449" y="0"/>
                  </a:moveTo>
                  <a:lnTo>
                    <a:pt x="259664" y="0"/>
                  </a:lnTo>
                  <a:lnTo>
                    <a:pt x="259664" y="11798"/>
                  </a:lnTo>
                  <a:lnTo>
                    <a:pt x="271449" y="11798"/>
                  </a:lnTo>
                  <a:lnTo>
                    <a:pt x="271449" y="0"/>
                  </a:lnTo>
                  <a:close/>
                </a:path>
                <a:path w="626109" h="47625">
                  <a:moveTo>
                    <a:pt x="283260" y="11811"/>
                  </a:moveTo>
                  <a:lnTo>
                    <a:pt x="271475" y="11811"/>
                  </a:lnTo>
                  <a:lnTo>
                    <a:pt x="271475" y="23609"/>
                  </a:lnTo>
                  <a:lnTo>
                    <a:pt x="283260" y="23609"/>
                  </a:lnTo>
                  <a:lnTo>
                    <a:pt x="283260" y="11811"/>
                  </a:lnTo>
                  <a:close/>
                </a:path>
                <a:path w="626109" h="47625">
                  <a:moveTo>
                    <a:pt x="306857" y="0"/>
                  </a:moveTo>
                  <a:lnTo>
                    <a:pt x="295071" y="0"/>
                  </a:lnTo>
                  <a:lnTo>
                    <a:pt x="283273" y="0"/>
                  </a:lnTo>
                  <a:lnTo>
                    <a:pt x="283273" y="11798"/>
                  </a:lnTo>
                  <a:lnTo>
                    <a:pt x="295071" y="11798"/>
                  </a:lnTo>
                  <a:lnTo>
                    <a:pt x="306857" y="11798"/>
                  </a:lnTo>
                  <a:lnTo>
                    <a:pt x="306857" y="0"/>
                  </a:lnTo>
                  <a:close/>
                </a:path>
                <a:path w="626109" h="47625">
                  <a:moveTo>
                    <a:pt x="330479" y="23609"/>
                  </a:moveTo>
                  <a:lnTo>
                    <a:pt x="318681" y="23609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close/>
                </a:path>
                <a:path w="626109" h="47625">
                  <a:moveTo>
                    <a:pt x="342277" y="11811"/>
                  </a:moveTo>
                  <a:lnTo>
                    <a:pt x="330492" y="11811"/>
                  </a:lnTo>
                  <a:lnTo>
                    <a:pt x="330492" y="23609"/>
                  </a:lnTo>
                  <a:lnTo>
                    <a:pt x="330492" y="35407"/>
                  </a:lnTo>
                  <a:lnTo>
                    <a:pt x="342277" y="35407"/>
                  </a:lnTo>
                  <a:lnTo>
                    <a:pt x="342277" y="23609"/>
                  </a:lnTo>
                  <a:lnTo>
                    <a:pt x="342277" y="11811"/>
                  </a:lnTo>
                  <a:close/>
                </a:path>
                <a:path w="626109" h="47625">
                  <a:moveTo>
                    <a:pt x="342277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42277" y="11798"/>
                  </a:lnTo>
                  <a:lnTo>
                    <a:pt x="342277" y="0"/>
                  </a:lnTo>
                  <a:close/>
                </a:path>
                <a:path w="626109" h="47625">
                  <a:moveTo>
                    <a:pt x="354088" y="11811"/>
                  </a:moveTo>
                  <a:lnTo>
                    <a:pt x="342290" y="11811"/>
                  </a:lnTo>
                  <a:lnTo>
                    <a:pt x="342290" y="23609"/>
                  </a:lnTo>
                  <a:lnTo>
                    <a:pt x="354088" y="23609"/>
                  </a:lnTo>
                  <a:lnTo>
                    <a:pt x="354088" y="11811"/>
                  </a:lnTo>
                  <a:close/>
                </a:path>
                <a:path w="626109" h="47625">
                  <a:moveTo>
                    <a:pt x="354088" y="0"/>
                  </a:moveTo>
                  <a:lnTo>
                    <a:pt x="342290" y="0"/>
                  </a:lnTo>
                  <a:lnTo>
                    <a:pt x="342290" y="11798"/>
                  </a:lnTo>
                  <a:lnTo>
                    <a:pt x="354088" y="11798"/>
                  </a:lnTo>
                  <a:lnTo>
                    <a:pt x="354088" y="0"/>
                  </a:lnTo>
                  <a:close/>
                </a:path>
                <a:path w="626109" h="47625">
                  <a:moveTo>
                    <a:pt x="365874" y="23609"/>
                  </a:moveTo>
                  <a:lnTo>
                    <a:pt x="354088" y="23609"/>
                  </a:lnTo>
                  <a:lnTo>
                    <a:pt x="354088" y="35407"/>
                  </a:lnTo>
                  <a:lnTo>
                    <a:pt x="365874" y="35407"/>
                  </a:lnTo>
                  <a:lnTo>
                    <a:pt x="365874" y="23609"/>
                  </a:lnTo>
                  <a:close/>
                </a:path>
                <a:path w="626109" h="47625">
                  <a:moveTo>
                    <a:pt x="377685" y="11811"/>
                  </a:moveTo>
                  <a:lnTo>
                    <a:pt x="365899" y="11811"/>
                  </a:lnTo>
                  <a:lnTo>
                    <a:pt x="365899" y="23609"/>
                  </a:lnTo>
                  <a:lnTo>
                    <a:pt x="377685" y="23609"/>
                  </a:lnTo>
                  <a:lnTo>
                    <a:pt x="377685" y="11811"/>
                  </a:lnTo>
                  <a:close/>
                </a:path>
                <a:path w="626109" h="47625">
                  <a:moveTo>
                    <a:pt x="389496" y="11811"/>
                  </a:moveTo>
                  <a:lnTo>
                    <a:pt x="377698" y="11811"/>
                  </a:lnTo>
                  <a:lnTo>
                    <a:pt x="377698" y="23609"/>
                  </a:lnTo>
                  <a:lnTo>
                    <a:pt x="389496" y="23609"/>
                  </a:lnTo>
                  <a:lnTo>
                    <a:pt x="389496" y="11811"/>
                  </a:lnTo>
                  <a:close/>
                </a:path>
                <a:path w="626109" h="47625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26109" h="47625">
                  <a:moveTo>
                    <a:pt x="413092" y="0"/>
                  </a:moveTo>
                  <a:lnTo>
                    <a:pt x="401307" y="0"/>
                  </a:lnTo>
                  <a:lnTo>
                    <a:pt x="401307" y="11798"/>
                  </a:lnTo>
                  <a:lnTo>
                    <a:pt x="413092" y="11798"/>
                  </a:lnTo>
                  <a:lnTo>
                    <a:pt x="413092" y="0"/>
                  </a:lnTo>
                  <a:close/>
                </a:path>
                <a:path w="626109" h="47625">
                  <a:moveTo>
                    <a:pt x="424903" y="11811"/>
                  </a:moveTo>
                  <a:lnTo>
                    <a:pt x="413105" y="11811"/>
                  </a:lnTo>
                  <a:lnTo>
                    <a:pt x="413105" y="23609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lnTo>
                    <a:pt x="424903" y="11811"/>
                  </a:lnTo>
                  <a:close/>
                </a:path>
                <a:path w="626109" h="47625">
                  <a:moveTo>
                    <a:pt x="436702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36702" y="11798"/>
                  </a:lnTo>
                  <a:lnTo>
                    <a:pt x="436702" y="0"/>
                  </a:lnTo>
                  <a:close/>
                </a:path>
                <a:path w="626109" h="47625">
                  <a:moveTo>
                    <a:pt x="448513" y="0"/>
                  </a:moveTo>
                  <a:lnTo>
                    <a:pt x="436714" y="0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48513" y="0"/>
                  </a:lnTo>
                  <a:close/>
                </a:path>
                <a:path w="626109" h="47625">
                  <a:moveTo>
                    <a:pt x="460298" y="11811"/>
                  </a:moveTo>
                  <a:lnTo>
                    <a:pt x="448513" y="11811"/>
                  </a:lnTo>
                  <a:lnTo>
                    <a:pt x="448513" y="23609"/>
                  </a:lnTo>
                  <a:lnTo>
                    <a:pt x="448513" y="35407"/>
                  </a:lnTo>
                  <a:lnTo>
                    <a:pt x="460298" y="35407"/>
                  </a:lnTo>
                  <a:lnTo>
                    <a:pt x="460298" y="23609"/>
                  </a:lnTo>
                  <a:lnTo>
                    <a:pt x="460298" y="11811"/>
                  </a:lnTo>
                  <a:close/>
                </a:path>
                <a:path w="626109" h="47625">
                  <a:moveTo>
                    <a:pt x="472109" y="11811"/>
                  </a:moveTo>
                  <a:lnTo>
                    <a:pt x="460324" y="11811"/>
                  </a:lnTo>
                  <a:lnTo>
                    <a:pt x="460324" y="23609"/>
                  </a:lnTo>
                  <a:lnTo>
                    <a:pt x="460324" y="35407"/>
                  </a:lnTo>
                  <a:lnTo>
                    <a:pt x="472109" y="35407"/>
                  </a:lnTo>
                  <a:lnTo>
                    <a:pt x="472109" y="23609"/>
                  </a:lnTo>
                  <a:lnTo>
                    <a:pt x="472109" y="11811"/>
                  </a:lnTo>
                  <a:close/>
                </a:path>
                <a:path w="626109" h="47625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09" h="47625">
                  <a:moveTo>
                    <a:pt x="507530" y="0"/>
                  </a:moveTo>
                  <a:lnTo>
                    <a:pt x="495731" y="0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07530" y="0"/>
                  </a:lnTo>
                  <a:close/>
                </a:path>
                <a:path w="626109" h="47625">
                  <a:moveTo>
                    <a:pt x="519315" y="11811"/>
                  </a:moveTo>
                  <a:lnTo>
                    <a:pt x="507530" y="11811"/>
                  </a:lnTo>
                  <a:lnTo>
                    <a:pt x="495731" y="11811"/>
                  </a:lnTo>
                  <a:lnTo>
                    <a:pt x="495731" y="23609"/>
                  </a:lnTo>
                  <a:lnTo>
                    <a:pt x="507530" y="23609"/>
                  </a:lnTo>
                  <a:lnTo>
                    <a:pt x="519315" y="23609"/>
                  </a:lnTo>
                  <a:lnTo>
                    <a:pt x="519315" y="11811"/>
                  </a:lnTo>
                  <a:close/>
                </a:path>
                <a:path w="626109" h="47625">
                  <a:moveTo>
                    <a:pt x="531126" y="11811"/>
                  </a:moveTo>
                  <a:lnTo>
                    <a:pt x="519341" y="11811"/>
                  </a:lnTo>
                  <a:lnTo>
                    <a:pt x="519341" y="23609"/>
                  </a:lnTo>
                  <a:lnTo>
                    <a:pt x="531126" y="23609"/>
                  </a:lnTo>
                  <a:lnTo>
                    <a:pt x="531126" y="11811"/>
                  </a:lnTo>
                  <a:close/>
                </a:path>
                <a:path w="626109" h="47625">
                  <a:moveTo>
                    <a:pt x="542937" y="11811"/>
                  </a:moveTo>
                  <a:lnTo>
                    <a:pt x="531139" y="11811"/>
                  </a:lnTo>
                  <a:lnTo>
                    <a:pt x="531139" y="23609"/>
                  </a:lnTo>
                  <a:lnTo>
                    <a:pt x="531139" y="35407"/>
                  </a:lnTo>
                  <a:lnTo>
                    <a:pt x="542937" y="35407"/>
                  </a:lnTo>
                  <a:lnTo>
                    <a:pt x="542937" y="23609"/>
                  </a:lnTo>
                  <a:lnTo>
                    <a:pt x="542937" y="11811"/>
                  </a:lnTo>
                  <a:close/>
                </a:path>
                <a:path w="626109" h="47625">
                  <a:moveTo>
                    <a:pt x="542937" y="0"/>
                  </a:moveTo>
                  <a:lnTo>
                    <a:pt x="531139" y="0"/>
                  </a:lnTo>
                  <a:lnTo>
                    <a:pt x="531139" y="11798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26109" h="47625">
                  <a:moveTo>
                    <a:pt x="554748" y="0"/>
                  </a:move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54748" y="0"/>
                  </a:lnTo>
                  <a:close/>
                </a:path>
                <a:path w="626109" h="47625">
                  <a:moveTo>
                    <a:pt x="578345" y="11811"/>
                  </a:moveTo>
                  <a:lnTo>
                    <a:pt x="566547" y="11811"/>
                  </a:lnTo>
                  <a:lnTo>
                    <a:pt x="554748" y="11811"/>
                  </a:lnTo>
                  <a:lnTo>
                    <a:pt x="554748" y="23609"/>
                  </a:lnTo>
                  <a:lnTo>
                    <a:pt x="554748" y="35407"/>
                  </a:lnTo>
                  <a:lnTo>
                    <a:pt x="566547" y="35407"/>
                  </a:lnTo>
                  <a:lnTo>
                    <a:pt x="566547" y="23609"/>
                  </a:lnTo>
                  <a:lnTo>
                    <a:pt x="578345" y="23609"/>
                  </a:lnTo>
                  <a:lnTo>
                    <a:pt x="578345" y="11811"/>
                  </a:lnTo>
                  <a:close/>
                </a:path>
                <a:path w="626109" h="47625">
                  <a:moveTo>
                    <a:pt x="590143" y="0"/>
                  </a:moveTo>
                  <a:lnTo>
                    <a:pt x="578345" y="0"/>
                  </a:lnTo>
                  <a:lnTo>
                    <a:pt x="566547" y="0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90143" y="11798"/>
                  </a:lnTo>
                  <a:lnTo>
                    <a:pt x="590143" y="0"/>
                  </a:lnTo>
                  <a:close/>
                </a:path>
                <a:path w="626109" h="47625">
                  <a:moveTo>
                    <a:pt x="613765" y="0"/>
                  </a:move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13765" y="0"/>
                  </a:lnTo>
                  <a:close/>
                </a:path>
                <a:path w="626109" h="47625">
                  <a:moveTo>
                    <a:pt x="625551" y="11811"/>
                  </a:moveTo>
                  <a:lnTo>
                    <a:pt x="613765" y="11811"/>
                  </a:lnTo>
                  <a:lnTo>
                    <a:pt x="601967" y="11811"/>
                  </a:lnTo>
                  <a:lnTo>
                    <a:pt x="601967" y="23609"/>
                  </a:lnTo>
                  <a:lnTo>
                    <a:pt x="613765" y="23609"/>
                  </a:lnTo>
                  <a:lnTo>
                    <a:pt x="613765" y="35407"/>
                  </a:lnTo>
                  <a:lnTo>
                    <a:pt x="625551" y="35407"/>
                  </a:lnTo>
                  <a:lnTo>
                    <a:pt x="625551" y="23609"/>
                  </a:lnTo>
                  <a:lnTo>
                    <a:pt x="625551" y="118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5958433" y="4841696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09" h="35560">
                  <a:moveTo>
                    <a:pt x="11798" y="11811"/>
                  </a:moveTo>
                  <a:lnTo>
                    <a:pt x="0" y="11811"/>
                  </a:lnTo>
                  <a:lnTo>
                    <a:pt x="0" y="23609"/>
                  </a:lnTo>
                  <a:lnTo>
                    <a:pt x="11798" y="23609"/>
                  </a:lnTo>
                  <a:lnTo>
                    <a:pt x="11798" y="11811"/>
                  </a:lnTo>
                  <a:close/>
                </a:path>
                <a:path w="626109" h="35560">
                  <a:moveTo>
                    <a:pt x="23583" y="23609"/>
                  </a:moveTo>
                  <a:lnTo>
                    <a:pt x="11798" y="23609"/>
                  </a:lnTo>
                  <a:lnTo>
                    <a:pt x="11798" y="35407"/>
                  </a:lnTo>
                  <a:lnTo>
                    <a:pt x="23583" y="35407"/>
                  </a:lnTo>
                  <a:lnTo>
                    <a:pt x="23583" y="23609"/>
                  </a:lnTo>
                  <a:close/>
                </a:path>
                <a:path w="626109" h="35560">
                  <a:moveTo>
                    <a:pt x="35394" y="11811"/>
                  </a:moveTo>
                  <a:lnTo>
                    <a:pt x="23596" y="11811"/>
                  </a:lnTo>
                  <a:lnTo>
                    <a:pt x="23596" y="23609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lnTo>
                    <a:pt x="35394" y="11811"/>
                  </a:lnTo>
                  <a:close/>
                </a:path>
                <a:path w="626109" h="35560">
                  <a:moveTo>
                    <a:pt x="58991" y="11811"/>
                  </a:moveTo>
                  <a:lnTo>
                    <a:pt x="47205" y="11811"/>
                  </a:lnTo>
                  <a:lnTo>
                    <a:pt x="35407" y="11811"/>
                  </a:lnTo>
                  <a:lnTo>
                    <a:pt x="35407" y="23609"/>
                  </a:lnTo>
                  <a:lnTo>
                    <a:pt x="47205" y="23609"/>
                  </a:lnTo>
                  <a:lnTo>
                    <a:pt x="47205" y="35407"/>
                  </a:lnTo>
                  <a:lnTo>
                    <a:pt x="58991" y="35407"/>
                  </a:lnTo>
                  <a:lnTo>
                    <a:pt x="58991" y="23609"/>
                  </a:lnTo>
                  <a:lnTo>
                    <a:pt x="58991" y="11811"/>
                  </a:lnTo>
                  <a:close/>
                </a:path>
                <a:path w="626109" h="35560">
                  <a:moveTo>
                    <a:pt x="58991" y="0"/>
                  </a:moveTo>
                  <a:lnTo>
                    <a:pt x="47205" y="0"/>
                  </a:lnTo>
                  <a:lnTo>
                    <a:pt x="47205" y="11798"/>
                  </a:lnTo>
                  <a:lnTo>
                    <a:pt x="58991" y="11798"/>
                  </a:lnTo>
                  <a:lnTo>
                    <a:pt x="58991" y="0"/>
                  </a:lnTo>
                  <a:close/>
                </a:path>
                <a:path w="626109" h="35560">
                  <a:moveTo>
                    <a:pt x="94411" y="11811"/>
                  </a:moveTo>
                  <a:lnTo>
                    <a:pt x="82613" y="11811"/>
                  </a:lnTo>
                  <a:lnTo>
                    <a:pt x="70815" y="11811"/>
                  </a:lnTo>
                  <a:lnTo>
                    <a:pt x="70815" y="23609"/>
                  </a:lnTo>
                  <a:lnTo>
                    <a:pt x="82613" y="23609"/>
                  </a:lnTo>
                  <a:lnTo>
                    <a:pt x="82613" y="35407"/>
                  </a:lnTo>
                  <a:lnTo>
                    <a:pt x="94411" y="35407"/>
                  </a:lnTo>
                  <a:lnTo>
                    <a:pt x="94411" y="23609"/>
                  </a:lnTo>
                  <a:lnTo>
                    <a:pt x="94411" y="11811"/>
                  </a:lnTo>
                  <a:close/>
                </a:path>
                <a:path w="626109" h="35560">
                  <a:moveTo>
                    <a:pt x="106222" y="0"/>
                  </a:moveTo>
                  <a:lnTo>
                    <a:pt x="94424" y="0"/>
                  </a:lnTo>
                  <a:lnTo>
                    <a:pt x="94424" y="11798"/>
                  </a:lnTo>
                  <a:lnTo>
                    <a:pt x="106222" y="11798"/>
                  </a:lnTo>
                  <a:lnTo>
                    <a:pt x="106222" y="0"/>
                  </a:lnTo>
                  <a:close/>
                </a:path>
                <a:path w="626109" h="35560">
                  <a:moveTo>
                    <a:pt x="118008" y="11811"/>
                  </a:moveTo>
                  <a:lnTo>
                    <a:pt x="106222" y="11811"/>
                  </a:lnTo>
                  <a:lnTo>
                    <a:pt x="94424" y="11811"/>
                  </a:lnTo>
                  <a:lnTo>
                    <a:pt x="94424" y="23609"/>
                  </a:lnTo>
                  <a:lnTo>
                    <a:pt x="106222" y="23609"/>
                  </a:lnTo>
                  <a:lnTo>
                    <a:pt x="118008" y="23609"/>
                  </a:lnTo>
                  <a:lnTo>
                    <a:pt x="118008" y="11811"/>
                  </a:lnTo>
                  <a:close/>
                </a:path>
                <a:path w="626109" h="35560">
                  <a:moveTo>
                    <a:pt x="129819" y="23609"/>
                  </a:moveTo>
                  <a:lnTo>
                    <a:pt x="118021" y="23609"/>
                  </a:lnTo>
                  <a:lnTo>
                    <a:pt x="118021" y="35407"/>
                  </a:lnTo>
                  <a:lnTo>
                    <a:pt x="129819" y="35407"/>
                  </a:lnTo>
                  <a:lnTo>
                    <a:pt x="129819" y="23609"/>
                  </a:lnTo>
                  <a:close/>
                </a:path>
                <a:path w="626109" h="35560">
                  <a:moveTo>
                    <a:pt x="153416" y="11811"/>
                  </a:moveTo>
                  <a:lnTo>
                    <a:pt x="141630" y="11811"/>
                  </a:lnTo>
                  <a:lnTo>
                    <a:pt x="141630" y="23609"/>
                  </a:lnTo>
                  <a:lnTo>
                    <a:pt x="129832" y="23609"/>
                  </a:lnTo>
                  <a:lnTo>
                    <a:pt x="129832" y="35407"/>
                  </a:lnTo>
                  <a:lnTo>
                    <a:pt x="141630" y="35407"/>
                  </a:lnTo>
                  <a:lnTo>
                    <a:pt x="153416" y="35407"/>
                  </a:lnTo>
                  <a:lnTo>
                    <a:pt x="153416" y="23609"/>
                  </a:lnTo>
                  <a:lnTo>
                    <a:pt x="153416" y="11811"/>
                  </a:lnTo>
                  <a:close/>
                </a:path>
                <a:path w="626109" h="35560">
                  <a:moveTo>
                    <a:pt x="153416" y="0"/>
                  </a:moveTo>
                  <a:lnTo>
                    <a:pt x="141630" y="0"/>
                  </a:lnTo>
                  <a:lnTo>
                    <a:pt x="141630" y="11798"/>
                  </a:lnTo>
                  <a:lnTo>
                    <a:pt x="153416" y="11798"/>
                  </a:lnTo>
                  <a:lnTo>
                    <a:pt x="153416" y="0"/>
                  </a:lnTo>
                  <a:close/>
                </a:path>
                <a:path w="626109" h="35560">
                  <a:moveTo>
                    <a:pt x="165239" y="0"/>
                  </a:moveTo>
                  <a:lnTo>
                    <a:pt x="153441" y="0"/>
                  </a:lnTo>
                  <a:lnTo>
                    <a:pt x="153441" y="11798"/>
                  </a:lnTo>
                  <a:lnTo>
                    <a:pt x="165239" y="11798"/>
                  </a:lnTo>
                  <a:lnTo>
                    <a:pt x="165239" y="0"/>
                  </a:lnTo>
                  <a:close/>
                </a:path>
                <a:path w="626109" h="35560">
                  <a:moveTo>
                    <a:pt x="177025" y="23609"/>
                  </a:moveTo>
                  <a:lnTo>
                    <a:pt x="165239" y="23609"/>
                  </a:ln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close/>
                </a:path>
                <a:path w="626109" h="35560">
                  <a:moveTo>
                    <a:pt x="188836" y="11811"/>
                  </a:moveTo>
                  <a:lnTo>
                    <a:pt x="177038" y="11811"/>
                  </a:lnTo>
                  <a:lnTo>
                    <a:pt x="177038" y="23609"/>
                  </a:lnTo>
                  <a:lnTo>
                    <a:pt x="188836" y="23609"/>
                  </a:lnTo>
                  <a:lnTo>
                    <a:pt x="188836" y="11811"/>
                  </a:lnTo>
                  <a:close/>
                </a:path>
                <a:path w="626109" h="35560">
                  <a:moveTo>
                    <a:pt x="212432" y="23609"/>
                  </a:moveTo>
                  <a:lnTo>
                    <a:pt x="200647" y="23609"/>
                  </a:ln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close/>
                </a:path>
                <a:path w="626109" h="35560">
                  <a:moveTo>
                    <a:pt x="212432" y="0"/>
                  </a:moveTo>
                  <a:lnTo>
                    <a:pt x="200647" y="0"/>
                  </a:lnTo>
                  <a:lnTo>
                    <a:pt x="200647" y="11798"/>
                  </a:lnTo>
                  <a:lnTo>
                    <a:pt x="212432" y="11798"/>
                  </a:lnTo>
                  <a:lnTo>
                    <a:pt x="212432" y="0"/>
                  </a:lnTo>
                  <a:close/>
                </a:path>
                <a:path w="626109" h="35560">
                  <a:moveTo>
                    <a:pt x="224243" y="11811"/>
                  </a:moveTo>
                  <a:lnTo>
                    <a:pt x="212458" y="11811"/>
                  </a:lnTo>
                  <a:lnTo>
                    <a:pt x="212458" y="23609"/>
                  </a:lnTo>
                  <a:lnTo>
                    <a:pt x="224243" y="23609"/>
                  </a:lnTo>
                  <a:lnTo>
                    <a:pt x="224243" y="11811"/>
                  </a:lnTo>
                  <a:close/>
                </a:path>
                <a:path w="626109" h="35560">
                  <a:moveTo>
                    <a:pt x="224243" y="0"/>
                  </a:moveTo>
                  <a:lnTo>
                    <a:pt x="212458" y="0"/>
                  </a:lnTo>
                  <a:lnTo>
                    <a:pt x="212458" y="11798"/>
                  </a:lnTo>
                  <a:lnTo>
                    <a:pt x="224243" y="11798"/>
                  </a:lnTo>
                  <a:lnTo>
                    <a:pt x="224243" y="0"/>
                  </a:lnTo>
                  <a:close/>
                </a:path>
                <a:path w="626109" h="35560">
                  <a:moveTo>
                    <a:pt x="236054" y="11811"/>
                  </a:moveTo>
                  <a:lnTo>
                    <a:pt x="224256" y="11811"/>
                  </a:lnTo>
                  <a:lnTo>
                    <a:pt x="224256" y="23609"/>
                  </a:lnTo>
                  <a:lnTo>
                    <a:pt x="236054" y="23609"/>
                  </a:lnTo>
                  <a:lnTo>
                    <a:pt x="236054" y="11811"/>
                  </a:lnTo>
                  <a:close/>
                </a:path>
                <a:path w="626109" h="35560">
                  <a:moveTo>
                    <a:pt x="236054" y="0"/>
                  </a:moveTo>
                  <a:lnTo>
                    <a:pt x="224256" y="0"/>
                  </a:lnTo>
                  <a:lnTo>
                    <a:pt x="224256" y="11798"/>
                  </a:lnTo>
                  <a:lnTo>
                    <a:pt x="236054" y="11798"/>
                  </a:lnTo>
                  <a:lnTo>
                    <a:pt x="236054" y="0"/>
                  </a:lnTo>
                  <a:close/>
                </a:path>
                <a:path w="626109" h="35560">
                  <a:moveTo>
                    <a:pt x="247840" y="23609"/>
                  </a:moveTo>
                  <a:lnTo>
                    <a:pt x="236054" y="23609"/>
                  </a:lnTo>
                  <a:lnTo>
                    <a:pt x="236054" y="35407"/>
                  </a:lnTo>
                  <a:lnTo>
                    <a:pt x="247840" y="35407"/>
                  </a:lnTo>
                  <a:lnTo>
                    <a:pt x="247840" y="23609"/>
                  </a:lnTo>
                  <a:close/>
                </a:path>
                <a:path w="626109" h="35560">
                  <a:moveTo>
                    <a:pt x="259664" y="11811"/>
                  </a:moveTo>
                  <a:lnTo>
                    <a:pt x="247865" y="11811"/>
                  </a:lnTo>
                  <a:lnTo>
                    <a:pt x="247865" y="23609"/>
                  </a:lnTo>
                  <a:lnTo>
                    <a:pt x="259664" y="23609"/>
                  </a:lnTo>
                  <a:lnTo>
                    <a:pt x="259664" y="11811"/>
                  </a:lnTo>
                  <a:close/>
                </a:path>
                <a:path w="626109" h="35560">
                  <a:moveTo>
                    <a:pt x="271449" y="0"/>
                  </a:moveTo>
                  <a:lnTo>
                    <a:pt x="259664" y="0"/>
                  </a:lnTo>
                  <a:lnTo>
                    <a:pt x="247865" y="0"/>
                  </a:lnTo>
                  <a:lnTo>
                    <a:pt x="247865" y="11798"/>
                  </a:lnTo>
                  <a:lnTo>
                    <a:pt x="259664" y="11798"/>
                  </a:lnTo>
                  <a:lnTo>
                    <a:pt x="271449" y="11798"/>
                  </a:lnTo>
                  <a:lnTo>
                    <a:pt x="271449" y="0"/>
                  </a:lnTo>
                  <a:close/>
                </a:path>
                <a:path w="626109" h="35560">
                  <a:moveTo>
                    <a:pt x="283260" y="11811"/>
                  </a:moveTo>
                  <a:lnTo>
                    <a:pt x="271475" y="11811"/>
                  </a:lnTo>
                  <a:lnTo>
                    <a:pt x="271475" y="23609"/>
                  </a:lnTo>
                  <a:lnTo>
                    <a:pt x="283260" y="23609"/>
                  </a:lnTo>
                  <a:lnTo>
                    <a:pt x="283260" y="11811"/>
                  </a:lnTo>
                  <a:close/>
                </a:path>
                <a:path w="626109" h="35560">
                  <a:moveTo>
                    <a:pt x="306857" y="11811"/>
                  </a:moveTo>
                  <a:lnTo>
                    <a:pt x="295071" y="11811"/>
                  </a:lnTo>
                  <a:lnTo>
                    <a:pt x="283273" y="11811"/>
                  </a:lnTo>
                  <a:lnTo>
                    <a:pt x="283273" y="23609"/>
                  </a:lnTo>
                  <a:lnTo>
                    <a:pt x="295071" y="23609"/>
                  </a:lnTo>
                  <a:lnTo>
                    <a:pt x="306857" y="23609"/>
                  </a:lnTo>
                  <a:lnTo>
                    <a:pt x="306857" y="11811"/>
                  </a:lnTo>
                  <a:close/>
                </a:path>
                <a:path w="626109" h="35560">
                  <a:moveTo>
                    <a:pt x="306857" y="0"/>
                  </a:moveTo>
                  <a:lnTo>
                    <a:pt x="295071" y="0"/>
                  </a:lnTo>
                  <a:lnTo>
                    <a:pt x="283273" y="0"/>
                  </a:lnTo>
                  <a:lnTo>
                    <a:pt x="283273" y="11798"/>
                  </a:lnTo>
                  <a:lnTo>
                    <a:pt x="295071" y="11798"/>
                  </a:lnTo>
                  <a:lnTo>
                    <a:pt x="306857" y="11798"/>
                  </a:lnTo>
                  <a:lnTo>
                    <a:pt x="306857" y="0"/>
                  </a:lnTo>
                  <a:close/>
                </a:path>
                <a:path w="626109" h="35560">
                  <a:moveTo>
                    <a:pt x="318668" y="0"/>
                  </a:moveTo>
                  <a:lnTo>
                    <a:pt x="306882" y="0"/>
                  </a:lnTo>
                  <a:lnTo>
                    <a:pt x="306882" y="11798"/>
                  </a:lnTo>
                  <a:lnTo>
                    <a:pt x="318668" y="11798"/>
                  </a:lnTo>
                  <a:lnTo>
                    <a:pt x="318668" y="0"/>
                  </a:lnTo>
                  <a:close/>
                </a:path>
                <a:path w="626109" h="35560">
                  <a:moveTo>
                    <a:pt x="330479" y="0"/>
                  </a:moveTo>
                  <a:lnTo>
                    <a:pt x="318681" y="0"/>
                  </a:lnTo>
                  <a:lnTo>
                    <a:pt x="318681" y="11798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26109" h="35560">
                  <a:moveTo>
                    <a:pt x="342277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42277" y="11798"/>
                  </a:lnTo>
                  <a:lnTo>
                    <a:pt x="342277" y="0"/>
                  </a:lnTo>
                  <a:close/>
                </a:path>
                <a:path w="626109" h="35560">
                  <a:moveTo>
                    <a:pt x="365874" y="11811"/>
                  </a:moveTo>
                  <a:lnTo>
                    <a:pt x="354088" y="11811"/>
                  </a:lnTo>
                  <a:lnTo>
                    <a:pt x="342290" y="11811"/>
                  </a:lnTo>
                  <a:lnTo>
                    <a:pt x="342290" y="23609"/>
                  </a:lnTo>
                  <a:lnTo>
                    <a:pt x="354088" y="23609"/>
                  </a:lnTo>
                  <a:lnTo>
                    <a:pt x="365874" y="23609"/>
                  </a:lnTo>
                  <a:lnTo>
                    <a:pt x="365874" y="11811"/>
                  </a:lnTo>
                  <a:close/>
                </a:path>
                <a:path w="626109" h="35560">
                  <a:moveTo>
                    <a:pt x="365874" y="0"/>
                  </a:moveTo>
                  <a:lnTo>
                    <a:pt x="354088" y="0"/>
                  </a:lnTo>
                  <a:lnTo>
                    <a:pt x="354088" y="11798"/>
                  </a:lnTo>
                  <a:lnTo>
                    <a:pt x="365874" y="11798"/>
                  </a:lnTo>
                  <a:lnTo>
                    <a:pt x="365874" y="0"/>
                  </a:lnTo>
                  <a:close/>
                </a:path>
                <a:path w="626109" h="35560">
                  <a:moveTo>
                    <a:pt x="377685" y="11811"/>
                  </a:moveTo>
                  <a:lnTo>
                    <a:pt x="365899" y="11811"/>
                  </a:lnTo>
                  <a:lnTo>
                    <a:pt x="365899" y="23609"/>
                  </a:lnTo>
                  <a:lnTo>
                    <a:pt x="377685" y="23609"/>
                  </a:lnTo>
                  <a:lnTo>
                    <a:pt x="377685" y="11811"/>
                  </a:lnTo>
                  <a:close/>
                </a:path>
                <a:path w="626109" h="35560">
                  <a:moveTo>
                    <a:pt x="389496" y="11811"/>
                  </a:moveTo>
                  <a:lnTo>
                    <a:pt x="377698" y="11811"/>
                  </a:lnTo>
                  <a:lnTo>
                    <a:pt x="377698" y="23609"/>
                  </a:lnTo>
                  <a:lnTo>
                    <a:pt x="389496" y="23609"/>
                  </a:lnTo>
                  <a:lnTo>
                    <a:pt x="389496" y="11811"/>
                  </a:lnTo>
                  <a:close/>
                </a:path>
                <a:path w="626109" h="35560">
                  <a:moveTo>
                    <a:pt x="401307" y="11811"/>
                  </a:moveTo>
                  <a:lnTo>
                    <a:pt x="389509" y="11811"/>
                  </a:lnTo>
                  <a:lnTo>
                    <a:pt x="389509" y="23609"/>
                  </a:lnTo>
                  <a:lnTo>
                    <a:pt x="401307" y="23609"/>
                  </a:lnTo>
                  <a:lnTo>
                    <a:pt x="401307" y="11811"/>
                  </a:lnTo>
                  <a:close/>
                </a:path>
                <a:path w="626109" h="35560">
                  <a:moveTo>
                    <a:pt x="413092" y="0"/>
                  </a:moveTo>
                  <a:lnTo>
                    <a:pt x="401307" y="0"/>
                  </a:ln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13092" y="11798"/>
                  </a:lnTo>
                  <a:lnTo>
                    <a:pt x="413092" y="0"/>
                  </a:lnTo>
                  <a:close/>
                </a:path>
                <a:path w="626109" h="35560">
                  <a:moveTo>
                    <a:pt x="424903" y="0"/>
                  </a:moveTo>
                  <a:lnTo>
                    <a:pt x="413105" y="0"/>
                  </a:lnTo>
                  <a:lnTo>
                    <a:pt x="413105" y="11798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26109" h="35560">
                  <a:moveTo>
                    <a:pt x="436702" y="11811"/>
                  </a:moveTo>
                  <a:lnTo>
                    <a:pt x="424916" y="11811"/>
                  </a:lnTo>
                  <a:lnTo>
                    <a:pt x="424916" y="23609"/>
                  </a:lnTo>
                  <a:lnTo>
                    <a:pt x="436702" y="23609"/>
                  </a:lnTo>
                  <a:lnTo>
                    <a:pt x="436702" y="11811"/>
                  </a:lnTo>
                  <a:close/>
                </a:path>
                <a:path w="626109" h="35560">
                  <a:moveTo>
                    <a:pt x="448513" y="0"/>
                  </a:moveTo>
                  <a:lnTo>
                    <a:pt x="436714" y="0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48513" y="0"/>
                  </a:lnTo>
                  <a:close/>
                </a:path>
                <a:path w="626109" h="35560">
                  <a:moveTo>
                    <a:pt x="460298" y="11811"/>
                  </a:moveTo>
                  <a:lnTo>
                    <a:pt x="448513" y="11811"/>
                  </a:lnTo>
                  <a:lnTo>
                    <a:pt x="436714" y="11811"/>
                  </a:lnTo>
                  <a:lnTo>
                    <a:pt x="436714" y="23609"/>
                  </a:lnTo>
                  <a:lnTo>
                    <a:pt x="448513" y="23609"/>
                  </a:lnTo>
                  <a:lnTo>
                    <a:pt x="460298" y="23609"/>
                  </a:lnTo>
                  <a:lnTo>
                    <a:pt x="460298" y="11811"/>
                  </a:lnTo>
                  <a:close/>
                </a:path>
                <a:path w="626109" h="35560">
                  <a:moveTo>
                    <a:pt x="472109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72109" y="11798"/>
                  </a:lnTo>
                  <a:lnTo>
                    <a:pt x="472109" y="0"/>
                  </a:lnTo>
                  <a:close/>
                </a:path>
                <a:path w="626109" h="35560">
                  <a:moveTo>
                    <a:pt x="495731" y="0"/>
                  </a:move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495731" y="0"/>
                  </a:lnTo>
                  <a:close/>
                </a:path>
                <a:path w="626109" h="35560">
                  <a:moveTo>
                    <a:pt x="507530" y="11811"/>
                  </a:moveTo>
                  <a:lnTo>
                    <a:pt x="495731" y="11811"/>
                  </a:lnTo>
                  <a:lnTo>
                    <a:pt x="495731" y="23609"/>
                  </a:lnTo>
                  <a:lnTo>
                    <a:pt x="507530" y="23609"/>
                  </a:lnTo>
                  <a:lnTo>
                    <a:pt x="507530" y="11811"/>
                  </a:lnTo>
                  <a:close/>
                </a:path>
                <a:path w="626109" h="35560">
                  <a:moveTo>
                    <a:pt x="519315" y="0"/>
                  </a:moveTo>
                  <a:lnTo>
                    <a:pt x="507530" y="0"/>
                  </a:lnTo>
                  <a:lnTo>
                    <a:pt x="507530" y="11798"/>
                  </a:lnTo>
                  <a:lnTo>
                    <a:pt x="519315" y="11798"/>
                  </a:lnTo>
                  <a:lnTo>
                    <a:pt x="519315" y="0"/>
                  </a:lnTo>
                  <a:close/>
                </a:path>
                <a:path w="626109" h="35560">
                  <a:moveTo>
                    <a:pt x="531126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31126" y="11798"/>
                  </a:lnTo>
                  <a:lnTo>
                    <a:pt x="531126" y="0"/>
                  </a:lnTo>
                  <a:close/>
                </a:path>
                <a:path w="626109" h="35560">
                  <a:moveTo>
                    <a:pt x="542937" y="0"/>
                  </a:moveTo>
                  <a:lnTo>
                    <a:pt x="531139" y="0"/>
                  </a:lnTo>
                  <a:lnTo>
                    <a:pt x="531139" y="11798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26109" h="35560">
                  <a:moveTo>
                    <a:pt x="554748" y="0"/>
                  </a:move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54748" y="0"/>
                  </a:lnTo>
                  <a:close/>
                </a:path>
                <a:path w="626109" h="35560">
                  <a:moveTo>
                    <a:pt x="601941" y="11811"/>
                  </a:moveTo>
                  <a:lnTo>
                    <a:pt x="590143" y="11811"/>
                  </a:lnTo>
                  <a:lnTo>
                    <a:pt x="578345" y="11811"/>
                  </a:lnTo>
                  <a:lnTo>
                    <a:pt x="566547" y="11811"/>
                  </a:lnTo>
                  <a:lnTo>
                    <a:pt x="566547" y="23609"/>
                  </a:lnTo>
                  <a:lnTo>
                    <a:pt x="578345" y="23609"/>
                  </a:lnTo>
                  <a:lnTo>
                    <a:pt x="590143" y="23609"/>
                  </a:lnTo>
                  <a:lnTo>
                    <a:pt x="601941" y="23609"/>
                  </a:lnTo>
                  <a:lnTo>
                    <a:pt x="601941" y="11811"/>
                  </a:lnTo>
                  <a:close/>
                </a:path>
                <a:path w="626109" h="35560">
                  <a:moveTo>
                    <a:pt x="601941" y="0"/>
                  </a:moveTo>
                  <a:lnTo>
                    <a:pt x="590143" y="0"/>
                  </a:lnTo>
                  <a:lnTo>
                    <a:pt x="578345" y="0"/>
                  </a:lnTo>
                  <a:lnTo>
                    <a:pt x="578345" y="11798"/>
                  </a:lnTo>
                  <a:lnTo>
                    <a:pt x="590143" y="11798"/>
                  </a:lnTo>
                  <a:lnTo>
                    <a:pt x="601941" y="11798"/>
                  </a:lnTo>
                  <a:lnTo>
                    <a:pt x="601941" y="0"/>
                  </a:lnTo>
                  <a:close/>
                </a:path>
                <a:path w="626109" h="35560">
                  <a:moveTo>
                    <a:pt x="625551" y="11811"/>
                  </a:moveTo>
                  <a:lnTo>
                    <a:pt x="613765" y="11811"/>
                  </a:lnTo>
                  <a:lnTo>
                    <a:pt x="601967" y="11811"/>
                  </a:lnTo>
                  <a:lnTo>
                    <a:pt x="601967" y="23609"/>
                  </a:lnTo>
                  <a:lnTo>
                    <a:pt x="613765" y="23609"/>
                  </a:lnTo>
                  <a:lnTo>
                    <a:pt x="625551" y="23609"/>
                  </a:lnTo>
                  <a:lnTo>
                    <a:pt x="625551" y="11811"/>
                  </a:lnTo>
                  <a:close/>
                </a:path>
                <a:path w="626109" h="35560">
                  <a:moveTo>
                    <a:pt x="625551" y="0"/>
                  </a:moveTo>
                  <a:lnTo>
                    <a:pt x="613765" y="0"/>
                  </a:ln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5958433" y="4865306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09" h="47625">
                  <a:moveTo>
                    <a:pt x="11798" y="35407"/>
                  </a:moveTo>
                  <a:lnTo>
                    <a:pt x="0" y="35407"/>
                  </a:lnTo>
                  <a:lnTo>
                    <a:pt x="0" y="47205"/>
                  </a:lnTo>
                  <a:lnTo>
                    <a:pt x="11798" y="47205"/>
                  </a:lnTo>
                  <a:lnTo>
                    <a:pt x="11798" y="35407"/>
                  </a:lnTo>
                  <a:close/>
                </a:path>
                <a:path w="626109" h="47625">
                  <a:moveTo>
                    <a:pt x="23583" y="11811"/>
                  </a:moveTo>
                  <a:lnTo>
                    <a:pt x="11798" y="11811"/>
                  </a:lnTo>
                  <a:lnTo>
                    <a:pt x="11798" y="23609"/>
                  </a:lnTo>
                  <a:lnTo>
                    <a:pt x="11798" y="35407"/>
                  </a:lnTo>
                  <a:lnTo>
                    <a:pt x="23583" y="35407"/>
                  </a:lnTo>
                  <a:lnTo>
                    <a:pt x="23583" y="23609"/>
                  </a:lnTo>
                  <a:lnTo>
                    <a:pt x="23583" y="11811"/>
                  </a:lnTo>
                  <a:close/>
                </a:path>
                <a:path w="626109" h="47625">
                  <a:moveTo>
                    <a:pt x="35394" y="11811"/>
                  </a:moveTo>
                  <a:lnTo>
                    <a:pt x="23596" y="11811"/>
                  </a:lnTo>
                  <a:lnTo>
                    <a:pt x="23596" y="23609"/>
                  </a:lnTo>
                  <a:lnTo>
                    <a:pt x="35394" y="23609"/>
                  </a:lnTo>
                  <a:lnTo>
                    <a:pt x="35394" y="11811"/>
                  </a:lnTo>
                  <a:close/>
                </a:path>
                <a:path w="626109" h="47625">
                  <a:moveTo>
                    <a:pt x="58991" y="35407"/>
                  </a:moveTo>
                  <a:lnTo>
                    <a:pt x="47205" y="35407"/>
                  </a:lnTo>
                  <a:lnTo>
                    <a:pt x="47205" y="47205"/>
                  </a:lnTo>
                  <a:lnTo>
                    <a:pt x="58991" y="47205"/>
                  </a:lnTo>
                  <a:lnTo>
                    <a:pt x="58991" y="35407"/>
                  </a:lnTo>
                  <a:close/>
                </a:path>
                <a:path w="626109" h="47625">
                  <a:moveTo>
                    <a:pt x="58991" y="11811"/>
                  </a:moveTo>
                  <a:lnTo>
                    <a:pt x="47205" y="11811"/>
                  </a:lnTo>
                  <a:lnTo>
                    <a:pt x="47205" y="23609"/>
                  </a:lnTo>
                  <a:lnTo>
                    <a:pt x="58991" y="23609"/>
                  </a:lnTo>
                  <a:lnTo>
                    <a:pt x="58991" y="11811"/>
                  </a:lnTo>
                  <a:close/>
                </a:path>
                <a:path w="626109" h="47625">
                  <a:moveTo>
                    <a:pt x="82613" y="35407"/>
                  </a:moveTo>
                  <a:lnTo>
                    <a:pt x="70815" y="35407"/>
                  </a:lnTo>
                  <a:lnTo>
                    <a:pt x="70815" y="47205"/>
                  </a:lnTo>
                  <a:lnTo>
                    <a:pt x="82613" y="47205"/>
                  </a:lnTo>
                  <a:lnTo>
                    <a:pt x="82613" y="35407"/>
                  </a:lnTo>
                  <a:close/>
                </a:path>
                <a:path w="626109" h="47625">
                  <a:moveTo>
                    <a:pt x="82613" y="11811"/>
                  </a:moveTo>
                  <a:lnTo>
                    <a:pt x="70815" y="11811"/>
                  </a:lnTo>
                  <a:lnTo>
                    <a:pt x="70815" y="23609"/>
                  </a:lnTo>
                  <a:lnTo>
                    <a:pt x="82613" y="23609"/>
                  </a:lnTo>
                  <a:lnTo>
                    <a:pt x="82613" y="11811"/>
                  </a:lnTo>
                  <a:close/>
                </a:path>
                <a:path w="626109" h="47625">
                  <a:moveTo>
                    <a:pt x="94411" y="23609"/>
                  </a:moveTo>
                  <a:lnTo>
                    <a:pt x="82613" y="23609"/>
                  </a:lnTo>
                  <a:lnTo>
                    <a:pt x="82613" y="35407"/>
                  </a:lnTo>
                  <a:lnTo>
                    <a:pt x="94411" y="35407"/>
                  </a:lnTo>
                  <a:lnTo>
                    <a:pt x="94411" y="23609"/>
                  </a:lnTo>
                  <a:close/>
                </a:path>
                <a:path w="626109" h="47625">
                  <a:moveTo>
                    <a:pt x="118008" y="11811"/>
                  </a:moveTo>
                  <a:lnTo>
                    <a:pt x="106222" y="11811"/>
                  </a:lnTo>
                  <a:lnTo>
                    <a:pt x="94424" y="11811"/>
                  </a:lnTo>
                  <a:lnTo>
                    <a:pt x="94424" y="23609"/>
                  </a:lnTo>
                  <a:lnTo>
                    <a:pt x="106222" y="23609"/>
                  </a:lnTo>
                  <a:lnTo>
                    <a:pt x="118008" y="23609"/>
                  </a:lnTo>
                  <a:lnTo>
                    <a:pt x="118008" y="11811"/>
                  </a:lnTo>
                  <a:close/>
                </a:path>
                <a:path w="626109" h="47625">
                  <a:moveTo>
                    <a:pt x="129819" y="23609"/>
                  </a:moveTo>
                  <a:lnTo>
                    <a:pt x="118021" y="23609"/>
                  </a:lnTo>
                  <a:lnTo>
                    <a:pt x="118021" y="35407"/>
                  </a:lnTo>
                  <a:lnTo>
                    <a:pt x="129819" y="35407"/>
                  </a:lnTo>
                  <a:lnTo>
                    <a:pt x="129819" y="23609"/>
                  </a:lnTo>
                  <a:close/>
                </a:path>
                <a:path w="626109" h="47625">
                  <a:moveTo>
                    <a:pt x="153416" y="11811"/>
                  </a:moveTo>
                  <a:lnTo>
                    <a:pt x="141630" y="11811"/>
                  </a:lnTo>
                  <a:lnTo>
                    <a:pt x="129832" y="11811"/>
                  </a:lnTo>
                  <a:lnTo>
                    <a:pt x="129832" y="23609"/>
                  </a:lnTo>
                  <a:lnTo>
                    <a:pt x="129832" y="35407"/>
                  </a:lnTo>
                  <a:lnTo>
                    <a:pt x="141630" y="35407"/>
                  </a:lnTo>
                  <a:lnTo>
                    <a:pt x="153416" y="35407"/>
                  </a:lnTo>
                  <a:lnTo>
                    <a:pt x="153416" y="23609"/>
                  </a:lnTo>
                  <a:lnTo>
                    <a:pt x="153416" y="11811"/>
                  </a:lnTo>
                  <a:close/>
                </a:path>
                <a:path w="626109" h="47625">
                  <a:moveTo>
                    <a:pt x="177025" y="11811"/>
                  </a:moveTo>
                  <a:lnTo>
                    <a:pt x="165239" y="11811"/>
                  </a:lnTo>
                  <a:lnTo>
                    <a:pt x="165239" y="23609"/>
                  </a:ln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lnTo>
                    <a:pt x="177025" y="11811"/>
                  </a:lnTo>
                  <a:close/>
                </a:path>
                <a:path w="626109" h="47625">
                  <a:moveTo>
                    <a:pt x="200647" y="23609"/>
                  </a:move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00647" y="23609"/>
                  </a:lnTo>
                  <a:close/>
                </a:path>
                <a:path w="626109" h="47625">
                  <a:moveTo>
                    <a:pt x="212432" y="11811"/>
                  </a:moveTo>
                  <a:lnTo>
                    <a:pt x="200647" y="11811"/>
                  </a:lnTo>
                  <a:lnTo>
                    <a:pt x="200647" y="23609"/>
                  </a:lnTo>
                  <a:lnTo>
                    <a:pt x="212432" y="23609"/>
                  </a:lnTo>
                  <a:lnTo>
                    <a:pt x="212432" y="11811"/>
                  </a:lnTo>
                  <a:close/>
                </a:path>
                <a:path w="626109" h="47625">
                  <a:moveTo>
                    <a:pt x="247840" y="0"/>
                  </a:moveTo>
                  <a:lnTo>
                    <a:pt x="236054" y="0"/>
                  </a:lnTo>
                  <a:lnTo>
                    <a:pt x="236054" y="11798"/>
                  </a:lnTo>
                  <a:lnTo>
                    <a:pt x="247840" y="11798"/>
                  </a:lnTo>
                  <a:lnTo>
                    <a:pt x="247840" y="0"/>
                  </a:lnTo>
                  <a:close/>
                </a:path>
                <a:path w="626109" h="47625">
                  <a:moveTo>
                    <a:pt x="271449" y="11811"/>
                  </a:moveTo>
                  <a:lnTo>
                    <a:pt x="259664" y="11811"/>
                  </a:lnTo>
                  <a:lnTo>
                    <a:pt x="247865" y="11811"/>
                  </a:lnTo>
                  <a:lnTo>
                    <a:pt x="247865" y="23609"/>
                  </a:lnTo>
                  <a:lnTo>
                    <a:pt x="247865" y="35407"/>
                  </a:lnTo>
                  <a:lnTo>
                    <a:pt x="259664" y="35407"/>
                  </a:lnTo>
                  <a:lnTo>
                    <a:pt x="259664" y="23609"/>
                  </a:lnTo>
                  <a:lnTo>
                    <a:pt x="271449" y="23609"/>
                  </a:lnTo>
                  <a:lnTo>
                    <a:pt x="271449" y="11811"/>
                  </a:lnTo>
                  <a:close/>
                </a:path>
                <a:path w="626109" h="47625">
                  <a:moveTo>
                    <a:pt x="283260" y="11811"/>
                  </a:moveTo>
                  <a:lnTo>
                    <a:pt x="271475" y="11811"/>
                  </a:lnTo>
                  <a:lnTo>
                    <a:pt x="271475" y="23609"/>
                  </a:lnTo>
                  <a:lnTo>
                    <a:pt x="271475" y="35407"/>
                  </a:lnTo>
                  <a:lnTo>
                    <a:pt x="283260" y="35407"/>
                  </a:lnTo>
                  <a:lnTo>
                    <a:pt x="283260" y="23609"/>
                  </a:lnTo>
                  <a:lnTo>
                    <a:pt x="283260" y="11811"/>
                  </a:lnTo>
                  <a:close/>
                </a:path>
                <a:path w="626109" h="47625">
                  <a:moveTo>
                    <a:pt x="295071" y="23609"/>
                  </a:move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295071" y="23609"/>
                  </a:lnTo>
                  <a:close/>
                </a:path>
                <a:path w="626109" h="47625">
                  <a:moveTo>
                    <a:pt x="306857" y="11811"/>
                  </a:moveTo>
                  <a:lnTo>
                    <a:pt x="295071" y="11811"/>
                  </a:lnTo>
                  <a:lnTo>
                    <a:pt x="295071" y="23609"/>
                  </a:lnTo>
                  <a:lnTo>
                    <a:pt x="306857" y="23609"/>
                  </a:lnTo>
                  <a:lnTo>
                    <a:pt x="306857" y="11811"/>
                  </a:lnTo>
                  <a:close/>
                </a:path>
                <a:path w="626109" h="47625">
                  <a:moveTo>
                    <a:pt x="306857" y="0"/>
                  </a:moveTo>
                  <a:lnTo>
                    <a:pt x="295071" y="0"/>
                  </a:lnTo>
                  <a:lnTo>
                    <a:pt x="283273" y="0"/>
                  </a:lnTo>
                  <a:lnTo>
                    <a:pt x="283273" y="11798"/>
                  </a:lnTo>
                  <a:lnTo>
                    <a:pt x="295071" y="11798"/>
                  </a:lnTo>
                  <a:lnTo>
                    <a:pt x="306857" y="11798"/>
                  </a:lnTo>
                  <a:lnTo>
                    <a:pt x="306857" y="0"/>
                  </a:lnTo>
                  <a:close/>
                </a:path>
                <a:path w="626109" h="47625">
                  <a:moveTo>
                    <a:pt x="318668" y="23609"/>
                  </a:moveTo>
                  <a:lnTo>
                    <a:pt x="306882" y="23609"/>
                  </a:lnTo>
                  <a:lnTo>
                    <a:pt x="306882" y="35407"/>
                  </a:lnTo>
                  <a:lnTo>
                    <a:pt x="318668" y="35407"/>
                  </a:lnTo>
                  <a:lnTo>
                    <a:pt x="318668" y="23609"/>
                  </a:lnTo>
                  <a:close/>
                </a:path>
                <a:path w="626109" h="47625">
                  <a:moveTo>
                    <a:pt x="330479" y="0"/>
                  </a:moveTo>
                  <a:lnTo>
                    <a:pt x="318681" y="0"/>
                  </a:lnTo>
                  <a:lnTo>
                    <a:pt x="318681" y="11798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26109" h="47625">
                  <a:moveTo>
                    <a:pt x="342277" y="11811"/>
                  </a:moveTo>
                  <a:lnTo>
                    <a:pt x="330492" y="11811"/>
                  </a:lnTo>
                  <a:lnTo>
                    <a:pt x="330492" y="23609"/>
                  </a:lnTo>
                  <a:lnTo>
                    <a:pt x="342277" y="23609"/>
                  </a:lnTo>
                  <a:lnTo>
                    <a:pt x="342277" y="11811"/>
                  </a:lnTo>
                  <a:close/>
                </a:path>
                <a:path w="626109" h="47625">
                  <a:moveTo>
                    <a:pt x="365874" y="23609"/>
                  </a:moveTo>
                  <a:lnTo>
                    <a:pt x="354088" y="23609"/>
                  </a:lnTo>
                  <a:lnTo>
                    <a:pt x="354088" y="35407"/>
                  </a:lnTo>
                  <a:lnTo>
                    <a:pt x="365874" y="35407"/>
                  </a:lnTo>
                  <a:lnTo>
                    <a:pt x="365874" y="23609"/>
                  </a:lnTo>
                  <a:close/>
                </a:path>
                <a:path w="626109" h="47625">
                  <a:moveTo>
                    <a:pt x="365874" y="0"/>
                  </a:moveTo>
                  <a:lnTo>
                    <a:pt x="354088" y="0"/>
                  </a:lnTo>
                  <a:lnTo>
                    <a:pt x="354088" y="11798"/>
                  </a:lnTo>
                  <a:lnTo>
                    <a:pt x="365874" y="11798"/>
                  </a:lnTo>
                  <a:lnTo>
                    <a:pt x="365874" y="0"/>
                  </a:lnTo>
                  <a:close/>
                </a:path>
                <a:path w="626109" h="47625">
                  <a:moveTo>
                    <a:pt x="377685" y="0"/>
                  </a:moveTo>
                  <a:lnTo>
                    <a:pt x="365899" y="0"/>
                  </a:lnTo>
                  <a:lnTo>
                    <a:pt x="365899" y="11798"/>
                  </a:lnTo>
                  <a:lnTo>
                    <a:pt x="377685" y="11798"/>
                  </a:lnTo>
                  <a:lnTo>
                    <a:pt x="377685" y="0"/>
                  </a:lnTo>
                  <a:close/>
                </a:path>
                <a:path w="626109" h="47625">
                  <a:moveTo>
                    <a:pt x="389496" y="11811"/>
                  </a:moveTo>
                  <a:lnTo>
                    <a:pt x="377698" y="11811"/>
                  </a:lnTo>
                  <a:lnTo>
                    <a:pt x="377698" y="23609"/>
                  </a:lnTo>
                  <a:lnTo>
                    <a:pt x="389496" y="23609"/>
                  </a:lnTo>
                  <a:lnTo>
                    <a:pt x="389496" y="11811"/>
                  </a:lnTo>
                  <a:close/>
                </a:path>
                <a:path w="626109" h="47625">
                  <a:moveTo>
                    <a:pt x="413092" y="11811"/>
                  </a:moveTo>
                  <a:lnTo>
                    <a:pt x="401307" y="11811"/>
                  </a:lnTo>
                  <a:lnTo>
                    <a:pt x="389509" y="11811"/>
                  </a:ln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13092" y="35407"/>
                  </a:lnTo>
                  <a:lnTo>
                    <a:pt x="413092" y="23609"/>
                  </a:lnTo>
                  <a:lnTo>
                    <a:pt x="413092" y="11811"/>
                  </a:lnTo>
                  <a:close/>
                </a:path>
                <a:path w="626109" h="47625">
                  <a:moveTo>
                    <a:pt x="413092" y="0"/>
                  </a:moveTo>
                  <a:lnTo>
                    <a:pt x="401307" y="0"/>
                  </a:lnTo>
                  <a:lnTo>
                    <a:pt x="401307" y="11798"/>
                  </a:lnTo>
                  <a:lnTo>
                    <a:pt x="413092" y="11798"/>
                  </a:lnTo>
                  <a:lnTo>
                    <a:pt x="413092" y="0"/>
                  </a:lnTo>
                  <a:close/>
                </a:path>
                <a:path w="626109" h="47625">
                  <a:moveTo>
                    <a:pt x="424903" y="11811"/>
                  </a:moveTo>
                  <a:lnTo>
                    <a:pt x="413105" y="11811"/>
                  </a:lnTo>
                  <a:lnTo>
                    <a:pt x="413105" y="23609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lnTo>
                    <a:pt x="424903" y="11811"/>
                  </a:lnTo>
                  <a:close/>
                </a:path>
                <a:path w="626109" h="47625">
                  <a:moveTo>
                    <a:pt x="436702" y="11811"/>
                  </a:moveTo>
                  <a:lnTo>
                    <a:pt x="424916" y="11811"/>
                  </a:lnTo>
                  <a:lnTo>
                    <a:pt x="424916" y="23609"/>
                  </a:lnTo>
                  <a:lnTo>
                    <a:pt x="436702" y="23609"/>
                  </a:lnTo>
                  <a:lnTo>
                    <a:pt x="436702" y="11811"/>
                  </a:lnTo>
                  <a:close/>
                </a:path>
                <a:path w="626109" h="47625">
                  <a:moveTo>
                    <a:pt x="436702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36702" y="11798"/>
                  </a:lnTo>
                  <a:lnTo>
                    <a:pt x="436702" y="0"/>
                  </a:lnTo>
                  <a:close/>
                </a:path>
                <a:path w="626109" h="47625">
                  <a:moveTo>
                    <a:pt x="448513" y="0"/>
                  </a:moveTo>
                  <a:lnTo>
                    <a:pt x="436714" y="0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48513" y="0"/>
                  </a:lnTo>
                  <a:close/>
                </a:path>
                <a:path w="626109" h="47625">
                  <a:moveTo>
                    <a:pt x="460298" y="11811"/>
                  </a:moveTo>
                  <a:lnTo>
                    <a:pt x="448513" y="11811"/>
                  </a:lnTo>
                  <a:lnTo>
                    <a:pt x="448513" y="23609"/>
                  </a:lnTo>
                  <a:lnTo>
                    <a:pt x="460298" y="23609"/>
                  </a:lnTo>
                  <a:lnTo>
                    <a:pt x="460298" y="11811"/>
                  </a:lnTo>
                  <a:close/>
                </a:path>
                <a:path w="626109" h="47625">
                  <a:moveTo>
                    <a:pt x="472109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72109" y="11798"/>
                  </a:lnTo>
                  <a:lnTo>
                    <a:pt x="472109" y="0"/>
                  </a:lnTo>
                  <a:close/>
                </a:path>
                <a:path w="626109" h="47625">
                  <a:moveTo>
                    <a:pt x="483920" y="11811"/>
                  </a:moveTo>
                  <a:lnTo>
                    <a:pt x="472122" y="11811"/>
                  </a:lnTo>
                  <a:lnTo>
                    <a:pt x="472122" y="23609"/>
                  </a:lnTo>
                  <a:lnTo>
                    <a:pt x="472122" y="35407"/>
                  </a:lnTo>
                  <a:lnTo>
                    <a:pt x="483920" y="35407"/>
                  </a:lnTo>
                  <a:lnTo>
                    <a:pt x="483920" y="23609"/>
                  </a:lnTo>
                  <a:lnTo>
                    <a:pt x="483920" y="11811"/>
                  </a:lnTo>
                  <a:close/>
                </a:path>
                <a:path w="626109" h="47625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09" h="47625">
                  <a:moveTo>
                    <a:pt x="495731" y="11811"/>
                  </a:moveTo>
                  <a:lnTo>
                    <a:pt x="483933" y="11811"/>
                  </a:lnTo>
                  <a:lnTo>
                    <a:pt x="483933" y="23609"/>
                  </a:lnTo>
                  <a:lnTo>
                    <a:pt x="495731" y="23609"/>
                  </a:lnTo>
                  <a:lnTo>
                    <a:pt x="495731" y="11811"/>
                  </a:lnTo>
                  <a:close/>
                </a:path>
                <a:path w="626109" h="47625">
                  <a:moveTo>
                    <a:pt x="519315" y="23609"/>
                  </a:moveTo>
                  <a:lnTo>
                    <a:pt x="507530" y="23609"/>
                  </a:lnTo>
                  <a:lnTo>
                    <a:pt x="495731" y="23609"/>
                  </a:lnTo>
                  <a:lnTo>
                    <a:pt x="495731" y="35407"/>
                  </a:lnTo>
                  <a:lnTo>
                    <a:pt x="507530" y="35407"/>
                  </a:lnTo>
                  <a:lnTo>
                    <a:pt x="519315" y="35407"/>
                  </a:lnTo>
                  <a:lnTo>
                    <a:pt x="519315" y="23609"/>
                  </a:lnTo>
                  <a:close/>
                </a:path>
                <a:path w="626109" h="47625">
                  <a:moveTo>
                    <a:pt x="519315" y="0"/>
                  </a:moveTo>
                  <a:lnTo>
                    <a:pt x="507530" y="0"/>
                  </a:lnTo>
                  <a:lnTo>
                    <a:pt x="495731" y="0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19315" y="11798"/>
                  </a:lnTo>
                  <a:lnTo>
                    <a:pt x="519315" y="0"/>
                  </a:lnTo>
                  <a:close/>
                </a:path>
                <a:path w="626109" h="47625">
                  <a:moveTo>
                    <a:pt x="531126" y="23609"/>
                  </a:moveTo>
                  <a:lnTo>
                    <a:pt x="519341" y="23609"/>
                  </a:lnTo>
                  <a:lnTo>
                    <a:pt x="519341" y="35407"/>
                  </a:lnTo>
                  <a:lnTo>
                    <a:pt x="531126" y="35407"/>
                  </a:lnTo>
                  <a:lnTo>
                    <a:pt x="531126" y="23609"/>
                  </a:lnTo>
                  <a:close/>
                </a:path>
                <a:path w="626109" h="47625">
                  <a:moveTo>
                    <a:pt x="542937" y="23609"/>
                  </a:moveTo>
                  <a:lnTo>
                    <a:pt x="531139" y="23609"/>
                  </a:lnTo>
                  <a:lnTo>
                    <a:pt x="531139" y="35407"/>
                  </a:lnTo>
                  <a:lnTo>
                    <a:pt x="542937" y="35407"/>
                  </a:lnTo>
                  <a:lnTo>
                    <a:pt x="542937" y="23609"/>
                  </a:lnTo>
                  <a:close/>
                </a:path>
                <a:path w="626109" h="47625">
                  <a:moveTo>
                    <a:pt x="542937" y="0"/>
                  </a:moveTo>
                  <a:lnTo>
                    <a:pt x="531139" y="0"/>
                  </a:lnTo>
                  <a:lnTo>
                    <a:pt x="531139" y="11798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26109" h="47625">
                  <a:moveTo>
                    <a:pt x="554748" y="0"/>
                  </a:move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54748" y="0"/>
                  </a:lnTo>
                  <a:close/>
                </a:path>
                <a:path w="626109" h="47625">
                  <a:moveTo>
                    <a:pt x="566547" y="23609"/>
                  </a:moveTo>
                  <a:lnTo>
                    <a:pt x="554748" y="23609"/>
                  </a:lnTo>
                  <a:lnTo>
                    <a:pt x="542950" y="23609"/>
                  </a:lnTo>
                  <a:lnTo>
                    <a:pt x="542950" y="35407"/>
                  </a:lnTo>
                  <a:lnTo>
                    <a:pt x="554748" y="35407"/>
                  </a:lnTo>
                  <a:lnTo>
                    <a:pt x="566547" y="35407"/>
                  </a:lnTo>
                  <a:lnTo>
                    <a:pt x="566547" y="23609"/>
                  </a:lnTo>
                  <a:close/>
                </a:path>
                <a:path w="626109" h="47625">
                  <a:moveTo>
                    <a:pt x="601941" y="11811"/>
                  </a:moveTo>
                  <a:lnTo>
                    <a:pt x="590143" y="11811"/>
                  </a:lnTo>
                  <a:lnTo>
                    <a:pt x="578345" y="11811"/>
                  </a:lnTo>
                  <a:lnTo>
                    <a:pt x="566547" y="11811"/>
                  </a:lnTo>
                  <a:lnTo>
                    <a:pt x="566547" y="23609"/>
                  </a:lnTo>
                  <a:lnTo>
                    <a:pt x="578345" y="23609"/>
                  </a:lnTo>
                  <a:lnTo>
                    <a:pt x="590143" y="23609"/>
                  </a:lnTo>
                  <a:lnTo>
                    <a:pt x="590143" y="35407"/>
                  </a:lnTo>
                  <a:lnTo>
                    <a:pt x="601941" y="35407"/>
                  </a:lnTo>
                  <a:lnTo>
                    <a:pt x="601941" y="23609"/>
                  </a:lnTo>
                  <a:lnTo>
                    <a:pt x="601941" y="11811"/>
                  </a:lnTo>
                  <a:close/>
                </a:path>
                <a:path w="626109" h="47625">
                  <a:moveTo>
                    <a:pt x="613765" y="23609"/>
                  </a:moveTo>
                  <a:lnTo>
                    <a:pt x="601967" y="23609"/>
                  </a:lnTo>
                  <a:lnTo>
                    <a:pt x="601967" y="35407"/>
                  </a:lnTo>
                  <a:lnTo>
                    <a:pt x="613765" y="35407"/>
                  </a:lnTo>
                  <a:lnTo>
                    <a:pt x="613765" y="23609"/>
                  </a:lnTo>
                  <a:close/>
                </a:path>
                <a:path w="626109" h="47625">
                  <a:moveTo>
                    <a:pt x="613765" y="0"/>
                  </a:move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13765" y="0"/>
                  </a:lnTo>
                  <a:close/>
                </a:path>
                <a:path w="626109" h="47625">
                  <a:moveTo>
                    <a:pt x="625551" y="11811"/>
                  </a:moveTo>
                  <a:lnTo>
                    <a:pt x="613765" y="11811"/>
                  </a:lnTo>
                  <a:lnTo>
                    <a:pt x="613765" y="23609"/>
                  </a:lnTo>
                  <a:lnTo>
                    <a:pt x="625551" y="23609"/>
                  </a:lnTo>
                  <a:lnTo>
                    <a:pt x="625551" y="118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5958433" y="4900713"/>
              <a:ext cx="601980" cy="35560"/>
            </a:xfrm>
            <a:custGeom>
              <a:avLst/>
              <a:gdLst/>
              <a:ahLst/>
              <a:cxnLst/>
              <a:rect l="l" t="t" r="r" b="b"/>
              <a:pathLst>
                <a:path w="601979" h="35560">
                  <a:moveTo>
                    <a:pt x="23583" y="11811"/>
                  </a:moveTo>
                  <a:lnTo>
                    <a:pt x="11798" y="11811"/>
                  </a:lnTo>
                  <a:lnTo>
                    <a:pt x="11798" y="23609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23583" y="35407"/>
                  </a:lnTo>
                  <a:lnTo>
                    <a:pt x="23583" y="23609"/>
                  </a:lnTo>
                  <a:lnTo>
                    <a:pt x="23583" y="11811"/>
                  </a:lnTo>
                  <a:close/>
                </a:path>
                <a:path w="601979" h="35560">
                  <a:moveTo>
                    <a:pt x="35394" y="11811"/>
                  </a:moveTo>
                  <a:lnTo>
                    <a:pt x="23596" y="11811"/>
                  </a:lnTo>
                  <a:lnTo>
                    <a:pt x="23596" y="23609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lnTo>
                    <a:pt x="35394" y="11811"/>
                  </a:lnTo>
                  <a:close/>
                </a:path>
                <a:path w="601979" h="35560">
                  <a:moveTo>
                    <a:pt x="47205" y="23609"/>
                  </a:move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47205" y="23609"/>
                  </a:lnTo>
                  <a:close/>
                </a:path>
                <a:path w="601979" h="35560">
                  <a:moveTo>
                    <a:pt x="94411" y="11811"/>
                  </a:moveTo>
                  <a:lnTo>
                    <a:pt x="82613" y="11811"/>
                  </a:lnTo>
                  <a:lnTo>
                    <a:pt x="82613" y="23609"/>
                  </a:lnTo>
                  <a:lnTo>
                    <a:pt x="70815" y="23609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94411" y="35407"/>
                  </a:lnTo>
                  <a:lnTo>
                    <a:pt x="94411" y="23609"/>
                  </a:lnTo>
                  <a:lnTo>
                    <a:pt x="94411" y="11811"/>
                  </a:lnTo>
                  <a:close/>
                </a:path>
                <a:path w="601979" h="35560">
                  <a:moveTo>
                    <a:pt x="94411" y="0"/>
                  </a:moveTo>
                  <a:lnTo>
                    <a:pt x="82613" y="0"/>
                  </a:lnTo>
                  <a:lnTo>
                    <a:pt x="70815" y="0"/>
                  </a:lnTo>
                  <a:lnTo>
                    <a:pt x="70815" y="11798"/>
                  </a:lnTo>
                  <a:lnTo>
                    <a:pt x="82613" y="11798"/>
                  </a:lnTo>
                  <a:lnTo>
                    <a:pt x="94411" y="11798"/>
                  </a:lnTo>
                  <a:lnTo>
                    <a:pt x="94411" y="0"/>
                  </a:lnTo>
                  <a:close/>
                </a:path>
                <a:path w="601979" h="35560">
                  <a:moveTo>
                    <a:pt x="106222" y="0"/>
                  </a:moveTo>
                  <a:lnTo>
                    <a:pt x="94424" y="0"/>
                  </a:lnTo>
                  <a:lnTo>
                    <a:pt x="94424" y="11798"/>
                  </a:lnTo>
                  <a:lnTo>
                    <a:pt x="106222" y="11798"/>
                  </a:lnTo>
                  <a:lnTo>
                    <a:pt x="106222" y="0"/>
                  </a:lnTo>
                  <a:close/>
                </a:path>
                <a:path w="601979" h="35560">
                  <a:moveTo>
                    <a:pt x="118008" y="23609"/>
                  </a:moveTo>
                  <a:lnTo>
                    <a:pt x="106222" y="23609"/>
                  </a:ln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18008" y="35407"/>
                  </a:lnTo>
                  <a:lnTo>
                    <a:pt x="118008" y="23609"/>
                  </a:lnTo>
                  <a:close/>
                </a:path>
                <a:path w="601979" h="35560">
                  <a:moveTo>
                    <a:pt x="153416" y="23609"/>
                  </a:moveTo>
                  <a:lnTo>
                    <a:pt x="141630" y="23609"/>
                  </a:lnTo>
                  <a:lnTo>
                    <a:pt x="129832" y="23609"/>
                  </a:lnTo>
                  <a:lnTo>
                    <a:pt x="129832" y="35407"/>
                  </a:lnTo>
                  <a:lnTo>
                    <a:pt x="141630" y="35407"/>
                  </a:lnTo>
                  <a:lnTo>
                    <a:pt x="153416" y="35407"/>
                  </a:lnTo>
                  <a:lnTo>
                    <a:pt x="153416" y="23609"/>
                  </a:lnTo>
                  <a:close/>
                </a:path>
                <a:path w="601979" h="35560">
                  <a:moveTo>
                    <a:pt x="153416" y="0"/>
                  </a:moveTo>
                  <a:lnTo>
                    <a:pt x="141630" y="0"/>
                  </a:lnTo>
                  <a:lnTo>
                    <a:pt x="141630" y="11798"/>
                  </a:lnTo>
                  <a:lnTo>
                    <a:pt x="153416" y="11798"/>
                  </a:lnTo>
                  <a:lnTo>
                    <a:pt x="153416" y="0"/>
                  </a:lnTo>
                  <a:close/>
                </a:path>
                <a:path w="601979" h="35560">
                  <a:moveTo>
                    <a:pt x="165239" y="0"/>
                  </a:moveTo>
                  <a:lnTo>
                    <a:pt x="153441" y="0"/>
                  </a:lnTo>
                  <a:lnTo>
                    <a:pt x="153441" y="11798"/>
                  </a:lnTo>
                  <a:lnTo>
                    <a:pt x="165239" y="11798"/>
                  </a:lnTo>
                  <a:lnTo>
                    <a:pt x="165239" y="0"/>
                  </a:lnTo>
                  <a:close/>
                </a:path>
                <a:path w="601979" h="35560">
                  <a:moveTo>
                    <a:pt x="177025" y="11811"/>
                  </a:moveTo>
                  <a:lnTo>
                    <a:pt x="165239" y="11811"/>
                  </a:lnTo>
                  <a:lnTo>
                    <a:pt x="165239" y="23609"/>
                  </a:ln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lnTo>
                    <a:pt x="177025" y="11811"/>
                  </a:lnTo>
                  <a:close/>
                </a:path>
                <a:path w="601979" h="35560">
                  <a:moveTo>
                    <a:pt x="188836" y="11811"/>
                  </a:moveTo>
                  <a:lnTo>
                    <a:pt x="177038" y="11811"/>
                  </a:lnTo>
                  <a:lnTo>
                    <a:pt x="177038" y="23609"/>
                  </a:lnTo>
                  <a:lnTo>
                    <a:pt x="188836" y="23609"/>
                  </a:lnTo>
                  <a:lnTo>
                    <a:pt x="188836" y="11811"/>
                  </a:lnTo>
                  <a:close/>
                </a:path>
                <a:path w="601979" h="35560">
                  <a:moveTo>
                    <a:pt x="188836" y="0"/>
                  </a:moveTo>
                  <a:lnTo>
                    <a:pt x="177038" y="0"/>
                  </a:lnTo>
                  <a:lnTo>
                    <a:pt x="177038" y="11798"/>
                  </a:lnTo>
                  <a:lnTo>
                    <a:pt x="188836" y="11798"/>
                  </a:lnTo>
                  <a:lnTo>
                    <a:pt x="188836" y="0"/>
                  </a:lnTo>
                  <a:close/>
                </a:path>
                <a:path w="601979" h="35560">
                  <a:moveTo>
                    <a:pt x="200647" y="11811"/>
                  </a:moveTo>
                  <a:lnTo>
                    <a:pt x="188849" y="11811"/>
                  </a:lnTo>
                  <a:lnTo>
                    <a:pt x="188849" y="23609"/>
                  </a:lnTo>
                  <a:lnTo>
                    <a:pt x="200647" y="23609"/>
                  </a:lnTo>
                  <a:lnTo>
                    <a:pt x="200647" y="11811"/>
                  </a:lnTo>
                  <a:close/>
                </a:path>
                <a:path w="601979" h="35560">
                  <a:moveTo>
                    <a:pt x="224243" y="11811"/>
                  </a:moveTo>
                  <a:lnTo>
                    <a:pt x="212458" y="11811"/>
                  </a:ln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lnTo>
                    <a:pt x="224243" y="11811"/>
                  </a:lnTo>
                  <a:close/>
                </a:path>
                <a:path w="601979" h="35560">
                  <a:moveTo>
                    <a:pt x="236054" y="0"/>
                  </a:moveTo>
                  <a:lnTo>
                    <a:pt x="224256" y="0"/>
                  </a:lnTo>
                  <a:lnTo>
                    <a:pt x="224256" y="11798"/>
                  </a:lnTo>
                  <a:lnTo>
                    <a:pt x="236054" y="11798"/>
                  </a:lnTo>
                  <a:lnTo>
                    <a:pt x="236054" y="0"/>
                  </a:lnTo>
                  <a:close/>
                </a:path>
                <a:path w="601979" h="35560">
                  <a:moveTo>
                    <a:pt x="271449" y="11811"/>
                  </a:moveTo>
                  <a:lnTo>
                    <a:pt x="259664" y="11811"/>
                  </a:lnTo>
                  <a:lnTo>
                    <a:pt x="247865" y="11811"/>
                  </a:lnTo>
                  <a:lnTo>
                    <a:pt x="247865" y="23609"/>
                  </a:lnTo>
                  <a:lnTo>
                    <a:pt x="259664" y="23609"/>
                  </a:lnTo>
                  <a:lnTo>
                    <a:pt x="271449" y="23609"/>
                  </a:lnTo>
                  <a:lnTo>
                    <a:pt x="271449" y="11811"/>
                  </a:lnTo>
                  <a:close/>
                </a:path>
                <a:path w="601979" h="35560">
                  <a:moveTo>
                    <a:pt x="271449" y="0"/>
                  </a:moveTo>
                  <a:lnTo>
                    <a:pt x="259664" y="0"/>
                  </a:lnTo>
                  <a:lnTo>
                    <a:pt x="247865" y="0"/>
                  </a:lnTo>
                  <a:lnTo>
                    <a:pt x="247865" y="11798"/>
                  </a:lnTo>
                  <a:lnTo>
                    <a:pt x="259664" y="11798"/>
                  </a:lnTo>
                  <a:lnTo>
                    <a:pt x="271449" y="11798"/>
                  </a:lnTo>
                  <a:lnTo>
                    <a:pt x="271449" y="0"/>
                  </a:lnTo>
                  <a:close/>
                </a:path>
                <a:path w="601979" h="35560">
                  <a:moveTo>
                    <a:pt x="283260" y="11811"/>
                  </a:moveTo>
                  <a:lnTo>
                    <a:pt x="271475" y="11811"/>
                  </a:lnTo>
                  <a:lnTo>
                    <a:pt x="271475" y="23609"/>
                  </a:lnTo>
                  <a:lnTo>
                    <a:pt x="283260" y="23609"/>
                  </a:lnTo>
                  <a:lnTo>
                    <a:pt x="283260" y="11811"/>
                  </a:lnTo>
                  <a:close/>
                </a:path>
                <a:path w="601979" h="35560">
                  <a:moveTo>
                    <a:pt x="283260" y="0"/>
                  </a:moveTo>
                  <a:lnTo>
                    <a:pt x="271475" y="0"/>
                  </a:lnTo>
                  <a:lnTo>
                    <a:pt x="271475" y="11798"/>
                  </a:lnTo>
                  <a:lnTo>
                    <a:pt x="283260" y="11798"/>
                  </a:lnTo>
                  <a:lnTo>
                    <a:pt x="283260" y="0"/>
                  </a:lnTo>
                  <a:close/>
                </a:path>
                <a:path w="601979" h="35560">
                  <a:moveTo>
                    <a:pt x="318668" y="11811"/>
                  </a:moveTo>
                  <a:lnTo>
                    <a:pt x="306882" y="11811"/>
                  </a:lnTo>
                  <a:lnTo>
                    <a:pt x="306882" y="23609"/>
                  </a:lnTo>
                  <a:lnTo>
                    <a:pt x="318668" y="23609"/>
                  </a:lnTo>
                  <a:lnTo>
                    <a:pt x="318668" y="11811"/>
                  </a:lnTo>
                  <a:close/>
                </a:path>
                <a:path w="601979" h="35560">
                  <a:moveTo>
                    <a:pt x="318668" y="0"/>
                  </a:moveTo>
                  <a:lnTo>
                    <a:pt x="306882" y="0"/>
                  </a:lnTo>
                  <a:lnTo>
                    <a:pt x="306882" y="11798"/>
                  </a:lnTo>
                  <a:lnTo>
                    <a:pt x="318668" y="11798"/>
                  </a:lnTo>
                  <a:lnTo>
                    <a:pt x="318668" y="0"/>
                  </a:lnTo>
                  <a:close/>
                </a:path>
                <a:path w="601979" h="35560">
                  <a:moveTo>
                    <a:pt x="330479" y="11811"/>
                  </a:moveTo>
                  <a:lnTo>
                    <a:pt x="318681" y="11811"/>
                  </a:lnTo>
                  <a:lnTo>
                    <a:pt x="318681" y="23609"/>
                  </a:lnTo>
                  <a:lnTo>
                    <a:pt x="330479" y="23609"/>
                  </a:lnTo>
                  <a:lnTo>
                    <a:pt x="330479" y="11811"/>
                  </a:lnTo>
                  <a:close/>
                </a:path>
                <a:path w="601979" h="35560">
                  <a:moveTo>
                    <a:pt x="342277" y="11811"/>
                  </a:moveTo>
                  <a:lnTo>
                    <a:pt x="330492" y="11811"/>
                  </a:lnTo>
                  <a:lnTo>
                    <a:pt x="330492" y="23609"/>
                  </a:lnTo>
                  <a:lnTo>
                    <a:pt x="342277" y="23609"/>
                  </a:lnTo>
                  <a:lnTo>
                    <a:pt x="342277" y="11811"/>
                  </a:lnTo>
                  <a:close/>
                </a:path>
                <a:path w="601979" h="35560">
                  <a:moveTo>
                    <a:pt x="342277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42277" y="11798"/>
                  </a:lnTo>
                  <a:lnTo>
                    <a:pt x="342277" y="0"/>
                  </a:lnTo>
                  <a:close/>
                </a:path>
                <a:path w="601979" h="35560">
                  <a:moveTo>
                    <a:pt x="365874" y="11811"/>
                  </a:moveTo>
                  <a:lnTo>
                    <a:pt x="354088" y="11811"/>
                  </a:lnTo>
                  <a:lnTo>
                    <a:pt x="342290" y="11811"/>
                  </a:lnTo>
                  <a:lnTo>
                    <a:pt x="342290" y="23609"/>
                  </a:lnTo>
                  <a:lnTo>
                    <a:pt x="354088" y="23609"/>
                  </a:lnTo>
                  <a:lnTo>
                    <a:pt x="365874" y="23609"/>
                  </a:lnTo>
                  <a:lnTo>
                    <a:pt x="365874" y="11811"/>
                  </a:lnTo>
                  <a:close/>
                </a:path>
                <a:path w="601979" h="35560">
                  <a:moveTo>
                    <a:pt x="365874" y="0"/>
                  </a:moveTo>
                  <a:lnTo>
                    <a:pt x="354088" y="0"/>
                  </a:lnTo>
                  <a:lnTo>
                    <a:pt x="342290" y="0"/>
                  </a:lnTo>
                  <a:lnTo>
                    <a:pt x="342290" y="11798"/>
                  </a:lnTo>
                  <a:lnTo>
                    <a:pt x="354088" y="11798"/>
                  </a:lnTo>
                  <a:lnTo>
                    <a:pt x="365874" y="11798"/>
                  </a:lnTo>
                  <a:lnTo>
                    <a:pt x="365874" y="0"/>
                  </a:lnTo>
                  <a:close/>
                </a:path>
                <a:path w="601979" h="35560">
                  <a:moveTo>
                    <a:pt x="377685" y="11811"/>
                  </a:moveTo>
                  <a:lnTo>
                    <a:pt x="365899" y="11811"/>
                  </a:lnTo>
                  <a:lnTo>
                    <a:pt x="365899" y="23609"/>
                  </a:lnTo>
                  <a:lnTo>
                    <a:pt x="377685" y="23609"/>
                  </a:lnTo>
                  <a:lnTo>
                    <a:pt x="377685" y="11811"/>
                  </a:lnTo>
                  <a:close/>
                </a:path>
                <a:path w="601979" h="35560">
                  <a:moveTo>
                    <a:pt x="389496" y="11811"/>
                  </a:moveTo>
                  <a:lnTo>
                    <a:pt x="377698" y="11811"/>
                  </a:lnTo>
                  <a:lnTo>
                    <a:pt x="377698" y="23609"/>
                  </a:lnTo>
                  <a:lnTo>
                    <a:pt x="389496" y="23609"/>
                  </a:lnTo>
                  <a:lnTo>
                    <a:pt x="389496" y="11811"/>
                  </a:lnTo>
                  <a:close/>
                </a:path>
                <a:path w="601979" h="35560">
                  <a:moveTo>
                    <a:pt x="401307" y="0"/>
                  </a:move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01307" y="0"/>
                  </a:lnTo>
                  <a:close/>
                </a:path>
                <a:path w="601979" h="35560">
                  <a:moveTo>
                    <a:pt x="413092" y="11811"/>
                  </a:moveTo>
                  <a:lnTo>
                    <a:pt x="401307" y="11811"/>
                  </a:lnTo>
                  <a:lnTo>
                    <a:pt x="389509" y="11811"/>
                  </a:lnTo>
                  <a:lnTo>
                    <a:pt x="389509" y="23609"/>
                  </a:lnTo>
                  <a:lnTo>
                    <a:pt x="401307" y="23609"/>
                  </a:lnTo>
                  <a:lnTo>
                    <a:pt x="413092" y="23609"/>
                  </a:lnTo>
                  <a:lnTo>
                    <a:pt x="413092" y="11811"/>
                  </a:lnTo>
                  <a:close/>
                </a:path>
                <a:path w="601979" h="35560">
                  <a:moveTo>
                    <a:pt x="424903" y="11811"/>
                  </a:moveTo>
                  <a:lnTo>
                    <a:pt x="413105" y="11811"/>
                  </a:lnTo>
                  <a:lnTo>
                    <a:pt x="413105" y="23609"/>
                  </a:lnTo>
                  <a:lnTo>
                    <a:pt x="424903" y="23609"/>
                  </a:lnTo>
                  <a:lnTo>
                    <a:pt x="424903" y="11811"/>
                  </a:lnTo>
                  <a:close/>
                </a:path>
                <a:path w="601979" h="35560">
                  <a:moveTo>
                    <a:pt x="424903" y="0"/>
                  </a:moveTo>
                  <a:lnTo>
                    <a:pt x="413105" y="0"/>
                  </a:lnTo>
                  <a:lnTo>
                    <a:pt x="413105" y="11798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01979" h="35560">
                  <a:moveTo>
                    <a:pt x="436702" y="11811"/>
                  </a:moveTo>
                  <a:lnTo>
                    <a:pt x="424916" y="11811"/>
                  </a:lnTo>
                  <a:lnTo>
                    <a:pt x="424916" y="23609"/>
                  </a:lnTo>
                  <a:lnTo>
                    <a:pt x="436702" y="23609"/>
                  </a:lnTo>
                  <a:lnTo>
                    <a:pt x="436702" y="11811"/>
                  </a:lnTo>
                  <a:close/>
                </a:path>
                <a:path w="601979" h="35560">
                  <a:moveTo>
                    <a:pt x="436702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36702" y="11798"/>
                  </a:lnTo>
                  <a:lnTo>
                    <a:pt x="436702" y="0"/>
                  </a:lnTo>
                  <a:close/>
                </a:path>
                <a:path w="601979" h="35560">
                  <a:moveTo>
                    <a:pt x="448513" y="0"/>
                  </a:moveTo>
                  <a:lnTo>
                    <a:pt x="436714" y="0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48513" y="0"/>
                  </a:lnTo>
                  <a:close/>
                </a:path>
                <a:path w="601979" h="35560">
                  <a:moveTo>
                    <a:pt x="460298" y="11811"/>
                  </a:moveTo>
                  <a:lnTo>
                    <a:pt x="448513" y="11811"/>
                  </a:lnTo>
                  <a:lnTo>
                    <a:pt x="436714" y="11811"/>
                  </a:lnTo>
                  <a:lnTo>
                    <a:pt x="436714" y="23609"/>
                  </a:lnTo>
                  <a:lnTo>
                    <a:pt x="448513" y="23609"/>
                  </a:lnTo>
                  <a:lnTo>
                    <a:pt x="460298" y="23609"/>
                  </a:lnTo>
                  <a:lnTo>
                    <a:pt x="460298" y="11811"/>
                  </a:lnTo>
                  <a:close/>
                </a:path>
                <a:path w="601979" h="35560">
                  <a:moveTo>
                    <a:pt x="472109" y="11811"/>
                  </a:moveTo>
                  <a:lnTo>
                    <a:pt x="460324" y="11811"/>
                  </a:lnTo>
                  <a:lnTo>
                    <a:pt x="460324" y="23609"/>
                  </a:lnTo>
                  <a:lnTo>
                    <a:pt x="472109" y="23609"/>
                  </a:lnTo>
                  <a:lnTo>
                    <a:pt x="472109" y="11811"/>
                  </a:lnTo>
                  <a:close/>
                </a:path>
                <a:path w="601979" h="35560">
                  <a:moveTo>
                    <a:pt x="483920" y="11811"/>
                  </a:moveTo>
                  <a:lnTo>
                    <a:pt x="472122" y="11811"/>
                  </a:lnTo>
                  <a:lnTo>
                    <a:pt x="472122" y="23609"/>
                  </a:lnTo>
                  <a:lnTo>
                    <a:pt x="483920" y="23609"/>
                  </a:lnTo>
                  <a:lnTo>
                    <a:pt x="483920" y="11811"/>
                  </a:lnTo>
                  <a:close/>
                </a:path>
                <a:path w="601979" h="35560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01979" h="35560">
                  <a:moveTo>
                    <a:pt x="519315" y="11811"/>
                  </a:moveTo>
                  <a:lnTo>
                    <a:pt x="507530" y="11811"/>
                  </a:lnTo>
                  <a:lnTo>
                    <a:pt x="495731" y="11811"/>
                  </a:lnTo>
                  <a:lnTo>
                    <a:pt x="483933" y="11811"/>
                  </a:lnTo>
                  <a:lnTo>
                    <a:pt x="483933" y="23609"/>
                  </a:lnTo>
                  <a:lnTo>
                    <a:pt x="495731" y="23609"/>
                  </a:lnTo>
                  <a:lnTo>
                    <a:pt x="507530" y="23609"/>
                  </a:lnTo>
                  <a:lnTo>
                    <a:pt x="519315" y="23609"/>
                  </a:lnTo>
                  <a:lnTo>
                    <a:pt x="519315" y="11811"/>
                  </a:lnTo>
                  <a:close/>
                </a:path>
                <a:path w="601979" h="35560">
                  <a:moveTo>
                    <a:pt x="531126" y="11811"/>
                  </a:moveTo>
                  <a:lnTo>
                    <a:pt x="519341" y="11811"/>
                  </a:lnTo>
                  <a:lnTo>
                    <a:pt x="519341" y="23609"/>
                  </a:lnTo>
                  <a:lnTo>
                    <a:pt x="531126" y="23609"/>
                  </a:lnTo>
                  <a:lnTo>
                    <a:pt x="531126" y="11811"/>
                  </a:lnTo>
                  <a:close/>
                </a:path>
                <a:path w="601979" h="35560">
                  <a:moveTo>
                    <a:pt x="531126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31126" y="11798"/>
                  </a:lnTo>
                  <a:lnTo>
                    <a:pt x="531126" y="0"/>
                  </a:lnTo>
                  <a:close/>
                </a:path>
                <a:path w="601979" h="35560">
                  <a:moveTo>
                    <a:pt x="542937" y="0"/>
                  </a:moveTo>
                  <a:lnTo>
                    <a:pt x="531139" y="0"/>
                  </a:lnTo>
                  <a:lnTo>
                    <a:pt x="531139" y="11798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01979" h="35560">
                  <a:moveTo>
                    <a:pt x="566547" y="11811"/>
                  </a:moveTo>
                  <a:lnTo>
                    <a:pt x="554748" y="11811"/>
                  </a:lnTo>
                  <a:lnTo>
                    <a:pt x="542950" y="11811"/>
                  </a:lnTo>
                  <a:lnTo>
                    <a:pt x="542950" y="23609"/>
                  </a:lnTo>
                  <a:lnTo>
                    <a:pt x="554748" y="23609"/>
                  </a:lnTo>
                  <a:lnTo>
                    <a:pt x="566547" y="23609"/>
                  </a:lnTo>
                  <a:lnTo>
                    <a:pt x="566547" y="11811"/>
                  </a:lnTo>
                  <a:close/>
                </a:path>
                <a:path w="601979" h="35560">
                  <a:moveTo>
                    <a:pt x="601941" y="11811"/>
                  </a:moveTo>
                  <a:lnTo>
                    <a:pt x="590143" y="11811"/>
                  </a:lnTo>
                  <a:lnTo>
                    <a:pt x="578345" y="11811"/>
                  </a:lnTo>
                  <a:lnTo>
                    <a:pt x="578345" y="23609"/>
                  </a:lnTo>
                  <a:lnTo>
                    <a:pt x="590143" y="23609"/>
                  </a:lnTo>
                  <a:lnTo>
                    <a:pt x="601941" y="23609"/>
                  </a:lnTo>
                  <a:lnTo>
                    <a:pt x="601941" y="11811"/>
                  </a:lnTo>
                  <a:close/>
                </a:path>
                <a:path w="601979" h="35560">
                  <a:moveTo>
                    <a:pt x="601941" y="0"/>
                  </a:moveTo>
                  <a:lnTo>
                    <a:pt x="590143" y="0"/>
                  </a:lnTo>
                  <a:lnTo>
                    <a:pt x="578345" y="0"/>
                  </a:lnTo>
                  <a:lnTo>
                    <a:pt x="566547" y="0"/>
                  </a:lnTo>
                  <a:lnTo>
                    <a:pt x="554748" y="0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90143" y="11798"/>
                  </a:lnTo>
                  <a:lnTo>
                    <a:pt x="601941" y="11798"/>
                  </a:lnTo>
                  <a:lnTo>
                    <a:pt x="60194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5958433" y="4924323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09" h="35560">
                  <a:moveTo>
                    <a:pt x="23583" y="23609"/>
                  </a:moveTo>
                  <a:lnTo>
                    <a:pt x="11798" y="23609"/>
                  </a:lnTo>
                  <a:lnTo>
                    <a:pt x="11798" y="11811"/>
                  </a:lnTo>
                  <a:lnTo>
                    <a:pt x="0" y="11811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23583" y="35407"/>
                  </a:lnTo>
                  <a:lnTo>
                    <a:pt x="23583" y="23609"/>
                  </a:lnTo>
                  <a:close/>
                </a:path>
                <a:path w="626109" h="35560">
                  <a:moveTo>
                    <a:pt x="35394" y="11811"/>
                  </a:moveTo>
                  <a:lnTo>
                    <a:pt x="23596" y="11811"/>
                  </a:lnTo>
                  <a:lnTo>
                    <a:pt x="23596" y="23609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lnTo>
                    <a:pt x="35394" y="11811"/>
                  </a:lnTo>
                  <a:close/>
                </a:path>
                <a:path w="626109" h="35560">
                  <a:moveTo>
                    <a:pt x="58991" y="11811"/>
                  </a:moveTo>
                  <a:lnTo>
                    <a:pt x="47205" y="11811"/>
                  </a:lnTo>
                  <a:lnTo>
                    <a:pt x="47205" y="23609"/>
                  </a:lnTo>
                  <a:lnTo>
                    <a:pt x="47205" y="35407"/>
                  </a:lnTo>
                  <a:lnTo>
                    <a:pt x="58991" y="35407"/>
                  </a:lnTo>
                  <a:lnTo>
                    <a:pt x="58991" y="23609"/>
                  </a:lnTo>
                  <a:lnTo>
                    <a:pt x="58991" y="11811"/>
                  </a:lnTo>
                  <a:close/>
                </a:path>
                <a:path w="626109" h="35560">
                  <a:moveTo>
                    <a:pt x="94411" y="11811"/>
                  </a:moveTo>
                  <a:lnTo>
                    <a:pt x="82613" y="11811"/>
                  </a:lnTo>
                  <a:lnTo>
                    <a:pt x="82613" y="23609"/>
                  </a:lnTo>
                  <a:lnTo>
                    <a:pt x="70815" y="23609"/>
                  </a:ln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94411" y="35407"/>
                  </a:lnTo>
                  <a:lnTo>
                    <a:pt x="94411" y="23609"/>
                  </a:lnTo>
                  <a:lnTo>
                    <a:pt x="94411" y="11811"/>
                  </a:lnTo>
                  <a:close/>
                </a:path>
                <a:path w="626109" h="35560">
                  <a:moveTo>
                    <a:pt x="118008" y="11811"/>
                  </a:moveTo>
                  <a:lnTo>
                    <a:pt x="106222" y="11811"/>
                  </a:lnTo>
                  <a:lnTo>
                    <a:pt x="94424" y="11811"/>
                  </a:ln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06222" y="23609"/>
                  </a:lnTo>
                  <a:lnTo>
                    <a:pt x="118008" y="23609"/>
                  </a:lnTo>
                  <a:lnTo>
                    <a:pt x="118008" y="11811"/>
                  </a:lnTo>
                  <a:close/>
                </a:path>
                <a:path w="626109" h="35560">
                  <a:moveTo>
                    <a:pt x="129819" y="23609"/>
                  </a:moveTo>
                  <a:lnTo>
                    <a:pt x="118021" y="23609"/>
                  </a:lnTo>
                  <a:lnTo>
                    <a:pt x="118021" y="35407"/>
                  </a:lnTo>
                  <a:lnTo>
                    <a:pt x="129819" y="35407"/>
                  </a:lnTo>
                  <a:lnTo>
                    <a:pt x="129819" y="23609"/>
                  </a:lnTo>
                  <a:close/>
                </a:path>
                <a:path w="626109" h="35560">
                  <a:moveTo>
                    <a:pt x="153416" y="11811"/>
                  </a:moveTo>
                  <a:lnTo>
                    <a:pt x="141630" y="11811"/>
                  </a:lnTo>
                  <a:lnTo>
                    <a:pt x="129832" y="11811"/>
                  </a:lnTo>
                  <a:lnTo>
                    <a:pt x="129832" y="23609"/>
                  </a:lnTo>
                  <a:lnTo>
                    <a:pt x="129832" y="35407"/>
                  </a:lnTo>
                  <a:lnTo>
                    <a:pt x="141630" y="35407"/>
                  </a:lnTo>
                  <a:lnTo>
                    <a:pt x="153416" y="35407"/>
                  </a:lnTo>
                  <a:lnTo>
                    <a:pt x="153416" y="23609"/>
                  </a:lnTo>
                  <a:lnTo>
                    <a:pt x="153416" y="11811"/>
                  </a:lnTo>
                  <a:close/>
                </a:path>
                <a:path w="626109" h="35560">
                  <a:moveTo>
                    <a:pt x="165239" y="23609"/>
                  </a:move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65239" y="23609"/>
                  </a:lnTo>
                  <a:close/>
                </a:path>
                <a:path w="626109" h="35560">
                  <a:moveTo>
                    <a:pt x="177025" y="11811"/>
                  </a:moveTo>
                  <a:lnTo>
                    <a:pt x="165239" y="11811"/>
                  </a:lnTo>
                  <a:lnTo>
                    <a:pt x="165239" y="23609"/>
                  </a:lnTo>
                  <a:lnTo>
                    <a:pt x="177025" y="23609"/>
                  </a:lnTo>
                  <a:lnTo>
                    <a:pt x="177025" y="11811"/>
                  </a:lnTo>
                  <a:close/>
                </a:path>
                <a:path w="626109" h="35560">
                  <a:moveTo>
                    <a:pt x="188836" y="11811"/>
                  </a:moveTo>
                  <a:lnTo>
                    <a:pt x="177038" y="11811"/>
                  </a:ln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lnTo>
                    <a:pt x="188836" y="11811"/>
                  </a:lnTo>
                  <a:close/>
                </a:path>
                <a:path w="626109" h="35560">
                  <a:moveTo>
                    <a:pt x="200647" y="11811"/>
                  </a:moveTo>
                  <a:lnTo>
                    <a:pt x="188849" y="11811"/>
                  </a:ln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00647" y="23609"/>
                  </a:lnTo>
                  <a:lnTo>
                    <a:pt x="200647" y="11811"/>
                  </a:lnTo>
                  <a:close/>
                </a:path>
                <a:path w="626109" h="35560">
                  <a:moveTo>
                    <a:pt x="224243" y="11811"/>
                  </a:moveTo>
                  <a:lnTo>
                    <a:pt x="212458" y="11811"/>
                  </a:ln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lnTo>
                    <a:pt x="224243" y="11811"/>
                  </a:lnTo>
                  <a:close/>
                </a:path>
                <a:path w="626109" h="35560">
                  <a:moveTo>
                    <a:pt x="224243" y="0"/>
                  </a:moveTo>
                  <a:lnTo>
                    <a:pt x="212458" y="0"/>
                  </a:lnTo>
                  <a:lnTo>
                    <a:pt x="212458" y="11798"/>
                  </a:lnTo>
                  <a:lnTo>
                    <a:pt x="224243" y="11798"/>
                  </a:lnTo>
                  <a:lnTo>
                    <a:pt x="224243" y="0"/>
                  </a:lnTo>
                  <a:close/>
                </a:path>
                <a:path w="626109" h="35560">
                  <a:moveTo>
                    <a:pt x="247840" y="11811"/>
                  </a:moveTo>
                  <a:lnTo>
                    <a:pt x="236054" y="11811"/>
                  </a:lnTo>
                  <a:lnTo>
                    <a:pt x="236054" y="23609"/>
                  </a:lnTo>
                  <a:lnTo>
                    <a:pt x="247840" y="23609"/>
                  </a:lnTo>
                  <a:lnTo>
                    <a:pt x="247840" y="11811"/>
                  </a:lnTo>
                  <a:close/>
                </a:path>
                <a:path w="626109" h="35560">
                  <a:moveTo>
                    <a:pt x="247840" y="0"/>
                  </a:moveTo>
                  <a:lnTo>
                    <a:pt x="236054" y="0"/>
                  </a:lnTo>
                  <a:lnTo>
                    <a:pt x="236054" y="11798"/>
                  </a:lnTo>
                  <a:lnTo>
                    <a:pt x="247840" y="11798"/>
                  </a:lnTo>
                  <a:lnTo>
                    <a:pt x="247840" y="0"/>
                  </a:lnTo>
                  <a:close/>
                </a:path>
                <a:path w="626109" h="35560">
                  <a:moveTo>
                    <a:pt x="259664" y="11811"/>
                  </a:moveTo>
                  <a:lnTo>
                    <a:pt x="247865" y="11811"/>
                  </a:lnTo>
                  <a:lnTo>
                    <a:pt x="247865" y="23609"/>
                  </a:lnTo>
                  <a:lnTo>
                    <a:pt x="259664" y="23609"/>
                  </a:lnTo>
                  <a:lnTo>
                    <a:pt x="259664" y="11811"/>
                  </a:lnTo>
                  <a:close/>
                </a:path>
                <a:path w="626109" h="35560">
                  <a:moveTo>
                    <a:pt x="259664" y="0"/>
                  </a:moveTo>
                  <a:lnTo>
                    <a:pt x="247865" y="0"/>
                  </a:lnTo>
                  <a:lnTo>
                    <a:pt x="247865" y="11798"/>
                  </a:lnTo>
                  <a:lnTo>
                    <a:pt x="259664" y="11798"/>
                  </a:lnTo>
                  <a:lnTo>
                    <a:pt x="259664" y="0"/>
                  </a:lnTo>
                  <a:close/>
                </a:path>
                <a:path w="626109" h="35560">
                  <a:moveTo>
                    <a:pt x="271449" y="23609"/>
                  </a:moveTo>
                  <a:lnTo>
                    <a:pt x="259664" y="23609"/>
                  </a:lnTo>
                  <a:lnTo>
                    <a:pt x="259664" y="35407"/>
                  </a:lnTo>
                  <a:lnTo>
                    <a:pt x="271449" y="35407"/>
                  </a:lnTo>
                  <a:lnTo>
                    <a:pt x="271449" y="23609"/>
                  </a:lnTo>
                  <a:close/>
                </a:path>
                <a:path w="626109" h="35560">
                  <a:moveTo>
                    <a:pt x="283260" y="11811"/>
                  </a:moveTo>
                  <a:lnTo>
                    <a:pt x="271475" y="11811"/>
                  </a:lnTo>
                  <a:lnTo>
                    <a:pt x="271475" y="23609"/>
                  </a:lnTo>
                  <a:lnTo>
                    <a:pt x="283260" y="23609"/>
                  </a:lnTo>
                  <a:lnTo>
                    <a:pt x="283260" y="11811"/>
                  </a:lnTo>
                  <a:close/>
                </a:path>
                <a:path w="626109" h="35560">
                  <a:moveTo>
                    <a:pt x="295071" y="0"/>
                  </a:moveTo>
                  <a:lnTo>
                    <a:pt x="283273" y="0"/>
                  </a:lnTo>
                  <a:lnTo>
                    <a:pt x="283273" y="11798"/>
                  </a:lnTo>
                  <a:lnTo>
                    <a:pt x="295071" y="11798"/>
                  </a:lnTo>
                  <a:lnTo>
                    <a:pt x="295071" y="0"/>
                  </a:lnTo>
                  <a:close/>
                </a:path>
                <a:path w="626109" h="35560">
                  <a:moveTo>
                    <a:pt x="306857" y="11811"/>
                  </a:moveTo>
                  <a:lnTo>
                    <a:pt x="295071" y="11811"/>
                  </a:lnTo>
                  <a:lnTo>
                    <a:pt x="283273" y="11811"/>
                  </a:ln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lnTo>
                    <a:pt x="306857" y="11811"/>
                  </a:lnTo>
                  <a:close/>
                </a:path>
                <a:path w="626109" h="35560">
                  <a:moveTo>
                    <a:pt x="318668" y="23609"/>
                  </a:moveTo>
                  <a:lnTo>
                    <a:pt x="306882" y="23609"/>
                  </a:lnTo>
                  <a:lnTo>
                    <a:pt x="306882" y="35407"/>
                  </a:lnTo>
                  <a:lnTo>
                    <a:pt x="318668" y="35407"/>
                  </a:lnTo>
                  <a:lnTo>
                    <a:pt x="318668" y="23609"/>
                  </a:lnTo>
                  <a:close/>
                </a:path>
                <a:path w="626109" h="35560">
                  <a:moveTo>
                    <a:pt x="318668" y="0"/>
                  </a:moveTo>
                  <a:lnTo>
                    <a:pt x="306882" y="0"/>
                  </a:lnTo>
                  <a:lnTo>
                    <a:pt x="306882" y="11798"/>
                  </a:lnTo>
                  <a:lnTo>
                    <a:pt x="318668" y="11798"/>
                  </a:lnTo>
                  <a:lnTo>
                    <a:pt x="318668" y="0"/>
                  </a:lnTo>
                  <a:close/>
                </a:path>
                <a:path w="626109" h="35560">
                  <a:moveTo>
                    <a:pt x="330479" y="11811"/>
                  </a:moveTo>
                  <a:lnTo>
                    <a:pt x="318681" y="11811"/>
                  </a:lnTo>
                  <a:lnTo>
                    <a:pt x="318681" y="23609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lnTo>
                    <a:pt x="330479" y="11811"/>
                  </a:lnTo>
                  <a:close/>
                </a:path>
                <a:path w="626109" h="35560">
                  <a:moveTo>
                    <a:pt x="330479" y="0"/>
                  </a:moveTo>
                  <a:lnTo>
                    <a:pt x="318681" y="0"/>
                  </a:lnTo>
                  <a:lnTo>
                    <a:pt x="318681" y="11798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26109" h="35560">
                  <a:moveTo>
                    <a:pt x="342277" y="11811"/>
                  </a:moveTo>
                  <a:lnTo>
                    <a:pt x="330492" y="11811"/>
                  </a:lnTo>
                  <a:lnTo>
                    <a:pt x="330492" y="23609"/>
                  </a:lnTo>
                  <a:lnTo>
                    <a:pt x="330492" y="35407"/>
                  </a:lnTo>
                  <a:lnTo>
                    <a:pt x="342277" y="35407"/>
                  </a:lnTo>
                  <a:lnTo>
                    <a:pt x="342277" y="23609"/>
                  </a:lnTo>
                  <a:lnTo>
                    <a:pt x="342277" y="11811"/>
                  </a:lnTo>
                  <a:close/>
                </a:path>
                <a:path w="626109" h="35560">
                  <a:moveTo>
                    <a:pt x="354088" y="0"/>
                  </a:moveTo>
                  <a:lnTo>
                    <a:pt x="342290" y="0"/>
                  </a:lnTo>
                  <a:lnTo>
                    <a:pt x="342290" y="11798"/>
                  </a:lnTo>
                  <a:lnTo>
                    <a:pt x="354088" y="11798"/>
                  </a:lnTo>
                  <a:lnTo>
                    <a:pt x="354088" y="0"/>
                  </a:lnTo>
                  <a:close/>
                </a:path>
                <a:path w="626109" h="35560">
                  <a:moveTo>
                    <a:pt x="365874" y="23609"/>
                  </a:moveTo>
                  <a:lnTo>
                    <a:pt x="354088" y="23609"/>
                  </a:lnTo>
                  <a:lnTo>
                    <a:pt x="354088" y="35407"/>
                  </a:lnTo>
                  <a:lnTo>
                    <a:pt x="365874" y="35407"/>
                  </a:lnTo>
                  <a:lnTo>
                    <a:pt x="365874" y="23609"/>
                  </a:lnTo>
                  <a:close/>
                </a:path>
                <a:path w="626109" h="35560">
                  <a:moveTo>
                    <a:pt x="377685" y="23609"/>
                  </a:moveTo>
                  <a:lnTo>
                    <a:pt x="365899" y="23609"/>
                  </a:lnTo>
                  <a:lnTo>
                    <a:pt x="365899" y="35407"/>
                  </a:lnTo>
                  <a:lnTo>
                    <a:pt x="377685" y="35407"/>
                  </a:lnTo>
                  <a:lnTo>
                    <a:pt x="377685" y="23609"/>
                  </a:lnTo>
                  <a:close/>
                </a:path>
                <a:path w="626109" h="35560">
                  <a:moveTo>
                    <a:pt x="377685" y="0"/>
                  </a:moveTo>
                  <a:lnTo>
                    <a:pt x="365899" y="0"/>
                  </a:lnTo>
                  <a:lnTo>
                    <a:pt x="365899" y="11798"/>
                  </a:lnTo>
                  <a:lnTo>
                    <a:pt x="377685" y="11798"/>
                  </a:lnTo>
                  <a:lnTo>
                    <a:pt x="377685" y="0"/>
                  </a:lnTo>
                  <a:close/>
                </a:path>
                <a:path w="626109" h="35560">
                  <a:moveTo>
                    <a:pt x="389496" y="11811"/>
                  </a:moveTo>
                  <a:lnTo>
                    <a:pt x="377698" y="11811"/>
                  </a:lnTo>
                  <a:lnTo>
                    <a:pt x="377698" y="23609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lnTo>
                    <a:pt x="389496" y="11811"/>
                  </a:lnTo>
                  <a:close/>
                </a:path>
                <a:path w="626109" h="35560">
                  <a:moveTo>
                    <a:pt x="401307" y="23609"/>
                  </a:move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01307" y="23609"/>
                  </a:lnTo>
                  <a:close/>
                </a:path>
                <a:path w="626109" h="35560">
                  <a:moveTo>
                    <a:pt x="413092" y="11811"/>
                  </a:moveTo>
                  <a:lnTo>
                    <a:pt x="401307" y="11811"/>
                  </a:lnTo>
                  <a:lnTo>
                    <a:pt x="401307" y="23609"/>
                  </a:lnTo>
                  <a:lnTo>
                    <a:pt x="413092" y="23609"/>
                  </a:lnTo>
                  <a:lnTo>
                    <a:pt x="413092" y="11811"/>
                  </a:lnTo>
                  <a:close/>
                </a:path>
                <a:path w="626109" h="35560">
                  <a:moveTo>
                    <a:pt x="413092" y="0"/>
                  </a:moveTo>
                  <a:lnTo>
                    <a:pt x="401307" y="0"/>
                  </a:ln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13092" y="11798"/>
                  </a:lnTo>
                  <a:lnTo>
                    <a:pt x="413092" y="0"/>
                  </a:lnTo>
                  <a:close/>
                </a:path>
                <a:path w="626109" h="35560">
                  <a:moveTo>
                    <a:pt x="424903" y="11811"/>
                  </a:moveTo>
                  <a:lnTo>
                    <a:pt x="413105" y="11811"/>
                  </a:lnTo>
                  <a:lnTo>
                    <a:pt x="413105" y="23609"/>
                  </a:lnTo>
                  <a:lnTo>
                    <a:pt x="424903" y="23609"/>
                  </a:lnTo>
                  <a:lnTo>
                    <a:pt x="424903" y="11811"/>
                  </a:lnTo>
                  <a:close/>
                </a:path>
                <a:path w="626109" h="35560">
                  <a:moveTo>
                    <a:pt x="436702" y="23609"/>
                  </a:moveTo>
                  <a:lnTo>
                    <a:pt x="424916" y="23609"/>
                  </a:lnTo>
                  <a:lnTo>
                    <a:pt x="424916" y="35407"/>
                  </a:lnTo>
                  <a:lnTo>
                    <a:pt x="436702" y="35407"/>
                  </a:lnTo>
                  <a:lnTo>
                    <a:pt x="436702" y="23609"/>
                  </a:lnTo>
                  <a:close/>
                </a:path>
                <a:path w="626109" h="35560">
                  <a:moveTo>
                    <a:pt x="436702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36702" y="11798"/>
                  </a:lnTo>
                  <a:lnTo>
                    <a:pt x="436702" y="0"/>
                  </a:lnTo>
                  <a:close/>
                </a:path>
                <a:path w="626109" h="35560">
                  <a:moveTo>
                    <a:pt x="460298" y="11811"/>
                  </a:moveTo>
                  <a:lnTo>
                    <a:pt x="448513" y="11811"/>
                  </a:lnTo>
                  <a:lnTo>
                    <a:pt x="448513" y="23609"/>
                  </a:lnTo>
                  <a:lnTo>
                    <a:pt x="460298" y="23609"/>
                  </a:lnTo>
                  <a:lnTo>
                    <a:pt x="460298" y="11811"/>
                  </a:lnTo>
                  <a:close/>
                </a:path>
                <a:path w="626109" h="35560">
                  <a:moveTo>
                    <a:pt x="472109" y="11811"/>
                  </a:moveTo>
                  <a:lnTo>
                    <a:pt x="460324" y="11811"/>
                  </a:lnTo>
                  <a:lnTo>
                    <a:pt x="460324" y="23609"/>
                  </a:lnTo>
                  <a:lnTo>
                    <a:pt x="472109" y="23609"/>
                  </a:lnTo>
                  <a:lnTo>
                    <a:pt x="472109" y="11811"/>
                  </a:lnTo>
                  <a:close/>
                </a:path>
                <a:path w="626109" h="35560">
                  <a:moveTo>
                    <a:pt x="472109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72109" y="11798"/>
                  </a:lnTo>
                  <a:lnTo>
                    <a:pt x="472109" y="0"/>
                  </a:lnTo>
                  <a:close/>
                </a:path>
                <a:path w="626109" h="35560">
                  <a:moveTo>
                    <a:pt x="519315" y="11811"/>
                  </a:moveTo>
                  <a:lnTo>
                    <a:pt x="507530" y="11811"/>
                  </a:lnTo>
                  <a:lnTo>
                    <a:pt x="495731" y="11811"/>
                  </a:lnTo>
                  <a:lnTo>
                    <a:pt x="495731" y="23609"/>
                  </a:lnTo>
                  <a:lnTo>
                    <a:pt x="507530" y="23609"/>
                  </a:lnTo>
                  <a:lnTo>
                    <a:pt x="519315" y="23609"/>
                  </a:lnTo>
                  <a:lnTo>
                    <a:pt x="519315" y="11811"/>
                  </a:lnTo>
                  <a:close/>
                </a:path>
                <a:path w="626109" h="35560">
                  <a:moveTo>
                    <a:pt x="519315" y="0"/>
                  </a:moveTo>
                  <a:lnTo>
                    <a:pt x="507530" y="0"/>
                  </a:lnTo>
                  <a:lnTo>
                    <a:pt x="507530" y="11798"/>
                  </a:lnTo>
                  <a:lnTo>
                    <a:pt x="519315" y="11798"/>
                  </a:lnTo>
                  <a:lnTo>
                    <a:pt x="519315" y="0"/>
                  </a:lnTo>
                  <a:close/>
                </a:path>
                <a:path w="626109" h="35560">
                  <a:moveTo>
                    <a:pt x="531126" y="11811"/>
                  </a:moveTo>
                  <a:lnTo>
                    <a:pt x="519341" y="11811"/>
                  </a:lnTo>
                  <a:lnTo>
                    <a:pt x="519341" y="23609"/>
                  </a:lnTo>
                  <a:lnTo>
                    <a:pt x="531126" y="23609"/>
                  </a:lnTo>
                  <a:lnTo>
                    <a:pt x="531126" y="11811"/>
                  </a:lnTo>
                  <a:close/>
                </a:path>
                <a:path w="626109" h="35560">
                  <a:moveTo>
                    <a:pt x="554748" y="11811"/>
                  </a:moveTo>
                  <a:lnTo>
                    <a:pt x="542950" y="11811"/>
                  </a:lnTo>
                  <a:lnTo>
                    <a:pt x="542950" y="23609"/>
                  </a:lnTo>
                  <a:lnTo>
                    <a:pt x="554748" y="23609"/>
                  </a:lnTo>
                  <a:lnTo>
                    <a:pt x="554748" y="11811"/>
                  </a:lnTo>
                  <a:close/>
                </a:path>
                <a:path w="626109" h="35560">
                  <a:moveTo>
                    <a:pt x="554748" y="0"/>
                  </a:move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54748" y="0"/>
                  </a:lnTo>
                  <a:close/>
                </a:path>
                <a:path w="626109" h="35560">
                  <a:moveTo>
                    <a:pt x="590143" y="11811"/>
                  </a:moveTo>
                  <a:lnTo>
                    <a:pt x="578345" y="11811"/>
                  </a:lnTo>
                  <a:lnTo>
                    <a:pt x="578345" y="23609"/>
                  </a:lnTo>
                  <a:lnTo>
                    <a:pt x="590143" y="23609"/>
                  </a:lnTo>
                  <a:lnTo>
                    <a:pt x="590143" y="11811"/>
                  </a:lnTo>
                  <a:close/>
                </a:path>
                <a:path w="626109" h="35560">
                  <a:moveTo>
                    <a:pt x="601941" y="0"/>
                  </a:moveTo>
                  <a:lnTo>
                    <a:pt x="590143" y="0"/>
                  </a:lnTo>
                  <a:lnTo>
                    <a:pt x="590143" y="11798"/>
                  </a:lnTo>
                  <a:lnTo>
                    <a:pt x="601941" y="11798"/>
                  </a:lnTo>
                  <a:lnTo>
                    <a:pt x="601941" y="0"/>
                  </a:lnTo>
                  <a:close/>
                </a:path>
                <a:path w="626109" h="35560">
                  <a:moveTo>
                    <a:pt x="625551" y="11811"/>
                  </a:moveTo>
                  <a:lnTo>
                    <a:pt x="613765" y="11811"/>
                  </a:lnTo>
                  <a:lnTo>
                    <a:pt x="613765" y="23609"/>
                  </a:lnTo>
                  <a:lnTo>
                    <a:pt x="625551" y="23609"/>
                  </a:lnTo>
                  <a:lnTo>
                    <a:pt x="625551" y="118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5958433" y="4947932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09" h="47625">
                  <a:moveTo>
                    <a:pt x="11798" y="11798"/>
                  </a:moveTo>
                  <a:lnTo>
                    <a:pt x="0" y="11798"/>
                  </a:lnTo>
                  <a:lnTo>
                    <a:pt x="0" y="23596"/>
                  </a:lnTo>
                  <a:lnTo>
                    <a:pt x="11798" y="23596"/>
                  </a:lnTo>
                  <a:lnTo>
                    <a:pt x="11798" y="11798"/>
                  </a:lnTo>
                  <a:close/>
                </a:path>
                <a:path w="626109" h="47625">
                  <a:moveTo>
                    <a:pt x="23583" y="23609"/>
                  </a:moveTo>
                  <a:lnTo>
                    <a:pt x="11798" y="23609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0" y="47205"/>
                  </a:lnTo>
                  <a:lnTo>
                    <a:pt x="11798" y="47205"/>
                  </a:lnTo>
                  <a:lnTo>
                    <a:pt x="11798" y="35407"/>
                  </a:lnTo>
                  <a:lnTo>
                    <a:pt x="23583" y="35407"/>
                  </a:lnTo>
                  <a:lnTo>
                    <a:pt x="23583" y="23609"/>
                  </a:lnTo>
                  <a:close/>
                </a:path>
                <a:path w="626109" h="47625">
                  <a:moveTo>
                    <a:pt x="35394" y="35407"/>
                  </a:moveTo>
                  <a:lnTo>
                    <a:pt x="23596" y="35407"/>
                  </a:lnTo>
                  <a:lnTo>
                    <a:pt x="23596" y="47205"/>
                  </a:lnTo>
                  <a:lnTo>
                    <a:pt x="35394" y="47205"/>
                  </a:lnTo>
                  <a:lnTo>
                    <a:pt x="35394" y="35407"/>
                  </a:lnTo>
                  <a:close/>
                </a:path>
                <a:path w="626109" h="47625">
                  <a:moveTo>
                    <a:pt x="58991" y="23609"/>
                  </a:moveTo>
                  <a:lnTo>
                    <a:pt x="47205" y="23609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35407" y="47205"/>
                  </a:lnTo>
                  <a:lnTo>
                    <a:pt x="47205" y="47205"/>
                  </a:lnTo>
                  <a:lnTo>
                    <a:pt x="58991" y="47205"/>
                  </a:lnTo>
                  <a:lnTo>
                    <a:pt x="58991" y="35407"/>
                  </a:lnTo>
                  <a:lnTo>
                    <a:pt x="58991" y="23609"/>
                  </a:lnTo>
                  <a:close/>
                </a:path>
                <a:path w="626109" h="47625">
                  <a:moveTo>
                    <a:pt x="58991" y="11798"/>
                  </a:moveTo>
                  <a:lnTo>
                    <a:pt x="47205" y="11798"/>
                  </a:lnTo>
                  <a:lnTo>
                    <a:pt x="35407" y="11798"/>
                  </a:lnTo>
                  <a:lnTo>
                    <a:pt x="35407" y="23596"/>
                  </a:lnTo>
                  <a:lnTo>
                    <a:pt x="47205" y="23596"/>
                  </a:lnTo>
                  <a:lnTo>
                    <a:pt x="58991" y="23596"/>
                  </a:lnTo>
                  <a:lnTo>
                    <a:pt x="58991" y="11798"/>
                  </a:lnTo>
                  <a:close/>
                </a:path>
                <a:path w="626109" h="47625">
                  <a:moveTo>
                    <a:pt x="82613" y="23609"/>
                  </a:moveTo>
                  <a:lnTo>
                    <a:pt x="70815" y="23609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09"/>
                  </a:lnTo>
                  <a:close/>
                </a:path>
                <a:path w="626109" h="47625">
                  <a:moveTo>
                    <a:pt x="106222" y="23609"/>
                  </a:moveTo>
                  <a:lnTo>
                    <a:pt x="94424" y="23609"/>
                  </a:lnTo>
                  <a:lnTo>
                    <a:pt x="94424" y="35407"/>
                  </a:lnTo>
                  <a:lnTo>
                    <a:pt x="94424" y="47205"/>
                  </a:lnTo>
                  <a:lnTo>
                    <a:pt x="106222" y="47205"/>
                  </a:lnTo>
                  <a:lnTo>
                    <a:pt x="106222" y="35407"/>
                  </a:lnTo>
                  <a:lnTo>
                    <a:pt x="106222" y="23609"/>
                  </a:lnTo>
                  <a:close/>
                </a:path>
                <a:path w="626109" h="47625">
                  <a:moveTo>
                    <a:pt x="118008" y="11798"/>
                  </a:moveTo>
                  <a:lnTo>
                    <a:pt x="106222" y="11798"/>
                  </a:lnTo>
                  <a:lnTo>
                    <a:pt x="94424" y="11798"/>
                  </a:lnTo>
                  <a:lnTo>
                    <a:pt x="94424" y="23596"/>
                  </a:lnTo>
                  <a:lnTo>
                    <a:pt x="106222" y="23596"/>
                  </a:lnTo>
                  <a:lnTo>
                    <a:pt x="118008" y="23596"/>
                  </a:lnTo>
                  <a:lnTo>
                    <a:pt x="118008" y="11798"/>
                  </a:lnTo>
                  <a:close/>
                </a:path>
                <a:path w="626109" h="47625">
                  <a:moveTo>
                    <a:pt x="129819" y="23609"/>
                  </a:moveTo>
                  <a:lnTo>
                    <a:pt x="118021" y="23609"/>
                  </a:lnTo>
                  <a:lnTo>
                    <a:pt x="118021" y="35407"/>
                  </a:lnTo>
                  <a:lnTo>
                    <a:pt x="118021" y="47205"/>
                  </a:lnTo>
                  <a:lnTo>
                    <a:pt x="129819" y="47205"/>
                  </a:lnTo>
                  <a:lnTo>
                    <a:pt x="129819" y="35407"/>
                  </a:lnTo>
                  <a:lnTo>
                    <a:pt x="129819" y="23609"/>
                  </a:lnTo>
                  <a:close/>
                </a:path>
                <a:path w="626109" h="47625">
                  <a:moveTo>
                    <a:pt x="141630" y="11798"/>
                  </a:moveTo>
                  <a:lnTo>
                    <a:pt x="129832" y="11798"/>
                  </a:lnTo>
                  <a:lnTo>
                    <a:pt x="129832" y="23596"/>
                  </a:lnTo>
                  <a:lnTo>
                    <a:pt x="141630" y="23596"/>
                  </a:lnTo>
                  <a:lnTo>
                    <a:pt x="141630" y="11798"/>
                  </a:lnTo>
                  <a:close/>
                </a:path>
                <a:path w="626109" h="47625">
                  <a:moveTo>
                    <a:pt x="153416" y="35407"/>
                  </a:moveTo>
                  <a:lnTo>
                    <a:pt x="141630" y="35407"/>
                  </a:lnTo>
                  <a:lnTo>
                    <a:pt x="129832" y="35407"/>
                  </a:lnTo>
                  <a:lnTo>
                    <a:pt x="129832" y="47205"/>
                  </a:lnTo>
                  <a:lnTo>
                    <a:pt x="141630" y="47205"/>
                  </a:lnTo>
                  <a:lnTo>
                    <a:pt x="153416" y="47205"/>
                  </a:lnTo>
                  <a:lnTo>
                    <a:pt x="153416" y="35407"/>
                  </a:lnTo>
                  <a:close/>
                </a:path>
                <a:path w="626109" h="47625">
                  <a:moveTo>
                    <a:pt x="177025" y="23609"/>
                  </a:moveTo>
                  <a:lnTo>
                    <a:pt x="165239" y="23609"/>
                  </a:ln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close/>
                </a:path>
                <a:path w="626109" h="47625">
                  <a:moveTo>
                    <a:pt x="188836" y="11798"/>
                  </a:moveTo>
                  <a:lnTo>
                    <a:pt x="177038" y="11798"/>
                  </a:lnTo>
                  <a:lnTo>
                    <a:pt x="177038" y="23596"/>
                  </a:lnTo>
                  <a:lnTo>
                    <a:pt x="188836" y="23596"/>
                  </a:lnTo>
                  <a:lnTo>
                    <a:pt x="188836" y="11798"/>
                  </a:lnTo>
                  <a:close/>
                </a:path>
                <a:path w="626109" h="47625">
                  <a:moveTo>
                    <a:pt x="212432" y="23609"/>
                  </a:moveTo>
                  <a:lnTo>
                    <a:pt x="200647" y="23609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close/>
                </a:path>
                <a:path w="626109" h="47625">
                  <a:moveTo>
                    <a:pt x="224243" y="23609"/>
                  </a:move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close/>
                </a:path>
                <a:path w="626109" h="47625">
                  <a:moveTo>
                    <a:pt x="247840" y="23609"/>
                  </a:moveTo>
                  <a:lnTo>
                    <a:pt x="236054" y="23609"/>
                  </a:lnTo>
                  <a:lnTo>
                    <a:pt x="236054" y="35407"/>
                  </a:lnTo>
                  <a:lnTo>
                    <a:pt x="247840" y="35407"/>
                  </a:lnTo>
                  <a:lnTo>
                    <a:pt x="247840" y="23609"/>
                  </a:lnTo>
                  <a:close/>
                </a:path>
                <a:path w="626109" h="47625">
                  <a:moveTo>
                    <a:pt x="271449" y="11798"/>
                  </a:moveTo>
                  <a:lnTo>
                    <a:pt x="259664" y="11798"/>
                  </a:lnTo>
                  <a:lnTo>
                    <a:pt x="247865" y="11798"/>
                  </a:lnTo>
                  <a:lnTo>
                    <a:pt x="247865" y="23596"/>
                  </a:lnTo>
                  <a:lnTo>
                    <a:pt x="259664" y="23596"/>
                  </a:lnTo>
                  <a:lnTo>
                    <a:pt x="271449" y="23596"/>
                  </a:lnTo>
                  <a:lnTo>
                    <a:pt x="271449" y="11798"/>
                  </a:lnTo>
                  <a:close/>
                </a:path>
                <a:path w="626109" h="47625">
                  <a:moveTo>
                    <a:pt x="295071" y="23609"/>
                  </a:move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295071" y="23609"/>
                  </a:lnTo>
                  <a:close/>
                </a:path>
                <a:path w="626109" h="47625">
                  <a:moveTo>
                    <a:pt x="295071" y="11798"/>
                  </a:moveTo>
                  <a:lnTo>
                    <a:pt x="283273" y="11798"/>
                  </a:lnTo>
                  <a:lnTo>
                    <a:pt x="283273" y="23596"/>
                  </a:lnTo>
                  <a:lnTo>
                    <a:pt x="295071" y="23596"/>
                  </a:lnTo>
                  <a:lnTo>
                    <a:pt x="295071" y="11798"/>
                  </a:lnTo>
                  <a:close/>
                </a:path>
                <a:path w="626109" h="47625">
                  <a:moveTo>
                    <a:pt x="318668" y="23609"/>
                  </a:moveTo>
                  <a:lnTo>
                    <a:pt x="306882" y="23609"/>
                  </a:lnTo>
                  <a:lnTo>
                    <a:pt x="306882" y="35407"/>
                  </a:lnTo>
                  <a:lnTo>
                    <a:pt x="318668" y="35407"/>
                  </a:lnTo>
                  <a:lnTo>
                    <a:pt x="318668" y="23609"/>
                  </a:lnTo>
                  <a:close/>
                </a:path>
                <a:path w="626109" h="47625">
                  <a:moveTo>
                    <a:pt x="342277" y="23609"/>
                  </a:moveTo>
                  <a:lnTo>
                    <a:pt x="330492" y="23609"/>
                  </a:lnTo>
                  <a:lnTo>
                    <a:pt x="330492" y="35407"/>
                  </a:lnTo>
                  <a:lnTo>
                    <a:pt x="342277" y="35407"/>
                  </a:lnTo>
                  <a:lnTo>
                    <a:pt x="342277" y="23609"/>
                  </a:lnTo>
                  <a:close/>
                </a:path>
                <a:path w="626109" h="47625">
                  <a:moveTo>
                    <a:pt x="342277" y="11798"/>
                  </a:moveTo>
                  <a:lnTo>
                    <a:pt x="330492" y="11798"/>
                  </a:lnTo>
                  <a:lnTo>
                    <a:pt x="330492" y="23596"/>
                  </a:lnTo>
                  <a:lnTo>
                    <a:pt x="342277" y="23596"/>
                  </a:lnTo>
                  <a:lnTo>
                    <a:pt x="342277" y="11798"/>
                  </a:lnTo>
                  <a:close/>
                </a:path>
                <a:path w="626109" h="47625">
                  <a:moveTo>
                    <a:pt x="365874" y="23609"/>
                  </a:moveTo>
                  <a:lnTo>
                    <a:pt x="354088" y="23609"/>
                  </a:lnTo>
                  <a:lnTo>
                    <a:pt x="342290" y="23609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65874" y="35407"/>
                  </a:lnTo>
                  <a:lnTo>
                    <a:pt x="365874" y="23609"/>
                  </a:lnTo>
                  <a:close/>
                </a:path>
                <a:path w="626109" h="47625">
                  <a:moveTo>
                    <a:pt x="365874" y="11798"/>
                  </a:moveTo>
                  <a:lnTo>
                    <a:pt x="354088" y="11798"/>
                  </a:lnTo>
                  <a:lnTo>
                    <a:pt x="342290" y="11798"/>
                  </a:lnTo>
                  <a:lnTo>
                    <a:pt x="342290" y="23596"/>
                  </a:lnTo>
                  <a:lnTo>
                    <a:pt x="354088" y="23596"/>
                  </a:lnTo>
                  <a:lnTo>
                    <a:pt x="365874" y="23596"/>
                  </a:lnTo>
                  <a:lnTo>
                    <a:pt x="365874" y="11798"/>
                  </a:lnTo>
                  <a:close/>
                </a:path>
                <a:path w="626109" h="47625">
                  <a:moveTo>
                    <a:pt x="389496" y="23609"/>
                  </a:moveTo>
                  <a:lnTo>
                    <a:pt x="377698" y="23609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close/>
                </a:path>
                <a:path w="626109" h="47625">
                  <a:moveTo>
                    <a:pt x="389496" y="11798"/>
                  </a:moveTo>
                  <a:lnTo>
                    <a:pt x="377698" y="11798"/>
                  </a:lnTo>
                  <a:lnTo>
                    <a:pt x="377698" y="23596"/>
                  </a:lnTo>
                  <a:lnTo>
                    <a:pt x="389496" y="23596"/>
                  </a:lnTo>
                  <a:lnTo>
                    <a:pt x="389496" y="11798"/>
                  </a:lnTo>
                  <a:close/>
                </a:path>
                <a:path w="626109" h="47625">
                  <a:moveTo>
                    <a:pt x="401307" y="23609"/>
                  </a:move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01307" y="23609"/>
                  </a:lnTo>
                  <a:close/>
                </a:path>
                <a:path w="626109" h="47625">
                  <a:moveTo>
                    <a:pt x="401307" y="11798"/>
                  </a:moveTo>
                  <a:lnTo>
                    <a:pt x="389509" y="11798"/>
                  </a:lnTo>
                  <a:lnTo>
                    <a:pt x="389509" y="23596"/>
                  </a:lnTo>
                  <a:lnTo>
                    <a:pt x="401307" y="23596"/>
                  </a:lnTo>
                  <a:lnTo>
                    <a:pt x="401307" y="11798"/>
                  </a:lnTo>
                  <a:close/>
                </a:path>
                <a:path w="626109" h="47625">
                  <a:moveTo>
                    <a:pt x="424903" y="11798"/>
                  </a:moveTo>
                  <a:lnTo>
                    <a:pt x="413105" y="11798"/>
                  </a:lnTo>
                  <a:lnTo>
                    <a:pt x="413105" y="23596"/>
                  </a:lnTo>
                  <a:lnTo>
                    <a:pt x="424903" y="23596"/>
                  </a:lnTo>
                  <a:lnTo>
                    <a:pt x="424903" y="11798"/>
                  </a:lnTo>
                  <a:close/>
                </a:path>
                <a:path w="626109" h="47625">
                  <a:moveTo>
                    <a:pt x="436702" y="23609"/>
                  </a:moveTo>
                  <a:lnTo>
                    <a:pt x="424916" y="23609"/>
                  </a:lnTo>
                  <a:lnTo>
                    <a:pt x="424916" y="35407"/>
                  </a:lnTo>
                  <a:lnTo>
                    <a:pt x="436702" y="35407"/>
                  </a:lnTo>
                  <a:lnTo>
                    <a:pt x="436702" y="23609"/>
                  </a:lnTo>
                  <a:close/>
                </a:path>
                <a:path w="626109" h="47625">
                  <a:moveTo>
                    <a:pt x="436702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36702" y="11798"/>
                  </a:lnTo>
                  <a:lnTo>
                    <a:pt x="436702" y="0"/>
                  </a:lnTo>
                  <a:close/>
                </a:path>
                <a:path w="626109" h="47625">
                  <a:moveTo>
                    <a:pt x="460298" y="23609"/>
                  </a:moveTo>
                  <a:lnTo>
                    <a:pt x="448513" y="23609"/>
                  </a:lnTo>
                  <a:lnTo>
                    <a:pt x="436714" y="23609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60298" y="35407"/>
                  </a:lnTo>
                  <a:lnTo>
                    <a:pt x="460298" y="23609"/>
                  </a:lnTo>
                  <a:close/>
                </a:path>
                <a:path w="626109" h="47625">
                  <a:moveTo>
                    <a:pt x="460298" y="0"/>
                  </a:moveTo>
                  <a:lnTo>
                    <a:pt x="448513" y="0"/>
                  </a:lnTo>
                  <a:lnTo>
                    <a:pt x="448513" y="11798"/>
                  </a:lnTo>
                  <a:lnTo>
                    <a:pt x="448513" y="23596"/>
                  </a:lnTo>
                  <a:lnTo>
                    <a:pt x="460298" y="23596"/>
                  </a:lnTo>
                  <a:lnTo>
                    <a:pt x="460298" y="11798"/>
                  </a:lnTo>
                  <a:lnTo>
                    <a:pt x="460298" y="0"/>
                  </a:lnTo>
                  <a:close/>
                </a:path>
                <a:path w="626109" h="47625">
                  <a:moveTo>
                    <a:pt x="472109" y="11798"/>
                  </a:moveTo>
                  <a:lnTo>
                    <a:pt x="460324" y="11798"/>
                  </a:lnTo>
                  <a:lnTo>
                    <a:pt x="460324" y="23596"/>
                  </a:lnTo>
                  <a:lnTo>
                    <a:pt x="472109" y="23596"/>
                  </a:lnTo>
                  <a:lnTo>
                    <a:pt x="472109" y="11798"/>
                  </a:lnTo>
                  <a:close/>
                </a:path>
                <a:path w="626109" h="47625">
                  <a:moveTo>
                    <a:pt x="483920" y="23609"/>
                  </a:moveTo>
                  <a:lnTo>
                    <a:pt x="472122" y="23609"/>
                  </a:lnTo>
                  <a:lnTo>
                    <a:pt x="472122" y="35407"/>
                  </a:lnTo>
                  <a:lnTo>
                    <a:pt x="483920" y="35407"/>
                  </a:lnTo>
                  <a:lnTo>
                    <a:pt x="483920" y="23609"/>
                  </a:lnTo>
                  <a:close/>
                </a:path>
                <a:path w="626109" h="47625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09" h="47625">
                  <a:moveTo>
                    <a:pt x="519315" y="0"/>
                  </a:moveTo>
                  <a:lnTo>
                    <a:pt x="507530" y="0"/>
                  </a:lnTo>
                  <a:lnTo>
                    <a:pt x="495731" y="0"/>
                  </a:lnTo>
                  <a:lnTo>
                    <a:pt x="495731" y="11798"/>
                  </a:lnTo>
                  <a:lnTo>
                    <a:pt x="495731" y="23596"/>
                  </a:lnTo>
                  <a:lnTo>
                    <a:pt x="507530" y="23596"/>
                  </a:lnTo>
                  <a:lnTo>
                    <a:pt x="507530" y="11798"/>
                  </a:lnTo>
                  <a:lnTo>
                    <a:pt x="519315" y="11798"/>
                  </a:lnTo>
                  <a:lnTo>
                    <a:pt x="519315" y="0"/>
                  </a:lnTo>
                  <a:close/>
                </a:path>
                <a:path w="626109" h="47625">
                  <a:moveTo>
                    <a:pt x="531126" y="23609"/>
                  </a:moveTo>
                  <a:lnTo>
                    <a:pt x="519341" y="23609"/>
                  </a:lnTo>
                  <a:lnTo>
                    <a:pt x="519341" y="35407"/>
                  </a:lnTo>
                  <a:lnTo>
                    <a:pt x="531126" y="35407"/>
                  </a:lnTo>
                  <a:lnTo>
                    <a:pt x="531126" y="23609"/>
                  </a:lnTo>
                  <a:close/>
                </a:path>
                <a:path w="626109" h="47625">
                  <a:moveTo>
                    <a:pt x="531126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19341" y="23596"/>
                  </a:lnTo>
                  <a:lnTo>
                    <a:pt x="531126" y="23596"/>
                  </a:lnTo>
                  <a:lnTo>
                    <a:pt x="531126" y="11798"/>
                  </a:lnTo>
                  <a:lnTo>
                    <a:pt x="531126" y="0"/>
                  </a:lnTo>
                  <a:close/>
                </a:path>
                <a:path w="626109" h="47625">
                  <a:moveTo>
                    <a:pt x="542937" y="0"/>
                  </a:moveTo>
                  <a:lnTo>
                    <a:pt x="531139" y="0"/>
                  </a:lnTo>
                  <a:lnTo>
                    <a:pt x="531139" y="11798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26109" h="47625">
                  <a:moveTo>
                    <a:pt x="554748" y="23609"/>
                  </a:moveTo>
                  <a:lnTo>
                    <a:pt x="542950" y="23609"/>
                  </a:lnTo>
                  <a:lnTo>
                    <a:pt x="542950" y="35407"/>
                  </a:lnTo>
                  <a:lnTo>
                    <a:pt x="554748" y="35407"/>
                  </a:lnTo>
                  <a:lnTo>
                    <a:pt x="554748" y="23609"/>
                  </a:lnTo>
                  <a:close/>
                </a:path>
                <a:path w="626109" h="47625">
                  <a:moveTo>
                    <a:pt x="590143" y="23609"/>
                  </a:moveTo>
                  <a:lnTo>
                    <a:pt x="578345" y="23609"/>
                  </a:lnTo>
                  <a:lnTo>
                    <a:pt x="566547" y="23609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90143" y="35407"/>
                  </a:lnTo>
                  <a:lnTo>
                    <a:pt x="590143" y="23609"/>
                  </a:lnTo>
                  <a:close/>
                </a:path>
                <a:path w="626109" h="47625">
                  <a:moveTo>
                    <a:pt x="590143" y="0"/>
                  </a:moveTo>
                  <a:lnTo>
                    <a:pt x="578345" y="0"/>
                  </a:lnTo>
                  <a:lnTo>
                    <a:pt x="566547" y="0"/>
                  </a:lnTo>
                  <a:lnTo>
                    <a:pt x="554748" y="0"/>
                  </a:ln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66547" y="23596"/>
                  </a:lnTo>
                  <a:lnTo>
                    <a:pt x="578345" y="23596"/>
                  </a:lnTo>
                  <a:lnTo>
                    <a:pt x="578345" y="11798"/>
                  </a:lnTo>
                  <a:lnTo>
                    <a:pt x="590143" y="11798"/>
                  </a:lnTo>
                  <a:lnTo>
                    <a:pt x="590143" y="0"/>
                  </a:lnTo>
                  <a:close/>
                </a:path>
                <a:path w="626109" h="47625">
                  <a:moveTo>
                    <a:pt x="601941" y="11798"/>
                  </a:moveTo>
                  <a:lnTo>
                    <a:pt x="590143" y="11798"/>
                  </a:lnTo>
                  <a:lnTo>
                    <a:pt x="590143" y="23596"/>
                  </a:lnTo>
                  <a:lnTo>
                    <a:pt x="601941" y="23596"/>
                  </a:lnTo>
                  <a:lnTo>
                    <a:pt x="601941" y="11798"/>
                  </a:lnTo>
                  <a:close/>
                </a:path>
                <a:path w="626109" h="47625">
                  <a:moveTo>
                    <a:pt x="625551" y="23609"/>
                  </a:moveTo>
                  <a:lnTo>
                    <a:pt x="613765" y="23609"/>
                  </a:lnTo>
                  <a:lnTo>
                    <a:pt x="613765" y="35407"/>
                  </a:lnTo>
                  <a:lnTo>
                    <a:pt x="625551" y="35407"/>
                  </a:lnTo>
                  <a:lnTo>
                    <a:pt x="625551" y="23609"/>
                  </a:lnTo>
                  <a:close/>
                </a:path>
                <a:path w="626109" h="47625">
                  <a:moveTo>
                    <a:pt x="625551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13765" y="23596"/>
                  </a:lnTo>
                  <a:lnTo>
                    <a:pt x="625551" y="23596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5958433" y="4983340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09" h="35560">
                  <a:moveTo>
                    <a:pt x="23583" y="23609"/>
                  </a:moveTo>
                  <a:lnTo>
                    <a:pt x="11798" y="23609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23583" y="35407"/>
                  </a:lnTo>
                  <a:lnTo>
                    <a:pt x="23583" y="23609"/>
                  </a:lnTo>
                  <a:close/>
                </a:path>
                <a:path w="626109" h="35560">
                  <a:moveTo>
                    <a:pt x="23583" y="11798"/>
                  </a:moveTo>
                  <a:lnTo>
                    <a:pt x="11798" y="11798"/>
                  </a:lnTo>
                  <a:lnTo>
                    <a:pt x="11798" y="23596"/>
                  </a:lnTo>
                  <a:lnTo>
                    <a:pt x="23583" y="23596"/>
                  </a:lnTo>
                  <a:lnTo>
                    <a:pt x="23583" y="11798"/>
                  </a:lnTo>
                  <a:close/>
                </a:path>
                <a:path w="626109" h="35560">
                  <a:moveTo>
                    <a:pt x="35394" y="23609"/>
                  </a:moveTo>
                  <a:lnTo>
                    <a:pt x="23596" y="23609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close/>
                </a:path>
                <a:path w="626109" h="35560">
                  <a:moveTo>
                    <a:pt x="58991" y="11798"/>
                  </a:moveTo>
                  <a:lnTo>
                    <a:pt x="47205" y="11798"/>
                  </a:lnTo>
                  <a:lnTo>
                    <a:pt x="35407" y="11798"/>
                  </a:lnTo>
                  <a:lnTo>
                    <a:pt x="35407" y="23596"/>
                  </a:lnTo>
                  <a:lnTo>
                    <a:pt x="47205" y="23596"/>
                  </a:lnTo>
                  <a:lnTo>
                    <a:pt x="58991" y="23596"/>
                  </a:lnTo>
                  <a:lnTo>
                    <a:pt x="58991" y="11798"/>
                  </a:lnTo>
                  <a:close/>
                </a:path>
                <a:path w="626109" h="35560">
                  <a:moveTo>
                    <a:pt x="70815" y="23609"/>
                  </a:move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70815" y="23609"/>
                  </a:lnTo>
                  <a:close/>
                </a:path>
                <a:path w="626109" h="35560">
                  <a:moveTo>
                    <a:pt x="94411" y="23609"/>
                  </a:moveTo>
                  <a:lnTo>
                    <a:pt x="82613" y="23609"/>
                  </a:lnTo>
                  <a:lnTo>
                    <a:pt x="82613" y="35407"/>
                  </a:lnTo>
                  <a:lnTo>
                    <a:pt x="94411" y="35407"/>
                  </a:lnTo>
                  <a:lnTo>
                    <a:pt x="94411" y="23609"/>
                  </a:lnTo>
                  <a:close/>
                </a:path>
                <a:path w="626109" h="35560">
                  <a:moveTo>
                    <a:pt x="94411" y="11798"/>
                  </a:moveTo>
                  <a:lnTo>
                    <a:pt x="82613" y="11798"/>
                  </a:lnTo>
                  <a:lnTo>
                    <a:pt x="70815" y="11798"/>
                  </a:lnTo>
                  <a:lnTo>
                    <a:pt x="59016" y="11798"/>
                  </a:lnTo>
                  <a:lnTo>
                    <a:pt x="59016" y="23596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94411" y="23596"/>
                  </a:lnTo>
                  <a:lnTo>
                    <a:pt x="94411" y="11798"/>
                  </a:lnTo>
                  <a:close/>
                </a:path>
                <a:path w="626109" h="35560">
                  <a:moveTo>
                    <a:pt x="106222" y="23609"/>
                  </a:move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06222" y="23609"/>
                  </a:lnTo>
                  <a:close/>
                </a:path>
                <a:path w="626109" h="35560">
                  <a:moveTo>
                    <a:pt x="118008" y="11798"/>
                  </a:moveTo>
                  <a:lnTo>
                    <a:pt x="106222" y="11798"/>
                  </a:lnTo>
                  <a:lnTo>
                    <a:pt x="94424" y="11798"/>
                  </a:lnTo>
                  <a:lnTo>
                    <a:pt x="94424" y="23596"/>
                  </a:lnTo>
                  <a:lnTo>
                    <a:pt x="106222" y="23596"/>
                  </a:lnTo>
                  <a:lnTo>
                    <a:pt x="118008" y="23596"/>
                  </a:lnTo>
                  <a:lnTo>
                    <a:pt x="118008" y="11798"/>
                  </a:lnTo>
                  <a:close/>
                </a:path>
                <a:path w="626109" h="35560">
                  <a:moveTo>
                    <a:pt x="129819" y="11798"/>
                  </a:moveTo>
                  <a:lnTo>
                    <a:pt x="118021" y="11798"/>
                  </a:lnTo>
                  <a:lnTo>
                    <a:pt x="118021" y="23596"/>
                  </a:lnTo>
                  <a:lnTo>
                    <a:pt x="129819" y="23596"/>
                  </a:lnTo>
                  <a:lnTo>
                    <a:pt x="129819" y="11798"/>
                  </a:lnTo>
                  <a:close/>
                </a:path>
                <a:path w="626109" h="35560">
                  <a:moveTo>
                    <a:pt x="153416" y="0"/>
                  </a:moveTo>
                  <a:lnTo>
                    <a:pt x="141630" y="0"/>
                  </a:lnTo>
                  <a:lnTo>
                    <a:pt x="141630" y="11798"/>
                  </a:lnTo>
                  <a:lnTo>
                    <a:pt x="153416" y="11798"/>
                  </a:lnTo>
                  <a:lnTo>
                    <a:pt x="153416" y="0"/>
                  </a:lnTo>
                  <a:close/>
                </a:path>
                <a:path w="626109" h="35560">
                  <a:moveTo>
                    <a:pt x="177025" y="0"/>
                  </a:moveTo>
                  <a:lnTo>
                    <a:pt x="165239" y="0"/>
                  </a:lnTo>
                  <a:lnTo>
                    <a:pt x="153441" y="0"/>
                  </a:lnTo>
                  <a:lnTo>
                    <a:pt x="153441" y="11798"/>
                  </a:lnTo>
                  <a:lnTo>
                    <a:pt x="153441" y="23596"/>
                  </a:lnTo>
                  <a:lnTo>
                    <a:pt x="165239" y="23596"/>
                  </a:lnTo>
                  <a:lnTo>
                    <a:pt x="165239" y="11798"/>
                  </a:lnTo>
                  <a:lnTo>
                    <a:pt x="177025" y="11798"/>
                  </a:lnTo>
                  <a:lnTo>
                    <a:pt x="177025" y="0"/>
                  </a:lnTo>
                  <a:close/>
                </a:path>
                <a:path w="626109" h="35560">
                  <a:moveTo>
                    <a:pt x="200647" y="11798"/>
                  </a:moveTo>
                  <a:lnTo>
                    <a:pt x="188849" y="11798"/>
                  </a:lnTo>
                  <a:lnTo>
                    <a:pt x="188849" y="23596"/>
                  </a:lnTo>
                  <a:lnTo>
                    <a:pt x="200647" y="23596"/>
                  </a:lnTo>
                  <a:lnTo>
                    <a:pt x="200647" y="11798"/>
                  </a:lnTo>
                  <a:close/>
                </a:path>
                <a:path w="626109" h="35560">
                  <a:moveTo>
                    <a:pt x="212432" y="23609"/>
                  </a:moveTo>
                  <a:lnTo>
                    <a:pt x="200647" y="23609"/>
                  </a:ln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close/>
                </a:path>
                <a:path w="626109" h="35560">
                  <a:moveTo>
                    <a:pt x="212432" y="0"/>
                  </a:moveTo>
                  <a:lnTo>
                    <a:pt x="200647" y="0"/>
                  </a:lnTo>
                  <a:lnTo>
                    <a:pt x="200647" y="11798"/>
                  </a:lnTo>
                  <a:lnTo>
                    <a:pt x="212432" y="11798"/>
                  </a:lnTo>
                  <a:lnTo>
                    <a:pt x="212432" y="0"/>
                  </a:lnTo>
                  <a:close/>
                </a:path>
                <a:path w="626109" h="35560">
                  <a:moveTo>
                    <a:pt x="224243" y="0"/>
                  </a:moveTo>
                  <a:lnTo>
                    <a:pt x="212458" y="0"/>
                  </a:lnTo>
                  <a:lnTo>
                    <a:pt x="212458" y="11798"/>
                  </a:lnTo>
                  <a:lnTo>
                    <a:pt x="224243" y="11798"/>
                  </a:lnTo>
                  <a:lnTo>
                    <a:pt x="224243" y="0"/>
                  </a:lnTo>
                  <a:close/>
                </a:path>
                <a:path w="626109" h="35560">
                  <a:moveTo>
                    <a:pt x="247840" y="23609"/>
                  </a:moveTo>
                  <a:lnTo>
                    <a:pt x="236054" y="23609"/>
                  </a:lnTo>
                  <a:lnTo>
                    <a:pt x="236054" y="35407"/>
                  </a:lnTo>
                  <a:lnTo>
                    <a:pt x="247840" y="35407"/>
                  </a:lnTo>
                  <a:lnTo>
                    <a:pt x="247840" y="23609"/>
                  </a:lnTo>
                  <a:close/>
                </a:path>
                <a:path w="626109" h="35560">
                  <a:moveTo>
                    <a:pt x="247840" y="0"/>
                  </a:moveTo>
                  <a:lnTo>
                    <a:pt x="236054" y="0"/>
                  </a:lnTo>
                  <a:lnTo>
                    <a:pt x="224256" y="0"/>
                  </a:lnTo>
                  <a:lnTo>
                    <a:pt x="224256" y="11798"/>
                  </a:lnTo>
                  <a:lnTo>
                    <a:pt x="236054" y="11798"/>
                  </a:lnTo>
                  <a:lnTo>
                    <a:pt x="236054" y="23596"/>
                  </a:lnTo>
                  <a:lnTo>
                    <a:pt x="247840" y="23596"/>
                  </a:lnTo>
                  <a:lnTo>
                    <a:pt x="247840" y="11798"/>
                  </a:lnTo>
                  <a:lnTo>
                    <a:pt x="247840" y="0"/>
                  </a:lnTo>
                  <a:close/>
                </a:path>
                <a:path w="626109" h="35560">
                  <a:moveTo>
                    <a:pt x="259664" y="23609"/>
                  </a:moveTo>
                  <a:lnTo>
                    <a:pt x="247865" y="23609"/>
                  </a:lnTo>
                  <a:lnTo>
                    <a:pt x="247865" y="35407"/>
                  </a:lnTo>
                  <a:lnTo>
                    <a:pt x="259664" y="35407"/>
                  </a:lnTo>
                  <a:lnTo>
                    <a:pt x="259664" y="23609"/>
                  </a:lnTo>
                  <a:close/>
                </a:path>
                <a:path w="626109" h="35560">
                  <a:moveTo>
                    <a:pt x="259664" y="0"/>
                  </a:moveTo>
                  <a:lnTo>
                    <a:pt x="247865" y="0"/>
                  </a:lnTo>
                  <a:lnTo>
                    <a:pt x="247865" y="11798"/>
                  </a:lnTo>
                  <a:lnTo>
                    <a:pt x="259664" y="11798"/>
                  </a:lnTo>
                  <a:lnTo>
                    <a:pt x="259664" y="0"/>
                  </a:lnTo>
                  <a:close/>
                </a:path>
                <a:path w="626109" h="35560">
                  <a:moveTo>
                    <a:pt x="283260" y="11798"/>
                  </a:moveTo>
                  <a:lnTo>
                    <a:pt x="271475" y="11798"/>
                  </a:lnTo>
                  <a:lnTo>
                    <a:pt x="271475" y="23596"/>
                  </a:lnTo>
                  <a:lnTo>
                    <a:pt x="283260" y="23596"/>
                  </a:lnTo>
                  <a:lnTo>
                    <a:pt x="283260" y="11798"/>
                  </a:lnTo>
                  <a:close/>
                </a:path>
                <a:path w="626109" h="35560">
                  <a:moveTo>
                    <a:pt x="306857" y="11798"/>
                  </a:moveTo>
                  <a:lnTo>
                    <a:pt x="295071" y="11798"/>
                  </a:lnTo>
                  <a:lnTo>
                    <a:pt x="295071" y="0"/>
                  </a:lnTo>
                  <a:lnTo>
                    <a:pt x="283273" y="0"/>
                  </a:lnTo>
                  <a:lnTo>
                    <a:pt x="283273" y="11798"/>
                  </a:lnTo>
                  <a:lnTo>
                    <a:pt x="283273" y="23596"/>
                  </a:lnTo>
                  <a:lnTo>
                    <a:pt x="295071" y="23596"/>
                  </a:lnTo>
                  <a:lnTo>
                    <a:pt x="306857" y="23596"/>
                  </a:lnTo>
                  <a:lnTo>
                    <a:pt x="306857" y="11798"/>
                  </a:lnTo>
                  <a:close/>
                </a:path>
                <a:path w="626109" h="35560">
                  <a:moveTo>
                    <a:pt x="318668" y="23609"/>
                  </a:moveTo>
                  <a:lnTo>
                    <a:pt x="306882" y="23609"/>
                  </a:lnTo>
                  <a:lnTo>
                    <a:pt x="306882" y="35407"/>
                  </a:lnTo>
                  <a:lnTo>
                    <a:pt x="318668" y="35407"/>
                  </a:lnTo>
                  <a:lnTo>
                    <a:pt x="318668" y="23609"/>
                  </a:lnTo>
                  <a:close/>
                </a:path>
                <a:path w="626109" h="35560">
                  <a:moveTo>
                    <a:pt x="318668" y="11798"/>
                  </a:moveTo>
                  <a:lnTo>
                    <a:pt x="306882" y="11798"/>
                  </a:lnTo>
                  <a:lnTo>
                    <a:pt x="306882" y="23596"/>
                  </a:lnTo>
                  <a:lnTo>
                    <a:pt x="318668" y="23596"/>
                  </a:lnTo>
                  <a:lnTo>
                    <a:pt x="318668" y="11798"/>
                  </a:lnTo>
                  <a:close/>
                </a:path>
                <a:path w="626109" h="35560">
                  <a:moveTo>
                    <a:pt x="330479" y="11798"/>
                  </a:moveTo>
                  <a:lnTo>
                    <a:pt x="318681" y="11798"/>
                  </a:lnTo>
                  <a:lnTo>
                    <a:pt x="318681" y="23596"/>
                  </a:lnTo>
                  <a:lnTo>
                    <a:pt x="330479" y="23596"/>
                  </a:lnTo>
                  <a:lnTo>
                    <a:pt x="330479" y="11798"/>
                  </a:lnTo>
                  <a:close/>
                </a:path>
                <a:path w="626109" h="35560">
                  <a:moveTo>
                    <a:pt x="342277" y="23609"/>
                  </a:moveTo>
                  <a:lnTo>
                    <a:pt x="330492" y="23609"/>
                  </a:lnTo>
                  <a:lnTo>
                    <a:pt x="330492" y="35407"/>
                  </a:lnTo>
                  <a:lnTo>
                    <a:pt x="342277" y="35407"/>
                  </a:lnTo>
                  <a:lnTo>
                    <a:pt x="342277" y="23609"/>
                  </a:lnTo>
                  <a:close/>
                </a:path>
                <a:path w="626109" h="35560">
                  <a:moveTo>
                    <a:pt x="342277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30492" y="23596"/>
                  </a:lnTo>
                  <a:lnTo>
                    <a:pt x="342277" y="23596"/>
                  </a:lnTo>
                  <a:lnTo>
                    <a:pt x="342277" y="11798"/>
                  </a:lnTo>
                  <a:lnTo>
                    <a:pt x="342277" y="0"/>
                  </a:lnTo>
                  <a:close/>
                </a:path>
                <a:path w="626109" h="35560">
                  <a:moveTo>
                    <a:pt x="354088" y="0"/>
                  </a:moveTo>
                  <a:lnTo>
                    <a:pt x="342290" y="0"/>
                  </a:lnTo>
                  <a:lnTo>
                    <a:pt x="342290" y="11798"/>
                  </a:lnTo>
                  <a:lnTo>
                    <a:pt x="342290" y="23596"/>
                  </a:lnTo>
                  <a:lnTo>
                    <a:pt x="354088" y="23596"/>
                  </a:lnTo>
                  <a:lnTo>
                    <a:pt x="354088" y="11798"/>
                  </a:lnTo>
                  <a:lnTo>
                    <a:pt x="354088" y="0"/>
                  </a:lnTo>
                  <a:close/>
                </a:path>
                <a:path w="626109" h="35560">
                  <a:moveTo>
                    <a:pt x="365874" y="23609"/>
                  </a:moveTo>
                  <a:lnTo>
                    <a:pt x="354088" y="23609"/>
                  </a:lnTo>
                  <a:lnTo>
                    <a:pt x="342290" y="23609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65874" y="35407"/>
                  </a:lnTo>
                  <a:lnTo>
                    <a:pt x="365874" y="23609"/>
                  </a:lnTo>
                  <a:close/>
                </a:path>
                <a:path w="626109" h="35560">
                  <a:moveTo>
                    <a:pt x="377685" y="11798"/>
                  </a:moveTo>
                  <a:lnTo>
                    <a:pt x="365899" y="11798"/>
                  </a:lnTo>
                  <a:lnTo>
                    <a:pt x="365899" y="23596"/>
                  </a:lnTo>
                  <a:lnTo>
                    <a:pt x="377685" y="23596"/>
                  </a:lnTo>
                  <a:lnTo>
                    <a:pt x="377685" y="11798"/>
                  </a:lnTo>
                  <a:close/>
                </a:path>
                <a:path w="626109" h="35560">
                  <a:moveTo>
                    <a:pt x="389496" y="23609"/>
                  </a:moveTo>
                  <a:lnTo>
                    <a:pt x="377698" y="23609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close/>
                </a:path>
                <a:path w="626109" h="35560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26109" h="35560">
                  <a:moveTo>
                    <a:pt x="413092" y="0"/>
                  </a:moveTo>
                  <a:lnTo>
                    <a:pt x="401307" y="0"/>
                  </a:ln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13092" y="11798"/>
                  </a:lnTo>
                  <a:lnTo>
                    <a:pt x="413092" y="0"/>
                  </a:lnTo>
                  <a:close/>
                </a:path>
                <a:path w="626109" h="35560">
                  <a:moveTo>
                    <a:pt x="424903" y="0"/>
                  </a:moveTo>
                  <a:lnTo>
                    <a:pt x="413105" y="0"/>
                  </a:lnTo>
                  <a:lnTo>
                    <a:pt x="413105" y="11798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26109" h="35560">
                  <a:moveTo>
                    <a:pt x="436702" y="11798"/>
                  </a:moveTo>
                  <a:lnTo>
                    <a:pt x="424916" y="11798"/>
                  </a:lnTo>
                  <a:lnTo>
                    <a:pt x="424916" y="23596"/>
                  </a:lnTo>
                  <a:lnTo>
                    <a:pt x="436702" y="23596"/>
                  </a:lnTo>
                  <a:lnTo>
                    <a:pt x="436702" y="11798"/>
                  </a:lnTo>
                  <a:close/>
                </a:path>
                <a:path w="626109" h="35560">
                  <a:moveTo>
                    <a:pt x="460298" y="0"/>
                  </a:moveTo>
                  <a:lnTo>
                    <a:pt x="448513" y="0"/>
                  </a:lnTo>
                  <a:lnTo>
                    <a:pt x="436714" y="0"/>
                  </a:lnTo>
                  <a:lnTo>
                    <a:pt x="436714" y="11798"/>
                  </a:lnTo>
                  <a:lnTo>
                    <a:pt x="436714" y="23596"/>
                  </a:lnTo>
                  <a:lnTo>
                    <a:pt x="448513" y="23596"/>
                  </a:lnTo>
                  <a:lnTo>
                    <a:pt x="460298" y="23596"/>
                  </a:lnTo>
                  <a:lnTo>
                    <a:pt x="460298" y="11798"/>
                  </a:lnTo>
                  <a:lnTo>
                    <a:pt x="460298" y="0"/>
                  </a:lnTo>
                  <a:close/>
                </a:path>
                <a:path w="626109" h="35560">
                  <a:moveTo>
                    <a:pt x="507530" y="0"/>
                  </a:move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83933" y="23596"/>
                  </a:lnTo>
                  <a:lnTo>
                    <a:pt x="495731" y="23596"/>
                  </a:lnTo>
                  <a:lnTo>
                    <a:pt x="507530" y="23596"/>
                  </a:lnTo>
                  <a:lnTo>
                    <a:pt x="507530" y="11798"/>
                  </a:lnTo>
                  <a:lnTo>
                    <a:pt x="507530" y="0"/>
                  </a:lnTo>
                  <a:close/>
                </a:path>
                <a:path w="626109" h="35560">
                  <a:moveTo>
                    <a:pt x="531126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19341" y="23596"/>
                  </a:lnTo>
                  <a:lnTo>
                    <a:pt x="531126" y="23596"/>
                  </a:lnTo>
                  <a:lnTo>
                    <a:pt x="531126" y="11798"/>
                  </a:lnTo>
                  <a:lnTo>
                    <a:pt x="531126" y="0"/>
                  </a:lnTo>
                  <a:close/>
                </a:path>
                <a:path w="626109" h="35560">
                  <a:moveTo>
                    <a:pt x="542937" y="11798"/>
                  </a:moveTo>
                  <a:lnTo>
                    <a:pt x="531139" y="11798"/>
                  </a:lnTo>
                  <a:lnTo>
                    <a:pt x="531139" y="23596"/>
                  </a:lnTo>
                  <a:lnTo>
                    <a:pt x="542937" y="23596"/>
                  </a:lnTo>
                  <a:lnTo>
                    <a:pt x="542937" y="11798"/>
                  </a:lnTo>
                  <a:close/>
                </a:path>
                <a:path w="626109" h="35560">
                  <a:moveTo>
                    <a:pt x="601941" y="0"/>
                  </a:moveTo>
                  <a:lnTo>
                    <a:pt x="590143" y="0"/>
                  </a:lnTo>
                  <a:lnTo>
                    <a:pt x="578345" y="0"/>
                  </a:lnTo>
                  <a:lnTo>
                    <a:pt x="566547" y="0"/>
                  </a:lnTo>
                  <a:lnTo>
                    <a:pt x="566547" y="11798"/>
                  </a:lnTo>
                  <a:lnTo>
                    <a:pt x="554748" y="11798"/>
                  </a:ln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66547" y="23596"/>
                  </a:lnTo>
                  <a:lnTo>
                    <a:pt x="578345" y="23596"/>
                  </a:lnTo>
                  <a:lnTo>
                    <a:pt x="590143" y="23596"/>
                  </a:lnTo>
                  <a:lnTo>
                    <a:pt x="590143" y="11798"/>
                  </a:lnTo>
                  <a:lnTo>
                    <a:pt x="601941" y="11798"/>
                  </a:lnTo>
                  <a:lnTo>
                    <a:pt x="601941" y="0"/>
                  </a:lnTo>
                  <a:close/>
                </a:path>
                <a:path w="626109" h="35560">
                  <a:moveTo>
                    <a:pt x="613765" y="0"/>
                  </a:move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13765" y="0"/>
                  </a:lnTo>
                  <a:close/>
                </a:path>
                <a:path w="626109" h="35560">
                  <a:moveTo>
                    <a:pt x="625551" y="11798"/>
                  </a:moveTo>
                  <a:lnTo>
                    <a:pt x="613765" y="11798"/>
                  </a:lnTo>
                  <a:lnTo>
                    <a:pt x="613765" y="23596"/>
                  </a:lnTo>
                  <a:lnTo>
                    <a:pt x="625551" y="23596"/>
                  </a:lnTo>
                  <a:lnTo>
                    <a:pt x="625551" y="117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5958433" y="5006949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09" h="47625">
                  <a:moveTo>
                    <a:pt x="11798" y="23609"/>
                  </a:move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11798" y="23609"/>
                  </a:lnTo>
                  <a:close/>
                </a:path>
                <a:path w="626109" h="47625">
                  <a:moveTo>
                    <a:pt x="23583" y="11798"/>
                  </a:moveTo>
                  <a:lnTo>
                    <a:pt x="11798" y="11798"/>
                  </a:lnTo>
                  <a:lnTo>
                    <a:pt x="0" y="11798"/>
                  </a:lnTo>
                  <a:lnTo>
                    <a:pt x="0" y="23596"/>
                  </a:lnTo>
                  <a:lnTo>
                    <a:pt x="11798" y="23596"/>
                  </a:lnTo>
                  <a:lnTo>
                    <a:pt x="23583" y="23596"/>
                  </a:lnTo>
                  <a:lnTo>
                    <a:pt x="23583" y="11798"/>
                  </a:lnTo>
                  <a:close/>
                </a:path>
                <a:path w="626109" h="47625">
                  <a:moveTo>
                    <a:pt x="35394" y="35407"/>
                  </a:moveTo>
                  <a:lnTo>
                    <a:pt x="23596" y="35407"/>
                  </a:lnTo>
                  <a:lnTo>
                    <a:pt x="23596" y="47205"/>
                  </a:lnTo>
                  <a:lnTo>
                    <a:pt x="35394" y="47205"/>
                  </a:lnTo>
                  <a:lnTo>
                    <a:pt x="35394" y="35407"/>
                  </a:lnTo>
                  <a:close/>
                </a:path>
                <a:path w="626109" h="47625">
                  <a:moveTo>
                    <a:pt x="47205" y="23609"/>
                  </a:move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47205" y="23609"/>
                  </a:lnTo>
                  <a:close/>
                </a:path>
                <a:path w="626109" h="47625">
                  <a:moveTo>
                    <a:pt x="58991" y="35407"/>
                  </a:moveTo>
                  <a:lnTo>
                    <a:pt x="47205" y="35407"/>
                  </a:lnTo>
                  <a:lnTo>
                    <a:pt x="47205" y="47205"/>
                  </a:lnTo>
                  <a:lnTo>
                    <a:pt x="58991" y="47205"/>
                  </a:lnTo>
                  <a:lnTo>
                    <a:pt x="58991" y="35407"/>
                  </a:lnTo>
                  <a:close/>
                </a:path>
                <a:path w="626109" h="47625">
                  <a:moveTo>
                    <a:pt x="94411" y="23609"/>
                  </a:moveTo>
                  <a:lnTo>
                    <a:pt x="82613" y="23609"/>
                  </a:lnTo>
                  <a:lnTo>
                    <a:pt x="82613" y="35407"/>
                  </a:lnTo>
                  <a:lnTo>
                    <a:pt x="70815" y="35407"/>
                  </a:lnTo>
                  <a:lnTo>
                    <a:pt x="70815" y="23609"/>
                  </a:lnTo>
                  <a:lnTo>
                    <a:pt x="59016" y="23609"/>
                  </a:lnTo>
                  <a:lnTo>
                    <a:pt x="59016" y="35407"/>
                  </a:lnTo>
                  <a:lnTo>
                    <a:pt x="59016" y="47205"/>
                  </a:lnTo>
                  <a:lnTo>
                    <a:pt x="70815" y="47205"/>
                  </a:lnTo>
                  <a:lnTo>
                    <a:pt x="82613" y="47205"/>
                  </a:lnTo>
                  <a:lnTo>
                    <a:pt x="94411" y="47205"/>
                  </a:lnTo>
                  <a:lnTo>
                    <a:pt x="94411" y="35407"/>
                  </a:lnTo>
                  <a:lnTo>
                    <a:pt x="94411" y="23609"/>
                  </a:lnTo>
                  <a:close/>
                </a:path>
                <a:path w="626109" h="47625">
                  <a:moveTo>
                    <a:pt x="94411" y="11798"/>
                  </a:moveTo>
                  <a:lnTo>
                    <a:pt x="82613" y="11798"/>
                  </a:lnTo>
                  <a:lnTo>
                    <a:pt x="70815" y="11798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94411" y="23596"/>
                  </a:lnTo>
                  <a:lnTo>
                    <a:pt x="94411" y="11798"/>
                  </a:lnTo>
                  <a:close/>
                </a:path>
                <a:path w="626109" h="47625">
                  <a:moveTo>
                    <a:pt x="106222" y="23609"/>
                  </a:moveTo>
                  <a:lnTo>
                    <a:pt x="94424" y="23609"/>
                  </a:lnTo>
                  <a:lnTo>
                    <a:pt x="94424" y="35407"/>
                  </a:lnTo>
                  <a:lnTo>
                    <a:pt x="94424" y="47205"/>
                  </a:lnTo>
                  <a:lnTo>
                    <a:pt x="106222" y="47205"/>
                  </a:lnTo>
                  <a:lnTo>
                    <a:pt x="106222" y="35407"/>
                  </a:lnTo>
                  <a:lnTo>
                    <a:pt x="106222" y="23609"/>
                  </a:lnTo>
                  <a:close/>
                </a:path>
                <a:path w="626109" h="47625">
                  <a:moveTo>
                    <a:pt x="118008" y="11798"/>
                  </a:moveTo>
                  <a:lnTo>
                    <a:pt x="106222" y="11798"/>
                  </a:lnTo>
                  <a:lnTo>
                    <a:pt x="106222" y="23596"/>
                  </a:lnTo>
                  <a:lnTo>
                    <a:pt x="118008" y="23596"/>
                  </a:lnTo>
                  <a:lnTo>
                    <a:pt x="118008" y="11798"/>
                  </a:lnTo>
                  <a:close/>
                </a:path>
                <a:path w="626109" h="47625">
                  <a:moveTo>
                    <a:pt x="129819" y="23609"/>
                  </a:moveTo>
                  <a:lnTo>
                    <a:pt x="118021" y="23609"/>
                  </a:lnTo>
                  <a:lnTo>
                    <a:pt x="118021" y="35407"/>
                  </a:lnTo>
                  <a:lnTo>
                    <a:pt x="118021" y="47205"/>
                  </a:lnTo>
                  <a:lnTo>
                    <a:pt x="129819" y="47205"/>
                  </a:lnTo>
                  <a:lnTo>
                    <a:pt x="129819" y="35407"/>
                  </a:lnTo>
                  <a:lnTo>
                    <a:pt x="129819" y="23609"/>
                  </a:lnTo>
                  <a:close/>
                </a:path>
                <a:path w="626109" h="47625">
                  <a:moveTo>
                    <a:pt x="153416" y="35407"/>
                  </a:moveTo>
                  <a:lnTo>
                    <a:pt x="141630" y="35407"/>
                  </a:lnTo>
                  <a:lnTo>
                    <a:pt x="141630" y="47205"/>
                  </a:lnTo>
                  <a:lnTo>
                    <a:pt x="153416" y="47205"/>
                  </a:lnTo>
                  <a:lnTo>
                    <a:pt x="153416" y="35407"/>
                  </a:lnTo>
                  <a:close/>
                </a:path>
                <a:path w="626109" h="47625">
                  <a:moveTo>
                    <a:pt x="177025" y="35407"/>
                  </a:moveTo>
                  <a:lnTo>
                    <a:pt x="165239" y="35407"/>
                  </a:lnTo>
                  <a:lnTo>
                    <a:pt x="153441" y="35407"/>
                  </a:lnTo>
                  <a:lnTo>
                    <a:pt x="153441" y="47205"/>
                  </a:lnTo>
                  <a:lnTo>
                    <a:pt x="165239" y="47205"/>
                  </a:lnTo>
                  <a:lnTo>
                    <a:pt x="177025" y="47205"/>
                  </a:lnTo>
                  <a:lnTo>
                    <a:pt x="177025" y="35407"/>
                  </a:lnTo>
                  <a:close/>
                </a:path>
                <a:path w="626109" h="47625">
                  <a:moveTo>
                    <a:pt x="188836" y="23609"/>
                  </a:move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close/>
                </a:path>
                <a:path w="626109" h="47625">
                  <a:moveTo>
                    <a:pt x="212432" y="35407"/>
                  </a:moveTo>
                  <a:lnTo>
                    <a:pt x="200647" y="35407"/>
                  </a:lnTo>
                  <a:lnTo>
                    <a:pt x="200647" y="47205"/>
                  </a:lnTo>
                  <a:lnTo>
                    <a:pt x="212432" y="47205"/>
                  </a:lnTo>
                  <a:lnTo>
                    <a:pt x="212432" y="35407"/>
                  </a:lnTo>
                  <a:close/>
                </a:path>
                <a:path w="626109" h="47625">
                  <a:moveTo>
                    <a:pt x="224243" y="11798"/>
                  </a:moveTo>
                  <a:lnTo>
                    <a:pt x="212458" y="11798"/>
                  </a:lnTo>
                  <a:lnTo>
                    <a:pt x="212458" y="23596"/>
                  </a:lnTo>
                  <a:lnTo>
                    <a:pt x="224243" y="23596"/>
                  </a:lnTo>
                  <a:lnTo>
                    <a:pt x="224243" y="11798"/>
                  </a:lnTo>
                  <a:close/>
                </a:path>
                <a:path w="626109" h="47625">
                  <a:moveTo>
                    <a:pt x="236054" y="23609"/>
                  </a:move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36054" y="23609"/>
                  </a:lnTo>
                  <a:close/>
                </a:path>
                <a:path w="626109" h="47625">
                  <a:moveTo>
                    <a:pt x="236054" y="11798"/>
                  </a:moveTo>
                  <a:lnTo>
                    <a:pt x="224256" y="11798"/>
                  </a:lnTo>
                  <a:lnTo>
                    <a:pt x="224256" y="23596"/>
                  </a:lnTo>
                  <a:lnTo>
                    <a:pt x="236054" y="23596"/>
                  </a:lnTo>
                  <a:lnTo>
                    <a:pt x="236054" y="11798"/>
                  </a:lnTo>
                  <a:close/>
                </a:path>
                <a:path w="626109" h="47625">
                  <a:moveTo>
                    <a:pt x="271449" y="23609"/>
                  </a:moveTo>
                  <a:lnTo>
                    <a:pt x="259664" y="23609"/>
                  </a:lnTo>
                  <a:lnTo>
                    <a:pt x="247865" y="23609"/>
                  </a:lnTo>
                  <a:lnTo>
                    <a:pt x="247865" y="35407"/>
                  </a:lnTo>
                  <a:lnTo>
                    <a:pt x="259664" y="35407"/>
                  </a:lnTo>
                  <a:lnTo>
                    <a:pt x="271449" y="35407"/>
                  </a:lnTo>
                  <a:lnTo>
                    <a:pt x="271449" y="23609"/>
                  </a:lnTo>
                  <a:close/>
                </a:path>
                <a:path w="626109" h="47625">
                  <a:moveTo>
                    <a:pt x="271449" y="11798"/>
                  </a:moveTo>
                  <a:lnTo>
                    <a:pt x="259664" y="11798"/>
                  </a:lnTo>
                  <a:lnTo>
                    <a:pt x="247865" y="11798"/>
                  </a:lnTo>
                  <a:lnTo>
                    <a:pt x="247865" y="23596"/>
                  </a:lnTo>
                  <a:lnTo>
                    <a:pt x="259664" y="23596"/>
                  </a:lnTo>
                  <a:lnTo>
                    <a:pt x="271449" y="23596"/>
                  </a:lnTo>
                  <a:lnTo>
                    <a:pt x="271449" y="11798"/>
                  </a:lnTo>
                  <a:close/>
                </a:path>
                <a:path w="626109" h="47625">
                  <a:moveTo>
                    <a:pt x="283260" y="11798"/>
                  </a:moveTo>
                  <a:lnTo>
                    <a:pt x="271475" y="11798"/>
                  </a:lnTo>
                  <a:lnTo>
                    <a:pt x="271475" y="23596"/>
                  </a:lnTo>
                  <a:lnTo>
                    <a:pt x="283260" y="23596"/>
                  </a:lnTo>
                  <a:lnTo>
                    <a:pt x="283260" y="11798"/>
                  </a:lnTo>
                  <a:close/>
                </a:path>
                <a:path w="626109" h="47625">
                  <a:moveTo>
                    <a:pt x="306857" y="11798"/>
                  </a:moveTo>
                  <a:lnTo>
                    <a:pt x="295071" y="11798"/>
                  </a:lnTo>
                  <a:lnTo>
                    <a:pt x="295071" y="23596"/>
                  </a:lnTo>
                  <a:lnTo>
                    <a:pt x="306857" y="23596"/>
                  </a:lnTo>
                  <a:lnTo>
                    <a:pt x="306857" y="11798"/>
                  </a:lnTo>
                  <a:close/>
                </a:path>
                <a:path w="626109" h="47625">
                  <a:moveTo>
                    <a:pt x="318668" y="23609"/>
                  </a:moveTo>
                  <a:lnTo>
                    <a:pt x="306882" y="23609"/>
                  </a:lnTo>
                  <a:lnTo>
                    <a:pt x="306882" y="35407"/>
                  </a:lnTo>
                  <a:lnTo>
                    <a:pt x="318668" y="35407"/>
                  </a:lnTo>
                  <a:lnTo>
                    <a:pt x="318668" y="23609"/>
                  </a:lnTo>
                  <a:close/>
                </a:path>
                <a:path w="626109" h="47625">
                  <a:moveTo>
                    <a:pt x="318668" y="11798"/>
                  </a:moveTo>
                  <a:lnTo>
                    <a:pt x="306882" y="11798"/>
                  </a:lnTo>
                  <a:lnTo>
                    <a:pt x="306882" y="23596"/>
                  </a:lnTo>
                  <a:lnTo>
                    <a:pt x="318668" y="23596"/>
                  </a:lnTo>
                  <a:lnTo>
                    <a:pt x="318668" y="11798"/>
                  </a:lnTo>
                  <a:close/>
                </a:path>
                <a:path w="626109" h="47625">
                  <a:moveTo>
                    <a:pt x="330479" y="11798"/>
                  </a:moveTo>
                  <a:lnTo>
                    <a:pt x="318681" y="11798"/>
                  </a:lnTo>
                  <a:lnTo>
                    <a:pt x="318681" y="23596"/>
                  </a:lnTo>
                  <a:lnTo>
                    <a:pt x="330479" y="23596"/>
                  </a:lnTo>
                  <a:lnTo>
                    <a:pt x="330479" y="11798"/>
                  </a:lnTo>
                  <a:close/>
                </a:path>
                <a:path w="626109" h="47625">
                  <a:moveTo>
                    <a:pt x="354088" y="11798"/>
                  </a:moveTo>
                  <a:lnTo>
                    <a:pt x="342290" y="11798"/>
                  </a:lnTo>
                  <a:lnTo>
                    <a:pt x="342290" y="23596"/>
                  </a:lnTo>
                  <a:lnTo>
                    <a:pt x="354088" y="23596"/>
                  </a:lnTo>
                  <a:lnTo>
                    <a:pt x="354088" y="11798"/>
                  </a:lnTo>
                  <a:close/>
                </a:path>
                <a:path w="626109" h="47625">
                  <a:moveTo>
                    <a:pt x="365874" y="23609"/>
                  </a:moveTo>
                  <a:lnTo>
                    <a:pt x="354088" y="23609"/>
                  </a:lnTo>
                  <a:lnTo>
                    <a:pt x="354088" y="35407"/>
                  </a:lnTo>
                  <a:lnTo>
                    <a:pt x="365874" y="35407"/>
                  </a:lnTo>
                  <a:lnTo>
                    <a:pt x="365874" y="23609"/>
                  </a:lnTo>
                  <a:close/>
                </a:path>
                <a:path w="626109" h="47625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26109" h="47625">
                  <a:moveTo>
                    <a:pt x="413092" y="23609"/>
                  </a:moveTo>
                  <a:lnTo>
                    <a:pt x="401307" y="23609"/>
                  </a:ln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13092" y="35407"/>
                  </a:lnTo>
                  <a:lnTo>
                    <a:pt x="413092" y="23609"/>
                  </a:lnTo>
                  <a:close/>
                </a:path>
                <a:path w="626109" h="47625">
                  <a:moveTo>
                    <a:pt x="413092" y="0"/>
                  </a:moveTo>
                  <a:lnTo>
                    <a:pt x="401307" y="0"/>
                  </a:lnTo>
                  <a:lnTo>
                    <a:pt x="389509" y="0"/>
                  </a:lnTo>
                  <a:lnTo>
                    <a:pt x="389509" y="11798"/>
                  </a:lnTo>
                  <a:lnTo>
                    <a:pt x="389509" y="23596"/>
                  </a:lnTo>
                  <a:lnTo>
                    <a:pt x="401307" y="23596"/>
                  </a:lnTo>
                  <a:lnTo>
                    <a:pt x="401307" y="11798"/>
                  </a:lnTo>
                  <a:lnTo>
                    <a:pt x="413092" y="11798"/>
                  </a:lnTo>
                  <a:lnTo>
                    <a:pt x="413092" y="0"/>
                  </a:lnTo>
                  <a:close/>
                </a:path>
                <a:path w="626109" h="47625">
                  <a:moveTo>
                    <a:pt x="424903" y="23609"/>
                  </a:moveTo>
                  <a:lnTo>
                    <a:pt x="413105" y="23609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close/>
                </a:path>
                <a:path w="626109" h="47625">
                  <a:moveTo>
                    <a:pt x="436702" y="23609"/>
                  </a:moveTo>
                  <a:lnTo>
                    <a:pt x="424916" y="23609"/>
                  </a:lnTo>
                  <a:lnTo>
                    <a:pt x="424916" y="35407"/>
                  </a:lnTo>
                  <a:lnTo>
                    <a:pt x="436702" y="35407"/>
                  </a:lnTo>
                  <a:lnTo>
                    <a:pt x="436702" y="23609"/>
                  </a:lnTo>
                  <a:close/>
                </a:path>
                <a:path w="626109" h="47625">
                  <a:moveTo>
                    <a:pt x="436702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24916" y="23596"/>
                  </a:lnTo>
                  <a:lnTo>
                    <a:pt x="436702" y="23596"/>
                  </a:lnTo>
                  <a:lnTo>
                    <a:pt x="436702" y="11798"/>
                  </a:lnTo>
                  <a:lnTo>
                    <a:pt x="436702" y="0"/>
                  </a:lnTo>
                  <a:close/>
                </a:path>
                <a:path w="626109" h="47625">
                  <a:moveTo>
                    <a:pt x="448513" y="11798"/>
                  </a:moveTo>
                  <a:lnTo>
                    <a:pt x="436714" y="11798"/>
                  </a:lnTo>
                  <a:lnTo>
                    <a:pt x="436714" y="23596"/>
                  </a:lnTo>
                  <a:lnTo>
                    <a:pt x="448513" y="23596"/>
                  </a:lnTo>
                  <a:lnTo>
                    <a:pt x="448513" y="11798"/>
                  </a:lnTo>
                  <a:close/>
                </a:path>
                <a:path w="626109" h="47625">
                  <a:moveTo>
                    <a:pt x="460298" y="23609"/>
                  </a:moveTo>
                  <a:lnTo>
                    <a:pt x="448513" y="23609"/>
                  </a:lnTo>
                  <a:lnTo>
                    <a:pt x="448513" y="35407"/>
                  </a:lnTo>
                  <a:lnTo>
                    <a:pt x="460298" y="35407"/>
                  </a:lnTo>
                  <a:lnTo>
                    <a:pt x="460298" y="23609"/>
                  </a:lnTo>
                  <a:close/>
                </a:path>
                <a:path w="626109" h="47625">
                  <a:moveTo>
                    <a:pt x="483920" y="23609"/>
                  </a:moveTo>
                  <a:lnTo>
                    <a:pt x="472122" y="23609"/>
                  </a:lnTo>
                  <a:lnTo>
                    <a:pt x="472122" y="35407"/>
                  </a:lnTo>
                  <a:lnTo>
                    <a:pt x="483920" y="35407"/>
                  </a:lnTo>
                  <a:lnTo>
                    <a:pt x="483920" y="23609"/>
                  </a:lnTo>
                  <a:close/>
                </a:path>
                <a:path w="626109" h="47625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09" h="47625">
                  <a:moveTo>
                    <a:pt x="495731" y="23609"/>
                  </a:move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495731" y="23609"/>
                  </a:lnTo>
                  <a:close/>
                </a:path>
                <a:path w="626109" h="47625">
                  <a:moveTo>
                    <a:pt x="495731" y="11798"/>
                  </a:moveTo>
                  <a:lnTo>
                    <a:pt x="483933" y="11798"/>
                  </a:lnTo>
                  <a:lnTo>
                    <a:pt x="483933" y="23596"/>
                  </a:lnTo>
                  <a:lnTo>
                    <a:pt x="495731" y="23596"/>
                  </a:lnTo>
                  <a:lnTo>
                    <a:pt x="495731" y="11798"/>
                  </a:lnTo>
                  <a:close/>
                </a:path>
                <a:path w="626109" h="47625">
                  <a:moveTo>
                    <a:pt x="519315" y="0"/>
                  </a:moveTo>
                  <a:lnTo>
                    <a:pt x="507530" y="0"/>
                  </a:lnTo>
                  <a:lnTo>
                    <a:pt x="495731" y="0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07530" y="23596"/>
                  </a:lnTo>
                  <a:lnTo>
                    <a:pt x="519315" y="23596"/>
                  </a:lnTo>
                  <a:lnTo>
                    <a:pt x="519315" y="11798"/>
                  </a:lnTo>
                  <a:lnTo>
                    <a:pt x="519315" y="0"/>
                  </a:lnTo>
                  <a:close/>
                </a:path>
                <a:path w="626109" h="47625">
                  <a:moveTo>
                    <a:pt x="531126" y="11798"/>
                  </a:moveTo>
                  <a:lnTo>
                    <a:pt x="519341" y="11798"/>
                  </a:lnTo>
                  <a:lnTo>
                    <a:pt x="519341" y="23596"/>
                  </a:lnTo>
                  <a:lnTo>
                    <a:pt x="531126" y="23596"/>
                  </a:lnTo>
                  <a:lnTo>
                    <a:pt x="531126" y="11798"/>
                  </a:lnTo>
                  <a:close/>
                </a:path>
                <a:path w="626109" h="47625">
                  <a:moveTo>
                    <a:pt x="542937" y="23609"/>
                  </a:moveTo>
                  <a:lnTo>
                    <a:pt x="531139" y="23609"/>
                  </a:lnTo>
                  <a:lnTo>
                    <a:pt x="531139" y="35407"/>
                  </a:lnTo>
                  <a:lnTo>
                    <a:pt x="542937" y="35407"/>
                  </a:lnTo>
                  <a:lnTo>
                    <a:pt x="542937" y="23609"/>
                  </a:lnTo>
                  <a:close/>
                </a:path>
                <a:path w="626109" h="47625">
                  <a:moveTo>
                    <a:pt x="542937" y="0"/>
                  </a:moveTo>
                  <a:lnTo>
                    <a:pt x="531139" y="0"/>
                  </a:lnTo>
                  <a:lnTo>
                    <a:pt x="531139" y="11798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26109" h="47625">
                  <a:moveTo>
                    <a:pt x="554748" y="0"/>
                  </a:moveTo>
                  <a:lnTo>
                    <a:pt x="542950" y="0"/>
                  </a:ln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54748" y="11798"/>
                  </a:lnTo>
                  <a:lnTo>
                    <a:pt x="554748" y="0"/>
                  </a:lnTo>
                  <a:close/>
                </a:path>
                <a:path w="626109" h="47625">
                  <a:moveTo>
                    <a:pt x="566547" y="23609"/>
                  </a:moveTo>
                  <a:lnTo>
                    <a:pt x="554748" y="23609"/>
                  </a:lnTo>
                  <a:lnTo>
                    <a:pt x="542950" y="23609"/>
                  </a:lnTo>
                  <a:lnTo>
                    <a:pt x="542950" y="35407"/>
                  </a:lnTo>
                  <a:lnTo>
                    <a:pt x="554748" y="35407"/>
                  </a:lnTo>
                  <a:lnTo>
                    <a:pt x="566547" y="35407"/>
                  </a:lnTo>
                  <a:lnTo>
                    <a:pt x="566547" y="23609"/>
                  </a:lnTo>
                  <a:close/>
                </a:path>
                <a:path w="626109" h="47625">
                  <a:moveTo>
                    <a:pt x="601941" y="23609"/>
                  </a:moveTo>
                  <a:lnTo>
                    <a:pt x="590143" y="23609"/>
                  </a:lnTo>
                  <a:lnTo>
                    <a:pt x="578345" y="23609"/>
                  </a:lnTo>
                  <a:lnTo>
                    <a:pt x="578345" y="35407"/>
                  </a:lnTo>
                  <a:lnTo>
                    <a:pt x="590143" y="35407"/>
                  </a:lnTo>
                  <a:lnTo>
                    <a:pt x="601941" y="35407"/>
                  </a:lnTo>
                  <a:lnTo>
                    <a:pt x="601941" y="23609"/>
                  </a:lnTo>
                  <a:close/>
                </a:path>
                <a:path w="626109" h="47625">
                  <a:moveTo>
                    <a:pt x="601941" y="0"/>
                  </a:moveTo>
                  <a:lnTo>
                    <a:pt x="590143" y="0"/>
                  </a:lnTo>
                  <a:lnTo>
                    <a:pt x="578345" y="0"/>
                  </a:lnTo>
                  <a:lnTo>
                    <a:pt x="566547" y="0"/>
                  </a:lnTo>
                  <a:lnTo>
                    <a:pt x="566547" y="11798"/>
                  </a:lnTo>
                  <a:lnTo>
                    <a:pt x="566547" y="23596"/>
                  </a:lnTo>
                  <a:lnTo>
                    <a:pt x="578345" y="23596"/>
                  </a:lnTo>
                  <a:lnTo>
                    <a:pt x="578345" y="11798"/>
                  </a:lnTo>
                  <a:lnTo>
                    <a:pt x="590143" y="11798"/>
                  </a:lnTo>
                  <a:lnTo>
                    <a:pt x="590143" y="23596"/>
                  </a:lnTo>
                  <a:lnTo>
                    <a:pt x="601941" y="23596"/>
                  </a:lnTo>
                  <a:lnTo>
                    <a:pt x="601941" y="11798"/>
                  </a:lnTo>
                  <a:lnTo>
                    <a:pt x="601941" y="0"/>
                  </a:lnTo>
                  <a:close/>
                </a:path>
                <a:path w="626109" h="47625">
                  <a:moveTo>
                    <a:pt x="625551" y="11798"/>
                  </a:moveTo>
                  <a:lnTo>
                    <a:pt x="613765" y="11798"/>
                  </a:lnTo>
                  <a:lnTo>
                    <a:pt x="613765" y="23596"/>
                  </a:lnTo>
                  <a:lnTo>
                    <a:pt x="625551" y="23596"/>
                  </a:lnTo>
                  <a:lnTo>
                    <a:pt x="625551" y="117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5982030" y="5042356"/>
              <a:ext cx="601980" cy="35560"/>
            </a:xfrm>
            <a:custGeom>
              <a:avLst/>
              <a:gdLst/>
              <a:ahLst/>
              <a:cxnLst/>
              <a:rect l="l" t="t" r="r" b="b"/>
              <a:pathLst>
                <a:path w="601979" h="35560">
                  <a:moveTo>
                    <a:pt x="11798" y="11798"/>
                  </a:moveTo>
                  <a:lnTo>
                    <a:pt x="0" y="11798"/>
                  </a:lnTo>
                  <a:lnTo>
                    <a:pt x="0" y="23596"/>
                  </a:lnTo>
                  <a:lnTo>
                    <a:pt x="11798" y="23596"/>
                  </a:lnTo>
                  <a:lnTo>
                    <a:pt x="11798" y="11798"/>
                  </a:lnTo>
                  <a:close/>
                </a:path>
                <a:path w="601979" h="35560">
                  <a:moveTo>
                    <a:pt x="35394" y="23609"/>
                  </a:moveTo>
                  <a:lnTo>
                    <a:pt x="23609" y="23609"/>
                  </a:lnTo>
                  <a:lnTo>
                    <a:pt x="11811" y="23609"/>
                  </a:lnTo>
                  <a:lnTo>
                    <a:pt x="11811" y="35407"/>
                  </a:lnTo>
                  <a:lnTo>
                    <a:pt x="23609" y="35407"/>
                  </a:lnTo>
                  <a:lnTo>
                    <a:pt x="35394" y="35407"/>
                  </a:lnTo>
                  <a:lnTo>
                    <a:pt x="35394" y="23609"/>
                  </a:lnTo>
                  <a:close/>
                </a:path>
                <a:path w="601979" h="35560">
                  <a:moveTo>
                    <a:pt x="59016" y="23609"/>
                  </a:moveTo>
                  <a:lnTo>
                    <a:pt x="47218" y="23609"/>
                  </a:lnTo>
                  <a:lnTo>
                    <a:pt x="35420" y="23609"/>
                  </a:lnTo>
                  <a:lnTo>
                    <a:pt x="35420" y="35407"/>
                  </a:lnTo>
                  <a:lnTo>
                    <a:pt x="47218" y="35407"/>
                  </a:lnTo>
                  <a:lnTo>
                    <a:pt x="59016" y="35407"/>
                  </a:lnTo>
                  <a:lnTo>
                    <a:pt x="59016" y="23609"/>
                  </a:lnTo>
                  <a:close/>
                </a:path>
                <a:path w="601979" h="35560">
                  <a:moveTo>
                    <a:pt x="82626" y="11798"/>
                  </a:moveTo>
                  <a:lnTo>
                    <a:pt x="70827" y="11798"/>
                  </a:lnTo>
                  <a:lnTo>
                    <a:pt x="70827" y="23596"/>
                  </a:lnTo>
                  <a:lnTo>
                    <a:pt x="82626" y="23596"/>
                  </a:lnTo>
                  <a:lnTo>
                    <a:pt x="82626" y="11798"/>
                  </a:lnTo>
                  <a:close/>
                </a:path>
                <a:path w="601979" h="35560">
                  <a:moveTo>
                    <a:pt x="94411" y="23609"/>
                  </a:moveTo>
                  <a:lnTo>
                    <a:pt x="82626" y="23609"/>
                  </a:lnTo>
                  <a:lnTo>
                    <a:pt x="70827" y="23609"/>
                  </a:lnTo>
                  <a:lnTo>
                    <a:pt x="70827" y="35407"/>
                  </a:lnTo>
                  <a:lnTo>
                    <a:pt x="82626" y="35407"/>
                  </a:lnTo>
                  <a:lnTo>
                    <a:pt x="94411" y="35407"/>
                  </a:lnTo>
                  <a:lnTo>
                    <a:pt x="94411" y="23609"/>
                  </a:lnTo>
                  <a:close/>
                </a:path>
                <a:path w="601979" h="35560">
                  <a:moveTo>
                    <a:pt x="106222" y="11798"/>
                  </a:moveTo>
                  <a:lnTo>
                    <a:pt x="94424" y="11798"/>
                  </a:lnTo>
                  <a:lnTo>
                    <a:pt x="94424" y="23596"/>
                  </a:lnTo>
                  <a:lnTo>
                    <a:pt x="106222" y="23596"/>
                  </a:lnTo>
                  <a:lnTo>
                    <a:pt x="106222" y="11798"/>
                  </a:lnTo>
                  <a:close/>
                </a:path>
                <a:path w="601979" h="35560">
                  <a:moveTo>
                    <a:pt x="129819" y="23609"/>
                  </a:moveTo>
                  <a:lnTo>
                    <a:pt x="118033" y="23609"/>
                  </a:lnTo>
                  <a:lnTo>
                    <a:pt x="118033" y="35407"/>
                  </a:lnTo>
                  <a:lnTo>
                    <a:pt x="129819" y="35407"/>
                  </a:lnTo>
                  <a:lnTo>
                    <a:pt x="129819" y="23609"/>
                  </a:lnTo>
                  <a:close/>
                </a:path>
                <a:path w="601979" h="35560">
                  <a:moveTo>
                    <a:pt x="129819" y="11798"/>
                  </a:moveTo>
                  <a:lnTo>
                    <a:pt x="118033" y="11798"/>
                  </a:lnTo>
                  <a:lnTo>
                    <a:pt x="106235" y="11798"/>
                  </a:lnTo>
                  <a:lnTo>
                    <a:pt x="106235" y="23596"/>
                  </a:lnTo>
                  <a:lnTo>
                    <a:pt x="118033" y="23596"/>
                  </a:lnTo>
                  <a:lnTo>
                    <a:pt x="129819" y="23596"/>
                  </a:lnTo>
                  <a:lnTo>
                    <a:pt x="129819" y="11798"/>
                  </a:lnTo>
                  <a:close/>
                </a:path>
                <a:path w="601979" h="35560">
                  <a:moveTo>
                    <a:pt x="153428" y="23609"/>
                  </a:moveTo>
                  <a:lnTo>
                    <a:pt x="141643" y="23609"/>
                  </a:lnTo>
                  <a:lnTo>
                    <a:pt x="129844" y="23609"/>
                  </a:lnTo>
                  <a:lnTo>
                    <a:pt x="129844" y="35407"/>
                  </a:lnTo>
                  <a:lnTo>
                    <a:pt x="141643" y="35407"/>
                  </a:lnTo>
                  <a:lnTo>
                    <a:pt x="153428" y="35407"/>
                  </a:lnTo>
                  <a:lnTo>
                    <a:pt x="153428" y="23609"/>
                  </a:lnTo>
                  <a:close/>
                </a:path>
                <a:path w="601979" h="35560">
                  <a:moveTo>
                    <a:pt x="153428" y="11798"/>
                  </a:moveTo>
                  <a:lnTo>
                    <a:pt x="141643" y="11798"/>
                  </a:lnTo>
                  <a:lnTo>
                    <a:pt x="129844" y="11798"/>
                  </a:lnTo>
                  <a:lnTo>
                    <a:pt x="129844" y="23596"/>
                  </a:lnTo>
                  <a:lnTo>
                    <a:pt x="141643" y="23596"/>
                  </a:lnTo>
                  <a:lnTo>
                    <a:pt x="153428" y="23596"/>
                  </a:lnTo>
                  <a:lnTo>
                    <a:pt x="153428" y="11798"/>
                  </a:lnTo>
                  <a:close/>
                </a:path>
                <a:path w="601979" h="35560">
                  <a:moveTo>
                    <a:pt x="177050" y="23609"/>
                  </a:moveTo>
                  <a:lnTo>
                    <a:pt x="165252" y="23609"/>
                  </a:lnTo>
                  <a:lnTo>
                    <a:pt x="165252" y="35407"/>
                  </a:lnTo>
                  <a:lnTo>
                    <a:pt x="177050" y="35407"/>
                  </a:lnTo>
                  <a:lnTo>
                    <a:pt x="177050" y="23609"/>
                  </a:lnTo>
                  <a:close/>
                </a:path>
                <a:path w="601979" h="35560">
                  <a:moveTo>
                    <a:pt x="188836" y="0"/>
                  </a:moveTo>
                  <a:lnTo>
                    <a:pt x="177050" y="0"/>
                  </a:lnTo>
                  <a:lnTo>
                    <a:pt x="177050" y="11798"/>
                  </a:lnTo>
                  <a:lnTo>
                    <a:pt x="188836" y="11798"/>
                  </a:lnTo>
                  <a:lnTo>
                    <a:pt x="188836" y="0"/>
                  </a:lnTo>
                  <a:close/>
                </a:path>
                <a:path w="601979" h="35560">
                  <a:moveTo>
                    <a:pt x="200647" y="11798"/>
                  </a:moveTo>
                  <a:lnTo>
                    <a:pt x="188861" y="11798"/>
                  </a:lnTo>
                  <a:lnTo>
                    <a:pt x="188861" y="23596"/>
                  </a:lnTo>
                  <a:lnTo>
                    <a:pt x="200647" y="23596"/>
                  </a:lnTo>
                  <a:lnTo>
                    <a:pt x="200647" y="11798"/>
                  </a:lnTo>
                  <a:close/>
                </a:path>
                <a:path w="601979" h="35560">
                  <a:moveTo>
                    <a:pt x="224243" y="23609"/>
                  </a:move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close/>
                </a:path>
                <a:path w="601979" h="35560">
                  <a:moveTo>
                    <a:pt x="224243" y="11798"/>
                  </a:moveTo>
                  <a:lnTo>
                    <a:pt x="212458" y="11798"/>
                  </a:lnTo>
                  <a:lnTo>
                    <a:pt x="200660" y="11798"/>
                  </a:lnTo>
                  <a:lnTo>
                    <a:pt x="200660" y="23596"/>
                  </a:lnTo>
                  <a:lnTo>
                    <a:pt x="212458" y="23596"/>
                  </a:lnTo>
                  <a:lnTo>
                    <a:pt x="224243" y="23596"/>
                  </a:lnTo>
                  <a:lnTo>
                    <a:pt x="224243" y="11798"/>
                  </a:lnTo>
                  <a:close/>
                </a:path>
                <a:path w="601979" h="35560">
                  <a:moveTo>
                    <a:pt x="247853" y="23609"/>
                  </a:moveTo>
                  <a:lnTo>
                    <a:pt x="236067" y="23609"/>
                  </a:lnTo>
                  <a:lnTo>
                    <a:pt x="224269" y="23609"/>
                  </a:lnTo>
                  <a:lnTo>
                    <a:pt x="224269" y="35407"/>
                  </a:lnTo>
                  <a:lnTo>
                    <a:pt x="236067" y="35407"/>
                  </a:lnTo>
                  <a:lnTo>
                    <a:pt x="247853" y="35407"/>
                  </a:lnTo>
                  <a:lnTo>
                    <a:pt x="247853" y="23609"/>
                  </a:lnTo>
                  <a:close/>
                </a:path>
                <a:path w="601979" h="35560">
                  <a:moveTo>
                    <a:pt x="247853" y="0"/>
                  </a:moveTo>
                  <a:lnTo>
                    <a:pt x="236067" y="0"/>
                  </a:lnTo>
                  <a:lnTo>
                    <a:pt x="236067" y="11798"/>
                  </a:lnTo>
                  <a:lnTo>
                    <a:pt x="247853" y="11798"/>
                  </a:lnTo>
                  <a:lnTo>
                    <a:pt x="247853" y="0"/>
                  </a:lnTo>
                  <a:close/>
                </a:path>
                <a:path w="601979" h="35560">
                  <a:moveTo>
                    <a:pt x="259664" y="23609"/>
                  </a:moveTo>
                  <a:lnTo>
                    <a:pt x="247878" y="23609"/>
                  </a:lnTo>
                  <a:lnTo>
                    <a:pt x="247878" y="35407"/>
                  </a:lnTo>
                  <a:lnTo>
                    <a:pt x="259664" y="35407"/>
                  </a:lnTo>
                  <a:lnTo>
                    <a:pt x="259664" y="23609"/>
                  </a:lnTo>
                  <a:close/>
                </a:path>
                <a:path w="601979" h="35560">
                  <a:moveTo>
                    <a:pt x="259664" y="11798"/>
                  </a:moveTo>
                  <a:lnTo>
                    <a:pt x="247878" y="11798"/>
                  </a:lnTo>
                  <a:lnTo>
                    <a:pt x="247878" y="23596"/>
                  </a:lnTo>
                  <a:lnTo>
                    <a:pt x="259664" y="23596"/>
                  </a:lnTo>
                  <a:lnTo>
                    <a:pt x="259664" y="11798"/>
                  </a:lnTo>
                  <a:close/>
                </a:path>
                <a:path w="601979" h="35560">
                  <a:moveTo>
                    <a:pt x="271475" y="23609"/>
                  </a:moveTo>
                  <a:lnTo>
                    <a:pt x="259676" y="23609"/>
                  </a:lnTo>
                  <a:lnTo>
                    <a:pt x="259676" y="35407"/>
                  </a:lnTo>
                  <a:lnTo>
                    <a:pt x="271475" y="35407"/>
                  </a:lnTo>
                  <a:lnTo>
                    <a:pt x="271475" y="23609"/>
                  </a:lnTo>
                  <a:close/>
                </a:path>
                <a:path w="601979" h="35560">
                  <a:moveTo>
                    <a:pt x="283260" y="0"/>
                  </a:moveTo>
                  <a:lnTo>
                    <a:pt x="271475" y="0"/>
                  </a:lnTo>
                  <a:lnTo>
                    <a:pt x="259676" y="0"/>
                  </a:lnTo>
                  <a:lnTo>
                    <a:pt x="259676" y="11798"/>
                  </a:lnTo>
                  <a:lnTo>
                    <a:pt x="271475" y="11798"/>
                  </a:lnTo>
                  <a:lnTo>
                    <a:pt x="271475" y="23596"/>
                  </a:lnTo>
                  <a:lnTo>
                    <a:pt x="283260" y="23596"/>
                  </a:lnTo>
                  <a:lnTo>
                    <a:pt x="283260" y="11798"/>
                  </a:lnTo>
                  <a:lnTo>
                    <a:pt x="283260" y="0"/>
                  </a:lnTo>
                  <a:close/>
                </a:path>
                <a:path w="601979" h="35560">
                  <a:moveTo>
                    <a:pt x="295071" y="23609"/>
                  </a:moveTo>
                  <a:lnTo>
                    <a:pt x="283286" y="23609"/>
                  </a:lnTo>
                  <a:lnTo>
                    <a:pt x="283286" y="35407"/>
                  </a:lnTo>
                  <a:lnTo>
                    <a:pt x="295071" y="35407"/>
                  </a:lnTo>
                  <a:lnTo>
                    <a:pt x="295071" y="23609"/>
                  </a:lnTo>
                  <a:close/>
                </a:path>
                <a:path w="601979" h="35560">
                  <a:moveTo>
                    <a:pt x="295071" y="11798"/>
                  </a:moveTo>
                  <a:lnTo>
                    <a:pt x="283286" y="11798"/>
                  </a:lnTo>
                  <a:lnTo>
                    <a:pt x="283286" y="23596"/>
                  </a:lnTo>
                  <a:lnTo>
                    <a:pt x="295071" y="23596"/>
                  </a:lnTo>
                  <a:lnTo>
                    <a:pt x="295071" y="11798"/>
                  </a:lnTo>
                  <a:close/>
                </a:path>
                <a:path w="601979" h="35560">
                  <a:moveTo>
                    <a:pt x="306882" y="23609"/>
                  </a:moveTo>
                  <a:lnTo>
                    <a:pt x="295084" y="23609"/>
                  </a:lnTo>
                  <a:lnTo>
                    <a:pt x="295084" y="35407"/>
                  </a:lnTo>
                  <a:lnTo>
                    <a:pt x="306882" y="35407"/>
                  </a:lnTo>
                  <a:lnTo>
                    <a:pt x="306882" y="23609"/>
                  </a:lnTo>
                  <a:close/>
                </a:path>
                <a:path w="601979" h="35560">
                  <a:moveTo>
                    <a:pt x="318681" y="11798"/>
                  </a:moveTo>
                  <a:lnTo>
                    <a:pt x="306895" y="11798"/>
                  </a:lnTo>
                  <a:lnTo>
                    <a:pt x="306895" y="23596"/>
                  </a:lnTo>
                  <a:lnTo>
                    <a:pt x="318681" y="23596"/>
                  </a:lnTo>
                  <a:lnTo>
                    <a:pt x="318681" y="11798"/>
                  </a:lnTo>
                  <a:close/>
                </a:path>
                <a:path w="601979" h="35560">
                  <a:moveTo>
                    <a:pt x="342277" y="23609"/>
                  </a:moveTo>
                  <a:lnTo>
                    <a:pt x="330492" y="23609"/>
                  </a:lnTo>
                  <a:lnTo>
                    <a:pt x="330492" y="35407"/>
                  </a:lnTo>
                  <a:lnTo>
                    <a:pt x="342277" y="35407"/>
                  </a:lnTo>
                  <a:lnTo>
                    <a:pt x="342277" y="23609"/>
                  </a:lnTo>
                  <a:close/>
                </a:path>
                <a:path w="601979" h="35560">
                  <a:moveTo>
                    <a:pt x="342277" y="0"/>
                  </a:moveTo>
                  <a:lnTo>
                    <a:pt x="330492" y="0"/>
                  </a:lnTo>
                  <a:lnTo>
                    <a:pt x="318693" y="0"/>
                  </a:lnTo>
                  <a:lnTo>
                    <a:pt x="318693" y="11798"/>
                  </a:lnTo>
                  <a:lnTo>
                    <a:pt x="330492" y="11798"/>
                  </a:lnTo>
                  <a:lnTo>
                    <a:pt x="330492" y="23596"/>
                  </a:lnTo>
                  <a:lnTo>
                    <a:pt x="342277" y="23596"/>
                  </a:lnTo>
                  <a:lnTo>
                    <a:pt x="342277" y="11798"/>
                  </a:lnTo>
                  <a:lnTo>
                    <a:pt x="342277" y="0"/>
                  </a:lnTo>
                  <a:close/>
                </a:path>
                <a:path w="601979" h="35560">
                  <a:moveTo>
                    <a:pt x="354088" y="11798"/>
                  </a:moveTo>
                  <a:lnTo>
                    <a:pt x="342303" y="11798"/>
                  </a:lnTo>
                  <a:lnTo>
                    <a:pt x="342303" y="23596"/>
                  </a:lnTo>
                  <a:lnTo>
                    <a:pt x="354088" y="23596"/>
                  </a:lnTo>
                  <a:lnTo>
                    <a:pt x="354088" y="11798"/>
                  </a:lnTo>
                  <a:close/>
                </a:path>
                <a:path w="601979" h="35560">
                  <a:moveTo>
                    <a:pt x="365899" y="23609"/>
                  </a:moveTo>
                  <a:lnTo>
                    <a:pt x="354101" y="23609"/>
                  </a:lnTo>
                  <a:lnTo>
                    <a:pt x="354101" y="35407"/>
                  </a:lnTo>
                  <a:lnTo>
                    <a:pt x="365899" y="35407"/>
                  </a:lnTo>
                  <a:lnTo>
                    <a:pt x="365899" y="23609"/>
                  </a:lnTo>
                  <a:close/>
                </a:path>
                <a:path w="601979" h="35560">
                  <a:moveTo>
                    <a:pt x="377710" y="23609"/>
                  </a:moveTo>
                  <a:lnTo>
                    <a:pt x="365912" y="23609"/>
                  </a:lnTo>
                  <a:lnTo>
                    <a:pt x="365912" y="35407"/>
                  </a:lnTo>
                  <a:lnTo>
                    <a:pt x="377710" y="35407"/>
                  </a:lnTo>
                  <a:lnTo>
                    <a:pt x="377710" y="23609"/>
                  </a:lnTo>
                  <a:close/>
                </a:path>
                <a:path w="601979" h="35560">
                  <a:moveTo>
                    <a:pt x="389496" y="0"/>
                  </a:moveTo>
                  <a:lnTo>
                    <a:pt x="377710" y="0"/>
                  </a:lnTo>
                  <a:lnTo>
                    <a:pt x="377710" y="11798"/>
                  </a:lnTo>
                  <a:lnTo>
                    <a:pt x="365912" y="11798"/>
                  </a:lnTo>
                  <a:lnTo>
                    <a:pt x="365912" y="23596"/>
                  </a:lnTo>
                  <a:lnTo>
                    <a:pt x="377710" y="23596"/>
                  </a:lnTo>
                  <a:lnTo>
                    <a:pt x="389496" y="23596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01979" h="35560">
                  <a:moveTo>
                    <a:pt x="401307" y="0"/>
                  </a:moveTo>
                  <a:lnTo>
                    <a:pt x="389509" y="0"/>
                  </a:lnTo>
                  <a:lnTo>
                    <a:pt x="389509" y="11798"/>
                  </a:lnTo>
                  <a:lnTo>
                    <a:pt x="389509" y="23596"/>
                  </a:lnTo>
                  <a:lnTo>
                    <a:pt x="401307" y="23596"/>
                  </a:lnTo>
                  <a:lnTo>
                    <a:pt x="401307" y="11798"/>
                  </a:lnTo>
                  <a:lnTo>
                    <a:pt x="401307" y="0"/>
                  </a:lnTo>
                  <a:close/>
                </a:path>
                <a:path w="601979" h="35560">
                  <a:moveTo>
                    <a:pt x="413105" y="0"/>
                  </a:moveTo>
                  <a:lnTo>
                    <a:pt x="401320" y="0"/>
                  </a:lnTo>
                  <a:lnTo>
                    <a:pt x="401320" y="11798"/>
                  </a:lnTo>
                  <a:lnTo>
                    <a:pt x="401320" y="23596"/>
                  </a:lnTo>
                  <a:lnTo>
                    <a:pt x="413105" y="23596"/>
                  </a:lnTo>
                  <a:lnTo>
                    <a:pt x="413105" y="11798"/>
                  </a:lnTo>
                  <a:lnTo>
                    <a:pt x="413105" y="0"/>
                  </a:lnTo>
                  <a:close/>
                </a:path>
                <a:path w="601979" h="35560">
                  <a:moveTo>
                    <a:pt x="424916" y="23609"/>
                  </a:moveTo>
                  <a:lnTo>
                    <a:pt x="413118" y="23609"/>
                  </a:lnTo>
                  <a:lnTo>
                    <a:pt x="413118" y="35407"/>
                  </a:lnTo>
                  <a:lnTo>
                    <a:pt x="424916" y="35407"/>
                  </a:lnTo>
                  <a:lnTo>
                    <a:pt x="424916" y="23609"/>
                  </a:lnTo>
                  <a:close/>
                </a:path>
                <a:path w="601979" h="35560">
                  <a:moveTo>
                    <a:pt x="436702" y="11798"/>
                  </a:moveTo>
                  <a:lnTo>
                    <a:pt x="424916" y="11798"/>
                  </a:lnTo>
                  <a:lnTo>
                    <a:pt x="413118" y="11798"/>
                  </a:lnTo>
                  <a:lnTo>
                    <a:pt x="413118" y="23596"/>
                  </a:lnTo>
                  <a:lnTo>
                    <a:pt x="424916" y="23596"/>
                  </a:lnTo>
                  <a:lnTo>
                    <a:pt x="436702" y="23596"/>
                  </a:lnTo>
                  <a:lnTo>
                    <a:pt x="436702" y="11798"/>
                  </a:lnTo>
                  <a:close/>
                </a:path>
                <a:path w="601979" h="35560">
                  <a:moveTo>
                    <a:pt x="448513" y="23609"/>
                  </a:moveTo>
                  <a:lnTo>
                    <a:pt x="436727" y="23609"/>
                  </a:lnTo>
                  <a:lnTo>
                    <a:pt x="436727" y="35407"/>
                  </a:lnTo>
                  <a:lnTo>
                    <a:pt x="448513" y="35407"/>
                  </a:lnTo>
                  <a:lnTo>
                    <a:pt x="448513" y="23609"/>
                  </a:lnTo>
                  <a:close/>
                </a:path>
                <a:path w="601979" h="35560">
                  <a:moveTo>
                    <a:pt x="460324" y="23609"/>
                  </a:moveTo>
                  <a:lnTo>
                    <a:pt x="448525" y="23609"/>
                  </a:lnTo>
                  <a:lnTo>
                    <a:pt x="448525" y="35407"/>
                  </a:lnTo>
                  <a:lnTo>
                    <a:pt x="460324" y="35407"/>
                  </a:lnTo>
                  <a:lnTo>
                    <a:pt x="460324" y="23609"/>
                  </a:lnTo>
                  <a:close/>
                </a:path>
                <a:path w="601979" h="35560">
                  <a:moveTo>
                    <a:pt x="460324" y="0"/>
                  </a:moveTo>
                  <a:lnTo>
                    <a:pt x="448525" y="0"/>
                  </a:lnTo>
                  <a:lnTo>
                    <a:pt x="448525" y="11798"/>
                  </a:lnTo>
                  <a:lnTo>
                    <a:pt x="448525" y="23596"/>
                  </a:lnTo>
                  <a:lnTo>
                    <a:pt x="460324" y="23596"/>
                  </a:lnTo>
                  <a:lnTo>
                    <a:pt x="460324" y="11798"/>
                  </a:lnTo>
                  <a:lnTo>
                    <a:pt x="460324" y="0"/>
                  </a:lnTo>
                  <a:close/>
                </a:path>
                <a:path w="601979" h="35560">
                  <a:moveTo>
                    <a:pt x="495719" y="0"/>
                  </a:moveTo>
                  <a:lnTo>
                    <a:pt x="483933" y="0"/>
                  </a:lnTo>
                  <a:lnTo>
                    <a:pt x="472135" y="0"/>
                  </a:lnTo>
                  <a:lnTo>
                    <a:pt x="460336" y="0"/>
                  </a:lnTo>
                  <a:lnTo>
                    <a:pt x="460336" y="11798"/>
                  </a:lnTo>
                  <a:lnTo>
                    <a:pt x="460336" y="23596"/>
                  </a:lnTo>
                  <a:lnTo>
                    <a:pt x="472135" y="23596"/>
                  </a:lnTo>
                  <a:lnTo>
                    <a:pt x="483933" y="23596"/>
                  </a:lnTo>
                  <a:lnTo>
                    <a:pt x="495719" y="23596"/>
                  </a:lnTo>
                  <a:lnTo>
                    <a:pt x="495719" y="11798"/>
                  </a:lnTo>
                  <a:lnTo>
                    <a:pt x="495719" y="0"/>
                  </a:lnTo>
                  <a:close/>
                </a:path>
                <a:path w="601979" h="35560">
                  <a:moveTo>
                    <a:pt x="507530" y="0"/>
                  </a:moveTo>
                  <a:lnTo>
                    <a:pt x="495744" y="0"/>
                  </a:lnTo>
                  <a:lnTo>
                    <a:pt x="495744" y="11798"/>
                  </a:lnTo>
                  <a:lnTo>
                    <a:pt x="495744" y="23596"/>
                  </a:lnTo>
                  <a:lnTo>
                    <a:pt x="507530" y="23596"/>
                  </a:lnTo>
                  <a:lnTo>
                    <a:pt x="507530" y="11798"/>
                  </a:lnTo>
                  <a:lnTo>
                    <a:pt x="507530" y="0"/>
                  </a:lnTo>
                  <a:close/>
                </a:path>
                <a:path w="601979" h="35560">
                  <a:moveTo>
                    <a:pt x="519341" y="0"/>
                  </a:moveTo>
                  <a:lnTo>
                    <a:pt x="507542" y="0"/>
                  </a:lnTo>
                  <a:lnTo>
                    <a:pt x="507542" y="11798"/>
                  </a:lnTo>
                  <a:lnTo>
                    <a:pt x="519341" y="11798"/>
                  </a:lnTo>
                  <a:lnTo>
                    <a:pt x="519341" y="0"/>
                  </a:lnTo>
                  <a:close/>
                </a:path>
                <a:path w="601979" h="35560">
                  <a:moveTo>
                    <a:pt x="566547" y="11798"/>
                  </a:moveTo>
                  <a:lnTo>
                    <a:pt x="554748" y="11798"/>
                  </a:lnTo>
                  <a:lnTo>
                    <a:pt x="542950" y="11798"/>
                  </a:lnTo>
                  <a:lnTo>
                    <a:pt x="542950" y="0"/>
                  </a:lnTo>
                  <a:lnTo>
                    <a:pt x="531152" y="0"/>
                  </a:lnTo>
                  <a:lnTo>
                    <a:pt x="531152" y="11798"/>
                  </a:lnTo>
                  <a:lnTo>
                    <a:pt x="531152" y="23596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66547" y="23596"/>
                  </a:lnTo>
                  <a:lnTo>
                    <a:pt x="566547" y="11798"/>
                  </a:lnTo>
                  <a:close/>
                </a:path>
                <a:path w="601979" h="35560">
                  <a:moveTo>
                    <a:pt x="578345" y="0"/>
                  </a:moveTo>
                  <a:lnTo>
                    <a:pt x="566547" y="0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01979" h="35560">
                  <a:moveTo>
                    <a:pt x="601954" y="0"/>
                  </a:moveTo>
                  <a:lnTo>
                    <a:pt x="590169" y="0"/>
                  </a:lnTo>
                  <a:lnTo>
                    <a:pt x="590169" y="11798"/>
                  </a:lnTo>
                  <a:lnTo>
                    <a:pt x="601954" y="11798"/>
                  </a:lnTo>
                  <a:lnTo>
                    <a:pt x="60195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5958433" y="5065966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09" h="47625">
                  <a:moveTo>
                    <a:pt x="11798" y="23609"/>
                  </a:move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11798" y="23609"/>
                  </a:lnTo>
                  <a:close/>
                </a:path>
                <a:path w="626109" h="47625">
                  <a:moveTo>
                    <a:pt x="11798" y="11798"/>
                  </a:moveTo>
                  <a:lnTo>
                    <a:pt x="0" y="11798"/>
                  </a:lnTo>
                  <a:lnTo>
                    <a:pt x="0" y="23596"/>
                  </a:lnTo>
                  <a:lnTo>
                    <a:pt x="11798" y="23596"/>
                  </a:lnTo>
                  <a:lnTo>
                    <a:pt x="11798" y="11798"/>
                  </a:lnTo>
                  <a:close/>
                </a:path>
                <a:path w="626109" h="47625">
                  <a:moveTo>
                    <a:pt x="23583" y="35407"/>
                  </a:moveTo>
                  <a:lnTo>
                    <a:pt x="11798" y="35407"/>
                  </a:lnTo>
                  <a:lnTo>
                    <a:pt x="11798" y="47205"/>
                  </a:lnTo>
                  <a:lnTo>
                    <a:pt x="23583" y="47205"/>
                  </a:lnTo>
                  <a:lnTo>
                    <a:pt x="23583" y="35407"/>
                  </a:lnTo>
                  <a:close/>
                </a:path>
                <a:path w="626109" h="47625">
                  <a:moveTo>
                    <a:pt x="35394" y="23609"/>
                  </a:moveTo>
                  <a:lnTo>
                    <a:pt x="23596" y="23609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close/>
                </a:path>
                <a:path w="626109" h="47625">
                  <a:moveTo>
                    <a:pt x="47205" y="11798"/>
                  </a:moveTo>
                  <a:lnTo>
                    <a:pt x="35407" y="11798"/>
                  </a:lnTo>
                  <a:lnTo>
                    <a:pt x="35407" y="23596"/>
                  </a:lnTo>
                  <a:lnTo>
                    <a:pt x="47205" y="23596"/>
                  </a:lnTo>
                  <a:lnTo>
                    <a:pt x="47205" y="11798"/>
                  </a:lnTo>
                  <a:close/>
                </a:path>
                <a:path w="626109" h="47625">
                  <a:moveTo>
                    <a:pt x="58991" y="23609"/>
                  </a:moveTo>
                  <a:lnTo>
                    <a:pt x="47205" y="23609"/>
                  </a:lnTo>
                  <a:lnTo>
                    <a:pt x="47205" y="35407"/>
                  </a:lnTo>
                  <a:lnTo>
                    <a:pt x="35407" y="35407"/>
                  </a:lnTo>
                  <a:lnTo>
                    <a:pt x="35407" y="47205"/>
                  </a:lnTo>
                  <a:lnTo>
                    <a:pt x="47205" y="47205"/>
                  </a:lnTo>
                  <a:lnTo>
                    <a:pt x="58991" y="47205"/>
                  </a:lnTo>
                  <a:lnTo>
                    <a:pt x="58991" y="35407"/>
                  </a:lnTo>
                  <a:lnTo>
                    <a:pt x="58991" y="23609"/>
                  </a:lnTo>
                  <a:close/>
                </a:path>
                <a:path w="626109" h="47625">
                  <a:moveTo>
                    <a:pt x="70815" y="35407"/>
                  </a:moveTo>
                  <a:lnTo>
                    <a:pt x="59016" y="35407"/>
                  </a:lnTo>
                  <a:lnTo>
                    <a:pt x="59016" y="47205"/>
                  </a:lnTo>
                  <a:lnTo>
                    <a:pt x="70815" y="47205"/>
                  </a:lnTo>
                  <a:lnTo>
                    <a:pt x="70815" y="35407"/>
                  </a:lnTo>
                  <a:close/>
                </a:path>
                <a:path w="626109" h="47625">
                  <a:moveTo>
                    <a:pt x="70815" y="11798"/>
                  </a:moveTo>
                  <a:lnTo>
                    <a:pt x="59016" y="11798"/>
                  </a:lnTo>
                  <a:lnTo>
                    <a:pt x="59016" y="23596"/>
                  </a:lnTo>
                  <a:lnTo>
                    <a:pt x="70815" y="23596"/>
                  </a:lnTo>
                  <a:lnTo>
                    <a:pt x="70815" y="11798"/>
                  </a:lnTo>
                  <a:close/>
                </a:path>
                <a:path w="626109" h="47625">
                  <a:moveTo>
                    <a:pt x="82613" y="23609"/>
                  </a:moveTo>
                  <a:lnTo>
                    <a:pt x="70815" y="23609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09"/>
                  </a:lnTo>
                  <a:close/>
                </a:path>
                <a:path w="626109" h="47625">
                  <a:moveTo>
                    <a:pt x="94411" y="35407"/>
                  </a:moveTo>
                  <a:lnTo>
                    <a:pt x="82613" y="35407"/>
                  </a:lnTo>
                  <a:lnTo>
                    <a:pt x="82613" y="47205"/>
                  </a:lnTo>
                  <a:lnTo>
                    <a:pt x="94411" y="47205"/>
                  </a:lnTo>
                  <a:lnTo>
                    <a:pt x="94411" y="35407"/>
                  </a:lnTo>
                  <a:close/>
                </a:path>
                <a:path w="626109" h="47625">
                  <a:moveTo>
                    <a:pt x="106222" y="23609"/>
                  </a:move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06222" y="23609"/>
                  </a:lnTo>
                  <a:close/>
                </a:path>
                <a:path w="626109" h="47625">
                  <a:moveTo>
                    <a:pt x="118008" y="11798"/>
                  </a:moveTo>
                  <a:lnTo>
                    <a:pt x="106222" y="11798"/>
                  </a:lnTo>
                  <a:lnTo>
                    <a:pt x="94424" y="11798"/>
                  </a:lnTo>
                  <a:lnTo>
                    <a:pt x="94424" y="23596"/>
                  </a:lnTo>
                  <a:lnTo>
                    <a:pt x="106222" y="23596"/>
                  </a:lnTo>
                  <a:lnTo>
                    <a:pt x="118008" y="23596"/>
                  </a:lnTo>
                  <a:lnTo>
                    <a:pt x="118008" y="11798"/>
                  </a:lnTo>
                  <a:close/>
                </a:path>
                <a:path w="626109" h="47625">
                  <a:moveTo>
                    <a:pt x="129819" y="23609"/>
                  </a:moveTo>
                  <a:lnTo>
                    <a:pt x="118021" y="23609"/>
                  </a:lnTo>
                  <a:lnTo>
                    <a:pt x="118021" y="35407"/>
                  </a:lnTo>
                  <a:lnTo>
                    <a:pt x="129819" y="35407"/>
                  </a:lnTo>
                  <a:lnTo>
                    <a:pt x="129819" y="23609"/>
                  </a:lnTo>
                  <a:close/>
                </a:path>
                <a:path w="626109" h="47625">
                  <a:moveTo>
                    <a:pt x="129819" y="11798"/>
                  </a:moveTo>
                  <a:lnTo>
                    <a:pt x="118021" y="11798"/>
                  </a:lnTo>
                  <a:lnTo>
                    <a:pt x="118021" y="23596"/>
                  </a:lnTo>
                  <a:lnTo>
                    <a:pt x="129819" y="23596"/>
                  </a:lnTo>
                  <a:lnTo>
                    <a:pt x="129819" y="11798"/>
                  </a:lnTo>
                  <a:close/>
                </a:path>
                <a:path w="626109" h="47625">
                  <a:moveTo>
                    <a:pt x="141630" y="23609"/>
                  </a:moveTo>
                  <a:lnTo>
                    <a:pt x="129832" y="23609"/>
                  </a:lnTo>
                  <a:lnTo>
                    <a:pt x="129832" y="35407"/>
                  </a:lnTo>
                  <a:lnTo>
                    <a:pt x="141630" y="35407"/>
                  </a:lnTo>
                  <a:lnTo>
                    <a:pt x="141630" y="23609"/>
                  </a:lnTo>
                  <a:close/>
                </a:path>
                <a:path w="626109" h="47625">
                  <a:moveTo>
                    <a:pt x="153416" y="11798"/>
                  </a:moveTo>
                  <a:lnTo>
                    <a:pt x="141630" y="11798"/>
                  </a:lnTo>
                  <a:lnTo>
                    <a:pt x="141630" y="23596"/>
                  </a:lnTo>
                  <a:lnTo>
                    <a:pt x="153416" y="23596"/>
                  </a:lnTo>
                  <a:lnTo>
                    <a:pt x="153416" y="11798"/>
                  </a:lnTo>
                  <a:close/>
                </a:path>
                <a:path w="626109" h="47625">
                  <a:moveTo>
                    <a:pt x="177025" y="23609"/>
                  </a:moveTo>
                  <a:lnTo>
                    <a:pt x="165239" y="23609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close/>
                </a:path>
                <a:path w="626109" h="47625">
                  <a:moveTo>
                    <a:pt x="188836" y="23609"/>
                  </a:moveTo>
                  <a:lnTo>
                    <a:pt x="177038" y="23609"/>
                  </a:lnTo>
                  <a:lnTo>
                    <a:pt x="177038" y="35407"/>
                  </a:lnTo>
                  <a:lnTo>
                    <a:pt x="177038" y="47205"/>
                  </a:lnTo>
                  <a:lnTo>
                    <a:pt x="188836" y="47205"/>
                  </a:lnTo>
                  <a:lnTo>
                    <a:pt x="188836" y="35407"/>
                  </a:lnTo>
                  <a:lnTo>
                    <a:pt x="188836" y="23609"/>
                  </a:lnTo>
                  <a:close/>
                </a:path>
                <a:path w="626109" h="47625">
                  <a:moveTo>
                    <a:pt x="200647" y="35407"/>
                  </a:moveTo>
                  <a:lnTo>
                    <a:pt x="188849" y="35407"/>
                  </a:lnTo>
                  <a:lnTo>
                    <a:pt x="188849" y="47205"/>
                  </a:lnTo>
                  <a:lnTo>
                    <a:pt x="200647" y="47205"/>
                  </a:lnTo>
                  <a:lnTo>
                    <a:pt x="200647" y="35407"/>
                  </a:lnTo>
                  <a:close/>
                </a:path>
                <a:path w="626109" h="47625">
                  <a:moveTo>
                    <a:pt x="212432" y="11798"/>
                  </a:moveTo>
                  <a:lnTo>
                    <a:pt x="200647" y="11798"/>
                  </a:lnTo>
                  <a:lnTo>
                    <a:pt x="200647" y="23596"/>
                  </a:lnTo>
                  <a:lnTo>
                    <a:pt x="212432" y="23596"/>
                  </a:lnTo>
                  <a:lnTo>
                    <a:pt x="212432" y="11798"/>
                  </a:lnTo>
                  <a:close/>
                </a:path>
                <a:path w="626109" h="47625">
                  <a:moveTo>
                    <a:pt x="224243" y="23609"/>
                  </a:move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close/>
                </a:path>
                <a:path w="626109" h="47625">
                  <a:moveTo>
                    <a:pt x="236054" y="23609"/>
                  </a:move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36054" y="23609"/>
                  </a:lnTo>
                  <a:close/>
                </a:path>
                <a:path w="626109" h="47625">
                  <a:moveTo>
                    <a:pt x="247840" y="11798"/>
                  </a:moveTo>
                  <a:lnTo>
                    <a:pt x="236054" y="11798"/>
                  </a:lnTo>
                  <a:lnTo>
                    <a:pt x="224256" y="11798"/>
                  </a:lnTo>
                  <a:lnTo>
                    <a:pt x="224256" y="23596"/>
                  </a:lnTo>
                  <a:lnTo>
                    <a:pt x="236054" y="23596"/>
                  </a:lnTo>
                  <a:lnTo>
                    <a:pt x="247840" y="23596"/>
                  </a:lnTo>
                  <a:lnTo>
                    <a:pt x="247840" y="11798"/>
                  </a:lnTo>
                  <a:close/>
                </a:path>
                <a:path w="626109" h="47625">
                  <a:moveTo>
                    <a:pt x="259664" y="11798"/>
                  </a:moveTo>
                  <a:lnTo>
                    <a:pt x="247865" y="11798"/>
                  </a:lnTo>
                  <a:lnTo>
                    <a:pt x="247865" y="23596"/>
                  </a:lnTo>
                  <a:lnTo>
                    <a:pt x="259664" y="23596"/>
                  </a:lnTo>
                  <a:lnTo>
                    <a:pt x="259664" y="11798"/>
                  </a:lnTo>
                  <a:close/>
                </a:path>
                <a:path w="626109" h="47625">
                  <a:moveTo>
                    <a:pt x="271449" y="23609"/>
                  </a:moveTo>
                  <a:lnTo>
                    <a:pt x="259664" y="23609"/>
                  </a:lnTo>
                  <a:lnTo>
                    <a:pt x="259664" y="35407"/>
                  </a:lnTo>
                  <a:lnTo>
                    <a:pt x="271449" y="35407"/>
                  </a:lnTo>
                  <a:lnTo>
                    <a:pt x="271449" y="23609"/>
                  </a:lnTo>
                  <a:close/>
                </a:path>
                <a:path w="626109" h="47625">
                  <a:moveTo>
                    <a:pt x="283260" y="23609"/>
                  </a:moveTo>
                  <a:lnTo>
                    <a:pt x="271475" y="23609"/>
                  </a:lnTo>
                  <a:lnTo>
                    <a:pt x="271475" y="35407"/>
                  </a:lnTo>
                  <a:lnTo>
                    <a:pt x="283260" y="35407"/>
                  </a:lnTo>
                  <a:lnTo>
                    <a:pt x="283260" y="23609"/>
                  </a:lnTo>
                  <a:close/>
                </a:path>
                <a:path w="626109" h="47625">
                  <a:moveTo>
                    <a:pt x="283260" y="11798"/>
                  </a:moveTo>
                  <a:lnTo>
                    <a:pt x="271475" y="11798"/>
                  </a:lnTo>
                  <a:lnTo>
                    <a:pt x="271475" y="23596"/>
                  </a:lnTo>
                  <a:lnTo>
                    <a:pt x="283260" y="23596"/>
                  </a:lnTo>
                  <a:lnTo>
                    <a:pt x="283260" y="11798"/>
                  </a:lnTo>
                  <a:close/>
                </a:path>
                <a:path w="626109" h="47625">
                  <a:moveTo>
                    <a:pt x="306857" y="11798"/>
                  </a:moveTo>
                  <a:lnTo>
                    <a:pt x="295071" y="11798"/>
                  </a:lnTo>
                  <a:lnTo>
                    <a:pt x="295071" y="23596"/>
                  </a:lnTo>
                  <a:lnTo>
                    <a:pt x="306857" y="23596"/>
                  </a:lnTo>
                  <a:lnTo>
                    <a:pt x="306857" y="11798"/>
                  </a:lnTo>
                  <a:close/>
                </a:path>
                <a:path w="626109" h="47625">
                  <a:moveTo>
                    <a:pt x="318668" y="23609"/>
                  </a:moveTo>
                  <a:lnTo>
                    <a:pt x="306882" y="23609"/>
                  </a:lnTo>
                  <a:lnTo>
                    <a:pt x="306882" y="35407"/>
                  </a:lnTo>
                  <a:lnTo>
                    <a:pt x="318668" y="35407"/>
                  </a:lnTo>
                  <a:lnTo>
                    <a:pt x="318668" y="23609"/>
                  </a:lnTo>
                  <a:close/>
                </a:path>
                <a:path w="626109" h="47625">
                  <a:moveTo>
                    <a:pt x="318668" y="11798"/>
                  </a:moveTo>
                  <a:lnTo>
                    <a:pt x="306882" y="11798"/>
                  </a:lnTo>
                  <a:lnTo>
                    <a:pt x="306882" y="23596"/>
                  </a:lnTo>
                  <a:lnTo>
                    <a:pt x="318668" y="23596"/>
                  </a:lnTo>
                  <a:lnTo>
                    <a:pt x="318668" y="11798"/>
                  </a:lnTo>
                  <a:close/>
                </a:path>
                <a:path w="626109" h="47625">
                  <a:moveTo>
                    <a:pt x="330479" y="23609"/>
                  </a:moveTo>
                  <a:lnTo>
                    <a:pt x="318681" y="23609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close/>
                </a:path>
                <a:path w="626109" h="47625">
                  <a:moveTo>
                    <a:pt x="330479" y="11798"/>
                  </a:moveTo>
                  <a:lnTo>
                    <a:pt x="318681" y="11798"/>
                  </a:lnTo>
                  <a:lnTo>
                    <a:pt x="318681" y="23596"/>
                  </a:lnTo>
                  <a:lnTo>
                    <a:pt x="330479" y="23596"/>
                  </a:lnTo>
                  <a:lnTo>
                    <a:pt x="330479" y="11798"/>
                  </a:lnTo>
                  <a:close/>
                </a:path>
                <a:path w="626109" h="47625">
                  <a:moveTo>
                    <a:pt x="342277" y="23609"/>
                  </a:moveTo>
                  <a:lnTo>
                    <a:pt x="330492" y="23609"/>
                  </a:lnTo>
                  <a:lnTo>
                    <a:pt x="330492" y="35407"/>
                  </a:lnTo>
                  <a:lnTo>
                    <a:pt x="342277" y="35407"/>
                  </a:lnTo>
                  <a:lnTo>
                    <a:pt x="342277" y="23609"/>
                  </a:lnTo>
                  <a:close/>
                </a:path>
                <a:path w="626109" h="47625">
                  <a:moveTo>
                    <a:pt x="342277" y="11798"/>
                  </a:moveTo>
                  <a:lnTo>
                    <a:pt x="330492" y="11798"/>
                  </a:lnTo>
                  <a:lnTo>
                    <a:pt x="330492" y="23596"/>
                  </a:lnTo>
                  <a:lnTo>
                    <a:pt x="342277" y="23596"/>
                  </a:lnTo>
                  <a:lnTo>
                    <a:pt x="342277" y="11798"/>
                  </a:lnTo>
                  <a:close/>
                </a:path>
                <a:path w="626109" h="47625">
                  <a:moveTo>
                    <a:pt x="354088" y="23609"/>
                  </a:moveTo>
                  <a:lnTo>
                    <a:pt x="342290" y="23609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54088" y="23609"/>
                  </a:lnTo>
                  <a:close/>
                </a:path>
                <a:path w="626109" h="47625">
                  <a:moveTo>
                    <a:pt x="365874" y="11798"/>
                  </a:moveTo>
                  <a:lnTo>
                    <a:pt x="354088" y="11798"/>
                  </a:lnTo>
                  <a:lnTo>
                    <a:pt x="342290" y="11798"/>
                  </a:lnTo>
                  <a:lnTo>
                    <a:pt x="342290" y="23596"/>
                  </a:lnTo>
                  <a:lnTo>
                    <a:pt x="354088" y="23596"/>
                  </a:lnTo>
                  <a:lnTo>
                    <a:pt x="365874" y="23596"/>
                  </a:lnTo>
                  <a:lnTo>
                    <a:pt x="365874" y="11798"/>
                  </a:lnTo>
                  <a:close/>
                </a:path>
                <a:path w="626109" h="47625">
                  <a:moveTo>
                    <a:pt x="377685" y="11798"/>
                  </a:moveTo>
                  <a:lnTo>
                    <a:pt x="365899" y="11798"/>
                  </a:lnTo>
                  <a:lnTo>
                    <a:pt x="365899" y="23596"/>
                  </a:lnTo>
                  <a:lnTo>
                    <a:pt x="377685" y="23596"/>
                  </a:lnTo>
                  <a:lnTo>
                    <a:pt x="377685" y="11798"/>
                  </a:lnTo>
                  <a:close/>
                </a:path>
                <a:path w="626109" h="47625">
                  <a:moveTo>
                    <a:pt x="389496" y="23609"/>
                  </a:moveTo>
                  <a:lnTo>
                    <a:pt x="377698" y="23609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close/>
                </a:path>
                <a:path w="626109" h="47625">
                  <a:moveTo>
                    <a:pt x="389496" y="11798"/>
                  </a:moveTo>
                  <a:lnTo>
                    <a:pt x="377698" y="11798"/>
                  </a:lnTo>
                  <a:lnTo>
                    <a:pt x="377698" y="23596"/>
                  </a:lnTo>
                  <a:lnTo>
                    <a:pt x="389496" y="23596"/>
                  </a:lnTo>
                  <a:lnTo>
                    <a:pt x="389496" y="11798"/>
                  </a:lnTo>
                  <a:close/>
                </a:path>
                <a:path w="626109" h="47625">
                  <a:moveTo>
                    <a:pt x="401307" y="23609"/>
                  </a:move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01307" y="23609"/>
                  </a:lnTo>
                  <a:close/>
                </a:path>
                <a:path w="626109" h="47625">
                  <a:moveTo>
                    <a:pt x="401307" y="11798"/>
                  </a:moveTo>
                  <a:lnTo>
                    <a:pt x="389509" y="11798"/>
                  </a:lnTo>
                  <a:lnTo>
                    <a:pt x="389509" y="23596"/>
                  </a:lnTo>
                  <a:lnTo>
                    <a:pt x="401307" y="23596"/>
                  </a:lnTo>
                  <a:lnTo>
                    <a:pt x="401307" y="11798"/>
                  </a:lnTo>
                  <a:close/>
                </a:path>
                <a:path w="626109" h="47625">
                  <a:moveTo>
                    <a:pt x="424903" y="11798"/>
                  </a:moveTo>
                  <a:lnTo>
                    <a:pt x="413105" y="11798"/>
                  </a:lnTo>
                  <a:lnTo>
                    <a:pt x="413105" y="23596"/>
                  </a:lnTo>
                  <a:lnTo>
                    <a:pt x="424903" y="23596"/>
                  </a:lnTo>
                  <a:lnTo>
                    <a:pt x="424903" y="11798"/>
                  </a:lnTo>
                  <a:close/>
                </a:path>
                <a:path w="626109" h="47625">
                  <a:moveTo>
                    <a:pt x="436702" y="23609"/>
                  </a:moveTo>
                  <a:lnTo>
                    <a:pt x="424916" y="23609"/>
                  </a:lnTo>
                  <a:lnTo>
                    <a:pt x="424916" y="35407"/>
                  </a:lnTo>
                  <a:lnTo>
                    <a:pt x="436702" y="35407"/>
                  </a:lnTo>
                  <a:lnTo>
                    <a:pt x="436702" y="23609"/>
                  </a:lnTo>
                  <a:close/>
                </a:path>
                <a:path w="626109" h="47625">
                  <a:moveTo>
                    <a:pt x="460298" y="11798"/>
                  </a:moveTo>
                  <a:lnTo>
                    <a:pt x="448513" y="11798"/>
                  </a:lnTo>
                  <a:lnTo>
                    <a:pt x="436714" y="11798"/>
                  </a:lnTo>
                  <a:lnTo>
                    <a:pt x="436714" y="23596"/>
                  </a:lnTo>
                  <a:lnTo>
                    <a:pt x="448513" y="23596"/>
                  </a:lnTo>
                  <a:lnTo>
                    <a:pt x="460298" y="23596"/>
                  </a:lnTo>
                  <a:lnTo>
                    <a:pt x="460298" y="11798"/>
                  </a:lnTo>
                  <a:close/>
                </a:path>
                <a:path w="626109" h="47625">
                  <a:moveTo>
                    <a:pt x="483920" y="23609"/>
                  </a:moveTo>
                  <a:lnTo>
                    <a:pt x="472122" y="23609"/>
                  </a:lnTo>
                  <a:lnTo>
                    <a:pt x="472122" y="35407"/>
                  </a:lnTo>
                  <a:lnTo>
                    <a:pt x="483920" y="35407"/>
                  </a:lnTo>
                  <a:lnTo>
                    <a:pt x="483920" y="23609"/>
                  </a:lnTo>
                  <a:close/>
                </a:path>
                <a:path w="626109" h="47625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09" h="47625">
                  <a:moveTo>
                    <a:pt x="495731" y="23609"/>
                  </a:move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495731" y="23609"/>
                  </a:lnTo>
                  <a:close/>
                </a:path>
                <a:path w="626109" h="47625">
                  <a:moveTo>
                    <a:pt x="519315" y="23609"/>
                  </a:moveTo>
                  <a:lnTo>
                    <a:pt x="507530" y="23609"/>
                  </a:lnTo>
                  <a:lnTo>
                    <a:pt x="507530" y="35407"/>
                  </a:lnTo>
                  <a:lnTo>
                    <a:pt x="519315" y="35407"/>
                  </a:lnTo>
                  <a:lnTo>
                    <a:pt x="519315" y="23609"/>
                  </a:lnTo>
                  <a:close/>
                </a:path>
                <a:path w="626109" h="47625">
                  <a:moveTo>
                    <a:pt x="519315" y="11798"/>
                  </a:moveTo>
                  <a:lnTo>
                    <a:pt x="507530" y="11798"/>
                  </a:lnTo>
                  <a:lnTo>
                    <a:pt x="495731" y="11798"/>
                  </a:lnTo>
                  <a:lnTo>
                    <a:pt x="495731" y="23596"/>
                  </a:lnTo>
                  <a:lnTo>
                    <a:pt x="507530" y="23596"/>
                  </a:lnTo>
                  <a:lnTo>
                    <a:pt x="519315" y="23596"/>
                  </a:lnTo>
                  <a:lnTo>
                    <a:pt x="519315" y="11798"/>
                  </a:lnTo>
                  <a:close/>
                </a:path>
                <a:path w="626109" h="47625">
                  <a:moveTo>
                    <a:pt x="531126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19341" y="23596"/>
                  </a:lnTo>
                  <a:lnTo>
                    <a:pt x="531126" y="23596"/>
                  </a:lnTo>
                  <a:lnTo>
                    <a:pt x="531126" y="11798"/>
                  </a:lnTo>
                  <a:lnTo>
                    <a:pt x="531126" y="0"/>
                  </a:lnTo>
                  <a:close/>
                </a:path>
                <a:path w="626109" h="47625">
                  <a:moveTo>
                    <a:pt x="542937" y="23609"/>
                  </a:moveTo>
                  <a:lnTo>
                    <a:pt x="531139" y="23609"/>
                  </a:lnTo>
                  <a:lnTo>
                    <a:pt x="531139" y="35407"/>
                  </a:lnTo>
                  <a:lnTo>
                    <a:pt x="542937" y="35407"/>
                  </a:lnTo>
                  <a:lnTo>
                    <a:pt x="542937" y="23609"/>
                  </a:lnTo>
                  <a:close/>
                </a:path>
                <a:path w="626109" h="47625">
                  <a:moveTo>
                    <a:pt x="542937" y="0"/>
                  </a:moveTo>
                  <a:lnTo>
                    <a:pt x="531139" y="0"/>
                  </a:lnTo>
                  <a:lnTo>
                    <a:pt x="531139" y="11798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26109" h="47625">
                  <a:moveTo>
                    <a:pt x="578345" y="23609"/>
                  </a:moveTo>
                  <a:lnTo>
                    <a:pt x="566547" y="23609"/>
                  </a:lnTo>
                  <a:lnTo>
                    <a:pt x="554748" y="23609"/>
                  </a:lnTo>
                  <a:lnTo>
                    <a:pt x="554748" y="35407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78345" y="23609"/>
                  </a:lnTo>
                  <a:close/>
                </a:path>
                <a:path w="626109" h="47625">
                  <a:moveTo>
                    <a:pt x="590143" y="0"/>
                  </a:moveTo>
                  <a:lnTo>
                    <a:pt x="578345" y="0"/>
                  </a:lnTo>
                  <a:lnTo>
                    <a:pt x="566547" y="0"/>
                  </a:lnTo>
                  <a:lnTo>
                    <a:pt x="554748" y="0"/>
                  </a:lnTo>
                  <a:lnTo>
                    <a:pt x="554748" y="11798"/>
                  </a:lnTo>
                  <a:lnTo>
                    <a:pt x="554748" y="23596"/>
                  </a:lnTo>
                  <a:lnTo>
                    <a:pt x="566547" y="23596"/>
                  </a:lnTo>
                  <a:lnTo>
                    <a:pt x="578345" y="23596"/>
                  </a:lnTo>
                  <a:lnTo>
                    <a:pt x="590143" y="23596"/>
                  </a:lnTo>
                  <a:lnTo>
                    <a:pt x="590143" y="11798"/>
                  </a:lnTo>
                  <a:lnTo>
                    <a:pt x="590143" y="0"/>
                  </a:lnTo>
                  <a:close/>
                </a:path>
                <a:path w="626109" h="47625">
                  <a:moveTo>
                    <a:pt x="613765" y="23609"/>
                  </a:moveTo>
                  <a:lnTo>
                    <a:pt x="601967" y="23609"/>
                  </a:lnTo>
                  <a:lnTo>
                    <a:pt x="601967" y="35407"/>
                  </a:lnTo>
                  <a:lnTo>
                    <a:pt x="613765" y="35407"/>
                  </a:lnTo>
                  <a:lnTo>
                    <a:pt x="613765" y="23609"/>
                  </a:lnTo>
                  <a:close/>
                </a:path>
                <a:path w="626109" h="47625">
                  <a:moveTo>
                    <a:pt x="625551" y="11798"/>
                  </a:moveTo>
                  <a:lnTo>
                    <a:pt x="613765" y="11798"/>
                  </a:lnTo>
                  <a:lnTo>
                    <a:pt x="613765" y="23596"/>
                  </a:lnTo>
                  <a:lnTo>
                    <a:pt x="625551" y="23596"/>
                  </a:lnTo>
                  <a:lnTo>
                    <a:pt x="625551" y="117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5958433" y="5101373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09" h="47625">
                  <a:moveTo>
                    <a:pt x="11798" y="23609"/>
                  </a:moveTo>
                  <a:lnTo>
                    <a:pt x="0" y="23609"/>
                  </a:lnTo>
                  <a:lnTo>
                    <a:pt x="0" y="35407"/>
                  </a:lnTo>
                  <a:lnTo>
                    <a:pt x="0" y="47205"/>
                  </a:lnTo>
                  <a:lnTo>
                    <a:pt x="11798" y="47205"/>
                  </a:lnTo>
                  <a:lnTo>
                    <a:pt x="11798" y="35407"/>
                  </a:lnTo>
                  <a:lnTo>
                    <a:pt x="11798" y="23609"/>
                  </a:lnTo>
                  <a:close/>
                </a:path>
                <a:path w="626109" h="47625">
                  <a:moveTo>
                    <a:pt x="35394" y="35407"/>
                  </a:moveTo>
                  <a:lnTo>
                    <a:pt x="23596" y="35407"/>
                  </a:lnTo>
                  <a:lnTo>
                    <a:pt x="23596" y="47205"/>
                  </a:lnTo>
                  <a:lnTo>
                    <a:pt x="35394" y="47205"/>
                  </a:lnTo>
                  <a:lnTo>
                    <a:pt x="35394" y="35407"/>
                  </a:lnTo>
                  <a:close/>
                </a:path>
                <a:path w="626109" h="47625">
                  <a:moveTo>
                    <a:pt x="47205" y="23609"/>
                  </a:move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47205" y="23609"/>
                  </a:lnTo>
                  <a:close/>
                </a:path>
                <a:path w="626109" h="47625">
                  <a:moveTo>
                    <a:pt x="47205" y="11798"/>
                  </a:moveTo>
                  <a:lnTo>
                    <a:pt x="35407" y="11798"/>
                  </a:lnTo>
                  <a:lnTo>
                    <a:pt x="35407" y="23596"/>
                  </a:lnTo>
                  <a:lnTo>
                    <a:pt x="47205" y="23596"/>
                  </a:lnTo>
                  <a:lnTo>
                    <a:pt x="47205" y="11798"/>
                  </a:lnTo>
                  <a:close/>
                </a:path>
                <a:path w="626109" h="47625">
                  <a:moveTo>
                    <a:pt x="70815" y="23609"/>
                  </a:move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70815" y="23609"/>
                  </a:lnTo>
                  <a:close/>
                </a:path>
                <a:path w="626109" h="47625">
                  <a:moveTo>
                    <a:pt x="82613" y="11798"/>
                  </a:moveTo>
                  <a:lnTo>
                    <a:pt x="70815" y="11798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82613" y="11798"/>
                  </a:lnTo>
                  <a:close/>
                </a:path>
                <a:path w="626109" h="47625">
                  <a:moveTo>
                    <a:pt x="94411" y="23609"/>
                  </a:moveTo>
                  <a:lnTo>
                    <a:pt x="82613" y="23609"/>
                  </a:lnTo>
                  <a:lnTo>
                    <a:pt x="82613" y="35407"/>
                  </a:lnTo>
                  <a:lnTo>
                    <a:pt x="94411" y="35407"/>
                  </a:lnTo>
                  <a:lnTo>
                    <a:pt x="94411" y="23609"/>
                  </a:lnTo>
                  <a:close/>
                </a:path>
                <a:path w="626109" h="47625">
                  <a:moveTo>
                    <a:pt x="118008" y="23609"/>
                  </a:moveTo>
                  <a:lnTo>
                    <a:pt x="106222" y="23609"/>
                  </a:lnTo>
                  <a:lnTo>
                    <a:pt x="106222" y="35407"/>
                  </a:lnTo>
                  <a:lnTo>
                    <a:pt x="118008" y="35407"/>
                  </a:lnTo>
                  <a:lnTo>
                    <a:pt x="118008" y="23609"/>
                  </a:lnTo>
                  <a:close/>
                </a:path>
                <a:path w="626109" h="47625">
                  <a:moveTo>
                    <a:pt x="118008" y="11798"/>
                  </a:moveTo>
                  <a:lnTo>
                    <a:pt x="106222" y="11798"/>
                  </a:lnTo>
                  <a:lnTo>
                    <a:pt x="94424" y="11798"/>
                  </a:lnTo>
                  <a:lnTo>
                    <a:pt x="94424" y="23596"/>
                  </a:lnTo>
                  <a:lnTo>
                    <a:pt x="106222" y="23596"/>
                  </a:lnTo>
                  <a:lnTo>
                    <a:pt x="118008" y="23596"/>
                  </a:lnTo>
                  <a:lnTo>
                    <a:pt x="118008" y="11798"/>
                  </a:lnTo>
                  <a:close/>
                </a:path>
                <a:path w="626109" h="47625">
                  <a:moveTo>
                    <a:pt x="129819" y="11798"/>
                  </a:moveTo>
                  <a:lnTo>
                    <a:pt x="118021" y="11798"/>
                  </a:lnTo>
                  <a:lnTo>
                    <a:pt x="118021" y="23596"/>
                  </a:lnTo>
                  <a:lnTo>
                    <a:pt x="129819" y="23596"/>
                  </a:lnTo>
                  <a:lnTo>
                    <a:pt x="129819" y="11798"/>
                  </a:lnTo>
                  <a:close/>
                </a:path>
                <a:path w="626109" h="47625">
                  <a:moveTo>
                    <a:pt x="165239" y="11798"/>
                  </a:moveTo>
                  <a:lnTo>
                    <a:pt x="153441" y="11798"/>
                  </a:lnTo>
                  <a:lnTo>
                    <a:pt x="153441" y="23596"/>
                  </a:lnTo>
                  <a:lnTo>
                    <a:pt x="165239" y="23596"/>
                  </a:lnTo>
                  <a:lnTo>
                    <a:pt x="165239" y="11798"/>
                  </a:lnTo>
                  <a:close/>
                </a:path>
                <a:path w="626109" h="47625">
                  <a:moveTo>
                    <a:pt x="188836" y="23609"/>
                  </a:move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close/>
                </a:path>
                <a:path w="626109" h="47625">
                  <a:moveTo>
                    <a:pt x="200647" y="0"/>
                  </a:moveTo>
                  <a:lnTo>
                    <a:pt x="188849" y="0"/>
                  </a:lnTo>
                  <a:lnTo>
                    <a:pt x="188849" y="11798"/>
                  </a:lnTo>
                  <a:lnTo>
                    <a:pt x="200647" y="11798"/>
                  </a:lnTo>
                  <a:lnTo>
                    <a:pt x="200647" y="0"/>
                  </a:lnTo>
                  <a:close/>
                </a:path>
                <a:path w="626109" h="47625">
                  <a:moveTo>
                    <a:pt x="212432" y="23609"/>
                  </a:moveTo>
                  <a:lnTo>
                    <a:pt x="200647" y="23609"/>
                  </a:ln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close/>
                </a:path>
                <a:path w="626109" h="47625">
                  <a:moveTo>
                    <a:pt x="212432" y="11798"/>
                  </a:moveTo>
                  <a:lnTo>
                    <a:pt x="200647" y="11798"/>
                  </a:lnTo>
                  <a:lnTo>
                    <a:pt x="200647" y="23596"/>
                  </a:lnTo>
                  <a:lnTo>
                    <a:pt x="212432" y="23596"/>
                  </a:lnTo>
                  <a:lnTo>
                    <a:pt x="212432" y="11798"/>
                  </a:lnTo>
                  <a:close/>
                </a:path>
                <a:path w="626109" h="47625">
                  <a:moveTo>
                    <a:pt x="224243" y="0"/>
                  </a:moveTo>
                  <a:lnTo>
                    <a:pt x="212458" y="0"/>
                  </a:lnTo>
                  <a:lnTo>
                    <a:pt x="212458" y="11798"/>
                  </a:lnTo>
                  <a:lnTo>
                    <a:pt x="224243" y="11798"/>
                  </a:lnTo>
                  <a:lnTo>
                    <a:pt x="224243" y="0"/>
                  </a:lnTo>
                  <a:close/>
                </a:path>
                <a:path w="626109" h="47625">
                  <a:moveTo>
                    <a:pt x="247840" y="23609"/>
                  </a:moveTo>
                  <a:lnTo>
                    <a:pt x="236054" y="23609"/>
                  </a:ln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47840" y="35407"/>
                  </a:lnTo>
                  <a:lnTo>
                    <a:pt x="247840" y="23609"/>
                  </a:lnTo>
                  <a:close/>
                </a:path>
                <a:path w="626109" h="47625">
                  <a:moveTo>
                    <a:pt x="247840" y="0"/>
                  </a:moveTo>
                  <a:lnTo>
                    <a:pt x="236054" y="0"/>
                  </a:lnTo>
                  <a:lnTo>
                    <a:pt x="224256" y="0"/>
                  </a:lnTo>
                  <a:lnTo>
                    <a:pt x="224256" y="11798"/>
                  </a:lnTo>
                  <a:lnTo>
                    <a:pt x="236054" y="11798"/>
                  </a:lnTo>
                  <a:lnTo>
                    <a:pt x="247840" y="11798"/>
                  </a:lnTo>
                  <a:lnTo>
                    <a:pt x="247840" y="0"/>
                  </a:lnTo>
                  <a:close/>
                </a:path>
                <a:path w="626109" h="47625">
                  <a:moveTo>
                    <a:pt x="259664" y="0"/>
                  </a:moveTo>
                  <a:lnTo>
                    <a:pt x="247865" y="0"/>
                  </a:lnTo>
                  <a:lnTo>
                    <a:pt x="247865" y="11798"/>
                  </a:lnTo>
                  <a:lnTo>
                    <a:pt x="259664" y="11798"/>
                  </a:lnTo>
                  <a:lnTo>
                    <a:pt x="259664" y="0"/>
                  </a:lnTo>
                  <a:close/>
                </a:path>
                <a:path w="626109" h="47625">
                  <a:moveTo>
                    <a:pt x="283260" y="0"/>
                  </a:moveTo>
                  <a:lnTo>
                    <a:pt x="271475" y="0"/>
                  </a:lnTo>
                  <a:lnTo>
                    <a:pt x="271475" y="11798"/>
                  </a:lnTo>
                  <a:lnTo>
                    <a:pt x="283260" y="11798"/>
                  </a:lnTo>
                  <a:lnTo>
                    <a:pt x="283260" y="0"/>
                  </a:lnTo>
                  <a:close/>
                </a:path>
                <a:path w="626109" h="47625">
                  <a:moveTo>
                    <a:pt x="306857" y="23609"/>
                  </a:moveTo>
                  <a:lnTo>
                    <a:pt x="295071" y="23609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close/>
                </a:path>
                <a:path w="626109" h="47625">
                  <a:moveTo>
                    <a:pt x="306857" y="11798"/>
                  </a:moveTo>
                  <a:lnTo>
                    <a:pt x="295071" y="11798"/>
                  </a:lnTo>
                  <a:lnTo>
                    <a:pt x="295071" y="23596"/>
                  </a:lnTo>
                  <a:lnTo>
                    <a:pt x="306857" y="23596"/>
                  </a:lnTo>
                  <a:lnTo>
                    <a:pt x="306857" y="11798"/>
                  </a:lnTo>
                  <a:close/>
                </a:path>
                <a:path w="626109" h="47625">
                  <a:moveTo>
                    <a:pt x="330479" y="23609"/>
                  </a:moveTo>
                  <a:lnTo>
                    <a:pt x="318681" y="23609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close/>
                </a:path>
                <a:path w="626109" h="47625">
                  <a:moveTo>
                    <a:pt x="330479" y="0"/>
                  </a:moveTo>
                  <a:lnTo>
                    <a:pt x="318681" y="0"/>
                  </a:lnTo>
                  <a:lnTo>
                    <a:pt x="318681" y="11798"/>
                  </a:lnTo>
                  <a:lnTo>
                    <a:pt x="318681" y="23596"/>
                  </a:lnTo>
                  <a:lnTo>
                    <a:pt x="330479" y="23596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26109" h="47625">
                  <a:moveTo>
                    <a:pt x="342277" y="23609"/>
                  </a:moveTo>
                  <a:lnTo>
                    <a:pt x="330492" y="23609"/>
                  </a:lnTo>
                  <a:lnTo>
                    <a:pt x="330492" y="35407"/>
                  </a:lnTo>
                  <a:lnTo>
                    <a:pt x="342277" y="35407"/>
                  </a:lnTo>
                  <a:lnTo>
                    <a:pt x="342277" y="23609"/>
                  </a:lnTo>
                  <a:close/>
                </a:path>
                <a:path w="626109" h="47625">
                  <a:moveTo>
                    <a:pt x="365874" y="23609"/>
                  </a:moveTo>
                  <a:lnTo>
                    <a:pt x="354088" y="23609"/>
                  </a:lnTo>
                  <a:lnTo>
                    <a:pt x="354088" y="35407"/>
                  </a:lnTo>
                  <a:lnTo>
                    <a:pt x="365874" y="35407"/>
                  </a:lnTo>
                  <a:lnTo>
                    <a:pt x="365874" y="23609"/>
                  </a:lnTo>
                  <a:close/>
                </a:path>
                <a:path w="626109" h="47625">
                  <a:moveTo>
                    <a:pt x="365874" y="0"/>
                  </a:moveTo>
                  <a:lnTo>
                    <a:pt x="354088" y="0"/>
                  </a:lnTo>
                  <a:lnTo>
                    <a:pt x="342290" y="0"/>
                  </a:lnTo>
                  <a:lnTo>
                    <a:pt x="342290" y="11798"/>
                  </a:lnTo>
                  <a:lnTo>
                    <a:pt x="354088" y="11798"/>
                  </a:lnTo>
                  <a:lnTo>
                    <a:pt x="365874" y="11798"/>
                  </a:lnTo>
                  <a:lnTo>
                    <a:pt x="365874" y="0"/>
                  </a:lnTo>
                  <a:close/>
                </a:path>
                <a:path w="626109" h="47625">
                  <a:moveTo>
                    <a:pt x="377685" y="11798"/>
                  </a:moveTo>
                  <a:lnTo>
                    <a:pt x="365899" y="11798"/>
                  </a:lnTo>
                  <a:lnTo>
                    <a:pt x="365899" y="23596"/>
                  </a:lnTo>
                  <a:lnTo>
                    <a:pt x="377685" y="23596"/>
                  </a:lnTo>
                  <a:lnTo>
                    <a:pt x="377685" y="11798"/>
                  </a:lnTo>
                  <a:close/>
                </a:path>
                <a:path w="626109" h="47625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77698" y="23596"/>
                  </a:lnTo>
                  <a:lnTo>
                    <a:pt x="389496" y="23596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26109" h="47625">
                  <a:moveTo>
                    <a:pt x="413092" y="23609"/>
                  </a:moveTo>
                  <a:lnTo>
                    <a:pt x="401307" y="23609"/>
                  </a:lnTo>
                  <a:lnTo>
                    <a:pt x="401307" y="35407"/>
                  </a:lnTo>
                  <a:lnTo>
                    <a:pt x="413092" y="35407"/>
                  </a:lnTo>
                  <a:lnTo>
                    <a:pt x="413092" y="23609"/>
                  </a:lnTo>
                  <a:close/>
                </a:path>
                <a:path w="626109" h="47625">
                  <a:moveTo>
                    <a:pt x="413092" y="0"/>
                  </a:moveTo>
                  <a:lnTo>
                    <a:pt x="401307" y="0"/>
                  </a:lnTo>
                  <a:lnTo>
                    <a:pt x="389509" y="0"/>
                  </a:lnTo>
                  <a:lnTo>
                    <a:pt x="389509" y="11798"/>
                  </a:lnTo>
                  <a:lnTo>
                    <a:pt x="389509" y="23596"/>
                  </a:lnTo>
                  <a:lnTo>
                    <a:pt x="401307" y="23596"/>
                  </a:lnTo>
                  <a:lnTo>
                    <a:pt x="413092" y="23596"/>
                  </a:lnTo>
                  <a:lnTo>
                    <a:pt x="413092" y="11798"/>
                  </a:lnTo>
                  <a:lnTo>
                    <a:pt x="413092" y="0"/>
                  </a:lnTo>
                  <a:close/>
                </a:path>
                <a:path w="626109" h="47625">
                  <a:moveTo>
                    <a:pt x="424903" y="0"/>
                  </a:moveTo>
                  <a:lnTo>
                    <a:pt x="413105" y="0"/>
                  </a:lnTo>
                  <a:lnTo>
                    <a:pt x="413105" y="11798"/>
                  </a:lnTo>
                  <a:lnTo>
                    <a:pt x="413105" y="23596"/>
                  </a:lnTo>
                  <a:lnTo>
                    <a:pt x="424903" y="23596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26109" h="47625">
                  <a:moveTo>
                    <a:pt x="436702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36702" y="11798"/>
                  </a:lnTo>
                  <a:lnTo>
                    <a:pt x="436702" y="0"/>
                  </a:lnTo>
                  <a:close/>
                </a:path>
                <a:path w="626109" h="47625">
                  <a:moveTo>
                    <a:pt x="460298" y="23609"/>
                  </a:moveTo>
                  <a:lnTo>
                    <a:pt x="448513" y="23609"/>
                  </a:lnTo>
                  <a:lnTo>
                    <a:pt x="436714" y="23609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60298" y="35407"/>
                  </a:lnTo>
                  <a:lnTo>
                    <a:pt x="460298" y="23609"/>
                  </a:lnTo>
                  <a:close/>
                </a:path>
                <a:path w="626109" h="47625">
                  <a:moveTo>
                    <a:pt x="460298" y="0"/>
                  </a:moveTo>
                  <a:lnTo>
                    <a:pt x="448513" y="0"/>
                  </a:lnTo>
                  <a:lnTo>
                    <a:pt x="448513" y="11798"/>
                  </a:lnTo>
                  <a:lnTo>
                    <a:pt x="448513" y="23596"/>
                  </a:lnTo>
                  <a:lnTo>
                    <a:pt x="460298" y="23596"/>
                  </a:lnTo>
                  <a:lnTo>
                    <a:pt x="460298" y="11798"/>
                  </a:lnTo>
                  <a:lnTo>
                    <a:pt x="460298" y="0"/>
                  </a:lnTo>
                  <a:close/>
                </a:path>
                <a:path w="626109" h="47625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72122" y="23596"/>
                  </a:lnTo>
                  <a:lnTo>
                    <a:pt x="483920" y="23596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09" h="47625">
                  <a:moveTo>
                    <a:pt x="507530" y="0"/>
                  </a:move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07530" y="0"/>
                  </a:lnTo>
                  <a:close/>
                </a:path>
                <a:path w="626109" h="47625">
                  <a:moveTo>
                    <a:pt x="519315" y="23609"/>
                  </a:moveTo>
                  <a:lnTo>
                    <a:pt x="507530" y="23609"/>
                  </a:lnTo>
                  <a:lnTo>
                    <a:pt x="495731" y="23609"/>
                  </a:ln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507530" y="35407"/>
                  </a:lnTo>
                  <a:lnTo>
                    <a:pt x="519315" y="35407"/>
                  </a:lnTo>
                  <a:lnTo>
                    <a:pt x="519315" y="23609"/>
                  </a:lnTo>
                  <a:close/>
                </a:path>
                <a:path w="626109" h="47625">
                  <a:moveTo>
                    <a:pt x="519315" y="11798"/>
                  </a:moveTo>
                  <a:lnTo>
                    <a:pt x="507530" y="11798"/>
                  </a:lnTo>
                  <a:lnTo>
                    <a:pt x="507530" y="23596"/>
                  </a:lnTo>
                  <a:lnTo>
                    <a:pt x="519315" y="23596"/>
                  </a:lnTo>
                  <a:lnTo>
                    <a:pt x="519315" y="11798"/>
                  </a:lnTo>
                  <a:close/>
                </a:path>
                <a:path w="626109" h="47625">
                  <a:moveTo>
                    <a:pt x="531126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31126" y="11798"/>
                  </a:lnTo>
                  <a:lnTo>
                    <a:pt x="531126" y="0"/>
                  </a:lnTo>
                  <a:close/>
                </a:path>
                <a:path w="626109" h="47625">
                  <a:moveTo>
                    <a:pt x="542937" y="0"/>
                  </a:moveTo>
                  <a:lnTo>
                    <a:pt x="531139" y="0"/>
                  </a:lnTo>
                  <a:lnTo>
                    <a:pt x="531139" y="11798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26109" h="47625">
                  <a:moveTo>
                    <a:pt x="601941" y="23609"/>
                  </a:moveTo>
                  <a:lnTo>
                    <a:pt x="590143" y="23609"/>
                  </a:lnTo>
                  <a:lnTo>
                    <a:pt x="578345" y="23609"/>
                  </a:lnTo>
                  <a:lnTo>
                    <a:pt x="578345" y="35407"/>
                  </a:lnTo>
                  <a:lnTo>
                    <a:pt x="590143" y="35407"/>
                  </a:lnTo>
                  <a:lnTo>
                    <a:pt x="601941" y="35407"/>
                  </a:lnTo>
                  <a:lnTo>
                    <a:pt x="601941" y="23609"/>
                  </a:lnTo>
                  <a:close/>
                </a:path>
                <a:path w="626109" h="47625">
                  <a:moveTo>
                    <a:pt x="601941" y="0"/>
                  </a:moveTo>
                  <a:lnTo>
                    <a:pt x="590143" y="0"/>
                  </a:lnTo>
                  <a:lnTo>
                    <a:pt x="578345" y="0"/>
                  </a:lnTo>
                  <a:lnTo>
                    <a:pt x="566547" y="0"/>
                  </a:lnTo>
                  <a:lnTo>
                    <a:pt x="554748" y="0"/>
                  </a:lnTo>
                  <a:lnTo>
                    <a:pt x="554748" y="11798"/>
                  </a:ln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66547" y="23596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90143" y="11798"/>
                  </a:lnTo>
                  <a:lnTo>
                    <a:pt x="601941" y="11798"/>
                  </a:lnTo>
                  <a:lnTo>
                    <a:pt x="601941" y="0"/>
                  </a:lnTo>
                  <a:close/>
                </a:path>
                <a:path w="626109" h="47625">
                  <a:moveTo>
                    <a:pt x="625551" y="23609"/>
                  </a:moveTo>
                  <a:lnTo>
                    <a:pt x="613765" y="23609"/>
                  </a:lnTo>
                  <a:lnTo>
                    <a:pt x="601967" y="23609"/>
                  </a:lnTo>
                  <a:lnTo>
                    <a:pt x="601967" y="35407"/>
                  </a:lnTo>
                  <a:lnTo>
                    <a:pt x="613765" y="35407"/>
                  </a:lnTo>
                  <a:lnTo>
                    <a:pt x="625551" y="35407"/>
                  </a:lnTo>
                  <a:lnTo>
                    <a:pt x="625551" y="23609"/>
                  </a:lnTo>
                  <a:close/>
                </a:path>
                <a:path w="626109" h="47625">
                  <a:moveTo>
                    <a:pt x="625551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13765" y="23596"/>
                  </a:lnTo>
                  <a:lnTo>
                    <a:pt x="625551" y="23596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5958433" y="5136781"/>
              <a:ext cx="614045" cy="35560"/>
            </a:xfrm>
            <a:custGeom>
              <a:avLst/>
              <a:gdLst/>
              <a:ahLst/>
              <a:cxnLst/>
              <a:rect l="l" t="t" r="r" b="b"/>
              <a:pathLst>
                <a:path w="614045" h="35560">
                  <a:moveTo>
                    <a:pt x="23583" y="11811"/>
                  </a:moveTo>
                  <a:lnTo>
                    <a:pt x="11798" y="11811"/>
                  </a:lnTo>
                  <a:lnTo>
                    <a:pt x="11798" y="23609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23583" y="35407"/>
                  </a:lnTo>
                  <a:lnTo>
                    <a:pt x="23583" y="23609"/>
                  </a:lnTo>
                  <a:lnTo>
                    <a:pt x="23583" y="11811"/>
                  </a:lnTo>
                  <a:close/>
                </a:path>
                <a:path w="614045" h="35560">
                  <a:moveTo>
                    <a:pt x="35394" y="0"/>
                  </a:moveTo>
                  <a:lnTo>
                    <a:pt x="23596" y="0"/>
                  </a:lnTo>
                  <a:lnTo>
                    <a:pt x="23596" y="11798"/>
                  </a:lnTo>
                  <a:lnTo>
                    <a:pt x="35394" y="11798"/>
                  </a:lnTo>
                  <a:lnTo>
                    <a:pt x="35394" y="0"/>
                  </a:lnTo>
                  <a:close/>
                </a:path>
                <a:path w="614045" h="35560">
                  <a:moveTo>
                    <a:pt x="58991" y="23609"/>
                  </a:moveTo>
                  <a:lnTo>
                    <a:pt x="47205" y="23609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58991" y="35407"/>
                  </a:lnTo>
                  <a:lnTo>
                    <a:pt x="58991" y="23609"/>
                  </a:lnTo>
                  <a:close/>
                </a:path>
                <a:path w="614045" h="35560">
                  <a:moveTo>
                    <a:pt x="82613" y="0"/>
                  </a:moveTo>
                  <a:lnTo>
                    <a:pt x="70815" y="0"/>
                  </a:lnTo>
                  <a:lnTo>
                    <a:pt x="59016" y="0"/>
                  </a:lnTo>
                  <a:lnTo>
                    <a:pt x="59016" y="11798"/>
                  </a:lnTo>
                  <a:lnTo>
                    <a:pt x="70815" y="11798"/>
                  </a:lnTo>
                  <a:lnTo>
                    <a:pt x="82613" y="11798"/>
                  </a:lnTo>
                  <a:lnTo>
                    <a:pt x="82613" y="0"/>
                  </a:lnTo>
                  <a:close/>
                </a:path>
                <a:path w="614045" h="35560">
                  <a:moveTo>
                    <a:pt x="94411" y="11811"/>
                  </a:moveTo>
                  <a:lnTo>
                    <a:pt x="82613" y="11811"/>
                  </a:lnTo>
                  <a:lnTo>
                    <a:pt x="82613" y="23609"/>
                  </a:lnTo>
                  <a:lnTo>
                    <a:pt x="70815" y="23609"/>
                  </a:ln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94411" y="35407"/>
                  </a:lnTo>
                  <a:lnTo>
                    <a:pt x="94411" y="23609"/>
                  </a:lnTo>
                  <a:lnTo>
                    <a:pt x="94411" y="11811"/>
                  </a:lnTo>
                  <a:close/>
                </a:path>
                <a:path w="614045" h="35560">
                  <a:moveTo>
                    <a:pt x="118008" y="11811"/>
                  </a:moveTo>
                  <a:lnTo>
                    <a:pt x="106222" y="11811"/>
                  </a:lnTo>
                  <a:lnTo>
                    <a:pt x="94424" y="11811"/>
                  </a:ln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06222" y="23609"/>
                  </a:lnTo>
                  <a:lnTo>
                    <a:pt x="118008" y="23609"/>
                  </a:lnTo>
                  <a:lnTo>
                    <a:pt x="118008" y="11811"/>
                  </a:lnTo>
                  <a:close/>
                </a:path>
                <a:path w="614045" h="35560">
                  <a:moveTo>
                    <a:pt x="129819" y="0"/>
                  </a:moveTo>
                  <a:lnTo>
                    <a:pt x="118021" y="0"/>
                  </a:lnTo>
                  <a:lnTo>
                    <a:pt x="118021" y="11798"/>
                  </a:lnTo>
                  <a:lnTo>
                    <a:pt x="129819" y="11798"/>
                  </a:lnTo>
                  <a:lnTo>
                    <a:pt x="129819" y="0"/>
                  </a:lnTo>
                  <a:close/>
                </a:path>
                <a:path w="614045" h="35560">
                  <a:moveTo>
                    <a:pt x="141630" y="23609"/>
                  </a:moveTo>
                  <a:lnTo>
                    <a:pt x="129832" y="23609"/>
                  </a:lnTo>
                  <a:lnTo>
                    <a:pt x="129832" y="35407"/>
                  </a:lnTo>
                  <a:lnTo>
                    <a:pt x="141630" y="35407"/>
                  </a:lnTo>
                  <a:lnTo>
                    <a:pt x="141630" y="23609"/>
                  </a:lnTo>
                  <a:close/>
                </a:path>
                <a:path w="614045" h="35560">
                  <a:moveTo>
                    <a:pt x="165239" y="0"/>
                  </a:moveTo>
                  <a:lnTo>
                    <a:pt x="153441" y="0"/>
                  </a:lnTo>
                  <a:lnTo>
                    <a:pt x="153441" y="11798"/>
                  </a:lnTo>
                  <a:lnTo>
                    <a:pt x="165239" y="11798"/>
                  </a:lnTo>
                  <a:lnTo>
                    <a:pt x="165239" y="0"/>
                  </a:lnTo>
                  <a:close/>
                </a:path>
                <a:path w="614045" h="35560">
                  <a:moveTo>
                    <a:pt x="177025" y="11811"/>
                  </a:moveTo>
                  <a:lnTo>
                    <a:pt x="165239" y="11811"/>
                  </a:lnTo>
                  <a:lnTo>
                    <a:pt x="153441" y="11811"/>
                  </a:ln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65239" y="23609"/>
                  </a:lnTo>
                  <a:lnTo>
                    <a:pt x="177025" y="23609"/>
                  </a:lnTo>
                  <a:lnTo>
                    <a:pt x="177025" y="11811"/>
                  </a:lnTo>
                  <a:close/>
                </a:path>
                <a:path w="614045" h="35560">
                  <a:moveTo>
                    <a:pt x="188836" y="11811"/>
                  </a:moveTo>
                  <a:lnTo>
                    <a:pt x="177038" y="11811"/>
                  </a:ln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lnTo>
                    <a:pt x="188836" y="11811"/>
                  </a:lnTo>
                  <a:close/>
                </a:path>
                <a:path w="614045" h="35560">
                  <a:moveTo>
                    <a:pt x="188836" y="0"/>
                  </a:moveTo>
                  <a:lnTo>
                    <a:pt x="177038" y="0"/>
                  </a:lnTo>
                  <a:lnTo>
                    <a:pt x="177038" y="11798"/>
                  </a:lnTo>
                  <a:lnTo>
                    <a:pt x="188836" y="11798"/>
                  </a:lnTo>
                  <a:lnTo>
                    <a:pt x="188836" y="0"/>
                  </a:lnTo>
                  <a:close/>
                </a:path>
                <a:path w="614045" h="35560">
                  <a:moveTo>
                    <a:pt x="200647" y="11811"/>
                  </a:moveTo>
                  <a:lnTo>
                    <a:pt x="188849" y="11811"/>
                  </a:lnTo>
                  <a:lnTo>
                    <a:pt x="188849" y="23609"/>
                  </a:lnTo>
                  <a:lnTo>
                    <a:pt x="200647" y="23609"/>
                  </a:lnTo>
                  <a:lnTo>
                    <a:pt x="200647" y="11811"/>
                  </a:lnTo>
                  <a:close/>
                </a:path>
                <a:path w="614045" h="35560">
                  <a:moveTo>
                    <a:pt x="224243" y="0"/>
                  </a:moveTo>
                  <a:lnTo>
                    <a:pt x="212458" y="0"/>
                  </a:lnTo>
                  <a:lnTo>
                    <a:pt x="212458" y="11798"/>
                  </a:lnTo>
                  <a:lnTo>
                    <a:pt x="224243" y="11798"/>
                  </a:lnTo>
                  <a:lnTo>
                    <a:pt x="224243" y="0"/>
                  </a:lnTo>
                  <a:close/>
                </a:path>
                <a:path w="614045" h="35560">
                  <a:moveTo>
                    <a:pt x="236054" y="0"/>
                  </a:moveTo>
                  <a:lnTo>
                    <a:pt x="224256" y="0"/>
                  </a:lnTo>
                  <a:lnTo>
                    <a:pt x="224256" y="11798"/>
                  </a:lnTo>
                  <a:lnTo>
                    <a:pt x="236054" y="11798"/>
                  </a:lnTo>
                  <a:lnTo>
                    <a:pt x="236054" y="0"/>
                  </a:lnTo>
                  <a:close/>
                </a:path>
                <a:path w="614045" h="35560">
                  <a:moveTo>
                    <a:pt x="247840" y="11811"/>
                  </a:moveTo>
                  <a:lnTo>
                    <a:pt x="236054" y="11811"/>
                  </a:lnTo>
                  <a:lnTo>
                    <a:pt x="236054" y="23609"/>
                  </a:ln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47840" y="35407"/>
                  </a:lnTo>
                  <a:lnTo>
                    <a:pt x="247840" y="23609"/>
                  </a:lnTo>
                  <a:lnTo>
                    <a:pt x="247840" y="11811"/>
                  </a:lnTo>
                  <a:close/>
                </a:path>
                <a:path w="614045" h="35560">
                  <a:moveTo>
                    <a:pt x="271449" y="11811"/>
                  </a:moveTo>
                  <a:lnTo>
                    <a:pt x="259664" y="11811"/>
                  </a:lnTo>
                  <a:lnTo>
                    <a:pt x="259664" y="23609"/>
                  </a:lnTo>
                  <a:lnTo>
                    <a:pt x="259664" y="35407"/>
                  </a:lnTo>
                  <a:lnTo>
                    <a:pt x="271449" y="35407"/>
                  </a:lnTo>
                  <a:lnTo>
                    <a:pt x="271449" y="23609"/>
                  </a:lnTo>
                  <a:lnTo>
                    <a:pt x="271449" y="11811"/>
                  </a:lnTo>
                  <a:close/>
                </a:path>
                <a:path w="614045" h="35560">
                  <a:moveTo>
                    <a:pt x="271449" y="0"/>
                  </a:moveTo>
                  <a:lnTo>
                    <a:pt x="259664" y="0"/>
                  </a:lnTo>
                  <a:lnTo>
                    <a:pt x="259664" y="11798"/>
                  </a:lnTo>
                  <a:lnTo>
                    <a:pt x="271449" y="11798"/>
                  </a:lnTo>
                  <a:lnTo>
                    <a:pt x="271449" y="0"/>
                  </a:lnTo>
                  <a:close/>
                </a:path>
                <a:path w="614045" h="35560">
                  <a:moveTo>
                    <a:pt x="283260" y="23609"/>
                  </a:moveTo>
                  <a:lnTo>
                    <a:pt x="271475" y="23609"/>
                  </a:lnTo>
                  <a:lnTo>
                    <a:pt x="271475" y="35407"/>
                  </a:lnTo>
                  <a:lnTo>
                    <a:pt x="283260" y="35407"/>
                  </a:lnTo>
                  <a:lnTo>
                    <a:pt x="283260" y="23609"/>
                  </a:lnTo>
                  <a:close/>
                </a:path>
                <a:path w="614045" h="35560">
                  <a:moveTo>
                    <a:pt x="283260" y="0"/>
                  </a:moveTo>
                  <a:lnTo>
                    <a:pt x="271475" y="0"/>
                  </a:lnTo>
                  <a:lnTo>
                    <a:pt x="271475" y="11798"/>
                  </a:lnTo>
                  <a:lnTo>
                    <a:pt x="283260" y="11798"/>
                  </a:lnTo>
                  <a:lnTo>
                    <a:pt x="283260" y="0"/>
                  </a:lnTo>
                  <a:close/>
                </a:path>
                <a:path w="614045" h="35560">
                  <a:moveTo>
                    <a:pt x="295071" y="11811"/>
                  </a:moveTo>
                  <a:lnTo>
                    <a:pt x="283273" y="11811"/>
                  </a:ln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295071" y="23609"/>
                  </a:lnTo>
                  <a:lnTo>
                    <a:pt x="295071" y="11811"/>
                  </a:lnTo>
                  <a:close/>
                </a:path>
                <a:path w="614045" h="35560">
                  <a:moveTo>
                    <a:pt x="306857" y="0"/>
                  </a:moveTo>
                  <a:lnTo>
                    <a:pt x="295071" y="0"/>
                  </a:lnTo>
                  <a:lnTo>
                    <a:pt x="283273" y="0"/>
                  </a:lnTo>
                  <a:lnTo>
                    <a:pt x="283273" y="11798"/>
                  </a:lnTo>
                  <a:lnTo>
                    <a:pt x="295071" y="11798"/>
                  </a:lnTo>
                  <a:lnTo>
                    <a:pt x="306857" y="11798"/>
                  </a:lnTo>
                  <a:lnTo>
                    <a:pt x="306857" y="0"/>
                  </a:lnTo>
                  <a:close/>
                </a:path>
                <a:path w="614045" h="35560">
                  <a:moveTo>
                    <a:pt x="318668" y="11811"/>
                  </a:moveTo>
                  <a:lnTo>
                    <a:pt x="306882" y="11811"/>
                  </a:lnTo>
                  <a:lnTo>
                    <a:pt x="306882" y="23609"/>
                  </a:lnTo>
                  <a:lnTo>
                    <a:pt x="306882" y="35407"/>
                  </a:lnTo>
                  <a:lnTo>
                    <a:pt x="318668" y="35407"/>
                  </a:lnTo>
                  <a:lnTo>
                    <a:pt x="318668" y="23609"/>
                  </a:lnTo>
                  <a:lnTo>
                    <a:pt x="318668" y="11811"/>
                  </a:lnTo>
                  <a:close/>
                </a:path>
                <a:path w="614045" h="35560">
                  <a:moveTo>
                    <a:pt x="318668" y="0"/>
                  </a:moveTo>
                  <a:lnTo>
                    <a:pt x="306882" y="0"/>
                  </a:lnTo>
                  <a:lnTo>
                    <a:pt x="306882" y="11798"/>
                  </a:lnTo>
                  <a:lnTo>
                    <a:pt x="318668" y="11798"/>
                  </a:lnTo>
                  <a:lnTo>
                    <a:pt x="318668" y="0"/>
                  </a:lnTo>
                  <a:close/>
                </a:path>
                <a:path w="614045" h="35560">
                  <a:moveTo>
                    <a:pt x="330479" y="11811"/>
                  </a:moveTo>
                  <a:lnTo>
                    <a:pt x="318681" y="11811"/>
                  </a:lnTo>
                  <a:lnTo>
                    <a:pt x="318681" y="23609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lnTo>
                    <a:pt x="330479" y="11811"/>
                  </a:lnTo>
                  <a:close/>
                </a:path>
                <a:path w="614045" h="35560">
                  <a:moveTo>
                    <a:pt x="330479" y="0"/>
                  </a:moveTo>
                  <a:lnTo>
                    <a:pt x="318681" y="0"/>
                  </a:lnTo>
                  <a:lnTo>
                    <a:pt x="318681" y="11798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14045" h="35560">
                  <a:moveTo>
                    <a:pt x="354088" y="23609"/>
                  </a:moveTo>
                  <a:lnTo>
                    <a:pt x="342290" y="23609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54088" y="23609"/>
                  </a:lnTo>
                  <a:close/>
                </a:path>
                <a:path w="614045" h="35560">
                  <a:moveTo>
                    <a:pt x="354088" y="0"/>
                  </a:moveTo>
                  <a:lnTo>
                    <a:pt x="342290" y="0"/>
                  </a:lnTo>
                  <a:lnTo>
                    <a:pt x="342290" y="11798"/>
                  </a:lnTo>
                  <a:lnTo>
                    <a:pt x="354088" y="11798"/>
                  </a:lnTo>
                  <a:lnTo>
                    <a:pt x="354088" y="0"/>
                  </a:lnTo>
                  <a:close/>
                </a:path>
                <a:path w="614045" h="35560">
                  <a:moveTo>
                    <a:pt x="365874" y="11811"/>
                  </a:moveTo>
                  <a:lnTo>
                    <a:pt x="354088" y="11811"/>
                  </a:lnTo>
                  <a:lnTo>
                    <a:pt x="354088" y="23609"/>
                  </a:lnTo>
                  <a:lnTo>
                    <a:pt x="365874" y="23609"/>
                  </a:lnTo>
                  <a:lnTo>
                    <a:pt x="365874" y="11811"/>
                  </a:lnTo>
                  <a:close/>
                </a:path>
                <a:path w="614045" h="35560">
                  <a:moveTo>
                    <a:pt x="377685" y="11811"/>
                  </a:moveTo>
                  <a:lnTo>
                    <a:pt x="365899" y="11811"/>
                  </a:lnTo>
                  <a:lnTo>
                    <a:pt x="365899" y="23609"/>
                  </a:lnTo>
                  <a:lnTo>
                    <a:pt x="377685" y="23609"/>
                  </a:lnTo>
                  <a:lnTo>
                    <a:pt x="377685" y="11811"/>
                  </a:lnTo>
                  <a:close/>
                </a:path>
                <a:path w="614045" h="35560">
                  <a:moveTo>
                    <a:pt x="389496" y="23609"/>
                  </a:moveTo>
                  <a:lnTo>
                    <a:pt x="377698" y="23609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close/>
                </a:path>
                <a:path w="614045" h="35560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14045" h="35560">
                  <a:moveTo>
                    <a:pt x="413092" y="11811"/>
                  </a:moveTo>
                  <a:lnTo>
                    <a:pt x="401307" y="11811"/>
                  </a:lnTo>
                  <a:lnTo>
                    <a:pt x="389509" y="11811"/>
                  </a:ln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01307" y="23609"/>
                  </a:lnTo>
                  <a:lnTo>
                    <a:pt x="413092" y="23609"/>
                  </a:lnTo>
                  <a:lnTo>
                    <a:pt x="413092" y="11811"/>
                  </a:lnTo>
                  <a:close/>
                </a:path>
                <a:path w="614045" h="35560">
                  <a:moveTo>
                    <a:pt x="413092" y="0"/>
                  </a:moveTo>
                  <a:lnTo>
                    <a:pt x="401307" y="0"/>
                  </a:lnTo>
                  <a:lnTo>
                    <a:pt x="401307" y="11798"/>
                  </a:lnTo>
                  <a:lnTo>
                    <a:pt x="413092" y="11798"/>
                  </a:lnTo>
                  <a:lnTo>
                    <a:pt x="413092" y="0"/>
                  </a:lnTo>
                  <a:close/>
                </a:path>
                <a:path w="614045" h="35560">
                  <a:moveTo>
                    <a:pt x="424903" y="11811"/>
                  </a:moveTo>
                  <a:lnTo>
                    <a:pt x="413105" y="11811"/>
                  </a:lnTo>
                  <a:lnTo>
                    <a:pt x="413105" y="23609"/>
                  </a:lnTo>
                  <a:lnTo>
                    <a:pt x="424903" y="23609"/>
                  </a:lnTo>
                  <a:lnTo>
                    <a:pt x="424903" y="11811"/>
                  </a:lnTo>
                  <a:close/>
                </a:path>
                <a:path w="614045" h="35560">
                  <a:moveTo>
                    <a:pt x="436702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36702" y="11798"/>
                  </a:lnTo>
                  <a:lnTo>
                    <a:pt x="436702" y="0"/>
                  </a:lnTo>
                  <a:close/>
                </a:path>
                <a:path w="614045" h="35560">
                  <a:moveTo>
                    <a:pt x="460298" y="0"/>
                  </a:moveTo>
                  <a:lnTo>
                    <a:pt x="448513" y="0"/>
                  </a:lnTo>
                  <a:lnTo>
                    <a:pt x="436714" y="0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60298" y="11798"/>
                  </a:lnTo>
                  <a:lnTo>
                    <a:pt x="460298" y="0"/>
                  </a:lnTo>
                  <a:close/>
                </a:path>
                <a:path w="614045" h="35560">
                  <a:moveTo>
                    <a:pt x="483920" y="11811"/>
                  </a:moveTo>
                  <a:lnTo>
                    <a:pt x="472122" y="11811"/>
                  </a:lnTo>
                  <a:lnTo>
                    <a:pt x="472122" y="23609"/>
                  </a:lnTo>
                  <a:lnTo>
                    <a:pt x="483920" y="23609"/>
                  </a:lnTo>
                  <a:lnTo>
                    <a:pt x="483920" y="11811"/>
                  </a:lnTo>
                  <a:close/>
                </a:path>
                <a:path w="614045" h="35560">
                  <a:moveTo>
                    <a:pt x="507530" y="11811"/>
                  </a:moveTo>
                  <a:lnTo>
                    <a:pt x="495731" y="11811"/>
                  </a:lnTo>
                  <a:lnTo>
                    <a:pt x="483933" y="11811"/>
                  </a:lnTo>
                  <a:lnTo>
                    <a:pt x="483933" y="23609"/>
                  </a:lnTo>
                  <a:lnTo>
                    <a:pt x="495731" y="23609"/>
                  </a:lnTo>
                  <a:lnTo>
                    <a:pt x="507530" y="23609"/>
                  </a:lnTo>
                  <a:lnTo>
                    <a:pt x="507530" y="11811"/>
                  </a:lnTo>
                  <a:close/>
                </a:path>
                <a:path w="614045" h="35560">
                  <a:moveTo>
                    <a:pt x="507530" y="0"/>
                  </a:move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07530" y="0"/>
                  </a:lnTo>
                  <a:close/>
                </a:path>
                <a:path w="614045" h="35560">
                  <a:moveTo>
                    <a:pt x="531126" y="11811"/>
                  </a:moveTo>
                  <a:lnTo>
                    <a:pt x="519341" y="11811"/>
                  </a:lnTo>
                  <a:lnTo>
                    <a:pt x="519341" y="23609"/>
                  </a:lnTo>
                  <a:lnTo>
                    <a:pt x="531126" y="23609"/>
                  </a:lnTo>
                  <a:lnTo>
                    <a:pt x="531126" y="11811"/>
                  </a:lnTo>
                  <a:close/>
                </a:path>
                <a:path w="614045" h="35560">
                  <a:moveTo>
                    <a:pt x="542937" y="0"/>
                  </a:moveTo>
                  <a:lnTo>
                    <a:pt x="531139" y="0"/>
                  </a:lnTo>
                  <a:lnTo>
                    <a:pt x="531139" y="11798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14045" h="35560">
                  <a:moveTo>
                    <a:pt x="566547" y="0"/>
                  </a:moveTo>
                  <a:lnTo>
                    <a:pt x="554748" y="0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66547" y="0"/>
                  </a:lnTo>
                  <a:close/>
                </a:path>
                <a:path w="614045" h="35560">
                  <a:moveTo>
                    <a:pt x="590143" y="11811"/>
                  </a:moveTo>
                  <a:lnTo>
                    <a:pt x="578345" y="11811"/>
                  </a:lnTo>
                  <a:lnTo>
                    <a:pt x="566547" y="11811"/>
                  </a:lnTo>
                  <a:lnTo>
                    <a:pt x="566547" y="23609"/>
                  </a:lnTo>
                  <a:lnTo>
                    <a:pt x="578345" y="23609"/>
                  </a:lnTo>
                  <a:lnTo>
                    <a:pt x="590143" y="23609"/>
                  </a:lnTo>
                  <a:lnTo>
                    <a:pt x="590143" y="11811"/>
                  </a:lnTo>
                  <a:close/>
                </a:path>
                <a:path w="614045" h="35560">
                  <a:moveTo>
                    <a:pt x="613765" y="11811"/>
                  </a:moveTo>
                  <a:lnTo>
                    <a:pt x="601967" y="11811"/>
                  </a:lnTo>
                  <a:lnTo>
                    <a:pt x="601967" y="23609"/>
                  </a:lnTo>
                  <a:lnTo>
                    <a:pt x="613765" y="23609"/>
                  </a:lnTo>
                  <a:lnTo>
                    <a:pt x="613765" y="11811"/>
                  </a:lnTo>
                  <a:close/>
                </a:path>
                <a:path w="614045" h="35560">
                  <a:moveTo>
                    <a:pt x="613765" y="0"/>
                  </a:move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1376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5970232" y="5160390"/>
              <a:ext cx="614045" cy="47625"/>
            </a:xfrm>
            <a:custGeom>
              <a:avLst/>
              <a:gdLst/>
              <a:ahLst/>
              <a:cxnLst/>
              <a:rect l="l" t="t" r="r" b="b"/>
              <a:pathLst>
                <a:path w="614045" h="47625">
                  <a:moveTo>
                    <a:pt x="11785" y="11798"/>
                  </a:moveTo>
                  <a:lnTo>
                    <a:pt x="0" y="11798"/>
                  </a:lnTo>
                  <a:lnTo>
                    <a:pt x="0" y="23596"/>
                  </a:lnTo>
                  <a:lnTo>
                    <a:pt x="11785" y="23596"/>
                  </a:lnTo>
                  <a:lnTo>
                    <a:pt x="11785" y="11798"/>
                  </a:lnTo>
                  <a:close/>
                </a:path>
                <a:path w="614045" h="47625">
                  <a:moveTo>
                    <a:pt x="23596" y="11798"/>
                  </a:moveTo>
                  <a:lnTo>
                    <a:pt x="11798" y="11798"/>
                  </a:lnTo>
                  <a:lnTo>
                    <a:pt x="11798" y="23596"/>
                  </a:lnTo>
                  <a:lnTo>
                    <a:pt x="23596" y="23596"/>
                  </a:lnTo>
                  <a:lnTo>
                    <a:pt x="23596" y="11798"/>
                  </a:lnTo>
                  <a:close/>
                </a:path>
                <a:path w="614045" h="47625">
                  <a:moveTo>
                    <a:pt x="35407" y="23609"/>
                  </a:moveTo>
                  <a:lnTo>
                    <a:pt x="23609" y="23609"/>
                  </a:lnTo>
                  <a:lnTo>
                    <a:pt x="23609" y="35407"/>
                  </a:lnTo>
                  <a:lnTo>
                    <a:pt x="35407" y="35407"/>
                  </a:lnTo>
                  <a:lnTo>
                    <a:pt x="35407" y="23609"/>
                  </a:lnTo>
                  <a:close/>
                </a:path>
                <a:path w="614045" h="47625">
                  <a:moveTo>
                    <a:pt x="82613" y="23609"/>
                  </a:moveTo>
                  <a:lnTo>
                    <a:pt x="70815" y="23609"/>
                  </a:ln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09"/>
                  </a:lnTo>
                  <a:close/>
                </a:path>
                <a:path w="614045" h="47625">
                  <a:moveTo>
                    <a:pt x="82613" y="11798"/>
                  </a:moveTo>
                  <a:lnTo>
                    <a:pt x="70815" y="11798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82613" y="11798"/>
                  </a:lnTo>
                  <a:close/>
                </a:path>
                <a:path w="614045" h="47625">
                  <a:moveTo>
                    <a:pt x="106210" y="35407"/>
                  </a:moveTo>
                  <a:lnTo>
                    <a:pt x="94424" y="35407"/>
                  </a:lnTo>
                  <a:lnTo>
                    <a:pt x="94424" y="23609"/>
                  </a:lnTo>
                  <a:lnTo>
                    <a:pt x="82626" y="23609"/>
                  </a:lnTo>
                  <a:lnTo>
                    <a:pt x="82626" y="35407"/>
                  </a:lnTo>
                  <a:lnTo>
                    <a:pt x="82626" y="47205"/>
                  </a:lnTo>
                  <a:lnTo>
                    <a:pt x="94424" y="47205"/>
                  </a:lnTo>
                  <a:lnTo>
                    <a:pt x="106210" y="47205"/>
                  </a:lnTo>
                  <a:lnTo>
                    <a:pt x="106210" y="35407"/>
                  </a:lnTo>
                  <a:close/>
                </a:path>
                <a:path w="614045" h="47625">
                  <a:moveTo>
                    <a:pt x="106210" y="11798"/>
                  </a:moveTo>
                  <a:lnTo>
                    <a:pt x="94424" y="11798"/>
                  </a:lnTo>
                  <a:lnTo>
                    <a:pt x="82626" y="11798"/>
                  </a:lnTo>
                  <a:lnTo>
                    <a:pt x="82626" y="23596"/>
                  </a:lnTo>
                  <a:lnTo>
                    <a:pt x="94424" y="23596"/>
                  </a:lnTo>
                  <a:lnTo>
                    <a:pt x="106210" y="23596"/>
                  </a:lnTo>
                  <a:lnTo>
                    <a:pt x="106210" y="11798"/>
                  </a:lnTo>
                  <a:close/>
                </a:path>
                <a:path w="614045" h="47625">
                  <a:moveTo>
                    <a:pt x="118021" y="23609"/>
                  </a:moveTo>
                  <a:lnTo>
                    <a:pt x="106222" y="23609"/>
                  </a:lnTo>
                  <a:lnTo>
                    <a:pt x="106222" y="35407"/>
                  </a:lnTo>
                  <a:lnTo>
                    <a:pt x="118021" y="35407"/>
                  </a:lnTo>
                  <a:lnTo>
                    <a:pt x="118021" y="23609"/>
                  </a:lnTo>
                  <a:close/>
                </a:path>
                <a:path w="614045" h="47625">
                  <a:moveTo>
                    <a:pt x="141617" y="11798"/>
                  </a:moveTo>
                  <a:lnTo>
                    <a:pt x="129832" y="11798"/>
                  </a:lnTo>
                  <a:lnTo>
                    <a:pt x="129832" y="23596"/>
                  </a:lnTo>
                  <a:lnTo>
                    <a:pt x="141617" y="23596"/>
                  </a:lnTo>
                  <a:lnTo>
                    <a:pt x="141617" y="11798"/>
                  </a:lnTo>
                  <a:close/>
                </a:path>
                <a:path w="614045" h="47625">
                  <a:moveTo>
                    <a:pt x="153441" y="11798"/>
                  </a:moveTo>
                  <a:lnTo>
                    <a:pt x="141643" y="11798"/>
                  </a:lnTo>
                  <a:lnTo>
                    <a:pt x="141643" y="23596"/>
                  </a:lnTo>
                  <a:lnTo>
                    <a:pt x="153441" y="23596"/>
                  </a:lnTo>
                  <a:lnTo>
                    <a:pt x="153441" y="11798"/>
                  </a:lnTo>
                  <a:close/>
                </a:path>
                <a:path w="614045" h="47625">
                  <a:moveTo>
                    <a:pt x="165227" y="23609"/>
                  </a:moveTo>
                  <a:lnTo>
                    <a:pt x="153441" y="23609"/>
                  </a:lnTo>
                  <a:lnTo>
                    <a:pt x="141643" y="23609"/>
                  </a:lnTo>
                  <a:lnTo>
                    <a:pt x="141643" y="35407"/>
                  </a:lnTo>
                  <a:lnTo>
                    <a:pt x="153441" y="35407"/>
                  </a:lnTo>
                  <a:lnTo>
                    <a:pt x="165227" y="35407"/>
                  </a:lnTo>
                  <a:lnTo>
                    <a:pt x="165227" y="23609"/>
                  </a:lnTo>
                  <a:close/>
                </a:path>
                <a:path w="614045" h="47625">
                  <a:moveTo>
                    <a:pt x="177038" y="23609"/>
                  </a:moveTo>
                  <a:lnTo>
                    <a:pt x="165239" y="23609"/>
                  </a:lnTo>
                  <a:lnTo>
                    <a:pt x="165239" y="35407"/>
                  </a:lnTo>
                  <a:lnTo>
                    <a:pt x="177038" y="35407"/>
                  </a:lnTo>
                  <a:lnTo>
                    <a:pt x="177038" y="23609"/>
                  </a:lnTo>
                  <a:close/>
                </a:path>
                <a:path w="614045" h="47625">
                  <a:moveTo>
                    <a:pt x="224256" y="23609"/>
                  </a:moveTo>
                  <a:lnTo>
                    <a:pt x="212458" y="23609"/>
                  </a:lnTo>
                  <a:lnTo>
                    <a:pt x="212458" y="35407"/>
                  </a:lnTo>
                  <a:lnTo>
                    <a:pt x="224256" y="35407"/>
                  </a:lnTo>
                  <a:lnTo>
                    <a:pt x="224256" y="23609"/>
                  </a:lnTo>
                  <a:close/>
                </a:path>
                <a:path w="614045" h="47625">
                  <a:moveTo>
                    <a:pt x="236042" y="11798"/>
                  </a:moveTo>
                  <a:lnTo>
                    <a:pt x="224256" y="11798"/>
                  </a:lnTo>
                  <a:lnTo>
                    <a:pt x="212458" y="11798"/>
                  </a:lnTo>
                  <a:lnTo>
                    <a:pt x="212458" y="23596"/>
                  </a:lnTo>
                  <a:lnTo>
                    <a:pt x="224256" y="23596"/>
                  </a:lnTo>
                  <a:lnTo>
                    <a:pt x="236042" y="23596"/>
                  </a:lnTo>
                  <a:lnTo>
                    <a:pt x="236042" y="11798"/>
                  </a:lnTo>
                  <a:close/>
                </a:path>
                <a:path w="614045" h="47625">
                  <a:moveTo>
                    <a:pt x="259651" y="23609"/>
                  </a:moveTo>
                  <a:lnTo>
                    <a:pt x="247865" y="23609"/>
                  </a:lnTo>
                  <a:lnTo>
                    <a:pt x="247865" y="35407"/>
                  </a:lnTo>
                  <a:lnTo>
                    <a:pt x="259651" y="35407"/>
                  </a:lnTo>
                  <a:lnTo>
                    <a:pt x="259651" y="23609"/>
                  </a:lnTo>
                  <a:close/>
                </a:path>
                <a:path w="614045" h="47625">
                  <a:moveTo>
                    <a:pt x="259651" y="11798"/>
                  </a:moveTo>
                  <a:lnTo>
                    <a:pt x="247865" y="11798"/>
                  </a:lnTo>
                  <a:lnTo>
                    <a:pt x="236067" y="11798"/>
                  </a:lnTo>
                  <a:lnTo>
                    <a:pt x="236067" y="23596"/>
                  </a:lnTo>
                  <a:lnTo>
                    <a:pt x="247865" y="23596"/>
                  </a:lnTo>
                  <a:lnTo>
                    <a:pt x="259651" y="23596"/>
                  </a:lnTo>
                  <a:lnTo>
                    <a:pt x="259651" y="11798"/>
                  </a:lnTo>
                  <a:close/>
                </a:path>
                <a:path w="614045" h="47625">
                  <a:moveTo>
                    <a:pt x="295059" y="23609"/>
                  </a:moveTo>
                  <a:lnTo>
                    <a:pt x="283273" y="23609"/>
                  </a:lnTo>
                  <a:lnTo>
                    <a:pt x="271475" y="23609"/>
                  </a:lnTo>
                  <a:lnTo>
                    <a:pt x="271475" y="35407"/>
                  </a:lnTo>
                  <a:lnTo>
                    <a:pt x="283273" y="35407"/>
                  </a:lnTo>
                  <a:lnTo>
                    <a:pt x="295059" y="35407"/>
                  </a:lnTo>
                  <a:lnTo>
                    <a:pt x="295059" y="23609"/>
                  </a:lnTo>
                  <a:close/>
                </a:path>
                <a:path w="614045" h="47625">
                  <a:moveTo>
                    <a:pt x="306870" y="23609"/>
                  </a:moveTo>
                  <a:lnTo>
                    <a:pt x="295084" y="23609"/>
                  </a:lnTo>
                  <a:lnTo>
                    <a:pt x="295084" y="35407"/>
                  </a:lnTo>
                  <a:lnTo>
                    <a:pt x="306870" y="35407"/>
                  </a:lnTo>
                  <a:lnTo>
                    <a:pt x="306870" y="23609"/>
                  </a:lnTo>
                  <a:close/>
                </a:path>
                <a:path w="614045" h="47625">
                  <a:moveTo>
                    <a:pt x="306870" y="11798"/>
                  </a:moveTo>
                  <a:lnTo>
                    <a:pt x="295084" y="11798"/>
                  </a:lnTo>
                  <a:lnTo>
                    <a:pt x="295084" y="23596"/>
                  </a:lnTo>
                  <a:lnTo>
                    <a:pt x="306870" y="23596"/>
                  </a:lnTo>
                  <a:lnTo>
                    <a:pt x="306870" y="11798"/>
                  </a:lnTo>
                  <a:close/>
                </a:path>
                <a:path w="614045" h="47625">
                  <a:moveTo>
                    <a:pt x="318681" y="23609"/>
                  </a:moveTo>
                  <a:lnTo>
                    <a:pt x="306882" y="23609"/>
                  </a:lnTo>
                  <a:lnTo>
                    <a:pt x="306882" y="35407"/>
                  </a:lnTo>
                  <a:lnTo>
                    <a:pt x="318681" y="35407"/>
                  </a:lnTo>
                  <a:lnTo>
                    <a:pt x="318681" y="23609"/>
                  </a:lnTo>
                  <a:close/>
                </a:path>
                <a:path w="614045" h="47625">
                  <a:moveTo>
                    <a:pt x="318681" y="11798"/>
                  </a:moveTo>
                  <a:lnTo>
                    <a:pt x="306882" y="11798"/>
                  </a:lnTo>
                  <a:lnTo>
                    <a:pt x="306882" y="23596"/>
                  </a:lnTo>
                  <a:lnTo>
                    <a:pt x="318681" y="23596"/>
                  </a:lnTo>
                  <a:lnTo>
                    <a:pt x="318681" y="11798"/>
                  </a:lnTo>
                  <a:close/>
                </a:path>
                <a:path w="614045" h="47625">
                  <a:moveTo>
                    <a:pt x="330479" y="23609"/>
                  </a:moveTo>
                  <a:lnTo>
                    <a:pt x="318693" y="23609"/>
                  </a:lnTo>
                  <a:lnTo>
                    <a:pt x="318693" y="35407"/>
                  </a:lnTo>
                  <a:lnTo>
                    <a:pt x="330479" y="35407"/>
                  </a:lnTo>
                  <a:lnTo>
                    <a:pt x="330479" y="23609"/>
                  </a:lnTo>
                  <a:close/>
                </a:path>
                <a:path w="614045" h="47625">
                  <a:moveTo>
                    <a:pt x="354076" y="23609"/>
                  </a:moveTo>
                  <a:lnTo>
                    <a:pt x="342290" y="23609"/>
                  </a:lnTo>
                  <a:lnTo>
                    <a:pt x="342290" y="35407"/>
                  </a:lnTo>
                  <a:lnTo>
                    <a:pt x="354076" y="35407"/>
                  </a:lnTo>
                  <a:lnTo>
                    <a:pt x="354076" y="23609"/>
                  </a:lnTo>
                  <a:close/>
                </a:path>
                <a:path w="614045" h="47625">
                  <a:moveTo>
                    <a:pt x="354076" y="11798"/>
                  </a:moveTo>
                  <a:lnTo>
                    <a:pt x="342290" y="11798"/>
                  </a:lnTo>
                  <a:lnTo>
                    <a:pt x="342290" y="23596"/>
                  </a:lnTo>
                  <a:lnTo>
                    <a:pt x="354076" y="23596"/>
                  </a:lnTo>
                  <a:lnTo>
                    <a:pt x="354076" y="11798"/>
                  </a:lnTo>
                  <a:close/>
                </a:path>
                <a:path w="614045" h="47625">
                  <a:moveTo>
                    <a:pt x="365887" y="11798"/>
                  </a:moveTo>
                  <a:lnTo>
                    <a:pt x="354101" y="11798"/>
                  </a:lnTo>
                  <a:lnTo>
                    <a:pt x="354101" y="23596"/>
                  </a:lnTo>
                  <a:lnTo>
                    <a:pt x="365887" y="23596"/>
                  </a:lnTo>
                  <a:lnTo>
                    <a:pt x="365887" y="11798"/>
                  </a:lnTo>
                  <a:close/>
                </a:path>
                <a:path w="614045" h="47625">
                  <a:moveTo>
                    <a:pt x="401294" y="23609"/>
                  </a:moveTo>
                  <a:lnTo>
                    <a:pt x="389509" y="23609"/>
                  </a:lnTo>
                  <a:lnTo>
                    <a:pt x="377710" y="23609"/>
                  </a:lnTo>
                  <a:lnTo>
                    <a:pt x="377710" y="35407"/>
                  </a:lnTo>
                  <a:lnTo>
                    <a:pt x="389509" y="35407"/>
                  </a:lnTo>
                  <a:lnTo>
                    <a:pt x="401294" y="35407"/>
                  </a:lnTo>
                  <a:lnTo>
                    <a:pt x="401294" y="23609"/>
                  </a:lnTo>
                  <a:close/>
                </a:path>
                <a:path w="614045" h="47625">
                  <a:moveTo>
                    <a:pt x="401294" y="11798"/>
                  </a:moveTo>
                  <a:lnTo>
                    <a:pt x="389509" y="11798"/>
                  </a:lnTo>
                  <a:lnTo>
                    <a:pt x="389509" y="0"/>
                  </a:lnTo>
                  <a:lnTo>
                    <a:pt x="377710" y="0"/>
                  </a:lnTo>
                  <a:lnTo>
                    <a:pt x="377710" y="11798"/>
                  </a:lnTo>
                  <a:lnTo>
                    <a:pt x="377710" y="23596"/>
                  </a:lnTo>
                  <a:lnTo>
                    <a:pt x="389509" y="23596"/>
                  </a:lnTo>
                  <a:lnTo>
                    <a:pt x="401294" y="23596"/>
                  </a:lnTo>
                  <a:lnTo>
                    <a:pt x="401294" y="11798"/>
                  </a:lnTo>
                  <a:close/>
                </a:path>
                <a:path w="614045" h="47625">
                  <a:moveTo>
                    <a:pt x="413105" y="23609"/>
                  </a:moveTo>
                  <a:lnTo>
                    <a:pt x="401307" y="23609"/>
                  </a:lnTo>
                  <a:lnTo>
                    <a:pt x="401307" y="35407"/>
                  </a:lnTo>
                  <a:lnTo>
                    <a:pt x="413105" y="35407"/>
                  </a:lnTo>
                  <a:lnTo>
                    <a:pt x="413105" y="23609"/>
                  </a:lnTo>
                  <a:close/>
                </a:path>
                <a:path w="614045" h="47625">
                  <a:moveTo>
                    <a:pt x="413105" y="11798"/>
                  </a:moveTo>
                  <a:lnTo>
                    <a:pt x="401307" y="11798"/>
                  </a:lnTo>
                  <a:lnTo>
                    <a:pt x="401307" y="23596"/>
                  </a:lnTo>
                  <a:lnTo>
                    <a:pt x="413105" y="23596"/>
                  </a:lnTo>
                  <a:lnTo>
                    <a:pt x="413105" y="11798"/>
                  </a:lnTo>
                  <a:close/>
                </a:path>
                <a:path w="614045" h="47625">
                  <a:moveTo>
                    <a:pt x="424903" y="23609"/>
                  </a:moveTo>
                  <a:lnTo>
                    <a:pt x="413118" y="23609"/>
                  </a:lnTo>
                  <a:lnTo>
                    <a:pt x="413118" y="35407"/>
                  </a:lnTo>
                  <a:lnTo>
                    <a:pt x="424903" y="35407"/>
                  </a:lnTo>
                  <a:lnTo>
                    <a:pt x="424903" y="23609"/>
                  </a:lnTo>
                  <a:close/>
                </a:path>
                <a:path w="614045" h="47625">
                  <a:moveTo>
                    <a:pt x="424903" y="0"/>
                  </a:moveTo>
                  <a:lnTo>
                    <a:pt x="413118" y="0"/>
                  </a:lnTo>
                  <a:lnTo>
                    <a:pt x="413118" y="11798"/>
                  </a:lnTo>
                  <a:lnTo>
                    <a:pt x="413118" y="23596"/>
                  </a:lnTo>
                  <a:lnTo>
                    <a:pt x="424903" y="23596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14045" h="47625">
                  <a:moveTo>
                    <a:pt x="436714" y="23609"/>
                  </a:moveTo>
                  <a:lnTo>
                    <a:pt x="424916" y="23609"/>
                  </a:lnTo>
                  <a:lnTo>
                    <a:pt x="424916" y="35407"/>
                  </a:lnTo>
                  <a:lnTo>
                    <a:pt x="436714" y="35407"/>
                  </a:lnTo>
                  <a:lnTo>
                    <a:pt x="436714" y="23609"/>
                  </a:lnTo>
                  <a:close/>
                </a:path>
                <a:path w="614045" h="47625">
                  <a:moveTo>
                    <a:pt x="436714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36714" y="11798"/>
                  </a:lnTo>
                  <a:lnTo>
                    <a:pt x="436714" y="0"/>
                  </a:lnTo>
                  <a:close/>
                </a:path>
                <a:path w="614045" h="47625">
                  <a:moveTo>
                    <a:pt x="460311" y="11798"/>
                  </a:moveTo>
                  <a:lnTo>
                    <a:pt x="448525" y="11798"/>
                  </a:lnTo>
                  <a:lnTo>
                    <a:pt x="448525" y="23596"/>
                  </a:lnTo>
                  <a:lnTo>
                    <a:pt x="460311" y="23596"/>
                  </a:lnTo>
                  <a:lnTo>
                    <a:pt x="460311" y="11798"/>
                  </a:lnTo>
                  <a:close/>
                </a:path>
                <a:path w="614045" h="47625">
                  <a:moveTo>
                    <a:pt x="472122" y="23609"/>
                  </a:moveTo>
                  <a:lnTo>
                    <a:pt x="460324" y="23609"/>
                  </a:lnTo>
                  <a:lnTo>
                    <a:pt x="460324" y="35407"/>
                  </a:lnTo>
                  <a:lnTo>
                    <a:pt x="472122" y="35407"/>
                  </a:lnTo>
                  <a:lnTo>
                    <a:pt x="472122" y="23609"/>
                  </a:lnTo>
                  <a:close/>
                </a:path>
                <a:path w="614045" h="47625">
                  <a:moveTo>
                    <a:pt x="472122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60324" y="23596"/>
                  </a:lnTo>
                  <a:lnTo>
                    <a:pt x="472122" y="23596"/>
                  </a:lnTo>
                  <a:lnTo>
                    <a:pt x="472122" y="11798"/>
                  </a:lnTo>
                  <a:lnTo>
                    <a:pt x="472122" y="0"/>
                  </a:lnTo>
                  <a:close/>
                </a:path>
                <a:path w="614045" h="47625">
                  <a:moveTo>
                    <a:pt x="483933" y="23609"/>
                  </a:moveTo>
                  <a:lnTo>
                    <a:pt x="472135" y="23609"/>
                  </a:lnTo>
                  <a:lnTo>
                    <a:pt x="472135" y="35407"/>
                  </a:lnTo>
                  <a:lnTo>
                    <a:pt x="483933" y="35407"/>
                  </a:lnTo>
                  <a:lnTo>
                    <a:pt x="483933" y="23609"/>
                  </a:lnTo>
                  <a:close/>
                </a:path>
                <a:path w="614045" h="47625">
                  <a:moveTo>
                    <a:pt x="483933" y="0"/>
                  </a:moveTo>
                  <a:lnTo>
                    <a:pt x="472135" y="0"/>
                  </a:lnTo>
                  <a:lnTo>
                    <a:pt x="472135" y="11798"/>
                  </a:lnTo>
                  <a:lnTo>
                    <a:pt x="483933" y="11798"/>
                  </a:lnTo>
                  <a:lnTo>
                    <a:pt x="483933" y="0"/>
                  </a:lnTo>
                  <a:close/>
                </a:path>
                <a:path w="614045" h="47625">
                  <a:moveTo>
                    <a:pt x="507517" y="23609"/>
                  </a:moveTo>
                  <a:lnTo>
                    <a:pt x="495731" y="23609"/>
                  </a:lnTo>
                  <a:lnTo>
                    <a:pt x="495731" y="35407"/>
                  </a:lnTo>
                  <a:lnTo>
                    <a:pt x="507517" y="35407"/>
                  </a:lnTo>
                  <a:lnTo>
                    <a:pt x="507517" y="23609"/>
                  </a:lnTo>
                  <a:close/>
                </a:path>
                <a:path w="614045" h="47625">
                  <a:moveTo>
                    <a:pt x="507517" y="0"/>
                  </a:moveTo>
                  <a:lnTo>
                    <a:pt x="495731" y="0"/>
                  </a:lnTo>
                  <a:lnTo>
                    <a:pt x="495731" y="11798"/>
                  </a:lnTo>
                  <a:lnTo>
                    <a:pt x="507517" y="11798"/>
                  </a:lnTo>
                  <a:lnTo>
                    <a:pt x="507517" y="0"/>
                  </a:lnTo>
                  <a:close/>
                </a:path>
                <a:path w="614045" h="47625">
                  <a:moveTo>
                    <a:pt x="519328" y="23609"/>
                  </a:moveTo>
                  <a:lnTo>
                    <a:pt x="507542" y="23609"/>
                  </a:lnTo>
                  <a:lnTo>
                    <a:pt x="507542" y="35407"/>
                  </a:lnTo>
                  <a:lnTo>
                    <a:pt x="519328" y="35407"/>
                  </a:lnTo>
                  <a:lnTo>
                    <a:pt x="519328" y="23609"/>
                  </a:lnTo>
                  <a:close/>
                </a:path>
                <a:path w="614045" h="47625">
                  <a:moveTo>
                    <a:pt x="519328" y="0"/>
                  </a:moveTo>
                  <a:lnTo>
                    <a:pt x="507542" y="0"/>
                  </a:lnTo>
                  <a:lnTo>
                    <a:pt x="507542" y="11798"/>
                  </a:lnTo>
                  <a:lnTo>
                    <a:pt x="507542" y="23596"/>
                  </a:lnTo>
                  <a:lnTo>
                    <a:pt x="519328" y="23596"/>
                  </a:lnTo>
                  <a:lnTo>
                    <a:pt x="519328" y="11798"/>
                  </a:lnTo>
                  <a:lnTo>
                    <a:pt x="519328" y="0"/>
                  </a:lnTo>
                  <a:close/>
                </a:path>
                <a:path w="614045" h="47625">
                  <a:moveTo>
                    <a:pt x="531139" y="23609"/>
                  </a:moveTo>
                  <a:lnTo>
                    <a:pt x="519341" y="23609"/>
                  </a:lnTo>
                  <a:lnTo>
                    <a:pt x="519341" y="35407"/>
                  </a:lnTo>
                  <a:lnTo>
                    <a:pt x="531139" y="35407"/>
                  </a:lnTo>
                  <a:lnTo>
                    <a:pt x="531139" y="23609"/>
                  </a:lnTo>
                  <a:close/>
                </a:path>
                <a:path w="614045" h="47625">
                  <a:moveTo>
                    <a:pt x="542950" y="0"/>
                  </a:moveTo>
                  <a:lnTo>
                    <a:pt x="531152" y="0"/>
                  </a:lnTo>
                  <a:lnTo>
                    <a:pt x="531152" y="11798"/>
                  </a:lnTo>
                  <a:lnTo>
                    <a:pt x="531152" y="23596"/>
                  </a:lnTo>
                  <a:lnTo>
                    <a:pt x="542950" y="23596"/>
                  </a:lnTo>
                  <a:lnTo>
                    <a:pt x="542950" y="11798"/>
                  </a:lnTo>
                  <a:lnTo>
                    <a:pt x="542950" y="0"/>
                  </a:lnTo>
                  <a:close/>
                </a:path>
                <a:path w="614045" h="47625">
                  <a:moveTo>
                    <a:pt x="566547" y="0"/>
                  </a:moveTo>
                  <a:lnTo>
                    <a:pt x="554748" y="0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66547" y="0"/>
                  </a:lnTo>
                  <a:close/>
                </a:path>
                <a:path w="614045" h="47625">
                  <a:moveTo>
                    <a:pt x="590143" y="23609"/>
                  </a:moveTo>
                  <a:lnTo>
                    <a:pt x="590143" y="23609"/>
                  </a:lnTo>
                  <a:lnTo>
                    <a:pt x="531152" y="23609"/>
                  </a:lnTo>
                  <a:lnTo>
                    <a:pt x="531152" y="35407"/>
                  </a:lnTo>
                  <a:lnTo>
                    <a:pt x="590143" y="35407"/>
                  </a:lnTo>
                  <a:lnTo>
                    <a:pt x="590143" y="23609"/>
                  </a:lnTo>
                  <a:close/>
                </a:path>
                <a:path w="614045" h="47625">
                  <a:moveTo>
                    <a:pt x="590143" y="0"/>
                  </a:moveTo>
                  <a:lnTo>
                    <a:pt x="578345" y="0"/>
                  </a:lnTo>
                  <a:lnTo>
                    <a:pt x="578345" y="11798"/>
                  </a:lnTo>
                  <a:lnTo>
                    <a:pt x="566547" y="11798"/>
                  </a:lnTo>
                  <a:lnTo>
                    <a:pt x="566547" y="23596"/>
                  </a:lnTo>
                  <a:lnTo>
                    <a:pt x="578345" y="23596"/>
                  </a:lnTo>
                  <a:lnTo>
                    <a:pt x="590143" y="23596"/>
                  </a:lnTo>
                  <a:lnTo>
                    <a:pt x="590143" y="11798"/>
                  </a:lnTo>
                  <a:lnTo>
                    <a:pt x="590143" y="0"/>
                  </a:lnTo>
                  <a:close/>
                </a:path>
                <a:path w="614045" h="47625">
                  <a:moveTo>
                    <a:pt x="601967" y="11798"/>
                  </a:moveTo>
                  <a:lnTo>
                    <a:pt x="590169" y="11798"/>
                  </a:lnTo>
                  <a:lnTo>
                    <a:pt x="590169" y="23596"/>
                  </a:lnTo>
                  <a:lnTo>
                    <a:pt x="601967" y="23596"/>
                  </a:lnTo>
                  <a:lnTo>
                    <a:pt x="601967" y="11798"/>
                  </a:lnTo>
                  <a:close/>
                </a:path>
                <a:path w="614045" h="47625">
                  <a:moveTo>
                    <a:pt x="613752" y="23609"/>
                  </a:moveTo>
                  <a:lnTo>
                    <a:pt x="601967" y="23609"/>
                  </a:lnTo>
                  <a:lnTo>
                    <a:pt x="601967" y="35407"/>
                  </a:lnTo>
                  <a:lnTo>
                    <a:pt x="613752" y="35407"/>
                  </a:lnTo>
                  <a:lnTo>
                    <a:pt x="613752" y="23609"/>
                  </a:lnTo>
                  <a:close/>
                </a:path>
                <a:path w="614045" h="47625">
                  <a:moveTo>
                    <a:pt x="613752" y="0"/>
                  </a:moveTo>
                  <a:lnTo>
                    <a:pt x="601967" y="0"/>
                  </a:lnTo>
                  <a:lnTo>
                    <a:pt x="601967" y="11798"/>
                  </a:lnTo>
                  <a:lnTo>
                    <a:pt x="613752" y="11798"/>
                  </a:lnTo>
                  <a:lnTo>
                    <a:pt x="61375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5958433" y="5195798"/>
              <a:ext cx="601980" cy="35560"/>
            </a:xfrm>
            <a:custGeom>
              <a:avLst/>
              <a:gdLst/>
              <a:ahLst/>
              <a:cxnLst/>
              <a:rect l="l" t="t" r="r" b="b"/>
              <a:pathLst>
                <a:path w="601979" h="35560">
                  <a:moveTo>
                    <a:pt x="23583" y="11811"/>
                  </a:moveTo>
                  <a:lnTo>
                    <a:pt x="11798" y="11811"/>
                  </a:lnTo>
                  <a:lnTo>
                    <a:pt x="0" y="11811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11798" y="23609"/>
                  </a:lnTo>
                  <a:lnTo>
                    <a:pt x="23583" y="23609"/>
                  </a:lnTo>
                  <a:lnTo>
                    <a:pt x="23583" y="11811"/>
                  </a:lnTo>
                  <a:close/>
                </a:path>
                <a:path w="601979" h="35560">
                  <a:moveTo>
                    <a:pt x="35394" y="11811"/>
                  </a:moveTo>
                  <a:lnTo>
                    <a:pt x="23596" y="11811"/>
                  </a:lnTo>
                  <a:lnTo>
                    <a:pt x="23596" y="23609"/>
                  </a:lnTo>
                  <a:lnTo>
                    <a:pt x="35394" y="23609"/>
                  </a:lnTo>
                  <a:lnTo>
                    <a:pt x="35394" y="11811"/>
                  </a:lnTo>
                  <a:close/>
                </a:path>
                <a:path w="601979" h="35560">
                  <a:moveTo>
                    <a:pt x="58991" y="11811"/>
                  </a:moveTo>
                  <a:lnTo>
                    <a:pt x="47205" y="11811"/>
                  </a:lnTo>
                  <a:lnTo>
                    <a:pt x="35407" y="11811"/>
                  </a:lnTo>
                  <a:lnTo>
                    <a:pt x="35407" y="23609"/>
                  </a:lnTo>
                  <a:lnTo>
                    <a:pt x="47205" y="23609"/>
                  </a:lnTo>
                  <a:lnTo>
                    <a:pt x="58991" y="23609"/>
                  </a:lnTo>
                  <a:lnTo>
                    <a:pt x="58991" y="11811"/>
                  </a:lnTo>
                  <a:close/>
                </a:path>
                <a:path w="601979" h="35560">
                  <a:moveTo>
                    <a:pt x="82613" y="11811"/>
                  </a:moveTo>
                  <a:lnTo>
                    <a:pt x="70815" y="11811"/>
                  </a:lnTo>
                  <a:lnTo>
                    <a:pt x="59016" y="11811"/>
                  </a:lnTo>
                  <a:lnTo>
                    <a:pt x="59016" y="23609"/>
                  </a:lnTo>
                  <a:lnTo>
                    <a:pt x="70815" y="23609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09"/>
                  </a:lnTo>
                  <a:lnTo>
                    <a:pt x="82613" y="11811"/>
                  </a:lnTo>
                  <a:close/>
                </a:path>
                <a:path w="601979" h="35560">
                  <a:moveTo>
                    <a:pt x="106222" y="11811"/>
                  </a:moveTo>
                  <a:lnTo>
                    <a:pt x="94424" y="11811"/>
                  </a:ln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06222" y="23609"/>
                  </a:lnTo>
                  <a:lnTo>
                    <a:pt x="106222" y="11811"/>
                  </a:lnTo>
                  <a:close/>
                </a:path>
                <a:path w="601979" h="35560">
                  <a:moveTo>
                    <a:pt x="118008" y="0"/>
                  </a:moveTo>
                  <a:lnTo>
                    <a:pt x="106222" y="0"/>
                  </a:lnTo>
                  <a:lnTo>
                    <a:pt x="106222" y="11798"/>
                  </a:lnTo>
                  <a:lnTo>
                    <a:pt x="118008" y="11798"/>
                  </a:lnTo>
                  <a:lnTo>
                    <a:pt x="118008" y="0"/>
                  </a:lnTo>
                  <a:close/>
                </a:path>
                <a:path w="601979" h="35560">
                  <a:moveTo>
                    <a:pt x="129819" y="11811"/>
                  </a:moveTo>
                  <a:lnTo>
                    <a:pt x="118021" y="11811"/>
                  </a:lnTo>
                  <a:lnTo>
                    <a:pt x="118021" y="23609"/>
                  </a:lnTo>
                  <a:lnTo>
                    <a:pt x="129819" y="23609"/>
                  </a:lnTo>
                  <a:lnTo>
                    <a:pt x="129819" y="11811"/>
                  </a:lnTo>
                  <a:close/>
                </a:path>
                <a:path w="601979" h="35560">
                  <a:moveTo>
                    <a:pt x="129819" y="0"/>
                  </a:moveTo>
                  <a:lnTo>
                    <a:pt x="118021" y="0"/>
                  </a:lnTo>
                  <a:lnTo>
                    <a:pt x="118021" y="11798"/>
                  </a:lnTo>
                  <a:lnTo>
                    <a:pt x="129819" y="11798"/>
                  </a:lnTo>
                  <a:lnTo>
                    <a:pt x="129819" y="0"/>
                  </a:lnTo>
                  <a:close/>
                </a:path>
                <a:path w="601979" h="35560">
                  <a:moveTo>
                    <a:pt x="141630" y="23609"/>
                  </a:moveTo>
                  <a:lnTo>
                    <a:pt x="129832" y="23609"/>
                  </a:lnTo>
                  <a:lnTo>
                    <a:pt x="129832" y="35407"/>
                  </a:lnTo>
                  <a:lnTo>
                    <a:pt x="141630" y="35407"/>
                  </a:lnTo>
                  <a:lnTo>
                    <a:pt x="141630" y="23609"/>
                  </a:lnTo>
                  <a:close/>
                </a:path>
                <a:path w="601979" h="35560">
                  <a:moveTo>
                    <a:pt x="141630" y="0"/>
                  </a:moveTo>
                  <a:lnTo>
                    <a:pt x="129832" y="0"/>
                  </a:lnTo>
                  <a:lnTo>
                    <a:pt x="129832" y="11798"/>
                  </a:lnTo>
                  <a:lnTo>
                    <a:pt x="141630" y="11798"/>
                  </a:lnTo>
                  <a:lnTo>
                    <a:pt x="141630" y="0"/>
                  </a:lnTo>
                  <a:close/>
                </a:path>
                <a:path w="601979" h="35560">
                  <a:moveTo>
                    <a:pt x="177025" y="11811"/>
                  </a:moveTo>
                  <a:lnTo>
                    <a:pt x="165239" y="11811"/>
                  </a:lnTo>
                  <a:lnTo>
                    <a:pt x="165239" y="23609"/>
                  </a:lnTo>
                  <a:lnTo>
                    <a:pt x="177025" y="23609"/>
                  </a:lnTo>
                  <a:lnTo>
                    <a:pt x="177025" y="11811"/>
                  </a:lnTo>
                  <a:close/>
                </a:path>
                <a:path w="601979" h="35560">
                  <a:moveTo>
                    <a:pt x="188836" y="11811"/>
                  </a:moveTo>
                  <a:lnTo>
                    <a:pt x="177038" y="11811"/>
                  </a:ln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lnTo>
                    <a:pt x="188836" y="11811"/>
                  </a:lnTo>
                  <a:close/>
                </a:path>
                <a:path w="601979" h="35560">
                  <a:moveTo>
                    <a:pt x="188836" y="0"/>
                  </a:moveTo>
                  <a:lnTo>
                    <a:pt x="177038" y="0"/>
                  </a:lnTo>
                  <a:lnTo>
                    <a:pt x="177038" y="11798"/>
                  </a:lnTo>
                  <a:lnTo>
                    <a:pt x="188836" y="11798"/>
                  </a:lnTo>
                  <a:lnTo>
                    <a:pt x="188836" y="0"/>
                  </a:lnTo>
                  <a:close/>
                </a:path>
                <a:path w="601979" h="35560">
                  <a:moveTo>
                    <a:pt x="200647" y="11811"/>
                  </a:moveTo>
                  <a:lnTo>
                    <a:pt x="188849" y="11811"/>
                  </a:lnTo>
                  <a:lnTo>
                    <a:pt x="188849" y="23609"/>
                  </a:lnTo>
                  <a:lnTo>
                    <a:pt x="200647" y="23609"/>
                  </a:lnTo>
                  <a:lnTo>
                    <a:pt x="200647" y="11811"/>
                  </a:lnTo>
                  <a:close/>
                </a:path>
                <a:path w="601979" h="35560">
                  <a:moveTo>
                    <a:pt x="200647" y="0"/>
                  </a:moveTo>
                  <a:lnTo>
                    <a:pt x="188849" y="0"/>
                  </a:lnTo>
                  <a:lnTo>
                    <a:pt x="188849" y="11798"/>
                  </a:lnTo>
                  <a:lnTo>
                    <a:pt x="200647" y="11798"/>
                  </a:lnTo>
                  <a:lnTo>
                    <a:pt x="200647" y="0"/>
                  </a:lnTo>
                  <a:close/>
                </a:path>
                <a:path w="601979" h="35560">
                  <a:moveTo>
                    <a:pt x="212432" y="23609"/>
                  </a:moveTo>
                  <a:lnTo>
                    <a:pt x="200647" y="23609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close/>
                </a:path>
                <a:path w="601979" h="35560">
                  <a:moveTo>
                    <a:pt x="224243" y="11811"/>
                  </a:moveTo>
                  <a:lnTo>
                    <a:pt x="212458" y="11811"/>
                  </a:ln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lnTo>
                    <a:pt x="224243" y="11811"/>
                  </a:lnTo>
                  <a:close/>
                </a:path>
                <a:path w="601979" h="35560">
                  <a:moveTo>
                    <a:pt x="224243" y="0"/>
                  </a:moveTo>
                  <a:lnTo>
                    <a:pt x="212458" y="0"/>
                  </a:lnTo>
                  <a:lnTo>
                    <a:pt x="212458" y="11798"/>
                  </a:lnTo>
                  <a:lnTo>
                    <a:pt x="224243" y="11798"/>
                  </a:lnTo>
                  <a:lnTo>
                    <a:pt x="224243" y="0"/>
                  </a:lnTo>
                  <a:close/>
                </a:path>
                <a:path w="601979" h="35560">
                  <a:moveTo>
                    <a:pt x="236054" y="11811"/>
                  </a:moveTo>
                  <a:lnTo>
                    <a:pt x="224256" y="11811"/>
                  </a:lnTo>
                  <a:lnTo>
                    <a:pt x="224256" y="23609"/>
                  </a:lnTo>
                  <a:lnTo>
                    <a:pt x="236054" y="23609"/>
                  </a:lnTo>
                  <a:lnTo>
                    <a:pt x="236054" y="11811"/>
                  </a:lnTo>
                  <a:close/>
                </a:path>
                <a:path w="601979" h="35560">
                  <a:moveTo>
                    <a:pt x="236054" y="0"/>
                  </a:moveTo>
                  <a:lnTo>
                    <a:pt x="224256" y="0"/>
                  </a:lnTo>
                  <a:lnTo>
                    <a:pt x="224256" y="11798"/>
                  </a:lnTo>
                  <a:lnTo>
                    <a:pt x="236054" y="11798"/>
                  </a:lnTo>
                  <a:lnTo>
                    <a:pt x="236054" y="0"/>
                  </a:lnTo>
                  <a:close/>
                </a:path>
                <a:path w="601979" h="35560">
                  <a:moveTo>
                    <a:pt x="271449" y="23609"/>
                  </a:moveTo>
                  <a:lnTo>
                    <a:pt x="259664" y="23609"/>
                  </a:lnTo>
                  <a:lnTo>
                    <a:pt x="259664" y="11811"/>
                  </a:lnTo>
                  <a:lnTo>
                    <a:pt x="247865" y="11811"/>
                  </a:lnTo>
                  <a:lnTo>
                    <a:pt x="247865" y="23609"/>
                  </a:lnTo>
                  <a:lnTo>
                    <a:pt x="247865" y="35407"/>
                  </a:lnTo>
                  <a:lnTo>
                    <a:pt x="259664" y="35407"/>
                  </a:lnTo>
                  <a:lnTo>
                    <a:pt x="271449" y="35407"/>
                  </a:lnTo>
                  <a:lnTo>
                    <a:pt x="271449" y="23609"/>
                  </a:lnTo>
                  <a:close/>
                </a:path>
                <a:path w="601979" h="35560">
                  <a:moveTo>
                    <a:pt x="283260" y="11811"/>
                  </a:moveTo>
                  <a:lnTo>
                    <a:pt x="271475" y="11811"/>
                  </a:lnTo>
                  <a:lnTo>
                    <a:pt x="271475" y="23609"/>
                  </a:lnTo>
                  <a:lnTo>
                    <a:pt x="283260" y="23609"/>
                  </a:lnTo>
                  <a:lnTo>
                    <a:pt x="283260" y="11811"/>
                  </a:lnTo>
                  <a:close/>
                </a:path>
                <a:path w="601979" h="35560">
                  <a:moveTo>
                    <a:pt x="295071" y="11811"/>
                  </a:moveTo>
                  <a:lnTo>
                    <a:pt x="283273" y="11811"/>
                  </a:ln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295071" y="23609"/>
                  </a:lnTo>
                  <a:lnTo>
                    <a:pt x="295071" y="11811"/>
                  </a:lnTo>
                  <a:close/>
                </a:path>
                <a:path w="601979" h="35560">
                  <a:moveTo>
                    <a:pt x="295071" y="0"/>
                  </a:moveTo>
                  <a:lnTo>
                    <a:pt x="283273" y="0"/>
                  </a:lnTo>
                  <a:lnTo>
                    <a:pt x="283273" y="11798"/>
                  </a:lnTo>
                  <a:lnTo>
                    <a:pt x="295071" y="11798"/>
                  </a:lnTo>
                  <a:lnTo>
                    <a:pt x="295071" y="0"/>
                  </a:lnTo>
                  <a:close/>
                </a:path>
                <a:path w="601979" h="35560">
                  <a:moveTo>
                    <a:pt x="318668" y="11811"/>
                  </a:moveTo>
                  <a:lnTo>
                    <a:pt x="306882" y="11811"/>
                  </a:lnTo>
                  <a:lnTo>
                    <a:pt x="306882" y="23609"/>
                  </a:lnTo>
                  <a:lnTo>
                    <a:pt x="318668" y="23609"/>
                  </a:lnTo>
                  <a:lnTo>
                    <a:pt x="318668" y="11811"/>
                  </a:lnTo>
                  <a:close/>
                </a:path>
                <a:path w="601979" h="35560">
                  <a:moveTo>
                    <a:pt x="342277" y="11811"/>
                  </a:moveTo>
                  <a:lnTo>
                    <a:pt x="330492" y="11811"/>
                  </a:lnTo>
                  <a:lnTo>
                    <a:pt x="330492" y="23609"/>
                  </a:lnTo>
                  <a:lnTo>
                    <a:pt x="330492" y="35407"/>
                  </a:lnTo>
                  <a:lnTo>
                    <a:pt x="342277" y="35407"/>
                  </a:lnTo>
                  <a:lnTo>
                    <a:pt x="342277" y="23609"/>
                  </a:lnTo>
                  <a:lnTo>
                    <a:pt x="342277" y="11811"/>
                  </a:lnTo>
                  <a:close/>
                </a:path>
                <a:path w="601979" h="35560">
                  <a:moveTo>
                    <a:pt x="342277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42277" y="11798"/>
                  </a:lnTo>
                  <a:lnTo>
                    <a:pt x="342277" y="0"/>
                  </a:lnTo>
                  <a:close/>
                </a:path>
                <a:path w="601979" h="35560">
                  <a:moveTo>
                    <a:pt x="365874" y="11811"/>
                  </a:moveTo>
                  <a:lnTo>
                    <a:pt x="354088" y="11811"/>
                  </a:lnTo>
                  <a:lnTo>
                    <a:pt x="342290" y="11811"/>
                  </a:lnTo>
                  <a:lnTo>
                    <a:pt x="342290" y="23609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54088" y="23609"/>
                  </a:lnTo>
                  <a:lnTo>
                    <a:pt x="365874" y="23609"/>
                  </a:lnTo>
                  <a:lnTo>
                    <a:pt x="365874" y="11811"/>
                  </a:lnTo>
                  <a:close/>
                </a:path>
                <a:path w="601979" h="35560">
                  <a:moveTo>
                    <a:pt x="365874" y="0"/>
                  </a:moveTo>
                  <a:lnTo>
                    <a:pt x="354088" y="0"/>
                  </a:lnTo>
                  <a:lnTo>
                    <a:pt x="342290" y="0"/>
                  </a:lnTo>
                  <a:lnTo>
                    <a:pt x="342290" y="11798"/>
                  </a:lnTo>
                  <a:lnTo>
                    <a:pt x="354088" y="11798"/>
                  </a:lnTo>
                  <a:lnTo>
                    <a:pt x="365874" y="11798"/>
                  </a:lnTo>
                  <a:lnTo>
                    <a:pt x="365874" y="0"/>
                  </a:lnTo>
                  <a:close/>
                </a:path>
                <a:path w="601979" h="35560">
                  <a:moveTo>
                    <a:pt x="377685" y="11811"/>
                  </a:moveTo>
                  <a:lnTo>
                    <a:pt x="365899" y="11811"/>
                  </a:lnTo>
                  <a:lnTo>
                    <a:pt x="365899" y="23609"/>
                  </a:lnTo>
                  <a:lnTo>
                    <a:pt x="365899" y="35407"/>
                  </a:lnTo>
                  <a:lnTo>
                    <a:pt x="377685" y="35407"/>
                  </a:lnTo>
                  <a:lnTo>
                    <a:pt x="377685" y="23609"/>
                  </a:lnTo>
                  <a:lnTo>
                    <a:pt x="377685" y="11811"/>
                  </a:lnTo>
                  <a:close/>
                </a:path>
                <a:path w="601979" h="35560">
                  <a:moveTo>
                    <a:pt x="377685" y="0"/>
                  </a:moveTo>
                  <a:lnTo>
                    <a:pt x="365899" y="0"/>
                  </a:lnTo>
                  <a:lnTo>
                    <a:pt x="365899" y="11798"/>
                  </a:lnTo>
                  <a:lnTo>
                    <a:pt x="377685" y="11798"/>
                  </a:lnTo>
                  <a:lnTo>
                    <a:pt x="377685" y="0"/>
                  </a:lnTo>
                  <a:close/>
                </a:path>
                <a:path w="601979" h="35560">
                  <a:moveTo>
                    <a:pt x="413092" y="11811"/>
                  </a:moveTo>
                  <a:lnTo>
                    <a:pt x="401307" y="11811"/>
                  </a:lnTo>
                  <a:lnTo>
                    <a:pt x="389509" y="11811"/>
                  </a:ln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13092" y="35407"/>
                  </a:lnTo>
                  <a:lnTo>
                    <a:pt x="413092" y="23609"/>
                  </a:lnTo>
                  <a:lnTo>
                    <a:pt x="413092" y="11811"/>
                  </a:lnTo>
                  <a:close/>
                </a:path>
                <a:path w="601979" h="35560">
                  <a:moveTo>
                    <a:pt x="413092" y="0"/>
                  </a:moveTo>
                  <a:lnTo>
                    <a:pt x="401307" y="0"/>
                  </a:ln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13092" y="11798"/>
                  </a:lnTo>
                  <a:lnTo>
                    <a:pt x="413092" y="0"/>
                  </a:lnTo>
                  <a:close/>
                </a:path>
                <a:path w="601979" h="35560">
                  <a:moveTo>
                    <a:pt x="424903" y="11811"/>
                  </a:moveTo>
                  <a:lnTo>
                    <a:pt x="413105" y="11811"/>
                  </a:lnTo>
                  <a:lnTo>
                    <a:pt x="413105" y="23609"/>
                  </a:lnTo>
                  <a:lnTo>
                    <a:pt x="424903" y="23609"/>
                  </a:lnTo>
                  <a:lnTo>
                    <a:pt x="424903" y="11811"/>
                  </a:lnTo>
                  <a:close/>
                </a:path>
                <a:path w="601979" h="35560">
                  <a:moveTo>
                    <a:pt x="424903" y="0"/>
                  </a:moveTo>
                  <a:lnTo>
                    <a:pt x="413105" y="0"/>
                  </a:lnTo>
                  <a:lnTo>
                    <a:pt x="413105" y="11798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01979" h="35560">
                  <a:moveTo>
                    <a:pt x="448513" y="11811"/>
                  </a:moveTo>
                  <a:lnTo>
                    <a:pt x="436714" y="11811"/>
                  </a:lnTo>
                  <a:lnTo>
                    <a:pt x="436714" y="23609"/>
                  </a:lnTo>
                  <a:lnTo>
                    <a:pt x="448513" y="23609"/>
                  </a:lnTo>
                  <a:lnTo>
                    <a:pt x="448513" y="11811"/>
                  </a:lnTo>
                  <a:close/>
                </a:path>
                <a:path w="601979" h="35560">
                  <a:moveTo>
                    <a:pt x="460298" y="0"/>
                  </a:moveTo>
                  <a:lnTo>
                    <a:pt x="448513" y="0"/>
                  </a:lnTo>
                  <a:lnTo>
                    <a:pt x="436714" y="0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60298" y="11798"/>
                  </a:lnTo>
                  <a:lnTo>
                    <a:pt x="460298" y="0"/>
                  </a:lnTo>
                  <a:close/>
                </a:path>
                <a:path w="601979" h="35560">
                  <a:moveTo>
                    <a:pt x="519315" y="11811"/>
                  </a:moveTo>
                  <a:lnTo>
                    <a:pt x="507530" y="11811"/>
                  </a:lnTo>
                  <a:lnTo>
                    <a:pt x="495731" y="11811"/>
                  </a:lnTo>
                  <a:lnTo>
                    <a:pt x="495731" y="23609"/>
                  </a:lnTo>
                  <a:lnTo>
                    <a:pt x="507530" y="23609"/>
                  </a:lnTo>
                  <a:lnTo>
                    <a:pt x="519315" y="23609"/>
                  </a:lnTo>
                  <a:lnTo>
                    <a:pt x="519315" y="11811"/>
                  </a:lnTo>
                  <a:close/>
                </a:path>
                <a:path w="601979" h="35560">
                  <a:moveTo>
                    <a:pt x="519315" y="0"/>
                  </a:moveTo>
                  <a:lnTo>
                    <a:pt x="507530" y="0"/>
                  </a:ln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19315" y="11798"/>
                  </a:lnTo>
                  <a:lnTo>
                    <a:pt x="519315" y="0"/>
                  </a:lnTo>
                  <a:close/>
                </a:path>
                <a:path w="601979" h="35560">
                  <a:moveTo>
                    <a:pt x="531126" y="11811"/>
                  </a:moveTo>
                  <a:lnTo>
                    <a:pt x="519341" y="11811"/>
                  </a:lnTo>
                  <a:lnTo>
                    <a:pt x="519341" y="23609"/>
                  </a:lnTo>
                  <a:lnTo>
                    <a:pt x="531126" y="23609"/>
                  </a:lnTo>
                  <a:lnTo>
                    <a:pt x="531126" y="11811"/>
                  </a:lnTo>
                  <a:close/>
                </a:path>
                <a:path w="601979" h="35560">
                  <a:moveTo>
                    <a:pt x="531126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31126" y="11798"/>
                  </a:lnTo>
                  <a:lnTo>
                    <a:pt x="531126" y="0"/>
                  </a:lnTo>
                  <a:close/>
                </a:path>
                <a:path w="601979" h="35560">
                  <a:moveTo>
                    <a:pt x="554748" y="11811"/>
                  </a:moveTo>
                  <a:lnTo>
                    <a:pt x="542950" y="11811"/>
                  </a:lnTo>
                  <a:lnTo>
                    <a:pt x="542950" y="23609"/>
                  </a:lnTo>
                  <a:lnTo>
                    <a:pt x="554748" y="23609"/>
                  </a:lnTo>
                  <a:lnTo>
                    <a:pt x="554748" y="11811"/>
                  </a:lnTo>
                  <a:close/>
                </a:path>
                <a:path w="601979" h="35560">
                  <a:moveTo>
                    <a:pt x="578345" y="11811"/>
                  </a:moveTo>
                  <a:lnTo>
                    <a:pt x="566547" y="11811"/>
                  </a:lnTo>
                  <a:lnTo>
                    <a:pt x="566547" y="23609"/>
                  </a:lnTo>
                  <a:lnTo>
                    <a:pt x="578345" y="23609"/>
                  </a:lnTo>
                  <a:lnTo>
                    <a:pt x="578345" y="11811"/>
                  </a:lnTo>
                  <a:close/>
                </a:path>
                <a:path w="601979" h="35560">
                  <a:moveTo>
                    <a:pt x="601941" y="11811"/>
                  </a:moveTo>
                  <a:lnTo>
                    <a:pt x="590143" y="11811"/>
                  </a:lnTo>
                  <a:lnTo>
                    <a:pt x="590143" y="23609"/>
                  </a:lnTo>
                  <a:lnTo>
                    <a:pt x="601941" y="23609"/>
                  </a:lnTo>
                  <a:lnTo>
                    <a:pt x="601941" y="11811"/>
                  </a:lnTo>
                  <a:close/>
                </a:path>
                <a:path w="601979" h="35560">
                  <a:moveTo>
                    <a:pt x="601941" y="0"/>
                  </a:moveTo>
                  <a:lnTo>
                    <a:pt x="590143" y="0"/>
                  </a:lnTo>
                  <a:lnTo>
                    <a:pt x="578345" y="0"/>
                  </a:lnTo>
                  <a:lnTo>
                    <a:pt x="566547" y="0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90143" y="11798"/>
                  </a:lnTo>
                  <a:lnTo>
                    <a:pt x="601941" y="11798"/>
                  </a:lnTo>
                  <a:lnTo>
                    <a:pt x="60194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5958433" y="5219407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09" h="35560">
                  <a:moveTo>
                    <a:pt x="11798" y="23609"/>
                  </a:moveTo>
                  <a:lnTo>
                    <a:pt x="0" y="23609"/>
                  </a:lnTo>
                  <a:lnTo>
                    <a:pt x="0" y="35420"/>
                  </a:lnTo>
                  <a:lnTo>
                    <a:pt x="11798" y="35420"/>
                  </a:lnTo>
                  <a:lnTo>
                    <a:pt x="11798" y="23609"/>
                  </a:lnTo>
                  <a:close/>
                </a:path>
                <a:path w="626109" h="35560">
                  <a:moveTo>
                    <a:pt x="11798" y="11798"/>
                  </a:moveTo>
                  <a:lnTo>
                    <a:pt x="0" y="11798"/>
                  </a:lnTo>
                  <a:lnTo>
                    <a:pt x="0" y="23596"/>
                  </a:lnTo>
                  <a:lnTo>
                    <a:pt x="11798" y="23596"/>
                  </a:lnTo>
                  <a:lnTo>
                    <a:pt x="11798" y="11798"/>
                  </a:lnTo>
                  <a:close/>
                </a:path>
                <a:path w="626109" h="35560">
                  <a:moveTo>
                    <a:pt x="35394" y="23609"/>
                  </a:moveTo>
                  <a:lnTo>
                    <a:pt x="23596" y="23609"/>
                  </a:lnTo>
                  <a:lnTo>
                    <a:pt x="23596" y="35420"/>
                  </a:lnTo>
                  <a:lnTo>
                    <a:pt x="35394" y="35420"/>
                  </a:lnTo>
                  <a:lnTo>
                    <a:pt x="35394" y="23609"/>
                  </a:lnTo>
                  <a:close/>
                </a:path>
                <a:path w="626109" h="35560">
                  <a:moveTo>
                    <a:pt x="35394" y="11798"/>
                  </a:moveTo>
                  <a:lnTo>
                    <a:pt x="23596" y="11798"/>
                  </a:lnTo>
                  <a:lnTo>
                    <a:pt x="23596" y="23596"/>
                  </a:lnTo>
                  <a:lnTo>
                    <a:pt x="35394" y="23596"/>
                  </a:lnTo>
                  <a:lnTo>
                    <a:pt x="35394" y="11798"/>
                  </a:lnTo>
                  <a:close/>
                </a:path>
                <a:path w="626109" h="35560">
                  <a:moveTo>
                    <a:pt x="58991" y="23609"/>
                  </a:moveTo>
                  <a:lnTo>
                    <a:pt x="47205" y="23609"/>
                  </a:lnTo>
                  <a:lnTo>
                    <a:pt x="35407" y="23609"/>
                  </a:lnTo>
                  <a:lnTo>
                    <a:pt x="35407" y="35420"/>
                  </a:lnTo>
                  <a:lnTo>
                    <a:pt x="47205" y="35420"/>
                  </a:lnTo>
                  <a:lnTo>
                    <a:pt x="58991" y="35420"/>
                  </a:lnTo>
                  <a:lnTo>
                    <a:pt x="58991" y="23609"/>
                  </a:lnTo>
                  <a:close/>
                </a:path>
                <a:path w="626109" h="35560">
                  <a:moveTo>
                    <a:pt x="58991" y="11798"/>
                  </a:moveTo>
                  <a:lnTo>
                    <a:pt x="47205" y="11798"/>
                  </a:lnTo>
                  <a:lnTo>
                    <a:pt x="35407" y="11798"/>
                  </a:lnTo>
                  <a:lnTo>
                    <a:pt x="35407" y="23596"/>
                  </a:lnTo>
                  <a:lnTo>
                    <a:pt x="47205" y="23596"/>
                  </a:lnTo>
                  <a:lnTo>
                    <a:pt x="58991" y="23596"/>
                  </a:lnTo>
                  <a:lnTo>
                    <a:pt x="58991" y="11798"/>
                  </a:lnTo>
                  <a:close/>
                </a:path>
                <a:path w="626109" h="35560">
                  <a:moveTo>
                    <a:pt x="82613" y="23609"/>
                  </a:moveTo>
                  <a:lnTo>
                    <a:pt x="70815" y="23609"/>
                  </a:lnTo>
                  <a:lnTo>
                    <a:pt x="70815" y="35420"/>
                  </a:lnTo>
                  <a:lnTo>
                    <a:pt x="82613" y="35420"/>
                  </a:lnTo>
                  <a:lnTo>
                    <a:pt x="82613" y="23609"/>
                  </a:lnTo>
                  <a:close/>
                </a:path>
                <a:path w="626109" h="35560">
                  <a:moveTo>
                    <a:pt x="82613" y="11798"/>
                  </a:moveTo>
                  <a:lnTo>
                    <a:pt x="70815" y="11798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82613" y="11798"/>
                  </a:lnTo>
                  <a:close/>
                </a:path>
                <a:path w="626109" h="35560">
                  <a:moveTo>
                    <a:pt x="106222" y="23609"/>
                  </a:moveTo>
                  <a:lnTo>
                    <a:pt x="94424" y="23609"/>
                  </a:lnTo>
                  <a:lnTo>
                    <a:pt x="94424" y="35420"/>
                  </a:lnTo>
                  <a:lnTo>
                    <a:pt x="106222" y="35420"/>
                  </a:lnTo>
                  <a:lnTo>
                    <a:pt x="106222" y="23609"/>
                  </a:lnTo>
                  <a:close/>
                </a:path>
                <a:path w="626109" h="35560">
                  <a:moveTo>
                    <a:pt x="118008" y="11798"/>
                  </a:moveTo>
                  <a:lnTo>
                    <a:pt x="106222" y="11798"/>
                  </a:lnTo>
                  <a:lnTo>
                    <a:pt x="94424" y="11798"/>
                  </a:lnTo>
                  <a:lnTo>
                    <a:pt x="94424" y="23596"/>
                  </a:lnTo>
                  <a:lnTo>
                    <a:pt x="106222" y="23596"/>
                  </a:lnTo>
                  <a:lnTo>
                    <a:pt x="118008" y="23596"/>
                  </a:lnTo>
                  <a:lnTo>
                    <a:pt x="118008" y="11798"/>
                  </a:lnTo>
                  <a:close/>
                </a:path>
                <a:path w="626109" h="35560">
                  <a:moveTo>
                    <a:pt x="129819" y="23609"/>
                  </a:moveTo>
                  <a:lnTo>
                    <a:pt x="118021" y="23609"/>
                  </a:lnTo>
                  <a:lnTo>
                    <a:pt x="118021" y="35420"/>
                  </a:lnTo>
                  <a:lnTo>
                    <a:pt x="129819" y="35420"/>
                  </a:lnTo>
                  <a:lnTo>
                    <a:pt x="129819" y="23609"/>
                  </a:lnTo>
                  <a:close/>
                </a:path>
                <a:path w="626109" h="35560">
                  <a:moveTo>
                    <a:pt x="153416" y="23609"/>
                  </a:moveTo>
                  <a:lnTo>
                    <a:pt x="141630" y="23609"/>
                  </a:lnTo>
                  <a:lnTo>
                    <a:pt x="141630" y="35420"/>
                  </a:lnTo>
                  <a:lnTo>
                    <a:pt x="153416" y="35420"/>
                  </a:lnTo>
                  <a:lnTo>
                    <a:pt x="153416" y="23609"/>
                  </a:lnTo>
                  <a:close/>
                </a:path>
                <a:path w="626109" h="35560">
                  <a:moveTo>
                    <a:pt x="153416" y="11798"/>
                  </a:moveTo>
                  <a:lnTo>
                    <a:pt x="141630" y="11798"/>
                  </a:lnTo>
                  <a:lnTo>
                    <a:pt x="141630" y="23596"/>
                  </a:lnTo>
                  <a:lnTo>
                    <a:pt x="153416" y="23596"/>
                  </a:lnTo>
                  <a:lnTo>
                    <a:pt x="153416" y="11798"/>
                  </a:lnTo>
                  <a:close/>
                </a:path>
                <a:path w="626109" h="35560">
                  <a:moveTo>
                    <a:pt x="165239" y="23609"/>
                  </a:moveTo>
                  <a:lnTo>
                    <a:pt x="153441" y="23609"/>
                  </a:lnTo>
                  <a:lnTo>
                    <a:pt x="153441" y="35420"/>
                  </a:lnTo>
                  <a:lnTo>
                    <a:pt x="165239" y="35420"/>
                  </a:lnTo>
                  <a:lnTo>
                    <a:pt x="165239" y="23609"/>
                  </a:lnTo>
                  <a:close/>
                </a:path>
                <a:path w="626109" h="35560">
                  <a:moveTo>
                    <a:pt x="165239" y="11798"/>
                  </a:moveTo>
                  <a:lnTo>
                    <a:pt x="153441" y="11798"/>
                  </a:lnTo>
                  <a:lnTo>
                    <a:pt x="153441" y="23596"/>
                  </a:lnTo>
                  <a:lnTo>
                    <a:pt x="165239" y="23596"/>
                  </a:lnTo>
                  <a:lnTo>
                    <a:pt x="165239" y="11798"/>
                  </a:lnTo>
                  <a:close/>
                </a:path>
                <a:path w="626109" h="35560">
                  <a:moveTo>
                    <a:pt x="188836" y="23609"/>
                  </a:moveTo>
                  <a:lnTo>
                    <a:pt x="177038" y="23609"/>
                  </a:lnTo>
                  <a:lnTo>
                    <a:pt x="177038" y="35420"/>
                  </a:lnTo>
                  <a:lnTo>
                    <a:pt x="188836" y="35420"/>
                  </a:lnTo>
                  <a:lnTo>
                    <a:pt x="188836" y="23609"/>
                  </a:lnTo>
                  <a:close/>
                </a:path>
                <a:path w="626109" h="35560">
                  <a:moveTo>
                    <a:pt x="188836" y="11798"/>
                  </a:moveTo>
                  <a:lnTo>
                    <a:pt x="177038" y="11798"/>
                  </a:lnTo>
                  <a:lnTo>
                    <a:pt x="177038" y="23596"/>
                  </a:lnTo>
                  <a:lnTo>
                    <a:pt x="188836" y="23596"/>
                  </a:lnTo>
                  <a:lnTo>
                    <a:pt x="188836" y="11798"/>
                  </a:lnTo>
                  <a:close/>
                </a:path>
                <a:path w="626109" h="35560">
                  <a:moveTo>
                    <a:pt x="224243" y="11798"/>
                  </a:moveTo>
                  <a:lnTo>
                    <a:pt x="212458" y="11798"/>
                  </a:lnTo>
                  <a:lnTo>
                    <a:pt x="212458" y="23596"/>
                  </a:lnTo>
                  <a:lnTo>
                    <a:pt x="224243" y="23596"/>
                  </a:lnTo>
                  <a:lnTo>
                    <a:pt x="224243" y="11798"/>
                  </a:lnTo>
                  <a:close/>
                </a:path>
                <a:path w="626109" h="35560">
                  <a:moveTo>
                    <a:pt x="236054" y="11798"/>
                  </a:moveTo>
                  <a:lnTo>
                    <a:pt x="224256" y="11798"/>
                  </a:lnTo>
                  <a:lnTo>
                    <a:pt x="224256" y="23596"/>
                  </a:lnTo>
                  <a:lnTo>
                    <a:pt x="236054" y="23596"/>
                  </a:lnTo>
                  <a:lnTo>
                    <a:pt x="236054" y="11798"/>
                  </a:lnTo>
                  <a:close/>
                </a:path>
                <a:path w="626109" h="35560">
                  <a:moveTo>
                    <a:pt x="259664" y="23609"/>
                  </a:moveTo>
                  <a:lnTo>
                    <a:pt x="247865" y="23609"/>
                  </a:lnTo>
                  <a:lnTo>
                    <a:pt x="247865" y="35420"/>
                  </a:lnTo>
                  <a:lnTo>
                    <a:pt x="259664" y="35420"/>
                  </a:lnTo>
                  <a:lnTo>
                    <a:pt x="259664" y="23609"/>
                  </a:lnTo>
                  <a:close/>
                </a:path>
                <a:path w="626109" h="35560">
                  <a:moveTo>
                    <a:pt x="271449" y="11798"/>
                  </a:moveTo>
                  <a:lnTo>
                    <a:pt x="259664" y="11798"/>
                  </a:lnTo>
                  <a:lnTo>
                    <a:pt x="247865" y="11798"/>
                  </a:lnTo>
                  <a:lnTo>
                    <a:pt x="247865" y="23596"/>
                  </a:lnTo>
                  <a:lnTo>
                    <a:pt x="259664" y="23596"/>
                  </a:lnTo>
                  <a:lnTo>
                    <a:pt x="271449" y="23596"/>
                  </a:lnTo>
                  <a:lnTo>
                    <a:pt x="271449" y="11798"/>
                  </a:lnTo>
                  <a:close/>
                </a:path>
                <a:path w="626109" h="35560">
                  <a:moveTo>
                    <a:pt x="306857" y="11798"/>
                  </a:moveTo>
                  <a:lnTo>
                    <a:pt x="295071" y="11798"/>
                  </a:lnTo>
                  <a:lnTo>
                    <a:pt x="283273" y="11798"/>
                  </a:lnTo>
                  <a:lnTo>
                    <a:pt x="283273" y="23596"/>
                  </a:lnTo>
                  <a:lnTo>
                    <a:pt x="295071" y="23596"/>
                  </a:lnTo>
                  <a:lnTo>
                    <a:pt x="306857" y="23596"/>
                  </a:lnTo>
                  <a:lnTo>
                    <a:pt x="306857" y="11798"/>
                  </a:lnTo>
                  <a:close/>
                </a:path>
                <a:path w="626109" h="35560">
                  <a:moveTo>
                    <a:pt x="318668" y="23609"/>
                  </a:moveTo>
                  <a:lnTo>
                    <a:pt x="306882" y="23609"/>
                  </a:lnTo>
                  <a:lnTo>
                    <a:pt x="306882" y="35420"/>
                  </a:lnTo>
                  <a:lnTo>
                    <a:pt x="318668" y="35420"/>
                  </a:lnTo>
                  <a:lnTo>
                    <a:pt x="318668" y="23609"/>
                  </a:lnTo>
                  <a:close/>
                </a:path>
                <a:path w="626109" h="35560">
                  <a:moveTo>
                    <a:pt x="318668" y="11798"/>
                  </a:moveTo>
                  <a:lnTo>
                    <a:pt x="306882" y="11798"/>
                  </a:lnTo>
                  <a:lnTo>
                    <a:pt x="306882" y="23596"/>
                  </a:lnTo>
                  <a:lnTo>
                    <a:pt x="318668" y="23596"/>
                  </a:lnTo>
                  <a:lnTo>
                    <a:pt x="318668" y="11798"/>
                  </a:lnTo>
                  <a:close/>
                </a:path>
                <a:path w="626109" h="35560">
                  <a:moveTo>
                    <a:pt x="330479" y="23609"/>
                  </a:moveTo>
                  <a:lnTo>
                    <a:pt x="318681" y="23609"/>
                  </a:lnTo>
                  <a:lnTo>
                    <a:pt x="318681" y="35420"/>
                  </a:lnTo>
                  <a:lnTo>
                    <a:pt x="330479" y="35420"/>
                  </a:lnTo>
                  <a:lnTo>
                    <a:pt x="330479" y="23609"/>
                  </a:lnTo>
                  <a:close/>
                </a:path>
                <a:path w="626109" h="35560">
                  <a:moveTo>
                    <a:pt x="330479" y="11798"/>
                  </a:moveTo>
                  <a:lnTo>
                    <a:pt x="318681" y="11798"/>
                  </a:lnTo>
                  <a:lnTo>
                    <a:pt x="318681" y="23596"/>
                  </a:lnTo>
                  <a:lnTo>
                    <a:pt x="330479" y="23596"/>
                  </a:lnTo>
                  <a:lnTo>
                    <a:pt x="330479" y="11798"/>
                  </a:lnTo>
                  <a:close/>
                </a:path>
                <a:path w="626109" h="35560">
                  <a:moveTo>
                    <a:pt x="342277" y="23609"/>
                  </a:moveTo>
                  <a:lnTo>
                    <a:pt x="330492" y="23609"/>
                  </a:lnTo>
                  <a:lnTo>
                    <a:pt x="330492" y="35420"/>
                  </a:lnTo>
                  <a:lnTo>
                    <a:pt x="342277" y="35420"/>
                  </a:lnTo>
                  <a:lnTo>
                    <a:pt x="342277" y="23609"/>
                  </a:lnTo>
                  <a:close/>
                </a:path>
                <a:path w="626109" h="35560">
                  <a:moveTo>
                    <a:pt x="342277" y="11798"/>
                  </a:moveTo>
                  <a:lnTo>
                    <a:pt x="330492" y="11798"/>
                  </a:lnTo>
                  <a:lnTo>
                    <a:pt x="330492" y="23596"/>
                  </a:lnTo>
                  <a:lnTo>
                    <a:pt x="342277" y="23596"/>
                  </a:lnTo>
                  <a:lnTo>
                    <a:pt x="342277" y="11798"/>
                  </a:lnTo>
                  <a:close/>
                </a:path>
                <a:path w="626109" h="35560">
                  <a:moveTo>
                    <a:pt x="365874" y="23609"/>
                  </a:moveTo>
                  <a:lnTo>
                    <a:pt x="354088" y="23609"/>
                  </a:lnTo>
                  <a:lnTo>
                    <a:pt x="354088" y="35420"/>
                  </a:lnTo>
                  <a:lnTo>
                    <a:pt x="365874" y="35420"/>
                  </a:lnTo>
                  <a:lnTo>
                    <a:pt x="365874" y="23609"/>
                  </a:lnTo>
                  <a:close/>
                </a:path>
                <a:path w="626109" h="35560">
                  <a:moveTo>
                    <a:pt x="377685" y="11798"/>
                  </a:moveTo>
                  <a:lnTo>
                    <a:pt x="365899" y="11798"/>
                  </a:lnTo>
                  <a:lnTo>
                    <a:pt x="365899" y="23596"/>
                  </a:lnTo>
                  <a:lnTo>
                    <a:pt x="377685" y="23596"/>
                  </a:lnTo>
                  <a:lnTo>
                    <a:pt x="377685" y="11798"/>
                  </a:lnTo>
                  <a:close/>
                </a:path>
                <a:path w="626109" h="35560">
                  <a:moveTo>
                    <a:pt x="389496" y="23609"/>
                  </a:moveTo>
                  <a:lnTo>
                    <a:pt x="377698" y="23609"/>
                  </a:lnTo>
                  <a:lnTo>
                    <a:pt x="377698" y="35420"/>
                  </a:lnTo>
                  <a:lnTo>
                    <a:pt x="389496" y="35420"/>
                  </a:lnTo>
                  <a:lnTo>
                    <a:pt x="389496" y="23609"/>
                  </a:lnTo>
                  <a:close/>
                </a:path>
                <a:path w="626109" h="35560">
                  <a:moveTo>
                    <a:pt x="389496" y="11798"/>
                  </a:moveTo>
                  <a:lnTo>
                    <a:pt x="377698" y="11798"/>
                  </a:lnTo>
                  <a:lnTo>
                    <a:pt x="377698" y="23596"/>
                  </a:lnTo>
                  <a:lnTo>
                    <a:pt x="389496" y="23596"/>
                  </a:lnTo>
                  <a:lnTo>
                    <a:pt x="389496" y="11798"/>
                  </a:lnTo>
                  <a:close/>
                </a:path>
                <a:path w="626109" h="35560">
                  <a:moveTo>
                    <a:pt x="401307" y="23609"/>
                  </a:moveTo>
                  <a:lnTo>
                    <a:pt x="389509" y="23609"/>
                  </a:lnTo>
                  <a:lnTo>
                    <a:pt x="389509" y="35420"/>
                  </a:lnTo>
                  <a:lnTo>
                    <a:pt x="401307" y="35420"/>
                  </a:lnTo>
                  <a:lnTo>
                    <a:pt x="401307" y="23609"/>
                  </a:lnTo>
                  <a:close/>
                </a:path>
                <a:path w="626109" h="35560">
                  <a:moveTo>
                    <a:pt x="413092" y="0"/>
                  </a:moveTo>
                  <a:lnTo>
                    <a:pt x="401307" y="0"/>
                  </a:lnTo>
                  <a:lnTo>
                    <a:pt x="401307" y="11798"/>
                  </a:lnTo>
                  <a:lnTo>
                    <a:pt x="389509" y="11798"/>
                  </a:lnTo>
                  <a:lnTo>
                    <a:pt x="389509" y="23596"/>
                  </a:lnTo>
                  <a:lnTo>
                    <a:pt x="401307" y="23596"/>
                  </a:lnTo>
                  <a:lnTo>
                    <a:pt x="413092" y="23596"/>
                  </a:lnTo>
                  <a:lnTo>
                    <a:pt x="413092" y="11798"/>
                  </a:lnTo>
                  <a:lnTo>
                    <a:pt x="413092" y="0"/>
                  </a:lnTo>
                  <a:close/>
                </a:path>
                <a:path w="626109" h="35560">
                  <a:moveTo>
                    <a:pt x="424903" y="0"/>
                  </a:moveTo>
                  <a:lnTo>
                    <a:pt x="413105" y="0"/>
                  </a:lnTo>
                  <a:lnTo>
                    <a:pt x="413105" y="11798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26109" h="35560">
                  <a:moveTo>
                    <a:pt x="436702" y="23609"/>
                  </a:moveTo>
                  <a:lnTo>
                    <a:pt x="424916" y="23609"/>
                  </a:lnTo>
                  <a:lnTo>
                    <a:pt x="424916" y="35420"/>
                  </a:lnTo>
                  <a:lnTo>
                    <a:pt x="436702" y="35420"/>
                  </a:lnTo>
                  <a:lnTo>
                    <a:pt x="436702" y="23609"/>
                  </a:lnTo>
                  <a:close/>
                </a:path>
                <a:path w="626109" h="35560">
                  <a:moveTo>
                    <a:pt x="436702" y="11798"/>
                  </a:moveTo>
                  <a:lnTo>
                    <a:pt x="424916" y="11798"/>
                  </a:lnTo>
                  <a:lnTo>
                    <a:pt x="424916" y="23596"/>
                  </a:lnTo>
                  <a:lnTo>
                    <a:pt x="436702" y="23596"/>
                  </a:lnTo>
                  <a:lnTo>
                    <a:pt x="436702" y="11798"/>
                  </a:lnTo>
                  <a:close/>
                </a:path>
                <a:path w="626109" h="35560">
                  <a:moveTo>
                    <a:pt x="460298" y="23609"/>
                  </a:moveTo>
                  <a:lnTo>
                    <a:pt x="448513" y="23609"/>
                  </a:lnTo>
                  <a:lnTo>
                    <a:pt x="448513" y="35420"/>
                  </a:lnTo>
                  <a:lnTo>
                    <a:pt x="460298" y="35420"/>
                  </a:lnTo>
                  <a:lnTo>
                    <a:pt x="460298" y="23609"/>
                  </a:lnTo>
                  <a:close/>
                </a:path>
                <a:path w="626109" h="35560">
                  <a:moveTo>
                    <a:pt x="460298" y="0"/>
                  </a:moveTo>
                  <a:lnTo>
                    <a:pt x="448513" y="0"/>
                  </a:lnTo>
                  <a:lnTo>
                    <a:pt x="436714" y="0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48513" y="23596"/>
                  </a:lnTo>
                  <a:lnTo>
                    <a:pt x="460298" y="23596"/>
                  </a:lnTo>
                  <a:lnTo>
                    <a:pt x="460298" y="11798"/>
                  </a:lnTo>
                  <a:lnTo>
                    <a:pt x="460298" y="0"/>
                  </a:lnTo>
                  <a:close/>
                </a:path>
                <a:path w="626109" h="35560">
                  <a:moveTo>
                    <a:pt x="472109" y="23609"/>
                  </a:moveTo>
                  <a:lnTo>
                    <a:pt x="460324" y="23609"/>
                  </a:lnTo>
                  <a:lnTo>
                    <a:pt x="460324" y="35420"/>
                  </a:lnTo>
                  <a:lnTo>
                    <a:pt x="472109" y="35420"/>
                  </a:lnTo>
                  <a:lnTo>
                    <a:pt x="472109" y="23609"/>
                  </a:lnTo>
                  <a:close/>
                </a:path>
                <a:path w="626109" h="35560">
                  <a:moveTo>
                    <a:pt x="483920" y="11798"/>
                  </a:moveTo>
                  <a:lnTo>
                    <a:pt x="472122" y="11798"/>
                  </a:lnTo>
                  <a:lnTo>
                    <a:pt x="472122" y="23596"/>
                  </a:lnTo>
                  <a:lnTo>
                    <a:pt x="483920" y="23596"/>
                  </a:lnTo>
                  <a:lnTo>
                    <a:pt x="483920" y="11798"/>
                  </a:lnTo>
                  <a:close/>
                </a:path>
                <a:path w="626109" h="35560">
                  <a:moveTo>
                    <a:pt x="519315" y="23609"/>
                  </a:moveTo>
                  <a:lnTo>
                    <a:pt x="507530" y="23609"/>
                  </a:lnTo>
                  <a:lnTo>
                    <a:pt x="495731" y="23609"/>
                  </a:lnTo>
                  <a:lnTo>
                    <a:pt x="483933" y="23609"/>
                  </a:lnTo>
                  <a:lnTo>
                    <a:pt x="483933" y="35420"/>
                  </a:lnTo>
                  <a:lnTo>
                    <a:pt x="495731" y="35420"/>
                  </a:lnTo>
                  <a:lnTo>
                    <a:pt x="507530" y="35420"/>
                  </a:lnTo>
                  <a:lnTo>
                    <a:pt x="519315" y="35420"/>
                  </a:lnTo>
                  <a:lnTo>
                    <a:pt x="519315" y="23609"/>
                  </a:lnTo>
                  <a:close/>
                </a:path>
                <a:path w="626109" h="35560">
                  <a:moveTo>
                    <a:pt x="519315" y="0"/>
                  </a:moveTo>
                  <a:lnTo>
                    <a:pt x="507530" y="0"/>
                  </a:lnTo>
                  <a:lnTo>
                    <a:pt x="495731" y="0"/>
                  </a:lnTo>
                  <a:lnTo>
                    <a:pt x="495731" y="11798"/>
                  </a:lnTo>
                  <a:lnTo>
                    <a:pt x="495731" y="23596"/>
                  </a:lnTo>
                  <a:lnTo>
                    <a:pt x="507530" y="23596"/>
                  </a:lnTo>
                  <a:lnTo>
                    <a:pt x="507530" y="11798"/>
                  </a:lnTo>
                  <a:lnTo>
                    <a:pt x="519315" y="11798"/>
                  </a:lnTo>
                  <a:lnTo>
                    <a:pt x="519315" y="0"/>
                  </a:lnTo>
                  <a:close/>
                </a:path>
                <a:path w="626109" h="35560">
                  <a:moveTo>
                    <a:pt x="531126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19341" y="23596"/>
                  </a:lnTo>
                  <a:lnTo>
                    <a:pt x="531126" y="23596"/>
                  </a:lnTo>
                  <a:lnTo>
                    <a:pt x="531126" y="11798"/>
                  </a:lnTo>
                  <a:lnTo>
                    <a:pt x="531126" y="0"/>
                  </a:lnTo>
                  <a:close/>
                </a:path>
                <a:path w="626109" h="35560">
                  <a:moveTo>
                    <a:pt x="542937" y="23609"/>
                  </a:moveTo>
                  <a:lnTo>
                    <a:pt x="531139" y="23609"/>
                  </a:lnTo>
                  <a:lnTo>
                    <a:pt x="531139" y="35420"/>
                  </a:lnTo>
                  <a:lnTo>
                    <a:pt x="542937" y="35420"/>
                  </a:lnTo>
                  <a:lnTo>
                    <a:pt x="542937" y="23609"/>
                  </a:lnTo>
                  <a:close/>
                </a:path>
                <a:path w="626109" h="35560">
                  <a:moveTo>
                    <a:pt x="542937" y="11798"/>
                  </a:moveTo>
                  <a:lnTo>
                    <a:pt x="531139" y="11798"/>
                  </a:lnTo>
                  <a:lnTo>
                    <a:pt x="531139" y="23596"/>
                  </a:lnTo>
                  <a:lnTo>
                    <a:pt x="542937" y="23596"/>
                  </a:lnTo>
                  <a:lnTo>
                    <a:pt x="542937" y="11798"/>
                  </a:lnTo>
                  <a:close/>
                </a:path>
                <a:path w="626109" h="35560">
                  <a:moveTo>
                    <a:pt x="554748" y="23609"/>
                  </a:moveTo>
                  <a:lnTo>
                    <a:pt x="542950" y="23609"/>
                  </a:lnTo>
                  <a:lnTo>
                    <a:pt x="542950" y="35420"/>
                  </a:lnTo>
                  <a:lnTo>
                    <a:pt x="554748" y="35420"/>
                  </a:lnTo>
                  <a:lnTo>
                    <a:pt x="554748" y="23609"/>
                  </a:lnTo>
                  <a:close/>
                </a:path>
                <a:path w="626109" h="35560">
                  <a:moveTo>
                    <a:pt x="590143" y="0"/>
                  </a:moveTo>
                  <a:lnTo>
                    <a:pt x="578345" y="0"/>
                  </a:lnTo>
                  <a:lnTo>
                    <a:pt x="566547" y="0"/>
                  </a:lnTo>
                  <a:lnTo>
                    <a:pt x="566547" y="11798"/>
                  </a:lnTo>
                  <a:lnTo>
                    <a:pt x="554748" y="11798"/>
                  </a:ln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66547" y="23596"/>
                  </a:lnTo>
                  <a:lnTo>
                    <a:pt x="578345" y="23596"/>
                  </a:lnTo>
                  <a:lnTo>
                    <a:pt x="578345" y="11798"/>
                  </a:lnTo>
                  <a:lnTo>
                    <a:pt x="590143" y="11798"/>
                  </a:lnTo>
                  <a:lnTo>
                    <a:pt x="590143" y="0"/>
                  </a:lnTo>
                  <a:close/>
                </a:path>
                <a:path w="626109" h="35560">
                  <a:moveTo>
                    <a:pt x="601941" y="23609"/>
                  </a:moveTo>
                  <a:lnTo>
                    <a:pt x="590143" y="23609"/>
                  </a:lnTo>
                  <a:lnTo>
                    <a:pt x="578345" y="23609"/>
                  </a:lnTo>
                  <a:lnTo>
                    <a:pt x="578345" y="35420"/>
                  </a:lnTo>
                  <a:lnTo>
                    <a:pt x="590143" y="35420"/>
                  </a:lnTo>
                  <a:lnTo>
                    <a:pt x="601941" y="35420"/>
                  </a:lnTo>
                  <a:lnTo>
                    <a:pt x="601941" y="23609"/>
                  </a:lnTo>
                  <a:close/>
                </a:path>
                <a:path w="626109" h="35560">
                  <a:moveTo>
                    <a:pt x="625551" y="23609"/>
                  </a:moveTo>
                  <a:lnTo>
                    <a:pt x="613765" y="23609"/>
                  </a:lnTo>
                  <a:lnTo>
                    <a:pt x="613765" y="35420"/>
                  </a:lnTo>
                  <a:lnTo>
                    <a:pt x="625551" y="35420"/>
                  </a:lnTo>
                  <a:lnTo>
                    <a:pt x="625551" y="23609"/>
                  </a:lnTo>
                  <a:close/>
                </a:path>
                <a:path w="626109" h="35560">
                  <a:moveTo>
                    <a:pt x="625551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13765" y="23596"/>
                  </a:lnTo>
                  <a:lnTo>
                    <a:pt x="625551" y="23596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5958433" y="5243016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09" h="47625">
                  <a:moveTo>
                    <a:pt x="11798" y="11798"/>
                  </a:moveTo>
                  <a:lnTo>
                    <a:pt x="0" y="11798"/>
                  </a:lnTo>
                  <a:lnTo>
                    <a:pt x="0" y="23596"/>
                  </a:lnTo>
                  <a:lnTo>
                    <a:pt x="11798" y="23596"/>
                  </a:lnTo>
                  <a:lnTo>
                    <a:pt x="11798" y="11798"/>
                  </a:lnTo>
                  <a:close/>
                </a:path>
                <a:path w="626109" h="47625">
                  <a:moveTo>
                    <a:pt x="23583" y="35407"/>
                  </a:moveTo>
                  <a:lnTo>
                    <a:pt x="11798" y="35407"/>
                  </a:lnTo>
                  <a:lnTo>
                    <a:pt x="11798" y="23609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0" y="47205"/>
                  </a:lnTo>
                  <a:lnTo>
                    <a:pt x="11798" y="47205"/>
                  </a:lnTo>
                  <a:lnTo>
                    <a:pt x="23583" y="47205"/>
                  </a:lnTo>
                  <a:lnTo>
                    <a:pt x="23583" y="35407"/>
                  </a:lnTo>
                  <a:close/>
                </a:path>
                <a:path w="626109" h="47625">
                  <a:moveTo>
                    <a:pt x="35394" y="35407"/>
                  </a:moveTo>
                  <a:lnTo>
                    <a:pt x="23596" y="35407"/>
                  </a:lnTo>
                  <a:lnTo>
                    <a:pt x="23596" y="47205"/>
                  </a:lnTo>
                  <a:lnTo>
                    <a:pt x="35394" y="47205"/>
                  </a:lnTo>
                  <a:lnTo>
                    <a:pt x="35394" y="35407"/>
                  </a:lnTo>
                  <a:close/>
                </a:path>
                <a:path w="626109" h="47625">
                  <a:moveTo>
                    <a:pt x="35394" y="11798"/>
                  </a:moveTo>
                  <a:lnTo>
                    <a:pt x="23596" y="11798"/>
                  </a:lnTo>
                  <a:lnTo>
                    <a:pt x="23596" y="23596"/>
                  </a:lnTo>
                  <a:lnTo>
                    <a:pt x="35394" y="23596"/>
                  </a:lnTo>
                  <a:lnTo>
                    <a:pt x="35394" y="11798"/>
                  </a:lnTo>
                  <a:close/>
                </a:path>
                <a:path w="626109" h="47625">
                  <a:moveTo>
                    <a:pt x="58991" y="35407"/>
                  </a:moveTo>
                  <a:lnTo>
                    <a:pt x="47205" y="35407"/>
                  </a:lnTo>
                  <a:lnTo>
                    <a:pt x="35407" y="35407"/>
                  </a:lnTo>
                  <a:lnTo>
                    <a:pt x="35407" y="47205"/>
                  </a:lnTo>
                  <a:lnTo>
                    <a:pt x="47205" y="47205"/>
                  </a:lnTo>
                  <a:lnTo>
                    <a:pt x="58991" y="47205"/>
                  </a:lnTo>
                  <a:lnTo>
                    <a:pt x="58991" y="35407"/>
                  </a:lnTo>
                  <a:close/>
                </a:path>
                <a:path w="626109" h="47625">
                  <a:moveTo>
                    <a:pt x="58991" y="11798"/>
                  </a:moveTo>
                  <a:lnTo>
                    <a:pt x="47205" y="11798"/>
                  </a:lnTo>
                  <a:lnTo>
                    <a:pt x="35407" y="11798"/>
                  </a:lnTo>
                  <a:lnTo>
                    <a:pt x="35407" y="23596"/>
                  </a:lnTo>
                  <a:lnTo>
                    <a:pt x="47205" y="23596"/>
                  </a:lnTo>
                  <a:lnTo>
                    <a:pt x="58991" y="23596"/>
                  </a:lnTo>
                  <a:lnTo>
                    <a:pt x="58991" y="11798"/>
                  </a:lnTo>
                  <a:close/>
                </a:path>
                <a:path w="626109" h="47625">
                  <a:moveTo>
                    <a:pt x="82613" y="23609"/>
                  </a:moveTo>
                  <a:lnTo>
                    <a:pt x="70815" y="23609"/>
                  </a:lnTo>
                  <a:lnTo>
                    <a:pt x="70815" y="35407"/>
                  </a:lnTo>
                  <a:lnTo>
                    <a:pt x="59016" y="35407"/>
                  </a:lnTo>
                  <a:lnTo>
                    <a:pt x="59016" y="47205"/>
                  </a:lnTo>
                  <a:lnTo>
                    <a:pt x="70815" y="47205"/>
                  </a:lnTo>
                  <a:lnTo>
                    <a:pt x="82613" y="47205"/>
                  </a:lnTo>
                  <a:lnTo>
                    <a:pt x="82613" y="35407"/>
                  </a:lnTo>
                  <a:lnTo>
                    <a:pt x="82613" y="23609"/>
                  </a:lnTo>
                  <a:close/>
                </a:path>
                <a:path w="626109" h="47625">
                  <a:moveTo>
                    <a:pt x="82613" y="11798"/>
                  </a:moveTo>
                  <a:lnTo>
                    <a:pt x="70815" y="11798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82613" y="11798"/>
                  </a:lnTo>
                  <a:close/>
                </a:path>
                <a:path w="626109" h="47625">
                  <a:moveTo>
                    <a:pt x="106222" y="35407"/>
                  </a:moveTo>
                  <a:lnTo>
                    <a:pt x="94424" y="35407"/>
                  </a:lnTo>
                  <a:lnTo>
                    <a:pt x="94424" y="47205"/>
                  </a:lnTo>
                  <a:lnTo>
                    <a:pt x="106222" y="47205"/>
                  </a:lnTo>
                  <a:lnTo>
                    <a:pt x="106222" y="35407"/>
                  </a:lnTo>
                  <a:close/>
                </a:path>
                <a:path w="626109" h="47625">
                  <a:moveTo>
                    <a:pt x="118008" y="11798"/>
                  </a:moveTo>
                  <a:lnTo>
                    <a:pt x="106222" y="11798"/>
                  </a:lnTo>
                  <a:lnTo>
                    <a:pt x="106222" y="23596"/>
                  </a:lnTo>
                  <a:lnTo>
                    <a:pt x="118008" y="23596"/>
                  </a:lnTo>
                  <a:lnTo>
                    <a:pt x="118008" y="11798"/>
                  </a:lnTo>
                  <a:close/>
                </a:path>
                <a:path w="626109" h="47625">
                  <a:moveTo>
                    <a:pt x="153416" y="11798"/>
                  </a:moveTo>
                  <a:lnTo>
                    <a:pt x="141630" y="11798"/>
                  </a:lnTo>
                  <a:lnTo>
                    <a:pt x="141630" y="23596"/>
                  </a:lnTo>
                  <a:lnTo>
                    <a:pt x="153416" y="23596"/>
                  </a:lnTo>
                  <a:lnTo>
                    <a:pt x="153416" y="11798"/>
                  </a:lnTo>
                  <a:close/>
                </a:path>
                <a:path w="626109" h="47625">
                  <a:moveTo>
                    <a:pt x="165239" y="23609"/>
                  </a:move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65239" y="23609"/>
                  </a:lnTo>
                  <a:close/>
                </a:path>
                <a:path w="626109" h="47625">
                  <a:moveTo>
                    <a:pt x="165239" y="11798"/>
                  </a:moveTo>
                  <a:lnTo>
                    <a:pt x="153441" y="11798"/>
                  </a:lnTo>
                  <a:lnTo>
                    <a:pt x="153441" y="23596"/>
                  </a:lnTo>
                  <a:lnTo>
                    <a:pt x="165239" y="23596"/>
                  </a:lnTo>
                  <a:lnTo>
                    <a:pt x="165239" y="11798"/>
                  </a:lnTo>
                  <a:close/>
                </a:path>
                <a:path w="626109" h="47625">
                  <a:moveTo>
                    <a:pt x="188836" y="23609"/>
                  </a:move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close/>
                </a:path>
                <a:path w="626109" h="47625">
                  <a:moveTo>
                    <a:pt x="188836" y="11798"/>
                  </a:moveTo>
                  <a:lnTo>
                    <a:pt x="177038" y="11798"/>
                  </a:lnTo>
                  <a:lnTo>
                    <a:pt x="177038" y="23596"/>
                  </a:lnTo>
                  <a:lnTo>
                    <a:pt x="188836" y="23596"/>
                  </a:lnTo>
                  <a:lnTo>
                    <a:pt x="188836" y="11798"/>
                  </a:lnTo>
                  <a:close/>
                </a:path>
                <a:path w="626109" h="47625">
                  <a:moveTo>
                    <a:pt x="212432" y="35407"/>
                  </a:moveTo>
                  <a:lnTo>
                    <a:pt x="200647" y="35407"/>
                  </a:lnTo>
                  <a:lnTo>
                    <a:pt x="200647" y="47205"/>
                  </a:lnTo>
                  <a:lnTo>
                    <a:pt x="212432" y="47205"/>
                  </a:lnTo>
                  <a:lnTo>
                    <a:pt x="212432" y="35407"/>
                  </a:lnTo>
                  <a:close/>
                </a:path>
                <a:path w="626109" h="47625">
                  <a:moveTo>
                    <a:pt x="212432" y="11798"/>
                  </a:moveTo>
                  <a:lnTo>
                    <a:pt x="200647" y="11798"/>
                  </a:lnTo>
                  <a:lnTo>
                    <a:pt x="200647" y="23596"/>
                  </a:lnTo>
                  <a:lnTo>
                    <a:pt x="212432" y="23596"/>
                  </a:lnTo>
                  <a:lnTo>
                    <a:pt x="212432" y="11798"/>
                  </a:lnTo>
                  <a:close/>
                </a:path>
                <a:path w="626109" h="47625">
                  <a:moveTo>
                    <a:pt x="224243" y="35407"/>
                  </a:moveTo>
                  <a:lnTo>
                    <a:pt x="212458" y="35407"/>
                  </a:lnTo>
                  <a:lnTo>
                    <a:pt x="212458" y="47205"/>
                  </a:lnTo>
                  <a:lnTo>
                    <a:pt x="224243" y="47205"/>
                  </a:lnTo>
                  <a:lnTo>
                    <a:pt x="224243" y="35407"/>
                  </a:lnTo>
                  <a:close/>
                </a:path>
                <a:path w="626109" h="47625">
                  <a:moveTo>
                    <a:pt x="224243" y="11798"/>
                  </a:moveTo>
                  <a:lnTo>
                    <a:pt x="212458" y="11798"/>
                  </a:lnTo>
                  <a:lnTo>
                    <a:pt x="212458" y="23596"/>
                  </a:lnTo>
                  <a:lnTo>
                    <a:pt x="224243" y="23596"/>
                  </a:lnTo>
                  <a:lnTo>
                    <a:pt x="224243" y="11798"/>
                  </a:lnTo>
                  <a:close/>
                </a:path>
                <a:path w="626109" h="47625">
                  <a:moveTo>
                    <a:pt x="236054" y="23609"/>
                  </a:move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36054" y="23609"/>
                  </a:lnTo>
                  <a:close/>
                </a:path>
                <a:path w="626109" h="47625">
                  <a:moveTo>
                    <a:pt x="247840" y="11798"/>
                  </a:moveTo>
                  <a:lnTo>
                    <a:pt x="236054" y="11798"/>
                  </a:lnTo>
                  <a:lnTo>
                    <a:pt x="236054" y="23596"/>
                  </a:lnTo>
                  <a:lnTo>
                    <a:pt x="247840" y="23596"/>
                  </a:lnTo>
                  <a:lnTo>
                    <a:pt x="247840" y="11798"/>
                  </a:lnTo>
                  <a:close/>
                </a:path>
                <a:path w="626109" h="47625">
                  <a:moveTo>
                    <a:pt x="259664" y="35407"/>
                  </a:moveTo>
                  <a:lnTo>
                    <a:pt x="247865" y="35407"/>
                  </a:lnTo>
                  <a:lnTo>
                    <a:pt x="247865" y="47205"/>
                  </a:lnTo>
                  <a:lnTo>
                    <a:pt x="259664" y="47205"/>
                  </a:lnTo>
                  <a:lnTo>
                    <a:pt x="259664" y="35407"/>
                  </a:lnTo>
                  <a:close/>
                </a:path>
                <a:path w="626109" h="47625">
                  <a:moveTo>
                    <a:pt x="259664" y="11798"/>
                  </a:moveTo>
                  <a:lnTo>
                    <a:pt x="247865" y="11798"/>
                  </a:lnTo>
                  <a:lnTo>
                    <a:pt x="247865" y="23596"/>
                  </a:lnTo>
                  <a:lnTo>
                    <a:pt x="259664" y="23596"/>
                  </a:lnTo>
                  <a:lnTo>
                    <a:pt x="259664" y="11798"/>
                  </a:lnTo>
                  <a:close/>
                </a:path>
                <a:path w="626109" h="47625">
                  <a:moveTo>
                    <a:pt x="283260" y="11798"/>
                  </a:moveTo>
                  <a:lnTo>
                    <a:pt x="271475" y="11798"/>
                  </a:lnTo>
                  <a:lnTo>
                    <a:pt x="271475" y="23596"/>
                  </a:lnTo>
                  <a:lnTo>
                    <a:pt x="283260" y="23596"/>
                  </a:lnTo>
                  <a:lnTo>
                    <a:pt x="283260" y="11798"/>
                  </a:lnTo>
                  <a:close/>
                </a:path>
                <a:path w="626109" h="47625">
                  <a:moveTo>
                    <a:pt x="306857" y="35407"/>
                  </a:moveTo>
                  <a:lnTo>
                    <a:pt x="295071" y="35407"/>
                  </a:lnTo>
                  <a:lnTo>
                    <a:pt x="283273" y="35407"/>
                  </a:lnTo>
                  <a:lnTo>
                    <a:pt x="283273" y="47205"/>
                  </a:lnTo>
                  <a:lnTo>
                    <a:pt x="295071" y="47205"/>
                  </a:lnTo>
                  <a:lnTo>
                    <a:pt x="306857" y="47205"/>
                  </a:lnTo>
                  <a:lnTo>
                    <a:pt x="306857" y="35407"/>
                  </a:lnTo>
                  <a:close/>
                </a:path>
                <a:path w="626109" h="47625">
                  <a:moveTo>
                    <a:pt x="318668" y="35407"/>
                  </a:moveTo>
                  <a:lnTo>
                    <a:pt x="306882" y="35407"/>
                  </a:lnTo>
                  <a:lnTo>
                    <a:pt x="306882" y="47205"/>
                  </a:lnTo>
                  <a:lnTo>
                    <a:pt x="318668" y="47205"/>
                  </a:lnTo>
                  <a:lnTo>
                    <a:pt x="318668" y="35407"/>
                  </a:lnTo>
                  <a:close/>
                </a:path>
                <a:path w="626109" h="47625">
                  <a:moveTo>
                    <a:pt x="318668" y="11798"/>
                  </a:moveTo>
                  <a:lnTo>
                    <a:pt x="306882" y="11798"/>
                  </a:lnTo>
                  <a:lnTo>
                    <a:pt x="306882" y="23596"/>
                  </a:lnTo>
                  <a:lnTo>
                    <a:pt x="318668" y="23596"/>
                  </a:lnTo>
                  <a:lnTo>
                    <a:pt x="318668" y="11798"/>
                  </a:lnTo>
                  <a:close/>
                </a:path>
                <a:path w="626109" h="47625">
                  <a:moveTo>
                    <a:pt x="342277" y="23609"/>
                  </a:moveTo>
                  <a:lnTo>
                    <a:pt x="330492" y="23609"/>
                  </a:lnTo>
                  <a:lnTo>
                    <a:pt x="330492" y="35407"/>
                  </a:lnTo>
                  <a:lnTo>
                    <a:pt x="330492" y="47205"/>
                  </a:lnTo>
                  <a:lnTo>
                    <a:pt x="342277" y="47205"/>
                  </a:lnTo>
                  <a:lnTo>
                    <a:pt x="342277" y="35407"/>
                  </a:lnTo>
                  <a:lnTo>
                    <a:pt x="342277" y="23609"/>
                  </a:lnTo>
                  <a:close/>
                </a:path>
                <a:path w="626109" h="47625">
                  <a:moveTo>
                    <a:pt x="354088" y="23609"/>
                  </a:moveTo>
                  <a:lnTo>
                    <a:pt x="342290" y="23609"/>
                  </a:lnTo>
                  <a:lnTo>
                    <a:pt x="342290" y="35407"/>
                  </a:lnTo>
                  <a:lnTo>
                    <a:pt x="342290" y="47205"/>
                  </a:lnTo>
                  <a:lnTo>
                    <a:pt x="354088" y="47205"/>
                  </a:lnTo>
                  <a:lnTo>
                    <a:pt x="354088" y="35407"/>
                  </a:lnTo>
                  <a:lnTo>
                    <a:pt x="354088" y="23609"/>
                  </a:lnTo>
                  <a:close/>
                </a:path>
                <a:path w="626109" h="47625">
                  <a:moveTo>
                    <a:pt x="354088" y="11798"/>
                  </a:moveTo>
                  <a:lnTo>
                    <a:pt x="342290" y="11798"/>
                  </a:lnTo>
                  <a:lnTo>
                    <a:pt x="342290" y="23596"/>
                  </a:lnTo>
                  <a:lnTo>
                    <a:pt x="354088" y="23596"/>
                  </a:lnTo>
                  <a:lnTo>
                    <a:pt x="354088" y="11798"/>
                  </a:lnTo>
                  <a:close/>
                </a:path>
                <a:path w="626109" h="47625">
                  <a:moveTo>
                    <a:pt x="377685" y="23609"/>
                  </a:moveTo>
                  <a:lnTo>
                    <a:pt x="365899" y="23609"/>
                  </a:lnTo>
                  <a:lnTo>
                    <a:pt x="365899" y="35407"/>
                  </a:lnTo>
                  <a:lnTo>
                    <a:pt x="365899" y="47205"/>
                  </a:lnTo>
                  <a:lnTo>
                    <a:pt x="377685" y="47205"/>
                  </a:lnTo>
                  <a:lnTo>
                    <a:pt x="377685" y="35407"/>
                  </a:lnTo>
                  <a:lnTo>
                    <a:pt x="377685" y="23609"/>
                  </a:lnTo>
                  <a:close/>
                </a:path>
                <a:path w="626109" h="47625">
                  <a:moveTo>
                    <a:pt x="377685" y="11798"/>
                  </a:moveTo>
                  <a:lnTo>
                    <a:pt x="365899" y="11798"/>
                  </a:lnTo>
                  <a:lnTo>
                    <a:pt x="365899" y="23596"/>
                  </a:lnTo>
                  <a:lnTo>
                    <a:pt x="377685" y="23596"/>
                  </a:lnTo>
                  <a:lnTo>
                    <a:pt x="377685" y="11798"/>
                  </a:lnTo>
                  <a:close/>
                </a:path>
                <a:path w="626109" h="47625">
                  <a:moveTo>
                    <a:pt x="389496" y="35407"/>
                  </a:moveTo>
                  <a:lnTo>
                    <a:pt x="377698" y="35407"/>
                  </a:lnTo>
                  <a:lnTo>
                    <a:pt x="377698" y="47205"/>
                  </a:lnTo>
                  <a:lnTo>
                    <a:pt x="389496" y="47205"/>
                  </a:lnTo>
                  <a:lnTo>
                    <a:pt x="389496" y="35407"/>
                  </a:lnTo>
                  <a:close/>
                </a:path>
                <a:path w="626109" h="47625">
                  <a:moveTo>
                    <a:pt x="401307" y="11798"/>
                  </a:moveTo>
                  <a:lnTo>
                    <a:pt x="389509" y="11798"/>
                  </a:lnTo>
                  <a:lnTo>
                    <a:pt x="389509" y="23596"/>
                  </a:lnTo>
                  <a:lnTo>
                    <a:pt x="401307" y="23596"/>
                  </a:lnTo>
                  <a:lnTo>
                    <a:pt x="401307" y="11798"/>
                  </a:lnTo>
                  <a:close/>
                </a:path>
                <a:path w="626109" h="47625">
                  <a:moveTo>
                    <a:pt x="413092" y="23609"/>
                  </a:moveTo>
                  <a:lnTo>
                    <a:pt x="401307" y="23609"/>
                  </a:lnTo>
                  <a:lnTo>
                    <a:pt x="401307" y="35407"/>
                  </a:lnTo>
                  <a:lnTo>
                    <a:pt x="413092" y="35407"/>
                  </a:lnTo>
                  <a:lnTo>
                    <a:pt x="413092" y="23609"/>
                  </a:lnTo>
                  <a:close/>
                </a:path>
                <a:path w="626109" h="47625">
                  <a:moveTo>
                    <a:pt x="424903" y="11798"/>
                  </a:moveTo>
                  <a:lnTo>
                    <a:pt x="413105" y="11798"/>
                  </a:lnTo>
                  <a:lnTo>
                    <a:pt x="413105" y="23596"/>
                  </a:lnTo>
                  <a:lnTo>
                    <a:pt x="424903" y="23596"/>
                  </a:lnTo>
                  <a:lnTo>
                    <a:pt x="424903" y="11798"/>
                  </a:lnTo>
                  <a:close/>
                </a:path>
                <a:path w="626109" h="47625">
                  <a:moveTo>
                    <a:pt x="436702" y="35407"/>
                  </a:moveTo>
                  <a:lnTo>
                    <a:pt x="424916" y="35407"/>
                  </a:lnTo>
                  <a:lnTo>
                    <a:pt x="424916" y="47205"/>
                  </a:lnTo>
                  <a:lnTo>
                    <a:pt x="436702" y="47205"/>
                  </a:lnTo>
                  <a:lnTo>
                    <a:pt x="436702" y="35407"/>
                  </a:lnTo>
                  <a:close/>
                </a:path>
                <a:path w="626109" h="47625">
                  <a:moveTo>
                    <a:pt x="436702" y="11798"/>
                  </a:moveTo>
                  <a:lnTo>
                    <a:pt x="424916" y="11798"/>
                  </a:lnTo>
                  <a:lnTo>
                    <a:pt x="424916" y="23596"/>
                  </a:lnTo>
                  <a:lnTo>
                    <a:pt x="436702" y="23596"/>
                  </a:lnTo>
                  <a:lnTo>
                    <a:pt x="436702" y="11798"/>
                  </a:lnTo>
                  <a:close/>
                </a:path>
                <a:path w="626109" h="47625">
                  <a:moveTo>
                    <a:pt x="460298" y="23609"/>
                  </a:moveTo>
                  <a:lnTo>
                    <a:pt x="448513" y="23609"/>
                  </a:lnTo>
                  <a:lnTo>
                    <a:pt x="436714" y="23609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48513" y="47205"/>
                  </a:lnTo>
                  <a:lnTo>
                    <a:pt x="460298" y="47205"/>
                  </a:lnTo>
                  <a:lnTo>
                    <a:pt x="460298" y="35407"/>
                  </a:lnTo>
                  <a:lnTo>
                    <a:pt x="460298" y="23609"/>
                  </a:lnTo>
                  <a:close/>
                </a:path>
                <a:path w="626109" h="47625">
                  <a:moveTo>
                    <a:pt x="460298" y="11798"/>
                  </a:moveTo>
                  <a:lnTo>
                    <a:pt x="448513" y="11798"/>
                  </a:lnTo>
                  <a:lnTo>
                    <a:pt x="436714" y="11798"/>
                  </a:lnTo>
                  <a:lnTo>
                    <a:pt x="436714" y="23596"/>
                  </a:lnTo>
                  <a:lnTo>
                    <a:pt x="448513" y="23596"/>
                  </a:lnTo>
                  <a:lnTo>
                    <a:pt x="460298" y="23596"/>
                  </a:lnTo>
                  <a:lnTo>
                    <a:pt x="460298" y="11798"/>
                  </a:lnTo>
                  <a:close/>
                </a:path>
                <a:path w="626109" h="47625">
                  <a:moveTo>
                    <a:pt x="472109" y="11798"/>
                  </a:moveTo>
                  <a:lnTo>
                    <a:pt x="460324" y="11798"/>
                  </a:lnTo>
                  <a:lnTo>
                    <a:pt x="460324" y="23596"/>
                  </a:lnTo>
                  <a:lnTo>
                    <a:pt x="472109" y="23596"/>
                  </a:lnTo>
                  <a:lnTo>
                    <a:pt x="472109" y="11798"/>
                  </a:lnTo>
                  <a:close/>
                </a:path>
                <a:path w="626109" h="47625">
                  <a:moveTo>
                    <a:pt x="495731" y="11798"/>
                  </a:moveTo>
                  <a:lnTo>
                    <a:pt x="483933" y="11798"/>
                  </a:lnTo>
                  <a:lnTo>
                    <a:pt x="483933" y="23596"/>
                  </a:lnTo>
                  <a:lnTo>
                    <a:pt x="495731" y="23596"/>
                  </a:lnTo>
                  <a:lnTo>
                    <a:pt x="495731" y="11798"/>
                  </a:lnTo>
                  <a:close/>
                </a:path>
                <a:path w="626109" h="47625">
                  <a:moveTo>
                    <a:pt x="507530" y="23609"/>
                  </a:moveTo>
                  <a:lnTo>
                    <a:pt x="495731" y="23609"/>
                  </a:ln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507530" y="35407"/>
                  </a:lnTo>
                  <a:lnTo>
                    <a:pt x="507530" y="23609"/>
                  </a:lnTo>
                  <a:close/>
                </a:path>
                <a:path w="626109" h="47625">
                  <a:moveTo>
                    <a:pt x="531126" y="35407"/>
                  </a:moveTo>
                  <a:lnTo>
                    <a:pt x="519341" y="35407"/>
                  </a:lnTo>
                  <a:lnTo>
                    <a:pt x="519341" y="47205"/>
                  </a:lnTo>
                  <a:lnTo>
                    <a:pt x="531126" y="47205"/>
                  </a:lnTo>
                  <a:lnTo>
                    <a:pt x="531126" y="35407"/>
                  </a:lnTo>
                  <a:close/>
                </a:path>
                <a:path w="626109" h="47625">
                  <a:moveTo>
                    <a:pt x="542937" y="23609"/>
                  </a:moveTo>
                  <a:lnTo>
                    <a:pt x="531139" y="23609"/>
                  </a:lnTo>
                  <a:lnTo>
                    <a:pt x="531139" y="35407"/>
                  </a:lnTo>
                  <a:lnTo>
                    <a:pt x="531139" y="47205"/>
                  </a:lnTo>
                  <a:lnTo>
                    <a:pt x="542937" y="47205"/>
                  </a:lnTo>
                  <a:lnTo>
                    <a:pt x="542937" y="35407"/>
                  </a:lnTo>
                  <a:lnTo>
                    <a:pt x="542937" y="23609"/>
                  </a:lnTo>
                  <a:close/>
                </a:path>
                <a:path w="626109" h="47625">
                  <a:moveTo>
                    <a:pt x="566547" y="23609"/>
                  </a:moveTo>
                  <a:lnTo>
                    <a:pt x="554748" y="23609"/>
                  </a:lnTo>
                  <a:lnTo>
                    <a:pt x="542950" y="23609"/>
                  </a:lnTo>
                  <a:lnTo>
                    <a:pt x="542950" y="35407"/>
                  </a:lnTo>
                  <a:lnTo>
                    <a:pt x="542950" y="47205"/>
                  </a:lnTo>
                  <a:lnTo>
                    <a:pt x="554748" y="47205"/>
                  </a:lnTo>
                  <a:lnTo>
                    <a:pt x="554748" y="35407"/>
                  </a:lnTo>
                  <a:lnTo>
                    <a:pt x="566547" y="35407"/>
                  </a:lnTo>
                  <a:lnTo>
                    <a:pt x="566547" y="23609"/>
                  </a:lnTo>
                  <a:close/>
                </a:path>
                <a:path w="626109" h="47625">
                  <a:moveTo>
                    <a:pt x="578345" y="11798"/>
                  </a:moveTo>
                  <a:lnTo>
                    <a:pt x="566547" y="11798"/>
                  </a:lnTo>
                  <a:lnTo>
                    <a:pt x="554748" y="11798"/>
                  </a:ln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66547" y="23596"/>
                  </a:lnTo>
                  <a:lnTo>
                    <a:pt x="578345" y="23596"/>
                  </a:lnTo>
                  <a:lnTo>
                    <a:pt x="578345" y="11798"/>
                  </a:lnTo>
                  <a:close/>
                </a:path>
                <a:path w="626109" h="47625">
                  <a:moveTo>
                    <a:pt x="601941" y="23609"/>
                  </a:moveTo>
                  <a:lnTo>
                    <a:pt x="590143" y="23609"/>
                  </a:lnTo>
                  <a:lnTo>
                    <a:pt x="590143" y="35407"/>
                  </a:lnTo>
                  <a:lnTo>
                    <a:pt x="601941" y="35407"/>
                  </a:lnTo>
                  <a:lnTo>
                    <a:pt x="601941" y="23609"/>
                  </a:lnTo>
                  <a:close/>
                </a:path>
                <a:path w="626109" h="47625">
                  <a:moveTo>
                    <a:pt x="601941" y="11798"/>
                  </a:moveTo>
                  <a:lnTo>
                    <a:pt x="590143" y="11798"/>
                  </a:lnTo>
                  <a:lnTo>
                    <a:pt x="590143" y="23596"/>
                  </a:lnTo>
                  <a:lnTo>
                    <a:pt x="601941" y="23596"/>
                  </a:lnTo>
                  <a:lnTo>
                    <a:pt x="601941" y="11798"/>
                  </a:lnTo>
                  <a:close/>
                </a:path>
                <a:path w="626109" h="47625">
                  <a:moveTo>
                    <a:pt x="625551" y="23609"/>
                  </a:moveTo>
                  <a:lnTo>
                    <a:pt x="613765" y="23609"/>
                  </a:lnTo>
                  <a:lnTo>
                    <a:pt x="613765" y="35407"/>
                  </a:lnTo>
                  <a:lnTo>
                    <a:pt x="625551" y="35407"/>
                  </a:lnTo>
                  <a:lnTo>
                    <a:pt x="625551" y="23609"/>
                  </a:lnTo>
                  <a:close/>
                </a:path>
                <a:path w="626109" h="47625">
                  <a:moveTo>
                    <a:pt x="625551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01967" y="11798"/>
                  </a:lnTo>
                  <a:lnTo>
                    <a:pt x="601967" y="23596"/>
                  </a:lnTo>
                  <a:lnTo>
                    <a:pt x="613765" y="23596"/>
                  </a:lnTo>
                  <a:lnTo>
                    <a:pt x="613765" y="11811"/>
                  </a:lnTo>
                  <a:lnTo>
                    <a:pt x="625551" y="11811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6501384" y="5278424"/>
              <a:ext cx="35560" cy="12065"/>
            </a:xfrm>
            <a:custGeom>
              <a:avLst/>
              <a:gdLst/>
              <a:ahLst/>
              <a:cxnLst/>
              <a:rect l="l" t="t" r="r" b="b"/>
              <a:pathLst>
                <a:path w="35559" h="12064">
                  <a:moveTo>
                    <a:pt x="35394" y="0"/>
                  </a:moveTo>
                  <a:lnTo>
                    <a:pt x="23596" y="0"/>
                  </a:lnTo>
                  <a:lnTo>
                    <a:pt x="11798" y="0"/>
                  </a:lnTo>
                  <a:lnTo>
                    <a:pt x="0" y="0"/>
                  </a:lnTo>
                  <a:lnTo>
                    <a:pt x="0" y="11798"/>
                  </a:lnTo>
                  <a:lnTo>
                    <a:pt x="11798" y="11798"/>
                  </a:lnTo>
                  <a:lnTo>
                    <a:pt x="23596" y="11798"/>
                  </a:lnTo>
                  <a:lnTo>
                    <a:pt x="35394" y="11798"/>
                  </a:lnTo>
                  <a:lnTo>
                    <a:pt x="3539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0" name="object 40"/>
          <p:cNvSpPr txBox="1"/>
          <p:nvPr/>
        </p:nvSpPr>
        <p:spPr>
          <a:xfrm>
            <a:off x="4756416" y="7521740"/>
            <a:ext cx="546100" cy="160020"/>
          </a:xfrm>
          <a:prstGeom prst="rect">
            <a:avLst/>
          </a:prstGeom>
        </p:spPr>
        <p:txBody>
          <a:bodyPr vert="horz" wrap="square" lIns="0" tIns="571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45"/>
              </a:spcBef>
            </a:pPr>
            <a:r>
              <a:rPr sz="900" dirty="0">
                <a:solidFill>
                  <a:srgbClr val="FFFFFF"/>
                </a:solidFill>
                <a:latin typeface="Raleway"/>
                <a:cs typeface="Raleway"/>
              </a:rPr>
              <a:t>Page: </a:t>
            </a:r>
            <a:r>
              <a:rPr sz="900" spc="-25" dirty="0">
                <a:solidFill>
                  <a:srgbClr val="FFFFFF"/>
                </a:solidFill>
                <a:latin typeface="Raleway"/>
                <a:cs typeface="Raleway"/>
              </a:rPr>
              <a:t>260</a:t>
            </a:r>
            <a:endParaRPr sz="900">
              <a:latin typeface="Raleway"/>
              <a:cs typeface="Raleway"/>
            </a:endParaRPr>
          </a:p>
        </p:txBody>
      </p:sp>
      <p:graphicFrame>
        <p:nvGraphicFramePr>
          <p:cNvPr id="2" name="Object 1">
            <a:extLst>
              <a:ext uri="{FF2B5EF4-FFF2-40B4-BE49-F238E27FC236}">
                <a16:creationId xmlns:a16="http://schemas.microsoft.com/office/drawing/2014/main" id="{06BAF0D2-5008-0685-156F-6131D55DDF32}"/>
              </a:ext>
            </a:extLst>
          </p:cNvPr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933868620"/>
              </p:ext>
            </p:extLst>
          </p:nvPr>
        </p:nvGraphicFramePr>
        <p:xfrm>
          <a:off x="65082" y="5397436"/>
          <a:ext cx="8316918" cy="162222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Worksheet" r:id="rId4" imgW="8724900" imgH="1701800" progId="Excel.Sheet.12">
                  <p:embed/>
                </p:oleObj>
              </mc:Choice>
              <mc:Fallback>
                <p:oleObj name="Worksheet" r:id="rId4" imgW="8724900" imgH="1701800" progId="Excel.Sheet.12">
                  <p:embed/>
                  <p:pic>
                    <p:nvPicPr>
                      <p:cNvPr id="2" name="Object 1">
                        <a:extLst>
                          <a:ext uri="{FF2B5EF4-FFF2-40B4-BE49-F238E27FC236}">
                            <a16:creationId xmlns:a16="http://schemas.microsoft.com/office/drawing/2014/main" id="{06BAF0D2-5008-0685-156F-6131D55DDF32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65082" y="5397436"/>
                        <a:ext cx="8316918" cy="1622223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3" name="Picture 2" descr="A picture containing logo&#10;&#10;Description automatically generated">
            <a:extLst>
              <a:ext uri="{FF2B5EF4-FFF2-40B4-BE49-F238E27FC236}">
                <a16:creationId xmlns:a16="http://schemas.microsoft.com/office/drawing/2014/main" id="{ECC383A1-FC69-870A-7D6D-0C0E92223ED6}"/>
              </a:ext>
            </a:extLst>
          </p:cNvPr>
          <p:cNvPicPr>
            <a:picLocks noChangeAspect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6732"/>
          <a:stretch/>
        </p:blipFill>
        <p:spPr>
          <a:xfrm>
            <a:off x="8610600" y="6449545"/>
            <a:ext cx="1293202" cy="1232368"/>
          </a:xfrm>
          <a:prstGeom prst="rect">
            <a:avLst/>
          </a:prstGeom>
        </p:spPr>
      </p:pic>
      <p:sp>
        <p:nvSpPr>
          <p:cNvPr id="4" name="Rectangle 3">
            <a:extLst>
              <a:ext uri="{FF2B5EF4-FFF2-40B4-BE49-F238E27FC236}">
                <a16:creationId xmlns:a16="http://schemas.microsoft.com/office/drawing/2014/main" id="{8DAD2C77-E946-BCB3-3323-5656F679C849}"/>
              </a:ext>
            </a:extLst>
          </p:cNvPr>
          <p:cNvSpPr/>
          <p:nvPr/>
        </p:nvSpPr>
        <p:spPr>
          <a:xfrm>
            <a:off x="7362832" y="5290489"/>
            <a:ext cx="1076325" cy="172917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33094831"/>
      </p:ext>
    </p:extLst>
  </p:cSld>
  <p:clrMapOvr>
    <a:masterClrMapping/>
  </p:clrMapOvr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object 5"/>
          <p:cNvSpPr/>
          <p:nvPr/>
        </p:nvSpPr>
        <p:spPr>
          <a:xfrm>
            <a:off x="506729" y="2425929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506729" y="2654529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506729" y="2997429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506729" y="3111729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241300" y="886762"/>
            <a:ext cx="3123565" cy="2397760"/>
          </a:xfrm>
          <a:prstGeom prst="rect">
            <a:avLst/>
          </a:prstGeom>
        </p:spPr>
        <p:txBody>
          <a:bodyPr vert="horz" wrap="square" lIns="0" tIns="27940" rIns="0" bIns="0" rtlCol="0">
            <a:spAutoFit/>
          </a:bodyPr>
          <a:lstStyle/>
          <a:p>
            <a:pPr marL="12700" marR="392430">
              <a:lnSpc>
                <a:spcPts val="1350"/>
              </a:lnSpc>
              <a:spcBef>
                <a:spcPts val="220"/>
              </a:spcBef>
            </a:pPr>
            <a:r>
              <a:rPr sz="1200" b="1" spc="55" dirty="0">
                <a:latin typeface="Arial"/>
                <a:cs typeface="Arial"/>
              </a:rPr>
              <a:t>ECHO</a:t>
            </a:r>
            <a:r>
              <a:rPr sz="1200" b="1" spc="95" dirty="0">
                <a:latin typeface="Arial"/>
                <a:cs typeface="Arial"/>
              </a:rPr>
              <a:t> </a:t>
            </a:r>
            <a:r>
              <a:rPr sz="1200" b="1" spc="50" dirty="0">
                <a:latin typeface="Arial"/>
                <a:cs typeface="Arial"/>
              </a:rPr>
              <a:t>3-</a:t>
            </a:r>
            <a:r>
              <a:rPr sz="1200" b="1" spc="70" dirty="0">
                <a:latin typeface="Arial"/>
                <a:cs typeface="Arial"/>
              </a:rPr>
              <a:t>PIECE</a:t>
            </a:r>
            <a:r>
              <a:rPr sz="1200" b="1" spc="95" dirty="0">
                <a:latin typeface="Arial"/>
                <a:cs typeface="Arial"/>
              </a:rPr>
              <a:t> </a:t>
            </a:r>
            <a:r>
              <a:rPr sz="1200" b="1" spc="60" dirty="0">
                <a:latin typeface="Arial"/>
                <a:cs typeface="Arial"/>
              </a:rPr>
              <a:t>MARBLE</a:t>
            </a:r>
            <a:r>
              <a:rPr sz="1200" b="1" spc="95" dirty="0">
                <a:latin typeface="Arial"/>
                <a:cs typeface="Arial"/>
              </a:rPr>
              <a:t> </a:t>
            </a:r>
            <a:r>
              <a:rPr sz="1200" b="1" spc="75" dirty="0">
                <a:latin typeface="Arial"/>
                <a:cs typeface="Arial"/>
              </a:rPr>
              <a:t>TOP</a:t>
            </a:r>
            <a:r>
              <a:rPr sz="1200" b="1" spc="95" dirty="0">
                <a:latin typeface="Arial"/>
                <a:cs typeface="Arial"/>
              </a:rPr>
              <a:t> </a:t>
            </a:r>
            <a:r>
              <a:rPr sz="1200" b="1" spc="-25" dirty="0">
                <a:latin typeface="Arial"/>
                <a:cs typeface="Arial"/>
              </a:rPr>
              <a:t>SET </a:t>
            </a:r>
            <a:r>
              <a:rPr sz="1200" b="1" spc="60" dirty="0">
                <a:latin typeface="Arial"/>
                <a:cs typeface="Arial"/>
              </a:rPr>
              <a:t>(COCKTAIL</a:t>
            </a:r>
            <a:r>
              <a:rPr sz="1200" b="1" spc="85" dirty="0">
                <a:latin typeface="Arial"/>
                <a:cs typeface="Arial"/>
              </a:rPr>
              <a:t> </a:t>
            </a:r>
            <a:r>
              <a:rPr sz="1200" b="1" spc="170" dirty="0">
                <a:latin typeface="Arial"/>
                <a:cs typeface="Arial"/>
              </a:rPr>
              <a:t>&amp;</a:t>
            </a:r>
            <a:r>
              <a:rPr sz="1200" b="1" spc="90" dirty="0">
                <a:latin typeface="Arial"/>
                <a:cs typeface="Arial"/>
              </a:rPr>
              <a:t> </a:t>
            </a:r>
            <a:r>
              <a:rPr sz="1200" b="1" spc="165" dirty="0">
                <a:latin typeface="Arial"/>
                <a:cs typeface="Arial"/>
              </a:rPr>
              <a:t>2</a:t>
            </a:r>
            <a:r>
              <a:rPr sz="1200" b="1" spc="85" dirty="0">
                <a:latin typeface="Arial"/>
                <a:cs typeface="Arial"/>
              </a:rPr>
              <a:t> END</a:t>
            </a:r>
            <a:r>
              <a:rPr sz="1200" b="1" spc="90" dirty="0">
                <a:latin typeface="Arial"/>
                <a:cs typeface="Arial"/>
              </a:rPr>
              <a:t> </a:t>
            </a:r>
            <a:r>
              <a:rPr sz="1200" b="1" spc="40" dirty="0">
                <a:latin typeface="Arial"/>
                <a:cs typeface="Arial"/>
              </a:rPr>
              <a:t>TABLES)</a:t>
            </a:r>
            <a:endParaRPr sz="1200" dirty="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760"/>
              </a:spcBef>
            </a:pPr>
            <a:r>
              <a:rPr sz="750" b="1" dirty="0">
                <a:latin typeface="Raleway"/>
                <a:cs typeface="Raleway"/>
              </a:rPr>
              <a:t>SKU:</a:t>
            </a:r>
            <a:r>
              <a:rPr sz="750" b="1" spc="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X-VIRTUAL-</a:t>
            </a:r>
            <a:r>
              <a:rPr sz="750" spc="-25" dirty="0">
                <a:latin typeface="Raleway"/>
                <a:cs typeface="Raleway"/>
              </a:rPr>
              <a:t>114</a:t>
            </a:r>
            <a:endParaRPr sz="750" dirty="0">
              <a:latin typeface="Raleway"/>
              <a:cs typeface="Raleway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700" dirty="0">
              <a:latin typeface="Raleway"/>
              <a:cs typeface="Raleway"/>
            </a:endParaRPr>
          </a:p>
          <a:p>
            <a:pPr marL="12700" marR="59690">
              <a:lnSpc>
                <a:spcPct val="100000"/>
              </a:lnSpc>
              <a:spcBef>
                <a:spcPts val="5"/>
              </a:spcBef>
            </a:pPr>
            <a:r>
              <a:rPr sz="750" dirty="0">
                <a:latin typeface="Raleway"/>
                <a:cs typeface="Raleway"/>
              </a:rPr>
              <a:t>Your sense of style will reverberate with your guests when you </a:t>
            </a:r>
            <a:r>
              <a:rPr sz="750" spc="-25" dirty="0">
                <a:latin typeface="Raleway"/>
                <a:cs typeface="Raleway"/>
              </a:rPr>
              <a:t>add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Echo tables to your living room ensemble. White marble tops </a:t>
            </a:r>
            <a:r>
              <a:rPr sz="750" spc="-25" dirty="0">
                <a:latin typeface="Raleway"/>
                <a:cs typeface="Raleway"/>
              </a:rPr>
              <a:t>and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chrome-finished metal bases will add sparkle and shape to any </a:t>
            </a:r>
            <a:r>
              <a:rPr sz="750" spc="-20" dirty="0">
                <a:latin typeface="Raleway"/>
                <a:cs typeface="Raleway"/>
              </a:rPr>
              <a:t>room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and this collection features a Cocktail Table, End Table and </a:t>
            </a:r>
            <a:r>
              <a:rPr sz="750" spc="-10" dirty="0">
                <a:latin typeface="Raleway"/>
                <a:cs typeface="Raleway"/>
              </a:rPr>
              <a:t>Chairside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End Table that can be added in any combination to fit your </a:t>
            </a:r>
            <a:r>
              <a:rPr sz="750" spc="-10" dirty="0">
                <a:latin typeface="Raleway"/>
                <a:cs typeface="Raleway"/>
              </a:rPr>
              <a:t>needs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spc="-10" dirty="0">
                <a:latin typeface="Raleway"/>
                <a:cs typeface="Raleway"/>
              </a:rPr>
              <a:t>perfectly.</a:t>
            </a:r>
            <a:endParaRPr sz="750" dirty="0">
              <a:latin typeface="Raleway"/>
              <a:cs typeface="Raleway"/>
            </a:endParaRPr>
          </a:p>
          <a:p>
            <a:pPr marL="393700" marR="38735">
              <a:lnSpc>
                <a:spcPct val="100000"/>
              </a:lnSpc>
              <a:spcBef>
                <a:spcPts val="750"/>
              </a:spcBef>
            </a:pPr>
            <a:r>
              <a:rPr sz="750" dirty="0">
                <a:latin typeface="Raleway"/>
                <a:cs typeface="Raleway"/>
              </a:rPr>
              <a:t>Constructed of white marble tops and chrome finished </a:t>
            </a:r>
            <a:r>
              <a:rPr sz="750" spc="-10" dirty="0">
                <a:latin typeface="Raleway"/>
                <a:cs typeface="Raleway"/>
              </a:rPr>
              <a:t>metal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spc="-20" dirty="0">
                <a:latin typeface="Raleway"/>
                <a:cs typeface="Raleway"/>
              </a:rPr>
              <a:t>base</a:t>
            </a:r>
            <a:endParaRPr sz="750" dirty="0">
              <a:latin typeface="Raleway"/>
              <a:cs typeface="Raleway"/>
            </a:endParaRPr>
          </a:p>
          <a:p>
            <a:pPr marL="393700" marR="71755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Styling details include soft round shapes with white </a:t>
            </a:r>
            <a:r>
              <a:rPr sz="750" spc="-10" dirty="0">
                <a:latin typeface="Raleway"/>
                <a:cs typeface="Raleway"/>
              </a:rPr>
              <a:t>marble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tops and chrome bases give tables a soft contemporary </a:t>
            </a:r>
            <a:r>
              <a:rPr sz="750" spc="-20" dirty="0">
                <a:latin typeface="Raleway"/>
                <a:cs typeface="Raleway"/>
              </a:rPr>
              <a:t>feel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that</a:t>
            </a:r>
            <a:r>
              <a:rPr sz="750" spc="-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will add sparkle to any </a:t>
            </a:r>
            <a:r>
              <a:rPr sz="750" spc="-20" dirty="0">
                <a:latin typeface="Raleway"/>
                <a:cs typeface="Raleway"/>
              </a:rPr>
              <a:t>room</a:t>
            </a:r>
            <a:endParaRPr sz="750" dirty="0">
              <a:latin typeface="Raleway"/>
              <a:cs typeface="Raleway"/>
            </a:endParaRPr>
          </a:p>
          <a:p>
            <a:pPr marL="393700" marR="508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Chairside End Table fits beside or under upholstered </a:t>
            </a:r>
            <a:r>
              <a:rPr sz="750" spc="-10" dirty="0">
                <a:latin typeface="Raleway"/>
                <a:cs typeface="Raleway"/>
              </a:rPr>
              <a:t>furniture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Tables feature levelers to balance top on uneven </a:t>
            </a:r>
            <a:r>
              <a:rPr sz="750" spc="-10" dirty="0">
                <a:latin typeface="Raleway"/>
                <a:cs typeface="Raleway"/>
              </a:rPr>
              <a:t>floors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Finish: white marble top and chrome finished metal </a:t>
            </a:r>
            <a:r>
              <a:rPr sz="750" spc="-20" dirty="0">
                <a:latin typeface="Raleway"/>
                <a:cs typeface="Raleway"/>
              </a:rPr>
              <a:t>base</a:t>
            </a:r>
            <a:endParaRPr sz="750" dirty="0">
              <a:latin typeface="Raleway"/>
              <a:cs typeface="Raleway"/>
            </a:endParaRPr>
          </a:p>
        </p:txBody>
      </p:sp>
      <p:sp>
        <p:nvSpPr>
          <p:cNvPr id="10" name="object 10"/>
          <p:cNvSpPr/>
          <p:nvPr/>
        </p:nvSpPr>
        <p:spPr>
          <a:xfrm>
            <a:off x="506729" y="3226029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 txBox="1"/>
          <p:nvPr/>
        </p:nvSpPr>
        <p:spPr>
          <a:xfrm>
            <a:off x="228600" y="3602482"/>
            <a:ext cx="1352550" cy="243656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50" u="sng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2"/>
              </a:rPr>
              <a:t>Read </a:t>
            </a:r>
            <a:r>
              <a:rPr sz="750" u="sng" spc="-20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2"/>
              </a:rPr>
              <a:t>More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</a:pPr>
            <a:r>
              <a:rPr sz="750" b="1" dirty="0">
                <a:latin typeface="Raleway"/>
                <a:cs typeface="Raleway"/>
              </a:rPr>
              <a:t>Price:</a:t>
            </a:r>
            <a:r>
              <a:rPr sz="750" b="1" spc="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From: </a:t>
            </a:r>
            <a:r>
              <a:rPr sz="750" spc="-10" dirty="0">
                <a:latin typeface="Raleway"/>
                <a:cs typeface="Raleway"/>
              </a:rPr>
              <a:t>$327.00</a:t>
            </a:r>
            <a:endParaRPr sz="750" dirty="0">
              <a:latin typeface="Raleway"/>
              <a:cs typeface="Raleway"/>
            </a:endParaRPr>
          </a:p>
        </p:txBody>
      </p:sp>
      <p:grpSp>
        <p:nvGrpSpPr>
          <p:cNvPr id="12" name="object 12"/>
          <p:cNvGrpSpPr/>
          <p:nvPr/>
        </p:nvGrpSpPr>
        <p:grpSpPr>
          <a:xfrm>
            <a:off x="237699" y="3960298"/>
            <a:ext cx="727710" cy="727710"/>
            <a:chOff x="44024" y="3936612"/>
            <a:chExt cx="727710" cy="727710"/>
          </a:xfrm>
        </p:grpSpPr>
        <p:sp>
          <p:nvSpPr>
            <p:cNvPr id="13" name="object 13"/>
            <p:cNvSpPr/>
            <p:nvPr/>
          </p:nvSpPr>
          <p:spPr>
            <a:xfrm>
              <a:off x="47625" y="3940213"/>
              <a:ext cx="720090" cy="720090"/>
            </a:xfrm>
            <a:custGeom>
              <a:avLst/>
              <a:gdLst/>
              <a:ahLst/>
              <a:cxnLst/>
              <a:rect l="l" t="t" r="r" b="b"/>
              <a:pathLst>
                <a:path w="720090" h="720089">
                  <a:moveTo>
                    <a:pt x="0" y="0"/>
                  </a:moveTo>
                  <a:lnTo>
                    <a:pt x="720001" y="0"/>
                  </a:lnTo>
                  <a:lnTo>
                    <a:pt x="720001" y="720001"/>
                  </a:lnTo>
                  <a:lnTo>
                    <a:pt x="0" y="720001"/>
                  </a:lnTo>
                  <a:lnTo>
                    <a:pt x="0" y="0"/>
                  </a:lnTo>
                  <a:close/>
                </a:path>
              </a:pathLst>
            </a:custGeom>
            <a:ln w="72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94843" y="3987431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10" h="35560">
                  <a:moveTo>
                    <a:pt x="35394" y="23596"/>
                  </a:moveTo>
                  <a:lnTo>
                    <a:pt x="23596" y="23596"/>
                  </a:lnTo>
                  <a:lnTo>
                    <a:pt x="23596" y="35394"/>
                  </a:lnTo>
                  <a:lnTo>
                    <a:pt x="35394" y="35394"/>
                  </a:lnTo>
                  <a:lnTo>
                    <a:pt x="35394" y="23596"/>
                  </a:lnTo>
                  <a:close/>
                </a:path>
                <a:path w="626110" h="35560">
                  <a:moveTo>
                    <a:pt x="35394" y="0"/>
                  </a:moveTo>
                  <a:lnTo>
                    <a:pt x="23596" y="0"/>
                  </a:lnTo>
                  <a:lnTo>
                    <a:pt x="11798" y="0"/>
                  </a:lnTo>
                  <a:lnTo>
                    <a:pt x="0" y="0"/>
                  </a:lnTo>
                  <a:lnTo>
                    <a:pt x="0" y="11798"/>
                  </a:lnTo>
                  <a:lnTo>
                    <a:pt x="0" y="23596"/>
                  </a:lnTo>
                  <a:lnTo>
                    <a:pt x="0" y="35394"/>
                  </a:lnTo>
                  <a:lnTo>
                    <a:pt x="11798" y="35394"/>
                  </a:lnTo>
                  <a:lnTo>
                    <a:pt x="11798" y="23596"/>
                  </a:lnTo>
                  <a:lnTo>
                    <a:pt x="11798" y="11798"/>
                  </a:lnTo>
                  <a:lnTo>
                    <a:pt x="23596" y="11798"/>
                  </a:lnTo>
                  <a:lnTo>
                    <a:pt x="35394" y="11798"/>
                  </a:lnTo>
                  <a:lnTo>
                    <a:pt x="35394" y="0"/>
                  </a:lnTo>
                  <a:close/>
                </a:path>
                <a:path w="626110" h="35560">
                  <a:moveTo>
                    <a:pt x="59004" y="23596"/>
                  </a:moveTo>
                  <a:lnTo>
                    <a:pt x="47205" y="23596"/>
                  </a:lnTo>
                  <a:lnTo>
                    <a:pt x="35407" y="23596"/>
                  </a:lnTo>
                  <a:lnTo>
                    <a:pt x="35407" y="35394"/>
                  </a:lnTo>
                  <a:lnTo>
                    <a:pt x="47205" y="35394"/>
                  </a:lnTo>
                  <a:lnTo>
                    <a:pt x="59004" y="35394"/>
                  </a:lnTo>
                  <a:lnTo>
                    <a:pt x="59004" y="23596"/>
                  </a:lnTo>
                  <a:close/>
                </a:path>
                <a:path w="626110" h="35560">
                  <a:moveTo>
                    <a:pt x="59004" y="0"/>
                  </a:moveTo>
                  <a:lnTo>
                    <a:pt x="47205" y="0"/>
                  </a:lnTo>
                  <a:lnTo>
                    <a:pt x="35407" y="0"/>
                  </a:lnTo>
                  <a:lnTo>
                    <a:pt x="35407" y="11798"/>
                  </a:lnTo>
                  <a:lnTo>
                    <a:pt x="47205" y="11798"/>
                  </a:lnTo>
                  <a:lnTo>
                    <a:pt x="59004" y="11798"/>
                  </a:lnTo>
                  <a:lnTo>
                    <a:pt x="59004" y="0"/>
                  </a:lnTo>
                  <a:close/>
                </a:path>
                <a:path w="626110" h="35560">
                  <a:moveTo>
                    <a:pt x="82613" y="0"/>
                  </a:moveTo>
                  <a:lnTo>
                    <a:pt x="70815" y="0"/>
                  </a:lnTo>
                  <a:lnTo>
                    <a:pt x="59016" y="0"/>
                  </a:lnTo>
                  <a:lnTo>
                    <a:pt x="59016" y="11798"/>
                  </a:lnTo>
                  <a:lnTo>
                    <a:pt x="70815" y="11798"/>
                  </a:lnTo>
                  <a:lnTo>
                    <a:pt x="70815" y="23596"/>
                  </a:lnTo>
                  <a:lnTo>
                    <a:pt x="70815" y="35394"/>
                  </a:lnTo>
                  <a:lnTo>
                    <a:pt x="82613" y="35394"/>
                  </a:lnTo>
                  <a:lnTo>
                    <a:pt x="82613" y="23596"/>
                  </a:lnTo>
                  <a:lnTo>
                    <a:pt x="82613" y="11798"/>
                  </a:lnTo>
                  <a:lnTo>
                    <a:pt x="82613" y="0"/>
                  </a:lnTo>
                  <a:close/>
                </a:path>
                <a:path w="626110" h="35560">
                  <a:moveTo>
                    <a:pt x="106222" y="0"/>
                  </a:moveTo>
                  <a:lnTo>
                    <a:pt x="94424" y="0"/>
                  </a:lnTo>
                  <a:lnTo>
                    <a:pt x="94424" y="11798"/>
                  </a:lnTo>
                  <a:lnTo>
                    <a:pt x="94424" y="23596"/>
                  </a:lnTo>
                  <a:lnTo>
                    <a:pt x="106222" y="23596"/>
                  </a:lnTo>
                  <a:lnTo>
                    <a:pt x="106222" y="11798"/>
                  </a:lnTo>
                  <a:lnTo>
                    <a:pt x="106222" y="0"/>
                  </a:lnTo>
                  <a:close/>
                </a:path>
                <a:path w="626110" h="35560">
                  <a:moveTo>
                    <a:pt x="129806" y="11798"/>
                  </a:moveTo>
                  <a:lnTo>
                    <a:pt x="118021" y="11798"/>
                  </a:lnTo>
                  <a:lnTo>
                    <a:pt x="118021" y="23596"/>
                  </a:lnTo>
                  <a:lnTo>
                    <a:pt x="118021" y="35394"/>
                  </a:lnTo>
                  <a:lnTo>
                    <a:pt x="129806" y="35394"/>
                  </a:lnTo>
                  <a:lnTo>
                    <a:pt x="129806" y="23596"/>
                  </a:lnTo>
                  <a:lnTo>
                    <a:pt x="129806" y="11798"/>
                  </a:lnTo>
                  <a:close/>
                </a:path>
                <a:path w="626110" h="35560">
                  <a:moveTo>
                    <a:pt x="141617" y="23596"/>
                  </a:moveTo>
                  <a:lnTo>
                    <a:pt x="129832" y="23596"/>
                  </a:lnTo>
                  <a:lnTo>
                    <a:pt x="129832" y="35394"/>
                  </a:lnTo>
                  <a:lnTo>
                    <a:pt x="141617" y="35394"/>
                  </a:lnTo>
                  <a:lnTo>
                    <a:pt x="141617" y="23596"/>
                  </a:lnTo>
                  <a:close/>
                </a:path>
                <a:path w="626110" h="35560">
                  <a:moveTo>
                    <a:pt x="153428" y="11798"/>
                  </a:moveTo>
                  <a:lnTo>
                    <a:pt x="141630" y="11798"/>
                  </a:lnTo>
                  <a:lnTo>
                    <a:pt x="141630" y="23596"/>
                  </a:lnTo>
                  <a:lnTo>
                    <a:pt x="141630" y="35394"/>
                  </a:lnTo>
                  <a:lnTo>
                    <a:pt x="153428" y="35394"/>
                  </a:lnTo>
                  <a:lnTo>
                    <a:pt x="153428" y="23596"/>
                  </a:lnTo>
                  <a:lnTo>
                    <a:pt x="153428" y="11798"/>
                  </a:lnTo>
                  <a:close/>
                </a:path>
                <a:path w="626110" h="35560">
                  <a:moveTo>
                    <a:pt x="177025" y="0"/>
                  </a:moveTo>
                  <a:lnTo>
                    <a:pt x="165239" y="0"/>
                  </a:lnTo>
                  <a:lnTo>
                    <a:pt x="153441" y="0"/>
                  </a:lnTo>
                  <a:lnTo>
                    <a:pt x="153441" y="11798"/>
                  </a:lnTo>
                  <a:lnTo>
                    <a:pt x="153441" y="23596"/>
                  </a:lnTo>
                  <a:lnTo>
                    <a:pt x="153441" y="35394"/>
                  </a:lnTo>
                  <a:lnTo>
                    <a:pt x="165239" y="35394"/>
                  </a:lnTo>
                  <a:lnTo>
                    <a:pt x="177025" y="35394"/>
                  </a:lnTo>
                  <a:lnTo>
                    <a:pt x="177025" y="23596"/>
                  </a:lnTo>
                  <a:lnTo>
                    <a:pt x="165239" y="23596"/>
                  </a:lnTo>
                  <a:lnTo>
                    <a:pt x="165239" y="11798"/>
                  </a:lnTo>
                  <a:lnTo>
                    <a:pt x="177025" y="11798"/>
                  </a:lnTo>
                  <a:lnTo>
                    <a:pt x="177025" y="0"/>
                  </a:lnTo>
                  <a:close/>
                </a:path>
                <a:path w="626110" h="35560">
                  <a:moveTo>
                    <a:pt x="188836" y="0"/>
                  </a:moveTo>
                  <a:lnTo>
                    <a:pt x="177038" y="0"/>
                  </a:lnTo>
                  <a:lnTo>
                    <a:pt x="177038" y="11798"/>
                  </a:lnTo>
                  <a:lnTo>
                    <a:pt x="177038" y="23596"/>
                  </a:lnTo>
                  <a:lnTo>
                    <a:pt x="188836" y="23596"/>
                  </a:lnTo>
                  <a:lnTo>
                    <a:pt x="188836" y="11798"/>
                  </a:lnTo>
                  <a:lnTo>
                    <a:pt x="188836" y="0"/>
                  </a:lnTo>
                  <a:close/>
                </a:path>
                <a:path w="626110" h="35560">
                  <a:moveTo>
                    <a:pt x="200647" y="11798"/>
                  </a:moveTo>
                  <a:lnTo>
                    <a:pt x="188849" y="11798"/>
                  </a:lnTo>
                  <a:lnTo>
                    <a:pt x="188849" y="23596"/>
                  </a:lnTo>
                  <a:lnTo>
                    <a:pt x="200647" y="23596"/>
                  </a:lnTo>
                  <a:lnTo>
                    <a:pt x="200647" y="11798"/>
                  </a:lnTo>
                  <a:close/>
                </a:path>
                <a:path w="626110" h="35560">
                  <a:moveTo>
                    <a:pt x="212432" y="23596"/>
                  </a:moveTo>
                  <a:lnTo>
                    <a:pt x="200647" y="23596"/>
                  </a:lnTo>
                  <a:lnTo>
                    <a:pt x="200647" y="35394"/>
                  </a:lnTo>
                  <a:lnTo>
                    <a:pt x="212432" y="35394"/>
                  </a:lnTo>
                  <a:lnTo>
                    <a:pt x="212432" y="23596"/>
                  </a:lnTo>
                  <a:close/>
                </a:path>
                <a:path w="626110" h="35560">
                  <a:moveTo>
                    <a:pt x="212432" y="0"/>
                  </a:moveTo>
                  <a:lnTo>
                    <a:pt x="200647" y="0"/>
                  </a:lnTo>
                  <a:lnTo>
                    <a:pt x="200647" y="11798"/>
                  </a:lnTo>
                  <a:lnTo>
                    <a:pt x="212432" y="11798"/>
                  </a:lnTo>
                  <a:lnTo>
                    <a:pt x="212432" y="0"/>
                  </a:lnTo>
                  <a:close/>
                </a:path>
                <a:path w="626110" h="35560">
                  <a:moveTo>
                    <a:pt x="224243" y="0"/>
                  </a:moveTo>
                  <a:lnTo>
                    <a:pt x="212458" y="0"/>
                  </a:lnTo>
                  <a:lnTo>
                    <a:pt x="212458" y="11798"/>
                  </a:lnTo>
                  <a:lnTo>
                    <a:pt x="224243" y="11798"/>
                  </a:lnTo>
                  <a:lnTo>
                    <a:pt x="224243" y="0"/>
                  </a:lnTo>
                  <a:close/>
                </a:path>
                <a:path w="626110" h="35560">
                  <a:moveTo>
                    <a:pt x="247853" y="0"/>
                  </a:moveTo>
                  <a:lnTo>
                    <a:pt x="236054" y="0"/>
                  </a:lnTo>
                  <a:lnTo>
                    <a:pt x="236054" y="11798"/>
                  </a:lnTo>
                  <a:lnTo>
                    <a:pt x="224256" y="11798"/>
                  </a:lnTo>
                  <a:lnTo>
                    <a:pt x="224256" y="23596"/>
                  </a:lnTo>
                  <a:lnTo>
                    <a:pt x="236054" y="23596"/>
                  </a:lnTo>
                  <a:lnTo>
                    <a:pt x="247853" y="23596"/>
                  </a:lnTo>
                  <a:lnTo>
                    <a:pt x="247853" y="11798"/>
                  </a:lnTo>
                  <a:lnTo>
                    <a:pt x="247853" y="0"/>
                  </a:lnTo>
                  <a:close/>
                </a:path>
                <a:path w="626110" h="35560">
                  <a:moveTo>
                    <a:pt x="259651" y="0"/>
                  </a:moveTo>
                  <a:lnTo>
                    <a:pt x="247865" y="0"/>
                  </a:lnTo>
                  <a:lnTo>
                    <a:pt x="247865" y="11798"/>
                  </a:lnTo>
                  <a:lnTo>
                    <a:pt x="247865" y="23596"/>
                  </a:lnTo>
                  <a:lnTo>
                    <a:pt x="259651" y="23596"/>
                  </a:lnTo>
                  <a:lnTo>
                    <a:pt x="259651" y="11798"/>
                  </a:lnTo>
                  <a:lnTo>
                    <a:pt x="259651" y="0"/>
                  </a:lnTo>
                  <a:close/>
                </a:path>
                <a:path w="626110" h="35560">
                  <a:moveTo>
                    <a:pt x="295071" y="11798"/>
                  </a:moveTo>
                  <a:lnTo>
                    <a:pt x="283273" y="11798"/>
                  </a:lnTo>
                  <a:lnTo>
                    <a:pt x="283273" y="0"/>
                  </a:lnTo>
                  <a:lnTo>
                    <a:pt x="271475" y="0"/>
                  </a:lnTo>
                  <a:lnTo>
                    <a:pt x="271475" y="11798"/>
                  </a:lnTo>
                  <a:lnTo>
                    <a:pt x="271475" y="23596"/>
                  </a:lnTo>
                  <a:lnTo>
                    <a:pt x="283273" y="23596"/>
                  </a:lnTo>
                  <a:lnTo>
                    <a:pt x="295071" y="23596"/>
                  </a:lnTo>
                  <a:lnTo>
                    <a:pt x="295071" y="11798"/>
                  </a:lnTo>
                  <a:close/>
                </a:path>
                <a:path w="626110" h="35560">
                  <a:moveTo>
                    <a:pt x="306857" y="0"/>
                  </a:moveTo>
                  <a:lnTo>
                    <a:pt x="295071" y="0"/>
                  </a:lnTo>
                  <a:lnTo>
                    <a:pt x="295071" y="11798"/>
                  </a:lnTo>
                  <a:lnTo>
                    <a:pt x="306857" y="11798"/>
                  </a:lnTo>
                  <a:lnTo>
                    <a:pt x="306857" y="0"/>
                  </a:lnTo>
                  <a:close/>
                </a:path>
                <a:path w="626110" h="35560">
                  <a:moveTo>
                    <a:pt x="330479" y="0"/>
                  </a:moveTo>
                  <a:lnTo>
                    <a:pt x="318681" y="0"/>
                  </a:lnTo>
                  <a:lnTo>
                    <a:pt x="306882" y="0"/>
                  </a:lnTo>
                  <a:lnTo>
                    <a:pt x="306882" y="11798"/>
                  </a:lnTo>
                  <a:lnTo>
                    <a:pt x="318681" y="11798"/>
                  </a:lnTo>
                  <a:lnTo>
                    <a:pt x="318681" y="23596"/>
                  </a:lnTo>
                  <a:lnTo>
                    <a:pt x="330479" y="23596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26110" h="35560">
                  <a:moveTo>
                    <a:pt x="365887" y="0"/>
                  </a:moveTo>
                  <a:lnTo>
                    <a:pt x="354088" y="0"/>
                  </a:lnTo>
                  <a:lnTo>
                    <a:pt x="342290" y="0"/>
                  </a:lnTo>
                  <a:lnTo>
                    <a:pt x="330492" y="0"/>
                  </a:lnTo>
                  <a:lnTo>
                    <a:pt x="330492" y="11798"/>
                  </a:lnTo>
                  <a:lnTo>
                    <a:pt x="342290" y="11798"/>
                  </a:lnTo>
                  <a:lnTo>
                    <a:pt x="342290" y="23596"/>
                  </a:lnTo>
                  <a:lnTo>
                    <a:pt x="354088" y="23596"/>
                  </a:lnTo>
                  <a:lnTo>
                    <a:pt x="365887" y="23596"/>
                  </a:lnTo>
                  <a:lnTo>
                    <a:pt x="365887" y="11798"/>
                  </a:lnTo>
                  <a:lnTo>
                    <a:pt x="365887" y="0"/>
                  </a:lnTo>
                  <a:close/>
                </a:path>
                <a:path w="626110" h="35560">
                  <a:moveTo>
                    <a:pt x="389496" y="11798"/>
                  </a:moveTo>
                  <a:lnTo>
                    <a:pt x="377698" y="11798"/>
                  </a:lnTo>
                  <a:lnTo>
                    <a:pt x="377698" y="0"/>
                  </a:lnTo>
                  <a:lnTo>
                    <a:pt x="365899" y="0"/>
                  </a:lnTo>
                  <a:lnTo>
                    <a:pt x="365899" y="11798"/>
                  </a:lnTo>
                  <a:lnTo>
                    <a:pt x="365899" y="23596"/>
                  </a:lnTo>
                  <a:lnTo>
                    <a:pt x="377698" y="23596"/>
                  </a:lnTo>
                  <a:lnTo>
                    <a:pt x="389496" y="23596"/>
                  </a:lnTo>
                  <a:lnTo>
                    <a:pt x="389496" y="11798"/>
                  </a:lnTo>
                  <a:close/>
                </a:path>
                <a:path w="626110" h="35560">
                  <a:moveTo>
                    <a:pt x="401307" y="0"/>
                  </a:move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01307" y="0"/>
                  </a:lnTo>
                  <a:close/>
                </a:path>
                <a:path w="626110" h="35560">
                  <a:moveTo>
                    <a:pt x="424903" y="11798"/>
                  </a:moveTo>
                  <a:lnTo>
                    <a:pt x="413105" y="11798"/>
                  </a:lnTo>
                  <a:lnTo>
                    <a:pt x="401307" y="11798"/>
                  </a:lnTo>
                  <a:lnTo>
                    <a:pt x="401307" y="23596"/>
                  </a:lnTo>
                  <a:lnTo>
                    <a:pt x="413105" y="23596"/>
                  </a:lnTo>
                  <a:lnTo>
                    <a:pt x="424903" y="23596"/>
                  </a:lnTo>
                  <a:lnTo>
                    <a:pt x="424903" y="11798"/>
                  </a:lnTo>
                  <a:close/>
                </a:path>
                <a:path w="626110" h="35560">
                  <a:moveTo>
                    <a:pt x="448513" y="0"/>
                  </a:moveTo>
                  <a:lnTo>
                    <a:pt x="436714" y="0"/>
                  </a:lnTo>
                  <a:lnTo>
                    <a:pt x="436714" y="11798"/>
                  </a:lnTo>
                  <a:lnTo>
                    <a:pt x="436714" y="23596"/>
                  </a:lnTo>
                  <a:lnTo>
                    <a:pt x="448513" y="23596"/>
                  </a:lnTo>
                  <a:lnTo>
                    <a:pt x="448513" y="11798"/>
                  </a:lnTo>
                  <a:lnTo>
                    <a:pt x="448513" y="0"/>
                  </a:lnTo>
                  <a:close/>
                </a:path>
                <a:path w="626110" h="35560">
                  <a:moveTo>
                    <a:pt x="472122" y="11798"/>
                  </a:moveTo>
                  <a:lnTo>
                    <a:pt x="460324" y="11798"/>
                  </a:lnTo>
                  <a:lnTo>
                    <a:pt x="460324" y="23596"/>
                  </a:lnTo>
                  <a:lnTo>
                    <a:pt x="472122" y="23596"/>
                  </a:lnTo>
                  <a:lnTo>
                    <a:pt x="472122" y="11798"/>
                  </a:lnTo>
                  <a:close/>
                </a:path>
                <a:path w="626110" h="35560">
                  <a:moveTo>
                    <a:pt x="519328" y="11798"/>
                  </a:moveTo>
                  <a:lnTo>
                    <a:pt x="507530" y="11798"/>
                  </a:lnTo>
                  <a:lnTo>
                    <a:pt x="507530" y="0"/>
                  </a:ln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495731" y="23596"/>
                  </a:lnTo>
                  <a:lnTo>
                    <a:pt x="507530" y="23596"/>
                  </a:lnTo>
                  <a:lnTo>
                    <a:pt x="519328" y="23596"/>
                  </a:lnTo>
                  <a:lnTo>
                    <a:pt x="519328" y="11798"/>
                  </a:lnTo>
                  <a:close/>
                </a:path>
                <a:path w="626110" h="35560">
                  <a:moveTo>
                    <a:pt x="578345" y="0"/>
                  </a:moveTo>
                  <a:lnTo>
                    <a:pt x="566547" y="0"/>
                  </a:lnTo>
                  <a:lnTo>
                    <a:pt x="554748" y="0"/>
                  </a:lnTo>
                  <a:lnTo>
                    <a:pt x="542950" y="0"/>
                  </a:ln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26110" h="35560">
                  <a:moveTo>
                    <a:pt x="601954" y="0"/>
                  </a:moveTo>
                  <a:lnTo>
                    <a:pt x="590156" y="0"/>
                  </a:lnTo>
                  <a:lnTo>
                    <a:pt x="578358" y="0"/>
                  </a:lnTo>
                  <a:lnTo>
                    <a:pt x="578358" y="11798"/>
                  </a:lnTo>
                  <a:lnTo>
                    <a:pt x="590156" y="11798"/>
                  </a:lnTo>
                  <a:lnTo>
                    <a:pt x="601954" y="11798"/>
                  </a:lnTo>
                  <a:lnTo>
                    <a:pt x="601954" y="0"/>
                  </a:lnTo>
                  <a:close/>
                </a:path>
                <a:path w="626110" h="35560">
                  <a:moveTo>
                    <a:pt x="625563" y="0"/>
                  </a:moveTo>
                  <a:lnTo>
                    <a:pt x="613765" y="0"/>
                  </a:ln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13765" y="23596"/>
                  </a:lnTo>
                  <a:lnTo>
                    <a:pt x="625563" y="23596"/>
                  </a:lnTo>
                  <a:lnTo>
                    <a:pt x="625563" y="11798"/>
                  </a:lnTo>
                  <a:lnTo>
                    <a:pt x="62556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94843" y="4011028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10" h="35560">
                  <a:moveTo>
                    <a:pt x="11798" y="11811"/>
                  </a:moveTo>
                  <a:lnTo>
                    <a:pt x="0" y="11811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11798" y="23609"/>
                  </a:lnTo>
                  <a:lnTo>
                    <a:pt x="11798" y="11811"/>
                  </a:lnTo>
                  <a:close/>
                </a:path>
                <a:path w="626110" h="35560">
                  <a:moveTo>
                    <a:pt x="35394" y="11811"/>
                  </a:moveTo>
                  <a:lnTo>
                    <a:pt x="23596" y="11811"/>
                  </a:lnTo>
                  <a:lnTo>
                    <a:pt x="23596" y="23609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lnTo>
                    <a:pt x="35394" y="11811"/>
                  </a:lnTo>
                  <a:close/>
                </a:path>
                <a:path w="626110" h="35560">
                  <a:moveTo>
                    <a:pt x="59004" y="11811"/>
                  </a:moveTo>
                  <a:lnTo>
                    <a:pt x="47205" y="11811"/>
                  </a:lnTo>
                  <a:lnTo>
                    <a:pt x="35407" y="11811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59004" y="35407"/>
                  </a:lnTo>
                  <a:lnTo>
                    <a:pt x="59004" y="23609"/>
                  </a:lnTo>
                  <a:lnTo>
                    <a:pt x="59004" y="11811"/>
                  </a:lnTo>
                  <a:close/>
                </a:path>
                <a:path w="626110" h="35560">
                  <a:moveTo>
                    <a:pt x="82613" y="11811"/>
                  </a:moveTo>
                  <a:lnTo>
                    <a:pt x="70815" y="11811"/>
                  </a:lnTo>
                  <a:lnTo>
                    <a:pt x="70815" y="23609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09"/>
                  </a:lnTo>
                  <a:lnTo>
                    <a:pt x="82613" y="11811"/>
                  </a:lnTo>
                  <a:close/>
                </a:path>
                <a:path w="626110" h="35560">
                  <a:moveTo>
                    <a:pt x="129806" y="11811"/>
                  </a:moveTo>
                  <a:lnTo>
                    <a:pt x="118021" y="11811"/>
                  </a:lnTo>
                  <a:lnTo>
                    <a:pt x="106222" y="11811"/>
                  </a:lnTo>
                  <a:lnTo>
                    <a:pt x="94424" y="11811"/>
                  </a:lnTo>
                  <a:lnTo>
                    <a:pt x="94424" y="23609"/>
                  </a:lnTo>
                  <a:lnTo>
                    <a:pt x="106222" y="23609"/>
                  </a:lnTo>
                  <a:lnTo>
                    <a:pt x="118021" y="23609"/>
                  </a:lnTo>
                  <a:lnTo>
                    <a:pt x="118021" y="35407"/>
                  </a:lnTo>
                  <a:lnTo>
                    <a:pt x="129806" y="35407"/>
                  </a:lnTo>
                  <a:lnTo>
                    <a:pt x="129806" y="23609"/>
                  </a:lnTo>
                  <a:lnTo>
                    <a:pt x="129806" y="11811"/>
                  </a:lnTo>
                  <a:close/>
                </a:path>
                <a:path w="626110" h="35560">
                  <a:moveTo>
                    <a:pt x="153428" y="11811"/>
                  </a:moveTo>
                  <a:lnTo>
                    <a:pt x="141630" y="11811"/>
                  </a:lnTo>
                  <a:lnTo>
                    <a:pt x="141630" y="23609"/>
                  </a:lnTo>
                  <a:lnTo>
                    <a:pt x="141630" y="35407"/>
                  </a:lnTo>
                  <a:lnTo>
                    <a:pt x="153428" y="35407"/>
                  </a:lnTo>
                  <a:lnTo>
                    <a:pt x="153428" y="23609"/>
                  </a:lnTo>
                  <a:lnTo>
                    <a:pt x="153428" y="11811"/>
                  </a:lnTo>
                  <a:close/>
                </a:path>
                <a:path w="626110" h="35560">
                  <a:moveTo>
                    <a:pt x="165239" y="11811"/>
                  </a:moveTo>
                  <a:lnTo>
                    <a:pt x="153441" y="11811"/>
                  </a:lnTo>
                  <a:lnTo>
                    <a:pt x="153441" y="23609"/>
                  </a:lnTo>
                  <a:lnTo>
                    <a:pt x="165239" y="23609"/>
                  </a:lnTo>
                  <a:lnTo>
                    <a:pt x="165239" y="11811"/>
                  </a:lnTo>
                  <a:close/>
                </a:path>
                <a:path w="626110" h="35560">
                  <a:moveTo>
                    <a:pt x="177025" y="23609"/>
                  </a:moveTo>
                  <a:lnTo>
                    <a:pt x="165239" y="23609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close/>
                </a:path>
                <a:path w="626110" h="35560">
                  <a:moveTo>
                    <a:pt x="188836" y="11811"/>
                  </a:moveTo>
                  <a:lnTo>
                    <a:pt x="177038" y="11811"/>
                  </a:ln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lnTo>
                    <a:pt x="188836" y="11811"/>
                  </a:lnTo>
                  <a:close/>
                </a:path>
                <a:path w="626110" h="35560">
                  <a:moveTo>
                    <a:pt x="212432" y="11811"/>
                  </a:moveTo>
                  <a:lnTo>
                    <a:pt x="200647" y="11811"/>
                  </a:lnTo>
                  <a:lnTo>
                    <a:pt x="200647" y="23609"/>
                  </a:lnTo>
                  <a:lnTo>
                    <a:pt x="212432" y="23609"/>
                  </a:lnTo>
                  <a:lnTo>
                    <a:pt x="212432" y="11811"/>
                  </a:lnTo>
                  <a:close/>
                </a:path>
                <a:path w="626110" h="35560">
                  <a:moveTo>
                    <a:pt x="212432" y="0"/>
                  </a:moveTo>
                  <a:lnTo>
                    <a:pt x="200647" y="0"/>
                  </a:lnTo>
                  <a:lnTo>
                    <a:pt x="200647" y="11798"/>
                  </a:lnTo>
                  <a:lnTo>
                    <a:pt x="212432" y="11798"/>
                  </a:lnTo>
                  <a:lnTo>
                    <a:pt x="212432" y="0"/>
                  </a:lnTo>
                  <a:close/>
                </a:path>
                <a:path w="626110" h="35560">
                  <a:moveTo>
                    <a:pt x="236054" y="23609"/>
                  </a:move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36054" y="23609"/>
                  </a:lnTo>
                  <a:close/>
                </a:path>
                <a:path w="626110" h="35560">
                  <a:moveTo>
                    <a:pt x="247853" y="11811"/>
                  </a:moveTo>
                  <a:lnTo>
                    <a:pt x="236054" y="11811"/>
                  </a:lnTo>
                  <a:lnTo>
                    <a:pt x="236054" y="23609"/>
                  </a:lnTo>
                  <a:lnTo>
                    <a:pt x="247853" y="23609"/>
                  </a:lnTo>
                  <a:lnTo>
                    <a:pt x="247853" y="11811"/>
                  </a:lnTo>
                  <a:close/>
                </a:path>
                <a:path w="626110" h="35560">
                  <a:moveTo>
                    <a:pt x="259651" y="0"/>
                  </a:moveTo>
                  <a:lnTo>
                    <a:pt x="247865" y="0"/>
                  </a:lnTo>
                  <a:lnTo>
                    <a:pt x="247865" y="11798"/>
                  </a:lnTo>
                  <a:lnTo>
                    <a:pt x="259651" y="11798"/>
                  </a:lnTo>
                  <a:lnTo>
                    <a:pt x="259651" y="0"/>
                  </a:lnTo>
                  <a:close/>
                </a:path>
                <a:path w="626110" h="35560">
                  <a:moveTo>
                    <a:pt x="271462" y="23609"/>
                  </a:moveTo>
                  <a:lnTo>
                    <a:pt x="259664" y="23609"/>
                  </a:lnTo>
                  <a:lnTo>
                    <a:pt x="259664" y="35407"/>
                  </a:lnTo>
                  <a:lnTo>
                    <a:pt x="271462" y="35407"/>
                  </a:lnTo>
                  <a:lnTo>
                    <a:pt x="271462" y="23609"/>
                  </a:lnTo>
                  <a:close/>
                </a:path>
                <a:path w="626110" h="35560">
                  <a:moveTo>
                    <a:pt x="271462" y="0"/>
                  </a:moveTo>
                  <a:lnTo>
                    <a:pt x="259664" y="0"/>
                  </a:lnTo>
                  <a:lnTo>
                    <a:pt x="259664" y="11798"/>
                  </a:lnTo>
                  <a:lnTo>
                    <a:pt x="271462" y="11798"/>
                  </a:lnTo>
                  <a:lnTo>
                    <a:pt x="271462" y="0"/>
                  </a:lnTo>
                  <a:close/>
                </a:path>
                <a:path w="626110" h="35560">
                  <a:moveTo>
                    <a:pt x="295071" y="0"/>
                  </a:moveTo>
                  <a:lnTo>
                    <a:pt x="283273" y="0"/>
                  </a:lnTo>
                  <a:lnTo>
                    <a:pt x="271475" y="0"/>
                  </a:lnTo>
                  <a:lnTo>
                    <a:pt x="271475" y="11798"/>
                  </a:lnTo>
                  <a:lnTo>
                    <a:pt x="283273" y="11798"/>
                  </a:lnTo>
                  <a:lnTo>
                    <a:pt x="295071" y="11798"/>
                  </a:lnTo>
                  <a:lnTo>
                    <a:pt x="295071" y="0"/>
                  </a:lnTo>
                  <a:close/>
                </a:path>
                <a:path w="626110" h="35560">
                  <a:moveTo>
                    <a:pt x="306857" y="23609"/>
                  </a:moveTo>
                  <a:lnTo>
                    <a:pt x="295071" y="23609"/>
                  </a:ln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close/>
                </a:path>
                <a:path w="626110" h="35560">
                  <a:moveTo>
                    <a:pt x="330479" y="23609"/>
                  </a:moveTo>
                  <a:lnTo>
                    <a:pt x="318681" y="23609"/>
                  </a:lnTo>
                  <a:lnTo>
                    <a:pt x="306882" y="23609"/>
                  </a:lnTo>
                  <a:lnTo>
                    <a:pt x="306882" y="35407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close/>
                </a:path>
                <a:path w="626110" h="35560">
                  <a:moveTo>
                    <a:pt x="330479" y="0"/>
                  </a:moveTo>
                  <a:lnTo>
                    <a:pt x="318681" y="0"/>
                  </a:lnTo>
                  <a:lnTo>
                    <a:pt x="306882" y="0"/>
                  </a:lnTo>
                  <a:lnTo>
                    <a:pt x="306882" y="11798"/>
                  </a:lnTo>
                  <a:lnTo>
                    <a:pt x="318681" y="11798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26110" h="35560">
                  <a:moveTo>
                    <a:pt x="365887" y="11811"/>
                  </a:moveTo>
                  <a:lnTo>
                    <a:pt x="354088" y="11811"/>
                  </a:lnTo>
                  <a:lnTo>
                    <a:pt x="342290" y="11811"/>
                  </a:lnTo>
                  <a:lnTo>
                    <a:pt x="330492" y="11811"/>
                  </a:lnTo>
                  <a:lnTo>
                    <a:pt x="330492" y="23609"/>
                  </a:lnTo>
                  <a:lnTo>
                    <a:pt x="330492" y="35407"/>
                  </a:lnTo>
                  <a:lnTo>
                    <a:pt x="342290" y="35407"/>
                  </a:lnTo>
                  <a:lnTo>
                    <a:pt x="342290" y="23609"/>
                  </a:lnTo>
                  <a:lnTo>
                    <a:pt x="354088" y="23609"/>
                  </a:lnTo>
                  <a:lnTo>
                    <a:pt x="365887" y="23609"/>
                  </a:lnTo>
                  <a:lnTo>
                    <a:pt x="365887" y="11811"/>
                  </a:lnTo>
                  <a:close/>
                </a:path>
                <a:path w="626110" h="35560">
                  <a:moveTo>
                    <a:pt x="365887" y="0"/>
                  </a:moveTo>
                  <a:lnTo>
                    <a:pt x="354088" y="0"/>
                  </a:lnTo>
                  <a:lnTo>
                    <a:pt x="342290" y="0"/>
                  </a:lnTo>
                  <a:lnTo>
                    <a:pt x="342290" y="11798"/>
                  </a:lnTo>
                  <a:lnTo>
                    <a:pt x="354088" y="11798"/>
                  </a:lnTo>
                  <a:lnTo>
                    <a:pt x="365887" y="11798"/>
                  </a:lnTo>
                  <a:lnTo>
                    <a:pt x="365887" y="0"/>
                  </a:lnTo>
                  <a:close/>
                </a:path>
                <a:path w="626110" h="35560">
                  <a:moveTo>
                    <a:pt x="377698" y="11811"/>
                  </a:moveTo>
                  <a:lnTo>
                    <a:pt x="365899" y="11811"/>
                  </a:lnTo>
                  <a:lnTo>
                    <a:pt x="365899" y="23609"/>
                  </a:lnTo>
                  <a:lnTo>
                    <a:pt x="365899" y="35407"/>
                  </a:lnTo>
                  <a:lnTo>
                    <a:pt x="377698" y="35407"/>
                  </a:lnTo>
                  <a:lnTo>
                    <a:pt x="377698" y="23609"/>
                  </a:lnTo>
                  <a:lnTo>
                    <a:pt x="377698" y="11811"/>
                  </a:lnTo>
                  <a:close/>
                </a:path>
                <a:path w="626110" h="35560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26110" h="35560">
                  <a:moveTo>
                    <a:pt x="401307" y="23609"/>
                  </a:move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01307" y="23609"/>
                  </a:lnTo>
                  <a:close/>
                </a:path>
                <a:path w="626110" h="35560">
                  <a:moveTo>
                    <a:pt x="413105" y="0"/>
                  </a:moveTo>
                  <a:lnTo>
                    <a:pt x="401307" y="0"/>
                  </a:ln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13105" y="11798"/>
                  </a:lnTo>
                  <a:lnTo>
                    <a:pt x="413105" y="0"/>
                  </a:lnTo>
                  <a:close/>
                </a:path>
                <a:path w="626110" h="35560">
                  <a:moveTo>
                    <a:pt x="424903" y="11811"/>
                  </a:moveTo>
                  <a:lnTo>
                    <a:pt x="413105" y="11811"/>
                  </a:lnTo>
                  <a:lnTo>
                    <a:pt x="413105" y="23609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lnTo>
                    <a:pt x="424903" y="11811"/>
                  </a:lnTo>
                  <a:close/>
                </a:path>
                <a:path w="626110" h="35560">
                  <a:moveTo>
                    <a:pt x="448513" y="0"/>
                  </a:moveTo>
                  <a:lnTo>
                    <a:pt x="436714" y="0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48513" y="0"/>
                  </a:lnTo>
                  <a:close/>
                </a:path>
                <a:path w="626110" h="35560">
                  <a:moveTo>
                    <a:pt x="460311" y="11811"/>
                  </a:moveTo>
                  <a:lnTo>
                    <a:pt x="448513" y="11811"/>
                  </a:lnTo>
                  <a:lnTo>
                    <a:pt x="436714" y="11811"/>
                  </a:lnTo>
                  <a:lnTo>
                    <a:pt x="436714" y="23609"/>
                  </a:lnTo>
                  <a:lnTo>
                    <a:pt x="424916" y="23609"/>
                  </a:lnTo>
                  <a:lnTo>
                    <a:pt x="424916" y="35407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60311" y="35407"/>
                  </a:lnTo>
                  <a:lnTo>
                    <a:pt x="460311" y="23609"/>
                  </a:lnTo>
                  <a:lnTo>
                    <a:pt x="460311" y="11811"/>
                  </a:lnTo>
                  <a:close/>
                </a:path>
                <a:path w="626110" h="35560">
                  <a:moveTo>
                    <a:pt x="483920" y="23609"/>
                  </a:moveTo>
                  <a:lnTo>
                    <a:pt x="472122" y="23609"/>
                  </a:lnTo>
                  <a:lnTo>
                    <a:pt x="460324" y="23609"/>
                  </a:lnTo>
                  <a:lnTo>
                    <a:pt x="460324" y="35407"/>
                  </a:lnTo>
                  <a:lnTo>
                    <a:pt x="472122" y="35407"/>
                  </a:lnTo>
                  <a:lnTo>
                    <a:pt x="483920" y="35407"/>
                  </a:lnTo>
                  <a:lnTo>
                    <a:pt x="483920" y="23609"/>
                  </a:lnTo>
                  <a:close/>
                </a:path>
                <a:path w="626110" h="35560">
                  <a:moveTo>
                    <a:pt x="507530" y="11811"/>
                  </a:moveTo>
                  <a:lnTo>
                    <a:pt x="495731" y="11811"/>
                  </a:lnTo>
                  <a:lnTo>
                    <a:pt x="483933" y="11811"/>
                  </a:lnTo>
                  <a:lnTo>
                    <a:pt x="483933" y="23609"/>
                  </a:lnTo>
                  <a:lnTo>
                    <a:pt x="495731" y="23609"/>
                  </a:lnTo>
                  <a:lnTo>
                    <a:pt x="507530" y="23609"/>
                  </a:lnTo>
                  <a:lnTo>
                    <a:pt x="507530" y="11811"/>
                  </a:lnTo>
                  <a:close/>
                </a:path>
                <a:path w="626110" h="35560">
                  <a:moveTo>
                    <a:pt x="519328" y="0"/>
                  </a:moveTo>
                  <a:lnTo>
                    <a:pt x="507530" y="0"/>
                  </a:lnTo>
                  <a:lnTo>
                    <a:pt x="507530" y="11798"/>
                  </a:lnTo>
                  <a:lnTo>
                    <a:pt x="519328" y="11798"/>
                  </a:lnTo>
                  <a:lnTo>
                    <a:pt x="519328" y="0"/>
                  </a:lnTo>
                  <a:close/>
                </a:path>
                <a:path w="626110" h="35560">
                  <a:moveTo>
                    <a:pt x="531139" y="11811"/>
                  </a:moveTo>
                  <a:lnTo>
                    <a:pt x="519341" y="11811"/>
                  </a:lnTo>
                  <a:lnTo>
                    <a:pt x="519341" y="23609"/>
                  </a:lnTo>
                  <a:lnTo>
                    <a:pt x="531139" y="23609"/>
                  </a:lnTo>
                  <a:lnTo>
                    <a:pt x="531139" y="11811"/>
                  </a:lnTo>
                  <a:close/>
                </a:path>
                <a:path w="626110" h="35560">
                  <a:moveTo>
                    <a:pt x="554748" y="11811"/>
                  </a:moveTo>
                  <a:lnTo>
                    <a:pt x="542950" y="11811"/>
                  </a:lnTo>
                  <a:lnTo>
                    <a:pt x="542950" y="23609"/>
                  </a:lnTo>
                  <a:lnTo>
                    <a:pt x="554748" y="23609"/>
                  </a:lnTo>
                  <a:lnTo>
                    <a:pt x="554748" y="11811"/>
                  </a:lnTo>
                  <a:close/>
                </a:path>
                <a:path w="626110" h="35560">
                  <a:moveTo>
                    <a:pt x="554748" y="0"/>
                  </a:move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54748" y="0"/>
                  </a:lnTo>
                  <a:close/>
                </a:path>
                <a:path w="626110" h="35560">
                  <a:moveTo>
                    <a:pt x="578345" y="11811"/>
                  </a:moveTo>
                  <a:lnTo>
                    <a:pt x="566547" y="11811"/>
                  </a:lnTo>
                  <a:lnTo>
                    <a:pt x="566547" y="23609"/>
                  </a:lnTo>
                  <a:lnTo>
                    <a:pt x="578345" y="23609"/>
                  </a:lnTo>
                  <a:lnTo>
                    <a:pt x="578345" y="11811"/>
                  </a:lnTo>
                  <a:close/>
                </a:path>
                <a:path w="626110" h="35560">
                  <a:moveTo>
                    <a:pt x="578345" y="0"/>
                  </a:moveTo>
                  <a:lnTo>
                    <a:pt x="566547" y="0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26110" h="35560">
                  <a:moveTo>
                    <a:pt x="601954" y="11811"/>
                  </a:moveTo>
                  <a:lnTo>
                    <a:pt x="590156" y="11811"/>
                  </a:lnTo>
                  <a:lnTo>
                    <a:pt x="578358" y="11811"/>
                  </a:lnTo>
                  <a:lnTo>
                    <a:pt x="578358" y="23609"/>
                  </a:lnTo>
                  <a:lnTo>
                    <a:pt x="590156" y="23609"/>
                  </a:lnTo>
                  <a:lnTo>
                    <a:pt x="601954" y="23609"/>
                  </a:lnTo>
                  <a:lnTo>
                    <a:pt x="601954" y="11811"/>
                  </a:lnTo>
                  <a:close/>
                </a:path>
                <a:path w="626110" h="35560">
                  <a:moveTo>
                    <a:pt x="601954" y="0"/>
                  </a:moveTo>
                  <a:lnTo>
                    <a:pt x="590156" y="0"/>
                  </a:lnTo>
                  <a:lnTo>
                    <a:pt x="578358" y="0"/>
                  </a:lnTo>
                  <a:lnTo>
                    <a:pt x="578358" y="11798"/>
                  </a:lnTo>
                  <a:lnTo>
                    <a:pt x="590156" y="11798"/>
                  </a:lnTo>
                  <a:lnTo>
                    <a:pt x="601954" y="11798"/>
                  </a:lnTo>
                  <a:lnTo>
                    <a:pt x="601954" y="0"/>
                  </a:lnTo>
                  <a:close/>
                </a:path>
                <a:path w="626110" h="35560">
                  <a:moveTo>
                    <a:pt x="625563" y="11811"/>
                  </a:moveTo>
                  <a:lnTo>
                    <a:pt x="613765" y="11811"/>
                  </a:lnTo>
                  <a:lnTo>
                    <a:pt x="613765" y="23609"/>
                  </a:lnTo>
                  <a:lnTo>
                    <a:pt x="625563" y="23609"/>
                  </a:lnTo>
                  <a:lnTo>
                    <a:pt x="625563" y="11811"/>
                  </a:lnTo>
                  <a:close/>
                </a:path>
                <a:path w="626110" h="35560">
                  <a:moveTo>
                    <a:pt x="625563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25563" y="11798"/>
                  </a:lnTo>
                  <a:lnTo>
                    <a:pt x="62556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94843" y="4034637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10" h="35560">
                  <a:moveTo>
                    <a:pt x="11798" y="23609"/>
                  </a:move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11798" y="23609"/>
                  </a:lnTo>
                  <a:close/>
                </a:path>
                <a:path w="626110" h="35560">
                  <a:moveTo>
                    <a:pt x="11798" y="11798"/>
                  </a:moveTo>
                  <a:lnTo>
                    <a:pt x="0" y="11798"/>
                  </a:lnTo>
                  <a:lnTo>
                    <a:pt x="0" y="23596"/>
                  </a:lnTo>
                  <a:lnTo>
                    <a:pt x="11798" y="23596"/>
                  </a:lnTo>
                  <a:lnTo>
                    <a:pt x="11798" y="11798"/>
                  </a:lnTo>
                  <a:close/>
                </a:path>
                <a:path w="626110" h="35560">
                  <a:moveTo>
                    <a:pt x="82613" y="11798"/>
                  </a:moveTo>
                  <a:lnTo>
                    <a:pt x="70815" y="11798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82613" y="11798"/>
                  </a:lnTo>
                  <a:close/>
                </a:path>
                <a:path w="626110" h="35560">
                  <a:moveTo>
                    <a:pt x="118021" y="11798"/>
                  </a:moveTo>
                  <a:lnTo>
                    <a:pt x="106222" y="11798"/>
                  </a:lnTo>
                  <a:lnTo>
                    <a:pt x="106222" y="23596"/>
                  </a:lnTo>
                  <a:lnTo>
                    <a:pt x="118021" y="23596"/>
                  </a:lnTo>
                  <a:lnTo>
                    <a:pt x="118021" y="11798"/>
                  </a:lnTo>
                  <a:close/>
                </a:path>
                <a:path w="626110" h="35560">
                  <a:moveTo>
                    <a:pt x="165239" y="11798"/>
                  </a:moveTo>
                  <a:lnTo>
                    <a:pt x="153441" y="11798"/>
                  </a:lnTo>
                  <a:lnTo>
                    <a:pt x="153441" y="23596"/>
                  </a:lnTo>
                  <a:lnTo>
                    <a:pt x="165239" y="23596"/>
                  </a:lnTo>
                  <a:lnTo>
                    <a:pt x="165239" y="11798"/>
                  </a:lnTo>
                  <a:close/>
                </a:path>
                <a:path w="626110" h="35560">
                  <a:moveTo>
                    <a:pt x="200647" y="11798"/>
                  </a:moveTo>
                  <a:lnTo>
                    <a:pt x="188849" y="11798"/>
                  </a:lnTo>
                  <a:lnTo>
                    <a:pt x="188849" y="23596"/>
                  </a:lnTo>
                  <a:lnTo>
                    <a:pt x="200647" y="23596"/>
                  </a:lnTo>
                  <a:lnTo>
                    <a:pt x="200647" y="11798"/>
                  </a:lnTo>
                  <a:close/>
                </a:path>
                <a:path w="626110" h="35560">
                  <a:moveTo>
                    <a:pt x="247853" y="11798"/>
                  </a:moveTo>
                  <a:lnTo>
                    <a:pt x="236054" y="11798"/>
                  </a:lnTo>
                  <a:lnTo>
                    <a:pt x="236054" y="23596"/>
                  </a:lnTo>
                  <a:lnTo>
                    <a:pt x="247853" y="23596"/>
                  </a:lnTo>
                  <a:lnTo>
                    <a:pt x="247853" y="11798"/>
                  </a:lnTo>
                  <a:close/>
                </a:path>
                <a:path w="626110" h="35560">
                  <a:moveTo>
                    <a:pt x="259651" y="11798"/>
                  </a:moveTo>
                  <a:lnTo>
                    <a:pt x="247865" y="11798"/>
                  </a:lnTo>
                  <a:lnTo>
                    <a:pt x="247865" y="23596"/>
                  </a:lnTo>
                  <a:lnTo>
                    <a:pt x="259651" y="23596"/>
                  </a:lnTo>
                  <a:lnTo>
                    <a:pt x="259651" y="11798"/>
                  </a:lnTo>
                  <a:close/>
                </a:path>
                <a:path w="626110" h="35560">
                  <a:moveTo>
                    <a:pt x="271462" y="11798"/>
                  </a:moveTo>
                  <a:lnTo>
                    <a:pt x="259664" y="11798"/>
                  </a:lnTo>
                  <a:lnTo>
                    <a:pt x="259664" y="23596"/>
                  </a:lnTo>
                  <a:lnTo>
                    <a:pt x="271462" y="23596"/>
                  </a:lnTo>
                  <a:lnTo>
                    <a:pt x="271462" y="11798"/>
                  </a:lnTo>
                  <a:close/>
                </a:path>
                <a:path w="626110" h="35560">
                  <a:moveTo>
                    <a:pt x="295071" y="11798"/>
                  </a:moveTo>
                  <a:lnTo>
                    <a:pt x="283273" y="11798"/>
                  </a:lnTo>
                  <a:lnTo>
                    <a:pt x="283273" y="23596"/>
                  </a:lnTo>
                  <a:lnTo>
                    <a:pt x="295071" y="23596"/>
                  </a:lnTo>
                  <a:lnTo>
                    <a:pt x="295071" y="11798"/>
                  </a:lnTo>
                  <a:close/>
                </a:path>
                <a:path w="626110" h="35560">
                  <a:moveTo>
                    <a:pt x="342290" y="11798"/>
                  </a:moveTo>
                  <a:lnTo>
                    <a:pt x="330492" y="11798"/>
                  </a:lnTo>
                  <a:lnTo>
                    <a:pt x="330492" y="23596"/>
                  </a:lnTo>
                  <a:lnTo>
                    <a:pt x="342290" y="23596"/>
                  </a:lnTo>
                  <a:lnTo>
                    <a:pt x="342290" y="11798"/>
                  </a:lnTo>
                  <a:close/>
                </a:path>
                <a:path w="626110" h="35560">
                  <a:moveTo>
                    <a:pt x="389496" y="11798"/>
                  </a:moveTo>
                  <a:lnTo>
                    <a:pt x="377698" y="11798"/>
                  </a:lnTo>
                  <a:lnTo>
                    <a:pt x="377698" y="23596"/>
                  </a:lnTo>
                  <a:lnTo>
                    <a:pt x="389496" y="23596"/>
                  </a:lnTo>
                  <a:lnTo>
                    <a:pt x="389496" y="11798"/>
                  </a:lnTo>
                  <a:close/>
                </a:path>
                <a:path w="626110" h="35560">
                  <a:moveTo>
                    <a:pt x="401307" y="11798"/>
                  </a:moveTo>
                  <a:lnTo>
                    <a:pt x="389509" y="11798"/>
                  </a:lnTo>
                  <a:lnTo>
                    <a:pt x="389509" y="23596"/>
                  </a:lnTo>
                  <a:lnTo>
                    <a:pt x="401307" y="23596"/>
                  </a:lnTo>
                  <a:lnTo>
                    <a:pt x="401307" y="11798"/>
                  </a:lnTo>
                  <a:close/>
                </a:path>
                <a:path w="626110" h="35560">
                  <a:moveTo>
                    <a:pt x="424903" y="11798"/>
                  </a:moveTo>
                  <a:lnTo>
                    <a:pt x="413105" y="11798"/>
                  </a:lnTo>
                  <a:lnTo>
                    <a:pt x="413105" y="23596"/>
                  </a:lnTo>
                  <a:lnTo>
                    <a:pt x="424903" y="23596"/>
                  </a:lnTo>
                  <a:lnTo>
                    <a:pt x="424903" y="11798"/>
                  </a:lnTo>
                  <a:close/>
                </a:path>
                <a:path w="626110" h="35560">
                  <a:moveTo>
                    <a:pt x="460311" y="11798"/>
                  </a:moveTo>
                  <a:lnTo>
                    <a:pt x="448513" y="11798"/>
                  </a:lnTo>
                  <a:lnTo>
                    <a:pt x="436714" y="11798"/>
                  </a:lnTo>
                  <a:lnTo>
                    <a:pt x="424916" y="11798"/>
                  </a:lnTo>
                  <a:lnTo>
                    <a:pt x="424916" y="23596"/>
                  </a:lnTo>
                  <a:lnTo>
                    <a:pt x="436714" y="23596"/>
                  </a:lnTo>
                  <a:lnTo>
                    <a:pt x="448513" y="23596"/>
                  </a:lnTo>
                  <a:lnTo>
                    <a:pt x="460311" y="23596"/>
                  </a:lnTo>
                  <a:lnTo>
                    <a:pt x="460311" y="11798"/>
                  </a:lnTo>
                  <a:close/>
                </a:path>
                <a:path w="626110" h="35560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72122" y="23596"/>
                  </a:lnTo>
                  <a:lnTo>
                    <a:pt x="483920" y="23596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10" h="35560">
                  <a:moveTo>
                    <a:pt x="507530" y="0"/>
                  </a:move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83933" y="23596"/>
                  </a:lnTo>
                  <a:lnTo>
                    <a:pt x="495731" y="23596"/>
                  </a:lnTo>
                  <a:lnTo>
                    <a:pt x="507530" y="23596"/>
                  </a:lnTo>
                  <a:lnTo>
                    <a:pt x="507530" y="11798"/>
                  </a:lnTo>
                  <a:lnTo>
                    <a:pt x="507530" y="0"/>
                  </a:lnTo>
                  <a:close/>
                </a:path>
                <a:path w="626110" h="35560">
                  <a:moveTo>
                    <a:pt x="554748" y="0"/>
                  </a:moveTo>
                  <a:lnTo>
                    <a:pt x="542950" y="0"/>
                  </a:ln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54748" y="11798"/>
                  </a:lnTo>
                  <a:lnTo>
                    <a:pt x="554748" y="0"/>
                  </a:lnTo>
                  <a:close/>
                </a:path>
                <a:path w="626110" h="35560">
                  <a:moveTo>
                    <a:pt x="578345" y="0"/>
                  </a:moveTo>
                  <a:lnTo>
                    <a:pt x="566547" y="0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26110" h="35560">
                  <a:moveTo>
                    <a:pt x="601954" y="0"/>
                  </a:moveTo>
                  <a:lnTo>
                    <a:pt x="590156" y="0"/>
                  </a:lnTo>
                  <a:lnTo>
                    <a:pt x="578358" y="0"/>
                  </a:lnTo>
                  <a:lnTo>
                    <a:pt x="578358" y="11798"/>
                  </a:lnTo>
                  <a:lnTo>
                    <a:pt x="590156" y="11798"/>
                  </a:lnTo>
                  <a:lnTo>
                    <a:pt x="601954" y="11798"/>
                  </a:lnTo>
                  <a:lnTo>
                    <a:pt x="601954" y="0"/>
                  </a:lnTo>
                  <a:close/>
                </a:path>
                <a:path w="626110" h="35560">
                  <a:moveTo>
                    <a:pt x="625563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13765" y="23596"/>
                  </a:lnTo>
                  <a:lnTo>
                    <a:pt x="625563" y="23596"/>
                  </a:lnTo>
                  <a:lnTo>
                    <a:pt x="625563" y="11798"/>
                  </a:lnTo>
                  <a:lnTo>
                    <a:pt x="62556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106641" y="4064146"/>
              <a:ext cx="614045" cy="0"/>
            </a:xfrm>
            <a:custGeom>
              <a:avLst/>
              <a:gdLst/>
              <a:ahLst/>
              <a:cxnLst/>
              <a:rect l="l" t="t" r="r" b="b"/>
              <a:pathLst>
                <a:path w="614045">
                  <a:moveTo>
                    <a:pt x="0" y="0"/>
                  </a:moveTo>
                  <a:lnTo>
                    <a:pt x="613765" y="0"/>
                  </a:lnTo>
                </a:path>
              </a:pathLst>
            </a:custGeom>
            <a:ln w="11798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94843" y="4070045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10" h="35560">
                  <a:moveTo>
                    <a:pt x="11798" y="11811"/>
                  </a:moveTo>
                  <a:lnTo>
                    <a:pt x="0" y="11811"/>
                  </a:lnTo>
                  <a:lnTo>
                    <a:pt x="0" y="23609"/>
                  </a:lnTo>
                  <a:lnTo>
                    <a:pt x="11798" y="23609"/>
                  </a:lnTo>
                  <a:lnTo>
                    <a:pt x="11798" y="11811"/>
                  </a:lnTo>
                  <a:close/>
                </a:path>
                <a:path w="626110" h="35560">
                  <a:moveTo>
                    <a:pt x="35394" y="11811"/>
                  </a:moveTo>
                  <a:lnTo>
                    <a:pt x="23596" y="11811"/>
                  </a:lnTo>
                  <a:lnTo>
                    <a:pt x="23596" y="23609"/>
                  </a:lnTo>
                  <a:lnTo>
                    <a:pt x="11798" y="23609"/>
                  </a:lnTo>
                  <a:lnTo>
                    <a:pt x="11798" y="35407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lnTo>
                    <a:pt x="35394" y="11811"/>
                  </a:lnTo>
                  <a:close/>
                </a:path>
                <a:path w="626110" h="35560">
                  <a:moveTo>
                    <a:pt x="47205" y="11811"/>
                  </a:moveTo>
                  <a:lnTo>
                    <a:pt x="35407" y="11811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47205" y="23609"/>
                  </a:lnTo>
                  <a:lnTo>
                    <a:pt x="47205" y="11811"/>
                  </a:lnTo>
                  <a:close/>
                </a:path>
                <a:path w="626110" h="35560">
                  <a:moveTo>
                    <a:pt x="94411" y="11811"/>
                  </a:moveTo>
                  <a:lnTo>
                    <a:pt x="82613" y="11811"/>
                  </a:lnTo>
                  <a:lnTo>
                    <a:pt x="70815" y="11811"/>
                  </a:lnTo>
                  <a:lnTo>
                    <a:pt x="59016" y="11811"/>
                  </a:ln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70815" y="23609"/>
                  </a:lnTo>
                  <a:lnTo>
                    <a:pt x="82613" y="23609"/>
                  </a:lnTo>
                  <a:lnTo>
                    <a:pt x="94411" y="23609"/>
                  </a:lnTo>
                  <a:lnTo>
                    <a:pt x="94411" y="11811"/>
                  </a:lnTo>
                  <a:close/>
                </a:path>
                <a:path w="626110" h="35560">
                  <a:moveTo>
                    <a:pt x="106222" y="23609"/>
                  </a:move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06222" y="23609"/>
                  </a:lnTo>
                  <a:close/>
                </a:path>
                <a:path w="626110" h="35560">
                  <a:moveTo>
                    <a:pt x="106222" y="0"/>
                  </a:moveTo>
                  <a:lnTo>
                    <a:pt x="94424" y="0"/>
                  </a:lnTo>
                  <a:lnTo>
                    <a:pt x="94424" y="11798"/>
                  </a:lnTo>
                  <a:lnTo>
                    <a:pt x="106222" y="11798"/>
                  </a:lnTo>
                  <a:lnTo>
                    <a:pt x="106222" y="0"/>
                  </a:lnTo>
                  <a:close/>
                </a:path>
                <a:path w="626110" h="35560">
                  <a:moveTo>
                    <a:pt x="118021" y="11811"/>
                  </a:moveTo>
                  <a:lnTo>
                    <a:pt x="106222" y="11811"/>
                  </a:lnTo>
                  <a:lnTo>
                    <a:pt x="106222" y="23609"/>
                  </a:lnTo>
                  <a:lnTo>
                    <a:pt x="118021" y="23609"/>
                  </a:lnTo>
                  <a:lnTo>
                    <a:pt x="118021" y="11811"/>
                  </a:lnTo>
                  <a:close/>
                </a:path>
                <a:path w="626110" h="35560">
                  <a:moveTo>
                    <a:pt x="129806" y="23609"/>
                  </a:moveTo>
                  <a:lnTo>
                    <a:pt x="118021" y="23609"/>
                  </a:lnTo>
                  <a:lnTo>
                    <a:pt x="118021" y="35407"/>
                  </a:lnTo>
                  <a:lnTo>
                    <a:pt x="129806" y="35407"/>
                  </a:lnTo>
                  <a:lnTo>
                    <a:pt x="129806" y="23609"/>
                  </a:lnTo>
                  <a:close/>
                </a:path>
                <a:path w="626110" h="35560">
                  <a:moveTo>
                    <a:pt x="129806" y="0"/>
                  </a:moveTo>
                  <a:lnTo>
                    <a:pt x="118021" y="0"/>
                  </a:lnTo>
                  <a:lnTo>
                    <a:pt x="118021" y="11798"/>
                  </a:lnTo>
                  <a:lnTo>
                    <a:pt x="129806" y="11798"/>
                  </a:lnTo>
                  <a:lnTo>
                    <a:pt x="129806" y="0"/>
                  </a:lnTo>
                  <a:close/>
                </a:path>
                <a:path w="626110" h="35560">
                  <a:moveTo>
                    <a:pt x="141617" y="11811"/>
                  </a:moveTo>
                  <a:lnTo>
                    <a:pt x="129832" y="11811"/>
                  </a:lnTo>
                  <a:lnTo>
                    <a:pt x="129832" y="23609"/>
                  </a:lnTo>
                  <a:lnTo>
                    <a:pt x="141617" y="23609"/>
                  </a:lnTo>
                  <a:lnTo>
                    <a:pt x="141617" y="11811"/>
                  </a:lnTo>
                  <a:close/>
                </a:path>
                <a:path w="626110" h="35560">
                  <a:moveTo>
                    <a:pt x="141617" y="0"/>
                  </a:moveTo>
                  <a:lnTo>
                    <a:pt x="129832" y="0"/>
                  </a:lnTo>
                  <a:lnTo>
                    <a:pt x="129832" y="11798"/>
                  </a:lnTo>
                  <a:lnTo>
                    <a:pt x="141617" y="11798"/>
                  </a:lnTo>
                  <a:lnTo>
                    <a:pt x="141617" y="0"/>
                  </a:lnTo>
                  <a:close/>
                </a:path>
                <a:path w="626110" h="35560">
                  <a:moveTo>
                    <a:pt x="177025" y="11811"/>
                  </a:moveTo>
                  <a:lnTo>
                    <a:pt x="165239" y="11811"/>
                  </a:lnTo>
                  <a:lnTo>
                    <a:pt x="165239" y="23609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lnTo>
                    <a:pt x="177025" y="11811"/>
                  </a:lnTo>
                  <a:close/>
                </a:path>
                <a:path w="626110" h="35560">
                  <a:moveTo>
                    <a:pt x="177025" y="0"/>
                  </a:moveTo>
                  <a:lnTo>
                    <a:pt x="165239" y="0"/>
                  </a:lnTo>
                  <a:lnTo>
                    <a:pt x="165239" y="11798"/>
                  </a:lnTo>
                  <a:lnTo>
                    <a:pt x="177025" y="11798"/>
                  </a:lnTo>
                  <a:lnTo>
                    <a:pt x="177025" y="0"/>
                  </a:lnTo>
                  <a:close/>
                </a:path>
                <a:path w="626110" h="35560">
                  <a:moveTo>
                    <a:pt x="200647" y="0"/>
                  </a:moveTo>
                  <a:lnTo>
                    <a:pt x="188849" y="0"/>
                  </a:lnTo>
                  <a:lnTo>
                    <a:pt x="188849" y="11798"/>
                  </a:lnTo>
                  <a:lnTo>
                    <a:pt x="200647" y="11798"/>
                  </a:lnTo>
                  <a:lnTo>
                    <a:pt x="200647" y="0"/>
                  </a:lnTo>
                  <a:close/>
                </a:path>
                <a:path w="626110" h="35560">
                  <a:moveTo>
                    <a:pt x="212432" y="23609"/>
                  </a:moveTo>
                  <a:lnTo>
                    <a:pt x="200647" y="23609"/>
                  </a:ln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close/>
                </a:path>
                <a:path w="626110" h="35560">
                  <a:moveTo>
                    <a:pt x="224243" y="11811"/>
                  </a:moveTo>
                  <a:lnTo>
                    <a:pt x="212458" y="11811"/>
                  </a:lnTo>
                  <a:lnTo>
                    <a:pt x="212458" y="23609"/>
                  </a:lnTo>
                  <a:lnTo>
                    <a:pt x="224243" y="23609"/>
                  </a:lnTo>
                  <a:lnTo>
                    <a:pt x="224243" y="11811"/>
                  </a:lnTo>
                  <a:close/>
                </a:path>
                <a:path w="626110" h="35560">
                  <a:moveTo>
                    <a:pt x="247853" y="23609"/>
                  </a:moveTo>
                  <a:lnTo>
                    <a:pt x="236054" y="23609"/>
                  </a:lnTo>
                  <a:lnTo>
                    <a:pt x="236054" y="35407"/>
                  </a:lnTo>
                  <a:lnTo>
                    <a:pt x="247853" y="35407"/>
                  </a:lnTo>
                  <a:lnTo>
                    <a:pt x="247853" y="23609"/>
                  </a:lnTo>
                  <a:close/>
                </a:path>
                <a:path w="626110" h="35560">
                  <a:moveTo>
                    <a:pt x="247853" y="0"/>
                  </a:moveTo>
                  <a:lnTo>
                    <a:pt x="236054" y="0"/>
                  </a:lnTo>
                  <a:lnTo>
                    <a:pt x="224256" y="0"/>
                  </a:lnTo>
                  <a:lnTo>
                    <a:pt x="224256" y="11798"/>
                  </a:lnTo>
                  <a:lnTo>
                    <a:pt x="236054" y="11798"/>
                  </a:lnTo>
                  <a:lnTo>
                    <a:pt x="247853" y="11798"/>
                  </a:lnTo>
                  <a:lnTo>
                    <a:pt x="247853" y="0"/>
                  </a:lnTo>
                  <a:close/>
                </a:path>
                <a:path w="626110" h="35560">
                  <a:moveTo>
                    <a:pt x="259651" y="11811"/>
                  </a:moveTo>
                  <a:lnTo>
                    <a:pt x="247865" y="11811"/>
                  </a:lnTo>
                  <a:lnTo>
                    <a:pt x="247865" y="23609"/>
                  </a:lnTo>
                  <a:lnTo>
                    <a:pt x="259651" y="23609"/>
                  </a:lnTo>
                  <a:lnTo>
                    <a:pt x="259651" y="11811"/>
                  </a:lnTo>
                  <a:close/>
                </a:path>
                <a:path w="626110" h="35560">
                  <a:moveTo>
                    <a:pt x="271462" y="11811"/>
                  </a:moveTo>
                  <a:lnTo>
                    <a:pt x="259664" y="11811"/>
                  </a:lnTo>
                  <a:lnTo>
                    <a:pt x="259664" y="23609"/>
                  </a:lnTo>
                  <a:lnTo>
                    <a:pt x="259664" y="35407"/>
                  </a:lnTo>
                  <a:lnTo>
                    <a:pt x="271462" y="35407"/>
                  </a:lnTo>
                  <a:lnTo>
                    <a:pt x="271462" y="23609"/>
                  </a:lnTo>
                  <a:lnTo>
                    <a:pt x="271462" y="11811"/>
                  </a:lnTo>
                  <a:close/>
                </a:path>
                <a:path w="626110" h="35560">
                  <a:moveTo>
                    <a:pt x="271462" y="0"/>
                  </a:moveTo>
                  <a:lnTo>
                    <a:pt x="259664" y="0"/>
                  </a:lnTo>
                  <a:lnTo>
                    <a:pt x="259664" y="11798"/>
                  </a:lnTo>
                  <a:lnTo>
                    <a:pt x="271462" y="11798"/>
                  </a:lnTo>
                  <a:lnTo>
                    <a:pt x="271462" y="0"/>
                  </a:lnTo>
                  <a:close/>
                </a:path>
                <a:path w="626110" h="35560">
                  <a:moveTo>
                    <a:pt x="295071" y="0"/>
                  </a:moveTo>
                  <a:lnTo>
                    <a:pt x="283273" y="0"/>
                  </a:lnTo>
                  <a:lnTo>
                    <a:pt x="283273" y="11798"/>
                  </a:lnTo>
                  <a:lnTo>
                    <a:pt x="295071" y="11798"/>
                  </a:lnTo>
                  <a:lnTo>
                    <a:pt x="295071" y="0"/>
                  </a:lnTo>
                  <a:close/>
                </a:path>
                <a:path w="626110" h="35560">
                  <a:moveTo>
                    <a:pt x="306857" y="11811"/>
                  </a:moveTo>
                  <a:lnTo>
                    <a:pt x="295071" y="11811"/>
                  </a:lnTo>
                  <a:lnTo>
                    <a:pt x="283273" y="11811"/>
                  </a:ln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lnTo>
                    <a:pt x="306857" y="11811"/>
                  </a:lnTo>
                  <a:close/>
                </a:path>
                <a:path w="626110" h="35560">
                  <a:moveTo>
                    <a:pt x="330479" y="11811"/>
                  </a:moveTo>
                  <a:lnTo>
                    <a:pt x="318681" y="11811"/>
                  </a:lnTo>
                  <a:lnTo>
                    <a:pt x="306882" y="11811"/>
                  </a:lnTo>
                  <a:lnTo>
                    <a:pt x="306882" y="23609"/>
                  </a:lnTo>
                  <a:lnTo>
                    <a:pt x="318681" y="23609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lnTo>
                    <a:pt x="330479" y="11811"/>
                  </a:lnTo>
                  <a:close/>
                </a:path>
                <a:path w="626110" h="35560">
                  <a:moveTo>
                    <a:pt x="342290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42290" y="11798"/>
                  </a:lnTo>
                  <a:lnTo>
                    <a:pt x="342290" y="0"/>
                  </a:lnTo>
                  <a:close/>
                </a:path>
                <a:path w="626110" h="35560">
                  <a:moveTo>
                    <a:pt x="354088" y="11811"/>
                  </a:moveTo>
                  <a:lnTo>
                    <a:pt x="342290" y="11811"/>
                  </a:lnTo>
                  <a:lnTo>
                    <a:pt x="330492" y="11811"/>
                  </a:lnTo>
                  <a:lnTo>
                    <a:pt x="330492" y="23609"/>
                  </a:lnTo>
                  <a:lnTo>
                    <a:pt x="330492" y="35407"/>
                  </a:lnTo>
                  <a:lnTo>
                    <a:pt x="342290" y="35407"/>
                  </a:lnTo>
                  <a:lnTo>
                    <a:pt x="342290" y="23609"/>
                  </a:lnTo>
                  <a:lnTo>
                    <a:pt x="354088" y="23609"/>
                  </a:lnTo>
                  <a:lnTo>
                    <a:pt x="354088" y="11811"/>
                  </a:lnTo>
                  <a:close/>
                </a:path>
                <a:path w="626110" h="35560">
                  <a:moveTo>
                    <a:pt x="365887" y="23609"/>
                  </a:moveTo>
                  <a:lnTo>
                    <a:pt x="354088" y="23609"/>
                  </a:lnTo>
                  <a:lnTo>
                    <a:pt x="354088" y="35407"/>
                  </a:lnTo>
                  <a:lnTo>
                    <a:pt x="365887" y="35407"/>
                  </a:lnTo>
                  <a:lnTo>
                    <a:pt x="365887" y="23609"/>
                  </a:lnTo>
                  <a:close/>
                </a:path>
                <a:path w="626110" h="35560">
                  <a:moveTo>
                    <a:pt x="377698" y="11811"/>
                  </a:moveTo>
                  <a:lnTo>
                    <a:pt x="365899" y="11811"/>
                  </a:lnTo>
                  <a:lnTo>
                    <a:pt x="365899" y="23609"/>
                  </a:lnTo>
                  <a:lnTo>
                    <a:pt x="365899" y="35407"/>
                  </a:lnTo>
                  <a:lnTo>
                    <a:pt x="377698" y="35407"/>
                  </a:lnTo>
                  <a:lnTo>
                    <a:pt x="377698" y="23609"/>
                  </a:lnTo>
                  <a:lnTo>
                    <a:pt x="377698" y="11811"/>
                  </a:lnTo>
                  <a:close/>
                </a:path>
                <a:path w="626110" h="35560">
                  <a:moveTo>
                    <a:pt x="389496" y="0"/>
                  </a:moveTo>
                  <a:lnTo>
                    <a:pt x="377698" y="0"/>
                  </a:lnTo>
                  <a:lnTo>
                    <a:pt x="365899" y="0"/>
                  </a:lnTo>
                  <a:lnTo>
                    <a:pt x="365899" y="11798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26110" h="35560">
                  <a:moveTo>
                    <a:pt x="401307" y="11811"/>
                  </a:moveTo>
                  <a:lnTo>
                    <a:pt x="389509" y="11811"/>
                  </a:lnTo>
                  <a:lnTo>
                    <a:pt x="389509" y="23609"/>
                  </a:lnTo>
                  <a:lnTo>
                    <a:pt x="401307" y="23609"/>
                  </a:lnTo>
                  <a:lnTo>
                    <a:pt x="401307" y="11811"/>
                  </a:lnTo>
                  <a:close/>
                </a:path>
                <a:path w="626110" h="35560">
                  <a:moveTo>
                    <a:pt x="424903" y="11811"/>
                  </a:moveTo>
                  <a:lnTo>
                    <a:pt x="413105" y="11811"/>
                  </a:lnTo>
                  <a:lnTo>
                    <a:pt x="413105" y="23609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lnTo>
                    <a:pt x="424903" y="11811"/>
                  </a:lnTo>
                  <a:close/>
                </a:path>
                <a:path w="626110" h="35560">
                  <a:moveTo>
                    <a:pt x="424903" y="0"/>
                  </a:moveTo>
                  <a:lnTo>
                    <a:pt x="413105" y="0"/>
                  </a:lnTo>
                  <a:lnTo>
                    <a:pt x="401307" y="0"/>
                  </a:ln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13105" y="11798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26110" h="35560">
                  <a:moveTo>
                    <a:pt x="460311" y="11811"/>
                  </a:moveTo>
                  <a:lnTo>
                    <a:pt x="448513" y="11811"/>
                  </a:lnTo>
                  <a:lnTo>
                    <a:pt x="436714" y="11811"/>
                  </a:lnTo>
                  <a:lnTo>
                    <a:pt x="436714" y="23609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48513" y="23609"/>
                  </a:lnTo>
                  <a:lnTo>
                    <a:pt x="460311" y="23609"/>
                  </a:lnTo>
                  <a:lnTo>
                    <a:pt x="460311" y="11811"/>
                  </a:lnTo>
                  <a:close/>
                </a:path>
                <a:path w="626110" h="35560">
                  <a:moveTo>
                    <a:pt x="460311" y="0"/>
                  </a:moveTo>
                  <a:lnTo>
                    <a:pt x="448513" y="0"/>
                  </a:lnTo>
                  <a:lnTo>
                    <a:pt x="436714" y="0"/>
                  </a:lnTo>
                  <a:lnTo>
                    <a:pt x="424916" y="0"/>
                  </a:lnTo>
                  <a:lnTo>
                    <a:pt x="424916" y="11798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60311" y="11798"/>
                  </a:lnTo>
                  <a:lnTo>
                    <a:pt x="460311" y="0"/>
                  </a:lnTo>
                  <a:close/>
                </a:path>
                <a:path w="626110" h="35560">
                  <a:moveTo>
                    <a:pt x="483920" y="11811"/>
                  </a:moveTo>
                  <a:lnTo>
                    <a:pt x="472122" y="11811"/>
                  </a:lnTo>
                  <a:lnTo>
                    <a:pt x="460324" y="11811"/>
                  </a:lnTo>
                  <a:lnTo>
                    <a:pt x="460324" y="23609"/>
                  </a:lnTo>
                  <a:lnTo>
                    <a:pt x="472122" y="23609"/>
                  </a:lnTo>
                  <a:lnTo>
                    <a:pt x="483920" y="23609"/>
                  </a:lnTo>
                  <a:lnTo>
                    <a:pt x="483920" y="11811"/>
                  </a:lnTo>
                  <a:close/>
                </a:path>
                <a:path w="626110" h="35560">
                  <a:moveTo>
                    <a:pt x="483920" y="0"/>
                  </a:moveTo>
                  <a:lnTo>
                    <a:pt x="472122" y="0"/>
                  </a:lnTo>
                  <a:lnTo>
                    <a:pt x="460324" y="0"/>
                  </a:lnTo>
                  <a:lnTo>
                    <a:pt x="460324" y="11798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10" h="35560">
                  <a:moveTo>
                    <a:pt x="495731" y="0"/>
                  </a:move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495731" y="0"/>
                  </a:lnTo>
                  <a:close/>
                </a:path>
                <a:path w="626110" h="35560">
                  <a:moveTo>
                    <a:pt x="507530" y="11811"/>
                  </a:moveTo>
                  <a:lnTo>
                    <a:pt x="495731" y="11811"/>
                  </a:lnTo>
                  <a:lnTo>
                    <a:pt x="483933" y="11811"/>
                  </a:lnTo>
                  <a:lnTo>
                    <a:pt x="483933" y="23609"/>
                  </a:lnTo>
                  <a:lnTo>
                    <a:pt x="495731" y="23609"/>
                  </a:lnTo>
                  <a:lnTo>
                    <a:pt x="507530" y="23609"/>
                  </a:lnTo>
                  <a:lnTo>
                    <a:pt x="507530" y="11811"/>
                  </a:lnTo>
                  <a:close/>
                </a:path>
                <a:path w="626110" h="35560">
                  <a:moveTo>
                    <a:pt x="554748" y="11811"/>
                  </a:moveTo>
                  <a:lnTo>
                    <a:pt x="542950" y="11811"/>
                  </a:lnTo>
                  <a:lnTo>
                    <a:pt x="542950" y="23609"/>
                  </a:lnTo>
                  <a:lnTo>
                    <a:pt x="554748" y="23609"/>
                  </a:lnTo>
                  <a:lnTo>
                    <a:pt x="554748" y="11811"/>
                  </a:lnTo>
                  <a:close/>
                </a:path>
                <a:path w="626110" h="35560">
                  <a:moveTo>
                    <a:pt x="590156" y="11811"/>
                  </a:moveTo>
                  <a:lnTo>
                    <a:pt x="578358" y="11811"/>
                  </a:lnTo>
                  <a:lnTo>
                    <a:pt x="578358" y="23609"/>
                  </a:lnTo>
                  <a:lnTo>
                    <a:pt x="590156" y="23609"/>
                  </a:lnTo>
                  <a:lnTo>
                    <a:pt x="590156" y="11811"/>
                  </a:lnTo>
                  <a:close/>
                </a:path>
                <a:path w="626110" h="35560">
                  <a:moveTo>
                    <a:pt x="625563" y="11811"/>
                  </a:moveTo>
                  <a:lnTo>
                    <a:pt x="613765" y="11811"/>
                  </a:lnTo>
                  <a:lnTo>
                    <a:pt x="601967" y="11811"/>
                  </a:lnTo>
                  <a:lnTo>
                    <a:pt x="601967" y="23609"/>
                  </a:lnTo>
                  <a:lnTo>
                    <a:pt x="613765" y="23609"/>
                  </a:lnTo>
                  <a:lnTo>
                    <a:pt x="625563" y="23609"/>
                  </a:lnTo>
                  <a:lnTo>
                    <a:pt x="625563" y="118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94843" y="4093654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10" h="47625">
                  <a:moveTo>
                    <a:pt x="11798" y="11798"/>
                  </a:moveTo>
                  <a:lnTo>
                    <a:pt x="0" y="11798"/>
                  </a:lnTo>
                  <a:lnTo>
                    <a:pt x="0" y="23596"/>
                  </a:lnTo>
                  <a:lnTo>
                    <a:pt x="11798" y="23596"/>
                  </a:lnTo>
                  <a:lnTo>
                    <a:pt x="11798" y="11798"/>
                  </a:lnTo>
                  <a:close/>
                </a:path>
                <a:path w="626110" h="47625">
                  <a:moveTo>
                    <a:pt x="23596" y="23609"/>
                  </a:moveTo>
                  <a:lnTo>
                    <a:pt x="11798" y="23609"/>
                  </a:lnTo>
                  <a:lnTo>
                    <a:pt x="11798" y="35407"/>
                  </a:lnTo>
                  <a:lnTo>
                    <a:pt x="23596" y="35407"/>
                  </a:lnTo>
                  <a:lnTo>
                    <a:pt x="23596" y="23609"/>
                  </a:lnTo>
                  <a:close/>
                </a:path>
                <a:path w="626110" h="47625">
                  <a:moveTo>
                    <a:pt x="35394" y="35407"/>
                  </a:moveTo>
                  <a:lnTo>
                    <a:pt x="23596" y="35407"/>
                  </a:lnTo>
                  <a:lnTo>
                    <a:pt x="23596" y="47205"/>
                  </a:lnTo>
                  <a:lnTo>
                    <a:pt x="35394" y="47205"/>
                  </a:lnTo>
                  <a:lnTo>
                    <a:pt x="35394" y="35407"/>
                  </a:lnTo>
                  <a:close/>
                </a:path>
                <a:path w="626110" h="47625">
                  <a:moveTo>
                    <a:pt x="35394" y="11798"/>
                  </a:moveTo>
                  <a:lnTo>
                    <a:pt x="23596" y="11798"/>
                  </a:lnTo>
                  <a:lnTo>
                    <a:pt x="23596" y="23596"/>
                  </a:lnTo>
                  <a:lnTo>
                    <a:pt x="35394" y="23596"/>
                  </a:lnTo>
                  <a:lnTo>
                    <a:pt x="35394" y="11798"/>
                  </a:lnTo>
                  <a:close/>
                </a:path>
                <a:path w="626110" h="47625">
                  <a:moveTo>
                    <a:pt x="59004" y="23609"/>
                  </a:moveTo>
                  <a:lnTo>
                    <a:pt x="47205" y="23609"/>
                  </a:lnTo>
                  <a:lnTo>
                    <a:pt x="47205" y="35407"/>
                  </a:lnTo>
                  <a:lnTo>
                    <a:pt x="47205" y="47205"/>
                  </a:lnTo>
                  <a:lnTo>
                    <a:pt x="59004" y="47205"/>
                  </a:lnTo>
                  <a:lnTo>
                    <a:pt x="59004" y="35407"/>
                  </a:lnTo>
                  <a:lnTo>
                    <a:pt x="59004" y="23609"/>
                  </a:lnTo>
                  <a:close/>
                </a:path>
                <a:path w="626110" h="47625">
                  <a:moveTo>
                    <a:pt x="59004" y="11798"/>
                  </a:moveTo>
                  <a:lnTo>
                    <a:pt x="47205" y="11798"/>
                  </a:lnTo>
                  <a:lnTo>
                    <a:pt x="35407" y="11798"/>
                  </a:lnTo>
                  <a:lnTo>
                    <a:pt x="35407" y="23596"/>
                  </a:lnTo>
                  <a:lnTo>
                    <a:pt x="47205" y="23596"/>
                  </a:lnTo>
                  <a:lnTo>
                    <a:pt x="59004" y="23596"/>
                  </a:lnTo>
                  <a:lnTo>
                    <a:pt x="59004" y="11798"/>
                  </a:lnTo>
                  <a:close/>
                </a:path>
                <a:path w="626110" h="47625">
                  <a:moveTo>
                    <a:pt x="82613" y="35407"/>
                  </a:moveTo>
                  <a:lnTo>
                    <a:pt x="70815" y="35407"/>
                  </a:lnTo>
                  <a:lnTo>
                    <a:pt x="59016" y="35407"/>
                  </a:lnTo>
                  <a:lnTo>
                    <a:pt x="59016" y="47205"/>
                  </a:lnTo>
                  <a:lnTo>
                    <a:pt x="70815" y="47205"/>
                  </a:lnTo>
                  <a:lnTo>
                    <a:pt x="82613" y="47205"/>
                  </a:lnTo>
                  <a:lnTo>
                    <a:pt x="82613" y="35407"/>
                  </a:lnTo>
                  <a:close/>
                </a:path>
                <a:path w="626110" h="47625">
                  <a:moveTo>
                    <a:pt x="82613" y="11798"/>
                  </a:moveTo>
                  <a:lnTo>
                    <a:pt x="70815" y="11798"/>
                  </a:lnTo>
                  <a:lnTo>
                    <a:pt x="59016" y="11798"/>
                  </a:lnTo>
                  <a:lnTo>
                    <a:pt x="59016" y="23596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82613" y="11798"/>
                  </a:lnTo>
                  <a:close/>
                </a:path>
                <a:path w="626110" h="47625">
                  <a:moveTo>
                    <a:pt x="118021" y="35407"/>
                  </a:moveTo>
                  <a:lnTo>
                    <a:pt x="106222" y="35407"/>
                  </a:lnTo>
                  <a:lnTo>
                    <a:pt x="106222" y="23609"/>
                  </a:lnTo>
                  <a:lnTo>
                    <a:pt x="94424" y="23609"/>
                  </a:lnTo>
                  <a:lnTo>
                    <a:pt x="94424" y="35407"/>
                  </a:lnTo>
                  <a:lnTo>
                    <a:pt x="94424" y="47205"/>
                  </a:lnTo>
                  <a:lnTo>
                    <a:pt x="106222" y="47205"/>
                  </a:lnTo>
                  <a:lnTo>
                    <a:pt x="118021" y="47205"/>
                  </a:lnTo>
                  <a:lnTo>
                    <a:pt x="118021" y="35407"/>
                  </a:lnTo>
                  <a:close/>
                </a:path>
                <a:path w="626110" h="47625">
                  <a:moveTo>
                    <a:pt x="129806" y="23609"/>
                  </a:moveTo>
                  <a:lnTo>
                    <a:pt x="118021" y="23609"/>
                  </a:lnTo>
                  <a:lnTo>
                    <a:pt x="118021" y="35407"/>
                  </a:lnTo>
                  <a:lnTo>
                    <a:pt x="129806" y="35407"/>
                  </a:lnTo>
                  <a:lnTo>
                    <a:pt x="129806" y="23609"/>
                  </a:lnTo>
                  <a:close/>
                </a:path>
                <a:path w="626110" h="47625">
                  <a:moveTo>
                    <a:pt x="129806" y="11798"/>
                  </a:moveTo>
                  <a:lnTo>
                    <a:pt x="118021" y="11798"/>
                  </a:lnTo>
                  <a:lnTo>
                    <a:pt x="106222" y="11798"/>
                  </a:lnTo>
                  <a:lnTo>
                    <a:pt x="106222" y="23596"/>
                  </a:lnTo>
                  <a:lnTo>
                    <a:pt x="118021" y="23596"/>
                  </a:lnTo>
                  <a:lnTo>
                    <a:pt x="129806" y="23596"/>
                  </a:lnTo>
                  <a:lnTo>
                    <a:pt x="129806" y="11798"/>
                  </a:lnTo>
                  <a:close/>
                </a:path>
                <a:path w="626110" h="47625">
                  <a:moveTo>
                    <a:pt x="141617" y="11798"/>
                  </a:moveTo>
                  <a:lnTo>
                    <a:pt x="129832" y="11798"/>
                  </a:lnTo>
                  <a:lnTo>
                    <a:pt x="129832" y="23596"/>
                  </a:lnTo>
                  <a:lnTo>
                    <a:pt x="141617" y="23596"/>
                  </a:lnTo>
                  <a:lnTo>
                    <a:pt x="141617" y="11798"/>
                  </a:lnTo>
                  <a:close/>
                </a:path>
                <a:path w="626110" h="47625">
                  <a:moveTo>
                    <a:pt x="177025" y="23609"/>
                  </a:moveTo>
                  <a:lnTo>
                    <a:pt x="165239" y="23609"/>
                  </a:ln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close/>
                </a:path>
                <a:path w="626110" h="47625">
                  <a:moveTo>
                    <a:pt x="188836" y="23609"/>
                  </a:move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close/>
                </a:path>
                <a:path w="626110" h="47625">
                  <a:moveTo>
                    <a:pt x="200647" y="11798"/>
                  </a:moveTo>
                  <a:lnTo>
                    <a:pt x="188849" y="11798"/>
                  </a:lnTo>
                  <a:lnTo>
                    <a:pt x="188849" y="23596"/>
                  </a:lnTo>
                  <a:lnTo>
                    <a:pt x="200647" y="23596"/>
                  </a:lnTo>
                  <a:lnTo>
                    <a:pt x="200647" y="11798"/>
                  </a:lnTo>
                  <a:close/>
                </a:path>
                <a:path w="626110" h="47625">
                  <a:moveTo>
                    <a:pt x="212432" y="23609"/>
                  </a:moveTo>
                  <a:lnTo>
                    <a:pt x="200647" y="23609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close/>
                </a:path>
                <a:path w="626110" h="47625">
                  <a:moveTo>
                    <a:pt x="224243" y="11798"/>
                  </a:moveTo>
                  <a:lnTo>
                    <a:pt x="212458" y="11798"/>
                  </a:lnTo>
                  <a:lnTo>
                    <a:pt x="212458" y="23596"/>
                  </a:lnTo>
                  <a:lnTo>
                    <a:pt x="224243" y="23596"/>
                  </a:lnTo>
                  <a:lnTo>
                    <a:pt x="224243" y="11798"/>
                  </a:lnTo>
                  <a:close/>
                </a:path>
                <a:path w="626110" h="47625">
                  <a:moveTo>
                    <a:pt x="236054" y="11798"/>
                  </a:moveTo>
                  <a:lnTo>
                    <a:pt x="224256" y="11798"/>
                  </a:lnTo>
                  <a:lnTo>
                    <a:pt x="224256" y="23596"/>
                  </a:lnTo>
                  <a:lnTo>
                    <a:pt x="236054" y="23596"/>
                  </a:lnTo>
                  <a:lnTo>
                    <a:pt x="236054" y="11798"/>
                  </a:lnTo>
                  <a:close/>
                </a:path>
                <a:path w="626110" h="47625">
                  <a:moveTo>
                    <a:pt x="247853" y="23609"/>
                  </a:moveTo>
                  <a:lnTo>
                    <a:pt x="236054" y="23609"/>
                  </a:lnTo>
                  <a:lnTo>
                    <a:pt x="236054" y="35407"/>
                  </a:lnTo>
                  <a:lnTo>
                    <a:pt x="247853" y="35407"/>
                  </a:lnTo>
                  <a:lnTo>
                    <a:pt x="247853" y="23609"/>
                  </a:lnTo>
                  <a:close/>
                </a:path>
                <a:path w="626110" h="47625">
                  <a:moveTo>
                    <a:pt x="259651" y="23609"/>
                  </a:moveTo>
                  <a:lnTo>
                    <a:pt x="247865" y="23609"/>
                  </a:lnTo>
                  <a:lnTo>
                    <a:pt x="247865" y="35407"/>
                  </a:lnTo>
                  <a:lnTo>
                    <a:pt x="259651" y="35407"/>
                  </a:lnTo>
                  <a:lnTo>
                    <a:pt x="259651" y="23609"/>
                  </a:lnTo>
                  <a:close/>
                </a:path>
                <a:path w="626110" h="47625">
                  <a:moveTo>
                    <a:pt x="271462" y="23609"/>
                  </a:moveTo>
                  <a:lnTo>
                    <a:pt x="259664" y="23609"/>
                  </a:lnTo>
                  <a:lnTo>
                    <a:pt x="259664" y="35407"/>
                  </a:lnTo>
                  <a:lnTo>
                    <a:pt x="271462" y="35407"/>
                  </a:lnTo>
                  <a:lnTo>
                    <a:pt x="271462" y="23609"/>
                  </a:lnTo>
                  <a:close/>
                </a:path>
                <a:path w="626110" h="47625">
                  <a:moveTo>
                    <a:pt x="271462" y="11798"/>
                  </a:moveTo>
                  <a:lnTo>
                    <a:pt x="259664" y="11798"/>
                  </a:lnTo>
                  <a:lnTo>
                    <a:pt x="259664" y="23596"/>
                  </a:lnTo>
                  <a:lnTo>
                    <a:pt x="271462" y="23596"/>
                  </a:lnTo>
                  <a:lnTo>
                    <a:pt x="271462" y="11798"/>
                  </a:lnTo>
                  <a:close/>
                </a:path>
                <a:path w="626110" h="47625">
                  <a:moveTo>
                    <a:pt x="283273" y="23609"/>
                  </a:moveTo>
                  <a:lnTo>
                    <a:pt x="271475" y="23609"/>
                  </a:lnTo>
                  <a:lnTo>
                    <a:pt x="271475" y="35407"/>
                  </a:lnTo>
                  <a:lnTo>
                    <a:pt x="283273" y="35407"/>
                  </a:lnTo>
                  <a:lnTo>
                    <a:pt x="283273" y="23609"/>
                  </a:lnTo>
                  <a:close/>
                </a:path>
                <a:path w="626110" h="47625">
                  <a:moveTo>
                    <a:pt x="306857" y="11798"/>
                  </a:moveTo>
                  <a:lnTo>
                    <a:pt x="295071" y="11798"/>
                  </a:lnTo>
                  <a:lnTo>
                    <a:pt x="283273" y="11798"/>
                  </a:lnTo>
                  <a:lnTo>
                    <a:pt x="271475" y="11798"/>
                  </a:lnTo>
                  <a:lnTo>
                    <a:pt x="271475" y="23596"/>
                  </a:lnTo>
                  <a:lnTo>
                    <a:pt x="283273" y="23596"/>
                  </a:lnTo>
                  <a:lnTo>
                    <a:pt x="295071" y="23596"/>
                  </a:lnTo>
                  <a:lnTo>
                    <a:pt x="306857" y="23596"/>
                  </a:lnTo>
                  <a:lnTo>
                    <a:pt x="306857" y="11798"/>
                  </a:lnTo>
                  <a:close/>
                </a:path>
                <a:path w="626110" h="47625">
                  <a:moveTo>
                    <a:pt x="318681" y="11798"/>
                  </a:moveTo>
                  <a:lnTo>
                    <a:pt x="306882" y="11798"/>
                  </a:lnTo>
                  <a:lnTo>
                    <a:pt x="306882" y="23596"/>
                  </a:lnTo>
                  <a:lnTo>
                    <a:pt x="318681" y="23596"/>
                  </a:lnTo>
                  <a:lnTo>
                    <a:pt x="318681" y="11798"/>
                  </a:lnTo>
                  <a:close/>
                </a:path>
                <a:path w="626110" h="47625">
                  <a:moveTo>
                    <a:pt x="330479" y="23609"/>
                  </a:moveTo>
                  <a:lnTo>
                    <a:pt x="318681" y="23609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close/>
                </a:path>
                <a:path w="626110" h="47625">
                  <a:moveTo>
                    <a:pt x="365887" y="23609"/>
                  </a:moveTo>
                  <a:lnTo>
                    <a:pt x="354088" y="23609"/>
                  </a:lnTo>
                  <a:lnTo>
                    <a:pt x="342290" y="23609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65887" y="35407"/>
                  </a:lnTo>
                  <a:lnTo>
                    <a:pt x="365887" y="23609"/>
                  </a:lnTo>
                  <a:close/>
                </a:path>
                <a:path w="626110" h="47625">
                  <a:moveTo>
                    <a:pt x="365887" y="11798"/>
                  </a:moveTo>
                  <a:lnTo>
                    <a:pt x="354088" y="11798"/>
                  </a:lnTo>
                  <a:lnTo>
                    <a:pt x="354088" y="23596"/>
                  </a:lnTo>
                  <a:lnTo>
                    <a:pt x="365887" y="23596"/>
                  </a:lnTo>
                  <a:lnTo>
                    <a:pt x="365887" y="11798"/>
                  </a:lnTo>
                  <a:close/>
                </a:path>
                <a:path w="626110" h="47625">
                  <a:moveTo>
                    <a:pt x="389496" y="23609"/>
                  </a:moveTo>
                  <a:lnTo>
                    <a:pt x="377698" y="23609"/>
                  </a:lnTo>
                  <a:lnTo>
                    <a:pt x="365899" y="23609"/>
                  </a:lnTo>
                  <a:lnTo>
                    <a:pt x="365899" y="35407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close/>
                </a:path>
                <a:path w="626110" h="47625">
                  <a:moveTo>
                    <a:pt x="389496" y="11798"/>
                  </a:moveTo>
                  <a:lnTo>
                    <a:pt x="377698" y="11798"/>
                  </a:lnTo>
                  <a:lnTo>
                    <a:pt x="377698" y="23596"/>
                  </a:lnTo>
                  <a:lnTo>
                    <a:pt x="389496" y="23596"/>
                  </a:lnTo>
                  <a:lnTo>
                    <a:pt x="389496" y="11798"/>
                  </a:lnTo>
                  <a:close/>
                </a:path>
                <a:path w="626110" h="47625">
                  <a:moveTo>
                    <a:pt x="424903" y="23609"/>
                  </a:moveTo>
                  <a:lnTo>
                    <a:pt x="413105" y="23609"/>
                  </a:lnTo>
                  <a:lnTo>
                    <a:pt x="401307" y="23609"/>
                  </a:lnTo>
                  <a:lnTo>
                    <a:pt x="401307" y="35407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close/>
                </a:path>
                <a:path w="626110" h="47625">
                  <a:moveTo>
                    <a:pt x="424903" y="11798"/>
                  </a:moveTo>
                  <a:lnTo>
                    <a:pt x="413105" y="11798"/>
                  </a:lnTo>
                  <a:lnTo>
                    <a:pt x="401307" y="11798"/>
                  </a:lnTo>
                  <a:lnTo>
                    <a:pt x="389509" y="11798"/>
                  </a:lnTo>
                  <a:lnTo>
                    <a:pt x="389509" y="23596"/>
                  </a:lnTo>
                  <a:lnTo>
                    <a:pt x="401307" y="23596"/>
                  </a:lnTo>
                  <a:lnTo>
                    <a:pt x="413105" y="23596"/>
                  </a:lnTo>
                  <a:lnTo>
                    <a:pt x="424903" y="23596"/>
                  </a:lnTo>
                  <a:lnTo>
                    <a:pt x="424903" y="11798"/>
                  </a:lnTo>
                  <a:close/>
                </a:path>
                <a:path w="626110" h="47625">
                  <a:moveTo>
                    <a:pt x="448513" y="0"/>
                  </a:moveTo>
                  <a:lnTo>
                    <a:pt x="436714" y="0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48513" y="0"/>
                  </a:lnTo>
                  <a:close/>
                </a:path>
                <a:path w="626110" h="47625">
                  <a:moveTo>
                    <a:pt x="483920" y="0"/>
                  </a:moveTo>
                  <a:lnTo>
                    <a:pt x="472122" y="0"/>
                  </a:lnTo>
                  <a:lnTo>
                    <a:pt x="460324" y="0"/>
                  </a:lnTo>
                  <a:lnTo>
                    <a:pt x="460324" y="11798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10" h="47625">
                  <a:moveTo>
                    <a:pt x="495731" y="23609"/>
                  </a:move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495731" y="23609"/>
                  </a:lnTo>
                  <a:close/>
                </a:path>
                <a:path w="626110" h="47625">
                  <a:moveTo>
                    <a:pt x="519328" y="23609"/>
                  </a:moveTo>
                  <a:lnTo>
                    <a:pt x="507530" y="23609"/>
                  </a:lnTo>
                  <a:lnTo>
                    <a:pt x="507530" y="35407"/>
                  </a:lnTo>
                  <a:lnTo>
                    <a:pt x="519328" y="35407"/>
                  </a:lnTo>
                  <a:lnTo>
                    <a:pt x="519328" y="23609"/>
                  </a:lnTo>
                  <a:close/>
                </a:path>
                <a:path w="626110" h="47625">
                  <a:moveTo>
                    <a:pt x="519328" y="0"/>
                  </a:moveTo>
                  <a:lnTo>
                    <a:pt x="507530" y="0"/>
                  </a:ln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495731" y="23596"/>
                  </a:lnTo>
                  <a:lnTo>
                    <a:pt x="507530" y="23596"/>
                  </a:lnTo>
                  <a:lnTo>
                    <a:pt x="519328" y="23596"/>
                  </a:lnTo>
                  <a:lnTo>
                    <a:pt x="519328" y="11798"/>
                  </a:lnTo>
                  <a:lnTo>
                    <a:pt x="519328" y="0"/>
                  </a:lnTo>
                  <a:close/>
                </a:path>
                <a:path w="626110" h="47625">
                  <a:moveTo>
                    <a:pt x="542937" y="23609"/>
                  </a:moveTo>
                  <a:lnTo>
                    <a:pt x="531139" y="23609"/>
                  </a:lnTo>
                  <a:lnTo>
                    <a:pt x="519341" y="23609"/>
                  </a:lnTo>
                  <a:lnTo>
                    <a:pt x="519341" y="35407"/>
                  </a:lnTo>
                  <a:lnTo>
                    <a:pt x="531139" y="35407"/>
                  </a:lnTo>
                  <a:lnTo>
                    <a:pt x="542937" y="35407"/>
                  </a:lnTo>
                  <a:lnTo>
                    <a:pt x="542937" y="23609"/>
                  </a:lnTo>
                  <a:close/>
                </a:path>
                <a:path w="626110" h="47625">
                  <a:moveTo>
                    <a:pt x="542937" y="0"/>
                  </a:moveTo>
                  <a:lnTo>
                    <a:pt x="531139" y="0"/>
                  </a:lnTo>
                  <a:lnTo>
                    <a:pt x="531139" y="11798"/>
                  </a:lnTo>
                  <a:lnTo>
                    <a:pt x="531139" y="23596"/>
                  </a:lnTo>
                  <a:lnTo>
                    <a:pt x="542937" y="23596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26110" h="47625">
                  <a:moveTo>
                    <a:pt x="566547" y="0"/>
                  </a:moveTo>
                  <a:lnTo>
                    <a:pt x="554748" y="0"/>
                  </a:lnTo>
                  <a:lnTo>
                    <a:pt x="554748" y="11798"/>
                  </a:ln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66547" y="23596"/>
                  </a:lnTo>
                  <a:lnTo>
                    <a:pt x="566547" y="11798"/>
                  </a:lnTo>
                  <a:lnTo>
                    <a:pt x="566547" y="0"/>
                  </a:lnTo>
                  <a:close/>
                </a:path>
                <a:path w="626110" h="47625">
                  <a:moveTo>
                    <a:pt x="590156" y="23609"/>
                  </a:moveTo>
                  <a:lnTo>
                    <a:pt x="578358" y="23609"/>
                  </a:lnTo>
                  <a:lnTo>
                    <a:pt x="578358" y="35407"/>
                  </a:lnTo>
                  <a:lnTo>
                    <a:pt x="590156" y="35407"/>
                  </a:lnTo>
                  <a:lnTo>
                    <a:pt x="590156" y="23609"/>
                  </a:lnTo>
                  <a:close/>
                </a:path>
                <a:path w="626110" h="47625">
                  <a:moveTo>
                    <a:pt x="601954" y="0"/>
                  </a:moveTo>
                  <a:lnTo>
                    <a:pt x="590156" y="0"/>
                  </a:lnTo>
                  <a:lnTo>
                    <a:pt x="578358" y="0"/>
                  </a:lnTo>
                  <a:lnTo>
                    <a:pt x="578358" y="11798"/>
                  </a:lnTo>
                  <a:lnTo>
                    <a:pt x="578358" y="23596"/>
                  </a:lnTo>
                  <a:lnTo>
                    <a:pt x="590156" y="23596"/>
                  </a:lnTo>
                  <a:lnTo>
                    <a:pt x="590156" y="11798"/>
                  </a:lnTo>
                  <a:lnTo>
                    <a:pt x="601954" y="11798"/>
                  </a:lnTo>
                  <a:lnTo>
                    <a:pt x="601954" y="0"/>
                  </a:lnTo>
                  <a:close/>
                </a:path>
                <a:path w="626110" h="47625">
                  <a:moveTo>
                    <a:pt x="613765" y="11798"/>
                  </a:moveTo>
                  <a:lnTo>
                    <a:pt x="601967" y="11798"/>
                  </a:lnTo>
                  <a:lnTo>
                    <a:pt x="601967" y="23596"/>
                  </a:lnTo>
                  <a:lnTo>
                    <a:pt x="613765" y="23596"/>
                  </a:lnTo>
                  <a:lnTo>
                    <a:pt x="613765" y="11798"/>
                  </a:lnTo>
                  <a:close/>
                </a:path>
                <a:path w="626110" h="47625">
                  <a:moveTo>
                    <a:pt x="625563" y="23609"/>
                  </a:moveTo>
                  <a:lnTo>
                    <a:pt x="613765" y="23609"/>
                  </a:lnTo>
                  <a:lnTo>
                    <a:pt x="613765" y="35407"/>
                  </a:lnTo>
                  <a:lnTo>
                    <a:pt x="625563" y="35407"/>
                  </a:lnTo>
                  <a:lnTo>
                    <a:pt x="625563" y="23609"/>
                  </a:lnTo>
                  <a:close/>
                </a:path>
                <a:path w="626110" h="47625">
                  <a:moveTo>
                    <a:pt x="625563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25563" y="11798"/>
                  </a:lnTo>
                  <a:lnTo>
                    <a:pt x="62556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94843" y="4129062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10" h="35560">
                  <a:moveTo>
                    <a:pt x="11798" y="11811"/>
                  </a:moveTo>
                  <a:lnTo>
                    <a:pt x="0" y="11811"/>
                  </a:lnTo>
                  <a:lnTo>
                    <a:pt x="0" y="23609"/>
                  </a:lnTo>
                  <a:lnTo>
                    <a:pt x="11798" y="23609"/>
                  </a:lnTo>
                  <a:lnTo>
                    <a:pt x="11798" y="11811"/>
                  </a:lnTo>
                  <a:close/>
                </a:path>
                <a:path w="626110" h="35560">
                  <a:moveTo>
                    <a:pt x="23596" y="23609"/>
                  </a:moveTo>
                  <a:lnTo>
                    <a:pt x="11798" y="23609"/>
                  </a:lnTo>
                  <a:lnTo>
                    <a:pt x="11798" y="35407"/>
                  </a:lnTo>
                  <a:lnTo>
                    <a:pt x="23596" y="35407"/>
                  </a:lnTo>
                  <a:lnTo>
                    <a:pt x="23596" y="23609"/>
                  </a:lnTo>
                  <a:close/>
                </a:path>
                <a:path w="626110" h="35560">
                  <a:moveTo>
                    <a:pt x="59004" y="11811"/>
                  </a:moveTo>
                  <a:lnTo>
                    <a:pt x="47205" y="11811"/>
                  </a:lnTo>
                  <a:lnTo>
                    <a:pt x="47205" y="23609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59004" y="35407"/>
                  </a:lnTo>
                  <a:lnTo>
                    <a:pt x="59004" y="23609"/>
                  </a:lnTo>
                  <a:lnTo>
                    <a:pt x="59004" y="11811"/>
                  </a:lnTo>
                  <a:close/>
                </a:path>
                <a:path w="626110" h="35560">
                  <a:moveTo>
                    <a:pt x="70815" y="11811"/>
                  </a:moveTo>
                  <a:lnTo>
                    <a:pt x="59016" y="11811"/>
                  </a:lnTo>
                  <a:lnTo>
                    <a:pt x="59016" y="23609"/>
                  </a:lnTo>
                  <a:lnTo>
                    <a:pt x="70815" y="23609"/>
                  </a:lnTo>
                  <a:lnTo>
                    <a:pt x="70815" y="11811"/>
                  </a:lnTo>
                  <a:close/>
                </a:path>
                <a:path w="626110" h="35560">
                  <a:moveTo>
                    <a:pt x="82613" y="23609"/>
                  </a:moveTo>
                  <a:lnTo>
                    <a:pt x="70815" y="23609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09"/>
                  </a:lnTo>
                  <a:close/>
                </a:path>
                <a:path w="626110" h="35560">
                  <a:moveTo>
                    <a:pt x="94411" y="11811"/>
                  </a:moveTo>
                  <a:lnTo>
                    <a:pt x="82613" y="11811"/>
                  </a:lnTo>
                  <a:lnTo>
                    <a:pt x="82613" y="23609"/>
                  </a:lnTo>
                  <a:lnTo>
                    <a:pt x="94411" y="23609"/>
                  </a:lnTo>
                  <a:lnTo>
                    <a:pt x="94411" y="11811"/>
                  </a:lnTo>
                  <a:close/>
                </a:path>
                <a:path w="626110" h="35560">
                  <a:moveTo>
                    <a:pt x="118021" y="23609"/>
                  </a:moveTo>
                  <a:lnTo>
                    <a:pt x="106222" y="23609"/>
                  </a:lnTo>
                  <a:lnTo>
                    <a:pt x="106222" y="35407"/>
                  </a:lnTo>
                  <a:lnTo>
                    <a:pt x="118021" y="35407"/>
                  </a:lnTo>
                  <a:lnTo>
                    <a:pt x="118021" y="23609"/>
                  </a:lnTo>
                  <a:close/>
                </a:path>
                <a:path w="626110" h="35560">
                  <a:moveTo>
                    <a:pt x="129806" y="0"/>
                  </a:moveTo>
                  <a:lnTo>
                    <a:pt x="118021" y="0"/>
                  </a:lnTo>
                  <a:lnTo>
                    <a:pt x="106222" y="0"/>
                  </a:lnTo>
                  <a:lnTo>
                    <a:pt x="106222" y="11798"/>
                  </a:lnTo>
                  <a:lnTo>
                    <a:pt x="118021" y="11798"/>
                  </a:lnTo>
                  <a:lnTo>
                    <a:pt x="129806" y="11798"/>
                  </a:lnTo>
                  <a:lnTo>
                    <a:pt x="129806" y="0"/>
                  </a:lnTo>
                  <a:close/>
                </a:path>
                <a:path w="626110" h="35560">
                  <a:moveTo>
                    <a:pt x="141617" y="11811"/>
                  </a:moveTo>
                  <a:lnTo>
                    <a:pt x="129832" y="11811"/>
                  </a:lnTo>
                  <a:lnTo>
                    <a:pt x="129832" y="23609"/>
                  </a:lnTo>
                  <a:lnTo>
                    <a:pt x="141617" y="23609"/>
                  </a:lnTo>
                  <a:lnTo>
                    <a:pt x="141617" y="11811"/>
                  </a:lnTo>
                  <a:close/>
                </a:path>
                <a:path w="626110" h="35560">
                  <a:moveTo>
                    <a:pt x="153428" y="11811"/>
                  </a:moveTo>
                  <a:lnTo>
                    <a:pt x="141630" y="11811"/>
                  </a:lnTo>
                  <a:lnTo>
                    <a:pt x="141630" y="23609"/>
                  </a:lnTo>
                  <a:lnTo>
                    <a:pt x="141630" y="35407"/>
                  </a:lnTo>
                  <a:lnTo>
                    <a:pt x="153428" y="35407"/>
                  </a:lnTo>
                  <a:lnTo>
                    <a:pt x="153428" y="23609"/>
                  </a:lnTo>
                  <a:lnTo>
                    <a:pt x="153428" y="11811"/>
                  </a:lnTo>
                  <a:close/>
                </a:path>
                <a:path w="626110" h="35560">
                  <a:moveTo>
                    <a:pt x="153428" y="0"/>
                  </a:moveTo>
                  <a:lnTo>
                    <a:pt x="141630" y="0"/>
                  </a:lnTo>
                  <a:lnTo>
                    <a:pt x="141630" y="11798"/>
                  </a:lnTo>
                  <a:lnTo>
                    <a:pt x="153428" y="11798"/>
                  </a:lnTo>
                  <a:lnTo>
                    <a:pt x="153428" y="0"/>
                  </a:lnTo>
                  <a:close/>
                </a:path>
                <a:path w="626110" h="35560">
                  <a:moveTo>
                    <a:pt x="165239" y="23609"/>
                  </a:move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65239" y="23609"/>
                  </a:lnTo>
                  <a:close/>
                </a:path>
                <a:path w="626110" h="35560">
                  <a:moveTo>
                    <a:pt x="177025" y="0"/>
                  </a:moveTo>
                  <a:lnTo>
                    <a:pt x="165239" y="0"/>
                  </a:lnTo>
                  <a:lnTo>
                    <a:pt x="153441" y="0"/>
                  </a:lnTo>
                  <a:lnTo>
                    <a:pt x="153441" y="11798"/>
                  </a:lnTo>
                  <a:lnTo>
                    <a:pt x="165239" y="11798"/>
                  </a:lnTo>
                  <a:lnTo>
                    <a:pt x="177025" y="11798"/>
                  </a:lnTo>
                  <a:lnTo>
                    <a:pt x="177025" y="0"/>
                  </a:lnTo>
                  <a:close/>
                </a:path>
                <a:path w="626110" h="35560">
                  <a:moveTo>
                    <a:pt x="188836" y="11811"/>
                  </a:moveTo>
                  <a:lnTo>
                    <a:pt x="177038" y="11811"/>
                  </a:ln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lnTo>
                    <a:pt x="188836" y="11811"/>
                  </a:lnTo>
                  <a:close/>
                </a:path>
                <a:path w="626110" h="35560">
                  <a:moveTo>
                    <a:pt x="212432" y="11811"/>
                  </a:moveTo>
                  <a:lnTo>
                    <a:pt x="200647" y="11811"/>
                  </a:lnTo>
                  <a:lnTo>
                    <a:pt x="200647" y="23609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lnTo>
                    <a:pt x="212432" y="11811"/>
                  </a:lnTo>
                  <a:close/>
                </a:path>
                <a:path w="626110" h="35560">
                  <a:moveTo>
                    <a:pt x="212432" y="0"/>
                  </a:moveTo>
                  <a:lnTo>
                    <a:pt x="200647" y="0"/>
                  </a:lnTo>
                  <a:lnTo>
                    <a:pt x="200647" y="11798"/>
                  </a:lnTo>
                  <a:lnTo>
                    <a:pt x="212432" y="11798"/>
                  </a:lnTo>
                  <a:lnTo>
                    <a:pt x="212432" y="0"/>
                  </a:lnTo>
                  <a:close/>
                </a:path>
                <a:path w="626110" h="35560">
                  <a:moveTo>
                    <a:pt x="224243" y="11811"/>
                  </a:moveTo>
                  <a:lnTo>
                    <a:pt x="212458" y="11811"/>
                  </a:ln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lnTo>
                    <a:pt x="224243" y="11811"/>
                  </a:lnTo>
                  <a:close/>
                </a:path>
                <a:path w="626110" h="35560">
                  <a:moveTo>
                    <a:pt x="224243" y="0"/>
                  </a:moveTo>
                  <a:lnTo>
                    <a:pt x="212458" y="0"/>
                  </a:lnTo>
                  <a:lnTo>
                    <a:pt x="212458" y="11798"/>
                  </a:lnTo>
                  <a:lnTo>
                    <a:pt x="224243" y="11798"/>
                  </a:lnTo>
                  <a:lnTo>
                    <a:pt x="224243" y="0"/>
                  </a:lnTo>
                  <a:close/>
                </a:path>
                <a:path w="626110" h="35560">
                  <a:moveTo>
                    <a:pt x="247853" y="11811"/>
                  </a:moveTo>
                  <a:lnTo>
                    <a:pt x="236054" y="11811"/>
                  </a:lnTo>
                  <a:lnTo>
                    <a:pt x="224256" y="11811"/>
                  </a:lnTo>
                  <a:lnTo>
                    <a:pt x="224256" y="23609"/>
                  </a:lnTo>
                  <a:lnTo>
                    <a:pt x="236054" y="23609"/>
                  </a:lnTo>
                  <a:lnTo>
                    <a:pt x="247853" y="23609"/>
                  </a:lnTo>
                  <a:lnTo>
                    <a:pt x="247853" y="11811"/>
                  </a:lnTo>
                  <a:close/>
                </a:path>
                <a:path w="626110" h="35560">
                  <a:moveTo>
                    <a:pt x="247853" y="0"/>
                  </a:moveTo>
                  <a:lnTo>
                    <a:pt x="236054" y="0"/>
                  </a:lnTo>
                  <a:lnTo>
                    <a:pt x="224256" y="0"/>
                  </a:lnTo>
                  <a:lnTo>
                    <a:pt x="224256" y="11798"/>
                  </a:lnTo>
                  <a:lnTo>
                    <a:pt x="236054" y="11798"/>
                  </a:lnTo>
                  <a:lnTo>
                    <a:pt x="247853" y="11798"/>
                  </a:lnTo>
                  <a:lnTo>
                    <a:pt x="247853" y="0"/>
                  </a:lnTo>
                  <a:close/>
                </a:path>
                <a:path w="626110" h="35560">
                  <a:moveTo>
                    <a:pt x="271462" y="11811"/>
                  </a:moveTo>
                  <a:lnTo>
                    <a:pt x="259664" y="11811"/>
                  </a:lnTo>
                  <a:lnTo>
                    <a:pt x="259664" y="23609"/>
                  </a:lnTo>
                  <a:lnTo>
                    <a:pt x="271462" y="23609"/>
                  </a:lnTo>
                  <a:lnTo>
                    <a:pt x="271462" y="11811"/>
                  </a:lnTo>
                  <a:close/>
                </a:path>
                <a:path w="626110" h="35560">
                  <a:moveTo>
                    <a:pt x="283273" y="11811"/>
                  </a:moveTo>
                  <a:lnTo>
                    <a:pt x="271475" y="11811"/>
                  </a:lnTo>
                  <a:lnTo>
                    <a:pt x="271475" y="23609"/>
                  </a:lnTo>
                  <a:lnTo>
                    <a:pt x="283273" y="23609"/>
                  </a:lnTo>
                  <a:lnTo>
                    <a:pt x="283273" y="11811"/>
                  </a:lnTo>
                  <a:close/>
                </a:path>
                <a:path w="626110" h="35560">
                  <a:moveTo>
                    <a:pt x="295071" y="23609"/>
                  </a:move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295071" y="23609"/>
                  </a:lnTo>
                  <a:close/>
                </a:path>
                <a:path w="626110" h="35560">
                  <a:moveTo>
                    <a:pt x="295071" y="0"/>
                  </a:moveTo>
                  <a:lnTo>
                    <a:pt x="283273" y="0"/>
                  </a:lnTo>
                  <a:lnTo>
                    <a:pt x="283273" y="11798"/>
                  </a:lnTo>
                  <a:lnTo>
                    <a:pt x="295071" y="11798"/>
                  </a:lnTo>
                  <a:lnTo>
                    <a:pt x="295071" y="0"/>
                  </a:lnTo>
                  <a:close/>
                </a:path>
                <a:path w="626110" h="35560">
                  <a:moveTo>
                    <a:pt x="306857" y="11811"/>
                  </a:moveTo>
                  <a:lnTo>
                    <a:pt x="295071" y="11811"/>
                  </a:lnTo>
                  <a:lnTo>
                    <a:pt x="295071" y="23609"/>
                  </a:lnTo>
                  <a:lnTo>
                    <a:pt x="306857" y="23609"/>
                  </a:lnTo>
                  <a:lnTo>
                    <a:pt x="306857" y="11811"/>
                  </a:lnTo>
                  <a:close/>
                </a:path>
                <a:path w="626110" h="35560">
                  <a:moveTo>
                    <a:pt x="318681" y="0"/>
                  </a:moveTo>
                  <a:lnTo>
                    <a:pt x="306882" y="0"/>
                  </a:lnTo>
                  <a:lnTo>
                    <a:pt x="306882" y="11798"/>
                  </a:lnTo>
                  <a:lnTo>
                    <a:pt x="318681" y="11798"/>
                  </a:lnTo>
                  <a:lnTo>
                    <a:pt x="318681" y="0"/>
                  </a:lnTo>
                  <a:close/>
                </a:path>
                <a:path w="626110" h="35560">
                  <a:moveTo>
                    <a:pt x="330479" y="11811"/>
                  </a:moveTo>
                  <a:lnTo>
                    <a:pt x="318681" y="11811"/>
                  </a:lnTo>
                  <a:lnTo>
                    <a:pt x="318681" y="23609"/>
                  </a:lnTo>
                  <a:lnTo>
                    <a:pt x="330479" y="23609"/>
                  </a:lnTo>
                  <a:lnTo>
                    <a:pt x="330479" y="11811"/>
                  </a:lnTo>
                  <a:close/>
                </a:path>
                <a:path w="626110" h="35560">
                  <a:moveTo>
                    <a:pt x="342290" y="11811"/>
                  </a:moveTo>
                  <a:lnTo>
                    <a:pt x="330492" y="11811"/>
                  </a:lnTo>
                  <a:lnTo>
                    <a:pt x="330492" y="23609"/>
                  </a:lnTo>
                  <a:lnTo>
                    <a:pt x="330492" y="35407"/>
                  </a:lnTo>
                  <a:lnTo>
                    <a:pt x="342290" y="35407"/>
                  </a:lnTo>
                  <a:lnTo>
                    <a:pt x="342290" y="23609"/>
                  </a:lnTo>
                  <a:lnTo>
                    <a:pt x="342290" y="11811"/>
                  </a:lnTo>
                  <a:close/>
                </a:path>
                <a:path w="626110" h="35560">
                  <a:moveTo>
                    <a:pt x="342290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42290" y="11798"/>
                  </a:lnTo>
                  <a:lnTo>
                    <a:pt x="342290" y="0"/>
                  </a:lnTo>
                  <a:close/>
                </a:path>
                <a:path w="626110" h="35560">
                  <a:moveTo>
                    <a:pt x="365887" y="11811"/>
                  </a:moveTo>
                  <a:lnTo>
                    <a:pt x="354088" y="11811"/>
                  </a:lnTo>
                  <a:lnTo>
                    <a:pt x="354088" y="23609"/>
                  </a:lnTo>
                  <a:lnTo>
                    <a:pt x="365887" y="23609"/>
                  </a:lnTo>
                  <a:lnTo>
                    <a:pt x="365887" y="11811"/>
                  </a:lnTo>
                  <a:close/>
                </a:path>
                <a:path w="626110" h="35560">
                  <a:moveTo>
                    <a:pt x="389496" y="11811"/>
                  </a:moveTo>
                  <a:lnTo>
                    <a:pt x="377698" y="11811"/>
                  </a:lnTo>
                  <a:lnTo>
                    <a:pt x="365899" y="11811"/>
                  </a:lnTo>
                  <a:lnTo>
                    <a:pt x="365899" y="23609"/>
                  </a:lnTo>
                  <a:lnTo>
                    <a:pt x="377698" y="23609"/>
                  </a:lnTo>
                  <a:lnTo>
                    <a:pt x="389496" y="23609"/>
                  </a:lnTo>
                  <a:lnTo>
                    <a:pt x="389496" y="11811"/>
                  </a:lnTo>
                  <a:close/>
                </a:path>
                <a:path w="626110" h="35560">
                  <a:moveTo>
                    <a:pt x="401307" y="11811"/>
                  </a:moveTo>
                  <a:lnTo>
                    <a:pt x="389509" y="11811"/>
                  </a:ln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01307" y="23609"/>
                  </a:lnTo>
                  <a:lnTo>
                    <a:pt x="401307" y="11811"/>
                  </a:lnTo>
                  <a:close/>
                </a:path>
                <a:path w="626110" h="35560">
                  <a:moveTo>
                    <a:pt x="424903" y="23609"/>
                  </a:moveTo>
                  <a:lnTo>
                    <a:pt x="413105" y="23609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close/>
                </a:path>
                <a:path w="626110" h="35560">
                  <a:moveTo>
                    <a:pt x="424903" y="0"/>
                  </a:moveTo>
                  <a:lnTo>
                    <a:pt x="413105" y="0"/>
                  </a:lnTo>
                  <a:lnTo>
                    <a:pt x="401307" y="0"/>
                  </a:ln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13105" y="11798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26110" h="35560">
                  <a:moveTo>
                    <a:pt x="436714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36714" y="11798"/>
                  </a:lnTo>
                  <a:lnTo>
                    <a:pt x="436714" y="0"/>
                  </a:lnTo>
                  <a:close/>
                </a:path>
                <a:path w="626110" h="35560">
                  <a:moveTo>
                    <a:pt x="460311" y="11811"/>
                  </a:moveTo>
                  <a:lnTo>
                    <a:pt x="448513" y="11811"/>
                  </a:lnTo>
                  <a:lnTo>
                    <a:pt x="448513" y="23609"/>
                  </a:lnTo>
                  <a:lnTo>
                    <a:pt x="436714" y="23609"/>
                  </a:lnTo>
                  <a:lnTo>
                    <a:pt x="424916" y="23609"/>
                  </a:lnTo>
                  <a:lnTo>
                    <a:pt x="424916" y="35407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60311" y="35407"/>
                  </a:lnTo>
                  <a:lnTo>
                    <a:pt x="460311" y="23609"/>
                  </a:lnTo>
                  <a:lnTo>
                    <a:pt x="460311" y="11811"/>
                  </a:lnTo>
                  <a:close/>
                </a:path>
                <a:path w="626110" h="35560">
                  <a:moveTo>
                    <a:pt x="472122" y="11811"/>
                  </a:moveTo>
                  <a:lnTo>
                    <a:pt x="460324" y="11811"/>
                  </a:lnTo>
                  <a:lnTo>
                    <a:pt x="460324" y="23609"/>
                  </a:lnTo>
                  <a:lnTo>
                    <a:pt x="472122" y="23609"/>
                  </a:lnTo>
                  <a:lnTo>
                    <a:pt x="472122" y="11811"/>
                  </a:lnTo>
                  <a:close/>
                </a:path>
                <a:path w="626110" h="35560">
                  <a:moveTo>
                    <a:pt x="507530" y="0"/>
                  </a:move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07530" y="0"/>
                  </a:lnTo>
                  <a:close/>
                </a:path>
                <a:path w="626110" h="35560">
                  <a:moveTo>
                    <a:pt x="519328" y="11811"/>
                  </a:moveTo>
                  <a:lnTo>
                    <a:pt x="507530" y="11811"/>
                  </a:lnTo>
                  <a:lnTo>
                    <a:pt x="507530" y="23609"/>
                  </a:lnTo>
                  <a:lnTo>
                    <a:pt x="519328" y="23609"/>
                  </a:lnTo>
                  <a:lnTo>
                    <a:pt x="519328" y="11811"/>
                  </a:lnTo>
                  <a:close/>
                </a:path>
                <a:path w="626110" h="35560">
                  <a:moveTo>
                    <a:pt x="531139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31139" y="11798"/>
                  </a:lnTo>
                  <a:lnTo>
                    <a:pt x="531139" y="0"/>
                  </a:lnTo>
                  <a:close/>
                </a:path>
                <a:path w="626110" h="35560">
                  <a:moveTo>
                    <a:pt x="542937" y="11811"/>
                  </a:moveTo>
                  <a:lnTo>
                    <a:pt x="531139" y="11811"/>
                  </a:lnTo>
                  <a:lnTo>
                    <a:pt x="519341" y="11811"/>
                  </a:lnTo>
                  <a:lnTo>
                    <a:pt x="519341" y="23609"/>
                  </a:lnTo>
                  <a:lnTo>
                    <a:pt x="531139" y="23609"/>
                  </a:lnTo>
                  <a:lnTo>
                    <a:pt x="542937" y="23609"/>
                  </a:lnTo>
                  <a:lnTo>
                    <a:pt x="542937" y="11811"/>
                  </a:lnTo>
                  <a:close/>
                </a:path>
                <a:path w="626110" h="35560">
                  <a:moveTo>
                    <a:pt x="578345" y="11811"/>
                  </a:moveTo>
                  <a:lnTo>
                    <a:pt x="566547" y="11811"/>
                  </a:lnTo>
                  <a:lnTo>
                    <a:pt x="566547" y="23609"/>
                  </a:lnTo>
                  <a:lnTo>
                    <a:pt x="578345" y="23609"/>
                  </a:lnTo>
                  <a:lnTo>
                    <a:pt x="578345" y="11811"/>
                  </a:lnTo>
                  <a:close/>
                </a:path>
                <a:path w="626110" h="35560">
                  <a:moveTo>
                    <a:pt x="578345" y="0"/>
                  </a:moveTo>
                  <a:lnTo>
                    <a:pt x="566547" y="0"/>
                  </a:lnTo>
                  <a:lnTo>
                    <a:pt x="554748" y="0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26110" h="35560">
                  <a:moveTo>
                    <a:pt x="590156" y="11811"/>
                  </a:moveTo>
                  <a:lnTo>
                    <a:pt x="578358" y="11811"/>
                  </a:lnTo>
                  <a:lnTo>
                    <a:pt x="578358" y="23609"/>
                  </a:lnTo>
                  <a:lnTo>
                    <a:pt x="590156" y="23609"/>
                  </a:lnTo>
                  <a:lnTo>
                    <a:pt x="590156" y="11811"/>
                  </a:lnTo>
                  <a:close/>
                </a:path>
                <a:path w="626110" h="35560">
                  <a:moveTo>
                    <a:pt x="601954" y="0"/>
                  </a:moveTo>
                  <a:lnTo>
                    <a:pt x="590156" y="0"/>
                  </a:lnTo>
                  <a:lnTo>
                    <a:pt x="578358" y="0"/>
                  </a:lnTo>
                  <a:lnTo>
                    <a:pt x="578358" y="11798"/>
                  </a:lnTo>
                  <a:lnTo>
                    <a:pt x="590156" y="11798"/>
                  </a:lnTo>
                  <a:lnTo>
                    <a:pt x="601954" y="11798"/>
                  </a:lnTo>
                  <a:lnTo>
                    <a:pt x="601954" y="0"/>
                  </a:lnTo>
                  <a:close/>
                </a:path>
                <a:path w="626110" h="35560">
                  <a:moveTo>
                    <a:pt x="625563" y="11811"/>
                  </a:moveTo>
                  <a:lnTo>
                    <a:pt x="613765" y="11811"/>
                  </a:lnTo>
                  <a:lnTo>
                    <a:pt x="601967" y="11811"/>
                  </a:lnTo>
                  <a:lnTo>
                    <a:pt x="601967" y="23609"/>
                  </a:lnTo>
                  <a:lnTo>
                    <a:pt x="613765" y="23609"/>
                  </a:lnTo>
                  <a:lnTo>
                    <a:pt x="625563" y="23609"/>
                  </a:lnTo>
                  <a:lnTo>
                    <a:pt x="625563" y="11811"/>
                  </a:lnTo>
                  <a:close/>
                </a:path>
                <a:path w="626110" h="35560">
                  <a:moveTo>
                    <a:pt x="625563" y="0"/>
                  </a:moveTo>
                  <a:lnTo>
                    <a:pt x="613765" y="0"/>
                  </a:ln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25563" y="11798"/>
                  </a:lnTo>
                  <a:lnTo>
                    <a:pt x="62556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94843" y="4152671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10" h="47625">
                  <a:moveTo>
                    <a:pt x="23596" y="35407"/>
                  </a:moveTo>
                  <a:lnTo>
                    <a:pt x="11798" y="35407"/>
                  </a:lnTo>
                  <a:lnTo>
                    <a:pt x="11798" y="47205"/>
                  </a:lnTo>
                  <a:lnTo>
                    <a:pt x="23596" y="47205"/>
                  </a:lnTo>
                  <a:lnTo>
                    <a:pt x="23596" y="35407"/>
                  </a:lnTo>
                  <a:close/>
                </a:path>
                <a:path w="626110" h="47625">
                  <a:moveTo>
                    <a:pt x="23596" y="11798"/>
                  </a:moveTo>
                  <a:lnTo>
                    <a:pt x="11798" y="11798"/>
                  </a:lnTo>
                  <a:lnTo>
                    <a:pt x="0" y="11798"/>
                  </a:lnTo>
                  <a:lnTo>
                    <a:pt x="0" y="23596"/>
                  </a:lnTo>
                  <a:lnTo>
                    <a:pt x="11798" y="23596"/>
                  </a:lnTo>
                  <a:lnTo>
                    <a:pt x="23596" y="23596"/>
                  </a:lnTo>
                  <a:lnTo>
                    <a:pt x="23596" y="11798"/>
                  </a:lnTo>
                  <a:close/>
                </a:path>
                <a:path w="626110" h="47625">
                  <a:moveTo>
                    <a:pt x="59004" y="23609"/>
                  </a:moveTo>
                  <a:lnTo>
                    <a:pt x="47205" y="23609"/>
                  </a:lnTo>
                  <a:lnTo>
                    <a:pt x="47205" y="35407"/>
                  </a:lnTo>
                  <a:lnTo>
                    <a:pt x="59004" y="35407"/>
                  </a:lnTo>
                  <a:lnTo>
                    <a:pt x="59004" y="23609"/>
                  </a:lnTo>
                  <a:close/>
                </a:path>
                <a:path w="626110" h="47625">
                  <a:moveTo>
                    <a:pt x="59004" y="11798"/>
                  </a:moveTo>
                  <a:lnTo>
                    <a:pt x="47205" y="11798"/>
                  </a:lnTo>
                  <a:lnTo>
                    <a:pt x="35407" y="11798"/>
                  </a:lnTo>
                  <a:lnTo>
                    <a:pt x="35407" y="23596"/>
                  </a:lnTo>
                  <a:lnTo>
                    <a:pt x="47205" y="23596"/>
                  </a:lnTo>
                  <a:lnTo>
                    <a:pt x="59004" y="23596"/>
                  </a:lnTo>
                  <a:lnTo>
                    <a:pt x="59004" y="11798"/>
                  </a:lnTo>
                  <a:close/>
                </a:path>
                <a:path w="626110" h="47625">
                  <a:moveTo>
                    <a:pt x="82613" y="23609"/>
                  </a:moveTo>
                  <a:lnTo>
                    <a:pt x="70815" y="23609"/>
                  </a:ln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09"/>
                  </a:lnTo>
                  <a:close/>
                </a:path>
                <a:path w="626110" h="47625">
                  <a:moveTo>
                    <a:pt x="118021" y="11798"/>
                  </a:moveTo>
                  <a:lnTo>
                    <a:pt x="106222" y="11798"/>
                  </a:lnTo>
                  <a:lnTo>
                    <a:pt x="94424" y="11798"/>
                  </a:lnTo>
                  <a:lnTo>
                    <a:pt x="94424" y="23596"/>
                  </a:lnTo>
                  <a:lnTo>
                    <a:pt x="106222" y="23596"/>
                  </a:lnTo>
                  <a:lnTo>
                    <a:pt x="118021" y="23596"/>
                  </a:lnTo>
                  <a:lnTo>
                    <a:pt x="118021" y="11798"/>
                  </a:lnTo>
                  <a:close/>
                </a:path>
                <a:path w="626110" h="47625">
                  <a:moveTo>
                    <a:pt x="129806" y="23609"/>
                  </a:moveTo>
                  <a:lnTo>
                    <a:pt x="118021" y="23609"/>
                  </a:lnTo>
                  <a:lnTo>
                    <a:pt x="106222" y="23609"/>
                  </a:ln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06222" y="47205"/>
                  </a:lnTo>
                  <a:lnTo>
                    <a:pt x="118021" y="47205"/>
                  </a:lnTo>
                  <a:lnTo>
                    <a:pt x="118021" y="35407"/>
                  </a:lnTo>
                  <a:lnTo>
                    <a:pt x="129806" y="35407"/>
                  </a:lnTo>
                  <a:lnTo>
                    <a:pt x="129806" y="23609"/>
                  </a:lnTo>
                  <a:close/>
                </a:path>
                <a:path w="626110" h="47625">
                  <a:moveTo>
                    <a:pt x="141617" y="23609"/>
                  </a:moveTo>
                  <a:lnTo>
                    <a:pt x="129832" y="23609"/>
                  </a:lnTo>
                  <a:lnTo>
                    <a:pt x="129832" y="35407"/>
                  </a:lnTo>
                  <a:lnTo>
                    <a:pt x="129832" y="47205"/>
                  </a:lnTo>
                  <a:lnTo>
                    <a:pt x="141617" y="47205"/>
                  </a:lnTo>
                  <a:lnTo>
                    <a:pt x="141617" y="35407"/>
                  </a:lnTo>
                  <a:lnTo>
                    <a:pt x="141617" y="23609"/>
                  </a:lnTo>
                  <a:close/>
                </a:path>
                <a:path w="626110" h="47625">
                  <a:moveTo>
                    <a:pt x="177025" y="35407"/>
                  </a:moveTo>
                  <a:lnTo>
                    <a:pt x="165239" y="35407"/>
                  </a:lnTo>
                  <a:lnTo>
                    <a:pt x="165239" y="47205"/>
                  </a:lnTo>
                  <a:lnTo>
                    <a:pt x="177025" y="47205"/>
                  </a:lnTo>
                  <a:lnTo>
                    <a:pt x="177025" y="35407"/>
                  </a:lnTo>
                  <a:close/>
                </a:path>
                <a:path w="626110" h="47625">
                  <a:moveTo>
                    <a:pt x="188836" y="23609"/>
                  </a:moveTo>
                  <a:lnTo>
                    <a:pt x="177038" y="23609"/>
                  </a:lnTo>
                  <a:lnTo>
                    <a:pt x="177038" y="35407"/>
                  </a:lnTo>
                  <a:lnTo>
                    <a:pt x="177038" y="47205"/>
                  </a:lnTo>
                  <a:lnTo>
                    <a:pt x="188836" y="47205"/>
                  </a:lnTo>
                  <a:lnTo>
                    <a:pt x="188836" y="35407"/>
                  </a:lnTo>
                  <a:lnTo>
                    <a:pt x="188836" y="23609"/>
                  </a:lnTo>
                  <a:close/>
                </a:path>
                <a:path w="626110" h="47625">
                  <a:moveTo>
                    <a:pt x="188836" y="11798"/>
                  </a:moveTo>
                  <a:lnTo>
                    <a:pt x="177038" y="11798"/>
                  </a:lnTo>
                  <a:lnTo>
                    <a:pt x="177038" y="23596"/>
                  </a:lnTo>
                  <a:lnTo>
                    <a:pt x="188836" y="23596"/>
                  </a:lnTo>
                  <a:lnTo>
                    <a:pt x="188836" y="11798"/>
                  </a:lnTo>
                  <a:close/>
                </a:path>
                <a:path w="626110" h="47625">
                  <a:moveTo>
                    <a:pt x="212432" y="11798"/>
                  </a:moveTo>
                  <a:lnTo>
                    <a:pt x="200647" y="11798"/>
                  </a:lnTo>
                  <a:lnTo>
                    <a:pt x="188849" y="11798"/>
                  </a:lnTo>
                  <a:lnTo>
                    <a:pt x="188849" y="23596"/>
                  </a:lnTo>
                  <a:lnTo>
                    <a:pt x="200647" y="23596"/>
                  </a:lnTo>
                  <a:lnTo>
                    <a:pt x="212432" y="23596"/>
                  </a:lnTo>
                  <a:lnTo>
                    <a:pt x="212432" y="11798"/>
                  </a:lnTo>
                  <a:close/>
                </a:path>
                <a:path w="626110" h="47625">
                  <a:moveTo>
                    <a:pt x="224243" y="11798"/>
                  </a:moveTo>
                  <a:lnTo>
                    <a:pt x="212458" y="11798"/>
                  </a:lnTo>
                  <a:lnTo>
                    <a:pt x="212458" y="23596"/>
                  </a:lnTo>
                  <a:lnTo>
                    <a:pt x="224243" y="23596"/>
                  </a:lnTo>
                  <a:lnTo>
                    <a:pt x="224243" y="11798"/>
                  </a:lnTo>
                  <a:close/>
                </a:path>
                <a:path w="626110" h="47625">
                  <a:moveTo>
                    <a:pt x="236054" y="35407"/>
                  </a:moveTo>
                  <a:lnTo>
                    <a:pt x="224256" y="35407"/>
                  </a:lnTo>
                  <a:lnTo>
                    <a:pt x="224256" y="47205"/>
                  </a:lnTo>
                  <a:lnTo>
                    <a:pt x="236054" y="47205"/>
                  </a:lnTo>
                  <a:lnTo>
                    <a:pt x="236054" y="35407"/>
                  </a:lnTo>
                  <a:close/>
                </a:path>
                <a:path w="626110" h="47625">
                  <a:moveTo>
                    <a:pt x="247853" y="11798"/>
                  </a:moveTo>
                  <a:lnTo>
                    <a:pt x="236054" y="11798"/>
                  </a:lnTo>
                  <a:lnTo>
                    <a:pt x="236054" y="23596"/>
                  </a:lnTo>
                  <a:lnTo>
                    <a:pt x="247853" y="23596"/>
                  </a:lnTo>
                  <a:lnTo>
                    <a:pt x="247853" y="11798"/>
                  </a:lnTo>
                  <a:close/>
                </a:path>
                <a:path w="626110" h="47625">
                  <a:moveTo>
                    <a:pt x="259651" y="23609"/>
                  </a:moveTo>
                  <a:lnTo>
                    <a:pt x="247865" y="23609"/>
                  </a:lnTo>
                  <a:lnTo>
                    <a:pt x="247865" y="35407"/>
                  </a:lnTo>
                  <a:lnTo>
                    <a:pt x="259651" y="35407"/>
                  </a:lnTo>
                  <a:lnTo>
                    <a:pt x="259651" y="23609"/>
                  </a:lnTo>
                  <a:close/>
                </a:path>
                <a:path w="626110" h="47625">
                  <a:moveTo>
                    <a:pt x="306857" y="23609"/>
                  </a:moveTo>
                  <a:lnTo>
                    <a:pt x="295071" y="23609"/>
                  </a:lnTo>
                  <a:lnTo>
                    <a:pt x="283273" y="23609"/>
                  </a:lnTo>
                  <a:lnTo>
                    <a:pt x="271475" y="23609"/>
                  </a:lnTo>
                  <a:lnTo>
                    <a:pt x="271475" y="35407"/>
                  </a:lnTo>
                  <a:lnTo>
                    <a:pt x="271475" y="47205"/>
                  </a:lnTo>
                  <a:lnTo>
                    <a:pt x="283273" y="47205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295071" y="47205"/>
                  </a:lnTo>
                  <a:lnTo>
                    <a:pt x="306857" y="47205"/>
                  </a:lnTo>
                  <a:lnTo>
                    <a:pt x="306857" y="35407"/>
                  </a:lnTo>
                  <a:lnTo>
                    <a:pt x="306857" y="23609"/>
                  </a:lnTo>
                  <a:close/>
                </a:path>
                <a:path w="626110" h="47625">
                  <a:moveTo>
                    <a:pt x="306857" y="11798"/>
                  </a:moveTo>
                  <a:lnTo>
                    <a:pt x="295071" y="11798"/>
                  </a:lnTo>
                  <a:lnTo>
                    <a:pt x="283273" y="11798"/>
                  </a:lnTo>
                  <a:lnTo>
                    <a:pt x="283273" y="23596"/>
                  </a:lnTo>
                  <a:lnTo>
                    <a:pt x="295071" y="23596"/>
                  </a:lnTo>
                  <a:lnTo>
                    <a:pt x="306857" y="23596"/>
                  </a:lnTo>
                  <a:lnTo>
                    <a:pt x="306857" y="11798"/>
                  </a:lnTo>
                  <a:close/>
                </a:path>
                <a:path w="626110" h="47625">
                  <a:moveTo>
                    <a:pt x="330479" y="23609"/>
                  </a:moveTo>
                  <a:lnTo>
                    <a:pt x="318681" y="23609"/>
                  </a:lnTo>
                  <a:lnTo>
                    <a:pt x="306882" y="23609"/>
                  </a:lnTo>
                  <a:lnTo>
                    <a:pt x="306882" y="35407"/>
                  </a:lnTo>
                  <a:lnTo>
                    <a:pt x="306882" y="47205"/>
                  </a:lnTo>
                  <a:lnTo>
                    <a:pt x="318681" y="47205"/>
                  </a:lnTo>
                  <a:lnTo>
                    <a:pt x="330479" y="47205"/>
                  </a:lnTo>
                  <a:lnTo>
                    <a:pt x="330479" y="35407"/>
                  </a:lnTo>
                  <a:lnTo>
                    <a:pt x="330479" y="23609"/>
                  </a:lnTo>
                  <a:close/>
                </a:path>
                <a:path w="626110" h="47625">
                  <a:moveTo>
                    <a:pt x="354088" y="23609"/>
                  </a:moveTo>
                  <a:lnTo>
                    <a:pt x="342290" y="23609"/>
                  </a:lnTo>
                  <a:lnTo>
                    <a:pt x="330492" y="23609"/>
                  </a:lnTo>
                  <a:lnTo>
                    <a:pt x="330492" y="35407"/>
                  </a:lnTo>
                  <a:lnTo>
                    <a:pt x="342290" y="35407"/>
                  </a:lnTo>
                  <a:lnTo>
                    <a:pt x="342290" y="47205"/>
                  </a:lnTo>
                  <a:lnTo>
                    <a:pt x="354088" y="47205"/>
                  </a:lnTo>
                  <a:lnTo>
                    <a:pt x="354088" y="35407"/>
                  </a:lnTo>
                  <a:lnTo>
                    <a:pt x="354088" y="23609"/>
                  </a:lnTo>
                  <a:close/>
                </a:path>
                <a:path w="626110" h="47625">
                  <a:moveTo>
                    <a:pt x="365887" y="11798"/>
                  </a:moveTo>
                  <a:lnTo>
                    <a:pt x="354088" y="11798"/>
                  </a:lnTo>
                  <a:lnTo>
                    <a:pt x="354088" y="23596"/>
                  </a:lnTo>
                  <a:lnTo>
                    <a:pt x="365887" y="23596"/>
                  </a:lnTo>
                  <a:lnTo>
                    <a:pt x="365887" y="11798"/>
                  </a:lnTo>
                  <a:close/>
                </a:path>
                <a:path w="626110" h="47625">
                  <a:moveTo>
                    <a:pt x="389496" y="23609"/>
                  </a:moveTo>
                  <a:lnTo>
                    <a:pt x="377698" y="23609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close/>
                </a:path>
                <a:path w="626110" h="47625">
                  <a:moveTo>
                    <a:pt x="389496" y="11798"/>
                  </a:moveTo>
                  <a:lnTo>
                    <a:pt x="377698" y="11798"/>
                  </a:lnTo>
                  <a:lnTo>
                    <a:pt x="365899" y="11798"/>
                  </a:lnTo>
                  <a:lnTo>
                    <a:pt x="365899" y="23596"/>
                  </a:lnTo>
                  <a:lnTo>
                    <a:pt x="377698" y="23596"/>
                  </a:lnTo>
                  <a:lnTo>
                    <a:pt x="389496" y="23596"/>
                  </a:lnTo>
                  <a:lnTo>
                    <a:pt x="389496" y="11798"/>
                  </a:lnTo>
                  <a:close/>
                </a:path>
                <a:path w="626110" h="47625">
                  <a:moveTo>
                    <a:pt x="401307" y="23609"/>
                  </a:move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01307" y="23609"/>
                  </a:lnTo>
                  <a:close/>
                </a:path>
                <a:path w="626110" h="47625">
                  <a:moveTo>
                    <a:pt x="401307" y="11798"/>
                  </a:moveTo>
                  <a:lnTo>
                    <a:pt x="389509" y="11798"/>
                  </a:lnTo>
                  <a:lnTo>
                    <a:pt x="389509" y="23596"/>
                  </a:lnTo>
                  <a:lnTo>
                    <a:pt x="401307" y="23596"/>
                  </a:lnTo>
                  <a:lnTo>
                    <a:pt x="401307" y="11798"/>
                  </a:lnTo>
                  <a:close/>
                </a:path>
                <a:path w="626110" h="47625">
                  <a:moveTo>
                    <a:pt x="424903" y="11798"/>
                  </a:moveTo>
                  <a:lnTo>
                    <a:pt x="413105" y="11798"/>
                  </a:lnTo>
                  <a:lnTo>
                    <a:pt x="413105" y="23596"/>
                  </a:lnTo>
                  <a:lnTo>
                    <a:pt x="424903" y="23596"/>
                  </a:lnTo>
                  <a:lnTo>
                    <a:pt x="424903" y="11798"/>
                  </a:lnTo>
                  <a:close/>
                </a:path>
                <a:path w="626110" h="47625">
                  <a:moveTo>
                    <a:pt x="448513" y="11798"/>
                  </a:moveTo>
                  <a:lnTo>
                    <a:pt x="436714" y="11798"/>
                  </a:lnTo>
                  <a:lnTo>
                    <a:pt x="436714" y="23596"/>
                  </a:lnTo>
                  <a:lnTo>
                    <a:pt x="448513" y="23596"/>
                  </a:lnTo>
                  <a:lnTo>
                    <a:pt x="448513" y="11798"/>
                  </a:lnTo>
                  <a:close/>
                </a:path>
                <a:path w="626110" h="47625">
                  <a:moveTo>
                    <a:pt x="460311" y="23609"/>
                  </a:moveTo>
                  <a:lnTo>
                    <a:pt x="448513" y="23609"/>
                  </a:lnTo>
                  <a:lnTo>
                    <a:pt x="436714" y="23609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60311" y="35407"/>
                  </a:lnTo>
                  <a:lnTo>
                    <a:pt x="460311" y="23609"/>
                  </a:lnTo>
                  <a:close/>
                </a:path>
                <a:path w="626110" h="47625">
                  <a:moveTo>
                    <a:pt x="460311" y="0"/>
                  </a:moveTo>
                  <a:lnTo>
                    <a:pt x="448513" y="0"/>
                  </a:lnTo>
                  <a:lnTo>
                    <a:pt x="448513" y="11798"/>
                  </a:lnTo>
                  <a:lnTo>
                    <a:pt x="460311" y="11798"/>
                  </a:lnTo>
                  <a:lnTo>
                    <a:pt x="460311" y="0"/>
                  </a:lnTo>
                  <a:close/>
                </a:path>
                <a:path w="626110" h="47625">
                  <a:moveTo>
                    <a:pt x="472122" y="23609"/>
                  </a:moveTo>
                  <a:lnTo>
                    <a:pt x="460324" y="23609"/>
                  </a:lnTo>
                  <a:lnTo>
                    <a:pt x="460324" y="35407"/>
                  </a:lnTo>
                  <a:lnTo>
                    <a:pt x="472122" y="35407"/>
                  </a:lnTo>
                  <a:lnTo>
                    <a:pt x="472122" y="23609"/>
                  </a:lnTo>
                  <a:close/>
                </a:path>
                <a:path w="626110" h="47625">
                  <a:moveTo>
                    <a:pt x="472122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72122" y="11798"/>
                  </a:lnTo>
                  <a:lnTo>
                    <a:pt x="472122" y="0"/>
                  </a:lnTo>
                  <a:close/>
                </a:path>
                <a:path w="626110" h="47625">
                  <a:moveTo>
                    <a:pt x="483920" y="11798"/>
                  </a:moveTo>
                  <a:lnTo>
                    <a:pt x="472122" y="11798"/>
                  </a:lnTo>
                  <a:lnTo>
                    <a:pt x="472122" y="23596"/>
                  </a:lnTo>
                  <a:lnTo>
                    <a:pt x="483920" y="23596"/>
                  </a:lnTo>
                  <a:lnTo>
                    <a:pt x="483920" y="11798"/>
                  </a:lnTo>
                  <a:close/>
                </a:path>
                <a:path w="626110" h="47625">
                  <a:moveTo>
                    <a:pt x="507530" y="0"/>
                  </a:move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83933" y="23596"/>
                  </a:lnTo>
                  <a:lnTo>
                    <a:pt x="495731" y="23596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07530" y="0"/>
                  </a:lnTo>
                  <a:close/>
                </a:path>
                <a:path w="626110" h="47625">
                  <a:moveTo>
                    <a:pt x="519328" y="23609"/>
                  </a:moveTo>
                  <a:lnTo>
                    <a:pt x="507530" y="23609"/>
                  </a:lnTo>
                  <a:lnTo>
                    <a:pt x="495731" y="23609"/>
                  </a:ln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507530" y="35407"/>
                  </a:lnTo>
                  <a:lnTo>
                    <a:pt x="519328" y="35407"/>
                  </a:lnTo>
                  <a:lnTo>
                    <a:pt x="519328" y="23609"/>
                  </a:lnTo>
                  <a:close/>
                </a:path>
                <a:path w="626110" h="47625">
                  <a:moveTo>
                    <a:pt x="519328" y="11798"/>
                  </a:moveTo>
                  <a:lnTo>
                    <a:pt x="507530" y="11798"/>
                  </a:lnTo>
                  <a:lnTo>
                    <a:pt x="507530" y="23596"/>
                  </a:lnTo>
                  <a:lnTo>
                    <a:pt x="519328" y="23596"/>
                  </a:lnTo>
                  <a:lnTo>
                    <a:pt x="519328" y="11798"/>
                  </a:lnTo>
                  <a:close/>
                </a:path>
                <a:path w="626110" h="47625">
                  <a:moveTo>
                    <a:pt x="542937" y="0"/>
                  </a:moveTo>
                  <a:lnTo>
                    <a:pt x="531139" y="0"/>
                  </a:lnTo>
                  <a:lnTo>
                    <a:pt x="519341" y="0"/>
                  </a:lnTo>
                  <a:lnTo>
                    <a:pt x="519341" y="11798"/>
                  </a:lnTo>
                  <a:lnTo>
                    <a:pt x="531139" y="11798"/>
                  </a:lnTo>
                  <a:lnTo>
                    <a:pt x="531139" y="23596"/>
                  </a:lnTo>
                  <a:lnTo>
                    <a:pt x="542937" y="23596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26110" h="47625">
                  <a:moveTo>
                    <a:pt x="554748" y="0"/>
                  </a:move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54748" y="0"/>
                  </a:lnTo>
                  <a:close/>
                </a:path>
                <a:path w="626110" h="47625">
                  <a:moveTo>
                    <a:pt x="578345" y="0"/>
                  </a:moveTo>
                  <a:lnTo>
                    <a:pt x="566547" y="0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26110" h="47625">
                  <a:moveTo>
                    <a:pt x="590156" y="11798"/>
                  </a:moveTo>
                  <a:lnTo>
                    <a:pt x="578358" y="11798"/>
                  </a:lnTo>
                  <a:lnTo>
                    <a:pt x="578358" y="23596"/>
                  </a:lnTo>
                  <a:lnTo>
                    <a:pt x="590156" y="23596"/>
                  </a:lnTo>
                  <a:lnTo>
                    <a:pt x="590156" y="11798"/>
                  </a:lnTo>
                  <a:close/>
                </a:path>
                <a:path w="626110" h="47625">
                  <a:moveTo>
                    <a:pt x="601954" y="0"/>
                  </a:moveTo>
                  <a:lnTo>
                    <a:pt x="590156" y="0"/>
                  </a:lnTo>
                  <a:lnTo>
                    <a:pt x="590156" y="11798"/>
                  </a:lnTo>
                  <a:lnTo>
                    <a:pt x="601954" y="11798"/>
                  </a:lnTo>
                  <a:lnTo>
                    <a:pt x="601954" y="0"/>
                  </a:lnTo>
                  <a:close/>
                </a:path>
                <a:path w="626110" h="47625">
                  <a:moveTo>
                    <a:pt x="625563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01967" y="11798"/>
                  </a:lnTo>
                  <a:lnTo>
                    <a:pt x="601967" y="23596"/>
                  </a:lnTo>
                  <a:lnTo>
                    <a:pt x="613765" y="23596"/>
                  </a:lnTo>
                  <a:lnTo>
                    <a:pt x="625563" y="23596"/>
                  </a:lnTo>
                  <a:lnTo>
                    <a:pt x="625563" y="11798"/>
                  </a:lnTo>
                  <a:lnTo>
                    <a:pt x="62556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94843" y="4188079"/>
              <a:ext cx="614045" cy="47625"/>
            </a:xfrm>
            <a:custGeom>
              <a:avLst/>
              <a:gdLst/>
              <a:ahLst/>
              <a:cxnLst/>
              <a:rect l="l" t="t" r="r" b="b"/>
              <a:pathLst>
                <a:path w="614045" h="47625">
                  <a:moveTo>
                    <a:pt x="35394" y="11811"/>
                  </a:moveTo>
                  <a:lnTo>
                    <a:pt x="23596" y="11811"/>
                  </a:lnTo>
                  <a:lnTo>
                    <a:pt x="23596" y="23609"/>
                  </a:lnTo>
                  <a:lnTo>
                    <a:pt x="11798" y="23609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11798" y="47205"/>
                  </a:lnTo>
                  <a:lnTo>
                    <a:pt x="23596" y="47205"/>
                  </a:lnTo>
                  <a:lnTo>
                    <a:pt x="35394" y="47205"/>
                  </a:lnTo>
                  <a:lnTo>
                    <a:pt x="35394" y="35407"/>
                  </a:lnTo>
                  <a:lnTo>
                    <a:pt x="35394" y="23609"/>
                  </a:lnTo>
                  <a:lnTo>
                    <a:pt x="35394" y="11811"/>
                  </a:lnTo>
                  <a:close/>
                </a:path>
                <a:path w="614045" h="47625">
                  <a:moveTo>
                    <a:pt x="59004" y="11811"/>
                  </a:moveTo>
                  <a:lnTo>
                    <a:pt x="47205" y="11811"/>
                  </a:lnTo>
                  <a:lnTo>
                    <a:pt x="35407" y="11811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59004" y="35407"/>
                  </a:lnTo>
                  <a:lnTo>
                    <a:pt x="59004" y="23609"/>
                  </a:lnTo>
                  <a:lnTo>
                    <a:pt x="59004" y="11811"/>
                  </a:lnTo>
                  <a:close/>
                </a:path>
                <a:path w="614045" h="47625">
                  <a:moveTo>
                    <a:pt x="70815" y="23609"/>
                  </a:move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70815" y="23609"/>
                  </a:lnTo>
                  <a:close/>
                </a:path>
                <a:path w="614045" h="47625">
                  <a:moveTo>
                    <a:pt x="82613" y="35407"/>
                  </a:moveTo>
                  <a:lnTo>
                    <a:pt x="70815" y="35407"/>
                  </a:lnTo>
                  <a:lnTo>
                    <a:pt x="70815" y="47205"/>
                  </a:lnTo>
                  <a:lnTo>
                    <a:pt x="82613" y="47205"/>
                  </a:lnTo>
                  <a:lnTo>
                    <a:pt x="82613" y="35407"/>
                  </a:lnTo>
                  <a:close/>
                </a:path>
                <a:path w="614045" h="47625">
                  <a:moveTo>
                    <a:pt x="82613" y="11811"/>
                  </a:moveTo>
                  <a:lnTo>
                    <a:pt x="70815" y="11811"/>
                  </a:lnTo>
                  <a:lnTo>
                    <a:pt x="70815" y="23609"/>
                  </a:lnTo>
                  <a:lnTo>
                    <a:pt x="82613" y="23609"/>
                  </a:lnTo>
                  <a:lnTo>
                    <a:pt x="82613" y="11811"/>
                  </a:lnTo>
                  <a:close/>
                </a:path>
                <a:path w="614045" h="47625">
                  <a:moveTo>
                    <a:pt x="129806" y="11811"/>
                  </a:moveTo>
                  <a:lnTo>
                    <a:pt x="118021" y="11811"/>
                  </a:lnTo>
                  <a:lnTo>
                    <a:pt x="106222" y="11811"/>
                  </a:lnTo>
                  <a:lnTo>
                    <a:pt x="106222" y="23609"/>
                  </a:ln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18021" y="35407"/>
                  </a:lnTo>
                  <a:lnTo>
                    <a:pt x="118021" y="23609"/>
                  </a:lnTo>
                  <a:lnTo>
                    <a:pt x="129806" y="23609"/>
                  </a:lnTo>
                  <a:lnTo>
                    <a:pt x="129806" y="11811"/>
                  </a:lnTo>
                  <a:close/>
                </a:path>
                <a:path w="614045" h="47625">
                  <a:moveTo>
                    <a:pt x="141617" y="23609"/>
                  </a:moveTo>
                  <a:lnTo>
                    <a:pt x="129832" y="23609"/>
                  </a:lnTo>
                  <a:lnTo>
                    <a:pt x="129832" y="35407"/>
                  </a:lnTo>
                  <a:lnTo>
                    <a:pt x="141617" y="35407"/>
                  </a:lnTo>
                  <a:lnTo>
                    <a:pt x="141617" y="23609"/>
                  </a:lnTo>
                  <a:close/>
                </a:path>
                <a:path w="614045" h="47625">
                  <a:moveTo>
                    <a:pt x="153428" y="11811"/>
                  </a:moveTo>
                  <a:lnTo>
                    <a:pt x="141630" y="11811"/>
                  </a:lnTo>
                  <a:lnTo>
                    <a:pt x="141630" y="23609"/>
                  </a:lnTo>
                  <a:lnTo>
                    <a:pt x="141630" y="35407"/>
                  </a:lnTo>
                  <a:lnTo>
                    <a:pt x="153428" y="35407"/>
                  </a:lnTo>
                  <a:lnTo>
                    <a:pt x="153428" y="23609"/>
                  </a:lnTo>
                  <a:lnTo>
                    <a:pt x="153428" y="11811"/>
                  </a:lnTo>
                  <a:close/>
                </a:path>
                <a:path w="614045" h="47625">
                  <a:moveTo>
                    <a:pt x="165239" y="11811"/>
                  </a:moveTo>
                  <a:lnTo>
                    <a:pt x="153441" y="11811"/>
                  </a:lnTo>
                  <a:lnTo>
                    <a:pt x="153441" y="23609"/>
                  </a:lnTo>
                  <a:lnTo>
                    <a:pt x="165239" y="23609"/>
                  </a:lnTo>
                  <a:lnTo>
                    <a:pt x="165239" y="11811"/>
                  </a:lnTo>
                  <a:close/>
                </a:path>
                <a:path w="614045" h="47625">
                  <a:moveTo>
                    <a:pt x="177025" y="23609"/>
                  </a:moveTo>
                  <a:lnTo>
                    <a:pt x="165239" y="23609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close/>
                </a:path>
                <a:path w="614045" h="47625">
                  <a:moveTo>
                    <a:pt x="188836" y="11811"/>
                  </a:moveTo>
                  <a:lnTo>
                    <a:pt x="177038" y="11811"/>
                  </a:lnTo>
                  <a:lnTo>
                    <a:pt x="177038" y="23609"/>
                  </a:lnTo>
                  <a:lnTo>
                    <a:pt x="188836" y="23609"/>
                  </a:lnTo>
                  <a:lnTo>
                    <a:pt x="188836" y="11811"/>
                  </a:lnTo>
                  <a:close/>
                </a:path>
                <a:path w="614045" h="47625">
                  <a:moveTo>
                    <a:pt x="212432" y="11811"/>
                  </a:moveTo>
                  <a:lnTo>
                    <a:pt x="200647" y="11811"/>
                  </a:lnTo>
                  <a:lnTo>
                    <a:pt x="200647" y="23609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lnTo>
                    <a:pt x="212432" y="11811"/>
                  </a:lnTo>
                  <a:close/>
                </a:path>
                <a:path w="614045" h="47625">
                  <a:moveTo>
                    <a:pt x="224243" y="11811"/>
                  </a:moveTo>
                  <a:lnTo>
                    <a:pt x="212458" y="11811"/>
                  </a:ln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lnTo>
                    <a:pt x="224243" y="11811"/>
                  </a:lnTo>
                  <a:close/>
                </a:path>
                <a:path w="614045" h="47625">
                  <a:moveTo>
                    <a:pt x="247853" y="11811"/>
                  </a:moveTo>
                  <a:lnTo>
                    <a:pt x="236054" y="11811"/>
                  </a:lnTo>
                  <a:lnTo>
                    <a:pt x="224256" y="11811"/>
                  </a:ln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36054" y="23609"/>
                  </a:lnTo>
                  <a:lnTo>
                    <a:pt x="247853" y="23609"/>
                  </a:lnTo>
                  <a:lnTo>
                    <a:pt x="247853" y="11811"/>
                  </a:lnTo>
                  <a:close/>
                </a:path>
                <a:path w="614045" h="47625">
                  <a:moveTo>
                    <a:pt x="259651" y="11811"/>
                  </a:moveTo>
                  <a:lnTo>
                    <a:pt x="247865" y="11811"/>
                  </a:lnTo>
                  <a:lnTo>
                    <a:pt x="247865" y="23609"/>
                  </a:lnTo>
                  <a:lnTo>
                    <a:pt x="247865" y="35407"/>
                  </a:lnTo>
                  <a:lnTo>
                    <a:pt x="259651" y="35407"/>
                  </a:lnTo>
                  <a:lnTo>
                    <a:pt x="259651" y="23609"/>
                  </a:lnTo>
                  <a:lnTo>
                    <a:pt x="259651" y="11811"/>
                  </a:lnTo>
                  <a:close/>
                </a:path>
                <a:path w="614045" h="47625">
                  <a:moveTo>
                    <a:pt x="306857" y="11811"/>
                  </a:moveTo>
                  <a:lnTo>
                    <a:pt x="295071" y="11811"/>
                  </a:lnTo>
                  <a:lnTo>
                    <a:pt x="295071" y="23609"/>
                  </a:lnTo>
                  <a:lnTo>
                    <a:pt x="306857" y="23609"/>
                  </a:lnTo>
                  <a:lnTo>
                    <a:pt x="306857" y="11811"/>
                  </a:lnTo>
                  <a:close/>
                </a:path>
                <a:path w="614045" h="47625">
                  <a:moveTo>
                    <a:pt x="318681" y="11811"/>
                  </a:moveTo>
                  <a:lnTo>
                    <a:pt x="306882" y="11811"/>
                  </a:lnTo>
                  <a:lnTo>
                    <a:pt x="306882" y="23609"/>
                  </a:lnTo>
                  <a:lnTo>
                    <a:pt x="306882" y="35407"/>
                  </a:lnTo>
                  <a:lnTo>
                    <a:pt x="318681" y="35407"/>
                  </a:lnTo>
                  <a:lnTo>
                    <a:pt x="318681" y="23609"/>
                  </a:lnTo>
                  <a:lnTo>
                    <a:pt x="318681" y="11811"/>
                  </a:lnTo>
                  <a:close/>
                </a:path>
                <a:path w="614045" h="47625">
                  <a:moveTo>
                    <a:pt x="354088" y="11811"/>
                  </a:moveTo>
                  <a:lnTo>
                    <a:pt x="342290" y="11811"/>
                  </a:lnTo>
                  <a:lnTo>
                    <a:pt x="342290" y="23609"/>
                  </a:lnTo>
                  <a:lnTo>
                    <a:pt x="354088" y="23609"/>
                  </a:lnTo>
                  <a:lnTo>
                    <a:pt x="354088" y="11811"/>
                  </a:lnTo>
                  <a:close/>
                </a:path>
                <a:path w="614045" h="47625">
                  <a:moveTo>
                    <a:pt x="354088" y="0"/>
                  </a:moveTo>
                  <a:lnTo>
                    <a:pt x="342290" y="0"/>
                  </a:lnTo>
                  <a:lnTo>
                    <a:pt x="342290" y="11798"/>
                  </a:lnTo>
                  <a:lnTo>
                    <a:pt x="354088" y="11798"/>
                  </a:lnTo>
                  <a:lnTo>
                    <a:pt x="354088" y="0"/>
                  </a:lnTo>
                  <a:close/>
                </a:path>
                <a:path w="614045" h="47625">
                  <a:moveTo>
                    <a:pt x="389496" y="11811"/>
                  </a:moveTo>
                  <a:lnTo>
                    <a:pt x="377698" y="11811"/>
                  </a:lnTo>
                  <a:lnTo>
                    <a:pt x="365899" y="11811"/>
                  </a:lnTo>
                  <a:lnTo>
                    <a:pt x="365899" y="23609"/>
                  </a:lnTo>
                  <a:lnTo>
                    <a:pt x="377698" y="23609"/>
                  </a:lnTo>
                  <a:lnTo>
                    <a:pt x="389496" y="23609"/>
                  </a:lnTo>
                  <a:lnTo>
                    <a:pt x="389496" y="11811"/>
                  </a:lnTo>
                  <a:close/>
                </a:path>
                <a:path w="614045" h="47625">
                  <a:moveTo>
                    <a:pt x="413105" y="23609"/>
                  </a:moveTo>
                  <a:lnTo>
                    <a:pt x="401307" y="23609"/>
                  </a:ln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13105" y="35407"/>
                  </a:lnTo>
                  <a:lnTo>
                    <a:pt x="413105" y="23609"/>
                  </a:lnTo>
                  <a:close/>
                </a:path>
                <a:path w="614045" h="47625">
                  <a:moveTo>
                    <a:pt x="413105" y="0"/>
                  </a:moveTo>
                  <a:lnTo>
                    <a:pt x="401307" y="0"/>
                  </a:lnTo>
                  <a:lnTo>
                    <a:pt x="401307" y="11798"/>
                  </a:lnTo>
                  <a:lnTo>
                    <a:pt x="413105" y="11798"/>
                  </a:lnTo>
                  <a:lnTo>
                    <a:pt x="413105" y="0"/>
                  </a:lnTo>
                  <a:close/>
                </a:path>
                <a:path w="614045" h="47625">
                  <a:moveTo>
                    <a:pt x="424903" y="11811"/>
                  </a:moveTo>
                  <a:lnTo>
                    <a:pt x="413105" y="11811"/>
                  </a:lnTo>
                  <a:lnTo>
                    <a:pt x="413105" y="23609"/>
                  </a:lnTo>
                  <a:lnTo>
                    <a:pt x="424903" y="23609"/>
                  </a:lnTo>
                  <a:lnTo>
                    <a:pt x="424903" y="11811"/>
                  </a:lnTo>
                  <a:close/>
                </a:path>
                <a:path w="614045" h="47625">
                  <a:moveTo>
                    <a:pt x="436714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36714" y="11798"/>
                  </a:lnTo>
                  <a:lnTo>
                    <a:pt x="436714" y="0"/>
                  </a:lnTo>
                  <a:close/>
                </a:path>
                <a:path w="614045" h="47625">
                  <a:moveTo>
                    <a:pt x="460311" y="11811"/>
                  </a:moveTo>
                  <a:lnTo>
                    <a:pt x="448513" y="11811"/>
                  </a:lnTo>
                  <a:lnTo>
                    <a:pt x="436714" y="11811"/>
                  </a:lnTo>
                  <a:lnTo>
                    <a:pt x="424916" y="11811"/>
                  </a:lnTo>
                  <a:lnTo>
                    <a:pt x="424916" y="23609"/>
                  </a:lnTo>
                  <a:lnTo>
                    <a:pt x="424916" y="35407"/>
                  </a:lnTo>
                  <a:lnTo>
                    <a:pt x="436714" y="35407"/>
                  </a:lnTo>
                  <a:lnTo>
                    <a:pt x="436714" y="23609"/>
                  </a:lnTo>
                  <a:lnTo>
                    <a:pt x="448513" y="23609"/>
                  </a:lnTo>
                  <a:lnTo>
                    <a:pt x="448513" y="35407"/>
                  </a:lnTo>
                  <a:lnTo>
                    <a:pt x="460311" y="35407"/>
                  </a:lnTo>
                  <a:lnTo>
                    <a:pt x="460311" y="23609"/>
                  </a:lnTo>
                  <a:lnTo>
                    <a:pt x="460311" y="11811"/>
                  </a:lnTo>
                  <a:close/>
                </a:path>
                <a:path w="614045" h="47625">
                  <a:moveTo>
                    <a:pt x="483920" y="23609"/>
                  </a:moveTo>
                  <a:lnTo>
                    <a:pt x="472122" y="23609"/>
                  </a:lnTo>
                  <a:lnTo>
                    <a:pt x="472122" y="35407"/>
                  </a:lnTo>
                  <a:lnTo>
                    <a:pt x="483920" y="35407"/>
                  </a:lnTo>
                  <a:lnTo>
                    <a:pt x="483920" y="23609"/>
                  </a:lnTo>
                  <a:close/>
                </a:path>
                <a:path w="614045" h="47625">
                  <a:moveTo>
                    <a:pt x="483920" y="0"/>
                  </a:moveTo>
                  <a:lnTo>
                    <a:pt x="472122" y="0"/>
                  </a:lnTo>
                  <a:lnTo>
                    <a:pt x="460324" y="0"/>
                  </a:lnTo>
                  <a:lnTo>
                    <a:pt x="460324" y="11798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14045" h="47625">
                  <a:moveTo>
                    <a:pt x="495731" y="11811"/>
                  </a:moveTo>
                  <a:lnTo>
                    <a:pt x="483933" y="11811"/>
                  </a:lnTo>
                  <a:lnTo>
                    <a:pt x="483933" y="23609"/>
                  </a:lnTo>
                  <a:lnTo>
                    <a:pt x="495731" y="23609"/>
                  </a:lnTo>
                  <a:lnTo>
                    <a:pt x="495731" y="11811"/>
                  </a:lnTo>
                  <a:close/>
                </a:path>
                <a:path w="614045" h="47625">
                  <a:moveTo>
                    <a:pt x="519328" y="11811"/>
                  </a:moveTo>
                  <a:lnTo>
                    <a:pt x="507530" y="11811"/>
                  </a:lnTo>
                  <a:lnTo>
                    <a:pt x="507530" y="23609"/>
                  </a:lnTo>
                  <a:lnTo>
                    <a:pt x="507530" y="35407"/>
                  </a:lnTo>
                  <a:lnTo>
                    <a:pt x="519328" y="35407"/>
                  </a:lnTo>
                  <a:lnTo>
                    <a:pt x="519328" y="23609"/>
                  </a:lnTo>
                  <a:lnTo>
                    <a:pt x="519328" y="11811"/>
                  </a:lnTo>
                  <a:close/>
                </a:path>
                <a:path w="614045" h="47625">
                  <a:moveTo>
                    <a:pt x="542937" y="11811"/>
                  </a:moveTo>
                  <a:lnTo>
                    <a:pt x="531139" y="11811"/>
                  </a:lnTo>
                  <a:lnTo>
                    <a:pt x="519341" y="11811"/>
                  </a:lnTo>
                  <a:lnTo>
                    <a:pt x="519341" y="23609"/>
                  </a:lnTo>
                  <a:lnTo>
                    <a:pt x="531139" y="23609"/>
                  </a:lnTo>
                  <a:lnTo>
                    <a:pt x="542937" y="23609"/>
                  </a:lnTo>
                  <a:lnTo>
                    <a:pt x="542937" y="11811"/>
                  </a:lnTo>
                  <a:close/>
                </a:path>
                <a:path w="614045" h="47625">
                  <a:moveTo>
                    <a:pt x="542937" y="0"/>
                  </a:moveTo>
                  <a:lnTo>
                    <a:pt x="531139" y="0"/>
                  </a:lnTo>
                  <a:lnTo>
                    <a:pt x="531139" y="11798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14045" h="47625">
                  <a:moveTo>
                    <a:pt x="554748" y="11811"/>
                  </a:moveTo>
                  <a:lnTo>
                    <a:pt x="542950" y="11811"/>
                  </a:lnTo>
                  <a:lnTo>
                    <a:pt x="542950" y="23609"/>
                  </a:lnTo>
                  <a:lnTo>
                    <a:pt x="554748" y="23609"/>
                  </a:lnTo>
                  <a:lnTo>
                    <a:pt x="554748" y="11811"/>
                  </a:lnTo>
                  <a:close/>
                </a:path>
                <a:path w="614045" h="47625">
                  <a:moveTo>
                    <a:pt x="554748" y="0"/>
                  </a:move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54748" y="0"/>
                  </a:lnTo>
                  <a:close/>
                </a:path>
                <a:path w="614045" h="47625">
                  <a:moveTo>
                    <a:pt x="578345" y="11811"/>
                  </a:moveTo>
                  <a:lnTo>
                    <a:pt x="566547" y="11811"/>
                  </a:lnTo>
                  <a:lnTo>
                    <a:pt x="566547" y="23609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78345" y="23609"/>
                  </a:lnTo>
                  <a:lnTo>
                    <a:pt x="578345" y="11811"/>
                  </a:lnTo>
                  <a:close/>
                </a:path>
                <a:path w="614045" h="47625">
                  <a:moveTo>
                    <a:pt x="578345" y="0"/>
                  </a:moveTo>
                  <a:lnTo>
                    <a:pt x="566547" y="0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14045" h="47625">
                  <a:moveTo>
                    <a:pt x="601954" y="11811"/>
                  </a:moveTo>
                  <a:lnTo>
                    <a:pt x="590156" y="11811"/>
                  </a:lnTo>
                  <a:lnTo>
                    <a:pt x="578358" y="11811"/>
                  </a:lnTo>
                  <a:lnTo>
                    <a:pt x="578358" y="23609"/>
                  </a:lnTo>
                  <a:lnTo>
                    <a:pt x="578358" y="35407"/>
                  </a:lnTo>
                  <a:lnTo>
                    <a:pt x="590156" y="35407"/>
                  </a:lnTo>
                  <a:lnTo>
                    <a:pt x="601954" y="35407"/>
                  </a:lnTo>
                  <a:lnTo>
                    <a:pt x="601954" y="23609"/>
                  </a:lnTo>
                  <a:lnTo>
                    <a:pt x="601954" y="11811"/>
                  </a:lnTo>
                  <a:close/>
                </a:path>
                <a:path w="614045" h="47625">
                  <a:moveTo>
                    <a:pt x="601954" y="0"/>
                  </a:moveTo>
                  <a:lnTo>
                    <a:pt x="590156" y="0"/>
                  </a:lnTo>
                  <a:lnTo>
                    <a:pt x="578358" y="0"/>
                  </a:lnTo>
                  <a:lnTo>
                    <a:pt x="578358" y="11798"/>
                  </a:lnTo>
                  <a:lnTo>
                    <a:pt x="590156" y="11798"/>
                  </a:lnTo>
                  <a:lnTo>
                    <a:pt x="601954" y="11798"/>
                  </a:lnTo>
                  <a:lnTo>
                    <a:pt x="601954" y="0"/>
                  </a:lnTo>
                  <a:close/>
                </a:path>
                <a:path w="614045" h="47625">
                  <a:moveTo>
                    <a:pt x="613765" y="11811"/>
                  </a:moveTo>
                  <a:lnTo>
                    <a:pt x="601967" y="11811"/>
                  </a:lnTo>
                  <a:lnTo>
                    <a:pt x="601967" y="23609"/>
                  </a:lnTo>
                  <a:lnTo>
                    <a:pt x="601967" y="35407"/>
                  </a:lnTo>
                  <a:lnTo>
                    <a:pt x="613765" y="35407"/>
                  </a:lnTo>
                  <a:lnTo>
                    <a:pt x="613765" y="23609"/>
                  </a:lnTo>
                  <a:lnTo>
                    <a:pt x="613765" y="118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94843" y="4223486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10" h="35560">
                  <a:moveTo>
                    <a:pt x="35394" y="23609"/>
                  </a:moveTo>
                  <a:lnTo>
                    <a:pt x="23596" y="23609"/>
                  </a:lnTo>
                  <a:lnTo>
                    <a:pt x="23596" y="11811"/>
                  </a:lnTo>
                  <a:lnTo>
                    <a:pt x="11798" y="11811"/>
                  </a:lnTo>
                  <a:lnTo>
                    <a:pt x="11798" y="23609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close/>
                </a:path>
                <a:path w="626110" h="35560">
                  <a:moveTo>
                    <a:pt x="47205" y="11811"/>
                  </a:moveTo>
                  <a:lnTo>
                    <a:pt x="35407" y="11811"/>
                  </a:lnTo>
                  <a:lnTo>
                    <a:pt x="35407" y="23609"/>
                  </a:lnTo>
                  <a:lnTo>
                    <a:pt x="47205" y="23609"/>
                  </a:lnTo>
                  <a:lnTo>
                    <a:pt x="47205" y="11811"/>
                  </a:lnTo>
                  <a:close/>
                </a:path>
                <a:path w="626110" h="35560">
                  <a:moveTo>
                    <a:pt x="59004" y="23609"/>
                  </a:moveTo>
                  <a:lnTo>
                    <a:pt x="47205" y="23609"/>
                  </a:lnTo>
                  <a:lnTo>
                    <a:pt x="47205" y="35407"/>
                  </a:lnTo>
                  <a:lnTo>
                    <a:pt x="59004" y="35407"/>
                  </a:lnTo>
                  <a:lnTo>
                    <a:pt x="59004" y="23609"/>
                  </a:lnTo>
                  <a:close/>
                </a:path>
                <a:path w="626110" h="35560">
                  <a:moveTo>
                    <a:pt x="94411" y="23609"/>
                  </a:moveTo>
                  <a:lnTo>
                    <a:pt x="82613" y="23609"/>
                  </a:lnTo>
                  <a:lnTo>
                    <a:pt x="70815" y="23609"/>
                  </a:ln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94411" y="35407"/>
                  </a:lnTo>
                  <a:lnTo>
                    <a:pt x="94411" y="23609"/>
                  </a:lnTo>
                  <a:close/>
                </a:path>
                <a:path w="626110" h="35560">
                  <a:moveTo>
                    <a:pt x="94411" y="0"/>
                  </a:moveTo>
                  <a:lnTo>
                    <a:pt x="82613" y="0"/>
                  </a:lnTo>
                  <a:lnTo>
                    <a:pt x="70815" y="0"/>
                  </a:lnTo>
                  <a:lnTo>
                    <a:pt x="70815" y="11798"/>
                  </a:lnTo>
                  <a:lnTo>
                    <a:pt x="82613" y="11798"/>
                  </a:lnTo>
                  <a:lnTo>
                    <a:pt x="94411" y="11798"/>
                  </a:lnTo>
                  <a:lnTo>
                    <a:pt x="94411" y="0"/>
                  </a:lnTo>
                  <a:close/>
                </a:path>
                <a:path w="626110" h="35560">
                  <a:moveTo>
                    <a:pt x="129806" y="11811"/>
                  </a:moveTo>
                  <a:lnTo>
                    <a:pt x="118021" y="11811"/>
                  </a:lnTo>
                  <a:lnTo>
                    <a:pt x="118021" y="23609"/>
                  </a:lnTo>
                  <a:lnTo>
                    <a:pt x="106222" y="23609"/>
                  </a:lnTo>
                  <a:lnTo>
                    <a:pt x="106222" y="35407"/>
                  </a:lnTo>
                  <a:lnTo>
                    <a:pt x="118021" y="35407"/>
                  </a:lnTo>
                  <a:lnTo>
                    <a:pt x="129806" y="35407"/>
                  </a:lnTo>
                  <a:lnTo>
                    <a:pt x="129806" y="23609"/>
                  </a:lnTo>
                  <a:lnTo>
                    <a:pt x="129806" y="11811"/>
                  </a:lnTo>
                  <a:close/>
                </a:path>
                <a:path w="626110" h="35560">
                  <a:moveTo>
                    <a:pt x="129806" y="0"/>
                  </a:moveTo>
                  <a:lnTo>
                    <a:pt x="118021" y="0"/>
                  </a:lnTo>
                  <a:lnTo>
                    <a:pt x="118021" y="11798"/>
                  </a:lnTo>
                  <a:lnTo>
                    <a:pt x="129806" y="11798"/>
                  </a:lnTo>
                  <a:lnTo>
                    <a:pt x="129806" y="0"/>
                  </a:lnTo>
                  <a:close/>
                </a:path>
                <a:path w="626110" h="35560">
                  <a:moveTo>
                    <a:pt x="141617" y="0"/>
                  </a:moveTo>
                  <a:lnTo>
                    <a:pt x="129832" y="0"/>
                  </a:lnTo>
                  <a:lnTo>
                    <a:pt x="129832" y="11798"/>
                  </a:lnTo>
                  <a:lnTo>
                    <a:pt x="141617" y="11798"/>
                  </a:lnTo>
                  <a:lnTo>
                    <a:pt x="141617" y="0"/>
                  </a:lnTo>
                  <a:close/>
                </a:path>
                <a:path w="626110" h="35560">
                  <a:moveTo>
                    <a:pt x="153428" y="23609"/>
                  </a:moveTo>
                  <a:lnTo>
                    <a:pt x="141630" y="23609"/>
                  </a:lnTo>
                  <a:lnTo>
                    <a:pt x="141630" y="35407"/>
                  </a:lnTo>
                  <a:lnTo>
                    <a:pt x="153428" y="35407"/>
                  </a:lnTo>
                  <a:lnTo>
                    <a:pt x="153428" y="23609"/>
                  </a:lnTo>
                  <a:close/>
                </a:path>
                <a:path w="626110" h="35560">
                  <a:moveTo>
                    <a:pt x="153428" y="0"/>
                  </a:moveTo>
                  <a:lnTo>
                    <a:pt x="141630" y="0"/>
                  </a:lnTo>
                  <a:lnTo>
                    <a:pt x="141630" y="11798"/>
                  </a:lnTo>
                  <a:lnTo>
                    <a:pt x="153428" y="11798"/>
                  </a:lnTo>
                  <a:lnTo>
                    <a:pt x="153428" y="0"/>
                  </a:lnTo>
                  <a:close/>
                </a:path>
                <a:path w="626110" h="35560">
                  <a:moveTo>
                    <a:pt x="177025" y="11811"/>
                  </a:moveTo>
                  <a:lnTo>
                    <a:pt x="165239" y="11811"/>
                  </a:lnTo>
                  <a:lnTo>
                    <a:pt x="153441" y="11811"/>
                  </a:ln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lnTo>
                    <a:pt x="177025" y="11811"/>
                  </a:lnTo>
                  <a:close/>
                </a:path>
                <a:path w="626110" h="35560">
                  <a:moveTo>
                    <a:pt x="188836" y="11811"/>
                  </a:moveTo>
                  <a:lnTo>
                    <a:pt x="177038" y="11811"/>
                  </a:lnTo>
                  <a:lnTo>
                    <a:pt x="177038" y="23609"/>
                  </a:lnTo>
                  <a:lnTo>
                    <a:pt x="188836" y="23609"/>
                  </a:lnTo>
                  <a:lnTo>
                    <a:pt x="188836" y="11811"/>
                  </a:lnTo>
                  <a:close/>
                </a:path>
                <a:path w="626110" h="35560">
                  <a:moveTo>
                    <a:pt x="188836" y="0"/>
                  </a:moveTo>
                  <a:lnTo>
                    <a:pt x="177038" y="0"/>
                  </a:lnTo>
                  <a:lnTo>
                    <a:pt x="177038" y="11798"/>
                  </a:lnTo>
                  <a:lnTo>
                    <a:pt x="188836" y="11798"/>
                  </a:lnTo>
                  <a:lnTo>
                    <a:pt x="188836" y="0"/>
                  </a:lnTo>
                  <a:close/>
                </a:path>
                <a:path w="626110" h="35560">
                  <a:moveTo>
                    <a:pt x="200647" y="11811"/>
                  </a:moveTo>
                  <a:lnTo>
                    <a:pt x="188849" y="11811"/>
                  </a:lnTo>
                  <a:lnTo>
                    <a:pt x="188849" y="23609"/>
                  </a:lnTo>
                  <a:lnTo>
                    <a:pt x="200647" y="23609"/>
                  </a:lnTo>
                  <a:lnTo>
                    <a:pt x="200647" y="11811"/>
                  </a:lnTo>
                  <a:close/>
                </a:path>
                <a:path w="626110" h="35560">
                  <a:moveTo>
                    <a:pt x="212432" y="23609"/>
                  </a:moveTo>
                  <a:lnTo>
                    <a:pt x="200647" y="23609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close/>
                </a:path>
                <a:path w="626110" h="35560">
                  <a:moveTo>
                    <a:pt x="212432" y="0"/>
                  </a:moveTo>
                  <a:lnTo>
                    <a:pt x="200647" y="0"/>
                  </a:lnTo>
                  <a:lnTo>
                    <a:pt x="200647" y="11798"/>
                  </a:lnTo>
                  <a:lnTo>
                    <a:pt x="212432" y="11798"/>
                  </a:lnTo>
                  <a:lnTo>
                    <a:pt x="212432" y="0"/>
                  </a:lnTo>
                  <a:close/>
                </a:path>
                <a:path w="626110" h="35560">
                  <a:moveTo>
                    <a:pt x="224243" y="11811"/>
                  </a:moveTo>
                  <a:lnTo>
                    <a:pt x="212458" y="11811"/>
                  </a:ln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lnTo>
                    <a:pt x="224243" y="11811"/>
                  </a:lnTo>
                  <a:close/>
                </a:path>
                <a:path w="626110" h="35560">
                  <a:moveTo>
                    <a:pt x="236054" y="11811"/>
                  </a:moveTo>
                  <a:lnTo>
                    <a:pt x="224256" y="11811"/>
                  </a:lnTo>
                  <a:lnTo>
                    <a:pt x="224256" y="23609"/>
                  </a:lnTo>
                  <a:lnTo>
                    <a:pt x="236054" y="23609"/>
                  </a:lnTo>
                  <a:lnTo>
                    <a:pt x="236054" y="11811"/>
                  </a:lnTo>
                  <a:close/>
                </a:path>
                <a:path w="626110" h="35560">
                  <a:moveTo>
                    <a:pt x="271462" y="0"/>
                  </a:moveTo>
                  <a:lnTo>
                    <a:pt x="259664" y="0"/>
                  </a:lnTo>
                  <a:lnTo>
                    <a:pt x="259664" y="11798"/>
                  </a:lnTo>
                  <a:lnTo>
                    <a:pt x="271462" y="11798"/>
                  </a:lnTo>
                  <a:lnTo>
                    <a:pt x="271462" y="0"/>
                  </a:lnTo>
                  <a:close/>
                </a:path>
                <a:path w="626110" h="35560">
                  <a:moveTo>
                    <a:pt x="283273" y="11811"/>
                  </a:moveTo>
                  <a:lnTo>
                    <a:pt x="271475" y="11811"/>
                  </a:lnTo>
                  <a:lnTo>
                    <a:pt x="271475" y="23609"/>
                  </a:lnTo>
                  <a:lnTo>
                    <a:pt x="283273" y="23609"/>
                  </a:lnTo>
                  <a:lnTo>
                    <a:pt x="283273" y="11811"/>
                  </a:lnTo>
                  <a:close/>
                </a:path>
                <a:path w="626110" h="35560">
                  <a:moveTo>
                    <a:pt x="295071" y="0"/>
                  </a:moveTo>
                  <a:lnTo>
                    <a:pt x="283273" y="0"/>
                  </a:lnTo>
                  <a:lnTo>
                    <a:pt x="271475" y="0"/>
                  </a:lnTo>
                  <a:lnTo>
                    <a:pt x="271475" y="11798"/>
                  </a:lnTo>
                  <a:lnTo>
                    <a:pt x="283273" y="11798"/>
                  </a:lnTo>
                  <a:lnTo>
                    <a:pt x="295071" y="11798"/>
                  </a:lnTo>
                  <a:lnTo>
                    <a:pt x="295071" y="0"/>
                  </a:lnTo>
                  <a:close/>
                </a:path>
                <a:path w="626110" h="35560">
                  <a:moveTo>
                    <a:pt x="306857" y="23609"/>
                  </a:moveTo>
                  <a:lnTo>
                    <a:pt x="295071" y="23609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close/>
                </a:path>
                <a:path w="626110" h="35560">
                  <a:moveTo>
                    <a:pt x="330479" y="0"/>
                  </a:moveTo>
                  <a:lnTo>
                    <a:pt x="318681" y="0"/>
                  </a:lnTo>
                  <a:lnTo>
                    <a:pt x="306882" y="0"/>
                  </a:lnTo>
                  <a:lnTo>
                    <a:pt x="306882" y="11798"/>
                  </a:lnTo>
                  <a:lnTo>
                    <a:pt x="318681" y="11798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26110" h="35560">
                  <a:moveTo>
                    <a:pt x="342290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42290" y="11798"/>
                  </a:lnTo>
                  <a:lnTo>
                    <a:pt x="342290" y="0"/>
                  </a:lnTo>
                  <a:close/>
                </a:path>
                <a:path w="626110" h="35560">
                  <a:moveTo>
                    <a:pt x="365887" y="11811"/>
                  </a:moveTo>
                  <a:lnTo>
                    <a:pt x="354088" y="11811"/>
                  </a:lnTo>
                  <a:lnTo>
                    <a:pt x="342290" y="11811"/>
                  </a:lnTo>
                  <a:lnTo>
                    <a:pt x="342290" y="23609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65887" y="35407"/>
                  </a:lnTo>
                  <a:lnTo>
                    <a:pt x="365887" y="23609"/>
                  </a:lnTo>
                  <a:lnTo>
                    <a:pt x="365887" y="11811"/>
                  </a:lnTo>
                  <a:close/>
                </a:path>
                <a:path w="626110" h="35560">
                  <a:moveTo>
                    <a:pt x="377698" y="11811"/>
                  </a:moveTo>
                  <a:lnTo>
                    <a:pt x="365899" y="11811"/>
                  </a:lnTo>
                  <a:lnTo>
                    <a:pt x="365899" y="23609"/>
                  </a:lnTo>
                  <a:lnTo>
                    <a:pt x="365899" y="35407"/>
                  </a:lnTo>
                  <a:lnTo>
                    <a:pt x="377698" y="35407"/>
                  </a:lnTo>
                  <a:lnTo>
                    <a:pt x="377698" y="23609"/>
                  </a:lnTo>
                  <a:lnTo>
                    <a:pt x="377698" y="11811"/>
                  </a:lnTo>
                  <a:close/>
                </a:path>
                <a:path w="626110" h="35560">
                  <a:moveTo>
                    <a:pt x="413105" y="23609"/>
                  </a:moveTo>
                  <a:lnTo>
                    <a:pt x="401307" y="23609"/>
                  </a:lnTo>
                  <a:lnTo>
                    <a:pt x="401307" y="35407"/>
                  </a:lnTo>
                  <a:lnTo>
                    <a:pt x="413105" y="35407"/>
                  </a:lnTo>
                  <a:lnTo>
                    <a:pt x="413105" y="23609"/>
                  </a:lnTo>
                  <a:close/>
                </a:path>
                <a:path w="626110" h="35560">
                  <a:moveTo>
                    <a:pt x="424903" y="11811"/>
                  </a:moveTo>
                  <a:lnTo>
                    <a:pt x="413105" y="11811"/>
                  </a:lnTo>
                  <a:lnTo>
                    <a:pt x="413105" y="23609"/>
                  </a:lnTo>
                  <a:lnTo>
                    <a:pt x="424903" y="23609"/>
                  </a:lnTo>
                  <a:lnTo>
                    <a:pt x="424903" y="11811"/>
                  </a:lnTo>
                  <a:close/>
                </a:path>
                <a:path w="626110" h="35560">
                  <a:moveTo>
                    <a:pt x="424903" y="0"/>
                  </a:moveTo>
                  <a:lnTo>
                    <a:pt x="413105" y="0"/>
                  </a:lnTo>
                  <a:lnTo>
                    <a:pt x="413105" y="11798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26110" h="35560">
                  <a:moveTo>
                    <a:pt x="436714" y="11811"/>
                  </a:moveTo>
                  <a:lnTo>
                    <a:pt x="424916" y="11811"/>
                  </a:lnTo>
                  <a:lnTo>
                    <a:pt x="424916" y="23609"/>
                  </a:lnTo>
                  <a:lnTo>
                    <a:pt x="436714" y="23609"/>
                  </a:lnTo>
                  <a:lnTo>
                    <a:pt x="436714" y="11811"/>
                  </a:lnTo>
                  <a:close/>
                </a:path>
                <a:path w="626110" h="35560">
                  <a:moveTo>
                    <a:pt x="460311" y="0"/>
                  </a:moveTo>
                  <a:lnTo>
                    <a:pt x="448513" y="0"/>
                  </a:lnTo>
                  <a:lnTo>
                    <a:pt x="448513" y="11798"/>
                  </a:lnTo>
                  <a:lnTo>
                    <a:pt x="460311" y="11798"/>
                  </a:lnTo>
                  <a:lnTo>
                    <a:pt x="460311" y="0"/>
                  </a:lnTo>
                  <a:close/>
                </a:path>
                <a:path w="626110" h="35560">
                  <a:moveTo>
                    <a:pt x="483920" y="23609"/>
                  </a:moveTo>
                  <a:lnTo>
                    <a:pt x="472122" y="23609"/>
                  </a:lnTo>
                  <a:lnTo>
                    <a:pt x="472122" y="11811"/>
                  </a:lnTo>
                  <a:lnTo>
                    <a:pt x="460324" y="11811"/>
                  </a:lnTo>
                  <a:lnTo>
                    <a:pt x="460324" y="23609"/>
                  </a:lnTo>
                  <a:lnTo>
                    <a:pt x="460324" y="35407"/>
                  </a:lnTo>
                  <a:lnTo>
                    <a:pt x="472122" y="35407"/>
                  </a:lnTo>
                  <a:lnTo>
                    <a:pt x="483920" y="35407"/>
                  </a:lnTo>
                  <a:lnTo>
                    <a:pt x="483920" y="23609"/>
                  </a:lnTo>
                  <a:close/>
                </a:path>
                <a:path w="626110" h="35560">
                  <a:moveTo>
                    <a:pt x="483920" y="0"/>
                  </a:moveTo>
                  <a:lnTo>
                    <a:pt x="472122" y="0"/>
                  </a:lnTo>
                  <a:lnTo>
                    <a:pt x="460324" y="0"/>
                  </a:lnTo>
                  <a:lnTo>
                    <a:pt x="460324" y="11798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10" h="35560">
                  <a:moveTo>
                    <a:pt x="519328" y="11811"/>
                  </a:moveTo>
                  <a:lnTo>
                    <a:pt x="507530" y="11811"/>
                  </a:lnTo>
                  <a:lnTo>
                    <a:pt x="495731" y="11811"/>
                  </a:lnTo>
                  <a:lnTo>
                    <a:pt x="483933" y="11811"/>
                  </a:ln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507530" y="35407"/>
                  </a:lnTo>
                  <a:lnTo>
                    <a:pt x="519328" y="35407"/>
                  </a:lnTo>
                  <a:lnTo>
                    <a:pt x="519328" y="23609"/>
                  </a:lnTo>
                  <a:lnTo>
                    <a:pt x="519328" y="11811"/>
                  </a:lnTo>
                  <a:close/>
                </a:path>
                <a:path w="626110" h="35560">
                  <a:moveTo>
                    <a:pt x="531139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31139" y="11798"/>
                  </a:lnTo>
                  <a:lnTo>
                    <a:pt x="531139" y="0"/>
                  </a:lnTo>
                  <a:close/>
                </a:path>
                <a:path w="626110" h="35560">
                  <a:moveTo>
                    <a:pt x="554748" y="23609"/>
                  </a:moveTo>
                  <a:lnTo>
                    <a:pt x="542950" y="23609"/>
                  </a:lnTo>
                  <a:lnTo>
                    <a:pt x="542950" y="35407"/>
                  </a:lnTo>
                  <a:lnTo>
                    <a:pt x="554748" y="35407"/>
                  </a:lnTo>
                  <a:lnTo>
                    <a:pt x="554748" y="23609"/>
                  </a:lnTo>
                  <a:close/>
                </a:path>
                <a:path w="626110" h="35560">
                  <a:moveTo>
                    <a:pt x="566547" y="0"/>
                  </a:moveTo>
                  <a:lnTo>
                    <a:pt x="554748" y="0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66547" y="0"/>
                  </a:lnTo>
                  <a:close/>
                </a:path>
                <a:path w="626110" h="35560">
                  <a:moveTo>
                    <a:pt x="578345" y="11811"/>
                  </a:moveTo>
                  <a:lnTo>
                    <a:pt x="566547" y="11811"/>
                  </a:lnTo>
                  <a:lnTo>
                    <a:pt x="554748" y="11811"/>
                  </a:lnTo>
                  <a:lnTo>
                    <a:pt x="554748" y="23609"/>
                  </a:lnTo>
                  <a:lnTo>
                    <a:pt x="566547" y="23609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78345" y="23609"/>
                  </a:lnTo>
                  <a:lnTo>
                    <a:pt x="578345" y="11811"/>
                  </a:lnTo>
                  <a:close/>
                </a:path>
                <a:path w="626110" h="35560">
                  <a:moveTo>
                    <a:pt x="590156" y="11811"/>
                  </a:moveTo>
                  <a:lnTo>
                    <a:pt x="578358" y="11811"/>
                  </a:lnTo>
                  <a:lnTo>
                    <a:pt x="578358" y="23609"/>
                  </a:lnTo>
                  <a:lnTo>
                    <a:pt x="590156" y="23609"/>
                  </a:lnTo>
                  <a:lnTo>
                    <a:pt x="590156" y="11811"/>
                  </a:lnTo>
                  <a:close/>
                </a:path>
                <a:path w="626110" h="35560">
                  <a:moveTo>
                    <a:pt x="590156" y="0"/>
                  </a:moveTo>
                  <a:lnTo>
                    <a:pt x="578358" y="0"/>
                  </a:lnTo>
                  <a:lnTo>
                    <a:pt x="578358" y="11798"/>
                  </a:lnTo>
                  <a:lnTo>
                    <a:pt x="590156" y="11798"/>
                  </a:lnTo>
                  <a:lnTo>
                    <a:pt x="590156" y="0"/>
                  </a:lnTo>
                  <a:close/>
                </a:path>
                <a:path w="626110" h="35560">
                  <a:moveTo>
                    <a:pt x="613765" y="23609"/>
                  </a:moveTo>
                  <a:lnTo>
                    <a:pt x="601967" y="23609"/>
                  </a:lnTo>
                  <a:lnTo>
                    <a:pt x="601967" y="35407"/>
                  </a:lnTo>
                  <a:lnTo>
                    <a:pt x="613765" y="35407"/>
                  </a:lnTo>
                  <a:lnTo>
                    <a:pt x="613765" y="23609"/>
                  </a:lnTo>
                  <a:close/>
                </a:path>
                <a:path w="626110" h="35560">
                  <a:moveTo>
                    <a:pt x="625563" y="0"/>
                  </a:moveTo>
                  <a:lnTo>
                    <a:pt x="613765" y="0"/>
                  </a:ln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25563" y="11798"/>
                  </a:lnTo>
                  <a:lnTo>
                    <a:pt x="62556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118440" y="4247095"/>
              <a:ext cx="601980" cy="47625"/>
            </a:xfrm>
            <a:custGeom>
              <a:avLst/>
              <a:gdLst/>
              <a:ahLst/>
              <a:cxnLst/>
              <a:rect l="l" t="t" r="r" b="b"/>
              <a:pathLst>
                <a:path w="601980" h="47625">
                  <a:moveTo>
                    <a:pt x="11798" y="35407"/>
                  </a:moveTo>
                  <a:lnTo>
                    <a:pt x="0" y="35407"/>
                  </a:lnTo>
                  <a:lnTo>
                    <a:pt x="0" y="47205"/>
                  </a:lnTo>
                  <a:lnTo>
                    <a:pt x="11798" y="47205"/>
                  </a:lnTo>
                  <a:lnTo>
                    <a:pt x="11798" y="35407"/>
                  </a:lnTo>
                  <a:close/>
                </a:path>
                <a:path w="601980" h="47625">
                  <a:moveTo>
                    <a:pt x="11798" y="11811"/>
                  </a:moveTo>
                  <a:lnTo>
                    <a:pt x="0" y="11811"/>
                  </a:lnTo>
                  <a:lnTo>
                    <a:pt x="0" y="23609"/>
                  </a:lnTo>
                  <a:lnTo>
                    <a:pt x="11798" y="23609"/>
                  </a:lnTo>
                  <a:lnTo>
                    <a:pt x="11798" y="11811"/>
                  </a:lnTo>
                  <a:close/>
                </a:path>
                <a:path w="601980" h="47625">
                  <a:moveTo>
                    <a:pt x="35407" y="11811"/>
                  </a:moveTo>
                  <a:lnTo>
                    <a:pt x="23609" y="11811"/>
                  </a:lnTo>
                  <a:lnTo>
                    <a:pt x="11811" y="11811"/>
                  </a:lnTo>
                  <a:lnTo>
                    <a:pt x="11811" y="23609"/>
                  </a:lnTo>
                  <a:lnTo>
                    <a:pt x="23609" y="23609"/>
                  </a:lnTo>
                  <a:lnTo>
                    <a:pt x="23609" y="35407"/>
                  </a:lnTo>
                  <a:lnTo>
                    <a:pt x="23609" y="47205"/>
                  </a:lnTo>
                  <a:lnTo>
                    <a:pt x="35407" y="47205"/>
                  </a:lnTo>
                  <a:lnTo>
                    <a:pt x="35407" y="35407"/>
                  </a:lnTo>
                  <a:lnTo>
                    <a:pt x="35407" y="23609"/>
                  </a:lnTo>
                  <a:lnTo>
                    <a:pt x="35407" y="11811"/>
                  </a:lnTo>
                  <a:close/>
                </a:path>
                <a:path w="601980" h="47625">
                  <a:moveTo>
                    <a:pt x="70815" y="23609"/>
                  </a:moveTo>
                  <a:lnTo>
                    <a:pt x="59016" y="23609"/>
                  </a:lnTo>
                  <a:lnTo>
                    <a:pt x="47218" y="23609"/>
                  </a:lnTo>
                  <a:lnTo>
                    <a:pt x="35420" y="23609"/>
                  </a:lnTo>
                  <a:lnTo>
                    <a:pt x="35420" y="35407"/>
                  </a:lnTo>
                  <a:lnTo>
                    <a:pt x="47218" y="35407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70815" y="23609"/>
                  </a:lnTo>
                  <a:close/>
                </a:path>
                <a:path w="601980" h="47625">
                  <a:moveTo>
                    <a:pt x="82626" y="11811"/>
                  </a:moveTo>
                  <a:lnTo>
                    <a:pt x="70827" y="11811"/>
                  </a:lnTo>
                  <a:lnTo>
                    <a:pt x="70827" y="23609"/>
                  </a:lnTo>
                  <a:lnTo>
                    <a:pt x="70827" y="35407"/>
                  </a:lnTo>
                  <a:lnTo>
                    <a:pt x="70827" y="47205"/>
                  </a:lnTo>
                  <a:lnTo>
                    <a:pt x="82626" y="47205"/>
                  </a:lnTo>
                  <a:lnTo>
                    <a:pt x="82626" y="35407"/>
                  </a:lnTo>
                  <a:lnTo>
                    <a:pt x="82626" y="23609"/>
                  </a:lnTo>
                  <a:lnTo>
                    <a:pt x="82626" y="11811"/>
                  </a:lnTo>
                  <a:close/>
                </a:path>
                <a:path w="601980" h="47625">
                  <a:moveTo>
                    <a:pt x="118021" y="11811"/>
                  </a:moveTo>
                  <a:lnTo>
                    <a:pt x="106235" y="11811"/>
                  </a:lnTo>
                  <a:lnTo>
                    <a:pt x="106235" y="23609"/>
                  </a:lnTo>
                  <a:lnTo>
                    <a:pt x="106235" y="35407"/>
                  </a:lnTo>
                  <a:lnTo>
                    <a:pt x="106235" y="47205"/>
                  </a:lnTo>
                  <a:lnTo>
                    <a:pt x="118021" y="47205"/>
                  </a:lnTo>
                  <a:lnTo>
                    <a:pt x="118021" y="35407"/>
                  </a:lnTo>
                  <a:lnTo>
                    <a:pt x="118021" y="23609"/>
                  </a:lnTo>
                  <a:lnTo>
                    <a:pt x="118021" y="11811"/>
                  </a:lnTo>
                  <a:close/>
                </a:path>
                <a:path w="601980" h="47625">
                  <a:moveTo>
                    <a:pt x="129832" y="23609"/>
                  </a:moveTo>
                  <a:lnTo>
                    <a:pt x="118033" y="23609"/>
                  </a:lnTo>
                  <a:lnTo>
                    <a:pt x="118033" y="35407"/>
                  </a:lnTo>
                  <a:lnTo>
                    <a:pt x="118033" y="47205"/>
                  </a:lnTo>
                  <a:lnTo>
                    <a:pt x="129832" y="47205"/>
                  </a:lnTo>
                  <a:lnTo>
                    <a:pt x="129832" y="35407"/>
                  </a:lnTo>
                  <a:lnTo>
                    <a:pt x="129832" y="23609"/>
                  </a:lnTo>
                  <a:close/>
                </a:path>
                <a:path w="601980" h="47625">
                  <a:moveTo>
                    <a:pt x="141643" y="23609"/>
                  </a:moveTo>
                  <a:lnTo>
                    <a:pt x="129844" y="23609"/>
                  </a:lnTo>
                  <a:lnTo>
                    <a:pt x="129844" y="35407"/>
                  </a:lnTo>
                  <a:lnTo>
                    <a:pt x="141643" y="35407"/>
                  </a:lnTo>
                  <a:lnTo>
                    <a:pt x="141643" y="23609"/>
                  </a:lnTo>
                  <a:close/>
                </a:path>
                <a:path w="601980" h="47625">
                  <a:moveTo>
                    <a:pt x="153428" y="35407"/>
                  </a:moveTo>
                  <a:lnTo>
                    <a:pt x="141643" y="35407"/>
                  </a:lnTo>
                  <a:lnTo>
                    <a:pt x="141643" y="47205"/>
                  </a:lnTo>
                  <a:lnTo>
                    <a:pt x="153428" y="47205"/>
                  </a:lnTo>
                  <a:lnTo>
                    <a:pt x="153428" y="35407"/>
                  </a:lnTo>
                  <a:close/>
                </a:path>
                <a:path w="601980" h="47625">
                  <a:moveTo>
                    <a:pt x="153428" y="11811"/>
                  </a:moveTo>
                  <a:lnTo>
                    <a:pt x="141643" y="11811"/>
                  </a:lnTo>
                  <a:lnTo>
                    <a:pt x="141643" y="23609"/>
                  </a:lnTo>
                  <a:lnTo>
                    <a:pt x="153428" y="23609"/>
                  </a:lnTo>
                  <a:lnTo>
                    <a:pt x="153428" y="11811"/>
                  </a:lnTo>
                  <a:close/>
                </a:path>
                <a:path w="601980" h="47625">
                  <a:moveTo>
                    <a:pt x="165239" y="23609"/>
                  </a:move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65239" y="23609"/>
                  </a:lnTo>
                  <a:close/>
                </a:path>
                <a:path w="601980" h="47625">
                  <a:moveTo>
                    <a:pt x="188836" y="23609"/>
                  </a:moveTo>
                  <a:lnTo>
                    <a:pt x="177050" y="23609"/>
                  </a:lnTo>
                  <a:lnTo>
                    <a:pt x="177050" y="35407"/>
                  </a:lnTo>
                  <a:lnTo>
                    <a:pt x="188836" y="35407"/>
                  </a:lnTo>
                  <a:lnTo>
                    <a:pt x="188836" y="23609"/>
                  </a:lnTo>
                  <a:close/>
                </a:path>
                <a:path w="601980" h="47625">
                  <a:moveTo>
                    <a:pt x="212458" y="11811"/>
                  </a:moveTo>
                  <a:lnTo>
                    <a:pt x="200660" y="11811"/>
                  </a:lnTo>
                  <a:lnTo>
                    <a:pt x="200660" y="23609"/>
                  </a:lnTo>
                  <a:lnTo>
                    <a:pt x="200660" y="35407"/>
                  </a:lnTo>
                  <a:lnTo>
                    <a:pt x="200660" y="47205"/>
                  </a:lnTo>
                  <a:lnTo>
                    <a:pt x="212458" y="47205"/>
                  </a:lnTo>
                  <a:lnTo>
                    <a:pt x="212458" y="35407"/>
                  </a:lnTo>
                  <a:lnTo>
                    <a:pt x="212458" y="23609"/>
                  </a:lnTo>
                  <a:lnTo>
                    <a:pt x="212458" y="11811"/>
                  </a:lnTo>
                  <a:close/>
                </a:path>
                <a:path w="601980" h="47625">
                  <a:moveTo>
                    <a:pt x="236054" y="11811"/>
                  </a:moveTo>
                  <a:lnTo>
                    <a:pt x="224269" y="11811"/>
                  </a:lnTo>
                  <a:lnTo>
                    <a:pt x="224269" y="23609"/>
                  </a:lnTo>
                  <a:lnTo>
                    <a:pt x="236054" y="23609"/>
                  </a:lnTo>
                  <a:lnTo>
                    <a:pt x="236054" y="11811"/>
                  </a:lnTo>
                  <a:close/>
                </a:path>
                <a:path w="601980" h="47625">
                  <a:moveTo>
                    <a:pt x="247865" y="35407"/>
                  </a:moveTo>
                  <a:lnTo>
                    <a:pt x="236067" y="35407"/>
                  </a:lnTo>
                  <a:lnTo>
                    <a:pt x="236067" y="47205"/>
                  </a:lnTo>
                  <a:lnTo>
                    <a:pt x="247865" y="47205"/>
                  </a:lnTo>
                  <a:lnTo>
                    <a:pt x="247865" y="35407"/>
                  </a:lnTo>
                  <a:close/>
                </a:path>
                <a:path w="601980" h="47625">
                  <a:moveTo>
                    <a:pt x="283260" y="23609"/>
                  </a:moveTo>
                  <a:lnTo>
                    <a:pt x="271475" y="23609"/>
                  </a:lnTo>
                  <a:lnTo>
                    <a:pt x="259676" y="23609"/>
                  </a:lnTo>
                  <a:lnTo>
                    <a:pt x="247878" y="23609"/>
                  </a:lnTo>
                  <a:lnTo>
                    <a:pt x="247878" y="35407"/>
                  </a:lnTo>
                  <a:lnTo>
                    <a:pt x="247878" y="47205"/>
                  </a:lnTo>
                  <a:lnTo>
                    <a:pt x="259676" y="47205"/>
                  </a:lnTo>
                  <a:lnTo>
                    <a:pt x="271475" y="47205"/>
                  </a:lnTo>
                  <a:lnTo>
                    <a:pt x="271475" y="35407"/>
                  </a:lnTo>
                  <a:lnTo>
                    <a:pt x="283260" y="35407"/>
                  </a:lnTo>
                  <a:lnTo>
                    <a:pt x="283260" y="23609"/>
                  </a:lnTo>
                  <a:close/>
                </a:path>
                <a:path w="601980" h="47625">
                  <a:moveTo>
                    <a:pt x="306882" y="11811"/>
                  </a:moveTo>
                  <a:lnTo>
                    <a:pt x="295084" y="11811"/>
                  </a:lnTo>
                  <a:lnTo>
                    <a:pt x="295084" y="23609"/>
                  </a:lnTo>
                  <a:lnTo>
                    <a:pt x="283286" y="23609"/>
                  </a:lnTo>
                  <a:lnTo>
                    <a:pt x="283286" y="35407"/>
                  </a:lnTo>
                  <a:lnTo>
                    <a:pt x="295084" y="35407"/>
                  </a:lnTo>
                  <a:lnTo>
                    <a:pt x="306882" y="35407"/>
                  </a:lnTo>
                  <a:lnTo>
                    <a:pt x="306882" y="23609"/>
                  </a:lnTo>
                  <a:lnTo>
                    <a:pt x="306882" y="11811"/>
                  </a:lnTo>
                  <a:close/>
                </a:path>
                <a:path w="601980" h="47625">
                  <a:moveTo>
                    <a:pt x="342290" y="23609"/>
                  </a:moveTo>
                  <a:lnTo>
                    <a:pt x="330492" y="23609"/>
                  </a:lnTo>
                  <a:lnTo>
                    <a:pt x="330492" y="11811"/>
                  </a:lnTo>
                  <a:lnTo>
                    <a:pt x="318693" y="11811"/>
                  </a:lnTo>
                  <a:lnTo>
                    <a:pt x="306895" y="11811"/>
                  </a:lnTo>
                  <a:lnTo>
                    <a:pt x="306895" y="23609"/>
                  </a:lnTo>
                  <a:lnTo>
                    <a:pt x="306895" y="35407"/>
                  </a:lnTo>
                  <a:lnTo>
                    <a:pt x="306895" y="47205"/>
                  </a:lnTo>
                  <a:lnTo>
                    <a:pt x="318693" y="47205"/>
                  </a:lnTo>
                  <a:lnTo>
                    <a:pt x="318693" y="35407"/>
                  </a:lnTo>
                  <a:lnTo>
                    <a:pt x="330492" y="35407"/>
                  </a:lnTo>
                  <a:lnTo>
                    <a:pt x="342290" y="35407"/>
                  </a:lnTo>
                  <a:lnTo>
                    <a:pt x="342290" y="23609"/>
                  </a:lnTo>
                  <a:close/>
                </a:path>
                <a:path w="601980" h="47625">
                  <a:moveTo>
                    <a:pt x="365899" y="35407"/>
                  </a:moveTo>
                  <a:lnTo>
                    <a:pt x="354101" y="35407"/>
                  </a:lnTo>
                  <a:lnTo>
                    <a:pt x="342303" y="35407"/>
                  </a:lnTo>
                  <a:lnTo>
                    <a:pt x="342303" y="47205"/>
                  </a:lnTo>
                  <a:lnTo>
                    <a:pt x="354101" y="47205"/>
                  </a:lnTo>
                  <a:lnTo>
                    <a:pt x="365899" y="47205"/>
                  </a:lnTo>
                  <a:lnTo>
                    <a:pt x="365899" y="35407"/>
                  </a:lnTo>
                  <a:close/>
                </a:path>
                <a:path w="601980" h="47625">
                  <a:moveTo>
                    <a:pt x="365899" y="11811"/>
                  </a:moveTo>
                  <a:lnTo>
                    <a:pt x="354101" y="11811"/>
                  </a:lnTo>
                  <a:lnTo>
                    <a:pt x="342303" y="11811"/>
                  </a:lnTo>
                  <a:lnTo>
                    <a:pt x="342303" y="23609"/>
                  </a:lnTo>
                  <a:lnTo>
                    <a:pt x="354101" y="23609"/>
                  </a:lnTo>
                  <a:lnTo>
                    <a:pt x="365899" y="23609"/>
                  </a:lnTo>
                  <a:lnTo>
                    <a:pt x="365899" y="11811"/>
                  </a:lnTo>
                  <a:close/>
                </a:path>
                <a:path w="601980" h="47625">
                  <a:moveTo>
                    <a:pt x="389509" y="11811"/>
                  </a:moveTo>
                  <a:lnTo>
                    <a:pt x="377710" y="11811"/>
                  </a:lnTo>
                  <a:lnTo>
                    <a:pt x="365912" y="11811"/>
                  </a:lnTo>
                  <a:lnTo>
                    <a:pt x="365912" y="23609"/>
                  </a:lnTo>
                  <a:lnTo>
                    <a:pt x="365912" y="35407"/>
                  </a:lnTo>
                  <a:lnTo>
                    <a:pt x="377710" y="35407"/>
                  </a:lnTo>
                  <a:lnTo>
                    <a:pt x="377710" y="23609"/>
                  </a:lnTo>
                  <a:lnTo>
                    <a:pt x="389509" y="23609"/>
                  </a:lnTo>
                  <a:lnTo>
                    <a:pt x="389509" y="11811"/>
                  </a:lnTo>
                  <a:close/>
                </a:path>
                <a:path w="601980" h="47625">
                  <a:moveTo>
                    <a:pt x="436714" y="11811"/>
                  </a:moveTo>
                  <a:lnTo>
                    <a:pt x="424916" y="11811"/>
                  </a:lnTo>
                  <a:lnTo>
                    <a:pt x="413118" y="11811"/>
                  </a:lnTo>
                  <a:lnTo>
                    <a:pt x="413118" y="23609"/>
                  </a:lnTo>
                  <a:lnTo>
                    <a:pt x="401320" y="23609"/>
                  </a:lnTo>
                  <a:lnTo>
                    <a:pt x="401320" y="35407"/>
                  </a:lnTo>
                  <a:lnTo>
                    <a:pt x="413118" y="35407"/>
                  </a:lnTo>
                  <a:lnTo>
                    <a:pt x="424916" y="35407"/>
                  </a:lnTo>
                  <a:lnTo>
                    <a:pt x="424916" y="23609"/>
                  </a:lnTo>
                  <a:lnTo>
                    <a:pt x="436714" y="23609"/>
                  </a:lnTo>
                  <a:lnTo>
                    <a:pt x="436714" y="11811"/>
                  </a:lnTo>
                  <a:close/>
                </a:path>
                <a:path w="601980" h="47625">
                  <a:moveTo>
                    <a:pt x="460324" y="11811"/>
                  </a:moveTo>
                  <a:lnTo>
                    <a:pt x="448525" y="11811"/>
                  </a:lnTo>
                  <a:lnTo>
                    <a:pt x="436727" y="11811"/>
                  </a:lnTo>
                  <a:lnTo>
                    <a:pt x="436727" y="23609"/>
                  </a:lnTo>
                  <a:lnTo>
                    <a:pt x="448525" y="23609"/>
                  </a:lnTo>
                  <a:lnTo>
                    <a:pt x="460324" y="23609"/>
                  </a:lnTo>
                  <a:lnTo>
                    <a:pt x="460324" y="11811"/>
                  </a:lnTo>
                  <a:close/>
                </a:path>
                <a:path w="601980" h="47625">
                  <a:moveTo>
                    <a:pt x="472135" y="11811"/>
                  </a:moveTo>
                  <a:lnTo>
                    <a:pt x="460336" y="11811"/>
                  </a:lnTo>
                  <a:lnTo>
                    <a:pt x="460336" y="23609"/>
                  </a:lnTo>
                  <a:lnTo>
                    <a:pt x="472135" y="23609"/>
                  </a:lnTo>
                  <a:lnTo>
                    <a:pt x="472135" y="11811"/>
                  </a:lnTo>
                  <a:close/>
                </a:path>
                <a:path w="601980" h="47625">
                  <a:moveTo>
                    <a:pt x="483933" y="23609"/>
                  </a:moveTo>
                  <a:lnTo>
                    <a:pt x="472135" y="23609"/>
                  </a:lnTo>
                  <a:lnTo>
                    <a:pt x="472135" y="35407"/>
                  </a:lnTo>
                  <a:lnTo>
                    <a:pt x="483933" y="35407"/>
                  </a:lnTo>
                  <a:lnTo>
                    <a:pt x="483933" y="23609"/>
                  </a:lnTo>
                  <a:close/>
                </a:path>
                <a:path w="601980" h="47625">
                  <a:moveTo>
                    <a:pt x="519341" y="11811"/>
                  </a:moveTo>
                  <a:lnTo>
                    <a:pt x="507542" y="11811"/>
                  </a:lnTo>
                  <a:lnTo>
                    <a:pt x="495744" y="11811"/>
                  </a:lnTo>
                  <a:lnTo>
                    <a:pt x="495744" y="23609"/>
                  </a:lnTo>
                  <a:lnTo>
                    <a:pt x="495744" y="35407"/>
                  </a:lnTo>
                  <a:lnTo>
                    <a:pt x="507542" y="35407"/>
                  </a:lnTo>
                  <a:lnTo>
                    <a:pt x="519341" y="35407"/>
                  </a:lnTo>
                  <a:lnTo>
                    <a:pt x="519341" y="23609"/>
                  </a:lnTo>
                  <a:lnTo>
                    <a:pt x="519341" y="11811"/>
                  </a:lnTo>
                  <a:close/>
                </a:path>
                <a:path w="601980" h="47625">
                  <a:moveTo>
                    <a:pt x="554748" y="11811"/>
                  </a:moveTo>
                  <a:lnTo>
                    <a:pt x="542950" y="11811"/>
                  </a:lnTo>
                  <a:lnTo>
                    <a:pt x="542950" y="23609"/>
                  </a:lnTo>
                  <a:lnTo>
                    <a:pt x="531152" y="23609"/>
                  </a:lnTo>
                  <a:lnTo>
                    <a:pt x="531152" y="11811"/>
                  </a:lnTo>
                  <a:lnTo>
                    <a:pt x="519353" y="11811"/>
                  </a:lnTo>
                  <a:lnTo>
                    <a:pt x="519353" y="23609"/>
                  </a:lnTo>
                  <a:lnTo>
                    <a:pt x="519353" y="35407"/>
                  </a:lnTo>
                  <a:lnTo>
                    <a:pt x="531152" y="35407"/>
                  </a:lnTo>
                  <a:lnTo>
                    <a:pt x="542950" y="35407"/>
                  </a:lnTo>
                  <a:lnTo>
                    <a:pt x="554748" y="35407"/>
                  </a:lnTo>
                  <a:lnTo>
                    <a:pt x="554748" y="23609"/>
                  </a:lnTo>
                  <a:lnTo>
                    <a:pt x="554748" y="11811"/>
                  </a:lnTo>
                  <a:close/>
                </a:path>
                <a:path w="601980" h="47625">
                  <a:moveTo>
                    <a:pt x="566559" y="11811"/>
                  </a:moveTo>
                  <a:lnTo>
                    <a:pt x="554761" y="11811"/>
                  </a:lnTo>
                  <a:lnTo>
                    <a:pt x="554761" y="23609"/>
                  </a:lnTo>
                  <a:lnTo>
                    <a:pt x="566559" y="23609"/>
                  </a:lnTo>
                  <a:lnTo>
                    <a:pt x="566559" y="11811"/>
                  </a:lnTo>
                  <a:close/>
                </a:path>
                <a:path w="601980" h="47625">
                  <a:moveTo>
                    <a:pt x="578358" y="23609"/>
                  </a:moveTo>
                  <a:lnTo>
                    <a:pt x="566559" y="23609"/>
                  </a:lnTo>
                  <a:lnTo>
                    <a:pt x="566559" y="35407"/>
                  </a:lnTo>
                  <a:lnTo>
                    <a:pt x="578358" y="35407"/>
                  </a:lnTo>
                  <a:lnTo>
                    <a:pt x="578358" y="23609"/>
                  </a:lnTo>
                  <a:close/>
                </a:path>
                <a:path w="601980" h="47625">
                  <a:moveTo>
                    <a:pt x="590169" y="0"/>
                  </a:moveTo>
                  <a:lnTo>
                    <a:pt x="578370" y="0"/>
                  </a:lnTo>
                  <a:lnTo>
                    <a:pt x="578370" y="11798"/>
                  </a:lnTo>
                  <a:lnTo>
                    <a:pt x="590169" y="11798"/>
                  </a:lnTo>
                  <a:lnTo>
                    <a:pt x="590169" y="0"/>
                  </a:lnTo>
                  <a:close/>
                </a:path>
                <a:path w="601980" h="47625">
                  <a:moveTo>
                    <a:pt x="601967" y="11811"/>
                  </a:moveTo>
                  <a:lnTo>
                    <a:pt x="590169" y="11811"/>
                  </a:lnTo>
                  <a:lnTo>
                    <a:pt x="578370" y="11811"/>
                  </a:lnTo>
                  <a:lnTo>
                    <a:pt x="578370" y="23609"/>
                  </a:lnTo>
                  <a:lnTo>
                    <a:pt x="590169" y="23609"/>
                  </a:lnTo>
                  <a:lnTo>
                    <a:pt x="590169" y="35407"/>
                  </a:lnTo>
                  <a:lnTo>
                    <a:pt x="601967" y="35407"/>
                  </a:lnTo>
                  <a:lnTo>
                    <a:pt x="601967" y="23609"/>
                  </a:lnTo>
                  <a:lnTo>
                    <a:pt x="601967" y="118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94843" y="4282503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10" h="47625">
                  <a:moveTo>
                    <a:pt x="11798" y="23609"/>
                  </a:moveTo>
                  <a:lnTo>
                    <a:pt x="0" y="23609"/>
                  </a:lnTo>
                  <a:lnTo>
                    <a:pt x="0" y="35407"/>
                  </a:lnTo>
                  <a:lnTo>
                    <a:pt x="0" y="47205"/>
                  </a:lnTo>
                  <a:lnTo>
                    <a:pt x="11798" y="47205"/>
                  </a:lnTo>
                  <a:lnTo>
                    <a:pt x="11798" y="35407"/>
                  </a:lnTo>
                  <a:lnTo>
                    <a:pt x="11798" y="23609"/>
                  </a:lnTo>
                  <a:close/>
                </a:path>
                <a:path w="626110" h="47625">
                  <a:moveTo>
                    <a:pt x="23596" y="11811"/>
                  </a:moveTo>
                  <a:lnTo>
                    <a:pt x="11798" y="11811"/>
                  </a:lnTo>
                  <a:lnTo>
                    <a:pt x="11798" y="23609"/>
                  </a:lnTo>
                  <a:lnTo>
                    <a:pt x="23596" y="23609"/>
                  </a:lnTo>
                  <a:lnTo>
                    <a:pt x="23596" y="11811"/>
                  </a:lnTo>
                  <a:close/>
                </a:path>
                <a:path w="626110" h="47625">
                  <a:moveTo>
                    <a:pt x="35394" y="35407"/>
                  </a:moveTo>
                  <a:lnTo>
                    <a:pt x="23596" y="35407"/>
                  </a:lnTo>
                  <a:lnTo>
                    <a:pt x="23596" y="47205"/>
                  </a:lnTo>
                  <a:lnTo>
                    <a:pt x="35394" y="47205"/>
                  </a:lnTo>
                  <a:lnTo>
                    <a:pt x="35394" y="35407"/>
                  </a:lnTo>
                  <a:close/>
                </a:path>
                <a:path w="626110" h="47625">
                  <a:moveTo>
                    <a:pt x="59004" y="11811"/>
                  </a:moveTo>
                  <a:lnTo>
                    <a:pt x="47205" y="11811"/>
                  </a:lnTo>
                  <a:lnTo>
                    <a:pt x="47205" y="23609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47205" y="47205"/>
                  </a:lnTo>
                  <a:lnTo>
                    <a:pt x="59004" y="47205"/>
                  </a:lnTo>
                  <a:lnTo>
                    <a:pt x="59004" y="35407"/>
                  </a:lnTo>
                  <a:lnTo>
                    <a:pt x="59004" y="23609"/>
                  </a:lnTo>
                  <a:lnTo>
                    <a:pt x="59004" y="11811"/>
                  </a:lnTo>
                  <a:close/>
                </a:path>
                <a:path w="626110" h="47625">
                  <a:moveTo>
                    <a:pt x="82613" y="11811"/>
                  </a:moveTo>
                  <a:lnTo>
                    <a:pt x="70815" y="11811"/>
                  </a:lnTo>
                  <a:lnTo>
                    <a:pt x="70815" y="23609"/>
                  </a:lnTo>
                  <a:lnTo>
                    <a:pt x="82613" y="23609"/>
                  </a:lnTo>
                  <a:lnTo>
                    <a:pt x="82613" y="11811"/>
                  </a:lnTo>
                  <a:close/>
                </a:path>
                <a:path w="626110" h="47625">
                  <a:moveTo>
                    <a:pt x="94411" y="35407"/>
                  </a:moveTo>
                  <a:lnTo>
                    <a:pt x="82613" y="35407"/>
                  </a:lnTo>
                  <a:lnTo>
                    <a:pt x="70815" y="35407"/>
                  </a:lnTo>
                  <a:lnTo>
                    <a:pt x="59016" y="35407"/>
                  </a:lnTo>
                  <a:lnTo>
                    <a:pt x="59016" y="47205"/>
                  </a:lnTo>
                  <a:lnTo>
                    <a:pt x="70815" y="47205"/>
                  </a:lnTo>
                  <a:lnTo>
                    <a:pt x="82613" y="47205"/>
                  </a:lnTo>
                  <a:lnTo>
                    <a:pt x="94411" y="47205"/>
                  </a:lnTo>
                  <a:lnTo>
                    <a:pt x="94411" y="35407"/>
                  </a:lnTo>
                  <a:close/>
                </a:path>
                <a:path w="626110" h="47625">
                  <a:moveTo>
                    <a:pt x="118021" y="11811"/>
                  </a:moveTo>
                  <a:lnTo>
                    <a:pt x="106222" y="11811"/>
                  </a:lnTo>
                  <a:lnTo>
                    <a:pt x="94424" y="11811"/>
                  </a:lnTo>
                  <a:lnTo>
                    <a:pt x="94424" y="23609"/>
                  </a:lnTo>
                  <a:lnTo>
                    <a:pt x="94424" y="35407"/>
                  </a:lnTo>
                  <a:lnTo>
                    <a:pt x="94424" y="47205"/>
                  </a:lnTo>
                  <a:lnTo>
                    <a:pt x="106222" y="47205"/>
                  </a:lnTo>
                  <a:lnTo>
                    <a:pt x="106222" y="35407"/>
                  </a:lnTo>
                  <a:lnTo>
                    <a:pt x="106222" y="23609"/>
                  </a:lnTo>
                  <a:lnTo>
                    <a:pt x="118021" y="23609"/>
                  </a:lnTo>
                  <a:lnTo>
                    <a:pt x="118021" y="11811"/>
                  </a:lnTo>
                  <a:close/>
                </a:path>
                <a:path w="626110" h="47625">
                  <a:moveTo>
                    <a:pt x="129806" y="23609"/>
                  </a:moveTo>
                  <a:lnTo>
                    <a:pt x="118021" y="23609"/>
                  </a:lnTo>
                  <a:lnTo>
                    <a:pt x="118021" y="35407"/>
                  </a:lnTo>
                  <a:lnTo>
                    <a:pt x="118021" y="47205"/>
                  </a:lnTo>
                  <a:lnTo>
                    <a:pt x="129806" y="47205"/>
                  </a:lnTo>
                  <a:lnTo>
                    <a:pt x="129806" y="35407"/>
                  </a:lnTo>
                  <a:lnTo>
                    <a:pt x="129806" y="23609"/>
                  </a:lnTo>
                  <a:close/>
                </a:path>
                <a:path w="626110" h="47625">
                  <a:moveTo>
                    <a:pt x="141617" y="11811"/>
                  </a:moveTo>
                  <a:lnTo>
                    <a:pt x="129832" y="11811"/>
                  </a:lnTo>
                  <a:lnTo>
                    <a:pt x="129832" y="23609"/>
                  </a:lnTo>
                  <a:lnTo>
                    <a:pt x="129832" y="35407"/>
                  </a:lnTo>
                  <a:lnTo>
                    <a:pt x="141617" y="35407"/>
                  </a:lnTo>
                  <a:lnTo>
                    <a:pt x="141617" y="23609"/>
                  </a:lnTo>
                  <a:lnTo>
                    <a:pt x="141617" y="11811"/>
                  </a:lnTo>
                  <a:close/>
                </a:path>
                <a:path w="626110" h="47625">
                  <a:moveTo>
                    <a:pt x="153428" y="23609"/>
                  </a:moveTo>
                  <a:lnTo>
                    <a:pt x="141630" y="23609"/>
                  </a:lnTo>
                  <a:lnTo>
                    <a:pt x="141630" y="35407"/>
                  </a:lnTo>
                  <a:lnTo>
                    <a:pt x="153428" y="35407"/>
                  </a:lnTo>
                  <a:lnTo>
                    <a:pt x="153428" y="23609"/>
                  </a:lnTo>
                  <a:close/>
                </a:path>
                <a:path w="626110" h="47625">
                  <a:moveTo>
                    <a:pt x="177025" y="35407"/>
                  </a:moveTo>
                  <a:lnTo>
                    <a:pt x="165239" y="35407"/>
                  </a:lnTo>
                  <a:lnTo>
                    <a:pt x="165239" y="47205"/>
                  </a:lnTo>
                  <a:lnTo>
                    <a:pt x="177025" y="47205"/>
                  </a:lnTo>
                  <a:lnTo>
                    <a:pt x="177025" y="35407"/>
                  </a:lnTo>
                  <a:close/>
                </a:path>
                <a:path w="626110" h="47625">
                  <a:moveTo>
                    <a:pt x="177025" y="11811"/>
                  </a:moveTo>
                  <a:lnTo>
                    <a:pt x="165239" y="11811"/>
                  </a:lnTo>
                  <a:lnTo>
                    <a:pt x="165239" y="23609"/>
                  </a:lnTo>
                  <a:lnTo>
                    <a:pt x="177025" y="23609"/>
                  </a:lnTo>
                  <a:lnTo>
                    <a:pt x="177025" y="11811"/>
                  </a:lnTo>
                  <a:close/>
                </a:path>
                <a:path w="626110" h="47625">
                  <a:moveTo>
                    <a:pt x="188836" y="11811"/>
                  </a:moveTo>
                  <a:lnTo>
                    <a:pt x="177038" y="11811"/>
                  </a:ln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lnTo>
                    <a:pt x="188836" y="11811"/>
                  </a:lnTo>
                  <a:close/>
                </a:path>
                <a:path w="626110" h="47625">
                  <a:moveTo>
                    <a:pt x="212432" y="11811"/>
                  </a:moveTo>
                  <a:lnTo>
                    <a:pt x="200647" y="11811"/>
                  </a:lnTo>
                  <a:lnTo>
                    <a:pt x="200647" y="23609"/>
                  </a:ln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00647" y="47205"/>
                  </a:lnTo>
                  <a:lnTo>
                    <a:pt x="212432" y="47205"/>
                  </a:lnTo>
                  <a:lnTo>
                    <a:pt x="212432" y="35407"/>
                  </a:lnTo>
                  <a:lnTo>
                    <a:pt x="212432" y="23609"/>
                  </a:lnTo>
                  <a:lnTo>
                    <a:pt x="212432" y="11811"/>
                  </a:lnTo>
                  <a:close/>
                </a:path>
                <a:path w="626110" h="47625">
                  <a:moveTo>
                    <a:pt x="236054" y="11811"/>
                  </a:moveTo>
                  <a:lnTo>
                    <a:pt x="224256" y="11811"/>
                  </a:lnTo>
                  <a:lnTo>
                    <a:pt x="224256" y="23609"/>
                  </a:lnTo>
                  <a:lnTo>
                    <a:pt x="236054" y="23609"/>
                  </a:lnTo>
                  <a:lnTo>
                    <a:pt x="236054" y="11811"/>
                  </a:lnTo>
                  <a:close/>
                </a:path>
                <a:path w="626110" h="47625">
                  <a:moveTo>
                    <a:pt x="259651" y="11811"/>
                  </a:moveTo>
                  <a:lnTo>
                    <a:pt x="247865" y="11811"/>
                  </a:lnTo>
                  <a:lnTo>
                    <a:pt x="247865" y="23609"/>
                  </a:lnTo>
                  <a:lnTo>
                    <a:pt x="259651" y="23609"/>
                  </a:lnTo>
                  <a:lnTo>
                    <a:pt x="259651" y="11811"/>
                  </a:lnTo>
                  <a:close/>
                </a:path>
                <a:path w="626110" h="47625">
                  <a:moveTo>
                    <a:pt x="271462" y="11811"/>
                  </a:moveTo>
                  <a:lnTo>
                    <a:pt x="259664" y="11811"/>
                  </a:lnTo>
                  <a:lnTo>
                    <a:pt x="259664" y="23609"/>
                  </a:lnTo>
                  <a:lnTo>
                    <a:pt x="271462" y="23609"/>
                  </a:lnTo>
                  <a:lnTo>
                    <a:pt x="271462" y="11811"/>
                  </a:lnTo>
                  <a:close/>
                </a:path>
                <a:path w="626110" h="47625">
                  <a:moveTo>
                    <a:pt x="295071" y="11811"/>
                  </a:moveTo>
                  <a:lnTo>
                    <a:pt x="283273" y="11811"/>
                  </a:ln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295071" y="23609"/>
                  </a:lnTo>
                  <a:lnTo>
                    <a:pt x="295071" y="11811"/>
                  </a:lnTo>
                  <a:close/>
                </a:path>
                <a:path w="626110" h="47625">
                  <a:moveTo>
                    <a:pt x="318681" y="11811"/>
                  </a:moveTo>
                  <a:lnTo>
                    <a:pt x="306882" y="11811"/>
                  </a:lnTo>
                  <a:lnTo>
                    <a:pt x="306882" y="23609"/>
                  </a:lnTo>
                  <a:lnTo>
                    <a:pt x="318681" y="23609"/>
                  </a:lnTo>
                  <a:lnTo>
                    <a:pt x="318681" y="11811"/>
                  </a:lnTo>
                  <a:close/>
                </a:path>
                <a:path w="626110" h="47625">
                  <a:moveTo>
                    <a:pt x="342290" y="11811"/>
                  </a:moveTo>
                  <a:lnTo>
                    <a:pt x="330492" y="11811"/>
                  </a:lnTo>
                  <a:lnTo>
                    <a:pt x="330492" y="23609"/>
                  </a:lnTo>
                  <a:lnTo>
                    <a:pt x="330492" y="35407"/>
                  </a:lnTo>
                  <a:lnTo>
                    <a:pt x="342290" y="35407"/>
                  </a:lnTo>
                  <a:lnTo>
                    <a:pt x="342290" y="23609"/>
                  </a:lnTo>
                  <a:lnTo>
                    <a:pt x="342290" y="11811"/>
                  </a:lnTo>
                  <a:close/>
                </a:path>
                <a:path w="626110" h="47625">
                  <a:moveTo>
                    <a:pt x="365887" y="11811"/>
                  </a:moveTo>
                  <a:lnTo>
                    <a:pt x="354088" y="11811"/>
                  </a:lnTo>
                  <a:lnTo>
                    <a:pt x="354088" y="23609"/>
                  </a:lnTo>
                  <a:lnTo>
                    <a:pt x="354088" y="35407"/>
                  </a:lnTo>
                  <a:lnTo>
                    <a:pt x="365887" y="35407"/>
                  </a:lnTo>
                  <a:lnTo>
                    <a:pt x="365887" y="23609"/>
                  </a:lnTo>
                  <a:lnTo>
                    <a:pt x="365887" y="11811"/>
                  </a:lnTo>
                  <a:close/>
                </a:path>
                <a:path w="626110" h="47625">
                  <a:moveTo>
                    <a:pt x="389496" y="11811"/>
                  </a:moveTo>
                  <a:lnTo>
                    <a:pt x="377698" y="11811"/>
                  </a:lnTo>
                  <a:lnTo>
                    <a:pt x="377698" y="23609"/>
                  </a:lnTo>
                  <a:lnTo>
                    <a:pt x="389496" y="23609"/>
                  </a:lnTo>
                  <a:lnTo>
                    <a:pt x="389496" y="11811"/>
                  </a:lnTo>
                  <a:close/>
                </a:path>
                <a:path w="626110" h="47625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26110" h="47625">
                  <a:moveTo>
                    <a:pt x="401307" y="0"/>
                  </a:move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01307" y="0"/>
                  </a:lnTo>
                  <a:close/>
                </a:path>
                <a:path w="626110" h="47625">
                  <a:moveTo>
                    <a:pt x="460311" y="11811"/>
                  </a:moveTo>
                  <a:lnTo>
                    <a:pt x="448513" y="11811"/>
                  </a:lnTo>
                  <a:lnTo>
                    <a:pt x="436714" y="11811"/>
                  </a:lnTo>
                  <a:lnTo>
                    <a:pt x="424916" y="11811"/>
                  </a:lnTo>
                  <a:lnTo>
                    <a:pt x="424916" y="23609"/>
                  </a:lnTo>
                  <a:lnTo>
                    <a:pt x="424916" y="35407"/>
                  </a:lnTo>
                  <a:lnTo>
                    <a:pt x="436714" y="35407"/>
                  </a:lnTo>
                  <a:lnTo>
                    <a:pt x="436714" y="23609"/>
                  </a:lnTo>
                  <a:lnTo>
                    <a:pt x="448513" y="23609"/>
                  </a:lnTo>
                  <a:lnTo>
                    <a:pt x="448513" y="35407"/>
                  </a:lnTo>
                  <a:lnTo>
                    <a:pt x="460311" y="35407"/>
                  </a:lnTo>
                  <a:lnTo>
                    <a:pt x="460311" y="23609"/>
                  </a:lnTo>
                  <a:lnTo>
                    <a:pt x="460311" y="11811"/>
                  </a:lnTo>
                  <a:close/>
                </a:path>
                <a:path w="626110" h="47625">
                  <a:moveTo>
                    <a:pt x="460311" y="0"/>
                  </a:moveTo>
                  <a:lnTo>
                    <a:pt x="448513" y="0"/>
                  </a:lnTo>
                  <a:lnTo>
                    <a:pt x="436714" y="0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60311" y="11798"/>
                  </a:lnTo>
                  <a:lnTo>
                    <a:pt x="460311" y="0"/>
                  </a:lnTo>
                  <a:close/>
                </a:path>
                <a:path w="626110" h="47625">
                  <a:moveTo>
                    <a:pt x="483920" y="23609"/>
                  </a:moveTo>
                  <a:lnTo>
                    <a:pt x="472122" y="23609"/>
                  </a:lnTo>
                  <a:lnTo>
                    <a:pt x="472122" y="35407"/>
                  </a:lnTo>
                  <a:lnTo>
                    <a:pt x="483920" y="35407"/>
                  </a:lnTo>
                  <a:lnTo>
                    <a:pt x="483920" y="23609"/>
                  </a:lnTo>
                  <a:close/>
                </a:path>
                <a:path w="626110" h="47625">
                  <a:moveTo>
                    <a:pt x="483920" y="0"/>
                  </a:moveTo>
                  <a:lnTo>
                    <a:pt x="472122" y="0"/>
                  </a:lnTo>
                  <a:lnTo>
                    <a:pt x="460324" y="0"/>
                  </a:lnTo>
                  <a:lnTo>
                    <a:pt x="460324" y="11798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10" h="47625">
                  <a:moveTo>
                    <a:pt x="519328" y="11811"/>
                  </a:moveTo>
                  <a:lnTo>
                    <a:pt x="507530" y="11811"/>
                  </a:lnTo>
                  <a:lnTo>
                    <a:pt x="495731" y="11811"/>
                  </a:lnTo>
                  <a:lnTo>
                    <a:pt x="495731" y="23609"/>
                  </a:ln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507530" y="35407"/>
                  </a:lnTo>
                  <a:lnTo>
                    <a:pt x="507530" y="23609"/>
                  </a:lnTo>
                  <a:lnTo>
                    <a:pt x="519328" y="23609"/>
                  </a:lnTo>
                  <a:lnTo>
                    <a:pt x="519328" y="11811"/>
                  </a:lnTo>
                  <a:close/>
                </a:path>
                <a:path w="626110" h="47625">
                  <a:moveTo>
                    <a:pt x="519328" y="0"/>
                  </a:moveTo>
                  <a:lnTo>
                    <a:pt x="507530" y="0"/>
                  </a:lnTo>
                  <a:lnTo>
                    <a:pt x="507530" y="11798"/>
                  </a:lnTo>
                  <a:lnTo>
                    <a:pt x="519328" y="11798"/>
                  </a:lnTo>
                  <a:lnTo>
                    <a:pt x="519328" y="0"/>
                  </a:lnTo>
                  <a:close/>
                </a:path>
                <a:path w="626110" h="47625">
                  <a:moveTo>
                    <a:pt x="531139" y="11811"/>
                  </a:moveTo>
                  <a:lnTo>
                    <a:pt x="519341" y="11811"/>
                  </a:lnTo>
                  <a:lnTo>
                    <a:pt x="519341" y="23609"/>
                  </a:lnTo>
                  <a:lnTo>
                    <a:pt x="519341" y="35407"/>
                  </a:lnTo>
                  <a:lnTo>
                    <a:pt x="531139" y="35407"/>
                  </a:lnTo>
                  <a:lnTo>
                    <a:pt x="531139" y="23609"/>
                  </a:lnTo>
                  <a:lnTo>
                    <a:pt x="531139" y="11811"/>
                  </a:lnTo>
                  <a:close/>
                </a:path>
                <a:path w="626110" h="47625">
                  <a:moveTo>
                    <a:pt x="531139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31139" y="11798"/>
                  </a:lnTo>
                  <a:lnTo>
                    <a:pt x="531139" y="0"/>
                  </a:lnTo>
                  <a:close/>
                </a:path>
                <a:path w="626110" h="47625">
                  <a:moveTo>
                    <a:pt x="554748" y="11811"/>
                  </a:moveTo>
                  <a:lnTo>
                    <a:pt x="542950" y="11811"/>
                  </a:lnTo>
                  <a:lnTo>
                    <a:pt x="542950" y="23609"/>
                  </a:lnTo>
                  <a:lnTo>
                    <a:pt x="554748" y="23609"/>
                  </a:lnTo>
                  <a:lnTo>
                    <a:pt x="554748" y="11811"/>
                  </a:lnTo>
                  <a:close/>
                </a:path>
                <a:path w="626110" h="47625">
                  <a:moveTo>
                    <a:pt x="578345" y="11811"/>
                  </a:moveTo>
                  <a:lnTo>
                    <a:pt x="566547" y="11811"/>
                  </a:lnTo>
                  <a:lnTo>
                    <a:pt x="566547" y="23609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78345" y="23609"/>
                  </a:lnTo>
                  <a:lnTo>
                    <a:pt x="578345" y="11811"/>
                  </a:lnTo>
                  <a:close/>
                </a:path>
                <a:path w="626110" h="47625">
                  <a:moveTo>
                    <a:pt x="578345" y="0"/>
                  </a:moveTo>
                  <a:lnTo>
                    <a:pt x="566547" y="0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26110" h="47625">
                  <a:moveTo>
                    <a:pt x="590156" y="11811"/>
                  </a:moveTo>
                  <a:lnTo>
                    <a:pt x="578358" y="11811"/>
                  </a:lnTo>
                  <a:lnTo>
                    <a:pt x="578358" y="23609"/>
                  </a:lnTo>
                  <a:lnTo>
                    <a:pt x="578358" y="35407"/>
                  </a:lnTo>
                  <a:lnTo>
                    <a:pt x="590156" y="35407"/>
                  </a:lnTo>
                  <a:lnTo>
                    <a:pt x="590156" y="23609"/>
                  </a:lnTo>
                  <a:lnTo>
                    <a:pt x="590156" y="11811"/>
                  </a:lnTo>
                  <a:close/>
                </a:path>
                <a:path w="626110" h="47625">
                  <a:moveTo>
                    <a:pt x="601954" y="0"/>
                  </a:moveTo>
                  <a:lnTo>
                    <a:pt x="590156" y="0"/>
                  </a:lnTo>
                  <a:lnTo>
                    <a:pt x="578358" y="0"/>
                  </a:lnTo>
                  <a:lnTo>
                    <a:pt x="578358" y="11798"/>
                  </a:lnTo>
                  <a:lnTo>
                    <a:pt x="590156" y="11798"/>
                  </a:lnTo>
                  <a:lnTo>
                    <a:pt x="601954" y="11798"/>
                  </a:lnTo>
                  <a:lnTo>
                    <a:pt x="601954" y="0"/>
                  </a:lnTo>
                  <a:close/>
                </a:path>
                <a:path w="626110" h="47625">
                  <a:moveTo>
                    <a:pt x="625563" y="11811"/>
                  </a:moveTo>
                  <a:lnTo>
                    <a:pt x="613765" y="11811"/>
                  </a:lnTo>
                  <a:lnTo>
                    <a:pt x="613765" y="23609"/>
                  </a:lnTo>
                  <a:lnTo>
                    <a:pt x="613765" y="35407"/>
                  </a:lnTo>
                  <a:lnTo>
                    <a:pt x="625563" y="35407"/>
                  </a:lnTo>
                  <a:lnTo>
                    <a:pt x="625563" y="23609"/>
                  </a:lnTo>
                  <a:lnTo>
                    <a:pt x="625563" y="11811"/>
                  </a:lnTo>
                  <a:close/>
                </a:path>
                <a:path w="626110" h="47625">
                  <a:moveTo>
                    <a:pt x="625563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25563" y="11798"/>
                  </a:lnTo>
                  <a:lnTo>
                    <a:pt x="62556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94843" y="4317911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10" h="35560">
                  <a:moveTo>
                    <a:pt x="35394" y="11811"/>
                  </a:moveTo>
                  <a:lnTo>
                    <a:pt x="23596" y="11811"/>
                  </a:lnTo>
                  <a:lnTo>
                    <a:pt x="11798" y="11811"/>
                  </a:lnTo>
                  <a:lnTo>
                    <a:pt x="0" y="11811"/>
                  </a:lnTo>
                  <a:lnTo>
                    <a:pt x="0" y="23609"/>
                  </a:lnTo>
                  <a:lnTo>
                    <a:pt x="11798" y="23609"/>
                  </a:lnTo>
                  <a:lnTo>
                    <a:pt x="23596" y="23609"/>
                  </a:lnTo>
                  <a:lnTo>
                    <a:pt x="35394" y="23609"/>
                  </a:lnTo>
                  <a:lnTo>
                    <a:pt x="35394" y="11811"/>
                  </a:lnTo>
                  <a:close/>
                </a:path>
                <a:path w="626110" h="35560">
                  <a:moveTo>
                    <a:pt x="59004" y="11811"/>
                  </a:moveTo>
                  <a:lnTo>
                    <a:pt x="47205" y="11811"/>
                  </a:lnTo>
                  <a:lnTo>
                    <a:pt x="47205" y="23609"/>
                  </a:lnTo>
                  <a:lnTo>
                    <a:pt x="47205" y="35407"/>
                  </a:lnTo>
                  <a:lnTo>
                    <a:pt x="59004" y="35407"/>
                  </a:lnTo>
                  <a:lnTo>
                    <a:pt x="59004" y="23609"/>
                  </a:lnTo>
                  <a:lnTo>
                    <a:pt x="59004" y="11811"/>
                  </a:lnTo>
                  <a:close/>
                </a:path>
                <a:path w="626110" h="35560">
                  <a:moveTo>
                    <a:pt x="70815" y="11811"/>
                  </a:moveTo>
                  <a:lnTo>
                    <a:pt x="59016" y="11811"/>
                  </a:lnTo>
                  <a:lnTo>
                    <a:pt x="59016" y="23609"/>
                  </a:lnTo>
                  <a:lnTo>
                    <a:pt x="70815" y="23609"/>
                  </a:lnTo>
                  <a:lnTo>
                    <a:pt x="70815" y="11811"/>
                  </a:lnTo>
                  <a:close/>
                </a:path>
                <a:path w="626110" h="35560">
                  <a:moveTo>
                    <a:pt x="82613" y="23609"/>
                  </a:moveTo>
                  <a:lnTo>
                    <a:pt x="70815" y="23609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09"/>
                  </a:lnTo>
                  <a:close/>
                </a:path>
                <a:path w="626110" h="35560">
                  <a:moveTo>
                    <a:pt x="94411" y="11811"/>
                  </a:moveTo>
                  <a:lnTo>
                    <a:pt x="82613" y="11811"/>
                  </a:lnTo>
                  <a:lnTo>
                    <a:pt x="82613" y="23609"/>
                  </a:lnTo>
                  <a:lnTo>
                    <a:pt x="94411" y="23609"/>
                  </a:lnTo>
                  <a:lnTo>
                    <a:pt x="94411" y="11811"/>
                  </a:lnTo>
                  <a:close/>
                </a:path>
                <a:path w="626110" h="35560">
                  <a:moveTo>
                    <a:pt x="118021" y="11811"/>
                  </a:moveTo>
                  <a:lnTo>
                    <a:pt x="106222" y="11811"/>
                  </a:lnTo>
                  <a:lnTo>
                    <a:pt x="94424" y="11811"/>
                  </a:lnTo>
                  <a:lnTo>
                    <a:pt x="94424" y="23609"/>
                  </a:lnTo>
                  <a:lnTo>
                    <a:pt x="106222" y="23609"/>
                  </a:lnTo>
                  <a:lnTo>
                    <a:pt x="118021" y="23609"/>
                  </a:lnTo>
                  <a:lnTo>
                    <a:pt x="118021" y="11811"/>
                  </a:lnTo>
                  <a:close/>
                </a:path>
                <a:path w="626110" h="35560">
                  <a:moveTo>
                    <a:pt x="129806" y="23609"/>
                  </a:moveTo>
                  <a:lnTo>
                    <a:pt x="118021" y="23609"/>
                  </a:lnTo>
                  <a:lnTo>
                    <a:pt x="118021" y="35407"/>
                  </a:lnTo>
                  <a:lnTo>
                    <a:pt x="129806" y="35407"/>
                  </a:lnTo>
                  <a:lnTo>
                    <a:pt x="129806" y="23609"/>
                  </a:lnTo>
                  <a:close/>
                </a:path>
                <a:path w="626110" h="35560">
                  <a:moveTo>
                    <a:pt x="141617" y="11811"/>
                  </a:moveTo>
                  <a:lnTo>
                    <a:pt x="129832" y="11811"/>
                  </a:lnTo>
                  <a:lnTo>
                    <a:pt x="129832" y="23609"/>
                  </a:lnTo>
                  <a:lnTo>
                    <a:pt x="129832" y="35407"/>
                  </a:lnTo>
                  <a:lnTo>
                    <a:pt x="141617" y="35407"/>
                  </a:lnTo>
                  <a:lnTo>
                    <a:pt x="141617" y="23609"/>
                  </a:lnTo>
                  <a:lnTo>
                    <a:pt x="141617" y="11811"/>
                  </a:lnTo>
                  <a:close/>
                </a:path>
                <a:path w="626110" h="35560">
                  <a:moveTo>
                    <a:pt x="188836" y="11811"/>
                  </a:moveTo>
                  <a:lnTo>
                    <a:pt x="177038" y="11811"/>
                  </a:ln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lnTo>
                    <a:pt x="188836" y="11811"/>
                  </a:lnTo>
                  <a:close/>
                </a:path>
                <a:path w="626110" h="35560">
                  <a:moveTo>
                    <a:pt x="212432" y="11811"/>
                  </a:moveTo>
                  <a:lnTo>
                    <a:pt x="200647" y="11811"/>
                  </a:lnTo>
                  <a:lnTo>
                    <a:pt x="188849" y="11811"/>
                  </a:lnTo>
                  <a:lnTo>
                    <a:pt x="188849" y="23609"/>
                  </a:lnTo>
                  <a:lnTo>
                    <a:pt x="200647" y="23609"/>
                  </a:lnTo>
                  <a:lnTo>
                    <a:pt x="212432" y="23609"/>
                  </a:lnTo>
                  <a:lnTo>
                    <a:pt x="212432" y="11811"/>
                  </a:lnTo>
                  <a:close/>
                </a:path>
                <a:path w="626110" h="35560">
                  <a:moveTo>
                    <a:pt x="212432" y="0"/>
                  </a:moveTo>
                  <a:lnTo>
                    <a:pt x="200647" y="0"/>
                  </a:lnTo>
                  <a:lnTo>
                    <a:pt x="200647" y="11798"/>
                  </a:lnTo>
                  <a:lnTo>
                    <a:pt x="212432" y="11798"/>
                  </a:lnTo>
                  <a:lnTo>
                    <a:pt x="212432" y="0"/>
                  </a:lnTo>
                  <a:close/>
                </a:path>
                <a:path w="626110" h="35560">
                  <a:moveTo>
                    <a:pt x="224243" y="0"/>
                  </a:moveTo>
                  <a:lnTo>
                    <a:pt x="212458" y="0"/>
                  </a:lnTo>
                  <a:lnTo>
                    <a:pt x="212458" y="11798"/>
                  </a:lnTo>
                  <a:lnTo>
                    <a:pt x="224243" y="11798"/>
                  </a:lnTo>
                  <a:lnTo>
                    <a:pt x="224243" y="0"/>
                  </a:lnTo>
                  <a:close/>
                </a:path>
                <a:path w="626110" h="35560">
                  <a:moveTo>
                    <a:pt x="236054" y="23609"/>
                  </a:move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36054" y="23609"/>
                  </a:lnTo>
                  <a:close/>
                </a:path>
                <a:path w="626110" h="35560">
                  <a:moveTo>
                    <a:pt x="247853" y="0"/>
                  </a:moveTo>
                  <a:lnTo>
                    <a:pt x="236054" y="0"/>
                  </a:lnTo>
                  <a:lnTo>
                    <a:pt x="224256" y="0"/>
                  </a:lnTo>
                  <a:lnTo>
                    <a:pt x="224256" y="11798"/>
                  </a:lnTo>
                  <a:lnTo>
                    <a:pt x="236054" y="11798"/>
                  </a:lnTo>
                  <a:lnTo>
                    <a:pt x="247853" y="11798"/>
                  </a:lnTo>
                  <a:lnTo>
                    <a:pt x="247853" y="0"/>
                  </a:lnTo>
                  <a:close/>
                </a:path>
                <a:path w="626110" h="35560">
                  <a:moveTo>
                    <a:pt x="259651" y="11811"/>
                  </a:moveTo>
                  <a:lnTo>
                    <a:pt x="247865" y="11811"/>
                  </a:lnTo>
                  <a:lnTo>
                    <a:pt x="247865" y="23609"/>
                  </a:lnTo>
                  <a:lnTo>
                    <a:pt x="259651" y="23609"/>
                  </a:lnTo>
                  <a:lnTo>
                    <a:pt x="259651" y="11811"/>
                  </a:lnTo>
                  <a:close/>
                </a:path>
                <a:path w="626110" h="35560">
                  <a:moveTo>
                    <a:pt x="259651" y="0"/>
                  </a:moveTo>
                  <a:lnTo>
                    <a:pt x="247865" y="0"/>
                  </a:lnTo>
                  <a:lnTo>
                    <a:pt x="247865" y="11798"/>
                  </a:lnTo>
                  <a:lnTo>
                    <a:pt x="259651" y="11798"/>
                  </a:lnTo>
                  <a:lnTo>
                    <a:pt x="259651" y="0"/>
                  </a:lnTo>
                  <a:close/>
                </a:path>
                <a:path w="626110" h="35560">
                  <a:moveTo>
                    <a:pt x="306857" y="11811"/>
                  </a:moveTo>
                  <a:lnTo>
                    <a:pt x="295071" y="11811"/>
                  </a:lnTo>
                  <a:lnTo>
                    <a:pt x="283273" y="11811"/>
                  </a:lnTo>
                  <a:lnTo>
                    <a:pt x="271475" y="11811"/>
                  </a:lnTo>
                  <a:lnTo>
                    <a:pt x="271475" y="23609"/>
                  </a:ln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295071" y="23609"/>
                  </a:lnTo>
                  <a:lnTo>
                    <a:pt x="306857" y="23609"/>
                  </a:lnTo>
                  <a:lnTo>
                    <a:pt x="306857" y="11811"/>
                  </a:lnTo>
                  <a:close/>
                </a:path>
                <a:path w="626110" h="35560">
                  <a:moveTo>
                    <a:pt x="306857" y="0"/>
                  </a:moveTo>
                  <a:lnTo>
                    <a:pt x="295071" y="0"/>
                  </a:lnTo>
                  <a:lnTo>
                    <a:pt x="283273" y="0"/>
                  </a:lnTo>
                  <a:lnTo>
                    <a:pt x="271475" y="0"/>
                  </a:lnTo>
                  <a:lnTo>
                    <a:pt x="271475" y="11798"/>
                  </a:lnTo>
                  <a:lnTo>
                    <a:pt x="283273" y="11798"/>
                  </a:lnTo>
                  <a:lnTo>
                    <a:pt x="295071" y="11798"/>
                  </a:lnTo>
                  <a:lnTo>
                    <a:pt x="306857" y="11798"/>
                  </a:lnTo>
                  <a:lnTo>
                    <a:pt x="306857" y="0"/>
                  </a:lnTo>
                  <a:close/>
                </a:path>
                <a:path w="626110" h="35560">
                  <a:moveTo>
                    <a:pt x="318681" y="11811"/>
                  </a:moveTo>
                  <a:lnTo>
                    <a:pt x="306882" y="11811"/>
                  </a:lnTo>
                  <a:lnTo>
                    <a:pt x="306882" y="23609"/>
                  </a:lnTo>
                  <a:lnTo>
                    <a:pt x="318681" y="23609"/>
                  </a:lnTo>
                  <a:lnTo>
                    <a:pt x="318681" y="11811"/>
                  </a:lnTo>
                  <a:close/>
                </a:path>
                <a:path w="626110" h="35560">
                  <a:moveTo>
                    <a:pt x="330479" y="23609"/>
                  </a:moveTo>
                  <a:lnTo>
                    <a:pt x="318681" y="23609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close/>
                </a:path>
                <a:path w="626110" h="35560">
                  <a:moveTo>
                    <a:pt x="330479" y="0"/>
                  </a:moveTo>
                  <a:lnTo>
                    <a:pt x="318681" y="0"/>
                  </a:lnTo>
                  <a:lnTo>
                    <a:pt x="306882" y="0"/>
                  </a:lnTo>
                  <a:lnTo>
                    <a:pt x="306882" y="11798"/>
                  </a:lnTo>
                  <a:lnTo>
                    <a:pt x="318681" y="11798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26110" h="35560">
                  <a:moveTo>
                    <a:pt x="354088" y="23609"/>
                  </a:moveTo>
                  <a:lnTo>
                    <a:pt x="342290" y="23609"/>
                  </a:lnTo>
                  <a:lnTo>
                    <a:pt x="342290" y="11811"/>
                  </a:lnTo>
                  <a:lnTo>
                    <a:pt x="330492" y="11811"/>
                  </a:lnTo>
                  <a:lnTo>
                    <a:pt x="330492" y="23609"/>
                  </a:lnTo>
                  <a:lnTo>
                    <a:pt x="330492" y="35407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54088" y="23609"/>
                  </a:lnTo>
                  <a:close/>
                </a:path>
                <a:path w="626110" h="35560">
                  <a:moveTo>
                    <a:pt x="365887" y="0"/>
                  </a:moveTo>
                  <a:lnTo>
                    <a:pt x="354088" y="0"/>
                  </a:lnTo>
                  <a:lnTo>
                    <a:pt x="342290" y="0"/>
                  </a:lnTo>
                  <a:lnTo>
                    <a:pt x="330492" y="0"/>
                  </a:lnTo>
                  <a:lnTo>
                    <a:pt x="330492" y="11798"/>
                  </a:lnTo>
                  <a:lnTo>
                    <a:pt x="342290" y="11798"/>
                  </a:lnTo>
                  <a:lnTo>
                    <a:pt x="354088" y="11798"/>
                  </a:lnTo>
                  <a:lnTo>
                    <a:pt x="365887" y="11798"/>
                  </a:lnTo>
                  <a:lnTo>
                    <a:pt x="365887" y="0"/>
                  </a:lnTo>
                  <a:close/>
                </a:path>
                <a:path w="626110" h="35560">
                  <a:moveTo>
                    <a:pt x="377698" y="0"/>
                  </a:moveTo>
                  <a:lnTo>
                    <a:pt x="365899" y="0"/>
                  </a:lnTo>
                  <a:lnTo>
                    <a:pt x="365899" y="11798"/>
                  </a:lnTo>
                  <a:lnTo>
                    <a:pt x="377698" y="11798"/>
                  </a:lnTo>
                  <a:lnTo>
                    <a:pt x="377698" y="0"/>
                  </a:lnTo>
                  <a:close/>
                </a:path>
                <a:path w="626110" h="35560">
                  <a:moveTo>
                    <a:pt x="389496" y="11811"/>
                  </a:moveTo>
                  <a:lnTo>
                    <a:pt x="377698" y="11811"/>
                  </a:lnTo>
                  <a:lnTo>
                    <a:pt x="365899" y="11811"/>
                  </a:lnTo>
                  <a:lnTo>
                    <a:pt x="365899" y="23609"/>
                  </a:lnTo>
                  <a:lnTo>
                    <a:pt x="365899" y="35407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lnTo>
                    <a:pt x="389496" y="11811"/>
                  </a:lnTo>
                  <a:close/>
                </a:path>
                <a:path w="626110" h="35560">
                  <a:moveTo>
                    <a:pt x="424903" y="11811"/>
                  </a:moveTo>
                  <a:lnTo>
                    <a:pt x="413105" y="11811"/>
                  </a:lnTo>
                  <a:lnTo>
                    <a:pt x="401307" y="11811"/>
                  </a:lnTo>
                  <a:lnTo>
                    <a:pt x="389509" y="11811"/>
                  </a:lnTo>
                  <a:lnTo>
                    <a:pt x="389509" y="23609"/>
                  </a:lnTo>
                  <a:lnTo>
                    <a:pt x="401307" y="23609"/>
                  </a:lnTo>
                  <a:lnTo>
                    <a:pt x="413105" y="23609"/>
                  </a:lnTo>
                  <a:lnTo>
                    <a:pt x="424903" y="23609"/>
                  </a:lnTo>
                  <a:lnTo>
                    <a:pt x="424903" y="11811"/>
                  </a:lnTo>
                  <a:close/>
                </a:path>
                <a:path w="626110" h="35560">
                  <a:moveTo>
                    <a:pt x="436714" y="11811"/>
                  </a:moveTo>
                  <a:lnTo>
                    <a:pt x="424916" y="11811"/>
                  </a:lnTo>
                  <a:lnTo>
                    <a:pt x="424916" y="23609"/>
                  </a:lnTo>
                  <a:lnTo>
                    <a:pt x="436714" y="23609"/>
                  </a:lnTo>
                  <a:lnTo>
                    <a:pt x="436714" y="11811"/>
                  </a:lnTo>
                  <a:close/>
                </a:path>
                <a:path w="626110" h="35560">
                  <a:moveTo>
                    <a:pt x="460311" y="0"/>
                  </a:moveTo>
                  <a:lnTo>
                    <a:pt x="448513" y="0"/>
                  </a:lnTo>
                  <a:lnTo>
                    <a:pt x="436714" y="0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60311" y="11798"/>
                  </a:lnTo>
                  <a:lnTo>
                    <a:pt x="460311" y="0"/>
                  </a:lnTo>
                  <a:close/>
                </a:path>
                <a:path w="626110" h="35560">
                  <a:moveTo>
                    <a:pt x="472122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72122" y="11798"/>
                  </a:lnTo>
                  <a:lnTo>
                    <a:pt x="472122" y="0"/>
                  </a:lnTo>
                  <a:close/>
                </a:path>
                <a:path w="626110" h="35560">
                  <a:moveTo>
                    <a:pt x="483920" y="11811"/>
                  </a:moveTo>
                  <a:lnTo>
                    <a:pt x="472122" y="11811"/>
                  </a:lnTo>
                  <a:lnTo>
                    <a:pt x="460324" y="11811"/>
                  </a:lnTo>
                  <a:lnTo>
                    <a:pt x="460324" y="23609"/>
                  </a:lnTo>
                  <a:lnTo>
                    <a:pt x="472122" y="23609"/>
                  </a:lnTo>
                  <a:lnTo>
                    <a:pt x="483920" y="23609"/>
                  </a:lnTo>
                  <a:lnTo>
                    <a:pt x="483920" y="11811"/>
                  </a:lnTo>
                  <a:close/>
                </a:path>
                <a:path w="626110" h="35560">
                  <a:moveTo>
                    <a:pt x="495731" y="11811"/>
                  </a:moveTo>
                  <a:lnTo>
                    <a:pt x="483933" y="11811"/>
                  </a:lnTo>
                  <a:lnTo>
                    <a:pt x="483933" y="23609"/>
                  </a:lnTo>
                  <a:lnTo>
                    <a:pt x="495731" y="23609"/>
                  </a:lnTo>
                  <a:lnTo>
                    <a:pt x="495731" y="11811"/>
                  </a:lnTo>
                  <a:close/>
                </a:path>
                <a:path w="626110" h="35560">
                  <a:moveTo>
                    <a:pt x="495731" y="0"/>
                  </a:move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495731" y="0"/>
                  </a:lnTo>
                  <a:close/>
                </a:path>
                <a:path w="626110" h="35560">
                  <a:moveTo>
                    <a:pt x="519328" y="11811"/>
                  </a:moveTo>
                  <a:lnTo>
                    <a:pt x="507530" y="11811"/>
                  </a:lnTo>
                  <a:lnTo>
                    <a:pt x="507530" y="23609"/>
                  </a:lnTo>
                  <a:lnTo>
                    <a:pt x="519328" y="23609"/>
                  </a:lnTo>
                  <a:lnTo>
                    <a:pt x="519328" y="11811"/>
                  </a:lnTo>
                  <a:close/>
                </a:path>
                <a:path w="626110" h="35560">
                  <a:moveTo>
                    <a:pt x="542937" y="11811"/>
                  </a:moveTo>
                  <a:lnTo>
                    <a:pt x="531139" y="11811"/>
                  </a:lnTo>
                  <a:lnTo>
                    <a:pt x="519341" y="11811"/>
                  </a:lnTo>
                  <a:lnTo>
                    <a:pt x="519341" y="23609"/>
                  </a:lnTo>
                  <a:lnTo>
                    <a:pt x="531139" y="23609"/>
                  </a:lnTo>
                  <a:lnTo>
                    <a:pt x="542937" y="23609"/>
                  </a:lnTo>
                  <a:lnTo>
                    <a:pt x="542937" y="11811"/>
                  </a:lnTo>
                  <a:close/>
                </a:path>
                <a:path w="626110" h="35560">
                  <a:moveTo>
                    <a:pt x="542937" y="0"/>
                  </a:moveTo>
                  <a:lnTo>
                    <a:pt x="531139" y="0"/>
                  </a:lnTo>
                  <a:lnTo>
                    <a:pt x="519341" y="0"/>
                  </a:lnTo>
                  <a:lnTo>
                    <a:pt x="519341" y="11798"/>
                  </a:lnTo>
                  <a:lnTo>
                    <a:pt x="531139" y="11798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26110" h="35560">
                  <a:moveTo>
                    <a:pt x="566547" y="11811"/>
                  </a:moveTo>
                  <a:lnTo>
                    <a:pt x="554748" y="11811"/>
                  </a:lnTo>
                  <a:lnTo>
                    <a:pt x="542950" y="11811"/>
                  </a:lnTo>
                  <a:lnTo>
                    <a:pt x="542950" y="23609"/>
                  </a:lnTo>
                  <a:lnTo>
                    <a:pt x="554748" y="23609"/>
                  </a:lnTo>
                  <a:lnTo>
                    <a:pt x="566547" y="23609"/>
                  </a:lnTo>
                  <a:lnTo>
                    <a:pt x="566547" y="11811"/>
                  </a:lnTo>
                  <a:close/>
                </a:path>
                <a:path w="626110" h="35560">
                  <a:moveTo>
                    <a:pt x="578345" y="0"/>
                  </a:moveTo>
                  <a:lnTo>
                    <a:pt x="566547" y="0"/>
                  </a:lnTo>
                  <a:lnTo>
                    <a:pt x="554748" y="0"/>
                  </a:ln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26110" h="35560">
                  <a:moveTo>
                    <a:pt x="590156" y="0"/>
                  </a:moveTo>
                  <a:lnTo>
                    <a:pt x="578358" y="0"/>
                  </a:lnTo>
                  <a:lnTo>
                    <a:pt x="578358" y="11798"/>
                  </a:lnTo>
                  <a:lnTo>
                    <a:pt x="590156" y="11798"/>
                  </a:lnTo>
                  <a:lnTo>
                    <a:pt x="590156" y="0"/>
                  </a:lnTo>
                  <a:close/>
                </a:path>
                <a:path w="626110" h="35560">
                  <a:moveTo>
                    <a:pt x="601954" y="11811"/>
                  </a:moveTo>
                  <a:lnTo>
                    <a:pt x="590156" y="11811"/>
                  </a:lnTo>
                  <a:lnTo>
                    <a:pt x="590156" y="23609"/>
                  </a:lnTo>
                  <a:lnTo>
                    <a:pt x="601954" y="23609"/>
                  </a:lnTo>
                  <a:lnTo>
                    <a:pt x="601954" y="11811"/>
                  </a:lnTo>
                  <a:close/>
                </a:path>
                <a:path w="626110" h="35560">
                  <a:moveTo>
                    <a:pt x="625563" y="0"/>
                  </a:moveTo>
                  <a:lnTo>
                    <a:pt x="613765" y="0"/>
                  </a:ln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25563" y="11798"/>
                  </a:lnTo>
                  <a:lnTo>
                    <a:pt x="62556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94843" y="4341520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10" h="47625">
                  <a:moveTo>
                    <a:pt x="11798" y="23609"/>
                  </a:move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11798" y="23609"/>
                  </a:lnTo>
                  <a:close/>
                </a:path>
                <a:path w="626110" h="47625">
                  <a:moveTo>
                    <a:pt x="35394" y="23609"/>
                  </a:moveTo>
                  <a:lnTo>
                    <a:pt x="23596" y="23609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close/>
                </a:path>
                <a:path w="626110" h="47625">
                  <a:moveTo>
                    <a:pt x="47205" y="23609"/>
                  </a:move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47205" y="23609"/>
                  </a:lnTo>
                  <a:close/>
                </a:path>
                <a:path w="626110" h="47625">
                  <a:moveTo>
                    <a:pt x="59004" y="11811"/>
                  </a:moveTo>
                  <a:lnTo>
                    <a:pt x="47205" y="11811"/>
                  </a:lnTo>
                  <a:lnTo>
                    <a:pt x="47205" y="23609"/>
                  </a:lnTo>
                  <a:lnTo>
                    <a:pt x="59004" y="23609"/>
                  </a:lnTo>
                  <a:lnTo>
                    <a:pt x="59004" y="11811"/>
                  </a:lnTo>
                  <a:close/>
                </a:path>
                <a:path w="626110" h="47625">
                  <a:moveTo>
                    <a:pt x="82613" y="23609"/>
                  </a:moveTo>
                  <a:lnTo>
                    <a:pt x="70815" y="23609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09"/>
                  </a:lnTo>
                  <a:close/>
                </a:path>
                <a:path w="626110" h="47625">
                  <a:moveTo>
                    <a:pt x="106222" y="35407"/>
                  </a:moveTo>
                  <a:lnTo>
                    <a:pt x="94424" y="35407"/>
                  </a:lnTo>
                  <a:lnTo>
                    <a:pt x="94424" y="47205"/>
                  </a:lnTo>
                  <a:lnTo>
                    <a:pt x="106222" y="47205"/>
                  </a:lnTo>
                  <a:lnTo>
                    <a:pt x="106222" y="35407"/>
                  </a:lnTo>
                  <a:close/>
                </a:path>
                <a:path w="626110" h="47625">
                  <a:moveTo>
                    <a:pt x="129806" y="11811"/>
                  </a:moveTo>
                  <a:lnTo>
                    <a:pt x="118021" y="11811"/>
                  </a:lnTo>
                  <a:lnTo>
                    <a:pt x="106222" y="11811"/>
                  </a:lnTo>
                  <a:lnTo>
                    <a:pt x="94424" y="11811"/>
                  </a:lnTo>
                  <a:lnTo>
                    <a:pt x="94424" y="23609"/>
                  </a:lnTo>
                  <a:lnTo>
                    <a:pt x="106222" y="23609"/>
                  </a:lnTo>
                  <a:lnTo>
                    <a:pt x="118021" y="23609"/>
                  </a:lnTo>
                  <a:lnTo>
                    <a:pt x="129806" y="23609"/>
                  </a:lnTo>
                  <a:lnTo>
                    <a:pt x="129806" y="11811"/>
                  </a:lnTo>
                  <a:close/>
                </a:path>
                <a:path w="626110" h="47625">
                  <a:moveTo>
                    <a:pt x="141617" y="11811"/>
                  </a:moveTo>
                  <a:lnTo>
                    <a:pt x="129832" y="11811"/>
                  </a:lnTo>
                  <a:lnTo>
                    <a:pt x="129832" y="23609"/>
                  </a:lnTo>
                  <a:lnTo>
                    <a:pt x="129832" y="35407"/>
                  </a:lnTo>
                  <a:lnTo>
                    <a:pt x="129832" y="47205"/>
                  </a:lnTo>
                  <a:lnTo>
                    <a:pt x="141617" y="47205"/>
                  </a:lnTo>
                  <a:lnTo>
                    <a:pt x="141617" y="35407"/>
                  </a:lnTo>
                  <a:lnTo>
                    <a:pt x="141617" y="23609"/>
                  </a:lnTo>
                  <a:lnTo>
                    <a:pt x="141617" y="11811"/>
                  </a:lnTo>
                  <a:close/>
                </a:path>
                <a:path w="626110" h="47625">
                  <a:moveTo>
                    <a:pt x="153428" y="11811"/>
                  </a:moveTo>
                  <a:lnTo>
                    <a:pt x="141630" y="11811"/>
                  </a:lnTo>
                  <a:lnTo>
                    <a:pt x="141630" y="23609"/>
                  </a:lnTo>
                  <a:lnTo>
                    <a:pt x="141630" y="35407"/>
                  </a:lnTo>
                  <a:lnTo>
                    <a:pt x="153428" y="35407"/>
                  </a:lnTo>
                  <a:lnTo>
                    <a:pt x="153428" y="23609"/>
                  </a:lnTo>
                  <a:lnTo>
                    <a:pt x="153428" y="11811"/>
                  </a:lnTo>
                  <a:close/>
                </a:path>
                <a:path w="626110" h="47625">
                  <a:moveTo>
                    <a:pt x="177025" y="35407"/>
                  </a:moveTo>
                  <a:lnTo>
                    <a:pt x="165239" y="35407"/>
                  </a:lnTo>
                  <a:lnTo>
                    <a:pt x="153441" y="35407"/>
                  </a:lnTo>
                  <a:lnTo>
                    <a:pt x="153441" y="47205"/>
                  </a:lnTo>
                  <a:lnTo>
                    <a:pt x="165239" y="47205"/>
                  </a:lnTo>
                  <a:lnTo>
                    <a:pt x="177025" y="47205"/>
                  </a:lnTo>
                  <a:lnTo>
                    <a:pt x="177025" y="35407"/>
                  </a:lnTo>
                  <a:close/>
                </a:path>
                <a:path w="626110" h="47625">
                  <a:moveTo>
                    <a:pt x="177025" y="11811"/>
                  </a:moveTo>
                  <a:lnTo>
                    <a:pt x="165239" y="11811"/>
                  </a:lnTo>
                  <a:lnTo>
                    <a:pt x="165239" y="23609"/>
                  </a:lnTo>
                  <a:lnTo>
                    <a:pt x="177025" y="23609"/>
                  </a:lnTo>
                  <a:lnTo>
                    <a:pt x="177025" y="11811"/>
                  </a:lnTo>
                  <a:close/>
                </a:path>
                <a:path w="626110" h="47625">
                  <a:moveTo>
                    <a:pt x="188836" y="11811"/>
                  </a:moveTo>
                  <a:lnTo>
                    <a:pt x="177038" y="11811"/>
                  </a:lnTo>
                  <a:lnTo>
                    <a:pt x="177038" y="23609"/>
                  </a:lnTo>
                  <a:lnTo>
                    <a:pt x="188836" y="23609"/>
                  </a:lnTo>
                  <a:lnTo>
                    <a:pt x="188836" y="11811"/>
                  </a:lnTo>
                  <a:close/>
                </a:path>
                <a:path w="626110" h="47625">
                  <a:moveTo>
                    <a:pt x="200647" y="35407"/>
                  </a:moveTo>
                  <a:lnTo>
                    <a:pt x="188849" y="35407"/>
                  </a:lnTo>
                  <a:lnTo>
                    <a:pt x="188849" y="47205"/>
                  </a:lnTo>
                  <a:lnTo>
                    <a:pt x="200647" y="47205"/>
                  </a:lnTo>
                  <a:lnTo>
                    <a:pt x="200647" y="35407"/>
                  </a:lnTo>
                  <a:close/>
                </a:path>
                <a:path w="626110" h="47625">
                  <a:moveTo>
                    <a:pt x="212432" y="11811"/>
                  </a:moveTo>
                  <a:lnTo>
                    <a:pt x="200647" y="11811"/>
                  </a:lnTo>
                  <a:lnTo>
                    <a:pt x="200647" y="23609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lnTo>
                    <a:pt x="212432" y="11811"/>
                  </a:lnTo>
                  <a:close/>
                </a:path>
                <a:path w="626110" h="47625">
                  <a:moveTo>
                    <a:pt x="224243" y="11811"/>
                  </a:moveTo>
                  <a:lnTo>
                    <a:pt x="212458" y="11811"/>
                  </a:ln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lnTo>
                    <a:pt x="224243" y="11811"/>
                  </a:lnTo>
                  <a:close/>
                </a:path>
                <a:path w="626110" h="47625">
                  <a:moveTo>
                    <a:pt x="236054" y="23609"/>
                  </a:move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36054" y="23609"/>
                  </a:lnTo>
                  <a:close/>
                </a:path>
                <a:path w="626110" h="47625">
                  <a:moveTo>
                    <a:pt x="259651" y="11811"/>
                  </a:moveTo>
                  <a:lnTo>
                    <a:pt x="247865" y="11811"/>
                  </a:lnTo>
                  <a:lnTo>
                    <a:pt x="247865" y="23609"/>
                  </a:lnTo>
                  <a:lnTo>
                    <a:pt x="247865" y="35407"/>
                  </a:lnTo>
                  <a:lnTo>
                    <a:pt x="259651" y="35407"/>
                  </a:lnTo>
                  <a:lnTo>
                    <a:pt x="259651" y="23609"/>
                  </a:lnTo>
                  <a:lnTo>
                    <a:pt x="259651" y="11811"/>
                  </a:lnTo>
                  <a:close/>
                </a:path>
                <a:path w="626110" h="47625">
                  <a:moveTo>
                    <a:pt x="271462" y="23609"/>
                  </a:moveTo>
                  <a:lnTo>
                    <a:pt x="259664" y="23609"/>
                  </a:lnTo>
                  <a:lnTo>
                    <a:pt x="259664" y="35407"/>
                  </a:lnTo>
                  <a:lnTo>
                    <a:pt x="271462" y="35407"/>
                  </a:lnTo>
                  <a:lnTo>
                    <a:pt x="271462" y="23609"/>
                  </a:lnTo>
                  <a:close/>
                </a:path>
                <a:path w="626110" h="47625">
                  <a:moveTo>
                    <a:pt x="306857" y="11811"/>
                  </a:moveTo>
                  <a:lnTo>
                    <a:pt x="295071" y="11811"/>
                  </a:lnTo>
                  <a:lnTo>
                    <a:pt x="283273" y="11811"/>
                  </a:lnTo>
                  <a:lnTo>
                    <a:pt x="271475" y="11811"/>
                  </a:lnTo>
                  <a:lnTo>
                    <a:pt x="271475" y="23609"/>
                  </a:ln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lnTo>
                    <a:pt x="306857" y="11811"/>
                  </a:lnTo>
                  <a:close/>
                </a:path>
                <a:path w="626110" h="47625">
                  <a:moveTo>
                    <a:pt x="330479" y="11811"/>
                  </a:moveTo>
                  <a:lnTo>
                    <a:pt x="318681" y="11811"/>
                  </a:lnTo>
                  <a:lnTo>
                    <a:pt x="306882" y="11811"/>
                  </a:lnTo>
                  <a:lnTo>
                    <a:pt x="306882" y="23609"/>
                  </a:lnTo>
                  <a:lnTo>
                    <a:pt x="318681" y="23609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lnTo>
                    <a:pt x="330479" y="11811"/>
                  </a:lnTo>
                  <a:close/>
                </a:path>
                <a:path w="626110" h="47625">
                  <a:moveTo>
                    <a:pt x="354088" y="11811"/>
                  </a:moveTo>
                  <a:lnTo>
                    <a:pt x="342290" y="11811"/>
                  </a:lnTo>
                  <a:lnTo>
                    <a:pt x="342290" y="23609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54088" y="23609"/>
                  </a:lnTo>
                  <a:lnTo>
                    <a:pt x="354088" y="11811"/>
                  </a:lnTo>
                  <a:close/>
                </a:path>
                <a:path w="626110" h="47625">
                  <a:moveTo>
                    <a:pt x="389496" y="11811"/>
                  </a:moveTo>
                  <a:lnTo>
                    <a:pt x="377698" y="11811"/>
                  </a:lnTo>
                  <a:lnTo>
                    <a:pt x="377698" y="23609"/>
                  </a:lnTo>
                  <a:lnTo>
                    <a:pt x="389496" y="23609"/>
                  </a:lnTo>
                  <a:lnTo>
                    <a:pt x="389496" y="11811"/>
                  </a:lnTo>
                  <a:close/>
                </a:path>
                <a:path w="626110" h="47625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26110" h="47625">
                  <a:moveTo>
                    <a:pt x="413105" y="0"/>
                  </a:moveTo>
                  <a:lnTo>
                    <a:pt x="401307" y="0"/>
                  </a:ln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13105" y="11798"/>
                  </a:lnTo>
                  <a:lnTo>
                    <a:pt x="413105" y="0"/>
                  </a:lnTo>
                  <a:close/>
                </a:path>
                <a:path w="626110" h="47625">
                  <a:moveTo>
                    <a:pt x="424903" y="11811"/>
                  </a:moveTo>
                  <a:lnTo>
                    <a:pt x="413105" y="11811"/>
                  </a:lnTo>
                  <a:lnTo>
                    <a:pt x="413105" y="23609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lnTo>
                    <a:pt x="424903" y="11811"/>
                  </a:lnTo>
                  <a:close/>
                </a:path>
                <a:path w="626110" h="47625">
                  <a:moveTo>
                    <a:pt x="436714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36714" y="11798"/>
                  </a:lnTo>
                  <a:lnTo>
                    <a:pt x="436714" y="0"/>
                  </a:lnTo>
                  <a:close/>
                </a:path>
                <a:path w="626110" h="47625">
                  <a:moveTo>
                    <a:pt x="460311" y="11811"/>
                  </a:moveTo>
                  <a:lnTo>
                    <a:pt x="448513" y="11811"/>
                  </a:lnTo>
                  <a:lnTo>
                    <a:pt x="436714" y="11811"/>
                  </a:lnTo>
                  <a:lnTo>
                    <a:pt x="424916" y="11811"/>
                  </a:lnTo>
                  <a:lnTo>
                    <a:pt x="424916" y="23609"/>
                  </a:lnTo>
                  <a:lnTo>
                    <a:pt x="436714" y="23609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60311" y="35407"/>
                  </a:lnTo>
                  <a:lnTo>
                    <a:pt x="460311" y="23609"/>
                  </a:lnTo>
                  <a:lnTo>
                    <a:pt x="460311" y="11811"/>
                  </a:lnTo>
                  <a:close/>
                </a:path>
                <a:path w="626110" h="47625">
                  <a:moveTo>
                    <a:pt x="460311" y="0"/>
                  </a:moveTo>
                  <a:lnTo>
                    <a:pt x="448513" y="0"/>
                  </a:lnTo>
                  <a:lnTo>
                    <a:pt x="448513" y="11798"/>
                  </a:lnTo>
                  <a:lnTo>
                    <a:pt x="460311" y="11798"/>
                  </a:lnTo>
                  <a:lnTo>
                    <a:pt x="460311" y="0"/>
                  </a:lnTo>
                  <a:close/>
                </a:path>
                <a:path w="626110" h="47625">
                  <a:moveTo>
                    <a:pt x="472122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72122" y="11798"/>
                  </a:lnTo>
                  <a:lnTo>
                    <a:pt x="472122" y="0"/>
                  </a:lnTo>
                  <a:close/>
                </a:path>
                <a:path w="626110" h="47625">
                  <a:moveTo>
                    <a:pt x="483920" y="11811"/>
                  </a:moveTo>
                  <a:lnTo>
                    <a:pt x="472122" y="11811"/>
                  </a:lnTo>
                  <a:lnTo>
                    <a:pt x="460324" y="11811"/>
                  </a:lnTo>
                  <a:lnTo>
                    <a:pt x="460324" y="23609"/>
                  </a:lnTo>
                  <a:lnTo>
                    <a:pt x="472122" y="23609"/>
                  </a:lnTo>
                  <a:lnTo>
                    <a:pt x="472122" y="35407"/>
                  </a:lnTo>
                  <a:lnTo>
                    <a:pt x="483920" y="35407"/>
                  </a:lnTo>
                  <a:lnTo>
                    <a:pt x="483920" y="23609"/>
                  </a:lnTo>
                  <a:lnTo>
                    <a:pt x="483920" y="11811"/>
                  </a:lnTo>
                  <a:close/>
                </a:path>
                <a:path w="626110" h="47625">
                  <a:moveTo>
                    <a:pt x="495731" y="11811"/>
                  </a:moveTo>
                  <a:lnTo>
                    <a:pt x="483933" y="11811"/>
                  </a:lnTo>
                  <a:lnTo>
                    <a:pt x="483933" y="23609"/>
                  </a:lnTo>
                  <a:lnTo>
                    <a:pt x="495731" y="23609"/>
                  </a:lnTo>
                  <a:lnTo>
                    <a:pt x="495731" y="11811"/>
                  </a:lnTo>
                  <a:close/>
                </a:path>
                <a:path w="626110" h="47625">
                  <a:moveTo>
                    <a:pt x="519328" y="11811"/>
                  </a:moveTo>
                  <a:lnTo>
                    <a:pt x="507530" y="11811"/>
                  </a:lnTo>
                  <a:lnTo>
                    <a:pt x="507530" y="23609"/>
                  </a:lnTo>
                  <a:lnTo>
                    <a:pt x="495731" y="23609"/>
                  </a:lnTo>
                  <a:lnTo>
                    <a:pt x="495731" y="35407"/>
                  </a:lnTo>
                  <a:lnTo>
                    <a:pt x="507530" y="35407"/>
                  </a:lnTo>
                  <a:lnTo>
                    <a:pt x="519328" y="35407"/>
                  </a:lnTo>
                  <a:lnTo>
                    <a:pt x="519328" y="23609"/>
                  </a:lnTo>
                  <a:lnTo>
                    <a:pt x="519328" y="11811"/>
                  </a:lnTo>
                  <a:close/>
                </a:path>
                <a:path w="626110" h="47625">
                  <a:moveTo>
                    <a:pt x="531139" y="11811"/>
                  </a:moveTo>
                  <a:lnTo>
                    <a:pt x="519341" y="11811"/>
                  </a:lnTo>
                  <a:lnTo>
                    <a:pt x="519341" y="23609"/>
                  </a:lnTo>
                  <a:lnTo>
                    <a:pt x="519341" y="35407"/>
                  </a:lnTo>
                  <a:lnTo>
                    <a:pt x="531139" y="35407"/>
                  </a:lnTo>
                  <a:lnTo>
                    <a:pt x="531139" y="23609"/>
                  </a:lnTo>
                  <a:lnTo>
                    <a:pt x="531139" y="11811"/>
                  </a:lnTo>
                  <a:close/>
                </a:path>
                <a:path w="626110" h="47625">
                  <a:moveTo>
                    <a:pt x="554748" y="11811"/>
                  </a:moveTo>
                  <a:lnTo>
                    <a:pt x="542950" y="11811"/>
                  </a:lnTo>
                  <a:lnTo>
                    <a:pt x="542950" y="23609"/>
                  </a:lnTo>
                  <a:lnTo>
                    <a:pt x="554748" y="23609"/>
                  </a:lnTo>
                  <a:lnTo>
                    <a:pt x="554748" y="11811"/>
                  </a:lnTo>
                  <a:close/>
                </a:path>
                <a:path w="626110" h="47625">
                  <a:moveTo>
                    <a:pt x="578345" y="23609"/>
                  </a:moveTo>
                  <a:lnTo>
                    <a:pt x="566547" y="23609"/>
                  </a:lnTo>
                  <a:lnTo>
                    <a:pt x="554748" y="23609"/>
                  </a:lnTo>
                  <a:lnTo>
                    <a:pt x="554748" y="35407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78345" y="23609"/>
                  </a:lnTo>
                  <a:close/>
                </a:path>
                <a:path w="626110" h="47625">
                  <a:moveTo>
                    <a:pt x="578345" y="0"/>
                  </a:moveTo>
                  <a:lnTo>
                    <a:pt x="566547" y="0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26110" h="47625">
                  <a:moveTo>
                    <a:pt x="601954" y="11811"/>
                  </a:moveTo>
                  <a:lnTo>
                    <a:pt x="590156" y="11811"/>
                  </a:lnTo>
                  <a:lnTo>
                    <a:pt x="578358" y="11811"/>
                  </a:lnTo>
                  <a:lnTo>
                    <a:pt x="578358" y="23609"/>
                  </a:lnTo>
                  <a:lnTo>
                    <a:pt x="590156" y="23609"/>
                  </a:lnTo>
                  <a:lnTo>
                    <a:pt x="590156" y="35407"/>
                  </a:lnTo>
                  <a:lnTo>
                    <a:pt x="601954" y="35407"/>
                  </a:lnTo>
                  <a:lnTo>
                    <a:pt x="601954" y="23609"/>
                  </a:lnTo>
                  <a:lnTo>
                    <a:pt x="601954" y="11811"/>
                  </a:lnTo>
                  <a:close/>
                </a:path>
                <a:path w="626110" h="47625">
                  <a:moveTo>
                    <a:pt x="601954" y="0"/>
                  </a:moveTo>
                  <a:lnTo>
                    <a:pt x="590156" y="0"/>
                  </a:lnTo>
                  <a:lnTo>
                    <a:pt x="578358" y="0"/>
                  </a:lnTo>
                  <a:lnTo>
                    <a:pt x="578358" y="11798"/>
                  </a:lnTo>
                  <a:lnTo>
                    <a:pt x="590156" y="11798"/>
                  </a:lnTo>
                  <a:lnTo>
                    <a:pt x="601954" y="11798"/>
                  </a:lnTo>
                  <a:lnTo>
                    <a:pt x="601954" y="0"/>
                  </a:lnTo>
                  <a:close/>
                </a:path>
                <a:path w="626110" h="47625">
                  <a:moveTo>
                    <a:pt x="625563" y="11811"/>
                  </a:moveTo>
                  <a:lnTo>
                    <a:pt x="613765" y="11811"/>
                  </a:lnTo>
                  <a:lnTo>
                    <a:pt x="613765" y="23609"/>
                  </a:lnTo>
                  <a:lnTo>
                    <a:pt x="613765" y="35407"/>
                  </a:lnTo>
                  <a:lnTo>
                    <a:pt x="625563" y="35407"/>
                  </a:lnTo>
                  <a:lnTo>
                    <a:pt x="625563" y="23609"/>
                  </a:lnTo>
                  <a:lnTo>
                    <a:pt x="625563" y="118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94843" y="4376927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10" h="35560">
                  <a:moveTo>
                    <a:pt x="35394" y="11811"/>
                  </a:moveTo>
                  <a:lnTo>
                    <a:pt x="23596" y="11811"/>
                  </a:lnTo>
                  <a:lnTo>
                    <a:pt x="23596" y="23609"/>
                  </a:lnTo>
                  <a:lnTo>
                    <a:pt x="11798" y="23609"/>
                  </a:lnTo>
                  <a:lnTo>
                    <a:pt x="11798" y="11811"/>
                  </a:lnTo>
                  <a:lnTo>
                    <a:pt x="0" y="11811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lnTo>
                    <a:pt x="35394" y="11811"/>
                  </a:lnTo>
                  <a:close/>
                </a:path>
                <a:path w="626110" h="35560">
                  <a:moveTo>
                    <a:pt x="59004" y="23609"/>
                  </a:moveTo>
                  <a:lnTo>
                    <a:pt x="47205" y="23609"/>
                  </a:lnTo>
                  <a:lnTo>
                    <a:pt x="47205" y="35407"/>
                  </a:lnTo>
                  <a:lnTo>
                    <a:pt x="59004" y="35407"/>
                  </a:lnTo>
                  <a:lnTo>
                    <a:pt x="59004" y="23609"/>
                  </a:lnTo>
                  <a:close/>
                </a:path>
                <a:path w="626110" h="35560">
                  <a:moveTo>
                    <a:pt x="94411" y="11811"/>
                  </a:moveTo>
                  <a:lnTo>
                    <a:pt x="82613" y="11811"/>
                  </a:lnTo>
                  <a:lnTo>
                    <a:pt x="70815" y="11811"/>
                  </a:lnTo>
                  <a:lnTo>
                    <a:pt x="59016" y="11811"/>
                  </a:ln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70815" y="23609"/>
                  </a:lnTo>
                  <a:lnTo>
                    <a:pt x="82613" y="23609"/>
                  </a:lnTo>
                  <a:lnTo>
                    <a:pt x="82613" y="35407"/>
                  </a:lnTo>
                  <a:lnTo>
                    <a:pt x="94411" y="35407"/>
                  </a:lnTo>
                  <a:lnTo>
                    <a:pt x="94411" y="23609"/>
                  </a:lnTo>
                  <a:lnTo>
                    <a:pt x="94411" y="11811"/>
                  </a:lnTo>
                  <a:close/>
                </a:path>
                <a:path w="626110" h="35560">
                  <a:moveTo>
                    <a:pt x="106222" y="11811"/>
                  </a:moveTo>
                  <a:lnTo>
                    <a:pt x="94424" y="11811"/>
                  </a:ln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06222" y="23609"/>
                  </a:lnTo>
                  <a:lnTo>
                    <a:pt x="106222" y="11811"/>
                  </a:lnTo>
                  <a:close/>
                </a:path>
                <a:path w="626110" h="35560">
                  <a:moveTo>
                    <a:pt x="129806" y="11811"/>
                  </a:moveTo>
                  <a:lnTo>
                    <a:pt x="118021" y="11811"/>
                  </a:lnTo>
                  <a:lnTo>
                    <a:pt x="118021" y="23609"/>
                  </a:lnTo>
                  <a:lnTo>
                    <a:pt x="118021" y="35407"/>
                  </a:lnTo>
                  <a:lnTo>
                    <a:pt x="129806" y="35407"/>
                  </a:lnTo>
                  <a:lnTo>
                    <a:pt x="129806" y="23609"/>
                  </a:lnTo>
                  <a:lnTo>
                    <a:pt x="129806" y="11811"/>
                  </a:lnTo>
                  <a:close/>
                </a:path>
                <a:path w="626110" h="35560">
                  <a:moveTo>
                    <a:pt x="153428" y="23609"/>
                  </a:moveTo>
                  <a:lnTo>
                    <a:pt x="141630" y="23609"/>
                  </a:lnTo>
                  <a:lnTo>
                    <a:pt x="141630" y="35407"/>
                  </a:lnTo>
                  <a:lnTo>
                    <a:pt x="153428" y="35407"/>
                  </a:lnTo>
                  <a:lnTo>
                    <a:pt x="153428" y="23609"/>
                  </a:lnTo>
                  <a:close/>
                </a:path>
                <a:path w="626110" h="35560">
                  <a:moveTo>
                    <a:pt x="165239" y="11811"/>
                  </a:moveTo>
                  <a:lnTo>
                    <a:pt x="153441" y="11811"/>
                  </a:lnTo>
                  <a:lnTo>
                    <a:pt x="153441" y="23609"/>
                  </a:lnTo>
                  <a:lnTo>
                    <a:pt x="165239" y="23609"/>
                  </a:lnTo>
                  <a:lnTo>
                    <a:pt x="165239" y="11811"/>
                  </a:lnTo>
                  <a:close/>
                </a:path>
                <a:path w="626110" h="35560">
                  <a:moveTo>
                    <a:pt x="177025" y="23609"/>
                  </a:moveTo>
                  <a:lnTo>
                    <a:pt x="165239" y="23609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close/>
                </a:path>
                <a:path w="626110" h="35560">
                  <a:moveTo>
                    <a:pt x="188836" y="11811"/>
                  </a:moveTo>
                  <a:lnTo>
                    <a:pt x="177038" y="11811"/>
                  </a:ln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lnTo>
                    <a:pt x="188836" y="11811"/>
                  </a:lnTo>
                  <a:close/>
                </a:path>
                <a:path w="626110" h="35560">
                  <a:moveTo>
                    <a:pt x="212432" y="11811"/>
                  </a:moveTo>
                  <a:lnTo>
                    <a:pt x="200647" y="11811"/>
                  </a:lnTo>
                  <a:lnTo>
                    <a:pt x="188849" y="11811"/>
                  </a:lnTo>
                  <a:lnTo>
                    <a:pt x="188849" y="23609"/>
                  </a:lnTo>
                  <a:lnTo>
                    <a:pt x="200647" y="23609"/>
                  </a:lnTo>
                  <a:lnTo>
                    <a:pt x="212432" y="23609"/>
                  </a:lnTo>
                  <a:lnTo>
                    <a:pt x="212432" y="11811"/>
                  </a:lnTo>
                  <a:close/>
                </a:path>
                <a:path w="626110" h="35560">
                  <a:moveTo>
                    <a:pt x="212432" y="0"/>
                  </a:moveTo>
                  <a:lnTo>
                    <a:pt x="200647" y="0"/>
                  </a:lnTo>
                  <a:lnTo>
                    <a:pt x="188849" y="0"/>
                  </a:lnTo>
                  <a:lnTo>
                    <a:pt x="188849" y="11798"/>
                  </a:lnTo>
                  <a:lnTo>
                    <a:pt x="200647" y="11798"/>
                  </a:lnTo>
                  <a:lnTo>
                    <a:pt x="212432" y="11798"/>
                  </a:lnTo>
                  <a:lnTo>
                    <a:pt x="212432" y="0"/>
                  </a:lnTo>
                  <a:close/>
                </a:path>
                <a:path w="626110" h="35560">
                  <a:moveTo>
                    <a:pt x="224243" y="23609"/>
                  </a:move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close/>
                </a:path>
                <a:path w="626110" h="35560">
                  <a:moveTo>
                    <a:pt x="236054" y="0"/>
                  </a:moveTo>
                  <a:lnTo>
                    <a:pt x="224256" y="0"/>
                  </a:lnTo>
                  <a:lnTo>
                    <a:pt x="224256" y="11798"/>
                  </a:lnTo>
                  <a:lnTo>
                    <a:pt x="236054" y="11798"/>
                  </a:lnTo>
                  <a:lnTo>
                    <a:pt x="236054" y="0"/>
                  </a:lnTo>
                  <a:close/>
                </a:path>
                <a:path w="626110" h="35560">
                  <a:moveTo>
                    <a:pt x="259651" y="11811"/>
                  </a:moveTo>
                  <a:lnTo>
                    <a:pt x="247865" y="11811"/>
                  </a:lnTo>
                  <a:lnTo>
                    <a:pt x="247865" y="23609"/>
                  </a:lnTo>
                  <a:lnTo>
                    <a:pt x="259651" y="23609"/>
                  </a:lnTo>
                  <a:lnTo>
                    <a:pt x="259651" y="11811"/>
                  </a:lnTo>
                  <a:close/>
                </a:path>
                <a:path w="626110" h="35560">
                  <a:moveTo>
                    <a:pt x="259651" y="0"/>
                  </a:moveTo>
                  <a:lnTo>
                    <a:pt x="247865" y="0"/>
                  </a:lnTo>
                  <a:lnTo>
                    <a:pt x="247865" y="11798"/>
                  </a:lnTo>
                  <a:lnTo>
                    <a:pt x="259651" y="11798"/>
                  </a:lnTo>
                  <a:lnTo>
                    <a:pt x="259651" y="0"/>
                  </a:lnTo>
                  <a:close/>
                </a:path>
                <a:path w="626110" h="35560">
                  <a:moveTo>
                    <a:pt x="271462" y="11811"/>
                  </a:moveTo>
                  <a:lnTo>
                    <a:pt x="259664" y="11811"/>
                  </a:lnTo>
                  <a:lnTo>
                    <a:pt x="259664" y="23609"/>
                  </a:lnTo>
                  <a:lnTo>
                    <a:pt x="259664" y="35407"/>
                  </a:lnTo>
                  <a:lnTo>
                    <a:pt x="271462" y="35407"/>
                  </a:lnTo>
                  <a:lnTo>
                    <a:pt x="271462" y="23609"/>
                  </a:lnTo>
                  <a:lnTo>
                    <a:pt x="271462" y="11811"/>
                  </a:lnTo>
                  <a:close/>
                </a:path>
                <a:path w="626110" h="35560">
                  <a:moveTo>
                    <a:pt x="271462" y="0"/>
                  </a:moveTo>
                  <a:lnTo>
                    <a:pt x="259664" y="0"/>
                  </a:lnTo>
                  <a:lnTo>
                    <a:pt x="259664" y="11798"/>
                  </a:lnTo>
                  <a:lnTo>
                    <a:pt x="271462" y="11798"/>
                  </a:lnTo>
                  <a:lnTo>
                    <a:pt x="271462" y="0"/>
                  </a:lnTo>
                  <a:close/>
                </a:path>
                <a:path w="626110" h="35560">
                  <a:moveTo>
                    <a:pt x="295071" y="11811"/>
                  </a:moveTo>
                  <a:lnTo>
                    <a:pt x="283273" y="11811"/>
                  </a:lnTo>
                  <a:lnTo>
                    <a:pt x="271475" y="11811"/>
                  </a:lnTo>
                  <a:lnTo>
                    <a:pt x="271475" y="23609"/>
                  </a:ln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295071" y="23609"/>
                  </a:lnTo>
                  <a:lnTo>
                    <a:pt x="295071" y="11811"/>
                  </a:lnTo>
                  <a:close/>
                </a:path>
                <a:path w="626110" h="35560">
                  <a:moveTo>
                    <a:pt x="306857" y="0"/>
                  </a:moveTo>
                  <a:lnTo>
                    <a:pt x="295071" y="0"/>
                  </a:lnTo>
                  <a:lnTo>
                    <a:pt x="295071" y="11798"/>
                  </a:lnTo>
                  <a:lnTo>
                    <a:pt x="306857" y="11798"/>
                  </a:lnTo>
                  <a:lnTo>
                    <a:pt x="306857" y="0"/>
                  </a:lnTo>
                  <a:close/>
                </a:path>
                <a:path w="626110" h="35560">
                  <a:moveTo>
                    <a:pt x="330479" y="23609"/>
                  </a:moveTo>
                  <a:lnTo>
                    <a:pt x="318681" y="23609"/>
                  </a:lnTo>
                  <a:lnTo>
                    <a:pt x="318681" y="11811"/>
                  </a:lnTo>
                  <a:lnTo>
                    <a:pt x="306882" y="11811"/>
                  </a:lnTo>
                  <a:lnTo>
                    <a:pt x="306882" y="23609"/>
                  </a:lnTo>
                  <a:lnTo>
                    <a:pt x="306882" y="35407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close/>
                </a:path>
                <a:path w="626110" h="35560">
                  <a:moveTo>
                    <a:pt x="330479" y="0"/>
                  </a:moveTo>
                  <a:lnTo>
                    <a:pt x="318681" y="0"/>
                  </a:lnTo>
                  <a:lnTo>
                    <a:pt x="318681" y="11798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26110" h="35560">
                  <a:moveTo>
                    <a:pt x="342290" y="11811"/>
                  </a:moveTo>
                  <a:lnTo>
                    <a:pt x="330492" y="11811"/>
                  </a:lnTo>
                  <a:lnTo>
                    <a:pt x="330492" y="23609"/>
                  </a:lnTo>
                  <a:lnTo>
                    <a:pt x="330492" y="35407"/>
                  </a:lnTo>
                  <a:lnTo>
                    <a:pt x="342290" y="35407"/>
                  </a:lnTo>
                  <a:lnTo>
                    <a:pt x="342290" y="23609"/>
                  </a:lnTo>
                  <a:lnTo>
                    <a:pt x="342290" y="11811"/>
                  </a:lnTo>
                  <a:close/>
                </a:path>
                <a:path w="626110" h="35560">
                  <a:moveTo>
                    <a:pt x="365887" y="0"/>
                  </a:moveTo>
                  <a:lnTo>
                    <a:pt x="354088" y="0"/>
                  </a:lnTo>
                  <a:lnTo>
                    <a:pt x="354088" y="11798"/>
                  </a:lnTo>
                  <a:lnTo>
                    <a:pt x="365887" y="11798"/>
                  </a:lnTo>
                  <a:lnTo>
                    <a:pt x="365887" y="0"/>
                  </a:lnTo>
                  <a:close/>
                </a:path>
                <a:path w="626110" h="35560">
                  <a:moveTo>
                    <a:pt x="389496" y="11811"/>
                  </a:moveTo>
                  <a:lnTo>
                    <a:pt x="377698" y="11811"/>
                  </a:lnTo>
                  <a:lnTo>
                    <a:pt x="377698" y="23609"/>
                  </a:lnTo>
                  <a:lnTo>
                    <a:pt x="365899" y="23609"/>
                  </a:lnTo>
                  <a:lnTo>
                    <a:pt x="365899" y="35407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lnTo>
                    <a:pt x="389496" y="11811"/>
                  </a:lnTo>
                  <a:close/>
                </a:path>
                <a:path w="626110" h="35560">
                  <a:moveTo>
                    <a:pt x="389496" y="0"/>
                  </a:moveTo>
                  <a:lnTo>
                    <a:pt x="377698" y="0"/>
                  </a:lnTo>
                  <a:lnTo>
                    <a:pt x="365899" y="0"/>
                  </a:lnTo>
                  <a:lnTo>
                    <a:pt x="365899" y="11798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26110" h="35560">
                  <a:moveTo>
                    <a:pt x="401307" y="23609"/>
                  </a:move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01307" y="23609"/>
                  </a:lnTo>
                  <a:close/>
                </a:path>
                <a:path w="626110" h="35560">
                  <a:moveTo>
                    <a:pt x="401307" y="0"/>
                  </a:move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01307" y="0"/>
                  </a:lnTo>
                  <a:close/>
                </a:path>
                <a:path w="626110" h="35560">
                  <a:moveTo>
                    <a:pt x="413105" y="11811"/>
                  </a:moveTo>
                  <a:lnTo>
                    <a:pt x="401307" y="11811"/>
                  </a:lnTo>
                  <a:lnTo>
                    <a:pt x="401307" y="23609"/>
                  </a:lnTo>
                  <a:lnTo>
                    <a:pt x="413105" y="23609"/>
                  </a:lnTo>
                  <a:lnTo>
                    <a:pt x="413105" y="11811"/>
                  </a:lnTo>
                  <a:close/>
                </a:path>
                <a:path w="626110" h="35560">
                  <a:moveTo>
                    <a:pt x="436714" y="23609"/>
                  </a:moveTo>
                  <a:lnTo>
                    <a:pt x="424916" y="23609"/>
                  </a:lnTo>
                  <a:lnTo>
                    <a:pt x="424916" y="35407"/>
                  </a:lnTo>
                  <a:lnTo>
                    <a:pt x="436714" y="35407"/>
                  </a:lnTo>
                  <a:lnTo>
                    <a:pt x="436714" y="23609"/>
                  </a:lnTo>
                  <a:close/>
                </a:path>
                <a:path w="626110" h="35560">
                  <a:moveTo>
                    <a:pt x="448513" y="11811"/>
                  </a:moveTo>
                  <a:lnTo>
                    <a:pt x="436714" y="11811"/>
                  </a:lnTo>
                  <a:lnTo>
                    <a:pt x="436714" y="23609"/>
                  </a:lnTo>
                  <a:lnTo>
                    <a:pt x="448513" y="23609"/>
                  </a:lnTo>
                  <a:lnTo>
                    <a:pt x="448513" y="11811"/>
                  </a:lnTo>
                  <a:close/>
                </a:path>
                <a:path w="626110" h="35560">
                  <a:moveTo>
                    <a:pt x="448513" y="0"/>
                  </a:moveTo>
                  <a:lnTo>
                    <a:pt x="436714" y="0"/>
                  </a:lnTo>
                  <a:lnTo>
                    <a:pt x="424916" y="0"/>
                  </a:lnTo>
                  <a:lnTo>
                    <a:pt x="424916" y="11798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48513" y="0"/>
                  </a:lnTo>
                  <a:close/>
                </a:path>
                <a:path w="626110" h="35560">
                  <a:moveTo>
                    <a:pt x="472122" y="11811"/>
                  </a:moveTo>
                  <a:lnTo>
                    <a:pt x="460324" y="11811"/>
                  </a:lnTo>
                  <a:lnTo>
                    <a:pt x="460324" y="23609"/>
                  </a:lnTo>
                  <a:lnTo>
                    <a:pt x="472122" y="23609"/>
                  </a:lnTo>
                  <a:lnTo>
                    <a:pt x="472122" y="11811"/>
                  </a:lnTo>
                  <a:close/>
                </a:path>
                <a:path w="626110" h="35560">
                  <a:moveTo>
                    <a:pt x="507530" y="11811"/>
                  </a:moveTo>
                  <a:lnTo>
                    <a:pt x="495731" y="11811"/>
                  </a:lnTo>
                  <a:lnTo>
                    <a:pt x="483933" y="11811"/>
                  </a:ln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507530" y="35407"/>
                  </a:lnTo>
                  <a:lnTo>
                    <a:pt x="507530" y="23609"/>
                  </a:lnTo>
                  <a:lnTo>
                    <a:pt x="507530" y="11811"/>
                  </a:lnTo>
                  <a:close/>
                </a:path>
                <a:path w="626110" h="35560">
                  <a:moveTo>
                    <a:pt x="507530" y="0"/>
                  </a:move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07530" y="0"/>
                  </a:lnTo>
                  <a:close/>
                </a:path>
                <a:path w="626110" h="35560">
                  <a:moveTo>
                    <a:pt x="531139" y="11811"/>
                  </a:moveTo>
                  <a:lnTo>
                    <a:pt x="519341" y="11811"/>
                  </a:lnTo>
                  <a:lnTo>
                    <a:pt x="519341" y="23609"/>
                  </a:lnTo>
                  <a:lnTo>
                    <a:pt x="519341" y="35407"/>
                  </a:lnTo>
                  <a:lnTo>
                    <a:pt x="531139" y="35407"/>
                  </a:lnTo>
                  <a:lnTo>
                    <a:pt x="531139" y="23609"/>
                  </a:lnTo>
                  <a:lnTo>
                    <a:pt x="531139" y="11811"/>
                  </a:lnTo>
                  <a:close/>
                </a:path>
                <a:path w="626110" h="35560">
                  <a:moveTo>
                    <a:pt x="542937" y="0"/>
                  </a:moveTo>
                  <a:lnTo>
                    <a:pt x="531139" y="0"/>
                  </a:lnTo>
                  <a:lnTo>
                    <a:pt x="519341" y="0"/>
                  </a:lnTo>
                  <a:lnTo>
                    <a:pt x="519341" y="11798"/>
                  </a:lnTo>
                  <a:lnTo>
                    <a:pt x="531139" y="11798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26110" h="35560">
                  <a:moveTo>
                    <a:pt x="566547" y="11811"/>
                  </a:moveTo>
                  <a:lnTo>
                    <a:pt x="554748" y="11811"/>
                  </a:lnTo>
                  <a:lnTo>
                    <a:pt x="554748" y="23609"/>
                  </a:lnTo>
                  <a:lnTo>
                    <a:pt x="566547" y="23609"/>
                  </a:lnTo>
                  <a:lnTo>
                    <a:pt x="566547" y="11811"/>
                  </a:lnTo>
                  <a:close/>
                </a:path>
                <a:path w="626110" h="35560">
                  <a:moveTo>
                    <a:pt x="578345" y="0"/>
                  </a:moveTo>
                  <a:lnTo>
                    <a:pt x="566547" y="0"/>
                  </a:lnTo>
                  <a:lnTo>
                    <a:pt x="554748" y="0"/>
                  </a:ln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26110" h="35560">
                  <a:moveTo>
                    <a:pt x="590156" y="11811"/>
                  </a:moveTo>
                  <a:lnTo>
                    <a:pt x="578358" y="11811"/>
                  </a:lnTo>
                  <a:lnTo>
                    <a:pt x="578358" y="23609"/>
                  </a:lnTo>
                  <a:lnTo>
                    <a:pt x="590156" y="23609"/>
                  </a:lnTo>
                  <a:lnTo>
                    <a:pt x="590156" y="11811"/>
                  </a:lnTo>
                  <a:close/>
                </a:path>
                <a:path w="626110" h="35560">
                  <a:moveTo>
                    <a:pt x="625563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25563" y="11798"/>
                  </a:lnTo>
                  <a:lnTo>
                    <a:pt x="62556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94843" y="4400537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10" h="47625">
                  <a:moveTo>
                    <a:pt x="23596" y="35407"/>
                  </a:moveTo>
                  <a:lnTo>
                    <a:pt x="11798" y="35407"/>
                  </a:lnTo>
                  <a:lnTo>
                    <a:pt x="11798" y="23609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0" y="47205"/>
                  </a:lnTo>
                  <a:lnTo>
                    <a:pt x="11798" y="47205"/>
                  </a:lnTo>
                  <a:lnTo>
                    <a:pt x="23596" y="47205"/>
                  </a:lnTo>
                  <a:lnTo>
                    <a:pt x="23596" y="35407"/>
                  </a:lnTo>
                  <a:close/>
                </a:path>
                <a:path w="626110" h="47625">
                  <a:moveTo>
                    <a:pt x="35394" y="11811"/>
                  </a:moveTo>
                  <a:lnTo>
                    <a:pt x="23596" y="11811"/>
                  </a:lnTo>
                  <a:lnTo>
                    <a:pt x="23596" y="23609"/>
                  </a:lnTo>
                  <a:lnTo>
                    <a:pt x="35394" y="23609"/>
                  </a:lnTo>
                  <a:lnTo>
                    <a:pt x="35394" y="11811"/>
                  </a:lnTo>
                  <a:close/>
                </a:path>
                <a:path w="626110" h="47625">
                  <a:moveTo>
                    <a:pt x="59004" y="35407"/>
                  </a:moveTo>
                  <a:lnTo>
                    <a:pt x="47205" y="35407"/>
                  </a:lnTo>
                  <a:lnTo>
                    <a:pt x="47205" y="47205"/>
                  </a:lnTo>
                  <a:lnTo>
                    <a:pt x="59004" y="47205"/>
                  </a:lnTo>
                  <a:lnTo>
                    <a:pt x="59004" y="35407"/>
                  </a:lnTo>
                  <a:close/>
                </a:path>
                <a:path w="626110" h="47625">
                  <a:moveTo>
                    <a:pt x="94411" y="35407"/>
                  </a:moveTo>
                  <a:lnTo>
                    <a:pt x="82613" y="35407"/>
                  </a:lnTo>
                  <a:lnTo>
                    <a:pt x="70815" y="35407"/>
                  </a:lnTo>
                  <a:lnTo>
                    <a:pt x="70815" y="47205"/>
                  </a:lnTo>
                  <a:lnTo>
                    <a:pt x="82613" y="47205"/>
                  </a:lnTo>
                  <a:lnTo>
                    <a:pt x="94411" y="47205"/>
                  </a:lnTo>
                  <a:lnTo>
                    <a:pt x="94411" y="35407"/>
                  </a:lnTo>
                  <a:close/>
                </a:path>
                <a:path w="626110" h="47625">
                  <a:moveTo>
                    <a:pt x="94411" y="11811"/>
                  </a:moveTo>
                  <a:lnTo>
                    <a:pt x="82613" y="11811"/>
                  </a:lnTo>
                  <a:lnTo>
                    <a:pt x="70815" y="11811"/>
                  </a:lnTo>
                  <a:lnTo>
                    <a:pt x="59016" y="11811"/>
                  </a:lnTo>
                  <a:lnTo>
                    <a:pt x="59016" y="23609"/>
                  </a:lnTo>
                  <a:lnTo>
                    <a:pt x="70815" y="23609"/>
                  </a:lnTo>
                  <a:lnTo>
                    <a:pt x="82613" y="23609"/>
                  </a:lnTo>
                  <a:lnTo>
                    <a:pt x="94411" y="23609"/>
                  </a:lnTo>
                  <a:lnTo>
                    <a:pt x="94411" y="11811"/>
                  </a:lnTo>
                  <a:close/>
                </a:path>
                <a:path w="626110" h="47625">
                  <a:moveTo>
                    <a:pt x="118021" y="11811"/>
                  </a:moveTo>
                  <a:lnTo>
                    <a:pt x="106222" y="11811"/>
                  </a:lnTo>
                  <a:lnTo>
                    <a:pt x="94424" y="11811"/>
                  </a:lnTo>
                  <a:lnTo>
                    <a:pt x="94424" y="23609"/>
                  </a:lnTo>
                  <a:lnTo>
                    <a:pt x="106222" y="23609"/>
                  </a:lnTo>
                  <a:lnTo>
                    <a:pt x="118021" y="23609"/>
                  </a:lnTo>
                  <a:lnTo>
                    <a:pt x="118021" y="11811"/>
                  </a:lnTo>
                  <a:close/>
                </a:path>
                <a:path w="626110" h="47625">
                  <a:moveTo>
                    <a:pt x="129806" y="23609"/>
                  </a:moveTo>
                  <a:lnTo>
                    <a:pt x="118021" y="23609"/>
                  </a:lnTo>
                  <a:lnTo>
                    <a:pt x="118021" y="35407"/>
                  </a:lnTo>
                  <a:lnTo>
                    <a:pt x="118021" y="47205"/>
                  </a:lnTo>
                  <a:lnTo>
                    <a:pt x="129806" y="47205"/>
                  </a:lnTo>
                  <a:lnTo>
                    <a:pt x="129806" y="35407"/>
                  </a:lnTo>
                  <a:lnTo>
                    <a:pt x="129806" y="23609"/>
                  </a:lnTo>
                  <a:close/>
                </a:path>
                <a:path w="626110" h="47625">
                  <a:moveTo>
                    <a:pt x="153428" y="23609"/>
                  </a:moveTo>
                  <a:lnTo>
                    <a:pt x="141630" y="23609"/>
                  </a:lnTo>
                  <a:lnTo>
                    <a:pt x="141630" y="35407"/>
                  </a:lnTo>
                  <a:lnTo>
                    <a:pt x="153428" y="35407"/>
                  </a:lnTo>
                  <a:lnTo>
                    <a:pt x="153428" y="23609"/>
                  </a:lnTo>
                  <a:close/>
                </a:path>
                <a:path w="626110" h="47625">
                  <a:moveTo>
                    <a:pt x="177025" y="11811"/>
                  </a:moveTo>
                  <a:lnTo>
                    <a:pt x="165239" y="11811"/>
                  </a:lnTo>
                  <a:lnTo>
                    <a:pt x="153441" y="11811"/>
                  </a:lnTo>
                  <a:lnTo>
                    <a:pt x="153441" y="23609"/>
                  </a:lnTo>
                  <a:lnTo>
                    <a:pt x="153441" y="35407"/>
                  </a:lnTo>
                  <a:lnTo>
                    <a:pt x="153441" y="47205"/>
                  </a:lnTo>
                  <a:lnTo>
                    <a:pt x="165239" y="47205"/>
                  </a:lnTo>
                  <a:lnTo>
                    <a:pt x="177025" y="47205"/>
                  </a:lnTo>
                  <a:lnTo>
                    <a:pt x="177025" y="35407"/>
                  </a:lnTo>
                  <a:lnTo>
                    <a:pt x="165239" y="35407"/>
                  </a:lnTo>
                  <a:lnTo>
                    <a:pt x="165239" y="23609"/>
                  </a:lnTo>
                  <a:lnTo>
                    <a:pt x="177025" y="23609"/>
                  </a:lnTo>
                  <a:lnTo>
                    <a:pt x="177025" y="11811"/>
                  </a:lnTo>
                  <a:close/>
                </a:path>
                <a:path w="626110" h="47625">
                  <a:moveTo>
                    <a:pt x="188836" y="23609"/>
                  </a:moveTo>
                  <a:lnTo>
                    <a:pt x="177038" y="23609"/>
                  </a:lnTo>
                  <a:lnTo>
                    <a:pt x="177038" y="35407"/>
                  </a:lnTo>
                  <a:lnTo>
                    <a:pt x="177038" y="47205"/>
                  </a:lnTo>
                  <a:lnTo>
                    <a:pt x="188836" y="47205"/>
                  </a:lnTo>
                  <a:lnTo>
                    <a:pt x="188836" y="35407"/>
                  </a:lnTo>
                  <a:lnTo>
                    <a:pt x="188836" y="23609"/>
                  </a:lnTo>
                  <a:close/>
                </a:path>
                <a:path w="626110" h="47625">
                  <a:moveTo>
                    <a:pt x="212432" y="23609"/>
                  </a:moveTo>
                  <a:lnTo>
                    <a:pt x="200647" y="23609"/>
                  </a:lnTo>
                  <a:lnTo>
                    <a:pt x="200647" y="11811"/>
                  </a:lnTo>
                  <a:lnTo>
                    <a:pt x="188849" y="11811"/>
                  </a:ln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00647" y="47205"/>
                  </a:lnTo>
                  <a:lnTo>
                    <a:pt x="212432" y="47205"/>
                  </a:lnTo>
                  <a:lnTo>
                    <a:pt x="212432" y="35407"/>
                  </a:lnTo>
                  <a:lnTo>
                    <a:pt x="212432" y="23609"/>
                  </a:lnTo>
                  <a:close/>
                </a:path>
                <a:path w="626110" h="47625">
                  <a:moveTo>
                    <a:pt x="224243" y="11811"/>
                  </a:moveTo>
                  <a:lnTo>
                    <a:pt x="212458" y="11811"/>
                  </a:lnTo>
                  <a:lnTo>
                    <a:pt x="212458" y="23609"/>
                  </a:lnTo>
                  <a:lnTo>
                    <a:pt x="212458" y="35407"/>
                  </a:lnTo>
                  <a:lnTo>
                    <a:pt x="212458" y="47205"/>
                  </a:lnTo>
                  <a:lnTo>
                    <a:pt x="224243" y="47205"/>
                  </a:lnTo>
                  <a:lnTo>
                    <a:pt x="224243" y="35407"/>
                  </a:lnTo>
                  <a:lnTo>
                    <a:pt x="224243" y="23609"/>
                  </a:lnTo>
                  <a:lnTo>
                    <a:pt x="224243" y="11811"/>
                  </a:lnTo>
                  <a:close/>
                </a:path>
                <a:path w="626110" h="47625">
                  <a:moveTo>
                    <a:pt x="247853" y="23609"/>
                  </a:moveTo>
                  <a:lnTo>
                    <a:pt x="236054" y="23609"/>
                  </a:lnTo>
                  <a:lnTo>
                    <a:pt x="236054" y="11811"/>
                  </a:lnTo>
                  <a:lnTo>
                    <a:pt x="224256" y="11811"/>
                  </a:ln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36054" y="47205"/>
                  </a:lnTo>
                  <a:lnTo>
                    <a:pt x="247853" y="47205"/>
                  </a:lnTo>
                  <a:lnTo>
                    <a:pt x="247853" y="35407"/>
                  </a:lnTo>
                  <a:lnTo>
                    <a:pt x="247853" y="23609"/>
                  </a:lnTo>
                  <a:close/>
                </a:path>
                <a:path w="626110" h="47625">
                  <a:moveTo>
                    <a:pt x="259651" y="35407"/>
                  </a:moveTo>
                  <a:lnTo>
                    <a:pt x="247865" y="35407"/>
                  </a:lnTo>
                  <a:lnTo>
                    <a:pt x="247865" y="47205"/>
                  </a:lnTo>
                  <a:lnTo>
                    <a:pt x="259651" y="47205"/>
                  </a:lnTo>
                  <a:lnTo>
                    <a:pt x="259651" y="35407"/>
                  </a:lnTo>
                  <a:close/>
                </a:path>
                <a:path w="626110" h="47625">
                  <a:moveTo>
                    <a:pt x="259651" y="11811"/>
                  </a:moveTo>
                  <a:lnTo>
                    <a:pt x="247865" y="11811"/>
                  </a:lnTo>
                  <a:lnTo>
                    <a:pt x="247865" y="23609"/>
                  </a:lnTo>
                  <a:lnTo>
                    <a:pt x="259651" y="23609"/>
                  </a:lnTo>
                  <a:lnTo>
                    <a:pt x="259651" y="11811"/>
                  </a:lnTo>
                  <a:close/>
                </a:path>
                <a:path w="626110" h="47625">
                  <a:moveTo>
                    <a:pt x="271462" y="23609"/>
                  </a:moveTo>
                  <a:lnTo>
                    <a:pt x="259664" y="23609"/>
                  </a:lnTo>
                  <a:lnTo>
                    <a:pt x="259664" y="35407"/>
                  </a:lnTo>
                  <a:lnTo>
                    <a:pt x="271462" y="35407"/>
                  </a:lnTo>
                  <a:lnTo>
                    <a:pt x="271462" y="23609"/>
                  </a:lnTo>
                  <a:close/>
                </a:path>
                <a:path w="626110" h="47625">
                  <a:moveTo>
                    <a:pt x="306857" y="11811"/>
                  </a:moveTo>
                  <a:lnTo>
                    <a:pt x="295071" y="11811"/>
                  </a:lnTo>
                  <a:lnTo>
                    <a:pt x="283273" y="11811"/>
                  </a:lnTo>
                  <a:lnTo>
                    <a:pt x="271475" y="11811"/>
                  </a:lnTo>
                  <a:lnTo>
                    <a:pt x="271475" y="23609"/>
                  </a:lnTo>
                  <a:lnTo>
                    <a:pt x="271475" y="35407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295071" y="47205"/>
                  </a:lnTo>
                  <a:lnTo>
                    <a:pt x="306857" y="47205"/>
                  </a:lnTo>
                  <a:lnTo>
                    <a:pt x="306857" y="35407"/>
                  </a:lnTo>
                  <a:lnTo>
                    <a:pt x="306857" y="23609"/>
                  </a:lnTo>
                  <a:lnTo>
                    <a:pt x="306857" y="11811"/>
                  </a:lnTo>
                  <a:close/>
                </a:path>
                <a:path w="626110" h="47625">
                  <a:moveTo>
                    <a:pt x="330479" y="11811"/>
                  </a:moveTo>
                  <a:lnTo>
                    <a:pt x="318681" y="11811"/>
                  </a:lnTo>
                  <a:lnTo>
                    <a:pt x="318681" y="23609"/>
                  </a:lnTo>
                  <a:lnTo>
                    <a:pt x="330479" y="23609"/>
                  </a:lnTo>
                  <a:lnTo>
                    <a:pt x="330479" y="11811"/>
                  </a:lnTo>
                  <a:close/>
                </a:path>
                <a:path w="626110" h="47625">
                  <a:moveTo>
                    <a:pt x="342290" y="23609"/>
                  </a:moveTo>
                  <a:lnTo>
                    <a:pt x="330492" y="23609"/>
                  </a:lnTo>
                  <a:lnTo>
                    <a:pt x="330492" y="35407"/>
                  </a:lnTo>
                  <a:lnTo>
                    <a:pt x="342290" y="35407"/>
                  </a:lnTo>
                  <a:lnTo>
                    <a:pt x="342290" y="23609"/>
                  </a:lnTo>
                  <a:close/>
                </a:path>
                <a:path w="626110" h="47625">
                  <a:moveTo>
                    <a:pt x="365887" y="35407"/>
                  </a:moveTo>
                  <a:lnTo>
                    <a:pt x="354088" y="35407"/>
                  </a:lnTo>
                  <a:lnTo>
                    <a:pt x="354088" y="47205"/>
                  </a:lnTo>
                  <a:lnTo>
                    <a:pt x="365887" y="47205"/>
                  </a:lnTo>
                  <a:lnTo>
                    <a:pt x="365887" y="35407"/>
                  </a:lnTo>
                  <a:close/>
                </a:path>
                <a:path w="626110" h="47625">
                  <a:moveTo>
                    <a:pt x="377698" y="35407"/>
                  </a:moveTo>
                  <a:lnTo>
                    <a:pt x="365899" y="35407"/>
                  </a:lnTo>
                  <a:lnTo>
                    <a:pt x="365899" y="47205"/>
                  </a:lnTo>
                  <a:lnTo>
                    <a:pt x="377698" y="47205"/>
                  </a:lnTo>
                  <a:lnTo>
                    <a:pt x="377698" y="35407"/>
                  </a:lnTo>
                  <a:close/>
                </a:path>
                <a:path w="626110" h="47625">
                  <a:moveTo>
                    <a:pt x="377698" y="11811"/>
                  </a:moveTo>
                  <a:lnTo>
                    <a:pt x="365899" y="11811"/>
                  </a:lnTo>
                  <a:lnTo>
                    <a:pt x="365899" y="23609"/>
                  </a:lnTo>
                  <a:lnTo>
                    <a:pt x="377698" y="23609"/>
                  </a:lnTo>
                  <a:lnTo>
                    <a:pt x="377698" y="11811"/>
                  </a:lnTo>
                  <a:close/>
                </a:path>
                <a:path w="626110" h="47625">
                  <a:moveTo>
                    <a:pt x="424903" y="35407"/>
                  </a:moveTo>
                  <a:lnTo>
                    <a:pt x="413105" y="35407"/>
                  </a:lnTo>
                  <a:lnTo>
                    <a:pt x="413105" y="23609"/>
                  </a:lnTo>
                  <a:lnTo>
                    <a:pt x="413105" y="11811"/>
                  </a:lnTo>
                  <a:lnTo>
                    <a:pt x="401307" y="11811"/>
                  </a:lnTo>
                  <a:lnTo>
                    <a:pt x="389509" y="11811"/>
                  </a:ln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01307" y="47205"/>
                  </a:lnTo>
                  <a:lnTo>
                    <a:pt x="413105" y="47205"/>
                  </a:lnTo>
                  <a:lnTo>
                    <a:pt x="424903" y="47205"/>
                  </a:lnTo>
                  <a:lnTo>
                    <a:pt x="424903" y="35407"/>
                  </a:lnTo>
                  <a:close/>
                </a:path>
                <a:path w="626110" h="47625">
                  <a:moveTo>
                    <a:pt x="436714" y="11811"/>
                  </a:moveTo>
                  <a:lnTo>
                    <a:pt x="424916" y="11811"/>
                  </a:lnTo>
                  <a:lnTo>
                    <a:pt x="424916" y="23609"/>
                  </a:lnTo>
                  <a:lnTo>
                    <a:pt x="436714" y="23609"/>
                  </a:lnTo>
                  <a:lnTo>
                    <a:pt x="436714" y="11811"/>
                  </a:lnTo>
                  <a:close/>
                </a:path>
                <a:path w="626110" h="47625">
                  <a:moveTo>
                    <a:pt x="460311" y="23609"/>
                  </a:moveTo>
                  <a:lnTo>
                    <a:pt x="448513" y="23609"/>
                  </a:lnTo>
                  <a:lnTo>
                    <a:pt x="448513" y="35407"/>
                  </a:lnTo>
                  <a:lnTo>
                    <a:pt x="460311" y="35407"/>
                  </a:lnTo>
                  <a:lnTo>
                    <a:pt x="460311" y="23609"/>
                  </a:lnTo>
                  <a:close/>
                </a:path>
                <a:path w="626110" h="47625">
                  <a:moveTo>
                    <a:pt x="483920" y="23609"/>
                  </a:moveTo>
                  <a:lnTo>
                    <a:pt x="472122" y="23609"/>
                  </a:lnTo>
                  <a:lnTo>
                    <a:pt x="472122" y="35407"/>
                  </a:lnTo>
                  <a:lnTo>
                    <a:pt x="483920" y="35407"/>
                  </a:lnTo>
                  <a:lnTo>
                    <a:pt x="483920" y="23609"/>
                  </a:lnTo>
                  <a:close/>
                </a:path>
                <a:path w="626110" h="47625">
                  <a:moveTo>
                    <a:pt x="507530" y="11811"/>
                  </a:moveTo>
                  <a:lnTo>
                    <a:pt x="495731" y="11811"/>
                  </a:lnTo>
                  <a:lnTo>
                    <a:pt x="483933" y="11811"/>
                  </a:lnTo>
                  <a:lnTo>
                    <a:pt x="483933" y="23609"/>
                  </a:lnTo>
                  <a:lnTo>
                    <a:pt x="495731" y="23609"/>
                  </a:lnTo>
                  <a:lnTo>
                    <a:pt x="507530" y="23609"/>
                  </a:lnTo>
                  <a:lnTo>
                    <a:pt x="507530" y="11811"/>
                  </a:lnTo>
                  <a:close/>
                </a:path>
                <a:path w="626110" h="47625">
                  <a:moveTo>
                    <a:pt x="531139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31139" y="11798"/>
                  </a:lnTo>
                  <a:lnTo>
                    <a:pt x="531139" y="0"/>
                  </a:lnTo>
                  <a:close/>
                </a:path>
                <a:path w="626110" h="47625">
                  <a:moveTo>
                    <a:pt x="542937" y="23609"/>
                  </a:moveTo>
                  <a:lnTo>
                    <a:pt x="531139" y="23609"/>
                  </a:lnTo>
                  <a:lnTo>
                    <a:pt x="531139" y="11811"/>
                  </a:lnTo>
                  <a:lnTo>
                    <a:pt x="519341" y="11811"/>
                  </a:lnTo>
                  <a:lnTo>
                    <a:pt x="519341" y="23609"/>
                  </a:lnTo>
                  <a:lnTo>
                    <a:pt x="519341" y="35407"/>
                  </a:lnTo>
                  <a:lnTo>
                    <a:pt x="531139" y="35407"/>
                  </a:lnTo>
                  <a:lnTo>
                    <a:pt x="542937" y="35407"/>
                  </a:lnTo>
                  <a:lnTo>
                    <a:pt x="542937" y="23609"/>
                  </a:lnTo>
                  <a:close/>
                </a:path>
                <a:path w="626110" h="47625">
                  <a:moveTo>
                    <a:pt x="566547" y="23609"/>
                  </a:moveTo>
                  <a:lnTo>
                    <a:pt x="554748" y="23609"/>
                  </a:lnTo>
                  <a:lnTo>
                    <a:pt x="554748" y="11811"/>
                  </a:lnTo>
                  <a:lnTo>
                    <a:pt x="542950" y="11811"/>
                  </a:lnTo>
                  <a:lnTo>
                    <a:pt x="542950" y="23609"/>
                  </a:lnTo>
                  <a:lnTo>
                    <a:pt x="542950" y="35407"/>
                  </a:lnTo>
                  <a:lnTo>
                    <a:pt x="554748" y="35407"/>
                  </a:lnTo>
                  <a:lnTo>
                    <a:pt x="566547" y="35407"/>
                  </a:lnTo>
                  <a:lnTo>
                    <a:pt x="566547" y="23609"/>
                  </a:lnTo>
                  <a:close/>
                </a:path>
                <a:path w="626110" h="47625">
                  <a:moveTo>
                    <a:pt x="590156" y="23609"/>
                  </a:moveTo>
                  <a:lnTo>
                    <a:pt x="578358" y="23609"/>
                  </a:lnTo>
                  <a:lnTo>
                    <a:pt x="578358" y="35407"/>
                  </a:lnTo>
                  <a:lnTo>
                    <a:pt x="590156" y="35407"/>
                  </a:lnTo>
                  <a:lnTo>
                    <a:pt x="590156" y="23609"/>
                  </a:lnTo>
                  <a:close/>
                </a:path>
                <a:path w="626110" h="47625">
                  <a:moveTo>
                    <a:pt x="601954" y="11811"/>
                  </a:moveTo>
                  <a:lnTo>
                    <a:pt x="590156" y="11811"/>
                  </a:lnTo>
                  <a:lnTo>
                    <a:pt x="590156" y="23609"/>
                  </a:lnTo>
                  <a:lnTo>
                    <a:pt x="601954" y="23609"/>
                  </a:lnTo>
                  <a:lnTo>
                    <a:pt x="601954" y="11811"/>
                  </a:lnTo>
                  <a:close/>
                </a:path>
                <a:path w="626110" h="47625">
                  <a:moveTo>
                    <a:pt x="625563" y="23609"/>
                  </a:moveTo>
                  <a:lnTo>
                    <a:pt x="613765" y="23609"/>
                  </a:lnTo>
                  <a:lnTo>
                    <a:pt x="613765" y="35407"/>
                  </a:lnTo>
                  <a:lnTo>
                    <a:pt x="625563" y="35407"/>
                  </a:lnTo>
                  <a:lnTo>
                    <a:pt x="625563" y="23609"/>
                  </a:lnTo>
                  <a:close/>
                </a:path>
                <a:path w="626110" h="47625">
                  <a:moveTo>
                    <a:pt x="625563" y="0"/>
                  </a:moveTo>
                  <a:lnTo>
                    <a:pt x="613765" y="0"/>
                  </a:ln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25563" y="11798"/>
                  </a:lnTo>
                  <a:lnTo>
                    <a:pt x="62556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106641" y="4435944"/>
              <a:ext cx="614045" cy="47625"/>
            </a:xfrm>
            <a:custGeom>
              <a:avLst/>
              <a:gdLst/>
              <a:ahLst/>
              <a:cxnLst/>
              <a:rect l="l" t="t" r="r" b="b"/>
              <a:pathLst>
                <a:path w="614045" h="47625">
                  <a:moveTo>
                    <a:pt x="11798" y="11811"/>
                  </a:moveTo>
                  <a:lnTo>
                    <a:pt x="0" y="11811"/>
                  </a:lnTo>
                  <a:lnTo>
                    <a:pt x="0" y="23609"/>
                  </a:lnTo>
                  <a:lnTo>
                    <a:pt x="11798" y="23609"/>
                  </a:lnTo>
                  <a:lnTo>
                    <a:pt x="11798" y="11811"/>
                  </a:lnTo>
                  <a:close/>
                </a:path>
                <a:path w="614045" h="47625">
                  <a:moveTo>
                    <a:pt x="23596" y="35433"/>
                  </a:moveTo>
                  <a:lnTo>
                    <a:pt x="11798" y="35433"/>
                  </a:lnTo>
                  <a:lnTo>
                    <a:pt x="0" y="35433"/>
                  </a:lnTo>
                  <a:lnTo>
                    <a:pt x="0" y="47218"/>
                  </a:lnTo>
                  <a:lnTo>
                    <a:pt x="11798" y="47218"/>
                  </a:lnTo>
                  <a:lnTo>
                    <a:pt x="23596" y="47218"/>
                  </a:lnTo>
                  <a:lnTo>
                    <a:pt x="23596" y="35433"/>
                  </a:lnTo>
                  <a:close/>
                </a:path>
                <a:path w="614045" h="47625">
                  <a:moveTo>
                    <a:pt x="47205" y="35433"/>
                  </a:moveTo>
                  <a:lnTo>
                    <a:pt x="35407" y="35433"/>
                  </a:lnTo>
                  <a:lnTo>
                    <a:pt x="35407" y="47218"/>
                  </a:lnTo>
                  <a:lnTo>
                    <a:pt x="47205" y="47218"/>
                  </a:lnTo>
                  <a:lnTo>
                    <a:pt x="47205" y="35433"/>
                  </a:lnTo>
                  <a:close/>
                </a:path>
                <a:path w="614045" h="47625">
                  <a:moveTo>
                    <a:pt x="47205" y="11811"/>
                  </a:moveTo>
                  <a:lnTo>
                    <a:pt x="35407" y="11811"/>
                  </a:lnTo>
                  <a:lnTo>
                    <a:pt x="23609" y="11811"/>
                  </a:lnTo>
                  <a:lnTo>
                    <a:pt x="23609" y="23609"/>
                  </a:lnTo>
                  <a:lnTo>
                    <a:pt x="35407" y="23609"/>
                  </a:lnTo>
                  <a:lnTo>
                    <a:pt x="47205" y="23609"/>
                  </a:lnTo>
                  <a:lnTo>
                    <a:pt x="47205" y="11811"/>
                  </a:lnTo>
                  <a:close/>
                </a:path>
                <a:path w="614045" h="47625">
                  <a:moveTo>
                    <a:pt x="59016" y="35433"/>
                  </a:moveTo>
                  <a:lnTo>
                    <a:pt x="47218" y="35433"/>
                  </a:lnTo>
                  <a:lnTo>
                    <a:pt x="47218" y="47218"/>
                  </a:lnTo>
                  <a:lnTo>
                    <a:pt x="59016" y="47218"/>
                  </a:lnTo>
                  <a:lnTo>
                    <a:pt x="59016" y="35433"/>
                  </a:lnTo>
                  <a:close/>
                </a:path>
                <a:path w="614045" h="47625">
                  <a:moveTo>
                    <a:pt x="82613" y="23622"/>
                  </a:moveTo>
                  <a:lnTo>
                    <a:pt x="70815" y="23622"/>
                  </a:lnTo>
                  <a:lnTo>
                    <a:pt x="59016" y="23622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22"/>
                  </a:lnTo>
                  <a:close/>
                </a:path>
                <a:path w="614045" h="47625">
                  <a:moveTo>
                    <a:pt x="82613" y="11811"/>
                  </a:moveTo>
                  <a:lnTo>
                    <a:pt x="70815" y="11811"/>
                  </a:lnTo>
                  <a:lnTo>
                    <a:pt x="70815" y="23609"/>
                  </a:lnTo>
                  <a:lnTo>
                    <a:pt x="82613" y="23609"/>
                  </a:lnTo>
                  <a:lnTo>
                    <a:pt x="82613" y="11811"/>
                  </a:lnTo>
                  <a:close/>
                </a:path>
                <a:path w="614045" h="47625">
                  <a:moveTo>
                    <a:pt x="106222" y="11811"/>
                  </a:moveTo>
                  <a:lnTo>
                    <a:pt x="94424" y="11811"/>
                  </a:lnTo>
                  <a:lnTo>
                    <a:pt x="82626" y="11811"/>
                  </a:lnTo>
                  <a:lnTo>
                    <a:pt x="82626" y="23609"/>
                  </a:lnTo>
                  <a:lnTo>
                    <a:pt x="94424" y="23609"/>
                  </a:lnTo>
                  <a:lnTo>
                    <a:pt x="106222" y="23609"/>
                  </a:lnTo>
                  <a:lnTo>
                    <a:pt x="106222" y="11811"/>
                  </a:lnTo>
                  <a:close/>
                </a:path>
                <a:path w="614045" h="47625">
                  <a:moveTo>
                    <a:pt x="118008" y="35433"/>
                  </a:moveTo>
                  <a:lnTo>
                    <a:pt x="106222" y="35433"/>
                  </a:lnTo>
                  <a:lnTo>
                    <a:pt x="106222" y="47218"/>
                  </a:lnTo>
                  <a:lnTo>
                    <a:pt x="118008" y="47218"/>
                  </a:lnTo>
                  <a:lnTo>
                    <a:pt x="118008" y="35433"/>
                  </a:lnTo>
                  <a:close/>
                </a:path>
                <a:path w="614045" h="47625">
                  <a:moveTo>
                    <a:pt x="118008" y="23622"/>
                  </a:moveTo>
                  <a:lnTo>
                    <a:pt x="106222" y="23622"/>
                  </a:lnTo>
                  <a:lnTo>
                    <a:pt x="94424" y="23622"/>
                  </a:lnTo>
                  <a:lnTo>
                    <a:pt x="82626" y="23622"/>
                  </a:lnTo>
                  <a:lnTo>
                    <a:pt x="82626" y="35407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18008" y="35407"/>
                  </a:lnTo>
                  <a:lnTo>
                    <a:pt x="118008" y="23622"/>
                  </a:lnTo>
                  <a:close/>
                </a:path>
                <a:path w="614045" h="47625">
                  <a:moveTo>
                    <a:pt x="129819" y="23622"/>
                  </a:moveTo>
                  <a:lnTo>
                    <a:pt x="118033" y="23622"/>
                  </a:lnTo>
                  <a:lnTo>
                    <a:pt x="118033" y="35407"/>
                  </a:lnTo>
                  <a:lnTo>
                    <a:pt x="129819" y="35407"/>
                  </a:lnTo>
                  <a:lnTo>
                    <a:pt x="129819" y="23622"/>
                  </a:lnTo>
                  <a:close/>
                </a:path>
                <a:path w="614045" h="47625">
                  <a:moveTo>
                    <a:pt x="129819" y="11811"/>
                  </a:moveTo>
                  <a:lnTo>
                    <a:pt x="118033" y="11811"/>
                  </a:lnTo>
                  <a:lnTo>
                    <a:pt x="118033" y="23609"/>
                  </a:lnTo>
                  <a:lnTo>
                    <a:pt x="129819" y="23609"/>
                  </a:lnTo>
                  <a:lnTo>
                    <a:pt x="129819" y="11811"/>
                  </a:lnTo>
                  <a:close/>
                </a:path>
                <a:path w="614045" h="47625">
                  <a:moveTo>
                    <a:pt x="141630" y="35433"/>
                  </a:moveTo>
                  <a:lnTo>
                    <a:pt x="129832" y="35433"/>
                  </a:lnTo>
                  <a:lnTo>
                    <a:pt x="129832" y="47218"/>
                  </a:lnTo>
                  <a:lnTo>
                    <a:pt x="141630" y="47218"/>
                  </a:lnTo>
                  <a:lnTo>
                    <a:pt x="141630" y="35433"/>
                  </a:lnTo>
                  <a:close/>
                </a:path>
                <a:path w="614045" h="47625">
                  <a:moveTo>
                    <a:pt x="141630" y="11811"/>
                  </a:moveTo>
                  <a:lnTo>
                    <a:pt x="129832" y="11811"/>
                  </a:lnTo>
                  <a:lnTo>
                    <a:pt x="129832" y="23609"/>
                  </a:lnTo>
                  <a:lnTo>
                    <a:pt x="141630" y="23609"/>
                  </a:lnTo>
                  <a:lnTo>
                    <a:pt x="141630" y="11811"/>
                  </a:lnTo>
                  <a:close/>
                </a:path>
                <a:path w="614045" h="47625">
                  <a:moveTo>
                    <a:pt x="153441" y="23622"/>
                  </a:moveTo>
                  <a:lnTo>
                    <a:pt x="141643" y="23622"/>
                  </a:lnTo>
                  <a:lnTo>
                    <a:pt x="141643" y="35407"/>
                  </a:lnTo>
                  <a:lnTo>
                    <a:pt x="153441" y="35407"/>
                  </a:lnTo>
                  <a:lnTo>
                    <a:pt x="153441" y="23622"/>
                  </a:lnTo>
                  <a:close/>
                </a:path>
                <a:path w="614045" h="47625">
                  <a:moveTo>
                    <a:pt x="165227" y="11811"/>
                  </a:moveTo>
                  <a:lnTo>
                    <a:pt x="153441" y="11811"/>
                  </a:lnTo>
                  <a:lnTo>
                    <a:pt x="141643" y="11811"/>
                  </a:lnTo>
                  <a:lnTo>
                    <a:pt x="141643" y="23609"/>
                  </a:lnTo>
                  <a:lnTo>
                    <a:pt x="153441" y="23609"/>
                  </a:lnTo>
                  <a:lnTo>
                    <a:pt x="165227" y="23609"/>
                  </a:lnTo>
                  <a:lnTo>
                    <a:pt x="165227" y="11811"/>
                  </a:lnTo>
                  <a:close/>
                </a:path>
                <a:path w="614045" h="47625">
                  <a:moveTo>
                    <a:pt x="177038" y="23622"/>
                  </a:moveTo>
                  <a:lnTo>
                    <a:pt x="165239" y="23622"/>
                  </a:lnTo>
                  <a:lnTo>
                    <a:pt x="165239" y="35407"/>
                  </a:lnTo>
                  <a:lnTo>
                    <a:pt x="177038" y="35407"/>
                  </a:lnTo>
                  <a:lnTo>
                    <a:pt x="177038" y="23622"/>
                  </a:lnTo>
                  <a:close/>
                </a:path>
                <a:path w="614045" h="47625">
                  <a:moveTo>
                    <a:pt x="177038" y="11811"/>
                  </a:moveTo>
                  <a:lnTo>
                    <a:pt x="165239" y="11811"/>
                  </a:lnTo>
                  <a:lnTo>
                    <a:pt x="165239" y="23609"/>
                  </a:lnTo>
                  <a:lnTo>
                    <a:pt x="177038" y="23609"/>
                  </a:lnTo>
                  <a:lnTo>
                    <a:pt x="177038" y="11811"/>
                  </a:lnTo>
                  <a:close/>
                </a:path>
                <a:path w="614045" h="47625">
                  <a:moveTo>
                    <a:pt x="188849" y="11811"/>
                  </a:moveTo>
                  <a:lnTo>
                    <a:pt x="177050" y="11811"/>
                  </a:lnTo>
                  <a:lnTo>
                    <a:pt x="177050" y="23609"/>
                  </a:lnTo>
                  <a:lnTo>
                    <a:pt x="188849" y="23609"/>
                  </a:lnTo>
                  <a:lnTo>
                    <a:pt x="188849" y="11811"/>
                  </a:lnTo>
                  <a:close/>
                </a:path>
                <a:path w="614045" h="47625">
                  <a:moveTo>
                    <a:pt x="200634" y="35433"/>
                  </a:moveTo>
                  <a:lnTo>
                    <a:pt x="188849" y="35433"/>
                  </a:lnTo>
                  <a:lnTo>
                    <a:pt x="188849" y="47218"/>
                  </a:lnTo>
                  <a:lnTo>
                    <a:pt x="200634" y="47218"/>
                  </a:lnTo>
                  <a:lnTo>
                    <a:pt x="200634" y="35433"/>
                  </a:lnTo>
                  <a:close/>
                </a:path>
                <a:path w="614045" h="47625">
                  <a:moveTo>
                    <a:pt x="212445" y="23622"/>
                  </a:moveTo>
                  <a:lnTo>
                    <a:pt x="200660" y="23622"/>
                  </a:lnTo>
                  <a:lnTo>
                    <a:pt x="200660" y="35407"/>
                  </a:lnTo>
                  <a:lnTo>
                    <a:pt x="212445" y="35407"/>
                  </a:lnTo>
                  <a:lnTo>
                    <a:pt x="212445" y="23622"/>
                  </a:lnTo>
                  <a:close/>
                </a:path>
                <a:path w="614045" h="47625">
                  <a:moveTo>
                    <a:pt x="236054" y="23622"/>
                  </a:moveTo>
                  <a:lnTo>
                    <a:pt x="224256" y="23622"/>
                  </a:lnTo>
                  <a:lnTo>
                    <a:pt x="212458" y="23622"/>
                  </a:lnTo>
                  <a:lnTo>
                    <a:pt x="212458" y="35407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36054" y="23622"/>
                  </a:lnTo>
                  <a:close/>
                </a:path>
                <a:path w="614045" h="47625">
                  <a:moveTo>
                    <a:pt x="236054" y="11811"/>
                  </a:moveTo>
                  <a:lnTo>
                    <a:pt x="224256" y="11811"/>
                  </a:lnTo>
                  <a:lnTo>
                    <a:pt x="224256" y="23609"/>
                  </a:lnTo>
                  <a:lnTo>
                    <a:pt x="236054" y="23609"/>
                  </a:lnTo>
                  <a:lnTo>
                    <a:pt x="236054" y="11811"/>
                  </a:lnTo>
                  <a:close/>
                </a:path>
                <a:path w="614045" h="47625">
                  <a:moveTo>
                    <a:pt x="247853" y="23622"/>
                  </a:moveTo>
                  <a:lnTo>
                    <a:pt x="236067" y="23622"/>
                  </a:lnTo>
                  <a:lnTo>
                    <a:pt x="236067" y="35407"/>
                  </a:lnTo>
                  <a:lnTo>
                    <a:pt x="247853" y="35407"/>
                  </a:lnTo>
                  <a:lnTo>
                    <a:pt x="247853" y="23622"/>
                  </a:lnTo>
                  <a:close/>
                </a:path>
                <a:path w="614045" h="47625">
                  <a:moveTo>
                    <a:pt x="247853" y="11811"/>
                  </a:moveTo>
                  <a:lnTo>
                    <a:pt x="236067" y="11811"/>
                  </a:lnTo>
                  <a:lnTo>
                    <a:pt x="236067" y="23609"/>
                  </a:lnTo>
                  <a:lnTo>
                    <a:pt x="247853" y="23609"/>
                  </a:lnTo>
                  <a:lnTo>
                    <a:pt x="247853" y="11811"/>
                  </a:lnTo>
                  <a:close/>
                </a:path>
                <a:path w="614045" h="47625">
                  <a:moveTo>
                    <a:pt x="259664" y="23622"/>
                  </a:moveTo>
                  <a:lnTo>
                    <a:pt x="247865" y="23622"/>
                  </a:lnTo>
                  <a:lnTo>
                    <a:pt x="247865" y="35407"/>
                  </a:lnTo>
                  <a:lnTo>
                    <a:pt x="259664" y="35407"/>
                  </a:lnTo>
                  <a:lnTo>
                    <a:pt x="259664" y="23622"/>
                  </a:lnTo>
                  <a:close/>
                </a:path>
                <a:path w="614045" h="47625">
                  <a:moveTo>
                    <a:pt x="259664" y="11811"/>
                  </a:moveTo>
                  <a:lnTo>
                    <a:pt x="247865" y="11811"/>
                  </a:lnTo>
                  <a:lnTo>
                    <a:pt x="247865" y="23609"/>
                  </a:lnTo>
                  <a:lnTo>
                    <a:pt x="259664" y="23609"/>
                  </a:lnTo>
                  <a:lnTo>
                    <a:pt x="259664" y="11811"/>
                  </a:lnTo>
                  <a:close/>
                </a:path>
                <a:path w="614045" h="47625">
                  <a:moveTo>
                    <a:pt x="271475" y="23622"/>
                  </a:moveTo>
                  <a:lnTo>
                    <a:pt x="259676" y="23622"/>
                  </a:lnTo>
                  <a:lnTo>
                    <a:pt x="259676" y="35407"/>
                  </a:lnTo>
                  <a:lnTo>
                    <a:pt x="271475" y="35407"/>
                  </a:lnTo>
                  <a:lnTo>
                    <a:pt x="271475" y="23622"/>
                  </a:lnTo>
                  <a:close/>
                </a:path>
                <a:path w="614045" h="47625">
                  <a:moveTo>
                    <a:pt x="295059" y="23622"/>
                  </a:moveTo>
                  <a:lnTo>
                    <a:pt x="283273" y="23622"/>
                  </a:lnTo>
                  <a:lnTo>
                    <a:pt x="283273" y="35407"/>
                  </a:lnTo>
                  <a:lnTo>
                    <a:pt x="295059" y="35407"/>
                  </a:lnTo>
                  <a:lnTo>
                    <a:pt x="295059" y="23622"/>
                  </a:lnTo>
                  <a:close/>
                </a:path>
                <a:path w="614045" h="47625">
                  <a:moveTo>
                    <a:pt x="318681" y="23622"/>
                  </a:moveTo>
                  <a:lnTo>
                    <a:pt x="306882" y="23622"/>
                  </a:lnTo>
                  <a:lnTo>
                    <a:pt x="295084" y="23622"/>
                  </a:lnTo>
                  <a:lnTo>
                    <a:pt x="295084" y="35407"/>
                  </a:lnTo>
                  <a:lnTo>
                    <a:pt x="306882" y="35407"/>
                  </a:lnTo>
                  <a:lnTo>
                    <a:pt x="318681" y="35407"/>
                  </a:lnTo>
                  <a:lnTo>
                    <a:pt x="318681" y="23622"/>
                  </a:lnTo>
                  <a:close/>
                </a:path>
                <a:path w="614045" h="47625">
                  <a:moveTo>
                    <a:pt x="377698" y="23622"/>
                  </a:moveTo>
                  <a:lnTo>
                    <a:pt x="365899" y="23622"/>
                  </a:lnTo>
                  <a:lnTo>
                    <a:pt x="354101" y="23622"/>
                  </a:lnTo>
                  <a:lnTo>
                    <a:pt x="354101" y="35407"/>
                  </a:lnTo>
                  <a:lnTo>
                    <a:pt x="365899" y="35407"/>
                  </a:lnTo>
                  <a:lnTo>
                    <a:pt x="377698" y="35407"/>
                  </a:lnTo>
                  <a:lnTo>
                    <a:pt x="377698" y="23622"/>
                  </a:lnTo>
                  <a:close/>
                </a:path>
                <a:path w="614045" h="47625">
                  <a:moveTo>
                    <a:pt x="377698" y="11811"/>
                  </a:moveTo>
                  <a:lnTo>
                    <a:pt x="365899" y="11811"/>
                  </a:lnTo>
                  <a:lnTo>
                    <a:pt x="365899" y="23609"/>
                  </a:lnTo>
                  <a:lnTo>
                    <a:pt x="377698" y="23609"/>
                  </a:lnTo>
                  <a:lnTo>
                    <a:pt x="377698" y="11811"/>
                  </a:lnTo>
                  <a:close/>
                </a:path>
                <a:path w="614045" h="47625">
                  <a:moveTo>
                    <a:pt x="389509" y="11811"/>
                  </a:moveTo>
                  <a:lnTo>
                    <a:pt x="377710" y="11811"/>
                  </a:lnTo>
                  <a:lnTo>
                    <a:pt x="377710" y="23609"/>
                  </a:lnTo>
                  <a:lnTo>
                    <a:pt x="389509" y="23609"/>
                  </a:lnTo>
                  <a:lnTo>
                    <a:pt x="389509" y="11811"/>
                  </a:lnTo>
                  <a:close/>
                </a:path>
                <a:path w="614045" h="47625">
                  <a:moveTo>
                    <a:pt x="401307" y="23622"/>
                  </a:moveTo>
                  <a:lnTo>
                    <a:pt x="389509" y="23622"/>
                  </a:lnTo>
                  <a:lnTo>
                    <a:pt x="377710" y="23622"/>
                  </a:lnTo>
                  <a:lnTo>
                    <a:pt x="377710" y="35407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01307" y="23622"/>
                  </a:lnTo>
                  <a:close/>
                </a:path>
                <a:path w="614045" h="47625">
                  <a:moveTo>
                    <a:pt x="413105" y="0"/>
                  </a:moveTo>
                  <a:lnTo>
                    <a:pt x="401307" y="0"/>
                  </a:lnTo>
                  <a:lnTo>
                    <a:pt x="401307" y="11798"/>
                  </a:lnTo>
                  <a:lnTo>
                    <a:pt x="413105" y="11798"/>
                  </a:lnTo>
                  <a:lnTo>
                    <a:pt x="413105" y="0"/>
                  </a:lnTo>
                  <a:close/>
                </a:path>
                <a:path w="614045" h="47625">
                  <a:moveTo>
                    <a:pt x="436714" y="11811"/>
                  </a:moveTo>
                  <a:lnTo>
                    <a:pt x="424916" y="11811"/>
                  </a:lnTo>
                  <a:lnTo>
                    <a:pt x="424916" y="23609"/>
                  </a:lnTo>
                  <a:lnTo>
                    <a:pt x="436714" y="23609"/>
                  </a:lnTo>
                  <a:lnTo>
                    <a:pt x="436714" y="11811"/>
                  </a:lnTo>
                  <a:close/>
                </a:path>
                <a:path w="614045" h="47625">
                  <a:moveTo>
                    <a:pt x="448513" y="23622"/>
                  </a:moveTo>
                  <a:lnTo>
                    <a:pt x="436714" y="23622"/>
                  </a:lnTo>
                  <a:lnTo>
                    <a:pt x="424916" y="23622"/>
                  </a:lnTo>
                  <a:lnTo>
                    <a:pt x="424916" y="35407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48513" y="23622"/>
                  </a:lnTo>
                  <a:close/>
                </a:path>
                <a:path w="614045" h="47625">
                  <a:moveTo>
                    <a:pt x="448513" y="0"/>
                  </a:moveTo>
                  <a:lnTo>
                    <a:pt x="436714" y="0"/>
                  </a:lnTo>
                  <a:lnTo>
                    <a:pt x="424916" y="0"/>
                  </a:lnTo>
                  <a:lnTo>
                    <a:pt x="424916" y="11798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48513" y="0"/>
                  </a:lnTo>
                  <a:close/>
                </a:path>
                <a:path w="614045" h="47625">
                  <a:moveTo>
                    <a:pt x="460324" y="23622"/>
                  </a:moveTo>
                  <a:lnTo>
                    <a:pt x="448525" y="23622"/>
                  </a:lnTo>
                  <a:lnTo>
                    <a:pt x="448525" y="35407"/>
                  </a:lnTo>
                  <a:lnTo>
                    <a:pt x="460324" y="35407"/>
                  </a:lnTo>
                  <a:lnTo>
                    <a:pt x="460324" y="23622"/>
                  </a:lnTo>
                  <a:close/>
                </a:path>
                <a:path w="614045" h="47625">
                  <a:moveTo>
                    <a:pt x="472122" y="11811"/>
                  </a:moveTo>
                  <a:lnTo>
                    <a:pt x="460324" y="11811"/>
                  </a:lnTo>
                  <a:lnTo>
                    <a:pt x="448525" y="11811"/>
                  </a:lnTo>
                  <a:lnTo>
                    <a:pt x="448525" y="23609"/>
                  </a:lnTo>
                  <a:lnTo>
                    <a:pt x="460324" y="23609"/>
                  </a:lnTo>
                  <a:lnTo>
                    <a:pt x="472122" y="23609"/>
                  </a:lnTo>
                  <a:lnTo>
                    <a:pt x="472122" y="11811"/>
                  </a:lnTo>
                  <a:close/>
                </a:path>
                <a:path w="614045" h="47625">
                  <a:moveTo>
                    <a:pt x="472122" y="0"/>
                  </a:moveTo>
                  <a:lnTo>
                    <a:pt x="460324" y="0"/>
                  </a:lnTo>
                  <a:lnTo>
                    <a:pt x="448525" y="0"/>
                  </a:lnTo>
                  <a:lnTo>
                    <a:pt x="448525" y="11798"/>
                  </a:lnTo>
                  <a:lnTo>
                    <a:pt x="460324" y="11798"/>
                  </a:lnTo>
                  <a:lnTo>
                    <a:pt x="472122" y="11798"/>
                  </a:lnTo>
                  <a:lnTo>
                    <a:pt x="472122" y="0"/>
                  </a:lnTo>
                  <a:close/>
                </a:path>
                <a:path w="614045" h="47625">
                  <a:moveTo>
                    <a:pt x="483933" y="11811"/>
                  </a:moveTo>
                  <a:lnTo>
                    <a:pt x="472135" y="11811"/>
                  </a:lnTo>
                  <a:lnTo>
                    <a:pt x="472135" y="23609"/>
                  </a:lnTo>
                  <a:lnTo>
                    <a:pt x="483933" y="23609"/>
                  </a:lnTo>
                  <a:lnTo>
                    <a:pt x="483933" y="11811"/>
                  </a:lnTo>
                  <a:close/>
                </a:path>
                <a:path w="614045" h="47625">
                  <a:moveTo>
                    <a:pt x="495731" y="23622"/>
                  </a:moveTo>
                  <a:lnTo>
                    <a:pt x="483933" y="23622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495731" y="23622"/>
                  </a:lnTo>
                  <a:close/>
                </a:path>
                <a:path w="614045" h="47625">
                  <a:moveTo>
                    <a:pt x="495731" y="0"/>
                  </a:move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495731" y="0"/>
                  </a:lnTo>
                  <a:close/>
                </a:path>
                <a:path w="614045" h="47625">
                  <a:moveTo>
                    <a:pt x="507530" y="11811"/>
                  </a:moveTo>
                  <a:lnTo>
                    <a:pt x="495731" y="11811"/>
                  </a:lnTo>
                  <a:lnTo>
                    <a:pt x="495731" y="23609"/>
                  </a:lnTo>
                  <a:lnTo>
                    <a:pt x="507530" y="23609"/>
                  </a:lnTo>
                  <a:lnTo>
                    <a:pt x="507530" y="11811"/>
                  </a:lnTo>
                  <a:close/>
                </a:path>
                <a:path w="614045" h="47625">
                  <a:moveTo>
                    <a:pt x="519341" y="11811"/>
                  </a:moveTo>
                  <a:lnTo>
                    <a:pt x="507542" y="11811"/>
                  </a:lnTo>
                  <a:lnTo>
                    <a:pt x="507542" y="23609"/>
                  </a:lnTo>
                  <a:lnTo>
                    <a:pt x="519341" y="23609"/>
                  </a:lnTo>
                  <a:lnTo>
                    <a:pt x="519341" y="11811"/>
                  </a:lnTo>
                  <a:close/>
                </a:path>
                <a:path w="614045" h="47625">
                  <a:moveTo>
                    <a:pt x="531139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31139" y="11798"/>
                  </a:lnTo>
                  <a:lnTo>
                    <a:pt x="531139" y="0"/>
                  </a:lnTo>
                  <a:close/>
                </a:path>
                <a:path w="614045" h="47625">
                  <a:moveTo>
                    <a:pt x="542950" y="11811"/>
                  </a:moveTo>
                  <a:lnTo>
                    <a:pt x="531152" y="11811"/>
                  </a:lnTo>
                  <a:lnTo>
                    <a:pt x="531152" y="23609"/>
                  </a:lnTo>
                  <a:lnTo>
                    <a:pt x="542950" y="23609"/>
                  </a:lnTo>
                  <a:lnTo>
                    <a:pt x="542950" y="11811"/>
                  </a:lnTo>
                  <a:close/>
                </a:path>
                <a:path w="614045" h="47625">
                  <a:moveTo>
                    <a:pt x="542950" y="0"/>
                  </a:moveTo>
                  <a:lnTo>
                    <a:pt x="531152" y="0"/>
                  </a:lnTo>
                  <a:lnTo>
                    <a:pt x="531152" y="11798"/>
                  </a:lnTo>
                  <a:lnTo>
                    <a:pt x="542950" y="11798"/>
                  </a:lnTo>
                  <a:lnTo>
                    <a:pt x="542950" y="0"/>
                  </a:lnTo>
                  <a:close/>
                </a:path>
                <a:path w="614045" h="47625">
                  <a:moveTo>
                    <a:pt x="566547" y="23622"/>
                  </a:moveTo>
                  <a:lnTo>
                    <a:pt x="554748" y="23622"/>
                  </a:lnTo>
                  <a:lnTo>
                    <a:pt x="554748" y="35407"/>
                  </a:lnTo>
                  <a:lnTo>
                    <a:pt x="566547" y="35407"/>
                  </a:lnTo>
                  <a:lnTo>
                    <a:pt x="566547" y="23622"/>
                  </a:lnTo>
                  <a:close/>
                </a:path>
                <a:path w="614045" h="47625">
                  <a:moveTo>
                    <a:pt x="566547" y="11811"/>
                  </a:moveTo>
                  <a:lnTo>
                    <a:pt x="554748" y="11811"/>
                  </a:lnTo>
                  <a:lnTo>
                    <a:pt x="554748" y="23609"/>
                  </a:lnTo>
                  <a:lnTo>
                    <a:pt x="566547" y="23609"/>
                  </a:lnTo>
                  <a:lnTo>
                    <a:pt x="566547" y="11811"/>
                  </a:lnTo>
                  <a:close/>
                </a:path>
                <a:path w="614045" h="47625">
                  <a:moveTo>
                    <a:pt x="566547" y="0"/>
                  </a:moveTo>
                  <a:lnTo>
                    <a:pt x="554748" y="0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66547" y="0"/>
                  </a:lnTo>
                  <a:close/>
                </a:path>
                <a:path w="614045" h="47625">
                  <a:moveTo>
                    <a:pt x="578358" y="11811"/>
                  </a:moveTo>
                  <a:lnTo>
                    <a:pt x="566559" y="11811"/>
                  </a:lnTo>
                  <a:lnTo>
                    <a:pt x="566559" y="23609"/>
                  </a:lnTo>
                  <a:lnTo>
                    <a:pt x="578358" y="23609"/>
                  </a:lnTo>
                  <a:lnTo>
                    <a:pt x="578358" y="11811"/>
                  </a:lnTo>
                  <a:close/>
                </a:path>
                <a:path w="614045" h="47625">
                  <a:moveTo>
                    <a:pt x="613765" y="11811"/>
                  </a:moveTo>
                  <a:lnTo>
                    <a:pt x="601967" y="11811"/>
                  </a:lnTo>
                  <a:lnTo>
                    <a:pt x="601967" y="23609"/>
                  </a:lnTo>
                  <a:lnTo>
                    <a:pt x="613765" y="23609"/>
                  </a:lnTo>
                  <a:lnTo>
                    <a:pt x="613765" y="11811"/>
                  </a:lnTo>
                  <a:close/>
                </a:path>
                <a:path w="614045" h="47625">
                  <a:moveTo>
                    <a:pt x="613765" y="0"/>
                  </a:moveTo>
                  <a:lnTo>
                    <a:pt x="601967" y="0"/>
                  </a:lnTo>
                  <a:lnTo>
                    <a:pt x="590169" y="0"/>
                  </a:lnTo>
                  <a:lnTo>
                    <a:pt x="590169" y="11798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1376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94843" y="4471377"/>
              <a:ext cx="601980" cy="35560"/>
            </a:xfrm>
            <a:custGeom>
              <a:avLst/>
              <a:gdLst/>
              <a:ahLst/>
              <a:cxnLst/>
              <a:rect l="l" t="t" r="r" b="b"/>
              <a:pathLst>
                <a:path w="601980" h="35560">
                  <a:moveTo>
                    <a:pt x="23596" y="11785"/>
                  </a:moveTo>
                  <a:lnTo>
                    <a:pt x="11798" y="11785"/>
                  </a:lnTo>
                  <a:lnTo>
                    <a:pt x="0" y="11785"/>
                  </a:lnTo>
                  <a:lnTo>
                    <a:pt x="0" y="23583"/>
                  </a:lnTo>
                  <a:lnTo>
                    <a:pt x="11798" y="23583"/>
                  </a:lnTo>
                  <a:lnTo>
                    <a:pt x="23596" y="23583"/>
                  </a:lnTo>
                  <a:lnTo>
                    <a:pt x="23596" y="11785"/>
                  </a:lnTo>
                  <a:close/>
                </a:path>
                <a:path w="601980" h="35560">
                  <a:moveTo>
                    <a:pt x="35394" y="23596"/>
                  </a:moveTo>
                  <a:lnTo>
                    <a:pt x="23596" y="23596"/>
                  </a:lnTo>
                  <a:lnTo>
                    <a:pt x="11798" y="23596"/>
                  </a:lnTo>
                  <a:lnTo>
                    <a:pt x="11798" y="35382"/>
                  </a:lnTo>
                  <a:lnTo>
                    <a:pt x="23596" y="35382"/>
                  </a:lnTo>
                  <a:lnTo>
                    <a:pt x="35394" y="35382"/>
                  </a:lnTo>
                  <a:lnTo>
                    <a:pt x="35394" y="23596"/>
                  </a:lnTo>
                  <a:close/>
                </a:path>
                <a:path w="601980" h="35560">
                  <a:moveTo>
                    <a:pt x="59004" y="11785"/>
                  </a:moveTo>
                  <a:lnTo>
                    <a:pt x="47205" y="11785"/>
                  </a:lnTo>
                  <a:lnTo>
                    <a:pt x="35407" y="11785"/>
                  </a:lnTo>
                  <a:lnTo>
                    <a:pt x="35407" y="23583"/>
                  </a:lnTo>
                  <a:lnTo>
                    <a:pt x="47205" y="23583"/>
                  </a:lnTo>
                  <a:lnTo>
                    <a:pt x="59004" y="23583"/>
                  </a:lnTo>
                  <a:lnTo>
                    <a:pt x="59004" y="11785"/>
                  </a:lnTo>
                  <a:close/>
                </a:path>
                <a:path w="601980" h="35560">
                  <a:moveTo>
                    <a:pt x="94411" y="23596"/>
                  </a:moveTo>
                  <a:lnTo>
                    <a:pt x="82613" y="23596"/>
                  </a:lnTo>
                  <a:lnTo>
                    <a:pt x="82613" y="35382"/>
                  </a:lnTo>
                  <a:lnTo>
                    <a:pt x="94411" y="35382"/>
                  </a:lnTo>
                  <a:lnTo>
                    <a:pt x="94411" y="23596"/>
                  </a:lnTo>
                  <a:close/>
                </a:path>
                <a:path w="601980" h="35560">
                  <a:moveTo>
                    <a:pt x="94411" y="11785"/>
                  </a:moveTo>
                  <a:lnTo>
                    <a:pt x="82613" y="11785"/>
                  </a:lnTo>
                  <a:lnTo>
                    <a:pt x="70815" y="11785"/>
                  </a:lnTo>
                  <a:lnTo>
                    <a:pt x="59016" y="11785"/>
                  </a:lnTo>
                  <a:lnTo>
                    <a:pt x="59016" y="23583"/>
                  </a:lnTo>
                  <a:lnTo>
                    <a:pt x="70815" y="23583"/>
                  </a:lnTo>
                  <a:lnTo>
                    <a:pt x="82613" y="23583"/>
                  </a:lnTo>
                  <a:lnTo>
                    <a:pt x="94411" y="23583"/>
                  </a:lnTo>
                  <a:lnTo>
                    <a:pt x="94411" y="11785"/>
                  </a:lnTo>
                  <a:close/>
                </a:path>
                <a:path w="601980" h="35560">
                  <a:moveTo>
                    <a:pt x="106222" y="23596"/>
                  </a:moveTo>
                  <a:lnTo>
                    <a:pt x="94424" y="23596"/>
                  </a:lnTo>
                  <a:lnTo>
                    <a:pt x="94424" y="35382"/>
                  </a:lnTo>
                  <a:lnTo>
                    <a:pt x="106222" y="35382"/>
                  </a:lnTo>
                  <a:lnTo>
                    <a:pt x="106222" y="23596"/>
                  </a:lnTo>
                  <a:close/>
                </a:path>
                <a:path w="601980" h="35560">
                  <a:moveTo>
                    <a:pt x="118021" y="11785"/>
                  </a:moveTo>
                  <a:lnTo>
                    <a:pt x="106222" y="11785"/>
                  </a:lnTo>
                  <a:lnTo>
                    <a:pt x="106222" y="23583"/>
                  </a:lnTo>
                  <a:lnTo>
                    <a:pt x="118021" y="23583"/>
                  </a:lnTo>
                  <a:lnTo>
                    <a:pt x="118021" y="11785"/>
                  </a:lnTo>
                  <a:close/>
                </a:path>
                <a:path w="601980" h="35560">
                  <a:moveTo>
                    <a:pt x="141617" y="23596"/>
                  </a:moveTo>
                  <a:lnTo>
                    <a:pt x="129832" y="23596"/>
                  </a:lnTo>
                  <a:lnTo>
                    <a:pt x="129832" y="35382"/>
                  </a:lnTo>
                  <a:lnTo>
                    <a:pt x="141617" y="35382"/>
                  </a:lnTo>
                  <a:lnTo>
                    <a:pt x="141617" y="23596"/>
                  </a:lnTo>
                  <a:close/>
                </a:path>
                <a:path w="601980" h="35560">
                  <a:moveTo>
                    <a:pt x="141617" y="11785"/>
                  </a:moveTo>
                  <a:lnTo>
                    <a:pt x="129832" y="11785"/>
                  </a:lnTo>
                  <a:lnTo>
                    <a:pt x="129832" y="23583"/>
                  </a:lnTo>
                  <a:lnTo>
                    <a:pt x="141617" y="23583"/>
                  </a:lnTo>
                  <a:lnTo>
                    <a:pt x="141617" y="11785"/>
                  </a:lnTo>
                  <a:close/>
                </a:path>
                <a:path w="601980" h="35560">
                  <a:moveTo>
                    <a:pt x="153428" y="23596"/>
                  </a:moveTo>
                  <a:lnTo>
                    <a:pt x="141630" y="23596"/>
                  </a:lnTo>
                  <a:lnTo>
                    <a:pt x="141630" y="35382"/>
                  </a:lnTo>
                  <a:lnTo>
                    <a:pt x="153428" y="35382"/>
                  </a:lnTo>
                  <a:lnTo>
                    <a:pt x="153428" y="23596"/>
                  </a:lnTo>
                  <a:close/>
                </a:path>
                <a:path w="601980" h="35560">
                  <a:moveTo>
                    <a:pt x="165239" y="11785"/>
                  </a:moveTo>
                  <a:lnTo>
                    <a:pt x="153441" y="11785"/>
                  </a:lnTo>
                  <a:lnTo>
                    <a:pt x="153441" y="23583"/>
                  </a:lnTo>
                  <a:lnTo>
                    <a:pt x="165239" y="23583"/>
                  </a:lnTo>
                  <a:lnTo>
                    <a:pt x="165239" y="11785"/>
                  </a:lnTo>
                  <a:close/>
                </a:path>
                <a:path w="601980" h="35560">
                  <a:moveTo>
                    <a:pt x="177025" y="23596"/>
                  </a:moveTo>
                  <a:lnTo>
                    <a:pt x="165239" y="23596"/>
                  </a:lnTo>
                  <a:lnTo>
                    <a:pt x="153441" y="23596"/>
                  </a:lnTo>
                  <a:lnTo>
                    <a:pt x="153441" y="35382"/>
                  </a:lnTo>
                  <a:lnTo>
                    <a:pt x="165239" y="35382"/>
                  </a:lnTo>
                  <a:lnTo>
                    <a:pt x="177025" y="35382"/>
                  </a:lnTo>
                  <a:lnTo>
                    <a:pt x="177025" y="23596"/>
                  </a:lnTo>
                  <a:close/>
                </a:path>
                <a:path w="601980" h="35560">
                  <a:moveTo>
                    <a:pt x="188836" y="11785"/>
                  </a:moveTo>
                  <a:lnTo>
                    <a:pt x="177038" y="11785"/>
                  </a:lnTo>
                  <a:lnTo>
                    <a:pt x="177038" y="23583"/>
                  </a:lnTo>
                  <a:lnTo>
                    <a:pt x="188836" y="23583"/>
                  </a:lnTo>
                  <a:lnTo>
                    <a:pt x="188836" y="11785"/>
                  </a:lnTo>
                  <a:close/>
                </a:path>
                <a:path w="601980" h="35560">
                  <a:moveTo>
                    <a:pt x="200647" y="11785"/>
                  </a:moveTo>
                  <a:lnTo>
                    <a:pt x="188849" y="11785"/>
                  </a:lnTo>
                  <a:lnTo>
                    <a:pt x="188849" y="23583"/>
                  </a:lnTo>
                  <a:lnTo>
                    <a:pt x="200647" y="23583"/>
                  </a:lnTo>
                  <a:lnTo>
                    <a:pt x="200647" y="11785"/>
                  </a:lnTo>
                  <a:close/>
                </a:path>
                <a:path w="601980" h="35560">
                  <a:moveTo>
                    <a:pt x="212432" y="23596"/>
                  </a:moveTo>
                  <a:lnTo>
                    <a:pt x="200647" y="23596"/>
                  </a:lnTo>
                  <a:lnTo>
                    <a:pt x="200647" y="35382"/>
                  </a:lnTo>
                  <a:lnTo>
                    <a:pt x="212432" y="35382"/>
                  </a:lnTo>
                  <a:lnTo>
                    <a:pt x="212432" y="23596"/>
                  </a:lnTo>
                  <a:close/>
                </a:path>
                <a:path w="601980" h="35560">
                  <a:moveTo>
                    <a:pt x="212432" y="0"/>
                  </a:moveTo>
                  <a:lnTo>
                    <a:pt x="200647" y="0"/>
                  </a:lnTo>
                  <a:lnTo>
                    <a:pt x="200647" y="11785"/>
                  </a:lnTo>
                  <a:lnTo>
                    <a:pt x="212432" y="11785"/>
                  </a:lnTo>
                  <a:lnTo>
                    <a:pt x="212432" y="0"/>
                  </a:lnTo>
                  <a:close/>
                </a:path>
                <a:path w="601980" h="35560">
                  <a:moveTo>
                    <a:pt x="224243" y="23596"/>
                  </a:moveTo>
                  <a:lnTo>
                    <a:pt x="212458" y="23596"/>
                  </a:lnTo>
                  <a:lnTo>
                    <a:pt x="212458" y="35382"/>
                  </a:lnTo>
                  <a:lnTo>
                    <a:pt x="224243" y="35382"/>
                  </a:lnTo>
                  <a:lnTo>
                    <a:pt x="224243" y="23596"/>
                  </a:lnTo>
                  <a:close/>
                </a:path>
                <a:path w="601980" h="35560">
                  <a:moveTo>
                    <a:pt x="224243" y="0"/>
                  </a:moveTo>
                  <a:lnTo>
                    <a:pt x="212458" y="0"/>
                  </a:lnTo>
                  <a:lnTo>
                    <a:pt x="212458" y="11785"/>
                  </a:lnTo>
                  <a:lnTo>
                    <a:pt x="212458" y="23583"/>
                  </a:lnTo>
                  <a:lnTo>
                    <a:pt x="224243" y="23583"/>
                  </a:lnTo>
                  <a:lnTo>
                    <a:pt x="224243" y="11785"/>
                  </a:lnTo>
                  <a:lnTo>
                    <a:pt x="224243" y="0"/>
                  </a:lnTo>
                  <a:close/>
                </a:path>
                <a:path w="601980" h="35560">
                  <a:moveTo>
                    <a:pt x="236054" y="23596"/>
                  </a:moveTo>
                  <a:lnTo>
                    <a:pt x="224256" y="23596"/>
                  </a:lnTo>
                  <a:lnTo>
                    <a:pt x="224256" y="35382"/>
                  </a:lnTo>
                  <a:lnTo>
                    <a:pt x="236054" y="35382"/>
                  </a:lnTo>
                  <a:lnTo>
                    <a:pt x="236054" y="23596"/>
                  </a:lnTo>
                  <a:close/>
                </a:path>
                <a:path w="601980" h="35560">
                  <a:moveTo>
                    <a:pt x="247853" y="0"/>
                  </a:moveTo>
                  <a:lnTo>
                    <a:pt x="236054" y="0"/>
                  </a:lnTo>
                  <a:lnTo>
                    <a:pt x="224256" y="0"/>
                  </a:lnTo>
                  <a:lnTo>
                    <a:pt x="224256" y="11785"/>
                  </a:lnTo>
                  <a:lnTo>
                    <a:pt x="224256" y="23583"/>
                  </a:lnTo>
                  <a:lnTo>
                    <a:pt x="236054" y="23583"/>
                  </a:lnTo>
                  <a:lnTo>
                    <a:pt x="236054" y="11785"/>
                  </a:lnTo>
                  <a:lnTo>
                    <a:pt x="247853" y="11785"/>
                  </a:lnTo>
                  <a:lnTo>
                    <a:pt x="247853" y="0"/>
                  </a:lnTo>
                  <a:close/>
                </a:path>
                <a:path w="601980" h="35560">
                  <a:moveTo>
                    <a:pt x="259651" y="23596"/>
                  </a:moveTo>
                  <a:lnTo>
                    <a:pt x="247865" y="23596"/>
                  </a:lnTo>
                  <a:lnTo>
                    <a:pt x="247865" y="35382"/>
                  </a:lnTo>
                  <a:lnTo>
                    <a:pt x="259651" y="35382"/>
                  </a:lnTo>
                  <a:lnTo>
                    <a:pt x="259651" y="23596"/>
                  </a:lnTo>
                  <a:close/>
                </a:path>
                <a:path w="601980" h="35560">
                  <a:moveTo>
                    <a:pt x="259651" y="11785"/>
                  </a:moveTo>
                  <a:lnTo>
                    <a:pt x="247865" y="11785"/>
                  </a:lnTo>
                  <a:lnTo>
                    <a:pt x="247865" y="23583"/>
                  </a:lnTo>
                  <a:lnTo>
                    <a:pt x="259651" y="23583"/>
                  </a:lnTo>
                  <a:lnTo>
                    <a:pt x="259651" y="11785"/>
                  </a:lnTo>
                  <a:close/>
                </a:path>
                <a:path w="601980" h="35560">
                  <a:moveTo>
                    <a:pt x="271462" y="23596"/>
                  </a:moveTo>
                  <a:lnTo>
                    <a:pt x="259664" y="23596"/>
                  </a:lnTo>
                  <a:lnTo>
                    <a:pt x="259664" y="35382"/>
                  </a:lnTo>
                  <a:lnTo>
                    <a:pt x="271462" y="35382"/>
                  </a:lnTo>
                  <a:lnTo>
                    <a:pt x="271462" y="23596"/>
                  </a:lnTo>
                  <a:close/>
                </a:path>
                <a:path w="601980" h="35560">
                  <a:moveTo>
                    <a:pt x="271462" y="0"/>
                  </a:moveTo>
                  <a:lnTo>
                    <a:pt x="259664" y="0"/>
                  </a:lnTo>
                  <a:lnTo>
                    <a:pt x="259664" y="11785"/>
                  </a:lnTo>
                  <a:lnTo>
                    <a:pt x="259664" y="23583"/>
                  </a:lnTo>
                  <a:lnTo>
                    <a:pt x="271462" y="23583"/>
                  </a:lnTo>
                  <a:lnTo>
                    <a:pt x="271462" y="11785"/>
                  </a:lnTo>
                  <a:lnTo>
                    <a:pt x="271462" y="0"/>
                  </a:lnTo>
                  <a:close/>
                </a:path>
                <a:path w="601980" h="35560">
                  <a:moveTo>
                    <a:pt x="283273" y="0"/>
                  </a:moveTo>
                  <a:lnTo>
                    <a:pt x="271475" y="0"/>
                  </a:lnTo>
                  <a:lnTo>
                    <a:pt x="271475" y="11785"/>
                  </a:lnTo>
                  <a:lnTo>
                    <a:pt x="283273" y="11785"/>
                  </a:lnTo>
                  <a:lnTo>
                    <a:pt x="283273" y="0"/>
                  </a:lnTo>
                  <a:close/>
                </a:path>
                <a:path w="601980" h="35560">
                  <a:moveTo>
                    <a:pt x="295071" y="11785"/>
                  </a:moveTo>
                  <a:lnTo>
                    <a:pt x="283273" y="11785"/>
                  </a:lnTo>
                  <a:lnTo>
                    <a:pt x="283273" y="23583"/>
                  </a:lnTo>
                  <a:lnTo>
                    <a:pt x="295071" y="23583"/>
                  </a:lnTo>
                  <a:lnTo>
                    <a:pt x="295071" y="11785"/>
                  </a:lnTo>
                  <a:close/>
                </a:path>
                <a:path w="601980" h="35560">
                  <a:moveTo>
                    <a:pt x="306857" y="23596"/>
                  </a:moveTo>
                  <a:lnTo>
                    <a:pt x="295071" y="23596"/>
                  </a:lnTo>
                  <a:lnTo>
                    <a:pt x="283273" y="23596"/>
                  </a:lnTo>
                  <a:lnTo>
                    <a:pt x="271475" y="23596"/>
                  </a:lnTo>
                  <a:lnTo>
                    <a:pt x="271475" y="35382"/>
                  </a:lnTo>
                  <a:lnTo>
                    <a:pt x="283273" y="35382"/>
                  </a:lnTo>
                  <a:lnTo>
                    <a:pt x="295071" y="35382"/>
                  </a:lnTo>
                  <a:lnTo>
                    <a:pt x="306857" y="35382"/>
                  </a:lnTo>
                  <a:lnTo>
                    <a:pt x="306857" y="23596"/>
                  </a:lnTo>
                  <a:close/>
                </a:path>
                <a:path w="601980" h="35560">
                  <a:moveTo>
                    <a:pt x="306857" y="0"/>
                  </a:moveTo>
                  <a:lnTo>
                    <a:pt x="295071" y="0"/>
                  </a:lnTo>
                  <a:lnTo>
                    <a:pt x="295071" y="11785"/>
                  </a:lnTo>
                  <a:lnTo>
                    <a:pt x="306857" y="11785"/>
                  </a:lnTo>
                  <a:lnTo>
                    <a:pt x="306857" y="0"/>
                  </a:lnTo>
                  <a:close/>
                </a:path>
                <a:path w="601980" h="35560">
                  <a:moveTo>
                    <a:pt x="330479" y="0"/>
                  </a:moveTo>
                  <a:lnTo>
                    <a:pt x="318681" y="0"/>
                  </a:lnTo>
                  <a:lnTo>
                    <a:pt x="318681" y="11785"/>
                  </a:lnTo>
                  <a:lnTo>
                    <a:pt x="318681" y="23583"/>
                  </a:lnTo>
                  <a:lnTo>
                    <a:pt x="330479" y="23583"/>
                  </a:lnTo>
                  <a:lnTo>
                    <a:pt x="330479" y="11785"/>
                  </a:lnTo>
                  <a:lnTo>
                    <a:pt x="330479" y="0"/>
                  </a:lnTo>
                  <a:close/>
                </a:path>
                <a:path w="601980" h="35560">
                  <a:moveTo>
                    <a:pt x="354088" y="0"/>
                  </a:moveTo>
                  <a:lnTo>
                    <a:pt x="342290" y="0"/>
                  </a:lnTo>
                  <a:lnTo>
                    <a:pt x="330492" y="0"/>
                  </a:lnTo>
                  <a:lnTo>
                    <a:pt x="330492" y="11785"/>
                  </a:lnTo>
                  <a:lnTo>
                    <a:pt x="330492" y="23583"/>
                  </a:lnTo>
                  <a:lnTo>
                    <a:pt x="342290" y="23583"/>
                  </a:lnTo>
                  <a:lnTo>
                    <a:pt x="354088" y="23583"/>
                  </a:lnTo>
                  <a:lnTo>
                    <a:pt x="354088" y="11785"/>
                  </a:lnTo>
                  <a:lnTo>
                    <a:pt x="354088" y="0"/>
                  </a:lnTo>
                  <a:close/>
                </a:path>
                <a:path w="601980" h="35560">
                  <a:moveTo>
                    <a:pt x="389496" y="0"/>
                  </a:moveTo>
                  <a:lnTo>
                    <a:pt x="377698" y="0"/>
                  </a:lnTo>
                  <a:lnTo>
                    <a:pt x="377698" y="11785"/>
                  </a:lnTo>
                  <a:lnTo>
                    <a:pt x="365899" y="11785"/>
                  </a:lnTo>
                  <a:lnTo>
                    <a:pt x="365899" y="23583"/>
                  </a:lnTo>
                  <a:lnTo>
                    <a:pt x="377698" y="23583"/>
                  </a:lnTo>
                  <a:lnTo>
                    <a:pt x="389496" y="23583"/>
                  </a:lnTo>
                  <a:lnTo>
                    <a:pt x="389496" y="11785"/>
                  </a:lnTo>
                  <a:lnTo>
                    <a:pt x="389496" y="0"/>
                  </a:lnTo>
                  <a:close/>
                </a:path>
                <a:path w="601980" h="35560">
                  <a:moveTo>
                    <a:pt x="424903" y="11785"/>
                  </a:moveTo>
                  <a:lnTo>
                    <a:pt x="413105" y="11785"/>
                  </a:lnTo>
                  <a:lnTo>
                    <a:pt x="413105" y="0"/>
                  </a:lnTo>
                  <a:lnTo>
                    <a:pt x="401307" y="0"/>
                  </a:lnTo>
                  <a:lnTo>
                    <a:pt x="389509" y="0"/>
                  </a:lnTo>
                  <a:lnTo>
                    <a:pt x="389509" y="11785"/>
                  </a:lnTo>
                  <a:lnTo>
                    <a:pt x="389509" y="23583"/>
                  </a:lnTo>
                  <a:lnTo>
                    <a:pt x="401307" y="23583"/>
                  </a:lnTo>
                  <a:lnTo>
                    <a:pt x="413105" y="23583"/>
                  </a:lnTo>
                  <a:lnTo>
                    <a:pt x="424903" y="23583"/>
                  </a:lnTo>
                  <a:lnTo>
                    <a:pt x="424903" y="11785"/>
                  </a:lnTo>
                  <a:close/>
                </a:path>
                <a:path w="601980" h="35560">
                  <a:moveTo>
                    <a:pt x="460311" y="11785"/>
                  </a:moveTo>
                  <a:lnTo>
                    <a:pt x="448513" y="11785"/>
                  </a:lnTo>
                  <a:lnTo>
                    <a:pt x="448513" y="0"/>
                  </a:lnTo>
                  <a:lnTo>
                    <a:pt x="436714" y="0"/>
                  </a:lnTo>
                  <a:lnTo>
                    <a:pt x="424916" y="0"/>
                  </a:lnTo>
                  <a:lnTo>
                    <a:pt x="424916" y="11785"/>
                  </a:lnTo>
                  <a:lnTo>
                    <a:pt x="424916" y="23583"/>
                  </a:lnTo>
                  <a:lnTo>
                    <a:pt x="436714" y="23583"/>
                  </a:lnTo>
                  <a:lnTo>
                    <a:pt x="448513" y="23583"/>
                  </a:lnTo>
                  <a:lnTo>
                    <a:pt x="460311" y="23583"/>
                  </a:lnTo>
                  <a:lnTo>
                    <a:pt x="460311" y="11785"/>
                  </a:lnTo>
                  <a:close/>
                </a:path>
                <a:path w="601980" h="35560">
                  <a:moveTo>
                    <a:pt x="472122" y="11785"/>
                  </a:moveTo>
                  <a:lnTo>
                    <a:pt x="460324" y="11785"/>
                  </a:lnTo>
                  <a:lnTo>
                    <a:pt x="460324" y="23583"/>
                  </a:lnTo>
                  <a:lnTo>
                    <a:pt x="472122" y="23583"/>
                  </a:lnTo>
                  <a:lnTo>
                    <a:pt x="472122" y="11785"/>
                  </a:lnTo>
                  <a:close/>
                </a:path>
                <a:path w="601980" h="35560">
                  <a:moveTo>
                    <a:pt x="495731" y="0"/>
                  </a:moveTo>
                  <a:lnTo>
                    <a:pt x="483933" y="0"/>
                  </a:lnTo>
                  <a:lnTo>
                    <a:pt x="483933" y="11785"/>
                  </a:lnTo>
                  <a:lnTo>
                    <a:pt x="483933" y="23583"/>
                  </a:lnTo>
                  <a:lnTo>
                    <a:pt x="495731" y="23583"/>
                  </a:lnTo>
                  <a:lnTo>
                    <a:pt x="495731" y="11785"/>
                  </a:lnTo>
                  <a:lnTo>
                    <a:pt x="495731" y="0"/>
                  </a:lnTo>
                  <a:close/>
                </a:path>
                <a:path w="601980" h="35560">
                  <a:moveTo>
                    <a:pt x="542937" y="0"/>
                  </a:moveTo>
                  <a:lnTo>
                    <a:pt x="531139" y="0"/>
                  </a:lnTo>
                  <a:lnTo>
                    <a:pt x="531139" y="11785"/>
                  </a:lnTo>
                  <a:lnTo>
                    <a:pt x="542937" y="11785"/>
                  </a:lnTo>
                  <a:lnTo>
                    <a:pt x="542937" y="0"/>
                  </a:lnTo>
                  <a:close/>
                </a:path>
                <a:path w="601980" h="35560">
                  <a:moveTo>
                    <a:pt x="578345" y="11785"/>
                  </a:moveTo>
                  <a:lnTo>
                    <a:pt x="566547" y="11785"/>
                  </a:lnTo>
                  <a:lnTo>
                    <a:pt x="566547" y="0"/>
                  </a:lnTo>
                  <a:lnTo>
                    <a:pt x="554748" y="0"/>
                  </a:lnTo>
                  <a:lnTo>
                    <a:pt x="542950" y="0"/>
                  </a:lnTo>
                  <a:lnTo>
                    <a:pt x="542950" y="11785"/>
                  </a:lnTo>
                  <a:lnTo>
                    <a:pt x="554748" y="11785"/>
                  </a:lnTo>
                  <a:lnTo>
                    <a:pt x="554748" y="23583"/>
                  </a:lnTo>
                  <a:lnTo>
                    <a:pt x="566547" y="23583"/>
                  </a:lnTo>
                  <a:lnTo>
                    <a:pt x="578345" y="23583"/>
                  </a:lnTo>
                  <a:lnTo>
                    <a:pt x="578345" y="11785"/>
                  </a:lnTo>
                  <a:close/>
                </a:path>
                <a:path w="601980" h="35560">
                  <a:moveTo>
                    <a:pt x="601954" y="0"/>
                  </a:moveTo>
                  <a:lnTo>
                    <a:pt x="590156" y="0"/>
                  </a:lnTo>
                  <a:lnTo>
                    <a:pt x="578358" y="0"/>
                  </a:lnTo>
                  <a:lnTo>
                    <a:pt x="578358" y="11785"/>
                  </a:lnTo>
                  <a:lnTo>
                    <a:pt x="578358" y="23583"/>
                  </a:lnTo>
                  <a:lnTo>
                    <a:pt x="590156" y="23583"/>
                  </a:lnTo>
                  <a:lnTo>
                    <a:pt x="601954" y="23583"/>
                  </a:lnTo>
                  <a:lnTo>
                    <a:pt x="601954" y="11785"/>
                  </a:lnTo>
                  <a:lnTo>
                    <a:pt x="60195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94843" y="4494974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10" h="47625">
                  <a:moveTo>
                    <a:pt x="23596" y="35407"/>
                  </a:moveTo>
                  <a:lnTo>
                    <a:pt x="11798" y="35407"/>
                  </a:lnTo>
                  <a:lnTo>
                    <a:pt x="0" y="35407"/>
                  </a:lnTo>
                  <a:lnTo>
                    <a:pt x="0" y="47218"/>
                  </a:lnTo>
                  <a:lnTo>
                    <a:pt x="11798" y="47218"/>
                  </a:lnTo>
                  <a:lnTo>
                    <a:pt x="23596" y="47218"/>
                  </a:lnTo>
                  <a:lnTo>
                    <a:pt x="23596" y="35407"/>
                  </a:lnTo>
                  <a:close/>
                </a:path>
                <a:path w="626110" h="47625">
                  <a:moveTo>
                    <a:pt x="47205" y="11798"/>
                  </a:moveTo>
                  <a:lnTo>
                    <a:pt x="35407" y="11798"/>
                  </a:lnTo>
                  <a:lnTo>
                    <a:pt x="35407" y="23596"/>
                  </a:lnTo>
                  <a:lnTo>
                    <a:pt x="47205" y="23596"/>
                  </a:lnTo>
                  <a:lnTo>
                    <a:pt x="47205" y="11798"/>
                  </a:lnTo>
                  <a:close/>
                </a:path>
                <a:path w="626110" h="47625">
                  <a:moveTo>
                    <a:pt x="82613" y="11798"/>
                  </a:moveTo>
                  <a:lnTo>
                    <a:pt x="70815" y="11798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82613" y="11798"/>
                  </a:lnTo>
                  <a:close/>
                </a:path>
                <a:path w="626110" h="47625">
                  <a:moveTo>
                    <a:pt x="106222" y="23596"/>
                  </a:moveTo>
                  <a:lnTo>
                    <a:pt x="94424" y="23596"/>
                  </a:lnTo>
                  <a:lnTo>
                    <a:pt x="94424" y="35394"/>
                  </a:lnTo>
                  <a:lnTo>
                    <a:pt x="106222" y="35394"/>
                  </a:lnTo>
                  <a:lnTo>
                    <a:pt x="106222" y="23596"/>
                  </a:lnTo>
                  <a:close/>
                </a:path>
                <a:path w="626110" h="47625">
                  <a:moveTo>
                    <a:pt x="129806" y="11798"/>
                  </a:moveTo>
                  <a:lnTo>
                    <a:pt x="118021" y="11798"/>
                  </a:lnTo>
                  <a:lnTo>
                    <a:pt x="118021" y="23596"/>
                  </a:lnTo>
                  <a:lnTo>
                    <a:pt x="129806" y="23596"/>
                  </a:lnTo>
                  <a:lnTo>
                    <a:pt x="129806" y="11798"/>
                  </a:lnTo>
                  <a:close/>
                </a:path>
                <a:path w="626110" h="47625">
                  <a:moveTo>
                    <a:pt x="141617" y="11798"/>
                  </a:moveTo>
                  <a:lnTo>
                    <a:pt x="129832" y="11798"/>
                  </a:lnTo>
                  <a:lnTo>
                    <a:pt x="129832" y="23596"/>
                  </a:lnTo>
                  <a:lnTo>
                    <a:pt x="129832" y="35394"/>
                  </a:lnTo>
                  <a:lnTo>
                    <a:pt x="141617" y="35394"/>
                  </a:lnTo>
                  <a:lnTo>
                    <a:pt x="141617" y="23596"/>
                  </a:lnTo>
                  <a:lnTo>
                    <a:pt x="141617" y="11798"/>
                  </a:lnTo>
                  <a:close/>
                </a:path>
                <a:path w="626110" h="47625">
                  <a:moveTo>
                    <a:pt x="153428" y="23596"/>
                  </a:moveTo>
                  <a:lnTo>
                    <a:pt x="141630" y="23596"/>
                  </a:lnTo>
                  <a:lnTo>
                    <a:pt x="141630" y="35394"/>
                  </a:lnTo>
                  <a:lnTo>
                    <a:pt x="153428" y="35394"/>
                  </a:lnTo>
                  <a:lnTo>
                    <a:pt x="153428" y="23596"/>
                  </a:lnTo>
                  <a:close/>
                </a:path>
                <a:path w="626110" h="47625">
                  <a:moveTo>
                    <a:pt x="177025" y="11798"/>
                  </a:moveTo>
                  <a:lnTo>
                    <a:pt x="165239" y="11798"/>
                  </a:lnTo>
                  <a:lnTo>
                    <a:pt x="165239" y="23596"/>
                  </a:lnTo>
                  <a:lnTo>
                    <a:pt x="165239" y="35394"/>
                  </a:lnTo>
                  <a:lnTo>
                    <a:pt x="177025" y="35394"/>
                  </a:lnTo>
                  <a:lnTo>
                    <a:pt x="177025" y="23596"/>
                  </a:lnTo>
                  <a:lnTo>
                    <a:pt x="177025" y="11798"/>
                  </a:lnTo>
                  <a:close/>
                </a:path>
                <a:path w="626110" h="47625">
                  <a:moveTo>
                    <a:pt x="188836" y="11798"/>
                  </a:moveTo>
                  <a:lnTo>
                    <a:pt x="177038" y="11798"/>
                  </a:lnTo>
                  <a:lnTo>
                    <a:pt x="177038" y="23596"/>
                  </a:lnTo>
                  <a:lnTo>
                    <a:pt x="177038" y="35394"/>
                  </a:lnTo>
                  <a:lnTo>
                    <a:pt x="188836" y="35394"/>
                  </a:lnTo>
                  <a:lnTo>
                    <a:pt x="188836" y="23596"/>
                  </a:lnTo>
                  <a:lnTo>
                    <a:pt x="188836" y="11798"/>
                  </a:lnTo>
                  <a:close/>
                </a:path>
                <a:path w="626110" h="47625">
                  <a:moveTo>
                    <a:pt x="200647" y="11798"/>
                  </a:moveTo>
                  <a:lnTo>
                    <a:pt x="188849" y="11798"/>
                  </a:lnTo>
                  <a:lnTo>
                    <a:pt x="188849" y="23596"/>
                  </a:lnTo>
                  <a:lnTo>
                    <a:pt x="188849" y="35394"/>
                  </a:lnTo>
                  <a:lnTo>
                    <a:pt x="200647" y="35394"/>
                  </a:lnTo>
                  <a:lnTo>
                    <a:pt x="200647" y="23596"/>
                  </a:lnTo>
                  <a:lnTo>
                    <a:pt x="200647" y="11798"/>
                  </a:lnTo>
                  <a:close/>
                </a:path>
                <a:path w="626110" h="47625">
                  <a:moveTo>
                    <a:pt x="224243" y="11798"/>
                  </a:moveTo>
                  <a:lnTo>
                    <a:pt x="212458" y="11798"/>
                  </a:lnTo>
                  <a:lnTo>
                    <a:pt x="212458" y="23596"/>
                  </a:lnTo>
                  <a:lnTo>
                    <a:pt x="224243" y="23596"/>
                  </a:lnTo>
                  <a:lnTo>
                    <a:pt x="224243" y="11798"/>
                  </a:lnTo>
                  <a:close/>
                </a:path>
                <a:path w="626110" h="47625">
                  <a:moveTo>
                    <a:pt x="247853" y="11798"/>
                  </a:moveTo>
                  <a:lnTo>
                    <a:pt x="236054" y="11798"/>
                  </a:lnTo>
                  <a:lnTo>
                    <a:pt x="236054" y="23596"/>
                  </a:lnTo>
                  <a:lnTo>
                    <a:pt x="247853" y="23596"/>
                  </a:lnTo>
                  <a:lnTo>
                    <a:pt x="247853" y="11798"/>
                  </a:lnTo>
                  <a:close/>
                </a:path>
                <a:path w="626110" h="47625">
                  <a:moveTo>
                    <a:pt x="259651" y="23596"/>
                  </a:moveTo>
                  <a:lnTo>
                    <a:pt x="247865" y="23596"/>
                  </a:lnTo>
                  <a:lnTo>
                    <a:pt x="247865" y="35394"/>
                  </a:lnTo>
                  <a:lnTo>
                    <a:pt x="259651" y="35394"/>
                  </a:lnTo>
                  <a:lnTo>
                    <a:pt x="259651" y="23596"/>
                  </a:lnTo>
                  <a:close/>
                </a:path>
                <a:path w="626110" h="47625">
                  <a:moveTo>
                    <a:pt x="271462" y="11798"/>
                  </a:moveTo>
                  <a:lnTo>
                    <a:pt x="259664" y="11798"/>
                  </a:lnTo>
                  <a:lnTo>
                    <a:pt x="259664" y="23596"/>
                  </a:lnTo>
                  <a:lnTo>
                    <a:pt x="259664" y="35394"/>
                  </a:lnTo>
                  <a:lnTo>
                    <a:pt x="271462" y="35394"/>
                  </a:lnTo>
                  <a:lnTo>
                    <a:pt x="271462" y="23596"/>
                  </a:lnTo>
                  <a:lnTo>
                    <a:pt x="271462" y="11798"/>
                  </a:lnTo>
                  <a:close/>
                </a:path>
                <a:path w="626110" h="47625">
                  <a:moveTo>
                    <a:pt x="306857" y="11798"/>
                  </a:moveTo>
                  <a:lnTo>
                    <a:pt x="295071" y="11798"/>
                  </a:lnTo>
                  <a:lnTo>
                    <a:pt x="283273" y="11798"/>
                  </a:lnTo>
                  <a:lnTo>
                    <a:pt x="283273" y="23596"/>
                  </a:lnTo>
                  <a:lnTo>
                    <a:pt x="283273" y="35394"/>
                  </a:lnTo>
                  <a:lnTo>
                    <a:pt x="295071" y="35394"/>
                  </a:lnTo>
                  <a:lnTo>
                    <a:pt x="295071" y="23596"/>
                  </a:lnTo>
                  <a:lnTo>
                    <a:pt x="306857" y="23596"/>
                  </a:lnTo>
                  <a:lnTo>
                    <a:pt x="306857" y="11798"/>
                  </a:lnTo>
                  <a:close/>
                </a:path>
                <a:path w="626110" h="47625">
                  <a:moveTo>
                    <a:pt x="306857" y="0"/>
                  </a:moveTo>
                  <a:lnTo>
                    <a:pt x="295071" y="0"/>
                  </a:lnTo>
                  <a:lnTo>
                    <a:pt x="295071" y="11785"/>
                  </a:lnTo>
                  <a:lnTo>
                    <a:pt x="306857" y="11785"/>
                  </a:lnTo>
                  <a:lnTo>
                    <a:pt x="306857" y="0"/>
                  </a:lnTo>
                  <a:close/>
                </a:path>
                <a:path w="626110" h="47625">
                  <a:moveTo>
                    <a:pt x="330479" y="11798"/>
                  </a:moveTo>
                  <a:lnTo>
                    <a:pt x="318681" y="11798"/>
                  </a:lnTo>
                  <a:lnTo>
                    <a:pt x="306882" y="11798"/>
                  </a:lnTo>
                  <a:lnTo>
                    <a:pt x="306882" y="23596"/>
                  </a:lnTo>
                  <a:lnTo>
                    <a:pt x="318681" y="23596"/>
                  </a:lnTo>
                  <a:lnTo>
                    <a:pt x="330479" y="23596"/>
                  </a:lnTo>
                  <a:lnTo>
                    <a:pt x="330479" y="11798"/>
                  </a:lnTo>
                  <a:close/>
                </a:path>
                <a:path w="626110" h="47625">
                  <a:moveTo>
                    <a:pt x="330479" y="0"/>
                  </a:moveTo>
                  <a:lnTo>
                    <a:pt x="318681" y="0"/>
                  </a:lnTo>
                  <a:lnTo>
                    <a:pt x="318681" y="11785"/>
                  </a:lnTo>
                  <a:lnTo>
                    <a:pt x="330479" y="11785"/>
                  </a:lnTo>
                  <a:lnTo>
                    <a:pt x="330479" y="0"/>
                  </a:lnTo>
                  <a:close/>
                </a:path>
                <a:path w="626110" h="47625">
                  <a:moveTo>
                    <a:pt x="354088" y="0"/>
                  </a:moveTo>
                  <a:lnTo>
                    <a:pt x="342290" y="0"/>
                  </a:lnTo>
                  <a:lnTo>
                    <a:pt x="342290" y="11785"/>
                  </a:lnTo>
                  <a:lnTo>
                    <a:pt x="354088" y="11785"/>
                  </a:lnTo>
                  <a:lnTo>
                    <a:pt x="354088" y="0"/>
                  </a:lnTo>
                  <a:close/>
                </a:path>
                <a:path w="626110" h="47625">
                  <a:moveTo>
                    <a:pt x="365887" y="11798"/>
                  </a:moveTo>
                  <a:lnTo>
                    <a:pt x="354088" y="11798"/>
                  </a:lnTo>
                  <a:lnTo>
                    <a:pt x="342290" y="11798"/>
                  </a:lnTo>
                  <a:lnTo>
                    <a:pt x="330492" y="11798"/>
                  </a:lnTo>
                  <a:lnTo>
                    <a:pt x="330492" y="23596"/>
                  </a:lnTo>
                  <a:lnTo>
                    <a:pt x="330492" y="35394"/>
                  </a:lnTo>
                  <a:lnTo>
                    <a:pt x="342290" y="35394"/>
                  </a:lnTo>
                  <a:lnTo>
                    <a:pt x="354088" y="35394"/>
                  </a:lnTo>
                  <a:lnTo>
                    <a:pt x="365887" y="35394"/>
                  </a:lnTo>
                  <a:lnTo>
                    <a:pt x="365887" y="23596"/>
                  </a:lnTo>
                  <a:lnTo>
                    <a:pt x="365887" y="11798"/>
                  </a:lnTo>
                  <a:close/>
                </a:path>
                <a:path w="626110" h="47625">
                  <a:moveTo>
                    <a:pt x="389496" y="23596"/>
                  </a:moveTo>
                  <a:lnTo>
                    <a:pt x="377698" y="23596"/>
                  </a:lnTo>
                  <a:lnTo>
                    <a:pt x="365899" y="23596"/>
                  </a:lnTo>
                  <a:lnTo>
                    <a:pt x="365899" y="35394"/>
                  </a:lnTo>
                  <a:lnTo>
                    <a:pt x="377698" y="35394"/>
                  </a:lnTo>
                  <a:lnTo>
                    <a:pt x="389496" y="35394"/>
                  </a:lnTo>
                  <a:lnTo>
                    <a:pt x="389496" y="23596"/>
                  </a:lnTo>
                  <a:close/>
                </a:path>
                <a:path w="626110" h="47625">
                  <a:moveTo>
                    <a:pt x="413105" y="11798"/>
                  </a:moveTo>
                  <a:lnTo>
                    <a:pt x="401307" y="11798"/>
                  </a:lnTo>
                  <a:lnTo>
                    <a:pt x="389509" y="11798"/>
                  </a:lnTo>
                  <a:lnTo>
                    <a:pt x="389509" y="23596"/>
                  </a:lnTo>
                  <a:lnTo>
                    <a:pt x="401307" y="23596"/>
                  </a:lnTo>
                  <a:lnTo>
                    <a:pt x="413105" y="23596"/>
                  </a:lnTo>
                  <a:lnTo>
                    <a:pt x="413105" y="11798"/>
                  </a:lnTo>
                  <a:close/>
                </a:path>
                <a:path w="626110" h="47625">
                  <a:moveTo>
                    <a:pt x="413105" y="0"/>
                  </a:moveTo>
                  <a:lnTo>
                    <a:pt x="401307" y="0"/>
                  </a:lnTo>
                  <a:lnTo>
                    <a:pt x="389509" y="0"/>
                  </a:lnTo>
                  <a:lnTo>
                    <a:pt x="389509" y="11785"/>
                  </a:lnTo>
                  <a:lnTo>
                    <a:pt x="401307" y="11785"/>
                  </a:lnTo>
                  <a:lnTo>
                    <a:pt x="413105" y="11785"/>
                  </a:lnTo>
                  <a:lnTo>
                    <a:pt x="413105" y="0"/>
                  </a:lnTo>
                  <a:close/>
                </a:path>
                <a:path w="626110" h="47625">
                  <a:moveTo>
                    <a:pt x="448513" y="11798"/>
                  </a:moveTo>
                  <a:lnTo>
                    <a:pt x="436714" y="11798"/>
                  </a:lnTo>
                  <a:lnTo>
                    <a:pt x="436714" y="23596"/>
                  </a:lnTo>
                  <a:lnTo>
                    <a:pt x="436714" y="35394"/>
                  </a:lnTo>
                  <a:lnTo>
                    <a:pt x="448513" y="35394"/>
                  </a:lnTo>
                  <a:lnTo>
                    <a:pt x="448513" y="23596"/>
                  </a:lnTo>
                  <a:lnTo>
                    <a:pt x="448513" y="11798"/>
                  </a:lnTo>
                  <a:close/>
                </a:path>
                <a:path w="626110" h="47625">
                  <a:moveTo>
                    <a:pt x="448513" y="0"/>
                  </a:moveTo>
                  <a:lnTo>
                    <a:pt x="436714" y="0"/>
                  </a:lnTo>
                  <a:lnTo>
                    <a:pt x="424916" y="0"/>
                  </a:lnTo>
                  <a:lnTo>
                    <a:pt x="424916" y="11785"/>
                  </a:lnTo>
                  <a:lnTo>
                    <a:pt x="436714" y="11785"/>
                  </a:lnTo>
                  <a:lnTo>
                    <a:pt x="448513" y="11785"/>
                  </a:lnTo>
                  <a:lnTo>
                    <a:pt x="448513" y="0"/>
                  </a:lnTo>
                  <a:close/>
                </a:path>
                <a:path w="626110" h="47625">
                  <a:moveTo>
                    <a:pt x="472122" y="23596"/>
                  </a:moveTo>
                  <a:lnTo>
                    <a:pt x="460324" y="23596"/>
                  </a:lnTo>
                  <a:lnTo>
                    <a:pt x="460324" y="35394"/>
                  </a:lnTo>
                  <a:lnTo>
                    <a:pt x="472122" y="35394"/>
                  </a:lnTo>
                  <a:lnTo>
                    <a:pt x="472122" y="23596"/>
                  </a:lnTo>
                  <a:close/>
                </a:path>
                <a:path w="626110" h="47625">
                  <a:moveTo>
                    <a:pt x="483920" y="11798"/>
                  </a:moveTo>
                  <a:lnTo>
                    <a:pt x="472122" y="11798"/>
                  </a:lnTo>
                  <a:lnTo>
                    <a:pt x="472122" y="23596"/>
                  </a:lnTo>
                  <a:lnTo>
                    <a:pt x="483920" y="23596"/>
                  </a:lnTo>
                  <a:lnTo>
                    <a:pt x="483920" y="11798"/>
                  </a:lnTo>
                  <a:close/>
                </a:path>
                <a:path w="626110" h="47625">
                  <a:moveTo>
                    <a:pt x="483920" y="0"/>
                  </a:moveTo>
                  <a:lnTo>
                    <a:pt x="472122" y="0"/>
                  </a:lnTo>
                  <a:lnTo>
                    <a:pt x="472122" y="11785"/>
                  </a:lnTo>
                  <a:lnTo>
                    <a:pt x="483920" y="11785"/>
                  </a:lnTo>
                  <a:lnTo>
                    <a:pt x="483920" y="0"/>
                  </a:lnTo>
                  <a:close/>
                </a:path>
                <a:path w="626110" h="47625">
                  <a:moveTo>
                    <a:pt x="495731" y="0"/>
                  </a:moveTo>
                  <a:lnTo>
                    <a:pt x="483933" y="0"/>
                  </a:lnTo>
                  <a:lnTo>
                    <a:pt x="483933" y="11785"/>
                  </a:lnTo>
                  <a:lnTo>
                    <a:pt x="495731" y="11785"/>
                  </a:lnTo>
                  <a:lnTo>
                    <a:pt x="495731" y="0"/>
                  </a:lnTo>
                  <a:close/>
                </a:path>
                <a:path w="626110" h="47625">
                  <a:moveTo>
                    <a:pt x="519328" y="11798"/>
                  </a:moveTo>
                  <a:lnTo>
                    <a:pt x="507530" y="11798"/>
                  </a:lnTo>
                  <a:lnTo>
                    <a:pt x="507530" y="23596"/>
                  </a:lnTo>
                  <a:lnTo>
                    <a:pt x="495731" y="23596"/>
                  </a:lnTo>
                  <a:lnTo>
                    <a:pt x="495731" y="11798"/>
                  </a:lnTo>
                  <a:lnTo>
                    <a:pt x="483933" y="11798"/>
                  </a:lnTo>
                  <a:lnTo>
                    <a:pt x="483933" y="23596"/>
                  </a:lnTo>
                  <a:lnTo>
                    <a:pt x="483933" y="35394"/>
                  </a:lnTo>
                  <a:lnTo>
                    <a:pt x="495731" y="35394"/>
                  </a:lnTo>
                  <a:lnTo>
                    <a:pt x="507530" y="35394"/>
                  </a:lnTo>
                  <a:lnTo>
                    <a:pt x="519328" y="35394"/>
                  </a:lnTo>
                  <a:lnTo>
                    <a:pt x="519328" y="23596"/>
                  </a:lnTo>
                  <a:lnTo>
                    <a:pt x="519328" y="11798"/>
                  </a:lnTo>
                  <a:close/>
                </a:path>
                <a:path w="626110" h="47625">
                  <a:moveTo>
                    <a:pt x="519328" y="0"/>
                  </a:moveTo>
                  <a:lnTo>
                    <a:pt x="507530" y="0"/>
                  </a:lnTo>
                  <a:lnTo>
                    <a:pt x="507530" y="11785"/>
                  </a:lnTo>
                  <a:lnTo>
                    <a:pt x="519328" y="11785"/>
                  </a:lnTo>
                  <a:lnTo>
                    <a:pt x="519328" y="0"/>
                  </a:lnTo>
                  <a:close/>
                </a:path>
                <a:path w="626110" h="47625">
                  <a:moveTo>
                    <a:pt x="531139" y="0"/>
                  </a:moveTo>
                  <a:lnTo>
                    <a:pt x="519341" y="0"/>
                  </a:lnTo>
                  <a:lnTo>
                    <a:pt x="519341" y="11785"/>
                  </a:lnTo>
                  <a:lnTo>
                    <a:pt x="531139" y="11785"/>
                  </a:lnTo>
                  <a:lnTo>
                    <a:pt x="531139" y="0"/>
                  </a:lnTo>
                  <a:close/>
                </a:path>
                <a:path w="626110" h="47625">
                  <a:moveTo>
                    <a:pt x="542937" y="11798"/>
                  </a:moveTo>
                  <a:lnTo>
                    <a:pt x="531139" y="11798"/>
                  </a:lnTo>
                  <a:lnTo>
                    <a:pt x="519341" y="11798"/>
                  </a:lnTo>
                  <a:lnTo>
                    <a:pt x="519341" y="23596"/>
                  </a:lnTo>
                  <a:lnTo>
                    <a:pt x="519341" y="35394"/>
                  </a:lnTo>
                  <a:lnTo>
                    <a:pt x="531139" y="35394"/>
                  </a:lnTo>
                  <a:lnTo>
                    <a:pt x="531139" y="23596"/>
                  </a:lnTo>
                  <a:lnTo>
                    <a:pt x="542937" y="23596"/>
                  </a:lnTo>
                  <a:lnTo>
                    <a:pt x="542937" y="11798"/>
                  </a:lnTo>
                  <a:close/>
                </a:path>
                <a:path w="626110" h="47625">
                  <a:moveTo>
                    <a:pt x="566547" y="0"/>
                  </a:moveTo>
                  <a:lnTo>
                    <a:pt x="554748" y="0"/>
                  </a:lnTo>
                  <a:lnTo>
                    <a:pt x="542950" y="0"/>
                  </a:lnTo>
                  <a:lnTo>
                    <a:pt x="542950" y="11785"/>
                  </a:lnTo>
                  <a:lnTo>
                    <a:pt x="554748" y="11785"/>
                  </a:lnTo>
                  <a:lnTo>
                    <a:pt x="566547" y="11785"/>
                  </a:lnTo>
                  <a:lnTo>
                    <a:pt x="566547" y="0"/>
                  </a:lnTo>
                  <a:close/>
                </a:path>
                <a:path w="626110" h="47625">
                  <a:moveTo>
                    <a:pt x="578345" y="11798"/>
                  </a:moveTo>
                  <a:lnTo>
                    <a:pt x="566547" y="11798"/>
                  </a:lnTo>
                  <a:lnTo>
                    <a:pt x="554748" y="11798"/>
                  </a:ln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66547" y="23596"/>
                  </a:lnTo>
                  <a:lnTo>
                    <a:pt x="566547" y="35394"/>
                  </a:lnTo>
                  <a:lnTo>
                    <a:pt x="578345" y="35394"/>
                  </a:lnTo>
                  <a:lnTo>
                    <a:pt x="578345" y="23596"/>
                  </a:lnTo>
                  <a:lnTo>
                    <a:pt x="578345" y="11798"/>
                  </a:lnTo>
                  <a:close/>
                </a:path>
                <a:path w="626110" h="47625">
                  <a:moveTo>
                    <a:pt x="590156" y="23596"/>
                  </a:moveTo>
                  <a:lnTo>
                    <a:pt x="578358" y="23596"/>
                  </a:lnTo>
                  <a:lnTo>
                    <a:pt x="578358" y="35394"/>
                  </a:lnTo>
                  <a:lnTo>
                    <a:pt x="590156" y="35394"/>
                  </a:lnTo>
                  <a:lnTo>
                    <a:pt x="590156" y="23596"/>
                  </a:lnTo>
                  <a:close/>
                </a:path>
                <a:path w="626110" h="47625">
                  <a:moveTo>
                    <a:pt x="601954" y="11798"/>
                  </a:moveTo>
                  <a:lnTo>
                    <a:pt x="590156" y="11798"/>
                  </a:lnTo>
                  <a:lnTo>
                    <a:pt x="590156" y="23596"/>
                  </a:lnTo>
                  <a:lnTo>
                    <a:pt x="601954" y="23596"/>
                  </a:lnTo>
                  <a:lnTo>
                    <a:pt x="601954" y="11798"/>
                  </a:lnTo>
                  <a:close/>
                </a:path>
                <a:path w="626110" h="47625">
                  <a:moveTo>
                    <a:pt x="601954" y="0"/>
                  </a:moveTo>
                  <a:lnTo>
                    <a:pt x="590156" y="0"/>
                  </a:lnTo>
                  <a:lnTo>
                    <a:pt x="590156" y="11785"/>
                  </a:lnTo>
                  <a:lnTo>
                    <a:pt x="601954" y="11785"/>
                  </a:lnTo>
                  <a:lnTo>
                    <a:pt x="601954" y="0"/>
                  </a:lnTo>
                  <a:close/>
                </a:path>
                <a:path w="626110" h="47625">
                  <a:moveTo>
                    <a:pt x="625563" y="11798"/>
                  </a:moveTo>
                  <a:lnTo>
                    <a:pt x="613765" y="11798"/>
                  </a:lnTo>
                  <a:lnTo>
                    <a:pt x="601967" y="11798"/>
                  </a:lnTo>
                  <a:lnTo>
                    <a:pt x="601967" y="23596"/>
                  </a:lnTo>
                  <a:lnTo>
                    <a:pt x="601967" y="35394"/>
                  </a:lnTo>
                  <a:lnTo>
                    <a:pt x="613765" y="35394"/>
                  </a:lnTo>
                  <a:lnTo>
                    <a:pt x="625563" y="35394"/>
                  </a:lnTo>
                  <a:lnTo>
                    <a:pt x="625563" y="23596"/>
                  </a:lnTo>
                  <a:lnTo>
                    <a:pt x="625563" y="117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94843" y="4530382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10" h="35560">
                  <a:moveTo>
                    <a:pt x="35394" y="23596"/>
                  </a:moveTo>
                  <a:lnTo>
                    <a:pt x="23596" y="23596"/>
                  </a:lnTo>
                  <a:lnTo>
                    <a:pt x="23596" y="35394"/>
                  </a:lnTo>
                  <a:lnTo>
                    <a:pt x="35394" y="35394"/>
                  </a:lnTo>
                  <a:lnTo>
                    <a:pt x="35394" y="23596"/>
                  </a:lnTo>
                  <a:close/>
                </a:path>
                <a:path w="626110" h="35560">
                  <a:moveTo>
                    <a:pt x="35394" y="0"/>
                  </a:moveTo>
                  <a:lnTo>
                    <a:pt x="23596" y="0"/>
                  </a:lnTo>
                  <a:lnTo>
                    <a:pt x="11798" y="0"/>
                  </a:lnTo>
                  <a:lnTo>
                    <a:pt x="11798" y="11798"/>
                  </a:lnTo>
                  <a:lnTo>
                    <a:pt x="0" y="11798"/>
                  </a:lnTo>
                  <a:lnTo>
                    <a:pt x="0" y="23596"/>
                  </a:lnTo>
                  <a:lnTo>
                    <a:pt x="0" y="35394"/>
                  </a:lnTo>
                  <a:lnTo>
                    <a:pt x="11798" y="35394"/>
                  </a:lnTo>
                  <a:lnTo>
                    <a:pt x="11798" y="23596"/>
                  </a:lnTo>
                  <a:lnTo>
                    <a:pt x="11798" y="11811"/>
                  </a:lnTo>
                  <a:lnTo>
                    <a:pt x="23596" y="11811"/>
                  </a:lnTo>
                  <a:lnTo>
                    <a:pt x="35394" y="11811"/>
                  </a:lnTo>
                  <a:lnTo>
                    <a:pt x="35394" y="0"/>
                  </a:lnTo>
                  <a:close/>
                </a:path>
                <a:path w="626110" h="35560">
                  <a:moveTo>
                    <a:pt x="59004" y="23596"/>
                  </a:moveTo>
                  <a:lnTo>
                    <a:pt x="47205" y="23596"/>
                  </a:lnTo>
                  <a:lnTo>
                    <a:pt x="35407" y="23596"/>
                  </a:lnTo>
                  <a:lnTo>
                    <a:pt x="35407" y="35394"/>
                  </a:lnTo>
                  <a:lnTo>
                    <a:pt x="47205" y="35394"/>
                  </a:lnTo>
                  <a:lnTo>
                    <a:pt x="59004" y="35394"/>
                  </a:lnTo>
                  <a:lnTo>
                    <a:pt x="59004" y="23596"/>
                  </a:lnTo>
                  <a:close/>
                </a:path>
                <a:path w="626110" h="35560">
                  <a:moveTo>
                    <a:pt x="59004" y="0"/>
                  </a:moveTo>
                  <a:lnTo>
                    <a:pt x="47205" y="0"/>
                  </a:lnTo>
                  <a:lnTo>
                    <a:pt x="35407" y="0"/>
                  </a:lnTo>
                  <a:lnTo>
                    <a:pt x="35407" y="11811"/>
                  </a:lnTo>
                  <a:lnTo>
                    <a:pt x="47205" y="11811"/>
                  </a:lnTo>
                  <a:lnTo>
                    <a:pt x="59004" y="11811"/>
                  </a:lnTo>
                  <a:lnTo>
                    <a:pt x="59004" y="0"/>
                  </a:lnTo>
                  <a:close/>
                </a:path>
                <a:path w="626110" h="35560">
                  <a:moveTo>
                    <a:pt x="82613" y="0"/>
                  </a:moveTo>
                  <a:lnTo>
                    <a:pt x="70815" y="0"/>
                  </a:lnTo>
                  <a:lnTo>
                    <a:pt x="59016" y="0"/>
                  </a:lnTo>
                  <a:lnTo>
                    <a:pt x="59016" y="11811"/>
                  </a:lnTo>
                  <a:lnTo>
                    <a:pt x="70815" y="11811"/>
                  </a:lnTo>
                  <a:lnTo>
                    <a:pt x="70815" y="23596"/>
                  </a:lnTo>
                  <a:lnTo>
                    <a:pt x="70815" y="35394"/>
                  </a:lnTo>
                  <a:lnTo>
                    <a:pt x="82613" y="35394"/>
                  </a:lnTo>
                  <a:lnTo>
                    <a:pt x="82613" y="23596"/>
                  </a:lnTo>
                  <a:lnTo>
                    <a:pt x="82613" y="11811"/>
                  </a:lnTo>
                  <a:lnTo>
                    <a:pt x="82613" y="0"/>
                  </a:lnTo>
                  <a:close/>
                </a:path>
                <a:path w="626110" h="35560">
                  <a:moveTo>
                    <a:pt x="129806" y="23596"/>
                  </a:moveTo>
                  <a:lnTo>
                    <a:pt x="118021" y="23596"/>
                  </a:lnTo>
                  <a:lnTo>
                    <a:pt x="118021" y="11811"/>
                  </a:lnTo>
                  <a:lnTo>
                    <a:pt x="118021" y="0"/>
                  </a:lnTo>
                  <a:lnTo>
                    <a:pt x="106222" y="0"/>
                  </a:lnTo>
                  <a:lnTo>
                    <a:pt x="94424" y="0"/>
                  </a:lnTo>
                  <a:lnTo>
                    <a:pt x="94424" y="11798"/>
                  </a:lnTo>
                  <a:lnTo>
                    <a:pt x="94424" y="23596"/>
                  </a:lnTo>
                  <a:lnTo>
                    <a:pt x="106222" y="23596"/>
                  </a:lnTo>
                  <a:lnTo>
                    <a:pt x="106222" y="35394"/>
                  </a:lnTo>
                  <a:lnTo>
                    <a:pt x="118021" y="35394"/>
                  </a:lnTo>
                  <a:lnTo>
                    <a:pt x="129806" y="35394"/>
                  </a:lnTo>
                  <a:lnTo>
                    <a:pt x="129806" y="23596"/>
                  </a:lnTo>
                  <a:close/>
                </a:path>
                <a:path w="626110" h="35560">
                  <a:moveTo>
                    <a:pt x="141617" y="11798"/>
                  </a:moveTo>
                  <a:lnTo>
                    <a:pt x="129832" y="11798"/>
                  </a:lnTo>
                  <a:lnTo>
                    <a:pt x="129832" y="23596"/>
                  </a:lnTo>
                  <a:lnTo>
                    <a:pt x="141617" y="23596"/>
                  </a:lnTo>
                  <a:lnTo>
                    <a:pt x="141617" y="11798"/>
                  </a:lnTo>
                  <a:close/>
                </a:path>
                <a:path w="626110" h="35560">
                  <a:moveTo>
                    <a:pt x="153428" y="23596"/>
                  </a:moveTo>
                  <a:lnTo>
                    <a:pt x="141630" y="23596"/>
                  </a:lnTo>
                  <a:lnTo>
                    <a:pt x="141630" y="35394"/>
                  </a:lnTo>
                  <a:lnTo>
                    <a:pt x="153428" y="35394"/>
                  </a:lnTo>
                  <a:lnTo>
                    <a:pt x="153428" y="23596"/>
                  </a:lnTo>
                  <a:close/>
                </a:path>
                <a:path w="626110" h="35560">
                  <a:moveTo>
                    <a:pt x="153428" y="0"/>
                  </a:moveTo>
                  <a:lnTo>
                    <a:pt x="141630" y="0"/>
                  </a:lnTo>
                  <a:lnTo>
                    <a:pt x="141630" y="11811"/>
                  </a:lnTo>
                  <a:lnTo>
                    <a:pt x="153428" y="11811"/>
                  </a:lnTo>
                  <a:lnTo>
                    <a:pt x="153428" y="0"/>
                  </a:lnTo>
                  <a:close/>
                </a:path>
                <a:path w="626110" h="35560">
                  <a:moveTo>
                    <a:pt x="165239" y="23596"/>
                  </a:moveTo>
                  <a:lnTo>
                    <a:pt x="153441" y="23596"/>
                  </a:lnTo>
                  <a:lnTo>
                    <a:pt x="153441" y="35394"/>
                  </a:lnTo>
                  <a:lnTo>
                    <a:pt x="165239" y="35394"/>
                  </a:lnTo>
                  <a:lnTo>
                    <a:pt x="165239" y="23596"/>
                  </a:lnTo>
                  <a:close/>
                </a:path>
                <a:path w="626110" h="35560">
                  <a:moveTo>
                    <a:pt x="177025" y="0"/>
                  </a:moveTo>
                  <a:lnTo>
                    <a:pt x="165239" y="0"/>
                  </a:lnTo>
                  <a:lnTo>
                    <a:pt x="153441" y="0"/>
                  </a:lnTo>
                  <a:lnTo>
                    <a:pt x="153441" y="11811"/>
                  </a:lnTo>
                  <a:lnTo>
                    <a:pt x="165239" y="11811"/>
                  </a:lnTo>
                  <a:lnTo>
                    <a:pt x="165239" y="23596"/>
                  </a:lnTo>
                  <a:lnTo>
                    <a:pt x="177025" y="23596"/>
                  </a:lnTo>
                  <a:lnTo>
                    <a:pt x="177025" y="11811"/>
                  </a:lnTo>
                  <a:lnTo>
                    <a:pt x="177025" y="0"/>
                  </a:lnTo>
                  <a:close/>
                </a:path>
                <a:path w="626110" h="35560">
                  <a:moveTo>
                    <a:pt x="188836" y="11798"/>
                  </a:moveTo>
                  <a:lnTo>
                    <a:pt x="177038" y="11798"/>
                  </a:lnTo>
                  <a:lnTo>
                    <a:pt x="177038" y="23596"/>
                  </a:lnTo>
                  <a:lnTo>
                    <a:pt x="177038" y="35394"/>
                  </a:lnTo>
                  <a:lnTo>
                    <a:pt x="188836" y="35394"/>
                  </a:lnTo>
                  <a:lnTo>
                    <a:pt x="188836" y="23596"/>
                  </a:lnTo>
                  <a:lnTo>
                    <a:pt x="188836" y="11798"/>
                  </a:lnTo>
                  <a:close/>
                </a:path>
                <a:path w="626110" h="35560">
                  <a:moveTo>
                    <a:pt x="212432" y="0"/>
                  </a:moveTo>
                  <a:lnTo>
                    <a:pt x="200647" y="0"/>
                  </a:lnTo>
                  <a:lnTo>
                    <a:pt x="200647" y="11798"/>
                  </a:lnTo>
                  <a:lnTo>
                    <a:pt x="188849" y="11798"/>
                  </a:lnTo>
                  <a:lnTo>
                    <a:pt x="188849" y="23596"/>
                  </a:lnTo>
                  <a:lnTo>
                    <a:pt x="200647" y="23596"/>
                  </a:lnTo>
                  <a:lnTo>
                    <a:pt x="200647" y="11811"/>
                  </a:lnTo>
                  <a:lnTo>
                    <a:pt x="212432" y="11811"/>
                  </a:lnTo>
                  <a:lnTo>
                    <a:pt x="212432" y="0"/>
                  </a:lnTo>
                  <a:close/>
                </a:path>
                <a:path w="626110" h="35560">
                  <a:moveTo>
                    <a:pt x="224243" y="23596"/>
                  </a:moveTo>
                  <a:lnTo>
                    <a:pt x="212458" y="23596"/>
                  </a:lnTo>
                  <a:lnTo>
                    <a:pt x="212458" y="35394"/>
                  </a:lnTo>
                  <a:lnTo>
                    <a:pt x="224243" y="35394"/>
                  </a:lnTo>
                  <a:lnTo>
                    <a:pt x="224243" y="23596"/>
                  </a:lnTo>
                  <a:close/>
                </a:path>
                <a:path w="626110" h="35560">
                  <a:moveTo>
                    <a:pt x="224243" y="0"/>
                  </a:moveTo>
                  <a:lnTo>
                    <a:pt x="212458" y="0"/>
                  </a:lnTo>
                  <a:lnTo>
                    <a:pt x="212458" y="11811"/>
                  </a:lnTo>
                  <a:lnTo>
                    <a:pt x="224243" y="11811"/>
                  </a:lnTo>
                  <a:lnTo>
                    <a:pt x="224243" y="0"/>
                  </a:lnTo>
                  <a:close/>
                </a:path>
                <a:path w="626110" h="35560">
                  <a:moveTo>
                    <a:pt x="247853" y="23596"/>
                  </a:moveTo>
                  <a:lnTo>
                    <a:pt x="236054" y="23596"/>
                  </a:lnTo>
                  <a:lnTo>
                    <a:pt x="224256" y="23596"/>
                  </a:lnTo>
                  <a:lnTo>
                    <a:pt x="224256" y="35394"/>
                  </a:lnTo>
                  <a:lnTo>
                    <a:pt x="236054" y="35394"/>
                  </a:lnTo>
                  <a:lnTo>
                    <a:pt x="247853" y="35394"/>
                  </a:lnTo>
                  <a:lnTo>
                    <a:pt x="247853" y="23596"/>
                  </a:lnTo>
                  <a:close/>
                </a:path>
                <a:path w="626110" h="35560">
                  <a:moveTo>
                    <a:pt x="247853" y="0"/>
                  </a:moveTo>
                  <a:lnTo>
                    <a:pt x="236054" y="0"/>
                  </a:lnTo>
                  <a:lnTo>
                    <a:pt x="236054" y="11811"/>
                  </a:lnTo>
                  <a:lnTo>
                    <a:pt x="247853" y="11811"/>
                  </a:lnTo>
                  <a:lnTo>
                    <a:pt x="247853" y="0"/>
                  </a:lnTo>
                  <a:close/>
                </a:path>
                <a:path w="626110" h="35560">
                  <a:moveTo>
                    <a:pt x="259651" y="11798"/>
                  </a:moveTo>
                  <a:lnTo>
                    <a:pt x="247865" y="11798"/>
                  </a:lnTo>
                  <a:lnTo>
                    <a:pt x="247865" y="23596"/>
                  </a:lnTo>
                  <a:lnTo>
                    <a:pt x="247865" y="35394"/>
                  </a:lnTo>
                  <a:lnTo>
                    <a:pt x="259651" y="35394"/>
                  </a:lnTo>
                  <a:lnTo>
                    <a:pt x="259651" y="23596"/>
                  </a:lnTo>
                  <a:lnTo>
                    <a:pt x="259651" y="11798"/>
                  </a:lnTo>
                  <a:close/>
                </a:path>
                <a:path w="626110" h="35560">
                  <a:moveTo>
                    <a:pt x="271462" y="11798"/>
                  </a:moveTo>
                  <a:lnTo>
                    <a:pt x="259664" y="11798"/>
                  </a:lnTo>
                  <a:lnTo>
                    <a:pt x="259664" y="23596"/>
                  </a:lnTo>
                  <a:lnTo>
                    <a:pt x="271462" y="23596"/>
                  </a:lnTo>
                  <a:lnTo>
                    <a:pt x="271462" y="11798"/>
                  </a:lnTo>
                  <a:close/>
                </a:path>
                <a:path w="626110" h="35560">
                  <a:moveTo>
                    <a:pt x="295071" y="0"/>
                  </a:moveTo>
                  <a:lnTo>
                    <a:pt x="283273" y="0"/>
                  </a:lnTo>
                  <a:lnTo>
                    <a:pt x="271475" y="0"/>
                  </a:lnTo>
                  <a:lnTo>
                    <a:pt x="271475" y="11798"/>
                  </a:lnTo>
                  <a:lnTo>
                    <a:pt x="271475" y="23596"/>
                  </a:lnTo>
                  <a:lnTo>
                    <a:pt x="271475" y="35394"/>
                  </a:lnTo>
                  <a:lnTo>
                    <a:pt x="283273" y="35394"/>
                  </a:lnTo>
                  <a:lnTo>
                    <a:pt x="295071" y="35394"/>
                  </a:lnTo>
                  <a:lnTo>
                    <a:pt x="295071" y="23596"/>
                  </a:lnTo>
                  <a:lnTo>
                    <a:pt x="295071" y="11811"/>
                  </a:lnTo>
                  <a:lnTo>
                    <a:pt x="295071" y="0"/>
                  </a:lnTo>
                  <a:close/>
                </a:path>
                <a:path w="626110" h="35560">
                  <a:moveTo>
                    <a:pt x="318681" y="0"/>
                  </a:moveTo>
                  <a:lnTo>
                    <a:pt x="306882" y="0"/>
                  </a:lnTo>
                  <a:lnTo>
                    <a:pt x="306882" y="11811"/>
                  </a:lnTo>
                  <a:lnTo>
                    <a:pt x="318681" y="11811"/>
                  </a:lnTo>
                  <a:lnTo>
                    <a:pt x="318681" y="0"/>
                  </a:lnTo>
                  <a:close/>
                </a:path>
                <a:path w="626110" h="35560">
                  <a:moveTo>
                    <a:pt x="365887" y="0"/>
                  </a:moveTo>
                  <a:lnTo>
                    <a:pt x="354088" y="0"/>
                  </a:lnTo>
                  <a:lnTo>
                    <a:pt x="342290" y="0"/>
                  </a:lnTo>
                  <a:lnTo>
                    <a:pt x="330492" y="0"/>
                  </a:lnTo>
                  <a:lnTo>
                    <a:pt x="330492" y="11798"/>
                  </a:lnTo>
                  <a:lnTo>
                    <a:pt x="330492" y="23596"/>
                  </a:lnTo>
                  <a:lnTo>
                    <a:pt x="342290" y="23596"/>
                  </a:lnTo>
                  <a:lnTo>
                    <a:pt x="342290" y="11811"/>
                  </a:lnTo>
                  <a:lnTo>
                    <a:pt x="354088" y="11811"/>
                  </a:lnTo>
                  <a:lnTo>
                    <a:pt x="354088" y="23596"/>
                  </a:lnTo>
                  <a:lnTo>
                    <a:pt x="365887" y="23596"/>
                  </a:lnTo>
                  <a:lnTo>
                    <a:pt x="365887" y="11811"/>
                  </a:lnTo>
                  <a:lnTo>
                    <a:pt x="365887" y="0"/>
                  </a:lnTo>
                  <a:close/>
                </a:path>
                <a:path w="626110" h="35560">
                  <a:moveTo>
                    <a:pt x="377698" y="0"/>
                  </a:moveTo>
                  <a:lnTo>
                    <a:pt x="365899" y="0"/>
                  </a:lnTo>
                  <a:lnTo>
                    <a:pt x="365899" y="11811"/>
                  </a:lnTo>
                  <a:lnTo>
                    <a:pt x="377698" y="11811"/>
                  </a:lnTo>
                  <a:lnTo>
                    <a:pt x="377698" y="0"/>
                  </a:lnTo>
                  <a:close/>
                </a:path>
                <a:path w="626110" h="35560">
                  <a:moveTo>
                    <a:pt x="424903" y="0"/>
                  </a:moveTo>
                  <a:lnTo>
                    <a:pt x="413105" y="0"/>
                  </a:lnTo>
                  <a:lnTo>
                    <a:pt x="413105" y="11798"/>
                  </a:lnTo>
                  <a:lnTo>
                    <a:pt x="401307" y="11798"/>
                  </a:lnTo>
                  <a:lnTo>
                    <a:pt x="401307" y="0"/>
                  </a:lnTo>
                  <a:lnTo>
                    <a:pt x="389509" y="0"/>
                  </a:lnTo>
                  <a:lnTo>
                    <a:pt x="389509" y="11798"/>
                  </a:lnTo>
                  <a:lnTo>
                    <a:pt x="389509" y="23596"/>
                  </a:lnTo>
                  <a:lnTo>
                    <a:pt x="401307" y="23596"/>
                  </a:lnTo>
                  <a:lnTo>
                    <a:pt x="413105" y="23596"/>
                  </a:lnTo>
                  <a:lnTo>
                    <a:pt x="424903" y="23596"/>
                  </a:lnTo>
                  <a:lnTo>
                    <a:pt x="424903" y="11811"/>
                  </a:lnTo>
                  <a:lnTo>
                    <a:pt x="424903" y="0"/>
                  </a:lnTo>
                  <a:close/>
                </a:path>
                <a:path w="626110" h="35560">
                  <a:moveTo>
                    <a:pt x="460311" y="11798"/>
                  </a:moveTo>
                  <a:lnTo>
                    <a:pt x="448513" y="11798"/>
                  </a:lnTo>
                  <a:lnTo>
                    <a:pt x="448513" y="0"/>
                  </a:lnTo>
                  <a:lnTo>
                    <a:pt x="436714" y="0"/>
                  </a:lnTo>
                  <a:lnTo>
                    <a:pt x="436714" y="11798"/>
                  </a:lnTo>
                  <a:lnTo>
                    <a:pt x="424916" y="11798"/>
                  </a:lnTo>
                  <a:lnTo>
                    <a:pt x="424916" y="23596"/>
                  </a:lnTo>
                  <a:lnTo>
                    <a:pt x="436714" y="23596"/>
                  </a:lnTo>
                  <a:lnTo>
                    <a:pt x="436714" y="11811"/>
                  </a:lnTo>
                  <a:lnTo>
                    <a:pt x="448513" y="11811"/>
                  </a:lnTo>
                  <a:lnTo>
                    <a:pt x="448513" y="23596"/>
                  </a:lnTo>
                  <a:lnTo>
                    <a:pt x="460311" y="23596"/>
                  </a:lnTo>
                  <a:lnTo>
                    <a:pt x="460311" y="11798"/>
                  </a:lnTo>
                  <a:close/>
                </a:path>
                <a:path w="626110" h="35560">
                  <a:moveTo>
                    <a:pt x="519328" y="0"/>
                  </a:moveTo>
                  <a:lnTo>
                    <a:pt x="507530" y="0"/>
                  </a:ln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83933" y="23596"/>
                  </a:lnTo>
                  <a:lnTo>
                    <a:pt x="495731" y="23596"/>
                  </a:lnTo>
                  <a:lnTo>
                    <a:pt x="495731" y="11811"/>
                  </a:lnTo>
                  <a:lnTo>
                    <a:pt x="507530" y="11811"/>
                  </a:lnTo>
                  <a:lnTo>
                    <a:pt x="519328" y="11811"/>
                  </a:lnTo>
                  <a:lnTo>
                    <a:pt x="519328" y="0"/>
                  </a:lnTo>
                  <a:close/>
                </a:path>
                <a:path w="626110" h="35560">
                  <a:moveTo>
                    <a:pt x="531139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19341" y="23596"/>
                  </a:lnTo>
                  <a:lnTo>
                    <a:pt x="531139" y="23596"/>
                  </a:lnTo>
                  <a:lnTo>
                    <a:pt x="531139" y="11811"/>
                  </a:lnTo>
                  <a:lnTo>
                    <a:pt x="531139" y="0"/>
                  </a:lnTo>
                  <a:close/>
                </a:path>
                <a:path w="626110" h="35560">
                  <a:moveTo>
                    <a:pt x="554748" y="0"/>
                  </a:moveTo>
                  <a:lnTo>
                    <a:pt x="542950" y="0"/>
                  </a:lnTo>
                  <a:lnTo>
                    <a:pt x="542950" y="11811"/>
                  </a:lnTo>
                  <a:lnTo>
                    <a:pt x="554748" y="11811"/>
                  </a:lnTo>
                  <a:lnTo>
                    <a:pt x="554748" y="0"/>
                  </a:lnTo>
                  <a:close/>
                </a:path>
                <a:path w="626110" h="35560">
                  <a:moveTo>
                    <a:pt x="578345" y="0"/>
                  </a:moveTo>
                  <a:lnTo>
                    <a:pt x="566547" y="0"/>
                  </a:lnTo>
                  <a:lnTo>
                    <a:pt x="566547" y="11798"/>
                  </a:lnTo>
                  <a:lnTo>
                    <a:pt x="566547" y="23596"/>
                  </a:lnTo>
                  <a:lnTo>
                    <a:pt x="578345" y="23596"/>
                  </a:lnTo>
                  <a:lnTo>
                    <a:pt x="578345" y="11811"/>
                  </a:lnTo>
                  <a:lnTo>
                    <a:pt x="578345" y="0"/>
                  </a:lnTo>
                  <a:close/>
                </a:path>
                <a:path w="626110" h="35560">
                  <a:moveTo>
                    <a:pt x="601954" y="0"/>
                  </a:moveTo>
                  <a:lnTo>
                    <a:pt x="590156" y="0"/>
                  </a:lnTo>
                  <a:lnTo>
                    <a:pt x="590156" y="11811"/>
                  </a:lnTo>
                  <a:lnTo>
                    <a:pt x="601954" y="11811"/>
                  </a:lnTo>
                  <a:lnTo>
                    <a:pt x="601954" y="0"/>
                  </a:lnTo>
                  <a:close/>
                </a:path>
                <a:path w="626110" h="35560">
                  <a:moveTo>
                    <a:pt x="625563" y="11798"/>
                  </a:moveTo>
                  <a:lnTo>
                    <a:pt x="613765" y="11798"/>
                  </a:lnTo>
                  <a:lnTo>
                    <a:pt x="613765" y="0"/>
                  </a:lnTo>
                  <a:lnTo>
                    <a:pt x="601967" y="0"/>
                  </a:lnTo>
                  <a:lnTo>
                    <a:pt x="601967" y="11811"/>
                  </a:lnTo>
                  <a:lnTo>
                    <a:pt x="613765" y="11811"/>
                  </a:lnTo>
                  <a:lnTo>
                    <a:pt x="613765" y="23596"/>
                  </a:lnTo>
                  <a:lnTo>
                    <a:pt x="625563" y="23596"/>
                  </a:lnTo>
                  <a:lnTo>
                    <a:pt x="625563" y="117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94843" y="4553978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10" h="35560">
                  <a:moveTo>
                    <a:pt x="11798" y="11811"/>
                  </a:moveTo>
                  <a:lnTo>
                    <a:pt x="0" y="11811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11798" y="23609"/>
                  </a:lnTo>
                  <a:lnTo>
                    <a:pt x="11798" y="11811"/>
                  </a:lnTo>
                  <a:close/>
                </a:path>
                <a:path w="626110" h="35560">
                  <a:moveTo>
                    <a:pt x="35394" y="11811"/>
                  </a:moveTo>
                  <a:lnTo>
                    <a:pt x="23596" y="11811"/>
                  </a:lnTo>
                  <a:lnTo>
                    <a:pt x="23596" y="23609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lnTo>
                    <a:pt x="35394" y="11811"/>
                  </a:lnTo>
                  <a:close/>
                </a:path>
                <a:path w="626110" h="35560">
                  <a:moveTo>
                    <a:pt x="59004" y="11811"/>
                  </a:moveTo>
                  <a:lnTo>
                    <a:pt x="47205" y="11811"/>
                  </a:lnTo>
                  <a:lnTo>
                    <a:pt x="35407" y="11811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59004" y="35407"/>
                  </a:lnTo>
                  <a:lnTo>
                    <a:pt x="59004" y="23609"/>
                  </a:lnTo>
                  <a:lnTo>
                    <a:pt x="59004" y="11811"/>
                  </a:lnTo>
                  <a:close/>
                </a:path>
                <a:path w="626110" h="35560">
                  <a:moveTo>
                    <a:pt x="82613" y="11811"/>
                  </a:moveTo>
                  <a:lnTo>
                    <a:pt x="70815" y="11811"/>
                  </a:lnTo>
                  <a:lnTo>
                    <a:pt x="70815" y="23609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09"/>
                  </a:lnTo>
                  <a:lnTo>
                    <a:pt x="82613" y="11811"/>
                  </a:lnTo>
                  <a:close/>
                </a:path>
                <a:path w="626110" h="35560">
                  <a:moveTo>
                    <a:pt x="129806" y="11811"/>
                  </a:moveTo>
                  <a:lnTo>
                    <a:pt x="118021" y="11811"/>
                  </a:lnTo>
                  <a:lnTo>
                    <a:pt x="106222" y="11811"/>
                  </a:lnTo>
                  <a:lnTo>
                    <a:pt x="94424" y="11811"/>
                  </a:ln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18021" y="35407"/>
                  </a:lnTo>
                  <a:lnTo>
                    <a:pt x="129806" y="35407"/>
                  </a:lnTo>
                  <a:lnTo>
                    <a:pt x="129806" y="23609"/>
                  </a:lnTo>
                  <a:lnTo>
                    <a:pt x="129806" y="11811"/>
                  </a:lnTo>
                  <a:close/>
                </a:path>
                <a:path w="626110" h="35560">
                  <a:moveTo>
                    <a:pt x="141617" y="11811"/>
                  </a:moveTo>
                  <a:lnTo>
                    <a:pt x="129832" y="11811"/>
                  </a:lnTo>
                  <a:lnTo>
                    <a:pt x="129832" y="23609"/>
                  </a:lnTo>
                  <a:lnTo>
                    <a:pt x="141617" y="23609"/>
                  </a:lnTo>
                  <a:lnTo>
                    <a:pt x="141617" y="11811"/>
                  </a:lnTo>
                  <a:close/>
                </a:path>
                <a:path w="626110" h="35560">
                  <a:moveTo>
                    <a:pt x="177025" y="11811"/>
                  </a:moveTo>
                  <a:lnTo>
                    <a:pt x="165239" y="11811"/>
                  </a:lnTo>
                  <a:lnTo>
                    <a:pt x="165239" y="23609"/>
                  </a:ln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lnTo>
                    <a:pt x="177025" y="11811"/>
                  </a:lnTo>
                  <a:close/>
                </a:path>
                <a:path w="626110" h="35560">
                  <a:moveTo>
                    <a:pt x="188836" y="23609"/>
                  </a:move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close/>
                </a:path>
                <a:path w="626110" h="35560">
                  <a:moveTo>
                    <a:pt x="212432" y="11811"/>
                  </a:moveTo>
                  <a:lnTo>
                    <a:pt x="200647" y="11811"/>
                  </a:lnTo>
                  <a:lnTo>
                    <a:pt x="200647" y="23609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lnTo>
                    <a:pt x="212432" y="11811"/>
                  </a:lnTo>
                  <a:close/>
                </a:path>
                <a:path w="626110" h="35560">
                  <a:moveTo>
                    <a:pt x="224243" y="11811"/>
                  </a:moveTo>
                  <a:lnTo>
                    <a:pt x="212458" y="11811"/>
                  </a:lnTo>
                  <a:lnTo>
                    <a:pt x="212458" y="23609"/>
                  </a:lnTo>
                  <a:lnTo>
                    <a:pt x="224243" y="23609"/>
                  </a:lnTo>
                  <a:lnTo>
                    <a:pt x="224243" y="11811"/>
                  </a:lnTo>
                  <a:close/>
                </a:path>
                <a:path w="626110" h="35560">
                  <a:moveTo>
                    <a:pt x="247853" y="11811"/>
                  </a:moveTo>
                  <a:lnTo>
                    <a:pt x="236054" y="11811"/>
                  </a:lnTo>
                  <a:lnTo>
                    <a:pt x="236054" y="23609"/>
                  </a:lnTo>
                  <a:lnTo>
                    <a:pt x="236054" y="35407"/>
                  </a:lnTo>
                  <a:lnTo>
                    <a:pt x="247853" y="35407"/>
                  </a:lnTo>
                  <a:lnTo>
                    <a:pt x="247853" y="23609"/>
                  </a:lnTo>
                  <a:lnTo>
                    <a:pt x="247853" y="11811"/>
                  </a:lnTo>
                  <a:close/>
                </a:path>
                <a:path w="626110" h="35560">
                  <a:moveTo>
                    <a:pt x="259651" y="11811"/>
                  </a:moveTo>
                  <a:lnTo>
                    <a:pt x="247865" y="11811"/>
                  </a:lnTo>
                  <a:lnTo>
                    <a:pt x="247865" y="23609"/>
                  </a:lnTo>
                  <a:lnTo>
                    <a:pt x="247865" y="35407"/>
                  </a:lnTo>
                  <a:lnTo>
                    <a:pt x="259651" y="35407"/>
                  </a:lnTo>
                  <a:lnTo>
                    <a:pt x="259651" y="23609"/>
                  </a:lnTo>
                  <a:lnTo>
                    <a:pt x="259651" y="11811"/>
                  </a:lnTo>
                  <a:close/>
                </a:path>
                <a:path w="626110" h="35560">
                  <a:moveTo>
                    <a:pt x="306857" y="23609"/>
                  </a:moveTo>
                  <a:lnTo>
                    <a:pt x="295071" y="23609"/>
                  </a:lnTo>
                  <a:lnTo>
                    <a:pt x="295071" y="11811"/>
                  </a:lnTo>
                  <a:lnTo>
                    <a:pt x="283273" y="11811"/>
                  </a:lnTo>
                  <a:lnTo>
                    <a:pt x="271475" y="11811"/>
                  </a:lnTo>
                  <a:lnTo>
                    <a:pt x="271475" y="23609"/>
                  </a:lnTo>
                  <a:lnTo>
                    <a:pt x="271475" y="35407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close/>
                </a:path>
                <a:path w="626110" h="35560">
                  <a:moveTo>
                    <a:pt x="306857" y="0"/>
                  </a:moveTo>
                  <a:lnTo>
                    <a:pt x="295071" y="0"/>
                  </a:lnTo>
                  <a:lnTo>
                    <a:pt x="283273" y="0"/>
                  </a:lnTo>
                  <a:lnTo>
                    <a:pt x="283273" y="11798"/>
                  </a:lnTo>
                  <a:lnTo>
                    <a:pt x="295071" y="11798"/>
                  </a:lnTo>
                  <a:lnTo>
                    <a:pt x="306857" y="11798"/>
                  </a:lnTo>
                  <a:lnTo>
                    <a:pt x="306857" y="0"/>
                  </a:lnTo>
                  <a:close/>
                </a:path>
                <a:path w="626110" h="35560">
                  <a:moveTo>
                    <a:pt x="330479" y="11811"/>
                  </a:moveTo>
                  <a:lnTo>
                    <a:pt x="318681" y="11811"/>
                  </a:lnTo>
                  <a:lnTo>
                    <a:pt x="306882" y="11811"/>
                  </a:lnTo>
                  <a:lnTo>
                    <a:pt x="306882" y="23609"/>
                  </a:lnTo>
                  <a:lnTo>
                    <a:pt x="306882" y="35407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lnTo>
                    <a:pt x="330479" y="11811"/>
                  </a:lnTo>
                  <a:close/>
                </a:path>
                <a:path w="626110" h="35560">
                  <a:moveTo>
                    <a:pt x="330479" y="0"/>
                  </a:moveTo>
                  <a:lnTo>
                    <a:pt x="318681" y="0"/>
                  </a:lnTo>
                  <a:lnTo>
                    <a:pt x="306882" y="0"/>
                  </a:lnTo>
                  <a:lnTo>
                    <a:pt x="306882" y="11798"/>
                  </a:lnTo>
                  <a:lnTo>
                    <a:pt x="318681" y="11798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26110" h="35560">
                  <a:moveTo>
                    <a:pt x="342290" y="11811"/>
                  </a:moveTo>
                  <a:lnTo>
                    <a:pt x="330492" y="11811"/>
                  </a:lnTo>
                  <a:lnTo>
                    <a:pt x="330492" y="23609"/>
                  </a:lnTo>
                  <a:lnTo>
                    <a:pt x="342290" y="23609"/>
                  </a:lnTo>
                  <a:lnTo>
                    <a:pt x="342290" y="11811"/>
                  </a:lnTo>
                  <a:close/>
                </a:path>
                <a:path w="626110" h="35560">
                  <a:moveTo>
                    <a:pt x="342290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42290" y="11798"/>
                  </a:lnTo>
                  <a:lnTo>
                    <a:pt x="342290" y="0"/>
                  </a:lnTo>
                  <a:close/>
                </a:path>
                <a:path w="626110" h="35560">
                  <a:moveTo>
                    <a:pt x="365887" y="0"/>
                  </a:moveTo>
                  <a:lnTo>
                    <a:pt x="354088" y="0"/>
                  </a:lnTo>
                  <a:lnTo>
                    <a:pt x="354088" y="11798"/>
                  </a:lnTo>
                  <a:lnTo>
                    <a:pt x="365887" y="11798"/>
                  </a:lnTo>
                  <a:lnTo>
                    <a:pt x="365887" y="0"/>
                  </a:lnTo>
                  <a:close/>
                </a:path>
                <a:path w="626110" h="35560">
                  <a:moveTo>
                    <a:pt x="389496" y="11811"/>
                  </a:moveTo>
                  <a:lnTo>
                    <a:pt x="377698" y="11811"/>
                  </a:lnTo>
                  <a:lnTo>
                    <a:pt x="365899" y="11811"/>
                  </a:lnTo>
                  <a:lnTo>
                    <a:pt x="365899" y="23609"/>
                  </a:lnTo>
                  <a:lnTo>
                    <a:pt x="377698" y="23609"/>
                  </a:lnTo>
                  <a:lnTo>
                    <a:pt x="389496" y="23609"/>
                  </a:lnTo>
                  <a:lnTo>
                    <a:pt x="389496" y="11811"/>
                  </a:lnTo>
                  <a:close/>
                </a:path>
                <a:path w="626110" h="35560">
                  <a:moveTo>
                    <a:pt x="401307" y="11811"/>
                  </a:moveTo>
                  <a:lnTo>
                    <a:pt x="389509" y="11811"/>
                  </a:lnTo>
                  <a:lnTo>
                    <a:pt x="389509" y="23609"/>
                  </a:lnTo>
                  <a:lnTo>
                    <a:pt x="401307" y="23609"/>
                  </a:lnTo>
                  <a:lnTo>
                    <a:pt x="401307" y="11811"/>
                  </a:lnTo>
                  <a:close/>
                </a:path>
                <a:path w="626110" h="35560">
                  <a:moveTo>
                    <a:pt x="436714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36714" y="11798"/>
                  </a:lnTo>
                  <a:lnTo>
                    <a:pt x="436714" y="0"/>
                  </a:lnTo>
                  <a:close/>
                </a:path>
                <a:path w="626110" h="35560">
                  <a:moveTo>
                    <a:pt x="460311" y="11811"/>
                  </a:moveTo>
                  <a:lnTo>
                    <a:pt x="448513" y="11811"/>
                  </a:lnTo>
                  <a:lnTo>
                    <a:pt x="436714" y="11811"/>
                  </a:lnTo>
                  <a:lnTo>
                    <a:pt x="436714" y="23609"/>
                  </a:lnTo>
                  <a:lnTo>
                    <a:pt x="448513" y="23609"/>
                  </a:lnTo>
                  <a:lnTo>
                    <a:pt x="460311" y="23609"/>
                  </a:lnTo>
                  <a:lnTo>
                    <a:pt x="460311" y="11811"/>
                  </a:lnTo>
                  <a:close/>
                </a:path>
                <a:path w="626110" h="35560">
                  <a:moveTo>
                    <a:pt x="483920" y="11811"/>
                  </a:moveTo>
                  <a:lnTo>
                    <a:pt x="472122" y="11811"/>
                  </a:lnTo>
                  <a:lnTo>
                    <a:pt x="460324" y="11811"/>
                  </a:lnTo>
                  <a:lnTo>
                    <a:pt x="460324" y="23609"/>
                  </a:lnTo>
                  <a:lnTo>
                    <a:pt x="472122" y="23609"/>
                  </a:lnTo>
                  <a:lnTo>
                    <a:pt x="483920" y="23609"/>
                  </a:lnTo>
                  <a:lnTo>
                    <a:pt x="483920" y="11811"/>
                  </a:lnTo>
                  <a:close/>
                </a:path>
                <a:path w="626110" h="35560">
                  <a:moveTo>
                    <a:pt x="519328" y="0"/>
                  </a:moveTo>
                  <a:lnTo>
                    <a:pt x="507530" y="0"/>
                  </a:ln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19328" y="11798"/>
                  </a:lnTo>
                  <a:lnTo>
                    <a:pt x="519328" y="0"/>
                  </a:lnTo>
                  <a:close/>
                </a:path>
                <a:path w="626110" h="35560">
                  <a:moveTo>
                    <a:pt x="542937" y="11811"/>
                  </a:moveTo>
                  <a:lnTo>
                    <a:pt x="531139" y="11811"/>
                  </a:lnTo>
                  <a:lnTo>
                    <a:pt x="531139" y="23609"/>
                  </a:lnTo>
                  <a:lnTo>
                    <a:pt x="542937" y="23609"/>
                  </a:lnTo>
                  <a:lnTo>
                    <a:pt x="542937" y="11811"/>
                  </a:lnTo>
                  <a:close/>
                </a:path>
                <a:path w="626110" h="35560">
                  <a:moveTo>
                    <a:pt x="542937" y="0"/>
                  </a:moveTo>
                  <a:lnTo>
                    <a:pt x="531139" y="0"/>
                  </a:lnTo>
                  <a:lnTo>
                    <a:pt x="519341" y="0"/>
                  </a:lnTo>
                  <a:lnTo>
                    <a:pt x="519341" y="11798"/>
                  </a:lnTo>
                  <a:lnTo>
                    <a:pt x="531139" y="11798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26110" h="35560">
                  <a:moveTo>
                    <a:pt x="578345" y="11811"/>
                  </a:moveTo>
                  <a:lnTo>
                    <a:pt x="566547" y="11811"/>
                  </a:lnTo>
                  <a:lnTo>
                    <a:pt x="554748" y="11811"/>
                  </a:lnTo>
                  <a:lnTo>
                    <a:pt x="542950" y="11811"/>
                  </a:lnTo>
                  <a:lnTo>
                    <a:pt x="542950" y="23609"/>
                  </a:lnTo>
                  <a:lnTo>
                    <a:pt x="554748" y="23609"/>
                  </a:lnTo>
                  <a:lnTo>
                    <a:pt x="566547" y="23609"/>
                  </a:lnTo>
                  <a:lnTo>
                    <a:pt x="578345" y="23609"/>
                  </a:lnTo>
                  <a:lnTo>
                    <a:pt x="578345" y="11811"/>
                  </a:lnTo>
                  <a:close/>
                </a:path>
                <a:path w="626110" h="35560">
                  <a:moveTo>
                    <a:pt x="578345" y="0"/>
                  </a:moveTo>
                  <a:lnTo>
                    <a:pt x="566547" y="0"/>
                  </a:lnTo>
                  <a:lnTo>
                    <a:pt x="554748" y="0"/>
                  </a:ln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26110" h="35560">
                  <a:moveTo>
                    <a:pt x="601954" y="11811"/>
                  </a:moveTo>
                  <a:lnTo>
                    <a:pt x="590156" y="11811"/>
                  </a:lnTo>
                  <a:lnTo>
                    <a:pt x="578358" y="11811"/>
                  </a:lnTo>
                  <a:lnTo>
                    <a:pt x="578358" y="23609"/>
                  </a:lnTo>
                  <a:lnTo>
                    <a:pt x="590156" y="23609"/>
                  </a:lnTo>
                  <a:lnTo>
                    <a:pt x="601954" y="23609"/>
                  </a:lnTo>
                  <a:lnTo>
                    <a:pt x="601954" y="11811"/>
                  </a:lnTo>
                  <a:close/>
                </a:path>
                <a:path w="626110" h="35560">
                  <a:moveTo>
                    <a:pt x="601954" y="0"/>
                  </a:moveTo>
                  <a:lnTo>
                    <a:pt x="590156" y="0"/>
                  </a:lnTo>
                  <a:lnTo>
                    <a:pt x="578358" y="0"/>
                  </a:lnTo>
                  <a:lnTo>
                    <a:pt x="578358" y="11798"/>
                  </a:lnTo>
                  <a:lnTo>
                    <a:pt x="590156" y="11798"/>
                  </a:lnTo>
                  <a:lnTo>
                    <a:pt x="601954" y="11798"/>
                  </a:lnTo>
                  <a:lnTo>
                    <a:pt x="601954" y="0"/>
                  </a:lnTo>
                  <a:close/>
                </a:path>
                <a:path w="626110" h="35560">
                  <a:moveTo>
                    <a:pt x="625563" y="11811"/>
                  </a:moveTo>
                  <a:lnTo>
                    <a:pt x="613765" y="11811"/>
                  </a:lnTo>
                  <a:lnTo>
                    <a:pt x="613765" y="23609"/>
                  </a:lnTo>
                  <a:lnTo>
                    <a:pt x="625563" y="23609"/>
                  </a:lnTo>
                  <a:lnTo>
                    <a:pt x="625563" y="11811"/>
                  </a:lnTo>
                  <a:close/>
                </a:path>
                <a:path w="626110" h="35560">
                  <a:moveTo>
                    <a:pt x="625563" y="0"/>
                  </a:moveTo>
                  <a:lnTo>
                    <a:pt x="613765" y="0"/>
                  </a:ln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25563" y="11798"/>
                  </a:lnTo>
                  <a:lnTo>
                    <a:pt x="62556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94843" y="4577588"/>
              <a:ext cx="614045" cy="35560"/>
            </a:xfrm>
            <a:custGeom>
              <a:avLst/>
              <a:gdLst/>
              <a:ahLst/>
              <a:cxnLst/>
              <a:rect l="l" t="t" r="r" b="b"/>
              <a:pathLst>
                <a:path w="614045" h="35560">
                  <a:moveTo>
                    <a:pt x="35394" y="23609"/>
                  </a:moveTo>
                  <a:lnTo>
                    <a:pt x="23596" y="23609"/>
                  </a:lnTo>
                  <a:lnTo>
                    <a:pt x="11798" y="23609"/>
                  </a:lnTo>
                  <a:lnTo>
                    <a:pt x="11798" y="11811"/>
                  </a:lnTo>
                  <a:lnTo>
                    <a:pt x="0" y="11811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close/>
                </a:path>
                <a:path w="614045" h="35560">
                  <a:moveTo>
                    <a:pt x="59004" y="23609"/>
                  </a:moveTo>
                  <a:lnTo>
                    <a:pt x="47205" y="23609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59004" y="35407"/>
                  </a:lnTo>
                  <a:lnTo>
                    <a:pt x="59004" y="23609"/>
                  </a:lnTo>
                  <a:close/>
                </a:path>
                <a:path w="614045" h="35560">
                  <a:moveTo>
                    <a:pt x="82613" y="11811"/>
                  </a:moveTo>
                  <a:lnTo>
                    <a:pt x="70815" y="11811"/>
                  </a:lnTo>
                  <a:lnTo>
                    <a:pt x="70815" y="23609"/>
                  </a:ln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09"/>
                  </a:lnTo>
                  <a:lnTo>
                    <a:pt x="82613" y="11811"/>
                  </a:lnTo>
                  <a:close/>
                </a:path>
                <a:path w="614045" h="35560">
                  <a:moveTo>
                    <a:pt x="106222" y="23609"/>
                  </a:move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06222" y="23609"/>
                  </a:lnTo>
                  <a:close/>
                </a:path>
                <a:path w="614045" h="35560">
                  <a:moveTo>
                    <a:pt x="129806" y="23609"/>
                  </a:moveTo>
                  <a:lnTo>
                    <a:pt x="118021" y="23609"/>
                  </a:lnTo>
                  <a:lnTo>
                    <a:pt x="118021" y="35407"/>
                  </a:lnTo>
                  <a:lnTo>
                    <a:pt x="129806" y="35407"/>
                  </a:lnTo>
                  <a:lnTo>
                    <a:pt x="129806" y="23609"/>
                  </a:lnTo>
                  <a:close/>
                </a:path>
                <a:path w="614045" h="35560">
                  <a:moveTo>
                    <a:pt x="141617" y="23609"/>
                  </a:moveTo>
                  <a:lnTo>
                    <a:pt x="129832" y="23609"/>
                  </a:lnTo>
                  <a:lnTo>
                    <a:pt x="129832" y="35407"/>
                  </a:lnTo>
                  <a:lnTo>
                    <a:pt x="141617" y="35407"/>
                  </a:lnTo>
                  <a:lnTo>
                    <a:pt x="141617" y="23609"/>
                  </a:lnTo>
                  <a:close/>
                </a:path>
                <a:path w="614045" h="35560">
                  <a:moveTo>
                    <a:pt x="188836" y="23609"/>
                  </a:move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close/>
                </a:path>
                <a:path w="614045" h="35560">
                  <a:moveTo>
                    <a:pt x="236054" y="11811"/>
                  </a:moveTo>
                  <a:lnTo>
                    <a:pt x="224256" y="11811"/>
                  </a:lnTo>
                  <a:lnTo>
                    <a:pt x="224256" y="23609"/>
                  </a:lnTo>
                  <a:lnTo>
                    <a:pt x="236054" y="23609"/>
                  </a:lnTo>
                  <a:lnTo>
                    <a:pt x="236054" y="11811"/>
                  </a:lnTo>
                  <a:close/>
                </a:path>
                <a:path w="614045" h="35560">
                  <a:moveTo>
                    <a:pt x="247853" y="23609"/>
                  </a:moveTo>
                  <a:lnTo>
                    <a:pt x="236054" y="23609"/>
                  </a:lnTo>
                  <a:lnTo>
                    <a:pt x="236054" y="35407"/>
                  </a:lnTo>
                  <a:lnTo>
                    <a:pt x="247853" y="35407"/>
                  </a:lnTo>
                  <a:lnTo>
                    <a:pt x="247853" y="23609"/>
                  </a:lnTo>
                  <a:close/>
                </a:path>
                <a:path w="614045" h="35560">
                  <a:moveTo>
                    <a:pt x="259651" y="11811"/>
                  </a:moveTo>
                  <a:lnTo>
                    <a:pt x="247865" y="11811"/>
                  </a:lnTo>
                  <a:lnTo>
                    <a:pt x="247865" y="23609"/>
                  </a:lnTo>
                  <a:lnTo>
                    <a:pt x="259651" y="23609"/>
                  </a:lnTo>
                  <a:lnTo>
                    <a:pt x="259651" y="11811"/>
                  </a:lnTo>
                  <a:close/>
                </a:path>
                <a:path w="614045" h="35560">
                  <a:moveTo>
                    <a:pt x="271462" y="11811"/>
                  </a:moveTo>
                  <a:lnTo>
                    <a:pt x="259664" y="11811"/>
                  </a:lnTo>
                  <a:lnTo>
                    <a:pt x="259664" y="23609"/>
                  </a:lnTo>
                  <a:lnTo>
                    <a:pt x="259664" y="35407"/>
                  </a:lnTo>
                  <a:lnTo>
                    <a:pt x="271462" y="35407"/>
                  </a:lnTo>
                  <a:lnTo>
                    <a:pt x="271462" y="23609"/>
                  </a:lnTo>
                  <a:lnTo>
                    <a:pt x="271462" y="11811"/>
                  </a:lnTo>
                  <a:close/>
                </a:path>
                <a:path w="614045" h="35560">
                  <a:moveTo>
                    <a:pt x="283273" y="11811"/>
                  </a:moveTo>
                  <a:lnTo>
                    <a:pt x="271475" y="11811"/>
                  </a:lnTo>
                  <a:lnTo>
                    <a:pt x="271475" y="23609"/>
                  </a:lnTo>
                  <a:lnTo>
                    <a:pt x="283273" y="23609"/>
                  </a:lnTo>
                  <a:lnTo>
                    <a:pt x="283273" y="11811"/>
                  </a:lnTo>
                  <a:close/>
                </a:path>
                <a:path w="614045" h="35560">
                  <a:moveTo>
                    <a:pt x="306857" y="23609"/>
                  </a:moveTo>
                  <a:lnTo>
                    <a:pt x="295071" y="23609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close/>
                </a:path>
                <a:path w="614045" h="35560">
                  <a:moveTo>
                    <a:pt x="330479" y="11811"/>
                  </a:moveTo>
                  <a:lnTo>
                    <a:pt x="318681" y="11811"/>
                  </a:lnTo>
                  <a:lnTo>
                    <a:pt x="306882" y="11811"/>
                  </a:lnTo>
                  <a:lnTo>
                    <a:pt x="306882" y="23609"/>
                  </a:lnTo>
                  <a:lnTo>
                    <a:pt x="318681" y="23609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lnTo>
                    <a:pt x="330479" y="11811"/>
                  </a:lnTo>
                  <a:close/>
                </a:path>
                <a:path w="614045" h="35560">
                  <a:moveTo>
                    <a:pt x="330479" y="0"/>
                  </a:moveTo>
                  <a:lnTo>
                    <a:pt x="318681" y="0"/>
                  </a:lnTo>
                  <a:lnTo>
                    <a:pt x="318681" y="11798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14045" h="35560">
                  <a:moveTo>
                    <a:pt x="365887" y="23609"/>
                  </a:moveTo>
                  <a:lnTo>
                    <a:pt x="354088" y="23609"/>
                  </a:lnTo>
                  <a:lnTo>
                    <a:pt x="354088" y="11811"/>
                  </a:lnTo>
                  <a:lnTo>
                    <a:pt x="342290" y="11811"/>
                  </a:lnTo>
                  <a:lnTo>
                    <a:pt x="342290" y="23609"/>
                  </a:lnTo>
                  <a:lnTo>
                    <a:pt x="330492" y="23609"/>
                  </a:lnTo>
                  <a:lnTo>
                    <a:pt x="330492" y="35407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65887" y="35407"/>
                  </a:lnTo>
                  <a:lnTo>
                    <a:pt x="365887" y="23609"/>
                  </a:lnTo>
                  <a:close/>
                </a:path>
                <a:path w="614045" h="35560">
                  <a:moveTo>
                    <a:pt x="377698" y="0"/>
                  </a:moveTo>
                  <a:lnTo>
                    <a:pt x="365899" y="0"/>
                  </a:lnTo>
                  <a:lnTo>
                    <a:pt x="365899" y="11798"/>
                  </a:lnTo>
                  <a:lnTo>
                    <a:pt x="377698" y="11798"/>
                  </a:lnTo>
                  <a:lnTo>
                    <a:pt x="377698" y="0"/>
                  </a:lnTo>
                  <a:close/>
                </a:path>
                <a:path w="614045" h="35560">
                  <a:moveTo>
                    <a:pt x="389496" y="11811"/>
                  </a:moveTo>
                  <a:lnTo>
                    <a:pt x="377698" y="11811"/>
                  </a:lnTo>
                  <a:lnTo>
                    <a:pt x="365899" y="11811"/>
                  </a:lnTo>
                  <a:lnTo>
                    <a:pt x="365899" y="23609"/>
                  </a:lnTo>
                  <a:lnTo>
                    <a:pt x="377698" y="23609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lnTo>
                    <a:pt x="389496" y="11811"/>
                  </a:lnTo>
                  <a:close/>
                </a:path>
                <a:path w="614045" h="35560">
                  <a:moveTo>
                    <a:pt x="401307" y="23609"/>
                  </a:move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01307" y="23609"/>
                  </a:lnTo>
                  <a:close/>
                </a:path>
                <a:path w="614045" h="35560">
                  <a:moveTo>
                    <a:pt x="401307" y="0"/>
                  </a:move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01307" y="0"/>
                  </a:lnTo>
                  <a:close/>
                </a:path>
                <a:path w="614045" h="35560">
                  <a:moveTo>
                    <a:pt x="424903" y="11811"/>
                  </a:moveTo>
                  <a:lnTo>
                    <a:pt x="413105" y="11811"/>
                  </a:lnTo>
                  <a:lnTo>
                    <a:pt x="413105" y="23609"/>
                  </a:lnTo>
                  <a:lnTo>
                    <a:pt x="424903" y="23609"/>
                  </a:lnTo>
                  <a:lnTo>
                    <a:pt x="424903" y="11811"/>
                  </a:lnTo>
                  <a:close/>
                </a:path>
                <a:path w="614045" h="35560">
                  <a:moveTo>
                    <a:pt x="424903" y="0"/>
                  </a:moveTo>
                  <a:lnTo>
                    <a:pt x="413105" y="0"/>
                  </a:lnTo>
                  <a:lnTo>
                    <a:pt x="413105" y="11798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14045" h="35560">
                  <a:moveTo>
                    <a:pt x="460311" y="23609"/>
                  </a:moveTo>
                  <a:lnTo>
                    <a:pt x="448513" y="23609"/>
                  </a:lnTo>
                  <a:lnTo>
                    <a:pt x="448513" y="11811"/>
                  </a:lnTo>
                  <a:lnTo>
                    <a:pt x="436714" y="11811"/>
                  </a:lnTo>
                  <a:lnTo>
                    <a:pt x="436714" y="23609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60311" y="35407"/>
                  </a:lnTo>
                  <a:lnTo>
                    <a:pt x="460311" y="23609"/>
                  </a:lnTo>
                  <a:close/>
                </a:path>
                <a:path w="614045" h="35560">
                  <a:moveTo>
                    <a:pt x="460311" y="0"/>
                  </a:moveTo>
                  <a:lnTo>
                    <a:pt x="448513" y="0"/>
                  </a:lnTo>
                  <a:lnTo>
                    <a:pt x="436714" y="0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60311" y="11798"/>
                  </a:lnTo>
                  <a:lnTo>
                    <a:pt x="460311" y="0"/>
                  </a:lnTo>
                  <a:close/>
                </a:path>
                <a:path w="614045" h="35560">
                  <a:moveTo>
                    <a:pt x="483920" y="11811"/>
                  </a:moveTo>
                  <a:lnTo>
                    <a:pt x="472122" y="11811"/>
                  </a:lnTo>
                  <a:lnTo>
                    <a:pt x="460324" y="11811"/>
                  </a:lnTo>
                  <a:lnTo>
                    <a:pt x="460324" y="23609"/>
                  </a:lnTo>
                  <a:lnTo>
                    <a:pt x="460324" y="35407"/>
                  </a:lnTo>
                  <a:lnTo>
                    <a:pt x="472122" y="35407"/>
                  </a:lnTo>
                  <a:lnTo>
                    <a:pt x="472122" y="23609"/>
                  </a:lnTo>
                  <a:lnTo>
                    <a:pt x="483920" y="23609"/>
                  </a:lnTo>
                  <a:lnTo>
                    <a:pt x="483920" y="11811"/>
                  </a:lnTo>
                  <a:close/>
                </a:path>
                <a:path w="614045" h="35560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14045" h="35560">
                  <a:moveTo>
                    <a:pt x="507530" y="0"/>
                  </a:move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07530" y="0"/>
                  </a:lnTo>
                  <a:close/>
                </a:path>
                <a:path w="614045" h="35560">
                  <a:moveTo>
                    <a:pt x="519328" y="23609"/>
                  </a:moveTo>
                  <a:lnTo>
                    <a:pt x="507530" y="23609"/>
                  </a:lnTo>
                  <a:lnTo>
                    <a:pt x="507530" y="11811"/>
                  </a:lnTo>
                  <a:lnTo>
                    <a:pt x="495731" y="11811"/>
                  </a:lnTo>
                  <a:lnTo>
                    <a:pt x="495731" y="23609"/>
                  </a:lnTo>
                  <a:lnTo>
                    <a:pt x="495731" y="35407"/>
                  </a:lnTo>
                  <a:lnTo>
                    <a:pt x="507530" y="35407"/>
                  </a:lnTo>
                  <a:lnTo>
                    <a:pt x="519328" y="35407"/>
                  </a:lnTo>
                  <a:lnTo>
                    <a:pt x="519328" y="23609"/>
                  </a:lnTo>
                  <a:close/>
                </a:path>
                <a:path w="614045" h="35560">
                  <a:moveTo>
                    <a:pt x="531139" y="11811"/>
                  </a:moveTo>
                  <a:lnTo>
                    <a:pt x="519341" y="11811"/>
                  </a:lnTo>
                  <a:lnTo>
                    <a:pt x="519341" y="23609"/>
                  </a:lnTo>
                  <a:lnTo>
                    <a:pt x="531139" y="23609"/>
                  </a:lnTo>
                  <a:lnTo>
                    <a:pt x="531139" y="11811"/>
                  </a:lnTo>
                  <a:close/>
                </a:path>
                <a:path w="614045" h="35560">
                  <a:moveTo>
                    <a:pt x="566547" y="0"/>
                  </a:moveTo>
                  <a:lnTo>
                    <a:pt x="554748" y="0"/>
                  </a:ln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66547" y="0"/>
                  </a:lnTo>
                  <a:close/>
                </a:path>
                <a:path w="614045" h="35560">
                  <a:moveTo>
                    <a:pt x="578345" y="11811"/>
                  </a:moveTo>
                  <a:lnTo>
                    <a:pt x="566547" y="11811"/>
                  </a:lnTo>
                  <a:lnTo>
                    <a:pt x="554748" y="11811"/>
                  </a:lnTo>
                  <a:lnTo>
                    <a:pt x="554748" y="23609"/>
                  </a:lnTo>
                  <a:lnTo>
                    <a:pt x="542950" y="23609"/>
                  </a:lnTo>
                  <a:lnTo>
                    <a:pt x="542950" y="35407"/>
                  </a:lnTo>
                  <a:lnTo>
                    <a:pt x="554748" y="35407"/>
                  </a:lnTo>
                  <a:lnTo>
                    <a:pt x="566547" y="35407"/>
                  </a:lnTo>
                  <a:lnTo>
                    <a:pt x="566547" y="23609"/>
                  </a:lnTo>
                  <a:lnTo>
                    <a:pt x="578345" y="23609"/>
                  </a:lnTo>
                  <a:lnTo>
                    <a:pt x="578345" y="11811"/>
                  </a:lnTo>
                  <a:close/>
                </a:path>
                <a:path w="614045" h="35560">
                  <a:moveTo>
                    <a:pt x="590156" y="11811"/>
                  </a:moveTo>
                  <a:lnTo>
                    <a:pt x="578358" y="11811"/>
                  </a:lnTo>
                  <a:lnTo>
                    <a:pt x="578358" y="23609"/>
                  </a:lnTo>
                  <a:lnTo>
                    <a:pt x="578358" y="35407"/>
                  </a:lnTo>
                  <a:lnTo>
                    <a:pt x="590156" y="35407"/>
                  </a:lnTo>
                  <a:lnTo>
                    <a:pt x="590156" y="23609"/>
                  </a:lnTo>
                  <a:lnTo>
                    <a:pt x="590156" y="11811"/>
                  </a:lnTo>
                  <a:close/>
                </a:path>
                <a:path w="614045" h="35560">
                  <a:moveTo>
                    <a:pt x="613765" y="11811"/>
                  </a:moveTo>
                  <a:lnTo>
                    <a:pt x="601967" y="11811"/>
                  </a:lnTo>
                  <a:lnTo>
                    <a:pt x="601967" y="23609"/>
                  </a:lnTo>
                  <a:lnTo>
                    <a:pt x="601967" y="35407"/>
                  </a:lnTo>
                  <a:lnTo>
                    <a:pt x="613765" y="35407"/>
                  </a:lnTo>
                  <a:lnTo>
                    <a:pt x="613765" y="23609"/>
                  </a:lnTo>
                  <a:lnTo>
                    <a:pt x="613765" y="118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36" name="object 36">
            <a:hlinkClick r:id="rId2"/>
          </p:cNvPr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3468052" y="767626"/>
            <a:ext cx="5715000" cy="4446270"/>
          </a:xfrm>
          <a:prstGeom prst="rect">
            <a:avLst/>
          </a:prstGeom>
        </p:spPr>
      </p:pic>
      <p:sp>
        <p:nvSpPr>
          <p:cNvPr id="37" name="object 37"/>
          <p:cNvSpPr txBox="1"/>
          <p:nvPr/>
        </p:nvSpPr>
        <p:spPr>
          <a:xfrm>
            <a:off x="4760874" y="7521740"/>
            <a:ext cx="537210" cy="160020"/>
          </a:xfrm>
          <a:prstGeom prst="rect">
            <a:avLst/>
          </a:prstGeom>
        </p:spPr>
        <p:txBody>
          <a:bodyPr vert="horz" wrap="square" lIns="0" tIns="571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45"/>
              </a:spcBef>
            </a:pPr>
            <a:r>
              <a:rPr sz="900" dirty="0">
                <a:solidFill>
                  <a:srgbClr val="FFFFFF"/>
                </a:solidFill>
                <a:latin typeface="Raleway"/>
                <a:cs typeface="Raleway"/>
              </a:rPr>
              <a:t>Page: </a:t>
            </a:r>
            <a:r>
              <a:rPr sz="900" spc="-25" dirty="0">
                <a:solidFill>
                  <a:srgbClr val="FFFFFF"/>
                </a:solidFill>
                <a:latin typeface="Raleway"/>
                <a:cs typeface="Raleway"/>
              </a:rPr>
              <a:t>263</a:t>
            </a:r>
            <a:endParaRPr sz="900">
              <a:latin typeface="Raleway"/>
              <a:cs typeface="Raleway"/>
            </a:endParaRPr>
          </a:p>
        </p:txBody>
      </p:sp>
      <p:graphicFrame>
        <p:nvGraphicFramePr>
          <p:cNvPr id="2" name="Object 1">
            <a:extLst>
              <a:ext uri="{FF2B5EF4-FFF2-40B4-BE49-F238E27FC236}">
                <a16:creationId xmlns:a16="http://schemas.microsoft.com/office/drawing/2014/main" id="{8855744B-2919-B198-CAB1-B39CEF6C549C}"/>
              </a:ext>
            </a:extLst>
          </p:cNvPr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3079912339"/>
              </p:ext>
            </p:extLst>
          </p:nvPr>
        </p:nvGraphicFramePr>
        <p:xfrm>
          <a:off x="1581150" y="5378788"/>
          <a:ext cx="7911464" cy="20383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Worksheet" r:id="rId4" imgW="8724900" imgH="2247900" progId="Excel.Sheet.12">
                  <p:embed/>
                </p:oleObj>
              </mc:Choice>
              <mc:Fallback>
                <p:oleObj name="Worksheet" r:id="rId4" imgW="8724900" imgH="2247900" progId="Excel.Sheet.12">
                  <p:embed/>
                  <p:pic>
                    <p:nvPicPr>
                      <p:cNvPr id="2" name="Object 1">
                        <a:extLst>
                          <a:ext uri="{FF2B5EF4-FFF2-40B4-BE49-F238E27FC236}">
                            <a16:creationId xmlns:a16="http://schemas.microsoft.com/office/drawing/2014/main" id="{8855744B-2919-B198-CAB1-B39CEF6C549C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1150" y="5378788"/>
                        <a:ext cx="7911464" cy="2038325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3" name="Picture 2" descr="A picture containing logo&#10;&#10;Description automatically generated">
            <a:extLst>
              <a:ext uri="{FF2B5EF4-FFF2-40B4-BE49-F238E27FC236}">
                <a16:creationId xmlns:a16="http://schemas.microsoft.com/office/drawing/2014/main" id="{201C250B-B1BA-4C5E-E7D3-83C9A8A3FC9C}"/>
              </a:ext>
            </a:extLst>
          </p:cNvPr>
          <p:cNvPicPr>
            <a:picLocks noChangeAspect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6732"/>
          <a:stretch/>
        </p:blipFill>
        <p:spPr>
          <a:xfrm>
            <a:off x="0" y="6420442"/>
            <a:ext cx="1293202" cy="1232368"/>
          </a:xfrm>
          <a:prstGeom prst="rect">
            <a:avLst/>
          </a:prstGeom>
        </p:spPr>
      </p:pic>
      <p:sp>
        <p:nvSpPr>
          <p:cNvPr id="4" name="Rectangle 3">
            <a:extLst>
              <a:ext uri="{FF2B5EF4-FFF2-40B4-BE49-F238E27FC236}">
                <a16:creationId xmlns:a16="http://schemas.microsoft.com/office/drawing/2014/main" id="{D7EC2FC0-A04B-9A92-C61D-A1A371756396}"/>
              </a:ext>
            </a:extLst>
          </p:cNvPr>
          <p:cNvSpPr/>
          <p:nvPr/>
        </p:nvSpPr>
        <p:spPr>
          <a:xfrm>
            <a:off x="8516302" y="5274161"/>
            <a:ext cx="1076325" cy="2247579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88332212"/>
      </p:ext>
    </p:extLst>
  </p:cSld>
  <p:clrMapOvr>
    <a:masterClrMapping/>
  </p:clrMapOvr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object 5">
            <a:hlinkClick r:id="rId3"/>
          </p:cNvPr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47625" y="767626"/>
            <a:ext cx="5715000" cy="4446270"/>
          </a:xfrm>
          <a:prstGeom prst="rect">
            <a:avLst/>
          </a:prstGeom>
        </p:spPr>
      </p:pic>
      <p:sp>
        <p:nvSpPr>
          <p:cNvPr id="6" name="object 6"/>
          <p:cNvSpPr/>
          <p:nvPr/>
        </p:nvSpPr>
        <p:spPr>
          <a:xfrm>
            <a:off x="6176645" y="205934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6176645" y="217364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6176645" y="240224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6176645" y="263084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 txBox="1"/>
          <p:nvPr/>
        </p:nvSpPr>
        <p:spPr>
          <a:xfrm>
            <a:off x="5923755" y="1094288"/>
            <a:ext cx="3105785" cy="2059538"/>
          </a:xfrm>
          <a:prstGeom prst="rect">
            <a:avLst/>
          </a:prstGeom>
        </p:spPr>
        <p:txBody>
          <a:bodyPr vert="horz" wrap="square" lIns="0" tIns="27940" rIns="0" bIns="0" rtlCol="0">
            <a:spAutoFit/>
          </a:bodyPr>
          <a:lstStyle/>
          <a:p>
            <a:pPr marL="12700" marR="334010" algn="just">
              <a:lnSpc>
                <a:spcPts val="1350"/>
              </a:lnSpc>
              <a:spcBef>
                <a:spcPts val="220"/>
              </a:spcBef>
            </a:pPr>
            <a:r>
              <a:rPr sz="1200" b="1" spc="65" dirty="0">
                <a:latin typeface="Arial"/>
                <a:cs typeface="Arial"/>
              </a:rPr>
              <a:t>ALIZE</a:t>
            </a:r>
            <a:r>
              <a:rPr sz="1200" b="1" spc="95" dirty="0">
                <a:latin typeface="Arial"/>
                <a:cs typeface="Arial"/>
              </a:rPr>
              <a:t> </a:t>
            </a:r>
            <a:r>
              <a:rPr sz="1200" b="1" spc="50" dirty="0">
                <a:latin typeface="Arial"/>
                <a:cs typeface="Arial"/>
              </a:rPr>
              <a:t>2-</a:t>
            </a:r>
            <a:r>
              <a:rPr sz="1200" b="1" spc="70" dirty="0">
                <a:latin typeface="Arial"/>
                <a:cs typeface="Arial"/>
              </a:rPr>
              <a:t>PIECE</a:t>
            </a:r>
            <a:r>
              <a:rPr sz="1200" b="1" spc="95" dirty="0">
                <a:latin typeface="Arial"/>
                <a:cs typeface="Arial"/>
              </a:rPr>
              <a:t> </a:t>
            </a:r>
            <a:r>
              <a:rPr sz="1200" b="1" spc="60" dirty="0">
                <a:latin typeface="Arial"/>
                <a:cs typeface="Arial"/>
              </a:rPr>
              <a:t>DESK</a:t>
            </a:r>
            <a:r>
              <a:rPr sz="1200" b="1" spc="95" dirty="0">
                <a:latin typeface="Arial"/>
                <a:cs typeface="Arial"/>
              </a:rPr>
              <a:t> </a:t>
            </a:r>
            <a:r>
              <a:rPr sz="1200" b="1" spc="60" dirty="0">
                <a:latin typeface="Arial"/>
                <a:cs typeface="Arial"/>
              </a:rPr>
              <a:t>SET,</a:t>
            </a:r>
            <a:r>
              <a:rPr sz="1200" b="1" spc="95" dirty="0">
                <a:latin typeface="Arial"/>
                <a:cs typeface="Arial"/>
              </a:rPr>
              <a:t> WHITE </a:t>
            </a:r>
            <a:r>
              <a:rPr sz="1200" b="1" spc="75" dirty="0">
                <a:latin typeface="Arial"/>
                <a:cs typeface="Arial"/>
              </a:rPr>
              <a:t>(DESK</a:t>
            </a:r>
            <a:r>
              <a:rPr sz="1200" b="1" spc="85" dirty="0">
                <a:latin typeface="Arial"/>
                <a:cs typeface="Arial"/>
              </a:rPr>
              <a:t> </a:t>
            </a:r>
            <a:r>
              <a:rPr sz="1200" b="1" spc="170" dirty="0">
                <a:latin typeface="Arial"/>
                <a:cs typeface="Arial"/>
              </a:rPr>
              <a:t>&amp;</a:t>
            </a:r>
            <a:r>
              <a:rPr sz="1200" b="1" spc="90" dirty="0">
                <a:latin typeface="Arial"/>
                <a:cs typeface="Arial"/>
              </a:rPr>
              <a:t> </a:t>
            </a:r>
            <a:r>
              <a:rPr sz="1200" b="1" spc="50" dirty="0">
                <a:latin typeface="Arial"/>
                <a:cs typeface="Arial"/>
              </a:rPr>
              <a:t>BOOKCASE)</a:t>
            </a:r>
            <a:endParaRPr sz="1200" dirty="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700" dirty="0">
              <a:latin typeface="Raleway"/>
              <a:cs typeface="Raleway"/>
            </a:endParaRPr>
          </a:p>
          <a:p>
            <a:pPr marL="12700" marR="5080" algn="just">
              <a:lnSpc>
                <a:spcPct val="100000"/>
              </a:lnSpc>
              <a:spcBef>
                <a:spcPts val="5"/>
              </a:spcBef>
            </a:pPr>
            <a:r>
              <a:rPr sz="750" dirty="0">
                <a:latin typeface="Raleway"/>
                <a:cs typeface="Raleway"/>
              </a:rPr>
              <a:t>Make your home office as stylish as it is functional with Alize by </a:t>
            </a:r>
            <a:r>
              <a:rPr sz="750" spc="-10" dirty="0">
                <a:latin typeface="Raleway"/>
                <a:cs typeface="Raleway"/>
              </a:rPr>
              <a:t>Steve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Silver Company. Chrome and white laminate tops combine to create </a:t>
            </a:r>
            <a:r>
              <a:rPr sz="750" spc="-50" dirty="0">
                <a:latin typeface="Raleway"/>
                <a:cs typeface="Raleway"/>
              </a:rPr>
              <a:t>a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contemporary environment perfect for today's </a:t>
            </a:r>
            <a:r>
              <a:rPr sz="750" spc="-10" dirty="0">
                <a:latin typeface="Raleway"/>
                <a:cs typeface="Raleway"/>
              </a:rPr>
              <a:t>office.</a:t>
            </a:r>
            <a:endParaRPr sz="750" dirty="0">
              <a:latin typeface="Raleway"/>
              <a:cs typeface="Raleway"/>
            </a:endParaRPr>
          </a:p>
          <a:p>
            <a:pPr marL="393700">
              <a:lnSpc>
                <a:spcPct val="100000"/>
              </a:lnSpc>
              <a:spcBef>
                <a:spcPts val="750"/>
              </a:spcBef>
            </a:pPr>
            <a:r>
              <a:rPr sz="750" dirty="0">
                <a:latin typeface="Raleway"/>
                <a:cs typeface="Raleway"/>
              </a:rPr>
              <a:t>Chrome</a:t>
            </a:r>
            <a:r>
              <a:rPr sz="750" spc="-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desk and bookcase with white pvc </a:t>
            </a:r>
            <a:r>
              <a:rPr sz="750" spc="-20" dirty="0">
                <a:latin typeface="Raleway"/>
                <a:cs typeface="Raleway"/>
              </a:rPr>
              <a:t>tops</a:t>
            </a:r>
            <a:endParaRPr sz="750" dirty="0">
              <a:latin typeface="Raleway"/>
              <a:cs typeface="Raleway"/>
            </a:endParaRPr>
          </a:p>
          <a:p>
            <a:pPr marL="393700" marR="189865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Desk end panels feature framed ends that blend with </a:t>
            </a:r>
            <a:r>
              <a:rPr sz="750" spc="-25" dirty="0">
                <a:latin typeface="Raleway"/>
                <a:cs typeface="Raleway"/>
              </a:rPr>
              <a:t>the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spc="-10" dirty="0">
                <a:latin typeface="Raleway"/>
                <a:cs typeface="Raleway"/>
              </a:rPr>
              <a:t>bookcase</a:t>
            </a:r>
            <a:endParaRPr sz="750" dirty="0">
              <a:latin typeface="Raleway"/>
              <a:cs typeface="Raleway"/>
            </a:endParaRPr>
          </a:p>
          <a:p>
            <a:pPr marL="393700" marR="3429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Bookcase built with staggered shelves for visual interest </a:t>
            </a:r>
            <a:r>
              <a:rPr sz="750" spc="-25" dirty="0">
                <a:latin typeface="Raleway"/>
                <a:cs typeface="Raleway"/>
              </a:rPr>
              <a:t>and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additional display or storage </a:t>
            </a:r>
            <a:r>
              <a:rPr sz="750" spc="-10" dirty="0">
                <a:latin typeface="Raleway"/>
                <a:cs typeface="Raleway"/>
              </a:rPr>
              <a:t>areas</a:t>
            </a:r>
            <a:endParaRPr sz="750" dirty="0">
              <a:latin typeface="Raleway"/>
              <a:cs typeface="Raleway"/>
            </a:endParaRPr>
          </a:p>
          <a:p>
            <a:pPr marL="39370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Bookcase and desk pair </a:t>
            </a:r>
            <a:r>
              <a:rPr sz="750" spc="-20" dirty="0">
                <a:latin typeface="Raleway"/>
                <a:cs typeface="Raleway"/>
              </a:rPr>
              <a:t>well</a:t>
            </a:r>
            <a:endParaRPr sz="750" dirty="0">
              <a:latin typeface="Raleway"/>
              <a:cs typeface="Raleway"/>
            </a:endParaRPr>
          </a:p>
          <a:p>
            <a:pPr marL="12700" algn="just">
              <a:lnSpc>
                <a:spcPct val="100000"/>
              </a:lnSpc>
              <a:spcBef>
                <a:spcPts val="620"/>
              </a:spcBef>
            </a:pPr>
            <a:r>
              <a:rPr sz="750" u="sng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3"/>
              </a:rPr>
              <a:t>Read </a:t>
            </a:r>
            <a:r>
              <a:rPr sz="750" u="sng" spc="-20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3"/>
              </a:rPr>
              <a:t>More</a:t>
            </a:r>
            <a:endParaRPr sz="750" dirty="0">
              <a:latin typeface="Raleway"/>
              <a:cs typeface="Raleway"/>
            </a:endParaRPr>
          </a:p>
          <a:p>
            <a:pPr marL="12700" algn="just">
              <a:lnSpc>
                <a:spcPct val="100000"/>
              </a:lnSpc>
            </a:pPr>
            <a:r>
              <a:rPr sz="750" b="1" dirty="0">
                <a:latin typeface="Raleway"/>
                <a:cs typeface="Raleway"/>
              </a:rPr>
              <a:t>Price:</a:t>
            </a:r>
            <a:r>
              <a:rPr sz="750" b="1" spc="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From: </a:t>
            </a:r>
            <a:r>
              <a:rPr sz="750" spc="-10" dirty="0">
                <a:latin typeface="Raleway"/>
                <a:cs typeface="Raleway"/>
              </a:rPr>
              <a:t>$274.00</a:t>
            </a:r>
            <a:endParaRPr sz="750" dirty="0">
              <a:latin typeface="Raleway"/>
              <a:cs typeface="Raleway"/>
            </a:endParaRPr>
          </a:p>
          <a:p>
            <a:pPr marL="12700" algn="just">
              <a:lnSpc>
                <a:spcPct val="100000"/>
              </a:lnSpc>
              <a:spcBef>
                <a:spcPts val="5"/>
              </a:spcBef>
            </a:pPr>
            <a:r>
              <a:rPr sz="750" b="1" dirty="0">
                <a:latin typeface="Raleway"/>
                <a:cs typeface="Raleway"/>
              </a:rPr>
              <a:t>S</a:t>
            </a:r>
            <a:endParaRPr sz="750" dirty="0">
              <a:latin typeface="Raleway"/>
              <a:cs typeface="Raleway"/>
            </a:endParaRPr>
          </a:p>
        </p:txBody>
      </p:sp>
      <p:grpSp>
        <p:nvGrpSpPr>
          <p:cNvPr id="11" name="object 11"/>
          <p:cNvGrpSpPr/>
          <p:nvPr/>
        </p:nvGrpSpPr>
        <p:grpSpPr>
          <a:xfrm>
            <a:off x="5943600" y="3317410"/>
            <a:ext cx="727710" cy="727710"/>
            <a:chOff x="5907614" y="3127940"/>
            <a:chExt cx="727710" cy="727710"/>
          </a:xfrm>
        </p:grpSpPr>
        <p:sp>
          <p:nvSpPr>
            <p:cNvPr id="12" name="object 12"/>
            <p:cNvSpPr/>
            <p:nvPr/>
          </p:nvSpPr>
          <p:spPr>
            <a:xfrm>
              <a:off x="5911215" y="3131540"/>
              <a:ext cx="720090" cy="720090"/>
            </a:xfrm>
            <a:custGeom>
              <a:avLst/>
              <a:gdLst/>
              <a:ahLst/>
              <a:cxnLst/>
              <a:rect l="l" t="t" r="r" b="b"/>
              <a:pathLst>
                <a:path w="720090" h="720089">
                  <a:moveTo>
                    <a:pt x="0" y="0"/>
                  </a:moveTo>
                  <a:lnTo>
                    <a:pt x="720001" y="0"/>
                  </a:lnTo>
                  <a:lnTo>
                    <a:pt x="720001" y="720001"/>
                  </a:lnTo>
                  <a:lnTo>
                    <a:pt x="0" y="720001"/>
                  </a:lnTo>
                  <a:lnTo>
                    <a:pt x="0" y="0"/>
                  </a:lnTo>
                  <a:close/>
                </a:path>
              </a:pathLst>
            </a:custGeom>
            <a:ln w="72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5958433" y="3178758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09" h="35560">
                  <a:moveTo>
                    <a:pt x="23583" y="0"/>
                  </a:moveTo>
                  <a:lnTo>
                    <a:pt x="11798" y="0"/>
                  </a:lnTo>
                  <a:lnTo>
                    <a:pt x="0" y="0"/>
                  </a:lnTo>
                  <a:lnTo>
                    <a:pt x="0" y="11798"/>
                  </a:lnTo>
                  <a:lnTo>
                    <a:pt x="0" y="23596"/>
                  </a:lnTo>
                  <a:lnTo>
                    <a:pt x="0" y="35394"/>
                  </a:lnTo>
                  <a:lnTo>
                    <a:pt x="11798" y="35394"/>
                  </a:lnTo>
                  <a:lnTo>
                    <a:pt x="11798" y="23596"/>
                  </a:lnTo>
                  <a:lnTo>
                    <a:pt x="11798" y="11798"/>
                  </a:lnTo>
                  <a:lnTo>
                    <a:pt x="23583" y="11798"/>
                  </a:lnTo>
                  <a:lnTo>
                    <a:pt x="23583" y="0"/>
                  </a:lnTo>
                  <a:close/>
                </a:path>
                <a:path w="626109" h="35560">
                  <a:moveTo>
                    <a:pt x="35394" y="23596"/>
                  </a:moveTo>
                  <a:lnTo>
                    <a:pt x="23596" y="23596"/>
                  </a:lnTo>
                  <a:lnTo>
                    <a:pt x="23596" y="35394"/>
                  </a:lnTo>
                  <a:lnTo>
                    <a:pt x="35394" y="35394"/>
                  </a:lnTo>
                  <a:lnTo>
                    <a:pt x="35394" y="23596"/>
                  </a:lnTo>
                  <a:close/>
                </a:path>
                <a:path w="626109" h="35560">
                  <a:moveTo>
                    <a:pt x="35394" y="0"/>
                  </a:moveTo>
                  <a:lnTo>
                    <a:pt x="23596" y="0"/>
                  </a:lnTo>
                  <a:lnTo>
                    <a:pt x="23596" y="11798"/>
                  </a:lnTo>
                  <a:lnTo>
                    <a:pt x="35394" y="11798"/>
                  </a:lnTo>
                  <a:lnTo>
                    <a:pt x="35394" y="0"/>
                  </a:lnTo>
                  <a:close/>
                </a:path>
                <a:path w="626109" h="35560">
                  <a:moveTo>
                    <a:pt x="58991" y="23596"/>
                  </a:moveTo>
                  <a:lnTo>
                    <a:pt x="47205" y="23596"/>
                  </a:lnTo>
                  <a:lnTo>
                    <a:pt x="35407" y="23596"/>
                  </a:lnTo>
                  <a:lnTo>
                    <a:pt x="35407" y="35394"/>
                  </a:lnTo>
                  <a:lnTo>
                    <a:pt x="47205" y="35394"/>
                  </a:lnTo>
                  <a:lnTo>
                    <a:pt x="58991" y="35394"/>
                  </a:lnTo>
                  <a:lnTo>
                    <a:pt x="58991" y="23596"/>
                  </a:lnTo>
                  <a:close/>
                </a:path>
                <a:path w="626109" h="35560">
                  <a:moveTo>
                    <a:pt x="58991" y="0"/>
                  </a:moveTo>
                  <a:lnTo>
                    <a:pt x="47205" y="0"/>
                  </a:lnTo>
                  <a:lnTo>
                    <a:pt x="35407" y="0"/>
                  </a:lnTo>
                  <a:lnTo>
                    <a:pt x="35407" y="11798"/>
                  </a:lnTo>
                  <a:lnTo>
                    <a:pt x="47205" y="11798"/>
                  </a:lnTo>
                  <a:lnTo>
                    <a:pt x="58991" y="11798"/>
                  </a:lnTo>
                  <a:lnTo>
                    <a:pt x="58991" y="0"/>
                  </a:lnTo>
                  <a:close/>
                </a:path>
                <a:path w="626109" h="35560">
                  <a:moveTo>
                    <a:pt x="82613" y="0"/>
                  </a:moveTo>
                  <a:lnTo>
                    <a:pt x="70815" y="0"/>
                  </a:lnTo>
                  <a:lnTo>
                    <a:pt x="59016" y="0"/>
                  </a:lnTo>
                  <a:lnTo>
                    <a:pt x="59016" y="11798"/>
                  </a:lnTo>
                  <a:lnTo>
                    <a:pt x="70815" y="11798"/>
                  </a:lnTo>
                  <a:lnTo>
                    <a:pt x="70815" y="23596"/>
                  </a:lnTo>
                  <a:lnTo>
                    <a:pt x="70815" y="35394"/>
                  </a:lnTo>
                  <a:lnTo>
                    <a:pt x="82613" y="35394"/>
                  </a:lnTo>
                  <a:lnTo>
                    <a:pt x="82613" y="23596"/>
                  </a:lnTo>
                  <a:lnTo>
                    <a:pt x="82613" y="11798"/>
                  </a:lnTo>
                  <a:lnTo>
                    <a:pt x="82613" y="0"/>
                  </a:lnTo>
                  <a:close/>
                </a:path>
                <a:path w="626109" h="35560">
                  <a:moveTo>
                    <a:pt x="106222" y="0"/>
                  </a:moveTo>
                  <a:lnTo>
                    <a:pt x="94424" y="0"/>
                  </a:lnTo>
                  <a:lnTo>
                    <a:pt x="94424" y="11798"/>
                  </a:lnTo>
                  <a:lnTo>
                    <a:pt x="94424" y="23596"/>
                  </a:lnTo>
                  <a:lnTo>
                    <a:pt x="106222" y="23596"/>
                  </a:lnTo>
                  <a:lnTo>
                    <a:pt x="106222" y="11798"/>
                  </a:lnTo>
                  <a:lnTo>
                    <a:pt x="106222" y="0"/>
                  </a:lnTo>
                  <a:close/>
                </a:path>
                <a:path w="626109" h="35560">
                  <a:moveTo>
                    <a:pt x="118008" y="23596"/>
                  </a:moveTo>
                  <a:lnTo>
                    <a:pt x="106222" y="23596"/>
                  </a:lnTo>
                  <a:lnTo>
                    <a:pt x="106222" y="35394"/>
                  </a:lnTo>
                  <a:lnTo>
                    <a:pt x="118008" y="35394"/>
                  </a:lnTo>
                  <a:lnTo>
                    <a:pt x="118008" y="23596"/>
                  </a:lnTo>
                  <a:close/>
                </a:path>
                <a:path w="626109" h="35560">
                  <a:moveTo>
                    <a:pt x="129819" y="0"/>
                  </a:moveTo>
                  <a:lnTo>
                    <a:pt x="118021" y="0"/>
                  </a:lnTo>
                  <a:lnTo>
                    <a:pt x="118021" y="11798"/>
                  </a:lnTo>
                  <a:lnTo>
                    <a:pt x="118021" y="23596"/>
                  </a:lnTo>
                  <a:lnTo>
                    <a:pt x="118021" y="35394"/>
                  </a:lnTo>
                  <a:lnTo>
                    <a:pt x="129819" y="35394"/>
                  </a:lnTo>
                  <a:lnTo>
                    <a:pt x="129819" y="23596"/>
                  </a:lnTo>
                  <a:lnTo>
                    <a:pt x="129819" y="11798"/>
                  </a:lnTo>
                  <a:lnTo>
                    <a:pt x="129819" y="0"/>
                  </a:lnTo>
                  <a:close/>
                </a:path>
                <a:path w="626109" h="35560">
                  <a:moveTo>
                    <a:pt x="141630" y="11798"/>
                  </a:moveTo>
                  <a:lnTo>
                    <a:pt x="129832" y="11798"/>
                  </a:lnTo>
                  <a:lnTo>
                    <a:pt x="129832" y="23596"/>
                  </a:lnTo>
                  <a:lnTo>
                    <a:pt x="141630" y="23596"/>
                  </a:lnTo>
                  <a:lnTo>
                    <a:pt x="141630" y="11798"/>
                  </a:lnTo>
                  <a:close/>
                </a:path>
                <a:path w="626109" h="35560">
                  <a:moveTo>
                    <a:pt x="153416" y="23596"/>
                  </a:moveTo>
                  <a:lnTo>
                    <a:pt x="141630" y="23596"/>
                  </a:lnTo>
                  <a:lnTo>
                    <a:pt x="141630" y="35394"/>
                  </a:lnTo>
                  <a:lnTo>
                    <a:pt x="153416" y="35394"/>
                  </a:lnTo>
                  <a:lnTo>
                    <a:pt x="153416" y="23596"/>
                  </a:lnTo>
                  <a:close/>
                </a:path>
                <a:path w="626109" h="35560">
                  <a:moveTo>
                    <a:pt x="153416" y="0"/>
                  </a:moveTo>
                  <a:lnTo>
                    <a:pt x="141630" y="0"/>
                  </a:lnTo>
                  <a:lnTo>
                    <a:pt x="141630" y="11798"/>
                  </a:lnTo>
                  <a:lnTo>
                    <a:pt x="153416" y="11798"/>
                  </a:lnTo>
                  <a:lnTo>
                    <a:pt x="153416" y="0"/>
                  </a:lnTo>
                  <a:close/>
                </a:path>
                <a:path w="626109" h="35560">
                  <a:moveTo>
                    <a:pt x="177025" y="0"/>
                  </a:moveTo>
                  <a:lnTo>
                    <a:pt x="165239" y="0"/>
                  </a:lnTo>
                  <a:lnTo>
                    <a:pt x="165239" y="11798"/>
                  </a:lnTo>
                  <a:lnTo>
                    <a:pt x="165239" y="23596"/>
                  </a:lnTo>
                  <a:lnTo>
                    <a:pt x="165239" y="35394"/>
                  </a:lnTo>
                  <a:lnTo>
                    <a:pt x="177025" y="35394"/>
                  </a:lnTo>
                  <a:lnTo>
                    <a:pt x="177025" y="23596"/>
                  </a:lnTo>
                  <a:lnTo>
                    <a:pt x="177025" y="11798"/>
                  </a:lnTo>
                  <a:lnTo>
                    <a:pt x="177025" y="0"/>
                  </a:lnTo>
                  <a:close/>
                </a:path>
                <a:path w="626109" h="35560">
                  <a:moveTo>
                    <a:pt x="188836" y="0"/>
                  </a:moveTo>
                  <a:lnTo>
                    <a:pt x="177038" y="0"/>
                  </a:lnTo>
                  <a:lnTo>
                    <a:pt x="177038" y="11798"/>
                  </a:lnTo>
                  <a:lnTo>
                    <a:pt x="177038" y="23596"/>
                  </a:lnTo>
                  <a:lnTo>
                    <a:pt x="177038" y="35394"/>
                  </a:lnTo>
                  <a:lnTo>
                    <a:pt x="188836" y="35394"/>
                  </a:lnTo>
                  <a:lnTo>
                    <a:pt x="188836" y="23596"/>
                  </a:lnTo>
                  <a:lnTo>
                    <a:pt x="188836" y="11798"/>
                  </a:lnTo>
                  <a:lnTo>
                    <a:pt x="188836" y="0"/>
                  </a:lnTo>
                  <a:close/>
                </a:path>
                <a:path w="626109" h="35560">
                  <a:moveTo>
                    <a:pt x="200647" y="23596"/>
                  </a:moveTo>
                  <a:lnTo>
                    <a:pt x="188849" y="23596"/>
                  </a:lnTo>
                  <a:lnTo>
                    <a:pt x="188849" y="35394"/>
                  </a:lnTo>
                  <a:lnTo>
                    <a:pt x="200647" y="35394"/>
                  </a:lnTo>
                  <a:lnTo>
                    <a:pt x="200647" y="23596"/>
                  </a:lnTo>
                  <a:close/>
                </a:path>
                <a:path w="626109" h="35560">
                  <a:moveTo>
                    <a:pt x="200647" y="0"/>
                  </a:moveTo>
                  <a:lnTo>
                    <a:pt x="188849" y="0"/>
                  </a:lnTo>
                  <a:lnTo>
                    <a:pt x="188849" y="11798"/>
                  </a:lnTo>
                  <a:lnTo>
                    <a:pt x="200647" y="11798"/>
                  </a:lnTo>
                  <a:lnTo>
                    <a:pt x="200647" y="0"/>
                  </a:lnTo>
                  <a:close/>
                </a:path>
                <a:path w="626109" h="35560">
                  <a:moveTo>
                    <a:pt x="224243" y="23596"/>
                  </a:moveTo>
                  <a:lnTo>
                    <a:pt x="212458" y="23596"/>
                  </a:lnTo>
                  <a:lnTo>
                    <a:pt x="212458" y="35394"/>
                  </a:lnTo>
                  <a:lnTo>
                    <a:pt x="224243" y="35394"/>
                  </a:lnTo>
                  <a:lnTo>
                    <a:pt x="224243" y="23596"/>
                  </a:lnTo>
                  <a:close/>
                </a:path>
                <a:path w="626109" h="35560">
                  <a:moveTo>
                    <a:pt x="247840" y="23596"/>
                  </a:moveTo>
                  <a:lnTo>
                    <a:pt x="236054" y="23596"/>
                  </a:lnTo>
                  <a:lnTo>
                    <a:pt x="236054" y="35394"/>
                  </a:lnTo>
                  <a:lnTo>
                    <a:pt x="247840" y="35394"/>
                  </a:lnTo>
                  <a:lnTo>
                    <a:pt x="247840" y="23596"/>
                  </a:lnTo>
                  <a:close/>
                </a:path>
                <a:path w="626109" h="35560">
                  <a:moveTo>
                    <a:pt x="247840" y="0"/>
                  </a:moveTo>
                  <a:lnTo>
                    <a:pt x="236054" y="0"/>
                  </a:lnTo>
                  <a:lnTo>
                    <a:pt x="224256" y="0"/>
                  </a:lnTo>
                  <a:lnTo>
                    <a:pt x="224256" y="11798"/>
                  </a:lnTo>
                  <a:lnTo>
                    <a:pt x="236054" y="11798"/>
                  </a:lnTo>
                  <a:lnTo>
                    <a:pt x="247840" y="11798"/>
                  </a:lnTo>
                  <a:lnTo>
                    <a:pt x="247840" y="0"/>
                  </a:lnTo>
                  <a:close/>
                </a:path>
                <a:path w="626109" h="35560">
                  <a:moveTo>
                    <a:pt x="271449" y="23596"/>
                  </a:moveTo>
                  <a:lnTo>
                    <a:pt x="259664" y="23596"/>
                  </a:lnTo>
                  <a:lnTo>
                    <a:pt x="247865" y="23596"/>
                  </a:lnTo>
                  <a:lnTo>
                    <a:pt x="247865" y="35394"/>
                  </a:lnTo>
                  <a:lnTo>
                    <a:pt x="259664" y="35394"/>
                  </a:lnTo>
                  <a:lnTo>
                    <a:pt x="271449" y="35394"/>
                  </a:lnTo>
                  <a:lnTo>
                    <a:pt x="271449" y="23596"/>
                  </a:lnTo>
                  <a:close/>
                </a:path>
                <a:path w="626109" h="35560">
                  <a:moveTo>
                    <a:pt x="295071" y="0"/>
                  </a:moveTo>
                  <a:lnTo>
                    <a:pt x="283273" y="0"/>
                  </a:lnTo>
                  <a:lnTo>
                    <a:pt x="283273" y="11798"/>
                  </a:lnTo>
                  <a:lnTo>
                    <a:pt x="295071" y="11798"/>
                  </a:lnTo>
                  <a:lnTo>
                    <a:pt x="295071" y="0"/>
                  </a:lnTo>
                  <a:close/>
                </a:path>
                <a:path w="626109" h="35560">
                  <a:moveTo>
                    <a:pt x="306857" y="11798"/>
                  </a:moveTo>
                  <a:lnTo>
                    <a:pt x="295071" y="11798"/>
                  </a:lnTo>
                  <a:lnTo>
                    <a:pt x="295071" y="23596"/>
                  </a:lnTo>
                  <a:lnTo>
                    <a:pt x="295071" y="35394"/>
                  </a:lnTo>
                  <a:lnTo>
                    <a:pt x="306857" y="35394"/>
                  </a:lnTo>
                  <a:lnTo>
                    <a:pt x="306857" y="23596"/>
                  </a:lnTo>
                  <a:lnTo>
                    <a:pt x="306857" y="11798"/>
                  </a:lnTo>
                  <a:close/>
                </a:path>
                <a:path w="626109" h="35560">
                  <a:moveTo>
                    <a:pt x="318668" y="11798"/>
                  </a:moveTo>
                  <a:lnTo>
                    <a:pt x="306882" y="11798"/>
                  </a:lnTo>
                  <a:lnTo>
                    <a:pt x="306882" y="23596"/>
                  </a:lnTo>
                  <a:lnTo>
                    <a:pt x="318668" y="23596"/>
                  </a:lnTo>
                  <a:lnTo>
                    <a:pt x="318668" y="11798"/>
                  </a:lnTo>
                  <a:close/>
                </a:path>
                <a:path w="626109" h="35560">
                  <a:moveTo>
                    <a:pt x="330479" y="0"/>
                  </a:moveTo>
                  <a:lnTo>
                    <a:pt x="318681" y="0"/>
                  </a:lnTo>
                  <a:lnTo>
                    <a:pt x="318681" y="11798"/>
                  </a:lnTo>
                  <a:lnTo>
                    <a:pt x="318681" y="23596"/>
                  </a:lnTo>
                  <a:lnTo>
                    <a:pt x="318681" y="35394"/>
                  </a:lnTo>
                  <a:lnTo>
                    <a:pt x="330479" y="35394"/>
                  </a:lnTo>
                  <a:lnTo>
                    <a:pt x="330479" y="23596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26109" h="35560">
                  <a:moveTo>
                    <a:pt x="365874" y="0"/>
                  </a:moveTo>
                  <a:lnTo>
                    <a:pt x="354088" y="0"/>
                  </a:lnTo>
                  <a:lnTo>
                    <a:pt x="354088" y="11798"/>
                  </a:lnTo>
                  <a:lnTo>
                    <a:pt x="342290" y="11798"/>
                  </a:lnTo>
                  <a:lnTo>
                    <a:pt x="342290" y="23596"/>
                  </a:lnTo>
                  <a:lnTo>
                    <a:pt x="342290" y="35394"/>
                  </a:lnTo>
                  <a:lnTo>
                    <a:pt x="354088" y="35394"/>
                  </a:lnTo>
                  <a:lnTo>
                    <a:pt x="354088" y="23596"/>
                  </a:lnTo>
                  <a:lnTo>
                    <a:pt x="365874" y="23596"/>
                  </a:lnTo>
                  <a:lnTo>
                    <a:pt x="365874" y="11798"/>
                  </a:lnTo>
                  <a:lnTo>
                    <a:pt x="365874" y="0"/>
                  </a:lnTo>
                  <a:close/>
                </a:path>
                <a:path w="626109" h="35560">
                  <a:moveTo>
                    <a:pt x="377685" y="0"/>
                  </a:moveTo>
                  <a:lnTo>
                    <a:pt x="365899" y="0"/>
                  </a:lnTo>
                  <a:lnTo>
                    <a:pt x="365899" y="11798"/>
                  </a:lnTo>
                  <a:lnTo>
                    <a:pt x="365899" y="23596"/>
                  </a:lnTo>
                  <a:lnTo>
                    <a:pt x="377685" y="23596"/>
                  </a:lnTo>
                  <a:lnTo>
                    <a:pt x="377685" y="11798"/>
                  </a:lnTo>
                  <a:lnTo>
                    <a:pt x="377685" y="0"/>
                  </a:lnTo>
                  <a:close/>
                </a:path>
                <a:path w="626109" h="35560">
                  <a:moveTo>
                    <a:pt x="389496" y="11798"/>
                  </a:moveTo>
                  <a:lnTo>
                    <a:pt x="377698" y="11798"/>
                  </a:lnTo>
                  <a:lnTo>
                    <a:pt x="377698" y="23596"/>
                  </a:lnTo>
                  <a:lnTo>
                    <a:pt x="389496" y="23596"/>
                  </a:lnTo>
                  <a:lnTo>
                    <a:pt x="389496" y="11798"/>
                  </a:lnTo>
                  <a:close/>
                </a:path>
                <a:path w="626109" h="35560">
                  <a:moveTo>
                    <a:pt x="401307" y="0"/>
                  </a:move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01307" y="0"/>
                  </a:lnTo>
                  <a:close/>
                </a:path>
                <a:path w="626109" h="35560">
                  <a:moveTo>
                    <a:pt x="413092" y="11798"/>
                  </a:moveTo>
                  <a:lnTo>
                    <a:pt x="401307" y="11798"/>
                  </a:lnTo>
                  <a:lnTo>
                    <a:pt x="401307" y="23596"/>
                  </a:lnTo>
                  <a:lnTo>
                    <a:pt x="413092" y="23596"/>
                  </a:lnTo>
                  <a:lnTo>
                    <a:pt x="413092" y="11798"/>
                  </a:lnTo>
                  <a:close/>
                </a:path>
                <a:path w="626109" h="35560">
                  <a:moveTo>
                    <a:pt x="424903" y="11798"/>
                  </a:moveTo>
                  <a:lnTo>
                    <a:pt x="413105" y="11798"/>
                  </a:lnTo>
                  <a:lnTo>
                    <a:pt x="413105" y="23596"/>
                  </a:lnTo>
                  <a:lnTo>
                    <a:pt x="424903" y="23596"/>
                  </a:lnTo>
                  <a:lnTo>
                    <a:pt x="424903" y="11798"/>
                  </a:lnTo>
                  <a:close/>
                </a:path>
                <a:path w="626109" h="35560">
                  <a:moveTo>
                    <a:pt x="448513" y="0"/>
                  </a:moveTo>
                  <a:lnTo>
                    <a:pt x="436714" y="0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48513" y="0"/>
                  </a:lnTo>
                  <a:close/>
                </a:path>
                <a:path w="626109" h="35560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72122" y="23596"/>
                  </a:lnTo>
                  <a:lnTo>
                    <a:pt x="483920" y="23596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09" h="35560">
                  <a:moveTo>
                    <a:pt x="519315" y="11798"/>
                  </a:moveTo>
                  <a:lnTo>
                    <a:pt x="507530" y="11798"/>
                  </a:lnTo>
                  <a:lnTo>
                    <a:pt x="507530" y="0"/>
                  </a:ln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83933" y="23596"/>
                  </a:lnTo>
                  <a:lnTo>
                    <a:pt x="495731" y="23596"/>
                  </a:lnTo>
                  <a:lnTo>
                    <a:pt x="507530" y="23596"/>
                  </a:lnTo>
                  <a:lnTo>
                    <a:pt x="519315" y="23596"/>
                  </a:lnTo>
                  <a:lnTo>
                    <a:pt x="519315" y="11798"/>
                  </a:lnTo>
                  <a:close/>
                </a:path>
                <a:path w="626109" h="35560">
                  <a:moveTo>
                    <a:pt x="601941" y="0"/>
                  </a:moveTo>
                  <a:lnTo>
                    <a:pt x="601941" y="0"/>
                  </a:lnTo>
                  <a:lnTo>
                    <a:pt x="542950" y="0"/>
                  </a:ln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90143" y="11798"/>
                  </a:lnTo>
                  <a:lnTo>
                    <a:pt x="601941" y="11798"/>
                  </a:lnTo>
                  <a:lnTo>
                    <a:pt x="601941" y="0"/>
                  </a:lnTo>
                  <a:close/>
                </a:path>
                <a:path w="626109" h="35560">
                  <a:moveTo>
                    <a:pt x="625551" y="0"/>
                  </a:moveTo>
                  <a:lnTo>
                    <a:pt x="613765" y="0"/>
                  </a:ln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13765" y="23596"/>
                  </a:lnTo>
                  <a:lnTo>
                    <a:pt x="625551" y="23596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5958433" y="3202355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09" h="35560">
                  <a:moveTo>
                    <a:pt x="11798" y="11811"/>
                  </a:moveTo>
                  <a:lnTo>
                    <a:pt x="0" y="11811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11798" y="23609"/>
                  </a:lnTo>
                  <a:lnTo>
                    <a:pt x="11798" y="11811"/>
                  </a:lnTo>
                  <a:close/>
                </a:path>
                <a:path w="626109" h="35560">
                  <a:moveTo>
                    <a:pt x="35394" y="11811"/>
                  </a:moveTo>
                  <a:lnTo>
                    <a:pt x="23596" y="11811"/>
                  </a:lnTo>
                  <a:lnTo>
                    <a:pt x="23596" y="23609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lnTo>
                    <a:pt x="35394" y="11811"/>
                  </a:lnTo>
                  <a:close/>
                </a:path>
                <a:path w="626109" h="35560">
                  <a:moveTo>
                    <a:pt x="58991" y="11811"/>
                  </a:moveTo>
                  <a:lnTo>
                    <a:pt x="47205" y="11811"/>
                  </a:lnTo>
                  <a:lnTo>
                    <a:pt x="35407" y="11811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58991" y="35407"/>
                  </a:lnTo>
                  <a:lnTo>
                    <a:pt x="58991" y="23609"/>
                  </a:lnTo>
                  <a:lnTo>
                    <a:pt x="58991" y="11811"/>
                  </a:lnTo>
                  <a:close/>
                </a:path>
                <a:path w="626109" h="35560">
                  <a:moveTo>
                    <a:pt x="82613" y="11811"/>
                  </a:moveTo>
                  <a:lnTo>
                    <a:pt x="70815" y="11811"/>
                  </a:lnTo>
                  <a:lnTo>
                    <a:pt x="70815" y="23609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09"/>
                  </a:lnTo>
                  <a:lnTo>
                    <a:pt x="82613" y="11811"/>
                  </a:lnTo>
                  <a:close/>
                </a:path>
                <a:path w="626109" h="35560">
                  <a:moveTo>
                    <a:pt x="118008" y="11811"/>
                  </a:moveTo>
                  <a:lnTo>
                    <a:pt x="106222" y="11811"/>
                  </a:lnTo>
                  <a:lnTo>
                    <a:pt x="94424" y="11811"/>
                  </a:lnTo>
                  <a:lnTo>
                    <a:pt x="94424" y="23609"/>
                  </a:lnTo>
                  <a:lnTo>
                    <a:pt x="106222" y="23609"/>
                  </a:lnTo>
                  <a:lnTo>
                    <a:pt x="118008" y="23609"/>
                  </a:lnTo>
                  <a:lnTo>
                    <a:pt x="118008" y="11811"/>
                  </a:lnTo>
                  <a:close/>
                </a:path>
                <a:path w="626109" h="35560">
                  <a:moveTo>
                    <a:pt x="153416" y="11811"/>
                  </a:moveTo>
                  <a:lnTo>
                    <a:pt x="141630" y="11811"/>
                  </a:lnTo>
                  <a:lnTo>
                    <a:pt x="129832" y="11811"/>
                  </a:lnTo>
                  <a:lnTo>
                    <a:pt x="129832" y="23609"/>
                  </a:lnTo>
                  <a:lnTo>
                    <a:pt x="141630" y="23609"/>
                  </a:lnTo>
                  <a:lnTo>
                    <a:pt x="141630" y="35407"/>
                  </a:lnTo>
                  <a:lnTo>
                    <a:pt x="153416" y="35407"/>
                  </a:lnTo>
                  <a:lnTo>
                    <a:pt x="153416" y="23609"/>
                  </a:lnTo>
                  <a:lnTo>
                    <a:pt x="153416" y="11811"/>
                  </a:lnTo>
                  <a:close/>
                </a:path>
                <a:path w="626109" h="35560">
                  <a:moveTo>
                    <a:pt x="177025" y="11811"/>
                  </a:moveTo>
                  <a:lnTo>
                    <a:pt x="165239" y="11811"/>
                  </a:lnTo>
                  <a:lnTo>
                    <a:pt x="153441" y="11811"/>
                  </a:ln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lnTo>
                    <a:pt x="177025" y="11811"/>
                  </a:lnTo>
                  <a:close/>
                </a:path>
                <a:path w="626109" h="35560">
                  <a:moveTo>
                    <a:pt x="212432" y="11811"/>
                  </a:moveTo>
                  <a:lnTo>
                    <a:pt x="200647" y="11811"/>
                  </a:lnTo>
                  <a:lnTo>
                    <a:pt x="188849" y="11811"/>
                  </a:ln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lnTo>
                    <a:pt x="212432" y="11811"/>
                  </a:lnTo>
                  <a:close/>
                </a:path>
                <a:path w="626109" h="35560">
                  <a:moveTo>
                    <a:pt x="224243" y="11811"/>
                  </a:moveTo>
                  <a:lnTo>
                    <a:pt x="212458" y="11811"/>
                  </a:ln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lnTo>
                    <a:pt x="224243" y="11811"/>
                  </a:lnTo>
                  <a:close/>
                </a:path>
                <a:path w="626109" h="35560">
                  <a:moveTo>
                    <a:pt x="236054" y="23609"/>
                  </a:move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36054" y="23609"/>
                  </a:lnTo>
                  <a:close/>
                </a:path>
                <a:path w="626109" h="35560">
                  <a:moveTo>
                    <a:pt x="271449" y="23609"/>
                  </a:moveTo>
                  <a:lnTo>
                    <a:pt x="259664" y="23609"/>
                  </a:lnTo>
                  <a:lnTo>
                    <a:pt x="259664" y="35407"/>
                  </a:lnTo>
                  <a:lnTo>
                    <a:pt x="271449" y="35407"/>
                  </a:lnTo>
                  <a:lnTo>
                    <a:pt x="271449" y="23609"/>
                  </a:lnTo>
                  <a:close/>
                </a:path>
                <a:path w="626109" h="35560">
                  <a:moveTo>
                    <a:pt x="283260" y="11811"/>
                  </a:moveTo>
                  <a:lnTo>
                    <a:pt x="271475" y="11811"/>
                  </a:lnTo>
                  <a:lnTo>
                    <a:pt x="271475" y="23609"/>
                  </a:lnTo>
                  <a:lnTo>
                    <a:pt x="271475" y="35407"/>
                  </a:lnTo>
                  <a:lnTo>
                    <a:pt x="283260" y="35407"/>
                  </a:lnTo>
                  <a:lnTo>
                    <a:pt x="283260" y="23609"/>
                  </a:lnTo>
                  <a:lnTo>
                    <a:pt x="283260" y="11811"/>
                  </a:lnTo>
                  <a:close/>
                </a:path>
                <a:path w="626109" h="35560">
                  <a:moveTo>
                    <a:pt x="306857" y="11811"/>
                  </a:moveTo>
                  <a:lnTo>
                    <a:pt x="295071" y="11811"/>
                  </a:lnTo>
                  <a:lnTo>
                    <a:pt x="295071" y="23609"/>
                  </a:ln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lnTo>
                    <a:pt x="306857" y="11811"/>
                  </a:lnTo>
                  <a:close/>
                </a:path>
                <a:path w="626109" h="35560">
                  <a:moveTo>
                    <a:pt x="318668" y="23609"/>
                  </a:moveTo>
                  <a:lnTo>
                    <a:pt x="306882" y="23609"/>
                  </a:lnTo>
                  <a:lnTo>
                    <a:pt x="306882" y="35407"/>
                  </a:lnTo>
                  <a:lnTo>
                    <a:pt x="318668" y="35407"/>
                  </a:lnTo>
                  <a:lnTo>
                    <a:pt x="318668" y="23609"/>
                  </a:lnTo>
                  <a:close/>
                </a:path>
                <a:path w="626109" h="35560">
                  <a:moveTo>
                    <a:pt x="330479" y="11811"/>
                  </a:moveTo>
                  <a:lnTo>
                    <a:pt x="318681" y="11811"/>
                  </a:lnTo>
                  <a:lnTo>
                    <a:pt x="318681" y="23609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lnTo>
                    <a:pt x="330479" y="11811"/>
                  </a:lnTo>
                  <a:close/>
                </a:path>
                <a:path w="626109" h="35560">
                  <a:moveTo>
                    <a:pt x="342277" y="23609"/>
                  </a:moveTo>
                  <a:lnTo>
                    <a:pt x="330492" y="23609"/>
                  </a:lnTo>
                  <a:lnTo>
                    <a:pt x="330492" y="35407"/>
                  </a:lnTo>
                  <a:lnTo>
                    <a:pt x="342277" y="35407"/>
                  </a:lnTo>
                  <a:lnTo>
                    <a:pt x="342277" y="23609"/>
                  </a:lnTo>
                  <a:close/>
                </a:path>
                <a:path w="626109" h="35560">
                  <a:moveTo>
                    <a:pt x="354088" y="0"/>
                  </a:moveTo>
                  <a:lnTo>
                    <a:pt x="342290" y="0"/>
                  </a:lnTo>
                  <a:lnTo>
                    <a:pt x="342290" y="11798"/>
                  </a:lnTo>
                  <a:lnTo>
                    <a:pt x="354088" y="11798"/>
                  </a:lnTo>
                  <a:lnTo>
                    <a:pt x="354088" y="0"/>
                  </a:lnTo>
                  <a:close/>
                </a:path>
                <a:path w="626109" h="35560">
                  <a:moveTo>
                    <a:pt x="365874" y="11811"/>
                  </a:moveTo>
                  <a:lnTo>
                    <a:pt x="354088" y="11811"/>
                  </a:lnTo>
                  <a:lnTo>
                    <a:pt x="354088" y="23609"/>
                  </a:lnTo>
                  <a:lnTo>
                    <a:pt x="365874" y="23609"/>
                  </a:lnTo>
                  <a:lnTo>
                    <a:pt x="365874" y="11811"/>
                  </a:lnTo>
                  <a:close/>
                </a:path>
                <a:path w="626109" h="35560">
                  <a:moveTo>
                    <a:pt x="377685" y="11811"/>
                  </a:moveTo>
                  <a:lnTo>
                    <a:pt x="365899" y="11811"/>
                  </a:lnTo>
                  <a:lnTo>
                    <a:pt x="365899" y="23609"/>
                  </a:lnTo>
                  <a:lnTo>
                    <a:pt x="365899" y="35407"/>
                  </a:lnTo>
                  <a:lnTo>
                    <a:pt x="377685" y="35407"/>
                  </a:lnTo>
                  <a:lnTo>
                    <a:pt x="377685" y="23609"/>
                  </a:lnTo>
                  <a:lnTo>
                    <a:pt x="377685" y="11811"/>
                  </a:lnTo>
                  <a:close/>
                </a:path>
                <a:path w="626109" h="35560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26109" h="35560">
                  <a:moveTo>
                    <a:pt x="413092" y="0"/>
                  </a:moveTo>
                  <a:lnTo>
                    <a:pt x="401307" y="0"/>
                  </a:ln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13092" y="11798"/>
                  </a:lnTo>
                  <a:lnTo>
                    <a:pt x="413092" y="0"/>
                  </a:lnTo>
                  <a:close/>
                </a:path>
                <a:path w="626109" h="35560">
                  <a:moveTo>
                    <a:pt x="424903" y="0"/>
                  </a:moveTo>
                  <a:lnTo>
                    <a:pt x="413105" y="0"/>
                  </a:lnTo>
                  <a:lnTo>
                    <a:pt x="413105" y="11798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26109" h="35560">
                  <a:moveTo>
                    <a:pt x="436702" y="11811"/>
                  </a:moveTo>
                  <a:lnTo>
                    <a:pt x="424916" y="11811"/>
                  </a:lnTo>
                  <a:lnTo>
                    <a:pt x="424916" y="23609"/>
                  </a:lnTo>
                  <a:lnTo>
                    <a:pt x="436702" y="23609"/>
                  </a:lnTo>
                  <a:lnTo>
                    <a:pt x="436702" y="11811"/>
                  </a:lnTo>
                  <a:close/>
                </a:path>
                <a:path w="626109" h="35560">
                  <a:moveTo>
                    <a:pt x="436702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36702" y="11798"/>
                  </a:lnTo>
                  <a:lnTo>
                    <a:pt x="436702" y="0"/>
                  </a:lnTo>
                  <a:close/>
                </a:path>
                <a:path w="626109" h="35560">
                  <a:moveTo>
                    <a:pt x="448513" y="0"/>
                  </a:moveTo>
                  <a:lnTo>
                    <a:pt x="436714" y="0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48513" y="0"/>
                  </a:lnTo>
                  <a:close/>
                </a:path>
                <a:path w="626109" h="35560">
                  <a:moveTo>
                    <a:pt x="460298" y="11811"/>
                  </a:moveTo>
                  <a:lnTo>
                    <a:pt x="448513" y="11811"/>
                  </a:lnTo>
                  <a:lnTo>
                    <a:pt x="436714" y="11811"/>
                  </a:lnTo>
                  <a:lnTo>
                    <a:pt x="436714" y="23609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60298" y="35407"/>
                  </a:lnTo>
                  <a:lnTo>
                    <a:pt x="460298" y="23609"/>
                  </a:lnTo>
                  <a:lnTo>
                    <a:pt x="460298" y="11811"/>
                  </a:lnTo>
                  <a:close/>
                </a:path>
                <a:path w="626109" h="35560">
                  <a:moveTo>
                    <a:pt x="472109" y="11811"/>
                  </a:moveTo>
                  <a:lnTo>
                    <a:pt x="460324" y="11811"/>
                  </a:lnTo>
                  <a:lnTo>
                    <a:pt x="460324" y="23609"/>
                  </a:lnTo>
                  <a:lnTo>
                    <a:pt x="460324" y="35407"/>
                  </a:lnTo>
                  <a:lnTo>
                    <a:pt x="472109" y="35407"/>
                  </a:lnTo>
                  <a:lnTo>
                    <a:pt x="472109" y="23609"/>
                  </a:lnTo>
                  <a:lnTo>
                    <a:pt x="472109" y="11811"/>
                  </a:lnTo>
                  <a:close/>
                </a:path>
                <a:path w="626109" h="35560">
                  <a:moveTo>
                    <a:pt x="483920" y="23609"/>
                  </a:moveTo>
                  <a:lnTo>
                    <a:pt x="472122" y="23609"/>
                  </a:lnTo>
                  <a:lnTo>
                    <a:pt x="472122" y="35407"/>
                  </a:lnTo>
                  <a:lnTo>
                    <a:pt x="483920" y="35407"/>
                  </a:lnTo>
                  <a:lnTo>
                    <a:pt x="483920" y="23609"/>
                  </a:lnTo>
                  <a:close/>
                </a:path>
                <a:path w="626109" h="35560">
                  <a:moveTo>
                    <a:pt x="507530" y="11811"/>
                  </a:moveTo>
                  <a:lnTo>
                    <a:pt x="495731" y="11811"/>
                  </a:lnTo>
                  <a:lnTo>
                    <a:pt x="495731" y="23609"/>
                  </a:lnTo>
                  <a:lnTo>
                    <a:pt x="495731" y="35407"/>
                  </a:lnTo>
                  <a:lnTo>
                    <a:pt x="507530" y="35407"/>
                  </a:lnTo>
                  <a:lnTo>
                    <a:pt x="507530" y="23609"/>
                  </a:lnTo>
                  <a:lnTo>
                    <a:pt x="507530" y="11811"/>
                  </a:lnTo>
                  <a:close/>
                </a:path>
                <a:path w="626109" h="35560">
                  <a:moveTo>
                    <a:pt x="519315" y="0"/>
                  </a:moveTo>
                  <a:lnTo>
                    <a:pt x="507530" y="0"/>
                  </a:lnTo>
                  <a:lnTo>
                    <a:pt x="507530" y="11798"/>
                  </a:lnTo>
                  <a:lnTo>
                    <a:pt x="519315" y="11798"/>
                  </a:lnTo>
                  <a:lnTo>
                    <a:pt x="519315" y="0"/>
                  </a:lnTo>
                  <a:close/>
                </a:path>
                <a:path w="626109" h="35560">
                  <a:moveTo>
                    <a:pt x="531126" y="11811"/>
                  </a:moveTo>
                  <a:lnTo>
                    <a:pt x="519341" y="11811"/>
                  </a:lnTo>
                  <a:lnTo>
                    <a:pt x="519341" y="23609"/>
                  </a:lnTo>
                  <a:lnTo>
                    <a:pt x="531126" y="23609"/>
                  </a:lnTo>
                  <a:lnTo>
                    <a:pt x="531126" y="11811"/>
                  </a:lnTo>
                  <a:close/>
                </a:path>
                <a:path w="626109" h="35560">
                  <a:moveTo>
                    <a:pt x="554748" y="11811"/>
                  </a:moveTo>
                  <a:lnTo>
                    <a:pt x="542950" y="11811"/>
                  </a:lnTo>
                  <a:lnTo>
                    <a:pt x="542950" y="23609"/>
                  </a:lnTo>
                  <a:lnTo>
                    <a:pt x="542950" y="35407"/>
                  </a:lnTo>
                  <a:lnTo>
                    <a:pt x="554748" y="35407"/>
                  </a:lnTo>
                  <a:lnTo>
                    <a:pt x="554748" y="23609"/>
                  </a:lnTo>
                  <a:lnTo>
                    <a:pt x="554748" y="11811"/>
                  </a:lnTo>
                  <a:close/>
                </a:path>
                <a:path w="626109" h="35560">
                  <a:moveTo>
                    <a:pt x="554748" y="0"/>
                  </a:move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54748" y="0"/>
                  </a:lnTo>
                  <a:close/>
                </a:path>
                <a:path w="626109" h="35560">
                  <a:moveTo>
                    <a:pt x="601941" y="11811"/>
                  </a:moveTo>
                  <a:lnTo>
                    <a:pt x="590143" y="11811"/>
                  </a:lnTo>
                  <a:lnTo>
                    <a:pt x="578345" y="11811"/>
                  </a:lnTo>
                  <a:lnTo>
                    <a:pt x="566547" y="11811"/>
                  </a:lnTo>
                  <a:lnTo>
                    <a:pt x="566547" y="23609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90143" y="35407"/>
                  </a:lnTo>
                  <a:lnTo>
                    <a:pt x="590143" y="23609"/>
                  </a:lnTo>
                  <a:lnTo>
                    <a:pt x="601941" y="23609"/>
                  </a:lnTo>
                  <a:lnTo>
                    <a:pt x="601941" y="11811"/>
                  </a:lnTo>
                  <a:close/>
                </a:path>
                <a:path w="626109" h="35560">
                  <a:moveTo>
                    <a:pt x="601941" y="0"/>
                  </a:moveTo>
                  <a:lnTo>
                    <a:pt x="590143" y="0"/>
                  </a:lnTo>
                  <a:lnTo>
                    <a:pt x="578345" y="0"/>
                  </a:lnTo>
                  <a:lnTo>
                    <a:pt x="566547" y="0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90143" y="11798"/>
                  </a:lnTo>
                  <a:lnTo>
                    <a:pt x="601941" y="11798"/>
                  </a:lnTo>
                  <a:lnTo>
                    <a:pt x="601941" y="0"/>
                  </a:lnTo>
                  <a:close/>
                </a:path>
                <a:path w="626109" h="35560">
                  <a:moveTo>
                    <a:pt x="625551" y="11811"/>
                  </a:moveTo>
                  <a:lnTo>
                    <a:pt x="613765" y="11811"/>
                  </a:lnTo>
                  <a:lnTo>
                    <a:pt x="613765" y="23609"/>
                  </a:lnTo>
                  <a:lnTo>
                    <a:pt x="625551" y="23609"/>
                  </a:lnTo>
                  <a:lnTo>
                    <a:pt x="625551" y="11811"/>
                  </a:lnTo>
                  <a:close/>
                </a:path>
                <a:path w="626109" h="35560">
                  <a:moveTo>
                    <a:pt x="625551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5958433" y="3225964"/>
              <a:ext cx="626110" cy="24130"/>
            </a:xfrm>
            <a:custGeom>
              <a:avLst/>
              <a:gdLst/>
              <a:ahLst/>
              <a:cxnLst/>
              <a:rect l="l" t="t" r="r" b="b"/>
              <a:pathLst>
                <a:path w="626109" h="24130">
                  <a:moveTo>
                    <a:pt x="11798" y="11798"/>
                  </a:moveTo>
                  <a:lnTo>
                    <a:pt x="0" y="11798"/>
                  </a:lnTo>
                  <a:lnTo>
                    <a:pt x="0" y="23596"/>
                  </a:lnTo>
                  <a:lnTo>
                    <a:pt x="11798" y="23596"/>
                  </a:lnTo>
                  <a:lnTo>
                    <a:pt x="11798" y="11798"/>
                  </a:lnTo>
                  <a:close/>
                </a:path>
                <a:path w="626109" h="24130">
                  <a:moveTo>
                    <a:pt x="82613" y="11798"/>
                  </a:moveTo>
                  <a:lnTo>
                    <a:pt x="70815" y="11798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82613" y="11798"/>
                  </a:lnTo>
                  <a:close/>
                </a:path>
                <a:path w="626109" h="24130">
                  <a:moveTo>
                    <a:pt x="177025" y="11798"/>
                  </a:moveTo>
                  <a:lnTo>
                    <a:pt x="165239" y="11798"/>
                  </a:lnTo>
                  <a:lnTo>
                    <a:pt x="153441" y="11798"/>
                  </a:lnTo>
                  <a:lnTo>
                    <a:pt x="153441" y="23596"/>
                  </a:lnTo>
                  <a:lnTo>
                    <a:pt x="165239" y="23596"/>
                  </a:lnTo>
                  <a:lnTo>
                    <a:pt x="177025" y="23596"/>
                  </a:lnTo>
                  <a:lnTo>
                    <a:pt x="177025" y="11798"/>
                  </a:lnTo>
                  <a:close/>
                </a:path>
                <a:path w="626109" h="24130">
                  <a:moveTo>
                    <a:pt x="188836" y="11798"/>
                  </a:moveTo>
                  <a:lnTo>
                    <a:pt x="177038" y="11798"/>
                  </a:lnTo>
                  <a:lnTo>
                    <a:pt x="177038" y="23596"/>
                  </a:lnTo>
                  <a:lnTo>
                    <a:pt x="188836" y="23596"/>
                  </a:lnTo>
                  <a:lnTo>
                    <a:pt x="188836" y="11798"/>
                  </a:lnTo>
                  <a:close/>
                </a:path>
                <a:path w="626109" h="24130">
                  <a:moveTo>
                    <a:pt x="212432" y="11798"/>
                  </a:moveTo>
                  <a:lnTo>
                    <a:pt x="200647" y="11798"/>
                  </a:lnTo>
                  <a:lnTo>
                    <a:pt x="200647" y="23596"/>
                  </a:lnTo>
                  <a:lnTo>
                    <a:pt x="212432" y="23596"/>
                  </a:lnTo>
                  <a:lnTo>
                    <a:pt x="212432" y="11798"/>
                  </a:lnTo>
                  <a:close/>
                </a:path>
                <a:path w="626109" h="24130">
                  <a:moveTo>
                    <a:pt x="224243" y="11798"/>
                  </a:moveTo>
                  <a:lnTo>
                    <a:pt x="212458" y="11798"/>
                  </a:lnTo>
                  <a:lnTo>
                    <a:pt x="212458" y="23596"/>
                  </a:lnTo>
                  <a:lnTo>
                    <a:pt x="224243" y="23596"/>
                  </a:lnTo>
                  <a:lnTo>
                    <a:pt x="224243" y="11798"/>
                  </a:lnTo>
                  <a:close/>
                </a:path>
                <a:path w="626109" h="24130">
                  <a:moveTo>
                    <a:pt x="247840" y="11798"/>
                  </a:moveTo>
                  <a:lnTo>
                    <a:pt x="236054" y="11798"/>
                  </a:lnTo>
                  <a:lnTo>
                    <a:pt x="236054" y="23596"/>
                  </a:lnTo>
                  <a:lnTo>
                    <a:pt x="247840" y="23596"/>
                  </a:lnTo>
                  <a:lnTo>
                    <a:pt x="247840" y="11798"/>
                  </a:lnTo>
                  <a:close/>
                </a:path>
                <a:path w="626109" h="24130">
                  <a:moveTo>
                    <a:pt x="295071" y="11798"/>
                  </a:moveTo>
                  <a:lnTo>
                    <a:pt x="283273" y="11798"/>
                  </a:lnTo>
                  <a:lnTo>
                    <a:pt x="283273" y="23596"/>
                  </a:lnTo>
                  <a:lnTo>
                    <a:pt x="295071" y="23596"/>
                  </a:lnTo>
                  <a:lnTo>
                    <a:pt x="295071" y="11798"/>
                  </a:lnTo>
                  <a:close/>
                </a:path>
                <a:path w="626109" h="24130">
                  <a:moveTo>
                    <a:pt x="342277" y="11798"/>
                  </a:moveTo>
                  <a:lnTo>
                    <a:pt x="330492" y="11798"/>
                  </a:lnTo>
                  <a:lnTo>
                    <a:pt x="330492" y="23596"/>
                  </a:lnTo>
                  <a:lnTo>
                    <a:pt x="342277" y="23596"/>
                  </a:lnTo>
                  <a:lnTo>
                    <a:pt x="342277" y="11798"/>
                  </a:lnTo>
                  <a:close/>
                </a:path>
                <a:path w="626109" h="24130">
                  <a:moveTo>
                    <a:pt x="365874" y="11798"/>
                  </a:moveTo>
                  <a:lnTo>
                    <a:pt x="354088" y="11798"/>
                  </a:lnTo>
                  <a:lnTo>
                    <a:pt x="354088" y="23596"/>
                  </a:lnTo>
                  <a:lnTo>
                    <a:pt x="365874" y="23596"/>
                  </a:lnTo>
                  <a:lnTo>
                    <a:pt x="365874" y="11798"/>
                  </a:lnTo>
                  <a:close/>
                </a:path>
                <a:path w="626109" h="24130">
                  <a:moveTo>
                    <a:pt x="389496" y="11798"/>
                  </a:moveTo>
                  <a:lnTo>
                    <a:pt x="377698" y="11798"/>
                  </a:lnTo>
                  <a:lnTo>
                    <a:pt x="377698" y="23596"/>
                  </a:lnTo>
                  <a:lnTo>
                    <a:pt x="389496" y="23596"/>
                  </a:lnTo>
                  <a:lnTo>
                    <a:pt x="389496" y="11798"/>
                  </a:lnTo>
                  <a:close/>
                </a:path>
                <a:path w="626109" h="24130">
                  <a:moveTo>
                    <a:pt x="401307" y="11798"/>
                  </a:moveTo>
                  <a:lnTo>
                    <a:pt x="389509" y="11798"/>
                  </a:lnTo>
                  <a:lnTo>
                    <a:pt x="389509" y="23596"/>
                  </a:lnTo>
                  <a:lnTo>
                    <a:pt x="401307" y="23596"/>
                  </a:lnTo>
                  <a:lnTo>
                    <a:pt x="401307" y="11798"/>
                  </a:lnTo>
                  <a:close/>
                </a:path>
                <a:path w="626109" h="24130">
                  <a:moveTo>
                    <a:pt x="424903" y="11798"/>
                  </a:moveTo>
                  <a:lnTo>
                    <a:pt x="413105" y="11798"/>
                  </a:lnTo>
                  <a:lnTo>
                    <a:pt x="413105" y="23596"/>
                  </a:lnTo>
                  <a:lnTo>
                    <a:pt x="424903" y="23596"/>
                  </a:lnTo>
                  <a:lnTo>
                    <a:pt x="424903" y="11798"/>
                  </a:lnTo>
                  <a:close/>
                </a:path>
                <a:path w="626109" h="24130">
                  <a:moveTo>
                    <a:pt x="460298" y="11798"/>
                  </a:moveTo>
                  <a:lnTo>
                    <a:pt x="448513" y="11798"/>
                  </a:lnTo>
                  <a:lnTo>
                    <a:pt x="436714" y="11798"/>
                  </a:lnTo>
                  <a:lnTo>
                    <a:pt x="436714" y="23596"/>
                  </a:lnTo>
                  <a:lnTo>
                    <a:pt x="448513" y="23596"/>
                  </a:lnTo>
                  <a:lnTo>
                    <a:pt x="460298" y="23596"/>
                  </a:lnTo>
                  <a:lnTo>
                    <a:pt x="460298" y="11798"/>
                  </a:lnTo>
                  <a:close/>
                </a:path>
                <a:path w="626109" h="24130">
                  <a:moveTo>
                    <a:pt x="507530" y="11798"/>
                  </a:moveTo>
                  <a:lnTo>
                    <a:pt x="495731" y="11798"/>
                  </a:lnTo>
                  <a:lnTo>
                    <a:pt x="495731" y="23596"/>
                  </a:lnTo>
                  <a:lnTo>
                    <a:pt x="507530" y="23596"/>
                  </a:lnTo>
                  <a:lnTo>
                    <a:pt x="507530" y="11798"/>
                  </a:lnTo>
                  <a:close/>
                </a:path>
                <a:path w="626109" h="24130">
                  <a:moveTo>
                    <a:pt x="554748" y="11798"/>
                  </a:move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54748" y="11798"/>
                  </a:lnTo>
                  <a:close/>
                </a:path>
                <a:path w="626109" h="24130">
                  <a:moveTo>
                    <a:pt x="601941" y="0"/>
                  </a:moveTo>
                  <a:lnTo>
                    <a:pt x="590143" y="0"/>
                  </a:lnTo>
                  <a:lnTo>
                    <a:pt x="578345" y="0"/>
                  </a:lnTo>
                  <a:lnTo>
                    <a:pt x="578345" y="11798"/>
                  </a:lnTo>
                  <a:lnTo>
                    <a:pt x="590143" y="11798"/>
                  </a:lnTo>
                  <a:lnTo>
                    <a:pt x="601941" y="11798"/>
                  </a:lnTo>
                  <a:lnTo>
                    <a:pt x="601941" y="0"/>
                  </a:lnTo>
                  <a:close/>
                </a:path>
                <a:path w="626109" h="24130">
                  <a:moveTo>
                    <a:pt x="625551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13765" y="23596"/>
                  </a:lnTo>
                  <a:lnTo>
                    <a:pt x="625551" y="23596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5958433" y="3255473"/>
              <a:ext cx="626110" cy="0"/>
            </a:xfrm>
            <a:custGeom>
              <a:avLst/>
              <a:gdLst/>
              <a:ahLst/>
              <a:cxnLst/>
              <a:rect l="l" t="t" r="r" b="b"/>
              <a:pathLst>
                <a:path w="626109">
                  <a:moveTo>
                    <a:pt x="0" y="0"/>
                  </a:moveTo>
                  <a:lnTo>
                    <a:pt x="625563" y="0"/>
                  </a:lnTo>
                </a:path>
              </a:pathLst>
            </a:custGeom>
            <a:ln w="11798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5958433" y="3261372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09" h="35560">
                  <a:moveTo>
                    <a:pt x="11798" y="11811"/>
                  </a:moveTo>
                  <a:lnTo>
                    <a:pt x="0" y="11811"/>
                  </a:lnTo>
                  <a:lnTo>
                    <a:pt x="0" y="23609"/>
                  </a:lnTo>
                  <a:lnTo>
                    <a:pt x="11798" y="23609"/>
                  </a:lnTo>
                  <a:lnTo>
                    <a:pt x="11798" y="11811"/>
                  </a:lnTo>
                  <a:close/>
                </a:path>
                <a:path w="626109" h="35560">
                  <a:moveTo>
                    <a:pt x="23583" y="23609"/>
                  </a:moveTo>
                  <a:lnTo>
                    <a:pt x="11798" y="23609"/>
                  </a:lnTo>
                  <a:lnTo>
                    <a:pt x="11798" y="35407"/>
                  </a:lnTo>
                  <a:lnTo>
                    <a:pt x="23583" y="35407"/>
                  </a:lnTo>
                  <a:lnTo>
                    <a:pt x="23583" y="23609"/>
                  </a:lnTo>
                  <a:close/>
                </a:path>
                <a:path w="626109" h="35560">
                  <a:moveTo>
                    <a:pt x="35394" y="11811"/>
                  </a:moveTo>
                  <a:lnTo>
                    <a:pt x="23596" y="11811"/>
                  </a:lnTo>
                  <a:lnTo>
                    <a:pt x="23596" y="23609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lnTo>
                    <a:pt x="35394" y="11811"/>
                  </a:lnTo>
                  <a:close/>
                </a:path>
                <a:path w="626109" h="35560">
                  <a:moveTo>
                    <a:pt x="47205" y="11811"/>
                  </a:moveTo>
                  <a:lnTo>
                    <a:pt x="35407" y="11811"/>
                  </a:lnTo>
                  <a:lnTo>
                    <a:pt x="35407" y="23609"/>
                  </a:lnTo>
                  <a:lnTo>
                    <a:pt x="47205" y="23609"/>
                  </a:lnTo>
                  <a:lnTo>
                    <a:pt x="47205" y="11811"/>
                  </a:lnTo>
                  <a:close/>
                </a:path>
                <a:path w="626109" h="35560">
                  <a:moveTo>
                    <a:pt x="58991" y="23609"/>
                  </a:moveTo>
                  <a:lnTo>
                    <a:pt x="47205" y="23609"/>
                  </a:lnTo>
                  <a:lnTo>
                    <a:pt x="47205" y="35407"/>
                  </a:lnTo>
                  <a:lnTo>
                    <a:pt x="58991" y="35407"/>
                  </a:lnTo>
                  <a:lnTo>
                    <a:pt x="58991" y="23609"/>
                  </a:lnTo>
                  <a:close/>
                </a:path>
                <a:path w="626109" h="35560">
                  <a:moveTo>
                    <a:pt x="94411" y="11811"/>
                  </a:moveTo>
                  <a:lnTo>
                    <a:pt x="82613" y="11811"/>
                  </a:lnTo>
                  <a:lnTo>
                    <a:pt x="70815" y="11811"/>
                  </a:lnTo>
                  <a:lnTo>
                    <a:pt x="59016" y="11811"/>
                  </a:ln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70815" y="23609"/>
                  </a:lnTo>
                  <a:lnTo>
                    <a:pt x="82613" y="23609"/>
                  </a:lnTo>
                  <a:lnTo>
                    <a:pt x="82613" y="35407"/>
                  </a:lnTo>
                  <a:lnTo>
                    <a:pt x="94411" y="35407"/>
                  </a:lnTo>
                  <a:lnTo>
                    <a:pt x="94411" y="23609"/>
                  </a:lnTo>
                  <a:lnTo>
                    <a:pt x="94411" y="11811"/>
                  </a:lnTo>
                  <a:close/>
                </a:path>
                <a:path w="626109" h="35560">
                  <a:moveTo>
                    <a:pt x="106222" y="0"/>
                  </a:moveTo>
                  <a:lnTo>
                    <a:pt x="94424" y="0"/>
                  </a:lnTo>
                  <a:lnTo>
                    <a:pt x="94424" y="11798"/>
                  </a:lnTo>
                  <a:lnTo>
                    <a:pt x="106222" y="11798"/>
                  </a:lnTo>
                  <a:lnTo>
                    <a:pt x="106222" y="0"/>
                  </a:lnTo>
                  <a:close/>
                </a:path>
                <a:path w="626109" h="35560">
                  <a:moveTo>
                    <a:pt x="118008" y="23609"/>
                  </a:moveTo>
                  <a:lnTo>
                    <a:pt x="106222" y="23609"/>
                  </a:ln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18008" y="35407"/>
                  </a:lnTo>
                  <a:lnTo>
                    <a:pt x="118008" y="23609"/>
                  </a:lnTo>
                  <a:close/>
                </a:path>
                <a:path w="626109" h="35560">
                  <a:moveTo>
                    <a:pt x="129819" y="11811"/>
                  </a:moveTo>
                  <a:lnTo>
                    <a:pt x="118021" y="11811"/>
                  </a:lnTo>
                  <a:lnTo>
                    <a:pt x="118021" y="23609"/>
                  </a:lnTo>
                  <a:lnTo>
                    <a:pt x="129819" y="23609"/>
                  </a:lnTo>
                  <a:lnTo>
                    <a:pt x="129819" y="11811"/>
                  </a:lnTo>
                  <a:close/>
                </a:path>
                <a:path w="626109" h="35560">
                  <a:moveTo>
                    <a:pt x="141630" y="23609"/>
                  </a:moveTo>
                  <a:lnTo>
                    <a:pt x="129832" y="23609"/>
                  </a:lnTo>
                  <a:lnTo>
                    <a:pt x="129832" y="35407"/>
                  </a:lnTo>
                  <a:lnTo>
                    <a:pt x="141630" y="35407"/>
                  </a:lnTo>
                  <a:lnTo>
                    <a:pt x="141630" y="23609"/>
                  </a:lnTo>
                  <a:close/>
                </a:path>
                <a:path w="626109" h="35560">
                  <a:moveTo>
                    <a:pt x="153416" y="0"/>
                  </a:moveTo>
                  <a:lnTo>
                    <a:pt x="141630" y="0"/>
                  </a:lnTo>
                  <a:lnTo>
                    <a:pt x="141630" y="11798"/>
                  </a:lnTo>
                  <a:lnTo>
                    <a:pt x="153416" y="11798"/>
                  </a:lnTo>
                  <a:lnTo>
                    <a:pt x="153416" y="0"/>
                  </a:lnTo>
                  <a:close/>
                </a:path>
                <a:path w="626109" h="35560">
                  <a:moveTo>
                    <a:pt x="177025" y="23609"/>
                  </a:moveTo>
                  <a:lnTo>
                    <a:pt x="165239" y="23609"/>
                  </a:lnTo>
                  <a:lnTo>
                    <a:pt x="165239" y="11811"/>
                  </a:lnTo>
                  <a:lnTo>
                    <a:pt x="153441" y="11811"/>
                  </a:ln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close/>
                </a:path>
                <a:path w="626109" h="35560">
                  <a:moveTo>
                    <a:pt x="177025" y="0"/>
                  </a:moveTo>
                  <a:lnTo>
                    <a:pt x="165239" y="0"/>
                  </a:lnTo>
                  <a:lnTo>
                    <a:pt x="153441" y="0"/>
                  </a:lnTo>
                  <a:lnTo>
                    <a:pt x="153441" y="11798"/>
                  </a:lnTo>
                  <a:lnTo>
                    <a:pt x="165239" y="11798"/>
                  </a:lnTo>
                  <a:lnTo>
                    <a:pt x="177025" y="11798"/>
                  </a:lnTo>
                  <a:lnTo>
                    <a:pt x="177025" y="0"/>
                  </a:lnTo>
                  <a:close/>
                </a:path>
                <a:path w="626109" h="35560">
                  <a:moveTo>
                    <a:pt x="212432" y="11811"/>
                  </a:moveTo>
                  <a:lnTo>
                    <a:pt x="200647" y="11811"/>
                  </a:lnTo>
                  <a:lnTo>
                    <a:pt x="188849" y="11811"/>
                  </a:lnTo>
                  <a:lnTo>
                    <a:pt x="188849" y="23609"/>
                  </a:lnTo>
                  <a:lnTo>
                    <a:pt x="200647" y="23609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lnTo>
                    <a:pt x="212432" y="11811"/>
                  </a:lnTo>
                  <a:close/>
                </a:path>
                <a:path w="626109" h="35560">
                  <a:moveTo>
                    <a:pt x="212432" y="0"/>
                  </a:moveTo>
                  <a:lnTo>
                    <a:pt x="200647" y="0"/>
                  </a:lnTo>
                  <a:lnTo>
                    <a:pt x="188849" y="0"/>
                  </a:lnTo>
                  <a:lnTo>
                    <a:pt x="188849" y="11798"/>
                  </a:lnTo>
                  <a:lnTo>
                    <a:pt x="200647" y="11798"/>
                  </a:lnTo>
                  <a:lnTo>
                    <a:pt x="212432" y="11798"/>
                  </a:lnTo>
                  <a:lnTo>
                    <a:pt x="212432" y="0"/>
                  </a:lnTo>
                  <a:close/>
                </a:path>
                <a:path w="626109" h="35560">
                  <a:moveTo>
                    <a:pt x="224243" y="11811"/>
                  </a:moveTo>
                  <a:lnTo>
                    <a:pt x="212458" y="11811"/>
                  </a:lnTo>
                  <a:lnTo>
                    <a:pt x="212458" y="23609"/>
                  </a:lnTo>
                  <a:lnTo>
                    <a:pt x="224243" y="23609"/>
                  </a:lnTo>
                  <a:lnTo>
                    <a:pt x="224243" y="11811"/>
                  </a:lnTo>
                  <a:close/>
                </a:path>
                <a:path w="626109" h="35560">
                  <a:moveTo>
                    <a:pt x="236054" y="23609"/>
                  </a:move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36054" y="23609"/>
                  </a:lnTo>
                  <a:close/>
                </a:path>
                <a:path w="626109" h="35560">
                  <a:moveTo>
                    <a:pt x="236054" y="0"/>
                  </a:moveTo>
                  <a:lnTo>
                    <a:pt x="224256" y="0"/>
                  </a:lnTo>
                  <a:lnTo>
                    <a:pt x="224256" y="11798"/>
                  </a:lnTo>
                  <a:lnTo>
                    <a:pt x="236054" y="11798"/>
                  </a:lnTo>
                  <a:lnTo>
                    <a:pt x="236054" y="0"/>
                  </a:lnTo>
                  <a:close/>
                </a:path>
                <a:path w="626109" h="35560">
                  <a:moveTo>
                    <a:pt x="247840" y="11811"/>
                  </a:moveTo>
                  <a:lnTo>
                    <a:pt x="236054" y="11811"/>
                  </a:lnTo>
                  <a:lnTo>
                    <a:pt x="236054" y="23609"/>
                  </a:lnTo>
                  <a:lnTo>
                    <a:pt x="247840" y="23609"/>
                  </a:lnTo>
                  <a:lnTo>
                    <a:pt x="247840" y="11811"/>
                  </a:lnTo>
                  <a:close/>
                </a:path>
                <a:path w="626109" h="35560">
                  <a:moveTo>
                    <a:pt x="259664" y="0"/>
                  </a:moveTo>
                  <a:lnTo>
                    <a:pt x="247865" y="0"/>
                  </a:lnTo>
                  <a:lnTo>
                    <a:pt x="247865" y="11798"/>
                  </a:lnTo>
                  <a:lnTo>
                    <a:pt x="259664" y="11798"/>
                  </a:lnTo>
                  <a:lnTo>
                    <a:pt x="259664" y="0"/>
                  </a:lnTo>
                  <a:close/>
                </a:path>
                <a:path w="626109" h="35560">
                  <a:moveTo>
                    <a:pt x="271449" y="11811"/>
                  </a:moveTo>
                  <a:lnTo>
                    <a:pt x="259664" y="11811"/>
                  </a:lnTo>
                  <a:lnTo>
                    <a:pt x="247865" y="11811"/>
                  </a:lnTo>
                  <a:lnTo>
                    <a:pt x="247865" y="23609"/>
                  </a:lnTo>
                  <a:lnTo>
                    <a:pt x="259664" y="23609"/>
                  </a:lnTo>
                  <a:lnTo>
                    <a:pt x="259664" y="35407"/>
                  </a:lnTo>
                  <a:lnTo>
                    <a:pt x="271449" y="35407"/>
                  </a:lnTo>
                  <a:lnTo>
                    <a:pt x="271449" y="23609"/>
                  </a:lnTo>
                  <a:lnTo>
                    <a:pt x="271449" y="11811"/>
                  </a:lnTo>
                  <a:close/>
                </a:path>
                <a:path w="626109" h="35560">
                  <a:moveTo>
                    <a:pt x="283260" y="23609"/>
                  </a:moveTo>
                  <a:lnTo>
                    <a:pt x="271475" y="23609"/>
                  </a:lnTo>
                  <a:lnTo>
                    <a:pt x="271475" y="35407"/>
                  </a:lnTo>
                  <a:lnTo>
                    <a:pt x="283260" y="35407"/>
                  </a:lnTo>
                  <a:lnTo>
                    <a:pt x="283260" y="23609"/>
                  </a:lnTo>
                  <a:close/>
                </a:path>
                <a:path w="626109" h="35560">
                  <a:moveTo>
                    <a:pt x="295071" y="0"/>
                  </a:moveTo>
                  <a:lnTo>
                    <a:pt x="283273" y="0"/>
                  </a:lnTo>
                  <a:lnTo>
                    <a:pt x="283273" y="11798"/>
                  </a:lnTo>
                  <a:lnTo>
                    <a:pt x="295071" y="11798"/>
                  </a:lnTo>
                  <a:lnTo>
                    <a:pt x="295071" y="0"/>
                  </a:lnTo>
                  <a:close/>
                </a:path>
                <a:path w="626109" h="35560">
                  <a:moveTo>
                    <a:pt x="306857" y="11811"/>
                  </a:moveTo>
                  <a:lnTo>
                    <a:pt x="295071" y="11811"/>
                  </a:lnTo>
                  <a:lnTo>
                    <a:pt x="283273" y="11811"/>
                  </a:ln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lnTo>
                    <a:pt x="306857" y="11811"/>
                  </a:lnTo>
                  <a:close/>
                </a:path>
                <a:path w="626109" h="35560">
                  <a:moveTo>
                    <a:pt x="318668" y="11811"/>
                  </a:moveTo>
                  <a:lnTo>
                    <a:pt x="306882" y="11811"/>
                  </a:lnTo>
                  <a:lnTo>
                    <a:pt x="306882" y="23609"/>
                  </a:lnTo>
                  <a:lnTo>
                    <a:pt x="318668" y="23609"/>
                  </a:lnTo>
                  <a:lnTo>
                    <a:pt x="318668" y="11811"/>
                  </a:lnTo>
                  <a:close/>
                </a:path>
                <a:path w="626109" h="35560">
                  <a:moveTo>
                    <a:pt x="330479" y="11811"/>
                  </a:moveTo>
                  <a:lnTo>
                    <a:pt x="318681" y="11811"/>
                  </a:lnTo>
                  <a:lnTo>
                    <a:pt x="318681" y="23609"/>
                  </a:lnTo>
                  <a:lnTo>
                    <a:pt x="330479" y="23609"/>
                  </a:lnTo>
                  <a:lnTo>
                    <a:pt x="330479" y="11811"/>
                  </a:lnTo>
                  <a:close/>
                </a:path>
                <a:path w="626109" h="35560">
                  <a:moveTo>
                    <a:pt x="342277" y="11811"/>
                  </a:moveTo>
                  <a:lnTo>
                    <a:pt x="330492" y="11811"/>
                  </a:lnTo>
                  <a:lnTo>
                    <a:pt x="330492" y="23609"/>
                  </a:lnTo>
                  <a:lnTo>
                    <a:pt x="330492" y="35407"/>
                  </a:lnTo>
                  <a:lnTo>
                    <a:pt x="342277" y="35407"/>
                  </a:lnTo>
                  <a:lnTo>
                    <a:pt x="342277" y="23609"/>
                  </a:lnTo>
                  <a:lnTo>
                    <a:pt x="342277" y="11811"/>
                  </a:lnTo>
                  <a:close/>
                </a:path>
                <a:path w="626109" h="35560">
                  <a:moveTo>
                    <a:pt x="342277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42277" y="11798"/>
                  </a:lnTo>
                  <a:lnTo>
                    <a:pt x="342277" y="0"/>
                  </a:lnTo>
                  <a:close/>
                </a:path>
                <a:path w="626109" h="35560">
                  <a:moveTo>
                    <a:pt x="354088" y="11811"/>
                  </a:moveTo>
                  <a:lnTo>
                    <a:pt x="342290" y="11811"/>
                  </a:lnTo>
                  <a:lnTo>
                    <a:pt x="342290" y="23609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54088" y="23609"/>
                  </a:lnTo>
                  <a:lnTo>
                    <a:pt x="354088" y="11811"/>
                  </a:lnTo>
                  <a:close/>
                </a:path>
                <a:path w="626109" h="35560">
                  <a:moveTo>
                    <a:pt x="365874" y="0"/>
                  </a:moveTo>
                  <a:lnTo>
                    <a:pt x="354088" y="0"/>
                  </a:lnTo>
                  <a:lnTo>
                    <a:pt x="342290" y="0"/>
                  </a:lnTo>
                  <a:lnTo>
                    <a:pt x="342290" y="11798"/>
                  </a:lnTo>
                  <a:lnTo>
                    <a:pt x="354088" y="11798"/>
                  </a:lnTo>
                  <a:lnTo>
                    <a:pt x="365874" y="11798"/>
                  </a:lnTo>
                  <a:lnTo>
                    <a:pt x="365874" y="0"/>
                  </a:lnTo>
                  <a:close/>
                </a:path>
                <a:path w="626109" h="35560">
                  <a:moveTo>
                    <a:pt x="389496" y="11811"/>
                  </a:moveTo>
                  <a:lnTo>
                    <a:pt x="377698" y="11811"/>
                  </a:lnTo>
                  <a:lnTo>
                    <a:pt x="377698" y="23609"/>
                  </a:lnTo>
                  <a:lnTo>
                    <a:pt x="389496" y="23609"/>
                  </a:lnTo>
                  <a:lnTo>
                    <a:pt x="389496" y="11811"/>
                  </a:lnTo>
                  <a:close/>
                </a:path>
                <a:path w="626109" h="35560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26109" h="35560">
                  <a:moveTo>
                    <a:pt x="413092" y="11811"/>
                  </a:moveTo>
                  <a:lnTo>
                    <a:pt x="401307" y="11811"/>
                  </a:lnTo>
                  <a:lnTo>
                    <a:pt x="389509" y="11811"/>
                  </a:lnTo>
                  <a:lnTo>
                    <a:pt x="389509" y="23609"/>
                  </a:lnTo>
                  <a:lnTo>
                    <a:pt x="401307" y="23609"/>
                  </a:lnTo>
                  <a:lnTo>
                    <a:pt x="413092" y="23609"/>
                  </a:lnTo>
                  <a:lnTo>
                    <a:pt x="413092" y="11811"/>
                  </a:lnTo>
                  <a:close/>
                </a:path>
                <a:path w="626109" h="35560">
                  <a:moveTo>
                    <a:pt x="436702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36702" y="11798"/>
                  </a:lnTo>
                  <a:lnTo>
                    <a:pt x="436702" y="0"/>
                  </a:lnTo>
                  <a:close/>
                </a:path>
                <a:path w="626109" h="35560">
                  <a:moveTo>
                    <a:pt x="460298" y="11811"/>
                  </a:moveTo>
                  <a:lnTo>
                    <a:pt x="448513" y="11811"/>
                  </a:lnTo>
                  <a:lnTo>
                    <a:pt x="448513" y="23609"/>
                  </a:lnTo>
                  <a:lnTo>
                    <a:pt x="460298" y="23609"/>
                  </a:lnTo>
                  <a:lnTo>
                    <a:pt x="460298" y="11811"/>
                  </a:lnTo>
                  <a:close/>
                </a:path>
                <a:path w="626109" h="35560">
                  <a:moveTo>
                    <a:pt x="460298" y="0"/>
                  </a:moveTo>
                  <a:lnTo>
                    <a:pt x="448513" y="0"/>
                  </a:lnTo>
                  <a:lnTo>
                    <a:pt x="448513" y="11798"/>
                  </a:lnTo>
                  <a:lnTo>
                    <a:pt x="460298" y="11798"/>
                  </a:lnTo>
                  <a:lnTo>
                    <a:pt x="460298" y="0"/>
                  </a:lnTo>
                  <a:close/>
                </a:path>
                <a:path w="626109" h="35560">
                  <a:moveTo>
                    <a:pt x="472109" y="11811"/>
                  </a:moveTo>
                  <a:lnTo>
                    <a:pt x="460324" y="11811"/>
                  </a:lnTo>
                  <a:lnTo>
                    <a:pt x="460324" y="23609"/>
                  </a:lnTo>
                  <a:lnTo>
                    <a:pt x="472109" y="23609"/>
                  </a:lnTo>
                  <a:lnTo>
                    <a:pt x="472109" y="11811"/>
                  </a:lnTo>
                  <a:close/>
                </a:path>
                <a:path w="626109" h="35560">
                  <a:moveTo>
                    <a:pt x="483920" y="11811"/>
                  </a:moveTo>
                  <a:lnTo>
                    <a:pt x="472122" y="11811"/>
                  </a:lnTo>
                  <a:lnTo>
                    <a:pt x="472122" y="23609"/>
                  </a:lnTo>
                  <a:lnTo>
                    <a:pt x="483920" y="23609"/>
                  </a:lnTo>
                  <a:lnTo>
                    <a:pt x="483920" y="11811"/>
                  </a:lnTo>
                  <a:close/>
                </a:path>
                <a:path w="626109" h="35560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09" h="35560">
                  <a:moveTo>
                    <a:pt x="495731" y="0"/>
                  </a:move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495731" y="0"/>
                  </a:lnTo>
                  <a:close/>
                </a:path>
                <a:path w="626109" h="35560">
                  <a:moveTo>
                    <a:pt x="519315" y="11811"/>
                  </a:moveTo>
                  <a:lnTo>
                    <a:pt x="507530" y="11811"/>
                  </a:lnTo>
                  <a:lnTo>
                    <a:pt x="495731" y="11811"/>
                  </a:lnTo>
                  <a:lnTo>
                    <a:pt x="483933" y="11811"/>
                  </a:lnTo>
                  <a:lnTo>
                    <a:pt x="483933" y="23609"/>
                  </a:lnTo>
                  <a:lnTo>
                    <a:pt x="495731" y="23609"/>
                  </a:lnTo>
                  <a:lnTo>
                    <a:pt x="507530" y="23609"/>
                  </a:lnTo>
                  <a:lnTo>
                    <a:pt x="519315" y="23609"/>
                  </a:lnTo>
                  <a:lnTo>
                    <a:pt x="519315" y="11811"/>
                  </a:lnTo>
                  <a:close/>
                </a:path>
                <a:path w="626109" h="35560">
                  <a:moveTo>
                    <a:pt x="519315" y="0"/>
                  </a:moveTo>
                  <a:lnTo>
                    <a:pt x="507530" y="0"/>
                  </a:lnTo>
                  <a:lnTo>
                    <a:pt x="507530" y="11798"/>
                  </a:lnTo>
                  <a:lnTo>
                    <a:pt x="519315" y="11798"/>
                  </a:lnTo>
                  <a:lnTo>
                    <a:pt x="519315" y="0"/>
                  </a:lnTo>
                  <a:close/>
                </a:path>
                <a:path w="626109" h="35560">
                  <a:moveTo>
                    <a:pt x="531126" y="11811"/>
                  </a:moveTo>
                  <a:lnTo>
                    <a:pt x="519341" y="11811"/>
                  </a:lnTo>
                  <a:lnTo>
                    <a:pt x="519341" y="23609"/>
                  </a:lnTo>
                  <a:lnTo>
                    <a:pt x="531126" y="23609"/>
                  </a:lnTo>
                  <a:lnTo>
                    <a:pt x="531126" y="11811"/>
                  </a:lnTo>
                  <a:close/>
                </a:path>
                <a:path w="626109" h="35560">
                  <a:moveTo>
                    <a:pt x="531126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31126" y="11798"/>
                  </a:lnTo>
                  <a:lnTo>
                    <a:pt x="531126" y="0"/>
                  </a:lnTo>
                  <a:close/>
                </a:path>
                <a:path w="626109" h="35560">
                  <a:moveTo>
                    <a:pt x="554748" y="11811"/>
                  </a:moveTo>
                  <a:lnTo>
                    <a:pt x="542950" y="11811"/>
                  </a:lnTo>
                  <a:lnTo>
                    <a:pt x="542950" y="23609"/>
                  </a:lnTo>
                  <a:lnTo>
                    <a:pt x="554748" y="23609"/>
                  </a:lnTo>
                  <a:lnTo>
                    <a:pt x="554748" y="11811"/>
                  </a:lnTo>
                  <a:close/>
                </a:path>
                <a:path w="626109" h="35560">
                  <a:moveTo>
                    <a:pt x="590143" y="11811"/>
                  </a:moveTo>
                  <a:lnTo>
                    <a:pt x="578345" y="11811"/>
                  </a:lnTo>
                  <a:lnTo>
                    <a:pt x="578345" y="23609"/>
                  </a:lnTo>
                  <a:lnTo>
                    <a:pt x="590143" y="23609"/>
                  </a:lnTo>
                  <a:lnTo>
                    <a:pt x="590143" y="11811"/>
                  </a:lnTo>
                  <a:close/>
                </a:path>
                <a:path w="626109" h="35560">
                  <a:moveTo>
                    <a:pt x="625551" y="11811"/>
                  </a:moveTo>
                  <a:lnTo>
                    <a:pt x="613765" y="11811"/>
                  </a:lnTo>
                  <a:lnTo>
                    <a:pt x="601967" y="11811"/>
                  </a:lnTo>
                  <a:lnTo>
                    <a:pt x="601967" y="23609"/>
                  </a:lnTo>
                  <a:lnTo>
                    <a:pt x="613765" y="23609"/>
                  </a:lnTo>
                  <a:lnTo>
                    <a:pt x="625551" y="23609"/>
                  </a:lnTo>
                  <a:lnTo>
                    <a:pt x="625551" y="118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5958433" y="3284981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09" h="47625">
                  <a:moveTo>
                    <a:pt x="23583" y="35407"/>
                  </a:moveTo>
                  <a:lnTo>
                    <a:pt x="11798" y="35407"/>
                  </a:lnTo>
                  <a:lnTo>
                    <a:pt x="11798" y="23609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0" y="47205"/>
                  </a:lnTo>
                  <a:lnTo>
                    <a:pt x="11798" y="47205"/>
                  </a:lnTo>
                  <a:lnTo>
                    <a:pt x="23583" y="47205"/>
                  </a:lnTo>
                  <a:lnTo>
                    <a:pt x="23583" y="35407"/>
                  </a:lnTo>
                  <a:close/>
                </a:path>
                <a:path w="626109" h="47625">
                  <a:moveTo>
                    <a:pt x="23583" y="11798"/>
                  </a:moveTo>
                  <a:lnTo>
                    <a:pt x="11798" y="11798"/>
                  </a:lnTo>
                  <a:lnTo>
                    <a:pt x="11798" y="23596"/>
                  </a:lnTo>
                  <a:lnTo>
                    <a:pt x="23583" y="23596"/>
                  </a:lnTo>
                  <a:lnTo>
                    <a:pt x="23583" y="11798"/>
                  </a:lnTo>
                  <a:close/>
                </a:path>
                <a:path w="626109" h="47625">
                  <a:moveTo>
                    <a:pt x="35394" y="35407"/>
                  </a:moveTo>
                  <a:lnTo>
                    <a:pt x="23596" y="35407"/>
                  </a:lnTo>
                  <a:lnTo>
                    <a:pt x="23596" y="47205"/>
                  </a:lnTo>
                  <a:lnTo>
                    <a:pt x="35394" y="47205"/>
                  </a:lnTo>
                  <a:lnTo>
                    <a:pt x="35394" y="35407"/>
                  </a:lnTo>
                  <a:close/>
                </a:path>
                <a:path w="626109" h="47625">
                  <a:moveTo>
                    <a:pt x="47205" y="35407"/>
                  </a:moveTo>
                  <a:lnTo>
                    <a:pt x="35407" y="35407"/>
                  </a:lnTo>
                  <a:lnTo>
                    <a:pt x="35407" y="47205"/>
                  </a:lnTo>
                  <a:lnTo>
                    <a:pt x="47205" y="47205"/>
                  </a:lnTo>
                  <a:lnTo>
                    <a:pt x="47205" y="35407"/>
                  </a:lnTo>
                  <a:close/>
                </a:path>
                <a:path w="626109" h="47625">
                  <a:moveTo>
                    <a:pt x="82613" y="35407"/>
                  </a:moveTo>
                  <a:lnTo>
                    <a:pt x="70815" y="35407"/>
                  </a:lnTo>
                  <a:lnTo>
                    <a:pt x="70815" y="47205"/>
                  </a:lnTo>
                  <a:lnTo>
                    <a:pt x="82613" y="47205"/>
                  </a:lnTo>
                  <a:lnTo>
                    <a:pt x="82613" y="35407"/>
                  </a:lnTo>
                  <a:close/>
                </a:path>
                <a:path w="626109" h="47625">
                  <a:moveTo>
                    <a:pt x="82613" y="11798"/>
                  </a:moveTo>
                  <a:lnTo>
                    <a:pt x="70815" y="11798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82613" y="11798"/>
                  </a:lnTo>
                  <a:close/>
                </a:path>
                <a:path w="626109" h="47625">
                  <a:moveTo>
                    <a:pt x="118008" y="35407"/>
                  </a:moveTo>
                  <a:lnTo>
                    <a:pt x="106222" y="35407"/>
                  </a:lnTo>
                  <a:lnTo>
                    <a:pt x="106222" y="47205"/>
                  </a:lnTo>
                  <a:lnTo>
                    <a:pt x="118008" y="47205"/>
                  </a:lnTo>
                  <a:lnTo>
                    <a:pt x="118008" y="35407"/>
                  </a:lnTo>
                  <a:close/>
                </a:path>
                <a:path w="626109" h="47625">
                  <a:moveTo>
                    <a:pt x="118008" y="11798"/>
                  </a:moveTo>
                  <a:lnTo>
                    <a:pt x="106222" y="11798"/>
                  </a:lnTo>
                  <a:lnTo>
                    <a:pt x="94424" y="11798"/>
                  </a:lnTo>
                  <a:lnTo>
                    <a:pt x="94424" y="23596"/>
                  </a:lnTo>
                  <a:lnTo>
                    <a:pt x="106222" y="23596"/>
                  </a:lnTo>
                  <a:lnTo>
                    <a:pt x="118008" y="23596"/>
                  </a:lnTo>
                  <a:lnTo>
                    <a:pt x="118008" y="11798"/>
                  </a:lnTo>
                  <a:close/>
                </a:path>
                <a:path w="626109" h="47625">
                  <a:moveTo>
                    <a:pt x="129819" y="23609"/>
                  </a:moveTo>
                  <a:lnTo>
                    <a:pt x="118021" y="23609"/>
                  </a:lnTo>
                  <a:lnTo>
                    <a:pt x="118021" y="35407"/>
                  </a:lnTo>
                  <a:lnTo>
                    <a:pt x="118021" y="47205"/>
                  </a:lnTo>
                  <a:lnTo>
                    <a:pt x="129819" y="47205"/>
                  </a:lnTo>
                  <a:lnTo>
                    <a:pt x="129819" y="35407"/>
                  </a:lnTo>
                  <a:lnTo>
                    <a:pt x="129819" y="23609"/>
                  </a:lnTo>
                  <a:close/>
                </a:path>
                <a:path w="626109" h="47625">
                  <a:moveTo>
                    <a:pt x="129819" y="11798"/>
                  </a:moveTo>
                  <a:lnTo>
                    <a:pt x="118021" y="11798"/>
                  </a:lnTo>
                  <a:lnTo>
                    <a:pt x="118021" y="23596"/>
                  </a:lnTo>
                  <a:lnTo>
                    <a:pt x="129819" y="23596"/>
                  </a:lnTo>
                  <a:lnTo>
                    <a:pt x="129819" y="11798"/>
                  </a:lnTo>
                  <a:close/>
                </a:path>
                <a:path w="626109" h="47625">
                  <a:moveTo>
                    <a:pt x="153416" y="23609"/>
                  </a:moveTo>
                  <a:lnTo>
                    <a:pt x="141630" y="23609"/>
                  </a:lnTo>
                  <a:lnTo>
                    <a:pt x="129832" y="23609"/>
                  </a:lnTo>
                  <a:lnTo>
                    <a:pt x="129832" y="35407"/>
                  </a:lnTo>
                  <a:lnTo>
                    <a:pt x="141630" y="35407"/>
                  </a:lnTo>
                  <a:lnTo>
                    <a:pt x="153416" y="35407"/>
                  </a:lnTo>
                  <a:lnTo>
                    <a:pt x="153416" y="23609"/>
                  </a:lnTo>
                  <a:close/>
                </a:path>
                <a:path w="626109" h="47625">
                  <a:moveTo>
                    <a:pt x="165239" y="11798"/>
                  </a:moveTo>
                  <a:lnTo>
                    <a:pt x="153441" y="11798"/>
                  </a:lnTo>
                  <a:lnTo>
                    <a:pt x="153441" y="23596"/>
                  </a:lnTo>
                  <a:lnTo>
                    <a:pt x="165239" y="23596"/>
                  </a:lnTo>
                  <a:lnTo>
                    <a:pt x="165239" y="11798"/>
                  </a:lnTo>
                  <a:close/>
                </a:path>
                <a:path w="626109" h="47625">
                  <a:moveTo>
                    <a:pt x="188836" y="23609"/>
                  </a:move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close/>
                </a:path>
                <a:path w="626109" h="47625">
                  <a:moveTo>
                    <a:pt x="200647" y="11798"/>
                  </a:moveTo>
                  <a:lnTo>
                    <a:pt x="188849" y="11798"/>
                  </a:lnTo>
                  <a:lnTo>
                    <a:pt x="188849" y="23596"/>
                  </a:lnTo>
                  <a:lnTo>
                    <a:pt x="200647" y="23596"/>
                  </a:lnTo>
                  <a:lnTo>
                    <a:pt x="200647" y="11798"/>
                  </a:lnTo>
                  <a:close/>
                </a:path>
                <a:path w="626109" h="47625">
                  <a:moveTo>
                    <a:pt x="212432" y="23609"/>
                  </a:moveTo>
                  <a:lnTo>
                    <a:pt x="200647" y="23609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close/>
                </a:path>
                <a:path w="626109" h="47625">
                  <a:moveTo>
                    <a:pt x="224243" y="23609"/>
                  </a:move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close/>
                </a:path>
                <a:path w="626109" h="47625">
                  <a:moveTo>
                    <a:pt x="247840" y="23609"/>
                  </a:moveTo>
                  <a:lnTo>
                    <a:pt x="236054" y="23609"/>
                  </a:ln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47840" y="35407"/>
                  </a:lnTo>
                  <a:lnTo>
                    <a:pt x="247840" y="23609"/>
                  </a:lnTo>
                  <a:close/>
                </a:path>
                <a:path w="626109" h="47625">
                  <a:moveTo>
                    <a:pt x="271449" y="23609"/>
                  </a:moveTo>
                  <a:lnTo>
                    <a:pt x="259664" y="23609"/>
                  </a:lnTo>
                  <a:lnTo>
                    <a:pt x="259664" y="35407"/>
                  </a:lnTo>
                  <a:lnTo>
                    <a:pt x="271449" y="35407"/>
                  </a:lnTo>
                  <a:lnTo>
                    <a:pt x="271449" y="23609"/>
                  </a:lnTo>
                  <a:close/>
                </a:path>
                <a:path w="626109" h="47625">
                  <a:moveTo>
                    <a:pt x="271449" y="11798"/>
                  </a:moveTo>
                  <a:lnTo>
                    <a:pt x="259664" y="11798"/>
                  </a:lnTo>
                  <a:lnTo>
                    <a:pt x="247865" y="11798"/>
                  </a:lnTo>
                  <a:lnTo>
                    <a:pt x="247865" y="23596"/>
                  </a:lnTo>
                  <a:lnTo>
                    <a:pt x="259664" y="23596"/>
                  </a:lnTo>
                  <a:lnTo>
                    <a:pt x="271449" y="23596"/>
                  </a:lnTo>
                  <a:lnTo>
                    <a:pt x="271449" y="11798"/>
                  </a:lnTo>
                  <a:close/>
                </a:path>
                <a:path w="626109" h="47625">
                  <a:moveTo>
                    <a:pt x="283260" y="23609"/>
                  </a:moveTo>
                  <a:lnTo>
                    <a:pt x="271475" y="23609"/>
                  </a:lnTo>
                  <a:lnTo>
                    <a:pt x="271475" y="35407"/>
                  </a:lnTo>
                  <a:lnTo>
                    <a:pt x="283260" y="35407"/>
                  </a:lnTo>
                  <a:lnTo>
                    <a:pt x="283260" y="23609"/>
                  </a:lnTo>
                  <a:close/>
                </a:path>
                <a:path w="626109" h="47625">
                  <a:moveTo>
                    <a:pt x="283260" y="11798"/>
                  </a:moveTo>
                  <a:lnTo>
                    <a:pt x="271475" y="11798"/>
                  </a:lnTo>
                  <a:lnTo>
                    <a:pt x="271475" y="23596"/>
                  </a:lnTo>
                  <a:lnTo>
                    <a:pt x="283260" y="23596"/>
                  </a:lnTo>
                  <a:lnTo>
                    <a:pt x="283260" y="11798"/>
                  </a:lnTo>
                  <a:close/>
                </a:path>
                <a:path w="626109" h="47625">
                  <a:moveTo>
                    <a:pt x="306857" y="11798"/>
                  </a:moveTo>
                  <a:lnTo>
                    <a:pt x="295071" y="11798"/>
                  </a:lnTo>
                  <a:lnTo>
                    <a:pt x="283273" y="11798"/>
                  </a:lnTo>
                  <a:lnTo>
                    <a:pt x="283273" y="23596"/>
                  </a:lnTo>
                  <a:lnTo>
                    <a:pt x="295071" y="23596"/>
                  </a:lnTo>
                  <a:lnTo>
                    <a:pt x="306857" y="23596"/>
                  </a:lnTo>
                  <a:lnTo>
                    <a:pt x="306857" y="11798"/>
                  </a:lnTo>
                  <a:close/>
                </a:path>
                <a:path w="626109" h="47625">
                  <a:moveTo>
                    <a:pt x="318668" y="11798"/>
                  </a:moveTo>
                  <a:lnTo>
                    <a:pt x="306882" y="11798"/>
                  </a:lnTo>
                  <a:lnTo>
                    <a:pt x="306882" y="23596"/>
                  </a:lnTo>
                  <a:lnTo>
                    <a:pt x="318668" y="23596"/>
                  </a:lnTo>
                  <a:lnTo>
                    <a:pt x="318668" y="11798"/>
                  </a:lnTo>
                  <a:close/>
                </a:path>
                <a:path w="626109" h="47625">
                  <a:moveTo>
                    <a:pt x="330479" y="23609"/>
                  </a:moveTo>
                  <a:lnTo>
                    <a:pt x="318681" y="23609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close/>
                </a:path>
                <a:path w="626109" h="47625">
                  <a:moveTo>
                    <a:pt x="330479" y="11798"/>
                  </a:moveTo>
                  <a:lnTo>
                    <a:pt x="318681" y="11798"/>
                  </a:lnTo>
                  <a:lnTo>
                    <a:pt x="318681" y="23596"/>
                  </a:lnTo>
                  <a:lnTo>
                    <a:pt x="330479" y="23596"/>
                  </a:lnTo>
                  <a:lnTo>
                    <a:pt x="330479" y="11798"/>
                  </a:lnTo>
                  <a:close/>
                </a:path>
                <a:path w="626109" h="47625">
                  <a:moveTo>
                    <a:pt x="342277" y="23609"/>
                  </a:moveTo>
                  <a:lnTo>
                    <a:pt x="330492" y="23609"/>
                  </a:lnTo>
                  <a:lnTo>
                    <a:pt x="330492" y="35407"/>
                  </a:lnTo>
                  <a:lnTo>
                    <a:pt x="342277" y="35407"/>
                  </a:lnTo>
                  <a:lnTo>
                    <a:pt x="342277" y="23609"/>
                  </a:lnTo>
                  <a:close/>
                </a:path>
                <a:path w="626109" h="47625">
                  <a:moveTo>
                    <a:pt x="365874" y="0"/>
                  </a:moveTo>
                  <a:lnTo>
                    <a:pt x="354088" y="0"/>
                  </a:lnTo>
                  <a:lnTo>
                    <a:pt x="342290" y="0"/>
                  </a:lnTo>
                  <a:lnTo>
                    <a:pt x="342290" y="11798"/>
                  </a:lnTo>
                  <a:lnTo>
                    <a:pt x="354088" y="11798"/>
                  </a:lnTo>
                  <a:lnTo>
                    <a:pt x="354088" y="23596"/>
                  </a:lnTo>
                  <a:lnTo>
                    <a:pt x="365874" y="23596"/>
                  </a:lnTo>
                  <a:lnTo>
                    <a:pt x="365874" y="11798"/>
                  </a:lnTo>
                  <a:lnTo>
                    <a:pt x="365874" y="0"/>
                  </a:lnTo>
                  <a:close/>
                </a:path>
                <a:path w="626109" h="47625">
                  <a:moveTo>
                    <a:pt x="377685" y="23609"/>
                  </a:moveTo>
                  <a:lnTo>
                    <a:pt x="365899" y="23609"/>
                  </a:lnTo>
                  <a:lnTo>
                    <a:pt x="365899" y="35407"/>
                  </a:lnTo>
                  <a:lnTo>
                    <a:pt x="377685" y="35407"/>
                  </a:lnTo>
                  <a:lnTo>
                    <a:pt x="377685" y="23609"/>
                  </a:lnTo>
                  <a:close/>
                </a:path>
                <a:path w="626109" h="47625">
                  <a:moveTo>
                    <a:pt x="377685" y="11798"/>
                  </a:moveTo>
                  <a:lnTo>
                    <a:pt x="365899" y="11798"/>
                  </a:lnTo>
                  <a:lnTo>
                    <a:pt x="365899" y="23596"/>
                  </a:lnTo>
                  <a:lnTo>
                    <a:pt x="377685" y="23596"/>
                  </a:lnTo>
                  <a:lnTo>
                    <a:pt x="377685" y="11798"/>
                  </a:lnTo>
                  <a:close/>
                </a:path>
                <a:path w="626109" h="47625">
                  <a:moveTo>
                    <a:pt x="389496" y="23609"/>
                  </a:moveTo>
                  <a:lnTo>
                    <a:pt x="377698" y="23609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close/>
                </a:path>
                <a:path w="626109" h="47625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26109" h="47625">
                  <a:moveTo>
                    <a:pt x="413092" y="23609"/>
                  </a:moveTo>
                  <a:lnTo>
                    <a:pt x="401307" y="23609"/>
                  </a:lnTo>
                  <a:lnTo>
                    <a:pt x="401307" y="35407"/>
                  </a:lnTo>
                  <a:lnTo>
                    <a:pt x="413092" y="35407"/>
                  </a:lnTo>
                  <a:lnTo>
                    <a:pt x="413092" y="23609"/>
                  </a:lnTo>
                  <a:close/>
                </a:path>
                <a:path w="626109" h="47625">
                  <a:moveTo>
                    <a:pt x="413092" y="11798"/>
                  </a:moveTo>
                  <a:lnTo>
                    <a:pt x="401307" y="11798"/>
                  </a:lnTo>
                  <a:lnTo>
                    <a:pt x="389509" y="11798"/>
                  </a:lnTo>
                  <a:lnTo>
                    <a:pt x="389509" y="23596"/>
                  </a:lnTo>
                  <a:lnTo>
                    <a:pt x="401307" y="23596"/>
                  </a:lnTo>
                  <a:lnTo>
                    <a:pt x="413092" y="23596"/>
                  </a:lnTo>
                  <a:lnTo>
                    <a:pt x="413092" y="11798"/>
                  </a:lnTo>
                  <a:close/>
                </a:path>
                <a:path w="626109" h="47625">
                  <a:moveTo>
                    <a:pt x="424903" y="0"/>
                  </a:moveTo>
                  <a:lnTo>
                    <a:pt x="413105" y="0"/>
                  </a:lnTo>
                  <a:lnTo>
                    <a:pt x="413105" y="11798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26109" h="47625">
                  <a:moveTo>
                    <a:pt x="436702" y="23609"/>
                  </a:moveTo>
                  <a:lnTo>
                    <a:pt x="424916" y="23609"/>
                  </a:lnTo>
                  <a:lnTo>
                    <a:pt x="424916" y="35407"/>
                  </a:lnTo>
                  <a:lnTo>
                    <a:pt x="436702" y="35407"/>
                  </a:lnTo>
                  <a:lnTo>
                    <a:pt x="436702" y="23609"/>
                  </a:lnTo>
                  <a:close/>
                </a:path>
                <a:path w="626109" h="47625">
                  <a:moveTo>
                    <a:pt x="436702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36702" y="11798"/>
                  </a:lnTo>
                  <a:lnTo>
                    <a:pt x="436702" y="0"/>
                  </a:lnTo>
                  <a:close/>
                </a:path>
                <a:path w="626109" h="47625">
                  <a:moveTo>
                    <a:pt x="448513" y="0"/>
                  </a:moveTo>
                  <a:lnTo>
                    <a:pt x="436714" y="0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48513" y="0"/>
                  </a:lnTo>
                  <a:close/>
                </a:path>
                <a:path w="626109" h="47625">
                  <a:moveTo>
                    <a:pt x="460298" y="23609"/>
                  </a:moveTo>
                  <a:lnTo>
                    <a:pt x="448513" y="23609"/>
                  </a:lnTo>
                  <a:lnTo>
                    <a:pt x="436714" y="23609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60298" y="35407"/>
                  </a:lnTo>
                  <a:lnTo>
                    <a:pt x="460298" y="23609"/>
                  </a:lnTo>
                  <a:close/>
                </a:path>
                <a:path w="626109" h="47625">
                  <a:moveTo>
                    <a:pt x="472109" y="23609"/>
                  </a:moveTo>
                  <a:lnTo>
                    <a:pt x="460324" y="23609"/>
                  </a:lnTo>
                  <a:lnTo>
                    <a:pt x="460324" y="35407"/>
                  </a:lnTo>
                  <a:lnTo>
                    <a:pt x="472109" y="35407"/>
                  </a:lnTo>
                  <a:lnTo>
                    <a:pt x="472109" y="23609"/>
                  </a:lnTo>
                  <a:close/>
                </a:path>
                <a:path w="626109" h="47625">
                  <a:moveTo>
                    <a:pt x="507530" y="23609"/>
                  </a:moveTo>
                  <a:lnTo>
                    <a:pt x="495731" y="23609"/>
                  </a:ln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507530" y="35407"/>
                  </a:lnTo>
                  <a:lnTo>
                    <a:pt x="507530" y="23609"/>
                  </a:lnTo>
                  <a:close/>
                </a:path>
                <a:path w="626109" h="47625">
                  <a:moveTo>
                    <a:pt x="519315" y="11798"/>
                  </a:moveTo>
                  <a:lnTo>
                    <a:pt x="507530" y="11798"/>
                  </a:lnTo>
                  <a:lnTo>
                    <a:pt x="507530" y="0"/>
                  </a:ln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495731" y="23596"/>
                  </a:lnTo>
                  <a:lnTo>
                    <a:pt x="507530" y="23596"/>
                  </a:lnTo>
                  <a:lnTo>
                    <a:pt x="519315" y="23596"/>
                  </a:lnTo>
                  <a:lnTo>
                    <a:pt x="519315" y="11798"/>
                  </a:lnTo>
                  <a:close/>
                </a:path>
                <a:path w="626109" h="47625">
                  <a:moveTo>
                    <a:pt x="531126" y="11798"/>
                  </a:moveTo>
                  <a:lnTo>
                    <a:pt x="519341" y="11798"/>
                  </a:lnTo>
                  <a:lnTo>
                    <a:pt x="519341" y="23596"/>
                  </a:lnTo>
                  <a:lnTo>
                    <a:pt x="531126" y="23596"/>
                  </a:lnTo>
                  <a:lnTo>
                    <a:pt x="531126" y="11798"/>
                  </a:lnTo>
                  <a:close/>
                </a:path>
                <a:path w="626109" h="47625">
                  <a:moveTo>
                    <a:pt x="542937" y="0"/>
                  </a:moveTo>
                  <a:lnTo>
                    <a:pt x="531139" y="0"/>
                  </a:lnTo>
                  <a:lnTo>
                    <a:pt x="531139" y="11798"/>
                  </a:lnTo>
                  <a:lnTo>
                    <a:pt x="531139" y="23596"/>
                  </a:lnTo>
                  <a:lnTo>
                    <a:pt x="542937" y="23596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26109" h="47625">
                  <a:moveTo>
                    <a:pt x="566547" y="0"/>
                  </a:moveTo>
                  <a:lnTo>
                    <a:pt x="554748" y="0"/>
                  </a:lnTo>
                  <a:lnTo>
                    <a:pt x="554748" y="11798"/>
                  </a:ln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66547" y="23596"/>
                  </a:lnTo>
                  <a:lnTo>
                    <a:pt x="566547" y="11798"/>
                  </a:lnTo>
                  <a:lnTo>
                    <a:pt x="566547" y="0"/>
                  </a:lnTo>
                  <a:close/>
                </a:path>
                <a:path w="626109" h="47625">
                  <a:moveTo>
                    <a:pt x="590143" y="23609"/>
                  </a:moveTo>
                  <a:lnTo>
                    <a:pt x="578345" y="23609"/>
                  </a:lnTo>
                  <a:lnTo>
                    <a:pt x="566547" y="23609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90143" y="35407"/>
                  </a:lnTo>
                  <a:lnTo>
                    <a:pt x="590143" y="23609"/>
                  </a:lnTo>
                  <a:close/>
                </a:path>
                <a:path w="626109" h="47625">
                  <a:moveTo>
                    <a:pt x="601941" y="11798"/>
                  </a:moveTo>
                  <a:lnTo>
                    <a:pt x="590143" y="11798"/>
                  </a:lnTo>
                  <a:lnTo>
                    <a:pt x="590143" y="0"/>
                  </a:lnTo>
                  <a:lnTo>
                    <a:pt x="578345" y="0"/>
                  </a:lnTo>
                  <a:lnTo>
                    <a:pt x="578345" y="11798"/>
                  </a:lnTo>
                  <a:lnTo>
                    <a:pt x="578345" y="23596"/>
                  </a:lnTo>
                  <a:lnTo>
                    <a:pt x="590143" y="23596"/>
                  </a:lnTo>
                  <a:lnTo>
                    <a:pt x="601941" y="23596"/>
                  </a:lnTo>
                  <a:lnTo>
                    <a:pt x="601941" y="11798"/>
                  </a:lnTo>
                  <a:close/>
                </a:path>
                <a:path w="626109" h="47625">
                  <a:moveTo>
                    <a:pt x="613765" y="11798"/>
                  </a:moveTo>
                  <a:lnTo>
                    <a:pt x="601967" y="11798"/>
                  </a:lnTo>
                  <a:lnTo>
                    <a:pt x="601967" y="23596"/>
                  </a:lnTo>
                  <a:lnTo>
                    <a:pt x="613765" y="23596"/>
                  </a:lnTo>
                  <a:lnTo>
                    <a:pt x="613765" y="11798"/>
                  </a:lnTo>
                  <a:close/>
                </a:path>
                <a:path w="626109" h="47625">
                  <a:moveTo>
                    <a:pt x="625551" y="23609"/>
                  </a:moveTo>
                  <a:lnTo>
                    <a:pt x="613765" y="23609"/>
                  </a:lnTo>
                  <a:lnTo>
                    <a:pt x="613765" y="35407"/>
                  </a:lnTo>
                  <a:lnTo>
                    <a:pt x="625551" y="35407"/>
                  </a:lnTo>
                  <a:lnTo>
                    <a:pt x="625551" y="23609"/>
                  </a:lnTo>
                  <a:close/>
                </a:path>
                <a:path w="626109" h="47625">
                  <a:moveTo>
                    <a:pt x="625551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5970232" y="3320389"/>
              <a:ext cx="614045" cy="35560"/>
            </a:xfrm>
            <a:custGeom>
              <a:avLst/>
              <a:gdLst/>
              <a:ahLst/>
              <a:cxnLst/>
              <a:rect l="l" t="t" r="r" b="b"/>
              <a:pathLst>
                <a:path w="614045" h="35560">
                  <a:moveTo>
                    <a:pt x="11785" y="11811"/>
                  </a:moveTo>
                  <a:lnTo>
                    <a:pt x="0" y="11811"/>
                  </a:lnTo>
                  <a:lnTo>
                    <a:pt x="0" y="23609"/>
                  </a:lnTo>
                  <a:lnTo>
                    <a:pt x="11785" y="23609"/>
                  </a:lnTo>
                  <a:lnTo>
                    <a:pt x="11785" y="11811"/>
                  </a:lnTo>
                  <a:close/>
                </a:path>
                <a:path w="614045" h="35560">
                  <a:moveTo>
                    <a:pt x="23596" y="23609"/>
                  </a:moveTo>
                  <a:lnTo>
                    <a:pt x="11798" y="23609"/>
                  </a:lnTo>
                  <a:lnTo>
                    <a:pt x="11798" y="35407"/>
                  </a:lnTo>
                  <a:lnTo>
                    <a:pt x="23596" y="35407"/>
                  </a:lnTo>
                  <a:lnTo>
                    <a:pt x="23596" y="23609"/>
                  </a:lnTo>
                  <a:close/>
                </a:path>
                <a:path w="614045" h="35560">
                  <a:moveTo>
                    <a:pt x="47193" y="11811"/>
                  </a:moveTo>
                  <a:lnTo>
                    <a:pt x="35407" y="11811"/>
                  </a:lnTo>
                  <a:lnTo>
                    <a:pt x="35407" y="23609"/>
                  </a:lnTo>
                  <a:lnTo>
                    <a:pt x="47193" y="23609"/>
                  </a:lnTo>
                  <a:lnTo>
                    <a:pt x="47193" y="11811"/>
                  </a:lnTo>
                  <a:close/>
                </a:path>
                <a:path w="614045" h="35560">
                  <a:moveTo>
                    <a:pt x="59016" y="11811"/>
                  </a:moveTo>
                  <a:lnTo>
                    <a:pt x="47218" y="11811"/>
                  </a:lnTo>
                  <a:lnTo>
                    <a:pt x="47218" y="23609"/>
                  </a:lnTo>
                  <a:lnTo>
                    <a:pt x="59016" y="23609"/>
                  </a:lnTo>
                  <a:lnTo>
                    <a:pt x="59016" y="11811"/>
                  </a:lnTo>
                  <a:close/>
                </a:path>
                <a:path w="614045" h="35560">
                  <a:moveTo>
                    <a:pt x="82613" y="23609"/>
                  </a:moveTo>
                  <a:lnTo>
                    <a:pt x="70815" y="23609"/>
                  </a:ln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09"/>
                  </a:lnTo>
                  <a:close/>
                </a:path>
                <a:path w="614045" h="35560">
                  <a:moveTo>
                    <a:pt x="106210" y="11811"/>
                  </a:moveTo>
                  <a:lnTo>
                    <a:pt x="94424" y="11811"/>
                  </a:lnTo>
                  <a:lnTo>
                    <a:pt x="82626" y="11811"/>
                  </a:lnTo>
                  <a:lnTo>
                    <a:pt x="82626" y="23609"/>
                  </a:lnTo>
                  <a:lnTo>
                    <a:pt x="82626" y="35407"/>
                  </a:lnTo>
                  <a:lnTo>
                    <a:pt x="94424" y="35407"/>
                  </a:lnTo>
                  <a:lnTo>
                    <a:pt x="106210" y="35407"/>
                  </a:lnTo>
                  <a:lnTo>
                    <a:pt x="106210" y="23609"/>
                  </a:lnTo>
                  <a:lnTo>
                    <a:pt x="106210" y="11811"/>
                  </a:lnTo>
                  <a:close/>
                </a:path>
                <a:path w="614045" h="35560">
                  <a:moveTo>
                    <a:pt x="118021" y="0"/>
                  </a:moveTo>
                  <a:lnTo>
                    <a:pt x="106222" y="0"/>
                  </a:lnTo>
                  <a:lnTo>
                    <a:pt x="106222" y="11798"/>
                  </a:lnTo>
                  <a:lnTo>
                    <a:pt x="118021" y="11798"/>
                  </a:lnTo>
                  <a:lnTo>
                    <a:pt x="118021" y="0"/>
                  </a:lnTo>
                  <a:close/>
                </a:path>
                <a:path w="614045" h="35560">
                  <a:moveTo>
                    <a:pt x="141617" y="11811"/>
                  </a:moveTo>
                  <a:lnTo>
                    <a:pt x="129832" y="11811"/>
                  </a:lnTo>
                  <a:lnTo>
                    <a:pt x="118033" y="11811"/>
                  </a:lnTo>
                  <a:lnTo>
                    <a:pt x="118033" y="23609"/>
                  </a:lnTo>
                  <a:lnTo>
                    <a:pt x="118033" y="35407"/>
                  </a:lnTo>
                  <a:lnTo>
                    <a:pt x="129832" y="35407"/>
                  </a:lnTo>
                  <a:lnTo>
                    <a:pt x="129832" y="23609"/>
                  </a:lnTo>
                  <a:lnTo>
                    <a:pt x="141617" y="23609"/>
                  </a:lnTo>
                  <a:lnTo>
                    <a:pt x="141617" y="11811"/>
                  </a:lnTo>
                  <a:close/>
                </a:path>
                <a:path w="614045" h="35560">
                  <a:moveTo>
                    <a:pt x="153441" y="0"/>
                  </a:moveTo>
                  <a:lnTo>
                    <a:pt x="141643" y="0"/>
                  </a:lnTo>
                  <a:lnTo>
                    <a:pt x="141643" y="11798"/>
                  </a:lnTo>
                  <a:lnTo>
                    <a:pt x="153441" y="11798"/>
                  </a:lnTo>
                  <a:lnTo>
                    <a:pt x="153441" y="0"/>
                  </a:lnTo>
                  <a:close/>
                </a:path>
                <a:path w="614045" h="35560">
                  <a:moveTo>
                    <a:pt x="165227" y="11811"/>
                  </a:moveTo>
                  <a:lnTo>
                    <a:pt x="153441" y="11811"/>
                  </a:lnTo>
                  <a:lnTo>
                    <a:pt x="141643" y="11811"/>
                  </a:lnTo>
                  <a:lnTo>
                    <a:pt x="141643" y="23609"/>
                  </a:lnTo>
                  <a:lnTo>
                    <a:pt x="141643" y="35407"/>
                  </a:lnTo>
                  <a:lnTo>
                    <a:pt x="153441" y="35407"/>
                  </a:lnTo>
                  <a:lnTo>
                    <a:pt x="153441" y="23609"/>
                  </a:lnTo>
                  <a:lnTo>
                    <a:pt x="165227" y="23609"/>
                  </a:lnTo>
                  <a:lnTo>
                    <a:pt x="165227" y="11811"/>
                  </a:lnTo>
                  <a:close/>
                </a:path>
                <a:path w="614045" h="35560">
                  <a:moveTo>
                    <a:pt x="177038" y="11811"/>
                  </a:moveTo>
                  <a:lnTo>
                    <a:pt x="165239" y="11811"/>
                  </a:lnTo>
                  <a:lnTo>
                    <a:pt x="165239" y="23609"/>
                  </a:lnTo>
                  <a:lnTo>
                    <a:pt x="165239" y="35407"/>
                  </a:lnTo>
                  <a:lnTo>
                    <a:pt x="177038" y="35407"/>
                  </a:lnTo>
                  <a:lnTo>
                    <a:pt x="177038" y="23609"/>
                  </a:lnTo>
                  <a:lnTo>
                    <a:pt x="177038" y="11811"/>
                  </a:lnTo>
                  <a:close/>
                </a:path>
                <a:path w="614045" h="35560">
                  <a:moveTo>
                    <a:pt x="200634" y="23609"/>
                  </a:moveTo>
                  <a:lnTo>
                    <a:pt x="188849" y="23609"/>
                  </a:lnTo>
                  <a:lnTo>
                    <a:pt x="188849" y="11811"/>
                  </a:lnTo>
                  <a:lnTo>
                    <a:pt x="177050" y="11811"/>
                  </a:lnTo>
                  <a:lnTo>
                    <a:pt x="177050" y="23609"/>
                  </a:lnTo>
                  <a:lnTo>
                    <a:pt x="177050" y="35407"/>
                  </a:lnTo>
                  <a:lnTo>
                    <a:pt x="188849" y="35407"/>
                  </a:lnTo>
                  <a:lnTo>
                    <a:pt x="200634" y="35407"/>
                  </a:lnTo>
                  <a:lnTo>
                    <a:pt x="200634" y="23609"/>
                  </a:lnTo>
                  <a:close/>
                </a:path>
                <a:path w="614045" h="35560">
                  <a:moveTo>
                    <a:pt x="200634" y="0"/>
                  </a:moveTo>
                  <a:lnTo>
                    <a:pt x="188849" y="0"/>
                  </a:lnTo>
                  <a:lnTo>
                    <a:pt x="188849" y="11798"/>
                  </a:lnTo>
                  <a:lnTo>
                    <a:pt x="200634" y="11798"/>
                  </a:lnTo>
                  <a:lnTo>
                    <a:pt x="200634" y="0"/>
                  </a:lnTo>
                  <a:close/>
                </a:path>
                <a:path w="614045" h="35560">
                  <a:moveTo>
                    <a:pt x="212445" y="11811"/>
                  </a:moveTo>
                  <a:lnTo>
                    <a:pt x="200660" y="11811"/>
                  </a:lnTo>
                  <a:lnTo>
                    <a:pt x="200660" y="23609"/>
                  </a:lnTo>
                  <a:lnTo>
                    <a:pt x="200660" y="35407"/>
                  </a:lnTo>
                  <a:lnTo>
                    <a:pt x="212445" y="35407"/>
                  </a:lnTo>
                  <a:lnTo>
                    <a:pt x="212445" y="23609"/>
                  </a:lnTo>
                  <a:lnTo>
                    <a:pt x="212445" y="11811"/>
                  </a:lnTo>
                  <a:close/>
                </a:path>
                <a:path w="614045" h="35560">
                  <a:moveTo>
                    <a:pt x="212445" y="0"/>
                  </a:moveTo>
                  <a:lnTo>
                    <a:pt x="200660" y="0"/>
                  </a:lnTo>
                  <a:lnTo>
                    <a:pt x="200660" y="11798"/>
                  </a:lnTo>
                  <a:lnTo>
                    <a:pt x="212445" y="11798"/>
                  </a:lnTo>
                  <a:lnTo>
                    <a:pt x="212445" y="0"/>
                  </a:lnTo>
                  <a:close/>
                </a:path>
                <a:path w="614045" h="35560">
                  <a:moveTo>
                    <a:pt x="224256" y="11811"/>
                  </a:moveTo>
                  <a:lnTo>
                    <a:pt x="212458" y="11811"/>
                  </a:lnTo>
                  <a:lnTo>
                    <a:pt x="212458" y="23609"/>
                  </a:lnTo>
                  <a:lnTo>
                    <a:pt x="212458" y="35407"/>
                  </a:lnTo>
                  <a:lnTo>
                    <a:pt x="224256" y="35407"/>
                  </a:lnTo>
                  <a:lnTo>
                    <a:pt x="224256" y="23609"/>
                  </a:lnTo>
                  <a:lnTo>
                    <a:pt x="224256" y="11811"/>
                  </a:lnTo>
                  <a:close/>
                </a:path>
                <a:path w="614045" h="35560">
                  <a:moveTo>
                    <a:pt x="236042" y="0"/>
                  </a:moveTo>
                  <a:lnTo>
                    <a:pt x="224256" y="0"/>
                  </a:lnTo>
                  <a:lnTo>
                    <a:pt x="224256" y="11798"/>
                  </a:lnTo>
                  <a:lnTo>
                    <a:pt x="236042" y="11798"/>
                  </a:lnTo>
                  <a:lnTo>
                    <a:pt x="236042" y="0"/>
                  </a:lnTo>
                  <a:close/>
                </a:path>
                <a:path w="614045" h="35560">
                  <a:moveTo>
                    <a:pt x="259651" y="11811"/>
                  </a:moveTo>
                  <a:lnTo>
                    <a:pt x="247865" y="11811"/>
                  </a:lnTo>
                  <a:lnTo>
                    <a:pt x="247865" y="23609"/>
                  </a:lnTo>
                  <a:lnTo>
                    <a:pt x="247865" y="35407"/>
                  </a:lnTo>
                  <a:lnTo>
                    <a:pt x="259651" y="35407"/>
                  </a:lnTo>
                  <a:lnTo>
                    <a:pt x="259651" y="23609"/>
                  </a:lnTo>
                  <a:lnTo>
                    <a:pt x="259651" y="11811"/>
                  </a:lnTo>
                  <a:close/>
                </a:path>
                <a:path w="614045" h="35560">
                  <a:moveTo>
                    <a:pt x="271462" y="11811"/>
                  </a:moveTo>
                  <a:lnTo>
                    <a:pt x="259676" y="11811"/>
                  </a:lnTo>
                  <a:lnTo>
                    <a:pt x="259676" y="23609"/>
                  </a:lnTo>
                  <a:lnTo>
                    <a:pt x="271462" y="23609"/>
                  </a:lnTo>
                  <a:lnTo>
                    <a:pt x="271462" y="11811"/>
                  </a:lnTo>
                  <a:close/>
                </a:path>
                <a:path w="614045" h="35560">
                  <a:moveTo>
                    <a:pt x="271462" y="0"/>
                  </a:moveTo>
                  <a:lnTo>
                    <a:pt x="259676" y="0"/>
                  </a:lnTo>
                  <a:lnTo>
                    <a:pt x="259676" y="11798"/>
                  </a:lnTo>
                  <a:lnTo>
                    <a:pt x="271462" y="11798"/>
                  </a:lnTo>
                  <a:lnTo>
                    <a:pt x="271462" y="0"/>
                  </a:lnTo>
                  <a:close/>
                </a:path>
                <a:path w="614045" h="35560">
                  <a:moveTo>
                    <a:pt x="283273" y="23609"/>
                  </a:moveTo>
                  <a:lnTo>
                    <a:pt x="271475" y="23609"/>
                  </a:lnTo>
                  <a:lnTo>
                    <a:pt x="271475" y="35407"/>
                  </a:lnTo>
                  <a:lnTo>
                    <a:pt x="283273" y="35407"/>
                  </a:lnTo>
                  <a:lnTo>
                    <a:pt x="283273" y="23609"/>
                  </a:lnTo>
                  <a:close/>
                </a:path>
                <a:path w="614045" h="35560">
                  <a:moveTo>
                    <a:pt x="283273" y="0"/>
                  </a:moveTo>
                  <a:lnTo>
                    <a:pt x="271475" y="0"/>
                  </a:lnTo>
                  <a:lnTo>
                    <a:pt x="271475" y="11798"/>
                  </a:lnTo>
                  <a:lnTo>
                    <a:pt x="283273" y="11798"/>
                  </a:lnTo>
                  <a:lnTo>
                    <a:pt x="283273" y="0"/>
                  </a:lnTo>
                  <a:close/>
                </a:path>
                <a:path w="614045" h="35560">
                  <a:moveTo>
                    <a:pt x="295059" y="11811"/>
                  </a:moveTo>
                  <a:lnTo>
                    <a:pt x="283273" y="11811"/>
                  </a:lnTo>
                  <a:lnTo>
                    <a:pt x="283273" y="23609"/>
                  </a:lnTo>
                  <a:lnTo>
                    <a:pt x="295059" y="23609"/>
                  </a:lnTo>
                  <a:lnTo>
                    <a:pt x="295059" y="11811"/>
                  </a:lnTo>
                  <a:close/>
                </a:path>
                <a:path w="614045" h="35560">
                  <a:moveTo>
                    <a:pt x="306870" y="23609"/>
                  </a:moveTo>
                  <a:lnTo>
                    <a:pt x="295084" y="23609"/>
                  </a:lnTo>
                  <a:lnTo>
                    <a:pt x="295084" y="35407"/>
                  </a:lnTo>
                  <a:lnTo>
                    <a:pt x="306870" y="35407"/>
                  </a:lnTo>
                  <a:lnTo>
                    <a:pt x="306870" y="23609"/>
                  </a:lnTo>
                  <a:close/>
                </a:path>
                <a:path w="614045" h="35560">
                  <a:moveTo>
                    <a:pt x="306870" y="0"/>
                  </a:moveTo>
                  <a:lnTo>
                    <a:pt x="295084" y="0"/>
                  </a:lnTo>
                  <a:lnTo>
                    <a:pt x="295084" y="11798"/>
                  </a:lnTo>
                  <a:lnTo>
                    <a:pt x="306870" y="11798"/>
                  </a:lnTo>
                  <a:lnTo>
                    <a:pt x="306870" y="0"/>
                  </a:lnTo>
                  <a:close/>
                </a:path>
                <a:path w="614045" h="35560">
                  <a:moveTo>
                    <a:pt x="318681" y="11811"/>
                  </a:moveTo>
                  <a:lnTo>
                    <a:pt x="306882" y="11811"/>
                  </a:lnTo>
                  <a:lnTo>
                    <a:pt x="306882" y="23609"/>
                  </a:lnTo>
                  <a:lnTo>
                    <a:pt x="306882" y="35407"/>
                  </a:lnTo>
                  <a:lnTo>
                    <a:pt x="318681" y="35407"/>
                  </a:lnTo>
                  <a:lnTo>
                    <a:pt x="318681" y="23609"/>
                  </a:lnTo>
                  <a:lnTo>
                    <a:pt x="318681" y="11811"/>
                  </a:lnTo>
                  <a:close/>
                </a:path>
                <a:path w="614045" h="35560">
                  <a:moveTo>
                    <a:pt x="330479" y="23609"/>
                  </a:moveTo>
                  <a:lnTo>
                    <a:pt x="318693" y="23609"/>
                  </a:lnTo>
                  <a:lnTo>
                    <a:pt x="318693" y="35407"/>
                  </a:lnTo>
                  <a:lnTo>
                    <a:pt x="330479" y="35407"/>
                  </a:lnTo>
                  <a:lnTo>
                    <a:pt x="330479" y="23609"/>
                  </a:lnTo>
                  <a:close/>
                </a:path>
                <a:path w="614045" h="35560">
                  <a:moveTo>
                    <a:pt x="342290" y="11811"/>
                  </a:moveTo>
                  <a:lnTo>
                    <a:pt x="330492" y="11811"/>
                  </a:lnTo>
                  <a:lnTo>
                    <a:pt x="330492" y="23609"/>
                  </a:lnTo>
                  <a:lnTo>
                    <a:pt x="330492" y="35407"/>
                  </a:lnTo>
                  <a:lnTo>
                    <a:pt x="342290" y="35407"/>
                  </a:lnTo>
                  <a:lnTo>
                    <a:pt x="342290" y="23609"/>
                  </a:lnTo>
                  <a:lnTo>
                    <a:pt x="342290" y="11811"/>
                  </a:lnTo>
                  <a:close/>
                </a:path>
                <a:path w="614045" h="35560">
                  <a:moveTo>
                    <a:pt x="354076" y="0"/>
                  </a:moveTo>
                  <a:lnTo>
                    <a:pt x="342290" y="0"/>
                  </a:lnTo>
                  <a:lnTo>
                    <a:pt x="330492" y="0"/>
                  </a:lnTo>
                  <a:lnTo>
                    <a:pt x="330492" y="11798"/>
                  </a:lnTo>
                  <a:lnTo>
                    <a:pt x="342290" y="11798"/>
                  </a:lnTo>
                  <a:lnTo>
                    <a:pt x="354076" y="11798"/>
                  </a:lnTo>
                  <a:lnTo>
                    <a:pt x="354076" y="0"/>
                  </a:lnTo>
                  <a:close/>
                </a:path>
                <a:path w="614045" h="35560">
                  <a:moveTo>
                    <a:pt x="365887" y="23609"/>
                  </a:moveTo>
                  <a:lnTo>
                    <a:pt x="354101" y="23609"/>
                  </a:lnTo>
                  <a:lnTo>
                    <a:pt x="354101" y="35407"/>
                  </a:lnTo>
                  <a:lnTo>
                    <a:pt x="365887" y="35407"/>
                  </a:lnTo>
                  <a:lnTo>
                    <a:pt x="365887" y="23609"/>
                  </a:lnTo>
                  <a:close/>
                </a:path>
                <a:path w="614045" h="35560">
                  <a:moveTo>
                    <a:pt x="365887" y="0"/>
                  </a:moveTo>
                  <a:lnTo>
                    <a:pt x="354101" y="0"/>
                  </a:lnTo>
                  <a:lnTo>
                    <a:pt x="354101" y="11798"/>
                  </a:lnTo>
                  <a:lnTo>
                    <a:pt x="365887" y="11798"/>
                  </a:lnTo>
                  <a:lnTo>
                    <a:pt x="365887" y="0"/>
                  </a:lnTo>
                  <a:close/>
                </a:path>
                <a:path w="614045" h="35560">
                  <a:moveTo>
                    <a:pt x="377698" y="11811"/>
                  </a:moveTo>
                  <a:lnTo>
                    <a:pt x="365899" y="11811"/>
                  </a:lnTo>
                  <a:lnTo>
                    <a:pt x="365899" y="23609"/>
                  </a:lnTo>
                  <a:lnTo>
                    <a:pt x="377698" y="23609"/>
                  </a:lnTo>
                  <a:lnTo>
                    <a:pt x="377698" y="11811"/>
                  </a:lnTo>
                  <a:close/>
                </a:path>
                <a:path w="614045" h="35560">
                  <a:moveTo>
                    <a:pt x="389509" y="11811"/>
                  </a:moveTo>
                  <a:lnTo>
                    <a:pt x="377710" y="11811"/>
                  </a:lnTo>
                  <a:lnTo>
                    <a:pt x="377710" y="23609"/>
                  </a:lnTo>
                  <a:lnTo>
                    <a:pt x="389509" y="23609"/>
                  </a:lnTo>
                  <a:lnTo>
                    <a:pt x="389509" y="11811"/>
                  </a:lnTo>
                  <a:close/>
                </a:path>
                <a:path w="614045" h="35560">
                  <a:moveTo>
                    <a:pt x="401294" y="0"/>
                  </a:moveTo>
                  <a:lnTo>
                    <a:pt x="389509" y="0"/>
                  </a:lnTo>
                  <a:lnTo>
                    <a:pt x="377710" y="0"/>
                  </a:lnTo>
                  <a:lnTo>
                    <a:pt x="377710" y="11798"/>
                  </a:lnTo>
                  <a:lnTo>
                    <a:pt x="389509" y="11798"/>
                  </a:lnTo>
                  <a:lnTo>
                    <a:pt x="401294" y="11798"/>
                  </a:lnTo>
                  <a:lnTo>
                    <a:pt x="401294" y="0"/>
                  </a:lnTo>
                  <a:close/>
                </a:path>
                <a:path w="614045" h="35560">
                  <a:moveTo>
                    <a:pt x="413105" y="0"/>
                  </a:moveTo>
                  <a:lnTo>
                    <a:pt x="401307" y="0"/>
                  </a:lnTo>
                  <a:lnTo>
                    <a:pt x="401307" y="11798"/>
                  </a:lnTo>
                  <a:lnTo>
                    <a:pt x="413105" y="11798"/>
                  </a:lnTo>
                  <a:lnTo>
                    <a:pt x="413105" y="0"/>
                  </a:lnTo>
                  <a:close/>
                </a:path>
                <a:path w="614045" h="35560">
                  <a:moveTo>
                    <a:pt x="424903" y="11811"/>
                  </a:moveTo>
                  <a:lnTo>
                    <a:pt x="413118" y="11811"/>
                  </a:lnTo>
                  <a:lnTo>
                    <a:pt x="413118" y="23609"/>
                  </a:lnTo>
                  <a:lnTo>
                    <a:pt x="424903" y="23609"/>
                  </a:lnTo>
                  <a:lnTo>
                    <a:pt x="424903" y="11811"/>
                  </a:lnTo>
                  <a:close/>
                </a:path>
                <a:path w="614045" h="35560">
                  <a:moveTo>
                    <a:pt x="424903" y="0"/>
                  </a:moveTo>
                  <a:lnTo>
                    <a:pt x="413118" y="0"/>
                  </a:lnTo>
                  <a:lnTo>
                    <a:pt x="413118" y="11798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14045" h="35560">
                  <a:moveTo>
                    <a:pt x="436714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36714" y="11798"/>
                  </a:lnTo>
                  <a:lnTo>
                    <a:pt x="436714" y="0"/>
                  </a:lnTo>
                  <a:close/>
                </a:path>
                <a:path w="614045" h="35560">
                  <a:moveTo>
                    <a:pt x="448500" y="11811"/>
                  </a:moveTo>
                  <a:lnTo>
                    <a:pt x="436714" y="11811"/>
                  </a:lnTo>
                  <a:lnTo>
                    <a:pt x="424916" y="11811"/>
                  </a:lnTo>
                  <a:lnTo>
                    <a:pt x="424916" y="23609"/>
                  </a:lnTo>
                  <a:lnTo>
                    <a:pt x="436714" y="23609"/>
                  </a:lnTo>
                  <a:lnTo>
                    <a:pt x="448500" y="23609"/>
                  </a:lnTo>
                  <a:lnTo>
                    <a:pt x="448500" y="11811"/>
                  </a:lnTo>
                  <a:close/>
                </a:path>
                <a:path w="614045" h="35560">
                  <a:moveTo>
                    <a:pt x="460311" y="11811"/>
                  </a:moveTo>
                  <a:lnTo>
                    <a:pt x="448525" y="11811"/>
                  </a:lnTo>
                  <a:lnTo>
                    <a:pt x="448525" y="23609"/>
                  </a:lnTo>
                  <a:lnTo>
                    <a:pt x="460311" y="23609"/>
                  </a:lnTo>
                  <a:lnTo>
                    <a:pt x="460311" y="11811"/>
                  </a:lnTo>
                  <a:close/>
                </a:path>
                <a:path w="614045" h="35560">
                  <a:moveTo>
                    <a:pt x="472122" y="11811"/>
                  </a:moveTo>
                  <a:lnTo>
                    <a:pt x="460324" y="11811"/>
                  </a:lnTo>
                  <a:lnTo>
                    <a:pt x="460324" y="23609"/>
                  </a:lnTo>
                  <a:lnTo>
                    <a:pt x="472122" y="23609"/>
                  </a:lnTo>
                  <a:lnTo>
                    <a:pt x="472122" y="11811"/>
                  </a:lnTo>
                  <a:close/>
                </a:path>
                <a:path w="614045" h="35560">
                  <a:moveTo>
                    <a:pt x="483933" y="0"/>
                  </a:moveTo>
                  <a:lnTo>
                    <a:pt x="472135" y="0"/>
                  </a:lnTo>
                  <a:lnTo>
                    <a:pt x="472135" y="11798"/>
                  </a:lnTo>
                  <a:lnTo>
                    <a:pt x="483933" y="11798"/>
                  </a:lnTo>
                  <a:lnTo>
                    <a:pt x="483933" y="0"/>
                  </a:lnTo>
                  <a:close/>
                </a:path>
                <a:path w="614045" h="35560">
                  <a:moveTo>
                    <a:pt x="507517" y="11811"/>
                  </a:moveTo>
                  <a:lnTo>
                    <a:pt x="495731" y="11811"/>
                  </a:lnTo>
                  <a:lnTo>
                    <a:pt x="495731" y="23609"/>
                  </a:lnTo>
                  <a:lnTo>
                    <a:pt x="507517" y="23609"/>
                  </a:lnTo>
                  <a:lnTo>
                    <a:pt x="507517" y="11811"/>
                  </a:lnTo>
                  <a:close/>
                </a:path>
                <a:path w="614045" h="35560">
                  <a:moveTo>
                    <a:pt x="519328" y="11811"/>
                  </a:moveTo>
                  <a:lnTo>
                    <a:pt x="507542" y="11811"/>
                  </a:lnTo>
                  <a:lnTo>
                    <a:pt x="507542" y="23609"/>
                  </a:lnTo>
                  <a:lnTo>
                    <a:pt x="519328" y="23609"/>
                  </a:lnTo>
                  <a:lnTo>
                    <a:pt x="519328" y="11811"/>
                  </a:lnTo>
                  <a:close/>
                </a:path>
                <a:path w="614045" h="35560">
                  <a:moveTo>
                    <a:pt x="519328" y="0"/>
                  </a:moveTo>
                  <a:lnTo>
                    <a:pt x="507542" y="0"/>
                  </a:lnTo>
                  <a:lnTo>
                    <a:pt x="507542" y="11798"/>
                  </a:lnTo>
                  <a:lnTo>
                    <a:pt x="519328" y="11798"/>
                  </a:lnTo>
                  <a:lnTo>
                    <a:pt x="519328" y="0"/>
                  </a:lnTo>
                  <a:close/>
                </a:path>
                <a:path w="614045" h="35560">
                  <a:moveTo>
                    <a:pt x="531139" y="11811"/>
                  </a:moveTo>
                  <a:lnTo>
                    <a:pt x="519341" y="11811"/>
                  </a:lnTo>
                  <a:lnTo>
                    <a:pt x="519341" y="23609"/>
                  </a:lnTo>
                  <a:lnTo>
                    <a:pt x="531139" y="23609"/>
                  </a:lnTo>
                  <a:lnTo>
                    <a:pt x="531139" y="11811"/>
                  </a:lnTo>
                  <a:close/>
                </a:path>
                <a:path w="614045" h="35560">
                  <a:moveTo>
                    <a:pt x="566547" y="11811"/>
                  </a:moveTo>
                  <a:lnTo>
                    <a:pt x="554748" y="11811"/>
                  </a:lnTo>
                  <a:lnTo>
                    <a:pt x="554748" y="23609"/>
                  </a:lnTo>
                  <a:lnTo>
                    <a:pt x="566547" y="23609"/>
                  </a:lnTo>
                  <a:lnTo>
                    <a:pt x="566547" y="11811"/>
                  </a:lnTo>
                  <a:close/>
                </a:path>
                <a:path w="614045" h="35560">
                  <a:moveTo>
                    <a:pt x="566547" y="0"/>
                  </a:moveTo>
                  <a:lnTo>
                    <a:pt x="554748" y="0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66547" y="0"/>
                  </a:lnTo>
                  <a:close/>
                </a:path>
                <a:path w="614045" h="35560">
                  <a:moveTo>
                    <a:pt x="590143" y="11811"/>
                  </a:moveTo>
                  <a:lnTo>
                    <a:pt x="578345" y="11811"/>
                  </a:lnTo>
                  <a:lnTo>
                    <a:pt x="578345" y="23609"/>
                  </a:lnTo>
                  <a:lnTo>
                    <a:pt x="590143" y="23609"/>
                  </a:lnTo>
                  <a:lnTo>
                    <a:pt x="590143" y="11811"/>
                  </a:lnTo>
                  <a:close/>
                </a:path>
                <a:path w="614045" h="35560">
                  <a:moveTo>
                    <a:pt x="590143" y="0"/>
                  </a:moveTo>
                  <a:lnTo>
                    <a:pt x="578345" y="0"/>
                  </a:lnTo>
                  <a:lnTo>
                    <a:pt x="578345" y="11798"/>
                  </a:lnTo>
                  <a:lnTo>
                    <a:pt x="590143" y="11798"/>
                  </a:lnTo>
                  <a:lnTo>
                    <a:pt x="590143" y="0"/>
                  </a:lnTo>
                  <a:close/>
                </a:path>
                <a:path w="614045" h="35560">
                  <a:moveTo>
                    <a:pt x="613752" y="0"/>
                  </a:moveTo>
                  <a:lnTo>
                    <a:pt x="601967" y="0"/>
                  </a:lnTo>
                  <a:lnTo>
                    <a:pt x="590169" y="0"/>
                  </a:lnTo>
                  <a:lnTo>
                    <a:pt x="590169" y="11798"/>
                  </a:lnTo>
                  <a:lnTo>
                    <a:pt x="601967" y="11798"/>
                  </a:lnTo>
                  <a:lnTo>
                    <a:pt x="613752" y="11798"/>
                  </a:lnTo>
                  <a:lnTo>
                    <a:pt x="61375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5970232" y="3343998"/>
              <a:ext cx="614045" cy="47625"/>
            </a:xfrm>
            <a:custGeom>
              <a:avLst/>
              <a:gdLst/>
              <a:ahLst/>
              <a:cxnLst/>
              <a:rect l="l" t="t" r="r" b="b"/>
              <a:pathLst>
                <a:path w="614045" h="47625">
                  <a:moveTo>
                    <a:pt x="11785" y="23609"/>
                  </a:moveTo>
                  <a:lnTo>
                    <a:pt x="0" y="23609"/>
                  </a:lnTo>
                  <a:lnTo>
                    <a:pt x="0" y="35407"/>
                  </a:lnTo>
                  <a:lnTo>
                    <a:pt x="11785" y="35407"/>
                  </a:lnTo>
                  <a:lnTo>
                    <a:pt x="11785" y="23609"/>
                  </a:lnTo>
                  <a:close/>
                </a:path>
                <a:path w="614045" h="47625">
                  <a:moveTo>
                    <a:pt x="35407" y="11798"/>
                  </a:moveTo>
                  <a:lnTo>
                    <a:pt x="23609" y="11798"/>
                  </a:lnTo>
                  <a:lnTo>
                    <a:pt x="23609" y="23596"/>
                  </a:lnTo>
                  <a:lnTo>
                    <a:pt x="35407" y="23596"/>
                  </a:lnTo>
                  <a:lnTo>
                    <a:pt x="35407" y="11798"/>
                  </a:lnTo>
                  <a:close/>
                </a:path>
                <a:path w="614045" h="47625">
                  <a:moveTo>
                    <a:pt x="47193" y="23609"/>
                  </a:moveTo>
                  <a:lnTo>
                    <a:pt x="35407" y="23609"/>
                  </a:lnTo>
                  <a:lnTo>
                    <a:pt x="23609" y="23609"/>
                  </a:lnTo>
                  <a:lnTo>
                    <a:pt x="23609" y="35407"/>
                  </a:lnTo>
                  <a:lnTo>
                    <a:pt x="23609" y="47205"/>
                  </a:lnTo>
                  <a:lnTo>
                    <a:pt x="35407" y="47205"/>
                  </a:lnTo>
                  <a:lnTo>
                    <a:pt x="35407" y="35407"/>
                  </a:lnTo>
                  <a:lnTo>
                    <a:pt x="47193" y="35407"/>
                  </a:lnTo>
                  <a:lnTo>
                    <a:pt x="47193" y="23609"/>
                  </a:lnTo>
                  <a:close/>
                </a:path>
                <a:path w="614045" h="47625">
                  <a:moveTo>
                    <a:pt x="59016" y="11798"/>
                  </a:moveTo>
                  <a:lnTo>
                    <a:pt x="47218" y="11798"/>
                  </a:lnTo>
                  <a:lnTo>
                    <a:pt x="47218" y="23596"/>
                  </a:lnTo>
                  <a:lnTo>
                    <a:pt x="59016" y="23596"/>
                  </a:lnTo>
                  <a:lnTo>
                    <a:pt x="59016" y="11798"/>
                  </a:lnTo>
                  <a:close/>
                </a:path>
                <a:path w="614045" h="47625">
                  <a:moveTo>
                    <a:pt x="82613" y="23609"/>
                  </a:moveTo>
                  <a:lnTo>
                    <a:pt x="70815" y="23609"/>
                  </a:ln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09"/>
                  </a:lnTo>
                  <a:close/>
                </a:path>
                <a:path w="614045" h="47625">
                  <a:moveTo>
                    <a:pt x="82613" y="11798"/>
                  </a:moveTo>
                  <a:lnTo>
                    <a:pt x="70815" y="11798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82613" y="11798"/>
                  </a:lnTo>
                  <a:close/>
                </a:path>
                <a:path w="614045" h="47625">
                  <a:moveTo>
                    <a:pt x="94424" y="23609"/>
                  </a:moveTo>
                  <a:lnTo>
                    <a:pt x="82626" y="23609"/>
                  </a:lnTo>
                  <a:lnTo>
                    <a:pt x="82626" y="35407"/>
                  </a:lnTo>
                  <a:lnTo>
                    <a:pt x="82626" y="47205"/>
                  </a:lnTo>
                  <a:lnTo>
                    <a:pt x="94424" y="47205"/>
                  </a:lnTo>
                  <a:lnTo>
                    <a:pt x="94424" y="35407"/>
                  </a:lnTo>
                  <a:lnTo>
                    <a:pt x="94424" y="23609"/>
                  </a:lnTo>
                  <a:close/>
                </a:path>
                <a:path w="614045" h="47625">
                  <a:moveTo>
                    <a:pt x="106210" y="11798"/>
                  </a:moveTo>
                  <a:lnTo>
                    <a:pt x="94424" y="11798"/>
                  </a:lnTo>
                  <a:lnTo>
                    <a:pt x="82626" y="11798"/>
                  </a:lnTo>
                  <a:lnTo>
                    <a:pt x="82626" y="23596"/>
                  </a:lnTo>
                  <a:lnTo>
                    <a:pt x="94424" y="23596"/>
                  </a:lnTo>
                  <a:lnTo>
                    <a:pt x="106210" y="23596"/>
                  </a:lnTo>
                  <a:lnTo>
                    <a:pt x="106210" y="11798"/>
                  </a:lnTo>
                  <a:close/>
                </a:path>
                <a:path w="614045" h="47625">
                  <a:moveTo>
                    <a:pt x="118021" y="23609"/>
                  </a:moveTo>
                  <a:lnTo>
                    <a:pt x="106222" y="23609"/>
                  </a:lnTo>
                  <a:lnTo>
                    <a:pt x="106222" y="35407"/>
                  </a:lnTo>
                  <a:lnTo>
                    <a:pt x="106222" y="47205"/>
                  </a:lnTo>
                  <a:lnTo>
                    <a:pt x="118021" y="47205"/>
                  </a:lnTo>
                  <a:lnTo>
                    <a:pt x="118021" y="35407"/>
                  </a:lnTo>
                  <a:lnTo>
                    <a:pt x="118021" y="23609"/>
                  </a:lnTo>
                  <a:close/>
                </a:path>
                <a:path w="614045" h="47625">
                  <a:moveTo>
                    <a:pt x="118021" y="11798"/>
                  </a:moveTo>
                  <a:lnTo>
                    <a:pt x="106222" y="11798"/>
                  </a:lnTo>
                  <a:lnTo>
                    <a:pt x="106222" y="23596"/>
                  </a:lnTo>
                  <a:lnTo>
                    <a:pt x="118021" y="23596"/>
                  </a:lnTo>
                  <a:lnTo>
                    <a:pt x="118021" y="11798"/>
                  </a:lnTo>
                  <a:close/>
                </a:path>
                <a:path w="614045" h="47625">
                  <a:moveTo>
                    <a:pt x="129832" y="35407"/>
                  </a:moveTo>
                  <a:lnTo>
                    <a:pt x="118033" y="35407"/>
                  </a:lnTo>
                  <a:lnTo>
                    <a:pt x="118033" y="47205"/>
                  </a:lnTo>
                  <a:lnTo>
                    <a:pt x="129832" y="47205"/>
                  </a:lnTo>
                  <a:lnTo>
                    <a:pt x="129832" y="35407"/>
                  </a:lnTo>
                  <a:close/>
                </a:path>
                <a:path w="614045" h="47625">
                  <a:moveTo>
                    <a:pt x="141617" y="11798"/>
                  </a:moveTo>
                  <a:lnTo>
                    <a:pt x="129832" y="11798"/>
                  </a:lnTo>
                  <a:lnTo>
                    <a:pt x="118033" y="11798"/>
                  </a:lnTo>
                  <a:lnTo>
                    <a:pt x="118033" y="23596"/>
                  </a:lnTo>
                  <a:lnTo>
                    <a:pt x="129832" y="23596"/>
                  </a:lnTo>
                  <a:lnTo>
                    <a:pt x="141617" y="23596"/>
                  </a:lnTo>
                  <a:lnTo>
                    <a:pt x="141617" y="11798"/>
                  </a:lnTo>
                  <a:close/>
                </a:path>
                <a:path w="614045" h="47625">
                  <a:moveTo>
                    <a:pt x="165227" y="23609"/>
                  </a:moveTo>
                  <a:lnTo>
                    <a:pt x="153441" y="23609"/>
                  </a:lnTo>
                  <a:lnTo>
                    <a:pt x="141643" y="23609"/>
                  </a:lnTo>
                  <a:lnTo>
                    <a:pt x="141643" y="35407"/>
                  </a:lnTo>
                  <a:lnTo>
                    <a:pt x="141643" y="47205"/>
                  </a:lnTo>
                  <a:lnTo>
                    <a:pt x="153441" y="47205"/>
                  </a:lnTo>
                  <a:lnTo>
                    <a:pt x="153441" y="35407"/>
                  </a:lnTo>
                  <a:lnTo>
                    <a:pt x="165227" y="35407"/>
                  </a:lnTo>
                  <a:lnTo>
                    <a:pt x="165227" y="23609"/>
                  </a:lnTo>
                  <a:close/>
                </a:path>
                <a:path w="614045" h="47625">
                  <a:moveTo>
                    <a:pt x="165227" y="11798"/>
                  </a:moveTo>
                  <a:lnTo>
                    <a:pt x="153441" y="11798"/>
                  </a:lnTo>
                  <a:lnTo>
                    <a:pt x="153441" y="23596"/>
                  </a:lnTo>
                  <a:lnTo>
                    <a:pt x="165227" y="23596"/>
                  </a:lnTo>
                  <a:lnTo>
                    <a:pt x="165227" y="11798"/>
                  </a:lnTo>
                  <a:close/>
                </a:path>
                <a:path w="614045" h="47625">
                  <a:moveTo>
                    <a:pt x="188849" y="11798"/>
                  </a:moveTo>
                  <a:lnTo>
                    <a:pt x="177050" y="11798"/>
                  </a:lnTo>
                  <a:lnTo>
                    <a:pt x="177050" y="23596"/>
                  </a:lnTo>
                  <a:lnTo>
                    <a:pt x="188849" y="23596"/>
                  </a:lnTo>
                  <a:lnTo>
                    <a:pt x="188849" y="11798"/>
                  </a:lnTo>
                  <a:close/>
                </a:path>
                <a:path w="614045" h="47625">
                  <a:moveTo>
                    <a:pt x="200634" y="23609"/>
                  </a:moveTo>
                  <a:lnTo>
                    <a:pt x="188849" y="23609"/>
                  </a:lnTo>
                  <a:lnTo>
                    <a:pt x="188849" y="35407"/>
                  </a:lnTo>
                  <a:lnTo>
                    <a:pt x="200634" y="35407"/>
                  </a:lnTo>
                  <a:lnTo>
                    <a:pt x="200634" y="23609"/>
                  </a:lnTo>
                  <a:close/>
                </a:path>
                <a:path w="614045" h="47625">
                  <a:moveTo>
                    <a:pt x="224256" y="23609"/>
                  </a:moveTo>
                  <a:lnTo>
                    <a:pt x="212458" y="23609"/>
                  </a:lnTo>
                  <a:lnTo>
                    <a:pt x="212458" y="35407"/>
                  </a:lnTo>
                  <a:lnTo>
                    <a:pt x="224256" y="35407"/>
                  </a:lnTo>
                  <a:lnTo>
                    <a:pt x="224256" y="23609"/>
                  </a:lnTo>
                  <a:close/>
                </a:path>
                <a:path w="614045" h="47625">
                  <a:moveTo>
                    <a:pt x="236042" y="11798"/>
                  </a:moveTo>
                  <a:lnTo>
                    <a:pt x="224256" y="11798"/>
                  </a:lnTo>
                  <a:lnTo>
                    <a:pt x="224256" y="23596"/>
                  </a:lnTo>
                  <a:lnTo>
                    <a:pt x="236042" y="23596"/>
                  </a:lnTo>
                  <a:lnTo>
                    <a:pt x="236042" y="11798"/>
                  </a:lnTo>
                  <a:close/>
                </a:path>
                <a:path w="614045" h="47625">
                  <a:moveTo>
                    <a:pt x="247865" y="23609"/>
                  </a:moveTo>
                  <a:lnTo>
                    <a:pt x="236067" y="23609"/>
                  </a:lnTo>
                  <a:lnTo>
                    <a:pt x="236067" y="35407"/>
                  </a:lnTo>
                  <a:lnTo>
                    <a:pt x="247865" y="35407"/>
                  </a:lnTo>
                  <a:lnTo>
                    <a:pt x="247865" y="23609"/>
                  </a:lnTo>
                  <a:close/>
                </a:path>
                <a:path w="614045" h="47625">
                  <a:moveTo>
                    <a:pt x="259651" y="11798"/>
                  </a:moveTo>
                  <a:lnTo>
                    <a:pt x="247865" y="11798"/>
                  </a:lnTo>
                  <a:lnTo>
                    <a:pt x="247865" y="23596"/>
                  </a:lnTo>
                  <a:lnTo>
                    <a:pt x="259651" y="23596"/>
                  </a:lnTo>
                  <a:lnTo>
                    <a:pt x="259651" y="11798"/>
                  </a:lnTo>
                  <a:close/>
                </a:path>
                <a:path w="614045" h="47625">
                  <a:moveTo>
                    <a:pt x="271462" y="23609"/>
                  </a:moveTo>
                  <a:lnTo>
                    <a:pt x="259676" y="23609"/>
                  </a:lnTo>
                  <a:lnTo>
                    <a:pt x="259676" y="35407"/>
                  </a:lnTo>
                  <a:lnTo>
                    <a:pt x="271462" y="35407"/>
                  </a:lnTo>
                  <a:lnTo>
                    <a:pt x="271462" y="23609"/>
                  </a:lnTo>
                  <a:close/>
                </a:path>
                <a:path w="614045" h="47625">
                  <a:moveTo>
                    <a:pt x="271462" y="11798"/>
                  </a:moveTo>
                  <a:lnTo>
                    <a:pt x="259676" y="11798"/>
                  </a:lnTo>
                  <a:lnTo>
                    <a:pt x="259676" y="23596"/>
                  </a:lnTo>
                  <a:lnTo>
                    <a:pt x="271462" y="23596"/>
                  </a:lnTo>
                  <a:lnTo>
                    <a:pt x="271462" y="11798"/>
                  </a:lnTo>
                  <a:close/>
                </a:path>
                <a:path w="614045" h="47625">
                  <a:moveTo>
                    <a:pt x="295059" y="11798"/>
                  </a:moveTo>
                  <a:lnTo>
                    <a:pt x="283273" y="11798"/>
                  </a:lnTo>
                  <a:lnTo>
                    <a:pt x="271475" y="11798"/>
                  </a:lnTo>
                  <a:lnTo>
                    <a:pt x="271475" y="23596"/>
                  </a:lnTo>
                  <a:lnTo>
                    <a:pt x="283273" y="23596"/>
                  </a:lnTo>
                  <a:lnTo>
                    <a:pt x="295059" y="23596"/>
                  </a:lnTo>
                  <a:lnTo>
                    <a:pt x="295059" y="11798"/>
                  </a:lnTo>
                  <a:close/>
                </a:path>
                <a:path w="614045" h="47625">
                  <a:moveTo>
                    <a:pt x="318681" y="23609"/>
                  </a:moveTo>
                  <a:lnTo>
                    <a:pt x="306882" y="23609"/>
                  </a:lnTo>
                  <a:lnTo>
                    <a:pt x="306882" y="35407"/>
                  </a:lnTo>
                  <a:lnTo>
                    <a:pt x="318681" y="35407"/>
                  </a:lnTo>
                  <a:lnTo>
                    <a:pt x="318681" y="23609"/>
                  </a:lnTo>
                  <a:close/>
                </a:path>
                <a:path w="614045" h="47625">
                  <a:moveTo>
                    <a:pt x="330479" y="23609"/>
                  </a:moveTo>
                  <a:lnTo>
                    <a:pt x="318693" y="23609"/>
                  </a:lnTo>
                  <a:lnTo>
                    <a:pt x="318693" y="35407"/>
                  </a:lnTo>
                  <a:lnTo>
                    <a:pt x="330479" y="35407"/>
                  </a:lnTo>
                  <a:lnTo>
                    <a:pt x="330479" y="23609"/>
                  </a:lnTo>
                  <a:close/>
                </a:path>
                <a:path w="614045" h="47625">
                  <a:moveTo>
                    <a:pt x="342290" y="23609"/>
                  </a:moveTo>
                  <a:lnTo>
                    <a:pt x="330492" y="23609"/>
                  </a:lnTo>
                  <a:lnTo>
                    <a:pt x="330492" y="35407"/>
                  </a:lnTo>
                  <a:lnTo>
                    <a:pt x="342290" y="35407"/>
                  </a:lnTo>
                  <a:lnTo>
                    <a:pt x="342290" y="23609"/>
                  </a:lnTo>
                  <a:close/>
                </a:path>
                <a:path w="614045" h="47625">
                  <a:moveTo>
                    <a:pt x="354076" y="11798"/>
                  </a:moveTo>
                  <a:lnTo>
                    <a:pt x="342290" y="11798"/>
                  </a:lnTo>
                  <a:lnTo>
                    <a:pt x="342290" y="23596"/>
                  </a:lnTo>
                  <a:lnTo>
                    <a:pt x="354076" y="23596"/>
                  </a:lnTo>
                  <a:lnTo>
                    <a:pt x="354076" y="11798"/>
                  </a:lnTo>
                  <a:close/>
                </a:path>
                <a:path w="614045" h="47625">
                  <a:moveTo>
                    <a:pt x="365887" y="23609"/>
                  </a:moveTo>
                  <a:lnTo>
                    <a:pt x="354101" y="23609"/>
                  </a:lnTo>
                  <a:lnTo>
                    <a:pt x="354101" y="35407"/>
                  </a:lnTo>
                  <a:lnTo>
                    <a:pt x="365887" y="35407"/>
                  </a:lnTo>
                  <a:lnTo>
                    <a:pt x="365887" y="23609"/>
                  </a:lnTo>
                  <a:close/>
                </a:path>
                <a:path w="614045" h="47625">
                  <a:moveTo>
                    <a:pt x="365887" y="0"/>
                  </a:moveTo>
                  <a:lnTo>
                    <a:pt x="354101" y="0"/>
                  </a:lnTo>
                  <a:lnTo>
                    <a:pt x="354101" y="11798"/>
                  </a:lnTo>
                  <a:lnTo>
                    <a:pt x="354101" y="23596"/>
                  </a:lnTo>
                  <a:lnTo>
                    <a:pt x="365887" y="23596"/>
                  </a:lnTo>
                  <a:lnTo>
                    <a:pt x="365887" y="11798"/>
                  </a:lnTo>
                  <a:lnTo>
                    <a:pt x="365887" y="0"/>
                  </a:lnTo>
                  <a:close/>
                </a:path>
                <a:path w="614045" h="47625">
                  <a:moveTo>
                    <a:pt x="377698" y="23609"/>
                  </a:moveTo>
                  <a:lnTo>
                    <a:pt x="365899" y="23609"/>
                  </a:lnTo>
                  <a:lnTo>
                    <a:pt x="365899" y="35407"/>
                  </a:lnTo>
                  <a:lnTo>
                    <a:pt x="377698" y="35407"/>
                  </a:lnTo>
                  <a:lnTo>
                    <a:pt x="377698" y="23609"/>
                  </a:lnTo>
                  <a:close/>
                </a:path>
                <a:path w="614045" h="47625">
                  <a:moveTo>
                    <a:pt x="377698" y="0"/>
                  </a:moveTo>
                  <a:lnTo>
                    <a:pt x="365899" y="0"/>
                  </a:lnTo>
                  <a:lnTo>
                    <a:pt x="365899" y="11798"/>
                  </a:lnTo>
                  <a:lnTo>
                    <a:pt x="365899" y="23596"/>
                  </a:lnTo>
                  <a:lnTo>
                    <a:pt x="377698" y="23596"/>
                  </a:lnTo>
                  <a:lnTo>
                    <a:pt x="377698" y="11798"/>
                  </a:lnTo>
                  <a:lnTo>
                    <a:pt x="377698" y="0"/>
                  </a:lnTo>
                  <a:close/>
                </a:path>
                <a:path w="614045" h="47625">
                  <a:moveTo>
                    <a:pt x="389509" y="11798"/>
                  </a:moveTo>
                  <a:lnTo>
                    <a:pt x="377710" y="11798"/>
                  </a:lnTo>
                  <a:lnTo>
                    <a:pt x="377710" y="23596"/>
                  </a:lnTo>
                  <a:lnTo>
                    <a:pt x="389509" y="23596"/>
                  </a:lnTo>
                  <a:lnTo>
                    <a:pt x="389509" y="11798"/>
                  </a:lnTo>
                  <a:close/>
                </a:path>
                <a:path w="614045" h="47625">
                  <a:moveTo>
                    <a:pt x="401294" y="23609"/>
                  </a:moveTo>
                  <a:lnTo>
                    <a:pt x="389509" y="23609"/>
                  </a:lnTo>
                  <a:lnTo>
                    <a:pt x="389509" y="35407"/>
                  </a:lnTo>
                  <a:lnTo>
                    <a:pt x="401294" y="35407"/>
                  </a:lnTo>
                  <a:lnTo>
                    <a:pt x="401294" y="23609"/>
                  </a:lnTo>
                  <a:close/>
                </a:path>
                <a:path w="614045" h="47625">
                  <a:moveTo>
                    <a:pt x="401294" y="0"/>
                  </a:moveTo>
                  <a:lnTo>
                    <a:pt x="389509" y="0"/>
                  </a:lnTo>
                  <a:lnTo>
                    <a:pt x="389509" y="11798"/>
                  </a:lnTo>
                  <a:lnTo>
                    <a:pt x="401294" y="11798"/>
                  </a:lnTo>
                  <a:lnTo>
                    <a:pt x="401294" y="0"/>
                  </a:lnTo>
                  <a:close/>
                </a:path>
                <a:path w="614045" h="47625">
                  <a:moveTo>
                    <a:pt x="436714" y="23609"/>
                  </a:moveTo>
                  <a:lnTo>
                    <a:pt x="424916" y="23609"/>
                  </a:lnTo>
                  <a:lnTo>
                    <a:pt x="424916" y="35407"/>
                  </a:lnTo>
                  <a:lnTo>
                    <a:pt x="436714" y="35407"/>
                  </a:lnTo>
                  <a:lnTo>
                    <a:pt x="436714" y="23609"/>
                  </a:lnTo>
                  <a:close/>
                </a:path>
                <a:path w="614045" h="47625">
                  <a:moveTo>
                    <a:pt x="448500" y="0"/>
                  </a:moveTo>
                  <a:lnTo>
                    <a:pt x="436714" y="0"/>
                  </a:lnTo>
                  <a:lnTo>
                    <a:pt x="424916" y="0"/>
                  </a:lnTo>
                  <a:lnTo>
                    <a:pt x="424916" y="11798"/>
                  </a:lnTo>
                  <a:lnTo>
                    <a:pt x="436714" y="11798"/>
                  </a:lnTo>
                  <a:lnTo>
                    <a:pt x="436714" y="23596"/>
                  </a:lnTo>
                  <a:lnTo>
                    <a:pt x="448500" y="23596"/>
                  </a:lnTo>
                  <a:lnTo>
                    <a:pt x="448500" y="11798"/>
                  </a:lnTo>
                  <a:lnTo>
                    <a:pt x="448500" y="0"/>
                  </a:lnTo>
                  <a:close/>
                </a:path>
                <a:path w="614045" h="47625">
                  <a:moveTo>
                    <a:pt x="460311" y="23609"/>
                  </a:moveTo>
                  <a:lnTo>
                    <a:pt x="448525" y="23609"/>
                  </a:lnTo>
                  <a:lnTo>
                    <a:pt x="448525" y="35407"/>
                  </a:lnTo>
                  <a:lnTo>
                    <a:pt x="460311" y="35407"/>
                  </a:lnTo>
                  <a:lnTo>
                    <a:pt x="460311" y="23609"/>
                  </a:lnTo>
                  <a:close/>
                </a:path>
                <a:path w="614045" h="47625">
                  <a:moveTo>
                    <a:pt x="460311" y="0"/>
                  </a:moveTo>
                  <a:lnTo>
                    <a:pt x="448525" y="0"/>
                  </a:lnTo>
                  <a:lnTo>
                    <a:pt x="448525" y="11798"/>
                  </a:lnTo>
                  <a:lnTo>
                    <a:pt x="460311" y="11798"/>
                  </a:lnTo>
                  <a:lnTo>
                    <a:pt x="460311" y="0"/>
                  </a:lnTo>
                  <a:close/>
                </a:path>
                <a:path w="614045" h="47625">
                  <a:moveTo>
                    <a:pt x="472122" y="11798"/>
                  </a:moveTo>
                  <a:lnTo>
                    <a:pt x="460324" y="11798"/>
                  </a:lnTo>
                  <a:lnTo>
                    <a:pt x="460324" y="23596"/>
                  </a:lnTo>
                  <a:lnTo>
                    <a:pt x="472122" y="23596"/>
                  </a:lnTo>
                  <a:lnTo>
                    <a:pt x="472122" y="11798"/>
                  </a:lnTo>
                  <a:close/>
                </a:path>
                <a:path w="614045" h="47625">
                  <a:moveTo>
                    <a:pt x="507517" y="23609"/>
                  </a:moveTo>
                  <a:lnTo>
                    <a:pt x="495731" y="23609"/>
                  </a:ln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507517" y="35407"/>
                  </a:lnTo>
                  <a:lnTo>
                    <a:pt x="507517" y="23609"/>
                  </a:lnTo>
                  <a:close/>
                </a:path>
                <a:path w="614045" h="47625">
                  <a:moveTo>
                    <a:pt x="507517" y="11798"/>
                  </a:moveTo>
                  <a:lnTo>
                    <a:pt x="495731" y="11798"/>
                  </a:lnTo>
                  <a:lnTo>
                    <a:pt x="495731" y="0"/>
                  </a:lnTo>
                  <a:lnTo>
                    <a:pt x="483933" y="0"/>
                  </a:lnTo>
                  <a:lnTo>
                    <a:pt x="472135" y="0"/>
                  </a:lnTo>
                  <a:lnTo>
                    <a:pt x="472135" y="11798"/>
                  </a:lnTo>
                  <a:lnTo>
                    <a:pt x="483933" y="11798"/>
                  </a:lnTo>
                  <a:lnTo>
                    <a:pt x="483933" y="23596"/>
                  </a:lnTo>
                  <a:lnTo>
                    <a:pt x="495731" y="23596"/>
                  </a:lnTo>
                  <a:lnTo>
                    <a:pt x="507517" y="23596"/>
                  </a:lnTo>
                  <a:lnTo>
                    <a:pt x="507517" y="11798"/>
                  </a:lnTo>
                  <a:close/>
                </a:path>
                <a:path w="614045" h="47625">
                  <a:moveTo>
                    <a:pt x="519328" y="0"/>
                  </a:moveTo>
                  <a:lnTo>
                    <a:pt x="507542" y="0"/>
                  </a:lnTo>
                  <a:lnTo>
                    <a:pt x="507542" y="11798"/>
                  </a:lnTo>
                  <a:lnTo>
                    <a:pt x="507542" y="23596"/>
                  </a:lnTo>
                  <a:lnTo>
                    <a:pt x="519328" y="23596"/>
                  </a:lnTo>
                  <a:lnTo>
                    <a:pt x="519328" y="11798"/>
                  </a:lnTo>
                  <a:lnTo>
                    <a:pt x="519328" y="0"/>
                  </a:lnTo>
                  <a:close/>
                </a:path>
                <a:path w="614045" h="47625">
                  <a:moveTo>
                    <a:pt x="531139" y="23609"/>
                  </a:moveTo>
                  <a:lnTo>
                    <a:pt x="519341" y="23609"/>
                  </a:lnTo>
                  <a:lnTo>
                    <a:pt x="519341" y="35407"/>
                  </a:lnTo>
                  <a:lnTo>
                    <a:pt x="531139" y="35407"/>
                  </a:lnTo>
                  <a:lnTo>
                    <a:pt x="531139" y="23609"/>
                  </a:lnTo>
                  <a:close/>
                </a:path>
                <a:path w="614045" h="47625">
                  <a:moveTo>
                    <a:pt x="531139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31139" y="11798"/>
                  </a:lnTo>
                  <a:lnTo>
                    <a:pt x="531139" y="0"/>
                  </a:lnTo>
                  <a:close/>
                </a:path>
                <a:path w="614045" h="47625">
                  <a:moveTo>
                    <a:pt x="578345" y="0"/>
                  </a:moveTo>
                  <a:lnTo>
                    <a:pt x="566547" y="0"/>
                  </a:lnTo>
                  <a:lnTo>
                    <a:pt x="554748" y="0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66547" y="23596"/>
                  </a:lnTo>
                  <a:lnTo>
                    <a:pt x="578345" y="23596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14045" h="47625">
                  <a:moveTo>
                    <a:pt x="590143" y="23609"/>
                  </a:moveTo>
                  <a:lnTo>
                    <a:pt x="578345" y="23609"/>
                  </a:lnTo>
                  <a:lnTo>
                    <a:pt x="578345" y="35407"/>
                  </a:lnTo>
                  <a:lnTo>
                    <a:pt x="590143" y="35407"/>
                  </a:lnTo>
                  <a:lnTo>
                    <a:pt x="590143" y="23609"/>
                  </a:lnTo>
                  <a:close/>
                </a:path>
                <a:path w="614045" h="47625">
                  <a:moveTo>
                    <a:pt x="613752" y="23609"/>
                  </a:moveTo>
                  <a:lnTo>
                    <a:pt x="601967" y="23609"/>
                  </a:lnTo>
                  <a:lnTo>
                    <a:pt x="601967" y="35407"/>
                  </a:lnTo>
                  <a:lnTo>
                    <a:pt x="613752" y="35407"/>
                  </a:lnTo>
                  <a:lnTo>
                    <a:pt x="613752" y="23609"/>
                  </a:lnTo>
                  <a:close/>
                </a:path>
                <a:path w="614045" h="47625">
                  <a:moveTo>
                    <a:pt x="613752" y="0"/>
                  </a:moveTo>
                  <a:lnTo>
                    <a:pt x="601967" y="0"/>
                  </a:lnTo>
                  <a:lnTo>
                    <a:pt x="590169" y="0"/>
                  </a:lnTo>
                  <a:lnTo>
                    <a:pt x="590169" y="11798"/>
                  </a:lnTo>
                  <a:lnTo>
                    <a:pt x="590169" y="23596"/>
                  </a:lnTo>
                  <a:lnTo>
                    <a:pt x="601967" y="23596"/>
                  </a:lnTo>
                  <a:lnTo>
                    <a:pt x="601967" y="11798"/>
                  </a:lnTo>
                  <a:lnTo>
                    <a:pt x="613752" y="11798"/>
                  </a:lnTo>
                  <a:lnTo>
                    <a:pt x="61375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5958433" y="3379406"/>
              <a:ext cx="614045" cy="47625"/>
            </a:xfrm>
            <a:custGeom>
              <a:avLst/>
              <a:gdLst/>
              <a:ahLst/>
              <a:cxnLst/>
              <a:rect l="l" t="t" r="r" b="b"/>
              <a:pathLst>
                <a:path w="614045" h="47625">
                  <a:moveTo>
                    <a:pt x="11798" y="11811"/>
                  </a:moveTo>
                  <a:lnTo>
                    <a:pt x="0" y="11811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0" y="47205"/>
                  </a:lnTo>
                  <a:lnTo>
                    <a:pt x="11798" y="47205"/>
                  </a:lnTo>
                  <a:lnTo>
                    <a:pt x="11798" y="35407"/>
                  </a:lnTo>
                  <a:lnTo>
                    <a:pt x="11798" y="23609"/>
                  </a:lnTo>
                  <a:lnTo>
                    <a:pt x="11798" y="11811"/>
                  </a:lnTo>
                  <a:close/>
                </a:path>
                <a:path w="614045" h="47625">
                  <a:moveTo>
                    <a:pt x="58991" y="23609"/>
                  </a:moveTo>
                  <a:lnTo>
                    <a:pt x="47205" y="23609"/>
                  </a:lnTo>
                  <a:lnTo>
                    <a:pt x="47205" y="11811"/>
                  </a:lnTo>
                  <a:lnTo>
                    <a:pt x="35407" y="11811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58991" y="35407"/>
                  </a:lnTo>
                  <a:lnTo>
                    <a:pt x="58991" y="23609"/>
                  </a:lnTo>
                  <a:close/>
                </a:path>
                <a:path w="614045" h="47625">
                  <a:moveTo>
                    <a:pt x="70815" y="23609"/>
                  </a:move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70815" y="23609"/>
                  </a:lnTo>
                  <a:close/>
                </a:path>
                <a:path w="614045" h="47625">
                  <a:moveTo>
                    <a:pt x="82613" y="11811"/>
                  </a:moveTo>
                  <a:lnTo>
                    <a:pt x="70815" y="11811"/>
                  </a:lnTo>
                  <a:lnTo>
                    <a:pt x="70815" y="23609"/>
                  </a:lnTo>
                  <a:lnTo>
                    <a:pt x="82613" y="23609"/>
                  </a:lnTo>
                  <a:lnTo>
                    <a:pt x="82613" y="11811"/>
                  </a:lnTo>
                  <a:close/>
                </a:path>
                <a:path w="614045" h="47625">
                  <a:moveTo>
                    <a:pt x="118008" y="11811"/>
                  </a:moveTo>
                  <a:lnTo>
                    <a:pt x="106222" y="11811"/>
                  </a:lnTo>
                  <a:lnTo>
                    <a:pt x="106222" y="23609"/>
                  </a:lnTo>
                  <a:lnTo>
                    <a:pt x="106222" y="35407"/>
                  </a:lnTo>
                  <a:lnTo>
                    <a:pt x="118008" y="35407"/>
                  </a:lnTo>
                  <a:lnTo>
                    <a:pt x="118008" y="23609"/>
                  </a:lnTo>
                  <a:lnTo>
                    <a:pt x="118008" y="11811"/>
                  </a:lnTo>
                  <a:close/>
                </a:path>
                <a:path w="614045" h="47625">
                  <a:moveTo>
                    <a:pt x="129819" y="23609"/>
                  </a:moveTo>
                  <a:lnTo>
                    <a:pt x="118021" y="23609"/>
                  </a:lnTo>
                  <a:lnTo>
                    <a:pt x="118021" y="35407"/>
                  </a:lnTo>
                  <a:lnTo>
                    <a:pt x="129819" y="35407"/>
                  </a:lnTo>
                  <a:lnTo>
                    <a:pt x="129819" y="23609"/>
                  </a:lnTo>
                  <a:close/>
                </a:path>
                <a:path w="614045" h="47625">
                  <a:moveTo>
                    <a:pt x="141630" y="23609"/>
                  </a:moveTo>
                  <a:lnTo>
                    <a:pt x="129832" y="23609"/>
                  </a:lnTo>
                  <a:lnTo>
                    <a:pt x="129832" y="35407"/>
                  </a:lnTo>
                  <a:lnTo>
                    <a:pt x="141630" y="35407"/>
                  </a:lnTo>
                  <a:lnTo>
                    <a:pt x="141630" y="23609"/>
                  </a:lnTo>
                  <a:close/>
                </a:path>
                <a:path w="614045" h="47625">
                  <a:moveTo>
                    <a:pt x="153416" y="11811"/>
                  </a:moveTo>
                  <a:lnTo>
                    <a:pt x="141630" y="11811"/>
                  </a:lnTo>
                  <a:lnTo>
                    <a:pt x="141630" y="23609"/>
                  </a:lnTo>
                  <a:lnTo>
                    <a:pt x="153416" y="23609"/>
                  </a:lnTo>
                  <a:lnTo>
                    <a:pt x="153416" y="11811"/>
                  </a:lnTo>
                  <a:close/>
                </a:path>
                <a:path w="614045" h="47625">
                  <a:moveTo>
                    <a:pt x="177025" y="11811"/>
                  </a:moveTo>
                  <a:lnTo>
                    <a:pt x="165239" y="11811"/>
                  </a:lnTo>
                  <a:lnTo>
                    <a:pt x="153441" y="11811"/>
                  </a:lnTo>
                  <a:lnTo>
                    <a:pt x="153441" y="23609"/>
                  </a:lnTo>
                  <a:lnTo>
                    <a:pt x="165239" y="23609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lnTo>
                    <a:pt x="177025" y="11811"/>
                  </a:lnTo>
                  <a:close/>
                </a:path>
                <a:path w="614045" h="47625">
                  <a:moveTo>
                    <a:pt x="177025" y="0"/>
                  </a:moveTo>
                  <a:lnTo>
                    <a:pt x="165239" y="0"/>
                  </a:lnTo>
                  <a:lnTo>
                    <a:pt x="153441" y="0"/>
                  </a:lnTo>
                  <a:lnTo>
                    <a:pt x="153441" y="11798"/>
                  </a:lnTo>
                  <a:lnTo>
                    <a:pt x="165239" y="11798"/>
                  </a:lnTo>
                  <a:lnTo>
                    <a:pt x="177025" y="11798"/>
                  </a:lnTo>
                  <a:lnTo>
                    <a:pt x="177025" y="0"/>
                  </a:lnTo>
                  <a:close/>
                </a:path>
                <a:path w="614045" h="47625">
                  <a:moveTo>
                    <a:pt x="188836" y="0"/>
                  </a:moveTo>
                  <a:lnTo>
                    <a:pt x="177038" y="0"/>
                  </a:lnTo>
                  <a:lnTo>
                    <a:pt x="177038" y="11798"/>
                  </a:lnTo>
                  <a:lnTo>
                    <a:pt x="188836" y="11798"/>
                  </a:lnTo>
                  <a:lnTo>
                    <a:pt x="188836" y="0"/>
                  </a:lnTo>
                  <a:close/>
                </a:path>
                <a:path w="614045" h="47625">
                  <a:moveTo>
                    <a:pt x="200647" y="23609"/>
                  </a:move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00647" y="23609"/>
                  </a:lnTo>
                  <a:close/>
                </a:path>
                <a:path w="614045" h="47625">
                  <a:moveTo>
                    <a:pt x="212432" y="11811"/>
                  </a:moveTo>
                  <a:lnTo>
                    <a:pt x="200647" y="11811"/>
                  </a:lnTo>
                  <a:lnTo>
                    <a:pt x="200647" y="23609"/>
                  </a:lnTo>
                  <a:lnTo>
                    <a:pt x="212432" y="23609"/>
                  </a:lnTo>
                  <a:lnTo>
                    <a:pt x="212432" y="11811"/>
                  </a:lnTo>
                  <a:close/>
                </a:path>
                <a:path w="614045" h="47625">
                  <a:moveTo>
                    <a:pt x="212432" y="0"/>
                  </a:moveTo>
                  <a:lnTo>
                    <a:pt x="200647" y="0"/>
                  </a:lnTo>
                  <a:lnTo>
                    <a:pt x="188849" y="0"/>
                  </a:lnTo>
                  <a:lnTo>
                    <a:pt x="188849" y="11798"/>
                  </a:lnTo>
                  <a:lnTo>
                    <a:pt x="200647" y="11798"/>
                  </a:lnTo>
                  <a:lnTo>
                    <a:pt x="212432" y="11798"/>
                  </a:lnTo>
                  <a:lnTo>
                    <a:pt x="212432" y="0"/>
                  </a:lnTo>
                  <a:close/>
                </a:path>
                <a:path w="614045" h="47625">
                  <a:moveTo>
                    <a:pt x="224243" y="23609"/>
                  </a:move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close/>
                </a:path>
                <a:path w="614045" h="47625">
                  <a:moveTo>
                    <a:pt x="236054" y="23609"/>
                  </a:move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36054" y="23609"/>
                  </a:lnTo>
                  <a:close/>
                </a:path>
                <a:path w="614045" h="47625">
                  <a:moveTo>
                    <a:pt x="247840" y="11811"/>
                  </a:moveTo>
                  <a:lnTo>
                    <a:pt x="236054" y="11811"/>
                  </a:lnTo>
                  <a:lnTo>
                    <a:pt x="236054" y="23609"/>
                  </a:lnTo>
                  <a:lnTo>
                    <a:pt x="247840" y="23609"/>
                  </a:lnTo>
                  <a:lnTo>
                    <a:pt x="247840" y="11811"/>
                  </a:lnTo>
                  <a:close/>
                </a:path>
                <a:path w="614045" h="47625">
                  <a:moveTo>
                    <a:pt x="271449" y="11811"/>
                  </a:moveTo>
                  <a:lnTo>
                    <a:pt x="259664" y="11811"/>
                  </a:lnTo>
                  <a:lnTo>
                    <a:pt x="259664" y="23609"/>
                  </a:lnTo>
                  <a:lnTo>
                    <a:pt x="259664" y="35407"/>
                  </a:lnTo>
                  <a:lnTo>
                    <a:pt x="271449" y="35407"/>
                  </a:lnTo>
                  <a:lnTo>
                    <a:pt x="271449" y="23609"/>
                  </a:lnTo>
                  <a:lnTo>
                    <a:pt x="271449" y="11811"/>
                  </a:lnTo>
                  <a:close/>
                </a:path>
                <a:path w="614045" h="47625">
                  <a:moveTo>
                    <a:pt x="271449" y="0"/>
                  </a:moveTo>
                  <a:lnTo>
                    <a:pt x="259664" y="0"/>
                  </a:lnTo>
                  <a:lnTo>
                    <a:pt x="259664" y="11798"/>
                  </a:lnTo>
                  <a:lnTo>
                    <a:pt x="271449" y="11798"/>
                  </a:lnTo>
                  <a:lnTo>
                    <a:pt x="271449" y="0"/>
                  </a:lnTo>
                  <a:close/>
                </a:path>
                <a:path w="614045" h="47625">
                  <a:moveTo>
                    <a:pt x="283260" y="0"/>
                  </a:moveTo>
                  <a:lnTo>
                    <a:pt x="271475" y="0"/>
                  </a:lnTo>
                  <a:lnTo>
                    <a:pt x="271475" y="11798"/>
                  </a:lnTo>
                  <a:lnTo>
                    <a:pt x="283260" y="11798"/>
                  </a:lnTo>
                  <a:lnTo>
                    <a:pt x="283260" y="0"/>
                  </a:lnTo>
                  <a:close/>
                </a:path>
                <a:path w="614045" h="47625">
                  <a:moveTo>
                    <a:pt x="306857" y="23609"/>
                  </a:moveTo>
                  <a:lnTo>
                    <a:pt x="295071" y="23609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close/>
                </a:path>
                <a:path w="614045" h="47625">
                  <a:moveTo>
                    <a:pt x="306857" y="0"/>
                  </a:moveTo>
                  <a:lnTo>
                    <a:pt x="295071" y="0"/>
                  </a:lnTo>
                  <a:lnTo>
                    <a:pt x="295071" y="11798"/>
                  </a:lnTo>
                  <a:lnTo>
                    <a:pt x="306857" y="11798"/>
                  </a:lnTo>
                  <a:lnTo>
                    <a:pt x="306857" y="0"/>
                  </a:lnTo>
                  <a:close/>
                </a:path>
                <a:path w="614045" h="47625">
                  <a:moveTo>
                    <a:pt x="318668" y="11811"/>
                  </a:moveTo>
                  <a:lnTo>
                    <a:pt x="306882" y="11811"/>
                  </a:lnTo>
                  <a:lnTo>
                    <a:pt x="306882" y="23609"/>
                  </a:lnTo>
                  <a:lnTo>
                    <a:pt x="306882" y="35407"/>
                  </a:lnTo>
                  <a:lnTo>
                    <a:pt x="318668" y="35407"/>
                  </a:lnTo>
                  <a:lnTo>
                    <a:pt x="318668" y="23609"/>
                  </a:lnTo>
                  <a:lnTo>
                    <a:pt x="318668" y="11811"/>
                  </a:lnTo>
                  <a:close/>
                </a:path>
                <a:path w="614045" h="47625">
                  <a:moveTo>
                    <a:pt x="330479" y="0"/>
                  </a:moveTo>
                  <a:lnTo>
                    <a:pt x="318681" y="0"/>
                  </a:lnTo>
                  <a:lnTo>
                    <a:pt x="318681" y="11798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14045" h="47625">
                  <a:moveTo>
                    <a:pt x="354088" y="11811"/>
                  </a:moveTo>
                  <a:lnTo>
                    <a:pt x="342290" y="11811"/>
                  </a:lnTo>
                  <a:lnTo>
                    <a:pt x="342290" y="23609"/>
                  </a:lnTo>
                  <a:lnTo>
                    <a:pt x="354088" y="23609"/>
                  </a:lnTo>
                  <a:lnTo>
                    <a:pt x="354088" y="11811"/>
                  </a:lnTo>
                  <a:close/>
                </a:path>
                <a:path w="614045" h="47625">
                  <a:moveTo>
                    <a:pt x="354088" y="0"/>
                  </a:moveTo>
                  <a:lnTo>
                    <a:pt x="342290" y="0"/>
                  </a:lnTo>
                  <a:lnTo>
                    <a:pt x="342290" y="11798"/>
                  </a:lnTo>
                  <a:lnTo>
                    <a:pt x="354088" y="11798"/>
                  </a:lnTo>
                  <a:lnTo>
                    <a:pt x="354088" y="0"/>
                  </a:lnTo>
                  <a:close/>
                </a:path>
                <a:path w="614045" h="47625">
                  <a:moveTo>
                    <a:pt x="377685" y="11811"/>
                  </a:moveTo>
                  <a:lnTo>
                    <a:pt x="365899" y="11811"/>
                  </a:lnTo>
                  <a:lnTo>
                    <a:pt x="365899" y="23609"/>
                  </a:lnTo>
                  <a:lnTo>
                    <a:pt x="377685" y="23609"/>
                  </a:lnTo>
                  <a:lnTo>
                    <a:pt x="377685" y="11811"/>
                  </a:lnTo>
                  <a:close/>
                </a:path>
                <a:path w="614045" h="47625">
                  <a:moveTo>
                    <a:pt x="413092" y="11811"/>
                  </a:moveTo>
                  <a:lnTo>
                    <a:pt x="401307" y="11811"/>
                  </a:lnTo>
                  <a:lnTo>
                    <a:pt x="401307" y="23609"/>
                  </a:ln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13092" y="35407"/>
                  </a:lnTo>
                  <a:lnTo>
                    <a:pt x="413092" y="23609"/>
                  </a:lnTo>
                  <a:lnTo>
                    <a:pt x="413092" y="11811"/>
                  </a:lnTo>
                  <a:close/>
                </a:path>
                <a:path w="614045" h="47625">
                  <a:moveTo>
                    <a:pt x="413092" y="0"/>
                  </a:moveTo>
                  <a:lnTo>
                    <a:pt x="401307" y="0"/>
                  </a:lnTo>
                  <a:lnTo>
                    <a:pt x="401307" y="11798"/>
                  </a:lnTo>
                  <a:lnTo>
                    <a:pt x="413092" y="11798"/>
                  </a:lnTo>
                  <a:lnTo>
                    <a:pt x="413092" y="0"/>
                  </a:lnTo>
                  <a:close/>
                </a:path>
                <a:path w="614045" h="47625">
                  <a:moveTo>
                    <a:pt x="424903" y="0"/>
                  </a:moveTo>
                  <a:lnTo>
                    <a:pt x="413105" y="0"/>
                  </a:lnTo>
                  <a:lnTo>
                    <a:pt x="413105" y="11798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14045" h="47625">
                  <a:moveTo>
                    <a:pt x="436702" y="11811"/>
                  </a:moveTo>
                  <a:lnTo>
                    <a:pt x="424916" y="11811"/>
                  </a:lnTo>
                  <a:lnTo>
                    <a:pt x="424916" y="23609"/>
                  </a:lnTo>
                  <a:lnTo>
                    <a:pt x="424916" y="35407"/>
                  </a:lnTo>
                  <a:lnTo>
                    <a:pt x="436702" y="35407"/>
                  </a:lnTo>
                  <a:lnTo>
                    <a:pt x="436702" y="23609"/>
                  </a:lnTo>
                  <a:lnTo>
                    <a:pt x="436702" y="11811"/>
                  </a:lnTo>
                  <a:close/>
                </a:path>
                <a:path w="614045" h="47625">
                  <a:moveTo>
                    <a:pt x="436702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36702" y="11798"/>
                  </a:lnTo>
                  <a:lnTo>
                    <a:pt x="436702" y="0"/>
                  </a:lnTo>
                  <a:close/>
                </a:path>
                <a:path w="614045" h="47625">
                  <a:moveTo>
                    <a:pt x="448513" y="11811"/>
                  </a:moveTo>
                  <a:lnTo>
                    <a:pt x="436714" y="11811"/>
                  </a:lnTo>
                  <a:lnTo>
                    <a:pt x="436714" y="23609"/>
                  </a:lnTo>
                  <a:lnTo>
                    <a:pt x="448513" y="23609"/>
                  </a:lnTo>
                  <a:lnTo>
                    <a:pt x="448513" y="11811"/>
                  </a:lnTo>
                  <a:close/>
                </a:path>
                <a:path w="614045" h="47625">
                  <a:moveTo>
                    <a:pt x="460298" y="23609"/>
                  </a:moveTo>
                  <a:lnTo>
                    <a:pt x="448513" y="23609"/>
                  </a:lnTo>
                  <a:lnTo>
                    <a:pt x="448513" y="35407"/>
                  </a:lnTo>
                  <a:lnTo>
                    <a:pt x="460298" y="35407"/>
                  </a:lnTo>
                  <a:lnTo>
                    <a:pt x="460298" y="23609"/>
                  </a:lnTo>
                  <a:close/>
                </a:path>
                <a:path w="614045" h="47625">
                  <a:moveTo>
                    <a:pt x="472109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72109" y="11798"/>
                  </a:lnTo>
                  <a:lnTo>
                    <a:pt x="472109" y="0"/>
                  </a:lnTo>
                  <a:close/>
                </a:path>
                <a:path w="614045" h="47625">
                  <a:moveTo>
                    <a:pt x="483920" y="23609"/>
                  </a:moveTo>
                  <a:lnTo>
                    <a:pt x="472122" y="23609"/>
                  </a:lnTo>
                  <a:lnTo>
                    <a:pt x="472122" y="35407"/>
                  </a:lnTo>
                  <a:lnTo>
                    <a:pt x="483920" y="35407"/>
                  </a:lnTo>
                  <a:lnTo>
                    <a:pt x="483920" y="23609"/>
                  </a:lnTo>
                  <a:close/>
                </a:path>
                <a:path w="614045" h="47625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14045" h="47625">
                  <a:moveTo>
                    <a:pt x="495731" y="0"/>
                  </a:move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495731" y="0"/>
                  </a:lnTo>
                  <a:close/>
                </a:path>
                <a:path w="614045" h="47625">
                  <a:moveTo>
                    <a:pt x="519315" y="11811"/>
                  </a:moveTo>
                  <a:lnTo>
                    <a:pt x="507530" y="11811"/>
                  </a:lnTo>
                  <a:lnTo>
                    <a:pt x="507530" y="23609"/>
                  </a:lnTo>
                  <a:lnTo>
                    <a:pt x="495731" y="23609"/>
                  </a:ln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507530" y="35407"/>
                  </a:lnTo>
                  <a:lnTo>
                    <a:pt x="519315" y="35407"/>
                  </a:lnTo>
                  <a:lnTo>
                    <a:pt x="519315" y="23609"/>
                  </a:lnTo>
                  <a:lnTo>
                    <a:pt x="519315" y="11811"/>
                  </a:lnTo>
                  <a:close/>
                </a:path>
                <a:path w="614045" h="47625">
                  <a:moveTo>
                    <a:pt x="519315" y="0"/>
                  </a:moveTo>
                  <a:lnTo>
                    <a:pt x="507530" y="0"/>
                  </a:lnTo>
                  <a:lnTo>
                    <a:pt x="507530" y="11798"/>
                  </a:lnTo>
                  <a:lnTo>
                    <a:pt x="519315" y="11798"/>
                  </a:lnTo>
                  <a:lnTo>
                    <a:pt x="519315" y="0"/>
                  </a:lnTo>
                  <a:close/>
                </a:path>
                <a:path w="614045" h="47625">
                  <a:moveTo>
                    <a:pt x="531126" y="11811"/>
                  </a:moveTo>
                  <a:lnTo>
                    <a:pt x="519341" y="11811"/>
                  </a:lnTo>
                  <a:lnTo>
                    <a:pt x="519341" y="23609"/>
                  </a:lnTo>
                  <a:lnTo>
                    <a:pt x="531126" y="23609"/>
                  </a:lnTo>
                  <a:lnTo>
                    <a:pt x="531126" y="11811"/>
                  </a:lnTo>
                  <a:close/>
                </a:path>
                <a:path w="614045" h="47625">
                  <a:moveTo>
                    <a:pt x="542937" y="0"/>
                  </a:moveTo>
                  <a:lnTo>
                    <a:pt x="531139" y="0"/>
                  </a:lnTo>
                  <a:lnTo>
                    <a:pt x="531139" y="11798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14045" h="47625">
                  <a:moveTo>
                    <a:pt x="554748" y="11811"/>
                  </a:moveTo>
                  <a:lnTo>
                    <a:pt x="542950" y="11811"/>
                  </a:lnTo>
                  <a:lnTo>
                    <a:pt x="542950" y="23609"/>
                  </a:lnTo>
                  <a:lnTo>
                    <a:pt x="542950" y="35407"/>
                  </a:lnTo>
                  <a:lnTo>
                    <a:pt x="554748" y="35407"/>
                  </a:lnTo>
                  <a:lnTo>
                    <a:pt x="554748" y="23609"/>
                  </a:lnTo>
                  <a:lnTo>
                    <a:pt x="554748" y="11811"/>
                  </a:lnTo>
                  <a:close/>
                </a:path>
                <a:path w="614045" h="47625">
                  <a:moveTo>
                    <a:pt x="554748" y="0"/>
                  </a:move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54748" y="0"/>
                  </a:lnTo>
                  <a:close/>
                </a:path>
                <a:path w="614045" h="47625">
                  <a:moveTo>
                    <a:pt x="601941" y="11811"/>
                  </a:moveTo>
                  <a:lnTo>
                    <a:pt x="590143" y="11811"/>
                  </a:lnTo>
                  <a:lnTo>
                    <a:pt x="578345" y="11811"/>
                  </a:lnTo>
                  <a:lnTo>
                    <a:pt x="566547" y="11811"/>
                  </a:lnTo>
                  <a:lnTo>
                    <a:pt x="566547" y="23609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78345" y="23609"/>
                  </a:lnTo>
                  <a:lnTo>
                    <a:pt x="590143" y="23609"/>
                  </a:lnTo>
                  <a:lnTo>
                    <a:pt x="590143" y="35407"/>
                  </a:lnTo>
                  <a:lnTo>
                    <a:pt x="601941" y="35407"/>
                  </a:lnTo>
                  <a:lnTo>
                    <a:pt x="601941" y="23609"/>
                  </a:lnTo>
                  <a:lnTo>
                    <a:pt x="601941" y="11811"/>
                  </a:lnTo>
                  <a:close/>
                </a:path>
                <a:path w="614045" h="47625">
                  <a:moveTo>
                    <a:pt x="601941" y="0"/>
                  </a:moveTo>
                  <a:lnTo>
                    <a:pt x="590143" y="0"/>
                  </a:lnTo>
                  <a:lnTo>
                    <a:pt x="578345" y="0"/>
                  </a:lnTo>
                  <a:lnTo>
                    <a:pt x="578345" y="11798"/>
                  </a:lnTo>
                  <a:lnTo>
                    <a:pt x="590143" y="11798"/>
                  </a:lnTo>
                  <a:lnTo>
                    <a:pt x="601941" y="11798"/>
                  </a:lnTo>
                  <a:lnTo>
                    <a:pt x="601941" y="0"/>
                  </a:lnTo>
                  <a:close/>
                </a:path>
                <a:path w="614045" h="47625">
                  <a:moveTo>
                    <a:pt x="613765" y="11811"/>
                  </a:moveTo>
                  <a:lnTo>
                    <a:pt x="601967" y="11811"/>
                  </a:lnTo>
                  <a:lnTo>
                    <a:pt x="601967" y="23609"/>
                  </a:lnTo>
                  <a:lnTo>
                    <a:pt x="601967" y="35407"/>
                  </a:lnTo>
                  <a:lnTo>
                    <a:pt x="613765" y="35407"/>
                  </a:lnTo>
                  <a:lnTo>
                    <a:pt x="613765" y="23609"/>
                  </a:lnTo>
                  <a:lnTo>
                    <a:pt x="613765" y="118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5958433" y="3414813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09" h="35560">
                  <a:moveTo>
                    <a:pt x="23583" y="23609"/>
                  </a:moveTo>
                  <a:lnTo>
                    <a:pt x="11798" y="23609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23583" y="35407"/>
                  </a:lnTo>
                  <a:lnTo>
                    <a:pt x="23583" y="23609"/>
                  </a:lnTo>
                  <a:close/>
                </a:path>
                <a:path w="626109" h="35560">
                  <a:moveTo>
                    <a:pt x="23583" y="0"/>
                  </a:moveTo>
                  <a:lnTo>
                    <a:pt x="11798" y="0"/>
                  </a:lnTo>
                  <a:lnTo>
                    <a:pt x="0" y="0"/>
                  </a:lnTo>
                  <a:lnTo>
                    <a:pt x="0" y="11798"/>
                  </a:lnTo>
                  <a:lnTo>
                    <a:pt x="11798" y="11798"/>
                  </a:lnTo>
                  <a:lnTo>
                    <a:pt x="23583" y="11798"/>
                  </a:lnTo>
                  <a:lnTo>
                    <a:pt x="23583" y="0"/>
                  </a:lnTo>
                  <a:close/>
                </a:path>
                <a:path w="626109" h="35560">
                  <a:moveTo>
                    <a:pt x="35394" y="23609"/>
                  </a:moveTo>
                  <a:lnTo>
                    <a:pt x="23596" y="23609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close/>
                </a:path>
                <a:path w="626109" h="35560">
                  <a:moveTo>
                    <a:pt x="47205" y="0"/>
                  </a:moveTo>
                  <a:lnTo>
                    <a:pt x="35407" y="0"/>
                  </a:lnTo>
                  <a:lnTo>
                    <a:pt x="35407" y="11798"/>
                  </a:lnTo>
                  <a:lnTo>
                    <a:pt x="47205" y="11798"/>
                  </a:lnTo>
                  <a:lnTo>
                    <a:pt x="47205" y="0"/>
                  </a:lnTo>
                  <a:close/>
                </a:path>
                <a:path w="626109" h="35560">
                  <a:moveTo>
                    <a:pt x="58991" y="11811"/>
                  </a:moveTo>
                  <a:lnTo>
                    <a:pt x="47205" y="11811"/>
                  </a:lnTo>
                  <a:lnTo>
                    <a:pt x="35407" y="11811"/>
                  </a:lnTo>
                  <a:lnTo>
                    <a:pt x="35407" y="23609"/>
                  </a:lnTo>
                  <a:lnTo>
                    <a:pt x="47205" y="23609"/>
                  </a:lnTo>
                  <a:lnTo>
                    <a:pt x="58991" y="23609"/>
                  </a:lnTo>
                  <a:lnTo>
                    <a:pt x="58991" y="11811"/>
                  </a:lnTo>
                  <a:close/>
                </a:path>
                <a:path w="626109" h="35560">
                  <a:moveTo>
                    <a:pt x="82613" y="23609"/>
                  </a:moveTo>
                  <a:lnTo>
                    <a:pt x="70815" y="23609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09"/>
                  </a:lnTo>
                  <a:close/>
                </a:path>
                <a:path w="626109" h="35560">
                  <a:moveTo>
                    <a:pt x="82613" y="0"/>
                  </a:moveTo>
                  <a:lnTo>
                    <a:pt x="70815" y="0"/>
                  </a:lnTo>
                  <a:lnTo>
                    <a:pt x="59016" y="0"/>
                  </a:lnTo>
                  <a:lnTo>
                    <a:pt x="59016" y="11798"/>
                  </a:lnTo>
                  <a:lnTo>
                    <a:pt x="70815" y="11798"/>
                  </a:lnTo>
                  <a:lnTo>
                    <a:pt x="82613" y="11798"/>
                  </a:lnTo>
                  <a:lnTo>
                    <a:pt x="82613" y="0"/>
                  </a:lnTo>
                  <a:close/>
                </a:path>
                <a:path w="626109" h="35560">
                  <a:moveTo>
                    <a:pt x="94411" y="11811"/>
                  </a:moveTo>
                  <a:lnTo>
                    <a:pt x="82613" y="11811"/>
                  </a:lnTo>
                  <a:lnTo>
                    <a:pt x="82613" y="23609"/>
                  </a:lnTo>
                  <a:lnTo>
                    <a:pt x="94411" y="23609"/>
                  </a:lnTo>
                  <a:lnTo>
                    <a:pt x="94411" y="11811"/>
                  </a:lnTo>
                  <a:close/>
                </a:path>
                <a:path w="626109" h="35560">
                  <a:moveTo>
                    <a:pt x="118008" y="11811"/>
                  </a:moveTo>
                  <a:lnTo>
                    <a:pt x="106222" y="11811"/>
                  </a:lnTo>
                  <a:lnTo>
                    <a:pt x="94424" y="11811"/>
                  </a:ln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06222" y="23609"/>
                  </a:lnTo>
                  <a:lnTo>
                    <a:pt x="118008" y="23609"/>
                  </a:lnTo>
                  <a:lnTo>
                    <a:pt x="118008" y="11811"/>
                  </a:lnTo>
                  <a:close/>
                </a:path>
                <a:path w="626109" h="35560">
                  <a:moveTo>
                    <a:pt x="118008" y="0"/>
                  </a:moveTo>
                  <a:lnTo>
                    <a:pt x="106222" y="0"/>
                  </a:lnTo>
                  <a:lnTo>
                    <a:pt x="94424" y="0"/>
                  </a:lnTo>
                  <a:lnTo>
                    <a:pt x="94424" y="11798"/>
                  </a:lnTo>
                  <a:lnTo>
                    <a:pt x="106222" y="11798"/>
                  </a:lnTo>
                  <a:lnTo>
                    <a:pt x="118008" y="11798"/>
                  </a:lnTo>
                  <a:lnTo>
                    <a:pt x="118008" y="0"/>
                  </a:lnTo>
                  <a:close/>
                </a:path>
                <a:path w="626109" h="35560">
                  <a:moveTo>
                    <a:pt x="129819" y="23609"/>
                  </a:moveTo>
                  <a:lnTo>
                    <a:pt x="118021" y="23609"/>
                  </a:lnTo>
                  <a:lnTo>
                    <a:pt x="118021" y="35407"/>
                  </a:lnTo>
                  <a:lnTo>
                    <a:pt x="129819" y="35407"/>
                  </a:lnTo>
                  <a:lnTo>
                    <a:pt x="129819" y="23609"/>
                  </a:lnTo>
                  <a:close/>
                </a:path>
                <a:path w="626109" h="35560">
                  <a:moveTo>
                    <a:pt x="129819" y="0"/>
                  </a:moveTo>
                  <a:lnTo>
                    <a:pt x="118021" y="0"/>
                  </a:lnTo>
                  <a:lnTo>
                    <a:pt x="118021" y="11798"/>
                  </a:lnTo>
                  <a:lnTo>
                    <a:pt x="129819" y="11798"/>
                  </a:lnTo>
                  <a:lnTo>
                    <a:pt x="129819" y="0"/>
                  </a:lnTo>
                  <a:close/>
                </a:path>
                <a:path w="626109" h="35560">
                  <a:moveTo>
                    <a:pt x="141630" y="23609"/>
                  </a:moveTo>
                  <a:lnTo>
                    <a:pt x="129832" y="23609"/>
                  </a:lnTo>
                  <a:lnTo>
                    <a:pt x="129832" y="35407"/>
                  </a:lnTo>
                  <a:lnTo>
                    <a:pt x="141630" y="35407"/>
                  </a:lnTo>
                  <a:lnTo>
                    <a:pt x="141630" y="23609"/>
                  </a:lnTo>
                  <a:close/>
                </a:path>
                <a:path w="626109" h="35560">
                  <a:moveTo>
                    <a:pt x="153416" y="0"/>
                  </a:moveTo>
                  <a:lnTo>
                    <a:pt x="141630" y="0"/>
                  </a:lnTo>
                  <a:lnTo>
                    <a:pt x="141630" y="11798"/>
                  </a:lnTo>
                  <a:lnTo>
                    <a:pt x="153416" y="11798"/>
                  </a:lnTo>
                  <a:lnTo>
                    <a:pt x="153416" y="0"/>
                  </a:lnTo>
                  <a:close/>
                </a:path>
                <a:path w="626109" h="35560">
                  <a:moveTo>
                    <a:pt x="177025" y="11811"/>
                  </a:moveTo>
                  <a:lnTo>
                    <a:pt x="165239" y="11811"/>
                  </a:lnTo>
                  <a:lnTo>
                    <a:pt x="165239" y="23609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lnTo>
                    <a:pt x="177025" y="11811"/>
                  </a:lnTo>
                  <a:close/>
                </a:path>
                <a:path w="626109" h="35560">
                  <a:moveTo>
                    <a:pt x="177025" y="0"/>
                  </a:moveTo>
                  <a:lnTo>
                    <a:pt x="165239" y="0"/>
                  </a:lnTo>
                  <a:lnTo>
                    <a:pt x="153441" y="0"/>
                  </a:lnTo>
                  <a:lnTo>
                    <a:pt x="153441" y="11798"/>
                  </a:lnTo>
                  <a:lnTo>
                    <a:pt x="165239" y="11798"/>
                  </a:lnTo>
                  <a:lnTo>
                    <a:pt x="177025" y="11798"/>
                  </a:lnTo>
                  <a:lnTo>
                    <a:pt x="177025" y="0"/>
                  </a:lnTo>
                  <a:close/>
                </a:path>
                <a:path w="626109" h="35560">
                  <a:moveTo>
                    <a:pt x="188836" y="23609"/>
                  </a:move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close/>
                </a:path>
                <a:path w="626109" h="35560">
                  <a:moveTo>
                    <a:pt x="200647" y="23609"/>
                  </a:move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00647" y="23609"/>
                  </a:lnTo>
                  <a:close/>
                </a:path>
                <a:path w="626109" h="35560">
                  <a:moveTo>
                    <a:pt x="247840" y="11811"/>
                  </a:moveTo>
                  <a:lnTo>
                    <a:pt x="236054" y="11811"/>
                  </a:lnTo>
                  <a:lnTo>
                    <a:pt x="236054" y="23609"/>
                  </a:lnTo>
                  <a:lnTo>
                    <a:pt x="236054" y="35407"/>
                  </a:lnTo>
                  <a:lnTo>
                    <a:pt x="247840" y="35407"/>
                  </a:lnTo>
                  <a:lnTo>
                    <a:pt x="247840" y="23609"/>
                  </a:lnTo>
                  <a:lnTo>
                    <a:pt x="247840" y="11811"/>
                  </a:lnTo>
                  <a:close/>
                </a:path>
                <a:path w="626109" h="35560">
                  <a:moveTo>
                    <a:pt x="247840" y="0"/>
                  </a:moveTo>
                  <a:lnTo>
                    <a:pt x="236054" y="0"/>
                  </a:lnTo>
                  <a:lnTo>
                    <a:pt x="236054" y="11798"/>
                  </a:lnTo>
                  <a:lnTo>
                    <a:pt x="247840" y="11798"/>
                  </a:lnTo>
                  <a:lnTo>
                    <a:pt x="247840" y="0"/>
                  </a:lnTo>
                  <a:close/>
                </a:path>
                <a:path w="626109" h="35560">
                  <a:moveTo>
                    <a:pt x="259664" y="0"/>
                  </a:moveTo>
                  <a:lnTo>
                    <a:pt x="247865" y="0"/>
                  </a:lnTo>
                  <a:lnTo>
                    <a:pt x="247865" y="11798"/>
                  </a:lnTo>
                  <a:lnTo>
                    <a:pt x="259664" y="11798"/>
                  </a:lnTo>
                  <a:lnTo>
                    <a:pt x="259664" y="0"/>
                  </a:lnTo>
                  <a:close/>
                </a:path>
                <a:path w="626109" h="35560">
                  <a:moveTo>
                    <a:pt x="271449" y="23609"/>
                  </a:moveTo>
                  <a:lnTo>
                    <a:pt x="259664" y="23609"/>
                  </a:lnTo>
                  <a:lnTo>
                    <a:pt x="259664" y="11811"/>
                  </a:lnTo>
                  <a:lnTo>
                    <a:pt x="247865" y="11811"/>
                  </a:lnTo>
                  <a:lnTo>
                    <a:pt x="247865" y="23609"/>
                  </a:lnTo>
                  <a:lnTo>
                    <a:pt x="247865" y="35407"/>
                  </a:lnTo>
                  <a:lnTo>
                    <a:pt x="259664" y="35407"/>
                  </a:lnTo>
                  <a:lnTo>
                    <a:pt x="271449" y="35407"/>
                  </a:lnTo>
                  <a:lnTo>
                    <a:pt x="271449" y="23609"/>
                  </a:lnTo>
                  <a:close/>
                </a:path>
                <a:path w="626109" h="35560">
                  <a:moveTo>
                    <a:pt x="283260" y="11811"/>
                  </a:moveTo>
                  <a:lnTo>
                    <a:pt x="271475" y="11811"/>
                  </a:lnTo>
                  <a:lnTo>
                    <a:pt x="271475" y="23609"/>
                  </a:lnTo>
                  <a:lnTo>
                    <a:pt x="271475" y="35407"/>
                  </a:lnTo>
                  <a:lnTo>
                    <a:pt x="283260" y="35407"/>
                  </a:lnTo>
                  <a:lnTo>
                    <a:pt x="283260" y="23609"/>
                  </a:lnTo>
                  <a:lnTo>
                    <a:pt x="283260" y="11811"/>
                  </a:lnTo>
                  <a:close/>
                </a:path>
                <a:path w="626109" h="35560">
                  <a:moveTo>
                    <a:pt x="283260" y="0"/>
                  </a:moveTo>
                  <a:lnTo>
                    <a:pt x="271475" y="0"/>
                  </a:lnTo>
                  <a:lnTo>
                    <a:pt x="271475" y="11798"/>
                  </a:lnTo>
                  <a:lnTo>
                    <a:pt x="283260" y="11798"/>
                  </a:lnTo>
                  <a:lnTo>
                    <a:pt x="283260" y="0"/>
                  </a:lnTo>
                  <a:close/>
                </a:path>
                <a:path w="626109" h="35560">
                  <a:moveTo>
                    <a:pt x="306857" y="23609"/>
                  </a:moveTo>
                  <a:lnTo>
                    <a:pt x="295071" y="23609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close/>
                </a:path>
                <a:path w="626109" h="35560">
                  <a:moveTo>
                    <a:pt x="306857" y="0"/>
                  </a:moveTo>
                  <a:lnTo>
                    <a:pt x="295071" y="0"/>
                  </a:lnTo>
                  <a:lnTo>
                    <a:pt x="283273" y="0"/>
                  </a:lnTo>
                  <a:lnTo>
                    <a:pt x="283273" y="11798"/>
                  </a:lnTo>
                  <a:lnTo>
                    <a:pt x="295071" y="11798"/>
                  </a:lnTo>
                  <a:lnTo>
                    <a:pt x="306857" y="11798"/>
                  </a:lnTo>
                  <a:lnTo>
                    <a:pt x="306857" y="0"/>
                  </a:lnTo>
                  <a:close/>
                </a:path>
                <a:path w="626109" h="35560">
                  <a:moveTo>
                    <a:pt x="318668" y="0"/>
                  </a:moveTo>
                  <a:lnTo>
                    <a:pt x="306882" y="0"/>
                  </a:lnTo>
                  <a:lnTo>
                    <a:pt x="306882" y="11798"/>
                  </a:lnTo>
                  <a:lnTo>
                    <a:pt x="318668" y="11798"/>
                  </a:lnTo>
                  <a:lnTo>
                    <a:pt x="318668" y="0"/>
                  </a:lnTo>
                  <a:close/>
                </a:path>
                <a:path w="626109" h="35560">
                  <a:moveTo>
                    <a:pt x="330479" y="11811"/>
                  </a:moveTo>
                  <a:lnTo>
                    <a:pt x="318681" y="11811"/>
                  </a:lnTo>
                  <a:lnTo>
                    <a:pt x="318681" y="23609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lnTo>
                    <a:pt x="330479" y="11811"/>
                  </a:lnTo>
                  <a:close/>
                </a:path>
                <a:path w="626109" h="35560">
                  <a:moveTo>
                    <a:pt x="330479" y="0"/>
                  </a:moveTo>
                  <a:lnTo>
                    <a:pt x="318681" y="0"/>
                  </a:lnTo>
                  <a:lnTo>
                    <a:pt x="318681" y="11798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26109" h="35560">
                  <a:moveTo>
                    <a:pt x="342277" y="23609"/>
                  </a:moveTo>
                  <a:lnTo>
                    <a:pt x="330492" y="23609"/>
                  </a:lnTo>
                  <a:lnTo>
                    <a:pt x="330492" y="35407"/>
                  </a:lnTo>
                  <a:lnTo>
                    <a:pt x="342277" y="35407"/>
                  </a:lnTo>
                  <a:lnTo>
                    <a:pt x="342277" y="23609"/>
                  </a:lnTo>
                  <a:close/>
                </a:path>
                <a:path w="626109" h="35560">
                  <a:moveTo>
                    <a:pt x="342277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42277" y="11798"/>
                  </a:lnTo>
                  <a:lnTo>
                    <a:pt x="342277" y="0"/>
                  </a:lnTo>
                  <a:close/>
                </a:path>
                <a:path w="626109" h="35560">
                  <a:moveTo>
                    <a:pt x="365874" y="11811"/>
                  </a:moveTo>
                  <a:lnTo>
                    <a:pt x="354088" y="11811"/>
                  </a:lnTo>
                  <a:lnTo>
                    <a:pt x="342290" y="11811"/>
                  </a:lnTo>
                  <a:lnTo>
                    <a:pt x="342290" y="23609"/>
                  </a:lnTo>
                  <a:lnTo>
                    <a:pt x="354088" y="23609"/>
                  </a:lnTo>
                  <a:lnTo>
                    <a:pt x="354088" y="35407"/>
                  </a:lnTo>
                  <a:lnTo>
                    <a:pt x="365874" y="35407"/>
                  </a:lnTo>
                  <a:lnTo>
                    <a:pt x="365874" y="23609"/>
                  </a:lnTo>
                  <a:lnTo>
                    <a:pt x="365874" y="11811"/>
                  </a:lnTo>
                  <a:close/>
                </a:path>
                <a:path w="626109" h="35560">
                  <a:moveTo>
                    <a:pt x="365874" y="0"/>
                  </a:moveTo>
                  <a:lnTo>
                    <a:pt x="354088" y="0"/>
                  </a:lnTo>
                  <a:lnTo>
                    <a:pt x="354088" y="11798"/>
                  </a:lnTo>
                  <a:lnTo>
                    <a:pt x="365874" y="11798"/>
                  </a:lnTo>
                  <a:lnTo>
                    <a:pt x="365874" y="0"/>
                  </a:lnTo>
                  <a:close/>
                </a:path>
                <a:path w="626109" h="35560">
                  <a:moveTo>
                    <a:pt x="424903" y="11811"/>
                  </a:moveTo>
                  <a:lnTo>
                    <a:pt x="413105" y="11811"/>
                  </a:lnTo>
                  <a:lnTo>
                    <a:pt x="413105" y="23609"/>
                  </a:lnTo>
                  <a:lnTo>
                    <a:pt x="424903" y="23609"/>
                  </a:lnTo>
                  <a:lnTo>
                    <a:pt x="424903" y="11811"/>
                  </a:lnTo>
                  <a:close/>
                </a:path>
                <a:path w="626109" h="35560">
                  <a:moveTo>
                    <a:pt x="424903" y="0"/>
                  </a:moveTo>
                  <a:lnTo>
                    <a:pt x="413105" y="0"/>
                  </a:lnTo>
                  <a:lnTo>
                    <a:pt x="413105" y="11798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26109" h="35560">
                  <a:moveTo>
                    <a:pt x="436702" y="11811"/>
                  </a:moveTo>
                  <a:lnTo>
                    <a:pt x="424916" y="11811"/>
                  </a:lnTo>
                  <a:lnTo>
                    <a:pt x="424916" y="23609"/>
                  </a:lnTo>
                  <a:lnTo>
                    <a:pt x="436702" y="23609"/>
                  </a:lnTo>
                  <a:lnTo>
                    <a:pt x="436702" y="11811"/>
                  </a:lnTo>
                  <a:close/>
                </a:path>
                <a:path w="626109" h="35560">
                  <a:moveTo>
                    <a:pt x="448513" y="11811"/>
                  </a:moveTo>
                  <a:lnTo>
                    <a:pt x="436714" y="11811"/>
                  </a:lnTo>
                  <a:lnTo>
                    <a:pt x="436714" y="23609"/>
                  </a:lnTo>
                  <a:lnTo>
                    <a:pt x="448513" y="23609"/>
                  </a:lnTo>
                  <a:lnTo>
                    <a:pt x="448513" y="11811"/>
                  </a:lnTo>
                  <a:close/>
                </a:path>
                <a:path w="626109" h="35560">
                  <a:moveTo>
                    <a:pt x="460298" y="0"/>
                  </a:moveTo>
                  <a:lnTo>
                    <a:pt x="448513" y="0"/>
                  </a:lnTo>
                  <a:lnTo>
                    <a:pt x="448513" y="11798"/>
                  </a:lnTo>
                  <a:lnTo>
                    <a:pt x="460298" y="11798"/>
                  </a:lnTo>
                  <a:lnTo>
                    <a:pt x="460298" y="0"/>
                  </a:lnTo>
                  <a:close/>
                </a:path>
                <a:path w="626109" h="35560">
                  <a:moveTo>
                    <a:pt x="472109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72109" y="11798"/>
                  </a:lnTo>
                  <a:lnTo>
                    <a:pt x="472109" y="0"/>
                  </a:lnTo>
                  <a:close/>
                </a:path>
                <a:path w="626109" h="35560">
                  <a:moveTo>
                    <a:pt x="483920" y="11811"/>
                  </a:moveTo>
                  <a:lnTo>
                    <a:pt x="472122" y="11811"/>
                  </a:lnTo>
                  <a:lnTo>
                    <a:pt x="472122" y="23609"/>
                  </a:lnTo>
                  <a:lnTo>
                    <a:pt x="483920" y="23609"/>
                  </a:lnTo>
                  <a:lnTo>
                    <a:pt x="483920" y="11811"/>
                  </a:lnTo>
                  <a:close/>
                </a:path>
                <a:path w="626109" h="35560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09" h="35560">
                  <a:moveTo>
                    <a:pt x="507530" y="0"/>
                  </a:move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07530" y="0"/>
                  </a:lnTo>
                  <a:close/>
                </a:path>
                <a:path w="626109" h="35560">
                  <a:moveTo>
                    <a:pt x="519315" y="11811"/>
                  </a:moveTo>
                  <a:lnTo>
                    <a:pt x="507530" y="11811"/>
                  </a:lnTo>
                  <a:lnTo>
                    <a:pt x="495731" y="11811"/>
                  </a:lnTo>
                  <a:lnTo>
                    <a:pt x="483933" y="11811"/>
                  </a:lnTo>
                  <a:lnTo>
                    <a:pt x="483933" y="23609"/>
                  </a:lnTo>
                  <a:lnTo>
                    <a:pt x="495731" y="23609"/>
                  </a:lnTo>
                  <a:lnTo>
                    <a:pt x="507530" y="23609"/>
                  </a:lnTo>
                  <a:lnTo>
                    <a:pt x="519315" y="23609"/>
                  </a:lnTo>
                  <a:lnTo>
                    <a:pt x="519315" y="11811"/>
                  </a:lnTo>
                  <a:close/>
                </a:path>
                <a:path w="626109" h="35560">
                  <a:moveTo>
                    <a:pt x="531126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31126" y="11798"/>
                  </a:lnTo>
                  <a:lnTo>
                    <a:pt x="531126" y="0"/>
                  </a:lnTo>
                  <a:close/>
                </a:path>
                <a:path w="626109" h="35560">
                  <a:moveTo>
                    <a:pt x="542937" y="0"/>
                  </a:moveTo>
                  <a:lnTo>
                    <a:pt x="531139" y="0"/>
                  </a:lnTo>
                  <a:lnTo>
                    <a:pt x="531139" y="11798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26109" h="35560">
                  <a:moveTo>
                    <a:pt x="566547" y="0"/>
                  </a:moveTo>
                  <a:lnTo>
                    <a:pt x="554748" y="0"/>
                  </a:ln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66547" y="0"/>
                  </a:lnTo>
                  <a:close/>
                </a:path>
                <a:path w="626109" h="35560">
                  <a:moveTo>
                    <a:pt x="590143" y="11811"/>
                  </a:moveTo>
                  <a:lnTo>
                    <a:pt x="578345" y="11811"/>
                  </a:lnTo>
                  <a:lnTo>
                    <a:pt x="578345" y="23609"/>
                  </a:lnTo>
                  <a:lnTo>
                    <a:pt x="590143" y="23609"/>
                  </a:lnTo>
                  <a:lnTo>
                    <a:pt x="590143" y="11811"/>
                  </a:lnTo>
                  <a:close/>
                </a:path>
                <a:path w="626109" h="35560">
                  <a:moveTo>
                    <a:pt x="601941" y="0"/>
                  </a:moveTo>
                  <a:lnTo>
                    <a:pt x="590143" y="0"/>
                  </a:lnTo>
                  <a:lnTo>
                    <a:pt x="590143" y="11798"/>
                  </a:lnTo>
                  <a:lnTo>
                    <a:pt x="601941" y="11798"/>
                  </a:lnTo>
                  <a:lnTo>
                    <a:pt x="601941" y="0"/>
                  </a:lnTo>
                  <a:close/>
                </a:path>
                <a:path w="626109" h="35560">
                  <a:moveTo>
                    <a:pt x="625551" y="0"/>
                  </a:moveTo>
                  <a:lnTo>
                    <a:pt x="613765" y="0"/>
                  </a:ln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5958433" y="3438423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09" h="47625">
                  <a:moveTo>
                    <a:pt x="23583" y="35407"/>
                  </a:moveTo>
                  <a:lnTo>
                    <a:pt x="11798" y="35407"/>
                  </a:lnTo>
                  <a:lnTo>
                    <a:pt x="11798" y="47205"/>
                  </a:lnTo>
                  <a:lnTo>
                    <a:pt x="23583" y="47205"/>
                  </a:lnTo>
                  <a:lnTo>
                    <a:pt x="23583" y="35407"/>
                  </a:lnTo>
                  <a:close/>
                </a:path>
                <a:path w="626109" h="47625">
                  <a:moveTo>
                    <a:pt x="23583" y="11811"/>
                  </a:moveTo>
                  <a:lnTo>
                    <a:pt x="11798" y="11811"/>
                  </a:lnTo>
                  <a:lnTo>
                    <a:pt x="0" y="11811"/>
                  </a:lnTo>
                  <a:lnTo>
                    <a:pt x="0" y="23609"/>
                  </a:lnTo>
                  <a:lnTo>
                    <a:pt x="11798" y="23609"/>
                  </a:lnTo>
                  <a:lnTo>
                    <a:pt x="23583" y="23609"/>
                  </a:lnTo>
                  <a:lnTo>
                    <a:pt x="23583" y="11811"/>
                  </a:lnTo>
                  <a:close/>
                </a:path>
                <a:path w="626109" h="47625">
                  <a:moveTo>
                    <a:pt x="35394" y="23609"/>
                  </a:moveTo>
                  <a:lnTo>
                    <a:pt x="23596" y="23609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close/>
                </a:path>
                <a:path w="626109" h="47625">
                  <a:moveTo>
                    <a:pt x="58991" y="11811"/>
                  </a:moveTo>
                  <a:lnTo>
                    <a:pt x="47205" y="11811"/>
                  </a:lnTo>
                  <a:lnTo>
                    <a:pt x="47205" y="23609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35407" y="47205"/>
                  </a:lnTo>
                  <a:lnTo>
                    <a:pt x="47205" y="47205"/>
                  </a:lnTo>
                  <a:lnTo>
                    <a:pt x="58991" y="47205"/>
                  </a:lnTo>
                  <a:lnTo>
                    <a:pt x="58991" y="35407"/>
                  </a:lnTo>
                  <a:lnTo>
                    <a:pt x="58991" y="23609"/>
                  </a:lnTo>
                  <a:lnTo>
                    <a:pt x="58991" y="11811"/>
                  </a:lnTo>
                  <a:close/>
                </a:path>
                <a:path w="626109" h="47625">
                  <a:moveTo>
                    <a:pt x="94411" y="11811"/>
                  </a:moveTo>
                  <a:lnTo>
                    <a:pt x="82613" y="11811"/>
                  </a:lnTo>
                  <a:lnTo>
                    <a:pt x="82613" y="23609"/>
                  </a:lnTo>
                  <a:lnTo>
                    <a:pt x="70815" y="23609"/>
                  </a:lnTo>
                  <a:lnTo>
                    <a:pt x="70815" y="11811"/>
                  </a:lnTo>
                  <a:lnTo>
                    <a:pt x="59016" y="11811"/>
                  </a:ln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94411" y="35407"/>
                  </a:lnTo>
                  <a:lnTo>
                    <a:pt x="94411" y="23609"/>
                  </a:lnTo>
                  <a:lnTo>
                    <a:pt x="94411" y="11811"/>
                  </a:lnTo>
                  <a:close/>
                </a:path>
                <a:path w="626109" h="47625">
                  <a:moveTo>
                    <a:pt x="118008" y="11811"/>
                  </a:moveTo>
                  <a:lnTo>
                    <a:pt x="106222" y="11811"/>
                  </a:lnTo>
                  <a:lnTo>
                    <a:pt x="94424" y="11811"/>
                  </a:ln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06222" y="23609"/>
                  </a:lnTo>
                  <a:lnTo>
                    <a:pt x="118008" y="23609"/>
                  </a:lnTo>
                  <a:lnTo>
                    <a:pt x="118008" y="11811"/>
                  </a:lnTo>
                  <a:close/>
                </a:path>
                <a:path w="626109" h="47625">
                  <a:moveTo>
                    <a:pt x="129819" y="11811"/>
                  </a:moveTo>
                  <a:lnTo>
                    <a:pt x="118021" y="11811"/>
                  </a:lnTo>
                  <a:lnTo>
                    <a:pt x="118021" y="23609"/>
                  </a:lnTo>
                  <a:lnTo>
                    <a:pt x="129819" y="23609"/>
                  </a:lnTo>
                  <a:lnTo>
                    <a:pt x="129819" y="11811"/>
                  </a:lnTo>
                  <a:close/>
                </a:path>
                <a:path w="626109" h="47625">
                  <a:moveTo>
                    <a:pt x="153416" y="11811"/>
                  </a:moveTo>
                  <a:lnTo>
                    <a:pt x="141630" y="11811"/>
                  </a:lnTo>
                  <a:lnTo>
                    <a:pt x="141630" y="23609"/>
                  </a:lnTo>
                  <a:lnTo>
                    <a:pt x="129832" y="23609"/>
                  </a:lnTo>
                  <a:lnTo>
                    <a:pt x="129832" y="35407"/>
                  </a:lnTo>
                  <a:lnTo>
                    <a:pt x="141630" y="35407"/>
                  </a:lnTo>
                  <a:lnTo>
                    <a:pt x="153416" y="35407"/>
                  </a:lnTo>
                  <a:lnTo>
                    <a:pt x="153416" y="23609"/>
                  </a:lnTo>
                  <a:lnTo>
                    <a:pt x="153416" y="11811"/>
                  </a:lnTo>
                  <a:close/>
                </a:path>
                <a:path w="626109" h="47625">
                  <a:moveTo>
                    <a:pt x="177025" y="23609"/>
                  </a:moveTo>
                  <a:lnTo>
                    <a:pt x="165239" y="23609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close/>
                </a:path>
                <a:path w="626109" h="47625">
                  <a:moveTo>
                    <a:pt x="188836" y="11811"/>
                  </a:moveTo>
                  <a:lnTo>
                    <a:pt x="177038" y="11811"/>
                  </a:lnTo>
                  <a:lnTo>
                    <a:pt x="177038" y="23609"/>
                  </a:lnTo>
                  <a:lnTo>
                    <a:pt x="188836" y="23609"/>
                  </a:lnTo>
                  <a:lnTo>
                    <a:pt x="188836" y="11811"/>
                  </a:lnTo>
                  <a:close/>
                </a:path>
                <a:path w="626109" h="47625">
                  <a:moveTo>
                    <a:pt x="200647" y="11811"/>
                  </a:moveTo>
                  <a:lnTo>
                    <a:pt x="188849" y="11811"/>
                  </a:lnTo>
                  <a:lnTo>
                    <a:pt x="188849" y="23609"/>
                  </a:lnTo>
                  <a:lnTo>
                    <a:pt x="200647" y="23609"/>
                  </a:lnTo>
                  <a:lnTo>
                    <a:pt x="200647" y="11811"/>
                  </a:lnTo>
                  <a:close/>
                </a:path>
                <a:path w="626109" h="47625">
                  <a:moveTo>
                    <a:pt x="224243" y="11811"/>
                  </a:moveTo>
                  <a:lnTo>
                    <a:pt x="212458" y="11811"/>
                  </a:lnTo>
                  <a:lnTo>
                    <a:pt x="212458" y="23609"/>
                  </a:lnTo>
                  <a:lnTo>
                    <a:pt x="224243" y="23609"/>
                  </a:lnTo>
                  <a:lnTo>
                    <a:pt x="224243" y="11811"/>
                  </a:lnTo>
                  <a:close/>
                </a:path>
                <a:path w="626109" h="47625">
                  <a:moveTo>
                    <a:pt x="236054" y="23609"/>
                  </a:move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36054" y="23609"/>
                  </a:lnTo>
                  <a:close/>
                </a:path>
                <a:path w="626109" h="47625">
                  <a:moveTo>
                    <a:pt x="247840" y="11811"/>
                  </a:moveTo>
                  <a:lnTo>
                    <a:pt x="236054" y="11811"/>
                  </a:lnTo>
                  <a:lnTo>
                    <a:pt x="236054" y="23609"/>
                  </a:lnTo>
                  <a:lnTo>
                    <a:pt x="247840" y="23609"/>
                  </a:lnTo>
                  <a:lnTo>
                    <a:pt x="247840" y="11811"/>
                  </a:lnTo>
                  <a:close/>
                </a:path>
                <a:path w="626109" h="47625">
                  <a:moveTo>
                    <a:pt x="271449" y="11811"/>
                  </a:moveTo>
                  <a:lnTo>
                    <a:pt x="259664" y="11811"/>
                  </a:lnTo>
                  <a:lnTo>
                    <a:pt x="259664" y="23609"/>
                  </a:lnTo>
                  <a:lnTo>
                    <a:pt x="271449" y="23609"/>
                  </a:lnTo>
                  <a:lnTo>
                    <a:pt x="271449" y="11811"/>
                  </a:lnTo>
                  <a:close/>
                </a:path>
                <a:path w="626109" h="47625">
                  <a:moveTo>
                    <a:pt x="283260" y="11811"/>
                  </a:moveTo>
                  <a:lnTo>
                    <a:pt x="271475" y="11811"/>
                  </a:lnTo>
                  <a:lnTo>
                    <a:pt x="271475" y="23609"/>
                  </a:lnTo>
                  <a:lnTo>
                    <a:pt x="283260" y="23609"/>
                  </a:lnTo>
                  <a:lnTo>
                    <a:pt x="283260" y="11811"/>
                  </a:lnTo>
                  <a:close/>
                </a:path>
                <a:path w="626109" h="47625">
                  <a:moveTo>
                    <a:pt x="306857" y="23609"/>
                  </a:moveTo>
                  <a:lnTo>
                    <a:pt x="295071" y="23609"/>
                  </a:lnTo>
                  <a:lnTo>
                    <a:pt x="295071" y="11811"/>
                  </a:lnTo>
                  <a:lnTo>
                    <a:pt x="283273" y="11811"/>
                  </a:ln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close/>
                </a:path>
                <a:path w="626109" h="47625">
                  <a:moveTo>
                    <a:pt x="318668" y="23609"/>
                  </a:moveTo>
                  <a:lnTo>
                    <a:pt x="306882" y="23609"/>
                  </a:lnTo>
                  <a:lnTo>
                    <a:pt x="306882" y="35407"/>
                  </a:lnTo>
                  <a:lnTo>
                    <a:pt x="318668" y="35407"/>
                  </a:lnTo>
                  <a:lnTo>
                    <a:pt x="318668" y="23609"/>
                  </a:lnTo>
                  <a:close/>
                </a:path>
                <a:path w="626109" h="47625">
                  <a:moveTo>
                    <a:pt x="330479" y="23609"/>
                  </a:moveTo>
                  <a:lnTo>
                    <a:pt x="318681" y="23609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close/>
                </a:path>
                <a:path w="626109" h="47625">
                  <a:moveTo>
                    <a:pt x="342277" y="23609"/>
                  </a:moveTo>
                  <a:lnTo>
                    <a:pt x="330492" y="23609"/>
                  </a:lnTo>
                  <a:lnTo>
                    <a:pt x="330492" y="35407"/>
                  </a:lnTo>
                  <a:lnTo>
                    <a:pt x="342277" y="35407"/>
                  </a:lnTo>
                  <a:lnTo>
                    <a:pt x="342277" y="23609"/>
                  </a:lnTo>
                  <a:close/>
                </a:path>
                <a:path w="626109" h="47625">
                  <a:moveTo>
                    <a:pt x="365874" y="11811"/>
                  </a:moveTo>
                  <a:lnTo>
                    <a:pt x="354088" y="11811"/>
                  </a:lnTo>
                  <a:lnTo>
                    <a:pt x="342290" y="11811"/>
                  </a:lnTo>
                  <a:lnTo>
                    <a:pt x="342290" y="23609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65874" y="35407"/>
                  </a:lnTo>
                  <a:lnTo>
                    <a:pt x="365874" y="23609"/>
                  </a:lnTo>
                  <a:lnTo>
                    <a:pt x="365874" y="11811"/>
                  </a:lnTo>
                  <a:close/>
                </a:path>
                <a:path w="626109" h="47625">
                  <a:moveTo>
                    <a:pt x="365874" y="0"/>
                  </a:moveTo>
                  <a:lnTo>
                    <a:pt x="354088" y="0"/>
                  </a:lnTo>
                  <a:lnTo>
                    <a:pt x="354088" y="11798"/>
                  </a:lnTo>
                  <a:lnTo>
                    <a:pt x="365874" y="11798"/>
                  </a:lnTo>
                  <a:lnTo>
                    <a:pt x="365874" y="0"/>
                  </a:lnTo>
                  <a:close/>
                </a:path>
                <a:path w="626109" h="47625">
                  <a:moveTo>
                    <a:pt x="377685" y="11811"/>
                  </a:moveTo>
                  <a:lnTo>
                    <a:pt x="365899" y="11811"/>
                  </a:lnTo>
                  <a:lnTo>
                    <a:pt x="365899" y="23609"/>
                  </a:lnTo>
                  <a:lnTo>
                    <a:pt x="377685" y="23609"/>
                  </a:lnTo>
                  <a:lnTo>
                    <a:pt x="377685" y="11811"/>
                  </a:lnTo>
                  <a:close/>
                </a:path>
                <a:path w="626109" h="47625">
                  <a:moveTo>
                    <a:pt x="377685" y="0"/>
                  </a:moveTo>
                  <a:lnTo>
                    <a:pt x="365899" y="0"/>
                  </a:lnTo>
                  <a:lnTo>
                    <a:pt x="365899" y="11798"/>
                  </a:lnTo>
                  <a:lnTo>
                    <a:pt x="377685" y="11798"/>
                  </a:lnTo>
                  <a:lnTo>
                    <a:pt x="377685" y="0"/>
                  </a:lnTo>
                  <a:close/>
                </a:path>
                <a:path w="626109" h="47625">
                  <a:moveTo>
                    <a:pt x="389496" y="11811"/>
                  </a:moveTo>
                  <a:lnTo>
                    <a:pt x="377698" y="11811"/>
                  </a:lnTo>
                  <a:lnTo>
                    <a:pt x="377698" y="23609"/>
                  </a:lnTo>
                  <a:lnTo>
                    <a:pt x="389496" y="23609"/>
                  </a:lnTo>
                  <a:lnTo>
                    <a:pt x="389496" y="11811"/>
                  </a:lnTo>
                  <a:close/>
                </a:path>
                <a:path w="626109" h="47625">
                  <a:moveTo>
                    <a:pt x="401307" y="11811"/>
                  </a:moveTo>
                  <a:lnTo>
                    <a:pt x="389509" y="11811"/>
                  </a:lnTo>
                  <a:lnTo>
                    <a:pt x="389509" y="23609"/>
                  </a:lnTo>
                  <a:lnTo>
                    <a:pt x="401307" y="23609"/>
                  </a:lnTo>
                  <a:lnTo>
                    <a:pt x="401307" y="11811"/>
                  </a:lnTo>
                  <a:close/>
                </a:path>
                <a:path w="626109" h="47625">
                  <a:moveTo>
                    <a:pt x="413092" y="0"/>
                  </a:moveTo>
                  <a:lnTo>
                    <a:pt x="401307" y="0"/>
                  </a:lnTo>
                  <a:lnTo>
                    <a:pt x="401307" y="11798"/>
                  </a:lnTo>
                  <a:lnTo>
                    <a:pt x="413092" y="11798"/>
                  </a:lnTo>
                  <a:lnTo>
                    <a:pt x="413092" y="0"/>
                  </a:lnTo>
                  <a:close/>
                </a:path>
                <a:path w="626109" h="47625">
                  <a:moveTo>
                    <a:pt x="436702" y="11811"/>
                  </a:moveTo>
                  <a:lnTo>
                    <a:pt x="424916" y="11811"/>
                  </a:lnTo>
                  <a:lnTo>
                    <a:pt x="424916" y="23609"/>
                  </a:lnTo>
                  <a:lnTo>
                    <a:pt x="424916" y="35407"/>
                  </a:lnTo>
                  <a:lnTo>
                    <a:pt x="436702" y="35407"/>
                  </a:lnTo>
                  <a:lnTo>
                    <a:pt x="436702" y="23609"/>
                  </a:lnTo>
                  <a:lnTo>
                    <a:pt x="436702" y="11811"/>
                  </a:lnTo>
                  <a:close/>
                </a:path>
                <a:path w="626109" h="47625">
                  <a:moveTo>
                    <a:pt x="460298" y="11811"/>
                  </a:moveTo>
                  <a:lnTo>
                    <a:pt x="448513" y="11811"/>
                  </a:lnTo>
                  <a:lnTo>
                    <a:pt x="436714" y="11811"/>
                  </a:lnTo>
                  <a:lnTo>
                    <a:pt x="436714" y="23609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48513" y="23609"/>
                  </a:lnTo>
                  <a:lnTo>
                    <a:pt x="460298" y="23609"/>
                  </a:lnTo>
                  <a:lnTo>
                    <a:pt x="460298" y="11811"/>
                  </a:lnTo>
                  <a:close/>
                </a:path>
                <a:path w="626109" h="47625">
                  <a:moveTo>
                    <a:pt x="472109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72109" y="11798"/>
                  </a:lnTo>
                  <a:lnTo>
                    <a:pt x="472109" y="0"/>
                  </a:lnTo>
                  <a:close/>
                </a:path>
                <a:path w="626109" h="47625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09" h="47625">
                  <a:moveTo>
                    <a:pt x="495731" y="23609"/>
                  </a:move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495731" y="23609"/>
                  </a:lnTo>
                  <a:close/>
                </a:path>
                <a:path w="626109" h="47625">
                  <a:moveTo>
                    <a:pt x="495731" y="0"/>
                  </a:move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495731" y="0"/>
                  </a:lnTo>
                  <a:close/>
                </a:path>
                <a:path w="626109" h="47625">
                  <a:moveTo>
                    <a:pt x="507530" y="11811"/>
                  </a:moveTo>
                  <a:lnTo>
                    <a:pt x="495731" y="11811"/>
                  </a:lnTo>
                  <a:lnTo>
                    <a:pt x="495731" y="23609"/>
                  </a:lnTo>
                  <a:lnTo>
                    <a:pt x="507530" y="23609"/>
                  </a:lnTo>
                  <a:lnTo>
                    <a:pt x="507530" y="11811"/>
                  </a:lnTo>
                  <a:close/>
                </a:path>
                <a:path w="626109" h="47625">
                  <a:moveTo>
                    <a:pt x="519315" y="23609"/>
                  </a:moveTo>
                  <a:lnTo>
                    <a:pt x="507530" y="23609"/>
                  </a:lnTo>
                  <a:lnTo>
                    <a:pt x="507530" y="35407"/>
                  </a:lnTo>
                  <a:lnTo>
                    <a:pt x="519315" y="35407"/>
                  </a:lnTo>
                  <a:lnTo>
                    <a:pt x="519315" y="23609"/>
                  </a:lnTo>
                  <a:close/>
                </a:path>
                <a:path w="626109" h="47625">
                  <a:moveTo>
                    <a:pt x="519315" y="0"/>
                  </a:moveTo>
                  <a:lnTo>
                    <a:pt x="507530" y="0"/>
                  </a:lnTo>
                  <a:lnTo>
                    <a:pt x="507530" y="11798"/>
                  </a:lnTo>
                  <a:lnTo>
                    <a:pt x="519315" y="11798"/>
                  </a:lnTo>
                  <a:lnTo>
                    <a:pt x="519315" y="0"/>
                  </a:lnTo>
                  <a:close/>
                </a:path>
                <a:path w="626109" h="47625">
                  <a:moveTo>
                    <a:pt x="531126" y="11811"/>
                  </a:moveTo>
                  <a:lnTo>
                    <a:pt x="519341" y="11811"/>
                  </a:lnTo>
                  <a:lnTo>
                    <a:pt x="519341" y="23609"/>
                  </a:lnTo>
                  <a:lnTo>
                    <a:pt x="519341" y="35407"/>
                  </a:lnTo>
                  <a:lnTo>
                    <a:pt x="531126" y="35407"/>
                  </a:lnTo>
                  <a:lnTo>
                    <a:pt x="531126" y="23609"/>
                  </a:lnTo>
                  <a:lnTo>
                    <a:pt x="531126" y="11811"/>
                  </a:lnTo>
                  <a:close/>
                </a:path>
                <a:path w="626109" h="47625">
                  <a:moveTo>
                    <a:pt x="542937" y="23609"/>
                  </a:moveTo>
                  <a:lnTo>
                    <a:pt x="531139" y="23609"/>
                  </a:lnTo>
                  <a:lnTo>
                    <a:pt x="531139" y="35407"/>
                  </a:lnTo>
                  <a:lnTo>
                    <a:pt x="542937" y="35407"/>
                  </a:lnTo>
                  <a:lnTo>
                    <a:pt x="542937" y="23609"/>
                  </a:lnTo>
                  <a:close/>
                </a:path>
                <a:path w="626109" h="47625">
                  <a:moveTo>
                    <a:pt x="554748" y="0"/>
                  </a:move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54748" y="0"/>
                  </a:lnTo>
                  <a:close/>
                </a:path>
                <a:path w="626109" h="47625">
                  <a:moveTo>
                    <a:pt x="578345" y="11811"/>
                  </a:moveTo>
                  <a:lnTo>
                    <a:pt x="566547" y="11811"/>
                  </a:lnTo>
                  <a:lnTo>
                    <a:pt x="566547" y="23609"/>
                  </a:lnTo>
                  <a:lnTo>
                    <a:pt x="554748" y="23609"/>
                  </a:lnTo>
                  <a:lnTo>
                    <a:pt x="542950" y="23609"/>
                  </a:lnTo>
                  <a:lnTo>
                    <a:pt x="542950" y="35407"/>
                  </a:lnTo>
                  <a:lnTo>
                    <a:pt x="554748" y="35407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78345" y="23609"/>
                  </a:lnTo>
                  <a:lnTo>
                    <a:pt x="578345" y="11811"/>
                  </a:lnTo>
                  <a:close/>
                </a:path>
                <a:path w="626109" h="47625">
                  <a:moveTo>
                    <a:pt x="601941" y="23609"/>
                  </a:moveTo>
                  <a:lnTo>
                    <a:pt x="590143" y="23609"/>
                  </a:lnTo>
                  <a:lnTo>
                    <a:pt x="590143" y="35407"/>
                  </a:lnTo>
                  <a:lnTo>
                    <a:pt x="601941" y="35407"/>
                  </a:lnTo>
                  <a:lnTo>
                    <a:pt x="601941" y="23609"/>
                  </a:lnTo>
                  <a:close/>
                </a:path>
                <a:path w="626109" h="47625">
                  <a:moveTo>
                    <a:pt x="601941" y="0"/>
                  </a:moveTo>
                  <a:lnTo>
                    <a:pt x="590143" y="0"/>
                  </a:lnTo>
                  <a:lnTo>
                    <a:pt x="590143" y="11798"/>
                  </a:lnTo>
                  <a:lnTo>
                    <a:pt x="601941" y="11798"/>
                  </a:lnTo>
                  <a:lnTo>
                    <a:pt x="601941" y="0"/>
                  </a:lnTo>
                  <a:close/>
                </a:path>
                <a:path w="626109" h="47625">
                  <a:moveTo>
                    <a:pt x="613765" y="0"/>
                  </a:move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13765" y="0"/>
                  </a:lnTo>
                  <a:close/>
                </a:path>
                <a:path w="626109" h="47625">
                  <a:moveTo>
                    <a:pt x="625551" y="11811"/>
                  </a:moveTo>
                  <a:lnTo>
                    <a:pt x="613765" y="11811"/>
                  </a:lnTo>
                  <a:lnTo>
                    <a:pt x="601967" y="11811"/>
                  </a:lnTo>
                  <a:lnTo>
                    <a:pt x="601967" y="23609"/>
                  </a:lnTo>
                  <a:lnTo>
                    <a:pt x="613765" y="23609"/>
                  </a:lnTo>
                  <a:lnTo>
                    <a:pt x="613765" y="35407"/>
                  </a:lnTo>
                  <a:lnTo>
                    <a:pt x="625551" y="35407"/>
                  </a:lnTo>
                  <a:lnTo>
                    <a:pt x="625551" y="23609"/>
                  </a:lnTo>
                  <a:lnTo>
                    <a:pt x="625551" y="118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5958433" y="3473830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09" h="35560">
                  <a:moveTo>
                    <a:pt x="11798" y="23609"/>
                  </a:move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11798" y="23609"/>
                  </a:lnTo>
                  <a:close/>
                </a:path>
                <a:path w="626109" h="35560">
                  <a:moveTo>
                    <a:pt x="35394" y="11811"/>
                  </a:moveTo>
                  <a:lnTo>
                    <a:pt x="23596" y="11811"/>
                  </a:lnTo>
                  <a:lnTo>
                    <a:pt x="23596" y="23609"/>
                  </a:lnTo>
                  <a:lnTo>
                    <a:pt x="35394" y="23609"/>
                  </a:lnTo>
                  <a:lnTo>
                    <a:pt x="35394" y="11811"/>
                  </a:lnTo>
                  <a:close/>
                </a:path>
                <a:path w="626109" h="35560">
                  <a:moveTo>
                    <a:pt x="58991" y="11811"/>
                  </a:moveTo>
                  <a:lnTo>
                    <a:pt x="47205" y="11811"/>
                  </a:lnTo>
                  <a:lnTo>
                    <a:pt x="35407" y="11811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58991" y="35407"/>
                  </a:lnTo>
                  <a:lnTo>
                    <a:pt x="58991" y="23609"/>
                  </a:lnTo>
                  <a:lnTo>
                    <a:pt x="58991" y="11811"/>
                  </a:lnTo>
                  <a:close/>
                </a:path>
                <a:path w="626109" h="35560">
                  <a:moveTo>
                    <a:pt x="58991" y="0"/>
                  </a:moveTo>
                  <a:lnTo>
                    <a:pt x="47205" y="0"/>
                  </a:lnTo>
                  <a:lnTo>
                    <a:pt x="47205" y="11798"/>
                  </a:lnTo>
                  <a:lnTo>
                    <a:pt x="58991" y="11798"/>
                  </a:lnTo>
                  <a:lnTo>
                    <a:pt x="58991" y="0"/>
                  </a:lnTo>
                  <a:close/>
                </a:path>
                <a:path w="626109" h="35560">
                  <a:moveTo>
                    <a:pt x="82613" y="11811"/>
                  </a:moveTo>
                  <a:lnTo>
                    <a:pt x="70815" y="11811"/>
                  </a:lnTo>
                  <a:lnTo>
                    <a:pt x="70815" y="23609"/>
                  </a:lnTo>
                  <a:lnTo>
                    <a:pt x="82613" y="23609"/>
                  </a:lnTo>
                  <a:lnTo>
                    <a:pt x="82613" y="11811"/>
                  </a:lnTo>
                  <a:close/>
                </a:path>
                <a:path w="626109" h="35560">
                  <a:moveTo>
                    <a:pt x="106222" y="0"/>
                  </a:moveTo>
                  <a:lnTo>
                    <a:pt x="94424" y="0"/>
                  </a:lnTo>
                  <a:lnTo>
                    <a:pt x="94424" y="11798"/>
                  </a:lnTo>
                  <a:lnTo>
                    <a:pt x="106222" y="11798"/>
                  </a:lnTo>
                  <a:lnTo>
                    <a:pt x="106222" y="0"/>
                  </a:lnTo>
                  <a:close/>
                </a:path>
                <a:path w="626109" h="35560">
                  <a:moveTo>
                    <a:pt x="118008" y="11811"/>
                  </a:moveTo>
                  <a:lnTo>
                    <a:pt x="106222" y="11811"/>
                  </a:lnTo>
                  <a:lnTo>
                    <a:pt x="94424" y="11811"/>
                  </a:ln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18008" y="35407"/>
                  </a:lnTo>
                  <a:lnTo>
                    <a:pt x="118008" y="23609"/>
                  </a:lnTo>
                  <a:lnTo>
                    <a:pt x="118008" y="11811"/>
                  </a:lnTo>
                  <a:close/>
                </a:path>
                <a:path w="626109" h="35560">
                  <a:moveTo>
                    <a:pt x="129819" y="11811"/>
                  </a:moveTo>
                  <a:lnTo>
                    <a:pt x="118021" y="11811"/>
                  </a:lnTo>
                  <a:lnTo>
                    <a:pt x="118021" y="23609"/>
                  </a:lnTo>
                  <a:lnTo>
                    <a:pt x="118021" y="35407"/>
                  </a:lnTo>
                  <a:lnTo>
                    <a:pt x="129819" y="35407"/>
                  </a:lnTo>
                  <a:lnTo>
                    <a:pt x="129819" y="23609"/>
                  </a:lnTo>
                  <a:lnTo>
                    <a:pt x="129819" y="11811"/>
                  </a:lnTo>
                  <a:close/>
                </a:path>
                <a:path w="626109" h="35560">
                  <a:moveTo>
                    <a:pt x="129819" y="0"/>
                  </a:moveTo>
                  <a:lnTo>
                    <a:pt x="118021" y="0"/>
                  </a:lnTo>
                  <a:lnTo>
                    <a:pt x="118021" y="11798"/>
                  </a:lnTo>
                  <a:lnTo>
                    <a:pt x="129819" y="11798"/>
                  </a:lnTo>
                  <a:lnTo>
                    <a:pt x="129819" y="0"/>
                  </a:lnTo>
                  <a:close/>
                </a:path>
                <a:path w="626109" h="35560">
                  <a:moveTo>
                    <a:pt x="141630" y="11811"/>
                  </a:moveTo>
                  <a:lnTo>
                    <a:pt x="129832" y="11811"/>
                  </a:lnTo>
                  <a:lnTo>
                    <a:pt x="129832" y="23609"/>
                  </a:lnTo>
                  <a:lnTo>
                    <a:pt x="141630" y="23609"/>
                  </a:lnTo>
                  <a:lnTo>
                    <a:pt x="141630" y="11811"/>
                  </a:lnTo>
                  <a:close/>
                </a:path>
                <a:path w="626109" h="35560">
                  <a:moveTo>
                    <a:pt x="141630" y="0"/>
                  </a:moveTo>
                  <a:lnTo>
                    <a:pt x="129832" y="0"/>
                  </a:lnTo>
                  <a:lnTo>
                    <a:pt x="129832" y="11798"/>
                  </a:lnTo>
                  <a:lnTo>
                    <a:pt x="141630" y="11798"/>
                  </a:lnTo>
                  <a:lnTo>
                    <a:pt x="141630" y="0"/>
                  </a:lnTo>
                  <a:close/>
                </a:path>
                <a:path w="626109" h="35560">
                  <a:moveTo>
                    <a:pt x="153416" y="23609"/>
                  </a:moveTo>
                  <a:lnTo>
                    <a:pt x="141630" y="23609"/>
                  </a:lnTo>
                  <a:lnTo>
                    <a:pt x="141630" y="35407"/>
                  </a:lnTo>
                  <a:lnTo>
                    <a:pt x="153416" y="35407"/>
                  </a:lnTo>
                  <a:lnTo>
                    <a:pt x="153416" y="23609"/>
                  </a:lnTo>
                  <a:close/>
                </a:path>
                <a:path w="626109" h="35560">
                  <a:moveTo>
                    <a:pt x="165239" y="11811"/>
                  </a:moveTo>
                  <a:lnTo>
                    <a:pt x="153441" y="11811"/>
                  </a:lnTo>
                  <a:lnTo>
                    <a:pt x="153441" y="23609"/>
                  </a:lnTo>
                  <a:lnTo>
                    <a:pt x="165239" y="23609"/>
                  </a:lnTo>
                  <a:lnTo>
                    <a:pt x="165239" y="11811"/>
                  </a:lnTo>
                  <a:close/>
                </a:path>
                <a:path w="626109" h="35560">
                  <a:moveTo>
                    <a:pt x="177025" y="0"/>
                  </a:moveTo>
                  <a:lnTo>
                    <a:pt x="165239" y="0"/>
                  </a:lnTo>
                  <a:lnTo>
                    <a:pt x="165239" y="11798"/>
                  </a:lnTo>
                  <a:lnTo>
                    <a:pt x="177025" y="11798"/>
                  </a:lnTo>
                  <a:lnTo>
                    <a:pt x="177025" y="0"/>
                  </a:lnTo>
                  <a:close/>
                </a:path>
                <a:path w="626109" h="35560">
                  <a:moveTo>
                    <a:pt x="188836" y="23609"/>
                  </a:move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close/>
                </a:path>
                <a:path w="626109" h="35560">
                  <a:moveTo>
                    <a:pt x="212432" y="23609"/>
                  </a:moveTo>
                  <a:lnTo>
                    <a:pt x="200647" y="23609"/>
                  </a:lnTo>
                  <a:lnTo>
                    <a:pt x="200647" y="11811"/>
                  </a:lnTo>
                  <a:lnTo>
                    <a:pt x="188849" y="11811"/>
                  </a:ln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close/>
                </a:path>
                <a:path w="626109" h="35560">
                  <a:moveTo>
                    <a:pt x="224243" y="23609"/>
                  </a:move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close/>
                </a:path>
                <a:path w="626109" h="35560">
                  <a:moveTo>
                    <a:pt x="224243" y="0"/>
                  </a:moveTo>
                  <a:lnTo>
                    <a:pt x="212458" y="0"/>
                  </a:lnTo>
                  <a:lnTo>
                    <a:pt x="212458" y="11798"/>
                  </a:lnTo>
                  <a:lnTo>
                    <a:pt x="224243" y="11798"/>
                  </a:lnTo>
                  <a:lnTo>
                    <a:pt x="224243" y="0"/>
                  </a:lnTo>
                  <a:close/>
                </a:path>
                <a:path w="626109" h="35560">
                  <a:moveTo>
                    <a:pt x="247840" y="11811"/>
                  </a:moveTo>
                  <a:lnTo>
                    <a:pt x="236054" y="11811"/>
                  </a:lnTo>
                  <a:lnTo>
                    <a:pt x="236054" y="23609"/>
                  </a:lnTo>
                  <a:lnTo>
                    <a:pt x="247840" y="23609"/>
                  </a:lnTo>
                  <a:lnTo>
                    <a:pt x="247840" y="11811"/>
                  </a:lnTo>
                  <a:close/>
                </a:path>
                <a:path w="626109" h="35560">
                  <a:moveTo>
                    <a:pt x="247840" y="0"/>
                  </a:moveTo>
                  <a:lnTo>
                    <a:pt x="236054" y="0"/>
                  </a:lnTo>
                  <a:lnTo>
                    <a:pt x="224256" y="0"/>
                  </a:lnTo>
                  <a:lnTo>
                    <a:pt x="224256" y="11798"/>
                  </a:lnTo>
                  <a:lnTo>
                    <a:pt x="236054" y="11798"/>
                  </a:lnTo>
                  <a:lnTo>
                    <a:pt x="247840" y="11798"/>
                  </a:lnTo>
                  <a:lnTo>
                    <a:pt x="247840" y="0"/>
                  </a:lnTo>
                  <a:close/>
                </a:path>
                <a:path w="626109" h="35560">
                  <a:moveTo>
                    <a:pt x="271449" y="11811"/>
                  </a:moveTo>
                  <a:lnTo>
                    <a:pt x="259664" y="11811"/>
                  </a:lnTo>
                  <a:lnTo>
                    <a:pt x="247865" y="11811"/>
                  </a:lnTo>
                  <a:lnTo>
                    <a:pt x="247865" y="23609"/>
                  </a:lnTo>
                  <a:lnTo>
                    <a:pt x="259664" y="23609"/>
                  </a:lnTo>
                  <a:lnTo>
                    <a:pt x="271449" y="23609"/>
                  </a:lnTo>
                  <a:lnTo>
                    <a:pt x="271449" y="11811"/>
                  </a:lnTo>
                  <a:close/>
                </a:path>
                <a:path w="626109" h="35560">
                  <a:moveTo>
                    <a:pt x="271449" y="0"/>
                  </a:moveTo>
                  <a:lnTo>
                    <a:pt x="259664" y="0"/>
                  </a:lnTo>
                  <a:lnTo>
                    <a:pt x="259664" y="11798"/>
                  </a:lnTo>
                  <a:lnTo>
                    <a:pt x="271449" y="11798"/>
                  </a:lnTo>
                  <a:lnTo>
                    <a:pt x="271449" y="0"/>
                  </a:lnTo>
                  <a:close/>
                </a:path>
                <a:path w="626109" h="35560">
                  <a:moveTo>
                    <a:pt x="283260" y="11811"/>
                  </a:moveTo>
                  <a:lnTo>
                    <a:pt x="271475" y="11811"/>
                  </a:lnTo>
                  <a:lnTo>
                    <a:pt x="271475" y="23609"/>
                  </a:lnTo>
                  <a:lnTo>
                    <a:pt x="271475" y="35407"/>
                  </a:lnTo>
                  <a:lnTo>
                    <a:pt x="283260" y="35407"/>
                  </a:lnTo>
                  <a:lnTo>
                    <a:pt x="283260" y="23609"/>
                  </a:lnTo>
                  <a:lnTo>
                    <a:pt x="283260" y="11811"/>
                  </a:lnTo>
                  <a:close/>
                </a:path>
                <a:path w="626109" h="35560">
                  <a:moveTo>
                    <a:pt x="295071" y="11811"/>
                  </a:moveTo>
                  <a:lnTo>
                    <a:pt x="283273" y="11811"/>
                  </a:ln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295071" y="23609"/>
                  </a:lnTo>
                  <a:lnTo>
                    <a:pt x="295071" y="11811"/>
                  </a:lnTo>
                  <a:close/>
                </a:path>
                <a:path w="626109" h="35560">
                  <a:moveTo>
                    <a:pt x="295071" y="0"/>
                  </a:moveTo>
                  <a:lnTo>
                    <a:pt x="283273" y="0"/>
                  </a:lnTo>
                  <a:lnTo>
                    <a:pt x="283273" y="11798"/>
                  </a:lnTo>
                  <a:lnTo>
                    <a:pt x="295071" y="11798"/>
                  </a:lnTo>
                  <a:lnTo>
                    <a:pt x="295071" y="0"/>
                  </a:lnTo>
                  <a:close/>
                </a:path>
                <a:path w="626109" h="35560">
                  <a:moveTo>
                    <a:pt x="318668" y="11811"/>
                  </a:moveTo>
                  <a:lnTo>
                    <a:pt x="306882" y="11811"/>
                  </a:lnTo>
                  <a:lnTo>
                    <a:pt x="306882" y="23609"/>
                  </a:lnTo>
                  <a:lnTo>
                    <a:pt x="318668" y="23609"/>
                  </a:lnTo>
                  <a:lnTo>
                    <a:pt x="318668" y="11811"/>
                  </a:lnTo>
                  <a:close/>
                </a:path>
                <a:path w="626109" h="35560">
                  <a:moveTo>
                    <a:pt x="342277" y="11811"/>
                  </a:moveTo>
                  <a:lnTo>
                    <a:pt x="330492" y="11811"/>
                  </a:lnTo>
                  <a:lnTo>
                    <a:pt x="330492" y="23609"/>
                  </a:lnTo>
                  <a:lnTo>
                    <a:pt x="330492" y="35407"/>
                  </a:lnTo>
                  <a:lnTo>
                    <a:pt x="342277" y="35407"/>
                  </a:lnTo>
                  <a:lnTo>
                    <a:pt x="342277" y="23609"/>
                  </a:lnTo>
                  <a:lnTo>
                    <a:pt x="342277" y="11811"/>
                  </a:lnTo>
                  <a:close/>
                </a:path>
                <a:path w="626109" h="35560">
                  <a:moveTo>
                    <a:pt x="342277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42277" y="11798"/>
                  </a:lnTo>
                  <a:lnTo>
                    <a:pt x="342277" y="0"/>
                  </a:lnTo>
                  <a:close/>
                </a:path>
                <a:path w="626109" h="35560">
                  <a:moveTo>
                    <a:pt x="365874" y="23609"/>
                  </a:moveTo>
                  <a:lnTo>
                    <a:pt x="354088" y="23609"/>
                  </a:lnTo>
                  <a:lnTo>
                    <a:pt x="354088" y="11811"/>
                  </a:lnTo>
                  <a:lnTo>
                    <a:pt x="342290" y="11811"/>
                  </a:lnTo>
                  <a:lnTo>
                    <a:pt x="342290" y="23609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65874" y="35407"/>
                  </a:lnTo>
                  <a:lnTo>
                    <a:pt x="365874" y="23609"/>
                  </a:lnTo>
                  <a:close/>
                </a:path>
                <a:path w="626109" h="35560">
                  <a:moveTo>
                    <a:pt x="377685" y="23609"/>
                  </a:moveTo>
                  <a:lnTo>
                    <a:pt x="365899" y="23609"/>
                  </a:lnTo>
                  <a:lnTo>
                    <a:pt x="365899" y="35407"/>
                  </a:lnTo>
                  <a:lnTo>
                    <a:pt x="377685" y="35407"/>
                  </a:lnTo>
                  <a:lnTo>
                    <a:pt x="377685" y="23609"/>
                  </a:lnTo>
                  <a:close/>
                </a:path>
                <a:path w="626109" h="35560">
                  <a:moveTo>
                    <a:pt x="377685" y="0"/>
                  </a:moveTo>
                  <a:lnTo>
                    <a:pt x="365899" y="0"/>
                  </a:lnTo>
                  <a:lnTo>
                    <a:pt x="365899" y="11798"/>
                  </a:lnTo>
                  <a:lnTo>
                    <a:pt x="377685" y="11798"/>
                  </a:lnTo>
                  <a:lnTo>
                    <a:pt x="377685" y="0"/>
                  </a:lnTo>
                  <a:close/>
                </a:path>
                <a:path w="626109" h="35560">
                  <a:moveTo>
                    <a:pt x="389496" y="11811"/>
                  </a:moveTo>
                  <a:lnTo>
                    <a:pt x="377698" y="11811"/>
                  </a:lnTo>
                  <a:lnTo>
                    <a:pt x="377698" y="23609"/>
                  </a:lnTo>
                  <a:lnTo>
                    <a:pt x="389496" y="23609"/>
                  </a:lnTo>
                  <a:lnTo>
                    <a:pt x="389496" y="11811"/>
                  </a:lnTo>
                  <a:close/>
                </a:path>
                <a:path w="626109" h="35560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26109" h="35560">
                  <a:moveTo>
                    <a:pt x="401307" y="0"/>
                  </a:move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01307" y="0"/>
                  </a:lnTo>
                  <a:close/>
                </a:path>
                <a:path w="626109" h="35560">
                  <a:moveTo>
                    <a:pt x="424903" y="11811"/>
                  </a:moveTo>
                  <a:lnTo>
                    <a:pt x="413105" y="11811"/>
                  </a:lnTo>
                  <a:lnTo>
                    <a:pt x="413105" y="23609"/>
                  </a:lnTo>
                  <a:lnTo>
                    <a:pt x="424903" y="23609"/>
                  </a:lnTo>
                  <a:lnTo>
                    <a:pt x="424903" y="11811"/>
                  </a:lnTo>
                  <a:close/>
                </a:path>
                <a:path w="626109" h="35560">
                  <a:moveTo>
                    <a:pt x="460298" y="11811"/>
                  </a:moveTo>
                  <a:lnTo>
                    <a:pt x="448513" y="11811"/>
                  </a:lnTo>
                  <a:lnTo>
                    <a:pt x="436714" y="11811"/>
                  </a:lnTo>
                  <a:lnTo>
                    <a:pt x="436714" y="23609"/>
                  </a:lnTo>
                  <a:lnTo>
                    <a:pt x="448513" y="23609"/>
                  </a:lnTo>
                  <a:lnTo>
                    <a:pt x="460298" y="23609"/>
                  </a:lnTo>
                  <a:lnTo>
                    <a:pt x="460298" y="11811"/>
                  </a:lnTo>
                  <a:close/>
                </a:path>
                <a:path w="626109" h="35560">
                  <a:moveTo>
                    <a:pt x="460298" y="0"/>
                  </a:moveTo>
                  <a:lnTo>
                    <a:pt x="448513" y="0"/>
                  </a:lnTo>
                  <a:lnTo>
                    <a:pt x="436714" y="0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60298" y="11798"/>
                  </a:lnTo>
                  <a:lnTo>
                    <a:pt x="460298" y="0"/>
                  </a:lnTo>
                  <a:close/>
                </a:path>
                <a:path w="626109" h="35560">
                  <a:moveTo>
                    <a:pt x="472109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72109" y="11798"/>
                  </a:lnTo>
                  <a:lnTo>
                    <a:pt x="472109" y="0"/>
                  </a:lnTo>
                  <a:close/>
                </a:path>
                <a:path w="626109" h="35560">
                  <a:moveTo>
                    <a:pt x="483920" y="11811"/>
                  </a:moveTo>
                  <a:lnTo>
                    <a:pt x="472122" y="11811"/>
                  </a:lnTo>
                  <a:lnTo>
                    <a:pt x="472122" y="23609"/>
                  </a:lnTo>
                  <a:lnTo>
                    <a:pt x="483920" y="23609"/>
                  </a:lnTo>
                  <a:lnTo>
                    <a:pt x="483920" y="11811"/>
                  </a:lnTo>
                  <a:close/>
                </a:path>
                <a:path w="626109" h="35560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09" h="35560">
                  <a:moveTo>
                    <a:pt x="519315" y="11811"/>
                  </a:moveTo>
                  <a:lnTo>
                    <a:pt x="507530" y="11811"/>
                  </a:lnTo>
                  <a:lnTo>
                    <a:pt x="507530" y="23609"/>
                  </a:lnTo>
                  <a:lnTo>
                    <a:pt x="519315" y="23609"/>
                  </a:lnTo>
                  <a:lnTo>
                    <a:pt x="519315" y="11811"/>
                  </a:lnTo>
                  <a:close/>
                </a:path>
                <a:path w="626109" h="35560">
                  <a:moveTo>
                    <a:pt x="519315" y="0"/>
                  </a:moveTo>
                  <a:lnTo>
                    <a:pt x="507530" y="0"/>
                  </a:lnTo>
                  <a:lnTo>
                    <a:pt x="507530" y="11798"/>
                  </a:lnTo>
                  <a:lnTo>
                    <a:pt x="519315" y="11798"/>
                  </a:lnTo>
                  <a:lnTo>
                    <a:pt x="519315" y="0"/>
                  </a:lnTo>
                  <a:close/>
                </a:path>
                <a:path w="626109" h="35560">
                  <a:moveTo>
                    <a:pt x="531126" y="11811"/>
                  </a:moveTo>
                  <a:lnTo>
                    <a:pt x="519341" y="11811"/>
                  </a:lnTo>
                  <a:lnTo>
                    <a:pt x="519341" y="23609"/>
                  </a:lnTo>
                  <a:lnTo>
                    <a:pt x="531126" y="23609"/>
                  </a:lnTo>
                  <a:lnTo>
                    <a:pt x="531126" y="11811"/>
                  </a:lnTo>
                  <a:close/>
                </a:path>
                <a:path w="626109" h="35560">
                  <a:moveTo>
                    <a:pt x="531126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31126" y="11798"/>
                  </a:lnTo>
                  <a:lnTo>
                    <a:pt x="531126" y="0"/>
                  </a:lnTo>
                  <a:close/>
                </a:path>
                <a:path w="626109" h="35560">
                  <a:moveTo>
                    <a:pt x="554748" y="11811"/>
                  </a:moveTo>
                  <a:lnTo>
                    <a:pt x="542950" y="11811"/>
                  </a:lnTo>
                  <a:lnTo>
                    <a:pt x="542950" y="23609"/>
                  </a:lnTo>
                  <a:lnTo>
                    <a:pt x="554748" y="23609"/>
                  </a:lnTo>
                  <a:lnTo>
                    <a:pt x="554748" y="11811"/>
                  </a:lnTo>
                  <a:close/>
                </a:path>
                <a:path w="626109" h="35560">
                  <a:moveTo>
                    <a:pt x="590143" y="11811"/>
                  </a:moveTo>
                  <a:lnTo>
                    <a:pt x="578345" y="11811"/>
                  </a:lnTo>
                  <a:lnTo>
                    <a:pt x="566547" y="11811"/>
                  </a:lnTo>
                  <a:lnTo>
                    <a:pt x="566547" y="23609"/>
                  </a:lnTo>
                  <a:lnTo>
                    <a:pt x="578345" y="23609"/>
                  </a:lnTo>
                  <a:lnTo>
                    <a:pt x="590143" y="23609"/>
                  </a:lnTo>
                  <a:lnTo>
                    <a:pt x="590143" y="11811"/>
                  </a:lnTo>
                  <a:close/>
                </a:path>
                <a:path w="626109" h="35560">
                  <a:moveTo>
                    <a:pt x="601941" y="0"/>
                  </a:moveTo>
                  <a:lnTo>
                    <a:pt x="590143" y="0"/>
                  </a:lnTo>
                  <a:lnTo>
                    <a:pt x="578345" y="0"/>
                  </a:lnTo>
                  <a:lnTo>
                    <a:pt x="566547" y="0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90143" y="11798"/>
                  </a:lnTo>
                  <a:lnTo>
                    <a:pt x="601941" y="11798"/>
                  </a:lnTo>
                  <a:lnTo>
                    <a:pt x="601941" y="0"/>
                  </a:lnTo>
                  <a:close/>
                </a:path>
                <a:path w="626109" h="35560">
                  <a:moveTo>
                    <a:pt x="625551" y="11811"/>
                  </a:moveTo>
                  <a:lnTo>
                    <a:pt x="613765" y="11811"/>
                  </a:lnTo>
                  <a:lnTo>
                    <a:pt x="601967" y="11811"/>
                  </a:lnTo>
                  <a:lnTo>
                    <a:pt x="601967" y="23609"/>
                  </a:lnTo>
                  <a:lnTo>
                    <a:pt x="613765" y="23609"/>
                  </a:lnTo>
                  <a:lnTo>
                    <a:pt x="625551" y="23609"/>
                  </a:lnTo>
                  <a:lnTo>
                    <a:pt x="625551" y="11811"/>
                  </a:lnTo>
                  <a:close/>
                </a:path>
                <a:path w="626109" h="35560">
                  <a:moveTo>
                    <a:pt x="625551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5958433" y="3497440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09" h="47625">
                  <a:moveTo>
                    <a:pt x="11798" y="35407"/>
                  </a:moveTo>
                  <a:lnTo>
                    <a:pt x="0" y="35407"/>
                  </a:lnTo>
                  <a:lnTo>
                    <a:pt x="0" y="47205"/>
                  </a:lnTo>
                  <a:lnTo>
                    <a:pt x="11798" y="47205"/>
                  </a:lnTo>
                  <a:lnTo>
                    <a:pt x="11798" y="35407"/>
                  </a:lnTo>
                  <a:close/>
                </a:path>
                <a:path w="626109" h="47625">
                  <a:moveTo>
                    <a:pt x="23583" y="23609"/>
                  </a:moveTo>
                  <a:lnTo>
                    <a:pt x="11798" y="23609"/>
                  </a:lnTo>
                  <a:lnTo>
                    <a:pt x="11798" y="35407"/>
                  </a:lnTo>
                  <a:lnTo>
                    <a:pt x="23583" y="35407"/>
                  </a:lnTo>
                  <a:lnTo>
                    <a:pt x="23583" y="23609"/>
                  </a:lnTo>
                  <a:close/>
                </a:path>
                <a:path w="626109" h="47625">
                  <a:moveTo>
                    <a:pt x="23583" y="11798"/>
                  </a:moveTo>
                  <a:lnTo>
                    <a:pt x="11798" y="11798"/>
                  </a:lnTo>
                  <a:lnTo>
                    <a:pt x="11798" y="23596"/>
                  </a:lnTo>
                  <a:lnTo>
                    <a:pt x="23583" y="23596"/>
                  </a:lnTo>
                  <a:lnTo>
                    <a:pt x="23583" y="11798"/>
                  </a:lnTo>
                  <a:close/>
                </a:path>
                <a:path w="626109" h="47625">
                  <a:moveTo>
                    <a:pt x="35394" y="35407"/>
                  </a:moveTo>
                  <a:lnTo>
                    <a:pt x="23596" y="35407"/>
                  </a:lnTo>
                  <a:lnTo>
                    <a:pt x="23596" y="47205"/>
                  </a:lnTo>
                  <a:lnTo>
                    <a:pt x="35394" y="47205"/>
                  </a:lnTo>
                  <a:lnTo>
                    <a:pt x="35394" y="35407"/>
                  </a:lnTo>
                  <a:close/>
                </a:path>
                <a:path w="626109" h="47625">
                  <a:moveTo>
                    <a:pt x="58991" y="11798"/>
                  </a:moveTo>
                  <a:lnTo>
                    <a:pt x="47205" y="11798"/>
                  </a:lnTo>
                  <a:lnTo>
                    <a:pt x="47205" y="23596"/>
                  </a:lnTo>
                  <a:lnTo>
                    <a:pt x="58991" y="23596"/>
                  </a:lnTo>
                  <a:lnTo>
                    <a:pt x="58991" y="11798"/>
                  </a:lnTo>
                  <a:close/>
                </a:path>
                <a:path w="626109" h="47625">
                  <a:moveTo>
                    <a:pt x="94411" y="35407"/>
                  </a:moveTo>
                  <a:lnTo>
                    <a:pt x="82613" y="35407"/>
                  </a:lnTo>
                  <a:lnTo>
                    <a:pt x="70815" y="35407"/>
                  </a:lnTo>
                  <a:lnTo>
                    <a:pt x="70815" y="23609"/>
                  </a:lnTo>
                  <a:lnTo>
                    <a:pt x="59016" y="23609"/>
                  </a:lnTo>
                  <a:lnTo>
                    <a:pt x="59016" y="35407"/>
                  </a:lnTo>
                  <a:lnTo>
                    <a:pt x="59016" y="47205"/>
                  </a:lnTo>
                  <a:lnTo>
                    <a:pt x="70815" y="47205"/>
                  </a:lnTo>
                  <a:lnTo>
                    <a:pt x="82613" y="47205"/>
                  </a:lnTo>
                  <a:lnTo>
                    <a:pt x="94411" y="47205"/>
                  </a:lnTo>
                  <a:lnTo>
                    <a:pt x="94411" y="35407"/>
                  </a:lnTo>
                  <a:close/>
                </a:path>
                <a:path w="626109" h="47625">
                  <a:moveTo>
                    <a:pt x="94411" y="11798"/>
                  </a:moveTo>
                  <a:lnTo>
                    <a:pt x="82613" y="11798"/>
                  </a:lnTo>
                  <a:lnTo>
                    <a:pt x="70815" y="11798"/>
                  </a:lnTo>
                  <a:lnTo>
                    <a:pt x="59016" y="11798"/>
                  </a:lnTo>
                  <a:lnTo>
                    <a:pt x="59016" y="23596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94411" y="23596"/>
                  </a:lnTo>
                  <a:lnTo>
                    <a:pt x="94411" y="11798"/>
                  </a:lnTo>
                  <a:close/>
                </a:path>
                <a:path w="626109" h="47625">
                  <a:moveTo>
                    <a:pt x="106222" y="11798"/>
                  </a:moveTo>
                  <a:lnTo>
                    <a:pt x="94424" y="11798"/>
                  </a:lnTo>
                  <a:lnTo>
                    <a:pt x="94424" y="23596"/>
                  </a:lnTo>
                  <a:lnTo>
                    <a:pt x="106222" y="23596"/>
                  </a:lnTo>
                  <a:lnTo>
                    <a:pt x="106222" y="11798"/>
                  </a:lnTo>
                  <a:close/>
                </a:path>
                <a:path w="626109" h="47625">
                  <a:moveTo>
                    <a:pt x="118008" y="35407"/>
                  </a:moveTo>
                  <a:lnTo>
                    <a:pt x="106222" y="35407"/>
                  </a:lnTo>
                  <a:lnTo>
                    <a:pt x="106222" y="47205"/>
                  </a:lnTo>
                  <a:lnTo>
                    <a:pt x="118008" y="47205"/>
                  </a:lnTo>
                  <a:lnTo>
                    <a:pt x="118008" y="35407"/>
                  </a:lnTo>
                  <a:close/>
                </a:path>
                <a:path w="626109" h="47625">
                  <a:moveTo>
                    <a:pt x="129819" y="23609"/>
                  </a:moveTo>
                  <a:lnTo>
                    <a:pt x="118021" y="23609"/>
                  </a:lnTo>
                  <a:lnTo>
                    <a:pt x="118021" y="35407"/>
                  </a:lnTo>
                  <a:lnTo>
                    <a:pt x="129819" y="35407"/>
                  </a:lnTo>
                  <a:lnTo>
                    <a:pt x="129819" y="23609"/>
                  </a:lnTo>
                  <a:close/>
                </a:path>
                <a:path w="626109" h="47625">
                  <a:moveTo>
                    <a:pt x="141630" y="35407"/>
                  </a:moveTo>
                  <a:lnTo>
                    <a:pt x="129832" y="35407"/>
                  </a:lnTo>
                  <a:lnTo>
                    <a:pt x="129832" y="47205"/>
                  </a:lnTo>
                  <a:lnTo>
                    <a:pt x="141630" y="47205"/>
                  </a:lnTo>
                  <a:lnTo>
                    <a:pt x="141630" y="35407"/>
                  </a:lnTo>
                  <a:close/>
                </a:path>
                <a:path w="626109" h="47625">
                  <a:moveTo>
                    <a:pt x="141630" y="11798"/>
                  </a:moveTo>
                  <a:lnTo>
                    <a:pt x="129832" y="11798"/>
                  </a:lnTo>
                  <a:lnTo>
                    <a:pt x="129832" y="23596"/>
                  </a:lnTo>
                  <a:lnTo>
                    <a:pt x="141630" y="23596"/>
                  </a:lnTo>
                  <a:lnTo>
                    <a:pt x="141630" y="11798"/>
                  </a:lnTo>
                  <a:close/>
                </a:path>
                <a:path w="626109" h="47625">
                  <a:moveTo>
                    <a:pt x="188836" y="23609"/>
                  </a:moveTo>
                  <a:lnTo>
                    <a:pt x="177038" y="23609"/>
                  </a:lnTo>
                  <a:lnTo>
                    <a:pt x="177038" y="35407"/>
                  </a:lnTo>
                  <a:lnTo>
                    <a:pt x="177038" y="47205"/>
                  </a:lnTo>
                  <a:lnTo>
                    <a:pt x="188836" y="47205"/>
                  </a:lnTo>
                  <a:lnTo>
                    <a:pt x="188836" y="35407"/>
                  </a:lnTo>
                  <a:lnTo>
                    <a:pt x="188836" y="23609"/>
                  </a:lnTo>
                  <a:close/>
                </a:path>
                <a:path w="626109" h="47625">
                  <a:moveTo>
                    <a:pt x="212432" y="23609"/>
                  </a:moveTo>
                  <a:lnTo>
                    <a:pt x="200647" y="23609"/>
                  </a:ln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00647" y="47205"/>
                  </a:lnTo>
                  <a:lnTo>
                    <a:pt x="212432" y="47205"/>
                  </a:lnTo>
                  <a:lnTo>
                    <a:pt x="212432" y="35407"/>
                  </a:lnTo>
                  <a:lnTo>
                    <a:pt x="212432" y="23609"/>
                  </a:lnTo>
                  <a:close/>
                </a:path>
                <a:path w="626109" h="47625">
                  <a:moveTo>
                    <a:pt x="247840" y="23609"/>
                  </a:moveTo>
                  <a:lnTo>
                    <a:pt x="236054" y="23609"/>
                  </a:lnTo>
                  <a:lnTo>
                    <a:pt x="236054" y="35407"/>
                  </a:lnTo>
                  <a:lnTo>
                    <a:pt x="247840" y="35407"/>
                  </a:lnTo>
                  <a:lnTo>
                    <a:pt x="247840" y="23609"/>
                  </a:lnTo>
                  <a:close/>
                </a:path>
                <a:path w="626109" h="47625">
                  <a:moveTo>
                    <a:pt x="247840" y="11798"/>
                  </a:moveTo>
                  <a:lnTo>
                    <a:pt x="236054" y="11798"/>
                  </a:lnTo>
                  <a:lnTo>
                    <a:pt x="224256" y="11798"/>
                  </a:lnTo>
                  <a:lnTo>
                    <a:pt x="224256" y="23596"/>
                  </a:lnTo>
                  <a:lnTo>
                    <a:pt x="236054" y="23596"/>
                  </a:lnTo>
                  <a:lnTo>
                    <a:pt x="247840" y="23596"/>
                  </a:lnTo>
                  <a:lnTo>
                    <a:pt x="247840" y="11798"/>
                  </a:lnTo>
                  <a:close/>
                </a:path>
                <a:path w="626109" h="47625">
                  <a:moveTo>
                    <a:pt x="259664" y="11798"/>
                  </a:moveTo>
                  <a:lnTo>
                    <a:pt x="247865" y="11798"/>
                  </a:lnTo>
                  <a:lnTo>
                    <a:pt x="247865" y="23596"/>
                  </a:lnTo>
                  <a:lnTo>
                    <a:pt x="259664" y="23596"/>
                  </a:lnTo>
                  <a:lnTo>
                    <a:pt x="259664" y="11798"/>
                  </a:lnTo>
                  <a:close/>
                </a:path>
                <a:path w="626109" h="47625">
                  <a:moveTo>
                    <a:pt x="283260" y="23609"/>
                  </a:moveTo>
                  <a:lnTo>
                    <a:pt x="271475" y="23609"/>
                  </a:lnTo>
                  <a:lnTo>
                    <a:pt x="271475" y="35407"/>
                  </a:lnTo>
                  <a:lnTo>
                    <a:pt x="283260" y="35407"/>
                  </a:lnTo>
                  <a:lnTo>
                    <a:pt x="283260" y="23609"/>
                  </a:lnTo>
                  <a:close/>
                </a:path>
                <a:path w="626109" h="47625">
                  <a:moveTo>
                    <a:pt x="283260" y="11798"/>
                  </a:moveTo>
                  <a:lnTo>
                    <a:pt x="271475" y="11798"/>
                  </a:lnTo>
                  <a:lnTo>
                    <a:pt x="271475" y="23596"/>
                  </a:lnTo>
                  <a:lnTo>
                    <a:pt x="283260" y="23596"/>
                  </a:lnTo>
                  <a:lnTo>
                    <a:pt x="283260" y="11798"/>
                  </a:lnTo>
                  <a:close/>
                </a:path>
                <a:path w="626109" h="47625">
                  <a:moveTo>
                    <a:pt x="306857" y="23609"/>
                  </a:moveTo>
                  <a:lnTo>
                    <a:pt x="295071" y="23609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close/>
                </a:path>
                <a:path w="626109" h="47625">
                  <a:moveTo>
                    <a:pt x="306857" y="11798"/>
                  </a:moveTo>
                  <a:lnTo>
                    <a:pt x="295071" y="11798"/>
                  </a:lnTo>
                  <a:lnTo>
                    <a:pt x="283273" y="11798"/>
                  </a:lnTo>
                  <a:lnTo>
                    <a:pt x="283273" y="23596"/>
                  </a:lnTo>
                  <a:lnTo>
                    <a:pt x="295071" y="23596"/>
                  </a:lnTo>
                  <a:lnTo>
                    <a:pt x="306857" y="23596"/>
                  </a:lnTo>
                  <a:lnTo>
                    <a:pt x="306857" y="11798"/>
                  </a:lnTo>
                  <a:close/>
                </a:path>
                <a:path w="626109" h="47625">
                  <a:moveTo>
                    <a:pt x="318668" y="23609"/>
                  </a:moveTo>
                  <a:lnTo>
                    <a:pt x="306882" y="23609"/>
                  </a:lnTo>
                  <a:lnTo>
                    <a:pt x="306882" y="35407"/>
                  </a:lnTo>
                  <a:lnTo>
                    <a:pt x="318668" y="35407"/>
                  </a:lnTo>
                  <a:lnTo>
                    <a:pt x="318668" y="23609"/>
                  </a:lnTo>
                  <a:close/>
                </a:path>
                <a:path w="626109" h="47625">
                  <a:moveTo>
                    <a:pt x="318668" y="11798"/>
                  </a:moveTo>
                  <a:lnTo>
                    <a:pt x="306882" y="11798"/>
                  </a:lnTo>
                  <a:lnTo>
                    <a:pt x="306882" y="23596"/>
                  </a:lnTo>
                  <a:lnTo>
                    <a:pt x="318668" y="23596"/>
                  </a:lnTo>
                  <a:lnTo>
                    <a:pt x="318668" y="11798"/>
                  </a:lnTo>
                  <a:close/>
                </a:path>
                <a:path w="626109" h="47625">
                  <a:moveTo>
                    <a:pt x="330479" y="23609"/>
                  </a:moveTo>
                  <a:lnTo>
                    <a:pt x="318681" y="23609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close/>
                </a:path>
                <a:path w="626109" h="47625">
                  <a:moveTo>
                    <a:pt x="330479" y="11798"/>
                  </a:moveTo>
                  <a:lnTo>
                    <a:pt x="318681" y="11798"/>
                  </a:lnTo>
                  <a:lnTo>
                    <a:pt x="318681" y="23596"/>
                  </a:lnTo>
                  <a:lnTo>
                    <a:pt x="330479" y="23596"/>
                  </a:lnTo>
                  <a:lnTo>
                    <a:pt x="330479" y="11798"/>
                  </a:lnTo>
                  <a:close/>
                </a:path>
                <a:path w="626109" h="47625">
                  <a:moveTo>
                    <a:pt x="342277" y="11798"/>
                  </a:moveTo>
                  <a:lnTo>
                    <a:pt x="330492" y="11798"/>
                  </a:lnTo>
                  <a:lnTo>
                    <a:pt x="330492" y="23596"/>
                  </a:lnTo>
                  <a:lnTo>
                    <a:pt x="342277" y="23596"/>
                  </a:lnTo>
                  <a:lnTo>
                    <a:pt x="342277" y="11798"/>
                  </a:lnTo>
                  <a:close/>
                </a:path>
                <a:path w="626109" h="47625">
                  <a:moveTo>
                    <a:pt x="354088" y="23609"/>
                  </a:moveTo>
                  <a:lnTo>
                    <a:pt x="342290" y="23609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54088" y="23609"/>
                  </a:lnTo>
                  <a:close/>
                </a:path>
                <a:path w="626109" h="47625">
                  <a:moveTo>
                    <a:pt x="354088" y="11798"/>
                  </a:moveTo>
                  <a:lnTo>
                    <a:pt x="342290" y="11798"/>
                  </a:lnTo>
                  <a:lnTo>
                    <a:pt x="342290" y="23596"/>
                  </a:lnTo>
                  <a:lnTo>
                    <a:pt x="354088" y="23596"/>
                  </a:lnTo>
                  <a:lnTo>
                    <a:pt x="354088" y="11798"/>
                  </a:lnTo>
                  <a:close/>
                </a:path>
                <a:path w="626109" h="47625">
                  <a:moveTo>
                    <a:pt x="377685" y="0"/>
                  </a:moveTo>
                  <a:lnTo>
                    <a:pt x="365899" y="0"/>
                  </a:lnTo>
                  <a:lnTo>
                    <a:pt x="365899" y="11798"/>
                  </a:lnTo>
                  <a:lnTo>
                    <a:pt x="377685" y="11798"/>
                  </a:lnTo>
                  <a:lnTo>
                    <a:pt x="377685" y="0"/>
                  </a:lnTo>
                  <a:close/>
                </a:path>
                <a:path w="626109" h="47625">
                  <a:moveTo>
                    <a:pt x="389496" y="11798"/>
                  </a:moveTo>
                  <a:lnTo>
                    <a:pt x="377698" y="11798"/>
                  </a:lnTo>
                  <a:lnTo>
                    <a:pt x="377698" y="23596"/>
                  </a:lnTo>
                  <a:lnTo>
                    <a:pt x="389496" y="23596"/>
                  </a:lnTo>
                  <a:lnTo>
                    <a:pt x="389496" y="11798"/>
                  </a:lnTo>
                  <a:close/>
                </a:path>
                <a:path w="626109" h="47625">
                  <a:moveTo>
                    <a:pt x="401307" y="0"/>
                  </a:move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01307" y="0"/>
                  </a:lnTo>
                  <a:close/>
                </a:path>
                <a:path w="626109" h="47625">
                  <a:moveTo>
                    <a:pt x="413092" y="23609"/>
                  </a:moveTo>
                  <a:lnTo>
                    <a:pt x="401307" y="23609"/>
                  </a:ln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13092" y="35407"/>
                  </a:lnTo>
                  <a:lnTo>
                    <a:pt x="413092" y="23609"/>
                  </a:lnTo>
                  <a:close/>
                </a:path>
                <a:path w="626109" h="47625">
                  <a:moveTo>
                    <a:pt x="413092" y="11798"/>
                  </a:moveTo>
                  <a:lnTo>
                    <a:pt x="401307" y="11798"/>
                  </a:lnTo>
                  <a:lnTo>
                    <a:pt x="401307" y="23596"/>
                  </a:lnTo>
                  <a:lnTo>
                    <a:pt x="413092" y="23596"/>
                  </a:lnTo>
                  <a:lnTo>
                    <a:pt x="413092" y="11798"/>
                  </a:lnTo>
                  <a:close/>
                </a:path>
                <a:path w="626109" h="47625">
                  <a:moveTo>
                    <a:pt x="424903" y="11798"/>
                  </a:moveTo>
                  <a:lnTo>
                    <a:pt x="413105" y="11798"/>
                  </a:lnTo>
                  <a:lnTo>
                    <a:pt x="413105" y="23596"/>
                  </a:lnTo>
                  <a:lnTo>
                    <a:pt x="424903" y="23596"/>
                  </a:lnTo>
                  <a:lnTo>
                    <a:pt x="424903" y="11798"/>
                  </a:lnTo>
                  <a:close/>
                </a:path>
                <a:path w="626109" h="47625">
                  <a:moveTo>
                    <a:pt x="460298" y="0"/>
                  </a:moveTo>
                  <a:lnTo>
                    <a:pt x="448513" y="0"/>
                  </a:lnTo>
                  <a:lnTo>
                    <a:pt x="436714" y="0"/>
                  </a:lnTo>
                  <a:lnTo>
                    <a:pt x="436714" y="11798"/>
                  </a:lnTo>
                  <a:lnTo>
                    <a:pt x="436714" y="23596"/>
                  </a:lnTo>
                  <a:lnTo>
                    <a:pt x="448513" y="23596"/>
                  </a:lnTo>
                  <a:lnTo>
                    <a:pt x="448513" y="11798"/>
                  </a:lnTo>
                  <a:lnTo>
                    <a:pt x="460298" y="11798"/>
                  </a:lnTo>
                  <a:lnTo>
                    <a:pt x="460298" y="0"/>
                  </a:lnTo>
                  <a:close/>
                </a:path>
                <a:path w="626109" h="47625">
                  <a:moveTo>
                    <a:pt x="472109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60324" y="23596"/>
                  </a:lnTo>
                  <a:lnTo>
                    <a:pt x="472109" y="23596"/>
                  </a:lnTo>
                  <a:lnTo>
                    <a:pt x="472109" y="11798"/>
                  </a:lnTo>
                  <a:lnTo>
                    <a:pt x="472109" y="0"/>
                  </a:lnTo>
                  <a:close/>
                </a:path>
                <a:path w="626109" h="47625">
                  <a:moveTo>
                    <a:pt x="483920" y="23609"/>
                  </a:moveTo>
                  <a:lnTo>
                    <a:pt x="472122" y="23609"/>
                  </a:lnTo>
                  <a:lnTo>
                    <a:pt x="472122" y="35407"/>
                  </a:lnTo>
                  <a:lnTo>
                    <a:pt x="483920" y="35407"/>
                  </a:lnTo>
                  <a:lnTo>
                    <a:pt x="483920" y="23609"/>
                  </a:lnTo>
                  <a:close/>
                </a:path>
                <a:path w="626109" h="47625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09" h="47625">
                  <a:moveTo>
                    <a:pt x="495731" y="23609"/>
                  </a:move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495731" y="23609"/>
                  </a:lnTo>
                  <a:close/>
                </a:path>
                <a:path w="626109" h="47625">
                  <a:moveTo>
                    <a:pt x="507530" y="0"/>
                  </a:move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83933" y="23596"/>
                  </a:lnTo>
                  <a:lnTo>
                    <a:pt x="495731" y="23596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07530" y="0"/>
                  </a:lnTo>
                  <a:close/>
                </a:path>
                <a:path w="626109" h="47625">
                  <a:moveTo>
                    <a:pt x="531126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19341" y="23596"/>
                  </a:lnTo>
                  <a:lnTo>
                    <a:pt x="531126" y="23596"/>
                  </a:lnTo>
                  <a:lnTo>
                    <a:pt x="531126" y="11798"/>
                  </a:lnTo>
                  <a:lnTo>
                    <a:pt x="531126" y="0"/>
                  </a:lnTo>
                  <a:close/>
                </a:path>
                <a:path w="626109" h="47625">
                  <a:moveTo>
                    <a:pt x="542937" y="23609"/>
                  </a:moveTo>
                  <a:lnTo>
                    <a:pt x="531139" y="23609"/>
                  </a:lnTo>
                  <a:lnTo>
                    <a:pt x="531139" y="35407"/>
                  </a:lnTo>
                  <a:lnTo>
                    <a:pt x="542937" y="35407"/>
                  </a:lnTo>
                  <a:lnTo>
                    <a:pt x="542937" y="23609"/>
                  </a:lnTo>
                  <a:close/>
                </a:path>
                <a:path w="626109" h="47625">
                  <a:moveTo>
                    <a:pt x="542937" y="11798"/>
                  </a:moveTo>
                  <a:lnTo>
                    <a:pt x="531139" y="11798"/>
                  </a:lnTo>
                  <a:lnTo>
                    <a:pt x="531139" y="23596"/>
                  </a:lnTo>
                  <a:lnTo>
                    <a:pt x="542937" y="23596"/>
                  </a:lnTo>
                  <a:lnTo>
                    <a:pt x="542937" y="11798"/>
                  </a:lnTo>
                  <a:close/>
                </a:path>
                <a:path w="626109" h="47625">
                  <a:moveTo>
                    <a:pt x="566547" y="23609"/>
                  </a:moveTo>
                  <a:lnTo>
                    <a:pt x="554748" y="23609"/>
                  </a:lnTo>
                  <a:lnTo>
                    <a:pt x="554748" y="35407"/>
                  </a:lnTo>
                  <a:lnTo>
                    <a:pt x="566547" y="35407"/>
                  </a:lnTo>
                  <a:lnTo>
                    <a:pt x="566547" y="23609"/>
                  </a:lnTo>
                  <a:close/>
                </a:path>
                <a:path w="626109" h="47625">
                  <a:moveTo>
                    <a:pt x="590143" y="0"/>
                  </a:moveTo>
                  <a:lnTo>
                    <a:pt x="578345" y="0"/>
                  </a:lnTo>
                  <a:lnTo>
                    <a:pt x="566547" y="0"/>
                  </a:lnTo>
                  <a:lnTo>
                    <a:pt x="566547" y="11798"/>
                  </a:lnTo>
                  <a:lnTo>
                    <a:pt x="554748" y="11798"/>
                  </a:ln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66547" y="23596"/>
                  </a:lnTo>
                  <a:lnTo>
                    <a:pt x="578345" y="23596"/>
                  </a:lnTo>
                  <a:lnTo>
                    <a:pt x="590143" y="23596"/>
                  </a:lnTo>
                  <a:lnTo>
                    <a:pt x="590143" y="11798"/>
                  </a:lnTo>
                  <a:lnTo>
                    <a:pt x="590143" y="0"/>
                  </a:lnTo>
                  <a:close/>
                </a:path>
                <a:path w="626109" h="47625">
                  <a:moveTo>
                    <a:pt x="601941" y="23609"/>
                  </a:moveTo>
                  <a:lnTo>
                    <a:pt x="590143" y="23609"/>
                  </a:lnTo>
                  <a:lnTo>
                    <a:pt x="590143" y="35407"/>
                  </a:lnTo>
                  <a:lnTo>
                    <a:pt x="601941" y="35407"/>
                  </a:lnTo>
                  <a:lnTo>
                    <a:pt x="601941" y="23609"/>
                  </a:lnTo>
                  <a:close/>
                </a:path>
                <a:path w="626109" h="47625">
                  <a:moveTo>
                    <a:pt x="625551" y="0"/>
                  </a:moveTo>
                  <a:lnTo>
                    <a:pt x="613765" y="0"/>
                  </a:ln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13765" y="23596"/>
                  </a:lnTo>
                  <a:lnTo>
                    <a:pt x="625551" y="23596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5958433" y="3532847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09" h="47625">
                  <a:moveTo>
                    <a:pt x="11798" y="11811"/>
                  </a:moveTo>
                  <a:lnTo>
                    <a:pt x="0" y="11811"/>
                  </a:lnTo>
                  <a:lnTo>
                    <a:pt x="0" y="23609"/>
                  </a:lnTo>
                  <a:lnTo>
                    <a:pt x="11798" y="23609"/>
                  </a:lnTo>
                  <a:lnTo>
                    <a:pt x="11798" y="11811"/>
                  </a:lnTo>
                  <a:close/>
                </a:path>
                <a:path w="626109" h="47625">
                  <a:moveTo>
                    <a:pt x="23583" y="35407"/>
                  </a:moveTo>
                  <a:lnTo>
                    <a:pt x="11798" y="35407"/>
                  </a:lnTo>
                  <a:lnTo>
                    <a:pt x="11798" y="47205"/>
                  </a:lnTo>
                  <a:lnTo>
                    <a:pt x="23583" y="47205"/>
                  </a:lnTo>
                  <a:lnTo>
                    <a:pt x="23583" y="35407"/>
                  </a:lnTo>
                  <a:close/>
                </a:path>
                <a:path w="626109" h="47625">
                  <a:moveTo>
                    <a:pt x="35394" y="23609"/>
                  </a:moveTo>
                  <a:lnTo>
                    <a:pt x="23596" y="23609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close/>
                </a:path>
                <a:path w="626109" h="47625">
                  <a:moveTo>
                    <a:pt x="58991" y="11811"/>
                  </a:moveTo>
                  <a:lnTo>
                    <a:pt x="47205" y="11811"/>
                  </a:lnTo>
                  <a:lnTo>
                    <a:pt x="35407" y="11811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47205" y="23609"/>
                  </a:lnTo>
                  <a:lnTo>
                    <a:pt x="58991" y="23609"/>
                  </a:lnTo>
                  <a:lnTo>
                    <a:pt x="58991" y="11811"/>
                  </a:lnTo>
                  <a:close/>
                </a:path>
                <a:path w="626109" h="47625">
                  <a:moveTo>
                    <a:pt x="70815" y="11811"/>
                  </a:moveTo>
                  <a:lnTo>
                    <a:pt x="59016" y="11811"/>
                  </a:lnTo>
                  <a:lnTo>
                    <a:pt x="59016" y="23609"/>
                  </a:lnTo>
                  <a:lnTo>
                    <a:pt x="70815" y="23609"/>
                  </a:lnTo>
                  <a:lnTo>
                    <a:pt x="70815" y="11811"/>
                  </a:lnTo>
                  <a:close/>
                </a:path>
                <a:path w="626109" h="47625">
                  <a:moveTo>
                    <a:pt x="82613" y="23609"/>
                  </a:moveTo>
                  <a:lnTo>
                    <a:pt x="70815" y="23609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09"/>
                  </a:lnTo>
                  <a:close/>
                </a:path>
                <a:path w="626109" h="47625">
                  <a:moveTo>
                    <a:pt x="129819" y="11811"/>
                  </a:moveTo>
                  <a:lnTo>
                    <a:pt x="118021" y="11811"/>
                  </a:lnTo>
                  <a:lnTo>
                    <a:pt x="118021" y="23609"/>
                  </a:lnTo>
                  <a:lnTo>
                    <a:pt x="118021" y="35407"/>
                  </a:lnTo>
                  <a:lnTo>
                    <a:pt x="129819" y="35407"/>
                  </a:lnTo>
                  <a:lnTo>
                    <a:pt x="129819" y="23609"/>
                  </a:lnTo>
                  <a:lnTo>
                    <a:pt x="129819" y="11811"/>
                  </a:lnTo>
                  <a:close/>
                </a:path>
                <a:path w="626109" h="47625">
                  <a:moveTo>
                    <a:pt x="153416" y="11811"/>
                  </a:moveTo>
                  <a:lnTo>
                    <a:pt x="141630" y="11811"/>
                  </a:lnTo>
                  <a:lnTo>
                    <a:pt x="141630" y="23609"/>
                  </a:lnTo>
                  <a:lnTo>
                    <a:pt x="141630" y="35407"/>
                  </a:lnTo>
                  <a:lnTo>
                    <a:pt x="153416" y="35407"/>
                  </a:lnTo>
                  <a:lnTo>
                    <a:pt x="153416" y="23609"/>
                  </a:lnTo>
                  <a:lnTo>
                    <a:pt x="153416" y="11811"/>
                  </a:lnTo>
                  <a:close/>
                </a:path>
                <a:path w="626109" h="47625">
                  <a:moveTo>
                    <a:pt x="177025" y="11811"/>
                  </a:moveTo>
                  <a:lnTo>
                    <a:pt x="165239" y="11811"/>
                  </a:lnTo>
                  <a:lnTo>
                    <a:pt x="153441" y="11811"/>
                  </a:ln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65239" y="23609"/>
                  </a:lnTo>
                  <a:lnTo>
                    <a:pt x="177025" y="23609"/>
                  </a:lnTo>
                  <a:lnTo>
                    <a:pt x="177025" y="11811"/>
                  </a:lnTo>
                  <a:close/>
                </a:path>
                <a:path w="626109" h="47625">
                  <a:moveTo>
                    <a:pt x="188836" y="11811"/>
                  </a:moveTo>
                  <a:lnTo>
                    <a:pt x="177038" y="11811"/>
                  </a:lnTo>
                  <a:lnTo>
                    <a:pt x="177038" y="23609"/>
                  </a:lnTo>
                  <a:lnTo>
                    <a:pt x="188836" y="23609"/>
                  </a:lnTo>
                  <a:lnTo>
                    <a:pt x="188836" y="11811"/>
                  </a:lnTo>
                  <a:close/>
                </a:path>
                <a:path w="626109" h="47625">
                  <a:moveTo>
                    <a:pt x="212432" y="11811"/>
                  </a:moveTo>
                  <a:lnTo>
                    <a:pt x="200647" y="11811"/>
                  </a:lnTo>
                  <a:lnTo>
                    <a:pt x="200647" y="23609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lnTo>
                    <a:pt x="212432" y="11811"/>
                  </a:lnTo>
                  <a:close/>
                </a:path>
                <a:path w="626109" h="47625">
                  <a:moveTo>
                    <a:pt x="212432" y="0"/>
                  </a:moveTo>
                  <a:lnTo>
                    <a:pt x="200647" y="0"/>
                  </a:lnTo>
                  <a:lnTo>
                    <a:pt x="200647" y="11798"/>
                  </a:lnTo>
                  <a:lnTo>
                    <a:pt x="212432" y="11798"/>
                  </a:lnTo>
                  <a:lnTo>
                    <a:pt x="212432" y="0"/>
                  </a:lnTo>
                  <a:close/>
                </a:path>
                <a:path w="626109" h="47625">
                  <a:moveTo>
                    <a:pt x="224243" y="23609"/>
                  </a:move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close/>
                </a:path>
                <a:path w="626109" h="47625">
                  <a:moveTo>
                    <a:pt x="224243" y="0"/>
                  </a:moveTo>
                  <a:lnTo>
                    <a:pt x="212458" y="0"/>
                  </a:lnTo>
                  <a:lnTo>
                    <a:pt x="212458" y="11798"/>
                  </a:lnTo>
                  <a:lnTo>
                    <a:pt x="224243" y="11798"/>
                  </a:lnTo>
                  <a:lnTo>
                    <a:pt x="224243" y="0"/>
                  </a:lnTo>
                  <a:close/>
                </a:path>
                <a:path w="626109" h="47625">
                  <a:moveTo>
                    <a:pt x="236054" y="23609"/>
                  </a:move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36054" y="23609"/>
                  </a:lnTo>
                  <a:close/>
                </a:path>
                <a:path w="626109" h="47625">
                  <a:moveTo>
                    <a:pt x="236054" y="0"/>
                  </a:moveTo>
                  <a:lnTo>
                    <a:pt x="224256" y="0"/>
                  </a:lnTo>
                  <a:lnTo>
                    <a:pt x="224256" y="11798"/>
                  </a:lnTo>
                  <a:lnTo>
                    <a:pt x="236054" y="11798"/>
                  </a:lnTo>
                  <a:lnTo>
                    <a:pt x="236054" y="0"/>
                  </a:lnTo>
                  <a:close/>
                </a:path>
                <a:path w="626109" h="47625">
                  <a:moveTo>
                    <a:pt x="271449" y="23609"/>
                  </a:moveTo>
                  <a:lnTo>
                    <a:pt x="259664" y="23609"/>
                  </a:lnTo>
                  <a:lnTo>
                    <a:pt x="259664" y="11811"/>
                  </a:lnTo>
                  <a:lnTo>
                    <a:pt x="247865" y="11811"/>
                  </a:lnTo>
                  <a:lnTo>
                    <a:pt x="247865" y="23609"/>
                  </a:lnTo>
                  <a:lnTo>
                    <a:pt x="247865" y="35407"/>
                  </a:lnTo>
                  <a:lnTo>
                    <a:pt x="259664" y="35407"/>
                  </a:lnTo>
                  <a:lnTo>
                    <a:pt x="271449" y="35407"/>
                  </a:lnTo>
                  <a:lnTo>
                    <a:pt x="271449" y="23609"/>
                  </a:lnTo>
                  <a:close/>
                </a:path>
                <a:path w="626109" h="47625">
                  <a:moveTo>
                    <a:pt x="271449" y="0"/>
                  </a:moveTo>
                  <a:lnTo>
                    <a:pt x="259664" y="0"/>
                  </a:lnTo>
                  <a:lnTo>
                    <a:pt x="247865" y="0"/>
                  </a:lnTo>
                  <a:lnTo>
                    <a:pt x="247865" y="11798"/>
                  </a:lnTo>
                  <a:lnTo>
                    <a:pt x="259664" y="11798"/>
                  </a:lnTo>
                  <a:lnTo>
                    <a:pt x="271449" y="11798"/>
                  </a:lnTo>
                  <a:lnTo>
                    <a:pt x="271449" y="0"/>
                  </a:lnTo>
                  <a:close/>
                </a:path>
                <a:path w="626109" h="47625">
                  <a:moveTo>
                    <a:pt x="306857" y="0"/>
                  </a:moveTo>
                  <a:lnTo>
                    <a:pt x="295071" y="0"/>
                  </a:lnTo>
                  <a:lnTo>
                    <a:pt x="283273" y="0"/>
                  </a:lnTo>
                  <a:lnTo>
                    <a:pt x="283273" y="11798"/>
                  </a:lnTo>
                  <a:lnTo>
                    <a:pt x="295071" y="11798"/>
                  </a:lnTo>
                  <a:lnTo>
                    <a:pt x="306857" y="11798"/>
                  </a:lnTo>
                  <a:lnTo>
                    <a:pt x="306857" y="0"/>
                  </a:lnTo>
                  <a:close/>
                </a:path>
                <a:path w="626109" h="47625">
                  <a:moveTo>
                    <a:pt x="318668" y="23609"/>
                  </a:moveTo>
                  <a:lnTo>
                    <a:pt x="306882" y="23609"/>
                  </a:lnTo>
                  <a:lnTo>
                    <a:pt x="306882" y="35407"/>
                  </a:lnTo>
                  <a:lnTo>
                    <a:pt x="318668" y="35407"/>
                  </a:lnTo>
                  <a:lnTo>
                    <a:pt x="318668" y="23609"/>
                  </a:lnTo>
                  <a:close/>
                </a:path>
                <a:path w="626109" h="47625">
                  <a:moveTo>
                    <a:pt x="318668" y="0"/>
                  </a:moveTo>
                  <a:lnTo>
                    <a:pt x="306882" y="0"/>
                  </a:lnTo>
                  <a:lnTo>
                    <a:pt x="306882" y="11798"/>
                  </a:lnTo>
                  <a:lnTo>
                    <a:pt x="318668" y="11798"/>
                  </a:lnTo>
                  <a:lnTo>
                    <a:pt x="318668" y="0"/>
                  </a:lnTo>
                  <a:close/>
                </a:path>
                <a:path w="626109" h="47625">
                  <a:moveTo>
                    <a:pt x="330479" y="23609"/>
                  </a:moveTo>
                  <a:lnTo>
                    <a:pt x="318681" y="23609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close/>
                </a:path>
                <a:path w="626109" h="47625">
                  <a:moveTo>
                    <a:pt x="342277" y="23609"/>
                  </a:moveTo>
                  <a:lnTo>
                    <a:pt x="330492" y="23609"/>
                  </a:lnTo>
                  <a:lnTo>
                    <a:pt x="330492" y="35407"/>
                  </a:lnTo>
                  <a:lnTo>
                    <a:pt x="342277" y="35407"/>
                  </a:lnTo>
                  <a:lnTo>
                    <a:pt x="342277" y="23609"/>
                  </a:lnTo>
                  <a:close/>
                </a:path>
                <a:path w="626109" h="47625">
                  <a:moveTo>
                    <a:pt x="342277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42277" y="11798"/>
                  </a:lnTo>
                  <a:lnTo>
                    <a:pt x="342277" y="0"/>
                  </a:lnTo>
                  <a:close/>
                </a:path>
                <a:path w="626109" h="47625">
                  <a:moveTo>
                    <a:pt x="365874" y="11811"/>
                  </a:moveTo>
                  <a:lnTo>
                    <a:pt x="354088" y="11811"/>
                  </a:lnTo>
                  <a:lnTo>
                    <a:pt x="354088" y="23609"/>
                  </a:lnTo>
                  <a:lnTo>
                    <a:pt x="354088" y="35407"/>
                  </a:lnTo>
                  <a:lnTo>
                    <a:pt x="365874" y="35407"/>
                  </a:lnTo>
                  <a:lnTo>
                    <a:pt x="365874" y="23609"/>
                  </a:lnTo>
                  <a:lnTo>
                    <a:pt x="365874" y="11811"/>
                  </a:lnTo>
                  <a:close/>
                </a:path>
                <a:path w="626109" h="47625">
                  <a:moveTo>
                    <a:pt x="401307" y="23609"/>
                  </a:move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01307" y="23609"/>
                  </a:lnTo>
                  <a:close/>
                </a:path>
                <a:path w="626109" h="47625">
                  <a:moveTo>
                    <a:pt x="413092" y="0"/>
                  </a:moveTo>
                  <a:lnTo>
                    <a:pt x="401307" y="0"/>
                  </a:lnTo>
                  <a:lnTo>
                    <a:pt x="401307" y="11798"/>
                  </a:lnTo>
                  <a:lnTo>
                    <a:pt x="413092" y="11798"/>
                  </a:lnTo>
                  <a:lnTo>
                    <a:pt x="413092" y="0"/>
                  </a:lnTo>
                  <a:close/>
                </a:path>
                <a:path w="626109" h="47625">
                  <a:moveTo>
                    <a:pt x="424903" y="11811"/>
                  </a:moveTo>
                  <a:lnTo>
                    <a:pt x="413105" y="11811"/>
                  </a:lnTo>
                  <a:lnTo>
                    <a:pt x="413105" y="23609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lnTo>
                    <a:pt x="424903" y="11811"/>
                  </a:lnTo>
                  <a:close/>
                </a:path>
                <a:path w="626109" h="47625">
                  <a:moveTo>
                    <a:pt x="424903" y="0"/>
                  </a:moveTo>
                  <a:lnTo>
                    <a:pt x="413105" y="0"/>
                  </a:lnTo>
                  <a:lnTo>
                    <a:pt x="413105" y="11798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26109" h="47625">
                  <a:moveTo>
                    <a:pt x="436702" y="11811"/>
                  </a:moveTo>
                  <a:lnTo>
                    <a:pt x="424916" y="11811"/>
                  </a:lnTo>
                  <a:lnTo>
                    <a:pt x="424916" y="23609"/>
                  </a:lnTo>
                  <a:lnTo>
                    <a:pt x="436702" y="23609"/>
                  </a:lnTo>
                  <a:lnTo>
                    <a:pt x="436702" y="11811"/>
                  </a:lnTo>
                  <a:close/>
                </a:path>
                <a:path w="626109" h="47625">
                  <a:moveTo>
                    <a:pt x="436702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36702" y="11798"/>
                  </a:lnTo>
                  <a:lnTo>
                    <a:pt x="436702" y="0"/>
                  </a:lnTo>
                  <a:close/>
                </a:path>
                <a:path w="626109" h="47625">
                  <a:moveTo>
                    <a:pt x="460298" y="11811"/>
                  </a:moveTo>
                  <a:lnTo>
                    <a:pt x="448513" y="11811"/>
                  </a:lnTo>
                  <a:lnTo>
                    <a:pt x="436714" y="11811"/>
                  </a:lnTo>
                  <a:lnTo>
                    <a:pt x="436714" y="23609"/>
                  </a:lnTo>
                  <a:lnTo>
                    <a:pt x="448513" y="23609"/>
                  </a:lnTo>
                  <a:lnTo>
                    <a:pt x="448513" y="35407"/>
                  </a:lnTo>
                  <a:lnTo>
                    <a:pt x="460298" y="35407"/>
                  </a:lnTo>
                  <a:lnTo>
                    <a:pt x="460298" y="23609"/>
                  </a:lnTo>
                  <a:lnTo>
                    <a:pt x="460298" y="11811"/>
                  </a:lnTo>
                  <a:close/>
                </a:path>
                <a:path w="626109" h="47625">
                  <a:moveTo>
                    <a:pt x="460298" y="0"/>
                  </a:moveTo>
                  <a:lnTo>
                    <a:pt x="448513" y="0"/>
                  </a:lnTo>
                  <a:lnTo>
                    <a:pt x="436714" y="0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60298" y="11798"/>
                  </a:lnTo>
                  <a:lnTo>
                    <a:pt x="460298" y="0"/>
                  </a:lnTo>
                  <a:close/>
                </a:path>
                <a:path w="626109" h="47625">
                  <a:moveTo>
                    <a:pt x="472109" y="11811"/>
                  </a:moveTo>
                  <a:lnTo>
                    <a:pt x="460324" y="11811"/>
                  </a:lnTo>
                  <a:lnTo>
                    <a:pt x="460324" y="23609"/>
                  </a:lnTo>
                  <a:lnTo>
                    <a:pt x="460324" y="35407"/>
                  </a:lnTo>
                  <a:lnTo>
                    <a:pt x="472109" y="35407"/>
                  </a:lnTo>
                  <a:lnTo>
                    <a:pt x="472109" y="23609"/>
                  </a:lnTo>
                  <a:lnTo>
                    <a:pt x="472109" y="11811"/>
                  </a:lnTo>
                  <a:close/>
                </a:path>
                <a:path w="626109" h="47625">
                  <a:moveTo>
                    <a:pt x="472109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72109" y="11798"/>
                  </a:lnTo>
                  <a:lnTo>
                    <a:pt x="472109" y="0"/>
                  </a:lnTo>
                  <a:close/>
                </a:path>
                <a:path w="626109" h="47625">
                  <a:moveTo>
                    <a:pt x="483920" y="23609"/>
                  </a:moveTo>
                  <a:lnTo>
                    <a:pt x="472122" y="23609"/>
                  </a:lnTo>
                  <a:lnTo>
                    <a:pt x="472122" y="35407"/>
                  </a:lnTo>
                  <a:lnTo>
                    <a:pt x="483920" y="35407"/>
                  </a:lnTo>
                  <a:lnTo>
                    <a:pt x="483920" y="23609"/>
                  </a:lnTo>
                  <a:close/>
                </a:path>
                <a:path w="626109" h="47625">
                  <a:moveTo>
                    <a:pt x="495731" y="23609"/>
                  </a:move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495731" y="23609"/>
                  </a:lnTo>
                  <a:close/>
                </a:path>
                <a:path w="626109" h="47625">
                  <a:moveTo>
                    <a:pt x="519315" y="11811"/>
                  </a:moveTo>
                  <a:lnTo>
                    <a:pt x="507530" y="11811"/>
                  </a:lnTo>
                  <a:lnTo>
                    <a:pt x="507530" y="23609"/>
                  </a:lnTo>
                  <a:lnTo>
                    <a:pt x="507530" y="35407"/>
                  </a:lnTo>
                  <a:lnTo>
                    <a:pt x="519315" y="35407"/>
                  </a:lnTo>
                  <a:lnTo>
                    <a:pt x="519315" y="23609"/>
                  </a:lnTo>
                  <a:lnTo>
                    <a:pt x="519315" y="11811"/>
                  </a:lnTo>
                  <a:close/>
                </a:path>
                <a:path w="626109" h="47625">
                  <a:moveTo>
                    <a:pt x="531126" y="23609"/>
                  </a:moveTo>
                  <a:lnTo>
                    <a:pt x="519341" y="23609"/>
                  </a:lnTo>
                  <a:lnTo>
                    <a:pt x="519341" y="35407"/>
                  </a:lnTo>
                  <a:lnTo>
                    <a:pt x="531126" y="35407"/>
                  </a:lnTo>
                  <a:lnTo>
                    <a:pt x="531126" y="23609"/>
                  </a:lnTo>
                  <a:close/>
                </a:path>
                <a:path w="626109" h="47625">
                  <a:moveTo>
                    <a:pt x="542937" y="0"/>
                  </a:moveTo>
                  <a:lnTo>
                    <a:pt x="531139" y="0"/>
                  </a:lnTo>
                  <a:lnTo>
                    <a:pt x="531139" y="11798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26109" h="47625">
                  <a:moveTo>
                    <a:pt x="590143" y="0"/>
                  </a:moveTo>
                  <a:lnTo>
                    <a:pt x="578345" y="0"/>
                  </a:lnTo>
                  <a:lnTo>
                    <a:pt x="566547" y="0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90143" y="11798"/>
                  </a:lnTo>
                  <a:lnTo>
                    <a:pt x="590143" y="0"/>
                  </a:lnTo>
                  <a:close/>
                </a:path>
                <a:path w="626109" h="47625">
                  <a:moveTo>
                    <a:pt x="601941" y="11811"/>
                  </a:moveTo>
                  <a:lnTo>
                    <a:pt x="601941" y="11811"/>
                  </a:lnTo>
                  <a:lnTo>
                    <a:pt x="542950" y="11811"/>
                  </a:lnTo>
                  <a:lnTo>
                    <a:pt x="542950" y="23609"/>
                  </a:lnTo>
                  <a:lnTo>
                    <a:pt x="554748" y="23609"/>
                  </a:lnTo>
                  <a:lnTo>
                    <a:pt x="554748" y="35407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78345" y="23609"/>
                  </a:lnTo>
                  <a:lnTo>
                    <a:pt x="590143" y="23609"/>
                  </a:lnTo>
                  <a:lnTo>
                    <a:pt x="590143" y="35407"/>
                  </a:lnTo>
                  <a:lnTo>
                    <a:pt x="601941" y="35407"/>
                  </a:lnTo>
                  <a:lnTo>
                    <a:pt x="601941" y="23609"/>
                  </a:lnTo>
                  <a:lnTo>
                    <a:pt x="601941" y="11811"/>
                  </a:lnTo>
                  <a:close/>
                </a:path>
                <a:path w="626109" h="47625">
                  <a:moveTo>
                    <a:pt x="625551" y="23609"/>
                  </a:moveTo>
                  <a:lnTo>
                    <a:pt x="613765" y="23609"/>
                  </a:lnTo>
                  <a:lnTo>
                    <a:pt x="613765" y="11811"/>
                  </a:lnTo>
                  <a:lnTo>
                    <a:pt x="601967" y="11811"/>
                  </a:lnTo>
                  <a:lnTo>
                    <a:pt x="601967" y="23609"/>
                  </a:lnTo>
                  <a:lnTo>
                    <a:pt x="601967" y="35407"/>
                  </a:lnTo>
                  <a:lnTo>
                    <a:pt x="613765" y="35407"/>
                  </a:lnTo>
                  <a:lnTo>
                    <a:pt x="625551" y="35407"/>
                  </a:lnTo>
                  <a:lnTo>
                    <a:pt x="625551" y="2360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5958433" y="3568255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09" h="35560">
                  <a:moveTo>
                    <a:pt x="11798" y="23609"/>
                  </a:move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11798" y="23609"/>
                  </a:lnTo>
                  <a:close/>
                </a:path>
                <a:path w="626109" h="35560">
                  <a:moveTo>
                    <a:pt x="23583" y="11811"/>
                  </a:moveTo>
                  <a:lnTo>
                    <a:pt x="11798" y="11811"/>
                  </a:lnTo>
                  <a:lnTo>
                    <a:pt x="11798" y="23609"/>
                  </a:lnTo>
                  <a:lnTo>
                    <a:pt x="23583" y="23609"/>
                  </a:lnTo>
                  <a:lnTo>
                    <a:pt x="23583" y="11811"/>
                  </a:lnTo>
                  <a:close/>
                </a:path>
                <a:path w="626109" h="35560">
                  <a:moveTo>
                    <a:pt x="23583" y="0"/>
                  </a:moveTo>
                  <a:lnTo>
                    <a:pt x="11798" y="0"/>
                  </a:lnTo>
                  <a:lnTo>
                    <a:pt x="11798" y="11798"/>
                  </a:lnTo>
                  <a:lnTo>
                    <a:pt x="23583" y="11798"/>
                  </a:lnTo>
                  <a:lnTo>
                    <a:pt x="23583" y="0"/>
                  </a:lnTo>
                  <a:close/>
                </a:path>
                <a:path w="626109" h="35560">
                  <a:moveTo>
                    <a:pt x="35394" y="11811"/>
                  </a:moveTo>
                  <a:lnTo>
                    <a:pt x="23596" y="11811"/>
                  </a:lnTo>
                  <a:lnTo>
                    <a:pt x="23596" y="23609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lnTo>
                    <a:pt x="35394" y="11811"/>
                  </a:lnTo>
                  <a:close/>
                </a:path>
                <a:path w="626109" h="35560">
                  <a:moveTo>
                    <a:pt x="47205" y="23609"/>
                  </a:move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47205" y="23609"/>
                  </a:lnTo>
                  <a:close/>
                </a:path>
                <a:path w="626109" h="35560">
                  <a:moveTo>
                    <a:pt x="70815" y="0"/>
                  </a:moveTo>
                  <a:lnTo>
                    <a:pt x="59016" y="0"/>
                  </a:lnTo>
                  <a:lnTo>
                    <a:pt x="59016" y="11798"/>
                  </a:lnTo>
                  <a:lnTo>
                    <a:pt x="70815" y="11798"/>
                  </a:lnTo>
                  <a:lnTo>
                    <a:pt x="70815" y="0"/>
                  </a:lnTo>
                  <a:close/>
                </a:path>
                <a:path w="626109" h="35560">
                  <a:moveTo>
                    <a:pt x="82613" y="11811"/>
                  </a:moveTo>
                  <a:lnTo>
                    <a:pt x="70815" y="11811"/>
                  </a:lnTo>
                  <a:lnTo>
                    <a:pt x="59016" y="11811"/>
                  </a:lnTo>
                  <a:lnTo>
                    <a:pt x="59016" y="23609"/>
                  </a:lnTo>
                  <a:lnTo>
                    <a:pt x="70815" y="23609"/>
                  </a:lnTo>
                  <a:lnTo>
                    <a:pt x="82613" y="23609"/>
                  </a:lnTo>
                  <a:lnTo>
                    <a:pt x="82613" y="11811"/>
                  </a:lnTo>
                  <a:close/>
                </a:path>
                <a:path w="626109" h="35560">
                  <a:moveTo>
                    <a:pt x="106222" y="0"/>
                  </a:moveTo>
                  <a:lnTo>
                    <a:pt x="94424" y="0"/>
                  </a:lnTo>
                  <a:lnTo>
                    <a:pt x="94424" y="11798"/>
                  </a:lnTo>
                  <a:lnTo>
                    <a:pt x="106222" y="11798"/>
                  </a:lnTo>
                  <a:lnTo>
                    <a:pt x="106222" y="0"/>
                  </a:lnTo>
                  <a:close/>
                </a:path>
                <a:path w="626109" h="35560">
                  <a:moveTo>
                    <a:pt x="118008" y="11811"/>
                  </a:moveTo>
                  <a:lnTo>
                    <a:pt x="106222" y="11811"/>
                  </a:lnTo>
                  <a:lnTo>
                    <a:pt x="94424" y="11811"/>
                  </a:lnTo>
                  <a:lnTo>
                    <a:pt x="94424" y="23609"/>
                  </a:lnTo>
                  <a:lnTo>
                    <a:pt x="106222" y="23609"/>
                  </a:lnTo>
                  <a:lnTo>
                    <a:pt x="118008" y="23609"/>
                  </a:lnTo>
                  <a:lnTo>
                    <a:pt x="118008" y="11811"/>
                  </a:lnTo>
                  <a:close/>
                </a:path>
                <a:path w="626109" h="35560">
                  <a:moveTo>
                    <a:pt x="129819" y="0"/>
                  </a:moveTo>
                  <a:lnTo>
                    <a:pt x="118021" y="0"/>
                  </a:lnTo>
                  <a:lnTo>
                    <a:pt x="118021" y="11798"/>
                  </a:lnTo>
                  <a:lnTo>
                    <a:pt x="129819" y="11798"/>
                  </a:lnTo>
                  <a:lnTo>
                    <a:pt x="129819" y="0"/>
                  </a:lnTo>
                  <a:close/>
                </a:path>
                <a:path w="626109" h="35560">
                  <a:moveTo>
                    <a:pt x="141630" y="0"/>
                  </a:moveTo>
                  <a:lnTo>
                    <a:pt x="129832" y="0"/>
                  </a:lnTo>
                  <a:lnTo>
                    <a:pt x="129832" y="11798"/>
                  </a:lnTo>
                  <a:lnTo>
                    <a:pt x="141630" y="11798"/>
                  </a:lnTo>
                  <a:lnTo>
                    <a:pt x="141630" y="0"/>
                  </a:lnTo>
                  <a:close/>
                </a:path>
                <a:path w="626109" h="35560">
                  <a:moveTo>
                    <a:pt x="153416" y="11811"/>
                  </a:moveTo>
                  <a:lnTo>
                    <a:pt x="141630" y="11811"/>
                  </a:lnTo>
                  <a:lnTo>
                    <a:pt x="141630" y="23609"/>
                  </a:lnTo>
                  <a:lnTo>
                    <a:pt x="153416" y="23609"/>
                  </a:lnTo>
                  <a:lnTo>
                    <a:pt x="153416" y="11811"/>
                  </a:lnTo>
                  <a:close/>
                </a:path>
                <a:path w="626109" h="35560">
                  <a:moveTo>
                    <a:pt x="165239" y="23609"/>
                  </a:move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65239" y="23609"/>
                  </a:lnTo>
                  <a:close/>
                </a:path>
                <a:path w="626109" h="35560">
                  <a:moveTo>
                    <a:pt x="177025" y="11811"/>
                  </a:moveTo>
                  <a:lnTo>
                    <a:pt x="165239" y="11811"/>
                  </a:lnTo>
                  <a:lnTo>
                    <a:pt x="165239" y="23609"/>
                  </a:lnTo>
                  <a:lnTo>
                    <a:pt x="177025" y="23609"/>
                  </a:lnTo>
                  <a:lnTo>
                    <a:pt x="177025" y="11811"/>
                  </a:lnTo>
                  <a:close/>
                </a:path>
                <a:path w="626109" h="35560">
                  <a:moveTo>
                    <a:pt x="188836" y="11811"/>
                  </a:moveTo>
                  <a:lnTo>
                    <a:pt x="177038" y="11811"/>
                  </a:ln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lnTo>
                    <a:pt x="188836" y="11811"/>
                  </a:lnTo>
                  <a:close/>
                </a:path>
                <a:path w="626109" h="35560">
                  <a:moveTo>
                    <a:pt x="200647" y="23609"/>
                  </a:move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00647" y="23609"/>
                  </a:lnTo>
                  <a:close/>
                </a:path>
                <a:path w="626109" h="35560">
                  <a:moveTo>
                    <a:pt x="212432" y="11811"/>
                  </a:moveTo>
                  <a:lnTo>
                    <a:pt x="200647" y="11811"/>
                  </a:lnTo>
                  <a:lnTo>
                    <a:pt x="200647" y="23609"/>
                  </a:lnTo>
                  <a:lnTo>
                    <a:pt x="212432" y="23609"/>
                  </a:lnTo>
                  <a:lnTo>
                    <a:pt x="212432" y="11811"/>
                  </a:lnTo>
                  <a:close/>
                </a:path>
                <a:path w="626109" h="35560">
                  <a:moveTo>
                    <a:pt x="212432" y="0"/>
                  </a:moveTo>
                  <a:lnTo>
                    <a:pt x="200647" y="0"/>
                  </a:lnTo>
                  <a:lnTo>
                    <a:pt x="200647" y="11798"/>
                  </a:lnTo>
                  <a:lnTo>
                    <a:pt x="212432" y="11798"/>
                  </a:lnTo>
                  <a:lnTo>
                    <a:pt x="212432" y="0"/>
                  </a:lnTo>
                  <a:close/>
                </a:path>
                <a:path w="626109" h="35560">
                  <a:moveTo>
                    <a:pt x="224243" y="11811"/>
                  </a:moveTo>
                  <a:lnTo>
                    <a:pt x="212458" y="11811"/>
                  </a:ln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lnTo>
                    <a:pt x="224243" y="11811"/>
                  </a:lnTo>
                  <a:close/>
                </a:path>
                <a:path w="626109" h="35560">
                  <a:moveTo>
                    <a:pt x="224243" y="0"/>
                  </a:moveTo>
                  <a:lnTo>
                    <a:pt x="212458" y="0"/>
                  </a:lnTo>
                  <a:lnTo>
                    <a:pt x="212458" y="11798"/>
                  </a:lnTo>
                  <a:lnTo>
                    <a:pt x="224243" y="11798"/>
                  </a:lnTo>
                  <a:lnTo>
                    <a:pt x="224243" y="0"/>
                  </a:lnTo>
                  <a:close/>
                </a:path>
                <a:path w="626109" h="35560">
                  <a:moveTo>
                    <a:pt x="236054" y="23609"/>
                  </a:move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36054" y="23609"/>
                  </a:lnTo>
                  <a:close/>
                </a:path>
                <a:path w="626109" h="35560">
                  <a:moveTo>
                    <a:pt x="247840" y="11811"/>
                  </a:moveTo>
                  <a:lnTo>
                    <a:pt x="236054" y="11811"/>
                  </a:lnTo>
                  <a:lnTo>
                    <a:pt x="236054" y="23609"/>
                  </a:lnTo>
                  <a:lnTo>
                    <a:pt x="247840" y="23609"/>
                  </a:lnTo>
                  <a:lnTo>
                    <a:pt x="247840" y="11811"/>
                  </a:lnTo>
                  <a:close/>
                </a:path>
                <a:path w="626109" h="35560">
                  <a:moveTo>
                    <a:pt x="247840" y="0"/>
                  </a:moveTo>
                  <a:lnTo>
                    <a:pt x="236054" y="0"/>
                  </a:lnTo>
                  <a:lnTo>
                    <a:pt x="236054" y="11798"/>
                  </a:lnTo>
                  <a:lnTo>
                    <a:pt x="247840" y="11798"/>
                  </a:lnTo>
                  <a:lnTo>
                    <a:pt x="247840" y="0"/>
                  </a:lnTo>
                  <a:close/>
                </a:path>
                <a:path w="626109" h="35560">
                  <a:moveTo>
                    <a:pt x="271449" y="23609"/>
                  </a:moveTo>
                  <a:lnTo>
                    <a:pt x="259664" y="23609"/>
                  </a:lnTo>
                  <a:lnTo>
                    <a:pt x="259664" y="11811"/>
                  </a:lnTo>
                  <a:lnTo>
                    <a:pt x="247865" y="11811"/>
                  </a:lnTo>
                  <a:lnTo>
                    <a:pt x="247865" y="23609"/>
                  </a:lnTo>
                  <a:lnTo>
                    <a:pt x="247865" y="35407"/>
                  </a:lnTo>
                  <a:lnTo>
                    <a:pt x="259664" y="35407"/>
                  </a:lnTo>
                  <a:lnTo>
                    <a:pt x="271449" y="35407"/>
                  </a:lnTo>
                  <a:lnTo>
                    <a:pt x="271449" y="23609"/>
                  </a:lnTo>
                  <a:close/>
                </a:path>
                <a:path w="626109" h="35560">
                  <a:moveTo>
                    <a:pt x="271449" y="0"/>
                  </a:moveTo>
                  <a:lnTo>
                    <a:pt x="259664" y="0"/>
                  </a:lnTo>
                  <a:lnTo>
                    <a:pt x="259664" y="11798"/>
                  </a:lnTo>
                  <a:lnTo>
                    <a:pt x="271449" y="11798"/>
                  </a:lnTo>
                  <a:lnTo>
                    <a:pt x="271449" y="0"/>
                  </a:lnTo>
                  <a:close/>
                </a:path>
                <a:path w="626109" h="35560">
                  <a:moveTo>
                    <a:pt x="283260" y="11811"/>
                  </a:moveTo>
                  <a:lnTo>
                    <a:pt x="271475" y="11811"/>
                  </a:lnTo>
                  <a:lnTo>
                    <a:pt x="271475" y="23609"/>
                  </a:lnTo>
                  <a:lnTo>
                    <a:pt x="283260" y="23609"/>
                  </a:lnTo>
                  <a:lnTo>
                    <a:pt x="283260" y="11811"/>
                  </a:lnTo>
                  <a:close/>
                </a:path>
                <a:path w="626109" h="35560">
                  <a:moveTo>
                    <a:pt x="295071" y="11811"/>
                  </a:moveTo>
                  <a:lnTo>
                    <a:pt x="283273" y="11811"/>
                  </a:ln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295071" y="23609"/>
                  </a:lnTo>
                  <a:lnTo>
                    <a:pt x="295071" y="11811"/>
                  </a:lnTo>
                  <a:close/>
                </a:path>
                <a:path w="626109" h="35560">
                  <a:moveTo>
                    <a:pt x="318668" y="11811"/>
                  </a:moveTo>
                  <a:lnTo>
                    <a:pt x="306882" y="11811"/>
                  </a:lnTo>
                  <a:lnTo>
                    <a:pt x="306882" y="23609"/>
                  </a:lnTo>
                  <a:lnTo>
                    <a:pt x="306882" y="35407"/>
                  </a:lnTo>
                  <a:lnTo>
                    <a:pt x="318668" y="35407"/>
                  </a:lnTo>
                  <a:lnTo>
                    <a:pt x="318668" y="23609"/>
                  </a:lnTo>
                  <a:lnTo>
                    <a:pt x="318668" y="11811"/>
                  </a:lnTo>
                  <a:close/>
                </a:path>
                <a:path w="626109" h="35560">
                  <a:moveTo>
                    <a:pt x="330479" y="23609"/>
                  </a:moveTo>
                  <a:lnTo>
                    <a:pt x="318681" y="23609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close/>
                </a:path>
                <a:path w="626109" h="35560">
                  <a:moveTo>
                    <a:pt x="342277" y="11811"/>
                  </a:moveTo>
                  <a:lnTo>
                    <a:pt x="330492" y="11811"/>
                  </a:lnTo>
                  <a:lnTo>
                    <a:pt x="330492" y="23609"/>
                  </a:lnTo>
                  <a:lnTo>
                    <a:pt x="330492" y="35407"/>
                  </a:lnTo>
                  <a:lnTo>
                    <a:pt x="342277" y="35407"/>
                  </a:lnTo>
                  <a:lnTo>
                    <a:pt x="342277" y="23609"/>
                  </a:lnTo>
                  <a:lnTo>
                    <a:pt x="342277" y="11811"/>
                  </a:lnTo>
                  <a:close/>
                </a:path>
                <a:path w="626109" h="35560">
                  <a:moveTo>
                    <a:pt x="354088" y="11811"/>
                  </a:moveTo>
                  <a:lnTo>
                    <a:pt x="342290" y="11811"/>
                  </a:lnTo>
                  <a:lnTo>
                    <a:pt x="342290" y="23609"/>
                  </a:lnTo>
                  <a:lnTo>
                    <a:pt x="354088" y="23609"/>
                  </a:lnTo>
                  <a:lnTo>
                    <a:pt x="354088" y="11811"/>
                  </a:lnTo>
                  <a:close/>
                </a:path>
                <a:path w="626109" h="35560">
                  <a:moveTo>
                    <a:pt x="354088" y="0"/>
                  </a:moveTo>
                  <a:lnTo>
                    <a:pt x="342290" y="0"/>
                  </a:lnTo>
                  <a:lnTo>
                    <a:pt x="342290" y="11798"/>
                  </a:lnTo>
                  <a:lnTo>
                    <a:pt x="354088" y="11798"/>
                  </a:lnTo>
                  <a:lnTo>
                    <a:pt x="354088" y="0"/>
                  </a:lnTo>
                  <a:close/>
                </a:path>
                <a:path w="626109" h="35560">
                  <a:moveTo>
                    <a:pt x="377685" y="11811"/>
                  </a:moveTo>
                  <a:lnTo>
                    <a:pt x="365899" y="11811"/>
                  </a:lnTo>
                  <a:lnTo>
                    <a:pt x="365899" y="23609"/>
                  </a:lnTo>
                  <a:lnTo>
                    <a:pt x="377685" y="23609"/>
                  </a:lnTo>
                  <a:lnTo>
                    <a:pt x="377685" y="11811"/>
                  </a:lnTo>
                  <a:close/>
                </a:path>
                <a:path w="626109" h="35560">
                  <a:moveTo>
                    <a:pt x="377685" y="0"/>
                  </a:moveTo>
                  <a:lnTo>
                    <a:pt x="365899" y="0"/>
                  </a:lnTo>
                  <a:lnTo>
                    <a:pt x="365899" y="11798"/>
                  </a:lnTo>
                  <a:lnTo>
                    <a:pt x="377685" y="11798"/>
                  </a:lnTo>
                  <a:lnTo>
                    <a:pt x="377685" y="0"/>
                  </a:lnTo>
                  <a:close/>
                </a:path>
                <a:path w="626109" h="35560">
                  <a:moveTo>
                    <a:pt x="389496" y="11811"/>
                  </a:moveTo>
                  <a:lnTo>
                    <a:pt x="377698" y="11811"/>
                  </a:lnTo>
                  <a:lnTo>
                    <a:pt x="377698" y="23609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lnTo>
                    <a:pt x="389496" y="11811"/>
                  </a:lnTo>
                  <a:close/>
                </a:path>
                <a:path w="626109" h="35560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26109" h="35560">
                  <a:moveTo>
                    <a:pt x="401307" y="0"/>
                  </a:move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01307" y="0"/>
                  </a:lnTo>
                  <a:close/>
                </a:path>
                <a:path w="626109" h="35560">
                  <a:moveTo>
                    <a:pt x="413092" y="11811"/>
                  </a:moveTo>
                  <a:lnTo>
                    <a:pt x="401307" y="11811"/>
                  </a:lnTo>
                  <a:lnTo>
                    <a:pt x="401307" y="23609"/>
                  </a:lnTo>
                  <a:lnTo>
                    <a:pt x="413092" y="23609"/>
                  </a:lnTo>
                  <a:lnTo>
                    <a:pt x="413092" y="11811"/>
                  </a:lnTo>
                  <a:close/>
                </a:path>
                <a:path w="626109" h="35560">
                  <a:moveTo>
                    <a:pt x="424903" y="0"/>
                  </a:moveTo>
                  <a:lnTo>
                    <a:pt x="413105" y="0"/>
                  </a:lnTo>
                  <a:lnTo>
                    <a:pt x="413105" y="11798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26109" h="35560">
                  <a:moveTo>
                    <a:pt x="436702" y="11811"/>
                  </a:moveTo>
                  <a:lnTo>
                    <a:pt x="424916" y="11811"/>
                  </a:lnTo>
                  <a:lnTo>
                    <a:pt x="424916" y="23609"/>
                  </a:lnTo>
                  <a:lnTo>
                    <a:pt x="424916" y="35407"/>
                  </a:lnTo>
                  <a:lnTo>
                    <a:pt x="436702" y="35407"/>
                  </a:lnTo>
                  <a:lnTo>
                    <a:pt x="436702" y="23609"/>
                  </a:lnTo>
                  <a:lnTo>
                    <a:pt x="436702" y="11811"/>
                  </a:lnTo>
                  <a:close/>
                </a:path>
                <a:path w="626109" h="35560">
                  <a:moveTo>
                    <a:pt x="436702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36702" y="11798"/>
                  </a:lnTo>
                  <a:lnTo>
                    <a:pt x="436702" y="0"/>
                  </a:lnTo>
                  <a:close/>
                </a:path>
                <a:path w="626109" h="35560">
                  <a:moveTo>
                    <a:pt x="448513" y="23609"/>
                  </a:moveTo>
                  <a:lnTo>
                    <a:pt x="436714" y="23609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48513" y="23609"/>
                  </a:lnTo>
                  <a:close/>
                </a:path>
                <a:path w="626109" h="35560">
                  <a:moveTo>
                    <a:pt x="448513" y="0"/>
                  </a:moveTo>
                  <a:lnTo>
                    <a:pt x="436714" y="0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48513" y="0"/>
                  </a:lnTo>
                  <a:close/>
                </a:path>
                <a:path w="626109" h="35560">
                  <a:moveTo>
                    <a:pt x="472109" y="11811"/>
                  </a:moveTo>
                  <a:lnTo>
                    <a:pt x="460324" y="11811"/>
                  </a:lnTo>
                  <a:lnTo>
                    <a:pt x="460324" y="23609"/>
                  </a:lnTo>
                  <a:lnTo>
                    <a:pt x="472109" y="23609"/>
                  </a:lnTo>
                  <a:lnTo>
                    <a:pt x="472109" y="11811"/>
                  </a:lnTo>
                  <a:close/>
                </a:path>
                <a:path w="626109" h="35560">
                  <a:moveTo>
                    <a:pt x="483920" y="11811"/>
                  </a:moveTo>
                  <a:lnTo>
                    <a:pt x="472122" y="11811"/>
                  </a:lnTo>
                  <a:lnTo>
                    <a:pt x="472122" y="23609"/>
                  </a:lnTo>
                  <a:lnTo>
                    <a:pt x="483920" y="23609"/>
                  </a:lnTo>
                  <a:lnTo>
                    <a:pt x="483920" y="11811"/>
                  </a:lnTo>
                  <a:close/>
                </a:path>
                <a:path w="626109" h="35560">
                  <a:moveTo>
                    <a:pt x="507530" y="11811"/>
                  </a:moveTo>
                  <a:lnTo>
                    <a:pt x="495731" y="11811"/>
                  </a:lnTo>
                  <a:lnTo>
                    <a:pt x="495731" y="23609"/>
                  </a:lnTo>
                  <a:lnTo>
                    <a:pt x="507530" y="23609"/>
                  </a:lnTo>
                  <a:lnTo>
                    <a:pt x="507530" y="11811"/>
                  </a:lnTo>
                  <a:close/>
                </a:path>
                <a:path w="626109" h="35560">
                  <a:moveTo>
                    <a:pt x="519315" y="23609"/>
                  </a:moveTo>
                  <a:lnTo>
                    <a:pt x="507530" y="23609"/>
                  </a:lnTo>
                  <a:lnTo>
                    <a:pt x="507530" y="35407"/>
                  </a:lnTo>
                  <a:lnTo>
                    <a:pt x="519315" y="35407"/>
                  </a:lnTo>
                  <a:lnTo>
                    <a:pt x="519315" y="23609"/>
                  </a:lnTo>
                  <a:close/>
                </a:path>
                <a:path w="626109" h="35560">
                  <a:moveTo>
                    <a:pt x="519315" y="0"/>
                  </a:moveTo>
                  <a:lnTo>
                    <a:pt x="507530" y="0"/>
                  </a:ln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19315" y="11798"/>
                  </a:lnTo>
                  <a:lnTo>
                    <a:pt x="519315" y="0"/>
                  </a:lnTo>
                  <a:close/>
                </a:path>
                <a:path w="626109" h="35560">
                  <a:moveTo>
                    <a:pt x="531126" y="23609"/>
                  </a:moveTo>
                  <a:lnTo>
                    <a:pt x="519341" y="23609"/>
                  </a:lnTo>
                  <a:lnTo>
                    <a:pt x="519341" y="35407"/>
                  </a:lnTo>
                  <a:lnTo>
                    <a:pt x="531126" y="35407"/>
                  </a:lnTo>
                  <a:lnTo>
                    <a:pt x="531126" y="23609"/>
                  </a:lnTo>
                  <a:close/>
                </a:path>
                <a:path w="626109" h="35560">
                  <a:moveTo>
                    <a:pt x="542937" y="0"/>
                  </a:moveTo>
                  <a:lnTo>
                    <a:pt x="531139" y="0"/>
                  </a:lnTo>
                  <a:lnTo>
                    <a:pt x="531139" y="11798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26109" h="35560">
                  <a:moveTo>
                    <a:pt x="566547" y="11811"/>
                  </a:moveTo>
                  <a:lnTo>
                    <a:pt x="554748" y="11811"/>
                  </a:lnTo>
                  <a:lnTo>
                    <a:pt x="554748" y="23609"/>
                  </a:lnTo>
                  <a:lnTo>
                    <a:pt x="566547" y="23609"/>
                  </a:lnTo>
                  <a:lnTo>
                    <a:pt x="566547" y="11811"/>
                  </a:lnTo>
                  <a:close/>
                </a:path>
                <a:path w="626109" h="35560">
                  <a:moveTo>
                    <a:pt x="590143" y="0"/>
                  </a:moveTo>
                  <a:lnTo>
                    <a:pt x="578345" y="0"/>
                  </a:lnTo>
                  <a:lnTo>
                    <a:pt x="566547" y="0"/>
                  </a:lnTo>
                  <a:lnTo>
                    <a:pt x="554748" y="0"/>
                  </a:ln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90143" y="11798"/>
                  </a:lnTo>
                  <a:lnTo>
                    <a:pt x="590143" y="0"/>
                  </a:lnTo>
                  <a:close/>
                </a:path>
                <a:path w="626109" h="35560">
                  <a:moveTo>
                    <a:pt x="601941" y="11811"/>
                  </a:moveTo>
                  <a:lnTo>
                    <a:pt x="590143" y="11811"/>
                  </a:lnTo>
                  <a:lnTo>
                    <a:pt x="590143" y="23609"/>
                  </a:lnTo>
                  <a:lnTo>
                    <a:pt x="601941" y="23609"/>
                  </a:lnTo>
                  <a:lnTo>
                    <a:pt x="601941" y="11811"/>
                  </a:lnTo>
                  <a:close/>
                </a:path>
                <a:path w="626109" h="35560">
                  <a:moveTo>
                    <a:pt x="625551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5958433" y="3591864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09" h="47625">
                  <a:moveTo>
                    <a:pt x="11798" y="23609"/>
                  </a:move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11798" y="23609"/>
                  </a:lnTo>
                  <a:close/>
                </a:path>
                <a:path w="626109" h="47625">
                  <a:moveTo>
                    <a:pt x="23583" y="11811"/>
                  </a:moveTo>
                  <a:lnTo>
                    <a:pt x="11798" y="11811"/>
                  </a:lnTo>
                  <a:lnTo>
                    <a:pt x="11798" y="23609"/>
                  </a:lnTo>
                  <a:lnTo>
                    <a:pt x="23583" y="23609"/>
                  </a:lnTo>
                  <a:lnTo>
                    <a:pt x="23583" y="11811"/>
                  </a:lnTo>
                  <a:close/>
                </a:path>
                <a:path w="626109" h="47625">
                  <a:moveTo>
                    <a:pt x="35394" y="35407"/>
                  </a:moveTo>
                  <a:lnTo>
                    <a:pt x="23596" y="35407"/>
                  </a:lnTo>
                  <a:lnTo>
                    <a:pt x="23596" y="47205"/>
                  </a:lnTo>
                  <a:lnTo>
                    <a:pt x="35394" y="47205"/>
                  </a:lnTo>
                  <a:lnTo>
                    <a:pt x="35394" y="35407"/>
                  </a:lnTo>
                  <a:close/>
                </a:path>
                <a:path w="626109" h="47625">
                  <a:moveTo>
                    <a:pt x="58991" y="11811"/>
                  </a:moveTo>
                  <a:lnTo>
                    <a:pt x="47205" y="11811"/>
                  </a:lnTo>
                  <a:lnTo>
                    <a:pt x="47205" y="23609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35407" y="47205"/>
                  </a:lnTo>
                  <a:lnTo>
                    <a:pt x="47205" y="47205"/>
                  </a:lnTo>
                  <a:lnTo>
                    <a:pt x="58991" y="47205"/>
                  </a:lnTo>
                  <a:lnTo>
                    <a:pt x="58991" y="35407"/>
                  </a:lnTo>
                  <a:lnTo>
                    <a:pt x="58991" y="23609"/>
                  </a:lnTo>
                  <a:lnTo>
                    <a:pt x="58991" y="11811"/>
                  </a:lnTo>
                  <a:close/>
                </a:path>
                <a:path w="626109" h="47625">
                  <a:moveTo>
                    <a:pt x="82613" y="35407"/>
                  </a:moveTo>
                  <a:lnTo>
                    <a:pt x="70815" y="35407"/>
                  </a:lnTo>
                  <a:lnTo>
                    <a:pt x="70815" y="47205"/>
                  </a:lnTo>
                  <a:lnTo>
                    <a:pt x="82613" y="47205"/>
                  </a:lnTo>
                  <a:lnTo>
                    <a:pt x="82613" y="35407"/>
                  </a:lnTo>
                  <a:close/>
                </a:path>
                <a:path w="626109" h="47625">
                  <a:moveTo>
                    <a:pt x="94411" y="11811"/>
                  </a:moveTo>
                  <a:lnTo>
                    <a:pt x="82613" y="11811"/>
                  </a:lnTo>
                  <a:lnTo>
                    <a:pt x="70815" y="11811"/>
                  </a:lnTo>
                  <a:lnTo>
                    <a:pt x="70815" y="23609"/>
                  </a:lnTo>
                  <a:lnTo>
                    <a:pt x="82613" y="23609"/>
                  </a:lnTo>
                  <a:lnTo>
                    <a:pt x="94411" y="23609"/>
                  </a:lnTo>
                  <a:lnTo>
                    <a:pt x="94411" y="11811"/>
                  </a:lnTo>
                  <a:close/>
                </a:path>
                <a:path w="626109" h="47625">
                  <a:moveTo>
                    <a:pt x="118008" y="11811"/>
                  </a:moveTo>
                  <a:lnTo>
                    <a:pt x="106222" y="11811"/>
                  </a:lnTo>
                  <a:lnTo>
                    <a:pt x="94424" y="11811"/>
                  </a:ln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06222" y="23609"/>
                  </a:lnTo>
                  <a:lnTo>
                    <a:pt x="118008" y="23609"/>
                  </a:lnTo>
                  <a:lnTo>
                    <a:pt x="118008" y="11811"/>
                  </a:lnTo>
                  <a:close/>
                </a:path>
                <a:path w="626109" h="47625">
                  <a:moveTo>
                    <a:pt x="129819" y="23609"/>
                  </a:moveTo>
                  <a:lnTo>
                    <a:pt x="118021" y="23609"/>
                  </a:lnTo>
                  <a:lnTo>
                    <a:pt x="118021" y="35407"/>
                  </a:lnTo>
                  <a:lnTo>
                    <a:pt x="129819" y="35407"/>
                  </a:lnTo>
                  <a:lnTo>
                    <a:pt x="129819" y="23609"/>
                  </a:lnTo>
                  <a:close/>
                </a:path>
                <a:path w="626109" h="47625">
                  <a:moveTo>
                    <a:pt x="141630" y="11811"/>
                  </a:moveTo>
                  <a:lnTo>
                    <a:pt x="129832" y="11811"/>
                  </a:lnTo>
                  <a:lnTo>
                    <a:pt x="129832" y="23609"/>
                  </a:lnTo>
                  <a:lnTo>
                    <a:pt x="141630" y="23609"/>
                  </a:lnTo>
                  <a:lnTo>
                    <a:pt x="141630" y="11811"/>
                  </a:lnTo>
                  <a:close/>
                </a:path>
                <a:path w="626109" h="47625">
                  <a:moveTo>
                    <a:pt x="177025" y="11811"/>
                  </a:moveTo>
                  <a:lnTo>
                    <a:pt x="165239" y="11811"/>
                  </a:lnTo>
                  <a:lnTo>
                    <a:pt x="153441" y="11811"/>
                  </a:ln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65239" y="23609"/>
                  </a:lnTo>
                  <a:lnTo>
                    <a:pt x="177025" y="23609"/>
                  </a:lnTo>
                  <a:lnTo>
                    <a:pt x="177025" y="11811"/>
                  </a:lnTo>
                  <a:close/>
                </a:path>
                <a:path w="626109" h="47625">
                  <a:moveTo>
                    <a:pt x="188836" y="35407"/>
                  </a:moveTo>
                  <a:lnTo>
                    <a:pt x="177038" y="35407"/>
                  </a:lnTo>
                  <a:lnTo>
                    <a:pt x="177038" y="47205"/>
                  </a:lnTo>
                  <a:lnTo>
                    <a:pt x="188836" y="47205"/>
                  </a:lnTo>
                  <a:lnTo>
                    <a:pt x="188836" y="35407"/>
                  </a:lnTo>
                  <a:close/>
                </a:path>
                <a:path w="626109" h="47625">
                  <a:moveTo>
                    <a:pt x="212432" y="35407"/>
                  </a:moveTo>
                  <a:lnTo>
                    <a:pt x="200647" y="35407"/>
                  </a:lnTo>
                  <a:lnTo>
                    <a:pt x="188849" y="35407"/>
                  </a:lnTo>
                  <a:lnTo>
                    <a:pt x="188849" y="47205"/>
                  </a:lnTo>
                  <a:lnTo>
                    <a:pt x="200647" y="47205"/>
                  </a:lnTo>
                  <a:lnTo>
                    <a:pt x="212432" y="47205"/>
                  </a:lnTo>
                  <a:lnTo>
                    <a:pt x="212432" y="35407"/>
                  </a:lnTo>
                  <a:close/>
                </a:path>
                <a:path w="626109" h="47625">
                  <a:moveTo>
                    <a:pt x="212432" y="11811"/>
                  </a:moveTo>
                  <a:lnTo>
                    <a:pt x="200647" y="11811"/>
                  </a:lnTo>
                  <a:lnTo>
                    <a:pt x="188849" y="11811"/>
                  </a:lnTo>
                  <a:lnTo>
                    <a:pt x="188849" y="23609"/>
                  </a:lnTo>
                  <a:lnTo>
                    <a:pt x="200647" y="23609"/>
                  </a:lnTo>
                  <a:lnTo>
                    <a:pt x="212432" y="23609"/>
                  </a:lnTo>
                  <a:lnTo>
                    <a:pt x="212432" y="11811"/>
                  </a:lnTo>
                  <a:close/>
                </a:path>
                <a:path w="626109" h="47625">
                  <a:moveTo>
                    <a:pt x="224243" y="23609"/>
                  </a:move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close/>
                </a:path>
                <a:path w="626109" h="47625">
                  <a:moveTo>
                    <a:pt x="247840" y="35407"/>
                  </a:moveTo>
                  <a:lnTo>
                    <a:pt x="236054" y="35407"/>
                  </a:lnTo>
                  <a:lnTo>
                    <a:pt x="224256" y="35407"/>
                  </a:lnTo>
                  <a:lnTo>
                    <a:pt x="224256" y="47205"/>
                  </a:lnTo>
                  <a:lnTo>
                    <a:pt x="236054" y="47205"/>
                  </a:lnTo>
                  <a:lnTo>
                    <a:pt x="247840" y="47205"/>
                  </a:lnTo>
                  <a:lnTo>
                    <a:pt x="247840" y="35407"/>
                  </a:lnTo>
                  <a:close/>
                </a:path>
                <a:path w="626109" h="47625">
                  <a:moveTo>
                    <a:pt x="247840" y="11811"/>
                  </a:moveTo>
                  <a:lnTo>
                    <a:pt x="236054" y="11811"/>
                  </a:lnTo>
                  <a:lnTo>
                    <a:pt x="236054" y="23609"/>
                  </a:lnTo>
                  <a:lnTo>
                    <a:pt x="247840" y="23609"/>
                  </a:lnTo>
                  <a:lnTo>
                    <a:pt x="247840" y="11811"/>
                  </a:lnTo>
                  <a:close/>
                </a:path>
                <a:path w="626109" h="47625">
                  <a:moveTo>
                    <a:pt x="259664" y="11811"/>
                  </a:moveTo>
                  <a:lnTo>
                    <a:pt x="247865" y="11811"/>
                  </a:lnTo>
                  <a:lnTo>
                    <a:pt x="247865" y="23609"/>
                  </a:lnTo>
                  <a:lnTo>
                    <a:pt x="259664" y="23609"/>
                  </a:lnTo>
                  <a:lnTo>
                    <a:pt x="259664" y="11811"/>
                  </a:lnTo>
                  <a:close/>
                </a:path>
                <a:path w="626109" h="47625">
                  <a:moveTo>
                    <a:pt x="271449" y="23609"/>
                  </a:moveTo>
                  <a:lnTo>
                    <a:pt x="259664" y="23609"/>
                  </a:lnTo>
                  <a:lnTo>
                    <a:pt x="259664" y="35407"/>
                  </a:lnTo>
                  <a:lnTo>
                    <a:pt x="259664" y="47205"/>
                  </a:lnTo>
                  <a:lnTo>
                    <a:pt x="271449" y="47205"/>
                  </a:lnTo>
                  <a:lnTo>
                    <a:pt x="271449" y="35407"/>
                  </a:lnTo>
                  <a:lnTo>
                    <a:pt x="271449" y="23609"/>
                  </a:lnTo>
                  <a:close/>
                </a:path>
                <a:path w="626109" h="47625">
                  <a:moveTo>
                    <a:pt x="283260" y="11811"/>
                  </a:moveTo>
                  <a:lnTo>
                    <a:pt x="271475" y="11811"/>
                  </a:lnTo>
                  <a:lnTo>
                    <a:pt x="271475" y="23609"/>
                  </a:lnTo>
                  <a:lnTo>
                    <a:pt x="283260" y="23609"/>
                  </a:lnTo>
                  <a:lnTo>
                    <a:pt x="283260" y="11811"/>
                  </a:lnTo>
                  <a:close/>
                </a:path>
                <a:path w="626109" h="47625">
                  <a:moveTo>
                    <a:pt x="306857" y="11811"/>
                  </a:moveTo>
                  <a:lnTo>
                    <a:pt x="295071" y="11811"/>
                  </a:lnTo>
                  <a:lnTo>
                    <a:pt x="283273" y="11811"/>
                  </a:lnTo>
                  <a:lnTo>
                    <a:pt x="283273" y="23609"/>
                  </a:lnTo>
                  <a:lnTo>
                    <a:pt x="283273" y="35407"/>
                  </a:lnTo>
                  <a:lnTo>
                    <a:pt x="283273" y="47205"/>
                  </a:lnTo>
                  <a:lnTo>
                    <a:pt x="295071" y="47205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lnTo>
                    <a:pt x="306857" y="11811"/>
                  </a:lnTo>
                  <a:close/>
                </a:path>
                <a:path w="626109" h="47625">
                  <a:moveTo>
                    <a:pt x="318668" y="35407"/>
                  </a:moveTo>
                  <a:lnTo>
                    <a:pt x="306882" y="35407"/>
                  </a:lnTo>
                  <a:lnTo>
                    <a:pt x="306882" y="47205"/>
                  </a:lnTo>
                  <a:lnTo>
                    <a:pt x="318668" y="47205"/>
                  </a:lnTo>
                  <a:lnTo>
                    <a:pt x="318668" y="35407"/>
                  </a:lnTo>
                  <a:close/>
                </a:path>
                <a:path w="626109" h="47625">
                  <a:moveTo>
                    <a:pt x="330479" y="11811"/>
                  </a:moveTo>
                  <a:lnTo>
                    <a:pt x="318681" y="11811"/>
                  </a:lnTo>
                  <a:lnTo>
                    <a:pt x="318681" y="23609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lnTo>
                    <a:pt x="330479" y="11811"/>
                  </a:lnTo>
                  <a:close/>
                </a:path>
                <a:path w="626109" h="47625">
                  <a:moveTo>
                    <a:pt x="365874" y="35407"/>
                  </a:moveTo>
                  <a:lnTo>
                    <a:pt x="354088" y="35407"/>
                  </a:lnTo>
                  <a:lnTo>
                    <a:pt x="354088" y="47205"/>
                  </a:lnTo>
                  <a:lnTo>
                    <a:pt x="365874" y="47205"/>
                  </a:lnTo>
                  <a:lnTo>
                    <a:pt x="365874" y="35407"/>
                  </a:lnTo>
                  <a:close/>
                </a:path>
                <a:path w="626109" h="47625">
                  <a:moveTo>
                    <a:pt x="377685" y="11811"/>
                  </a:moveTo>
                  <a:lnTo>
                    <a:pt x="365899" y="11811"/>
                  </a:lnTo>
                  <a:lnTo>
                    <a:pt x="365899" y="23609"/>
                  </a:lnTo>
                  <a:lnTo>
                    <a:pt x="377685" y="23609"/>
                  </a:lnTo>
                  <a:lnTo>
                    <a:pt x="377685" y="11811"/>
                  </a:lnTo>
                  <a:close/>
                </a:path>
                <a:path w="626109" h="47625">
                  <a:moveTo>
                    <a:pt x="413092" y="35407"/>
                  </a:moveTo>
                  <a:lnTo>
                    <a:pt x="401307" y="35407"/>
                  </a:lnTo>
                  <a:lnTo>
                    <a:pt x="401307" y="47205"/>
                  </a:lnTo>
                  <a:lnTo>
                    <a:pt x="413092" y="47205"/>
                  </a:lnTo>
                  <a:lnTo>
                    <a:pt x="413092" y="35407"/>
                  </a:lnTo>
                  <a:close/>
                </a:path>
                <a:path w="626109" h="47625">
                  <a:moveTo>
                    <a:pt x="424903" y="11811"/>
                  </a:moveTo>
                  <a:lnTo>
                    <a:pt x="413105" y="11811"/>
                  </a:lnTo>
                  <a:lnTo>
                    <a:pt x="413105" y="23609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lnTo>
                    <a:pt x="424903" y="11811"/>
                  </a:lnTo>
                  <a:close/>
                </a:path>
                <a:path w="626109" h="47625">
                  <a:moveTo>
                    <a:pt x="436702" y="11811"/>
                  </a:moveTo>
                  <a:lnTo>
                    <a:pt x="424916" y="11811"/>
                  </a:lnTo>
                  <a:lnTo>
                    <a:pt x="424916" y="23609"/>
                  </a:lnTo>
                  <a:lnTo>
                    <a:pt x="424916" y="35407"/>
                  </a:lnTo>
                  <a:lnTo>
                    <a:pt x="436702" y="35407"/>
                  </a:lnTo>
                  <a:lnTo>
                    <a:pt x="436702" y="23609"/>
                  </a:lnTo>
                  <a:lnTo>
                    <a:pt x="436702" y="11811"/>
                  </a:lnTo>
                  <a:close/>
                </a:path>
                <a:path w="626109" h="47625">
                  <a:moveTo>
                    <a:pt x="460298" y="11811"/>
                  </a:moveTo>
                  <a:lnTo>
                    <a:pt x="448513" y="11811"/>
                  </a:lnTo>
                  <a:lnTo>
                    <a:pt x="436714" y="11811"/>
                  </a:lnTo>
                  <a:lnTo>
                    <a:pt x="436714" y="23609"/>
                  </a:lnTo>
                  <a:lnTo>
                    <a:pt x="436714" y="35407"/>
                  </a:lnTo>
                  <a:lnTo>
                    <a:pt x="436714" y="47205"/>
                  </a:lnTo>
                  <a:lnTo>
                    <a:pt x="448513" y="47205"/>
                  </a:lnTo>
                  <a:lnTo>
                    <a:pt x="460298" y="47205"/>
                  </a:lnTo>
                  <a:lnTo>
                    <a:pt x="460298" y="35407"/>
                  </a:lnTo>
                  <a:lnTo>
                    <a:pt x="460298" y="23609"/>
                  </a:lnTo>
                  <a:lnTo>
                    <a:pt x="460298" y="11811"/>
                  </a:lnTo>
                  <a:close/>
                </a:path>
                <a:path w="626109" h="47625">
                  <a:moveTo>
                    <a:pt x="472109" y="35407"/>
                  </a:moveTo>
                  <a:lnTo>
                    <a:pt x="460324" y="35407"/>
                  </a:lnTo>
                  <a:lnTo>
                    <a:pt x="460324" y="47205"/>
                  </a:lnTo>
                  <a:lnTo>
                    <a:pt x="472109" y="47205"/>
                  </a:lnTo>
                  <a:lnTo>
                    <a:pt x="472109" y="35407"/>
                  </a:lnTo>
                  <a:close/>
                </a:path>
                <a:path w="626109" h="47625">
                  <a:moveTo>
                    <a:pt x="483920" y="23609"/>
                  </a:moveTo>
                  <a:lnTo>
                    <a:pt x="472122" y="23609"/>
                  </a:lnTo>
                  <a:lnTo>
                    <a:pt x="472122" y="35407"/>
                  </a:lnTo>
                  <a:lnTo>
                    <a:pt x="472122" y="47205"/>
                  </a:lnTo>
                  <a:lnTo>
                    <a:pt x="483920" y="47205"/>
                  </a:lnTo>
                  <a:lnTo>
                    <a:pt x="483920" y="35407"/>
                  </a:lnTo>
                  <a:lnTo>
                    <a:pt x="483920" y="23609"/>
                  </a:lnTo>
                  <a:close/>
                </a:path>
                <a:path w="626109" h="47625">
                  <a:moveTo>
                    <a:pt x="507530" y="35407"/>
                  </a:moveTo>
                  <a:lnTo>
                    <a:pt x="495731" y="35407"/>
                  </a:lnTo>
                  <a:lnTo>
                    <a:pt x="495731" y="47205"/>
                  </a:lnTo>
                  <a:lnTo>
                    <a:pt x="507530" y="47205"/>
                  </a:lnTo>
                  <a:lnTo>
                    <a:pt x="507530" y="35407"/>
                  </a:lnTo>
                  <a:close/>
                </a:path>
                <a:path w="626109" h="47625">
                  <a:moveTo>
                    <a:pt x="507530" y="11811"/>
                  </a:moveTo>
                  <a:lnTo>
                    <a:pt x="495731" y="11811"/>
                  </a:lnTo>
                  <a:lnTo>
                    <a:pt x="483933" y="11811"/>
                  </a:lnTo>
                  <a:lnTo>
                    <a:pt x="483933" y="23609"/>
                  </a:lnTo>
                  <a:lnTo>
                    <a:pt x="495731" y="23609"/>
                  </a:lnTo>
                  <a:lnTo>
                    <a:pt x="507530" y="23609"/>
                  </a:lnTo>
                  <a:lnTo>
                    <a:pt x="507530" y="11811"/>
                  </a:lnTo>
                  <a:close/>
                </a:path>
                <a:path w="626109" h="47625">
                  <a:moveTo>
                    <a:pt x="531126" y="11811"/>
                  </a:moveTo>
                  <a:lnTo>
                    <a:pt x="519341" y="11811"/>
                  </a:lnTo>
                  <a:lnTo>
                    <a:pt x="519341" y="23609"/>
                  </a:lnTo>
                  <a:lnTo>
                    <a:pt x="531126" y="23609"/>
                  </a:lnTo>
                  <a:lnTo>
                    <a:pt x="531126" y="11811"/>
                  </a:lnTo>
                  <a:close/>
                </a:path>
                <a:path w="626109" h="47625">
                  <a:moveTo>
                    <a:pt x="531126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31126" y="11798"/>
                  </a:lnTo>
                  <a:lnTo>
                    <a:pt x="531126" y="0"/>
                  </a:lnTo>
                  <a:close/>
                </a:path>
                <a:path w="626109" h="47625">
                  <a:moveTo>
                    <a:pt x="542937" y="35407"/>
                  </a:moveTo>
                  <a:lnTo>
                    <a:pt x="531139" y="35407"/>
                  </a:lnTo>
                  <a:lnTo>
                    <a:pt x="531139" y="47205"/>
                  </a:lnTo>
                  <a:lnTo>
                    <a:pt x="542937" y="47205"/>
                  </a:lnTo>
                  <a:lnTo>
                    <a:pt x="542937" y="35407"/>
                  </a:lnTo>
                  <a:close/>
                </a:path>
                <a:path w="626109" h="47625">
                  <a:moveTo>
                    <a:pt x="601941" y="23609"/>
                  </a:moveTo>
                  <a:lnTo>
                    <a:pt x="590143" y="23609"/>
                  </a:lnTo>
                  <a:lnTo>
                    <a:pt x="590143" y="35407"/>
                  </a:lnTo>
                  <a:lnTo>
                    <a:pt x="578345" y="35407"/>
                  </a:lnTo>
                  <a:lnTo>
                    <a:pt x="566547" y="35407"/>
                  </a:lnTo>
                  <a:lnTo>
                    <a:pt x="554748" y="35407"/>
                  </a:lnTo>
                  <a:lnTo>
                    <a:pt x="542950" y="35407"/>
                  </a:lnTo>
                  <a:lnTo>
                    <a:pt x="542950" y="47205"/>
                  </a:lnTo>
                  <a:lnTo>
                    <a:pt x="601941" y="47205"/>
                  </a:lnTo>
                  <a:lnTo>
                    <a:pt x="601941" y="35407"/>
                  </a:lnTo>
                  <a:lnTo>
                    <a:pt x="601941" y="23609"/>
                  </a:lnTo>
                  <a:close/>
                </a:path>
                <a:path w="626109" h="47625">
                  <a:moveTo>
                    <a:pt x="613765" y="35407"/>
                  </a:moveTo>
                  <a:lnTo>
                    <a:pt x="601967" y="35407"/>
                  </a:lnTo>
                  <a:lnTo>
                    <a:pt x="601967" y="47205"/>
                  </a:lnTo>
                  <a:lnTo>
                    <a:pt x="613765" y="47205"/>
                  </a:lnTo>
                  <a:lnTo>
                    <a:pt x="613765" y="35407"/>
                  </a:lnTo>
                  <a:close/>
                </a:path>
                <a:path w="626109" h="47625">
                  <a:moveTo>
                    <a:pt x="613765" y="11811"/>
                  </a:moveTo>
                  <a:lnTo>
                    <a:pt x="601967" y="11811"/>
                  </a:lnTo>
                  <a:lnTo>
                    <a:pt x="601967" y="23609"/>
                  </a:lnTo>
                  <a:lnTo>
                    <a:pt x="613765" y="23609"/>
                  </a:lnTo>
                  <a:lnTo>
                    <a:pt x="613765" y="11811"/>
                  </a:lnTo>
                  <a:close/>
                </a:path>
                <a:path w="626109" h="47625">
                  <a:moveTo>
                    <a:pt x="625551" y="23609"/>
                  </a:moveTo>
                  <a:lnTo>
                    <a:pt x="613765" y="23609"/>
                  </a:lnTo>
                  <a:lnTo>
                    <a:pt x="613765" y="35407"/>
                  </a:lnTo>
                  <a:lnTo>
                    <a:pt x="625551" y="35407"/>
                  </a:lnTo>
                  <a:lnTo>
                    <a:pt x="625551" y="2360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5958433" y="3627272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09" h="47625">
                  <a:moveTo>
                    <a:pt x="11798" y="35420"/>
                  </a:moveTo>
                  <a:lnTo>
                    <a:pt x="0" y="35420"/>
                  </a:lnTo>
                  <a:lnTo>
                    <a:pt x="0" y="47218"/>
                  </a:lnTo>
                  <a:lnTo>
                    <a:pt x="11798" y="47218"/>
                  </a:lnTo>
                  <a:lnTo>
                    <a:pt x="11798" y="35420"/>
                  </a:lnTo>
                  <a:close/>
                </a:path>
                <a:path w="626109" h="47625">
                  <a:moveTo>
                    <a:pt x="23583" y="11811"/>
                  </a:moveTo>
                  <a:lnTo>
                    <a:pt x="11798" y="11811"/>
                  </a:lnTo>
                  <a:lnTo>
                    <a:pt x="11798" y="23609"/>
                  </a:lnTo>
                  <a:lnTo>
                    <a:pt x="11798" y="35407"/>
                  </a:lnTo>
                  <a:lnTo>
                    <a:pt x="23583" y="35407"/>
                  </a:lnTo>
                  <a:lnTo>
                    <a:pt x="23583" y="23609"/>
                  </a:lnTo>
                  <a:lnTo>
                    <a:pt x="23583" y="11811"/>
                  </a:lnTo>
                  <a:close/>
                </a:path>
                <a:path w="626109" h="47625">
                  <a:moveTo>
                    <a:pt x="35394" y="35420"/>
                  </a:moveTo>
                  <a:lnTo>
                    <a:pt x="23596" y="35420"/>
                  </a:lnTo>
                  <a:lnTo>
                    <a:pt x="23596" y="47218"/>
                  </a:lnTo>
                  <a:lnTo>
                    <a:pt x="35394" y="47218"/>
                  </a:lnTo>
                  <a:lnTo>
                    <a:pt x="35394" y="35420"/>
                  </a:lnTo>
                  <a:close/>
                </a:path>
                <a:path w="626109" h="47625">
                  <a:moveTo>
                    <a:pt x="35394" y="11811"/>
                  </a:moveTo>
                  <a:lnTo>
                    <a:pt x="23596" y="11811"/>
                  </a:lnTo>
                  <a:lnTo>
                    <a:pt x="23596" y="23609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lnTo>
                    <a:pt x="35394" y="11811"/>
                  </a:lnTo>
                  <a:close/>
                </a:path>
                <a:path w="626109" h="47625">
                  <a:moveTo>
                    <a:pt x="58991" y="11811"/>
                  </a:moveTo>
                  <a:lnTo>
                    <a:pt x="47205" y="11811"/>
                  </a:lnTo>
                  <a:lnTo>
                    <a:pt x="35407" y="11811"/>
                  </a:lnTo>
                  <a:lnTo>
                    <a:pt x="35407" y="23609"/>
                  </a:lnTo>
                  <a:lnTo>
                    <a:pt x="47205" y="23609"/>
                  </a:lnTo>
                  <a:lnTo>
                    <a:pt x="58991" y="23609"/>
                  </a:lnTo>
                  <a:lnTo>
                    <a:pt x="58991" y="11811"/>
                  </a:lnTo>
                  <a:close/>
                </a:path>
                <a:path w="626109" h="47625">
                  <a:moveTo>
                    <a:pt x="70815" y="35420"/>
                  </a:moveTo>
                  <a:lnTo>
                    <a:pt x="59016" y="35420"/>
                  </a:lnTo>
                  <a:lnTo>
                    <a:pt x="59016" y="47218"/>
                  </a:lnTo>
                  <a:lnTo>
                    <a:pt x="70815" y="47218"/>
                  </a:lnTo>
                  <a:lnTo>
                    <a:pt x="70815" y="35420"/>
                  </a:lnTo>
                  <a:close/>
                </a:path>
                <a:path w="626109" h="47625">
                  <a:moveTo>
                    <a:pt x="70815" y="11811"/>
                  </a:moveTo>
                  <a:lnTo>
                    <a:pt x="59016" y="11811"/>
                  </a:lnTo>
                  <a:lnTo>
                    <a:pt x="59016" y="23609"/>
                  </a:lnTo>
                  <a:lnTo>
                    <a:pt x="70815" y="23609"/>
                  </a:lnTo>
                  <a:lnTo>
                    <a:pt x="70815" y="11811"/>
                  </a:lnTo>
                  <a:close/>
                </a:path>
                <a:path w="626109" h="47625">
                  <a:moveTo>
                    <a:pt x="94411" y="23609"/>
                  </a:moveTo>
                  <a:lnTo>
                    <a:pt x="82613" y="23609"/>
                  </a:lnTo>
                  <a:lnTo>
                    <a:pt x="70815" y="23609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94411" y="35407"/>
                  </a:lnTo>
                  <a:lnTo>
                    <a:pt x="94411" y="23609"/>
                  </a:lnTo>
                  <a:close/>
                </a:path>
                <a:path w="626109" h="47625">
                  <a:moveTo>
                    <a:pt x="118008" y="11811"/>
                  </a:moveTo>
                  <a:lnTo>
                    <a:pt x="106222" y="11811"/>
                  </a:lnTo>
                  <a:lnTo>
                    <a:pt x="94424" y="11811"/>
                  </a:lnTo>
                  <a:lnTo>
                    <a:pt x="94424" y="23609"/>
                  </a:lnTo>
                  <a:lnTo>
                    <a:pt x="106222" y="23609"/>
                  </a:lnTo>
                  <a:lnTo>
                    <a:pt x="106222" y="35407"/>
                  </a:lnTo>
                  <a:lnTo>
                    <a:pt x="118008" y="35407"/>
                  </a:lnTo>
                  <a:lnTo>
                    <a:pt x="118008" y="23609"/>
                  </a:lnTo>
                  <a:lnTo>
                    <a:pt x="118008" y="11811"/>
                  </a:lnTo>
                  <a:close/>
                </a:path>
                <a:path w="626109" h="47625">
                  <a:moveTo>
                    <a:pt x="129819" y="11811"/>
                  </a:moveTo>
                  <a:lnTo>
                    <a:pt x="118021" y="11811"/>
                  </a:lnTo>
                  <a:lnTo>
                    <a:pt x="118021" y="23609"/>
                  </a:lnTo>
                  <a:lnTo>
                    <a:pt x="129819" y="23609"/>
                  </a:lnTo>
                  <a:lnTo>
                    <a:pt x="129819" y="11811"/>
                  </a:lnTo>
                  <a:close/>
                </a:path>
                <a:path w="626109" h="47625">
                  <a:moveTo>
                    <a:pt x="141630" y="11811"/>
                  </a:moveTo>
                  <a:lnTo>
                    <a:pt x="129832" y="11811"/>
                  </a:lnTo>
                  <a:lnTo>
                    <a:pt x="129832" y="23609"/>
                  </a:lnTo>
                  <a:lnTo>
                    <a:pt x="129832" y="35407"/>
                  </a:lnTo>
                  <a:lnTo>
                    <a:pt x="141630" y="35407"/>
                  </a:lnTo>
                  <a:lnTo>
                    <a:pt x="141630" y="23609"/>
                  </a:lnTo>
                  <a:lnTo>
                    <a:pt x="141630" y="11811"/>
                  </a:lnTo>
                  <a:close/>
                </a:path>
                <a:path w="626109" h="47625">
                  <a:moveTo>
                    <a:pt x="153416" y="35420"/>
                  </a:moveTo>
                  <a:lnTo>
                    <a:pt x="141630" y="35420"/>
                  </a:lnTo>
                  <a:lnTo>
                    <a:pt x="141630" y="47218"/>
                  </a:lnTo>
                  <a:lnTo>
                    <a:pt x="153416" y="47218"/>
                  </a:lnTo>
                  <a:lnTo>
                    <a:pt x="153416" y="35420"/>
                  </a:lnTo>
                  <a:close/>
                </a:path>
                <a:path w="626109" h="47625">
                  <a:moveTo>
                    <a:pt x="165239" y="11811"/>
                  </a:moveTo>
                  <a:lnTo>
                    <a:pt x="153441" y="11811"/>
                  </a:lnTo>
                  <a:lnTo>
                    <a:pt x="153441" y="23609"/>
                  </a:lnTo>
                  <a:lnTo>
                    <a:pt x="165239" y="23609"/>
                  </a:lnTo>
                  <a:lnTo>
                    <a:pt x="165239" y="11811"/>
                  </a:lnTo>
                  <a:close/>
                </a:path>
                <a:path w="626109" h="47625">
                  <a:moveTo>
                    <a:pt x="177025" y="35420"/>
                  </a:moveTo>
                  <a:lnTo>
                    <a:pt x="165239" y="35420"/>
                  </a:lnTo>
                  <a:lnTo>
                    <a:pt x="153441" y="35420"/>
                  </a:lnTo>
                  <a:lnTo>
                    <a:pt x="153441" y="47218"/>
                  </a:lnTo>
                  <a:lnTo>
                    <a:pt x="165239" y="47218"/>
                  </a:lnTo>
                  <a:lnTo>
                    <a:pt x="177025" y="47218"/>
                  </a:lnTo>
                  <a:lnTo>
                    <a:pt x="177025" y="35420"/>
                  </a:lnTo>
                  <a:close/>
                </a:path>
                <a:path w="626109" h="47625">
                  <a:moveTo>
                    <a:pt x="177025" y="23609"/>
                  </a:moveTo>
                  <a:lnTo>
                    <a:pt x="165239" y="23609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close/>
                </a:path>
                <a:path w="626109" h="47625">
                  <a:moveTo>
                    <a:pt x="188836" y="23609"/>
                  </a:move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close/>
                </a:path>
                <a:path w="626109" h="47625">
                  <a:moveTo>
                    <a:pt x="212432" y="35420"/>
                  </a:moveTo>
                  <a:lnTo>
                    <a:pt x="200647" y="35420"/>
                  </a:lnTo>
                  <a:lnTo>
                    <a:pt x="200647" y="47218"/>
                  </a:lnTo>
                  <a:lnTo>
                    <a:pt x="212432" y="47218"/>
                  </a:lnTo>
                  <a:lnTo>
                    <a:pt x="212432" y="35420"/>
                  </a:lnTo>
                  <a:close/>
                </a:path>
                <a:path w="626109" h="47625">
                  <a:moveTo>
                    <a:pt x="212432" y="11811"/>
                  </a:moveTo>
                  <a:lnTo>
                    <a:pt x="200647" y="11811"/>
                  </a:lnTo>
                  <a:lnTo>
                    <a:pt x="188849" y="11811"/>
                  </a:ln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00647" y="23609"/>
                  </a:lnTo>
                  <a:lnTo>
                    <a:pt x="212432" y="23609"/>
                  </a:lnTo>
                  <a:lnTo>
                    <a:pt x="212432" y="11811"/>
                  </a:lnTo>
                  <a:close/>
                </a:path>
                <a:path w="626109" h="47625">
                  <a:moveTo>
                    <a:pt x="224243" y="23609"/>
                  </a:move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close/>
                </a:path>
                <a:path w="626109" h="47625">
                  <a:moveTo>
                    <a:pt x="236054" y="35420"/>
                  </a:moveTo>
                  <a:lnTo>
                    <a:pt x="224256" y="35420"/>
                  </a:lnTo>
                  <a:lnTo>
                    <a:pt x="224256" y="47218"/>
                  </a:lnTo>
                  <a:lnTo>
                    <a:pt x="236054" y="47218"/>
                  </a:lnTo>
                  <a:lnTo>
                    <a:pt x="236054" y="35420"/>
                  </a:lnTo>
                  <a:close/>
                </a:path>
                <a:path w="626109" h="47625">
                  <a:moveTo>
                    <a:pt x="247840" y="11811"/>
                  </a:moveTo>
                  <a:lnTo>
                    <a:pt x="236054" y="11811"/>
                  </a:lnTo>
                  <a:lnTo>
                    <a:pt x="224256" y="11811"/>
                  </a:ln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47840" y="35407"/>
                  </a:lnTo>
                  <a:lnTo>
                    <a:pt x="247840" y="23609"/>
                  </a:lnTo>
                  <a:lnTo>
                    <a:pt x="247840" y="11811"/>
                  </a:lnTo>
                  <a:close/>
                </a:path>
                <a:path w="626109" h="47625">
                  <a:moveTo>
                    <a:pt x="271449" y="35420"/>
                  </a:moveTo>
                  <a:lnTo>
                    <a:pt x="259664" y="35420"/>
                  </a:lnTo>
                  <a:lnTo>
                    <a:pt x="247865" y="35420"/>
                  </a:lnTo>
                  <a:lnTo>
                    <a:pt x="247865" y="47218"/>
                  </a:lnTo>
                  <a:lnTo>
                    <a:pt x="259664" y="47218"/>
                  </a:lnTo>
                  <a:lnTo>
                    <a:pt x="271449" y="47218"/>
                  </a:lnTo>
                  <a:lnTo>
                    <a:pt x="271449" y="35420"/>
                  </a:lnTo>
                  <a:close/>
                </a:path>
                <a:path w="626109" h="47625">
                  <a:moveTo>
                    <a:pt x="283260" y="35420"/>
                  </a:moveTo>
                  <a:lnTo>
                    <a:pt x="271475" y="35420"/>
                  </a:lnTo>
                  <a:lnTo>
                    <a:pt x="271475" y="47218"/>
                  </a:lnTo>
                  <a:lnTo>
                    <a:pt x="283260" y="47218"/>
                  </a:lnTo>
                  <a:lnTo>
                    <a:pt x="283260" y="35420"/>
                  </a:lnTo>
                  <a:close/>
                </a:path>
                <a:path w="626109" h="47625">
                  <a:moveTo>
                    <a:pt x="283260" y="23609"/>
                  </a:moveTo>
                  <a:lnTo>
                    <a:pt x="271475" y="23609"/>
                  </a:lnTo>
                  <a:lnTo>
                    <a:pt x="271475" y="35407"/>
                  </a:lnTo>
                  <a:lnTo>
                    <a:pt x="283260" y="35407"/>
                  </a:lnTo>
                  <a:lnTo>
                    <a:pt x="283260" y="23609"/>
                  </a:lnTo>
                  <a:close/>
                </a:path>
                <a:path w="626109" h="47625">
                  <a:moveTo>
                    <a:pt x="306857" y="35420"/>
                  </a:moveTo>
                  <a:lnTo>
                    <a:pt x="295071" y="35420"/>
                  </a:lnTo>
                  <a:lnTo>
                    <a:pt x="295071" y="47218"/>
                  </a:lnTo>
                  <a:lnTo>
                    <a:pt x="306857" y="47218"/>
                  </a:lnTo>
                  <a:lnTo>
                    <a:pt x="306857" y="35420"/>
                  </a:lnTo>
                  <a:close/>
                </a:path>
                <a:path w="626109" h="47625">
                  <a:moveTo>
                    <a:pt x="306857" y="11811"/>
                  </a:moveTo>
                  <a:lnTo>
                    <a:pt x="295071" y="11811"/>
                  </a:lnTo>
                  <a:lnTo>
                    <a:pt x="295071" y="23609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lnTo>
                    <a:pt x="306857" y="11811"/>
                  </a:lnTo>
                  <a:close/>
                </a:path>
                <a:path w="626109" h="47625">
                  <a:moveTo>
                    <a:pt x="318668" y="35420"/>
                  </a:moveTo>
                  <a:lnTo>
                    <a:pt x="306882" y="35420"/>
                  </a:lnTo>
                  <a:lnTo>
                    <a:pt x="306882" y="47218"/>
                  </a:lnTo>
                  <a:lnTo>
                    <a:pt x="318668" y="47218"/>
                  </a:lnTo>
                  <a:lnTo>
                    <a:pt x="318668" y="35420"/>
                  </a:lnTo>
                  <a:close/>
                </a:path>
                <a:path w="626109" h="47625">
                  <a:moveTo>
                    <a:pt x="318668" y="23609"/>
                  </a:moveTo>
                  <a:lnTo>
                    <a:pt x="306882" y="23609"/>
                  </a:lnTo>
                  <a:lnTo>
                    <a:pt x="306882" y="35407"/>
                  </a:lnTo>
                  <a:lnTo>
                    <a:pt x="318668" y="35407"/>
                  </a:lnTo>
                  <a:lnTo>
                    <a:pt x="318668" y="23609"/>
                  </a:lnTo>
                  <a:close/>
                </a:path>
                <a:path w="626109" h="47625">
                  <a:moveTo>
                    <a:pt x="330479" y="35420"/>
                  </a:moveTo>
                  <a:lnTo>
                    <a:pt x="318681" y="35420"/>
                  </a:lnTo>
                  <a:lnTo>
                    <a:pt x="318681" y="47218"/>
                  </a:lnTo>
                  <a:lnTo>
                    <a:pt x="330479" y="47218"/>
                  </a:lnTo>
                  <a:lnTo>
                    <a:pt x="330479" y="35420"/>
                  </a:lnTo>
                  <a:close/>
                </a:path>
                <a:path w="626109" h="47625">
                  <a:moveTo>
                    <a:pt x="342277" y="35420"/>
                  </a:moveTo>
                  <a:lnTo>
                    <a:pt x="330492" y="35420"/>
                  </a:lnTo>
                  <a:lnTo>
                    <a:pt x="330492" y="47218"/>
                  </a:lnTo>
                  <a:lnTo>
                    <a:pt x="342277" y="47218"/>
                  </a:lnTo>
                  <a:lnTo>
                    <a:pt x="342277" y="35420"/>
                  </a:lnTo>
                  <a:close/>
                </a:path>
                <a:path w="626109" h="47625">
                  <a:moveTo>
                    <a:pt x="365874" y="11811"/>
                  </a:moveTo>
                  <a:lnTo>
                    <a:pt x="354088" y="11811"/>
                  </a:lnTo>
                  <a:lnTo>
                    <a:pt x="342290" y="11811"/>
                  </a:lnTo>
                  <a:lnTo>
                    <a:pt x="342290" y="23609"/>
                  </a:lnTo>
                  <a:lnTo>
                    <a:pt x="354088" y="23609"/>
                  </a:lnTo>
                  <a:lnTo>
                    <a:pt x="365874" y="23609"/>
                  </a:lnTo>
                  <a:lnTo>
                    <a:pt x="365874" y="11811"/>
                  </a:lnTo>
                  <a:close/>
                </a:path>
                <a:path w="626109" h="47625">
                  <a:moveTo>
                    <a:pt x="377685" y="23609"/>
                  </a:moveTo>
                  <a:lnTo>
                    <a:pt x="365899" y="23609"/>
                  </a:lnTo>
                  <a:lnTo>
                    <a:pt x="365899" y="35407"/>
                  </a:lnTo>
                  <a:lnTo>
                    <a:pt x="377685" y="35407"/>
                  </a:lnTo>
                  <a:lnTo>
                    <a:pt x="377685" y="23609"/>
                  </a:lnTo>
                  <a:close/>
                </a:path>
                <a:path w="626109" h="47625">
                  <a:moveTo>
                    <a:pt x="389496" y="11811"/>
                  </a:moveTo>
                  <a:lnTo>
                    <a:pt x="377698" y="11811"/>
                  </a:lnTo>
                  <a:lnTo>
                    <a:pt x="377698" y="23609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lnTo>
                    <a:pt x="389496" y="11811"/>
                  </a:lnTo>
                  <a:close/>
                </a:path>
                <a:path w="626109" h="47625">
                  <a:moveTo>
                    <a:pt x="413092" y="23609"/>
                  </a:moveTo>
                  <a:lnTo>
                    <a:pt x="401307" y="23609"/>
                  </a:lnTo>
                  <a:lnTo>
                    <a:pt x="401307" y="11811"/>
                  </a:lnTo>
                  <a:lnTo>
                    <a:pt x="389509" y="11811"/>
                  </a:ln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13092" y="35407"/>
                  </a:lnTo>
                  <a:lnTo>
                    <a:pt x="413092" y="23609"/>
                  </a:lnTo>
                  <a:close/>
                </a:path>
                <a:path w="626109" h="47625">
                  <a:moveTo>
                    <a:pt x="460298" y="23609"/>
                  </a:moveTo>
                  <a:lnTo>
                    <a:pt x="448513" y="23609"/>
                  </a:lnTo>
                  <a:lnTo>
                    <a:pt x="436714" y="23609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60298" y="35407"/>
                  </a:lnTo>
                  <a:lnTo>
                    <a:pt x="460298" y="23609"/>
                  </a:lnTo>
                  <a:close/>
                </a:path>
                <a:path w="626109" h="47625">
                  <a:moveTo>
                    <a:pt x="472109" y="11811"/>
                  </a:moveTo>
                  <a:lnTo>
                    <a:pt x="460324" y="11811"/>
                  </a:lnTo>
                  <a:lnTo>
                    <a:pt x="460324" y="23609"/>
                  </a:lnTo>
                  <a:lnTo>
                    <a:pt x="460324" y="35407"/>
                  </a:lnTo>
                  <a:lnTo>
                    <a:pt x="472109" y="35407"/>
                  </a:lnTo>
                  <a:lnTo>
                    <a:pt x="472109" y="23609"/>
                  </a:lnTo>
                  <a:lnTo>
                    <a:pt x="472109" y="11811"/>
                  </a:lnTo>
                  <a:close/>
                </a:path>
                <a:path w="626109" h="47625">
                  <a:moveTo>
                    <a:pt x="483920" y="11811"/>
                  </a:moveTo>
                  <a:lnTo>
                    <a:pt x="472122" y="11811"/>
                  </a:lnTo>
                  <a:lnTo>
                    <a:pt x="472122" y="23609"/>
                  </a:lnTo>
                  <a:lnTo>
                    <a:pt x="483920" y="23609"/>
                  </a:lnTo>
                  <a:lnTo>
                    <a:pt x="483920" y="11811"/>
                  </a:lnTo>
                  <a:close/>
                </a:path>
                <a:path w="626109" h="47625">
                  <a:moveTo>
                    <a:pt x="519315" y="11811"/>
                  </a:moveTo>
                  <a:lnTo>
                    <a:pt x="507530" y="11811"/>
                  </a:lnTo>
                  <a:lnTo>
                    <a:pt x="495731" y="11811"/>
                  </a:lnTo>
                  <a:lnTo>
                    <a:pt x="483933" y="11811"/>
                  </a:ln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495731" y="23609"/>
                  </a:lnTo>
                  <a:lnTo>
                    <a:pt x="507530" y="23609"/>
                  </a:lnTo>
                  <a:lnTo>
                    <a:pt x="519315" y="23609"/>
                  </a:lnTo>
                  <a:lnTo>
                    <a:pt x="519315" y="11811"/>
                  </a:lnTo>
                  <a:close/>
                </a:path>
                <a:path w="626109" h="47625">
                  <a:moveTo>
                    <a:pt x="542937" y="11811"/>
                  </a:moveTo>
                  <a:lnTo>
                    <a:pt x="531139" y="11811"/>
                  </a:lnTo>
                  <a:lnTo>
                    <a:pt x="531139" y="23609"/>
                  </a:lnTo>
                  <a:lnTo>
                    <a:pt x="531139" y="35407"/>
                  </a:lnTo>
                  <a:lnTo>
                    <a:pt x="542937" y="35407"/>
                  </a:lnTo>
                  <a:lnTo>
                    <a:pt x="542937" y="23609"/>
                  </a:lnTo>
                  <a:lnTo>
                    <a:pt x="542937" y="11811"/>
                  </a:lnTo>
                  <a:close/>
                </a:path>
                <a:path w="626109" h="47625">
                  <a:moveTo>
                    <a:pt x="554748" y="11811"/>
                  </a:moveTo>
                  <a:lnTo>
                    <a:pt x="542950" y="11811"/>
                  </a:lnTo>
                  <a:lnTo>
                    <a:pt x="542950" y="23609"/>
                  </a:lnTo>
                  <a:lnTo>
                    <a:pt x="554748" y="23609"/>
                  </a:lnTo>
                  <a:lnTo>
                    <a:pt x="554748" y="11811"/>
                  </a:lnTo>
                  <a:close/>
                </a:path>
                <a:path w="626109" h="47625">
                  <a:moveTo>
                    <a:pt x="578345" y="11811"/>
                  </a:moveTo>
                  <a:lnTo>
                    <a:pt x="566547" y="11811"/>
                  </a:lnTo>
                  <a:lnTo>
                    <a:pt x="566547" y="23609"/>
                  </a:lnTo>
                  <a:lnTo>
                    <a:pt x="578345" y="23609"/>
                  </a:lnTo>
                  <a:lnTo>
                    <a:pt x="578345" y="11811"/>
                  </a:lnTo>
                  <a:close/>
                </a:path>
                <a:path w="626109" h="47625">
                  <a:moveTo>
                    <a:pt x="625551" y="11811"/>
                  </a:moveTo>
                  <a:lnTo>
                    <a:pt x="613765" y="11811"/>
                  </a:lnTo>
                  <a:lnTo>
                    <a:pt x="601967" y="11811"/>
                  </a:lnTo>
                  <a:lnTo>
                    <a:pt x="601967" y="23609"/>
                  </a:lnTo>
                  <a:lnTo>
                    <a:pt x="613765" y="23609"/>
                  </a:lnTo>
                  <a:lnTo>
                    <a:pt x="613765" y="35407"/>
                  </a:lnTo>
                  <a:lnTo>
                    <a:pt x="625551" y="35407"/>
                  </a:lnTo>
                  <a:lnTo>
                    <a:pt x="625551" y="23609"/>
                  </a:lnTo>
                  <a:lnTo>
                    <a:pt x="625551" y="11811"/>
                  </a:lnTo>
                  <a:close/>
                </a:path>
                <a:path w="626109" h="47625">
                  <a:moveTo>
                    <a:pt x="625551" y="0"/>
                  </a:moveTo>
                  <a:lnTo>
                    <a:pt x="613765" y="0"/>
                  </a:ln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5958433" y="3662692"/>
              <a:ext cx="614045" cy="35560"/>
            </a:xfrm>
            <a:custGeom>
              <a:avLst/>
              <a:gdLst/>
              <a:ahLst/>
              <a:cxnLst/>
              <a:rect l="l" t="t" r="r" b="b"/>
              <a:pathLst>
                <a:path w="614045" h="35560">
                  <a:moveTo>
                    <a:pt x="23583" y="11798"/>
                  </a:moveTo>
                  <a:lnTo>
                    <a:pt x="11798" y="11798"/>
                  </a:lnTo>
                  <a:lnTo>
                    <a:pt x="0" y="11798"/>
                  </a:lnTo>
                  <a:lnTo>
                    <a:pt x="0" y="23596"/>
                  </a:lnTo>
                  <a:lnTo>
                    <a:pt x="11798" y="23596"/>
                  </a:lnTo>
                  <a:lnTo>
                    <a:pt x="11798" y="35394"/>
                  </a:lnTo>
                  <a:lnTo>
                    <a:pt x="23583" y="35394"/>
                  </a:lnTo>
                  <a:lnTo>
                    <a:pt x="23583" y="23596"/>
                  </a:lnTo>
                  <a:lnTo>
                    <a:pt x="23583" y="11798"/>
                  </a:lnTo>
                  <a:close/>
                </a:path>
                <a:path w="614045" h="35560">
                  <a:moveTo>
                    <a:pt x="35394" y="23596"/>
                  </a:moveTo>
                  <a:lnTo>
                    <a:pt x="23596" y="23596"/>
                  </a:lnTo>
                  <a:lnTo>
                    <a:pt x="23596" y="35394"/>
                  </a:lnTo>
                  <a:lnTo>
                    <a:pt x="35394" y="35394"/>
                  </a:lnTo>
                  <a:lnTo>
                    <a:pt x="35394" y="23596"/>
                  </a:lnTo>
                  <a:close/>
                </a:path>
                <a:path w="614045" h="35560">
                  <a:moveTo>
                    <a:pt x="58991" y="11798"/>
                  </a:moveTo>
                  <a:lnTo>
                    <a:pt x="47205" y="11798"/>
                  </a:lnTo>
                  <a:lnTo>
                    <a:pt x="35407" y="11798"/>
                  </a:lnTo>
                  <a:lnTo>
                    <a:pt x="35407" y="23596"/>
                  </a:lnTo>
                  <a:lnTo>
                    <a:pt x="47205" y="23596"/>
                  </a:lnTo>
                  <a:lnTo>
                    <a:pt x="58991" y="23596"/>
                  </a:lnTo>
                  <a:lnTo>
                    <a:pt x="58991" y="11798"/>
                  </a:lnTo>
                  <a:close/>
                </a:path>
                <a:path w="614045" h="35560">
                  <a:moveTo>
                    <a:pt x="82613" y="11798"/>
                  </a:moveTo>
                  <a:lnTo>
                    <a:pt x="70815" y="11798"/>
                  </a:lnTo>
                  <a:lnTo>
                    <a:pt x="59016" y="11798"/>
                  </a:lnTo>
                  <a:lnTo>
                    <a:pt x="59016" y="23596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82613" y="11798"/>
                  </a:lnTo>
                  <a:close/>
                </a:path>
                <a:path w="614045" h="35560">
                  <a:moveTo>
                    <a:pt x="94411" y="23596"/>
                  </a:moveTo>
                  <a:lnTo>
                    <a:pt x="82613" y="23596"/>
                  </a:lnTo>
                  <a:lnTo>
                    <a:pt x="82613" y="35394"/>
                  </a:lnTo>
                  <a:lnTo>
                    <a:pt x="94411" y="35394"/>
                  </a:lnTo>
                  <a:lnTo>
                    <a:pt x="94411" y="23596"/>
                  </a:lnTo>
                  <a:close/>
                </a:path>
                <a:path w="614045" h="35560">
                  <a:moveTo>
                    <a:pt x="118008" y="11798"/>
                  </a:moveTo>
                  <a:lnTo>
                    <a:pt x="106222" y="11798"/>
                  </a:lnTo>
                  <a:lnTo>
                    <a:pt x="94424" y="11798"/>
                  </a:lnTo>
                  <a:lnTo>
                    <a:pt x="94424" y="23596"/>
                  </a:lnTo>
                  <a:lnTo>
                    <a:pt x="106222" y="23596"/>
                  </a:lnTo>
                  <a:lnTo>
                    <a:pt x="106222" y="35394"/>
                  </a:lnTo>
                  <a:lnTo>
                    <a:pt x="118008" y="35394"/>
                  </a:lnTo>
                  <a:lnTo>
                    <a:pt x="118008" y="23596"/>
                  </a:lnTo>
                  <a:lnTo>
                    <a:pt x="118008" y="11798"/>
                  </a:lnTo>
                  <a:close/>
                </a:path>
                <a:path w="614045" h="35560">
                  <a:moveTo>
                    <a:pt x="129819" y="11798"/>
                  </a:moveTo>
                  <a:lnTo>
                    <a:pt x="118021" y="11798"/>
                  </a:lnTo>
                  <a:lnTo>
                    <a:pt x="118021" y="23596"/>
                  </a:lnTo>
                  <a:lnTo>
                    <a:pt x="129819" y="23596"/>
                  </a:lnTo>
                  <a:lnTo>
                    <a:pt x="129819" y="11798"/>
                  </a:lnTo>
                  <a:close/>
                </a:path>
                <a:path w="614045" h="35560">
                  <a:moveTo>
                    <a:pt x="153416" y="11798"/>
                  </a:moveTo>
                  <a:lnTo>
                    <a:pt x="141630" y="11798"/>
                  </a:lnTo>
                  <a:lnTo>
                    <a:pt x="129832" y="11798"/>
                  </a:lnTo>
                  <a:lnTo>
                    <a:pt x="129832" y="23596"/>
                  </a:lnTo>
                  <a:lnTo>
                    <a:pt x="141630" y="23596"/>
                  </a:lnTo>
                  <a:lnTo>
                    <a:pt x="141630" y="35394"/>
                  </a:lnTo>
                  <a:lnTo>
                    <a:pt x="153416" y="35394"/>
                  </a:lnTo>
                  <a:lnTo>
                    <a:pt x="153416" y="23596"/>
                  </a:lnTo>
                  <a:lnTo>
                    <a:pt x="153416" y="11798"/>
                  </a:lnTo>
                  <a:close/>
                </a:path>
                <a:path w="614045" h="35560">
                  <a:moveTo>
                    <a:pt x="165239" y="11798"/>
                  </a:moveTo>
                  <a:lnTo>
                    <a:pt x="153441" y="11798"/>
                  </a:lnTo>
                  <a:lnTo>
                    <a:pt x="153441" y="23596"/>
                  </a:lnTo>
                  <a:lnTo>
                    <a:pt x="165239" y="23596"/>
                  </a:lnTo>
                  <a:lnTo>
                    <a:pt x="165239" y="11798"/>
                  </a:lnTo>
                  <a:close/>
                </a:path>
                <a:path w="614045" h="35560">
                  <a:moveTo>
                    <a:pt x="177025" y="23596"/>
                  </a:moveTo>
                  <a:lnTo>
                    <a:pt x="165239" y="23596"/>
                  </a:lnTo>
                  <a:lnTo>
                    <a:pt x="165239" y="35394"/>
                  </a:lnTo>
                  <a:lnTo>
                    <a:pt x="177025" y="35394"/>
                  </a:lnTo>
                  <a:lnTo>
                    <a:pt x="177025" y="23596"/>
                  </a:lnTo>
                  <a:close/>
                </a:path>
                <a:path w="614045" h="35560">
                  <a:moveTo>
                    <a:pt x="212432" y="23596"/>
                  </a:moveTo>
                  <a:lnTo>
                    <a:pt x="200647" y="23596"/>
                  </a:lnTo>
                  <a:lnTo>
                    <a:pt x="200647" y="35394"/>
                  </a:lnTo>
                  <a:lnTo>
                    <a:pt x="212432" y="35394"/>
                  </a:lnTo>
                  <a:lnTo>
                    <a:pt x="212432" y="23596"/>
                  </a:lnTo>
                  <a:close/>
                </a:path>
                <a:path w="614045" h="35560">
                  <a:moveTo>
                    <a:pt x="224243" y="11798"/>
                  </a:moveTo>
                  <a:lnTo>
                    <a:pt x="212458" y="11798"/>
                  </a:lnTo>
                  <a:lnTo>
                    <a:pt x="212458" y="23596"/>
                  </a:lnTo>
                  <a:lnTo>
                    <a:pt x="212458" y="35394"/>
                  </a:lnTo>
                  <a:lnTo>
                    <a:pt x="224243" y="35394"/>
                  </a:lnTo>
                  <a:lnTo>
                    <a:pt x="224243" y="23596"/>
                  </a:lnTo>
                  <a:lnTo>
                    <a:pt x="224243" y="11798"/>
                  </a:lnTo>
                  <a:close/>
                </a:path>
                <a:path w="614045" h="35560">
                  <a:moveTo>
                    <a:pt x="247840" y="11798"/>
                  </a:moveTo>
                  <a:lnTo>
                    <a:pt x="236054" y="11798"/>
                  </a:lnTo>
                  <a:lnTo>
                    <a:pt x="224256" y="11798"/>
                  </a:lnTo>
                  <a:lnTo>
                    <a:pt x="224256" y="23596"/>
                  </a:lnTo>
                  <a:lnTo>
                    <a:pt x="236054" y="23596"/>
                  </a:lnTo>
                  <a:lnTo>
                    <a:pt x="236054" y="35394"/>
                  </a:lnTo>
                  <a:lnTo>
                    <a:pt x="247840" y="35394"/>
                  </a:lnTo>
                  <a:lnTo>
                    <a:pt x="247840" y="23596"/>
                  </a:lnTo>
                  <a:lnTo>
                    <a:pt x="247840" y="11798"/>
                  </a:lnTo>
                  <a:close/>
                </a:path>
                <a:path w="614045" h="35560">
                  <a:moveTo>
                    <a:pt x="259664" y="23596"/>
                  </a:moveTo>
                  <a:lnTo>
                    <a:pt x="247865" y="23596"/>
                  </a:lnTo>
                  <a:lnTo>
                    <a:pt x="247865" y="35394"/>
                  </a:lnTo>
                  <a:lnTo>
                    <a:pt x="259664" y="35394"/>
                  </a:lnTo>
                  <a:lnTo>
                    <a:pt x="259664" y="23596"/>
                  </a:lnTo>
                  <a:close/>
                </a:path>
                <a:path w="614045" h="35560">
                  <a:moveTo>
                    <a:pt x="283260" y="23596"/>
                  </a:moveTo>
                  <a:lnTo>
                    <a:pt x="271475" y="23596"/>
                  </a:lnTo>
                  <a:lnTo>
                    <a:pt x="271475" y="35394"/>
                  </a:lnTo>
                  <a:lnTo>
                    <a:pt x="283260" y="35394"/>
                  </a:lnTo>
                  <a:lnTo>
                    <a:pt x="283260" y="23596"/>
                  </a:lnTo>
                  <a:close/>
                </a:path>
                <a:path w="614045" h="35560">
                  <a:moveTo>
                    <a:pt x="306857" y="11798"/>
                  </a:moveTo>
                  <a:lnTo>
                    <a:pt x="295071" y="11798"/>
                  </a:lnTo>
                  <a:lnTo>
                    <a:pt x="283273" y="11798"/>
                  </a:lnTo>
                  <a:lnTo>
                    <a:pt x="283273" y="23596"/>
                  </a:lnTo>
                  <a:lnTo>
                    <a:pt x="283273" y="35394"/>
                  </a:lnTo>
                  <a:lnTo>
                    <a:pt x="295071" y="35394"/>
                  </a:lnTo>
                  <a:lnTo>
                    <a:pt x="306857" y="35394"/>
                  </a:lnTo>
                  <a:lnTo>
                    <a:pt x="306857" y="23596"/>
                  </a:lnTo>
                  <a:lnTo>
                    <a:pt x="306857" y="11798"/>
                  </a:lnTo>
                  <a:close/>
                </a:path>
                <a:path w="614045" h="35560">
                  <a:moveTo>
                    <a:pt x="318668" y="11798"/>
                  </a:moveTo>
                  <a:lnTo>
                    <a:pt x="306882" y="11798"/>
                  </a:lnTo>
                  <a:lnTo>
                    <a:pt x="306882" y="23596"/>
                  </a:lnTo>
                  <a:lnTo>
                    <a:pt x="306882" y="35394"/>
                  </a:lnTo>
                  <a:lnTo>
                    <a:pt x="318668" y="35394"/>
                  </a:lnTo>
                  <a:lnTo>
                    <a:pt x="318668" y="23596"/>
                  </a:lnTo>
                  <a:lnTo>
                    <a:pt x="318668" y="11798"/>
                  </a:lnTo>
                  <a:close/>
                </a:path>
                <a:path w="614045" h="35560">
                  <a:moveTo>
                    <a:pt x="330479" y="11798"/>
                  </a:moveTo>
                  <a:lnTo>
                    <a:pt x="318681" y="11798"/>
                  </a:lnTo>
                  <a:lnTo>
                    <a:pt x="318681" y="23596"/>
                  </a:lnTo>
                  <a:lnTo>
                    <a:pt x="318681" y="35394"/>
                  </a:lnTo>
                  <a:lnTo>
                    <a:pt x="330479" y="35394"/>
                  </a:lnTo>
                  <a:lnTo>
                    <a:pt x="330479" y="23596"/>
                  </a:lnTo>
                  <a:lnTo>
                    <a:pt x="330479" y="11798"/>
                  </a:lnTo>
                  <a:close/>
                </a:path>
                <a:path w="614045" h="35560">
                  <a:moveTo>
                    <a:pt x="342277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30492" y="23596"/>
                  </a:lnTo>
                  <a:lnTo>
                    <a:pt x="342277" y="23596"/>
                  </a:lnTo>
                  <a:lnTo>
                    <a:pt x="342277" y="11798"/>
                  </a:lnTo>
                  <a:lnTo>
                    <a:pt x="342277" y="0"/>
                  </a:lnTo>
                  <a:close/>
                </a:path>
                <a:path w="614045" h="35560">
                  <a:moveTo>
                    <a:pt x="354088" y="0"/>
                  </a:moveTo>
                  <a:lnTo>
                    <a:pt x="342290" y="0"/>
                  </a:lnTo>
                  <a:lnTo>
                    <a:pt x="342290" y="11798"/>
                  </a:lnTo>
                  <a:lnTo>
                    <a:pt x="342290" y="23596"/>
                  </a:lnTo>
                  <a:lnTo>
                    <a:pt x="354088" y="23596"/>
                  </a:lnTo>
                  <a:lnTo>
                    <a:pt x="354088" y="11798"/>
                  </a:lnTo>
                  <a:lnTo>
                    <a:pt x="354088" y="0"/>
                  </a:lnTo>
                  <a:close/>
                </a:path>
                <a:path w="614045" h="35560">
                  <a:moveTo>
                    <a:pt x="365874" y="23596"/>
                  </a:moveTo>
                  <a:lnTo>
                    <a:pt x="354088" y="23596"/>
                  </a:lnTo>
                  <a:lnTo>
                    <a:pt x="354088" y="35394"/>
                  </a:lnTo>
                  <a:lnTo>
                    <a:pt x="365874" y="35394"/>
                  </a:lnTo>
                  <a:lnTo>
                    <a:pt x="365874" y="23596"/>
                  </a:lnTo>
                  <a:close/>
                </a:path>
                <a:path w="614045" h="35560">
                  <a:moveTo>
                    <a:pt x="389496" y="11798"/>
                  </a:moveTo>
                  <a:lnTo>
                    <a:pt x="377698" y="11798"/>
                  </a:lnTo>
                  <a:lnTo>
                    <a:pt x="377698" y="23596"/>
                  </a:lnTo>
                  <a:lnTo>
                    <a:pt x="389496" y="23596"/>
                  </a:lnTo>
                  <a:lnTo>
                    <a:pt x="389496" y="11798"/>
                  </a:lnTo>
                  <a:close/>
                </a:path>
                <a:path w="614045" h="35560">
                  <a:moveTo>
                    <a:pt x="413092" y="0"/>
                  </a:moveTo>
                  <a:lnTo>
                    <a:pt x="401307" y="0"/>
                  </a:lnTo>
                  <a:lnTo>
                    <a:pt x="389509" y="0"/>
                  </a:lnTo>
                  <a:lnTo>
                    <a:pt x="389509" y="11798"/>
                  </a:lnTo>
                  <a:lnTo>
                    <a:pt x="389509" y="23596"/>
                  </a:lnTo>
                  <a:lnTo>
                    <a:pt x="389509" y="35394"/>
                  </a:lnTo>
                  <a:lnTo>
                    <a:pt x="401307" y="35394"/>
                  </a:lnTo>
                  <a:lnTo>
                    <a:pt x="401307" y="23596"/>
                  </a:lnTo>
                  <a:lnTo>
                    <a:pt x="413092" y="23596"/>
                  </a:lnTo>
                  <a:lnTo>
                    <a:pt x="413092" y="11798"/>
                  </a:lnTo>
                  <a:lnTo>
                    <a:pt x="413092" y="0"/>
                  </a:lnTo>
                  <a:close/>
                </a:path>
                <a:path w="614045" h="35560">
                  <a:moveTo>
                    <a:pt x="424903" y="11798"/>
                  </a:moveTo>
                  <a:lnTo>
                    <a:pt x="413105" y="11798"/>
                  </a:lnTo>
                  <a:lnTo>
                    <a:pt x="413105" y="23596"/>
                  </a:lnTo>
                  <a:lnTo>
                    <a:pt x="413105" y="35394"/>
                  </a:lnTo>
                  <a:lnTo>
                    <a:pt x="424903" y="35394"/>
                  </a:lnTo>
                  <a:lnTo>
                    <a:pt x="424903" y="23596"/>
                  </a:lnTo>
                  <a:lnTo>
                    <a:pt x="424903" y="11798"/>
                  </a:lnTo>
                  <a:close/>
                </a:path>
                <a:path w="614045" h="35560">
                  <a:moveTo>
                    <a:pt x="436702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24916" y="23596"/>
                  </a:lnTo>
                  <a:lnTo>
                    <a:pt x="424916" y="35394"/>
                  </a:lnTo>
                  <a:lnTo>
                    <a:pt x="436702" y="35394"/>
                  </a:lnTo>
                  <a:lnTo>
                    <a:pt x="436702" y="23596"/>
                  </a:lnTo>
                  <a:lnTo>
                    <a:pt x="436702" y="11798"/>
                  </a:lnTo>
                  <a:lnTo>
                    <a:pt x="436702" y="0"/>
                  </a:lnTo>
                  <a:close/>
                </a:path>
                <a:path w="614045" h="35560">
                  <a:moveTo>
                    <a:pt x="460298" y="11798"/>
                  </a:moveTo>
                  <a:lnTo>
                    <a:pt x="448513" y="11798"/>
                  </a:lnTo>
                  <a:lnTo>
                    <a:pt x="436714" y="11798"/>
                  </a:lnTo>
                  <a:lnTo>
                    <a:pt x="436714" y="23596"/>
                  </a:lnTo>
                  <a:lnTo>
                    <a:pt x="436714" y="35394"/>
                  </a:lnTo>
                  <a:lnTo>
                    <a:pt x="448513" y="35394"/>
                  </a:lnTo>
                  <a:lnTo>
                    <a:pt x="448513" y="23596"/>
                  </a:lnTo>
                  <a:lnTo>
                    <a:pt x="460298" y="23596"/>
                  </a:lnTo>
                  <a:lnTo>
                    <a:pt x="460298" y="11798"/>
                  </a:lnTo>
                  <a:close/>
                </a:path>
                <a:path w="614045" h="35560">
                  <a:moveTo>
                    <a:pt x="472109" y="23596"/>
                  </a:moveTo>
                  <a:lnTo>
                    <a:pt x="460324" y="23596"/>
                  </a:lnTo>
                  <a:lnTo>
                    <a:pt x="460324" y="35394"/>
                  </a:lnTo>
                  <a:lnTo>
                    <a:pt x="472109" y="35394"/>
                  </a:lnTo>
                  <a:lnTo>
                    <a:pt x="472109" y="23596"/>
                  </a:lnTo>
                  <a:close/>
                </a:path>
                <a:path w="614045" h="35560">
                  <a:moveTo>
                    <a:pt x="472109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72109" y="11798"/>
                  </a:lnTo>
                  <a:lnTo>
                    <a:pt x="472109" y="0"/>
                  </a:lnTo>
                  <a:close/>
                </a:path>
                <a:path w="614045" h="35560">
                  <a:moveTo>
                    <a:pt x="483920" y="11798"/>
                  </a:moveTo>
                  <a:lnTo>
                    <a:pt x="472122" y="11798"/>
                  </a:lnTo>
                  <a:lnTo>
                    <a:pt x="472122" y="23596"/>
                  </a:lnTo>
                  <a:lnTo>
                    <a:pt x="472122" y="35394"/>
                  </a:lnTo>
                  <a:lnTo>
                    <a:pt x="483920" y="35394"/>
                  </a:lnTo>
                  <a:lnTo>
                    <a:pt x="483920" y="23596"/>
                  </a:lnTo>
                  <a:lnTo>
                    <a:pt x="483920" y="11798"/>
                  </a:lnTo>
                  <a:close/>
                </a:path>
                <a:path w="614045" h="35560">
                  <a:moveTo>
                    <a:pt x="495731" y="23596"/>
                  </a:moveTo>
                  <a:lnTo>
                    <a:pt x="483933" y="23596"/>
                  </a:lnTo>
                  <a:lnTo>
                    <a:pt x="483933" y="35394"/>
                  </a:lnTo>
                  <a:lnTo>
                    <a:pt x="495731" y="35394"/>
                  </a:lnTo>
                  <a:lnTo>
                    <a:pt x="495731" y="23596"/>
                  </a:lnTo>
                  <a:close/>
                </a:path>
                <a:path w="614045" h="35560">
                  <a:moveTo>
                    <a:pt x="495731" y="0"/>
                  </a:move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495731" y="0"/>
                  </a:lnTo>
                  <a:close/>
                </a:path>
                <a:path w="614045" h="35560">
                  <a:moveTo>
                    <a:pt x="519315" y="23596"/>
                  </a:moveTo>
                  <a:lnTo>
                    <a:pt x="507530" y="23596"/>
                  </a:lnTo>
                  <a:lnTo>
                    <a:pt x="507530" y="35394"/>
                  </a:lnTo>
                  <a:lnTo>
                    <a:pt x="519315" y="35394"/>
                  </a:lnTo>
                  <a:lnTo>
                    <a:pt x="519315" y="23596"/>
                  </a:lnTo>
                  <a:close/>
                </a:path>
                <a:path w="614045" h="35560">
                  <a:moveTo>
                    <a:pt x="519315" y="0"/>
                  </a:moveTo>
                  <a:lnTo>
                    <a:pt x="507530" y="0"/>
                  </a:lnTo>
                  <a:lnTo>
                    <a:pt x="507530" y="11798"/>
                  </a:lnTo>
                  <a:lnTo>
                    <a:pt x="519315" y="11798"/>
                  </a:lnTo>
                  <a:lnTo>
                    <a:pt x="519315" y="0"/>
                  </a:lnTo>
                  <a:close/>
                </a:path>
                <a:path w="614045" h="35560">
                  <a:moveTo>
                    <a:pt x="531126" y="23596"/>
                  </a:moveTo>
                  <a:lnTo>
                    <a:pt x="519341" y="23596"/>
                  </a:lnTo>
                  <a:lnTo>
                    <a:pt x="519341" y="35394"/>
                  </a:lnTo>
                  <a:lnTo>
                    <a:pt x="531126" y="35394"/>
                  </a:lnTo>
                  <a:lnTo>
                    <a:pt x="531126" y="23596"/>
                  </a:lnTo>
                  <a:close/>
                </a:path>
                <a:path w="614045" h="35560">
                  <a:moveTo>
                    <a:pt x="531126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31126" y="11798"/>
                  </a:lnTo>
                  <a:lnTo>
                    <a:pt x="531126" y="0"/>
                  </a:lnTo>
                  <a:close/>
                </a:path>
                <a:path w="614045" h="35560">
                  <a:moveTo>
                    <a:pt x="554748" y="23596"/>
                  </a:moveTo>
                  <a:lnTo>
                    <a:pt x="542950" y="23596"/>
                  </a:lnTo>
                  <a:lnTo>
                    <a:pt x="542950" y="35394"/>
                  </a:lnTo>
                  <a:lnTo>
                    <a:pt x="554748" y="35394"/>
                  </a:lnTo>
                  <a:lnTo>
                    <a:pt x="554748" y="23596"/>
                  </a:lnTo>
                  <a:close/>
                </a:path>
                <a:path w="614045" h="35560">
                  <a:moveTo>
                    <a:pt x="590143" y="11798"/>
                  </a:moveTo>
                  <a:lnTo>
                    <a:pt x="578345" y="11798"/>
                  </a:lnTo>
                  <a:lnTo>
                    <a:pt x="566547" y="11798"/>
                  </a:lnTo>
                  <a:lnTo>
                    <a:pt x="566547" y="0"/>
                  </a:lnTo>
                  <a:lnTo>
                    <a:pt x="554748" y="0"/>
                  </a:ln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54748" y="23596"/>
                  </a:lnTo>
                  <a:lnTo>
                    <a:pt x="566547" y="23596"/>
                  </a:lnTo>
                  <a:lnTo>
                    <a:pt x="578345" y="23596"/>
                  </a:lnTo>
                  <a:lnTo>
                    <a:pt x="590143" y="23596"/>
                  </a:lnTo>
                  <a:lnTo>
                    <a:pt x="590143" y="11798"/>
                  </a:lnTo>
                  <a:close/>
                </a:path>
                <a:path w="614045" h="35560">
                  <a:moveTo>
                    <a:pt x="613765" y="0"/>
                  </a:moveTo>
                  <a:lnTo>
                    <a:pt x="601967" y="0"/>
                  </a:lnTo>
                  <a:lnTo>
                    <a:pt x="601967" y="11798"/>
                  </a:lnTo>
                  <a:lnTo>
                    <a:pt x="601967" y="23596"/>
                  </a:lnTo>
                  <a:lnTo>
                    <a:pt x="613765" y="23596"/>
                  </a:lnTo>
                  <a:lnTo>
                    <a:pt x="613765" y="11798"/>
                  </a:lnTo>
                  <a:lnTo>
                    <a:pt x="61376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5958433" y="3686289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09" h="47625">
                  <a:moveTo>
                    <a:pt x="23583" y="35420"/>
                  </a:moveTo>
                  <a:lnTo>
                    <a:pt x="11798" y="35420"/>
                  </a:lnTo>
                  <a:lnTo>
                    <a:pt x="0" y="35420"/>
                  </a:lnTo>
                  <a:lnTo>
                    <a:pt x="0" y="47218"/>
                  </a:lnTo>
                  <a:lnTo>
                    <a:pt x="11798" y="47218"/>
                  </a:lnTo>
                  <a:lnTo>
                    <a:pt x="23583" y="47218"/>
                  </a:lnTo>
                  <a:lnTo>
                    <a:pt x="23583" y="35420"/>
                  </a:lnTo>
                  <a:close/>
                </a:path>
                <a:path w="626109" h="47625">
                  <a:moveTo>
                    <a:pt x="35394" y="35420"/>
                  </a:moveTo>
                  <a:lnTo>
                    <a:pt x="23596" y="35420"/>
                  </a:lnTo>
                  <a:lnTo>
                    <a:pt x="23596" y="47218"/>
                  </a:lnTo>
                  <a:lnTo>
                    <a:pt x="35394" y="47218"/>
                  </a:lnTo>
                  <a:lnTo>
                    <a:pt x="35394" y="35420"/>
                  </a:lnTo>
                  <a:close/>
                </a:path>
                <a:path w="626109" h="47625">
                  <a:moveTo>
                    <a:pt x="47205" y="11811"/>
                  </a:moveTo>
                  <a:lnTo>
                    <a:pt x="35407" y="11811"/>
                  </a:lnTo>
                  <a:lnTo>
                    <a:pt x="35407" y="23609"/>
                  </a:lnTo>
                  <a:lnTo>
                    <a:pt x="47205" y="23609"/>
                  </a:lnTo>
                  <a:lnTo>
                    <a:pt x="47205" y="11811"/>
                  </a:lnTo>
                  <a:close/>
                </a:path>
                <a:path w="626109" h="47625">
                  <a:moveTo>
                    <a:pt x="58991" y="35420"/>
                  </a:moveTo>
                  <a:lnTo>
                    <a:pt x="47205" y="35420"/>
                  </a:lnTo>
                  <a:lnTo>
                    <a:pt x="35407" y="35420"/>
                  </a:lnTo>
                  <a:lnTo>
                    <a:pt x="35407" y="47218"/>
                  </a:lnTo>
                  <a:lnTo>
                    <a:pt x="47205" y="47218"/>
                  </a:lnTo>
                  <a:lnTo>
                    <a:pt x="58991" y="47218"/>
                  </a:lnTo>
                  <a:lnTo>
                    <a:pt x="58991" y="35420"/>
                  </a:lnTo>
                  <a:close/>
                </a:path>
                <a:path w="626109" h="47625">
                  <a:moveTo>
                    <a:pt x="82613" y="35420"/>
                  </a:moveTo>
                  <a:lnTo>
                    <a:pt x="70815" y="35420"/>
                  </a:lnTo>
                  <a:lnTo>
                    <a:pt x="59016" y="35420"/>
                  </a:lnTo>
                  <a:lnTo>
                    <a:pt x="59016" y="47218"/>
                  </a:lnTo>
                  <a:lnTo>
                    <a:pt x="70815" y="47218"/>
                  </a:lnTo>
                  <a:lnTo>
                    <a:pt x="82613" y="47218"/>
                  </a:lnTo>
                  <a:lnTo>
                    <a:pt x="82613" y="35420"/>
                  </a:lnTo>
                  <a:close/>
                </a:path>
                <a:path w="626109" h="47625">
                  <a:moveTo>
                    <a:pt x="94411" y="11811"/>
                  </a:moveTo>
                  <a:lnTo>
                    <a:pt x="82613" y="11811"/>
                  </a:lnTo>
                  <a:lnTo>
                    <a:pt x="70815" y="11811"/>
                  </a:lnTo>
                  <a:lnTo>
                    <a:pt x="70815" y="23609"/>
                  </a:lnTo>
                  <a:lnTo>
                    <a:pt x="82613" y="23609"/>
                  </a:lnTo>
                  <a:lnTo>
                    <a:pt x="94411" y="23609"/>
                  </a:lnTo>
                  <a:lnTo>
                    <a:pt x="94411" y="11811"/>
                  </a:lnTo>
                  <a:close/>
                </a:path>
                <a:path w="626109" h="47625">
                  <a:moveTo>
                    <a:pt x="106222" y="35420"/>
                  </a:moveTo>
                  <a:lnTo>
                    <a:pt x="94424" y="35420"/>
                  </a:lnTo>
                  <a:lnTo>
                    <a:pt x="94424" y="47218"/>
                  </a:lnTo>
                  <a:lnTo>
                    <a:pt x="106222" y="47218"/>
                  </a:lnTo>
                  <a:lnTo>
                    <a:pt x="106222" y="35420"/>
                  </a:lnTo>
                  <a:close/>
                </a:path>
                <a:path w="626109" h="47625">
                  <a:moveTo>
                    <a:pt x="118008" y="11811"/>
                  </a:moveTo>
                  <a:lnTo>
                    <a:pt x="106222" y="11811"/>
                  </a:lnTo>
                  <a:lnTo>
                    <a:pt x="94424" y="11811"/>
                  </a:ln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18008" y="35407"/>
                  </a:lnTo>
                  <a:lnTo>
                    <a:pt x="118008" y="23609"/>
                  </a:lnTo>
                  <a:lnTo>
                    <a:pt x="118008" y="11811"/>
                  </a:lnTo>
                  <a:close/>
                </a:path>
                <a:path w="626109" h="47625">
                  <a:moveTo>
                    <a:pt x="129819" y="35420"/>
                  </a:moveTo>
                  <a:lnTo>
                    <a:pt x="118021" y="35420"/>
                  </a:lnTo>
                  <a:lnTo>
                    <a:pt x="118021" y="47218"/>
                  </a:lnTo>
                  <a:lnTo>
                    <a:pt x="129819" y="47218"/>
                  </a:lnTo>
                  <a:lnTo>
                    <a:pt x="129819" y="35420"/>
                  </a:lnTo>
                  <a:close/>
                </a:path>
                <a:path w="626109" h="47625">
                  <a:moveTo>
                    <a:pt x="129819" y="23609"/>
                  </a:moveTo>
                  <a:lnTo>
                    <a:pt x="118021" y="23609"/>
                  </a:lnTo>
                  <a:lnTo>
                    <a:pt x="118021" y="35407"/>
                  </a:lnTo>
                  <a:lnTo>
                    <a:pt x="129819" y="35407"/>
                  </a:lnTo>
                  <a:lnTo>
                    <a:pt x="129819" y="23609"/>
                  </a:lnTo>
                  <a:close/>
                </a:path>
                <a:path w="626109" h="47625">
                  <a:moveTo>
                    <a:pt x="153416" y="35420"/>
                  </a:moveTo>
                  <a:lnTo>
                    <a:pt x="141630" y="35420"/>
                  </a:lnTo>
                  <a:lnTo>
                    <a:pt x="129832" y="35420"/>
                  </a:lnTo>
                  <a:lnTo>
                    <a:pt x="129832" y="47218"/>
                  </a:lnTo>
                  <a:lnTo>
                    <a:pt x="141630" y="47218"/>
                  </a:lnTo>
                  <a:lnTo>
                    <a:pt x="153416" y="47218"/>
                  </a:lnTo>
                  <a:lnTo>
                    <a:pt x="153416" y="35420"/>
                  </a:lnTo>
                  <a:close/>
                </a:path>
                <a:path w="626109" h="47625">
                  <a:moveTo>
                    <a:pt x="153416" y="11811"/>
                  </a:moveTo>
                  <a:lnTo>
                    <a:pt x="141630" y="11811"/>
                  </a:lnTo>
                  <a:lnTo>
                    <a:pt x="141630" y="23609"/>
                  </a:lnTo>
                  <a:lnTo>
                    <a:pt x="129832" y="23609"/>
                  </a:lnTo>
                  <a:lnTo>
                    <a:pt x="129832" y="35407"/>
                  </a:lnTo>
                  <a:lnTo>
                    <a:pt x="141630" y="35407"/>
                  </a:lnTo>
                  <a:lnTo>
                    <a:pt x="153416" y="35407"/>
                  </a:lnTo>
                  <a:lnTo>
                    <a:pt x="153416" y="23609"/>
                  </a:lnTo>
                  <a:lnTo>
                    <a:pt x="153416" y="11811"/>
                  </a:lnTo>
                  <a:close/>
                </a:path>
                <a:path w="626109" h="47625">
                  <a:moveTo>
                    <a:pt x="177025" y="23609"/>
                  </a:moveTo>
                  <a:lnTo>
                    <a:pt x="165239" y="23609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close/>
                </a:path>
                <a:path w="626109" h="47625">
                  <a:moveTo>
                    <a:pt x="188836" y="23609"/>
                  </a:move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close/>
                </a:path>
                <a:path w="626109" h="47625">
                  <a:moveTo>
                    <a:pt x="200647" y="23609"/>
                  </a:move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00647" y="23609"/>
                  </a:lnTo>
                  <a:close/>
                </a:path>
                <a:path w="626109" h="47625">
                  <a:moveTo>
                    <a:pt x="224243" y="23609"/>
                  </a:move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close/>
                </a:path>
                <a:path w="626109" h="47625">
                  <a:moveTo>
                    <a:pt x="247840" y="11811"/>
                  </a:moveTo>
                  <a:lnTo>
                    <a:pt x="236054" y="11811"/>
                  </a:lnTo>
                  <a:lnTo>
                    <a:pt x="224256" y="11811"/>
                  </a:lnTo>
                  <a:lnTo>
                    <a:pt x="224256" y="23609"/>
                  </a:lnTo>
                  <a:lnTo>
                    <a:pt x="236054" y="23609"/>
                  </a:lnTo>
                  <a:lnTo>
                    <a:pt x="247840" y="23609"/>
                  </a:lnTo>
                  <a:lnTo>
                    <a:pt x="247840" y="11811"/>
                  </a:lnTo>
                  <a:close/>
                </a:path>
                <a:path w="626109" h="47625">
                  <a:moveTo>
                    <a:pt x="271449" y="11811"/>
                  </a:moveTo>
                  <a:lnTo>
                    <a:pt x="259664" y="11811"/>
                  </a:lnTo>
                  <a:lnTo>
                    <a:pt x="259664" y="23609"/>
                  </a:lnTo>
                  <a:lnTo>
                    <a:pt x="259664" y="35407"/>
                  </a:lnTo>
                  <a:lnTo>
                    <a:pt x="271449" y="35407"/>
                  </a:lnTo>
                  <a:lnTo>
                    <a:pt x="271449" y="23609"/>
                  </a:lnTo>
                  <a:lnTo>
                    <a:pt x="271449" y="11811"/>
                  </a:lnTo>
                  <a:close/>
                </a:path>
                <a:path w="626109" h="47625">
                  <a:moveTo>
                    <a:pt x="283260" y="23609"/>
                  </a:moveTo>
                  <a:lnTo>
                    <a:pt x="271475" y="23609"/>
                  </a:lnTo>
                  <a:lnTo>
                    <a:pt x="271475" y="35407"/>
                  </a:lnTo>
                  <a:lnTo>
                    <a:pt x="283260" y="35407"/>
                  </a:lnTo>
                  <a:lnTo>
                    <a:pt x="283260" y="23609"/>
                  </a:lnTo>
                  <a:close/>
                </a:path>
                <a:path w="626109" h="47625">
                  <a:moveTo>
                    <a:pt x="306857" y="11811"/>
                  </a:moveTo>
                  <a:lnTo>
                    <a:pt x="295071" y="11811"/>
                  </a:lnTo>
                  <a:lnTo>
                    <a:pt x="283273" y="11811"/>
                  </a:ln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295071" y="23609"/>
                  </a:lnTo>
                  <a:lnTo>
                    <a:pt x="306857" y="23609"/>
                  </a:lnTo>
                  <a:lnTo>
                    <a:pt x="306857" y="11811"/>
                  </a:lnTo>
                  <a:close/>
                </a:path>
                <a:path w="626109" h="47625">
                  <a:moveTo>
                    <a:pt x="318668" y="11811"/>
                  </a:moveTo>
                  <a:lnTo>
                    <a:pt x="306882" y="11811"/>
                  </a:lnTo>
                  <a:lnTo>
                    <a:pt x="306882" y="23609"/>
                  </a:lnTo>
                  <a:lnTo>
                    <a:pt x="318668" y="23609"/>
                  </a:lnTo>
                  <a:lnTo>
                    <a:pt x="318668" y="11811"/>
                  </a:lnTo>
                  <a:close/>
                </a:path>
                <a:path w="626109" h="47625">
                  <a:moveTo>
                    <a:pt x="330479" y="11811"/>
                  </a:moveTo>
                  <a:lnTo>
                    <a:pt x="318681" y="11811"/>
                  </a:lnTo>
                  <a:lnTo>
                    <a:pt x="318681" y="23609"/>
                  </a:lnTo>
                  <a:lnTo>
                    <a:pt x="330479" y="23609"/>
                  </a:lnTo>
                  <a:lnTo>
                    <a:pt x="330479" y="11811"/>
                  </a:lnTo>
                  <a:close/>
                </a:path>
                <a:path w="626109" h="47625">
                  <a:moveTo>
                    <a:pt x="342277" y="11811"/>
                  </a:moveTo>
                  <a:lnTo>
                    <a:pt x="330492" y="11811"/>
                  </a:lnTo>
                  <a:lnTo>
                    <a:pt x="330492" y="23609"/>
                  </a:lnTo>
                  <a:lnTo>
                    <a:pt x="330492" y="35407"/>
                  </a:lnTo>
                  <a:lnTo>
                    <a:pt x="342277" y="35407"/>
                  </a:lnTo>
                  <a:lnTo>
                    <a:pt x="342277" y="23609"/>
                  </a:lnTo>
                  <a:lnTo>
                    <a:pt x="342277" y="11811"/>
                  </a:lnTo>
                  <a:close/>
                </a:path>
                <a:path w="626109" h="47625">
                  <a:moveTo>
                    <a:pt x="365874" y="11811"/>
                  </a:moveTo>
                  <a:lnTo>
                    <a:pt x="354088" y="11811"/>
                  </a:lnTo>
                  <a:lnTo>
                    <a:pt x="342290" y="11811"/>
                  </a:lnTo>
                  <a:lnTo>
                    <a:pt x="342290" y="23609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65874" y="35407"/>
                  </a:lnTo>
                  <a:lnTo>
                    <a:pt x="365874" y="23609"/>
                  </a:lnTo>
                  <a:lnTo>
                    <a:pt x="365874" y="11811"/>
                  </a:lnTo>
                  <a:close/>
                </a:path>
                <a:path w="626109" h="47625">
                  <a:moveTo>
                    <a:pt x="377685" y="23609"/>
                  </a:moveTo>
                  <a:lnTo>
                    <a:pt x="365899" y="23609"/>
                  </a:lnTo>
                  <a:lnTo>
                    <a:pt x="365899" y="35407"/>
                  </a:lnTo>
                  <a:lnTo>
                    <a:pt x="377685" y="35407"/>
                  </a:lnTo>
                  <a:lnTo>
                    <a:pt x="377685" y="23609"/>
                  </a:lnTo>
                  <a:close/>
                </a:path>
                <a:path w="626109" h="47625">
                  <a:moveTo>
                    <a:pt x="389496" y="23609"/>
                  </a:moveTo>
                  <a:lnTo>
                    <a:pt x="377698" y="23609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close/>
                </a:path>
                <a:path w="626109" h="47625">
                  <a:moveTo>
                    <a:pt x="424903" y="11811"/>
                  </a:moveTo>
                  <a:lnTo>
                    <a:pt x="413105" y="11811"/>
                  </a:lnTo>
                  <a:lnTo>
                    <a:pt x="413105" y="23609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lnTo>
                    <a:pt x="424903" y="11811"/>
                  </a:lnTo>
                  <a:close/>
                </a:path>
                <a:path w="626109" h="47625">
                  <a:moveTo>
                    <a:pt x="448513" y="11811"/>
                  </a:moveTo>
                  <a:lnTo>
                    <a:pt x="436714" y="11811"/>
                  </a:lnTo>
                  <a:lnTo>
                    <a:pt x="436714" y="23609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48513" y="23609"/>
                  </a:lnTo>
                  <a:lnTo>
                    <a:pt x="448513" y="11811"/>
                  </a:lnTo>
                  <a:close/>
                </a:path>
                <a:path w="626109" h="47625">
                  <a:moveTo>
                    <a:pt x="472109" y="11811"/>
                  </a:moveTo>
                  <a:lnTo>
                    <a:pt x="460324" y="11811"/>
                  </a:lnTo>
                  <a:lnTo>
                    <a:pt x="460324" y="23609"/>
                  </a:lnTo>
                  <a:lnTo>
                    <a:pt x="472109" y="23609"/>
                  </a:lnTo>
                  <a:lnTo>
                    <a:pt x="472109" y="11811"/>
                  </a:lnTo>
                  <a:close/>
                </a:path>
                <a:path w="626109" h="47625">
                  <a:moveTo>
                    <a:pt x="483920" y="11811"/>
                  </a:moveTo>
                  <a:lnTo>
                    <a:pt x="472122" y="11811"/>
                  </a:lnTo>
                  <a:lnTo>
                    <a:pt x="472122" y="23609"/>
                  </a:lnTo>
                  <a:lnTo>
                    <a:pt x="483920" y="23609"/>
                  </a:lnTo>
                  <a:lnTo>
                    <a:pt x="483920" y="11811"/>
                  </a:lnTo>
                  <a:close/>
                </a:path>
                <a:path w="626109" h="47625">
                  <a:moveTo>
                    <a:pt x="519315" y="11811"/>
                  </a:moveTo>
                  <a:lnTo>
                    <a:pt x="507530" y="11811"/>
                  </a:lnTo>
                  <a:lnTo>
                    <a:pt x="495731" y="11811"/>
                  </a:lnTo>
                  <a:lnTo>
                    <a:pt x="495731" y="23609"/>
                  </a:ln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507530" y="35407"/>
                  </a:lnTo>
                  <a:lnTo>
                    <a:pt x="519315" y="35407"/>
                  </a:lnTo>
                  <a:lnTo>
                    <a:pt x="519315" y="23609"/>
                  </a:lnTo>
                  <a:lnTo>
                    <a:pt x="519315" y="11811"/>
                  </a:lnTo>
                  <a:close/>
                </a:path>
                <a:path w="626109" h="47625">
                  <a:moveTo>
                    <a:pt x="531126" y="11811"/>
                  </a:moveTo>
                  <a:lnTo>
                    <a:pt x="519341" y="11811"/>
                  </a:lnTo>
                  <a:lnTo>
                    <a:pt x="519341" y="23609"/>
                  </a:lnTo>
                  <a:lnTo>
                    <a:pt x="519341" y="35407"/>
                  </a:lnTo>
                  <a:lnTo>
                    <a:pt x="531126" y="35407"/>
                  </a:lnTo>
                  <a:lnTo>
                    <a:pt x="531126" y="23609"/>
                  </a:lnTo>
                  <a:lnTo>
                    <a:pt x="531126" y="11811"/>
                  </a:lnTo>
                  <a:close/>
                </a:path>
                <a:path w="626109" h="47625">
                  <a:moveTo>
                    <a:pt x="542937" y="11811"/>
                  </a:moveTo>
                  <a:lnTo>
                    <a:pt x="531139" y="11811"/>
                  </a:lnTo>
                  <a:lnTo>
                    <a:pt x="531139" y="23609"/>
                  </a:lnTo>
                  <a:lnTo>
                    <a:pt x="542937" y="23609"/>
                  </a:lnTo>
                  <a:lnTo>
                    <a:pt x="542937" y="11811"/>
                  </a:lnTo>
                  <a:close/>
                </a:path>
                <a:path w="626109" h="47625">
                  <a:moveTo>
                    <a:pt x="554748" y="0"/>
                  </a:move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54748" y="0"/>
                  </a:lnTo>
                  <a:close/>
                </a:path>
                <a:path w="626109" h="47625">
                  <a:moveTo>
                    <a:pt x="590143" y="23609"/>
                  </a:moveTo>
                  <a:lnTo>
                    <a:pt x="578345" y="23609"/>
                  </a:lnTo>
                  <a:lnTo>
                    <a:pt x="578345" y="11811"/>
                  </a:lnTo>
                  <a:lnTo>
                    <a:pt x="566547" y="11811"/>
                  </a:lnTo>
                  <a:lnTo>
                    <a:pt x="554748" y="11811"/>
                  </a:lnTo>
                  <a:lnTo>
                    <a:pt x="542950" y="11811"/>
                  </a:lnTo>
                  <a:lnTo>
                    <a:pt x="542950" y="23609"/>
                  </a:lnTo>
                  <a:lnTo>
                    <a:pt x="554748" y="23609"/>
                  </a:lnTo>
                  <a:lnTo>
                    <a:pt x="566547" y="23609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90143" y="35407"/>
                  </a:lnTo>
                  <a:lnTo>
                    <a:pt x="590143" y="23609"/>
                  </a:lnTo>
                  <a:close/>
                </a:path>
                <a:path w="626109" h="47625">
                  <a:moveTo>
                    <a:pt x="601941" y="11811"/>
                  </a:moveTo>
                  <a:lnTo>
                    <a:pt x="590143" y="11811"/>
                  </a:lnTo>
                  <a:lnTo>
                    <a:pt x="590143" y="23609"/>
                  </a:lnTo>
                  <a:lnTo>
                    <a:pt x="601941" y="23609"/>
                  </a:lnTo>
                  <a:lnTo>
                    <a:pt x="601941" y="11811"/>
                  </a:lnTo>
                  <a:close/>
                </a:path>
                <a:path w="626109" h="47625">
                  <a:moveTo>
                    <a:pt x="601941" y="0"/>
                  </a:moveTo>
                  <a:lnTo>
                    <a:pt x="590143" y="0"/>
                  </a:lnTo>
                  <a:lnTo>
                    <a:pt x="578345" y="0"/>
                  </a:lnTo>
                  <a:lnTo>
                    <a:pt x="566547" y="0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90143" y="11798"/>
                  </a:lnTo>
                  <a:lnTo>
                    <a:pt x="601941" y="11798"/>
                  </a:lnTo>
                  <a:lnTo>
                    <a:pt x="601941" y="0"/>
                  </a:lnTo>
                  <a:close/>
                </a:path>
                <a:path w="626109" h="47625">
                  <a:moveTo>
                    <a:pt x="613765" y="11811"/>
                  </a:moveTo>
                  <a:lnTo>
                    <a:pt x="601967" y="11811"/>
                  </a:lnTo>
                  <a:lnTo>
                    <a:pt x="601967" y="23609"/>
                  </a:lnTo>
                  <a:lnTo>
                    <a:pt x="613765" y="23609"/>
                  </a:lnTo>
                  <a:lnTo>
                    <a:pt x="613765" y="11811"/>
                  </a:lnTo>
                  <a:close/>
                </a:path>
                <a:path w="626109" h="47625">
                  <a:moveTo>
                    <a:pt x="613765" y="0"/>
                  </a:move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13765" y="0"/>
                  </a:lnTo>
                  <a:close/>
                </a:path>
                <a:path w="626109" h="47625">
                  <a:moveTo>
                    <a:pt x="625551" y="23609"/>
                  </a:moveTo>
                  <a:lnTo>
                    <a:pt x="613765" y="23609"/>
                  </a:lnTo>
                  <a:lnTo>
                    <a:pt x="613765" y="35407"/>
                  </a:lnTo>
                  <a:lnTo>
                    <a:pt x="625551" y="35407"/>
                  </a:lnTo>
                  <a:lnTo>
                    <a:pt x="625551" y="2360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5958433" y="3721709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09" h="35560">
                  <a:moveTo>
                    <a:pt x="11798" y="11798"/>
                  </a:moveTo>
                  <a:lnTo>
                    <a:pt x="0" y="11798"/>
                  </a:lnTo>
                  <a:lnTo>
                    <a:pt x="0" y="23596"/>
                  </a:lnTo>
                  <a:lnTo>
                    <a:pt x="0" y="35394"/>
                  </a:lnTo>
                  <a:lnTo>
                    <a:pt x="11798" y="35394"/>
                  </a:lnTo>
                  <a:lnTo>
                    <a:pt x="11798" y="23596"/>
                  </a:lnTo>
                  <a:lnTo>
                    <a:pt x="11798" y="11798"/>
                  </a:lnTo>
                  <a:close/>
                </a:path>
                <a:path w="626109" h="35560">
                  <a:moveTo>
                    <a:pt x="35394" y="23596"/>
                  </a:moveTo>
                  <a:lnTo>
                    <a:pt x="23596" y="23596"/>
                  </a:lnTo>
                  <a:lnTo>
                    <a:pt x="23596" y="35394"/>
                  </a:lnTo>
                  <a:lnTo>
                    <a:pt x="35394" y="35394"/>
                  </a:lnTo>
                  <a:lnTo>
                    <a:pt x="35394" y="23596"/>
                  </a:lnTo>
                  <a:close/>
                </a:path>
                <a:path w="626109" h="35560">
                  <a:moveTo>
                    <a:pt x="58991" y="23596"/>
                  </a:moveTo>
                  <a:lnTo>
                    <a:pt x="47205" y="23596"/>
                  </a:lnTo>
                  <a:lnTo>
                    <a:pt x="35407" y="23596"/>
                  </a:lnTo>
                  <a:lnTo>
                    <a:pt x="35407" y="35394"/>
                  </a:lnTo>
                  <a:lnTo>
                    <a:pt x="47205" y="35394"/>
                  </a:lnTo>
                  <a:lnTo>
                    <a:pt x="58991" y="35394"/>
                  </a:lnTo>
                  <a:lnTo>
                    <a:pt x="58991" y="23596"/>
                  </a:lnTo>
                  <a:close/>
                </a:path>
                <a:path w="626109" h="35560">
                  <a:moveTo>
                    <a:pt x="82613" y="11798"/>
                  </a:moveTo>
                  <a:lnTo>
                    <a:pt x="70815" y="11798"/>
                  </a:lnTo>
                  <a:lnTo>
                    <a:pt x="70815" y="23596"/>
                  </a:lnTo>
                  <a:lnTo>
                    <a:pt x="70815" y="35394"/>
                  </a:lnTo>
                  <a:lnTo>
                    <a:pt x="82613" y="35394"/>
                  </a:lnTo>
                  <a:lnTo>
                    <a:pt x="82613" y="23596"/>
                  </a:lnTo>
                  <a:lnTo>
                    <a:pt x="82613" y="11798"/>
                  </a:lnTo>
                  <a:close/>
                </a:path>
                <a:path w="626109" h="35560">
                  <a:moveTo>
                    <a:pt x="118008" y="11798"/>
                  </a:moveTo>
                  <a:lnTo>
                    <a:pt x="106222" y="11798"/>
                  </a:lnTo>
                  <a:lnTo>
                    <a:pt x="94424" y="11798"/>
                  </a:lnTo>
                  <a:lnTo>
                    <a:pt x="94424" y="23596"/>
                  </a:lnTo>
                  <a:lnTo>
                    <a:pt x="106222" y="23596"/>
                  </a:lnTo>
                  <a:lnTo>
                    <a:pt x="106222" y="35394"/>
                  </a:lnTo>
                  <a:lnTo>
                    <a:pt x="118008" y="35394"/>
                  </a:lnTo>
                  <a:lnTo>
                    <a:pt x="118008" y="23596"/>
                  </a:lnTo>
                  <a:lnTo>
                    <a:pt x="118008" y="11798"/>
                  </a:lnTo>
                  <a:close/>
                </a:path>
                <a:path w="626109" h="35560">
                  <a:moveTo>
                    <a:pt x="129819" y="11798"/>
                  </a:moveTo>
                  <a:lnTo>
                    <a:pt x="118021" y="11798"/>
                  </a:lnTo>
                  <a:lnTo>
                    <a:pt x="118021" y="23596"/>
                  </a:lnTo>
                  <a:lnTo>
                    <a:pt x="118021" y="35394"/>
                  </a:lnTo>
                  <a:lnTo>
                    <a:pt x="129819" y="35394"/>
                  </a:lnTo>
                  <a:lnTo>
                    <a:pt x="129819" y="23596"/>
                  </a:lnTo>
                  <a:lnTo>
                    <a:pt x="129819" y="11798"/>
                  </a:lnTo>
                  <a:close/>
                </a:path>
                <a:path w="626109" h="35560">
                  <a:moveTo>
                    <a:pt x="153416" y="23596"/>
                  </a:moveTo>
                  <a:lnTo>
                    <a:pt x="141630" y="23596"/>
                  </a:lnTo>
                  <a:lnTo>
                    <a:pt x="141630" y="11798"/>
                  </a:lnTo>
                  <a:lnTo>
                    <a:pt x="129832" y="11798"/>
                  </a:lnTo>
                  <a:lnTo>
                    <a:pt x="129832" y="23596"/>
                  </a:lnTo>
                  <a:lnTo>
                    <a:pt x="129832" y="35394"/>
                  </a:lnTo>
                  <a:lnTo>
                    <a:pt x="141630" y="35394"/>
                  </a:lnTo>
                  <a:lnTo>
                    <a:pt x="153416" y="35394"/>
                  </a:lnTo>
                  <a:lnTo>
                    <a:pt x="153416" y="23596"/>
                  </a:lnTo>
                  <a:close/>
                </a:path>
                <a:path w="626109" h="35560">
                  <a:moveTo>
                    <a:pt x="153416" y="0"/>
                  </a:moveTo>
                  <a:lnTo>
                    <a:pt x="141630" y="0"/>
                  </a:lnTo>
                  <a:lnTo>
                    <a:pt x="141630" y="11798"/>
                  </a:lnTo>
                  <a:lnTo>
                    <a:pt x="153416" y="11798"/>
                  </a:lnTo>
                  <a:lnTo>
                    <a:pt x="153416" y="0"/>
                  </a:lnTo>
                  <a:close/>
                </a:path>
                <a:path w="626109" h="35560">
                  <a:moveTo>
                    <a:pt x="177025" y="0"/>
                  </a:moveTo>
                  <a:lnTo>
                    <a:pt x="165239" y="0"/>
                  </a:lnTo>
                  <a:lnTo>
                    <a:pt x="153441" y="0"/>
                  </a:lnTo>
                  <a:lnTo>
                    <a:pt x="153441" y="11798"/>
                  </a:lnTo>
                  <a:lnTo>
                    <a:pt x="153441" y="23596"/>
                  </a:lnTo>
                  <a:lnTo>
                    <a:pt x="165239" y="23596"/>
                  </a:lnTo>
                  <a:lnTo>
                    <a:pt x="177025" y="23596"/>
                  </a:lnTo>
                  <a:lnTo>
                    <a:pt x="177025" y="11798"/>
                  </a:lnTo>
                  <a:lnTo>
                    <a:pt x="177025" y="0"/>
                  </a:lnTo>
                  <a:close/>
                </a:path>
                <a:path w="626109" h="35560">
                  <a:moveTo>
                    <a:pt x="188836" y="11798"/>
                  </a:moveTo>
                  <a:lnTo>
                    <a:pt x="177038" y="11798"/>
                  </a:lnTo>
                  <a:lnTo>
                    <a:pt x="177038" y="23596"/>
                  </a:lnTo>
                  <a:lnTo>
                    <a:pt x="188836" y="23596"/>
                  </a:lnTo>
                  <a:lnTo>
                    <a:pt x="188836" y="11798"/>
                  </a:lnTo>
                  <a:close/>
                </a:path>
                <a:path w="626109" h="35560">
                  <a:moveTo>
                    <a:pt x="200647" y="0"/>
                  </a:moveTo>
                  <a:lnTo>
                    <a:pt x="188849" y="0"/>
                  </a:lnTo>
                  <a:lnTo>
                    <a:pt x="188849" y="11798"/>
                  </a:lnTo>
                  <a:lnTo>
                    <a:pt x="200647" y="11798"/>
                  </a:lnTo>
                  <a:lnTo>
                    <a:pt x="200647" y="0"/>
                  </a:lnTo>
                  <a:close/>
                </a:path>
                <a:path w="626109" h="35560">
                  <a:moveTo>
                    <a:pt x="212432" y="23596"/>
                  </a:moveTo>
                  <a:lnTo>
                    <a:pt x="200647" y="23596"/>
                  </a:lnTo>
                  <a:lnTo>
                    <a:pt x="188849" y="23596"/>
                  </a:lnTo>
                  <a:lnTo>
                    <a:pt x="188849" y="35394"/>
                  </a:lnTo>
                  <a:lnTo>
                    <a:pt x="200647" y="35394"/>
                  </a:lnTo>
                  <a:lnTo>
                    <a:pt x="212432" y="35394"/>
                  </a:lnTo>
                  <a:lnTo>
                    <a:pt x="212432" y="23596"/>
                  </a:lnTo>
                  <a:close/>
                </a:path>
                <a:path w="626109" h="35560">
                  <a:moveTo>
                    <a:pt x="224243" y="11798"/>
                  </a:moveTo>
                  <a:lnTo>
                    <a:pt x="212458" y="11798"/>
                  </a:lnTo>
                  <a:lnTo>
                    <a:pt x="212458" y="23596"/>
                  </a:lnTo>
                  <a:lnTo>
                    <a:pt x="212458" y="35394"/>
                  </a:lnTo>
                  <a:lnTo>
                    <a:pt x="224243" y="35394"/>
                  </a:lnTo>
                  <a:lnTo>
                    <a:pt x="224243" y="23596"/>
                  </a:lnTo>
                  <a:lnTo>
                    <a:pt x="224243" y="11798"/>
                  </a:lnTo>
                  <a:close/>
                </a:path>
                <a:path w="626109" h="35560">
                  <a:moveTo>
                    <a:pt x="236054" y="11798"/>
                  </a:moveTo>
                  <a:lnTo>
                    <a:pt x="224256" y="11798"/>
                  </a:lnTo>
                  <a:lnTo>
                    <a:pt x="224256" y="23596"/>
                  </a:lnTo>
                  <a:lnTo>
                    <a:pt x="236054" y="23596"/>
                  </a:lnTo>
                  <a:lnTo>
                    <a:pt x="236054" y="11798"/>
                  </a:lnTo>
                  <a:close/>
                </a:path>
                <a:path w="626109" h="35560">
                  <a:moveTo>
                    <a:pt x="247840" y="23596"/>
                  </a:moveTo>
                  <a:lnTo>
                    <a:pt x="236054" y="23596"/>
                  </a:lnTo>
                  <a:lnTo>
                    <a:pt x="236054" y="35394"/>
                  </a:lnTo>
                  <a:lnTo>
                    <a:pt x="247840" y="35394"/>
                  </a:lnTo>
                  <a:lnTo>
                    <a:pt x="247840" y="23596"/>
                  </a:lnTo>
                  <a:close/>
                </a:path>
                <a:path w="626109" h="35560">
                  <a:moveTo>
                    <a:pt x="271449" y="23596"/>
                  </a:moveTo>
                  <a:lnTo>
                    <a:pt x="259664" y="23596"/>
                  </a:lnTo>
                  <a:lnTo>
                    <a:pt x="259664" y="35394"/>
                  </a:lnTo>
                  <a:lnTo>
                    <a:pt x="271449" y="35394"/>
                  </a:lnTo>
                  <a:lnTo>
                    <a:pt x="271449" y="23596"/>
                  </a:lnTo>
                  <a:close/>
                </a:path>
                <a:path w="626109" h="35560">
                  <a:moveTo>
                    <a:pt x="271449" y="0"/>
                  </a:moveTo>
                  <a:lnTo>
                    <a:pt x="259664" y="0"/>
                  </a:lnTo>
                  <a:lnTo>
                    <a:pt x="247865" y="0"/>
                  </a:lnTo>
                  <a:lnTo>
                    <a:pt x="247865" y="11798"/>
                  </a:lnTo>
                  <a:lnTo>
                    <a:pt x="259664" y="11798"/>
                  </a:lnTo>
                  <a:lnTo>
                    <a:pt x="271449" y="11798"/>
                  </a:lnTo>
                  <a:lnTo>
                    <a:pt x="271449" y="0"/>
                  </a:lnTo>
                  <a:close/>
                </a:path>
                <a:path w="626109" h="35560">
                  <a:moveTo>
                    <a:pt x="283260" y="0"/>
                  </a:moveTo>
                  <a:lnTo>
                    <a:pt x="271475" y="0"/>
                  </a:lnTo>
                  <a:lnTo>
                    <a:pt x="271475" y="11798"/>
                  </a:lnTo>
                  <a:lnTo>
                    <a:pt x="283260" y="11798"/>
                  </a:lnTo>
                  <a:lnTo>
                    <a:pt x="283260" y="0"/>
                  </a:lnTo>
                  <a:close/>
                </a:path>
                <a:path w="626109" h="35560">
                  <a:moveTo>
                    <a:pt x="306857" y="23596"/>
                  </a:moveTo>
                  <a:lnTo>
                    <a:pt x="295071" y="23596"/>
                  </a:lnTo>
                  <a:lnTo>
                    <a:pt x="295071" y="11798"/>
                  </a:lnTo>
                  <a:lnTo>
                    <a:pt x="295071" y="0"/>
                  </a:lnTo>
                  <a:lnTo>
                    <a:pt x="283273" y="0"/>
                  </a:lnTo>
                  <a:lnTo>
                    <a:pt x="283273" y="11798"/>
                  </a:lnTo>
                  <a:lnTo>
                    <a:pt x="283273" y="23596"/>
                  </a:lnTo>
                  <a:lnTo>
                    <a:pt x="283273" y="35394"/>
                  </a:lnTo>
                  <a:lnTo>
                    <a:pt x="295071" y="35394"/>
                  </a:lnTo>
                  <a:lnTo>
                    <a:pt x="306857" y="35394"/>
                  </a:lnTo>
                  <a:lnTo>
                    <a:pt x="306857" y="23596"/>
                  </a:lnTo>
                  <a:close/>
                </a:path>
                <a:path w="626109" h="35560">
                  <a:moveTo>
                    <a:pt x="318668" y="23596"/>
                  </a:moveTo>
                  <a:lnTo>
                    <a:pt x="306882" y="23596"/>
                  </a:lnTo>
                  <a:lnTo>
                    <a:pt x="306882" y="35394"/>
                  </a:lnTo>
                  <a:lnTo>
                    <a:pt x="318668" y="35394"/>
                  </a:lnTo>
                  <a:lnTo>
                    <a:pt x="318668" y="23596"/>
                  </a:lnTo>
                  <a:close/>
                </a:path>
                <a:path w="626109" h="35560">
                  <a:moveTo>
                    <a:pt x="318668" y="0"/>
                  </a:moveTo>
                  <a:lnTo>
                    <a:pt x="306882" y="0"/>
                  </a:lnTo>
                  <a:lnTo>
                    <a:pt x="306882" y="11798"/>
                  </a:lnTo>
                  <a:lnTo>
                    <a:pt x="318668" y="11798"/>
                  </a:lnTo>
                  <a:lnTo>
                    <a:pt x="318668" y="0"/>
                  </a:lnTo>
                  <a:close/>
                </a:path>
                <a:path w="626109" h="35560">
                  <a:moveTo>
                    <a:pt x="330479" y="23596"/>
                  </a:moveTo>
                  <a:lnTo>
                    <a:pt x="318681" y="23596"/>
                  </a:lnTo>
                  <a:lnTo>
                    <a:pt x="318681" y="35394"/>
                  </a:lnTo>
                  <a:lnTo>
                    <a:pt x="330479" y="35394"/>
                  </a:lnTo>
                  <a:lnTo>
                    <a:pt x="330479" y="23596"/>
                  </a:lnTo>
                  <a:close/>
                </a:path>
                <a:path w="626109" h="35560">
                  <a:moveTo>
                    <a:pt x="342277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30492" y="23596"/>
                  </a:lnTo>
                  <a:lnTo>
                    <a:pt x="330492" y="35394"/>
                  </a:lnTo>
                  <a:lnTo>
                    <a:pt x="342277" y="35394"/>
                  </a:lnTo>
                  <a:lnTo>
                    <a:pt x="342277" y="23596"/>
                  </a:lnTo>
                  <a:lnTo>
                    <a:pt x="342277" y="11798"/>
                  </a:lnTo>
                  <a:lnTo>
                    <a:pt x="342277" y="0"/>
                  </a:lnTo>
                  <a:close/>
                </a:path>
                <a:path w="626109" h="35560">
                  <a:moveTo>
                    <a:pt x="365874" y="23596"/>
                  </a:moveTo>
                  <a:lnTo>
                    <a:pt x="354088" y="23596"/>
                  </a:lnTo>
                  <a:lnTo>
                    <a:pt x="354088" y="11798"/>
                  </a:lnTo>
                  <a:lnTo>
                    <a:pt x="342290" y="11798"/>
                  </a:lnTo>
                  <a:lnTo>
                    <a:pt x="342290" y="23596"/>
                  </a:lnTo>
                  <a:lnTo>
                    <a:pt x="342290" y="35394"/>
                  </a:lnTo>
                  <a:lnTo>
                    <a:pt x="354088" y="35394"/>
                  </a:lnTo>
                  <a:lnTo>
                    <a:pt x="365874" y="35394"/>
                  </a:lnTo>
                  <a:lnTo>
                    <a:pt x="365874" y="23596"/>
                  </a:lnTo>
                  <a:close/>
                </a:path>
                <a:path w="626109" h="35560">
                  <a:moveTo>
                    <a:pt x="365874" y="0"/>
                  </a:moveTo>
                  <a:lnTo>
                    <a:pt x="354088" y="0"/>
                  </a:lnTo>
                  <a:lnTo>
                    <a:pt x="354088" y="11798"/>
                  </a:lnTo>
                  <a:lnTo>
                    <a:pt x="365874" y="11798"/>
                  </a:lnTo>
                  <a:lnTo>
                    <a:pt x="365874" y="0"/>
                  </a:lnTo>
                  <a:close/>
                </a:path>
                <a:path w="626109" h="35560">
                  <a:moveTo>
                    <a:pt x="377685" y="0"/>
                  </a:moveTo>
                  <a:lnTo>
                    <a:pt x="365899" y="0"/>
                  </a:lnTo>
                  <a:lnTo>
                    <a:pt x="365899" y="11798"/>
                  </a:lnTo>
                  <a:lnTo>
                    <a:pt x="365899" y="23596"/>
                  </a:lnTo>
                  <a:lnTo>
                    <a:pt x="365899" y="35394"/>
                  </a:lnTo>
                  <a:lnTo>
                    <a:pt x="377685" y="35394"/>
                  </a:lnTo>
                  <a:lnTo>
                    <a:pt x="377685" y="23596"/>
                  </a:lnTo>
                  <a:lnTo>
                    <a:pt x="377685" y="11798"/>
                  </a:lnTo>
                  <a:lnTo>
                    <a:pt x="377685" y="0"/>
                  </a:lnTo>
                  <a:close/>
                </a:path>
                <a:path w="626109" h="35560">
                  <a:moveTo>
                    <a:pt x="413092" y="0"/>
                  </a:moveTo>
                  <a:lnTo>
                    <a:pt x="401307" y="0"/>
                  </a:lnTo>
                  <a:lnTo>
                    <a:pt x="401307" y="11798"/>
                  </a:lnTo>
                  <a:lnTo>
                    <a:pt x="389509" y="11798"/>
                  </a:lnTo>
                  <a:lnTo>
                    <a:pt x="389509" y="23596"/>
                  </a:lnTo>
                  <a:lnTo>
                    <a:pt x="401307" y="23596"/>
                  </a:lnTo>
                  <a:lnTo>
                    <a:pt x="413092" y="23596"/>
                  </a:lnTo>
                  <a:lnTo>
                    <a:pt x="413092" y="11798"/>
                  </a:lnTo>
                  <a:lnTo>
                    <a:pt x="413092" y="0"/>
                  </a:lnTo>
                  <a:close/>
                </a:path>
                <a:path w="626109" h="35560">
                  <a:moveTo>
                    <a:pt x="424903" y="0"/>
                  </a:moveTo>
                  <a:lnTo>
                    <a:pt x="413105" y="0"/>
                  </a:lnTo>
                  <a:lnTo>
                    <a:pt x="413105" y="11798"/>
                  </a:lnTo>
                  <a:lnTo>
                    <a:pt x="413105" y="23596"/>
                  </a:lnTo>
                  <a:lnTo>
                    <a:pt x="424903" y="23596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26109" h="35560">
                  <a:moveTo>
                    <a:pt x="436702" y="11798"/>
                  </a:moveTo>
                  <a:lnTo>
                    <a:pt x="424916" y="11798"/>
                  </a:lnTo>
                  <a:lnTo>
                    <a:pt x="424916" y="23596"/>
                  </a:lnTo>
                  <a:lnTo>
                    <a:pt x="436702" y="23596"/>
                  </a:lnTo>
                  <a:lnTo>
                    <a:pt x="436702" y="11798"/>
                  </a:lnTo>
                  <a:close/>
                </a:path>
                <a:path w="626109" h="35560">
                  <a:moveTo>
                    <a:pt x="448513" y="0"/>
                  </a:moveTo>
                  <a:lnTo>
                    <a:pt x="436714" y="0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48513" y="0"/>
                  </a:lnTo>
                  <a:close/>
                </a:path>
                <a:path w="626109" h="35560">
                  <a:moveTo>
                    <a:pt x="472109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60324" y="23596"/>
                  </a:lnTo>
                  <a:lnTo>
                    <a:pt x="472109" y="23596"/>
                  </a:lnTo>
                  <a:lnTo>
                    <a:pt x="472109" y="11798"/>
                  </a:lnTo>
                  <a:lnTo>
                    <a:pt x="472109" y="0"/>
                  </a:lnTo>
                  <a:close/>
                </a:path>
                <a:path w="626109" h="35560">
                  <a:moveTo>
                    <a:pt x="519315" y="0"/>
                  </a:moveTo>
                  <a:lnTo>
                    <a:pt x="507530" y="0"/>
                  </a:ln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83933" y="23596"/>
                  </a:lnTo>
                  <a:lnTo>
                    <a:pt x="495731" y="23596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19315" y="11798"/>
                  </a:lnTo>
                  <a:lnTo>
                    <a:pt x="519315" y="0"/>
                  </a:lnTo>
                  <a:close/>
                </a:path>
                <a:path w="626109" h="35560">
                  <a:moveTo>
                    <a:pt x="531126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19341" y="23596"/>
                  </a:lnTo>
                  <a:lnTo>
                    <a:pt x="531126" y="23596"/>
                  </a:lnTo>
                  <a:lnTo>
                    <a:pt x="531126" y="11798"/>
                  </a:lnTo>
                  <a:lnTo>
                    <a:pt x="531126" y="0"/>
                  </a:lnTo>
                  <a:close/>
                </a:path>
                <a:path w="626109" h="35560">
                  <a:moveTo>
                    <a:pt x="554748" y="0"/>
                  </a:move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54748" y="0"/>
                  </a:lnTo>
                  <a:close/>
                </a:path>
                <a:path w="626109" h="35560">
                  <a:moveTo>
                    <a:pt x="578345" y="0"/>
                  </a:moveTo>
                  <a:lnTo>
                    <a:pt x="566547" y="0"/>
                  </a:lnTo>
                  <a:lnTo>
                    <a:pt x="566547" y="11798"/>
                  </a:lnTo>
                  <a:lnTo>
                    <a:pt x="566547" y="23596"/>
                  </a:lnTo>
                  <a:lnTo>
                    <a:pt x="578345" y="23596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26109" h="35560">
                  <a:moveTo>
                    <a:pt x="601941" y="0"/>
                  </a:moveTo>
                  <a:lnTo>
                    <a:pt x="590143" y="0"/>
                  </a:lnTo>
                  <a:lnTo>
                    <a:pt x="590143" y="11798"/>
                  </a:lnTo>
                  <a:lnTo>
                    <a:pt x="601941" y="11798"/>
                  </a:lnTo>
                  <a:lnTo>
                    <a:pt x="601941" y="0"/>
                  </a:lnTo>
                  <a:close/>
                </a:path>
                <a:path w="626109" h="35560">
                  <a:moveTo>
                    <a:pt x="625551" y="11798"/>
                  </a:moveTo>
                  <a:lnTo>
                    <a:pt x="613765" y="11798"/>
                  </a:lnTo>
                  <a:lnTo>
                    <a:pt x="613765" y="0"/>
                  </a:lnTo>
                  <a:lnTo>
                    <a:pt x="601967" y="0"/>
                  </a:lnTo>
                  <a:lnTo>
                    <a:pt x="601967" y="11798"/>
                  </a:lnTo>
                  <a:lnTo>
                    <a:pt x="601967" y="23596"/>
                  </a:lnTo>
                  <a:lnTo>
                    <a:pt x="613765" y="23596"/>
                  </a:lnTo>
                  <a:lnTo>
                    <a:pt x="625551" y="23596"/>
                  </a:lnTo>
                  <a:lnTo>
                    <a:pt x="625551" y="117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5958433" y="3745305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09" h="35560">
                  <a:moveTo>
                    <a:pt x="11798" y="11811"/>
                  </a:moveTo>
                  <a:lnTo>
                    <a:pt x="0" y="11811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11798" y="23609"/>
                  </a:lnTo>
                  <a:lnTo>
                    <a:pt x="11798" y="11811"/>
                  </a:lnTo>
                  <a:close/>
                </a:path>
                <a:path w="626109" h="35560">
                  <a:moveTo>
                    <a:pt x="35394" y="11811"/>
                  </a:moveTo>
                  <a:lnTo>
                    <a:pt x="23596" y="11811"/>
                  </a:lnTo>
                  <a:lnTo>
                    <a:pt x="23596" y="23609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lnTo>
                    <a:pt x="35394" y="11811"/>
                  </a:lnTo>
                  <a:close/>
                </a:path>
                <a:path w="626109" h="35560">
                  <a:moveTo>
                    <a:pt x="58991" y="11811"/>
                  </a:moveTo>
                  <a:lnTo>
                    <a:pt x="47205" y="11811"/>
                  </a:lnTo>
                  <a:lnTo>
                    <a:pt x="35407" y="11811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58991" y="35407"/>
                  </a:lnTo>
                  <a:lnTo>
                    <a:pt x="58991" y="23609"/>
                  </a:lnTo>
                  <a:lnTo>
                    <a:pt x="58991" y="11811"/>
                  </a:lnTo>
                  <a:close/>
                </a:path>
                <a:path w="626109" h="35560">
                  <a:moveTo>
                    <a:pt x="82613" y="11811"/>
                  </a:moveTo>
                  <a:lnTo>
                    <a:pt x="70815" y="11811"/>
                  </a:lnTo>
                  <a:lnTo>
                    <a:pt x="70815" y="23609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09"/>
                  </a:lnTo>
                  <a:lnTo>
                    <a:pt x="82613" y="11811"/>
                  </a:lnTo>
                  <a:close/>
                </a:path>
                <a:path w="626109" h="35560">
                  <a:moveTo>
                    <a:pt x="106222" y="11811"/>
                  </a:moveTo>
                  <a:lnTo>
                    <a:pt x="94424" y="11811"/>
                  </a:ln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06222" y="23609"/>
                  </a:lnTo>
                  <a:lnTo>
                    <a:pt x="106222" y="11811"/>
                  </a:lnTo>
                  <a:close/>
                </a:path>
                <a:path w="626109" h="35560">
                  <a:moveTo>
                    <a:pt x="129819" y="11811"/>
                  </a:moveTo>
                  <a:lnTo>
                    <a:pt x="118021" y="11811"/>
                  </a:lnTo>
                  <a:lnTo>
                    <a:pt x="118021" y="23609"/>
                  </a:lnTo>
                  <a:lnTo>
                    <a:pt x="129819" y="23609"/>
                  </a:lnTo>
                  <a:lnTo>
                    <a:pt x="129819" y="11811"/>
                  </a:lnTo>
                  <a:close/>
                </a:path>
                <a:path w="626109" h="35560">
                  <a:moveTo>
                    <a:pt x="153416" y="11811"/>
                  </a:moveTo>
                  <a:lnTo>
                    <a:pt x="141630" y="11811"/>
                  </a:lnTo>
                  <a:lnTo>
                    <a:pt x="129832" y="11811"/>
                  </a:lnTo>
                  <a:lnTo>
                    <a:pt x="129832" y="23609"/>
                  </a:lnTo>
                  <a:lnTo>
                    <a:pt x="129832" y="35407"/>
                  </a:lnTo>
                  <a:lnTo>
                    <a:pt x="141630" y="35407"/>
                  </a:lnTo>
                  <a:lnTo>
                    <a:pt x="153416" y="35407"/>
                  </a:lnTo>
                  <a:lnTo>
                    <a:pt x="153416" y="23609"/>
                  </a:lnTo>
                  <a:lnTo>
                    <a:pt x="153416" y="11811"/>
                  </a:lnTo>
                  <a:close/>
                </a:path>
                <a:path w="626109" h="35560">
                  <a:moveTo>
                    <a:pt x="177025" y="11811"/>
                  </a:moveTo>
                  <a:lnTo>
                    <a:pt x="165239" y="11811"/>
                  </a:lnTo>
                  <a:lnTo>
                    <a:pt x="165239" y="23609"/>
                  </a:lnTo>
                  <a:lnTo>
                    <a:pt x="177025" y="23609"/>
                  </a:lnTo>
                  <a:lnTo>
                    <a:pt x="177025" y="11811"/>
                  </a:lnTo>
                  <a:close/>
                </a:path>
                <a:path w="626109" h="35560">
                  <a:moveTo>
                    <a:pt x="188836" y="11811"/>
                  </a:moveTo>
                  <a:lnTo>
                    <a:pt x="177038" y="11811"/>
                  </a:lnTo>
                  <a:lnTo>
                    <a:pt x="177038" y="23609"/>
                  </a:lnTo>
                  <a:lnTo>
                    <a:pt x="188836" y="23609"/>
                  </a:lnTo>
                  <a:lnTo>
                    <a:pt x="188836" y="11811"/>
                  </a:lnTo>
                  <a:close/>
                </a:path>
                <a:path w="626109" h="35560">
                  <a:moveTo>
                    <a:pt x="212432" y="23609"/>
                  </a:moveTo>
                  <a:lnTo>
                    <a:pt x="200647" y="23609"/>
                  </a:ln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close/>
                </a:path>
                <a:path w="626109" h="35560">
                  <a:moveTo>
                    <a:pt x="224243" y="11811"/>
                  </a:moveTo>
                  <a:lnTo>
                    <a:pt x="212458" y="11811"/>
                  </a:ln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lnTo>
                    <a:pt x="224243" y="11811"/>
                  </a:lnTo>
                  <a:close/>
                </a:path>
                <a:path w="626109" h="35560">
                  <a:moveTo>
                    <a:pt x="247840" y="11811"/>
                  </a:moveTo>
                  <a:lnTo>
                    <a:pt x="236054" y="11811"/>
                  </a:lnTo>
                  <a:lnTo>
                    <a:pt x="236054" y="23609"/>
                  </a:lnTo>
                  <a:lnTo>
                    <a:pt x="236054" y="35407"/>
                  </a:lnTo>
                  <a:lnTo>
                    <a:pt x="247840" y="35407"/>
                  </a:lnTo>
                  <a:lnTo>
                    <a:pt x="247840" y="23609"/>
                  </a:lnTo>
                  <a:lnTo>
                    <a:pt x="247840" y="11811"/>
                  </a:lnTo>
                  <a:close/>
                </a:path>
                <a:path w="626109" h="35560">
                  <a:moveTo>
                    <a:pt x="271449" y="23609"/>
                  </a:moveTo>
                  <a:lnTo>
                    <a:pt x="259664" y="23609"/>
                  </a:lnTo>
                  <a:lnTo>
                    <a:pt x="259664" y="35407"/>
                  </a:lnTo>
                  <a:lnTo>
                    <a:pt x="271449" y="35407"/>
                  </a:lnTo>
                  <a:lnTo>
                    <a:pt x="271449" y="23609"/>
                  </a:lnTo>
                  <a:close/>
                </a:path>
                <a:path w="626109" h="35560">
                  <a:moveTo>
                    <a:pt x="318668" y="11811"/>
                  </a:moveTo>
                  <a:lnTo>
                    <a:pt x="306882" y="11811"/>
                  </a:lnTo>
                  <a:lnTo>
                    <a:pt x="306882" y="23609"/>
                  </a:lnTo>
                  <a:lnTo>
                    <a:pt x="306882" y="35407"/>
                  </a:lnTo>
                  <a:lnTo>
                    <a:pt x="318668" y="35407"/>
                  </a:lnTo>
                  <a:lnTo>
                    <a:pt x="318668" y="23609"/>
                  </a:lnTo>
                  <a:lnTo>
                    <a:pt x="318668" y="11811"/>
                  </a:lnTo>
                  <a:close/>
                </a:path>
                <a:path w="626109" h="35560">
                  <a:moveTo>
                    <a:pt x="330479" y="11811"/>
                  </a:moveTo>
                  <a:lnTo>
                    <a:pt x="318681" y="11811"/>
                  </a:lnTo>
                  <a:lnTo>
                    <a:pt x="318681" y="23609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lnTo>
                    <a:pt x="330479" y="11811"/>
                  </a:lnTo>
                  <a:close/>
                </a:path>
                <a:path w="626109" h="35560">
                  <a:moveTo>
                    <a:pt x="342277" y="11811"/>
                  </a:moveTo>
                  <a:lnTo>
                    <a:pt x="330492" y="11811"/>
                  </a:lnTo>
                  <a:lnTo>
                    <a:pt x="330492" y="23609"/>
                  </a:lnTo>
                  <a:lnTo>
                    <a:pt x="342277" y="23609"/>
                  </a:lnTo>
                  <a:lnTo>
                    <a:pt x="342277" y="11811"/>
                  </a:lnTo>
                  <a:close/>
                </a:path>
                <a:path w="626109" h="35560">
                  <a:moveTo>
                    <a:pt x="354088" y="11811"/>
                  </a:moveTo>
                  <a:lnTo>
                    <a:pt x="342290" y="11811"/>
                  </a:lnTo>
                  <a:lnTo>
                    <a:pt x="342290" y="23609"/>
                  </a:lnTo>
                  <a:lnTo>
                    <a:pt x="354088" y="23609"/>
                  </a:lnTo>
                  <a:lnTo>
                    <a:pt x="354088" y="11811"/>
                  </a:lnTo>
                  <a:close/>
                </a:path>
                <a:path w="626109" h="35560">
                  <a:moveTo>
                    <a:pt x="365874" y="23609"/>
                  </a:moveTo>
                  <a:lnTo>
                    <a:pt x="354088" y="23609"/>
                  </a:lnTo>
                  <a:lnTo>
                    <a:pt x="354088" y="35407"/>
                  </a:lnTo>
                  <a:lnTo>
                    <a:pt x="365874" y="35407"/>
                  </a:lnTo>
                  <a:lnTo>
                    <a:pt x="365874" y="23609"/>
                  </a:lnTo>
                  <a:close/>
                </a:path>
                <a:path w="626109" h="35560">
                  <a:moveTo>
                    <a:pt x="377685" y="0"/>
                  </a:moveTo>
                  <a:lnTo>
                    <a:pt x="365899" y="0"/>
                  </a:lnTo>
                  <a:lnTo>
                    <a:pt x="365899" y="11798"/>
                  </a:lnTo>
                  <a:lnTo>
                    <a:pt x="377685" y="11798"/>
                  </a:lnTo>
                  <a:lnTo>
                    <a:pt x="377685" y="0"/>
                  </a:lnTo>
                  <a:close/>
                </a:path>
                <a:path w="626109" h="35560">
                  <a:moveTo>
                    <a:pt x="389496" y="23609"/>
                  </a:moveTo>
                  <a:lnTo>
                    <a:pt x="377698" y="23609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close/>
                </a:path>
                <a:path w="626109" h="35560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26109" h="35560">
                  <a:moveTo>
                    <a:pt x="401307" y="0"/>
                  </a:move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01307" y="0"/>
                  </a:lnTo>
                  <a:close/>
                </a:path>
                <a:path w="626109" h="35560">
                  <a:moveTo>
                    <a:pt x="424903" y="23609"/>
                  </a:moveTo>
                  <a:lnTo>
                    <a:pt x="413105" y="23609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close/>
                </a:path>
                <a:path w="626109" h="35560">
                  <a:moveTo>
                    <a:pt x="424903" y="0"/>
                  </a:moveTo>
                  <a:lnTo>
                    <a:pt x="413105" y="0"/>
                  </a:lnTo>
                  <a:lnTo>
                    <a:pt x="413105" y="11798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26109" h="35560">
                  <a:moveTo>
                    <a:pt x="436702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36702" y="11798"/>
                  </a:lnTo>
                  <a:lnTo>
                    <a:pt x="436702" y="0"/>
                  </a:lnTo>
                  <a:close/>
                </a:path>
                <a:path w="626109" h="35560">
                  <a:moveTo>
                    <a:pt x="448513" y="0"/>
                  </a:moveTo>
                  <a:lnTo>
                    <a:pt x="436714" y="0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48513" y="0"/>
                  </a:lnTo>
                  <a:close/>
                </a:path>
                <a:path w="626109" h="35560">
                  <a:moveTo>
                    <a:pt x="460298" y="11811"/>
                  </a:moveTo>
                  <a:lnTo>
                    <a:pt x="448513" y="11811"/>
                  </a:lnTo>
                  <a:lnTo>
                    <a:pt x="436714" y="11811"/>
                  </a:lnTo>
                  <a:lnTo>
                    <a:pt x="436714" y="23609"/>
                  </a:lnTo>
                  <a:lnTo>
                    <a:pt x="448513" y="23609"/>
                  </a:lnTo>
                  <a:lnTo>
                    <a:pt x="448513" y="35407"/>
                  </a:lnTo>
                  <a:lnTo>
                    <a:pt x="460298" y="35407"/>
                  </a:lnTo>
                  <a:lnTo>
                    <a:pt x="460298" y="23609"/>
                  </a:lnTo>
                  <a:lnTo>
                    <a:pt x="460298" y="11811"/>
                  </a:lnTo>
                  <a:close/>
                </a:path>
                <a:path w="626109" h="35560">
                  <a:moveTo>
                    <a:pt x="472109" y="11811"/>
                  </a:moveTo>
                  <a:lnTo>
                    <a:pt x="460324" y="11811"/>
                  </a:lnTo>
                  <a:lnTo>
                    <a:pt x="460324" y="23609"/>
                  </a:lnTo>
                  <a:lnTo>
                    <a:pt x="460324" y="35407"/>
                  </a:lnTo>
                  <a:lnTo>
                    <a:pt x="472109" y="35407"/>
                  </a:lnTo>
                  <a:lnTo>
                    <a:pt x="472109" y="23609"/>
                  </a:lnTo>
                  <a:lnTo>
                    <a:pt x="472109" y="11811"/>
                  </a:lnTo>
                  <a:close/>
                </a:path>
                <a:path w="626109" h="35560">
                  <a:moveTo>
                    <a:pt x="519315" y="11811"/>
                  </a:moveTo>
                  <a:lnTo>
                    <a:pt x="507530" y="11811"/>
                  </a:lnTo>
                  <a:lnTo>
                    <a:pt x="507530" y="23609"/>
                  </a:lnTo>
                  <a:lnTo>
                    <a:pt x="495731" y="23609"/>
                  </a:ln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507530" y="35407"/>
                  </a:lnTo>
                  <a:lnTo>
                    <a:pt x="519315" y="35407"/>
                  </a:lnTo>
                  <a:lnTo>
                    <a:pt x="519315" y="23609"/>
                  </a:lnTo>
                  <a:lnTo>
                    <a:pt x="519315" y="11811"/>
                  </a:lnTo>
                  <a:close/>
                </a:path>
                <a:path w="626109" h="35560">
                  <a:moveTo>
                    <a:pt x="519315" y="0"/>
                  </a:moveTo>
                  <a:lnTo>
                    <a:pt x="507530" y="0"/>
                  </a:ln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19315" y="11798"/>
                  </a:lnTo>
                  <a:lnTo>
                    <a:pt x="519315" y="0"/>
                  </a:lnTo>
                  <a:close/>
                </a:path>
                <a:path w="626109" h="35560">
                  <a:moveTo>
                    <a:pt x="531126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31126" y="11798"/>
                  </a:lnTo>
                  <a:lnTo>
                    <a:pt x="531126" y="0"/>
                  </a:lnTo>
                  <a:close/>
                </a:path>
                <a:path w="626109" h="35560">
                  <a:moveTo>
                    <a:pt x="542937" y="11811"/>
                  </a:moveTo>
                  <a:lnTo>
                    <a:pt x="531139" y="11811"/>
                  </a:lnTo>
                  <a:lnTo>
                    <a:pt x="531139" y="23609"/>
                  </a:lnTo>
                  <a:lnTo>
                    <a:pt x="531139" y="35407"/>
                  </a:lnTo>
                  <a:lnTo>
                    <a:pt x="542937" y="35407"/>
                  </a:lnTo>
                  <a:lnTo>
                    <a:pt x="542937" y="23609"/>
                  </a:lnTo>
                  <a:lnTo>
                    <a:pt x="542937" y="11811"/>
                  </a:lnTo>
                  <a:close/>
                </a:path>
                <a:path w="626109" h="35560">
                  <a:moveTo>
                    <a:pt x="542937" y="0"/>
                  </a:moveTo>
                  <a:lnTo>
                    <a:pt x="531139" y="0"/>
                  </a:lnTo>
                  <a:lnTo>
                    <a:pt x="531139" y="11798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26109" h="35560">
                  <a:moveTo>
                    <a:pt x="554748" y="23609"/>
                  </a:moveTo>
                  <a:lnTo>
                    <a:pt x="542950" y="23609"/>
                  </a:lnTo>
                  <a:lnTo>
                    <a:pt x="542950" y="35407"/>
                  </a:lnTo>
                  <a:lnTo>
                    <a:pt x="554748" y="35407"/>
                  </a:lnTo>
                  <a:lnTo>
                    <a:pt x="554748" y="23609"/>
                  </a:lnTo>
                  <a:close/>
                </a:path>
                <a:path w="626109" h="35560">
                  <a:moveTo>
                    <a:pt x="601941" y="11811"/>
                  </a:moveTo>
                  <a:lnTo>
                    <a:pt x="590143" y="11811"/>
                  </a:lnTo>
                  <a:lnTo>
                    <a:pt x="578345" y="11811"/>
                  </a:lnTo>
                  <a:lnTo>
                    <a:pt x="566547" y="11811"/>
                  </a:lnTo>
                  <a:lnTo>
                    <a:pt x="554748" y="11811"/>
                  </a:lnTo>
                  <a:lnTo>
                    <a:pt x="554748" y="23609"/>
                  </a:lnTo>
                  <a:lnTo>
                    <a:pt x="566547" y="23609"/>
                  </a:lnTo>
                  <a:lnTo>
                    <a:pt x="578345" y="23609"/>
                  </a:lnTo>
                  <a:lnTo>
                    <a:pt x="590143" y="23609"/>
                  </a:lnTo>
                  <a:lnTo>
                    <a:pt x="590143" y="35407"/>
                  </a:lnTo>
                  <a:lnTo>
                    <a:pt x="601941" y="35407"/>
                  </a:lnTo>
                  <a:lnTo>
                    <a:pt x="601941" y="23609"/>
                  </a:lnTo>
                  <a:lnTo>
                    <a:pt x="601941" y="11811"/>
                  </a:lnTo>
                  <a:close/>
                </a:path>
                <a:path w="626109" h="35560">
                  <a:moveTo>
                    <a:pt x="601941" y="0"/>
                  </a:moveTo>
                  <a:lnTo>
                    <a:pt x="601941" y="0"/>
                  </a:lnTo>
                  <a:lnTo>
                    <a:pt x="542950" y="0"/>
                  </a:lnTo>
                  <a:lnTo>
                    <a:pt x="542950" y="11798"/>
                  </a:lnTo>
                  <a:lnTo>
                    <a:pt x="601941" y="11798"/>
                  </a:lnTo>
                  <a:lnTo>
                    <a:pt x="601941" y="0"/>
                  </a:lnTo>
                  <a:close/>
                </a:path>
                <a:path w="626109" h="35560">
                  <a:moveTo>
                    <a:pt x="625551" y="11811"/>
                  </a:moveTo>
                  <a:lnTo>
                    <a:pt x="613765" y="11811"/>
                  </a:lnTo>
                  <a:lnTo>
                    <a:pt x="613765" y="23609"/>
                  </a:lnTo>
                  <a:lnTo>
                    <a:pt x="625551" y="23609"/>
                  </a:lnTo>
                  <a:lnTo>
                    <a:pt x="625551" y="11811"/>
                  </a:lnTo>
                  <a:close/>
                </a:path>
                <a:path w="626109" h="35560">
                  <a:moveTo>
                    <a:pt x="625551" y="0"/>
                  </a:moveTo>
                  <a:lnTo>
                    <a:pt x="613765" y="0"/>
                  </a:ln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5958433" y="3768915"/>
              <a:ext cx="614045" cy="35560"/>
            </a:xfrm>
            <a:custGeom>
              <a:avLst/>
              <a:gdLst/>
              <a:ahLst/>
              <a:cxnLst/>
              <a:rect l="l" t="t" r="r" b="b"/>
              <a:pathLst>
                <a:path w="614045" h="35560">
                  <a:moveTo>
                    <a:pt x="23583" y="23609"/>
                  </a:moveTo>
                  <a:lnTo>
                    <a:pt x="11798" y="23609"/>
                  </a:lnTo>
                  <a:lnTo>
                    <a:pt x="11798" y="11811"/>
                  </a:lnTo>
                  <a:lnTo>
                    <a:pt x="0" y="11811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23583" y="35407"/>
                  </a:lnTo>
                  <a:lnTo>
                    <a:pt x="23583" y="23609"/>
                  </a:lnTo>
                  <a:close/>
                </a:path>
                <a:path w="614045" h="35560">
                  <a:moveTo>
                    <a:pt x="35394" y="23609"/>
                  </a:moveTo>
                  <a:lnTo>
                    <a:pt x="23596" y="23609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close/>
                </a:path>
                <a:path w="614045" h="35560">
                  <a:moveTo>
                    <a:pt x="58991" y="23609"/>
                  </a:moveTo>
                  <a:lnTo>
                    <a:pt x="47205" y="23609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58991" y="35407"/>
                  </a:lnTo>
                  <a:lnTo>
                    <a:pt x="58991" y="23609"/>
                  </a:lnTo>
                  <a:close/>
                </a:path>
                <a:path w="614045" h="35560">
                  <a:moveTo>
                    <a:pt x="82613" y="11811"/>
                  </a:moveTo>
                  <a:lnTo>
                    <a:pt x="70815" y="11811"/>
                  </a:lnTo>
                  <a:lnTo>
                    <a:pt x="70815" y="23609"/>
                  </a:ln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09"/>
                  </a:lnTo>
                  <a:lnTo>
                    <a:pt x="82613" y="11811"/>
                  </a:lnTo>
                  <a:close/>
                </a:path>
                <a:path w="614045" h="35560">
                  <a:moveTo>
                    <a:pt x="106222" y="23609"/>
                  </a:move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06222" y="23609"/>
                  </a:lnTo>
                  <a:close/>
                </a:path>
                <a:path w="614045" h="35560">
                  <a:moveTo>
                    <a:pt x="153416" y="11811"/>
                  </a:moveTo>
                  <a:lnTo>
                    <a:pt x="141630" y="11811"/>
                  </a:lnTo>
                  <a:lnTo>
                    <a:pt x="141630" y="23609"/>
                  </a:lnTo>
                  <a:lnTo>
                    <a:pt x="153416" y="23609"/>
                  </a:lnTo>
                  <a:lnTo>
                    <a:pt x="153416" y="11811"/>
                  </a:lnTo>
                  <a:close/>
                </a:path>
                <a:path w="614045" h="35560">
                  <a:moveTo>
                    <a:pt x="177025" y="23609"/>
                  </a:moveTo>
                  <a:lnTo>
                    <a:pt x="165239" y="23609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close/>
                </a:path>
                <a:path w="614045" h="35560">
                  <a:moveTo>
                    <a:pt x="188836" y="11811"/>
                  </a:moveTo>
                  <a:lnTo>
                    <a:pt x="177038" y="11811"/>
                  </a:lnTo>
                  <a:lnTo>
                    <a:pt x="177038" y="23609"/>
                  </a:lnTo>
                  <a:lnTo>
                    <a:pt x="188836" y="23609"/>
                  </a:lnTo>
                  <a:lnTo>
                    <a:pt x="188836" y="11811"/>
                  </a:lnTo>
                  <a:close/>
                </a:path>
                <a:path w="614045" h="35560">
                  <a:moveTo>
                    <a:pt x="200647" y="11811"/>
                  </a:moveTo>
                  <a:lnTo>
                    <a:pt x="188849" y="11811"/>
                  </a:lnTo>
                  <a:lnTo>
                    <a:pt x="188849" y="23609"/>
                  </a:lnTo>
                  <a:lnTo>
                    <a:pt x="200647" y="23609"/>
                  </a:lnTo>
                  <a:lnTo>
                    <a:pt x="200647" y="11811"/>
                  </a:lnTo>
                  <a:close/>
                </a:path>
                <a:path w="614045" h="35560">
                  <a:moveTo>
                    <a:pt x="224243" y="23609"/>
                  </a:move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close/>
                </a:path>
                <a:path w="614045" h="35560">
                  <a:moveTo>
                    <a:pt x="236054" y="11811"/>
                  </a:moveTo>
                  <a:lnTo>
                    <a:pt x="224256" y="11811"/>
                  </a:lnTo>
                  <a:lnTo>
                    <a:pt x="224256" y="23609"/>
                  </a:lnTo>
                  <a:lnTo>
                    <a:pt x="236054" y="23609"/>
                  </a:lnTo>
                  <a:lnTo>
                    <a:pt x="236054" y="11811"/>
                  </a:lnTo>
                  <a:close/>
                </a:path>
                <a:path w="614045" h="35560">
                  <a:moveTo>
                    <a:pt x="259664" y="11811"/>
                  </a:moveTo>
                  <a:lnTo>
                    <a:pt x="247865" y="11811"/>
                  </a:lnTo>
                  <a:lnTo>
                    <a:pt x="247865" y="23609"/>
                  </a:lnTo>
                  <a:lnTo>
                    <a:pt x="259664" y="23609"/>
                  </a:lnTo>
                  <a:lnTo>
                    <a:pt x="259664" y="11811"/>
                  </a:lnTo>
                  <a:close/>
                </a:path>
                <a:path w="614045" h="35560">
                  <a:moveTo>
                    <a:pt x="283260" y="11811"/>
                  </a:moveTo>
                  <a:lnTo>
                    <a:pt x="271475" y="11811"/>
                  </a:lnTo>
                  <a:lnTo>
                    <a:pt x="271475" y="23609"/>
                  </a:lnTo>
                  <a:lnTo>
                    <a:pt x="283260" y="23609"/>
                  </a:lnTo>
                  <a:lnTo>
                    <a:pt x="283260" y="11811"/>
                  </a:lnTo>
                  <a:close/>
                </a:path>
                <a:path w="614045" h="35560">
                  <a:moveTo>
                    <a:pt x="365874" y="11811"/>
                  </a:moveTo>
                  <a:lnTo>
                    <a:pt x="354088" y="11811"/>
                  </a:lnTo>
                  <a:lnTo>
                    <a:pt x="354088" y="23609"/>
                  </a:lnTo>
                  <a:lnTo>
                    <a:pt x="365874" y="23609"/>
                  </a:lnTo>
                  <a:lnTo>
                    <a:pt x="365874" y="11811"/>
                  </a:lnTo>
                  <a:close/>
                </a:path>
                <a:path w="614045" h="35560">
                  <a:moveTo>
                    <a:pt x="377685" y="11811"/>
                  </a:moveTo>
                  <a:lnTo>
                    <a:pt x="365899" y="11811"/>
                  </a:lnTo>
                  <a:lnTo>
                    <a:pt x="365899" y="23609"/>
                  </a:lnTo>
                  <a:lnTo>
                    <a:pt x="365899" y="35407"/>
                  </a:lnTo>
                  <a:lnTo>
                    <a:pt x="377685" y="35407"/>
                  </a:lnTo>
                  <a:lnTo>
                    <a:pt x="377685" y="23609"/>
                  </a:lnTo>
                  <a:lnTo>
                    <a:pt x="377685" y="11811"/>
                  </a:lnTo>
                  <a:close/>
                </a:path>
                <a:path w="614045" h="35560">
                  <a:moveTo>
                    <a:pt x="389496" y="23609"/>
                  </a:moveTo>
                  <a:lnTo>
                    <a:pt x="377698" y="23609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close/>
                </a:path>
                <a:path w="614045" h="35560">
                  <a:moveTo>
                    <a:pt x="413092" y="11811"/>
                  </a:moveTo>
                  <a:lnTo>
                    <a:pt x="401307" y="11811"/>
                  </a:lnTo>
                  <a:lnTo>
                    <a:pt x="389509" y="11811"/>
                  </a:ln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13092" y="35407"/>
                  </a:lnTo>
                  <a:lnTo>
                    <a:pt x="413092" y="23609"/>
                  </a:lnTo>
                  <a:lnTo>
                    <a:pt x="413092" y="11811"/>
                  </a:lnTo>
                  <a:close/>
                </a:path>
                <a:path w="614045" h="35560">
                  <a:moveTo>
                    <a:pt x="424903" y="11811"/>
                  </a:moveTo>
                  <a:lnTo>
                    <a:pt x="413105" y="11811"/>
                  </a:lnTo>
                  <a:lnTo>
                    <a:pt x="413105" y="23609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lnTo>
                    <a:pt x="424903" y="11811"/>
                  </a:lnTo>
                  <a:close/>
                </a:path>
                <a:path w="614045" h="35560">
                  <a:moveTo>
                    <a:pt x="460298" y="11811"/>
                  </a:moveTo>
                  <a:lnTo>
                    <a:pt x="448513" y="11811"/>
                  </a:lnTo>
                  <a:lnTo>
                    <a:pt x="436714" y="11811"/>
                  </a:lnTo>
                  <a:lnTo>
                    <a:pt x="436714" y="23609"/>
                  </a:lnTo>
                  <a:lnTo>
                    <a:pt x="448513" y="23609"/>
                  </a:lnTo>
                  <a:lnTo>
                    <a:pt x="460298" y="23609"/>
                  </a:lnTo>
                  <a:lnTo>
                    <a:pt x="460298" y="11811"/>
                  </a:lnTo>
                  <a:close/>
                </a:path>
                <a:path w="614045" h="35560">
                  <a:moveTo>
                    <a:pt x="472109" y="11811"/>
                  </a:moveTo>
                  <a:lnTo>
                    <a:pt x="460324" y="11811"/>
                  </a:lnTo>
                  <a:lnTo>
                    <a:pt x="460324" y="23609"/>
                  </a:lnTo>
                  <a:lnTo>
                    <a:pt x="460324" y="35407"/>
                  </a:lnTo>
                  <a:lnTo>
                    <a:pt x="472109" y="35407"/>
                  </a:lnTo>
                  <a:lnTo>
                    <a:pt x="472109" y="23609"/>
                  </a:lnTo>
                  <a:lnTo>
                    <a:pt x="472109" y="11811"/>
                  </a:lnTo>
                  <a:close/>
                </a:path>
                <a:path w="614045" h="35560">
                  <a:moveTo>
                    <a:pt x="483920" y="11811"/>
                  </a:moveTo>
                  <a:lnTo>
                    <a:pt x="472122" y="11811"/>
                  </a:lnTo>
                  <a:lnTo>
                    <a:pt x="472122" y="23609"/>
                  </a:lnTo>
                  <a:lnTo>
                    <a:pt x="483920" y="23609"/>
                  </a:lnTo>
                  <a:lnTo>
                    <a:pt x="483920" y="11811"/>
                  </a:lnTo>
                  <a:close/>
                </a:path>
                <a:path w="614045" h="35560">
                  <a:moveTo>
                    <a:pt x="519315" y="11811"/>
                  </a:moveTo>
                  <a:lnTo>
                    <a:pt x="507530" y="11811"/>
                  </a:lnTo>
                  <a:lnTo>
                    <a:pt x="495731" y="11811"/>
                  </a:lnTo>
                  <a:lnTo>
                    <a:pt x="483933" y="11811"/>
                  </a:ln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495731" y="23609"/>
                  </a:lnTo>
                  <a:lnTo>
                    <a:pt x="507530" y="23609"/>
                  </a:lnTo>
                  <a:lnTo>
                    <a:pt x="507530" y="35407"/>
                  </a:lnTo>
                  <a:lnTo>
                    <a:pt x="519315" y="35407"/>
                  </a:lnTo>
                  <a:lnTo>
                    <a:pt x="519315" y="23609"/>
                  </a:lnTo>
                  <a:lnTo>
                    <a:pt x="519315" y="11811"/>
                  </a:lnTo>
                  <a:close/>
                </a:path>
                <a:path w="614045" h="35560">
                  <a:moveTo>
                    <a:pt x="531126" y="23609"/>
                  </a:moveTo>
                  <a:lnTo>
                    <a:pt x="519341" y="23609"/>
                  </a:lnTo>
                  <a:lnTo>
                    <a:pt x="519341" y="35407"/>
                  </a:lnTo>
                  <a:lnTo>
                    <a:pt x="531126" y="35407"/>
                  </a:lnTo>
                  <a:lnTo>
                    <a:pt x="531126" y="23609"/>
                  </a:lnTo>
                  <a:close/>
                </a:path>
                <a:path w="614045" h="35560">
                  <a:moveTo>
                    <a:pt x="554748" y="23609"/>
                  </a:moveTo>
                  <a:lnTo>
                    <a:pt x="542950" y="23609"/>
                  </a:lnTo>
                  <a:lnTo>
                    <a:pt x="542950" y="35407"/>
                  </a:lnTo>
                  <a:lnTo>
                    <a:pt x="554748" y="35407"/>
                  </a:lnTo>
                  <a:lnTo>
                    <a:pt x="554748" y="23609"/>
                  </a:lnTo>
                  <a:close/>
                </a:path>
                <a:path w="614045" h="35560">
                  <a:moveTo>
                    <a:pt x="590143" y="11811"/>
                  </a:moveTo>
                  <a:lnTo>
                    <a:pt x="578345" y="11811"/>
                  </a:lnTo>
                  <a:lnTo>
                    <a:pt x="578345" y="23609"/>
                  </a:lnTo>
                  <a:lnTo>
                    <a:pt x="590143" y="23609"/>
                  </a:lnTo>
                  <a:lnTo>
                    <a:pt x="590143" y="11811"/>
                  </a:lnTo>
                  <a:close/>
                </a:path>
                <a:path w="614045" h="35560">
                  <a:moveTo>
                    <a:pt x="601941" y="0"/>
                  </a:moveTo>
                  <a:lnTo>
                    <a:pt x="590143" y="0"/>
                  </a:lnTo>
                  <a:lnTo>
                    <a:pt x="590143" y="11798"/>
                  </a:lnTo>
                  <a:lnTo>
                    <a:pt x="601941" y="11798"/>
                  </a:lnTo>
                  <a:lnTo>
                    <a:pt x="601941" y="0"/>
                  </a:lnTo>
                  <a:close/>
                </a:path>
                <a:path w="614045" h="35560">
                  <a:moveTo>
                    <a:pt x="613765" y="11811"/>
                  </a:moveTo>
                  <a:lnTo>
                    <a:pt x="601967" y="11811"/>
                  </a:lnTo>
                  <a:lnTo>
                    <a:pt x="601967" y="23609"/>
                  </a:lnTo>
                  <a:lnTo>
                    <a:pt x="601967" y="35407"/>
                  </a:lnTo>
                  <a:lnTo>
                    <a:pt x="613765" y="35407"/>
                  </a:lnTo>
                  <a:lnTo>
                    <a:pt x="613765" y="23609"/>
                  </a:lnTo>
                  <a:lnTo>
                    <a:pt x="613765" y="118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" name="object 35"/>
          <p:cNvSpPr txBox="1"/>
          <p:nvPr/>
        </p:nvSpPr>
        <p:spPr>
          <a:xfrm>
            <a:off x="4760302" y="7521740"/>
            <a:ext cx="537845" cy="160020"/>
          </a:xfrm>
          <a:prstGeom prst="rect">
            <a:avLst/>
          </a:prstGeom>
        </p:spPr>
        <p:txBody>
          <a:bodyPr vert="horz" wrap="square" lIns="0" tIns="571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45"/>
              </a:spcBef>
            </a:pPr>
            <a:r>
              <a:rPr sz="900" dirty="0">
                <a:solidFill>
                  <a:srgbClr val="FFFFFF"/>
                </a:solidFill>
                <a:latin typeface="Raleway"/>
                <a:cs typeface="Raleway"/>
              </a:rPr>
              <a:t>Page: </a:t>
            </a:r>
            <a:r>
              <a:rPr sz="900" spc="-25" dirty="0">
                <a:solidFill>
                  <a:srgbClr val="FFFFFF"/>
                </a:solidFill>
                <a:latin typeface="Raleway"/>
                <a:cs typeface="Raleway"/>
              </a:rPr>
              <a:t>270</a:t>
            </a:r>
            <a:endParaRPr sz="900">
              <a:latin typeface="Raleway"/>
              <a:cs typeface="Raleway"/>
            </a:endParaRPr>
          </a:p>
        </p:txBody>
      </p:sp>
      <p:graphicFrame>
        <p:nvGraphicFramePr>
          <p:cNvPr id="2" name="Object 1">
            <a:extLst>
              <a:ext uri="{FF2B5EF4-FFF2-40B4-BE49-F238E27FC236}">
                <a16:creationId xmlns:a16="http://schemas.microsoft.com/office/drawing/2014/main" id="{897CC4EE-A8A3-EA19-26AE-8441810E77BC}"/>
              </a:ext>
            </a:extLst>
          </p:cNvPr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1507903218"/>
              </p:ext>
            </p:extLst>
          </p:nvPr>
        </p:nvGraphicFramePr>
        <p:xfrm>
          <a:off x="47625" y="5406439"/>
          <a:ext cx="7877175" cy="161671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Worksheet" r:id="rId5" imgW="8724900" imgH="1790700" progId="Excel.Sheet.12">
                  <p:embed/>
                </p:oleObj>
              </mc:Choice>
              <mc:Fallback>
                <p:oleObj name="Worksheet" r:id="rId5" imgW="8724900" imgH="1790700" progId="Excel.Sheet.12">
                  <p:embed/>
                  <p:pic>
                    <p:nvPicPr>
                      <p:cNvPr id="2" name="Object 1">
                        <a:extLst>
                          <a:ext uri="{FF2B5EF4-FFF2-40B4-BE49-F238E27FC236}">
                            <a16:creationId xmlns:a16="http://schemas.microsoft.com/office/drawing/2014/main" id="{897CC4EE-A8A3-EA19-26AE-8441810E77BC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6"/>
                      <a:stretch>
                        <a:fillRect/>
                      </a:stretch>
                    </p:blipFill>
                    <p:spPr>
                      <a:xfrm>
                        <a:off x="47625" y="5406439"/>
                        <a:ext cx="7877175" cy="1616713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3" name="Picture 2" descr="A picture containing logo&#10;&#10;Description automatically generated">
            <a:extLst>
              <a:ext uri="{FF2B5EF4-FFF2-40B4-BE49-F238E27FC236}">
                <a16:creationId xmlns:a16="http://schemas.microsoft.com/office/drawing/2014/main" id="{A72AF180-9034-2C62-9B37-D809339BA174}"/>
              </a:ext>
            </a:extLst>
          </p:cNvPr>
          <p:cNvPicPr>
            <a:picLocks noChangeAspect="1"/>
          </p:cNvPicPr>
          <p:nvPr/>
        </p:nvPicPr>
        <p:blipFill rotWithShape="1"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6732"/>
          <a:stretch/>
        </p:blipFill>
        <p:spPr>
          <a:xfrm>
            <a:off x="8610600" y="6449545"/>
            <a:ext cx="1293202" cy="1232368"/>
          </a:xfrm>
          <a:prstGeom prst="rect">
            <a:avLst/>
          </a:prstGeom>
        </p:spPr>
      </p:pic>
      <p:sp>
        <p:nvSpPr>
          <p:cNvPr id="4" name="Rectangle 3">
            <a:extLst>
              <a:ext uri="{FF2B5EF4-FFF2-40B4-BE49-F238E27FC236}">
                <a16:creationId xmlns:a16="http://schemas.microsoft.com/office/drawing/2014/main" id="{F4C45573-F909-D4E5-1311-144B0E88CDC7}"/>
              </a:ext>
            </a:extLst>
          </p:cNvPr>
          <p:cNvSpPr/>
          <p:nvPr/>
        </p:nvSpPr>
        <p:spPr>
          <a:xfrm>
            <a:off x="6938484" y="4519165"/>
            <a:ext cx="1076325" cy="264363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78869177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object 5"/>
          <p:cNvSpPr/>
          <p:nvPr/>
        </p:nvSpPr>
        <p:spPr>
          <a:xfrm>
            <a:off x="411480" y="2133600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411480" y="2362200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411480" y="2705100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411480" y="2933700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168660" y="1038893"/>
            <a:ext cx="3202940" cy="2098010"/>
          </a:xfrm>
          <a:prstGeom prst="rect">
            <a:avLst/>
          </a:prstGeom>
        </p:spPr>
        <p:txBody>
          <a:bodyPr vert="horz" wrap="square" lIns="0" tIns="27940" rIns="0" bIns="0" rtlCol="0">
            <a:spAutoFit/>
          </a:bodyPr>
          <a:lstStyle/>
          <a:p>
            <a:pPr marL="12700" marR="153035">
              <a:lnSpc>
                <a:spcPts val="1350"/>
              </a:lnSpc>
              <a:spcBef>
                <a:spcPts val="220"/>
              </a:spcBef>
            </a:pPr>
            <a:r>
              <a:rPr sz="1200" b="1" spc="95" dirty="0">
                <a:latin typeface="Arial"/>
                <a:cs typeface="Arial"/>
              </a:rPr>
              <a:t>HIGHLAND</a:t>
            </a:r>
            <a:r>
              <a:rPr sz="1200" b="1" spc="85" dirty="0">
                <a:latin typeface="Arial"/>
                <a:cs typeface="Arial"/>
              </a:rPr>
              <a:t> </a:t>
            </a:r>
            <a:r>
              <a:rPr sz="1200" b="1" spc="75" dirty="0">
                <a:latin typeface="Arial"/>
                <a:cs typeface="Arial"/>
              </a:rPr>
              <a:t>PARK-</a:t>
            </a:r>
            <a:r>
              <a:rPr sz="1200" b="1" spc="80" dirty="0">
                <a:latin typeface="Arial"/>
                <a:cs typeface="Arial"/>
              </a:rPr>
              <a:t>TAN</a:t>
            </a:r>
            <a:r>
              <a:rPr sz="1200" b="1" spc="90" dirty="0">
                <a:latin typeface="Arial"/>
                <a:cs typeface="Arial"/>
              </a:rPr>
              <a:t> </a:t>
            </a:r>
            <a:r>
              <a:rPr sz="1200" b="1" spc="50" dirty="0">
                <a:latin typeface="Arial"/>
                <a:cs typeface="Arial"/>
              </a:rPr>
              <a:t>4-</a:t>
            </a:r>
            <a:r>
              <a:rPr sz="1200" b="1" spc="70" dirty="0">
                <a:latin typeface="Arial"/>
                <a:cs typeface="Arial"/>
              </a:rPr>
              <a:t>PIECE</a:t>
            </a:r>
            <a:r>
              <a:rPr sz="1200" b="1" spc="90" dirty="0">
                <a:latin typeface="Arial"/>
                <a:cs typeface="Arial"/>
              </a:rPr>
              <a:t> </a:t>
            </a:r>
            <a:r>
              <a:rPr sz="1200" b="1" spc="70" dirty="0">
                <a:latin typeface="Arial"/>
                <a:cs typeface="Arial"/>
              </a:rPr>
              <a:t>KING </a:t>
            </a:r>
            <a:r>
              <a:rPr sz="1200" b="1" spc="50" dirty="0">
                <a:latin typeface="Arial"/>
                <a:cs typeface="Arial"/>
              </a:rPr>
              <a:t>SET</a:t>
            </a:r>
            <a:r>
              <a:rPr sz="1200" b="1" spc="85" dirty="0">
                <a:latin typeface="Arial"/>
                <a:cs typeface="Arial"/>
              </a:rPr>
              <a:t> </a:t>
            </a:r>
            <a:r>
              <a:rPr sz="1200" b="1" spc="95" dirty="0">
                <a:latin typeface="Arial"/>
                <a:cs typeface="Arial"/>
              </a:rPr>
              <a:t>(KING</a:t>
            </a:r>
            <a:r>
              <a:rPr sz="1200" b="1" spc="90" dirty="0">
                <a:latin typeface="Arial"/>
                <a:cs typeface="Arial"/>
              </a:rPr>
              <a:t> </a:t>
            </a:r>
            <a:r>
              <a:rPr sz="1200" b="1" spc="80" dirty="0">
                <a:latin typeface="Arial"/>
                <a:cs typeface="Arial"/>
              </a:rPr>
              <a:t>BED/DR/MR/NS)</a:t>
            </a:r>
            <a:endParaRPr sz="1200" dirty="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700" dirty="0">
              <a:latin typeface="Raleway"/>
              <a:cs typeface="Raleway"/>
            </a:endParaRPr>
          </a:p>
          <a:p>
            <a:pPr marL="12700" marR="29209">
              <a:lnSpc>
                <a:spcPct val="100000"/>
              </a:lnSpc>
              <a:spcBef>
                <a:spcPts val="5"/>
              </a:spcBef>
            </a:pPr>
            <a:r>
              <a:rPr sz="750" dirty="0">
                <a:latin typeface="Raleway"/>
                <a:cs typeface="Raleway"/>
              </a:rPr>
              <a:t>Vintage styling in a classically styled bedroom collection. Highland </a:t>
            </a:r>
            <a:r>
              <a:rPr sz="750" spc="-20" dirty="0">
                <a:latin typeface="Raleway"/>
                <a:cs typeface="Raleway"/>
              </a:rPr>
              <a:t>Park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features a waxed driftwood finish complemented beautifully with </a:t>
            </a:r>
            <a:r>
              <a:rPr sz="750" spc="-50" dirty="0">
                <a:latin typeface="Raleway"/>
                <a:cs typeface="Raleway"/>
              </a:rPr>
              <a:t>a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tufted fabric headboard. Storage pieces include chest, dresser, </a:t>
            </a:r>
            <a:r>
              <a:rPr sz="750" spc="-25" dirty="0">
                <a:latin typeface="Raleway"/>
                <a:cs typeface="Raleway"/>
              </a:rPr>
              <a:t>and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nightstand to complete your </a:t>
            </a:r>
            <a:r>
              <a:rPr sz="750" spc="-10" dirty="0">
                <a:latin typeface="Raleway"/>
                <a:cs typeface="Raleway"/>
              </a:rPr>
              <a:t>bedroom.</a:t>
            </a:r>
            <a:endParaRPr sz="750" dirty="0">
              <a:latin typeface="Raleway"/>
              <a:cs typeface="Raleway"/>
            </a:endParaRPr>
          </a:p>
          <a:p>
            <a:pPr marL="393700" marR="163195">
              <a:lnSpc>
                <a:spcPct val="100000"/>
              </a:lnSpc>
              <a:spcBef>
                <a:spcPts val="750"/>
              </a:spcBef>
            </a:pPr>
            <a:r>
              <a:rPr sz="750" dirty="0">
                <a:latin typeface="Raleway"/>
                <a:cs typeface="Raleway"/>
              </a:rPr>
              <a:t>Constructed of hardwood solids and veneers in a multi-</a:t>
            </a:r>
            <a:r>
              <a:rPr sz="750" spc="-20" dirty="0">
                <a:latin typeface="Raleway"/>
                <a:cs typeface="Raleway"/>
              </a:rPr>
              <a:t>step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waxed driftwood </a:t>
            </a:r>
            <a:r>
              <a:rPr sz="750" spc="-10" dirty="0">
                <a:latin typeface="Raleway"/>
                <a:cs typeface="Raleway"/>
              </a:rPr>
              <a:t>finish</a:t>
            </a:r>
            <a:endParaRPr sz="750" dirty="0">
              <a:latin typeface="Raleway"/>
              <a:cs typeface="Raleway"/>
            </a:endParaRPr>
          </a:p>
          <a:p>
            <a:pPr marL="393700" marR="13462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Styling</a:t>
            </a:r>
            <a:r>
              <a:rPr sz="750" spc="-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features include classic vintage styling with a </a:t>
            </a:r>
            <a:r>
              <a:rPr sz="750" spc="-10" dirty="0">
                <a:latin typeface="Raleway"/>
                <a:cs typeface="Raleway"/>
              </a:rPr>
              <a:t>tufted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headboard, heavy molding, ship-lap footboard picture </a:t>
            </a:r>
            <a:r>
              <a:rPr sz="750" spc="-10" dirty="0">
                <a:latin typeface="Raleway"/>
                <a:cs typeface="Raleway"/>
              </a:rPr>
              <a:t>frame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drawer</a:t>
            </a:r>
            <a:r>
              <a:rPr sz="750" spc="-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fronts and pewter </a:t>
            </a:r>
            <a:r>
              <a:rPr sz="750" spc="-10" dirty="0">
                <a:latin typeface="Raleway"/>
                <a:cs typeface="Raleway"/>
              </a:rPr>
              <a:t>hardware</a:t>
            </a:r>
            <a:endParaRPr sz="750" dirty="0">
              <a:latin typeface="Raleway"/>
              <a:cs typeface="Raleway"/>
            </a:endParaRPr>
          </a:p>
          <a:p>
            <a:pPr marL="393700" marR="508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Nightstand features 2 USB connections for easy recharging </a:t>
            </a:r>
            <a:r>
              <a:rPr sz="750" spc="-25" dirty="0">
                <a:latin typeface="Raleway"/>
                <a:cs typeface="Raleway"/>
              </a:rPr>
              <a:t>and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eletrical for easy </a:t>
            </a:r>
            <a:r>
              <a:rPr sz="750" spc="-10" dirty="0">
                <a:latin typeface="Raleway"/>
                <a:cs typeface="Raleway"/>
              </a:rPr>
              <a:t>access</a:t>
            </a:r>
            <a:endParaRPr sz="750" dirty="0">
              <a:latin typeface="Raleway"/>
              <a:cs typeface="Raleway"/>
            </a:endParaRPr>
          </a:p>
          <a:p>
            <a:pPr marL="393700" marR="2667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Storage</a:t>
            </a:r>
            <a:r>
              <a:rPr sz="750" spc="-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pieces include dresser, chest, and vanity Bed </a:t>
            </a:r>
            <a:r>
              <a:rPr sz="750" spc="-10" dirty="0">
                <a:latin typeface="Raleway"/>
                <a:cs typeface="Raleway"/>
              </a:rPr>
              <a:t>available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in</a:t>
            </a:r>
            <a:r>
              <a:rPr sz="750" spc="-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King or Queen </a:t>
            </a:r>
            <a:r>
              <a:rPr sz="750" spc="-10" dirty="0">
                <a:latin typeface="Raleway"/>
                <a:cs typeface="Raleway"/>
              </a:rPr>
              <a:t>sizes</a:t>
            </a:r>
            <a:endParaRPr sz="750" dirty="0">
              <a:latin typeface="Raleway"/>
              <a:cs typeface="Raleway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34925" y="3464496"/>
            <a:ext cx="993775" cy="243656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50" u="sng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2"/>
              </a:rPr>
              <a:t>Read </a:t>
            </a:r>
            <a:r>
              <a:rPr sz="750" u="sng" spc="-20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2"/>
              </a:rPr>
              <a:t>More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</a:pPr>
            <a:r>
              <a:rPr sz="750" b="1" dirty="0">
                <a:latin typeface="Raleway"/>
                <a:cs typeface="Raleway"/>
              </a:rPr>
              <a:t>Price:</a:t>
            </a:r>
            <a:r>
              <a:rPr sz="750" b="1" spc="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From: </a:t>
            </a:r>
            <a:r>
              <a:rPr sz="750" spc="-10" dirty="0">
                <a:latin typeface="Raleway"/>
                <a:cs typeface="Raleway"/>
              </a:rPr>
              <a:t>$1,249.00</a:t>
            </a:r>
            <a:endParaRPr sz="750" dirty="0">
              <a:latin typeface="Raleway"/>
              <a:cs typeface="Raleway"/>
            </a:endParaRPr>
          </a:p>
        </p:txBody>
      </p:sp>
      <p:grpSp>
        <p:nvGrpSpPr>
          <p:cNvPr id="11" name="object 11"/>
          <p:cNvGrpSpPr/>
          <p:nvPr/>
        </p:nvGrpSpPr>
        <p:grpSpPr>
          <a:xfrm>
            <a:off x="44024" y="3822312"/>
            <a:ext cx="727710" cy="727710"/>
            <a:chOff x="44024" y="3822312"/>
            <a:chExt cx="727710" cy="727710"/>
          </a:xfrm>
        </p:grpSpPr>
        <p:sp>
          <p:nvSpPr>
            <p:cNvPr id="12" name="object 12"/>
            <p:cNvSpPr/>
            <p:nvPr/>
          </p:nvSpPr>
          <p:spPr>
            <a:xfrm>
              <a:off x="47625" y="3825913"/>
              <a:ext cx="720090" cy="720090"/>
            </a:xfrm>
            <a:custGeom>
              <a:avLst/>
              <a:gdLst/>
              <a:ahLst/>
              <a:cxnLst/>
              <a:rect l="l" t="t" r="r" b="b"/>
              <a:pathLst>
                <a:path w="720090" h="720089">
                  <a:moveTo>
                    <a:pt x="0" y="0"/>
                  </a:moveTo>
                  <a:lnTo>
                    <a:pt x="720001" y="0"/>
                  </a:lnTo>
                  <a:lnTo>
                    <a:pt x="720001" y="720001"/>
                  </a:lnTo>
                  <a:lnTo>
                    <a:pt x="0" y="720001"/>
                  </a:lnTo>
                  <a:lnTo>
                    <a:pt x="0" y="0"/>
                  </a:lnTo>
                  <a:close/>
                </a:path>
              </a:pathLst>
            </a:custGeom>
            <a:ln w="72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89369" y="3867645"/>
              <a:ext cx="636905" cy="20955"/>
            </a:xfrm>
            <a:custGeom>
              <a:avLst/>
              <a:gdLst/>
              <a:ahLst/>
              <a:cxnLst/>
              <a:rect l="l" t="t" r="r" b="b"/>
              <a:pathLst>
                <a:path w="636905" h="20954">
                  <a:moveTo>
                    <a:pt x="41719" y="0"/>
                  </a:moveTo>
                  <a:lnTo>
                    <a:pt x="41719" y="0"/>
                  </a:lnTo>
                  <a:lnTo>
                    <a:pt x="0" y="0"/>
                  </a:lnTo>
                  <a:lnTo>
                    <a:pt x="0" y="10439"/>
                  </a:lnTo>
                  <a:lnTo>
                    <a:pt x="0" y="20878"/>
                  </a:lnTo>
                  <a:lnTo>
                    <a:pt x="10439" y="20878"/>
                  </a:lnTo>
                  <a:lnTo>
                    <a:pt x="10439" y="10439"/>
                  </a:lnTo>
                  <a:lnTo>
                    <a:pt x="20866" y="10439"/>
                  </a:lnTo>
                  <a:lnTo>
                    <a:pt x="31292" y="10439"/>
                  </a:lnTo>
                  <a:lnTo>
                    <a:pt x="41719" y="10439"/>
                  </a:lnTo>
                  <a:lnTo>
                    <a:pt x="41719" y="0"/>
                  </a:lnTo>
                  <a:close/>
                </a:path>
                <a:path w="636905" h="20954">
                  <a:moveTo>
                    <a:pt x="73025" y="0"/>
                  </a:moveTo>
                  <a:lnTo>
                    <a:pt x="62598" y="0"/>
                  </a:lnTo>
                  <a:lnTo>
                    <a:pt x="52171" y="0"/>
                  </a:lnTo>
                  <a:lnTo>
                    <a:pt x="41732" y="0"/>
                  </a:lnTo>
                  <a:lnTo>
                    <a:pt x="41732" y="10439"/>
                  </a:lnTo>
                  <a:lnTo>
                    <a:pt x="52171" y="10439"/>
                  </a:lnTo>
                  <a:lnTo>
                    <a:pt x="62598" y="10439"/>
                  </a:lnTo>
                  <a:lnTo>
                    <a:pt x="62598" y="20878"/>
                  </a:lnTo>
                  <a:lnTo>
                    <a:pt x="73025" y="20878"/>
                  </a:lnTo>
                  <a:lnTo>
                    <a:pt x="73025" y="10439"/>
                  </a:lnTo>
                  <a:lnTo>
                    <a:pt x="73025" y="0"/>
                  </a:lnTo>
                  <a:close/>
                </a:path>
                <a:path w="636905" h="20954">
                  <a:moveTo>
                    <a:pt x="93903" y="0"/>
                  </a:moveTo>
                  <a:lnTo>
                    <a:pt x="83477" y="0"/>
                  </a:lnTo>
                  <a:lnTo>
                    <a:pt x="83477" y="10439"/>
                  </a:lnTo>
                  <a:lnTo>
                    <a:pt x="83477" y="20878"/>
                  </a:lnTo>
                  <a:lnTo>
                    <a:pt x="93903" y="20878"/>
                  </a:lnTo>
                  <a:lnTo>
                    <a:pt x="93903" y="10439"/>
                  </a:lnTo>
                  <a:lnTo>
                    <a:pt x="93903" y="0"/>
                  </a:lnTo>
                  <a:close/>
                </a:path>
                <a:path w="636905" h="20954">
                  <a:moveTo>
                    <a:pt x="135648" y="0"/>
                  </a:moveTo>
                  <a:lnTo>
                    <a:pt x="125222" y="0"/>
                  </a:lnTo>
                  <a:lnTo>
                    <a:pt x="114782" y="0"/>
                  </a:lnTo>
                  <a:lnTo>
                    <a:pt x="104343" y="0"/>
                  </a:lnTo>
                  <a:lnTo>
                    <a:pt x="104343" y="10439"/>
                  </a:lnTo>
                  <a:lnTo>
                    <a:pt x="104343" y="20878"/>
                  </a:lnTo>
                  <a:lnTo>
                    <a:pt x="114782" y="20878"/>
                  </a:lnTo>
                  <a:lnTo>
                    <a:pt x="125222" y="20878"/>
                  </a:lnTo>
                  <a:lnTo>
                    <a:pt x="125222" y="10439"/>
                  </a:lnTo>
                  <a:lnTo>
                    <a:pt x="135648" y="10439"/>
                  </a:lnTo>
                  <a:lnTo>
                    <a:pt x="135648" y="0"/>
                  </a:lnTo>
                  <a:close/>
                </a:path>
                <a:path w="636905" h="20954">
                  <a:moveTo>
                    <a:pt x="198259" y="0"/>
                  </a:moveTo>
                  <a:lnTo>
                    <a:pt x="198259" y="0"/>
                  </a:lnTo>
                  <a:lnTo>
                    <a:pt x="156514" y="0"/>
                  </a:lnTo>
                  <a:lnTo>
                    <a:pt x="156514" y="10439"/>
                  </a:lnTo>
                  <a:lnTo>
                    <a:pt x="146075" y="10439"/>
                  </a:lnTo>
                  <a:lnTo>
                    <a:pt x="146075" y="20878"/>
                  </a:lnTo>
                  <a:lnTo>
                    <a:pt x="156514" y="20878"/>
                  </a:lnTo>
                  <a:lnTo>
                    <a:pt x="166954" y="20878"/>
                  </a:lnTo>
                  <a:lnTo>
                    <a:pt x="177393" y="20878"/>
                  </a:lnTo>
                  <a:lnTo>
                    <a:pt x="177393" y="10439"/>
                  </a:lnTo>
                  <a:lnTo>
                    <a:pt x="187820" y="10439"/>
                  </a:lnTo>
                  <a:lnTo>
                    <a:pt x="187820" y="20878"/>
                  </a:lnTo>
                  <a:lnTo>
                    <a:pt x="198259" y="20878"/>
                  </a:lnTo>
                  <a:lnTo>
                    <a:pt x="198259" y="10439"/>
                  </a:lnTo>
                  <a:lnTo>
                    <a:pt x="198259" y="0"/>
                  </a:lnTo>
                  <a:close/>
                </a:path>
                <a:path w="636905" h="20954">
                  <a:moveTo>
                    <a:pt x="271284" y="0"/>
                  </a:moveTo>
                  <a:lnTo>
                    <a:pt x="260870" y="0"/>
                  </a:lnTo>
                  <a:lnTo>
                    <a:pt x="250431" y="0"/>
                  </a:lnTo>
                  <a:lnTo>
                    <a:pt x="250431" y="10439"/>
                  </a:lnTo>
                  <a:lnTo>
                    <a:pt x="240004" y="10439"/>
                  </a:lnTo>
                  <a:lnTo>
                    <a:pt x="240004" y="0"/>
                  </a:lnTo>
                  <a:lnTo>
                    <a:pt x="229565" y="0"/>
                  </a:lnTo>
                  <a:lnTo>
                    <a:pt x="219125" y="0"/>
                  </a:lnTo>
                  <a:lnTo>
                    <a:pt x="208686" y="0"/>
                  </a:lnTo>
                  <a:lnTo>
                    <a:pt x="208686" y="10439"/>
                  </a:lnTo>
                  <a:lnTo>
                    <a:pt x="219125" y="10439"/>
                  </a:lnTo>
                  <a:lnTo>
                    <a:pt x="229565" y="10439"/>
                  </a:lnTo>
                  <a:lnTo>
                    <a:pt x="239991" y="10439"/>
                  </a:lnTo>
                  <a:lnTo>
                    <a:pt x="239991" y="20878"/>
                  </a:lnTo>
                  <a:lnTo>
                    <a:pt x="250431" y="20878"/>
                  </a:lnTo>
                  <a:lnTo>
                    <a:pt x="260870" y="20878"/>
                  </a:lnTo>
                  <a:lnTo>
                    <a:pt x="260870" y="10439"/>
                  </a:lnTo>
                  <a:lnTo>
                    <a:pt x="271284" y="10439"/>
                  </a:lnTo>
                  <a:lnTo>
                    <a:pt x="271284" y="0"/>
                  </a:lnTo>
                  <a:close/>
                </a:path>
                <a:path w="636905" h="20954">
                  <a:moveTo>
                    <a:pt x="292176" y="0"/>
                  </a:moveTo>
                  <a:lnTo>
                    <a:pt x="281736" y="0"/>
                  </a:lnTo>
                  <a:lnTo>
                    <a:pt x="281736" y="10439"/>
                  </a:lnTo>
                  <a:lnTo>
                    <a:pt x="271297" y="10439"/>
                  </a:lnTo>
                  <a:lnTo>
                    <a:pt x="271297" y="20878"/>
                  </a:lnTo>
                  <a:lnTo>
                    <a:pt x="281736" y="20878"/>
                  </a:lnTo>
                  <a:lnTo>
                    <a:pt x="292176" y="20878"/>
                  </a:lnTo>
                  <a:lnTo>
                    <a:pt x="292176" y="10439"/>
                  </a:lnTo>
                  <a:lnTo>
                    <a:pt x="292176" y="0"/>
                  </a:lnTo>
                  <a:close/>
                </a:path>
                <a:path w="636905" h="20954">
                  <a:moveTo>
                    <a:pt x="333908" y="10439"/>
                  </a:moveTo>
                  <a:lnTo>
                    <a:pt x="323481" y="10439"/>
                  </a:lnTo>
                  <a:lnTo>
                    <a:pt x="313042" y="10439"/>
                  </a:lnTo>
                  <a:lnTo>
                    <a:pt x="313042" y="0"/>
                  </a:lnTo>
                  <a:lnTo>
                    <a:pt x="302602" y="0"/>
                  </a:lnTo>
                  <a:lnTo>
                    <a:pt x="302602" y="10439"/>
                  </a:lnTo>
                  <a:lnTo>
                    <a:pt x="302602" y="20878"/>
                  </a:lnTo>
                  <a:lnTo>
                    <a:pt x="313042" y="20878"/>
                  </a:lnTo>
                  <a:lnTo>
                    <a:pt x="323456" y="20878"/>
                  </a:lnTo>
                  <a:lnTo>
                    <a:pt x="333908" y="20878"/>
                  </a:lnTo>
                  <a:lnTo>
                    <a:pt x="333908" y="10439"/>
                  </a:lnTo>
                  <a:close/>
                </a:path>
                <a:path w="636905" h="20954">
                  <a:moveTo>
                    <a:pt x="386080" y="10439"/>
                  </a:moveTo>
                  <a:lnTo>
                    <a:pt x="375653" y="10439"/>
                  </a:lnTo>
                  <a:lnTo>
                    <a:pt x="375653" y="0"/>
                  </a:lnTo>
                  <a:lnTo>
                    <a:pt x="365213" y="0"/>
                  </a:lnTo>
                  <a:lnTo>
                    <a:pt x="365213" y="10439"/>
                  </a:lnTo>
                  <a:lnTo>
                    <a:pt x="354787" y="10439"/>
                  </a:lnTo>
                  <a:lnTo>
                    <a:pt x="354787" y="0"/>
                  </a:lnTo>
                  <a:lnTo>
                    <a:pt x="344347" y="0"/>
                  </a:lnTo>
                  <a:lnTo>
                    <a:pt x="344347" y="10439"/>
                  </a:lnTo>
                  <a:lnTo>
                    <a:pt x="354774" y="10439"/>
                  </a:lnTo>
                  <a:lnTo>
                    <a:pt x="354774" y="20878"/>
                  </a:lnTo>
                  <a:lnTo>
                    <a:pt x="365213" y="20878"/>
                  </a:lnTo>
                  <a:lnTo>
                    <a:pt x="375640" y="20878"/>
                  </a:lnTo>
                  <a:lnTo>
                    <a:pt x="386080" y="20878"/>
                  </a:lnTo>
                  <a:lnTo>
                    <a:pt x="386080" y="10439"/>
                  </a:lnTo>
                  <a:close/>
                </a:path>
                <a:path w="636905" h="20954">
                  <a:moveTo>
                    <a:pt x="396519" y="0"/>
                  </a:moveTo>
                  <a:lnTo>
                    <a:pt x="386080" y="0"/>
                  </a:lnTo>
                  <a:lnTo>
                    <a:pt x="386080" y="10439"/>
                  </a:lnTo>
                  <a:lnTo>
                    <a:pt x="396519" y="10439"/>
                  </a:lnTo>
                  <a:lnTo>
                    <a:pt x="396519" y="0"/>
                  </a:lnTo>
                  <a:close/>
                </a:path>
                <a:path w="636905" h="20954">
                  <a:moveTo>
                    <a:pt x="479996" y="0"/>
                  </a:moveTo>
                  <a:lnTo>
                    <a:pt x="469557" y="0"/>
                  </a:lnTo>
                  <a:lnTo>
                    <a:pt x="469557" y="10439"/>
                  </a:lnTo>
                  <a:lnTo>
                    <a:pt x="459130" y="10439"/>
                  </a:lnTo>
                  <a:lnTo>
                    <a:pt x="459130" y="0"/>
                  </a:lnTo>
                  <a:lnTo>
                    <a:pt x="448691" y="0"/>
                  </a:lnTo>
                  <a:lnTo>
                    <a:pt x="438264" y="0"/>
                  </a:lnTo>
                  <a:lnTo>
                    <a:pt x="427824" y="0"/>
                  </a:lnTo>
                  <a:lnTo>
                    <a:pt x="417385" y="0"/>
                  </a:lnTo>
                  <a:lnTo>
                    <a:pt x="406946" y="0"/>
                  </a:lnTo>
                  <a:lnTo>
                    <a:pt x="406946" y="10439"/>
                  </a:lnTo>
                  <a:lnTo>
                    <a:pt x="406946" y="20878"/>
                  </a:lnTo>
                  <a:lnTo>
                    <a:pt x="417385" y="20878"/>
                  </a:lnTo>
                  <a:lnTo>
                    <a:pt x="427824" y="20878"/>
                  </a:lnTo>
                  <a:lnTo>
                    <a:pt x="469569" y="20878"/>
                  </a:lnTo>
                  <a:lnTo>
                    <a:pt x="469569" y="10439"/>
                  </a:lnTo>
                  <a:lnTo>
                    <a:pt x="479996" y="10439"/>
                  </a:lnTo>
                  <a:lnTo>
                    <a:pt x="479996" y="0"/>
                  </a:lnTo>
                  <a:close/>
                </a:path>
                <a:path w="636905" h="20954">
                  <a:moveTo>
                    <a:pt x="490435" y="10439"/>
                  </a:moveTo>
                  <a:lnTo>
                    <a:pt x="479996" y="10439"/>
                  </a:lnTo>
                  <a:lnTo>
                    <a:pt x="479996" y="20878"/>
                  </a:lnTo>
                  <a:lnTo>
                    <a:pt x="490435" y="20878"/>
                  </a:lnTo>
                  <a:lnTo>
                    <a:pt x="490435" y="10439"/>
                  </a:lnTo>
                  <a:close/>
                </a:path>
                <a:path w="636905" h="20954">
                  <a:moveTo>
                    <a:pt x="521741" y="10439"/>
                  </a:moveTo>
                  <a:lnTo>
                    <a:pt x="511302" y="10439"/>
                  </a:lnTo>
                  <a:lnTo>
                    <a:pt x="500862" y="10439"/>
                  </a:lnTo>
                  <a:lnTo>
                    <a:pt x="500862" y="20878"/>
                  </a:lnTo>
                  <a:lnTo>
                    <a:pt x="511302" y="20878"/>
                  </a:lnTo>
                  <a:lnTo>
                    <a:pt x="521741" y="20878"/>
                  </a:lnTo>
                  <a:lnTo>
                    <a:pt x="521741" y="10439"/>
                  </a:lnTo>
                  <a:close/>
                </a:path>
                <a:path w="636905" h="20954">
                  <a:moveTo>
                    <a:pt x="553046" y="0"/>
                  </a:moveTo>
                  <a:lnTo>
                    <a:pt x="542607" y="0"/>
                  </a:lnTo>
                  <a:lnTo>
                    <a:pt x="532168" y="0"/>
                  </a:lnTo>
                  <a:lnTo>
                    <a:pt x="532168" y="10439"/>
                  </a:lnTo>
                  <a:lnTo>
                    <a:pt x="532168" y="20878"/>
                  </a:lnTo>
                  <a:lnTo>
                    <a:pt x="542607" y="20878"/>
                  </a:lnTo>
                  <a:lnTo>
                    <a:pt x="553046" y="20878"/>
                  </a:lnTo>
                  <a:lnTo>
                    <a:pt x="553046" y="10439"/>
                  </a:lnTo>
                  <a:lnTo>
                    <a:pt x="553046" y="0"/>
                  </a:lnTo>
                  <a:close/>
                </a:path>
                <a:path w="636905" h="20954">
                  <a:moveTo>
                    <a:pt x="636524" y="0"/>
                  </a:moveTo>
                  <a:lnTo>
                    <a:pt x="636524" y="0"/>
                  </a:lnTo>
                  <a:lnTo>
                    <a:pt x="563473" y="0"/>
                  </a:lnTo>
                  <a:lnTo>
                    <a:pt x="563473" y="10439"/>
                  </a:lnTo>
                  <a:lnTo>
                    <a:pt x="563473" y="20878"/>
                  </a:lnTo>
                  <a:lnTo>
                    <a:pt x="573913" y="20878"/>
                  </a:lnTo>
                  <a:lnTo>
                    <a:pt x="573913" y="10439"/>
                  </a:lnTo>
                  <a:lnTo>
                    <a:pt x="584339" y="10439"/>
                  </a:lnTo>
                  <a:lnTo>
                    <a:pt x="636524" y="10439"/>
                  </a:lnTo>
                  <a:lnTo>
                    <a:pt x="636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89369" y="3878084"/>
              <a:ext cx="636905" cy="20955"/>
            </a:xfrm>
            <a:custGeom>
              <a:avLst/>
              <a:gdLst/>
              <a:ahLst/>
              <a:cxnLst/>
              <a:rect l="l" t="t" r="r" b="b"/>
              <a:pathLst>
                <a:path w="636905" h="20954">
                  <a:moveTo>
                    <a:pt x="10439" y="10439"/>
                  </a:moveTo>
                  <a:lnTo>
                    <a:pt x="0" y="10439"/>
                  </a:lnTo>
                  <a:lnTo>
                    <a:pt x="0" y="20878"/>
                  </a:lnTo>
                  <a:lnTo>
                    <a:pt x="10439" y="20878"/>
                  </a:lnTo>
                  <a:lnTo>
                    <a:pt x="10439" y="10439"/>
                  </a:lnTo>
                  <a:close/>
                </a:path>
                <a:path w="636905" h="20954">
                  <a:moveTo>
                    <a:pt x="41719" y="10439"/>
                  </a:moveTo>
                  <a:lnTo>
                    <a:pt x="31292" y="10439"/>
                  </a:lnTo>
                  <a:lnTo>
                    <a:pt x="20866" y="10439"/>
                  </a:lnTo>
                  <a:lnTo>
                    <a:pt x="20866" y="20878"/>
                  </a:lnTo>
                  <a:lnTo>
                    <a:pt x="31292" y="20878"/>
                  </a:lnTo>
                  <a:lnTo>
                    <a:pt x="41719" y="20878"/>
                  </a:lnTo>
                  <a:lnTo>
                    <a:pt x="41719" y="10439"/>
                  </a:lnTo>
                  <a:close/>
                </a:path>
                <a:path w="636905" h="20954">
                  <a:moveTo>
                    <a:pt x="52171" y="10439"/>
                  </a:moveTo>
                  <a:lnTo>
                    <a:pt x="41732" y="10439"/>
                  </a:lnTo>
                  <a:lnTo>
                    <a:pt x="41732" y="20878"/>
                  </a:lnTo>
                  <a:lnTo>
                    <a:pt x="52171" y="20878"/>
                  </a:lnTo>
                  <a:lnTo>
                    <a:pt x="52171" y="10439"/>
                  </a:lnTo>
                  <a:close/>
                </a:path>
                <a:path w="636905" h="20954">
                  <a:moveTo>
                    <a:pt x="73025" y="10439"/>
                  </a:moveTo>
                  <a:lnTo>
                    <a:pt x="62598" y="10439"/>
                  </a:lnTo>
                  <a:lnTo>
                    <a:pt x="62598" y="20878"/>
                  </a:lnTo>
                  <a:lnTo>
                    <a:pt x="73025" y="20878"/>
                  </a:lnTo>
                  <a:lnTo>
                    <a:pt x="73025" y="10439"/>
                  </a:lnTo>
                  <a:close/>
                </a:path>
                <a:path w="636905" h="20954">
                  <a:moveTo>
                    <a:pt x="114782" y="10439"/>
                  </a:moveTo>
                  <a:lnTo>
                    <a:pt x="104343" y="10439"/>
                  </a:lnTo>
                  <a:lnTo>
                    <a:pt x="104343" y="20878"/>
                  </a:lnTo>
                  <a:lnTo>
                    <a:pt x="114782" y="20878"/>
                  </a:lnTo>
                  <a:lnTo>
                    <a:pt x="114782" y="10439"/>
                  </a:lnTo>
                  <a:close/>
                </a:path>
                <a:path w="636905" h="20954">
                  <a:moveTo>
                    <a:pt x="146088" y="10439"/>
                  </a:moveTo>
                  <a:lnTo>
                    <a:pt x="135648" y="10439"/>
                  </a:lnTo>
                  <a:lnTo>
                    <a:pt x="135648" y="20878"/>
                  </a:lnTo>
                  <a:lnTo>
                    <a:pt x="146088" y="20878"/>
                  </a:lnTo>
                  <a:lnTo>
                    <a:pt x="146088" y="10439"/>
                  </a:lnTo>
                  <a:close/>
                </a:path>
                <a:path w="636905" h="20954">
                  <a:moveTo>
                    <a:pt x="166954" y="10439"/>
                  </a:moveTo>
                  <a:lnTo>
                    <a:pt x="156514" y="10439"/>
                  </a:lnTo>
                  <a:lnTo>
                    <a:pt x="156514" y="20878"/>
                  </a:lnTo>
                  <a:lnTo>
                    <a:pt x="166954" y="20878"/>
                  </a:lnTo>
                  <a:lnTo>
                    <a:pt x="166954" y="10439"/>
                  </a:lnTo>
                  <a:close/>
                </a:path>
                <a:path w="636905" h="20954">
                  <a:moveTo>
                    <a:pt x="208699" y="10439"/>
                  </a:moveTo>
                  <a:lnTo>
                    <a:pt x="198259" y="10439"/>
                  </a:lnTo>
                  <a:lnTo>
                    <a:pt x="198259" y="20878"/>
                  </a:lnTo>
                  <a:lnTo>
                    <a:pt x="208699" y="20878"/>
                  </a:lnTo>
                  <a:lnTo>
                    <a:pt x="208699" y="10439"/>
                  </a:lnTo>
                  <a:close/>
                </a:path>
                <a:path w="636905" h="20954">
                  <a:moveTo>
                    <a:pt x="573913" y="0"/>
                  </a:moveTo>
                  <a:lnTo>
                    <a:pt x="563473" y="0"/>
                  </a:lnTo>
                  <a:lnTo>
                    <a:pt x="563473" y="10439"/>
                  </a:lnTo>
                  <a:lnTo>
                    <a:pt x="573913" y="10439"/>
                  </a:lnTo>
                  <a:lnTo>
                    <a:pt x="573913" y="0"/>
                  </a:lnTo>
                  <a:close/>
                </a:path>
                <a:path w="636905" h="20954">
                  <a:moveTo>
                    <a:pt x="636524" y="0"/>
                  </a:moveTo>
                  <a:lnTo>
                    <a:pt x="626084" y="0"/>
                  </a:lnTo>
                  <a:lnTo>
                    <a:pt x="626084" y="10439"/>
                  </a:lnTo>
                  <a:lnTo>
                    <a:pt x="636524" y="10439"/>
                  </a:lnTo>
                  <a:lnTo>
                    <a:pt x="636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298056" y="3893743"/>
              <a:ext cx="187960" cy="0"/>
            </a:xfrm>
            <a:custGeom>
              <a:avLst/>
              <a:gdLst/>
              <a:ahLst/>
              <a:cxnLst/>
              <a:rect l="l" t="t" r="r" b="b"/>
              <a:pathLst>
                <a:path w="187959">
                  <a:moveTo>
                    <a:pt x="0" y="0"/>
                  </a:moveTo>
                  <a:lnTo>
                    <a:pt x="187833" y="0"/>
                  </a:lnTo>
                </a:path>
              </a:pathLst>
            </a:custGeom>
            <a:ln w="10439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89369" y="3888524"/>
              <a:ext cx="636905" cy="20955"/>
            </a:xfrm>
            <a:custGeom>
              <a:avLst/>
              <a:gdLst/>
              <a:ahLst/>
              <a:cxnLst/>
              <a:rect l="l" t="t" r="r" b="b"/>
              <a:pathLst>
                <a:path w="636905" h="20954">
                  <a:moveTo>
                    <a:pt x="10439" y="10426"/>
                  </a:moveTo>
                  <a:lnTo>
                    <a:pt x="0" y="10426"/>
                  </a:lnTo>
                  <a:lnTo>
                    <a:pt x="0" y="20866"/>
                  </a:lnTo>
                  <a:lnTo>
                    <a:pt x="10439" y="20866"/>
                  </a:lnTo>
                  <a:lnTo>
                    <a:pt x="10439" y="10426"/>
                  </a:lnTo>
                  <a:close/>
                </a:path>
                <a:path w="636905" h="20954">
                  <a:moveTo>
                    <a:pt x="41719" y="10426"/>
                  </a:moveTo>
                  <a:lnTo>
                    <a:pt x="31292" y="10426"/>
                  </a:lnTo>
                  <a:lnTo>
                    <a:pt x="20866" y="10426"/>
                  </a:lnTo>
                  <a:lnTo>
                    <a:pt x="20866" y="20866"/>
                  </a:lnTo>
                  <a:lnTo>
                    <a:pt x="31292" y="20866"/>
                  </a:lnTo>
                  <a:lnTo>
                    <a:pt x="41719" y="20866"/>
                  </a:lnTo>
                  <a:lnTo>
                    <a:pt x="41719" y="10426"/>
                  </a:lnTo>
                  <a:close/>
                </a:path>
                <a:path w="636905" h="20954">
                  <a:moveTo>
                    <a:pt x="52171" y="10426"/>
                  </a:moveTo>
                  <a:lnTo>
                    <a:pt x="41732" y="10426"/>
                  </a:lnTo>
                  <a:lnTo>
                    <a:pt x="41732" y="20866"/>
                  </a:lnTo>
                  <a:lnTo>
                    <a:pt x="52171" y="20866"/>
                  </a:lnTo>
                  <a:lnTo>
                    <a:pt x="52171" y="10426"/>
                  </a:lnTo>
                  <a:close/>
                </a:path>
                <a:path w="636905" h="20954">
                  <a:moveTo>
                    <a:pt x="73025" y="10426"/>
                  </a:moveTo>
                  <a:lnTo>
                    <a:pt x="62598" y="10426"/>
                  </a:lnTo>
                  <a:lnTo>
                    <a:pt x="62598" y="20866"/>
                  </a:lnTo>
                  <a:lnTo>
                    <a:pt x="73025" y="20866"/>
                  </a:lnTo>
                  <a:lnTo>
                    <a:pt x="73025" y="10426"/>
                  </a:lnTo>
                  <a:close/>
                </a:path>
                <a:path w="636905" h="20954">
                  <a:moveTo>
                    <a:pt x="93903" y="10426"/>
                  </a:moveTo>
                  <a:lnTo>
                    <a:pt x="83477" y="10426"/>
                  </a:lnTo>
                  <a:lnTo>
                    <a:pt x="83477" y="20866"/>
                  </a:lnTo>
                  <a:lnTo>
                    <a:pt x="93903" y="20866"/>
                  </a:lnTo>
                  <a:lnTo>
                    <a:pt x="93903" y="10426"/>
                  </a:lnTo>
                  <a:close/>
                </a:path>
                <a:path w="636905" h="20954">
                  <a:moveTo>
                    <a:pt x="166954" y="10426"/>
                  </a:moveTo>
                  <a:lnTo>
                    <a:pt x="166954" y="10426"/>
                  </a:lnTo>
                  <a:lnTo>
                    <a:pt x="104343" y="10426"/>
                  </a:lnTo>
                  <a:lnTo>
                    <a:pt x="104343" y="20866"/>
                  </a:lnTo>
                  <a:lnTo>
                    <a:pt x="166954" y="20866"/>
                  </a:lnTo>
                  <a:lnTo>
                    <a:pt x="166954" y="10426"/>
                  </a:lnTo>
                  <a:close/>
                </a:path>
                <a:path w="636905" h="20954">
                  <a:moveTo>
                    <a:pt x="198259" y="10426"/>
                  </a:moveTo>
                  <a:lnTo>
                    <a:pt x="187820" y="10426"/>
                  </a:lnTo>
                  <a:lnTo>
                    <a:pt x="187820" y="20866"/>
                  </a:lnTo>
                  <a:lnTo>
                    <a:pt x="198259" y="20866"/>
                  </a:lnTo>
                  <a:lnTo>
                    <a:pt x="198259" y="10426"/>
                  </a:lnTo>
                  <a:close/>
                </a:path>
                <a:path w="636905" h="20954">
                  <a:moveTo>
                    <a:pt x="250431" y="10426"/>
                  </a:moveTo>
                  <a:lnTo>
                    <a:pt x="239991" y="10426"/>
                  </a:lnTo>
                  <a:lnTo>
                    <a:pt x="239991" y="20866"/>
                  </a:lnTo>
                  <a:lnTo>
                    <a:pt x="250431" y="20866"/>
                  </a:lnTo>
                  <a:lnTo>
                    <a:pt x="250431" y="10426"/>
                  </a:lnTo>
                  <a:close/>
                </a:path>
                <a:path w="636905" h="20954">
                  <a:moveTo>
                    <a:pt x="271284" y="10426"/>
                  </a:moveTo>
                  <a:lnTo>
                    <a:pt x="260858" y="10426"/>
                  </a:lnTo>
                  <a:lnTo>
                    <a:pt x="260858" y="20866"/>
                  </a:lnTo>
                  <a:lnTo>
                    <a:pt x="271284" y="20866"/>
                  </a:lnTo>
                  <a:lnTo>
                    <a:pt x="271284" y="10426"/>
                  </a:lnTo>
                  <a:close/>
                </a:path>
                <a:path w="636905" h="20954">
                  <a:moveTo>
                    <a:pt x="302602" y="10426"/>
                  </a:moveTo>
                  <a:lnTo>
                    <a:pt x="292176" y="10426"/>
                  </a:lnTo>
                  <a:lnTo>
                    <a:pt x="281736" y="10426"/>
                  </a:lnTo>
                  <a:lnTo>
                    <a:pt x="281736" y="20866"/>
                  </a:lnTo>
                  <a:lnTo>
                    <a:pt x="292163" y="20866"/>
                  </a:lnTo>
                  <a:lnTo>
                    <a:pt x="302602" y="20866"/>
                  </a:lnTo>
                  <a:lnTo>
                    <a:pt x="302602" y="10426"/>
                  </a:lnTo>
                  <a:close/>
                </a:path>
                <a:path w="636905" h="20954">
                  <a:moveTo>
                    <a:pt x="344347" y="10426"/>
                  </a:moveTo>
                  <a:lnTo>
                    <a:pt x="333908" y="10426"/>
                  </a:lnTo>
                  <a:lnTo>
                    <a:pt x="323456" y="10426"/>
                  </a:lnTo>
                  <a:lnTo>
                    <a:pt x="323456" y="20866"/>
                  </a:lnTo>
                  <a:lnTo>
                    <a:pt x="333908" y="20866"/>
                  </a:lnTo>
                  <a:lnTo>
                    <a:pt x="344347" y="20866"/>
                  </a:lnTo>
                  <a:lnTo>
                    <a:pt x="344347" y="10426"/>
                  </a:lnTo>
                  <a:close/>
                </a:path>
                <a:path w="636905" h="20954">
                  <a:moveTo>
                    <a:pt x="396519" y="10426"/>
                  </a:moveTo>
                  <a:lnTo>
                    <a:pt x="386080" y="10426"/>
                  </a:lnTo>
                  <a:lnTo>
                    <a:pt x="375653" y="10426"/>
                  </a:lnTo>
                  <a:lnTo>
                    <a:pt x="365213" y="10426"/>
                  </a:lnTo>
                  <a:lnTo>
                    <a:pt x="365213" y="20866"/>
                  </a:lnTo>
                  <a:lnTo>
                    <a:pt x="375640" y="20866"/>
                  </a:lnTo>
                  <a:lnTo>
                    <a:pt x="386080" y="20866"/>
                  </a:lnTo>
                  <a:lnTo>
                    <a:pt x="396519" y="20866"/>
                  </a:lnTo>
                  <a:lnTo>
                    <a:pt x="396519" y="10426"/>
                  </a:lnTo>
                  <a:close/>
                </a:path>
                <a:path w="636905" h="20954">
                  <a:moveTo>
                    <a:pt x="459130" y="10426"/>
                  </a:moveTo>
                  <a:lnTo>
                    <a:pt x="448691" y="10426"/>
                  </a:lnTo>
                  <a:lnTo>
                    <a:pt x="438264" y="10426"/>
                  </a:lnTo>
                  <a:lnTo>
                    <a:pt x="427824" y="10426"/>
                  </a:lnTo>
                  <a:lnTo>
                    <a:pt x="427824" y="20866"/>
                  </a:lnTo>
                  <a:lnTo>
                    <a:pt x="438251" y="20866"/>
                  </a:lnTo>
                  <a:lnTo>
                    <a:pt x="448691" y="20866"/>
                  </a:lnTo>
                  <a:lnTo>
                    <a:pt x="459130" y="20866"/>
                  </a:lnTo>
                  <a:lnTo>
                    <a:pt x="459130" y="10426"/>
                  </a:lnTo>
                  <a:close/>
                </a:path>
                <a:path w="636905" h="20954">
                  <a:moveTo>
                    <a:pt x="500862" y="10426"/>
                  </a:moveTo>
                  <a:lnTo>
                    <a:pt x="490435" y="10426"/>
                  </a:lnTo>
                  <a:lnTo>
                    <a:pt x="490435" y="0"/>
                  </a:lnTo>
                  <a:lnTo>
                    <a:pt x="479996" y="0"/>
                  </a:lnTo>
                  <a:lnTo>
                    <a:pt x="479996" y="10439"/>
                  </a:lnTo>
                  <a:lnTo>
                    <a:pt x="490423" y="10439"/>
                  </a:lnTo>
                  <a:lnTo>
                    <a:pt x="490423" y="20866"/>
                  </a:lnTo>
                  <a:lnTo>
                    <a:pt x="500862" y="20866"/>
                  </a:lnTo>
                  <a:lnTo>
                    <a:pt x="500862" y="10426"/>
                  </a:lnTo>
                  <a:close/>
                </a:path>
                <a:path w="636905" h="20954">
                  <a:moveTo>
                    <a:pt x="553046" y="0"/>
                  </a:moveTo>
                  <a:lnTo>
                    <a:pt x="553046" y="0"/>
                  </a:lnTo>
                  <a:lnTo>
                    <a:pt x="511302" y="0"/>
                  </a:lnTo>
                  <a:lnTo>
                    <a:pt x="511302" y="10439"/>
                  </a:lnTo>
                  <a:lnTo>
                    <a:pt x="553046" y="10439"/>
                  </a:lnTo>
                  <a:lnTo>
                    <a:pt x="553046" y="0"/>
                  </a:lnTo>
                  <a:close/>
                </a:path>
                <a:path w="636905" h="20954">
                  <a:moveTo>
                    <a:pt x="573913" y="0"/>
                  </a:moveTo>
                  <a:lnTo>
                    <a:pt x="563473" y="0"/>
                  </a:lnTo>
                  <a:lnTo>
                    <a:pt x="563473" y="10439"/>
                  </a:lnTo>
                  <a:lnTo>
                    <a:pt x="573913" y="10439"/>
                  </a:lnTo>
                  <a:lnTo>
                    <a:pt x="573913" y="0"/>
                  </a:lnTo>
                  <a:close/>
                </a:path>
                <a:path w="636905" h="20954">
                  <a:moveTo>
                    <a:pt x="615645" y="0"/>
                  </a:moveTo>
                  <a:lnTo>
                    <a:pt x="605218" y="0"/>
                  </a:lnTo>
                  <a:lnTo>
                    <a:pt x="594779" y="0"/>
                  </a:lnTo>
                  <a:lnTo>
                    <a:pt x="584339" y="0"/>
                  </a:lnTo>
                  <a:lnTo>
                    <a:pt x="584339" y="10439"/>
                  </a:lnTo>
                  <a:lnTo>
                    <a:pt x="594779" y="10439"/>
                  </a:lnTo>
                  <a:lnTo>
                    <a:pt x="605205" y="10439"/>
                  </a:lnTo>
                  <a:lnTo>
                    <a:pt x="615645" y="10439"/>
                  </a:lnTo>
                  <a:lnTo>
                    <a:pt x="615645" y="0"/>
                  </a:lnTo>
                  <a:close/>
                </a:path>
                <a:path w="636905" h="20954">
                  <a:moveTo>
                    <a:pt x="636524" y="0"/>
                  </a:moveTo>
                  <a:lnTo>
                    <a:pt x="626084" y="0"/>
                  </a:lnTo>
                  <a:lnTo>
                    <a:pt x="626084" y="10439"/>
                  </a:lnTo>
                  <a:lnTo>
                    <a:pt x="636524" y="10439"/>
                  </a:lnTo>
                  <a:lnTo>
                    <a:pt x="636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590232" y="3904170"/>
              <a:ext cx="135890" cy="0"/>
            </a:xfrm>
            <a:custGeom>
              <a:avLst/>
              <a:gdLst/>
              <a:ahLst/>
              <a:cxnLst/>
              <a:rect l="l" t="t" r="r" b="b"/>
              <a:pathLst>
                <a:path w="135890">
                  <a:moveTo>
                    <a:pt x="0" y="0"/>
                  </a:moveTo>
                  <a:lnTo>
                    <a:pt x="135661" y="0"/>
                  </a:lnTo>
                </a:path>
              </a:pathLst>
            </a:custGeom>
            <a:ln w="10439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89369" y="3909390"/>
              <a:ext cx="636905" cy="31750"/>
            </a:xfrm>
            <a:custGeom>
              <a:avLst/>
              <a:gdLst/>
              <a:ahLst/>
              <a:cxnLst/>
              <a:rect l="l" t="t" r="r" b="b"/>
              <a:pathLst>
                <a:path w="636905" h="31750">
                  <a:moveTo>
                    <a:pt x="10439" y="0"/>
                  </a:moveTo>
                  <a:lnTo>
                    <a:pt x="0" y="0"/>
                  </a:lnTo>
                  <a:lnTo>
                    <a:pt x="0" y="10439"/>
                  </a:lnTo>
                  <a:lnTo>
                    <a:pt x="0" y="20866"/>
                  </a:lnTo>
                  <a:lnTo>
                    <a:pt x="0" y="31305"/>
                  </a:lnTo>
                  <a:lnTo>
                    <a:pt x="10439" y="31305"/>
                  </a:lnTo>
                  <a:lnTo>
                    <a:pt x="10439" y="20878"/>
                  </a:lnTo>
                  <a:lnTo>
                    <a:pt x="10439" y="10439"/>
                  </a:lnTo>
                  <a:lnTo>
                    <a:pt x="10439" y="0"/>
                  </a:lnTo>
                  <a:close/>
                </a:path>
                <a:path w="636905" h="31750">
                  <a:moveTo>
                    <a:pt x="41719" y="0"/>
                  </a:moveTo>
                  <a:lnTo>
                    <a:pt x="31292" y="0"/>
                  </a:lnTo>
                  <a:lnTo>
                    <a:pt x="20866" y="0"/>
                  </a:lnTo>
                  <a:lnTo>
                    <a:pt x="20866" y="10439"/>
                  </a:lnTo>
                  <a:lnTo>
                    <a:pt x="31292" y="10439"/>
                  </a:lnTo>
                  <a:lnTo>
                    <a:pt x="41719" y="10439"/>
                  </a:lnTo>
                  <a:lnTo>
                    <a:pt x="41719" y="0"/>
                  </a:lnTo>
                  <a:close/>
                </a:path>
                <a:path w="636905" h="31750">
                  <a:moveTo>
                    <a:pt x="52171" y="0"/>
                  </a:moveTo>
                  <a:lnTo>
                    <a:pt x="41732" y="0"/>
                  </a:lnTo>
                  <a:lnTo>
                    <a:pt x="41732" y="10439"/>
                  </a:lnTo>
                  <a:lnTo>
                    <a:pt x="52171" y="10439"/>
                  </a:lnTo>
                  <a:lnTo>
                    <a:pt x="52171" y="0"/>
                  </a:lnTo>
                  <a:close/>
                </a:path>
                <a:path w="636905" h="31750">
                  <a:moveTo>
                    <a:pt x="73025" y="0"/>
                  </a:moveTo>
                  <a:lnTo>
                    <a:pt x="62598" y="0"/>
                  </a:lnTo>
                  <a:lnTo>
                    <a:pt x="62598" y="10439"/>
                  </a:lnTo>
                  <a:lnTo>
                    <a:pt x="62598" y="20878"/>
                  </a:lnTo>
                  <a:lnTo>
                    <a:pt x="73025" y="20878"/>
                  </a:lnTo>
                  <a:lnTo>
                    <a:pt x="73025" y="10439"/>
                  </a:lnTo>
                  <a:lnTo>
                    <a:pt x="73025" y="0"/>
                  </a:lnTo>
                  <a:close/>
                </a:path>
                <a:path w="636905" h="31750">
                  <a:moveTo>
                    <a:pt x="104330" y="0"/>
                  </a:moveTo>
                  <a:lnTo>
                    <a:pt x="93903" y="0"/>
                  </a:lnTo>
                  <a:lnTo>
                    <a:pt x="93903" y="10439"/>
                  </a:lnTo>
                  <a:lnTo>
                    <a:pt x="93903" y="20878"/>
                  </a:lnTo>
                  <a:lnTo>
                    <a:pt x="104330" y="20878"/>
                  </a:lnTo>
                  <a:lnTo>
                    <a:pt x="104330" y="10439"/>
                  </a:lnTo>
                  <a:lnTo>
                    <a:pt x="104330" y="0"/>
                  </a:lnTo>
                  <a:close/>
                </a:path>
                <a:path w="636905" h="31750">
                  <a:moveTo>
                    <a:pt x="125222" y="10439"/>
                  </a:moveTo>
                  <a:lnTo>
                    <a:pt x="114782" y="10439"/>
                  </a:lnTo>
                  <a:lnTo>
                    <a:pt x="114782" y="20878"/>
                  </a:lnTo>
                  <a:lnTo>
                    <a:pt x="125222" y="20878"/>
                  </a:lnTo>
                  <a:lnTo>
                    <a:pt x="125222" y="10439"/>
                  </a:lnTo>
                  <a:close/>
                </a:path>
                <a:path w="636905" h="31750">
                  <a:moveTo>
                    <a:pt x="146088" y="0"/>
                  </a:moveTo>
                  <a:lnTo>
                    <a:pt x="135648" y="0"/>
                  </a:lnTo>
                  <a:lnTo>
                    <a:pt x="135648" y="10439"/>
                  </a:lnTo>
                  <a:lnTo>
                    <a:pt x="135648" y="20878"/>
                  </a:lnTo>
                  <a:lnTo>
                    <a:pt x="146088" y="20878"/>
                  </a:lnTo>
                  <a:lnTo>
                    <a:pt x="146088" y="10439"/>
                  </a:lnTo>
                  <a:lnTo>
                    <a:pt x="146088" y="0"/>
                  </a:lnTo>
                  <a:close/>
                </a:path>
                <a:path w="636905" h="31750">
                  <a:moveTo>
                    <a:pt x="166954" y="0"/>
                  </a:moveTo>
                  <a:lnTo>
                    <a:pt x="156514" y="0"/>
                  </a:lnTo>
                  <a:lnTo>
                    <a:pt x="156514" y="10439"/>
                  </a:lnTo>
                  <a:lnTo>
                    <a:pt x="166954" y="10439"/>
                  </a:lnTo>
                  <a:lnTo>
                    <a:pt x="166954" y="0"/>
                  </a:lnTo>
                  <a:close/>
                </a:path>
                <a:path w="636905" h="31750">
                  <a:moveTo>
                    <a:pt x="208699" y="10439"/>
                  </a:moveTo>
                  <a:lnTo>
                    <a:pt x="198259" y="10439"/>
                  </a:lnTo>
                  <a:lnTo>
                    <a:pt x="198259" y="20878"/>
                  </a:lnTo>
                  <a:lnTo>
                    <a:pt x="208699" y="20878"/>
                  </a:lnTo>
                  <a:lnTo>
                    <a:pt x="208699" y="10439"/>
                  </a:lnTo>
                  <a:close/>
                </a:path>
                <a:path w="636905" h="31750">
                  <a:moveTo>
                    <a:pt x="229565" y="0"/>
                  </a:moveTo>
                  <a:lnTo>
                    <a:pt x="219125" y="0"/>
                  </a:lnTo>
                  <a:lnTo>
                    <a:pt x="219125" y="10439"/>
                  </a:lnTo>
                  <a:lnTo>
                    <a:pt x="229565" y="10439"/>
                  </a:lnTo>
                  <a:lnTo>
                    <a:pt x="229565" y="0"/>
                  </a:lnTo>
                  <a:close/>
                </a:path>
                <a:path w="636905" h="31750">
                  <a:moveTo>
                    <a:pt x="240004" y="10439"/>
                  </a:moveTo>
                  <a:lnTo>
                    <a:pt x="229565" y="10439"/>
                  </a:lnTo>
                  <a:lnTo>
                    <a:pt x="229565" y="20878"/>
                  </a:lnTo>
                  <a:lnTo>
                    <a:pt x="240004" y="20878"/>
                  </a:lnTo>
                  <a:lnTo>
                    <a:pt x="240004" y="10439"/>
                  </a:lnTo>
                  <a:close/>
                </a:path>
                <a:path w="636905" h="31750">
                  <a:moveTo>
                    <a:pt x="260870" y="10439"/>
                  </a:moveTo>
                  <a:lnTo>
                    <a:pt x="250431" y="10439"/>
                  </a:lnTo>
                  <a:lnTo>
                    <a:pt x="250431" y="20878"/>
                  </a:lnTo>
                  <a:lnTo>
                    <a:pt x="260870" y="20878"/>
                  </a:lnTo>
                  <a:lnTo>
                    <a:pt x="260870" y="10439"/>
                  </a:lnTo>
                  <a:close/>
                </a:path>
                <a:path w="636905" h="31750">
                  <a:moveTo>
                    <a:pt x="281736" y="10439"/>
                  </a:moveTo>
                  <a:lnTo>
                    <a:pt x="271297" y="10439"/>
                  </a:lnTo>
                  <a:lnTo>
                    <a:pt x="271297" y="20878"/>
                  </a:lnTo>
                  <a:lnTo>
                    <a:pt x="281736" y="20878"/>
                  </a:lnTo>
                  <a:lnTo>
                    <a:pt x="281736" y="10439"/>
                  </a:lnTo>
                  <a:close/>
                </a:path>
                <a:path w="636905" h="31750">
                  <a:moveTo>
                    <a:pt x="375653" y="10439"/>
                  </a:moveTo>
                  <a:lnTo>
                    <a:pt x="365213" y="10439"/>
                  </a:lnTo>
                  <a:lnTo>
                    <a:pt x="354787" y="10439"/>
                  </a:lnTo>
                  <a:lnTo>
                    <a:pt x="344347" y="10439"/>
                  </a:lnTo>
                  <a:lnTo>
                    <a:pt x="344347" y="0"/>
                  </a:lnTo>
                  <a:lnTo>
                    <a:pt x="281736" y="0"/>
                  </a:lnTo>
                  <a:lnTo>
                    <a:pt x="281736" y="10439"/>
                  </a:lnTo>
                  <a:lnTo>
                    <a:pt x="292163" y="10439"/>
                  </a:lnTo>
                  <a:lnTo>
                    <a:pt x="292163" y="20878"/>
                  </a:lnTo>
                  <a:lnTo>
                    <a:pt x="302602" y="20878"/>
                  </a:lnTo>
                  <a:lnTo>
                    <a:pt x="302602" y="10439"/>
                  </a:lnTo>
                  <a:lnTo>
                    <a:pt x="313042" y="10439"/>
                  </a:lnTo>
                  <a:lnTo>
                    <a:pt x="323456" y="10439"/>
                  </a:lnTo>
                  <a:lnTo>
                    <a:pt x="333908" y="10439"/>
                  </a:lnTo>
                  <a:lnTo>
                    <a:pt x="333908" y="20878"/>
                  </a:lnTo>
                  <a:lnTo>
                    <a:pt x="375653" y="20878"/>
                  </a:lnTo>
                  <a:lnTo>
                    <a:pt x="375653" y="10439"/>
                  </a:lnTo>
                  <a:close/>
                </a:path>
                <a:path w="636905" h="31750">
                  <a:moveTo>
                    <a:pt x="417385" y="0"/>
                  </a:moveTo>
                  <a:lnTo>
                    <a:pt x="406958" y="0"/>
                  </a:lnTo>
                  <a:lnTo>
                    <a:pt x="396519" y="0"/>
                  </a:lnTo>
                  <a:lnTo>
                    <a:pt x="396519" y="10439"/>
                  </a:lnTo>
                  <a:lnTo>
                    <a:pt x="406946" y="10439"/>
                  </a:lnTo>
                  <a:lnTo>
                    <a:pt x="417385" y="10439"/>
                  </a:lnTo>
                  <a:lnTo>
                    <a:pt x="417385" y="0"/>
                  </a:lnTo>
                  <a:close/>
                </a:path>
                <a:path w="636905" h="31750">
                  <a:moveTo>
                    <a:pt x="438264" y="0"/>
                  </a:moveTo>
                  <a:lnTo>
                    <a:pt x="427824" y="0"/>
                  </a:lnTo>
                  <a:lnTo>
                    <a:pt x="427824" y="10439"/>
                  </a:lnTo>
                  <a:lnTo>
                    <a:pt x="417385" y="10439"/>
                  </a:lnTo>
                  <a:lnTo>
                    <a:pt x="417385" y="20878"/>
                  </a:lnTo>
                  <a:lnTo>
                    <a:pt x="427824" y="20878"/>
                  </a:lnTo>
                  <a:lnTo>
                    <a:pt x="438264" y="20878"/>
                  </a:lnTo>
                  <a:lnTo>
                    <a:pt x="438264" y="10439"/>
                  </a:lnTo>
                  <a:lnTo>
                    <a:pt x="438264" y="0"/>
                  </a:lnTo>
                  <a:close/>
                </a:path>
                <a:path w="636905" h="31750">
                  <a:moveTo>
                    <a:pt x="500862" y="0"/>
                  </a:moveTo>
                  <a:lnTo>
                    <a:pt x="490423" y="0"/>
                  </a:lnTo>
                  <a:lnTo>
                    <a:pt x="490423" y="10439"/>
                  </a:lnTo>
                  <a:lnTo>
                    <a:pt x="479996" y="10439"/>
                  </a:lnTo>
                  <a:lnTo>
                    <a:pt x="469569" y="10439"/>
                  </a:lnTo>
                  <a:lnTo>
                    <a:pt x="469569" y="0"/>
                  </a:lnTo>
                  <a:lnTo>
                    <a:pt x="459130" y="0"/>
                  </a:lnTo>
                  <a:lnTo>
                    <a:pt x="448691" y="0"/>
                  </a:lnTo>
                  <a:lnTo>
                    <a:pt x="448691" y="10439"/>
                  </a:lnTo>
                  <a:lnTo>
                    <a:pt x="459130" y="10439"/>
                  </a:lnTo>
                  <a:lnTo>
                    <a:pt x="459130" y="20878"/>
                  </a:lnTo>
                  <a:lnTo>
                    <a:pt x="469557" y="20878"/>
                  </a:lnTo>
                  <a:lnTo>
                    <a:pt x="479996" y="20878"/>
                  </a:lnTo>
                  <a:lnTo>
                    <a:pt x="490435" y="20878"/>
                  </a:lnTo>
                  <a:lnTo>
                    <a:pt x="490435" y="10439"/>
                  </a:lnTo>
                  <a:lnTo>
                    <a:pt x="500862" y="10439"/>
                  </a:lnTo>
                  <a:lnTo>
                    <a:pt x="500862" y="0"/>
                  </a:lnTo>
                  <a:close/>
                </a:path>
                <a:path w="636905" h="31750">
                  <a:moveTo>
                    <a:pt x="542607" y="0"/>
                  </a:moveTo>
                  <a:lnTo>
                    <a:pt x="532168" y="0"/>
                  </a:lnTo>
                  <a:lnTo>
                    <a:pt x="521741" y="0"/>
                  </a:lnTo>
                  <a:lnTo>
                    <a:pt x="511302" y="0"/>
                  </a:lnTo>
                  <a:lnTo>
                    <a:pt x="511302" y="10439"/>
                  </a:lnTo>
                  <a:lnTo>
                    <a:pt x="521728" y="10439"/>
                  </a:lnTo>
                  <a:lnTo>
                    <a:pt x="521728" y="20878"/>
                  </a:lnTo>
                  <a:lnTo>
                    <a:pt x="532168" y="20878"/>
                  </a:lnTo>
                  <a:lnTo>
                    <a:pt x="532168" y="10439"/>
                  </a:lnTo>
                  <a:lnTo>
                    <a:pt x="542607" y="10439"/>
                  </a:lnTo>
                  <a:lnTo>
                    <a:pt x="542607" y="0"/>
                  </a:lnTo>
                  <a:close/>
                </a:path>
                <a:path w="636905" h="31750">
                  <a:moveTo>
                    <a:pt x="573913" y="0"/>
                  </a:moveTo>
                  <a:lnTo>
                    <a:pt x="563473" y="0"/>
                  </a:lnTo>
                  <a:lnTo>
                    <a:pt x="563473" y="10439"/>
                  </a:lnTo>
                  <a:lnTo>
                    <a:pt x="563473" y="20878"/>
                  </a:lnTo>
                  <a:lnTo>
                    <a:pt x="573913" y="20878"/>
                  </a:lnTo>
                  <a:lnTo>
                    <a:pt x="573913" y="10439"/>
                  </a:lnTo>
                  <a:lnTo>
                    <a:pt x="573913" y="0"/>
                  </a:lnTo>
                  <a:close/>
                </a:path>
                <a:path w="636905" h="31750">
                  <a:moveTo>
                    <a:pt x="615645" y="0"/>
                  </a:moveTo>
                  <a:lnTo>
                    <a:pt x="605218" y="0"/>
                  </a:lnTo>
                  <a:lnTo>
                    <a:pt x="594779" y="0"/>
                  </a:lnTo>
                  <a:lnTo>
                    <a:pt x="584339" y="0"/>
                  </a:lnTo>
                  <a:lnTo>
                    <a:pt x="584339" y="10439"/>
                  </a:lnTo>
                  <a:lnTo>
                    <a:pt x="594779" y="10439"/>
                  </a:lnTo>
                  <a:lnTo>
                    <a:pt x="605205" y="10439"/>
                  </a:lnTo>
                  <a:lnTo>
                    <a:pt x="615645" y="10439"/>
                  </a:lnTo>
                  <a:lnTo>
                    <a:pt x="615645" y="0"/>
                  </a:lnTo>
                  <a:close/>
                </a:path>
                <a:path w="636905" h="31750">
                  <a:moveTo>
                    <a:pt x="636524" y="0"/>
                  </a:moveTo>
                  <a:lnTo>
                    <a:pt x="626084" y="0"/>
                  </a:lnTo>
                  <a:lnTo>
                    <a:pt x="626084" y="10439"/>
                  </a:lnTo>
                  <a:lnTo>
                    <a:pt x="626084" y="20878"/>
                  </a:lnTo>
                  <a:lnTo>
                    <a:pt x="636524" y="20878"/>
                  </a:lnTo>
                  <a:lnTo>
                    <a:pt x="636524" y="10439"/>
                  </a:lnTo>
                  <a:lnTo>
                    <a:pt x="636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99796" y="3935476"/>
              <a:ext cx="626110" cy="0"/>
            </a:xfrm>
            <a:custGeom>
              <a:avLst/>
              <a:gdLst/>
              <a:ahLst/>
              <a:cxnLst/>
              <a:rect l="l" t="t" r="r" b="b"/>
              <a:pathLst>
                <a:path w="626110">
                  <a:moveTo>
                    <a:pt x="0" y="0"/>
                  </a:moveTo>
                  <a:lnTo>
                    <a:pt x="626097" y="0"/>
                  </a:lnTo>
                </a:path>
              </a:pathLst>
            </a:custGeom>
            <a:ln w="10439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172847" y="3940695"/>
              <a:ext cx="73660" cy="10795"/>
            </a:xfrm>
            <a:custGeom>
              <a:avLst/>
              <a:gdLst/>
              <a:ahLst/>
              <a:cxnLst/>
              <a:rect l="l" t="t" r="r" b="b"/>
              <a:pathLst>
                <a:path w="73660" h="10795">
                  <a:moveTo>
                    <a:pt x="20853" y="0"/>
                  </a:moveTo>
                  <a:lnTo>
                    <a:pt x="10426" y="0"/>
                  </a:lnTo>
                  <a:lnTo>
                    <a:pt x="0" y="0"/>
                  </a:lnTo>
                  <a:lnTo>
                    <a:pt x="0" y="10439"/>
                  </a:lnTo>
                  <a:lnTo>
                    <a:pt x="10426" y="10439"/>
                  </a:lnTo>
                  <a:lnTo>
                    <a:pt x="20853" y="10439"/>
                  </a:lnTo>
                  <a:lnTo>
                    <a:pt x="20853" y="0"/>
                  </a:lnTo>
                  <a:close/>
                </a:path>
                <a:path w="73660" h="10795">
                  <a:moveTo>
                    <a:pt x="31305" y="0"/>
                  </a:moveTo>
                  <a:lnTo>
                    <a:pt x="20866" y="0"/>
                  </a:lnTo>
                  <a:lnTo>
                    <a:pt x="20866" y="10439"/>
                  </a:lnTo>
                  <a:lnTo>
                    <a:pt x="31305" y="10439"/>
                  </a:lnTo>
                  <a:lnTo>
                    <a:pt x="31305" y="0"/>
                  </a:lnTo>
                  <a:close/>
                </a:path>
                <a:path w="73660" h="10795">
                  <a:moveTo>
                    <a:pt x="73037" y="0"/>
                  </a:moveTo>
                  <a:lnTo>
                    <a:pt x="62598" y="0"/>
                  </a:lnTo>
                  <a:lnTo>
                    <a:pt x="62598" y="10439"/>
                  </a:lnTo>
                  <a:lnTo>
                    <a:pt x="73037" y="10439"/>
                  </a:lnTo>
                  <a:lnTo>
                    <a:pt x="7303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245884" y="3945915"/>
              <a:ext cx="146685" cy="0"/>
            </a:xfrm>
            <a:custGeom>
              <a:avLst/>
              <a:gdLst/>
              <a:ahLst/>
              <a:cxnLst/>
              <a:rect l="l" t="t" r="r" b="b"/>
              <a:pathLst>
                <a:path w="146685">
                  <a:moveTo>
                    <a:pt x="0" y="0"/>
                  </a:moveTo>
                  <a:lnTo>
                    <a:pt x="146088" y="0"/>
                  </a:lnTo>
                </a:path>
              </a:pathLst>
            </a:custGeom>
            <a:ln w="10439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89369" y="3940695"/>
              <a:ext cx="636905" cy="31750"/>
            </a:xfrm>
            <a:custGeom>
              <a:avLst/>
              <a:gdLst/>
              <a:ahLst/>
              <a:cxnLst/>
              <a:rect l="l" t="t" r="r" b="b"/>
              <a:pathLst>
                <a:path w="636905" h="31750">
                  <a:moveTo>
                    <a:pt x="41719" y="10439"/>
                  </a:moveTo>
                  <a:lnTo>
                    <a:pt x="31292" y="10439"/>
                  </a:lnTo>
                  <a:lnTo>
                    <a:pt x="20866" y="10439"/>
                  </a:lnTo>
                  <a:lnTo>
                    <a:pt x="20866" y="20866"/>
                  </a:lnTo>
                  <a:lnTo>
                    <a:pt x="10439" y="20866"/>
                  </a:lnTo>
                  <a:lnTo>
                    <a:pt x="10439" y="10439"/>
                  </a:lnTo>
                  <a:lnTo>
                    <a:pt x="0" y="10439"/>
                  </a:lnTo>
                  <a:lnTo>
                    <a:pt x="0" y="20866"/>
                  </a:lnTo>
                  <a:lnTo>
                    <a:pt x="0" y="31305"/>
                  </a:lnTo>
                  <a:lnTo>
                    <a:pt x="10426" y="31305"/>
                  </a:lnTo>
                  <a:lnTo>
                    <a:pt x="20866" y="31305"/>
                  </a:lnTo>
                  <a:lnTo>
                    <a:pt x="31292" y="31305"/>
                  </a:lnTo>
                  <a:lnTo>
                    <a:pt x="31292" y="20878"/>
                  </a:lnTo>
                  <a:lnTo>
                    <a:pt x="41719" y="20878"/>
                  </a:lnTo>
                  <a:lnTo>
                    <a:pt x="41719" y="10439"/>
                  </a:lnTo>
                  <a:close/>
                </a:path>
                <a:path w="636905" h="31750">
                  <a:moveTo>
                    <a:pt x="73025" y="10439"/>
                  </a:moveTo>
                  <a:lnTo>
                    <a:pt x="62598" y="10439"/>
                  </a:lnTo>
                  <a:lnTo>
                    <a:pt x="52171" y="10439"/>
                  </a:lnTo>
                  <a:lnTo>
                    <a:pt x="52171" y="20866"/>
                  </a:lnTo>
                  <a:lnTo>
                    <a:pt x="41732" y="20866"/>
                  </a:lnTo>
                  <a:lnTo>
                    <a:pt x="41732" y="31305"/>
                  </a:lnTo>
                  <a:lnTo>
                    <a:pt x="52171" y="31305"/>
                  </a:lnTo>
                  <a:lnTo>
                    <a:pt x="52171" y="20878"/>
                  </a:lnTo>
                  <a:lnTo>
                    <a:pt x="62598" y="20878"/>
                  </a:lnTo>
                  <a:lnTo>
                    <a:pt x="73025" y="20878"/>
                  </a:lnTo>
                  <a:lnTo>
                    <a:pt x="73025" y="10439"/>
                  </a:lnTo>
                  <a:close/>
                </a:path>
                <a:path w="636905" h="31750">
                  <a:moveTo>
                    <a:pt x="104330" y="20866"/>
                  </a:moveTo>
                  <a:lnTo>
                    <a:pt x="93903" y="20866"/>
                  </a:lnTo>
                  <a:lnTo>
                    <a:pt x="83477" y="20866"/>
                  </a:lnTo>
                  <a:lnTo>
                    <a:pt x="83477" y="10439"/>
                  </a:lnTo>
                  <a:lnTo>
                    <a:pt x="73037" y="10439"/>
                  </a:lnTo>
                  <a:lnTo>
                    <a:pt x="73037" y="20866"/>
                  </a:lnTo>
                  <a:lnTo>
                    <a:pt x="73037" y="31305"/>
                  </a:lnTo>
                  <a:lnTo>
                    <a:pt x="83477" y="31305"/>
                  </a:lnTo>
                  <a:lnTo>
                    <a:pt x="93903" y="31305"/>
                  </a:lnTo>
                  <a:lnTo>
                    <a:pt x="104330" y="31305"/>
                  </a:lnTo>
                  <a:lnTo>
                    <a:pt x="104330" y="20866"/>
                  </a:lnTo>
                  <a:close/>
                </a:path>
                <a:path w="636905" h="31750">
                  <a:moveTo>
                    <a:pt x="156514" y="10439"/>
                  </a:moveTo>
                  <a:lnTo>
                    <a:pt x="146088" y="10439"/>
                  </a:lnTo>
                  <a:lnTo>
                    <a:pt x="135648" y="10439"/>
                  </a:lnTo>
                  <a:lnTo>
                    <a:pt x="125209" y="10439"/>
                  </a:lnTo>
                  <a:lnTo>
                    <a:pt x="125209" y="20866"/>
                  </a:lnTo>
                  <a:lnTo>
                    <a:pt x="114782" y="20866"/>
                  </a:lnTo>
                  <a:lnTo>
                    <a:pt x="104343" y="20866"/>
                  </a:lnTo>
                  <a:lnTo>
                    <a:pt x="104343" y="31305"/>
                  </a:lnTo>
                  <a:lnTo>
                    <a:pt x="146088" y="31305"/>
                  </a:lnTo>
                  <a:lnTo>
                    <a:pt x="146088" y="20878"/>
                  </a:lnTo>
                  <a:lnTo>
                    <a:pt x="156514" y="20878"/>
                  </a:lnTo>
                  <a:lnTo>
                    <a:pt x="156514" y="10439"/>
                  </a:lnTo>
                  <a:close/>
                </a:path>
                <a:path w="636905" h="31750">
                  <a:moveTo>
                    <a:pt x="250431" y="10439"/>
                  </a:moveTo>
                  <a:lnTo>
                    <a:pt x="240004" y="10439"/>
                  </a:lnTo>
                  <a:lnTo>
                    <a:pt x="229565" y="10439"/>
                  </a:lnTo>
                  <a:lnTo>
                    <a:pt x="229565" y="20866"/>
                  </a:lnTo>
                  <a:lnTo>
                    <a:pt x="219125" y="20866"/>
                  </a:lnTo>
                  <a:lnTo>
                    <a:pt x="208699" y="20866"/>
                  </a:lnTo>
                  <a:lnTo>
                    <a:pt x="208699" y="10439"/>
                  </a:lnTo>
                  <a:lnTo>
                    <a:pt x="198259" y="10439"/>
                  </a:lnTo>
                  <a:lnTo>
                    <a:pt x="187820" y="10439"/>
                  </a:lnTo>
                  <a:lnTo>
                    <a:pt x="177380" y="10439"/>
                  </a:lnTo>
                  <a:lnTo>
                    <a:pt x="177380" y="20866"/>
                  </a:lnTo>
                  <a:lnTo>
                    <a:pt x="177380" y="31305"/>
                  </a:lnTo>
                  <a:lnTo>
                    <a:pt x="187820" y="31305"/>
                  </a:lnTo>
                  <a:lnTo>
                    <a:pt x="187820" y="20878"/>
                  </a:lnTo>
                  <a:lnTo>
                    <a:pt x="198259" y="20878"/>
                  </a:lnTo>
                  <a:lnTo>
                    <a:pt x="198259" y="31305"/>
                  </a:lnTo>
                  <a:lnTo>
                    <a:pt x="208686" y="31305"/>
                  </a:lnTo>
                  <a:lnTo>
                    <a:pt x="250431" y="31305"/>
                  </a:lnTo>
                  <a:lnTo>
                    <a:pt x="250431" y="20878"/>
                  </a:lnTo>
                  <a:lnTo>
                    <a:pt x="250431" y="10439"/>
                  </a:lnTo>
                  <a:close/>
                </a:path>
                <a:path w="636905" h="31750">
                  <a:moveTo>
                    <a:pt x="271284" y="20866"/>
                  </a:moveTo>
                  <a:lnTo>
                    <a:pt x="260858" y="20866"/>
                  </a:lnTo>
                  <a:lnTo>
                    <a:pt x="260858" y="31305"/>
                  </a:lnTo>
                  <a:lnTo>
                    <a:pt x="271284" y="31305"/>
                  </a:lnTo>
                  <a:lnTo>
                    <a:pt x="271284" y="20866"/>
                  </a:lnTo>
                  <a:close/>
                </a:path>
                <a:path w="636905" h="31750">
                  <a:moveTo>
                    <a:pt x="281736" y="20866"/>
                  </a:moveTo>
                  <a:lnTo>
                    <a:pt x="271297" y="20866"/>
                  </a:lnTo>
                  <a:lnTo>
                    <a:pt x="271297" y="31305"/>
                  </a:lnTo>
                  <a:lnTo>
                    <a:pt x="281736" y="31305"/>
                  </a:lnTo>
                  <a:lnTo>
                    <a:pt x="281736" y="20866"/>
                  </a:lnTo>
                  <a:close/>
                </a:path>
                <a:path w="636905" h="31750">
                  <a:moveTo>
                    <a:pt x="459130" y="10439"/>
                  </a:moveTo>
                  <a:lnTo>
                    <a:pt x="448691" y="10439"/>
                  </a:lnTo>
                  <a:lnTo>
                    <a:pt x="448691" y="0"/>
                  </a:lnTo>
                  <a:lnTo>
                    <a:pt x="438251" y="0"/>
                  </a:lnTo>
                  <a:lnTo>
                    <a:pt x="438251" y="10439"/>
                  </a:lnTo>
                  <a:lnTo>
                    <a:pt x="427824" y="10439"/>
                  </a:lnTo>
                  <a:lnTo>
                    <a:pt x="427824" y="0"/>
                  </a:lnTo>
                  <a:lnTo>
                    <a:pt x="417385" y="0"/>
                  </a:lnTo>
                  <a:lnTo>
                    <a:pt x="417385" y="10439"/>
                  </a:lnTo>
                  <a:lnTo>
                    <a:pt x="406958" y="10439"/>
                  </a:lnTo>
                  <a:lnTo>
                    <a:pt x="406958" y="0"/>
                  </a:lnTo>
                  <a:lnTo>
                    <a:pt x="396519" y="0"/>
                  </a:lnTo>
                  <a:lnTo>
                    <a:pt x="354774" y="0"/>
                  </a:lnTo>
                  <a:lnTo>
                    <a:pt x="354774" y="10439"/>
                  </a:lnTo>
                  <a:lnTo>
                    <a:pt x="344347" y="10439"/>
                  </a:lnTo>
                  <a:lnTo>
                    <a:pt x="344347" y="0"/>
                  </a:lnTo>
                  <a:lnTo>
                    <a:pt x="333908" y="0"/>
                  </a:lnTo>
                  <a:lnTo>
                    <a:pt x="333908" y="10439"/>
                  </a:lnTo>
                  <a:lnTo>
                    <a:pt x="323481" y="10439"/>
                  </a:lnTo>
                  <a:lnTo>
                    <a:pt x="313042" y="10439"/>
                  </a:lnTo>
                  <a:lnTo>
                    <a:pt x="302602" y="10439"/>
                  </a:lnTo>
                  <a:lnTo>
                    <a:pt x="292163" y="10439"/>
                  </a:lnTo>
                  <a:lnTo>
                    <a:pt x="292163" y="20878"/>
                  </a:lnTo>
                  <a:lnTo>
                    <a:pt x="302602" y="20878"/>
                  </a:lnTo>
                  <a:lnTo>
                    <a:pt x="302602" y="31305"/>
                  </a:lnTo>
                  <a:lnTo>
                    <a:pt x="313042" y="31305"/>
                  </a:lnTo>
                  <a:lnTo>
                    <a:pt x="323481" y="31305"/>
                  </a:lnTo>
                  <a:lnTo>
                    <a:pt x="323481" y="20878"/>
                  </a:lnTo>
                  <a:lnTo>
                    <a:pt x="333908" y="20878"/>
                  </a:lnTo>
                  <a:lnTo>
                    <a:pt x="375653" y="20878"/>
                  </a:lnTo>
                  <a:lnTo>
                    <a:pt x="375653" y="10439"/>
                  </a:lnTo>
                  <a:lnTo>
                    <a:pt x="386080" y="10439"/>
                  </a:lnTo>
                  <a:lnTo>
                    <a:pt x="386080" y="20878"/>
                  </a:lnTo>
                  <a:lnTo>
                    <a:pt x="396519" y="20878"/>
                  </a:lnTo>
                  <a:lnTo>
                    <a:pt x="396519" y="10439"/>
                  </a:lnTo>
                  <a:lnTo>
                    <a:pt x="406946" y="10439"/>
                  </a:lnTo>
                  <a:lnTo>
                    <a:pt x="406946" y="20878"/>
                  </a:lnTo>
                  <a:lnTo>
                    <a:pt x="417385" y="20878"/>
                  </a:lnTo>
                  <a:lnTo>
                    <a:pt x="459130" y="20878"/>
                  </a:lnTo>
                  <a:lnTo>
                    <a:pt x="459130" y="10439"/>
                  </a:lnTo>
                  <a:close/>
                </a:path>
                <a:path w="636905" h="31750">
                  <a:moveTo>
                    <a:pt x="500862" y="10439"/>
                  </a:moveTo>
                  <a:lnTo>
                    <a:pt x="490435" y="10439"/>
                  </a:lnTo>
                  <a:lnTo>
                    <a:pt x="490435" y="0"/>
                  </a:lnTo>
                  <a:lnTo>
                    <a:pt x="479996" y="0"/>
                  </a:lnTo>
                  <a:lnTo>
                    <a:pt x="469557" y="0"/>
                  </a:lnTo>
                  <a:lnTo>
                    <a:pt x="469557" y="10439"/>
                  </a:lnTo>
                  <a:lnTo>
                    <a:pt x="479996" y="10439"/>
                  </a:lnTo>
                  <a:lnTo>
                    <a:pt x="479996" y="20878"/>
                  </a:lnTo>
                  <a:lnTo>
                    <a:pt x="490423" y="20878"/>
                  </a:lnTo>
                  <a:lnTo>
                    <a:pt x="500862" y="20878"/>
                  </a:lnTo>
                  <a:lnTo>
                    <a:pt x="500862" y="10439"/>
                  </a:lnTo>
                  <a:close/>
                </a:path>
                <a:path w="636905" h="31750">
                  <a:moveTo>
                    <a:pt x="542607" y="0"/>
                  </a:moveTo>
                  <a:lnTo>
                    <a:pt x="542607" y="0"/>
                  </a:lnTo>
                  <a:lnTo>
                    <a:pt x="500862" y="0"/>
                  </a:lnTo>
                  <a:lnTo>
                    <a:pt x="500862" y="10439"/>
                  </a:lnTo>
                  <a:lnTo>
                    <a:pt x="511302" y="10439"/>
                  </a:lnTo>
                  <a:lnTo>
                    <a:pt x="511302" y="20878"/>
                  </a:lnTo>
                  <a:lnTo>
                    <a:pt x="521741" y="20878"/>
                  </a:lnTo>
                  <a:lnTo>
                    <a:pt x="521741" y="10439"/>
                  </a:lnTo>
                  <a:lnTo>
                    <a:pt x="532168" y="10439"/>
                  </a:lnTo>
                  <a:lnTo>
                    <a:pt x="532168" y="20878"/>
                  </a:lnTo>
                  <a:lnTo>
                    <a:pt x="542607" y="20878"/>
                  </a:lnTo>
                  <a:lnTo>
                    <a:pt x="542607" y="10439"/>
                  </a:lnTo>
                  <a:lnTo>
                    <a:pt x="542607" y="0"/>
                  </a:lnTo>
                  <a:close/>
                </a:path>
                <a:path w="636905" h="31750">
                  <a:moveTo>
                    <a:pt x="573913" y="10439"/>
                  </a:moveTo>
                  <a:lnTo>
                    <a:pt x="563473" y="10439"/>
                  </a:lnTo>
                  <a:lnTo>
                    <a:pt x="563473" y="20878"/>
                  </a:lnTo>
                  <a:lnTo>
                    <a:pt x="573913" y="20878"/>
                  </a:lnTo>
                  <a:lnTo>
                    <a:pt x="573913" y="10439"/>
                  </a:lnTo>
                  <a:close/>
                </a:path>
                <a:path w="636905" h="31750">
                  <a:moveTo>
                    <a:pt x="605218" y="10439"/>
                  </a:moveTo>
                  <a:lnTo>
                    <a:pt x="594779" y="10439"/>
                  </a:lnTo>
                  <a:lnTo>
                    <a:pt x="594779" y="20878"/>
                  </a:lnTo>
                  <a:lnTo>
                    <a:pt x="605218" y="20878"/>
                  </a:lnTo>
                  <a:lnTo>
                    <a:pt x="605218" y="10439"/>
                  </a:lnTo>
                  <a:close/>
                </a:path>
                <a:path w="636905" h="31750">
                  <a:moveTo>
                    <a:pt x="636524" y="10439"/>
                  </a:moveTo>
                  <a:lnTo>
                    <a:pt x="626084" y="10439"/>
                  </a:lnTo>
                  <a:lnTo>
                    <a:pt x="615645" y="10439"/>
                  </a:lnTo>
                  <a:lnTo>
                    <a:pt x="615645" y="20878"/>
                  </a:lnTo>
                  <a:lnTo>
                    <a:pt x="626084" y="20878"/>
                  </a:lnTo>
                  <a:lnTo>
                    <a:pt x="636524" y="20878"/>
                  </a:lnTo>
                  <a:lnTo>
                    <a:pt x="636524" y="1043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89369" y="3961561"/>
              <a:ext cx="615950" cy="31750"/>
            </a:xfrm>
            <a:custGeom>
              <a:avLst/>
              <a:gdLst/>
              <a:ahLst/>
              <a:cxnLst/>
              <a:rect l="l" t="t" r="r" b="b"/>
              <a:pathLst>
                <a:path w="615950" h="31750">
                  <a:moveTo>
                    <a:pt x="41719" y="20866"/>
                  </a:moveTo>
                  <a:lnTo>
                    <a:pt x="31292" y="20866"/>
                  </a:lnTo>
                  <a:lnTo>
                    <a:pt x="31292" y="10439"/>
                  </a:lnTo>
                  <a:lnTo>
                    <a:pt x="20866" y="10439"/>
                  </a:lnTo>
                  <a:lnTo>
                    <a:pt x="10426" y="10439"/>
                  </a:lnTo>
                  <a:lnTo>
                    <a:pt x="10426" y="20866"/>
                  </a:lnTo>
                  <a:lnTo>
                    <a:pt x="0" y="20866"/>
                  </a:lnTo>
                  <a:lnTo>
                    <a:pt x="0" y="31305"/>
                  </a:lnTo>
                  <a:lnTo>
                    <a:pt x="10439" y="31305"/>
                  </a:lnTo>
                  <a:lnTo>
                    <a:pt x="10439" y="20878"/>
                  </a:lnTo>
                  <a:lnTo>
                    <a:pt x="20866" y="20878"/>
                  </a:lnTo>
                  <a:lnTo>
                    <a:pt x="31292" y="20878"/>
                  </a:lnTo>
                  <a:lnTo>
                    <a:pt x="31292" y="31305"/>
                  </a:lnTo>
                  <a:lnTo>
                    <a:pt x="41719" y="31305"/>
                  </a:lnTo>
                  <a:lnTo>
                    <a:pt x="41719" y="20866"/>
                  </a:lnTo>
                  <a:close/>
                </a:path>
                <a:path w="615950" h="31750">
                  <a:moveTo>
                    <a:pt x="73025" y="10439"/>
                  </a:moveTo>
                  <a:lnTo>
                    <a:pt x="62598" y="10439"/>
                  </a:lnTo>
                  <a:lnTo>
                    <a:pt x="52171" y="10439"/>
                  </a:lnTo>
                  <a:lnTo>
                    <a:pt x="52171" y="20866"/>
                  </a:lnTo>
                  <a:lnTo>
                    <a:pt x="52171" y="31305"/>
                  </a:lnTo>
                  <a:lnTo>
                    <a:pt x="62598" y="31305"/>
                  </a:lnTo>
                  <a:lnTo>
                    <a:pt x="62598" y="20878"/>
                  </a:lnTo>
                  <a:lnTo>
                    <a:pt x="73025" y="20878"/>
                  </a:lnTo>
                  <a:lnTo>
                    <a:pt x="73025" y="10439"/>
                  </a:lnTo>
                  <a:close/>
                </a:path>
                <a:path w="615950" h="31750">
                  <a:moveTo>
                    <a:pt x="104330" y="10439"/>
                  </a:moveTo>
                  <a:lnTo>
                    <a:pt x="93903" y="10439"/>
                  </a:lnTo>
                  <a:lnTo>
                    <a:pt x="83477" y="10439"/>
                  </a:lnTo>
                  <a:lnTo>
                    <a:pt x="83477" y="20866"/>
                  </a:lnTo>
                  <a:lnTo>
                    <a:pt x="83477" y="31305"/>
                  </a:lnTo>
                  <a:lnTo>
                    <a:pt x="93903" y="31305"/>
                  </a:lnTo>
                  <a:lnTo>
                    <a:pt x="104330" y="31305"/>
                  </a:lnTo>
                  <a:lnTo>
                    <a:pt x="104330" y="20878"/>
                  </a:lnTo>
                  <a:lnTo>
                    <a:pt x="104330" y="10439"/>
                  </a:lnTo>
                  <a:close/>
                </a:path>
                <a:path w="615950" h="31750">
                  <a:moveTo>
                    <a:pt x="114782" y="20866"/>
                  </a:moveTo>
                  <a:lnTo>
                    <a:pt x="104343" y="20866"/>
                  </a:lnTo>
                  <a:lnTo>
                    <a:pt x="104343" y="31305"/>
                  </a:lnTo>
                  <a:lnTo>
                    <a:pt x="114782" y="31305"/>
                  </a:lnTo>
                  <a:lnTo>
                    <a:pt x="114782" y="20866"/>
                  </a:lnTo>
                  <a:close/>
                </a:path>
                <a:path w="615950" h="31750">
                  <a:moveTo>
                    <a:pt x="146088" y="20866"/>
                  </a:moveTo>
                  <a:lnTo>
                    <a:pt x="135648" y="20866"/>
                  </a:lnTo>
                  <a:lnTo>
                    <a:pt x="125209" y="20866"/>
                  </a:lnTo>
                  <a:lnTo>
                    <a:pt x="125209" y="31305"/>
                  </a:lnTo>
                  <a:lnTo>
                    <a:pt x="135648" y="31305"/>
                  </a:lnTo>
                  <a:lnTo>
                    <a:pt x="146088" y="31305"/>
                  </a:lnTo>
                  <a:lnTo>
                    <a:pt x="146088" y="20866"/>
                  </a:lnTo>
                  <a:close/>
                </a:path>
                <a:path w="615950" h="31750">
                  <a:moveTo>
                    <a:pt x="166954" y="10439"/>
                  </a:moveTo>
                  <a:lnTo>
                    <a:pt x="156514" y="10439"/>
                  </a:lnTo>
                  <a:lnTo>
                    <a:pt x="156514" y="20866"/>
                  </a:lnTo>
                  <a:lnTo>
                    <a:pt x="156514" y="31305"/>
                  </a:lnTo>
                  <a:lnTo>
                    <a:pt x="166954" y="31305"/>
                  </a:lnTo>
                  <a:lnTo>
                    <a:pt x="166954" y="20878"/>
                  </a:lnTo>
                  <a:lnTo>
                    <a:pt x="166954" y="10439"/>
                  </a:lnTo>
                  <a:close/>
                </a:path>
                <a:path w="615950" h="31750">
                  <a:moveTo>
                    <a:pt x="219125" y="20866"/>
                  </a:moveTo>
                  <a:lnTo>
                    <a:pt x="208699" y="20866"/>
                  </a:lnTo>
                  <a:lnTo>
                    <a:pt x="198259" y="20866"/>
                  </a:lnTo>
                  <a:lnTo>
                    <a:pt x="198259" y="10439"/>
                  </a:lnTo>
                  <a:lnTo>
                    <a:pt x="187820" y="10439"/>
                  </a:lnTo>
                  <a:lnTo>
                    <a:pt x="187820" y="20866"/>
                  </a:lnTo>
                  <a:lnTo>
                    <a:pt x="177380" y="20866"/>
                  </a:lnTo>
                  <a:lnTo>
                    <a:pt x="177380" y="31305"/>
                  </a:lnTo>
                  <a:lnTo>
                    <a:pt x="187820" y="31305"/>
                  </a:lnTo>
                  <a:lnTo>
                    <a:pt x="198259" y="31305"/>
                  </a:lnTo>
                  <a:lnTo>
                    <a:pt x="208686" y="31305"/>
                  </a:lnTo>
                  <a:lnTo>
                    <a:pt x="219125" y="31305"/>
                  </a:lnTo>
                  <a:lnTo>
                    <a:pt x="219125" y="20866"/>
                  </a:lnTo>
                  <a:close/>
                </a:path>
                <a:path w="615950" h="31750">
                  <a:moveTo>
                    <a:pt x="271284" y="10439"/>
                  </a:moveTo>
                  <a:lnTo>
                    <a:pt x="271284" y="10439"/>
                  </a:lnTo>
                  <a:lnTo>
                    <a:pt x="229565" y="10439"/>
                  </a:lnTo>
                  <a:lnTo>
                    <a:pt x="229565" y="20878"/>
                  </a:lnTo>
                  <a:lnTo>
                    <a:pt x="239991" y="20878"/>
                  </a:lnTo>
                  <a:lnTo>
                    <a:pt x="239991" y="31305"/>
                  </a:lnTo>
                  <a:lnTo>
                    <a:pt x="250431" y="31305"/>
                  </a:lnTo>
                  <a:lnTo>
                    <a:pt x="260870" y="31305"/>
                  </a:lnTo>
                  <a:lnTo>
                    <a:pt x="260870" y="20878"/>
                  </a:lnTo>
                  <a:lnTo>
                    <a:pt x="271284" y="20878"/>
                  </a:lnTo>
                  <a:lnTo>
                    <a:pt x="271284" y="10439"/>
                  </a:lnTo>
                  <a:close/>
                </a:path>
                <a:path w="615950" h="31750">
                  <a:moveTo>
                    <a:pt x="313042" y="20866"/>
                  </a:moveTo>
                  <a:lnTo>
                    <a:pt x="302602" y="20866"/>
                  </a:lnTo>
                  <a:lnTo>
                    <a:pt x="292176" y="20866"/>
                  </a:lnTo>
                  <a:lnTo>
                    <a:pt x="292176" y="10439"/>
                  </a:lnTo>
                  <a:lnTo>
                    <a:pt x="281736" y="10439"/>
                  </a:lnTo>
                  <a:lnTo>
                    <a:pt x="281736" y="20866"/>
                  </a:lnTo>
                  <a:lnTo>
                    <a:pt x="271297" y="20866"/>
                  </a:lnTo>
                  <a:lnTo>
                    <a:pt x="271297" y="31305"/>
                  </a:lnTo>
                  <a:lnTo>
                    <a:pt x="281736" y="31305"/>
                  </a:lnTo>
                  <a:lnTo>
                    <a:pt x="292163" y="31305"/>
                  </a:lnTo>
                  <a:lnTo>
                    <a:pt x="302602" y="31305"/>
                  </a:lnTo>
                  <a:lnTo>
                    <a:pt x="313042" y="31305"/>
                  </a:lnTo>
                  <a:lnTo>
                    <a:pt x="313042" y="20866"/>
                  </a:lnTo>
                  <a:close/>
                </a:path>
                <a:path w="615950" h="31750">
                  <a:moveTo>
                    <a:pt x="365213" y="10439"/>
                  </a:moveTo>
                  <a:lnTo>
                    <a:pt x="354774" y="10439"/>
                  </a:lnTo>
                  <a:lnTo>
                    <a:pt x="354774" y="20866"/>
                  </a:lnTo>
                  <a:lnTo>
                    <a:pt x="344347" y="20866"/>
                  </a:lnTo>
                  <a:lnTo>
                    <a:pt x="344347" y="10439"/>
                  </a:lnTo>
                  <a:lnTo>
                    <a:pt x="344347" y="0"/>
                  </a:lnTo>
                  <a:lnTo>
                    <a:pt x="333908" y="0"/>
                  </a:lnTo>
                  <a:lnTo>
                    <a:pt x="333908" y="10439"/>
                  </a:lnTo>
                  <a:lnTo>
                    <a:pt x="323481" y="10439"/>
                  </a:lnTo>
                  <a:lnTo>
                    <a:pt x="323481" y="0"/>
                  </a:lnTo>
                  <a:lnTo>
                    <a:pt x="313042" y="0"/>
                  </a:lnTo>
                  <a:lnTo>
                    <a:pt x="313042" y="10439"/>
                  </a:lnTo>
                  <a:lnTo>
                    <a:pt x="323456" y="10439"/>
                  </a:lnTo>
                  <a:lnTo>
                    <a:pt x="323456" y="20878"/>
                  </a:lnTo>
                  <a:lnTo>
                    <a:pt x="333908" y="20878"/>
                  </a:lnTo>
                  <a:lnTo>
                    <a:pt x="344347" y="20878"/>
                  </a:lnTo>
                  <a:lnTo>
                    <a:pt x="344347" y="31305"/>
                  </a:lnTo>
                  <a:lnTo>
                    <a:pt x="354787" y="31305"/>
                  </a:lnTo>
                  <a:lnTo>
                    <a:pt x="354787" y="20878"/>
                  </a:lnTo>
                  <a:lnTo>
                    <a:pt x="365213" y="20878"/>
                  </a:lnTo>
                  <a:lnTo>
                    <a:pt x="365213" y="10439"/>
                  </a:lnTo>
                  <a:close/>
                </a:path>
                <a:path w="615950" h="31750">
                  <a:moveTo>
                    <a:pt x="396519" y="0"/>
                  </a:moveTo>
                  <a:lnTo>
                    <a:pt x="386080" y="0"/>
                  </a:lnTo>
                  <a:lnTo>
                    <a:pt x="375653" y="0"/>
                  </a:lnTo>
                  <a:lnTo>
                    <a:pt x="365213" y="0"/>
                  </a:lnTo>
                  <a:lnTo>
                    <a:pt x="365213" y="10439"/>
                  </a:lnTo>
                  <a:lnTo>
                    <a:pt x="375640" y="10439"/>
                  </a:lnTo>
                  <a:lnTo>
                    <a:pt x="375640" y="20866"/>
                  </a:lnTo>
                  <a:lnTo>
                    <a:pt x="375640" y="31305"/>
                  </a:lnTo>
                  <a:lnTo>
                    <a:pt x="386080" y="31305"/>
                  </a:lnTo>
                  <a:lnTo>
                    <a:pt x="386080" y="20878"/>
                  </a:lnTo>
                  <a:lnTo>
                    <a:pt x="396519" y="20878"/>
                  </a:lnTo>
                  <a:lnTo>
                    <a:pt x="396519" y="10439"/>
                  </a:lnTo>
                  <a:lnTo>
                    <a:pt x="396519" y="0"/>
                  </a:lnTo>
                  <a:close/>
                </a:path>
                <a:path w="615950" h="31750">
                  <a:moveTo>
                    <a:pt x="521741" y="0"/>
                  </a:moveTo>
                  <a:lnTo>
                    <a:pt x="511302" y="0"/>
                  </a:lnTo>
                  <a:lnTo>
                    <a:pt x="500862" y="0"/>
                  </a:lnTo>
                  <a:lnTo>
                    <a:pt x="490423" y="0"/>
                  </a:lnTo>
                  <a:lnTo>
                    <a:pt x="490423" y="10439"/>
                  </a:lnTo>
                  <a:lnTo>
                    <a:pt x="448691" y="10439"/>
                  </a:lnTo>
                  <a:lnTo>
                    <a:pt x="448691" y="0"/>
                  </a:lnTo>
                  <a:lnTo>
                    <a:pt x="406946" y="0"/>
                  </a:lnTo>
                  <a:lnTo>
                    <a:pt x="406946" y="10439"/>
                  </a:lnTo>
                  <a:lnTo>
                    <a:pt x="417385" y="10439"/>
                  </a:lnTo>
                  <a:lnTo>
                    <a:pt x="427824" y="10439"/>
                  </a:lnTo>
                  <a:lnTo>
                    <a:pt x="427824" y="20866"/>
                  </a:lnTo>
                  <a:lnTo>
                    <a:pt x="427824" y="31305"/>
                  </a:lnTo>
                  <a:lnTo>
                    <a:pt x="438251" y="31305"/>
                  </a:lnTo>
                  <a:lnTo>
                    <a:pt x="448691" y="31305"/>
                  </a:lnTo>
                  <a:lnTo>
                    <a:pt x="459130" y="31305"/>
                  </a:lnTo>
                  <a:lnTo>
                    <a:pt x="459130" y="20878"/>
                  </a:lnTo>
                  <a:lnTo>
                    <a:pt x="469557" y="20878"/>
                  </a:lnTo>
                  <a:lnTo>
                    <a:pt x="479996" y="20878"/>
                  </a:lnTo>
                  <a:lnTo>
                    <a:pt x="490435" y="20878"/>
                  </a:lnTo>
                  <a:lnTo>
                    <a:pt x="490435" y="10439"/>
                  </a:lnTo>
                  <a:lnTo>
                    <a:pt x="500862" y="10439"/>
                  </a:lnTo>
                  <a:lnTo>
                    <a:pt x="511302" y="10439"/>
                  </a:lnTo>
                  <a:lnTo>
                    <a:pt x="521741" y="10439"/>
                  </a:lnTo>
                  <a:lnTo>
                    <a:pt x="521741" y="0"/>
                  </a:lnTo>
                  <a:close/>
                </a:path>
                <a:path w="615950" h="31750">
                  <a:moveTo>
                    <a:pt x="542607" y="10439"/>
                  </a:moveTo>
                  <a:lnTo>
                    <a:pt x="532168" y="10439"/>
                  </a:lnTo>
                  <a:lnTo>
                    <a:pt x="532168" y="20878"/>
                  </a:lnTo>
                  <a:lnTo>
                    <a:pt x="542607" y="20878"/>
                  </a:lnTo>
                  <a:lnTo>
                    <a:pt x="542607" y="10439"/>
                  </a:lnTo>
                  <a:close/>
                </a:path>
                <a:path w="615950" h="31750">
                  <a:moveTo>
                    <a:pt x="615645" y="0"/>
                  </a:moveTo>
                  <a:lnTo>
                    <a:pt x="605218" y="0"/>
                  </a:lnTo>
                  <a:lnTo>
                    <a:pt x="594779" y="0"/>
                  </a:lnTo>
                  <a:lnTo>
                    <a:pt x="594779" y="10439"/>
                  </a:lnTo>
                  <a:lnTo>
                    <a:pt x="584352" y="10439"/>
                  </a:lnTo>
                  <a:lnTo>
                    <a:pt x="584352" y="0"/>
                  </a:lnTo>
                  <a:lnTo>
                    <a:pt x="573913" y="0"/>
                  </a:lnTo>
                  <a:lnTo>
                    <a:pt x="563473" y="0"/>
                  </a:lnTo>
                  <a:lnTo>
                    <a:pt x="553034" y="0"/>
                  </a:lnTo>
                  <a:lnTo>
                    <a:pt x="553034" y="10439"/>
                  </a:lnTo>
                  <a:lnTo>
                    <a:pt x="553034" y="20878"/>
                  </a:lnTo>
                  <a:lnTo>
                    <a:pt x="563473" y="20878"/>
                  </a:lnTo>
                  <a:lnTo>
                    <a:pt x="573913" y="20878"/>
                  </a:lnTo>
                  <a:lnTo>
                    <a:pt x="584339" y="20878"/>
                  </a:lnTo>
                  <a:lnTo>
                    <a:pt x="594779" y="20878"/>
                  </a:lnTo>
                  <a:lnTo>
                    <a:pt x="605218" y="20878"/>
                  </a:lnTo>
                  <a:lnTo>
                    <a:pt x="605218" y="10439"/>
                  </a:lnTo>
                  <a:lnTo>
                    <a:pt x="615645" y="10439"/>
                  </a:lnTo>
                  <a:lnTo>
                    <a:pt x="61564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99796" y="3982427"/>
              <a:ext cx="626110" cy="31750"/>
            </a:xfrm>
            <a:custGeom>
              <a:avLst/>
              <a:gdLst/>
              <a:ahLst/>
              <a:cxnLst/>
              <a:rect l="l" t="t" r="r" b="b"/>
              <a:pathLst>
                <a:path w="626110" h="31750">
                  <a:moveTo>
                    <a:pt x="10439" y="20878"/>
                  </a:moveTo>
                  <a:lnTo>
                    <a:pt x="0" y="20878"/>
                  </a:lnTo>
                  <a:lnTo>
                    <a:pt x="0" y="31318"/>
                  </a:lnTo>
                  <a:lnTo>
                    <a:pt x="10439" y="31318"/>
                  </a:lnTo>
                  <a:lnTo>
                    <a:pt x="10439" y="20878"/>
                  </a:lnTo>
                  <a:close/>
                </a:path>
                <a:path w="626110" h="31750">
                  <a:moveTo>
                    <a:pt x="20866" y="10439"/>
                  </a:moveTo>
                  <a:lnTo>
                    <a:pt x="10439" y="10439"/>
                  </a:lnTo>
                  <a:lnTo>
                    <a:pt x="10439" y="20878"/>
                  </a:lnTo>
                  <a:lnTo>
                    <a:pt x="20866" y="20878"/>
                  </a:lnTo>
                  <a:lnTo>
                    <a:pt x="20866" y="10439"/>
                  </a:lnTo>
                  <a:close/>
                </a:path>
                <a:path w="626110" h="31750">
                  <a:moveTo>
                    <a:pt x="62598" y="10439"/>
                  </a:moveTo>
                  <a:lnTo>
                    <a:pt x="52171" y="10439"/>
                  </a:lnTo>
                  <a:lnTo>
                    <a:pt x="41744" y="10439"/>
                  </a:lnTo>
                  <a:lnTo>
                    <a:pt x="41744" y="20878"/>
                  </a:lnTo>
                  <a:lnTo>
                    <a:pt x="41744" y="31318"/>
                  </a:lnTo>
                  <a:lnTo>
                    <a:pt x="52171" y="31318"/>
                  </a:lnTo>
                  <a:lnTo>
                    <a:pt x="52171" y="20878"/>
                  </a:lnTo>
                  <a:lnTo>
                    <a:pt x="62598" y="20878"/>
                  </a:lnTo>
                  <a:lnTo>
                    <a:pt x="62598" y="10439"/>
                  </a:lnTo>
                  <a:close/>
                </a:path>
                <a:path w="626110" h="31750">
                  <a:moveTo>
                    <a:pt x="93903" y="10439"/>
                  </a:moveTo>
                  <a:lnTo>
                    <a:pt x="83477" y="10439"/>
                  </a:lnTo>
                  <a:lnTo>
                    <a:pt x="83477" y="20878"/>
                  </a:lnTo>
                  <a:lnTo>
                    <a:pt x="73050" y="20878"/>
                  </a:lnTo>
                  <a:lnTo>
                    <a:pt x="73050" y="10439"/>
                  </a:lnTo>
                  <a:lnTo>
                    <a:pt x="62611" y="10439"/>
                  </a:lnTo>
                  <a:lnTo>
                    <a:pt x="62611" y="20878"/>
                  </a:lnTo>
                  <a:lnTo>
                    <a:pt x="62611" y="31318"/>
                  </a:lnTo>
                  <a:lnTo>
                    <a:pt x="73050" y="31318"/>
                  </a:lnTo>
                  <a:lnTo>
                    <a:pt x="83477" y="31318"/>
                  </a:lnTo>
                  <a:lnTo>
                    <a:pt x="93903" y="31318"/>
                  </a:lnTo>
                  <a:lnTo>
                    <a:pt x="93903" y="20878"/>
                  </a:lnTo>
                  <a:lnTo>
                    <a:pt x="93903" y="10439"/>
                  </a:lnTo>
                  <a:close/>
                </a:path>
                <a:path w="626110" h="31750">
                  <a:moveTo>
                    <a:pt x="104355" y="20878"/>
                  </a:moveTo>
                  <a:lnTo>
                    <a:pt x="93916" y="20878"/>
                  </a:lnTo>
                  <a:lnTo>
                    <a:pt x="93916" y="31318"/>
                  </a:lnTo>
                  <a:lnTo>
                    <a:pt x="104355" y="31318"/>
                  </a:lnTo>
                  <a:lnTo>
                    <a:pt x="104355" y="20878"/>
                  </a:lnTo>
                  <a:close/>
                </a:path>
                <a:path w="626110" h="31750">
                  <a:moveTo>
                    <a:pt x="125222" y="10439"/>
                  </a:moveTo>
                  <a:lnTo>
                    <a:pt x="114782" y="10439"/>
                  </a:lnTo>
                  <a:lnTo>
                    <a:pt x="114782" y="20878"/>
                  </a:lnTo>
                  <a:lnTo>
                    <a:pt x="125222" y="20878"/>
                  </a:lnTo>
                  <a:lnTo>
                    <a:pt x="125222" y="10439"/>
                  </a:lnTo>
                  <a:close/>
                </a:path>
                <a:path w="626110" h="31750">
                  <a:moveTo>
                    <a:pt x="135661" y="20878"/>
                  </a:moveTo>
                  <a:lnTo>
                    <a:pt x="125222" y="20878"/>
                  </a:lnTo>
                  <a:lnTo>
                    <a:pt x="125222" y="31318"/>
                  </a:lnTo>
                  <a:lnTo>
                    <a:pt x="135661" y="31318"/>
                  </a:lnTo>
                  <a:lnTo>
                    <a:pt x="135661" y="20878"/>
                  </a:lnTo>
                  <a:close/>
                </a:path>
                <a:path w="626110" h="31750">
                  <a:moveTo>
                    <a:pt x="208699" y="20878"/>
                  </a:moveTo>
                  <a:lnTo>
                    <a:pt x="198272" y="20878"/>
                  </a:lnTo>
                  <a:lnTo>
                    <a:pt x="187833" y="20878"/>
                  </a:lnTo>
                  <a:lnTo>
                    <a:pt x="187833" y="10439"/>
                  </a:lnTo>
                  <a:lnTo>
                    <a:pt x="177393" y="10439"/>
                  </a:lnTo>
                  <a:lnTo>
                    <a:pt x="166966" y="10439"/>
                  </a:lnTo>
                  <a:lnTo>
                    <a:pt x="156527" y="10439"/>
                  </a:lnTo>
                  <a:lnTo>
                    <a:pt x="156527" y="20878"/>
                  </a:lnTo>
                  <a:lnTo>
                    <a:pt x="146088" y="20878"/>
                  </a:lnTo>
                  <a:lnTo>
                    <a:pt x="146088" y="31318"/>
                  </a:lnTo>
                  <a:lnTo>
                    <a:pt x="156527" y="31318"/>
                  </a:lnTo>
                  <a:lnTo>
                    <a:pt x="166966" y="31318"/>
                  </a:lnTo>
                  <a:lnTo>
                    <a:pt x="166966" y="20878"/>
                  </a:lnTo>
                  <a:lnTo>
                    <a:pt x="177393" y="20878"/>
                  </a:lnTo>
                  <a:lnTo>
                    <a:pt x="177393" y="31318"/>
                  </a:lnTo>
                  <a:lnTo>
                    <a:pt x="187833" y="31318"/>
                  </a:lnTo>
                  <a:lnTo>
                    <a:pt x="198259" y="31318"/>
                  </a:lnTo>
                  <a:lnTo>
                    <a:pt x="208699" y="31318"/>
                  </a:lnTo>
                  <a:lnTo>
                    <a:pt x="208699" y="20878"/>
                  </a:lnTo>
                  <a:close/>
                </a:path>
                <a:path w="626110" h="31750">
                  <a:moveTo>
                    <a:pt x="219138" y="10439"/>
                  </a:moveTo>
                  <a:lnTo>
                    <a:pt x="208699" y="10439"/>
                  </a:lnTo>
                  <a:lnTo>
                    <a:pt x="208699" y="20878"/>
                  </a:lnTo>
                  <a:lnTo>
                    <a:pt x="219138" y="20878"/>
                  </a:lnTo>
                  <a:lnTo>
                    <a:pt x="219138" y="10439"/>
                  </a:lnTo>
                  <a:close/>
                </a:path>
                <a:path w="626110" h="31750">
                  <a:moveTo>
                    <a:pt x="240004" y="20878"/>
                  </a:moveTo>
                  <a:lnTo>
                    <a:pt x="229577" y="20878"/>
                  </a:lnTo>
                  <a:lnTo>
                    <a:pt x="219138" y="20878"/>
                  </a:lnTo>
                  <a:lnTo>
                    <a:pt x="219138" y="31318"/>
                  </a:lnTo>
                  <a:lnTo>
                    <a:pt x="229565" y="31318"/>
                  </a:lnTo>
                  <a:lnTo>
                    <a:pt x="240004" y="31318"/>
                  </a:lnTo>
                  <a:lnTo>
                    <a:pt x="240004" y="20878"/>
                  </a:lnTo>
                  <a:close/>
                </a:path>
                <a:path w="626110" h="31750">
                  <a:moveTo>
                    <a:pt x="260858" y="10439"/>
                  </a:moveTo>
                  <a:lnTo>
                    <a:pt x="250431" y="10439"/>
                  </a:lnTo>
                  <a:lnTo>
                    <a:pt x="250431" y="20878"/>
                  </a:lnTo>
                  <a:lnTo>
                    <a:pt x="250431" y="31318"/>
                  </a:lnTo>
                  <a:lnTo>
                    <a:pt x="260858" y="31318"/>
                  </a:lnTo>
                  <a:lnTo>
                    <a:pt x="260858" y="20878"/>
                  </a:lnTo>
                  <a:lnTo>
                    <a:pt x="260858" y="10439"/>
                  </a:lnTo>
                  <a:close/>
                </a:path>
                <a:path w="626110" h="31750">
                  <a:moveTo>
                    <a:pt x="292176" y="20878"/>
                  </a:moveTo>
                  <a:lnTo>
                    <a:pt x="281749" y="20878"/>
                  </a:lnTo>
                  <a:lnTo>
                    <a:pt x="271310" y="20878"/>
                  </a:lnTo>
                  <a:lnTo>
                    <a:pt x="271310" y="31318"/>
                  </a:lnTo>
                  <a:lnTo>
                    <a:pt x="281736" y="31318"/>
                  </a:lnTo>
                  <a:lnTo>
                    <a:pt x="292176" y="31318"/>
                  </a:lnTo>
                  <a:lnTo>
                    <a:pt x="292176" y="20878"/>
                  </a:lnTo>
                  <a:close/>
                </a:path>
                <a:path w="626110" h="31750">
                  <a:moveTo>
                    <a:pt x="302615" y="10439"/>
                  </a:moveTo>
                  <a:lnTo>
                    <a:pt x="292176" y="10439"/>
                  </a:lnTo>
                  <a:lnTo>
                    <a:pt x="292176" y="20878"/>
                  </a:lnTo>
                  <a:lnTo>
                    <a:pt x="302615" y="20878"/>
                  </a:lnTo>
                  <a:lnTo>
                    <a:pt x="302615" y="10439"/>
                  </a:lnTo>
                  <a:close/>
                </a:path>
                <a:path w="626110" h="31750">
                  <a:moveTo>
                    <a:pt x="333921" y="10439"/>
                  </a:moveTo>
                  <a:lnTo>
                    <a:pt x="323481" y="10439"/>
                  </a:lnTo>
                  <a:lnTo>
                    <a:pt x="323481" y="20878"/>
                  </a:lnTo>
                  <a:lnTo>
                    <a:pt x="333921" y="20878"/>
                  </a:lnTo>
                  <a:lnTo>
                    <a:pt x="333921" y="10439"/>
                  </a:lnTo>
                  <a:close/>
                </a:path>
                <a:path w="626110" h="31750">
                  <a:moveTo>
                    <a:pt x="344360" y="20878"/>
                  </a:moveTo>
                  <a:lnTo>
                    <a:pt x="333921" y="20878"/>
                  </a:lnTo>
                  <a:lnTo>
                    <a:pt x="333921" y="31318"/>
                  </a:lnTo>
                  <a:lnTo>
                    <a:pt x="344360" y="31318"/>
                  </a:lnTo>
                  <a:lnTo>
                    <a:pt x="344360" y="20878"/>
                  </a:lnTo>
                  <a:close/>
                </a:path>
                <a:path w="626110" h="31750">
                  <a:moveTo>
                    <a:pt x="417398" y="20878"/>
                  </a:moveTo>
                  <a:lnTo>
                    <a:pt x="406958" y="20878"/>
                  </a:lnTo>
                  <a:lnTo>
                    <a:pt x="396532" y="20878"/>
                  </a:lnTo>
                  <a:lnTo>
                    <a:pt x="386092" y="20878"/>
                  </a:lnTo>
                  <a:lnTo>
                    <a:pt x="386092" y="10439"/>
                  </a:lnTo>
                  <a:lnTo>
                    <a:pt x="375653" y="10439"/>
                  </a:lnTo>
                  <a:lnTo>
                    <a:pt x="365226" y="10439"/>
                  </a:lnTo>
                  <a:lnTo>
                    <a:pt x="354787" y="10439"/>
                  </a:lnTo>
                  <a:lnTo>
                    <a:pt x="354787" y="20878"/>
                  </a:lnTo>
                  <a:lnTo>
                    <a:pt x="354787" y="31318"/>
                  </a:lnTo>
                  <a:lnTo>
                    <a:pt x="365226" y="31318"/>
                  </a:lnTo>
                  <a:lnTo>
                    <a:pt x="365226" y="20878"/>
                  </a:lnTo>
                  <a:lnTo>
                    <a:pt x="375653" y="20878"/>
                  </a:lnTo>
                  <a:lnTo>
                    <a:pt x="375653" y="31318"/>
                  </a:lnTo>
                  <a:lnTo>
                    <a:pt x="386092" y="31318"/>
                  </a:lnTo>
                  <a:lnTo>
                    <a:pt x="396519" y="31318"/>
                  </a:lnTo>
                  <a:lnTo>
                    <a:pt x="406958" y="31318"/>
                  </a:lnTo>
                  <a:lnTo>
                    <a:pt x="417398" y="31318"/>
                  </a:lnTo>
                  <a:lnTo>
                    <a:pt x="417398" y="20878"/>
                  </a:lnTo>
                  <a:close/>
                </a:path>
                <a:path w="626110" h="31750">
                  <a:moveTo>
                    <a:pt x="553046" y="0"/>
                  </a:moveTo>
                  <a:lnTo>
                    <a:pt x="542620" y="0"/>
                  </a:lnTo>
                  <a:lnTo>
                    <a:pt x="532180" y="0"/>
                  </a:lnTo>
                  <a:lnTo>
                    <a:pt x="532180" y="10439"/>
                  </a:lnTo>
                  <a:lnTo>
                    <a:pt x="521741" y="10439"/>
                  </a:lnTo>
                  <a:lnTo>
                    <a:pt x="521741" y="20878"/>
                  </a:lnTo>
                  <a:lnTo>
                    <a:pt x="511314" y="20878"/>
                  </a:lnTo>
                  <a:lnTo>
                    <a:pt x="511314" y="10439"/>
                  </a:lnTo>
                  <a:lnTo>
                    <a:pt x="521741" y="10439"/>
                  </a:lnTo>
                  <a:lnTo>
                    <a:pt x="521741" y="0"/>
                  </a:lnTo>
                  <a:lnTo>
                    <a:pt x="511314" y="0"/>
                  </a:lnTo>
                  <a:lnTo>
                    <a:pt x="500875" y="0"/>
                  </a:lnTo>
                  <a:lnTo>
                    <a:pt x="490435" y="0"/>
                  </a:lnTo>
                  <a:lnTo>
                    <a:pt x="490435" y="10439"/>
                  </a:lnTo>
                  <a:lnTo>
                    <a:pt x="480009" y="10439"/>
                  </a:lnTo>
                  <a:lnTo>
                    <a:pt x="480009" y="0"/>
                  </a:lnTo>
                  <a:lnTo>
                    <a:pt x="469569" y="0"/>
                  </a:lnTo>
                  <a:lnTo>
                    <a:pt x="459143" y="0"/>
                  </a:lnTo>
                  <a:lnTo>
                    <a:pt x="448703" y="0"/>
                  </a:lnTo>
                  <a:lnTo>
                    <a:pt x="438264" y="0"/>
                  </a:lnTo>
                  <a:lnTo>
                    <a:pt x="438264" y="10439"/>
                  </a:lnTo>
                  <a:lnTo>
                    <a:pt x="427837" y="10439"/>
                  </a:lnTo>
                  <a:lnTo>
                    <a:pt x="417398" y="10439"/>
                  </a:lnTo>
                  <a:lnTo>
                    <a:pt x="417398" y="20878"/>
                  </a:lnTo>
                  <a:lnTo>
                    <a:pt x="427824" y="20878"/>
                  </a:lnTo>
                  <a:lnTo>
                    <a:pt x="438264" y="20878"/>
                  </a:lnTo>
                  <a:lnTo>
                    <a:pt x="438264" y="31318"/>
                  </a:lnTo>
                  <a:lnTo>
                    <a:pt x="448703" y="31318"/>
                  </a:lnTo>
                  <a:lnTo>
                    <a:pt x="448703" y="20878"/>
                  </a:lnTo>
                  <a:lnTo>
                    <a:pt x="448703" y="10439"/>
                  </a:lnTo>
                  <a:lnTo>
                    <a:pt x="459130" y="10439"/>
                  </a:lnTo>
                  <a:lnTo>
                    <a:pt x="459130" y="20878"/>
                  </a:lnTo>
                  <a:lnTo>
                    <a:pt x="459130" y="31318"/>
                  </a:lnTo>
                  <a:lnTo>
                    <a:pt x="469569" y="31318"/>
                  </a:lnTo>
                  <a:lnTo>
                    <a:pt x="469569" y="20878"/>
                  </a:lnTo>
                  <a:lnTo>
                    <a:pt x="469569" y="10439"/>
                  </a:lnTo>
                  <a:lnTo>
                    <a:pt x="479996" y="10439"/>
                  </a:lnTo>
                  <a:lnTo>
                    <a:pt x="479996" y="20878"/>
                  </a:lnTo>
                  <a:lnTo>
                    <a:pt x="490435" y="20878"/>
                  </a:lnTo>
                  <a:lnTo>
                    <a:pt x="500875" y="20878"/>
                  </a:lnTo>
                  <a:lnTo>
                    <a:pt x="500875" y="31318"/>
                  </a:lnTo>
                  <a:lnTo>
                    <a:pt x="511302" y="31318"/>
                  </a:lnTo>
                  <a:lnTo>
                    <a:pt x="521741" y="31318"/>
                  </a:lnTo>
                  <a:lnTo>
                    <a:pt x="532180" y="31318"/>
                  </a:lnTo>
                  <a:lnTo>
                    <a:pt x="532180" y="20878"/>
                  </a:lnTo>
                  <a:lnTo>
                    <a:pt x="542620" y="20878"/>
                  </a:lnTo>
                  <a:lnTo>
                    <a:pt x="542620" y="10439"/>
                  </a:lnTo>
                  <a:lnTo>
                    <a:pt x="553046" y="10439"/>
                  </a:lnTo>
                  <a:lnTo>
                    <a:pt x="553046" y="0"/>
                  </a:lnTo>
                  <a:close/>
                </a:path>
                <a:path w="626110" h="31750">
                  <a:moveTo>
                    <a:pt x="563486" y="10439"/>
                  </a:moveTo>
                  <a:lnTo>
                    <a:pt x="553046" y="10439"/>
                  </a:lnTo>
                  <a:lnTo>
                    <a:pt x="553046" y="20878"/>
                  </a:lnTo>
                  <a:lnTo>
                    <a:pt x="563486" y="20878"/>
                  </a:lnTo>
                  <a:lnTo>
                    <a:pt x="563486" y="10439"/>
                  </a:lnTo>
                  <a:close/>
                </a:path>
                <a:path w="626110" h="31750">
                  <a:moveTo>
                    <a:pt x="573925" y="20878"/>
                  </a:moveTo>
                  <a:lnTo>
                    <a:pt x="563486" y="20878"/>
                  </a:lnTo>
                  <a:lnTo>
                    <a:pt x="563486" y="31318"/>
                  </a:lnTo>
                  <a:lnTo>
                    <a:pt x="573925" y="31318"/>
                  </a:lnTo>
                  <a:lnTo>
                    <a:pt x="573925" y="20878"/>
                  </a:lnTo>
                  <a:close/>
                </a:path>
                <a:path w="626110" h="31750">
                  <a:moveTo>
                    <a:pt x="615657" y="0"/>
                  </a:moveTo>
                  <a:lnTo>
                    <a:pt x="615657" y="0"/>
                  </a:lnTo>
                  <a:lnTo>
                    <a:pt x="573913" y="0"/>
                  </a:lnTo>
                  <a:lnTo>
                    <a:pt x="573913" y="10439"/>
                  </a:lnTo>
                  <a:lnTo>
                    <a:pt x="584352" y="10439"/>
                  </a:lnTo>
                  <a:lnTo>
                    <a:pt x="584352" y="20878"/>
                  </a:lnTo>
                  <a:lnTo>
                    <a:pt x="594779" y="20878"/>
                  </a:lnTo>
                  <a:lnTo>
                    <a:pt x="605218" y="20878"/>
                  </a:lnTo>
                  <a:lnTo>
                    <a:pt x="605218" y="10439"/>
                  </a:lnTo>
                  <a:lnTo>
                    <a:pt x="615657" y="10439"/>
                  </a:lnTo>
                  <a:lnTo>
                    <a:pt x="615657" y="0"/>
                  </a:lnTo>
                  <a:close/>
                </a:path>
                <a:path w="626110" h="31750">
                  <a:moveTo>
                    <a:pt x="626097" y="20878"/>
                  </a:moveTo>
                  <a:lnTo>
                    <a:pt x="615657" y="20878"/>
                  </a:lnTo>
                  <a:lnTo>
                    <a:pt x="615657" y="31318"/>
                  </a:lnTo>
                  <a:lnTo>
                    <a:pt x="626097" y="31318"/>
                  </a:lnTo>
                  <a:lnTo>
                    <a:pt x="626097" y="2087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89369" y="4003306"/>
              <a:ext cx="636905" cy="41910"/>
            </a:xfrm>
            <a:custGeom>
              <a:avLst/>
              <a:gdLst/>
              <a:ahLst/>
              <a:cxnLst/>
              <a:rect l="l" t="t" r="r" b="b"/>
              <a:pathLst>
                <a:path w="636905" h="41910">
                  <a:moveTo>
                    <a:pt x="41719" y="31305"/>
                  </a:moveTo>
                  <a:lnTo>
                    <a:pt x="31292" y="31305"/>
                  </a:lnTo>
                  <a:lnTo>
                    <a:pt x="31292" y="20866"/>
                  </a:lnTo>
                  <a:lnTo>
                    <a:pt x="20866" y="20866"/>
                  </a:lnTo>
                  <a:lnTo>
                    <a:pt x="20866" y="31305"/>
                  </a:lnTo>
                  <a:lnTo>
                    <a:pt x="10439" y="31305"/>
                  </a:lnTo>
                  <a:lnTo>
                    <a:pt x="10439" y="20866"/>
                  </a:lnTo>
                  <a:lnTo>
                    <a:pt x="0" y="20866"/>
                  </a:lnTo>
                  <a:lnTo>
                    <a:pt x="0" y="31305"/>
                  </a:lnTo>
                  <a:lnTo>
                    <a:pt x="10426" y="31305"/>
                  </a:lnTo>
                  <a:lnTo>
                    <a:pt x="10426" y="41744"/>
                  </a:lnTo>
                  <a:lnTo>
                    <a:pt x="20866" y="41744"/>
                  </a:lnTo>
                  <a:lnTo>
                    <a:pt x="31292" y="41744"/>
                  </a:lnTo>
                  <a:lnTo>
                    <a:pt x="41719" y="41744"/>
                  </a:lnTo>
                  <a:lnTo>
                    <a:pt x="41719" y="31305"/>
                  </a:lnTo>
                  <a:close/>
                </a:path>
                <a:path w="636905" h="41910">
                  <a:moveTo>
                    <a:pt x="52171" y="31305"/>
                  </a:moveTo>
                  <a:lnTo>
                    <a:pt x="41732" y="31305"/>
                  </a:lnTo>
                  <a:lnTo>
                    <a:pt x="41732" y="41744"/>
                  </a:lnTo>
                  <a:lnTo>
                    <a:pt x="52171" y="41744"/>
                  </a:lnTo>
                  <a:lnTo>
                    <a:pt x="52171" y="31305"/>
                  </a:lnTo>
                  <a:close/>
                </a:path>
                <a:path w="636905" h="41910">
                  <a:moveTo>
                    <a:pt x="52171" y="10426"/>
                  </a:moveTo>
                  <a:lnTo>
                    <a:pt x="41732" y="10426"/>
                  </a:lnTo>
                  <a:lnTo>
                    <a:pt x="41732" y="20866"/>
                  </a:lnTo>
                  <a:lnTo>
                    <a:pt x="52171" y="20866"/>
                  </a:lnTo>
                  <a:lnTo>
                    <a:pt x="52171" y="10426"/>
                  </a:lnTo>
                  <a:close/>
                </a:path>
                <a:path w="636905" h="41910">
                  <a:moveTo>
                    <a:pt x="62598" y="20866"/>
                  </a:moveTo>
                  <a:lnTo>
                    <a:pt x="52171" y="20866"/>
                  </a:lnTo>
                  <a:lnTo>
                    <a:pt x="52171" y="31305"/>
                  </a:lnTo>
                  <a:lnTo>
                    <a:pt x="62598" y="31305"/>
                  </a:lnTo>
                  <a:lnTo>
                    <a:pt x="62598" y="20866"/>
                  </a:lnTo>
                  <a:close/>
                </a:path>
                <a:path w="636905" h="41910">
                  <a:moveTo>
                    <a:pt x="73025" y="31305"/>
                  </a:moveTo>
                  <a:lnTo>
                    <a:pt x="62598" y="31305"/>
                  </a:lnTo>
                  <a:lnTo>
                    <a:pt x="62598" y="41744"/>
                  </a:lnTo>
                  <a:lnTo>
                    <a:pt x="73025" y="41744"/>
                  </a:lnTo>
                  <a:lnTo>
                    <a:pt x="73025" y="31305"/>
                  </a:lnTo>
                  <a:close/>
                </a:path>
                <a:path w="636905" h="41910">
                  <a:moveTo>
                    <a:pt x="73025" y="10426"/>
                  </a:moveTo>
                  <a:lnTo>
                    <a:pt x="62598" y="10426"/>
                  </a:lnTo>
                  <a:lnTo>
                    <a:pt x="62598" y="20866"/>
                  </a:lnTo>
                  <a:lnTo>
                    <a:pt x="73025" y="20866"/>
                  </a:lnTo>
                  <a:lnTo>
                    <a:pt x="73025" y="10426"/>
                  </a:lnTo>
                  <a:close/>
                </a:path>
                <a:path w="636905" h="41910">
                  <a:moveTo>
                    <a:pt x="83477" y="31305"/>
                  </a:moveTo>
                  <a:lnTo>
                    <a:pt x="73037" y="31305"/>
                  </a:lnTo>
                  <a:lnTo>
                    <a:pt x="73037" y="41744"/>
                  </a:lnTo>
                  <a:lnTo>
                    <a:pt x="83477" y="41744"/>
                  </a:lnTo>
                  <a:lnTo>
                    <a:pt x="83477" y="31305"/>
                  </a:lnTo>
                  <a:close/>
                </a:path>
                <a:path w="636905" h="41910">
                  <a:moveTo>
                    <a:pt x="104330" y="31305"/>
                  </a:moveTo>
                  <a:lnTo>
                    <a:pt x="93903" y="31305"/>
                  </a:lnTo>
                  <a:lnTo>
                    <a:pt x="93903" y="41744"/>
                  </a:lnTo>
                  <a:lnTo>
                    <a:pt x="104330" y="41744"/>
                  </a:lnTo>
                  <a:lnTo>
                    <a:pt x="104330" y="31305"/>
                  </a:lnTo>
                  <a:close/>
                </a:path>
                <a:path w="636905" h="41910">
                  <a:moveTo>
                    <a:pt x="104330" y="10426"/>
                  </a:moveTo>
                  <a:lnTo>
                    <a:pt x="93903" y="10426"/>
                  </a:lnTo>
                  <a:lnTo>
                    <a:pt x="83477" y="10426"/>
                  </a:lnTo>
                  <a:lnTo>
                    <a:pt x="83477" y="20866"/>
                  </a:lnTo>
                  <a:lnTo>
                    <a:pt x="83477" y="31305"/>
                  </a:lnTo>
                  <a:lnTo>
                    <a:pt x="93903" y="31305"/>
                  </a:lnTo>
                  <a:lnTo>
                    <a:pt x="93903" y="20866"/>
                  </a:lnTo>
                  <a:lnTo>
                    <a:pt x="104330" y="20866"/>
                  </a:lnTo>
                  <a:lnTo>
                    <a:pt x="104330" y="10426"/>
                  </a:lnTo>
                  <a:close/>
                </a:path>
                <a:path w="636905" h="41910">
                  <a:moveTo>
                    <a:pt x="125222" y="10426"/>
                  </a:moveTo>
                  <a:lnTo>
                    <a:pt x="114782" y="10426"/>
                  </a:lnTo>
                  <a:lnTo>
                    <a:pt x="104343" y="10426"/>
                  </a:lnTo>
                  <a:lnTo>
                    <a:pt x="104343" y="20866"/>
                  </a:lnTo>
                  <a:lnTo>
                    <a:pt x="104343" y="31305"/>
                  </a:lnTo>
                  <a:lnTo>
                    <a:pt x="104343" y="41744"/>
                  </a:lnTo>
                  <a:lnTo>
                    <a:pt x="114782" y="41744"/>
                  </a:lnTo>
                  <a:lnTo>
                    <a:pt x="125222" y="41744"/>
                  </a:lnTo>
                  <a:lnTo>
                    <a:pt x="125222" y="31305"/>
                  </a:lnTo>
                  <a:lnTo>
                    <a:pt x="125222" y="20866"/>
                  </a:lnTo>
                  <a:lnTo>
                    <a:pt x="125222" y="10426"/>
                  </a:lnTo>
                  <a:close/>
                </a:path>
                <a:path w="636905" h="41910">
                  <a:moveTo>
                    <a:pt x="177393" y="31305"/>
                  </a:moveTo>
                  <a:lnTo>
                    <a:pt x="166954" y="31305"/>
                  </a:lnTo>
                  <a:lnTo>
                    <a:pt x="166954" y="41744"/>
                  </a:lnTo>
                  <a:lnTo>
                    <a:pt x="177393" y="41744"/>
                  </a:lnTo>
                  <a:lnTo>
                    <a:pt x="177393" y="31305"/>
                  </a:lnTo>
                  <a:close/>
                </a:path>
                <a:path w="636905" h="41910">
                  <a:moveTo>
                    <a:pt x="219125" y="31305"/>
                  </a:moveTo>
                  <a:lnTo>
                    <a:pt x="208686" y="31305"/>
                  </a:lnTo>
                  <a:lnTo>
                    <a:pt x="208686" y="41744"/>
                  </a:lnTo>
                  <a:lnTo>
                    <a:pt x="219125" y="41744"/>
                  </a:lnTo>
                  <a:lnTo>
                    <a:pt x="219125" y="31305"/>
                  </a:lnTo>
                  <a:close/>
                </a:path>
                <a:path w="636905" h="41910">
                  <a:moveTo>
                    <a:pt x="219125" y="10426"/>
                  </a:moveTo>
                  <a:lnTo>
                    <a:pt x="219125" y="10426"/>
                  </a:lnTo>
                  <a:lnTo>
                    <a:pt x="156514" y="10426"/>
                  </a:lnTo>
                  <a:lnTo>
                    <a:pt x="156514" y="20866"/>
                  </a:lnTo>
                  <a:lnTo>
                    <a:pt x="146075" y="20866"/>
                  </a:lnTo>
                  <a:lnTo>
                    <a:pt x="146075" y="31305"/>
                  </a:lnTo>
                  <a:lnTo>
                    <a:pt x="156514" y="31305"/>
                  </a:lnTo>
                  <a:lnTo>
                    <a:pt x="166954" y="31305"/>
                  </a:lnTo>
                  <a:lnTo>
                    <a:pt x="166954" y="20866"/>
                  </a:lnTo>
                  <a:lnTo>
                    <a:pt x="177380" y="20866"/>
                  </a:lnTo>
                  <a:lnTo>
                    <a:pt x="187820" y="20866"/>
                  </a:lnTo>
                  <a:lnTo>
                    <a:pt x="187820" y="31305"/>
                  </a:lnTo>
                  <a:lnTo>
                    <a:pt x="187820" y="41744"/>
                  </a:lnTo>
                  <a:lnTo>
                    <a:pt x="198259" y="41744"/>
                  </a:lnTo>
                  <a:lnTo>
                    <a:pt x="198259" y="31305"/>
                  </a:lnTo>
                  <a:lnTo>
                    <a:pt x="198259" y="20866"/>
                  </a:lnTo>
                  <a:lnTo>
                    <a:pt x="208686" y="20866"/>
                  </a:lnTo>
                  <a:lnTo>
                    <a:pt x="219125" y="20866"/>
                  </a:lnTo>
                  <a:lnTo>
                    <a:pt x="219125" y="10426"/>
                  </a:lnTo>
                  <a:close/>
                </a:path>
                <a:path w="636905" h="41910">
                  <a:moveTo>
                    <a:pt x="229565" y="20866"/>
                  </a:moveTo>
                  <a:lnTo>
                    <a:pt x="219125" y="20866"/>
                  </a:lnTo>
                  <a:lnTo>
                    <a:pt x="219125" y="31305"/>
                  </a:lnTo>
                  <a:lnTo>
                    <a:pt x="229565" y="31305"/>
                  </a:lnTo>
                  <a:lnTo>
                    <a:pt x="229565" y="20866"/>
                  </a:lnTo>
                  <a:close/>
                </a:path>
                <a:path w="636905" h="41910">
                  <a:moveTo>
                    <a:pt x="260870" y="31305"/>
                  </a:moveTo>
                  <a:lnTo>
                    <a:pt x="250431" y="31305"/>
                  </a:lnTo>
                  <a:lnTo>
                    <a:pt x="250431" y="41744"/>
                  </a:lnTo>
                  <a:lnTo>
                    <a:pt x="260870" y="41744"/>
                  </a:lnTo>
                  <a:lnTo>
                    <a:pt x="260870" y="31305"/>
                  </a:lnTo>
                  <a:close/>
                </a:path>
                <a:path w="636905" h="41910">
                  <a:moveTo>
                    <a:pt x="260870" y="10426"/>
                  </a:moveTo>
                  <a:lnTo>
                    <a:pt x="250431" y="10426"/>
                  </a:lnTo>
                  <a:lnTo>
                    <a:pt x="250431" y="20866"/>
                  </a:lnTo>
                  <a:lnTo>
                    <a:pt x="260870" y="20866"/>
                  </a:lnTo>
                  <a:lnTo>
                    <a:pt x="260870" y="10426"/>
                  </a:lnTo>
                  <a:close/>
                </a:path>
                <a:path w="636905" h="41910">
                  <a:moveTo>
                    <a:pt x="313042" y="10426"/>
                  </a:moveTo>
                  <a:lnTo>
                    <a:pt x="302602" y="10426"/>
                  </a:lnTo>
                  <a:lnTo>
                    <a:pt x="302602" y="20866"/>
                  </a:lnTo>
                  <a:lnTo>
                    <a:pt x="313042" y="20866"/>
                  </a:lnTo>
                  <a:lnTo>
                    <a:pt x="313042" y="10426"/>
                  </a:lnTo>
                  <a:close/>
                </a:path>
                <a:path w="636905" h="41910">
                  <a:moveTo>
                    <a:pt x="333908" y="31305"/>
                  </a:moveTo>
                  <a:lnTo>
                    <a:pt x="323481" y="31305"/>
                  </a:lnTo>
                  <a:lnTo>
                    <a:pt x="323481" y="20866"/>
                  </a:lnTo>
                  <a:lnTo>
                    <a:pt x="313042" y="20866"/>
                  </a:lnTo>
                  <a:lnTo>
                    <a:pt x="313042" y="31305"/>
                  </a:lnTo>
                  <a:lnTo>
                    <a:pt x="302602" y="31305"/>
                  </a:lnTo>
                  <a:lnTo>
                    <a:pt x="292176" y="31305"/>
                  </a:lnTo>
                  <a:lnTo>
                    <a:pt x="281736" y="31305"/>
                  </a:lnTo>
                  <a:lnTo>
                    <a:pt x="271297" y="31305"/>
                  </a:lnTo>
                  <a:lnTo>
                    <a:pt x="271297" y="41744"/>
                  </a:lnTo>
                  <a:lnTo>
                    <a:pt x="333908" y="41744"/>
                  </a:lnTo>
                  <a:lnTo>
                    <a:pt x="333908" y="31305"/>
                  </a:lnTo>
                  <a:close/>
                </a:path>
                <a:path w="636905" h="41910">
                  <a:moveTo>
                    <a:pt x="365213" y="20866"/>
                  </a:moveTo>
                  <a:lnTo>
                    <a:pt x="354774" y="20866"/>
                  </a:lnTo>
                  <a:lnTo>
                    <a:pt x="354774" y="31305"/>
                  </a:lnTo>
                  <a:lnTo>
                    <a:pt x="365213" y="31305"/>
                  </a:lnTo>
                  <a:lnTo>
                    <a:pt x="365213" y="20866"/>
                  </a:lnTo>
                  <a:close/>
                </a:path>
                <a:path w="636905" h="41910">
                  <a:moveTo>
                    <a:pt x="396519" y="31305"/>
                  </a:moveTo>
                  <a:lnTo>
                    <a:pt x="386080" y="31305"/>
                  </a:lnTo>
                  <a:lnTo>
                    <a:pt x="386080" y="20866"/>
                  </a:lnTo>
                  <a:lnTo>
                    <a:pt x="386080" y="10426"/>
                  </a:lnTo>
                  <a:lnTo>
                    <a:pt x="375640" y="10426"/>
                  </a:lnTo>
                  <a:lnTo>
                    <a:pt x="375640" y="20866"/>
                  </a:lnTo>
                  <a:lnTo>
                    <a:pt x="375640" y="31305"/>
                  </a:lnTo>
                  <a:lnTo>
                    <a:pt x="375640" y="41744"/>
                  </a:lnTo>
                  <a:lnTo>
                    <a:pt x="386080" y="41744"/>
                  </a:lnTo>
                  <a:lnTo>
                    <a:pt x="396519" y="41744"/>
                  </a:lnTo>
                  <a:lnTo>
                    <a:pt x="396519" y="31305"/>
                  </a:lnTo>
                  <a:close/>
                </a:path>
                <a:path w="636905" h="41910">
                  <a:moveTo>
                    <a:pt x="417385" y="10426"/>
                  </a:moveTo>
                  <a:lnTo>
                    <a:pt x="406958" y="10426"/>
                  </a:lnTo>
                  <a:lnTo>
                    <a:pt x="396519" y="10426"/>
                  </a:lnTo>
                  <a:lnTo>
                    <a:pt x="396519" y="20866"/>
                  </a:lnTo>
                  <a:lnTo>
                    <a:pt x="396519" y="31305"/>
                  </a:lnTo>
                  <a:lnTo>
                    <a:pt x="406946" y="31305"/>
                  </a:lnTo>
                  <a:lnTo>
                    <a:pt x="417385" y="31305"/>
                  </a:lnTo>
                  <a:lnTo>
                    <a:pt x="417385" y="20866"/>
                  </a:lnTo>
                  <a:lnTo>
                    <a:pt x="417385" y="10426"/>
                  </a:lnTo>
                  <a:close/>
                </a:path>
                <a:path w="636905" h="41910">
                  <a:moveTo>
                    <a:pt x="459130" y="10426"/>
                  </a:moveTo>
                  <a:lnTo>
                    <a:pt x="448691" y="10426"/>
                  </a:lnTo>
                  <a:lnTo>
                    <a:pt x="438251" y="10426"/>
                  </a:lnTo>
                  <a:lnTo>
                    <a:pt x="438251" y="20866"/>
                  </a:lnTo>
                  <a:lnTo>
                    <a:pt x="427824" y="20866"/>
                  </a:lnTo>
                  <a:lnTo>
                    <a:pt x="427824" y="31305"/>
                  </a:lnTo>
                  <a:lnTo>
                    <a:pt x="438264" y="31305"/>
                  </a:lnTo>
                  <a:lnTo>
                    <a:pt x="438264" y="20866"/>
                  </a:lnTo>
                  <a:lnTo>
                    <a:pt x="448691" y="20866"/>
                  </a:lnTo>
                  <a:lnTo>
                    <a:pt x="459130" y="20866"/>
                  </a:lnTo>
                  <a:lnTo>
                    <a:pt x="459130" y="10426"/>
                  </a:lnTo>
                  <a:close/>
                </a:path>
                <a:path w="636905" h="41910">
                  <a:moveTo>
                    <a:pt x="563473" y="20866"/>
                  </a:moveTo>
                  <a:lnTo>
                    <a:pt x="553046" y="20866"/>
                  </a:lnTo>
                  <a:lnTo>
                    <a:pt x="553046" y="10426"/>
                  </a:lnTo>
                  <a:lnTo>
                    <a:pt x="542607" y="10426"/>
                  </a:lnTo>
                  <a:lnTo>
                    <a:pt x="500862" y="10426"/>
                  </a:lnTo>
                  <a:lnTo>
                    <a:pt x="500862" y="20866"/>
                  </a:lnTo>
                  <a:lnTo>
                    <a:pt x="500862" y="31305"/>
                  </a:lnTo>
                  <a:lnTo>
                    <a:pt x="511302" y="31305"/>
                  </a:lnTo>
                  <a:lnTo>
                    <a:pt x="521741" y="31305"/>
                  </a:lnTo>
                  <a:lnTo>
                    <a:pt x="521741" y="20866"/>
                  </a:lnTo>
                  <a:lnTo>
                    <a:pt x="532168" y="20866"/>
                  </a:lnTo>
                  <a:lnTo>
                    <a:pt x="542607" y="20866"/>
                  </a:lnTo>
                  <a:lnTo>
                    <a:pt x="553034" y="20866"/>
                  </a:lnTo>
                  <a:lnTo>
                    <a:pt x="553034" y="31305"/>
                  </a:lnTo>
                  <a:lnTo>
                    <a:pt x="563473" y="31305"/>
                  </a:lnTo>
                  <a:lnTo>
                    <a:pt x="563473" y="20866"/>
                  </a:lnTo>
                  <a:close/>
                </a:path>
                <a:path w="636905" h="41910">
                  <a:moveTo>
                    <a:pt x="594779" y="20866"/>
                  </a:moveTo>
                  <a:lnTo>
                    <a:pt x="584352" y="20866"/>
                  </a:lnTo>
                  <a:lnTo>
                    <a:pt x="584352" y="10426"/>
                  </a:lnTo>
                  <a:lnTo>
                    <a:pt x="573913" y="10426"/>
                  </a:lnTo>
                  <a:lnTo>
                    <a:pt x="563473" y="10426"/>
                  </a:lnTo>
                  <a:lnTo>
                    <a:pt x="563473" y="20866"/>
                  </a:lnTo>
                  <a:lnTo>
                    <a:pt x="573913" y="20866"/>
                  </a:lnTo>
                  <a:lnTo>
                    <a:pt x="573913" y="31305"/>
                  </a:lnTo>
                  <a:lnTo>
                    <a:pt x="584339" y="31305"/>
                  </a:lnTo>
                  <a:lnTo>
                    <a:pt x="594779" y="31305"/>
                  </a:lnTo>
                  <a:lnTo>
                    <a:pt x="594779" y="20866"/>
                  </a:lnTo>
                  <a:close/>
                </a:path>
                <a:path w="636905" h="41910">
                  <a:moveTo>
                    <a:pt x="636524" y="20866"/>
                  </a:moveTo>
                  <a:lnTo>
                    <a:pt x="626084" y="20866"/>
                  </a:lnTo>
                  <a:lnTo>
                    <a:pt x="615645" y="20866"/>
                  </a:lnTo>
                  <a:lnTo>
                    <a:pt x="615645" y="31305"/>
                  </a:lnTo>
                  <a:lnTo>
                    <a:pt x="626084" y="31305"/>
                  </a:lnTo>
                  <a:lnTo>
                    <a:pt x="636524" y="31305"/>
                  </a:lnTo>
                  <a:lnTo>
                    <a:pt x="636524" y="20866"/>
                  </a:lnTo>
                  <a:close/>
                </a:path>
                <a:path w="636905" h="41910">
                  <a:moveTo>
                    <a:pt x="636524" y="0"/>
                  </a:moveTo>
                  <a:lnTo>
                    <a:pt x="626084" y="0"/>
                  </a:lnTo>
                  <a:lnTo>
                    <a:pt x="626084" y="10439"/>
                  </a:lnTo>
                  <a:lnTo>
                    <a:pt x="636524" y="10439"/>
                  </a:lnTo>
                  <a:lnTo>
                    <a:pt x="636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89369" y="4034612"/>
              <a:ext cx="636905" cy="31750"/>
            </a:xfrm>
            <a:custGeom>
              <a:avLst/>
              <a:gdLst/>
              <a:ahLst/>
              <a:cxnLst/>
              <a:rect l="l" t="t" r="r" b="b"/>
              <a:pathLst>
                <a:path w="636905" h="31750">
                  <a:moveTo>
                    <a:pt x="31292" y="10426"/>
                  </a:moveTo>
                  <a:lnTo>
                    <a:pt x="20866" y="10426"/>
                  </a:lnTo>
                  <a:lnTo>
                    <a:pt x="10426" y="10426"/>
                  </a:lnTo>
                  <a:lnTo>
                    <a:pt x="10426" y="20866"/>
                  </a:lnTo>
                  <a:lnTo>
                    <a:pt x="0" y="20866"/>
                  </a:lnTo>
                  <a:lnTo>
                    <a:pt x="0" y="31305"/>
                  </a:lnTo>
                  <a:lnTo>
                    <a:pt x="10439" y="31305"/>
                  </a:lnTo>
                  <a:lnTo>
                    <a:pt x="10439" y="20866"/>
                  </a:lnTo>
                  <a:lnTo>
                    <a:pt x="20866" y="20866"/>
                  </a:lnTo>
                  <a:lnTo>
                    <a:pt x="20866" y="31305"/>
                  </a:lnTo>
                  <a:lnTo>
                    <a:pt x="31292" y="31305"/>
                  </a:lnTo>
                  <a:lnTo>
                    <a:pt x="31292" y="20866"/>
                  </a:lnTo>
                  <a:lnTo>
                    <a:pt x="31292" y="10426"/>
                  </a:lnTo>
                  <a:close/>
                </a:path>
                <a:path w="636905" h="31750">
                  <a:moveTo>
                    <a:pt x="52171" y="20866"/>
                  </a:moveTo>
                  <a:lnTo>
                    <a:pt x="41732" y="20866"/>
                  </a:lnTo>
                  <a:lnTo>
                    <a:pt x="41732" y="31305"/>
                  </a:lnTo>
                  <a:lnTo>
                    <a:pt x="52171" y="31305"/>
                  </a:lnTo>
                  <a:lnTo>
                    <a:pt x="52171" y="20866"/>
                  </a:lnTo>
                  <a:close/>
                </a:path>
                <a:path w="636905" h="31750">
                  <a:moveTo>
                    <a:pt x="62598" y="10426"/>
                  </a:moveTo>
                  <a:lnTo>
                    <a:pt x="52171" y="10426"/>
                  </a:lnTo>
                  <a:lnTo>
                    <a:pt x="52171" y="20866"/>
                  </a:lnTo>
                  <a:lnTo>
                    <a:pt x="62598" y="20866"/>
                  </a:lnTo>
                  <a:lnTo>
                    <a:pt x="62598" y="10426"/>
                  </a:lnTo>
                  <a:close/>
                </a:path>
                <a:path w="636905" h="31750">
                  <a:moveTo>
                    <a:pt x="73025" y="20866"/>
                  </a:moveTo>
                  <a:lnTo>
                    <a:pt x="62598" y="20866"/>
                  </a:lnTo>
                  <a:lnTo>
                    <a:pt x="62598" y="31305"/>
                  </a:lnTo>
                  <a:lnTo>
                    <a:pt x="73025" y="31305"/>
                  </a:lnTo>
                  <a:lnTo>
                    <a:pt x="73025" y="20866"/>
                  </a:lnTo>
                  <a:close/>
                </a:path>
                <a:path w="636905" h="31750">
                  <a:moveTo>
                    <a:pt x="83477" y="10426"/>
                  </a:moveTo>
                  <a:lnTo>
                    <a:pt x="73037" y="10426"/>
                  </a:lnTo>
                  <a:lnTo>
                    <a:pt x="73037" y="20866"/>
                  </a:lnTo>
                  <a:lnTo>
                    <a:pt x="83477" y="20866"/>
                  </a:lnTo>
                  <a:lnTo>
                    <a:pt x="83477" y="10426"/>
                  </a:lnTo>
                  <a:close/>
                </a:path>
                <a:path w="636905" h="31750">
                  <a:moveTo>
                    <a:pt x="104330" y="10426"/>
                  </a:moveTo>
                  <a:lnTo>
                    <a:pt x="93903" y="10426"/>
                  </a:lnTo>
                  <a:lnTo>
                    <a:pt x="93903" y="20866"/>
                  </a:lnTo>
                  <a:lnTo>
                    <a:pt x="104330" y="20866"/>
                  </a:lnTo>
                  <a:lnTo>
                    <a:pt x="104330" y="10426"/>
                  </a:lnTo>
                  <a:close/>
                </a:path>
                <a:path w="636905" h="31750">
                  <a:moveTo>
                    <a:pt x="135648" y="10426"/>
                  </a:moveTo>
                  <a:lnTo>
                    <a:pt x="125222" y="10426"/>
                  </a:lnTo>
                  <a:lnTo>
                    <a:pt x="114782" y="10426"/>
                  </a:lnTo>
                  <a:lnTo>
                    <a:pt x="104343" y="10426"/>
                  </a:lnTo>
                  <a:lnTo>
                    <a:pt x="104343" y="20866"/>
                  </a:lnTo>
                  <a:lnTo>
                    <a:pt x="114782" y="20866"/>
                  </a:lnTo>
                  <a:lnTo>
                    <a:pt x="125209" y="20866"/>
                  </a:lnTo>
                  <a:lnTo>
                    <a:pt x="135648" y="20866"/>
                  </a:lnTo>
                  <a:lnTo>
                    <a:pt x="135648" y="10426"/>
                  </a:lnTo>
                  <a:close/>
                </a:path>
                <a:path w="636905" h="31750">
                  <a:moveTo>
                    <a:pt x="156514" y="10426"/>
                  </a:moveTo>
                  <a:lnTo>
                    <a:pt x="146075" y="10426"/>
                  </a:lnTo>
                  <a:lnTo>
                    <a:pt x="146075" y="20866"/>
                  </a:lnTo>
                  <a:lnTo>
                    <a:pt x="156514" y="20866"/>
                  </a:lnTo>
                  <a:lnTo>
                    <a:pt x="156514" y="10426"/>
                  </a:lnTo>
                  <a:close/>
                </a:path>
                <a:path w="636905" h="31750">
                  <a:moveTo>
                    <a:pt x="187820" y="20866"/>
                  </a:moveTo>
                  <a:lnTo>
                    <a:pt x="177380" y="20866"/>
                  </a:lnTo>
                  <a:lnTo>
                    <a:pt x="177380" y="31305"/>
                  </a:lnTo>
                  <a:lnTo>
                    <a:pt x="187820" y="31305"/>
                  </a:lnTo>
                  <a:lnTo>
                    <a:pt x="187820" y="20866"/>
                  </a:lnTo>
                  <a:close/>
                </a:path>
                <a:path w="636905" h="31750">
                  <a:moveTo>
                    <a:pt x="271284" y="10426"/>
                  </a:moveTo>
                  <a:lnTo>
                    <a:pt x="271284" y="10426"/>
                  </a:lnTo>
                  <a:lnTo>
                    <a:pt x="187820" y="10426"/>
                  </a:lnTo>
                  <a:lnTo>
                    <a:pt x="187820" y="20866"/>
                  </a:lnTo>
                  <a:lnTo>
                    <a:pt x="198259" y="20866"/>
                  </a:lnTo>
                  <a:lnTo>
                    <a:pt x="208686" y="20866"/>
                  </a:lnTo>
                  <a:lnTo>
                    <a:pt x="208686" y="31305"/>
                  </a:lnTo>
                  <a:lnTo>
                    <a:pt x="219125" y="31305"/>
                  </a:lnTo>
                  <a:lnTo>
                    <a:pt x="229565" y="31305"/>
                  </a:lnTo>
                  <a:lnTo>
                    <a:pt x="240004" y="31305"/>
                  </a:lnTo>
                  <a:lnTo>
                    <a:pt x="240004" y="20866"/>
                  </a:lnTo>
                  <a:lnTo>
                    <a:pt x="250431" y="20866"/>
                  </a:lnTo>
                  <a:lnTo>
                    <a:pt x="250431" y="31305"/>
                  </a:lnTo>
                  <a:lnTo>
                    <a:pt x="260858" y="31305"/>
                  </a:lnTo>
                  <a:lnTo>
                    <a:pt x="271284" y="31305"/>
                  </a:lnTo>
                  <a:lnTo>
                    <a:pt x="271284" y="20866"/>
                  </a:lnTo>
                  <a:lnTo>
                    <a:pt x="271284" y="10426"/>
                  </a:lnTo>
                  <a:close/>
                </a:path>
                <a:path w="636905" h="31750">
                  <a:moveTo>
                    <a:pt x="281736" y="10426"/>
                  </a:moveTo>
                  <a:lnTo>
                    <a:pt x="271297" y="10426"/>
                  </a:lnTo>
                  <a:lnTo>
                    <a:pt x="271297" y="20866"/>
                  </a:lnTo>
                  <a:lnTo>
                    <a:pt x="271297" y="31305"/>
                  </a:lnTo>
                  <a:lnTo>
                    <a:pt x="281736" y="31305"/>
                  </a:lnTo>
                  <a:lnTo>
                    <a:pt x="281736" y="20866"/>
                  </a:lnTo>
                  <a:lnTo>
                    <a:pt x="281736" y="10426"/>
                  </a:lnTo>
                  <a:close/>
                </a:path>
                <a:path w="636905" h="31750">
                  <a:moveTo>
                    <a:pt x="333908" y="20866"/>
                  </a:moveTo>
                  <a:lnTo>
                    <a:pt x="323481" y="20866"/>
                  </a:lnTo>
                  <a:lnTo>
                    <a:pt x="323481" y="10426"/>
                  </a:lnTo>
                  <a:lnTo>
                    <a:pt x="313042" y="10426"/>
                  </a:lnTo>
                  <a:lnTo>
                    <a:pt x="302602" y="10426"/>
                  </a:lnTo>
                  <a:lnTo>
                    <a:pt x="292163" y="10426"/>
                  </a:lnTo>
                  <a:lnTo>
                    <a:pt x="292163" y="20866"/>
                  </a:lnTo>
                  <a:lnTo>
                    <a:pt x="292163" y="31305"/>
                  </a:lnTo>
                  <a:lnTo>
                    <a:pt x="302602" y="31305"/>
                  </a:lnTo>
                  <a:lnTo>
                    <a:pt x="302602" y="20866"/>
                  </a:lnTo>
                  <a:lnTo>
                    <a:pt x="313042" y="20866"/>
                  </a:lnTo>
                  <a:lnTo>
                    <a:pt x="323456" y="20866"/>
                  </a:lnTo>
                  <a:lnTo>
                    <a:pt x="323456" y="31305"/>
                  </a:lnTo>
                  <a:lnTo>
                    <a:pt x="333908" y="31305"/>
                  </a:lnTo>
                  <a:lnTo>
                    <a:pt x="333908" y="20866"/>
                  </a:lnTo>
                  <a:close/>
                </a:path>
                <a:path w="636905" h="31750">
                  <a:moveTo>
                    <a:pt x="406958" y="20866"/>
                  </a:moveTo>
                  <a:lnTo>
                    <a:pt x="396519" y="20866"/>
                  </a:lnTo>
                  <a:lnTo>
                    <a:pt x="396519" y="31305"/>
                  </a:lnTo>
                  <a:lnTo>
                    <a:pt x="406958" y="31305"/>
                  </a:lnTo>
                  <a:lnTo>
                    <a:pt x="406958" y="20866"/>
                  </a:lnTo>
                  <a:close/>
                </a:path>
                <a:path w="636905" h="31750">
                  <a:moveTo>
                    <a:pt x="427824" y="20866"/>
                  </a:moveTo>
                  <a:lnTo>
                    <a:pt x="417385" y="20866"/>
                  </a:lnTo>
                  <a:lnTo>
                    <a:pt x="417385" y="31305"/>
                  </a:lnTo>
                  <a:lnTo>
                    <a:pt x="427824" y="31305"/>
                  </a:lnTo>
                  <a:lnTo>
                    <a:pt x="427824" y="20866"/>
                  </a:lnTo>
                  <a:close/>
                </a:path>
                <a:path w="636905" h="31750">
                  <a:moveTo>
                    <a:pt x="500862" y="20866"/>
                  </a:moveTo>
                  <a:lnTo>
                    <a:pt x="490435" y="20866"/>
                  </a:lnTo>
                  <a:lnTo>
                    <a:pt x="490435" y="10426"/>
                  </a:lnTo>
                  <a:lnTo>
                    <a:pt x="479996" y="10426"/>
                  </a:lnTo>
                  <a:lnTo>
                    <a:pt x="469569" y="10426"/>
                  </a:lnTo>
                  <a:lnTo>
                    <a:pt x="459130" y="10426"/>
                  </a:lnTo>
                  <a:lnTo>
                    <a:pt x="459130" y="0"/>
                  </a:lnTo>
                  <a:lnTo>
                    <a:pt x="448691" y="0"/>
                  </a:lnTo>
                  <a:lnTo>
                    <a:pt x="438251" y="0"/>
                  </a:lnTo>
                  <a:lnTo>
                    <a:pt x="438251" y="10426"/>
                  </a:lnTo>
                  <a:lnTo>
                    <a:pt x="427824" y="10426"/>
                  </a:lnTo>
                  <a:lnTo>
                    <a:pt x="427824" y="0"/>
                  </a:lnTo>
                  <a:lnTo>
                    <a:pt x="417385" y="0"/>
                  </a:lnTo>
                  <a:lnTo>
                    <a:pt x="406958" y="0"/>
                  </a:lnTo>
                  <a:lnTo>
                    <a:pt x="396519" y="0"/>
                  </a:lnTo>
                  <a:lnTo>
                    <a:pt x="386080" y="0"/>
                  </a:lnTo>
                  <a:lnTo>
                    <a:pt x="386080" y="10426"/>
                  </a:lnTo>
                  <a:lnTo>
                    <a:pt x="375640" y="10426"/>
                  </a:lnTo>
                  <a:lnTo>
                    <a:pt x="375640" y="20866"/>
                  </a:lnTo>
                  <a:lnTo>
                    <a:pt x="365213" y="20866"/>
                  </a:lnTo>
                  <a:lnTo>
                    <a:pt x="365213" y="10426"/>
                  </a:lnTo>
                  <a:lnTo>
                    <a:pt x="354787" y="10426"/>
                  </a:lnTo>
                  <a:lnTo>
                    <a:pt x="344347" y="10426"/>
                  </a:lnTo>
                  <a:lnTo>
                    <a:pt x="333908" y="10426"/>
                  </a:lnTo>
                  <a:lnTo>
                    <a:pt x="333908" y="20866"/>
                  </a:lnTo>
                  <a:lnTo>
                    <a:pt x="344347" y="20866"/>
                  </a:lnTo>
                  <a:lnTo>
                    <a:pt x="354774" y="20866"/>
                  </a:lnTo>
                  <a:lnTo>
                    <a:pt x="354774" y="31305"/>
                  </a:lnTo>
                  <a:lnTo>
                    <a:pt x="365213" y="31305"/>
                  </a:lnTo>
                  <a:lnTo>
                    <a:pt x="375653" y="31305"/>
                  </a:lnTo>
                  <a:lnTo>
                    <a:pt x="375653" y="20866"/>
                  </a:lnTo>
                  <a:lnTo>
                    <a:pt x="386080" y="20866"/>
                  </a:lnTo>
                  <a:lnTo>
                    <a:pt x="386080" y="10439"/>
                  </a:lnTo>
                  <a:lnTo>
                    <a:pt x="396519" y="10439"/>
                  </a:lnTo>
                  <a:lnTo>
                    <a:pt x="406946" y="10439"/>
                  </a:lnTo>
                  <a:lnTo>
                    <a:pt x="417385" y="10439"/>
                  </a:lnTo>
                  <a:lnTo>
                    <a:pt x="427824" y="10439"/>
                  </a:lnTo>
                  <a:lnTo>
                    <a:pt x="427824" y="20866"/>
                  </a:lnTo>
                  <a:lnTo>
                    <a:pt x="438264" y="20866"/>
                  </a:lnTo>
                  <a:lnTo>
                    <a:pt x="438264" y="10439"/>
                  </a:lnTo>
                  <a:lnTo>
                    <a:pt x="448691" y="10439"/>
                  </a:lnTo>
                  <a:lnTo>
                    <a:pt x="448691" y="20866"/>
                  </a:lnTo>
                  <a:lnTo>
                    <a:pt x="448691" y="31305"/>
                  </a:lnTo>
                  <a:lnTo>
                    <a:pt x="459130" y="31305"/>
                  </a:lnTo>
                  <a:lnTo>
                    <a:pt x="469557" y="31305"/>
                  </a:lnTo>
                  <a:lnTo>
                    <a:pt x="479996" y="31305"/>
                  </a:lnTo>
                  <a:lnTo>
                    <a:pt x="479996" y="20866"/>
                  </a:lnTo>
                  <a:lnTo>
                    <a:pt x="490423" y="20866"/>
                  </a:lnTo>
                  <a:lnTo>
                    <a:pt x="490423" y="31305"/>
                  </a:lnTo>
                  <a:lnTo>
                    <a:pt x="500862" y="31305"/>
                  </a:lnTo>
                  <a:lnTo>
                    <a:pt x="500862" y="20866"/>
                  </a:lnTo>
                  <a:close/>
                </a:path>
                <a:path w="636905" h="31750">
                  <a:moveTo>
                    <a:pt x="511302" y="0"/>
                  </a:moveTo>
                  <a:lnTo>
                    <a:pt x="500862" y="0"/>
                  </a:lnTo>
                  <a:lnTo>
                    <a:pt x="500862" y="10426"/>
                  </a:lnTo>
                  <a:lnTo>
                    <a:pt x="500862" y="20866"/>
                  </a:lnTo>
                  <a:lnTo>
                    <a:pt x="511302" y="20866"/>
                  </a:lnTo>
                  <a:lnTo>
                    <a:pt x="511302" y="10439"/>
                  </a:lnTo>
                  <a:lnTo>
                    <a:pt x="511302" y="0"/>
                  </a:lnTo>
                  <a:close/>
                </a:path>
                <a:path w="636905" h="31750">
                  <a:moveTo>
                    <a:pt x="532168" y="20866"/>
                  </a:moveTo>
                  <a:lnTo>
                    <a:pt x="521728" y="20866"/>
                  </a:lnTo>
                  <a:lnTo>
                    <a:pt x="521728" y="31305"/>
                  </a:lnTo>
                  <a:lnTo>
                    <a:pt x="532168" y="31305"/>
                  </a:lnTo>
                  <a:lnTo>
                    <a:pt x="532168" y="20866"/>
                  </a:lnTo>
                  <a:close/>
                </a:path>
                <a:path w="636905" h="31750">
                  <a:moveTo>
                    <a:pt x="573913" y="0"/>
                  </a:moveTo>
                  <a:lnTo>
                    <a:pt x="563473" y="0"/>
                  </a:lnTo>
                  <a:lnTo>
                    <a:pt x="553046" y="0"/>
                  </a:lnTo>
                  <a:lnTo>
                    <a:pt x="542607" y="0"/>
                  </a:lnTo>
                  <a:lnTo>
                    <a:pt x="542607" y="10426"/>
                  </a:lnTo>
                  <a:lnTo>
                    <a:pt x="532168" y="10426"/>
                  </a:lnTo>
                  <a:lnTo>
                    <a:pt x="532168" y="0"/>
                  </a:lnTo>
                  <a:lnTo>
                    <a:pt x="521728" y="0"/>
                  </a:lnTo>
                  <a:lnTo>
                    <a:pt x="521728" y="10439"/>
                  </a:lnTo>
                  <a:lnTo>
                    <a:pt x="532168" y="10439"/>
                  </a:lnTo>
                  <a:lnTo>
                    <a:pt x="532168" y="20866"/>
                  </a:lnTo>
                  <a:lnTo>
                    <a:pt x="542607" y="20866"/>
                  </a:lnTo>
                  <a:lnTo>
                    <a:pt x="542607" y="31305"/>
                  </a:lnTo>
                  <a:lnTo>
                    <a:pt x="553046" y="31305"/>
                  </a:lnTo>
                  <a:lnTo>
                    <a:pt x="553046" y="20866"/>
                  </a:lnTo>
                  <a:lnTo>
                    <a:pt x="563473" y="20866"/>
                  </a:lnTo>
                  <a:lnTo>
                    <a:pt x="563473" y="10439"/>
                  </a:lnTo>
                  <a:lnTo>
                    <a:pt x="573913" y="10439"/>
                  </a:lnTo>
                  <a:lnTo>
                    <a:pt x="573913" y="0"/>
                  </a:lnTo>
                  <a:close/>
                </a:path>
                <a:path w="636905" h="31750">
                  <a:moveTo>
                    <a:pt x="594779" y="0"/>
                  </a:moveTo>
                  <a:lnTo>
                    <a:pt x="584339" y="0"/>
                  </a:lnTo>
                  <a:lnTo>
                    <a:pt x="584339" y="10439"/>
                  </a:lnTo>
                  <a:lnTo>
                    <a:pt x="594779" y="10439"/>
                  </a:lnTo>
                  <a:lnTo>
                    <a:pt x="594779" y="0"/>
                  </a:lnTo>
                  <a:close/>
                </a:path>
                <a:path w="636905" h="31750">
                  <a:moveTo>
                    <a:pt x="636524" y="0"/>
                  </a:moveTo>
                  <a:lnTo>
                    <a:pt x="626084" y="0"/>
                  </a:lnTo>
                  <a:lnTo>
                    <a:pt x="626084" y="10426"/>
                  </a:lnTo>
                  <a:lnTo>
                    <a:pt x="626084" y="20866"/>
                  </a:lnTo>
                  <a:lnTo>
                    <a:pt x="636524" y="20866"/>
                  </a:lnTo>
                  <a:lnTo>
                    <a:pt x="636524" y="10439"/>
                  </a:lnTo>
                  <a:lnTo>
                    <a:pt x="636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631977" y="4055478"/>
              <a:ext cx="93980" cy="10795"/>
            </a:xfrm>
            <a:custGeom>
              <a:avLst/>
              <a:gdLst/>
              <a:ahLst/>
              <a:cxnLst/>
              <a:rect l="l" t="t" r="r" b="b"/>
              <a:pathLst>
                <a:path w="93979" h="10795">
                  <a:moveTo>
                    <a:pt x="10439" y="0"/>
                  </a:moveTo>
                  <a:lnTo>
                    <a:pt x="0" y="0"/>
                  </a:lnTo>
                  <a:lnTo>
                    <a:pt x="0" y="10439"/>
                  </a:lnTo>
                  <a:lnTo>
                    <a:pt x="10439" y="10439"/>
                  </a:lnTo>
                  <a:lnTo>
                    <a:pt x="10439" y="0"/>
                  </a:lnTo>
                  <a:close/>
                </a:path>
                <a:path w="93979" h="10795">
                  <a:moveTo>
                    <a:pt x="41744" y="0"/>
                  </a:moveTo>
                  <a:lnTo>
                    <a:pt x="31305" y="0"/>
                  </a:lnTo>
                  <a:lnTo>
                    <a:pt x="31305" y="10439"/>
                  </a:lnTo>
                  <a:lnTo>
                    <a:pt x="41744" y="10439"/>
                  </a:lnTo>
                  <a:lnTo>
                    <a:pt x="41744" y="0"/>
                  </a:lnTo>
                  <a:close/>
                </a:path>
                <a:path w="93979" h="10795">
                  <a:moveTo>
                    <a:pt x="62611" y="0"/>
                  </a:moveTo>
                  <a:lnTo>
                    <a:pt x="52171" y="0"/>
                  </a:lnTo>
                  <a:lnTo>
                    <a:pt x="52171" y="10439"/>
                  </a:lnTo>
                  <a:lnTo>
                    <a:pt x="62611" y="10439"/>
                  </a:lnTo>
                  <a:lnTo>
                    <a:pt x="62611" y="0"/>
                  </a:lnTo>
                  <a:close/>
                </a:path>
                <a:path w="93979" h="10795">
                  <a:moveTo>
                    <a:pt x="93916" y="0"/>
                  </a:moveTo>
                  <a:lnTo>
                    <a:pt x="83477" y="0"/>
                  </a:lnTo>
                  <a:lnTo>
                    <a:pt x="73037" y="0"/>
                  </a:lnTo>
                  <a:lnTo>
                    <a:pt x="73037" y="10439"/>
                  </a:lnTo>
                  <a:lnTo>
                    <a:pt x="83477" y="10439"/>
                  </a:lnTo>
                  <a:lnTo>
                    <a:pt x="93916" y="10439"/>
                  </a:lnTo>
                  <a:lnTo>
                    <a:pt x="9391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10236" y="4071137"/>
              <a:ext cx="156845" cy="0"/>
            </a:xfrm>
            <a:custGeom>
              <a:avLst/>
              <a:gdLst/>
              <a:ahLst/>
              <a:cxnLst/>
              <a:rect l="l" t="t" r="r" b="b"/>
              <a:pathLst>
                <a:path w="156845">
                  <a:moveTo>
                    <a:pt x="0" y="0"/>
                  </a:moveTo>
                  <a:lnTo>
                    <a:pt x="156527" y="0"/>
                  </a:lnTo>
                </a:path>
              </a:pathLst>
            </a:custGeom>
            <a:ln w="10439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99796" y="4065917"/>
              <a:ext cx="626110" cy="31750"/>
            </a:xfrm>
            <a:custGeom>
              <a:avLst/>
              <a:gdLst/>
              <a:ahLst/>
              <a:cxnLst/>
              <a:rect l="l" t="t" r="r" b="b"/>
              <a:pathLst>
                <a:path w="626110" h="31750">
                  <a:moveTo>
                    <a:pt x="31292" y="20866"/>
                  </a:moveTo>
                  <a:lnTo>
                    <a:pt x="20866" y="20866"/>
                  </a:lnTo>
                  <a:lnTo>
                    <a:pt x="10439" y="20866"/>
                  </a:lnTo>
                  <a:lnTo>
                    <a:pt x="10439" y="10426"/>
                  </a:lnTo>
                  <a:lnTo>
                    <a:pt x="0" y="10426"/>
                  </a:lnTo>
                  <a:lnTo>
                    <a:pt x="0" y="20866"/>
                  </a:lnTo>
                  <a:lnTo>
                    <a:pt x="0" y="31305"/>
                  </a:lnTo>
                  <a:lnTo>
                    <a:pt x="10439" y="31305"/>
                  </a:lnTo>
                  <a:lnTo>
                    <a:pt x="20866" y="31305"/>
                  </a:lnTo>
                  <a:lnTo>
                    <a:pt x="31292" y="31305"/>
                  </a:lnTo>
                  <a:lnTo>
                    <a:pt x="31292" y="20866"/>
                  </a:lnTo>
                  <a:close/>
                </a:path>
                <a:path w="626110" h="31750">
                  <a:moveTo>
                    <a:pt x="62598" y="10426"/>
                  </a:moveTo>
                  <a:lnTo>
                    <a:pt x="52171" y="10426"/>
                  </a:lnTo>
                  <a:lnTo>
                    <a:pt x="41744" y="10426"/>
                  </a:lnTo>
                  <a:lnTo>
                    <a:pt x="41744" y="20866"/>
                  </a:lnTo>
                  <a:lnTo>
                    <a:pt x="52171" y="20866"/>
                  </a:lnTo>
                  <a:lnTo>
                    <a:pt x="62598" y="20866"/>
                  </a:lnTo>
                  <a:lnTo>
                    <a:pt x="62598" y="10426"/>
                  </a:lnTo>
                  <a:close/>
                </a:path>
                <a:path w="626110" h="31750">
                  <a:moveTo>
                    <a:pt x="83477" y="10426"/>
                  </a:moveTo>
                  <a:lnTo>
                    <a:pt x="73050" y="10426"/>
                  </a:lnTo>
                  <a:lnTo>
                    <a:pt x="73050" y="20866"/>
                  </a:lnTo>
                  <a:lnTo>
                    <a:pt x="83477" y="20866"/>
                  </a:lnTo>
                  <a:lnTo>
                    <a:pt x="83477" y="10426"/>
                  </a:lnTo>
                  <a:close/>
                </a:path>
                <a:path w="626110" h="31750">
                  <a:moveTo>
                    <a:pt x="125222" y="10426"/>
                  </a:moveTo>
                  <a:lnTo>
                    <a:pt x="114795" y="10426"/>
                  </a:lnTo>
                  <a:lnTo>
                    <a:pt x="104355" y="10426"/>
                  </a:lnTo>
                  <a:lnTo>
                    <a:pt x="104355" y="20866"/>
                  </a:lnTo>
                  <a:lnTo>
                    <a:pt x="114782" y="20866"/>
                  </a:lnTo>
                  <a:lnTo>
                    <a:pt x="125222" y="20866"/>
                  </a:lnTo>
                  <a:lnTo>
                    <a:pt x="125222" y="10426"/>
                  </a:lnTo>
                  <a:close/>
                </a:path>
                <a:path w="626110" h="31750">
                  <a:moveTo>
                    <a:pt x="250444" y="0"/>
                  </a:moveTo>
                  <a:lnTo>
                    <a:pt x="240004" y="0"/>
                  </a:lnTo>
                  <a:lnTo>
                    <a:pt x="229577" y="0"/>
                  </a:lnTo>
                  <a:lnTo>
                    <a:pt x="219138" y="0"/>
                  </a:lnTo>
                  <a:lnTo>
                    <a:pt x="219138" y="10426"/>
                  </a:lnTo>
                  <a:lnTo>
                    <a:pt x="208699" y="10426"/>
                  </a:lnTo>
                  <a:lnTo>
                    <a:pt x="208699" y="20866"/>
                  </a:lnTo>
                  <a:lnTo>
                    <a:pt x="198272" y="20866"/>
                  </a:lnTo>
                  <a:lnTo>
                    <a:pt x="198272" y="10439"/>
                  </a:lnTo>
                  <a:lnTo>
                    <a:pt x="208699" y="10439"/>
                  </a:lnTo>
                  <a:lnTo>
                    <a:pt x="208699" y="0"/>
                  </a:lnTo>
                  <a:lnTo>
                    <a:pt x="198259" y="0"/>
                  </a:lnTo>
                  <a:lnTo>
                    <a:pt x="198259" y="10426"/>
                  </a:lnTo>
                  <a:lnTo>
                    <a:pt x="187833" y="10426"/>
                  </a:lnTo>
                  <a:lnTo>
                    <a:pt x="177393" y="10426"/>
                  </a:lnTo>
                  <a:lnTo>
                    <a:pt x="166966" y="10426"/>
                  </a:lnTo>
                  <a:lnTo>
                    <a:pt x="156527" y="10426"/>
                  </a:lnTo>
                  <a:lnTo>
                    <a:pt x="156527" y="20866"/>
                  </a:lnTo>
                  <a:lnTo>
                    <a:pt x="146088" y="20866"/>
                  </a:lnTo>
                  <a:lnTo>
                    <a:pt x="146088" y="31305"/>
                  </a:lnTo>
                  <a:lnTo>
                    <a:pt x="156527" y="31305"/>
                  </a:lnTo>
                  <a:lnTo>
                    <a:pt x="166954" y="31305"/>
                  </a:lnTo>
                  <a:lnTo>
                    <a:pt x="177393" y="31305"/>
                  </a:lnTo>
                  <a:lnTo>
                    <a:pt x="177393" y="20866"/>
                  </a:lnTo>
                  <a:lnTo>
                    <a:pt x="187833" y="20866"/>
                  </a:lnTo>
                  <a:lnTo>
                    <a:pt x="198259" y="20866"/>
                  </a:lnTo>
                  <a:lnTo>
                    <a:pt x="198259" y="31305"/>
                  </a:lnTo>
                  <a:lnTo>
                    <a:pt x="208699" y="31305"/>
                  </a:lnTo>
                  <a:lnTo>
                    <a:pt x="219138" y="31305"/>
                  </a:lnTo>
                  <a:lnTo>
                    <a:pt x="219138" y="20866"/>
                  </a:lnTo>
                  <a:lnTo>
                    <a:pt x="219138" y="10439"/>
                  </a:lnTo>
                  <a:lnTo>
                    <a:pt x="229565" y="10439"/>
                  </a:lnTo>
                  <a:lnTo>
                    <a:pt x="229565" y="20866"/>
                  </a:lnTo>
                  <a:lnTo>
                    <a:pt x="229565" y="31305"/>
                  </a:lnTo>
                  <a:lnTo>
                    <a:pt x="240004" y="31305"/>
                  </a:lnTo>
                  <a:lnTo>
                    <a:pt x="240004" y="20866"/>
                  </a:lnTo>
                  <a:lnTo>
                    <a:pt x="240004" y="10439"/>
                  </a:lnTo>
                  <a:lnTo>
                    <a:pt x="250444" y="10439"/>
                  </a:lnTo>
                  <a:lnTo>
                    <a:pt x="250444" y="0"/>
                  </a:lnTo>
                  <a:close/>
                </a:path>
                <a:path w="626110" h="31750">
                  <a:moveTo>
                    <a:pt x="292176" y="10426"/>
                  </a:moveTo>
                  <a:lnTo>
                    <a:pt x="281749" y="10426"/>
                  </a:lnTo>
                  <a:lnTo>
                    <a:pt x="281749" y="0"/>
                  </a:lnTo>
                  <a:lnTo>
                    <a:pt x="271310" y="0"/>
                  </a:lnTo>
                  <a:lnTo>
                    <a:pt x="271310" y="10426"/>
                  </a:lnTo>
                  <a:lnTo>
                    <a:pt x="260870" y="10426"/>
                  </a:lnTo>
                  <a:lnTo>
                    <a:pt x="260870" y="20866"/>
                  </a:lnTo>
                  <a:lnTo>
                    <a:pt x="271310" y="20866"/>
                  </a:lnTo>
                  <a:lnTo>
                    <a:pt x="271310" y="31305"/>
                  </a:lnTo>
                  <a:lnTo>
                    <a:pt x="281749" y="31305"/>
                  </a:lnTo>
                  <a:lnTo>
                    <a:pt x="281749" y="20866"/>
                  </a:lnTo>
                  <a:lnTo>
                    <a:pt x="292176" y="20866"/>
                  </a:lnTo>
                  <a:lnTo>
                    <a:pt x="292176" y="10426"/>
                  </a:lnTo>
                  <a:close/>
                </a:path>
                <a:path w="626110" h="31750">
                  <a:moveTo>
                    <a:pt x="375653" y="20866"/>
                  </a:moveTo>
                  <a:lnTo>
                    <a:pt x="365213" y="20866"/>
                  </a:lnTo>
                  <a:lnTo>
                    <a:pt x="365213" y="31305"/>
                  </a:lnTo>
                  <a:lnTo>
                    <a:pt x="375653" y="31305"/>
                  </a:lnTo>
                  <a:lnTo>
                    <a:pt x="375653" y="20866"/>
                  </a:lnTo>
                  <a:close/>
                </a:path>
                <a:path w="626110" h="31750">
                  <a:moveTo>
                    <a:pt x="448703" y="20866"/>
                  </a:moveTo>
                  <a:lnTo>
                    <a:pt x="438264" y="20866"/>
                  </a:lnTo>
                  <a:lnTo>
                    <a:pt x="438264" y="10426"/>
                  </a:lnTo>
                  <a:lnTo>
                    <a:pt x="427837" y="10426"/>
                  </a:lnTo>
                  <a:lnTo>
                    <a:pt x="427837" y="0"/>
                  </a:lnTo>
                  <a:lnTo>
                    <a:pt x="417398" y="0"/>
                  </a:lnTo>
                  <a:lnTo>
                    <a:pt x="406958" y="0"/>
                  </a:lnTo>
                  <a:lnTo>
                    <a:pt x="406958" y="10426"/>
                  </a:lnTo>
                  <a:lnTo>
                    <a:pt x="396532" y="10426"/>
                  </a:lnTo>
                  <a:lnTo>
                    <a:pt x="396532" y="0"/>
                  </a:lnTo>
                  <a:lnTo>
                    <a:pt x="386092" y="0"/>
                  </a:lnTo>
                  <a:lnTo>
                    <a:pt x="375653" y="0"/>
                  </a:lnTo>
                  <a:lnTo>
                    <a:pt x="365226" y="0"/>
                  </a:lnTo>
                  <a:lnTo>
                    <a:pt x="354787" y="0"/>
                  </a:lnTo>
                  <a:lnTo>
                    <a:pt x="354787" y="10426"/>
                  </a:lnTo>
                  <a:lnTo>
                    <a:pt x="344360" y="10426"/>
                  </a:lnTo>
                  <a:lnTo>
                    <a:pt x="344360" y="0"/>
                  </a:lnTo>
                  <a:lnTo>
                    <a:pt x="333921" y="0"/>
                  </a:lnTo>
                  <a:lnTo>
                    <a:pt x="333921" y="10426"/>
                  </a:lnTo>
                  <a:lnTo>
                    <a:pt x="323481" y="10426"/>
                  </a:lnTo>
                  <a:lnTo>
                    <a:pt x="323481" y="0"/>
                  </a:lnTo>
                  <a:lnTo>
                    <a:pt x="313029" y="0"/>
                  </a:lnTo>
                  <a:lnTo>
                    <a:pt x="313029" y="10426"/>
                  </a:lnTo>
                  <a:lnTo>
                    <a:pt x="302615" y="10426"/>
                  </a:lnTo>
                  <a:lnTo>
                    <a:pt x="302615" y="20866"/>
                  </a:lnTo>
                  <a:lnTo>
                    <a:pt x="302615" y="31305"/>
                  </a:lnTo>
                  <a:lnTo>
                    <a:pt x="313055" y="31305"/>
                  </a:lnTo>
                  <a:lnTo>
                    <a:pt x="313055" y="20866"/>
                  </a:lnTo>
                  <a:lnTo>
                    <a:pt x="313055" y="10439"/>
                  </a:lnTo>
                  <a:lnTo>
                    <a:pt x="323481" y="10439"/>
                  </a:lnTo>
                  <a:lnTo>
                    <a:pt x="323481" y="20866"/>
                  </a:lnTo>
                  <a:lnTo>
                    <a:pt x="323481" y="31305"/>
                  </a:lnTo>
                  <a:lnTo>
                    <a:pt x="333921" y="31305"/>
                  </a:lnTo>
                  <a:lnTo>
                    <a:pt x="344360" y="31305"/>
                  </a:lnTo>
                  <a:lnTo>
                    <a:pt x="344360" y="20866"/>
                  </a:lnTo>
                  <a:lnTo>
                    <a:pt x="354787" y="20866"/>
                  </a:lnTo>
                  <a:lnTo>
                    <a:pt x="354787" y="10439"/>
                  </a:lnTo>
                  <a:lnTo>
                    <a:pt x="365213" y="10439"/>
                  </a:lnTo>
                  <a:lnTo>
                    <a:pt x="375653" y="10439"/>
                  </a:lnTo>
                  <a:lnTo>
                    <a:pt x="386092" y="10439"/>
                  </a:lnTo>
                  <a:lnTo>
                    <a:pt x="386092" y="20866"/>
                  </a:lnTo>
                  <a:lnTo>
                    <a:pt x="396519" y="20866"/>
                  </a:lnTo>
                  <a:lnTo>
                    <a:pt x="406958" y="20866"/>
                  </a:lnTo>
                  <a:lnTo>
                    <a:pt x="417398" y="20866"/>
                  </a:lnTo>
                  <a:lnTo>
                    <a:pt x="417398" y="31305"/>
                  </a:lnTo>
                  <a:lnTo>
                    <a:pt x="427824" y="31305"/>
                  </a:lnTo>
                  <a:lnTo>
                    <a:pt x="438264" y="31305"/>
                  </a:lnTo>
                  <a:lnTo>
                    <a:pt x="448703" y="31305"/>
                  </a:lnTo>
                  <a:lnTo>
                    <a:pt x="448703" y="20866"/>
                  </a:lnTo>
                  <a:close/>
                </a:path>
                <a:path w="626110" h="31750">
                  <a:moveTo>
                    <a:pt x="563486" y="10426"/>
                  </a:moveTo>
                  <a:lnTo>
                    <a:pt x="553046" y="10426"/>
                  </a:lnTo>
                  <a:lnTo>
                    <a:pt x="553046" y="0"/>
                  </a:lnTo>
                  <a:lnTo>
                    <a:pt x="542620" y="0"/>
                  </a:lnTo>
                  <a:lnTo>
                    <a:pt x="532180" y="0"/>
                  </a:lnTo>
                  <a:lnTo>
                    <a:pt x="532180" y="10426"/>
                  </a:lnTo>
                  <a:lnTo>
                    <a:pt x="521741" y="10426"/>
                  </a:lnTo>
                  <a:lnTo>
                    <a:pt x="521741" y="0"/>
                  </a:lnTo>
                  <a:lnTo>
                    <a:pt x="511302" y="0"/>
                  </a:lnTo>
                  <a:lnTo>
                    <a:pt x="511302" y="10426"/>
                  </a:lnTo>
                  <a:lnTo>
                    <a:pt x="500875" y="10426"/>
                  </a:lnTo>
                  <a:lnTo>
                    <a:pt x="500875" y="0"/>
                  </a:lnTo>
                  <a:lnTo>
                    <a:pt x="490435" y="0"/>
                  </a:lnTo>
                  <a:lnTo>
                    <a:pt x="480009" y="0"/>
                  </a:lnTo>
                  <a:lnTo>
                    <a:pt x="469569" y="0"/>
                  </a:lnTo>
                  <a:lnTo>
                    <a:pt x="469569" y="10426"/>
                  </a:lnTo>
                  <a:lnTo>
                    <a:pt x="459130" y="10426"/>
                  </a:lnTo>
                  <a:lnTo>
                    <a:pt x="459130" y="20866"/>
                  </a:lnTo>
                  <a:lnTo>
                    <a:pt x="469569" y="20866"/>
                  </a:lnTo>
                  <a:lnTo>
                    <a:pt x="469569" y="10439"/>
                  </a:lnTo>
                  <a:lnTo>
                    <a:pt x="479996" y="10439"/>
                  </a:lnTo>
                  <a:lnTo>
                    <a:pt x="479996" y="20866"/>
                  </a:lnTo>
                  <a:lnTo>
                    <a:pt x="490435" y="20866"/>
                  </a:lnTo>
                  <a:lnTo>
                    <a:pt x="490435" y="10439"/>
                  </a:lnTo>
                  <a:lnTo>
                    <a:pt x="500875" y="10439"/>
                  </a:lnTo>
                  <a:lnTo>
                    <a:pt x="500875" y="20866"/>
                  </a:lnTo>
                  <a:lnTo>
                    <a:pt x="511302" y="20866"/>
                  </a:lnTo>
                  <a:lnTo>
                    <a:pt x="521741" y="20866"/>
                  </a:lnTo>
                  <a:lnTo>
                    <a:pt x="532180" y="20866"/>
                  </a:lnTo>
                  <a:lnTo>
                    <a:pt x="532180" y="10439"/>
                  </a:lnTo>
                  <a:lnTo>
                    <a:pt x="542607" y="10439"/>
                  </a:lnTo>
                  <a:lnTo>
                    <a:pt x="553046" y="10439"/>
                  </a:lnTo>
                  <a:lnTo>
                    <a:pt x="553046" y="20866"/>
                  </a:lnTo>
                  <a:lnTo>
                    <a:pt x="563486" y="20866"/>
                  </a:lnTo>
                  <a:lnTo>
                    <a:pt x="563486" y="10426"/>
                  </a:lnTo>
                  <a:close/>
                </a:path>
                <a:path w="626110" h="31750">
                  <a:moveTo>
                    <a:pt x="594791" y="0"/>
                  </a:moveTo>
                  <a:lnTo>
                    <a:pt x="584352" y="0"/>
                  </a:lnTo>
                  <a:lnTo>
                    <a:pt x="584352" y="10426"/>
                  </a:lnTo>
                  <a:lnTo>
                    <a:pt x="584352" y="20866"/>
                  </a:lnTo>
                  <a:lnTo>
                    <a:pt x="594791" y="20866"/>
                  </a:lnTo>
                  <a:lnTo>
                    <a:pt x="594791" y="10439"/>
                  </a:lnTo>
                  <a:lnTo>
                    <a:pt x="594791" y="0"/>
                  </a:lnTo>
                  <a:close/>
                </a:path>
                <a:path w="626110" h="31750">
                  <a:moveTo>
                    <a:pt x="626097" y="0"/>
                  </a:moveTo>
                  <a:lnTo>
                    <a:pt x="615657" y="0"/>
                  </a:lnTo>
                  <a:lnTo>
                    <a:pt x="605218" y="0"/>
                  </a:lnTo>
                  <a:lnTo>
                    <a:pt x="605218" y="10426"/>
                  </a:lnTo>
                  <a:lnTo>
                    <a:pt x="605218" y="20866"/>
                  </a:lnTo>
                  <a:lnTo>
                    <a:pt x="615657" y="20866"/>
                  </a:lnTo>
                  <a:lnTo>
                    <a:pt x="615657" y="10439"/>
                  </a:lnTo>
                  <a:lnTo>
                    <a:pt x="626097" y="10439"/>
                  </a:lnTo>
                  <a:lnTo>
                    <a:pt x="62609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89369" y="4086783"/>
              <a:ext cx="626110" cy="41910"/>
            </a:xfrm>
            <a:custGeom>
              <a:avLst/>
              <a:gdLst/>
              <a:ahLst/>
              <a:cxnLst/>
              <a:rect l="l" t="t" r="r" b="b"/>
              <a:pathLst>
                <a:path w="626110" h="41910">
                  <a:moveTo>
                    <a:pt x="20866" y="10426"/>
                  </a:moveTo>
                  <a:lnTo>
                    <a:pt x="10426" y="10426"/>
                  </a:lnTo>
                  <a:lnTo>
                    <a:pt x="10426" y="20866"/>
                  </a:lnTo>
                  <a:lnTo>
                    <a:pt x="0" y="20866"/>
                  </a:lnTo>
                  <a:lnTo>
                    <a:pt x="0" y="31305"/>
                  </a:lnTo>
                  <a:lnTo>
                    <a:pt x="0" y="41744"/>
                  </a:lnTo>
                  <a:lnTo>
                    <a:pt x="10426" y="41744"/>
                  </a:lnTo>
                  <a:lnTo>
                    <a:pt x="20866" y="41744"/>
                  </a:lnTo>
                  <a:lnTo>
                    <a:pt x="20866" y="31305"/>
                  </a:lnTo>
                  <a:lnTo>
                    <a:pt x="10439" y="31305"/>
                  </a:lnTo>
                  <a:lnTo>
                    <a:pt x="10439" y="20866"/>
                  </a:lnTo>
                  <a:lnTo>
                    <a:pt x="20866" y="20866"/>
                  </a:lnTo>
                  <a:lnTo>
                    <a:pt x="20866" y="10426"/>
                  </a:lnTo>
                  <a:close/>
                </a:path>
                <a:path w="626110" h="41910">
                  <a:moveTo>
                    <a:pt x="31292" y="20866"/>
                  </a:moveTo>
                  <a:lnTo>
                    <a:pt x="20866" y="20866"/>
                  </a:lnTo>
                  <a:lnTo>
                    <a:pt x="20866" y="31305"/>
                  </a:lnTo>
                  <a:lnTo>
                    <a:pt x="31292" y="31305"/>
                  </a:lnTo>
                  <a:lnTo>
                    <a:pt x="31292" y="20866"/>
                  </a:lnTo>
                  <a:close/>
                </a:path>
                <a:path w="626110" h="41910">
                  <a:moveTo>
                    <a:pt x="62598" y="20866"/>
                  </a:moveTo>
                  <a:lnTo>
                    <a:pt x="52171" y="20866"/>
                  </a:lnTo>
                  <a:lnTo>
                    <a:pt x="52171" y="10426"/>
                  </a:lnTo>
                  <a:lnTo>
                    <a:pt x="41732" y="10426"/>
                  </a:lnTo>
                  <a:lnTo>
                    <a:pt x="41732" y="20866"/>
                  </a:lnTo>
                  <a:lnTo>
                    <a:pt x="41732" y="31305"/>
                  </a:lnTo>
                  <a:lnTo>
                    <a:pt x="52171" y="31305"/>
                  </a:lnTo>
                  <a:lnTo>
                    <a:pt x="62598" y="31305"/>
                  </a:lnTo>
                  <a:lnTo>
                    <a:pt x="62598" y="20866"/>
                  </a:lnTo>
                  <a:close/>
                </a:path>
                <a:path w="626110" h="41910">
                  <a:moveTo>
                    <a:pt x="73025" y="31305"/>
                  </a:moveTo>
                  <a:lnTo>
                    <a:pt x="62598" y="31305"/>
                  </a:lnTo>
                  <a:lnTo>
                    <a:pt x="62598" y="41744"/>
                  </a:lnTo>
                  <a:lnTo>
                    <a:pt x="73025" y="41744"/>
                  </a:lnTo>
                  <a:lnTo>
                    <a:pt x="73025" y="31305"/>
                  </a:lnTo>
                  <a:close/>
                </a:path>
                <a:path w="626110" h="41910">
                  <a:moveTo>
                    <a:pt x="73025" y="10426"/>
                  </a:moveTo>
                  <a:lnTo>
                    <a:pt x="62598" y="10426"/>
                  </a:lnTo>
                  <a:lnTo>
                    <a:pt x="62598" y="20866"/>
                  </a:lnTo>
                  <a:lnTo>
                    <a:pt x="73025" y="20866"/>
                  </a:lnTo>
                  <a:lnTo>
                    <a:pt x="73025" y="10426"/>
                  </a:lnTo>
                  <a:close/>
                </a:path>
                <a:path w="626110" h="41910">
                  <a:moveTo>
                    <a:pt x="83477" y="10426"/>
                  </a:moveTo>
                  <a:lnTo>
                    <a:pt x="73037" y="10426"/>
                  </a:lnTo>
                  <a:lnTo>
                    <a:pt x="73037" y="20866"/>
                  </a:lnTo>
                  <a:lnTo>
                    <a:pt x="83477" y="20866"/>
                  </a:lnTo>
                  <a:lnTo>
                    <a:pt x="83477" y="10426"/>
                  </a:lnTo>
                  <a:close/>
                </a:path>
                <a:path w="626110" h="41910">
                  <a:moveTo>
                    <a:pt x="93903" y="20866"/>
                  </a:moveTo>
                  <a:lnTo>
                    <a:pt x="83477" y="20866"/>
                  </a:lnTo>
                  <a:lnTo>
                    <a:pt x="83477" y="31305"/>
                  </a:lnTo>
                  <a:lnTo>
                    <a:pt x="93903" y="31305"/>
                  </a:lnTo>
                  <a:lnTo>
                    <a:pt x="93903" y="20866"/>
                  </a:lnTo>
                  <a:close/>
                </a:path>
                <a:path w="626110" h="41910">
                  <a:moveTo>
                    <a:pt x="104330" y="10426"/>
                  </a:moveTo>
                  <a:lnTo>
                    <a:pt x="93903" y="10426"/>
                  </a:lnTo>
                  <a:lnTo>
                    <a:pt x="93903" y="20866"/>
                  </a:lnTo>
                  <a:lnTo>
                    <a:pt x="104330" y="20866"/>
                  </a:lnTo>
                  <a:lnTo>
                    <a:pt x="104330" y="10426"/>
                  </a:lnTo>
                  <a:close/>
                </a:path>
                <a:path w="626110" h="41910">
                  <a:moveTo>
                    <a:pt x="187820" y="20866"/>
                  </a:moveTo>
                  <a:lnTo>
                    <a:pt x="177393" y="20866"/>
                  </a:lnTo>
                  <a:lnTo>
                    <a:pt x="177393" y="10426"/>
                  </a:lnTo>
                  <a:lnTo>
                    <a:pt x="166954" y="10426"/>
                  </a:lnTo>
                  <a:lnTo>
                    <a:pt x="166954" y="20866"/>
                  </a:lnTo>
                  <a:lnTo>
                    <a:pt x="156514" y="20866"/>
                  </a:lnTo>
                  <a:lnTo>
                    <a:pt x="146088" y="20866"/>
                  </a:lnTo>
                  <a:lnTo>
                    <a:pt x="146088" y="10426"/>
                  </a:lnTo>
                  <a:lnTo>
                    <a:pt x="135648" y="10426"/>
                  </a:lnTo>
                  <a:lnTo>
                    <a:pt x="135648" y="20866"/>
                  </a:lnTo>
                  <a:lnTo>
                    <a:pt x="135648" y="31305"/>
                  </a:lnTo>
                  <a:lnTo>
                    <a:pt x="187820" y="31305"/>
                  </a:lnTo>
                  <a:lnTo>
                    <a:pt x="187820" y="20866"/>
                  </a:lnTo>
                  <a:close/>
                </a:path>
                <a:path w="626110" h="41910">
                  <a:moveTo>
                    <a:pt x="260870" y="10426"/>
                  </a:moveTo>
                  <a:lnTo>
                    <a:pt x="260870" y="10426"/>
                  </a:lnTo>
                  <a:lnTo>
                    <a:pt x="208686" y="10426"/>
                  </a:lnTo>
                  <a:lnTo>
                    <a:pt x="208686" y="20866"/>
                  </a:lnTo>
                  <a:lnTo>
                    <a:pt x="208686" y="31305"/>
                  </a:lnTo>
                  <a:lnTo>
                    <a:pt x="219125" y="31305"/>
                  </a:lnTo>
                  <a:lnTo>
                    <a:pt x="229565" y="31305"/>
                  </a:lnTo>
                  <a:lnTo>
                    <a:pt x="229565" y="20866"/>
                  </a:lnTo>
                  <a:lnTo>
                    <a:pt x="239991" y="20866"/>
                  </a:lnTo>
                  <a:lnTo>
                    <a:pt x="239991" y="31305"/>
                  </a:lnTo>
                  <a:lnTo>
                    <a:pt x="250431" y="31305"/>
                  </a:lnTo>
                  <a:lnTo>
                    <a:pt x="260870" y="31305"/>
                  </a:lnTo>
                  <a:lnTo>
                    <a:pt x="260870" y="20866"/>
                  </a:lnTo>
                  <a:lnTo>
                    <a:pt x="260870" y="10426"/>
                  </a:lnTo>
                  <a:close/>
                </a:path>
                <a:path w="626110" h="41910">
                  <a:moveTo>
                    <a:pt x="292176" y="20866"/>
                  </a:moveTo>
                  <a:lnTo>
                    <a:pt x="281736" y="20866"/>
                  </a:lnTo>
                  <a:lnTo>
                    <a:pt x="271297" y="20866"/>
                  </a:lnTo>
                  <a:lnTo>
                    <a:pt x="271297" y="31305"/>
                  </a:lnTo>
                  <a:lnTo>
                    <a:pt x="281736" y="31305"/>
                  </a:lnTo>
                  <a:lnTo>
                    <a:pt x="292176" y="31305"/>
                  </a:lnTo>
                  <a:lnTo>
                    <a:pt x="292176" y="20866"/>
                  </a:lnTo>
                  <a:close/>
                </a:path>
                <a:path w="626110" h="41910">
                  <a:moveTo>
                    <a:pt x="365213" y="10426"/>
                  </a:moveTo>
                  <a:lnTo>
                    <a:pt x="365213" y="10426"/>
                  </a:lnTo>
                  <a:lnTo>
                    <a:pt x="323456" y="10426"/>
                  </a:lnTo>
                  <a:lnTo>
                    <a:pt x="323456" y="20866"/>
                  </a:lnTo>
                  <a:lnTo>
                    <a:pt x="333908" y="20866"/>
                  </a:lnTo>
                  <a:lnTo>
                    <a:pt x="344347" y="20866"/>
                  </a:lnTo>
                  <a:lnTo>
                    <a:pt x="344347" y="31305"/>
                  </a:lnTo>
                  <a:lnTo>
                    <a:pt x="354787" y="31305"/>
                  </a:lnTo>
                  <a:lnTo>
                    <a:pt x="354787" y="20866"/>
                  </a:lnTo>
                  <a:lnTo>
                    <a:pt x="365213" y="20866"/>
                  </a:lnTo>
                  <a:lnTo>
                    <a:pt x="365213" y="10426"/>
                  </a:lnTo>
                  <a:close/>
                </a:path>
                <a:path w="626110" h="41910">
                  <a:moveTo>
                    <a:pt x="386080" y="20866"/>
                  </a:moveTo>
                  <a:lnTo>
                    <a:pt x="375653" y="20866"/>
                  </a:lnTo>
                  <a:lnTo>
                    <a:pt x="365213" y="20866"/>
                  </a:lnTo>
                  <a:lnTo>
                    <a:pt x="365213" y="31305"/>
                  </a:lnTo>
                  <a:lnTo>
                    <a:pt x="375640" y="31305"/>
                  </a:lnTo>
                  <a:lnTo>
                    <a:pt x="386080" y="31305"/>
                  </a:lnTo>
                  <a:lnTo>
                    <a:pt x="386080" y="20866"/>
                  </a:lnTo>
                  <a:close/>
                </a:path>
                <a:path w="626110" h="41910">
                  <a:moveTo>
                    <a:pt x="406958" y="20866"/>
                  </a:moveTo>
                  <a:lnTo>
                    <a:pt x="396519" y="20866"/>
                  </a:lnTo>
                  <a:lnTo>
                    <a:pt x="396519" y="31305"/>
                  </a:lnTo>
                  <a:lnTo>
                    <a:pt x="406958" y="31305"/>
                  </a:lnTo>
                  <a:lnTo>
                    <a:pt x="406958" y="20866"/>
                  </a:lnTo>
                  <a:close/>
                </a:path>
                <a:path w="626110" h="41910">
                  <a:moveTo>
                    <a:pt x="521741" y="20866"/>
                  </a:moveTo>
                  <a:lnTo>
                    <a:pt x="511302" y="20866"/>
                  </a:lnTo>
                  <a:lnTo>
                    <a:pt x="511302" y="31305"/>
                  </a:lnTo>
                  <a:lnTo>
                    <a:pt x="521741" y="31305"/>
                  </a:lnTo>
                  <a:lnTo>
                    <a:pt x="521741" y="20866"/>
                  </a:lnTo>
                  <a:close/>
                </a:path>
                <a:path w="626110" h="41910">
                  <a:moveTo>
                    <a:pt x="521741" y="0"/>
                  </a:moveTo>
                  <a:lnTo>
                    <a:pt x="511302" y="0"/>
                  </a:lnTo>
                  <a:lnTo>
                    <a:pt x="500862" y="0"/>
                  </a:lnTo>
                  <a:lnTo>
                    <a:pt x="490423" y="0"/>
                  </a:lnTo>
                  <a:lnTo>
                    <a:pt x="490423" y="10426"/>
                  </a:lnTo>
                  <a:lnTo>
                    <a:pt x="479996" y="10426"/>
                  </a:lnTo>
                  <a:lnTo>
                    <a:pt x="479996" y="0"/>
                  </a:lnTo>
                  <a:lnTo>
                    <a:pt x="469557" y="0"/>
                  </a:lnTo>
                  <a:lnTo>
                    <a:pt x="469557" y="10426"/>
                  </a:lnTo>
                  <a:lnTo>
                    <a:pt x="469557" y="20866"/>
                  </a:lnTo>
                  <a:lnTo>
                    <a:pt x="459130" y="20866"/>
                  </a:lnTo>
                  <a:lnTo>
                    <a:pt x="448691" y="20866"/>
                  </a:lnTo>
                  <a:lnTo>
                    <a:pt x="448691" y="10439"/>
                  </a:lnTo>
                  <a:lnTo>
                    <a:pt x="459130" y="10439"/>
                  </a:lnTo>
                  <a:lnTo>
                    <a:pt x="459130" y="0"/>
                  </a:lnTo>
                  <a:lnTo>
                    <a:pt x="448691" y="0"/>
                  </a:lnTo>
                  <a:lnTo>
                    <a:pt x="448691" y="10426"/>
                  </a:lnTo>
                  <a:lnTo>
                    <a:pt x="438264" y="10426"/>
                  </a:lnTo>
                  <a:lnTo>
                    <a:pt x="427824" y="10426"/>
                  </a:lnTo>
                  <a:lnTo>
                    <a:pt x="417385" y="10426"/>
                  </a:lnTo>
                  <a:lnTo>
                    <a:pt x="417385" y="20866"/>
                  </a:lnTo>
                  <a:lnTo>
                    <a:pt x="427824" y="20866"/>
                  </a:lnTo>
                  <a:lnTo>
                    <a:pt x="427824" y="31305"/>
                  </a:lnTo>
                  <a:lnTo>
                    <a:pt x="438251" y="31305"/>
                  </a:lnTo>
                  <a:lnTo>
                    <a:pt x="479996" y="31305"/>
                  </a:lnTo>
                  <a:lnTo>
                    <a:pt x="479996" y="20866"/>
                  </a:lnTo>
                  <a:lnTo>
                    <a:pt x="490423" y="20866"/>
                  </a:lnTo>
                  <a:lnTo>
                    <a:pt x="490423" y="31305"/>
                  </a:lnTo>
                  <a:lnTo>
                    <a:pt x="500862" y="31305"/>
                  </a:lnTo>
                  <a:lnTo>
                    <a:pt x="500862" y="20866"/>
                  </a:lnTo>
                  <a:lnTo>
                    <a:pt x="500862" y="10439"/>
                  </a:lnTo>
                  <a:lnTo>
                    <a:pt x="511302" y="10439"/>
                  </a:lnTo>
                  <a:lnTo>
                    <a:pt x="521741" y="10439"/>
                  </a:lnTo>
                  <a:lnTo>
                    <a:pt x="521741" y="0"/>
                  </a:lnTo>
                  <a:close/>
                </a:path>
                <a:path w="626110" h="41910">
                  <a:moveTo>
                    <a:pt x="573913" y="20866"/>
                  </a:moveTo>
                  <a:lnTo>
                    <a:pt x="563473" y="20866"/>
                  </a:lnTo>
                  <a:lnTo>
                    <a:pt x="563473" y="31305"/>
                  </a:lnTo>
                  <a:lnTo>
                    <a:pt x="573913" y="31305"/>
                  </a:lnTo>
                  <a:lnTo>
                    <a:pt x="573913" y="20866"/>
                  </a:lnTo>
                  <a:close/>
                </a:path>
                <a:path w="626110" h="41910">
                  <a:moveTo>
                    <a:pt x="594779" y="10426"/>
                  </a:moveTo>
                  <a:lnTo>
                    <a:pt x="584352" y="10426"/>
                  </a:lnTo>
                  <a:lnTo>
                    <a:pt x="584352" y="0"/>
                  </a:lnTo>
                  <a:lnTo>
                    <a:pt x="573913" y="0"/>
                  </a:lnTo>
                  <a:lnTo>
                    <a:pt x="563473" y="0"/>
                  </a:lnTo>
                  <a:lnTo>
                    <a:pt x="553034" y="0"/>
                  </a:lnTo>
                  <a:lnTo>
                    <a:pt x="553034" y="10426"/>
                  </a:lnTo>
                  <a:lnTo>
                    <a:pt x="542607" y="10426"/>
                  </a:lnTo>
                  <a:lnTo>
                    <a:pt x="532168" y="10426"/>
                  </a:lnTo>
                  <a:lnTo>
                    <a:pt x="532168" y="20866"/>
                  </a:lnTo>
                  <a:lnTo>
                    <a:pt x="542607" y="20866"/>
                  </a:lnTo>
                  <a:lnTo>
                    <a:pt x="542607" y="31305"/>
                  </a:lnTo>
                  <a:lnTo>
                    <a:pt x="553046" y="31305"/>
                  </a:lnTo>
                  <a:lnTo>
                    <a:pt x="553046" y="20866"/>
                  </a:lnTo>
                  <a:lnTo>
                    <a:pt x="563473" y="20866"/>
                  </a:lnTo>
                  <a:lnTo>
                    <a:pt x="563473" y="10439"/>
                  </a:lnTo>
                  <a:lnTo>
                    <a:pt x="573913" y="10439"/>
                  </a:lnTo>
                  <a:lnTo>
                    <a:pt x="584339" y="10439"/>
                  </a:lnTo>
                  <a:lnTo>
                    <a:pt x="584339" y="20866"/>
                  </a:lnTo>
                  <a:lnTo>
                    <a:pt x="584339" y="31305"/>
                  </a:lnTo>
                  <a:lnTo>
                    <a:pt x="594779" y="31305"/>
                  </a:lnTo>
                  <a:lnTo>
                    <a:pt x="594779" y="20866"/>
                  </a:lnTo>
                  <a:lnTo>
                    <a:pt x="594779" y="10426"/>
                  </a:lnTo>
                  <a:close/>
                </a:path>
                <a:path w="626110" h="41910">
                  <a:moveTo>
                    <a:pt x="626084" y="0"/>
                  </a:moveTo>
                  <a:lnTo>
                    <a:pt x="615645" y="0"/>
                  </a:lnTo>
                  <a:lnTo>
                    <a:pt x="615645" y="10426"/>
                  </a:lnTo>
                  <a:lnTo>
                    <a:pt x="615645" y="20866"/>
                  </a:lnTo>
                  <a:lnTo>
                    <a:pt x="605205" y="20866"/>
                  </a:lnTo>
                  <a:lnTo>
                    <a:pt x="605205" y="31305"/>
                  </a:lnTo>
                  <a:lnTo>
                    <a:pt x="615645" y="31305"/>
                  </a:lnTo>
                  <a:lnTo>
                    <a:pt x="626084" y="31305"/>
                  </a:lnTo>
                  <a:lnTo>
                    <a:pt x="626084" y="20866"/>
                  </a:lnTo>
                  <a:lnTo>
                    <a:pt x="626084" y="10439"/>
                  </a:lnTo>
                  <a:lnTo>
                    <a:pt x="62608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89369" y="4118089"/>
              <a:ext cx="636905" cy="31750"/>
            </a:xfrm>
            <a:custGeom>
              <a:avLst/>
              <a:gdLst/>
              <a:ahLst/>
              <a:cxnLst/>
              <a:rect l="l" t="t" r="r" b="b"/>
              <a:pathLst>
                <a:path w="636905" h="31750">
                  <a:moveTo>
                    <a:pt x="31292" y="10426"/>
                  </a:moveTo>
                  <a:lnTo>
                    <a:pt x="20866" y="10426"/>
                  </a:lnTo>
                  <a:lnTo>
                    <a:pt x="10426" y="10426"/>
                  </a:lnTo>
                  <a:lnTo>
                    <a:pt x="10426" y="20866"/>
                  </a:lnTo>
                  <a:lnTo>
                    <a:pt x="0" y="20866"/>
                  </a:lnTo>
                  <a:lnTo>
                    <a:pt x="0" y="31305"/>
                  </a:lnTo>
                  <a:lnTo>
                    <a:pt x="10426" y="31305"/>
                  </a:lnTo>
                  <a:lnTo>
                    <a:pt x="20866" y="31305"/>
                  </a:lnTo>
                  <a:lnTo>
                    <a:pt x="20866" y="20866"/>
                  </a:lnTo>
                  <a:lnTo>
                    <a:pt x="31292" y="20866"/>
                  </a:lnTo>
                  <a:lnTo>
                    <a:pt x="31292" y="10426"/>
                  </a:lnTo>
                  <a:close/>
                </a:path>
                <a:path w="636905" h="31750">
                  <a:moveTo>
                    <a:pt x="73025" y="0"/>
                  </a:moveTo>
                  <a:lnTo>
                    <a:pt x="62598" y="0"/>
                  </a:lnTo>
                  <a:lnTo>
                    <a:pt x="62598" y="10426"/>
                  </a:lnTo>
                  <a:lnTo>
                    <a:pt x="52171" y="10426"/>
                  </a:lnTo>
                  <a:lnTo>
                    <a:pt x="41732" y="10426"/>
                  </a:lnTo>
                  <a:lnTo>
                    <a:pt x="41732" y="20866"/>
                  </a:lnTo>
                  <a:lnTo>
                    <a:pt x="52171" y="20866"/>
                  </a:lnTo>
                  <a:lnTo>
                    <a:pt x="62598" y="20866"/>
                  </a:lnTo>
                  <a:lnTo>
                    <a:pt x="62598" y="10439"/>
                  </a:lnTo>
                  <a:lnTo>
                    <a:pt x="73025" y="10439"/>
                  </a:lnTo>
                  <a:lnTo>
                    <a:pt x="73025" y="0"/>
                  </a:lnTo>
                  <a:close/>
                </a:path>
                <a:path w="636905" h="31750">
                  <a:moveTo>
                    <a:pt x="104330" y="10426"/>
                  </a:moveTo>
                  <a:lnTo>
                    <a:pt x="93903" y="10426"/>
                  </a:lnTo>
                  <a:lnTo>
                    <a:pt x="83477" y="10426"/>
                  </a:lnTo>
                  <a:lnTo>
                    <a:pt x="83477" y="0"/>
                  </a:lnTo>
                  <a:lnTo>
                    <a:pt x="73037" y="0"/>
                  </a:lnTo>
                  <a:lnTo>
                    <a:pt x="73037" y="10439"/>
                  </a:lnTo>
                  <a:lnTo>
                    <a:pt x="83477" y="10439"/>
                  </a:lnTo>
                  <a:lnTo>
                    <a:pt x="83477" y="20866"/>
                  </a:lnTo>
                  <a:lnTo>
                    <a:pt x="93903" y="20866"/>
                  </a:lnTo>
                  <a:lnTo>
                    <a:pt x="104330" y="20866"/>
                  </a:lnTo>
                  <a:lnTo>
                    <a:pt x="104330" y="10426"/>
                  </a:lnTo>
                  <a:close/>
                </a:path>
                <a:path w="636905" h="31750">
                  <a:moveTo>
                    <a:pt x="146088" y="0"/>
                  </a:moveTo>
                  <a:lnTo>
                    <a:pt x="135648" y="0"/>
                  </a:lnTo>
                  <a:lnTo>
                    <a:pt x="125222" y="0"/>
                  </a:lnTo>
                  <a:lnTo>
                    <a:pt x="114782" y="0"/>
                  </a:lnTo>
                  <a:lnTo>
                    <a:pt x="114782" y="10426"/>
                  </a:lnTo>
                  <a:lnTo>
                    <a:pt x="104343" y="10426"/>
                  </a:lnTo>
                  <a:lnTo>
                    <a:pt x="104343" y="20866"/>
                  </a:lnTo>
                  <a:lnTo>
                    <a:pt x="114782" y="20866"/>
                  </a:lnTo>
                  <a:lnTo>
                    <a:pt x="125209" y="20866"/>
                  </a:lnTo>
                  <a:lnTo>
                    <a:pt x="135648" y="20866"/>
                  </a:lnTo>
                  <a:lnTo>
                    <a:pt x="146088" y="20866"/>
                  </a:lnTo>
                  <a:lnTo>
                    <a:pt x="146088" y="10439"/>
                  </a:lnTo>
                  <a:lnTo>
                    <a:pt x="146088" y="0"/>
                  </a:lnTo>
                  <a:close/>
                </a:path>
                <a:path w="636905" h="31750">
                  <a:moveTo>
                    <a:pt x="240004" y="0"/>
                  </a:moveTo>
                  <a:lnTo>
                    <a:pt x="240004" y="0"/>
                  </a:lnTo>
                  <a:lnTo>
                    <a:pt x="198259" y="0"/>
                  </a:lnTo>
                  <a:lnTo>
                    <a:pt x="198259" y="10426"/>
                  </a:lnTo>
                  <a:lnTo>
                    <a:pt x="187820" y="10426"/>
                  </a:lnTo>
                  <a:lnTo>
                    <a:pt x="177393" y="10426"/>
                  </a:lnTo>
                  <a:lnTo>
                    <a:pt x="166954" y="10426"/>
                  </a:lnTo>
                  <a:lnTo>
                    <a:pt x="166954" y="20866"/>
                  </a:lnTo>
                  <a:lnTo>
                    <a:pt x="240004" y="20866"/>
                  </a:lnTo>
                  <a:lnTo>
                    <a:pt x="240004" y="10439"/>
                  </a:lnTo>
                  <a:lnTo>
                    <a:pt x="240004" y="0"/>
                  </a:lnTo>
                  <a:close/>
                </a:path>
                <a:path w="636905" h="31750">
                  <a:moveTo>
                    <a:pt x="260870" y="0"/>
                  </a:moveTo>
                  <a:lnTo>
                    <a:pt x="250431" y="0"/>
                  </a:lnTo>
                  <a:lnTo>
                    <a:pt x="250431" y="10426"/>
                  </a:lnTo>
                  <a:lnTo>
                    <a:pt x="250431" y="20866"/>
                  </a:lnTo>
                  <a:lnTo>
                    <a:pt x="260870" y="20866"/>
                  </a:lnTo>
                  <a:lnTo>
                    <a:pt x="260870" y="10439"/>
                  </a:lnTo>
                  <a:lnTo>
                    <a:pt x="260870" y="0"/>
                  </a:lnTo>
                  <a:close/>
                </a:path>
                <a:path w="636905" h="31750">
                  <a:moveTo>
                    <a:pt x="406958" y="0"/>
                  </a:moveTo>
                  <a:lnTo>
                    <a:pt x="396519" y="0"/>
                  </a:lnTo>
                  <a:lnTo>
                    <a:pt x="396519" y="10426"/>
                  </a:lnTo>
                  <a:lnTo>
                    <a:pt x="386080" y="10426"/>
                  </a:lnTo>
                  <a:lnTo>
                    <a:pt x="386080" y="0"/>
                  </a:lnTo>
                  <a:lnTo>
                    <a:pt x="375653" y="0"/>
                  </a:lnTo>
                  <a:lnTo>
                    <a:pt x="365213" y="0"/>
                  </a:lnTo>
                  <a:lnTo>
                    <a:pt x="354787" y="0"/>
                  </a:lnTo>
                  <a:lnTo>
                    <a:pt x="344347" y="0"/>
                  </a:lnTo>
                  <a:lnTo>
                    <a:pt x="344347" y="10426"/>
                  </a:lnTo>
                  <a:lnTo>
                    <a:pt x="333908" y="10426"/>
                  </a:lnTo>
                  <a:lnTo>
                    <a:pt x="323481" y="10426"/>
                  </a:lnTo>
                  <a:lnTo>
                    <a:pt x="323481" y="0"/>
                  </a:lnTo>
                  <a:lnTo>
                    <a:pt x="281736" y="0"/>
                  </a:lnTo>
                  <a:lnTo>
                    <a:pt x="281736" y="10426"/>
                  </a:lnTo>
                  <a:lnTo>
                    <a:pt x="281736" y="20866"/>
                  </a:lnTo>
                  <a:lnTo>
                    <a:pt x="292163" y="20866"/>
                  </a:lnTo>
                  <a:lnTo>
                    <a:pt x="302602" y="20866"/>
                  </a:lnTo>
                  <a:lnTo>
                    <a:pt x="302602" y="10439"/>
                  </a:lnTo>
                  <a:lnTo>
                    <a:pt x="313042" y="10439"/>
                  </a:lnTo>
                  <a:lnTo>
                    <a:pt x="323456" y="10439"/>
                  </a:lnTo>
                  <a:lnTo>
                    <a:pt x="323456" y="20866"/>
                  </a:lnTo>
                  <a:lnTo>
                    <a:pt x="365213" y="20866"/>
                  </a:lnTo>
                  <a:lnTo>
                    <a:pt x="365213" y="10439"/>
                  </a:lnTo>
                  <a:lnTo>
                    <a:pt x="375640" y="10439"/>
                  </a:lnTo>
                  <a:lnTo>
                    <a:pt x="386080" y="10439"/>
                  </a:lnTo>
                  <a:lnTo>
                    <a:pt x="386080" y="20866"/>
                  </a:lnTo>
                  <a:lnTo>
                    <a:pt x="396519" y="20866"/>
                  </a:lnTo>
                  <a:lnTo>
                    <a:pt x="396519" y="10439"/>
                  </a:lnTo>
                  <a:lnTo>
                    <a:pt x="406958" y="10439"/>
                  </a:lnTo>
                  <a:lnTo>
                    <a:pt x="406958" y="0"/>
                  </a:lnTo>
                  <a:close/>
                </a:path>
                <a:path w="636905" h="31750">
                  <a:moveTo>
                    <a:pt x="511302" y="0"/>
                  </a:moveTo>
                  <a:lnTo>
                    <a:pt x="511302" y="0"/>
                  </a:lnTo>
                  <a:lnTo>
                    <a:pt x="469557" y="0"/>
                  </a:lnTo>
                  <a:lnTo>
                    <a:pt x="469557" y="10426"/>
                  </a:lnTo>
                  <a:lnTo>
                    <a:pt x="459130" y="10426"/>
                  </a:lnTo>
                  <a:lnTo>
                    <a:pt x="459130" y="0"/>
                  </a:lnTo>
                  <a:lnTo>
                    <a:pt x="448691" y="0"/>
                  </a:lnTo>
                  <a:lnTo>
                    <a:pt x="448691" y="10426"/>
                  </a:lnTo>
                  <a:lnTo>
                    <a:pt x="438251" y="10426"/>
                  </a:lnTo>
                  <a:lnTo>
                    <a:pt x="438251" y="20866"/>
                  </a:lnTo>
                  <a:lnTo>
                    <a:pt x="448691" y="20866"/>
                  </a:lnTo>
                  <a:lnTo>
                    <a:pt x="448691" y="10439"/>
                  </a:lnTo>
                  <a:lnTo>
                    <a:pt x="459130" y="10439"/>
                  </a:lnTo>
                  <a:lnTo>
                    <a:pt x="459130" y="20866"/>
                  </a:lnTo>
                  <a:lnTo>
                    <a:pt x="469557" y="20866"/>
                  </a:lnTo>
                  <a:lnTo>
                    <a:pt x="479996" y="20866"/>
                  </a:lnTo>
                  <a:lnTo>
                    <a:pt x="490435" y="20866"/>
                  </a:lnTo>
                  <a:lnTo>
                    <a:pt x="490435" y="10439"/>
                  </a:lnTo>
                  <a:lnTo>
                    <a:pt x="500862" y="10439"/>
                  </a:lnTo>
                  <a:lnTo>
                    <a:pt x="511302" y="10439"/>
                  </a:lnTo>
                  <a:lnTo>
                    <a:pt x="511302" y="0"/>
                  </a:lnTo>
                  <a:close/>
                </a:path>
                <a:path w="636905" h="31750">
                  <a:moveTo>
                    <a:pt x="563473" y="10426"/>
                  </a:moveTo>
                  <a:lnTo>
                    <a:pt x="553046" y="10426"/>
                  </a:lnTo>
                  <a:lnTo>
                    <a:pt x="553046" y="0"/>
                  </a:lnTo>
                  <a:lnTo>
                    <a:pt x="542607" y="0"/>
                  </a:lnTo>
                  <a:lnTo>
                    <a:pt x="532168" y="0"/>
                  </a:lnTo>
                  <a:lnTo>
                    <a:pt x="521728" y="0"/>
                  </a:lnTo>
                  <a:lnTo>
                    <a:pt x="521728" y="10426"/>
                  </a:lnTo>
                  <a:lnTo>
                    <a:pt x="521728" y="20866"/>
                  </a:lnTo>
                  <a:lnTo>
                    <a:pt x="532168" y="20866"/>
                  </a:lnTo>
                  <a:lnTo>
                    <a:pt x="532168" y="10439"/>
                  </a:lnTo>
                  <a:lnTo>
                    <a:pt x="542607" y="10439"/>
                  </a:lnTo>
                  <a:lnTo>
                    <a:pt x="553034" y="10439"/>
                  </a:lnTo>
                  <a:lnTo>
                    <a:pt x="553034" y="20866"/>
                  </a:lnTo>
                  <a:lnTo>
                    <a:pt x="563473" y="20866"/>
                  </a:lnTo>
                  <a:lnTo>
                    <a:pt x="563473" y="10426"/>
                  </a:lnTo>
                  <a:close/>
                </a:path>
                <a:path w="636905" h="31750">
                  <a:moveTo>
                    <a:pt x="636524" y="0"/>
                  </a:moveTo>
                  <a:lnTo>
                    <a:pt x="636524" y="0"/>
                  </a:lnTo>
                  <a:lnTo>
                    <a:pt x="594779" y="0"/>
                  </a:lnTo>
                  <a:lnTo>
                    <a:pt x="594779" y="10426"/>
                  </a:lnTo>
                  <a:lnTo>
                    <a:pt x="584352" y="10426"/>
                  </a:lnTo>
                  <a:lnTo>
                    <a:pt x="584352" y="0"/>
                  </a:lnTo>
                  <a:lnTo>
                    <a:pt x="573913" y="0"/>
                  </a:lnTo>
                  <a:lnTo>
                    <a:pt x="573913" y="10426"/>
                  </a:lnTo>
                  <a:lnTo>
                    <a:pt x="573913" y="20866"/>
                  </a:lnTo>
                  <a:lnTo>
                    <a:pt x="584339" y="20866"/>
                  </a:lnTo>
                  <a:lnTo>
                    <a:pt x="636524" y="20866"/>
                  </a:lnTo>
                  <a:lnTo>
                    <a:pt x="636524" y="10439"/>
                  </a:lnTo>
                  <a:lnTo>
                    <a:pt x="636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89369" y="4138955"/>
              <a:ext cx="636905" cy="31750"/>
            </a:xfrm>
            <a:custGeom>
              <a:avLst/>
              <a:gdLst/>
              <a:ahLst/>
              <a:cxnLst/>
              <a:rect l="l" t="t" r="r" b="b"/>
              <a:pathLst>
                <a:path w="636905" h="31750">
                  <a:moveTo>
                    <a:pt x="41719" y="0"/>
                  </a:moveTo>
                  <a:lnTo>
                    <a:pt x="31292" y="0"/>
                  </a:lnTo>
                  <a:lnTo>
                    <a:pt x="20866" y="0"/>
                  </a:lnTo>
                  <a:lnTo>
                    <a:pt x="10426" y="0"/>
                  </a:lnTo>
                  <a:lnTo>
                    <a:pt x="10426" y="10439"/>
                  </a:lnTo>
                  <a:lnTo>
                    <a:pt x="10426" y="20866"/>
                  </a:lnTo>
                  <a:lnTo>
                    <a:pt x="0" y="20866"/>
                  </a:lnTo>
                  <a:lnTo>
                    <a:pt x="0" y="31305"/>
                  </a:lnTo>
                  <a:lnTo>
                    <a:pt x="10426" y="31305"/>
                  </a:lnTo>
                  <a:lnTo>
                    <a:pt x="20866" y="31305"/>
                  </a:lnTo>
                  <a:lnTo>
                    <a:pt x="31292" y="31305"/>
                  </a:lnTo>
                  <a:lnTo>
                    <a:pt x="31292" y="20878"/>
                  </a:lnTo>
                  <a:lnTo>
                    <a:pt x="41719" y="20878"/>
                  </a:lnTo>
                  <a:lnTo>
                    <a:pt x="41719" y="10439"/>
                  </a:lnTo>
                  <a:lnTo>
                    <a:pt x="41719" y="0"/>
                  </a:lnTo>
                  <a:close/>
                </a:path>
                <a:path w="636905" h="31750">
                  <a:moveTo>
                    <a:pt x="73025" y="0"/>
                  </a:moveTo>
                  <a:lnTo>
                    <a:pt x="62598" y="0"/>
                  </a:lnTo>
                  <a:lnTo>
                    <a:pt x="52171" y="0"/>
                  </a:lnTo>
                  <a:lnTo>
                    <a:pt x="41732" y="0"/>
                  </a:lnTo>
                  <a:lnTo>
                    <a:pt x="41732" y="10439"/>
                  </a:lnTo>
                  <a:lnTo>
                    <a:pt x="41732" y="20866"/>
                  </a:lnTo>
                  <a:lnTo>
                    <a:pt x="41732" y="31305"/>
                  </a:lnTo>
                  <a:lnTo>
                    <a:pt x="52171" y="31305"/>
                  </a:lnTo>
                  <a:lnTo>
                    <a:pt x="62598" y="31305"/>
                  </a:lnTo>
                  <a:lnTo>
                    <a:pt x="73025" y="31305"/>
                  </a:lnTo>
                  <a:lnTo>
                    <a:pt x="73025" y="20866"/>
                  </a:lnTo>
                  <a:lnTo>
                    <a:pt x="62598" y="20866"/>
                  </a:lnTo>
                  <a:lnTo>
                    <a:pt x="62598" y="10439"/>
                  </a:lnTo>
                  <a:lnTo>
                    <a:pt x="73025" y="10439"/>
                  </a:lnTo>
                  <a:lnTo>
                    <a:pt x="73025" y="0"/>
                  </a:lnTo>
                  <a:close/>
                </a:path>
                <a:path w="636905" h="31750">
                  <a:moveTo>
                    <a:pt x="104330" y="0"/>
                  </a:moveTo>
                  <a:lnTo>
                    <a:pt x="93903" y="0"/>
                  </a:lnTo>
                  <a:lnTo>
                    <a:pt x="93903" y="10439"/>
                  </a:lnTo>
                  <a:lnTo>
                    <a:pt x="83477" y="10439"/>
                  </a:lnTo>
                  <a:lnTo>
                    <a:pt x="83477" y="0"/>
                  </a:lnTo>
                  <a:lnTo>
                    <a:pt x="73037" y="0"/>
                  </a:lnTo>
                  <a:lnTo>
                    <a:pt x="73037" y="10439"/>
                  </a:lnTo>
                  <a:lnTo>
                    <a:pt x="73037" y="20866"/>
                  </a:lnTo>
                  <a:lnTo>
                    <a:pt x="73037" y="31305"/>
                  </a:lnTo>
                  <a:lnTo>
                    <a:pt x="83477" y="31305"/>
                  </a:lnTo>
                  <a:lnTo>
                    <a:pt x="93903" y="31305"/>
                  </a:lnTo>
                  <a:lnTo>
                    <a:pt x="93903" y="20878"/>
                  </a:lnTo>
                  <a:lnTo>
                    <a:pt x="104330" y="20878"/>
                  </a:lnTo>
                  <a:lnTo>
                    <a:pt x="104330" y="10439"/>
                  </a:lnTo>
                  <a:lnTo>
                    <a:pt x="104330" y="0"/>
                  </a:lnTo>
                  <a:close/>
                </a:path>
                <a:path w="636905" h="31750">
                  <a:moveTo>
                    <a:pt x="125222" y="20866"/>
                  </a:moveTo>
                  <a:lnTo>
                    <a:pt x="114782" y="20866"/>
                  </a:lnTo>
                  <a:lnTo>
                    <a:pt x="114782" y="10439"/>
                  </a:lnTo>
                  <a:lnTo>
                    <a:pt x="104343" y="10439"/>
                  </a:lnTo>
                  <a:lnTo>
                    <a:pt x="104343" y="20866"/>
                  </a:lnTo>
                  <a:lnTo>
                    <a:pt x="104343" y="31305"/>
                  </a:lnTo>
                  <a:lnTo>
                    <a:pt x="114782" y="31305"/>
                  </a:lnTo>
                  <a:lnTo>
                    <a:pt x="125222" y="31305"/>
                  </a:lnTo>
                  <a:lnTo>
                    <a:pt x="125222" y="20866"/>
                  </a:lnTo>
                  <a:close/>
                </a:path>
                <a:path w="636905" h="31750">
                  <a:moveTo>
                    <a:pt x="125222" y="0"/>
                  </a:moveTo>
                  <a:lnTo>
                    <a:pt x="114782" y="0"/>
                  </a:lnTo>
                  <a:lnTo>
                    <a:pt x="114782" y="10439"/>
                  </a:lnTo>
                  <a:lnTo>
                    <a:pt x="125222" y="10439"/>
                  </a:lnTo>
                  <a:lnTo>
                    <a:pt x="125222" y="0"/>
                  </a:lnTo>
                  <a:close/>
                </a:path>
                <a:path w="636905" h="31750">
                  <a:moveTo>
                    <a:pt x="187820" y="0"/>
                  </a:moveTo>
                  <a:lnTo>
                    <a:pt x="187820" y="0"/>
                  </a:lnTo>
                  <a:lnTo>
                    <a:pt x="135648" y="0"/>
                  </a:lnTo>
                  <a:lnTo>
                    <a:pt x="135648" y="10439"/>
                  </a:lnTo>
                  <a:lnTo>
                    <a:pt x="135648" y="20878"/>
                  </a:lnTo>
                  <a:lnTo>
                    <a:pt x="146075" y="20878"/>
                  </a:lnTo>
                  <a:lnTo>
                    <a:pt x="156514" y="20878"/>
                  </a:lnTo>
                  <a:lnTo>
                    <a:pt x="156514" y="10439"/>
                  </a:lnTo>
                  <a:lnTo>
                    <a:pt x="166954" y="10439"/>
                  </a:lnTo>
                  <a:lnTo>
                    <a:pt x="166954" y="20878"/>
                  </a:lnTo>
                  <a:lnTo>
                    <a:pt x="177393" y="20878"/>
                  </a:lnTo>
                  <a:lnTo>
                    <a:pt x="177393" y="10439"/>
                  </a:lnTo>
                  <a:lnTo>
                    <a:pt x="187820" y="10439"/>
                  </a:lnTo>
                  <a:lnTo>
                    <a:pt x="187820" y="0"/>
                  </a:lnTo>
                  <a:close/>
                </a:path>
                <a:path w="636905" h="31750">
                  <a:moveTo>
                    <a:pt x="250431" y="10439"/>
                  </a:moveTo>
                  <a:lnTo>
                    <a:pt x="240004" y="10439"/>
                  </a:lnTo>
                  <a:lnTo>
                    <a:pt x="240004" y="0"/>
                  </a:lnTo>
                  <a:lnTo>
                    <a:pt x="229565" y="0"/>
                  </a:lnTo>
                  <a:lnTo>
                    <a:pt x="219125" y="0"/>
                  </a:lnTo>
                  <a:lnTo>
                    <a:pt x="208699" y="0"/>
                  </a:lnTo>
                  <a:lnTo>
                    <a:pt x="198259" y="0"/>
                  </a:lnTo>
                  <a:lnTo>
                    <a:pt x="198259" y="10439"/>
                  </a:lnTo>
                  <a:lnTo>
                    <a:pt x="198259" y="20878"/>
                  </a:lnTo>
                  <a:lnTo>
                    <a:pt x="208686" y="20878"/>
                  </a:lnTo>
                  <a:lnTo>
                    <a:pt x="219125" y="20878"/>
                  </a:lnTo>
                  <a:lnTo>
                    <a:pt x="229565" y="20878"/>
                  </a:lnTo>
                  <a:lnTo>
                    <a:pt x="229565" y="10439"/>
                  </a:lnTo>
                  <a:lnTo>
                    <a:pt x="239991" y="10439"/>
                  </a:lnTo>
                  <a:lnTo>
                    <a:pt x="239991" y="20878"/>
                  </a:lnTo>
                  <a:lnTo>
                    <a:pt x="250431" y="20878"/>
                  </a:lnTo>
                  <a:lnTo>
                    <a:pt x="250431" y="10439"/>
                  </a:lnTo>
                  <a:close/>
                </a:path>
                <a:path w="636905" h="31750">
                  <a:moveTo>
                    <a:pt x="271284" y="10439"/>
                  </a:moveTo>
                  <a:lnTo>
                    <a:pt x="260870" y="10439"/>
                  </a:lnTo>
                  <a:lnTo>
                    <a:pt x="260870" y="0"/>
                  </a:lnTo>
                  <a:lnTo>
                    <a:pt x="250431" y="0"/>
                  </a:lnTo>
                  <a:lnTo>
                    <a:pt x="250431" y="10439"/>
                  </a:lnTo>
                  <a:lnTo>
                    <a:pt x="260858" y="10439"/>
                  </a:lnTo>
                  <a:lnTo>
                    <a:pt x="260858" y="20878"/>
                  </a:lnTo>
                  <a:lnTo>
                    <a:pt x="271284" y="20878"/>
                  </a:lnTo>
                  <a:lnTo>
                    <a:pt x="271284" y="10439"/>
                  </a:lnTo>
                  <a:close/>
                </a:path>
                <a:path w="636905" h="31750">
                  <a:moveTo>
                    <a:pt x="333908" y="0"/>
                  </a:moveTo>
                  <a:lnTo>
                    <a:pt x="323456" y="0"/>
                  </a:lnTo>
                  <a:lnTo>
                    <a:pt x="323456" y="10439"/>
                  </a:lnTo>
                  <a:lnTo>
                    <a:pt x="313042" y="10439"/>
                  </a:lnTo>
                  <a:lnTo>
                    <a:pt x="313042" y="20878"/>
                  </a:lnTo>
                  <a:lnTo>
                    <a:pt x="323456" y="20878"/>
                  </a:lnTo>
                  <a:lnTo>
                    <a:pt x="333908" y="20878"/>
                  </a:lnTo>
                  <a:lnTo>
                    <a:pt x="333908" y="10439"/>
                  </a:lnTo>
                  <a:lnTo>
                    <a:pt x="333908" y="0"/>
                  </a:lnTo>
                  <a:close/>
                </a:path>
                <a:path w="636905" h="31750">
                  <a:moveTo>
                    <a:pt x="396519" y="0"/>
                  </a:moveTo>
                  <a:lnTo>
                    <a:pt x="396519" y="0"/>
                  </a:lnTo>
                  <a:lnTo>
                    <a:pt x="354774" y="0"/>
                  </a:lnTo>
                  <a:lnTo>
                    <a:pt x="354774" y="10439"/>
                  </a:lnTo>
                  <a:lnTo>
                    <a:pt x="365213" y="10439"/>
                  </a:lnTo>
                  <a:lnTo>
                    <a:pt x="375640" y="10439"/>
                  </a:lnTo>
                  <a:lnTo>
                    <a:pt x="386080" y="10439"/>
                  </a:lnTo>
                  <a:lnTo>
                    <a:pt x="386080" y="20878"/>
                  </a:lnTo>
                  <a:lnTo>
                    <a:pt x="396519" y="20878"/>
                  </a:lnTo>
                  <a:lnTo>
                    <a:pt x="396519" y="10439"/>
                  </a:lnTo>
                  <a:lnTo>
                    <a:pt x="396519" y="0"/>
                  </a:lnTo>
                  <a:close/>
                </a:path>
                <a:path w="636905" h="31750">
                  <a:moveTo>
                    <a:pt x="438264" y="10439"/>
                  </a:moveTo>
                  <a:lnTo>
                    <a:pt x="427824" y="10439"/>
                  </a:lnTo>
                  <a:lnTo>
                    <a:pt x="427824" y="0"/>
                  </a:lnTo>
                  <a:lnTo>
                    <a:pt x="417385" y="0"/>
                  </a:lnTo>
                  <a:lnTo>
                    <a:pt x="417385" y="10439"/>
                  </a:lnTo>
                  <a:lnTo>
                    <a:pt x="417385" y="20878"/>
                  </a:lnTo>
                  <a:lnTo>
                    <a:pt x="427824" y="20878"/>
                  </a:lnTo>
                  <a:lnTo>
                    <a:pt x="438264" y="20878"/>
                  </a:lnTo>
                  <a:lnTo>
                    <a:pt x="438264" y="10439"/>
                  </a:lnTo>
                  <a:close/>
                </a:path>
                <a:path w="636905" h="31750">
                  <a:moveTo>
                    <a:pt x="469569" y="10439"/>
                  </a:moveTo>
                  <a:lnTo>
                    <a:pt x="459130" y="10439"/>
                  </a:lnTo>
                  <a:lnTo>
                    <a:pt x="459130" y="20878"/>
                  </a:lnTo>
                  <a:lnTo>
                    <a:pt x="469569" y="20878"/>
                  </a:lnTo>
                  <a:lnTo>
                    <a:pt x="469569" y="10439"/>
                  </a:lnTo>
                  <a:close/>
                </a:path>
                <a:path w="636905" h="31750">
                  <a:moveTo>
                    <a:pt x="511302" y="0"/>
                  </a:moveTo>
                  <a:lnTo>
                    <a:pt x="500862" y="0"/>
                  </a:lnTo>
                  <a:lnTo>
                    <a:pt x="490435" y="0"/>
                  </a:lnTo>
                  <a:lnTo>
                    <a:pt x="479996" y="0"/>
                  </a:lnTo>
                  <a:lnTo>
                    <a:pt x="479996" y="10439"/>
                  </a:lnTo>
                  <a:lnTo>
                    <a:pt x="490423" y="10439"/>
                  </a:lnTo>
                  <a:lnTo>
                    <a:pt x="500862" y="10439"/>
                  </a:lnTo>
                  <a:lnTo>
                    <a:pt x="511302" y="10439"/>
                  </a:lnTo>
                  <a:lnTo>
                    <a:pt x="511302" y="0"/>
                  </a:lnTo>
                  <a:close/>
                </a:path>
                <a:path w="636905" h="31750">
                  <a:moveTo>
                    <a:pt x="542607" y="0"/>
                  </a:moveTo>
                  <a:lnTo>
                    <a:pt x="532168" y="0"/>
                  </a:lnTo>
                  <a:lnTo>
                    <a:pt x="521728" y="0"/>
                  </a:lnTo>
                  <a:lnTo>
                    <a:pt x="521728" y="10439"/>
                  </a:lnTo>
                  <a:lnTo>
                    <a:pt x="511302" y="10439"/>
                  </a:lnTo>
                  <a:lnTo>
                    <a:pt x="511302" y="20878"/>
                  </a:lnTo>
                  <a:lnTo>
                    <a:pt x="521741" y="20878"/>
                  </a:lnTo>
                  <a:lnTo>
                    <a:pt x="521741" y="10439"/>
                  </a:lnTo>
                  <a:lnTo>
                    <a:pt x="532168" y="10439"/>
                  </a:lnTo>
                  <a:lnTo>
                    <a:pt x="532168" y="20878"/>
                  </a:lnTo>
                  <a:lnTo>
                    <a:pt x="542607" y="20878"/>
                  </a:lnTo>
                  <a:lnTo>
                    <a:pt x="542607" y="10439"/>
                  </a:lnTo>
                  <a:lnTo>
                    <a:pt x="542607" y="0"/>
                  </a:lnTo>
                  <a:close/>
                </a:path>
                <a:path w="636905" h="31750">
                  <a:moveTo>
                    <a:pt x="573913" y="0"/>
                  </a:moveTo>
                  <a:lnTo>
                    <a:pt x="563473" y="0"/>
                  </a:lnTo>
                  <a:lnTo>
                    <a:pt x="563473" y="10439"/>
                  </a:lnTo>
                  <a:lnTo>
                    <a:pt x="563473" y="20878"/>
                  </a:lnTo>
                  <a:lnTo>
                    <a:pt x="573913" y="20878"/>
                  </a:lnTo>
                  <a:lnTo>
                    <a:pt x="573913" y="10439"/>
                  </a:lnTo>
                  <a:lnTo>
                    <a:pt x="573913" y="0"/>
                  </a:lnTo>
                  <a:close/>
                </a:path>
                <a:path w="636905" h="31750">
                  <a:moveTo>
                    <a:pt x="594779" y="10439"/>
                  </a:moveTo>
                  <a:lnTo>
                    <a:pt x="584339" y="10439"/>
                  </a:lnTo>
                  <a:lnTo>
                    <a:pt x="584339" y="20878"/>
                  </a:lnTo>
                  <a:lnTo>
                    <a:pt x="594779" y="20878"/>
                  </a:lnTo>
                  <a:lnTo>
                    <a:pt x="594779" y="10439"/>
                  </a:lnTo>
                  <a:close/>
                </a:path>
                <a:path w="636905" h="31750">
                  <a:moveTo>
                    <a:pt x="626084" y="0"/>
                  </a:moveTo>
                  <a:lnTo>
                    <a:pt x="615645" y="0"/>
                  </a:lnTo>
                  <a:lnTo>
                    <a:pt x="605205" y="0"/>
                  </a:lnTo>
                  <a:lnTo>
                    <a:pt x="605205" y="10439"/>
                  </a:lnTo>
                  <a:lnTo>
                    <a:pt x="615645" y="10439"/>
                  </a:lnTo>
                  <a:lnTo>
                    <a:pt x="626084" y="10439"/>
                  </a:lnTo>
                  <a:lnTo>
                    <a:pt x="626084" y="0"/>
                  </a:lnTo>
                  <a:close/>
                </a:path>
                <a:path w="636905" h="31750">
                  <a:moveTo>
                    <a:pt x="636524" y="10439"/>
                  </a:moveTo>
                  <a:lnTo>
                    <a:pt x="626084" y="10439"/>
                  </a:lnTo>
                  <a:lnTo>
                    <a:pt x="626084" y="20878"/>
                  </a:lnTo>
                  <a:lnTo>
                    <a:pt x="636524" y="20878"/>
                  </a:lnTo>
                  <a:lnTo>
                    <a:pt x="636524" y="1043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89369" y="4159821"/>
              <a:ext cx="636905" cy="31750"/>
            </a:xfrm>
            <a:custGeom>
              <a:avLst/>
              <a:gdLst/>
              <a:ahLst/>
              <a:cxnLst/>
              <a:rect l="l" t="t" r="r" b="b"/>
              <a:pathLst>
                <a:path w="636905" h="31750">
                  <a:moveTo>
                    <a:pt x="20866" y="20878"/>
                  </a:moveTo>
                  <a:lnTo>
                    <a:pt x="10439" y="20878"/>
                  </a:lnTo>
                  <a:lnTo>
                    <a:pt x="10439" y="10439"/>
                  </a:lnTo>
                  <a:lnTo>
                    <a:pt x="0" y="10439"/>
                  </a:lnTo>
                  <a:lnTo>
                    <a:pt x="0" y="20878"/>
                  </a:lnTo>
                  <a:lnTo>
                    <a:pt x="10426" y="20878"/>
                  </a:lnTo>
                  <a:lnTo>
                    <a:pt x="10426" y="31318"/>
                  </a:lnTo>
                  <a:lnTo>
                    <a:pt x="20866" y="31318"/>
                  </a:lnTo>
                  <a:lnTo>
                    <a:pt x="20866" y="20878"/>
                  </a:lnTo>
                  <a:close/>
                </a:path>
                <a:path w="636905" h="31750">
                  <a:moveTo>
                    <a:pt x="31292" y="10439"/>
                  </a:moveTo>
                  <a:lnTo>
                    <a:pt x="20866" y="10439"/>
                  </a:lnTo>
                  <a:lnTo>
                    <a:pt x="20866" y="20878"/>
                  </a:lnTo>
                  <a:lnTo>
                    <a:pt x="31292" y="20878"/>
                  </a:lnTo>
                  <a:lnTo>
                    <a:pt x="31292" y="10439"/>
                  </a:lnTo>
                  <a:close/>
                </a:path>
                <a:path w="636905" h="31750">
                  <a:moveTo>
                    <a:pt x="52171" y="10439"/>
                  </a:moveTo>
                  <a:lnTo>
                    <a:pt x="41732" y="10439"/>
                  </a:lnTo>
                  <a:lnTo>
                    <a:pt x="41732" y="20878"/>
                  </a:lnTo>
                  <a:lnTo>
                    <a:pt x="52171" y="20878"/>
                  </a:lnTo>
                  <a:lnTo>
                    <a:pt x="52171" y="10439"/>
                  </a:lnTo>
                  <a:close/>
                </a:path>
                <a:path w="636905" h="31750">
                  <a:moveTo>
                    <a:pt x="93903" y="10439"/>
                  </a:moveTo>
                  <a:lnTo>
                    <a:pt x="83477" y="10439"/>
                  </a:lnTo>
                  <a:lnTo>
                    <a:pt x="83477" y="20878"/>
                  </a:lnTo>
                  <a:lnTo>
                    <a:pt x="93903" y="20878"/>
                  </a:lnTo>
                  <a:lnTo>
                    <a:pt x="93903" y="10439"/>
                  </a:lnTo>
                  <a:close/>
                </a:path>
                <a:path w="636905" h="31750">
                  <a:moveTo>
                    <a:pt x="114782" y="10439"/>
                  </a:moveTo>
                  <a:lnTo>
                    <a:pt x="104343" y="10439"/>
                  </a:lnTo>
                  <a:lnTo>
                    <a:pt x="104343" y="20878"/>
                  </a:lnTo>
                  <a:lnTo>
                    <a:pt x="114782" y="20878"/>
                  </a:lnTo>
                  <a:lnTo>
                    <a:pt x="114782" y="10439"/>
                  </a:lnTo>
                  <a:close/>
                </a:path>
                <a:path w="636905" h="31750">
                  <a:moveTo>
                    <a:pt x="125222" y="0"/>
                  </a:moveTo>
                  <a:lnTo>
                    <a:pt x="114782" y="0"/>
                  </a:lnTo>
                  <a:lnTo>
                    <a:pt x="114782" y="10439"/>
                  </a:lnTo>
                  <a:lnTo>
                    <a:pt x="125222" y="10439"/>
                  </a:lnTo>
                  <a:lnTo>
                    <a:pt x="125222" y="0"/>
                  </a:lnTo>
                  <a:close/>
                </a:path>
                <a:path w="636905" h="31750">
                  <a:moveTo>
                    <a:pt x="166954" y="0"/>
                  </a:moveTo>
                  <a:lnTo>
                    <a:pt x="156514" y="0"/>
                  </a:lnTo>
                  <a:lnTo>
                    <a:pt x="146088" y="0"/>
                  </a:lnTo>
                  <a:lnTo>
                    <a:pt x="135648" y="0"/>
                  </a:lnTo>
                  <a:lnTo>
                    <a:pt x="135648" y="10439"/>
                  </a:lnTo>
                  <a:lnTo>
                    <a:pt x="146075" y="10439"/>
                  </a:lnTo>
                  <a:lnTo>
                    <a:pt x="146075" y="20878"/>
                  </a:lnTo>
                  <a:lnTo>
                    <a:pt x="156514" y="20878"/>
                  </a:lnTo>
                  <a:lnTo>
                    <a:pt x="156514" y="10439"/>
                  </a:lnTo>
                  <a:lnTo>
                    <a:pt x="166954" y="10439"/>
                  </a:lnTo>
                  <a:lnTo>
                    <a:pt x="166954" y="0"/>
                  </a:lnTo>
                  <a:close/>
                </a:path>
                <a:path w="636905" h="31750">
                  <a:moveTo>
                    <a:pt x="187820" y="0"/>
                  </a:moveTo>
                  <a:lnTo>
                    <a:pt x="177380" y="0"/>
                  </a:lnTo>
                  <a:lnTo>
                    <a:pt x="177380" y="10439"/>
                  </a:lnTo>
                  <a:lnTo>
                    <a:pt x="166954" y="10439"/>
                  </a:lnTo>
                  <a:lnTo>
                    <a:pt x="166954" y="20878"/>
                  </a:lnTo>
                  <a:lnTo>
                    <a:pt x="177393" y="20878"/>
                  </a:lnTo>
                  <a:lnTo>
                    <a:pt x="177393" y="10439"/>
                  </a:lnTo>
                  <a:lnTo>
                    <a:pt x="187820" y="10439"/>
                  </a:lnTo>
                  <a:lnTo>
                    <a:pt x="187820" y="0"/>
                  </a:lnTo>
                  <a:close/>
                </a:path>
                <a:path w="636905" h="31750">
                  <a:moveTo>
                    <a:pt x="208699" y="0"/>
                  </a:moveTo>
                  <a:lnTo>
                    <a:pt x="198259" y="0"/>
                  </a:lnTo>
                  <a:lnTo>
                    <a:pt x="198259" y="10439"/>
                  </a:lnTo>
                  <a:lnTo>
                    <a:pt x="208699" y="10439"/>
                  </a:lnTo>
                  <a:lnTo>
                    <a:pt x="208699" y="0"/>
                  </a:lnTo>
                  <a:close/>
                </a:path>
                <a:path w="636905" h="31750">
                  <a:moveTo>
                    <a:pt x="250431" y="10439"/>
                  </a:moveTo>
                  <a:lnTo>
                    <a:pt x="240004" y="10439"/>
                  </a:lnTo>
                  <a:lnTo>
                    <a:pt x="240004" y="0"/>
                  </a:lnTo>
                  <a:lnTo>
                    <a:pt x="229565" y="0"/>
                  </a:lnTo>
                  <a:lnTo>
                    <a:pt x="229565" y="10439"/>
                  </a:lnTo>
                  <a:lnTo>
                    <a:pt x="229565" y="20878"/>
                  </a:lnTo>
                  <a:lnTo>
                    <a:pt x="239991" y="20878"/>
                  </a:lnTo>
                  <a:lnTo>
                    <a:pt x="250431" y="20878"/>
                  </a:lnTo>
                  <a:lnTo>
                    <a:pt x="250431" y="10439"/>
                  </a:lnTo>
                  <a:close/>
                </a:path>
                <a:path w="636905" h="31750">
                  <a:moveTo>
                    <a:pt x="271284" y="0"/>
                  </a:moveTo>
                  <a:lnTo>
                    <a:pt x="260858" y="0"/>
                  </a:lnTo>
                  <a:lnTo>
                    <a:pt x="260858" y="10439"/>
                  </a:lnTo>
                  <a:lnTo>
                    <a:pt x="271284" y="10439"/>
                  </a:lnTo>
                  <a:lnTo>
                    <a:pt x="271284" y="0"/>
                  </a:lnTo>
                  <a:close/>
                </a:path>
                <a:path w="636905" h="31750">
                  <a:moveTo>
                    <a:pt x="386080" y="10439"/>
                  </a:moveTo>
                  <a:lnTo>
                    <a:pt x="375653" y="10439"/>
                  </a:lnTo>
                  <a:lnTo>
                    <a:pt x="375653" y="0"/>
                  </a:lnTo>
                  <a:lnTo>
                    <a:pt x="365213" y="0"/>
                  </a:lnTo>
                  <a:lnTo>
                    <a:pt x="292163" y="0"/>
                  </a:lnTo>
                  <a:lnTo>
                    <a:pt x="292163" y="10439"/>
                  </a:lnTo>
                  <a:lnTo>
                    <a:pt x="281736" y="10439"/>
                  </a:lnTo>
                  <a:lnTo>
                    <a:pt x="281736" y="0"/>
                  </a:lnTo>
                  <a:lnTo>
                    <a:pt x="271297" y="0"/>
                  </a:lnTo>
                  <a:lnTo>
                    <a:pt x="271297" y="10439"/>
                  </a:lnTo>
                  <a:lnTo>
                    <a:pt x="271297" y="20878"/>
                  </a:lnTo>
                  <a:lnTo>
                    <a:pt x="281736" y="20878"/>
                  </a:lnTo>
                  <a:lnTo>
                    <a:pt x="292163" y="20878"/>
                  </a:lnTo>
                  <a:lnTo>
                    <a:pt x="302602" y="20878"/>
                  </a:lnTo>
                  <a:lnTo>
                    <a:pt x="302602" y="10439"/>
                  </a:lnTo>
                  <a:lnTo>
                    <a:pt x="313042" y="10439"/>
                  </a:lnTo>
                  <a:lnTo>
                    <a:pt x="323456" y="10439"/>
                  </a:lnTo>
                  <a:lnTo>
                    <a:pt x="333908" y="10439"/>
                  </a:lnTo>
                  <a:lnTo>
                    <a:pt x="333908" y="20878"/>
                  </a:lnTo>
                  <a:lnTo>
                    <a:pt x="344347" y="20878"/>
                  </a:lnTo>
                  <a:lnTo>
                    <a:pt x="354774" y="20878"/>
                  </a:lnTo>
                  <a:lnTo>
                    <a:pt x="365213" y="20878"/>
                  </a:lnTo>
                  <a:lnTo>
                    <a:pt x="365213" y="10439"/>
                  </a:lnTo>
                  <a:lnTo>
                    <a:pt x="375640" y="10439"/>
                  </a:lnTo>
                  <a:lnTo>
                    <a:pt x="375640" y="20878"/>
                  </a:lnTo>
                  <a:lnTo>
                    <a:pt x="386080" y="20878"/>
                  </a:lnTo>
                  <a:lnTo>
                    <a:pt x="386080" y="10439"/>
                  </a:lnTo>
                  <a:close/>
                </a:path>
                <a:path w="636905" h="31750">
                  <a:moveTo>
                    <a:pt x="417385" y="0"/>
                  </a:moveTo>
                  <a:lnTo>
                    <a:pt x="406958" y="0"/>
                  </a:lnTo>
                  <a:lnTo>
                    <a:pt x="396519" y="0"/>
                  </a:lnTo>
                  <a:lnTo>
                    <a:pt x="386080" y="0"/>
                  </a:lnTo>
                  <a:lnTo>
                    <a:pt x="386080" y="10439"/>
                  </a:lnTo>
                  <a:lnTo>
                    <a:pt x="396519" y="10439"/>
                  </a:lnTo>
                  <a:lnTo>
                    <a:pt x="406946" y="10439"/>
                  </a:lnTo>
                  <a:lnTo>
                    <a:pt x="417385" y="10439"/>
                  </a:lnTo>
                  <a:lnTo>
                    <a:pt x="417385" y="0"/>
                  </a:lnTo>
                  <a:close/>
                </a:path>
                <a:path w="636905" h="31750">
                  <a:moveTo>
                    <a:pt x="427824" y="10439"/>
                  </a:moveTo>
                  <a:lnTo>
                    <a:pt x="417385" y="10439"/>
                  </a:lnTo>
                  <a:lnTo>
                    <a:pt x="417385" y="20878"/>
                  </a:lnTo>
                  <a:lnTo>
                    <a:pt x="427824" y="20878"/>
                  </a:lnTo>
                  <a:lnTo>
                    <a:pt x="427824" y="10439"/>
                  </a:lnTo>
                  <a:close/>
                </a:path>
                <a:path w="636905" h="31750">
                  <a:moveTo>
                    <a:pt x="511302" y="10439"/>
                  </a:moveTo>
                  <a:lnTo>
                    <a:pt x="500862" y="10439"/>
                  </a:lnTo>
                  <a:lnTo>
                    <a:pt x="490435" y="10439"/>
                  </a:lnTo>
                  <a:lnTo>
                    <a:pt x="490435" y="0"/>
                  </a:lnTo>
                  <a:lnTo>
                    <a:pt x="479996" y="0"/>
                  </a:lnTo>
                  <a:lnTo>
                    <a:pt x="479996" y="10439"/>
                  </a:lnTo>
                  <a:lnTo>
                    <a:pt x="469569" y="10439"/>
                  </a:lnTo>
                  <a:lnTo>
                    <a:pt x="469569" y="0"/>
                  </a:lnTo>
                  <a:lnTo>
                    <a:pt x="459130" y="0"/>
                  </a:lnTo>
                  <a:lnTo>
                    <a:pt x="448691" y="0"/>
                  </a:lnTo>
                  <a:lnTo>
                    <a:pt x="448691" y="10439"/>
                  </a:lnTo>
                  <a:lnTo>
                    <a:pt x="459130" y="10439"/>
                  </a:lnTo>
                  <a:lnTo>
                    <a:pt x="469557" y="10439"/>
                  </a:lnTo>
                  <a:lnTo>
                    <a:pt x="469557" y="20878"/>
                  </a:lnTo>
                  <a:lnTo>
                    <a:pt x="479996" y="20878"/>
                  </a:lnTo>
                  <a:lnTo>
                    <a:pt x="490423" y="20878"/>
                  </a:lnTo>
                  <a:lnTo>
                    <a:pt x="500862" y="20878"/>
                  </a:lnTo>
                  <a:lnTo>
                    <a:pt x="511302" y="20878"/>
                  </a:lnTo>
                  <a:lnTo>
                    <a:pt x="511302" y="10439"/>
                  </a:lnTo>
                  <a:close/>
                </a:path>
                <a:path w="636905" h="31750">
                  <a:moveTo>
                    <a:pt x="532168" y="0"/>
                  </a:moveTo>
                  <a:lnTo>
                    <a:pt x="521741" y="0"/>
                  </a:lnTo>
                  <a:lnTo>
                    <a:pt x="511302" y="0"/>
                  </a:lnTo>
                  <a:lnTo>
                    <a:pt x="511302" y="10439"/>
                  </a:lnTo>
                  <a:lnTo>
                    <a:pt x="521728" y="10439"/>
                  </a:lnTo>
                  <a:lnTo>
                    <a:pt x="532168" y="10439"/>
                  </a:lnTo>
                  <a:lnTo>
                    <a:pt x="532168" y="0"/>
                  </a:lnTo>
                  <a:close/>
                </a:path>
                <a:path w="636905" h="31750">
                  <a:moveTo>
                    <a:pt x="636524" y="0"/>
                  </a:moveTo>
                  <a:lnTo>
                    <a:pt x="626084" y="0"/>
                  </a:lnTo>
                  <a:lnTo>
                    <a:pt x="615645" y="0"/>
                  </a:lnTo>
                  <a:lnTo>
                    <a:pt x="605205" y="0"/>
                  </a:lnTo>
                  <a:lnTo>
                    <a:pt x="605205" y="10439"/>
                  </a:lnTo>
                  <a:lnTo>
                    <a:pt x="594779" y="10439"/>
                  </a:lnTo>
                  <a:lnTo>
                    <a:pt x="594779" y="0"/>
                  </a:lnTo>
                  <a:lnTo>
                    <a:pt x="584352" y="0"/>
                  </a:lnTo>
                  <a:lnTo>
                    <a:pt x="542607" y="0"/>
                  </a:lnTo>
                  <a:lnTo>
                    <a:pt x="542607" y="10439"/>
                  </a:lnTo>
                  <a:lnTo>
                    <a:pt x="532168" y="10439"/>
                  </a:lnTo>
                  <a:lnTo>
                    <a:pt x="532168" y="20878"/>
                  </a:lnTo>
                  <a:lnTo>
                    <a:pt x="542607" y="20878"/>
                  </a:lnTo>
                  <a:lnTo>
                    <a:pt x="553046" y="20878"/>
                  </a:lnTo>
                  <a:lnTo>
                    <a:pt x="553046" y="10439"/>
                  </a:lnTo>
                  <a:lnTo>
                    <a:pt x="563473" y="10439"/>
                  </a:lnTo>
                  <a:lnTo>
                    <a:pt x="573913" y="10439"/>
                  </a:lnTo>
                  <a:lnTo>
                    <a:pt x="584339" y="10439"/>
                  </a:lnTo>
                  <a:lnTo>
                    <a:pt x="584339" y="20878"/>
                  </a:lnTo>
                  <a:lnTo>
                    <a:pt x="594779" y="20878"/>
                  </a:lnTo>
                  <a:lnTo>
                    <a:pt x="605205" y="20878"/>
                  </a:lnTo>
                  <a:lnTo>
                    <a:pt x="615645" y="20878"/>
                  </a:lnTo>
                  <a:lnTo>
                    <a:pt x="615645" y="10439"/>
                  </a:lnTo>
                  <a:lnTo>
                    <a:pt x="626084" y="10439"/>
                  </a:lnTo>
                  <a:lnTo>
                    <a:pt x="626084" y="20878"/>
                  </a:lnTo>
                  <a:lnTo>
                    <a:pt x="636524" y="20878"/>
                  </a:lnTo>
                  <a:lnTo>
                    <a:pt x="636524" y="10439"/>
                  </a:lnTo>
                  <a:lnTo>
                    <a:pt x="636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131102" y="4185920"/>
              <a:ext cx="594995" cy="0"/>
            </a:xfrm>
            <a:custGeom>
              <a:avLst/>
              <a:gdLst/>
              <a:ahLst/>
              <a:cxnLst/>
              <a:rect l="l" t="t" r="r" b="b"/>
              <a:pathLst>
                <a:path w="594995">
                  <a:moveTo>
                    <a:pt x="0" y="0"/>
                  </a:moveTo>
                  <a:lnTo>
                    <a:pt x="365226" y="0"/>
                  </a:lnTo>
                </a:path>
                <a:path w="594995">
                  <a:moveTo>
                    <a:pt x="406958" y="0"/>
                  </a:moveTo>
                  <a:lnTo>
                    <a:pt x="594791" y="0"/>
                  </a:lnTo>
                </a:path>
              </a:pathLst>
            </a:custGeom>
            <a:ln w="10439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89369" y="4191127"/>
              <a:ext cx="636905" cy="31750"/>
            </a:xfrm>
            <a:custGeom>
              <a:avLst/>
              <a:gdLst/>
              <a:ahLst/>
              <a:cxnLst/>
              <a:rect l="l" t="t" r="r" b="b"/>
              <a:pathLst>
                <a:path w="636905" h="31750">
                  <a:moveTo>
                    <a:pt x="41719" y="10439"/>
                  </a:moveTo>
                  <a:lnTo>
                    <a:pt x="31292" y="10439"/>
                  </a:lnTo>
                  <a:lnTo>
                    <a:pt x="20866" y="10439"/>
                  </a:lnTo>
                  <a:lnTo>
                    <a:pt x="20866" y="20866"/>
                  </a:lnTo>
                  <a:lnTo>
                    <a:pt x="10439" y="20866"/>
                  </a:lnTo>
                  <a:lnTo>
                    <a:pt x="10439" y="10439"/>
                  </a:lnTo>
                  <a:lnTo>
                    <a:pt x="20866" y="10439"/>
                  </a:lnTo>
                  <a:lnTo>
                    <a:pt x="20866" y="0"/>
                  </a:lnTo>
                  <a:lnTo>
                    <a:pt x="10439" y="0"/>
                  </a:lnTo>
                  <a:lnTo>
                    <a:pt x="0" y="0"/>
                  </a:lnTo>
                  <a:lnTo>
                    <a:pt x="0" y="10439"/>
                  </a:lnTo>
                  <a:lnTo>
                    <a:pt x="0" y="20878"/>
                  </a:lnTo>
                  <a:lnTo>
                    <a:pt x="10426" y="20878"/>
                  </a:lnTo>
                  <a:lnTo>
                    <a:pt x="10426" y="31305"/>
                  </a:lnTo>
                  <a:lnTo>
                    <a:pt x="20866" y="31305"/>
                  </a:lnTo>
                  <a:lnTo>
                    <a:pt x="31292" y="31305"/>
                  </a:lnTo>
                  <a:lnTo>
                    <a:pt x="41719" y="31305"/>
                  </a:lnTo>
                  <a:lnTo>
                    <a:pt x="41719" y="20878"/>
                  </a:lnTo>
                  <a:lnTo>
                    <a:pt x="41719" y="10439"/>
                  </a:lnTo>
                  <a:close/>
                </a:path>
                <a:path w="636905" h="31750">
                  <a:moveTo>
                    <a:pt x="73025" y="10439"/>
                  </a:moveTo>
                  <a:lnTo>
                    <a:pt x="62598" y="10439"/>
                  </a:lnTo>
                  <a:lnTo>
                    <a:pt x="52171" y="10439"/>
                  </a:lnTo>
                  <a:lnTo>
                    <a:pt x="52171" y="0"/>
                  </a:lnTo>
                  <a:lnTo>
                    <a:pt x="41732" y="0"/>
                  </a:lnTo>
                  <a:lnTo>
                    <a:pt x="41732" y="10439"/>
                  </a:lnTo>
                  <a:lnTo>
                    <a:pt x="41732" y="20878"/>
                  </a:lnTo>
                  <a:lnTo>
                    <a:pt x="52171" y="20878"/>
                  </a:lnTo>
                  <a:lnTo>
                    <a:pt x="62598" y="20878"/>
                  </a:lnTo>
                  <a:lnTo>
                    <a:pt x="73025" y="20878"/>
                  </a:lnTo>
                  <a:lnTo>
                    <a:pt x="73025" y="10439"/>
                  </a:lnTo>
                  <a:close/>
                </a:path>
                <a:path w="636905" h="31750">
                  <a:moveTo>
                    <a:pt x="104330" y="0"/>
                  </a:moveTo>
                  <a:lnTo>
                    <a:pt x="93903" y="0"/>
                  </a:lnTo>
                  <a:lnTo>
                    <a:pt x="83477" y="0"/>
                  </a:lnTo>
                  <a:lnTo>
                    <a:pt x="83477" y="10439"/>
                  </a:lnTo>
                  <a:lnTo>
                    <a:pt x="73037" y="10439"/>
                  </a:lnTo>
                  <a:lnTo>
                    <a:pt x="73037" y="20878"/>
                  </a:lnTo>
                  <a:lnTo>
                    <a:pt x="83477" y="20878"/>
                  </a:lnTo>
                  <a:lnTo>
                    <a:pt x="93903" y="20878"/>
                  </a:lnTo>
                  <a:lnTo>
                    <a:pt x="93903" y="10439"/>
                  </a:lnTo>
                  <a:lnTo>
                    <a:pt x="104330" y="10439"/>
                  </a:lnTo>
                  <a:lnTo>
                    <a:pt x="104330" y="0"/>
                  </a:lnTo>
                  <a:close/>
                </a:path>
                <a:path w="636905" h="31750">
                  <a:moveTo>
                    <a:pt x="125222" y="0"/>
                  </a:moveTo>
                  <a:lnTo>
                    <a:pt x="114782" y="0"/>
                  </a:lnTo>
                  <a:lnTo>
                    <a:pt x="114782" y="10439"/>
                  </a:lnTo>
                  <a:lnTo>
                    <a:pt x="104343" y="10439"/>
                  </a:lnTo>
                  <a:lnTo>
                    <a:pt x="104343" y="20878"/>
                  </a:lnTo>
                  <a:lnTo>
                    <a:pt x="114782" y="20878"/>
                  </a:lnTo>
                  <a:lnTo>
                    <a:pt x="125222" y="20878"/>
                  </a:lnTo>
                  <a:lnTo>
                    <a:pt x="125222" y="10439"/>
                  </a:lnTo>
                  <a:lnTo>
                    <a:pt x="125222" y="0"/>
                  </a:lnTo>
                  <a:close/>
                </a:path>
                <a:path w="636905" h="31750">
                  <a:moveTo>
                    <a:pt x="187820" y="0"/>
                  </a:moveTo>
                  <a:lnTo>
                    <a:pt x="177393" y="0"/>
                  </a:lnTo>
                  <a:lnTo>
                    <a:pt x="166954" y="0"/>
                  </a:lnTo>
                  <a:lnTo>
                    <a:pt x="156514" y="0"/>
                  </a:lnTo>
                  <a:lnTo>
                    <a:pt x="156514" y="10439"/>
                  </a:lnTo>
                  <a:lnTo>
                    <a:pt x="146088" y="10439"/>
                  </a:lnTo>
                  <a:lnTo>
                    <a:pt x="146088" y="0"/>
                  </a:lnTo>
                  <a:lnTo>
                    <a:pt x="135648" y="0"/>
                  </a:lnTo>
                  <a:lnTo>
                    <a:pt x="135648" y="10439"/>
                  </a:lnTo>
                  <a:lnTo>
                    <a:pt x="146075" y="10439"/>
                  </a:lnTo>
                  <a:lnTo>
                    <a:pt x="146075" y="20878"/>
                  </a:lnTo>
                  <a:lnTo>
                    <a:pt x="156514" y="20878"/>
                  </a:lnTo>
                  <a:lnTo>
                    <a:pt x="166954" y="20878"/>
                  </a:lnTo>
                  <a:lnTo>
                    <a:pt x="166954" y="10439"/>
                  </a:lnTo>
                  <a:lnTo>
                    <a:pt x="177380" y="10439"/>
                  </a:lnTo>
                  <a:lnTo>
                    <a:pt x="187820" y="10439"/>
                  </a:lnTo>
                  <a:lnTo>
                    <a:pt x="187820" y="0"/>
                  </a:lnTo>
                  <a:close/>
                </a:path>
                <a:path w="636905" h="31750">
                  <a:moveTo>
                    <a:pt x="260870" y="10439"/>
                  </a:moveTo>
                  <a:lnTo>
                    <a:pt x="250431" y="10439"/>
                  </a:lnTo>
                  <a:lnTo>
                    <a:pt x="240004" y="10439"/>
                  </a:lnTo>
                  <a:lnTo>
                    <a:pt x="240004" y="0"/>
                  </a:lnTo>
                  <a:lnTo>
                    <a:pt x="229565" y="0"/>
                  </a:lnTo>
                  <a:lnTo>
                    <a:pt x="219125" y="0"/>
                  </a:lnTo>
                  <a:lnTo>
                    <a:pt x="208686" y="0"/>
                  </a:lnTo>
                  <a:lnTo>
                    <a:pt x="208686" y="10439"/>
                  </a:lnTo>
                  <a:lnTo>
                    <a:pt x="208686" y="20878"/>
                  </a:lnTo>
                  <a:lnTo>
                    <a:pt x="219125" y="20878"/>
                  </a:lnTo>
                  <a:lnTo>
                    <a:pt x="219125" y="10439"/>
                  </a:lnTo>
                  <a:lnTo>
                    <a:pt x="229565" y="10439"/>
                  </a:lnTo>
                  <a:lnTo>
                    <a:pt x="239991" y="10439"/>
                  </a:lnTo>
                  <a:lnTo>
                    <a:pt x="239991" y="20878"/>
                  </a:lnTo>
                  <a:lnTo>
                    <a:pt x="250431" y="20878"/>
                  </a:lnTo>
                  <a:lnTo>
                    <a:pt x="260870" y="20878"/>
                  </a:lnTo>
                  <a:lnTo>
                    <a:pt x="260870" y="10439"/>
                  </a:lnTo>
                  <a:close/>
                </a:path>
                <a:path w="636905" h="31750">
                  <a:moveTo>
                    <a:pt x="281736" y="0"/>
                  </a:moveTo>
                  <a:lnTo>
                    <a:pt x="271297" y="0"/>
                  </a:lnTo>
                  <a:lnTo>
                    <a:pt x="271297" y="10439"/>
                  </a:lnTo>
                  <a:lnTo>
                    <a:pt x="281736" y="10439"/>
                  </a:lnTo>
                  <a:lnTo>
                    <a:pt x="281736" y="0"/>
                  </a:lnTo>
                  <a:close/>
                </a:path>
                <a:path w="636905" h="31750">
                  <a:moveTo>
                    <a:pt x="386080" y="0"/>
                  </a:moveTo>
                  <a:lnTo>
                    <a:pt x="375653" y="0"/>
                  </a:lnTo>
                  <a:lnTo>
                    <a:pt x="365213" y="0"/>
                  </a:lnTo>
                  <a:lnTo>
                    <a:pt x="354774" y="0"/>
                  </a:lnTo>
                  <a:lnTo>
                    <a:pt x="354774" y="10439"/>
                  </a:lnTo>
                  <a:lnTo>
                    <a:pt x="344347" y="10439"/>
                  </a:lnTo>
                  <a:lnTo>
                    <a:pt x="344347" y="0"/>
                  </a:lnTo>
                  <a:lnTo>
                    <a:pt x="333908" y="0"/>
                  </a:lnTo>
                  <a:lnTo>
                    <a:pt x="333908" y="10439"/>
                  </a:lnTo>
                  <a:lnTo>
                    <a:pt x="323481" y="10439"/>
                  </a:lnTo>
                  <a:lnTo>
                    <a:pt x="313042" y="10439"/>
                  </a:lnTo>
                  <a:lnTo>
                    <a:pt x="302602" y="10439"/>
                  </a:lnTo>
                  <a:lnTo>
                    <a:pt x="302602" y="0"/>
                  </a:lnTo>
                  <a:lnTo>
                    <a:pt x="292163" y="0"/>
                  </a:lnTo>
                  <a:lnTo>
                    <a:pt x="292163" y="10439"/>
                  </a:lnTo>
                  <a:lnTo>
                    <a:pt x="292163" y="20878"/>
                  </a:lnTo>
                  <a:lnTo>
                    <a:pt x="375653" y="20878"/>
                  </a:lnTo>
                  <a:lnTo>
                    <a:pt x="375653" y="10439"/>
                  </a:lnTo>
                  <a:lnTo>
                    <a:pt x="386080" y="10439"/>
                  </a:lnTo>
                  <a:lnTo>
                    <a:pt x="386080" y="0"/>
                  </a:lnTo>
                  <a:close/>
                </a:path>
                <a:path w="636905" h="31750">
                  <a:moveTo>
                    <a:pt x="427824" y="0"/>
                  </a:moveTo>
                  <a:lnTo>
                    <a:pt x="417385" y="0"/>
                  </a:lnTo>
                  <a:lnTo>
                    <a:pt x="417385" y="10439"/>
                  </a:lnTo>
                  <a:lnTo>
                    <a:pt x="406958" y="10439"/>
                  </a:lnTo>
                  <a:lnTo>
                    <a:pt x="406958" y="0"/>
                  </a:lnTo>
                  <a:lnTo>
                    <a:pt x="396519" y="0"/>
                  </a:lnTo>
                  <a:lnTo>
                    <a:pt x="396519" y="10439"/>
                  </a:lnTo>
                  <a:lnTo>
                    <a:pt x="396519" y="20878"/>
                  </a:lnTo>
                  <a:lnTo>
                    <a:pt x="406946" y="20878"/>
                  </a:lnTo>
                  <a:lnTo>
                    <a:pt x="417385" y="20878"/>
                  </a:lnTo>
                  <a:lnTo>
                    <a:pt x="427824" y="20878"/>
                  </a:lnTo>
                  <a:lnTo>
                    <a:pt x="427824" y="10439"/>
                  </a:lnTo>
                  <a:lnTo>
                    <a:pt x="427824" y="0"/>
                  </a:lnTo>
                  <a:close/>
                </a:path>
                <a:path w="636905" h="31750">
                  <a:moveTo>
                    <a:pt x="448691" y="0"/>
                  </a:moveTo>
                  <a:lnTo>
                    <a:pt x="438251" y="0"/>
                  </a:lnTo>
                  <a:lnTo>
                    <a:pt x="438251" y="10439"/>
                  </a:lnTo>
                  <a:lnTo>
                    <a:pt x="438251" y="20878"/>
                  </a:lnTo>
                  <a:lnTo>
                    <a:pt x="448691" y="20878"/>
                  </a:lnTo>
                  <a:lnTo>
                    <a:pt x="448691" y="10439"/>
                  </a:lnTo>
                  <a:lnTo>
                    <a:pt x="448691" y="0"/>
                  </a:lnTo>
                  <a:close/>
                </a:path>
                <a:path w="636905" h="31750">
                  <a:moveTo>
                    <a:pt x="479996" y="10439"/>
                  </a:moveTo>
                  <a:lnTo>
                    <a:pt x="469557" y="10439"/>
                  </a:lnTo>
                  <a:lnTo>
                    <a:pt x="469557" y="20878"/>
                  </a:lnTo>
                  <a:lnTo>
                    <a:pt x="479996" y="20878"/>
                  </a:lnTo>
                  <a:lnTo>
                    <a:pt x="479996" y="10439"/>
                  </a:lnTo>
                  <a:close/>
                </a:path>
                <a:path w="636905" h="31750">
                  <a:moveTo>
                    <a:pt x="532168" y="10439"/>
                  </a:moveTo>
                  <a:lnTo>
                    <a:pt x="521741" y="10439"/>
                  </a:lnTo>
                  <a:lnTo>
                    <a:pt x="521741" y="0"/>
                  </a:lnTo>
                  <a:lnTo>
                    <a:pt x="511302" y="0"/>
                  </a:lnTo>
                  <a:lnTo>
                    <a:pt x="500862" y="0"/>
                  </a:lnTo>
                  <a:lnTo>
                    <a:pt x="490435" y="0"/>
                  </a:lnTo>
                  <a:lnTo>
                    <a:pt x="479996" y="0"/>
                  </a:lnTo>
                  <a:lnTo>
                    <a:pt x="479996" y="10439"/>
                  </a:lnTo>
                  <a:lnTo>
                    <a:pt x="490423" y="10439"/>
                  </a:lnTo>
                  <a:lnTo>
                    <a:pt x="490423" y="20878"/>
                  </a:lnTo>
                  <a:lnTo>
                    <a:pt x="500862" y="20878"/>
                  </a:lnTo>
                  <a:lnTo>
                    <a:pt x="500862" y="10439"/>
                  </a:lnTo>
                  <a:lnTo>
                    <a:pt x="511302" y="10439"/>
                  </a:lnTo>
                  <a:lnTo>
                    <a:pt x="511302" y="20878"/>
                  </a:lnTo>
                  <a:lnTo>
                    <a:pt x="521728" y="20878"/>
                  </a:lnTo>
                  <a:lnTo>
                    <a:pt x="532168" y="20878"/>
                  </a:lnTo>
                  <a:lnTo>
                    <a:pt x="532168" y="10439"/>
                  </a:lnTo>
                  <a:close/>
                </a:path>
                <a:path w="636905" h="31750">
                  <a:moveTo>
                    <a:pt x="605218" y="0"/>
                  </a:moveTo>
                  <a:lnTo>
                    <a:pt x="594779" y="0"/>
                  </a:lnTo>
                  <a:lnTo>
                    <a:pt x="584339" y="0"/>
                  </a:lnTo>
                  <a:lnTo>
                    <a:pt x="584339" y="10439"/>
                  </a:lnTo>
                  <a:lnTo>
                    <a:pt x="573913" y="10439"/>
                  </a:lnTo>
                  <a:lnTo>
                    <a:pt x="563473" y="10439"/>
                  </a:lnTo>
                  <a:lnTo>
                    <a:pt x="553046" y="10439"/>
                  </a:lnTo>
                  <a:lnTo>
                    <a:pt x="553046" y="0"/>
                  </a:lnTo>
                  <a:lnTo>
                    <a:pt x="542607" y="0"/>
                  </a:lnTo>
                  <a:lnTo>
                    <a:pt x="542607" y="10439"/>
                  </a:lnTo>
                  <a:lnTo>
                    <a:pt x="542607" y="20878"/>
                  </a:lnTo>
                  <a:lnTo>
                    <a:pt x="594779" y="20878"/>
                  </a:lnTo>
                  <a:lnTo>
                    <a:pt x="594779" y="10439"/>
                  </a:lnTo>
                  <a:lnTo>
                    <a:pt x="605218" y="10439"/>
                  </a:lnTo>
                  <a:lnTo>
                    <a:pt x="605218" y="0"/>
                  </a:lnTo>
                  <a:close/>
                </a:path>
                <a:path w="636905" h="31750">
                  <a:moveTo>
                    <a:pt x="636524" y="0"/>
                  </a:moveTo>
                  <a:lnTo>
                    <a:pt x="626084" y="0"/>
                  </a:lnTo>
                  <a:lnTo>
                    <a:pt x="615645" y="0"/>
                  </a:lnTo>
                  <a:lnTo>
                    <a:pt x="615645" y="10439"/>
                  </a:lnTo>
                  <a:lnTo>
                    <a:pt x="615645" y="20878"/>
                  </a:lnTo>
                  <a:lnTo>
                    <a:pt x="626084" y="20878"/>
                  </a:lnTo>
                  <a:lnTo>
                    <a:pt x="626084" y="10439"/>
                  </a:lnTo>
                  <a:lnTo>
                    <a:pt x="636524" y="10439"/>
                  </a:lnTo>
                  <a:lnTo>
                    <a:pt x="636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120662" y="4211993"/>
              <a:ext cx="344805" cy="10795"/>
            </a:xfrm>
            <a:custGeom>
              <a:avLst/>
              <a:gdLst/>
              <a:ahLst/>
              <a:cxnLst/>
              <a:rect l="l" t="t" r="r" b="b"/>
              <a:pathLst>
                <a:path w="344805" h="10795">
                  <a:moveTo>
                    <a:pt x="10426" y="0"/>
                  </a:moveTo>
                  <a:lnTo>
                    <a:pt x="0" y="0"/>
                  </a:lnTo>
                  <a:lnTo>
                    <a:pt x="0" y="10439"/>
                  </a:lnTo>
                  <a:lnTo>
                    <a:pt x="10426" y="10439"/>
                  </a:lnTo>
                  <a:lnTo>
                    <a:pt x="10426" y="0"/>
                  </a:lnTo>
                  <a:close/>
                </a:path>
                <a:path w="344805" h="10795">
                  <a:moveTo>
                    <a:pt x="20878" y="0"/>
                  </a:moveTo>
                  <a:lnTo>
                    <a:pt x="10439" y="0"/>
                  </a:lnTo>
                  <a:lnTo>
                    <a:pt x="10439" y="10439"/>
                  </a:lnTo>
                  <a:lnTo>
                    <a:pt x="20878" y="10439"/>
                  </a:lnTo>
                  <a:lnTo>
                    <a:pt x="20878" y="0"/>
                  </a:lnTo>
                  <a:close/>
                </a:path>
                <a:path w="344805" h="10795">
                  <a:moveTo>
                    <a:pt x="73037" y="0"/>
                  </a:moveTo>
                  <a:lnTo>
                    <a:pt x="62611" y="0"/>
                  </a:lnTo>
                  <a:lnTo>
                    <a:pt x="52184" y="0"/>
                  </a:lnTo>
                  <a:lnTo>
                    <a:pt x="41744" y="0"/>
                  </a:lnTo>
                  <a:lnTo>
                    <a:pt x="41744" y="10439"/>
                  </a:lnTo>
                  <a:lnTo>
                    <a:pt x="52184" y="10439"/>
                  </a:lnTo>
                  <a:lnTo>
                    <a:pt x="62611" y="10439"/>
                  </a:lnTo>
                  <a:lnTo>
                    <a:pt x="73037" y="10439"/>
                  </a:lnTo>
                  <a:lnTo>
                    <a:pt x="73037" y="0"/>
                  </a:lnTo>
                  <a:close/>
                </a:path>
                <a:path w="344805" h="10795">
                  <a:moveTo>
                    <a:pt x="93929" y="0"/>
                  </a:moveTo>
                  <a:lnTo>
                    <a:pt x="83489" y="0"/>
                  </a:lnTo>
                  <a:lnTo>
                    <a:pt x="83489" y="10439"/>
                  </a:lnTo>
                  <a:lnTo>
                    <a:pt x="93929" y="10439"/>
                  </a:lnTo>
                  <a:lnTo>
                    <a:pt x="93929" y="0"/>
                  </a:lnTo>
                  <a:close/>
                </a:path>
                <a:path w="344805" h="10795">
                  <a:moveTo>
                    <a:pt x="125222" y="0"/>
                  </a:moveTo>
                  <a:lnTo>
                    <a:pt x="114782" y="0"/>
                  </a:lnTo>
                  <a:lnTo>
                    <a:pt x="114782" y="10439"/>
                  </a:lnTo>
                  <a:lnTo>
                    <a:pt x="125222" y="10439"/>
                  </a:lnTo>
                  <a:lnTo>
                    <a:pt x="125222" y="0"/>
                  </a:lnTo>
                  <a:close/>
                </a:path>
                <a:path w="344805" h="10795">
                  <a:moveTo>
                    <a:pt x="156527" y="0"/>
                  </a:moveTo>
                  <a:lnTo>
                    <a:pt x="146088" y="0"/>
                  </a:lnTo>
                  <a:lnTo>
                    <a:pt x="146088" y="10439"/>
                  </a:lnTo>
                  <a:lnTo>
                    <a:pt x="156527" y="10439"/>
                  </a:lnTo>
                  <a:lnTo>
                    <a:pt x="156527" y="0"/>
                  </a:lnTo>
                  <a:close/>
                </a:path>
                <a:path w="344805" h="10795">
                  <a:moveTo>
                    <a:pt x="229577" y="0"/>
                  </a:moveTo>
                  <a:lnTo>
                    <a:pt x="219138" y="0"/>
                  </a:lnTo>
                  <a:lnTo>
                    <a:pt x="219138" y="10439"/>
                  </a:lnTo>
                  <a:lnTo>
                    <a:pt x="229577" y="10439"/>
                  </a:lnTo>
                  <a:lnTo>
                    <a:pt x="229577" y="0"/>
                  </a:lnTo>
                  <a:close/>
                </a:path>
                <a:path w="344805" h="10795">
                  <a:moveTo>
                    <a:pt x="250444" y="0"/>
                  </a:moveTo>
                  <a:lnTo>
                    <a:pt x="240004" y="0"/>
                  </a:lnTo>
                  <a:lnTo>
                    <a:pt x="240004" y="10439"/>
                  </a:lnTo>
                  <a:lnTo>
                    <a:pt x="250444" y="10439"/>
                  </a:lnTo>
                  <a:lnTo>
                    <a:pt x="250444" y="0"/>
                  </a:lnTo>
                  <a:close/>
                </a:path>
                <a:path w="344805" h="10795">
                  <a:moveTo>
                    <a:pt x="271310" y="0"/>
                  </a:moveTo>
                  <a:lnTo>
                    <a:pt x="260870" y="0"/>
                  </a:lnTo>
                  <a:lnTo>
                    <a:pt x="260870" y="10439"/>
                  </a:lnTo>
                  <a:lnTo>
                    <a:pt x="271310" y="10439"/>
                  </a:lnTo>
                  <a:lnTo>
                    <a:pt x="271310" y="0"/>
                  </a:lnTo>
                  <a:close/>
                </a:path>
                <a:path w="344805" h="10795">
                  <a:moveTo>
                    <a:pt x="344360" y="0"/>
                  </a:moveTo>
                  <a:lnTo>
                    <a:pt x="333921" y="0"/>
                  </a:lnTo>
                  <a:lnTo>
                    <a:pt x="333921" y="10439"/>
                  </a:lnTo>
                  <a:lnTo>
                    <a:pt x="344360" y="10439"/>
                  </a:lnTo>
                  <a:lnTo>
                    <a:pt x="34436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475449" y="4217212"/>
              <a:ext cx="198755" cy="0"/>
            </a:xfrm>
            <a:custGeom>
              <a:avLst/>
              <a:gdLst/>
              <a:ahLst/>
              <a:cxnLst/>
              <a:rect l="l" t="t" r="r" b="b"/>
              <a:pathLst>
                <a:path w="198754">
                  <a:moveTo>
                    <a:pt x="0" y="0"/>
                  </a:moveTo>
                  <a:lnTo>
                    <a:pt x="198272" y="0"/>
                  </a:lnTo>
                </a:path>
              </a:pathLst>
            </a:custGeom>
            <a:ln w="10439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89369" y="4222432"/>
              <a:ext cx="626110" cy="20955"/>
            </a:xfrm>
            <a:custGeom>
              <a:avLst/>
              <a:gdLst/>
              <a:ahLst/>
              <a:cxnLst/>
              <a:rect l="l" t="t" r="r" b="b"/>
              <a:pathLst>
                <a:path w="626110" h="20954">
                  <a:moveTo>
                    <a:pt x="10439" y="0"/>
                  </a:moveTo>
                  <a:lnTo>
                    <a:pt x="0" y="0"/>
                  </a:lnTo>
                  <a:lnTo>
                    <a:pt x="0" y="10439"/>
                  </a:lnTo>
                  <a:lnTo>
                    <a:pt x="0" y="20878"/>
                  </a:lnTo>
                  <a:lnTo>
                    <a:pt x="10439" y="20878"/>
                  </a:lnTo>
                  <a:lnTo>
                    <a:pt x="10439" y="10439"/>
                  </a:lnTo>
                  <a:lnTo>
                    <a:pt x="10439" y="0"/>
                  </a:lnTo>
                  <a:close/>
                </a:path>
                <a:path w="626110" h="20954">
                  <a:moveTo>
                    <a:pt x="41719" y="0"/>
                  </a:moveTo>
                  <a:lnTo>
                    <a:pt x="31292" y="0"/>
                  </a:lnTo>
                  <a:lnTo>
                    <a:pt x="20866" y="0"/>
                  </a:lnTo>
                  <a:lnTo>
                    <a:pt x="20866" y="10439"/>
                  </a:lnTo>
                  <a:lnTo>
                    <a:pt x="31292" y="10439"/>
                  </a:lnTo>
                  <a:lnTo>
                    <a:pt x="41719" y="10439"/>
                  </a:lnTo>
                  <a:lnTo>
                    <a:pt x="41719" y="0"/>
                  </a:lnTo>
                  <a:close/>
                </a:path>
                <a:path w="626110" h="20954">
                  <a:moveTo>
                    <a:pt x="73025" y="0"/>
                  </a:moveTo>
                  <a:lnTo>
                    <a:pt x="62598" y="0"/>
                  </a:lnTo>
                  <a:lnTo>
                    <a:pt x="52171" y="0"/>
                  </a:lnTo>
                  <a:lnTo>
                    <a:pt x="41732" y="0"/>
                  </a:lnTo>
                  <a:lnTo>
                    <a:pt x="41732" y="10439"/>
                  </a:lnTo>
                  <a:lnTo>
                    <a:pt x="52171" y="10439"/>
                  </a:lnTo>
                  <a:lnTo>
                    <a:pt x="62598" y="10439"/>
                  </a:lnTo>
                  <a:lnTo>
                    <a:pt x="73025" y="10439"/>
                  </a:lnTo>
                  <a:lnTo>
                    <a:pt x="73025" y="0"/>
                  </a:lnTo>
                  <a:close/>
                </a:path>
                <a:path w="626110" h="20954">
                  <a:moveTo>
                    <a:pt x="83477" y="0"/>
                  </a:moveTo>
                  <a:lnTo>
                    <a:pt x="73037" y="0"/>
                  </a:lnTo>
                  <a:lnTo>
                    <a:pt x="73037" y="10439"/>
                  </a:lnTo>
                  <a:lnTo>
                    <a:pt x="83477" y="10439"/>
                  </a:lnTo>
                  <a:lnTo>
                    <a:pt x="83477" y="0"/>
                  </a:lnTo>
                  <a:close/>
                </a:path>
                <a:path w="626110" h="20954">
                  <a:moveTo>
                    <a:pt x="104330" y="0"/>
                  </a:moveTo>
                  <a:lnTo>
                    <a:pt x="93903" y="0"/>
                  </a:lnTo>
                  <a:lnTo>
                    <a:pt x="93903" y="10439"/>
                  </a:lnTo>
                  <a:lnTo>
                    <a:pt x="104330" y="10439"/>
                  </a:lnTo>
                  <a:lnTo>
                    <a:pt x="104330" y="0"/>
                  </a:lnTo>
                  <a:close/>
                </a:path>
                <a:path w="626110" h="20954">
                  <a:moveTo>
                    <a:pt x="135648" y="0"/>
                  </a:moveTo>
                  <a:lnTo>
                    <a:pt x="125222" y="0"/>
                  </a:lnTo>
                  <a:lnTo>
                    <a:pt x="114782" y="0"/>
                  </a:lnTo>
                  <a:lnTo>
                    <a:pt x="104343" y="0"/>
                  </a:lnTo>
                  <a:lnTo>
                    <a:pt x="104343" y="10439"/>
                  </a:lnTo>
                  <a:lnTo>
                    <a:pt x="114782" y="10439"/>
                  </a:lnTo>
                  <a:lnTo>
                    <a:pt x="125209" y="10439"/>
                  </a:lnTo>
                  <a:lnTo>
                    <a:pt x="135648" y="10439"/>
                  </a:lnTo>
                  <a:lnTo>
                    <a:pt x="135648" y="0"/>
                  </a:lnTo>
                  <a:close/>
                </a:path>
                <a:path w="626110" h="20954">
                  <a:moveTo>
                    <a:pt x="240004" y="0"/>
                  </a:moveTo>
                  <a:lnTo>
                    <a:pt x="229565" y="0"/>
                  </a:lnTo>
                  <a:lnTo>
                    <a:pt x="229565" y="10439"/>
                  </a:lnTo>
                  <a:lnTo>
                    <a:pt x="240004" y="10439"/>
                  </a:lnTo>
                  <a:lnTo>
                    <a:pt x="240004" y="0"/>
                  </a:lnTo>
                  <a:close/>
                </a:path>
                <a:path w="626110" h="20954">
                  <a:moveTo>
                    <a:pt x="271284" y="0"/>
                  </a:moveTo>
                  <a:lnTo>
                    <a:pt x="260858" y="0"/>
                  </a:lnTo>
                  <a:lnTo>
                    <a:pt x="260858" y="10439"/>
                  </a:lnTo>
                  <a:lnTo>
                    <a:pt x="271284" y="10439"/>
                  </a:lnTo>
                  <a:lnTo>
                    <a:pt x="271284" y="0"/>
                  </a:lnTo>
                  <a:close/>
                </a:path>
                <a:path w="626110" h="20954">
                  <a:moveTo>
                    <a:pt x="281736" y="0"/>
                  </a:moveTo>
                  <a:lnTo>
                    <a:pt x="271297" y="0"/>
                  </a:lnTo>
                  <a:lnTo>
                    <a:pt x="271297" y="10439"/>
                  </a:lnTo>
                  <a:lnTo>
                    <a:pt x="281736" y="10439"/>
                  </a:lnTo>
                  <a:lnTo>
                    <a:pt x="281736" y="0"/>
                  </a:lnTo>
                  <a:close/>
                </a:path>
                <a:path w="626110" h="20954">
                  <a:moveTo>
                    <a:pt x="365213" y="0"/>
                  </a:moveTo>
                  <a:lnTo>
                    <a:pt x="354787" y="0"/>
                  </a:lnTo>
                  <a:lnTo>
                    <a:pt x="344347" y="0"/>
                  </a:lnTo>
                  <a:lnTo>
                    <a:pt x="344347" y="10439"/>
                  </a:lnTo>
                  <a:lnTo>
                    <a:pt x="354774" y="10439"/>
                  </a:lnTo>
                  <a:lnTo>
                    <a:pt x="365213" y="10439"/>
                  </a:lnTo>
                  <a:lnTo>
                    <a:pt x="365213" y="0"/>
                  </a:lnTo>
                  <a:close/>
                </a:path>
                <a:path w="626110" h="20954">
                  <a:moveTo>
                    <a:pt x="396519" y="0"/>
                  </a:moveTo>
                  <a:lnTo>
                    <a:pt x="386080" y="0"/>
                  </a:lnTo>
                  <a:lnTo>
                    <a:pt x="375640" y="0"/>
                  </a:lnTo>
                  <a:lnTo>
                    <a:pt x="375640" y="10439"/>
                  </a:lnTo>
                  <a:lnTo>
                    <a:pt x="386080" y="10439"/>
                  </a:lnTo>
                  <a:lnTo>
                    <a:pt x="396519" y="10439"/>
                  </a:lnTo>
                  <a:lnTo>
                    <a:pt x="396519" y="0"/>
                  </a:lnTo>
                  <a:close/>
                </a:path>
                <a:path w="626110" h="20954">
                  <a:moveTo>
                    <a:pt x="459130" y="0"/>
                  </a:moveTo>
                  <a:lnTo>
                    <a:pt x="448691" y="0"/>
                  </a:lnTo>
                  <a:lnTo>
                    <a:pt x="438251" y="0"/>
                  </a:lnTo>
                  <a:lnTo>
                    <a:pt x="438251" y="10439"/>
                  </a:lnTo>
                  <a:lnTo>
                    <a:pt x="448691" y="10439"/>
                  </a:lnTo>
                  <a:lnTo>
                    <a:pt x="459130" y="10439"/>
                  </a:lnTo>
                  <a:lnTo>
                    <a:pt x="459130" y="0"/>
                  </a:lnTo>
                  <a:close/>
                </a:path>
                <a:path w="626110" h="20954">
                  <a:moveTo>
                    <a:pt x="500862" y="0"/>
                  </a:moveTo>
                  <a:lnTo>
                    <a:pt x="490435" y="0"/>
                  </a:lnTo>
                  <a:lnTo>
                    <a:pt x="479996" y="0"/>
                  </a:lnTo>
                  <a:lnTo>
                    <a:pt x="479996" y="10439"/>
                  </a:lnTo>
                  <a:lnTo>
                    <a:pt x="490423" y="10439"/>
                  </a:lnTo>
                  <a:lnTo>
                    <a:pt x="500862" y="10439"/>
                  </a:lnTo>
                  <a:lnTo>
                    <a:pt x="500862" y="0"/>
                  </a:lnTo>
                  <a:close/>
                </a:path>
                <a:path w="626110" h="20954">
                  <a:moveTo>
                    <a:pt x="594779" y="0"/>
                  </a:moveTo>
                  <a:lnTo>
                    <a:pt x="584352" y="0"/>
                  </a:lnTo>
                  <a:lnTo>
                    <a:pt x="573913" y="0"/>
                  </a:lnTo>
                  <a:lnTo>
                    <a:pt x="573913" y="10439"/>
                  </a:lnTo>
                  <a:lnTo>
                    <a:pt x="584339" y="10439"/>
                  </a:lnTo>
                  <a:lnTo>
                    <a:pt x="594779" y="10439"/>
                  </a:lnTo>
                  <a:lnTo>
                    <a:pt x="594779" y="0"/>
                  </a:lnTo>
                  <a:close/>
                </a:path>
                <a:path w="626110" h="20954">
                  <a:moveTo>
                    <a:pt x="626084" y="0"/>
                  </a:moveTo>
                  <a:lnTo>
                    <a:pt x="615645" y="0"/>
                  </a:lnTo>
                  <a:lnTo>
                    <a:pt x="605205" y="0"/>
                  </a:lnTo>
                  <a:lnTo>
                    <a:pt x="605205" y="10439"/>
                  </a:lnTo>
                  <a:lnTo>
                    <a:pt x="615645" y="10439"/>
                  </a:lnTo>
                  <a:lnTo>
                    <a:pt x="626084" y="10439"/>
                  </a:lnTo>
                  <a:lnTo>
                    <a:pt x="62608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131102" y="4238091"/>
              <a:ext cx="125730" cy="0"/>
            </a:xfrm>
            <a:custGeom>
              <a:avLst/>
              <a:gdLst/>
              <a:ahLst/>
              <a:cxnLst/>
              <a:rect l="l" t="t" r="r" b="b"/>
              <a:pathLst>
                <a:path w="125729">
                  <a:moveTo>
                    <a:pt x="0" y="0"/>
                  </a:moveTo>
                  <a:lnTo>
                    <a:pt x="125222" y="0"/>
                  </a:lnTo>
                </a:path>
              </a:pathLst>
            </a:custGeom>
            <a:ln w="10439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89369" y="4232871"/>
              <a:ext cx="636905" cy="31750"/>
            </a:xfrm>
            <a:custGeom>
              <a:avLst/>
              <a:gdLst/>
              <a:ahLst/>
              <a:cxnLst/>
              <a:rect l="l" t="t" r="r" b="b"/>
              <a:pathLst>
                <a:path w="636905" h="31750">
                  <a:moveTo>
                    <a:pt x="20866" y="10426"/>
                  </a:moveTo>
                  <a:lnTo>
                    <a:pt x="10439" y="10426"/>
                  </a:lnTo>
                  <a:lnTo>
                    <a:pt x="0" y="10426"/>
                  </a:lnTo>
                  <a:lnTo>
                    <a:pt x="0" y="20866"/>
                  </a:lnTo>
                  <a:lnTo>
                    <a:pt x="10426" y="20866"/>
                  </a:lnTo>
                  <a:lnTo>
                    <a:pt x="20866" y="20866"/>
                  </a:lnTo>
                  <a:lnTo>
                    <a:pt x="20866" y="10426"/>
                  </a:lnTo>
                  <a:close/>
                </a:path>
                <a:path w="636905" h="31750">
                  <a:moveTo>
                    <a:pt x="41719" y="10426"/>
                  </a:moveTo>
                  <a:lnTo>
                    <a:pt x="31292" y="10426"/>
                  </a:lnTo>
                  <a:lnTo>
                    <a:pt x="31292" y="20866"/>
                  </a:lnTo>
                  <a:lnTo>
                    <a:pt x="20866" y="20866"/>
                  </a:lnTo>
                  <a:lnTo>
                    <a:pt x="20866" y="31305"/>
                  </a:lnTo>
                  <a:lnTo>
                    <a:pt x="31292" y="31305"/>
                  </a:lnTo>
                  <a:lnTo>
                    <a:pt x="41719" y="31305"/>
                  </a:lnTo>
                  <a:lnTo>
                    <a:pt x="41719" y="20866"/>
                  </a:lnTo>
                  <a:lnTo>
                    <a:pt x="41719" y="10426"/>
                  </a:lnTo>
                  <a:close/>
                </a:path>
                <a:path w="636905" h="31750">
                  <a:moveTo>
                    <a:pt x="73025" y="10426"/>
                  </a:moveTo>
                  <a:lnTo>
                    <a:pt x="62598" y="10426"/>
                  </a:lnTo>
                  <a:lnTo>
                    <a:pt x="52171" y="10426"/>
                  </a:lnTo>
                  <a:lnTo>
                    <a:pt x="41732" y="10426"/>
                  </a:lnTo>
                  <a:lnTo>
                    <a:pt x="41732" y="20866"/>
                  </a:lnTo>
                  <a:lnTo>
                    <a:pt x="41732" y="31305"/>
                  </a:lnTo>
                  <a:lnTo>
                    <a:pt x="52171" y="31305"/>
                  </a:lnTo>
                  <a:lnTo>
                    <a:pt x="62598" y="31305"/>
                  </a:lnTo>
                  <a:lnTo>
                    <a:pt x="62598" y="20866"/>
                  </a:lnTo>
                  <a:lnTo>
                    <a:pt x="73025" y="20866"/>
                  </a:lnTo>
                  <a:lnTo>
                    <a:pt x="73025" y="10426"/>
                  </a:lnTo>
                  <a:close/>
                </a:path>
                <a:path w="636905" h="31750">
                  <a:moveTo>
                    <a:pt x="104330" y="10426"/>
                  </a:moveTo>
                  <a:lnTo>
                    <a:pt x="93903" y="10426"/>
                  </a:lnTo>
                  <a:lnTo>
                    <a:pt x="93903" y="20866"/>
                  </a:lnTo>
                  <a:lnTo>
                    <a:pt x="83477" y="20866"/>
                  </a:lnTo>
                  <a:lnTo>
                    <a:pt x="73037" y="20866"/>
                  </a:lnTo>
                  <a:lnTo>
                    <a:pt x="73037" y="31305"/>
                  </a:lnTo>
                  <a:lnTo>
                    <a:pt x="83477" y="31305"/>
                  </a:lnTo>
                  <a:lnTo>
                    <a:pt x="93903" y="31305"/>
                  </a:lnTo>
                  <a:lnTo>
                    <a:pt x="104330" y="31305"/>
                  </a:lnTo>
                  <a:lnTo>
                    <a:pt x="104330" y="20866"/>
                  </a:lnTo>
                  <a:lnTo>
                    <a:pt x="104330" y="10426"/>
                  </a:lnTo>
                  <a:close/>
                </a:path>
                <a:path w="636905" h="31750">
                  <a:moveTo>
                    <a:pt x="135648" y="10426"/>
                  </a:moveTo>
                  <a:lnTo>
                    <a:pt x="125222" y="10426"/>
                  </a:lnTo>
                  <a:lnTo>
                    <a:pt x="114782" y="10426"/>
                  </a:lnTo>
                  <a:lnTo>
                    <a:pt x="114782" y="20866"/>
                  </a:lnTo>
                  <a:lnTo>
                    <a:pt x="104343" y="20866"/>
                  </a:lnTo>
                  <a:lnTo>
                    <a:pt x="104343" y="31305"/>
                  </a:lnTo>
                  <a:lnTo>
                    <a:pt x="114782" y="31305"/>
                  </a:lnTo>
                  <a:lnTo>
                    <a:pt x="125222" y="31305"/>
                  </a:lnTo>
                  <a:lnTo>
                    <a:pt x="125222" y="20866"/>
                  </a:lnTo>
                  <a:lnTo>
                    <a:pt x="135648" y="20866"/>
                  </a:lnTo>
                  <a:lnTo>
                    <a:pt x="135648" y="10426"/>
                  </a:lnTo>
                  <a:close/>
                </a:path>
                <a:path w="636905" h="31750">
                  <a:moveTo>
                    <a:pt x="146088" y="20866"/>
                  </a:moveTo>
                  <a:lnTo>
                    <a:pt x="135648" y="20866"/>
                  </a:lnTo>
                  <a:lnTo>
                    <a:pt x="135648" y="31305"/>
                  </a:lnTo>
                  <a:lnTo>
                    <a:pt x="146088" y="31305"/>
                  </a:lnTo>
                  <a:lnTo>
                    <a:pt x="146088" y="20866"/>
                  </a:lnTo>
                  <a:close/>
                </a:path>
                <a:path w="636905" h="31750">
                  <a:moveTo>
                    <a:pt x="208699" y="0"/>
                  </a:moveTo>
                  <a:lnTo>
                    <a:pt x="198259" y="0"/>
                  </a:lnTo>
                  <a:lnTo>
                    <a:pt x="198259" y="10426"/>
                  </a:lnTo>
                  <a:lnTo>
                    <a:pt x="187820" y="10426"/>
                  </a:lnTo>
                  <a:lnTo>
                    <a:pt x="177393" y="10426"/>
                  </a:lnTo>
                  <a:lnTo>
                    <a:pt x="166954" y="10426"/>
                  </a:lnTo>
                  <a:lnTo>
                    <a:pt x="166954" y="20866"/>
                  </a:lnTo>
                  <a:lnTo>
                    <a:pt x="156514" y="20866"/>
                  </a:lnTo>
                  <a:lnTo>
                    <a:pt x="156514" y="31305"/>
                  </a:lnTo>
                  <a:lnTo>
                    <a:pt x="166954" y="31305"/>
                  </a:lnTo>
                  <a:lnTo>
                    <a:pt x="177393" y="31305"/>
                  </a:lnTo>
                  <a:lnTo>
                    <a:pt x="177393" y="20866"/>
                  </a:lnTo>
                  <a:lnTo>
                    <a:pt x="187820" y="20866"/>
                  </a:lnTo>
                  <a:lnTo>
                    <a:pt x="198259" y="20866"/>
                  </a:lnTo>
                  <a:lnTo>
                    <a:pt x="198259" y="10439"/>
                  </a:lnTo>
                  <a:lnTo>
                    <a:pt x="208699" y="10439"/>
                  </a:lnTo>
                  <a:lnTo>
                    <a:pt x="208699" y="0"/>
                  </a:lnTo>
                  <a:close/>
                </a:path>
                <a:path w="636905" h="31750">
                  <a:moveTo>
                    <a:pt x="260870" y="0"/>
                  </a:moveTo>
                  <a:lnTo>
                    <a:pt x="250431" y="0"/>
                  </a:lnTo>
                  <a:lnTo>
                    <a:pt x="240004" y="0"/>
                  </a:lnTo>
                  <a:lnTo>
                    <a:pt x="229565" y="0"/>
                  </a:lnTo>
                  <a:lnTo>
                    <a:pt x="229565" y="10426"/>
                  </a:lnTo>
                  <a:lnTo>
                    <a:pt x="219125" y="10426"/>
                  </a:lnTo>
                  <a:lnTo>
                    <a:pt x="219125" y="20866"/>
                  </a:lnTo>
                  <a:lnTo>
                    <a:pt x="229565" y="20866"/>
                  </a:lnTo>
                  <a:lnTo>
                    <a:pt x="239991" y="20866"/>
                  </a:lnTo>
                  <a:lnTo>
                    <a:pt x="250431" y="20866"/>
                  </a:lnTo>
                  <a:lnTo>
                    <a:pt x="250431" y="10439"/>
                  </a:lnTo>
                  <a:lnTo>
                    <a:pt x="260870" y="10439"/>
                  </a:lnTo>
                  <a:lnTo>
                    <a:pt x="260870" y="0"/>
                  </a:lnTo>
                  <a:close/>
                </a:path>
                <a:path w="636905" h="31750">
                  <a:moveTo>
                    <a:pt x="438264" y="10426"/>
                  </a:moveTo>
                  <a:lnTo>
                    <a:pt x="427824" y="10426"/>
                  </a:lnTo>
                  <a:lnTo>
                    <a:pt x="427824" y="0"/>
                  </a:lnTo>
                  <a:lnTo>
                    <a:pt x="417385" y="0"/>
                  </a:lnTo>
                  <a:lnTo>
                    <a:pt x="406946" y="0"/>
                  </a:lnTo>
                  <a:lnTo>
                    <a:pt x="406946" y="10426"/>
                  </a:lnTo>
                  <a:lnTo>
                    <a:pt x="396519" y="10426"/>
                  </a:lnTo>
                  <a:lnTo>
                    <a:pt x="386080" y="10426"/>
                  </a:lnTo>
                  <a:lnTo>
                    <a:pt x="375653" y="10426"/>
                  </a:lnTo>
                  <a:lnTo>
                    <a:pt x="375653" y="0"/>
                  </a:lnTo>
                  <a:lnTo>
                    <a:pt x="365213" y="0"/>
                  </a:lnTo>
                  <a:lnTo>
                    <a:pt x="354787" y="0"/>
                  </a:lnTo>
                  <a:lnTo>
                    <a:pt x="344347" y="0"/>
                  </a:lnTo>
                  <a:lnTo>
                    <a:pt x="344347" y="10426"/>
                  </a:lnTo>
                  <a:lnTo>
                    <a:pt x="281736" y="10426"/>
                  </a:lnTo>
                  <a:lnTo>
                    <a:pt x="281736" y="20866"/>
                  </a:lnTo>
                  <a:lnTo>
                    <a:pt x="354787" y="20866"/>
                  </a:lnTo>
                  <a:lnTo>
                    <a:pt x="354787" y="10439"/>
                  </a:lnTo>
                  <a:lnTo>
                    <a:pt x="365213" y="10439"/>
                  </a:lnTo>
                  <a:lnTo>
                    <a:pt x="375640" y="10439"/>
                  </a:lnTo>
                  <a:lnTo>
                    <a:pt x="375640" y="20866"/>
                  </a:lnTo>
                  <a:lnTo>
                    <a:pt x="417385" y="20866"/>
                  </a:lnTo>
                  <a:lnTo>
                    <a:pt x="417385" y="10439"/>
                  </a:lnTo>
                  <a:lnTo>
                    <a:pt x="427824" y="10439"/>
                  </a:lnTo>
                  <a:lnTo>
                    <a:pt x="427824" y="20866"/>
                  </a:lnTo>
                  <a:lnTo>
                    <a:pt x="438264" y="20866"/>
                  </a:lnTo>
                  <a:lnTo>
                    <a:pt x="438264" y="10426"/>
                  </a:lnTo>
                  <a:close/>
                </a:path>
                <a:path w="636905" h="31750">
                  <a:moveTo>
                    <a:pt x="636524" y="0"/>
                  </a:moveTo>
                  <a:lnTo>
                    <a:pt x="626084" y="0"/>
                  </a:lnTo>
                  <a:lnTo>
                    <a:pt x="626084" y="10426"/>
                  </a:lnTo>
                  <a:lnTo>
                    <a:pt x="615645" y="10426"/>
                  </a:lnTo>
                  <a:lnTo>
                    <a:pt x="615645" y="0"/>
                  </a:lnTo>
                  <a:lnTo>
                    <a:pt x="605218" y="0"/>
                  </a:lnTo>
                  <a:lnTo>
                    <a:pt x="605205" y="0"/>
                  </a:lnTo>
                  <a:lnTo>
                    <a:pt x="563473" y="0"/>
                  </a:lnTo>
                  <a:lnTo>
                    <a:pt x="563473" y="10426"/>
                  </a:lnTo>
                  <a:lnTo>
                    <a:pt x="553046" y="10426"/>
                  </a:lnTo>
                  <a:lnTo>
                    <a:pt x="542607" y="10426"/>
                  </a:lnTo>
                  <a:lnTo>
                    <a:pt x="542607" y="0"/>
                  </a:lnTo>
                  <a:lnTo>
                    <a:pt x="532168" y="0"/>
                  </a:lnTo>
                  <a:lnTo>
                    <a:pt x="521741" y="0"/>
                  </a:lnTo>
                  <a:lnTo>
                    <a:pt x="511302" y="0"/>
                  </a:lnTo>
                  <a:lnTo>
                    <a:pt x="511302" y="10426"/>
                  </a:lnTo>
                  <a:lnTo>
                    <a:pt x="500862" y="10426"/>
                  </a:lnTo>
                  <a:lnTo>
                    <a:pt x="500862" y="0"/>
                  </a:lnTo>
                  <a:lnTo>
                    <a:pt x="490435" y="0"/>
                  </a:lnTo>
                  <a:lnTo>
                    <a:pt x="479996" y="0"/>
                  </a:lnTo>
                  <a:lnTo>
                    <a:pt x="469557" y="0"/>
                  </a:lnTo>
                  <a:lnTo>
                    <a:pt x="469557" y="10426"/>
                  </a:lnTo>
                  <a:lnTo>
                    <a:pt x="469557" y="20866"/>
                  </a:lnTo>
                  <a:lnTo>
                    <a:pt x="479996" y="20866"/>
                  </a:lnTo>
                  <a:lnTo>
                    <a:pt x="490435" y="20866"/>
                  </a:lnTo>
                  <a:lnTo>
                    <a:pt x="490435" y="10439"/>
                  </a:lnTo>
                  <a:lnTo>
                    <a:pt x="500862" y="10439"/>
                  </a:lnTo>
                  <a:lnTo>
                    <a:pt x="500862" y="20866"/>
                  </a:lnTo>
                  <a:lnTo>
                    <a:pt x="511302" y="20866"/>
                  </a:lnTo>
                  <a:lnTo>
                    <a:pt x="521741" y="20866"/>
                  </a:lnTo>
                  <a:lnTo>
                    <a:pt x="521741" y="10439"/>
                  </a:lnTo>
                  <a:lnTo>
                    <a:pt x="532168" y="10439"/>
                  </a:lnTo>
                  <a:lnTo>
                    <a:pt x="532168" y="20866"/>
                  </a:lnTo>
                  <a:lnTo>
                    <a:pt x="542607" y="20866"/>
                  </a:lnTo>
                  <a:lnTo>
                    <a:pt x="553034" y="20866"/>
                  </a:lnTo>
                  <a:lnTo>
                    <a:pt x="563473" y="20866"/>
                  </a:lnTo>
                  <a:lnTo>
                    <a:pt x="563473" y="10439"/>
                  </a:lnTo>
                  <a:lnTo>
                    <a:pt x="573913" y="10439"/>
                  </a:lnTo>
                  <a:lnTo>
                    <a:pt x="573913" y="20866"/>
                  </a:lnTo>
                  <a:lnTo>
                    <a:pt x="584339" y="20866"/>
                  </a:lnTo>
                  <a:lnTo>
                    <a:pt x="594779" y="20866"/>
                  </a:lnTo>
                  <a:lnTo>
                    <a:pt x="605218" y="20866"/>
                  </a:lnTo>
                  <a:lnTo>
                    <a:pt x="605218" y="10439"/>
                  </a:lnTo>
                  <a:lnTo>
                    <a:pt x="615645" y="10439"/>
                  </a:lnTo>
                  <a:lnTo>
                    <a:pt x="615645" y="20866"/>
                  </a:lnTo>
                  <a:lnTo>
                    <a:pt x="626084" y="20866"/>
                  </a:lnTo>
                  <a:lnTo>
                    <a:pt x="626084" y="10439"/>
                  </a:lnTo>
                  <a:lnTo>
                    <a:pt x="636524" y="10439"/>
                  </a:lnTo>
                  <a:lnTo>
                    <a:pt x="636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89369" y="4253737"/>
              <a:ext cx="636905" cy="20955"/>
            </a:xfrm>
            <a:custGeom>
              <a:avLst/>
              <a:gdLst/>
              <a:ahLst/>
              <a:cxnLst/>
              <a:rect l="l" t="t" r="r" b="b"/>
              <a:pathLst>
                <a:path w="636905" h="20954">
                  <a:moveTo>
                    <a:pt x="10439" y="10439"/>
                  </a:moveTo>
                  <a:lnTo>
                    <a:pt x="0" y="10439"/>
                  </a:lnTo>
                  <a:lnTo>
                    <a:pt x="0" y="20878"/>
                  </a:lnTo>
                  <a:lnTo>
                    <a:pt x="10439" y="20878"/>
                  </a:lnTo>
                  <a:lnTo>
                    <a:pt x="10439" y="10439"/>
                  </a:lnTo>
                  <a:close/>
                </a:path>
                <a:path w="636905" h="20954">
                  <a:moveTo>
                    <a:pt x="41719" y="10439"/>
                  </a:moveTo>
                  <a:lnTo>
                    <a:pt x="31292" y="10439"/>
                  </a:lnTo>
                  <a:lnTo>
                    <a:pt x="20866" y="10439"/>
                  </a:lnTo>
                  <a:lnTo>
                    <a:pt x="20866" y="20878"/>
                  </a:lnTo>
                  <a:lnTo>
                    <a:pt x="31292" y="20878"/>
                  </a:lnTo>
                  <a:lnTo>
                    <a:pt x="41719" y="20878"/>
                  </a:lnTo>
                  <a:lnTo>
                    <a:pt x="41719" y="10439"/>
                  </a:lnTo>
                  <a:close/>
                </a:path>
                <a:path w="636905" h="20954">
                  <a:moveTo>
                    <a:pt x="73025" y="10439"/>
                  </a:moveTo>
                  <a:lnTo>
                    <a:pt x="62598" y="10439"/>
                  </a:lnTo>
                  <a:lnTo>
                    <a:pt x="52171" y="10439"/>
                  </a:lnTo>
                  <a:lnTo>
                    <a:pt x="41732" y="10439"/>
                  </a:lnTo>
                  <a:lnTo>
                    <a:pt x="41732" y="20878"/>
                  </a:lnTo>
                  <a:lnTo>
                    <a:pt x="52171" y="20878"/>
                  </a:lnTo>
                  <a:lnTo>
                    <a:pt x="62598" y="20878"/>
                  </a:lnTo>
                  <a:lnTo>
                    <a:pt x="73025" y="20878"/>
                  </a:lnTo>
                  <a:lnTo>
                    <a:pt x="73025" y="10439"/>
                  </a:lnTo>
                  <a:close/>
                </a:path>
                <a:path w="636905" h="20954">
                  <a:moveTo>
                    <a:pt x="104330" y="10439"/>
                  </a:moveTo>
                  <a:lnTo>
                    <a:pt x="93903" y="10439"/>
                  </a:lnTo>
                  <a:lnTo>
                    <a:pt x="83477" y="10439"/>
                  </a:lnTo>
                  <a:lnTo>
                    <a:pt x="73037" y="10439"/>
                  </a:lnTo>
                  <a:lnTo>
                    <a:pt x="73037" y="20878"/>
                  </a:lnTo>
                  <a:lnTo>
                    <a:pt x="83477" y="20878"/>
                  </a:lnTo>
                  <a:lnTo>
                    <a:pt x="93903" y="20878"/>
                  </a:lnTo>
                  <a:lnTo>
                    <a:pt x="104330" y="20878"/>
                  </a:lnTo>
                  <a:lnTo>
                    <a:pt x="104330" y="10439"/>
                  </a:lnTo>
                  <a:close/>
                </a:path>
                <a:path w="636905" h="20954">
                  <a:moveTo>
                    <a:pt x="114782" y="10439"/>
                  </a:moveTo>
                  <a:lnTo>
                    <a:pt x="104343" y="10439"/>
                  </a:lnTo>
                  <a:lnTo>
                    <a:pt x="104343" y="20878"/>
                  </a:lnTo>
                  <a:lnTo>
                    <a:pt x="114782" y="20878"/>
                  </a:lnTo>
                  <a:lnTo>
                    <a:pt x="114782" y="10439"/>
                  </a:lnTo>
                  <a:close/>
                </a:path>
                <a:path w="636905" h="20954">
                  <a:moveTo>
                    <a:pt x="135648" y="10439"/>
                  </a:moveTo>
                  <a:lnTo>
                    <a:pt x="125209" y="10439"/>
                  </a:lnTo>
                  <a:lnTo>
                    <a:pt x="125209" y="20878"/>
                  </a:lnTo>
                  <a:lnTo>
                    <a:pt x="135648" y="20878"/>
                  </a:lnTo>
                  <a:lnTo>
                    <a:pt x="135648" y="10439"/>
                  </a:lnTo>
                  <a:close/>
                </a:path>
                <a:path w="636905" h="20954">
                  <a:moveTo>
                    <a:pt x="198259" y="0"/>
                  </a:moveTo>
                  <a:lnTo>
                    <a:pt x="187820" y="0"/>
                  </a:lnTo>
                  <a:lnTo>
                    <a:pt x="187820" y="10439"/>
                  </a:lnTo>
                  <a:lnTo>
                    <a:pt x="177393" y="10439"/>
                  </a:lnTo>
                  <a:lnTo>
                    <a:pt x="177393" y="0"/>
                  </a:lnTo>
                  <a:lnTo>
                    <a:pt x="166954" y="0"/>
                  </a:lnTo>
                  <a:lnTo>
                    <a:pt x="166954" y="10439"/>
                  </a:lnTo>
                  <a:lnTo>
                    <a:pt x="177380" y="10439"/>
                  </a:lnTo>
                  <a:lnTo>
                    <a:pt x="177380" y="20878"/>
                  </a:lnTo>
                  <a:lnTo>
                    <a:pt x="187820" y="20878"/>
                  </a:lnTo>
                  <a:lnTo>
                    <a:pt x="198259" y="20878"/>
                  </a:lnTo>
                  <a:lnTo>
                    <a:pt x="198259" y="10439"/>
                  </a:lnTo>
                  <a:lnTo>
                    <a:pt x="198259" y="0"/>
                  </a:lnTo>
                  <a:close/>
                </a:path>
                <a:path w="636905" h="20954">
                  <a:moveTo>
                    <a:pt x="250431" y="0"/>
                  </a:moveTo>
                  <a:lnTo>
                    <a:pt x="239991" y="0"/>
                  </a:lnTo>
                  <a:lnTo>
                    <a:pt x="239991" y="10439"/>
                  </a:lnTo>
                  <a:lnTo>
                    <a:pt x="229565" y="10439"/>
                  </a:lnTo>
                  <a:lnTo>
                    <a:pt x="229565" y="20878"/>
                  </a:lnTo>
                  <a:lnTo>
                    <a:pt x="239991" y="20878"/>
                  </a:lnTo>
                  <a:lnTo>
                    <a:pt x="250431" y="20878"/>
                  </a:lnTo>
                  <a:lnTo>
                    <a:pt x="250431" y="10439"/>
                  </a:lnTo>
                  <a:lnTo>
                    <a:pt x="250431" y="0"/>
                  </a:lnTo>
                  <a:close/>
                </a:path>
                <a:path w="636905" h="20954">
                  <a:moveTo>
                    <a:pt x="271284" y="0"/>
                  </a:moveTo>
                  <a:lnTo>
                    <a:pt x="260858" y="0"/>
                  </a:lnTo>
                  <a:lnTo>
                    <a:pt x="260858" y="10439"/>
                  </a:lnTo>
                  <a:lnTo>
                    <a:pt x="260858" y="20878"/>
                  </a:lnTo>
                  <a:lnTo>
                    <a:pt x="271284" y="20878"/>
                  </a:lnTo>
                  <a:lnTo>
                    <a:pt x="271284" y="10439"/>
                  </a:lnTo>
                  <a:lnTo>
                    <a:pt x="271284" y="0"/>
                  </a:lnTo>
                  <a:close/>
                </a:path>
                <a:path w="636905" h="20954">
                  <a:moveTo>
                    <a:pt x="344347" y="10439"/>
                  </a:moveTo>
                  <a:lnTo>
                    <a:pt x="333908" y="10439"/>
                  </a:lnTo>
                  <a:lnTo>
                    <a:pt x="323481" y="10439"/>
                  </a:lnTo>
                  <a:lnTo>
                    <a:pt x="323481" y="0"/>
                  </a:lnTo>
                  <a:lnTo>
                    <a:pt x="281736" y="0"/>
                  </a:lnTo>
                  <a:lnTo>
                    <a:pt x="281736" y="10439"/>
                  </a:lnTo>
                  <a:lnTo>
                    <a:pt x="292163" y="10439"/>
                  </a:lnTo>
                  <a:lnTo>
                    <a:pt x="302602" y="10439"/>
                  </a:lnTo>
                  <a:lnTo>
                    <a:pt x="302602" y="20878"/>
                  </a:lnTo>
                  <a:lnTo>
                    <a:pt x="313042" y="20878"/>
                  </a:lnTo>
                  <a:lnTo>
                    <a:pt x="313042" y="10439"/>
                  </a:lnTo>
                  <a:lnTo>
                    <a:pt x="323456" y="10439"/>
                  </a:lnTo>
                  <a:lnTo>
                    <a:pt x="323456" y="20878"/>
                  </a:lnTo>
                  <a:lnTo>
                    <a:pt x="333908" y="20878"/>
                  </a:lnTo>
                  <a:lnTo>
                    <a:pt x="344347" y="20878"/>
                  </a:lnTo>
                  <a:lnTo>
                    <a:pt x="344347" y="10439"/>
                  </a:lnTo>
                  <a:close/>
                </a:path>
                <a:path w="636905" h="20954">
                  <a:moveTo>
                    <a:pt x="354787" y="0"/>
                  </a:moveTo>
                  <a:lnTo>
                    <a:pt x="344347" y="0"/>
                  </a:lnTo>
                  <a:lnTo>
                    <a:pt x="344347" y="10439"/>
                  </a:lnTo>
                  <a:lnTo>
                    <a:pt x="354787" y="10439"/>
                  </a:lnTo>
                  <a:lnTo>
                    <a:pt x="354787" y="0"/>
                  </a:lnTo>
                  <a:close/>
                </a:path>
                <a:path w="636905" h="20954">
                  <a:moveTo>
                    <a:pt x="417385" y="0"/>
                  </a:moveTo>
                  <a:lnTo>
                    <a:pt x="406958" y="0"/>
                  </a:lnTo>
                  <a:lnTo>
                    <a:pt x="396519" y="0"/>
                  </a:lnTo>
                  <a:lnTo>
                    <a:pt x="386080" y="0"/>
                  </a:lnTo>
                  <a:lnTo>
                    <a:pt x="386080" y="10439"/>
                  </a:lnTo>
                  <a:lnTo>
                    <a:pt x="386080" y="20878"/>
                  </a:lnTo>
                  <a:lnTo>
                    <a:pt x="396519" y="20878"/>
                  </a:lnTo>
                  <a:lnTo>
                    <a:pt x="406958" y="20878"/>
                  </a:lnTo>
                  <a:lnTo>
                    <a:pt x="406958" y="10439"/>
                  </a:lnTo>
                  <a:lnTo>
                    <a:pt x="417385" y="10439"/>
                  </a:lnTo>
                  <a:lnTo>
                    <a:pt x="417385" y="0"/>
                  </a:lnTo>
                  <a:close/>
                </a:path>
                <a:path w="636905" h="20954">
                  <a:moveTo>
                    <a:pt x="427824" y="10439"/>
                  </a:moveTo>
                  <a:lnTo>
                    <a:pt x="417385" y="10439"/>
                  </a:lnTo>
                  <a:lnTo>
                    <a:pt x="417385" y="20878"/>
                  </a:lnTo>
                  <a:lnTo>
                    <a:pt x="427824" y="20878"/>
                  </a:lnTo>
                  <a:lnTo>
                    <a:pt x="427824" y="10439"/>
                  </a:lnTo>
                  <a:close/>
                </a:path>
                <a:path w="636905" h="20954">
                  <a:moveTo>
                    <a:pt x="469569" y="0"/>
                  </a:moveTo>
                  <a:lnTo>
                    <a:pt x="459130" y="0"/>
                  </a:lnTo>
                  <a:lnTo>
                    <a:pt x="448691" y="0"/>
                  </a:lnTo>
                  <a:lnTo>
                    <a:pt x="448691" y="10439"/>
                  </a:lnTo>
                  <a:lnTo>
                    <a:pt x="438251" y="10439"/>
                  </a:lnTo>
                  <a:lnTo>
                    <a:pt x="438251" y="20878"/>
                  </a:lnTo>
                  <a:lnTo>
                    <a:pt x="448691" y="20878"/>
                  </a:lnTo>
                  <a:lnTo>
                    <a:pt x="459130" y="20878"/>
                  </a:lnTo>
                  <a:lnTo>
                    <a:pt x="459130" y="10439"/>
                  </a:lnTo>
                  <a:lnTo>
                    <a:pt x="469569" y="10439"/>
                  </a:lnTo>
                  <a:lnTo>
                    <a:pt x="469569" y="0"/>
                  </a:lnTo>
                  <a:close/>
                </a:path>
                <a:path w="636905" h="20954">
                  <a:moveTo>
                    <a:pt x="563473" y="10439"/>
                  </a:moveTo>
                  <a:lnTo>
                    <a:pt x="553046" y="10439"/>
                  </a:lnTo>
                  <a:lnTo>
                    <a:pt x="553046" y="0"/>
                  </a:lnTo>
                  <a:lnTo>
                    <a:pt x="542607" y="0"/>
                  </a:lnTo>
                  <a:lnTo>
                    <a:pt x="542607" y="10439"/>
                  </a:lnTo>
                  <a:lnTo>
                    <a:pt x="532168" y="10439"/>
                  </a:lnTo>
                  <a:lnTo>
                    <a:pt x="532168" y="0"/>
                  </a:lnTo>
                  <a:lnTo>
                    <a:pt x="521741" y="0"/>
                  </a:lnTo>
                  <a:lnTo>
                    <a:pt x="511302" y="0"/>
                  </a:lnTo>
                  <a:lnTo>
                    <a:pt x="511302" y="10439"/>
                  </a:lnTo>
                  <a:lnTo>
                    <a:pt x="521728" y="10439"/>
                  </a:lnTo>
                  <a:lnTo>
                    <a:pt x="521728" y="20878"/>
                  </a:lnTo>
                  <a:lnTo>
                    <a:pt x="532168" y="20878"/>
                  </a:lnTo>
                  <a:lnTo>
                    <a:pt x="542607" y="20878"/>
                  </a:lnTo>
                  <a:lnTo>
                    <a:pt x="553034" y="20878"/>
                  </a:lnTo>
                  <a:lnTo>
                    <a:pt x="563473" y="20878"/>
                  </a:lnTo>
                  <a:lnTo>
                    <a:pt x="563473" y="10439"/>
                  </a:lnTo>
                  <a:close/>
                </a:path>
                <a:path w="636905" h="20954">
                  <a:moveTo>
                    <a:pt x="636524" y="10439"/>
                  </a:moveTo>
                  <a:lnTo>
                    <a:pt x="626084" y="10439"/>
                  </a:lnTo>
                  <a:lnTo>
                    <a:pt x="615645" y="10439"/>
                  </a:lnTo>
                  <a:lnTo>
                    <a:pt x="605218" y="10439"/>
                  </a:lnTo>
                  <a:lnTo>
                    <a:pt x="605218" y="0"/>
                  </a:lnTo>
                  <a:lnTo>
                    <a:pt x="594779" y="0"/>
                  </a:lnTo>
                  <a:lnTo>
                    <a:pt x="584352" y="0"/>
                  </a:lnTo>
                  <a:lnTo>
                    <a:pt x="573913" y="0"/>
                  </a:lnTo>
                  <a:lnTo>
                    <a:pt x="573913" y="10439"/>
                  </a:lnTo>
                  <a:lnTo>
                    <a:pt x="573913" y="20878"/>
                  </a:lnTo>
                  <a:lnTo>
                    <a:pt x="584352" y="20878"/>
                  </a:lnTo>
                  <a:lnTo>
                    <a:pt x="584352" y="10439"/>
                  </a:lnTo>
                  <a:lnTo>
                    <a:pt x="594779" y="10439"/>
                  </a:lnTo>
                  <a:lnTo>
                    <a:pt x="605205" y="10439"/>
                  </a:lnTo>
                  <a:lnTo>
                    <a:pt x="605205" y="20878"/>
                  </a:lnTo>
                  <a:lnTo>
                    <a:pt x="615645" y="20878"/>
                  </a:lnTo>
                  <a:lnTo>
                    <a:pt x="626084" y="20878"/>
                  </a:lnTo>
                  <a:lnTo>
                    <a:pt x="636524" y="20878"/>
                  </a:lnTo>
                  <a:lnTo>
                    <a:pt x="636524" y="1043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89369" y="4279823"/>
              <a:ext cx="146685" cy="0"/>
            </a:xfrm>
            <a:custGeom>
              <a:avLst/>
              <a:gdLst/>
              <a:ahLst/>
              <a:cxnLst/>
              <a:rect l="l" t="t" r="r" b="b"/>
              <a:pathLst>
                <a:path w="146685">
                  <a:moveTo>
                    <a:pt x="0" y="0"/>
                  </a:moveTo>
                  <a:lnTo>
                    <a:pt x="146088" y="0"/>
                  </a:lnTo>
                </a:path>
              </a:pathLst>
            </a:custGeom>
            <a:ln w="10439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99796" y="4274604"/>
              <a:ext cx="626110" cy="41910"/>
            </a:xfrm>
            <a:custGeom>
              <a:avLst/>
              <a:gdLst/>
              <a:ahLst/>
              <a:cxnLst/>
              <a:rect l="l" t="t" r="r" b="b"/>
              <a:pathLst>
                <a:path w="626110" h="41910">
                  <a:moveTo>
                    <a:pt x="10439" y="20878"/>
                  </a:moveTo>
                  <a:lnTo>
                    <a:pt x="0" y="20878"/>
                  </a:lnTo>
                  <a:lnTo>
                    <a:pt x="0" y="31318"/>
                  </a:lnTo>
                  <a:lnTo>
                    <a:pt x="10439" y="31318"/>
                  </a:lnTo>
                  <a:lnTo>
                    <a:pt x="10439" y="20878"/>
                  </a:lnTo>
                  <a:close/>
                </a:path>
                <a:path w="626110" h="41910">
                  <a:moveTo>
                    <a:pt x="31292" y="10439"/>
                  </a:moveTo>
                  <a:lnTo>
                    <a:pt x="20866" y="10439"/>
                  </a:lnTo>
                  <a:lnTo>
                    <a:pt x="10439" y="10439"/>
                  </a:lnTo>
                  <a:lnTo>
                    <a:pt x="10439" y="20878"/>
                  </a:lnTo>
                  <a:lnTo>
                    <a:pt x="20866" y="20878"/>
                  </a:lnTo>
                  <a:lnTo>
                    <a:pt x="20866" y="31318"/>
                  </a:lnTo>
                  <a:lnTo>
                    <a:pt x="31292" y="31318"/>
                  </a:lnTo>
                  <a:lnTo>
                    <a:pt x="31292" y="20878"/>
                  </a:lnTo>
                  <a:lnTo>
                    <a:pt x="31292" y="10439"/>
                  </a:lnTo>
                  <a:close/>
                </a:path>
                <a:path w="626110" h="41910">
                  <a:moveTo>
                    <a:pt x="41744" y="20878"/>
                  </a:moveTo>
                  <a:lnTo>
                    <a:pt x="31305" y="20878"/>
                  </a:lnTo>
                  <a:lnTo>
                    <a:pt x="31305" y="31318"/>
                  </a:lnTo>
                  <a:lnTo>
                    <a:pt x="41744" y="31318"/>
                  </a:lnTo>
                  <a:lnTo>
                    <a:pt x="41744" y="20878"/>
                  </a:lnTo>
                  <a:close/>
                </a:path>
                <a:path w="626110" h="41910">
                  <a:moveTo>
                    <a:pt x="62598" y="31305"/>
                  </a:moveTo>
                  <a:lnTo>
                    <a:pt x="52171" y="31305"/>
                  </a:lnTo>
                  <a:lnTo>
                    <a:pt x="52171" y="41744"/>
                  </a:lnTo>
                  <a:lnTo>
                    <a:pt x="62598" y="41744"/>
                  </a:lnTo>
                  <a:lnTo>
                    <a:pt x="62598" y="31305"/>
                  </a:lnTo>
                  <a:close/>
                </a:path>
                <a:path w="626110" h="41910">
                  <a:moveTo>
                    <a:pt x="62598" y="10439"/>
                  </a:moveTo>
                  <a:lnTo>
                    <a:pt x="52171" y="10439"/>
                  </a:lnTo>
                  <a:lnTo>
                    <a:pt x="41744" y="10439"/>
                  </a:lnTo>
                  <a:lnTo>
                    <a:pt x="41744" y="20878"/>
                  </a:lnTo>
                  <a:lnTo>
                    <a:pt x="52171" y="20878"/>
                  </a:lnTo>
                  <a:lnTo>
                    <a:pt x="62598" y="20878"/>
                  </a:lnTo>
                  <a:lnTo>
                    <a:pt x="62598" y="10439"/>
                  </a:lnTo>
                  <a:close/>
                </a:path>
                <a:path w="626110" h="41910">
                  <a:moveTo>
                    <a:pt x="73050" y="20878"/>
                  </a:moveTo>
                  <a:lnTo>
                    <a:pt x="62611" y="20878"/>
                  </a:lnTo>
                  <a:lnTo>
                    <a:pt x="62611" y="31305"/>
                  </a:lnTo>
                  <a:lnTo>
                    <a:pt x="62611" y="41744"/>
                  </a:lnTo>
                  <a:lnTo>
                    <a:pt x="73050" y="41744"/>
                  </a:lnTo>
                  <a:lnTo>
                    <a:pt x="73050" y="31318"/>
                  </a:lnTo>
                  <a:lnTo>
                    <a:pt x="73050" y="20878"/>
                  </a:lnTo>
                  <a:close/>
                </a:path>
                <a:path w="626110" h="41910">
                  <a:moveTo>
                    <a:pt x="83477" y="10439"/>
                  </a:moveTo>
                  <a:lnTo>
                    <a:pt x="73050" y="10439"/>
                  </a:lnTo>
                  <a:lnTo>
                    <a:pt x="73050" y="20878"/>
                  </a:lnTo>
                  <a:lnTo>
                    <a:pt x="83477" y="20878"/>
                  </a:lnTo>
                  <a:lnTo>
                    <a:pt x="83477" y="10439"/>
                  </a:lnTo>
                  <a:close/>
                </a:path>
                <a:path w="626110" h="41910">
                  <a:moveTo>
                    <a:pt x="93903" y="20878"/>
                  </a:moveTo>
                  <a:lnTo>
                    <a:pt x="83477" y="20878"/>
                  </a:lnTo>
                  <a:lnTo>
                    <a:pt x="83477" y="31318"/>
                  </a:lnTo>
                  <a:lnTo>
                    <a:pt x="93903" y="31318"/>
                  </a:lnTo>
                  <a:lnTo>
                    <a:pt x="93903" y="20878"/>
                  </a:lnTo>
                  <a:close/>
                </a:path>
                <a:path w="626110" h="41910">
                  <a:moveTo>
                    <a:pt x="135661" y="10439"/>
                  </a:moveTo>
                  <a:lnTo>
                    <a:pt x="125222" y="10439"/>
                  </a:lnTo>
                  <a:lnTo>
                    <a:pt x="114782" y="10439"/>
                  </a:lnTo>
                  <a:lnTo>
                    <a:pt x="114782" y="20878"/>
                  </a:lnTo>
                  <a:lnTo>
                    <a:pt x="104355" y="20878"/>
                  </a:lnTo>
                  <a:lnTo>
                    <a:pt x="93916" y="20878"/>
                  </a:lnTo>
                  <a:lnTo>
                    <a:pt x="93916" y="31318"/>
                  </a:lnTo>
                  <a:lnTo>
                    <a:pt x="104355" y="31318"/>
                  </a:lnTo>
                  <a:lnTo>
                    <a:pt x="114782" y="31318"/>
                  </a:lnTo>
                  <a:lnTo>
                    <a:pt x="125222" y="31318"/>
                  </a:lnTo>
                  <a:lnTo>
                    <a:pt x="125222" y="20878"/>
                  </a:lnTo>
                  <a:lnTo>
                    <a:pt x="135661" y="20878"/>
                  </a:lnTo>
                  <a:lnTo>
                    <a:pt x="135661" y="10439"/>
                  </a:lnTo>
                  <a:close/>
                </a:path>
                <a:path w="626110" h="41910">
                  <a:moveTo>
                    <a:pt x="177393" y="10439"/>
                  </a:moveTo>
                  <a:lnTo>
                    <a:pt x="166966" y="10439"/>
                  </a:lnTo>
                  <a:lnTo>
                    <a:pt x="156527" y="10439"/>
                  </a:lnTo>
                  <a:lnTo>
                    <a:pt x="156527" y="20878"/>
                  </a:lnTo>
                  <a:lnTo>
                    <a:pt x="146088" y="20878"/>
                  </a:lnTo>
                  <a:lnTo>
                    <a:pt x="146088" y="31318"/>
                  </a:lnTo>
                  <a:lnTo>
                    <a:pt x="156527" y="31318"/>
                  </a:lnTo>
                  <a:lnTo>
                    <a:pt x="166966" y="31318"/>
                  </a:lnTo>
                  <a:lnTo>
                    <a:pt x="166966" y="20878"/>
                  </a:lnTo>
                  <a:lnTo>
                    <a:pt x="177393" y="20878"/>
                  </a:lnTo>
                  <a:lnTo>
                    <a:pt x="177393" y="10439"/>
                  </a:lnTo>
                  <a:close/>
                </a:path>
                <a:path w="626110" h="41910">
                  <a:moveTo>
                    <a:pt x="219138" y="20878"/>
                  </a:moveTo>
                  <a:lnTo>
                    <a:pt x="208699" y="20878"/>
                  </a:lnTo>
                  <a:lnTo>
                    <a:pt x="198272" y="20878"/>
                  </a:lnTo>
                  <a:lnTo>
                    <a:pt x="198272" y="10452"/>
                  </a:lnTo>
                  <a:lnTo>
                    <a:pt x="198272" y="0"/>
                  </a:lnTo>
                  <a:lnTo>
                    <a:pt x="187833" y="0"/>
                  </a:lnTo>
                  <a:lnTo>
                    <a:pt x="187833" y="10439"/>
                  </a:lnTo>
                  <a:lnTo>
                    <a:pt x="187833" y="20878"/>
                  </a:lnTo>
                  <a:lnTo>
                    <a:pt x="177393" y="20878"/>
                  </a:lnTo>
                  <a:lnTo>
                    <a:pt x="177393" y="31318"/>
                  </a:lnTo>
                  <a:lnTo>
                    <a:pt x="187833" y="31318"/>
                  </a:lnTo>
                  <a:lnTo>
                    <a:pt x="198259" y="31318"/>
                  </a:lnTo>
                  <a:lnTo>
                    <a:pt x="208699" y="31318"/>
                  </a:lnTo>
                  <a:lnTo>
                    <a:pt x="219138" y="31318"/>
                  </a:lnTo>
                  <a:lnTo>
                    <a:pt x="219138" y="20878"/>
                  </a:lnTo>
                  <a:close/>
                </a:path>
                <a:path w="626110" h="41910">
                  <a:moveTo>
                    <a:pt x="260858" y="0"/>
                  </a:moveTo>
                  <a:lnTo>
                    <a:pt x="250444" y="0"/>
                  </a:lnTo>
                  <a:lnTo>
                    <a:pt x="240004" y="0"/>
                  </a:lnTo>
                  <a:lnTo>
                    <a:pt x="229565" y="0"/>
                  </a:lnTo>
                  <a:lnTo>
                    <a:pt x="229565" y="10452"/>
                  </a:lnTo>
                  <a:lnTo>
                    <a:pt x="240004" y="10452"/>
                  </a:lnTo>
                  <a:lnTo>
                    <a:pt x="250431" y="10452"/>
                  </a:lnTo>
                  <a:lnTo>
                    <a:pt x="260858" y="10452"/>
                  </a:lnTo>
                  <a:lnTo>
                    <a:pt x="260858" y="0"/>
                  </a:lnTo>
                  <a:close/>
                </a:path>
                <a:path w="626110" h="41910">
                  <a:moveTo>
                    <a:pt x="292176" y="0"/>
                  </a:moveTo>
                  <a:lnTo>
                    <a:pt x="281736" y="0"/>
                  </a:lnTo>
                  <a:lnTo>
                    <a:pt x="281736" y="10439"/>
                  </a:lnTo>
                  <a:lnTo>
                    <a:pt x="271310" y="10439"/>
                  </a:lnTo>
                  <a:lnTo>
                    <a:pt x="260870" y="10439"/>
                  </a:lnTo>
                  <a:lnTo>
                    <a:pt x="260870" y="20878"/>
                  </a:lnTo>
                  <a:lnTo>
                    <a:pt x="271310" y="20878"/>
                  </a:lnTo>
                  <a:lnTo>
                    <a:pt x="271310" y="31318"/>
                  </a:lnTo>
                  <a:lnTo>
                    <a:pt x="281749" y="31318"/>
                  </a:lnTo>
                  <a:lnTo>
                    <a:pt x="281749" y="20878"/>
                  </a:lnTo>
                  <a:lnTo>
                    <a:pt x="281749" y="10452"/>
                  </a:lnTo>
                  <a:lnTo>
                    <a:pt x="292176" y="10452"/>
                  </a:lnTo>
                  <a:lnTo>
                    <a:pt x="292176" y="0"/>
                  </a:lnTo>
                  <a:close/>
                </a:path>
                <a:path w="626110" h="41910">
                  <a:moveTo>
                    <a:pt x="323481" y="20878"/>
                  </a:moveTo>
                  <a:lnTo>
                    <a:pt x="313055" y="20878"/>
                  </a:lnTo>
                  <a:lnTo>
                    <a:pt x="302615" y="20878"/>
                  </a:lnTo>
                  <a:lnTo>
                    <a:pt x="292176" y="20878"/>
                  </a:lnTo>
                  <a:lnTo>
                    <a:pt x="292176" y="31318"/>
                  </a:lnTo>
                  <a:lnTo>
                    <a:pt x="302615" y="31318"/>
                  </a:lnTo>
                  <a:lnTo>
                    <a:pt x="313029" y="31318"/>
                  </a:lnTo>
                  <a:lnTo>
                    <a:pt x="323481" y="31318"/>
                  </a:lnTo>
                  <a:lnTo>
                    <a:pt x="323481" y="20878"/>
                  </a:lnTo>
                  <a:close/>
                </a:path>
                <a:path w="626110" h="41910">
                  <a:moveTo>
                    <a:pt x="365226" y="0"/>
                  </a:moveTo>
                  <a:lnTo>
                    <a:pt x="354787" y="0"/>
                  </a:lnTo>
                  <a:lnTo>
                    <a:pt x="354787" y="10439"/>
                  </a:lnTo>
                  <a:lnTo>
                    <a:pt x="344360" y="10439"/>
                  </a:lnTo>
                  <a:lnTo>
                    <a:pt x="344360" y="0"/>
                  </a:lnTo>
                  <a:lnTo>
                    <a:pt x="333921" y="0"/>
                  </a:lnTo>
                  <a:lnTo>
                    <a:pt x="333921" y="10439"/>
                  </a:lnTo>
                  <a:lnTo>
                    <a:pt x="323481" y="10439"/>
                  </a:lnTo>
                  <a:lnTo>
                    <a:pt x="323481" y="0"/>
                  </a:lnTo>
                  <a:lnTo>
                    <a:pt x="313029" y="0"/>
                  </a:lnTo>
                  <a:lnTo>
                    <a:pt x="313029" y="10452"/>
                  </a:lnTo>
                  <a:lnTo>
                    <a:pt x="323481" y="10452"/>
                  </a:lnTo>
                  <a:lnTo>
                    <a:pt x="323481" y="20878"/>
                  </a:lnTo>
                  <a:lnTo>
                    <a:pt x="333921" y="20878"/>
                  </a:lnTo>
                  <a:lnTo>
                    <a:pt x="333921" y="10452"/>
                  </a:lnTo>
                  <a:lnTo>
                    <a:pt x="344347" y="10452"/>
                  </a:lnTo>
                  <a:lnTo>
                    <a:pt x="344347" y="20878"/>
                  </a:lnTo>
                  <a:lnTo>
                    <a:pt x="344347" y="31318"/>
                  </a:lnTo>
                  <a:lnTo>
                    <a:pt x="354787" y="31318"/>
                  </a:lnTo>
                  <a:lnTo>
                    <a:pt x="365226" y="31318"/>
                  </a:lnTo>
                  <a:lnTo>
                    <a:pt x="365226" y="20878"/>
                  </a:lnTo>
                  <a:lnTo>
                    <a:pt x="354787" y="20878"/>
                  </a:lnTo>
                  <a:lnTo>
                    <a:pt x="354787" y="10452"/>
                  </a:lnTo>
                  <a:lnTo>
                    <a:pt x="365226" y="10452"/>
                  </a:lnTo>
                  <a:lnTo>
                    <a:pt x="365226" y="0"/>
                  </a:lnTo>
                  <a:close/>
                </a:path>
                <a:path w="626110" h="41910">
                  <a:moveTo>
                    <a:pt x="459143" y="0"/>
                  </a:moveTo>
                  <a:lnTo>
                    <a:pt x="448703" y="0"/>
                  </a:lnTo>
                  <a:lnTo>
                    <a:pt x="448703" y="10439"/>
                  </a:lnTo>
                  <a:lnTo>
                    <a:pt x="438264" y="10439"/>
                  </a:lnTo>
                  <a:lnTo>
                    <a:pt x="438264" y="0"/>
                  </a:lnTo>
                  <a:lnTo>
                    <a:pt x="427837" y="0"/>
                  </a:lnTo>
                  <a:lnTo>
                    <a:pt x="427824" y="0"/>
                  </a:lnTo>
                  <a:lnTo>
                    <a:pt x="386092" y="0"/>
                  </a:lnTo>
                  <a:lnTo>
                    <a:pt x="386092" y="10439"/>
                  </a:lnTo>
                  <a:lnTo>
                    <a:pt x="375653" y="10439"/>
                  </a:lnTo>
                  <a:lnTo>
                    <a:pt x="375653" y="20878"/>
                  </a:lnTo>
                  <a:lnTo>
                    <a:pt x="386092" y="20878"/>
                  </a:lnTo>
                  <a:lnTo>
                    <a:pt x="386092" y="10452"/>
                  </a:lnTo>
                  <a:lnTo>
                    <a:pt x="396519" y="10452"/>
                  </a:lnTo>
                  <a:lnTo>
                    <a:pt x="396519" y="20878"/>
                  </a:lnTo>
                  <a:lnTo>
                    <a:pt x="396519" y="31318"/>
                  </a:lnTo>
                  <a:lnTo>
                    <a:pt x="406958" y="31318"/>
                  </a:lnTo>
                  <a:lnTo>
                    <a:pt x="406958" y="20878"/>
                  </a:lnTo>
                  <a:lnTo>
                    <a:pt x="406958" y="10452"/>
                  </a:lnTo>
                  <a:lnTo>
                    <a:pt x="417398" y="10452"/>
                  </a:lnTo>
                  <a:lnTo>
                    <a:pt x="427824" y="10452"/>
                  </a:lnTo>
                  <a:lnTo>
                    <a:pt x="438264" y="10452"/>
                  </a:lnTo>
                  <a:lnTo>
                    <a:pt x="438264" y="20878"/>
                  </a:lnTo>
                  <a:lnTo>
                    <a:pt x="438264" y="31318"/>
                  </a:lnTo>
                  <a:lnTo>
                    <a:pt x="448703" y="31318"/>
                  </a:lnTo>
                  <a:lnTo>
                    <a:pt x="448703" y="20878"/>
                  </a:lnTo>
                  <a:lnTo>
                    <a:pt x="459143" y="20878"/>
                  </a:lnTo>
                  <a:lnTo>
                    <a:pt x="459143" y="10452"/>
                  </a:lnTo>
                  <a:lnTo>
                    <a:pt x="459143" y="0"/>
                  </a:lnTo>
                  <a:close/>
                </a:path>
                <a:path w="626110" h="41910">
                  <a:moveTo>
                    <a:pt x="480009" y="20878"/>
                  </a:moveTo>
                  <a:lnTo>
                    <a:pt x="469569" y="20878"/>
                  </a:lnTo>
                  <a:lnTo>
                    <a:pt x="469569" y="31318"/>
                  </a:lnTo>
                  <a:lnTo>
                    <a:pt x="480009" y="31318"/>
                  </a:lnTo>
                  <a:lnTo>
                    <a:pt x="480009" y="20878"/>
                  </a:lnTo>
                  <a:close/>
                </a:path>
                <a:path w="626110" h="41910">
                  <a:moveTo>
                    <a:pt x="521741" y="0"/>
                  </a:moveTo>
                  <a:lnTo>
                    <a:pt x="511302" y="0"/>
                  </a:lnTo>
                  <a:lnTo>
                    <a:pt x="511302" y="10439"/>
                  </a:lnTo>
                  <a:lnTo>
                    <a:pt x="500875" y="10439"/>
                  </a:lnTo>
                  <a:lnTo>
                    <a:pt x="500875" y="20878"/>
                  </a:lnTo>
                  <a:lnTo>
                    <a:pt x="500875" y="31318"/>
                  </a:lnTo>
                  <a:lnTo>
                    <a:pt x="511314" y="31318"/>
                  </a:lnTo>
                  <a:lnTo>
                    <a:pt x="511314" y="20878"/>
                  </a:lnTo>
                  <a:lnTo>
                    <a:pt x="511314" y="10452"/>
                  </a:lnTo>
                  <a:lnTo>
                    <a:pt x="521741" y="10452"/>
                  </a:lnTo>
                  <a:lnTo>
                    <a:pt x="521741" y="0"/>
                  </a:lnTo>
                  <a:close/>
                </a:path>
                <a:path w="626110" h="41910">
                  <a:moveTo>
                    <a:pt x="563486" y="0"/>
                  </a:moveTo>
                  <a:lnTo>
                    <a:pt x="553046" y="0"/>
                  </a:lnTo>
                  <a:lnTo>
                    <a:pt x="542620" y="0"/>
                  </a:lnTo>
                  <a:lnTo>
                    <a:pt x="532180" y="0"/>
                  </a:lnTo>
                  <a:lnTo>
                    <a:pt x="532180" y="10439"/>
                  </a:lnTo>
                  <a:lnTo>
                    <a:pt x="532180" y="20878"/>
                  </a:lnTo>
                  <a:lnTo>
                    <a:pt x="542620" y="20878"/>
                  </a:lnTo>
                  <a:lnTo>
                    <a:pt x="542620" y="10452"/>
                  </a:lnTo>
                  <a:lnTo>
                    <a:pt x="553046" y="10452"/>
                  </a:lnTo>
                  <a:lnTo>
                    <a:pt x="563486" y="10452"/>
                  </a:lnTo>
                  <a:lnTo>
                    <a:pt x="563486" y="0"/>
                  </a:lnTo>
                  <a:close/>
                </a:path>
                <a:path w="626110" h="41910">
                  <a:moveTo>
                    <a:pt x="573925" y="20878"/>
                  </a:moveTo>
                  <a:lnTo>
                    <a:pt x="563486" y="20878"/>
                  </a:lnTo>
                  <a:lnTo>
                    <a:pt x="563486" y="31318"/>
                  </a:lnTo>
                  <a:lnTo>
                    <a:pt x="573925" y="31318"/>
                  </a:lnTo>
                  <a:lnTo>
                    <a:pt x="573925" y="20878"/>
                  </a:lnTo>
                  <a:close/>
                </a:path>
                <a:path w="626110" h="41910">
                  <a:moveTo>
                    <a:pt x="626097" y="20878"/>
                  </a:moveTo>
                  <a:lnTo>
                    <a:pt x="615657" y="20878"/>
                  </a:lnTo>
                  <a:lnTo>
                    <a:pt x="615657" y="31318"/>
                  </a:lnTo>
                  <a:lnTo>
                    <a:pt x="626097" y="31318"/>
                  </a:lnTo>
                  <a:lnTo>
                    <a:pt x="626097" y="20878"/>
                  </a:lnTo>
                  <a:close/>
                </a:path>
                <a:path w="626110" h="41910">
                  <a:moveTo>
                    <a:pt x="626097" y="0"/>
                  </a:moveTo>
                  <a:lnTo>
                    <a:pt x="615657" y="0"/>
                  </a:lnTo>
                  <a:lnTo>
                    <a:pt x="615657" y="10439"/>
                  </a:lnTo>
                  <a:lnTo>
                    <a:pt x="605218" y="10439"/>
                  </a:lnTo>
                  <a:lnTo>
                    <a:pt x="594791" y="10439"/>
                  </a:lnTo>
                  <a:lnTo>
                    <a:pt x="584352" y="10439"/>
                  </a:lnTo>
                  <a:lnTo>
                    <a:pt x="584352" y="20878"/>
                  </a:lnTo>
                  <a:lnTo>
                    <a:pt x="584352" y="31318"/>
                  </a:lnTo>
                  <a:lnTo>
                    <a:pt x="594791" y="31318"/>
                  </a:lnTo>
                  <a:lnTo>
                    <a:pt x="594791" y="20878"/>
                  </a:lnTo>
                  <a:lnTo>
                    <a:pt x="605218" y="20878"/>
                  </a:lnTo>
                  <a:lnTo>
                    <a:pt x="615657" y="20878"/>
                  </a:lnTo>
                  <a:lnTo>
                    <a:pt x="615657" y="10452"/>
                  </a:lnTo>
                  <a:lnTo>
                    <a:pt x="626097" y="10452"/>
                  </a:lnTo>
                  <a:lnTo>
                    <a:pt x="62609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162407" y="4305909"/>
              <a:ext cx="354965" cy="10795"/>
            </a:xfrm>
            <a:custGeom>
              <a:avLst/>
              <a:gdLst/>
              <a:ahLst/>
              <a:cxnLst/>
              <a:rect l="l" t="t" r="r" b="b"/>
              <a:pathLst>
                <a:path w="354965" h="10795">
                  <a:moveTo>
                    <a:pt x="10439" y="0"/>
                  </a:moveTo>
                  <a:lnTo>
                    <a:pt x="0" y="0"/>
                  </a:lnTo>
                  <a:lnTo>
                    <a:pt x="0" y="10439"/>
                  </a:lnTo>
                  <a:lnTo>
                    <a:pt x="10439" y="10439"/>
                  </a:lnTo>
                  <a:lnTo>
                    <a:pt x="10439" y="0"/>
                  </a:lnTo>
                  <a:close/>
                </a:path>
                <a:path w="354965" h="10795">
                  <a:moveTo>
                    <a:pt x="31292" y="0"/>
                  </a:moveTo>
                  <a:lnTo>
                    <a:pt x="20866" y="0"/>
                  </a:lnTo>
                  <a:lnTo>
                    <a:pt x="20866" y="10439"/>
                  </a:lnTo>
                  <a:lnTo>
                    <a:pt x="31292" y="10439"/>
                  </a:lnTo>
                  <a:lnTo>
                    <a:pt x="31292" y="0"/>
                  </a:lnTo>
                  <a:close/>
                </a:path>
                <a:path w="354965" h="10795">
                  <a:moveTo>
                    <a:pt x="83477" y="0"/>
                  </a:moveTo>
                  <a:lnTo>
                    <a:pt x="73037" y="0"/>
                  </a:lnTo>
                  <a:lnTo>
                    <a:pt x="73037" y="10439"/>
                  </a:lnTo>
                  <a:lnTo>
                    <a:pt x="83477" y="10439"/>
                  </a:lnTo>
                  <a:lnTo>
                    <a:pt x="83477" y="0"/>
                  </a:lnTo>
                  <a:close/>
                </a:path>
                <a:path w="354965" h="10795">
                  <a:moveTo>
                    <a:pt x="125222" y="0"/>
                  </a:moveTo>
                  <a:lnTo>
                    <a:pt x="114782" y="0"/>
                  </a:lnTo>
                  <a:lnTo>
                    <a:pt x="114782" y="10439"/>
                  </a:lnTo>
                  <a:lnTo>
                    <a:pt x="125222" y="10439"/>
                  </a:lnTo>
                  <a:lnTo>
                    <a:pt x="125222" y="0"/>
                  </a:lnTo>
                  <a:close/>
                </a:path>
                <a:path w="354965" h="10795">
                  <a:moveTo>
                    <a:pt x="198247" y="0"/>
                  </a:moveTo>
                  <a:lnTo>
                    <a:pt x="187833" y="0"/>
                  </a:lnTo>
                  <a:lnTo>
                    <a:pt x="177393" y="0"/>
                  </a:lnTo>
                  <a:lnTo>
                    <a:pt x="166954" y="0"/>
                  </a:lnTo>
                  <a:lnTo>
                    <a:pt x="166954" y="10439"/>
                  </a:lnTo>
                  <a:lnTo>
                    <a:pt x="177393" y="10439"/>
                  </a:lnTo>
                  <a:lnTo>
                    <a:pt x="187820" y="10439"/>
                  </a:lnTo>
                  <a:lnTo>
                    <a:pt x="198247" y="10439"/>
                  </a:lnTo>
                  <a:lnTo>
                    <a:pt x="198247" y="0"/>
                  </a:lnTo>
                  <a:close/>
                </a:path>
                <a:path w="354965" h="10795">
                  <a:moveTo>
                    <a:pt x="219138" y="0"/>
                  </a:moveTo>
                  <a:lnTo>
                    <a:pt x="208699" y="0"/>
                  </a:lnTo>
                  <a:lnTo>
                    <a:pt x="198259" y="0"/>
                  </a:lnTo>
                  <a:lnTo>
                    <a:pt x="198259" y="10439"/>
                  </a:lnTo>
                  <a:lnTo>
                    <a:pt x="208699" y="10439"/>
                  </a:lnTo>
                  <a:lnTo>
                    <a:pt x="219138" y="10439"/>
                  </a:lnTo>
                  <a:lnTo>
                    <a:pt x="219138" y="0"/>
                  </a:lnTo>
                  <a:close/>
                </a:path>
                <a:path w="354965" h="10795">
                  <a:moveTo>
                    <a:pt x="271310" y="0"/>
                  </a:moveTo>
                  <a:lnTo>
                    <a:pt x="271310" y="0"/>
                  </a:lnTo>
                  <a:lnTo>
                    <a:pt x="229565" y="0"/>
                  </a:lnTo>
                  <a:lnTo>
                    <a:pt x="229565" y="10439"/>
                  </a:lnTo>
                  <a:lnTo>
                    <a:pt x="271310" y="10439"/>
                  </a:lnTo>
                  <a:lnTo>
                    <a:pt x="271310" y="0"/>
                  </a:lnTo>
                  <a:close/>
                </a:path>
                <a:path w="354965" h="10795">
                  <a:moveTo>
                    <a:pt x="323481" y="0"/>
                  </a:moveTo>
                  <a:lnTo>
                    <a:pt x="323481" y="0"/>
                  </a:lnTo>
                  <a:lnTo>
                    <a:pt x="281736" y="0"/>
                  </a:lnTo>
                  <a:lnTo>
                    <a:pt x="281736" y="10439"/>
                  </a:lnTo>
                  <a:lnTo>
                    <a:pt x="323481" y="10439"/>
                  </a:lnTo>
                  <a:lnTo>
                    <a:pt x="323481" y="0"/>
                  </a:lnTo>
                  <a:close/>
                </a:path>
                <a:path w="354965" h="10795">
                  <a:moveTo>
                    <a:pt x="354787" y="0"/>
                  </a:moveTo>
                  <a:lnTo>
                    <a:pt x="344347" y="0"/>
                  </a:lnTo>
                  <a:lnTo>
                    <a:pt x="333908" y="0"/>
                  </a:lnTo>
                  <a:lnTo>
                    <a:pt x="333908" y="10439"/>
                  </a:lnTo>
                  <a:lnTo>
                    <a:pt x="344347" y="10439"/>
                  </a:lnTo>
                  <a:lnTo>
                    <a:pt x="354787" y="10439"/>
                  </a:lnTo>
                  <a:lnTo>
                    <a:pt x="35478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/>
            <p:cNvSpPr/>
            <p:nvPr/>
          </p:nvSpPr>
          <p:spPr>
            <a:xfrm>
              <a:off x="558926" y="4311129"/>
              <a:ext cx="125730" cy="0"/>
            </a:xfrm>
            <a:custGeom>
              <a:avLst/>
              <a:gdLst/>
              <a:ahLst/>
              <a:cxnLst/>
              <a:rect l="l" t="t" r="r" b="b"/>
              <a:pathLst>
                <a:path w="125729">
                  <a:moveTo>
                    <a:pt x="0" y="0"/>
                  </a:moveTo>
                  <a:lnTo>
                    <a:pt x="125222" y="0"/>
                  </a:lnTo>
                </a:path>
              </a:pathLst>
            </a:custGeom>
            <a:ln w="10439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/>
            <p:cNvSpPr/>
            <p:nvPr/>
          </p:nvSpPr>
          <p:spPr>
            <a:xfrm>
              <a:off x="89369" y="4305909"/>
              <a:ext cx="636905" cy="41910"/>
            </a:xfrm>
            <a:custGeom>
              <a:avLst/>
              <a:gdLst/>
              <a:ahLst/>
              <a:cxnLst/>
              <a:rect l="l" t="t" r="r" b="b"/>
              <a:pathLst>
                <a:path w="636905" h="41910">
                  <a:moveTo>
                    <a:pt x="10439" y="31305"/>
                  </a:moveTo>
                  <a:lnTo>
                    <a:pt x="0" y="31305"/>
                  </a:lnTo>
                  <a:lnTo>
                    <a:pt x="0" y="41744"/>
                  </a:lnTo>
                  <a:lnTo>
                    <a:pt x="10439" y="41744"/>
                  </a:lnTo>
                  <a:lnTo>
                    <a:pt x="10439" y="31305"/>
                  </a:lnTo>
                  <a:close/>
                </a:path>
                <a:path w="636905" h="41910">
                  <a:moveTo>
                    <a:pt x="10439" y="10439"/>
                  </a:moveTo>
                  <a:lnTo>
                    <a:pt x="0" y="10439"/>
                  </a:lnTo>
                  <a:lnTo>
                    <a:pt x="0" y="20878"/>
                  </a:lnTo>
                  <a:lnTo>
                    <a:pt x="10439" y="20878"/>
                  </a:lnTo>
                  <a:lnTo>
                    <a:pt x="10439" y="10439"/>
                  </a:lnTo>
                  <a:close/>
                </a:path>
                <a:path w="636905" h="41910">
                  <a:moveTo>
                    <a:pt x="41719" y="31305"/>
                  </a:moveTo>
                  <a:lnTo>
                    <a:pt x="31292" y="31305"/>
                  </a:lnTo>
                  <a:lnTo>
                    <a:pt x="31292" y="20866"/>
                  </a:lnTo>
                  <a:lnTo>
                    <a:pt x="20866" y="20866"/>
                  </a:lnTo>
                  <a:lnTo>
                    <a:pt x="20866" y="31305"/>
                  </a:lnTo>
                  <a:lnTo>
                    <a:pt x="20866" y="41744"/>
                  </a:lnTo>
                  <a:lnTo>
                    <a:pt x="31292" y="41744"/>
                  </a:lnTo>
                  <a:lnTo>
                    <a:pt x="41719" y="41744"/>
                  </a:lnTo>
                  <a:lnTo>
                    <a:pt x="41719" y="31305"/>
                  </a:lnTo>
                  <a:close/>
                </a:path>
                <a:path w="636905" h="41910">
                  <a:moveTo>
                    <a:pt x="52171" y="20866"/>
                  </a:moveTo>
                  <a:lnTo>
                    <a:pt x="41732" y="20866"/>
                  </a:lnTo>
                  <a:lnTo>
                    <a:pt x="41732" y="31305"/>
                  </a:lnTo>
                  <a:lnTo>
                    <a:pt x="52171" y="31305"/>
                  </a:lnTo>
                  <a:lnTo>
                    <a:pt x="52171" y="20866"/>
                  </a:lnTo>
                  <a:close/>
                </a:path>
                <a:path w="636905" h="41910">
                  <a:moveTo>
                    <a:pt x="62598" y="31305"/>
                  </a:moveTo>
                  <a:lnTo>
                    <a:pt x="52171" y="31305"/>
                  </a:lnTo>
                  <a:lnTo>
                    <a:pt x="52171" y="41744"/>
                  </a:lnTo>
                  <a:lnTo>
                    <a:pt x="62598" y="41744"/>
                  </a:lnTo>
                  <a:lnTo>
                    <a:pt x="62598" y="31305"/>
                  </a:lnTo>
                  <a:close/>
                </a:path>
                <a:path w="636905" h="41910">
                  <a:moveTo>
                    <a:pt x="73025" y="20866"/>
                  </a:moveTo>
                  <a:lnTo>
                    <a:pt x="62598" y="20866"/>
                  </a:lnTo>
                  <a:lnTo>
                    <a:pt x="62598" y="31305"/>
                  </a:lnTo>
                  <a:lnTo>
                    <a:pt x="73025" y="31305"/>
                  </a:lnTo>
                  <a:lnTo>
                    <a:pt x="73025" y="20866"/>
                  </a:lnTo>
                  <a:close/>
                </a:path>
                <a:path w="636905" h="41910">
                  <a:moveTo>
                    <a:pt x="83477" y="31305"/>
                  </a:moveTo>
                  <a:lnTo>
                    <a:pt x="73037" y="31305"/>
                  </a:lnTo>
                  <a:lnTo>
                    <a:pt x="73037" y="41744"/>
                  </a:lnTo>
                  <a:lnTo>
                    <a:pt x="83477" y="41744"/>
                  </a:lnTo>
                  <a:lnTo>
                    <a:pt x="83477" y="31305"/>
                  </a:lnTo>
                  <a:close/>
                </a:path>
                <a:path w="636905" h="41910">
                  <a:moveTo>
                    <a:pt x="104330" y="10439"/>
                  </a:moveTo>
                  <a:lnTo>
                    <a:pt x="93903" y="10439"/>
                  </a:lnTo>
                  <a:lnTo>
                    <a:pt x="93903" y="20866"/>
                  </a:lnTo>
                  <a:lnTo>
                    <a:pt x="83477" y="20866"/>
                  </a:lnTo>
                  <a:lnTo>
                    <a:pt x="83477" y="10439"/>
                  </a:lnTo>
                  <a:lnTo>
                    <a:pt x="73037" y="10439"/>
                  </a:lnTo>
                  <a:lnTo>
                    <a:pt x="73037" y="20878"/>
                  </a:lnTo>
                  <a:lnTo>
                    <a:pt x="83477" y="20878"/>
                  </a:lnTo>
                  <a:lnTo>
                    <a:pt x="83477" y="31305"/>
                  </a:lnTo>
                  <a:lnTo>
                    <a:pt x="93903" y="31305"/>
                  </a:lnTo>
                  <a:lnTo>
                    <a:pt x="93903" y="20878"/>
                  </a:lnTo>
                  <a:lnTo>
                    <a:pt x="104330" y="20878"/>
                  </a:lnTo>
                  <a:lnTo>
                    <a:pt x="104330" y="10439"/>
                  </a:lnTo>
                  <a:close/>
                </a:path>
                <a:path w="636905" h="41910">
                  <a:moveTo>
                    <a:pt x="177393" y="10439"/>
                  </a:moveTo>
                  <a:lnTo>
                    <a:pt x="166954" y="10439"/>
                  </a:lnTo>
                  <a:lnTo>
                    <a:pt x="166954" y="20866"/>
                  </a:lnTo>
                  <a:lnTo>
                    <a:pt x="156514" y="20866"/>
                  </a:lnTo>
                  <a:lnTo>
                    <a:pt x="156514" y="31305"/>
                  </a:lnTo>
                  <a:lnTo>
                    <a:pt x="146088" y="31305"/>
                  </a:lnTo>
                  <a:lnTo>
                    <a:pt x="135648" y="31305"/>
                  </a:lnTo>
                  <a:lnTo>
                    <a:pt x="135648" y="20878"/>
                  </a:lnTo>
                  <a:lnTo>
                    <a:pt x="146075" y="20878"/>
                  </a:lnTo>
                  <a:lnTo>
                    <a:pt x="156514" y="20878"/>
                  </a:lnTo>
                  <a:lnTo>
                    <a:pt x="156514" y="10439"/>
                  </a:lnTo>
                  <a:lnTo>
                    <a:pt x="146088" y="10439"/>
                  </a:lnTo>
                  <a:lnTo>
                    <a:pt x="146075" y="10439"/>
                  </a:lnTo>
                  <a:lnTo>
                    <a:pt x="104343" y="10439"/>
                  </a:lnTo>
                  <a:lnTo>
                    <a:pt x="104343" y="20878"/>
                  </a:lnTo>
                  <a:lnTo>
                    <a:pt x="114782" y="20878"/>
                  </a:lnTo>
                  <a:lnTo>
                    <a:pt x="114782" y="31305"/>
                  </a:lnTo>
                  <a:lnTo>
                    <a:pt x="114782" y="41744"/>
                  </a:lnTo>
                  <a:lnTo>
                    <a:pt x="166954" y="41744"/>
                  </a:lnTo>
                  <a:lnTo>
                    <a:pt x="166954" y="31305"/>
                  </a:lnTo>
                  <a:lnTo>
                    <a:pt x="166954" y="20878"/>
                  </a:lnTo>
                  <a:lnTo>
                    <a:pt x="177393" y="20878"/>
                  </a:lnTo>
                  <a:lnTo>
                    <a:pt x="177393" y="10439"/>
                  </a:lnTo>
                  <a:close/>
                </a:path>
                <a:path w="636905" h="41910">
                  <a:moveTo>
                    <a:pt x="187820" y="31305"/>
                  </a:moveTo>
                  <a:lnTo>
                    <a:pt x="177380" y="31305"/>
                  </a:lnTo>
                  <a:lnTo>
                    <a:pt x="177380" y="41744"/>
                  </a:lnTo>
                  <a:lnTo>
                    <a:pt x="187820" y="41744"/>
                  </a:lnTo>
                  <a:lnTo>
                    <a:pt x="187820" y="31305"/>
                  </a:lnTo>
                  <a:close/>
                </a:path>
                <a:path w="636905" h="41910">
                  <a:moveTo>
                    <a:pt x="250431" y="10439"/>
                  </a:moveTo>
                  <a:lnTo>
                    <a:pt x="239991" y="10439"/>
                  </a:lnTo>
                  <a:lnTo>
                    <a:pt x="239991" y="20866"/>
                  </a:lnTo>
                  <a:lnTo>
                    <a:pt x="229565" y="20866"/>
                  </a:lnTo>
                  <a:lnTo>
                    <a:pt x="219125" y="20866"/>
                  </a:lnTo>
                  <a:lnTo>
                    <a:pt x="219125" y="10439"/>
                  </a:lnTo>
                  <a:lnTo>
                    <a:pt x="208699" y="10439"/>
                  </a:lnTo>
                  <a:lnTo>
                    <a:pt x="198259" y="10439"/>
                  </a:lnTo>
                  <a:lnTo>
                    <a:pt x="187820" y="10439"/>
                  </a:lnTo>
                  <a:lnTo>
                    <a:pt x="187820" y="20866"/>
                  </a:lnTo>
                  <a:lnTo>
                    <a:pt x="187820" y="31305"/>
                  </a:lnTo>
                  <a:lnTo>
                    <a:pt x="198259" y="31305"/>
                  </a:lnTo>
                  <a:lnTo>
                    <a:pt x="198259" y="20878"/>
                  </a:lnTo>
                  <a:lnTo>
                    <a:pt x="208686" y="20878"/>
                  </a:lnTo>
                  <a:lnTo>
                    <a:pt x="208686" y="31305"/>
                  </a:lnTo>
                  <a:lnTo>
                    <a:pt x="208686" y="41744"/>
                  </a:lnTo>
                  <a:lnTo>
                    <a:pt x="219125" y="41744"/>
                  </a:lnTo>
                  <a:lnTo>
                    <a:pt x="229565" y="41744"/>
                  </a:lnTo>
                  <a:lnTo>
                    <a:pt x="229565" y="31305"/>
                  </a:lnTo>
                  <a:lnTo>
                    <a:pt x="240004" y="31305"/>
                  </a:lnTo>
                  <a:lnTo>
                    <a:pt x="240004" y="20878"/>
                  </a:lnTo>
                  <a:lnTo>
                    <a:pt x="250431" y="20878"/>
                  </a:lnTo>
                  <a:lnTo>
                    <a:pt x="250431" y="10439"/>
                  </a:lnTo>
                  <a:close/>
                </a:path>
                <a:path w="636905" h="41910">
                  <a:moveTo>
                    <a:pt x="271284" y="10439"/>
                  </a:moveTo>
                  <a:lnTo>
                    <a:pt x="260858" y="10439"/>
                  </a:lnTo>
                  <a:lnTo>
                    <a:pt x="260858" y="20878"/>
                  </a:lnTo>
                  <a:lnTo>
                    <a:pt x="271284" y="20878"/>
                  </a:lnTo>
                  <a:lnTo>
                    <a:pt x="271284" y="10439"/>
                  </a:lnTo>
                  <a:close/>
                </a:path>
                <a:path w="636905" h="41910">
                  <a:moveTo>
                    <a:pt x="281736" y="10439"/>
                  </a:moveTo>
                  <a:lnTo>
                    <a:pt x="271297" y="10439"/>
                  </a:lnTo>
                  <a:lnTo>
                    <a:pt x="271297" y="20878"/>
                  </a:lnTo>
                  <a:lnTo>
                    <a:pt x="281736" y="20878"/>
                  </a:lnTo>
                  <a:lnTo>
                    <a:pt x="281736" y="10439"/>
                  </a:lnTo>
                  <a:close/>
                </a:path>
                <a:path w="636905" h="41910">
                  <a:moveTo>
                    <a:pt x="323481" y="10439"/>
                  </a:moveTo>
                  <a:lnTo>
                    <a:pt x="313042" y="10439"/>
                  </a:lnTo>
                  <a:lnTo>
                    <a:pt x="313042" y="20878"/>
                  </a:lnTo>
                  <a:lnTo>
                    <a:pt x="323481" y="20878"/>
                  </a:lnTo>
                  <a:lnTo>
                    <a:pt x="323481" y="10439"/>
                  </a:lnTo>
                  <a:close/>
                </a:path>
                <a:path w="636905" h="41910">
                  <a:moveTo>
                    <a:pt x="386080" y="10439"/>
                  </a:moveTo>
                  <a:lnTo>
                    <a:pt x="375653" y="10439"/>
                  </a:lnTo>
                  <a:lnTo>
                    <a:pt x="365213" y="10439"/>
                  </a:lnTo>
                  <a:lnTo>
                    <a:pt x="365213" y="20866"/>
                  </a:lnTo>
                  <a:lnTo>
                    <a:pt x="354787" y="20866"/>
                  </a:lnTo>
                  <a:lnTo>
                    <a:pt x="344347" y="20866"/>
                  </a:lnTo>
                  <a:lnTo>
                    <a:pt x="344347" y="10439"/>
                  </a:lnTo>
                  <a:lnTo>
                    <a:pt x="333908" y="10439"/>
                  </a:lnTo>
                  <a:lnTo>
                    <a:pt x="333908" y="20866"/>
                  </a:lnTo>
                  <a:lnTo>
                    <a:pt x="333908" y="31305"/>
                  </a:lnTo>
                  <a:lnTo>
                    <a:pt x="344347" y="31305"/>
                  </a:lnTo>
                  <a:lnTo>
                    <a:pt x="354774" y="31305"/>
                  </a:lnTo>
                  <a:lnTo>
                    <a:pt x="365213" y="31305"/>
                  </a:lnTo>
                  <a:lnTo>
                    <a:pt x="375653" y="31305"/>
                  </a:lnTo>
                  <a:lnTo>
                    <a:pt x="375653" y="20878"/>
                  </a:lnTo>
                  <a:lnTo>
                    <a:pt x="386080" y="20878"/>
                  </a:lnTo>
                  <a:lnTo>
                    <a:pt x="386080" y="10439"/>
                  </a:lnTo>
                  <a:close/>
                </a:path>
                <a:path w="636905" h="41910">
                  <a:moveTo>
                    <a:pt x="438264" y="10439"/>
                  </a:moveTo>
                  <a:lnTo>
                    <a:pt x="438264" y="10439"/>
                  </a:lnTo>
                  <a:lnTo>
                    <a:pt x="396519" y="10439"/>
                  </a:lnTo>
                  <a:lnTo>
                    <a:pt x="396519" y="20878"/>
                  </a:lnTo>
                  <a:lnTo>
                    <a:pt x="406946" y="20878"/>
                  </a:lnTo>
                  <a:lnTo>
                    <a:pt x="406946" y="31305"/>
                  </a:lnTo>
                  <a:lnTo>
                    <a:pt x="417385" y="31305"/>
                  </a:lnTo>
                  <a:lnTo>
                    <a:pt x="427824" y="31305"/>
                  </a:lnTo>
                  <a:lnTo>
                    <a:pt x="438264" y="31305"/>
                  </a:lnTo>
                  <a:lnTo>
                    <a:pt x="438264" y="20878"/>
                  </a:lnTo>
                  <a:lnTo>
                    <a:pt x="438264" y="10439"/>
                  </a:lnTo>
                  <a:close/>
                </a:path>
                <a:path w="636905" h="41910">
                  <a:moveTo>
                    <a:pt x="459130" y="10439"/>
                  </a:moveTo>
                  <a:lnTo>
                    <a:pt x="448691" y="10439"/>
                  </a:lnTo>
                  <a:lnTo>
                    <a:pt x="448691" y="20878"/>
                  </a:lnTo>
                  <a:lnTo>
                    <a:pt x="459130" y="20878"/>
                  </a:lnTo>
                  <a:lnTo>
                    <a:pt x="459130" y="10439"/>
                  </a:lnTo>
                  <a:close/>
                </a:path>
                <a:path w="636905" h="41910">
                  <a:moveTo>
                    <a:pt x="490435" y="20866"/>
                  </a:moveTo>
                  <a:lnTo>
                    <a:pt x="479996" y="20866"/>
                  </a:lnTo>
                  <a:lnTo>
                    <a:pt x="469557" y="20866"/>
                  </a:lnTo>
                  <a:lnTo>
                    <a:pt x="469557" y="31305"/>
                  </a:lnTo>
                  <a:lnTo>
                    <a:pt x="479996" y="31305"/>
                  </a:lnTo>
                  <a:lnTo>
                    <a:pt x="490435" y="31305"/>
                  </a:lnTo>
                  <a:lnTo>
                    <a:pt x="490435" y="20866"/>
                  </a:lnTo>
                  <a:close/>
                </a:path>
                <a:path w="636905" h="41910">
                  <a:moveTo>
                    <a:pt x="511302" y="10439"/>
                  </a:moveTo>
                  <a:lnTo>
                    <a:pt x="500862" y="10439"/>
                  </a:lnTo>
                  <a:lnTo>
                    <a:pt x="500862" y="20878"/>
                  </a:lnTo>
                  <a:lnTo>
                    <a:pt x="511302" y="20878"/>
                  </a:lnTo>
                  <a:lnTo>
                    <a:pt x="511302" y="10439"/>
                  </a:lnTo>
                  <a:close/>
                </a:path>
                <a:path w="636905" h="41910">
                  <a:moveTo>
                    <a:pt x="605218" y="10439"/>
                  </a:moveTo>
                  <a:lnTo>
                    <a:pt x="594779" y="10439"/>
                  </a:lnTo>
                  <a:lnTo>
                    <a:pt x="584339" y="10439"/>
                  </a:lnTo>
                  <a:lnTo>
                    <a:pt x="584339" y="20866"/>
                  </a:lnTo>
                  <a:lnTo>
                    <a:pt x="573913" y="20866"/>
                  </a:lnTo>
                  <a:lnTo>
                    <a:pt x="573913" y="10439"/>
                  </a:lnTo>
                  <a:lnTo>
                    <a:pt x="563473" y="10439"/>
                  </a:lnTo>
                  <a:lnTo>
                    <a:pt x="553046" y="10439"/>
                  </a:lnTo>
                  <a:lnTo>
                    <a:pt x="542607" y="10439"/>
                  </a:lnTo>
                  <a:lnTo>
                    <a:pt x="532168" y="10439"/>
                  </a:lnTo>
                  <a:lnTo>
                    <a:pt x="532168" y="20878"/>
                  </a:lnTo>
                  <a:lnTo>
                    <a:pt x="542607" y="20878"/>
                  </a:lnTo>
                  <a:lnTo>
                    <a:pt x="553034" y="20878"/>
                  </a:lnTo>
                  <a:lnTo>
                    <a:pt x="553034" y="31305"/>
                  </a:lnTo>
                  <a:lnTo>
                    <a:pt x="563473" y="31305"/>
                  </a:lnTo>
                  <a:lnTo>
                    <a:pt x="563473" y="20878"/>
                  </a:lnTo>
                  <a:lnTo>
                    <a:pt x="573913" y="20878"/>
                  </a:lnTo>
                  <a:lnTo>
                    <a:pt x="573913" y="31305"/>
                  </a:lnTo>
                  <a:lnTo>
                    <a:pt x="584339" y="31305"/>
                  </a:lnTo>
                  <a:lnTo>
                    <a:pt x="594779" y="31305"/>
                  </a:lnTo>
                  <a:lnTo>
                    <a:pt x="605218" y="31305"/>
                  </a:lnTo>
                  <a:lnTo>
                    <a:pt x="605218" y="20878"/>
                  </a:lnTo>
                  <a:lnTo>
                    <a:pt x="605218" y="10439"/>
                  </a:lnTo>
                  <a:close/>
                </a:path>
                <a:path w="636905" h="41910">
                  <a:moveTo>
                    <a:pt x="636524" y="0"/>
                  </a:moveTo>
                  <a:lnTo>
                    <a:pt x="626084" y="0"/>
                  </a:lnTo>
                  <a:lnTo>
                    <a:pt x="626084" y="10439"/>
                  </a:lnTo>
                  <a:lnTo>
                    <a:pt x="615645" y="10439"/>
                  </a:lnTo>
                  <a:lnTo>
                    <a:pt x="615645" y="20878"/>
                  </a:lnTo>
                  <a:lnTo>
                    <a:pt x="626084" y="20878"/>
                  </a:lnTo>
                  <a:lnTo>
                    <a:pt x="636524" y="20878"/>
                  </a:lnTo>
                  <a:lnTo>
                    <a:pt x="636524" y="10439"/>
                  </a:lnTo>
                  <a:lnTo>
                    <a:pt x="636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110236" y="4337215"/>
              <a:ext cx="615950" cy="31750"/>
            </a:xfrm>
            <a:custGeom>
              <a:avLst/>
              <a:gdLst/>
              <a:ahLst/>
              <a:cxnLst/>
              <a:rect l="l" t="t" r="r" b="b"/>
              <a:pathLst>
                <a:path w="615950" h="31750">
                  <a:moveTo>
                    <a:pt x="20853" y="10439"/>
                  </a:moveTo>
                  <a:lnTo>
                    <a:pt x="10426" y="10439"/>
                  </a:lnTo>
                  <a:lnTo>
                    <a:pt x="0" y="10439"/>
                  </a:lnTo>
                  <a:lnTo>
                    <a:pt x="0" y="20866"/>
                  </a:lnTo>
                  <a:lnTo>
                    <a:pt x="0" y="31305"/>
                  </a:lnTo>
                  <a:lnTo>
                    <a:pt x="10426" y="31305"/>
                  </a:lnTo>
                  <a:lnTo>
                    <a:pt x="10426" y="20878"/>
                  </a:lnTo>
                  <a:lnTo>
                    <a:pt x="20853" y="20878"/>
                  </a:lnTo>
                  <a:lnTo>
                    <a:pt x="20853" y="10439"/>
                  </a:lnTo>
                  <a:close/>
                </a:path>
                <a:path w="615950" h="31750">
                  <a:moveTo>
                    <a:pt x="52158" y="10439"/>
                  </a:moveTo>
                  <a:lnTo>
                    <a:pt x="41732" y="10439"/>
                  </a:lnTo>
                  <a:lnTo>
                    <a:pt x="31305" y="10439"/>
                  </a:lnTo>
                  <a:lnTo>
                    <a:pt x="31305" y="20878"/>
                  </a:lnTo>
                  <a:lnTo>
                    <a:pt x="41732" y="20878"/>
                  </a:lnTo>
                  <a:lnTo>
                    <a:pt x="52158" y="20878"/>
                  </a:lnTo>
                  <a:lnTo>
                    <a:pt x="52158" y="10439"/>
                  </a:lnTo>
                  <a:close/>
                </a:path>
                <a:path w="615950" h="31750">
                  <a:moveTo>
                    <a:pt x="83464" y="20866"/>
                  </a:moveTo>
                  <a:lnTo>
                    <a:pt x="73037" y="20866"/>
                  </a:lnTo>
                  <a:lnTo>
                    <a:pt x="73037" y="31305"/>
                  </a:lnTo>
                  <a:lnTo>
                    <a:pt x="83464" y="31305"/>
                  </a:lnTo>
                  <a:lnTo>
                    <a:pt x="83464" y="20866"/>
                  </a:lnTo>
                  <a:close/>
                </a:path>
                <a:path w="615950" h="31750">
                  <a:moveTo>
                    <a:pt x="156527" y="10439"/>
                  </a:moveTo>
                  <a:lnTo>
                    <a:pt x="146088" y="10439"/>
                  </a:lnTo>
                  <a:lnTo>
                    <a:pt x="135648" y="10439"/>
                  </a:lnTo>
                  <a:lnTo>
                    <a:pt x="135648" y="20866"/>
                  </a:lnTo>
                  <a:lnTo>
                    <a:pt x="125222" y="20866"/>
                  </a:lnTo>
                  <a:lnTo>
                    <a:pt x="114782" y="20866"/>
                  </a:lnTo>
                  <a:lnTo>
                    <a:pt x="114782" y="10439"/>
                  </a:lnTo>
                  <a:lnTo>
                    <a:pt x="104355" y="10439"/>
                  </a:lnTo>
                  <a:lnTo>
                    <a:pt x="93916" y="10439"/>
                  </a:lnTo>
                  <a:lnTo>
                    <a:pt x="83477" y="10439"/>
                  </a:lnTo>
                  <a:lnTo>
                    <a:pt x="83477" y="20866"/>
                  </a:lnTo>
                  <a:lnTo>
                    <a:pt x="83477" y="31305"/>
                  </a:lnTo>
                  <a:lnTo>
                    <a:pt x="93916" y="31305"/>
                  </a:lnTo>
                  <a:lnTo>
                    <a:pt x="93916" y="20878"/>
                  </a:lnTo>
                  <a:lnTo>
                    <a:pt x="104343" y="20878"/>
                  </a:lnTo>
                  <a:lnTo>
                    <a:pt x="114782" y="20878"/>
                  </a:lnTo>
                  <a:lnTo>
                    <a:pt x="114782" y="31305"/>
                  </a:lnTo>
                  <a:lnTo>
                    <a:pt x="125209" y="31305"/>
                  </a:lnTo>
                  <a:lnTo>
                    <a:pt x="135648" y="31305"/>
                  </a:lnTo>
                  <a:lnTo>
                    <a:pt x="146088" y="31305"/>
                  </a:lnTo>
                  <a:lnTo>
                    <a:pt x="146088" y="20878"/>
                  </a:lnTo>
                  <a:lnTo>
                    <a:pt x="156527" y="20878"/>
                  </a:lnTo>
                  <a:lnTo>
                    <a:pt x="156527" y="10439"/>
                  </a:lnTo>
                  <a:close/>
                </a:path>
                <a:path w="615950" h="31750">
                  <a:moveTo>
                    <a:pt x="177393" y="20866"/>
                  </a:moveTo>
                  <a:lnTo>
                    <a:pt x="166954" y="20866"/>
                  </a:lnTo>
                  <a:lnTo>
                    <a:pt x="166954" y="31305"/>
                  </a:lnTo>
                  <a:lnTo>
                    <a:pt x="177393" y="31305"/>
                  </a:lnTo>
                  <a:lnTo>
                    <a:pt x="177393" y="20866"/>
                  </a:lnTo>
                  <a:close/>
                </a:path>
                <a:path w="615950" h="31750">
                  <a:moveTo>
                    <a:pt x="250418" y="0"/>
                  </a:moveTo>
                  <a:lnTo>
                    <a:pt x="240004" y="0"/>
                  </a:lnTo>
                  <a:lnTo>
                    <a:pt x="229565" y="0"/>
                  </a:lnTo>
                  <a:lnTo>
                    <a:pt x="219125" y="0"/>
                  </a:lnTo>
                  <a:lnTo>
                    <a:pt x="219125" y="10439"/>
                  </a:lnTo>
                  <a:lnTo>
                    <a:pt x="208699" y="10439"/>
                  </a:lnTo>
                  <a:lnTo>
                    <a:pt x="208699" y="0"/>
                  </a:lnTo>
                  <a:lnTo>
                    <a:pt x="198259" y="0"/>
                  </a:lnTo>
                  <a:lnTo>
                    <a:pt x="198259" y="10439"/>
                  </a:lnTo>
                  <a:lnTo>
                    <a:pt x="187820" y="10439"/>
                  </a:lnTo>
                  <a:lnTo>
                    <a:pt x="187820" y="20866"/>
                  </a:lnTo>
                  <a:lnTo>
                    <a:pt x="187820" y="31305"/>
                  </a:lnTo>
                  <a:lnTo>
                    <a:pt x="198259" y="31305"/>
                  </a:lnTo>
                  <a:lnTo>
                    <a:pt x="208699" y="31305"/>
                  </a:lnTo>
                  <a:lnTo>
                    <a:pt x="219125" y="31305"/>
                  </a:lnTo>
                  <a:lnTo>
                    <a:pt x="229565" y="31305"/>
                  </a:lnTo>
                  <a:lnTo>
                    <a:pt x="229565" y="20878"/>
                  </a:lnTo>
                  <a:lnTo>
                    <a:pt x="239991" y="20878"/>
                  </a:lnTo>
                  <a:lnTo>
                    <a:pt x="239991" y="31305"/>
                  </a:lnTo>
                  <a:lnTo>
                    <a:pt x="250418" y="31305"/>
                  </a:lnTo>
                  <a:lnTo>
                    <a:pt x="250418" y="20866"/>
                  </a:lnTo>
                  <a:lnTo>
                    <a:pt x="240004" y="20866"/>
                  </a:lnTo>
                  <a:lnTo>
                    <a:pt x="240004" y="10439"/>
                  </a:lnTo>
                  <a:lnTo>
                    <a:pt x="250418" y="10439"/>
                  </a:lnTo>
                  <a:lnTo>
                    <a:pt x="250418" y="0"/>
                  </a:lnTo>
                  <a:close/>
                </a:path>
                <a:path w="615950" h="31750">
                  <a:moveTo>
                    <a:pt x="281736" y="10439"/>
                  </a:moveTo>
                  <a:lnTo>
                    <a:pt x="271310" y="10439"/>
                  </a:lnTo>
                  <a:lnTo>
                    <a:pt x="271310" y="0"/>
                  </a:lnTo>
                  <a:lnTo>
                    <a:pt x="260870" y="0"/>
                  </a:lnTo>
                  <a:lnTo>
                    <a:pt x="250431" y="0"/>
                  </a:lnTo>
                  <a:lnTo>
                    <a:pt x="250431" y="10439"/>
                  </a:lnTo>
                  <a:lnTo>
                    <a:pt x="250431" y="20866"/>
                  </a:lnTo>
                  <a:lnTo>
                    <a:pt x="250431" y="31305"/>
                  </a:lnTo>
                  <a:lnTo>
                    <a:pt x="260870" y="31305"/>
                  </a:lnTo>
                  <a:lnTo>
                    <a:pt x="260870" y="20878"/>
                  </a:lnTo>
                  <a:lnTo>
                    <a:pt x="260870" y="10439"/>
                  </a:lnTo>
                  <a:lnTo>
                    <a:pt x="271297" y="10439"/>
                  </a:lnTo>
                  <a:lnTo>
                    <a:pt x="271297" y="20866"/>
                  </a:lnTo>
                  <a:lnTo>
                    <a:pt x="271297" y="31305"/>
                  </a:lnTo>
                  <a:lnTo>
                    <a:pt x="281736" y="31305"/>
                  </a:lnTo>
                  <a:lnTo>
                    <a:pt x="281736" y="20878"/>
                  </a:lnTo>
                  <a:lnTo>
                    <a:pt x="281736" y="10439"/>
                  </a:lnTo>
                  <a:close/>
                </a:path>
                <a:path w="615950" h="31750">
                  <a:moveTo>
                    <a:pt x="333921" y="0"/>
                  </a:moveTo>
                  <a:lnTo>
                    <a:pt x="323481" y="0"/>
                  </a:lnTo>
                  <a:lnTo>
                    <a:pt x="313042" y="0"/>
                  </a:lnTo>
                  <a:lnTo>
                    <a:pt x="302590" y="0"/>
                  </a:lnTo>
                  <a:lnTo>
                    <a:pt x="302590" y="10439"/>
                  </a:lnTo>
                  <a:lnTo>
                    <a:pt x="292176" y="10439"/>
                  </a:lnTo>
                  <a:lnTo>
                    <a:pt x="292176" y="20866"/>
                  </a:lnTo>
                  <a:lnTo>
                    <a:pt x="292176" y="31305"/>
                  </a:lnTo>
                  <a:lnTo>
                    <a:pt x="302615" y="31305"/>
                  </a:lnTo>
                  <a:lnTo>
                    <a:pt x="302615" y="20878"/>
                  </a:lnTo>
                  <a:lnTo>
                    <a:pt x="302615" y="10439"/>
                  </a:lnTo>
                  <a:lnTo>
                    <a:pt x="313042" y="10439"/>
                  </a:lnTo>
                  <a:lnTo>
                    <a:pt x="323481" y="10439"/>
                  </a:lnTo>
                  <a:lnTo>
                    <a:pt x="323481" y="20878"/>
                  </a:lnTo>
                  <a:lnTo>
                    <a:pt x="333921" y="20878"/>
                  </a:lnTo>
                  <a:lnTo>
                    <a:pt x="333921" y="10439"/>
                  </a:lnTo>
                  <a:lnTo>
                    <a:pt x="333921" y="0"/>
                  </a:lnTo>
                  <a:close/>
                </a:path>
                <a:path w="615950" h="31750">
                  <a:moveTo>
                    <a:pt x="459130" y="0"/>
                  </a:moveTo>
                  <a:lnTo>
                    <a:pt x="448691" y="0"/>
                  </a:lnTo>
                  <a:lnTo>
                    <a:pt x="448691" y="10439"/>
                  </a:lnTo>
                  <a:lnTo>
                    <a:pt x="438264" y="10439"/>
                  </a:lnTo>
                  <a:lnTo>
                    <a:pt x="438264" y="0"/>
                  </a:lnTo>
                  <a:lnTo>
                    <a:pt x="427824" y="0"/>
                  </a:lnTo>
                  <a:lnTo>
                    <a:pt x="417385" y="0"/>
                  </a:lnTo>
                  <a:lnTo>
                    <a:pt x="417385" y="10439"/>
                  </a:lnTo>
                  <a:lnTo>
                    <a:pt x="427824" y="10439"/>
                  </a:lnTo>
                  <a:lnTo>
                    <a:pt x="427824" y="20866"/>
                  </a:lnTo>
                  <a:lnTo>
                    <a:pt x="417398" y="20866"/>
                  </a:lnTo>
                  <a:lnTo>
                    <a:pt x="406958" y="20866"/>
                  </a:lnTo>
                  <a:lnTo>
                    <a:pt x="406958" y="10439"/>
                  </a:lnTo>
                  <a:lnTo>
                    <a:pt x="365213" y="10439"/>
                  </a:lnTo>
                  <a:lnTo>
                    <a:pt x="365213" y="0"/>
                  </a:lnTo>
                  <a:lnTo>
                    <a:pt x="354787" y="0"/>
                  </a:lnTo>
                  <a:lnTo>
                    <a:pt x="344347" y="0"/>
                  </a:lnTo>
                  <a:lnTo>
                    <a:pt x="344347" y="10439"/>
                  </a:lnTo>
                  <a:lnTo>
                    <a:pt x="354774" y="10439"/>
                  </a:lnTo>
                  <a:lnTo>
                    <a:pt x="354774" y="20866"/>
                  </a:lnTo>
                  <a:lnTo>
                    <a:pt x="344347" y="20866"/>
                  </a:lnTo>
                  <a:lnTo>
                    <a:pt x="344347" y="31305"/>
                  </a:lnTo>
                  <a:lnTo>
                    <a:pt x="354774" y="31305"/>
                  </a:lnTo>
                  <a:lnTo>
                    <a:pt x="365213" y="31305"/>
                  </a:lnTo>
                  <a:lnTo>
                    <a:pt x="375653" y="31305"/>
                  </a:lnTo>
                  <a:lnTo>
                    <a:pt x="375653" y="20878"/>
                  </a:lnTo>
                  <a:lnTo>
                    <a:pt x="386080" y="20878"/>
                  </a:lnTo>
                  <a:lnTo>
                    <a:pt x="396519" y="20878"/>
                  </a:lnTo>
                  <a:lnTo>
                    <a:pt x="406958" y="20878"/>
                  </a:lnTo>
                  <a:lnTo>
                    <a:pt x="406958" y="31305"/>
                  </a:lnTo>
                  <a:lnTo>
                    <a:pt x="417385" y="31305"/>
                  </a:lnTo>
                  <a:lnTo>
                    <a:pt x="427824" y="31305"/>
                  </a:lnTo>
                  <a:lnTo>
                    <a:pt x="427824" y="20878"/>
                  </a:lnTo>
                  <a:lnTo>
                    <a:pt x="438264" y="20878"/>
                  </a:lnTo>
                  <a:lnTo>
                    <a:pt x="448691" y="20878"/>
                  </a:lnTo>
                  <a:lnTo>
                    <a:pt x="459130" y="20878"/>
                  </a:lnTo>
                  <a:lnTo>
                    <a:pt x="459130" y="10439"/>
                  </a:lnTo>
                  <a:lnTo>
                    <a:pt x="459130" y="0"/>
                  </a:lnTo>
                  <a:close/>
                </a:path>
                <a:path w="615950" h="31750">
                  <a:moveTo>
                    <a:pt x="490435" y="0"/>
                  </a:moveTo>
                  <a:lnTo>
                    <a:pt x="479996" y="0"/>
                  </a:lnTo>
                  <a:lnTo>
                    <a:pt x="469557" y="0"/>
                  </a:lnTo>
                  <a:lnTo>
                    <a:pt x="469557" y="10439"/>
                  </a:lnTo>
                  <a:lnTo>
                    <a:pt x="479996" y="10439"/>
                  </a:lnTo>
                  <a:lnTo>
                    <a:pt x="479996" y="20878"/>
                  </a:lnTo>
                  <a:lnTo>
                    <a:pt x="490435" y="20878"/>
                  </a:lnTo>
                  <a:lnTo>
                    <a:pt x="490435" y="10439"/>
                  </a:lnTo>
                  <a:lnTo>
                    <a:pt x="490435" y="0"/>
                  </a:lnTo>
                  <a:close/>
                </a:path>
                <a:path w="615950" h="31750">
                  <a:moveTo>
                    <a:pt x="532180" y="0"/>
                  </a:moveTo>
                  <a:lnTo>
                    <a:pt x="521741" y="0"/>
                  </a:lnTo>
                  <a:lnTo>
                    <a:pt x="521741" y="10439"/>
                  </a:lnTo>
                  <a:lnTo>
                    <a:pt x="511302" y="10439"/>
                  </a:lnTo>
                  <a:lnTo>
                    <a:pt x="500862" y="10439"/>
                  </a:lnTo>
                  <a:lnTo>
                    <a:pt x="500862" y="20878"/>
                  </a:lnTo>
                  <a:lnTo>
                    <a:pt x="511302" y="20878"/>
                  </a:lnTo>
                  <a:lnTo>
                    <a:pt x="521741" y="20878"/>
                  </a:lnTo>
                  <a:lnTo>
                    <a:pt x="532180" y="20878"/>
                  </a:lnTo>
                  <a:lnTo>
                    <a:pt x="532180" y="10439"/>
                  </a:lnTo>
                  <a:lnTo>
                    <a:pt x="532180" y="0"/>
                  </a:lnTo>
                  <a:close/>
                </a:path>
                <a:path w="615950" h="31750">
                  <a:moveTo>
                    <a:pt x="584352" y="10439"/>
                  </a:moveTo>
                  <a:lnTo>
                    <a:pt x="573913" y="10439"/>
                  </a:lnTo>
                  <a:lnTo>
                    <a:pt x="563486" y="10439"/>
                  </a:lnTo>
                  <a:lnTo>
                    <a:pt x="563486" y="0"/>
                  </a:lnTo>
                  <a:lnTo>
                    <a:pt x="553046" y="0"/>
                  </a:lnTo>
                  <a:lnTo>
                    <a:pt x="553046" y="10439"/>
                  </a:lnTo>
                  <a:lnTo>
                    <a:pt x="563473" y="10439"/>
                  </a:lnTo>
                  <a:lnTo>
                    <a:pt x="563473" y="20878"/>
                  </a:lnTo>
                  <a:lnTo>
                    <a:pt x="573913" y="20878"/>
                  </a:lnTo>
                  <a:lnTo>
                    <a:pt x="584352" y="20878"/>
                  </a:lnTo>
                  <a:lnTo>
                    <a:pt x="584352" y="10439"/>
                  </a:lnTo>
                  <a:close/>
                </a:path>
                <a:path w="615950" h="31750">
                  <a:moveTo>
                    <a:pt x="615657" y="0"/>
                  </a:moveTo>
                  <a:lnTo>
                    <a:pt x="605218" y="0"/>
                  </a:lnTo>
                  <a:lnTo>
                    <a:pt x="605218" y="10439"/>
                  </a:lnTo>
                  <a:lnTo>
                    <a:pt x="615657" y="10439"/>
                  </a:lnTo>
                  <a:lnTo>
                    <a:pt x="61565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89369" y="4358081"/>
              <a:ext cx="626110" cy="31750"/>
            </a:xfrm>
            <a:custGeom>
              <a:avLst/>
              <a:gdLst/>
              <a:ahLst/>
              <a:cxnLst/>
              <a:rect l="l" t="t" r="r" b="b"/>
              <a:pathLst>
                <a:path w="626110" h="31750">
                  <a:moveTo>
                    <a:pt x="20866" y="20878"/>
                  </a:moveTo>
                  <a:lnTo>
                    <a:pt x="10439" y="20878"/>
                  </a:lnTo>
                  <a:lnTo>
                    <a:pt x="10439" y="10439"/>
                  </a:lnTo>
                  <a:lnTo>
                    <a:pt x="0" y="10439"/>
                  </a:lnTo>
                  <a:lnTo>
                    <a:pt x="0" y="20878"/>
                  </a:lnTo>
                  <a:lnTo>
                    <a:pt x="0" y="31318"/>
                  </a:lnTo>
                  <a:lnTo>
                    <a:pt x="10426" y="31318"/>
                  </a:lnTo>
                  <a:lnTo>
                    <a:pt x="20866" y="31318"/>
                  </a:lnTo>
                  <a:lnTo>
                    <a:pt x="20866" y="20878"/>
                  </a:lnTo>
                  <a:close/>
                </a:path>
                <a:path w="626110" h="31750">
                  <a:moveTo>
                    <a:pt x="41719" y="10439"/>
                  </a:moveTo>
                  <a:lnTo>
                    <a:pt x="31292" y="10439"/>
                  </a:lnTo>
                  <a:lnTo>
                    <a:pt x="20866" y="10439"/>
                  </a:lnTo>
                  <a:lnTo>
                    <a:pt x="20866" y="20878"/>
                  </a:lnTo>
                  <a:lnTo>
                    <a:pt x="31292" y="20878"/>
                  </a:lnTo>
                  <a:lnTo>
                    <a:pt x="41719" y="20878"/>
                  </a:lnTo>
                  <a:lnTo>
                    <a:pt x="41719" y="10439"/>
                  </a:lnTo>
                  <a:close/>
                </a:path>
                <a:path w="626110" h="31750">
                  <a:moveTo>
                    <a:pt x="52171" y="20878"/>
                  </a:moveTo>
                  <a:lnTo>
                    <a:pt x="41732" y="20878"/>
                  </a:lnTo>
                  <a:lnTo>
                    <a:pt x="41732" y="31318"/>
                  </a:lnTo>
                  <a:lnTo>
                    <a:pt x="52171" y="31318"/>
                  </a:lnTo>
                  <a:lnTo>
                    <a:pt x="52171" y="20878"/>
                  </a:lnTo>
                  <a:close/>
                </a:path>
                <a:path w="626110" h="31750">
                  <a:moveTo>
                    <a:pt x="73025" y="10439"/>
                  </a:moveTo>
                  <a:lnTo>
                    <a:pt x="62598" y="10439"/>
                  </a:lnTo>
                  <a:lnTo>
                    <a:pt x="62598" y="20878"/>
                  </a:lnTo>
                  <a:lnTo>
                    <a:pt x="73025" y="20878"/>
                  </a:lnTo>
                  <a:lnTo>
                    <a:pt x="73025" y="10439"/>
                  </a:lnTo>
                  <a:close/>
                </a:path>
                <a:path w="626110" h="31750">
                  <a:moveTo>
                    <a:pt x="104330" y="10439"/>
                  </a:moveTo>
                  <a:lnTo>
                    <a:pt x="93903" y="10439"/>
                  </a:lnTo>
                  <a:lnTo>
                    <a:pt x="83477" y="10439"/>
                  </a:lnTo>
                  <a:lnTo>
                    <a:pt x="83477" y="20878"/>
                  </a:lnTo>
                  <a:lnTo>
                    <a:pt x="93903" y="20878"/>
                  </a:lnTo>
                  <a:lnTo>
                    <a:pt x="93903" y="31318"/>
                  </a:lnTo>
                  <a:lnTo>
                    <a:pt x="104330" y="31318"/>
                  </a:lnTo>
                  <a:lnTo>
                    <a:pt x="104330" y="20878"/>
                  </a:lnTo>
                  <a:lnTo>
                    <a:pt x="104330" y="10439"/>
                  </a:lnTo>
                  <a:close/>
                </a:path>
                <a:path w="626110" h="31750">
                  <a:moveTo>
                    <a:pt x="125222" y="10439"/>
                  </a:moveTo>
                  <a:lnTo>
                    <a:pt x="114782" y="10439"/>
                  </a:lnTo>
                  <a:lnTo>
                    <a:pt x="114782" y="20878"/>
                  </a:lnTo>
                  <a:lnTo>
                    <a:pt x="104343" y="20878"/>
                  </a:lnTo>
                  <a:lnTo>
                    <a:pt x="104343" y="31318"/>
                  </a:lnTo>
                  <a:lnTo>
                    <a:pt x="114782" y="31318"/>
                  </a:lnTo>
                  <a:lnTo>
                    <a:pt x="125222" y="31318"/>
                  </a:lnTo>
                  <a:lnTo>
                    <a:pt x="125222" y="20878"/>
                  </a:lnTo>
                  <a:lnTo>
                    <a:pt x="125222" y="10439"/>
                  </a:lnTo>
                  <a:close/>
                </a:path>
                <a:path w="626110" h="31750">
                  <a:moveTo>
                    <a:pt x="166954" y="10439"/>
                  </a:moveTo>
                  <a:lnTo>
                    <a:pt x="156514" y="10439"/>
                  </a:lnTo>
                  <a:lnTo>
                    <a:pt x="146088" y="10439"/>
                  </a:lnTo>
                  <a:lnTo>
                    <a:pt x="135648" y="10439"/>
                  </a:lnTo>
                  <a:lnTo>
                    <a:pt x="135648" y="20878"/>
                  </a:lnTo>
                  <a:lnTo>
                    <a:pt x="146075" y="20878"/>
                  </a:lnTo>
                  <a:lnTo>
                    <a:pt x="146075" y="31318"/>
                  </a:lnTo>
                  <a:lnTo>
                    <a:pt x="156514" y="31318"/>
                  </a:lnTo>
                  <a:lnTo>
                    <a:pt x="156514" y="20878"/>
                  </a:lnTo>
                  <a:lnTo>
                    <a:pt x="166954" y="20878"/>
                  </a:lnTo>
                  <a:lnTo>
                    <a:pt x="166954" y="10439"/>
                  </a:lnTo>
                  <a:close/>
                </a:path>
                <a:path w="626110" h="31750">
                  <a:moveTo>
                    <a:pt x="187820" y="20878"/>
                  </a:moveTo>
                  <a:lnTo>
                    <a:pt x="177393" y="20878"/>
                  </a:lnTo>
                  <a:lnTo>
                    <a:pt x="166954" y="20878"/>
                  </a:lnTo>
                  <a:lnTo>
                    <a:pt x="166954" y="31318"/>
                  </a:lnTo>
                  <a:lnTo>
                    <a:pt x="177380" y="31318"/>
                  </a:lnTo>
                  <a:lnTo>
                    <a:pt x="187820" y="31318"/>
                  </a:lnTo>
                  <a:lnTo>
                    <a:pt x="187820" y="20878"/>
                  </a:lnTo>
                  <a:close/>
                </a:path>
                <a:path w="626110" h="31750">
                  <a:moveTo>
                    <a:pt x="219125" y="10439"/>
                  </a:moveTo>
                  <a:lnTo>
                    <a:pt x="208699" y="10439"/>
                  </a:lnTo>
                  <a:lnTo>
                    <a:pt x="198259" y="10439"/>
                  </a:lnTo>
                  <a:lnTo>
                    <a:pt x="187820" y="10439"/>
                  </a:lnTo>
                  <a:lnTo>
                    <a:pt x="187820" y="20878"/>
                  </a:lnTo>
                  <a:lnTo>
                    <a:pt x="198259" y="20878"/>
                  </a:lnTo>
                  <a:lnTo>
                    <a:pt x="198259" y="31318"/>
                  </a:lnTo>
                  <a:lnTo>
                    <a:pt x="208699" y="31318"/>
                  </a:lnTo>
                  <a:lnTo>
                    <a:pt x="208699" y="20878"/>
                  </a:lnTo>
                  <a:lnTo>
                    <a:pt x="219125" y="20878"/>
                  </a:lnTo>
                  <a:lnTo>
                    <a:pt x="219125" y="10439"/>
                  </a:lnTo>
                  <a:close/>
                </a:path>
                <a:path w="626110" h="31750">
                  <a:moveTo>
                    <a:pt x="229565" y="20878"/>
                  </a:moveTo>
                  <a:lnTo>
                    <a:pt x="219125" y="20878"/>
                  </a:lnTo>
                  <a:lnTo>
                    <a:pt x="219125" y="31318"/>
                  </a:lnTo>
                  <a:lnTo>
                    <a:pt x="229565" y="31318"/>
                  </a:lnTo>
                  <a:lnTo>
                    <a:pt x="229565" y="20878"/>
                  </a:lnTo>
                  <a:close/>
                </a:path>
                <a:path w="626110" h="31750">
                  <a:moveTo>
                    <a:pt x="271284" y="10439"/>
                  </a:moveTo>
                  <a:lnTo>
                    <a:pt x="260858" y="10439"/>
                  </a:lnTo>
                  <a:lnTo>
                    <a:pt x="260858" y="20878"/>
                  </a:lnTo>
                  <a:lnTo>
                    <a:pt x="271284" y="20878"/>
                  </a:lnTo>
                  <a:lnTo>
                    <a:pt x="271284" y="10439"/>
                  </a:lnTo>
                  <a:close/>
                </a:path>
                <a:path w="626110" h="31750">
                  <a:moveTo>
                    <a:pt x="313042" y="10439"/>
                  </a:moveTo>
                  <a:lnTo>
                    <a:pt x="302602" y="10439"/>
                  </a:lnTo>
                  <a:lnTo>
                    <a:pt x="302602" y="20878"/>
                  </a:lnTo>
                  <a:lnTo>
                    <a:pt x="292176" y="20878"/>
                  </a:lnTo>
                  <a:lnTo>
                    <a:pt x="292176" y="10439"/>
                  </a:lnTo>
                  <a:lnTo>
                    <a:pt x="281736" y="10439"/>
                  </a:lnTo>
                  <a:lnTo>
                    <a:pt x="281736" y="20878"/>
                  </a:lnTo>
                  <a:lnTo>
                    <a:pt x="292163" y="20878"/>
                  </a:lnTo>
                  <a:lnTo>
                    <a:pt x="292163" y="31318"/>
                  </a:lnTo>
                  <a:lnTo>
                    <a:pt x="302602" y="31318"/>
                  </a:lnTo>
                  <a:lnTo>
                    <a:pt x="313042" y="31318"/>
                  </a:lnTo>
                  <a:lnTo>
                    <a:pt x="313042" y="20878"/>
                  </a:lnTo>
                  <a:lnTo>
                    <a:pt x="313042" y="10439"/>
                  </a:lnTo>
                  <a:close/>
                </a:path>
                <a:path w="626110" h="31750">
                  <a:moveTo>
                    <a:pt x="333908" y="20878"/>
                  </a:moveTo>
                  <a:lnTo>
                    <a:pt x="323456" y="20878"/>
                  </a:lnTo>
                  <a:lnTo>
                    <a:pt x="323456" y="31318"/>
                  </a:lnTo>
                  <a:lnTo>
                    <a:pt x="333908" y="31318"/>
                  </a:lnTo>
                  <a:lnTo>
                    <a:pt x="333908" y="20878"/>
                  </a:lnTo>
                  <a:close/>
                </a:path>
                <a:path w="626110" h="31750">
                  <a:moveTo>
                    <a:pt x="354787" y="10439"/>
                  </a:moveTo>
                  <a:lnTo>
                    <a:pt x="344347" y="10439"/>
                  </a:lnTo>
                  <a:lnTo>
                    <a:pt x="344347" y="20878"/>
                  </a:lnTo>
                  <a:lnTo>
                    <a:pt x="344347" y="31318"/>
                  </a:lnTo>
                  <a:lnTo>
                    <a:pt x="354787" y="31318"/>
                  </a:lnTo>
                  <a:lnTo>
                    <a:pt x="354787" y="20878"/>
                  </a:lnTo>
                  <a:lnTo>
                    <a:pt x="354787" y="10439"/>
                  </a:lnTo>
                  <a:close/>
                </a:path>
                <a:path w="626110" h="31750">
                  <a:moveTo>
                    <a:pt x="417385" y="20878"/>
                  </a:moveTo>
                  <a:lnTo>
                    <a:pt x="406958" y="20878"/>
                  </a:lnTo>
                  <a:lnTo>
                    <a:pt x="406958" y="10439"/>
                  </a:lnTo>
                  <a:lnTo>
                    <a:pt x="396519" y="10439"/>
                  </a:lnTo>
                  <a:lnTo>
                    <a:pt x="386080" y="10439"/>
                  </a:lnTo>
                  <a:lnTo>
                    <a:pt x="375653" y="10439"/>
                  </a:lnTo>
                  <a:lnTo>
                    <a:pt x="365213" y="10439"/>
                  </a:lnTo>
                  <a:lnTo>
                    <a:pt x="365213" y="20878"/>
                  </a:lnTo>
                  <a:lnTo>
                    <a:pt x="375640" y="20878"/>
                  </a:lnTo>
                  <a:lnTo>
                    <a:pt x="386080" y="20878"/>
                  </a:lnTo>
                  <a:lnTo>
                    <a:pt x="386080" y="31318"/>
                  </a:lnTo>
                  <a:lnTo>
                    <a:pt x="396519" y="31318"/>
                  </a:lnTo>
                  <a:lnTo>
                    <a:pt x="406946" y="31318"/>
                  </a:lnTo>
                  <a:lnTo>
                    <a:pt x="417385" y="31318"/>
                  </a:lnTo>
                  <a:lnTo>
                    <a:pt x="417385" y="20878"/>
                  </a:lnTo>
                  <a:close/>
                </a:path>
                <a:path w="626110" h="31750">
                  <a:moveTo>
                    <a:pt x="479996" y="20878"/>
                  </a:moveTo>
                  <a:lnTo>
                    <a:pt x="469557" y="20878"/>
                  </a:lnTo>
                  <a:lnTo>
                    <a:pt x="469557" y="31318"/>
                  </a:lnTo>
                  <a:lnTo>
                    <a:pt x="479996" y="31318"/>
                  </a:lnTo>
                  <a:lnTo>
                    <a:pt x="479996" y="20878"/>
                  </a:lnTo>
                  <a:close/>
                </a:path>
                <a:path w="626110" h="31750">
                  <a:moveTo>
                    <a:pt x="511302" y="0"/>
                  </a:moveTo>
                  <a:lnTo>
                    <a:pt x="511302" y="0"/>
                  </a:lnTo>
                  <a:lnTo>
                    <a:pt x="438251" y="0"/>
                  </a:lnTo>
                  <a:lnTo>
                    <a:pt x="438251" y="10439"/>
                  </a:lnTo>
                  <a:lnTo>
                    <a:pt x="427824" y="10439"/>
                  </a:lnTo>
                  <a:lnTo>
                    <a:pt x="427824" y="20878"/>
                  </a:lnTo>
                  <a:lnTo>
                    <a:pt x="438264" y="20878"/>
                  </a:lnTo>
                  <a:lnTo>
                    <a:pt x="438264" y="10439"/>
                  </a:lnTo>
                  <a:lnTo>
                    <a:pt x="448691" y="10439"/>
                  </a:lnTo>
                  <a:lnTo>
                    <a:pt x="448691" y="20878"/>
                  </a:lnTo>
                  <a:lnTo>
                    <a:pt x="459130" y="20878"/>
                  </a:lnTo>
                  <a:lnTo>
                    <a:pt x="459130" y="10439"/>
                  </a:lnTo>
                  <a:lnTo>
                    <a:pt x="469557" y="10439"/>
                  </a:lnTo>
                  <a:lnTo>
                    <a:pt x="479996" y="10439"/>
                  </a:lnTo>
                  <a:lnTo>
                    <a:pt x="490423" y="10439"/>
                  </a:lnTo>
                  <a:lnTo>
                    <a:pt x="490423" y="20878"/>
                  </a:lnTo>
                  <a:lnTo>
                    <a:pt x="500862" y="20878"/>
                  </a:lnTo>
                  <a:lnTo>
                    <a:pt x="511302" y="20878"/>
                  </a:lnTo>
                  <a:lnTo>
                    <a:pt x="511302" y="10439"/>
                  </a:lnTo>
                  <a:lnTo>
                    <a:pt x="511302" y="0"/>
                  </a:lnTo>
                  <a:close/>
                </a:path>
                <a:path w="626110" h="31750">
                  <a:moveTo>
                    <a:pt x="563473" y="10439"/>
                  </a:moveTo>
                  <a:lnTo>
                    <a:pt x="553034" y="10439"/>
                  </a:lnTo>
                  <a:lnTo>
                    <a:pt x="553034" y="20878"/>
                  </a:lnTo>
                  <a:lnTo>
                    <a:pt x="542607" y="20878"/>
                  </a:lnTo>
                  <a:lnTo>
                    <a:pt x="542607" y="10439"/>
                  </a:lnTo>
                  <a:lnTo>
                    <a:pt x="532168" y="10439"/>
                  </a:lnTo>
                  <a:lnTo>
                    <a:pt x="521728" y="10439"/>
                  </a:lnTo>
                  <a:lnTo>
                    <a:pt x="521728" y="20878"/>
                  </a:lnTo>
                  <a:lnTo>
                    <a:pt x="511302" y="20878"/>
                  </a:lnTo>
                  <a:lnTo>
                    <a:pt x="511302" y="31318"/>
                  </a:lnTo>
                  <a:lnTo>
                    <a:pt x="553046" y="31318"/>
                  </a:lnTo>
                  <a:lnTo>
                    <a:pt x="553046" y="20878"/>
                  </a:lnTo>
                  <a:lnTo>
                    <a:pt x="563473" y="20878"/>
                  </a:lnTo>
                  <a:lnTo>
                    <a:pt x="563473" y="10439"/>
                  </a:lnTo>
                  <a:close/>
                </a:path>
                <a:path w="626110" h="31750">
                  <a:moveTo>
                    <a:pt x="626084" y="0"/>
                  </a:moveTo>
                  <a:lnTo>
                    <a:pt x="615645" y="0"/>
                  </a:lnTo>
                  <a:lnTo>
                    <a:pt x="605205" y="0"/>
                  </a:lnTo>
                  <a:lnTo>
                    <a:pt x="605205" y="10439"/>
                  </a:lnTo>
                  <a:lnTo>
                    <a:pt x="594779" y="10439"/>
                  </a:lnTo>
                  <a:lnTo>
                    <a:pt x="594779" y="0"/>
                  </a:lnTo>
                  <a:lnTo>
                    <a:pt x="584339" y="0"/>
                  </a:lnTo>
                  <a:lnTo>
                    <a:pt x="584339" y="10439"/>
                  </a:lnTo>
                  <a:lnTo>
                    <a:pt x="573913" y="10439"/>
                  </a:lnTo>
                  <a:lnTo>
                    <a:pt x="573913" y="20878"/>
                  </a:lnTo>
                  <a:lnTo>
                    <a:pt x="563473" y="20878"/>
                  </a:lnTo>
                  <a:lnTo>
                    <a:pt x="563473" y="31318"/>
                  </a:lnTo>
                  <a:lnTo>
                    <a:pt x="573913" y="31318"/>
                  </a:lnTo>
                  <a:lnTo>
                    <a:pt x="584339" y="31318"/>
                  </a:lnTo>
                  <a:lnTo>
                    <a:pt x="594779" y="31318"/>
                  </a:lnTo>
                  <a:lnTo>
                    <a:pt x="594779" y="20878"/>
                  </a:lnTo>
                  <a:lnTo>
                    <a:pt x="605205" y="20878"/>
                  </a:lnTo>
                  <a:lnTo>
                    <a:pt x="605205" y="31318"/>
                  </a:lnTo>
                  <a:lnTo>
                    <a:pt x="615645" y="31318"/>
                  </a:lnTo>
                  <a:lnTo>
                    <a:pt x="626084" y="31318"/>
                  </a:lnTo>
                  <a:lnTo>
                    <a:pt x="626084" y="20878"/>
                  </a:lnTo>
                  <a:lnTo>
                    <a:pt x="626084" y="10439"/>
                  </a:lnTo>
                  <a:lnTo>
                    <a:pt x="62608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89369" y="4378959"/>
              <a:ext cx="636905" cy="41910"/>
            </a:xfrm>
            <a:custGeom>
              <a:avLst/>
              <a:gdLst/>
              <a:ahLst/>
              <a:cxnLst/>
              <a:rect l="l" t="t" r="r" b="b"/>
              <a:pathLst>
                <a:path w="636905" h="41910">
                  <a:moveTo>
                    <a:pt x="41719" y="10426"/>
                  </a:moveTo>
                  <a:lnTo>
                    <a:pt x="31292" y="10426"/>
                  </a:lnTo>
                  <a:lnTo>
                    <a:pt x="20866" y="10426"/>
                  </a:lnTo>
                  <a:lnTo>
                    <a:pt x="20866" y="20866"/>
                  </a:lnTo>
                  <a:lnTo>
                    <a:pt x="10439" y="20866"/>
                  </a:lnTo>
                  <a:lnTo>
                    <a:pt x="0" y="20866"/>
                  </a:lnTo>
                  <a:lnTo>
                    <a:pt x="0" y="31305"/>
                  </a:lnTo>
                  <a:lnTo>
                    <a:pt x="0" y="41744"/>
                  </a:lnTo>
                  <a:lnTo>
                    <a:pt x="10426" y="41744"/>
                  </a:lnTo>
                  <a:lnTo>
                    <a:pt x="20866" y="41744"/>
                  </a:lnTo>
                  <a:lnTo>
                    <a:pt x="31292" y="41744"/>
                  </a:lnTo>
                  <a:lnTo>
                    <a:pt x="41719" y="41744"/>
                  </a:lnTo>
                  <a:lnTo>
                    <a:pt x="41719" y="31305"/>
                  </a:lnTo>
                  <a:lnTo>
                    <a:pt x="31292" y="31305"/>
                  </a:lnTo>
                  <a:lnTo>
                    <a:pt x="31292" y="20866"/>
                  </a:lnTo>
                  <a:lnTo>
                    <a:pt x="41719" y="20866"/>
                  </a:lnTo>
                  <a:lnTo>
                    <a:pt x="41719" y="10426"/>
                  </a:lnTo>
                  <a:close/>
                </a:path>
                <a:path w="636905" h="41910">
                  <a:moveTo>
                    <a:pt x="73025" y="31305"/>
                  </a:moveTo>
                  <a:lnTo>
                    <a:pt x="62598" y="31305"/>
                  </a:lnTo>
                  <a:lnTo>
                    <a:pt x="62598" y="41744"/>
                  </a:lnTo>
                  <a:lnTo>
                    <a:pt x="73025" y="41744"/>
                  </a:lnTo>
                  <a:lnTo>
                    <a:pt x="73025" y="31305"/>
                  </a:lnTo>
                  <a:close/>
                </a:path>
                <a:path w="636905" h="41910">
                  <a:moveTo>
                    <a:pt x="73025" y="10426"/>
                  </a:moveTo>
                  <a:lnTo>
                    <a:pt x="62598" y="10426"/>
                  </a:lnTo>
                  <a:lnTo>
                    <a:pt x="52171" y="10426"/>
                  </a:lnTo>
                  <a:lnTo>
                    <a:pt x="41732" y="10426"/>
                  </a:lnTo>
                  <a:lnTo>
                    <a:pt x="41732" y="20866"/>
                  </a:lnTo>
                  <a:lnTo>
                    <a:pt x="41732" y="31305"/>
                  </a:lnTo>
                  <a:lnTo>
                    <a:pt x="52171" y="31305"/>
                  </a:lnTo>
                  <a:lnTo>
                    <a:pt x="52171" y="20866"/>
                  </a:lnTo>
                  <a:lnTo>
                    <a:pt x="62598" y="20866"/>
                  </a:lnTo>
                  <a:lnTo>
                    <a:pt x="73025" y="20866"/>
                  </a:lnTo>
                  <a:lnTo>
                    <a:pt x="73025" y="10426"/>
                  </a:lnTo>
                  <a:close/>
                </a:path>
                <a:path w="636905" h="41910">
                  <a:moveTo>
                    <a:pt x="83477" y="31305"/>
                  </a:moveTo>
                  <a:lnTo>
                    <a:pt x="73037" y="31305"/>
                  </a:lnTo>
                  <a:lnTo>
                    <a:pt x="73037" y="41744"/>
                  </a:lnTo>
                  <a:lnTo>
                    <a:pt x="83477" y="41744"/>
                  </a:lnTo>
                  <a:lnTo>
                    <a:pt x="83477" y="31305"/>
                  </a:lnTo>
                  <a:close/>
                </a:path>
                <a:path w="636905" h="41910">
                  <a:moveTo>
                    <a:pt x="104330" y="10426"/>
                  </a:moveTo>
                  <a:lnTo>
                    <a:pt x="93903" y="10426"/>
                  </a:lnTo>
                  <a:lnTo>
                    <a:pt x="83477" y="10426"/>
                  </a:lnTo>
                  <a:lnTo>
                    <a:pt x="73037" y="10426"/>
                  </a:lnTo>
                  <a:lnTo>
                    <a:pt x="73037" y="20866"/>
                  </a:lnTo>
                  <a:lnTo>
                    <a:pt x="83477" y="20866"/>
                  </a:lnTo>
                  <a:lnTo>
                    <a:pt x="93903" y="20866"/>
                  </a:lnTo>
                  <a:lnTo>
                    <a:pt x="93903" y="31305"/>
                  </a:lnTo>
                  <a:lnTo>
                    <a:pt x="93903" y="41744"/>
                  </a:lnTo>
                  <a:lnTo>
                    <a:pt x="104330" y="41744"/>
                  </a:lnTo>
                  <a:lnTo>
                    <a:pt x="104330" y="31305"/>
                  </a:lnTo>
                  <a:lnTo>
                    <a:pt x="104330" y="20866"/>
                  </a:lnTo>
                  <a:lnTo>
                    <a:pt x="104330" y="10426"/>
                  </a:lnTo>
                  <a:close/>
                </a:path>
                <a:path w="636905" h="41910">
                  <a:moveTo>
                    <a:pt x="135648" y="20866"/>
                  </a:moveTo>
                  <a:lnTo>
                    <a:pt x="125222" y="20866"/>
                  </a:lnTo>
                  <a:lnTo>
                    <a:pt x="114782" y="20866"/>
                  </a:lnTo>
                  <a:lnTo>
                    <a:pt x="104343" y="20866"/>
                  </a:lnTo>
                  <a:lnTo>
                    <a:pt x="104343" y="31305"/>
                  </a:lnTo>
                  <a:lnTo>
                    <a:pt x="114782" y="31305"/>
                  </a:lnTo>
                  <a:lnTo>
                    <a:pt x="125209" y="31305"/>
                  </a:lnTo>
                  <a:lnTo>
                    <a:pt x="135648" y="31305"/>
                  </a:lnTo>
                  <a:lnTo>
                    <a:pt x="135648" y="20866"/>
                  </a:lnTo>
                  <a:close/>
                </a:path>
                <a:path w="636905" h="41910">
                  <a:moveTo>
                    <a:pt x="156514" y="20866"/>
                  </a:moveTo>
                  <a:lnTo>
                    <a:pt x="146088" y="20866"/>
                  </a:lnTo>
                  <a:lnTo>
                    <a:pt x="146088" y="10426"/>
                  </a:lnTo>
                  <a:lnTo>
                    <a:pt x="135648" y="10426"/>
                  </a:lnTo>
                  <a:lnTo>
                    <a:pt x="135648" y="20866"/>
                  </a:lnTo>
                  <a:lnTo>
                    <a:pt x="146075" y="20866"/>
                  </a:lnTo>
                  <a:lnTo>
                    <a:pt x="146075" y="31305"/>
                  </a:lnTo>
                  <a:lnTo>
                    <a:pt x="146075" y="41744"/>
                  </a:lnTo>
                  <a:lnTo>
                    <a:pt x="156514" y="41744"/>
                  </a:lnTo>
                  <a:lnTo>
                    <a:pt x="156514" y="31305"/>
                  </a:lnTo>
                  <a:lnTo>
                    <a:pt x="156514" y="20866"/>
                  </a:lnTo>
                  <a:close/>
                </a:path>
                <a:path w="636905" h="41910">
                  <a:moveTo>
                    <a:pt x="219125" y="20866"/>
                  </a:moveTo>
                  <a:lnTo>
                    <a:pt x="208699" y="20866"/>
                  </a:lnTo>
                  <a:lnTo>
                    <a:pt x="208699" y="10426"/>
                  </a:lnTo>
                  <a:lnTo>
                    <a:pt x="198259" y="10426"/>
                  </a:lnTo>
                  <a:lnTo>
                    <a:pt x="187820" y="10426"/>
                  </a:lnTo>
                  <a:lnTo>
                    <a:pt x="177393" y="10426"/>
                  </a:lnTo>
                  <a:lnTo>
                    <a:pt x="166954" y="10426"/>
                  </a:lnTo>
                  <a:lnTo>
                    <a:pt x="166954" y="20866"/>
                  </a:lnTo>
                  <a:lnTo>
                    <a:pt x="208686" y="20866"/>
                  </a:lnTo>
                  <a:lnTo>
                    <a:pt x="208686" y="31305"/>
                  </a:lnTo>
                  <a:lnTo>
                    <a:pt x="219125" y="31305"/>
                  </a:lnTo>
                  <a:lnTo>
                    <a:pt x="219125" y="20866"/>
                  </a:lnTo>
                  <a:close/>
                </a:path>
                <a:path w="636905" h="41910">
                  <a:moveTo>
                    <a:pt x="271284" y="20866"/>
                  </a:moveTo>
                  <a:lnTo>
                    <a:pt x="260870" y="20866"/>
                  </a:lnTo>
                  <a:lnTo>
                    <a:pt x="260870" y="10426"/>
                  </a:lnTo>
                  <a:lnTo>
                    <a:pt x="250431" y="10426"/>
                  </a:lnTo>
                  <a:lnTo>
                    <a:pt x="250431" y="20866"/>
                  </a:lnTo>
                  <a:lnTo>
                    <a:pt x="250431" y="31305"/>
                  </a:lnTo>
                  <a:lnTo>
                    <a:pt x="260858" y="31305"/>
                  </a:lnTo>
                  <a:lnTo>
                    <a:pt x="271284" y="31305"/>
                  </a:lnTo>
                  <a:lnTo>
                    <a:pt x="271284" y="20866"/>
                  </a:lnTo>
                  <a:close/>
                </a:path>
                <a:path w="636905" h="41910">
                  <a:moveTo>
                    <a:pt x="354787" y="20866"/>
                  </a:moveTo>
                  <a:lnTo>
                    <a:pt x="344347" y="20866"/>
                  </a:lnTo>
                  <a:lnTo>
                    <a:pt x="333908" y="20866"/>
                  </a:lnTo>
                  <a:lnTo>
                    <a:pt x="333908" y="10426"/>
                  </a:lnTo>
                  <a:lnTo>
                    <a:pt x="323481" y="10426"/>
                  </a:lnTo>
                  <a:lnTo>
                    <a:pt x="313042" y="10426"/>
                  </a:lnTo>
                  <a:lnTo>
                    <a:pt x="302602" y="10426"/>
                  </a:lnTo>
                  <a:lnTo>
                    <a:pt x="302602" y="20866"/>
                  </a:lnTo>
                  <a:lnTo>
                    <a:pt x="302602" y="31305"/>
                  </a:lnTo>
                  <a:lnTo>
                    <a:pt x="313042" y="31305"/>
                  </a:lnTo>
                  <a:lnTo>
                    <a:pt x="323456" y="31305"/>
                  </a:lnTo>
                  <a:lnTo>
                    <a:pt x="333908" y="31305"/>
                  </a:lnTo>
                  <a:lnTo>
                    <a:pt x="344347" y="31305"/>
                  </a:lnTo>
                  <a:lnTo>
                    <a:pt x="354787" y="31305"/>
                  </a:lnTo>
                  <a:lnTo>
                    <a:pt x="354787" y="20866"/>
                  </a:lnTo>
                  <a:close/>
                </a:path>
                <a:path w="636905" h="41910">
                  <a:moveTo>
                    <a:pt x="375653" y="10426"/>
                  </a:moveTo>
                  <a:lnTo>
                    <a:pt x="365213" y="10426"/>
                  </a:lnTo>
                  <a:lnTo>
                    <a:pt x="365213" y="20866"/>
                  </a:lnTo>
                  <a:lnTo>
                    <a:pt x="375653" y="20866"/>
                  </a:lnTo>
                  <a:lnTo>
                    <a:pt x="375653" y="10426"/>
                  </a:lnTo>
                  <a:close/>
                </a:path>
                <a:path w="636905" h="41910">
                  <a:moveTo>
                    <a:pt x="417385" y="10426"/>
                  </a:moveTo>
                  <a:lnTo>
                    <a:pt x="406958" y="10426"/>
                  </a:lnTo>
                  <a:lnTo>
                    <a:pt x="396519" y="10426"/>
                  </a:lnTo>
                  <a:lnTo>
                    <a:pt x="396519" y="20866"/>
                  </a:lnTo>
                  <a:lnTo>
                    <a:pt x="406946" y="20866"/>
                  </a:lnTo>
                  <a:lnTo>
                    <a:pt x="417385" y="20866"/>
                  </a:lnTo>
                  <a:lnTo>
                    <a:pt x="417385" y="10426"/>
                  </a:lnTo>
                  <a:close/>
                </a:path>
                <a:path w="636905" h="41910">
                  <a:moveTo>
                    <a:pt x="427824" y="20866"/>
                  </a:moveTo>
                  <a:lnTo>
                    <a:pt x="417385" y="20866"/>
                  </a:lnTo>
                  <a:lnTo>
                    <a:pt x="417385" y="31305"/>
                  </a:lnTo>
                  <a:lnTo>
                    <a:pt x="427824" y="31305"/>
                  </a:lnTo>
                  <a:lnTo>
                    <a:pt x="427824" y="20866"/>
                  </a:lnTo>
                  <a:close/>
                </a:path>
                <a:path w="636905" h="41910">
                  <a:moveTo>
                    <a:pt x="459130" y="10426"/>
                  </a:moveTo>
                  <a:lnTo>
                    <a:pt x="448691" y="10426"/>
                  </a:lnTo>
                  <a:lnTo>
                    <a:pt x="438264" y="10426"/>
                  </a:lnTo>
                  <a:lnTo>
                    <a:pt x="427824" y="10426"/>
                  </a:lnTo>
                  <a:lnTo>
                    <a:pt x="427824" y="20866"/>
                  </a:lnTo>
                  <a:lnTo>
                    <a:pt x="438251" y="20866"/>
                  </a:lnTo>
                  <a:lnTo>
                    <a:pt x="438251" y="31305"/>
                  </a:lnTo>
                  <a:lnTo>
                    <a:pt x="448691" y="31305"/>
                  </a:lnTo>
                  <a:lnTo>
                    <a:pt x="448691" y="20866"/>
                  </a:lnTo>
                  <a:lnTo>
                    <a:pt x="459130" y="20866"/>
                  </a:lnTo>
                  <a:lnTo>
                    <a:pt x="459130" y="10426"/>
                  </a:lnTo>
                  <a:close/>
                </a:path>
                <a:path w="636905" h="41910">
                  <a:moveTo>
                    <a:pt x="479996" y="10426"/>
                  </a:moveTo>
                  <a:lnTo>
                    <a:pt x="469557" y="10426"/>
                  </a:lnTo>
                  <a:lnTo>
                    <a:pt x="469557" y="20866"/>
                  </a:lnTo>
                  <a:lnTo>
                    <a:pt x="459130" y="20866"/>
                  </a:lnTo>
                  <a:lnTo>
                    <a:pt x="459130" y="31305"/>
                  </a:lnTo>
                  <a:lnTo>
                    <a:pt x="469569" y="31305"/>
                  </a:lnTo>
                  <a:lnTo>
                    <a:pt x="469569" y="20866"/>
                  </a:lnTo>
                  <a:lnTo>
                    <a:pt x="479996" y="20866"/>
                  </a:lnTo>
                  <a:lnTo>
                    <a:pt x="479996" y="10426"/>
                  </a:lnTo>
                  <a:close/>
                </a:path>
                <a:path w="636905" h="41910">
                  <a:moveTo>
                    <a:pt x="553046" y="20866"/>
                  </a:moveTo>
                  <a:lnTo>
                    <a:pt x="542607" y="20866"/>
                  </a:lnTo>
                  <a:lnTo>
                    <a:pt x="542607" y="10426"/>
                  </a:lnTo>
                  <a:lnTo>
                    <a:pt x="532168" y="10426"/>
                  </a:lnTo>
                  <a:lnTo>
                    <a:pt x="490423" y="10426"/>
                  </a:lnTo>
                  <a:lnTo>
                    <a:pt x="490423" y="20866"/>
                  </a:lnTo>
                  <a:lnTo>
                    <a:pt x="479996" y="20866"/>
                  </a:lnTo>
                  <a:lnTo>
                    <a:pt x="479996" y="31305"/>
                  </a:lnTo>
                  <a:lnTo>
                    <a:pt x="490423" y="31305"/>
                  </a:lnTo>
                  <a:lnTo>
                    <a:pt x="500862" y="31305"/>
                  </a:lnTo>
                  <a:lnTo>
                    <a:pt x="500862" y="20866"/>
                  </a:lnTo>
                  <a:lnTo>
                    <a:pt x="511302" y="20866"/>
                  </a:lnTo>
                  <a:lnTo>
                    <a:pt x="511302" y="31305"/>
                  </a:lnTo>
                  <a:lnTo>
                    <a:pt x="521741" y="31305"/>
                  </a:lnTo>
                  <a:lnTo>
                    <a:pt x="521741" y="20866"/>
                  </a:lnTo>
                  <a:lnTo>
                    <a:pt x="532168" y="20866"/>
                  </a:lnTo>
                  <a:lnTo>
                    <a:pt x="532168" y="31305"/>
                  </a:lnTo>
                  <a:lnTo>
                    <a:pt x="542607" y="31305"/>
                  </a:lnTo>
                  <a:lnTo>
                    <a:pt x="553046" y="31305"/>
                  </a:lnTo>
                  <a:lnTo>
                    <a:pt x="553046" y="20866"/>
                  </a:lnTo>
                  <a:close/>
                </a:path>
                <a:path w="636905" h="41910">
                  <a:moveTo>
                    <a:pt x="594779" y="10426"/>
                  </a:moveTo>
                  <a:lnTo>
                    <a:pt x="584352" y="10426"/>
                  </a:lnTo>
                  <a:lnTo>
                    <a:pt x="573913" y="10426"/>
                  </a:lnTo>
                  <a:lnTo>
                    <a:pt x="573913" y="20866"/>
                  </a:lnTo>
                  <a:lnTo>
                    <a:pt x="573913" y="31305"/>
                  </a:lnTo>
                  <a:lnTo>
                    <a:pt x="584352" y="31305"/>
                  </a:lnTo>
                  <a:lnTo>
                    <a:pt x="584352" y="20866"/>
                  </a:lnTo>
                  <a:lnTo>
                    <a:pt x="594779" y="20866"/>
                  </a:lnTo>
                  <a:lnTo>
                    <a:pt x="594779" y="10426"/>
                  </a:lnTo>
                  <a:close/>
                </a:path>
                <a:path w="636905" h="41910">
                  <a:moveTo>
                    <a:pt x="636524" y="0"/>
                  </a:moveTo>
                  <a:lnTo>
                    <a:pt x="626084" y="0"/>
                  </a:lnTo>
                  <a:lnTo>
                    <a:pt x="615645" y="0"/>
                  </a:lnTo>
                  <a:lnTo>
                    <a:pt x="615645" y="10426"/>
                  </a:lnTo>
                  <a:lnTo>
                    <a:pt x="605205" y="10426"/>
                  </a:lnTo>
                  <a:lnTo>
                    <a:pt x="605205" y="20866"/>
                  </a:lnTo>
                  <a:lnTo>
                    <a:pt x="615645" y="20866"/>
                  </a:lnTo>
                  <a:lnTo>
                    <a:pt x="615645" y="31305"/>
                  </a:lnTo>
                  <a:lnTo>
                    <a:pt x="626084" y="31305"/>
                  </a:lnTo>
                  <a:lnTo>
                    <a:pt x="636524" y="31305"/>
                  </a:lnTo>
                  <a:lnTo>
                    <a:pt x="636524" y="20866"/>
                  </a:lnTo>
                  <a:lnTo>
                    <a:pt x="626084" y="20866"/>
                  </a:lnTo>
                  <a:lnTo>
                    <a:pt x="626084" y="10439"/>
                  </a:lnTo>
                  <a:lnTo>
                    <a:pt x="636524" y="10439"/>
                  </a:lnTo>
                  <a:lnTo>
                    <a:pt x="636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89369" y="4410265"/>
              <a:ext cx="636905" cy="31750"/>
            </a:xfrm>
            <a:custGeom>
              <a:avLst/>
              <a:gdLst/>
              <a:ahLst/>
              <a:cxnLst/>
              <a:rect l="l" t="t" r="r" b="b"/>
              <a:pathLst>
                <a:path w="636905" h="31750">
                  <a:moveTo>
                    <a:pt x="41719" y="20866"/>
                  </a:moveTo>
                  <a:lnTo>
                    <a:pt x="41719" y="20866"/>
                  </a:lnTo>
                  <a:lnTo>
                    <a:pt x="0" y="20866"/>
                  </a:lnTo>
                  <a:lnTo>
                    <a:pt x="0" y="31305"/>
                  </a:lnTo>
                  <a:lnTo>
                    <a:pt x="41719" y="31305"/>
                  </a:lnTo>
                  <a:lnTo>
                    <a:pt x="41719" y="20866"/>
                  </a:lnTo>
                  <a:close/>
                </a:path>
                <a:path w="636905" h="31750">
                  <a:moveTo>
                    <a:pt x="73025" y="20866"/>
                  </a:moveTo>
                  <a:lnTo>
                    <a:pt x="62598" y="20866"/>
                  </a:lnTo>
                  <a:lnTo>
                    <a:pt x="52171" y="20866"/>
                  </a:lnTo>
                  <a:lnTo>
                    <a:pt x="41732" y="20866"/>
                  </a:lnTo>
                  <a:lnTo>
                    <a:pt x="41732" y="31305"/>
                  </a:lnTo>
                  <a:lnTo>
                    <a:pt x="52171" y="31305"/>
                  </a:lnTo>
                  <a:lnTo>
                    <a:pt x="62598" y="31305"/>
                  </a:lnTo>
                  <a:lnTo>
                    <a:pt x="73025" y="31305"/>
                  </a:lnTo>
                  <a:lnTo>
                    <a:pt x="73025" y="20866"/>
                  </a:lnTo>
                  <a:close/>
                </a:path>
                <a:path w="636905" h="31750">
                  <a:moveTo>
                    <a:pt x="93903" y="10426"/>
                  </a:moveTo>
                  <a:lnTo>
                    <a:pt x="83477" y="10426"/>
                  </a:lnTo>
                  <a:lnTo>
                    <a:pt x="83477" y="20866"/>
                  </a:lnTo>
                  <a:lnTo>
                    <a:pt x="83477" y="31305"/>
                  </a:lnTo>
                  <a:lnTo>
                    <a:pt x="93903" y="31305"/>
                  </a:lnTo>
                  <a:lnTo>
                    <a:pt x="93903" y="20866"/>
                  </a:lnTo>
                  <a:lnTo>
                    <a:pt x="93903" y="10426"/>
                  </a:lnTo>
                  <a:close/>
                </a:path>
                <a:path w="636905" h="31750">
                  <a:moveTo>
                    <a:pt x="135648" y="10426"/>
                  </a:moveTo>
                  <a:lnTo>
                    <a:pt x="125222" y="10426"/>
                  </a:lnTo>
                  <a:lnTo>
                    <a:pt x="114782" y="10426"/>
                  </a:lnTo>
                  <a:lnTo>
                    <a:pt x="104343" y="10426"/>
                  </a:lnTo>
                  <a:lnTo>
                    <a:pt x="104343" y="20866"/>
                  </a:lnTo>
                  <a:lnTo>
                    <a:pt x="104343" y="31305"/>
                  </a:lnTo>
                  <a:lnTo>
                    <a:pt x="114782" y="31305"/>
                  </a:lnTo>
                  <a:lnTo>
                    <a:pt x="125222" y="31305"/>
                  </a:lnTo>
                  <a:lnTo>
                    <a:pt x="125222" y="20866"/>
                  </a:lnTo>
                  <a:lnTo>
                    <a:pt x="135648" y="20866"/>
                  </a:lnTo>
                  <a:lnTo>
                    <a:pt x="135648" y="10426"/>
                  </a:lnTo>
                  <a:close/>
                </a:path>
                <a:path w="636905" h="31750">
                  <a:moveTo>
                    <a:pt x="271284" y="0"/>
                  </a:moveTo>
                  <a:lnTo>
                    <a:pt x="271284" y="0"/>
                  </a:lnTo>
                  <a:lnTo>
                    <a:pt x="198259" y="0"/>
                  </a:lnTo>
                  <a:lnTo>
                    <a:pt x="198259" y="10426"/>
                  </a:lnTo>
                  <a:lnTo>
                    <a:pt x="187820" y="10426"/>
                  </a:lnTo>
                  <a:lnTo>
                    <a:pt x="187820" y="0"/>
                  </a:lnTo>
                  <a:lnTo>
                    <a:pt x="177393" y="0"/>
                  </a:lnTo>
                  <a:lnTo>
                    <a:pt x="166954" y="0"/>
                  </a:lnTo>
                  <a:lnTo>
                    <a:pt x="156514" y="0"/>
                  </a:lnTo>
                  <a:lnTo>
                    <a:pt x="146075" y="0"/>
                  </a:lnTo>
                  <a:lnTo>
                    <a:pt x="146075" y="10439"/>
                  </a:lnTo>
                  <a:lnTo>
                    <a:pt x="156514" y="10439"/>
                  </a:lnTo>
                  <a:lnTo>
                    <a:pt x="156514" y="20866"/>
                  </a:lnTo>
                  <a:lnTo>
                    <a:pt x="166954" y="20866"/>
                  </a:lnTo>
                  <a:lnTo>
                    <a:pt x="208699" y="20866"/>
                  </a:lnTo>
                  <a:lnTo>
                    <a:pt x="208699" y="10439"/>
                  </a:lnTo>
                  <a:lnTo>
                    <a:pt x="219125" y="10439"/>
                  </a:lnTo>
                  <a:lnTo>
                    <a:pt x="219125" y="20866"/>
                  </a:lnTo>
                  <a:lnTo>
                    <a:pt x="229565" y="20866"/>
                  </a:lnTo>
                  <a:lnTo>
                    <a:pt x="229565" y="10439"/>
                  </a:lnTo>
                  <a:lnTo>
                    <a:pt x="239991" y="10439"/>
                  </a:lnTo>
                  <a:lnTo>
                    <a:pt x="239991" y="20866"/>
                  </a:lnTo>
                  <a:lnTo>
                    <a:pt x="250431" y="20866"/>
                  </a:lnTo>
                  <a:lnTo>
                    <a:pt x="250431" y="10439"/>
                  </a:lnTo>
                  <a:lnTo>
                    <a:pt x="260858" y="10439"/>
                  </a:lnTo>
                  <a:lnTo>
                    <a:pt x="271284" y="10439"/>
                  </a:lnTo>
                  <a:lnTo>
                    <a:pt x="271284" y="0"/>
                  </a:lnTo>
                  <a:close/>
                </a:path>
                <a:path w="636905" h="31750">
                  <a:moveTo>
                    <a:pt x="344347" y="0"/>
                  </a:moveTo>
                  <a:lnTo>
                    <a:pt x="344347" y="0"/>
                  </a:lnTo>
                  <a:lnTo>
                    <a:pt x="271297" y="0"/>
                  </a:lnTo>
                  <a:lnTo>
                    <a:pt x="271297" y="10426"/>
                  </a:lnTo>
                  <a:lnTo>
                    <a:pt x="271297" y="20866"/>
                  </a:lnTo>
                  <a:lnTo>
                    <a:pt x="281736" y="20866"/>
                  </a:lnTo>
                  <a:lnTo>
                    <a:pt x="292163" y="20866"/>
                  </a:lnTo>
                  <a:lnTo>
                    <a:pt x="302602" y="20866"/>
                  </a:lnTo>
                  <a:lnTo>
                    <a:pt x="302602" y="10439"/>
                  </a:lnTo>
                  <a:lnTo>
                    <a:pt x="313042" y="10439"/>
                  </a:lnTo>
                  <a:lnTo>
                    <a:pt x="323456" y="10439"/>
                  </a:lnTo>
                  <a:lnTo>
                    <a:pt x="333908" y="10439"/>
                  </a:lnTo>
                  <a:lnTo>
                    <a:pt x="333908" y="20866"/>
                  </a:lnTo>
                  <a:lnTo>
                    <a:pt x="344347" y="20866"/>
                  </a:lnTo>
                  <a:lnTo>
                    <a:pt x="344347" y="10439"/>
                  </a:lnTo>
                  <a:lnTo>
                    <a:pt x="344347" y="0"/>
                  </a:lnTo>
                  <a:close/>
                </a:path>
                <a:path w="636905" h="31750">
                  <a:moveTo>
                    <a:pt x="375653" y="0"/>
                  </a:moveTo>
                  <a:lnTo>
                    <a:pt x="365213" y="0"/>
                  </a:lnTo>
                  <a:lnTo>
                    <a:pt x="354774" y="0"/>
                  </a:lnTo>
                  <a:lnTo>
                    <a:pt x="354774" y="10426"/>
                  </a:lnTo>
                  <a:lnTo>
                    <a:pt x="354774" y="20866"/>
                  </a:lnTo>
                  <a:lnTo>
                    <a:pt x="365213" y="20866"/>
                  </a:lnTo>
                  <a:lnTo>
                    <a:pt x="365213" y="10439"/>
                  </a:lnTo>
                  <a:lnTo>
                    <a:pt x="375653" y="10439"/>
                  </a:lnTo>
                  <a:lnTo>
                    <a:pt x="375653" y="0"/>
                  </a:lnTo>
                  <a:close/>
                </a:path>
                <a:path w="636905" h="31750">
                  <a:moveTo>
                    <a:pt x="396519" y="0"/>
                  </a:moveTo>
                  <a:lnTo>
                    <a:pt x="386080" y="0"/>
                  </a:lnTo>
                  <a:lnTo>
                    <a:pt x="386080" y="10439"/>
                  </a:lnTo>
                  <a:lnTo>
                    <a:pt x="396519" y="10439"/>
                  </a:lnTo>
                  <a:lnTo>
                    <a:pt x="396519" y="0"/>
                  </a:lnTo>
                  <a:close/>
                </a:path>
                <a:path w="636905" h="31750">
                  <a:moveTo>
                    <a:pt x="427824" y="10426"/>
                  </a:moveTo>
                  <a:lnTo>
                    <a:pt x="417385" y="10426"/>
                  </a:lnTo>
                  <a:lnTo>
                    <a:pt x="417385" y="0"/>
                  </a:lnTo>
                  <a:lnTo>
                    <a:pt x="406946" y="0"/>
                  </a:lnTo>
                  <a:lnTo>
                    <a:pt x="406946" y="10439"/>
                  </a:lnTo>
                  <a:lnTo>
                    <a:pt x="417385" y="10439"/>
                  </a:lnTo>
                  <a:lnTo>
                    <a:pt x="417385" y="20866"/>
                  </a:lnTo>
                  <a:lnTo>
                    <a:pt x="427824" y="20866"/>
                  </a:lnTo>
                  <a:lnTo>
                    <a:pt x="427824" y="10426"/>
                  </a:lnTo>
                  <a:close/>
                </a:path>
                <a:path w="636905" h="31750">
                  <a:moveTo>
                    <a:pt x="500862" y="10426"/>
                  </a:moveTo>
                  <a:lnTo>
                    <a:pt x="490435" y="10426"/>
                  </a:lnTo>
                  <a:lnTo>
                    <a:pt x="479996" y="10426"/>
                  </a:lnTo>
                  <a:lnTo>
                    <a:pt x="479996" y="0"/>
                  </a:lnTo>
                  <a:lnTo>
                    <a:pt x="469569" y="0"/>
                  </a:lnTo>
                  <a:lnTo>
                    <a:pt x="459130" y="0"/>
                  </a:lnTo>
                  <a:lnTo>
                    <a:pt x="459130" y="10426"/>
                  </a:lnTo>
                  <a:lnTo>
                    <a:pt x="448691" y="10426"/>
                  </a:lnTo>
                  <a:lnTo>
                    <a:pt x="448691" y="0"/>
                  </a:lnTo>
                  <a:lnTo>
                    <a:pt x="438251" y="0"/>
                  </a:lnTo>
                  <a:lnTo>
                    <a:pt x="438251" y="10439"/>
                  </a:lnTo>
                  <a:lnTo>
                    <a:pt x="448691" y="10439"/>
                  </a:lnTo>
                  <a:lnTo>
                    <a:pt x="448691" y="20866"/>
                  </a:lnTo>
                  <a:lnTo>
                    <a:pt x="500862" y="20866"/>
                  </a:lnTo>
                  <a:lnTo>
                    <a:pt x="500862" y="10426"/>
                  </a:lnTo>
                  <a:close/>
                </a:path>
                <a:path w="636905" h="31750">
                  <a:moveTo>
                    <a:pt x="521741" y="0"/>
                  </a:moveTo>
                  <a:lnTo>
                    <a:pt x="511302" y="0"/>
                  </a:lnTo>
                  <a:lnTo>
                    <a:pt x="511302" y="10426"/>
                  </a:lnTo>
                  <a:lnTo>
                    <a:pt x="511302" y="20866"/>
                  </a:lnTo>
                  <a:lnTo>
                    <a:pt x="521741" y="20866"/>
                  </a:lnTo>
                  <a:lnTo>
                    <a:pt x="521741" y="10439"/>
                  </a:lnTo>
                  <a:lnTo>
                    <a:pt x="521741" y="0"/>
                  </a:lnTo>
                  <a:close/>
                </a:path>
                <a:path w="636905" h="31750">
                  <a:moveTo>
                    <a:pt x="615645" y="0"/>
                  </a:moveTo>
                  <a:lnTo>
                    <a:pt x="605205" y="0"/>
                  </a:lnTo>
                  <a:lnTo>
                    <a:pt x="605205" y="10426"/>
                  </a:lnTo>
                  <a:lnTo>
                    <a:pt x="594779" y="10426"/>
                  </a:lnTo>
                  <a:lnTo>
                    <a:pt x="594779" y="0"/>
                  </a:lnTo>
                  <a:lnTo>
                    <a:pt x="584352" y="0"/>
                  </a:lnTo>
                  <a:lnTo>
                    <a:pt x="584339" y="0"/>
                  </a:lnTo>
                  <a:lnTo>
                    <a:pt x="542607" y="0"/>
                  </a:lnTo>
                  <a:lnTo>
                    <a:pt x="542607" y="10426"/>
                  </a:lnTo>
                  <a:lnTo>
                    <a:pt x="532168" y="10426"/>
                  </a:lnTo>
                  <a:lnTo>
                    <a:pt x="532168" y="20866"/>
                  </a:lnTo>
                  <a:lnTo>
                    <a:pt x="542607" y="20866"/>
                  </a:lnTo>
                  <a:lnTo>
                    <a:pt x="553046" y="20866"/>
                  </a:lnTo>
                  <a:lnTo>
                    <a:pt x="553046" y="10439"/>
                  </a:lnTo>
                  <a:lnTo>
                    <a:pt x="563473" y="10439"/>
                  </a:lnTo>
                  <a:lnTo>
                    <a:pt x="573913" y="10439"/>
                  </a:lnTo>
                  <a:lnTo>
                    <a:pt x="584339" y="10439"/>
                  </a:lnTo>
                  <a:lnTo>
                    <a:pt x="584339" y="20866"/>
                  </a:lnTo>
                  <a:lnTo>
                    <a:pt x="594779" y="20866"/>
                  </a:lnTo>
                  <a:lnTo>
                    <a:pt x="605218" y="20866"/>
                  </a:lnTo>
                  <a:lnTo>
                    <a:pt x="605218" y="10439"/>
                  </a:lnTo>
                  <a:lnTo>
                    <a:pt x="615645" y="10439"/>
                  </a:lnTo>
                  <a:lnTo>
                    <a:pt x="615645" y="0"/>
                  </a:lnTo>
                  <a:close/>
                </a:path>
                <a:path w="636905" h="31750">
                  <a:moveTo>
                    <a:pt x="636524" y="0"/>
                  </a:moveTo>
                  <a:lnTo>
                    <a:pt x="626084" y="0"/>
                  </a:lnTo>
                  <a:lnTo>
                    <a:pt x="626084" y="10426"/>
                  </a:lnTo>
                  <a:lnTo>
                    <a:pt x="626084" y="20866"/>
                  </a:lnTo>
                  <a:lnTo>
                    <a:pt x="636524" y="20866"/>
                  </a:lnTo>
                  <a:lnTo>
                    <a:pt x="636524" y="10439"/>
                  </a:lnTo>
                  <a:lnTo>
                    <a:pt x="636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89369" y="4431131"/>
              <a:ext cx="636905" cy="31750"/>
            </a:xfrm>
            <a:custGeom>
              <a:avLst/>
              <a:gdLst/>
              <a:ahLst/>
              <a:cxnLst/>
              <a:rect l="l" t="t" r="r" b="b"/>
              <a:pathLst>
                <a:path w="636905" h="31750">
                  <a:moveTo>
                    <a:pt x="10439" y="10426"/>
                  </a:moveTo>
                  <a:lnTo>
                    <a:pt x="0" y="10426"/>
                  </a:lnTo>
                  <a:lnTo>
                    <a:pt x="0" y="20866"/>
                  </a:lnTo>
                  <a:lnTo>
                    <a:pt x="0" y="31305"/>
                  </a:lnTo>
                  <a:lnTo>
                    <a:pt x="10439" y="31305"/>
                  </a:lnTo>
                  <a:lnTo>
                    <a:pt x="10439" y="20866"/>
                  </a:lnTo>
                  <a:lnTo>
                    <a:pt x="10439" y="10426"/>
                  </a:lnTo>
                  <a:close/>
                </a:path>
                <a:path w="636905" h="31750">
                  <a:moveTo>
                    <a:pt x="41719" y="20866"/>
                  </a:moveTo>
                  <a:lnTo>
                    <a:pt x="31292" y="20866"/>
                  </a:lnTo>
                  <a:lnTo>
                    <a:pt x="20866" y="20866"/>
                  </a:lnTo>
                  <a:lnTo>
                    <a:pt x="20866" y="31305"/>
                  </a:lnTo>
                  <a:lnTo>
                    <a:pt x="31292" y="31305"/>
                  </a:lnTo>
                  <a:lnTo>
                    <a:pt x="41719" y="31305"/>
                  </a:lnTo>
                  <a:lnTo>
                    <a:pt x="41719" y="20866"/>
                  </a:lnTo>
                  <a:close/>
                </a:path>
                <a:path w="636905" h="31750">
                  <a:moveTo>
                    <a:pt x="52171" y="20866"/>
                  </a:moveTo>
                  <a:lnTo>
                    <a:pt x="41732" y="20866"/>
                  </a:lnTo>
                  <a:lnTo>
                    <a:pt x="41732" y="31305"/>
                  </a:lnTo>
                  <a:lnTo>
                    <a:pt x="52171" y="31305"/>
                  </a:lnTo>
                  <a:lnTo>
                    <a:pt x="52171" y="20866"/>
                  </a:lnTo>
                  <a:close/>
                </a:path>
                <a:path w="636905" h="31750">
                  <a:moveTo>
                    <a:pt x="73025" y="10426"/>
                  </a:moveTo>
                  <a:lnTo>
                    <a:pt x="62598" y="10426"/>
                  </a:lnTo>
                  <a:lnTo>
                    <a:pt x="62598" y="20866"/>
                  </a:lnTo>
                  <a:lnTo>
                    <a:pt x="62598" y="31305"/>
                  </a:lnTo>
                  <a:lnTo>
                    <a:pt x="73025" y="31305"/>
                  </a:lnTo>
                  <a:lnTo>
                    <a:pt x="73025" y="20866"/>
                  </a:lnTo>
                  <a:lnTo>
                    <a:pt x="73025" y="10426"/>
                  </a:lnTo>
                  <a:close/>
                </a:path>
                <a:path w="636905" h="31750">
                  <a:moveTo>
                    <a:pt x="93903" y="10426"/>
                  </a:moveTo>
                  <a:lnTo>
                    <a:pt x="83477" y="10426"/>
                  </a:lnTo>
                  <a:lnTo>
                    <a:pt x="83477" y="20866"/>
                  </a:lnTo>
                  <a:lnTo>
                    <a:pt x="93903" y="20866"/>
                  </a:lnTo>
                  <a:lnTo>
                    <a:pt x="93903" y="10426"/>
                  </a:lnTo>
                  <a:close/>
                </a:path>
                <a:path w="636905" h="31750">
                  <a:moveTo>
                    <a:pt x="104330" y="20866"/>
                  </a:moveTo>
                  <a:lnTo>
                    <a:pt x="93903" y="20866"/>
                  </a:lnTo>
                  <a:lnTo>
                    <a:pt x="93903" y="31305"/>
                  </a:lnTo>
                  <a:lnTo>
                    <a:pt x="104330" y="31305"/>
                  </a:lnTo>
                  <a:lnTo>
                    <a:pt x="104330" y="20866"/>
                  </a:lnTo>
                  <a:close/>
                </a:path>
                <a:path w="636905" h="31750">
                  <a:moveTo>
                    <a:pt x="250431" y="0"/>
                  </a:moveTo>
                  <a:lnTo>
                    <a:pt x="239991" y="0"/>
                  </a:lnTo>
                  <a:lnTo>
                    <a:pt x="239991" y="10426"/>
                  </a:lnTo>
                  <a:lnTo>
                    <a:pt x="229565" y="10426"/>
                  </a:lnTo>
                  <a:lnTo>
                    <a:pt x="229565" y="0"/>
                  </a:lnTo>
                  <a:lnTo>
                    <a:pt x="219125" y="0"/>
                  </a:lnTo>
                  <a:lnTo>
                    <a:pt x="219125" y="10426"/>
                  </a:lnTo>
                  <a:lnTo>
                    <a:pt x="219125" y="20866"/>
                  </a:lnTo>
                  <a:lnTo>
                    <a:pt x="208699" y="20866"/>
                  </a:lnTo>
                  <a:lnTo>
                    <a:pt x="208699" y="10439"/>
                  </a:lnTo>
                  <a:lnTo>
                    <a:pt x="208699" y="0"/>
                  </a:lnTo>
                  <a:lnTo>
                    <a:pt x="198259" y="0"/>
                  </a:lnTo>
                  <a:lnTo>
                    <a:pt x="187820" y="0"/>
                  </a:lnTo>
                  <a:lnTo>
                    <a:pt x="177380" y="0"/>
                  </a:lnTo>
                  <a:lnTo>
                    <a:pt x="177380" y="10426"/>
                  </a:lnTo>
                  <a:lnTo>
                    <a:pt x="166954" y="10426"/>
                  </a:lnTo>
                  <a:lnTo>
                    <a:pt x="166954" y="0"/>
                  </a:lnTo>
                  <a:lnTo>
                    <a:pt x="156514" y="0"/>
                  </a:lnTo>
                  <a:lnTo>
                    <a:pt x="156514" y="10426"/>
                  </a:lnTo>
                  <a:lnTo>
                    <a:pt x="146075" y="10426"/>
                  </a:lnTo>
                  <a:lnTo>
                    <a:pt x="146075" y="20866"/>
                  </a:lnTo>
                  <a:lnTo>
                    <a:pt x="135648" y="20866"/>
                  </a:lnTo>
                  <a:lnTo>
                    <a:pt x="135648" y="10426"/>
                  </a:lnTo>
                  <a:lnTo>
                    <a:pt x="125222" y="10426"/>
                  </a:lnTo>
                  <a:lnTo>
                    <a:pt x="125222" y="0"/>
                  </a:lnTo>
                  <a:lnTo>
                    <a:pt x="114782" y="0"/>
                  </a:lnTo>
                  <a:lnTo>
                    <a:pt x="114782" y="10426"/>
                  </a:lnTo>
                  <a:lnTo>
                    <a:pt x="114782" y="20866"/>
                  </a:lnTo>
                  <a:lnTo>
                    <a:pt x="104343" y="20866"/>
                  </a:lnTo>
                  <a:lnTo>
                    <a:pt x="104343" y="31305"/>
                  </a:lnTo>
                  <a:lnTo>
                    <a:pt x="146088" y="31305"/>
                  </a:lnTo>
                  <a:lnTo>
                    <a:pt x="146088" y="20866"/>
                  </a:lnTo>
                  <a:lnTo>
                    <a:pt x="156514" y="20866"/>
                  </a:lnTo>
                  <a:lnTo>
                    <a:pt x="156514" y="10439"/>
                  </a:lnTo>
                  <a:lnTo>
                    <a:pt x="166954" y="10439"/>
                  </a:lnTo>
                  <a:lnTo>
                    <a:pt x="166954" y="20866"/>
                  </a:lnTo>
                  <a:lnTo>
                    <a:pt x="156514" y="20866"/>
                  </a:lnTo>
                  <a:lnTo>
                    <a:pt x="156514" y="31305"/>
                  </a:lnTo>
                  <a:lnTo>
                    <a:pt x="166954" y="31305"/>
                  </a:lnTo>
                  <a:lnTo>
                    <a:pt x="177393" y="31305"/>
                  </a:lnTo>
                  <a:lnTo>
                    <a:pt x="177393" y="20866"/>
                  </a:lnTo>
                  <a:lnTo>
                    <a:pt x="177393" y="10439"/>
                  </a:lnTo>
                  <a:lnTo>
                    <a:pt x="187820" y="10439"/>
                  </a:lnTo>
                  <a:lnTo>
                    <a:pt x="187820" y="20866"/>
                  </a:lnTo>
                  <a:lnTo>
                    <a:pt x="198259" y="20866"/>
                  </a:lnTo>
                  <a:lnTo>
                    <a:pt x="198259" y="31305"/>
                  </a:lnTo>
                  <a:lnTo>
                    <a:pt x="208686" y="31305"/>
                  </a:lnTo>
                  <a:lnTo>
                    <a:pt x="219125" y="31305"/>
                  </a:lnTo>
                  <a:lnTo>
                    <a:pt x="229565" y="31305"/>
                  </a:lnTo>
                  <a:lnTo>
                    <a:pt x="229565" y="20866"/>
                  </a:lnTo>
                  <a:lnTo>
                    <a:pt x="239991" y="20866"/>
                  </a:lnTo>
                  <a:lnTo>
                    <a:pt x="250431" y="20866"/>
                  </a:lnTo>
                  <a:lnTo>
                    <a:pt x="250431" y="10439"/>
                  </a:lnTo>
                  <a:lnTo>
                    <a:pt x="250431" y="0"/>
                  </a:lnTo>
                  <a:close/>
                </a:path>
                <a:path w="636905" h="31750">
                  <a:moveTo>
                    <a:pt x="260870" y="20866"/>
                  </a:moveTo>
                  <a:lnTo>
                    <a:pt x="250431" y="20866"/>
                  </a:lnTo>
                  <a:lnTo>
                    <a:pt x="250431" y="31305"/>
                  </a:lnTo>
                  <a:lnTo>
                    <a:pt x="260870" y="31305"/>
                  </a:lnTo>
                  <a:lnTo>
                    <a:pt x="260870" y="20866"/>
                  </a:lnTo>
                  <a:close/>
                </a:path>
                <a:path w="636905" h="31750">
                  <a:moveTo>
                    <a:pt x="313042" y="20866"/>
                  </a:moveTo>
                  <a:lnTo>
                    <a:pt x="302602" y="20866"/>
                  </a:lnTo>
                  <a:lnTo>
                    <a:pt x="302602" y="10439"/>
                  </a:lnTo>
                  <a:lnTo>
                    <a:pt x="302602" y="0"/>
                  </a:lnTo>
                  <a:lnTo>
                    <a:pt x="292163" y="0"/>
                  </a:lnTo>
                  <a:lnTo>
                    <a:pt x="292163" y="10426"/>
                  </a:lnTo>
                  <a:lnTo>
                    <a:pt x="281736" y="10426"/>
                  </a:lnTo>
                  <a:lnTo>
                    <a:pt x="281736" y="20866"/>
                  </a:lnTo>
                  <a:lnTo>
                    <a:pt x="292163" y="20866"/>
                  </a:lnTo>
                  <a:lnTo>
                    <a:pt x="292163" y="31305"/>
                  </a:lnTo>
                  <a:lnTo>
                    <a:pt x="302602" y="31305"/>
                  </a:lnTo>
                  <a:lnTo>
                    <a:pt x="313042" y="31305"/>
                  </a:lnTo>
                  <a:lnTo>
                    <a:pt x="313042" y="20866"/>
                  </a:lnTo>
                  <a:close/>
                </a:path>
                <a:path w="636905" h="31750">
                  <a:moveTo>
                    <a:pt x="323481" y="0"/>
                  </a:moveTo>
                  <a:lnTo>
                    <a:pt x="313042" y="0"/>
                  </a:lnTo>
                  <a:lnTo>
                    <a:pt x="313042" y="10439"/>
                  </a:lnTo>
                  <a:lnTo>
                    <a:pt x="323481" y="10439"/>
                  </a:lnTo>
                  <a:lnTo>
                    <a:pt x="323481" y="0"/>
                  </a:lnTo>
                  <a:close/>
                </a:path>
                <a:path w="636905" h="31750">
                  <a:moveTo>
                    <a:pt x="417385" y="0"/>
                  </a:moveTo>
                  <a:lnTo>
                    <a:pt x="406958" y="0"/>
                  </a:lnTo>
                  <a:lnTo>
                    <a:pt x="396519" y="0"/>
                  </a:lnTo>
                  <a:lnTo>
                    <a:pt x="396519" y="10426"/>
                  </a:lnTo>
                  <a:lnTo>
                    <a:pt x="386080" y="10426"/>
                  </a:lnTo>
                  <a:lnTo>
                    <a:pt x="386080" y="0"/>
                  </a:lnTo>
                  <a:lnTo>
                    <a:pt x="375653" y="0"/>
                  </a:lnTo>
                  <a:lnTo>
                    <a:pt x="333908" y="0"/>
                  </a:lnTo>
                  <a:lnTo>
                    <a:pt x="333908" y="10426"/>
                  </a:lnTo>
                  <a:lnTo>
                    <a:pt x="333908" y="20866"/>
                  </a:lnTo>
                  <a:lnTo>
                    <a:pt x="344347" y="20866"/>
                  </a:lnTo>
                  <a:lnTo>
                    <a:pt x="344347" y="10439"/>
                  </a:lnTo>
                  <a:lnTo>
                    <a:pt x="354774" y="10439"/>
                  </a:lnTo>
                  <a:lnTo>
                    <a:pt x="354774" y="20866"/>
                  </a:lnTo>
                  <a:lnTo>
                    <a:pt x="365213" y="20866"/>
                  </a:lnTo>
                  <a:lnTo>
                    <a:pt x="375653" y="20866"/>
                  </a:lnTo>
                  <a:lnTo>
                    <a:pt x="375653" y="10439"/>
                  </a:lnTo>
                  <a:lnTo>
                    <a:pt x="386080" y="10439"/>
                  </a:lnTo>
                  <a:lnTo>
                    <a:pt x="386080" y="20866"/>
                  </a:lnTo>
                  <a:lnTo>
                    <a:pt x="396519" y="20866"/>
                  </a:lnTo>
                  <a:lnTo>
                    <a:pt x="396519" y="10439"/>
                  </a:lnTo>
                  <a:lnTo>
                    <a:pt x="406946" y="10439"/>
                  </a:lnTo>
                  <a:lnTo>
                    <a:pt x="417385" y="10439"/>
                  </a:lnTo>
                  <a:lnTo>
                    <a:pt x="417385" y="0"/>
                  </a:lnTo>
                  <a:close/>
                </a:path>
                <a:path w="636905" h="31750">
                  <a:moveTo>
                    <a:pt x="438264" y="10426"/>
                  </a:moveTo>
                  <a:lnTo>
                    <a:pt x="427824" y="10426"/>
                  </a:lnTo>
                  <a:lnTo>
                    <a:pt x="427824" y="20866"/>
                  </a:lnTo>
                  <a:lnTo>
                    <a:pt x="438264" y="20866"/>
                  </a:lnTo>
                  <a:lnTo>
                    <a:pt x="438264" y="10426"/>
                  </a:lnTo>
                  <a:close/>
                </a:path>
                <a:path w="636905" h="31750">
                  <a:moveTo>
                    <a:pt x="532168" y="0"/>
                  </a:moveTo>
                  <a:lnTo>
                    <a:pt x="521728" y="0"/>
                  </a:lnTo>
                  <a:lnTo>
                    <a:pt x="521728" y="10426"/>
                  </a:lnTo>
                  <a:lnTo>
                    <a:pt x="511302" y="10426"/>
                  </a:lnTo>
                  <a:lnTo>
                    <a:pt x="511302" y="0"/>
                  </a:lnTo>
                  <a:lnTo>
                    <a:pt x="500862" y="0"/>
                  </a:lnTo>
                  <a:lnTo>
                    <a:pt x="490435" y="0"/>
                  </a:lnTo>
                  <a:lnTo>
                    <a:pt x="479996" y="0"/>
                  </a:lnTo>
                  <a:lnTo>
                    <a:pt x="469557" y="0"/>
                  </a:lnTo>
                  <a:lnTo>
                    <a:pt x="469557" y="10426"/>
                  </a:lnTo>
                  <a:lnTo>
                    <a:pt x="459130" y="10426"/>
                  </a:lnTo>
                  <a:lnTo>
                    <a:pt x="459130" y="20866"/>
                  </a:lnTo>
                  <a:lnTo>
                    <a:pt x="469557" y="20866"/>
                  </a:lnTo>
                  <a:lnTo>
                    <a:pt x="479996" y="20866"/>
                  </a:lnTo>
                  <a:lnTo>
                    <a:pt x="479996" y="10439"/>
                  </a:lnTo>
                  <a:lnTo>
                    <a:pt x="490423" y="10439"/>
                  </a:lnTo>
                  <a:lnTo>
                    <a:pt x="490423" y="20866"/>
                  </a:lnTo>
                  <a:lnTo>
                    <a:pt x="500862" y="20866"/>
                  </a:lnTo>
                  <a:lnTo>
                    <a:pt x="500862" y="10439"/>
                  </a:lnTo>
                  <a:lnTo>
                    <a:pt x="511302" y="10439"/>
                  </a:lnTo>
                  <a:lnTo>
                    <a:pt x="511302" y="20866"/>
                  </a:lnTo>
                  <a:lnTo>
                    <a:pt x="521728" y="20866"/>
                  </a:lnTo>
                  <a:lnTo>
                    <a:pt x="532168" y="20866"/>
                  </a:lnTo>
                  <a:lnTo>
                    <a:pt x="532168" y="10439"/>
                  </a:lnTo>
                  <a:lnTo>
                    <a:pt x="532168" y="0"/>
                  </a:lnTo>
                  <a:close/>
                </a:path>
                <a:path w="636905" h="31750">
                  <a:moveTo>
                    <a:pt x="553046" y="0"/>
                  </a:moveTo>
                  <a:lnTo>
                    <a:pt x="542607" y="0"/>
                  </a:lnTo>
                  <a:lnTo>
                    <a:pt x="542607" y="10426"/>
                  </a:lnTo>
                  <a:lnTo>
                    <a:pt x="542607" y="20866"/>
                  </a:lnTo>
                  <a:lnTo>
                    <a:pt x="553046" y="20866"/>
                  </a:lnTo>
                  <a:lnTo>
                    <a:pt x="553046" y="10439"/>
                  </a:lnTo>
                  <a:lnTo>
                    <a:pt x="553046" y="0"/>
                  </a:lnTo>
                  <a:close/>
                </a:path>
                <a:path w="636905" h="31750">
                  <a:moveTo>
                    <a:pt x="573913" y="0"/>
                  </a:moveTo>
                  <a:lnTo>
                    <a:pt x="563473" y="0"/>
                  </a:lnTo>
                  <a:lnTo>
                    <a:pt x="563473" y="10439"/>
                  </a:lnTo>
                  <a:lnTo>
                    <a:pt x="573913" y="10439"/>
                  </a:lnTo>
                  <a:lnTo>
                    <a:pt x="573913" y="0"/>
                  </a:lnTo>
                  <a:close/>
                </a:path>
                <a:path w="636905" h="31750">
                  <a:moveTo>
                    <a:pt x="605218" y="10426"/>
                  </a:moveTo>
                  <a:lnTo>
                    <a:pt x="594779" y="10426"/>
                  </a:lnTo>
                  <a:lnTo>
                    <a:pt x="594779" y="0"/>
                  </a:lnTo>
                  <a:lnTo>
                    <a:pt x="584339" y="0"/>
                  </a:lnTo>
                  <a:lnTo>
                    <a:pt x="584339" y="10426"/>
                  </a:lnTo>
                  <a:lnTo>
                    <a:pt x="584339" y="20866"/>
                  </a:lnTo>
                  <a:lnTo>
                    <a:pt x="594779" y="20866"/>
                  </a:lnTo>
                  <a:lnTo>
                    <a:pt x="605218" y="20866"/>
                  </a:lnTo>
                  <a:lnTo>
                    <a:pt x="605218" y="10426"/>
                  </a:lnTo>
                  <a:close/>
                </a:path>
                <a:path w="636905" h="31750">
                  <a:moveTo>
                    <a:pt x="636524" y="0"/>
                  </a:moveTo>
                  <a:lnTo>
                    <a:pt x="626084" y="0"/>
                  </a:lnTo>
                  <a:lnTo>
                    <a:pt x="615645" y="0"/>
                  </a:lnTo>
                  <a:lnTo>
                    <a:pt x="615645" y="10439"/>
                  </a:lnTo>
                  <a:lnTo>
                    <a:pt x="626084" y="10439"/>
                  </a:lnTo>
                  <a:lnTo>
                    <a:pt x="636524" y="10439"/>
                  </a:lnTo>
                  <a:lnTo>
                    <a:pt x="636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89369" y="4451997"/>
              <a:ext cx="636905" cy="31750"/>
            </a:xfrm>
            <a:custGeom>
              <a:avLst/>
              <a:gdLst/>
              <a:ahLst/>
              <a:cxnLst/>
              <a:rect l="l" t="t" r="r" b="b"/>
              <a:pathLst>
                <a:path w="636905" h="31750">
                  <a:moveTo>
                    <a:pt x="10439" y="10439"/>
                  </a:moveTo>
                  <a:lnTo>
                    <a:pt x="0" y="10439"/>
                  </a:lnTo>
                  <a:lnTo>
                    <a:pt x="0" y="20878"/>
                  </a:lnTo>
                  <a:lnTo>
                    <a:pt x="0" y="31318"/>
                  </a:lnTo>
                  <a:lnTo>
                    <a:pt x="10439" y="31318"/>
                  </a:lnTo>
                  <a:lnTo>
                    <a:pt x="10439" y="20878"/>
                  </a:lnTo>
                  <a:lnTo>
                    <a:pt x="10439" y="10439"/>
                  </a:lnTo>
                  <a:close/>
                </a:path>
                <a:path w="636905" h="31750">
                  <a:moveTo>
                    <a:pt x="41719" y="10439"/>
                  </a:moveTo>
                  <a:lnTo>
                    <a:pt x="31292" y="10439"/>
                  </a:lnTo>
                  <a:lnTo>
                    <a:pt x="20866" y="10439"/>
                  </a:lnTo>
                  <a:lnTo>
                    <a:pt x="20866" y="20878"/>
                  </a:lnTo>
                  <a:lnTo>
                    <a:pt x="20866" y="31318"/>
                  </a:lnTo>
                  <a:lnTo>
                    <a:pt x="31292" y="31318"/>
                  </a:lnTo>
                  <a:lnTo>
                    <a:pt x="41719" y="31318"/>
                  </a:lnTo>
                  <a:lnTo>
                    <a:pt x="41719" y="20878"/>
                  </a:lnTo>
                  <a:lnTo>
                    <a:pt x="41719" y="10439"/>
                  </a:lnTo>
                  <a:close/>
                </a:path>
                <a:path w="636905" h="31750">
                  <a:moveTo>
                    <a:pt x="52171" y="10439"/>
                  </a:moveTo>
                  <a:lnTo>
                    <a:pt x="41732" y="10439"/>
                  </a:lnTo>
                  <a:lnTo>
                    <a:pt x="41732" y="20878"/>
                  </a:lnTo>
                  <a:lnTo>
                    <a:pt x="41732" y="31318"/>
                  </a:lnTo>
                  <a:lnTo>
                    <a:pt x="52171" y="31318"/>
                  </a:lnTo>
                  <a:lnTo>
                    <a:pt x="52171" y="20878"/>
                  </a:lnTo>
                  <a:lnTo>
                    <a:pt x="52171" y="10439"/>
                  </a:lnTo>
                  <a:close/>
                </a:path>
                <a:path w="636905" h="31750">
                  <a:moveTo>
                    <a:pt x="73025" y="10439"/>
                  </a:moveTo>
                  <a:lnTo>
                    <a:pt x="62598" y="10439"/>
                  </a:lnTo>
                  <a:lnTo>
                    <a:pt x="62598" y="20878"/>
                  </a:lnTo>
                  <a:lnTo>
                    <a:pt x="62598" y="31318"/>
                  </a:lnTo>
                  <a:lnTo>
                    <a:pt x="73025" y="31318"/>
                  </a:lnTo>
                  <a:lnTo>
                    <a:pt x="73025" y="20878"/>
                  </a:lnTo>
                  <a:lnTo>
                    <a:pt x="73025" y="10439"/>
                  </a:lnTo>
                  <a:close/>
                </a:path>
                <a:path w="636905" h="31750">
                  <a:moveTo>
                    <a:pt x="104330" y="20878"/>
                  </a:moveTo>
                  <a:lnTo>
                    <a:pt x="93903" y="20878"/>
                  </a:lnTo>
                  <a:lnTo>
                    <a:pt x="93903" y="10439"/>
                  </a:lnTo>
                  <a:lnTo>
                    <a:pt x="83477" y="10439"/>
                  </a:lnTo>
                  <a:lnTo>
                    <a:pt x="83477" y="20878"/>
                  </a:lnTo>
                  <a:lnTo>
                    <a:pt x="83477" y="31318"/>
                  </a:lnTo>
                  <a:lnTo>
                    <a:pt x="93903" y="31318"/>
                  </a:lnTo>
                  <a:lnTo>
                    <a:pt x="104330" y="31318"/>
                  </a:lnTo>
                  <a:lnTo>
                    <a:pt x="104330" y="20878"/>
                  </a:lnTo>
                  <a:close/>
                </a:path>
                <a:path w="636905" h="31750">
                  <a:moveTo>
                    <a:pt x="135648" y="20878"/>
                  </a:moveTo>
                  <a:lnTo>
                    <a:pt x="125209" y="20878"/>
                  </a:lnTo>
                  <a:lnTo>
                    <a:pt x="125209" y="31318"/>
                  </a:lnTo>
                  <a:lnTo>
                    <a:pt x="135648" y="31318"/>
                  </a:lnTo>
                  <a:lnTo>
                    <a:pt x="135648" y="20878"/>
                  </a:lnTo>
                  <a:close/>
                </a:path>
                <a:path w="636905" h="31750">
                  <a:moveTo>
                    <a:pt x="166954" y="20878"/>
                  </a:moveTo>
                  <a:lnTo>
                    <a:pt x="156514" y="20878"/>
                  </a:lnTo>
                  <a:lnTo>
                    <a:pt x="156514" y="10439"/>
                  </a:lnTo>
                  <a:lnTo>
                    <a:pt x="146088" y="10439"/>
                  </a:lnTo>
                  <a:lnTo>
                    <a:pt x="135648" y="10439"/>
                  </a:lnTo>
                  <a:lnTo>
                    <a:pt x="135648" y="20878"/>
                  </a:lnTo>
                  <a:lnTo>
                    <a:pt x="146075" y="20878"/>
                  </a:lnTo>
                  <a:lnTo>
                    <a:pt x="146075" y="31318"/>
                  </a:lnTo>
                  <a:lnTo>
                    <a:pt x="156514" y="31318"/>
                  </a:lnTo>
                  <a:lnTo>
                    <a:pt x="166954" y="31318"/>
                  </a:lnTo>
                  <a:lnTo>
                    <a:pt x="166954" y="20878"/>
                  </a:lnTo>
                  <a:close/>
                </a:path>
                <a:path w="636905" h="31750">
                  <a:moveTo>
                    <a:pt x="177393" y="10439"/>
                  </a:moveTo>
                  <a:lnTo>
                    <a:pt x="166954" y="10439"/>
                  </a:lnTo>
                  <a:lnTo>
                    <a:pt x="166954" y="20878"/>
                  </a:lnTo>
                  <a:lnTo>
                    <a:pt x="177393" y="20878"/>
                  </a:lnTo>
                  <a:lnTo>
                    <a:pt x="177393" y="10439"/>
                  </a:lnTo>
                  <a:close/>
                </a:path>
                <a:path w="636905" h="31750">
                  <a:moveTo>
                    <a:pt x="271284" y="20878"/>
                  </a:moveTo>
                  <a:lnTo>
                    <a:pt x="260870" y="20878"/>
                  </a:lnTo>
                  <a:lnTo>
                    <a:pt x="260870" y="10439"/>
                  </a:lnTo>
                  <a:lnTo>
                    <a:pt x="250431" y="10439"/>
                  </a:lnTo>
                  <a:lnTo>
                    <a:pt x="239991" y="10439"/>
                  </a:lnTo>
                  <a:lnTo>
                    <a:pt x="239991" y="20878"/>
                  </a:lnTo>
                  <a:lnTo>
                    <a:pt x="229565" y="20878"/>
                  </a:lnTo>
                  <a:lnTo>
                    <a:pt x="229565" y="10439"/>
                  </a:lnTo>
                  <a:lnTo>
                    <a:pt x="219125" y="10439"/>
                  </a:lnTo>
                  <a:lnTo>
                    <a:pt x="208686" y="10439"/>
                  </a:lnTo>
                  <a:lnTo>
                    <a:pt x="208686" y="20878"/>
                  </a:lnTo>
                  <a:lnTo>
                    <a:pt x="198259" y="20878"/>
                  </a:lnTo>
                  <a:lnTo>
                    <a:pt x="198259" y="31318"/>
                  </a:lnTo>
                  <a:lnTo>
                    <a:pt x="250431" y="31318"/>
                  </a:lnTo>
                  <a:lnTo>
                    <a:pt x="250431" y="20878"/>
                  </a:lnTo>
                  <a:lnTo>
                    <a:pt x="260858" y="20878"/>
                  </a:lnTo>
                  <a:lnTo>
                    <a:pt x="260858" y="31318"/>
                  </a:lnTo>
                  <a:lnTo>
                    <a:pt x="271284" y="31318"/>
                  </a:lnTo>
                  <a:lnTo>
                    <a:pt x="271284" y="20878"/>
                  </a:lnTo>
                  <a:close/>
                </a:path>
                <a:path w="636905" h="31750">
                  <a:moveTo>
                    <a:pt x="292176" y="20878"/>
                  </a:moveTo>
                  <a:lnTo>
                    <a:pt x="281736" y="20878"/>
                  </a:lnTo>
                  <a:lnTo>
                    <a:pt x="281736" y="31318"/>
                  </a:lnTo>
                  <a:lnTo>
                    <a:pt x="292176" y="31318"/>
                  </a:lnTo>
                  <a:lnTo>
                    <a:pt x="292176" y="20878"/>
                  </a:lnTo>
                  <a:close/>
                </a:path>
                <a:path w="636905" h="31750">
                  <a:moveTo>
                    <a:pt x="354787" y="20878"/>
                  </a:moveTo>
                  <a:lnTo>
                    <a:pt x="344347" y="20878"/>
                  </a:lnTo>
                  <a:lnTo>
                    <a:pt x="344347" y="31318"/>
                  </a:lnTo>
                  <a:lnTo>
                    <a:pt x="354787" y="31318"/>
                  </a:lnTo>
                  <a:lnTo>
                    <a:pt x="354787" y="20878"/>
                  </a:lnTo>
                  <a:close/>
                </a:path>
                <a:path w="636905" h="31750">
                  <a:moveTo>
                    <a:pt x="448691" y="10439"/>
                  </a:moveTo>
                  <a:lnTo>
                    <a:pt x="438264" y="10439"/>
                  </a:lnTo>
                  <a:lnTo>
                    <a:pt x="438264" y="0"/>
                  </a:lnTo>
                  <a:lnTo>
                    <a:pt x="427824" y="0"/>
                  </a:lnTo>
                  <a:lnTo>
                    <a:pt x="427824" y="10439"/>
                  </a:lnTo>
                  <a:lnTo>
                    <a:pt x="417385" y="10439"/>
                  </a:lnTo>
                  <a:lnTo>
                    <a:pt x="417385" y="0"/>
                  </a:lnTo>
                  <a:lnTo>
                    <a:pt x="406958" y="0"/>
                  </a:lnTo>
                  <a:lnTo>
                    <a:pt x="302602" y="0"/>
                  </a:lnTo>
                  <a:lnTo>
                    <a:pt x="302602" y="10439"/>
                  </a:lnTo>
                  <a:lnTo>
                    <a:pt x="302602" y="20878"/>
                  </a:lnTo>
                  <a:lnTo>
                    <a:pt x="313042" y="20878"/>
                  </a:lnTo>
                  <a:lnTo>
                    <a:pt x="313042" y="31318"/>
                  </a:lnTo>
                  <a:lnTo>
                    <a:pt x="323456" y="31318"/>
                  </a:lnTo>
                  <a:lnTo>
                    <a:pt x="333908" y="31318"/>
                  </a:lnTo>
                  <a:lnTo>
                    <a:pt x="333908" y="20878"/>
                  </a:lnTo>
                  <a:lnTo>
                    <a:pt x="323481" y="20878"/>
                  </a:lnTo>
                  <a:lnTo>
                    <a:pt x="323481" y="10439"/>
                  </a:lnTo>
                  <a:lnTo>
                    <a:pt x="333908" y="10439"/>
                  </a:lnTo>
                  <a:lnTo>
                    <a:pt x="333908" y="20878"/>
                  </a:lnTo>
                  <a:lnTo>
                    <a:pt x="344347" y="20878"/>
                  </a:lnTo>
                  <a:lnTo>
                    <a:pt x="344347" y="10439"/>
                  </a:lnTo>
                  <a:lnTo>
                    <a:pt x="354774" y="10439"/>
                  </a:lnTo>
                  <a:lnTo>
                    <a:pt x="354787" y="10439"/>
                  </a:lnTo>
                  <a:lnTo>
                    <a:pt x="406946" y="10439"/>
                  </a:lnTo>
                  <a:lnTo>
                    <a:pt x="406946" y="20878"/>
                  </a:lnTo>
                  <a:lnTo>
                    <a:pt x="448691" y="20878"/>
                  </a:lnTo>
                  <a:lnTo>
                    <a:pt x="448691" y="10439"/>
                  </a:lnTo>
                  <a:close/>
                </a:path>
                <a:path w="636905" h="31750">
                  <a:moveTo>
                    <a:pt x="469569" y="0"/>
                  </a:moveTo>
                  <a:lnTo>
                    <a:pt x="459130" y="0"/>
                  </a:lnTo>
                  <a:lnTo>
                    <a:pt x="459130" y="10439"/>
                  </a:lnTo>
                  <a:lnTo>
                    <a:pt x="459130" y="20878"/>
                  </a:lnTo>
                  <a:lnTo>
                    <a:pt x="469569" y="20878"/>
                  </a:lnTo>
                  <a:lnTo>
                    <a:pt x="469569" y="10439"/>
                  </a:lnTo>
                  <a:lnTo>
                    <a:pt x="469569" y="0"/>
                  </a:lnTo>
                  <a:close/>
                </a:path>
                <a:path w="636905" h="31750">
                  <a:moveTo>
                    <a:pt x="511302" y="0"/>
                  </a:moveTo>
                  <a:lnTo>
                    <a:pt x="500862" y="0"/>
                  </a:lnTo>
                  <a:lnTo>
                    <a:pt x="490423" y="0"/>
                  </a:lnTo>
                  <a:lnTo>
                    <a:pt x="490423" y="10439"/>
                  </a:lnTo>
                  <a:lnTo>
                    <a:pt x="500862" y="10439"/>
                  </a:lnTo>
                  <a:lnTo>
                    <a:pt x="511302" y="10439"/>
                  </a:lnTo>
                  <a:lnTo>
                    <a:pt x="511302" y="0"/>
                  </a:lnTo>
                  <a:close/>
                </a:path>
                <a:path w="636905" h="31750">
                  <a:moveTo>
                    <a:pt x="521741" y="10439"/>
                  </a:moveTo>
                  <a:lnTo>
                    <a:pt x="511302" y="10439"/>
                  </a:lnTo>
                  <a:lnTo>
                    <a:pt x="511302" y="20878"/>
                  </a:lnTo>
                  <a:lnTo>
                    <a:pt x="521741" y="20878"/>
                  </a:lnTo>
                  <a:lnTo>
                    <a:pt x="521741" y="10439"/>
                  </a:lnTo>
                  <a:close/>
                </a:path>
                <a:path w="636905" h="31750">
                  <a:moveTo>
                    <a:pt x="615645" y="0"/>
                  </a:moveTo>
                  <a:lnTo>
                    <a:pt x="615645" y="0"/>
                  </a:lnTo>
                  <a:lnTo>
                    <a:pt x="532168" y="0"/>
                  </a:lnTo>
                  <a:lnTo>
                    <a:pt x="532168" y="10439"/>
                  </a:lnTo>
                  <a:lnTo>
                    <a:pt x="532168" y="20878"/>
                  </a:lnTo>
                  <a:lnTo>
                    <a:pt x="542607" y="20878"/>
                  </a:lnTo>
                  <a:lnTo>
                    <a:pt x="553034" y="20878"/>
                  </a:lnTo>
                  <a:lnTo>
                    <a:pt x="563473" y="20878"/>
                  </a:lnTo>
                  <a:lnTo>
                    <a:pt x="573913" y="20878"/>
                  </a:lnTo>
                  <a:lnTo>
                    <a:pt x="573913" y="10439"/>
                  </a:lnTo>
                  <a:lnTo>
                    <a:pt x="584339" y="10439"/>
                  </a:lnTo>
                  <a:lnTo>
                    <a:pt x="584339" y="20878"/>
                  </a:lnTo>
                  <a:lnTo>
                    <a:pt x="594779" y="20878"/>
                  </a:lnTo>
                  <a:lnTo>
                    <a:pt x="594779" y="10439"/>
                  </a:lnTo>
                  <a:lnTo>
                    <a:pt x="605205" y="10439"/>
                  </a:lnTo>
                  <a:lnTo>
                    <a:pt x="615645" y="10439"/>
                  </a:lnTo>
                  <a:lnTo>
                    <a:pt x="615645" y="0"/>
                  </a:lnTo>
                  <a:close/>
                </a:path>
                <a:path w="636905" h="31750">
                  <a:moveTo>
                    <a:pt x="636524" y="10439"/>
                  </a:moveTo>
                  <a:lnTo>
                    <a:pt x="626084" y="10439"/>
                  </a:lnTo>
                  <a:lnTo>
                    <a:pt x="626084" y="20878"/>
                  </a:lnTo>
                  <a:lnTo>
                    <a:pt x="636524" y="20878"/>
                  </a:lnTo>
                  <a:lnTo>
                    <a:pt x="636524" y="1043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89369" y="4472876"/>
              <a:ext cx="626110" cy="31750"/>
            </a:xfrm>
            <a:custGeom>
              <a:avLst/>
              <a:gdLst/>
              <a:ahLst/>
              <a:cxnLst/>
              <a:rect l="l" t="t" r="r" b="b"/>
              <a:pathLst>
                <a:path w="626110" h="31750">
                  <a:moveTo>
                    <a:pt x="41719" y="20878"/>
                  </a:moveTo>
                  <a:lnTo>
                    <a:pt x="31292" y="20878"/>
                  </a:lnTo>
                  <a:lnTo>
                    <a:pt x="20866" y="20878"/>
                  </a:lnTo>
                  <a:lnTo>
                    <a:pt x="10439" y="20878"/>
                  </a:lnTo>
                  <a:lnTo>
                    <a:pt x="10439" y="10439"/>
                  </a:lnTo>
                  <a:lnTo>
                    <a:pt x="0" y="10439"/>
                  </a:lnTo>
                  <a:lnTo>
                    <a:pt x="0" y="20878"/>
                  </a:lnTo>
                  <a:lnTo>
                    <a:pt x="0" y="31318"/>
                  </a:lnTo>
                  <a:lnTo>
                    <a:pt x="41719" y="31318"/>
                  </a:lnTo>
                  <a:lnTo>
                    <a:pt x="41719" y="20878"/>
                  </a:lnTo>
                  <a:close/>
                </a:path>
                <a:path w="626110" h="31750">
                  <a:moveTo>
                    <a:pt x="73025" y="10439"/>
                  </a:moveTo>
                  <a:lnTo>
                    <a:pt x="62598" y="10439"/>
                  </a:lnTo>
                  <a:lnTo>
                    <a:pt x="62598" y="20878"/>
                  </a:lnTo>
                  <a:lnTo>
                    <a:pt x="52171" y="20878"/>
                  </a:lnTo>
                  <a:lnTo>
                    <a:pt x="41732" y="20878"/>
                  </a:lnTo>
                  <a:lnTo>
                    <a:pt x="41732" y="31318"/>
                  </a:lnTo>
                  <a:lnTo>
                    <a:pt x="52171" y="31318"/>
                  </a:lnTo>
                  <a:lnTo>
                    <a:pt x="62598" y="31318"/>
                  </a:lnTo>
                  <a:lnTo>
                    <a:pt x="73025" y="31318"/>
                  </a:lnTo>
                  <a:lnTo>
                    <a:pt x="73025" y="20878"/>
                  </a:lnTo>
                  <a:lnTo>
                    <a:pt x="73025" y="10439"/>
                  </a:lnTo>
                  <a:close/>
                </a:path>
                <a:path w="626110" h="31750">
                  <a:moveTo>
                    <a:pt x="93903" y="20878"/>
                  </a:moveTo>
                  <a:lnTo>
                    <a:pt x="83477" y="20878"/>
                  </a:lnTo>
                  <a:lnTo>
                    <a:pt x="83477" y="31318"/>
                  </a:lnTo>
                  <a:lnTo>
                    <a:pt x="93903" y="31318"/>
                  </a:lnTo>
                  <a:lnTo>
                    <a:pt x="93903" y="20878"/>
                  </a:lnTo>
                  <a:close/>
                </a:path>
                <a:path w="626110" h="31750">
                  <a:moveTo>
                    <a:pt x="104330" y="10439"/>
                  </a:moveTo>
                  <a:lnTo>
                    <a:pt x="93903" y="10439"/>
                  </a:lnTo>
                  <a:lnTo>
                    <a:pt x="93903" y="20878"/>
                  </a:lnTo>
                  <a:lnTo>
                    <a:pt x="104330" y="20878"/>
                  </a:lnTo>
                  <a:lnTo>
                    <a:pt x="104330" y="10439"/>
                  </a:lnTo>
                  <a:close/>
                </a:path>
                <a:path w="626110" h="31750">
                  <a:moveTo>
                    <a:pt x="125222" y="20878"/>
                  </a:moveTo>
                  <a:lnTo>
                    <a:pt x="114782" y="20878"/>
                  </a:lnTo>
                  <a:lnTo>
                    <a:pt x="104343" y="20878"/>
                  </a:lnTo>
                  <a:lnTo>
                    <a:pt x="104343" y="31318"/>
                  </a:lnTo>
                  <a:lnTo>
                    <a:pt x="114782" y="31318"/>
                  </a:lnTo>
                  <a:lnTo>
                    <a:pt x="125222" y="31318"/>
                  </a:lnTo>
                  <a:lnTo>
                    <a:pt x="125222" y="20878"/>
                  </a:lnTo>
                  <a:close/>
                </a:path>
                <a:path w="626110" h="31750">
                  <a:moveTo>
                    <a:pt x="166954" y="10439"/>
                  </a:moveTo>
                  <a:lnTo>
                    <a:pt x="156514" y="10439"/>
                  </a:lnTo>
                  <a:lnTo>
                    <a:pt x="146075" y="10439"/>
                  </a:lnTo>
                  <a:lnTo>
                    <a:pt x="146075" y="20878"/>
                  </a:lnTo>
                  <a:lnTo>
                    <a:pt x="135648" y="20878"/>
                  </a:lnTo>
                  <a:lnTo>
                    <a:pt x="135648" y="31318"/>
                  </a:lnTo>
                  <a:lnTo>
                    <a:pt x="146075" y="31318"/>
                  </a:lnTo>
                  <a:lnTo>
                    <a:pt x="156514" y="31318"/>
                  </a:lnTo>
                  <a:lnTo>
                    <a:pt x="166954" y="31318"/>
                  </a:lnTo>
                  <a:lnTo>
                    <a:pt x="166954" y="20878"/>
                  </a:lnTo>
                  <a:lnTo>
                    <a:pt x="166954" y="10439"/>
                  </a:lnTo>
                  <a:close/>
                </a:path>
                <a:path w="626110" h="31750">
                  <a:moveTo>
                    <a:pt x="250431" y="10439"/>
                  </a:moveTo>
                  <a:lnTo>
                    <a:pt x="239991" y="10439"/>
                  </a:lnTo>
                  <a:lnTo>
                    <a:pt x="239991" y="20878"/>
                  </a:lnTo>
                  <a:lnTo>
                    <a:pt x="229565" y="20878"/>
                  </a:lnTo>
                  <a:lnTo>
                    <a:pt x="229565" y="10439"/>
                  </a:lnTo>
                  <a:lnTo>
                    <a:pt x="219125" y="10439"/>
                  </a:lnTo>
                  <a:lnTo>
                    <a:pt x="208699" y="10439"/>
                  </a:lnTo>
                  <a:lnTo>
                    <a:pt x="198259" y="10439"/>
                  </a:lnTo>
                  <a:lnTo>
                    <a:pt x="187820" y="10439"/>
                  </a:lnTo>
                  <a:lnTo>
                    <a:pt x="177380" y="10439"/>
                  </a:lnTo>
                  <a:lnTo>
                    <a:pt x="177380" y="20878"/>
                  </a:lnTo>
                  <a:lnTo>
                    <a:pt x="177380" y="31318"/>
                  </a:lnTo>
                  <a:lnTo>
                    <a:pt x="187820" y="31318"/>
                  </a:lnTo>
                  <a:lnTo>
                    <a:pt x="198259" y="31318"/>
                  </a:lnTo>
                  <a:lnTo>
                    <a:pt x="240004" y="31318"/>
                  </a:lnTo>
                  <a:lnTo>
                    <a:pt x="240004" y="20878"/>
                  </a:lnTo>
                  <a:lnTo>
                    <a:pt x="250431" y="20878"/>
                  </a:lnTo>
                  <a:lnTo>
                    <a:pt x="250431" y="10439"/>
                  </a:lnTo>
                  <a:close/>
                </a:path>
                <a:path w="626110" h="31750">
                  <a:moveTo>
                    <a:pt x="271284" y="10439"/>
                  </a:moveTo>
                  <a:lnTo>
                    <a:pt x="260858" y="10439"/>
                  </a:lnTo>
                  <a:lnTo>
                    <a:pt x="260858" y="20878"/>
                  </a:lnTo>
                  <a:lnTo>
                    <a:pt x="250431" y="20878"/>
                  </a:lnTo>
                  <a:lnTo>
                    <a:pt x="250431" y="31318"/>
                  </a:lnTo>
                  <a:lnTo>
                    <a:pt x="260858" y="31318"/>
                  </a:lnTo>
                  <a:lnTo>
                    <a:pt x="271284" y="31318"/>
                  </a:lnTo>
                  <a:lnTo>
                    <a:pt x="271284" y="20878"/>
                  </a:lnTo>
                  <a:lnTo>
                    <a:pt x="271284" y="10439"/>
                  </a:lnTo>
                  <a:close/>
                </a:path>
                <a:path w="626110" h="31750">
                  <a:moveTo>
                    <a:pt x="333908" y="10439"/>
                  </a:moveTo>
                  <a:lnTo>
                    <a:pt x="333908" y="10439"/>
                  </a:lnTo>
                  <a:lnTo>
                    <a:pt x="271297" y="10439"/>
                  </a:lnTo>
                  <a:lnTo>
                    <a:pt x="271297" y="20878"/>
                  </a:lnTo>
                  <a:lnTo>
                    <a:pt x="271297" y="31318"/>
                  </a:lnTo>
                  <a:lnTo>
                    <a:pt x="281736" y="31318"/>
                  </a:lnTo>
                  <a:lnTo>
                    <a:pt x="281736" y="20878"/>
                  </a:lnTo>
                  <a:lnTo>
                    <a:pt x="292163" y="20878"/>
                  </a:lnTo>
                  <a:lnTo>
                    <a:pt x="302602" y="20878"/>
                  </a:lnTo>
                  <a:lnTo>
                    <a:pt x="302602" y="31318"/>
                  </a:lnTo>
                  <a:lnTo>
                    <a:pt x="313042" y="31318"/>
                  </a:lnTo>
                  <a:lnTo>
                    <a:pt x="323456" y="31318"/>
                  </a:lnTo>
                  <a:lnTo>
                    <a:pt x="333908" y="31318"/>
                  </a:lnTo>
                  <a:lnTo>
                    <a:pt x="333908" y="20878"/>
                  </a:lnTo>
                  <a:lnTo>
                    <a:pt x="333908" y="10439"/>
                  </a:lnTo>
                  <a:close/>
                </a:path>
                <a:path w="626110" h="31750">
                  <a:moveTo>
                    <a:pt x="354787" y="20878"/>
                  </a:moveTo>
                  <a:lnTo>
                    <a:pt x="344347" y="20878"/>
                  </a:lnTo>
                  <a:lnTo>
                    <a:pt x="344347" y="31318"/>
                  </a:lnTo>
                  <a:lnTo>
                    <a:pt x="354787" y="31318"/>
                  </a:lnTo>
                  <a:lnTo>
                    <a:pt x="354787" y="20878"/>
                  </a:lnTo>
                  <a:close/>
                </a:path>
                <a:path w="626110" h="31750">
                  <a:moveTo>
                    <a:pt x="365213" y="0"/>
                  </a:moveTo>
                  <a:lnTo>
                    <a:pt x="354787" y="0"/>
                  </a:lnTo>
                  <a:lnTo>
                    <a:pt x="344347" y="0"/>
                  </a:lnTo>
                  <a:lnTo>
                    <a:pt x="344347" y="10439"/>
                  </a:lnTo>
                  <a:lnTo>
                    <a:pt x="354774" y="10439"/>
                  </a:lnTo>
                  <a:lnTo>
                    <a:pt x="365213" y="10439"/>
                  </a:lnTo>
                  <a:lnTo>
                    <a:pt x="365213" y="0"/>
                  </a:lnTo>
                  <a:close/>
                </a:path>
                <a:path w="626110" h="31750">
                  <a:moveTo>
                    <a:pt x="396519" y="0"/>
                  </a:moveTo>
                  <a:lnTo>
                    <a:pt x="386080" y="0"/>
                  </a:lnTo>
                  <a:lnTo>
                    <a:pt x="375640" y="0"/>
                  </a:lnTo>
                  <a:lnTo>
                    <a:pt x="375640" y="10439"/>
                  </a:lnTo>
                  <a:lnTo>
                    <a:pt x="375640" y="20878"/>
                  </a:lnTo>
                  <a:lnTo>
                    <a:pt x="386080" y="20878"/>
                  </a:lnTo>
                  <a:lnTo>
                    <a:pt x="396519" y="20878"/>
                  </a:lnTo>
                  <a:lnTo>
                    <a:pt x="396519" y="10439"/>
                  </a:lnTo>
                  <a:lnTo>
                    <a:pt x="396519" y="0"/>
                  </a:lnTo>
                  <a:close/>
                </a:path>
                <a:path w="626110" h="31750">
                  <a:moveTo>
                    <a:pt x="459130" y="0"/>
                  </a:moveTo>
                  <a:lnTo>
                    <a:pt x="459130" y="0"/>
                  </a:lnTo>
                  <a:lnTo>
                    <a:pt x="406946" y="0"/>
                  </a:lnTo>
                  <a:lnTo>
                    <a:pt x="406946" y="10439"/>
                  </a:lnTo>
                  <a:lnTo>
                    <a:pt x="417385" y="10439"/>
                  </a:lnTo>
                  <a:lnTo>
                    <a:pt x="417385" y="20878"/>
                  </a:lnTo>
                  <a:lnTo>
                    <a:pt x="427824" y="20878"/>
                  </a:lnTo>
                  <a:lnTo>
                    <a:pt x="427824" y="10439"/>
                  </a:lnTo>
                  <a:lnTo>
                    <a:pt x="438251" y="10439"/>
                  </a:lnTo>
                  <a:lnTo>
                    <a:pt x="438251" y="20878"/>
                  </a:lnTo>
                  <a:lnTo>
                    <a:pt x="448691" y="20878"/>
                  </a:lnTo>
                  <a:lnTo>
                    <a:pt x="448691" y="10439"/>
                  </a:lnTo>
                  <a:lnTo>
                    <a:pt x="459130" y="10439"/>
                  </a:lnTo>
                  <a:lnTo>
                    <a:pt x="459130" y="0"/>
                  </a:lnTo>
                  <a:close/>
                </a:path>
                <a:path w="626110" h="31750">
                  <a:moveTo>
                    <a:pt x="500862" y="10439"/>
                  </a:moveTo>
                  <a:lnTo>
                    <a:pt x="490435" y="10439"/>
                  </a:lnTo>
                  <a:lnTo>
                    <a:pt x="490435" y="0"/>
                  </a:lnTo>
                  <a:lnTo>
                    <a:pt x="479996" y="0"/>
                  </a:lnTo>
                  <a:lnTo>
                    <a:pt x="469557" y="0"/>
                  </a:lnTo>
                  <a:lnTo>
                    <a:pt x="469557" y="10439"/>
                  </a:lnTo>
                  <a:lnTo>
                    <a:pt x="469557" y="20878"/>
                  </a:lnTo>
                  <a:lnTo>
                    <a:pt x="479996" y="20878"/>
                  </a:lnTo>
                  <a:lnTo>
                    <a:pt x="479996" y="10439"/>
                  </a:lnTo>
                  <a:lnTo>
                    <a:pt x="490423" y="10439"/>
                  </a:lnTo>
                  <a:lnTo>
                    <a:pt x="490423" y="20878"/>
                  </a:lnTo>
                  <a:lnTo>
                    <a:pt x="500862" y="20878"/>
                  </a:lnTo>
                  <a:lnTo>
                    <a:pt x="500862" y="10439"/>
                  </a:lnTo>
                  <a:close/>
                </a:path>
                <a:path w="626110" h="31750">
                  <a:moveTo>
                    <a:pt x="511302" y="0"/>
                  </a:moveTo>
                  <a:lnTo>
                    <a:pt x="500862" y="0"/>
                  </a:lnTo>
                  <a:lnTo>
                    <a:pt x="500862" y="10439"/>
                  </a:lnTo>
                  <a:lnTo>
                    <a:pt x="511302" y="10439"/>
                  </a:lnTo>
                  <a:lnTo>
                    <a:pt x="511302" y="0"/>
                  </a:lnTo>
                  <a:close/>
                </a:path>
                <a:path w="626110" h="31750">
                  <a:moveTo>
                    <a:pt x="542607" y="0"/>
                  </a:moveTo>
                  <a:lnTo>
                    <a:pt x="532168" y="0"/>
                  </a:lnTo>
                  <a:lnTo>
                    <a:pt x="532168" y="10439"/>
                  </a:lnTo>
                  <a:lnTo>
                    <a:pt x="521728" y="10439"/>
                  </a:lnTo>
                  <a:lnTo>
                    <a:pt x="521728" y="20878"/>
                  </a:lnTo>
                  <a:lnTo>
                    <a:pt x="532168" y="20878"/>
                  </a:lnTo>
                  <a:lnTo>
                    <a:pt x="542607" y="20878"/>
                  </a:lnTo>
                  <a:lnTo>
                    <a:pt x="542607" y="10439"/>
                  </a:lnTo>
                  <a:lnTo>
                    <a:pt x="542607" y="0"/>
                  </a:lnTo>
                  <a:close/>
                </a:path>
                <a:path w="626110" h="31750">
                  <a:moveTo>
                    <a:pt x="594779" y="0"/>
                  </a:moveTo>
                  <a:lnTo>
                    <a:pt x="584352" y="0"/>
                  </a:lnTo>
                  <a:lnTo>
                    <a:pt x="573913" y="0"/>
                  </a:lnTo>
                  <a:lnTo>
                    <a:pt x="573913" y="10439"/>
                  </a:lnTo>
                  <a:lnTo>
                    <a:pt x="573913" y="20878"/>
                  </a:lnTo>
                  <a:lnTo>
                    <a:pt x="584352" y="20878"/>
                  </a:lnTo>
                  <a:lnTo>
                    <a:pt x="584352" y="10439"/>
                  </a:lnTo>
                  <a:lnTo>
                    <a:pt x="594779" y="10439"/>
                  </a:lnTo>
                  <a:lnTo>
                    <a:pt x="594779" y="0"/>
                  </a:lnTo>
                  <a:close/>
                </a:path>
                <a:path w="626110" h="31750">
                  <a:moveTo>
                    <a:pt x="615645" y="10439"/>
                  </a:moveTo>
                  <a:lnTo>
                    <a:pt x="605218" y="10439"/>
                  </a:lnTo>
                  <a:lnTo>
                    <a:pt x="594779" y="10439"/>
                  </a:lnTo>
                  <a:lnTo>
                    <a:pt x="594779" y="20878"/>
                  </a:lnTo>
                  <a:lnTo>
                    <a:pt x="605205" y="20878"/>
                  </a:lnTo>
                  <a:lnTo>
                    <a:pt x="615645" y="20878"/>
                  </a:lnTo>
                  <a:lnTo>
                    <a:pt x="615645" y="10439"/>
                  </a:lnTo>
                  <a:close/>
                </a:path>
                <a:path w="626110" h="31750">
                  <a:moveTo>
                    <a:pt x="626084" y="0"/>
                  </a:moveTo>
                  <a:lnTo>
                    <a:pt x="615645" y="0"/>
                  </a:lnTo>
                  <a:lnTo>
                    <a:pt x="615645" y="10439"/>
                  </a:lnTo>
                  <a:lnTo>
                    <a:pt x="626084" y="10439"/>
                  </a:lnTo>
                  <a:lnTo>
                    <a:pt x="62608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/>
            <p:cNvSpPr/>
            <p:nvPr/>
          </p:nvSpPr>
          <p:spPr>
            <a:xfrm>
              <a:off x="433717" y="4493755"/>
              <a:ext cx="292735" cy="10795"/>
            </a:xfrm>
            <a:custGeom>
              <a:avLst/>
              <a:gdLst/>
              <a:ahLst/>
              <a:cxnLst/>
              <a:rect l="l" t="t" r="r" b="b"/>
              <a:pathLst>
                <a:path w="292734" h="10795">
                  <a:moveTo>
                    <a:pt x="10439" y="0"/>
                  </a:moveTo>
                  <a:lnTo>
                    <a:pt x="0" y="0"/>
                  </a:lnTo>
                  <a:lnTo>
                    <a:pt x="0" y="10439"/>
                  </a:lnTo>
                  <a:lnTo>
                    <a:pt x="10439" y="10439"/>
                  </a:lnTo>
                  <a:lnTo>
                    <a:pt x="10439" y="0"/>
                  </a:lnTo>
                  <a:close/>
                </a:path>
                <a:path w="292734" h="10795">
                  <a:moveTo>
                    <a:pt x="62611" y="0"/>
                  </a:moveTo>
                  <a:lnTo>
                    <a:pt x="62611" y="0"/>
                  </a:lnTo>
                  <a:lnTo>
                    <a:pt x="20866" y="0"/>
                  </a:lnTo>
                  <a:lnTo>
                    <a:pt x="20866" y="10439"/>
                  </a:lnTo>
                  <a:lnTo>
                    <a:pt x="62611" y="10439"/>
                  </a:lnTo>
                  <a:lnTo>
                    <a:pt x="62611" y="0"/>
                  </a:lnTo>
                  <a:close/>
                </a:path>
                <a:path w="292734" h="10795">
                  <a:moveTo>
                    <a:pt x="93916" y="0"/>
                  </a:moveTo>
                  <a:lnTo>
                    <a:pt x="83477" y="0"/>
                  </a:lnTo>
                  <a:lnTo>
                    <a:pt x="83477" y="10439"/>
                  </a:lnTo>
                  <a:lnTo>
                    <a:pt x="93916" y="10439"/>
                  </a:lnTo>
                  <a:lnTo>
                    <a:pt x="93916" y="0"/>
                  </a:lnTo>
                  <a:close/>
                </a:path>
                <a:path w="292734" h="10795">
                  <a:moveTo>
                    <a:pt x="114782" y="0"/>
                  </a:moveTo>
                  <a:lnTo>
                    <a:pt x="104343" y="0"/>
                  </a:lnTo>
                  <a:lnTo>
                    <a:pt x="104343" y="10439"/>
                  </a:lnTo>
                  <a:lnTo>
                    <a:pt x="114782" y="10439"/>
                  </a:lnTo>
                  <a:lnTo>
                    <a:pt x="114782" y="0"/>
                  </a:lnTo>
                  <a:close/>
                </a:path>
                <a:path w="292734" h="10795">
                  <a:moveTo>
                    <a:pt x="177393" y="0"/>
                  </a:moveTo>
                  <a:lnTo>
                    <a:pt x="166954" y="0"/>
                  </a:lnTo>
                  <a:lnTo>
                    <a:pt x="156514" y="0"/>
                  </a:lnTo>
                  <a:lnTo>
                    <a:pt x="146075" y="0"/>
                  </a:lnTo>
                  <a:lnTo>
                    <a:pt x="146075" y="10439"/>
                  </a:lnTo>
                  <a:lnTo>
                    <a:pt x="156514" y="10439"/>
                  </a:lnTo>
                  <a:lnTo>
                    <a:pt x="166954" y="10439"/>
                  </a:lnTo>
                  <a:lnTo>
                    <a:pt x="177393" y="10439"/>
                  </a:lnTo>
                  <a:lnTo>
                    <a:pt x="177393" y="0"/>
                  </a:lnTo>
                  <a:close/>
                </a:path>
                <a:path w="292734" h="10795">
                  <a:moveTo>
                    <a:pt x="208699" y="0"/>
                  </a:moveTo>
                  <a:lnTo>
                    <a:pt x="198259" y="0"/>
                  </a:lnTo>
                  <a:lnTo>
                    <a:pt x="198259" y="10439"/>
                  </a:lnTo>
                  <a:lnTo>
                    <a:pt x="208699" y="10439"/>
                  </a:lnTo>
                  <a:lnTo>
                    <a:pt x="208699" y="0"/>
                  </a:lnTo>
                  <a:close/>
                </a:path>
                <a:path w="292734" h="10795">
                  <a:moveTo>
                    <a:pt x="292176" y="0"/>
                  </a:moveTo>
                  <a:lnTo>
                    <a:pt x="281736" y="0"/>
                  </a:lnTo>
                  <a:lnTo>
                    <a:pt x="271297" y="0"/>
                  </a:lnTo>
                  <a:lnTo>
                    <a:pt x="260858" y="0"/>
                  </a:lnTo>
                  <a:lnTo>
                    <a:pt x="260858" y="10439"/>
                  </a:lnTo>
                  <a:lnTo>
                    <a:pt x="271297" y="10439"/>
                  </a:lnTo>
                  <a:lnTo>
                    <a:pt x="281736" y="10439"/>
                  </a:lnTo>
                  <a:lnTo>
                    <a:pt x="292176" y="10439"/>
                  </a:lnTo>
                  <a:lnTo>
                    <a:pt x="29217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55" name="object 55">
            <a:hlinkClick r:id="rId2"/>
          </p:cNvPr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3468052" y="767626"/>
            <a:ext cx="5715000" cy="4446930"/>
          </a:xfrm>
          <a:prstGeom prst="rect">
            <a:avLst/>
          </a:prstGeom>
        </p:spPr>
      </p:pic>
      <p:sp>
        <p:nvSpPr>
          <p:cNvPr id="56" name="object 56"/>
          <p:cNvSpPr txBox="1">
            <a:spLocks noGrp="1"/>
          </p:cNvSpPr>
          <p:nvPr>
            <p:ph type="sldNum" sz="quarter" idx="4294967295"/>
          </p:nvPr>
        </p:nvSpPr>
        <p:spPr>
          <a:xfrm>
            <a:off x="9483725" y="7521575"/>
            <a:ext cx="574675" cy="16033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900" b="0" i="0">
                <a:solidFill>
                  <a:schemeClr val="bg1"/>
                </a:solidFill>
                <a:latin typeface="Raleway"/>
                <a:cs typeface="Raleway"/>
              </a:defRPr>
            </a:lvl1pPr>
          </a:lstStyle>
          <a:p>
            <a:pPr marL="48260">
              <a:lnSpc>
                <a:spcPct val="100000"/>
              </a:lnSpc>
              <a:spcBef>
                <a:spcPts val="45"/>
              </a:spcBef>
            </a:pPr>
            <a:r>
              <a:rPr lang="en-US"/>
              <a:t>Page: </a:t>
            </a:r>
            <a:fld id="{81D60167-4931-47E6-BA6A-407CBD079E47}" type="slidenum">
              <a:rPr spc="-25" smtClean="0"/>
              <a:pPr marL="48260">
                <a:lnSpc>
                  <a:spcPct val="100000"/>
                </a:lnSpc>
                <a:spcBef>
                  <a:spcPts val="45"/>
                </a:spcBef>
              </a:pPr>
              <a:t>9</a:t>
            </a:fld>
            <a:endParaRPr spc="-25" dirty="0"/>
          </a:p>
        </p:txBody>
      </p:sp>
      <p:graphicFrame>
        <p:nvGraphicFramePr>
          <p:cNvPr id="57" name="Object 56">
            <a:extLst>
              <a:ext uri="{FF2B5EF4-FFF2-40B4-BE49-F238E27FC236}">
                <a16:creationId xmlns:a16="http://schemas.microsoft.com/office/drawing/2014/main" id="{5E4AB943-E7CC-D257-5EAE-FF623444E529}"/>
              </a:ext>
            </a:extLst>
          </p:cNvPr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1151028582"/>
              </p:ext>
            </p:extLst>
          </p:nvPr>
        </p:nvGraphicFramePr>
        <p:xfrm>
          <a:off x="1524000" y="5279529"/>
          <a:ext cx="6381750" cy="231880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Worksheet" r:id="rId4" imgW="8039100" imgH="2921000" progId="Excel.Sheet.12">
                  <p:embed/>
                </p:oleObj>
              </mc:Choice>
              <mc:Fallback>
                <p:oleObj name="Worksheet" r:id="rId4" imgW="8039100" imgH="2921000" progId="Excel.Sheet.12">
                  <p:embed/>
                  <p:pic>
                    <p:nvPicPr>
                      <p:cNvPr id="57" name="Object 56">
                        <a:extLst>
                          <a:ext uri="{FF2B5EF4-FFF2-40B4-BE49-F238E27FC236}">
                            <a16:creationId xmlns:a16="http://schemas.microsoft.com/office/drawing/2014/main" id="{5E4AB943-E7CC-D257-5EAE-FF623444E529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24000" y="5279529"/>
                        <a:ext cx="6381750" cy="2318803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2" name="Picture 1" descr="A picture containing logo&#10;&#10;Description automatically generated">
            <a:extLst>
              <a:ext uri="{FF2B5EF4-FFF2-40B4-BE49-F238E27FC236}">
                <a16:creationId xmlns:a16="http://schemas.microsoft.com/office/drawing/2014/main" id="{A30196F4-32DD-67FD-A9A3-56AB231C17FC}"/>
              </a:ext>
            </a:extLst>
          </p:cNvPr>
          <p:cNvPicPr>
            <a:picLocks noChangeAspect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6732"/>
          <a:stretch/>
        </p:blipFill>
        <p:spPr>
          <a:xfrm>
            <a:off x="8610600" y="6449545"/>
            <a:ext cx="1293202" cy="1232368"/>
          </a:xfrm>
          <a:prstGeom prst="rect">
            <a:avLst/>
          </a:prstGeom>
        </p:spPr>
      </p:pic>
      <p:sp>
        <p:nvSpPr>
          <p:cNvPr id="3" name="Rectangle 2">
            <a:extLst>
              <a:ext uri="{FF2B5EF4-FFF2-40B4-BE49-F238E27FC236}">
                <a16:creationId xmlns:a16="http://schemas.microsoft.com/office/drawing/2014/main" id="{2924EF08-83CA-FD16-163B-99D60B3FD44C}"/>
              </a:ext>
            </a:extLst>
          </p:cNvPr>
          <p:cNvSpPr/>
          <p:nvPr/>
        </p:nvSpPr>
        <p:spPr>
          <a:xfrm>
            <a:off x="7010400" y="5248353"/>
            <a:ext cx="914400" cy="2402384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83415711"/>
      </p:ext>
    </p:extLst>
  </p:cSld>
  <p:clrMapOvr>
    <a:masterClrMapping/>
  </p:clrMapOvr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object 5"/>
          <p:cNvSpPr/>
          <p:nvPr/>
        </p:nvSpPr>
        <p:spPr>
          <a:xfrm>
            <a:off x="486409" y="2399886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486409" y="2628486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486409" y="2857086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 txBox="1"/>
          <p:nvPr/>
        </p:nvSpPr>
        <p:spPr>
          <a:xfrm>
            <a:off x="208280" y="945507"/>
            <a:ext cx="3202940" cy="2451953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spc="65" dirty="0">
                <a:latin typeface="Arial"/>
                <a:cs typeface="Arial"/>
              </a:rPr>
              <a:t>ALIZE</a:t>
            </a:r>
            <a:r>
              <a:rPr sz="1200" b="1" spc="100" dirty="0">
                <a:latin typeface="Arial"/>
                <a:cs typeface="Arial"/>
              </a:rPr>
              <a:t> </a:t>
            </a:r>
            <a:r>
              <a:rPr sz="1200" b="1" spc="65" dirty="0">
                <a:latin typeface="Arial"/>
                <a:cs typeface="Arial"/>
              </a:rPr>
              <a:t>DESK,</a:t>
            </a:r>
            <a:r>
              <a:rPr sz="1200" b="1" spc="100" dirty="0">
                <a:latin typeface="Arial"/>
                <a:cs typeface="Arial"/>
              </a:rPr>
              <a:t> </a:t>
            </a:r>
            <a:r>
              <a:rPr sz="1200" b="1" spc="50" dirty="0">
                <a:latin typeface="Arial"/>
                <a:cs typeface="Arial"/>
              </a:rPr>
              <a:t>CAPUCCINO</a:t>
            </a:r>
            <a:endParaRPr sz="1200" dirty="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790"/>
              </a:spcBef>
            </a:pPr>
            <a:r>
              <a:rPr sz="750" b="1" dirty="0">
                <a:latin typeface="Raleway"/>
                <a:cs typeface="Raleway"/>
              </a:rPr>
              <a:t>SKU:</a:t>
            </a:r>
            <a:r>
              <a:rPr sz="750" b="1" spc="10" dirty="0">
                <a:latin typeface="Raleway"/>
                <a:cs typeface="Raleway"/>
              </a:rPr>
              <a:t> </a:t>
            </a:r>
            <a:r>
              <a:rPr sz="750" spc="-10" dirty="0">
                <a:latin typeface="Raleway"/>
                <a:cs typeface="Raleway"/>
              </a:rPr>
              <a:t>AZ250DC</a:t>
            </a:r>
            <a:endParaRPr sz="750" dirty="0">
              <a:latin typeface="Raleway"/>
              <a:cs typeface="Raleway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700" dirty="0">
              <a:latin typeface="Raleway"/>
              <a:cs typeface="Raleway"/>
            </a:endParaRPr>
          </a:p>
          <a:p>
            <a:pPr marL="12700" marR="5080">
              <a:lnSpc>
                <a:spcPct val="100000"/>
              </a:lnSpc>
              <a:spcBef>
                <a:spcPts val="5"/>
              </a:spcBef>
            </a:pPr>
            <a:r>
              <a:rPr sz="750" dirty="0">
                <a:latin typeface="Raleway"/>
                <a:cs typeface="Raleway"/>
              </a:rPr>
              <a:t>The Alize desk features a stunning design in chrome that </a:t>
            </a:r>
            <a:r>
              <a:rPr sz="750" spc="-10" dirty="0">
                <a:latin typeface="Raleway"/>
                <a:cs typeface="Raleway"/>
              </a:rPr>
              <a:t>encompass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modern, artsy styling. The clean, straight lines flow in the design to </a:t>
            </a:r>
            <a:r>
              <a:rPr sz="750" spc="-20" dirty="0">
                <a:latin typeface="Raleway"/>
                <a:cs typeface="Raleway"/>
              </a:rPr>
              <a:t>form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a sturdy, but visually appealing aesthetic that feels right at home, </a:t>
            </a:r>
            <a:r>
              <a:rPr sz="750" spc="-25" dirty="0">
                <a:latin typeface="Raleway"/>
                <a:cs typeface="Raleway"/>
              </a:rPr>
              <a:t>no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matter the setting. The desk is completed with the use of faux </a:t>
            </a:r>
            <a:r>
              <a:rPr sz="750" spc="-20" dirty="0">
                <a:latin typeface="Raleway"/>
                <a:cs typeface="Raleway"/>
              </a:rPr>
              <a:t>wood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Silver shield 3D Laminate top, that resists heat, scratches and </a:t>
            </a:r>
            <a:r>
              <a:rPr sz="750" spc="-10" dirty="0">
                <a:latin typeface="Raleway"/>
                <a:cs typeface="Raleway"/>
              </a:rPr>
              <a:t>moisture.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The end panels on the desk feature ends that seamlessly blend with </a:t>
            </a:r>
            <a:r>
              <a:rPr sz="750" spc="-25" dirty="0">
                <a:latin typeface="Raleway"/>
                <a:cs typeface="Raleway"/>
              </a:rPr>
              <a:t>the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design elements of your home giving a feel of understated </a:t>
            </a:r>
            <a:r>
              <a:rPr sz="750" spc="-10" dirty="0">
                <a:latin typeface="Raleway"/>
                <a:cs typeface="Raleway"/>
              </a:rPr>
              <a:t>opulence.</a:t>
            </a:r>
            <a:endParaRPr sz="750" dirty="0">
              <a:latin typeface="Raleway"/>
              <a:cs typeface="Raleway"/>
            </a:endParaRPr>
          </a:p>
          <a:p>
            <a:pPr marL="393700" marR="146685">
              <a:lnSpc>
                <a:spcPct val="100000"/>
              </a:lnSpc>
              <a:spcBef>
                <a:spcPts val="750"/>
              </a:spcBef>
            </a:pPr>
            <a:r>
              <a:rPr sz="750" dirty="0">
                <a:latin typeface="Raleway"/>
                <a:cs typeface="Raleway"/>
              </a:rPr>
              <a:t>Constructed of faux wood Silver shield 3D PVC laminate </a:t>
            </a:r>
            <a:r>
              <a:rPr sz="750" spc="-25" dirty="0">
                <a:latin typeface="Raleway"/>
                <a:cs typeface="Raleway"/>
              </a:rPr>
              <a:t>and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spc="-10" dirty="0">
                <a:latin typeface="Raleway"/>
                <a:cs typeface="Raleway"/>
              </a:rPr>
              <a:t>metal</a:t>
            </a:r>
            <a:endParaRPr sz="750" dirty="0">
              <a:latin typeface="Raleway"/>
              <a:cs typeface="Raleway"/>
            </a:endParaRPr>
          </a:p>
          <a:p>
            <a:pPr marL="393700" marR="375285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Durable top resists scratches and damage from heat </a:t>
            </a:r>
            <a:r>
              <a:rPr sz="750" spc="-25" dirty="0">
                <a:latin typeface="Raleway"/>
                <a:cs typeface="Raleway"/>
              </a:rPr>
              <a:t>or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moisture</a:t>
            </a:r>
            <a:r>
              <a:rPr sz="750" spc="-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which makes is a great </a:t>
            </a:r>
            <a:r>
              <a:rPr sz="750" spc="-10" dirty="0">
                <a:latin typeface="Raleway"/>
                <a:cs typeface="Raleway"/>
              </a:rPr>
              <a:t>surface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Contemporary </a:t>
            </a:r>
            <a:r>
              <a:rPr sz="750" spc="-10" dirty="0">
                <a:latin typeface="Raleway"/>
                <a:cs typeface="Raleway"/>
              </a:rPr>
              <a:t>style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  <a:spcBef>
                <a:spcPts val="620"/>
              </a:spcBef>
            </a:pPr>
            <a:r>
              <a:rPr sz="750" u="sng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2"/>
              </a:rPr>
              <a:t>Read </a:t>
            </a:r>
            <a:r>
              <a:rPr sz="750" u="sng" spc="-20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2"/>
              </a:rPr>
              <a:t>More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</a:pPr>
            <a:r>
              <a:rPr sz="750" b="1" dirty="0">
                <a:latin typeface="Raleway"/>
                <a:cs typeface="Raleway"/>
              </a:rPr>
              <a:t>Price:</a:t>
            </a:r>
            <a:r>
              <a:rPr sz="750" b="1" spc="10" dirty="0">
                <a:latin typeface="Raleway"/>
                <a:cs typeface="Raleway"/>
              </a:rPr>
              <a:t> </a:t>
            </a:r>
            <a:r>
              <a:rPr sz="750" spc="-10" dirty="0">
                <a:latin typeface="Raleway"/>
                <a:cs typeface="Raleway"/>
              </a:rPr>
              <a:t>$125.00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ts val="1060"/>
              </a:lnSpc>
              <a:tabLst>
                <a:tab pos="1587500" algn="l"/>
              </a:tabLst>
            </a:pPr>
            <a:r>
              <a:rPr sz="900" spc="-10" dirty="0">
                <a:latin typeface="Raleway"/>
                <a:cs typeface="Raleway"/>
              </a:rPr>
              <a:t>Weight</a:t>
            </a:r>
            <a:r>
              <a:rPr sz="900" dirty="0">
                <a:latin typeface="Raleway"/>
                <a:cs typeface="Raleway"/>
              </a:rPr>
              <a:t>	53.46</a:t>
            </a:r>
            <a:r>
              <a:rPr sz="900" spc="-10" dirty="0">
                <a:latin typeface="Raleway"/>
                <a:cs typeface="Raleway"/>
              </a:rPr>
              <a:t> </a:t>
            </a:r>
            <a:r>
              <a:rPr sz="900" spc="-25" dirty="0">
                <a:latin typeface="Raleway"/>
                <a:cs typeface="Raleway"/>
              </a:rPr>
              <a:t>lbs</a:t>
            </a:r>
            <a:endParaRPr sz="900" dirty="0">
              <a:latin typeface="Raleway"/>
              <a:cs typeface="Raleway"/>
            </a:endParaRPr>
          </a:p>
        </p:txBody>
      </p:sp>
      <p:grpSp>
        <p:nvGrpSpPr>
          <p:cNvPr id="9" name="object 9"/>
          <p:cNvGrpSpPr/>
          <p:nvPr/>
        </p:nvGrpSpPr>
        <p:grpSpPr>
          <a:xfrm>
            <a:off x="217379" y="3528795"/>
            <a:ext cx="727710" cy="727710"/>
            <a:chOff x="44024" y="3474002"/>
            <a:chExt cx="727710" cy="727710"/>
          </a:xfrm>
        </p:grpSpPr>
        <p:sp>
          <p:nvSpPr>
            <p:cNvPr id="10" name="object 10"/>
            <p:cNvSpPr/>
            <p:nvPr/>
          </p:nvSpPr>
          <p:spPr>
            <a:xfrm>
              <a:off x="47625" y="3477602"/>
              <a:ext cx="720090" cy="720090"/>
            </a:xfrm>
            <a:custGeom>
              <a:avLst/>
              <a:gdLst/>
              <a:ahLst/>
              <a:cxnLst/>
              <a:rect l="l" t="t" r="r" b="b"/>
              <a:pathLst>
                <a:path w="720090" h="720089">
                  <a:moveTo>
                    <a:pt x="0" y="0"/>
                  </a:moveTo>
                  <a:lnTo>
                    <a:pt x="720001" y="0"/>
                  </a:lnTo>
                  <a:lnTo>
                    <a:pt x="720001" y="720001"/>
                  </a:lnTo>
                  <a:lnTo>
                    <a:pt x="0" y="720001"/>
                  </a:lnTo>
                  <a:lnTo>
                    <a:pt x="0" y="0"/>
                  </a:lnTo>
                  <a:close/>
                </a:path>
              </a:pathLst>
            </a:custGeom>
            <a:ln w="72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98145" y="3528123"/>
              <a:ext cx="619125" cy="38100"/>
            </a:xfrm>
            <a:custGeom>
              <a:avLst/>
              <a:gdLst/>
              <a:ahLst/>
              <a:cxnLst/>
              <a:rect l="l" t="t" r="r" b="b"/>
              <a:pathLst>
                <a:path w="619125" h="38100">
                  <a:moveTo>
                    <a:pt x="12623" y="0"/>
                  </a:moveTo>
                  <a:lnTo>
                    <a:pt x="0" y="0"/>
                  </a:lnTo>
                  <a:lnTo>
                    <a:pt x="0" y="12636"/>
                  </a:lnTo>
                  <a:lnTo>
                    <a:pt x="0" y="25260"/>
                  </a:lnTo>
                  <a:lnTo>
                    <a:pt x="0" y="37896"/>
                  </a:lnTo>
                  <a:lnTo>
                    <a:pt x="12623" y="37896"/>
                  </a:lnTo>
                  <a:lnTo>
                    <a:pt x="12623" y="25273"/>
                  </a:lnTo>
                  <a:lnTo>
                    <a:pt x="12623" y="12636"/>
                  </a:lnTo>
                  <a:lnTo>
                    <a:pt x="12623" y="0"/>
                  </a:lnTo>
                  <a:close/>
                </a:path>
                <a:path w="619125" h="38100">
                  <a:moveTo>
                    <a:pt x="50520" y="25260"/>
                  </a:moveTo>
                  <a:lnTo>
                    <a:pt x="37909" y="25260"/>
                  </a:lnTo>
                  <a:lnTo>
                    <a:pt x="25273" y="25260"/>
                  </a:lnTo>
                  <a:lnTo>
                    <a:pt x="25273" y="37896"/>
                  </a:lnTo>
                  <a:lnTo>
                    <a:pt x="37896" y="37896"/>
                  </a:lnTo>
                  <a:lnTo>
                    <a:pt x="50520" y="37896"/>
                  </a:lnTo>
                  <a:lnTo>
                    <a:pt x="50520" y="25260"/>
                  </a:lnTo>
                  <a:close/>
                </a:path>
                <a:path w="619125" h="38100">
                  <a:moveTo>
                    <a:pt x="50520" y="0"/>
                  </a:moveTo>
                  <a:lnTo>
                    <a:pt x="37909" y="0"/>
                  </a:lnTo>
                  <a:lnTo>
                    <a:pt x="25273" y="0"/>
                  </a:lnTo>
                  <a:lnTo>
                    <a:pt x="12636" y="0"/>
                  </a:lnTo>
                  <a:lnTo>
                    <a:pt x="12636" y="12636"/>
                  </a:lnTo>
                  <a:lnTo>
                    <a:pt x="25273" y="12636"/>
                  </a:lnTo>
                  <a:lnTo>
                    <a:pt x="37896" y="12636"/>
                  </a:lnTo>
                  <a:lnTo>
                    <a:pt x="50520" y="12636"/>
                  </a:lnTo>
                  <a:lnTo>
                    <a:pt x="50520" y="0"/>
                  </a:lnTo>
                  <a:close/>
                </a:path>
                <a:path w="619125" h="38100">
                  <a:moveTo>
                    <a:pt x="63169" y="25260"/>
                  </a:moveTo>
                  <a:lnTo>
                    <a:pt x="50533" y="25260"/>
                  </a:lnTo>
                  <a:lnTo>
                    <a:pt x="50533" y="37896"/>
                  </a:lnTo>
                  <a:lnTo>
                    <a:pt x="63169" y="37896"/>
                  </a:lnTo>
                  <a:lnTo>
                    <a:pt x="63169" y="25260"/>
                  </a:lnTo>
                  <a:close/>
                </a:path>
                <a:path w="619125" h="38100">
                  <a:moveTo>
                    <a:pt x="88417" y="0"/>
                  </a:moveTo>
                  <a:lnTo>
                    <a:pt x="75806" y="0"/>
                  </a:lnTo>
                  <a:lnTo>
                    <a:pt x="63169" y="0"/>
                  </a:lnTo>
                  <a:lnTo>
                    <a:pt x="50533" y="0"/>
                  </a:lnTo>
                  <a:lnTo>
                    <a:pt x="50533" y="12636"/>
                  </a:lnTo>
                  <a:lnTo>
                    <a:pt x="63169" y="12636"/>
                  </a:lnTo>
                  <a:lnTo>
                    <a:pt x="75793" y="12636"/>
                  </a:lnTo>
                  <a:lnTo>
                    <a:pt x="75793" y="25260"/>
                  </a:lnTo>
                  <a:lnTo>
                    <a:pt x="75793" y="37896"/>
                  </a:lnTo>
                  <a:lnTo>
                    <a:pt x="88417" y="37896"/>
                  </a:lnTo>
                  <a:lnTo>
                    <a:pt x="88417" y="25273"/>
                  </a:lnTo>
                  <a:lnTo>
                    <a:pt x="88417" y="12636"/>
                  </a:lnTo>
                  <a:lnTo>
                    <a:pt x="88417" y="0"/>
                  </a:lnTo>
                  <a:close/>
                </a:path>
                <a:path w="619125" h="38100">
                  <a:moveTo>
                    <a:pt x="151587" y="12636"/>
                  </a:moveTo>
                  <a:lnTo>
                    <a:pt x="138950" y="12636"/>
                  </a:lnTo>
                  <a:lnTo>
                    <a:pt x="138950" y="25260"/>
                  </a:lnTo>
                  <a:lnTo>
                    <a:pt x="126326" y="25260"/>
                  </a:lnTo>
                  <a:lnTo>
                    <a:pt x="113690" y="25260"/>
                  </a:lnTo>
                  <a:lnTo>
                    <a:pt x="113690" y="12636"/>
                  </a:lnTo>
                  <a:lnTo>
                    <a:pt x="113690" y="0"/>
                  </a:lnTo>
                  <a:lnTo>
                    <a:pt x="101053" y="0"/>
                  </a:lnTo>
                  <a:lnTo>
                    <a:pt x="101053" y="12636"/>
                  </a:lnTo>
                  <a:lnTo>
                    <a:pt x="101053" y="25273"/>
                  </a:lnTo>
                  <a:lnTo>
                    <a:pt x="113690" y="25273"/>
                  </a:lnTo>
                  <a:lnTo>
                    <a:pt x="113690" y="37896"/>
                  </a:lnTo>
                  <a:lnTo>
                    <a:pt x="126326" y="37896"/>
                  </a:lnTo>
                  <a:lnTo>
                    <a:pt x="138963" y="37896"/>
                  </a:lnTo>
                  <a:lnTo>
                    <a:pt x="138963" y="25273"/>
                  </a:lnTo>
                  <a:lnTo>
                    <a:pt x="151587" y="25273"/>
                  </a:lnTo>
                  <a:lnTo>
                    <a:pt x="151587" y="12636"/>
                  </a:lnTo>
                  <a:close/>
                </a:path>
                <a:path w="619125" h="38100">
                  <a:moveTo>
                    <a:pt x="189484" y="0"/>
                  </a:moveTo>
                  <a:lnTo>
                    <a:pt x="176847" y="0"/>
                  </a:lnTo>
                  <a:lnTo>
                    <a:pt x="176847" y="12636"/>
                  </a:lnTo>
                  <a:lnTo>
                    <a:pt x="164223" y="12636"/>
                  </a:lnTo>
                  <a:lnTo>
                    <a:pt x="164223" y="0"/>
                  </a:lnTo>
                  <a:lnTo>
                    <a:pt x="151587" y="0"/>
                  </a:lnTo>
                  <a:lnTo>
                    <a:pt x="151587" y="12636"/>
                  </a:lnTo>
                  <a:lnTo>
                    <a:pt x="164211" y="12636"/>
                  </a:lnTo>
                  <a:lnTo>
                    <a:pt x="164211" y="25260"/>
                  </a:lnTo>
                  <a:lnTo>
                    <a:pt x="164211" y="37896"/>
                  </a:lnTo>
                  <a:lnTo>
                    <a:pt x="176847" y="37896"/>
                  </a:lnTo>
                  <a:lnTo>
                    <a:pt x="176847" y="25273"/>
                  </a:lnTo>
                  <a:lnTo>
                    <a:pt x="189484" y="25273"/>
                  </a:lnTo>
                  <a:lnTo>
                    <a:pt x="189484" y="12636"/>
                  </a:lnTo>
                  <a:lnTo>
                    <a:pt x="189484" y="0"/>
                  </a:lnTo>
                  <a:close/>
                </a:path>
                <a:path w="619125" h="38100">
                  <a:moveTo>
                    <a:pt x="290537" y="12636"/>
                  </a:moveTo>
                  <a:lnTo>
                    <a:pt x="277901" y="12636"/>
                  </a:lnTo>
                  <a:lnTo>
                    <a:pt x="277901" y="25260"/>
                  </a:lnTo>
                  <a:lnTo>
                    <a:pt x="265277" y="25260"/>
                  </a:lnTo>
                  <a:lnTo>
                    <a:pt x="265277" y="12636"/>
                  </a:lnTo>
                  <a:lnTo>
                    <a:pt x="252641" y="12636"/>
                  </a:lnTo>
                  <a:lnTo>
                    <a:pt x="252641" y="0"/>
                  </a:lnTo>
                  <a:lnTo>
                    <a:pt x="240004" y="0"/>
                  </a:lnTo>
                  <a:lnTo>
                    <a:pt x="240004" y="12636"/>
                  </a:lnTo>
                  <a:lnTo>
                    <a:pt x="227380" y="12636"/>
                  </a:lnTo>
                  <a:lnTo>
                    <a:pt x="227380" y="0"/>
                  </a:lnTo>
                  <a:lnTo>
                    <a:pt x="214744" y="0"/>
                  </a:lnTo>
                  <a:lnTo>
                    <a:pt x="214744" y="12636"/>
                  </a:lnTo>
                  <a:lnTo>
                    <a:pt x="227368" y="12636"/>
                  </a:lnTo>
                  <a:lnTo>
                    <a:pt x="227368" y="25260"/>
                  </a:lnTo>
                  <a:lnTo>
                    <a:pt x="214744" y="25260"/>
                  </a:lnTo>
                  <a:lnTo>
                    <a:pt x="214744" y="37896"/>
                  </a:lnTo>
                  <a:lnTo>
                    <a:pt x="227368" y="37896"/>
                  </a:lnTo>
                  <a:lnTo>
                    <a:pt x="227380" y="37896"/>
                  </a:lnTo>
                  <a:lnTo>
                    <a:pt x="277901" y="37896"/>
                  </a:lnTo>
                  <a:lnTo>
                    <a:pt x="277901" y="25273"/>
                  </a:lnTo>
                  <a:lnTo>
                    <a:pt x="290537" y="25273"/>
                  </a:lnTo>
                  <a:lnTo>
                    <a:pt x="290537" y="12636"/>
                  </a:lnTo>
                  <a:close/>
                </a:path>
                <a:path w="619125" h="38100">
                  <a:moveTo>
                    <a:pt x="315798" y="12636"/>
                  </a:moveTo>
                  <a:lnTo>
                    <a:pt x="303174" y="12636"/>
                  </a:lnTo>
                  <a:lnTo>
                    <a:pt x="303174" y="0"/>
                  </a:lnTo>
                  <a:lnTo>
                    <a:pt x="290537" y="0"/>
                  </a:lnTo>
                  <a:lnTo>
                    <a:pt x="290537" y="12636"/>
                  </a:lnTo>
                  <a:lnTo>
                    <a:pt x="303161" y="12636"/>
                  </a:lnTo>
                  <a:lnTo>
                    <a:pt x="303161" y="25273"/>
                  </a:lnTo>
                  <a:lnTo>
                    <a:pt x="315798" y="25273"/>
                  </a:lnTo>
                  <a:lnTo>
                    <a:pt x="315798" y="12636"/>
                  </a:lnTo>
                  <a:close/>
                </a:path>
                <a:path w="619125" h="38100">
                  <a:moveTo>
                    <a:pt x="353682" y="0"/>
                  </a:moveTo>
                  <a:lnTo>
                    <a:pt x="341058" y="0"/>
                  </a:lnTo>
                  <a:lnTo>
                    <a:pt x="328434" y="0"/>
                  </a:lnTo>
                  <a:lnTo>
                    <a:pt x="315798" y="0"/>
                  </a:lnTo>
                  <a:lnTo>
                    <a:pt x="315798" y="12636"/>
                  </a:lnTo>
                  <a:lnTo>
                    <a:pt x="328422" y="12636"/>
                  </a:lnTo>
                  <a:lnTo>
                    <a:pt x="328422" y="25273"/>
                  </a:lnTo>
                  <a:lnTo>
                    <a:pt x="341058" y="25273"/>
                  </a:lnTo>
                  <a:lnTo>
                    <a:pt x="353682" y="25273"/>
                  </a:lnTo>
                  <a:lnTo>
                    <a:pt x="353682" y="12636"/>
                  </a:lnTo>
                  <a:lnTo>
                    <a:pt x="353682" y="0"/>
                  </a:lnTo>
                  <a:close/>
                </a:path>
                <a:path w="619125" h="38100">
                  <a:moveTo>
                    <a:pt x="416839" y="25260"/>
                  </a:moveTo>
                  <a:lnTo>
                    <a:pt x="404215" y="25260"/>
                  </a:lnTo>
                  <a:lnTo>
                    <a:pt x="404215" y="12636"/>
                  </a:lnTo>
                  <a:lnTo>
                    <a:pt x="391579" y="12636"/>
                  </a:lnTo>
                  <a:lnTo>
                    <a:pt x="391579" y="25260"/>
                  </a:lnTo>
                  <a:lnTo>
                    <a:pt x="378955" y="25260"/>
                  </a:lnTo>
                  <a:lnTo>
                    <a:pt x="378955" y="12636"/>
                  </a:lnTo>
                  <a:lnTo>
                    <a:pt x="378955" y="0"/>
                  </a:lnTo>
                  <a:lnTo>
                    <a:pt x="366331" y="0"/>
                  </a:lnTo>
                  <a:lnTo>
                    <a:pt x="353695" y="0"/>
                  </a:lnTo>
                  <a:lnTo>
                    <a:pt x="353695" y="12636"/>
                  </a:lnTo>
                  <a:lnTo>
                    <a:pt x="353695" y="25273"/>
                  </a:lnTo>
                  <a:lnTo>
                    <a:pt x="366318" y="25273"/>
                  </a:lnTo>
                  <a:lnTo>
                    <a:pt x="366318" y="37896"/>
                  </a:lnTo>
                  <a:lnTo>
                    <a:pt x="378955" y="37896"/>
                  </a:lnTo>
                  <a:lnTo>
                    <a:pt x="391591" y="37896"/>
                  </a:lnTo>
                  <a:lnTo>
                    <a:pt x="391591" y="25273"/>
                  </a:lnTo>
                  <a:lnTo>
                    <a:pt x="404215" y="25273"/>
                  </a:lnTo>
                  <a:lnTo>
                    <a:pt x="404215" y="37896"/>
                  </a:lnTo>
                  <a:lnTo>
                    <a:pt x="416839" y="37896"/>
                  </a:lnTo>
                  <a:lnTo>
                    <a:pt x="416839" y="25260"/>
                  </a:lnTo>
                  <a:close/>
                </a:path>
                <a:path w="619125" h="38100">
                  <a:moveTo>
                    <a:pt x="416839" y="0"/>
                  </a:moveTo>
                  <a:lnTo>
                    <a:pt x="404215" y="0"/>
                  </a:lnTo>
                  <a:lnTo>
                    <a:pt x="404215" y="12636"/>
                  </a:lnTo>
                  <a:lnTo>
                    <a:pt x="416839" y="12636"/>
                  </a:lnTo>
                  <a:lnTo>
                    <a:pt x="416839" y="0"/>
                  </a:lnTo>
                  <a:close/>
                </a:path>
                <a:path w="619125" h="38100">
                  <a:moveTo>
                    <a:pt x="429488" y="25260"/>
                  </a:moveTo>
                  <a:lnTo>
                    <a:pt x="416852" y="25260"/>
                  </a:lnTo>
                  <a:lnTo>
                    <a:pt x="416852" y="37896"/>
                  </a:lnTo>
                  <a:lnTo>
                    <a:pt x="429488" y="37896"/>
                  </a:lnTo>
                  <a:lnTo>
                    <a:pt x="429488" y="25260"/>
                  </a:lnTo>
                  <a:close/>
                </a:path>
                <a:path w="619125" h="38100">
                  <a:moveTo>
                    <a:pt x="442112" y="0"/>
                  </a:moveTo>
                  <a:lnTo>
                    <a:pt x="429475" y="0"/>
                  </a:lnTo>
                  <a:lnTo>
                    <a:pt x="429475" y="12636"/>
                  </a:lnTo>
                  <a:lnTo>
                    <a:pt x="442112" y="12636"/>
                  </a:lnTo>
                  <a:lnTo>
                    <a:pt x="442112" y="0"/>
                  </a:lnTo>
                  <a:close/>
                </a:path>
                <a:path w="619125" h="38100">
                  <a:moveTo>
                    <a:pt x="517893" y="0"/>
                  </a:moveTo>
                  <a:lnTo>
                    <a:pt x="505269" y="0"/>
                  </a:lnTo>
                  <a:lnTo>
                    <a:pt x="505269" y="12636"/>
                  </a:lnTo>
                  <a:lnTo>
                    <a:pt x="492645" y="12636"/>
                  </a:lnTo>
                  <a:lnTo>
                    <a:pt x="480009" y="12636"/>
                  </a:lnTo>
                  <a:lnTo>
                    <a:pt x="480009" y="25260"/>
                  </a:lnTo>
                  <a:lnTo>
                    <a:pt x="467372" y="25260"/>
                  </a:lnTo>
                  <a:lnTo>
                    <a:pt x="467372" y="12636"/>
                  </a:lnTo>
                  <a:lnTo>
                    <a:pt x="454748" y="12636"/>
                  </a:lnTo>
                  <a:lnTo>
                    <a:pt x="454748" y="25260"/>
                  </a:lnTo>
                  <a:lnTo>
                    <a:pt x="442112" y="25260"/>
                  </a:lnTo>
                  <a:lnTo>
                    <a:pt x="442112" y="37896"/>
                  </a:lnTo>
                  <a:lnTo>
                    <a:pt x="454748" y="37896"/>
                  </a:lnTo>
                  <a:lnTo>
                    <a:pt x="467372" y="37896"/>
                  </a:lnTo>
                  <a:lnTo>
                    <a:pt x="480009" y="37896"/>
                  </a:lnTo>
                  <a:lnTo>
                    <a:pt x="480009" y="25273"/>
                  </a:lnTo>
                  <a:lnTo>
                    <a:pt x="492633" y="25273"/>
                  </a:lnTo>
                  <a:lnTo>
                    <a:pt x="492633" y="37896"/>
                  </a:lnTo>
                  <a:lnTo>
                    <a:pt x="505269" y="37896"/>
                  </a:lnTo>
                  <a:lnTo>
                    <a:pt x="505269" y="25273"/>
                  </a:lnTo>
                  <a:lnTo>
                    <a:pt x="517893" y="25273"/>
                  </a:lnTo>
                  <a:lnTo>
                    <a:pt x="517893" y="12636"/>
                  </a:lnTo>
                  <a:lnTo>
                    <a:pt x="517893" y="0"/>
                  </a:lnTo>
                  <a:close/>
                </a:path>
                <a:path w="619125" h="38100">
                  <a:moveTo>
                    <a:pt x="581050" y="0"/>
                  </a:moveTo>
                  <a:lnTo>
                    <a:pt x="581050" y="0"/>
                  </a:lnTo>
                  <a:lnTo>
                    <a:pt x="530529" y="0"/>
                  </a:lnTo>
                  <a:lnTo>
                    <a:pt x="530529" y="12636"/>
                  </a:lnTo>
                  <a:lnTo>
                    <a:pt x="530529" y="25273"/>
                  </a:lnTo>
                  <a:lnTo>
                    <a:pt x="543166" y="25273"/>
                  </a:lnTo>
                  <a:lnTo>
                    <a:pt x="543166" y="12636"/>
                  </a:lnTo>
                  <a:lnTo>
                    <a:pt x="555790" y="12636"/>
                  </a:lnTo>
                  <a:lnTo>
                    <a:pt x="568426" y="12636"/>
                  </a:lnTo>
                  <a:lnTo>
                    <a:pt x="581050" y="12636"/>
                  </a:lnTo>
                  <a:lnTo>
                    <a:pt x="581050" y="0"/>
                  </a:lnTo>
                  <a:close/>
                </a:path>
                <a:path w="619125" h="38100">
                  <a:moveTo>
                    <a:pt x="618947" y="0"/>
                  </a:moveTo>
                  <a:lnTo>
                    <a:pt x="606323" y="0"/>
                  </a:lnTo>
                  <a:lnTo>
                    <a:pt x="593699" y="0"/>
                  </a:lnTo>
                  <a:lnTo>
                    <a:pt x="581063" y="0"/>
                  </a:lnTo>
                  <a:lnTo>
                    <a:pt x="581063" y="12636"/>
                  </a:lnTo>
                  <a:lnTo>
                    <a:pt x="593686" y="12636"/>
                  </a:lnTo>
                  <a:lnTo>
                    <a:pt x="606323" y="12636"/>
                  </a:lnTo>
                  <a:lnTo>
                    <a:pt x="606323" y="25273"/>
                  </a:lnTo>
                  <a:lnTo>
                    <a:pt x="618947" y="25273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98145" y="3553383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23" y="12636"/>
                  </a:moveTo>
                  <a:lnTo>
                    <a:pt x="0" y="12636"/>
                  </a:lnTo>
                  <a:lnTo>
                    <a:pt x="0" y="25260"/>
                  </a:lnTo>
                  <a:lnTo>
                    <a:pt x="0" y="37896"/>
                  </a:lnTo>
                  <a:lnTo>
                    <a:pt x="0" y="50533"/>
                  </a:lnTo>
                  <a:lnTo>
                    <a:pt x="12623" y="50533"/>
                  </a:lnTo>
                  <a:lnTo>
                    <a:pt x="12623" y="37896"/>
                  </a:lnTo>
                  <a:lnTo>
                    <a:pt x="12623" y="25273"/>
                  </a:lnTo>
                  <a:lnTo>
                    <a:pt x="12623" y="12636"/>
                  </a:lnTo>
                  <a:close/>
                </a:path>
                <a:path w="619125" h="50800">
                  <a:moveTo>
                    <a:pt x="50520" y="12636"/>
                  </a:moveTo>
                  <a:lnTo>
                    <a:pt x="37909" y="12636"/>
                  </a:lnTo>
                  <a:lnTo>
                    <a:pt x="25273" y="12636"/>
                  </a:lnTo>
                  <a:lnTo>
                    <a:pt x="25273" y="25260"/>
                  </a:lnTo>
                  <a:lnTo>
                    <a:pt x="25273" y="37896"/>
                  </a:lnTo>
                  <a:lnTo>
                    <a:pt x="37896" y="37896"/>
                  </a:lnTo>
                  <a:lnTo>
                    <a:pt x="50520" y="37896"/>
                  </a:lnTo>
                  <a:lnTo>
                    <a:pt x="50520" y="25273"/>
                  </a:lnTo>
                  <a:lnTo>
                    <a:pt x="50520" y="12636"/>
                  </a:lnTo>
                  <a:close/>
                </a:path>
                <a:path w="619125" h="50800">
                  <a:moveTo>
                    <a:pt x="63169" y="12636"/>
                  </a:moveTo>
                  <a:lnTo>
                    <a:pt x="50533" y="12636"/>
                  </a:lnTo>
                  <a:lnTo>
                    <a:pt x="50533" y="25260"/>
                  </a:lnTo>
                  <a:lnTo>
                    <a:pt x="50533" y="37896"/>
                  </a:lnTo>
                  <a:lnTo>
                    <a:pt x="63169" y="37896"/>
                  </a:lnTo>
                  <a:lnTo>
                    <a:pt x="63169" y="25273"/>
                  </a:lnTo>
                  <a:lnTo>
                    <a:pt x="63169" y="12636"/>
                  </a:lnTo>
                  <a:close/>
                </a:path>
                <a:path w="619125" h="50800">
                  <a:moveTo>
                    <a:pt x="88417" y="12636"/>
                  </a:moveTo>
                  <a:lnTo>
                    <a:pt x="75793" y="12636"/>
                  </a:lnTo>
                  <a:lnTo>
                    <a:pt x="75793" y="25260"/>
                  </a:lnTo>
                  <a:lnTo>
                    <a:pt x="75793" y="37896"/>
                  </a:lnTo>
                  <a:lnTo>
                    <a:pt x="75793" y="50533"/>
                  </a:lnTo>
                  <a:lnTo>
                    <a:pt x="88417" y="50533"/>
                  </a:lnTo>
                  <a:lnTo>
                    <a:pt x="88417" y="37896"/>
                  </a:lnTo>
                  <a:lnTo>
                    <a:pt x="88417" y="25273"/>
                  </a:lnTo>
                  <a:lnTo>
                    <a:pt x="88417" y="12636"/>
                  </a:lnTo>
                  <a:close/>
                </a:path>
                <a:path w="619125" h="50800">
                  <a:moveTo>
                    <a:pt x="113690" y="12636"/>
                  </a:moveTo>
                  <a:lnTo>
                    <a:pt x="101053" y="12636"/>
                  </a:lnTo>
                  <a:lnTo>
                    <a:pt x="101053" y="25273"/>
                  </a:lnTo>
                  <a:lnTo>
                    <a:pt x="113690" y="25273"/>
                  </a:lnTo>
                  <a:lnTo>
                    <a:pt x="113690" y="12636"/>
                  </a:lnTo>
                  <a:close/>
                </a:path>
                <a:path w="619125" h="50800">
                  <a:moveTo>
                    <a:pt x="176847" y="12636"/>
                  </a:moveTo>
                  <a:lnTo>
                    <a:pt x="164211" y="12636"/>
                  </a:lnTo>
                  <a:lnTo>
                    <a:pt x="164211" y="25273"/>
                  </a:lnTo>
                  <a:lnTo>
                    <a:pt x="176847" y="25273"/>
                  </a:lnTo>
                  <a:lnTo>
                    <a:pt x="176847" y="12636"/>
                  </a:lnTo>
                  <a:close/>
                </a:path>
                <a:path w="619125" h="50800">
                  <a:moveTo>
                    <a:pt x="189484" y="37896"/>
                  </a:moveTo>
                  <a:lnTo>
                    <a:pt x="176847" y="37896"/>
                  </a:lnTo>
                  <a:lnTo>
                    <a:pt x="164223" y="37896"/>
                  </a:lnTo>
                  <a:lnTo>
                    <a:pt x="151587" y="37896"/>
                  </a:lnTo>
                  <a:lnTo>
                    <a:pt x="151587" y="25273"/>
                  </a:lnTo>
                  <a:lnTo>
                    <a:pt x="151587" y="12636"/>
                  </a:lnTo>
                  <a:lnTo>
                    <a:pt x="138950" y="12636"/>
                  </a:lnTo>
                  <a:lnTo>
                    <a:pt x="138950" y="25260"/>
                  </a:lnTo>
                  <a:lnTo>
                    <a:pt x="138950" y="37896"/>
                  </a:lnTo>
                  <a:lnTo>
                    <a:pt x="126326" y="37896"/>
                  </a:lnTo>
                  <a:lnTo>
                    <a:pt x="126326" y="50533"/>
                  </a:lnTo>
                  <a:lnTo>
                    <a:pt x="138950" y="50533"/>
                  </a:lnTo>
                  <a:lnTo>
                    <a:pt x="138963" y="50533"/>
                  </a:lnTo>
                  <a:lnTo>
                    <a:pt x="189484" y="50533"/>
                  </a:lnTo>
                  <a:lnTo>
                    <a:pt x="189484" y="37896"/>
                  </a:lnTo>
                  <a:close/>
                </a:path>
                <a:path w="619125" h="50800">
                  <a:moveTo>
                    <a:pt x="265277" y="37896"/>
                  </a:moveTo>
                  <a:lnTo>
                    <a:pt x="252641" y="37896"/>
                  </a:lnTo>
                  <a:lnTo>
                    <a:pt x="252641" y="25260"/>
                  </a:lnTo>
                  <a:lnTo>
                    <a:pt x="240004" y="25260"/>
                  </a:lnTo>
                  <a:lnTo>
                    <a:pt x="240004" y="12636"/>
                  </a:lnTo>
                  <a:lnTo>
                    <a:pt x="227380" y="12636"/>
                  </a:lnTo>
                  <a:lnTo>
                    <a:pt x="214744" y="12636"/>
                  </a:lnTo>
                  <a:lnTo>
                    <a:pt x="214744" y="25260"/>
                  </a:lnTo>
                  <a:lnTo>
                    <a:pt x="202120" y="25260"/>
                  </a:lnTo>
                  <a:lnTo>
                    <a:pt x="189484" y="25260"/>
                  </a:lnTo>
                  <a:lnTo>
                    <a:pt x="189484" y="37896"/>
                  </a:lnTo>
                  <a:lnTo>
                    <a:pt x="202107" y="37896"/>
                  </a:lnTo>
                  <a:lnTo>
                    <a:pt x="214744" y="37896"/>
                  </a:lnTo>
                  <a:lnTo>
                    <a:pt x="214744" y="25273"/>
                  </a:lnTo>
                  <a:lnTo>
                    <a:pt x="227368" y="25273"/>
                  </a:lnTo>
                  <a:lnTo>
                    <a:pt x="227368" y="37896"/>
                  </a:lnTo>
                  <a:lnTo>
                    <a:pt x="214744" y="37896"/>
                  </a:lnTo>
                  <a:lnTo>
                    <a:pt x="214744" y="50533"/>
                  </a:lnTo>
                  <a:lnTo>
                    <a:pt x="227380" y="50533"/>
                  </a:lnTo>
                  <a:lnTo>
                    <a:pt x="227380" y="37896"/>
                  </a:lnTo>
                  <a:lnTo>
                    <a:pt x="240004" y="37896"/>
                  </a:lnTo>
                  <a:lnTo>
                    <a:pt x="240004" y="50533"/>
                  </a:lnTo>
                  <a:lnTo>
                    <a:pt x="252641" y="50533"/>
                  </a:lnTo>
                  <a:lnTo>
                    <a:pt x="265277" y="50533"/>
                  </a:lnTo>
                  <a:lnTo>
                    <a:pt x="265277" y="37896"/>
                  </a:lnTo>
                  <a:close/>
                </a:path>
                <a:path w="619125" h="50800">
                  <a:moveTo>
                    <a:pt x="353682" y="25260"/>
                  </a:moveTo>
                  <a:lnTo>
                    <a:pt x="353682" y="25260"/>
                  </a:lnTo>
                  <a:lnTo>
                    <a:pt x="303174" y="25260"/>
                  </a:lnTo>
                  <a:lnTo>
                    <a:pt x="303174" y="12636"/>
                  </a:lnTo>
                  <a:lnTo>
                    <a:pt x="290537" y="12636"/>
                  </a:lnTo>
                  <a:lnTo>
                    <a:pt x="290537" y="25260"/>
                  </a:lnTo>
                  <a:lnTo>
                    <a:pt x="277901" y="25260"/>
                  </a:lnTo>
                  <a:lnTo>
                    <a:pt x="277901" y="37896"/>
                  </a:lnTo>
                  <a:lnTo>
                    <a:pt x="277901" y="50533"/>
                  </a:lnTo>
                  <a:lnTo>
                    <a:pt x="290537" y="50533"/>
                  </a:lnTo>
                  <a:lnTo>
                    <a:pt x="290537" y="37896"/>
                  </a:lnTo>
                  <a:lnTo>
                    <a:pt x="303161" y="37896"/>
                  </a:lnTo>
                  <a:lnTo>
                    <a:pt x="315798" y="37896"/>
                  </a:lnTo>
                  <a:lnTo>
                    <a:pt x="328422" y="37896"/>
                  </a:lnTo>
                  <a:lnTo>
                    <a:pt x="328422" y="50533"/>
                  </a:lnTo>
                  <a:lnTo>
                    <a:pt x="341058" y="50533"/>
                  </a:lnTo>
                  <a:lnTo>
                    <a:pt x="341058" y="37896"/>
                  </a:lnTo>
                  <a:lnTo>
                    <a:pt x="353682" y="37896"/>
                  </a:lnTo>
                  <a:lnTo>
                    <a:pt x="353682" y="25260"/>
                  </a:lnTo>
                  <a:close/>
                </a:path>
                <a:path w="619125" h="50800">
                  <a:moveTo>
                    <a:pt x="366331" y="37896"/>
                  </a:moveTo>
                  <a:lnTo>
                    <a:pt x="353695" y="37896"/>
                  </a:lnTo>
                  <a:lnTo>
                    <a:pt x="353695" y="50533"/>
                  </a:lnTo>
                  <a:lnTo>
                    <a:pt x="366331" y="50533"/>
                  </a:lnTo>
                  <a:lnTo>
                    <a:pt x="366331" y="37896"/>
                  </a:lnTo>
                  <a:close/>
                </a:path>
                <a:path w="619125" h="50800">
                  <a:moveTo>
                    <a:pt x="378955" y="12636"/>
                  </a:moveTo>
                  <a:lnTo>
                    <a:pt x="366318" y="12636"/>
                  </a:lnTo>
                  <a:lnTo>
                    <a:pt x="366318" y="25273"/>
                  </a:lnTo>
                  <a:lnTo>
                    <a:pt x="378955" y="25273"/>
                  </a:lnTo>
                  <a:lnTo>
                    <a:pt x="378955" y="12636"/>
                  </a:lnTo>
                  <a:close/>
                </a:path>
                <a:path w="619125" h="50800">
                  <a:moveTo>
                    <a:pt x="404215" y="12636"/>
                  </a:moveTo>
                  <a:lnTo>
                    <a:pt x="391579" y="12636"/>
                  </a:lnTo>
                  <a:lnTo>
                    <a:pt x="391579" y="25260"/>
                  </a:lnTo>
                  <a:lnTo>
                    <a:pt x="391579" y="37896"/>
                  </a:lnTo>
                  <a:lnTo>
                    <a:pt x="378955" y="37896"/>
                  </a:lnTo>
                  <a:lnTo>
                    <a:pt x="378955" y="50533"/>
                  </a:lnTo>
                  <a:lnTo>
                    <a:pt x="391591" y="50533"/>
                  </a:lnTo>
                  <a:lnTo>
                    <a:pt x="391591" y="37896"/>
                  </a:lnTo>
                  <a:lnTo>
                    <a:pt x="404215" y="37896"/>
                  </a:lnTo>
                  <a:lnTo>
                    <a:pt x="404215" y="25273"/>
                  </a:lnTo>
                  <a:lnTo>
                    <a:pt x="404215" y="12636"/>
                  </a:lnTo>
                  <a:close/>
                </a:path>
                <a:path w="619125" h="50800">
                  <a:moveTo>
                    <a:pt x="416839" y="37896"/>
                  </a:moveTo>
                  <a:lnTo>
                    <a:pt x="404215" y="37896"/>
                  </a:lnTo>
                  <a:lnTo>
                    <a:pt x="404215" y="50533"/>
                  </a:lnTo>
                  <a:lnTo>
                    <a:pt x="416839" y="50533"/>
                  </a:lnTo>
                  <a:lnTo>
                    <a:pt x="416839" y="37896"/>
                  </a:lnTo>
                  <a:close/>
                </a:path>
                <a:path w="619125" h="50800">
                  <a:moveTo>
                    <a:pt x="429488" y="12636"/>
                  </a:moveTo>
                  <a:lnTo>
                    <a:pt x="416852" y="12636"/>
                  </a:lnTo>
                  <a:lnTo>
                    <a:pt x="416852" y="25260"/>
                  </a:lnTo>
                  <a:lnTo>
                    <a:pt x="416852" y="37896"/>
                  </a:lnTo>
                  <a:lnTo>
                    <a:pt x="429488" y="37896"/>
                  </a:lnTo>
                  <a:lnTo>
                    <a:pt x="429488" y="25273"/>
                  </a:lnTo>
                  <a:lnTo>
                    <a:pt x="429488" y="12636"/>
                  </a:lnTo>
                  <a:close/>
                </a:path>
                <a:path w="619125" h="50800">
                  <a:moveTo>
                    <a:pt x="480009" y="12636"/>
                  </a:moveTo>
                  <a:lnTo>
                    <a:pt x="467372" y="12636"/>
                  </a:lnTo>
                  <a:lnTo>
                    <a:pt x="454748" y="12636"/>
                  </a:lnTo>
                  <a:lnTo>
                    <a:pt x="442112" y="12636"/>
                  </a:lnTo>
                  <a:lnTo>
                    <a:pt x="442112" y="25260"/>
                  </a:lnTo>
                  <a:lnTo>
                    <a:pt x="442112" y="37896"/>
                  </a:lnTo>
                  <a:lnTo>
                    <a:pt x="454748" y="37896"/>
                  </a:lnTo>
                  <a:lnTo>
                    <a:pt x="467372" y="37896"/>
                  </a:lnTo>
                  <a:lnTo>
                    <a:pt x="480009" y="37896"/>
                  </a:lnTo>
                  <a:lnTo>
                    <a:pt x="480009" y="25273"/>
                  </a:lnTo>
                  <a:lnTo>
                    <a:pt x="480009" y="12636"/>
                  </a:lnTo>
                  <a:close/>
                </a:path>
                <a:path w="619125" h="50800">
                  <a:moveTo>
                    <a:pt x="517893" y="0"/>
                  </a:moveTo>
                  <a:lnTo>
                    <a:pt x="505269" y="0"/>
                  </a:lnTo>
                  <a:lnTo>
                    <a:pt x="492633" y="0"/>
                  </a:lnTo>
                  <a:lnTo>
                    <a:pt x="492633" y="12636"/>
                  </a:lnTo>
                  <a:lnTo>
                    <a:pt x="492633" y="25273"/>
                  </a:lnTo>
                  <a:lnTo>
                    <a:pt x="505269" y="25273"/>
                  </a:lnTo>
                  <a:lnTo>
                    <a:pt x="505269" y="12636"/>
                  </a:lnTo>
                  <a:lnTo>
                    <a:pt x="517893" y="12636"/>
                  </a:lnTo>
                  <a:lnTo>
                    <a:pt x="517893" y="0"/>
                  </a:lnTo>
                  <a:close/>
                </a:path>
                <a:path w="619125" h="50800">
                  <a:moveTo>
                    <a:pt x="543166" y="0"/>
                  </a:moveTo>
                  <a:lnTo>
                    <a:pt x="530529" y="0"/>
                  </a:lnTo>
                  <a:lnTo>
                    <a:pt x="530529" y="12636"/>
                  </a:lnTo>
                  <a:lnTo>
                    <a:pt x="530529" y="25260"/>
                  </a:lnTo>
                  <a:lnTo>
                    <a:pt x="530529" y="37896"/>
                  </a:lnTo>
                  <a:lnTo>
                    <a:pt x="543166" y="37896"/>
                  </a:lnTo>
                  <a:lnTo>
                    <a:pt x="543166" y="25273"/>
                  </a:lnTo>
                  <a:lnTo>
                    <a:pt x="543166" y="12636"/>
                  </a:lnTo>
                  <a:lnTo>
                    <a:pt x="543166" y="0"/>
                  </a:lnTo>
                  <a:close/>
                </a:path>
                <a:path w="619125" h="50800">
                  <a:moveTo>
                    <a:pt x="581050" y="0"/>
                  </a:moveTo>
                  <a:lnTo>
                    <a:pt x="568426" y="0"/>
                  </a:lnTo>
                  <a:lnTo>
                    <a:pt x="555790" y="0"/>
                  </a:lnTo>
                  <a:lnTo>
                    <a:pt x="555790" y="12636"/>
                  </a:lnTo>
                  <a:lnTo>
                    <a:pt x="555790" y="25260"/>
                  </a:lnTo>
                  <a:lnTo>
                    <a:pt x="555790" y="37896"/>
                  </a:lnTo>
                  <a:lnTo>
                    <a:pt x="568426" y="37896"/>
                  </a:lnTo>
                  <a:lnTo>
                    <a:pt x="581050" y="37896"/>
                  </a:lnTo>
                  <a:lnTo>
                    <a:pt x="581050" y="25273"/>
                  </a:lnTo>
                  <a:lnTo>
                    <a:pt x="581050" y="12636"/>
                  </a:lnTo>
                  <a:lnTo>
                    <a:pt x="581050" y="0"/>
                  </a:lnTo>
                  <a:close/>
                </a:path>
                <a:path w="619125" h="50800">
                  <a:moveTo>
                    <a:pt x="593699" y="0"/>
                  </a:moveTo>
                  <a:lnTo>
                    <a:pt x="581063" y="0"/>
                  </a:lnTo>
                  <a:lnTo>
                    <a:pt x="581063" y="12636"/>
                  </a:lnTo>
                  <a:lnTo>
                    <a:pt x="581063" y="25260"/>
                  </a:lnTo>
                  <a:lnTo>
                    <a:pt x="581063" y="37896"/>
                  </a:lnTo>
                  <a:lnTo>
                    <a:pt x="593699" y="37896"/>
                  </a:lnTo>
                  <a:lnTo>
                    <a:pt x="593699" y="25273"/>
                  </a:lnTo>
                  <a:lnTo>
                    <a:pt x="593699" y="12636"/>
                  </a:lnTo>
                  <a:lnTo>
                    <a:pt x="593699" y="0"/>
                  </a:lnTo>
                  <a:close/>
                </a:path>
                <a:path w="619125" h="50800">
                  <a:moveTo>
                    <a:pt x="618947" y="0"/>
                  </a:moveTo>
                  <a:lnTo>
                    <a:pt x="606323" y="0"/>
                  </a:lnTo>
                  <a:lnTo>
                    <a:pt x="606323" y="12636"/>
                  </a:lnTo>
                  <a:lnTo>
                    <a:pt x="606323" y="25260"/>
                  </a:lnTo>
                  <a:lnTo>
                    <a:pt x="606323" y="37896"/>
                  </a:lnTo>
                  <a:lnTo>
                    <a:pt x="618947" y="37896"/>
                  </a:lnTo>
                  <a:lnTo>
                    <a:pt x="618947" y="25273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502361" y="3591280"/>
              <a:ext cx="215265" cy="12700"/>
            </a:xfrm>
            <a:custGeom>
              <a:avLst/>
              <a:gdLst/>
              <a:ahLst/>
              <a:cxnLst/>
              <a:rect l="l" t="t" r="r" b="b"/>
              <a:pathLst>
                <a:path w="215265" h="12700">
                  <a:moveTo>
                    <a:pt x="12623" y="0"/>
                  </a:moveTo>
                  <a:lnTo>
                    <a:pt x="0" y="0"/>
                  </a:lnTo>
                  <a:lnTo>
                    <a:pt x="0" y="12636"/>
                  </a:lnTo>
                  <a:lnTo>
                    <a:pt x="12623" y="12636"/>
                  </a:lnTo>
                  <a:lnTo>
                    <a:pt x="12623" y="0"/>
                  </a:lnTo>
                  <a:close/>
                </a:path>
                <a:path w="215265" h="12700">
                  <a:moveTo>
                    <a:pt x="25273" y="0"/>
                  </a:moveTo>
                  <a:lnTo>
                    <a:pt x="12636" y="0"/>
                  </a:lnTo>
                  <a:lnTo>
                    <a:pt x="12636" y="12636"/>
                  </a:lnTo>
                  <a:lnTo>
                    <a:pt x="25273" y="12636"/>
                  </a:lnTo>
                  <a:lnTo>
                    <a:pt x="25273" y="0"/>
                  </a:lnTo>
                  <a:close/>
                </a:path>
                <a:path w="215265" h="12700">
                  <a:moveTo>
                    <a:pt x="88430" y="0"/>
                  </a:moveTo>
                  <a:lnTo>
                    <a:pt x="75793" y="0"/>
                  </a:lnTo>
                  <a:lnTo>
                    <a:pt x="63157" y="0"/>
                  </a:lnTo>
                  <a:lnTo>
                    <a:pt x="63157" y="12636"/>
                  </a:lnTo>
                  <a:lnTo>
                    <a:pt x="75793" y="12636"/>
                  </a:lnTo>
                  <a:lnTo>
                    <a:pt x="88430" y="12636"/>
                  </a:lnTo>
                  <a:lnTo>
                    <a:pt x="88430" y="0"/>
                  </a:lnTo>
                  <a:close/>
                </a:path>
                <a:path w="215265" h="12700">
                  <a:moveTo>
                    <a:pt x="138950" y="0"/>
                  </a:moveTo>
                  <a:lnTo>
                    <a:pt x="126314" y="0"/>
                  </a:lnTo>
                  <a:lnTo>
                    <a:pt x="126314" y="12636"/>
                  </a:lnTo>
                  <a:lnTo>
                    <a:pt x="138950" y="12636"/>
                  </a:lnTo>
                  <a:lnTo>
                    <a:pt x="138950" y="0"/>
                  </a:lnTo>
                  <a:close/>
                </a:path>
                <a:path w="215265" h="12700">
                  <a:moveTo>
                    <a:pt x="214731" y="0"/>
                  </a:moveTo>
                  <a:lnTo>
                    <a:pt x="202107" y="0"/>
                  </a:lnTo>
                  <a:lnTo>
                    <a:pt x="202107" y="12636"/>
                  </a:lnTo>
                  <a:lnTo>
                    <a:pt x="214731" y="12636"/>
                  </a:lnTo>
                  <a:lnTo>
                    <a:pt x="21473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98145" y="3610235"/>
              <a:ext cx="619125" cy="0"/>
            </a:xfrm>
            <a:custGeom>
              <a:avLst/>
              <a:gdLst/>
              <a:ahLst/>
              <a:cxnLst/>
              <a:rect l="l" t="t" r="r" b="b"/>
              <a:pathLst>
                <a:path w="619125">
                  <a:moveTo>
                    <a:pt x="0" y="0"/>
                  </a:moveTo>
                  <a:lnTo>
                    <a:pt x="618959" y="0"/>
                  </a:lnTo>
                </a:path>
              </a:pathLst>
            </a:custGeom>
            <a:ln w="12636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98145" y="3616540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23" y="37896"/>
                  </a:moveTo>
                  <a:lnTo>
                    <a:pt x="0" y="37896"/>
                  </a:lnTo>
                  <a:lnTo>
                    <a:pt x="0" y="50533"/>
                  </a:lnTo>
                  <a:lnTo>
                    <a:pt x="12623" y="50533"/>
                  </a:lnTo>
                  <a:lnTo>
                    <a:pt x="12623" y="37896"/>
                  </a:lnTo>
                  <a:close/>
                </a:path>
                <a:path w="619125" h="50800">
                  <a:moveTo>
                    <a:pt x="12623" y="12636"/>
                  </a:moveTo>
                  <a:lnTo>
                    <a:pt x="0" y="12636"/>
                  </a:lnTo>
                  <a:lnTo>
                    <a:pt x="0" y="25273"/>
                  </a:lnTo>
                  <a:lnTo>
                    <a:pt x="12623" y="25273"/>
                  </a:lnTo>
                  <a:lnTo>
                    <a:pt x="12623" y="12636"/>
                  </a:lnTo>
                  <a:close/>
                </a:path>
                <a:path w="619125" h="50800">
                  <a:moveTo>
                    <a:pt x="25273" y="37896"/>
                  </a:moveTo>
                  <a:lnTo>
                    <a:pt x="12636" y="37896"/>
                  </a:lnTo>
                  <a:lnTo>
                    <a:pt x="12636" y="50533"/>
                  </a:lnTo>
                  <a:lnTo>
                    <a:pt x="25273" y="50533"/>
                  </a:lnTo>
                  <a:lnTo>
                    <a:pt x="25273" y="37896"/>
                  </a:lnTo>
                  <a:close/>
                </a:path>
                <a:path w="619125" h="50800">
                  <a:moveTo>
                    <a:pt x="50520" y="12636"/>
                  </a:moveTo>
                  <a:lnTo>
                    <a:pt x="37909" y="12636"/>
                  </a:lnTo>
                  <a:lnTo>
                    <a:pt x="25273" y="12636"/>
                  </a:lnTo>
                  <a:lnTo>
                    <a:pt x="25273" y="25260"/>
                  </a:lnTo>
                  <a:lnTo>
                    <a:pt x="25273" y="37896"/>
                  </a:lnTo>
                  <a:lnTo>
                    <a:pt x="37909" y="37896"/>
                  </a:lnTo>
                  <a:lnTo>
                    <a:pt x="37909" y="25273"/>
                  </a:lnTo>
                  <a:lnTo>
                    <a:pt x="50520" y="25273"/>
                  </a:lnTo>
                  <a:lnTo>
                    <a:pt x="50520" y="12636"/>
                  </a:lnTo>
                  <a:close/>
                </a:path>
                <a:path w="619125" h="50800">
                  <a:moveTo>
                    <a:pt x="88417" y="12636"/>
                  </a:moveTo>
                  <a:lnTo>
                    <a:pt x="75806" y="12636"/>
                  </a:lnTo>
                  <a:lnTo>
                    <a:pt x="63169" y="12636"/>
                  </a:lnTo>
                  <a:lnTo>
                    <a:pt x="63169" y="25260"/>
                  </a:lnTo>
                  <a:lnTo>
                    <a:pt x="50533" y="25260"/>
                  </a:lnTo>
                  <a:lnTo>
                    <a:pt x="50533" y="37896"/>
                  </a:lnTo>
                  <a:lnTo>
                    <a:pt x="63169" y="37896"/>
                  </a:lnTo>
                  <a:lnTo>
                    <a:pt x="75806" y="37896"/>
                  </a:lnTo>
                  <a:lnTo>
                    <a:pt x="75806" y="25273"/>
                  </a:lnTo>
                  <a:lnTo>
                    <a:pt x="88417" y="25273"/>
                  </a:lnTo>
                  <a:lnTo>
                    <a:pt x="88417" y="12636"/>
                  </a:lnTo>
                  <a:close/>
                </a:path>
                <a:path w="619125" h="50800">
                  <a:moveTo>
                    <a:pt x="113690" y="0"/>
                  </a:moveTo>
                  <a:lnTo>
                    <a:pt x="101053" y="0"/>
                  </a:lnTo>
                  <a:lnTo>
                    <a:pt x="101053" y="12636"/>
                  </a:lnTo>
                  <a:lnTo>
                    <a:pt x="88430" y="12636"/>
                  </a:lnTo>
                  <a:lnTo>
                    <a:pt x="88430" y="25273"/>
                  </a:lnTo>
                  <a:lnTo>
                    <a:pt x="101053" y="25273"/>
                  </a:lnTo>
                  <a:lnTo>
                    <a:pt x="101053" y="37896"/>
                  </a:lnTo>
                  <a:lnTo>
                    <a:pt x="113690" y="37896"/>
                  </a:lnTo>
                  <a:lnTo>
                    <a:pt x="113690" y="25260"/>
                  </a:lnTo>
                  <a:lnTo>
                    <a:pt x="101066" y="25260"/>
                  </a:lnTo>
                  <a:lnTo>
                    <a:pt x="101066" y="12636"/>
                  </a:lnTo>
                  <a:lnTo>
                    <a:pt x="113690" y="12636"/>
                  </a:lnTo>
                  <a:lnTo>
                    <a:pt x="113690" y="0"/>
                  </a:lnTo>
                  <a:close/>
                </a:path>
                <a:path w="619125" h="50800">
                  <a:moveTo>
                    <a:pt x="189484" y="0"/>
                  </a:moveTo>
                  <a:lnTo>
                    <a:pt x="176847" y="0"/>
                  </a:lnTo>
                  <a:lnTo>
                    <a:pt x="164211" y="0"/>
                  </a:lnTo>
                  <a:lnTo>
                    <a:pt x="164211" y="12636"/>
                  </a:lnTo>
                  <a:lnTo>
                    <a:pt x="151587" y="12636"/>
                  </a:lnTo>
                  <a:lnTo>
                    <a:pt x="151587" y="25260"/>
                  </a:lnTo>
                  <a:lnTo>
                    <a:pt x="138963" y="25260"/>
                  </a:lnTo>
                  <a:lnTo>
                    <a:pt x="138963" y="12636"/>
                  </a:lnTo>
                  <a:lnTo>
                    <a:pt x="151587" y="12636"/>
                  </a:lnTo>
                  <a:lnTo>
                    <a:pt x="151587" y="0"/>
                  </a:lnTo>
                  <a:lnTo>
                    <a:pt x="138963" y="0"/>
                  </a:lnTo>
                  <a:lnTo>
                    <a:pt x="126326" y="0"/>
                  </a:lnTo>
                  <a:lnTo>
                    <a:pt x="126326" y="12636"/>
                  </a:lnTo>
                  <a:lnTo>
                    <a:pt x="126326" y="25273"/>
                  </a:lnTo>
                  <a:lnTo>
                    <a:pt x="138950" y="25273"/>
                  </a:lnTo>
                  <a:lnTo>
                    <a:pt x="138950" y="37896"/>
                  </a:lnTo>
                  <a:lnTo>
                    <a:pt x="151587" y="37896"/>
                  </a:lnTo>
                  <a:lnTo>
                    <a:pt x="164223" y="37896"/>
                  </a:lnTo>
                  <a:lnTo>
                    <a:pt x="164223" y="25273"/>
                  </a:lnTo>
                  <a:lnTo>
                    <a:pt x="164223" y="12636"/>
                  </a:lnTo>
                  <a:lnTo>
                    <a:pt x="176847" y="12636"/>
                  </a:lnTo>
                  <a:lnTo>
                    <a:pt x="189484" y="12636"/>
                  </a:lnTo>
                  <a:lnTo>
                    <a:pt x="189484" y="0"/>
                  </a:lnTo>
                  <a:close/>
                </a:path>
                <a:path w="619125" h="50800">
                  <a:moveTo>
                    <a:pt x="240004" y="12636"/>
                  </a:moveTo>
                  <a:lnTo>
                    <a:pt x="227380" y="12636"/>
                  </a:lnTo>
                  <a:lnTo>
                    <a:pt x="214744" y="12636"/>
                  </a:lnTo>
                  <a:lnTo>
                    <a:pt x="214744" y="0"/>
                  </a:lnTo>
                  <a:lnTo>
                    <a:pt x="202107" y="0"/>
                  </a:lnTo>
                  <a:lnTo>
                    <a:pt x="202107" y="12636"/>
                  </a:lnTo>
                  <a:lnTo>
                    <a:pt x="189484" y="12636"/>
                  </a:lnTo>
                  <a:lnTo>
                    <a:pt x="189484" y="25260"/>
                  </a:lnTo>
                  <a:lnTo>
                    <a:pt x="176847" y="25260"/>
                  </a:lnTo>
                  <a:lnTo>
                    <a:pt x="176847" y="37896"/>
                  </a:lnTo>
                  <a:lnTo>
                    <a:pt x="189484" y="37896"/>
                  </a:lnTo>
                  <a:lnTo>
                    <a:pt x="202120" y="37896"/>
                  </a:lnTo>
                  <a:lnTo>
                    <a:pt x="202120" y="25273"/>
                  </a:lnTo>
                  <a:lnTo>
                    <a:pt x="214744" y="25273"/>
                  </a:lnTo>
                  <a:lnTo>
                    <a:pt x="214744" y="37896"/>
                  </a:lnTo>
                  <a:lnTo>
                    <a:pt x="227368" y="37896"/>
                  </a:lnTo>
                  <a:lnTo>
                    <a:pt x="240004" y="37896"/>
                  </a:lnTo>
                  <a:lnTo>
                    <a:pt x="240004" y="25273"/>
                  </a:lnTo>
                  <a:lnTo>
                    <a:pt x="240004" y="12636"/>
                  </a:lnTo>
                  <a:close/>
                </a:path>
                <a:path w="619125" h="50800">
                  <a:moveTo>
                    <a:pt x="252641" y="0"/>
                  </a:moveTo>
                  <a:lnTo>
                    <a:pt x="240004" y="0"/>
                  </a:lnTo>
                  <a:lnTo>
                    <a:pt x="240004" y="12636"/>
                  </a:lnTo>
                  <a:lnTo>
                    <a:pt x="252641" y="12636"/>
                  </a:lnTo>
                  <a:lnTo>
                    <a:pt x="252641" y="0"/>
                  </a:lnTo>
                  <a:close/>
                </a:path>
                <a:path w="619125" h="50800">
                  <a:moveTo>
                    <a:pt x="353682" y="12636"/>
                  </a:moveTo>
                  <a:lnTo>
                    <a:pt x="341058" y="12636"/>
                  </a:lnTo>
                  <a:lnTo>
                    <a:pt x="341058" y="0"/>
                  </a:lnTo>
                  <a:lnTo>
                    <a:pt x="328422" y="0"/>
                  </a:lnTo>
                  <a:lnTo>
                    <a:pt x="328422" y="12636"/>
                  </a:lnTo>
                  <a:lnTo>
                    <a:pt x="315798" y="12636"/>
                  </a:lnTo>
                  <a:lnTo>
                    <a:pt x="303174" y="12636"/>
                  </a:lnTo>
                  <a:lnTo>
                    <a:pt x="290537" y="12636"/>
                  </a:lnTo>
                  <a:lnTo>
                    <a:pt x="290537" y="0"/>
                  </a:lnTo>
                  <a:lnTo>
                    <a:pt x="277901" y="0"/>
                  </a:lnTo>
                  <a:lnTo>
                    <a:pt x="265264" y="0"/>
                  </a:lnTo>
                  <a:lnTo>
                    <a:pt x="265264" y="12636"/>
                  </a:lnTo>
                  <a:lnTo>
                    <a:pt x="252641" y="12636"/>
                  </a:lnTo>
                  <a:lnTo>
                    <a:pt x="252641" y="25273"/>
                  </a:lnTo>
                  <a:lnTo>
                    <a:pt x="265264" y="25273"/>
                  </a:lnTo>
                  <a:lnTo>
                    <a:pt x="265264" y="37896"/>
                  </a:lnTo>
                  <a:lnTo>
                    <a:pt x="277901" y="37896"/>
                  </a:lnTo>
                  <a:lnTo>
                    <a:pt x="290537" y="37896"/>
                  </a:lnTo>
                  <a:lnTo>
                    <a:pt x="290537" y="25273"/>
                  </a:lnTo>
                  <a:lnTo>
                    <a:pt x="303161" y="25273"/>
                  </a:lnTo>
                  <a:lnTo>
                    <a:pt x="315798" y="25273"/>
                  </a:lnTo>
                  <a:lnTo>
                    <a:pt x="315798" y="37896"/>
                  </a:lnTo>
                  <a:lnTo>
                    <a:pt x="328434" y="37896"/>
                  </a:lnTo>
                  <a:lnTo>
                    <a:pt x="328434" y="25273"/>
                  </a:lnTo>
                  <a:lnTo>
                    <a:pt x="341058" y="25273"/>
                  </a:lnTo>
                  <a:lnTo>
                    <a:pt x="353682" y="25273"/>
                  </a:lnTo>
                  <a:lnTo>
                    <a:pt x="353682" y="12636"/>
                  </a:lnTo>
                  <a:close/>
                </a:path>
                <a:path w="619125" h="50800">
                  <a:moveTo>
                    <a:pt x="404215" y="12636"/>
                  </a:moveTo>
                  <a:lnTo>
                    <a:pt x="391591" y="12636"/>
                  </a:lnTo>
                  <a:lnTo>
                    <a:pt x="378955" y="12636"/>
                  </a:lnTo>
                  <a:lnTo>
                    <a:pt x="378955" y="25260"/>
                  </a:lnTo>
                  <a:lnTo>
                    <a:pt x="366331" y="25260"/>
                  </a:lnTo>
                  <a:lnTo>
                    <a:pt x="366331" y="12636"/>
                  </a:lnTo>
                  <a:lnTo>
                    <a:pt x="366331" y="0"/>
                  </a:lnTo>
                  <a:lnTo>
                    <a:pt x="353695" y="0"/>
                  </a:lnTo>
                  <a:lnTo>
                    <a:pt x="353695" y="12636"/>
                  </a:lnTo>
                  <a:lnTo>
                    <a:pt x="353695" y="25273"/>
                  </a:lnTo>
                  <a:lnTo>
                    <a:pt x="366318" y="25273"/>
                  </a:lnTo>
                  <a:lnTo>
                    <a:pt x="366318" y="37896"/>
                  </a:lnTo>
                  <a:lnTo>
                    <a:pt x="378955" y="37896"/>
                  </a:lnTo>
                  <a:lnTo>
                    <a:pt x="391579" y="37896"/>
                  </a:lnTo>
                  <a:lnTo>
                    <a:pt x="404215" y="37896"/>
                  </a:lnTo>
                  <a:lnTo>
                    <a:pt x="404215" y="25273"/>
                  </a:lnTo>
                  <a:lnTo>
                    <a:pt x="404215" y="12636"/>
                  </a:lnTo>
                  <a:close/>
                </a:path>
                <a:path w="619125" h="50800">
                  <a:moveTo>
                    <a:pt x="480009" y="0"/>
                  </a:moveTo>
                  <a:lnTo>
                    <a:pt x="467372" y="0"/>
                  </a:lnTo>
                  <a:lnTo>
                    <a:pt x="454748" y="0"/>
                  </a:lnTo>
                  <a:lnTo>
                    <a:pt x="442112" y="0"/>
                  </a:lnTo>
                  <a:lnTo>
                    <a:pt x="442112" y="12636"/>
                  </a:lnTo>
                  <a:lnTo>
                    <a:pt x="429488" y="12636"/>
                  </a:lnTo>
                  <a:lnTo>
                    <a:pt x="429488" y="0"/>
                  </a:lnTo>
                  <a:lnTo>
                    <a:pt x="416852" y="0"/>
                  </a:lnTo>
                  <a:lnTo>
                    <a:pt x="416852" y="12636"/>
                  </a:lnTo>
                  <a:lnTo>
                    <a:pt x="416852" y="25260"/>
                  </a:lnTo>
                  <a:lnTo>
                    <a:pt x="416852" y="37896"/>
                  </a:lnTo>
                  <a:lnTo>
                    <a:pt x="429488" y="37896"/>
                  </a:lnTo>
                  <a:lnTo>
                    <a:pt x="429488" y="25273"/>
                  </a:lnTo>
                  <a:lnTo>
                    <a:pt x="442112" y="25273"/>
                  </a:lnTo>
                  <a:lnTo>
                    <a:pt x="442112" y="37896"/>
                  </a:lnTo>
                  <a:lnTo>
                    <a:pt x="454748" y="37896"/>
                  </a:lnTo>
                  <a:lnTo>
                    <a:pt x="454748" y="25273"/>
                  </a:lnTo>
                  <a:lnTo>
                    <a:pt x="454748" y="12636"/>
                  </a:lnTo>
                  <a:lnTo>
                    <a:pt x="467372" y="12636"/>
                  </a:lnTo>
                  <a:lnTo>
                    <a:pt x="480009" y="12636"/>
                  </a:lnTo>
                  <a:lnTo>
                    <a:pt x="480009" y="0"/>
                  </a:lnTo>
                  <a:close/>
                </a:path>
                <a:path w="619125" h="50800">
                  <a:moveTo>
                    <a:pt x="505269" y="0"/>
                  </a:moveTo>
                  <a:lnTo>
                    <a:pt x="492633" y="0"/>
                  </a:lnTo>
                  <a:lnTo>
                    <a:pt x="492633" y="12636"/>
                  </a:lnTo>
                  <a:lnTo>
                    <a:pt x="480009" y="12636"/>
                  </a:lnTo>
                  <a:lnTo>
                    <a:pt x="480009" y="25260"/>
                  </a:lnTo>
                  <a:lnTo>
                    <a:pt x="467372" y="25260"/>
                  </a:lnTo>
                  <a:lnTo>
                    <a:pt x="467372" y="37896"/>
                  </a:lnTo>
                  <a:lnTo>
                    <a:pt x="480009" y="37896"/>
                  </a:lnTo>
                  <a:lnTo>
                    <a:pt x="480009" y="25273"/>
                  </a:lnTo>
                  <a:lnTo>
                    <a:pt x="492645" y="25273"/>
                  </a:lnTo>
                  <a:lnTo>
                    <a:pt x="492645" y="12636"/>
                  </a:lnTo>
                  <a:lnTo>
                    <a:pt x="505269" y="12636"/>
                  </a:lnTo>
                  <a:lnTo>
                    <a:pt x="505269" y="0"/>
                  </a:lnTo>
                  <a:close/>
                </a:path>
                <a:path w="619125" h="50800">
                  <a:moveTo>
                    <a:pt x="555802" y="25260"/>
                  </a:moveTo>
                  <a:lnTo>
                    <a:pt x="543166" y="25260"/>
                  </a:lnTo>
                  <a:lnTo>
                    <a:pt x="543166" y="12636"/>
                  </a:lnTo>
                  <a:lnTo>
                    <a:pt x="530529" y="12636"/>
                  </a:lnTo>
                  <a:lnTo>
                    <a:pt x="530529" y="25260"/>
                  </a:lnTo>
                  <a:lnTo>
                    <a:pt x="517906" y="25260"/>
                  </a:lnTo>
                  <a:lnTo>
                    <a:pt x="517906" y="37896"/>
                  </a:lnTo>
                  <a:lnTo>
                    <a:pt x="530529" y="37896"/>
                  </a:lnTo>
                  <a:lnTo>
                    <a:pt x="543166" y="37896"/>
                  </a:lnTo>
                  <a:lnTo>
                    <a:pt x="555802" y="37896"/>
                  </a:lnTo>
                  <a:lnTo>
                    <a:pt x="555802" y="25260"/>
                  </a:lnTo>
                  <a:close/>
                </a:path>
                <a:path w="619125" h="50800">
                  <a:moveTo>
                    <a:pt x="581050" y="12636"/>
                  </a:moveTo>
                  <a:lnTo>
                    <a:pt x="568426" y="12636"/>
                  </a:lnTo>
                  <a:lnTo>
                    <a:pt x="568426" y="25273"/>
                  </a:lnTo>
                  <a:lnTo>
                    <a:pt x="581050" y="25273"/>
                  </a:lnTo>
                  <a:lnTo>
                    <a:pt x="581050" y="12636"/>
                  </a:lnTo>
                  <a:close/>
                </a:path>
                <a:path w="619125" h="50800">
                  <a:moveTo>
                    <a:pt x="618947" y="12636"/>
                  </a:moveTo>
                  <a:lnTo>
                    <a:pt x="606323" y="12636"/>
                  </a:lnTo>
                  <a:lnTo>
                    <a:pt x="593686" y="12636"/>
                  </a:lnTo>
                  <a:lnTo>
                    <a:pt x="593686" y="25273"/>
                  </a:lnTo>
                  <a:lnTo>
                    <a:pt x="606323" y="25273"/>
                  </a:lnTo>
                  <a:lnTo>
                    <a:pt x="618947" y="25273"/>
                  </a:lnTo>
                  <a:lnTo>
                    <a:pt x="618947" y="1263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110782" y="3654437"/>
              <a:ext cx="581660" cy="38100"/>
            </a:xfrm>
            <a:custGeom>
              <a:avLst/>
              <a:gdLst/>
              <a:ahLst/>
              <a:cxnLst/>
              <a:rect l="l" t="t" r="r" b="b"/>
              <a:pathLst>
                <a:path w="581660" h="38100">
                  <a:moveTo>
                    <a:pt x="37884" y="0"/>
                  </a:moveTo>
                  <a:lnTo>
                    <a:pt x="25273" y="0"/>
                  </a:lnTo>
                  <a:lnTo>
                    <a:pt x="12636" y="0"/>
                  </a:lnTo>
                  <a:lnTo>
                    <a:pt x="0" y="0"/>
                  </a:lnTo>
                  <a:lnTo>
                    <a:pt x="0" y="12636"/>
                  </a:lnTo>
                  <a:lnTo>
                    <a:pt x="12636" y="12636"/>
                  </a:lnTo>
                  <a:lnTo>
                    <a:pt x="12636" y="25260"/>
                  </a:lnTo>
                  <a:lnTo>
                    <a:pt x="0" y="25260"/>
                  </a:lnTo>
                  <a:lnTo>
                    <a:pt x="0" y="37896"/>
                  </a:lnTo>
                  <a:lnTo>
                    <a:pt x="12636" y="37896"/>
                  </a:lnTo>
                  <a:lnTo>
                    <a:pt x="12636" y="25273"/>
                  </a:lnTo>
                  <a:lnTo>
                    <a:pt x="25273" y="25273"/>
                  </a:lnTo>
                  <a:lnTo>
                    <a:pt x="25273" y="12636"/>
                  </a:lnTo>
                  <a:lnTo>
                    <a:pt x="37884" y="12636"/>
                  </a:lnTo>
                  <a:lnTo>
                    <a:pt x="37884" y="0"/>
                  </a:lnTo>
                  <a:close/>
                </a:path>
                <a:path w="581660" h="38100">
                  <a:moveTo>
                    <a:pt x="75780" y="0"/>
                  </a:moveTo>
                  <a:lnTo>
                    <a:pt x="63169" y="0"/>
                  </a:lnTo>
                  <a:lnTo>
                    <a:pt x="50533" y="0"/>
                  </a:lnTo>
                  <a:lnTo>
                    <a:pt x="50533" y="12636"/>
                  </a:lnTo>
                  <a:lnTo>
                    <a:pt x="37896" y="12636"/>
                  </a:lnTo>
                  <a:lnTo>
                    <a:pt x="37896" y="25273"/>
                  </a:lnTo>
                  <a:lnTo>
                    <a:pt x="50533" y="25273"/>
                  </a:lnTo>
                  <a:lnTo>
                    <a:pt x="50533" y="37896"/>
                  </a:lnTo>
                  <a:lnTo>
                    <a:pt x="63157" y="37896"/>
                  </a:lnTo>
                  <a:lnTo>
                    <a:pt x="75780" y="37896"/>
                  </a:lnTo>
                  <a:lnTo>
                    <a:pt x="75780" y="25260"/>
                  </a:lnTo>
                  <a:lnTo>
                    <a:pt x="63169" y="25260"/>
                  </a:lnTo>
                  <a:lnTo>
                    <a:pt x="63169" y="12636"/>
                  </a:lnTo>
                  <a:lnTo>
                    <a:pt x="75780" y="12636"/>
                  </a:lnTo>
                  <a:lnTo>
                    <a:pt x="75780" y="0"/>
                  </a:lnTo>
                  <a:close/>
                </a:path>
                <a:path w="581660" h="38100">
                  <a:moveTo>
                    <a:pt x="189484" y="12636"/>
                  </a:moveTo>
                  <a:lnTo>
                    <a:pt x="176847" y="12636"/>
                  </a:lnTo>
                  <a:lnTo>
                    <a:pt x="176847" y="0"/>
                  </a:lnTo>
                  <a:lnTo>
                    <a:pt x="164211" y="0"/>
                  </a:lnTo>
                  <a:lnTo>
                    <a:pt x="164211" y="12636"/>
                  </a:lnTo>
                  <a:lnTo>
                    <a:pt x="164211" y="25260"/>
                  </a:lnTo>
                  <a:lnTo>
                    <a:pt x="151587" y="25260"/>
                  </a:lnTo>
                  <a:lnTo>
                    <a:pt x="151587" y="12636"/>
                  </a:lnTo>
                  <a:lnTo>
                    <a:pt x="151587" y="0"/>
                  </a:lnTo>
                  <a:lnTo>
                    <a:pt x="138950" y="0"/>
                  </a:lnTo>
                  <a:lnTo>
                    <a:pt x="138950" y="12636"/>
                  </a:lnTo>
                  <a:lnTo>
                    <a:pt x="138950" y="25260"/>
                  </a:lnTo>
                  <a:lnTo>
                    <a:pt x="126326" y="25260"/>
                  </a:lnTo>
                  <a:lnTo>
                    <a:pt x="113690" y="25260"/>
                  </a:lnTo>
                  <a:lnTo>
                    <a:pt x="113690" y="12636"/>
                  </a:lnTo>
                  <a:lnTo>
                    <a:pt x="126314" y="12636"/>
                  </a:lnTo>
                  <a:lnTo>
                    <a:pt x="138950" y="12636"/>
                  </a:lnTo>
                  <a:lnTo>
                    <a:pt x="138950" y="0"/>
                  </a:lnTo>
                  <a:lnTo>
                    <a:pt x="126326" y="0"/>
                  </a:lnTo>
                  <a:lnTo>
                    <a:pt x="113690" y="0"/>
                  </a:lnTo>
                  <a:lnTo>
                    <a:pt x="101053" y="0"/>
                  </a:lnTo>
                  <a:lnTo>
                    <a:pt x="101053" y="12636"/>
                  </a:lnTo>
                  <a:lnTo>
                    <a:pt x="88430" y="12636"/>
                  </a:lnTo>
                  <a:lnTo>
                    <a:pt x="75793" y="12636"/>
                  </a:lnTo>
                  <a:lnTo>
                    <a:pt x="75793" y="25273"/>
                  </a:lnTo>
                  <a:lnTo>
                    <a:pt x="88417" y="25273"/>
                  </a:lnTo>
                  <a:lnTo>
                    <a:pt x="88417" y="37896"/>
                  </a:lnTo>
                  <a:lnTo>
                    <a:pt x="101053" y="37896"/>
                  </a:lnTo>
                  <a:lnTo>
                    <a:pt x="113690" y="37896"/>
                  </a:lnTo>
                  <a:lnTo>
                    <a:pt x="126314" y="37896"/>
                  </a:lnTo>
                  <a:lnTo>
                    <a:pt x="138950" y="37896"/>
                  </a:lnTo>
                  <a:lnTo>
                    <a:pt x="138950" y="25273"/>
                  </a:lnTo>
                  <a:lnTo>
                    <a:pt x="151574" y="25273"/>
                  </a:lnTo>
                  <a:lnTo>
                    <a:pt x="151574" y="37896"/>
                  </a:lnTo>
                  <a:lnTo>
                    <a:pt x="164211" y="37896"/>
                  </a:lnTo>
                  <a:lnTo>
                    <a:pt x="164211" y="25273"/>
                  </a:lnTo>
                  <a:lnTo>
                    <a:pt x="176847" y="25273"/>
                  </a:lnTo>
                  <a:lnTo>
                    <a:pt x="189484" y="25273"/>
                  </a:lnTo>
                  <a:lnTo>
                    <a:pt x="189484" y="12636"/>
                  </a:lnTo>
                  <a:close/>
                </a:path>
                <a:path w="581660" h="38100">
                  <a:moveTo>
                    <a:pt x="240004" y="25260"/>
                  </a:moveTo>
                  <a:lnTo>
                    <a:pt x="227368" y="25260"/>
                  </a:lnTo>
                  <a:lnTo>
                    <a:pt x="214744" y="25260"/>
                  </a:lnTo>
                  <a:lnTo>
                    <a:pt x="202107" y="25260"/>
                  </a:lnTo>
                  <a:lnTo>
                    <a:pt x="202107" y="37896"/>
                  </a:lnTo>
                  <a:lnTo>
                    <a:pt x="214731" y="37896"/>
                  </a:lnTo>
                  <a:lnTo>
                    <a:pt x="227368" y="37896"/>
                  </a:lnTo>
                  <a:lnTo>
                    <a:pt x="240004" y="37896"/>
                  </a:lnTo>
                  <a:lnTo>
                    <a:pt x="240004" y="25260"/>
                  </a:lnTo>
                  <a:close/>
                </a:path>
                <a:path w="581660" h="38100">
                  <a:moveTo>
                    <a:pt x="277901" y="0"/>
                  </a:moveTo>
                  <a:lnTo>
                    <a:pt x="277901" y="0"/>
                  </a:lnTo>
                  <a:lnTo>
                    <a:pt x="202107" y="0"/>
                  </a:lnTo>
                  <a:lnTo>
                    <a:pt x="202107" y="12636"/>
                  </a:lnTo>
                  <a:lnTo>
                    <a:pt x="252628" y="12636"/>
                  </a:lnTo>
                  <a:lnTo>
                    <a:pt x="252628" y="25260"/>
                  </a:lnTo>
                  <a:lnTo>
                    <a:pt x="252628" y="37896"/>
                  </a:lnTo>
                  <a:lnTo>
                    <a:pt x="265264" y="37896"/>
                  </a:lnTo>
                  <a:lnTo>
                    <a:pt x="265264" y="25273"/>
                  </a:lnTo>
                  <a:lnTo>
                    <a:pt x="277901" y="25273"/>
                  </a:lnTo>
                  <a:lnTo>
                    <a:pt x="277901" y="12636"/>
                  </a:lnTo>
                  <a:lnTo>
                    <a:pt x="277901" y="0"/>
                  </a:lnTo>
                  <a:close/>
                </a:path>
                <a:path w="581660" h="38100">
                  <a:moveTo>
                    <a:pt x="315798" y="0"/>
                  </a:moveTo>
                  <a:lnTo>
                    <a:pt x="303161" y="0"/>
                  </a:lnTo>
                  <a:lnTo>
                    <a:pt x="290525" y="0"/>
                  </a:lnTo>
                  <a:lnTo>
                    <a:pt x="290525" y="12636"/>
                  </a:lnTo>
                  <a:lnTo>
                    <a:pt x="290525" y="25260"/>
                  </a:lnTo>
                  <a:lnTo>
                    <a:pt x="290525" y="37896"/>
                  </a:lnTo>
                  <a:lnTo>
                    <a:pt x="303161" y="37896"/>
                  </a:lnTo>
                  <a:lnTo>
                    <a:pt x="315798" y="37896"/>
                  </a:lnTo>
                  <a:lnTo>
                    <a:pt x="315798" y="25260"/>
                  </a:lnTo>
                  <a:lnTo>
                    <a:pt x="303161" y="25260"/>
                  </a:lnTo>
                  <a:lnTo>
                    <a:pt x="303161" y="12636"/>
                  </a:lnTo>
                  <a:lnTo>
                    <a:pt x="315798" y="12636"/>
                  </a:lnTo>
                  <a:lnTo>
                    <a:pt x="315798" y="0"/>
                  </a:lnTo>
                  <a:close/>
                </a:path>
                <a:path w="581660" h="38100">
                  <a:moveTo>
                    <a:pt x="341045" y="0"/>
                  </a:moveTo>
                  <a:lnTo>
                    <a:pt x="328422" y="0"/>
                  </a:lnTo>
                  <a:lnTo>
                    <a:pt x="328422" y="12636"/>
                  </a:lnTo>
                  <a:lnTo>
                    <a:pt x="341045" y="12636"/>
                  </a:lnTo>
                  <a:lnTo>
                    <a:pt x="341045" y="0"/>
                  </a:lnTo>
                  <a:close/>
                </a:path>
                <a:path w="581660" h="38100">
                  <a:moveTo>
                    <a:pt x="404202" y="0"/>
                  </a:moveTo>
                  <a:lnTo>
                    <a:pt x="391579" y="0"/>
                  </a:lnTo>
                  <a:lnTo>
                    <a:pt x="378955" y="0"/>
                  </a:lnTo>
                  <a:lnTo>
                    <a:pt x="366318" y="0"/>
                  </a:lnTo>
                  <a:lnTo>
                    <a:pt x="366318" y="12636"/>
                  </a:lnTo>
                  <a:lnTo>
                    <a:pt x="378942" y="12636"/>
                  </a:lnTo>
                  <a:lnTo>
                    <a:pt x="378942" y="25260"/>
                  </a:lnTo>
                  <a:lnTo>
                    <a:pt x="366318" y="25260"/>
                  </a:lnTo>
                  <a:lnTo>
                    <a:pt x="366318" y="12636"/>
                  </a:lnTo>
                  <a:lnTo>
                    <a:pt x="353695" y="12636"/>
                  </a:lnTo>
                  <a:lnTo>
                    <a:pt x="353695" y="0"/>
                  </a:lnTo>
                  <a:lnTo>
                    <a:pt x="341058" y="0"/>
                  </a:lnTo>
                  <a:lnTo>
                    <a:pt x="341058" y="12636"/>
                  </a:lnTo>
                  <a:lnTo>
                    <a:pt x="353682" y="12636"/>
                  </a:lnTo>
                  <a:lnTo>
                    <a:pt x="353682" y="25273"/>
                  </a:lnTo>
                  <a:lnTo>
                    <a:pt x="366318" y="25273"/>
                  </a:lnTo>
                  <a:lnTo>
                    <a:pt x="366318" y="37896"/>
                  </a:lnTo>
                  <a:lnTo>
                    <a:pt x="378955" y="37896"/>
                  </a:lnTo>
                  <a:lnTo>
                    <a:pt x="378955" y="25273"/>
                  </a:lnTo>
                  <a:lnTo>
                    <a:pt x="391579" y="25273"/>
                  </a:lnTo>
                  <a:lnTo>
                    <a:pt x="404202" y="25273"/>
                  </a:lnTo>
                  <a:lnTo>
                    <a:pt x="404202" y="12636"/>
                  </a:lnTo>
                  <a:lnTo>
                    <a:pt x="404202" y="0"/>
                  </a:lnTo>
                  <a:close/>
                </a:path>
                <a:path w="581660" h="38100">
                  <a:moveTo>
                    <a:pt x="442112" y="0"/>
                  </a:moveTo>
                  <a:lnTo>
                    <a:pt x="429475" y="0"/>
                  </a:lnTo>
                  <a:lnTo>
                    <a:pt x="416852" y="0"/>
                  </a:lnTo>
                  <a:lnTo>
                    <a:pt x="404215" y="0"/>
                  </a:lnTo>
                  <a:lnTo>
                    <a:pt x="404215" y="12636"/>
                  </a:lnTo>
                  <a:lnTo>
                    <a:pt x="404215" y="25273"/>
                  </a:lnTo>
                  <a:lnTo>
                    <a:pt x="416839" y="25273"/>
                  </a:lnTo>
                  <a:lnTo>
                    <a:pt x="429475" y="25273"/>
                  </a:lnTo>
                  <a:lnTo>
                    <a:pt x="429475" y="12636"/>
                  </a:lnTo>
                  <a:lnTo>
                    <a:pt x="442112" y="12636"/>
                  </a:lnTo>
                  <a:lnTo>
                    <a:pt x="442112" y="0"/>
                  </a:lnTo>
                  <a:close/>
                </a:path>
                <a:path w="581660" h="38100">
                  <a:moveTo>
                    <a:pt x="454736" y="12636"/>
                  </a:moveTo>
                  <a:lnTo>
                    <a:pt x="442112" y="12636"/>
                  </a:lnTo>
                  <a:lnTo>
                    <a:pt x="442112" y="25273"/>
                  </a:lnTo>
                  <a:lnTo>
                    <a:pt x="454736" y="25273"/>
                  </a:lnTo>
                  <a:lnTo>
                    <a:pt x="454736" y="12636"/>
                  </a:lnTo>
                  <a:close/>
                </a:path>
                <a:path w="581660" h="38100">
                  <a:moveTo>
                    <a:pt x="467372" y="0"/>
                  </a:moveTo>
                  <a:lnTo>
                    <a:pt x="454736" y="0"/>
                  </a:lnTo>
                  <a:lnTo>
                    <a:pt x="454736" y="12636"/>
                  </a:lnTo>
                  <a:lnTo>
                    <a:pt x="467372" y="12636"/>
                  </a:lnTo>
                  <a:lnTo>
                    <a:pt x="467372" y="0"/>
                  </a:lnTo>
                  <a:close/>
                </a:path>
                <a:path w="581660" h="38100">
                  <a:moveTo>
                    <a:pt x="492633" y="12636"/>
                  </a:moveTo>
                  <a:lnTo>
                    <a:pt x="479996" y="12636"/>
                  </a:lnTo>
                  <a:lnTo>
                    <a:pt x="479996" y="25273"/>
                  </a:lnTo>
                  <a:lnTo>
                    <a:pt x="492633" y="25273"/>
                  </a:lnTo>
                  <a:lnTo>
                    <a:pt x="492633" y="12636"/>
                  </a:lnTo>
                  <a:close/>
                </a:path>
                <a:path w="581660" h="38100">
                  <a:moveTo>
                    <a:pt x="505256" y="0"/>
                  </a:moveTo>
                  <a:lnTo>
                    <a:pt x="492633" y="0"/>
                  </a:lnTo>
                  <a:lnTo>
                    <a:pt x="492633" y="12636"/>
                  </a:lnTo>
                  <a:lnTo>
                    <a:pt x="505256" y="12636"/>
                  </a:lnTo>
                  <a:lnTo>
                    <a:pt x="505256" y="0"/>
                  </a:lnTo>
                  <a:close/>
                </a:path>
                <a:path w="581660" h="38100">
                  <a:moveTo>
                    <a:pt x="568413" y="12636"/>
                  </a:moveTo>
                  <a:lnTo>
                    <a:pt x="555790" y="12636"/>
                  </a:lnTo>
                  <a:lnTo>
                    <a:pt x="555790" y="0"/>
                  </a:lnTo>
                  <a:lnTo>
                    <a:pt x="543166" y="0"/>
                  </a:lnTo>
                  <a:lnTo>
                    <a:pt x="505269" y="0"/>
                  </a:lnTo>
                  <a:lnTo>
                    <a:pt x="505269" y="12636"/>
                  </a:lnTo>
                  <a:lnTo>
                    <a:pt x="517893" y="12636"/>
                  </a:lnTo>
                  <a:lnTo>
                    <a:pt x="517893" y="25273"/>
                  </a:lnTo>
                  <a:lnTo>
                    <a:pt x="530529" y="25273"/>
                  </a:lnTo>
                  <a:lnTo>
                    <a:pt x="543153" y="25273"/>
                  </a:lnTo>
                  <a:lnTo>
                    <a:pt x="555790" y="25273"/>
                  </a:lnTo>
                  <a:lnTo>
                    <a:pt x="568413" y="25273"/>
                  </a:lnTo>
                  <a:lnTo>
                    <a:pt x="568413" y="12636"/>
                  </a:lnTo>
                  <a:close/>
                </a:path>
                <a:path w="581660" h="38100">
                  <a:moveTo>
                    <a:pt x="581063" y="12636"/>
                  </a:moveTo>
                  <a:lnTo>
                    <a:pt x="568426" y="12636"/>
                  </a:lnTo>
                  <a:lnTo>
                    <a:pt x="568426" y="25273"/>
                  </a:lnTo>
                  <a:lnTo>
                    <a:pt x="581063" y="25273"/>
                  </a:lnTo>
                  <a:lnTo>
                    <a:pt x="581063" y="1263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98145" y="3679697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23" y="37896"/>
                  </a:moveTo>
                  <a:lnTo>
                    <a:pt x="0" y="37896"/>
                  </a:lnTo>
                  <a:lnTo>
                    <a:pt x="0" y="50533"/>
                  </a:lnTo>
                  <a:lnTo>
                    <a:pt x="12623" y="50533"/>
                  </a:lnTo>
                  <a:lnTo>
                    <a:pt x="12623" y="37896"/>
                  </a:lnTo>
                  <a:close/>
                </a:path>
                <a:path w="619125" h="50800">
                  <a:moveTo>
                    <a:pt x="50520" y="12636"/>
                  </a:moveTo>
                  <a:lnTo>
                    <a:pt x="37909" y="12636"/>
                  </a:lnTo>
                  <a:lnTo>
                    <a:pt x="25273" y="12636"/>
                  </a:lnTo>
                  <a:lnTo>
                    <a:pt x="25273" y="25273"/>
                  </a:lnTo>
                  <a:lnTo>
                    <a:pt x="12636" y="25273"/>
                  </a:lnTo>
                  <a:lnTo>
                    <a:pt x="12636" y="37909"/>
                  </a:lnTo>
                  <a:lnTo>
                    <a:pt x="25273" y="37909"/>
                  </a:lnTo>
                  <a:lnTo>
                    <a:pt x="25273" y="50533"/>
                  </a:lnTo>
                  <a:lnTo>
                    <a:pt x="37909" y="50533"/>
                  </a:lnTo>
                  <a:lnTo>
                    <a:pt x="37909" y="37909"/>
                  </a:lnTo>
                  <a:lnTo>
                    <a:pt x="37909" y="25273"/>
                  </a:lnTo>
                  <a:lnTo>
                    <a:pt x="50520" y="25273"/>
                  </a:lnTo>
                  <a:lnTo>
                    <a:pt x="50520" y="12636"/>
                  </a:lnTo>
                  <a:close/>
                </a:path>
                <a:path w="619125" h="50800">
                  <a:moveTo>
                    <a:pt x="88417" y="25273"/>
                  </a:moveTo>
                  <a:lnTo>
                    <a:pt x="75806" y="25273"/>
                  </a:lnTo>
                  <a:lnTo>
                    <a:pt x="63169" y="25273"/>
                  </a:lnTo>
                  <a:lnTo>
                    <a:pt x="63169" y="12636"/>
                  </a:lnTo>
                  <a:lnTo>
                    <a:pt x="50533" y="12636"/>
                  </a:lnTo>
                  <a:lnTo>
                    <a:pt x="50533" y="25273"/>
                  </a:lnTo>
                  <a:lnTo>
                    <a:pt x="50533" y="37896"/>
                  </a:lnTo>
                  <a:lnTo>
                    <a:pt x="50533" y="50533"/>
                  </a:lnTo>
                  <a:lnTo>
                    <a:pt x="63169" y="50533"/>
                  </a:lnTo>
                  <a:lnTo>
                    <a:pt x="75806" y="50533"/>
                  </a:lnTo>
                  <a:lnTo>
                    <a:pt x="75806" y="37909"/>
                  </a:lnTo>
                  <a:lnTo>
                    <a:pt x="88417" y="37909"/>
                  </a:lnTo>
                  <a:lnTo>
                    <a:pt x="88417" y="25273"/>
                  </a:lnTo>
                  <a:close/>
                </a:path>
                <a:path w="619125" h="50800">
                  <a:moveTo>
                    <a:pt x="126326" y="25273"/>
                  </a:moveTo>
                  <a:lnTo>
                    <a:pt x="113690" y="25273"/>
                  </a:lnTo>
                  <a:lnTo>
                    <a:pt x="113690" y="37896"/>
                  </a:lnTo>
                  <a:lnTo>
                    <a:pt x="101066" y="37896"/>
                  </a:lnTo>
                  <a:lnTo>
                    <a:pt x="88430" y="37896"/>
                  </a:lnTo>
                  <a:lnTo>
                    <a:pt x="88430" y="50533"/>
                  </a:lnTo>
                  <a:lnTo>
                    <a:pt x="101053" y="50533"/>
                  </a:lnTo>
                  <a:lnTo>
                    <a:pt x="113690" y="50533"/>
                  </a:lnTo>
                  <a:lnTo>
                    <a:pt x="126326" y="50533"/>
                  </a:lnTo>
                  <a:lnTo>
                    <a:pt x="126326" y="37909"/>
                  </a:lnTo>
                  <a:lnTo>
                    <a:pt x="126326" y="25273"/>
                  </a:lnTo>
                  <a:close/>
                </a:path>
                <a:path w="619125" h="50800">
                  <a:moveTo>
                    <a:pt x="151587" y="25273"/>
                  </a:moveTo>
                  <a:lnTo>
                    <a:pt x="138963" y="25273"/>
                  </a:lnTo>
                  <a:lnTo>
                    <a:pt x="138963" y="12636"/>
                  </a:lnTo>
                  <a:lnTo>
                    <a:pt x="126326" y="12636"/>
                  </a:lnTo>
                  <a:lnTo>
                    <a:pt x="126326" y="25273"/>
                  </a:lnTo>
                  <a:lnTo>
                    <a:pt x="138950" y="25273"/>
                  </a:lnTo>
                  <a:lnTo>
                    <a:pt x="138950" y="37909"/>
                  </a:lnTo>
                  <a:lnTo>
                    <a:pt x="151587" y="37909"/>
                  </a:lnTo>
                  <a:lnTo>
                    <a:pt x="151587" y="25273"/>
                  </a:lnTo>
                  <a:close/>
                </a:path>
                <a:path w="619125" h="50800">
                  <a:moveTo>
                    <a:pt x="214744" y="12636"/>
                  </a:moveTo>
                  <a:lnTo>
                    <a:pt x="202120" y="12636"/>
                  </a:lnTo>
                  <a:lnTo>
                    <a:pt x="189484" y="12636"/>
                  </a:lnTo>
                  <a:lnTo>
                    <a:pt x="189484" y="25273"/>
                  </a:lnTo>
                  <a:lnTo>
                    <a:pt x="189484" y="37896"/>
                  </a:lnTo>
                  <a:lnTo>
                    <a:pt x="176847" y="37896"/>
                  </a:lnTo>
                  <a:lnTo>
                    <a:pt x="176847" y="25273"/>
                  </a:lnTo>
                  <a:lnTo>
                    <a:pt x="164211" y="25273"/>
                  </a:lnTo>
                  <a:lnTo>
                    <a:pt x="164211" y="37896"/>
                  </a:lnTo>
                  <a:lnTo>
                    <a:pt x="164211" y="50533"/>
                  </a:lnTo>
                  <a:lnTo>
                    <a:pt x="176847" y="50533"/>
                  </a:lnTo>
                  <a:lnTo>
                    <a:pt x="189484" y="50533"/>
                  </a:lnTo>
                  <a:lnTo>
                    <a:pt x="189484" y="37909"/>
                  </a:lnTo>
                  <a:lnTo>
                    <a:pt x="202120" y="37909"/>
                  </a:lnTo>
                  <a:lnTo>
                    <a:pt x="202120" y="25273"/>
                  </a:lnTo>
                  <a:lnTo>
                    <a:pt x="214744" y="25273"/>
                  </a:lnTo>
                  <a:lnTo>
                    <a:pt x="214744" y="12636"/>
                  </a:lnTo>
                  <a:close/>
                </a:path>
                <a:path w="619125" h="50800">
                  <a:moveTo>
                    <a:pt x="240004" y="12636"/>
                  </a:moveTo>
                  <a:lnTo>
                    <a:pt x="227368" y="12636"/>
                  </a:lnTo>
                  <a:lnTo>
                    <a:pt x="227368" y="25273"/>
                  </a:lnTo>
                  <a:lnTo>
                    <a:pt x="227368" y="37909"/>
                  </a:lnTo>
                  <a:lnTo>
                    <a:pt x="240004" y="37909"/>
                  </a:lnTo>
                  <a:lnTo>
                    <a:pt x="240004" y="25273"/>
                  </a:lnTo>
                  <a:lnTo>
                    <a:pt x="240004" y="12636"/>
                  </a:lnTo>
                  <a:close/>
                </a:path>
                <a:path w="619125" h="50800">
                  <a:moveTo>
                    <a:pt x="303174" y="25273"/>
                  </a:moveTo>
                  <a:lnTo>
                    <a:pt x="290537" y="25273"/>
                  </a:lnTo>
                  <a:lnTo>
                    <a:pt x="277901" y="25273"/>
                  </a:lnTo>
                  <a:lnTo>
                    <a:pt x="265277" y="25273"/>
                  </a:lnTo>
                  <a:lnTo>
                    <a:pt x="265277" y="12636"/>
                  </a:lnTo>
                  <a:lnTo>
                    <a:pt x="252641" y="12636"/>
                  </a:lnTo>
                  <a:lnTo>
                    <a:pt x="252641" y="25273"/>
                  </a:lnTo>
                  <a:lnTo>
                    <a:pt x="265264" y="25273"/>
                  </a:lnTo>
                  <a:lnTo>
                    <a:pt x="265264" y="37909"/>
                  </a:lnTo>
                  <a:lnTo>
                    <a:pt x="277901" y="37909"/>
                  </a:lnTo>
                  <a:lnTo>
                    <a:pt x="290537" y="37909"/>
                  </a:lnTo>
                  <a:lnTo>
                    <a:pt x="303174" y="37909"/>
                  </a:lnTo>
                  <a:lnTo>
                    <a:pt x="303174" y="25273"/>
                  </a:lnTo>
                  <a:close/>
                </a:path>
                <a:path w="619125" h="50800">
                  <a:moveTo>
                    <a:pt x="353682" y="12636"/>
                  </a:moveTo>
                  <a:lnTo>
                    <a:pt x="341058" y="12636"/>
                  </a:lnTo>
                  <a:lnTo>
                    <a:pt x="328434" y="12636"/>
                  </a:lnTo>
                  <a:lnTo>
                    <a:pt x="315798" y="12636"/>
                  </a:lnTo>
                  <a:lnTo>
                    <a:pt x="315798" y="25273"/>
                  </a:lnTo>
                  <a:lnTo>
                    <a:pt x="315798" y="37909"/>
                  </a:lnTo>
                  <a:lnTo>
                    <a:pt x="328422" y="37909"/>
                  </a:lnTo>
                  <a:lnTo>
                    <a:pt x="341058" y="37909"/>
                  </a:lnTo>
                  <a:lnTo>
                    <a:pt x="353682" y="37909"/>
                  </a:lnTo>
                  <a:lnTo>
                    <a:pt x="353682" y="25273"/>
                  </a:lnTo>
                  <a:lnTo>
                    <a:pt x="353682" y="12636"/>
                  </a:lnTo>
                  <a:close/>
                </a:path>
                <a:path w="619125" h="50800">
                  <a:moveTo>
                    <a:pt x="366331" y="12636"/>
                  </a:moveTo>
                  <a:lnTo>
                    <a:pt x="353695" y="12636"/>
                  </a:lnTo>
                  <a:lnTo>
                    <a:pt x="353695" y="25273"/>
                  </a:lnTo>
                  <a:lnTo>
                    <a:pt x="366331" y="25273"/>
                  </a:lnTo>
                  <a:lnTo>
                    <a:pt x="366331" y="12636"/>
                  </a:lnTo>
                  <a:close/>
                </a:path>
                <a:path w="619125" h="50800">
                  <a:moveTo>
                    <a:pt x="404215" y="0"/>
                  </a:moveTo>
                  <a:lnTo>
                    <a:pt x="391591" y="0"/>
                  </a:lnTo>
                  <a:lnTo>
                    <a:pt x="378955" y="0"/>
                  </a:lnTo>
                  <a:lnTo>
                    <a:pt x="378955" y="12636"/>
                  </a:lnTo>
                  <a:lnTo>
                    <a:pt x="391579" y="12636"/>
                  </a:lnTo>
                  <a:lnTo>
                    <a:pt x="391579" y="25273"/>
                  </a:lnTo>
                  <a:lnTo>
                    <a:pt x="378955" y="25273"/>
                  </a:lnTo>
                  <a:lnTo>
                    <a:pt x="378955" y="37909"/>
                  </a:lnTo>
                  <a:lnTo>
                    <a:pt x="391579" y="37909"/>
                  </a:lnTo>
                  <a:lnTo>
                    <a:pt x="404215" y="37909"/>
                  </a:lnTo>
                  <a:lnTo>
                    <a:pt x="404215" y="25273"/>
                  </a:lnTo>
                  <a:lnTo>
                    <a:pt x="404215" y="12636"/>
                  </a:lnTo>
                  <a:lnTo>
                    <a:pt x="404215" y="0"/>
                  </a:lnTo>
                  <a:close/>
                </a:path>
                <a:path w="619125" h="50800">
                  <a:moveTo>
                    <a:pt x="429488" y="0"/>
                  </a:moveTo>
                  <a:lnTo>
                    <a:pt x="416852" y="0"/>
                  </a:lnTo>
                  <a:lnTo>
                    <a:pt x="416852" y="12636"/>
                  </a:lnTo>
                  <a:lnTo>
                    <a:pt x="429488" y="12636"/>
                  </a:lnTo>
                  <a:lnTo>
                    <a:pt x="429488" y="0"/>
                  </a:lnTo>
                  <a:close/>
                </a:path>
                <a:path w="619125" h="50800">
                  <a:moveTo>
                    <a:pt x="517893" y="0"/>
                  </a:moveTo>
                  <a:lnTo>
                    <a:pt x="517893" y="0"/>
                  </a:lnTo>
                  <a:lnTo>
                    <a:pt x="442112" y="0"/>
                  </a:lnTo>
                  <a:lnTo>
                    <a:pt x="442112" y="12636"/>
                  </a:lnTo>
                  <a:lnTo>
                    <a:pt x="454748" y="12636"/>
                  </a:lnTo>
                  <a:lnTo>
                    <a:pt x="467372" y="12636"/>
                  </a:lnTo>
                  <a:lnTo>
                    <a:pt x="467372" y="25273"/>
                  </a:lnTo>
                  <a:lnTo>
                    <a:pt x="454748" y="25273"/>
                  </a:lnTo>
                  <a:lnTo>
                    <a:pt x="454748" y="37909"/>
                  </a:lnTo>
                  <a:lnTo>
                    <a:pt x="467372" y="37909"/>
                  </a:lnTo>
                  <a:lnTo>
                    <a:pt x="480009" y="37909"/>
                  </a:lnTo>
                  <a:lnTo>
                    <a:pt x="492633" y="37909"/>
                  </a:lnTo>
                  <a:lnTo>
                    <a:pt x="505269" y="37909"/>
                  </a:lnTo>
                  <a:lnTo>
                    <a:pt x="517893" y="37909"/>
                  </a:lnTo>
                  <a:lnTo>
                    <a:pt x="517893" y="25273"/>
                  </a:lnTo>
                  <a:lnTo>
                    <a:pt x="505269" y="25273"/>
                  </a:lnTo>
                  <a:lnTo>
                    <a:pt x="505269" y="12636"/>
                  </a:lnTo>
                  <a:lnTo>
                    <a:pt x="517893" y="12636"/>
                  </a:lnTo>
                  <a:lnTo>
                    <a:pt x="517893" y="0"/>
                  </a:lnTo>
                  <a:close/>
                </a:path>
                <a:path w="619125" h="50800">
                  <a:moveTo>
                    <a:pt x="568426" y="12636"/>
                  </a:moveTo>
                  <a:lnTo>
                    <a:pt x="555802" y="12636"/>
                  </a:lnTo>
                  <a:lnTo>
                    <a:pt x="555802" y="0"/>
                  </a:lnTo>
                  <a:lnTo>
                    <a:pt x="543166" y="0"/>
                  </a:lnTo>
                  <a:lnTo>
                    <a:pt x="543166" y="12636"/>
                  </a:lnTo>
                  <a:lnTo>
                    <a:pt x="543166" y="25273"/>
                  </a:lnTo>
                  <a:lnTo>
                    <a:pt x="530542" y="25273"/>
                  </a:lnTo>
                  <a:lnTo>
                    <a:pt x="530542" y="12636"/>
                  </a:lnTo>
                  <a:lnTo>
                    <a:pt x="517906" y="12636"/>
                  </a:lnTo>
                  <a:lnTo>
                    <a:pt x="517906" y="25273"/>
                  </a:lnTo>
                  <a:lnTo>
                    <a:pt x="530529" y="25273"/>
                  </a:lnTo>
                  <a:lnTo>
                    <a:pt x="530529" y="37909"/>
                  </a:lnTo>
                  <a:lnTo>
                    <a:pt x="543166" y="37909"/>
                  </a:lnTo>
                  <a:lnTo>
                    <a:pt x="555802" y="37909"/>
                  </a:lnTo>
                  <a:lnTo>
                    <a:pt x="555802" y="25273"/>
                  </a:lnTo>
                  <a:lnTo>
                    <a:pt x="568426" y="25273"/>
                  </a:lnTo>
                  <a:lnTo>
                    <a:pt x="568426" y="12636"/>
                  </a:lnTo>
                  <a:close/>
                </a:path>
                <a:path w="619125" h="50800">
                  <a:moveTo>
                    <a:pt x="581050" y="25273"/>
                  </a:moveTo>
                  <a:lnTo>
                    <a:pt x="568426" y="25273"/>
                  </a:lnTo>
                  <a:lnTo>
                    <a:pt x="568426" y="37909"/>
                  </a:lnTo>
                  <a:lnTo>
                    <a:pt x="581050" y="37909"/>
                  </a:lnTo>
                  <a:lnTo>
                    <a:pt x="581050" y="25273"/>
                  </a:lnTo>
                  <a:close/>
                </a:path>
                <a:path w="619125" h="50800">
                  <a:moveTo>
                    <a:pt x="581050" y="0"/>
                  </a:moveTo>
                  <a:lnTo>
                    <a:pt x="568426" y="0"/>
                  </a:lnTo>
                  <a:lnTo>
                    <a:pt x="568426" y="12636"/>
                  </a:lnTo>
                  <a:lnTo>
                    <a:pt x="581050" y="12636"/>
                  </a:lnTo>
                  <a:lnTo>
                    <a:pt x="581050" y="0"/>
                  </a:lnTo>
                  <a:close/>
                </a:path>
                <a:path w="619125" h="50800">
                  <a:moveTo>
                    <a:pt x="618947" y="0"/>
                  </a:moveTo>
                  <a:lnTo>
                    <a:pt x="606323" y="0"/>
                  </a:lnTo>
                  <a:lnTo>
                    <a:pt x="593699" y="0"/>
                  </a:lnTo>
                  <a:lnTo>
                    <a:pt x="581063" y="0"/>
                  </a:lnTo>
                  <a:lnTo>
                    <a:pt x="581063" y="12636"/>
                  </a:lnTo>
                  <a:lnTo>
                    <a:pt x="581063" y="25273"/>
                  </a:lnTo>
                  <a:lnTo>
                    <a:pt x="593686" y="25273"/>
                  </a:lnTo>
                  <a:lnTo>
                    <a:pt x="593686" y="37909"/>
                  </a:lnTo>
                  <a:lnTo>
                    <a:pt x="606323" y="37909"/>
                  </a:lnTo>
                  <a:lnTo>
                    <a:pt x="606323" y="25273"/>
                  </a:lnTo>
                  <a:lnTo>
                    <a:pt x="593699" y="25273"/>
                  </a:lnTo>
                  <a:lnTo>
                    <a:pt x="593699" y="12636"/>
                  </a:lnTo>
                  <a:lnTo>
                    <a:pt x="606323" y="12636"/>
                  </a:lnTo>
                  <a:lnTo>
                    <a:pt x="606323" y="25273"/>
                  </a:lnTo>
                  <a:lnTo>
                    <a:pt x="618947" y="25273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98145" y="3717594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23" y="12636"/>
                  </a:moveTo>
                  <a:lnTo>
                    <a:pt x="0" y="12636"/>
                  </a:lnTo>
                  <a:lnTo>
                    <a:pt x="0" y="25273"/>
                  </a:lnTo>
                  <a:lnTo>
                    <a:pt x="12623" y="25273"/>
                  </a:lnTo>
                  <a:lnTo>
                    <a:pt x="12623" y="12636"/>
                  </a:lnTo>
                  <a:close/>
                </a:path>
                <a:path w="619125" h="50800">
                  <a:moveTo>
                    <a:pt x="50520" y="25260"/>
                  </a:moveTo>
                  <a:lnTo>
                    <a:pt x="37909" y="25260"/>
                  </a:lnTo>
                  <a:lnTo>
                    <a:pt x="37909" y="12636"/>
                  </a:lnTo>
                  <a:lnTo>
                    <a:pt x="25273" y="12636"/>
                  </a:lnTo>
                  <a:lnTo>
                    <a:pt x="12636" y="12636"/>
                  </a:lnTo>
                  <a:lnTo>
                    <a:pt x="12636" y="25273"/>
                  </a:lnTo>
                  <a:lnTo>
                    <a:pt x="25273" y="25273"/>
                  </a:lnTo>
                  <a:lnTo>
                    <a:pt x="37896" y="25273"/>
                  </a:lnTo>
                  <a:lnTo>
                    <a:pt x="37896" y="37896"/>
                  </a:lnTo>
                  <a:lnTo>
                    <a:pt x="25273" y="37896"/>
                  </a:lnTo>
                  <a:lnTo>
                    <a:pt x="25273" y="50546"/>
                  </a:lnTo>
                  <a:lnTo>
                    <a:pt x="37909" y="50546"/>
                  </a:lnTo>
                  <a:lnTo>
                    <a:pt x="37909" y="37896"/>
                  </a:lnTo>
                  <a:lnTo>
                    <a:pt x="50520" y="37896"/>
                  </a:lnTo>
                  <a:lnTo>
                    <a:pt x="50520" y="25260"/>
                  </a:lnTo>
                  <a:close/>
                </a:path>
                <a:path w="619125" h="50800">
                  <a:moveTo>
                    <a:pt x="88417" y="12636"/>
                  </a:moveTo>
                  <a:lnTo>
                    <a:pt x="75806" y="12636"/>
                  </a:lnTo>
                  <a:lnTo>
                    <a:pt x="63169" y="12636"/>
                  </a:lnTo>
                  <a:lnTo>
                    <a:pt x="50533" y="12636"/>
                  </a:lnTo>
                  <a:lnTo>
                    <a:pt x="50533" y="25260"/>
                  </a:lnTo>
                  <a:lnTo>
                    <a:pt x="50533" y="37896"/>
                  </a:lnTo>
                  <a:lnTo>
                    <a:pt x="63169" y="37896"/>
                  </a:lnTo>
                  <a:lnTo>
                    <a:pt x="75806" y="37896"/>
                  </a:lnTo>
                  <a:lnTo>
                    <a:pt x="75806" y="25273"/>
                  </a:lnTo>
                  <a:lnTo>
                    <a:pt x="88417" y="25273"/>
                  </a:lnTo>
                  <a:lnTo>
                    <a:pt x="88417" y="12636"/>
                  </a:lnTo>
                  <a:close/>
                </a:path>
                <a:path w="619125" h="50800">
                  <a:moveTo>
                    <a:pt x="138963" y="12636"/>
                  </a:moveTo>
                  <a:lnTo>
                    <a:pt x="138963" y="12636"/>
                  </a:lnTo>
                  <a:lnTo>
                    <a:pt x="88430" y="12636"/>
                  </a:lnTo>
                  <a:lnTo>
                    <a:pt x="88430" y="25273"/>
                  </a:lnTo>
                  <a:lnTo>
                    <a:pt x="101053" y="25273"/>
                  </a:lnTo>
                  <a:lnTo>
                    <a:pt x="101053" y="37896"/>
                  </a:lnTo>
                  <a:lnTo>
                    <a:pt x="113690" y="37896"/>
                  </a:lnTo>
                  <a:lnTo>
                    <a:pt x="126326" y="37896"/>
                  </a:lnTo>
                  <a:lnTo>
                    <a:pt x="138963" y="37896"/>
                  </a:lnTo>
                  <a:lnTo>
                    <a:pt x="138963" y="25273"/>
                  </a:lnTo>
                  <a:lnTo>
                    <a:pt x="138963" y="12636"/>
                  </a:lnTo>
                  <a:close/>
                </a:path>
                <a:path w="619125" h="50800">
                  <a:moveTo>
                    <a:pt x="240004" y="0"/>
                  </a:moveTo>
                  <a:lnTo>
                    <a:pt x="227368" y="0"/>
                  </a:lnTo>
                  <a:lnTo>
                    <a:pt x="227368" y="12636"/>
                  </a:lnTo>
                  <a:lnTo>
                    <a:pt x="240004" y="12636"/>
                  </a:lnTo>
                  <a:lnTo>
                    <a:pt x="240004" y="0"/>
                  </a:lnTo>
                  <a:close/>
                </a:path>
                <a:path w="619125" h="50800">
                  <a:moveTo>
                    <a:pt x="252641" y="25260"/>
                  </a:moveTo>
                  <a:lnTo>
                    <a:pt x="240004" y="25260"/>
                  </a:lnTo>
                  <a:lnTo>
                    <a:pt x="227380" y="25260"/>
                  </a:lnTo>
                  <a:lnTo>
                    <a:pt x="214744" y="25260"/>
                  </a:lnTo>
                  <a:lnTo>
                    <a:pt x="214744" y="12636"/>
                  </a:lnTo>
                  <a:lnTo>
                    <a:pt x="214744" y="0"/>
                  </a:lnTo>
                  <a:lnTo>
                    <a:pt x="202120" y="0"/>
                  </a:lnTo>
                  <a:lnTo>
                    <a:pt x="202107" y="12636"/>
                  </a:lnTo>
                  <a:lnTo>
                    <a:pt x="202107" y="25260"/>
                  </a:lnTo>
                  <a:lnTo>
                    <a:pt x="189484" y="25260"/>
                  </a:lnTo>
                  <a:lnTo>
                    <a:pt x="189484" y="12636"/>
                  </a:lnTo>
                  <a:lnTo>
                    <a:pt x="202107" y="12636"/>
                  </a:lnTo>
                  <a:lnTo>
                    <a:pt x="202107" y="0"/>
                  </a:lnTo>
                  <a:lnTo>
                    <a:pt x="189484" y="0"/>
                  </a:lnTo>
                  <a:lnTo>
                    <a:pt x="176847" y="0"/>
                  </a:lnTo>
                  <a:lnTo>
                    <a:pt x="176847" y="12636"/>
                  </a:lnTo>
                  <a:lnTo>
                    <a:pt x="164211" y="12636"/>
                  </a:lnTo>
                  <a:lnTo>
                    <a:pt x="164211" y="25260"/>
                  </a:lnTo>
                  <a:lnTo>
                    <a:pt x="164211" y="37896"/>
                  </a:lnTo>
                  <a:lnTo>
                    <a:pt x="176847" y="37896"/>
                  </a:lnTo>
                  <a:lnTo>
                    <a:pt x="176847" y="25273"/>
                  </a:lnTo>
                  <a:lnTo>
                    <a:pt x="189484" y="25273"/>
                  </a:lnTo>
                  <a:lnTo>
                    <a:pt x="189484" y="37896"/>
                  </a:lnTo>
                  <a:lnTo>
                    <a:pt x="202107" y="37896"/>
                  </a:lnTo>
                  <a:lnTo>
                    <a:pt x="202120" y="37896"/>
                  </a:lnTo>
                  <a:lnTo>
                    <a:pt x="252641" y="37896"/>
                  </a:lnTo>
                  <a:lnTo>
                    <a:pt x="252641" y="25260"/>
                  </a:lnTo>
                  <a:close/>
                </a:path>
                <a:path w="619125" h="50800">
                  <a:moveTo>
                    <a:pt x="303174" y="25260"/>
                  </a:moveTo>
                  <a:lnTo>
                    <a:pt x="290537" y="25260"/>
                  </a:lnTo>
                  <a:lnTo>
                    <a:pt x="277901" y="25260"/>
                  </a:lnTo>
                  <a:lnTo>
                    <a:pt x="277901" y="12636"/>
                  </a:lnTo>
                  <a:lnTo>
                    <a:pt x="277901" y="0"/>
                  </a:lnTo>
                  <a:lnTo>
                    <a:pt x="265264" y="0"/>
                  </a:lnTo>
                  <a:lnTo>
                    <a:pt x="265264" y="12636"/>
                  </a:lnTo>
                  <a:lnTo>
                    <a:pt x="265264" y="25273"/>
                  </a:lnTo>
                  <a:lnTo>
                    <a:pt x="277901" y="25273"/>
                  </a:lnTo>
                  <a:lnTo>
                    <a:pt x="277901" y="37896"/>
                  </a:lnTo>
                  <a:lnTo>
                    <a:pt x="290537" y="37896"/>
                  </a:lnTo>
                  <a:lnTo>
                    <a:pt x="303174" y="37896"/>
                  </a:lnTo>
                  <a:lnTo>
                    <a:pt x="303174" y="25260"/>
                  </a:lnTo>
                  <a:close/>
                </a:path>
                <a:path w="619125" h="50800">
                  <a:moveTo>
                    <a:pt x="353682" y="25260"/>
                  </a:moveTo>
                  <a:lnTo>
                    <a:pt x="341058" y="25260"/>
                  </a:lnTo>
                  <a:lnTo>
                    <a:pt x="341058" y="12636"/>
                  </a:lnTo>
                  <a:lnTo>
                    <a:pt x="341058" y="0"/>
                  </a:lnTo>
                  <a:lnTo>
                    <a:pt x="328434" y="0"/>
                  </a:lnTo>
                  <a:lnTo>
                    <a:pt x="315798" y="0"/>
                  </a:lnTo>
                  <a:lnTo>
                    <a:pt x="315798" y="12636"/>
                  </a:lnTo>
                  <a:lnTo>
                    <a:pt x="328422" y="12636"/>
                  </a:lnTo>
                  <a:lnTo>
                    <a:pt x="328422" y="25273"/>
                  </a:lnTo>
                  <a:lnTo>
                    <a:pt x="341058" y="25273"/>
                  </a:lnTo>
                  <a:lnTo>
                    <a:pt x="341058" y="37896"/>
                  </a:lnTo>
                  <a:lnTo>
                    <a:pt x="353682" y="37896"/>
                  </a:lnTo>
                  <a:lnTo>
                    <a:pt x="353682" y="25260"/>
                  </a:lnTo>
                  <a:close/>
                </a:path>
                <a:path w="619125" h="50800">
                  <a:moveTo>
                    <a:pt x="366331" y="25260"/>
                  </a:moveTo>
                  <a:lnTo>
                    <a:pt x="353695" y="25260"/>
                  </a:lnTo>
                  <a:lnTo>
                    <a:pt x="353695" y="37896"/>
                  </a:lnTo>
                  <a:lnTo>
                    <a:pt x="366331" y="37896"/>
                  </a:lnTo>
                  <a:lnTo>
                    <a:pt x="366331" y="25260"/>
                  </a:lnTo>
                  <a:close/>
                </a:path>
                <a:path w="619125" h="50800">
                  <a:moveTo>
                    <a:pt x="404215" y="0"/>
                  </a:moveTo>
                  <a:lnTo>
                    <a:pt x="391591" y="0"/>
                  </a:lnTo>
                  <a:lnTo>
                    <a:pt x="378955" y="0"/>
                  </a:lnTo>
                  <a:lnTo>
                    <a:pt x="378955" y="12636"/>
                  </a:lnTo>
                  <a:lnTo>
                    <a:pt x="391579" y="12636"/>
                  </a:lnTo>
                  <a:lnTo>
                    <a:pt x="404215" y="12636"/>
                  </a:lnTo>
                  <a:lnTo>
                    <a:pt x="404215" y="0"/>
                  </a:lnTo>
                  <a:close/>
                </a:path>
                <a:path w="619125" h="50800">
                  <a:moveTo>
                    <a:pt x="416839" y="12636"/>
                  </a:moveTo>
                  <a:lnTo>
                    <a:pt x="404215" y="12636"/>
                  </a:lnTo>
                  <a:lnTo>
                    <a:pt x="404215" y="25273"/>
                  </a:lnTo>
                  <a:lnTo>
                    <a:pt x="416839" y="25273"/>
                  </a:lnTo>
                  <a:lnTo>
                    <a:pt x="416839" y="12636"/>
                  </a:lnTo>
                  <a:close/>
                </a:path>
                <a:path w="619125" h="50800">
                  <a:moveTo>
                    <a:pt x="517893" y="0"/>
                  </a:moveTo>
                  <a:lnTo>
                    <a:pt x="517893" y="0"/>
                  </a:lnTo>
                  <a:lnTo>
                    <a:pt x="442112" y="0"/>
                  </a:lnTo>
                  <a:lnTo>
                    <a:pt x="442112" y="12636"/>
                  </a:lnTo>
                  <a:lnTo>
                    <a:pt x="442112" y="25260"/>
                  </a:lnTo>
                  <a:lnTo>
                    <a:pt x="429488" y="25260"/>
                  </a:lnTo>
                  <a:lnTo>
                    <a:pt x="429488" y="12636"/>
                  </a:lnTo>
                  <a:lnTo>
                    <a:pt x="429488" y="0"/>
                  </a:lnTo>
                  <a:lnTo>
                    <a:pt x="416852" y="0"/>
                  </a:lnTo>
                  <a:lnTo>
                    <a:pt x="416852" y="12636"/>
                  </a:lnTo>
                  <a:lnTo>
                    <a:pt x="416852" y="25273"/>
                  </a:lnTo>
                  <a:lnTo>
                    <a:pt x="429475" y="25273"/>
                  </a:lnTo>
                  <a:lnTo>
                    <a:pt x="429475" y="37896"/>
                  </a:lnTo>
                  <a:lnTo>
                    <a:pt x="442112" y="37896"/>
                  </a:lnTo>
                  <a:lnTo>
                    <a:pt x="454748" y="37896"/>
                  </a:lnTo>
                  <a:lnTo>
                    <a:pt x="454748" y="25273"/>
                  </a:lnTo>
                  <a:lnTo>
                    <a:pt x="454748" y="12636"/>
                  </a:lnTo>
                  <a:lnTo>
                    <a:pt x="467372" y="12636"/>
                  </a:lnTo>
                  <a:lnTo>
                    <a:pt x="467372" y="25260"/>
                  </a:lnTo>
                  <a:lnTo>
                    <a:pt x="467372" y="37896"/>
                  </a:lnTo>
                  <a:lnTo>
                    <a:pt x="480009" y="37896"/>
                  </a:lnTo>
                  <a:lnTo>
                    <a:pt x="480009" y="25273"/>
                  </a:lnTo>
                  <a:lnTo>
                    <a:pt x="480009" y="12636"/>
                  </a:lnTo>
                  <a:lnTo>
                    <a:pt x="492633" y="12636"/>
                  </a:lnTo>
                  <a:lnTo>
                    <a:pt x="492633" y="25260"/>
                  </a:lnTo>
                  <a:lnTo>
                    <a:pt x="492633" y="37896"/>
                  </a:lnTo>
                  <a:lnTo>
                    <a:pt x="505269" y="37896"/>
                  </a:lnTo>
                  <a:lnTo>
                    <a:pt x="517893" y="37896"/>
                  </a:lnTo>
                  <a:lnTo>
                    <a:pt x="517893" y="25260"/>
                  </a:lnTo>
                  <a:lnTo>
                    <a:pt x="505269" y="25260"/>
                  </a:lnTo>
                  <a:lnTo>
                    <a:pt x="505269" y="12636"/>
                  </a:lnTo>
                  <a:lnTo>
                    <a:pt x="517893" y="12636"/>
                  </a:lnTo>
                  <a:lnTo>
                    <a:pt x="517893" y="0"/>
                  </a:lnTo>
                  <a:close/>
                </a:path>
                <a:path w="619125" h="50800">
                  <a:moveTo>
                    <a:pt x="543166" y="12636"/>
                  </a:moveTo>
                  <a:lnTo>
                    <a:pt x="530542" y="12636"/>
                  </a:lnTo>
                  <a:lnTo>
                    <a:pt x="530542" y="0"/>
                  </a:lnTo>
                  <a:lnTo>
                    <a:pt x="517906" y="0"/>
                  </a:lnTo>
                  <a:lnTo>
                    <a:pt x="517906" y="12636"/>
                  </a:lnTo>
                  <a:lnTo>
                    <a:pt x="530529" y="12636"/>
                  </a:lnTo>
                  <a:lnTo>
                    <a:pt x="530529" y="25260"/>
                  </a:lnTo>
                  <a:lnTo>
                    <a:pt x="517906" y="25260"/>
                  </a:lnTo>
                  <a:lnTo>
                    <a:pt x="517906" y="37896"/>
                  </a:lnTo>
                  <a:lnTo>
                    <a:pt x="530542" y="37896"/>
                  </a:lnTo>
                  <a:lnTo>
                    <a:pt x="530542" y="25273"/>
                  </a:lnTo>
                  <a:lnTo>
                    <a:pt x="543166" y="25273"/>
                  </a:lnTo>
                  <a:lnTo>
                    <a:pt x="543166" y="12636"/>
                  </a:lnTo>
                  <a:close/>
                </a:path>
                <a:path w="619125" h="50800">
                  <a:moveTo>
                    <a:pt x="581050" y="25260"/>
                  </a:moveTo>
                  <a:lnTo>
                    <a:pt x="568426" y="25260"/>
                  </a:lnTo>
                  <a:lnTo>
                    <a:pt x="568426" y="12636"/>
                  </a:lnTo>
                  <a:lnTo>
                    <a:pt x="568426" y="0"/>
                  </a:lnTo>
                  <a:lnTo>
                    <a:pt x="555802" y="0"/>
                  </a:lnTo>
                  <a:lnTo>
                    <a:pt x="543166" y="0"/>
                  </a:lnTo>
                  <a:lnTo>
                    <a:pt x="543166" y="12636"/>
                  </a:lnTo>
                  <a:lnTo>
                    <a:pt x="555790" y="12636"/>
                  </a:lnTo>
                  <a:lnTo>
                    <a:pt x="555790" y="25260"/>
                  </a:lnTo>
                  <a:lnTo>
                    <a:pt x="555790" y="37896"/>
                  </a:lnTo>
                  <a:lnTo>
                    <a:pt x="568426" y="37896"/>
                  </a:lnTo>
                  <a:lnTo>
                    <a:pt x="581050" y="37896"/>
                  </a:lnTo>
                  <a:lnTo>
                    <a:pt x="581050" y="25260"/>
                  </a:lnTo>
                  <a:close/>
                </a:path>
                <a:path w="619125" h="50800">
                  <a:moveTo>
                    <a:pt x="618947" y="0"/>
                  </a:moveTo>
                  <a:lnTo>
                    <a:pt x="606323" y="0"/>
                  </a:lnTo>
                  <a:lnTo>
                    <a:pt x="606323" y="12636"/>
                  </a:lnTo>
                  <a:lnTo>
                    <a:pt x="593686" y="12636"/>
                  </a:lnTo>
                  <a:lnTo>
                    <a:pt x="593686" y="25260"/>
                  </a:lnTo>
                  <a:lnTo>
                    <a:pt x="581063" y="25260"/>
                  </a:lnTo>
                  <a:lnTo>
                    <a:pt x="581063" y="37896"/>
                  </a:lnTo>
                  <a:lnTo>
                    <a:pt x="593699" y="37896"/>
                  </a:lnTo>
                  <a:lnTo>
                    <a:pt x="593699" y="25273"/>
                  </a:lnTo>
                  <a:lnTo>
                    <a:pt x="606323" y="25273"/>
                  </a:lnTo>
                  <a:lnTo>
                    <a:pt x="606323" y="37896"/>
                  </a:lnTo>
                  <a:lnTo>
                    <a:pt x="618947" y="37896"/>
                  </a:lnTo>
                  <a:lnTo>
                    <a:pt x="618947" y="25273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98145" y="3755491"/>
              <a:ext cx="619125" cy="38100"/>
            </a:xfrm>
            <a:custGeom>
              <a:avLst/>
              <a:gdLst/>
              <a:ahLst/>
              <a:cxnLst/>
              <a:rect l="l" t="t" r="r" b="b"/>
              <a:pathLst>
                <a:path w="619125" h="38100">
                  <a:moveTo>
                    <a:pt x="12623" y="12636"/>
                  </a:moveTo>
                  <a:lnTo>
                    <a:pt x="0" y="12636"/>
                  </a:lnTo>
                  <a:lnTo>
                    <a:pt x="0" y="25260"/>
                  </a:lnTo>
                  <a:lnTo>
                    <a:pt x="0" y="37896"/>
                  </a:lnTo>
                  <a:lnTo>
                    <a:pt x="12623" y="37896"/>
                  </a:lnTo>
                  <a:lnTo>
                    <a:pt x="12623" y="25273"/>
                  </a:lnTo>
                  <a:lnTo>
                    <a:pt x="12623" y="12636"/>
                  </a:lnTo>
                  <a:close/>
                </a:path>
                <a:path w="619125" h="38100">
                  <a:moveTo>
                    <a:pt x="37909" y="0"/>
                  </a:moveTo>
                  <a:lnTo>
                    <a:pt x="25273" y="0"/>
                  </a:lnTo>
                  <a:lnTo>
                    <a:pt x="25273" y="12649"/>
                  </a:lnTo>
                  <a:lnTo>
                    <a:pt x="37909" y="12649"/>
                  </a:lnTo>
                  <a:lnTo>
                    <a:pt x="37909" y="0"/>
                  </a:lnTo>
                  <a:close/>
                </a:path>
                <a:path w="619125" h="38100">
                  <a:moveTo>
                    <a:pt x="50520" y="25260"/>
                  </a:moveTo>
                  <a:lnTo>
                    <a:pt x="37896" y="25260"/>
                  </a:lnTo>
                  <a:lnTo>
                    <a:pt x="37896" y="37896"/>
                  </a:lnTo>
                  <a:lnTo>
                    <a:pt x="50520" y="37896"/>
                  </a:lnTo>
                  <a:lnTo>
                    <a:pt x="50520" y="25260"/>
                  </a:lnTo>
                  <a:close/>
                </a:path>
                <a:path w="619125" h="38100">
                  <a:moveTo>
                    <a:pt x="88417" y="0"/>
                  </a:moveTo>
                  <a:lnTo>
                    <a:pt x="75806" y="0"/>
                  </a:lnTo>
                  <a:lnTo>
                    <a:pt x="63169" y="0"/>
                  </a:lnTo>
                  <a:lnTo>
                    <a:pt x="63169" y="12636"/>
                  </a:lnTo>
                  <a:lnTo>
                    <a:pt x="50533" y="12636"/>
                  </a:lnTo>
                  <a:lnTo>
                    <a:pt x="50533" y="25260"/>
                  </a:lnTo>
                  <a:lnTo>
                    <a:pt x="50533" y="37896"/>
                  </a:lnTo>
                  <a:lnTo>
                    <a:pt x="63169" y="37896"/>
                  </a:lnTo>
                  <a:lnTo>
                    <a:pt x="63169" y="25273"/>
                  </a:lnTo>
                  <a:lnTo>
                    <a:pt x="75793" y="25273"/>
                  </a:lnTo>
                  <a:lnTo>
                    <a:pt x="75793" y="37896"/>
                  </a:lnTo>
                  <a:lnTo>
                    <a:pt x="88417" y="37896"/>
                  </a:lnTo>
                  <a:lnTo>
                    <a:pt x="88417" y="25260"/>
                  </a:lnTo>
                  <a:lnTo>
                    <a:pt x="75806" y="25260"/>
                  </a:lnTo>
                  <a:lnTo>
                    <a:pt x="75806" y="12649"/>
                  </a:lnTo>
                  <a:lnTo>
                    <a:pt x="88417" y="12649"/>
                  </a:lnTo>
                  <a:lnTo>
                    <a:pt x="88417" y="0"/>
                  </a:lnTo>
                  <a:close/>
                </a:path>
                <a:path w="619125" h="38100">
                  <a:moveTo>
                    <a:pt x="277901" y="12636"/>
                  </a:moveTo>
                  <a:lnTo>
                    <a:pt x="265277" y="12636"/>
                  </a:lnTo>
                  <a:lnTo>
                    <a:pt x="265277" y="0"/>
                  </a:lnTo>
                  <a:lnTo>
                    <a:pt x="265264" y="12649"/>
                  </a:lnTo>
                  <a:lnTo>
                    <a:pt x="265264" y="25260"/>
                  </a:lnTo>
                  <a:lnTo>
                    <a:pt x="252641" y="25260"/>
                  </a:lnTo>
                  <a:lnTo>
                    <a:pt x="240004" y="25260"/>
                  </a:lnTo>
                  <a:lnTo>
                    <a:pt x="240004" y="12649"/>
                  </a:lnTo>
                  <a:lnTo>
                    <a:pt x="252641" y="12649"/>
                  </a:lnTo>
                  <a:lnTo>
                    <a:pt x="265264" y="12649"/>
                  </a:lnTo>
                  <a:lnTo>
                    <a:pt x="265264" y="0"/>
                  </a:lnTo>
                  <a:lnTo>
                    <a:pt x="252641" y="0"/>
                  </a:lnTo>
                  <a:lnTo>
                    <a:pt x="240004" y="0"/>
                  </a:lnTo>
                  <a:lnTo>
                    <a:pt x="227380" y="0"/>
                  </a:lnTo>
                  <a:lnTo>
                    <a:pt x="214744" y="0"/>
                  </a:lnTo>
                  <a:lnTo>
                    <a:pt x="214744" y="12649"/>
                  </a:lnTo>
                  <a:lnTo>
                    <a:pt x="227368" y="12649"/>
                  </a:lnTo>
                  <a:lnTo>
                    <a:pt x="227368" y="25260"/>
                  </a:lnTo>
                  <a:lnTo>
                    <a:pt x="214744" y="25260"/>
                  </a:lnTo>
                  <a:lnTo>
                    <a:pt x="202120" y="25260"/>
                  </a:lnTo>
                  <a:lnTo>
                    <a:pt x="189484" y="25260"/>
                  </a:lnTo>
                  <a:lnTo>
                    <a:pt x="189484" y="12649"/>
                  </a:lnTo>
                  <a:lnTo>
                    <a:pt x="202120" y="12649"/>
                  </a:lnTo>
                  <a:lnTo>
                    <a:pt x="202120" y="0"/>
                  </a:lnTo>
                  <a:lnTo>
                    <a:pt x="189484" y="0"/>
                  </a:lnTo>
                  <a:lnTo>
                    <a:pt x="176847" y="0"/>
                  </a:lnTo>
                  <a:lnTo>
                    <a:pt x="176847" y="12636"/>
                  </a:lnTo>
                  <a:lnTo>
                    <a:pt x="176847" y="25260"/>
                  </a:lnTo>
                  <a:lnTo>
                    <a:pt x="164223" y="25260"/>
                  </a:lnTo>
                  <a:lnTo>
                    <a:pt x="151587" y="25260"/>
                  </a:lnTo>
                  <a:lnTo>
                    <a:pt x="151587" y="12649"/>
                  </a:lnTo>
                  <a:lnTo>
                    <a:pt x="164223" y="12649"/>
                  </a:lnTo>
                  <a:lnTo>
                    <a:pt x="164223" y="0"/>
                  </a:lnTo>
                  <a:lnTo>
                    <a:pt x="151587" y="0"/>
                  </a:lnTo>
                  <a:lnTo>
                    <a:pt x="138950" y="0"/>
                  </a:lnTo>
                  <a:lnTo>
                    <a:pt x="138950" y="12636"/>
                  </a:lnTo>
                  <a:lnTo>
                    <a:pt x="126326" y="12636"/>
                  </a:lnTo>
                  <a:lnTo>
                    <a:pt x="113690" y="12636"/>
                  </a:lnTo>
                  <a:lnTo>
                    <a:pt x="113690" y="25260"/>
                  </a:lnTo>
                  <a:lnTo>
                    <a:pt x="101066" y="25260"/>
                  </a:lnTo>
                  <a:lnTo>
                    <a:pt x="101066" y="12649"/>
                  </a:lnTo>
                  <a:lnTo>
                    <a:pt x="113690" y="12649"/>
                  </a:lnTo>
                  <a:lnTo>
                    <a:pt x="113690" y="0"/>
                  </a:lnTo>
                  <a:lnTo>
                    <a:pt x="101053" y="0"/>
                  </a:lnTo>
                  <a:lnTo>
                    <a:pt x="101053" y="12636"/>
                  </a:lnTo>
                  <a:lnTo>
                    <a:pt x="88430" y="12636"/>
                  </a:lnTo>
                  <a:lnTo>
                    <a:pt x="88430" y="25260"/>
                  </a:lnTo>
                  <a:lnTo>
                    <a:pt x="88430" y="37896"/>
                  </a:lnTo>
                  <a:lnTo>
                    <a:pt x="101053" y="37896"/>
                  </a:lnTo>
                  <a:lnTo>
                    <a:pt x="113690" y="37896"/>
                  </a:lnTo>
                  <a:lnTo>
                    <a:pt x="126326" y="37896"/>
                  </a:lnTo>
                  <a:lnTo>
                    <a:pt x="138963" y="37896"/>
                  </a:lnTo>
                  <a:lnTo>
                    <a:pt x="138963" y="25273"/>
                  </a:lnTo>
                  <a:lnTo>
                    <a:pt x="151587" y="25273"/>
                  </a:lnTo>
                  <a:lnTo>
                    <a:pt x="151587" y="37896"/>
                  </a:lnTo>
                  <a:lnTo>
                    <a:pt x="164211" y="37896"/>
                  </a:lnTo>
                  <a:lnTo>
                    <a:pt x="227380" y="37896"/>
                  </a:lnTo>
                  <a:lnTo>
                    <a:pt x="227380" y="25273"/>
                  </a:lnTo>
                  <a:lnTo>
                    <a:pt x="240004" y="25273"/>
                  </a:lnTo>
                  <a:lnTo>
                    <a:pt x="240004" y="37896"/>
                  </a:lnTo>
                  <a:lnTo>
                    <a:pt x="252641" y="37896"/>
                  </a:lnTo>
                  <a:lnTo>
                    <a:pt x="265277" y="37896"/>
                  </a:lnTo>
                  <a:lnTo>
                    <a:pt x="265277" y="25273"/>
                  </a:lnTo>
                  <a:lnTo>
                    <a:pt x="277901" y="25273"/>
                  </a:lnTo>
                  <a:lnTo>
                    <a:pt x="277901" y="12636"/>
                  </a:lnTo>
                  <a:close/>
                </a:path>
                <a:path w="619125" h="38100">
                  <a:moveTo>
                    <a:pt x="315798" y="0"/>
                  </a:moveTo>
                  <a:lnTo>
                    <a:pt x="303174" y="0"/>
                  </a:lnTo>
                  <a:lnTo>
                    <a:pt x="290537" y="0"/>
                  </a:lnTo>
                  <a:lnTo>
                    <a:pt x="290537" y="12636"/>
                  </a:lnTo>
                  <a:lnTo>
                    <a:pt x="290537" y="25273"/>
                  </a:lnTo>
                  <a:lnTo>
                    <a:pt x="303161" y="25273"/>
                  </a:lnTo>
                  <a:lnTo>
                    <a:pt x="315798" y="25273"/>
                  </a:lnTo>
                  <a:lnTo>
                    <a:pt x="315798" y="12649"/>
                  </a:lnTo>
                  <a:lnTo>
                    <a:pt x="315798" y="0"/>
                  </a:lnTo>
                  <a:close/>
                </a:path>
                <a:path w="619125" h="38100">
                  <a:moveTo>
                    <a:pt x="353682" y="0"/>
                  </a:moveTo>
                  <a:lnTo>
                    <a:pt x="341058" y="0"/>
                  </a:lnTo>
                  <a:lnTo>
                    <a:pt x="328422" y="0"/>
                  </a:lnTo>
                  <a:lnTo>
                    <a:pt x="328422" y="12636"/>
                  </a:lnTo>
                  <a:lnTo>
                    <a:pt x="328422" y="25273"/>
                  </a:lnTo>
                  <a:lnTo>
                    <a:pt x="341058" y="25273"/>
                  </a:lnTo>
                  <a:lnTo>
                    <a:pt x="341058" y="37896"/>
                  </a:lnTo>
                  <a:lnTo>
                    <a:pt x="353682" y="37896"/>
                  </a:lnTo>
                  <a:lnTo>
                    <a:pt x="353682" y="25260"/>
                  </a:lnTo>
                  <a:lnTo>
                    <a:pt x="341058" y="25260"/>
                  </a:lnTo>
                  <a:lnTo>
                    <a:pt x="341058" y="12649"/>
                  </a:lnTo>
                  <a:lnTo>
                    <a:pt x="353682" y="12649"/>
                  </a:lnTo>
                  <a:lnTo>
                    <a:pt x="353682" y="0"/>
                  </a:lnTo>
                  <a:close/>
                </a:path>
                <a:path w="619125" h="38100">
                  <a:moveTo>
                    <a:pt x="416839" y="12636"/>
                  </a:moveTo>
                  <a:lnTo>
                    <a:pt x="404215" y="12636"/>
                  </a:lnTo>
                  <a:lnTo>
                    <a:pt x="391591" y="12636"/>
                  </a:lnTo>
                  <a:lnTo>
                    <a:pt x="391591" y="0"/>
                  </a:lnTo>
                  <a:lnTo>
                    <a:pt x="378955" y="0"/>
                  </a:lnTo>
                  <a:lnTo>
                    <a:pt x="366318" y="0"/>
                  </a:lnTo>
                  <a:lnTo>
                    <a:pt x="366318" y="12649"/>
                  </a:lnTo>
                  <a:lnTo>
                    <a:pt x="378955" y="12649"/>
                  </a:lnTo>
                  <a:lnTo>
                    <a:pt x="378955" y="25260"/>
                  </a:lnTo>
                  <a:lnTo>
                    <a:pt x="366331" y="25260"/>
                  </a:lnTo>
                  <a:lnTo>
                    <a:pt x="353695" y="25260"/>
                  </a:lnTo>
                  <a:lnTo>
                    <a:pt x="353695" y="37896"/>
                  </a:lnTo>
                  <a:lnTo>
                    <a:pt x="366318" y="37896"/>
                  </a:lnTo>
                  <a:lnTo>
                    <a:pt x="378955" y="37896"/>
                  </a:lnTo>
                  <a:lnTo>
                    <a:pt x="378955" y="25273"/>
                  </a:lnTo>
                  <a:lnTo>
                    <a:pt x="391579" y="25273"/>
                  </a:lnTo>
                  <a:lnTo>
                    <a:pt x="404215" y="25273"/>
                  </a:lnTo>
                  <a:lnTo>
                    <a:pt x="416839" y="25273"/>
                  </a:lnTo>
                  <a:lnTo>
                    <a:pt x="416839" y="12636"/>
                  </a:lnTo>
                  <a:close/>
                </a:path>
                <a:path w="619125" h="38100">
                  <a:moveTo>
                    <a:pt x="429488" y="12636"/>
                  </a:moveTo>
                  <a:lnTo>
                    <a:pt x="416852" y="12636"/>
                  </a:lnTo>
                  <a:lnTo>
                    <a:pt x="416852" y="25273"/>
                  </a:lnTo>
                  <a:lnTo>
                    <a:pt x="429488" y="25273"/>
                  </a:lnTo>
                  <a:lnTo>
                    <a:pt x="429488" y="12636"/>
                  </a:lnTo>
                  <a:close/>
                </a:path>
                <a:path w="619125" h="38100">
                  <a:moveTo>
                    <a:pt x="517893" y="12636"/>
                  </a:moveTo>
                  <a:lnTo>
                    <a:pt x="517893" y="12636"/>
                  </a:lnTo>
                  <a:lnTo>
                    <a:pt x="467372" y="12636"/>
                  </a:lnTo>
                  <a:lnTo>
                    <a:pt x="467372" y="0"/>
                  </a:lnTo>
                  <a:lnTo>
                    <a:pt x="454748" y="0"/>
                  </a:lnTo>
                  <a:lnTo>
                    <a:pt x="454748" y="12636"/>
                  </a:lnTo>
                  <a:lnTo>
                    <a:pt x="454748" y="25260"/>
                  </a:lnTo>
                  <a:lnTo>
                    <a:pt x="442112" y="25260"/>
                  </a:lnTo>
                  <a:lnTo>
                    <a:pt x="442112" y="37896"/>
                  </a:lnTo>
                  <a:lnTo>
                    <a:pt x="454748" y="37896"/>
                  </a:lnTo>
                  <a:lnTo>
                    <a:pt x="454748" y="25273"/>
                  </a:lnTo>
                  <a:lnTo>
                    <a:pt x="467372" y="25273"/>
                  </a:lnTo>
                  <a:lnTo>
                    <a:pt x="480009" y="25273"/>
                  </a:lnTo>
                  <a:lnTo>
                    <a:pt x="492633" y="25273"/>
                  </a:lnTo>
                  <a:lnTo>
                    <a:pt x="492633" y="37896"/>
                  </a:lnTo>
                  <a:lnTo>
                    <a:pt x="505269" y="37896"/>
                  </a:lnTo>
                  <a:lnTo>
                    <a:pt x="505269" y="25273"/>
                  </a:lnTo>
                  <a:lnTo>
                    <a:pt x="517893" y="25273"/>
                  </a:lnTo>
                  <a:lnTo>
                    <a:pt x="517893" y="12636"/>
                  </a:lnTo>
                  <a:close/>
                </a:path>
                <a:path w="619125" h="38100">
                  <a:moveTo>
                    <a:pt x="581050" y="0"/>
                  </a:moveTo>
                  <a:lnTo>
                    <a:pt x="568426" y="0"/>
                  </a:lnTo>
                  <a:lnTo>
                    <a:pt x="555802" y="0"/>
                  </a:lnTo>
                  <a:lnTo>
                    <a:pt x="543166" y="0"/>
                  </a:lnTo>
                  <a:lnTo>
                    <a:pt x="543166" y="12636"/>
                  </a:lnTo>
                  <a:lnTo>
                    <a:pt x="530542" y="12636"/>
                  </a:lnTo>
                  <a:lnTo>
                    <a:pt x="530542" y="0"/>
                  </a:lnTo>
                  <a:lnTo>
                    <a:pt x="517906" y="0"/>
                  </a:lnTo>
                  <a:lnTo>
                    <a:pt x="517906" y="12649"/>
                  </a:lnTo>
                  <a:lnTo>
                    <a:pt x="530529" y="12649"/>
                  </a:lnTo>
                  <a:lnTo>
                    <a:pt x="530529" y="25273"/>
                  </a:lnTo>
                  <a:lnTo>
                    <a:pt x="543166" y="25273"/>
                  </a:lnTo>
                  <a:lnTo>
                    <a:pt x="555802" y="25273"/>
                  </a:lnTo>
                  <a:lnTo>
                    <a:pt x="555802" y="12649"/>
                  </a:lnTo>
                  <a:lnTo>
                    <a:pt x="568426" y="12649"/>
                  </a:lnTo>
                  <a:lnTo>
                    <a:pt x="568426" y="25273"/>
                  </a:lnTo>
                  <a:lnTo>
                    <a:pt x="581050" y="25273"/>
                  </a:lnTo>
                  <a:lnTo>
                    <a:pt x="581050" y="12649"/>
                  </a:lnTo>
                  <a:lnTo>
                    <a:pt x="581050" y="0"/>
                  </a:lnTo>
                  <a:close/>
                </a:path>
                <a:path w="619125" h="38100">
                  <a:moveTo>
                    <a:pt x="618947" y="0"/>
                  </a:moveTo>
                  <a:lnTo>
                    <a:pt x="606323" y="0"/>
                  </a:lnTo>
                  <a:lnTo>
                    <a:pt x="606323" y="12636"/>
                  </a:lnTo>
                  <a:lnTo>
                    <a:pt x="606323" y="25273"/>
                  </a:lnTo>
                  <a:lnTo>
                    <a:pt x="618947" y="25273"/>
                  </a:lnTo>
                  <a:lnTo>
                    <a:pt x="618947" y="12649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110782" y="3780751"/>
              <a:ext cx="593725" cy="50800"/>
            </a:xfrm>
            <a:custGeom>
              <a:avLst/>
              <a:gdLst/>
              <a:ahLst/>
              <a:cxnLst/>
              <a:rect l="l" t="t" r="r" b="b"/>
              <a:pathLst>
                <a:path w="593725" h="50800">
                  <a:moveTo>
                    <a:pt x="37884" y="12636"/>
                  </a:moveTo>
                  <a:lnTo>
                    <a:pt x="25260" y="12636"/>
                  </a:lnTo>
                  <a:lnTo>
                    <a:pt x="25260" y="25260"/>
                  </a:lnTo>
                  <a:lnTo>
                    <a:pt x="12636" y="25260"/>
                  </a:lnTo>
                  <a:lnTo>
                    <a:pt x="12636" y="12636"/>
                  </a:lnTo>
                  <a:lnTo>
                    <a:pt x="0" y="12636"/>
                  </a:lnTo>
                  <a:lnTo>
                    <a:pt x="0" y="25260"/>
                  </a:lnTo>
                  <a:lnTo>
                    <a:pt x="0" y="37896"/>
                  </a:lnTo>
                  <a:lnTo>
                    <a:pt x="12636" y="37896"/>
                  </a:lnTo>
                  <a:lnTo>
                    <a:pt x="25260" y="37896"/>
                  </a:lnTo>
                  <a:lnTo>
                    <a:pt x="25260" y="50533"/>
                  </a:lnTo>
                  <a:lnTo>
                    <a:pt x="37884" y="50533"/>
                  </a:lnTo>
                  <a:lnTo>
                    <a:pt x="37884" y="37896"/>
                  </a:lnTo>
                  <a:lnTo>
                    <a:pt x="37884" y="25273"/>
                  </a:lnTo>
                  <a:lnTo>
                    <a:pt x="37884" y="12636"/>
                  </a:lnTo>
                  <a:close/>
                </a:path>
                <a:path w="593725" h="50800">
                  <a:moveTo>
                    <a:pt x="75780" y="25260"/>
                  </a:moveTo>
                  <a:lnTo>
                    <a:pt x="63169" y="25260"/>
                  </a:lnTo>
                  <a:lnTo>
                    <a:pt x="50533" y="25260"/>
                  </a:lnTo>
                  <a:lnTo>
                    <a:pt x="37896" y="25260"/>
                  </a:lnTo>
                  <a:lnTo>
                    <a:pt x="37896" y="37896"/>
                  </a:lnTo>
                  <a:lnTo>
                    <a:pt x="37896" y="50533"/>
                  </a:lnTo>
                  <a:lnTo>
                    <a:pt x="50533" y="50533"/>
                  </a:lnTo>
                  <a:lnTo>
                    <a:pt x="50533" y="37896"/>
                  </a:lnTo>
                  <a:lnTo>
                    <a:pt x="63157" y="37896"/>
                  </a:lnTo>
                  <a:lnTo>
                    <a:pt x="75780" y="37896"/>
                  </a:lnTo>
                  <a:lnTo>
                    <a:pt x="75780" y="25260"/>
                  </a:lnTo>
                  <a:close/>
                </a:path>
                <a:path w="593725" h="50800">
                  <a:moveTo>
                    <a:pt x="113690" y="37896"/>
                  </a:moveTo>
                  <a:lnTo>
                    <a:pt x="101053" y="37896"/>
                  </a:lnTo>
                  <a:lnTo>
                    <a:pt x="101053" y="25260"/>
                  </a:lnTo>
                  <a:lnTo>
                    <a:pt x="88430" y="25260"/>
                  </a:lnTo>
                  <a:lnTo>
                    <a:pt x="75793" y="25260"/>
                  </a:lnTo>
                  <a:lnTo>
                    <a:pt x="75793" y="37896"/>
                  </a:lnTo>
                  <a:lnTo>
                    <a:pt x="88417" y="37896"/>
                  </a:lnTo>
                  <a:lnTo>
                    <a:pt x="88417" y="50533"/>
                  </a:lnTo>
                  <a:lnTo>
                    <a:pt x="101053" y="50533"/>
                  </a:lnTo>
                  <a:lnTo>
                    <a:pt x="113690" y="50533"/>
                  </a:lnTo>
                  <a:lnTo>
                    <a:pt x="113690" y="37896"/>
                  </a:lnTo>
                  <a:close/>
                </a:path>
                <a:path w="593725" h="50800">
                  <a:moveTo>
                    <a:pt x="189484" y="25260"/>
                  </a:moveTo>
                  <a:lnTo>
                    <a:pt x="176847" y="25260"/>
                  </a:lnTo>
                  <a:lnTo>
                    <a:pt x="164211" y="25260"/>
                  </a:lnTo>
                  <a:lnTo>
                    <a:pt x="164211" y="12636"/>
                  </a:lnTo>
                  <a:lnTo>
                    <a:pt x="113690" y="12636"/>
                  </a:lnTo>
                  <a:lnTo>
                    <a:pt x="113690" y="25260"/>
                  </a:lnTo>
                  <a:lnTo>
                    <a:pt x="113690" y="37896"/>
                  </a:lnTo>
                  <a:lnTo>
                    <a:pt x="126326" y="37896"/>
                  </a:lnTo>
                  <a:lnTo>
                    <a:pt x="126326" y="25273"/>
                  </a:lnTo>
                  <a:lnTo>
                    <a:pt x="138950" y="25273"/>
                  </a:lnTo>
                  <a:lnTo>
                    <a:pt x="151574" y="25273"/>
                  </a:lnTo>
                  <a:lnTo>
                    <a:pt x="151574" y="37896"/>
                  </a:lnTo>
                  <a:lnTo>
                    <a:pt x="138950" y="37896"/>
                  </a:lnTo>
                  <a:lnTo>
                    <a:pt x="138950" y="50533"/>
                  </a:lnTo>
                  <a:lnTo>
                    <a:pt x="189484" y="50533"/>
                  </a:lnTo>
                  <a:lnTo>
                    <a:pt x="189484" y="37896"/>
                  </a:lnTo>
                  <a:lnTo>
                    <a:pt x="189484" y="25260"/>
                  </a:lnTo>
                  <a:close/>
                </a:path>
                <a:path w="593725" h="50800">
                  <a:moveTo>
                    <a:pt x="227368" y="25260"/>
                  </a:moveTo>
                  <a:lnTo>
                    <a:pt x="214744" y="25260"/>
                  </a:lnTo>
                  <a:lnTo>
                    <a:pt x="214744" y="12636"/>
                  </a:lnTo>
                  <a:lnTo>
                    <a:pt x="202107" y="12636"/>
                  </a:lnTo>
                  <a:lnTo>
                    <a:pt x="202107" y="25260"/>
                  </a:lnTo>
                  <a:lnTo>
                    <a:pt x="202107" y="37896"/>
                  </a:lnTo>
                  <a:lnTo>
                    <a:pt x="202107" y="50533"/>
                  </a:lnTo>
                  <a:lnTo>
                    <a:pt x="214744" y="50533"/>
                  </a:lnTo>
                  <a:lnTo>
                    <a:pt x="214744" y="37896"/>
                  </a:lnTo>
                  <a:lnTo>
                    <a:pt x="227368" y="37896"/>
                  </a:lnTo>
                  <a:lnTo>
                    <a:pt x="227368" y="25260"/>
                  </a:lnTo>
                  <a:close/>
                </a:path>
                <a:path w="593725" h="50800">
                  <a:moveTo>
                    <a:pt x="341045" y="25260"/>
                  </a:moveTo>
                  <a:lnTo>
                    <a:pt x="328422" y="25260"/>
                  </a:lnTo>
                  <a:lnTo>
                    <a:pt x="315798" y="25260"/>
                  </a:lnTo>
                  <a:lnTo>
                    <a:pt x="303161" y="25260"/>
                  </a:lnTo>
                  <a:lnTo>
                    <a:pt x="303161" y="12636"/>
                  </a:lnTo>
                  <a:lnTo>
                    <a:pt x="290525" y="12636"/>
                  </a:lnTo>
                  <a:lnTo>
                    <a:pt x="290525" y="25260"/>
                  </a:lnTo>
                  <a:lnTo>
                    <a:pt x="277901" y="25260"/>
                  </a:lnTo>
                  <a:lnTo>
                    <a:pt x="277901" y="12636"/>
                  </a:lnTo>
                  <a:lnTo>
                    <a:pt x="265264" y="12636"/>
                  </a:lnTo>
                  <a:lnTo>
                    <a:pt x="265264" y="25260"/>
                  </a:lnTo>
                  <a:lnTo>
                    <a:pt x="265264" y="37896"/>
                  </a:lnTo>
                  <a:lnTo>
                    <a:pt x="252628" y="37896"/>
                  </a:lnTo>
                  <a:lnTo>
                    <a:pt x="252628" y="50533"/>
                  </a:lnTo>
                  <a:lnTo>
                    <a:pt x="265264" y="50533"/>
                  </a:lnTo>
                  <a:lnTo>
                    <a:pt x="277901" y="50533"/>
                  </a:lnTo>
                  <a:lnTo>
                    <a:pt x="277901" y="37896"/>
                  </a:lnTo>
                  <a:lnTo>
                    <a:pt x="290525" y="37896"/>
                  </a:lnTo>
                  <a:lnTo>
                    <a:pt x="303161" y="37896"/>
                  </a:lnTo>
                  <a:lnTo>
                    <a:pt x="315785" y="37896"/>
                  </a:lnTo>
                  <a:lnTo>
                    <a:pt x="315785" y="50533"/>
                  </a:lnTo>
                  <a:lnTo>
                    <a:pt x="328422" y="50533"/>
                  </a:lnTo>
                  <a:lnTo>
                    <a:pt x="328422" y="37896"/>
                  </a:lnTo>
                  <a:lnTo>
                    <a:pt x="341045" y="37896"/>
                  </a:lnTo>
                  <a:lnTo>
                    <a:pt x="341045" y="25260"/>
                  </a:lnTo>
                  <a:close/>
                </a:path>
                <a:path w="593725" h="50800">
                  <a:moveTo>
                    <a:pt x="391579" y="12636"/>
                  </a:moveTo>
                  <a:lnTo>
                    <a:pt x="378955" y="12636"/>
                  </a:lnTo>
                  <a:lnTo>
                    <a:pt x="366318" y="12636"/>
                  </a:lnTo>
                  <a:lnTo>
                    <a:pt x="366318" y="25260"/>
                  </a:lnTo>
                  <a:lnTo>
                    <a:pt x="353695" y="25260"/>
                  </a:lnTo>
                  <a:lnTo>
                    <a:pt x="341058" y="25260"/>
                  </a:lnTo>
                  <a:lnTo>
                    <a:pt x="341058" y="37896"/>
                  </a:lnTo>
                  <a:lnTo>
                    <a:pt x="353682" y="37896"/>
                  </a:lnTo>
                  <a:lnTo>
                    <a:pt x="353682" y="50533"/>
                  </a:lnTo>
                  <a:lnTo>
                    <a:pt x="366318" y="50533"/>
                  </a:lnTo>
                  <a:lnTo>
                    <a:pt x="366318" y="37896"/>
                  </a:lnTo>
                  <a:lnTo>
                    <a:pt x="378942" y="37896"/>
                  </a:lnTo>
                  <a:lnTo>
                    <a:pt x="378942" y="50533"/>
                  </a:lnTo>
                  <a:lnTo>
                    <a:pt x="391579" y="50533"/>
                  </a:lnTo>
                  <a:lnTo>
                    <a:pt x="391579" y="37896"/>
                  </a:lnTo>
                  <a:lnTo>
                    <a:pt x="391579" y="25273"/>
                  </a:lnTo>
                  <a:lnTo>
                    <a:pt x="391579" y="12636"/>
                  </a:lnTo>
                  <a:close/>
                </a:path>
                <a:path w="593725" h="50800">
                  <a:moveTo>
                    <a:pt x="467372" y="12636"/>
                  </a:moveTo>
                  <a:lnTo>
                    <a:pt x="454736" y="12636"/>
                  </a:lnTo>
                  <a:lnTo>
                    <a:pt x="442112" y="12636"/>
                  </a:lnTo>
                  <a:lnTo>
                    <a:pt x="429475" y="12636"/>
                  </a:lnTo>
                  <a:lnTo>
                    <a:pt x="429475" y="25260"/>
                  </a:lnTo>
                  <a:lnTo>
                    <a:pt x="416839" y="25260"/>
                  </a:lnTo>
                  <a:lnTo>
                    <a:pt x="416839" y="37896"/>
                  </a:lnTo>
                  <a:lnTo>
                    <a:pt x="429475" y="37896"/>
                  </a:lnTo>
                  <a:lnTo>
                    <a:pt x="442112" y="37896"/>
                  </a:lnTo>
                  <a:lnTo>
                    <a:pt x="442112" y="25273"/>
                  </a:lnTo>
                  <a:lnTo>
                    <a:pt x="454736" y="25273"/>
                  </a:lnTo>
                  <a:lnTo>
                    <a:pt x="454736" y="37896"/>
                  </a:lnTo>
                  <a:lnTo>
                    <a:pt x="467372" y="37896"/>
                  </a:lnTo>
                  <a:lnTo>
                    <a:pt x="467372" y="25273"/>
                  </a:lnTo>
                  <a:lnTo>
                    <a:pt x="467372" y="12636"/>
                  </a:lnTo>
                  <a:close/>
                </a:path>
                <a:path w="593725" h="50800">
                  <a:moveTo>
                    <a:pt x="492633" y="0"/>
                  </a:moveTo>
                  <a:lnTo>
                    <a:pt x="479996" y="0"/>
                  </a:lnTo>
                  <a:lnTo>
                    <a:pt x="479996" y="12636"/>
                  </a:lnTo>
                  <a:lnTo>
                    <a:pt x="492633" y="12636"/>
                  </a:lnTo>
                  <a:lnTo>
                    <a:pt x="492633" y="0"/>
                  </a:lnTo>
                  <a:close/>
                </a:path>
                <a:path w="593725" h="50800">
                  <a:moveTo>
                    <a:pt x="505256" y="25260"/>
                  </a:moveTo>
                  <a:lnTo>
                    <a:pt x="492633" y="25260"/>
                  </a:lnTo>
                  <a:lnTo>
                    <a:pt x="479996" y="25260"/>
                  </a:lnTo>
                  <a:lnTo>
                    <a:pt x="479996" y="37896"/>
                  </a:lnTo>
                  <a:lnTo>
                    <a:pt x="492633" y="37896"/>
                  </a:lnTo>
                  <a:lnTo>
                    <a:pt x="505256" y="37896"/>
                  </a:lnTo>
                  <a:lnTo>
                    <a:pt x="505256" y="25260"/>
                  </a:lnTo>
                  <a:close/>
                </a:path>
                <a:path w="593725" h="50800">
                  <a:moveTo>
                    <a:pt x="568413" y="25260"/>
                  </a:moveTo>
                  <a:lnTo>
                    <a:pt x="555790" y="25260"/>
                  </a:lnTo>
                  <a:lnTo>
                    <a:pt x="555790" y="12636"/>
                  </a:lnTo>
                  <a:lnTo>
                    <a:pt x="543166" y="12636"/>
                  </a:lnTo>
                  <a:lnTo>
                    <a:pt x="543166" y="0"/>
                  </a:lnTo>
                  <a:lnTo>
                    <a:pt x="530529" y="0"/>
                  </a:lnTo>
                  <a:lnTo>
                    <a:pt x="530529" y="12636"/>
                  </a:lnTo>
                  <a:lnTo>
                    <a:pt x="517906" y="12636"/>
                  </a:lnTo>
                  <a:lnTo>
                    <a:pt x="517906" y="0"/>
                  </a:lnTo>
                  <a:lnTo>
                    <a:pt x="505269" y="0"/>
                  </a:lnTo>
                  <a:lnTo>
                    <a:pt x="505269" y="12636"/>
                  </a:lnTo>
                  <a:lnTo>
                    <a:pt x="505269" y="25260"/>
                  </a:lnTo>
                  <a:lnTo>
                    <a:pt x="505269" y="37896"/>
                  </a:lnTo>
                  <a:lnTo>
                    <a:pt x="517893" y="37896"/>
                  </a:lnTo>
                  <a:lnTo>
                    <a:pt x="568413" y="37896"/>
                  </a:lnTo>
                  <a:lnTo>
                    <a:pt x="568413" y="25260"/>
                  </a:lnTo>
                  <a:close/>
                </a:path>
                <a:path w="593725" h="50800">
                  <a:moveTo>
                    <a:pt x="568413" y="0"/>
                  </a:moveTo>
                  <a:lnTo>
                    <a:pt x="555790" y="0"/>
                  </a:lnTo>
                  <a:lnTo>
                    <a:pt x="555790" y="12636"/>
                  </a:lnTo>
                  <a:lnTo>
                    <a:pt x="568413" y="12636"/>
                  </a:lnTo>
                  <a:lnTo>
                    <a:pt x="568413" y="0"/>
                  </a:lnTo>
                  <a:close/>
                </a:path>
                <a:path w="593725" h="50800">
                  <a:moveTo>
                    <a:pt x="593686" y="12636"/>
                  </a:moveTo>
                  <a:lnTo>
                    <a:pt x="581050" y="12636"/>
                  </a:lnTo>
                  <a:lnTo>
                    <a:pt x="581050" y="25273"/>
                  </a:lnTo>
                  <a:lnTo>
                    <a:pt x="593686" y="25273"/>
                  </a:lnTo>
                  <a:lnTo>
                    <a:pt x="593686" y="1263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98145" y="3818648"/>
              <a:ext cx="619125" cy="38100"/>
            </a:xfrm>
            <a:custGeom>
              <a:avLst/>
              <a:gdLst/>
              <a:ahLst/>
              <a:cxnLst/>
              <a:rect l="l" t="t" r="r" b="b"/>
              <a:pathLst>
                <a:path w="619125" h="38100">
                  <a:moveTo>
                    <a:pt x="12623" y="12636"/>
                  </a:moveTo>
                  <a:lnTo>
                    <a:pt x="0" y="12636"/>
                  </a:lnTo>
                  <a:lnTo>
                    <a:pt x="0" y="25260"/>
                  </a:lnTo>
                  <a:lnTo>
                    <a:pt x="0" y="37896"/>
                  </a:lnTo>
                  <a:lnTo>
                    <a:pt x="12623" y="37896"/>
                  </a:lnTo>
                  <a:lnTo>
                    <a:pt x="12623" y="25273"/>
                  </a:lnTo>
                  <a:lnTo>
                    <a:pt x="12623" y="12636"/>
                  </a:lnTo>
                  <a:close/>
                </a:path>
                <a:path w="619125" h="38100">
                  <a:moveTo>
                    <a:pt x="50520" y="12636"/>
                  </a:moveTo>
                  <a:lnTo>
                    <a:pt x="37909" y="12636"/>
                  </a:lnTo>
                  <a:lnTo>
                    <a:pt x="25273" y="12636"/>
                  </a:lnTo>
                  <a:lnTo>
                    <a:pt x="12636" y="12636"/>
                  </a:lnTo>
                  <a:lnTo>
                    <a:pt x="12636" y="25273"/>
                  </a:lnTo>
                  <a:lnTo>
                    <a:pt x="25273" y="25273"/>
                  </a:lnTo>
                  <a:lnTo>
                    <a:pt x="25273" y="37896"/>
                  </a:lnTo>
                  <a:lnTo>
                    <a:pt x="37896" y="37896"/>
                  </a:lnTo>
                  <a:lnTo>
                    <a:pt x="50520" y="37896"/>
                  </a:lnTo>
                  <a:lnTo>
                    <a:pt x="50520" y="25273"/>
                  </a:lnTo>
                  <a:lnTo>
                    <a:pt x="50520" y="12636"/>
                  </a:lnTo>
                  <a:close/>
                </a:path>
                <a:path w="619125" h="38100">
                  <a:moveTo>
                    <a:pt x="63169" y="12636"/>
                  </a:moveTo>
                  <a:lnTo>
                    <a:pt x="50533" y="12636"/>
                  </a:lnTo>
                  <a:lnTo>
                    <a:pt x="50533" y="25260"/>
                  </a:lnTo>
                  <a:lnTo>
                    <a:pt x="50533" y="37896"/>
                  </a:lnTo>
                  <a:lnTo>
                    <a:pt x="63169" y="37896"/>
                  </a:lnTo>
                  <a:lnTo>
                    <a:pt x="63169" y="25273"/>
                  </a:lnTo>
                  <a:lnTo>
                    <a:pt x="63169" y="12636"/>
                  </a:lnTo>
                  <a:close/>
                </a:path>
                <a:path w="619125" h="38100">
                  <a:moveTo>
                    <a:pt x="88417" y="12636"/>
                  </a:moveTo>
                  <a:lnTo>
                    <a:pt x="75793" y="12636"/>
                  </a:lnTo>
                  <a:lnTo>
                    <a:pt x="75793" y="25273"/>
                  </a:lnTo>
                  <a:lnTo>
                    <a:pt x="88417" y="25273"/>
                  </a:lnTo>
                  <a:lnTo>
                    <a:pt x="88417" y="12636"/>
                  </a:lnTo>
                  <a:close/>
                </a:path>
                <a:path w="619125" h="38100">
                  <a:moveTo>
                    <a:pt x="113690" y="12636"/>
                  </a:moveTo>
                  <a:lnTo>
                    <a:pt x="101053" y="12636"/>
                  </a:lnTo>
                  <a:lnTo>
                    <a:pt x="101053" y="25260"/>
                  </a:lnTo>
                  <a:lnTo>
                    <a:pt x="101053" y="37896"/>
                  </a:lnTo>
                  <a:lnTo>
                    <a:pt x="113690" y="37896"/>
                  </a:lnTo>
                  <a:lnTo>
                    <a:pt x="113690" y="25273"/>
                  </a:lnTo>
                  <a:lnTo>
                    <a:pt x="113690" y="12636"/>
                  </a:lnTo>
                  <a:close/>
                </a:path>
                <a:path w="619125" h="38100">
                  <a:moveTo>
                    <a:pt x="227380" y="25260"/>
                  </a:moveTo>
                  <a:lnTo>
                    <a:pt x="214744" y="25260"/>
                  </a:lnTo>
                  <a:lnTo>
                    <a:pt x="214744" y="12636"/>
                  </a:lnTo>
                  <a:lnTo>
                    <a:pt x="202120" y="12636"/>
                  </a:lnTo>
                  <a:lnTo>
                    <a:pt x="189484" y="12636"/>
                  </a:lnTo>
                  <a:lnTo>
                    <a:pt x="189484" y="25260"/>
                  </a:lnTo>
                  <a:lnTo>
                    <a:pt x="176847" y="25260"/>
                  </a:lnTo>
                  <a:lnTo>
                    <a:pt x="164223" y="25260"/>
                  </a:lnTo>
                  <a:lnTo>
                    <a:pt x="164223" y="12636"/>
                  </a:lnTo>
                  <a:lnTo>
                    <a:pt x="151587" y="12636"/>
                  </a:lnTo>
                  <a:lnTo>
                    <a:pt x="151587" y="25260"/>
                  </a:lnTo>
                  <a:lnTo>
                    <a:pt x="138963" y="25260"/>
                  </a:lnTo>
                  <a:lnTo>
                    <a:pt x="126326" y="25260"/>
                  </a:lnTo>
                  <a:lnTo>
                    <a:pt x="126326" y="37896"/>
                  </a:lnTo>
                  <a:lnTo>
                    <a:pt x="202120" y="37896"/>
                  </a:lnTo>
                  <a:lnTo>
                    <a:pt x="202120" y="25273"/>
                  </a:lnTo>
                  <a:lnTo>
                    <a:pt x="214744" y="25273"/>
                  </a:lnTo>
                  <a:lnTo>
                    <a:pt x="214744" y="37896"/>
                  </a:lnTo>
                  <a:lnTo>
                    <a:pt x="227380" y="37896"/>
                  </a:lnTo>
                  <a:lnTo>
                    <a:pt x="227380" y="25260"/>
                  </a:lnTo>
                  <a:close/>
                </a:path>
                <a:path w="619125" h="38100">
                  <a:moveTo>
                    <a:pt x="290537" y="12636"/>
                  </a:moveTo>
                  <a:lnTo>
                    <a:pt x="277901" y="12636"/>
                  </a:lnTo>
                  <a:lnTo>
                    <a:pt x="265277" y="12636"/>
                  </a:lnTo>
                  <a:lnTo>
                    <a:pt x="252641" y="12636"/>
                  </a:lnTo>
                  <a:lnTo>
                    <a:pt x="252641" y="25260"/>
                  </a:lnTo>
                  <a:lnTo>
                    <a:pt x="240004" y="25260"/>
                  </a:lnTo>
                  <a:lnTo>
                    <a:pt x="240004" y="37896"/>
                  </a:lnTo>
                  <a:lnTo>
                    <a:pt x="252641" y="37896"/>
                  </a:lnTo>
                  <a:lnTo>
                    <a:pt x="265264" y="37896"/>
                  </a:lnTo>
                  <a:lnTo>
                    <a:pt x="277901" y="37896"/>
                  </a:lnTo>
                  <a:lnTo>
                    <a:pt x="290537" y="37896"/>
                  </a:lnTo>
                  <a:lnTo>
                    <a:pt x="290537" y="25273"/>
                  </a:lnTo>
                  <a:lnTo>
                    <a:pt x="290537" y="12636"/>
                  </a:lnTo>
                  <a:close/>
                </a:path>
                <a:path w="619125" h="38100">
                  <a:moveTo>
                    <a:pt x="315798" y="12636"/>
                  </a:moveTo>
                  <a:lnTo>
                    <a:pt x="303161" y="12636"/>
                  </a:lnTo>
                  <a:lnTo>
                    <a:pt x="303161" y="25273"/>
                  </a:lnTo>
                  <a:lnTo>
                    <a:pt x="315798" y="25273"/>
                  </a:lnTo>
                  <a:lnTo>
                    <a:pt x="315798" y="12636"/>
                  </a:lnTo>
                  <a:close/>
                </a:path>
                <a:path w="619125" h="38100">
                  <a:moveTo>
                    <a:pt x="353682" y="25260"/>
                  </a:moveTo>
                  <a:lnTo>
                    <a:pt x="341058" y="25260"/>
                  </a:lnTo>
                  <a:lnTo>
                    <a:pt x="341058" y="12636"/>
                  </a:lnTo>
                  <a:lnTo>
                    <a:pt x="328422" y="12636"/>
                  </a:lnTo>
                  <a:lnTo>
                    <a:pt x="328422" y="25260"/>
                  </a:lnTo>
                  <a:lnTo>
                    <a:pt x="328422" y="37896"/>
                  </a:lnTo>
                  <a:lnTo>
                    <a:pt x="341058" y="37896"/>
                  </a:lnTo>
                  <a:lnTo>
                    <a:pt x="353682" y="37896"/>
                  </a:lnTo>
                  <a:lnTo>
                    <a:pt x="353682" y="25260"/>
                  </a:lnTo>
                  <a:close/>
                </a:path>
                <a:path w="619125" h="38100">
                  <a:moveTo>
                    <a:pt x="416839" y="0"/>
                  </a:moveTo>
                  <a:lnTo>
                    <a:pt x="404215" y="0"/>
                  </a:lnTo>
                  <a:lnTo>
                    <a:pt x="391579" y="0"/>
                  </a:lnTo>
                  <a:lnTo>
                    <a:pt x="391579" y="12636"/>
                  </a:lnTo>
                  <a:lnTo>
                    <a:pt x="378955" y="12636"/>
                  </a:lnTo>
                  <a:lnTo>
                    <a:pt x="366318" y="12636"/>
                  </a:lnTo>
                  <a:lnTo>
                    <a:pt x="366318" y="25260"/>
                  </a:lnTo>
                  <a:lnTo>
                    <a:pt x="353695" y="25260"/>
                  </a:lnTo>
                  <a:lnTo>
                    <a:pt x="353695" y="37896"/>
                  </a:lnTo>
                  <a:lnTo>
                    <a:pt x="366331" y="37896"/>
                  </a:lnTo>
                  <a:lnTo>
                    <a:pt x="366331" y="25273"/>
                  </a:lnTo>
                  <a:lnTo>
                    <a:pt x="378955" y="25273"/>
                  </a:lnTo>
                  <a:lnTo>
                    <a:pt x="391579" y="25273"/>
                  </a:lnTo>
                  <a:lnTo>
                    <a:pt x="404215" y="25273"/>
                  </a:lnTo>
                  <a:lnTo>
                    <a:pt x="404215" y="37896"/>
                  </a:lnTo>
                  <a:lnTo>
                    <a:pt x="416839" y="37896"/>
                  </a:lnTo>
                  <a:lnTo>
                    <a:pt x="416839" y="25260"/>
                  </a:lnTo>
                  <a:lnTo>
                    <a:pt x="404215" y="25260"/>
                  </a:lnTo>
                  <a:lnTo>
                    <a:pt x="404215" y="12636"/>
                  </a:lnTo>
                  <a:lnTo>
                    <a:pt x="416839" y="12636"/>
                  </a:lnTo>
                  <a:lnTo>
                    <a:pt x="416839" y="0"/>
                  </a:lnTo>
                  <a:close/>
                </a:path>
                <a:path w="619125" h="38100">
                  <a:moveTo>
                    <a:pt x="429488" y="25260"/>
                  </a:moveTo>
                  <a:lnTo>
                    <a:pt x="416852" y="25260"/>
                  </a:lnTo>
                  <a:lnTo>
                    <a:pt x="416852" y="37896"/>
                  </a:lnTo>
                  <a:lnTo>
                    <a:pt x="429488" y="37896"/>
                  </a:lnTo>
                  <a:lnTo>
                    <a:pt x="429488" y="25260"/>
                  </a:lnTo>
                  <a:close/>
                </a:path>
                <a:path w="619125" h="38100">
                  <a:moveTo>
                    <a:pt x="429488" y="0"/>
                  </a:moveTo>
                  <a:lnTo>
                    <a:pt x="416852" y="0"/>
                  </a:lnTo>
                  <a:lnTo>
                    <a:pt x="416852" y="12636"/>
                  </a:lnTo>
                  <a:lnTo>
                    <a:pt x="429488" y="12636"/>
                  </a:lnTo>
                  <a:lnTo>
                    <a:pt x="429488" y="0"/>
                  </a:lnTo>
                  <a:close/>
                </a:path>
                <a:path w="619125" h="38100">
                  <a:moveTo>
                    <a:pt x="517893" y="0"/>
                  </a:moveTo>
                  <a:lnTo>
                    <a:pt x="505269" y="0"/>
                  </a:lnTo>
                  <a:lnTo>
                    <a:pt x="492633" y="0"/>
                  </a:lnTo>
                  <a:lnTo>
                    <a:pt x="492633" y="12636"/>
                  </a:lnTo>
                  <a:lnTo>
                    <a:pt x="480009" y="12636"/>
                  </a:lnTo>
                  <a:lnTo>
                    <a:pt x="480009" y="0"/>
                  </a:lnTo>
                  <a:lnTo>
                    <a:pt x="467372" y="0"/>
                  </a:lnTo>
                  <a:lnTo>
                    <a:pt x="454748" y="0"/>
                  </a:lnTo>
                  <a:lnTo>
                    <a:pt x="454748" y="12636"/>
                  </a:lnTo>
                  <a:lnTo>
                    <a:pt x="442112" y="12636"/>
                  </a:lnTo>
                  <a:lnTo>
                    <a:pt x="442112" y="25260"/>
                  </a:lnTo>
                  <a:lnTo>
                    <a:pt x="442112" y="37896"/>
                  </a:lnTo>
                  <a:lnTo>
                    <a:pt x="454748" y="37896"/>
                  </a:lnTo>
                  <a:lnTo>
                    <a:pt x="467372" y="37896"/>
                  </a:lnTo>
                  <a:lnTo>
                    <a:pt x="480009" y="37896"/>
                  </a:lnTo>
                  <a:lnTo>
                    <a:pt x="492645" y="37896"/>
                  </a:lnTo>
                  <a:lnTo>
                    <a:pt x="492645" y="25273"/>
                  </a:lnTo>
                  <a:lnTo>
                    <a:pt x="505269" y="25273"/>
                  </a:lnTo>
                  <a:lnTo>
                    <a:pt x="505269" y="37896"/>
                  </a:lnTo>
                  <a:lnTo>
                    <a:pt x="517893" y="37896"/>
                  </a:lnTo>
                  <a:lnTo>
                    <a:pt x="517893" y="25273"/>
                  </a:lnTo>
                  <a:lnTo>
                    <a:pt x="517893" y="12636"/>
                  </a:lnTo>
                  <a:lnTo>
                    <a:pt x="517893" y="0"/>
                  </a:lnTo>
                  <a:close/>
                </a:path>
                <a:path w="619125" h="38100">
                  <a:moveTo>
                    <a:pt x="543166" y="12636"/>
                  </a:moveTo>
                  <a:lnTo>
                    <a:pt x="530529" y="12636"/>
                  </a:lnTo>
                  <a:lnTo>
                    <a:pt x="530529" y="25273"/>
                  </a:lnTo>
                  <a:lnTo>
                    <a:pt x="543166" y="25273"/>
                  </a:lnTo>
                  <a:lnTo>
                    <a:pt x="543166" y="12636"/>
                  </a:lnTo>
                  <a:close/>
                </a:path>
                <a:path w="619125" h="38100">
                  <a:moveTo>
                    <a:pt x="581050" y="0"/>
                  </a:moveTo>
                  <a:lnTo>
                    <a:pt x="568426" y="0"/>
                  </a:lnTo>
                  <a:lnTo>
                    <a:pt x="555790" y="0"/>
                  </a:lnTo>
                  <a:lnTo>
                    <a:pt x="555790" y="12636"/>
                  </a:lnTo>
                  <a:lnTo>
                    <a:pt x="555790" y="25260"/>
                  </a:lnTo>
                  <a:lnTo>
                    <a:pt x="555790" y="37896"/>
                  </a:lnTo>
                  <a:lnTo>
                    <a:pt x="568426" y="37896"/>
                  </a:lnTo>
                  <a:lnTo>
                    <a:pt x="581050" y="37896"/>
                  </a:lnTo>
                  <a:lnTo>
                    <a:pt x="581050" y="25260"/>
                  </a:lnTo>
                  <a:lnTo>
                    <a:pt x="568426" y="25260"/>
                  </a:lnTo>
                  <a:lnTo>
                    <a:pt x="568426" y="12636"/>
                  </a:lnTo>
                  <a:lnTo>
                    <a:pt x="581050" y="12636"/>
                  </a:lnTo>
                  <a:lnTo>
                    <a:pt x="581050" y="0"/>
                  </a:lnTo>
                  <a:close/>
                </a:path>
                <a:path w="619125" h="38100">
                  <a:moveTo>
                    <a:pt x="618947" y="12636"/>
                  </a:moveTo>
                  <a:lnTo>
                    <a:pt x="606323" y="12636"/>
                  </a:lnTo>
                  <a:lnTo>
                    <a:pt x="606323" y="0"/>
                  </a:lnTo>
                  <a:lnTo>
                    <a:pt x="593699" y="0"/>
                  </a:lnTo>
                  <a:lnTo>
                    <a:pt x="581063" y="0"/>
                  </a:lnTo>
                  <a:lnTo>
                    <a:pt x="581063" y="12636"/>
                  </a:lnTo>
                  <a:lnTo>
                    <a:pt x="581063" y="25260"/>
                  </a:lnTo>
                  <a:lnTo>
                    <a:pt x="581063" y="37896"/>
                  </a:lnTo>
                  <a:lnTo>
                    <a:pt x="593686" y="37896"/>
                  </a:lnTo>
                  <a:lnTo>
                    <a:pt x="606323" y="37896"/>
                  </a:lnTo>
                  <a:lnTo>
                    <a:pt x="618947" y="37896"/>
                  </a:lnTo>
                  <a:lnTo>
                    <a:pt x="618947" y="25273"/>
                  </a:lnTo>
                  <a:lnTo>
                    <a:pt x="618947" y="1263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98145" y="3843908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23" y="12636"/>
                  </a:moveTo>
                  <a:lnTo>
                    <a:pt x="0" y="12636"/>
                  </a:lnTo>
                  <a:lnTo>
                    <a:pt x="0" y="25273"/>
                  </a:lnTo>
                  <a:lnTo>
                    <a:pt x="12623" y="25273"/>
                  </a:lnTo>
                  <a:lnTo>
                    <a:pt x="12623" y="12636"/>
                  </a:lnTo>
                  <a:close/>
                </a:path>
                <a:path w="619125" h="50800">
                  <a:moveTo>
                    <a:pt x="50520" y="25273"/>
                  </a:moveTo>
                  <a:lnTo>
                    <a:pt x="37909" y="25273"/>
                  </a:lnTo>
                  <a:lnTo>
                    <a:pt x="37909" y="12636"/>
                  </a:lnTo>
                  <a:lnTo>
                    <a:pt x="25273" y="12636"/>
                  </a:lnTo>
                  <a:lnTo>
                    <a:pt x="25273" y="25273"/>
                  </a:lnTo>
                  <a:lnTo>
                    <a:pt x="12636" y="25273"/>
                  </a:lnTo>
                  <a:lnTo>
                    <a:pt x="12636" y="37922"/>
                  </a:lnTo>
                  <a:lnTo>
                    <a:pt x="25273" y="37922"/>
                  </a:lnTo>
                  <a:lnTo>
                    <a:pt x="25273" y="50533"/>
                  </a:lnTo>
                  <a:lnTo>
                    <a:pt x="37896" y="50533"/>
                  </a:lnTo>
                  <a:lnTo>
                    <a:pt x="50520" y="50533"/>
                  </a:lnTo>
                  <a:lnTo>
                    <a:pt x="50520" y="37922"/>
                  </a:lnTo>
                  <a:lnTo>
                    <a:pt x="50520" y="25273"/>
                  </a:lnTo>
                  <a:close/>
                </a:path>
                <a:path w="619125" h="50800">
                  <a:moveTo>
                    <a:pt x="88417" y="12636"/>
                  </a:moveTo>
                  <a:lnTo>
                    <a:pt x="75806" y="12636"/>
                  </a:lnTo>
                  <a:lnTo>
                    <a:pt x="63169" y="12636"/>
                  </a:lnTo>
                  <a:lnTo>
                    <a:pt x="50533" y="12636"/>
                  </a:lnTo>
                  <a:lnTo>
                    <a:pt x="50533" y="25273"/>
                  </a:lnTo>
                  <a:lnTo>
                    <a:pt x="63169" y="25273"/>
                  </a:lnTo>
                  <a:lnTo>
                    <a:pt x="63169" y="37896"/>
                  </a:lnTo>
                  <a:lnTo>
                    <a:pt x="63169" y="50533"/>
                  </a:lnTo>
                  <a:lnTo>
                    <a:pt x="75793" y="50533"/>
                  </a:lnTo>
                  <a:lnTo>
                    <a:pt x="88417" y="50533"/>
                  </a:lnTo>
                  <a:lnTo>
                    <a:pt x="88417" y="37896"/>
                  </a:lnTo>
                  <a:lnTo>
                    <a:pt x="75806" y="37896"/>
                  </a:lnTo>
                  <a:lnTo>
                    <a:pt x="75806" y="25273"/>
                  </a:lnTo>
                  <a:lnTo>
                    <a:pt x="88417" y="25273"/>
                  </a:lnTo>
                  <a:lnTo>
                    <a:pt x="88417" y="12636"/>
                  </a:lnTo>
                  <a:close/>
                </a:path>
                <a:path w="619125" h="50800">
                  <a:moveTo>
                    <a:pt x="151587" y="12636"/>
                  </a:moveTo>
                  <a:lnTo>
                    <a:pt x="138963" y="12636"/>
                  </a:lnTo>
                  <a:lnTo>
                    <a:pt x="126326" y="12636"/>
                  </a:lnTo>
                  <a:lnTo>
                    <a:pt x="126326" y="25273"/>
                  </a:lnTo>
                  <a:lnTo>
                    <a:pt x="113690" y="25273"/>
                  </a:lnTo>
                  <a:lnTo>
                    <a:pt x="113690" y="12636"/>
                  </a:lnTo>
                  <a:lnTo>
                    <a:pt x="101066" y="12636"/>
                  </a:lnTo>
                  <a:lnTo>
                    <a:pt x="88430" y="12636"/>
                  </a:lnTo>
                  <a:lnTo>
                    <a:pt x="88430" y="25273"/>
                  </a:lnTo>
                  <a:lnTo>
                    <a:pt x="88430" y="37922"/>
                  </a:lnTo>
                  <a:lnTo>
                    <a:pt x="101053" y="37922"/>
                  </a:lnTo>
                  <a:lnTo>
                    <a:pt x="101053" y="50533"/>
                  </a:lnTo>
                  <a:lnTo>
                    <a:pt x="113690" y="50533"/>
                  </a:lnTo>
                  <a:lnTo>
                    <a:pt x="113690" y="37922"/>
                  </a:lnTo>
                  <a:lnTo>
                    <a:pt x="126326" y="37922"/>
                  </a:lnTo>
                  <a:lnTo>
                    <a:pt x="126326" y="50533"/>
                  </a:lnTo>
                  <a:lnTo>
                    <a:pt x="138950" y="50533"/>
                  </a:lnTo>
                  <a:lnTo>
                    <a:pt x="151587" y="50533"/>
                  </a:lnTo>
                  <a:lnTo>
                    <a:pt x="151587" y="37922"/>
                  </a:lnTo>
                  <a:lnTo>
                    <a:pt x="151587" y="25273"/>
                  </a:lnTo>
                  <a:lnTo>
                    <a:pt x="151587" y="12636"/>
                  </a:lnTo>
                  <a:close/>
                </a:path>
                <a:path w="619125" h="50800">
                  <a:moveTo>
                    <a:pt x="353682" y="12636"/>
                  </a:moveTo>
                  <a:lnTo>
                    <a:pt x="353682" y="12636"/>
                  </a:lnTo>
                  <a:lnTo>
                    <a:pt x="277901" y="12636"/>
                  </a:lnTo>
                  <a:lnTo>
                    <a:pt x="277901" y="25273"/>
                  </a:lnTo>
                  <a:lnTo>
                    <a:pt x="265277" y="25273"/>
                  </a:lnTo>
                  <a:lnTo>
                    <a:pt x="265277" y="12636"/>
                  </a:lnTo>
                  <a:lnTo>
                    <a:pt x="252641" y="12636"/>
                  </a:lnTo>
                  <a:lnTo>
                    <a:pt x="202107" y="12636"/>
                  </a:lnTo>
                  <a:lnTo>
                    <a:pt x="202107" y="25273"/>
                  </a:lnTo>
                  <a:lnTo>
                    <a:pt x="189484" y="25273"/>
                  </a:lnTo>
                  <a:lnTo>
                    <a:pt x="189484" y="12636"/>
                  </a:lnTo>
                  <a:lnTo>
                    <a:pt x="176847" y="12636"/>
                  </a:lnTo>
                  <a:lnTo>
                    <a:pt x="176847" y="25273"/>
                  </a:lnTo>
                  <a:lnTo>
                    <a:pt x="176847" y="37922"/>
                  </a:lnTo>
                  <a:lnTo>
                    <a:pt x="189484" y="37922"/>
                  </a:lnTo>
                  <a:lnTo>
                    <a:pt x="202107" y="37922"/>
                  </a:lnTo>
                  <a:lnTo>
                    <a:pt x="214744" y="37922"/>
                  </a:lnTo>
                  <a:lnTo>
                    <a:pt x="214744" y="25273"/>
                  </a:lnTo>
                  <a:lnTo>
                    <a:pt x="227368" y="25273"/>
                  </a:lnTo>
                  <a:lnTo>
                    <a:pt x="240004" y="25273"/>
                  </a:lnTo>
                  <a:lnTo>
                    <a:pt x="252641" y="25273"/>
                  </a:lnTo>
                  <a:lnTo>
                    <a:pt x="252641" y="37922"/>
                  </a:lnTo>
                  <a:lnTo>
                    <a:pt x="328434" y="37922"/>
                  </a:lnTo>
                  <a:lnTo>
                    <a:pt x="328434" y="25273"/>
                  </a:lnTo>
                  <a:lnTo>
                    <a:pt x="341058" y="25273"/>
                  </a:lnTo>
                  <a:lnTo>
                    <a:pt x="341058" y="37922"/>
                  </a:lnTo>
                  <a:lnTo>
                    <a:pt x="353682" y="37922"/>
                  </a:lnTo>
                  <a:lnTo>
                    <a:pt x="353682" y="25273"/>
                  </a:lnTo>
                  <a:lnTo>
                    <a:pt x="353682" y="12636"/>
                  </a:lnTo>
                  <a:close/>
                </a:path>
                <a:path w="619125" h="50800">
                  <a:moveTo>
                    <a:pt x="391591" y="12636"/>
                  </a:moveTo>
                  <a:lnTo>
                    <a:pt x="378955" y="12636"/>
                  </a:lnTo>
                  <a:lnTo>
                    <a:pt x="366318" y="12636"/>
                  </a:lnTo>
                  <a:lnTo>
                    <a:pt x="366318" y="25273"/>
                  </a:lnTo>
                  <a:lnTo>
                    <a:pt x="353695" y="25273"/>
                  </a:lnTo>
                  <a:lnTo>
                    <a:pt x="353695" y="37922"/>
                  </a:lnTo>
                  <a:lnTo>
                    <a:pt x="366318" y="37922"/>
                  </a:lnTo>
                  <a:lnTo>
                    <a:pt x="378955" y="37922"/>
                  </a:lnTo>
                  <a:lnTo>
                    <a:pt x="391591" y="37922"/>
                  </a:lnTo>
                  <a:lnTo>
                    <a:pt x="391591" y="25273"/>
                  </a:lnTo>
                  <a:lnTo>
                    <a:pt x="391591" y="12636"/>
                  </a:lnTo>
                  <a:close/>
                </a:path>
                <a:path w="619125" h="50800">
                  <a:moveTo>
                    <a:pt x="416839" y="12636"/>
                  </a:moveTo>
                  <a:lnTo>
                    <a:pt x="404215" y="12636"/>
                  </a:lnTo>
                  <a:lnTo>
                    <a:pt x="404215" y="25273"/>
                  </a:lnTo>
                  <a:lnTo>
                    <a:pt x="404215" y="37922"/>
                  </a:lnTo>
                  <a:lnTo>
                    <a:pt x="416839" y="37922"/>
                  </a:lnTo>
                  <a:lnTo>
                    <a:pt x="416839" y="25273"/>
                  </a:lnTo>
                  <a:lnTo>
                    <a:pt x="416839" y="12636"/>
                  </a:lnTo>
                  <a:close/>
                </a:path>
                <a:path w="619125" h="50800">
                  <a:moveTo>
                    <a:pt x="492645" y="12636"/>
                  </a:moveTo>
                  <a:lnTo>
                    <a:pt x="480009" y="12636"/>
                  </a:lnTo>
                  <a:lnTo>
                    <a:pt x="467372" y="12636"/>
                  </a:lnTo>
                  <a:lnTo>
                    <a:pt x="467372" y="25273"/>
                  </a:lnTo>
                  <a:lnTo>
                    <a:pt x="467372" y="37922"/>
                  </a:lnTo>
                  <a:lnTo>
                    <a:pt x="480009" y="37922"/>
                  </a:lnTo>
                  <a:lnTo>
                    <a:pt x="492645" y="37922"/>
                  </a:lnTo>
                  <a:lnTo>
                    <a:pt x="492645" y="25273"/>
                  </a:lnTo>
                  <a:lnTo>
                    <a:pt x="492645" y="12636"/>
                  </a:lnTo>
                  <a:close/>
                </a:path>
                <a:path w="619125" h="50800">
                  <a:moveTo>
                    <a:pt x="517893" y="12636"/>
                  </a:moveTo>
                  <a:lnTo>
                    <a:pt x="505269" y="12636"/>
                  </a:lnTo>
                  <a:lnTo>
                    <a:pt x="505269" y="25273"/>
                  </a:lnTo>
                  <a:lnTo>
                    <a:pt x="505269" y="37922"/>
                  </a:lnTo>
                  <a:lnTo>
                    <a:pt x="517893" y="37922"/>
                  </a:lnTo>
                  <a:lnTo>
                    <a:pt x="517893" y="25273"/>
                  </a:lnTo>
                  <a:lnTo>
                    <a:pt x="517893" y="12636"/>
                  </a:lnTo>
                  <a:close/>
                </a:path>
                <a:path w="619125" h="50800">
                  <a:moveTo>
                    <a:pt x="581050" y="12636"/>
                  </a:moveTo>
                  <a:lnTo>
                    <a:pt x="581050" y="12636"/>
                  </a:lnTo>
                  <a:lnTo>
                    <a:pt x="517906" y="12636"/>
                  </a:lnTo>
                  <a:lnTo>
                    <a:pt x="517906" y="25273"/>
                  </a:lnTo>
                  <a:lnTo>
                    <a:pt x="517906" y="37922"/>
                  </a:lnTo>
                  <a:lnTo>
                    <a:pt x="530542" y="37922"/>
                  </a:lnTo>
                  <a:lnTo>
                    <a:pt x="530542" y="25273"/>
                  </a:lnTo>
                  <a:lnTo>
                    <a:pt x="543166" y="25273"/>
                  </a:lnTo>
                  <a:lnTo>
                    <a:pt x="555790" y="25273"/>
                  </a:lnTo>
                  <a:lnTo>
                    <a:pt x="568426" y="25273"/>
                  </a:lnTo>
                  <a:lnTo>
                    <a:pt x="581050" y="25273"/>
                  </a:lnTo>
                  <a:lnTo>
                    <a:pt x="581050" y="12636"/>
                  </a:lnTo>
                  <a:close/>
                </a:path>
                <a:path w="619125" h="50800">
                  <a:moveTo>
                    <a:pt x="618947" y="25273"/>
                  </a:moveTo>
                  <a:lnTo>
                    <a:pt x="606323" y="25273"/>
                  </a:lnTo>
                  <a:lnTo>
                    <a:pt x="606323" y="12636"/>
                  </a:lnTo>
                  <a:lnTo>
                    <a:pt x="593699" y="12636"/>
                  </a:lnTo>
                  <a:lnTo>
                    <a:pt x="581063" y="12636"/>
                  </a:lnTo>
                  <a:lnTo>
                    <a:pt x="581063" y="25273"/>
                  </a:lnTo>
                  <a:lnTo>
                    <a:pt x="593686" y="25273"/>
                  </a:lnTo>
                  <a:lnTo>
                    <a:pt x="593686" y="37922"/>
                  </a:lnTo>
                  <a:lnTo>
                    <a:pt x="606323" y="37922"/>
                  </a:lnTo>
                  <a:lnTo>
                    <a:pt x="618947" y="37922"/>
                  </a:lnTo>
                  <a:lnTo>
                    <a:pt x="618947" y="25273"/>
                  </a:lnTo>
                  <a:close/>
                </a:path>
                <a:path w="619125" h="50800">
                  <a:moveTo>
                    <a:pt x="618947" y="0"/>
                  </a:moveTo>
                  <a:lnTo>
                    <a:pt x="606323" y="0"/>
                  </a:lnTo>
                  <a:lnTo>
                    <a:pt x="606323" y="12636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98145" y="3881805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23" y="25260"/>
                  </a:moveTo>
                  <a:lnTo>
                    <a:pt x="0" y="25260"/>
                  </a:lnTo>
                  <a:lnTo>
                    <a:pt x="0" y="37896"/>
                  </a:lnTo>
                  <a:lnTo>
                    <a:pt x="0" y="50533"/>
                  </a:lnTo>
                  <a:lnTo>
                    <a:pt x="12623" y="50533"/>
                  </a:lnTo>
                  <a:lnTo>
                    <a:pt x="12623" y="37896"/>
                  </a:lnTo>
                  <a:lnTo>
                    <a:pt x="12623" y="25260"/>
                  </a:lnTo>
                  <a:close/>
                </a:path>
                <a:path w="619125" h="50800">
                  <a:moveTo>
                    <a:pt x="37909" y="37896"/>
                  </a:moveTo>
                  <a:lnTo>
                    <a:pt x="25273" y="37896"/>
                  </a:lnTo>
                  <a:lnTo>
                    <a:pt x="25273" y="50533"/>
                  </a:lnTo>
                  <a:lnTo>
                    <a:pt x="37909" y="50533"/>
                  </a:lnTo>
                  <a:lnTo>
                    <a:pt x="37909" y="37896"/>
                  </a:lnTo>
                  <a:close/>
                </a:path>
                <a:path w="619125" h="50800">
                  <a:moveTo>
                    <a:pt x="88417" y="25260"/>
                  </a:moveTo>
                  <a:lnTo>
                    <a:pt x="75806" y="25260"/>
                  </a:lnTo>
                  <a:lnTo>
                    <a:pt x="75806" y="12636"/>
                  </a:lnTo>
                  <a:lnTo>
                    <a:pt x="63169" y="12636"/>
                  </a:lnTo>
                  <a:lnTo>
                    <a:pt x="50533" y="12636"/>
                  </a:lnTo>
                  <a:lnTo>
                    <a:pt x="50533" y="25260"/>
                  </a:lnTo>
                  <a:lnTo>
                    <a:pt x="50533" y="37896"/>
                  </a:lnTo>
                  <a:lnTo>
                    <a:pt x="63169" y="37896"/>
                  </a:lnTo>
                  <a:lnTo>
                    <a:pt x="75793" y="37896"/>
                  </a:lnTo>
                  <a:lnTo>
                    <a:pt x="88417" y="37896"/>
                  </a:lnTo>
                  <a:lnTo>
                    <a:pt x="88417" y="25260"/>
                  </a:lnTo>
                  <a:close/>
                </a:path>
                <a:path w="619125" h="50800">
                  <a:moveTo>
                    <a:pt x="101066" y="12636"/>
                  </a:moveTo>
                  <a:lnTo>
                    <a:pt x="88430" y="12636"/>
                  </a:lnTo>
                  <a:lnTo>
                    <a:pt x="88430" y="25273"/>
                  </a:lnTo>
                  <a:lnTo>
                    <a:pt x="101066" y="25273"/>
                  </a:lnTo>
                  <a:lnTo>
                    <a:pt x="101066" y="12636"/>
                  </a:lnTo>
                  <a:close/>
                </a:path>
                <a:path w="619125" h="50800">
                  <a:moveTo>
                    <a:pt x="151587" y="0"/>
                  </a:moveTo>
                  <a:lnTo>
                    <a:pt x="138950" y="0"/>
                  </a:lnTo>
                  <a:lnTo>
                    <a:pt x="138950" y="12636"/>
                  </a:lnTo>
                  <a:lnTo>
                    <a:pt x="126326" y="12636"/>
                  </a:lnTo>
                  <a:lnTo>
                    <a:pt x="126326" y="25260"/>
                  </a:lnTo>
                  <a:lnTo>
                    <a:pt x="113690" y="25260"/>
                  </a:lnTo>
                  <a:lnTo>
                    <a:pt x="113690" y="37896"/>
                  </a:lnTo>
                  <a:lnTo>
                    <a:pt x="126326" y="37896"/>
                  </a:lnTo>
                  <a:lnTo>
                    <a:pt x="126326" y="25273"/>
                  </a:lnTo>
                  <a:lnTo>
                    <a:pt x="138963" y="25273"/>
                  </a:lnTo>
                  <a:lnTo>
                    <a:pt x="138963" y="12636"/>
                  </a:lnTo>
                  <a:lnTo>
                    <a:pt x="151587" y="12636"/>
                  </a:lnTo>
                  <a:lnTo>
                    <a:pt x="151587" y="0"/>
                  </a:lnTo>
                  <a:close/>
                </a:path>
                <a:path w="619125" h="50800">
                  <a:moveTo>
                    <a:pt x="240004" y="0"/>
                  </a:moveTo>
                  <a:lnTo>
                    <a:pt x="227380" y="0"/>
                  </a:lnTo>
                  <a:lnTo>
                    <a:pt x="214744" y="0"/>
                  </a:lnTo>
                  <a:lnTo>
                    <a:pt x="214744" y="12636"/>
                  </a:lnTo>
                  <a:lnTo>
                    <a:pt x="227368" y="12636"/>
                  </a:lnTo>
                  <a:lnTo>
                    <a:pt x="227368" y="25260"/>
                  </a:lnTo>
                  <a:lnTo>
                    <a:pt x="214744" y="25260"/>
                  </a:lnTo>
                  <a:lnTo>
                    <a:pt x="202120" y="25260"/>
                  </a:lnTo>
                  <a:lnTo>
                    <a:pt x="202120" y="12636"/>
                  </a:lnTo>
                  <a:lnTo>
                    <a:pt x="202120" y="0"/>
                  </a:lnTo>
                  <a:lnTo>
                    <a:pt x="189484" y="0"/>
                  </a:lnTo>
                  <a:lnTo>
                    <a:pt x="189484" y="12636"/>
                  </a:lnTo>
                  <a:lnTo>
                    <a:pt x="176847" y="12636"/>
                  </a:lnTo>
                  <a:lnTo>
                    <a:pt x="176847" y="25260"/>
                  </a:lnTo>
                  <a:lnTo>
                    <a:pt x="164223" y="25260"/>
                  </a:lnTo>
                  <a:lnTo>
                    <a:pt x="164223" y="12636"/>
                  </a:lnTo>
                  <a:lnTo>
                    <a:pt x="176847" y="12636"/>
                  </a:lnTo>
                  <a:lnTo>
                    <a:pt x="176847" y="0"/>
                  </a:lnTo>
                  <a:lnTo>
                    <a:pt x="164211" y="0"/>
                  </a:lnTo>
                  <a:lnTo>
                    <a:pt x="164211" y="12636"/>
                  </a:lnTo>
                  <a:lnTo>
                    <a:pt x="151587" y="12636"/>
                  </a:lnTo>
                  <a:lnTo>
                    <a:pt x="151587" y="25273"/>
                  </a:lnTo>
                  <a:lnTo>
                    <a:pt x="164211" y="25273"/>
                  </a:lnTo>
                  <a:lnTo>
                    <a:pt x="164211" y="37896"/>
                  </a:lnTo>
                  <a:lnTo>
                    <a:pt x="227380" y="37896"/>
                  </a:lnTo>
                  <a:lnTo>
                    <a:pt x="227380" y="25273"/>
                  </a:lnTo>
                  <a:lnTo>
                    <a:pt x="240004" y="25273"/>
                  </a:lnTo>
                  <a:lnTo>
                    <a:pt x="240004" y="12636"/>
                  </a:lnTo>
                  <a:lnTo>
                    <a:pt x="240004" y="0"/>
                  </a:lnTo>
                  <a:close/>
                </a:path>
                <a:path w="619125" h="50800">
                  <a:moveTo>
                    <a:pt x="265277" y="0"/>
                  </a:moveTo>
                  <a:lnTo>
                    <a:pt x="252641" y="0"/>
                  </a:lnTo>
                  <a:lnTo>
                    <a:pt x="252641" y="12636"/>
                  </a:lnTo>
                  <a:lnTo>
                    <a:pt x="252641" y="25260"/>
                  </a:lnTo>
                  <a:lnTo>
                    <a:pt x="252641" y="37896"/>
                  </a:lnTo>
                  <a:lnTo>
                    <a:pt x="265277" y="37896"/>
                  </a:lnTo>
                  <a:lnTo>
                    <a:pt x="265277" y="25273"/>
                  </a:lnTo>
                  <a:lnTo>
                    <a:pt x="265277" y="12636"/>
                  </a:lnTo>
                  <a:lnTo>
                    <a:pt x="265277" y="0"/>
                  </a:lnTo>
                  <a:close/>
                </a:path>
                <a:path w="619125" h="50800">
                  <a:moveTo>
                    <a:pt x="328434" y="25260"/>
                  </a:moveTo>
                  <a:lnTo>
                    <a:pt x="315798" y="25260"/>
                  </a:lnTo>
                  <a:lnTo>
                    <a:pt x="303174" y="25260"/>
                  </a:lnTo>
                  <a:lnTo>
                    <a:pt x="290537" y="25260"/>
                  </a:lnTo>
                  <a:lnTo>
                    <a:pt x="290537" y="12636"/>
                  </a:lnTo>
                  <a:lnTo>
                    <a:pt x="290537" y="0"/>
                  </a:lnTo>
                  <a:lnTo>
                    <a:pt x="277901" y="0"/>
                  </a:lnTo>
                  <a:lnTo>
                    <a:pt x="277901" y="12636"/>
                  </a:lnTo>
                  <a:lnTo>
                    <a:pt x="277901" y="25260"/>
                  </a:lnTo>
                  <a:lnTo>
                    <a:pt x="277901" y="37896"/>
                  </a:lnTo>
                  <a:lnTo>
                    <a:pt x="290537" y="37896"/>
                  </a:lnTo>
                  <a:lnTo>
                    <a:pt x="303161" y="37896"/>
                  </a:lnTo>
                  <a:lnTo>
                    <a:pt x="315798" y="37896"/>
                  </a:lnTo>
                  <a:lnTo>
                    <a:pt x="328434" y="37896"/>
                  </a:lnTo>
                  <a:lnTo>
                    <a:pt x="328434" y="25260"/>
                  </a:lnTo>
                  <a:close/>
                </a:path>
                <a:path w="619125" h="50800">
                  <a:moveTo>
                    <a:pt x="353682" y="25260"/>
                  </a:moveTo>
                  <a:lnTo>
                    <a:pt x="341058" y="25260"/>
                  </a:lnTo>
                  <a:lnTo>
                    <a:pt x="341058" y="37896"/>
                  </a:lnTo>
                  <a:lnTo>
                    <a:pt x="353682" y="37896"/>
                  </a:lnTo>
                  <a:lnTo>
                    <a:pt x="353682" y="25260"/>
                  </a:lnTo>
                  <a:close/>
                </a:path>
                <a:path w="619125" h="50800">
                  <a:moveTo>
                    <a:pt x="353682" y="0"/>
                  </a:moveTo>
                  <a:lnTo>
                    <a:pt x="341058" y="0"/>
                  </a:lnTo>
                  <a:lnTo>
                    <a:pt x="328434" y="0"/>
                  </a:lnTo>
                  <a:lnTo>
                    <a:pt x="315798" y="0"/>
                  </a:lnTo>
                  <a:lnTo>
                    <a:pt x="315798" y="12636"/>
                  </a:lnTo>
                  <a:lnTo>
                    <a:pt x="328422" y="12636"/>
                  </a:lnTo>
                  <a:lnTo>
                    <a:pt x="341058" y="12636"/>
                  </a:lnTo>
                  <a:lnTo>
                    <a:pt x="353682" y="12636"/>
                  </a:lnTo>
                  <a:lnTo>
                    <a:pt x="353682" y="0"/>
                  </a:lnTo>
                  <a:close/>
                </a:path>
                <a:path w="619125" h="50800">
                  <a:moveTo>
                    <a:pt x="378955" y="12636"/>
                  </a:moveTo>
                  <a:lnTo>
                    <a:pt x="366318" y="12636"/>
                  </a:lnTo>
                  <a:lnTo>
                    <a:pt x="366318" y="25260"/>
                  </a:lnTo>
                  <a:lnTo>
                    <a:pt x="366318" y="37896"/>
                  </a:lnTo>
                  <a:lnTo>
                    <a:pt x="378955" y="37896"/>
                  </a:lnTo>
                  <a:lnTo>
                    <a:pt x="378955" y="25273"/>
                  </a:lnTo>
                  <a:lnTo>
                    <a:pt x="378955" y="12636"/>
                  </a:lnTo>
                  <a:close/>
                </a:path>
                <a:path w="619125" h="50800">
                  <a:moveTo>
                    <a:pt x="416839" y="0"/>
                  </a:moveTo>
                  <a:lnTo>
                    <a:pt x="404215" y="0"/>
                  </a:lnTo>
                  <a:lnTo>
                    <a:pt x="391579" y="0"/>
                  </a:lnTo>
                  <a:lnTo>
                    <a:pt x="391579" y="12636"/>
                  </a:lnTo>
                  <a:lnTo>
                    <a:pt x="391579" y="25260"/>
                  </a:lnTo>
                  <a:lnTo>
                    <a:pt x="391579" y="37896"/>
                  </a:lnTo>
                  <a:lnTo>
                    <a:pt x="404215" y="37896"/>
                  </a:lnTo>
                  <a:lnTo>
                    <a:pt x="416839" y="37896"/>
                  </a:lnTo>
                  <a:lnTo>
                    <a:pt x="416839" y="25273"/>
                  </a:lnTo>
                  <a:lnTo>
                    <a:pt x="416839" y="12636"/>
                  </a:lnTo>
                  <a:lnTo>
                    <a:pt x="416839" y="0"/>
                  </a:lnTo>
                  <a:close/>
                </a:path>
                <a:path w="619125" h="50800">
                  <a:moveTo>
                    <a:pt x="492645" y="25260"/>
                  </a:moveTo>
                  <a:lnTo>
                    <a:pt x="480009" y="25260"/>
                  </a:lnTo>
                  <a:lnTo>
                    <a:pt x="480009" y="12636"/>
                  </a:lnTo>
                  <a:lnTo>
                    <a:pt x="467372" y="12636"/>
                  </a:lnTo>
                  <a:lnTo>
                    <a:pt x="454748" y="12636"/>
                  </a:lnTo>
                  <a:lnTo>
                    <a:pt x="442112" y="12636"/>
                  </a:lnTo>
                  <a:lnTo>
                    <a:pt x="442112" y="0"/>
                  </a:lnTo>
                  <a:lnTo>
                    <a:pt x="429475" y="0"/>
                  </a:lnTo>
                  <a:lnTo>
                    <a:pt x="429475" y="12636"/>
                  </a:lnTo>
                  <a:lnTo>
                    <a:pt x="416852" y="12636"/>
                  </a:lnTo>
                  <a:lnTo>
                    <a:pt x="416852" y="25273"/>
                  </a:lnTo>
                  <a:lnTo>
                    <a:pt x="429475" y="25273"/>
                  </a:lnTo>
                  <a:lnTo>
                    <a:pt x="429475" y="37896"/>
                  </a:lnTo>
                  <a:lnTo>
                    <a:pt x="442112" y="37896"/>
                  </a:lnTo>
                  <a:lnTo>
                    <a:pt x="442112" y="25273"/>
                  </a:lnTo>
                  <a:lnTo>
                    <a:pt x="454748" y="25273"/>
                  </a:lnTo>
                  <a:lnTo>
                    <a:pt x="454748" y="37896"/>
                  </a:lnTo>
                  <a:lnTo>
                    <a:pt x="467372" y="37896"/>
                  </a:lnTo>
                  <a:lnTo>
                    <a:pt x="480009" y="37896"/>
                  </a:lnTo>
                  <a:lnTo>
                    <a:pt x="492645" y="37896"/>
                  </a:lnTo>
                  <a:lnTo>
                    <a:pt x="492645" y="25260"/>
                  </a:lnTo>
                  <a:close/>
                </a:path>
                <a:path w="619125" h="50800">
                  <a:moveTo>
                    <a:pt x="517893" y="0"/>
                  </a:moveTo>
                  <a:lnTo>
                    <a:pt x="505269" y="0"/>
                  </a:lnTo>
                  <a:lnTo>
                    <a:pt x="505269" y="12636"/>
                  </a:lnTo>
                  <a:lnTo>
                    <a:pt x="505269" y="25273"/>
                  </a:lnTo>
                  <a:lnTo>
                    <a:pt x="517893" y="25273"/>
                  </a:lnTo>
                  <a:lnTo>
                    <a:pt x="517893" y="12636"/>
                  </a:lnTo>
                  <a:lnTo>
                    <a:pt x="517893" y="0"/>
                  </a:lnTo>
                  <a:close/>
                </a:path>
                <a:path w="619125" h="50800">
                  <a:moveTo>
                    <a:pt x="543166" y="12636"/>
                  </a:moveTo>
                  <a:lnTo>
                    <a:pt x="530542" y="12636"/>
                  </a:lnTo>
                  <a:lnTo>
                    <a:pt x="530542" y="0"/>
                  </a:lnTo>
                  <a:lnTo>
                    <a:pt x="517906" y="0"/>
                  </a:lnTo>
                  <a:lnTo>
                    <a:pt x="517906" y="12636"/>
                  </a:lnTo>
                  <a:lnTo>
                    <a:pt x="517906" y="25260"/>
                  </a:lnTo>
                  <a:lnTo>
                    <a:pt x="517906" y="37896"/>
                  </a:lnTo>
                  <a:lnTo>
                    <a:pt x="530529" y="37896"/>
                  </a:lnTo>
                  <a:lnTo>
                    <a:pt x="543166" y="37896"/>
                  </a:lnTo>
                  <a:lnTo>
                    <a:pt x="543166" y="25273"/>
                  </a:lnTo>
                  <a:lnTo>
                    <a:pt x="543166" y="12636"/>
                  </a:lnTo>
                  <a:close/>
                </a:path>
                <a:path w="619125" h="50800">
                  <a:moveTo>
                    <a:pt x="555802" y="0"/>
                  </a:moveTo>
                  <a:lnTo>
                    <a:pt x="543166" y="0"/>
                  </a:lnTo>
                  <a:lnTo>
                    <a:pt x="543166" y="12636"/>
                  </a:lnTo>
                  <a:lnTo>
                    <a:pt x="555802" y="12636"/>
                  </a:lnTo>
                  <a:lnTo>
                    <a:pt x="555802" y="0"/>
                  </a:lnTo>
                  <a:close/>
                </a:path>
                <a:path w="619125" h="50800">
                  <a:moveTo>
                    <a:pt x="581050" y="0"/>
                  </a:moveTo>
                  <a:lnTo>
                    <a:pt x="568426" y="0"/>
                  </a:lnTo>
                  <a:lnTo>
                    <a:pt x="568426" y="12636"/>
                  </a:lnTo>
                  <a:lnTo>
                    <a:pt x="581050" y="12636"/>
                  </a:lnTo>
                  <a:lnTo>
                    <a:pt x="581050" y="0"/>
                  </a:lnTo>
                  <a:close/>
                </a:path>
                <a:path w="619125" h="50800">
                  <a:moveTo>
                    <a:pt x="618947" y="0"/>
                  </a:moveTo>
                  <a:lnTo>
                    <a:pt x="606323" y="0"/>
                  </a:lnTo>
                  <a:lnTo>
                    <a:pt x="606323" y="12636"/>
                  </a:lnTo>
                  <a:lnTo>
                    <a:pt x="606323" y="25260"/>
                  </a:lnTo>
                  <a:lnTo>
                    <a:pt x="593699" y="25260"/>
                  </a:lnTo>
                  <a:lnTo>
                    <a:pt x="593699" y="12636"/>
                  </a:lnTo>
                  <a:lnTo>
                    <a:pt x="581063" y="12636"/>
                  </a:lnTo>
                  <a:lnTo>
                    <a:pt x="581063" y="25260"/>
                  </a:lnTo>
                  <a:lnTo>
                    <a:pt x="581063" y="37896"/>
                  </a:lnTo>
                  <a:lnTo>
                    <a:pt x="593686" y="37896"/>
                  </a:lnTo>
                  <a:lnTo>
                    <a:pt x="606323" y="37896"/>
                  </a:lnTo>
                  <a:lnTo>
                    <a:pt x="618947" y="37896"/>
                  </a:lnTo>
                  <a:lnTo>
                    <a:pt x="618947" y="25273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98145" y="3919702"/>
              <a:ext cx="619125" cy="38100"/>
            </a:xfrm>
            <a:custGeom>
              <a:avLst/>
              <a:gdLst/>
              <a:ahLst/>
              <a:cxnLst/>
              <a:rect l="l" t="t" r="r" b="b"/>
              <a:pathLst>
                <a:path w="619125" h="38100">
                  <a:moveTo>
                    <a:pt x="12623" y="12636"/>
                  </a:moveTo>
                  <a:lnTo>
                    <a:pt x="0" y="12636"/>
                  </a:lnTo>
                  <a:lnTo>
                    <a:pt x="0" y="25273"/>
                  </a:lnTo>
                  <a:lnTo>
                    <a:pt x="12623" y="25273"/>
                  </a:lnTo>
                  <a:lnTo>
                    <a:pt x="12623" y="12636"/>
                  </a:lnTo>
                  <a:close/>
                </a:path>
                <a:path w="619125" h="38100">
                  <a:moveTo>
                    <a:pt x="50520" y="25260"/>
                  </a:moveTo>
                  <a:lnTo>
                    <a:pt x="37909" y="25260"/>
                  </a:lnTo>
                  <a:lnTo>
                    <a:pt x="37909" y="12636"/>
                  </a:lnTo>
                  <a:lnTo>
                    <a:pt x="37909" y="0"/>
                  </a:lnTo>
                  <a:lnTo>
                    <a:pt x="25273" y="0"/>
                  </a:lnTo>
                  <a:lnTo>
                    <a:pt x="25273" y="12636"/>
                  </a:lnTo>
                  <a:lnTo>
                    <a:pt x="25273" y="25273"/>
                  </a:lnTo>
                  <a:lnTo>
                    <a:pt x="37896" y="25273"/>
                  </a:lnTo>
                  <a:lnTo>
                    <a:pt x="37896" y="37896"/>
                  </a:lnTo>
                  <a:lnTo>
                    <a:pt x="50520" y="37896"/>
                  </a:lnTo>
                  <a:lnTo>
                    <a:pt x="50520" y="25260"/>
                  </a:lnTo>
                  <a:close/>
                </a:path>
                <a:path w="619125" h="38100">
                  <a:moveTo>
                    <a:pt x="88417" y="12636"/>
                  </a:moveTo>
                  <a:lnTo>
                    <a:pt x="75806" y="12636"/>
                  </a:lnTo>
                  <a:lnTo>
                    <a:pt x="63169" y="12636"/>
                  </a:lnTo>
                  <a:lnTo>
                    <a:pt x="63169" y="25260"/>
                  </a:lnTo>
                  <a:lnTo>
                    <a:pt x="50533" y="25260"/>
                  </a:lnTo>
                  <a:lnTo>
                    <a:pt x="50533" y="37896"/>
                  </a:lnTo>
                  <a:lnTo>
                    <a:pt x="63169" y="37896"/>
                  </a:lnTo>
                  <a:lnTo>
                    <a:pt x="75806" y="37896"/>
                  </a:lnTo>
                  <a:lnTo>
                    <a:pt x="75806" y="25273"/>
                  </a:lnTo>
                  <a:lnTo>
                    <a:pt x="88417" y="25273"/>
                  </a:lnTo>
                  <a:lnTo>
                    <a:pt x="88417" y="12636"/>
                  </a:lnTo>
                  <a:close/>
                </a:path>
                <a:path w="619125" h="38100">
                  <a:moveTo>
                    <a:pt x="151587" y="12636"/>
                  </a:moveTo>
                  <a:lnTo>
                    <a:pt x="151587" y="12636"/>
                  </a:lnTo>
                  <a:lnTo>
                    <a:pt x="101066" y="12636"/>
                  </a:lnTo>
                  <a:lnTo>
                    <a:pt x="101066" y="0"/>
                  </a:lnTo>
                  <a:lnTo>
                    <a:pt x="88430" y="0"/>
                  </a:lnTo>
                  <a:lnTo>
                    <a:pt x="88430" y="12636"/>
                  </a:lnTo>
                  <a:lnTo>
                    <a:pt x="101053" y="12636"/>
                  </a:lnTo>
                  <a:lnTo>
                    <a:pt x="101053" y="25260"/>
                  </a:lnTo>
                  <a:lnTo>
                    <a:pt x="88430" y="25260"/>
                  </a:lnTo>
                  <a:lnTo>
                    <a:pt x="88430" y="37896"/>
                  </a:lnTo>
                  <a:lnTo>
                    <a:pt x="101053" y="37896"/>
                  </a:lnTo>
                  <a:lnTo>
                    <a:pt x="113690" y="37896"/>
                  </a:lnTo>
                  <a:lnTo>
                    <a:pt x="126326" y="37896"/>
                  </a:lnTo>
                  <a:lnTo>
                    <a:pt x="126326" y="25273"/>
                  </a:lnTo>
                  <a:lnTo>
                    <a:pt x="138950" y="25273"/>
                  </a:lnTo>
                  <a:lnTo>
                    <a:pt x="138950" y="37896"/>
                  </a:lnTo>
                  <a:lnTo>
                    <a:pt x="151587" y="37896"/>
                  </a:lnTo>
                  <a:lnTo>
                    <a:pt x="151587" y="25273"/>
                  </a:lnTo>
                  <a:lnTo>
                    <a:pt x="151587" y="12636"/>
                  </a:lnTo>
                  <a:close/>
                </a:path>
                <a:path w="619125" h="38100">
                  <a:moveTo>
                    <a:pt x="176847" y="25260"/>
                  </a:moveTo>
                  <a:lnTo>
                    <a:pt x="164211" y="25260"/>
                  </a:lnTo>
                  <a:lnTo>
                    <a:pt x="164211" y="37896"/>
                  </a:lnTo>
                  <a:lnTo>
                    <a:pt x="176847" y="37896"/>
                  </a:lnTo>
                  <a:lnTo>
                    <a:pt x="176847" y="25260"/>
                  </a:lnTo>
                  <a:close/>
                </a:path>
                <a:path w="619125" h="38100">
                  <a:moveTo>
                    <a:pt x="189484" y="0"/>
                  </a:moveTo>
                  <a:lnTo>
                    <a:pt x="176847" y="0"/>
                  </a:lnTo>
                  <a:lnTo>
                    <a:pt x="164223" y="0"/>
                  </a:lnTo>
                  <a:lnTo>
                    <a:pt x="151587" y="0"/>
                  </a:lnTo>
                  <a:lnTo>
                    <a:pt x="151587" y="12636"/>
                  </a:lnTo>
                  <a:lnTo>
                    <a:pt x="164211" y="12636"/>
                  </a:lnTo>
                  <a:lnTo>
                    <a:pt x="176847" y="12636"/>
                  </a:lnTo>
                  <a:lnTo>
                    <a:pt x="189484" y="12636"/>
                  </a:lnTo>
                  <a:lnTo>
                    <a:pt x="189484" y="0"/>
                  </a:lnTo>
                  <a:close/>
                </a:path>
                <a:path w="619125" h="38100">
                  <a:moveTo>
                    <a:pt x="214744" y="0"/>
                  </a:moveTo>
                  <a:lnTo>
                    <a:pt x="202107" y="0"/>
                  </a:lnTo>
                  <a:lnTo>
                    <a:pt x="202107" y="12636"/>
                  </a:lnTo>
                  <a:lnTo>
                    <a:pt x="189484" y="12636"/>
                  </a:lnTo>
                  <a:lnTo>
                    <a:pt x="189484" y="25273"/>
                  </a:lnTo>
                  <a:lnTo>
                    <a:pt x="202107" y="25273"/>
                  </a:lnTo>
                  <a:lnTo>
                    <a:pt x="214744" y="25273"/>
                  </a:lnTo>
                  <a:lnTo>
                    <a:pt x="214744" y="12636"/>
                  </a:lnTo>
                  <a:lnTo>
                    <a:pt x="214744" y="0"/>
                  </a:lnTo>
                  <a:close/>
                </a:path>
                <a:path w="619125" h="38100">
                  <a:moveTo>
                    <a:pt x="277901" y="0"/>
                  </a:moveTo>
                  <a:lnTo>
                    <a:pt x="265264" y="0"/>
                  </a:lnTo>
                  <a:lnTo>
                    <a:pt x="265264" y="12636"/>
                  </a:lnTo>
                  <a:lnTo>
                    <a:pt x="252641" y="12636"/>
                  </a:lnTo>
                  <a:lnTo>
                    <a:pt x="252641" y="0"/>
                  </a:lnTo>
                  <a:lnTo>
                    <a:pt x="240004" y="0"/>
                  </a:lnTo>
                  <a:lnTo>
                    <a:pt x="240004" y="12636"/>
                  </a:lnTo>
                  <a:lnTo>
                    <a:pt x="227368" y="12636"/>
                  </a:lnTo>
                  <a:lnTo>
                    <a:pt x="227368" y="25260"/>
                  </a:lnTo>
                  <a:lnTo>
                    <a:pt x="227368" y="37896"/>
                  </a:lnTo>
                  <a:lnTo>
                    <a:pt x="240004" y="37896"/>
                  </a:lnTo>
                  <a:lnTo>
                    <a:pt x="252641" y="37896"/>
                  </a:lnTo>
                  <a:lnTo>
                    <a:pt x="252641" y="25273"/>
                  </a:lnTo>
                  <a:lnTo>
                    <a:pt x="265264" y="25273"/>
                  </a:lnTo>
                  <a:lnTo>
                    <a:pt x="277901" y="25273"/>
                  </a:lnTo>
                  <a:lnTo>
                    <a:pt x="277901" y="12636"/>
                  </a:lnTo>
                  <a:lnTo>
                    <a:pt x="277901" y="0"/>
                  </a:lnTo>
                  <a:close/>
                </a:path>
                <a:path w="619125" h="38100">
                  <a:moveTo>
                    <a:pt x="315798" y="12636"/>
                  </a:moveTo>
                  <a:lnTo>
                    <a:pt x="303174" y="12636"/>
                  </a:lnTo>
                  <a:lnTo>
                    <a:pt x="303174" y="0"/>
                  </a:lnTo>
                  <a:lnTo>
                    <a:pt x="290537" y="0"/>
                  </a:lnTo>
                  <a:lnTo>
                    <a:pt x="290537" y="12636"/>
                  </a:lnTo>
                  <a:lnTo>
                    <a:pt x="303161" y="12636"/>
                  </a:lnTo>
                  <a:lnTo>
                    <a:pt x="303161" y="25260"/>
                  </a:lnTo>
                  <a:lnTo>
                    <a:pt x="290537" y="25260"/>
                  </a:lnTo>
                  <a:lnTo>
                    <a:pt x="290537" y="37896"/>
                  </a:lnTo>
                  <a:lnTo>
                    <a:pt x="303161" y="37896"/>
                  </a:lnTo>
                  <a:lnTo>
                    <a:pt x="315798" y="37896"/>
                  </a:lnTo>
                  <a:lnTo>
                    <a:pt x="315798" y="25273"/>
                  </a:lnTo>
                  <a:lnTo>
                    <a:pt x="315798" y="12636"/>
                  </a:lnTo>
                  <a:close/>
                </a:path>
                <a:path w="619125" h="38100">
                  <a:moveTo>
                    <a:pt x="353682" y="12636"/>
                  </a:moveTo>
                  <a:lnTo>
                    <a:pt x="341058" y="12636"/>
                  </a:lnTo>
                  <a:lnTo>
                    <a:pt x="341058" y="25260"/>
                  </a:lnTo>
                  <a:lnTo>
                    <a:pt x="341058" y="37896"/>
                  </a:lnTo>
                  <a:lnTo>
                    <a:pt x="353682" y="37896"/>
                  </a:lnTo>
                  <a:lnTo>
                    <a:pt x="353682" y="25273"/>
                  </a:lnTo>
                  <a:lnTo>
                    <a:pt x="353682" y="12636"/>
                  </a:lnTo>
                  <a:close/>
                </a:path>
                <a:path w="619125" h="38100">
                  <a:moveTo>
                    <a:pt x="391591" y="0"/>
                  </a:moveTo>
                  <a:lnTo>
                    <a:pt x="378955" y="0"/>
                  </a:lnTo>
                  <a:lnTo>
                    <a:pt x="378955" y="12636"/>
                  </a:lnTo>
                  <a:lnTo>
                    <a:pt x="378955" y="25260"/>
                  </a:lnTo>
                  <a:lnTo>
                    <a:pt x="366331" y="25260"/>
                  </a:lnTo>
                  <a:lnTo>
                    <a:pt x="353695" y="25260"/>
                  </a:lnTo>
                  <a:lnTo>
                    <a:pt x="353695" y="37896"/>
                  </a:lnTo>
                  <a:lnTo>
                    <a:pt x="366318" y="37896"/>
                  </a:lnTo>
                  <a:lnTo>
                    <a:pt x="378955" y="37896"/>
                  </a:lnTo>
                  <a:lnTo>
                    <a:pt x="378955" y="25273"/>
                  </a:lnTo>
                  <a:lnTo>
                    <a:pt x="391591" y="25273"/>
                  </a:lnTo>
                  <a:lnTo>
                    <a:pt x="391591" y="12636"/>
                  </a:lnTo>
                  <a:lnTo>
                    <a:pt x="391591" y="0"/>
                  </a:lnTo>
                  <a:close/>
                </a:path>
                <a:path w="619125" h="38100">
                  <a:moveTo>
                    <a:pt x="416839" y="0"/>
                  </a:moveTo>
                  <a:lnTo>
                    <a:pt x="404215" y="0"/>
                  </a:lnTo>
                  <a:lnTo>
                    <a:pt x="404215" y="12636"/>
                  </a:lnTo>
                  <a:lnTo>
                    <a:pt x="404215" y="25260"/>
                  </a:lnTo>
                  <a:lnTo>
                    <a:pt x="404215" y="37896"/>
                  </a:lnTo>
                  <a:lnTo>
                    <a:pt x="416839" y="37896"/>
                  </a:lnTo>
                  <a:lnTo>
                    <a:pt x="416839" y="25273"/>
                  </a:lnTo>
                  <a:lnTo>
                    <a:pt x="416839" y="12636"/>
                  </a:lnTo>
                  <a:lnTo>
                    <a:pt x="416839" y="0"/>
                  </a:lnTo>
                  <a:close/>
                </a:path>
                <a:path w="619125" h="38100">
                  <a:moveTo>
                    <a:pt x="517893" y="0"/>
                  </a:moveTo>
                  <a:lnTo>
                    <a:pt x="505269" y="0"/>
                  </a:lnTo>
                  <a:lnTo>
                    <a:pt x="492633" y="0"/>
                  </a:lnTo>
                  <a:lnTo>
                    <a:pt x="492633" y="12636"/>
                  </a:lnTo>
                  <a:lnTo>
                    <a:pt x="480009" y="12636"/>
                  </a:lnTo>
                  <a:lnTo>
                    <a:pt x="480009" y="0"/>
                  </a:lnTo>
                  <a:lnTo>
                    <a:pt x="467372" y="0"/>
                  </a:lnTo>
                  <a:lnTo>
                    <a:pt x="467372" y="12636"/>
                  </a:lnTo>
                  <a:lnTo>
                    <a:pt x="454748" y="12636"/>
                  </a:lnTo>
                  <a:lnTo>
                    <a:pt x="454748" y="0"/>
                  </a:lnTo>
                  <a:lnTo>
                    <a:pt x="442112" y="0"/>
                  </a:lnTo>
                  <a:lnTo>
                    <a:pt x="429488" y="0"/>
                  </a:lnTo>
                  <a:lnTo>
                    <a:pt x="416852" y="0"/>
                  </a:lnTo>
                  <a:lnTo>
                    <a:pt x="416852" y="12636"/>
                  </a:lnTo>
                  <a:lnTo>
                    <a:pt x="429475" y="12636"/>
                  </a:lnTo>
                  <a:lnTo>
                    <a:pt x="442112" y="12636"/>
                  </a:lnTo>
                  <a:lnTo>
                    <a:pt x="442112" y="25260"/>
                  </a:lnTo>
                  <a:lnTo>
                    <a:pt x="429475" y="25260"/>
                  </a:lnTo>
                  <a:lnTo>
                    <a:pt x="429475" y="37896"/>
                  </a:lnTo>
                  <a:lnTo>
                    <a:pt x="442112" y="37896"/>
                  </a:lnTo>
                  <a:lnTo>
                    <a:pt x="442112" y="25273"/>
                  </a:lnTo>
                  <a:lnTo>
                    <a:pt x="454748" y="25273"/>
                  </a:lnTo>
                  <a:lnTo>
                    <a:pt x="467372" y="25273"/>
                  </a:lnTo>
                  <a:lnTo>
                    <a:pt x="467372" y="37896"/>
                  </a:lnTo>
                  <a:lnTo>
                    <a:pt x="480009" y="37896"/>
                  </a:lnTo>
                  <a:lnTo>
                    <a:pt x="492633" y="37896"/>
                  </a:lnTo>
                  <a:lnTo>
                    <a:pt x="505269" y="37896"/>
                  </a:lnTo>
                  <a:lnTo>
                    <a:pt x="505269" y="25260"/>
                  </a:lnTo>
                  <a:lnTo>
                    <a:pt x="492645" y="25260"/>
                  </a:lnTo>
                  <a:lnTo>
                    <a:pt x="492645" y="12636"/>
                  </a:lnTo>
                  <a:lnTo>
                    <a:pt x="505269" y="12636"/>
                  </a:lnTo>
                  <a:lnTo>
                    <a:pt x="517893" y="12636"/>
                  </a:lnTo>
                  <a:lnTo>
                    <a:pt x="517893" y="0"/>
                  </a:lnTo>
                  <a:close/>
                </a:path>
                <a:path w="619125" h="38100">
                  <a:moveTo>
                    <a:pt x="581050" y="0"/>
                  </a:moveTo>
                  <a:lnTo>
                    <a:pt x="568426" y="0"/>
                  </a:lnTo>
                  <a:lnTo>
                    <a:pt x="555790" y="0"/>
                  </a:lnTo>
                  <a:lnTo>
                    <a:pt x="555790" y="12636"/>
                  </a:lnTo>
                  <a:lnTo>
                    <a:pt x="543166" y="12636"/>
                  </a:lnTo>
                  <a:lnTo>
                    <a:pt x="543166" y="0"/>
                  </a:lnTo>
                  <a:lnTo>
                    <a:pt x="530542" y="0"/>
                  </a:lnTo>
                  <a:lnTo>
                    <a:pt x="517906" y="0"/>
                  </a:lnTo>
                  <a:lnTo>
                    <a:pt x="517906" y="12636"/>
                  </a:lnTo>
                  <a:lnTo>
                    <a:pt x="517906" y="25260"/>
                  </a:lnTo>
                  <a:lnTo>
                    <a:pt x="517906" y="37896"/>
                  </a:lnTo>
                  <a:lnTo>
                    <a:pt x="530542" y="37896"/>
                  </a:lnTo>
                  <a:lnTo>
                    <a:pt x="530542" y="25273"/>
                  </a:lnTo>
                  <a:lnTo>
                    <a:pt x="543166" y="25273"/>
                  </a:lnTo>
                  <a:lnTo>
                    <a:pt x="543166" y="37896"/>
                  </a:lnTo>
                  <a:lnTo>
                    <a:pt x="555802" y="37896"/>
                  </a:lnTo>
                  <a:lnTo>
                    <a:pt x="555802" y="25273"/>
                  </a:lnTo>
                  <a:lnTo>
                    <a:pt x="568426" y="25273"/>
                  </a:lnTo>
                  <a:lnTo>
                    <a:pt x="568426" y="12636"/>
                  </a:lnTo>
                  <a:lnTo>
                    <a:pt x="581050" y="12636"/>
                  </a:lnTo>
                  <a:lnTo>
                    <a:pt x="581050" y="0"/>
                  </a:lnTo>
                  <a:close/>
                </a:path>
                <a:path w="619125" h="38100">
                  <a:moveTo>
                    <a:pt x="618947" y="12636"/>
                  </a:moveTo>
                  <a:lnTo>
                    <a:pt x="606323" y="12636"/>
                  </a:lnTo>
                  <a:lnTo>
                    <a:pt x="593686" y="12636"/>
                  </a:lnTo>
                  <a:lnTo>
                    <a:pt x="593686" y="25273"/>
                  </a:lnTo>
                  <a:lnTo>
                    <a:pt x="606323" y="25273"/>
                  </a:lnTo>
                  <a:lnTo>
                    <a:pt x="618947" y="25273"/>
                  </a:lnTo>
                  <a:lnTo>
                    <a:pt x="618947" y="1263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98145" y="3944962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23" y="37896"/>
                  </a:moveTo>
                  <a:lnTo>
                    <a:pt x="0" y="37896"/>
                  </a:lnTo>
                  <a:lnTo>
                    <a:pt x="0" y="50533"/>
                  </a:lnTo>
                  <a:lnTo>
                    <a:pt x="12623" y="50533"/>
                  </a:lnTo>
                  <a:lnTo>
                    <a:pt x="12623" y="37896"/>
                  </a:lnTo>
                  <a:close/>
                </a:path>
                <a:path w="619125" h="50800">
                  <a:moveTo>
                    <a:pt x="12623" y="12636"/>
                  </a:moveTo>
                  <a:lnTo>
                    <a:pt x="0" y="12636"/>
                  </a:lnTo>
                  <a:lnTo>
                    <a:pt x="0" y="25273"/>
                  </a:lnTo>
                  <a:lnTo>
                    <a:pt x="12623" y="25273"/>
                  </a:lnTo>
                  <a:lnTo>
                    <a:pt x="12623" y="12636"/>
                  </a:lnTo>
                  <a:close/>
                </a:path>
                <a:path w="619125" h="50800">
                  <a:moveTo>
                    <a:pt x="50520" y="12636"/>
                  </a:moveTo>
                  <a:lnTo>
                    <a:pt x="37909" y="12636"/>
                  </a:lnTo>
                  <a:lnTo>
                    <a:pt x="25273" y="12636"/>
                  </a:lnTo>
                  <a:lnTo>
                    <a:pt x="12636" y="12636"/>
                  </a:lnTo>
                  <a:lnTo>
                    <a:pt x="12636" y="25273"/>
                  </a:lnTo>
                  <a:lnTo>
                    <a:pt x="25273" y="25273"/>
                  </a:lnTo>
                  <a:lnTo>
                    <a:pt x="25273" y="37896"/>
                  </a:lnTo>
                  <a:lnTo>
                    <a:pt x="37896" y="37896"/>
                  </a:lnTo>
                  <a:lnTo>
                    <a:pt x="37896" y="50533"/>
                  </a:lnTo>
                  <a:lnTo>
                    <a:pt x="50520" y="50533"/>
                  </a:lnTo>
                  <a:lnTo>
                    <a:pt x="50520" y="37896"/>
                  </a:lnTo>
                  <a:lnTo>
                    <a:pt x="37909" y="37896"/>
                  </a:lnTo>
                  <a:lnTo>
                    <a:pt x="37909" y="25273"/>
                  </a:lnTo>
                  <a:lnTo>
                    <a:pt x="50520" y="25273"/>
                  </a:lnTo>
                  <a:lnTo>
                    <a:pt x="50520" y="12636"/>
                  </a:lnTo>
                  <a:close/>
                </a:path>
                <a:path w="619125" h="50800">
                  <a:moveTo>
                    <a:pt x="88417" y="12636"/>
                  </a:moveTo>
                  <a:lnTo>
                    <a:pt x="75806" y="12636"/>
                  </a:lnTo>
                  <a:lnTo>
                    <a:pt x="63169" y="12636"/>
                  </a:lnTo>
                  <a:lnTo>
                    <a:pt x="50533" y="12636"/>
                  </a:lnTo>
                  <a:lnTo>
                    <a:pt x="50533" y="25273"/>
                  </a:lnTo>
                  <a:lnTo>
                    <a:pt x="63169" y="25273"/>
                  </a:lnTo>
                  <a:lnTo>
                    <a:pt x="63169" y="37896"/>
                  </a:lnTo>
                  <a:lnTo>
                    <a:pt x="75793" y="37896"/>
                  </a:lnTo>
                  <a:lnTo>
                    <a:pt x="75793" y="50533"/>
                  </a:lnTo>
                  <a:lnTo>
                    <a:pt x="88417" y="50533"/>
                  </a:lnTo>
                  <a:lnTo>
                    <a:pt x="88417" y="37896"/>
                  </a:lnTo>
                  <a:lnTo>
                    <a:pt x="75806" y="37896"/>
                  </a:lnTo>
                  <a:lnTo>
                    <a:pt x="75806" y="25273"/>
                  </a:lnTo>
                  <a:lnTo>
                    <a:pt x="88417" y="25273"/>
                  </a:lnTo>
                  <a:lnTo>
                    <a:pt x="88417" y="12636"/>
                  </a:lnTo>
                  <a:close/>
                </a:path>
                <a:path w="619125" h="50800">
                  <a:moveTo>
                    <a:pt x="189484" y="12636"/>
                  </a:moveTo>
                  <a:lnTo>
                    <a:pt x="176847" y="12636"/>
                  </a:lnTo>
                  <a:lnTo>
                    <a:pt x="164223" y="12636"/>
                  </a:lnTo>
                  <a:lnTo>
                    <a:pt x="151587" y="12636"/>
                  </a:lnTo>
                  <a:lnTo>
                    <a:pt x="151587" y="25260"/>
                  </a:lnTo>
                  <a:lnTo>
                    <a:pt x="151587" y="37896"/>
                  </a:lnTo>
                  <a:lnTo>
                    <a:pt x="138963" y="37896"/>
                  </a:lnTo>
                  <a:lnTo>
                    <a:pt x="126326" y="37896"/>
                  </a:lnTo>
                  <a:lnTo>
                    <a:pt x="113690" y="37896"/>
                  </a:lnTo>
                  <a:lnTo>
                    <a:pt x="101066" y="37896"/>
                  </a:lnTo>
                  <a:lnTo>
                    <a:pt x="101066" y="25273"/>
                  </a:lnTo>
                  <a:lnTo>
                    <a:pt x="113690" y="25273"/>
                  </a:lnTo>
                  <a:lnTo>
                    <a:pt x="126326" y="25273"/>
                  </a:lnTo>
                  <a:lnTo>
                    <a:pt x="126326" y="12636"/>
                  </a:lnTo>
                  <a:lnTo>
                    <a:pt x="113690" y="12636"/>
                  </a:lnTo>
                  <a:lnTo>
                    <a:pt x="101066" y="12636"/>
                  </a:lnTo>
                  <a:lnTo>
                    <a:pt x="88430" y="12636"/>
                  </a:lnTo>
                  <a:lnTo>
                    <a:pt x="88430" y="25260"/>
                  </a:lnTo>
                  <a:lnTo>
                    <a:pt x="88430" y="37896"/>
                  </a:lnTo>
                  <a:lnTo>
                    <a:pt x="101053" y="37896"/>
                  </a:lnTo>
                  <a:lnTo>
                    <a:pt x="101053" y="50533"/>
                  </a:lnTo>
                  <a:lnTo>
                    <a:pt x="113690" y="50533"/>
                  </a:lnTo>
                  <a:lnTo>
                    <a:pt x="126326" y="50533"/>
                  </a:lnTo>
                  <a:lnTo>
                    <a:pt x="138950" y="50533"/>
                  </a:lnTo>
                  <a:lnTo>
                    <a:pt x="151587" y="50533"/>
                  </a:lnTo>
                  <a:lnTo>
                    <a:pt x="164223" y="50533"/>
                  </a:lnTo>
                  <a:lnTo>
                    <a:pt x="164223" y="37896"/>
                  </a:lnTo>
                  <a:lnTo>
                    <a:pt x="176847" y="37896"/>
                  </a:lnTo>
                  <a:lnTo>
                    <a:pt x="189484" y="37896"/>
                  </a:lnTo>
                  <a:lnTo>
                    <a:pt x="189484" y="25273"/>
                  </a:lnTo>
                  <a:lnTo>
                    <a:pt x="189484" y="12636"/>
                  </a:lnTo>
                  <a:close/>
                </a:path>
                <a:path w="619125" h="50800">
                  <a:moveTo>
                    <a:pt x="240004" y="37896"/>
                  </a:moveTo>
                  <a:lnTo>
                    <a:pt x="227380" y="37896"/>
                  </a:lnTo>
                  <a:lnTo>
                    <a:pt x="214744" y="37896"/>
                  </a:lnTo>
                  <a:lnTo>
                    <a:pt x="214744" y="25260"/>
                  </a:lnTo>
                  <a:lnTo>
                    <a:pt x="202107" y="25260"/>
                  </a:lnTo>
                  <a:lnTo>
                    <a:pt x="202107" y="37896"/>
                  </a:lnTo>
                  <a:lnTo>
                    <a:pt x="202107" y="50533"/>
                  </a:lnTo>
                  <a:lnTo>
                    <a:pt x="214744" y="50533"/>
                  </a:lnTo>
                  <a:lnTo>
                    <a:pt x="227368" y="50533"/>
                  </a:lnTo>
                  <a:lnTo>
                    <a:pt x="240004" y="50533"/>
                  </a:lnTo>
                  <a:lnTo>
                    <a:pt x="240004" y="37896"/>
                  </a:lnTo>
                  <a:close/>
                </a:path>
                <a:path w="619125" h="50800">
                  <a:moveTo>
                    <a:pt x="252641" y="12636"/>
                  </a:moveTo>
                  <a:lnTo>
                    <a:pt x="240004" y="12636"/>
                  </a:lnTo>
                  <a:lnTo>
                    <a:pt x="240004" y="25260"/>
                  </a:lnTo>
                  <a:lnTo>
                    <a:pt x="240004" y="37896"/>
                  </a:lnTo>
                  <a:lnTo>
                    <a:pt x="252641" y="37896"/>
                  </a:lnTo>
                  <a:lnTo>
                    <a:pt x="252641" y="25273"/>
                  </a:lnTo>
                  <a:lnTo>
                    <a:pt x="252641" y="12636"/>
                  </a:lnTo>
                  <a:close/>
                </a:path>
                <a:path w="619125" h="50800">
                  <a:moveTo>
                    <a:pt x="353682" y="12636"/>
                  </a:moveTo>
                  <a:lnTo>
                    <a:pt x="353682" y="12636"/>
                  </a:lnTo>
                  <a:lnTo>
                    <a:pt x="303161" y="12636"/>
                  </a:lnTo>
                  <a:lnTo>
                    <a:pt x="303161" y="25273"/>
                  </a:lnTo>
                  <a:lnTo>
                    <a:pt x="303161" y="37896"/>
                  </a:lnTo>
                  <a:lnTo>
                    <a:pt x="290537" y="37896"/>
                  </a:lnTo>
                  <a:lnTo>
                    <a:pt x="290537" y="25273"/>
                  </a:lnTo>
                  <a:lnTo>
                    <a:pt x="303161" y="25273"/>
                  </a:lnTo>
                  <a:lnTo>
                    <a:pt x="303161" y="12636"/>
                  </a:lnTo>
                  <a:lnTo>
                    <a:pt x="290537" y="12636"/>
                  </a:lnTo>
                  <a:lnTo>
                    <a:pt x="277901" y="12636"/>
                  </a:lnTo>
                  <a:lnTo>
                    <a:pt x="277901" y="25260"/>
                  </a:lnTo>
                  <a:lnTo>
                    <a:pt x="265264" y="25260"/>
                  </a:lnTo>
                  <a:lnTo>
                    <a:pt x="265264" y="37896"/>
                  </a:lnTo>
                  <a:lnTo>
                    <a:pt x="265264" y="50533"/>
                  </a:lnTo>
                  <a:lnTo>
                    <a:pt x="277901" y="50533"/>
                  </a:lnTo>
                  <a:lnTo>
                    <a:pt x="290537" y="50533"/>
                  </a:lnTo>
                  <a:lnTo>
                    <a:pt x="303174" y="50533"/>
                  </a:lnTo>
                  <a:lnTo>
                    <a:pt x="303174" y="37896"/>
                  </a:lnTo>
                  <a:lnTo>
                    <a:pt x="315798" y="37896"/>
                  </a:lnTo>
                  <a:lnTo>
                    <a:pt x="328422" y="37896"/>
                  </a:lnTo>
                  <a:lnTo>
                    <a:pt x="328422" y="50533"/>
                  </a:lnTo>
                  <a:lnTo>
                    <a:pt x="341058" y="50533"/>
                  </a:lnTo>
                  <a:lnTo>
                    <a:pt x="341058" y="37896"/>
                  </a:lnTo>
                  <a:lnTo>
                    <a:pt x="353682" y="37896"/>
                  </a:lnTo>
                  <a:lnTo>
                    <a:pt x="353682" y="25273"/>
                  </a:lnTo>
                  <a:lnTo>
                    <a:pt x="353682" y="12636"/>
                  </a:lnTo>
                  <a:close/>
                </a:path>
                <a:path w="619125" h="50800">
                  <a:moveTo>
                    <a:pt x="416839" y="25260"/>
                  </a:moveTo>
                  <a:lnTo>
                    <a:pt x="404215" y="25260"/>
                  </a:lnTo>
                  <a:lnTo>
                    <a:pt x="404215" y="12636"/>
                  </a:lnTo>
                  <a:lnTo>
                    <a:pt x="391579" y="12636"/>
                  </a:lnTo>
                  <a:lnTo>
                    <a:pt x="391579" y="25260"/>
                  </a:lnTo>
                  <a:lnTo>
                    <a:pt x="378955" y="25260"/>
                  </a:lnTo>
                  <a:lnTo>
                    <a:pt x="378955" y="12636"/>
                  </a:lnTo>
                  <a:lnTo>
                    <a:pt x="366331" y="12636"/>
                  </a:lnTo>
                  <a:lnTo>
                    <a:pt x="353695" y="12636"/>
                  </a:lnTo>
                  <a:lnTo>
                    <a:pt x="353695" y="25273"/>
                  </a:lnTo>
                  <a:lnTo>
                    <a:pt x="366318" y="25273"/>
                  </a:lnTo>
                  <a:lnTo>
                    <a:pt x="366318" y="37896"/>
                  </a:lnTo>
                  <a:lnTo>
                    <a:pt x="378955" y="37896"/>
                  </a:lnTo>
                  <a:lnTo>
                    <a:pt x="391579" y="37896"/>
                  </a:lnTo>
                  <a:lnTo>
                    <a:pt x="404215" y="37896"/>
                  </a:lnTo>
                  <a:lnTo>
                    <a:pt x="416839" y="37896"/>
                  </a:lnTo>
                  <a:lnTo>
                    <a:pt x="416839" y="25260"/>
                  </a:lnTo>
                  <a:close/>
                </a:path>
                <a:path w="619125" h="50800">
                  <a:moveTo>
                    <a:pt x="442112" y="25260"/>
                  </a:moveTo>
                  <a:lnTo>
                    <a:pt x="429488" y="25260"/>
                  </a:lnTo>
                  <a:lnTo>
                    <a:pt x="416852" y="25260"/>
                  </a:lnTo>
                  <a:lnTo>
                    <a:pt x="416852" y="37896"/>
                  </a:lnTo>
                  <a:lnTo>
                    <a:pt x="429475" y="37896"/>
                  </a:lnTo>
                  <a:lnTo>
                    <a:pt x="442112" y="37896"/>
                  </a:lnTo>
                  <a:lnTo>
                    <a:pt x="442112" y="25260"/>
                  </a:lnTo>
                  <a:close/>
                </a:path>
                <a:path w="619125" h="50800">
                  <a:moveTo>
                    <a:pt x="467372" y="12636"/>
                  </a:moveTo>
                  <a:lnTo>
                    <a:pt x="454748" y="12636"/>
                  </a:lnTo>
                  <a:lnTo>
                    <a:pt x="454748" y="25260"/>
                  </a:lnTo>
                  <a:lnTo>
                    <a:pt x="454748" y="37896"/>
                  </a:lnTo>
                  <a:lnTo>
                    <a:pt x="467372" y="37896"/>
                  </a:lnTo>
                  <a:lnTo>
                    <a:pt x="467372" y="25273"/>
                  </a:lnTo>
                  <a:lnTo>
                    <a:pt x="467372" y="12636"/>
                  </a:lnTo>
                  <a:close/>
                </a:path>
                <a:path w="619125" h="50800">
                  <a:moveTo>
                    <a:pt x="505269" y="25260"/>
                  </a:moveTo>
                  <a:lnTo>
                    <a:pt x="492645" y="25260"/>
                  </a:lnTo>
                  <a:lnTo>
                    <a:pt x="492645" y="12636"/>
                  </a:lnTo>
                  <a:lnTo>
                    <a:pt x="480009" y="12636"/>
                  </a:lnTo>
                  <a:lnTo>
                    <a:pt x="480009" y="25273"/>
                  </a:lnTo>
                  <a:lnTo>
                    <a:pt x="492633" y="25273"/>
                  </a:lnTo>
                  <a:lnTo>
                    <a:pt x="492633" y="37896"/>
                  </a:lnTo>
                  <a:lnTo>
                    <a:pt x="505269" y="37896"/>
                  </a:lnTo>
                  <a:lnTo>
                    <a:pt x="505269" y="25260"/>
                  </a:lnTo>
                  <a:close/>
                </a:path>
                <a:path w="619125" h="50800">
                  <a:moveTo>
                    <a:pt x="555802" y="0"/>
                  </a:moveTo>
                  <a:lnTo>
                    <a:pt x="543166" y="0"/>
                  </a:lnTo>
                  <a:lnTo>
                    <a:pt x="543166" y="12636"/>
                  </a:lnTo>
                  <a:lnTo>
                    <a:pt x="543166" y="25260"/>
                  </a:lnTo>
                  <a:lnTo>
                    <a:pt x="530542" y="25260"/>
                  </a:lnTo>
                  <a:lnTo>
                    <a:pt x="530542" y="12636"/>
                  </a:lnTo>
                  <a:lnTo>
                    <a:pt x="517906" y="12636"/>
                  </a:lnTo>
                  <a:lnTo>
                    <a:pt x="517906" y="25273"/>
                  </a:lnTo>
                  <a:lnTo>
                    <a:pt x="530529" y="25273"/>
                  </a:lnTo>
                  <a:lnTo>
                    <a:pt x="530529" y="37896"/>
                  </a:lnTo>
                  <a:lnTo>
                    <a:pt x="543166" y="37896"/>
                  </a:lnTo>
                  <a:lnTo>
                    <a:pt x="555802" y="37896"/>
                  </a:lnTo>
                  <a:lnTo>
                    <a:pt x="555802" y="25273"/>
                  </a:lnTo>
                  <a:lnTo>
                    <a:pt x="555802" y="12636"/>
                  </a:lnTo>
                  <a:lnTo>
                    <a:pt x="555802" y="0"/>
                  </a:lnTo>
                  <a:close/>
                </a:path>
                <a:path w="619125" h="50800">
                  <a:moveTo>
                    <a:pt x="581050" y="25260"/>
                  </a:moveTo>
                  <a:lnTo>
                    <a:pt x="568426" y="25260"/>
                  </a:lnTo>
                  <a:lnTo>
                    <a:pt x="568426" y="37896"/>
                  </a:lnTo>
                  <a:lnTo>
                    <a:pt x="581050" y="37896"/>
                  </a:lnTo>
                  <a:lnTo>
                    <a:pt x="581050" y="25260"/>
                  </a:lnTo>
                  <a:close/>
                </a:path>
                <a:path w="619125" h="50800">
                  <a:moveTo>
                    <a:pt x="593699" y="25260"/>
                  </a:moveTo>
                  <a:lnTo>
                    <a:pt x="581063" y="25260"/>
                  </a:lnTo>
                  <a:lnTo>
                    <a:pt x="581063" y="37896"/>
                  </a:lnTo>
                  <a:lnTo>
                    <a:pt x="593699" y="37896"/>
                  </a:lnTo>
                  <a:lnTo>
                    <a:pt x="593699" y="25260"/>
                  </a:lnTo>
                  <a:close/>
                </a:path>
                <a:path w="619125" h="50800">
                  <a:moveTo>
                    <a:pt x="618947" y="25260"/>
                  </a:moveTo>
                  <a:lnTo>
                    <a:pt x="606323" y="25260"/>
                  </a:lnTo>
                  <a:lnTo>
                    <a:pt x="606323" y="37896"/>
                  </a:lnTo>
                  <a:lnTo>
                    <a:pt x="618947" y="37896"/>
                  </a:lnTo>
                  <a:lnTo>
                    <a:pt x="618947" y="25260"/>
                  </a:lnTo>
                  <a:close/>
                </a:path>
                <a:path w="619125" h="50800">
                  <a:moveTo>
                    <a:pt x="618947" y="0"/>
                  </a:moveTo>
                  <a:lnTo>
                    <a:pt x="606323" y="0"/>
                  </a:lnTo>
                  <a:lnTo>
                    <a:pt x="606323" y="12636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98145" y="3982859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23" y="12636"/>
                  </a:moveTo>
                  <a:lnTo>
                    <a:pt x="0" y="12636"/>
                  </a:lnTo>
                  <a:lnTo>
                    <a:pt x="0" y="25273"/>
                  </a:lnTo>
                  <a:lnTo>
                    <a:pt x="12623" y="25273"/>
                  </a:lnTo>
                  <a:lnTo>
                    <a:pt x="12623" y="12636"/>
                  </a:lnTo>
                  <a:close/>
                </a:path>
                <a:path w="619125" h="50800">
                  <a:moveTo>
                    <a:pt x="50520" y="12636"/>
                  </a:moveTo>
                  <a:lnTo>
                    <a:pt x="37909" y="12636"/>
                  </a:lnTo>
                  <a:lnTo>
                    <a:pt x="25273" y="12636"/>
                  </a:lnTo>
                  <a:lnTo>
                    <a:pt x="12636" y="12636"/>
                  </a:lnTo>
                  <a:lnTo>
                    <a:pt x="12636" y="25260"/>
                  </a:lnTo>
                  <a:lnTo>
                    <a:pt x="12636" y="37896"/>
                  </a:lnTo>
                  <a:lnTo>
                    <a:pt x="12636" y="50546"/>
                  </a:lnTo>
                  <a:lnTo>
                    <a:pt x="25273" y="50546"/>
                  </a:lnTo>
                  <a:lnTo>
                    <a:pt x="37896" y="50546"/>
                  </a:lnTo>
                  <a:lnTo>
                    <a:pt x="50520" y="50546"/>
                  </a:lnTo>
                  <a:lnTo>
                    <a:pt x="50520" y="37896"/>
                  </a:lnTo>
                  <a:lnTo>
                    <a:pt x="37909" y="37896"/>
                  </a:lnTo>
                  <a:lnTo>
                    <a:pt x="25273" y="37896"/>
                  </a:lnTo>
                  <a:lnTo>
                    <a:pt x="25273" y="25273"/>
                  </a:lnTo>
                  <a:lnTo>
                    <a:pt x="37896" y="25273"/>
                  </a:lnTo>
                  <a:lnTo>
                    <a:pt x="50520" y="25273"/>
                  </a:lnTo>
                  <a:lnTo>
                    <a:pt x="50520" y="12636"/>
                  </a:lnTo>
                  <a:close/>
                </a:path>
                <a:path w="619125" h="50800">
                  <a:moveTo>
                    <a:pt x="88417" y="25260"/>
                  </a:moveTo>
                  <a:lnTo>
                    <a:pt x="75806" y="25260"/>
                  </a:lnTo>
                  <a:lnTo>
                    <a:pt x="75806" y="12636"/>
                  </a:lnTo>
                  <a:lnTo>
                    <a:pt x="63169" y="12636"/>
                  </a:lnTo>
                  <a:lnTo>
                    <a:pt x="63169" y="25260"/>
                  </a:lnTo>
                  <a:lnTo>
                    <a:pt x="63169" y="37896"/>
                  </a:lnTo>
                  <a:lnTo>
                    <a:pt x="75793" y="37896"/>
                  </a:lnTo>
                  <a:lnTo>
                    <a:pt x="88417" y="37896"/>
                  </a:lnTo>
                  <a:lnTo>
                    <a:pt x="88417" y="25260"/>
                  </a:lnTo>
                  <a:close/>
                </a:path>
                <a:path w="619125" h="50800">
                  <a:moveTo>
                    <a:pt x="214744" y="25260"/>
                  </a:moveTo>
                  <a:lnTo>
                    <a:pt x="202120" y="25260"/>
                  </a:lnTo>
                  <a:lnTo>
                    <a:pt x="202120" y="12636"/>
                  </a:lnTo>
                  <a:lnTo>
                    <a:pt x="189484" y="12636"/>
                  </a:lnTo>
                  <a:lnTo>
                    <a:pt x="126326" y="12636"/>
                  </a:lnTo>
                  <a:lnTo>
                    <a:pt x="126326" y="25260"/>
                  </a:lnTo>
                  <a:lnTo>
                    <a:pt x="113690" y="25260"/>
                  </a:lnTo>
                  <a:lnTo>
                    <a:pt x="101066" y="25260"/>
                  </a:lnTo>
                  <a:lnTo>
                    <a:pt x="101066" y="12636"/>
                  </a:lnTo>
                  <a:lnTo>
                    <a:pt x="88430" y="12636"/>
                  </a:lnTo>
                  <a:lnTo>
                    <a:pt x="88430" y="25260"/>
                  </a:lnTo>
                  <a:lnTo>
                    <a:pt x="88430" y="37896"/>
                  </a:lnTo>
                  <a:lnTo>
                    <a:pt x="88430" y="50546"/>
                  </a:lnTo>
                  <a:lnTo>
                    <a:pt x="101066" y="50546"/>
                  </a:lnTo>
                  <a:lnTo>
                    <a:pt x="101066" y="37896"/>
                  </a:lnTo>
                  <a:lnTo>
                    <a:pt x="113690" y="37896"/>
                  </a:lnTo>
                  <a:lnTo>
                    <a:pt x="126326" y="37896"/>
                  </a:lnTo>
                  <a:lnTo>
                    <a:pt x="138950" y="37896"/>
                  </a:lnTo>
                  <a:lnTo>
                    <a:pt x="138950" y="50546"/>
                  </a:lnTo>
                  <a:lnTo>
                    <a:pt x="151587" y="50546"/>
                  </a:lnTo>
                  <a:lnTo>
                    <a:pt x="164211" y="50546"/>
                  </a:lnTo>
                  <a:lnTo>
                    <a:pt x="176847" y="50546"/>
                  </a:lnTo>
                  <a:lnTo>
                    <a:pt x="176847" y="37896"/>
                  </a:lnTo>
                  <a:lnTo>
                    <a:pt x="164223" y="37896"/>
                  </a:lnTo>
                  <a:lnTo>
                    <a:pt x="151587" y="37896"/>
                  </a:lnTo>
                  <a:lnTo>
                    <a:pt x="151587" y="25273"/>
                  </a:lnTo>
                  <a:lnTo>
                    <a:pt x="164211" y="25273"/>
                  </a:lnTo>
                  <a:lnTo>
                    <a:pt x="176847" y="25273"/>
                  </a:lnTo>
                  <a:lnTo>
                    <a:pt x="176847" y="37896"/>
                  </a:lnTo>
                  <a:lnTo>
                    <a:pt x="189484" y="37896"/>
                  </a:lnTo>
                  <a:lnTo>
                    <a:pt x="189484" y="25273"/>
                  </a:lnTo>
                  <a:lnTo>
                    <a:pt x="202107" y="25273"/>
                  </a:lnTo>
                  <a:lnTo>
                    <a:pt x="202107" y="37896"/>
                  </a:lnTo>
                  <a:lnTo>
                    <a:pt x="189484" y="37896"/>
                  </a:lnTo>
                  <a:lnTo>
                    <a:pt x="189484" y="50546"/>
                  </a:lnTo>
                  <a:lnTo>
                    <a:pt x="202120" y="50546"/>
                  </a:lnTo>
                  <a:lnTo>
                    <a:pt x="202120" y="37896"/>
                  </a:lnTo>
                  <a:lnTo>
                    <a:pt x="214744" y="37896"/>
                  </a:lnTo>
                  <a:lnTo>
                    <a:pt x="214744" y="25260"/>
                  </a:lnTo>
                  <a:close/>
                </a:path>
                <a:path w="619125" h="50800">
                  <a:moveTo>
                    <a:pt x="277901" y="25260"/>
                  </a:moveTo>
                  <a:lnTo>
                    <a:pt x="265277" y="25260"/>
                  </a:lnTo>
                  <a:lnTo>
                    <a:pt x="265277" y="12636"/>
                  </a:lnTo>
                  <a:lnTo>
                    <a:pt x="252641" y="12636"/>
                  </a:lnTo>
                  <a:lnTo>
                    <a:pt x="240004" y="12636"/>
                  </a:lnTo>
                  <a:lnTo>
                    <a:pt x="227368" y="12636"/>
                  </a:lnTo>
                  <a:lnTo>
                    <a:pt x="227368" y="25260"/>
                  </a:lnTo>
                  <a:lnTo>
                    <a:pt x="227368" y="37896"/>
                  </a:lnTo>
                  <a:lnTo>
                    <a:pt x="240004" y="37896"/>
                  </a:lnTo>
                  <a:lnTo>
                    <a:pt x="252641" y="37896"/>
                  </a:lnTo>
                  <a:lnTo>
                    <a:pt x="252641" y="25273"/>
                  </a:lnTo>
                  <a:lnTo>
                    <a:pt x="265264" y="25273"/>
                  </a:lnTo>
                  <a:lnTo>
                    <a:pt x="265264" y="37896"/>
                  </a:lnTo>
                  <a:lnTo>
                    <a:pt x="277901" y="37896"/>
                  </a:lnTo>
                  <a:lnTo>
                    <a:pt x="277901" y="25260"/>
                  </a:lnTo>
                  <a:close/>
                </a:path>
                <a:path w="619125" h="50800">
                  <a:moveTo>
                    <a:pt x="303174" y="25260"/>
                  </a:moveTo>
                  <a:lnTo>
                    <a:pt x="290537" y="25260"/>
                  </a:lnTo>
                  <a:lnTo>
                    <a:pt x="290537" y="37896"/>
                  </a:lnTo>
                  <a:lnTo>
                    <a:pt x="303174" y="37896"/>
                  </a:lnTo>
                  <a:lnTo>
                    <a:pt x="303174" y="25260"/>
                  </a:lnTo>
                  <a:close/>
                </a:path>
                <a:path w="619125" h="50800">
                  <a:moveTo>
                    <a:pt x="353682" y="0"/>
                  </a:moveTo>
                  <a:lnTo>
                    <a:pt x="341058" y="0"/>
                  </a:lnTo>
                  <a:lnTo>
                    <a:pt x="328422" y="0"/>
                  </a:lnTo>
                  <a:lnTo>
                    <a:pt x="328422" y="12636"/>
                  </a:lnTo>
                  <a:lnTo>
                    <a:pt x="315798" y="12636"/>
                  </a:lnTo>
                  <a:lnTo>
                    <a:pt x="315798" y="25273"/>
                  </a:lnTo>
                  <a:lnTo>
                    <a:pt x="328422" y="25273"/>
                  </a:lnTo>
                  <a:lnTo>
                    <a:pt x="341058" y="25273"/>
                  </a:lnTo>
                  <a:lnTo>
                    <a:pt x="341058" y="37896"/>
                  </a:lnTo>
                  <a:lnTo>
                    <a:pt x="353682" y="37896"/>
                  </a:lnTo>
                  <a:lnTo>
                    <a:pt x="353682" y="25273"/>
                  </a:lnTo>
                  <a:lnTo>
                    <a:pt x="353682" y="12636"/>
                  </a:lnTo>
                  <a:lnTo>
                    <a:pt x="353682" y="0"/>
                  </a:lnTo>
                  <a:close/>
                </a:path>
                <a:path w="619125" h="50800">
                  <a:moveTo>
                    <a:pt x="378955" y="0"/>
                  </a:moveTo>
                  <a:lnTo>
                    <a:pt x="366318" y="0"/>
                  </a:lnTo>
                  <a:lnTo>
                    <a:pt x="366318" y="12636"/>
                  </a:lnTo>
                  <a:lnTo>
                    <a:pt x="378955" y="12636"/>
                  </a:lnTo>
                  <a:lnTo>
                    <a:pt x="378955" y="0"/>
                  </a:lnTo>
                  <a:close/>
                </a:path>
                <a:path w="619125" h="50800">
                  <a:moveTo>
                    <a:pt x="391591" y="25260"/>
                  </a:moveTo>
                  <a:lnTo>
                    <a:pt x="378955" y="25260"/>
                  </a:lnTo>
                  <a:lnTo>
                    <a:pt x="366318" y="25260"/>
                  </a:lnTo>
                  <a:lnTo>
                    <a:pt x="366318" y="37896"/>
                  </a:lnTo>
                  <a:lnTo>
                    <a:pt x="378955" y="37896"/>
                  </a:lnTo>
                  <a:lnTo>
                    <a:pt x="391591" y="37896"/>
                  </a:lnTo>
                  <a:lnTo>
                    <a:pt x="391591" y="25260"/>
                  </a:lnTo>
                  <a:close/>
                </a:path>
                <a:path w="619125" h="50800">
                  <a:moveTo>
                    <a:pt x="404215" y="0"/>
                  </a:moveTo>
                  <a:lnTo>
                    <a:pt x="391579" y="0"/>
                  </a:lnTo>
                  <a:lnTo>
                    <a:pt x="391579" y="12636"/>
                  </a:lnTo>
                  <a:lnTo>
                    <a:pt x="404215" y="12636"/>
                  </a:lnTo>
                  <a:lnTo>
                    <a:pt x="404215" y="0"/>
                  </a:lnTo>
                  <a:close/>
                </a:path>
                <a:path w="619125" h="50800">
                  <a:moveTo>
                    <a:pt x="416839" y="12636"/>
                  </a:moveTo>
                  <a:lnTo>
                    <a:pt x="404215" y="12636"/>
                  </a:lnTo>
                  <a:lnTo>
                    <a:pt x="404215" y="25273"/>
                  </a:lnTo>
                  <a:lnTo>
                    <a:pt x="416839" y="25273"/>
                  </a:lnTo>
                  <a:lnTo>
                    <a:pt x="416839" y="12636"/>
                  </a:lnTo>
                  <a:close/>
                </a:path>
                <a:path w="619125" h="50800">
                  <a:moveTo>
                    <a:pt x="429488" y="12636"/>
                  </a:moveTo>
                  <a:lnTo>
                    <a:pt x="416852" y="12636"/>
                  </a:lnTo>
                  <a:lnTo>
                    <a:pt x="416852" y="25260"/>
                  </a:lnTo>
                  <a:lnTo>
                    <a:pt x="416852" y="37896"/>
                  </a:lnTo>
                  <a:lnTo>
                    <a:pt x="429488" y="37896"/>
                  </a:lnTo>
                  <a:lnTo>
                    <a:pt x="429488" y="25273"/>
                  </a:lnTo>
                  <a:lnTo>
                    <a:pt x="429488" y="12636"/>
                  </a:lnTo>
                  <a:close/>
                </a:path>
                <a:path w="619125" h="50800">
                  <a:moveTo>
                    <a:pt x="505269" y="0"/>
                  </a:moveTo>
                  <a:lnTo>
                    <a:pt x="492645" y="0"/>
                  </a:lnTo>
                  <a:lnTo>
                    <a:pt x="480009" y="0"/>
                  </a:lnTo>
                  <a:lnTo>
                    <a:pt x="480009" y="12636"/>
                  </a:lnTo>
                  <a:lnTo>
                    <a:pt x="467372" y="12636"/>
                  </a:lnTo>
                  <a:lnTo>
                    <a:pt x="467372" y="0"/>
                  </a:lnTo>
                  <a:lnTo>
                    <a:pt x="454748" y="0"/>
                  </a:lnTo>
                  <a:lnTo>
                    <a:pt x="442112" y="0"/>
                  </a:lnTo>
                  <a:lnTo>
                    <a:pt x="442112" y="12636"/>
                  </a:lnTo>
                  <a:lnTo>
                    <a:pt x="454748" y="12636"/>
                  </a:lnTo>
                  <a:lnTo>
                    <a:pt x="454748" y="25273"/>
                  </a:lnTo>
                  <a:lnTo>
                    <a:pt x="467372" y="25273"/>
                  </a:lnTo>
                  <a:lnTo>
                    <a:pt x="467372" y="37896"/>
                  </a:lnTo>
                  <a:lnTo>
                    <a:pt x="480009" y="37896"/>
                  </a:lnTo>
                  <a:lnTo>
                    <a:pt x="492645" y="37896"/>
                  </a:lnTo>
                  <a:lnTo>
                    <a:pt x="492645" y="25273"/>
                  </a:lnTo>
                  <a:lnTo>
                    <a:pt x="492645" y="12636"/>
                  </a:lnTo>
                  <a:lnTo>
                    <a:pt x="505269" y="12636"/>
                  </a:lnTo>
                  <a:lnTo>
                    <a:pt x="505269" y="0"/>
                  </a:lnTo>
                  <a:close/>
                </a:path>
                <a:path w="619125" h="50800">
                  <a:moveTo>
                    <a:pt x="517893" y="12636"/>
                  </a:moveTo>
                  <a:lnTo>
                    <a:pt x="505269" y="12636"/>
                  </a:lnTo>
                  <a:lnTo>
                    <a:pt x="505269" y="25273"/>
                  </a:lnTo>
                  <a:lnTo>
                    <a:pt x="517893" y="25273"/>
                  </a:lnTo>
                  <a:lnTo>
                    <a:pt x="517893" y="12636"/>
                  </a:lnTo>
                  <a:close/>
                </a:path>
                <a:path w="619125" h="50800">
                  <a:moveTo>
                    <a:pt x="530542" y="25260"/>
                  </a:moveTo>
                  <a:lnTo>
                    <a:pt x="517906" y="25260"/>
                  </a:lnTo>
                  <a:lnTo>
                    <a:pt x="517906" y="37896"/>
                  </a:lnTo>
                  <a:lnTo>
                    <a:pt x="530542" y="37896"/>
                  </a:lnTo>
                  <a:lnTo>
                    <a:pt x="530542" y="25260"/>
                  </a:lnTo>
                  <a:close/>
                </a:path>
                <a:path w="619125" h="50800">
                  <a:moveTo>
                    <a:pt x="543166" y="0"/>
                  </a:moveTo>
                  <a:lnTo>
                    <a:pt x="530542" y="0"/>
                  </a:lnTo>
                  <a:lnTo>
                    <a:pt x="517906" y="0"/>
                  </a:lnTo>
                  <a:lnTo>
                    <a:pt x="517906" y="12636"/>
                  </a:lnTo>
                  <a:lnTo>
                    <a:pt x="530529" y="12636"/>
                  </a:lnTo>
                  <a:lnTo>
                    <a:pt x="543166" y="12636"/>
                  </a:lnTo>
                  <a:lnTo>
                    <a:pt x="543166" y="0"/>
                  </a:lnTo>
                  <a:close/>
                </a:path>
                <a:path w="619125" h="50800">
                  <a:moveTo>
                    <a:pt x="581050" y="25260"/>
                  </a:moveTo>
                  <a:lnTo>
                    <a:pt x="568426" y="25260"/>
                  </a:lnTo>
                  <a:lnTo>
                    <a:pt x="568426" y="12636"/>
                  </a:lnTo>
                  <a:lnTo>
                    <a:pt x="568426" y="0"/>
                  </a:lnTo>
                  <a:lnTo>
                    <a:pt x="555790" y="0"/>
                  </a:lnTo>
                  <a:lnTo>
                    <a:pt x="555790" y="12636"/>
                  </a:lnTo>
                  <a:lnTo>
                    <a:pt x="555790" y="25260"/>
                  </a:lnTo>
                  <a:lnTo>
                    <a:pt x="555790" y="37896"/>
                  </a:lnTo>
                  <a:lnTo>
                    <a:pt x="568426" y="37896"/>
                  </a:lnTo>
                  <a:lnTo>
                    <a:pt x="581050" y="37896"/>
                  </a:lnTo>
                  <a:lnTo>
                    <a:pt x="581050" y="25260"/>
                  </a:lnTo>
                  <a:close/>
                </a:path>
                <a:path w="619125" h="50800">
                  <a:moveTo>
                    <a:pt x="593699" y="0"/>
                  </a:moveTo>
                  <a:lnTo>
                    <a:pt x="581063" y="0"/>
                  </a:lnTo>
                  <a:lnTo>
                    <a:pt x="581063" y="12636"/>
                  </a:lnTo>
                  <a:lnTo>
                    <a:pt x="593699" y="12636"/>
                  </a:lnTo>
                  <a:lnTo>
                    <a:pt x="593699" y="0"/>
                  </a:lnTo>
                  <a:close/>
                </a:path>
                <a:path w="619125" h="50800">
                  <a:moveTo>
                    <a:pt x="618947" y="0"/>
                  </a:moveTo>
                  <a:lnTo>
                    <a:pt x="606323" y="0"/>
                  </a:lnTo>
                  <a:lnTo>
                    <a:pt x="606323" y="12636"/>
                  </a:lnTo>
                  <a:lnTo>
                    <a:pt x="606323" y="25260"/>
                  </a:lnTo>
                  <a:lnTo>
                    <a:pt x="593686" y="25260"/>
                  </a:lnTo>
                  <a:lnTo>
                    <a:pt x="593686" y="37896"/>
                  </a:lnTo>
                  <a:lnTo>
                    <a:pt x="606323" y="37896"/>
                  </a:lnTo>
                  <a:lnTo>
                    <a:pt x="606323" y="25273"/>
                  </a:lnTo>
                  <a:lnTo>
                    <a:pt x="618947" y="25273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98145" y="4020756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23" y="37896"/>
                  </a:moveTo>
                  <a:lnTo>
                    <a:pt x="0" y="37896"/>
                  </a:lnTo>
                  <a:lnTo>
                    <a:pt x="0" y="50533"/>
                  </a:lnTo>
                  <a:lnTo>
                    <a:pt x="12623" y="50533"/>
                  </a:lnTo>
                  <a:lnTo>
                    <a:pt x="12623" y="37896"/>
                  </a:lnTo>
                  <a:close/>
                </a:path>
                <a:path w="619125" h="50800">
                  <a:moveTo>
                    <a:pt x="12623" y="12623"/>
                  </a:moveTo>
                  <a:lnTo>
                    <a:pt x="0" y="12623"/>
                  </a:lnTo>
                  <a:lnTo>
                    <a:pt x="0" y="25260"/>
                  </a:lnTo>
                  <a:lnTo>
                    <a:pt x="12623" y="25260"/>
                  </a:lnTo>
                  <a:lnTo>
                    <a:pt x="12623" y="12623"/>
                  </a:lnTo>
                  <a:close/>
                </a:path>
                <a:path w="619125" h="50800">
                  <a:moveTo>
                    <a:pt x="37909" y="12623"/>
                  </a:moveTo>
                  <a:lnTo>
                    <a:pt x="25273" y="12623"/>
                  </a:lnTo>
                  <a:lnTo>
                    <a:pt x="12636" y="12623"/>
                  </a:lnTo>
                  <a:lnTo>
                    <a:pt x="12636" y="25260"/>
                  </a:lnTo>
                  <a:lnTo>
                    <a:pt x="25273" y="25260"/>
                  </a:lnTo>
                  <a:lnTo>
                    <a:pt x="37909" y="25260"/>
                  </a:lnTo>
                  <a:lnTo>
                    <a:pt x="37909" y="12623"/>
                  </a:lnTo>
                  <a:close/>
                </a:path>
                <a:path w="619125" h="50800">
                  <a:moveTo>
                    <a:pt x="50520" y="37896"/>
                  </a:moveTo>
                  <a:lnTo>
                    <a:pt x="37909" y="37896"/>
                  </a:lnTo>
                  <a:lnTo>
                    <a:pt x="25273" y="37896"/>
                  </a:lnTo>
                  <a:lnTo>
                    <a:pt x="12636" y="37896"/>
                  </a:lnTo>
                  <a:lnTo>
                    <a:pt x="12636" y="50533"/>
                  </a:lnTo>
                  <a:lnTo>
                    <a:pt x="25273" y="50533"/>
                  </a:lnTo>
                  <a:lnTo>
                    <a:pt x="37896" y="50533"/>
                  </a:lnTo>
                  <a:lnTo>
                    <a:pt x="50520" y="50533"/>
                  </a:lnTo>
                  <a:lnTo>
                    <a:pt x="50520" y="37896"/>
                  </a:lnTo>
                  <a:close/>
                </a:path>
                <a:path w="619125" h="50800">
                  <a:moveTo>
                    <a:pt x="88417" y="12623"/>
                  </a:moveTo>
                  <a:lnTo>
                    <a:pt x="75793" y="12623"/>
                  </a:lnTo>
                  <a:lnTo>
                    <a:pt x="75793" y="25260"/>
                  </a:lnTo>
                  <a:lnTo>
                    <a:pt x="88417" y="25260"/>
                  </a:lnTo>
                  <a:lnTo>
                    <a:pt x="88417" y="12623"/>
                  </a:lnTo>
                  <a:close/>
                </a:path>
                <a:path w="619125" h="50800">
                  <a:moveTo>
                    <a:pt x="202120" y="25260"/>
                  </a:moveTo>
                  <a:lnTo>
                    <a:pt x="189484" y="25260"/>
                  </a:lnTo>
                  <a:lnTo>
                    <a:pt x="176847" y="25260"/>
                  </a:lnTo>
                  <a:lnTo>
                    <a:pt x="164223" y="25260"/>
                  </a:lnTo>
                  <a:lnTo>
                    <a:pt x="164223" y="12623"/>
                  </a:lnTo>
                  <a:lnTo>
                    <a:pt x="88430" y="12623"/>
                  </a:lnTo>
                  <a:lnTo>
                    <a:pt x="88430" y="25260"/>
                  </a:lnTo>
                  <a:lnTo>
                    <a:pt x="101053" y="25260"/>
                  </a:lnTo>
                  <a:lnTo>
                    <a:pt x="101053" y="37896"/>
                  </a:lnTo>
                  <a:lnTo>
                    <a:pt x="113690" y="37896"/>
                  </a:lnTo>
                  <a:lnTo>
                    <a:pt x="202120" y="37896"/>
                  </a:lnTo>
                  <a:lnTo>
                    <a:pt x="202120" y="25260"/>
                  </a:lnTo>
                  <a:close/>
                </a:path>
                <a:path w="619125" h="50800">
                  <a:moveTo>
                    <a:pt x="252641" y="0"/>
                  </a:moveTo>
                  <a:lnTo>
                    <a:pt x="240004" y="0"/>
                  </a:lnTo>
                  <a:lnTo>
                    <a:pt x="227368" y="0"/>
                  </a:lnTo>
                  <a:lnTo>
                    <a:pt x="227368" y="12623"/>
                  </a:lnTo>
                  <a:lnTo>
                    <a:pt x="214744" y="12623"/>
                  </a:lnTo>
                  <a:lnTo>
                    <a:pt x="214744" y="0"/>
                  </a:lnTo>
                  <a:lnTo>
                    <a:pt x="202120" y="0"/>
                  </a:lnTo>
                  <a:lnTo>
                    <a:pt x="189484" y="0"/>
                  </a:lnTo>
                  <a:lnTo>
                    <a:pt x="189484" y="12649"/>
                  </a:lnTo>
                  <a:lnTo>
                    <a:pt x="202107" y="12649"/>
                  </a:lnTo>
                  <a:lnTo>
                    <a:pt x="214744" y="12649"/>
                  </a:lnTo>
                  <a:lnTo>
                    <a:pt x="214744" y="25260"/>
                  </a:lnTo>
                  <a:lnTo>
                    <a:pt x="227368" y="25260"/>
                  </a:lnTo>
                  <a:lnTo>
                    <a:pt x="227368" y="37896"/>
                  </a:lnTo>
                  <a:lnTo>
                    <a:pt x="240004" y="37896"/>
                  </a:lnTo>
                  <a:lnTo>
                    <a:pt x="240004" y="25260"/>
                  </a:lnTo>
                  <a:lnTo>
                    <a:pt x="227380" y="25260"/>
                  </a:lnTo>
                  <a:lnTo>
                    <a:pt x="227380" y="12649"/>
                  </a:lnTo>
                  <a:lnTo>
                    <a:pt x="240004" y="12649"/>
                  </a:lnTo>
                  <a:lnTo>
                    <a:pt x="240004" y="25260"/>
                  </a:lnTo>
                  <a:lnTo>
                    <a:pt x="252641" y="25260"/>
                  </a:lnTo>
                  <a:lnTo>
                    <a:pt x="252641" y="12649"/>
                  </a:lnTo>
                  <a:lnTo>
                    <a:pt x="252641" y="0"/>
                  </a:lnTo>
                  <a:close/>
                </a:path>
                <a:path w="619125" h="50800">
                  <a:moveTo>
                    <a:pt x="353682" y="12623"/>
                  </a:moveTo>
                  <a:lnTo>
                    <a:pt x="341058" y="12623"/>
                  </a:lnTo>
                  <a:lnTo>
                    <a:pt x="341058" y="0"/>
                  </a:lnTo>
                  <a:lnTo>
                    <a:pt x="328434" y="0"/>
                  </a:lnTo>
                  <a:lnTo>
                    <a:pt x="315798" y="0"/>
                  </a:lnTo>
                  <a:lnTo>
                    <a:pt x="315798" y="12623"/>
                  </a:lnTo>
                  <a:lnTo>
                    <a:pt x="303174" y="12623"/>
                  </a:lnTo>
                  <a:lnTo>
                    <a:pt x="290537" y="12623"/>
                  </a:lnTo>
                  <a:lnTo>
                    <a:pt x="277901" y="12623"/>
                  </a:lnTo>
                  <a:lnTo>
                    <a:pt x="277901" y="0"/>
                  </a:lnTo>
                  <a:lnTo>
                    <a:pt x="265264" y="0"/>
                  </a:lnTo>
                  <a:lnTo>
                    <a:pt x="265264" y="12649"/>
                  </a:lnTo>
                  <a:lnTo>
                    <a:pt x="277901" y="12649"/>
                  </a:lnTo>
                  <a:lnTo>
                    <a:pt x="277901" y="25260"/>
                  </a:lnTo>
                  <a:lnTo>
                    <a:pt x="277901" y="37896"/>
                  </a:lnTo>
                  <a:lnTo>
                    <a:pt x="290537" y="37896"/>
                  </a:lnTo>
                  <a:lnTo>
                    <a:pt x="290537" y="25260"/>
                  </a:lnTo>
                  <a:lnTo>
                    <a:pt x="303161" y="25260"/>
                  </a:lnTo>
                  <a:lnTo>
                    <a:pt x="315798" y="25260"/>
                  </a:lnTo>
                  <a:lnTo>
                    <a:pt x="328422" y="25260"/>
                  </a:lnTo>
                  <a:lnTo>
                    <a:pt x="328422" y="37896"/>
                  </a:lnTo>
                  <a:lnTo>
                    <a:pt x="341058" y="37896"/>
                  </a:lnTo>
                  <a:lnTo>
                    <a:pt x="353682" y="37896"/>
                  </a:lnTo>
                  <a:lnTo>
                    <a:pt x="353682" y="25260"/>
                  </a:lnTo>
                  <a:lnTo>
                    <a:pt x="353682" y="12623"/>
                  </a:lnTo>
                  <a:close/>
                </a:path>
                <a:path w="619125" h="50800">
                  <a:moveTo>
                    <a:pt x="416839" y="0"/>
                  </a:moveTo>
                  <a:lnTo>
                    <a:pt x="404215" y="0"/>
                  </a:lnTo>
                  <a:lnTo>
                    <a:pt x="404215" y="12623"/>
                  </a:lnTo>
                  <a:lnTo>
                    <a:pt x="391591" y="12623"/>
                  </a:lnTo>
                  <a:lnTo>
                    <a:pt x="391591" y="0"/>
                  </a:lnTo>
                  <a:lnTo>
                    <a:pt x="378955" y="0"/>
                  </a:lnTo>
                  <a:lnTo>
                    <a:pt x="366318" y="0"/>
                  </a:lnTo>
                  <a:lnTo>
                    <a:pt x="366318" y="12623"/>
                  </a:lnTo>
                  <a:lnTo>
                    <a:pt x="366318" y="25260"/>
                  </a:lnTo>
                  <a:lnTo>
                    <a:pt x="353695" y="25260"/>
                  </a:lnTo>
                  <a:lnTo>
                    <a:pt x="353695" y="37896"/>
                  </a:lnTo>
                  <a:lnTo>
                    <a:pt x="366318" y="37896"/>
                  </a:lnTo>
                  <a:lnTo>
                    <a:pt x="378955" y="37896"/>
                  </a:lnTo>
                  <a:lnTo>
                    <a:pt x="378955" y="25260"/>
                  </a:lnTo>
                  <a:lnTo>
                    <a:pt x="378955" y="12649"/>
                  </a:lnTo>
                  <a:lnTo>
                    <a:pt x="391579" y="12649"/>
                  </a:lnTo>
                  <a:lnTo>
                    <a:pt x="391579" y="25260"/>
                  </a:lnTo>
                  <a:lnTo>
                    <a:pt x="404215" y="25260"/>
                  </a:lnTo>
                  <a:lnTo>
                    <a:pt x="416839" y="25260"/>
                  </a:lnTo>
                  <a:lnTo>
                    <a:pt x="416839" y="12649"/>
                  </a:lnTo>
                  <a:lnTo>
                    <a:pt x="416839" y="0"/>
                  </a:lnTo>
                  <a:close/>
                </a:path>
                <a:path w="619125" h="50800">
                  <a:moveTo>
                    <a:pt x="454748" y="0"/>
                  </a:moveTo>
                  <a:lnTo>
                    <a:pt x="442112" y="0"/>
                  </a:lnTo>
                  <a:lnTo>
                    <a:pt x="442112" y="12623"/>
                  </a:lnTo>
                  <a:lnTo>
                    <a:pt x="429475" y="12623"/>
                  </a:lnTo>
                  <a:lnTo>
                    <a:pt x="429475" y="25260"/>
                  </a:lnTo>
                  <a:lnTo>
                    <a:pt x="416852" y="25260"/>
                  </a:lnTo>
                  <a:lnTo>
                    <a:pt x="416852" y="37896"/>
                  </a:lnTo>
                  <a:lnTo>
                    <a:pt x="429475" y="37896"/>
                  </a:lnTo>
                  <a:lnTo>
                    <a:pt x="442112" y="37896"/>
                  </a:lnTo>
                  <a:lnTo>
                    <a:pt x="454748" y="37896"/>
                  </a:lnTo>
                  <a:lnTo>
                    <a:pt x="454748" y="25260"/>
                  </a:lnTo>
                  <a:lnTo>
                    <a:pt x="442112" y="25260"/>
                  </a:lnTo>
                  <a:lnTo>
                    <a:pt x="442112" y="12649"/>
                  </a:lnTo>
                  <a:lnTo>
                    <a:pt x="454748" y="12649"/>
                  </a:lnTo>
                  <a:lnTo>
                    <a:pt x="454748" y="0"/>
                  </a:lnTo>
                  <a:close/>
                </a:path>
                <a:path w="619125" h="50800">
                  <a:moveTo>
                    <a:pt x="492645" y="0"/>
                  </a:moveTo>
                  <a:lnTo>
                    <a:pt x="480009" y="0"/>
                  </a:lnTo>
                  <a:lnTo>
                    <a:pt x="467372" y="0"/>
                  </a:lnTo>
                  <a:lnTo>
                    <a:pt x="467372" y="12623"/>
                  </a:lnTo>
                  <a:lnTo>
                    <a:pt x="467372" y="25260"/>
                  </a:lnTo>
                  <a:lnTo>
                    <a:pt x="480009" y="25260"/>
                  </a:lnTo>
                  <a:lnTo>
                    <a:pt x="480009" y="12649"/>
                  </a:lnTo>
                  <a:lnTo>
                    <a:pt x="492645" y="12649"/>
                  </a:lnTo>
                  <a:lnTo>
                    <a:pt x="492645" y="0"/>
                  </a:lnTo>
                  <a:close/>
                </a:path>
                <a:path w="619125" h="50800">
                  <a:moveTo>
                    <a:pt x="517893" y="0"/>
                  </a:moveTo>
                  <a:lnTo>
                    <a:pt x="505269" y="0"/>
                  </a:lnTo>
                  <a:lnTo>
                    <a:pt x="505269" y="12623"/>
                  </a:lnTo>
                  <a:lnTo>
                    <a:pt x="505269" y="25260"/>
                  </a:lnTo>
                  <a:lnTo>
                    <a:pt x="492633" y="25260"/>
                  </a:lnTo>
                  <a:lnTo>
                    <a:pt x="492633" y="37896"/>
                  </a:lnTo>
                  <a:lnTo>
                    <a:pt x="505269" y="37896"/>
                  </a:lnTo>
                  <a:lnTo>
                    <a:pt x="517893" y="37896"/>
                  </a:lnTo>
                  <a:lnTo>
                    <a:pt x="517893" y="25260"/>
                  </a:lnTo>
                  <a:lnTo>
                    <a:pt x="517893" y="12649"/>
                  </a:lnTo>
                  <a:lnTo>
                    <a:pt x="517893" y="0"/>
                  </a:lnTo>
                  <a:close/>
                </a:path>
                <a:path w="619125" h="50800">
                  <a:moveTo>
                    <a:pt x="581050" y="25260"/>
                  </a:moveTo>
                  <a:lnTo>
                    <a:pt x="568426" y="25260"/>
                  </a:lnTo>
                  <a:lnTo>
                    <a:pt x="568426" y="12649"/>
                  </a:lnTo>
                  <a:lnTo>
                    <a:pt x="568426" y="0"/>
                  </a:lnTo>
                  <a:lnTo>
                    <a:pt x="555790" y="0"/>
                  </a:lnTo>
                  <a:lnTo>
                    <a:pt x="555790" y="12623"/>
                  </a:lnTo>
                  <a:lnTo>
                    <a:pt x="543166" y="12623"/>
                  </a:lnTo>
                  <a:lnTo>
                    <a:pt x="530542" y="12623"/>
                  </a:lnTo>
                  <a:lnTo>
                    <a:pt x="530542" y="0"/>
                  </a:lnTo>
                  <a:lnTo>
                    <a:pt x="517906" y="0"/>
                  </a:lnTo>
                  <a:lnTo>
                    <a:pt x="517906" y="12623"/>
                  </a:lnTo>
                  <a:lnTo>
                    <a:pt x="517906" y="25260"/>
                  </a:lnTo>
                  <a:lnTo>
                    <a:pt x="530529" y="25260"/>
                  </a:lnTo>
                  <a:lnTo>
                    <a:pt x="543166" y="25260"/>
                  </a:lnTo>
                  <a:lnTo>
                    <a:pt x="555790" y="25260"/>
                  </a:lnTo>
                  <a:lnTo>
                    <a:pt x="555790" y="37896"/>
                  </a:lnTo>
                  <a:lnTo>
                    <a:pt x="568426" y="37896"/>
                  </a:lnTo>
                  <a:lnTo>
                    <a:pt x="581050" y="37896"/>
                  </a:lnTo>
                  <a:lnTo>
                    <a:pt x="581050" y="25260"/>
                  </a:lnTo>
                  <a:close/>
                </a:path>
                <a:path w="619125" h="50800">
                  <a:moveTo>
                    <a:pt x="593699" y="12623"/>
                  </a:moveTo>
                  <a:lnTo>
                    <a:pt x="581063" y="12623"/>
                  </a:lnTo>
                  <a:lnTo>
                    <a:pt x="581063" y="25260"/>
                  </a:lnTo>
                  <a:lnTo>
                    <a:pt x="593699" y="25260"/>
                  </a:lnTo>
                  <a:lnTo>
                    <a:pt x="593699" y="12623"/>
                  </a:lnTo>
                  <a:close/>
                </a:path>
                <a:path w="619125" h="50800">
                  <a:moveTo>
                    <a:pt x="618947" y="25260"/>
                  </a:moveTo>
                  <a:lnTo>
                    <a:pt x="606323" y="25260"/>
                  </a:lnTo>
                  <a:lnTo>
                    <a:pt x="606323" y="37896"/>
                  </a:lnTo>
                  <a:lnTo>
                    <a:pt x="618947" y="37896"/>
                  </a:lnTo>
                  <a:lnTo>
                    <a:pt x="618947" y="2526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98145" y="4058652"/>
              <a:ext cx="619125" cy="38100"/>
            </a:xfrm>
            <a:custGeom>
              <a:avLst/>
              <a:gdLst/>
              <a:ahLst/>
              <a:cxnLst/>
              <a:rect l="l" t="t" r="r" b="b"/>
              <a:pathLst>
                <a:path w="619125" h="38100">
                  <a:moveTo>
                    <a:pt x="12623" y="12623"/>
                  </a:moveTo>
                  <a:lnTo>
                    <a:pt x="0" y="12623"/>
                  </a:lnTo>
                  <a:lnTo>
                    <a:pt x="0" y="25260"/>
                  </a:lnTo>
                  <a:lnTo>
                    <a:pt x="0" y="37896"/>
                  </a:lnTo>
                  <a:lnTo>
                    <a:pt x="12623" y="37896"/>
                  </a:lnTo>
                  <a:lnTo>
                    <a:pt x="12623" y="25260"/>
                  </a:lnTo>
                  <a:lnTo>
                    <a:pt x="12623" y="12623"/>
                  </a:lnTo>
                  <a:close/>
                </a:path>
                <a:path w="619125" h="38100">
                  <a:moveTo>
                    <a:pt x="50520" y="25260"/>
                  </a:moveTo>
                  <a:lnTo>
                    <a:pt x="37909" y="25260"/>
                  </a:lnTo>
                  <a:lnTo>
                    <a:pt x="25273" y="25260"/>
                  </a:lnTo>
                  <a:lnTo>
                    <a:pt x="25273" y="37896"/>
                  </a:lnTo>
                  <a:lnTo>
                    <a:pt x="37896" y="37896"/>
                  </a:lnTo>
                  <a:lnTo>
                    <a:pt x="50520" y="37896"/>
                  </a:lnTo>
                  <a:lnTo>
                    <a:pt x="50520" y="25260"/>
                  </a:lnTo>
                  <a:close/>
                </a:path>
                <a:path w="619125" h="38100">
                  <a:moveTo>
                    <a:pt x="50520" y="0"/>
                  </a:moveTo>
                  <a:lnTo>
                    <a:pt x="37896" y="0"/>
                  </a:lnTo>
                  <a:lnTo>
                    <a:pt x="37896" y="12636"/>
                  </a:lnTo>
                  <a:lnTo>
                    <a:pt x="50520" y="12636"/>
                  </a:lnTo>
                  <a:lnTo>
                    <a:pt x="50520" y="0"/>
                  </a:lnTo>
                  <a:close/>
                </a:path>
                <a:path w="619125" h="38100">
                  <a:moveTo>
                    <a:pt x="63169" y="25260"/>
                  </a:moveTo>
                  <a:lnTo>
                    <a:pt x="50533" y="25260"/>
                  </a:lnTo>
                  <a:lnTo>
                    <a:pt x="50533" y="37896"/>
                  </a:lnTo>
                  <a:lnTo>
                    <a:pt x="63169" y="37896"/>
                  </a:lnTo>
                  <a:lnTo>
                    <a:pt x="63169" y="25260"/>
                  </a:lnTo>
                  <a:close/>
                </a:path>
                <a:path w="619125" h="38100">
                  <a:moveTo>
                    <a:pt x="88417" y="0"/>
                  </a:moveTo>
                  <a:lnTo>
                    <a:pt x="75806" y="0"/>
                  </a:lnTo>
                  <a:lnTo>
                    <a:pt x="63169" y="0"/>
                  </a:lnTo>
                  <a:lnTo>
                    <a:pt x="50533" y="0"/>
                  </a:lnTo>
                  <a:lnTo>
                    <a:pt x="50533" y="12636"/>
                  </a:lnTo>
                  <a:lnTo>
                    <a:pt x="63169" y="12636"/>
                  </a:lnTo>
                  <a:lnTo>
                    <a:pt x="75793" y="12636"/>
                  </a:lnTo>
                  <a:lnTo>
                    <a:pt x="75793" y="25260"/>
                  </a:lnTo>
                  <a:lnTo>
                    <a:pt x="75793" y="37896"/>
                  </a:lnTo>
                  <a:lnTo>
                    <a:pt x="88417" y="37896"/>
                  </a:lnTo>
                  <a:lnTo>
                    <a:pt x="88417" y="25260"/>
                  </a:lnTo>
                  <a:lnTo>
                    <a:pt x="88417" y="12636"/>
                  </a:lnTo>
                  <a:lnTo>
                    <a:pt x="88417" y="0"/>
                  </a:lnTo>
                  <a:close/>
                </a:path>
                <a:path w="619125" h="38100">
                  <a:moveTo>
                    <a:pt x="151587" y="0"/>
                  </a:moveTo>
                  <a:lnTo>
                    <a:pt x="151587" y="0"/>
                  </a:lnTo>
                  <a:lnTo>
                    <a:pt x="101053" y="0"/>
                  </a:lnTo>
                  <a:lnTo>
                    <a:pt x="101053" y="12623"/>
                  </a:lnTo>
                  <a:lnTo>
                    <a:pt x="101053" y="25260"/>
                  </a:lnTo>
                  <a:lnTo>
                    <a:pt x="113690" y="25260"/>
                  </a:lnTo>
                  <a:lnTo>
                    <a:pt x="113690" y="12636"/>
                  </a:lnTo>
                  <a:lnTo>
                    <a:pt x="126326" y="12636"/>
                  </a:lnTo>
                  <a:lnTo>
                    <a:pt x="126326" y="25260"/>
                  </a:lnTo>
                  <a:lnTo>
                    <a:pt x="113690" y="25260"/>
                  </a:lnTo>
                  <a:lnTo>
                    <a:pt x="113690" y="37896"/>
                  </a:lnTo>
                  <a:lnTo>
                    <a:pt x="126326" y="37896"/>
                  </a:lnTo>
                  <a:lnTo>
                    <a:pt x="138963" y="37896"/>
                  </a:lnTo>
                  <a:lnTo>
                    <a:pt x="138963" y="25260"/>
                  </a:lnTo>
                  <a:lnTo>
                    <a:pt x="138963" y="12636"/>
                  </a:lnTo>
                  <a:lnTo>
                    <a:pt x="151587" y="12636"/>
                  </a:lnTo>
                  <a:lnTo>
                    <a:pt x="151587" y="0"/>
                  </a:lnTo>
                  <a:close/>
                </a:path>
                <a:path w="619125" h="38100">
                  <a:moveTo>
                    <a:pt x="202120" y="12623"/>
                  </a:moveTo>
                  <a:lnTo>
                    <a:pt x="189484" y="12623"/>
                  </a:lnTo>
                  <a:lnTo>
                    <a:pt x="189484" y="0"/>
                  </a:lnTo>
                  <a:lnTo>
                    <a:pt x="176847" y="0"/>
                  </a:lnTo>
                  <a:lnTo>
                    <a:pt x="176847" y="12636"/>
                  </a:lnTo>
                  <a:lnTo>
                    <a:pt x="189484" y="12636"/>
                  </a:lnTo>
                  <a:lnTo>
                    <a:pt x="189484" y="25260"/>
                  </a:lnTo>
                  <a:lnTo>
                    <a:pt x="189484" y="37896"/>
                  </a:lnTo>
                  <a:lnTo>
                    <a:pt x="202120" y="37896"/>
                  </a:lnTo>
                  <a:lnTo>
                    <a:pt x="202120" y="25260"/>
                  </a:lnTo>
                  <a:lnTo>
                    <a:pt x="202120" y="12623"/>
                  </a:lnTo>
                  <a:close/>
                </a:path>
                <a:path w="619125" h="38100">
                  <a:moveTo>
                    <a:pt x="252641" y="0"/>
                  </a:moveTo>
                  <a:lnTo>
                    <a:pt x="240004" y="0"/>
                  </a:lnTo>
                  <a:lnTo>
                    <a:pt x="227368" y="0"/>
                  </a:lnTo>
                  <a:lnTo>
                    <a:pt x="227368" y="12623"/>
                  </a:lnTo>
                  <a:lnTo>
                    <a:pt x="214744" y="12623"/>
                  </a:lnTo>
                  <a:lnTo>
                    <a:pt x="214744" y="25260"/>
                  </a:lnTo>
                  <a:lnTo>
                    <a:pt x="227368" y="25260"/>
                  </a:lnTo>
                  <a:lnTo>
                    <a:pt x="240004" y="25260"/>
                  </a:lnTo>
                  <a:lnTo>
                    <a:pt x="240004" y="12636"/>
                  </a:lnTo>
                  <a:lnTo>
                    <a:pt x="252641" y="12636"/>
                  </a:lnTo>
                  <a:lnTo>
                    <a:pt x="252641" y="0"/>
                  </a:lnTo>
                  <a:close/>
                </a:path>
                <a:path w="619125" h="38100">
                  <a:moveTo>
                    <a:pt x="315798" y="0"/>
                  </a:moveTo>
                  <a:lnTo>
                    <a:pt x="303161" y="0"/>
                  </a:lnTo>
                  <a:lnTo>
                    <a:pt x="303161" y="12636"/>
                  </a:lnTo>
                  <a:lnTo>
                    <a:pt x="315798" y="12636"/>
                  </a:lnTo>
                  <a:lnTo>
                    <a:pt x="315798" y="0"/>
                  </a:lnTo>
                  <a:close/>
                </a:path>
                <a:path w="619125" h="38100">
                  <a:moveTo>
                    <a:pt x="353682" y="12623"/>
                  </a:moveTo>
                  <a:lnTo>
                    <a:pt x="341058" y="12623"/>
                  </a:lnTo>
                  <a:lnTo>
                    <a:pt x="341058" y="0"/>
                  </a:lnTo>
                  <a:lnTo>
                    <a:pt x="328422" y="0"/>
                  </a:lnTo>
                  <a:lnTo>
                    <a:pt x="328422" y="12623"/>
                  </a:lnTo>
                  <a:lnTo>
                    <a:pt x="328422" y="25260"/>
                  </a:lnTo>
                  <a:lnTo>
                    <a:pt x="315798" y="25260"/>
                  </a:lnTo>
                  <a:lnTo>
                    <a:pt x="303174" y="25260"/>
                  </a:lnTo>
                  <a:lnTo>
                    <a:pt x="290537" y="25260"/>
                  </a:lnTo>
                  <a:lnTo>
                    <a:pt x="290537" y="12636"/>
                  </a:lnTo>
                  <a:lnTo>
                    <a:pt x="290537" y="0"/>
                  </a:lnTo>
                  <a:lnTo>
                    <a:pt x="277901" y="0"/>
                  </a:lnTo>
                  <a:lnTo>
                    <a:pt x="265264" y="0"/>
                  </a:lnTo>
                  <a:lnTo>
                    <a:pt x="265264" y="12636"/>
                  </a:lnTo>
                  <a:lnTo>
                    <a:pt x="277901" y="12636"/>
                  </a:lnTo>
                  <a:lnTo>
                    <a:pt x="277901" y="25260"/>
                  </a:lnTo>
                  <a:lnTo>
                    <a:pt x="265264" y="25260"/>
                  </a:lnTo>
                  <a:lnTo>
                    <a:pt x="265264" y="37896"/>
                  </a:lnTo>
                  <a:lnTo>
                    <a:pt x="277901" y="37896"/>
                  </a:lnTo>
                  <a:lnTo>
                    <a:pt x="290537" y="37896"/>
                  </a:lnTo>
                  <a:lnTo>
                    <a:pt x="353682" y="37896"/>
                  </a:lnTo>
                  <a:lnTo>
                    <a:pt x="353682" y="25260"/>
                  </a:lnTo>
                  <a:lnTo>
                    <a:pt x="353682" y="12623"/>
                  </a:lnTo>
                  <a:close/>
                </a:path>
                <a:path w="619125" h="38100">
                  <a:moveTo>
                    <a:pt x="378955" y="12623"/>
                  </a:moveTo>
                  <a:lnTo>
                    <a:pt x="366331" y="12623"/>
                  </a:lnTo>
                  <a:lnTo>
                    <a:pt x="366331" y="0"/>
                  </a:lnTo>
                  <a:lnTo>
                    <a:pt x="353695" y="0"/>
                  </a:lnTo>
                  <a:lnTo>
                    <a:pt x="353695" y="12623"/>
                  </a:lnTo>
                  <a:lnTo>
                    <a:pt x="353695" y="25260"/>
                  </a:lnTo>
                  <a:lnTo>
                    <a:pt x="353695" y="37896"/>
                  </a:lnTo>
                  <a:lnTo>
                    <a:pt x="366331" y="37896"/>
                  </a:lnTo>
                  <a:lnTo>
                    <a:pt x="366331" y="25260"/>
                  </a:lnTo>
                  <a:lnTo>
                    <a:pt x="378955" y="25260"/>
                  </a:lnTo>
                  <a:lnTo>
                    <a:pt x="378955" y="12623"/>
                  </a:lnTo>
                  <a:close/>
                </a:path>
                <a:path w="619125" h="38100">
                  <a:moveTo>
                    <a:pt x="404215" y="25260"/>
                  </a:moveTo>
                  <a:lnTo>
                    <a:pt x="391591" y="25260"/>
                  </a:lnTo>
                  <a:lnTo>
                    <a:pt x="378955" y="25260"/>
                  </a:lnTo>
                  <a:lnTo>
                    <a:pt x="378955" y="37896"/>
                  </a:lnTo>
                  <a:lnTo>
                    <a:pt x="391579" y="37896"/>
                  </a:lnTo>
                  <a:lnTo>
                    <a:pt x="404215" y="37896"/>
                  </a:lnTo>
                  <a:lnTo>
                    <a:pt x="404215" y="25260"/>
                  </a:lnTo>
                  <a:close/>
                </a:path>
                <a:path w="619125" h="38100">
                  <a:moveTo>
                    <a:pt x="416839" y="0"/>
                  </a:moveTo>
                  <a:lnTo>
                    <a:pt x="404215" y="0"/>
                  </a:lnTo>
                  <a:lnTo>
                    <a:pt x="404215" y="12636"/>
                  </a:lnTo>
                  <a:lnTo>
                    <a:pt x="416839" y="12636"/>
                  </a:lnTo>
                  <a:lnTo>
                    <a:pt x="416839" y="0"/>
                  </a:lnTo>
                  <a:close/>
                </a:path>
                <a:path w="619125" h="38100">
                  <a:moveTo>
                    <a:pt x="517893" y="0"/>
                  </a:moveTo>
                  <a:lnTo>
                    <a:pt x="505269" y="0"/>
                  </a:lnTo>
                  <a:lnTo>
                    <a:pt x="505269" y="12623"/>
                  </a:lnTo>
                  <a:lnTo>
                    <a:pt x="492645" y="12623"/>
                  </a:lnTo>
                  <a:lnTo>
                    <a:pt x="492645" y="0"/>
                  </a:lnTo>
                  <a:lnTo>
                    <a:pt x="480009" y="0"/>
                  </a:lnTo>
                  <a:lnTo>
                    <a:pt x="467372" y="0"/>
                  </a:lnTo>
                  <a:lnTo>
                    <a:pt x="416852" y="0"/>
                  </a:lnTo>
                  <a:lnTo>
                    <a:pt x="416852" y="12623"/>
                  </a:lnTo>
                  <a:lnTo>
                    <a:pt x="416852" y="25260"/>
                  </a:lnTo>
                  <a:lnTo>
                    <a:pt x="416852" y="37896"/>
                  </a:lnTo>
                  <a:lnTo>
                    <a:pt x="429475" y="37896"/>
                  </a:lnTo>
                  <a:lnTo>
                    <a:pt x="442112" y="37896"/>
                  </a:lnTo>
                  <a:lnTo>
                    <a:pt x="454748" y="37896"/>
                  </a:lnTo>
                  <a:lnTo>
                    <a:pt x="454748" y="25260"/>
                  </a:lnTo>
                  <a:lnTo>
                    <a:pt x="442112" y="25260"/>
                  </a:lnTo>
                  <a:lnTo>
                    <a:pt x="429488" y="25260"/>
                  </a:lnTo>
                  <a:lnTo>
                    <a:pt x="429488" y="12636"/>
                  </a:lnTo>
                  <a:lnTo>
                    <a:pt x="442112" y="12636"/>
                  </a:lnTo>
                  <a:lnTo>
                    <a:pt x="454748" y="12636"/>
                  </a:lnTo>
                  <a:lnTo>
                    <a:pt x="454748" y="25260"/>
                  </a:lnTo>
                  <a:lnTo>
                    <a:pt x="467372" y="25260"/>
                  </a:lnTo>
                  <a:lnTo>
                    <a:pt x="480009" y="25260"/>
                  </a:lnTo>
                  <a:lnTo>
                    <a:pt x="480009" y="12636"/>
                  </a:lnTo>
                  <a:lnTo>
                    <a:pt x="492633" y="12636"/>
                  </a:lnTo>
                  <a:lnTo>
                    <a:pt x="492633" y="25260"/>
                  </a:lnTo>
                  <a:lnTo>
                    <a:pt x="492633" y="37896"/>
                  </a:lnTo>
                  <a:lnTo>
                    <a:pt x="505269" y="37896"/>
                  </a:lnTo>
                  <a:lnTo>
                    <a:pt x="517893" y="37896"/>
                  </a:lnTo>
                  <a:lnTo>
                    <a:pt x="517893" y="25260"/>
                  </a:lnTo>
                  <a:lnTo>
                    <a:pt x="517893" y="12636"/>
                  </a:lnTo>
                  <a:lnTo>
                    <a:pt x="517893" y="0"/>
                  </a:lnTo>
                  <a:close/>
                </a:path>
                <a:path w="619125" h="38100">
                  <a:moveTo>
                    <a:pt x="530542" y="25260"/>
                  </a:moveTo>
                  <a:lnTo>
                    <a:pt x="517906" y="25260"/>
                  </a:lnTo>
                  <a:lnTo>
                    <a:pt x="517906" y="37896"/>
                  </a:lnTo>
                  <a:lnTo>
                    <a:pt x="530542" y="37896"/>
                  </a:lnTo>
                  <a:lnTo>
                    <a:pt x="530542" y="25260"/>
                  </a:lnTo>
                  <a:close/>
                </a:path>
                <a:path w="619125" h="38100">
                  <a:moveTo>
                    <a:pt x="543166" y="0"/>
                  </a:moveTo>
                  <a:lnTo>
                    <a:pt x="530529" y="0"/>
                  </a:lnTo>
                  <a:lnTo>
                    <a:pt x="530529" y="12636"/>
                  </a:lnTo>
                  <a:lnTo>
                    <a:pt x="543166" y="12636"/>
                  </a:lnTo>
                  <a:lnTo>
                    <a:pt x="543166" y="0"/>
                  </a:lnTo>
                  <a:close/>
                </a:path>
                <a:path w="619125" h="38100">
                  <a:moveTo>
                    <a:pt x="581050" y="12623"/>
                  </a:moveTo>
                  <a:lnTo>
                    <a:pt x="568426" y="12623"/>
                  </a:lnTo>
                  <a:lnTo>
                    <a:pt x="568426" y="0"/>
                  </a:lnTo>
                  <a:lnTo>
                    <a:pt x="555790" y="0"/>
                  </a:lnTo>
                  <a:lnTo>
                    <a:pt x="555790" y="12623"/>
                  </a:lnTo>
                  <a:lnTo>
                    <a:pt x="555790" y="25260"/>
                  </a:lnTo>
                  <a:lnTo>
                    <a:pt x="568426" y="25260"/>
                  </a:lnTo>
                  <a:lnTo>
                    <a:pt x="581050" y="25260"/>
                  </a:lnTo>
                  <a:lnTo>
                    <a:pt x="581050" y="12623"/>
                  </a:lnTo>
                  <a:close/>
                </a:path>
                <a:path w="619125" h="38100">
                  <a:moveTo>
                    <a:pt x="593699" y="0"/>
                  </a:moveTo>
                  <a:lnTo>
                    <a:pt x="581063" y="0"/>
                  </a:lnTo>
                  <a:lnTo>
                    <a:pt x="581063" y="12636"/>
                  </a:lnTo>
                  <a:lnTo>
                    <a:pt x="593699" y="12636"/>
                  </a:lnTo>
                  <a:lnTo>
                    <a:pt x="593699" y="0"/>
                  </a:lnTo>
                  <a:close/>
                </a:path>
                <a:path w="619125" h="38100">
                  <a:moveTo>
                    <a:pt x="618947" y="0"/>
                  </a:moveTo>
                  <a:lnTo>
                    <a:pt x="606323" y="0"/>
                  </a:lnTo>
                  <a:lnTo>
                    <a:pt x="606323" y="12636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98145" y="4083913"/>
              <a:ext cx="606425" cy="50800"/>
            </a:xfrm>
            <a:custGeom>
              <a:avLst/>
              <a:gdLst/>
              <a:ahLst/>
              <a:cxnLst/>
              <a:rect l="l" t="t" r="r" b="b"/>
              <a:pathLst>
                <a:path w="606425" h="50800">
                  <a:moveTo>
                    <a:pt x="12623" y="12636"/>
                  </a:moveTo>
                  <a:lnTo>
                    <a:pt x="0" y="12636"/>
                  </a:lnTo>
                  <a:lnTo>
                    <a:pt x="0" y="25260"/>
                  </a:lnTo>
                  <a:lnTo>
                    <a:pt x="0" y="37896"/>
                  </a:lnTo>
                  <a:lnTo>
                    <a:pt x="0" y="50533"/>
                  </a:lnTo>
                  <a:lnTo>
                    <a:pt x="12623" y="50533"/>
                  </a:lnTo>
                  <a:lnTo>
                    <a:pt x="12623" y="37896"/>
                  </a:lnTo>
                  <a:lnTo>
                    <a:pt x="12623" y="25273"/>
                  </a:lnTo>
                  <a:lnTo>
                    <a:pt x="12623" y="12636"/>
                  </a:lnTo>
                  <a:close/>
                </a:path>
                <a:path w="606425" h="50800">
                  <a:moveTo>
                    <a:pt x="50520" y="12636"/>
                  </a:moveTo>
                  <a:lnTo>
                    <a:pt x="37909" y="12636"/>
                  </a:lnTo>
                  <a:lnTo>
                    <a:pt x="25273" y="12636"/>
                  </a:lnTo>
                  <a:lnTo>
                    <a:pt x="25273" y="25260"/>
                  </a:lnTo>
                  <a:lnTo>
                    <a:pt x="25273" y="37896"/>
                  </a:lnTo>
                  <a:lnTo>
                    <a:pt x="37896" y="37896"/>
                  </a:lnTo>
                  <a:lnTo>
                    <a:pt x="50520" y="37896"/>
                  </a:lnTo>
                  <a:lnTo>
                    <a:pt x="50520" y="25273"/>
                  </a:lnTo>
                  <a:lnTo>
                    <a:pt x="50520" y="12636"/>
                  </a:lnTo>
                  <a:close/>
                </a:path>
                <a:path w="606425" h="50800">
                  <a:moveTo>
                    <a:pt x="63169" y="12636"/>
                  </a:moveTo>
                  <a:lnTo>
                    <a:pt x="50533" y="12636"/>
                  </a:lnTo>
                  <a:lnTo>
                    <a:pt x="50533" y="25260"/>
                  </a:lnTo>
                  <a:lnTo>
                    <a:pt x="50533" y="37896"/>
                  </a:lnTo>
                  <a:lnTo>
                    <a:pt x="63169" y="37896"/>
                  </a:lnTo>
                  <a:lnTo>
                    <a:pt x="63169" y="25273"/>
                  </a:lnTo>
                  <a:lnTo>
                    <a:pt x="63169" y="12636"/>
                  </a:lnTo>
                  <a:close/>
                </a:path>
                <a:path w="606425" h="50800">
                  <a:moveTo>
                    <a:pt x="88417" y="12636"/>
                  </a:moveTo>
                  <a:lnTo>
                    <a:pt x="75793" y="12636"/>
                  </a:lnTo>
                  <a:lnTo>
                    <a:pt x="75793" y="25260"/>
                  </a:lnTo>
                  <a:lnTo>
                    <a:pt x="75793" y="37896"/>
                  </a:lnTo>
                  <a:lnTo>
                    <a:pt x="75793" y="50533"/>
                  </a:lnTo>
                  <a:lnTo>
                    <a:pt x="88417" y="50533"/>
                  </a:lnTo>
                  <a:lnTo>
                    <a:pt x="88417" y="37896"/>
                  </a:lnTo>
                  <a:lnTo>
                    <a:pt x="88417" y="25273"/>
                  </a:lnTo>
                  <a:lnTo>
                    <a:pt x="88417" y="12636"/>
                  </a:lnTo>
                  <a:close/>
                </a:path>
                <a:path w="606425" h="50800">
                  <a:moveTo>
                    <a:pt x="176847" y="12636"/>
                  </a:moveTo>
                  <a:lnTo>
                    <a:pt x="176847" y="12636"/>
                  </a:lnTo>
                  <a:lnTo>
                    <a:pt x="101053" y="12636"/>
                  </a:lnTo>
                  <a:lnTo>
                    <a:pt x="101053" y="25260"/>
                  </a:lnTo>
                  <a:lnTo>
                    <a:pt x="101053" y="37896"/>
                  </a:lnTo>
                  <a:lnTo>
                    <a:pt x="113690" y="37896"/>
                  </a:lnTo>
                  <a:lnTo>
                    <a:pt x="126326" y="37896"/>
                  </a:lnTo>
                  <a:lnTo>
                    <a:pt x="126326" y="50533"/>
                  </a:lnTo>
                  <a:lnTo>
                    <a:pt x="138963" y="50533"/>
                  </a:lnTo>
                  <a:lnTo>
                    <a:pt x="138963" y="37896"/>
                  </a:lnTo>
                  <a:lnTo>
                    <a:pt x="138963" y="25273"/>
                  </a:lnTo>
                  <a:lnTo>
                    <a:pt x="151587" y="25273"/>
                  </a:lnTo>
                  <a:lnTo>
                    <a:pt x="151587" y="37896"/>
                  </a:lnTo>
                  <a:lnTo>
                    <a:pt x="164211" y="37896"/>
                  </a:lnTo>
                  <a:lnTo>
                    <a:pt x="164211" y="50533"/>
                  </a:lnTo>
                  <a:lnTo>
                    <a:pt x="176847" y="50533"/>
                  </a:lnTo>
                  <a:lnTo>
                    <a:pt x="176847" y="37896"/>
                  </a:lnTo>
                  <a:lnTo>
                    <a:pt x="176847" y="25273"/>
                  </a:lnTo>
                  <a:lnTo>
                    <a:pt x="176847" y="12636"/>
                  </a:lnTo>
                  <a:close/>
                </a:path>
                <a:path w="606425" h="50800">
                  <a:moveTo>
                    <a:pt x="290537" y="37896"/>
                  </a:moveTo>
                  <a:lnTo>
                    <a:pt x="277901" y="37896"/>
                  </a:lnTo>
                  <a:lnTo>
                    <a:pt x="277901" y="25273"/>
                  </a:lnTo>
                  <a:lnTo>
                    <a:pt x="277901" y="12636"/>
                  </a:lnTo>
                  <a:lnTo>
                    <a:pt x="265264" y="12636"/>
                  </a:lnTo>
                  <a:lnTo>
                    <a:pt x="265264" y="25260"/>
                  </a:lnTo>
                  <a:lnTo>
                    <a:pt x="252641" y="25260"/>
                  </a:lnTo>
                  <a:lnTo>
                    <a:pt x="240004" y="25260"/>
                  </a:lnTo>
                  <a:lnTo>
                    <a:pt x="227380" y="25260"/>
                  </a:lnTo>
                  <a:lnTo>
                    <a:pt x="227380" y="12636"/>
                  </a:lnTo>
                  <a:lnTo>
                    <a:pt x="214744" y="12636"/>
                  </a:lnTo>
                  <a:lnTo>
                    <a:pt x="202120" y="12636"/>
                  </a:lnTo>
                  <a:lnTo>
                    <a:pt x="189484" y="12636"/>
                  </a:lnTo>
                  <a:lnTo>
                    <a:pt x="189484" y="25260"/>
                  </a:lnTo>
                  <a:lnTo>
                    <a:pt x="189484" y="37896"/>
                  </a:lnTo>
                  <a:lnTo>
                    <a:pt x="202107" y="37896"/>
                  </a:lnTo>
                  <a:lnTo>
                    <a:pt x="240004" y="37896"/>
                  </a:lnTo>
                  <a:lnTo>
                    <a:pt x="240004" y="50533"/>
                  </a:lnTo>
                  <a:lnTo>
                    <a:pt x="252641" y="50533"/>
                  </a:lnTo>
                  <a:lnTo>
                    <a:pt x="252641" y="37896"/>
                  </a:lnTo>
                  <a:lnTo>
                    <a:pt x="265264" y="37896"/>
                  </a:lnTo>
                  <a:lnTo>
                    <a:pt x="265264" y="50533"/>
                  </a:lnTo>
                  <a:lnTo>
                    <a:pt x="277901" y="50533"/>
                  </a:lnTo>
                  <a:lnTo>
                    <a:pt x="290537" y="50533"/>
                  </a:lnTo>
                  <a:lnTo>
                    <a:pt x="290537" y="37896"/>
                  </a:lnTo>
                  <a:close/>
                </a:path>
                <a:path w="606425" h="50800">
                  <a:moveTo>
                    <a:pt x="303174" y="12636"/>
                  </a:moveTo>
                  <a:lnTo>
                    <a:pt x="290537" y="12636"/>
                  </a:lnTo>
                  <a:lnTo>
                    <a:pt x="290537" y="25273"/>
                  </a:lnTo>
                  <a:lnTo>
                    <a:pt x="303174" y="25273"/>
                  </a:lnTo>
                  <a:lnTo>
                    <a:pt x="303174" y="12636"/>
                  </a:lnTo>
                  <a:close/>
                </a:path>
                <a:path w="606425" h="50800">
                  <a:moveTo>
                    <a:pt x="353682" y="12636"/>
                  </a:moveTo>
                  <a:lnTo>
                    <a:pt x="341058" y="12636"/>
                  </a:lnTo>
                  <a:lnTo>
                    <a:pt x="328434" y="12636"/>
                  </a:lnTo>
                  <a:lnTo>
                    <a:pt x="315798" y="12636"/>
                  </a:lnTo>
                  <a:lnTo>
                    <a:pt x="315798" y="25273"/>
                  </a:lnTo>
                  <a:lnTo>
                    <a:pt x="328422" y="25273"/>
                  </a:lnTo>
                  <a:lnTo>
                    <a:pt x="341058" y="25273"/>
                  </a:lnTo>
                  <a:lnTo>
                    <a:pt x="353682" y="25273"/>
                  </a:lnTo>
                  <a:lnTo>
                    <a:pt x="353682" y="12636"/>
                  </a:lnTo>
                  <a:close/>
                </a:path>
                <a:path w="606425" h="50800">
                  <a:moveTo>
                    <a:pt x="391591" y="12636"/>
                  </a:moveTo>
                  <a:lnTo>
                    <a:pt x="378955" y="12636"/>
                  </a:lnTo>
                  <a:lnTo>
                    <a:pt x="366318" y="12636"/>
                  </a:lnTo>
                  <a:lnTo>
                    <a:pt x="366318" y="25260"/>
                  </a:lnTo>
                  <a:lnTo>
                    <a:pt x="366318" y="37896"/>
                  </a:lnTo>
                  <a:lnTo>
                    <a:pt x="378955" y="37896"/>
                  </a:lnTo>
                  <a:lnTo>
                    <a:pt x="391591" y="37896"/>
                  </a:lnTo>
                  <a:lnTo>
                    <a:pt x="391591" y="25273"/>
                  </a:lnTo>
                  <a:lnTo>
                    <a:pt x="391591" y="12636"/>
                  </a:lnTo>
                  <a:close/>
                </a:path>
                <a:path w="606425" h="50800">
                  <a:moveTo>
                    <a:pt x="416839" y="12636"/>
                  </a:moveTo>
                  <a:lnTo>
                    <a:pt x="404215" y="12636"/>
                  </a:lnTo>
                  <a:lnTo>
                    <a:pt x="404215" y="25260"/>
                  </a:lnTo>
                  <a:lnTo>
                    <a:pt x="404215" y="37896"/>
                  </a:lnTo>
                  <a:lnTo>
                    <a:pt x="416839" y="37896"/>
                  </a:lnTo>
                  <a:lnTo>
                    <a:pt x="416839" y="25273"/>
                  </a:lnTo>
                  <a:lnTo>
                    <a:pt x="416839" y="12636"/>
                  </a:lnTo>
                  <a:close/>
                </a:path>
                <a:path w="606425" h="50800">
                  <a:moveTo>
                    <a:pt x="480009" y="12636"/>
                  </a:moveTo>
                  <a:lnTo>
                    <a:pt x="467372" y="12636"/>
                  </a:lnTo>
                  <a:lnTo>
                    <a:pt x="454748" y="12636"/>
                  </a:lnTo>
                  <a:lnTo>
                    <a:pt x="442112" y="12636"/>
                  </a:lnTo>
                  <a:lnTo>
                    <a:pt x="442112" y="25260"/>
                  </a:lnTo>
                  <a:lnTo>
                    <a:pt x="429488" y="25260"/>
                  </a:lnTo>
                  <a:lnTo>
                    <a:pt x="416852" y="25260"/>
                  </a:lnTo>
                  <a:lnTo>
                    <a:pt x="416852" y="37896"/>
                  </a:lnTo>
                  <a:lnTo>
                    <a:pt x="429475" y="37896"/>
                  </a:lnTo>
                  <a:lnTo>
                    <a:pt x="442112" y="37896"/>
                  </a:lnTo>
                  <a:lnTo>
                    <a:pt x="442112" y="25273"/>
                  </a:lnTo>
                  <a:lnTo>
                    <a:pt x="454748" y="25273"/>
                  </a:lnTo>
                  <a:lnTo>
                    <a:pt x="467372" y="25273"/>
                  </a:lnTo>
                  <a:lnTo>
                    <a:pt x="480009" y="25273"/>
                  </a:lnTo>
                  <a:lnTo>
                    <a:pt x="480009" y="12636"/>
                  </a:lnTo>
                  <a:close/>
                </a:path>
                <a:path w="606425" h="50800">
                  <a:moveTo>
                    <a:pt x="517893" y="12636"/>
                  </a:moveTo>
                  <a:lnTo>
                    <a:pt x="505269" y="12636"/>
                  </a:lnTo>
                  <a:lnTo>
                    <a:pt x="492633" y="12636"/>
                  </a:lnTo>
                  <a:lnTo>
                    <a:pt x="492633" y="25260"/>
                  </a:lnTo>
                  <a:lnTo>
                    <a:pt x="492633" y="37896"/>
                  </a:lnTo>
                  <a:lnTo>
                    <a:pt x="505269" y="37896"/>
                  </a:lnTo>
                  <a:lnTo>
                    <a:pt x="505269" y="25273"/>
                  </a:lnTo>
                  <a:lnTo>
                    <a:pt x="517893" y="25273"/>
                  </a:lnTo>
                  <a:lnTo>
                    <a:pt x="517893" y="12636"/>
                  </a:lnTo>
                  <a:close/>
                </a:path>
                <a:path w="606425" h="50800">
                  <a:moveTo>
                    <a:pt x="581050" y="12636"/>
                  </a:moveTo>
                  <a:lnTo>
                    <a:pt x="568426" y="12636"/>
                  </a:lnTo>
                  <a:lnTo>
                    <a:pt x="568426" y="0"/>
                  </a:lnTo>
                  <a:lnTo>
                    <a:pt x="555802" y="0"/>
                  </a:lnTo>
                  <a:lnTo>
                    <a:pt x="517906" y="0"/>
                  </a:lnTo>
                  <a:lnTo>
                    <a:pt x="517906" y="12636"/>
                  </a:lnTo>
                  <a:lnTo>
                    <a:pt x="530529" y="12636"/>
                  </a:lnTo>
                  <a:lnTo>
                    <a:pt x="530529" y="25260"/>
                  </a:lnTo>
                  <a:lnTo>
                    <a:pt x="517906" y="25260"/>
                  </a:lnTo>
                  <a:lnTo>
                    <a:pt x="517906" y="37896"/>
                  </a:lnTo>
                  <a:lnTo>
                    <a:pt x="530542" y="37896"/>
                  </a:lnTo>
                  <a:lnTo>
                    <a:pt x="530542" y="25273"/>
                  </a:lnTo>
                  <a:lnTo>
                    <a:pt x="543166" y="25273"/>
                  </a:lnTo>
                  <a:lnTo>
                    <a:pt x="543166" y="37896"/>
                  </a:lnTo>
                  <a:lnTo>
                    <a:pt x="555790" y="37896"/>
                  </a:lnTo>
                  <a:lnTo>
                    <a:pt x="568426" y="37896"/>
                  </a:lnTo>
                  <a:lnTo>
                    <a:pt x="581050" y="37896"/>
                  </a:lnTo>
                  <a:lnTo>
                    <a:pt x="581050" y="25273"/>
                  </a:lnTo>
                  <a:lnTo>
                    <a:pt x="581050" y="12636"/>
                  </a:lnTo>
                  <a:close/>
                </a:path>
                <a:path w="606425" h="50800">
                  <a:moveTo>
                    <a:pt x="606323" y="0"/>
                  </a:moveTo>
                  <a:lnTo>
                    <a:pt x="593686" y="0"/>
                  </a:lnTo>
                  <a:lnTo>
                    <a:pt x="593686" y="12636"/>
                  </a:lnTo>
                  <a:lnTo>
                    <a:pt x="593686" y="25273"/>
                  </a:lnTo>
                  <a:lnTo>
                    <a:pt x="606323" y="25273"/>
                  </a:lnTo>
                  <a:lnTo>
                    <a:pt x="606323" y="12636"/>
                  </a:lnTo>
                  <a:lnTo>
                    <a:pt x="6063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98145" y="4121810"/>
              <a:ext cx="619125" cy="25400"/>
            </a:xfrm>
            <a:custGeom>
              <a:avLst/>
              <a:gdLst/>
              <a:ahLst/>
              <a:cxnLst/>
              <a:rect l="l" t="t" r="r" b="b"/>
              <a:pathLst>
                <a:path w="619125" h="25400">
                  <a:moveTo>
                    <a:pt x="12623" y="12623"/>
                  </a:moveTo>
                  <a:lnTo>
                    <a:pt x="0" y="12623"/>
                  </a:lnTo>
                  <a:lnTo>
                    <a:pt x="0" y="25260"/>
                  </a:lnTo>
                  <a:lnTo>
                    <a:pt x="12623" y="25260"/>
                  </a:lnTo>
                  <a:lnTo>
                    <a:pt x="12623" y="12623"/>
                  </a:lnTo>
                  <a:close/>
                </a:path>
                <a:path w="619125" h="25400">
                  <a:moveTo>
                    <a:pt x="50520" y="12623"/>
                  </a:moveTo>
                  <a:lnTo>
                    <a:pt x="37909" y="12623"/>
                  </a:lnTo>
                  <a:lnTo>
                    <a:pt x="25273" y="12623"/>
                  </a:lnTo>
                  <a:lnTo>
                    <a:pt x="12636" y="12623"/>
                  </a:lnTo>
                  <a:lnTo>
                    <a:pt x="12636" y="25260"/>
                  </a:lnTo>
                  <a:lnTo>
                    <a:pt x="25273" y="25260"/>
                  </a:lnTo>
                  <a:lnTo>
                    <a:pt x="37896" y="25260"/>
                  </a:lnTo>
                  <a:lnTo>
                    <a:pt x="50520" y="25260"/>
                  </a:lnTo>
                  <a:lnTo>
                    <a:pt x="50520" y="12623"/>
                  </a:lnTo>
                  <a:close/>
                </a:path>
                <a:path w="619125" h="25400">
                  <a:moveTo>
                    <a:pt x="88417" y="12623"/>
                  </a:moveTo>
                  <a:lnTo>
                    <a:pt x="75806" y="12623"/>
                  </a:lnTo>
                  <a:lnTo>
                    <a:pt x="63169" y="12623"/>
                  </a:lnTo>
                  <a:lnTo>
                    <a:pt x="50533" y="12623"/>
                  </a:lnTo>
                  <a:lnTo>
                    <a:pt x="50533" y="25260"/>
                  </a:lnTo>
                  <a:lnTo>
                    <a:pt x="63169" y="25260"/>
                  </a:lnTo>
                  <a:lnTo>
                    <a:pt x="75793" y="25260"/>
                  </a:lnTo>
                  <a:lnTo>
                    <a:pt x="88417" y="25260"/>
                  </a:lnTo>
                  <a:lnTo>
                    <a:pt x="88417" y="12623"/>
                  </a:lnTo>
                  <a:close/>
                </a:path>
                <a:path w="619125" h="25400">
                  <a:moveTo>
                    <a:pt x="113690" y="12623"/>
                  </a:moveTo>
                  <a:lnTo>
                    <a:pt x="101053" y="12623"/>
                  </a:lnTo>
                  <a:lnTo>
                    <a:pt x="101053" y="25260"/>
                  </a:lnTo>
                  <a:lnTo>
                    <a:pt x="113690" y="25260"/>
                  </a:lnTo>
                  <a:lnTo>
                    <a:pt x="113690" y="12623"/>
                  </a:lnTo>
                  <a:close/>
                </a:path>
                <a:path w="619125" h="25400">
                  <a:moveTo>
                    <a:pt x="138963" y="12623"/>
                  </a:moveTo>
                  <a:lnTo>
                    <a:pt x="126326" y="12623"/>
                  </a:lnTo>
                  <a:lnTo>
                    <a:pt x="126326" y="25260"/>
                  </a:lnTo>
                  <a:lnTo>
                    <a:pt x="138963" y="25260"/>
                  </a:lnTo>
                  <a:lnTo>
                    <a:pt x="138963" y="12623"/>
                  </a:lnTo>
                  <a:close/>
                </a:path>
                <a:path w="619125" h="25400">
                  <a:moveTo>
                    <a:pt x="164223" y="12623"/>
                  </a:moveTo>
                  <a:lnTo>
                    <a:pt x="151587" y="12623"/>
                  </a:lnTo>
                  <a:lnTo>
                    <a:pt x="151587" y="25260"/>
                  </a:lnTo>
                  <a:lnTo>
                    <a:pt x="164223" y="25260"/>
                  </a:lnTo>
                  <a:lnTo>
                    <a:pt x="164223" y="12623"/>
                  </a:lnTo>
                  <a:close/>
                </a:path>
                <a:path w="619125" h="25400">
                  <a:moveTo>
                    <a:pt x="214744" y="12623"/>
                  </a:moveTo>
                  <a:lnTo>
                    <a:pt x="202107" y="12623"/>
                  </a:lnTo>
                  <a:lnTo>
                    <a:pt x="202107" y="25260"/>
                  </a:lnTo>
                  <a:lnTo>
                    <a:pt x="214744" y="25260"/>
                  </a:lnTo>
                  <a:lnTo>
                    <a:pt x="214744" y="12623"/>
                  </a:lnTo>
                  <a:close/>
                </a:path>
                <a:path w="619125" h="25400">
                  <a:moveTo>
                    <a:pt x="265277" y="12623"/>
                  </a:moveTo>
                  <a:lnTo>
                    <a:pt x="252641" y="12623"/>
                  </a:lnTo>
                  <a:lnTo>
                    <a:pt x="240004" y="12623"/>
                  </a:lnTo>
                  <a:lnTo>
                    <a:pt x="240004" y="25260"/>
                  </a:lnTo>
                  <a:lnTo>
                    <a:pt x="252641" y="25260"/>
                  </a:lnTo>
                  <a:lnTo>
                    <a:pt x="265277" y="25260"/>
                  </a:lnTo>
                  <a:lnTo>
                    <a:pt x="265277" y="12623"/>
                  </a:lnTo>
                  <a:close/>
                </a:path>
                <a:path w="619125" h="25400">
                  <a:moveTo>
                    <a:pt x="315798" y="0"/>
                  </a:moveTo>
                  <a:lnTo>
                    <a:pt x="303174" y="0"/>
                  </a:lnTo>
                  <a:lnTo>
                    <a:pt x="290537" y="0"/>
                  </a:lnTo>
                  <a:lnTo>
                    <a:pt x="277901" y="0"/>
                  </a:lnTo>
                  <a:lnTo>
                    <a:pt x="277901" y="12636"/>
                  </a:lnTo>
                  <a:lnTo>
                    <a:pt x="290537" y="12636"/>
                  </a:lnTo>
                  <a:lnTo>
                    <a:pt x="303161" y="12636"/>
                  </a:lnTo>
                  <a:lnTo>
                    <a:pt x="303161" y="25260"/>
                  </a:lnTo>
                  <a:lnTo>
                    <a:pt x="315798" y="25260"/>
                  </a:lnTo>
                  <a:lnTo>
                    <a:pt x="315798" y="12636"/>
                  </a:lnTo>
                  <a:lnTo>
                    <a:pt x="315798" y="0"/>
                  </a:lnTo>
                  <a:close/>
                </a:path>
                <a:path w="619125" h="25400">
                  <a:moveTo>
                    <a:pt x="353682" y="0"/>
                  </a:moveTo>
                  <a:lnTo>
                    <a:pt x="341058" y="0"/>
                  </a:lnTo>
                  <a:lnTo>
                    <a:pt x="328422" y="0"/>
                  </a:lnTo>
                  <a:lnTo>
                    <a:pt x="328422" y="12636"/>
                  </a:lnTo>
                  <a:lnTo>
                    <a:pt x="341058" y="12636"/>
                  </a:lnTo>
                  <a:lnTo>
                    <a:pt x="341058" y="25260"/>
                  </a:lnTo>
                  <a:lnTo>
                    <a:pt x="353682" y="25260"/>
                  </a:lnTo>
                  <a:lnTo>
                    <a:pt x="353682" y="12636"/>
                  </a:lnTo>
                  <a:lnTo>
                    <a:pt x="353682" y="0"/>
                  </a:lnTo>
                  <a:close/>
                </a:path>
                <a:path w="619125" h="25400">
                  <a:moveTo>
                    <a:pt x="391591" y="12623"/>
                  </a:moveTo>
                  <a:lnTo>
                    <a:pt x="378955" y="12623"/>
                  </a:lnTo>
                  <a:lnTo>
                    <a:pt x="366331" y="12623"/>
                  </a:lnTo>
                  <a:lnTo>
                    <a:pt x="366331" y="0"/>
                  </a:lnTo>
                  <a:lnTo>
                    <a:pt x="353695" y="0"/>
                  </a:lnTo>
                  <a:lnTo>
                    <a:pt x="353695" y="12636"/>
                  </a:lnTo>
                  <a:lnTo>
                    <a:pt x="366318" y="12636"/>
                  </a:lnTo>
                  <a:lnTo>
                    <a:pt x="366318" y="25260"/>
                  </a:lnTo>
                  <a:lnTo>
                    <a:pt x="378955" y="25260"/>
                  </a:lnTo>
                  <a:lnTo>
                    <a:pt x="391591" y="25260"/>
                  </a:lnTo>
                  <a:lnTo>
                    <a:pt x="391591" y="12623"/>
                  </a:lnTo>
                  <a:close/>
                </a:path>
                <a:path w="619125" h="25400">
                  <a:moveTo>
                    <a:pt x="480009" y="0"/>
                  </a:moveTo>
                  <a:lnTo>
                    <a:pt x="467372" y="0"/>
                  </a:lnTo>
                  <a:lnTo>
                    <a:pt x="467372" y="12623"/>
                  </a:lnTo>
                  <a:lnTo>
                    <a:pt x="454748" y="12623"/>
                  </a:lnTo>
                  <a:lnTo>
                    <a:pt x="454748" y="0"/>
                  </a:lnTo>
                  <a:lnTo>
                    <a:pt x="442112" y="0"/>
                  </a:lnTo>
                  <a:lnTo>
                    <a:pt x="429475" y="0"/>
                  </a:lnTo>
                  <a:lnTo>
                    <a:pt x="429475" y="12636"/>
                  </a:lnTo>
                  <a:lnTo>
                    <a:pt x="442112" y="12636"/>
                  </a:lnTo>
                  <a:lnTo>
                    <a:pt x="454748" y="12636"/>
                  </a:lnTo>
                  <a:lnTo>
                    <a:pt x="454748" y="25260"/>
                  </a:lnTo>
                  <a:lnTo>
                    <a:pt x="467372" y="25260"/>
                  </a:lnTo>
                  <a:lnTo>
                    <a:pt x="480009" y="25260"/>
                  </a:lnTo>
                  <a:lnTo>
                    <a:pt x="480009" y="12636"/>
                  </a:lnTo>
                  <a:lnTo>
                    <a:pt x="480009" y="0"/>
                  </a:lnTo>
                  <a:close/>
                </a:path>
                <a:path w="619125" h="25400">
                  <a:moveTo>
                    <a:pt x="505269" y="0"/>
                  </a:moveTo>
                  <a:lnTo>
                    <a:pt x="492633" y="0"/>
                  </a:lnTo>
                  <a:lnTo>
                    <a:pt x="492633" y="12623"/>
                  </a:lnTo>
                  <a:lnTo>
                    <a:pt x="492633" y="25260"/>
                  </a:lnTo>
                  <a:lnTo>
                    <a:pt x="505269" y="25260"/>
                  </a:lnTo>
                  <a:lnTo>
                    <a:pt x="505269" y="12636"/>
                  </a:lnTo>
                  <a:lnTo>
                    <a:pt x="505269" y="0"/>
                  </a:lnTo>
                  <a:close/>
                </a:path>
                <a:path w="619125" h="25400">
                  <a:moveTo>
                    <a:pt x="530542" y="0"/>
                  </a:moveTo>
                  <a:lnTo>
                    <a:pt x="517906" y="0"/>
                  </a:lnTo>
                  <a:lnTo>
                    <a:pt x="517906" y="12636"/>
                  </a:lnTo>
                  <a:lnTo>
                    <a:pt x="530542" y="12636"/>
                  </a:lnTo>
                  <a:lnTo>
                    <a:pt x="530542" y="0"/>
                  </a:lnTo>
                  <a:close/>
                </a:path>
                <a:path w="619125" h="25400">
                  <a:moveTo>
                    <a:pt x="555802" y="0"/>
                  </a:moveTo>
                  <a:lnTo>
                    <a:pt x="543166" y="0"/>
                  </a:lnTo>
                  <a:lnTo>
                    <a:pt x="543166" y="12636"/>
                  </a:lnTo>
                  <a:lnTo>
                    <a:pt x="555802" y="12636"/>
                  </a:lnTo>
                  <a:lnTo>
                    <a:pt x="555802" y="0"/>
                  </a:lnTo>
                  <a:close/>
                </a:path>
                <a:path w="619125" h="25400">
                  <a:moveTo>
                    <a:pt x="581050" y="0"/>
                  </a:moveTo>
                  <a:lnTo>
                    <a:pt x="568426" y="0"/>
                  </a:lnTo>
                  <a:lnTo>
                    <a:pt x="568426" y="12636"/>
                  </a:lnTo>
                  <a:lnTo>
                    <a:pt x="581050" y="12636"/>
                  </a:lnTo>
                  <a:lnTo>
                    <a:pt x="581050" y="0"/>
                  </a:lnTo>
                  <a:close/>
                </a:path>
                <a:path w="619125" h="25400">
                  <a:moveTo>
                    <a:pt x="618947" y="12623"/>
                  </a:moveTo>
                  <a:lnTo>
                    <a:pt x="606323" y="12623"/>
                  </a:lnTo>
                  <a:lnTo>
                    <a:pt x="593699" y="12623"/>
                  </a:lnTo>
                  <a:lnTo>
                    <a:pt x="593699" y="0"/>
                  </a:lnTo>
                  <a:lnTo>
                    <a:pt x="581063" y="0"/>
                  </a:lnTo>
                  <a:lnTo>
                    <a:pt x="581063" y="12623"/>
                  </a:lnTo>
                  <a:lnTo>
                    <a:pt x="581063" y="25260"/>
                  </a:lnTo>
                  <a:lnTo>
                    <a:pt x="593686" y="25260"/>
                  </a:lnTo>
                  <a:lnTo>
                    <a:pt x="606323" y="25260"/>
                  </a:lnTo>
                  <a:lnTo>
                    <a:pt x="618947" y="25260"/>
                  </a:lnTo>
                  <a:lnTo>
                    <a:pt x="618947" y="126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1" name="object 31"/>
          <p:cNvSpPr txBox="1"/>
          <p:nvPr/>
        </p:nvSpPr>
        <p:spPr>
          <a:xfrm>
            <a:off x="208280" y="4235404"/>
            <a:ext cx="887094" cy="4851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50" b="1" dirty="0">
                <a:latin typeface="Raleway"/>
                <a:cs typeface="Raleway"/>
              </a:rPr>
              <a:t>Product Height:</a:t>
            </a:r>
            <a:r>
              <a:rPr sz="750" b="1" spc="-5" dirty="0">
                <a:latin typeface="Raleway"/>
                <a:cs typeface="Raleway"/>
              </a:rPr>
              <a:t> </a:t>
            </a:r>
            <a:r>
              <a:rPr sz="750" spc="-35" dirty="0">
                <a:latin typeface="Raleway"/>
                <a:cs typeface="Raleway"/>
              </a:rPr>
              <a:t>30</a:t>
            </a:r>
            <a:endParaRPr sz="75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z="750" b="1" dirty="0">
                <a:latin typeface="Raleway"/>
                <a:cs typeface="Raleway"/>
              </a:rPr>
              <a:t>Product Depth: </a:t>
            </a:r>
            <a:r>
              <a:rPr sz="750" spc="-25" dirty="0">
                <a:latin typeface="Raleway"/>
                <a:cs typeface="Raleway"/>
              </a:rPr>
              <a:t>24</a:t>
            </a:r>
            <a:endParaRPr sz="75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z="750" b="1" dirty="0">
                <a:latin typeface="Raleway"/>
                <a:cs typeface="Raleway"/>
              </a:rPr>
              <a:t>Product</a:t>
            </a:r>
            <a:r>
              <a:rPr sz="750" b="1" spc="-10" dirty="0">
                <a:latin typeface="Raleway"/>
                <a:cs typeface="Raleway"/>
              </a:rPr>
              <a:t> </a:t>
            </a:r>
            <a:r>
              <a:rPr sz="750" b="1" dirty="0">
                <a:latin typeface="Raleway"/>
                <a:cs typeface="Raleway"/>
              </a:rPr>
              <a:t>Length: </a:t>
            </a:r>
            <a:r>
              <a:rPr sz="750" spc="-25" dirty="0">
                <a:latin typeface="Raleway"/>
                <a:cs typeface="Raleway"/>
              </a:rPr>
              <a:t>47</a:t>
            </a:r>
            <a:endParaRPr sz="75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z="750" b="1" dirty="0">
                <a:latin typeface="Raleway"/>
                <a:cs typeface="Raleway"/>
              </a:rPr>
              <a:t>Cubes:</a:t>
            </a:r>
            <a:r>
              <a:rPr sz="750" b="1" spc="-5" dirty="0">
                <a:latin typeface="Raleway"/>
                <a:cs typeface="Raleway"/>
              </a:rPr>
              <a:t> </a:t>
            </a:r>
            <a:r>
              <a:rPr sz="750" spc="-20" dirty="0">
                <a:latin typeface="Raleway"/>
                <a:cs typeface="Raleway"/>
              </a:rPr>
              <a:t>4.83</a:t>
            </a:r>
            <a:endParaRPr sz="750">
              <a:latin typeface="Raleway"/>
              <a:cs typeface="Raleway"/>
            </a:endParaRPr>
          </a:p>
        </p:txBody>
      </p:sp>
      <p:pic>
        <p:nvPicPr>
          <p:cNvPr id="32" name="object 32">
            <a:hlinkClick r:id="rId2"/>
          </p:cNvPr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3468052" y="767626"/>
            <a:ext cx="5715000" cy="4446270"/>
          </a:xfrm>
          <a:prstGeom prst="rect">
            <a:avLst/>
          </a:prstGeom>
        </p:spPr>
      </p:pic>
      <p:sp>
        <p:nvSpPr>
          <p:cNvPr id="33" name="object 33"/>
          <p:cNvSpPr txBox="1">
            <a:spLocks noGrp="1"/>
          </p:cNvSpPr>
          <p:nvPr>
            <p:ph type="sldNum" sz="quarter" idx="4294967295"/>
          </p:nvPr>
        </p:nvSpPr>
        <p:spPr>
          <a:xfrm>
            <a:off x="9483725" y="7521575"/>
            <a:ext cx="574675" cy="16033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900" b="0" i="0">
                <a:solidFill>
                  <a:schemeClr val="bg1"/>
                </a:solidFill>
                <a:latin typeface="Raleway"/>
                <a:cs typeface="Raleway"/>
              </a:defRPr>
            </a:lvl1pPr>
          </a:lstStyle>
          <a:p>
            <a:pPr marL="19685">
              <a:lnSpc>
                <a:spcPct val="100000"/>
              </a:lnSpc>
              <a:spcBef>
                <a:spcPts val="45"/>
              </a:spcBef>
            </a:pPr>
            <a:r>
              <a:rPr lang="en-US"/>
              <a:t>Page: </a:t>
            </a:r>
            <a:fld id="{81D60167-4931-47E6-BA6A-407CBD079E47}" type="slidenum">
              <a:rPr spc="-25" smtClean="0"/>
              <a:pPr marL="19685">
                <a:lnSpc>
                  <a:spcPct val="100000"/>
                </a:lnSpc>
                <a:spcBef>
                  <a:spcPts val="45"/>
                </a:spcBef>
              </a:pPr>
              <a:t>90</a:t>
            </a:fld>
            <a:endParaRPr spc="-25" dirty="0"/>
          </a:p>
        </p:txBody>
      </p:sp>
      <p:graphicFrame>
        <p:nvGraphicFramePr>
          <p:cNvPr id="4" name="Object 3">
            <a:extLst>
              <a:ext uri="{FF2B5EF4-FFF2-40B4-BE49-F238E27FC236}">
                <a16:creationId xmlns:a16="http://schemas.microsoft.com/office/drawing/2014/main" id="{590F10AE-9452-2E76-E878-C09FAB106D62}"/>
              </a:ext>
            </a:extLst>
          </p:cNvPr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295767743"/>
              </p:ext>
            </p:extLst>
          </p:nvPr>
        </p:nvGraphicFramePr>
        <p:xfrm>
          <a:off x="675716" y="5418141"/>
          <a:ext cx="8724900" cy="6096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Worksheet" r:id="rId4" imgW="8724900" imgH="609600" progId="Excel.Sheet.12">
                  <p:embed/>
                </p:oleObj>
              </mc:Choice>
              <mc:Fallback>
                <p:oleObj name="Worksheet" r:id="rId4" imgW="8724900" imgH="609600" progId="Excel.Sheet.12">
                  <p:embed/>
                  <p:pic>
                    <p:nvPicPr>
                      <p:cNvPr id="4" name="Object 3">
                        <a:extLst>
                          <a:ext uri="{FF2B5EF4-FFF2-40B4-BE49-F238E27FC236}">
                            <a16:creationId xmlns:a16="http://schemas.microsoft.com/office/drawing/2014/main" id="{590F10AE-9452-2E76-E878-C09FAB106D62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675716" y="5418141"/>
                        <a:ext cx="8724900" cy="609600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34" name="Picture 33" descr="A picture containing logo&#10;&#10;Description automatically generated">
            <a:extLst>
              <a:ext uri="{FF2B5EF4-FFF2-40B4-BE49-F238E27FC236}">
                <a16:creationId xmlns:a16="http://schemas.microsoft.com/office/drawing/2014/main" id="{4DE3B1A4-DE35-83CE-A81C-A8DB5EE5ED11}"/>
              </a:ext>
            </a:extLst>
          </p:cNvPr>
          <p:cNvPicPr>
            <a:picLocks noChangeAspect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6732"/>
          <a:stretch/>
        </p:blipFill>
        <p:spPr>
          <a:xfrm>
            <a:off x="8610600" y="6449545"/>
            <a:ext cx="1293202" cy="1232368"/>
          </a:xfrm>
          <a:prstGeom prst="rect">
            <a:avLst/>
          </a:prstGeom>
        </p:spPr>
      </p:pic>
      <p:sp>
        <p:nvSpPr>
          <p:cNvPr id="2" name="Rectangle 1">
            <a:extLst>
              <a:ext uri="{FF2B5EF4-FFF2-40B4-BE49-F238E27FC236}">
                <a16:creationId xmlns:a16="http://schemas.microsoft.com/office/drawing/2014/main" id="{9BF98AFD-3EDE-98B3-19E8-F3428B3EF9E6}"/>
              </a:ext>
            </a:extLst>
          </p:cNvPr>
          <p:cNvSpPr/>
          <p:nvPr/>
        </p:nvSpPr>
        <p:spPr>
          <a:xfrm>
            <a:off x="8306359" y="5322999"/>
            <a:ext cx="1371041" cy="915644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95161977"/>
      </p:ext>
    </p:extLst>
  </p:cSld>
  <p:clrMapOvr>
    <a:masterClrMapping/>
  </p:clrMapOvr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object 5">
            <a:hlinkClick r:id="rId2"/>
          </p:cNvPr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47625" y="767626"/>
            <a:ext cx="5715000" cy="4446270"/>
          </a:xfrm>
          <a:prstGeom prst="rect">
            <a:avLst/>
          </a:prstGeom>
        </p:spPr>
      </p:pic>
      <p:sp>
        <p:nvSpPr>
          <p:cNvPr id="6" name="object 6"/>
          <p:cNvSpPr/>
          <p:nvPr/>
        </p:nvSpPr>
        <p:spPr>
          <a:xfrm>
            <a:off x="6176645" y="234509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6176645" y="257369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6176645" y="280229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5898515" y="890714"/>
            <a:ext cx="3202940" cy="2451953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spc="65" dirty="0">
                <a:latin typeface="Arial"/>
                <a:cs typeface="Arial"/>
              </a:rPr>
              <a:t>ALIZE</a:t>
            </a:r>
            <a:r>
              <a:rPr sz="1200" b="1" spc="100" dirty="0">
                <a:latin typeface="Arial"/>
                <a:cs typeface="Arial"/>
              </a:rPr>
              <a:t> </a:t>
            </a:r>
            <a:r>
              <a:rPr sz="1200" b="1" spc="65" dirty="0">
                <a:latin typeface="Arial"/>
                <a:cs typeface="Arial"/>
              </a:rPr>
              <a:t>DESK,</a:t>
            </a:r>
            <a:r>
              <a:rPr sz="1200" b="1" spc="100" dirty="0">
                <a:latin typeface="Arial"/>
                <a:cs typeface="Arial"/>
              </a:rPr>
              <a:t> </a:t>
            </a:r>
            <a:r>
              <a:rPr sz="1200" b="1" spc="90" dirty="0">
                <a:latin typeface="Arial"/>
                <a:cs typeface="Arial"/>
              </a:rPr>
              <a:t>DRIFTWOOD</a:t>
            </a:r>
            <a:endParaRPr sz="1200" dirty="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790"/>
              </a:spcBef>
            </a:pPr>
            <a:r>
              <a:rPr sz="750" b="1" dirty="0">
                <a:latin typeface="Raleway"/>
                <a:cs typeface="Raleway"/>
              </a:rPr>
              <a:t>SKU:</a:t>
            </a:r>
            <a:r>
              <a:rPr sz="750" b="1" spc="10" dirty="0">
                <a:latin typeface="Raleway"/>
                <a:cs typeface="Raleway"/>
              </a:rPr>
              <a:t> </a:t>
            </a:r>
            <a:r>
              <a:rPr sz="750" spc="-10" dirty="0">
                <a:latin typeface="Raleway"/>
                <a:cs typeface="Raleway"/>
              </a:rPr>
              <a:t>AZ250D</a:t>
            </a:r>
            <a:endParaRPr sz="750" dirty="0">
              <a:latin typeface="Raleway"/>
              <a:cs typeface="Raleway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700" dirty="0">
              <a:latin typeface="Raleway"/>
              <a:cs typeface="Raleway"/>
            </a:endParaRPr>
          </a:p>
          <a:p>
            <a:pPr marL="12700" marR="5080">
              <a:lnSpc>
                <a:spcPct val="100000"/>
              </a:lnSpc>
              <a:spcBef>
                <a:spcPts val="5"/>
              </a:spcBef>
            </a:pPr>
            <a:r>
              <a:rPr sz="750" dirty="0">
                <a:latin typeface="Raleway"/>
                <a:cs typeface="Raleway"/>
              </a:rPr>
              <a:t>The Alize desk features a stunning design in chrome that </a:t>
            </a:r>
            <a:r>
              <a:rPr sz="750" spc="-10" dirty="0">
                <a:latin typeface="Raleway"/>
                <a:cs typeface="Raleway"/>
              </a:rPr>
              <a:t>encompass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modern, artsy styling. The clean, straight lines flow in the design to </a:t>
            </a:r>
            <a:r>
              <a:rPr sz="750" spc="-20" dirty="0">
                <a:latin typeface="Raleway"/>
                <a:cs typeface="Raleway"/>
              </a:rPr>
              <a:t>form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a sturdy, but visually appealing aesthetic that feels right at home, </a:t>
            </a:r>
            <a:r>
              <a:rPr sz="750" spc="-25" dirty="0">
                <a:latin typeface="Raleway"/>
                <a:cs typeface="Raleway"/>
              </a:rPr>
              <a:t>no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matter the setting. The desk is completed with the use of faux </a:t>
            </a:r>
            <a:r>
              <a:rPr sz="750" spc="-20" dirty="0">
                <a:latin typeface="Raleway"/>
                <a:cs typeface="Raleway"/>
              </a:rPr>
              <a:t>wood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Silver shield 3D Laminate top, that resists heat, scratches and </a:t>
            </a:r>
            <a:r>
              <a:rPr sz="750" spc="-10" dirty="0">
                <a:latin typeface="Raleway"/>
                <a:cs typeface="Raleway"/>
              </a:rPr>
              <a:t>moisture.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The end panels on the desk feature ends that seamlessly blend with </a:t>
            </a:r>
            <a:r>
              <a:rPr sz="750" spc="-25" dirty="0">
                <a:latin typeface="Raleway"/>
                <a:cs typeface="Raleway"/>
              </a:rPr>
              <a:t>the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design elements of your home giving a feel of understated </a:t>
            </a:r>
            <a:r>
              <a:rPr sz="750" spc="-10" dirty="0">
                <a:latin typeface="Raleway"/>
                <a:cs typeface="Raleway"/>
              </a:rPr>
              <a:t>opulence.</a:t>
            </a:r>
            <a:endParaRPr sz="750" dirty="0">
              <a:latin typeface="Raleway"/>
              <a:cs typeface="Raleway"/>
            </a:endParaRPr>
          </a:p>
          <a:p>
            <a:pPr marL="393700" marR="146685">
              <a:lnSpc>
                <a:spcPct val="100000"/>
              </a:lnSpc>
              <a:spcBef>
                <a:spcPts val="750"/>
              </a:spcBef>
            </a:pPr>
            <a:r>
              <a:rPr sz="750" dirty="0">
                <a:latin typeface="Raleway"/>
                <a:cs typeface="Raleway"/>
              </a:rPr>
              <a:t>Constructed of faux wood Silver shield 3D PVC laminate </a:t>
            </a:r>
            <a:r>
              <a:rPr sz="750" spc="-25" dirty="0">
                <a:latin typeface="Raleway"/>
                <a:cs typeface="Raleway"/>
              </a:rPr>
              <a:t>and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spc="-10" dirty="0">
                <a:latin typeface="Raleway"/>
                <a:cs typeface="Raleway"/>
              </a:rPr>
              <a:t>metal</a:t>
            </a:r>
            <a:endParaRPr sz="750" dirty="0">
              <a:latin typeface="Raleway"/>
              <a:cs typeface="Raleway"/>
            </a:endParaRPr>
          </a:p>
          <a:p>
            <a:pPr marL="393700" marR="375285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Durable top resists scratches and damage from heat </a:t>
            </a:r>
            <a:r>
              <a:rPr sz="750" spc="-25" dirty="0">
                <a:latin typeface="Raleway"/>
                <a:cs typeface="Raleway"/>
              </a:rPr>
              <a:t>or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moisture</a:t>
            </a:r>
            <a:r>
              <a:rPr sz="750" spc="-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which makes is a great </a:t>
            </a:r>
            <a:r>
              <a:rPr sz="750" spc="-10" dirty="0">
                <a:latin typeface="Raleway"/>
                <a:cs typeface="Raleway"/>
              </a:rPr>
              <a:t>surface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Contemporary </a:t>
            </a:r>
            <a:r>
              <a:rPr sz="750" spc="-10" dirty="0">
                <a:latin typeface="Raleway"/>
                <a:cs typeface="Raleway"/>
              </a:rPr>
              <a:t>style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  <a:spcBef>
                <a:spcPts val="620"/>
              </a:spcBef>
            </a:pPr>
            <a:r>
              <a:rPr sz="750" u="sng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2"/>
              </a:rPr>
              <a:t>Read </a:t>
            </a:r>
            <a:r>
              <a:rPr sz="750" u="sng" spc="-20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2"/>
              </a:rPr>
              <a:t>More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</a:pPr>
            <a:r>
              <a:rPr sz="750" b="1" dirty="0">
                <a:latin typeface="Raleway"/>
                <a:cs typeface="Raleway"/>
              </a:rPr>
              <a:t>Price:</a:t>
            </a:r>
            <a:r>
              <a:rPr sz="750" b="1" spc="10" dirty="0">
                <a:latin typeface="Raleway"/>
                <a:cs typeface="Raleway"/>
              </a:rPr>
              <a:t> </a:t>
            </a:r>
            <a:r>
              <a:rPr sz="750" spc="-10" dirty="0">
                <a:latin typeface="Raleway"/>
                <a:cs typeface="Raleway"/>
              </a:rPr>
              <a:t>$125.00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ts val="1060"/>
              </a:lnSpc>
              <a:tabLst>
                <a:tab pos="1587500" algn="l"/>
              </a:tabLst>
            </a:pPr>
            <a:r>
              <a:rPr sz="900" spc="-10" dirty="0">
                <a:latin typeface="Raleway"/>
                <a:cs typeface="Raleway"/>
              </a:rPr>
              <a:t>Weight</a:t>
            </a:r>
            <a:r>
              <a:rPr sz="900" dirty="0">
                <a:latin typeface="Raleway"/>
                <a:cs typeface="Raleway"/>
              </a:rPr>
              <a:t>	54.5 </a:t>
            </a:r>
            <a:r>
              <a:rPr sz="900" spc="-25" dirty="0">
                <a:latin typeface="Raleway"/>
                <a:cs typeface="Raleway"/>
              </a:rPr>
              <a:t>lbs</a:t>
            </a:r>
            <a:endParaRPr sz="900" dirty="0">
              <a:latin typeface="Raleway"/>
              <a:cs typeface="Raleway"/>
            </a:endParaRPr>
          </a:p>
        </p:txBody>
      </p:sp>
      <p:grpSp>
        <p:nvGrpSpPr>
          <p:cNvPr id="10" name="object 10"/>
          <p:cNvGrpSpPr/>
          <p:nvPr/>
        </p:nvGrpSpPr>
        <p:grpSpPr>
          <a:xfrm>
            <a:off x="5907614" y="3474002"/>
            <a:ext cx="727710" cy="727710"/>
            <a:chOff x="5907614" y="3474002"/>
            <a:chExt cx="727710" cy="727710"/>
          </a:xfrm>
        </p:grpSpPr>
        <p:sp>
          <p:nvSpPr>
            <p:cNvPr id="11" name="object 11"/>
            <p:cNvSpPr/>
            <p:nvPr/>
          </p:nvSpPr>
          <p:spPr>
            <a:xfrm>
              <a:off x="5911215" y="3477602"/>
              <a:ext cx="720090" cy="720090"/>
            </a:xfrm>
            <a:custGeom>
              <a:avLst/>
              <a:gdLst/>
              <a:ahLst/>
              <a:cxnLst/>
              <a:rect l="l" t="t" r="r" b="b"/>
              <a:pathLst>
                <a:path w="720090" h="720089">
                  <a:moveTo>
                    <a:pt x="0" y="0"/>
                  </a:moveTo>
                  <a:lnTo>
                    <a:pt x="720001" y="0"/>
                  </a:lnTo>
                  <a:lnTo>
                    <a:pt x="720001" y="720001"/>
                  </a:lnTo>
                  <a:lnTo>
                    <a:pt x="0" y="720001"/>
                  </a:lnTo>
                  <a:lnTo>
                    <a:pt x="0" y="0"/>
                  </a:lnTo>
                  <a:close/>
                </a:path>
              </a:pathLst>
            </a:custGeom>
            <a:ln w="72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5961735" y="3528123"/>
              <a:ext cx="619125" cy="38100"/>
            </a:xfrm>
            <a:custGeom>
              <a:avLst/>
              <a:gdLst/>
              <a:ahLst/>
              <a:cxnLst/>
              <a:rect l="l" t="t" r="r" b="b"/>
              <a:pathLst>
                <a:path w="619125" h="38100">
                  <a:moveTo>
                    <a:pt x="63169" y="25260"/>
                  </a:moveTo>
                  <a:lnTo>
                    <a:pt x="50533" y="25260"/>
                  </a:lnTo>
                  <a:lnTo>
                    <a:pt x="37909" y="25260"/>
                  </a:lnTo>
                  <a:lnTo>
                    <a:pt x="25273" y="25260"/>
                  </a:lnTo>
                  <a:lnTo>
                    <a:pt x="25273" y="37896"/>
                  </a:lnTo>
                  <a:lnTo>
                    <a:pt x="37896" y="37896"/>
                  </a:lnTo>
                  <a:lnTo>
                    <a:pt x="50533" y="37896"/>
                  </a:lnTo>
                  <a:lnTo>
                    <a:pt x="63169" y="37896"/>
                  </a:lnTo>
                  <a:lnTo>
                    <a:pt x="63169" y="25260"/>
                  </a:lnTo>
                  <a:close/>
                </a:path>
                <a:path w="619125" h="38100">
                  <a:moveTo>
                    <a:pt x="88430" y="0"/>
                  </a:moveTo>
                  <a:lnTo>
                    <a:pt x="88430" y="0"/>
                  </a:lnTo>
                  <a:lnTo>
                    <a:pt x="0" y="0"/>
                  </a:lnTo>
                  <a:lnTo>
                    <a:pt x="0" y="12636"/>
                  </a:lnTo>
                  <a:lnTo>
                    <a:pt x="0" y="25260"/>
                  </a:lnTo>
                  <a:lnTo>
                    <a:pt x="0" y="37896"/>
                  </a:lnTo>
                  <a:lnTo>
                    <a:pt x="12636" y="37896"/>
                  </a:lnTo>
                  <a:lnTo>
                    <a:pt x="12636" y="25273"/>
                  </a:lnTo>
                  <a:lnTo>
                    <a:pt x="12636" y="12636"/>
                  </a:lnTo>
                  <a:lnTo>
                    <a:pt x="25273" y="12636"/>
                  </a:lnTo>
                  <a:lnTo>
                    <a:pt x="75793" y="12636"/>
                  </a:lnTo>
                  <a:lnTo>
                    <a:pt x="75793" y="25260"/>
                  </a:lnTo>
                  <a:lnTo>
                    <a:pt x="75793" y="37896"/>
                  </a:lnTo>
                  <a:lnTo>
                    <a:pt x="88430" y="37896"/>
                  </a:lnTo>
                  <a:lnTo>
                    <a:pt x="88430" y="25273"/>
                  </a:lnTo>
                  <a:lnTo>
                    <a:pt x="88430" y="12636"/>
                  </a:lnTo>
                  <a:lnTo>
                    <a:pt x="88430" y="0"/>
                  </a:lnTo>
                  <a:close/>
                </a:path>
                <a:path w="619125" h="38100">
                  <a:moveTo>
                    <a:pt x="126326" y="0"/>
                  </a:moveTo>
                  <a:lnTo>
                    <a:pt x="113690" y="0"/>
                  </a:lnTo>
                  <a:lnTo>
                    <a:pt x="101053" y="0"/>
                  </a:lnTo>
                  <a:lnTo>
                    <a:pt x="101053" y="12636"/>
                  </a:lnTo>
                  <a:lnTo>
                    <a:pt x="113690" y="12636"/>
                  </a:lnTo>
                  <a:lnTo>
                    <a:pt x="126326" y="12636"/>
                  </a:lnTo>
                  <a:lnTo>
                    <a:pt x="126326" y="0"/>
                  </a:lnTo>
                  <a:close/>
                </a:path>
                <a:path w="619125" h="38100">
                  <a:moveTo>
                    <a:pt x="151587" y="0"/>
                  </a:moveTo>
                  <a:lnTo>
                    <a:pt x="138950" y="0"/>
                  </a:lnTo>
                  <a:lnTo>
                    <a:pt x="138950" y="12636"/>
                  </a:lnTo>
                  <a:lnTo>
                    <a:pt x="151587" y="12636"/>
                  </a:lnTo>
                  <a:lnTo>
                    <a:pt x="151587" y="0"/>
                  </a:lnTo>
                  <a:close/>
                </a:path>
                <a:path w="619125" h="38100">
                  <a:moveTo>
                    <a:pt x="202120" y="0"/>
                  </a:moveTo>
                  <a:lnTo>
                    <a:pt x="189484" y="0"/>
                  </a:lnTo>
                  <a:lnTo>
                    <a:pt x="176847" y="0"/>
                  </a:lnTo>
                  <a:lnTo>
                    <a:pt x="176847" y="12636"/>
                  </a:lnTo>
                  <a:lnTo>
                    <a:pt x="176847" y="25260"/>
                  </a:lnTo>
                  <a:lnTo>
                    <a:pt x="164223" y="25260"/>
                  </a:lnTo>
                  <a:lnTo>
                    <a:pt x="164223" y="12636"/>
                  </a:lnTo>
                  <a:lnTo>
                    <a:pt x="176847" y="12636"/>
                  </a:lnTo>
                  <a:lnTo>
                    <a:pt x="176847" y="0"/>
                  </a:lnTo>
                  <a:lnTo>
                    <a:pt x="164211" y="0"/>
                  </a:lnTo>
                  <a:lnTo>
                    <a:pt x="164211" y="12636"/>
                  </a:lnTo>
                  <a:lnTo>
                    <a:pt x="151587" y="12636"/>
                  </a:lnTo>
                  <a:lnTo>
                    <a:pt x="151587" y="25260"/>
                  </a:lnTo>
                  <a:lnTo>
                    <a:pt x="138963" y="25260"/>
                  </a:lnTo>
                  <a:lnTo>
                    <a:pt x="126326" y="25260"/>
                  </a:lnTo>
                  <a:lnTo>
                    <a:pt x="113690" y="25260"/>
                  </a:lnTo>
                  <a:lnTo>
                    <a:pt x="113690" y="37896"/>
                  </a:lnTo>
                  <a:lnTo>
                    <a:pt x="126326" y="37896"/>
                  </a:lnTo>
                  <a:lnTo>
                    <a:pt x="138950" y="37896"/>
                  </a:lnTo>
                  <a:lnTo>
                    <a:pt x="151587" y="37896"/>
                  </a:lnTo>
                  <a:lnTo>
                    <a:pt x="151587" y="25273"/>
                  </a:lnTo>
                  <a:lnTo>
                    <a:pt x="164211" y="25273"/>
                  </a:lnTo>
                  <a:lnTo>
                    <a:pt x="164211" y="37896"/>
                  </a:lnTo>
                  <a:lnTo>
                    <a:pt x="176847" y="37896"/>
                  </a:lnTo>
                  <a:lnTo>
                    <a:pt x="189484" y="37896"/>
                  </a:lnTo>
                  <a:lnTo>
                    <a:pt x="189484" y="25273"/>
                  </a:lnTo>
                  <a:lnTo>
                    <a:pt x="189484" y="12636"/>
                  </a:lnTo>
                  <a:lnTo>
                    <a:pt x="202120" y="12636"/>
                  </a:lnTo>
                  <a:lnTo>
                    <a:pt x="202120" y="0"/>
                  </a:lnTo>
                  <a:close/>
                </a:path>
                <a:path w="619125" h="38100">
                  <a:moveTo>
                    <a:pt x="277901" y="0"/>
                  </a:moveTo>
                  <a:lnTo>
                    <a:pt x="277901" y="0"/>
                  </a:lnTo>
                  <a:lnTo>
                    <a:pt x="214744" y="0"/>
                  </a:lnTo>
                  <a:lnTo>
                    <a:pt x="214744" y="12636"/>
                  </a:lnTo>
                  <a:lnTo>
                    <a:pt x="227368" y="12636"/>
                  </a:lnTo>
                  <a:lnTo>
                    <a:pt x="227368" y="25273"/>
                  </a:lnTo>
                  <a:lnTo>
                    <a:pt x="240004" y="25273"/>
                  </a:lnTo>
                  <a:lnTo>
                    <a:pt x="240004" y="12636"/>
                  </a:lnTo>
                  <a:lnTo>
                    <a:pt x="252641" y="12636"/>
                  </a:lnTo>
                  <a:lnTo>
                    <a:pt x="252641" y="25273"/>
                  </a:lnTo>
                  <a:lnTo>
                    <a:pt x="265277" y="25273"/>
                  </a:lnTo>
                  <a:lnTo>
                    <a:pt x="265277" y="12636"/>
                  </a:lnTo>
                  <a:lnTo>
                    <a:pt x="277901" y="12636"/>
                  </a:lnTo>
                  <a:lnTo>
                    <a:pt x="277901" y="0"/>
                  </a:lnTo>
                  <a:close/>
                </a:path>
                <a:path w="619125" h="38100">
                  <a:moveTo>
                    <a:pt x="303174" y="0"/>
                  </a:moveTo>
                  <a:lnTo>
                    <a:pt x="290537" y="0"/>
                  </a:lnTo>
                  <a:lnTo>
                    <a:pt x="290537" y="12636"/>
                  </a:lnTo>
                  <a:lnTo>
                    <a:pt x="277901" y="12636"/>
                  </a:lnTo>
                  <a:lnTo>
                    <a:pt x="277901" y="25260"/>
                  </a:lnTo>
                  <a:lnTo>
                    <a:pt x="277901" y="37896"/>
                  </a:lnTo>
                  <a:lnTo>
                    <a:pt x="290537" y="37896"/>
                  </a:lnTo>
                  <a:lnTo>
                    <a:pt x="290537" y="25273"/>
                  </a:lnTo>
                  <a:lnTo>
                    <a:pt x="303174" y="25273"/>
                  </a:lnTo>
                  <a:lnTo>
                    <a:pt x="303174" y="12636"/>
                  </a:lnTo>
                  <a:lnTo>
                    <a:pt x="303174" y="0"/>
                  </a:lnTo>
                  <a:close/>
                </a:path>
                <a:path w="619125" h="38100">
                  <a:moveTo>
                    <a:pt x="353695" y="0"/>
                  </a:moveTo>
                  <a:lnTo>
                    <a:pt x="341058" y="0"/>
                  </a:lnTo>
                  <a:lnTo>
                    <a:pt x="328434" y="0"/>
                  </a:lnTo>
                  <a:lnTo>
                    <a:pt x="315798" y="0"/>
                  </a:lnTo>
                  <a:lnTo>
                    <a:pt x="315798" y="12636"/>
                  </a:lnTo>
                  <a:lnTo>
                    <a:pt x="328422" y="12636"/>
                  </a:lnTo>
                  <a:lnTo>
                    <a:pt x="328422" y="25260"/>
                  </a:lnTo>
                  <a:lnTo>
                    <a:pt x="315798" y="25260"/>
                  </a:lnTo>
                  <a:lnTo>
                    <a:pt x="315798" y="37896"/>
                  </a:lnTo>
                  <a:lnTo>
                    <a:pt x="328434" y="37896"/>
                  </a:lnTo>
                  <a:lnTo>
                    <a:pt x="328434" y="25273"/>
                  </a:lnTo>
                  <a:lnTo>
                    <a:pt x="341058" y="25273"/>
                  </a:lnTo>
                  <a:lnTo>
                    <a:pt x="341058" y="37896"/>
                  </a:lnTo>
                  <a:lnTo>
                    <a:pt x="353695" y="37896"/>
                  </a:lnTo>
                  <a:lnTo>
                    <a:pt x="353695" y="25260"/>
                  </a:lnTo>
                  <a:lnTo>
                    <a:pt x="341058" y="25260"/>
                  </a:lnTo>
                  <a:lnTo>
                    <a:pt x="341058" y="12636"/>
                  </a:lnTo>
                  <a:lnTo>
                    <a:pt x="353695" y="12636"/>
                  </a:lnTo>
                  <a:lnTo>
                    <a:pt x="353695" y="0"/>
                  </a:lnTo>
                  <a:close/>
                </a:path>
                <a:path w="619125" h="38100">
                  <a:moveTo>
                    <a:pt x="454748" y="25260"/>
                  </a:moveTo>
                  <a:lnTo>
                    <a:pt x="442112" y="25260"/>
                  </a:lnTo>
                  <a:lnTo>
                    <a:pt x="442112" y="12636"/>
                  </a:lnTo>
                  <a:lnTo>
                    <a:pt x="429488" y="12636"/>
                  </a:lnTo>
                  <a:lnTo>
                    <a:pt x="429488" y="0"/>
                  </a:lnTo>
                  <a:lnTo>
                    <a:pt x="416852" y="0"/>
                  </a:lnTo>
                  <a:lnTo>
                    <a:pt x="404215" y="0"/>
                  </a:lnTo>
                  <a:lnTo>
                    <a:pt x="391591" y="0"/>
                  </a:lnTo>
                  <a:lnTo>
                    <a:pt x="378955" y="0"/>
                  </a:lnTo>
                  <a:lnTo>
                    <a:pt x="378955" y="12636"/>
                  </a:lnTo>
                  <a:lnTo>
                    <a:pt x="378955" y="25260"/>
                  </a:lnTo>
                  <a:lnTo>
                    <a:pt x="378955" y="37896"/>
                  </a:lnTo>
                  <a:lnTo>
                    <a:pt x="391591" y="37896"/>
                  </a:lnTo>
                  <a:lnTo>
                    <a:pt x="391591" y="25273"/>
                  </a:lnTo>
                  <a:lnTo>
                    <a:pt x="391591" y="12636"/>
                  </a:lnTo>
                  <a:lnTo>
                    <a:pt x="404215" y="12636"/>
                  </a:lnTo>
                  <a:lnTo>
                    <a:pt x="404215" y="25260"/>
                  </a:lnTo>
                  <a:lnTo>
                    <a:pt x="404215" y="37896"/>
                  </a:lnTo>
                  <a:lnTo>
                    <a:pt x="416852" y="37896"/>
                  </a:lnTo>
                  <a:lnTo>
                    <a:pt x="416852" y="25273"/>
                  </a:lnTo>
                  <a:lnTo>
                    <a:pt x="416852" y="12636"/>
                  </a:lnTo>
                  <a:lnTo>
                    <a:pt x="429475" y="12636"/>
                  </a:lnTo>
                  <a:lnTo>
                    <a:pt x="429475" y="25273"/>
                  </a:lnTo>
                  <a:lnTo>
                    <a:pt x="442112" y="25273"/>
                  </a:lnTo>
                  <a:lnTo>
                    <a:pt x="442112" y="37896"/>
                  </a:lnTo>
                  <a:lnTo>
                    <a:pt x="454748" y="37896"/>
                  </a:lnTo>
                  <a:lnTo>
                    <a:pt x="454748" y="25260"/>
                  </a:lnTo>
                  <a:close/>
                </a:path>
                <a:path w="619125" h="38100">
                  <a:moveTo>
                    <a:pt x="517906" y="0"/>
                  </a:moveTo>
                  <a:lnTo>
                    <a:pt x="505269" y="0"/>
                  </a:lnTo>
                  <a:lnTo>
                    <a:pt x="505269" y="12636"/>
                  </a:lnTo>
                  <a:lnTo>
                    <a:pt x="492645" y="12636"/>
                  </a:lnTo>
                  <a:lnTo>
                    <a:pt x="480009" y="12636"/>
                  </a:lnTo>
                  <a:lnTo>
                    <a:pt x="480009" y="0"/>
                  </a:lnTo>
                  <a:lnTo>
                    <a:pt x="467385" y="0"/>
                  </a:lnTo>
                  <a:lnTo>
                    <a:pt x="454748" y="0"/>
                  </a:lnTo>
                  <a:lnTo>
                    <a:pt x="442112" y="0"/>
                  </a:lnTo>
                  <a:lnTo>
                    <a:pt x="442112" y="12636"/>
                  </a:lnTo>
                  <a:lnTo>
                    <a:pt x="454748" y="12636"/>
                  </a:lnTo>
                  <a:lnTo>
                    <a:pt x="467372" y="12636"/>
                  </a:lnTo>
                  <a:lnTo>
                    <a:pt x="467372" y="25273"/>
                  </a:lnTo>
                  <a:lnTo>
                    <a:pt x="517906" y="25273"/>
                  </a:lnTo>
                  <a:lnTo>
                    <a:pt x="517906" y="12636"/>
                  </a:lnTo>
                  <a:lnTo>
                    <a:pt x="517906" y="0"/>
                  </a:lnTo>
                  <a:close/>
                </a:path>
                <a:path w="619125" h="38100">
                  <a:moveTo>
                    <a:pt x="618947" y="0"/>
                  </a:moveTo>
                  <a:lnTo>
                    <a:pt x="618947" y="0"/>
                  </a:lnTo>
                  <a:lnTo>
                    <a:pt x="530529" y="0"/>
                  </a:lnTo>
                  <a:lnTo>
                    <a:pt x="530529" y="12636"/>
                  </a:lnTo>
                  <a:lnTo>
                    <a:pt x="530529" y="25273"/>
                  </a:lnTo>
                  <a:lnTo>
                    <a:pt x="543166" y="25273"/>
                  </a:lnTo>
                  <a:lnTo>
                    <a:pt x="543166" y="12636"/>
                  </a:lnTo>
                  <a:lnTo>
                    <a:pt x="555790" y="12636"/>
                  </a:lnTo>
                  <a:lnTo>
                    <a:pt x="606310" y="12636"/>
                  </a:lnTo>
                  <a:lnTo>
                    <a:pt x="606310" y="25273"/>
                  </a:lnTo>
                  <a:lnTo>
                    <a:pt x="618947" y="25273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5961735" y="3553383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36" y="12636"/>
                  </a:moveTo>
                  <a:lnTo>
                    <a:pt x="0" y="12636"/>
                  </a:lnTo>
                  <a:lnTo>
                    <a:pt x="0" y="25260"/>
                  </a:lnTo>
                  <a:lnTo>
                    <a:pt x="0" y="37896"/>
                  </a:lnTo>
                  <a:lnTo>
                    <a:pt x="0" y="50533"/>
                  </a:lnTo>
                  <a:lnTo>
                    <a:pt x="12636" y="50533"/>
                  </a:lnTo>
                  <a:lnTo>
                    <a:pt x="12636" y="37896"/>
                  </a:lnTo>
                  <a:lnTo>
                    <a:pt x="12636" y="25273"/>
                  </a:lnTo>
                  <a:lnTo>
                    <a:pt x="12636" y="12636"/>
                  </a:lnTo>
                  <a:close/>
                </a:path>
                <a:path w="619125" h="50800">
                  <a:moveTo>
                    <a:pt x="63169" y="12636"/>
                  </a:moveTo>
                  <a:lnTo>
                    <a:pt x="50533" y="12636"/>
                  </a:lnTo>
                  <a:lnTo>
                    <a:pt x="37909" y="12636"/>
                  </a:lnTo>
                  <a:lnTo>
                    <a:pt x="25273" y="12636"/>
                  </a:lnTo>
                  <a:lnTo>
                    <a:pt x="25273" y="25260"/>
                  </a:lnTo>
                  <a:lnTo>
                    <a:pt x="25273" y="37896"/>
                  </a:lnTo>
                  <a:lnTo>
                    <a:pt x="37896" y="37896"/>
                  </a:lnTo>
                  <a:lnTo>
                    <a:pt x="50533" y="37896"/>
                  </a:lnTo>
                  <a:lnTo>
                    <a:pt x="63169" y="37896"/>
                  </a:lnTo>
                  <a:lnTo>
                    <a:pt x="63169" y="25273"/>
                  </a:lnTo>
                  <a:lnTo>
                    <a:pt x="63169" y="12636"/>
                  </a:lnTo>
                  <a:close/>
                </a:path>
                <a:path w="619125" h="50800">
                  <a:moveTo>
                    <a:pt x="88430" y="12636"/>
                  </a:moveTo>
                  <a:lnTo>
                    <a:pt x="75793" y="12636"/>
                  </a:lnTo>
                  <a:lnTo>
                    <a:pt x="75793" y="25260"/>
                  </a:lnTo>
                  <a:lnTo>
                    <a:pt x="75793" y="37896"/>
                  </a:lnTo>
                  <a:lnTo>
                    <a:pt x="75793" y="50533"/>
                  </a:lnTo>
                  <a:lnTo>
                    <a:pt x="88430" y="50533"/>
                  </a:lnTo>
                  <a:lnTo>
                    <a:pt x="88430" y="37896"/>
                  </a:lnTo>
                  <a:lnTo>
                    <a:pt x="88430" y="25273"/>
                  </a:lnTo>
                  <a:lnTo>
                    <a:pt x="88430" y="12636"/>
                  </a:lnTo>
                  <a:close/>
                </a:path>
                <a:path w="619125" h="50800">
                  <a:moveTo>
                    <a:pt x="126326" y="37896"/>
                  </a:moveTo>
                  <a:lnTo>
                    <a:pt x="113690" y="37896"/>
                  </a:lnTo>
                  <a:lnTo>
                    <a:pt x="113690" y="25273"/>
                  </a:lnTo>
                  <a:lnTo>
                    <a:pt x="113690" y="12636"/>
                  </a:lnTo>
                  <a:lnTo>
                    <a:pt x="101053" y="12636"/>
                  </a:lnTo>
                  <a:lnTo>
                    <a:pt x="101053" y="25260"/>
                  </a:lnTo>
                  <a:lnTo>
                    <a:pt x="101053" y="37896"/>
                  </a:lnTo>
                  <a:lnTo>
                    <a:pt x="101053" y="50533"/>
                  </a:lnTo>
                  <a:lnTo>
                    <a:pt x="113690" y="50533"/>
                  </a:lnTo>
                  <a:lnTo>
                    <a:pt x="126326" y="50533"/>
                  </a:lnTo>
                  <a:lnTo>
                    <a:pt x="126326" y="37896"/>
                  </a:lnTo>
                  <a:close/>
                </a:path>
                <a:path w="619125" h="50800">
                  <a:moveTo>
                    <a:pt x="151587" y="37896"/>
                  </a:moveTo>
                  <a:lnTo>
                    <a:pt x="138963" y="37896"/>
                  </a:lnTo>
                  <a:lnTo>
                    <a:pt x="138963" y="25260"/>
                  </a:lnTo>
                  <a:lnTo>
                    <a:pt x="126326" y="25260"/>
                  </a:lnTo>
                  <a:lnTo>
                    <a:pt x="126326" y="37896"/>
                  </a:lnTo>
                  <a:lnTo>
                    <a:pt x="138950" y="37896"/>
                  </a:lnTo>
                  <a:lnTo>
                    <a:pt x="138950" y="50533"/>
                  </a:lnTo>
                  <a:lnTo>
                    <a:pt x="151587" y="50533"/>
                  </a:lnTo>
                  <a:lnTo>
                    <a:pt x="151587" y="37896"/>
                  </a:lnTo>
                  <a:close/>
                </a:path>
                <a:path w="619125" h="50800">
                  <a:moveTo>
                    <a:pt x="240004" y="37896"/>
                  </a:moveTo>
                  <a:lnTo>
                    <a:pt x="227380" y="37896"/>
                  </a:lnTo>
                  <a:lnTo>
                    <a:pt x="227380" y="25260"/>
                  </a:lnTo>
                  <a:lnTo>
                    <a:pt x="214744" y="25260"/>
                  </a:lnTo>
                  <a:lnTo>
                    <a:pt x="202120" y="25260"/>
                  </a:lnTo>
                  <a:lnTo>
                    <a:pt x="202120" y="12636"/>
                  </a:lnTo>
                  <a:lnTo>
                    <a:pt x="189484" y="12636"/>
                  </a:lnTo>
                  <a:lnTo>
                    <a:pt x="176847" y="12636"/>
                  </a:lnTo>
                  <a:lnTo>
                    <a:pt x="164223" y="12636"/>
                  </a:lnTo>
                  <a:lnTo>
                    <a:pt x="151587" y="12636"/>
                  </a:lnTo>
                  <a:lnTo>
                    <a:pt x="151587" y="25260"/>
                  </a:lnTo>
                  <a:lnTo>
                    <a:pt x="151587" y="37896"/>
                  </a:lnTo>
                  <a:lnTo>
                    <a:pt x="164223" y="37896"/>
                  </a:lnTo>
                  <a:lnTo>
                    <a:pt x="164223" y="25273"/>
                  </a:lnTo>
                  <a:lnTo>
                    <a:pt x="176847" y="25273"/>
                  </a:lnTo>
                  <a:lnTo>
                    <a:pt x="189484" y="25273"/>
                  </a:lnTo>
                  <a:lnTo>
                    <a:pt x="189484" y="37896"/>
                  </a:lnTo>
                  <a:lnTo>
                    <a:pt x="176847" y="37896"/>
                  </a:lnTo>
                  <a:lnTo>
                    <a:pt x="176847" y="50533"/>
                  </a:lnTo>
                  <a:lnTo>
                    <a:pt x="189484" y="50533"/>
                  </a:lnTo>
                  <a:lnTo>
                    <a:pt x="202107" y="50533"/>
                  </a:lnTo>
                  <a:lnTo>
                    <a:pt x="214744" y="50533"/>
                  </a:lnTo>
                  <a:lnTo>
                    <a:pt x="214744" y="37896"/>
                  </a:lnTo>
                  <a:lnTo>
                    <a:pt x="227368" y="37896"/>
                  </a:lnTo>
                  <a:lnTo>
                    <a:pt x="227368" y="50533"/>
                  </a:lnTo>
                  <a:lnTo>
                    <a:pt x="240004" y="50533"/>
                  </a:lnTo>
                  <a:lnTo>
                    <a:pt x="240004" y="37896"/>
                  </a:lnTo>
                  <a:close/>
                </a:path>
                <a:path w="619125" h="50800">
                  <a:moveTo>
                    <a:pt x="265277" y="25260"/>
                  </a:moveTo>
                  <a:lnTo>
                    <a:pt x="252641" y="25260"/>
                  </a:lnTo>
                  <a:lnTo>
                    <a:pt x="252641" y="12636"/>
                  </a:lnTo>
                  <a:lnTo>
                    <a:pt x="240004" y="12636"/>
                  </a:lnTo>
                  <a:lnTo>
                    <a:pt x="240004" y="25260"/>
                  </a:lnTo>
                  <a:lnTo>
                    <a:pt x="240004" y="37896"/>
                  </a:lnTo>
                  <a:lnTo>
                    <a:pt x="252641" y="37896"/>
                  </a:lnTo>
                  <a:lnTo>
                    <a:pt x="265277" y="37896"/>
                  </a:lnTo>
                  <a:lnTo>
                    <a:pt x="265277" y="25260"/>
                  </a:lnTo>
                  <a:close/>
                </a:path>
                <a:path w="619125" h="50800">
                  <a:moveTo>
                    <a:pt x="404215" y="12636"/>
                  </a:moveTo>
                  <a:lnTo>
                    <a:pt x="391591" y="12636"/>
                  </a:lnTo>
                  <a:lnTo>
                    <a:pt x="378955" y="12636"/>
                  </a:lnTo>
                  <a:lnTo>
                    <a:pt x="378955" y="25260"/>
                  </a:lnTo>
                  <a:lnTo>
                    <a:pt x="366331" y="25260"/>
                  </a:lnTo>
                  <a:lnTo>
                    <a:pt x="366331" y="12636"/>
                  </a:lnTo>
                  <a:lnTo>
                    <a:pt x="353695" y="12636"/>
                  </a:lnTo>
                  <a:lnTo>
                    <a:pt x="341058" y="12636"/>
                  </a:lnTo>
                  <a:lnTo>
                    <a:pt x="341058" y="25260"/>
                  </a:lnTo>
                  <a:lnTo>
                    <a:pt x="328434" y="25260"/>
                  </a:lnTo>
                  <a:lnTo>
                    <a:pt x="315798" y="25260"/>
                  </a:lnTo>
                  <a:lnTo>
                    <a:pt x="303174" y="25260"/>
                  </a:lnTo>
                  <a:lnTo>
                    <a:pt x="303174" y="12636"/>
                  </a:lnTo>
                  <a:lnTo>
                    <a:pt x="290537" y="12636"/>
                  </a:lnTo>
                  <a:lnTo>
                    <a:pt x="277901" y="12636"/>
                  </a:lnTo>
                  <a:lnTo>
                    <a:pt x="277901" y="25260"/>
                  </a:lnTo>
                  <a:lnTo>
                    <a:pt x="277901" y="37896"/>
                  </a:lnTo>
                  <a:lnTo>
                    <a:pt x="290537" y="37896"/>
                  </a:lnTo>
                  <a:lnTo>
                    <a:pt x="341058" y="37896"/>
                  </a:lnTo>
                  <a:lnTo>
                    <a:pt x="341058" y="25273"/>
                  </a:lnTo>
                  <a:lnTo>
                    <a:pt x="353695" y="25273"/>
                  </a:lnTo>
                  <a:lnTo>
                    <a:pt x="366318" y="25273"/>
                  </a:lnTo>
                  <a:lnTo>
                    <a:pt x="366318" y="37896"/>
                  </a:lnTo>
                  <a:lnTo>
                    <a:pt x="378955" y="37896"/>
                  </a:lnTo>
                  <a:lnTo>
                    <a:pt x="391591" y="37896"/>
                  </a:lnTo>
                  <a:lnTo>
                    <a:pt x="391591" y="25273"/>
                  </a:lnTo>
                  <a:lnTo>
                    <a:pt x="404215" y="25273"/>
                  </a:lnTo>
                  <a:lnTo>
                    <a:pt x="404215" y="12636"/>
                  </a:lnTo>
                  <a:close/>
                </a:path>
                <a:path w="619125" h="50800">
                  <a:moveTo>
                    <a:pt x="454748" y="25260"/>
                  </a:moveTo>
                  <a:lnTo>
                    <a:pt x="442112" y="25260"/>
                  </a:lnTo>
                  <a:lnTo>
                    <a:pt x="442112" y="12636"/>
                  </a:lnTo>
                  <a:lnTo>
                    <a:pt x="429488" y="12636"/>
                  </a:lnTo>
                  <a:lnTo>
                    <a:pt x="416852" y="12636"/>
                  </a:lnTo>
                  <a:lnTo>
                    <a:pt x="416852" y="25260"/>
                  </a:lnTo>
                  <a:lnTo>
                    <a:pt x="416852" y="37896"/>
                  </a:lnTo>
                  <a:lnTo>
                    <a:pt x="429488" y="37896"/>
                  </a:lnTo>
                  <a:lnTo>
                    <a:pt x="429488" y="25273"/>
                  </a:lnTo>
                  <a:lnTo>
                    <a:pt x="442112" y="25273"/>
                  </a:lnTo>
                  <a:lnTo>
                    <a:pt x="442112" y="37896"/>
                  </a:lnTo>
                  <a:lnTo>
                    <a:pt x="454748" y="37896"/>
                  </a:lnTo>
                  <a:lnTo>
                    <a:pt x="454748" y="25260"/>
                  </a:lnTo>
                  <a:close/>
                </a:path>
                <a:path w="619125" h="50800">
                  <a:moveTo>
                    <a:pt x="480009" y="12636"/>
                  </a:moveTo>
                  <a:lnTo>
                    <a:pt x="467385" y="12636"/>
                  </a:lnTo>
                  <a:lnTo>
                    <a:pt x="467385" y="0"/>
                  </a:lnTo>
                  <a:lnTo>
                    <a:pt x="454748" y="0"/>
                  </a:lnTo>
                  <a:lnTo>
                    <a:pt x="442112" y="0"/>
                  </a:lnTo>
                  <a:lnTo>
                    <a:pt x="442112" y="12636"/>
                  </a:lnTo>
                  <a:lnTo>
                    <a:pt x="454748" y="12636"/>
                  </a:lnTo>
                  <a:lnTo>
                    <a:pt x="467372" y="12636"/>
                  </a:lnTo>
                  <a:lnTo>
                    <a:pt x="467372" y="25273"/>
                  </a:lnTo>
                  <a:lnTo>
                    <a:pt x="480009" y="25273"/>
                  </a:lnTo>
                  <a:lnTo>
                    <a:pt x="480009" y="12636"/>
                  </a:lnTo>
                  <a:close/>
                </a:path>
                <a:path w="619125" h="50800">
                  <a:moveTo>
                    <a:pt x="517906" y="0"/>
                  </a:moveTo>
                  <a:lnTo>
                    <a:pt x="505269" y="0"/>
                  </a:lnTo>
                  <a:lnTo>
                    <a:pt x="492633" y="0"/>
                  </a:lnTo>
                  <a:lnTo>
                    <a:pt x="492633" y="12636"/>
                  </a:lnTo>
                  <a:lnTo>
                    <a:pt x="492633" y="25273"/>
                  </a:lnTo>
                  <a:lnTo>
                    <a:pt x="505269" y="25273"/>
                  </a:lnTo>
                  <a:lnTo>
                    <a:pt x="505269" y="12636"/>
                  </a:lnTo>
                  <a:lnTo>
                    <a:pt x="517906" y="12636"/>
                  </a:lnTo>
                  <a:lnTo>
                    <a:pt x="517906" y="0"/>
                  </a:lnTo>
                  <a:close/>
                </a:path>
                <a:path w="619125" h="50800">
                  <a:moveTo>
                    <a:pt x="543166" y="0"/>
                  </a:moveTo>
                  <a:lnTo>
                    <a:pt x="530529" y="0"/>
                  </a:lnTo>
                  <a:lnTo>
                    <a:pt x="530529" y="12636"/>
                  </a:lnTo>
                  <a:lnTo>
                    <a:pt x="530529" y="25260"/>
                  </a:lnTo>
                  <a:lnTo>
                    <a:pt x="530529" y="37896"/>
                  </a:lnTo>
                  <a:lnTo>
                    <a:pt x="543166" y="37896"/>
                  </a:lnTo>
                  <a:lnTo>
                    <a:pt x="543166" y="25273"/>
                  </a:lnTo>
                  <a:lnTo>
                    <a:pt x="543166" y="12636"/>
                  </a:lnTo>
                  <a:lnTo>
                    <a:pt x="543166" y="0"/>
                  </a:lnTo>
                  <a:close/>
                </a:path>
                <a:path w="619125" h="50800">
                  <a:moveTo>
                    <a:pt x="593699" y="0"/>
                  </a:moveTo>
                  <a:lnTo>
                    <a:pt x="581063" y="0"/>
                  </a:lnTo>
                  <a:lnTo>
                    <a:pt x="568426" y="0"/>
                  </a:lnTo>
                  <a:lnTo>
                    <a:pt x="555790" y="0"/>
                  </a:lnTo>
                  <a:lnTo>
                    <a:pt x="555790" y="12636"/>
                  </a:lnTo>
                  <a:lnTo>
                    <a:pt x="555790" y="25260"/>
                  </a:lnTo>
                  <a:lnTo>
                    <a:pt x="555790" y="37896"/>
                  </a:lnTo>
                  <a:lnTo>
                    <a:pt x="568426" y="37896"/>
                  </a:lnTo>
                  <a:lnTo>
                    <a:pt x="581063" y="37896"/>
                  </a:lnTo>
                  <a:lnTo>
                    <a:pt x="593699" y="37896"/>
                  </a:lnTo>
                  <a:lnTo>
                    <a:pt x="593699" y="25273"/>
                  </a:lnTo>
                  <a:lnTo>
                    <a:pt x="593699" y="12636"/>
                  </a:lnTo>
                  <a:lnTo>
                    <a:pt x="593699" y="0"/>
                  </a:lnTo>
                  <a:close/>
                </a:path>
                <a:path w="619125" h="50800">
                  <a:moveTo>
                    <a:pt x="618947" y="0"/>
                  </a:moveTo>
                  <a:lnTo>
                    <a:pt x="606310" y="0"/>
                  </a:lnTo>
                  <a:lnTo>
                    <a:pt x="606310" y="12636"/>
                  </a:lnTo>
                  <a:lnTo>
                    <a:pt x="606310" y="25260"/>
                  </a:lnTo>
                  <a:lnTo>
                    <a:pt x="606310" y="37896"/>
                  </a:lnTo>
                  <a:lnTo>
                    <a:pt x="618947" y="37896"/>
                  </a:lnTo>
                  <a:lnTo>
                    <a:pt x="618947" y="25273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5961735" y="3591280"/>
              <a:ext cx="619125" cy="25400"/>
            </a:xfrm>
            <a:custGeom>
              <a:avLst/>
              <a:gdLst/>
              <a:ahLst/>
              <a:cxnLst/>
              <a:rect l="l" t="t" r="r" b="b"/>
              <a:pathLst>
                <a:path w="619125" h="25400">
                  <a:moveTo>
                    <a:pt x="12636" y="12636"/>
                  </a:moveTo>
                  <a:lnTo>
                    <a:pt x="0" y="12636"/>
                  </a:lnTo>
                  <a:lnTo>
                    <a:pt x="0" y="25273"/>
                  </a:lnTo>
                  <a:lnTo>
                    <a:pt x="12636" y="25273"/>
                  </a:lnTo>
                  <a:lnTo>
                    <a:pt x="12636" y="12636"/>
                  </a:lnTo>
                  <a:close/>
                </a:path>
                <a:path w="619125" h="25400">
                  <a:moveTo>
                    <a:pt x="240004" y="0"/>
                  </a:moveTo>
                  <a:lnTo>
                    <a:pt x="227368" y="0"/>
                  </a:lnTo>
                  <a:lnTo>
                    <a:pt x="227368" y="12636"/>
                  </a:lnTo>
                  <a:lnTo>
                    <a:pt x="240004" y="12636"/>
                  </a:lnTo>
                  <a:lnTo>
                    <a:pt x="240004" y="0"/>
                  </a:lnTo>
                  <a:close/>
                </a:path>
                <a:path w="619125" h="25400">
                  <a:moveTo>
                    <a:pt x="265277" y="0"/>
                  </a:moveTo>
                  <a:lnTo>
                    <a:pt x="252641" y="0"/>
                  </a:lnTo>
                  <a:lnTo>
                    <a:pt x="252641" y="12636"/>
                  </a:lnTo>
                  <a:lnTo>
                    <a:pt x="265277" y="12636"/>
                  </a:lnTo>
                  <a:lnTo>
                    <a:pt x="265277" y="0"/>
                  </a:lnTo>
                  <a:close/>
                </a:path>
                <a:path w="619125" h="25400">
                  <a:moveTo>
                    <a:pt x="290537" y="0"/>
                  </a:moveTo>
                  <a:lnTo>
                    <a:pt x="277901" y="0"/>
                  </a:lnTo>
                  <a:lnTo>
                    <a:pt x="277901" y="12636"/>
                  </a:lnTo>
                  <a:lnTo>
                    <a:pt x="290537" y="12636"/>
                  </a:lnTo>
                  <a:lnTo>
                    <a:pt x="290537" y="0"/>
                  </a:lnTo>
                  <a:close/>
                </a:path>
                <a:path w="619125" h="25400">
                  <a:moveTo>
                    <a:pt x="353695" y="0"/>
                  </a:moveTo>
                  <a:lnTo>
                    <a:pt x="341058" y="0"/>
                  </a:lnTo>
                  <a:lnTo>
                    <a:pt x="328422" y="0"/>
                  </a:lnTo>
                  <a:lnTo>
                    <a:pt x="328422" y="12636"/>
                  </a:lnTo>
                  <a:lnTo>
                    <a:pt x="341058" y="12636"/>
                  </a:lnTo>
                  <a:lnTo>
                    <a:pt x="353695" y="12636"/>
                  </a:lnTo>
                  <a:lnTo>
                    <a:pt x="353695" y="0"/>
                  </a:lnTo>
                  <a:close/>
                </a:path>
                <a:path w="619125" h="25400">
                  <a:moveTo>
                    <a:pt x="442112" y="0"/>
                  </a:moveTo>
                  <a:lnTo>
                    <a:pt x="429488" y="0"/>
                  </a:lnTo>
                  <a:lnTo>
                    <a:pt x="416852" y="0"/>
                  </a:lnTo>
                  <a:lnTo>
                    <a:pt x="404215" y="0"/>
                  </a:lnTo>
                  <a:lnTo>
                    <a:pt x="404215" y="12636"/>
                  </a:lnTo>
                  <a:lnTo>
                    <a:pt x="416852" y="12636"/>
                  </a:lnTo>
                  <a:lnTo>
                    <a:pt x="429475" y="12636"/>
                  </a:lnTo>
                  <a:lnTo>
                    <a:pt x="442112" y="12636"/>
                  </a:lnTo>
                  <a:lnTo>
                    <a:pt x="442112" y="0"/>
                  </a:lnTo>
                  <a:close/>
                </a:path>
                <a:path w="619125" h="25400">
                  <a:moveTo>
                    <a:pt x="492645" y="0"/>
                  </a:moveTo>
                  <a:lnTo>
                    <a:pt x="480009" y="0"/>
                  </a:lnTo>
                  <a:lnTo>
                    <a:pt x="467385" y="0"/>
                  </a:lnTo>
                  <a:lnTo>
                    <a:pt x="454748" y="0"/>
                  </a:lnTo>
                  <a:lnTo>
                    <a:pt x="454748" y="12636"/>
                  </a:lnTo>
                  <a:lnTo>
                    <a:pt x="467372" y="12636"/>
                  </a:lnTo>
                  <a:lnTo>
                    <a:pt x="480009" y="12636"/>
                  </a:lnTo>
                  <a:lnTo>
                    <a:pt x="492645" y="12636"/>
                  </a:lnTo>
                  <a:lnTo>
                    <a:pt x="492645" y="0"/>
                  </a:lnTo>
                  <a:close/>
                </a:path>
                <a:path w="619125" h="25400">
                  <a:moveTo>
                    <a:pt x="543166" y="0"/>
                  </a:moveTo>
                  <a:lnTo>
                    <a:pt x="530529" y="0"/>
                  </a:lnTo>
                  <a:lnTo>
                    <a:pt x="530529" y="12636"/>
                  </a:lnTo>
                  <a:lnTo>
                    <a:pt x="543166" y="12636"/>
                  </a:lnTo>
                  <a:lnTo>
                    <a:pt x="543166" y="0"/>
                  </a:lnTo>
                  <a:close/>
                </a:path>
                <a:path w="619125" h="25400">
                  <a:moveTo>
                    <a:pt x="618947" y="0"/>
                  </a:moveTo>
                  <a:lnTo>
                    <a:pt x="606310" y="0"/>
                  </a:lnTo>
                  <a:lnTo>
                    <a:pt x="606310" y="12636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5974372" y="3610235"/>
              <a:ext cx="606425" cy="0"/>
            </a:xfrm>
            <a:custGeom>
              <a:avLst/>
              <a:gdLst/>
              <a:ahLst/>
              <a:cxnLst/>
              <a:rect l="l" t="t" r="r" b="b"/>
              <a:pathLst>
                <a:path w="606425">
                  <a:moveTo>
                    <a:pt x="0" y="0"/>
                  </a:moveTo>
                  <a:lnTo>
                    <a:pt x="606323" y="0"/>
                  </a:lnTo>
                </a:path>
              </a:pathLst>
            </a:custGeom>
            <a:ln w="12636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5961735" y="3616540"/>
              <a:ext cx="619125" cy="38100"/>
            </a:xfrm>
            <a:custGeom>
              <a:avLst/>
              <a:gdLst/>
              <a:ahLst/>
              <a:cxnLst/>
              <a:rect l="l" t="t" r="r" b="b"/>
              <a:pathLst>
                <a:path w="619125" h="38100">
                  <a:moveTo>
                    <a:pt x="12636" y="12636"/>
                  </a:moveTo>
                  <a:lnTo>
                    <a:pt x="0" y="12636"/>
                  </a:lnTo>
                  <a:lnTo>
                    <a:pt x="0" y="25260"/>
                  </a:lnTo>
                  <a:lnTo>
                    <a:pt x="0" y="37896"/>
                  </a:lnTo>
                  <a:lnTo>
                    <a:pt x="12636" y="37896"/>
                  </a:lnTo>
                  <a:lnTo>
                    <a:pt x="12636" y="25273"/>
                  </a:lnTo>
                  <a:lnTo>
                    <a:pt x="12636" y="12636"/>
                  </a:lnTo>
                  <a:close/>
                </a:path>
                <a:path w="619125" h="38100">
                  <a:moveTo>
                    <a:pt x="37909" y="25260"/>
                  </a:moveTo>
                  <a:lnTo>
                    <a:pt x="25273" y="25260"/>
                  </a:lnTo>
                  <a:lnTo>
                    <a:pt x="25273" y="37896"/>
                  </a:lnTo>
                  <a:lnTo>
                    <a:pt x="37909" y="37896"/>
                  </a:lnTo>
                  <a:lnTo>
                    <a:pt x="37909" y="25260"/>
                  </a:lnTo>
                  <a:close/>
                </a:path>
                <a:path w="619125" h="38100">
                  <a:moveTo>
                    <a:pt x="113690" y="0"/>
                  </a:moveTo>
                  <a:lnTo>
                    <a:pt x="101053" y="0"/>
                  </a:lnTo>
                  <a:lnTo>
                    <a:pt x="101053" y="12636"/>
                  </a:lnTo>
                  <a:lnTo>
                    <a:pt x="88430" y="12636"/>
                  </a:lnTo>
                  <a:lnTo>
                    <a:pt x="75793" y="12636"/>
                  </a:lnTo>
                  <a:lnTo>
                    <a:pt x="75793" y="25260"/>
                  </a:lnTo>
                  <a:lnTo>
                    <a:pt x="63169" y="25260"/>
                  </a:lnTo>
                  <a:lnTo>
                    <a:pt x="63169" y="12636"/>
                  </a:lnTo>
                  <a:lnTo>
                    <a:pt x="50533" y="12636"/>
                  </a:lnTo>
                  <a:lnTo>
                    <a:pt x="50533" y="25273"/>
                  </a:lnTo>
                  <a:lnTo>
                    <a:pt x="63169" y="25273"/>
                  </a:lnTo>
                  <a:lnTo>
                    <a:pt x="63169" y="37896"/>
                  </a:lnTo>
                  <a:lnTo>
                    <a:pt x="75806" y="37896"/>
                  </a:lnTo>
                  <a:lnTo>
                    <a:pt x="75806" y="25273"/>
                  </a:lnTo>
                  <a:lnTo>
                    <a:pt x="88430" y="25273"/>
                  </a:lnTo>
                  <a:lnTo>
                    <a:pt x="88430" y="37896"/>
                  </a:lnTo>
                  <a:lnTo>
                    <a:pt x="101066" y="37896"/>
                  </a:lnTo>
                  <a:lnTo>
                    <a:pt x="101066" y="25273"/>
                  </a:lnTo>
                  <a:lnTo>
                    <a:pt x="113690" y="25273"/>
                  </a:lnTo>
                  <a:lnTo>
                    <a:pt x="113690" y="12636"/>
                  </a:lnTo>
                  <a:lnTo>
                    <a:pt x="113690" y="0"/>
                  </a:lnTo>
                  <a:close/>
                </a:path>
                <a:path w="619125" h="38100">
                  <a:moveTo>
                    <a:pt x="189484" y="0"/>
                  </a:moveTo>
                  <a:lnTo>
                    <a:pt x="176847" y="0"/>
                  </a:lnTo>
                  <a:lnTo>
                    <a:pt x="176847" y="12636"/>
                  </a:lnTo>
                  <a:lnTo>
                    <a:pt x="189484" y="12636"/>
                  </a:lnTo>
                  <a:lnTo>
                    <a:pt x="189484" y="0"/>
                  </a:lnTo>
                  <a:close/>
                </a:path>
                <a:path w="619125" h="38100">
                  <a:moveTo>
                    <a:pt x="353695" y="25260"/>
                  </a:moveTo>
                  <a:lnTo>
                    <a:pt x="341058" y="25260"/>
                  </a:lnTo>
                  <a:lnTo>
                    <a:pt x="341058" y="12636"/>
                  </a:lnTo>
                  <a:lnTo>
                    <a:pt x="341058" y="0"/>
                  </a:lnTo>
                  <a:lnTo>
                    <a:pt x="328422" y="0"/>
                  </a:lnTo>
                  <a:lnTo>
                    <a:pt x="328422" y="12636"/>
                  </a:lnTo>
                  <a:lnTo>
                    <a:pt x="315798" y="12636"/>
                  </a:lnTo>
                  <a:lnTo>
                    <a:pt x="303174" y="12636"/>
                  </a:lnTo>
                  <a:lnTo>
                    <a:pt x="290537" y="12636"/>
                  </a:lnTo>
                  <a:lnTo>
                    <a:pt x="290537" y="0"/>
                  </a:lnTo>
                  <a:lnTo>
                    <a:pt x="277901" y="0"/>
                  </a:lnTo>
                  <a:lnTo>
                    <a:pt x="277901" y="12636"/>
                  </a:lnTo>
                  <a:lnTo>
                    <a:pt x="277901" y="25260"/>
                  </a:lnTo>
                  <a:lnTo>
                    <a:pt x="265277" y="25260"/>
                  </a:lnTo>
                  <a:lnTo>
                    <a:pt x="265277" y="12636"/>
                  </a:lnTo>
                  <a:lnTo>
                    <a:pt x="252641" y="12636"/>
                  </a:lnTo>
                  <a:lnTo>
                    <a:pt x="240004" y="12636"/>
                  </a:lnTo>
                  <a:lnTo>
                    <a:pt x="240004" y="0"/>
                  </a:lnTo>
                  <a:lnTo>
                    <a:pt x="227368" y="0"/>
                  </a:lnTo>
                  <a:lnTo>
                    <a:pt x="227368" y="12636"/>
                  </a:lnTo>
                  <a:lnTo>
                    <a:pt x="214744" y="12636"/>
                  </a:lnTo>
                  <a:lnTo>
                    <a:pt x="214744" y="25260"/>
                  </a:lnTo>
                  <a:lnTo>
                    <a:pt x="202120" y="25260"/>
                  </a:lnTo>
                  <a:lnTo>
                    <a:pt x="202120" y="12636"/>
                  </a:lnTo>
                  <a:lnTo>
                    <a:pt x="189484" y="12636"/>
                  </a:lnTo>
                  <a:lnTo>
                    <a:pt x="189484" y="25260"/>
                  </a:lnTo>
                  <a:lnTo>
                    <a:pt x="176847" y="25260"/>
                  </a:lnTo>
                  <a:lnTo>
                    <a:pt x="176847" y="12636"/>
                  </a:lnTo>
                  <a:lnTo>
                    <a:pt x="164223" y="12636"/>
                  </a:lnTo>
                  <a:lnTo>
                    <a:pt x="164223" y="0"/>
                  </a:lnTo>
                  <a:lnTo>
                    <a:pt x="151587" y="0"/>
                  </a:lnTo>
                  <a:lnTo>
                    <a:pt x="151587" y="12636"/>
                  </a:lnTo>
                  <a:lnTo>
                    <a:pt x="138963" y="12636"/>
                  </a:lnTo>
                  <a:lnTo>
                    <a:pt x="138963" y="0"/>
                  </a:lnTo>
                  <a:lnTo>
                    <a:pt x="126326" y="0"/>
                  </a:lnTo>
                  <a:lnTo>
                    <a:pt x="126326" y="12636"/>
                  </a:lnTo>
                  <a:lnTo>
                    <a:pt x="138950" y="12636"/>
                  </a:lnTo>
                  <a:lnTo>
                    <a:pt x="138950" y="25260"/>
                  </a:lnTo>
                  <a:lnTo>
                    <a:pt x="126326" y="25260"/>
                  </a:lnTo>
                  <a:lnTo>
                    <a:pt x="126326" y="37896"/>
                  </a:lnTo>
                  <a:lnTo>
                    <a:pt x="138950" y="37896"/>
                  </a:lnTo>
                  <a:lnTo>
                    <a:pt x="151587" y="37896"/>
                  </a:lnTo>
                  <a:lnTo>
                    <a:pt x="151587" y="25273"/>
                  </a:lnTo>
                  <a:lnTo>
                    <a:pt x="164211" y="25273"/>
                  </a:lnTo>
                  <a:lnTo>
                    <a:pt x="176847" y="25273"/>
                  </a:lnTo>
                  <a:lnTo>
                    <a:pt x="176847" y="37896"/>
                  </a:lnTo>
                  <a:lnTo>
                    <a:pt x="189484" y="37896"/>
                  </a:lnTo>
                  <a:lnTo>
                    <a:pt x="189484" y="25273"/>
                  </a:lnTo>
                  <a:lnTo>
                    <a:pt x="202107" y="25273"/>
                  </a:lnTo>
                  <a:lnTo>
                    <a:pt x="202107" y="37896"/>
                  </a:lnTo>
                  <a:lnTo>
                    <a:pt x="214744" y="37896"/>
                  </a:lnTo>
                  <a:lnTo>
                    <a:pt x="214744" y="25273"/>
                  </a:lnTo>
                  <a:lnTo>
                    <a:pt x="227368" y="25273"/>
                  </a:lnTo>
                  <a:lnTo>
                    <a:pt x="227368" y="37896"/>
                  </a:lnTo>
                  <a:lnTo>
                    <a:pt x="240004" y="37896"/>
                  </a:lnTo>
                  <a:lnTo>
                    <a:pt x="240004" y="25273"/>
                  </a:lnTo>
                  <a:lnTo>
                    <a:pt x="252641" y="25273"/>
                  </a:lnTo>
                  <a:lnTo>
                    <a:pt x="252641" y="37896"/>
                  </a:lnTo>
                  <a:lnTo>
                    <a:pt x="265264" y="37896"/>
                  </a:lnTo>
                  <a:lnTo>
                    <a:pt x="265277" y="37896"/>
                  </a:lnTo>
                  <a:lnTo>
                    <a:pt x="315798" y="37896"/>
                  </a:lnTo>
                  <a:lnTo>
                    <a:pt x="315798" y="25273"/>
                  </a:lnTo>
                  <a:lnTo>
                    <a:pt x="328422" y="25273"/>
                  </a:lnTo>
                  <a:lnTo>
                    <a:pt x="328422" y="37896"/>
                  </a:lnTo>
                  <a:lnTo>
                    <a:pt x="341058" y="37896"/>
                  </a:lnTo>
                  <a:lnTo>
                    <a:pt x="353695" y="37896"/>
                  </a:lnTo>
                  <a:lnTo>
                    <a:pt x="353695" y="25260"/>
                  </a:lnTo>
                  <a:close/>
                </a:path>
                <a:path w="619125" h="38100">
                  <a:moveTo>
                    <a:pt x="391591" y="25260"/>
                  </a:moveTo>
                  <a:lnTo>
                    <a:pt x="378955" y="25260"/>
                  </a:lnTo>
                  <a:lnTo>
                    <a:pt x="378955" y="12636"/>
                  </a:lnTo>
                  <a:lnTo>
                    <a:pt x="378955" y="0"/>
                  </a:lnTo>
                  <a:lnTo>
                    <a:pt x="366318" y="0"/>
                  </a:lnTo>
                  <a:lnTo>
                    <a:pt x="366318" y="12636"/>
                  </a:lnTo>
                  <a:lnTo>
                    <a:pt x="366318" y="25260"/>
                  </a:lnTo>
                  <a:lnTo>
                    <a:pt x="366318" y="37896"/>
                  </a:lnTo>
                  <a:lnTo>
                    <a:pt x="378955" y="37896"/>
                  </a:lnTo>
                  <a:lnTo>
                    <a:pt x="391591" y="37896"/>
                  </a:lnTo>
                  <a:lnTo>
                    <a:pt x="391591" y="25260"/>
                  </a:lnTo>
                  <a:close/>
                </a:path>
                <a:path w="619125" h="38100">
                  <a:moveTo>
                    <a:pt x="480009" y="0"/>
                  </a:moveTo>
                  <a:lnTo>
                    <a:pt x="467385" y="0"/>
                  </a:lnTo>
                  <a:lnTo>
                    <a:pt x="454748" y="0"/>
                  </a:lnTo>
                  <a:lnTo>
                    <a:pt x="442112" y="0"/>
                  </a:lnTo>
                  <a:lnTo>
                    <a:pt x="442112" y="12636"/>
                  </a:lnTo>
                  <a:lnTo>
                    <a:pt x="454748" y="12636"/>
                  </a:lnTo>
                  <a:lnTo>
                    <a:pt x="454748" y="25260"/>
                  </a:lnTo>
                  <a:lnTo>
                    <a:pt x="442112" y="25260"/>
                  </a:lnTo>
                  <a:lnTo>
                    <a:pt x="442112" y="12636"/>
                  </a:lnTo>
                  <a:lnTo>
                    <a:pt x="429488" y="12636"/>
                  </a:lnTo>
                  <a:lnTo>
                    <a:pt x="416852" y="12636"/>
                  </a:lnTo>
                  <a:lnTo>
                    <a:pt x="416852" y="0"/>
                  </a:lnTo>
                  <a:lnTo>
                    <a:pt x="404215" y="0"/>
                  </a:lnTo>
                  <a:lnTo>
                    <a:pt x="391579" y="0"/>
                  </a:lnTo>
                  <a:lnTo>
                    <a:pt x="391579" y="12636"/>
                  </a:lnTo>
                  <a:lnTo>
                    <a:pt x="404215" y="12636"/>
                  </a:lnTo>
                  <a:lnTo>
                    <a:pt x="404215" y="25273"/>
                  </a:lnTo>
                  <a:lnTo>
                    <a:pt x="416852" y="25273"/>
                  </a:lnTo>
                  <a:lnTo>
                    <a:pt x="429475" y="25273"/>
                  </a:lnTo>
                  <a:lnTo>
                    <a:pt x="442112" y="25273"/>
                  </a:lnTo>
                  <a:lnTo>
                    <a:pt x="442112" y="37896"/>
                  </a:lnTo>
                  <a:lnTo>
                    <a:pt x="454748" y="37896"/>
                  </a:lnTo>
                  <a:lnTo>
                    <a:pt x="454748" y="25273"/>
                  </a:lnTo>
                  <a:lnTo>
                    <a:pt x="467385" y="25273"/>
                  </a:lnTo>
                  <a:lnTo>
                    <a:pt x="467385" y="12636"/>
                  </a:lnTo>
                  <a:lnTo>
                    <a:pt x="480009" y="12636"/>
                  </a:lnTo>
                  <a:lnTo>
                    <a:pt x="480009" y="0"/>
                  </a:lnTo>
                  <a:close/>
                </a:path>
                <a:path w="619125" h="38100">
                  <a:moveTo>
                    <a:pt x="581063" y="12636"/>
                  </a:moveTo>
                  <a:lnTo>
                    <a:pt x="581063" y="12636"/>
                  </a:lnTo>
                  <a:lnTo>
                    <a:pt x="517906" y="12636"/>
                  </a:lnTo>
                  <a:lnTo>
                    <a:pt x="517906" y="0"/>
                  </a:lnTo>
                  <a:lnTo>
                    <a:pt x="505269" y="0"/>
                  </a:lnTo>
                  <a:lnTo>
                    <a:pt x="505269" y="12636"/>
                  </a:lnTo>
                  <a:lnTo>
                    <a:pt x="492645" y="12636"/>
                  </a:lnTo>
                  <a:lnTo>
                    <a:pt x="480009" y="12636"/>
                  </a:lnTo>
                  <a:lnTo>
                    <a:pt x="480009" y="25260"/>
                  </a:lnTo>
                  <a:lnTo>
                    <a:pt x="480009" y="37896"/>
                  </a:lnTo>
                  <a:lnTo>
                    <a:pt x="492645" y="37896"/>
                  </a:lnTo>
                  <a:lnTo>
                    <a:pt x="492645" y="25273"/>
                  </a:lnTo>
                  <a:lnTo>
                    <a:pt x="505269" y="25273"/>
                  </a:lnTo>
                  <a:lnTo>
                    <a:pt x="517906" y="25273"/>
                  </a:lnTo>
                  <a:lnTo>
                    <a:pt x="517906" y="37896"/>
                  </a:lnTo>
                  <a:lnTo>
                    <a:pt x="530529" y="37896"/>
                  </a:lnTo>
                  <a:lnTo>
                    <a:pt x="530542" y="37896"/>
                  </a:lnTo>
                  <a:lnTo>
                    <a:pt x="581063" y="37896"/>
                  </a:lnTo>
                  <a:lnTo>
                    <a:pt x="581063" y="25273"/>
                  </a:lnTo>
                  <a:lnTo>
                    <a:pt x="581063" y="12636"/>
                  </a:lnTo>
                  <a:close/>
                </a:path>
                <a:path w="619125" h="38100">
                  <a:moveTo>
                    <a:pt x="618947" y="12636"/>
                  </a:moveTo>
                  <a:lnTo>
                    <a:pt x="606310" y="12636"/>
                  </a:lnTo>
                  <a:lnTo>
                    <a:pt x="606310" y="25273"/>
                  </a:lnTo>
                  <a:lnTo>
                    <a:pt x="618947" y="25273"/>
                  </a:lnTo>
                  <a:lnTo>
                    <a:pt x="618947" y="1263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5961735" y="3641800"/>
              <a:ext cx="606425" cy="50800"/>
            </a:xfrm>
            <a:custGeom>
              <a:avLst/>
              <a:gdLst/>
              <a:ahLst/>
              <a:cxnLst/>
              <a:rect l="l" t="t" r="r" b="b"/>
              <a:pathLst>
                <a:path w="606425" h="50800">
                  <a:moveTo>
                    <a:pt x="12636" y="12636"/>
                  </a:moveTo>
                  <a:lnTo>
                    <a:pt x="0" y="12636"/>
                  </a:lnTo>
                  <a:lnTo>
                    <a:pt x="0" y="25273"/>
                  </a:lnTo>
                  <a:lnTo>
                    <a:pt x="0" y="37909"/>
                  </a:lnTo>
                  <a:lnTo>
                    <a:pt x="12636" y="37909"/>
                  </a:lnTo>
                  <a:lnTo>
                    <a:pt x="12636" y="25273"/>
                  </a:lnTo>
                  <a:lnTo>
                    <a:pt x="12636" y="12636"/>
                  </a:lnTo>
                  <a:close/>
                </a:path>
                <a:path w="606425" h="50800">
                  <a:moveTo>
                    <a:pt x="37909" y="37896"/>
                  </a:moveTo>
                  <a:lnTo>
                    <a:pt x="25273" y="37896"/>
                  </a:lnTo>
                  <a:lnTo>
                    <a:pt x="25273" y="50533"/>
                  </a:lnTo>
                  <a:lnTo>
                    <a:pt x="37909" y="50533"/>
                  </a:lnTo>
                  <a:lnTo>
                    <a:pt x="37909" y="37896"/>
                  </a:lnTo>
                  <a:close/>
                </a:path>
                <a:path w="606425" h="50800">
                  <a:moveTo>
                    <a:pt x="88430" y="12636"/>
                  </a:moveTo>
                  <a:lnTo>
                    <a:pt x="88430" y="12636"/>
                  </a:lnTo>
                  <a:lnTo>
                    <a:pt x="37896" y="12636"/>
                  </a:lnTo>
                  <a:lnTo>
                    <a:pt x="37896" y="25273"/>
                  </a:lnTo>
                  <a:lnTo>
                    <a:pt x="50533" y="25273"/>
                  </a:lnTo>
                  <a:lnTo>
                    <a:pt x="50533" y="37909"/>
                  </a:lnTo>
                  <a:lnTo>
                    <a:pt x="63169" y="37909"/>
                  </a:lnTo>
                  <a:lnTo>
                    <a:pt x="63169" y="25273"/>
                  </a:lnTo>
                  <a:lnTo>
                    <a:pt x="75793" y="25273"/>
                  </a:lnTo>
                  <a:lnTo>
                    <a:pt x="88430" y="25273"/>
                  </a:lnTo>
                  <a:lnTo>
                    <a:pt x="88430" y="12636"/>
                  </a:lnTo>
                  <a:close/>
                </a:path>
                <a:path w="606425" h="50800">
                  <a:moveTo>
                    <a:pt x="151587" y="12636"/>
                  </a:moveTo>
                  <a:lnTo>
                    <a:pt x="138963" y="12636"/>
                  </a:lnTo>
                  <a:lnTo>
                    <a:pt x="126326" y="12636"/>
                  </a:lnTo>
                  <a:lnTo>
                    <a:pt x="126326" y="25273"/>
                  </a:lnTo>
                  <a:lnTo>
                    <a:pt x="113690" y="25273"/>
                  </a:lnTo>
                  <a:lnTo>
                    <a:pt x="101066" y="25273"/>
                  </a:lnTo>
                  <a:lnTo>
                    <a:pt x="88430" y="25273"/>
                  </a:lnTo>
                  <a:lnTo>
                    <a:pt x="88430" y="37896"/>
                  </a:lnTo>
                  <a:lnTo>
                    <a:pt x="75793" y="37896"/>
                  </a:lnTo>
                  <a:lnTo>
                    <a:pt x="75793" y="50533"/>
                  </a:lnTo>
                  <a:lnTo>
                    <a:pt x="88430" y="50533"/>
                  </a:lnTo>
                  <a:lnTo>
                    <a:pt x="101053" y="50533"/>
                  </a:lnTo>
                  <a:lnTo>
                    <a:pt x="151587" y="50533"/>
                  </a:lnTo>
                  <a:lnTo>
                    <a:pt x="151587" y="37909"/>
                  </a:lnTo>
                  <a:lnTo>
                    <a:pt x="151587" y="25273"/>
                  </a:lnTo>
                  <a:lnTo>
                    <a:pt x="151587" y="12636"/>
                  </a:lnTo>
                  <a:close/>
                </a:path>
                <a:path w="606425" h="50800">
                  <a:moveTo>
                    <a:pt x="227380" y="37896"/>
                  </a:moveTo>
                  <a:lnTo>
                    <a:pt x="214744" y="37896"/>
                  </a:lnTo>
                  <a:lnTo>
                    <a:pt x="202120" y="37896"/>
                  </a:lnTo>
                  <a:lnTo>
                    <a:pt x="189484" y="37896"/>
                  </a:lnTo>
                  <a:lnTo>
                    <a:pt x="189484" y="25273"/>
                  </a:lnTo>
                  <a:lnTo>
                    <a:pt x="176847" y="25273"/>
                  </a:lnTo>
                  <a:lnTo>
                    <a:pt x="176847" y="12636"/>
                  </a:lnTo>
                  <a:lnTo>
                    <a:pt x="164211" y="12636"/>
                  </a:lnTo>
                  <a:lnTo>
                    <a:pt x="164211" y="25273"/>
                  </a:lnTo>
                  <a:lnTo>
                    <a:pt x="164211" y="37909"/>
                  </a:lnTo>
                  <a:lnTo>
                    <a:pt x="176847" y="37909"/>
                  </a:lnTo>
                  <a:lnTo>
                    <a:pt x="189484" y="37909"/>
                  </a:lnTo>
                  <a:lnTo>
                    <a:pt x="189484" y="50533"/>
                  </a:lnTo>
                  <a:lnTo>
                    <a:pt x="202107" y="50533"/>
                  </a:lnTo>
                  <a:lnTo>
                    <a:pt x="214744" y="50533"/>
                  </a:lnTo>
                  <a:lnTo>
                    <a:pt x="227380" y="50533"/>
                  </a:lnTo>
                  <a:lnTo>
                    <a:pt x="227380" y="37896"/>
                  </a:lnTo>
                  <a:close/>
                </a:path>
                <a:path w="606425" h="50800">
                  <a:moveTo>
                    <a:pt x="227380" y="12636"/>
                  </a:moveTo>
                  <a:lnTo>
                    <a:pt x="214744" y="12636"/>
                  </a:lnTo>
                  <a:lnTo>
                    <a:pt x="202120" y="12636"/>
                  </a:lnTo>
                  <a:lnTo>
                    <a:pt x="189484" y="12636"/>
                  </a:lnTo>
                  <a:lnTo>
                    <a:pt x="189484" y="25273"/>
                  </a:lnTo>
                  <a:lnTo>
                    <a:pt x="202107" y="25273"/>
                  </a:lnTo>
                  <a:lnTo>
                    <a:pt x="214744" y="25273"/>
                  </a:lnTo>
                  <a:lnTo>
                    <a:pt x="227380" y="25273"/>
                  </a:lnTo>
                  <a:lnTo>
                    <a:pt x="227380" y="12636"/>
                  </a:lnTo>
                  <a:close/>
                </a:path>
                <a:path w="606425" h="50800">
                  <a:moveTo>
                    <a:pt x="290537" y="25273"/>
                  </a:moveTo>
                  <a:lnTo>
                    <a:pt x="277901" y="25273"/>
                  </a:lnTo>
                  <a:lnTo>
                    <a:pt x="277901" y="37896"/>
                  </a:lnTo>
                  <a:lnTo>
                    <a:pt x="265277" y="37896"/>
                  </a:lnTo>
                  <a:lnTo>
                    <a:pt x="265277" y="25273"/>
                  </a:lnTo>
                  <a:lnTo>
                    <a:pt x="252641" y="25273"/>
                  </a:lnTo>
                  <a:lnTo>
                    <a:pt x="252641" y="12636"/>
                  </a:lnTo>
                  <a:lnTo>
                    <a:pt x="240004" y="12636"/>
                  </a:lnTo>
                  <a:lnTo>
                    <a:pt x="240004" y="25273"/>
                  </a:lnTo>
                  <a:lnTo>
                    <a:pt x="240004" y="37896"/>
                  </a:lnTo>
                  <a:lnTo>
                    <a:pt x="240004" y="50533"/>
                  </a:lnTo>
                  <a:lnTo>
                    <a:pt x="252641" y="50533"/>
                  </a:lnTo>
                  <a:lnTo>
                    <a:pt x="265264" y="50533"/>
                  </a:lnTo>
                  <a:lnTo>
                    <a:pt x="277901" y="50533"/>
                  </a:lnTo>
                  <a:lnTo>
                    <a:pt x="290537" y="50533"/>
                  </a:lnTo>
                  <a:lnTo>
                    <a:pt x="290537" y="37909"/>
                  </a:lnTo>
                  <a:lnTo>
                    <a:pt x="290537" y="25273"/>
                  </a:lnTo>
                  <a:close/>
                </a:path>
                <a:path w="606425" h="50800">
                  <a:moveTo>
                    <a:pt x="303174" y="12636"/>
                  </a:moveTo>
                  <a:lnTo>
                    <a:pt x="290537" y="12636"/>
                  </a:lnTo>
                  <a:lnTo>
                    <a:pt x="290537" y="25273"/>
                  </a:lnTo>
                  <a:lnTo>
                    <a:pt x="303174" y="25273"/>
                  </a:lnTo>
                  <a:lnTo>
                    <a:pt x="303174" y="12636"/>
                  </a:lnTo>
                  <a:close/>
                </a:path>
                <a:path w="606425" h="50800">
                  <a:moveTo>
                    <a:pt x="353695" y="25273"/>
                  </a:moveTo>
                  <a:lnTo>
                    <a:pt x="341058" y="25273"/>
                  </a:lnTo>
                  <a:lnTo>
                    <a:pt x="341058" y="12636"/>
                  </a:lnTo>
                  <a:lnTo>
                    <a:pt x="328434" y="12636"/>
                  </a:lnTo>
                  <a:lnTo>
                    <a:pt x="315798" y="12636"/>
                  </a:lnTo>
                  <a:lnTo>
                    <a:pt x="315798" y="25273"/>
                  </a:lnTo>
                  <a:lnTo>
                    <a:pt x="315798" y="37909"/>
                  </a:lnTo>
                  <a:lnTo>
                    <a:pt x="328422" y="37909"/>
                  </a:lnTo>
                  <a:lnTo>
                    <a:pt x="341058" y="37909"/>
                  </a:lnTo>
                  <a:lnTo>
                    <a:pt x="353695" y="37909"/>
                  </a:lnTo>
                  <a:lnTo>
                    <a:pt x="353695" y="25273"/>
                  </a:lnTo>
                  <a:close/>
                </a:path>
                <a:path w="606425" h="50800">
                  <a:moveTo>
                    <a:pt x="480009" y="25273"/>
                  </a:moveTo>
                  <a:lnTo>
                    <a:pt x="467385" y="25273"/>
                  </a:lnTo>
                  <a:lnTo>
                    <a:pt x="467385" y="12636"/>
                  </a:lnTo>
                  <a:lnTo>
                    <a:pt x="454748" y="12636"/>
                  </a:lnTo>
                  <a:lnTo>
                    <a:pt x="454748" y="25273"/>
                  </a:lnTo>
                  <a:lnTo>
                    <a:pt x="442112" y="25273"/>
                  </a:lnTo>
                  <a:lnTo>
                    <a:pt x="429488" y="25273"/>
                  </a:lnTo>
                  <a:lnTo>
                    <a:pt x="416852" y="25273"/>
                  </a:lnTo>
                  <a:lnTo>
                    <a:pt x="416852" y="12636"/>
                  </a:lnTo>
                  <a:lnTo>
                    <a:pt x="353695" y="12636"/>
                  </a:lnTo>
                  <a:lnTo>
                    <a:pt x="353695" y="25273"/>
                  </a:lnTo>
                  <a:lnTo>
                    <a:pt x="366318" y="25273"/>
                  </a:lnTo>
                  <a:lnTo>
                    <a:pt x="378955" y="25273"/>
                  </a:lnTo>
                  <a:lnTo>
                    <a:pt x="378955" y="37909"/>
                  </a:lnTo>
                  <a:lnTo>
                    <a:pt x="391591" y="37909"/>
                  </a:lnTo>
                  <a:lnTo>
                    <a:pt x="391591" y="25273"/>
                  </a:lnTo>
                  <a:lnTo>
                    <a:pt x="404215" y="25273"/>
                  </a:lnTo>
                  <a:lnTo>
                    <a:pt x="404215" y="37909"/>
                  </a:lnTo>
                  <a:lnTo>
                    <a:pt x="416852" y="37909"/>
                  </a:lnTo>
                  <a:lnTo>
                    <a:pt x="429475" y="37909"/>
                  </a:lnTo>
                  <a:lnTo>
                    <a:pt x="480009" y="37909"/>
                  </a:lnTo>
                  <a:lnTo>
                    <a:pt x="480009" y="25273"/>
                  </a:lnTo>
                  <a:close/>
                </a:path>
                <a:path w="606425" h="50800">
                  <a:moveTo>
                    <a:pt x="492645" y="12636"/>
                  </a:moveTo>
                  <a:lnTo>
                    <a:pt x="480009" y="12636"/>
                  </a:lnTo>
                  <a:lnTo>
                    <a:pt x="480009" y="25273"/>
                  </a:lnTo>
                  <a:lnTo>
                    <a:pt x="492645" y="25273"/>
                  </a:lnTo>
                  <a:lnTo>
                    <a:pt x="492645" y="12636"/>
                  </a:lnTo>
                  <a:close/>
                </a:path>
                <a:path w="606425" h="50800">
                  <a:moveTo>
                    <a:pt x="568426" y="25273"/>
                  </a:moveTo>
                  <a:lnTo>
                    <a:pt x="555802" y="25273"/>
                  </a:lnTo>
                  <a:lnTo>
                    <a:pt x="555802" y="12636"/>
                  </a:lnTo>
                  <a:lnTo>
                    <a:pt x="543166" y="12636"/>
                  </a:lnTo>
                  <a:lnTo>
                    <a:pt x="530542" y="12636"/>
                  </a:lnTo>
                  <a:lnTo>
                    <a:pt x="517906" y="12636"/>
                  </a:lnTo>
                  <a:lnTo>
                    <a:pt x="505269" y="12636"/>
                  </a:lnTo>
                  <a:lnTo>
                    <a:pt x="505269" y="25273"/>
                  </a:lnTo>
                  <a:lnTo>
                    <a:pt x="505269" y="37909"/>
                  </a:lnTo>
                  <a:lnTo>
                    <a:pt x="517906" y="37909"/>
                  </a:lnTo>
                  <a:lnTo>
                    <a:pt x="530529" y="37909"/>
                  </a:lnTo>
                  <a:lnTo>
                    <a:pt x="568426" y="37909"/>
                  </a:lnTo>
                  <a:lnTo>
                    <a:pt x="568426" y="25273"/>
                  </a:lnTo>
                  <a:close/>
                </a:path>
                <a:path w="606425" h="50800">
                  <a:moveTo>
                    <a:pt x="581063" y="0"/>
                  </a:moveTo>
                  <a:lnTo>
                    <a:pt x="568426" y="0"/>
                  </a:lnTo>
                  <a:lnTo>
                    <a:pt x="568426" y="12636"/>
                  </a:lnTo>
                  <a:lnTo>
                    <a:pt x="581063" y="12636"/>
                  </a:lnTo>
                  <a:lnTo>
                    <a:pt x="581063" y="0"/>
                  </a:lnTo>
                  <a:close/>
                </a:path>
                <a:path w="606425" h="50800">
                  <a:moveTo>
                    <a:pt x="606310" y="25273"/>
                  </a:moveTo>
                  <a:lnTo>
                    <a:pt x="593699" y="25273"/>
                  </a:lnTo>
                  <a:lnTo>
                    <a:pt x="593699" y="12636"/>
                  </a:lnTo>
                  <a:lnTo>
                    <a:pt x="581063" y="12636"/>
                  </a:lnTo>
                  <a:lnTo>
                    <a:pt x="581063" y="25273"/>
                  </a:lnTo>
                  <a:lnTo>
                    <a:pt x="581063" y="37909"/>
                  </a:lnTo>
                  <a:lnTo>
                    <a:pt x="593674" y="37909"/>
                  </a:lnTo>
                  <a:lnTo>
                    <a:pt x="606310" y="37909"/>
                  </a:lnTo>
                  <a:lnTo>
                    <a:pt x="606310" y="2527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5974372" y="3679697"/>
              <a:ext cx="606425" cy="50800"/>
            </a:xfrm>
            <a:custGeom>
              <a:avLst/>
              <a:gdLst/>
              <a:ahLst/>
              <a:cxnLst/>
              <a:rect l="l" t="t" r="r" b="b"/>
              <a:pathLst>
                <a:path w="606425" h="50800">
                  <a:moveTo>
                    <a:pt x="12636" y="12636"/>
                  </a:moveTo>
                  <a:lnTo>
                    <a:pt x="0" y="12636"/>
                  </a:lnTo>
                  <a:lnTo>
                    <a:pt x="0" y="25273"/>
                  </a:lnTo>
                  <a:lnTo>
                    <a:pt x="12636" y="25273"/>
                  </a:lnTo>
                  <a:lnTo>
                    <a:pt x="12636" y="12636"/>
                  </a:lnTo>
                  <a:close/>
                </a:path>
                <a:path w="606425" h="50800">
                  <a:moveTo>
                    <a:pt x="25273" y="25273"/>
                  </a:moveTo>
                  <a:lnTo>
                    <a:pt x="12636" y="25273"/>
                  </a:lnTo>
                  <a:lnTo>
                    <a:pt x="12636" y="37896"/>
                  </a:lnTo>
                  <a:lnTo>
                    <a:pt x="12636" y="50533"/>
                  </a:lnTo>
                  <a:lnTo>
                    <a:pt x="25273" y="50533"/>
                  </a:lnTo>
                  <a:lnTo>
                    <a:pt x="25273" y="37909"/>
                  </a:lnTo>
                  <a:lnTo>
                    <a:pt x="25273" y="25273"/>
                  </a:lnTo>
                  <a:close/>
                </a:path>
                <a:path w="606425" h="50800">
                  <a:moveTo>
                    <a:pt x="164211" y="25273"/>
                  </a:moveTo>
                  <a:lnTo>
                    <a:pt x="151587" y="25273"/>
                  </a:lnTo>
                  <a:lnTo>
                    <a:pt x="151587" y="12636"/>
                  </a:lnTo>
                  <a:lnTo>
                    <a:pt x="138950" y="12636"/>
                  </a:lnTo>
                  <a:lnTo>
                    <a:pt x="88417" y="12636"/>
                  </a:lnTo>
                  <a:lnTo>
                    <a:pt x="88417" y="25273"/>
                  </a:lnTo>
                  <a:lnTo>
                    <a:pt x="75793" y="25273"/>
                  </a:lnTo>
                  <a:lnTo>
                    <a:pt x="63169" y="25273"/>
                  </a:lnTo>
                  <a:lnTo>
                    <a:pt x="63169" y="12636"/>
                  </a:lnTo>
                  <a:lnTo>
                    <a:pt x="50533" y="12636"/>
                  </a:lnTo>
                  <a:lnTo>
                    <a:pt x="37896" y="12636"/>
                  </a:lnTo>
                  <a:lnTo>
                    <a:pt x="37896" y="25273"/>
                  </a:lnTo>
                  <a:lnTo>
                    <a:pt x="37896" y="37896"/>
                  </a:lnTo>
                  <a:lnTo>
                    <a:pt x="37896" y="50533"/>
                  </a:lnTo>
                  <a:lnTo>
                    <a:pt x="50533" y="50533"/>
                  </a:lnTo>
                  <a:lnTo>
                    <a:pt x="50533" y="37909"/>
                  </a:lnTo>
                  <a:lnTo>
                    <a:pt x="50533" y="25273"/>
                  </a:lnTo>
                  <a:lnTo>
                    <a:pt x="63157" y="25273"/>
                  </a:lnTo>
                  <a:lnTo>
                    <a:pt x="63157" y="37909"/>
                  </a:lnTo>
                  <a:lnTo>
                    <a:pt x="75793" y="37909"/>
                  </a:lnTo>
                  <a:lnTo>
                    <a:pt x="88417" y="37909"/>
                  </a:lnTo>
                  <a:lnTo>
                    <a:pt x="88417" y="50533"/>
                  </a:lnTo>
                  <a:lnTo>
                    <a:pt x="101053" y="50533"/>
                  </a:lnTo>
                  <a:lnTo>
                    <a:pt x="101053" y="37896"/>
                  </a:lnTo>
                  <a:lnTo>
                    <a:pt x="88430" y="37896"/>
                  </a:lnTo>
                  <a:lnTo>
                    <a:pt x="88430" y="25273"/>
                  </a:lnTo>
                  <a:lnTo>
                    <a:pt x="101053" y="25273"/>
                  </a:lnTo>
                  <a:lnTo>
                    <a:pt x="113690" y="25273"/>
                  </a:lnTo>
                  <a:lnTo>
                    <a:pt x="126314" y="25273"/>
                  </a:lnTo>
                  <a:lnTo>
                    <a:pt x="126314" y="37896"/>
                  </a:lnTo>
                  <a:lnTo>
                    <a:pt x="113690" y="37896"/>
                  </a:lnTo>
                  <a:lnTo>
                    <a:pt x="113690" y="50533"/>
                  </a:lnTo>
                  <a:lnTo>
                    <a:pt x="126326" y="50533"/>
                  </a:lnTo>
                  <a:lnTo>
                    <a:pt x="126326" y="37909"/>
                  </a:lnTo>
                  <a:lnTo>
                    <a:pt x="138950" y="37909"/>
                  </a:lnTo>
                  <a:lnTo>
                    <a:pt x="151574" y="37909"/>
                  </a:lnTo>
                  <a:lnTo>
                    <a:pt x="164211" y="37909"/>
                  </a:lnTo>
                  <a:lnTo>
                    <a:pt x="164211" y="25273"/>
                  </a:lnTo>
                  <a:close/>
                </a:path>
                <a:path w="606425" h="50800">
                  <a:moveTo>
                    <a:pt x="176847" y="12636"/>
                  </a:moveTo>
                  <a:lnTo>
                    <a:pt x="164211" y="12636"/>
                  </a:lnTo>
                  <a:lnTo>
                    <a:pt x="164211" y="25273"/>
                  </a:lnTo>
                  <a:lnTo>
                    <a:pt x="176847" y="25273"/>
                  </a:lnTo>
                  <a:lnTo>
                    <a:pt x="176847" y="12636"/>
                  </a:lnTo>
                  <a:close/>
                </a:path>
                <a:path w="606425" h="50800">
                  <a:moveTo>
                    <a:pt x="227368" y="12636"/>
                  </a:moveTo>
                  <a:lnTo>
                    <a:pt x="214731" y="12636"/>
                  </a:lnTo>
                  <a:lnTo>
                    <a:pt x="214731" y="25273"/>
                  </a:lnTo>
                  <a:lnTo>
                    <a:pt x="202107" y="25273"/>
                  </a:lnTo>
                  <a:lnTo>
                    <a:pt x="202107" y="37909"/>
                  </a:lnTo>
                  <a:lnTo>
                    <a:pt x="214731" y="37909"/>
                  </a:lnTo>
                  <a:lnTo>
                    <a:pt x="227368" y="37909"/>
                  </a:lnTo>
                  <a:lnTo>
                    <a:pt x="227368" y="25273"/>
                  </a:lnTo>
                  <a:lnTo>
                    <a:pt x="227368" y="12636"/>
                  </a:lnTo>
                  <a:close/>
                </a:path>
                <a:path w="606425" h="50800">
                  <a:moveTo>
                    <a:pt x="303161" y="0"/>
                  </a:moveTo>
                  <a:lnTo>
                    <a:pt x="290537" y="0"/>
                  </a:lnTo>
                  <a:lnTo>
                    <a:pt x="277901" y="0"/>
                  </a:lnTo>
                  <a:lnTo>
                    <a:pt x="265264" y="0"/>
                  </a:lnTo>
                  <a:lnTo>
                    <a:pt x="265264" y="12636"/>
                  </a:lnTo>
                  <a:lnTo>
                    <a:pt x="252628" y="12636"/>
                  </a:lnTo>
                  <a:lnTo>
                    <a:pt x="252628" y="25273"/>
                  </a:lnTo>
                  <a:lnTo>
                    <a:pt x="240004" y="25273"/>
                  </a:lnTo>
                  <a:lnTo>
                    <a:pt x="240004" y="37909"/>
                  </a:lnTo>
                  <a:lnTo>
                    <a:pt x="252628" y="37909"/>
                  </a:lnTo>
                  <a:lnTo>
                    <a:pt x="265264" y="37909"/>
                  </a:lnTo>
                  <a:lnTo>
                    <a:pt x="265264" y="25273"/>
                  </a:lnTo>
                  <a:lnTo>
                    <a:pt x="277901" y="25273"/>
                  </a:lnTo>
                  <a:lnTo>
                    <a:pt x="290525" y="25273"/>
                  </a:lnTo>
                  <a:lnTo>
                    <a:pt x="290525" y="37909"/>
                  </a:lnTo>
                  <a:lnTo>
                    <a:pt x="303161" y="37909"/>
                  </a:lnTo>
                  <a:lnTo>
                    <a:pt x="303161" y="25273"/>
                  </a:lnTo>
                  <a:lnTo>
                    <a:pt x="303161" y="12636"/>
                  </a:lnTo>
                  <a:lnTo>
                    <a:pt x="303161" y="0"/>
                  </a:lnTo>
                  <a:close/>
                </a:path>
                <a:path w="606425" h="50800">
                  <a:moveTo>
                    <a:pt x="353695" y="12636"/>
                  </a:moveTo>
                  <a:lnTo>
                    <a:pt x="341058" y="12636"/>
                  </a:lnTo>
                  <a:lnTo>
                    <a:pt x="341058" y="0"/>
                  </a:lnTo>
                  <a:lnTo>
                    <a:pt x="328422" y="0"/>
                  </a:lnTo>
                  <a:lnTo>
                    <a:pt x="315785" y="0"/>
                  </a:lnTo>
                  <a:lnTo>
                    <a:pt x="315785" y="12636"/>
                  </a:lnTo>
                  <a:lnTo>
                    <a:pt x="315785" y="25273"/>
                  </a:lnTo>
                  <a:lnTo>
                    <a:pt x="315785" y="37909"/>
                  </a:lnTo>
                  <a:lnTo>
                    <a:pt x="328422" y="37909"/>
                  </a:lnTo>
                  <a:lnTo>
                    <a:pt x="328422" y="25273"/>
                  </a:lnTo>
                  <a:lnTo>
                    <a:pt x="341058" y="25273"/>
                  </a:lnTo>
                  <a:lnTo>
                    <a:pt x="353695" y="25273"/>
                  </a:lnTo>
                  <a:lnTo>
                    <a:pt x="353695" y="12636"/>
                  </a:lnTo>
                  <a:close/>
                </a:path>
                <a:path w="606425" h="50800">
                  <a:moveTo>
                    <a:pt x="378955" y="12636"/>
                  </a:moveTo>
                  <a:lnTo>
                    <a:pt x="366318" y="12636"/>
                  </a:lnTo>
                  <a:lnTo>
                    <a:pt x="366318" y="25273"/>
                  </a:lnTo>
                  <a:lnTo>
                    <a:pt x="366318" y="37909"/>
                  </a:lnTo>
                  <a:lnTo>
                    <a:pt x="378955" y="37909"/>
                  </a:lnTo>
                  <a:lnTo>
                    <a:pt x="378955" y="25273"/>
                  </a:lnTo>
                  <a:lnTo>
                    <a:pt x="378955" y="12636"/>
                  </a:lnTo>
                  <a:close/>
                </a:path>
                <a:path w="606425" h="50800">
                  <a:moveTo>
                    <a:pt x="416852" y="0"/>
                  </a:moveTo>
                  <a:lnTo>
                    <a:pt x="404215" y="0"/>
                  </a:lnTo>
                  <a:lnTo>
                    <a:pt x="391579" y="0"/>
                  </a:lnTo>
                  <a:lnTo>
                    <a:pt x="391579" y="12636"/>
                  </a:lnTo>
                  <a:lnTo>
                    <a:pt x="404215" y="12636"/>
                  </a:lnTo>
                  <a:lnTo>
                    <a:pt x="404215" y="25273"/>
                  </a:lnTo>
                  <a:lnTo>
                    <a:pt x="404215" y="37909"/>
                  </a:lnTo>
                  <a:lnTo>
                    <a:pt x="416852" y="37909"/>
                  </a:lnTo>
                  <a:lnTo>
                    <a:pt x="416852" y="25273"/>
                  </a:lnTo>
                  <a:lnTo>
                    <a:pt x="416852" y="12636"/>
                  </a:lnTo>
                  <a:lnTo>
                    <a:pt x="416852" y="0"/>
                  </a:lnTo>
                  <a:close/>
                </a:path>
                <a:path w="606425" h="50800">
                  <a:moveTo>
                    <a:pt x="492633" y="25273"/>
                  </a:moveTo>
                  <a:lnTo>
                    <a:pt x="480009" y="25273"/>
                  </a:lnTo>
                  <a:lnTo>
                    <a:pt x="480009" y="12636"/>
                  </a:lnTo>
                  <a:lnTo>
                    <a:pt x="467372" y="12636"/>
                  </a:lnTo>
                  <a:lnTo>
                    <a:pt x="467372" y="25273"/>
                  </a:lnTo>
                  <a:lnTo>
                    <a:pt x="454748" y="25273"/>
                  </a:lnTo>
                  <a:lnTo>
                    <a:pt x="454748" y="12636"/>
                  </a:lnTo>
                  <a:lnTo>
                    <a:pt x="467372" y="12636"/>
                  </a:lnTo>
                  <a:lnTo>
                    <a:pt x="467372" y="0"/>
                  </a:lnTo>
                  <a:lnTo>
                    <a:pt x="454748" y="0"/>
                  </a:lnTo>
                  <a:lnTo>
                    <a:pt x="442112" y="0"/>
                  </a:lnTo>
                  <a:lnTo>
                    <a:pt x="429475" y="0"/>
                  </a:lnTo>
                  <a:lnTo>
                    <a:pt x="429475" y="12636"/>
                  </a:lnTo>
                  <a:lnTo>
                    <a:pt x="429475" y="25273"/>
                  </a:lnTo>
                  <a:lnTo>
                    <a:pt x="429475" y="37909"/>
                  </a:lnTo>
                  <a:lnTo>
                    <a:pt x="442112" y="37909"/>
                  </a:lnTo>
                  <a:lnTo>
                    <a:pt x="492633" y="37909"/>
                  </a:lnTo>
                  <a:lnTo>
                    <a:pt x="492633" y="25273"/>
                  </a:lnTo>
                  <a:close/>
                </a:path>
                <a:path w="606425" h="50800">
                  <a:moveTo>
                    <a:pt x="505269" y="0"/>
                  </a:moveTo>
                  <a:lnTo>
                    <a:pt x="492633" y="0"/>
                  </a:lnTo>
                  <a:lnTo>
                    <a:pt x="492633" y="12636"/>
                  </a:lnTo>
                  <a:lnTo>
                    <a:pt x="505269" y="12636"/>
                  </a:lnTo>
                  <a:lnTo>
                    <a:pt x="505269" y="0"/>
                  </a:lnTo>
                  <a:close/>
                </a:path>
                <a:path w="606425" h="50800">
                  <a:moveTo>
                    <a:pt x="555790" y="0"/>
                  </a:moveTo>
                  <a:lnTo>
                    <a:pt x="543166" y="0"/>
                  </a:lnTo>
                  <a:lnTo>
                    <a:pt x="530529" y="0"/>
                  </a:lnTo>
                  <a:lnTo>
                    <a:pt x="530529" y="12636"/>
                  </a:lnTo>
                  <a:lnTo>
                    <a:pt x="543153" y="12636"/>
                  </a:lnTo>
                  <a:lnTo>
                    <a:pt x="543153" y="25273"/>
                  </a:lnTo>
                  <a:lnTo>
                    <a:pt x="530529" y="25273"/>
                  </a:lnTo>
                  <a:lnTo>
                    <a:pt x="530529" y="12636"/>
                  </a:lnTo>
                  <a:lnTo>
                    <a:pt x="517893" y="12636"/>
                  </a:lnTo>
                  <a:lnTo>
                    <a:pt x="517893" y="25273"/>
                  </a:lnTo>
                  <a:lnTo>
                    <a:pt x="505269" y="25273"/>
                  </a:lnTo>
                  <a:lnTo>
                    <a:pt x="505269" y="37909"/>
                  </a:lnTo>
                  <a:lnTo>
                    <a:pt x="555790" y="37909"/>
                  </a:lnTo>
                  <a:lnTo>
                    <a:pt x="555790" y="25273"/>
                  </a:lnTo>
                  <a:lnTo>
                    <a:pt x="555790" y="12636"/>
                  </a:lnTo>
                  <a:lnTo>
                    <a:pt x="555790" y="0"/>
                  </a:lnTo>
                  <a:close/>
                </a:path>
                <a:path w="606425" h="50800">
                  <a:moveTo>
                    <a:pt x="606310" y="0"/>
                  </a:moveTo>
                  <a:lnTo>
                    <a:pt x="593674" y="0"/>
                  </a:lnTo>
                  <a:lnTo>
                    <a:pt x="581063" y="0"/>
                  </a:lnTo>
                  <a:lnTo>
                    <a:pt x="568426" y="0"/>
                  </a:lnTo>
                  <a:lnTo>
                    <a:pt x="568426" y="12636"/>
                  </a:lnTo>
                  <a:lnTo>
                    <a:pt x="568426" y="25273"/>
                  </a:lnTo>
                  <a:lnTo>
                    <a:pt x="568426" y="37909"/>
                  </a:lnTo>
                  <a:lnTo>
                    <a:pt x="581063" y="37909"/>
                  </a:lnTo>
                  <a:lnTo>
                    <a:pt x="581063" y="25273"/>
                  </a:lnTo>
                  <a:lnTo>
                    <a:pt x="593674" y="25273"/>
                  </a:lnTo>
                  <a:lnTo>
                    <a:pt x="593674" y="12636"/>
                  </a:lnTo>
                  <a:lnTo>
                    <a:pt x="606310" y="12636"/>
                  </a:lnTo>
                  <a:lnTo>
                    <a:pt x="60631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5961735" y="3717594"/>
              <a:ext cx="606425" cy="38100"/>
            </a:xfrm>
            <a:custGeom>
              <a:avLst/>
              <a:gdLst/>
              <a:ahLst/>
              <a:cxnLst/>
              <a:rect l="l" t="t" r="r" b="b"/>
              <a:pathLst>
                <a:path w="606425" h="38100">
                  <a:moveTo>
                    <a:pt x="12636" y="25260"/>
                  </a:moveTo>
                  <a:lnTo>
                    <a:pt x="0" y="25260"/>
                  </a:lnTo>
                  <a:lnTo>
                    <a:pt x="0" y="37896"/>
                  </a:lnTo>
                  <a:lnTo>
                    <a:pt x="12636" y="37896"/>
                  </a:lnTo>
                  <a:lnTo>
                    <a:pt x="12636" y="25260"/>
                  </a:lnTo>
                  <a:close/>
                </a:path>
                <a:path w="606425" h="38100">
                  <a:moveTo>
                    <a:pt x="113690" y="12636"/>
                  </a:moveTo>
                  <a:lnTo>
                    <a:pt x="113690" y="12636"/>
                  </a:lnTo>
                  <a:lnTo>
                    <a:pt x="50533" y="12636"/>
                  </a:lnTo>
                  <a:lnTo>
                    <a:pt x="50533" y="25260"/>
                  </a:lnTo>
                  <a:lnTo>
                    <a:pt x="37896" y="25260"/>
                  </a:lnTo>
                  <a:lnTo>
                    <a:pt x="37896" y="37896"/>
                  </a:lnTo>
                  <a:lnTo>
                    <a:pt x="50533" y="37896"/>
                  </a:lnTo>
                  <a:lnTo>
                    <a:pt x="50533" y="25273"/>
                  </a:lnTo>
                  <a:lnTo>
                    <a:pt x="63169" y="25273"/>
                  </a:lnTo>
                  <a:lnTo>
                    <a:pt x="63169" y="37896"/>
                  </a:lnTo>
                  <a:lnTo>
                    <a:pt x="75806" y="37896"/>
                  </a:lnTo>
                  <a:lnTo>
                    <a:pt x="75806" y="25273"/>
                  </a:lnTo>
                  <a:lnTo>
                    <a:pt x="88430" y="25273"/>
                  </a:lnTo>
                  <a:lnTo>
                    <a:pt x="88430" y="37896"/>
                  </a:lnTo>
                  <a:lnTo>
                    <a:pt x="101066" y="37896"/>
                  </a:lnTo>
                  <a:lnTo>
                    <a:pt x="101066" y="25273"/>
                  </a:lnTo>
                  <a:lnTo>
                    <a:pt x="113690" y="25273"/>
                  </a:lnTo>
                  <a:lnTo>
                    <a:pt x="113690" y="12636"/>
                  </a:lnTo>
                  <a:close/>
                </a:path>
                <a:path w="606425" h="38100">
                  <a:moveTo>
                    <a:pt x="202120" y="25260"/>
                  </a:moveTo>
                  <a:lnTo>
                    <a:pt x="189484" y="25260"/>
                  </a:lnTo>
                  <a:lnTo>
                    <a:pt x="189484" y="12636"/>
                  </a:lnTo>
                  <a:lnTo>
                    <a:pt x="189484" y="0"/>
                  </a:lnTo>
                  <a:lnTo>
                    <a:pt x="176847" y="0"/>
                  </a:lnTo>
                  <a:lnTo>
                    <a:pt x="176847" y="12636"/>
                  </a:lnTo>
                  <a:lnTo>
                    <a:pt x="164223" y="12636"/>
                  </a:lnTo>
                  <a:lnTo>
                    <a:pt x="164223" y="0"/>
                  </a:lnTo>
                  <a:lnTo>
                    <a:pt x="164211" y="12636"/>
                  </a:lnTo>
                  <a:lnTo>
                    <a:pt x="164211" y="25260"/>
                  </a:lnTo>
                  <a:lnTo>
                    <a:pt x="151587" y="25260"/>
                  </a:lnTo>
                  <a:lnTo>
                    <a:pt x="138963" y="25260"/>
                  </a:lnTo>
                  <a:lnTo>
                    <a:pt x="138963" y="12636"/>
                  </a:lnTo>
                  <a:lnTo>
                    <a:pt x="151587" y="12636"/>
                  </a:lnTo>
                  <a:lnTo>
                    <a:pt x="164211" y="12636"/>
                  </a:lnTo>
                  <a:lnTo>
                    <a:pt x="164211" y="0"/>
                  </a:lnTo>
                  <a:lnTo>
                    <a:pt x="151587" y="0"/>
                  </a:lnTo>
                  <a:lnTo>
                    <a:pt x="138963" y="0"/>
                  </a:lnTo>
                  <a:lnTo>
                    <a:pt x="126326" y="0"/>
                  </a:lnTo>
                  <a:lnTo>
                    <a:pt x="126326" y="12636"/>
                  </a:lnTo>
                  <a:lnTo>
                    <a:pt x="126326" y="25260"/>
                  </a:lnTo>
                  <a:lnTo>
                    <a:pt x="126326" y="37896"/>
                  </a:lnTo>
                  <a:lnTo>
                    <a:pt x="138950" y="37896"/>
                  </a:lnTo>
                  <a:lnTo>
                    <a:pt x="176847" y="37896"/>
                  </a:lnTo>
                  <a:lnTo>
                    <a:pt x="176847" y="25273"/>
                  </a:lnTo>
                  <a:lnTo>
                    <a:pt x="189484" y="25273"/>
                  </a:lnTo>
                  <a:lnTo>
                    <a:pt x="189484" y="37896"/>
                  </a:lnTo>
                  <a:lnTo>
                    <a:pt x="202120" y="37896"/>
                  </a:lnTo>
                  <a:lnTo>
                    <a:pt x="202120" y="25260"/>
                  </a:lnTo>
                  <a:close/>
                </a:path>
                <a:path w="606425" h="38100">
                  <a:moveTo>
                    <a:pt x="265277" y="25260"/>
                  </a:moveTo>
                  <a:lnTo>
                    <a:pt x="252641" y="25260"/>
                  </a:lnTo>
                  <a:lnTo>
                    <a:pt x="240004" y="25260"/>
                  </a:lnTo>
                  <a:lnTo>
                    <a:pt x="227380" y="25260"/>
                  </a:lnTo>
                  <a:lnTo>
                    <a:pt x="227380" y="12636"/>
                  </a:lnTo>
                  <a:lnTo>
                    <a:pt x="227380" y="0"/>
                  </a:lnTo>
                  <a:lnTo>
                    <a:pt x="214744" y="0"/>
                  </a:lnTo>
                  <a:lnTo>
                    <a:pt x="214744" y="12636"/>
                  </a:lnTo>
                  <a:lnTo>
                    <a:pt x="214744" y="25260"/>
                  </a:lnTo>
                  <a:lnTo>
                    <a:pt x="214744" y="37896"/>
                  </a:lnTo>
                  <a:lnTo>
                    <a:pt x="227368" y="37896"/>
                  </a:lnTo>
                  <a:lnTo>
                    <a:pt x="240004" y="37896"/>
                  </a:lnTo>
                  <a:lnTo>
                    <a:pt x="252641" y="37896"/>
                  </a:lnTo>
                  <a:lnTo>
                    <a:pt x="265277" y="37896"/>
                  </a:lnTo>
                  <a:lnTo>
                    <a:pt x="265277" y="25260"/>
                  </a:lnTo>
                  <a:close/>
                </a:path>
                <a:path w="606425" h="38100">
                  <a:moveTo>
                    <a:pt x="265277" y="0"/>
                  </a:moveTo>
                  <a:lnTo>
                    <a:pt x="252641" y="0"/>
                  </a:lnTo>
                  <a:lnTo>
                    <a:pt x="240004" y="0"/>
                  </a:lnTo>
                  <a:lnTo>
                    <a:pt x="240004" y="12636"/>
                  </a:lnTo>
                  <a:lnTo>
                    <a:pt x="252641" y="12636"/>
                  </a:lnTo>
                  <a:lnTo>
                    <a:pt x="265277" y="12636"/>
                  </a:lnTo>
                  <a:lnTo>
                    <a:pt x="265277" y="0"/>
                  </a:lnTo>
                  <a:close/>
                </a:path>
                <a:path w="606425" h="38100">
                  <a:moveTo>
                    <a:pt x="378955" y="25260"/>
                  </a:moveTo>
                  <a:lnTo>
                    <a:pt x="366331" y="25260"/>
                  </a:lnTo>
                  <a:lnTo>
                    <a:pt x="366331" y="12636"/>
                  </a:lnTo>
                  <a:lnTo>
                    <a:pt x="366331" y="0"/>
                  </a:lnTo>
                  <a:lnTo>
                    <a:pt x="353695" y="0"/>
                  </a:lnTo>
                  <a:lnTo>
                    <a:pt x="341058" y="0"/>
                  </a:lnTo>
                  <a:lnTo>
                    <a:pt x="341058" y="12636"/>
                  </a:lnTo>
                  <a:lnTo>
                    <a:pt x="341058" y="25260"/>
                  </a:lnTo>
                  <a:lnTo>
                    <a:pt x="328434" y="25260"/>
                  </a:lnTo>
                  <a:lnTo>
                    <a:pt x="328434" y="12636"/>
                  </a:lnTo>
                  <a:lnTo>
                    <a:pt x="328434" y="0"/>
                  </a:lnTo>
                  <a:lnTo>
                    <a:pt x="315798" y="0"/>
                  </a:lnTo>
                  <a:lnTo>
                    <a:pt x="303174" y="0"/>
                  </a:lnTo>
                  <a:lnTo>
                    <a:pt x="290537" y="0"/>
                  </a:lnTo>
                  <a:lnTo>
                    <a:pt x="290537" y="12636"/>
                  </a:lnTo>
                  <a:lnTo>
                    <a:pt x="290537" y="25273"/>
                  </a:lnTo>
                  <a:lnTo>
                    <a:pt x="303161" y="25273"/>
                  </a:lnTo>
                  <a:lnTo>
                    <a:pt x="303161" y="37896"/>
                  </a:lnTo>
                  <a:lnTo>
                    <a:pt x="315798" y="37896"/>
                  </a:lnTo>
                  <a:lnTo>
                    <a:pt x="315798" y="25273"/>
                  </a:lnTo>
                  <a:lnTo>
                    <a:pt x="328422" y="25273"/>
                  </a:lnTo>
                  <a:lnTo>
                    <a:pt x="328422" y="37896"/>
                  </a:lnTo>
                  <a:lnTo>
                    <a:pt x="341058" y="37896"/>
                  </a:lnTo>
                  <a:lnTo>
                    <a:pt x="341058" y="25273"/>
                  </a:lnTo>
                  <a:lnTo>
                    <a:pt x="353695" y="25273"/>
                  </a:lnTo>
                  <a:lnTo>
                    <a:pt x="353695" y="37896"/>
                  </a:lnTo>
                  <a:lnTo>
                    <a:pt x="366318" y="37896"/>
                  </a:lnTo>
                  <a:lnTo>
                    <a:pt x="378955" y="37896"/>
                  </a:lnTo>
                  <a:lnTo>
                    <a:pt x="378955" y="25260"/>
                  </a:lnTo>
                  <a:close/>
                </a:path>
                <a:path w="606425" h="38100">
                  <a:moveTo>
                    <a:pt x="391591" y="0"/>
                  </a:moveTo>
                  <a:lnTo>
                    <a:pt x="378955" y="0"/>
                  </a:lnTo>
                  <a:lnTo>
                    <a:pt x="378955" y="12636"/>
                  </a:lnTo>
                  <a:lnTo>
                    <a:pt x="391591" y="12636"/>
                  </a:lnTo>
                  <a:lnTo>
                    <a:pt x="391591" y="0"/>
                  </a:lnTo>
                  <a:close/>
                </a:path>
                <a:path w="606425" h="38100">
                  <a:moveTo>
                    <a:pt x="543166" y="25260"/>
                  </a:moveTo>
                  <a:lnTo>
                    <a:pt x="530542" y="25260"/>
                  </a:lnTo>
                  <a:lnTo>
                    <a:pt x="530542" y="12636"/>
                  </a:lnTo>
                  <a:lnTo>
                    <a:pt x="530542" y="0"/>
                  </a:lnTo>
                  <a:lnTo>
                    <a:pt x="517906" y="0"/>
                  </a:lnTo>
                  <a:lnTo>
                    <a:pt x="505269" y="0"/>
                  </a:lnTo>
                  <a:lnTo>
                    <a:pt x="505269" y="12636"/>
                  </a:lnTo>
                  <a:lnTo>
                    <a:pt x="492633" y="12636"/>
                  </a:lnTo>
                  <a:lnTo>
                    <a:pt x="492633" y="25260"/>
                  </a:lnTo>
                  <a:lnTo>
                    <a:pt x="480009" y="25260"/>
                  </a:lnTo>
                  <a:lnTo>
                    <a:pt x="480009" y="12636"/>
                  </a:lnTo>
                  <a:lnTo>
                    <a:pt x="467385" y="12636"/>
                  </a:lnTo>
                  <a:lnTo>
                    <a:pt x="467385" y="0"/>
                  </a:lnTo>
                  <a:lnTo>
                    <a:pt x="454748" y="0"/>
                  </a:lnTo>
                  <a:lnTo>
                    <a:pt x="442112" y="0"/>
                  </a:lnTo>
                  <a:lnTo>
                    <a:pt x="429475" y="0"/>
                  </a:lnTo>
                  <a:lnTo>
                    <a:pt x="429475" y="12636"/>
                  </a:lnTo>
                  <a:lnTo>
                    <a:pt x="429475" y="25260"/>
                  </a:lnTo>
                  <a:lnTo>
                    <a:pt x="416852" y="25260"/>
                  </a:lnTo>
                  <a:lnTo>
                    <a:pt x="416852" y="12636"/>
                  </a:lnTo>
                  <a:lnTo>
                    <a:pt x="416852" y="0"/>
                  </a:lnTo>
                  <a:lnTo>
                    <a:pt x="404215" y="0"/>
                  </a:lnTo>
                  <a:lnTo>
                    <a:pt x="404215" y="12636"/>
                  </a:lnTo>
                  <a:lnTo>
                    <a:pt x="404215" y="25273"/>
                  </a:lnTo>
                  <a:lnTo>
                    <a:pt x="416852" y="25273"/>
                  </a:lnTo>
                  <a:lnTo>
                    <a:pt x="416852" y="37896"/>
                  </a:lnTo>
                  <a:lnTo>
                    <a:pt x="429488" y="37896"/>
                  </a:lnTo>
                  <a:lnTo>
                    <a:pt x="429488" y="25273"/>
                  </a:lnTo>
                  <a:lnTo>
                    <a:pt x="442112" y="25273"/>
                  </a:lnTo>
                  <a:lnTo>
                    <a:pt x="454748" y="25273"/>
                  </a:lnTo>
                  <a:lnTo>
                    <a:pt x="467372" y="25273"/>
                  </a:lnTo>
                  <a:lnTo>
                    <a:pt x="480009" y="25273"/>
                  </a:lnTo>
                  <a:lnTo>
                    <a:pt x="480009" y="37896"/>
                  </a:lnTo>
                  <a:lnTo>
                    <a:pt x="492633" y="37896"/>
                  </a:lnTo>
                  <a:lnTo>
                    <a:pt x="505269" y="37896"/>
                  </a:lnTo>
                  <a:lnTo>
                    <a:pt x="505269" y="25273"/>
                  </a:lnTo>
                  <a:lnTo>
                    <a:pt x="517906" y="25273"/>
                  </a:lnTo>
                  <a:lnTo>
                    <a:pt x="517906" y="37896"/>
                  </a:lnTo>
                  <a:lnTo>
                    <a:pt x="530529" y="37896"/>
                  </a:lnTo>
                  <a:lnTo>
                    <a:pt x="543166" y="37896"/>
                  </a:lnTo>
                  <a:lnTo>
                    <a:pt x="543166" y="25260"/>
                  </a:lnTo>
                  <a:close/>
                </a:path>
                <a:path w="606425" h="38100">
                  <a:moveTo>
                    <a:pt x="606310" y="0"/>
                  </a:moveTo>
                  <a:lnTo>
                    <a:pt x="593699" y="0"/>
                  </a:lnTo>
                  <a:lnTo>
                    <a:pt x="581063" y="0"/>
                  </a:lnTo>
                  <a:lnTo>
                    <a:pt x="581063" y="12636"/>
                  </a:lnTo>
                  <a:lnTo>
                    <a:pt x="568426" y="12636"/>
                  </a:lnTo>
                  <a:lnTo>
                    <a:pt x="568426" y="0"/>
                  </a:lnTo>
                  <a:lnTo>
                    <a:pt x="555790" y="0"/>
                  </a:lnTo>
                  <a:lnTo>
                    <a:pt x="555790" y="12636"/>
                  </a:lnTo>
                  <a:lnTo>
                    <a:pt x="555790" y="25260"/>
                  </a:lnTo>
                  <a:lnTo>
                    <a:pt x="555790" y="37896"/>
                  </a:lnTo>
                  <a:lnTo>
                    <a:pt x="568426" y="37896"/>
                  </a:lnTo>
                  <a:lnTo>
                    <a:pt x="581063" y="37896"/>
                  </a:lnTo>
                  <a:lnTo>
                    <a:pt x="581063" y="25273"/>
                  </a:lnTo>
                  <a:lnTo>
                    <a:pt x="593699" y="25273"/>
                  </a:lnTo>
                  <a:lnTo>
                    <a:pt x="593699" y="12636"/>
                  </a:lnTo>
                  <a:lnTo>
                    <a:pt x="606310" y="12636"/>
                  </a:lnTo>
                  <a:lnTo>
                    <a:pt x="60631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5961735" y="3742854"/>
              <a:ext cx="606425" cy="50800"/>
            </a:xfrm>
            <a:custGeom>
              <a:avLst/>
              <a:gdLst/>
              <a:ahLst/>
              <a:cxnLst/>
              <a:rect l="l" t="t" r="r" b="b"/>
              <a:pathLst>
                <a:path w="606425" h="50800">
                  <a:moveTo>
                    <a:pt x="37909" y="37896"/>
                  </a:moveTo>
                  <a:lnTo>
                    <a:pt x="25273" y="37896"/>
                  </a:lnTo>
                  <a:lnTo>
                    <a:pt x="25273" y="50533"/>
                  </a:lnTo>
                  <a:lnTo>
                    <a:pt x="37909" y="50533"/>
                  </a:lnTo>
                  <a:lnTo>
                    <a:pt x="37909" y="37896"/>
                  </a:lnTo>
                  <a:close/>
                </a:path>
                <a:path w="606425" h="50800">
                  <a:moveTo>
                    <a:pt x="101066" y="12636"/>
                  </a:moveTo>
                  <a:lnTo>
                    <a:pt x="101066" y="12636"/>
                  </a:lnTo>
                  <a:lnTo>
                    <a:pt x="0" y="12636"/>
                  </a:lnTo>
                  <a:lnTo>
                    <a:pt x="0" y="25285"/>
                  </a:lnTo>
                  <a:lnTo>
                    <a:pt x="50533" y="25285"/>
                  </a:lnTo>
                  <a:lnTo>
                    <a:pt x="50533" y="37909"/>
                  </a:lnTo>
                  <a:lnTo>
                    <a:pt x="63169" y="37909"/>
                  </a:lnTo>
                  <a:lnTo>
                    <a:pt x="63169" y="50533"/>
                  </a:lnTo>
                  <a:lnTo>
                    <a:pt x="75793" y="50533"/>
                  </a:lnTo>
                  <a:lnTo>
                    <a:pt x="88430" y="50533"/>
                  </a:lnTo>
                  <a:lnTo>
                    <a:pt x="88430" y="37896"/>
                  </a:lnTo>
                  <a:lnTo>
                    <a:pt x="75806" y="37896"/>
                  </a:lnTo>
                  <a:lnTo>
                    <a:pt x="75806" y="25285"/>
                  </a:lnTo>
                  <a:lnTo>
                    <a:pt x="88430" y="25285"/>
                  </a:lnTo>
                  <a:lnTo>
                    <a:pt x="101066" y="25285"/>
                  </a:lnTo>
                  <a:lnTo>
                    <a:pt x="101066" y="12636"/>
                  </a:lnTo>
                  <a:close/>
                </a:path>
                <a:path w="606425" h="50800">
                  <a:moveTo>
                    <a:pt x="151587" y="12636"/>
                  </a:moveTo>
                  <a:lnTo>
                    <a:pt x="138963" y="12636"/>
                  </a:lnTo>
                  <a:lnTo>
                    <a:pt x="126326" y="12636"/>
                  </a:lnTo>
                  <a:lnTo>
                    <a:pt x="113690" y="12636"/>
                  </a:lnTo>
                  <a:lnTo>
                    <a:pt x="113690" y="25285"/>
                  </a:lnTo>
                  <a:lnTo>
                    <a:pt x="126326" y="25285"/>
                  </a:lnTo>
                  <a:lnTo>
                    <a:pt x="138950" y="25285"/>
                  </a:lnTo>
                  <a:lnTo>
                    <a:pt x="151587" y="25285"/>
                  </a:lnTo>
                  <a:lnTo>
                    <a:pt x="151587" y="12636"/>
                  </a:lnTo>
                  <a:close/>
                </a:path>
                <a:path w="606425" h="50800">
                  <a:moveTo>
                    <a:pt x="202120" y="37896"/>
                  </a:moveTo>
                  <a:lnTo>
                    <a:pt x="202120" y="37896"/>
                  </a:lnTo>
                  <a:lnTo>
                    <a:pt x="126326" y="37896"/>
                  </a:lnTo>
                  <a:lnTo>
                    <a:pt x="126326" y="50533"/>
                  </a:lnTo>
                  <a:lnTo>
                    <a:pt x="202120" y="50533"/>
                  </a:lnTo>
                  <a:lnTo>
                    <a:pt x="202120" y="37896"/>
                  </a:lnTo>
                  <a:close/>
                </a:path>
                <a:path w="606425" h="50800">
                  <a:moveTo>
                    <a:pt x="265277" y="25273"/>
                  </a:moveTo>
                  <a:lnTo>
                    <a:pt x="252641" y="25273"/>
                  </a:lnTo>
                  <a:lnTo>
                    <a:pt x="252641" y="12636"/>
                  </a:lnTo>
                  <a:lnTo>
                    <a:pt x="240004" y="12636"/>
                  </a:lnTo>
                  <a:lnTo>
                    <a:pt x="240004" y="25273"/>
                  </a:lnTo>
                  <a:lnTo>
                    <a:pt x="227380" y="25273"/>
                  </a:lnTo>
                  <a:lnTo>
                    <a:pt x="227380" y="12636"/>
                  </a:lnTo>
                  <a:lnTo>
                    <a:pt x="214744" y="12636"/>
                  </a:lnTo>
                  <a:lnTo>
                    <a:pt x="202120" y="12636"/>
                  </a:lnTo>
                  <a:lnTo>
                    <a:pt x="189484" y="12636"/>
                  </a:lnTo>
                  <a:lnTo>
                    <a:pt x="176847" y="12636"/>
                  </a:lnTo>
                  <a:lnTo>
                    <a:pt x="176847" y="25285"/>
                  </a:lnTo>
                  <a:lnTo>
                    <a:pt x="189484" y="25285"/>
                  </a:lnTo>
                  <a:lnTo>
                    <a:pt x="202107" y="25285"/>
                  </a:lnTo>
                  <a:lnTo>
                    <a:pt x="214744" y="25285"/>
                  </a:lnTo>
                  <a:lnTo>
                    <a:pt x="214744" y="37896"/>
                  </a:lnTo>
                  <a:lnTo>
                    <a:pt x="214744" y="50533"/>
                  </a:lnTo>
                  <a:lnTo>
                    <a:pt x="227368" y="50533"/>
                  </a:lnTo>
                  <a:lnTo>
                    <a:pt x="240004" y="50533"/>
                  </a:lnTo>
                  <a:lnTo>
                    <a:pt x="240004" y="37909"/>
                  </a:lnTo>
                  <a:lnTo>
                    <a:pt x="252641" y="37909"/>
                  </a:lnTo>
                  <a:lnTo>
                    <a:pt x="252641" y="50533"/>
                  </a:lnTo>
                  <a:lnTo>
                    <a:pt x="265277" y="50533"/>
                  </a:lnTo>
                  <a:lnTo>
                    <a:pt x="265277" y="37909"/>
                  </a:lnTo>
                  <a:lnTo>
                    <a:pt x="265277" y="25273"/>
                  </a:lnTo>
                  <a:close/>
                </a:path>
                <a:path w="606425" h="50800">
                  <a:moveTo>
                    <a:pt x="341058" y="12636"/>
                  </a:moveTo>
                  <a:lnTo>
                    <a:pt x="328434" y="12636"/>
                  </a:lnTo>
                  <a:lnTo>
                    <a:pt x="315798" y="12636"/>
                  </a:lnTo>
                  <a:lnTo>
                    <a:pt x="303161" y="12636"/>
                  </a:lnTo>
                  <a:lnTo>
                    <a:pt x="303161" y="25273"/>
                  </a:lnTo>
                  <a:lnTo>
                    <a:pt x="290537" y="25273"/>
                  </a:lnTo>
                  <a:lnTo>
                    <a:pt x="290537" y="12636"/>
                  </a:lnTo>
                  <a:lnTo>
                    <a:pt x="277901" y="12636"/>
                  </a:lnTo>
                  <a:lnTo>
                    <a:pt x="277901" y="50533"/>
                  </a:lnTo>
                  <a:lnTo>
                    <a:pt x="290537" y="50533"/>
                  </a:lnTo>
                  <a:lnTo>
                    <a:pt x="290537" y="37909"/>
                  </a:lnTo>
                  <a:lnTo>
                    <a:pt x="303161" y="37909"/>
                  </a:lnTo>
                  <a:lnTo>
                    <a:pt x="303161" y="50533"/>
                  </a:lnTo>
                  <a:lnTo>
                    <a:pt x="315798" y="50533"/>
                  </a:lnTo>
                  <a:lnTo>
                    <a:pt x="315798" y="37909"/>
                  </a:lnTo>
                  <a:lnTo>
                    <a:pt x="328422" y="37909"/>
                  </a:lnTo>
                  <a:lnTo>
                    <a:pt x="341058" y="37909"/>
                  </a:lnTo>
                  <a:lnTo>
                    <a:pt x="341058" y="25285"/>
                  </a:lnTo>
                  <a:lnTo>
                    <a:pt x="341058" y="12636"/>
                  </a:lnTo>
                  <a:close/>
                </a:path>
                <a:path w="606425" h="50800">
                  <a:moveTo>
                    <a:pt x="416852" y="12636"/>
                  </a:moveTo>
                  <a:lnTo>
                    <a:pt x="404215" y="12636"/>
                  </a:lnTo>
                  <a:lnTo>
                    <a:pt x="391579" y="12636"/>
                  </a:lnTo>
                  <a:lnTo>
                    <a:pt x="391579" y="25273"/>
                  </a:lnTo>
                  <a:lnTo>
                    <a:pt x="378955" y="25273"/>
                  </a:lnTo>
                  <a:lnTo>
                    <a:pt x="378955" y="12636"/>
                  </a:lnTo>
                  <a:lnTo>
                    <a:pt x="366318" y="12636"/>
                  </a:lnTo>
                  <a:lnTo>
                    <a:pt x="366318" y="25285"/>
                  </a:lnTo>
                  <a:lnTo>
                    <a:pt x="378955" y="25285"/>
                  </a:lnTo>
                  <a:lnTo>
                    <a:pt x="378955" y="37909"/>
                  </a:lnTo>
                  <a:lnTo>
                    <a:pt x="391591" y="37909"/>
                  </a:lnTo>
                  <a:lnTo>
                    <a:pt x="391591" y="25285"/>
                  </a:lnTo>
                  <a:lnTo>
                    <a:pt x="404215" y="25285"/>
                  </a:lnTo>
                  <a:lnTo>
                    <a:pt x="404215" y="37909"/>
                  </a:lnTo>
                  <a:lnTo>
                    <a:pt x="416852" y="37909"/>
                  </a:lnTo>
                  <a:lnTo>
                    <a:pt x="416852" y="25285"/>
                  </a:lnTo>
                  <a:lnTo>
                    <a:pt x="416852" y="12636"/>
                  </a:lnTo>
                  <a:close/>
                </a:path>
                <a:path w="606425" h="50800">
                  <a:moveTo>
                    <a:pt x="480009" y="25273"/>
                  </a:moveTo>
                  <a:lnTo>
                    <a:pt x="467385" y="25273"/>
                  </a:lnTo>
                  <a:lnTo>
                    <a:pt x="454748" y="25273"/>
                  </a:lnTo>
                  <a:lnTo>
                    <a:pt x="454748" y="12636"/>
                  </a:lnTo>
                  <a:lnTo>
                    <a:pt x="442112" y="12636"/>
                  </a:lnTo>
                  <a:lnTo>
                    <a:pt x="442112" y="25273"/>
                  </a:lnTo>
                  <a:lnTo>
                    <a:pt x="429475" y="25273"/>
                  </a:lnTo>
                  <a:lnTo>
                    <a:pt x="429475" y="37909"/>
                  </a:lnTo>
                  <a:lnTo>
                    <a:pt x="442112" y="37909"/>
                  </a:lnTo>
                  <a:lnTo>
                    <a:pt x="454748" y="37909"/>
                  </a:lnTo>
                  <a:lnTo>
                    <a:pt x="467372" y="37909"/>
                  </a:lnTo>
                  <a:lnTo>
                    <a:pt x="480009" y="37909"/>
                  </a:lnTo>
                  <a:lnTo>
                    <a:pt x="480009" y="25273"/>
                  </a:lnTo>
                  <a:close/>
                </a:path>
                <a:path w="606425" h="50800">
                  <a:moveTo>
                    <a:pt x="606310" y="25273"/>
                  </a:moveTo>
                  <a:lnTo>
                    <a:pt x="593699" y="25273"/>
                  </a:lnTo>
                  <a:lnTo>
                    <a:pt x="593699" y="12636"/>
                  </a:lnTo>
                  <a:lnTo>
                    <a:pt x="581063" y="12636"/>
                  </a:lnTo>
                  <a:lnTo>
                    <a:pt x="581063" y="0"/>
                  </a:lnTo>
                  <a:lnTo>
                    <a:pt x="568426" y="0"/>
                  </a:lnTo>
                  <a:lnTo>
                    <a:pt x="568426" y="12636"/>
                  </a:lnTo>
                  <a:lnTo>
                    <a:pt x="555802" y="12636"/>
                  </a:lnTo>
                  <a:lnTo>
                    <a:pt x="492633" y="12636"/>
                  </a:lnTo>
                  <a:lnTo>
                    <a:pt x="492633" y="25273"/>
                  </a:lnTo>
                  <a:lnTo>
                    <a:pt x="492633" y="37909"/>
                  </a:lnTo>
                  <a:lnTo>
                    <a:pt x="505269" y="37909"/>
                  </a:lnTo>
                  <a:lnTo>
                    <a:pt x="517906" y="37909"/>
                  </a:lnTo>
                  <a:lnTo>
                    <a:pt x="517906" y="25285"/>
                  </a:lnTo>
                  <a:lnTo>
                    <a:pt x="530529" y="25285"/>
                  </a:lnTo>
                  <a:lnTo>
                    <a:pt x="530529" y="37909"/>
                  </a:lnTo>
                  <a:lnTo>
                    <a:pt x="543166" y="37909"/>
                  </a:lnTo>
                  <a:lnTo>
                    <a:pt x="555790" y="37909"/>
                  </a:lnTo>
                  <a:lnTo>
                    <a:pt x="568426" y="37909"/>
                  </a:lnTo>
                  <a:lnTo>
                    <a:pt x="568426" y="25285"/>
                  </a:lnTo>
                  <a:lnTo>
                    <a:pt x="581063" y="25285"/>
                  </a:lnTo>
                  <a:lnTo>
                    <a:pt x="581063" y="37909"/>
                  </a:lnTo>
                  <a:lnTo>
                    <a:pt x="593674" y="37909"/>
                  </a:lnTo>
                  <a:lnTo>
                    <a:pt x="606310" y="37909"/>
                  </a:lnTo>
                  <a:lnTo>
                    <a:pt x="606310" y="2527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5961735" y="3780751"/>
              <a:ext cx="606425" cy="38100"/>
            </a:xfrm>
            <a:custGeom>
              <a:avLst/>
              <a:gdLst/>
              <a:ahLst/>
              <a:cxnLst/>
              <a:rect l="l" t="t" r="r" b="b"/>
              <a:pathLst>
                <a:path w="606425" h="38100">
                  <a:moveTo>
                    <a:pt x="126326" y="25260"/>
                  </a:moveTo>
                  <a:lnTo>
                    <a:pt x="113690" y="25260"/>
                  </a:lnTo>
                  <a:lnTo>
                    <a:pt x="113690" y="12636"/>
                  </a:lnTo>
                  <a:lnTo>
                    <a:pt x="101066" y="12636"/>
                  </a:lnTo>
                  <a:lnTo>
                    <a:pt x="88430" y="12636"/>
                  </a:lnTo>
                  <a:lnTo>
                    <a:pt x="88430" y="25260"/>
                  </a:lnTo>
                  <a:lnTo>
                    <a:pt x="75806" y="25260"/>
                  </a:lnTo>
                  <a:lnTo>
                    <a:pt x="75806" y="12636"/>
                  </a:lnTo>
                  <a:lnTo>
                    <a:pt x="63169" y="12636"/>
                  </a:lnTo>
                  <a:lnTo>
                    <a:pt x="63169" y="25260"/>
                  </a:lnTo>
                  <a:lnTo>
                    <a:pt x="50533" y="25260"/>
                  </a:lnTo>
                  <a:lnTo>
                    <a:pt x="50533" y="12636"/>
                  </a:lnTo>
                  <a:lnTo>
                    <a:pt x="37896" y="12636"/>
                  </a:lnTo>
                  <a:lnTo>
                    <a:pt x="37896" y="25260"/>
                  </a:lnTo>
                  <a:lnTo>
                    <a:pt x="25273" y="25260"/>
                  </a:lnTo>
                  <a:lnTo>
                    <a:pt x="25273" y="12636"/>
                  </a:lnTo>
                  <a:lnTo>
                    <a:pt x="12636" y="12636"/>
                  </a:lnTo>
                  <a:lnTo>
                    <a:pt x="0" y="12636"/>
                  </a:lnTo>
                  <a:lnTo>
                    <a:pt x="0" y="25273"/>
                  </a:lnTo>
                  <a:lnTo>
                    <a:pt x="12636" y="25273"/>
                  </a:lnTo>
                  <a:lnTo>
                    <a:pt x="12636" y="37896"/>
                  </a:lnTo>
                  <a:lnTo>
                    <a:pt x="25273" y="37896"/>
                  </a:lnTo>
                  <a:lnTo>
                    <a:pt x="37909" y="37896"/>
                  </a:lnTo>
                  <a:lnTo>
                    <a:pt x="37909" y="25273"/>
                  </a:lnTo>
                  <a:lnTo>
                    <a:pt x="50533" y="25273"/>
                  </a:lnTo>
                  <a:lnTo>
                    <a:pt x="50533" y="37896"/>
                  </a:lnTo>
                  <a:lnTo>
                    <a:pt x="63169" y="37896"/>
                  </a:lnTo>
                  <a:lnTo>
                    <a:pt x="126326" y="37896"/>
                  </a:lnTo>
                  <a:lnTo>
                    <a:pt x="126326" y="25260"/>
                  </a:lnTo>
                  <a:close/>
                </a:path>
                <a:path w="606425" h="38100">
                  <a:moveTo>
                    <a:pt x="189484" y="12636"/>
                  </a:moveTo>
                  <a:lnTo>
                    <a:pt x="176847" y="12636"/>
                  </a:lnTo>
                  <a:lnTo>
                    <a:pt x="164211" y="12636"/>
                  </a:lnTo>
                  <a:lnTo>
                    <a:pt x="164211" y="25260"/>
                  </a:lnTo>
                  <a:lnTo>
                    <a:pt x="151587" y="25260"/>
                  </a:lnTo>
                  <a:lnTo>
                    <a:pt x="151587" y="37896"/>
                  </a:lnTo>
                  <a:lnTo>
                    <a:pt x="164223" y="37896"/>
                  </a:lnTo>
                  <a:lnTo>
                    <a:pt x="164223" y="25273"/>
                  </a:lnTo>
                  <a:lnTo>
                    <a:pt x="176847" y="25273"/>
                  </a:lnTo>
                  <a:lnTo>
                    <a:pt x="176847" y="37896"/>
                  </a:lnTo>
                  <a:lnTo>
                    <a:pt x="189484" y="37896"/>
                  </a:lnTo>
                  <a:lnTo>
                    <a:pt x="189484" y="25273"/>
                  </a:lnTo>
                  <a:lnTo>
                    <a:pt x="189484" y="12636"/>
                  </a:lnTo>
                  <a:close/>
                </a:path>
                <a:path w="606425" h="38100">
                  <a:moveTo>
                    <a:pt x="214744" y="12636"/>
                  </a:moveTo>
                  <a:lnTo>
                    <a:pt x="202107" y="12636"/>
                  </a:lnTo>
                  <a:lnTo>
                    <a:pt x="202107" y="25260"/>
                  </a:lnTo>
                  <a:lnTo>
                    <a:pt x="202107" y="37896"/>
                  </a:lnTo>
                  <a:lnTo>
                    <a:pt x="214744" y="37896"/>
                  </a:lnTo>
                  <a:lnTo>
                    <a:pt x="214744" y="25273"/>
                  </a:lnTo>
                  <a:lnTo>
                    <a:pt x="214744" y="12636"/>
                  </a:lnTo>
                  <a:close/>
                </a:path>
                <a:path w="606425" h="38100">
                  <a:moveTo>
                    <a:pt x="353695" y="0"/>
                  </a:moveTo>
                  <a:lnTo>
                    <a:pt x="341058" y="0"/>
                  </a:lnTo>
                  <a:lnTo>
                    <a:pt x="341058" y="12636"/>
                  </a:lnTo>
                  <a:lnTo>
                    <a:pt x="353695" y="12636"/>
                  </a:lnTo>
                  <a:lnTo>
                    <a:pt x="353695" y="0"/>
                  </a:lnTo>
                  <a:close/>
                </a:path>
                <a:path w="606425" h="38100">
                  <a:moveTo>
                    <a:pt x="391591" y="0"/>
                  </a:moveTo>
                  <a:lnTo>
                    <a:pt x="378955" y="0"/>
                  </a:lnTo>
                  <a:lnTo>
                    <a:pt x="378955" y="12636"/>
                  </a:lnTo>
                  <a:lnTo>
                    <a:pt x="378955" y="25260"/>
                  </a:lnTo>
                  <a:lnTo>
                    <a:pt x="366331" y="25260"/>
                  </a:lnTo>
                  <a:lnTo>
                    <a:pt x="366331" y="12636"/>
                  </a:lnTo>
                  <a:lnTo>
                    <a:pt x="378955" y="12636"/>
                  </a:lnTo>
                  <a:lnTo>
                    <a:pt x="378955" y="0"/>
                  </a:lnTo>
                  <a:lnTo>
                    <a:pt x="366318" y="0"/>
                  </a:lnTo>
                  <a:lnTo>
                    <a:pt x="366318" y="12636"/>
                  </a:lnTo>
                  <a:lnTo>
                    <a:pt x="353695" y="12636"/>
                  </a:lnTo>
                  <a:lnTo>
                    <a:pt x="353695" y="25260"/>
                  </a:lnTo>
                  <a:lnTo>
                    <a:pt x="341058" y="25260"/>
                  </a:lnTo>
                  <a:lnTo>
                    <a:pt x="328434" y="25260"/>
                  </a:lnTo>
                  <a:lnTo>
                    <a:pt x="315798" y="25260"/>
                  </a:lnTo>
                  <a:lnTo>
                    <a:pt x="315798" y="12636"/>
                  </a:lnTo>
                  <a:lnTo>
                    <a:pt x="328434" y="12636"/>
                  </a:lnTo>
                  <a:lnTo>
                    <a:pt x="328434" y="0"/>
                  </a:lnTo>
                  <a:lnTo>
                    <a:pt x="315798" y="0"/>
                  </a:lnTo>
                  <a:lnTo>
                    <a:pt x="303161" y="0"/>
                  </a:lnTo>
                  <a:lnTo>
                    <a:pt x="303161" y="12636"/>
                  </a:lnTo>
                  <a:lnTo>
                    <a:pt x="303161" y="25260"/>
                  </a:lnTo>
                  <a:lnTo>
                    <a:pt x="290537" y="25260"/>
                  </a:lnTo>
                  <a:lnTo>
                    <a:pt x="277901" y="25260"/>
                  </a:lnTo>
                  <a:lnTo>
                    <a:pt x="277901" y="12636"/>
                  </a:lnTo>
                  <a:lnTo>
                    <a:pt x="265277" y="12636"/>
                  </a:lnTo>
                  <a:lnTo>
                    <a:pt x="252641" y="12636"/>
                  </a:lnTo>
                  <a:lnTo>
                    <a:pt x="252641" y="25260"/>
                  </a:lnTo>
                  <a:lnTo>
                    <a:pt x="240004" y="25260"/>
                  </a:lnTo>
                  <a:lnTo>
                    <a:pt x="240004" y="12636"/>
                  </a:lnTo>
                  <a:lnTo>
                    <a:pt x="227368" y="12636"/>
                  </a:lnTo>
                  <a:lnTo>
                    <a:pt x="227368" y="25260"/>
                  </a:lnTo>
                  <a:lnTo>
                    <a:pt x="227368" y="37896"/>
                  </a:lnTo>
                  <a:lnTo>
                    <a:pt x="240004" y="37896"/>
                  </a:lnTo>
                  <a:lnTo>
                    <a:pt x="252641" y="37896"/>
                  </a:lnTo>
                  <a:lnTo>
                    <a:pt x="252641" y="25273"/>
                  </a:lnTo>
                  <a:lnTo>
                    <a:pt x="265264" y="25273"/>
                  </a:lnTo>
                  <a:lnTo>
                    <a:pt x="277901" y="25273"/>
                  </a:lnTo>
                  <a:lnTo>
                    <a:pt x="277901" y="37896"/>
                  </a:lnTo>
                  <a:lnTo>
                    <a:pt x="391591" y="37896"/>
                  </a:lnTo>
                  <a:lnTo>
                    <a:pt x="391591" y="25273"/>
                  </a:lnTo>
                  <a:lnTo>
                    <a:pt x="391591" y="12636"/>
                  </a:lnTo>
                  <a:lnTo>
                    <a:pt x="391591" y="0"/>
                  </a:lnTo>
                  <a:close/>
                </a:path>
                <a:path w="606425" h="38100">
                  <a:moveTo>
                    <a:pt x="606310" y="0"/>
                  </a:moveTo>
                  <a:lnTo>
                    <a:pt x="606310" y="0"/>
                  </a:lnTo>
                  <a:lnTo>
                    <a:pt x="517906" y="0"/>
                  </a:lnTo>
                  <a:lnTo>
                    <a:pt x="517906" y="12636"/>
                  </a:lnTo>
                  <a:lnTo>
                    <a:pt x="517906" y="25260"/>
                  </a:lnTo>
                  <a:lnTo>
                    <a:pt x="505269" y="25260"/>
                  </a:lnTo>
                  <a:lnTo>
                    <a:pt x="505269" y="12636"/>
                  </a:lnTo>
                  <a:lnTo>
                    <a:pt x="517906" y="12636"/>
                  </a:lnTo>
                  <a:lnTo>
                    <a:pt x="517906" y="0"/>
                  </a:lnTo>
                  <a:lnTo>
                    <a:pt x="505269" y="0"/>
                  </a:lnTo>
                  <a:lnTo>
                    <a:pt x="492645" y="0"/>
                  </a:lnTo>
                  <a:lnTo>
                    <a:pt x="480009" y="0"/>
                  </a:lnTo>
                  <a:lnTo>
                    <a:pt x="480009" y="12636"/>
                  </a:lnTo>
                  <a:lnTo>
                    <a:pt x="480009" y="25260"/>
                  </a:lnTo>
                  <a:lnTo>
                    <a:pt x="467385" y="25260"/>
                  </a:lnTo>
                  <a:lnTo>
                    <a:pt x="454748" y="25260"/>
                  </a:lnTo>
                  <a:lnTo>
                    <a:pt x="454748" y="12636"/>
                  </a:lnTo>
                  <a:lnTo>
                    <a:pt x="467385" y="12636"/>
                  </a:lnTo>
                  <a:lnTo>
                    <a:pt x="467385" y="0"/>
                  </a:lnTo>
                  <a:lnTo>
                    <a:pt x="454748" y="0"/>
                  </a:lnTo>
                  <a:lnTo>
                    <a:pt x="442112" y="0"/>
                  </a:lnTo>
                  <a:lnTo>
                    <a:pt x="429475" y="0"/>
                  </a:lnTo>
                  <a:lnTo>
                    <a:pt x="429475" y="12636"/>
                  </a:lnTo>
                  <a:lnTo>
                    <a:pt x="416852" y="12636"/>
                  </a:lnTo>
                  <a:lnTo>
                    <a:pt x="416852" y="0"/>
                  </a:lnTo>
                  <a:lnTo>
                    <a:pt x="404215" y="0"/>
                  </a:lnTo>
                  <a:lnTo>
                    <a:pt x="404215" y="12636"/>
                  </a:lnTo>
                  <a:lnTo>
                    <a:pt x="404215" y="25260"/>
                  </a:lnTo>
                  <a:lnTo>
                    <a:pt x="404215" y="37896"/>
                  </a:lnTo>
                  <a:lnTo>
                    <a:pt x="416852" y="37896"/>
                  </a:lnTo>
                  <a:lnTo>
                    <a:pt x="429488" y="37896"/>
                  </a:lnTo>
                  <a:lnTo>
                    <a:pt x="429488" y="25273"/>
                  </a:lnTo>
                  <a:lnTo>
                    <a:pt x="429488" y="12636"/>
                  </a:lnTo>
                  <a:lnTo>
                    <a:pt x="442112" y="12636"/>
                  </a:lnTo>
                  <a:lnTo>
                    <a:pt x="442112" y="25273"/>
                  </a:lnTo>
                  <a:lnTo>
                    <a:pt x="454748" y="25273"/>
                  </a:lnTo>
                  <a:lnTo>
                    <a:pt x="454748" y="37896"/>
                  </a:lnTo>
                  <a:lnTo>
                    <a:pt x="467372" y="37896"/>
                  </a:lnTo>
                  <a:lnTo>
                    <a:pt x="480009" y="37896"/>
                  </a:lnTo>
                  <a:lnTo>
                    <a:pt x="492645" y="37896"/>
                  </a:lnTo>
                  <a:lnTo>
                    <a:pt x="492645" y="25273"/>
                  </a:lnTo>
                  <a:lnTo>
                    <a:pt x="505269" y="25273"/>
                  </a:lnTo>
                  <a:lnTo>
                    <a:pt x="505269" y="37896"/>
                  </a:lnTo>
                  <a:lnTo>
                    <a:pt x="517906" y="37896"/>
                  </a:lnTo>
                  <a:lnTo>
                    <a:pt x="530542" y="37896"/>
                  </a:lnTo>
                  <a:lnTo>
                    <a:pt x="530542" y="25273"/>
                  </a:lnTo>
                  <a:lnTo>
                    <a:pt x="543166" y="25273"/>
                  </a:lnTo>
                  <a:lnTo>
                    <a:pt x="543166" y="12636"/>
                  </a:lnTo>
                  <a:lnTo>
                    <a:pt x="555790" y="12636"/>
                  </a:lnTo>
                  <a:lnTo>
                    <a:pt x="568426" y="12636"/>
                  </a:lnTo>
                  <a:lnTo>
                    <a:pt x="568426" y="25273"/>
                  </a:lnTo>
                  <a:lnTo>
                    <a:pt x="581063" y="25273"/>
                  </a:lnTo>
                  <a:lnTo>
                    <a:pt x="581063" y="12636"/>
                  </a:lnTo>
                  <a:lnTo>
                    <a:pt x="593674" y="12636"/>
                  </a:lnTo>
                  <a:lnTo>
                    <a:pt x="606310" y="12636"/>
                  </a:lnTo>
                  <a:lnTo>
                    <a:pt x="60631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5961735" y="3806011"/>
              <a:ext cx="606425" cy="50800"/>
            </a:xfrm>
            <a:custGeom>
              <a:avLst/>
              <a:gdLst/>
              <a:ahLst/>
              <a:cxnLst/>
              <a:rect l="l" t="t" r="r" b="b"/>
              <a:pathLst>
                <a:path w="606425" h="50800">
                  <a:moveTo>
                    <a:pt x="25273" y="12636"/>
                  </a:moveTo>
                  <a:lnTo>
                    <a:pt x="12636" y="12636"/>
                  </a:lnTo>
                  <a:lnTo>
                    <a:pt x="12636" y="25273"/>
                  </a:lnTo>
                  <a:lnTo>
                    <a:pt x="25273" y="25273"/>
                  </a:lnTo>
                  <a:lnTo>
                    <a:pt x="25273" y="12636"/>
                  </a:lnTo>
                  <a:close/>
                </a:path>
                <a:path w="606425" h="50800">
                  <a:moveTo>
                    <a:pt x="63169" y="12636"/>
                  </a:moveTo>
                  <a:lnTo>
                    <a:pt x="50533" y="12636"/>
                  </a:lnTo>
                  <a:lnTo>
                    <a:pt x="37896" y="12636"/>
                  </a:lnTo>
                  <a:lnTo>
                    <a:pt x="37896" y="25273"/>
                  </a:lnTo>
                  <a:lnTo>
                    <a:pt x="25273" y="25273"/>
                  </a:lnTo>
                  <a:lnTo>
                    <a:pt x="25273" y="37896"/>
                  </a:lnTo>
                  <a:lnTo>
                    <a:pt x="12636" y="37896"/>
                  </a:lnTo>
                  <a:lnTo>
                    <a:pt x="12636" y="25273"/>
                  </a:lnTo>
                  <a:lnTo>
                    <a:pt x="0" y="25273"/>
                  </a:lnTo>
                  <a:lnTo>
                    <a:pt x="0" y="37896"/>
                  </a:lnTo>
                  <a:lnTo>
                    <a:pt x="0" y="50533"/>
                  </a:lnTo>
                  <a:lnTo>
                    <a:pt x="12636" y="50533"/>
                  </a:lnTo>
                  <a:lnTo>
                    <a:pt x="25273" y="50533"/>
                  </a:lnTo>
                  <a:lnTo>
                    <a:pt x="25273" y="37909"/>
                  </a:lnTo>
                  <a:lnTo>
                    <a:pt x="37909" y="37909"/>
                  </a:lnTo>
                  <a:lnTo>
                    <a:pt x="37909" y="25273"/>
                  </a:lnTo>
                  <a:lnTo>
                    <a:pt x="50533" y="25273"/>
                  </a:lnTo>
                  <a:lnTo>
                    <a:pt x="50533" y="37896"/>
                  </a:lnTo>
                  <a:lnTo>
                    <a:pt x="50533" y="50533"/>
                  </a:lnTo>
                  <a:lnTo>
                    <a:pt x="63169" y="50533"/>
                  </a:lnTo>
                  <a:lnTo>
                    <a:pt x="63169" y="37909"/>
                  </a:lnTo>
                  <a:lnTo>
                    <a:pt x="63169" y="25273"/>
                  </a:lnTo>
                  <a:lnTo>
                    <a:pt x="63169" y="12636"/>
                  </a:lnTo>
                  <a:close/>
                </a:path>
                <a:path w="606425" h="50800">
                  <a:moveTo>
                    <a:pt x="88430" y="25273"/>
                  </a:moveTo>
                  <a:lnTo>
                    <a:pt x="75793" y="25273"/>
                  </a:lnTo>
                  <a:lnTo>
                    <a:pt x="75793" y="37909"/>
                  </a:lnTo>
                  <a:lnTo>
                    <a:pt x="88430" y="37909"/>
                  </a:lnTo>
                  <a:lnTo>
                    <a:pt x="88430" y="25273"/>
                  </a:lnTo>
                  <a:close/>
                </a:path>
                <a:path w="606425" h="50800">
                  <a:moveTo>
                    <a:pt x="113690" y="12636"/>
                  </a:moveTo>
                  <a:lnTo>
                    <a:pt x="101053" y="12636"/>
                  </a:lnTo>
                  <a:lnTo>
                    <a:pt x="101053" y="25273"/>
                  </a:lnTo>
                  <a:lnTo>
                    <a:pt x="101053" y="37896"/>
                  </a:lnTo>
                  <a:lnTo>
                    <a:pt x="101053" y="50533"/>
                  </a:lnTo>
                  <a:lnTo>
                    <a:pt x="113690" y="50533"/>
                  </a:lnTo>
                  <a:lnTo>
                    <a:pt x="113690" y="37909"/>
                  </a:lnTo>
                  <a:lnTo>
                    <a:pt x="113690" y="25273"/>
                  </a:lnTo>
                  <a:lnTo>
                    <a:pt x="113690" y="12636"/>
                  </a:lnTo>
                  <a:close/>
                </a:path>
                <a:path w="606425" h="50800">
                  <a:moveTo>
                    <a:pt x="164223" y="37896"/>
                  </a:moveTo>
                  <a:lnTo>
                    <a:pt x="151587" y="37896"/>
                  </a:lnTo>
                  <a:lnTo>
                    <a:pt x="151587" y="25273"/>
                  </a:lnTo>
                  <a:lnTo>
                    <a:pt x="138950" y="25273"/>
                  </a:lnTo>
                  <a:lnTo>
                    <a:pt x="138950" y="37896"/>
                  </a:lnTo>
                  <a:lnTo>
                    <a:pt x="126326" y="37896"/>
                  </a:lnTo>
                  <a:lnTo>
                    <a:pt x="126326" y="50533"/>
                  </a:lnTo>
                  <a:lnTo>
                    <a:pt x="138963" y="50533"/>
                  </a:lnTo>
                  <a:lnTo>
                    <a:pt x="138963" y="37909"/>
                  </a:lnTo>
                  <a:lnTo>
                    <a:pt x="151587" y="37909"/>
                  </a:lnTo>
                  <a:lnTo>
                    <a:pt x="151587" y="50533"/>
                  </a:lnTo>
                  <a:lnTo>
                    <a:pt x="164223" y="50533"/>
                  </a:lnTo>
                  <a:lnTo>
                    <a:pt x="164223" y="37896"/>
                  </a:lnTo>
                  <a:close/>
                </a:path>
                <a:path w="606425" h="50800">
                  <a:moveTo>
                    <a:pt x="164223" y="12636"/>
                  </a:moveTo>
                  <a:lnTo>
                    <a:pt x="151587" y="12636"/>
                  </a:lnTo>
                  <a:lnTo>
                    <a:pt x="151587" y="25273"/>
                  </a:lnTo>
                  <a:lnTo>
                    <a:pt x="164223" y="25273"/>
                  </a:lnTo>
                  <a:lnTo>
                    <a:pt x="164223" y="12636"/>
                  </a:lnTo>
                  <a:close/>
                </a:path>
                <a:path w="606425" h="50800">
                  <a:moveTo>
                    <a:pt x="189484" y="12636"/>
                  </a:moveTo>
                  <a:lnTo>
                    <a:pt x="176847" y="12636"/>
                  </a:lnTo>
                  <a:lnTo>
                    <a:pt x="176847" y="25273"/>
                  </a:lnTo>
                  <a:lnTo>
                    <a:pt x="189484" y="25273"/>
                  </a:lnTo>
                  <a:lnTo>
                    <a:pt x="189484" y="12636"/>
                  </a:lnTo>
                  <a:close/>
                </a:path>
                <a:path w="606425" h="50800">
                  <a:moveTo>
                    <a:pt x="290537" y="12636"/>
                  </a:moveTo>
                  <a:lnTo>
                    <a:pt x="277901" y="12636"/>
                  </a:lnTo>
                  <a:lnTo>
                    <a:pt x="277901" y="25273"/>
                  </a:lnTo>
                  <a:lnTo>
                    <a:pt x="277901" y="37896"/>
                  </a:lnTo>
                  <a:lnTo>
                    <a:pt x="265277" y="37896"/>
                  </a:lnTo>
                  <a:lnTo>
                    <a:pt x="252641" y="37896"/>
                  </a:lnTo>
                  <a:lnTo>
                    <a:pt x="252641" y="25273"/>
                  </a:lnTo>
                  <a:lnTo>
                    <a:pt x="265264" y="25273"/>
                  </a:lnTo>
                  <a:lnTo>
                    <a:pt x="277901" y="25273"/>
                  </a:lnTo>
                  <a:lnTo>
                    <a:pt x="277901" y="12636"/>
                  </a:lnTo>
                  <a:lnTo>
                    <a:pt x="227368" y="12636"/>
                  </a:lnTo>
                  <a:lnTo>
                    <a:pt x="227368" y="25273"/>
                  </a:lnTo>
                  <a:lnTo>
                    <a:pt x="214744" y="25273"/>
                  </a:lnTo>
                  <a:lnTo>
                    <a:pt x="202120" y="25273"/>
                  </a:lnTo>
                  <a:lnTo>
                    <a:pt x="189484" y="25273"/>
                  </a:lnTo>
                  <a:lnTo>
                    <a:pt x="189484" y="37896"/>
                  </a:lnTo>
                  <a:lnTo>
                    <a:pt x="176847" y="37896"/>
                  </a:lnTo>
                  <a:lnTo>
                    <a:pt x="176847" y="50533"/>
                  </a:lnTo>
                  <a:lnTo>
                    <a:pt x="189484" y="50533"/>
                  </a:lnTo>
                  <a:lnTo>
                    <a:pt x="202120" y="50533"/>
                  </a:lnTo>
                  <a:lnTo>
                    <a:pt x="202120" y="37909"/>
                  </a:lnTo>
                  <a:lnTo>
                    <a:pt x="214744" y="37909"/>
                  </a:lnTo>
                  <a:lnTo>
                    <a:pt x="214744" y="50533"/>
                  </a:lnTo>
                  <a:lnTo>
                    <a:pt x="227368" y="50533"/>
                  </a:lnTo>
                  <a:lnTo>
                    <a:pt x="240004" y="50533"/>
                  </a:lnTo>
                  <a:lnTo>
                    <a:pt x="240004" y="37909"/>
                  </a:lnTo>
                  <a:lnTo>
                    <a:pt x="252641" y="37909"/>
                  </a:lnTo>
                  <a:lnTo>
                    <a:pt x="252641" y="50533"/>
                  </a:lnTo>
                  <a:lnTo>
                    <a:pt x="265264" y="50533"/>
                  </a:lnTo>
                  <a:lnTo>
                    <a:pt x="277901" y="50533"/>
                  </a:lnTo>
                  <a:lnTo>
                    <a:pt x="290537" y="50533"/>
                  </a:lnTo>
                  <a:lnTo>
                    <a:pt x="290537" y="37909"/>
                  </a:lnTo>
                  <a:lnTo>
                    <a:pt x="290537" y="25273"/>
                  </a:lnTo>
                  <a:lnTo>
                    <a:pt x="290537" y="12636"/>
                  </a:lnTo>
                  <a:close/>
                </a:path>
                <a:path w="606425" h="50800">
                  <a:moveTo>
                    <a:pt x="315798" y="25273"/>
                  </a:moveTo>
                  <a:lnTo>
                    <a:pt x="303161" y="25273"/>
                  </a:lnTo>
                  <a:lnTo>
                    <a:pt x="303161" y="37909"/>
                  </a:lnTo>
                  <a:lnTo>
                    <a:pt x="315798" y="37909"/>
                  </a:lnTo>
                  <a:lnTo>
                    <a:pt x="315798" y="25273"/>
                  </a:lnTo>
                  <a:close/>
                </a:path>
                <a:path w="606425" h="50800">
                  <a:moveTo>
                    <a:pt x="391591" y="37896"/>
                  </a:moveTo>
                  <a:lnTo>
                    <a:pt x="378955" y="37896"/>
                  </a:lnTo>
                  <a:lnTo>
                    <a:pt x="378955" y="25273"/>
                  </a:lnTo>
                  <a:lnTo>
                    <a:pt x="366318" y="25273"/>
                  </a:lnTo>
                  <a:lnTo>
                    <a:pt x="366318" y="37896"/>
                  </a:lnTo>
                  <a:lnTo>
                    <a:pt x="353695" y="37896"/>
                  </a:lnTo>
                  <a:lnTo>
                    <a:pt x="353695" y="25273"/>
                  </a:lnTo>
                  <a:lnTo>
                    <a:pt x="353695" y="12636"/>
                  </a:lnTo>
                  <a:lnTo>
                    <a:pt x="341058" y="12636"/>
                  </a:lnTo>
                  <a:lnTo>
                    <a:pt x="328422" y="12636"/>
                  </a:lnTo>
                  <a:lnTo>
                    <a:pt x="328422" y="25273"/>
                  </a:lnTo>
                  <a:lnTo>
                    <a:pt x="328422" y="37896"/>
                  </a:lnTo>
                  <a:lnTo>
                    <a:pt x="328422" y="50533"/>
                  </a:lnTo>
                  <a:lnTo>
                    <a:pt x="341058" y="50533"/>
                  </a:lnTo>
                  <a:lnTo>
                    <a:pt x="391591" y="50533"/>
                  </a:lnTo>
                  <a:lnTo>
                    <a:pt x="391591" y="37896"/>
                  </a:lnTo>
                  <a:close/>
                </a:path>
                <a:path w="606425" h="50800">
                  <a:moveTo>
                    <a:pt x="404215" y="12636"/>
                  </a:moveTo>
                  <a:lnTo>
                    <a:pt x="391591" y="12636"/>
                  </a:lnTo>
                  <a:lnTo>
                    <a:pt x="378955" y="12636"/>
                  </a:lnTo>
                  <a:lnTo>
                    <a:pt x="378955" y="25273"/>
                  </a:lnTo>
                  <a:lnTo>
                    <a:pt x="391579" y="25273"/>
                  </a:lnTo>
                  <a:lnTo>
                    <a:pt x="404215" y="25273"/>
                  </a:lnTo>
                  <a:lnTo>
                    <a:pt x="404215" y="12636"/>
                  </a:lnTo>
                  <a:close/>
                </a:path>
                <a:path w="606425" h="50800">
                  <a:moveTo>
                    <a:pt x="467385" y="12636"/>
                  </a:moveTo>
                  <a:lnTo>
                    <a:pt x="454748" y="12636"/>
                  </a:lnTo>
                  <a:lnTo>
                    <a:pt x="442112" y="12636"/>
                  </a:lnTo>
                  <a:lnTo>
                    <a:pt x="442112" y="25273"/>
                  </a:lnTo>
                  <a:lnTo>
                    <a:pt x="429488" y="25273"/>
                  </a:lnTo>
                  <a:lnTo>
                    <a:pt x="416852" y="25273"/>
                  </a:lnTo>
                  <a:lnTo>
                    <a:pt x="404215" y="25273"/>
                  </a:lnTo>
                  <a:lnTo>
                    <a:pt x="404215" y="37896"/>
                  </a:lnTo>
                  <a:lnTo>
                    <a:pt x="404215" y="50533"/>
                  </a:lnTo>
                  <a:lnTo>
                    <a:pt x="416852" y="50533"/>
                  </a:lnTo>
                  <a:lnTo>
                    <a:pt x="416852" y="37909"/>
                  </a:lnTo>
                  <a:lnTo>
                    <a:pt x="429475" y="37909"/>
                  </a:lnTo>
                  <a:lnTo>
                    <a:pt x="442112" y="37909"/>
                  </a:lnTo>
                  <a:lnTo>
                    <a:pt x="454748" y="37909"/>
                  </a:lnTo>
                  <a:lnTo>
                    <a:pt x="467385" y="37909"/>
                  </a:lnTo>
                  <a:lnTo>
                    <a:pt x="467385" y="25273"/>
                  </a:lnTo>
                  <a:lnTo>
                    <a:pt x="467385" y="12636"/>
                  </a:lnTo>
                  <a:close/>
                </a:path>
                <a:path w="606425" h="50800">
                  <a:moveTo>
                    <a:pt x="517906" y="12636"/>
                  </a:moveTo>
                  <a:lnTo>
                    <a:pt x="505269" y="12636"/>
                  </a:lnTo>
                  <a:lnTo>
                    <a:pt x="505269" y="25273"/>
                  </a:lnTo>
                  <a:lnTo>
                    <a:pt x="505269" y="37909"/>
                  </a:lnTo>
                  <a:lnTo>
                    <a:pt x="517906" y="37909"/>
                  </a:lnTo>
                  <a:lnTo>
                    <a:pt x="517906" y="25273"/>
                  </a:lnTo>
                  <a:lnTo>
                    <a:pt x="517906" y="12636"/>
                  </a:lnTo>
                  <a:close/>
                </a:path>
                <a:path w="606425" h="50800">
                  <a:moveTo>
                    <a:pt x="543166" y="25273"/>
                  </a:moveTo>
                  <a:lnTo>
                    <a:pt x="530529" y="25273"/>
                  </a:lnTo>
                  <a:lnTo>
                    <a:pt x="530529" y="37909"/>
                  </a:lnTo>
                  <a:lnTo>
                    <a:pt x="543166" y="37909"/>
                  </a:lnTo>
                  <a:lnTo>
                    <a:pt x="543166" y="25273"/>
                  </a:lnTo>
                  <a:close/>
                </a:path>
                <a:path w="606425" h="50800">
                  <a:moveTo>
                    <a:pt x="606310" y="25273"/>
                  </a:moveTo>
                  <a:lnTo>
                    <a:pt x="593699" y="25273"/>
                  </a:lnTo>
                  <a:lnTo>
                    <a:pt x="593699" y="12636"/>
                  </a:lnTo>
                  <a:lnTo>
                    <a:pt x="593699" y="0"/>
                  </a:lnTo>
                  <a:lnTo>
                    <a:pt x="581063" y="0"/>
                  </a:lnTo>
                  <a:lnTo>
                    <a:pt x="581063" y="12636"/>
                  </a:lnTo>
                  <a:lnTo>
                    <a:pt x="581063" y="25273"/>
                  </a:lnTo>
                  <a:lnTo>
                    <a:pt x="568426" y="25273"/>
                  </a:lnTo>
                  <a:lnTo>
                    <a:pt x="568426" y="12636"/>
                  </a:lnTo>
                  <a:lnTo>
                    <a:pt x="568426" y="0"/>
                  </a:lnTo>
                  <a:lnTo>
                    <a:pt x="517906" y="0"/>
                  </a:lnTo>
                  <a:lnTo>
                    <a:pt x="517906" y="12636"/>
                  </a:lnTo>
                  <a:lnTo>
                    <a:pt x="530529" y="12636"/>
                  </a:lnTo>
                  <a:lnTo>
                    <a:pt x="543166" y="12636"/>
                  </a:lnTo>
                  <a:lnTo>
                    <a:pt x="555790" y="12636"/>
                  </a:lnTo>
                  <a:lnTo>
                    <a:pt x="555790" y="25273"/>
                  </a:lnTo>
                  <a:lnTo>
                    <a:pt x="555790" y="37909"/>
                  </a:lnTo>
                  <a:lnTo>
                    <a:pt x="568426" y="37909"/>
                  </a:lnTo>
                  <a:lnTo>
                    <a:pt x="581063" y="37909"/>
                  </a:lnTo>
                  <a:lnTo>
                    <a:pt x="593674" y="37909"/>
                  </a:lnTo>
                  <a:lnTo>
                    <a:pt x="606310" y="37909"/>
                  </a:lnTo>
                  <a:lnTo>
                    <a:pt x="606310" y="2527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5961735" y="3843908"/>
              <a:ext cx="593725" cy="50800"/>
            </a:xfrm>
            <a:custGeom>
              <a:avLst/>
              <a:gdLst/>
              <a:ahLst/>
              <a:cxnLst/>
              <a:rect l="l" t="t" r="r" b="b"/>
              <a:pathLst>
                <a:path w="593725" h="50800">
                  <a:moveTo>
                    <a:pt x="113690" y="12636"/>
                  </a:moveTo>
                  <a:lnTo>
                    <a:pt x="101066" y="12636"/>
                  </a:lnTo>
                  <a:lnTo>
                    <a:pt x="88430" y="12636"/>
                  </a:lnTo>
                  <a:lnTo>
                    <a:pt x="88430" y="25273"/>
                  </a:lnTo>
                  <a:lnTo>
                    <a:pt x="88430" y="37896"/>
                  </a:lnTo>
                  <a:lnTo>
                    <a:pt x="75806" y="37896"/>
                  </a:lnTo>
                  <a:lnTo>
                    <a:pt x="75806" y="25273"/>
                  </a:lnTo>
                  <a:lnTo>
                    <a:pt x="88430" y="25273"/>
                  </a:lnTo>
                  <a:lnTo>
                    <a:pt x="88430" y="12636"/>
                  </a:lnTo>
                  <a:lnTo>
                    <a:pt x="25273" y="12636"/>
                  </a:lnTo>
                  <a:lnTo>
                    <a:pt x="25273" y="25273"/>
                  </a:lnTo>
                  <a:lnTo>
                    <a:pt x="37896" y="25273"/>
                  </a:lnTo>
                  <a:lnTo>
                    <a:pt x="37896" y="37896"/>
                  </a:lnTo>
                  <a:lnTo>
                    <a:pt x="25273" y="37896"/>
                  </a:lnTo>
                  <a:lnTo>
                    <a:pt x="25273" y="25273"/>
                  </a:lnTo>
                  <a:lnTo>
                    <a:pt x="12636" y="25273"/>
                  </a:lnTo>
                  <a:lnTo>
                    <a:pt x="12636" y="12636"/>
                  </a:lnTo>
                  <a:lnTo>
                    <a:pt x="0" y="12636"/>
                  </a:lnTo>
                  <a:lnTo>
                    <a:pt x="0" y="25273"/>
                  </a:lnTo>
                  <a:lnTo>
                    <a:pt x="0" y="37922"/>
                  </a:lnTo>
                  <a:lnTo>
                    <a:pt x="12636" y="37922"/>
                  </a:lnTo>
                  <a:lnTo>
                    <a:pt x="12636" y="50533"/>
                  </a:lnTo>
                  <a:lnTo>
                    <a:pt x="25273" y="50533"/>
                  </a:lnTo>
                  <a:lnTo>
                    <a:pt x="37896" y="50533"/>
                  </a:lnTo>
                  <a:lnTo>
                    <a:pt x="50533" y="50533"/>
                  </a:lnTo>
                  <a:lnTo>
                    <a:pt x="50533" y="37922"/>
                  </a:lnTo>
                  <a:lnTo>
                    <a:pt x="50533" y="25273"/>
                  </a:lnTo>
                  <a:lnTo>
                    <a:pt x="63169" y="25273"/>
                  </a:lnTo>
                  <a:lnTo>
                    <a:pt x="63169" y="37896"/>
                  </a:lnTo>
                  <a:lnTo>
                    <a:pt x="63169" y="50533"/>
                  </a:lnTo>
                  <a:lnTo>
                    <a:pt x="75793" y="50533"/>
                  </a:lnTo>
                  <a:lnTo>
                    <a:pt x="88430" y="50533"/>
                  </a:lnTo>
                  <a:lnTo>
                    <a:pt x="101066" y="50533"/>
                  </a:lnTo>
                  <a:lnTo>
                    <a:pt x="101066" y="37922"/>
                  </a:lnTo>
                  <a:lnTo>
                    <a:pt x="101066" y="25273"/>
                  </a:lnTo>
                  <a:lnTo>
                    <a:pt x="113690" y="25273"/>
                  </a:lnTo>
                  <a:lnTo>
                    <a:pt x="113690" y="12636"/>
                  </a:lnTo>
                  <a:close/>
                </a:path>
                <a:path w="593725" h="50800">
                  <a:moveTo>
                    <a:pt x="151587" y="25273"/>
                  </a:moveTo>
                  <a:lnTo>
                    <a:pt x="138963" y="25273"/>
                  </a:lnTo>
                  <a:lnTo>
                    <a:pt x="138963" y="12636"/>
                  </a:lnTo>
                  <a:lnTo>
                    <a:pt x="126326" y="12636"/>
                  </a:lnTo>
                  <a:lnTo>
                    <a:pt x="126326" y="25273"/>
                  </a:lnTo>
                  <a:lnTo>
                    <a:pt x="138950" y="25273"/>
                  </a:lnTo>
                  <a:lnTo>
                    <a:pt x="138950" y="37896"/>
                  </a:lnTo>
                  <a:lnTo>
                    <a:pt x="126326" y="37896"/>
                  </a:lnTo>
                  <a:lnTo>
                    <a:pt x="126326" y="50533"/>
                  </a:lnTo>
                  <a:lnTo>
                    <a:pt x="138950" y="50533"/>
                  </a:lnTo>
                  <a:lnTo>
                    <a:pt x="151587" y="50533"/>
                  </a:lnTo>
                  <a:lnTo>
                    <a:pt x="151587" y="37922"/>
                  </a:lnTo>
                  <a:lnTo>
                    <a:pt x="151587" y="25273"/>
                  </a:lnTo>
                  <a:close/>
                </a:path>
                <a:path w="593725" h="50800">
                  <a:moveTo>
                    <a:pt x="240004" y="12636"/>
                  </a:moveTo>
                  <a:lnTo>
                    <a:pt x="240004" y="12636"/>
                  </a:lnTo>
                  <a:lnTo>
                    <a:pt x="176847" y="12636"/>
                  </a:lnTo>
                  <a:lnTo>
                    <a:pt x="176847" y="25273"/>
                  </a:lnTo>
                  <a:lnTo>
                    <a:pt x="189484" y="25273"/>
                  </a:lnTo>
                  <a:lnTo>
                    <a:pt x="189484" y="37922"/>
                  </a:lnTo>
                  <a:lnTo>
                    <a:pt x="202107" y="37922"/>
                  </a:lnTo>
                  <a:lnTo>
                    <a:pt x="214744" y="37922"/>
                  </a:lnTo>
                  <a:lnTo>
                    <a:pt x="214744" y="25273"/>
                  </a:lnTo>
                  <a:lnTo>
                    <a:pt x="227368" y="25273"/>
                  </a:lnTo>
                  <a:lnTo>
                    <a:pt x="227368" y="37896"/>
                  </a:lnTo>
                  <a:lnTo>
                    <a:pt x="227368" y="50533"/>
                  </a:lnTo>
                  <a:lnTo>
                    <a:pt x="240004" y="50533"/>
                  </a:lnTo>
                  <a:lnTo>
                    <a:pt x="240004" y="37922"/>
                  </a:lnTo>
                  <a:lnTo>
                    <a:pt x="240004" y="25273"/>
                  </a:lnTo>
                  <a:lnTo>
                    <a:pt x="240004" y="12636"/>
                  </a:lnTo>
                  <a:close/>
                </a:path>
                <a:path w="593725" h="50800">
                  <a:moveTo>
                    <a:pt x="290537" y="37896"/>
                  </a:moveTo>
                  <a:lnTo>
                    <a:pt x="277901" y="37896"/>
                  </a:lnTo>
                  <a:lnTo>
                    <a:pt x="277901" y="25273"/>
                  </a:lnTo>
                  <a:lnTo>
                    <a:pt x="265277" y="25273"/>
                  </a:lnTo>
                  <a:lnTo>
                    <a:pt x="265277" y="12636"/>
                  </a:lnTo>
                  <a:lnTo>
                    <a:pt x="252641" y="12636"/>
                  </a:lnTo>
                  <a:lnTo>
                    <a:pt x="252641" y="25273"/>
                  </a:lnTo>
                  <a:lnTo>
                    <a:pt x="252641" y="37896"/>
                  </a:lnTo>
                  <a:lnTo>
                    <a:pt x="252641" y="50533"/>
                  </a:lnTo>
                  <a:lnTo>
                    <a:pt x="265277" y="50533"/>
                  </a:lnTo>
                  <a:lnTo>
                    <a:pt x="265277" y="37922"/>
                  </a:lnTo>
                  <a:lnTo>
                    <a:pt x="277901" y="37922"/>
                  </a:lnTo>
                  <a:lnTo>
                    <a:pt x="277901" y="50533"/>
                  </a:lnTo>
                  <a:lnTo>
                    <a:pt x="290537" y="50533"/>
                  </a:lnTo>
                  <a:lnTo>
                    <a:pt x="290537" y="37896"/>
                  </a:lnTo>
                  <a:close/>
                </a:path>
                <a:path w="593725" h="50800">
                  <a:moveTo>
                    <a:pt x="366331" y="12636"/>
                  </a:moveTo>
                  <a:lnTo>
                    <a:pt x="366331" y="12636"/>
                  </a:lnTo>
                  <a:lnTo>
                    <a:pt x="277901" y="12636"/>
                  </a:lnTo>
                  <a:lnTo>
                    <a:pt x="277901" y="25273"/>
                  </a:lnTo>
                  <a:lnTo>
                    <a:pt x="341058" y="25273"/>
                  </a:lnTo>
                  <a:lnTo>
                    <a:pt x="341058" y="37922"/>
                  </a:lnTo>
                  <a:lnTo>
                    <a:pt x="353695" y="37922"/>
                  </a:lnTo>
                  <a:lnTo>
                    <a:pt x="353695" y="25273"/>
                  </a:lnTo>
                  <a:lnTo>
                    <a:pt x="366331" y="25273"/>
                  </a:lnTo>
                  <a:lnTo>
                    <a:pt x="366331" y="12636"/>
                  </a:lnTo>
                  <a:close/>
                </a:path>
                <a:path w="593725" h="50800">
                  <a:moveTo>
                    <a:pt x="429488" y="0"/>
                  </a:moveTo>
                  <a:lnTo>
                    <a:pt x="416852" y="0"/>
                  </a:lnTo>
                  <a:lnTo>
                    <a:pt x="404215" y="0"/>
                  </a:lnTo>
                  <a:lnTo>
                    <a:pt x="404215" y="12636"/>
                  </a:lnTo>
                  <a:lnTo>
                    <a:pt x="391591" y="12636"/>
                  </a:lnTo>
                  <a:lnTo>
                    <a:pt x="378955" y="12636"/>
                  </a:lnTo>
                  <a:lnTo>
                    <a:pt x="378955" y="25273"/>
                  </a:lnTo>
                  <a:lnTo>
                    <a:pt x="378955" y="37922"/>
                  </a:lnTo>
                  <a:lnTo>
                    <a:pt x="391591" y="37922"/>
                  </a:lnTo>
                  <a:lnTo>
                    <a:pt x="391591" y="25273"/>
                  </a:lnTo>
                  <a:lnTo>
                    <a:pt x="404215" y="25273"/>
                  </a:lnTo>
                  <a:lnTo>
                    <a:pt x="404215" y="37922"/>
                  </a:lnTo>
                  <a:lnTo>
                    <a:pt x="416852" y="37922"/>
                  </a:lnTo>
                  <a:lnTo>
                    <a:pt x="416852" y="25273"/>
                  </a:lnTo>
                  <a:lnTo>
                    <a:pt x="416852" y="12636"/>
                  </a:lnTo>
                  <a:lnTo>
                    <a:pt x="429488" y="12636"/>
                  </a:lnTo>
                  <a:lnTo>
                    <a:pt x="429488" y="0"/>
                  </a:lnTo>
                  <a:close/>
                </a:path>
                <a:path w="593725" h="50800">
                  <a:moveTo>
                    <a:pt x="480009" y="25273"/>
                  </a:moveTo>
                  <a:lnTo>
                    <a:pt x="467385" y="25273"/>
                  </a:lnTo>
                  <a:lnTo>
                    <a:pt x="467385" y="12636"/>
                  </a:lnTo>
                  <a:lnTo>
                    <a:pt x="454748" y="12636"/>
                  </a:lnTo>
                  <a:lnTo>
                    <a:pt x="454748" y="25273"/>
                  </a:lnTo>
                  <a:lnTo>
                    <a:pt x="442112" y="25273"/>
                  </a:lnTo>
                  <a:lnTo>
                    <a:pt x="442112" y="37922"/>
                  </a:lnTo>
                  <a:lnTo>
                    <a:pt x="454748" y="37922"/>
                  </a:lnTo>
                  <a:lnTo>
                    <a:pt x="467372" y="37922"/>
                  </a:lnTo>
                  <a:lnTo>
                    <a:pt x="480009" y="37922"/>
                  </a:lnTo>
                  <a:lnTo>
                    <a:pt x="480009" y="25273"/>
                  </a:lnTo>
                  <a:close/>
                </a:path>
                <a:path w="593725" h="50800">
                  <a:moveTo>
                    <a:pt x="593699" y="12636"/>
                  </a:moveTo>
                  <a:lnTo>
                    <a:pt x="581063" y="12636"/>
                  </a:lnTo>
                  <a:lnTo>
                    <a:pt x="581063" y="0"/>
                  </a:lnTo>
                  <a:lnTo>
                    <a:pt x="568426" y="0"/>
                  </a:lnTo>
                  <a:lnTo>
                    <a:pt x="555790" y="0"/>
                  </a:lnTo>
                  <a:lnTo>
                    <a:pt x="555790" y="12636"/>
                  </a:lnTo>
                  <a:lnTo>
                    <a:pt x="543166" y="12636"/>
                  </a:lnTo>
                  <a:lnTo>
                    <a:pt x="530542" y="12636"/>
                  </a:lnTo>
                  <a:lnTo>
                    <a:pt x="517906" y="12636"/>
                  </a:lnTo>
                  <a:lnTo>
                    <a:pt x="517906" y="0"/>
                  </a:lnTo>
                  <a:lnTo>
                    <a:pt x="505269" y="0"/>
                  </a:lnTo>
                  <a:lnTo>
                    <a:pt x="505269" y="12636"/>
                  </a:lnTo>
                  <a:lnTo>
                    <a:pt x="492645" y="12636"/>
                  </a:lnTo>
                  <a:lnTo>
                    <a:pt x="492645" y="0"/>
                  </a:lnTo>
                  <a:lnTo>
                    <a:pt x="480009" y="0"/>
                  </a:lnTo>
                  <a:lnTo>
                    <a:pt x="480009" y="12636"/>
                  </a:lnTo>
                  <a:lnTo>
                    <a:pt x="480009" y="25273"/>
                  </a:lnTo>
                  <a:lnTo>
                    <a:pt x="492633" y="25273"/>
                  </a:lnTo>
                  <a:lnTo>
                    <a:pt x="505269" y="25273"/>
                  </a:lnTo>
                  <a:lnTo>
                    <a:pt x="505269" y="37922"/>
                  </a:lnTo>
                  <a:lnTo>
                    <a:pt x="517906" y="37922"/>
                  </a:lnTo>
                  <a:lnTo>
                    <a:pt x="517906" y="25273"/>
                  </a:lnTo>
                  <a:lnTo>
                    <a:pt x="530529" y="25273"/>
                  </a:lnTo>
                  <a:lnTo>
                    <a:pt x="581063" y="25273"/>
                  </a:lnTo>
                  <a:lnTo>
                    <a:pt x="581063" y="37922"/>
                  </a:lnTo>
                  <a:lnTo>
                    <a:pt x="593699" y="37922"/>
                  </a:lnTo>
                  <a:lnTo>
                    <a:pt x="593699" y="25273"/>
                  </a:lnTo>
                  <a:lnTo>
                    <a:pt x="593699" y="1263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5961735" y="3881805"/>
              <a:ext cx="606425" cy="50800"/>
            </a:xfrm>
            <a:custGeom>
              <a:avLst/>
              <a:gdLst/>
              <a:ahLst/>
              <a:cxnLst/>
              <a:rect l="l" t="t" r="r" b="b"/>
              <a:pathLst>
                <a:path w="606425" h="50800">
                  <a:moveTo>
                    <a:pt x="37909" y="37896"/>
                  </a:moveTo>
                  <a:lnTo>
                    <a:pt x="25273" y="37896"/>
                  </a:lnTo>
                  <a:lnTo>
                    <a:pt x="25273" y="50533"/>
                  </a:lnTo>
                  <a:lnTo>
                    <a:pt x="37909" y="50533"/>
                  </a:lnTo>
                  <a:lnTo>
                    <a:pt x="37909" y="37896"/>
                  </a:lnTo>
                  <a:close/>
                </a:path>
                <a:path w="606425" h="50800">
                  <a:moveTo>
                    <a:pt x="50533" y="12636"/>
                  </a:moveTo>
                  <a:lnTo>
                    <a:pt x="50533" y="12636"/>
                  </a:lnTo>
                  <a:lnTo>
                    <a:pt x="0" y="12636"/>
                  </a:lnTo>
                  <a:lnTo>
                    <a:pt x="0" y="25273"/>
                  </a:lnTo>
                  <a:lnTo>
                    <a:pt x="50533" y="25273"/>
                  </a:lnTo>
                  <a:lnTo>
                    <a:pt x="50533" y="12636"/>
                  </a:lnTo>
                  <a:close/>
                </a:path>
                <a:path w="606425" h="50800">
                  <a:moveTo>
                    <a:pt x="126326" y="37896"/>
                  </a:moveTo>
                  <a:lnTo>
                    <a:pt x="113690" y="37896"/>
                  </a:lnTo>
                  <a:lnTo>
                    <a:pt x="113690" y="25260"/>
                  </a:lnTo>
                  <a:lnTo>
                    <a:pt x="101066" y="25260"/>
                  </a:lnTo>
                  <a:lnTo>
                    <a:pt x="101066" y="12636"/>
                  </a:lnTo>
                  <a:lnTo>
                    <a:pt x="88430" y="12636"/>
                  </a:lnTo>
                  <a:lnTo>
                    <a:pt x="88430" y="25260"/>
                  </a:lnTo>
                  <a:lnTo>
                    <a:pt x="75806" y="25260"/>
                  </a:lnTo>
                  <a:lnTo>
                    <a:pt x="75806" y="12636"/>
                  </a:lnTo>
                  <a:lnTo>
                    <a:pt x="63169" y="12636"/>
                  </a:lnTo>
                  <a:lnTo>
                    <a:pt x="63169" y="25260"/>
                  </a:lnTo>
                  <a:lnTo>
                    <a:pt x="63169" y="37896"/>
                  </a:lnTo>
                  <a:lnTo>
                    <a:pt x="63169" y="50533"/>
                  </a:lnTo>
                  <a:lnTo>
                    <a:pt x="75806" y="50533"/>
                  </a:lnTo>
                  <a:lnTo>
                    <a:pt x="75806" y="37896"/>
                  </a:lnTo>
                  <a:lnTo>
                    <a:pt x="88430" y="37896"/>
                  </a:lnTo>
                  <a:lnTo>
                    <a:pt x="88430" y="25273"/>
                  </a:lnTo>
                  <a:lnTo>
                    <a:pt x="101053" y="25273"/>
                  </a:lnTo>
                  <a:lnTo>
                    <a:pt x="101053" y="37896"/>
                  </a:lnTo>
                  <a:lnTo>
                    <a:pt x="101053" y="50533"/>
                  </a:lnTo>
                  <a:lnTo>
                    <a:pt x="113690" y="50533"/>
                  </a:lnTo>
                  <a:lnTo>
                    <a:pt x="126326" y="50533"/>
                  </a:lnTo>
                  <a:lnTo>
                    <a:pt x="126326" y="37896"/>
                  </a:lnTo>
                  <a:close/>
                </a:path>
                <a:path w="606425" h="50800">
                  <a:moveTo>
                    <a:pt x="138963" y="12636"/>
                  </a:moveTo>
                  <a:lnTo>
                    <a:pt x="126326" y="12636"/>
                  </a:lnTo>
                  <a:lnTo>
                    <a:pt x="126326" y="25273"/>
                  </a:lnTo>
                  <a:lnTo>
                    <a:pt x="138963" y="25273"/>
                  </a:lnTo>
                  <a:lnTo>
                    <a:pt x="138963" y="12636"/>
                  </a:lnTo>
                  <a:close/>
                </a:path>
                <a:path w="606425" h="50800">
                  <a:moveTo>
                    <a:pt x="151587" y="37896"/>
                  </a:moveTo>
                  <a:lnTo>
                    <a:pt x="138950" y="37896"/>
                  </a:lnTo>
                  <a:lnTo>
                    <a:pt x="138950" y="50533"/>
                  </a:lnTo>
                  <a:lnTo>
                    <a:pt x="151587" y="50533"/>
                  </a:lnTo>
                  <a:lnTo>
                    <a:pt x="151587" y="37896"/>
                  </a:lnTo>
                  <a:close/>
                </a:path>
                <a:path w="606425" h="50800">
                  <a:moveTo>
                    <a:pt x="189484" y="12636"/>
                  </a:moveTo>
                  <a:lnTo>
                    <a:pt x="176847" y="12636"/>
                  </a:lnTo>
                  <a:lnTo>
                    <a:pt x="176847" y="25260"/>
                  </a:lnTo>
                  <a:lnTo>
                    <a:pt x="164211" y="25260"/>
                  </a:lnTo>
                  <a:lnTo>
                    <a:pt x="164211" y="37896"/>
                  </a:lnTo>
                  <a:lnTo>
                    <a:pt x="176847" y="37896"/>
                  </a:lnTo>
                  <a:lnTo>
                    <a:pt x="189484" y="37896"/>
                  </a:lnTo>
                  <a:lnTo>
                    <a:pt x="189484" y="25273"/>
                  </a:lnTo>
                  <a:lnTo>
                    <a:pt x="189484" y="12636"/>
                  </a:lnTo>
                  <a:close/>
                </a:path>
                <a:path w="606425" h="50800">
                  <a:moveTo>
                    <a:pt x="214744" y="12636"/>
                  </a:moveTo>
                  <a:lnTo>
                    <a:pt x="202107" y="12636"/>
                  </a:lnTo>
                  <a:lnTo>
                    <a:pt x="202107" y="25273"/>
                  </a:lnTo>
                  <a:lnTo>
                    <a:pt x="214744" y="25273"/>
                  </a:lnTo>
                  <a:lnTo>
                    <a:pt x="214744" y="12636"/>
                  </a:lnTo>
                  <a:close/>
                </a:path>
                <a:path w="606425" h="50800">
                  <a:moveTo>
                    <a:pt x="265277" y="12636"/>
                  </a:moveTo>
                  <a:lnTo>
                    <a:pt x="252641" y="12636"/>
                  </a:lnTo>
                  <a:lnTo>
                    <a:pt x="240004" y="12636"/>
                  </a:lnTo>
                  <a:lnTo>
                    <a:pt x="227368" y="12636"/>
                  </a:lnTo>
                  <a:lnTo>
                    <a:pt x="227368" y="25273"/>
                  </a:lnTo>
                  <a:lnTo>
                    <a:pt x="240004" y="25273"/>
                  </a:lnTo>
                  <a:lnTo>
                    <a:pt x="240004" y="37896"/>
                  </a:lnTo>
                  <a:lnTo>
                    <a:pt x="252641" y="37896"/>
                  </a:lnTo>
                  <a:lnTo>
                    <a:pt x="252641" y="25273"/>
                  </a:lnTo>
                  <a:lnTo>
                    <a:pt x="265277" y="25273"/>
                  </a:lnTo>
                  <a:lnTo>
                    <a:pt x="265277" y="12636"/>
                  </a:lnTo>
                  <a:close/>
                </a:path>
                <a:path w="606425" h="50800">
                  <a:moveTo>
                    <a:pt x="290537" y="0"/>
                  </a:moveTo>
                  <a:lnTo>
                    <a:pt x="277901" y="0"/>
                  </a:lnTo>
                  <a:lnTo>
                    <a:pt x="277901" y="12636"/>
                  </a:lnTo>
                  <a:lnTo>
                    <a:pt x="290537" y="12636"/>
                  </a:lnTo>
                  <a:lnTo>
                    <a:pt x="290537" y="0"/>
                  </a:lnTo>
                  <a:close/>
                </a:path>
                <a:path w="606425" h="50800">
                  <a:moveTo>
                    <a:pt x="429488" y="0"/>
                  </a:moveTo>
                  <a:lnTo>
                    <a:pt x="416852" y="0"/>
                  </a:lnTo>
                  <a:lnTo>
                    <a:pt x="404215" y="0"/>
                  </a:lnTo>
                  <a:lnTo>
                    <a:pt x="404215" y="12636"/>
                  </a:lnTo>
                  <a:lnTo>
                    <a:pt x="416852" y="12636"/>
                  </a:lnTo>
                  <a:lnTo>
                    <a:pt x="416852" y="25260"/>
                  </a:lnTo>
                  <a:lnTo>
                    <a:pt x="404215" y="25260"/>
                  </a:lnTo>
                  <a:lnTo>
                    <a:pt x="404215" y="12636"/>
                  </a:lnTo>
                  <a:lnTo>
                    <a:pt x="391591" y="12636"/>
                  </a:lnTo>
                  <a:lnTo>
                    <a:pt x="391591" y="0"/>
                  </a:lnTo>
                  <a:lnTo>
                    <a:pt x="378955" y="0"/>
                  </a:lnTo>
                  <a:lnTo>
                    <a:pt x="366318" y="0"/>
                  </a:lnTo>
                  <a:lnTo>
                    <a:pt x="366318" y="12636"/>
                  </a:lnTo>
                  <a:lnTo>
                    <a:pt x="353695" y="12636"/>
                  </a:lnTo>
                  <a:lnTo>
                    <a:pt x="353695" y="25260"/>
                  </a:lnTo>
                  <a:lnTo>
                    <a:pt x="341058" y="25260"/>
                  </a:lnTo>
                  <a:lnTo>
                    <a:pt x="341058" y="12636"/>
                  </a:lnTo>
                  <a:lnTo>
                    <a:pt x="353695" y="12636"/>
                  </a:lnTo>
                  <a:lnTo>
                    <a:pt x="353695" y="0"/>
                  </a:lnTo>
                  <a:lnTo>
                    <a:pt x="341058" y="0"/>
                  </a:lnTo>
                  <a:lnTo>
                    <a:pt x="328422" y="0"/>
                  </a:lnTo>
                  <a:lnTo>
                    <a:pt x="328422" y="12636"/>
                  </a:lnTo>
                  <a:lnTo>
                    <a:pt x="328422" y="25260"/>
                  </a:lnTo>
                  <a:lnTo>
                    <a:pt x="315798" y="25260"/>
                  </a:lnTo>
                  <a:lnTo>
                    <a:pt x="303174" y="25260"/>
                  </a:lnTo>
                  <a:lnTo>
                    <a:pt x="303174" y="12636"/>
                  </a:lnTo>
                  <a:lnTo>
                    <a:pt x="315798" y="12636"/>
                  </a:lnTo>
                  <a:lnTo>
                    <a:pt x="315798" y="0"/>
                  </a:lnTo>
                  <a:lnTo>
                    <a:pt x="303161" y="0"/>
                  </a:lnTo>
                  <a:lnTo>
                    <a:pt x="303161" y="12636"/>
                  </a:lnTo>
                  <a:lnTo>
                    <a:pt x="290537" y="12636"/>
                  </a:lnTo>
                  <a:lnTo>
                    <a:pt x="290537" y="25260"/>
                  </a:lnTo>
                  <a:lnTo>
                    <a:pt x="290537" y="37896"/>
                  </a:lnTo>
                  <a:lnTo>
                    <a:pt x="303161" y="37896"/>
                  </a:lnTo>
                  <a:lnTo>
                    <a:pt x="315798" y="37896"/>
                  </a:lnTo>
                  <a:lnTo>
                    <a:pt x="328434" y="37896"/>
                  </a:lnTo>
                  <a:lnTo>
                    <a:pt x="328434" y="25273"/>
                  </a:lnTo>
                  <a:lnTo>
                    <a:pt x="341058" y="25273"/>
                  </a:lnTo>
                  <a:lnTo>
                    <a:pt x="341058" y="37896"/>
                  </a:lnTo>
                  <a:lnTo>
                    <a:pt x="353695" y="37896"/>
                  </a:lnTo>
                  <a:lnTo>
                    <a:pt x="416852" y="37896"/>
                  </a:lnTo>
                  <a:lnTo>
                    <a:pt x="416852" y="25273"/>
                  </a:lnTo>
                  <a:lnTo>
                    <a:pt x="429488" y="25273"/>
                  </a:lnTo>
                  <a:lnTo>
                    <a:pt x="429488" y="12636"/>
                  </a:lnTo>
                  <a:lnTo>
                    <a:pt x="429488" y="0"/>
                  </a:lnTo>
                  <a:close/>
                </a:path>
                <a:path w="606425" h="50800">
                  <a:moveTo>
                    <a:pt x="467385" y="0"/>
                  </a:moveTo>
                  <a:lnTo>
                    <a:pt x="454748" y="0"/>
                  </a:lnTo>
                  <a:lnTo>
                    <a:pt x="442112" y="0"/>
                  </a:lnTo>
                  <a:lnTo>
                    <a:pt x="442112" y="12636"/>
                  </a:lnTo>
                  <a:lnTo>
                    <a:pt x="442112" y="25260"/>
                  </a:lnTo>
                  <a:lnTo>
                    <a:pt x="442112" y="37896"/>
                  </a:lnTo>
                  <a:lnTo>
                    <a:pt x="454748" y="37896"/>
                  </a:lnTo>
                  <a:lnTo>
                    <a:pt x="454748" y="25273"/>
                  </a:lnTo>
                  <a:lnTo>
                    <a:pt x="454748" y="12636"/>
                  </a:lnTo>
                  <a:lnTo>
                    <a:pt x="467385" y="12636"/>
                  </a:lnTo>
                  <a:lnTo>
                    <a:pt x="467385" y="0"/>
                  </a:lnTo>
                  <a:close/>
                </a:path>
                <a:path w="606425" h="50800">
                  <a:moveTo>
                    <a:pt x="606310" y="0"/>
                  </a:moveTo>
                  <a:lnTo>
                    <a:pt x="593699" y="0"/>
                  </a:lnTo>
                  <a:lnTo>
                    <a:pt x="581063" y="0"/>
                  </a:lnTo>
                  <a:lnTo>
                    <a:pt x="581063" y="12636"/>
                  </a:lnTo>
                  <a:lnTo>
                    <a:pt x="581063" y="25260"/>
                  </a:lnTo>
                  <a:lnTo>
                    <a:pt x="568426" y="25260"/>
                  </a:lnTo>
                  <a:lnTo>
                    <a:pt x="568426" y="12636"/>
                  </a:lnTo>
                  <a:lnTo>
                    <a:pt x="568426" y="0"/>
                  </a:lnTo>
                  <a:lnTo>
                    <a:pt x="555802" y="0"/>
                  </a:lnTo>
                  <a:lnTo>
                    <a:pt x="555790" y="12636"/>
                  </a:lnTo>
                  <a:lnTo>
                    <a:pt x="555790" y="25260"/>
                  </a:lnTo>
                  <a:lnTo>
                    <a:pt x="543166" y="25260"/>
                  </a:lnTo>
                  <a:lnTo>
                    <a:pt x="543166" y="12636"/>
                  </a:lnTo>
                  <a:lnTo>
                    <a:pt x="555790" y="12636"/>
                  </a:lnTo>
                  <a:lnTo>
                    <a:pt x="555790" y="0"/>
                  </a:lnTo>
                  <a:lnTo>
                    <a:pt x="505269" y="0"/>
                  </a:lnTo>
                  <a:lnTo>
                    <a:pt x="505269" y="12636"/>
                  </a:lnTo>
                  <a:lnTo>
                    <a:pt x="517906" y="12636"/>
                  </a:lnTo>
                  <a:lnTo>
                    <a:pt x="517906" y="25260"/>
                  </a:lnTo>
                  <a:lnTo>
                    <a:pt x="505269" y="25260"/>
                  </a:lnTo>
                  <a:lnTo>
                    <a:pt x="505269" y="12636"/>
                  </a:lnTo>
                  <a:lnTo>
                    <a:pt x="492645" y="12636"/>
                  </a:lnTo>
                  <a:lnTo>
                    <a:pt x="492645" y="0"/>
                  </a:lnTo>
                  <a:lnTo>
                    <a:pt x="480009" y="0"/>
                  </a:lnTo>
                  <a:lnTo>
                    <a:pt x="480009" y="12636"/>
                  </a:lnTo>
                  <a:lnTo>
                    <a:pt x="480009" y="25260"/>
                  </a:lnTo>
                  <a:lnTo>
                    <a:pt x="467372" y="25260"/>
                  </a:lnTo>
                  <a:lnTo>
                    <a:pt x="467372" y="37896"/>
                  </a:lnTo>
                  <a:lnTo>
                    <a:pt x="480009" y="37896"/>
                  </a:lnTo>
                  <a:lnTo>
                    <a:pt x="492645" y="37896"/>
                  </a:lnTo>
                  <a:lnTo>
                    <a:pt x="492645" y="25273"/>
                  </a:lnTo>
                  <a:lnTo>
                    <a:pt x="505269" y="25273"/>
                  </a:lnTo>
                  <a:lnTo>
                    <a:pt x="505269" y="37896"/>
                  </a:lnTo>
                  <a:lnTo>
                    <a:pt x="517906" y="37896"/>
                  </a:lnTo>
                  <a:lnTo>
                    <a:pt x="517906" y="25273"/>
                  </a:lnTo>
                  <a:lnTo>
                    <a:pt x="530529" y="25273"/>
                  </a:lnTo>
                  <a:lnTo>
                    <a:pt x="543166" y="25273"/>
                  </a:lnTo>
                  <a:lnTo>
                    <a:pt x="543166" y="37896"/>
                  </a:lnTo>
                  <a:lnTo>
                    <a:pt x="555790" y="37896"/>
                  </a:lnTo>
                  <a:lnTo>
                    <a:pt x="568426" y="37896"/>
                  </a:lnTo>
                  <a:lnTo>
                    <a:pt x="581063" y="37896"/>
                  </a:lnTo>
                  <a:lnTo>
                    <a:pt x="581063" y="25273"/>
                  </a:lnTo>
                  <a:lnTo>
                    <a:pt x="593699" y="25273"/>
                  </a:lnTo>
                  <a:lnTo>
                    <a:pt x="593699" y="12636"/>
                  </a:lnTo>
                  <a:lnTo>
                    <a:pt x="606310" y="12636"/>
                  </a:lnTo>
                  <a:lnTo>
                    <a:pt x="60631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5974372" y="3919702"/>
              <a:ext cx="593725" cy="50800"/>
            </a:xfrm>
            <a:custGeom>
              <a:avLst/>
              <a:gdLst/>
              <a:ahLst/>
              <a:cxnLst/>
              <a:rect l="l" t="t" r="r" b="b"/>
              <a:pathLst>
                <a:path w="593725" h="50800">
                  <a:moveTo>
                    <a:pt x="12636" y="37896"/>
                  </a:moveTo>
                  <a:lnTo>
                    <a:pt x="0" y="37896"/>
                  </a:lnTo>
                  <a:lnTo>
                    <a:pt x="0" y="50533"/>
                  </a:lnTo>
                  <a:lnTo>
                    <a:pt x="12636" y="50533"/>
                  </a:lnTo>
                  <a:lnTo>
                    <a:pt x="12636" y="37896"/>
                  </a:lnTo>
                  <a:close/>
                </a:path>
                <a:path w="593725" h="50800">
                  <a:moveTo>
                    <a:pt x="50533" y="12636"/>
                  </a:moveTo>
                  <a:lnTo>
                    <a:pt x="37896" y="12636"/>
                  </a:lnTo>
                  <a:lnTo>
                    <a:pt x="25260" y="12636"/>
                  </a:lnTo>
                  <a:lnTo>
                    <a:pt x="25260" y="25260"/>
                  </a:lnTo>
                  <a:lnTo>
                    <a:pt x="12636" y="25260"/>
                  </a:lnTo>
                  <a:lnTo>
                    <a:pt x="12636" y="37896"/>
                  </a:lnTo>
                  <a:lnTo>
                    <a:pt x="25273" y="37896"/>
                  </a:lnTo>
                  <a:lnTo>
                    <a:pt x="25273" y="25273"/>
                  </a:lnTo>
                  <a:lnTo>
                    <a:pt x="37896" y="25273"/>
                  </a:lnTo>
                  <a:lnTo>
                    <a:pt x="37896" y="37896"/>
                  </a:lnTo>
                  <a:lnTo>
                    <a:pt x="50533" y="37896"/>
                  </a:lnTo>
                  <a:lnTo>
                    <a:pt x="50533" y="25273"/>
                  </a:lnTo>
                  <a:lnTo>
                    <a:pt x="50533" y="12636"/>
                  </a:lnTo>
                  <a:close/>
                </a:path>
                <a:path w="593725" h="50800">
                  <a:moveTo>
                    <a:pt x="75793" y="12636"/>
                  </a:moveTo>
                  <a:lnTo>
                    <a:pt x="63157" y="12636"/>
                  </a:lnTo>
                  <a:lnTo>
                    <a:pt x="63157" y="25273"/>
                  </a:lnTo>
                  <a:lnTo>
                    <a:pt x="75793" y="25273"/>
                  </a:lnTo>
                  <a:lnTo>
                    <a:pt x="75793" y="12636"/>
                  </a:lnTo>
                  <a:close/>
                </a:path>
                <a:path w="593725" h="50800">
                  <a:moveTo>
                    <a:pt x="113690" y="37896"/>
                  </a:moveTo>
                  <a:lnTo>
                    <a:pt x="101053" y="37896"/>
                  </a:lnTo>
                  <a:lnTo>
                    <a:pt x="101053" y="25260"/>
                  </a:lnTo>
                  <a:lnTo>
                    <a:pt x="88417" y="25260"/>
                  </a:lnTo>
                  <a:lnTo>
                    <a:pt x="88417" y="37896"/>
                  </a:lnTo>
                  <a:lnTo>
                    <a:pt x="75793" y="37896"/>
                  </a:lnTo>
                  <a:lnTo>
                    <a:pt x="63157" y="37896"/>
                  </a:lnTo>
                  <a:lnTo>
                    <a:pt x="63157" y="50533"/>
                  </a:lnTo>
                  <a:lnTo>
                    <a:pt x="75793" y="50533"/>
                  </a:lnTo>
                  <a:lnTo>
                    <a:pt x="88417" y="50533"/>
                  </a:lnTo>
                  <a:lnTo>
                    <a:pt x="101053" y="50533"/>
                  </a:lnTo>
                  <a:lnTo>
                    <a:pt x="113690" y="50533"/>
                  </a:lnTo>
                  <a:lnTo>
                    <a:pt x="113690" y="37896"/>
                  </a:lnTo>
                  <a:close/>
                </a:path>
                <a:path w="593725" h="50800">
                  <a:moveTo>
                    <a:pt x="265264" y="37896"/>
                  </a:moveTo>
                  <a:lnTo>
                    <a:pt x="252641" y="37896"/>
                  </a:lnTo>
                  <a:lnTo>
                    <a:pt x="252641" y="25260"/>
                  </a:lnTo>
                  <a:lnTo>
                    <a:pt x="240004" y="25260"/>
                  </a:lnTo>
                  <a:lnTo>
                    <a:pt x="240004" y="12636"/>
                  </a:lnTo>
                  <a:lnTo>
                    <a:pt x="227368" y="12636"/>
                  </a:lnTo>
                  <a:lnTo>
                    <a:pt x="227368" y="25260"/>
                  </a:lnTo>
                  <a:lnTo>
                    <a:pt x="214731" y="25260"/>
                  </a:lnTo>
                  <a:lnTo>
                    <a:pt x="214731" y="37896"/>
                  </a:lnTo>
                  <a:lnTo>
                    <a:pt x="202107" y="37896"/>
                  </a:lnTo>
                  <a:lnTo>
                    <a:pt x="189484" y="37896"/>
                  </a:lnTo>
                  <a:lnTo>
                    <a:pt x="189484" y="25273"/>
                  </a:lnTo>
                  <a:lnTo>
                    <a:pt x="202107" y="25273"/>
                  </a:lnTo>
                  <a:lnTo>
                    <a:pt x="202107" y="12636"/>
                  </a:lnTo>
                  <a:lnTo>
                    <a:pt x="214744" y="12636"/>
                  </a:lnTo>
                  <a:lnTo>
                    <a:pt x="214744" y="0"/>
                  </a:lnTo>
                  <a:lnTo>
                    <a:pt x="202107" y="0"/>
                  </a:lnTo>
                  <a:lnTo>
                    <a:pt x="189471" y="0"/>
                  </a:lnTo>
                  <a:lnTo>
                    <a:pt x="189471" y="12636"/>
                  </a:lnTo>
                  <a:lnTo>
                    <a:pt x="176847" y="12636"/>
                  </a:lnTo>
                  <a:lnTo>
                    <a:pt x="164211" y="12636"/>
                  </a:lnTo>
                  <a:lnTo>
                    <a:pt x="164211" y="25260"/>
                  </a:lnTo>
                  <a:lnTo>
                    <a:pt x="151587" y="25260"/>
                  </a:lnTo>
                  <a:lnTo>
                    <a:pt x="151587" y="12636"/>
                  </a:lnTo>
                  <a:lnTo>
                    <a:pt x="164211" y="12636"/>
                  </a:lnTo>
                  <a:lnTo>
                    <a:pt x="164211" y="0"/>
                  </a:lnTo>
                  <a:lnTo>
                    <a:pt x="151587" y="0"/>
                  </a:lnTo>
                  <a:lnTo>
                    <a:pt x="138950" y="0"/>
                  </a:lnTo>
                  <a:lnTo>
                    <a:pt x="126314" y="0"/>
                  </a:lnTo>
                  <a:lnTo>
                    <a:pt x="126314" y="12636"/>
                  </a:lnTo>
                  <a:lnTo>
                    <a:pt x="113690" y="12636"/>
                  </a:lnTo>
                  <a:lnTo>
                    <a:pt x="113690" y="25273"/>
                  </a:lnTo>
                  <a:lnTo>
                    <a:pt x="126326" y="25273"/>
                  </a:lnTo>
                  <a:lnTo>
                    <a:pt x="126326" y="12636"/>
                  </a:lnTo>
                  <a:lnTo>
                    <a:pt x="138950" y="12636"/>
                  </a:lnTo>
                  <a:lnTo>
                    <a:pt x="138950" y="25273"/>
                  </a:lnTo>
                  <a:lnTo>
                    <a:pt x="151574" y="25273"/>
                  </a:lnTo>
                  <a:lnTo>
                    <a:pt x="151574" y="37896"/>
                  </a:lnTo>
                  <a:lnTo>
                    <a:pt x="138950" y="37896"/>
                  </a:lnTo>
                  <a:lnTo>
                    <a:pt x="126314" y="37896"/>
                  </a:lnTo>
                  <a:lnTo>
                    <a:pt x="126314" y="50533"/>
                  </a:lnTo>
                  <a:lnTo>
                    <a:pt x="138950" y="50533"/>
                  </a:lnTo>
                  <a:lnTo>
                    <a:pt x="151587" y="50533"/>
                  </a:lnTo>
                  <a:lnTo>
                    <a:pt x="151587" y="37896"/>
                  </a:lnTo>
                  <a:lnTo>
                    <a:pt x="164211" y="37896"/>
                  </a:lnTo>
                  <a:lnTo>
                    <a:pt x="164211" y="50533"/>
                  </a:lnTo>
                  <a:lnTo>
                    <a:pt x="176847" y="50533"/>
                  </a:lnTo>
                  <a:lnTo>
                    <a:pt x="176847" y="37896"/>
                  </a:lnTo>
                  <a:lnTo>
                    <a:pt x="189471" y="37896"/>
                  </a:lnTo>
                  <a:lnTo>
                    <a:pt x="189471" y="50533"/>
                  </a:lnTo>
                  <a:lnTo>
                    <a:pt x="202107" y="50533"/>
                  </a:lnTo>
                  <a:lnTo>
                    <a:pt x="214744" y="50533"/>
                  </a:lnTo>
                  <a:lnTo>
                    <a:pt x="214744" y="37896"/>
                  </a:lnTo>
                  <a:lnTo>
                    <a:pt x="227368" y="37896"/>
                  </a:lnTo>
                  <a:lnTo>
                    <a:pt x="227368" y="25273"/>
                  </a:lnTo>
                  <a:lnTo>
                    <a:pt x="240004" y="25273"/>
                  </a:lnTo>
                  <a:lnTo>
                    <a:pt x="240004" y="37896"/>
                  </a:lnTo>
                  <a:lnTo>
                    <a:pt x="240004" y="50533"/>
                  </a:lnTo>
                  <a:lnTo>
                    <a:pt x="252628" y="50533"/>
                  </a:lnTo>
                  <a:lnTo>
                    <a:pt x="265264" y="50533"/>
                  </a:lnTo>
                  <a:lnTo>
                    <a:pt x="265264" y="37896"/>
                  </a:lnTo>
                  <a:close/>
                </a:path>
                <a:path w="593725" h="50800">
                  <a:moveTo>
                    <a:pt x="277901" y="0"/>
                  </a:moveTo>
                  <a:lnTo>
                    <a:pt x="265264" y="0"/>
                  </a:lnTo>
                  <a:lnTo>
                    <a:pt x="252628" y="0"/>
                  </a:lnTo>
                  <a:lnTo>
                    <a:pt x="252628" y="12636"/>
                  </a:lnTo>
                  <a:lnTo>
                    <a:pt x="265264" y="12636"/>
                  </a:lnTo>
                  <a:lnTo>
                    <a:pt x="277901" y="12636"/>
                  </a:lnTo>
                  <a:lnTo>
                    <a:pt x="277901" y="0"/>
                  </a:lnTo>
                  <a:close/>
                </a:path>
                <a:path w="593725" h="50800">
                  <a:moveTo>
                    <a:pt x="303161" y="0"/>
                  </a:moveTo>
                  <a:lnTo>
                    <a:pt x="290525" y="0"/>
                  </a:lnTo>
                  <a:lnTo>
                    <a:pt x="290525" y="12636"/>
                  </a:lnTo>
                  <a:lnTo>
                    <a:pt x="303161" y="12636"/>
                  </a:lnTo>
                  <a:lnTo>
                    <a:pt x="303161" y="0"/>
                  </a:lnTo>
                  <a:close/>
                </a:path>
                <a:path w="593725" h="50800">
                  <a:moveTo>
                    <a:pt x="341058" y="25260"/>
                  </a:moveTo>
                  <a:lnTo>
                    <a:pt x="328422" y="25260"/>
                  </a:lnTo>
                  <a:lnTo>
                    <a:pt x="328422" y="12636"/>
                  </a:lnTo>
                  <a:lnTo>
                    <a:pt x="328422" y="0"/>
                  </a:lnTo>
                  <a:lnTo>
                    <a:pt x="315785" y="0"/>
                  </a:lnTo>
                  <a:lnTo>
                    <a:pt x="315785" y="12636"/>
                  </a:lnTo>
                  <a:lnTo>
                    <a:pt x="315785" y="25260"/>
                  </a:lnTo>
                  <a:lnTo>
                    <a:pt x="265264" y="25260"/>
                  </a:lnTo>
                  <a:lnTo>
                    <a:pt x="265264" y="37896"/>
                  </a:lnTo>
                  <a:lnTo>
                    <a:pt x="315798" y="37896"/>
                  </a:lnTo>
                  <a:lnTo>
                    <a:pt x="315798" y="25273"/>
                  </a:lnTo>
                  <a:lnTo>
                    <a:pt x="328422" y="25273"/>
                  </a:lnTo>
                  <a:lnTo>
                    <a:pt x="328422" y="37896"/>
                  </a:lnTo>
                  <a:lnTo>
                    <a:pt x="341058" y="37896"/>
                  </a:lnTo>
                  <a:lnTo>
                    <a:pt x="341058" y="25260"/>
                  </a:lnTo>
                  <a:close/>
                </a:path>
                <a:path w="593725" h="50800">
                  <a:moveTo>
                    <a:pt x="378955" y="12636"/>
                  </a:moveTo>
                  <a:lnTo>
                    <a:pt x="366318" y="12636"/>
                  </a:lnTo>
                  <a:lnTo>
                    <a:pt x="366318" y="0"/>
                  </a:lnTo>
                  <a:lnTo>
                    <a:pt x="353695" y="0"/>
                  </a:lnTo>
                  <a:lnTo>
                    <a:pt x="341058" y="0"/>
                  </a:lnTo>
                  <a:lnTo>
                    <a:pt x="341058" y="12636"/>
                  </a:lnTo>
                  <a:lnTo>
                    <a:pt x="353682" y="12636"/>
                  </a:lnTo>
                  <a:lnTo>
                    <a:pt x="353682" y="25273"/>
                  </a:lnTo>
                  <a:lnTo>
                    <a:pt x="366318" y="25273"/>
                  </a:lnTo>
                  <a:lnTo>
                    <a:pt x="366318" y="37896"/>
                  </a:lnTo>
                  <a:lnTo>
                    <a:pt x="378955" y="37896"/>
                  </a:lnTo>
                  <a:lnTo>
                    <a:pt x="378955" y="25273"/>
                  </a:lnTo>
                  <a:lnTo>
                    <a:pt x="378955" y="12636"/>
                  </a:lnTo>
                  <a:close/>
                </a:path>
                <a:path w="593725" h="50800">
                  <a:moveTo>
                    <a:pt x="416852" y="25260"/>
                  </a:moveTo>
                  <a:lnTo>
                    <a:pt x="404215" y="25260"/>
                  </a:lnTo>
                  <a:lnTo>
                    <a:pt x="404215" y="12636"/>
                  </a:lnTo>
                  <a:lnTo>
                    <a:pt x="404215" y="0"/>
                  </a:lnTo>
                  <a:lnTo>
                    <a:pt x="391579" y="0"/>
                  </a:lnTo>
                  <a:lnTo>
                    <a:pt x="391579" y="12636"/>
                  </a:lnTo>
                  <a:lnTo>
                    <a:pt x="391579" y="25273"/>
                  </a:lnTo>
                  <a:lnTo>
                    <a:pt x="404215" y="25273"/>
                  </a:lnTo>
                  <a:lnTo>
                    <a:pt x="404215" y="37896"/>
                  </a:lnTo>
                  <a:lnTo>
                    <a:pt x="416852" y="37896"/>
                  </a:lnTo>
                  <a:lnTo>
                    <a:pt x="416852" y="25260"/>
                  </a:lnTo>
                  <a:close/>
                </a:path>
                <a:path w="593725" h="50800">
                  <a:moveTo>
                    <a:pt x="429475" y="0"/>
                  </a:moveTo>
                  <a:lnTo>
                    <a:pt x="416839" y="0"/>
                  </a:lnTo>
                  <a:lnTo>
                    <a:pt x="416839" y="12636"/>
                  </a:lnTo>
                  <a:lnTo>
                    <a:pt x="429475" y="12636"/>
                  </a:lnTo>
                  <a:lnTo>
                    <a:pt x="429475" y="0"/>
                  </a:lnTo>
                  <a:close/>
                </a:path>
                <a:path w="593725" h="50800">
                  <a:moveTo>
                    <a:pt x="480009" y="25260"/>
                  </a:moveTo>
                  <a:lnTo>
                    <a:pt x="467372" y="25260"/>
                  </a:lnTo>
                  <a:lnTo>
                    <a:pt x="454748" y="25260"/>
                  </a:lnTo>
                  <a:lnTo>
                    <a:pt x="454748" y="12636"/>
                  </a:lnTo>
                  <a:lnTo>
                    <a:pt x="454748" y="0"/>
                  </a:lnTo>
                  <a:lnTo>
                    <a:pt x="442112" y="0"/>
                  </a:lnTo>
                  <a:lnTo>
                    <a:pt x="442112" y="12636"/>
                  </a:lnTo>
                  <a:lnTo>
                    <a:pt x="429475" y="12636"/>
                  </a:lnTo>
                  <a:lnTo>
                    <a:pt x="429475" y="25273"/>
                  </a:lnTo>
                  <a:lnTo>
                    <a:pt x="442112" y="25273"/>
                  </a:lnTo>
                  <a:lnTo>
                    <a:pt x="442112" y="37896"/>
                  </a:lnTo>
                  <a:lnTo>
                    <a:pt x="454736" y="37896"/>
                  </a:lnTo>
                  <a:lnTo>
                    <a:pt x="467372" y="37896"/>
                  </a:lnTo>
                  <a:lnTo>
                    <a:pt x="480009" y="37896"/>
                  </a:lnTo>
                  <a:lnTo>
                    <a:pt x="480009" y="25260"/>
                  </a:lnTo>
                  <a:close/>
                </a:path>
                <a:path w="593725" h="50800">
                  <a:moveTo>
                    <a:pt x="492633" y="0"/>
                  </a:moveTo>
                  <a:lnTo>
                    <a:pt x="479996" y="0"/>
                  </a:lnTo>
                  <a:lnTo>
                    <a:pt x="479996" y="12636"/>
                  </a:lnTo>
                  <a:lnTo>
                    <a:pt x="492633" y="12636"/>
                  </a:lnTo>
                  <a:lnTo>
                    <a:pt x="492633" y="0"/>
                  </a:lnTo>
                  <a:close/>
                </a:path>
                <a:path w="593725" h="50800">
                  <a:moveTo>
                    <a:pt x="530529" y="0"/>
                  </a:moveTo>
                  <a:lnTo>
                    <a:pt x="517893" y="0"/>
                  </a:lnTo>
                  <a:lnTo>
                    <a:pt x="517893" y="12636"/>
                  </a:lnTo>
                  <a:lnTo>
                    <a:pt x="505269" y="12636"/>
                  </a:lnTo>
                  <a:lnTo>
                    <a:pt x="505269" y="25260"/>
                  </a:lnTo>
                  <a:lnTo>
                    <a:pt x="492633" y="25260"/>
                  </a:lnTo>
                  <a:lnTo>
                    <a:pt x="492633" y="37896"/>
                  </a:lnTo>
                  <a:lnTo>
                    <a:pt x="505269" y="37896"/>
                  </a:lnTo>
                  <a:lnTo>
                    <a:pt x="517906" y="37896"/>
                  </a:lnTo>
                  <a:lnTo>
                    <a:pt x="517906" y="25273"/>
                  </a:lnTo>
                  <a:lnTo>
                    <a:pt x="517906" y="12636"/>
                  </a:lnTo>
                  <a:lnTo>
                    <a:pt x="530529" y="12636"/>
                  </a:lnTo>
                  <a:lnTo>
                    <a:pt x="530529" y="0"/>
                  </a:lnTo>
                  <a:close/>
                </a:path>
                <a:path w="593725" h="50800">
                  <a:moveTo>
                    <a:pt x="593674" y="0"/>
                  </a:moveTo>
                  <a:lnTo>
                    <a:pt x="581063" y="0"/>
                  </a:lnTo>
                  <a:lnTo>
                    <a:pt x="568426" y="0"/>
                  </a:lnTo>
                  <a:lnTo>
                    <a:pt x="568426" y="12636"/>
                  </a:lnTo>
                  <a:lnTo>
                    <a:pt x="568426" y="25260"/>
                  </a:lnTo>
                  <a:lnTo>
                    <a:pt x="555790" y="25260"/>
                  </a:lnTo>
                  <a:lnTo>
                    <a:pt x="543166" y="25260"/>
                  </a:lnTo>
                  <a:lnTo>
                    <a:pt x="543166" y="12636"/>
                  </a:lnTo>
                  <a:lnTo>
                    <a:pt x="555790" y="12636"/>
                  </a:lnTo>
                  <a:lnTo>
                    <a:pt x="555790" y="0"/>
                  </a:lnTo>
                  <a:lnTo>
                    <a:pt x="543153" y="0"/>
                  </a:lnTo>
                  <a:lnTo>
                    <a:pt x="543153" y="12636"/>
                  </a:lnTo>
                  <a:lnTo>
                    <a:pt x="530529" y="12636"/>
                  </a:lnTo>
                  <a:lnTo>
                    <a:pt x="530529" y="25273"/>
                  </a:lnTo>
                  <a:lnTo>
                    <a:pt x="543153" y="25273"/>
                  </a:lnTo>
                  <a:lnTo>
                    <a:pt x="543153" y="37896"/>
                  </a:lnTo>
                  <a:lnTo>
                    <a:pt x="555790" y="37896"/>
                  </a:lnTo>
                  <a:lnTo>
                    <a:pt x="568426" y="37896"/>
                  </a:lnTo>
                  <a:lnTo>
                    <a:pt x="568426" y="25273"/>
                  </a:lnTo>
                  <a:lnTo>
                    <a:pt x="581063" y="25273"/>
                  </a:lnTo>
                  <a:lnTo>
                    <a:pt x="581063" y="12636"/>
                  </a:lnTo>
                  <a:lnTo>
                    <a:pt x="593674" y="12636"/>
                  </a:lnTo>
                  <a:lnTo>
                    <a:pt x="59367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5961735" y="3957599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25273" y="12623"/>
                  </a:moveTo>
                  <a:lnTo>
                    <a:pt x="12636" y="12623"/>
                  </a:lnTo>
                  <a:lnTo>
                    <a:pt x="0" y="12623"/>
                  </a:lnTo>
                  <a:lnTo>
                    <a:pt x="0" y="25260"/>
                  </a:lnTo>
                  <a:lnTo>
                    <a:pt x="12636" y="25260"/>
                  </a:lnTo>
                  <a:lnTo>
                    <a:pt x="25273" y="25260"/>
                  </a:lnTo>
                  <a:lnTo>
                    <a:pt x="25273" y="12623"/>
                  </a:lnTo>
                  <a:close/>
                </a:path>
                <a:path w="619125" h="50800">
                  <a:moveTo>
                    <a:pt x="88430" y="25260"/>
                  </a:moveTo>
                  <a:lnTo>
                    <a:pt x="75806" y="25260"/>
                  </a:lnTo>
                  <a:lnTo>
                    <a:pt x="63169" y="25260"/>
                  </a:lnTo>
                  <a:lnTo>
                    <a:pt x="50533" y="25260"/>
                  </a:lnTo>
                  <a:lnTo>
                    <a:pt x="50533" y="12623"/>
                  </a:lnTo>
                  <a:lnTo>
                    <a:pt x="37896" y="12623"/>
                  </a:lnTo>
                  <a:lnTo>
                    <a:pt x="37896" y="25260"/>
                  </a:lnTo>
                  <a:lnTo>
                    <a:pt x="37896" y="37896"/>
                  </a:lnTo>
                  <a:lnTo>
                    <a:pt x="25273" y="37896"/>
                  </a:lnTo>
                  <a:lnTo>
                    <a:pt x="12636" y="37896"/>
                  </a:lnTo>
                  <a:lnTo>
                    <a:pt x="12636" y="50533"/>
                  </a:lnTo>
                  <a:lnTo>
                    <a:pt x="25273" y="50533"/>
                  </a:lnTo>
                  <a:lnTo>
                    <a:pt x="37909" y="50533"/>
                  </a:lnTo>
                  <a:lnTo>
                    <a:pt x="37909" y="37896"/>
                  </a:lnTo>
                  <a:lnTo>
                    <a:pt x="88430" y="37896"/>
                  </a:lnTo>
                  <a:lnTo>
                    <a:pt x="88430" y="25260"/>
                  </a:lnTo>
                  <a:close/>
                </a:path>
                <a:path w="619125" h="50800">
                  <a:moveTo>
                    <a:pt x="101066" y="12623"/>
                  </a:moveTo>
                  <a:lnTo>
                    <a:pt x="88430" y="12623"/>
                  </a:lnTo>
                  <a:lnTo>
                    <a:pt x="88430" y="25260"/>
                  </a:lnTo>
                  <a:lnTo>
                    <a:pt x="101066" y="25260"/>
                  </a:lnTo>
                  <a:lnTo>
                    <a:pt x="101066" y="12623"/>
                  </a:lnTo>
                  <a:close/>
                </a:path>
                <a:path w="619125" h="50800">
                  <a:moveTo>
                    <a:pt x="138963" y="12623"/>
                  </a:moveTo>
                  <a:lnTo>
                    <a:pt x="126326" y="12623"/>
                  </a:lnTo>
                  <a:lnTo>
                    <a:pt x="113690" y="12623"/>
                  </a:lnTo>
                  <a:lnTo>
                    <a:pt x="113690" y="25260"/>
                  </a:lnTo>
                  <a:lnTo>
                    <a:pt x="126326" y="25260"/>
                  </a:lnTo>
                  <a:lnTo>
                    <a:pt x="126326" y="37896"/>
                  </a:lnTo>
                  <a:lnTo>
                    <a:pt x="113690" y="37896"/>
                  </a:lnTo>
                  <a:lnTo>
                    <a:pt x="113690" y="50533"/>
                  </a:lnTo>
                  <a:lnTo>
                    <a:pt x="126326" y="50533"/>
                  </a:lnTo>
                  <a:lnTo>
                    <a:pt x="138963" y="50533"/>
                  </a:lnTo>
                  <a:lnTo>
                    <a:pt x="138963" y="37896"/>
                  </a:lnTo>
                  <a:lnTo>
                    <a:pt x="138963" y="25260"/>
                  </a:lnTo>
                  <a:lnTo>
                    <a:pt x="138963" y="12623"/>
                  </a:lnTo>
                  <a:close/>
                </a:path>
                <a:path w="619125" h="50800">
                  <a:moveTo>
                    <a:pt x="252641" y="25260"/>
                  </a:moveTo>
                  <a:lnTo>
                    <a:pt x="240004" y="25260"/>
                  </a:lnTo>
                  <a:lnTo>
                    <a:pt x="240004" y="12623"/>
                  </a:lnTo>
                  <a:lnTo>
                    <a:pt x="227380" y="12623"/>
                  </a:lnTo>
                  <a:lnTo>
                    <a:pt x="227368" y="25260"/>
                  </a:lnTo>
                  <a:lnTo>
                    <a:pt x="227368" y="37896"/>
                  </a:lnTo>
                  <a:lnTo>
                    <a:pt x="214744" y="37896"/>
                  </a:lnTo>
                  <a:lnTo>
                    <a:pt x="214744" y="25260"/>
                  </a:lnTo>
                  <a:lnTo>
                    <a:pt x="227368" y="25260"/>
                  </a:lnTo>
                  <a:lnTo>
                    <a:pt x="227368" y="12623"/>
                  </a:lnTo>
                  <a:lnTo>
                    <a:pt x="214744" y="12623"/>
                  </a:lnTo>
                  <a:lnTo>
                    <a:pt x="202120" y="12623"/>
                  </a:lnTo>
                  <a:lnTo>
                    <a:pt x="189484" y="12623"/>
                  </a:lnTo>
                  <a:lnTo>
                    <a:pt x="189484" y="25260"/>
                  </a:lnTo>
                  <a:lnTo>
                    <a:pt x="176847" y="25260"/>
                  </a:lnTo>
                  <a:lnTo>
                    <a:pt x="176847" y="12623"/>
                  </a:lnTo>
                  <a:lnTo>
                    <a:pt x="164211" y="12623"/>
                  </a:lnTo>
                  <a:lnTo>
                    <a:pt x="164211" y="25260"/>
                  </a:lnTo>
                  <a:lnTo>
                    <a:pt x="151587" y="25260"/>
                  </a:lnTo>
                  <a:lnTo>
                    <a:pt x="151587" y="37896"/>
                  </a:lnTo>
                  <a:lnTo>
                    <a:pt x="164211" y="37896"/>
                  </a:lnTo>
                  <a:lnTo>
                    <a:pt x="164211" y="50533"/>
                  </a:lnTo>
                  <a:lnTo>
                    <a:pt x="176847" y="50533"/>
                  </a:lnTo>
                  <a:lnTo>
                    <a:pt x="176847" y="37896"/>
                  </a:lnTo>
                  <a:lnTo>
                    <a:pt x="189484" y="37896"/>
                  </a:lnTo>
                  <a:lnTo>
                    <a:pt x="189484" y="50533"/>
                  </a:lnTo>
                  <a:lnTo>
                    <a:pt x="202107" y="50533"/>
                  </a:lnTo>
                  <a:lnTo>
                    <a:pt x="240004" y="50533"/>
                  </a:lnTo>
                  <a:lnTo>
                    <a:pt x="240004" y="37896"/>
                  </a:lnTo>
                  <a:lnTo>
                    <a:pt x="252641" y="37896"/>
                  </a:lnTo>
                  <a:lnTo>
                    <a:pt x="252641" y="25260"/>
                  </a:lnTo>
                  <a:close/>
                </a:path>
                <a:path w="619125" h="50800">
                  <a:moveTo>
                    <a:pt x="265277" y="37896"/>
                  </a:moveTo>
                  <a:lnTo>
                    <a:pt x="252641" y="37896"/>
                  </a:lnTo>
                  <a:lnTo>
                    <a:pt x="252641" y="50533"/>
                  </a:lnTo>
                  <a:lnTo>
                    <a:pt x="265277" y="50533"/>
                  </a:lnTo>
                  <a:lnTo>
                    <a:pt x="265277" y="37896"/>
                  </a:lnTo>
                  <a:close/>
                </a:path>
                <a:path w="619125" h="50800">
                  <a:moveTo>
                    <a:pt x="290537" y="25260"/>
                  </a:moveTo>
                  <a:lnTo>
                    <a:pt x="277901" y="25260"/>
                  </a:lnTo>
                  <a:lnTo>
                    <a:pt x="277901" y="37896"/>
                  </a:lnTo>
                  <a:lnTo>
                    <a:pt x="290537" y="37896"/>
                  </a:lnTo>
                  <a:lnTo>
                    <a:pt x="290537" y="25260"/>
                  </a:lnTo>
                  <a:close/>
                </a:path>
                <a:path w="619125" h="50800">
                  <a:moveTo>
                    <a:pt x="303174" y="37896"/>
                  </a:moveTo>
                  <a:lnTo>
                    <a:pt x="290537" y="37896"/>
                  </a:lnTo>
                  <a:lnTo>
                    <a:pt x="290537" y="50533"/>
                  </a:lnTo>
                  <a:lnTo>
                    <a:pt x="303174" y="50533"/>
                  </a:lnTo>
                  <a:lnTo>
                    <a:pt x="303174" y="37896"/>
                  </a:lnTo>
                  <a:close/>
                </a:path>
                <a:path w="619125" h="50800">
                  <a:moveTo>
                    <a:pt x="303174" y="0"/>
                  </a:moveTo>
                  <a:lnTo>
                    <a:pt x="290537" y="0"/>
                  </a:lnTo>
                  <a:lnTo>
                    <a:pt x="277901" y="0"/>
                  </a:lnTo>
                  <a:lnTo>
                    <a:pt x="265264" y="0"/>
                  </a:lnTo>
                  <a:lnTo>
                    <a:pt x="265264" y="12636"/>
                  </a:lnTo>
                  <a:lnTo>
                    <a:pt x="277901" y="12636"/>
                  </a:lnTo>
                  <a:lnTo>
                    <a:pt x="290537" y="12636"/>
                  </a:lnTo>
                  <a:lnTo>
                    <a:pt x="303174" y="12636"/>
                  </a:lnTo>
                  <a:lnTo>
                    <a:pt x="303174" y="0"/>
                  </a:lnTo>
                  <a:close/>
                </a:path>
                <a:path w="619125" h="50800">
                  <a:moveTo>
                    <a:pt x="366331" y="0"/>
                  </a:moveTo>
                  <a:lnTo>
                    <a:pt x="353695" y="0"/>
                  </a:lnTo>
                  <a:lnTo>
                    <a:pt x="341058" y="0"/>
                  </a:lnTo>
                  <a:lnTo>
                    <a:pt x="341058" y="12623"/>
                  </a:lnTo>
                  <a:lnTo>
                    <a:pt x="328434" y="12623"/>
                  </a:lnTo>
                  <a:lnTo>
                    <a:pt x="328434" y="0"/>
                  </a:lnTo>
                  <a:lnTo>
                    <a:pt x="315798" y="0"/>
                  </a:lnTo>
                  <a:lnTo>
                    <a:pt x="315798" y="12636"/>
                  </a:lnTo>
                  <a:lnTo>
                    <a:pt x="328422" y="12636"/>
                  </a:lnTo>
                  <a:lnTo>
                    <a:pt x="328422" y="25260"/>
                  </a:lnTo>
                  <a:lnTo>
                    <a:pt x="328422" y="37896"/>
                  </a:lnTo>
                  <a:lnTo>
                    <a:pt x="341058" y="37896"/>
                  </a:lnTo>
                  <a:lnTo>
                    <a:pt x="353695" y="37896"/>
                  </a:lnTo>
                  <a:lnTo>
                    <a:pt x="353695" y="25260"/>
                  </a:lnTo>
                  <a:lnTo>
                    <a:pt x="341058" y="25260"/>
                  </a:lnTo>
                  <a:lnTo>
                    <a:pt x="341058" y="12636"/>
                  </a:lnTo>
                  <a:lnTo>
                    <a:pt x="353695" y="12636"/>
                  </a:lnTo>
                  <a:lnTo>
                    <a:pt x="366331" y="12636"/>
                  </a:lnTo>
                  <a:lnTo>
                    <a:pt x="366331" y="0"/>
                  </a:lnTo>
                  <a:close/>
                </a:path>
                <a:path w="619125" h="50800">
                  <a:moveTo>
                    <a:pt x="378955" y="25260"/>
                  </a:moveTo>
                  <a:lnTo>
                    <a:pt x="366318" y="25260"/>
                  </a:lnTo>
                  <a:lnTo>
                    <a:pt x="366318" y="37896"/>
                  </a:lnTo>
                  <a:lnTo>
                    <a:pt x="378955" y="37896"/>
                  </a:lnTo>
                  <a:lnTo>
                    <a:pt x="378955" y="25260"/>
                  </a:lnTo>
                  <a:close/>
                </a:path>
                <a:path w="619125" h="50800">
                  <a:moveTo>
                    <a:pt x="442112" y="12623"/>
                  </a:moveTo>
                  <a:lnTo>
                    <a:pt x="429475" y="12623"/>
                  </a:lnTo>
                  <a:lnTo>
                    <a:pt x="429475" y="25260"/>
                  </a:lnTo>
                  <a:lnTo>
                    <a:pt x="416852" y="25260"/>
                  </a:lnTo>
                  <a:lnTo>
                    <a:pt x="416852" y="12636"/>
                  </a:lnTo>
                  <a:lnTo>
                    <a:pt x="416852" y="0"/>
                  </a:lnTo>
                  <a:lnTo>
                    <a:pt x="404215" y="0"/>
                  </a:lnTo>
                  <a:lnTo>
                    <a:pt x="391579" y="0"/>
                  </a:lnTo>
                  <a:lnTo>
                    <a:pt x="391579" y="12623"/>
                  </a:lnTo>
                  <a:lnTo>
                    <a:pt x="378955" y="12623"/>
                  </a:lnTo>
                  <a:lnTo>
                    <a:pt x="378955" y="25260"/>
                  </a:lnTo>
                  <a:lnTo>
                    <a:pt x="391591" y="25260"/>
                  </a:lnTo>
                  <a:lnTo>
                    <a:pt x="391591" y="12636"/>
                  </a:lnTo>
                  <a:lnTo>
                    <a:pt x="404215" y="12636"/>
                  </a:lnTo>
                  <a:lnTo>
                    <a:pt x="404215" y="25260"/>
                  </a:lnTo>
                  <a:lnTo>
                    <a:pt x="404215" y="37896"/>
                  </a:lnTo>
                  <a:lnTo>
                    <a:pt x="416852" y="37896"/>
                  </a:lnTo>
                  <a:lnTo>
                    <a:pt x="429488" y="37896"/>
                  </a:lnTo>
                  <a:lnTo>
                    <a:pt x="429488" y="25260"/>
                  </a:lnTo>
                  <a:lnTo>
                    <a:pt x="442112" y="25260"/>
                  </a:lnTo>
                  <a:lnTo>
                    <a:pt x="442112" y="12623"/>
                  </a:lnTo>
                  <a:close/>
                </a:path>
                <a:path w="619125" h="50800">
                  <a:moveTo>
                    <a:pt x="505269" y="0"/>
                  </a:moveTo>
                  <a:lnTo>
                    <a:pt x="492645" y="0"/>
                  </a:lnTo>
                  <a:lnTo>
                    <a:pt x="480009" y="0"/>
                  </a:lnTo>
                  <a:lnTo>
                    <a:pt x="480009" y="12623"/>
                  </a:lnTo>
                  <a:lnTo>
                    <a:pt x="467372" y="12623"/>
                  </a:lnTo>
                  <a:lnTo>
                    <a:pt x="467372" y="25260"/>
                  </a:lnTo>
                  <a:lnTo>
                    <a:pt x="454748" y="25260"/>
                  </a:lnTo>
                  <a:lnTo>
                    <a:pt x="442112" y="25260"/>
                  </a:lnTo>
                  <a:lnTo>
                    <a:pt x="442112" y="37896"/>
                  </a:lnTo>
                  <a:lnTo>
                    <a:pt x="454748" y="37896"/>
                  </a:lnTo>
                  <a:lnTo>
                    <a:pt x="467372" y="37896"/>
                  </a:lnTo>
                  <a:lnTo>
                    <a:pt x="480009" y="37896"/>
                  </a:lnTo>
                  <a:lnTo>
                    <a:pt x="480009" y="25260"/>
                  </a:lnTo>
                  <a:lnTo>
                    <a:pt x="480009" y="12636"/>
                  </a:lnTo>
                  <a:lnTo>
                    <a:pt x="492633" y="12636"/>
                  </a:lnTo>
                  <a:lnTo>
                    <a:pt x="505269" y="12636"/>
                  </a:lnTo>
                  <a:lnTo>
                    <a:pt x="505269" y="0"/>
                  </a:lnTo>
                  <a:close/>
                </a:path>
                <a:path w="619125" h="50800">
                  <a:moveTo>
                    <a:pt x="555802" y="0"/>
                  </a:moveTo>
                  <a:lnTo>
                    <a:pt x="543166" y="0"/>
                  </a:lnTo>
                  <a:lnTo>
                    <a:pt x="543166" y="12623"/>
                  </a:lnTo>
                  <a:lnTo>
                    <a:pt x="530542" y="12623"/>
                  </a:lnTo>
                  <a:lnTo>
                    <a:pt x="530542" y="0"/>
                  </a:lnTo>
                  <a:lnTo>
                    <a:pt x="517906" y="0"/>
                  </a:lnTo>
                  <a:lnTo>
                    <a:pt x="517906" y="12623"/>
                  </a:lnTo>
                  <a:lnTo>
                    <a:pt x="517906" y="25260"/>
                  </a:lnTo>
                  <a:lnTo>
                    <a:pt x="530529" y="25260"/>
                  </a:lnTo>
                  <a:lnTo>
                    <a:pt x="530529" y="37896"/>
                  </a:lnTo>
                  <a:lnTo>
                    <a:pt x="543166" y="37896"/>
                  </a:lnTo>
                  <a:lnTo>
                    <a:pt x="555802" y="37896"/>
                  </a:lnTo>
                  <a:lnTo>
                    <a:pt x="555802" y="25260"/>
                  </a:lnTo>
                  <a:lnTo>
                    <a:pt x="555802" y="12636"/>
                  </a:lnTo>
                  <a:lnTo>
                    <a:pt x="555802" y="0"/>
                  </a:lnTo>
                  <a:close/>
                </a:path>
                <a:path w="619125" h="50800">
                  <a:moveTo>
                    <a:pt x="593699" y="0"/>
                  </a:moveTo>
                  <a:lnTo>
                    <a:pt x="581063" y="0"/>
                  </a:lnTo>
                  <a:lnTo>
                    <a:pt x="568426" y="0"/>
                  </a:lnTo>
                  <a:lnTo>
                    <a:pt x="568426" y="12636"/>
                  </a:lnTo>
                  <a:lnTo>
                    <a:pt x="581063" y="12636"/>
                  </a:lnTo>
                  <a:lnTo>
                    <a:pt x="581063" y="25260"/>
                  </a:lnTo>
                  <a:lnTo>
                    <a:pt x="568426" y="25260"/>
                  </a:lnTo>
                  <a:lnTo>
                    <a:pt x="568426" y="37896"/>
                  </a:lnTo>
                  <a:lnTo>
                    <a:pt x="581063" y="37896"/>
                  </a:lnTo>
                  <a:lnTo>
                    <a:pt x="593699" y="37896"/>
                  </a:lnTo>
                  <a:lnTo>
                    <a:pt x="593699" y="25260"/>
                  </a:lnTo>
                  <a:lnTo>
                    <a:pt x="593699" y="12636"/>
                  </a:lnTo>
                  <a:lnTo>
                    <a:pt x="593699" y="0"/>
                  </a:lnTo>
                  <a:close/>
                </a:path>
                <a:path w="619125" h="50800">
                  <a:moveTo>
                    <a:pt x="618947" y="25260"/>
                  </a:moveTo>
                  <a:lnTo>
                    <a:pt x="606310" y="25260"/>
                  </a:lnTo>
                  <a:lnTo>
                    <a:pt x="606310" y="37896"/>
                  </a:lnTo>
                  <a:lnTo>
                    <a:pt x="618947" y="37896"/>
                  </a:lnTo>
                  <a:lnTo>
                    <a:pt x="618947" y="2526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5961735" y="3995495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50533" y="25260"/>
                  </a:moveTo>
                  <a:lnTo>
                    <a:pt x="37909" y="25260"/>
                  </a:lnTo>
                  <a:lnTo>
                    <a:pt x="25273" y="25260"/>
                  </a:lnTo>
                  <a:lnTo>
                    <a:pt x="25273" y="12623"/>
                  </a:lnTo>
                  <a:lnTo>
                    <a:pt x="12636" y="12623"/>
                  </a:lnTo>
                  <a:lnTo>
                    <a:pt x="12636" y="25260"/>
                  </a:lnTo>
                  <a:lnTo>
                    <a:pt x="12636" y="37884"/>
                  </a:lnTo>
                  <a:lnTo>
                    <a:pt x="0" y="37884"/>
                  </a:lnTo>
                  <a:lnTo>
                    <a:pt x="0" y="50520"/>
                  </a:lnTo>
                  <a:lnTo>
                    <a:pt x="12636" y="50520"/>
                  </a:lnTo>
                  <a:lnTo>
                    <a:pt x="25273" y="50520"/>
                  </a:lnTo>
                  <a:lnTo>
                    <a:pt x="37909" y="50520"/>
                  </a:lnTo>
                  <a:lnTo>
                    <a:pt x="37909" y="37909"/>
                  </a:lnTo>
                  <a:lnTo>
                    <a:pt x="50533" y="37909"/>
                  </a:lnTo>
                  <a:lnTo>
                    <a:pt x="50533" y="25260"/>
                  </a:lnTo>
                  <a:close/>
                </a:path>
                <a:path w="619125" h="50800">
                  <a:moveTo>
                    <a:pt x="151587" y="12623"/>
                  </a:moveTo>
                  <a:lnTo>
                    <a:pt x="151587" y="12623"/>
                  </a:lnTo>
                  <a:lnTo>
                    <a:pt x="63169" y="12623"/>
                  </a:lnTo>
                  <a:lnTo>
                    <a:pt x="63169" y="25260"/>
                  </a:lnTo>
                  <a:lnTo>
                    <a:pt x="75793" y="25260"/>
                  </a:lnTo>
                  <a:lnTo>
                    <a:pt x="88430" y="25260"/>
                  </a:lnTo>
                  <a:lnTo>
                    <a:pt x="88430" y="37884"/>
                  </a:lnTo>
                  <a:lnTo>
                    <a:pt x="75793" y="37884"/>
                  </a:lnTo>
                  <a:lnTo>
                    <a:pt x="75793" y="50520"/>
                  </a:lnTo>
                  <a:lnTo>
                    <a:pt x="88430" y="50520"/>
                  </a:lnTo>
                  <a:lnTo>
                    <a:pt x="101066" y="50520"/>
                  </a:lnTo>
                  <a:lnTo>
                    <a:pt x="101066" y="37909"/>
                  </a:lnTo>
                  <a:lnTo>
                    <a:pt x="113690" y="37909"/>
                  </a:lnTo>
                  <a:lnTo>
                    <a:pt x="113690" y="50520"/>
                  </a:lnTo>
                  <a:lnTo>
                    <a:pt x="126326" y="50520"/>
                  </a:lnTo>
                  <a:lnTo>
                    <a:pt x="126326" y="37909"/>
                  </a:lnTo>
                  <a:lnTo>
                    <a:pt x="126326" y="25260"/>
                  </a:lnTo>
                  <a:lnTo>
                    <a:pt x="138950" y="25260"/>
                  </a:lnTo>
                  <a:lnTo>
                    <a:pt x="151587" y="25260"/>
                  </a:lnTo>
                  <a:lnTo>
                    <a:pt x="151587" y="12623"/>
                  </a:lnTo>
                  <a:close/>
                </a:path>
                <a:path w="619125" h="50800">
                  <a:moveTo>
                    <a:pt x="252641" y="25260"/>
                  </a:moveTo>
                  <a:lnTo>
                    <a:pt x="240004" y="25260"/>
                  </a:lnTo>
                  <a:lnTo>
                    <a:pt x="240004" y="12623"/>
                  </a:lnTo>
                  <a:lnTo>
                    <a:pt x="227368" y="12623"/>
                  </a:lnTo>
                  <a:lnTo>
                    <a:pt x="227368" y="25260"/>
                  </a:lnTo>
                  <a:lnTo>
                    <a:pt x="214744" y="25260"/>
                  </a:lnTo>
                  <a:lnTo>
                    <a:pt x="202120" y="25260"/>
                  </a:lnTo>
                  <a:lnTo>
                    <a:pt x="202120" y="12623"/>
                  </a:lnTo>
                  <a:lnTo>
                    <a:pt x="189484" y="12623"/>
                  </a:lnTo>
                  <a:lnTo>
                    <a:pt x="189484" y="25260"/>
                  </a:lnTo>
                  <a:lnTo>
                    <a:pt x="176847" y="25260"/>
                  </a:lnTo>
                  <a:lnTo>
                    <a:pt x="176847" y="37884"/>
                  </a:lnTo>
                  <a:lnTo>
                    <a:pt x="164223" y="37884"/>
                  </a:lnTo>
                  <a:lnTo>
                    <a:pt x="164223" y="25260"/>
                  </a:lnTo>
                  <a:lnTo>
                    <a:pt x="151587" y="25260"/>
                  </a:lnTo>
                  <a:lnTo>
                    <a:pt x="151587" y="37884"/>
                  </a:lnTo>
                  <a:lnTo>
                    <a:pt x="151587" y="50520"/>
                  </a:lnTo>
                  <a:lnTo>
                    <a:pt x="164211" y="50520"/>
                  </a:lnTo>
                  <a:lnTo>
                    <a:pt x="176847" y="50520"/>
                  </a:lnTo>
                  <a:lnTo>
                    <a:pt x="189484" y="50520"/>
                  </a:lnTo>
                  <a:lnTo>
                    <a:pt x="189484" y="37909"/>
                  </a:lnTo>
                  <a:lnTo>
                    <a:pt x="252641" y="37909"/>
                  </a:lnTo>
                  <a:lnTo>
                    <a:pt x="252641" y="25260"/>
                  </a:lnTo>
                  <a:close/>
                </a:path>
                <a:path w="619125" h="50800">
                  <a:moveTo>
                    <a:pt x="391591" y="0"/>
                  </a:moveTo>
                  <a:lnTo>
                    <a:pt x="378955" y="0"/>
                  </a:lnTo>
                  <a:lnTo>
                    <a:pt x="366318" y="0"/>
                  </a:lnTo>
                  <a:lnTo>
                    <a:pt x="366318" y="12623"/>
                  </a:lnTo>
                  <a:lnTo>
                    <a:pt x="353695" y="12623"/>
                  </a:lnTo>
                  <a:lnTo>
                    <a:pt x="353695" y="0"/>
                  </a:lnTo>
                  <a:lnTo>
                    <a:pt x="341058" y="0"/>
                  </a:lnTo>
                  <a:lnTo>
                    <a:pt x="341058" y="12636"/>
                  </a:lnTo>
                  <a:lnTo>
                    <a:pt x="341058" y="25260"/>
                  </a:lnTo>
                  <a:lnTo>
                    <a:pt x="328434" y="25260"/>
                  </a:lnTo>
                  <a:lnTo>
                    <a:pt x="328434" y="12636"/>
                  </a:lnTo>
                  <a:lnTo>
                    <a:pt x="341058" y="12636"/>
                  </a:lnTo>
                  <a:lnTo>
                    <a:pt x="341058" y="0"/>
                  </a:lnTo>
                  <a:lnTo>
                    <a:pt x="328422" y="0"/>
                  </a:lnTo>
                  <a:lnTo>
                    <a:pt x="328422" y="12623"/>
                  </a:lnTo>
                  <a:lnTo>
                    <a:pt x="315798" y="12623"/>
                  </a:lnTo>
                  <a:lnTo>
                    <a:pt x="315798" y="0"/>
                  </a:lnTo>
                  <a:lnTo>
                    <a:pt x="303174" y="0"/>
                  </a:lnTo>
                  <a:lnTo>
                    <a:pt x="290537" y="0"/>
                  </a:lnTo>
                  <a:lnTo>
                    <a:pt x="290537" y="12636"/>
                  </a:lnTo>
                  <a:lnTo>
                    <a:pt x="303161" y="12636"/>
                  </a:lnTo>
                  <a:lnTo>
                    <a:pt x="315798" y="12636"/>
                  </a:lnTo>
                  <a:lnTo>
                    <a:pt x="315798" y="25260"/>
                  </a:lnTo>
                  <a:lnTo>
                    <a:pt x="303174" y="25260"/>
                  </a:lnTo>
                  <a:lnTo>
                    <a:pt x="290537" y="25260"/>
                  </a:lnTo>
                  <a:lnTo>
                    <a:pt x="277901" y="25260"/>
                  </a:lnTo>
                  <a:lnTo>
                    <a:pt x="265264" y="25260"/>
                  </a:lnTo>
                  <a:lnTo>
                    <a:pt x="265264" y="37909"/>
                  </a:lnTo>
                  <a:lnTo>
                    <a:pt x="353695" y="37909"/>
                  </a:lnTo>
                  <a:lnTo>
                    <a:pt x="353695" y="25260"/>
                  </a:lnTo>
                  <a:lnTo>
                    <a:pt x="366331" y="25260"/>
                  </a:lnTo>
                  <a:lnTo>
                    <a:pt x="366331" y="12636"/>
                  </a:lnTo>
                  <a:lnTo>
                    <a:pt x="378955" y="12636"/>
                  </a:lnTo>
                  <a:lnTo>
                    <a:pt x="378955" y="25260"/>
                  </a:lnTo>
                  <a:lnTo>
                    <a:pt x="391591" y="25260"/>
                  </a:lnTo>
                  <a:lnTo>
                    <a:pt x="391591" y="12636"/>
                  </a:lnTo>
                  <a:lnTo>
                    <a:pt x="391591" y="0"/>
                  </a:lnTo>
                  <a:close/>
                </a:path>
                <a:path w="619125" h="50800">
                  <a:moveTo>
                    <a:pt x="416852" y="25260"/>
                  </a:moveTo>
                  <a:lnTo>
                    <a:pt x="404215" y="25260"/>
                  </a:lnTo>
                  <a:lnTo>
                    <a:pt x="404215" y="37909"/>
                  </a:lnTo>
                  <a:lnTo>
                    <a:pt x="416852" y="37909"/>
                  </a:lnTo>
                  <a:lnTo>
                    <a:pt x="416852" y="25260"/>
                  </a:lnTo>
                  <a:close/>
                </a:path>
                <a:path w="619125" h="50800">
                  <a:moveTo>
                    <a:pt x="429488" y="0"/>
                  </a:moveTo>
                  <a:lnTo>
                    <a:pt x="416852" y="0"/>
                  </a:lnTo>
                  <a:lnTo>
                    <a:pt x="404215" y="0"/>
                  </a:lnTo>
                  <a:lnTo>
                    <a:pt x="404215" y="12636"/>
                  </a:lnTo>
                  <a:lnTo>
                    <a:pt x="416852" y="12636"/>
                  </a:lnTo>
                  <a:lnTo>
                    <a:pt x="429488" y="12636"/>
                  </a:lnTo>
                  <a:lnTo>
                    <a:pt x="429488" y="0"/>
                  </a:lnTo>
                  <a:close/>
                </a:path>
                <a:path w="619125" h="50800">
                  <a:moveTo>
                    <a:pt x="467385" y="0"/>
                  </a:moveTo>
                  <a:lnTo>
                    <a:pt x="454748" y="0"/>
                  </a:lnTo>
                  <a:lnTo>
                    <a:pt x="442112" y="0"/>
                  </a:lnTo>
                  <a:lnTo>
                    <a:pt x="442112" y="12636"/>
                  </a:lnTo>
                  <a:lnTo>
                    <a:pt x="454748" y="12636"/>
                  </a:lnTo>
                  <a:lnTo>
                    <a:pt x="454748" y="25260"/>
                  </a:lnTo>
                  <a:lnTo>
                    <a:pt x="442112" y="25260"/>
                  </a:lnTo>
                  <a:lnTo>
                    <a:pt x="429475" y="25260"/>
                  </a:lnTo>
                  <a:lnTo>
                    <a:pt x="429475" y="37909"/>
                  </a:lnTo>
                  <a:lnTo>
                    <a:pt x="442112" y="37909"/>
                  </a:lnTo>
                  <a:lnTo>
                    <a:pt x="454748" y="37909"/>
                  </a:lnTo>
                  <a:lnTo>
                    <a:pt x="467385" y="37909"/>
                  </a:lnTo>
                  <a:lnTo>
                    <a:pt x="467385" y="25260"/>
                  </a:lnTo>
                  <a:lnTo>
                    <a:pt x="467385" y="12636"/>
                  </a:lnTo>
                  <a:lnTo>
                    <a:pt x="467385" y="0"/>
                  </a:lnTo>
                  <a:close/>
                </a:path>
                <a:path w="619125" h="50800">
                  <a:moveTo>
                    <a:pt x="505269" y="12623"/>
                  </a:moveTo>
                  <a:lnTo>
                    <a:pt x="492645" y="12623"/>
                  </a:lnTo>
                  <a:lnTo>
                    <a:pt x="492645" y="0"/>
                  </a:lnTo>
                  <a:lnTo>
                    <a:pt x="480009" y="0"/>
                  </a:lnTo>
                  <a:lnTo>
                    <a:pt x="480009" y="12623"/>
                  </a:lnTo>
                  <a:lnTo>
                    <a:pt x="480009" y="25260"/>
                  </a:lnTo>
                  <a:lnTo>
                    <a:pt x="492633" y="25260"/>
                  </a:lnTo>
                  <a:lnTo>
                    <a:pt x="505269" y="25260"/>
                  </a:lnTo>
                  <a:lnTo>
                    <a:pt x="505269" y="12623"/>
                  </a:lnTo>
                  <a:close/>
                </a:path>
                <a:path w="619125" h="50800">
                  <a:moveTo>
                    <a:pt x="543166" y="25260"/>
                  </a:moveTo>
                  <a:lnTo>
                    <a:pt x="530529" y="25260"/>
                  </a:lnTo>
                  <a:lnTo>
                    <a:pt x="530529" y="37909"/>
                  </a:lnTo>
                  <a:lnTo>
                    <a:pt x="543166" y="37909"/>
                  </a:lnTo>
                  <a:lnTo>
                    <a:pt x="543166" y="25260"/>
                  </a:lnTo>
                  <a:close/>
                </a:path>
                <a:path w="619125" h="50800">
                  <a:moveTo>
                    <a:pt x="568426" y="0"/>
                  </a:moveTo>
                  <a:lnTo>
                    <a:pt x="568426" y="0"/>
                  </a:lnTo>
                  <a:lnTo>
                    <a:pt x="517906" y="0"/>
                  </a:lnTo>
                  <a:lnTo>
                    <a:pt x="517906" y="12636"/>
                  </a:lnTo>
                  <a:lnTo>
                    <a:pt x="530529" y="12636"/>
                  </a:lnTo>
                  <a:lnTo>
                    <a:pt x="543166" y="12636"/>
                  </a:lnTo>
                  <a:lnTo>
                    <a:pt x="543166" y="25260"/>
                  </a:lnTo>
                  <a:lnTo>
                    <a:pt x="555790" y="25260"/>
                  </a:lnTo>
                  <a:lnTo>
                    <a:pt x="555790" y="37909"/>
                  </a:lnTo>
                  <a:lnTo>
                    <a:pt x="568426" y="37909"/>
                  </a:lnTo>
                  <a:lnTo>
                    <a:pt x="568426" y="25260"/>
                  </a:lnTo>
                  <a:lnTo>
                    <a:pt x="568426" y="12636"/>
                  </a:lnTo>
                  <a:lnTo>
                    <a:pt x="568426" y="0"/>
                  </a:lnTo>
                  <a:close/>
                </a:path>
                <a:path w="619125" h="50800">
                  <a:moveTo>
                    <a:pt x="593699" y="25260"/>
                  </a:moveTo>
                  <a:lnTo>
                    <a:pt x="581063" y="25260"/>
                  </a:lnTo>
                  <a:lnTo>
                    <a:pt x="581063" y="37909"/>
                  </a:lnTo>
                  <a:lnTo>
                    <a:pt x="593699" y="37909"/>
                  </a:lnTo>
                  <a:lnTo>
                    <a:pt x="593699" y="25260"/>
                  </a:lnTo>
                  <a:close/>
                </a:path>
                <a:path w="619125" h="50800">
                  <a:moveTo>
                    <a:pt x="618947" y="25260"/>
                  </a:moveTo>
                  <a:lnTo>
                    <a:pt x="606310" y="25260"/>
                  </a:lnTo>
                  <a:lnTo>
                    <a:pt x="606310" y="37909"/>
                  </a:lnTo>
                  <a:lnTo>
                    <a:pt x="618947" y="37909"/>
                  </a:lnTo>
                  <a:lnTo>
                    <a:pt x="618947" y="2526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5961735" y="4033379"/>
              <a:ext cx="606425" cy="38100"/>
            </a:xfrm>
            <a:custGeom>
              <a:avLst/>
              <a:gdLst/>
              <a:ahLst/>
              <a:cxnLst/>
              <a:rect l="l" t="t" r="r" b="b"/>
              <a:pathLst>
                <a:path w="606425" h="38100">
                  <a:moveTo>
                    <a:pt x="88430" y="25273"/>
                  </a:moveTo>
                  <a:lnTo>
                    <a:pt x="88430" y="25273"/>
                  </a:lnTo>
                  <a:lnTo>
                    <a:pt x="0" y="25273"/>
                  </a:lnTo>
                  <a:lnTo>
                    <a:pt x="0" y="37909"/>
                  </a:lnTo>
                  <a:lnTo>
                    <a:pt x="88430" y="37909"/>
                  </a:lnTo>
                  <a:lnTo>
                    <a:pt x="88430" y="25273"/>
                  </a:lnTo>
                  <a:close/>
                </a:path>
                <a:path w="606425" h="38100">
                  <a:moveTo>
                    <a:pt x="138963" y="25273"/>
                  </a:moveTo>
                  <a:lnTo>
                    <a:pt x="126326" y="25273"/>
                  </a:lnTo>
                  <a:lnTo>
                    <a:pt x="113690" y="25273"/>
                  </a:lnTo>
                  <a:lnTo>
                    <a:pt x="113690" y="12636"/>
                  </a:lnTo>
                  <a:lnTo>
                    <a:pt x="101053" y="12636"/>
                  </a:lnTo>
                  <a:lnTo>
                    <a:pt x="101053" y="25273"/>
                  </a:lnTo>
                  <a:lnTo>
                    <a:pt x="101053" y="37909"/>
                  </a:lnTo>
                  <a:lnTo>
                    <a:pt x="113690" y="37909"/>
                  </a:lnTo>
                  <a:lnTo>
                    <a:pt x="126326" y="37909"/>
                  </a:lnTo>
                  <a:lnTo>
                    <a:pt x="138963" y="37909"/>
                  </a:lnTo>
                  <a:lnTo>
                    <a:pt x="138963" y="25273"/>
                  </a:lnTo>
                  <a:close/>
                </a:path>
                <a:path w="606425" h="38100">
                  <a:moveTo>
                    <a:pt x="189484" y="0"/>
                  </a:moveTo>
                  <a:lnTo>
                    <a:pt x="176847" y="0"/>
                  </a:lnTo>
                  <a:lnTo>
                    <a:pt x="176847" y="12636"/>
                  </a:lnTo>
                  <a:lnTo>
                    <a:pt x="189484" y="12636"/>
                  </a:lnTo>
                  <a:lnTo>
                    <a:pt x="189484" y="0"/>
                  </a:lnTo>
                  <a:close/>
                </a:path>
                <a:path w="606425" h="38100">
                  <a:moveTo>
                    <a:pt x="252641" y="25273"/>
                  </a:moveTo>
                  <a:lnTo>
                    <a:pt x="240004" y="25273"/>
                  </a:lnTo>
                  <a:lnTo>
                    <a:pt x="240004" y="12636"/>
                  </a:lnTo>
                  <a:lnTo>
                    <a:pt x="240004" y="0"/>
                  </a:lnTo>
                  <a:lnTo>
                    <a:pt x="227380" y="0"/>
                  </a:lnTo>
                  <a:lnTo>
                    <a:pt x="214744" y="0"/>
                  </a:lnTo>
                  <a:lnTo>
                    <a:pt x="214744" y="12636"/>
                  </a:lnTo>
                  <a:lnTo>
                    <a:pt x="214744" y="25273"/>
                  </a:lnTo>
                  <a:lnTo>
                    <a:pt x="202120" y="25273"/>
                  </a:lnTo>
                  <a:lnTo>
                    <a:pt x="202120" y="12636"/>
                  </a:lnTo>
                  <a:lnTo>
                    <a:pt x="214744" y="12636"/>
                  </a:lnTo>
                  <a:lnTo>
                    <a:pt x="214744" y="0"/>
                  </a:lnTo>
                  <a:lnTo>
                    <a:pt x="202107" y="0"/>
                  </a:lnTo>
                  <a:lnTo>
                    <a:pt x="202107" y="12636"/>
                  </a:lnTo>
                  <a:lnTo>
                    <a:pt x="189484" y="12636"/>
                  </a:lnTo>
                  <a:lnTo>
                    <a:pt x="189484" y="25273"/>
                  </a:lnTo>
                  <a:lnTo>
                    <a:pt x="176847" y="25273"/>
                  </a:lnTo>
                  <a:lnTo>
                    <a:pt x="176847" y="12636"/>
                  </a:lnTo>
                  <a:lnTo>
                    <a:pt x="164223" y="12636"/>
                  </a:lnTo>
                  <a:lnTo>
                    <a:pt x="151587" y="12636"/>
                  </a:lnTo>
                  <a:lnTo>
                    <a:pt x="151587" y="25273"/>
                  </a:lnTo>
                  <a:lnTo>
                    <a:pt x="151587" y="37909"/>
                  </a:lnTo>
                  <a:lnTo>
                    <a:pt x="164211" y="37909"/>
                  </a:lnTo>
                  <a:lnTo>
                    <a:pt x="164223" y="37909"/>
                  </a:lnTo>
                  <a:lnTo>
                    <a:pt x="252641" y="37909"/>
                  </a:lnTo>
                  <a:lnTo>
                    <a:pt x="252641" y="25273"/>
                  </a:lnTo>
                  <a:close/>
                </a:path>
                <a:path w="606425" h="38100">
                  <a:moveTo>
                    <a:pt x="315798" y="25273"/>
                  </a:moveTo>
                  <a:lnTo>
                    <a:pt x="303161" y="25273"/>
                  </a:lnTo>
                  <a:lnTo>
                    <a:pt x="303161" y="37909"/>
                  </a:lnTo>
                  <a:lnTo>
                    <a:pt x="315798" y="37909"/>
                  </a:lnTo>
                  <a:lnTo>
                    <a:pt x="315798" y="25273"/>
                  </a:lnTo>
                  <a:close/>
                </a:path>
                <a:path w="606425" h="38100">
                  <a:moveTo>
                    <a:pt x="429488" y="0"/>
                  </a:moveTo>
                  <a:lnTo>
                    <a:pt x="416852" y="0"/>
                  </a:lnTo>
                  <a:lnTo>
                    <a:pt x="404215" y="0"/>
                  </a:lnTo>
                  <a:lnTo>
                    <a:pt x="404215" y="12636"/>
                  </a:lnTo>
                  <a:lnTo>
                    <a:pt x="391591" y="12636"/>
                  </a:lnTo>
                  <a:lnTo>
                    <a:pt x="391591" y="0"/>
                  </a:lnTo>
                  <a:lnTo>
                    <a:pt x="378955" y="0"/>
                  </a:lnTo>
                  <a:lnTo>
                    <a:pt x="366318" y="0"/>
                  </a:lnTo>
                  <a:lnTo>
                    <a:pt x="366318" y="12636"/>
                  </a:lnTo>
                  <a:lnTo>
                    <a:pt x="353695" y="12636"/>
                  </a:lnTo>
                  <a:lnTo>
                    <a:pt x="353695" y="25273"/>
                  </a:lnTo>
                  <a:lnTo>
                    <a:pt x="341058" y="25273"/>
                  </a:lnTo>
                  <a:lnTo>
                    <a:pt x="341058" y="12636"/>
                  </a:lnTo>
                  <a:lnTo>
                    <a:pt x="353695" y="12636"/>
                  </a:lnTo>
                  <a:lnTo>
                    <a:pt x="353695" y="0"/>
                  </a:lnTo>
                  <a:lnTo>
                    <a:pt x="265264" y="0"/>
                  </a:lnTo>
                  <a:lnTo>
                    <a:pt x="265264" y="12636"/>
                  </a:lnTo>
                  <a:lnTo>
                    <a:pt x="252641" y="12636"/>
                  </a:lnTo>
                  <a:lnTo>
                    <a:pt x="252641" y="25273"/>
                  </a:lnTo>
                  <a:lnTo>
                    <a:pt x="265277" y="25273"/>
                  </a:lnTo>
                  <a:lnTo>
                    <a:pt x="265277" y="12636"/>
                  </a:lnTo>
                  <a:lnTo>
                    <a:pt x="277901" y="12636"/>
                  </a:lnTo>
                  <a:lnTo>
                    <a:pt x="277901" y="25273"/>
                  </a:lnTo>
                  <a:lnTo>
                    <a:pt x="277901" y="37909"/>
                  </a:lnTo>
                  <a:lnTo>
                    <a:pt x="290537" y="37909"/>
                  </a:lnTo>
                  <a:lnTo>
                    <a:pt x="290537" y="25273"/>
                  </a:lnTo>
                  <a:lnTo>
                    <a:pt x="290537" y="12636"/>
                  </a:lnTo>
                  <a:lnTo>
                    <a:pt x="303161" y="12636"/>
                  </a:lnTo>
                  <a:lnTo>
                    <a:pt x="315798" y="12636"/>
                  </a:lnTo>
                  <a:lnTo>
                    <a:pt x="328422" y="12636"/>
                  </a:lnTo>
                  <a:lnTo>
                    <a:pt x="328422" y="25273"/>
                  </a:lnTo>
                  <a:lnTo>
                    <a:pt x="328422" y="37909"/>
                  </a:lnTo>
                  <a:lnTo>
                    <a:pt x="341058" y="37909"/>
                  </a:lnTo>
                  <a:lnTo>
                    <a:pt x="353695" y="37909"/>
                  </a:lnTo>
                  <a:lnTo>
                    <a:pt x="366331" y="37909"/>
                  </a:lnTo>
                  <a:lnTo>
                    <a:pt x="366331" y="25273"/>
                  </a:lnTo>
                  <a:lnTo>
                    <a:pt x="378955" y="25273"/>
                  </a:lnTo>
                  <a:lnTo>
                    <a:pt x="378955" y="37909"/>
                  </a:lnTo>
                  <a:lnTo>
                    <a:pt x="391579" y="37909"/>
                  </a:lnTo>
                  <a:lnTo>
                    <a:pt x="404215" y="37909"/>
                  </a:lnTo>
                  <a:lnTo>
                    <a:pt x="404215" y="25273"/>
                  </a:lnTo>
                  <a:lnTo>
                    <a:pt x="416852" y="25273"/>
                  </a:lnTo>
                  <a:lnTo>
                    <a:pt x="429488" y="25273"/>
                  </a:lnTo>
                  <a:lnTo>
                    <a:pt x="429488" y="12636"/>
                  </a:lnTo>
                  <a:lnTo>
                    <a:pt x="429488" y="0"/>
                  </a:lnTo>
                  <a:close/>
                </a:path>
                <a:path w="606425" h="38100">
                  <a:moveTo>
                    <a:pt x="467385" y="0"/>
                  </a:moveTo>
                  <a:lnTo>
                    <a:pt x="454748" y="0"/>
                  </a:lnTo>
                  <a:lnTo>
                    <a:pt x="442112" y="0"/>
                  </a:lnTo>
                  <a:lnTo>
                    <a:pt x="442112" y="12636"/>
                  </a:lnTo>
                  <a:lnTo>
                    <a:pt x="442112" y="25273"/>
                  </a:lnTo>
                  <a:lnTo>
                    <a:pt x="454748" y="25273"/>
                  </a:lnTo>
                  <a:lnTo>
                    <a:pt x="467385" y="25273"/>
                  </a:lnTo>
                  <a:lnTo>
                    <a:pt x="467385" y="12636"/>
                  </a:lnTo>
                  <a:lnTo>
                    <a:pt x="467385" y="0"/>
                  </a:lnTo>
                  <a:close/>
                </a:path>
                <a:path w="606425" h="38100">
                  <a:moveTo>
                    <a:pt x="568426" y="0"/>
                  </a:moveTo>
                  <a:lnTo>
                    <a:pt x="568426" y="0"/>
                  </a:lnTo>
                  <a:lnTo>
                    <a:pt x="505269" y="0"/>
                  </a:lnTo>
                  <a:lnTo>
                    <a:pt x="505269" y="12636"/>
                  </a:lnTo>
                  <a:lnTo>
                    <a:pt x="492645" y="12636"/>
                  </a:lnTo>
                  <a:lnTo>
                    <a:pt x="480009" y="12636"/>
                  </a:lnTo>
                  <a:lnTo>
                    <a:pt x="480009" y="25273"/>
                  </a:lnTo>
                  <a:lnTo>
                    <a:pt x="492633" y="25273"/>
                  </a:lnTo>
                  <a:lnTo>
                    <a:pt x="505269" y="25273"/>
                  </a:lnTo>
                  <a:lnTo>
                    <a:pt x="517906" y="25273"/>
                  </a:lnTo>
                  <a:lnTo>
                    <a:pt x="517906" y="12636"/>
                  </a:lnTo>
                  <a:lnTo>
                    <a:pt x="530529" y="12636"/>
                  </a:lnTo>
                  <a:lnTo>
                    <a:pt x="543166" y="12636"/>
                  </a:lnTo>
                  <a:lnTo>
                    <a:pt x="555790" y="12636"/>
                  </a:lnTo>
                  <a:lnTo>
                    <a:pt x="555790" y="25273"/>
                  </a:lnTo>
                  <a:lnTo>
                    <a:pt x="568426" y="25273"/>
                  </a:lnTo>
                  <a:lnTo>
                    <a:pt x="568426" y="12636"/>
                  </a:lnTo>
                  <a:lnTo>
                    <a:pt x="568426" y="0"/>
                  </a:lnTo>
                  <a:close/>
                </a:path>
                <a:path w="606425" h="38100">
                  <a:moveTo>
                    <a:pt x="606310" y="0"/>
                  </a:moveTo>
                  <a:lnTo>
                    <a:pt x="593699" y="0"/>
                  </a:lnTo>
                  <a:lnTo>
                    <a:pt x="581063" y="0"/>
                  </a:lnTo>
                  <a:lnTo>
                    <a:pt x="581063" y="12636"/>
                  </a:lnTo>
                  <a:lnTo>
                    <a:pt x="581063" y="25273"/>
                  </a:lnTo>
                  <a:lnTo>
                    <a:pt x="593699" y="25273"/>
                  </a:lnTo>
                  <a:lnTo>
                    <a:pt x="593699" y="12636"/>
                  </a:lnTo>
                  <a:lnTo>
                    <a:pt x="606310" y="12636"/>
                  </a:lnTo>
                  <a:lnTo>
                    <a:pt x="60631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5961735" y="4058652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36" y="12623"/>
                  </a:moveTo>
                  <a:lnTo>
                    <a:pt x="0" y="12623"/>
                  </a:lnTo>
                  <a:lnTo>
                    <a:pt x="0" y="25260"/>
                  </a:lnTo>
                  <a:lnTo>
                    <a:pt x="0" y="37896"/>
                  </a:lnTo>
                  <a:lnTo>
                    <a:pt x="0" y="50533"/>
                  </a:lnTo>
                  <a:lnTo>
                    <a:pt x="12636" y="50533"/>
                  </a:lnTo>
                  <a:lnTo>
                    <a:pt x="12636" y="37896"/>
                  </a:lnTo>
                  <a:lnTo>
                    <a:pt x="12636" y="25260"/>
                  </a:lnTo>
                  <a:lnTo>
                    <a:pt x="12636" y="12623"/>
                  </a:lnTo>
                  <a:close/>
                </a:path>
                <a:path w="619125" h="50800">
                  <a:moveTo>
                    <a:pt x="63169" y="25260"/>
                  </a:moveTo>
                  <a:lnTo>
                    <a:pt x="50533" y="25260"/>
                  </a:lnTo>
                  <a:lnTo>
                    <a:pt x="37909" y="25260"/>
                  </a:lnTo>
                  <a:lnTo>
                    <a:pt x="25273" y="25260"/>
                  </a:lnTo>
                  <a:lnTo>
                    <a:pt x="25273" y="37896"/>
                  </a:lnTo>
                  <a:lnTo>
                    <a:pt x="37896" y="37896"/>
                  </a:lnTo>
                  <a:lnTo>
                    <a:pt x="50533" y="37896"/>
                  </a:lnTo>
                  <a:lnTo>
                    <a:pt x="63169" y="37896"/>
                  </a:lnTo>
                  <a:lnTo>
                    <a:pt x="63169" y="25260"/>
                  </a:lnTo>
                  <a:close/>
                </a:path>
                <a:path w="619125" h="50800">
                  <a:moveTo>
                    <a:pt x="88430" y="12623"/>
                  </a:moveTo>
                  <a:lnTo>
                    <a:pt x="75793" y="12623"/>
                  </a:lnTo>
                  <a:lnTo>
                    <a:pt x="75793" y="25260"/>
                  </a:lnTo>
                  <a:lnTo>
                    <a:pt x="75793" y="37896"/>
                  </a:lnTo>
                  <a:lnTo>
                    <a:pt x="88430" y="37896"/>
                  </a:lnTo>
                  <a:lnTo>
                    <a:pt x="88430" y="25260"/>
                  </a:lnTo>
                  <a:lnTo>
                    <a:pt x="88430" y="12623"/>
                  </a:lnTo>
                  <a:close/>
                </a:path>
                <a:path w="619125" h="50800">
                  <a:moveTo>
                    <a:pt x="126326" y="12623"/>
                  </a:moveTo>
                  <a:lnTo>
                    <a:pt x="113690" y="12623"/>
                  </a:lnTo>
                  <a:lnTo>
                    <a:pt x="113690" y="25260"/>
                  </a:lnTo>
                  <a:lnTo>
                    <a:pt x="101053" y="25260"/>
                  </a:lnTo>
                  <a:lnTo>
                    <a:pt x="101053" y="37896"/>
                  </a:lnTo>
                  <a:lnTo>
                    <a:pt x="113690" y="37896"/>
                  </a:lnTo>
                  <a:lnTo>
                    <a:pt x="126326" y="37896"/>
                  </a:lnTo>
                  <a:lnTo>
                    <a:pt x="126326" y="25260"/>
                  </a:lnTo>
                  <a:lnTo>
                    <a:pt x="126326" y="12623"/>
                  </a:lnTo>
                  <a:close/>
                </a:path>
                <a:path w="619125" h="50800">
                  <a:moveTo>
                    <a:pt x="353695" y="25260"/>
                  </a:moveTo>
                  <a:lnTo>
                    <a:pt x="341058" y="25260"/>
                  </a:lnTo>
                  <a:lnTo>
                    <a:pt x="341058" y="12623"/>
                  </a:lnTo>
                  <a:lnTo>
                    <a:pt x="328422" y="12623"/>
                  </a:lnTo>
                  <a:lnTo>
                    <a:pt x="328422" y="25260"/>
                  </a:lnTo>
                  <a:lnTo>
                    <a:pt x="315798" y="25260"/>
                  </a:lnTo>
                  <a:lnTo>
                    <a:pt x="303174" y="25260"/>
                  </a:lnTo>
                  <a:lnTo>
                    <a:pt x="290537" y="25260"/>
                  </a:lnTo>
                  <a:lnTo>
                    <a:pt x="290537" y="12623"/>
                  </a:lnTo>
                  <a:lnTo>
                    <a:pt x="277901" y="12623"/>
                  </a:lnTo>
                  <a:lnTo>
                    <a:pt x="265277" y="12623"/>
                  </a:lnTo>
                  <a:lnTo>
                    <a:pt x="252641" y="12623"/>
                  </a:lnTo>
                  <a:lnTo>
                    <a:pt x="252641" y="25260"/>
                  </a:lnTo>
                  <a:lnTo>
                    <a:pt x="240004" y="25260"/>
                  </a:lnTo>
                  <a:lnTo>
                    <a:pt x="240004" y="12623"/>
                  </a:lnTo>
                  <a:lnTo>
                    <a:pt x="227368" y="12623"/>
                  </a:lnTo>
                  <a:lnTo>
                    <a:pt x="227368" y="25260"/>
                  </a:lnTo>
                  <a:lnTo>
                    <a:pt x="214744" y="25260"/>
                  </a:lnTo>
                  <a:lnTo>
                    <a:pt x="214744" y="12623"/>
                  </a:lnTo>
                  <a:lnTo>
                    <a:pt x="202120" y="12623"/>
                  </a:lnTo>
                  <a:lnTo>
                    <a:pt x="151587" y="12623"/>
                  </a:lnTo>
                  <a:lnTo>
                    <a:pt x="151587" y="25260"/>
                  </a:lnTo>
                  <a:lnTo>
                    <a:pt x="138950" y="25260"/>
                  </a:lnTo>
                  <a:lnTo>
                    <a:pt x="138950" y="37896"/>
                  </a:lnTo>
                  <a:lnTo>
                    <a:pt x="151587" y="37896"/>
                  </a:lnTo>
                  <a:lnTo>
                    <a:pt x="164211" y="37896"/>
                  </a:lnTo>
                  <a:lnTo>
                    <a:pt x="176847" y="37896"/>
                  </a:lnTo>
                  <a:lnTo>
                    <a:pt x="176847" y="25260"/>
                  </a:lnTo>
                  <a:lnTo>
                    <a:pt x="189484" y="25260"/>
                  </a:lnTo>
                  <a:lnTo>
                    <a:pt x="202107" y="25260"/>
                  </a:lnTo>
                  <a:lnTo>
                    <a:pt x="202107" y="37896"/>
                  </a:lnTo>
                  <a:lnTo>
                    <a:pt x="353695" y="37896"/>
                  </a:lnTo>
                  <a:lnTo>
                    <a:pt x="353695" y="25260"/>
                  </a:lnTo>
                  <a:close/>
                </a:path>
                <a:path w="619125" h="50800">
                  <a:moveTo>
                    <a:pt x="378955" y="12623"/>
                  </a:moveTo>
                  <a:lnTo>
                    <a:pt x="366318" y="12623"/>
                  </a:lnTo>
                  <a:lnTo>
                    <a:pt x="366318" y="25260"/>
                  </a:lnTo>
                  <a:lnTo>
                    <a:pt x="366318" y="37896"/>
                  </a:lnTo>
                  <a:lnTo>
                    <a:pt x="378955" y="37896"/>
                  </a:lnTo>
                  <a:lnTo>
                    <a:pt x="378955" y="25260"/>
                  </a:lnTo>
                  <a:lnTo>
                    <a:pt x="378955" y="12623"/>
                  </a:lnTo>
                  <a:close/>
                </a:path>
                <a:path w="619125" h="50800">
                  <a:moveTo>
                    <a:pt x="543166" y="0"/>
                  </a:moveTo>
                  <a:lnTo>
                    <a:pt x="530529" y="0"/>
                  </a:lnTo>
                  <a:lnTo>
                    <a:pt x="530529" y="12636"/>
                  </a:lnTo>
                  <a:lnTo>
                    <a:pt x="543166" y="12636"/>
                  </a:lnTo>
                  <a:lnTo>
                    <a:pt x="543166" y="0"/>
                  </a:lnTo>
                  <a:close/>
                </a:path>
                <a:path w="619125" h="50800">
                  <a:moveTo>
                    <a:pt x="618947" y="25260"/>
                  </a:moveTo>
                  <a:lnTo>
                    <a:pt x="606310" y="25260"/>
                  </a:lnTo>
                  <a:lnTo>
                    <a:pt x="593699" y="25260"/>
                  </a:lnTo>
                  <a:lnTo>
                    <a:pt x="593699" y="12636"/>
                  </a:lnTo>
                  <a:lnTo>
                    <a:pt x="606310" y="12636"/>
                  </a:lnTo>
                  <a:lnTo>
                    <a:pt x="606310" y="0"/>
                  </a:lnTo>
                  <a:lnTo>
                    <a:pt x="593699" y="0"/>
                  </a:lnTo>
                  <a:lnTo>
                    <a:pt x="581063" y="0"/>
                  </a:lnTo>
                  <a:lnTo>
                    <a:pt x="581063" y="12623"/>
                  </a:lnTo>
                  <a:lnTo>
                    <a:pt x="581063" y="25260"/>
                  </a:lnTo>
                  <a:lnTo>
                    <a:pt x="568426" y="25260"/>
                  </a:lnTo>
                  <a:lnTo>
                    <a:pt x="568426" y="12636"/>
                  </a:lnTo>
                  <a:lnTo>
                    <a:pt x="568426" y="0"/>
                  </a:lnTo>
                  <a:lnTo>
                    <a:pt x="555790" y="0"/>
                  </a:lnTo>
                  <a:lnTo>
                    <a:pt x="555790" y="12623"/>
                  </a:lnTo>
                  <a:lnTo>
                    <a:pt x="555790" y="25260"/>
                  </a:lnTo>
                  <a:lnTo>
                    <a:pt x="543166" y="25260"/>
                  </a:lnTo>
                  <a:lnTo>
                    <a:pt x="530542" y="25260"/>
                  </a:lnTo>
                  <a:lnTo>
                    <a:pt x="517906" y="25260"/>
                  </a:lnTo>
                  <a:lnTo>
                    <a:pt x="517906" y="12636"/>
                  </a:lnTo>
                  <a:lnTo>
                    <a:pt x="517906" y="0"/>
                  </a:lnTo>
                  <a:lnTo>
                    <a:pt x="505269" y="0"/>
                  </a:lnTo>
                  <a:lnTo>
                    <a:pt x="505269" y="12623"/>
                  </a:lnTo>
                  <a:lnTo>
                    <a:pt x="505269" y="25260"/>
                  </a:lnTo>
                  <a:lnTo>
                    <a:pt x="492645" y="25260"/>
                  </a:lnTo>
                  <a:lnTo>
                    <a:pt x="480009" y="25260"/>
                  </a:lnTo>
                  <a:lnTo>
                    <a:pt x="480009" y="12636"/>
                  </a:lnTo>
                  <a:lnTo>
                    <a:pt x="492645" y="12636"/>
                  </a:lnTo>
                  <a:lnTo>
                    <a:pt x="492645" y="0"/>
                  </a:lnTo>
                  <a:lnTo>
                    <a:pt x="480009" y="0"/>
                  </a:lnTo>
                  <a:lnTo>
                    <a:pt x="480009" y="12623"/>
                  </a:lnTo>
                  <a:lnTo>
                    <a:pt x="467385" y="12623"/>
                  </a:lnTo>
                  <a:lnTo>
                    <a:pt x="467385" y="0"/>
                  </a:lnTo>
                  <a:lnTo>
                    <a:pt x="454748" y="0"/>
                  </a:lnTo>
                  <a:lnTo>
                    <a:pt x="442112" y="0"/>
                  </a:lnTo>
                  <a:lnTo>
                    <a:pt x="442112" y="12623"/>
                  </a:lnTo>
                  <a:lnTo>
                    <a:pt x="429488" y="12623"/>
                  </a:lnTo>
                  <a:lnTo>
                    <a:pt x="416852" y="12623"/>
                  </a:lnTo>
                  <a:lnTo>
                    <a:pt x="404215" y="12623"/>
                  </a:lnTo>
                  <a:lnTo>
                    <a:pt x="404215" y="0"/>
                  </a:lnTo>
                  <a:lnTo>
                    <a:pt x="391579" y="0"/>
                  </a:lnTo>
                  <a:lnTo>
                    <a:pt x="391579" y="12636"/>
                  </a:lnTo>
                  <a:lnTo>
                    <a:pt x="404215" y="12636"/>
                  </a:lnTo>
                  <a:lnTo>
                    <a:pt x="404215" y="25260"/>
                  </a:lnTo>
                  <a:lnTo>
                    <a:pt x="391579" y="25260"/>
                  </a:lnTo>
                  <a:lnTo>
                    <a:pt x="391579" y="37896"/>
                  </a:lnTo>
                  <a:lnTo>
                    <a:pt x="404215" y="37896"/>
                  </a:lnTo>
                  <a:lnTo>
                    <a:pt x="416852" y="37896"/>
                  </a:lnTo>
                  <a:lnTo>
                    <a:pt x="416852" y="25260"/>
                  </a:lnTo>
                  <a:lnTo>
                    <a:pt x="429475" y="25260"/>
                  </a:lnTo>
                  <a:lnTo>
                    <a:pt x="442112" y="25260"/>
                  </a:lnTo>
                  <a:lnTo>
                    <a:pt x="442112" y="12636"/>
                  </a:lnTo>
                  <a:lnTo>
                    <a:pt x="454748" y="12636"/>
                  </a:lnTo>
                  <a:lnTo>
                    <a:pt x="454748" y="25260"/>
                  </a:lnTo>
                  <a:lnTo>
                    <a:pt x="442112" y="25260"/>
                  </a:lnTo>
                  <a:lnTo>
                    <a:pt x="442112" y="37896"/>
                  </a:lnTo>
                  <a:lnTo>
                    <a:pt x="618947" y="37896"/>
                  </a:lnTo>
                  <a:lnTo>
                    <a:pt x="618947" y="2526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5961735" y="4096549"/>
              <a:ext cx="619125" cy="38100"/>
            </a:xfrm>
            <a:custGeom>
              <a:avLst/>
              <a:gdLst/>
              <a:ahLst/>
              <a:cxnLst/>
              <a:rect l="l" t="t" r="r" b="b"/>
              <a:pathLst>
                <a:path w="619125" h="38100">
                  <a:moveTo>
                    <a:pt x="12636" y="0"/>
                  </a:moveTo>
                  <a:lnTo>
                    <a:pt x="0" y="0"/>
                  </a:lnTo>
                  <a:lnTo>
                    <a:pt x="0" y="12623"/>
                  </a:lnTo>
                  <a:lnTo>
                    <a:pt x="0" y="25260"/>
                  </a:lnTo>
                  <a:lnTo>
                    <a:pt x="0" y="37896"/>
                  </a:lnTo>
                  <a:lnTo>
                    <a:pt x="12636" y="37896"/>
                  </a:lnTo>
                  <a:lnTo>
                    <a:pt x="12636" y="25260"/>
                  </a:lnTo>
                  <a:lnTo>
                    <a:pt x="12636" y="12636"/>
                  </a:lnTo>
                  <a:lnTo>
                    <a:pt x="12636" y="0"/>
                  </a:lnTo>
                  <a:close/>
                </a:path>
                <a:path w="619125" h="38100">
                  <a:moveTo>
                    <a:pt x="63169" y="0"/>
                  </a:moveTo>
                  <a:lnTo>
                    <a:pt x="50533" y="0"/>
                  </a:lnTo>
                  <a:lnTo>
                    <a:pt x="37909" y="0"/>
                  </a:lnTo>
                  <a:lnTo>
                    <a:pt x="25273" y="0"/>
                  </a:lnTo>
                  <a:lnTo>
                    <a:pt x="25273" y="12623"/>
                  </a:lnTo>
                  <a:lnTo>
                    <a:pt x="25273" y="25260"/>
                  </a:lnTo>
                  <a:lnTo>
                    <a:pt x="37896" y="25260"/>
                  </a:lnTo>
                  <a:lnTo>
                    <a:pt x="50533" y="25260"/>
                  </a:lnTo>
                  <a:lnTo>
                    <a:pt x="63169" y="25260"/>
                  </a:lnTo>
                  <a:lnTo>
                    <a:pt x="63169" y="12636"/>
                  </a:lnTo>
                  <a:lnTo>
                    <a:pt x="63169" y="0"/>
                  </a:lnTo>
                  <a:close/>
                </a:path>
                <a:path w="619125" h="38100">
                  <a:moveTo>
                    <a:pt x="88430" y="0"/>
                  </a:moveTo>
                  <a:lnTo>
                    <a:pt x="75793" y="0"/>
                  </a:lnTo>
                  <a:lnTo>
                    <a:pt x="75793" y="12623"/>
                  </a:lnTo>
                  <a:lnTo>
                    <a:pt x="75793" y="25260"/>
                  </a:lnTo>
                  <a:lnTo>
                    <a:pt x="75793" y="37896"/>
                  </a:lnTo>
                  <a:lnTo>
                    <a:pt x="88430" y="37896"/>
                  </a:lnTo>
                  <a:lnTo>
                    <a:pt x="88430" y="25260"/>
                  </a:lnTo>
                  <a:lnTo>
                    <a:pt x="88430" y="12636"/>
                  </a:lnTo>
                  <a:lnTo>
                    <a:pt x="88430" y="0"/>
                  </a:lnTo>
                  <a:close/>
                </a:path>
                <a:path w="619125" h="38100">
                  <a:moveTo>
                    <a:pt x="202120" y="0"/>
                  </a:moveTo>
                  <a:lnTo>
                    <a:pt x="189484" y="0"/>
                  </a:lnTo>
                  <a:lnTo>
                    <a:pt x="176847" y="0"/>
                  </a:lnTo>
                  <a:lnTo>
                    <a:pt x="176847" y="12623"/>
                  </a:lnTo>
                  <a:lnTo>
                    <a:pt x="164223" y="12623"/>
                  </a:lnTo>
                  <a:lnTo>
                    <a:pt x="164223" y="0"/>
                  </a:lnTo>
                  <a:lnTo>
                    <a:pt x="151587" y="0"/>
                  </a:lnTo>
                  <a:lnTo>
                    <a:pt x="151587" y="12623"/>
                  </a:lnTo>
                  <a:lnTo>
                    <a:pt x="138950" y="12623"/>
                  </a:lnTo>
                  <a:lnTo>
                    <a:pt x="138950" y="25260"/>
                  </a:lnTo>
                  <a:lnTo>
                    <a:pt x="126326" y="25260"/>
                  </a:lnTo>
                  <a:lnTo>
                    <a:pt x="113690" y="25260"/>
                  </a:lnTo>
                  <a:lnTo>
                    <a:pt x="113690" y="37896"/>
                  </a:lnTo>
                  <a:lnTo>
                    <a:pt x="176847" y="37896"/>
                  </a:lnTo>
                  <a:lnTo>
                    <a:pt x="176847" y="25260"/>
                  </a:lnTo>
                  <a:lnTo>
                    <a:pt x="189484" y="25260"/>
                  </a:lnTo>
                  <a:lnTo>
                    <a:pt x="202120" y="25260"/>
                  </a:lnTo>
                  <a:lnTo>
                    <a:pt x="202120" y="12636"/>
                  </a:lnTo>
                  <a:lnTo>
                    <a:pt x="202120" y="0"/>
                  </a:lnTo>
                  <a:close/>
                </a:path>
                <a:path w="619125" h="38100">
                  <a:moveTo>
                    <a:pt x="240004" y="0"/>
                  </a:moveTo>
                  <a:lnTo>
                    <a:pt x="227368" y="0"/>
                  </a:lnTo>
                  <a:lnTo>
                    <a:pt x="227368" y="12623"/>
                  </a:lnTo>
                  <a:lnTo>
                    <a:pt x="227368" y="25260"/>
                  </a:lnTo>
                  <a:lnTo>
                    <a:pt x="214744" y="25260"/>
                  </a:lnTo>
                  <a:lnTo>
                    <a:pt x="214744" y="37896"/>
                  </a:lnTo>
                  <a:lnTo>
                    <a:pt x="227380" y="37896"/>
                  </a:lnTo>
                  <a:lnTo>
                    <a:pt x="227380" y="25260"/>
                  </a:lnTo>
                  <a:lnTo>
                    <a:pt x="240004" y="25260"/>
                  </a:lnTo>
                  <a:lnTo>
                    <a:pt x="240004" y="12636"/>
                  </a:lnTo>
                  <a:lnTo>
                    <a:pt x="240004" y="0"/>
                  </a:lnTo>
                  <a:close/>
                </a:path>
                <a:path w="619125" h="38100">
                  <a:moveTo>
                    <a:pt x="303174" y="0"/>
                  </a:moveTo>
                  <a:lnTo>
                    <a:pt x="290537" y="0"/>
                  </a:lnTo>
                  <a:lnTo>
                    <a:pt x="277901" y="0"/>
                  </a:lnTo>
                  <a:lnTo>
                    <a:pt x="265264" y="0"/>
                  </a:lnTo>
                  <a:lnTo>
                    <a:pt x="265264" y="12623"/>
                  </a:lnTo>
                  <a:lnTo>
                    <a:pt x="252641" y="12623"/>
                  </a:lnTo>
                  <a:lnTo>
                    <a:pt x="252641" y="25260"/>
                  </a:lnTo>
                  <a:lnTo>
                    <a:pt x="240004" y="25260"/>
                  </a:lnTo>
                  <a:lnTo>
                    <a:pt x="240004" y="37896"/>
                  </a:lnTo>
                  <a:lnTo>
                    <a:pt x="252641" y="37896"/>
                  </a:lnTo>
                  <a:lnTo>
                    <a:pt x="265277" y="37896"/>
                  </a:lnTo>
                  <a:lnTo>
                    <a:pt x="265277" y="25260"/>
                  </a:lnTo>
                  <a:lnTo>
                    <a:pt x="265277" y="12636"/>
                  </a:lnTo>
                  <a:lnTo>
                    <a:pt x="277901" y="12636"/>
                  </a:lnTo>
                  <a:lnTo>
                    <a:pt x="277901" y="25260"/>
                  </a:lnTo>
                  <a:lnTo>
                    <a:pt x="277901" y="37896"/>
                  </a:lnTo>
                  <a:lnTo>
                    <a:pt x="290537" y="37896"/>
                  </a:lnTo>
                  <a:lnTo>
                    <a:pt x="290537" y="25260"/>
                  </a:lnTo>
                  <a:lnTo>
                    <a:pt x="290537" y="12636"/>
                  </a:lnTo>
                  <a:lnTo>
                    <a:pt x="303174" y="12636"/>
                  </a:lnTo>
                  <a:lnTo>
                    <a:pt x="303174" y="0"/>
                  </a:lnTo>
                  <a:close/>
                </a:path>
                <a:path w="619125" h="38100">
                  <a:moveTo>
                    <a:pt x="315798" y="25260"/>
                  </a:moveTo>
                  <a:lnTo>
                    <a:pt x="303161" y="25260"/>
                  </a:lnTo>
                  <a:lnTo>
                    <a:pt x="303161" y="37896"/>
                  </a:lnTo>
                  <a:lnTo>
                    <a:pt x="315798" y="37896"/>
                  </a:lnTo>
                  <a:lnTo>
                    <a:pt x="315798" y="25260"/>
                  </a:lnTo>
                  <a:close/>
                </a:path>
                <a:path w="619125" h="38100">
                  <a:moveTo>
                    <a:pt x="404215" y="0"/>
                  </a:moveTo>
                  <a:lnTo>
                    <a:pt x="391591" y="0"/>
                  </a:lnTo>
                  <a:lnTo>
                    <a:pt x="378955" y="0"/>
                  </a:lnTo>
                  <a:lnTo>
                    <a:pt x="366318" y="0"/>
                  </a:lnTo>
                  <a:lnTo>
                    <a:pt x="366318" y="12623"/>
                  </a:lnTo>
                  <a:lnTo>
                    <a:pt x="353695" y="12623"/>
                  </a:lnTo>
                  <a:lnTo>
                    <a:pt x="341058" y="12623"/>
                  </a:lnTo>
                  <a:lnTo>
                    <a:pt x="341058" y="0"/>
                  </a:lnTo>
                  <a:lnTo>
                    <a:pt x="328434" y="0"/>
                  </a:lnTo>
                  <a:lnTo>
                    <a:pt x="315798" y="0"/>
                  </a:lnTo>
                  <a:lnTo>
                    <a:pt x="315798" y="12623"/>
                  </a:lnTo>
                  <a:lnTo>
                    <a:pt x="315798" y="25260"/>
                  </a:lnTo>
                  <a:lnTo>
                    <a:pt x="328434" y="25260"/>
                  </a:lnTo>
                  <a:lnTo>
                    <a:pt x="328434" y="12636"/>
                  </a:lnTo>
                  <a:lnTo>
                    <a:pt x="341058" y="12636"/>
                  </a:lnTo>
                  <a:lnTo>
                    <a:pt x="341058" y="25260"/>
                  </a:lnTo>
                  <a:lnTo>
                    <a:pt x="341058" y="37896"/>
                  </a:lnTo>
                  <a:lnTo>
                    <a:pt x="353695" y="37896"/>
                  </a:lnTo>
                  <a:lnTo>
                    <a:pt x="366331" y="37896"/>
                  </a:lnTo>
                  <a:lnTo>
                    <a:pt x="366331" y="25260"/>
                  </a:lnTo>
                  <a:lnTo>
                    <a:pt x="378955" y="25260"/>
                  </a:lnTo>
                  <a:lnTo>
                    <a:pt x="378955" y="37896"/>
                  </a:lnTo>
                  <a:lnTo>
                    <a:pt x="391591" y="37896"/>
                  </a:lnTo>
                  <a:lnTo>
                    <a:pt x="391591" y="25260"/>
                  </a:lnTo>
                  <a:lnTo>
                    <a:pt x="391591" y="12636"/>
                  </a:lnTo>
                  <a:lnTo>
                    <a:pt x="404215" y="12636"/>
                  </a:lnTo>
                  <a:lnTo>
                    <a:pt x="404215" y="0"/>
                  </a:lnTo>
                  <a:close/>
                </a:path>
                <a:path w="619125" h="38100">
                  <a:moveTo>
                    <a:pt x="416852" y="25260"/>
                  </a:moveTo>
                  <a:lnTo>
                    <a:pt x="404215" y="25260"/>
                  </a:lnTo>
                  <a:lnTo>
                    <a:pt x="404215" y="37896"/>
                  </a:lnTo>
                  <a:lnTo>
                    <a:pt x="416852" y="37896"/>
                  </a:lnTo>
                  <a:lnTo>
                    <a:pt x="416852" y="25260"/>
                  </a:lnTo>
                  <a:close/>
                </a:path>
                <a:path w="619125" h="38100">
                  <a:moveTo>
                    <a:pt x="454748" y="25260"/>
                  </a:moveTo>
                  <a:lnTo>
                    <a:pt x="442112" y="25260"/>
                  </a:lnTo>
                  <a:lnTo>
                    <a:pt x="429488" y="25260"/>
                  </a:lnTo>
                  <a:lnTo>
                    <a:pt x="429488" y="12636"/>
                  </a:lnTo>
                  <a:lnTo>
                    <a:pt x="429488" y="0"/>
                  </a:lnTo>
                  <a:lnTo>
                    <a:pt x="416852" y="0"/>
                  </a:lnTo>
                  <a:lnTo>
                    <a:pt x="416852" y="12623"/>
                  </a:lnTo>
                  <a:lnTo>
                    <a:pt x="416852" y="25260"/>
                  </a:lnTo>
                  <a:lnTo>
                    <a:pt x="429475" y="25260"/>
                  </a:lnTo>
                  <a:lnTo>
                    <a:pt x="429475" y="37896"/>
                  </a:lnTo>
                  <a:lnTo>
                    <a:pt x="442112" y="37896"/>
                  </a:lnTo>
                  <a:lnTo>
                    <a:pt x="454748" y="37896"/>
                  </a:lnTo>
                  <a:lnTo>
                    <a:pt x="454748" y="25260"/>
                  </a:lnTo>
                  <a:close/>
                </a:path>
                <a:path w="619125" h="38100">
                  <a:moveTo>
                    <a:pt x="467385" y="0"/>
                  </a:moveTo>
                  <a:lnTo>
                    <a:pt x="454748" y="0"/>
                  </a:lnTo>
                  <a:lnTo>
                    <a:pt x="442112" y="0"/>
                  </a:lnTo>
                  <a:lnTo>
                    <a:pt x="442112" y="12636"/>
                  </a:lnTo>
                  <a:lnTo>
                    <a:pt x="454748" y="12636"/>
                  </a:lnTo>
                  <a:lnTo>
                    <a:pt x="467385" y="12636"/>
                  </a:lnTo>
                  <a:lnTo>
                    <a:pt x="467385" y="0"/>
                  </a:lnTo>
                  <a:close/>
                </a:path>
                <a:path w="619125" h="38100">
                  <a:moveTo>
                    <a:pt x="492645" y="0"/>
                  </a:moveTo>
                  <a:lnTo>
                    <a:pt x="480009" y="0"/>
                  </a:lnTo>
                  <a:lnTo>
                    <a:pt x="480009" y="12623"/>
                  </a:lnTo>
                  <a:lnTo>
                    <a:pt x="480009" y="25260"/>
                  </a:lnTo>
                  <a:lnTo>
                    <a:pt x="480009" y="37896"/>
                  </a:lnTo>
                  <a:lnTo>
                    <a:pt x="492645" y="37896"/>
                  </a:lnTo>
                  <a:lnTo>
                    <a:pt x="492645" y="25260"/>
                  </a:lnTo>
                  <a:lnTo>
                    <a:pt x="492645" y="12636"/>
                  </a:lnTo>
                  <a:lnTo>
                    <a:pt x="492645" y="0"/>
                  </a:lnTo>
                  <a:close/>
                </a:path>
                <a:path w="619125" h="38100">
                  <a:moveTo>
                    <a:pt x="555802" y="12623"/>
                  </a:moveTo>
                  <a:lnTo>
                    <a:pt x="543166" y="12623"/>
                  </a:lnTo>
                  <a:lnTo>
                    <a:pt x="543166" y="0"/>
                  </a:lnTo>
                  <a:lnTo>
                    <a:pt x="530529" y="0"/>
                  </a:lnTo>
                  <a:lnTo>
                    <a:pt x="530529" y="12623"/>
                  </a:lnTo>
                  <a:lnTo>
                    <a:pt x="517906" y="12623"/>
                  </a:lnTo>
                  <a:lnTo>
                    <a:pt x="517906" y="0"/>
                  </a:lnTo>
                  <a:lnTo>
                    <a:pt x="505269" y="0"/>
                  </a:lnTo>
                  <a:lnTo>
                    <a:pt x="505269" y="12623"/>
                  </a:lnTo>
                  <a:lnTo>
                    <a:pt x="505269" y="25260"/>
                  </a:lnTo>
                  <a:lnTo>
                    <a:pt x="517906" y="25260"/>
                  </a:lnTo>
                  <a:lnTo>
                    <a:pt x="530542" y="25260"/>
                  </a:lnTo>
                  <a:lnTo>
                    <a:pt x="530542" y="12636"/>
                  </a:lnTo>
                  <a:lnTo>
                    <a:pt x="543166" y="12636"/>
                  </a:lnTo>
                  <a:lnTo>
                    <a:pt x="543166" y="25260"/>
                  </a:lnTo>
                  <a:lnTo>
                    <a:pt x="555802" y="25260"/>
                  </a:lnTo>
                  <a:lnTo>
                    <a:pt x="555802" y="12623"/>
                  </a:lnTo>
                  <a:close/>
                </a:path>
                <a:path w="619125" h="38100">
                  <a:moveTo>
                    <a:pt x="581063" y="25260"/>
                  </a:moveTo>
                  <a:lnTo>
                    <a:pt x="568426" y="25260"/>
                  </a:lnTo>
                  <a:lnTo>
                    <a:pt x="568426" y="37896"/>
                  </a:lnTo>
                  <a:lnTo>
                    <a:pt x="581063" y="37896"/>
                  </a:lnTo>
                  <a:lnTo>
                    <a:pt x="581063" y="25260"/>
                  </a:lnTo>
                  <a:close/>
                </a:path>
                <a:path w="619125" h="38100">
                  <a:moveTo>
                    <a:pt x="618947" y="0"/>
                  </a:moveTo>
                  <a:lnTo>
                    <a:pt x="606310" y="0"/>
                  </a:lnTo>
                  <a:lnTo>
                    <a:pt x="606310" y="12623"/>
                  </a:lnTo>
                  <a:lnTo>
                    <a:pt x="593699" y="12623"/>
                  </a:lnTo>
                  <a:lnTo>
                    <a:pt x="581063" y="12623"/>
                  </a:lnTo>
                  <a:lnTo>
                    <a:pt x="581063" y="0"/>
                  </a:lnTo>
                  <a:lnTo>
                    <a:pt x="568426" y="0"/>
                  </a:lnTo>
                  <a:lnTo>
                    <a:pt x="568426" y="12636"/>
                  </a:lnTo>
                  <a:lnTo>
                    <a:pt x="581063" y="12636"/>
                  </a:lnTo>
                  <a:lnTo>
                    <a:pt x="581063" y="25260"/>
                  </a:lnTo>
                  <a:lnTo>
                    <a:pt x="593674" y="25260"/>
                  </a:lnTo>
                  <a:lnTo>
                    <a:pt x="606310" y="25260"/>
                  </a:lnTo>
                  <a:lnTo>
                    <a:pt x="618947" y="25260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5961735" y="4121810"/>
              <a:ext cx="619125" cy="25400"/>
            </a:xfrm>
            <a:custGeom>
              <a:avLst/>
              <a:gdLst/>
              <a:ahLst/>
              <a:cxnLst/>
              <a:rect l="l" t="t" r="r" b="b"/>
              <a:pathLst>
                <a:path w="619125" h="25400">
                  <a:moveTo>
                    <a:pt x="88430" y="12623"/>
                  </a:moveTo>
                  <a:lnTo>
                    <a:pt x="88430" y="12623"/>
                  </a:lnTo>
                  <a:lnTo>
                    <a:pt x="0" y="12623"/>
                  </a:lnTo>
                  <a:lnTo>
                    <a:pt x="0" y="25260"/>
                  </a:lnTo>
                  <a:lnTo>
                    <a:pt x="88430" y="25260"/>
                  </a:lnTo>
                  <a:lnTo>
                    <a:pt x="88430" y="12623"/>
                  </a:lnTo>
                  <a:close/>
                </a:path>
                <a:path w="619125" h="25400">
                  <a:moveTo>
                    <a:pt x="138963" y="12623"/>
                  </a:moveTo>
                  <a:lnTo>
                    <a:pt x="126326" y="12623"/>
                  </a:lnTo>
                  <a:lnTo>
                    <a:pt x="113690" y="12623"/>
                  </a:lnTo>
                  <a:lnTo>
                    <a:pt x="101053" y="12623"/>
                  </a:lnTo>
                  <a:lnTo>
                    <a:pt x="101053" y="25260"/>
                  </a:lnTo>
                  <a:lnTo>
                    <a:pt x="113690" y="25260"/>
                  </a:lnTo>
                  <a:lnTo>
                    <a:pt x="126326" y="25260"/>
                  </a:lnTo>
                  <a:lnTo>
                    <a:pt x="138963" y="25260"/>
                  </a:lnTo>
                  <a:lnTo>
                    <a:pt x="138963" y="12623"/>
                  </a:lnTo>
                  <a:close/>
                </a:path>
                <a:path w="619125" h="25400">
                  <a:moveTo>
                    <a:pt x="164223" y="12623"/>
                  </a:moveTo>
                  <a:lnTo>
                    <a:pt x="151587" y="12623"/>
                  </a:lnTo>
                  <a:lnTo>
                    <a:pt x="151587" y="25260"/>
                  </a:lnTo>
                  <a:lnTo>
                    <a:pt x="164223" y="25260"/>
                  </a:lnTo>
                  <a:lnTo>
                    <a:pt x="164223" y="12623"/>
                  </a:lnTo>
                  <a:close/>
                </a:path>
                <a:path w="619125" h="25400">
                  <a:moveTo>
                    <a:pt x="214744" y="12623"/>
                  </a:moveTo>
                  <a:lnTo>
                    <a:pt x="202120" y="12623"/>
                  </a:lnTo>
                  <a:lnTo>
                    <a:pt x="189484" y="12623"/>
                  </a:lnTo>
                  <a:lnTo>
                    <a:pt x="189484" y="25260"/>
                  </a:lnTo>
                  <a:lnTo>
                    <a:pt x="202107" y="25260"/>
                  </a:lnTo>
                  <a:lnTo>
                    <a:pt x="214744" y="25260"/>
                  </a:lnTo>
                  <a:lnTo>
                    <a:pt x="214744" y="12623"/>
                  </a:lnTo>
                  <a:close/>
                </a:path>
                <a:path w="619125" h="25400">
                  <a:moveTo>
                    <a:pt x="277901" y="12623"/>
                  </a:moveTo>
                  <a:lnTo>
                    <a:pt x="265264" y="12623"/>
                  </a:lnTo>
                  <a:lnTo>
                    <a:pt x="265264" y="25260"/>
                  </a:lnTo>
                  <a:lnTo>
                    <a:pt x="277901" y="25260"/>
                  </a:lnTo>
                  <a:lnTo>
                    <a:pt x="277901" y="12623"/>
                  </a:lnTo>
                  <a:close/>
                </a:path>
                <a:path w="619125" h="25400">
                  <a:moveTo>
                    <a:pt x="315798" y="12623"/>
                  </a:moveTo>
                  <a:lnTo>
                    <a:pt x="303161" y="12623"/>
                  </a:lnTo>
                  <a:lnTo>
                    <a:pt x="303161" y="25260"/>
                  </a:lnTo>
                  <a:lnTo>
                    <a:pt x="315798" y="25260"/>
                  </a:lnTo>
                  <a:lnTo>
                    <a:pt x="315798" y="12623"/>
                  </a:lnTo>
                  <a:close/>
                </a:path>
                <a:path w="619125" h="25400">
                  <a:moveTo>
                    <a:pt x="366331" y="12623"/>
                  </a:moveTo>
                  <a:lnTo>
                    <a:pt x="353695" y="12623"/>
                  </a:lnTo>
                  <a:lnTo>
                    <a:pt x="341058" y="12623"/>
                  </a:lnTo>
                  <a:lnTo>
                    <a:pt x="328422" y="12623"/>
                  </a:lnTo>
                  <a:lnTo>
                    <a:pt x="328422" y="25260"/>
                  </a:lnTo>
                  <a:lnTo>
                    <a:pt x="341058" y="25260"/>
                  </a:lnTo>
                  <a:lnTo>
                    <a:pt x="353695" y="25260"/>
                  </a:lnTo>
                  <a:lnTo>
                    <a:pt x="366331" y="25260"/>
                  </a:lnTo>
                  <a:lnTo>
                    <a:pt x="366331" y="12623"/>
                  </a:lnTo>
                  <a:close/>
                </a:path>
                <a:path w="619125" h="25400">
                  <a:moveTo>
                    <a:pt x="467385" y="12623"/>
                  </a:moveTo>
                  <a:lnTo>
                    <a:pt x="467385" y="12623"/>
                  </a:lnTo>
                  <a:lnTo>
                    <a:pt x="404215" y="12623"/>
                  </a:lnTo>
                  <a:lnTo>
                    <a:pt x="404215" y="25260"/>
                  </a:lnTo>
                  <a:lnTo>
                    <a:pt x="467385" y="25260"/>
                  </a:lnTo>
                  <a:lnTo>
                    <a:pt x="467385" y="12623"/>
                  </a:lnTo>
                  <a:close/>
                </a:path>
                <a:path w="619125" h="25400">
                  <a:moveTo>
                    <a:pt x="618947" y="12623"/>
                  </a:moveTo>
                  <a:lnTo>
                    <a:pt x="606310" y="12623"/>
                  </a:lnTo>
                  <a:lnTo>
                    <a:pt x="606310" y="0"/>
                  </a:lnTo>
                  <a:lnTo>
                    <a:pt x="593699" y="0"/>
                  </a:lnTo>
                  <a:lnTo>
                    <a:pt x="581063" y="0"/>
                  </a:lnTo>
                  <a:lnTo>
                    <a:pt x="568426" y="0"/>
                  </a:lnTo>
                  <a:lnTo>
                    <a:pt x="568426" y="12623"/>
                  </a:lnTo>
                  <a:lnTo>
                    <a:pt x="555802" y="12623"/>
                  </a:lnTo>
                  <a:lnTo>
                    <a:pt x="543166" y="12623"/>
                  </a:lnTo>
                  <a:lnTo>
                    <a:pt x="530529" y="12623"/>
                  </a:lnTo>
                  <a:lnTo>
                    <a:pt x="530529" y="25260"/>
                  </a:lnTo>
                  <a:lnTo>
                    <a:pt x="543166" y="25260"/>
                  </a:lnTo>
                  <a:lnTo>
                    <a:pt x="555790" y="25260"/>
                  </a:lnTo>
                  <a:lnTo>
                    <a:pt x="568426" y="25260"/>
                  </a:lnTo>
                  <a:lnTo>
                    <a:pt x="568426" y="12636"/>
                  </a:lnTo>
                  <a:lnTo>
                    <a:pt x="581063" y="12636"/>
                  </a:lnTo>
                  <a:lnTo>
                    <a:pt x="581063" y="25260"/>
                  </a:lnTo>
                  <a:lnTo>
                    <a:pt x="593674" y="25260"/>
                  </a:lnTo>
                  <a:lnTo>
                    <a:pt x="606310" y="25260"/>
                  </a:lnTo>
                  <a:lnTo>
                    <a:pt x="618947" y="25260"/>
                  </a:lnTo>
                  <a:lnTo>
                    <a:pt x="618947" y="126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2" name="object 32"/>
          <p:cNvSpPr txBox="1"/>
          <p:nvPr/>
        </p:nvSpPr>
        <p:spPr>
          <a:xfrm>
            <a:off x="5898515" y="4180611"/>
            <a:ext cx="887094" cy="4851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50" b="1" dirty="0">
                <a:latin typeface="Raleway"/>
                <a:cs typeface="Raleway"/>
              </a:rPr>
              <a:t>Product Height:</a:t>
            </a:r>
            <a:r>
              <a:rPr sz="750" b="1" spc="-5" dirty="0">
                <a:latin typeface="Raleway"/>
                <a:cs typeface="Raleway"/>
              </a:rPr>
              <a:t> </a:t>
            </a:r>
            <a:r>
              <a:rPr sz="750" spc="-35" dirty="0">
                <a:latin typeface="Raleway"/>
                <a:cs typeface="Raleway"/>
              </a:rPr>
              <a:t>30</a:t>
            </a:r>
            <a:endParaRPr sz="75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z="750" b="1" dirty="0">
                <a:latin typeface="Raleway"/>
                <a:cs typeface="Raleway"/>
              </a:rPr>
              <a:t>Product Depth: </a:t>
            </a:r>
            <a:r>
              <a:rPr sz="750" spc="-25" dirty="0">
                <a:latin typeface="Raleway"/>
                <a:cs typeface="Raleway"/>
              </a:rPr>
              <a:t>24</a:t>
            </a:r>
            <a:endParaRPr sz="75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z="750" b="1" dirty="0">
                <a:latin typeface="Raleway"/>
                <a:cs typeface="Raleway"/>
              </a:rPr>
              <a:t>Product</a:t>
            </a:r>
            <a:r>
              <a:rPr sz="750" b="1" spc="-10" dirty="0">
                <a:latin typeface="Raleway"/>
                <a:cs typeface="Raleway"/>
              </a:rPr>
              <a:t> </a:t>
            </a:r>
            <a:r>
              <a:rPr sz="750" b="1" dirty="0">
                <a:latin typeface="Raleway"/>
                <a:cs typeface="Raleway"/>
              </a:rPr>
              <a:t>Length: </a:t>
            </a:r>
            <a:r>
              <a:rPr sz="750" spc="-25" dirty="0">
                <a:latin typeface="Raleway"/>
                <a:cs typeface="Raleway"/>
              </a:rPr>
              <a:t>47</a:t>
            </a:r>
            <a:endParaRPr sz="75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z="750" b="1" dirty="0">
                <a:latin typeface="Raleway"/>
                <a:cs typeface="Raleway"/>
              </a:rPr>
              <a:t>Cubes: </a:t>
            </a:r>
            <a:r>
              <a:rPr sz="750" spc="-20" dirty="0">
                <a:latin typeface="Raleway"/>
                <a:cs typeface="Raleway"/>
              </a:rPr>
              <a:t>5.36</a:t>
            </a:r>
            <a:endParaRPr sz="750">
              <a:latin typeface="Raleway"/>
              <a:cs typeface="Raleway"/>
            </a:endParaRPr>
          </a:p>
        </p:txBody>
      </p:sp>
      <p:sp>
        <p:nvSpPr>
          <p:cNvPr id="33" name="object 33"/>
          <p:cNvSpPr txBox="1">
            <a:spLocks noGrp="1"/>
          </p:cNvSpPr>
          <p:nvPr>
            <p:ph type="sldNum" sz="quarter" idx="4294967295"/>
          </p:nvPr>
        </p:nvSpPr>
        <p:spPr>
          <a:xfrm>
            <a:off x="9483725" y="7521575"/>
            <a:ext cx="574675" cy="16033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900" b="0" i="0">
                <a:solidFill>
                  <a:schemeClr val="bg1"/>
                </a:solidFill>
                <a:latin typeface="Raleway"/>
                <a:cs typeface="Raleway"/>
              </a:defRPr>
            </a:lvl1pPr>
          </a:lstStyle>
          <a:p>
            <a:pPr marL="19685">
              <a:lnSpc>
                <a:spcPct val="100000"/>
              </a:lnSpc>
              <a:spcBef>
                <a:spcPts val="45"/>
              </a:spcBef>
            </a:pPr>
            <a:r>
              <a:rPr lang="en-US"/>
              <a:t>Page: </a:t>
            </a:r>
            <a:fld id="{81D60167-4931-47E6-BA6A-407CBD079E47}" type="slidenum">
              <a:rPr spc="-25" smtClean="0"/>
              <a:pPr marL="19685">
                <a:lnSpc>
                  <a:spcPct val="100000"/>
                </a:lnSpc>
                <a:spcBef>
                  <a:spcPts val="45"/>
                </a:spcBef>
              </a:pPr>
              <a:t>91</a:t>
            </a:fld>
            <a:endParaRPr spc="-25" dirty="0"/>
          </a:p>
        </p:txBody>
      </p:sp>
      <p:graphicFrame>
        <p:nvGraphicFramePr>
          <p:cNvPr id="2" name="Object 1">
            <a:extLst>
              <a:ext uri="{FF2B5EF4-FFF2-40B4-BE49-F238E27FC236}">
                <a16:creationId xmlns:a16="http://schemas.microsoft.com/office/drawing/2014/main" id="{1605AF11-E8B2-10E7-59CE-40C25D1F9373}"/>
              </a:ext>
            </a:extLst>
          </p:cNvPr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2591932662"/>
              </p:ext>
            </p:extLst>
          </p:nvPr>
        </p:nvGraphicFramePr>
        <p:xfrm>
          <a:off x="47625" y="5334013"/>
          <a:ext cx="8724900" cy="6096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Worksheet" r:id="rId4" imgW="8724900" imgH="609600" progId="Excel.Sheet.12">
                  <p:embed/>
                </p:oleObj>
              </mc:Choice>
              <mc:Fallback>
                <p:oleObj name="Worksheet" r:id="rId4" imgW="8724900" imgH="609600" progId="Excel.Sheet.12">
                  <p:embed/>
                  <p:pic>
                    <p:nvPicPr>
                      <p:cNvPr id="2" name="Object 1">
                        <a:extLst>
                          <a:ext uri="{FF2B5EF4-FFF2-40B4-BE49-F238E27FC236}">
                            <a16:creationId xmlns:a16="http://schemas.microsoft.com/office/drawing/2014/main" id="{1605AF11-E8B2-10E7-59CE-40C25D1F9373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47625" y="5334013"/>
                        <a:ext cx="8724900" cy="609600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3" name="Picture 2" descr="A picture containing logo&#10;&#10;Description automatically generated">
            <a:extLst>
              <a:ext uri="{FF2B5EF4-FFF2-40B4-BE49-F238E27FC236}">
                <a16:creationId xmlns:a16="http://schemas.microsoft.com/office/drawing/2014/main" id="{1FAEFF36-502B-1FA7-A40C-C0F5090525E0}"/>
              </a:ext>
            </a:extLst>
          </p:cNvPr>
          <p:cNvPicPr>
            <a:picLocks noChangeAspect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6732"/>
          <a:stretch/>
        </p:blipFill>
        <p:spPr>
          <a:xfrm>
            <a:off x="8610600" y="6449545"/>
            <a:ext cx="1293202" cy="1232368"/>
          </a:xfrm>
          <a:prstGeom prst="rect">
            <a:avLst/>
          </a:prstGeom>
        </p:spPr>
      </p:pic>
      <p:sp>
        <p:nvSpPr>
          <p:cNvPr id="4" name="Rectangle 3">
            <a:extLst>
              <a:ext uri="{FF2B5EF4-FFF2-40B4-BE49-F238E27FC236}">
                <a16:creationId xmlns:a16="http://schemas.microsoft.com/office/drawing/2014/main" id="{B0524259-9A01-B3E0-A1C8-6F5491060C1B}"/>
              </a:ext>
            </a:extLst>
          </p:cNvPr>
          <p:cNvSpPr/>
          <p:nvPr/>
        </p:nvSpPr>
        <p:spPr>
          <a:xfrm>
            <a:off x="7696199" y="5191145"/>
            <a:ext cx="1076325" cy="90485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97705080"/>
      </p:ext>
    </p:extLst>
  </p:cSld>
  <p:clrMapOvr>
    <a:masterClrMapping/>
  </p:clrMapOvr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object 5"/>
          <p:cNvSpPr/>
          <p:nvPr/>
        </p:nvSpPr>
        <p:spPr>
          <a:xfrm>
            <a:off x="442998" y="2273488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442998" y="2502088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442998" y="2616388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442998" y="3073588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442998" y="3187888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442998" y="3302188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 txBox="1"/>
          <p:nvPr/>
        </p:nvSpPr>
        <p:spPr>
          <a:xfrm>
            <a:off x="152400" y="1143000"/>
            <a:ext cx="3199765" cy="269561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spc="60" dirty="0">
                <a:latin typeface="Arial"/>
                <a:cs typeface="Arial"/>
              </a:rPr>
              <a:t>DEXTER</a:t>
            </a:r>
            <a:r>
              <a:rPr sz="1200" b="1" spc="80" dirty="0">
                <a:latin typeface="Arial"/>
                <a:cs typeface="Arial"/>
              </a:rPr>
              <a:t> </a:t>
            </a:r>
            <a:r>
              <a:rPr sz="1200" b="1" spc="65" dirty="0">
                <a:latin typeface="Arial"/>
                <a:cs typeface="Arial"/>
              </a:rPr>
              <a:t>LIFT-</a:t>
            </a:r>
            <a:r>
              <a:rPr sz="1200" b="1" spc="95" dirty="0">
                <a:latin typeface="Arial"/>
                <a:cs typeface="Arial"/>
              </a:rPr>
              <a:t>TOP</a:t>
            </a:r>
            <a:r>
              <a:rPr sz="1200" b="1" spc="85" dirty="0">
                <a:latin typeface="Arial"/>
                <a:cs typeface="Arial"/>
              </a:rPr>
              <a:t> </a:t>
            </a:r>
            <a:r>
              <a:rPr sz="1200" b="1" spc="40" dirty="0">
                <a:latin typeface="Arial"/>
                <a:cs typeface="Arial"/>
              </a:rPr>
              <a:t>DESK</a:t>
            </a:r>
            <a:endParaRPr sz="1200" dirty="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700" dirty="0">
              <a:latin typeface="Raleway"/>
              <a:cs typeface="Raleway"/>
            </a:endParaRPr>
          </a:p>
          <a:p>
            <a:pPr marL="12700" marR="20955">
              <a:lnSpc>
                <a:spcPct val="100000"/>
              </a:lnSpc>
              <a:spcBef>
                <a:spcPts val="5"/>
              </a:spcBef>
            </a:pPr>
            <a:r>
              <a:rPr sz="750" dirty="0">
                <a:latin typeface="Raleway"/>
                <a:cs typeface="Raleway"/>
              </a:rPr>
              <a:t>Now</a:t>
            </a:r>
            <a:r>
              <a:rPr sz="750" spc="-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you don't have to compromise style to get the function of a lift-</a:t>
            </a:r>
            <a:r>
              <a:rPr sz="750" spc="-25" dirty="0">
                <a:latin typeface="Raleway"/>
                <a:cs typeface="Raleway"/>
              </a:rPr>
              <a:t>top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desk with the Dexter. Great in a home office or as a complement to </a:t>
            </a:r>
            <a:r>
              <a:rPr sz="750" spc="-50" dirty="0">
                <a:latin typeface="Raleway"/>
                <a:cs typeface="Raleway"/>
              </a:rPr>
              <a:t>a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living room, the Dexter desk lifts to allow working while standing </a:t>
            </a:r>
            <a:r>
              <a:rPr sz="750" spc="-25" dirty="0">
                <a:latin typeface="Raleway"/>
                <a:cs typeface="Raleway"/>
              </a:rPr>
              <a:t>or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moving and features rustic style with distressed, rough-hewn posts </a:t>
            </a:r>
            <a:r>
              <a:rPr sz="750" spc="-25" dirty="0">
                <a:latin typeface="Raleway"/>
                <a:cs typeface="Raleway"/>
              </a:rPr>
              <a:t>and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antiqued brass hardware built for the way we live today. Use alone </a:t>
            </a:r>
            <a:r>
              <a:rPr sz="750" spc="-25" dirty="0">
                <a:latin typeface="Raleway"/>
                <a:cs typeface="Raleway"/>
              </a:rPr>
              <a:t>or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complete the set with matching Dexter </a:t>
            </a:r>
            <a:r>
              <a:rPr sz="750" spc="-10" dirty="0">
                <a:latin typeface="Raleway"/>
                <a:cs typeface="Raleway"/>
              </a:rPr>
              <a:t>tables.</a:t>
            </a:r>
            <a:endParaRPr sz="750" dirty="0">
              <a:latin typeface="Raleway"/>
              <a:cs typeface="Raleway"/>
            </a:endParaRPr>
          </a:p>
          <a:p>
            <a:pPr marL="393700" marR="231140">
              <a:lnSpc>
                <a:spcPct val="100000"/>
              </a:lnSpc>
              <a:spcBef>
                <a:spcPts val="750"/>
              </a:spcBef>
            </a:pPr>
            <a:r>
              <a:rPr sz="750" dirty="0">
                <a:latin typeface="Raleway"/>
                <a:cs typeface="Raleway"/>
              </a:rPr>
              <a:t>Constructed of pine veneers and poplar solids with </a:t>
            </a:r>
            <a:r>
              <a:rPr sz="750" spc="-10" dirty="0">
                <a:latin typeface="Raleway"/>
                <a:cs typeface="Raleway"/>
              </a:rPr>
              <a:t>rough-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hewn </a:t>
            </a:r>
            <a:r>
              <a:rPr sz="750" spc="-10" dirty="0">
                <a:latin typeface="Raleway"/>
                <a:cs typeface="Raleway"/>
              </a:rPr>
              <a:t>distressing</a:t>
            </a:r>
            <a:endParaRPr sz="750" dirty="0">
              <a:latin typeface="Raleway"/>
              <a:cs typeface="Raleway"/>
            </a:endParaRPr>
          </a:p>
          <a:p>
            <a:pPr marL="39370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Desk-top lifts to allow working while </a:t>
            </a:r>
            <a:r>
              <a:rPr sz="750" spc="-10" dirty="0">
                <a:latin typeface="Raleway"/>
                <a:cs typeface="Raleway"/>
              </a:rPr>
              <a:t>standing</a:t>
            </a:r>
            <a:endParaRPr sz="750" dirty="0">
              <a:latin typeface="Raleway"/>
              <a:cs typeface="Raleway"/>
            </a:endParaRPr>
          </a:p>
          <a:p>
            <a:pPr marL="393700" marR="508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Styling features include a deep bottom drawer that can </a:t>
            </a:r>
            <a:r>
              <a:rPr sz="750" spc="-25" dirty="0">
                <a:latin typeface="Raleway"/>
                <a:cs typeface="Raleway"/>
              </a:rPr>
              <a:t>be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used as a file cabinet or for storage; additional upper drawer </a:t>
            </a:r>
            <a:r>
              <a:rPr sz="750" spc="-25" dirty="0">
                <a:latin typeface="Raleway"/>
                <a:cs typeface="Raleway"/>
              </a:rPr>
              <a:t>for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storage</a:t>
            </a:r>
            <a:r>
              <a:rPr sz="750" spc="-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and a display or storage area in-between drawers </a:t>
            </a:r>
            <a:r>
              <a:rPr sz="750" spc="-20" dirty="0">
                <a:latin typeface="Raleway"/>
                <a:cs typeface="Raleway"/>
              </a:rPr>
              <a:t>that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gives the desk a more open, lighter </a:t>
            </a:r>
            <a:r>
              <a:rPr sz="750" spc="-10" dirty="0">
                <a:latin typeface="Raleway"/>
                <a:cs typeface="Raleway"/>
              </a:rPr>
              <a:t>appearance</a:t>
            </a:r>
            <a:endParaRPr sz="750" dirty="0">
              <a:latin typeface="Raleway"/>
              <a:cs typeface="Raleway"/>
            </a:endParaRPr>
          </a:p>
          <a:p>
            <a:pPr marL="393700" marR="71882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Matching Lift-Top Occasional set also </a:t>
            </a:r>
            <a:r>
              <a:rPr sz="750" spc="-10" dirty="0">
                <a:latin typeface="Raleway"/>
                <a:cs typeface="Raleway"/>
              </a:rPr>
              <a:t>available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Antiqued brass </a:t>
            </a:r>
            <a:r>
              <a:rPr sz="750" spc="-10" dirty="0">
                <a:latin typeface="Raleway"/>
                <a:cs typeface="Raleway"/>
              </a:rPr>
              <a:t>hardware</a:t>
            </a:r>
            <a:endParaRPr sz="750" dirty="0">
              <a:latin typeface="Raleway"/>
              <a:cs typeface="Raleway"/>
            </a:endParaRPr>
          </a:p>
          <a:p>
            <a:pPr marL="39370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Driftwood</a:t>
            </a:r>
            <a:r>
              <a:rPr sz="750" spc="-10" dirty="0">
                <a:latin typeface="Raleway"/>
                <a:cs typeface="Raleway"/>
              </a:rPr>
              <a:t> finish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  <a:spcBef>
                <a:spcPts val="620"/>
              </a:spcBef>
            </a:pPr>
            <a:r>
              <a:rPr sz="750" u="sng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2"/>
              </a:rPr>
              <a:t>Read </a:t>
            </a:r>
            <a:r>
              <a:rPr sz="750" u="sng" spc="-20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2"/>
              </a:rPr>
              <a:t>More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</a:pPr>
            <a:r>
              <a:rPr sz="750" b="1" dirty="0">
                <a:latin typeface="Raleway"/>
                <a:cs typeface="Raleway"/>
              </a:rPr>
              <a:t>Price:</a:t>
            </a:r>
            <a:r>
              <a:rPr sz="750" b="1" spc="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From: </a:t>
            </a:r>
            <a:r>
              <a:rPr sz="750" spc="-10" dirty="0">
                <a:latin typeface="Raleway"/>
                <a:cs typeface="Raleway"/>
              </a:rPr>
              <a:t>$229.00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ts val="1060"/>
              </a:lnSpc>
              <a:tabLst>
                <a:tab pos="1587500" algn="l"/>
              </a:tabLst>
            </a:pPr>
            <a:r>
              <a:rPr sz="900" dirty="0">
                <a:latin typeface="Raleway"/>
                <a:cs typeface="Raleway"/>
              </a:rPr>
              <a:t>Additional </a:t>
            </a:r>
            <a:r>
              <a:rPr sz="900" spc="-10" dirty="0">
                <a:latin typeface="Raleway"/>
                <a:cs typeface="Raleway"/>
              </a:rPr>
              <a:t>Dimensions:</a:t>
            </a:r>
            <a:r>
              <a:rPr sz="900" dirty="0">
                <a:latin typeface="Raleway"/>
                <a:cs typeface="Raleway"/>
              </a:rPr>
              <a:t>	38H</a:t>
            </a:r>
            <a:r>
              <a:rPr sz="900" spc="-10" dirty="0">
                <a:latin typeface="Raleway"/>
                <a:cs typeface="Raleway"/>
              </a:rPr>
              <a:t> </a:t>
            </a:r>
            <a:r>
              <a:rPr sz="900" dirty="0">
                <a:latin typeface="Raleway"/>
                <a:cs typeface="Raleway"/>
              </a:rPr>
              <a:t>with Desk Top </a:t>
            </a:r>
            <a:r>
              <a:rPr sz="900" spc="-10" dirty="0">
                <a:latin typeface="Raleway"/>
                <a:cs typeface="Raleway"/>
              </a:rPr>
              <a:t>Raised</a:t>
            </a:r>
            <a:endParaRPr sz="900" dirty="0">
              <a:latin typeface="Raleway"/>
              <a:cs typeface="Raleway"/>
            </a:endParaRPr>
          </a:p>
        </p:txBody>
      </p:sp>
      <p:grpSp>
        <p:nvGrpSpPr>
          <p:cNvPr id="12" name="object 12"/>
          <p:cNvGrpSpPr/>
          <p:nvPr/>
        </p:nvGrpSpPr>
        <p:grpSpPr>
          <a:xfrm>
            <a:off x="173968" y="3973897"/>
            <a:ext cx="727710" cy="727710"/>
            <a:chOff x="44024" y="3931202"/>
            <a:chExt cx="727710" cy="727710"/>
          </a:xfrm>
        </p:grpSpPr>
        <p:sp>
          <p:nvSpPr>
            <p:cNvPr id="13" name="object 13"/>
            <p:cNvSpPr/>
            <p:nvPr/>
          </p:nvSpPr>
          <p:spPr>
            <a:xfrm>
              <a:off x="47625" y="3934802"/>
              <a:ext cx="720090" cy="720090"/>
            </a:xfrm>
            <a:custGeom>
              <a:avLst/>
              <a:gdLst/>
              <a:ahLst/>
              <a:cxnLst/>
              <a:rect l="l" t="t" r="r" b="b"/>
              <a:pathLst>
                <a:path w="720090" h="720089">
                  <a:moveTo>
                    <a:pt x="0" y="0"/>
                  </a:moveTo>
                  <a:lnTo>
                    <a:pt x="720001" y="0"/>
                  </a:lnTo>
                  <a:lnTo>
                    <a:pt x="720001" y="720001"/>
                  </a:lnTo>
                  <a:lnTo>
                    <a:pt x="0" y="720001"/>
                  </a:lnTo>
                  <a:lnTo>
                    <a:pt x="0" y="0"/>
                  </a:lnTo>
                  <a:close/>
                </a:path>
              </a:pathLst>
            </a:custGeom>
            <a:ln w="72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98145" y="3985323"/>
              <a:ext cx="619125" cy="38100"/>
            </a:xfrm>
            <a:custGeom>
              <a:avLst/>
              <a:gdLst/>
              <a:ahLst/>
              <a:cxnLst/>
              <a:rect l="l" t="t" r="r" b="b"/>
              <a:pathLst>
                <a:path w="619125" h="38100">
                  <a:moveTo>
                    <a:pt x="12623" y="0"/>
                  </a:moveTo>
                  <a:lnTo>
                    <a:pt x="0" y="0"/>
                  </a:lnTo>
                  <a:lnTo>
                    <a:pt x="0" y="12636"/>
                  </a:lnTo>
                  <a:lnTo>
                    <a:pt x="0" y="25260"/>
                  </a:lnTo>
                  <a:lnTo>
                    <a:pt x="0" y="37896"/>
                  </a:lnTo>
                  <a:lnTo>
                    <a:pt x="12623" y="37896"/>
                  </a:lnTo>
                  <a:lnTo>
                    <a:pt x="12623" y="25273"/>
                  </a:lnTo>
                  <a:lnTo>
                    <a:pt x="12623" y="12636"/>
                  </a:lnTo>
                  <a:lnTo>
                    <a:pt x="12623" y="0"/>
                  </a:lnTo>
                  <a:close/>
                </a:path>
                <a:path w="619125" h="38100">
                  <a:moveTo>
                    <a:pt x="50520" y="25260"/>
                  </a:moveTo>
                  <a:lnTo>
                    <a:pt x="37909" y="25260"/>
                  </a:lnTo>
                  <a:lnTo>
                    <a:pt x="25273" y="25260"/>
                  </a:lnTo>
                  <a:lnTo>
                    <a:pt x="25273" y="37896"/>
                  </a:lnTo>
                  <a:lnTo>
                    <a:pt x="37896" y="37896"/>
                  </a:lnTo>
                  <a:lnTo>
                    <a:pt x="50520" y="37896"/>
                  </a:lnTo>
                  <a:lnTo>
                    <a:pt x="50520" y="25260"/>
                  </a:lnTo>
                  <a:close/>
                </a:path>
                <a:path w="619125" h="38100">
                  <a:moveTo>
                    <a:pt x="50520" y="0"/>
                  </a:moveTo>
                  <a:lnTo>
                    <a:pt x="37909" y="0"/>
                  </a:lnTo>
                  <a:lnTo>
                    <a:pt x="25273" y="0"/>
                  </a:lnTo>
                  <a:lnTo>
                    <a:pt x="12636" y="0"/>
                  </a:lnTo>
                  <a:lnTo>
                    <a:pt x="12636" y="12636"/>
                  </a:lnTo>
                  <a:lnTo>
                    <a:pt x="25273" y="12636"/>
                  </a:lnTo>
                  <a:lnTo>
                    <a:pt x="37896" y="12636"/>
                  </a:lnTo>
                  <a:lnTo>
                    <a:pt x="50520" y="12636"/>
                  </a:lnTo>
                  <a:lnTo>
                    <a:pt x="50520" y="0"/>
                  </a:lnTo>
                  <a:close/>
                </a:path>
                <a:path w="619125" h="38100">
                  <a:moveTo>
                    <a:pt x="63169" y="25260"/>
                  </a:moveTo>
                  <a:lnTo>
                    <a:pt x="50533" y="25260"/>
                  </a:lnTo>
                  <a:lnTo>
                    <a:pt x="50533" y="37896"/>
                  </a:lnTo>
                  <a:lnTo>
                    <a:pt x="63169" y="37896"/>
                  </a:lnTo>
                  <a:lnTo>
                    <a:pt x="63169" y="25260"/>
                  </a:lnTo>
                  <a:close/>
                </a:path>
                <a:path w="619125" h="38100">
                  <a:moveTo>
                    <a:pt x="88417" y="0"/>
                  </a:moveTo>
                  <a:lnTo>
                    <a:pt x="75806" y="0"/>
                  </a:lnTo>
                  <a:lnTo>
                    <a:pt x="63169" y="0"/>
                  </a:lnTo>
                  <a:lnTo>
                    <a:pt x="50533" y="0"/>
                  </a:lnTo>
                  <a:lnTo>
                    <a:pt x="50533" y="12636"/>
                  </a:lnTo>
                  <a:lnTo>
                    <a:pt x="63169" y="12636"/>
                  </a:lnTo>
                  <a:lnTo>
                    <a:pt x="75793" y="12636"/>
                  </a:lnTo>
                  <a:lnTo>
                    <a:pt x="75793" y="25260"/>
                  </a:lnTo>
                  <a:lnTo>
                    <a:pt x="75793" y="37896"/>
                  </a:lnTo>
                  <a:lnTo>
                    <a:pt x="88417" y="37896"/>
                  </a:lnTo>
                  <a:lnTo>
                    <a:pt x="88417" y="25273"/>
                  </a:lnTo>
                  <a:lnTo>
                    <a:pt x="88417" y="12636"/>
                  </a:lnTo>
                  <a:lnTo>
                    <a:pt x="88417" y="0"/>
                  </a:lnTo>
                  <a:close/>
                </a:path>
                <a:path w="619125" h="38100">
                  <a:moveTo>
                    <a:pt x="151587" y="12636"/>
                  </a:moveTo>
                  <a:lnTo>
                    <a:pt x="138963" y="12636"/>
                  </a:lnTo>
                  <a:lnTo>
                    <a:pt x="138963" y="0"/>
                  </a:lnTo>
                  <a:lnTo>
                    <a:pt x="138950" y="12636"/>
                  </a:lnTo>
                  <a:lnTo>
                    <a:pt x="138950" y="25260"/>
                  </a:lnTo>
                  <a:lnTo>
                    <a:pt x="126326" y="25260"/>
                  </a:lnTo>
                  <a:lnTo>
                    <a:pt x="126326" y="12636"/>
                  </a:lnTo>
                  <a:lnTo>
                    <a:pt x="138950" y="12636"/>
                  </a:lnTo>
                  <a:lnTo>
                    <a:pt x="138950" y="0"/>
                  </a:lnTo>
                  <a:lnTo>
                    <a:pt x="126326" y="0"/>
                  </a:lnTo>
                  <a:lnTo>
                    <a:pt x="113690" y="0"/>
                  </a:lnTo>
                  <a:lnTo>
                    <a:pt x="101053" y="0"/>
                  </a:lnTo>
                  <a:lnTo>
                    <a:pt x="101053" y="12636"/>
                  </a:lnTo>
                  <a:lnTo>
                    <a:pt x="101053" y="25273"/>
                  </a:lnTo>
                  <a:lnTo>
                    <a:pt x="113690" y="25273"/>
                  </a:lnTo>
                  <a:lnTo>
                    <a:pt x="113690" y="37896"/>
                  </a:lnTo>
                  <a:lnTo>
                    <a:pt x="126326" y="37896"/>
                  </a:lnTo>
                  <a:lnTo>
                    <a:pt x="138963" y="37896"/>
                  </a:lnTo>
                  <a:lnTo>
                    <a:pt x="138963" y="25273"/>
                  </a:lnTo>
                  <a:lnTo>
                    <a:pt x="151587" y="25273"/>
                  </a:lnTo>
                  <a:lnTo>
                    <a:pt x="151587" y="12636"/>
                  </a:lnTo>
                  <a:close/>
                </a:path>
                <a:path w="619125" h="38100">
                  <a:moveTo>
                    <a:pt x="227380" y="25260"/>
                  </a:moveTo>
                  <a:lnTo>
                    <a:pt x="214744" y="25260"/>
                  </a:lnTo>
                  <a:lnTo>
                    <a:pt x="214744" y="37896"/>
                  </a:lnTo>
                  <a:lnTo>
                    <a:pt x="227380" y="37896"/>
                  </a:lnTo>
                  <a:lnTo>
                    <a:pt x="227380" y="25260"/>
                  </a:lnTo>
                  <a:close/>
                </a:path>
                <a:path w="619125" h="38100">
                  <a:moveTo>
                    <a:pt x="227380" y="0"/>
                  </a:moveTo>
                  <a:lnTo>
                    <a:pt x="227380" y="0"/>
                  </a:lnTo>
                  <a:lnTo>
                    <a:pt x="176847" y="0"/>
                  </a:lnTo>
                  <a:lnTo>
                    <a:pt x="176847" y="12636"/>
                  </a:lnTo>
                  <a:lnTo>
                    <a:pt x="176847" y="25260"/>
                  </a:lnTo>
                  <a:lnTo>
                    <a:pt x="164211" y="25260"/>
                  </a:lnTo>
                  <a:lnTo>
                    <a:pt x="164211" y="37896"/>
                  </a:lnTo>
                  <a:lnTo>
                    <a:pt x="176847" y="37896"/>
                  </a:lnTo>
                  <a:lnTo>
                    <a:pt x="189484" y="37896"/>
                  </a:lnTo>
                  <a:lnTo>
                    <a:pt x="202120" y="37896"/>
                  </a:lnTo>
                  <a:lnTo>
                    <a:pt x="202120" y="25273"/>
                  </a:lnTo>
                  <a:lnTo>
                    <a:pt x="202120" y="12636"/>
                  </a:lnTo>
                  <a:lnTo>
                    <a:pt x="214744" y="12636"/>
                  </a:lnTo>
                  <a:lnTo>
                    <a:pt x="227380" y="12636"/>
                  </a:lnTo>
                  <a:lnTo>
                    <a:pt x="227380" y="0"/>
                  </a:lnTo>
                  <a:close/>
                </a:path>
                <a:path w="619125" h="38100">
                  <a:moveTo>
                    <a:pt x="353682" y="25260"/>
                  </a:moveTo>
                  <a:lnTo>
                    <a:pt x="341058" y="25260"/>
                  </a:lnTo>
                  <a:lnTo>
                    <a:pt x="341058" y="12636"/>
                  </a:lnTo>
                  <a:lnTo>
                    <a:pt x="328434" y="12636"/>
                  </a:lnTo>
                  <a:lnTo>
                    <a:pt x="315798" y="12636"/>
                  </a:lnTo>
                  <a:lnTo>
                    <a:pt x="303174" y="12636"/>
                  </a:lnTo>
                  <a:lnTo>
                    <a:pt x="303174" y="0"/>
                  </a:lnTo>
                  <a:lnTo>
                    <a:pt x="290537" y="0"/>
                  </a:lnTo>
                  <a:lnTo>
                    <a:pt x="290537" y="12636"/>
                  </a:lnTo>
                  <a:lnTo>
                    <a:pt x="303161" y="12636"/>
                  </a:lnTo>
                  <a:lnTo>
                    <a:pt x="303161" y="25260"/>
                  </a:lnTo>
                  <a:lnTo>
                    <a:pt x="290537" y="25260"/>
                  </a:lnTo>
                  <a:lnTo>
                    <a:pt x="290537" y="12636"/>
                  </a:lnTo>
                  <a:lnTo>
                    <a:pt x="277901" y="12636"/>
                  </a:lnTo>
                  <a:lnTo>
                    <a:pt x="277901" y="25260"/>
                  </a:lnTo>
                  <a:lnTo>
                    <a:pt x="265277" y="25260"/>
                  </a:lnTo>
                  <a:lnTo>
                    <a:pt x="265277" y="12636"/>
                  </a:lnTo>
                  <a:lnTo>
                    <a:pt x="265277" y="0"/>
                  </a:lnTo>
                  <a:lnTo>
                    <a:pt x="252641" y="0"/>
                  </a:lnTo>
                  <a:lnTo>
                    <a:pt x="252641" y="12636"/>
                  </a:lnTo>
                  <a:lnTo>
                    <a:pt x="240004" y="12636"/>
                  </a:lnTo>
                  <a:lnTo>
                    <a:pt x="240004" y="25273"/>
                  </a:lnTo>
                  <a:lnTo>
                    <a:pt x="252641" y="25273"/>
                  </a:lnTo>
                  <a:lnTo>
                    <a:pt x="252641" y="37896"/>
                  </a:lnTo>
                  <a:lnTo>
                    <a:pt x="303174" y="37896"/>
                  </a:lnTo>
                  <a:lnTo>
                    <a:pt x="303174" y="25273"/>
                  </a:lnTo>
                  <a:lnTo>
                    <a:pt x="315798" y="25273"/>
                  </a:lnTo>
                  <a:lnTo>
                    <a:pt x="328422" y="25273"/>
                  </a:lnTo>
                  <a:lnTo>
                    <a:pt x="341058" y="25273"/>
                  </a:lnTo>
                  <a:lnTo>
                    <a:pt x="341058" y="37896"/>
                  </a:lnTo>
                  <a:lnTo>
                    <a:pt x="353682" y="37896"/>
                  </a:lnTo>
                  <a:lnTo>
                    <a:pt x="353682" y="25260"/>
                  </a:lnTo>
                  <a:close/>
                </a:path>
                <a:path w="619125" h="38100">
                  <a:moveTo>
                    <a:pt x="391591" y="25260"/>
                  </a:moveTo>
                  <a:lnTo>
                    <a:pt x="378955" y="25260"/>
                  </a:lnTo>
                  <a:lnTo>
                    <a:pt x="366318" y="25260"/>
                  </a:lnTo>
                  <a:lnTo>
                    <a:pt x="366318" y="37896"/>
                  </a:lnTo>
                  <a:lnTo>
                    <a:pt x="378955" y="37896"/>
                  </a:lnTo>
                  <a:lnTo>
                    <a:pt x="391591" y="37896"/>
                  </a:lnTo>
                  <a:lnTo>
                    <a:pt x="391591" y="25260"/>
                  </a:lnTo>
                  <a:close/>
                </a:path>
                <a:path w="619125" h="38100">
                  <a:moveTo>
                    <a:pt x="404215" y="0"/>
                  </a:moveTo>
                  <a:lnTo>
                    <a:pt x="391591" y="0"/>
                  </a:lnTo>
                  <a:lnTo>
                    <a:pt x="378955" y="0"/>
                  </a:lnTo>
                  <a:lnTo>
                    <a:pt x="378955" y="12636"/>
                  </a:lnTo>
                  <a:lnTo>
                    <a:pt x="391579" y="12636"/>
                  </a:lnTo>
                  <a:lnTo>
                    <a:pt x="404215" y="12636"/>
                  </a:lnTo>
                  <a:lnTo>
                    <a:pt x="404215" y="0"/>
                  </a:lnTo>
                  <a:close/>
                </a:path>
                <a:path w="619125" h="38100">
                  <a:moveTo>
                    <a:pt x="416839" y="12636"/>
                  </a:moveTo>
                  <a:lnTo>
                    <a:pt x="404215" y="12636"/>
                  </a:lnTo>
                  <a:lnTo>
                    <a:pt x="404215" y="25260"/>
                  </a:lnTo>
                  <a:lnTo>
                    <a:pt x="404215" y="37896"/>
                  </a:lnTo>
                  <a:lnTo>
                    <a:pt x="416839" y="37896"/>
                  </a:lnTo>
                  <a:lnTo>
                    <a:pt x="416839" y="25273"/>
                  </a:lnTo>
                  <a:lnTo>
                    <a:pt x="416839" y="12636"/>
                  </a:lnTo>
                  <a:close/>
                </a:path>
                <a:path w="619125" h="38100">
                  <a:moveTo>
                    <a:pt x="442112" y="12636"/>
                  </a:moveTo>
                  <a:lnTo>
                    <a:pt x="429488" y="12636"/>
                  </a:lnTo>
                  <a:lnTo>
                    <a:pt x="416852" y="12636"/>
                  </a:lnTo>
                  <a:lnTo>
                    <a:pt x="416852" y="25260"/>
                  </a:lnTo>
                  <a:lnTo>
                    <a:pt x="416852" y="37896"/>
                  </a:lnTo>
                  <a:lnTo>
                    <a:pt x="429488" y="37896"/>
                  </a:lnTo>
                  <a:lnTo>
                    <a:pt x="429488" y="25273"/>
                  </a:lnTo>
                  <a:lnTo>
                    <a:pt x="442112" y="25273"/>
                  </a:lnTo>
                  <a:lnTo>
                    <a:pt x="442112" y="12636"/>
                  </a:lnTo>
                  <a:close/>
                </a:path>
                <a:path w="619125" h="38100">
                  <a:moveTo>
                    <a:pt x="467372" y="0"/>
                  </a:moveTo>
                  <a:lnTo>
                    <a:pt x="454748" y="0"/>
                  </a:lnTo>
                  <a:lnTo>
                    <a:pt x="442112" y="0"/>
                  </a:lnTo>
                  <a:lnTo>
                    <a:pt x="442112" y="12636"/>
                  </a:lnTo>
                  <a:lnTo>
                    <a:pt x="454748" y="12636"/>
                  </a:lnTo>
                  <a:lnTo>
                    <a:pt x="467372" y="12636"/>
                  </a:lnTo>
                  <a:lnTo>
                    <a:pt x="467372" y="0"/>
                  </a:lnTo>
                  <a:close/>
                </a:path>
                <a:path w="619125" h="38100">
                  <a:moveTo>
                    <a:pt x="517893" y="0"/>
                  </a:moveTo>
                  <a:lnTo>
                    <a:pt x="505269" y="0"/>
                  </a:lnTo>
                  <a:lnTo>
                    <a:pt x="505269" y="12636"/>
                  </a:lnTo>
                  <a:lnTo>
                    <a:pt x="492645" y="12636"/>
                  </a:lnTo>
                  <a:lnTo>
                    <a:pt x="480009" y="12636"/>
                  </a:lnTo>
                  <a:lnTo>
                    <a:pt x="480009" y="25260"/>
                  </a:lnTo>
                  <a:lnTo>
                    <a:pt x="467372" y="25260"/>
                  </a:lnTo>
                  <a:lnTo>
                    <a:pt x="454748" y="25260"/>
                  </a:lnTo>
                  <a:lnTo>
                    <a:pt x="454748" y="37896"/>
                  </a:lnTo>
                  <a:lnTo>
                    <a:pt x="467372" y="37896"/>
                  </a:lnTo>
                  <a:lnTo>
                    <a:pt x="480009" y="37896"/>
                  </a:lnTo>
                  <a:lnTo>
                    <a:pt x="480009" y="25273"/>
                  </a:lnTo>
                  <a:lnTo>
                    <a:pt x="492633" y="25273"/>
                  </a:lnTo>
                  <a:lnTo>
                    <a:pt x="505269" y="25273"/>
                  </a:lnTo>
                  <a:lnTo>
                    <a:pt x="517893" y="25273"/>
                  </a:lnTo>
                  <a:lnTo>
                    <a:pt x="517893" y="12636"/>
                  </a:lnTo>
                  <a:lnTo>
                    <a:pt x="517893" y="0"/>
                  </a:lnTo>
                  <a:close/>
                </a:path>
                <a:path w="619125" h="38100">
                  <a:moveTo>
                    <a:pt x="581050" y="0"/>
                  </a:moveTo>
                  <a:lnTo>
                    <a:pt x="581050" y="0"/>
                  </a:lnTo>
                  <a:lnTo>
                    <a:pt x="530529" y="0"/>
                  </a:lnTo>
                  <a:lnTo>
                    <a:pt x="530529" y="12636"/>
                  </a:lnTo>
                  <a:lnTo>
                    <a:pt x="530529" y="25273"/>
                  </a:lnTo>
                  <a:lnTo>
                    <a:pt x="543166" y="25273"/>
                  </a:lnTo>
                  <a:lnTo>
                    <a:pt x="543166" y="12636"/>
                  </a:lnTo>
                  <a:lnTo>
                    <a:pt x="555790" y="12636"/>
                  </a:lnTo>
                  <a:lnTo>
                    <a:pt x="568426" y="12636"/>
                  </a:lnTo>
                  <a:lnTo>
                    <a:pt x="581050" y="12636"/>
                  </a:lnTo>
                  <a:lnTo>
                    <a:pt x="581050" y="0"/>
                  </a:lnTo>
                  <a:close/>
                </a:path>
                <a:path w="619125" h="38100">
                  <a:moveTo>
                    <a:pt x="618947" y="0"/>
                  </a:moveTo>
                  <a:lnTo>
                    <a:pt x="606323" y="0"/>
                  </a:lnTo>
                  <a:lnTo>
                    <a:pt x="593699" y="0"/>
                  </a:lnTo>
                  <a:lnTo>
                    <a:pt x="581063" y="0"/>
                  </a:lnTo>
                  <a:lnTo>
                    <a:pt x="581063" y="12636"/>
                  </a:lnTo>
                  <a:lnTo>
                    <a:pt x="593686" y="12636"/>
                  </a:lnTo>
                  <a:lnTo>
                    <a:pt x="606323" y="12636"/>
                  </a:lnTo>
                  <a:lnTo>
                    <a:pt x="606323" y="25273"/>
                  </a:lnTo>
                  <a:lnTo>
                    <a:pt x="618947" y="25273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98145" y="4010583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23" y="12636"/>
                  </a:moveTo>
                  <a:lnTo>
                    <a:pt x="0" y="12636"/>
                  </a:lnTo>
                  <a:lnTo>
                    <a:pt x="0" y="25260"/>
                  </a:lnTo>
                  <a:lnTo>
                    <a:pt x="0" y="37896"/>
                  </a:lnTo>
                  <a:lnTo>
                    <a:pt x="0" y="50533"/>
                  </a:lnTo>
                  <a:lnTo>
                    <a:pt x="12623" y="50533"/>
                  </a:lnTo>
                  <a:lnTo>
                    <a:pt x="12623" y="37896"/>
                  </a:lnTo>
                  <a:lnTo>
                    <a:pt x="12623" y="25273"/>
                  </a:lnTo>
                  <a:lnTo>
                    <a:pt x="12623" y="12636"/>
                  </a:lnTo>
                  <a:close/>
                </a:path>
                <a:path w="619125" h="50800">
                  <a:moveTo>
                    <a:pt x="50520" y="12636"/>
                  </a:moveTo>
                  <a:lnTo>
                    <a:pt x="37909" y="12636"/>
                  </a:lnTo>
                  <a:lnTo>
                    <a:pt x="25273" y="12636"/>
                  </a:lnTo>
                  <a:lnTo>
                    <a:pt x="25273" y="25260"/>
                  </a:lnTo>
                  <a:lnTo>
                    <a:pt x="25273" y="37896"/>
                  </a:lnTo>
                  <a:lnTo>
                    <a:pt x="37896" y="37896"/>
                  </a:lnTo>
                  <a:lnTo>
                    <a:pt x="50520" y="37896"/>
                  </a:lnTo>
                  <a:lnTo>
                    <a:pt x="50520" y="25273"/>
                  </a:lnTo>
                  <a:lnTo>
                    <a:pt x="50520" y="12636"/>
                  </a:lnTo>
                  <a:close/>
                </a:path>
                <a:path w="619125" h="50800">
                  <a:moveTo>
                    <a:pt x="63169" y="12636"/>
                  </a:moveTo>
                  <a:lnTo>
                    <a:pt x="50533" y="12636"/>
                  </a:lnTo>
                  <a:lnTo>
                    <a:pt x="50533" y="25260"/>
                  </a:lnTo>
                  <a:lnTo>
                    <a:pt x="50533" y="37896"/>
                  </a:lnTo>
                  <a:lnTo>
                    <a:pt x="63169" y="37896"/>
                  </a:lnTo>
                  <a:lnTo>
                    <a:pt x="63169" y="25273"/>
                  </a:lnTo>
                  <a:lnTo>
                    <a:pt x="63169" y="12636"/>
                  </a:lnTo>
                  <a:close/>
                </a:path>
                <a:path w="619125" h="50800">
                  <a:moveTo>
                    <a:pt x="88417" y="12636"/>
                  </a:moveTo>
                  <a:lnTo>
                    <a:pt x="75793" y="12636"/>
                  </a:lnTo>
                  <a:lnTo>
                    <a:pt x="75793" y="25260"/>
                  </a:lnTo>
                  <a:lnTo>
                    <a:pt x="75793" y="37896"/>
                  </a:lnTo>
                  <a:lnTo>
                    <a:pt x="75793" y="50533"/>
                  </a:lnTo>
                  <a:lnTo>
                    <a:pt x="88417" y="50533"/>
                  </a:lnTo>
                  <a:lnTo>
                    <a:pt x="88417" y="37896"/>
                  </a:lnTo>
                  <a:lnTo>
                    <a:pt x="88417" y="25273"/>
                  </a:lnTo>
                  <a:lnTo>
                    <a:pt x="88417" y="12636"/>
                  </a:lnTo>
                  <a:close/>
                </a:path>
                <a:path w="619125" h="50800">
                  <a:moveTo>
                    <a:pt x="113690" y="12636"/>
                  </a:moveTo>
                  <a:lnTo>
                    <a:pt x="101053" y="12636"/>
                  </a:lnTo>
                  <a:lnTo>
                    <a:pt x="101053" y="25273"/>
                  </a:lnTo>
                  <a:lnTo>
                    <a:pt x="113690" y="25273"/>
                  </a:lnTo>
                  <a:lnTo>
                    <a:pt x="113690" y="12636"/>
                  </a:lnTo>
                  <a:close/>
                </a:path>
                <a:path w="619125" h="50800">
                  <a:moveTo>
                    <a:pt x="164223" y="12636"/>
                  </a:moveTo>
                  <a:lnTo>
                    <a:pt x="151587" y="12636"/>
                  </a:lnTo>
                  <a:lnTo>
                    <a:pt x="151587" y="25260"/>
                  </a:lnTo>
                  <a:lnTo>
                    <a:pt x="138963" y="25260"/>
                  </a:lnTo>
                  <a:lnTo>
                    <a:pt x="126326" y="25260"/>
                  </a:lnTo>
                  <a:lnTo>
                    <a:pt x="126326" y="37896"/>
                  </a:lnTo>
                  <a:lnTo>
                    <a:pt x="126326" y="50533"/>
                  </a:lnTo>
                  <a:lnTo>
                    <a:pt x="138963" y="50533"/>
                  </a:lnTo>
                  <a:lnTo>
                    <a:pt x="138963" y="37896"/>
                  </a:lnTo>
                  <a:lnTo>
                    <a:pt x="151587" y="37896"/>
                  </a:lnTo>
                  <a:lnTo>
                    <a:pt x="151587" y="25273"/>
                  </a:lnTo>
                  <a:lnTo>
                    <a:pt x="164223" y="25273"/>
                  </a:lnTo>
                  <a:lnTo>
                    <a:pt x="164223" y="12636"/>
                  </a:lnTo>
                  <a:close/>
                </a:path>
                <a:path w="619125" h="50800">
                  <a:moveTo>
                    <a:pt x="189484" y="12636"/>
                  </a:moveTo>
                  <a:lnTo>
                    <a:pt x="176847" y="12636"/>
                  </a:lnTo>
                  <a:lnTo>
                    <a:pt x="176847" y="25260"/>
                  </a:lnTo>
                  <a:lnTo>
                    <a:pt x="176847" y="37896"/>
                  </a:lnTo>
                  <a:lnTo>
                    <a:pt x="189484" y="37896"/>
                  </a:lnTo>
                  <a:lnTo>
                    <a:pt x="189484" y="25273"/>
                  </a:lnTo>
                  <a:lnTo>
                    <a:pt x="189484" y="12636"/>
                  </a:lnTo>
                  <a:close/>
                </a:path>
                <a:path w="619125" h="50800">
                  <a:moveTo>
                    <a:pt x="353682" y="37896"/>
                  </a:moveTo>
                  <a:lnTo>
                    <a:pt x="341058" y="37896"/>
                  </a:lnTo>
                  <a:lnTo>
                    <a:pt x="341058" y="25260"/>
                  </a:lnTo>
                  <a:lnTo>
                    <a:pt x="328434" y="25260"/>
                  </a:lnTo>
                  <a:lnTo>
                    <a:pt x="315798" y="25260"/>
                  </a:lnTo>
                  <a:lnTo>
                    <a:pt x="315798" y="12636"/>
                  </a:lnTo>
                  <a:lnTo>
                    <a:pt x="303161" y="12636"/>
                  </a:lnTo>
                  <a:lnTo>
                    <a:pt x="303161" y="25260"/>
                  </a:lnTo>
                  <a:lnTo>
                    <a:pt x="290537" y="25260"/>
                  </a:lnTo>
                  <a:lnTo>
                    <a:pt x="290537" y="12636"/>
                  </a:lnTo>
                  <a:lnTo>
                    <a:pt x="277901" y="12636"/>
                  </a:lnTo>
                  <a:lnTo>
                    <a:pt x="277901" y="25273"/>
                  </a:lnTo>
                  <a:lnTo>
                    <a:pt x="277901" y="37896"/>
                  </a:lnTo>
                  <a:lnTo>
                    <a:pt x="265277" y="37896"/>
                  </a:lnTo>
                  <a:lnTo>
                    <a:pt x="265277" y="25273"/>
                  </a:lnTo>
                  <a:lnTo>
                    <a:pt x="277901" y="25273"/>
                  </a:lnTo>
                  <a:lnTo>
                    <a:pt x="277901" y="12636"/>
                  </a:lnTo>
                  <a:lnTo>
                    <a:pt x="265264" y="12636"/>
                  </a:lnTo>
                  <a:lnTo>
                    <a:pt x="265264" y="25260"/>
                  </a:lnTo>
                  <a:lnTo>
                    <a:pt x="252641" y="25260"/>
                  </a:lnTo>
                  <a:lnTo>
                    <a:pt x="252641" y="12636"/>
                  </a:lnTo>
                  <a:lnTo>
                    <a:pt x="240004" y="12636"/>
                  </a:lnTo>
                  <a:lnTo>
                    <a:pt x="240004" y="25260"/>
                  </a:lnTo>
                  <a:lnTo>
                    <a:pt x="227380" y="25260"/>
                  </a:lnTo>
                  <a:lnTo>
                    <a:pt x="214744" y="25260"/>
                  </a:lnTo>
                  <a:lnTo>
                    <a:pt x="214744" y="12636"/>
                  </a:lnTo>
                  <a:lnTo>
                    <a:pt x="202107" y="12636"/>
                  </a:lnTo>
                  <a:lnTo>
                    <a:pt x="202107" y="25260"/>
                  </a:lnTo>
                  <a:lnTo>
                    <a:pt x="202107" y="37896"/>
                  </a:lnTo>
                  <a:lnTo>
                    <a:pt x="214744" y="37896"/>
                  </a:lnTo>
                  <a:lnTo>
                    <a:pt x="227368" y="37896"/>
                  </a:lnTo>
                  <a:lnTo>
                    <a:pt x="240004" y="37896"/>
                  </a:lnTo>
                  <a:lnTo>
                    <a:pt x="240004" y="25273"/>
                  </a:lnTo>
                  <a:lnTo>
                    <a:pt x="252641" y="25273"/>
                  </a:lnTo>
                  <a:lnTo>
                    <a:pt x="252641" y="37896"/>
                  </a:lnTo>
                  <a:lnTo>
                    <a:pt x="265264" y="37896"/>
                  </a:lnTo>
                  <a:lnTo>
                    <a:pt x="265264" y="50533"/>
                  </a:lnTo>
                  <a:lnTo>
                    <a:pt x="277901" y="50533"/>
                  </a:lnTo>
                  <a:lnTo>
                    <a:pt x="290537" y="50533"/>
                  </a:lnTo>
                  <a:lnTo>
                    <a:pt x="290537" y="37896"/>
                  </a:lnTo>
                  <a:lnTo>
                    <a:pt x="303161" y="37896"/>
                  </a:lnTo>
                  <a:lnTo>
                    <a:pt x="315798" y="37896"/>
                  </a:lnTo>
                  <a:lnTo>
                    <a:pt x="328422" y="37896"/>
                  </a:lnTo>
                  <a:lnTo>
                    <a:pt x="328422" y="50533"/>
                  </a:lnTo>
                  <a:lnTo>
                    <a:pt x="341058" y="50533"/>
                  </a:lnTo>
                  <a:lnTo>
                    <a:pt x="353682" y="50533"/>
                  </a:lnTo>
                  <a:lnTo>
                    <a:pt x="353682" y="37896"/>
                  </a:lnTo>
                  <a:close/>
                </a:path>
                <a:path w="619125" h="50800">
                  <a:moveTo>
                    <a:pt x="378955" y="12636"/>
                  </a:moveTo>
                  <a:lnTo>
                    <a:pt x="366318" y="12636"/>
                  </a:lnTo>
                  <a:lnTo>
                    <a:pt x="366318" y="25260"/>
                  </a:lnTo>
                  <a:lnTo>
                    <a:pt x="353695" y="25260"/>
                  </a:lnTo>
                  <a:lnTo>
                    <a:pt x="353695" y="37896"/>
                  </a:lnTo>
                  <a:lnTo>
                    <a:pt x="353695" y="50533"/>
                  </a:lnTo>
                  <a:lnTo>
                    <a:pt x="366331" y="50533"/>
                  </a:lnTo>
                  <a:lnTo>
                    <a:pt x="366331" y="37896"/>
                  </a:lnTo>
                  <a:lnTo>
                    <a:pt x="366331" y="25273"/>
                  </a:lnTo>
                  <a:lnTo>
                    <a:pt x="378955" y="25273"/>
                  </a:lnTo>
                  <a:lnTo>
                    <a:pt x="378955" y="12636"/>
                  </a:lnTo>
                  <a:close/>
                </a:path>
                <a:path w="619125" h="50800">
                  <a:moveTo>
                    <a:pt x="391591" y="37896"/>
                  </a:moveTo>
                  <a:lnTo>
                    <a:pt x="378955" y="37896"/>
                  </a:lnTo>
                  <a:lnTo>
                    <a:pt x="378955" y="50533"/>
                  </a:lnTo>
                  <a:lnTo>
                    <a:pt x="391591" y="50533"/>
                  </a:lnTo>
                  <a:lnTo>
                    <a:pt x="391591" y="37896"/>
                  </a:lnTo>
                  <a:close/>
                </a:path>
                <a:path w="619125" h="50800">
                  <a:moveTo>
                    <a:pt x="416839" y="37896"/>
                  </a:moveTo>
                  <a:lnTo>
                    <a:pt x="404215" y="37896"/>
                  </a:lnTo>
                  <a:lnTo>
                    <a:pt x="404215" y="50533"/>
                  </a:lnTo>
                  <a:lnTo>
                    <a:pt x="416839" y="50533"/>
                  </a:lnTo>
                  <a:lnTo>
                    <a:pt x="416839" y="37896"/>
                  </a:lnTo>
                  <a:close/>
                </a:path>
                <a:path w="619125" h="50800">
                  <a:moveTo>
                    <a:pt x="429488" y="12636"/>
                  </a:moveTo>
                  <a:lnTo>
                    <a:pt x="416852" y="12636"/>
                  </a:lnTo>
                  <a:lnTo>
                    <a:pt x="416852" y="25260"/>
                  </a:lnTo>
                  <a:lnTo>
                    <a:pt x="416852" y="37896"/>
                  </a:lnTo>
                  <a:lnTo>
                    <a:pt x="416852" y="50533"/>
                  </a:lnTo>
                  <a:lnTo>
                    <a:pt x="429488" y="50533"/>
                  </a:lnTo>
                  <a:lnTo>
                    <a:pt x="429488" y="37896"/>
                  </a:lnTo>
                  <a:lnTo>
                    <a:pt x="429488" y="25273"/>
                  </a:lnTo>
                  <a:lnTo>
                    <a:pt x="429488" y="12636"/>
                  </a:lnTo>
                  <a:close/>
                </a:path>
                <a:path w="619125" h="50800">
                  <a:moveTo>
                    <a:pt x="492645" y="37896"/>
                  </a:moveTo>
                  <a:lnTo>
                    <a:pt x="480009" y="37896"/>
                  </a:lnTo>
                  <a:lnTo>
                    <a:pt x="480009" y="25273"/>
                  </a:lnTo>
                  <a:lnTo>
                    <a:pt x="480009" y="12636"/>
                  </a:lnTo>
                  <a:lnTo>
                    <a:pt x="480009" y="0"/>
                  </a:lnTo>
                  <a:lnTo>
                    <a:pt x="467372" y="0"/>
                  </a:lnTo>
                  <a:lnTo>
                    <a:pt x="467372" y="12636"/>
                  </a:lnTo>
                  <a:lnTo>
                    <a:pt x="454748" y="12636"/>
                  </a:lnTo>
                  <a:lnTo>
                    <a:pt x="442112" y="12636"/>
                  </a:lnTo>
                  <a:lnTo>
                    <a:pt x="442112" y="25273"/>
                  </a:lnTo>
                  <a:lnTo>
                    <a:pt x="454748" y="25273"/>
                  </a:lnTo>
                  <a:lnTo>
                    <a:pt x="467372" y="25273"/>
                  </a:lnTo>
                  <a:lnTo>
                    <a:pt x="467372" y="37896"/>
                  </a:lnTo>
                  <a:lnTo>
                    <a:pt x="467372" y="50533"/>
                  </a:lnTo>
                  <a:lnTo>
                    <a:pt x="480009" y="50533"/>
                  </a:lnTo>
                  <a:lnTo>
                    <a:pt x="492645" y="50533"/>
                  </a:lnTo>
                  <a:lnTo>
                    <a:pt x="492645" y="37896"/>
                  </a:lnTo>
                  <a:close/>
                </a:path>
                <a:path w="619125" h="50800">
                  <a:moveTo>
                    <a:pt x="517893" y="0"/>
                  </a:moveTo>
                  <a:lnTo>
                    <a:pt x="505269" y="0"/>
                  </a:lnTo>
                  <a:lnTo>
                    <a:pt x="492633" y="0"/>
                  </a:lnTo>
                  <a:lnTo>
                    <a:pt x="492633" y="12636"/>
                  </a:lnTo>
                  <a:lnTo>
                    <a:pt x="492633" y="25273"/>
                  </a:lnTo>
                  <a:lnTo>
                    <a:pt x="505269" y="25273"/>
                  </a:lnTo>
                  <a:lnTo>
                    <a:pt x="505269" y="12636"/>
                  </a:lnTo>
                  <a:lnTo>
                    <a:pt x="517893" y="12636"/>
                  </a:lnTo>
                  <a:lnTo>
                    <a:pt x="517893" y="0"/>
                  </a:lnTo>
                  <a:close/>
                </a:path>
                <a:path w="619125" h="50800">
                  <a:moveTo>
                    <a:pt x="543166" y="0"/>
                  </a:moveTo>
                  <a:lnTo>
                    <a:pt x="530529" y="0"/>
                  </a:lnTo>
                  <a:lnTo>
                    <a:pt x="530529" y="12636"/>
                  </a:lnTo>
                  <a:lnTo>
                    <a:pt x="530529" y="25260"/>
                  </a:lnTo>
                  <a:lnTo>
                    <a:pt x="530529" y="37896"/>
                  </a:lnTo>
                  <a:lnTo>
                    <a:pt x="530529" y="50533"/>
                  </a:lnTo>
                  <a:lnTo>
                    <a:pt x="543166" y="50533"/>
                  </a:lnTo>
                  <a:lnTo>
                    <a:pt x="543166" y="37896"/>
                  </a:lnTo>
                  <a:lnTo>
                    <a:pt x="543166" y="25273"/>
                  </a:lnTo>
                  <a:lnTo>
                    <a:pt x="543166" y="12636"/>
                  </a:lnTo>
                  <a:lnTo>
                    <a:pt x="543166" y="0"/>
                  </a:lnTo>
                  <a:close/>
                </a:path>
                <a:path w="619125" h="50800">
                  <a:moveTo>
                    <a:pt x="581050" y="0"/>
                  </a:moveTo>
                  <a:lnTo>
                    <a:pt x="568426" y="0"/>
                  </a:lnTo>
                  <a:lnTo>
                    <a:pt x="555790" y="0"/>
                  </a:lnTo>
                  <a:lnTo>
                    <a:pt x="555790" y="12636"/>
                  </a:lnTo>
                  <a:lnTo>
                    <a:pt x="555790" y="25260"/>
                  </a:lnTo>
                  <a:lnTo>
                    <a:pt x="555790" y="37896"/>
                  </a:lnTo>
                  <a:lnTo>
                    <a:pt x="568426" y="37896"/>
                  </a:lnTo>
                  <a:lnTo>
                    <a:pt x="581050" y="37896"/>
                  </a:lnTo>
                  <a:lnTo>
                    <a:pt x="581050" y="25273"/>
                  </a:lnTo>
                  <a:lnTo>
                    <a:pt x="581050" y="12636"/>
                  </a:lnTo>
                  <a:lnTo>
                    <a:pt x="581050" y="0"/>
                  </a:lnTo>
                  <a:close/>
                </a:path>
                <a:path w="619125" h="50800">
                  <a:moveTo>
                    <a:pt x="593699" y="0"/>
                  </a:moveTo>
                  <a:lnTo>
                    <a:pt x="581063" y="0"/>
                  </a:lnTo>
                  <a:lnTo>
                    <a:pt x="581063" y="12636"/>
                  </a:lnTo>
                  <a:lnTo>
                    <a:pt x="581063" y="25260"/>
                  </a:lnTo>
                  <a:lnTo>
                    <a:pt x="581063" y="37896"/>
                  </a:lnTo>
                  <a:lnTo>
                    <a:pt x="593699" y="37896"/>
                  </a:lnTo>
                  <a:lnTo>
                    <a:pt x="593699" y="25273"/>
                  </a:lnTo>
                  <a:lnTo>
                    <a:pt x="593699" y="12636"/>
                  </a:lnTo>
                  <a:lnTo>
                    <a:pt x="593699" y="0"/>
                  </a:lnTo>
                  <a:close/>
                </a:path>
                <a:path w="619125" h="50800">
                  <a:moveTo>
                    <a:pt x="618947" y="0"/>
                  </a:moveTo>
                  <a:lnTo>
                    <a:pt x="606323" y="0"/>
                  </a:lnTo>
                  <a:lnTo>
                    <a:pt x="606323" y="12636"/>
                  </a:lnTo>
                  <a:lnTo>
                    <a:pt x="606323" y="25260"/>
                  </a:lnTo>
                  <a:lnTo>
                    <a:pt x="606323" y="37896"/>
                  </a:lnTo>
                  <a:lnTo>
                    <a:pt x="618947" y="37896"/>
                  </a:lnTo>
                  <a:lnTo>
                    <a:pt x="618947" y="25273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628675" y="4048480"/>
              <a:ext cx="88900" cy="12700"/>
            </a:xfrm>
            <a:custGeom>
              <a:avLst/>
              <a:gdLst/>
              <a:ahLst/>
              <a:cxnLst/>
              <a:rect l="l" t="t" r="r" b="b"/>
              <a:pathLst>
                <a:path w="88900" h="12700">
                  <a:moveTo>
                    <a:pt x="12636" y="0"/>
                  </a:moveTo>
                  <a:lnTo>
                    <a:pt x="0" y="0"/>
                  </a:lnTo>
                  <a:lnTo>
                    <a:pt x="0" y="12636"/>
                  </a:lnTo>
                  <a:lnTo>
                    <a:pt x="12636" y="12636"/>
                  </a:lnTo>
                  <a:lnTo>
                    <a:pt x="12636" y="0"/>
                  </a:lnTo>
                  <a:close/>
                </a:path>
                <a:path w="88900" h="12700">
                  <a:moveTo>
                    <a:pt x="88417" y="0"/>
                  </a:moveTo>
                  <a:lnTo>
                    <a:pt x="75793" y="0"/>
                  </a:lnTo>
                  <a:lnTo>
                    <a:pt x="75793" y="12636"/>
                  </a:lnTo>
                  <a:lnTo>
                    <a:pt x="88417" y="12636"/>
                  </a:lnTo>
                  <a:lnTo>
                    <a:pt x="8841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98145" y="4067435"/>
              <a:ext cx="619125" cy="0"/>
            </a:xfrm>
            <a:custGeom>
              <a:avLst/>
              <a:gdLst/>
              <a:ahLst/>
              <a:cxnLst/>
              <a:rect l="l" t="t" r="r" b="b"/>
              <a:pathLst>
                <a:path w="619125">
                  <a:moveTo>
                    <a:pt x="0" y="0"/>
                  </a:moveTo>
                  <a:lnTo>
                    <a:pt x="618959" y="0"/>
                  </a:lnTo>
                </a:path>
              </a:pathLst>
            </a:custGeom>
            <a:ln w="12636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98145" y="4073740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23" y="37896"/>
                  </a:moveTo>
                  <a:lnTo>
                    <a:pt x="0" y="37896"/>
                  </a:lnTo>
                  <a:lnTo>
                    <a:pt x="0" y="50533"/>
                  </a:lnTo>
                  <a:lnTo>
                    <a:pt x="12623" y="50533"/>
                  </a:lnTo>
                  <a:lnTo>
                    <a:pt x="12623" y="37896"/>
                  </a:lnTo>
                  <a:close/>
                </a:path>
                <a:path w="619125" h="50800">
                  <a:moveTo>
                    <a:pt x="12623" y="12636"/>
                  </a:moveTo>
                  <a:lnTo>
                    <a:pt x="0" y="12636"/>
                  </a:lnTo>
                  <a:lnTo>
                    <a:pt x="0" y="25273"/>
                  </a:lnTo>
                  <a:lnTo>
                    <a:pt x="12623" y="25273"/>
                  </a:lnTo>
                  <a:lnTo>
                    <a:pt x="12623" y="12636"/>
                  </a:lnTo>
                  <a:close/>
                </a:path>
                <a:path w="619125" h="50800">
                  <a:moveTo>
                    <a:pt x="50520" y="37896"/>
                  </a:moveTo>
                  <a:lnTo>
                    <a:pt x="37896" y="37896"/>
                  </a:lnTo>
                  <a:lnTo>
                    <a:pt x="37896" y="50533"/>
                  </a:lnTo>
                  <a:lnTo>
                    <a:pt x="50520" y="50533"/>
                  </a:lnTo>
                  <a:lnTo>
                    <a:pt x="50520" y="37896"/>
                  </a:lnTo>
                  <a:close/>
                </a:path>
                <a:path w="619125" h="50800">
                  <a:moveTo>
                    <a:pt x="50520" y="12636"/>
                  </a:moveTo>
                  <a:lnTo>
                    <a:pt x="37909" y="12636"/>
                  </a:lnTo>
                  <a:lnTo>
                    <a:pt x="25273" y="12636"/>
                  </a:lnTo>
                  <a:lnTo>
                    <a:pt x="25273" y="25273"/>
                  </a:lnTo>
                  <a:lnTo>
                    <a:pt x="37896" y="25273"/>
                  </a:lnTo>
                  <a:lnTo>
                    <a:pt x="50520" y="25273"/>
                  </a:lnTo>
                  <a:lnTo>
                    <a:pt x="50520" y="12636"/>
                  </a:lnTo>
                  <a:close/>
                </a:path>
                <a:path w="619125" h="50800">
                  <a:moveTo>
                    <a:pt x="88417" y="37896"/>
                  </a:moveTo>
                  <a:lnTo>
                    <a:pt x="75793" y="37896"/>
                  </a:lnTo>
                  <a:lnTo>
                    <a:pt x="75793" y="50533"/>
                  </a:lnTo>
                  <a:lnTo>
                    <a:pt x="88417" y="50533"/>
                  </a:lnTo>
                  <a:lnTo>
                    <a:pt x="88417" y="37896"/>
                  </a:lnTo>
                  <a:close/>
                </a:path>
                <a:path w="619125" h="50800">
                  <a:moveTo>
                    <a:pt x="88417" y="12636"/>
                  </a:moveTo>
                  <a:lnTo>
                    <a:pt x="75806" y="12636"/>
                  </a:lnTo>
                  <a:lnTo>
                    <a:pt x="63169" y="12636"/>
                  </a:lnTo>
                  <a:lnTo>
                    <a:pt x="63169" y="25260"/>
                  </a:lnTo>
                  <a:lnTo>
                    <a:pt x="50533" y="25260"/>
                  </a:lnTo>
                  <a:lnTo>
                    <a:pt x="50533" y="37896"/>
                  </a:lnTo>
                  <a:lnTo>
                    <a:pt x="63169" y="37896"/>
                  </a:lnTo>
                  <a:lnTo>
                    <a:pt x="63169" y="25273"/>
                  </a:lnTo>
                  <a:lnTo>
                    <a:pt x="75793" y="25273"/>
                  </a:lnTo>
                  <a:lnTo>
                    <a:pt x="88417" y="25273"/>
                  </a:lnTo>
                  <a:lnTo>
                    <a:pt x="88417" y="12636"/>
                  </a:lnTo>
                  <a:close/>
                </a:path>
                <a:path w="619125" h="50800">
                  <a:moveTo>
                    <a:pt x="176847" y="12636"/>
                  </a:moveTo>
                  <a:lnTo>
                    <a:pt x="164223" y="12636"/>
                  </a:lnTo>
                  <a:lnTo>
                    <a:pt x="164223" y="0"/>
                  </a:lnTo>
                  <a:lnTo>
                    <a:pt x="151587" y="0"/>
                  </a:lnTo>
                  <a:lnTo>
                    <a:pt x="151587" y="12636"/>
                  </a:lnTo>
                  <a:lnTo>
                    <a:pt x="138963" y="12636"/>
                  </a:lnTo>
                  <a:lnTo>
                    <a:pt x="138963" y="0"/>
                  </a:lnTo>
                  <a:lnTo>
                    <a:pt x="138950" y="12636"/>
                  </a:lnTo>
                  <a:lnTo>
                    <a:pt x="138950" y="25260"/>
                  </a:lnTo>
                  <a:lnTo>
                    <a:pt x="126326" y="25260"/>
                  </a:lnTo>
                  <a:lnTo>
                    <a:pt x="113690" y="25260"/>
                  </a:lnTo>
                  <a:lnTo>
                    <a:pt x="101066" y="25260"/>
                  </a:lnTo>
                  <a:lnTo>
                    <a:pt x="101066" y="12636"/>
                  </a:lnTo>
                  <a:lnTo>
                    <a:pt x="113690" y="12636"/>
                  </a:lnTo>
                  <a:lnTo>
                    <a:pt x="126326" y="12636"/>
                  </a:lnTo>
                  <a:lnTo>
                    <a:pt x="138950" y="12636"/>
                  </a:lnTo>
                  <a:lnTo>
                    <a:pt x="138950" y="0"/>
                  </a:lnTo>
                  <a:lnTo>
                    <a:pt x="126326" y="0"/>
                  </a:lnTo>
                  <a:lnTo>
                    <a:pt x="113690" y="0"/>
                  </a:lnTo>
                  <a:lnTo>
                    <a:pt x="101053" y="0"/>
                  </a:lnTo>
                  <a:lnTo>
                    <a:pt x="101053" y="12636"/>
                  </a:lnTo>
                  <a:lnTo>
                    <a:pt x="88430" y="12636"/>
                  </a:lnTo>
                  <a:lnTo>
                    <a:pt x="88430" y="25273"/>
                  </a:lnTo>
                  <a:lnTo>
                    <a:pt x="101053" y="25273"/>
                  </a:lnTo>
                  <a:lnTo>
                    <a:pt x="101053" y="37896"/>
                  </a:lnTo>
                  <a:lnTo>
                    <a:pt x="101053" y="50533"/>
                  </a:lnTo>
                  <a:lnTo>
                    <a:pt x="113690" y="50533"/>
                  </a:lnTo>
                  <a:lnTo>
                    <a:pt x="113690" y="37896"/>
                  </a:lnTo>
                  <a:lnTo>
                    <a:pt x="126326" y="37896"/>
                  </a:lnTo>
                  <a:lnTo>
                    <a:pt x="138950" y="37896"/>
                  </a:lnTo>
                  <a:lnTo>
                    <a:pt x="151587" y="37896"/>
                  </a:lnTo>
                  <a:lnTo>
                    <a:pt x="151587" y="25273"/>
                  </a:lnTo>
                  <a:lnTo>
                    <a:pt x="164211" y="25273"/>
                  </a:lnTo>
                  <a:lnTo>
                    <a:pt x="176847" y="25273"/>
                  </a:lnTo>
                  <a:lnTo>
                    <a:pt x="176847" y="12636"/>
                  </a:lnTo>
                  <a:close/>
                </a:path>
                <a:path w="619125" h="50800">
                  <a:moveTo>
                    <a:pt x="227380" y="25260"/>
                  </a:moveTo>
                  <a:lnTo>
                    <a:pt x="214744" y="25260"/>
                  </a:lnTo>
                  <a:lnTo>
                    <a:pt x="214744" y="37896"/>
                  </a:lnTo>
                  <a:lnTo>
                    <a:pt x="227380" y="37896"/>
                  </a:lnTo>
                  <a:lnTo>
                    <a:pt x="227380" y="25260"/>
                  </a:lnTo>
                  <a:close/>
                </a:path>
                <a:path w="619125" h="50800">
                  <a:moveTo>
                    <a:pt x="227380" y="0"/>
                  </a:moveTo>
                  <a:lnTo>
                    <a:pt x="227380" y="0"/>
                  </a:lnTo>
                  <a:lnTo>
                    <a:pt x="176847" y="0"/>
                  </a:lnTo>
                  <a:lnTo>
                    <a:pt x="176847" y="12636"/>
                  </a:lnTo>
                  <a:lnTo>
                    <a:pt x="189484" y="12636"/>
                  </a:lnTo>
                  <a:lnTo>
                    <a:pt x="189484" y="25260"/>
                  </a:lnTo>
                  <a:lnTo>
                    <a:pt x="189484" y="37896"/>
                  </a:lnTo>
                  <a:lnTo>
                    <a:pt x="202120" y="37896"/>
                  </a:lnTo>
                  <a:lnTo>
                    <a:pt x="202120" y="25273"/>
                  </a:lnTo>
                  <a:lnTo>
                    <a:pt x="202120" y="12636"/>
                  </a:lnTo>
                  <a:lnTo>
                    <a:pt x="214744" y="12636"/>
                  </a:lnTo>
                  <a:lnTo>
                    <a:pt x="227380" y="12636"/>
                  </a:lnTo>
                  <a:lnTo>
                    <a:pt x="227380" y="0"/>
                  </a:lnTo>
                  <a:close/>
                </a:path>
                <a:path w="619125" h="50800">
                  <a:moveTo>
                    <a:pt x="353682" y="12636"/>
                  </a:moveTo>
                  <a:lnTo>
                    <a:pt x="341058" y="12636"/>
                  </a:lnTo>
                  <a:lnTo>
                    <a:pt x="341058" y="0"/>
                  </a:lnTo>
                  <a:lnTo>
                    <a:pt x="328422" y="0"/>
                  </a:lnTo>
                  <a:lnTo>
                    <a:pt x="328422" y="12636"/>
                  </a:lnTo>
                  <a:lnTo>
                    <a:pt x="315798" y="12636"/>
                  </a:lnTo>
                  <a:lnTo>
                    <a:pt x="303174" y="12636"/>
                  </a:lnTo>
                  <a:lnTo>
                    <a:pt x="290537" y="12636"/>
                  </a:lnTo>
                  <a:lnTo>
                    <a:pt x="290537" y="0"/>
                  </a:lnTo>
                  <a:lnTo>
                    <a:pt x="277901" y="0"/>
                  </a:lnTo>
                  <a:lnTo>
                    <a:pt x="265277" y="0"/>
                  </a:lnTo>
                  <a:lnTo>
                    <a:pt x="252641" y="0"/>
                  </a:lnTo>
                  <a:lnTo>
                    <a:pt x="252641" y="12636"/>
                  </a:lnTo>
                  <a:lnTo>
                    <a:pt x="240004" y="12636"/>
                  </a:lnTo>
                  <a:lnTo>
                    <a:pt x="240004" y="25260"/>
                  </a:lnTo>
                  <a:lnTo>
                    <a:pt x="240004" y="37896"/>
                  </a:lnTo>
                  <a:lnTo>
                    <a:pt x="252641" y="37896"/>
                  </a:lnTo>
                  <a:lnTo>
                    <a:pt x="252641" y="25273"/>
                  </a:lnTo>
                  <a:lnTo>
                    <a:pt x="265264" y="25273"/>
                  </a:lnTo>
                  <a:lnTo>
                    <a:pt x="277901" y="25273"/>
                  </a:lnTo>
                  <a:lnTo>
                    <a:pt x="290537" y="25273"/>
                  </a:lnTo>
                  <a:lnTo>
                    <a:pt x="290537" y="37896"/>
                  </a:lnTo>
                  <a:lnTo>
                    <a:pt x="303161" y="37896"/>
                  </a:lnTo>
                  <a:lnTo>
                    <a:pt x="315798" y="37896"/>
                  </a:lnTo>
                  <a:lnTo>
                    <a:pt x="328434" y="37896"/>
                  </a:lnTo>
                  <a:lnTo>
                    <a:pt x="328434" y="25273"/>
                  </a:lnTo>
                  <a:lnTo>
                    <a:pt x="341058" y="25273"/>
                  </a:lnTo>
                  <a:lnTo>
                    <a:pt x="353682" y="25273"/>
                  </a:lnTo>
                  <a:lnTo>
                    <a:pt x="353682" y="12636"/>
                  </a:lnTo>
                  <a:close/>
                </a:path>
                <a:path w="619125" h="50800">
                  <a:moveTo>
                    <a:pt x="416839" y="25260"/>
                  </a:moveTo>
                  <a:lnTo>
                    <a:pt x="404215" y="25260"/>
                  </a:lnTo>
                  <a:lnTo>
                    <a:pt x="391591" y="25260"/>
                  </a:lnTo>
                  <a:lnTo>
                    <a:pt x="391591" y="12636"/>
                  </a:lnTo>
                  <a:lnTo>
                    <a:pt x="391591" y="0"/>
                  </a:lnTo>
                  <a:lnTo>
                    <a:pt x="378955" y="0"/>
                  </a:lnTo>
                  <a:lnTo>
                    <a:pt x="378955" y="12636"/>
                  </a:lnTo>
                  <a:lnTo>
                    <a:pt x="366331" y="12636"/>
                  </a:lnTo>
                  <a:lnTo>
                    <a:pt x="366331" y="0"/>
                  </a:lnTo>
                  <a:lnTo>
                    <a:pt x="353695" y="0"/>
                  </a:lnTo>
                  <a:lnTo>
                    <a:pt x="353695" y="12636"/>
                  </a:lnTo>
                  <a:lnTo>
                    <a:pt x="353695" y="25273"/>
                  </a:lnTo>
                  <a:lnTo>
                    <a:pt x="366318" y="25273"/>
                  </a:lnTo>
                  <a:lnTo>
                    <a:pt x="366318" y="37896"/>
                  </a:lnTo>
                  <a:lnTo>
                    <a:pt x="378955" y="37896"/>
                  </a:lnTo>
                  <a:lnTo>
                    <a:pt x="391579" y="37896"/>
                  </a:lnTo>
                  <a:lnTo>
                    <a:pt x="404215" y="37896"/>
                  </a:lnTo>
                  <a:lnTo>
                    <a:pt x="416839" y="37896"/>
                  </a:lnTo>
                  <a:lnTo>
                    <a:pt x="416839" y="25260"/>
                  </a:lnTo>
                  <a:close/>
                </a:path>
                <a:path w="619125" h="50800">
                  <a:moveTo>
                    <a:pt x="442112" y="0"/>
                  </a:moveTo>
                  <a:lnTo>
                    <a:pt x="429488" y="0"/>
                  </a:lnTo>
                  <a:lnTo>
                    <a:pt x="416852" y="0"/>
                  </a:lnTo>
                  <a:lnTo>
                    <a:pt x="416852" y="12636"/>
                  </a:lnTo>
                  <a:lnTo>
                    <a:pt x="416852" y="25273"/>
                  </a:lnTo>
                  <a:lnTo>
                    <a:pt x="429488" y="25273"/>
                  </a:lnTo>
                  <a:lnTo>
                    <a:pt x="429488" y="12636"/>
                  </a:lnTo>
                  <a:lnTo>
                    <a:pt x="442112" y="12636"/>
                  </a:lnTo>
                  <a:lnTo>
                    <a:pt x="442112" y="0"/>
                  </a:lnTo>
                  <a:close/>
                </a:path>
                <a:path w="619125" h="50800">
                  <a:moveTo>
                    <a:pt x="454748" y="25260"/>
                  </a:moveTo>
                  <a:lnTo>
                    <a:pt x="442112" y="25260"/>
                  </a:lnTo>
                  <a:lnTo>
                    <a:pt x="442112" y="37896"/>
                  </a:lnTo>
                  <a:lnTo>
                    <a:pt x="454748" y="37896"/>
                  </a:lnTo>
                  <a:lnTo>
                    <a:pt x="454748" y="25260"/>
                  </a:lnTo>
                  <a:close/>
                </a:path>
                <a:path w="619125" h="50800">
                  <a:moveTo>
                    <a:pt x="480009" y="25260"/>
                  </a:moveTo>
                  <a:lnTo>
                    <a:pt x="467372" y="25260"/>
                  </a:lnTo>
                  <a:lnTo>
                    <a:pt x="467372" y="37896"/>
                  </a:lnTo>
                  <a:lnTo>
                    <a:pt x="480009" y="37896"/>
                  </a:lnTo>
                  <a:lnTo>
                    <a:pt x="480009" y="25260"/>
                  </a:lnTo>
                  <a:close/>
                </a:path>
                <a:path w="619125" h="50800">
                  <a:moveTo>
                    <a:pt x="480009" y="0"/>
                  </a:moveTo>
                  <a:lnTo>
                    <a:pt x="467372" y="0"/>
                  </a:lnTo>
                  <a:lnTo>
                    <a:pt x="454748" y="0"/>
                  </a:lnTo>
                  <a:lnTo>
                    <a:pt x="454748" y="12636"/>
                  </a:lnTo>
                  <a:lnTo>
                    <a:pt x="467372" y="12636"/>
                  </a:lnTo>
                  <a:lnTo>
                    <a:pt x="480009" y="12636"/>
                  </a:lnTo>
                  <a:lnTo>
                    <a:pt x="480009" y="0"/>
                  </a:lnTo>
                  <a:close/>
                </a:path>
                <a:path w="619125" h="50800">
                  <a:moveTo>
                    <a:pt x="517893" y="12636"/>
                  </a:moveTo>
                  <a:lnTo>
                    <a:pt x="505269" y="12636"/>
                  </a:lnTo>
                  <a:lnTo>
                    <a:pt x="505269" y="0"/>
                  </a:lnTo>
                  <a:lnTo>
                    <a:pt x="492633" y="0"/>
                  </a:lnTo>
                  <a:lnTo>
                    <a:pt x="492633" y="12636"/>
                  </a:lnTo>
                  <a:lnTo>
                    <a:pt x="492633" y="25273"/>
                  </a:lnTo>
                  <a:lnTo>
                    <a:pt x="505269" y="25273"/>
                  </a:lnTo>
                  <a:lnTo>
                    <a:pt x="517893" y="25273"/>
                  </a:lnTo>
                  <a:lnTo>
                    <a:pt x="517893" y="12636"/>
                  </a:lnTo>
                  <a:close/>
                </a:path>
                <a:path w="619125" h="50800">
                  <a:moveTo>
                    <a:pt x="543166" y="12636"/>
                  </a:moveTo>
                  <a:lnTo>
                    <a:pt x="530529" y="12636"/>
                  </a:lnTo>
                  <a:lnTo>
                    <a:pt x="530529" y="25260"/>
                  </a:lnTo>
                  <a:lnTo>
                    <a:pt x="517906" y="25260"/>
                  </a:lnTo>
                  <a:lnTo>
                    <a:pt x="517906" y="37896"/>
                  </a:lnTo>
                  <a:lnTo>
                    <a:pt x="530529" y="37896"/>
                  </a:lnTo>
                  <a:lnTo>
                    <a:pt x="543166" y="37896"/>
                  </a:lnTo>
                  <a:lnTo>
                    <a:pt x="543166" y="25273"/>
                  </a:lnTo>
                  <a:lnTo>
                    <a:pt x="543166" y="12636"/>
                  </a:lnTo>
                  <a:close/>
                </a:path>
                <a:path w="619125" h="50800">
                  <a:moveTo>
                    <a:pt x="581050" y="12636"/>
                  </a:moveTo>
                  <a:lnTo>
                    <a:pt x="568426" y="12636"/>
                  </a:lnTo>
                  <a:lnTo>
                    <a:pt x="568426" y="25273"/>
                  </a:lnTo>
                  <a:lnTo>
                    <a:pt x="581050" y="25273"/>
                  </a:lnTo>
                  <a:lnTo>
                    <a:pt x="581050" y="12636"/>
                  </a:lnTo>
                  <a:close/>
                </a:path>
                <a:path w="619125" h="50800">
                  <a:moveTo>
                    <a:pt x="618947" y="12636"/>
                  </a:moveTo>
                  <a:lnTo>
                    <a:pt x="606323" y="12636"/>
                  </a:lnTo>
                  <a:lnTo>
                    <a:pt x="593686" y="12636"/>
                  </a:lnTo>
                  <a:lnTo>
                    <a:pt x="593686" y="25273"/>
                  </a:lnTo>
                  <a:lnTo>
                    <a:pt x="606323" y="25273"/>
                  </a:lnTo>
                  <a:lnTo>
                    <a:pt x="618947" y="25273"/>
                  </a:lnTo>
                  <a:lnTo>
                    <a:pt x="618947" y="1263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98145" y="4111637"/>
              <a:ext cx="606425" cy="38100"/>
            </a:xfrm>
            <a:custGeom>
              <a:avLst/>
              <a:gdLst/>
              <a:ahLst/>
              <a:cxnLst/>
              <a:rect l="l" t="t" r="r" b="b"/>
              <a:pathLst>
                <a:path w="606425" h="38100">
                  <a:moveTo>
                    <a:pt x="12623" y="25260"/>
                  </a:moveTo>
                  <a:lnTo>
                    <a:pt x="0" y="25260"/>
                  </a:lnTo>
                  <a:lnTo>
                    <a:pt x="0" y="37896"/>
                  </a:lnTo>
                  <a:lnTo>
                    <a:pt x="12623" y="37896"/>
                  </a:lnTo>
                  <a:lnTo>
                    <a:pt x="12623" y="25260"/>
                  </a:lnTo>
                  <a:close/>
                </a:path>
                <a:path w="606425" h="38100">
                  <a:moveTo>
                    <a:pt x="37909" y="12636"/>
                  </a:moveTo>
                  <a:lnTo>
                    <a:pt x="25273" y="12636"/>
                  </a:lnTo>
                  <a:lnTo>
                    <a:pt x="12636" y="12636"/>
                  </a:lnTo>
                  <a:lnTo>
                    <a:pt x="12636" y="25260"/>
                  </a:lnTo>
                  <a:lnTo>
                    <a:pt x="12636" y="37896"/>
                  </a:lnTo>
                  <a:lnTo>
                    <a:pt x="25273" y="37896"/>
                  </a:lnTo>
                  <a:lnTo>
                    <a:pt x="37909" y="37896"/>
                  </a:lnTo>
                  <a:lnTo>
                    <a:pt x="37909" y="25273"/>
                  </a:lnTo>
                  <a:lnTo>
                    <a:pt x="37909" y="12636"/>
                  </a:lnTo>
                  <a:close/>
                </a:path>
                <a:path w="606425" h="38100">
                  <a:moveTo>
                    <a:pt x="88417" y="25260"/>
                  </a:moveTo>
                  <a:lnTo>
                    <a:pt x="75793" y="25260"/>
                  </a:lnTo>
                  <a:lnTo>
                    <a:pt x="75793" y="37896"/>
                  </a:lnTo>
                  <a:lnTo>
                    <a:pt x="88417" y="37896"/>
                  </a:lnTo>
                  <a:lnTo>
                    <a:pt x="88417" y="25260"/>
                  </a:lnTo>
                  <a:close/>
                </a:path>
                <a:path w="606425" h="38100">
                  <a:moveTo>
                    <a:pt x="164223" y="12636"/>
                  </a:moveTo>
                  <a:lnTo>
                    <a:pt x="151587" y="12636"/>
                  </a:lnTo>
                  <a:lnTo>
                    <a:pt x="138963" y="12636"/>
                  </a:lnTo>
                  <a:lnTo>
                    <a:pt x="126326" y="12636"/>
                  </a:lnTo>
                  <a:lnTo>
                    <a:pt x="126326" y="0"/>
                  </a:lnTo>
                  <a:lnTo>
                    <a:pt x="113690" y="0"/>
                  </a:lnTo>
                  <a:lnTo>
                    <a:pt x="101053" y="0"/>
                  </a:lnTo>
                  <a:lnTo>
                    <a:pt x="101053" y="12636"/>
                  </a:lnTo>
                  <a:lnTo>
                    <a:pt x="113690" y="12636"/>
                  </a:lnTo>
                  <a:lnTo>
                    <a:pt x="113690" y="25260"/>
                  </a:lnTo>
                  <a:lnTo>
                    <a:pt x="101066" y="25260"/>
                  </a:lnTo>
                  <a:lnTo>
                    <a:pt x="88430" y="25260"/>
                  </a:lnTo>
                  <a:lnTo>
                    <a:pt x="88430" y="37896"/>
                  </a:lnTo>
                  <a:lnTo>
                    <a:pt x="101053" y="37896"/>
                  </a:lnTo>
                  <a:lnTo>
                    <a:pt x="113690" y="37896"/>
                  </a:lnTo>
                  <a:lnTo>
                    <a:pt x="113690" y="25273"/>
                  </a:lnTo>
                  <a:lnTo>
                    <a:pt x="126326" y="25273"/>
                  </a:lnTo>
                  <a:lnTo>
                    <a:pt x="126326" y="37896"/>
                  </a:lnTo>
                  <a:lnTo>
                    <a:pt x="138950" y="37896"/>
                  </a:lnTo>
                  <a:lnTo>
                    <a:pt x="151587" y="37896"/>
                  </a:lnTo>
                  <a:lnTo>
                    <a:pt x="164223" y="37896"/>
                  </a:lnTo>
                  <a:lnTo>
                    <a:pt x="164223" y="25273"/>
                  </a:lnTo>
                  <a:lnTo>
                    <a:pt x="164223" y="12636"/>
                  </a:lnTo>
                  <a:close/>
                </a:path>
                <a:path w="606425" h="38100">
                  <a:moveTo>
                    <a:pt x="240004" y="0"/>
                  </a:moveTo>
                  <a:lnTo>
                    <a:pt x="227380" y="0"/>
                  </a:lnTo>
                  <a:lnTo>
                    <a:pt x="214744" y="0"/>
                  </a:lnTo>
                  <a:lnTo>
                    <a:pt x="202107" y="0"/>
                  </a:lnTo>
                  <a:lnTo>
                    <a:pt x="202107" y="12636"/>
                  </a:lnTo>
                  <a:lnTo>
                    <a:pt x="189484" y="12636"/>
                  </a:lnTo>
                  <a:lnTo>
                    <a:pt x="189484" y="0"/>
                  </a:lnTo>
                  <a:lnTo>
                    <a:pt x="176847" y="0"/>
                  </a:lnTo>
                  <a:lnTo>
                    <a:pt x="176847" y="12636"/>
                  </a:lnTo>
                  <a:lnTo>
                    <a:pt x="176847" y="25260"/>
                  </a:lnTo>
                  <a:lnTo>
                    <a:pt x="176847" y="37896"/>
                  </a:lnTo>
                  <a:lnTo>
                    <a:pt x="189484" y="37896"/>
                  </a:lnTo>
                  <a:lnTo>
                    <a:pt x="189484" y="25273"/>
                  </a:lnTo>
                  <a:lnTo>
                    <a:pt x="202120" y="25273"/>
                  </a:lnTo>
                  <a:lnTo>
                    <a:pt x="202120" y="12636"/>
                  </a:lnTo>
                  <a:lnTo>
                    <a:pt x="214744" y="12636"/>
                  </a:lnTo>
                  <a:lnTo>
                    <a:pt x="214744" y="25260"/>
                  </a:lnTo>
                  <a:lnTo>
                    <a:pt x="214744" y="37896"/>
                  </a:lnTo>
                  <a:lnTo>
                    <a:pt x="227368" y="37896"/>
                  </a:lnTo>
                  <a:lnTo>
                    <a:pt x="240004" y="37896"/>
                  </a:lnTo>
                  <a:lnTo>
                    <a:pt x="240004" y="25260"/>
                  </a:lnTo>
                  <a:lnTo>
                    <a:pt x="227380" y="25260"/>
                  </a:lnTo>
                  <a:lnTo>
                    <a:pt x="227380" y="12636"/>
                  </a:lnTo>
                  <a:lnTo>
                    <a:pt x="240004" y="12636"/>
                  </a:lnTo>
                  <a:lnTo>
                    <a:pt x="240004" y="0"/>
                  </a:lnTo>
                  <a:close/>
                </a:path>
                <a:path w="606425" h="38100">
                  <a:moveTo>
                    <a:pt x="315798" y="12636"/>
                  </a:moveTo>
                  <a:lnTo>
                    <a:pt x="303174" y="12636"/>
                  </a:lnTo>
                  <a:lnTo>
                    <a:pt x="303174" y="0"/>
                  </a:lnTo>
                  <a:lnTo>
                    <a:pt x="290537" y="0"/>
                  </a:lnTo>
                  <a:lnTo>
                    <a:pt x="290537" y="12636"/>
                  </a:lnTo>
                  <a:lnTo>
                    <a:pt x="277901" y="12636"/>
                  </a:lnTo>
                  <a:lnTo>
                    <a:pt x="265277" y="12636"/>
                  </a:lnTo>
                  <a:lnTo>
                    <a:pt x="265277" y="0"/>
                  </a:lnTo>
                  <a:lnTo>
                    <a:pt x="252641" y="0"/>
                  </a:lnTo>
                  <a:lnTo>
                    <a:pt x="252641" y="12636"/>
                  </a:lnTo>
                  <a:lnTo>
                    <a:pt x="265264" y="12636"/>
                  </a:lnTo>
                  <a:lnTo>
                    <a:pt x="265264" y="25260"/>
                  </a:lnTo>
                  <a:lnTo>
                    <a:pt x="265264" y="37896"/>
                  </a:lnTo>
                  <a:lnTo>
                    <a:pt x="277901" y="37896"/>
                  </a:lnTo>
                  <a:lnTo>
                    <a:pt x="290537" y="37896"/>
                  </a:lnTo>
                  <a:lnTo>
                    <a:pt x="303161" y="37896"/>
                  </a:lnTo>
                  <a:lnTo>
                    <a:pt x="315798" y="37896"/>
                  </a:lnTo>
                  <a:lnTo>
                    <a:pt x="315798" y="25273"/>
                  </a:lnTo>
                  <a:lnTo>
                    <a:pt x="315798" y="12636"/>
                  </a:lnTo>
                  <a:close/>
                </a:path>
                <a:path w="606425" h="38100">
                  <a:moveTo>
                    <a:pt x="328434" y="0"/>
                  </a:moveTo>
                  <a:lnTo>
                    <a:pt x="315798" y="0"/>
                  </a:lnTo>
                  <a:lnTo>
                    <a:pt x="315798" y="12636"/>
                  </a:lnTo>
                  <a:lnTo>
                    <a:pt x="328434" y="12636"/>
                  </a:lnTo>
                  <a:lnTo>
                    <a:pt x="328434" y="0"/>
                  </a:lnTo>
                  <a:close/>
                </a:path>
                <a:path w="606425" h="38100">
                  <a:moveTo>
                    <a:pt x="341058" y="25260"/>
                  </a:moveTo>
                  <a:lnTo>
                    <a:pt x="328422" y="25260"/>
                  </a:lnTo>
                  <a:lnTo>
                    <a:pt x="328422" y="37896"/>
                  </a:lnTo>
                  <a:lnTo>
                    <a:pt x="341058" y="37896"/>
                  </a:lnTo>
                  <a:lnTo>
                    <a:pt x="341058" y="25260"/>
                  </a:lnTo>
                  <a:close/>
                </a:path>
                <a:path w="606425" h="38100">
                  <a:moveTo>
                    <a:pt x="353682" y="0"/>
                  </a:moveTo>
                  <a:lnTo>
                    <a:pt x="341058" y="0"/>
                  </a:lnTo>
                  <a:lnTo>
                    <a:pt x="341058" y="12636"/>
                  </a:lnTo>
                  <a:lnTo>
                    <a:pt x="353682" y="12636"/>
                  </a:lnTo>
                  <a:lnTo>
                    <a:pt x="353682" y="0"/>
                  </a:lnTo>
                  <a:close/>
                </a:path>
                <a:path w="606425" h="38100">
                  <a:moveTo>
                    <a:pt x="416839" y="0"/>
                  </a:moveTo>
                  <a:lnTo>
                    <a:pt x="404215" y="0"/>
                  </a:lnTo>
                  <a:lnTo>
                    <a:pt x="404215" y="12636"/>
                  </a:lnTo>
                  <a:lnTo>
                    <a:pt x="391591" y="12636"/>
                  </a:lnTo>
                  <a:lnTo>
                    <a:pt x="391591" y="0"/>
                  </a:lnTo>
                  <a:lnTo>
                    <a:pt x="378955" y="0"/>
                  </a:lnTo>
                  <a:lnTo>
                    <a:pt x="378955" y="12636"/>
                  </a:lnTo>
                  <a:lnTo>
                    <a:pt x="366331" y="12636"/>
                  </a:lnTo>
                  <a:lnTo>
                    <a:pt x="366331" y="0"/>
                  </a:lnTo>
                  <a:lnTo>
                    <a:pt x="353695" y="0"/>
                  </a:lnTo>
                  <a:lnTo>
                    <a:pt x="353695" y="12636"/>
                  </a:lnTo>
                  <a:lnTo>
                    <a:pt x="366318" y="12636"/>
                  </a:lnTo>
                  <a:lnTo>
                    <a:pt x="366318" y="25260"/>
                  </a:lnTo>
                  <a:lnTo>
                    <a:pt x="366318" y="37896"/>
                  </a:lnTo>
                  <a:lnTo>
                    <a:pt x="378955" y="37896"/>
                  </a:lnTo>
                  <a:lnTo>
                    <a:pt x="391579" y="37896"/>
                  </a:lnTo>
                  <a:lnTo>
                    <a:pt x="404215" y="37896"/>
                  </a:lnTo>
                  <a:lnTo>
                    <a:pt x="404215" y="25273"/>
                  </a:lnTo>
                  <a:lnTo>
                    <a:pt x="416839" y="25273"/>
                  </a:lnTo>
                  <a:lnTo>
                    <a:pt x="416839" y="12636"/>
                  </a:lnTo>
                  <a:lnTo>
                    <a:pt x="416839" y="0"/>
                  </a:lnTo>
                  <a:close/>
                </a:path>
                <a:path w="606425" h="38100">
                  <a:moveTo>
                    <a:pt x="442112" y="0"/>
                  </a:moveTo>
                  <a:lnTo>
                    <a:pt x="429488" y="0"/>
                  </a:lnTo>
                  <a:lnTo>
                    <a:pt x="416852" y="0"/>
                  </a:lnTo>
                  <a:lnTo>
                    <a:pt x="416852" y="12636"/>
                  </a:lnTo>
                  <a:lnTo>
                    <a:pt x="416852" y="25273"/>
                  </a:lnTo>
                  <a:lnTo>
                    <a:pt x="429488" y="25273"/>
                  </a:lnTo>
                  <a:lnTo>
                    <a:pt x="429488" y="12636"/>
                  </a:lnTo>
                  <a:lnTo>
                    <a:pt x="442112" y="12636"/>
                  </a:lnTo>
                  <a:lnTo>
                    <a:pt x="442112" y="0"/>
                  </a:lnTo>
                  <a:close/>
                </a:path>
                <a:path w="606425" h="38100">
                  <a:moveTo>
                    <a:pt x="480009" y="25260"/>
                  </a:moveTo>
                  <a:lnTo>
                    <a:pt x="467372" y="25260"/>
                  </a:lnTo>
                  <a:lnTo>
                    <a:pt x="467372" y="12636"/>
                  </a:lnTo>
                  <a:lnTo>
                    <a:pt x="467372" y="0"/>
                  </a:lnTo>
                  <a:lnTo>
                    <a:pt x="454748" y="0"/>
                  </a:lnTo>
                  <a:lnTo>
                    <a:pt x="454748" y="12636"/>
                  </a:lnTo>
                  <a:lnTo>
                    <a:pt x="454748" y="25260"/>
                  </a:lnTo>
                  <a:lnTo>
                    <a:pt x="442112" y="25260"/>
                  </a:lnTo>
                  <a:lnTo>
                    <a:pt x="442112" y="37896"/>
                  </a:lnTo>
                  <a:lnTo>
                    <a:pt x="454748" y="37896"/>
                  </a:lnTo>
                  <a:lnTo>
                    <a:pt x="467372" y="37896"/>
                  </a:lnTo>
                  <a:lnTo>
                    <a:pt x="480009" y="37896"/>
                  </a:lnTo>
                  <a:lnTo>
                    <a:pt x="480009" y="25260"/>
                  </a:lnTo>
                  <a:close/>
                </a:path>
                <a:path w="606425" h="38100">
                  <a:moveTo>
                    <a:pt x="517893" y="25260"/>
                  </a:moveTo>
                  <a:lnTo>
                    <a:pt x="505269" y="25260"/>
                  </a:lnTo>
                  <a:lnTo>
                    <a:pt x="505269" y="12636"/>
                  </a:lnTo>
                  <a:lnTo>
                    <a:pt x="505269" y="0"/>
                  </a:lnTo>
                  <a:lnTo>
                    <a:pt x="492633" y="0"/>
                  </a:lnTo>
                  <a:lnTo>
                    <a:pt x="492633" y="12636"/>
                  </a:lnTo>
                  <a:lnTo>
                    <a:pt x="492633" y="25273"/>
                  </a:lnTo>
                  <a:lnTo>
                    <a:pt x="505269" y="25273"/>
                  </a:lnTo>
                  <a:lnTo>
                    <a:pt x="505269" y="37896"/>
                  </a:lnTo>
                  <a:lnTo>
                    <a:pt x="517893" y="37896"/>
                  </a:lnTo>
                  <a:lnTo>
                    <a:pt x="517893" y="25260"/>
                  </a:lnTo>
                  <a:close/>
                </a:path>
                <a:path w="606425" h="38100">
                  <a:moveTo>
                    <a:pt x="555802" y="0"/>
                  </a:moveTo>
                  <a:lnTo>
                    <a:pt x="543166" y="0"/>
                  </a:lnTo>
                  <a:lnTo>
                    <a:pt x="530542" y="0"/>
                  </a:lnTo>
                  <a:lnTo>
                    <a:pt x="517906" y="0"/>
                  </a:lnTo>
                  <a:lnTo>
                    <a:pt x="517906" y="12636"/>
                  </a:lnTo>
                  <a:lnTo>
                    <a:pt x="530529" y="12636"/>
                  </a:lnTo>
                  <a:lnTo>
                    <a:pt x="530529" y="25273"/>
                  </a:lnTo>
                  <a:lnTo>
                    <a:pt x="543166" y="25273"/>
                  </a:lnTo>
                  <a:lnTo>
                    <a:pt x="543166" y="37896"/>
                  </a:lnTo>
                  <a:lnTo>
                    <a:pt x="555802" y="37896"/>
                  </a:lnTo>
                  <a:lnTo>
                    <a:pt x="555802" y="25260"/>
                  </a:lnTo>
                  <a:lnTo>
                    <a:pt x="543166" y="25260"/>
                  </a:lnTo>
                  <a:lnTo>
                    <a:pt x="543166" y="12636"/>
                  </a:lnTo>
                  <a:lnTo>
                    <a:pt x="555802" y="12636"/>
                  </a:lnTo>
                  <a:lnTo>
                    <a:pt x="555802" y="0"/>
                  </a:lnTo>
                  <a:close/>
                </a:path>
                <a:path w="606425" h="38100">
                  <a:moveTo>
                    <a:pt x="581050" y="12636"/>
                  </a:moveTo>
                  <a:lnTo>
                    <a:pt x="568426" y="12636"/>
                  </a:lnTo>
                  <a:lnTo>
                    <a:pt x="568426" y="25260"/>
                  </a:lnTo>
                  <a:lnTo>
                    <a:pt x="568426" y="37896"/>
                  </a:lnTo>
                  <a:lnTo>
                    <a:pt x="581050" y="37896"/>
                  </a:lnTo>
                  <a:lnTo>
                    <a:pt x="581050" y="25273"/>
                  </a:lnTo>
                  <a:lnTo>
                    <a:pt x="581050" y="12636"/>
                  </a:lnTo>
                  <a:close/>
                </a:path>
                <a:path w="606425" h="38100">
                  <a:moveTo>
                    <a:pt x="606323" y="12636"/>
                  </a:moveTo>
                  <a:lnTo>
                    <a:pt x="593699" y="12636"/>
                  </a:lnTo>
                  <a:lnTo>
                    <a:pt x="581063" y="12636"/>
                  </a:lnTo>
                  <a:lnTo>
                    <a:pt x="581063" y="25260"/>
                  </a:lnTo>
                  <a:lnTo>
                    <a:pt x="581063" y="37896"/>
                  </a:lnTo>
                  <a:lnTo>
                    <a:pt x="593699" y="37896"/>
                  </a:lnTo>
                  <a:lnTo>
                    <a:pt x="593699" y="25273"/>
                  </a:lnTo>
                  <a:lnTo>
                    <a:pt x="606323" y="25273"/>
                  </a:lnTo>
                  <a:lnTo>
                    <a:pt x="606323" y="1263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98145" y="4136897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23" y="37896"/>
                  </a:moveTo>
                  <a:lnTo>
                    <a:pt x="0" y="37896"/>
                  </a:lnTo>
                  <a:lnTo>
                    <a:pt x="0" y="50533"/>
                  </a:lnTo>
                  <a:lnTo>
                    <a:pt x="12623" y="50533"/>
                  </a:lnTo>
                  <a:lnTo>
                    <a:pt x="12623" y="37896"/>
                  </a:lnTo>
                  <a:close/>
                </a:path>
                <a:path w="619125" h="50800">
                  <a:moveTo>
                    <a:pt x="12623" y="12636"/>
                  </a:moveTo>
                  <a:lnTo>
                    <a:pt x="0" y="12636"/>
                  </a:lnTo>
                  <a:lnTo>
                    <a:pt x="0" y="25273"/>
                  </a:lnTo>
                  <a:lnTo>
                    <a:pt x="12623" y="25273"/>
                  </a:lnTo>
                  <a:lnTo>
                    <a:pt x="12623" y="12636"/>
                  </a:lnTo>
                  <a:close/>
                </a:path>
                <a:path w="619125" h="50800">
                  <a:moveTo>
                    <a:pt x="25273" y="25273"/>
                  </a:moveTo>
                  <a:lnTo>
                    <a:pt x="12636" y="25273"/>
                  </a:lnTo>
                  <a:lnTo>
                    <a:pt x="12636" y="37909"/>
                  </a:lnTo>
                  <a:lnTo>
                    <a:pt x="25273" y="37909"/>
                  </a:lnTo>
                  <a:lnTo>
                    <a:pt x="25273" y="25273"/>
                  </a:lnTo>
                  <a:close/>
                </a:path>
                <a:path w="619125" h="50800">
                  <a:moveTo>
                    <a:pt x="50520" y="25273"/>
                  </a:moveTo>
                  <a:lnTo>
                    <a:pt x="37909" y="25273"/>
                  </a:lnTo>
                  <a:lnTo>
                    <a:pt x="37909" y="12636"/>
                  </a:lnTo>
                  <a:lnTo>
                    <a:pt x="25273" y="12636"/>
                  </a:lnTo>
                  <a:lnTo>
                    <a:pt x="25273" y="25273"/>
                  </a:lnTo>
                  <a:lnTo>
                    <a:pt x="37896" y="25273"/>
                  </a:lnTo>
                  <a:lnTo>
                    <a:pt x="37896" y="37896"/>
                  </a:lnTo>
                  <a:lnTo>
                    <a:pt x="37896" y="50533"/>
                  </a:lnTo>
                  <a:lnTo>
                    <a:pt x="50520" y="50533"/>
                  </a:lnTo>
                  <a:lnTo>
                    <a:pt x="50520" y="37909"/>
                  </a:lnTo>
                  <a:lnTo>
                    <a:pt x="50520" y="25273"/>
                  </a:lnTo>
                  <a:close/>
                </a:path>
                <a:path w="619125" h="50800">
                  <a:moveTo>
                    <a:pt x="88417" y="25273"/>
                  </a:moveTo>
                  <a:lnTo>
                    <a:pt x="75806" y="25273"/>
                  </a:lnTo>
                  <a:lnTo>
                    <a:pt x="75806" y="12636"/>
                  </a:lnTo>
                  <a:lnTo>
                    <a:pt x="63169" y="12636"/>
                  </a:lnTo>
                  <a:lnTo>
                    <a:pt x="63169" y="25273"/>
                  </a:lnTo>
                  <a:lnTo>
                    <a:pt x="50533" y="25273"/>
                  </a:lnTo>
                  <a:lnTo>
                    <a:pt x="50533" y="37896"/>
                  </a:lnTo>
                  <a:lnTo>
                    <a:pt x="50533" y="50533"/>
                  </a:lnTo>
                  <a:lnTo>
                    <a:pt x="63169" y="50533"/>
                  </a:lnTo>
                  <a:lnTo>
                    <a:pt x="75806" y="50533"/>
                  </a:lnTo>
                  <a:lnTo>
                    <a:pt x="75806" y="37909"/>
                  </a:lnTo>
                  <a:lnTo>
                    <a:pt x="88417" y="37909"/>
                  </a:lnTo>
                  <a:lnTo>
                    <a:pt x="88417" y="25273"/>
                  </a:lnTo>
                  <a:close/>
                </a:path>
                <a:path w="619125" h="50800">
                  <a:moveTo>
                    <a:pt x="176847" y="25273"/>
                  </a:moveTo>
                  <a:lnTo>
                    <a:pt x="164211" y="25273"/>
                  </a:lnTo>
                  <a:lnTo>
                    <a:pt x="164211" y="37896"/>
                  </a:lnTo>
                  <a:lnTo>
                    <a:pt x="151587" y="37896"/>
                  </a:lnTo>
                  <a:lnTo>
                    <a:pt x="151587" y="25273"/>
                  </a:lnTo>
                  <a:lnTo>
                    <a:pt x="138963" y="25273"/>
                  </a:lnTo>
                  <a:lnTo>
                    <a:pt x="138963" y="12636"/>
                  </a:lnTo>
                  <a:lnTo>
                    <a:pt x="126326" y="12636"/>
                  </a:lnTo>
                  <a:lnTo>
                    <a:pt x="113690" y="12636"/>
                  </a:lnTo>
                  <a:lnTo>
                    <a:pt x="113690" y="25273"/>
                  </a:lnTo>
                  <a:lnTo>
                    <a:pt x="126326" y="25273"/>
                  </a:lnTo>
                  <a:lnTo>
                    <a:pt x="126326" y="37896"/>
                  </a:lnTo>
                  <a:lnTo>
                    <a:pt x="113690" y="37896"/>
                  </a:lnTo>
                  <a:lnTo>
                    <a:pt x="113690" y="50533"/>
                  </a:lnTo>
                  <a:lnTo>
                    <a:pt x="126326" y="50533"/>
                  </a:lnTo>
                  <a:lnTo>
                    <a:pt x="126326" y="37909"/>
                  </a:lnTo>
                  <a:lnTo>
                    <a:pt x="138950" y="37909"/>
                  </a:lnTo>
                  <a:lnTo>
                    <a:pt x="138950" y="50533"/>
                  </a:lnTo>
                  <a:lnTo>
                    <a:pt x="151587" y="50533"/>
                  </a:lnTo>
                  <a:lnTo>
                    <a:pt x="164211" y="50533"/>
                  </a:lnTo>
                  <a:lnTo>
                    <a:pt x="176847" y="50533"/>
                  </a:lnTo>
                  <a:lnTo>
                    <a:pt x="176847" y="37909"/>
                  </a:lnTo>
                  <a:lnTo>
                    <a:pt x="176847" y="25273"/>
                  </a:lnTo>
                  <a:close/>
                </a:path>
                <a:path w="619125" h="50800">
                  <a:moveTo>
                    <a:pt x="189484" y="12636"/>
                  </a:moveTo>
                  <a:lnTo>
                    <a:pt x="176847" y="12636"/>
                  </a:lnTo>
                  <a:lnTo>
                    <a:pt x="176847" y="25273"/>
                  </a:lnTo>
                  <a:lnTo>
                    <a:pt x="189484" y="25273"/>
                  </a:lnTo>
                  <a:lnTo>
                    <a:pt x="189484" y="12636"/>
                  </a:lnTo>
                  <a:close/>
                </a:path>
                <a:path w="619125" h="50800">
                  <a:moveTo>
                    <a:pt x="214744" y="25273"/>
                  </a:moveTo>
                  <a:lnTo>
                    <a:pt x="202107" y="25273"/>
                  </a:lnTo>
                  <a:lnTo>
                    <a:pt x="202107" y="37896"/>
                  </a:lnTo>
                  <a:lnTo>
                    <a:pt x="189484" y="37896"/>
                  </a:lnTo>
                  <a:lnTo>
                    <a:pt x="189484" y="50533"/>
                  </a:lnTo>
                  <a:lnTo>
                    <a:pt x="202107" y="50533"/>
                  </a:lnTo>
                  <a:lnTo>
                    <a:pt x="214744" y="50533"/>
                  </a:lnTo>
                  <a:lnTo>
                    <a:pt x="214744" y="37909"/>
                  </a:lnTo>
                  <a:lnTo>
                    <a:pt x="214744" y="25273"/>
                  </a:lnTo>
                  <a:close/>
                </a:path>
                <a:path w="619125" h="50800">
                  <a:moveTo>
                    <a:pt x="290537" y="12636"/>
                  </a:moveTo>
                  <a:lnTo>
                    <a:pt x="277901" y="12636"/>
                  </a:lnTo>
                  <a:lnTo>
                    <a:pt x="265264" y="12636"/>
                  </a:lnTo>
                  <a:lnTo>
                    <a:pt x="265264" y="25273"/>
                  </a:lnTo>
                  <a:lnTo>
                    <a:pt x="252641" y="25273"/>
                  </a:lnTo>
                  <a:lnTo>
                    <a:pt x="252641" y="12636"/>
                  </a:lnTo>
                  <a:lnTo>
                    <a:pt x="240004" y="12636"/>
                  </a:lnTo>
                  <a:lnTo>
                    <a:pt x="227368" y="12636"/>
                  </a:lnTo>
                  <a:lnTo>
                    <a:pt x="227368" y="25273"/>
                  </a:lnTo>
                  <a:lnTo>
                    <a:pt x="240004" y="25273"/>
                  </a:lnTo>
                  <a:lnTo>
                    <a:pt x="240004" y="37896"/>
                  </a:lnTo>
                  <a:lnTo>
                    <a:pt x="240004" y="50533"/>
                  </a:lnTo>
                  <a:lnTo>
                    <a:pt x="252641" y="50533"/>
                  </a:lnTo>
                  <a:lnTo>
                    <a:pt x="265277" y="50533"/>
                  </a:lnTo>
                  <a:lnTo>
                    <a:pt x="265277" y="37909"/>
                  </a:lnTo>
                  <a:lnTo>
                    <a:pt x="265277" y="25273"/>
                  </a:lnTo>
                  <a:lnTo>
                    <a:pt x="277901" y="25273"/>
                  </a:lnTo>
                  <a:lnTo>
                    <a:pt x="290537" y="25273"/>
                  </a:lnTo>
                  <a:lnTo>
                    <a:pt x="290537" y="12636"/>
                  </a:lnTo>
                  <a:close/>
                </a:path>
                <a:path w="619125" h="50800">
                  <a:moveTo>
                    <a:pt x="353682" y="12636"/>
                  </a:moveTo>
                  <a:lnTo>
                    <a:pt x="353682" y="12636"/>
                  </a:lnTo>
                  <a:lnTo>
                    <a:pt x="303161" y="12636"/>
                  </a:lnTo>
                  <a:lnTo>
                    <a:pt x="303161" y="25273"/>
                  </a:lnTo>
                  <a:lnTo>
                    <a:pt x="290537" y="25273"/>
                  </a:lnTo>
                  <a:lnTo>
                    <a:pt x="290537" y="37896"/>
                  </a:lnTo>
                  <a:lnTo>
                    <a:pt x="277901" y="37896"/>
                  </a:lnTo>
                  <a:lnTo>
                    <a:pt x="277901" y="50533"/>
                  </a:lnTo>
                  <a:lnTo>
                    <a:pt x="290537" y="50533"/>
                  </a:lnTo>
                  <a:lnTo>
                    <a:pt x="290537" y="37909"/>
                  </a:lnTo>
                  <a:lnTo>
                    <a:pt x="303161" y="37909"/>
                  </a:lnTo>
                  <a:lnTo>
                    <a:pt x="315798" y="37909"/>
                  </a:lnTo>
                  <a:lnTo>
                    <a:pt x="315798" y="50533"/>
                  </a:lnTo>
                  <a:lnTo>
                    <a:pt x="328434" y="50533"/>
                  </a:lnTo>
                  <a:lnTo>
                    <a:pt x="328434" y="37909"/>
                  </a:lnTo>
                  <a:lnTo>
                    <a:pt x="341058" y="37909"/>
                  </a:lnTo>
                  <a:lnTo>
                    <a:pt x="341058" y="50533"/>
                  </a:lnTo>
                  <a:lnTo>
                    <a:pt x="353682" y="50533"/>
                  </a:lnTo>
                  <a:lnTo>
                    <a:pt x="353682" y="37909"/>
                  </a:lnTo>
                  <a:lnTo>
                    <a:pt x="353682" y="25273"/>
                  </a:lnTo>
                  <a:lnTo>
                    <a:pt x="353682" y="12636"/>
                  </a:lnTo>
                  <a:close/>
                </a:path>
                <a:path w="619125" h="50800">
                  <a:moveTo>
                    <a:pt x="366331" y="12636"/>
                  </a:moveTo>
                  <a:lnTo>
                    <a:pt x="353695" y="12636"/>
                  </a:lnTo>
                  <a:lnTo>
                    <a:pt x="353695" y="25273"/>
                  </a:lnTo>
                  <a:lnTo>
                    <a:pt x="366331" y="25273"/>
                  </a:lnTo>
                  <a:lnTo>
                    <a:pt x="366331" y="12636"/>
                  </a:lnTo>
                  <a:close/>
                </a:path>
                <a:path w="619125" h="50800">
                  <a:moveTo>
                    <a:pt x="404215" y="12636"/>
                  </a:moveTo>
                  <a:lnTo>
                    <a:pt x="391579" y="12636"/>
                  </a:lnTo>
                  <a:lnTo>
                    <a:pt x="391579" y="25273"/>
                  </a:lnTo>
                  <a:lnTo>
                    <a:pt x="378955" y="25273"/>
                  </a:lnTo>
                  <a:lnTo>
                    <a:pt x="378955" y="37896"/>
                  </a:lnTo>
                  <a:lnTo>
                    <a:pt x="366318" y="37896"/>
                  </a:lnTo>
                  <a:lnTo>
                    <a:pt x="366318" y="50533"/>
                  </a:lnTo>
                  <a:lnTo>
                    <a:pt x="378955" y="50533"/>
                  </a:lnTo>
                  <a:lnTo>
                    <a:pt x="378955" y="37909"/>
                  </a:lnTo>
                  <a:lnTo>
                    <a:pt x="391579" y="37909"/>
                  </a:lnTo>
                  <a:lnTo>
                    <a:pt x="404215" y="37909"/>
                  </a:lnTo>
                  <a:lnTo>
                    <a:pt x="404215" y="25273"/>
                  </a:lnTo>
                  <a:lnTo>
                    <a:pt x="404215" y="12636"/>
                  </a:lnTo>
                  <a:close/>
                </a:path>
                <a:path w="619125" h="50800">
                  <a:moveTo>
                    <a:pt x="429488" y="12636"/>
                  </a:moveTo>
                  <a:lnTo>
                    <a:pt x="416852" y="12636"/>
                  </a:lnTo>
                  <a:lnTo>
                    <a:pt x="416852" y="25273"/>
                  </a:lnTo>
                  <a:lnTo>
                    <a:pt x="416852" y="37896"/>
                  </a:lnTo>
                  <a:lnTo>
                    <a:pt x="416852" y="50533"/>
                  </a:lnTo>
                  <a:lnTo>
                    <a:pt x="429488" y="50533"/>
                  </a:lnTo>
                  <a:lnTo>
                    <a:pt x="429488" y="37909"/>
                  </a:lnTo>
                  <a:lnTo>
                    <a:pt x="429488" y="25273"/>
                  </a:lnTo>
                  <a:lnTo>
                    <a:pt x="429488" y="12636"/>
                  </a:lnTo>
                  <a:close/>
                </a:path>
                <a:path w="619125" h="50800">
                  <a:moveTo>
                    <a:pt x="505269" y="12636"/>
                  </a:moveTo>
                  <a:lnTo>
                    <a:pt x="492645" y="12636"/>
                  </a:lnTo>
                  <a:lnTo>
                    <a:pt x="480009" y="12636"/>
                  </a:lnTo>
                  <a:lnTo>
                    <a:pt x="467372" y="12636"/>
                  </a:lnTo>
                  <a:lnTo>
                    <a:pt x="467372" y="25273"/>
                  </a:lnTo>
                  <a:lnTo>
                    <a:pt x="480009" y="25273"/>
                  </a:lnTo>
                  <a:lnTo>
                    <a:pt x="480009" y="37896"/>
                  </a:lnTo>
                  <a:lnTo>
                    <a:pt x="467372" y="37896"/>
                  </a:lnTo>
                  <a:lnTo>
                    <a:pt x="467372" y="25273"/>
                  </a:lnTo>
                  <a:lnTo>
                    <a:pt x="454748" y="25273"/>
                  </a:lnTo>
                  <a:lnTo>
                    <a:pt x="454748" y="37909"/>
                  </a:lnTo>
                  <a:lnTo>
                    <a:pt x="467372" y="37909"/>
                  </a:lnTo>
                  <a:lnTo>
                    <a:pt x="467372" y="50533"/>
                  </a:lnTo>
                  <a:lnTo>
                    <a:pt x="480009" y="50533"/>
                  </a:lnTo>
                  <a:lnTo>
                    <a:pt x="480009" y="37909"/>
                  </a:lnTo>
                  <a:lnTo>
                    <a:pt x="492645" y="37909"/>
                  </a:lnTo>
                  <a:lnTo>
                    <a:pt x="492645" y="25273"/>
                  </a:lnTo>
                  <a:lnTo>
                    <a:pt x="505269" y="25273"/>
                  </a:lnTo>
                  <a:lnTo>
                    <a:pt x="505269" y="12636"/>
                  </a:lnTo>
                  <a:close/>
                </a:path>
                <a:path w="619125" h="50800">
                  <a:moveTo>
                    <a:pt x="543166" y="25273"/>
                  </a:moveTo>
                  <a:lnTo>
                    <a:pt x="530542" y="25273"/>
                  </a:lnTo>
                  <a:lnTo>
                    <a:pt x="530542" y="12636"/>
                  </a:lnTo>
                  <a:lnTo>
                    <a:pt x="517906" y="12636"/>
                  </a:lnTo>
                  <a:lnTo>
                    <a:pt x="517906" y="25273"/>
                  </a:lnTo>
                  <a:lnTo>
                    <a:pt x="530529" y="25273"/>
                  </a:lnTo>
                  <a:lnTo>
                    <a:pt x="530529" y="37896"/>
                  </a:lnTo>
                  <a:lnTo>
                    <a:pt x="517906" y="37896"/>
                  </a:lnTo>
                  <a:lnTo>
                    <a:pt x="517906" y="50533"/>
                  </a:lnTo>
                  <a:lnTo>
                    <a:pt x="530542" y="50533"/>
                  </a:lnTo>
                  <a:lnTo>
                    <a:pt x="530542" y="37909"/>
                  </a:lnTo>
                  <a:lnTo>
                    <a:pt x="543166" y="37909"/>
                  </a:lnTo>
                  <a:lnTo>
                    <a:pt x="543166" y="25273"/>
                  </a:lnTo>
                  <a:close/>
                </a:path>
                <a:path w="619125" h="50800">
                  <a:moveTo>
                    <a:pt x="581050" y="12636"/>
                  </a:moveTo>
                  <a:lnTo>
                    <a:pt x="568426" y="12636"/>
                  </a:lnTo>
                  <a:lnTo>
                    <a:pt x="555802" y="12636"/>
                  </a:lnTo>
                  <a:lnTo>
                    <a:pt x="543166" y="12636"/>
                  </a:lnTo>
                  <a:lnTo>
                    <a:pt x="543166" y="25273"/>
                  </a:lnTo>
                  <a:lnTo>
                    <a:pt x="555790" y="25273"/>
                  </a:lnTo>
                  <a:lnTo>
                    <a:pt x="555790" y="37909"/>
                  </a:lnTo>
                  <a:lnTo>
                    <a:pt x="568426" y="37909"/>
                  </a:lnTo>
                  <a:lnTo>
                    <a:pt x="568426" y="25273"/>
                  </a:lnTo>
                  <a:lnTo>
                    <a:pt x="581050" y="25273"/>
                  </a:lnTo>
                  <a:lnTo>
                    <a:pt x="581050" y="12636"/>
                  </a:lnTo>
                  <a:close/>
                </a:path>
                <a:path w="619125" h="50800">
                  <a:moveTo>
                    <a:pt x="606323" y="25273"/>
                  </a:moveTo>
                  <a:lnTo>
                    <a:pt x="593699" y="25273"/>
                  </a:lnTo>
                  <a:lnTo>
                    <a:pt x="581063" y="25273"/>
                  </a:lnTo>
                  <a:lnTo>
                    <a:pt x="581063" y="37909"/>
                  </a:lnTo>
                  <a:lnTo>
                    <a:pt x="593686" y="37909"/>
                  </a:lnTo>
                  <a:lnTo>
                    <a:pt x="606323" y="37909"/>
                  </a:lnTo>
                  <a:lnTo>
                    <a:pt x="606323" y="25273"/>
                  </a:lnTo>
                  <a:close/>
                </a:path>
                <a:path w="619125" h="50800">
                  <a:moveTo>
                    <a:pt x="606323" y="0"/>
                  </a:moveTo>
                  <a:lnTo>
                    <a:pt x="593699" y="0"/>
                  </a:lnTo>
                  <a:lnTo>
                    <a:pt x="581063" y="0"/>
                  </a:lnTo>
                  <a:lnTo>
                    <a:pt x="581063" y="12636"/>
                  </a:lnTo>
                  <a:lnTo>
                    <a:pt x="593686" y="12636"/>
                  </a:lnTo>
                  <a:lnTo>
                    <a:pt x="606323" y="12636"/>
                  </a:lnTo>
                  <a:lnTo>
                    <a:pt x="606323" y="0"/>
                  </a:lnTo>
                  <a:close/>
                </a:path>
                <a:path w="619125" h="50800">
                  <a:moveTo>
                    <a:pt x="618947" y="12636"/>
                  </a:moveTo>
                  <a:lnTo>
                    <a:pt x="606323" y="12636"/>
                  </a:lnTo>
                  <a:lnTo>
                    <a:pt x="606323" y="25273"/>
                  </a:lnTo>
                  <a:lnTo>
                    <a:pt x="618947" y="25273"/>
                  </a:lnTo>
                  <a:lnTo>
                    <a:pt x="618947" y="1263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98145" y="4174794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23" y="25260"/>
                  </a:moveTo>
                  <a:lnTo>
                    <a:pt x="0" y="25260"/>
                  </a:lnTo>
                  <a:lnTo>
                    <a:pt x="0" y="37896"/>
                  </a:lnTo>
                  <a:lnTo>
                    <a:pt x="0" y="50546"/>
                  </a:lnTo>
                  <a:lnTo>
                    <a:pt x="12623" y="50546"/>
                  </a:lnTo>
                  <a:lnTo>
                    <a:pt x="12623" y="37896"/>
                  </a:lnTo>
                  <a:lnTo>
                    <a:pt x="12623" y="25260"/>
                  </a:lnTo>
                  <a:close/>
                </a:path>
                <a:path w="619125" h="50800">
                  <a:moveTo>
                    <a:pt x="50520" y="12636"/>
                  </a:moveTo>
                  <a:lnTo>
                    <a:pt x="37909" y="12636"/>
                  </a:lnTo>
                  <a:lnTo>
                    <a:pt x="25273" y="12636"/>
                  </a:lnTo>
                  <a:lnTo>
                    <a:pt x="12636" y="12636"/>
                  </a:lnTo>
                  <a:lnTo>
                    <a:pt x="12636" y="25273"/>
                  </a:lnTo>
                  <a:lnTo>
                    <a:pt x="25273" y="25273"/>
                  </a:lnTo>
                  <a:lnTo>
                    <a:pt x="25273" y="37896"/>
                  </a:lnTo>
                  <a:lnTo>
                    <a:pt x="25273" y="50546"/>
                  </a:lnTo>
                  <a:lnTo>
                    <a:pt x="37896" y="50546"/>
                  </a:lnTo>
                  <a:lnTo>
                    <a:pt x="50520" y="50546"/>
                  </a:lnTo>
                  <a:lnTo>
                    <a:pt x="50520" y="37896"/>
                  </a:lnTo>
                  <a:lnTo>
                    <a:pt x="50520" y="25273"/>
                  </a:lnTo>
                  <a:lnTo>
                    <a:pt x="50520" y="12636"/>
                  </a:lnTo>
                  <a:close/>
                </a:path>
                <a:path w="619125" h="50800">
                  <a:moveTo>
                    <a:pt x="88417" y="12636"/>
                  </a:moveTo>
                  <a:lnTo>
                    <a:pt x="75793" y="12636"/>
                  </a:lnTo>
                  <a:lnTo>
                    <a:pt x="75793" y="25260"/>
                  </a:lnTo>
                  <a:lnTo>
                    <a:pt x="63169" y="25260"/>
                  </a:lnTo>
                  <a:lnTo>
                    <a:pt x="63169" y="37896"/>
                  </a:lnTo>
                  <a:lnTo>
                    <a:pt x="63169" y="50546"/>
                  </a:lnTo>
                  <a:lnTo>
                    <a:pt x="75793" y="50546"/>
                  </a:lnTo>
                  <a:lnTo>
                    <a:pt x="88417" y="50546"/>
                  </a:lnTo>
                  <a:lnTo>
                    <a:pt x="88417" y="37896"/>
                  </a:lnTo>
                  <a:lnTo>
                    <a:pt x="75806" y="37896"/>
                  </a:lnTo>
                  <a:lnTo>
                    <a:pt x="75806" y="25273"/>
                  </a:lnTo>
                  <a:lnTo>
                    <a:pt x="88417" y="25273"/>
                  </a:lnTo>
                  <a:lnTo>
                    <a:pt x="88417" y="12636"/>
                  </a:lnTo>
                  <a:close/>
                </a:path>
                <a:path w="619125" h="50800">
                  <a:moveTo>
                    <a:pt x="240004" y="12636"/>
                  </a:moveTo>
                  <a:lnTo>
                    <a:pt x="227368" y="12636"/>
                  </a:lnTo>
                  <a:lnTo>
                    <a:pt x="227368" y="25260"/>
                  </a:lnTo>
                  <a:lnTo>
                    <a:pt x="214744" y="25260"/>
                  </a:lnTo>
                  <a:lnTo>
                    <a:pt x="202120" y="25260"/>
                  </a:lnTo>
                  <a:lnTo>
                    <a:pt x="202120" y="12636"/>
                  </a:lnTo>
                  <a:lnTo>
                    <a:pt x="189484" y="12636"/>
                  </a:lnTo>
                  <a:lnTo>
                    <a:pt x="176847" y="12636"/>
                  </a:lnTo>
                  <a:lnTo>
                    <a:pt x="164211" y="12636"/>
                  </a:lnTo>
                  <a:lnTo>
                    <a:pt x="164211" y="25260"/>
                  </a:lnTo>
                  <a:lnTo>
                    <a:pt x="164211" y="37896"/>
                  </a:lnTo>
                  <a:lnTo>
                    <a:pt x="151587" y="37896"/>
                  </a:lnTo>
                  <a:lnTo>
                    <a:pt x="151587" y="25260"/>
                  </a:lnTo>
                  <a:lnTo>
                    <a:pt x="138963" y="25260"/>
                  </a:lnTo>
                  <a:lnTo>
                    <a:pt x="126326" y="25260"/>
                  </a:lnTo>
                  <a:lnTo>
                    <a:pt x="113690" y="25260"/>
                  </a:lnTo>
                  <a:lnTo>
                    <a:pt x="113690" y="37896"/>
                  </a:lnTo>
                  <a:lnTo>
                    <a:pt x="101066" y="37896"/>
                  </a:lnTo>
                  <a:lnTo>
                    <a:pt x="88430" y="37896"/>
                  </a:lnTo>
                  <a:lnTo>
                    <a:pt x="88430" y="50546"/>
                  </a:lnTo>
                  <a:lnTo>
                    <a:pt x="189484" y="50546"/>
                  </a:lnTo>
                  <a:lnTo>
                    <a:pt x="189484" y="37896"/>
                  </a:lnTo>
                  <a:lnTo>
                    <a:pt x="176847" y="37896"/>
                  </a:lnTo>
                  <a:lnTo>
                    <a:pt x="176847" y="25273"/>
                  </a:lnTo>
                  <a:lnTo>
                    <a:pt x="189484" y="25273"/>
                  </a:lnTo>
                  <a:lnTo>
                    <a:pt x="189484" y="37896"/>
                  </a:lnTo>
                  <a:lnTo>
                    <a:pt x="202107" y="37896"/>
                  </a:lnTo>
                  <a:lnTo>
                    <a:pt x="202107" y="50546"/>
                  </a:lnTo>
                  <a:lnTo>
                    <a:pt x="214744" y="50546"/>
                  </a:lnTo>
                  <a:lnTo>
                    <a:pt x="227380" y="50546"/>
                  </a:lnTo>
                  <a:lnTo>
                    <a:pt x="227380" y="37896"/>
                  </a:lnTo>
                  <a:lnTo>
                    <a:pt x="227380" y="25273"/>
                  </a:lnTo>
                  <a:lnTo>
                    <a:pt x="240004" y="25273"/>
                  </a:lnTo>
                  <a:lnTo>
                    <a:pt x="240004" y="12636"/>
                  </a:lnTo>
                  <a:close/>
                </a:path>
                <a:path w="619125" h="50800">
                  <a:moveTo>
                    <a:pt x="252641" y="37896"/>
                  </a:moveTo>
                  <a:lnTo>
                    <a:pt x="240004" y="37896"/>
                  </a:lnTo>
                  <a:lnTo>
                    <a:pt x="240004" y="50546"/>
                  </a:lnTo>
                  <a:lnTo>
                    <a:pt x="252641" y="50546"/>
                  </a:lnTo>
                  <a:lnTo>
                    <a:pt x="252641" y="37896"/>
                  </a:lnTo>
                  <a:close/>
                </a:path>
                <a:path w="619125" h="50800">
                  <a:moveTo>
                    <a:pt x="303174" y="12636"/>
                  </a:moveTo>
                  <a:lnTo>
                    <a:pt x="290537" y="12636"/>
                  </a:lnTo>
                  <a:lnTo>
                    <a:pt x="290537" y="25260"/>
                  </a:lnTo>
                  <a:lnTo>
                    <a:pt x="277901" y="25260"/>
                  </a:lnTo>
                  <a:lnTo>
                    <a:pt x="265277" y="25260"/>
                  </a:lnTo>
                  <a:lnTo>
                    <a:pt x="265277" y="12636"/>
                  </a:lnTo>
                  <a:lnTo>
                    <a:pt x="252641" y="12636"/>
                  </a:lnTo>
                  <a:lnTo>
                    <a:pt x="252641" y="25273"/>
                  </a:lnTo>
                  <a:lnTo>
                    <a:pt x="265264" y="25273"/>
                  </a:lnTo>
                  <a:lnTo>
                    <a:pt x="265264" y="37896"/>
                  </a:lnTo>
                  <a:lnTo>
                    <a:pt x="277901" y="37896"/>
                  </a:lnTo>
                  <a:lnTo>
                    <a:pt x="290537" y="37896"/>
                  </a:lnTo>
                  <a:lnTo>
                    <a:pt x="303174" y="37896"/>
                  </a:lnTo>
                  <a:lnTo>
                    <a:pt x="303174" y="25273"/>
                  </a:lnTo>
                  <a:lnTo>
                    <a:pt x="303174" y="12636"/>
                  </a:lnTo>
                  <a:close/>
                </a:path>
                <a:path w="619125" h="50800">
                  <a:moveTo>
                    <a:pt x="353682" y="12636"/>
                  </a:moveTo>
                  <a:lnTo>
                    <a:pt x="341058" y="12636"/>
                  </a:lnTo>
                  <a:lnTo>
                    <a:pt x="328434" y="12636"/>
                  </a:lnTo>
                  <a:lnTo>
                    <a:pt x="315798" y="12636"/>
                  </a:lnTo>
                  <a:lnTo>
                    <a:pt x="315798" y="25273"/>
                  </a:lnTo>
                  <a:lnTo>
                    <a:pt x="328422" y="25273"/>
                  </a:lnTo>
                  <a:lnTo>
                    <a:pt x="341058" y="25273"/>
                  </a:lnTo>
                  <a:lnTo>
                    <a:pt x="353682" y="25273"/>
                  </a:lnTo>
                  <a:lnTo>
                    <a:pt x="353682" y="12636"/>
                  </a:lnTo>
                  <a:close/>
                </a:path>
                <a:path w="619125" h="50800">
                  <a:moveTo>
                    <a:pt x="416839" y="25260"/>
                  </a:moveTo>
                  <a:lnTo>
                    <a:pt x="404215" y="25260"/>
                  </a:lnTo>
                  <a:lnTo>
                    <a:pt x="404215" y="12636"/>
                  </a:lnTo>
                  <a:lnTo>
                    <a:pt x="391591" y="12636"/>
                  </a:lnTo>
                  <a:lnTo>
                    <a:pt x="353695" y="12636"/>
                  </a:lnTo>
                  <a:lnTo>
                    <a:pt x="353695" y="25273"/>
                  </a:lnTo>
                  <a:lnTo>
                    <a:pt x="366318" y="25273"/>
                  </a:lnTo>
                  <a:lnTo>
                    <a:pt x="366318" y="37896"/>
                  </a:lnTo>
                  <a:lnTo>
                    <a:pt x="378955" y="37896"/>
                  </a:lnTo>
                  <a:lnTo>
                    <a:pt x="391579" y="37896"/>
                  </a:lnTo>
                  <a:lnTo>
                    <a:pt x="404215" y="37896"/>
                  </a:lnTo>
                  <a:lnTo>
                    <a:pt x="416839" y="37896"/>
                  </a:lnTo>
                  <a:lnTo>
                    <a:pt x="416839" y="25260"/>
                  </a:lnTo>
                  <a:close/>
                </a:path>
                <a:path w="619125" h="50800">
                  <a:moveTo>
                    <a:pt x="442112" y="12636"/>
                  </a:moveTo>
                  <a:lnTo>
                    <a:pt x="429488" y="12636"/>
                  </a:lnTo>
                  <a:lnTo>
                    <a:pt x="416852" y="12636"/>
                  </a:lnTo>
                  <a:lnTo>
                    <a:pt x="416852" y="25260"/>
                  </a:lnTo>
                  <a:lnTo>
                    <a:pt x="416852" y="37896"/>
                  </a:lnTo>
                  <a:lnTo>
                    <a:pt x="429475" y="37896"/>
                  </a:lnTo>
                  <a:lnTo>
                    <a:pt x="442112" y="37896"/>
                  </a:lnTo>
                  <a:lnTo>
                    <a:pt x="442112" y="25273"/>
                  </a:lnTo>
                  <a:lnTo>
                    <a:pt x="442112" y="12636"/>
                  </a:lnTo>
                  <a:close/>
                </a:path>
                <a:path w="619125" h="50800">
                  <a:moveTo>
                    <a:pt x="492645" y="12636"/>
                  </a:moveTo>
                  <a:lnTo>
                    <a:pt x="480009" y="12636"/>
                  </a:lnTo>
                  <a:lnTo>
                    <a:pt x="480009" y="25273"/>
                  </a:lnTo>
                  <a:lnTo>
                    <a:pt x="492645" y="25273"/>
                  </a:lnTo>
                  <a:lnTo>
                    <a:pt x="492645" y="12636"/>
                  </a:lnTo>
                  <a:close/>
                </a:path>
                <a:path w="619125" h="50800">
                  <a:moveTo>
                    <a:pt x="517893" y="12636"/>
                  </a:moveTo>
                  <a:lnTo>
                    <a:pt x="505269" y="12636"/>
                  </a:lnTo>
                  <a:lnTo>
                    <a:pt x="505269" y="25260"/>
                  </a:lnTo>
                  <a:lnTo>
                    <a:pt x="505269" y="37896"/>
                  </a:lnTo>
                  <a:lnTo>
                    <a:pt x="517893" y="37896"/>
                  </a:lnTo>
                  <a:lnTo>
                    <a:pt x="517893" y="25273"/>
                  </a:lnTo>
                  <a:lnTo>
                    <a:pt x="517893" y="12636"/>
                  </a:lnTo>
                  <a:close/>
                </a:path>
                <a:path w="619125" h="50800">
                  <a:moveTo>
                    <a:pt x="530542" y="25260"/>
                  </a:moveTo>
                  <a:lnTo>
                    <a:pt x="517906" y="25260"/>
                  </a:lnTo>
                  <a:lnTo>
                    <a:pt x="517906" y="37896"/>
                  </a:lnTo>
                  <a:lnTo>
                    <a:pt x="530542" y="37896"/>
                  </a:lnTo>
                  <a:lnTo>
                    <a:pt x="530542" y="25260"/>
                  </a:lnTo>
                  <a:close/>
                </a:path>
                <a:path w="619125" h="50800">
                  <a:moveTo>
                    <a:pt x="530542" y="0"/>
                  </a:moveTo>
                  <a:lnTo>
                    <a:pt x="517906" y="0"/>
                  </a:lnTo>
                  <a:lnTo>
                    <a:pt x="517906" y="12636"/>
                  </a:lnTo>
                  <a:lnTo>
                    <a:pt x="530542" y="12636"/>
                  </a:lnTo>
                  <a:lnTo>
                    <a:pt x="530542" y="0"/>
                  </a:lnTo>
                  <a:close/>
                </a:path>
                <a:path w="619125" h="50800">
                  <a:moveTo>
                    <a:pt x="581050" y="25260"/>
                  </a:moveTo>
                  <a:lnTo>
                    <a:pt x="568426" y="25260"/>
                  </a:lnTo>
                  <a:lnTo>
                    <a:pt x="568426" y="12636"/>
                  </a:lnTo>
                  <a:lnTo>
                    <a:pt x="568426" y="0"/>
                  </a:lnTo>
                  <a:lnTo>
                    <a:pt x="555790" y="0"/>
                  </a:lnTo>
                  <a:lnTo>
                    <a:pt x="555790" y="12636"/>
                  </a:lnTo>
                  <a:lnTo>
                    <a:pt x="555790" y="25260"/>
                  </a:lnTo>
                  <a:lnTo>
                    <a:pt x="543166" y="25260"/>
                  </a:lnTo>
                  <a:lnTo>
                    <a:pt x="543166" y="37896"/>
                  </a:lnTo>
                  <a:lnTo>
                    <a:pt x="555802" y="37896"/>
                  </a:lnTo>
                  <a:lnTo>
                    <a:pt x="555802" y="25273"/>
                  </a:lnTo>
                  <a:lnTo>
                    <a:pt x="568426" y="25273"/>
                  </a:lnTo>
                  <a:lnTo>
                    <a:pt x="568426" y="37896"/>
                  </a:lnTo>
                  <a:lnTo>
                    <a:pt x="581050" y="37896"/>
                  </a:lnTo>
                  <a:lnTo>
                    <a:pt x="581050" y="25260"/>
                  </a:lnTo>
                  <a:close/>
                </a:path>
                <a:path w="619125" h="50800">
                  <a:moveTo>
                    <a:pt x="618947" y="0"/>
                  </a:moveTo>
                  <a:lnTo>
                    <a:pt x="606323" y="0"/>
                  </a:lnTo>
                  <a:lnTo>
                    <a:pt x="606323" y="12636"/>
                  </a:lnTo>
                  <a:lnTo>
                    <a:pt x="593699" y="12636"/>
                  </a:lnTo>
                  <a:lnTo>
                    <a:pt x="581063" y="12636"/>
                  </a:lnTo>
                  <a:lnTo>
                    <a:pt x="581063" y="25260"/>
                  </a:lnTo>
                  <a:lnTo>
                    <a:pt x="581063" y="37896"/>
                  </a:lnTo>
                  <a:lnTo>
                    <a:pt x="593686" y="37896"/>
                  </a:lnTo>
                  <a:lnTo>
                    <a:pt x="606323" y="37896"/>
                  </a:lnTo>
                  <a:lnTo>
                    <a:pt x="618947" y="37896"/>
                  </a:lnTo>
                  <a:lnTo>
                    <a:pt x="618947" y="25273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98145" y="4212691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23" y="12636"/>
                  </a:moveTo>
                  <a:lnTo>
                    <a:pt x="0" y="12636"/>
                  </a:lnTo>
                  <a:lnTo>
                    <a:pt x="0" y="25260"/>
                  </a:lnTo>
                  <a:lnTo>
                    <a:pt x="0" y="37896"/>
                  </a:lnTo>
                  <a:lnTo>
                    <a:pt x="0" y="50533"/>
                  </a:lnTo>
                  <a:lnTo>
                    <a:pt x="12623" y="50533"/>
                  </a:lnTo>
                  <a:lnTo>
                    <a:pt x="12623" y="37896"/>
                  </a:lnTo>
                  <a:lnTo>
                    <a:pt x="12623" y="25273"/>
                  </a:lnTo>
                  <a:lnTo>
                    <a:pt x="12623" y="12636"/>
                  </a:lnTo>
                  <a:close/>
                </a:path>
                <a:path w="619125" h="50800">
                  <a:moveTo>
                    <a:pt x="50520" y="12636"/>
                  </a:moveTo>
                  <a:lnTo>
                    <a:pt x="37896" y="12636"/>
                  </a:lnTo>
                  <a:lnTo>
                    <a:pt x="37896" y="25260"/>
                  </a:lnTo>
                  <a:lnTo>
                    <a:pt x="25273" y="25260"/>
                  </a:lnTo>
                  <a:lnTo>
                    <a:pt x="12636" y="25260"/>
                  </a:lnTo>
                  <a:lnTo>
                    <a:pt x="12636" y="37896"/>
                  </a:lnTo>
                  <a:lnTo>
                    <a:pt x="25273" y="37896"/>
                  </a:lnTo>
                  <a:lnTo>
                    <a:pt x="37896" y="37896"/>
                  </a:lnTo>
                  <a:lnTo>
                    <a:pt x="50520" y="37896"/>
                  </a:lnTo>
                  <a:lnTo>
                    <a:pt x="50520" y="25273"/>
                  </a:lnTo>
                  <a:lnTo>
                    <a:pt x="50520" y="12636"/>
                  </a:lnTo>
                  <a:close/>
                </a:path>
                <a:path w="619125" h="50800">
                  <a:moveTo>
                    <a:pt x="88417" y="25260"/>
                  </a:moveTo>
                  <a:lnTo>
                    <a:pt x="75806" y="25260"/>
                  </a:lnTo>
                  <a:lnTo>
                    <a:pt x="75806" y="12636"/>
                  </a:lnTo>
                  <a:lnTo>
                    <a:pt x="63169" y="12636"/>
                  </a:lnTo>
                  <a:lnTo>
                    <a:pt x="50533" y="12636"/>
                  </a:lnTo>
                  <a:lnTo>
                    <a:pt x="50533" y="25260"/>
                  </a:lnTo>
                  <a:lnTo>
                    <a:pt x="50533" y="37896"/>
                  </a:lnTo>
                  <a:lnTo>
                    <a:pt x="63169" y="37896"/>
                  </a:lnTo>
                  <a:lnTo>
                    <a:pt x="63169" y="50533"/>
                  </a:lnTo>
                  <a:lnTo>
                    <a:pt x="75806" y="50533"/>
                  </a:lnTo>
                  <a:lnTo>
                    <a:pt x="75806" y="37896"/>
                  </a:lnTo>
                  <a:lnTo>
                    <a:pt x="88417" y="37896"/>
                  </a:lnTo>
                  <a:lnTo>
                    <a:pt x="88417" y="25260"/>
                  </a:lnTo>
                  <a:close/>
                </a:path>
                <a:path w="619125" h="50800">
                  <a:moveTo>
                    <a:pt x="113690" y="37896"/>
                  </a:moveTo>
                  <a:lnTo>
                    <a:pt x="101066" y="37896"/>
                  </a:lnTo>
                  <a:lnTo>
                    <a:pt x="88430" y="37896"/>
                  </a:lnTo>
                  <a:lnTo>
                    <a:pt x="88430" y="50533"/>
                  </a:lnTo>
                  <a:lnTo>
                    <a:pt x="101053" y="50533"/>
                  </a:lnTo>
                  <a:lnTo>
                    <a:pt x="113690" y="50533"/>
                  </a:lnTo>
                  <a:lnTo>
                    <a:pt x="113690" y="37896"/>
                  </a:lnTo>
                  <a:close/>
                </a:path>
                <a:path w="619125" h="50800">
                  <a:moveTo>
                    <a:pt x="138963" y="12636"/>
                  </a:moveTo>
                  <a:lnTo>
                    <a:pt x="126326" y="12636"/>
                  </a:lnTo>
                  <a:lnTo>
                    <a:pt x="126326" y="25273"/>
                  </a:lnTo>
                  <a:lnTo>
                    <a:pt x="138963" y="25273"/>
                  </a:lnTo>
                  <a:lnTo>
                    <a:pt x="138963" y="12636"/>
                  </a:lnTo>
                  <a:close/>
                </a:path>
                <a:path w="619125" h="50800">
                  <a:moveTo>
                    <a:pt x="164223" y="37896"/>
                  </a:moveTo>
                  <a:lnTo>
                    <a:pt x="151587" y="37896"/>
                  </a:lnTo>
                  <a:lnTo>
                    <a:pt x="151587" y="50533"/>
                  </a:lnTo>
                  <a:lnTo>
                    <a:pt x="164223" y="50533"/>
                  </a:lnTo>
                  <a:lnTo>
                    <a:pt x="164223" y="37896"/>
                  </a:lnTo>
                  <a:close/>
                </a:path>
                <a:path w="619125" h="50800">
                  <a:moveTo>
                    <a:pt x="202120" y="37896"/>
                  </a:moveTo>
                  <a:lnTo>
                    <a:pt x="189484" y="37896"/>
                  </a:lnTo>
                  <a:lnTo>
                    <a:pt x="189484" y="50533"/>
                  </a:lnTo>
                  <a:lnTo>
                    <a:pt x="202120" y="50533"/>
                  </a:lnTo>
                  <a:lnTo>
                    <a:pt x="202120" y="37896"/>
                  </a:lnTo>
                  <a:close/>
                </a:path>
                <a:path w="619125" h="50800">
                  <a:moveTo>
                    <a:pt x="277901" y="0"/>
                  </a:moveTo>
                  <a:lnTo>
                    <a:pt x="265264" y="0"/>
                  </a:lnTo>
                  <a:lnTo>
                    <a:pt x="265264" y="12636"/>
                  </a:lnTo>
                  <a:lnTo>
                    <a:pt x="265264" y="25260"/>
                  </a:lnTo>
                  <a:lnTo>
                    <a:pt x="252641" y="25260"/>
                  </a:lnTo>
                  <a:lnTo>
                    <a:pt x="252641" y="12649"/>
                  </a:lnTo>
                  <a:lnTo>
                    <a:pt x="252641" y="0"/>
                  </a:lnTo>
                  <a:lnTo>
                    <a:pt x="240004" y="0"/>
                  </a:lnTo>
                  <a:lnTo>
                    <a:pt x="240004" y="12636"/>
                  </a:lnTo>
                  <a:lnTo>
                    <a:pt x="227380" y="12636"/>
                  </a:lnTo>
                  <a:lnTo>
                    <a:pt x="189484" y="12636"/>
                  </a:lnTo>
                  <a:lnTo>
                    <a:pt x="189484" y="25273"/>
                  </a:lnTo>
                  <a:lnTo>
                    <a:pt x="202107" y="25273"/>
                  </a:lnTo>
                  <a:lnTo>
                    <a:pt x="214744" y="25273"/>
                  </a:lnTo>
                  <a:lnTo>
                    <a:pt x="227368" y="25273"/>
                  </a:lnTo>
                  <a:lnTo>
                    <a:pt x="227368" y="37896"/>
                  </a:lnTo>
                  <a:lnTo>
                    <a:pt x="240004" y="37896"/>
                  </a:lnTo>
                  <a:lnTo>
                    <a:pt x="252641" y="37896"/>
                  </a:lnTo>
                  <a:lnTo>
                    <a:pt x="265277" y="37896"/>
                  </a:lnTo>
                  <a:lnTo>
                    <a:pt x="265277" y="25273"/>
                  </a:lnTo>
                  <a:lnTo>
                    <a:pt x="277901" y="25273"/>
                  </a:lnTo>
                  <a:lnTo>
                    <a:pt x="277901" y="12649"/>
                  </a:lnTo>
                  <a:lnTo>
                    <a:pt x="277901" y="0"/>
                  </a:lnTo>
                  <a:close/>
                </a:path>
                <a:path w="619125" h="50800">
                  <a:moveTo>
                    <a:pt x="341058" y="0"/>
                  </a:moveTo>
                  <a:lnTo>
                    <a:pt x="341058" y="0"/>
                  </a:lnTo>
                  <a:lnTo>
                    <a:pt x="290537" y="0"/>
                  </a:lnTo>
                  <a:lnTo>
                    <a:pt x="290537" y="12636"/>
                  </a:lnTo>
                  <a:lnTo>
                    <a:pt x="290537" y="25273"/>
                  </a:lnTo>
                  <a:lnTo>
                    <a:pt x="303161" y="25273"/>
                  </a:lnTo>
                  <a:lnTo>
                    <a:pt x="315798" y="25273"/>
                  </a:lnTo>
                  <a:lnTo>
                    <a:pt x="315798" y="37896"/>
                  </a:lnTo>
                  <a:lnTo>
                    <a:pt x="328422" y="37896"/>
                  </a:lnTo>
                  <a:lnTo>
                    <a:pt x="341058" y="37896"/>
                  </a:lnTo>
                  <a:lnTo>
                    <a:pt x="341058" y="25260"/>
                  </a:lnTo>
                  <a:lnTo>
                    <a:pt x="328434" y="25260"/>
                  </a:lnTo>
                  <a:lnTo>
                    <a:pt x="328434" y="12649"/>
                  </a:lnTo>
                  <a:lnTo>
                    <a:pt x="341058" y="12649"/>
                  </a:lnTo>
                  <a:lnTo>
                    <a:pt x="341058" y="0"/>
                  </a:lnTo>
                  <a:close/>
                </a:path>
                <a:path w="619125" h="50800">
                  <a:moveTo>
                    <a:pt x="416839" y="0"/>
                  </a:moveTo>
                  <a:lnTo>
                    <a:pt x="404215" y="0"/>
                  </a:lnTo>
                  <a:lnTo>
                    <a:pt x="391591" y="0"/>
                  </a:lnTo>
                  <a:lnTo>
                    <a:pt x="378955" y="0"/>
                  </a:lnTo>
                  <a:lnTo>
                    <a:pt x="378955" y="12636"/>
                  </a:lnTo>
                  <a:lnTo>
                    <a:pt x="378955" y="25260"/>
                  </a:lnTo>
                  <a:lnTo>
                    <a:pt x="366331" y="25260"/>
                  </a:lnTo>
                  <a:lnTo>
                    <a:pt x="366331" y="12649"/>
                  </a:lnTo>
                  <a:lnTo>
                    <a:pt x="366331" y="0"/>
                  </a:lnTo>
                  <a:lnTo>
                    <a:pt x="353695" y="0"/>
                  </a:lnTo>
                  <a:lnTo>
                    <a:pt x="353695" y="37896"/>
                  </a:lnTo>
                  <a:lnTo>
                    <a:pt x="366318" y="37896"/>
                  </a:lnTo>
                  <a:lnTo>
                    <a:pt x="378955" y="37896"/>
                  </a:lnTo>
                  <a:lnTo>
                    <a:pt x="378955" y="25273"/>
                  </a:lnTo>
                  <a:lnTo>
                    <a:pt x="391591" y="25273"/>
                  </a:lnTo>
                  <a:lnTo>
                    <a:pt x="391591" y="12649"/>
                  </a:lnTo>
                  <a:lnTo>
                    <a:pt x="404215" y="12649"/>
                  </a:lnTo>
                  <a:lnTo>
                    <a:pt x="416839" y="12649"/>
                  </a:lnTo>
                  <a:lnTo>
                    <a:pt x="416839" y="0"/>
                  </a:lnTo>
                  <a:close/>
                </a:path>
                <a:path w="619125" h="50800">
                  <a:moveTo>
                    <a:pt x="505269" y="0"/>
                  </a:moveTo>
                  <a:lnTo>
                    <a:pt x="492645" y="0"/>
                  </a:lnTo>
                  <a:lnTo>
                    <a:pt x="480009" y="0"/>
                  </a:lnTo>
                  <a:lnTo>
                    <a:pt x="480009" y="12636"/>
                  </a:lnTo>
                  <a:lnTo>
                    <a:pt x="467372" y="12636"/>
                  </a:lnTo>
                  <a:lnTo>
                    <a:pt x="467372" y="0"/>
                  </a:lnTo>
                  <a:lnTo>
                    <a:pt x="454748" y="0"/>
                  </a:lnTo>
                  <a:lnTo>
                    <a:pt x="442112" y="0"/>
                  </a:lnTo>
                  <a:lnTo>
                    <a:pt x="429488" y="0"/>
                  </a:lnTo>
                  <a:lnTo>
                    <a:pt x="416852" y="0"/>
                  </a:lnTo>
                  <a:lnTo>
                    <a:pt x="416852" y="12636"/>
                  </a:lnTo>
                  <a:lnTo>
                    <a:pt x="416852" y="25273"/>
                  </a:lnTo>
                  <a:lnTo>
                    <a:pt x="429488" y="25273"/>
                  </a:lnTo>
                  <a:lnTo>
                    <a:pt x="429488" y="12649"/>
                  </a:lnTo>
                  <a:lnTo>
                    <a:pt x="442112" y="12649"/>
                  </a:lnTo>
                  <a:lnTo>
                    <a:pt x="442112" y="25260"/>
                  </a:lnTo>
                  <a:lnTo>
                    <a:pt x="442112" y="37896"/>
                  </a:lnTo>
                  <a:lnTo>
                    <a:pt x="454748" y="37896"/>
                  </a:lnTo>
                  <a:lnTo>
                    <a:pt x="454748" y="25273"/>
                  </a:lnTo>
                  <a:lnTo>
                    <a:pt x="467372" y="25273"/>
                  </a:lnTo>
                  <a:lnTo>
                    <a:pt x="480009" y="25273"/>
                  </a:lnTo>
                  <a:lnTo>
                    <a:pt x="492633" y="25273"/>
                  </a:lnTo>
                  <a:lnTo>
                    <a:pt x="492633" y="37896"/>
                  </a:lnTo>
                  <a:lnTo>
                    <a:pt x="505269" y="37896"/>
                  </a:lnTo>
                  <a:lnTo>
                    <a:pt x="505269" y="25260"/>
                  </a:lnTo>
                  <a:lnTo>
                    <a:pt x="492645" y="25260"/>
                  </a:lnTo>
                  <a:lnTo>
                    <a:pt x="492645" y="12649"/>
                  </a:lnTo>
                  <a:lnTo>
                    <a:pt x="505269" y="12649"/>
                  </a:lnTo>
                  <a:lnTo>
                    <a:pt x="505269" y="0"/>
                  </a:lnTo>
                  <a:close/>
                </a:path>
                <a:path w="619125" h="50800">
                  <a:moveTo>
                    <a:pt x="530542" y="0"/>
                  </a:moveTo>
                  <a:lnTo>
                    <a:pt x="517906" y="0"/>
                  </a:lnTo>
                  <a:lnTo>
                    <a:pt x="517906" y="12636"/>
                  </a:lnTo>
                  <a:lnTo>
                    <a:pt x="517906" y="25273"/>
                  </a:lnTo>
                  <a:lnTo>
                    <a:pt x="530542" y="25273"/>
                  </a:lnTo>
                  <a:lnTo>
                    <a:pt x="530542" y="12649"/>
                  </a:lnTo>
                  <a:lnTo>
                    <a:pt x="530542" y="0"/>
                  </a:lnTo>
                  <a:close/>
                </a:path>
                <a:path w="619125" h="50800">
                  <a:moveTo>
                    <a:pt x="555802" y="0"/>
                  </a:moveTo>
                  <a:lnTo>
                    <a:pt x="543166" y="0"/>
                  </a:lnTo>
                  <a:lnTo>
                    <a:pt x="543166" y="12636"/>
                  </a:lnTo>
                  <a:lnTo>
                    <a:pt x="543166" y="25260"/>
                  </a:lnTo>
                  <a:lnTo>
                    <a:pt x="543166" y="37896"/>
                  </a:lnTo>
                  <a:lnTo>
                    <a:pt x="555802" y="37896"/>
                  </a:lnTo>
                  <a:lnTo>
                    <a:pt x="555802" y="25273"/>
                  </a:lnTo>
                  <a:lnTo>
                    <a:pt x="555802" y="12649"/>
                  </a:lnTo>
                  <a:lnTo>
                    <a:pt x="555802" y="0"/>
                  </a:lnTo>
                  <a:close/>
                </a:path>
                <a:path w="619125" h="50800">
                  <a:moveTo>
                    <a:pt x="581050" y="0"/>
                  </a:moveTo>
                  <a:lnTo>
                    <a:pt x="568426" y="0"/>
                  </a:lnTo>
                  <a:lnTo>
                    <a:pt x="568426" y="12636"/>
                  </a:lnTo>
                  <a:lnTo>
                    <a:pt x="568426" y="25260"/>
                  </a:lnTo>
                  <a:lnTo>
                    <a:pt x="568426" y="37896"/>
                  </a:lnTo>
                  <a:lnTo>
                    <a:pt x="581050" y="37896"/>
                  </a:lnTo>
                  <a:lnTo>
                    <a:pt x="581050" y="25273"/>
                  </a:lnTo>
                  <a:lnTo>
                    <a:pt x="581050" y="12649"/>
                  </a:lnTo>
                  <a:lnTo>
                    <a:pt x="581050" y="0"/>
                  </a:lnTo>
                  <a:close/>
                </a:path>
                <a:path w="619125" h="50800">
                  <a:moveTo>
                    <a:pt x="618947" y="0"/>
                  </a:moveTo>
                  <a:lnTo>
                    <a:pt x="606323" y="0"/>
                  </a:lnTo>
                  <a:lnTo>
                    <a:pt x="593686" y="0"/>
                  </a:lnTo>
                  <a:lnTo>
                    <a:pt x="593686" y="12636"/>
                  </a:lnTo>
                  <a:lnTo>
                    <a:pt x="593686" y="25273"/>
                  </a:lnTo>
                  <a:lnTo>
                    <a:pt x="606323" y="25273"/>
                  </a:lnTo>
                  <a:lnTo>
                    <a:pt x="606323" y="37896"/>
                  </a:lnTo>
                  <a:lnTo>
                    <a:pt x="618947" y="37896"/>
                  </a:lnTo>
                  <a:lnTo>
                    <a:pt x="618947" y="25260"/>
                  </a:lnTo>
                  <a:lnTo>
                    <a:pt x="606323" y="25260"/>
                  </a:lnTo>
                  <a:lnTo>
                    <a:pt x="606323" y="12649"/>
                  </a:lnTo>
                  <a:lnTo>
                    <a:pt x="618947" y="12649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110782" y="4250588"/>
              <a:ext cx="581660" cy="38100"/>
            </a:xfrm>
            <a:custGeom>
              <a:avLst/>
              <a:gdLst/>
              <a:ahLst/>
              <a:cxnLst/>
              <a:rect l="l" t="t" r="r" b="b"/>
              <a:pathLst>
                <a:path w="581660" h="38100">
                  <a:moveTo>
                    <a:pt x="25273" y="25260"/>
                  </a:moveTo>
                  <a:lnTo>
                    <a:pt x="12636" y="25260"/>
                  </a:lnTo>
                  <a:lnTo>
                    <a:pt x="12636" y="12623"/>
                  </a:lnTo>
                  <a:lnTo>
                    <a:pt x="0" y="12623"/>
                  </a:lnTo>
                  <a:lnTo>
                    <a:pt x="0" y="25260"/>
                  </a:lnTo>
                  <a:lnTo>
                    <a:pt x="0" y="37896"/>
                  </a:lnTo>
                  <a:lnTo>
                    <a:pt x="12636" y="37896"/>
                  </a:lnTo>
                  <a:lnTo>
                    <a:pt x="25273" y="37896"/>
                  </a:lnTo>
                  <a:lnTo>
                    <a:pt x="25273" y="25260"/>
                  </a:lnTo>
                  <a:close/>
                </a:path>
                <a:path w="581660" h="38100">
                  <a:moveTo>
                    <a:pt x="75780" y="12623"/>
                  </a:moveTo>
                  <a:lnTo>
                    <a:pt x="63169" y="12623"/>
                  </a:lnTo>
                  <a:lnTo>
                    <a:pt x="50533" y="12623"/>
                  </a:lnTo>
                  <a:lnTo>
                    <a:pt x="37896" y="12623"/>
                  </a:lnTo>
                  <a:lnTo>
                    <a:pt x="37896" y="25260"/>
                  </a:lnTo>
                  <a:lnTo>
                    <a:pt x="37896" y="37896"/>
                  </a:lnTo>
                  <a:lnTo>
                    <a:pt x="50533" y="37896"/>
                  </a:lnTo>
                  <a:lnTo>
                    <a:pt x="50533" y="25260"/>
                  </a:lnTo>
                  <a:lnTo>
                    <a:pt x="63157" y="25260"/>
                  </a:lnTo>
                  <a:lnTo>
                    <a:pt x="75780" y="25260"/>
                  </a:lnTo>
                  <a:lnTo>
                    <a:pt x="75780" y="12623"/>
                  </a:lnTo>
                  <a:close/>
                </a:path>
                <a:path w="581660" h="38100">
                  <a:moveTo>
                    <a:pt x="151587" y="12623"/>
                  </a:moveTo>
                  <a:lnTo>
                    <a:pt x="138950" y="12623"/>
                  </a:lnTo>
                  <a:lnTo>
                    <a:pt x="126314" y="12623"/>
                  </a:lnTo>
                  <a:lnTo>
                    <a:pt x="126314" y="25260"/>
                  </a:lnTo>
                  <a:lnTo>
                    <a:pt x="113690" y="25260"/>
                  </a:lnTo>
                  <a:lnTo>
                    <a:pt x="113690" y="12623"/>
                  </a:lnTo>
                  <a:lnTo>
                    <a:pt x="101053" y="12623"/>
                  </a:lnTo>
                  <a:lnTo>
                    <a:pt x="88430" y="12623"/>
                  </a:lnTo>
                  <a:lnTo>
                    <a:pt x="75793" y="12623"/>
                  </a:lnTo>
                  <a:lnTo>
                    <a:pt x="75793" y="25260"/>
                  </a:lnTo>
                  <a:lnTo>
                    <a:pt x="88417" y="25260"/>
                  </a:lnTo>
                  <a:lnTo>
                    <a:pt x="88417" y="37896"/>
                  </a:lnTo>
                  <a:lnTo>
                    <a:pt x="101053" y="37896"/>
                  </a:lnTo>
                  <a:lnTo>
                    <a:pt x="113690" y="37896"/>
                  </a:lnTo>
                  <a:lnTo>
                    <a:pt x="126314" y="37896"/>
                  </a:lnTo>
                  <a:lnTo>
                    <a:pt x="138950" y="37896"/>
                  </a:lnTo>
                  <a:lnTo>
                    <a:pt x="138950" y="25260"/>
                  </a:lnTo>
                  <a:lnTo>
                    <a:pt x="151587" y="25260"/>
                  </a:lnTo>
                  <a:lnTo>
                    <a:pt x="151587" y="12623"/>
                  </a:lnTo>
                  <a:close/>
                </a:path>
                <a:path w="581660" h="38100">
                  <a:moveTo>
                    <a:pt x="202107" y="25260"/>
                  </a:moveTo>
                  <a:lnTo>
                    <a:pt x="189484" y="25260"/>
                  </a:lnTo>
                  <a:lnTo>
                    <a:pt x="189484" y="12636"/>
                  </a:lnTo>
                  <a:lnTo>
                    <a:pt x="189484" y="0"/>
                  </a:lnTo>
                  <a:lnTo>
                    <a:pt x="176847" y="0"/>
                  </a:lnTo>
                  <a:lnTo>
                    <a:pt x="176847" y="12623"/>
                  </a:lnTo>
                  <a:lnTo>
                    <a:pt x="176847" y="25260"/>
                  </a:lnTo>
                  <a:lnTo>
                    <a:pt x="176847" y="37896"/>
                  </a:lnTo>
                  <a:lnTo>
                    <a:pt x="189471" y="37896"/>
                  </a:lnTo>
                  <a:lnTo>
                    <a:pt x="202107" y="37896"/>
                  </a:lnTo>
                  <a:lnTo>
                    <a:pt x="202107" y="25260"/>
                  </a:lnTo>
                  <a:close/>
                </a:path>
                <a:path w="581660" h="38100">
                  <a:moveTo>
                    <a:pt x="227368" y="25260"/>
                  </a:moveTo>
                  <a:lnTo>
                    <a:pt x="214744" y="25260"/>
                  </a:lnTo>
                  <a:lnTo>
                    <a:pt x="214744" y="12636"/>
                  </a:lnTo>
                  <a:lnTo>
                    <a:pt x="214744" y="0"/>
                  </a:lnTo>
                  <a:lnTo>
                    <a:pt x="202107" y="0"/>
                  </a:lnTo>
                  <a:lnTo>
                    <a:pt x="202107" y="12623"/>
                  </a:lnTo>
                  <a:lnTo>
                    <a:pt x="202107" y="25260"/>
                  </a:lnTo>
                  <a:lnTo>
                    <a:pt x="214731" y="25260"/>
                  </a:lnTo>
                  <a:lnTo>
                    <a:pt x="214731" y="37896"/>
                  </a:lnTo>
                  <a:lnTo>
                    <a:pt x="227368" y="37896"/>
                  </a:lnTo>
                  <a:lnTo>
                    <a:pt x="227368" y="25260"/>
                  </a:lnTo>
                  <a:close/>
                </a:path>
                <a:path w="581660" h="38100">
                  <a:moveTo>
                    <a:pt x="240004" y="0"/>
                  </a:moveTo>
                  <a:lnTo>
                    <a:pt x="227368" y="0"/>
                  </a:lnTo>
                  <a:lnTo>
                    <a:pt x="227368" y="12623"/>
                  </a:lnTo>
                  <a:lnTo>
                    <a:pt x="227368" y="25260"/>
                  </a:lnTo>
                  <a:lnTo>
                    <a:pt x="240004" y="25260"/>
                  </a:lnTo>
                  <a:lnTo>
                    <a:pt x="240004" y="12636"/>
                  </a:lnTo>
                  <a:lnTo>
                    <a:pt x="240004" y="0"/>
                  </a:lnTo>
                  <a:close/>
                </a:path>
                <a:path w="581660" h="38100">
                  <a:moveTo>
                    <a:pt x="341045" y="0"/>
                  </a:moveTo>
                  <a:lnTo>
                    <a:pt x="341045" y="0"/>
                  </a:lnTo>
                  <a:lnTo>
                    <a:pt x="290525" y="0"/>
                  </a:lnTo>
                  <a:lnTo>
                    <a:pt x="290525" y="12623"/>
                  </a:lnTo>
                  <a:lnTo>
                    <a:pt x="277901" y="12623"/>
                  </a:lnTo>
                  <a:lnTo>
                    <a:pt x="265264" y="12623"/>
                  </a:lnTo>
                  <a:lnTo>
                    <a:pt x="265264" y="25260"/>
                  </a:lnTo>
                  <a:lnTo>
                    <a:pt x="252641" y="25260"/>
                  </a:lnTo>
                  <a:lnTo>
                    <a:pt x="240004" y="25260"/>
                  </a:lnTo>
                  <a:lnTo>
                    <a:pt x="240004" y="37896"/>
                  </a:lnTo>
                  <a:lnTo>
                    <a:pt x="252628" y="37896"/>
                  </a:lnTo>
                  <a:lnTo>
                    <a:pt x="265264" y="37896"/>
                  </a:lnTo>
                  <a:lnTo>
                    <a:pt x="277901" y="37896"/>
                  </a:lnTo>
                  <a:lnTo>
                    <a:pt x="277901" y="25260"/>
                  </a:lnTo>
                  <a:lnTo>
                    <a:pt x="290525" y="25260"/>
                  </a:lnTo>
                  <a:lnTo>
                    <a:pt x="303161" y="25260"/>
                  </a:lnTo>
                  <a:lnTo>
                    <a:pt x="315785" y="25260"/>
                  </a:lnTo>
                  <a:lnTo>
                    <a:pt x="315785" y="37896"/>
                  </a:lnTo>
                  <a:lnTo>
                    <a:pt x="328422" y="37896"/>
                  </a:lnTo>
                  <a:lnTo>
                    <a:pt x="341045" y="37896"/>
                  </a:lnTo>
                  <a:lnTo>
                    <a:pt x="341045" y="25260"/>
                  </a:lnTo>
                  <a:lnTo>
                    <a:pt x="341045" y="12636"/>
                  </a:lnTo>
                  <a:lnTo>
                    <a:pt x="341045" y="0"/>
                  </a:lnTo>
                  <a:close/>
                </a:path>
                <a:path w="581660" h="38100">
                  <a:moveTo>
                    <a:pt x="404202" y="0"/>
                  </a:moveTo>
                  <a:lnTo>
                    <a:pt x="391579" y="0"/>
                  </a:lnTo>
                  <a:lnTo>
                    <a:pt x="378955" y="0"/>
                  </a:lnTo>
                  <a:lnTo>
                    <a:pt x="366318" y="0"/>
                  </a:lnTo>
                  <a:lnTo>
                    <a:pt x="366318" y="12623"/>
                  </a:lnTo>
                  <a:lnTo>
                    <a:pt x="353682" y="12623"/>
                  </a:lnTo>
                  <a:lnTo>
                    <a:pt x="353682" y="25260"/>
                  </a:lnTo>
                  <a:lnTo>
                    <a:pt x="353682" y="37896"/>
                  </a:lnTo>
                  <a:lnTo>
                    <a:pt x="366318" y="37896"/>
                  </a:lnTo>
                  <a:lnTo>
                    <a:pt x="366318" y="25260"/>
                  </a:lnTo>
                  <a:lnTo>
                    <a:pt x="378942" y="25260"/>
                  </a:lnTo>
                  <a:lnTo>
                    <a:pt x="391579" y="25260"/>
                  </a:lnTo>
                  <a:lnTo>
                    <a:pt x="391579" y="37896"/>
                  </a:lnTo>
                  <a:lnTo>
                    <a:pt x="404202" y="37896"/>
                  </a:lnTo>
                  <a:lnTo>
                    <a:pt x="404202" y="25260"/>
                  </a:lnTo>
                  <a:lnTo>
                    <a:pt x="404202" y="12636"/>
                  </a:lnTo>
                  <a:lnTo>
                    <a:pt x="404202" y="0"/>
                  </a:lnTo>
                  <a:close/>
                </a:path>
                <a:path w="581660" h="38100">
                  <a:moveTo>
                    <a:pt x="442112" y="0"/>
                  </a:moveTo>
                  <a:lnTo>
                    <a:pt x="429475" y="0"/>
                  </a:lnTo>
                  <a:lnTo>
                    <a:pt x="429475" y="12623"/>
                  </a:lnTo>
                  <a:lnTo>
                    <a:pt x="416839" y="12623"/>
                  </a:lnTo>
                  <a:lnTo>
                    <a:pt x="416839" y="25260"/>
                  </a:lnTo>
                  <a:lnTo>
                    <a:pt x="404215" y="25260"/>
                  </a:lnTo>
                  <a:lnTo>
                    <a:pt x="404215" y="37896"/>
                  </a:lnTo>
                  <a:lnTo>
                    <a:pt x="416839" y="37896"/>
                  </a:lnTo>
                  <a:lnTo>
                    <a:pt x="429475" y="37896"/>
                  </a:lnTo>
                  <a:lnTo>
                    <a:pt x="429475" y="25260"/>
                  </a:lnTo>
                  <a:lnTo>
                    <a:pt x="442112" y="25260"/>
                  </a:lnTo>
                  <a:lnTo>
                    <a:pt x="442112" y="12636"/>
                  </a:lnTo>
                  <a:lnTo>
                    <a:pt x="442112" y="0"/>
                  </a:lnTo>
                  <a:close/>
                </a:path>
                <a:path w="581660" h="38100">
                  <a:moveTo>
                    <a:pt x="454736" y="25260"/>
                  </a:moveTo>
                  <a:lnTo>
                    <a:pt x="442112" y="25260"/>
                  </a:lnTo>
                  <a:lnTo>
                    <a:pt x="442112" y="37896"/>
                  </a:lnTo>
                  <a:lnTo>
                    <a:pt x="454736" y="37896"/>
                  </a:lnTo>
                  <a:lnTo>
                    <a:pt x="454736" y="25260"/>
                  </a:lnTo>
                  <a:close/>
                </a:path>
                <a:path w="581660" h="38100">
                  <a:moveTo>
                    <a:pt x="467372" y="0"/>
                  </a:moveTo>
                  <a:lnTo>
                    <a:pt x="454736" y="0"/>
                  </a:lnTo>
                  <a:lnTo>
                    <a:pt x="454736" y="12623"/>
                  </a:lnTo>
                  <a:lnTo>
                    <a:pt x="454736" y="25260"/>
                  </a:lnTo>
                  <a:lnTo>
                    <a:pt x="467372" y="25260"/>
                  </a:lnTo>
                  <a:lnTo>
                    <a:pt x="467372" y="12636"/>
                  </a:lnTo>
                  <a:lnTo>
                    <a:pt x="467372" y="0"/>
                  </a:lnTo>
                  <a:close/>
                </a:path>
                <a:path w="581660" h="38100">
                  <a:moveTo>
                    <a:pt x="505256" y="12623"/>
                  </a:moveTo>
                  <a:lnTo>
                    <a:pt x="492633" y="12623"/>
                  </a:lnTo>
                  <a:lnTo>
                    <a:pt x="479996" y="12623"/>
                  </a:lnTo>
                  <a:lnTo>
                    <a:pt x="479996" y="25260"/>
                  </a:lnTo>
                  <a:lnTo>
                    <a:pt x="479996" y="37896"/>
                  </a:lnTo>
                  <a:lnTo>
                    <a:pt x="492633" y="37896"/>
                  </a:lnTo>
                  <a:lnTo>
                    <a:pt x="505256" y="37896"/>
                  </a:lnTo>
                  <a:lnTo>
                    <a:pt x="505256" y="25260"/>
                  </a:lnTo>
                  <a:lnTo>
                    <a:pt x="505256" y="12623"/>
                  </a:lnTo>
                  <a:close/>
                </a:path>
                <a:path w="581660" h="38100">
                  <a:moveTo>
                    <a:pt x="555790" y="0"/>
                  </a:moveTo>
                  <a:lnTo>
                    <a:pt x="555790" y="0"/>
                  </a:lnTo>
                  <a:lnTo>
                    <a:pt x="505269" y="0"/>
                  </a:lnTo>
                  <a:lnTo>
                    <a:pt x="505269" y="12623"/>
                  </a:lnTo>
                  <a:lnTo>
                    <a:pt x="505269" y="25260"/>
                  </a:lnTo>
                  <a:lnTo>
                    <a:pt x="517893" y="25260"/>
                  </a:lnTo>
                  <a:lnTo>
                    <a:pt x="530529" y="25260"/>
                  </a:lnTo>
                  <a:lnTo>
                    <a:pt x="543153" y="25260"/>
                  </a:lnTo>
                  <a:lnTo>
                    <a:pt x="543153" y="37896"/>
                  </a:lnTo>
                  <a:lnTo>
                    <a:pt x="555790" y="37896"/>
                  </a:lnTo>
                  <a:lnTo>
                    <a:pt x="555790" y="25260"/>
                  </a:lnTo>
                  <a:lnTo>
                    <a:pt x="555790" y="12636"/>
                  </a:lnTo>
                  <a:lnTo>
                    <a:pt x="555790" y="0"/>
                  </a:lnTo>
                  <a:close/>
                </a:path>
                <a:path w="581660" h="38100">
                  <a:moveTo>
                    <a:pt x="581063" y="0"/>
                  </a:moveTo>
                  <a:lnTo>
                    <a:pt x="568426" y="0"/>
                  </a:lnTo>
                  <a:lnTo>
                    <a:pt x="568426" y="12636"/>
                  </a:lnTo>
                  <a:lnTo>
                    <a:pt x="581063" y="12636"/>
                  </a:lnTo>
                  <a:lnTo>
                    <a:pt x="58106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98145" y="4275848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23" y="12636"/>
                  </a:moveTo>
                  <a:lnTo>
                    <a:pt x="0" y="12636"/>
                  </a:lnTo>
                  <a:lnTo>
                    <a:pt x="0" y="25260"/>
                  </a:lnTo>
                  <a:lnTo>
                    <a:pt x="0" y="37896"/>
                  </a:lnTo>
                  <a:lnTo>
                    <a:pt x="0" y="50533"/>
                  </a:lnTo>
                  <a:lnTo>
                    <a:pt x="12623" y="50533"/>
                  </a:lnTo>
                  <a:lnTo>
                    <a:pt x="12623" y="37896"/>
                  </a:lnTo>
                  <a:lnTo>
                    <a:pt x="12623" y="25273"/>
                  </a:lnTo>
                  <a:lnTo>
                    <a:pt x="12623" y="12636"/>
                  </a:lnTo>
                  <a:close/>
                </a:path>
                <a:path w="619125" h="50800">
                  <a:moveTo>
                    <a:pt x="50520" y="12636"/>
                  </a:moveTo>
                  <a:lnTo>
                    <a:pt x="37909" y="12636"/>
                  </a:lnTo>
                  <a:lnTo>
                    <a:pt x="25273" y="12636"/>
                  </a:lnTo>
                  <a:lnTo>
                    <a:pt x="25273" y="25260"/>
                  </a:lnTo>
                  <a:lnTo>
                    <a:pt x="12636" y="25260"/>
                  </a:lnTo>
                  <a:lnTo>
                    <a:pt x="12636" y="37896"/>
                  </a:lnTo>
                  <a:lnTo>
                    <a:pt x="12636" y="50533"/>
                  </a:lnTo>
                  <a:lnTo>
                    <a:pt x="25273" y="50533"/>
                  </a:lnTo>
                  <a:lnTo>
                    <a:pt x="25273" y="37896"/>
                  </a:lnTo>
                  <a:lnTo>
                    <a:pt x="25273" y="25273"/>
                  </a:lnTo>
                  <a:lnTo>
                    <a:pt x="37896" y="25273"/>
                  </a:lnTo>
                  <a:lnTo>
                    <a:pt x="50520" y="25273"/>
                  </a:lnTo>
                  <a:lnTo>
                    <a:pt x="50520" y="12636"/>
                  </a:lnTo>
                  <a:close/>
                </a:path>
                <a:path w="619125" h="50800">
                  <a:moveTo>
                    <a:pt x="88417" y="37896"/>
                  </a:moveTo>
                  <a:lnTo>
                    <a:pt x="75806" y="37896"/>
                  </a:lnTo>
                  <a:lnTo>
                    <a:pt x="63169" y="37896"/>
                  </a:lnTo>
                  <a:lnTo>
                    <a:pt x="63169" y="25273"/>
                  </a:lnTo>
                  <a:lnTo>
                    <a:pt x="63169" y="12636"/>
                  </a:lnTo>
                  <a:lnTo>
                    <a:pt x="50533" y="12636"/>
                  </a:lnTo>
                  <a:lnTo>
                    <a:pt x="50533" y="25260"/>
                  </a:lnTo>
                  <a:lnTo>
                    <a:pt x="50533" y="37896"/>
                  </a:lnTo>
                  <a:lnTo>
                    <a:pt x="50533" y="50533"/>
                  </a:lnTo>
                  <a:lnTo>
                    <a:pt x="63169" y="50533"/>
                  </a:lnTo>
                  <a:lnTo>
                    <a:pt x="75793" y="50533"/>
                  </a:lnTo>
                  <a:lnTo>
                    <a:pt x="88417" y="50533"/>
                  </a:lnTo>
                  <a:lnTo>
                    <a:pt x="88417" y="37896"/>
                  </a:lnTo>
                  <a:close/>
                </a:path>
                <a:path w="619125" h="50800">
                  <a:moveTo>
                    <a:pt x="88417" y="12636"/>
                  </a:moveTo>
                  <a:lnTo>
                    <a:pt x="75793" y="12636"/>
                  </a:lnTo>
                  <a:lnTo>
                    <a:pt x="75793" y="25273"/>
                  </a:lnTo>
                  <a:lnTo>
                    <a:pt x="88417" y="25273"/>
                  </a:lnTo>
                  <a:lnTo>
                    <a:pt x="88417" y="12636"/>
                  </a:lnTo>
                  <a:close/>
                </a:path>
                <a:path w="619125" h="50800">
                  <a:moveTo>
                    <a:pt x="113690" y="12636"/>
                  </a:moveTo>
                  <a:lnTo>
                    <a:pt x="101053" y="12636"/>
                  </a:lnTo>
                  <a:lnTo>
                    <a:pt x="101053" y="25260"/>
                  </a:lnTo>
                  <a:lnTo>
                    <a:pt x="101053" y="37896"/>
                  </a:lnTo>
                  <a:lnTo>
                    <a:pt x="88430" y="37896"/>
                  </a:lnTo>
                  <a:lnTo>
                    <a:pt x="88430" y="50533"/>
                  </a:lnTo>
                  <a:lnTo>
                    <a:pt x="101053" y="50533"/>
                  </a:lnTo>
                  <a:lnTo>
                    <a:pt x="113690" y="50533"/>
                  </a:lnTo>
                  <a:lnTo>
                    <a:pt x="113690" y="37896"/>
                  </a:lnTo>
                  <a:lnTo>
                    <a:pt x="113690" y="25273"/>
                  </a:lnTo>
                  <a:lnTo>
                    <a:pt x="113690" y="12636"/>
                  </a:lnTo>
                  <a:close/>
                </a:path>
                <a:path w="619125" h="50800">
                  <a:moveTo>
                    <a:pt x="138963" y="37896"/>
                  </a:moveTo>
                  <a:lnTo>
                    <a:pt x="126326" y="37896"/>
                  </a:lnTo>
                  <a:lnTo>
                    <a:pt x="126326" y="50533"/>
                  </a:lnTo>
                  <a:lnTo>
                    <a:pt x="138963" y="50533"/>
                  </a:lnTo>
                  <a:lnTo>
                    <a:pt x="138963" y="37896"/>
                  </a:lnTo>
                  <a:close/>
                </a:path>
                <a:path w="619125" h="50800">
                  <a:moveTo>
                    <a:pt x="138963" y="12636"/>
                  </a:moveTo>
                  <a:lnTo>
                    <a:pt x="126326" y="12636"/>
                  </a:lnTo>
                  <a:lnTo>
                    <a:pt x="126326" y="25273"/>
                  </a:lnTo>
                  <a:lnTo>
                    <a:pt x="138963" y="25273"/>
                  </a:lnTo>
                  <a:lnTo>
                    <a:pt x="138963" y="12636"/>
                  </a:lnTo>
                  <a:close/>
                </a:path>
                <a:path w="619125" h="50800">
                  <a:moveTo>
                    <a:pt x="164223" y="12636"/>
                  </a:moveTo>
                  <a:lnTo>
                    <a:pt x="151587" y="12636"/>
                  </a:lnTo>
                  <a:lnTo>
                    <a:pt x="151587" y="25260"/>
                  </a:lnTo>
                  <a:lnTo>
                    <a:pt x="151587" y="37896"/>
                  </a:lnTo>
                  <a:lnTo>
                    <a:pt x="151587" y="50533"/>
                  </a:lnTo>
                  <a:lnTo>
                    <a:pt x="164223" y="50533"/>
                  </a:lnTo>
                  <a:lnTo>
                    <a:pt x="164223" y="37896"/>
                  </a:lnTo>
                  <a:lnTo>
                    <a:pt x="164223" y="25273"/>
                  </a:lnTo>
                  <a:lnTo>
                    <a:pt x="164223" y="12636"/>
                  </a:lnTo>
                  <a:close/>
                </a:path>
                <a:path w="619125" h="50800">
                  <a:moveTo>
                    <a:pt x="202120" y="37896"/>
                  </a:moveTo>
                  <a:lnTo>
                    <a:pt x="189484" y="37896"/>
                  </a:lnTo>
                  <a:lnTo>
                    <a:pt x="189484" y="50533"/>
                  </a:lnTo>
                  <a:lnTo>
                    <a:pt x="202120" y="50533"/>
                  </a:lnTo>
                  <a:lnTo>
                    <a:pt x="202120" y="37896"/>
                  </a:lnTo>
                  <a:close/>
                </a:path>
                <a:path w="619125" h="50800">
                  <a:moveTo>
                    <a:pt x="214744" y="12636"/>
                  </a:moveTo>
                  <a:lnTo>
                    <a:pt x="202120" y="12636"/>
                  </a:lnTo>
                  <a:lnTo>
                    <a:pt x="189484" y="12636"/>
                  </a:lnTo>
                  <a:lnTo>
                    <a:pt x="189484" y="25273"/>
                  </a:lnTo>
                  <a:lnTo>
                    <a:pt x="202107" y="25273"/>
                  </a:lnTo>
                  <a:lnTo>
                    <a:pt x="214744" y="25273"/>
                  </a:lnTo>
                  <a:lnTo>
                    <a:pt x="214744" y="12636"/>
                  </a:lnTo>
                  <a:close/>
                </a:path>
                <a:path w="619125" h="50800">
                  <a:moveTo>
                    <a:pt x="315798" y="12636"/>
                  </a:moveTo>
                  <a:lnTo>
                    <a:pt x="303161" y="12636"/>
                  </a:lnTo>
                  <a:lnTo>
                    <a:pt x="303161" y="25273"/>
                  </a:lnTo>
                  <a:lnTo>
                    <a:pt x="315798" y="25273"/>
                  </a:lnTo>
                  <a:lnTo>
                    <a:pt x="315798" y="12636"/>
                  </a:lnTo>
                  <a:close/>
                </a:path>
                <a:path w="619125" h="50800">
                  <a:moveTo>
                    <a:pt x="353682" y="12636"/>
                  </a:moveTo>
                  <a:lnTo>
                    <a:pt x="341058" y="12636"/>
                  </a:lnTo>
                  <a:lnTo>
                    <a:pt x="328422" y="12636"/>
                  </a:lnTo>
                  <a:lnTo>
                    <a:pt x="328422" y="25260"/>
                  </a:lnTo>
                  <a:lnTo>
                    <a:pt x="328422" y="37896"/>
                  </a:lnTo>
                  <a:lnTo>
                    <a:pt x="315798" y="37896"/>
                  </a:lnTo>
                  <a:lnTo>
                    <a:pt x="303174" y="37896"/>
                  </a:lnTo>
                  <a:lnTo>
                    <a:pt x="290537" y="37896"/>
                  </a:lnTo>
                  <a:lnTo>
                    <a:pt x="290537" y="25273"/>
                  </a:lnTo>
                  <a:lnTo>
                    <a:pt x="290537" y="12636"/>
                  </a:lnTo>
                  <a:lnTo>
                    <a:pt x="277901" y="12636"/>
                  </a:lnTo>
                  <a:lnTo>
                    <a:pt x="265277" y="12636"/>
                  </a:lnTo>
                  <a:lnTo>
                    <a:pt x="252641" y="12636"/>
                  </a:lnTo>
                  <a:lnTo>
                    <a:pt x="252641" y="25260"/>
                  </a:lnTo>
                  <a:lnTo>
                    <a:pt x="240004" y="25260"/>
                  </a:lnTo>
                  <a:lnTo>
                    <a:pt x="240004" y="12636"/>
                  </a:lnTo>
                  <a:lnTo>
                    <a:pt x="227368" y="12636"/>
                  </a:lnTo>
                  <a:lnTo>
                    <a:pt x="227368" y="25273"/>
                  </a:lnTo>
                  <a:lnTo>
                    <a:pt x="240004" y="25273"/>
                  </a:lnTo>
                  <a:lnTo>
                    <a:pt x="240004" y="37896"/>
                  </a:lnTo>
                  <a:lnTo>
                    <a:pt x="240004" y="50533"/>
                  </a:lnTo>
                  <a:lnTo>
                    <a:pt x="252641" y="50533"/>
                  </a:lnTo>
                  <a:lnTo>
                    <a:pt x="252641" y="37896"/>
                  </a:lnTo>
                  <a:lnTo>
                    <a:pt x="265264" y="37896"/>
                  </a:lnTo>
                  <a:lnTo>
                    <a:pt x="265264" y="50533"/>
                  </a:lnTo>
                  <a:lnTo>
                    <a:pt x="277901" y="50533"/>
                  </a:lnTo>
                  <a:lnTo>
                    <a:pt x="290537" y="50533"/>
                  </a:lnTo>
                  <a:lnTo>
                    <a:pt x="341058" y="50533"/>
                  </a:lnTo>
                  <a:lnTo>
                    <a:pt x="341058" y="37896"/>
                  </a:lnTo>
                  <a:lnTo>
                    <a:pt x="353682" y="37896"/>
                  </a:lnTo>
                  <a:lnTo>
                    <a:pt x="353682" y="25273"/>
                  </a:lnTo>
                  <a:lnTo>
                    <a:pt x="353682" y="12636"/>
                  </a:lnTo>
                  <a:close/>
                </a:path>
                <a:path w="619125" h="50800">
                  <a:moveTo>
                    <a:pt x="404215" y="12636"/>
                  </a:moveTo>
                  <a:lnTo>
                    <a:pt x="391591" y="12636"/>
                  </a:lnTo>
                  <a:lnTo>
                    <a:pt x="378955" y="12636"/>
                  </a:lnTo>
                  <a:lnTo>
                    <a:pt x="366318" y="12636"/>
                  </a:lnTo>
                  <a:lnTo>
                    <a:pt x="366318" y="25273"/>
                  </a:lnTo>
                  <a:lnTo>
                    <a:pt x="378955" y="25273"/>
                  </a:lnTo>
                  <a:lnTo>
                    <a:pt x="391579" y="25273"/>
                  </a:lnTo>
                  <a:lnTo>
                    <a:pt x="391579" y="37896"/>
                  </a:lnTo>
                  <a:lnTo>
                    <a:pt x="404215" y="37896"/>
                  </a:lnTo>
                  <a:lnTo>
                    <a:pt x="404215" y="25273"/>
                  </a:lnTo>
                  <a:lnTo>
                    <a:pt x="404215" y="12636"/>
                  </a:lnTo>
                  <a:close/>
                </a:path>
                <a:path w="619125" h="50800">
                  <a:moveTo>
                    <a:pt x="429488" y="25260"/>
                  </a:moveTo>
                  <a:lnTo>
                    <a:pt x="416852" y="25260"/>
                  </a:lnTo>
                  <a:lnTo>
                    <a:pt x="416852" y="37896"/>
                  </a:lnTo>
                  <a:lnTo>
                    <a:pt x="429488" y="37896"/>
                  </a:lnTo>
                  <a:lnTo>
                    <a:pt x="429488" y="25260"/>
                  </a:lnTo>
                  <a:close/>
                </a:path>
                <a:path w="619125" h="50800">
                  <a:moveTo>
                    <a:pt x="517893" y="12636"/>
                  </a:moveTo>
                  <a:lnTo>
                    <a:pt x="505269" y="12636"/>
                  </a:lnTo>
                  <a:lnTo>
                    <a:pt x="492633" y="12636"/>
                  </a:lnTo>
                  <a:lnTo>
                    <a:pt x="492633" y="25260"/>
                  </a:lnTo>
                  <a:lnTo>
                    <a:pt x="480009" y="25260"/>
                  </a:lnTo>
                  <a:lnTo>
                    <a:pt x="467372" y="25260"/>
                  </a:lnTo>
                  <a:lnTo>
                    <a:pt x="467372" y="12636"/>
                  </a:lnTo>
                  <a:lnTo>
                    <a:pt x="454748" y="12636"/>
                  </a:lnTo>
                  <a:lnTo>
                    <a:pt x="454748" y="25260"/>
                  </a:lnTo>
                  <a:lnTo>
                    <a:pt x="454748" y="37896"/>
                  </a:lnTo>
                  <a:lnTo>
                    <a:pt x="467372" y="37896"/>
                  </a:lnTo>
                  <a:lnTo>
                    <a:pt x="480009" y="37896"/>
                  </a:lnTo>
                  <a:lnTo>
                    <a:pt x="492645" y="37896"/>
                  </a:lnTo>
                  <a:lnTo>
                    <a:pt x="492645" y="25273"/>
                  </a:lnTo>
                  <a:lnTo>
                    <a:pt x="505269" y="25273"/>
                  </a:lnTo>
                  <a:lnTo>
                    <a:pt x="505269" y="37896"/>
                  </a:lnTo>
                  <a:lnTo>
                    <a:pt x="517893" y="37896"/>
                  </a:lnTo>
                  <a:lnTo>
                    <a:pt x="517893" y="25273"/>
                  </a:lnTo>
                  <a:lnTo>
                    <a:pt x="517893" y="12636"/>
                  </a:lnTo>
                  <a:close/>
                </a:path>
                <a:path w="619125" h="50800">
                  <a:moveTo>
                    <a:pt x="543166" y="12636"/>
                  </a:moveTo>
                  <a:lnTo>
                    <a:pt x="530529" y="12636"/>
                  </a:lnTo>
                  <a:lnTo>
                    <a:pt x="530529" y="25273"/>
                  </a:lnTo>
                  <a:lnTo>
                    <a:pt x="543166" y="25273"/>
                  </a:lnTo>
                  <a:lnTo>
                    <a:pt x="543166" y="12636"/>
                  </a:lnTo>
                  <a:close/>
                </a:path>
                <a:path w="619125" h="50800">
                  <a:moveTo>
                    <a:pt x="581050" y="0"/>
                  </a:moveTo>
                  <a:lnTo>
                    <a:pt x="568426" y="0"/>
                  </a:lnTo>
                  <a:lnTo>
                    <a:pt x="555790" y="0"/>
                  </a:lnTo>
                  <a:lnTo>
                    <a:pt x="555790" y="12636"/>
                  </a:lnTo>
                  <a:lnTo>
                    <a:pt x="555790" y="25260"/>
                  </a:lnTo>
                  <a:lnTo>
                    <a:pt x="555790" y="37896"/>
                  </a:lnTo>
                  <a:lnTo>
                    <a:pt x="568426" y="37896"/>
                  </a:lnTo>
                  <a:lnTo>
                    <a:pt x="568426" y="25273"/>
                  </a:lnTo>
                  <a:lnTo>
                    <a:pt x="581050" y="25273"/>
                  </a:lnTo>
                  <a:lnTo>
                    <a:pt x="581050" y="12636"/>
                  </a:lnTo>
                  <a:lnTo>
                    <a:pt x="581050" y="0"/>
                  </a:lnTo>
                  <a:close/>
                </a:path>
                <a:path w="619125" h="50800">
                  <a:moveTo>
                    <a:pt x="618947" y="12636"/>
                  </a:moveTo>
                  <a:lnTo>
                    <a:pt x="606323" y="12636"/>
                  </a:lnTo>
                  <a:lnTo>
                    <a:pt x="606323" y="0"/>
                  </a:lnTo>
                  <a:lnTo>
                    <a:pt x="593699" y="0"/>
                  </a:lnTo>
                  <a:lnTo>
                    <a:pt x="581063" y="0"/>
                  </a:lnTo>
                  <a:lnTo>
                    <a:pt x="581063" y="12636"/>
                  </a:lnTo>
                  <a:lnTo>
                    <a:pt x="581063" y="25260"/>
                  </a:lnTo>
                  <a:lnTo>
                    <a:pt x="581063" y="37896"/>
                  </a:lnTo>
                  <a:lnTo>
                    <a:pt x="593686" y="37896"/>
                  </a:lnTo>
                  <a:lnTo>
                    <a:pt x="606323" y="37896"/>
                  </a:lnTo>
                  <a:lnTo>
                    <a:pt x="618947" y="37896"/>
                  </a:lnTo>
                  <a:lnTo>
                    <a:pt x="618947" y="25273"/>
                  </a:lnTo>
                  <a:lnTo>
                    <a:pt x="618947" y="1263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110782" y="4313745"/>
              <a:ext cx="593725" cy="50800"/>
            </a:xfrm>
            <a:custGeom>
              <a:avLst/>
              <a:gdLst/>
              <a:ahLst/>
              <a:cxnLst/>
              <a:rect l="l" t="t" r="r" b="b"/>
              <a:pathLst>
                <a:path w="593725" h="50800">
                  <a:moveTo>
                    <a:pt x="25273" y="12636"/>
                  </a:moveTo>
                  <a:lnTo>
                    <a:pt x="12636" y="12636"/>
                  </a:lnTo>
                  <a:lnTo>
                    <a:pt x="0" y="12636"/>
                  </a:lnTo>
                  <a:lnTo>
                    <a:pt x="0" y="25260"/>
                  </a:lnTo>
                  <a:lnTo>
                    <a:pt x="0" y="37896"/>
                  </a:lnTo>
                  <a:lnTo>
                    <a:pt x="0" y="50533"/>
                  </a:lnTo>
                  <a:lnTo>
                    <a:pt x="12636" y="50533"/>
                  </a:lnTo>
                  <a:lnTo>
                    <a:pt x="25273" y="50533"/>
                  </a:lnTo>
                  <a:lnTo>
                    <a:pt x="25273" y="37896"/>
                  </a:lnTo>
                  <a:lnTo>
                    <a:pt x="25273" y="25285"/>
                  </a:lnTo>
                  <a:lnTo>
                    <a:pt x="25273" y="12636"/>
                  </a:lnTo>
                  <a:close/>
                </a:path>
                <a:path w="593725" h="50800">
                  <a:moveTo>
                    <a:pt x="75780" y="25260"/>
                  </a:moveTo>
                  <a:lnTo>
                    <a:pt x="63157" y="25260"/>
                  </a:lnTo>
                  <a:lnTo>
                    <a:pt x="63157" y="37896"/>
                  </a:lnTo>
                  <a:lnTo>
                    <a:pt x="75780" y="37896"/>
                  </a:lnTo>
                  <a:lnTo>
                    <a:pt x="75780" y="25260"/>
                  </a:lnTo>
                  <a:close/>
                </a:path>
                <a:path w="593725" h="50800">
                  <a:moveTo>
                    <a:pt x="101053" y="37896"/>
                  </a:moveTo>
                  <a:lnTo>
                    <a:pt x="88430" y="37896"/>
                  </a:lnTo>
                  <a:lnTo>
                    <a:pt x="75793" y="37896"/>
                  </a:lnTo>
                  <a:lnTo>
                    <a:pt x="75793" y="50533"/>
                  </a:lnTo>
                  <a:lnTo>
                    <a:pt x="88417" y="50533"/>
                  </a:lnTo>
                  <a:lnTo>
                    <a:pt x="101053" y="50533"/>
                  </a:lnTo>
                  <a:lnTo>
                    <a:pt x="101053" y="37896"/>
                  </a:lnTo>
                  <a:close/>
                </a:path>
                <a:path w="593725" h="50800">
                  <a:moveTo>
                    <a:pt x="151587" y="12636"/>
                  </a:moveTo>
                  <a:lnTo>
                    <a:pt x="138950" y="12636"/>
                  </a:lnTo>
                  <a:lnTo>
                    <a:pt x="126326" y="12636"/>
                  </a:lnTo>
                  <a:lnTo>
                    <a:pt x="113690" y="12636"/>
                  </a:lnTo>
                  <a:lnTo>
                    <a:pt x="113690" y="25260"/>
                  </a:lnTo>
                  <a:lnTo>
                    <a:pt x="101053" y="25260"/>
                  </a:lnTo>
                  <a:lnTo>
                    <a:pt x="101053" y="12636"/>
                  </a:lnTo>
                  <a:lnTo>
                    <a:pt x="88430" y="12636"/>
                  </a:lnTo>
                  <a:lnTo>
                    <a:pt x="75793" y="12636"/>
                  </a:lnTo>
                  <a:lnTo>
                    <a:pt x="75793" y="25285"/>
                  </a:lnTo>
                  <a:lnTo>
                    <a:pt x="88417" y="25285"/>
                  </a:lnTo>
                  <a:lnTo>
                    <a:pt x="101053" y="25285"/>
                  </a:lnTo>
                  <a:lnTo>
                    <a:pt x="101053" y="37896"/>
                  </a:lnTo>
                  <a:lnTo>
                    <a:pt x="113690" y="37896"/>
                  </a:lnTo>
                  <a:lnTo>
                    <a:pt x="126326" y="37896"/>
                  </a:lnTo>
                  <a:lnTo>
                    <a:pt x="126326" y="25285"/>
                  </a:lnTo>
                  <a:lnTo>
                    <a:pt x="138950" y="25285"/>
                  </a:lnTo>
                  <a:lnTo>
                    <a:pt x="151587" y="25285"/>
                  </a:lnTo>
                  <a:lnTo>
                    <a:pt x="151587" y="12636"/>
                  </a:lnTo>
                  <a:close/>
                </a:path>
                <a:path w="593725" h="50800">
                  <a:moveTo>
                    <a:pt x="202107" y="12636"/>
                  </a:moveTo>
                  <a:lnTo>
                    <a:pt x="189484" y="12636"/>
                  </a:lnTo>
                  <a:lnTo>
                    <a:pt x="176847" y="12636"/>
                  </a:lnTo>
                  <a:lnTo>
                    <a:pt x="164211" y="12636"/>
                  </a:lnTo>
                  <a:lnTo>
                    <a:pt x="164211" y="25285"/>
                  </a:lnTo>
                  <a:lnTo>
                    <a:pt x="176847" y="25285"/>
                  </a:lnTo>
                  <a:lnTo>
                    <a:pt x="176847" y="37896"/>
                  </a:lnTo>
                  <a:lnTo>
                    <a:pt x="164211" y="37896"/>
                  </a:lnTo>
                  <a:lnTo>
                    <a:pt x="164211" y="50533"/>
                  </a:lnTo>
                  <a:lnTo>
                    <a:pt x="176847" y="50533"/>
                  </a:lnTo>
                  <a:lnTo>
                    <a:pt x="189484" y="50533"/>
                  </a:lnTo>
                  <a:lnTo>
                    <a:pt x="189484" y="37896"/>
                  </a:lnTo>
                  <a:lnTo>
                    <a:pt x="202107" y="37896"/>
                  </a:lnTo>
                  <a:lnTo>
                    <a:pt x="202107" y="25285"/>
                  </a:lnTo>
                  <a:lnTo>
                    <a:pt x="202107" y="12636"/>
                  </a:lnTo>
                  <a:close/>
                </a:path>
                <a:path w="593725" h="50800">
                  <a:moveTo>
                    <a:pt x="341045" y="0"/>
                  </a:moveTo>
                  <a:lnTo>
                    <a:pt x="328422" y="0"/>
                  </a:lnTo>
                  <a:lnTo>
                    <a:pt x="315785" y="0"/>
                  </a:lnTo>
                  <a:lnTo>
                    <a:pt x="315785" y="12636"/>
                  </a:lnTo>
                  <a:lnTo>
                    <a:pt x="328422" y="12636"/>
                  </a:lnTo>
                  <a:lnTo>
                    <a:pt x="328422" y="25260"/>
                  </a:lnTo>
                  <a:lnTo>
                    <a:pt x="315798" y="25260"/>
                  </a:lnTo>
                  <a:lnTo>
                    <a:pt x="303161" y="25260"/>
                  </a:lnTo>
                  <a:lnTo>
                    <a:pt x="303161" y="12636"/>
                  </a:lnTo>
                  <a:lnTo>
                    <a:pt x="290537" y="12636"/>
                  </a:lnTo>
                  <a:lnTo>
                    <a:pt x="277901" y="12636"/>
                  </a:lnTo>
                  <a:lnTo>
                    <a:pt x="265264" y="12636"/>
                  </a:lnTo>
                  <a:lnTo>
                    <a:pt x="252628" y="12636"/>
                  </a:lnTo>
                  <a:lnTo>
                    <a:pt x="252628" y="25260"/>
                  </a:lnTo>
                  <a:lnTo>
                    <a:pt x="240004" y="25260"/>
                  </a:lnTo>
                  <a:lnTo>
                    <a:pt x="240004" y="12636"/>
                  </a:lnTo>
                  <a:lnTo>
                    <a:pt x="227368" y="12636"/>
                  </a:lnTo>
                  <a:lnTo>
                    <a:pt x="227368" y="25260"/>
                  </a:lnTo>
                  <a:lnTo>
                    <a:pt x="227368" y="37896"/>
                  </a:lnTo>
                  <a:lnTo>
                    <a:pt x="227368" y="50533"/>
                  </a:lnTo>
                  <a:lnTo>
                    <a:pt x="240004" y="50533"/>
                  </a:lnTo>
                  <a:lnTo>
                    <a:pt x="240004" y="37896"/>
                  </a:lnTo>
                  <a:lnTo>
                    <a:pt x="252641" y="37896"/>
                  </a:lnTo>
                  <a:lnTo>
                    <a:pt x="252641" y="25285"/>
                  </a:lnTo>
                  <a:lnTo>
                    <a:pt x="265264" y="25285"/>
                  </a:lnTo>
                  <a:lnTo>
                    <a:pt x="265264" y="37896"/>
                  </a:lnTo>
                  <a:lnTo>
                    <a:pt x="277901" y="37896"/>
                  </a:lnTo>
                  <a:lnTo>
                    <a:pt x="277901" y="50533"/>
                  </a:lnTo>
                  <a:lnTo>
                    <a:pt x="290537" y="50533"/>
                  </a:lnTo>
                  <a:lnTo>
                    <a:pt x="290537" y="37896"/>
                  </a:lnTo>
                  <a:lnTo>
                    <a:pt x="290537" y="25285"/>
                  </a:lnTo>
                  <a:lnTo>
                    <a:pt x="303161" y="25285"/>
                  </a:lnTo>
                  <a:lnTo>
                    <a:pt x="303161" y="37896"/>
                  </a:lnTo>
                  <a:lnTo>
                    <a:pt x="315785" y="37896"/>
                  </a:lnTo>
                  <a:lnTo>
                    <a:pt x="328422" y="37896"/>
                  </a:lnTo>
                  <a:lnTo>
                    <a:pt x="341045" y="37896"/>
                  </a:lnTo>
                  <a:lnTo>
                    <a:pt x="341045" y="25285"/>
                  </a:lnTo>
                  <a:lnTo>
                    <a:pt x="341045" y="12636"/>
                  </a:lnTo>
                  <a:lnTo>
                    <a:pt x="341045" y="0"/>
                  </a:lnTo>
                  <a:close/>
                </a:path>
                <a:path w="593725" h="50800">
                  <a:moveTo>
                    <a:pt x="404202" y="0"/>
                  </a:moveTo>
                  <a:lnTo>
                    <a:pt x="391579" y="0"/>
                  </a:lnTo>
                  <a:lnTo>
                    <a:pt x="391579" y="12636"/>
                  </a:lnTo>
                  <a:lnTo>
                    <a:pt x="391579" y="25260"/>
                  </a:lnTo>
                  <a:lnTo>
                    <a:pt x="378955" y="25260"/>
                  </a:lnTo>
                  <a:lnTo>
                    <a:pt x="378955" y="12636"/>
                  </a:lnTo>
                  <a:lnTo>
                    <a:pt x="378955" y="0"/>
                  </a:lnTo>
                  <a:lnTo>
                    <a:pt x="366318" y="0"/>
                  </a:lnTo>
                  <a:lnTo>
                    <a:pt x="353695" y="0"/>
                  </a:lnTo>
                  <a:lnTo>
                    <a:pt x="341058" y="0"/>
                  </a:lnTo>
                  <a:lnTo>
                    <a:pt x="341058" y="12636"/>
                  </a:lnTo>
                  <a:lnTo>
                    <a:pt x="341058" y="25285"/>
                  </a:lnTo>
                  <a:lnTo>
                    <a:pt x="353695" y="25285"/>
                  </a:lnTo>
                  <a:lnTo>
                    <a:pt x="353695" y="12636"/>
                  </a:lnTo>
                  <a:lnTo>
                    <a:pt x="366318" y="12636"/>
                  </a:lnTo>
                  <a:lnTo>
                    <a:pt x="366318" y="25260"/>
                  </a:lnTo>
                  <a:lnTo>
                    <a:pt x="366318" y="37896"/>
                  </a:lnTo>
                  <a:lnTo>
                    <a:pt x="378942" y="37896"/>
                  </a:lnTo>
                  <a:lnTo>
                    <a:pt x="391579" y="37896"/>
                  </a:lnTo>
                  <a:lnTo>
                    <a:pt x="404202" y="37896"/>
                  </a:lnTo>
                  <a:lnTo>
                    <a:pt x="404202" y="25285"/>
                  </a:lnTo>
                  <a:lnTo>
                    <a:pt x="404202" y="12636"/>
                  </a:lnTo>
                  <a:lnTo>
                    <a:pt x="404202" y="0"/>
                  </a:lnTo>
                  <a:close/>
                </a:path>
                <a:path w="593725" h="50800">
                  <a:moveTo>
                    <a:pt x="416852" y="0"/>
                  </a:moveTo>
                  <a:lnTo>
                    <a:pt x="404215" y="0"/>
                  </a:lnTo>
                  <a:lnTo>
                    <a:pt x="404215" y="12636"/>
                  </a:lnTo>
                  <a:lnTo>
                    <a:pt x="404215" y="25285"/>
                  </a:lnTo>
                  <a:lnTo>
                    <a:pt x="416852" y="25285"/>
                  </a:lnTo>
                  <a:lnTo>
                    <a:pt x="416852" y="12636"/>
                  </a:lnTo>
                  <a:lnTo>
                    <a:pt x="416852" y="0"/>
                  </a:lnTo>
                  <a:close/>
                </a:path>
                <a:path w="593725" h="50800">
                  <a:moveTo>
                    <a:pt x="480009" y="0"/>
                  </a:moveTo>
                  <a:lnTo>
                    <a:pt x="467372" y="0"/>
                  </a:lnTo>
                  <a:lnTo>
                    <a:pt x="454736" y="0"/>
                  </a:lnTo>
                  <a:lnTo>
                    <a:pt x="442112" y="0"/>
                  </a:lnTo>
                  <a:lnTo>
                    <a:pt x="442112" y="12636"/>
                  </a:lnTo>
                  <a:lnTo>
                    <a:pt x="454736" y="12636"/>
                  </a:lnTo>
                  <a:lnTo>
                    <a:pt x="454736" y="25285"/>
                  </a:lnTo>
                  <a:lnTo>
                    <a:pt x="467372" y="25285"/>
                  </a:lnTo>
                  <a:lnTo>
                    <a:pt x="467372" y="37896"/>
                  </a:lnTo>
                  <a:lnTo>
                    <a:pt x="480009" y="37896"/>
                  </a:lnTo>
                  <a:lnTo>
                    <a:pt x="480009" y="25260"/>
                  </a:lnTo>
                  <a:lnTo>
                    <a:pt x="467372" y="25260"/>
                  </a:lnTo>
                  <a:lnTo>
                    <a:pt x="467372" y="12636"/>
                  </a:lnTo>
                  <a:lnTo>
                    <a:pt x="480009" y="12636"/>
                  </a:lnTo>
                  <a:lnTo>
                    <a:pt x="480009" y="0"/>
                  </a:lnTo>
                  <a:close/>
                </a:path>
                <a:path w="593725" h="50800">
                  <a:moveTo>
                    <a:pt x="505256" y="0"/>
                  </a:moveTo>
                  <a:lnTo>
                    <a:pt x="492633" y="0"/>
                  </a:lnTo>
                  <a:lnTo>
                    <a:pt x="492633" y="12636"/>
                  </a:lnTo>
                  <a:lnTo>
                    <a:pt x="505256" y="12636"/>
                  </a:lnTo>
                  <a:lnTo>
                    <a:pt x="505256" y="0"/>
                  </a:lnTo>
                  <a:close/>
                </a:path>
                <a:path w="593725" h="50800">
                  <a:moveTo>
                    <a:pt x="568413" y="25260"/>
                  </a:moveTo>
                  <a:lnTo>
                    <a:pt x="555790" y="25260"/>
                  </a:lnTo>
                  <a:lnTo>
                    <a:pt x="543153" y="25260"/>
                  </a:lnTo>
                  <a:lnTo>
                    <a:pt x="543153" y="37896"/>
                  </a:lnTo>
                  <a:lnTo>
                    <a:pt x="555790" y="37896"/>
                  </a:lnTo>
                  <a:lnTo>
                    <a:pt x="568413" y="37896"/>
                  </a:lnTo>
                  <a:lnTo>
                    <a:pt x="568413" y="25260"/>
                  </a:lnTo>
                  <a:close/>
                </a:path>
                <a:path w="593725" h="50800">
                  <a:moveTo>
                    <a:pt x="568413" y="0"/>
                  </a:moveTo>
                  <a:lnTo>
                    <a:pt x="568413" y="0"/>
                  </a:lnTo>
                  <a:lnTo>
                    <a:pt x="505269" y="0"/>
                  </a:lnTo>
                  <a:lnTo>
                    <a:pt x="505269" y="12636"/>
                  </a:lnTo>
                  <a:lnTo>
                    <a:pt x="517893" y="12636"/>
                  </a:lnTo>
                  <a:lnTo>
                    <a:pt x="517893" y="25260"/>
                  </a:lnTo>
                  <a:lnTo>
                    <a:pt x="505269" y="25260"/>
                  </a:lnTo>
                  <a:lnTo>
                    <a:pt x="505269" y="37896"/>
                  </a:lnTo>
                  <a:lnTo>
                    <a:pt x="517893" y="37896"/>
                  </a:lnTo>
                  <a:lnTo>
                    <a:pt x="530529" y="37896"/>
                  </a:lnTo>
                  <a:lnTo>
                    <a:pt x="530529" y="25285"/>
                  </a:lnTo>
                  <a:lnTo>
                    <a:pt x="530529" y="12636"/>
                  </a:lnTo>
                  <a:lnTo>
                    <a:pt x="543153" y="12636"/>
                  </a:lnTo>
                  <a:lnTo>
                    <a:pt x="555790" y="12636"/>
                  </a:lnTo>
                  <a:lnTo>
                    <a:pt x="568413" y="12636"/>
                  </a:lnTo>
                  <a:lnTo>
                    <a:pt x="568413" y="0"/>
                  </a:lnTo>
                  <a:close/>
                </a:path>
                <a:path w="593725" h="50800">
                  <a:moveTo>
                    <a:pt x="581063" y="0"/>
                  </a:moveTo>
                  <a:lnTo>
                    <a:pt x="568426" y="0"/>
                  </a:lnTo>
                  <a:lnTo>
                    <a:pt x="568426" y="12636"/>
                  </a:lnTo>
                  <a:lnTo>
                    <a:pt x="581063" y="12636"/>
                  </a:lnTo>
                  <a:lnTo>
                    <a:pt x="581063" y="0"/>
                  </a:lnTo>
                  <a:close/>
                </a:path>
                <a:path w="593725" h="50800">
                  <a:moveTo>
                    <a:pt x="593686" y="25260"/>
                  </a:moveTo>
                  <a:lnTo>
                    <a:pt x="581063" y="25260"/>
                  </a:lnTo>
                  <a:lnTo>
                    <a:pt x="568426" y="25260"/>
                  </a:lnTo>
                  <a:lnTo>
                    <a:pt x="568426" y="37896"/>
                  </a:lnTo>
                  <a:lnTo>
                    <a:pt x="581050" y="37896"/>
                  </a:lnTo>
                  <a:lnTo>
                    <a:pt x="593686" y="37896"/>
                  </a:lnTo>
                  <a:lnTo>
                    <a:pt x="593686" y="2526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110782" y="4351641"/>
              <a:ext cx="606425" cy="38100"/>
            </a:xfrm>
            <a:custGeom>
              <a:avLst/>
              <a:gdLst/>
              <a:ahLst/>
              <a:cxnLst/>
              <a:rect l="l" t="t" r="r" b="b"/>
              <a:pathLst>
                <a:path w="606425" h="38100">
                  <a:moveTo>
                    <a:pt x="12636" y="25260"/>
                  </a:moveTo>
                  <a:lnTo>
                    <a:pt x="0" y="25260"/>
                  </a:lnTo>
                  <a:lnTo>
                    <a:pt x="0" y="37896"/>
                  </a:lnTo>
                  <a:lnTo>
                    <a:pt x="12636" y="37896"/>
                  </a:lnTo>
                  <a:lnTo>
                    <a:pt x="12636" y="25260"/>
                  </a:lnTo>
                  <a:close/>
                </a:path>
                <a:path w="606425" h="38100">
                  <a:moveTo>
                    <a:pt x="37884" y="12623"/>
                  </a:moveTo>
                  <a:lnTo>
                    <a:pt x="25273" y="12623"/>
                  </a:lnTo>
                  <a:lnTo>
                    <a:pt x="12636" y="12623"/>
                  </a:lnTo>
                  <a:lnTo>
                    <a:pt x="12636" y="25260"/>
                  </a:lnTo>
                  <a:lnTo>
                    <a:pt x="25260" y="25260"/>
                  </a:lnTo>
                  <a:lnTo>
                    <a:pt x="25260" y="37896"/>
                  </a:lnTo>
                  <a:lnTo>
                    <a:pt x="37884" y="37896"/>
                  </a:lnTo>
                  <a:lnTo>
                    <a:pt x="37884" y="25260"/>
                  </a:lnTo>
                  <a:lnTo>
                    <a:pt x="37884" y="12623"/>
                  </a:lnTo>
                  <a:close/>
                </a:path>
                <a:path w="606425" h="38100">
                  <a:moveTo>
                    <a:pt x="50533" y="25260"/>
                  </a:moveTo>
                  <a:lnTo>
                    <a:pt x="37896" y="25260"/>
                  </a:lnTo>
                  <a:lnTo>
                    <a:pt x="37896" y="37896"/>
                  </a:lnTo>
                  <a:lnTo>
                    <a:pt x="50533" y="37896"/>
                  </a:lnTo>
                  <a:lnTo>
                    <a:pt x="50533" y="25260"/>
                  </a:lnTo>
                  <a:close/>
                </a:path>
                <a:path w="606425" h="38100">
                  <a:moveTo>
                    <a:pt x="75780" y="12623"/>
                  </a:moveTo>
                  <a:lnTo>
                    <a:pt x="63169" y="12623"/>
                  </a:lnTo>
                  <a:lnTo>
                    <a:pt x="50533" y="12623"/>
                  </a:lnTo>
                  <a:lnTo>
                    <a:pt x="50533" y="25260"/>
                  </a:lnTo>
                  <a:lnTo>
                    <a:pt x="63157" y="25260"/>
                  </a:lnTo>
                  <a:lnTo>
                    <a:pt x="75780" y="25260"/>
                  </a:lnTo>
                  <a:lnTo>
                    <a:pt x="75780" y="12623"/>
                  </a:lnTo>
                  <a:close/>
                </a:path>
                <a:path w="606425" h="38100">
                  <a:moveTo>
                    <a:pt x="202107" y="12623"/>
                  </a:moveTo>
                  <a:lnTo>
                    <a:pt x="189484" y="12623"/>
                  </a:lnTo>
                  <a:lnTo>
                    <a:pt x="176847" y="12623"/>
                  </a:lnTo>
                  <a:lnTo>
                    <a:pt x="164211" y="12623"/>
                  </a:lnTo>
                  <a:lnTo>
                    <a:pt x="164211" y="25260"/>
                  </a:lnTo>
                  <a:lnTo>
                    <a:pt x="151587" y="25260"/>
                  </a:lnTo>
                  <a:lnTo>
                    <a:pt x="151587" y="12623"/>
                  </a:lnTo>
                  <a:lnTo>
                    <a:pt x="138950" y="12623"/>
                  </a:lnTo>
                  <a:lnTo>
                    <a:pt x="75793" y="12623"/>
                  </a:lnTo>
                  <a:lnTo>
                    <a:pt x="75793" y="25260"/>
                  </a:lnTo>
                  <a:lnTo>
                    <a:pt x="75793" y="37896"/>
                  </a:lnTo>
                  <a:lnTo>
                    <a:pt x="88430" y="37896"/>
                  </a:lnTo>
                  <a:lnTo>
                    <a:pt x="88430" y="25260"/>
                  </a:lnTo>
                  <a:lnTo>
                    <a:pt x="101053" y="25260"/>
                  </a:lnTo>
                  <a:lnTo>
                    <a:pt x="101053" y="37896"/>
                  </a:lnTo>
                  <a:lnTo>
                    <a:pt x="113690" y="37896"/>
                  </a:lnTo>
                  <a:lnTo>
                    <a:pt x="126314" y="37896"/>
                  </a:lnTo>
                  <a:lnTo>
                    <a:pt x="189484" y="37896"/>
                  </a:lnTo>
                  <a:lnTo>
                    <a:pt x="189484" y="25260"/>
                  </a:lnTo>
                  <a:lnTo>
                    <a:pt x="202107" y="25260"/>
                  </a:lnTo>
                  <a:lnTo>
                    <a:pt x="202107" y="12623"/>
                  </a:lnTo>
                  <a:close/>
                </a:path>
                <a:path w="606425" h="38100">
                  <a:moveTo>
                    <a:pt x="240004" y="12623"/>
                  </a:moveTo>
                  <a:lnTo>
                    <a:pt x="227368" y="12623"/>
                  </a:lnTo>
                  <a:lnTo>
                    <a:pt x="214731" y="12623"/>
                  </a:lnTo>
                  <a:lnTo>
                    <a:pt x="214731" y="25260"/>
                  </a:lnTo>
                  <a:lnTo>
                    <a:pt x="202107" y="25260"/>
                  </a:lnTo>
                  <a:lnTo>
                    <a:pt x="202107" y="37896"/>
                  </a:lnTo>
                  <a:lnTo>
                    <a:pt x="214731" y="37896"/>
                  </a:lnTo>
                  <a:lnTo>
                    <a:pt x="227368" y="37896"/>
                  </a:lnTo>
                  <a:lnTo>
                    <a:pt x="227368" y="25260"/>
                  </a:lnTo>
                  <a:lnTo>
                    <a:pt x="240004" y="25260"/>
                  </a:lnTo>
                  <a:lnTo>
                    <a:pt x="240004" y="12623"/>
                  </a:lnTo>
                  <a:close/>
                </a:path>
                <a:path w="606425" h="38100">
                  <a:moveTo>
                    <a:pt x="252641" y="25260"/>
                  </a:moveTo>
                  <a:lnTo>
                    <a:pt x="240004" y="25260"/>
                  </a:lnTo>
                  <a:lnTo>
                    <a:pt x="240004" y="37896"/>
                  </a:lnTo>
                  <a:lnTo>
                    <a:pt x="252641" y="37896"/>
                  </a:lnTo>
                  <a:lnTo>
                    <a:pt x="252641" y="25260"/>
                  </a:lnTo>
                  <a:close/>
                </a:path>
                <a:path w="606425" h="38100">
                  <a:moveTo>
                    <a:pt x="303161" y="25260"/>
                  </a:moveTo>
                  <a:lnTo>
                    <a:pt x="290525" y="25260"/>
                  </a:lnTo>
                  <a:lnTo>
                    <a:pt x="290525" y="37896"/>
                  </a:lnTo>
                  <a:lnTo>
                    <a:pt x="303161" y="37896"/>
                  </a:lnTo>
                  <a:lnTo>
                    <a:pt x="303161" y="25260"/>
                  </a:lnTo>
                  <a:close/>
                </a:path>
                <a:path w="606425" h="38100">
                  <a:moveTo>
                    <a:pt x="315798" y="12623"/>
                  </a:moveTo>
                  <a:lnTo>
                    <a:pt x="303161" y="12623"/>
                  </a:lnTo>
                  <a:lnTo>
                    <a:pt x="303161" y="0"/>
                  </a:lnTo>
                  <a:lnTo>
                    <a:pt x="290537" y="0"/>
                  </a:lnTo>
                  <a:lnTo>
                    <a:pt x="277901" y="0"/>
                  </a:lnTo>
                  <a:lnTo>
                    <a:pt x="277901" y="12623"/>
                  </a:lnTo>
                  <a:lnTo>
                    <a:pt x="265264" y="12623"/>
                  </a:lnTo>
                  <a:lnTo>
                    <a:pt x="265264" y="25260"/>
                  </a:lnTo>
                  <a:lnTo>
                    <a:pt x="265264" y="37896"/>
                  </a:lnTo>
                  <a:lnTo>
                    <a:pt x="277901" y="37896"/>
                  </a:lnTo>
                  <a:lnTo>
                    <a:pt x="277901" y="25260"/>
                  </a:lnTo>
                  <a:lnTo>
                    <a:pt x="277901" y="12636"/>
                  </a:lnTo>
                  <a:lnTo>
                    <a:pt x="290525" y="12636"/>
                  </a:lnTo>
                  <a:lnTo>
                    <a:pt x="303161" y="12636"/>
                  </a:lnTo>
                  <a:lnTo>
                    <a:pt x="303161" y="25260"/>
                  </a:lnTo>
                  <a:lnTo>
                    <a:pt x="315798" y="25260"/>
                  </a:lnTo>
                  <a:lnTo>
                    <a:pt x="315798" y="12623"/>
                  </a:lnTo>
                  <a:close/>
                </a:path>
                <a:path w="606425" h="38100">
                  <a:moveTo>
                    <a:pt x="341045" y="12623"/>
                  </a:moveTo>
                  <a:lnTo>
                    <a:pt x="328422" y="12623"/>
                  </a:lnTo>
                  <a:lnTo>
                    <a:pt x="328422" y="25260"/>
                  </a:lnTo>
                  <a:lnTo>
                    <a:pt x="328422" y="37896"/>
                  </a:lnTo>
                  <a:lnTo>
                    <a:pt x="341045" y="37896"/>
                  </a:lnTo>
                  <a:lnTo>
                    <a:pt x="341045" y="25260"/>
                  </a:lnTo>
                  <a:lnTo>
                    <a:pt x="341045" y="12623"/>
                  </a:lnTo>
                  <a:close/>
                </a:path>
                <a:path w="606425" h="38100">
                  <a:moveTo>
                    <a:pt x="366318" y="25260"/>
                  </a:moveTo>
                  <a:lnTo>
                    <a:pt x="353682" y="25260"/>
                  </a:lnTo>
                  <a:lnTo>
                    <a:pt x="353682" y="37896"/>
                  </a:lnTo>
                  <a:lnTo>
                    <a:pt x="366318" y="37896"/>
                  </a:lnTo>
                  <a:lnTo>
                    <a:pt x="366318" y="25260"/>
                  </a:lnTo>
                  <a:close/>
                </a:path>
                <a:path w="606425" h="38100">
                  <a:moveTo>
                    <a:pt x="366318" y="0"/>
                  </a:moveTo>
                  <a:lnTo>
                    <a:pt x="353682" y="0"/>
                  </a:lnTo>
                  <a:lnTo>
                    <a:pt x="353682" y="12636"/>
                  </a:lnTo>
                  <a:lnTo>
                    <a:pt x="366318" y="12636"/>
                  </a:lnTo>
                  <a:lnTo>
                    <a:pt x="366318" y="0"/>
                  </a:lnTo>
                  <a:close/>
                </a:path>
                <a:path w="606425" h="38100">
                  <a:moveTo>
                    <a:pt x="404202" y="0"/>
                  </a:moveTo>
                  <a:lnTo>
                    <a:pt x="391579" y="0"/>
                  </a:lnTo>
                  <a:lnTo>
                    <a:pt x="378942" y="0"/>
                  </a:lnTo>
                  <a:lnTo>
                    <a:pt x="378942" y="12623"/>
                  </a:lnTo>
                  <a:lnTo>
                    <a:pt x="378942" y="25260"/>
                  </a:lnTo>
                  <a:lnTo>
                    <a:pt x="378942" y="37896"/>
                  </a:lnTo>
                  <a:lnTo>
                    <a:pt x="391579" y="37896"/>
                  </a:lnTo>
                  <a:lnTo>
                    <a:pt x="404202" y="37896"/>
                  </a:lnTo>
                  <a:lnTo>
                    <a:pt x="404202" y="25260"/>
                  </a:lnTo>
                  <a:lnTo>
                    <a:pt x="404202" y="12636"/>
                  </a:lnTo>
                  <a:lnTo>
                    <a:pt x="404202" y="0"/>
                  </a:lnTo>
                  <a:close/>
                </a:path>
                <a:path w="606425" h="38100">
                  <a:moveTo>
                    <a:pt x="454736" y="0"/>
                  </a:moveTo>
                  <a:lnTo>
                    <a:pt x="454736" y="0"/>
                  </a:lnTo>
                  <a:lnTo>
                    <a:pt x="404215" y="0"/>
                  </a:lnTo>
                  <a:lnTo>
                    <a:pt x="404215" y="12623"/>
                  </a:lnTo>
                  <a:lnTo>
                    <a:pt x="404215" y="25260"/>
                  </a:lnTo>
                  <a:lnTo>
                    <a:pt x="416839" y="25260"/>
                  </a:lnTo>
                  <a:lnTo>
                    <a:pt x="416839" y="37896"/>
                  </a:lnTo>
                  <a:lnTo>
                    <a:pt x="429475" y="37896"/>
                  </a:lnTo>
                  <a:lnTo>
                    <a:pt x="442112" y="37896"/>
                  </a:lnTo>
                  <a:lnTo>
                    <a:pt x="442112" y="25260"/>
                  </a:lnTo>
                  <a:lnTo>
                    <a:pt x="429475" y="25260"/>
                  </a:lnTo>
                  <a:lnTo>
                    <a:pt x="429475" y="12636"/>
                  </a:lnTo>
                  <a:lnTo>
                    <a:pt x="442112" y="12636"/>
                  </a:lnTo>
                  <a:lnTo>
                    <a:pt x="442112" y="25260"/>
                  </a:lnTo>
                  <a:lnTo>
                    <a:pt x="454736" y="25260"/>
                  </a:lnTo>
                  <a:lnTo>
                    <a:pt x="454736" y="12636"/>
                  </a:lnTo>
                  <a:lnTo>
                    <a:pt x="454736" y="0"/>
                  </a:lnTo>
                  <a:close/>
                </a:path>
                <a:path w="606425" h="38100">
                  <a:moveTo>
                    <a:pt x="467372" y="25260"/>
                  </a:moveTo>
                  <a:lnTo>
                    <a:pt x="454736" y="25260"/>
                  </a:lnTo>
                  <a:lnTo>
                    <a:pt x="454736" y="37896"/>
                  </a:lnTo>
                  <a:lnTo>
                    <a:pt x="467372" y="37896"/>
                  </a:lnTo>
                  <a:lnTo>
                    <a:pt x="467372" y="25260"/>
                  </a:lnTo>
                  <a:close/>
                </a:path>
                <a:path w="606425" h="38100">
                  <a:moveTo>
                    <a:pt x="492633" y="12623"/>
                  </a:moveTo>
                  <a:lnTo>
                    <a:pt x="480009" y="12623"/>
                  </a:lnTo>
                  <a:lnTo>
                    <a:pt x="467372" y="12623"/>
                  </a:lnTo>
                  <a:lnTo>
                    <a:pt x="467372" y="25260"/>
                  </a:lnTo>
                  <a:lnTo>
                    <a:pt x="479996" y="25260"/>
                  </a:lnTo>
                  <a:lnTo>
                    <a:pt x="479996" y="37896"/>
                  </a:lnTo>
                  <a:lnTo>
                    <a:pt x="492633" y="37896"/>
                  </a:lnTo>
                  <a:lnTo>
                    <a:pt x="492633" y="25260"/>
                  </a:lnTo>
                  <a:lnTo>
                    <a:pt x="492633" y="12623"/>
                  </a:lnTo>
                  <a:close/>
                </a:path>
                <a:path w="606425" h="38100">
                  <a:moveTo>
                    <a:pt x="568413" y="25260"/>
                  </a:moveTo>
                  <a:lnTo>
                    <a:pt x="555790" y="25260"/>
                  </a:lnTo>
                  <a:lnTo>
                    <a:pt x="555790" y="37896"/>
                  </a:lnTo>
                  <a:lnTo>
                    <a:pt x="568413" y="37896"/>
                  </a:lnTo>
                  <a:lnTo>
                    <a:pt x="568413" y="25260"/>
                  </a:lnTo>
                  <a:close/>
                </a:path>
                <a:path w="606425" h="38100">
                  <a:moveTo>
                    <a:pt x="568413" y="0"/>
                  </a:moveTo>
                  <a:lnTo>
                    <a:pt x="555790" y="0"/>
                  </a:lnTo>
                  <a:lnTo>
                    <a:pt x="555790" y="12623"/>
                  </a:lnTo>
                  <a:lnTo>
                    <a:pt x="543166" y="12623"/>
                  </a:lnTo>
                  <a:lnTo>
                    <a:pt x="530529" y="12623"/>
                  </a:lnTo>
                  <a:lnTo>
                    <a:pt x="517906" y="12623"/>
                  </a:lnTo>
                  <a:lnTo>
                    <a:pt x="517906" y="0"/>
                  </a:lnTo>
                  <a:lnTo>
                    <a:pt x="505269" y="0"/>
                  </a:lnTo>
                  <a:lnTo>
                    <a:pt x="505269" y="12623"/>
                  </a:lnTo>
                  <a:lnTo>
                    <a:pt x="505269" y="25260"/>
                  </a:lnTo>
                  <a:lnTo>
                    <a:pt x="505269" y="37896"/>
                  </a:lnTo>
                  <a:lnTo>
                    <a:pt x="517893" y="37896"/>
                  </a:lnTo>
                  <a:lnTo>
                    <a:pt x="530529" y="37896"/>
                  </a:lnTo>
                  <a:lnTo>
                    <a:pt x="530529" y="25260"/>
                  </a:lnTo>
                  <a:lnTo>
                    <a:pt x="543153" y="25260"/>
                  </a:lnTo>
                  <a:lnTo>
                    <a:pt x="555790" y="25260"/>
                  </a:lnTo>
                  <a:lnTo>
                    <a:pt x="555790" y="12636"/>
                  </a:lnTo>
                  <a:lnTo>
                    <a:pt x="568413" y="12636"/>
                  </a:lnTo>
                  <a:lnTo>
                    <a:pt x="568413" y="0"/>
                  </a:lnTo>
                  <a:close/>
                </a:path>
                <a:path w="606425" h="38100">
                  <a:moveTo>
                    <a:pt x="606310" y="0"/>
                  </a:moveTo>
                  <a:lnTo>
                    <a:pt x="593686" y="0"/>
                  </a:lnTo>
                  <a:lnTo>
                    <a:pt x="593686" y="12623"/>
                  </a:lnTo>
                  <a:lnTo>
                    <a:pt x="581063" y="12623"/>
                  </a:lnTo>
                  <a:lnTo>
                    <a:pt x="581063" y="0"/>
                  </a:lnTo>
                  <a:lnTo>
                    <a:pt x="568426" y="0"/>
                  </a:lnTo>
                  <a:lnTo>
                    <a:pt x="568426" y="12636"/>
                  </a:lnTo>
                  <a:lnTo>
                    <a:pt x="581050" y="12636"/>
                  </a:lnTo>
                  <a:lnTo>
                    <a:pt x="581050" y="25260"/>
                  </a:lnTo>
                  <a:lnTo>
                    <a:pt x="593686" y="25260"/>
                  </a:lnTo>
                  <a:lnTo>
                    <a:pt x="606310" y="25260"/>
                  </a:lnTo>
                  <a:lnTo>
                    <a:pt x="606310" y="12636"/>
                  </a:lnTo>
                  <a:lnTo>
                    <a:pt x="60631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98145" y="4376902"/>
              <a:ext cx="606425" cy="50800"/>
            </a:xfrm>
            <a:custGeom>
              <a:avLst/>
              <a:gdLst/>
              <a:ahLst/>
              <a:cxnLst/>
              <a:rect l="l" t="t" r="r" b="b"/>
              <a:pathLst>
                <a:path w="606425" h="50800">
                  <a:moveTo>
                    <a:pt x="12623" y="37896"/>
                  </a:moveTo>
                  <a:lnTo>
                    <a:pt x="0" y="37896"/>
                  </a:lnTo>
                  <a:lnTo>
                    <a:pt x="0" y="50533"/>
                  </a:lnTo>
                  <a:lnTo>
                    <a:pt x="12623" y="50533"/>
                  </a:lnTo>
                  <a:lnTo>
                    <a:pt x="12623" y="37896"/>
                  </a:lnTo>
                  <a:close/>
                </a:path>
                <a:path w="606425" h="50800">
                  <a:moveTo>
                    <a:pt x="50520" y="12636"/>
                  </a:moveTo>
                  <a:lnTo>
                    <a:pt x="37909" y="12636"/>
                  </a:lnTo>
                  <a:lnTo>
                    <a:pt x="25273" y="12636"/>
                  </a:lnTo>
                  <a:lnTo>
                    <a:pt x="25273" y="25260"/>
                  </a:lnTo>
                  <a:lnTo>
                    <a:pt x="25273" y="37896"/>
                  </a:lnTo>
                  <a:lnTo>
                    <a:pt x="37896" y="37896"/>
                  </a:lnTo>
                  <a:lnTo>
                    <a:pt x="50520" y="37896"/>
                  </a:lnTo>
                  <a:lnTo>
                    <a:pt x="50520" y="25273"/>
                  </a:lnTo>
                  <a:lnTo>
                    <a:pt x="50520" y="12636"/>
                  </a:lnTo>
                  <a:close/>
                </a:path>
                <a:path w="606425" h="50800">
                  <a:moveTo>
                    <a:pt x="63169" y="12636"/>
                  </a:moveTo>
                  <a:lnTo>
                    <a:pt x="50533" y="12636"/>
                  </a:lnTo>
                  <a:lnTo>
                    <a:pt x="50533" y="25273"/>
                  </a:lnTo>
                  <a:lnTo>
                    <a:pt x="63169" y="25273"/>
                  </a:lnTo>
                  <a:lnTo>
                    <a:pt x="63169" y="12636"/>
                  </a:lnTo>
                  <a:close/>
                </a:path>
                <a:path w="606425" h="50800">
                  <a:moveTo>
                    <a:pt x="88417" y="37896"/>
                  </a:moveTo>
                  <a:lnTo>
                    <a:pt x="75806" y="37896"/>
                  </a:lnTo>
                  <a:lnTo>
                    <a:pt x="63169" y="37896"/>
                  </a:lnTo>
                  <a:lnTo>
                    <a:pt x="50533" y="37896"/>
                  </a:lnTo>
                  <a:lnTo>
                    <a:pt x="50533" y="50533"/>
                  </a:lnTo>
                  <a:lnTo>
                    <a:pt x="63169" y="50533"/>
                  </a:lnTo>
                  <a:lnTo>
                    <a:pt x="75793" y="50533"/>
                  </a:lnTo>
                  <a:lnTo>
                    <a:pt x="88417" y="50533"/>
                  </a:lnTo>
                  <a:lnTo>
                    <a:pt x="88417" y="37896"/>
                  </a:lnTo>
                  <a:close/>
                </a:path>
                <a:path w="606425" h="50800">
                  <a:moveTo>
                    <a:pt x="88417" y="12636"/>
                  </a:moveTo>
                  <a:lnTo>
                    <a:pt x="75793" y="12636"/>
                  </a:lnTo>
                  <a:lnTo>
                    <a:pt x="75793" y="25273"/>
                  </a:lnTo>
                  <a:lnTo>
                    <a:pt x="88417" y="25273"/>
                  </a:lnTo>
                  <a:lnTo>
                    <a:pt x="88417" y="12636"/>
                  </a:lnTo>
                  <a:close/>
                </a:path>
                <a:path w="606425" h="50800">
                  <a:moveTo>
                    <a:pt x="164223" y="25260"/>
                  </a:moveTo>
                  <a:lnTo>
                    <a:pt x="151587" y="25260"/>
                  </a:lnTo>
                  <a:lnTo>
                    <a:pt x="151587" y="12636"/>
                  </a:lnTo>
                  <a:lnTo>
                    <a:pt x="138963" y="12636"/>
                  </a:lnTo>
                  <a:lnTo>
                    <a:pt x="126326" y="12636"/>
                  </a:lnTo>
                  <a:lnTo>
                    <a:pt x="126326" y="25260"/>
                  </a:lnTo>
                  <a:lnTo>
                    <a:pt x="113690" y="25260"/>
                  </a:lnTo>
                  <a:lnTo>
                    <a:pt x="113690" y="12636"/>
                  </a:lnTo>
                  <a:lnTo>
                    <a:pt x="101053" y="12636"/>
                  </a:lnTo>
                  <a:lnTo>
                    <a:pt x="101053" y="25260"/>
                  </a:lnTo>
                  <a:lnTo>
                    <a:pt x="101053" y="37896"/>
                  </a:lnTo>
                  <a:lnTo>
                    <a:pt x="88430" y="37896"/>
                  </a:lnTo>
                  <a:lnTo>
                    <a:pt x="88430" y="50533"/>
                  </a:lnTo>
                  <a:lnTo>
                    <a:pt x="101053" y="50533"/>
                  </a:lnTo>
                  <a:lnTo>
                    <a:pt x="113690" y="50533"/>
                  </a:lnTo>
                  <a:lnTo>
                    <a:pt x="113690" y="37896"/>
                  </a:lnTo>
                  <a:lnTo>
                    <a:pt x="126326" y="37896"/>
                  </a:lnTo>
                  <a:lnTo>
                    <a:pt x="126326" y="50533"/>
                  </a:lnTo>
                  <a:lnTo>
                    <a:pt x="138963" y="50533"/>
                  </a:lnTo>
                  <a:lnTo>
                    <a:pt x="138963" y="37896"/>
                  </a:lnTo>
                  <a:lnTo>
                    <a:pt x="138963" y="25273"/>
                  </a:lnTo>
                  <a:lnTo>
                    <a:pt x="151587" y="25273"/>
                  </a:lnTo>
                  <a:lnTo>
                    <a:pt x="151587" y="37896"/>
                  </a:lnTo>
                  <a:lnTo>
                    <a:pt x="164223" y="37896"/>
                  </a:lnTo>
                  <a:lnTo>
                    <a:pt x="164223" y="25260"/>
                  </a:lnTo>
                  <a:close/>
                </a:path>
                <a:path w="606425" h="50800">
                  <a:moveTo>
                    <a:pt x="214744" y="12636"/>
                  </a:moveTo>
                  <a:lnTo>
                    <a:pt x="202120" y="12636"/>
                  </a:lnTo>
                  <a:lnTo>
                    <a:pt x="189484" y="12636"/>
                  </a:lnTo>
                  <a:lnTo>
                    <a:pt x="176847" y="12636"/>
                  </a:lnTo>
                  <a:lnTo>
                    <a:pt x="176847" y="25273"/>
                  </a:lnTo>
                  <a:lnTo>
                    <a:pt x="189484" y="25273"/>
                  </a:lnTo>
                  <a:lnTo>
                    <a:pt x="202107" y="25273"/>
                  </a:lnTo>
                  <a:lnTo>
                    <a:pt x="214744" y="25273"/>
                  </a:lnTo>
                  <a:lnTo>
                    <a:pt x="214744" y="12636"/>
                  </a:lnTo>
                  <a:close/>
                </a:path>
                <a:path w="606425" h="50800">
                  <a:moveTo>
                    <a:pt x="240004" y="12636"/>
                  </a:moveTo>
                  <a:lnTo>
                    <a:pt x="227368" y="12636"/>
                  </a:lnTo>
                  <a:lnTo>
                    <a:pt x="227368" y="25260"/>
                  </a:lnTo>
                  <a:lnTo>
                    <a:pt x="227368" y="37896"/>
                  </a:lnTo>
                  <a:lnTo>
                    <a:pt x="214744" y="37896"/>
                  </a:lnTo>
                  <a:lnTo>
                    <a:pt x="202107" y="37896"/>
                  </a:lnTo>
                  <a:lnTo>
                    <a:pt x="202107" y="50533"/>
                  </a:lnTo>
                  <a:lnTo>
                    <a:pt x="214744" y="50533"/>
                  </a:lnTo>
                  <a:lnTo>
                    <a:pt x="227380" y="50533"/>
                  </a:lnTo>
                  <a:lnTo>
                    <a:pt x="227380" y="37896"/>
                  </a:lnTo>
                  <a:lnTo>
                    <a:pt x="240004" y="37896"/>
                  </a:lnTo>
                  <a:lnTo>
                    <a:pt x="240004" y="25273"/>
                  </a:lnTo>
                  <a:lnTo>
                    <a:pt x="240004" y="12636"/>
                  </a:lnTo>
                  <a:close/>
                </a:path>
                <a:path w="606425" h="50800">
                  <a:moveTo>
                    <a:pt x="341058" y="12636"/>
                  </a:moveTo>
                  <a:lnTo>
                    <a:pt x="328434" y="12636"/>
                  </a:lnTo>
                  <a:lnTo>
                    <a:pt x="315798" y="12636"/>
                  </a:lnTo>
                  <a:lnTo>
                    <a:pt x="315798" y="25260"/>
                  </a:lnTo>
                  <a:lnTo>
                    <a:pt x="303174" y="25260"/>
                  </a:lnTo>
                  <a:lnTo>
                    <a:pt x="303174" y="12636"/>
                  </a:lnTo>
                  <a:lnTo>
                    <a:pt x="290537" y="12636"/>
                  </a:lnTo>
                  <a:lnTo>
                    <a:pt x="277901" y="12636"/>
                  </a:lnTo>
                  <a:lnTo>
                    <a:pt x="277901" y="25260"/>
                  </a:lnTo>
                  <a:lnTo>
                    <a:pt x="265277" y="25260"/>
                  </a:lnTo>
                  <a:lnTo>
                    <a:pt x="265277" y="12636"/>
                  </a:lnTo>
                  <a:lnTo>
                    <a:pt x="252641" y="12636"/>
                  </a:lnTo>
                  <a:lnTo>
                    <a:pt x="252641" y="25273"/>
                  </a:lnTo>
                  <a:lnTo>
                    <a:pt x="265264" y="25273"/>
                  </a:lnTo>
                  <a:lnTo>
                    <a:pt x="265264" y="37896"/>
                  </a:lnTo>
                  <a:lnTo>
                    <a:pt x="252641" y="37896"/>
                  </a:lnTo>
                  <a:lnTo>
                    <a:pt x="240004" y="37896"/>
                  </a:lnTo>
                  <a:lnTo>
                    <a:pt x="240004" y="50533"/>
                  </a:lnTo>
                  <a:lnTo>
                    <a:pt x="252641" y="50533"/>
                  </a:lnTo>
                  <a:lnTo>
                    <a:pt x="265277" y="50533"/>
                  </a:lnTo>
                  <a:lnTo>
                    <a:pt x="265277" y="37896"/>
                  </a:lnTo>
                  <a:lnTo>
                    <a:pt x="315798" y="37896"/>
                  </a:lnTo>
                  <a:lnTo>
                    <a:pt x="315798" y="50533"/>
                  </a:lnTo>
                  <a:lnTo>
                    <a:pt x="328422" y="50533"/>
                  </a:lnTo>
                  <a:lnTo>
                    <a:pt x="341058" y="50533"/>
                  </a:lnTo>
                  <a:lnTo>
                    <a:pt x="341058" y="37896"/>
                  </a:lnTo>
                  <a:lnTo>
                    <a:pt x="328434" y="37896"/>
                  </a:lnTo>
                  <a:lnTo>
                    <a:pt x="328434" y="25273"/>
                  </a:lnTo>
                  <a:lnTo>
                    <a:pt x="341058" y="25273"/>
                  </a:lnTo>
                  <a:lnTo>
                    <a:pt x="341058" y="12636"/>
                  </a:lnTo>
                  <a:close/>
                </a:path>
                <a:path w="606425" h="50800">
                  <a:moveTo>
                    <a:pt x="404215" y="12636"/>
                  </a:moveTo>
                  <a:lnTo>
                    <a:pt x="391579" y="12636"/>
                  </a:lnTo>
                  <a:lnTo>
                    <a:pt x="391579" y="25260"/>
                  </a:lnTo>
                  <a:lnTo>
                    <a:pt x="378955" y="25260"/>
                  </a:lnTo>
                  <a:lnTo>
                    <a:pt x="378955" y="12636"/>
                  </a:lnTo>
                  <a:lnTo>
                    <a:pt x="366331" y="12636"/>
                  </a:lnTo>
                  <a:lnTo>
                    <a:pt x="353695" y="12636"/>
                  </a:lnTo>
                  <a:lnTo>
                    <a:pt x="353695" y="25273"/>
                  </a:lnTo>
                  <a:lnTo>
                    <a:pt x="366318" y="25273"/>
                  </a:lnTo>
                  <a:lnTo>
                    <a:pt x="378955" y="25273"/>
                  </a:lnTo>
                  <a:lnTo>
                    <a:pt x="378955" y="37896"/>
                  </a:lnTo>
                  <a:lnTo>
                    <a:pt x="391579" y="37896"/>
                  </a:lnTo>
                  <a:lnTo>
                    <a:pt x="404215" y="37896"/>
                  </a:lnTo>
                  <a:lnTo>
                    <a:pt x="404215" y="25273"/>
                  </a:lnTo>
                  <a:lnTo>
                    <a:pt x="404215" y="12636"/>
                  </a:lnTo>
                  <a:close/>
                </a:path>
                <a:path w="606425" h="50800">
                  <a:moveTo>
                    <a:pt x="416839" y="37896"/>
                  </a:moveTo>
                  <a:lnTo>
                    <a:pt x="404215" y="37896"/>
                  </a:lnTo>
                  <a:lnTo>
                    <a:pt x="404215" y="50533"/>
                  </a:lnTo>
                  <a:lnTo>
                    <a:pt x="416839" y="50533"/>
                  </a:lnTo>
                  <a:lnTo>
                    <a:pt x="416839" y="37896"/>
                  </a:lnTo>
                  <a:close/>
                </a:path>
                <a:path w="606425" h="50800">
                  <a:moveTo>
                    <a:pt x="429488" y="12636"/>
                  </a:moveTo>
                  <a:lnTo>
                    <a:pt x="416852" y="12636"/>
                  </a:lnTo>
                  <a:lnTo>
                    <a:pt x="416852" y="25260"/>
                  </a:lnTo>
                  <a:lnTo>
                    <a:pt x="416852" y="37896"/>
                  </a:lnTo>
                  <a:lnTo>
                    <a:pt x="429488" y="37896"/>
                  </a:lnTo>
                  <a:lnTo>
                    <a:pt x="429488" y="25273"/>
                  </a:lnTo>
                  <a:lnTo>
                    <a:pt x="429488" y="12636"/>
                  </a:lnTo>
                  <a:close/>
                </a:path>
                <a:path w="606425" h="50800">
                  <a:moveTo>
                    <a:pt x="492645" y="12636"/>
                  </a:moveTo>
                  <a:lnTo>
                    <a:pt x="480009" y="12636"/>
                  </a:lnTo>
                  <a:lnTo>
                    <a:pt x="480009" y="25260"/>
                  </a:lnTo>
                  <a:lnTo>
                    <a:pt x="467372" y="25260"/>
                  </a:lnTo>
                  <a:lnTo>
                    <a:pt x="467372" y="37896"/>
                  </a:lnTo>
                  <a:lnTo>
                    <a:pt x="454748" y="37896"/>
                  </a:lnTo>
                  <a:lnTo>
                    <a:pt x="454748" y="25273"/>
                  </a:lnTo>
                  <a:lnTo>
                    <a:pt x="454748" y="12636"/>
                  </a:lnTo>
                  <a:lnTo>
                    <a:pt x="442112" y="12636"/>
                  </a:lnTo>
                  <a:lnTo>
                    <a:pt x="442112" y="25260"/>
                  </a:lnTo>
                  <a:lnTo>
                    <a:pt x="442112" y="37896"/>
                  </a:lnTo>
                  <a:lnTo>
                    <a:pt x="442112" y="50533"/>
                  </a:lnTo>
                  <a:lnTo>
                    <a:pt x="454748" y="50533"/>
                  </a:lnTo>
                  <a:lnTo>
                    <a:pt x="467372" y="50533"/>
                  </a:lnTo>
                  <a:lnTo>
                    <a:pt x="480009" y="50533"/>
                  </a:lnTo>
                  <a:lnTo>
                    <a:pt x="480009" y="37896"/>
                  </a:lnTo>
                  <a:lnTo>
                    <a:pt x="480009" y="25273"/>
                  </a:lnTo>
                  <a:lnTo>
                    <a:pt x="492645" y="25273"/>
                  </a:lnTo>
                  <a:lnTo>
                    <a:pt x="492645" y="12636"/>
                  </a:lnTo>
                  <a:close/>
                </a:path>
                <a:path w="606425" h="50800">
                  <a:moveTo>
                    <a:pt x="517893" y="12636"/>
                  </a:moveTo>
                  <a:lnTo>
                    <a:pt x="505269" y="12636"/>
                  </a:lnTo>
                  <a:lnTo>
                    <a:pt x="505269" y="25260"/>
                  </a:lnTo>
                  <a:lnTo>
                    <a:pt x="505269" y="37896"/>
                  </a:lnTo>
                  <a:lnTo>
                    <a:pt x="505269" y="50533"/>
                  </a:lnTo>
                  <a:lnTo>
                    <a:pt x="517893" y="50533"/>
                  </a:lnTo>
                  <a:lnTo>
                    <a:pt x="517893" y="37896"/>
                  </a:lnTo>
                  <a:lnTo>
                    <a:pt x="517893" y="25273"/>
                  </a:lnTo>
                  <a:lnTo>
                    <a:pt x="517893" y="12636"/>
                  </a:lnTo>
                  <a:close/>
                </a:path>
                <a:path w="606425" h="50800">
                  <a:moveTo>
                    <a:pt x="543166" y="12636"/>
                  </a:moveTo>
                  <a:lnTo>
                    <a:pt x="530542" y="12636"/>
                  </a:lnTo>
                  <a:lnTo>
                    <a:pt x="517906" y="12636"/>
                  </a:lnTo>
                  <a:lnTo>
                    <a:pt x="517906" y="25260"/>
                  </a:lnTo>
                  <a:lnTo>
                    <a:pt x="517906" y="37896"/>
                  </a:lnTo>
                  <a:lnTo>
                    <a:pt x="517906" y="50533"/>
                  </a:lnTo>
                  <a:lnTo>
                    <a:pt x="530542" y="50533"/>
                  </a:lnTo>
                  <a:lnTo>
                    <a:pt x="530542" y="37896"/>
                  </a:lnTo>
                  <a:lnTo>
                    <a:pt x="530542" y="25273"/>
                  </a:lnTo>
                  <a:lnTo>
                    <a:pt x="543166" y="25273"/>
                  </a:lnTo>
                  <a:lnTo>
                    <a:pt x="543166" y="12636"/>
                  </a:lnTo>
                  <a:close/>
                </a:path>
                <a:path w="606425" h="50800">
                  <a:moveTo>
                    <a:pt x="568426" y="37896"/>
                  </a:moveTo>
                  <a:lnTo>
                    <a:pt x="555802" y="37896"/>
                  </a:lnTo>
                  <a:lnTo>
                    <a:pt x="543166" y="37896"/>
                  </a:lnTo>
                  <a:lnTo>
                    <a:pt x="543166" y="50533"/>
                  </a:lnTo>
                  <a:lnTo>
                    <a:pt x="555790" y="50533"/>
                  </a:lnTo>
                  <a:lnTo>
                    <a:pt x="568426" y="50533"/>
                  </a:lnTo>
                  <a:lnTo>
                    <a:pt x="568426" y="37896"/>
                  </a:lnTo>
                  <a:close/>
                </a:path>
                <a:path w="606425" h="50800">
                  <a:moveTo>
                    <a:pt x="581050" y="0"/>
                  </a:moveTo>
                  <a:lnTo>
                    <a:pt x="568426" y="0"/>
                  </a:lnTo>
                  <a:lnTo>
                    <a:pt x="568426" y="12636"/>
                  </a:lnTo>
                  <a:lnTo>
                    <a:pt x="555790" y="12636"/>
                  </a:lnTo>
                  <a:lnTo>
                    <a:pt x="555790" y="25273"/>
                  </a:lnTo>
                  <a:lnTo>
                    <a:pt x="568426" y="25273"/>
                  </a:lnTo>
                  <a:lnTo>
                    <a:pt x="581050" y="25273"/>
                  </a:lnTo>
                  <a:lnTo>
                    <a:pt x="581050" y="12636"/>
                  </a:lnTo>
                  <a:lnTo>
                    <a:pt x="581050" y="0"/>
                  </a:lnTo>
                  <a:close/>
                </a:path>
                <a:path w="606425" h="50800">
                  <a:moveTo>
                    <a:pt x="606323" y="0"/>
                  </a:moveTo>
                  <a:lnTo>
                    <a:pt x="593686" y="0"/>
                  </a:lnTo>
                  <a:lnTo>
                    <a:pt x="593686" y="12636"/>
                  </a:lnTo>
                  <a:lnTo>
                    <a:pt x="593686" y="25260"/>
                  </a:lnTo>
                  <a:lnTo>
                    <a:pt x="593686" y="37896"/>
                  </a:lnTo>
                  <a:lnTo>
                    <a:pt x="606323" y="37896"/>
                  </a:lnTo>
                  <a:lnTo>
                    <a:pt x="606323" y="25273"/>
                  </a:lnTo>
                  <a:lnTo>
                    <a:pt x="606323" y="12636"/>
                  </a:lnTo>
                  <a:lnTo>
                    <a:pt x="6063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98145" y="4414799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23" y="12623"/>
                  </a:moveTo>
                  <a:lnTo>
                    <a:pt x="0" y="12623"/>
                  </a:lnTo>
                  <a:lnTo>
                    <a:pt x="0" y="25260"/>
                  </a:lnTo>
                  <a:lnTo>
                    <a:pt x="12623" y="25260"/>
                  </a:lnTo>
                  <a:lnTo>
                    <a:pt x="12623" y="12623"/>
                  </a:lnTo>
                  <a:close/>
                </a:path>
                <a:path w="619125" h="50800">
                  <a:moveTo>
                    <a:pt x="37909" y="12623"/>
                  </a:moveTo>
                  <a:lnTo>
                    <a:pt x="25273" y="12623"/>
                  </a:lnTo>
                  <a:lnTo>
                    <a:pt x="12636" y="12623"/>
                  </a:lnTo>
                  <a:lnTo>
                    <a:pt x="12636" y="25260"/>
                  </a:lnTo>
                  <a:lnTo>
                    <a:pt x="25273" y="25260"/>
                  </a:lnTo>
                  <a:lnTo>
                    <a:pt x="37909" y="25260"/>
                  </a:lnTo>
                  <a:lnTo>
                    <a:pt x="37909" y="12623"/>
                  </a:lnTo>
                  <a:close/>
                </a:path>
                <a:path w="619125" h="50800">
                  <a:moveTo>
                    <a:pt x="50520" y="37896"/>
                  </a:moveTo>
                  <a:lnTo>
                    <a:pt x="37909" y="37896"/>
                  </a:lnTo>
                  <a:lnTo>
                    <a:pt x="25273" y="37896"/>
                  </a:lnTo>
                  <a:lnTo>
                    <a:pt x="12636" y="37896"/>
                  </a:lnTo>
                  <a:lnTo>
                    <a:pt x="12636" y="50533"/>
                  </a:lnTo>
                  <a:lnTo>
                    <a:pt x="25273" y="50533"/>
                  </a:lnTo>
                  <a:lnTo>
                    <a:pt x="37896" y="50533"/>
                  </a:lnTo>
                  <a:lnTo>
                    <a:pt x="50520" y="50533"/>
                  </a:lnTo>
                  <a:lnTo>
                    <a:pt x="50520" y="37896"/>
                  </a:lnTo>
                  <a:close/>
                </a:path>
                <a:path w="619125" h="50800">
                  <a:moveTo>
                    <a:pt x="88417" y="25260"/>
                  </a:moveTo>
                  <a:lnTo>
                    <a:pt x="75806" y="25260"/>
                  </a:lnTo>
                  <a:lnTo>
                    <a:pt x="63169" y="25260"/>
                  </a:lnTo>
                  <a:lnTo>
                    <a:pt x="63169" y="37896"/>
                  </a:lnTo>
                  <a:lnTo>
                    <a:pt x="63169" y="50533"/>
                  </a:lnTo>
                  <a:lnTo>
                    <a:pt x="75806" y="50533"/>
                  </a:lnTo>
                  <a:lnTo>
                    <a:pt x="75806" y="37896"/>
                  </a:lnTo>
                  <a:lnTo>
                    <a:pt x="88417" y="37896"/>
                  </a:lnTo>
                  <a:lnTo>
                    <a:pt x="88417" y="25260"/>
                  </a:lnTo>
                  <a:close/>
                </a:path>
                <a:path w="619125" h="50800">
                  <a:moveTo>
                    <a:pt x="101066" y="25260"/>
                  </a:moveTo>
                  <a:lnTo>
                    <a:pt x="88430" y="25260"/>
                  </a:lnTo>
                  <a:lnTo>
                    <a:pt x="88430" y="37896"/>
                  </a:lnTo>
                  <a:lnTo>
                    <a:pt x="88430" y="50533"/>
                  </a:lnTo>
                  <a:lnTo>
                    <a:pt x="101066" y="50533"/>
                  </a:lnTo>
                  <a:lnTo>
                    <a:pt x="101066" y="37896"/>
                  </a:lnTo>
                  <a:lnTo>
                    <a:pt x="101066" y="25260"/>
                  </a:lnTo>
                  <a:close/>
                </a:path>
                <a:path w="619125" h="50800">
                  <a:moveTo>
                    <a:pt x="126326" y="25260"/>
                  </a:moveTo>
                  <a:lnTo>
                    <a:pt x="113690" y="25260"/>
                  </a:lnTo>
                  <a:lnTo>
                    <a:pt x="113690" y="37896"/>
                  </a:lnTo>
                  <a:lnTo>
                    <a:pt x="126326" y="37896"/>
                  </a:lnTo>
                  <a:lnTo>
                    <a:pt x="126326" y="25260"/>
                  </a:lnTo>
                  <a:close/>
                </a:path>
                <a:path w="619125" h="50800">
                  <a:moveTo>
                    <a:pt x="176847" y="25260"/>
                  </a:moveTo>
                  <a:lnTo>
                    <a:pt x="164223" y="25260"/>
                  </a:lnTo>
                  <a:lnTo>
                    <a:pt x="164223" y="12623"/>
                  </a:lnTo>
                  <a:lnTo>
                    <a:pt x="164211" y="25260"/>
                  </a:lnTo>
                  <a:lnTo>
                    <a:pt x="164211" y="37896"/>
                  </a:lnTo>
                  <a:lnTo>
                    <a:pt x="151587" y="37896"/>
                  </a:lnTo>
                  <a:lnTo>
                    <a:pt x="151587" y="25260"/>
                  </a:lnTo>
                  <a:lnTo>
                    <a:pt x="164211" y="25260"/>
                  </a:lnTo>
                  <a:lnTo>
                    <a:pt x="164211" y="12623"/>
                  </a:lnTo>
                  <a:lnTo>
                    <a:pt x="151587" y="12623"/>
                  </a:lnTo>
                  <a:lnTo>
                    <a:pt x="138950" y="12623"/>
                  </a:lnTo>
                  <a:lnTo>
                    <a:pt x="138950" y="25260"/>
                  </a:lnTo>
                  <a:lnTo>
                    <a:pt x="138950" y="37896"/>
                  </a:lnTo>
                  <a:lnTo>
                    <a:pt x="138950" y="50533"/>
                  </a:lnTo>
                  <a:lnTo>
                    <a:pt x="151587" y="50533"/>
                  </a:lnTo>
                  <a:lnTo>
                    <a:pt x="164211" y="50533"/>
                  </a:lnTo>
                  <a:lnTo>
                    <a:pt x="176847" y="50533"/>
                  </a:lnTo>
                  <a:lnTo>
                    <a:pt x="176847" y="37896"/>
                  </a:lnTo>
                  <a:lnTo>
                    <a:pt x="176847" y="25260"/>
                  </a:lnTo>
                  <a:close/>
                </a:path>
                <a:path w="619125" h="50800">
                  <a:moveTo>
                    <a:pt x="189484" y="12623"/>
                  </a:moveTo>
                  <a:lnTo>
                    <a:pt x="176847" y="12623"/>
                  </a:lnTo>
                  <a:lnTo>
                    <a:pt x="176847" y="25260"/>
                  </a:lnTo>
                  <a:lnTo>
                    <a:pt x="189484" y="25260"/>
                  </a:lnTo>
                  <a:lnTo>
                    <a:pt x="189484" y="12623"/>
                  </a:lnTo>
                  <a:close/>
                </a:path>
                <a:path w="619125" h="50800">
                  <a:moveTo>
                    <a:pt x="290537" y="25260"/>
                  </a:moveTo>
                  <a:lnTo>
                    <a:pt x="277901" y="25260"/>
                  </a:lnTo>
                  <a:lnTo>
                    <a:pt x="265277" y="25260"/>
                  </a:lnTo>
                  <a:lnTo>
                    <a:pt x="265277" y="12623"/>
                  </a:lnTo>
                  <a:lnTo>
                    <a:pt x="252641" y="12623"/>
                  </a:lnTo>
                  <a:lnTo>
                    <a:pt x="252641" y="25260"/>
                  </a:lnTo>
                  <a:lnTo>
                    <a:pt x="265264" y="25260"/>
                  </a:lnTo>
                  <a:lnTo>
                    <a:pt x="265264" y="37896"/>
                  </a:lnTo>
                  <a:lnTo>
                    <a:pt x="252641" y="37896"/>
                  </a:lnTo>
                  <a:lnTo>
                    <a:pt x="252641" y="25260"/>
                  </a:lnTo>
                  <a:lnTo>
                    <a:pt x="240004" y="25260"/>
                  </a:lnTo>
                  <a:lnTo>
                    <a:pt x="240004" y="12623"/>
                  </a:lnTo>
                  <a:lnTo>
                    <a:pt x="227368" y="12623"/>
                  </a:lnTo>
                  <a:lnTo>
                    <a:pt x="227368" y="25260"/>
                  </a:lnTo>
                  <a:lnTo>
                    <a:pt x="214744" y="25260"/>
                  </a:lnTo>
                  <a:lnTo>
                    <a:pt x="202107" y="25260"/>
                  </a:lnTo>
                  <a:lnTo>
                    <a:pt x="202107" y="37896"/>
                  </a:lnTo>
                  <a:lnTo>
                    <a:pt x="189484" y="37896"/>
                  </a:lnTo>
                  <a:lnTo>
                    <a:pt x="189484" y="50533"/>
                  </a:lnTo>
                  <a:lnTo>
                    <a:pt x="202120" y="50533"/>
                  </a:lnTo>
                  <a:lnTo>
                    <a:pt x="202120" y="37896"/>
                  </a:lnTo>
                  <a:lnTo>
                    <a:pt x="214744" y="37896"/>
                  </a:lnTo>
                  <a:lnTo>
                    <a:pt x="214744" y="50533"/>
                  </a:lnTo>
                  <a:lnTo>
                    <a:pt x="227380" y="50533"/>
                  </a:lnTo>
                  <a:lnTo>
                    <a:pt x="227380" y="37896"/>
                  </a:lnTo>
                  <a:lnTo>
                    <a:pt x="240004" y="37896"/>
                  </a:lnTo>
                  <a:lnTo>
                    <a:pt x="240004" y="50533"/>
                  </a:lnTo>
                  <a:lnTo>
                    <a:pt x="252641" y="50533"/>
                  </a:lnTo>
                  <a:lnTo>
                    <a:pt x="265277" y="50533"/>
                  </a:lnTo>
                  <a:lnTo>
                    <a:pt x="265277" y="37896"/>
                  </a:lnTo>
                  <a:lnTo>
                    <a:pt x="277901" y="37896"/>
                  </a:lnTo>
                  <a:lnTo>
                    <a:pt x="277901" y="50533"/>
                  </a:lnTo>
                  <a:lnTo>
                    <a:pt x="290537" y="50533"/>
                  </a:lnTo>
                  <a:lnTo>
                    <a:pt x="290537" y="37896"/>
                  </a:lnTo>
                  <a:lnTo>
                    <a:pt x="290537" y="25260"/>
                  </a:lnTo>
                  <a:close/>
                </a:path>
                <a:path w="619125" h="50800">
                  <a:moveTo>
                    <a:pt x="353682" y="12623"/>
                  </a:moveTo>
                  <a:lnTo>
                    <a:pt x="353682" y="12623"/>
                  </a:lnTo>
                  <a:lnTo>
                    <a:pt x="290537" y="12623"/>
                  </a:lnTo>
                  <a:lnTo>
                    <a:pt x="290537" y="25260"/>
                  </a:lnTo>
                  <a:lnTo>
                    <a:pt x="303161" y="25260"/>
                  </a:lnTo>
                  <a:lnTo>
                    <a:pt x="315798" y="25260"/>
                  </a:lnTo>
                  <a:lnTo>
                    <a:pt x="315798" y="37896"/>
                  </a:lnTo>
                  <a:lnTo>
                    <a:pt x="328422" y="37896"/>
                  </a:lnTo>
                  <a:lnTo>
                    <a:pt x="328422" y="50533"/>
                  </a:lnTo>
                  <a:lnTo>
                    <a:pt x="341058" y="50533"/>
                  </a:lnTo>
                  <a:lnTo>
                    <a:pt x="341058" y="37896"/>
                  </a:lnTo>
                  <a:lnTo>
                    <a:pt x="328434" y="37896"/>
                  </a:lnTo>
                  <a:lnTo>
                    <a:pt x="328434" y="25260"/>
                  </a:lnTo>
                  <a:lnTo>
                    <a:pt x="341058" y="25260"/>
                  </a:lnTo>
                  <a:lnTo>
                    <a:pt x="353682" y="25260"/>
                  </a:lnTo>
                  <a:lnTo>
                    <a:pt x="353682" y="12623"/>
                  </a:lnTo>
                  <a:close/>
                </a:path>
                <a:path w="619125" h="50800">
                  <a:moveTo>
                    <a:pt x="416839" y="12623"/>
                  </a:moveTo>
                  <a:lnTo>
                    <a:pt x="416839" y="12623"/>
                  </a:lnTo>
                  <a:lnTo>
                    <a:pt x="366318" y="12623"/>
                  </a:lnTo>
                  <a:lnTo>
                    <a:pt x="366318" y="25260"/>
                  </a:lnTo>
                  <a:lnTo>
                    <a:pt x="366318" y="37896"/>
                  </a:lnTo>
                  <a:lnTo>
                    <a:pt x="353695" y="37896"/>
                  </a:lnTo>
                  <a:lnTo>
                    <a:pt x="353695" y="50533"/>
                  </a:lnTo>
                  <a:lnTo>
                    <a:pt x="366331" y="50533"/>
                  </a:lnTo>
                  <a:lnTo>
                    <a:pt x="366331" y="37896"/>
                  </a:lnTo>
                  <a:lnTo>
                    <a:pt x="378955" y="37896"/>
                  </a:lnTo>
                  <a:lnTo>
                    <a:pt x="378955" y="25260"/>
                  </a:lnTo>
                  <a:lnTo>
                    <a:pt x="391579" y="25260"/>
                  </a:lnTo>
                  <a:lnTo>
                    <a:pt x="391579" y="37896"/>
                  </a:lnTo>
                  <a:lnTo>
                    <a:pt x="391579" y="50533"/>
                  </a:lnTo>
                  <a:lnTo>
                    <a:pt x="404215" y="50533"/>
                  </a:lnTo>
                  <a:lnTo>
                    <a:pt x="416839" y="50533"/>
                  </a:lnTo>
                  <a:lnTo>
                    <a:pt x="416839" y="37896"/>
                  </a:lnTo>
                  <a:lnTo>
                    <a:pt x="404215" y="37896"/>
                  </a:lnTo>
                  <a:lnTo>
                    <a:pt x="404215" y="25260"/>
                  </a:lnTo>
                  <a:lnTo>
                    <a:pt x="416839" y="25260"/>
                  </a:lnTo>
                  <a:lnTo>
                    <a:pt x="416839" y="12623"/>
                  </a:lnTo>
                  <a:close/>
                </a:path>
                <a:path w="619125" h="50800">
                  <a:moveTo>
                    <a:pt x="442112" y="12623"/>
                  </a:moveTo>
                  <a:lnTo>
                    <a:pt x="429488" y="12623"/>
                  </a:lnTo>
                  <a:lnTo>
                    <a:pt x="416852" y="12623"/>
                  </a:lnTo>
                  <a:lnTo>
                    <a:pt x="416852" y="25260"/>
                  </a:lnTo>
                  <a:lnTo>
                    <a:pt x="429475" y="25260"/>
                  </a:lnTo>
                  <a:lnTo>
                    <a:pt x="442112" y="25260"/>
                  </a:lnTo>
                  <a:lnTo>
                    <a:pt x="442112" y="12623"/>
                  </a:lnTo>
                  <a:close/>
                </a:path>
                <a:path w="619125" h="50800">
                  <a:moveTo>
                    <a:pt x="467372" y="12623"/>
                  </a:moveTo>
                  <a:lnTo>
                    <a:pt x="454748" y="12623"/>
                  </a:lnTo>
                  <a:lnTo>
                    <a:pt x="454748" y="25260"/>
                  </a:lnTo>
                  <a:lnTo>
                    <a:pt x="442112" y="25260"/>
                  </a:lnTo>
                  <a:lnTo>
                    <a:pt x="442112" y="37896"/>
                  </a:lnTo>
                  <a:lnTo>
                    <a:pt x="454748" y="37896"/>
                  </a:lnTo>
                  <a:lnTo>
                    <a:pt x="467372" y="37896"/>
                  </a:lnTo>
                  <a:lnTo>
                    <a:pt x="467372" y="25260"/>
                  </a:lnTo>
                  <a:lnTo>
                    <a:pt x="467372" y="12623"/>
                  </a:lnTo>
                  <a:close/>
                </a:path>
                <a:path w="619125" h="50800">
                  <a:moveTo>
                    <a:pt x="517893" y="25260"/>
                  </a:moveTo>
                  <a:lnTo>
                    <a:pt x="505269" y="25260"/>
                  </a:lnTo>
                  <a:lnTo>
                    <a:pt x="505269" y="12623"/>
                  </a:lnTo>
                  <a:lnTo>
                    <a:pt x="492633" y="12623"/>
                  </a:lnTo>
                  <a:lnTo>
                    <a:pt x="492633" y="25260"/>
                  </a:lnTo>
                  <a:lnTo>
                    <a:pt x="480009" y="25260"/>
                  </a:lnTo>
                  <a:lnTo>
                    <a:pt x="480009" y="37896"/>
                  </a:lnTo>
                  <a:lnTo>
                    <a:pt x="492633" y="37896"/>
                  </a:lnTo>
                  <a:lnTo>
                    <a:pt x="505269" y="37896"/>
                  </a:lnTo>
                  <a:lnTo>
                    <a:pt x="517893" y="37896"/>
                  </a:lnTo>
                  <a:lnTo>
                    <a:pt x="517893" y="25260"/>
                  </a:lnTo>
                  <a:close/>
                </a:path>
                <a:path w="619125" h="50800">
                  <a:moveTo>
                    <a:pt x="581050" y="12623"/>
                  </a:moveTo>
                  <a:lnTo>
                    <a:pt x="568426" y="12623"/>
                  </a:lnTo>
                  <a:lnTo>
                    <a:pt x="568426" y="0"/>
                  </a:lnTo>
                  <a:lnTo>
                    <a:pt x="555790" y="0"/>
                  </a:lnTo>
                  <a:lnTo>
                    <a:pt x="555790" y="12623"/>
                  </a:lnTo>
                  <a:lnTo>
                    <a:pt x="555790" y="25260"/>
                  </a:lnTo>
                  <a:lnTo>
                    <a:pt x="543166" y="25260"/>
                  </a:lnTo>
                  <a:lnTo>
                    <a:pt x="543166" y="12623"/>
                  </a:lnTo>
                  <a:lnTo>
                    <a:pt x="530529" y="12623"/>
                  </a:lnTo>
                  <a:lnTo>
                    <a:pt x="530529" y="25260"/>
                  </a:lnTo>
                  <a:lnTo>
                    <a:pt x="517906" y="25260"/>
                  </a:lnTo>
                  <a:lnTo>
                    <a:pt x="517906" y="37896"/>
                  </a:lnTo>
                  <a:lnTo>
                    <a:pt x="530529" y="37896"/>
                  </a:lnTo>
                  <a:lnTo>
                    <a:pt x="543166" y="37896"/>
                  </a:lnTo>
                  <a:lnTo>
                    <a:pt x="555790" y="37896"/>
                  </a:lnTo>
                  <a:lnTo>
                    <a:pt x="568426" y="37896"/>
                  </a:lnTo>
                  <a:lnTo>
                    <a:pt x="568426" y="25260"/>
                  </a:lnTo>
                  <a:lnTo>
                    <a:pt x="581050" y="25260"/>
                  </a:lnTo>
                  <a:lnTo>
                    <a:pt x="581050" y="12623"/>
                  </a:lnTo>
                  <a:close/>
                </a:path>
                <a:path w="619125" h="50800">
                  <a:moveTo>
                    <a:pt x="618947" y="25260"/>
                  </a:moveTo>
                  <a:lnTo>
                    <a:pt x="606323" y="25260"/>
                  </a:lnTo>
                  <a:lnTo>
                    <a:pt x="606323" y="12623"/>
                  </a:lnTo>
                  <a:lnTo>
                    <a:pt x="593699" y="12623"/>
                  </a:lnTo>
                  <a:lnTo>
                    <a:pt x="581063" y="12623"/>
                  </a:lnTo>
                  <a:lnTo>
                    <a:pt x="581063" y="25260"/>
                  </a:lnTo>
                  <a:lnTo>
                    <a:pt x="581063" y="37896"/>
                  </a:lnTo>
                  <a:lnTo>
                    <a:pt x="593686" y="37896"/>
                  </a:lnTo>
                  <a:lnTo>
                    <a:pt x="606323" y="37896"/>
                  </a:lnTo>
                  <a:lnTo>
                    <a:pt x="618947" y="37896"/>
                  </a:lnTo>
                  <a:lnTo>
                    <a:pt x="618947" y="2526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98145" y="4452695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23" y="37884"/>
                  </a:moveTo>
                  <a:lnTo>
                    <a:pt x="0" y="37884"/>
                  </a:lnTo>
                  <a:lnTo>
                    <a:pt x="0" y="50520"/>
                  </a:lnTo>
                  <a:lnTo>
                    <a:pt x="12623" y="50520"/>
                  </a:lnTo>
                  <a:lnTo>
                    <a:pt x="12623" y="37884"/>
                  </a:lnTo>
                  <a:close/>
                </a:path>
                <a:path w="619125" h="50800">
                  <a:moveTo>
                    <a:pt x="50520" y="25273"/>
                  </a:moveTo>
                  <a:lnTo>
                    <a:pt x="37909" y="25273"/>
                  </a:lnTo>
                  <a:lnTo>
                    <a:pt x="25273" y="25273"/>
                  </a:lnTo>
                  <a:lnTo>
                    <a:pt x="25273" y="12636"/>
                  </a:lnTo>
                  <a:lnTo>
                    <a:pt x="12636" y="12636"/>
                  </a:lnTo>
                  <a:lnTo>
                    <a:pt x="12636" y="25273"/>
                  </a:lnTo>
                  <a:lnTo>
                    <a:pt x="12636" y="37884"/>
                  </a:lnTo>
                  <a:lnTo>
                    <a:pt x="12636" y="50520"/>
                  </a:lnTo>
                  <a:lnTo>
                    <a:pt x="25273" y="50520"/>
                  </a:lnTo>
                  <a:lnTo>
                    <a:pt x="37909" y="50520"/>
                  </a:lnTo>
                  <a:lnTo>
                    <a:pt x="37909" y="37909"/>
                  </a:lnTo>
                  <a:lnTo>
                    <a:pt x="50520" y="37909"/>
                  </a:lnTo>
                  <a:lnTo>
                    <a:pt x="50520" y="25273"/>
                  </a:lnTo>
                  <a:close/>
                </a:path>
                <a:path w="619125" h="50800">
                  <a:moveTo>
                    <a:pt x="88417" y="37884"/>
                  </a:moveTo>
                  <a:lnTo>
                    <a:pt x="75793" y="37884"/>
                  </a:lnTo>
                  <a:lnTo>
                    <a:pt x="75793" y="50520"/>
                  </a:lnTo>
                  <a:lnTo>
                    <a:pt x="88417" y="50520"/>
                  </a:lnTo>
                  <a:lnTo>
                    <a:pt x="88417" y="37884"/>
                  </a:lnTo>
                  <a:close/>
                </a:path>
                <a:path w="619125" h="50800">
                  <a:moveTo>
                    <a:pt x="88417" y="12636"/>
                  </a:moveTo>
                  <a:lnTo>
                    <a:pt x="75806" y="12636"/>
                  </a:lnTo>
                  <a:lnTo>
                    <a:pt x="63169" y="12636"/>
                  </a:lnTo>
                  <a:lnTo>
                    <a:pt x="63169" y="25273"/>
                  </a:lnTo>
                  <a:lnTo>
                    <a:pt x="75793" y="25273"/>
                  </a:lnTo>
                  <a:lnTo>
                    <a:pt x="88417" y="25273"/>
                  </a:lnTo>
                  <a:lnTo>
                    <a:pt x="88417" y="12636"/>
                  </a:lnTo>
                  <a:close/>
                </a:path>
                <a:path w="619125" h="50800">
                  <a:moveTo>
                    <a:pt x="113690" y="12636"/>
                  </a:moveTo>
                  <a:lnTo>
                    <a:pt x="101066" y="12636"/>
                  </a:lnTo>
                  <a:lnTo>
                    <a:pt x="88430" y="12636"/>
                  </a:lnTo>
                  <a:lnTo>
                    <a:pt x="88430" y="25273"/>
                  </a:lnTo>
                  <a:lnTo>
                    <a:pt x="88430" y="37884"/>
                  </a:lnTo>
                  <a:lnTo>
                    <a:pt x="88430" y="50520"/>
                  </a:lnTo>
                  <a:lnTo>
                    <a:pt x="101053" y="50520"/>
                  </a:lnTo>
                  <a:lnTo>
                    <a:pt x="113690" y="50520"/>
                  </a:lnTo>
                  <a:lnTo>
                    <a:pt x="113690" y="37909"/>
                  </a:lnTo>
                  <a:lnTo>
                    <a:pt x="113690" y="25273"/>
                  </a:lnTo>
                  <a:lnTo>
                    <a:pt x="113690" y="12636"/>
                  </a:lnTo>
                  <a:close/>
                </a:path>
                <a:path w="619125" h="50800">
                  <a:moveTo>
                    <a:pt x="164223" y="25273"/>
                  </a:moveTo>
                  <a:lnTo>
                    <a:pt x="151587" y="25273"/>
                  </a:lnTo>
                  <a:lnTo>
                    <a:pt x="151587" y="12636"/>
                  </a:lnTo>
                  <a:lnTo>
                    <a:pt x="138950" y="12636"/>
                  </a:lnTo>
                  <a:lnTo>
                    <a:pt x="138950" y="25273"/>
                  </a:lnTo>
                  <a:lnTo>
                    <a:pt x="126326" y="25273"/>
                  </a:lnTo>
                  <a:lnTo>
                    <a:pt x="126326" y="37909"/>
                  </a:lnTo>
                  <a:lnTo>
                    <a:pt x="138950" y="37909"/>
                  </a:lnTo>
                  <a:lnTo>
                    <a:pt x="138950" y="50520"/>
                  </a:lnTo>
                  <a:lnTo>
                    <a:pt x="151587" y="50520"/>
                  </a:lnTo>
                  <a:lnTo>
                    <a:pt x="151587" y="37909"/>
                  </a:lnTo>
                  <a:lnTo>
                    <a:pt x="164223" y="37909"/>
                  </a:lnTo>
                  <a:lnTo>
                    <a:pt x="164223" y="25273"/>
                  </a:lnTo>
                  <a:close/>
                </a:path>
                <a:path w="619125" h="50800">
                  <a:moveTo>
                    <a:pt x="189484" y="12636"/>
                  </a:moveTo>
                  <a:lnTo>
                    <a:pt x="176847" y="12636"/>
                  </a:lnTo>
                  <a:lnTo>
                    <a:pt x="176847" y="25273"/>
                  </a:lnTo>
                  <a:lnTo>
                    <a:pt x="189484" y="25273"/>
                  </a:lnTo>
                  <a:lnTo>
                    <a:pt x="189484" y="12636"/>
                  </a:lnTo>
                  <a:close/>
                </a:path>
                <a:path w="619125" h="50800">
                  <a:moveTo>
                    <a:pt x="214744" y="25273"/>
                  </a:moveTo>
                  <a:lnTo>
                    <a:pt x="202107" y="25273"/>
                  </a:lnTo>
                  <a:lnTo>
                    <a:pt x="202107" y="37909"/>
                  </a:lnTo>
                  <a:lnTo>
                    <a:pt x="214744" y="37909"/>
                  </a:lnTo>
                  <a:lnTo>
                    <a:pt x="214744" y="25273"/>
                  </a:lnTo>
                  <a:close/>
                </a:path>
                <a:path w="619125" h="50800">
                  <a:moveTo>
                    <a:pt x="303174" y="25273"/>
                  </a:moveTo>
                  <a:lnTo>
                    <a:pt x="290537" y="25273"/>
                  </a:lnTo>
                  <a:lnTo>
                    <a:pt x="277901" y="25273"/>
                  </a:lnTo>
                  <a:lnTo>
                    <a:pt x="277901" y="12636"/>
                  </a:lnTo>
                  <a:lnTo>
                    <a:pt x="265264" y="12636"/>
                  </a:lnTo>
                  <a:lnTo>
                    <a:pt x="265264" y="25273"/>
                  </a:lnTo>
                  <a:lnTo>
                    <a:pt x="252641" y="25273"/>
                  </a:lnTo>
                  <a:lnTo>
                    <a:pt x="240004" y="25273"/>
                  </a:lnTo>
                  <a:lnTo>
                    <a:pt x="240004" y="12636"/>
                  </a:lnTo>
                  <a:lnTo>
                    <a:pt x="227368" y="12636"/>
                  </a:lnTo>
                  <a:lnTo>
                    <a:pt x="227368" y="25273"/>
                  </a:lnTo>
                  <a:lnTo>
                    <a:pt x="227368" y="37909"/>
                  </a:lnTo>
                  <a:lnTo>
                    <a:pt x="240004" y="37909"/>
                  </a:lnTo>
                  <a:lnTo>
                    <a:pt x="303174" y="37909"/>
                  </a:lnTo>
                  <a:lnTo>
                    <a:pt x="303174" y="25273"/>
                  </a:lnTo>
                  <a:close/>
                </a:path>
                <a:path w="619125" h="50800">
                  <a:moveTo>
                    <a:pt x="353682" y="25273"/>
                  </a:moveTo>
                  <a:lnTo>
                    <a:pt x="341058" y="25273"/>
                  </a:lnTo>
                  <a:lnTo>
                    <a:pt x="328422" y="25273"/>
                  </a:lnTo>
                  <a:lnTo>
                    <a:pt x="328422" y="37909"/>
                  </a:lnTo>
                  <a:lnTo>
                    <a:pt x="341058" y="37909"/>
                  </a:lnTo>
                  <a:lnTo>
                    <a:pt x="353682" y="37909"/>
                  </a:lnTo>
                  <a:lnTo>
                    <a:pt x="353682" y="25273"/>
                  </a:lnTo>
                  <a:close/>
                </a:path>
                <a:path w="619125" h="50800">
                  <a:moveTo>
                    <a:pt x="416839" y="0"/>
                  </a:moveTo>
                  <a:lnTo>
                    <a:pt x="404215" y="0"/>
                  </a:lnTo>
                  <a:lnTo>
                    <a:pt x="404215" y="12636"/>
                  </a:lnTo>
                  <a:lnTo>
                    <a:pt x="391591" y="12636"/>
                  </a:lnTo>
                  <a:lnTo>
                    <a:pt x="353695" y="12636"/>
                  </a:lnTo>
                  <a:lnTo>
                    <a:pt x="353695" y="25273"/>
                  </a:lnTo>
                  <a:lnTo>
                    <a:pt x="353695" y="37909"/>
                  </a:lnTo>
                  <a:lnTo>
                    <a:pt x="366331" y="37909"/>
                  </a:lnTo>
                  <a:lnTo>
                    <a:pt x="366331" y="25273"/>
                  </a:lnTo>
                  <a:lnTo>
                    <a:pt x="378955" y="25273"/>
                  </a:lnTo>
                  <a:lnTo>
                    <a:pt x="378955" y="37909"/>
                  </a:lnTo>
                  <a:lnTo>
                    <a:pt x="391579" y="37909"/>
                  </a:lnTo>
                  <a:lnTo>
                    <a:pt x="404215" y="37909"/>
                  </a:lnTo>
                  <a:lnTo>
                    <a:pt x="404215" y="25273"/>
                  </a:lnTo>
                  <a:lnTo>
                    <a:pt x="416839" y="25273"/>
                  </a:lnTo>
                  <a:lnTo>
                    <a:pt x="416839" y="12636"/>
                  </a:lnTo>
                  <a:lnTo>
                    <a:pt x="416839" y="0"/>
                  </a:lnTo>
                  <a:close/>
                </a:path>
                <a:path w="619125" h="50800">
                  <a:moveTo>
                    <a:pt x="429488" y="0"/>
                  </a:moveTo>
                  <a:lnTo>
                    <a:pt x="416852" y="0"/>
                  </a:lnTo>
                  <a:lnTo>
                    <a:pt x="416852" y="12636"/>
                  </a:lnTo>
                  <a:lnTo>
                    <a:pt x="416852" y="25273"/>
                  </a:lnTo>
                  <a:lnTo>
                    <a:pt x="429488" y="25273"/>
                  </a:lnTo>
                  <a:lnTo>
                    <a:pt x="429488" y="12636"/>
                  </a:lnTo>
                  <a:lnTo>
                    <a:pt x="429488" y="0"/>
                  </a:lnTo>
                  <a:close/>
                </a:path>
                <a:path w="619125" h="50800">
                  <a:moveTo>
                    <a:pt x="517893" y="25273"/>
                  </a:moveTo>
                  <a:lnTo>
                    <a:pt x="505269" y="25273"/>
                  </a:lnTo>
                  <a:lnTo>
                    <a:pt x="505269" y="37909"/>
                  </a:lnTo>
                  <a:lnTo>
                    <a:pt x="517893" y="37909"/>
                  </a:lnTo>
                  <a:lnTo>
                    <a:pt x="517893" y="25273"/>
                  </a:lnTo>
                  <a:close/>
                </a:path>
                <a:path w="619125" h="50800">
                  <a:moveTo>
                    <a:pt x="517893" y="0"/>
                  </a:moveTo>
                  <a:lnTo>
                    <a:pt x="517893" y="0"/>
                  </a:lnTo>
                  <a:lnTo>
                    <a:pt x="454748" y="0"/>
                  </a:lnTo>
                  <a:lnTo>
                    <a:pt x="454748" y="12636"/>
                  </a:lnTo>
                  <a:lnTo>
                    <a:pt x="442112" y="12636"/>
                  </a:lnTo>
                  <a:lnTo>
                    <a:pt x="442112" y="25273"/>
                  </a:lnTo>
                  <a:lnTo>
                    <a:pt x="454748" y="25273"/>
                  </a:lnTo>
                  <a:lnTo>
                    <a:pt x="467372" y="25273"/>
                  </a:lnTo>
                  <a:lnTo>
                    <a:pt x="467372" y="37909"/>
                  </a:lnTo>
                  <a:lnTo>
                    <a:pt x="480009" y="37909"/>
                  </a:lnTo>
                  <a:lnTo>
                    <a:pt x="480009" y="25273"/>
                  </a:lnTo>
                  <a:lnTo>
                    <a:pt x="492633" y="25273"/>
                  </a:lnTo>
                  <a:lnTo>
                    <a:pt x="505269" y="25273"/>
                  </a:lnTo>
                  <a:lnTo>
                    <a:pt x="505269" y="12636"/>
                  </a:lnTo>
                  <a:lnTo>
                    <a:pt x="517893" y="12636"/>
                  </a:lnTo>
                  <a:lnTo>
                    <a:pt x="517893" y="0"/>
                  </a:lnTo>
                  <a:close/>
                </a:path>
                <a:path w="619125" h="50800">
                  <a:moveTo>
                    <a:pt x="530542" y="0"/>
                  </a:moveTo>
                  <a:lnTo>
                    <a:pt x="517906" y="0"/>
                  </a:lnTo>
                  <a:lnTo>
                    <a:pt x="517906" y="12636"/>
                  </a:lnTo>
                  <a:lnTo>
                    <a:pt x="517906" y="25273"/>
                  </a:lnTo>
                  <a:lnTo>
                    <a:pt x="530542" y="25273"/>
                  </a:lnTo>
                  <a:lnTo>
                    <a:pt x="530542" y="12636"/>
                  </a:lnTo>
                  <a:lnTo>
                    <a:pt x="530542" y="0"/>
                  </a:lnTo>
                  <a:close/>
                </a:path>
                <a:path w="619125" h="50800">
                  <a:moveTo>
                    <a:pt x="581050" y="12636"/>
                  </a:moveTo>
                  <a:lnTo>
                    <a:pt x="568426" y="12636"/>
                  </a:lnTo>
                  <a:lnTo>
                    <a:pt x="568426" y="0"/>
                  </a:lnTo>
                  <a:lnTo>
                    <a:pt x="555802" y="0"/>
                  </a:lnTo>
                  <a:lnTo>
                    <a:pt x="543166" y="0"/>
                  </a:lnTo>
                  <a:lnTo>
                    <a:pt x="543166" y="12636"/>
                  </a:lnTo>
                  <a:lnTo>
                    <a:pt x="543166" y="25273"/>
                  </a:lnTo>
                  <a:lnTo>
                    <a:pt x="543166" y="37909"/>
                  </a:lnTo>
                  <a:lnTo>
                    <a:pt x="555802" y="37909"/>
                  </a:lnTo>
                  <a:lnTo>
                    <a:pt x="555802" y="25273"/>
                  </a:lnTo>
                  <a:lnTo>
                    <a:pt x="568426" y="25273"/>
                  </a:lnTo>
                  <a:lnTo>
                    <a:pt x="581050" y="25273"/>
                  </a:lnTo>
                  <a:lnTo>
                    <a:pt x="581050" y="12636"/>
                  </a:lnTo>
                  <a:close/>
                </a:path>
                <a:path w="619125" h="50800">
                  <a:moveTo>
                    <a:pt x="618947" y="0"/>
                  </a:moveTo>
                  <a:lnTo>
                    <a:pt x="606323" y="0"/>
                  </a:lnTo>
                  <a:lnTo>
                    <a:pt x="593699" y="0"/>
                  </a:lnTo>
                  <a:lnTo>
                    <a:pt x="581063" y="0"/>
                  </a:lnTo>
                  <a:lnTo>
                    <a:pt x="581063" y="12636"/>
                  </a:lnTo>
                  <a:lnTo>
                    <a:pt x="581063" y="25273"/>
                  </a:lnTo>
                  <a:lnTo>
                    <a:pt x="593686" y="25273"/>
                  </a:lnTo>
                  <a:lnTo>
                    <a:pt x="593686" y="37909"/>
                  </a:lnTo>
                  <a:lnTo>
                    <a:pt x="606323" y="37909"/>
                  </a:lnTo>
                  <a:lnTo>
                    <a:pt x="618947" y="37909"/>
                  </a:lnTo>
                  <a:lnTo>
                    <a:pt x="618947" y="25273"/>
                  </a:lnTo>
                  <a:lnTo>
                    <a:pt x="606323" y="25273"/>
                  </a:lnTo>
                  <a:lnTo>
                    <a:pt x="606323" y="12636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98145" y="4490579"/>
              <a:ext cx="619125" cy="38100"/>
            </a:xfrm>
            <a:custGeom>
              <a:avLst/>
              <a:gdLst/>
              <a:ahLst/>
              <a:cxnLst/>
              <a:rect l="l" t="t" r="r" b="b"/>
              <a:pathLst>
                <a:path w="619125" h="38100">
                  <a:moveTo>
                    <a:pt x="12623" y="25273"/>
                  </a:moveTo>
                  <a:lnTo>
                    <a:pt x="0" y="25273"/>
                  </a:lnTo>
                  <a:lnTo>
                    <a:pt x="0" y="37909"/>
                  </a:lnTo>
                  <a:lnTo>
                    <a:pt x="12623" y="37909"/>
                  </a:lnTo>
                  <a:lnTo>
                    <a:pt x="12623" y="25273"/>
                  </a:lnTo>
                  <a:close/>
                </a:path>
                <a:path w="619125" h="38100">
                  <a:moveTo>
                    <a:pt x="50520" y="25273"/>
                  </a:moveTo>
                  <a:lnTo>
                    <a:pt x="37909" y="25273"/>
                  </a:lnTo>
                  <a:lnTo>
                    <a:pt x="25273" y="25273"/>
                  </a:lnTo>
                  <a:lnTo>
                    <a:pt x="12636" y="25273"/>
                  </a:lnTo>
                  <a:lnTo>
                    <a:pt x="12636" y="37909"/>
                  </a:lnTo>
                  <a:lnTo>
                    <a:pt x="25273" y="37909"/>
                  </a:lnTo>
                  <a:lnTo>
                    <a:pt x="37896" y="37909"/>
                  </a:lnTo>
                  <a:lnTo>
                    <a:pt x="50520" y="37909"/>
                  </a:lnTo>
                  <a:lnTo>
                    <a:pt x="50520" y="25273"/>
                  </a:lnTo>
                  <a:close/>
                </a:path>
                <a:path w="619125" h="38100">
                  <a:moveTo>
                    <a:pt x="88417" y="25273"/>
                  </a:moveTo>
                  <a:lnTo>
                    <a:pt x="75806" y="25273"/>
                  </a:lnTo>
                  <a:lnTo>
                    <a:pt x="63169" y="25273"/>
                  </a:lnTo>
                  <a:lnTo>
                    <a:pt x="50533" y="25273"/>
                  </a:lnTo>
                  <a:lnTo>
                    <a:pt x="50533" y="37909"/>
                  </a:lnTo>
                  <a:lnTo>
                    <a:pt x="63169" y="37909"/>
                  </a:lnTo>
                  <a:lnTo>
                    <a:pt x="75793" y="37909"/>
                  </a:lnTo>
                  <a:lnTo>
                    <a:pt x="88417" y="37909"/>
                  </a:lnTo>
                  <a:lnTo>
                    <a:pt x="88417" y="25273"/>
                  </a:lnTo>
                  <a:close/>
                </a:path>
                <a:path w="619125" h="38100">
                  <a:moveTo>
                    <a:pt x="151587" y="0"/>
                  </a:moveTo>
                  <a:lnTo>
                    <a:pt x="138950" y="0"/>
                  </a:lnTo>
                  <a:lnTo>
                    <a:pt x="138950" y="12636"/>
                  </a:lnTo>
                  <a:lnTo>
                    <a:pt x="151587" y="12636"/>
                  </a:lnTo>
                  <a:lnTo>
                    <a:pt x="151587" y="0"/>
                  </a:lnTo>
                  <a:close/>
                </a:path>
                <a:path w="619125" h="38100">
                  <a:moveTo>
                    <a:pt x="252641" y="0"/>
                  </a:moveTo>
                  <a:lnTo>
                    <a:pt x="240004" y="0"/>
                  </a:lnTo>
                  <a:lnTo>
                    <a:pt x="227368" y="0"/>
                  </a:lnTo>
                  <a:lnTo>
                    <a:pt x="227368" y="12636"/>
                  </a:lnTo>
                  <a:lnTo>
                    <a:pt x="214744" y="12636"/>
                  </a:lnTo>
                  <a:lnTo>
                    <a:pt x="214744" y="0"/>
                  </a:lnTo>
                  <a:lnTo>
                    <a:pt x="202107" y="0"/>
                  </a:lnTo>
                  <a:lnTo>
                    <a:pt x="202107" y="12636"/>
                  </a:lnTo>
                  <a:lnTo>
                    <a:pt x="189484" y="12636"/>
                  </a:lnTo>
                  <a:lnTo>
                    <a:pt x="189484" y="0"/>
                  </a:lnTo>
                  <a:lnTo>
                    <a:pt x="176847" y="0"/>
                  </a:lnTo>
                  <a:lnTo>
                    <a:pt x="176847" y="12636"/>
                  </a:lnTo>
                  <a:lnTo>
                    <a:pt x="164223" y="12636"/>
                  </a:lnTo>
                  <a:lnTo>
                    <a:pt x="151587" y="12636"/>
                  </a:lnTo>
                  <a:lnTo>
                    <a:pt x="151587" y="25273"/>
                  </a:lnTo>
                  <a:lnTo>
                    <a:pt x="138963" y="25273"/>
                  </a:lnTo>
                  <a:lnTo>
                    <a:pt x="126326" y="25273"/>
                  </a:lnTo>
                  <a:lnTo>
                    <a:pt x="113690" y="25273"/>
                  </a:lnTo>
                  <a:lnTo>
                    <a:pt x="113690" y="12636"/>
                  </a:lnTo>
                  <a:lnTo>
                    <a:pt x="101053" y="12636"/>
                  </a:lnTo>
                  <a:lnTo>
                    <a:pt x="101053" y="25273"/>
                  </a:lnTo>
                  <a:lnTo>
                    <a:pt x="101053" y="37909"/>
                  </a:lnTo>
                  <a:lnTo>
                    <a:pt x="202120" y="37909"/>
                  </a:lnTo>
                  <a:lnTo>
                    <a:pt x="202120" y="25273"/>
                  </a:lnTo>
                  <a:lnTo>
                    <a:pt x="214744" y="25273"/>
                  </a:lnTo>
                  <a:lnTo>
                    <a:pt x="214744" y="37909"/>
                  </a:lnTo>
                  <a:lnTo>
                    <a:pt x="227380" y="37909"/>
                  </a:lnTo>
                  <a:lnTo>
                    <a:pt x="227380" y="25273"/>
                  </a:lnTo>
                  <a:lnTo>
                    <a:pt x="227380" y="12636"/>
                  </a:lnTo>
                  <a:lnTo>
                    <a:pt x="240004" y="12636"/>
                  </a:lnTo>
                  <a:lnTo>
                    <a:pt x="252641" y="12636"/>
                  </a:lnTo>
                  <a:lnTo>
                    <a:pt x="252641" y="0"/>
                  </a:lnTo>
                  <a:close/>
                </a:path>
                <a:path w="619125" h="38100">
                  <a:moveTo>
                    <a:pt x="315798" y="25273"/>
                  </a:moveTo>
                  <a:lnTo>
                    <a:pt x="303161" y="25273"/>
                  </a:lnTo>
                  <a:lnTo>
                    <a:pt x="303161" y="37909"/>
                  </a:lnTo>
                  <a:lnTo>
                    <a:pt x="315798" y="37909"/>
                  </a:lnTo>
                  <a:lnTo>
                    <a:pt x="315798" y="25273"/>
                  </a:lnTo>
                  <a:close/>
                </a:path>
                <a:path w="619125" h="38100">
                  <a:moveTo>
                    <a:pt x="353682" y="0"/>
                  </a:moveTo>
                  <a:lnTo>
                    <a:pt x="353682" y="0"/>
                  </a:lnTo>
                  <a:lnTo>
                    <a:pt x="265264" y="0"/>
                  </a:lnTo>
                  <a:lnTo>
                    <a:pt x="265264" y="12636"/>
                  </a:lnTo>
                  <a:lnTo>
                    <a:pt x="277901" y="12636"/>
                  </a:lnTo>
                  <a:lnTo>
                    <a:pt x="277901" y="25273"/>
                  </a:lnTo>
                  <a:lnTo>
                    <a:pt x="265264" y="25273"/>
                  </a:lnTo>
                  <a:lnTo>
                    <a:pt x="265264" y="37909"/>
                  </a:lnTo>
                  <a:lnTo>
                    <a:pt x="277901" y="37909"/>
                  </a:lnTo>
                  <a:lnTo>
                    <a:pt x="290537" y="37909"/>
                  </a:lnTo>
                  <a:lnTo>
                    <a:pt x="290537" y="25273"/>
                  </a:lnTo>
                  <a:lnTo>
                    <a:pt x="290537" y="12636"/>
                  </a:lnTo>
                  <a:lnTo>
                    <a:pt x="303161" y="12636"/>
                  </a:lnTo>
                  <a:lnTo>
                    <a:pt x="315798" y="12636"/>
                  </a:lnTo>
                  <a:lnTo>
                    <a:pt x="328422" y="12636"/>
                  </a:lnTo>
                  <a:lnTo>
                    <a:pt x="328422" y="25273"/>
                  </a:lnTo>
                  <a:lnTo>
                    <a:pt x="328422" y="37909"/>
                  </a:lnTo>
                  <a:lnTo>
                    <a:pt x="341058" y="37909"/>
                  </a:lnTo>
                  <a:lnTo>
                    <a:pt x="353682" y="37909"/>
                  </a:lnTo>
                  <a:lnTo>
                    <a:pt x="353682" y="25273"/>
                  </a:lnTo>
                  <a:lnTo>
                    <a:pt x="353682" y="12636"/>
                  </a:lnTo>
                  <a:lnTo>
                    <a:pt x="353682" y="0"/>
                  </a:lnTo>
                  <a:close/>
                </a:path>
                <a:path w="619125" h="38100">
                  <a:moveTo>
                    <a:pt x="416839" y="25273"/>
                  </a:moveTo>
                  <a:lnTo>
                    <a:pt x="404215" y="25273"/>
                  </a:lnTo>
                  <a:lnTo>
                    <a:pt x="391579" y="25273"/>
                  </a:lnTo>
                  <a:lnTo>
                    <a:pt x="391579" y="37909"/>
                  </a:lnTo>
                  <a:lnTo>
                    <a:pt x="404215" y="37909"/>
                  </a:lnTo>
                  <a:lnTo>
                    <a:pt x="416839" y="37909"/>
                  </a:lnTo>
                  <a:lnTo>
                    <a:pt x="416839" y="25273"/>
                  </a:lnTo>
                  <a:close/>
                </a:path>
                <a:path w="619125" h="38100">
                  <a:moveTo>
                    <a:pt x="416839" y="0"/>
                  </a:moveTo>
                  <a:lnTo>
                    <a:pt x="416839" y="0"/>
                  </a:lnTo>
                  <a:lnTo>
                    <a:pt x="366318" y="0"/>
                  </a:lnTo>
                  <a:lnTo>
                    <a:pt x="366318" y="12636"/>
                  </a:lnTo>
                  <a:lnTo>
                    <a:pt x="366318" y="25273"/>
                  </a:lnTo>
                  <a:lnTo>
                    <a:pt x="378955" y="25273"/>
                  </a:lnTo>
                  <a:lnTo>
                    <a:pt x="378955" y="12636"/>
                  </a:lnTo>
                  <a:lnTo>
                    <a:pt x="391579" y="12636"/>
                  </a:lnTo>
                  <a:lnTo>
                    <a:pt x="404215" y="12636"/>
                  </a:lnTo>
                  <a:lnTo>
                    <a:pt x="416839" y="12636"/>
                  </a:lnTo>
                  <a:lnTo>
                    <a:pt x="416839" y="0"/>
                  </a:lnTo>
                  <a:close/>
                </a:path>
                <a:path w="619125" h="38100">
                  <a:moveTo>
                    <a:pt x="467372" y="12636"/>
                  </a:moveTo>
                  <a:lnTo>
                    <a:pt x="467372" y="12636"/>
                  </a:lnTo>
                  <a:lnTo>
                    <a:pt x="416852" y="12636"/>
                  </a:lnTo>
                  <a:lnTo>
                    <a:pt x="416852" y="25273"/>
                  </a:lnTo>
                  <a:lnTo>
                    <a:pt x="416852" y="37909"/>
                  </a:lnTo>
                  <a:lnTo>
                    <a:pt x="429488" y="37909"/>
                  </a:lnTo>
                  <a:lnTo>
                    <a:pt x="429488" y="25273"/>
                  </a:lnTo>
                  <a:lnTo>
                    <a:pt x="442112" y="25273"/>
                  </a:lnTo>
                  <a:lnTo>
                    <a:pt x="454748" y="25273"/>
                  </a:lnTo>
                  <a:lnTo>
                    <a:pt x="467372" y="25273"/>
                  </a:lnTo>
                  <a:lnTo>
                    <a:pt x="467372" y="12636"/>
                  </a:lnTo>
                  <a:close/>
                </a:path>
                <a:path w="619125" h="38100">
                  <a:moveTo>
                    <a:pt x="517893" y="0"/>
                  </a:moveTo>
                  <a:lnTo>
                    <a:pt x="505269" y="0"/>
                  </a:lnTo>
                  <a:lnTo>
                    <a:pt x="505269" y="12636"/>
                  </a:lnTo>
                  <a:lnTo>
                    <a:pt x="492645" y="12636"/>
                  </a:lnTo>
                  <a:lnTo>
                    <a:pt x="492645" y="0"/>
                  </a:lnTo>
                  <a:lnTo>
                    <a:pt x="480009" y="0"/>
                  </a:lnTo>
                  <a:lnTo>
                    <a:pt x="467372" y="0"/>
                  </a:lnTo>
                  <a:lnTo>
                    <a:pt x="467372" y="12636"/>
                  </a:lnTo>
                  <a:lnTo>
                    <a:pt x="480009" y="12636"/>
                  </a:lnTo>
                  <a:lnTo>
                    <a:pt x="492633" y="12636"/>
                  </a:lnTo>
                  <a:lnTo>
                    <a:pt x="492633" y="25273"/>
                  </a:lnTo>
                  <a:lnTo>
                    <a:pt x="505269" y="25273"/>
                  </a:lnTo>
                  <a:lnTo>
                    <a:pt x="517893" y="25273"/>
                  </a:lnTo>
                  <a:lnTo>
                    <a:pt x="517893" y="12636"/>
                  </a:lnTo>
                  <a:lnTo>
                    <a:pt x="517893" y="0"/>
                  </a:lnTo>
                  <a:close/>
                </a:path>
                <a:path w="619125" h="38100">
                  <a:moveTo>
                    <a:pt x="581050" y="12636"/>
                  </a:moveTo>
                  <a:lnTo>
                    <a:pt x="568426" y="12636"/>
                  </a:lnTo>
                  <a:lnTo>
                    <a:pt x="568426" y="0"/>
                  </a:lnTo>
                  <a:lnTo>
                    <a:pt x="555802" y="0"/>
                  </a:lnTo>
                  <a:lnTo>
                    <a:pt x="517906" y="0"/>
                  </a:lnTo>
                  <a:lnTo>
                    <a:pt x="517906" y="12636"/>
                  </a:lnTo>
                  <a:lnTo>
                    <a:pt x="530529" y="12636"/>
                  </a:lnTo>
                  <a:lnTo>
                    <a:pt x="543166" y="12636"/>
                  </a:lnTo>
                  <a:lnTo>
                    <a:pt x="555790" y="12636"/>
                  </a:lnTo>
                  <a:lnTo>
                    <a:pt x="555790" y="25273"/>
                  </a:lnTo>
                  <a:lnTo>
                    <a:pt x="568426" y="25273"/>
                  </a:lnTo>
                  <a:lnTo>
                    <a:pt x="581050" y="25273"/>
                  </a:lnTo>
                  <a:lnTo>
                    <a:pt x="581050" y="12636"/>
                  </a:lnTo>
                  <a:close/>
                </a:path>
                <a:path w="619125" h="38100">
                  <a:moveTo>
                    <a:pt x="618947" y="0"/>
                  </a:moveTo>
                  <a:lnTo>
                    <a:pt x="606323" y="0"/>
                  </a:lnTo>
                  <a:lnTo>
                    <a:pt x="606323" y="12636"/>
                  </a:lnTo>
                  <a:lnTo>
                    <a:pt x="593699" y="12636"/>
                  </a:lnTo>
                  <a:lnTo>
                    <a:pt x="593699" y="0"/>
                  </a:lnTo>
                  <a:lnTo>
                    <a:pt x="581063" y="0"/>
                  </a:lnTo>
                  <a:lnTo>
                    <a:pt x="581063" y="12636"/>
                  </a:lnTo>
                  <a:lnTo>
                    <a:pt x="581063" y="25273"/>
                  </a:lnTo>
                  <a:lnTo>
                    <a:pt x="593686" y="25273"/>
                  </a:lnTo>
                  <a:lnTo>
                    <a:pt x="606323" y="25273"/>
                  </a:lnTo>
                  <a:lnTo>
                    <a:pt x="618947" y="25273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98145" y="4515852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23" y="12623"/>
                  </a:moveTo>
                  <a:lnTo>
                    <a:pt x="0" y="12623"/>
                  </a:lnTo>
                  <a:lnTo>
                    <a:pt x="0" y="25260"/>
                  </a:lnTo>
                  <a:lnTo>
                    <a:pt x="0" y="37896"/>
                  </a:lnTo>
                  <a:lnTo>
                    <a:pt x="0" y="50533"/>
                  </a:lnTo>
                  <a:lnTo>
                    <a:pt x="12623" y="50533"/>
                  </a:lnTo>
                  <a:lnTo>
                    <a:pt x="12623" y="37909"/>
                  </a:lnTo>
                  <a:lnTo>
                    <a:pt x="12623" y="25260"/>
                  </a:lnTo>
                  <a:lnTo>
                    <a:pt x="12623" y="12623"/>
                  </a:lnTo>
                  <a:close/>
                </a:path>
                <a:path w="619125" h="50800">
                  <a:moveTo>
                    <a:pt x="50520" y="25260"/>
                  </a:moveTo>
                  <a:lnTo>
                    <a:pt x="37909" y="25260"/>
                  </a:lnTo>
                  <a:lnTo>
                    <a:pt x="25273" y="25260"/>
                  </a:lnTo>
                  <a:lnTo>
                    <a:pt x="25273" y="37896"/>
                  </a:lnTo>
                  <a:lnTo>
                    <a:pt x="25273" y="50533"/>
                  </a:lnTo>
                  <a:lnTo>
                    <a:pt x="37896" y="50533"/>
                  </a:lnTo>
                  <a:lnTo>
                    <a:pt x="50520" y="50533"/>
                  </a:lnTo>
                  <a:lnTo>
                    <a:pt x="50520" y="37909"/>
                  </a:lnTo>
                  <a:lnTo>
                    <a:pt x="50520" y="25260"/>
                  </a:lnTo>
                  <a:close/>
                </a:path>
                <a:path w="619125" h="50800">
                  <a:moveTo>
                    <a:pt x="63169" y="25260"/>
                  </a:moveTo>
                  <a:lnTo>
                    <a:pt x="50533" y="25260"/>
                  </a:lnTo>
                  <a:lnTo>
                    <a:pt x="50533" y="37896"/>
                  </a:lnTo>
                  <a:lnTo>
                    <a:pt x="50533" y="50533"/>
                  </a:lnTo>
                  <a:lnTo>
                    <a:pt x="63169" y="50533"/>
                  </a:lnTo>
                  <a:lnTo>
                    <a:pt x="63169" y="37909"/>
                  </a:lnTo>
                  <a:lnTo>
                    <a:pt x="63169" y="25260"/>
                  </a:lnTo>
                  <a:close/>
                </a:path>
                <a:path w="619125" h="50800">
                  <a:moveTo>
                    <a:pt x="88417" y="12623"/>
                  </a:moveTo>
                  <a:lnTo>
                    <a:pt x="75793" y="12623"/>
                  </a:lnTo>
                  <a:lnTo>
                    <a:pt x="75793" y="25260"/>
                  </a:lnTo>
                  <a:lnTo>
                    <a:pt x="75793" y="37896"/>
                  </a:lnTo>
                  <a:lnTo>
                    <a:pt x="75793" y="50533"/>
                  </a:lnTo>
                  <a:lnTo>
                    <a:pt x="88417" y="50533"/>
                  </a:lnTo>
                  <a:lnTo>
                    <a:pt x="88417" y="37909"/>
                  </a:lnTo>
                  <a:lnTo>
                    <a:pt x="88417" y="25260"/>
                  </a:lnTo>
                  <a:lnTo>
                    <a:pt x="88417" y="12623"/>
                  </a:lnTo>
                  <a:close/>
                </a:path>
                <a:path w="619125" h="50800">
                  <a:moveTo>
                    <a:pt x="126326" y="12623"/>
                  </a:moveTo>
                  <a:lnTo>
                    <a:pt x="113690" y="12623"/>
                  </a:lnTo>
                  <a:lnTo>
                    <a:pt x="101053" y="12623"/>
                  </a:lnTo>
                  <a:lnTo>
                    <a:pt x="101053" y="25260"/>
                  </a:lnTo>
                  <a:lnTo>
                    <a:pt x="113690" y="25260"/>
                  </a:lnTo>
                  <a:lnTo>
                    <a:pt x="126326" y="25260"/>
                  </a:lnTo>
                  <a:lnTo>
                    <a:pt x="126326" y="12623"/>
                  </a:lnTo>
                  <a:close/>
                </a:path>
                <a:path w="619125" h="50800">
                  <a:moveTo>
                    <a:pt x="214744" y="12623"/>
                  </a:moveTo>
                  <a:lnTo>
                    <a:pt x="214744" y="12623"/>
                  </a:lnTo>
                  <a:lnTo>
                    <a:pt x="151587" y="12623"/>
                  </a:lnTo>
                  <a:lnTo>
                    <a:pt x="151587" y="25260"/>
                  </a:lnTo>
                  <a:lnTo>
                    <a:pt x="151587" y="37896"/>
                  </a:lnTo>
                  <a:lnTo>
                    <a:pt x="138963" y="37896"/>
                  </a:lnTo>
                  <a:lnTo>
                    <a:pt x="138963" y="25260"/>
                  </a:lnTo>
                  <a:lnTo>
                    <a:pt x="126326" y="25260"/>
                  </a:lnTo>
                  <a:lnTo>
                    <a:pt x="126326" y="37896"/>
                  </a:lnTo>
                  <a:lnTo>
                    <a:pt x="113690" y="37896"/>
                  </a:lnTo>
                  <a:lnTo>
                    <a:pt x="101053" y="37896"/>
                  </a:lnTo>
                  <a:lnTo>
                    <a:pt x="101053" y="50533"/>
                  </a:lnTo>
                  <a:lnTo>
                    <a:pt x="113690" y="50533"/>
                  </a:lnTo>
                  <a:lnTo>
                    <a:pt x="126326" y="50533"/>
                  </a:lnTo>
                  <a:lnTo>
                    <a:pt x="126326" y="37909"/>
                  </a:lnTo>
                  <a:lnTo>
                    <a:pt x="138950" y="37909"/>
                  </a:lnTo>
                  <a:lnTo>
                    <a:pt x="138950" y="50533"/>
                  </a:lnTo>
                  <a:lnTo>
                    <a:pt x="151587" y="50533"/>
                  </a:lnTo>
                  <a:lnTo>
                    <a:pt x="164223" y="50533"/>
                  </a:lnTo>
                  <a:lnTo>
                    <a:pt x="164223" y="37909"/>
                  </a:lnTo>
                  <a:lnTo>
                    <a:pt x="176847" y="37909"/>
                  </a:lnTo>
                  <a:lnTo>
                    <a:pt x="189484" y="37909"/>
                  </a:lnTo>
                  <a:lnTo>
                    <a:pt x="189484" y="25260"/>
                  </a:lnTo>
                  <a:lnTo>
                    <a:pt x="202107" y="25260"/>
                  </a:lnTo>
                  <a:lnTo>
                    <a:pt x="214744" y="25260"/>
                  </a:lnTo>
                  <a:lnTo>
                    <a:pt x="214744" y="12623"/>
                  </a:lnTo>
                  <a:close/>
                </a:path>
                <a:path w="619125" h="50800">
                  <a:moveTo>
                    <a:pt x="252641" y="25260"/>
                  </a:moveTo>
                  <a:lnTo>
                    <a:pt x="240004" y="25260"/>
                  </a:lnTo>
                  <a:lnTo>
                    <a:pt x="240004" y="12623"/>
                  </a:lnTo>
                  <a:lnTo>
                    <a:pt x="227368" y="12623"/>
                  </a:lnTo>
                  <a:lnTo>
                    <a:pt x="227368" y="25260"/>
                  </a:lnTo>
                  <a:lnTo>
                    <a:pt x="227368" y="37909"/>
                  </a:lnTo>
                  <a:lnTo>
                    <a:pt x="240004" y="37909"/>
                  </a:lnTo>
                  <a:lnTo>
                    <a:pt x="252641" y="37909"/>
                  </a:lnTo>
                  <a:lnTo>
                    <a:pt x="252641" y="25260"/>
                  </a:lnTo>
                  <a:close/>
                </a:path>
                <a:path w="619125" h="50800">
                  <a:moveTo>
                    <a:pt x="353682" y="12623"/>
                  </a:moveTo>
                  <a:lnTo>
                    <a:pt x="341058" y="12623"/>
                  </a:lnTo>
                  <a:lnTo>
                    <a:pt x="328422" y="12623"/>
                  </a:lnTo>
                  <a:lnTo>
                    <a:pt x="328422" y="25260"/>
                  </a:lnTo>
                  <a:lnTo>
                    <a:pt x="315798" y="25260"/>
                  </a:lnTo>
                  <a:lnTo>
                    <a:pt x="303174" y="25260"/>
                  </a:lnTo>
                  <a:lnTo>
                    <a:pt x="290537" y="25260"/>
                  </a:lnTo>
                  <a:lnTo>
                    <a:pt x="290537" y="12623"/>
                  </a:lnTo>
                  <a:lnTo>
                    <a:pt x="277901" y="12623"/>
                  </a:lnTo>
                  <a:lnTo>
                    <a:pt x="277901" y="25260"/>
                  </a:lnTo>
                  <a:lnTo>
                    <a:pt x="265264" y="25260"/>
                  </a:lnTo>
                  <a:lnTo>
                    <a:pt x="265264" y="37909"/>
                  </a:lnTo>
                  <a:lnTo>
                    <a:pt x="277901" y="37909"/>
                  </a:lnTo>
                  <a:lnTo>
                    <a:pt x="290537" y="37909"/>
                  </a:lnTo>
                  <a:lnTo>
                    <a:pt x="353682" y="37909"/>
                  </a:lnTo>
                  <a:lnTo>
                    <a:pt x="353682" y="25260"/>
                  </a:lnTo>
                  <a:lnTo>
                    <a:pt x="353682" y="12623"/>
                  </a:lnTo>
                  <a:close/>
                </a:path>
                <a:path w="619125" h="50800">
                  <a:moveTo>
                    <a:pt x="378955" y="12623"/>
                  </a:moveTo>
                  <a:lnTo>
                    <a:pt x="366331" y="12623"/>
                  </a:lnTo>
                  <a:lnTo>
                    <a:pt x="353695" y="12623"/>
                  </a:lnTo>
                  <a:lnTo>
                    <a:pt x="353695" y="25260"/>
                  </a:lnTo>
                  <a:lnTo>
                    <a:pt x="353695" y="37909"/>
                  </a:lnTo>
                  <a:lnTo>
                    <a:pt x="366318" y="37909"/>
                  </a:lnTo>
                  <a:lnTo>
                    <a:pt x="378955" y="37909"/>
                  </a:lnTo>
                  <a:lnTo>
                    <a:pt x="378955" y="25260"/>
                  </a:lnTo>
                  <a:lnTo>
                    <a:pt x="378955" y="12623"/>
                  </a:lnTo>
                  <a:close/>
                </a:path>
                <a:path w="619125" h="50800">
                  <a:moveTo>
                    <a:pt x="404215" y="25260"/>
                  </a:moveTo>
                  <a:lnTo>
                    <a:pt x="391579" y="25260"/>
                  </a:lnTo>
                  <a:lnTo>
                    <a:pt x="391579" y="37909"/>
                  </a:lnTo>
                  <a:lnTo>
                    <a:pt x="404215" y="37909"/>
                  </a:lnTo>
                  <a:lnTo>
                    <a:pt x="404215" y="25260"/>
                  </a:lnTo>
                  <a:close/>
                </a:path>
                <a:path w="619125" h="50800">
                  <a:moveTo>
                    <a:pt x="442112" y="0"/>
                  </a:moveTo>
                  <a:lnTo>
                    <a:pt x="429488" y="0"/>
                  </a:lnTo>
                  <a:lnTo>
                    <a:pt x="416852" y="0"/>
                  </a:lnTo>
                  <a:lnTo>
                    <a:pt x="416852" y="12636"/>
                  </a:lnTo>
                  <a:lnTo>
                    <a:pt x="429475" y="12636"/>
                  </a:lnTo>
                  <a:lnTo>
                    <a:pt x="442112" y="12636"/>
                  </a:lnTo>
                  <a:lnTo>
                    <a:pt x="442112" y="0"/>
                  </a:lnTo>
                  <a:close/>
                </a:path>
                <a:path w="619125" h="50800">
                  <a:moveTo>
                    <a:pt x="454748" y="25260"/>
                  </a:moveTo>
                  <a:lnTo>
                    <a:pt x="442112" y="25260"/>
                  </a:lnTo>
                  <a:lnTo>
                    <a:pt x="429488" y="25260"/>
                  </a:lnTo>
                  <a:lnTo>
                    <a:pt x="416852" y="25260"/>
                  </a:lnTo>
                  <a:lnTo>
                    <a:pt x="416852" y="37909"/>
                  </a:lnTo>
                  <a:lnTo>
                    <a:pt x="429475" y="37909"/>
                  </a:lnTo>
                  <a:lnTo>
                    <a:pt x="442112" y="37909"/>
                  </a:lnTo>
                  <a:lnTo>
                    <a:pt x="454748" y="37909"/>
                  </a:lnTo>
                  <a:lnTo>
                    <a:pt x="454748" y="25260"/>
                  </a:lnTo>
                  <a:close/>
                </a:path>
                <a:path w="619125" h="50800">
                  <a:moveTo>
                    <a:pt x="517893" y="0"/>
                  </a:moveTo>
                  <a:lnTo>
                    <a:pt x="505269" y="0"/>
                  </a:lnTo>
                  <a:lnTo>
                    <a:pt x="505269" y="12623"/>
                  </a:lnTo>
                  <a:lnTo>
                    <a:pt x="492645" y="12623"/>
                  </a:lnTo>
                  <a:lnTo>
                    <a:pt x="492645" y="0"/>
                  </a:lnTo>
                  <a:lnTo>
                    <a:pt x="480009" y="0"/>
                  </a:lnTo>
                  <a:lnTo>
                    <a:pt x="467372" y="0"/>
                  </a:lnTo>
                  <a:lnTo>
                    <a:pt x="454748" y="0"/>
                  </a:lnTo>
                  <a:lnTo>
                    <a:pt x="454748" y="12623"/>
                  </a:lnTo>
                  <a:lnTo>
                    <a:pt x="454748" y="25260"/>
                  </a:lnTo>
                  <a:lnTo>
                    <a:pt x="467372" y="25260"/>
                  </a:lnTo>
                  <a:lnTo>
                    <a:pt x="480009" y="25260"/>
                  </a:lnTo>
                  <a:lnTo>
                    <a:pt x="480009" y="12636"/>
                  </a:lnTo>
                  <a:lnTo>
                    <a:pt x="492633" y="12636"/>
                  </a:lnTo>
                  <a:lnTo>
                    <a:pt x="492633" y="25260"/>
                  </a:lnTo>
                  <a:lnTo>
                    <a:pt x="492633" y="37909"/>
                  </a:lnTo>
                  <a:lnTo>
                    <a:pt x="505269" y="37909"/>
                  </a:lnTo>
                  <a:lnTo>
                    <a:pt x="517893" y="37909"/>
                  </a:lnTo>
                  <a:lnTo>
                    <a:pt x="517893" y="25260"/>
                  </a:lnTo>
                  <a:lnTo>
                    <a:pt x="517893" y="12636"/>
                  </a:lnTo>
                  <a:lnTo>
                    <a:pt x="517893" y="0"/>
                  </a:lnTo>
                  <a:close/>
                </a:path>
                <a:path w="619125" h="50800">
                  <a:moveTo>
                    <a:pt x="543166" y="0"/>
                  </a:moveTo>
                  <a:lnTo>
                    <a:pt x="530529" y="0"/>
                  </a:lnTo>
                  <a:lnTo>
                    <a:pt x="530529" y="12636"/>
                  </a:lnTo>
                  <a:lnTo>
                    <a:pt x="543166" y="12636"/>
                  </a:lnTo>
                  <a:lnTo>
                    <a:pt x="543166" y="0"/>
                  </a:lnTo>
                  <a:close/>
                </a:path>
                <a:path w="619125" h="50800">
                  <a:moveTo>
                    <a:pt x="581050" y="12623"/>
                  </a:moveTo>
                  <a:lnTo>
                    <a:pt x="568426" y="12623"/>
                  </a:lnTo>
                  <a:lnTo>
                    <a:pt x="568426" y="0"/>
                  </a:lnTo>
                  <a:lnTo>
                    <a:pt x="555790" y="0"/>
                  </a:lnTo>
                  <a:lnTo>
                    <a:pt x="555790" y="12623"/>
                  </a:lnTo>
                  <a:lnTo>
                    <a:pt x="555790" y="25260"/>
                  </a:lnTo>
                  <a:lnTo>
                    <a:pt x="543166" y="25260"/>
                  </a:lnTo>
                  <a:lnTo>
                    <a:pt x="530542" y="25260"/>
                  </a:lnTo>
                  <a:lnTo>
                    <a:pt x="517906" y="25260"/>
                  </a:lnTo>
                  <a:lnTo>
                    <a:pt x="517906" y="37909"/>
                  </a:lnTo>
                  <a:lnTo>
                    <a:pt x="568426" y="37909"/>
                  </a:lnTo>
                  <a:lnTo>
                    <a:pt x="568426" y="25260"/>
                  </a:lnTo>
                  <a:lnTo>
                    <a:pt x="581050" y="25260"/>
                  </a:lnTo>
                  <a:lnTo>
                    <a:pt x="581050" y="12623"/>
                  </a:lnTo>
                  <a:close/>
                </a:path>
                <a:path w="619125" h="50800">
                  <a:moveTo>
                    <a:pt x="606323" y="25260"/>
                  </a:moveTo>
                  <a:lnTo>
                    <a:pt x="593686" y="25260"/>
                  </a:lnTo>
                  <a:lnTo>
                    <a:pt x="593686" y="37909"/>
                  </a:lnTo>
                  <a:lnTo>
                    <a:pt x="606323" y="37909"/>
                  </a:lnTo>
                  <a:lnTo>
                    <a:pt x="606323" y="25260"/>
                  </a:lnTo>
                  <a:close/>
                </a:path>
                <a:path w="619125" h="50800">
                  <a:moveTo>
                    <a:pt x="618947" y="0"/>
                  </a:moveTo>
                  <a:lnTo>
                    <a:pt x="606323" y="0"/>
                  </a:lnTo>
                  <a:lnTo>
                    <a:pt x="593686" y="0"/>
                  </a:lnTo>
                  <a:lnTo>
                    <a:pt x="593686" y="12636"/>
                  </a:lnTo>
                  <a:lnTo>
                    <a:pt x="606323" y="12636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98145" y="4553749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23" y="12623"/>
                  </a:moveTo>
                  <a:lnTo>
                    <a:pt x="0" y="12623"/>
                  </a:lnTo>
                  <a:lnTo>
                    <a:pt x="0" y="25260"/>
                  </a:lnTo>
                  <a:lnTo>
                    <a:pt x="0" y="37884"/>
                  </a:lnTo>
                  <a:lnTo>
                    <a:pt x="0" y="50520"/>
                  </a:lnTo>
                  <a:lnTo>
                    <a:pt x="12623" y="50520"/>
                  </a:lnTo>
                  <a:lnTo>
                    <a:pt x="12623" y="37896"/>
                  </a:lnTo>
                  <a:lnTo>
                    <a:pt x="12623" y="25260"/>
                  </a:lnTo>
                  <a:lnTo>
                    <a:pt x="12623" y="12623"/>
                  </a:lnTo>
                  <a:close/>
                </a:path>
                <a:path w="619125" h="50800">
                  <a:moveTo>
                    <a:pt x="50520" y="12623"/>
                  </a:moveTo>
                  <a:lnTo>
                    <a:pt x="37909" y="12623"/>
                  </a:lnTo>
                  <a:lnTo>
                    <a:pt x="25273" y="12623"/>
                  </a:lnTo>
                  <a:lnTo>
                    <a:pt x="25273" y="25260"/>
                  </a:lnTo>
                  <a:lnTo>
                    <a:pt x="37896" y="25260"/>
                  </a:lnTo>
                  <a:lnTo>
                    <a:pt x="50520" y="25260"/>
                  </a:lnTo>
                  <a:lnTo>
                    <a:pt x="50520" y="12623"/>
                  </a:lnTo>
                  <a:close/>
                </a:path>
                <a:path w="619125" h="50800">
                  <a:moveTo>
                    <a:pt x="63169" y="12623"/>
                  </a:moveTo>
                  <a:lnTo>
                    <a:pt x="50533" y="12623"/>
                  </a:lnTo>
                  <a:lnTo>
                    <a:pt x="50533" y="25260"/>
                  </a:lnTo>
                  <a:lnTo>
                    <a:pt x="63169" y="25260"/>
                  </a:lnTo>
                  <a:lnTo>
                    <a:pt x="63169" y="12623"/>
                  </a:lnTo>
                  <a:close/>
                </a:path>
                <a:path w="619125" h="50800">
                  <a:moveTo>
                    <a:pt x="88417" y="12623"/>
                  </a:moveTo>
                  <a:lnTo>
                    <a:pt x="75793" y="12623"/>
                  </a:lnTo>
                  <a:lnTo>
                    <a:pt x="75793" y="25260"/>
                  </a:lnTo>
                  <a:lnTo>
                    <a:pt x="75793" y="37896"/>
                  </a:lnTo>
                  <a:lnTo>
                    <a:pt x="88417" y="37896"/>
                  </a:lnTo>
                  <a:lnTo>
                    <a:pt x="88417" y="25260"/>
                  </a:lnTo>
                  <a:lnTo>
                    <a:pt x="88417" y="12623"/>
                  </a:lnTo>
                  <a:close/>
                </a:path>
                <a:path w="619125" h="50800">
                  <a:moveTo>
                    <a:pt x="113690" y="12623"/>
                  </a:moveTo>
                  <a:lnTo>
                    <a:pt x="101053" y="12623"/>
                  </a:lnTo>
                  <a:lnTo>
                    <a:pt x="101053" y="25260"/>
                  </a:lnTo>
                  <a:lnTo>
                    <a:pt x="113690" y="25260"/>
                  </a:lnTo>
                  <a:lnTo>
                    <a:pt x="113690" y="12623"/>
                  </a:lnTo>
                  <a:close/>
                </a:path>
                <a:path w="619125" h="50800">
                  <a:moveTo>
                    <a:pt x="151587" y="25260"/>
                  </a:moveTo>
                  <a:lnTo>
                    <a:pt x="138963" y="25260"/>
                  </a:lnTo>
                  <a:lnTo>
                    <a:pt x="126326" y="25260"/>
                  </a:lnTo>
                  <a:lnTo>
                    <a:pt x="113690" y="25260"/>
                  </a:lnTo>
                  <a:lnTo>
                    <a:pt x="113690" y="37896"/>
                  </a:lnTo>
                  <a:lnTo>
                    <a:pt x="126326" y="37896"/>
                  </a:lnTo>
                  <a:lnTo>
                    <a:pt x="138950" y="37896"/>
                  </a:lnTo>
                  <a:lnTo>
                    <a:pt x="151587" y="37896"/>
                  </a:lnTo>
                  <a:lnTo>
                    <a:pt x="151587" y="25260"/>
                  </a:lnTo>
                  <a:close/>
                </a:path>
                <a:path w="619125" h="50800">
                  <a:moveTo>
                    <a:pt x="265277" y="25260"/>
                  </a:moveTo>
                  <a:lnTo>
                    <a:pt x="252641" y="25260"/>
                  </a:lnTo>
                  <a:lnTo>
                    <a:pt x="252641" y="37896"/>
                  </a:lnTo>
                  <a:lnTo>
                    <a:pt x="265277" y="37896"/>
                  </a:lnTo>
                  <a:lnTo>
                    <a:pt x="265277" y="25260"/>
                  </a:lnTo>
                  <a:close/>
                </a:path>
                <a:path w="619125" h="50800">
                  <a:moveTo>
                    <a:pt x="303174" y="0"/>
                  </a:moveTo>
                  <a:lnTo>
                    <a:pt x="303174" y="0"/>
                  </a:lnTo>
                  <a:lnTo>
                    <a:pt x="240004" y="0"/>
                  </a:lnTo>
                  <a:lnTo>
                    <a:pt x="240004" y="12623"/>
                  </a:lnTo>
                  <a:lnTo>
                    <a:pt x="227380" y="12623"/>
                  </a:lnTo>
                  <a:lnTo>
                    <a:pt x="214744" y="12623"/>
                  </a:lnTo>
                  <a:lnTo>
                    <a:pt x="202120" y="12623"/>
                  </a:lnTo>
                  <a:lnTo>
                    <a:pt x="202120" y="0"/>
                  </a:lnTo>
                  <a:lnTo>
                    <a:pt x="151587" y="0"/>
                  </a:lnTo>
                  <a:lnTo>
                    <a:pt x="151587" y="12623"/>
                  </a:lnTo>
                  <a:lnTo>
                    <a:pt x="151587" y="25260"/>
                  </a:lnTo>
                  <a:lnTo>
                    <a:pt x="164223" y="25260"/>
                  </a:lnTo>
                  <a:lnTo>
                    <a:pt x="164223" y="12636"/>
                  </a:lnTo>
                  <a:lnTo>
                    <a:pt x="176847" y="12636"/>
                  </a:lnTo>
                  <a:lnTo>
                    <a:pt x="176847" y="25260"/>
                  </a:lnTo>
                  <a:lnTo>
                    <a:pt x="176847" y="37896"/>
                  </a:lnTo>
                  <a:lnTo>
                    <a:pt x="189484" y="37896"/>
                  </a:lnTo>
                  <a:lnTo>
                    <a:pt x="189484" y="25260"/>
                  </a:lnTo>
                  <a:lnTo>
                    <a:pt x="189484" y="12636"/>
                  </a:lnTo>
                  <a:lnTo>
                    <a:pt x="202107" y="12636"/>
                  </a:lnTo>
                  <a:lnTo>
                    <a:pt x="202107" y="25260"/>
                  </a:lnTo>
                  <a:lnTo>
                    <a:pt x="202107" y="37896"/>
                  </a:lnTo>
                  <a:lnTo>
                    <a:pt x="214744" y="37896"/>
                  </a:lnTo>
                  <a:lnTo>
                    <a:pt x="214744" y="25260"/>
                  </a:lnTo>
                  <a:lnTo>
                    <a:pt x="227368" y="25260"/>
                  </a:lnTo>
                  <a:lnTo>
                    <a:pt x="227368" y="37896"/>
                  </a:lnTo>
                  <a:lnTo>
                    <a:pt x="240004" y="37896"/>
                  </a:lnTo>
                  <a:lnTo>
                    <a:pt x="240004" y="25260"/>
                  </a:lnTo>
                  <a:lnTo>
                    <a:pt x="240004" y="12636"/>
                  </a:lnTo>
                  <a:lnTo>
                    <a:pt x="303174" y="12636"/>
                  </a:lnTo>
                  <a:lnTo>
                    <a:pt x="303174" y="0"/>
                  </a:lnTo>
                  <a:close/>
                </a:path>
                <a:path w="619125" h="50800">
                  <a:moveTo>
                    <a:pt x="353682" y="0"/>
                  </a:moveTo>
                  <a:lnTo>
                    <a:pt x="341058" y="0"/>
                  </a:lnTo>
                  <a:lnTo>
                    <a:pt x="341058" y="12623"/>
                  </a:lnTo>
                  <a:lnTo>
                    <a:pt x="328434" y="12623"/>
                  </a:lnTo>
                  <a:lnTo>
                    <a:pt x="315798" y="12623"/>
                  </a:lnTo>
                  <a:lnTo>
                    <a:pt x="315798" y="25260"/>
                  </a:lnTo>
                  <a:lnTo>
                    <a:pt x="303174" y="25260"/>
                  </a:lnTo>
                  <a:lnTo>
                    <a:pt x="290537" y="25260"/>
                  </a:lnTo>
                  <a:lnTo>
                    <a:pt x="290537" y="37896"/>
                  </a:lnTo>
                  <a:lnTo>
                    <a:pt x="303161" y="37896"/>
                  </a:lnTo>
                  <a:lnTo>
                    <a:pt x="315798" y="37896"/>
                  </a:lnTo>
                  <a:lnTo>
                    <a:pt x="328434" y="37896"/>
                  </a:lnTo>
                  <a:lnTo>
                    <a:pt x="328434" y="25260"/>
                  </a:lnTo>
                  <a:lnTo>
                    <a:pt x="341058" y="25260"/>
                  </a:lnTo>
                  <a:lnTo>
                    <a:pt x="341058" y="12636"/>
                  </a:lnTo>
                  <a:lnTo>
                    <a:pt x="353682" y="12636"/>
                  </a:lnTo>
                  <a:lnTo>
                    <a:pt x="353682" y="0"/>
                  </a:lnTo>
                  <a:close/>
                </a:path>
                <a:path w="619125" h="50800">
                  <a:moveTo>
                    <a:pt x="404215" y="25260"/>
                  </a:moveTo>
                  <a:lnTo>
                    <a:pt x="391591" y="25260"/>
                  </a:lnTo>
                  <a:lnTo>
                    <a:pt x="391591" y="12636"/>
                  </a:lnTo>
                  <a:lnTo>
                    <a:pt x="391591" y="0"/>
                  </a:lnTo>
                  <a:lnTo>
                    <a:pt x="378955" y="0"/>
                  </a:lnTo>
                  <a:lnTo>
                    <a:pt x="366318" y="0"/>
                  </a:lnTo>
                  <a:lnTo>
                    <a:pt x="366318" y="12636"/>
                  </a:lnTo>
                  <a:lnTo>
                    <a:pt x="378955" y="12636"/>
                  </a:lnTo>
                  <a:lnTo>
                    <a:pt x="378955" y="25260"/>
                  </a:lnTo>
                  <a:lnTo>
                    <a:pt x="366331" y="25260"/>
                  </a:lnTo>
                  <a:lnTo>
                    <a:pt x="353695" y="25260"/>
                  </a:lnTo>
                  <a:lnTo>
                    <a:pt x="353695" y="37896"/>
                  </a:lnTo>
                  <a:lnTo>
                    <a:pt x="404215" y="37896"/>
                  </a:lnTo>
                  <a:lnTo>
                    <a:pt x="404215" y="25260"/>
                  </a:lnTo>
                  <a:close/>
                </a:path>
                <a:path w="619125" h="50800">
                  <a:moveTo>
                    <a:pt x="416839" y="0"/>
                  </a:moveTo>
                  <a:lnTo>
                    <a:pt x="404215" y="0"/>
                  </a:lnTo>
                  <a:lnTo>
                    <a:pt x="404215" y="12623"/>
                  </a:lnTo>
                  <a:lnTo>
                    <a:pt x="404215" y="25260"/>
                  </a:lnTo>
                  <a:lnTo>
                    <a:pt x="416839" y="25260"/>
                  </a:lnTo>
                  <a:lnTo>
                    <a:pt x="416839" y="12636"/>
                  </a:lnTo>
                  <a:lnTo>
                    <a:pt x="416839" y="0"/>
                  </a:lnTo>
                  <a:close/>
                </a:path>
                <a:path w="619125" h="50800">
                  <a:moveTo>
                    <a:pt x="517893" y="0"/>
                  </a:moveTo>
                  <a:lnTo>
                    <a:pt x="505269" y="0"/>
                  </a:lnTo>
                  <a:lnTo>
                    <a:pt x="505269" y="12623"/>
                  </a:lnTo>
                  <a:lnTo>
                    <a:pt x="492645" y="12623"/>
                  </a:lnTo>
                  <a:lnTo>
                    <a:pt x="480009" y="12623"/>
                  </a:lnTo>
                  <a:lnTo>
                    <a:pt x="480009" y="0"/>
                  </a:lnTo>
                  <a:lnTo>
                    <a:pt x="467372" y="0"/>
                  </a:lnTo>
                  <a:lnTo>
                    <a:pt x="454748" y="0"/>
                  </a:lnTo>
                  <a:lnTo>
                    <a:pt x="442112" y="0"/>
                  </a:lnTo>
                  <a:lnTo>
                    <a:pt x="442112" y="12623"/>
                  </a:lnTo>
                  <a:lnTo>
                    <a:pt x="429475" y="12623"/>
                  </a:lnTo>
                  <a:lnTo>
                    <a:pt x="429475" y="25260"/>
                  </a:lnTo>
                  <a:lnTo>
                    <a:pt x="416852" y="25260"/>
                  </a:lnTo>
                  <a:lnTo>
                    <a:pt x="416852" y="37896"/>
                  </a:lnTo>
                  <a:lnTo>
                    <a:pt x="429488" y="37896"/>
                  </a:lnTo>
                  <a:lnTo>
                    <a:pt x="429488" y="25260"/>
                  </a:lnTo>
                  <a:lnTo>
                    <a:pt x="442112" y="25260"/>
                  </a:lnTo>
                  <a:lnTo>
                    <a:pt x="442112" y="12636"/>
                  </a:lnTo>
                  <a:lnTo>
                    <a:pt x="454748" y="12636"/>
                  </a:lnTo>
                  <a:lnTo>
                    <a:pt x="467372" y="12636"/>
                  </a:lnTo>
                  <a:lnTo>
                    <a:pt x="467372" y="25260"/>
                  </a:lnTo>
                  <a:lnTo>
                    <a:pt x="454748" y="25260"/>
                  </a:lnTo>
                  <a:lnTo>
                    <a:pt x="454748" y="37896"/>
                  </a:lnTo>
                  <a:lnTo>
                    <a:pt x="467372" y="37896"/>
                  </a:lnTo>
                  <a:lnTo>
                    <a:pt x="480009" y="37896"/>
                  </a:lnTo>
                  <a:lnTo>
                    <a:pt x="480009" y="25260"/>
                  </a:lnTo>
                  <a:lnTo>
                    <a:pt x="492633" y="25260"/>
                  </a:lnTo>
                  <a:lnTo>
                    <a:pt x="505269" y="25260"/>
                  </a:lnTo>
                  <a:lnTo>
                    <a:pt x="505269" y="12636"/>
                  </a:lnTo>
                  <a:lnTo>
                    <a:pt x="517893" y="12636"/>
                  </a:lnTo>
                  <a:lnTo>
                    <a:pt x="517893" y="0"/>
                  </a:lnTo>
                  <a:close/>
                </a:path>
                <a:path w="619125" h="50800">
                  <a:moveTo>
                    <a:pt x="581050" y="0"/>
                  </a:moveTo>
                  <a:lnTo>
                    <a:pt x="581050" y="0"/>
                  </a:lnTo>
                  <a:lnTo>
                    <a:pt x="517906" y="0"/>
                  </a:lnTo>
                  <a:lnTo>
                    <a:pt x="517906" y="12623"/>
                  </a:lnTo>
                  <a:lnTo>
                    <a:pt x="517906" y="25260"/>
                  </a:lnTo>
                  <a:lnTo>
                    <a:pt x="517906" y="37896"/>
                  </a:lnTo>
                  <a:lnTo>
                    <a:pt x="530542" y="37896"/>
                  </a:lnTo>
                  <a:lnTo>
                    <a:pt x="530542" y="25260"/>
                  </a:lnTo>
                  <a:lnTo>
                    <a:pt x="530542" y="12636"/>
                  </a:lnTo>
                  <a:lnTo>
                    <a:pt x="543166" y="12636"/>
                  </a:lnTo>
                  <a:lnTo>
                    <a:pt x="543166" y="25260"/>
                  </a:lnTo>
                  <a:lnTo>
                    <a:pt x="543166" y="37896"/>
                  </a:lnTo>
                  <a:lnTo>
                    <a:pt x="555802" y="37896"/>
                  </a:lnTo>
                  <a:lnTo>
                    <a:pt x="555802" y="25260"/>
                  </a:lnTo>
                  <a:lnTo>
                    <a:pt x="568426" y="25260"/>
                  </a:lnTo>
                  <a:lnTo>
                    <a:pt x="568426" y="12636"/>
                  </a:lnTo>
                  <a:lnTo>
                    <a:pt x="581050" y="12636"/>
                  </a:lnTo>
                  <a:lnTo>
                    <a:pt x="581050" y="0"/>
                  </a:lnTo>
                  <a:close/>
                </a:path>
                <a:path w="619125" h="50800">
                  <a:moveTo>
                    <a:pt x="618947" y="0"/>
                  </a:moveTo>
                  <a:lnTo>
                    <a:pt x="606323" y="0"/>
                  </a:lnTo>
                  <a:lnTo>
                    <a:pt x="606323" y="12623"/>
                  </a:lnTo>
                  <a:lnTo>
                    <a:pt x="593699" y="12623"/>
                  </a:lnTo>
                  <a:lnTo>
                    <a:pt x="581063" y="12623"/>
                  </a:lnTo>
                  <a:lnTo>
                    <a:pt x="581063" y="25260"/>
                  </a:lnTo>
                  <a:lnTo>
                    <a:pt x="581063" y="37896"/>
                  </a:lnTo>
                  <a:lnTo>
                    <a:pt x="593699" y="37896"/>
                  </a:lnTo>
                  <a:lnTo>
                    <a:pt x="593699" y="25260"/>
                  </a:lnTo>
                  <a:lnTo>
                    <a:pt x="606323" y="25260"/>
                  </a:lnTo>
                  <a:lnTo>
                    <a:pt x="618947" y="25260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98145" y="4591633"/>
              <a:ext cx="619125" cy="12700"/>
            </a:xfrm>
            <a:custGeom>
              <a:avLst/>
              <a:gdLst/>
              <a:ahLst/>
              <a:cxnLst/>
              <a:rect l="l" t="t" r="r" b="b"/>
              <a:pathLst>
                <a:path w="619125" h="12700">
                  <a:moveTo>
                    <a:pt x="12623" y="0"/>
                  </a:moveTo>
                  <a:lnTo>
                    <a:pt x="0" y="0"/>
                  </a:lnTo>
                  <a:lnTo>
                    <a:pt x="0" y="12636"/>
                  </a:lnTo>
                  <a:lnTo>
                    <a:pt x="12623" y="12636"/>
                  </a:lnTo>
                  <a:lnTo>
                    <a:pt x="12623" y="0"/>
                  </a:lnTo>
                  <a:close/>
                </a:path>
                <a:path w="619125" h="12700">
                  <a:moveTo>
                    <a:pt x="50520" y="0"/>
                  </a:moveTo>
                  <a:lnTo>
                    <a:pt x="37909" y="0"/>
                  </a:lnTo>
                  <a:lnTo>
                    <a:pt x="25273" y="0"/>
                  </a:lnTo>
                  <a:lnTo>
                    <a:pt x="12636" y="0"/>
                  </a:lnTo>
                  <a:lnTo>
                    <a:pt x="12636" y="12636"/>
                  </a:lnTo>
                  <a:lnTo>
                    <a:pt x="25273" y="12636"/>
                  </a:lnTo>
                  <a:lnTo>
                    <a:pt x="37896" y="12636"/>
                  </a:lnTo>
                  <a:lnTo>
                    <a:pt x="50520" y="12636"/>
                  </a:lnTo>
                  <a:lnTo>
                    <a:pt x="50520" y="0"/>
                  </a:lnTo>
                  <a:close/>
                </a:path>
                <a:path w="619125" h="12700">
                  <a:moveTo>
                    <a:pt x="88417" y="0"/>
                  </a:moveTo>
                  <a:lnTo>
                    <a:pt x="75806" y="0"/>
                  </a:lnTo>
                  <a:lnTo>
                    <a:pt x="63169" y="0"/>
                  </a:lnTo>
                  <a:lnTo>
                    <a:pt x="50533" y="0"/>
                  </a:lnTo>
                  <a:lnTo>
                    <a:pt x="50533" y="12636"/>
                  </a:lnTo>
                  <a:lnTo>
                    <a:pt x="63169" y="12636"/>
                  </a:lnTo>
                  <a:lnTo>
                    <a:pt x="75793" y="12636"/>
                  </a:lnTo>
                  <a:lnTo>
                    <a:pt x="88417" y="12636"/>
                  </a:lnTo>
                  <a:lnTo>
                    <a:pt x="88417" y="0"/>
                  </a:lnTo>
                  <a:close/>
                </a:path>
                <a:path w="619125" h="12700">
                  <a:moveTo>
                    <a:pt x="138963" y="0"/>
                  </a:moveTo>
                  <a:lnTo>
                    <a:pt x="126326" y="0"/>
                  </a:lnTo>
                  <a:lnTo>
                    <a:pt x="113690" y="0"/>
                  </a:lnTo>
                  <a:lnTo>
                    <a:pt x="101053" y="0"/>
                  </a:lnTo>
                  <a:lnTo>
                    <a:pt x="101053" y="12636"/>
                  </a:lnTo>
                  <a:lnTo>
                    <a:pt x="113690" y="12636"/>
                  </a:lnTo>
                  <a:lnTo>
                    <a:pt x="126326" y="12636"/>
                  </a:lnTo>
                  <a:lnTo>
                    <a:pt x="138963" y="12636"/>
                  </a:lnTo>
                  <a:lnTo>
                    <a:pt x="138963" y="0"/>
                  </a:lnTo>
                  <a:close/>
                </a:path>
                <a:path w="619125" h="12700">
                  <a:moveTo>
                    <a:pt x="176847" y="0"/>
                  </a:moveTo>
                  <a:lnTo>
                    <a:pt x="164211" y="0"/>
                  </a:lnTo>
                  <a:lnTo>
                    <a:pt x="164211" y="12636"/>
                  </a:lnTo>
                  <a:lnTo>
                    <a:pt x="176847" y="12636"/>
                  </a:lnTo>
                  <a:lnTo>
                    <a:pt x="176847" y="0"/>
                  </a:lnTo>
                  <a:close/>
                </a:path>
                <a:path w="619125" h="12700">
                  <a:moveTo>
                    <a:pt x="227380" y="0"/>
                  </a:moveTo>
                  <a:lnTo>
                    <a:pt x="214744" y="0"/>
                  </a:lnTo>
                  <a:lnTo>
                    <a:pt x="202107" y="0"/>
                  </a:lnTo>
                  <a:lnTo>
                    <a:pt x="202107" y="12636"/>
                  </a:lnTo>
                  <a:lnTo>
                    <a:pt x="214744" y="12636"/>
                  </a:lnTo>
                  <a:lnTo>
                    <a:pt x="227380" y="12636"/>
                  </a:lnTo>
                  <a:lnTo>
                    <a:pt x="227380" y="0"/>
                  </a:lnTo>
                  <a:close/>
                </a:path>
                <a:path w="619125" h="12700">
                  <a:moveTo>
                    <a:pt x="265277" y="0"/>
                  </a:moveTo>
                  <a:lnTo>
                    <a:pt x="252641" y="0"/>
                  </a:lnTo>
                  <a:lnTo>
                    <a:pt x="252641" y="12636"/>
                  </a:lnTo>
                  <a:lnTo>
                    <a:pt x="265277" y="12636"/>
                  </a:lnTo>
                  <a:lnTo>
                    <a:pt x="265277" y="0"/>
                  </a:lnTo>
                  <a:close/>
                </a:path>
                <a:path w="619125" h="12700">
                  <a:moveTo>
                    <a:pt x="328434" y="0"/>
                  </a:moveTo>
                  <a:lnTo>
                    <a:pt x="315798" y="0"/>
                  </a:lnTo>
                  <a:lnTo>
                    <a:pt x="303161" y="0"/>
                  </a:lnTo>
                  <a:lnTo>
                    <a:pt x="303161" y="12636"/>
                  </a:lnTo>
                  <a:lnTo>
                    <a:pt x="315798" y="12636"/>
                  </a:lnTo>
                  <a:lnTo>
                    <a:pt x="328434" y="12636"/>
                  </a:lnTo>
                  <a:lnTo>
                    <a:pt x="328434" y="0"/>
                  </a:lnTo>
                  <a:close/>
                </a:path>
                <a:path w="619125" h="12700">
                  <a:moveTo>
                    <a:pt x="366331" y="0"/>
                  </a:moveTo>
                  <a:lnTo>
                    <a:pt x="353695" y="0"/>
                  </a:lnTo>
                  <a:lnTo>
                    <a:pt x="353695" y="12636"/>
                  </a:lnTo>
                  <a:lnTo>
                    <a:pt x="366331" y="12636"/>
                  </a:lnTo>
                  <a:lnTo>
                    <a:pt x="366331" y="0"/>
                  </a:lnTo>
                  <a:close/>
                </a:path>
                <a:path w="619125" h="12700">
                  <a:moveTo>
                    <a:pt x="416839" y="0"/>
                  </a:moveTo>
                  <a:lnTo>
                    <a:pt x="404215" y="0"/>
                  </a:lnTo>
                  <a:lnTo>
                    <a:pt x="391579" y="0"/>
                  </a:lnTo>
                  <a:lnTo>
                    <a:pt x="391579" y="12636"/>
                  </a:lnTo>
                  <a:lnTo>
                    <a:pt x="404215" y="12636"/>
                  </a:lnTo>
                  <a:lnTo>
                    <a:pt x="416839" y="12636"/>
                  </a:lnTo>
                  <a:lnTo>
                    <a:pt x="416839" y="0"/>
                  </a:lnTo>
                  <a:close/>
                </a:path>
                <a:path w="619125" h="12700">
                  <a:moveTo>
                    <a:pt x="442112" y="0"/>
                  </a:moveTo>
                  <a:lnTo>
                    <a:pt x="429488" y="0"/>
                  </a:lnTo>
                  <a:lnTo>
                    <a:pt x="416852" y="0"/>
                  </a:lnTo>
                  <a:lnTo>
                    <a:pt x="416852" y="12636"/>
                  </a:lnTo>
                  <a:lnTo>
                    <a:pt x="429475" y="12636"/>
                  </a:lnTo>
                  <a:lnTo>
                    <a:pt x="442112" y="12636"/>
                  </a:lnTo>
                  <a:lnTo>
                    <a:pt x="442112" y="0"/>
                  </a:lnTo>
                  <a:close/>
                </a:path>
                <a:path w="619125" h="12700">
                  <a:moveTo>
                    <a:pt x="467372" y="0"/>
                  </a:moveTo>
                  <a:lnTo>
                    <a:pt x="454748" y="0"/>
                  </a:lnTo>
                  <a:lnTo>
                    <a:pt x="454748" y="12636"/>
                  </a:lnTo>
                  <a:lnTo>
                    <a:pt x="467372" y="12636"/>
                  </a:lnTo>
                  <a:lnTo>
                    <a:pt x="467372" y="0"/>
                  </a:lnTo>
                  <a:close/>
                </a:path>
                <a:path w="619125" h="12700">
                  <a:moveTo>
                    <a:pt x="543166" y="0"/>
                  </a:moveTo>
                  <a:lnTo>
                    <a:pt x="530529" y="0"/>
                  </a:lnTo>
                  <a:lnTo>
                    <a:pt x="530529" y="12636"/>
                  </a:lnTo>
                  <a:lnTo>
                    <a:pt x="543166" y="12636"/>
                  </a:lnTo>
                  <a:lnTo>
                    <a:pt x="543166" y="0"/>
                  </a:lnTo>
                  <a:close/>
                </a:path>
                <a:path w="619125" h="12700">
                  <a:moveTo>
                    <a:pt x="581050" y="0"/>
                  </a:moveTo>
                  <a:lnTo>
                    <a:pt x="568426" y="0"/>
                  </a:lnTo>
                  <a:lnTo>
                    <a:pt x="568426" y="12636"/>
                  </a:lnTo>
                  <a:lnTo>
                    <a:pt x="581050" y="12636"/>
                  </a:lnTo>
                  <a:lnTo>
                    <a:pt x="581050" y="0"/>
                  </a:lnTo>
                  <a:close/>
                </a:path>
                <a:path w="619125" h="12700">
                  <a:moveTo>
                    <a:pt x="618947" y="0"/>
                  </a:moveTo>
                  <a:lnTo>
                    <a:pt x="606323" y="0"/>
                  </a:lnTo>
                  <a:lnTo>
                    <a:pt x="593699" y="0"/>
                  </a:lnTo>
                  <a:lnTo>
                    <a:pt x="581063" y="0"/>
                  </a:lnTo>
                  <a:lnTo>
                    <a:pt x="581063" y="12636"/>
                  </a:lnTo>
                  <a:lnTo>
                    <a:pt x="593686" y="12636"/>
                  </a:lnTo>
                  <a:lnTo>
                    <a:pt x="606323" y="12636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4" name="object 34"/>
          <p:cNvSpPr txBox="1"/>
          <p:nvPr/>
        </p:nvSpPr>
        <p:spPr>
          <a:xfrm>
            <a:off x="164869" y="4680506"/>
            <a:ext cx="964565" cy="25527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50" b="1" dirty="0">
                <a:latin typeface="Raleway"/>
                <a:cs typeface="Raleway"/>
              </a:rPr>
              <a:t>Product Height:</a:t>
            </a:r>
            <a:r>
              <a:rPr sz="750" b="1" spc="-5" dirty="0">
                <a:latin typeface="Raleway"/>
                <a:cs typeface="Raleway"/>
              </a:rPr>
              <a:t> </a:t>
            </a:r>
            <a:r>
              <a:rPr sz="750" spc="-20" dirty="0">
                <a:latin typeface="Raleway"/>
                <a:cs typeface="Raleway"/>
              </a:rPr>
              <a:t>29.5</a:t>
            </a:r>
            <a:endParaRPr sz="75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z="750" b="1" dirty="0">
                <a:latin typeface="Raleway"/>
                <a:cs typeface="Raleway"/>
              </a:rPr>
              <a:t>Product Length: </a:t>
            </a:r>
            <a:r>
              <a:rPr sz="750" spc="-20" dirty="0">
                <a:latin typeface="Raleway"/>
                <a:cs typeface="Raleway"/>
              </a:rPr>
              <a:t>50.5</a:t>
            </a:r>
            <a:endParaRPr sz="750">
              <a:latin typeface="Raleway"/>
              <a:cs typeface="Raleway"/>
            </a:endParaRPr>
          </a:p>
        </p:txBody>
      </p:sp>
      <p:pic>
        <p:nvPicPr>
          <p:cNvPr id="35" name="object 35">
            <a:hlinkClick r:id="rId2"/>
          </p:cNvPr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3468052" y="767626"/>
            <a:ext cx="5715000" cy="4446270"/>
          </a:xfrm>
          <a:prstGeom prst="rect">
            <a:avLst/>
          </a:prstGeom>
        </p:spPr>
      </p:pic>
      <p:sp>
        <p:nvSpPr>
          <p:cNvPr id="36" name="object 36"/>
          <p:cNvSpPr txBox="1">
            <a:spLocks noGrp="1"/>
          </p:cNvSpPr>
          <p:nvPr>
            <p:ph type="sldNum" sz="quarter" idx="4294967295"/>
          </p:nvPr>
        </p:nvSpPr>
        <p:spPr>
          <a:xfrm>
            <a:off x="9483725" y="7521575"/>
            <a:ext cx="574675" cy="16033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900" b="0" i="0">
                <a:solidFill>
                  <a:schemeClr val="bg1"/>
                </a:solidFill>
                <a:latin typeface="Raleway"/>
                <a:cs typeface="Raleway"/>
              </a:defRPr>
            </a:lvl1pPr>
          </a:lstStyle>
          <a:p>
            <a:pPr marL="19685">
              <a:lnSpc>
                <a:spcPct val="100000"/>
              </a:lnSpc>
              <a:spcBef>
                <a:spcPts val="45"/>
              </a:spcBef>
            </a:pPr>
            <a:r>
              <a:rPr lang="en-US"/>
              <a:t>Page: </a:t>
            </a:r>
            <a:fld id="{81D60167-4931-47E6-BA6A-407CBD079E47}" type="slidenum">
              <a:rPr spc="-25" smtClean="0"/>
              <a:pPr marL="19685">
                <a:lnSpc>
                  <a:spcPct val="100000"/>
                </a:lnSpc>
                <a:spcBef>
                  <a:spcPts val="45"/>
                </a:spcBef>
              </a:pPr>
              <a:t>92</a:t>
            </a:fld>
            <a:endParaRPr spc="-25" dirty="0"/>
          </a:p>
        </p:txBody>
      </p:sp>
      <p:graphicFrame>
        <p:nvGraphicFramePr>
          <p:cNvPr id="2" name="Object 1">
            <a:extLst>
              <a:ext uri="{FF2B5EF4-FFF2-40B4-BE49-F238E27FC236}">
                <a16:creationId xmlns:a16="http://schemas.microsoft.com/office/drawing/2014/main" id="{ED8E8236-BAAC-A5A2-5EB1-387036DFA1A9}"/>
              </a:ext>
            </a:extLst>
          </p:cNvPr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2521653779"/>
              </p:ext>
            </p:extLst>
          </p:nvPr>
        </p:nvGraphicFramePr>
        <p:xfrm>
          <a:off x="1450511" y="5334000"/>
          <a:ext cx="7791450" cy="1247539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Worksheet" r:id="rId4" imgW="8724900" imgH="1397000" progId="Excel.Sheet.12">
                  <p:embed/>
                </p:oleObj>
              </mc:Choice>
              <mc:Fallback>
                <p:oleObj name="Worksheet" r:id="rId4" imgW="8724900" imgH="1397000" progId="Excel.Sheet.12">
                  <p:embed/>
                  <p:pic>
                    <p:nvPicPr>
                      <p:cNvPr id="2" name="Object 1">
                        <a:extLst>
                          <a:ext uri="{FF2B5EF4-FFF2-40B4-BE49-F238E27FC236}">
                            <a16:creationId xmlns:a16="http://schemas.microsoft.com/office/drawing/2014/main" id="{ED8E8236-BAAC-A5A2-5EB1-387036DFA1A9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450511" y="5334000"/>
                        <a:ext cx="7791450" cy="1247539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3" name="Picture 2" descr="A picture containing logo&#10;&#10;Description automatically generated">
            <a:extLst>
              <a:ext uri="{FF2B5EF4-FFF2-40B4-BE49-F238E27FC236}">
                <a16:creationId xmlns:a16="http://schemas.microsoft.com/office/drawing/2014/main" id="{42F15AD7-0629-CEBB-DB86-2588E8DE75D9}"/>
              </a:ext>
            </a:extLst>
          </p:cNvPr>
          <p:cNvPicPr>
            <a:picLocks noChangeAspect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6732"/>
          <a:stretch/>
        </p:blipFill>
        <p:spPr>
          <a:xfrm>
            <a:off x="0" y="6449545"/>
            <a:ext cx="1293202" cy="1232368"/>
          </a:xfrm>
          <a:prstGeom prst="rect">
            <a:avLst/>
          </a:prstGeom>
        </p:spPr>
      </p:pic>
      <p:sp>
        <p:nvSpPr>
          <p:cNvPr id="4" name="Rectangle 3">
            <a:extLst>
              <a:ext uri="{FF2B5EF4-FFF2-40B4-BE49-F238E27FC236}">
                <a16:creationId xmlns:a16="http://schemas.microsoft.com/office/drawing/2014/main" id="{6F12A4C3-21D6-F6BC-DAA4-1B90044E861A}"/>
              </a:ext>
            </a:extLst>
          </p:cNvPr>
          <p:cNvSpPr/>
          <p:nvPr/>
        </p:nvSpPr>
        <p:spPr>
          <a:xfrm>
            <a:off x="8273851" y="5223835"/>
            <a:ext cx="1076325" cy="1542369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22688464"/>
      </p:ext>
    </p:extLst>
  </p:cSld>
  <p:clrMapOvr>
    <a:masterClrMapping/>
  </p:clrMapOvr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object 5">
            <a:hlinkClick r:id="rId2"/>
          </p:cNvPr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47625" y="767626"/>
            <a:ext cx="5715000" cy="4446270"/>
          </a:xfrm>
          <a:prstGeom prst="rect">
            <a:avLst/>
          </a:prstGeom>
        </p:spPr>
      </p:pic>
      <p:sp>
        <p:nvSpPr>
          <p:cNvPr id="6" name="object 6"/>
          <p:cNvSpPr txBox="1"/>
          <p:nvPr/>
        </p:nvSpPr>
        <p:spPr>
          <a:xfrm>
            <a:off x="6153092" y="1117186"/>
            <a:ext cx="3158490" cy="1072088"/>
          </a:xfrm>
          <a:prstGeom prst="rect">
            <a:avLst/>
          </a:prstGeom>
        </p:spPr>
        <p:txBody>
          <a:bodyPr vert="horz" wrap="square" lIns="0" tIns="27940" rIns="0" bIns="0" rtlCol="0">
            <a:spAutoFit/>
          </a:bodyPr>
          <a:lstStyle/>
          <a:p>
            <a:pPr marL="12700" marR="12700">
              <a:lnSpc>
                <a:spcPts val="1350"/>
              </a:lnSpc>
              <a:spcBef>
                <a:spcPts val="220"/>
              </a:spcBef>
            </a:pPr>
            <a:r>
              <a:rPr sz="1200" b="1" spc="50" dirty="0">
                <a:latin typeface="Arial"/>
                <a:cs typeface="Arial"/>
              </a:rPr>
              <a:t>EVERETT</a:t>
            </a:r>
            <a:r>
              <a:rPr sz="1200" b="1" spc="165" dirty="0">
                <a:latin typeface="Arial"/>
                <a:cs typeface="Arial"/>
              </a:rPr>
              <a:t> </a:t>
            </a:r>
            <a:r>
              <a:rPr sz="1200" b="1" spc="50" dirty="0">
                <a:latin typeface="Arial"/>
                <a:cs typeface="Arial"/>
              </a:rPr>
              <a:t>2-</a:t>
            </a:r>
            <a:r>
              <a:rPr sz="1200" b="1" spc="70" dirty="0">
                <a:latin typeface="Arial"/>
                <a:cs typeface="Arial"/>
              </a:rPr>
              <a:t>PIECE</a:t>
            </a:r>
            <a:r>
              <a:rPr sz="1200" b="1" spc="17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ACRYLIC</a:t>
            </a:r>
            <a:r>
              <a:rPr sz="1200" b="1" spc="170" dirty="0">
                <a:latin typeface="Arial"/>
                <a:cs typeface="Arial"/>
              </a:rPr>
              <a:t> </a:t>
            </a:r>
            <a:r>
              <a:rPr sz="1200" b="1" spc="60" dirty="0">
                <a:latin typeface="Arial"/>
                <a:cs typeface="Arial"/>
              </a:rPr>
              <a:t>DESK</a:t>
            </a:r>
            <a:r>
              <a:rPr sz="1200" b="1" spc="170" dirty="0">
                <a:latin typeface="Arial"/>
                <a:cs typeface="Arial"/>
              </a:rPr>
              <a:t> </a:t>
            </a:r>
            <a:r>
              <a:rPr sz="1200" b="1" spc="-25" dirty="0">
                <a:latin typeface="Arial"/>
                <a:cs typeface="Arial"/>
              </a:rPr>
              <a:t>SET </a:t>
            </a:r>
            <a:r>
              <a:rPr sz="1200" b="1" spc="75" dirty="0">
                <a:latin typeface="Arial"/>
                <a:cs typeface="Arial"/>
              </a:rPr>
              <a:t>(DESK</a:t>
            </a:r>
            <a:r>
              <a:rPr sz="1200" b="1" spc="90" dirty="0">
                <a:latin typeface="Arial"/>
                <a:cs typeface="Arial"/>
              </a:rPr>
              <a:t> </a:t>
            </a:r>
            <a:r>
              <a:rPr sz="1200" b="1" spc="170" dirty="0">
                <a:latin typeface="Arial"/>
                <a:cs typeface="Arial"/>
              </a:rPr>
              <a:t>&amp;</a:t>
            </a:r>
            <a:r>
              <a:rPr sz="1200" b="1" spc="90" dirty="0">
                <a:latin typeface="Arial"/>
                <a:cs typeface="Arial"/>
              </a:rPr>
              <a:t> </a:t>
            </a:r>
            <a:r>
              <a:rPr sz="1200" b="1" spc="60" dirty="0">
                <a:latin typeface="Arial"/>
                <a:cs typeface="Arial"/>
              </a:rPr>
              <a:t>DESK</a:t>
            </a:r>
            <a:r>
              <a:rPr sz="1200" b="1" spc="90" dirty="0">
                <a:latin typeface="Arial"/>
                <a:cs typeface="Arial"/>
              </a:rPr>
              <a:t> </a:t>
            </a:r>
            <a:r>
              <a:rPr sz="1200" b="1" spc="70" dirty="0">
                <a:latin typeface="Arial"/>
                <a:cs typeface="Arial"/>
              </a:rPr>
              <a:t>CHAIR)</a:t>
            </a:r>
            <a:endParaRPr sz="1200" dirty="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700" dirty="0">
              <a:latin typeface="Raleway"/>
              <a:cs typeface="Raleway"/>
            </a:endParaRPr>
          </a:p>
          <a:p>
            <a:pPr marL="12700" marR="5080">
              <a:lnSpc>
                <a:spcPct val="100000"/>
              </a:lnSpc>
              <a:spcBef>
                <a:spcPts val="5"/>
              </a:spcBef>
            </a:pPr>
            <a:r>
              <a:rPr sz="750" dirty="0">
                <a:latin typeface="Raleway"/>
                <a:cs typeface="Raleway"/>
              </a:rPr>
              <a:t>Sleek</a:t>
            </a:r>
            <a:r>
              <a:rPr sz="750" spc="-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contemporary styling in a desk set that features an </a:t>
            </a:r>
            <a:r>
              <a:rPr sz="750" spc="-10" dirty="0">
                <a:latin typeface="Raleway"/>
                <a:cs typeface="Raleway"/>
              </a:rPr>
              <a:t>interesting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interplay of chrome, acrylic and painted wood finishes. The </a:t>
            </a:r>
            <a:r>
              <a:rPr sz="750" spc="-10" dirty="0">
                <a:latin typeface="Raleway"/>
                <a:cs typeface="Raleway"/>
              </a:rPr>
              <a:t>compact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design of the desk and chair allows it to fit in a variety of places and </a:t>
            </a:r>
            <a:r>
              <a:rPr sz="750" spc="-25" dirty="0">
                <a:latin typeface="Raleway"/>
                <a:cs typeface="Raleway"/>
              </a:rPr>
              <a:t>the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mix of materials gives the desk and chair a light, airy look </a:t>
            </a:r>
            <a:r>
              <a:rPr sz="750" spc="-25" dirty="0">
                <a:latin typeface="Raleway"/>
                <a:cs typeface="Raleway"/>
              </a:rPr>
              <a:t>to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complement</a:t>
            </a:r>
            <a:r>
              <a:rPr sz="750" spc="-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many </a:t>
            </a:r>
            <a:r>
              <a:rPr sz="750" spc="-10" dirty="0">
                <a:latin typeface="Raleway"/>
                <a:cs typeface="Raleway"/>
              </a:rPr>
              <a:t>decors.</a:t>
            </a:r>
            <a:endParaRPr sz="750" dirty="0">
              <a:latin typeface="Raleway"/>
              <a:cs typeface="Raleway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6279515" y="2454846"/>
            <a:ext cx="2792730" cy="8255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37465">
              <a:lnSpc>
                <a:spcPct val="100000"/>
              </a:lnSpc>
              <a:spcBef>
                <a:spcPts val="100"/>
              </a:spcBef>
            </a:pPr>
            <a:r>
              <a:rPr sz="750" dirty="0">
                <a:latin typeface="Raleway"/>
                <a:cs typeface="Raleway"/>
              </a:rPr>
              <a:t>Desk constructed of chrome finished iron base and apron </a:t>
            </a:r>
            <a:r>
              <a:rPr sz="750" spc="-20" dirty="0">
                <a:latin typeface="Raleway"/>
                <a:cs typeface="Raleway"/>
              </a:rPr>
              <a:t>with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acrylic legs and engineered wood in a white painted </a:t>
            </a:r>
            <a:r>
              <a:rPr sz="750" spc="-10" dirty="0">
                <a:latin typeface="Raleway"/>
                <a:cs typeface="Raleway"/>
              </a:rPr>
              <a:t>finish.</a:t>
            </a:r>
            <a:endParaRPr sz="750" dirty="0">
              <a:latin typeface="Raleway"/>
              <a:cs typeface="Raleway"/>
            </a:endParaRPr>
          </a:p>
          <a:p>
            <a:pPr marL="12700" marR="238125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Acrylic swivel desk chair is height adjustable and </a:t>
            </a:r>
            <a:r>
              <a:rPr sz="750" spc="-10" dirty="0">
                <a:latin typeface="Raleway"/>
                <a:cs typeface="Raleway"/>
              </a:rPr>
              <a:t>features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casters with five leg chrome base for added </a:t>
            </a:r>
            <a:r>
              <a:rPr sz="750" spc="-10" dirty="0">
                <a:latin typeface="Raleway"/>
                <a:cs typeface="Raleway"/>
              </a:rPr>
              <a:t>stability</a:t>
            </a:r>
            <a:endParaRPr sz="750" dirty="0">
              <a:latin typeface="Raleway"/>
              <a:cs typeface="Raleway"/>
            </a:endParaRPr>
          </a:p>
          <a:p>
            <a:pPr marL="12700" marR="508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Sleek contemporary styling with an interesting mix of </a:t>
            </a:r>
            <a:r>
              <a:rPr sz="750" spc="-10" dirty="0">
                <a:latin typeface="Raleway"/>
                <a:cs typeface="Raleway"/>
              </a:rPr>
              <a:t>materials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gives</a:t>
            </a:r>
            <a:r>
              <a:rPr sz="750" spc="-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desk and chair set a light, airy </a:t>
            </a:r>
            <a:r>
              <a:rPr sz="750" spc="-20" dirty="0">
                <a:latin typeface="Raleway"/>
                <a:cs typeface="Raleway"/>
              </a:rPr>
              <a:t>look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Desk features two drawers for </a:t>
            </a:r>
            <a:r>
              <a:rPr sz="750" spc="-10" dirty="0">
                <a:latin typeface="Raleway"/>
                <a:cs typeface="Raleway"/>
              </a:rPr>
              <a:t>storage</a:t>
            </a:r>
            <a:endParaRPr sz="750" dirty="0">
              <a:latin typeface="Raleway"/>
              <a:cs typeface="Raleway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6176645" y="250892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6176645" y="296612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6176645" y="319472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 txBox="1"/>
          <p:nvPr/>
        </p:nvSpPr>
        <p:spPr>
          <a:xfrm>
            <a:off x="5898515" y="3571176"/>
            <a:ext cx="935355" cy="243656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50" u="sng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2"/>
              </a:rPr>
              <a:t>Read </a:t>
            </a:r>
            <a:r>
              <a:rPr sz="750" u="sng" spc="-20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2"/>
              </a:rPr>
              <a:t>More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</a:pPr>
            <a:r>
              <a:rPr sz="750" b="1" dirty="0">
                <a:latin typeface="Raleway"/>
                <a:cs typeface="Raleway"/>
              </a:rPr>
              <a:t>Price:</a:t>
            </a:r>
            <a:r>
              <a:rPr sz="750" b="1" spc="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From: </a:t>
            </a:r>
            <a:r>
              <a:rPr sz="750" spc="-10" dirty="0">
                <a:latin typeface="Raleway"/>
                <a:cs typeface="Raleway"/>
              </a:rPr>
              <a:t>$299.00</a:t>
            </a:r>
            <a:endParaRPr sz="750" dirty="0">
              <a:latin typeface="Raleway"/>
              <a:cs typeface="Raleway"/>
            </a:endParaRPr>
          </a:p>
        </p:txBody>
      </p:sp>
      <p:grpSp>
        <p:nvGrpSpPr>
          <p:cNvPr id="12" name="object 12"/>
          <p:cNvGrpSpPr/>
          <p:nvPr/>
        </p:nvGrpSpPr>
        <p:grpSpPr>
          <a:xfrm>
            <a:off x="5907614" y="3928992"/>
            <a:ext cx="727710" cy="727710"/>
            <a:chOff x="5907614" y="3928992"/>
            <a:chExt cx="727710" cy="727710"/>
          </a:xfrm>
        </p:grpSpPr>
        <p:sp>
          <p:nvSpPr>
            <p:cNvPr id="13" name="object 13"/>
            <p:cNvSpPr/>
            <p:nvPr/>
          </p:nvSpPr>
          <p:spPr>
            <a:xfrm>
              <a:off x="5911215" y="3932593"/>
              <a:ext cx="720090" cy="720090"/>
            </a:xfrm>
            <a:custGeom>
              <a:avLst/>
              <a:gdLst/>
              <a:ahLst/>
              <a:cxnLst/>
              <a:rect l="l" t="t" r="r" b="b"/>
              <a:pathLst>
                <a:path w="720090" h="720089">
                  <a:moveTo>
                    <a:pt x="0" y="0"/>
                  </a:moveTo>
                  <a:lnTo>
                    <a:pt x="720001" y="0"/>
                  </a:lnTo>
                  <a:lnTo>
                    <a:pt x="720001" y="720001"/>
                  </a:lnTo>
                  <a:lnTo>
                    <a:pt x="0" y="720001"/>
                  </a:lnTo>
                  <a:lnTo>
                    <a:pt x="0" y="0"/>
                  </a:lnTo>
                  <a:close/>
                </a:path>
              </a:pathLst>
            </a:custGeom>
            <a:ln w="72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5958433" y="3979811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09" h="35560">
                  <a:moveTo>
                    <a:pt x="23583" y="0"/>
                  </a:moveTo>
                  <a:lnTo>
                    <a:pt x="11798" y="0"/>
                  </a:lnTo>
                  <a:lnTo>
                    <a:pt x="0" y="0"/>
                  </a:lnTo>
                  <a:lnTo>
                    <a:pt x="0" y="11798"/>
                  </a:lnTo>
                  <a:lnTo>
                    <a:pt x="0" y="23596"/>
                  </a:lnTo>
                  <a:lnTo>
                    <a:pt x="0" y="35394"/>
                  </a:lnTo>
                  <a:lnTo>
                    <a:pt x="11798" y="35394"/>
                  </a:lnTo>
                  <a:lnTo>
                    <a:pt x="11798" y="23596"/>
                  </a:lnTo>
                  <a:lnTo>
                    <a:pt x="11798" y="11798"/>
                  </a:lnTo>
                  <a:lnTo>
                    <a:pt x="23583" y="11798"/>
                  </a:lnTo>
                  <a:lnTo>
                    <a:pt x="23583" y="0"/>
                  </a:lnTo>
                  <a:close/>
                </a:path>
                <a:path w="626109" h="35560">
                  <a:moveTo>
                    <a:pt x="35394" y="23596"/>
                  </a:moveTo>
                  <a:lnTo>
                    <a:pt x="23596" y="23596"/>
                  </a:lnTo>
                  <a:lnTo>
                    <a:pt x="23596" y="35394"/>
                  </a:lnTo>
                  <a:lnTo>
                    <a:pt x="35394" y="35394"/>
                  </a:lnTo>
                  <a:lnTo>
                    <a:pt x="35394" y="23596"/>
                  </a:lnTo>
                  <a:close/>
                </a:path>
                <a:path w="626109" h="35560">
                  <a:moveTo>
                    <a:pt x="35394" y="0"/>
                  </a:moveTo>
                  <a:lnTo>
                    <a:pt x="23596" y="0"/>
                  </a:lnTo>
                  <a:lnTo>
                    <a:pt x="23596" y="11798"/>
                  </a:lnTo>
                  <a:lnTo>
                    <a:pt x="35394" y="11798"/>
                  </a:lnTo>
                  <a:lnTo>
                    <a:pt x="35394" y="0"/>
                  </a:lnTo>
                  <a:close/>
                </a:path>
                <a:path w="626109" h="35560">
                  <a:moveTo>
                    <a:pt x="58991" y="23596"/>
                  </a:moveTo>
                  <a:lnTo>
                    <a:pt x="47205" y="23596"/>
                  </a:lnTo>
                  <a:lnTo>
                    <a:pt x="35407" y="23596"/>
                  </a:lnTo>
                  <a:lnTo>
                    <a:pt x="35407" y="35394"/>
                  </a:lnTo>
                  <a:lnTo>
                    <a:pt x="47205" y="35394"/>
                  </a:lnTo>
                  <a:lnTo>
                    <a:pt x="58991" y="35394"/>
                  </a:lnTo>
                  <a:lnTo>
                    <a:pt x="58991" y="23596"/>
                  </a:lnTo>
                  <a:close/>
                </a:path>
                <a:path w="626109" h="35560">
                  <a:moveTo>
                    <a:pt x="58991" y="0"/>
                  </a:moveTo>
                  <a:lnTo>
                    <a:pt x="47205" y="0"/>
                  </a:lnTo>
                  <a:lnTo>
                    <a:pt x="35407" y="0"/>
                  </a:lnTo>
                  <a:lnTo>
                    <a:pt x="35407" y="11798"/>
                  </a:lnTo>
                  <a:lnTo>
                    <a:pt x="47205" y="11798"/>
                  </a:lnTo>
                  <a:lnTo>
                    <a:pt x="58991" y="11798"/>
                  </a:lnTo>
                  <a:lnTo>
                    <a:pt x="58991" y="0"/>
                  </a:lnTo>
                  <a:close/>
                </a:path>
                <a:path w="626109" h="35560">
                  <a:moveTo>
                    <a:pt x="82613" y="0"/>
                  </a:moveTo>
                  <a:lnTo>
                    <a:pt x="70815" y="0"/>
                  </a:lnTo>
                  <a:lnTo>
                    <a:pt x="59016" y="0"/>
                  </a:lnTo>
                  <a:lnTo>
                    <a:pt x="59016" y="11798"/>
                  </a:lnTo>
                  <a:lnTo>
                    <a:pt x="70815" y="11798"/>
                  </a:lnTo>
                  <a:lnTo>
                    <a:pt x="70815" y="23596"/>
                  </a:lnTo>
                  <a:lnTo>
                    <a:pt x="70815" y="35394"/>
                  </a:lnTo>
                  <a:lnTo>
                    <a:pt x="82613" y="35394"/>
                  </a:lnTo>
                  <a:lnTo>
                    <a:pt x="82613" y="23596"/>
                  </a:lnTo>
                  <a:lnTo>
                    <a:pt x="82613" y="11798"/>
                  </a:lnTo>
                  <a:lnTo>
                    <a:pt x="82613" y="0"/>
                  </a:lnTo>
                  <a:close/>
                </a:path>
                <a:path w="626109" h="35560">
                  <a:moveTo>
                    <a:pt x="118008" y="23596"/>
                  </a:moveTo>
                  <a:lnTo>
                    <a:pt x="106222" y="23596"/>
                  </a:lnTo>
                  <a:lnTo>
                    <a:pt x="106222" y="35394"/>
                  </a:lnTo>
                  <a:lnTo>
                    <a:pt x="118008" y="35394"/>
                  </a:lnTo>
                  <a:lnTo>
                    <a:pt x="118008" y="23596"/>
                  </a:lnTo>
                  <a:close/>
                </a:path>
                <a:path w="626109" h="35560">
                  <a:moveTo>
                    <a:pt x="118008" y="0"/>
                  </a:moveTo>
                  <a:lnTo>
                    <a:pt x="106222" y="0"/>
                  </a:lnTo>
                  <a:lnTo>
                    <a:pt x="94424" y="0"/>
                  </a:lnTo>
                  <a:lnTo>
                    <a:pt x="94424" y="11798"/>
                  </a:lnTo>
                  <a:lnTo>
                    <a:pt x="94424" y="23596"/>
                  </a:lnTo>
                  <a:lnTo>
                    <a:pt x="106222" y="23596"/>
                  </a:lnTo>
                  <a:lnTo>
                    <a:pt x="106222" y="11798"/>
                  </a:lnTo>
                  <a:lnTo>
                    <a:pt x="118008" y="11798"/>
                  </a:lnTo>
                  <a:lnTo>
                    <a:pt x="118008" y="0"/>
                  </a:lnTo>
                  <a:close/>
                </a:path>
                <a:path w="626109" h="35560">
                  <a:moveTo>
                    <a:pt x="129819" y="11798"/>
                  </a:moveTo>
                  <a:lnTo>
                    <a:pt x="118021" y="11798"/>
                  </a:lnTo>
                  <a:lnTo>
                    <a:pt x="118021" y="23596"/>
                  </a:lnTo>
                  <a:lnTo>
                    <a:pt x="118021" y="35394"/>
                  </a:lnTo>
                  <a:lnTo>
                    <a:pt x="129819" y="35394"/>
                  </a:lnTo>
                  <a:lnTo>
                    <a:pt x="129819" y="23596"/>
                  </a:lnTo>
                  <a:lnTo>
                    <a:pt x="129819" y="11798"/>
                  </a:lnTo>
                  <a:close/>
                </a:path>
                <a:path w="626109" h="35560">
                  <a:moveTo>
                    <a:pt x="141630" y="23596"/>
                  </a:moveTo>
                  <a:lnTo>
                    <a:pt x="129832" y="23596"/>
                  </a:lnTo>
                  <a:lnTo>
                    <a:pt x="129832" y="35394"/>
                  </a:lnTo>
                  <a:lnTo>
                    <a:pt x="141630" y="35394"/>
                  </a:lnTo>
                  <a:lnTo>
                    <a:pt x="141630" y="23596"/>
                  </a:lnTo>
                  <a:close/>
                </a:path>
                <a:path w="626109" h="35560">
                  <a:moveTo>
                    <a:pt x="177025" y="11798"/>
                  </a:moveTo>
                  <a:lnTo>
                    <a:pt x="165239" y="11798"/>
                  </a:lnTo>
                  <a:lnTo>
                    <a:pt x="153441" y="11798"/>
                  </a:lnTo>
                  <a:lnTo>
                    <a:pt x="153441" y="23596"/>
                  </a:lnTo>
                  <a:lnTo>
                    <a:pt x="165239" y="23596"/>
                  </a:lnTo>
                  <a:lnTo>
                    <a:pt x="165239" y="35394"/>
                  </a:lnTo>
                  <a:lnTo>
                    <a:pt x="177025" y="35394"/>
                  </a:lnTo>
                  <a:lnTo>
                    <a:pt x="177025" y="23596"/>
                  </a:lnTo>
                  <a:lnTo>
                    <a:pt x="177025" y="11798"/>
                  </a:lnTo>
                  <a:close/>
                </a:path>
                <a:path w="626109" h="35560">
                  <a:moveTo>
                    <a:pt x="188836" y="11798"/>
                  </a:moveTo>
                  <a:lnTo>
                    <a:pt x="177038" y="11798"/>
                  </a:lnTo>
                  <a:lnTo>
                    <a:pt x="177038" y="23596"/>
                  </a:lnTo>
                  <a:lnTo>
                    <a:pt x="177038" y="35394"/>
                  </a:lnTo>
                  <a:lnTo>
                    <a:pt x="188836" y="35394"/>
                  </a:lnTo>
                  <a:lnTo>
                    <a:pt x="188836" y="23596"/>
                  </a:lnTo>
                  <a:lnTo>
                    <a:pt x="188836" y="11798"/>
                  </a:lnTo>
                  <a:close/>
                </a:path>
                <a:path w="626109" h="35560">
                  <a:moveTo>
                    <a:pt x="212432" y="0"/>
                  </a:moveTo>
                  <a:lnTo>
                    <a:pt x="200647" y="0"/>
                  </a:lnTo>
                  <a:lnTo>
                    <a:pt x="200647" y="11798"/>
                  </a:lnTo>
                  <a:lnTo>
                    <a:pt x="188849" y="11798"/>
                  </a:lnTo>
                  <a:lnTo>
                    <a:pt x="188849" y="23596"/>
                  </a:lnTo>
                  <a:lnTo>
                    <a:pt x="188849" y="35394"/>
                  </a:lnTo>
                  <a:lnTo>
                    <a:pt x="200647" y="35394"/>
                  </a:lnTo>
                  <a:lnTo>
                    <a:pt x="200647" y="23596"/>
                  </a:lnTo>
                  <a:lnTo>
                    <a:pt x="212432" y="23596"/>
                  </a:lnTo>
                  <a:lnTo>
                    <a:pt x="212432" y="11798"/>
                  </a:lnTo>
                  <a:lnTo>
                    <a:pt x="212432" y="0"/>
                  </a:lnTo>
                  <a:close/>
                </a:path>
                <a:path w="626109" h="35560">
                  <a:moveTo>
                    <a:pt x="224243" y="0"/>
                  </a:moveTo>
                  <a:lnTo>
                    <a:pt x="212458" y="0"/>
                  </a:lnTo>
                  <a:lnTo>
                    <a:pt x="212458" y="11798"/>
                  </a:lnTo>
                  <a:lnTo>
                    <a:pt x="212458" y="23596"/>
                  </a:lnTo>
                  <a:lnTo>
                    <a:pt x="212458" y="35394"/>
                  </a:lnTo>
                  <a:lnTo>
                    <a:pt x="224243" y="35394"/>
                  </a:lnTo>
                  <a:lnTo>
                    <a:pt x="224243" y="23596"/>
                  </a:lnTo>
                  <a:lnTo>
                    <a:pt x="224243" y="11798"/>
                  </a:lnTo>
                  <a:lnTo>
                    <a:pt x="224243" y="0"/>
                  </a:lnTo>
                  <a:close/>
                </a:path>
                <a:path w="626109" h="35560">
                  <a:moveTo>
                    <a:pt x="247840" y="11798"/>
                  </a:moveTo>
                  <a:lnTo>
                    <a:pt x="236054" y="11798"/>
                  </a:lnTo>
                  <a:lnTo>
                    <a:pt x="236054" y="23596"/>
                  </a:lnTo>
                  <a:lnTo>
                    <a:pt x="236054" y="35394"/>
                  </a:lnTo>
                  <a:lnTo>
                    <a:pt x="247840" y="35394"/>
                  </a:lnTo>
                  <a:lnTo>
                    <a:pt x="247840" y="23596"/>
                  </a:lnTo>
                  <a:lnTo>
                    <a:pt x="247840" y="11798"/>
                  </a:lnTo>
                  <a:close/>
                </a:path>
                <a:path w="626109" h="35560">
                  <a:moveTo>
                    <a:pt x="259664" y="0"/>
                  </a:moveTo>
                  <a:lnTo>
                    <a:pt x="247865" y="0"/>
                  </a:lnTo>
                  <a:lnTo>
                    <a:pt x="247865" y="11798"/>
                  </a:lnTo>
                  <a:lnTo>
                    <a:pt x="247865" y="23596"/>
                  </a:lnTo>
                  <a:lnTo>
                    <a:pt x="259664" y="23596"/>
                  </a:lnTo>
                  <a:lnTo>
                    <a:pt x="259664" y="11798"/>
                  </a:lnTo>
                  <a:lnTo>
                    <a:pt x="259664" y="0"/>
                  </a:lnTo>
                  <a:close/>
                </a:path>
                <a:path w="626109" h="35560">
                  <a:moveTo>
                    <a:pt x="283260" y="0"/>
                  </a:moveTo>
                  <a:lnTo>
                    <a:pt x="271475" y="0"/>
                  </a:lnTo>
                  <a:lnTo>
                    <a:pt x="271475" y="11798"/>
                  </a:lnTo>
                  <a:lnTo>
                    <a:pt x="271475" y="23596"/>
                  </a:lnTo>
                  <a:lnTo>
                    <a:pt x="283260" y="23596"/>
                  </a:lnTo>
                  <a:lnTo>
                    <a:pt x="283260" y="11798"/>
                  </a:lnTo>
                  <a:lnTo>
                    <a:pt x="283260" y="0"/>
                  </a:lnTo>
                  <a:close/>
                </a:path>
                <a:path w="626109" h="35560">
                  <a:moveTo>
                    <a:pt x="295071" y="11798"/>
                  </a:moveTo>
                  <a:lnTo>
                    <a:pt x="283273" y="11798"/>
                  </a:lnTo>
                  <a:lnTo>
                    <a:pt x="283273" y="23596"/>
                  </a:lnTo>
                  <a:lnTo>
                    <a:pt x="295071" y="23596"/>
                  </a:lnTo>
                  <a:lnTo>
                    <a:pt x="295071" y="11798"/>
                  </a:lnTo>
                  <a:close/>
                </a:path>
                <a:path w="626109" h="35560">
                  <a:moveTo>
                    <a:pt x="306857" y="0"/>
                  </a:moveTo>
                  <a:lnTo>
                    <a:pt x="295071" y="0"/>
                  </a:lnTo>
                  <a:lnTo>
                    <a:pt x="295071" y="11798"/>
                  </a:lnTo>
                  <a:lnTo>
                    <a:pt x="306857" y="11798"/>
                  </a:lnTo>
                  <a:lnTo>
                    <a:pt x="306857" y="0"/>
                  </a:lnTo>
                  <a:close/>
                </a:path>
                <a:path w="626109" h="35560">
                  <a:moveTo>
                    <a:pt x="318668" y="0"/>
                  </a:moveTo>
                  <a:lnTo>
                    <a:pt x="306882" y="0"/>
                  </a:lnTo>
                  <a:lnTo>
                    <a:pt x="306882" y="11798"/>
                  </a:lnTo>
                  <a:lnTo>
                    <a:pt x="318668" y="11798"/>
                  </a:lnTo>
                  <a:lnTo>
                    <a:pt x="318668" y="0"/>
                  </a:lnTo>
                  <a:close/>
                </a:path>
                <a:path w="626109" h="35560">
                  <a:moveTo>
                    <a:pt x="330479" y="0"/>
                  </a:moveTo>
                  <a:lnTo>
                    <a:pt x="318681" y="0"/>
                  </a:lnTo>
                  <a:lnTo>
                    <a:pt x="318681" y="11798"/>
                  </a:lnTo>
                  <a:lnTo>
                    <a:pt x="318681" y="23596"/>
                  </a:lnTo>
                  <a:lnTo>
                    <a:pt x="330479" y="23596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26109" h="35560">
                  <a:moveTo>
                    <a:pt x="342277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42277" y="11798"/>
                  </a:lnTo>
                  <a:lnTo>
                    <a:pt x="342277" y="0"/>
                  </a:lnTo>
                  <a:close/>
                </a:path>
                <a:path w="626109" h="35560">
                  <a:moveTo>
                    <a:pt x="365874" y="0"/>
                  </a:moveTo>
                  <a:lnTo>
                    <a:pt x="354088" y="0"/>
                  </a:lnTo>
                  <a:lnTo>
                    <a:pt x="342290" y="0"/>
                  </a:lnTo>
                  <a:lnTo>
                    <a:pt x="342290" y="11798"/>
                  </a:lnTo>
                  <a:lnTo>
                    <a:pt x="354088" y="11798"/>
                  </a:lnTo>
                  <a:lnTo>
                    <a:pt x="354088" y="23596"/>
                  </a:lnTo>
                  <a:lnTo>
                    <a:pt x="365874" y="23596"/>
                  </a:lnTo>
                  <a:lnTo>
                    <a:pt x="365874" y="11798"/>
                  </a:lnTo>
                  <a:lnTo>
                    <a:pt x="365874" y="0"/>
                  </a:lnTo>
                  <a:close/>
                </a:path>
                <a:path w="626109" h="35560">
                  <a:moveTo>
                    <a:pt x="377685" y="0"/>
                  </a:moveTo>
                  <a:lnTo>
                    <a:pt x="365899" y="0"/>
                  </a:lnTo>
                  <a:lnTo>
                    <a:pt x="365899" y="11798"/>
                  </a:lnTo>
                  <a:lnTo>
                    <a:pt x="365899" y="23596"/>
                  </a:lnTo>
                  <a:lnTo>
                    <a:pt x="377685" y="23596"/>
                  </a:lnTo>
                  <a:lnTo>
                    <a:pt x="377685" y="11798"/>
                  </a:lnTo>
                  <a:lnTo>
                    <a:pt x="377685" y="0"/>
                  </a:lnTo>
                  <a:close/>
                </a:path>
                <a:path w="626109" h="35560">
                  <a:moveTo>
                    <a:pt x="389496" y="11798"/>
                  </a:moveTo>
                  <a:lnTo>
                    <a:pt x="377698" y="11798"/>
                  </a:lnTo>
                  <a:lnTo>
                    <a:pt x="377698" y="23596"/>
                  </a:lnTo>
                  <a:lnTo>
                    <a:pt x="389496" y="23596"/>
                  </a:lnTo>
                  <a:lnTo>
                    <a:pt x="389496" y="11798"/>
                  </a:lnTo>
                  <a:close/>
                </a:path>
                <a:path w="626109" h="35560">
                  <a:moveTo>
                    <a:pt x="401307" y="0"/>
                  </a:move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01307" y="0"/>
                  </a:lnTo>
                  <a:close/>
                </a:path>
                <a:path w="626109" h="35560">
                  <a:moveTo>
                    <a:pt x="413092" y="11798"/>
                  </a:moveTo>
                  <a:lnTo>
                    <a:pt x="401307" y="11798"/>
                  </a:lnTo>
                  <a:lnTo>
                    <a:pt x="401307" y="23596"/>
                  </a:lnTo>
                  <a:lnTo>
                    <a:pt x="413092" y="23596"/>
                  </a:lnTo>
                  <a:lnTo>
                    <a:pt x="413092" y="11798"/>
                  </a:lnTo>
                  <a:close/>
                </a:path>
                <a:path w="626109" h="35560">
                  <a:moveTo>
                    <a:pt x="424903" y="11798"/>
                  </a:moveTo>
                  <a:lnTo>
                    <a:pt x="413105" y="11798"/>
                  </a:lnTo>
                  <a:lnTo>
                    <a:pt x="413105" y="23596"/>
                  </a:lnTo>
                  <a:lnTo>
                    <a:pt x="424903" y="23596"/>
                  </a:lnTo>
                  <a:lnTo>
                    <a:pt x="424903" y="11798"/>
                  </a:lnTo>
                  <a:close/>
                </a:path>
                <a:path w="626109" h="35560">
                  <a:moveTo>
                    <a:pt x="448513" y="0"/>
                  </a:moveTo>
                  <a:lnTo>
                    <a:pt x="436714" y="0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48513" y="0"/>
                  </a:lnTo>
                  <a:close/>
                </a:path>
                <a:path w="626109" h="35560">
                  <a:moveTo>
                    <a:pt x="460298" y="11798"/>
                  </a:moveTo>
                  <a:lnTo>
                    <a:pt x="448513" y="11798"/>
                  </a:lnTo>
                  <a:lnTo>
                    <a:pt x="448513" y="23596"/>
                  </a:lnTo>
                  <a:lnTo>
                    <a:pt x="460298" y="23596"/>
                  </a:lnTo>
                  <a:lnTo>
                    <a:pt x="460298" y="11798"/>
                  </a:lnTo>
                  <a:close/>
                </a:path>
                <a:path w="626109" h="35560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72122" y="23596"/>
                  </a:lnTo>
                  <a:lnTo>
                    <a:pt x="483920" y="23596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09" h="35560">
                  <a:moveTo>
                    <a:pt x="519315" y="11798"/>
                  </a:moveTo>
                  <a:lnTo>
                    <a:pt x="507530" y="11798"/>
                  </a:lnTo>
                  <a:lnTo>
                    <a:pt x="507530" y="0"/>
                  </a:ln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495731" y="23596"/>
                  </a:lnTo>
                  <a:lnTo>
                    <a:pt x="507530" y="23596"/>
                  </a:lnTo>
                  <a:lnTo>
                    <a:pt x="519315" y="23596"/>
                  </a:lnTo>
                  <a:lnTo>
                    <a:pt x="519315" y="11798"/>
                  </a:lnTo>
                  <a:close/>
                </a:path>
                <a:path w="626109" h="35560">
                  <a:moveTo>
                    <a:pt x="601941" y="0"/>
                  </a:moveTo>
                  <a:lnTo>
                    <a:pt x="601941" y="0"/>
                  </a:lnTo>
                  <a:lnTo>
                    <a:pt x="542950" y="0"/>
                  </a:ln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90143" y="11798"/>
                  </a:lnTo>
                  <a:lnTo>
                    <a:pt x="601941" y="11798"/>
                  </a:lnTo>
                  <a:lnTo>
                    <a:pt x="601941" y="0"/>
                  </a:lnTo>
                  <a:close/>
                </a:path>
                <a:path w="626109" h="35560">
                  <a:moveTo>
                    <a:pt x="625551" y="0"/>
                  </a:moveTo>
                  <a:lnTo>
                    <a:pt x="613765" y="0"/>
                  </a:ln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13765" y="23596"/>
                  </a:lnTo>
                  <a:lnTo>
                    <a:pt x="625551" y="23596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5958433" y="4003408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09" h="35560">
                  <a:moveTo>
                    <a:pt x="11798" y="11811"/>
                  </a:moveTo>
                  <a:lnTo>
                    <a:pt x="0" y="11811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11798" y="23609"/>
                  </a:lnTo>
                  <a:lnTo>
                    <a:pt x="11798" y="11811"/>
                  </a:lnTo>
                  <a:close/>
                </a:path>
                <a:path w="626109" h="35560">
                  <a:moveTo>
                    <a:pt x="35394" y="11811"/>
                  </a:moveTo>
                  <a:lnTo>
                    <a:pt x="23596" y="11811"/>
                  </a:lnTo>
                  <a:lnTo>
                    <a:pt x="23596" y="23609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lnTo>
                    <a:pt x="35394" y="11811"/>
                  </a:lnTo>
                  <a:close/>
                </a:path>
                <a:path w="626109" h="35560">
                  <a:moveTo>
                    <a:pt x="58991" y="11811"/>
                  </a:moveTo>
                  <a:lnTo>
                    <a:pt x="47205" y="11811"/>
                  </a:lnTo>
                  <a:lnTo>
                    <a:pt x="35407" y="11811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58991" y="35407"/>
                  </a:lnTo>
                  <a:lnTo>
                    <a:pt x="58991" y="23609"/>
                  </a:lnTo>
                  <a:lnTo>
                    <a:pt x="58991" y="11811"/>
                  </a:lnTo>
                  <a:close/>
                </a:path>
                <a:path w="626109" h="35560">
                  <a:moveTo>
                    <a:pt x="82613" y="11811"/>
                  </a:moveTo>
                  <a:lnTo>
                    <a:pt x="70815" y="11811"/>
                  </a:lnTo>
                  <a:lnTo>
                    <a:pt x="70815" y="23609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09"/>
                  </a:lnTo>
                  <a:lnTo>
                    <a:pt x="82613" y="11811"/>
                  </a:lnTo>
                  <a:close/>
                </a:path>
                <a:path w="626109" h="35560">
                  <a:moveTo>
                    <a:pt x="106222" y="11811"/>
                  </a:moveTo>
                  <a:lnTo>
                    <a:pt x="94424" y="11811"/>
                  </a:lnTo>
                  <a:lnTo>
                    <a:pt x="94424" y="23609"/>
                  </a:lnTo>
                  <a:lnTo>
                    <a:pt x="106222" y="23609"/>
                  </a:lnTo>
                  <a:lnTo>
                    <a:pt x="106222" y="11811"/>
                  </a:lnTo>
                  <a:close/>
                </a:path>
                <a:path w="626109" h="35560">
                  <a:moveTo>
                    <a:pt x="118008" y="23609"/>
                  </a:moveTo>
                  <a:lnTo>
                    <a:pt x="106222" y="23609"/>
                  </a:lnTo>
                  <a:lnTo>
                    <a:pt x="106222" y="35407"/>
                  </a:lnTo>
                  <a:lnTo>
                    <a:pt x="118008" y="35407"/>
                  </a:lnTo>
                  <a:lnTo>
                    <a:pt x="118008" y="23609"/>
                  </a:lnTo>
                  <a:close/>
                </a:path>
                <a:path w="626109" h="35560">
                  <a:moveTo>
                    <a:pt x="129819" y="11811"/>
                  </a:moveTo>
                  <a:lnTo>
                    <a:pt x="118021" y="11811"/>
                  </a:lnTo>
                  <a:lnTo>
                    <a:pt x="118021" y="23609"/>
                  </a:lnTo>
                  <a:lnTo>
                    <a:pt x="118021" y="35407"/>
                  </a:lnTo>
                  <a:lnTo>
                    <a:pt x="129819" y="35407"/>
                  </a:lnTo>
                  <a:lnTo>
                    <a:pt x="129819" y="23609"/>
                  </a:lnTo>
                  <a:lnTo>
                    <a:pt x="129819" y="11811"/>
                  </a:lnTo>
                  <a:close/>
                </a:path>
                <a:path w="626109" h="35560">
                  <a:moveTo>
                    <a:pt x="153416" y="11811"/>
                  </a:moveTo>
                  <a:lnTo>
                    <a:pt x="141630" y="11811"/>
                  </a:lnTo>
                  <a:lnTo>
                    <a:pt x="129832" y="11811"/>
                  </a:lnTo>
                  <a:lnTo>
                    <a:pt x="129832" y="23609"/>
                  </a:lnTo>
                  <a:lnTo>
                    <a:pt x="141630" y="23609"/>
                  </a:lnTo>
                  <a:lnTo>
                    <a:pt x="141630" y="35407"/>
                  </a:lnTo>
                  <a:lnTo>
                    <a:pt x="153416" y="35407"/>
                  </a:lnTo>
                  <a:lnTo>
                    <a:pt x="153416" y="23609"/>
                  </a:lnTo>
                  <a:lnTo>
                    <a:pt x="153416" y="11811"/>
                  </a:lnTo>
                  <a:close/>
                </a:path>
                <a:path w="626109" h="35560">
                  <a:moveTo>
                    <a:pt x="165239" y="23609"/>
                  </a:move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65239" y="23609"/>
                  </a:lnTo>
                  <a:close/>
                </a:path>
                <a:path w="626109" h="35560">
                  <a:moveTo>
                    <a:pt x="177025" y="11811"/>
                  </a:moveTo>
                  <a:lnTo>
                    <a:pt x="165239" y="11811"/>
                  </a:lnTo>
                  <a:lnTo>
                    <a:pt x="165239" y="23609"/>
                  </a:lnTo>
                  <a:lnTo>
                    <a:pt x="177025" y="23609"/>
                  </a:lnTo>
                  <a:lnTo>
                    <a:pt x="177025" y="11811"/>
                  </a:lnTo>
                  <a:close/>
                </a:path>
                <a:path w="626109" h="35560">
                  <a:moveTo>
                    <a:pt x="188836" y="11811"/>
                  </a:moveTo>
                  <a:lnTo>
                    <a:pt x="177038" y="11811"/>
                  </a:lnTo>
                  <a:lnTo>
                    <a:pt x="177038" y="23609"/>
                  </a:lnTo>
                  <a:lnTo>
                    <a:pt x="188836" y="23609"/>
                  </a:lnTo>
                  <a:lnTo>
                    <a:pt x="188836" y="11811"/>
                  </a:lnTo>
                  <a:close/>
                </a:path>
                <a:path w="626109" h="35560">
                  <a:moveTo>
                    <a:pt x="212432" y="11811"/>
                  </a:moveTo>
                  <a:lnTo>
                    <a:pt x="200647" y="11811"/>
                  </a:lnTo>
                  <a:lnTo>
                    <a:pt x="200647" y="23609"/>
                  </a:ln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lnTo>
                    <a:pt x="212432" y="11811"/>
                  </a:lnTo>
                  <a:close/>
                </a:path>
                <a:path w="626109" h="35560">
                  <a:moveTo>
                    <a:pt x="224243" y="23609"/>
                  </a:move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close/>
                </a:path>
                <a:path w="626109" h="35560">
                  <a:moveTo>
                    <a:pt x="247840" y="11811"/>
                  </a:moveTo>
                  <a:lnTo>
                    <a:pt x="236054" y="11811"/>
                  </a:lnTo>
                  <a:lnTo>
                    <a:pt x="236054" y="23609"/>
                  </a:lnTo>
                  <a:lnTo>
                    <a:pt x="247840" y="23609"/>
                  </a:lnTo>
                  <a:lnTo>
                    <a:pt x="247840" y="11811"/>
                  </a:lnTo>
                  <a:close/>
                </a:path>
                <a:path w="626109" h="35560">
                  <a:moveTo>
                    <a:pt x="247840" y="0"/>
                  </a:moveTo>
                  <a:lnTo>
                    <a:pt x="236054" y="0"/>
                  </a:lnTo>
                  <a:lnTo>
                    <a:pt x="236054" y="11798"/>
                  </a:lnTo>
                  <a:lnTo>
                    <a:pt x="247840" y="11798"/>
                  </a:lnTo>
                  <a:lnTo>
                    <a:pt x="247840" y="0"/>
                  </a:lnTo>
                  <a:close/>
                </a:path>
                <a:path w="626109" h="35560">
                  <a:moveTo>
                    <a:pt x="271449" y="23609"/>
                  </a:moveTo>
                  <a:lnTo>
                    <a:pt x="259664" y="23609"/>
                  </a:lnTo>
                  <a:lnTo>
                    <a:pt x="247865" y="23609"/>
                  </a:lnTo>
                  <a:lnTo>
                    <a:pt x="247865" y="35407"/>
                  </a:lnTo>
                  <a:lnTo>
                    <a:pt x="259664" y="35407"/>
                  </a:lnTo>
                  <a:lnTo>
                    <a:pt x="271449" y="35407"/>
                  </a:lnTo>
                  <a:lnTo>
                    <a:pt x="271449" y="23609"/>
                  </a:lnTo>
                  <a:close/>
                </a:path>
                <a:path w="626109" h="35560">
                  <a:moveTo>
                    <a:pt x="271449" y="0"/>
                  </a:moveTo>
                  <a:lnTo>
                    <a:pt x="259664" y="0"/>
                  </a:lnTo>
                  <a:lnTo>
                    <a:pt x="247865" y="0"/>
                  </a:lnTo>
                  <a:lnTo>
                    <a:pt x="247865" y="11798"/>
                  </a:lnTo>
                  <a:lnTo>
                    <a:pt x="259664" y="11798"/>
                  </a:lnTo>
                  <a:lnTo>
                    <a:pt x="271449" y="11798"/>
                  </a:lnTo>
                  <a:lnTo>
                    <a:pt x="271449" y="0"/>
                  </a:lnTo>
                  <a:close/>
                </a:path>
                <a:path w="626109" h="35560">
                  <a:moveTo>
                    <a:pt x="283260" y="0"/>
                  </a:moveTo>
                  <a:lnTo>
                    <a:pt x="271475" y="0"/>
                  </a:lnTo>
                  <a:lnTo>
                    <a:pt x="271475" y="11798"/>
                  </a:lnTo>
                  <a:lnTo>
                    <a:pt x="283260" y="11798"/>
                  </a:lnTo>
                  <a:lnTo>
                    <a:pt x="283260" y="0"/>
                  </a:lnTo>
                  <a:close/>
                </a:path>
                <a:path w="626109" h="35560">
                  <a:moveTo>
                    <a:pt x="295071" y="0"/>
                  </a:moveTo>
                  <a:lnTo>
                    <a:pt x="283273" y="0"/>
                  </a:lnTo>
                  <a:lnTo>
                    <a:pt x="283273" y="11798"/>
                  </a:lnTo>
                  <a:lnTo>
                    <a:pt x="295071" y="11798"/>
                  </a:lnTo>
                  <a:lnTo>
                    <a:pt x="295071" y="0"/>
                  </a:lnTo>
                  <a:close/>
                </a:path>
                <a:path w="626109" h="35560">
                  <a:moveTo>
                    <a:pt x="306857" y="23609"/>
                  </a:moveTo>
                  <a:lnTo>
                    <a:pt x="295071" y="23609"/>
                  </a:lnTo>
                  <a:lnTo>
                    <a:pt x="295071" y="11811"/>
                  </a:lnTo>
                  <a:lnTo>
                    <a:pt x="283273" y="11811"/>
                  </a:ln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close/>
                </a:path>
                <a:path w="626109" h="35560">
                  <a:moveTo>
                    <a:pt x="318668" y="23609"/>
                  </a:moveTo>
                  <a:lnTo>
                    <a:pt x="306882" y="23609"/>
                  </a:lnTo>
                  <a:lnTo>
                    <a:pt x="306882" y="35407"/>
                  </a:lnTo>
                  <a:lnTo>
                    <a:pt x="318668" y="35407"/>
                  </a:lnTo>
                  <a:lnTo>
                    <a:pt x="318668" y="23609"/>
                  </a:lnTo>
                  <a:close/>
                </a:path>
                <a:path w="626109" h="35560">
                  <a:moveTo>
                    <a:pt x="318668" y="0"/>
                  </a:moveTo>
                  <a:lnTo>
                    <a:pt x="306882" y="0"/>
                  </a:lnTo>
                  <a:lnTo>
                    <a:pt x="306882" y="11798"/>
                  </a:lnTo>
                  <a:lnTo>
                    <a:pt x="318668" y="11798"/>
                  </a:lnTo>
                  <a:lnTo>
                    <a:pt x="318668" y="0"/>
                  </a:lnTo>
                  <a:close/>
                </a:path>
                <a:path w="626109" h="35560">
                  <a:moveTo>
                    <a:pt x="330479" y="11811"/>
                  </a:moveTo>
                  <a:lnTo>
                    <a:pt x="318681" y="11811"/>
                  </a:lnTo>
                  <a:lnTo>
                    <a:pt x="318681" y="23609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lnTo>
                    <a:pt x="330479" y="11811"/>
                  </a:lnTo>
                  <a:close/>
                </a:path>
                <a:path w="626109" h="35560">
                  <a:moveTo>
                    <a:pt x="330479" y="0"/>
                  </a:moveTo>
                  <a:lnTo>
                    <a:pt x="318681" y="0"/>
                  </a:lnTo>
                  <a:lnTo>
                    <a:pt x="318681" y="11798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26109" h="35560">
                  <a:moveTo>
                    <a:pt x="342277" y="23609"/>
                  </a:moveTo>
                  <a:lnTo>
                    <a:pt x="330492" y="23609"/>
                  </a:lnTo>
                  <a:lnTo>
                    <a:pt x="330492" y="35407"/>
                  </a:lnTo>
                  <a:lnTo>
                    <a:pt x="342277" y="35407"/>
                  </a:lnTo>
                  <a:lnTo>
                    <a:pt x="342277" y="23609"/>
                  </a:lnTo>
                  <a:close/>
                </a:path>
                <a:path w="626109" h="35560">
                  <a:moveTo>
                    <a:pt x="354088" y="11811"/>
                  </a:moveTo>
                  <a:lnTo>
                    <a:pt x="342290" y="11811"/>
                  </a:lnTo>
                  <a:lnTo>
                    <a:pt x="342290" y="23609"/>
                  </a:lnTo>
                  <a:lnTo>
                    <a:pt x="354088" y="23609"/>
                  </a:lnTo>
                  <a:lnTo>
                    <a:pt x="354088" y="11811"/>
                  </a:lnTo>
                  <a:close/>
                </a:path>
                <a:path w="626109" h="35560">
                  <a:moveTo>
                    <a:pt x="365874" y="0"/>
                  </a:moveTo>
                  <a:lnTo>
                    <a:pt x="354088" y="0"/>
                  </a:lnTo>
                  <a:lnTo>
                    <a:pt x="342290" y="0"/>
                  </a:lnTo>
                  <a:lnTo>
                    <a:pt x="342290" y="11798"/>
                  </a:lnTo>
                  <a:lnTo>
                    <a:pt x="354088" y="11798"/>
                  </a:lnTo>
                  <a:lnTo>
                    <a:pt x="365874" y="11798"/>
                  </a:lnTo>
                  <a:lnTo>
                    <a:pt x="365874" y="0"/>
                  </a:lnTo>
                  <a:close/>
                </a:path>
                <a:path w="626109" h="35560">
                  <a:moveTo>
                    <a:pt x="377685" y="11811"/>
                  </a:moveTo>
                  <a:lnTo>
                    <a:pt x="365899" y="11811"/>
                  </a:lnTo>
                  <a:lnTo>
                    <a:pt x="365899" y="23609"/>
                  </a:lnTo>
                  <a:lnTo>
                    <a:pt x="365899" y="35407"/>
                  </a:lnTo>
                  <a:lnTo>
                    <a:pt x="377685" y="35407"/>
                  </a:lnTo>
                  <a:lnTo>
                    <a:pt x="377685" y="23609"/>
                  </a:lnTo>
                  <a:lnTo>
                    <a:pt x="377685" y="11811"/>
                  </a:lnTo>
                  <a:close/>
                </a:path>
                <a:path w="626109" h="35560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26109" h="35560">
                  <a:moveTo>
                    <a:pt x="413092" y="11811"/>
                  </a:moveTo>
                  <a:lnTo>
                    <a:pt x="401307" y="11811"/>
                  </a:lnTo>
                  <a:lnTo>
                    <a:pt x="389509" y="11811"/>
                  </a:ln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01307" y="23609"/>
                  </a:lnTo>
                  <a:lnTo>
                    <a:pt x="413092" y="23609"/>
                  </a:lnTo>
                  <a:lnTo>
                    <a:pt x="413092" y="11811"/>
                  </a:lnTo>
                  <a:close/>
                </a:path>
                <a:path w="626109" h="35560">
                  <a:moveTo>
                    <a:pt x="413092" y="0"/>
                  </a:moveTo>
                  <a:lnTo>
                    <a:pt x="401307" y="0"/>
                  </a:ln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13092" y="11798"/>
                  </a:lnTo>
                  <a:lnTo>
                    <a:pt x="413092" y="0"/>
                  </a:lnTo>
                  <a:close/>
                </a:path>
                <a:path w="626109" h="35560">
                  <a:moveTo>
                    <a:pt x="436702" y="11811"/>
                  </a:moveTo>
                  <a:lnTo>
                    <a:pt x="424916" y="11811"/>
                  </a:lnTo>
                  <a:lnTo>
                    <a:pt x="424916" y="23609"/>
                  </a:lnTo>
                  <a:lnTo>
                    <a:pt x="436702" y="23609"/>
                  </a:lnTo>
                  <a:lnTo>
                    <a:pt x="436702" y="11811"/>
                  </a:lnTo>
                  <a:close/>
                </a:path>
                <a:path w="626109" h="35560">
                  <a:moveTo>
                    <a:pt x="436702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36702" y="11798"/>
                  </a:lnTo>
                  <a:lnTo>
                    <a:pt x="436702" y="0"/>
                  </a:lnTo>
                  <a:close/>
                </a:path>
                <a:path w="626109" h="35560">
                  <a:moveTo>
                    <a:pt x="448513" y="0"/>
                  </a:moveTo>
                  <a:lnTo>
                    <a:pt x="436714" y="0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48513" y="0"/>
                  </a:lnTo>
                  <a:close/>
                </a:path>
                <a:path w="626109" h="35560">
                  <a:moveTo>
                    <a:pt x="460298" y="11811"/>
                  </a:moveTo>
                  <a:lnTo>
                    <a:pt x="448513" y="11811"/>
                  </a:lnTo>
                  <a:lnTo>
                    <a:pt x="436714" y="11811"/>
                  </a:lnTo>
                  <a:lnTo>
                    <a:pt x="436714" y="23609"/>
                  </a:lnTo>
                  <a:lnTo>
                    <a:pt x="448513" y="23609"/>
                  </a:lnTo>
                  <a:lnTo>
                    <a:pt x="460298" y="23609"/>
                  </a:lnTo>
                  <a:lnTo>
                    <a:pt x="460298" y="11811"/>
                  </a:lnTo>
                  <a:close/>
                </a:path>
                <a:path w="626109" h="35560">
                  <a:moveTo>
                    <a:pt x="507530" y="11811"/>
                  </a:moveTo>
                  <a:lnTo>
                    <a:pt x="495731" y="11811"/>
                  </a:lnTo>
                  <a:lnTo>
                    <a:pt x="483933" y="11811"/>
                  </a:lnTo>
                  <a:lnTo>
                    <a:pt x="483933" y="23609"/>
                  </a:lnTo>
                  <a:lnTo>
                    <a:pt x="495731" y="23609"/>
                  </a:lnTo>
                  <a:lnTo>
                    <a:pt x="507530" y="23609"/>
                  </a:lnTo>
                  <a:lnTo>
                    <a:pt x="507530" y="11811"/>
                  </a:lnTo>
                  <a:close/>
                </a:path>
                <a:path w="626109" h="35560">
                  <a:moveTo>
                    <a:pt x="519315" y="0"/>
                  </a:moveTo>
                  <a:lnTo>
                    <a:pt x="507530" y="0"/>
                  </a:lnTo>
                  <a:lnTo>
                    <a:pt x="507530" y="11798"/>
                  </a:lnTo>
                  <a:lnTo>
                    <a:pt x="519315" y="11798"/>
                  </a:lnTo>
                  <a:lnTo>
                    <a:pt x="519315" y="0"/>
                  </a:lnTo>
                  <a:close/>
                </a:path>
                <a:path w="626109" h="35560">
                  <a:moveTo>
                    <a:pt x="531126" y="11811"/>
                  </a:moveTo>
                  <a:lnTo>
                    <a:pt x="519341" y="11811"/>
                  </a:lnTo>
                  <a:lnTo>
                    <a:pt x="519341" y="23609"/>
                  </a:lnTo>
                  <a:lnTo>
                    <a:pt x="531126" y="23609"/>
                  </a:lnTo>
                  <a:lnTo>
                    <a:pt x="531126" y="11811"/>
                  </a:lnTo>
                  <a:close/>
                </a:path>
                <a:path w="626109" h="35560">
                  <a:moveTo>
                    <a:pt x="554748" y="11811"/>
                  </a:moveTo>
                  <a:lnTo>
                    <a:pt x="542950" y="11811"/>
                  </a:lnTo>
                  <a:lnTo>
                    <a:pt x="542950" y="23609"/>
                  </a:lnTo>
                  <a:lnTo>
                    <a:pt x="554748" y="23609"/>
                  </a:lnTo>
                  <a:lnTo>
                    <a:pt x="554748" y="11811"/>
                  </a:lnTo>
                  <a:close/>
                </a:path>
                <a:path w="626109" h="35560">
                  <a:moveTo>
                    <a:pt x="554748" y="0"/>
                  </a:move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54748" y="0"/>
                  </a:lnTo>
                  <a:close/>
                </a:path>
                <a:path w="626109" h="35560">
                  <a:moveTo>
                    <a:pt x="601941" y="11811"/>
                  </a:moveTo>
                  <a:lnTo>
                    <a:pt x="590143" y="11811"/>
                  </a:lnTo>
                  <a:lnTo>
                    <a:pt x="578345" y="11811"/>
                  </a:lnTo>
                  <a:lnTo>
                    <a:pt x="566547" y="11811"/>
                  </a:lnTo>
                  <a:lnTo>
                    <a:pt x="566547" y="23609"/>
                  </a:lnTo>
                  <a:lnTo>
                    <a:pt x="578345" y="23609"/>
                  </a:lnTo>
                  <a:lnTo>
                    <a:pt x="590143" y="23609"/>
                  </a:lnTo>
                  <a:lnTo>
                    <a:pt x="601941" y="23609"/>
                  </a:lnTo>
                  <a:lnTo>
                    <a:pt x="601941" y="11811"/>
                  </a:lnTo>
                  <a:close/>
                </a:path>
                <a:path w="626109" h="35560">
                  <a:moveTo>
                    <a:pt x="601941" y="0"/>
                  </a:moveTo>
                  <a:lnTo>
                    <a:pt x="590143" y="0"/>
                  </a:lnTo>
                  <a:lnTo>
                    <a:pt x="578345" y="0"/>
                  </a:lnTo>
                  <a:lnTo>
                    <a:pt x="566547" y="0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90143" y="11798"/>
                  </a:lnTo>
                  <a:lnTo>
                    <a:pt x="601941" y="11798"/>
                  </a:lnTo>
                  <a:lnTo>
                    <a:pt x="601941" y="0"/>
                  </a:lnTo>
                  <a:close/>
                </a:path>
                <a:path w="626109" h="35560">
                  <a:moveTo>
                    <a:pt x="625551" y="11811"/>
                  </a:moveTo>
                  <a:lnTo>
                    <a:pt x="613765" y="11811"/>
                  </a:lnTo>
                  <a:lnTo>
                    <a:pt x="613765" y="23609"/>
                  </a:lnTo>
                  <a:lnTo>
                    <a:pt x="625551" y="23609"/>
                  </a:lnTo>
                  <a:lnTo>
                    <a:pt x="625551" y="11811"/>
                  </a:lnTo>
                  <a:close/>
                </a:path>
                <a:path w="626109" h="35560">
                  <a:moveTo>
                    <a:pt x="625551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5958433" y="4027017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09" h="35560">
                  <a:moveTo>
                    <a:pt x="11798" y="23609"/>
                  </a:move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11798" y="23609"/>
                  </a:lnTo>
                  <a:close/>
                </a:path>
                <a:path w="626109" h="35560">
                  <a:moveTo>
                    <a:pt x="11798" y="11798"/>
                  </a:moveTo>
                  <a:lnTo>
                    <a:pt x="0" y="11798"/>
                  </a:lnTo>
                  <a:lnTo>
                    <a:pt x="0" y="23596"/>
                  </a:lnTo>
                  <a:lnTo>
                    <a:pt x="11798" y="23596"/>
                  </a:lnTo>
                  <a:lnTo>
                    <a:pt x="11798" y="11798"/>
                  </a:lnTo>
                  <a:close/>
                </a:path>
                <a:path w="626109" h="35560">
                  <a:moveTo>
                    <a:pt x="82613" y="11798"/>
                  </a:moveTo>
                  <a:lnTo>
                    <a:pt x="70815" y="11798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82613" y="11798"/>
                  </a:lnTo>
                  <a:close/>
                </a:path>
                <a:path w="626109" h="35560">
                  <a:moveTo>
                    <a:pt x="153416" y="11798"/>
                  </a:moveTo>
                  <a:lnTo>
                    <a:pt x="141630" y="11798"/>
                  </a:lnTo>
                  <a:lnTo>
                    <a:pt x="129832" y="11798"/>
                  </a:lnTo>
                  <a:lnTo>
                    <a:pt x="129832" y="23596"/>
                  </a:lnTo>
                  <a:lnTo>
                    <a:pt x="141630" y="23596"/>
                  </a:lnTo>
                  <a:lnTo>
                    <a:pt x="153416" y="23596"/>
                  </a:lnTo>
                  <a:lnTo>
                    <a:pt x="153416" y="11798"/>
                  </a:lnTo>
                  <a:close/>
                </a:path>
                <a:path w="626109" h="35560">
                  <a:moveTo>
                    <a:pt x="177025" y="11798"/>
                  </a:moveTo>
                  <a:lnTo>
                    <a:pt x="165239" y="11798"/>
                  </a:lnTo>
                  <a:lnTo>
                    <a:pt x="165239" y="23596"/>
                  </a:lnTo>
                  <a:lnTo>
                    <a:pt x="177025" y="23596"/>
                  </a:lnTo>
                  <a:lnTo>
                    <a:pt x="177025" y="11798"/>
                  </a:lnTo>
                  <a:close/>
                </a:path>
                <a:path w="626109" h="35560">
                  <a:moveTo>
                    <a:pt x="188836" y="11798"/>
                  </a:moveTo>
                  <a:lnTo>
                    <a:pt x="177038" y="11798"/>
                  </a:lnTo>
                  <a:lnTo>
                    <a:pt x="177038" y="23596"/>
                  </a:lnTo>
                  <a:lnTo>
                    <a:pt x="188836" y="23596"/>
                  </a:lnTo>
                  <a:lnTo>
                    <a:pt x="188836" y="11798"/>
                  </a:lnTo>
                  <a:close/>
                </a:path>
                <a:path w="626109" h="35560">
                  <a:moveTo>
                    <a:pt x="212432" y="11798"/>
                  </a:moveTo>
                  <a:lnTo>
                    <a:pt x="200647" y="11798"/>
                  </a:lnTo>
                  <a:lnTo>
                    <a:pt x="200647" y="23596"/>
                  </a:lnTo>
                  <a:lnTo>
                    <a:pt x="212432" y="23596"/>
                  </a:lnTo>
                  <a:lnTo>
                    <a:pt x="212432" y="11798"/>
                  </a:lnTo>
                  <a:close/>
                </a:path>
                <a:path w="626109" h="35560">
                  <a:moveTo>
                    <a:pt x="224243" y="11798"/>
                  </a:moveTo>
                  <a:lnTo>
                    <a:pt x="212458" y="11798"/>
                  </a:lnTo>
                  <a:lnTo>
                    <a:pt x="212458" y="23596"/>
                  </a:lnTo>
                  <a:lnTo>
                    <a:pt x="224243" y="23596"/>
                  </a:lnTo>
                  <a:lnTo>
                    <a:pt x="224243" y="11798"/>
                  </a:lnTo>
                  <a:close/>
                </a:path>
                <a:path w="626109" h="35560">
                  <a:moveTo>
                    <a:pt x="236054" y="11798"/>
                  </a:moveTo>
                  <a:lnTo>
                    <a:pt x="224256" y="11798"/>
                  </a:lnTo>
                  <a:lnTo>
                    <a:pt x="224256" y="23596"/>
                  </a:lnTo>
                  <a:lnTo>
                    <a:pt x="236054" y="23596"/>
                  </a:lnTo>
                  <a:lnTo>
                    <a:pt x="236054" y="11798"/>
                  </a:lnTo>
                  <a:close/>
                </a:path>
                <a:path w="626109" h="35560">
                  <a:moveTo>
                    <a:pt x="259664" y="11798"/>
                  </a:moveTo>
                  <a:lnTo>
                    <a:pt x="247865" y="11798"/>
                  </a:lnTo>
                  <a:lnTo>
                    <a:pt x="247865" y="23596"/>
                  </a:lnTo>
                  <a:lnTo>
                    <a:pt x="259664" y="23596"/>
                  </a:lnTo>
                  <a:lnTo>
                    <a:pt x="259664" y="11798"/>
                  </a:lnTo>
                  <a:close/>
                </a:path>
                <a:path w="626109" h="35560">
                  <a:moveTo>
                    <a:pt x="295071" y="11798"/>
                  </a:moveTo>
                  <a:lnTo>
                    <a:pt x="283273" y="11798"/>
                  </a:lnTo>
                  <a:lnTo>
                    <a:pt x="283273" y="23596"/>
                  </a:lnTo>
                  <a:lnTo>
                    <a:pt x="295071" y="23596"/>
                  </a:lnTo>
                  <a:lnTo>
                    <a:pt x="295071" y="11798"/>
                  </a:lnTo>
                  <a:close/>
                </a:path>
                <a:path w="626109" h="35560">
                  <a:moveTo>
                    <a:pt x="342277" y="11798"/>
                  </a:moveTo>
                  <a:lnTo>
                    <a:pt x="330492" y="11798"/>
                  </a:lnTo>
                  <a:lnTo>
                    <a:pt x="330492" y="23596"/>
                  </a:lnTo>
                  <a:lnTo>
                    <a:pt x="342277" y="23596"/>
                  </a:lnTo>
                  <a:lnTo>
                    <a:pt x="342277" y="11798"/>
                  </a:lnTo>
                  <a:close/>
                </a:path>
                <a:path w="626109" h="35560">
                  <a:moveTo>
                    <a:pt x="365874" y="11798"/>
                  </a:moveTo>
                  <a:lnTo>
                    <a:pt x="354088" y="11798"/>
                  </a:lnTo>
                  <a:lnTo>
                    <a:pt x="342290" y="11798"/>
                  </a:lnTo>
                  <a:lnTo>
                    <a:pt x="342290" y="23596"/>
                  </a:lnTo>
                  <a:lnTo>
                    <a:pt x="354088" y="23596"/>
                  </a:lnTo>
                  <a:lnTo>
                    <a:pt x="365874" y="23596"/>
                  </a:lnTo>
                  <a:lnTo>
                    <a:pt x="365874" y="11798"/>
                  </a:lnTo>
                  <a:close/>
                </a:path>
                <a:path w="626109" h="35560">
                  <a:moveTo>
                    <a:pt x="389496" y="11798"/>
                  </a:moveTo>
                  <a:lnTo>
                    <a:pt x="377698" y="11798"/>
                  </a:lnTo>
                  <a:lnTo>
                    <a:pt x="377698" y="23596"/>
                  </a:lnTo>
                  <a:lnTo>
                    <a:pt x="389496" y="23596"/>
                  </a:lnTo>
                  <a:lnTo>
                    <a:pt x="389496" y="11798"/>
                  </a:lnTo>
                  <a:close/>
                </a:path>
                <a:path w="626109" h="35560">
                  <a:moveTo>
                    <a:pt x="401307" y="0"/>
                  </a:move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01307" y="0"/>
                  </a:lnTo>
                  <a:close/>
                </a:path>
                <a:path w="626109" h="35560">
                  <a:moveTo>
                    <a:pt x="424903" y="0"/>
                  </a:moveTo>
                  <a:lnTo>
                    <a:pt x="413105" y="0"/>
                  </a:lnTo>
                  <a:lnTo>
                    <a:pt x="413105" y="11798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26109" h="35560">
                  <a:moveTo>
                    <a:pt x="436702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36702" y="11798"/>
                  </a:lnTo>
                  <a:lnTo>
                    <a:pt x="436702" y="0"/>
                  </a:lnTo>
                  <a:close/>
                </a:path>
                <a:path w="626109" h="35560">
                  <a:moveTo>
                    <a:pt x="460298" y="0"/>
                  </a:moveTo>
                  <a:lnTo>
                    <a:pt x="448513" y="0"/>
                  </a:lnTo>
                  <a:lnTo>
                    <a:pt x="436714" y="0"/>
                  </a:lnTo>
                  <a:lnTo>
                    <a:pt x="436714" y="11798"/>
                  </a:lnTo>
                  <a:lnTo>
                    <a:pt x="436714" y="23596"/>
                  </a:lnTo>
                  <a:lnTo>
                    <a:pt x="448513" y="23596"/>
                  </a:lnTo>
                  <a:lnTo>
                    <a:pt x="460298" y="23596"/>
                  </a:lnTo>
                  <a:lnTo>
                    <a:pt x="460298" y="11798"/>
                  </a:lnTo>
                  <a:lnTo>
                    <a:pt x="460298" y="0"/>
                  </a:lnTo>
                  <a:close/>
                </a:path>
                <a:path w="626109" h="35560">
                  <a:moveTo>
                    <a:pt x="472109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72109" y="11798"/>
                  </a:lnTo>
                  <a:lnTo>
                    <a:pt x="472109" y="0"/>
                  </a:lnTo>
                  <a:close/>
                </a:path>
                <a:path w="626109" h="35560">
                  <a:moveTo>
                    <a:pt x="507530" y="0"/>
                  </a:move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495731" y="23596"/>
                  </a:lnTo>
                  <a:lnTo>
                    <a:pt x="507530" y="23596"/>
                  </a:lnTo>
                  <a:lnTo>
                    <a:pt x="507530" y="11798"/>
                  </a:lnTo>
                  <a:lnTo>
                    <a:pt x="507530" y="0"/>
                  </a:lnTo>
                  <a:close/>
                </a:path>
                <a:path w="626109" h="35560">
                  <a:moveTo>
                    <a:pt x="554748" y="0"/>
                  </a:moveTo>
                  <a:lnTo>
                    <a:pt x="542950" y="0"/>
                  </a:ln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54748" y="11798"/>
                  </a:lnTo>
                  <a:lnTo>
                    <a:pt x="554748" y="0"/>
                  </a:lnTo>
                  <a:close/>
                </a:path>
                <a:path w="626109" h="35560">
                  <a:moveTo>
                    <a:pt x="601941" y="0"/>
                  </a:moveTo>
                  <a:lnTo>
                    <a:pt x="590143" y="0"/>
                  </a:lnTo>
                  <a:lnTo>
                    <a:pt x="578345" y="0"/>
                  </a:lnTo>
                  <a:lnTo>
                    <a:pt x="566547" y="0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90143" y="11798"/>
                  </a:lnTo>
                  <a:lnTo>
                    <a:pt x="601941" y="11798"/>
                  </a:lnTo>
                  <a:lnTo>
                    <a:pt x="601941" y="0"/>
                  </a:lnTo>
                  <a:close/>
                </a:path>
                <a:path w="626109" h="35560">
                  <a:moveTo>
                    <a:pt x="625551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13765" y="23596"/>
                  </a:lnTo>
                  <a:lnTo>
                    <a:pt x="625551" y="23596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5970231" y="4056526"/>
              <a:ext cx="614045" cy="0"/>
            </a:xfrm>
            <a:custGeom>
              <a:avLst/>
              <a:gdLst/>
              <a:ahLst/>
              <a:cxnLst/>
              <a:rect l="l" t="t" r="r" b="b"/>
              <a:pathLst>
                <a:path w="614045">
                  <a:moveTo>
                    <a:pt x="0" y="0"/>
                  </a:moveTo>
                  <a:lnTo>
                    <a:pt x="613765" y="0"/>
                  </a:lnTo>
                </a:path>
              </a:pathLst>
            </a:custGeom>
            <a:ln w="11798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5958433" y="4062425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09" h="35560">
                  <a:moveTo>
                    <a:pt x="11798" y="11811"/>
                  </a:moveTo>
                  <a:lnTo>
                    <a:pt x="0" y="11811"/>
                  </a:lnTo>
                  <a:lnTo>
                    <a:pt x="0" y="23609"/>
                  </a:lnTo>
                  <a:lnTo>
                    <a:pt x="11798" y="23609"/>
                  </a:lnTo>
                  <a:lnTo>
                    <a:pt x="11798" y="11811"/>
                  </a:lnTo>
                  <a:close/>
                </a:path>
                <a:path w="626109" h="35560">
                  <a:moveTo>
                    <a:pt x="35394" y="11811"/>
                  </a:moveTo>
                  <a:lnTo>
                    <a:pt x="23596" y="11811"/>
                  </a:lnTo>
                  <a:lnTo>
                    <a:pt x="23596" y="23609"/>
                  </a:lnTo>
                  <a:lnTo>
                    <a:pt x="35394" y="23609"/>
                  </a:lnTo>
                  <a:lnTo>
                    <a:pt x="35394" y="11811"/>
                  </a:lnTo>
                  <a:close/>
                </a:path>
                <a:path w="626109" h="35560">
                  <a:moveTo>
                    <a:pt x="58991" y="23609"/>
                  </a:moveTo>
                  <a:lnTo>
                    <a:pt x="47205" y="23609"/>
                  </a:lnTo>
                  <a:lnTo>
                    <a:pt x="47205" y="11811"/>
                  </a:lnTo>
                  <a:lnTo>
                    <a:pt x="35407" y="11811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58991" y="35407"/>
                  </a:lnTo>
                  <a:lnTo>
                    <a:pt x="58991" y="23609"/>
                  </a:lnTo>
                  <a:close/>
                </a:path>
                <a:path w="626109" h="35560">
                  <a:moveTo>
                    <a:pt x="94411" y="11811"/>
                  </a:moveTo>
                  <a:lnTo>
                    <a:pt x="82613" y="11811"/>
                  </a:lnTo>
                  <a:lnTo>
                    <a:pt x="70815" y="11811"/>
                  </a:lnTo>
                  <a:lnTo>
                    <a:pt x="59016" y="11811"/>
                  </a:lnTo>
                  <a:lnTo>
                    <a:pt x="59016" y="23609"/>
                  </a:lnTo>
                  <a:lnTo>
                    <a:pt x="70815" y="23609"/>
                  </a:lnTo>
                  <a:lnTo>
                    <a:pt x="82613" y="23609"/>
                  </a:lnTo>
                  <a:lnTo>
                    <a:pt x="94411" y="23609"/>
                  </a:lnTo>
                  <a:lnTo>
                    <a:pt x="94411" y="11811"/>
                  </a:lnTo>
                  <a:close/>
                </a:path>
                <a:path w="626109" h="35560">
                  <a:moveTo>
                    <a:pt x="118008" y="23609"/>
                  </a:moveTo>
                  <a:lnTo>
                    <a:pt x="106222" y="23609"/>
                  </a:lnTo>
                  <a:lnTo>
                    <a:pt x="106222" y="35407"/>
                  </a:lnTo>
                  <a:lnTo>
                    <a:pt x="118008" y="35407"/>
                  </a:lnTo>
                  <a:lnTo>
                    <a:pt x="118008" y="23609"/>
                  </a:lnTo>
                  <a:close/>
                </a:path>
                <a:path w="626109" h="35560">
                  <a:moveTo>
                    <a:pt x="118008" y="0"/>
                  </a:moveTo>
                  <a:lnTo>
                    <a:pt x="106222" y="0"/>
                  </a:lnTo>
                  <a:lnTo>
                    <a:pt x="94424" y="0"/>
                  </a:lnTo>
                  <a:lnTo>
                    <a:pt x="94424" y="11798"/>
                  </a:lnTo>
                  <a:lnTo>
                    <a:pt x="106222" y="11798"/>
                  </a:lnTo>
                  <a:lnTo>
                    <a:pt x="118008" y="11798"/>
                  </a:lnTo>
                  <a:lnTo>
                    <a:pt x="118008" y="0"/>
                  </a:lnTo>
                  <a:close/>
                </a:path>
                <a:path w="626109" h="35560">
                  <a:moveTo>
                    <a:pt x="129819" y="11811"/>
                  </a:moveTo>
                  <a:lnTo>
                    <a:pt x="118021" y="11811"/>
                  </a:lnTo>
                  <a:lnTo>
                    <a:pt x="118021" y="23609"/>
                  </a:lnTo>
                  <a:lnTo>
                    <a:pt x="129819" y="23609"/>
                  </a:lnTo>
                  <a:lnTo>
                    <a:pt x="129819" y="11811"/>
                  </a:lnTo>
                  <a:close/>
                </a:path>
                <a:path w="626109" h="35560">
                  <a:moveTo>
                    <a:pt x="129819" y="0"/>
                  </a:moveTo>
                  <a:lnTo>
                    <a:pt x="118021" y="0"/>
                  </a:lnTo>
                  <a:lnTo>
                    <a:pt x="118021" y="11798"/>
                  </a:lnTo>
                  <a:lnTo>
                    <a:pt x="129819" y="11798"/>
                  </a:lnTo>
                  <a:lnTo>
                    <a:pt x="129819" y="0"/>
                  </a:lnTo>
                  <a:close/>
                </a:path>
                <a:path w="626109" h="35560">
                  <a:moveTo>
                    <a:pt x="141630" y="0"/>
                  </a:moveTo>
                  <a:lnTo>
                    <a:pt x="129832" y="0"/>
                  </a:lnTo>
                  <a:lnTo>
                    <a:pt x="129832" y="11798"/>
                  </a:lnTo>
                  <a:lnTo>
                    <a:pt x="141630" y="11798"/>
                  </a:lnTo>
                  <a:lnTo>
                    <a:pt x="141630" y="0"/>
                  </a:lnTo>
                  <a:close/>
                </a:path>
                <a:path w="626109" h="35560">
                  <a:moveTo>
                    <a:pt x="153416" y="11811"/>
                  </a:moveTo>
                  <a:lnTo>
                    <a:pt x="141630" y="11811"/>
                  </a:lnTo>
                  <a:lnTo>
                    <a:pt x="141630" y="23609"/>
                  </a:lnTo>
                  <a:lnTo>
                    <a:pt x="129832" y="23609"/>
                  </a:lnTo>
                  <a:lnTo>
                    <a:pt x="129832" y="35407"/>
                  </a:lnTo>
                  <a:lnTo>
                    <a:pt x="141630" y="35407"/>
                  </a:lnTo>
                  <a:lnTo>
                    <a:pt x="153416" y="35407"/>
                  </a:lnTo>
                  <a:lnTo>
                    <a:pt x="153416" y="23609"/>
                  </a:lnTo>
                  <a:lnTo>
                    <a:pt x="153416" y="11811"/>
                  </a:lnTo>
                  <a:close/>
                </a:path>
                <a:path w="626109" h="35560">
                  <a:moveTo>
                    <a:pt x="177025" y="11811"/>
                  </a:moveTo>
                  <a:lnTo>
                    <a:pt x="165239" y="11811"/>
                  </a:lnTo>
                  <a:lnTo>
                    <a:pt x="153441" y="11811"/>
                  </a:lnTo>
                  <a:lnTo>
                    <a:pt x="153441" y="23609"/>
                  </a:lnTo>
                  <a:lnTo>
                    <a:pt x="165239" y="23609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lnTo>
                    <a:pt x="177025" y="11811"/>
                  </a:lnTo>
                  <a:close/>
                </a:path>
                <a:path w="626109" h="35560">
                  <a:moveTo>
                    <a:pt x="177025" y="0"/>
                  </a:moveTo>
                  <a:lnTo>
                    <a:pt x="165239" y="0"/>
                  </a:lnTo>
                  <a:lnTo>
                    <a:pt x="165239" y="11798"/>
                  </a:lnTo>
                  <a:lnTo>
                    <a:pt x="177025" y="11798"/>
                  </a:lnTo>
                  <a:lnTo>
                    <a:pt x="177025" y="0"/>
                  </a:lnTo>
                  <a:close/>
                </a:path>
                <a:path w="626109" h="35560">
                  <a:moveTo>
                    <a:pt x="188836" y="11811"/>
                  </a:moveTo>
                  <a:lnTo>
                    <a:pt x="177038" y="11811"/>
                  </a:ln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lnTo>
                    <a:pt x="188836" y="11811"/>
                  </a:lnTo>
                  <a:close/>
                </a:path>
                <a:path w="626109" h="35560">
                  <a:moveTo>
                    <a:pt x="212432" y="23609"/>
                  </a:moveTo>
                  <a:lnTo>
                    <a:pt x="200647" y="23609"/>
                  </a:lnTo>
                  <a:lnTo>
                    <a:pt x="200647" y="11811"/>
                  </a:lnTo>
                  <a:lnTo>
                    <a:pt x="188849" y="11811"/>
                  </a:ln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close/>
                </a:path>
                <a:path w="626109" h="35560">
                  <a:moveTo>
                    <a:pt x="212432" y="0"/>
                  </a:moveTo>
                  <a:lnTo>
                    <a:pt x="200647" y="0"/>
                  </a:lnTo>
                  <a:lnTo>
                    <a:pt x="200647" y="11798"/>
                  </a:lnTo>
                  <a:lnTo>
                    <a:pt x="212432" y="11798"/>
                  </a:lnTo>
                  <a:lnTo>
                    <a:pt x="212432" y="0"/>
                  </a:lnTo>
                  <a:close/>
                </a:path>
                <a:path w="626109" h="35560">
                  <a:moveTo>
                    <a:pt x="224243" y="23609"/>
                  </a:move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close/>
                </a:path>
                <a:path w="626109" h="35560">
                  <a:moveTo>
                    <a:pt x="224243" y="0"/>
                  </a:moveTo>
                  <a:lnTo>
                    <a:pt x="212458" y="0"/>
                  </a:lnTo>
                  <a:lnTo>
                    <a:pt x="212458" y="11798"/>
                  </a:lnTo>
                  <a:lnTo>
                    <a:pt x="224243" y="11798"/>
                  </a:lnTo>
                  <a:lnTo>
                    <a:pt x="224243" y="0"/>
                  </a:lnTo>
                  <a:close/>
                </a:path>
                <a:path w="626109" h="35560">
                  <a:moveTo>
                    <a:pt x="236054" y="11811"/>
                  </a:moveTo>
                  <a:lnTo>
                    <a:pt x="224256" y="11811"/>
                  </a:lnTo>
                  <a:lnTo>
                    <a:pt x="224256" y="23609"/>
                  </a:lnTo>
                  <a:lnTo>
                    <a:pt x="236054" y="23609"/>
                  </a:lnTo>
                  <a:lnTo>
                    <a:pt x="236054" y="11811"/>
                  </a:lnTo>
                  <a:close/>
                </a:path>
                <a:path w="626109" h="35560">
                  <a:moveTo>
                    <a:pt x="236054" y="0"/>
                  </a:moveTo>
                  <a:lnTo>
                    <a:pt x="224256" y="0"/>
                  </a:lnTo>
                  <a:lnTo>
                    <a:pt x="224256" y="11798"/>
                  </a:lnTo>
                  <a:lnTo>
                    <a:pt x="236054" y="11798"/>
                  </a:lnTo>
                  <a:lnTo>
                    <a:pt x="236054" y="0"/>
                  </a:lnTo>
                  <a:close/>
                </a:path>
                <a:path w="626109" h="35560">
                  <a:moveTo>
                    <a:pt x="259664" y="0"/>
                  </a:moveTo>
                  <a:lnTo>
                    <a:pt x="247865" y="0"/>
                  </a:lnTo>
                  <a:lnTo>
                    <a:pt x="247865" y="11798"/>
                  </a:lnTo>
                  <a:lnTo>
                    <a:pt x="259664" y="11798"/>
                  </a:lnTo>
                  <a:lnTo>
                    <a:pt x="259664" y="0"/>
                  </a:lnTo>
                  <a:close/>
                </a:path>
                <a:path w="626109" h="35560">
                  <a:moveTo>
                    <a:pt x="271449" y="11811"/>
                  </a:moveTo>
                  <a:lnTo>
                    <a:pt x="259664" y="11811"/>
                  </a:lnTo>
                  <a:lnTo>
                    <a:pt x="259664" y="23609"/>
                  </a:lnTo>
                  <a:lnTo>
                    <a:pt x="259664" y="35407"/>
                  </a:lnTo>
                  <a:lnTo>
                    <a:pt x="271449" y="35407"/>
                  </a:lnTo>
                  <a:lnTo>
                    <a:pt x="271449" y="23609"/>
                  </a:lnTo>
                  <a:lnTo>
                    <a:pt x="271449" y="11811"/>
                  </a:lnTo>
                  <a:close/>
                </a:path>
                <a:path w="626109" h="35560">
                  <a:moveTo>
                    <a:pt x="283260" y="11811"/>
                  </a:moveTo>
                  <a:lnTo>
                    <a:pt x="271475" y="11811"/>
                  </a:lnTo>
                  <a:lnTo>
                    <a:pt x="271475" y="23609"/>
                  </a:lnTo>
                  <a:lnTo>
                    <a:pt x="283260" y="23609"/>
                  </a:lnTo>
                  <a:lnTo>
                    <a:pt x="283260" y="11811"/>
                  </a:lnTo>
                  <a:close/>
                </a:path>
                <a:path w="626109" h="35560">
                  <a:moveTo>
                    <a:pt x="295071" y="0"/>
                  </a:moveTo>
                  <a:lnTo>
                    <a:pt x="283273" y="0"/>
                  </a:lnTo>
                  <a:lnTo>
                    <a:pt x="283273" y="11798"/>
                  </a:lnTo>
                  <a:lnTo>
                    <a:pt x="295071" y="11798"/>
                  </a:lnTo>
                  <a:lnTo>
                    <a:pt x="295071" y="0"/>
                  </a:lnTo>
                  <a:close/>
                </a:path>
                <a:path w="626109" h="35560">
                  <a:moveTo>
                    <a:pt x="306857" y="11811"/>
                  </a:moveTo>
                  <a:lnTo>
                    <a:pt x="295071" y="11811"/>
                  </a:lnTo>
                  <a:lnTo>
                    <a:pt x="283273" y="11811"/>
                  </a:ln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lnTo>
                    <a:pt x="306857" y="11811"/>
                  </a:lnTo>
                  <a:close/>
                </a:path>
                <a:path w="626109" h="35560">
                  <a:moveTo>
                    <a:pt x="318668" y="11811"/>
                  </a:moveTo>
                  <a:lnTo>
                    <a:pt x="306882" y="11811"/>
                  </a:lnTo>
                  <a:lnTo>
                    <a:pt x="306882" y="23609"/>
                  </a:lnTo>
                  <a:lnTo>
                    <a:pt x="318668" y="23609"/>
                  </a:lnTo>
                  <a:lnTo>
                    <a:pt x="318668" y="11811"/>
                  </a:lnTo>
                  <a:close/>
                </a:path>
                <a:path w="626109" h="35560">
                  <a:moveTo>
                    <a:pt x="330479" y="11811"/>
                  </a:moveTo>
                  <a:lnTo>
                    <a:pt x="318681" y="11811"/>
                  </a:lnTo>
                  <a:lnTo>
                    <a:pt x="318681" y="23609"/>
                  </a:lnTo>
                  <a:lnTo>
                    <a:pt x="330479" y="23609"/>
                  </a:lnTo>
                  <a:lnTo>
                    <a:pt x="330479" y="11811"/>
                  </a:lnTo>
                  <a:close/>
                </a:path>
                <a:path w="626109" h="35560">
                  <a:moveTo>
                    <a:pt x="342277" y="11811"/>
                  </a:moveTo>
                  <a:lnTo>
                    <a:pt x="330492" y="11811"/>
                  </a:lnTo>
                  <a:lnTo>
                    <a:pt x="330492" y="23609"/>
                  </a:lnTo>
                  <a:lnTo>
                    <a:pt x="330492" y="35407"/>
                  </a:lnTo>
                  <a:lnTo>
                    <a:pt x="342277" y="35407"/>
                  </a:lnTo>
                  <a:lnTo>
                    <a:pt x="342277" y="23609"/>
                  </a:lnTo>
                  <a:lnTo>
                    <a:pt x="342277" y="11811"/>
                  </a:lnTo>
                  <a:close/>
                </a:path>
                <a:path w="626109" h="35560">
                  <a:moveTo>
                    <a:pt x="342277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42277" y="11798"/>
                  </a:lnTo>
                  <a:lnTo>
                    <a:pt x="342277" y="0"/>
                  </a:lnTo>
                  <a:close/>
                </a:path>
                <a:path w="626109" h="35560">
                  <a:moveTo>
                    <a:pt x="365874" y="23609"/>
                  </a:moveTo>
                  <a:lnTo>
                    <a:pt x="354088" y="23609"/>
                  </a:lnTo>
                  <a:lnTo>
                    <a:pt x="354088" y="11811"/>
                  </a:lnTo>
                  <a:lnTo>
                    <a:pt x="342290" y="11811"/>
                  </a:lnTo>
                  <a:lnTo>
                    <a:pt x="342290" y="23609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65874" y="35407"/>
                  </a:lnTo>
                  <a:lnTo>
                    <a:pt x="365874" y="23609"/>
                  </a:lnTo>
                  <a:close/>
                </a:path>
                <a:path w="626109" h="35560">
                  <a:moveTo>
                    <a:pt x="377685" y="11811"/>
                  </a:moveTo>
                  <a:lnTo>
                    <a:pt x="365899" y="11811"/>
                  </a:lnTo>
                  <a:lnTo>
                    <a:pt x="365899" y="23609"/>
                  </a:lnTo>
                  <a:lnTo>
                    <a:pt x="365899" y="35407"/>
                  </a:lnTo>
                  <a:lnTo>
                    <a:pt x="377685" y="35407"/>
                  </a:lnTo>
                  <a:lnTo>
                    <a:pt x="377685" y="23609"/>
                  </a:lnTo>
                  <a:lnTo>
                    <a:pt x="377685" y="11811"/>
                  </a:lnTo>
                  <a:close/>
                </a:path>
                <a:path w="626109" h="35560">
                  <a:moveTo>
                    <a:pt x="377685" y="0"/>
                  </a:moveTo>
                  <a:lnTo>
                    <a:pt x="365899" y="0"/>
                  </a:lnTo>
                  <a:lnTo>
                    <a:pt x="365899" y="11798"/>
                  </a:lnTo>
                  <a:lnTo>
                    <a:pt x="377685" y="11798"/>
                  </a:lnTo>
                  <a:lnTo>
                    <a:pt x="377685" y="0"/>
                  </a:lnTo>
                  <a:close/>
                </a:path>
                <a:path w="626109" h="35560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26109" h="35560">
                  <a:moveTo>
                    <a:pt x="401307" y="0"/>
                  </a:move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01307" y="0"/>
                  </a:lnTo>
                  <a:close/>
                </a:path>
                <a:path w="626109" h="35560">
                  <a:moveTo>
                    <a:pt x="413092" y="11811"/>
                  </a:moveTo>
                  <a:lnTo>
                    <a:pt x="401307" y="11811"/>
                  </a:lnTo>
                  <a:lnTo>
                    <a:pt x="401307" y="23609"/>
                  </a:lnTo>
                  <a:lnTo>
                    <a:pt x="413092" y="23609"/>
                  </a:lnTo>
                  <a:lnTo>
                    <a:pt x="413092" y="11811"/>
                  </a:lnTo>
                  <a:close/>
                </a:path>
                <a:path w="626109" h="35560">
                  <a:moveTo>
                    <a:pt x="424903" y="11811"/>
                  </a:moveTo>
                  <a:lnTo>
                    <a:pt x="413105" y="11811"/>
                  </a:lnTo>
                  <a:lnTo>
                    <a:pt x="413105" y="23609"/>
                  </a:lnTo>
                  <a:lnTo>
                    <a:pt x="424903" y="23609"/>
                  </a:lnTo>
                  <a:lnTo>
                    <a:pt x="424903" y="11811"/>
                  </a:lnTo>
                  <a:close/>
                </a:path>
                <a:path w="626109" h="35560">
                  <a:moveTo>
                    <a:pt x="424903" y="0"/>
                  </a:moveTo>
                  <a:lnTo>
                    <a:pt x="413105" y="0"/>
                  </a:lnTo>
                  <a:lnTo>
                    <a:pt x="413105" y="11798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26109" h="35560">
                  <a:moveTo>
                    <a:pt x="436702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36702" y="11798"/>
                  </a:lnTo>
                  <a:lnTo>
                    <a:pt x="436702" y="0"/>
                  </a:lnTo>
                  <a:close/>
                </a:path>
                <a:path w="626109" h="35560">
                  <a:moveTo>
                    <a:pt x="460298" y="0"/>
                  </a:moveTo>
                  <a:lnTo>
                    <a:pt x="448513" y="0"/>
                  </a:lnTo>
                  <a:lnTo>
                    <a:pt x="436714" y="0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60298" y="11798"/>
                  </a:lnTo>
                  <a:lnTo>
                    <a:pt x="460298" y="0"/>
                  </a:lnTo>
                  <a:close/>
                </a:path>
                <a:path w="626109" h="35560">
                  <a:moveTo>
                    <a:pt x="472109" y="11811"/>
                  </a:moveTo>
                  <a:lnTo>
                    <a:pt x="460324" y="11811"/>
                  </a:lnTo>
                  <a:lnTo>
                    <a:pt x="460324" y="23609"/>
                  </a:lnTo>
                  <a:lnTo>
                    <a:pt x="472109" y="23609"/>
                  </a:lnTo>
                  <a:lnTo>
                    <a:pt x="472109" y="11811"/>
                  </a:lnTo>
                  <a:close/>
                </a:path>
                <a:path w="626109" h="35560">
                  <a:moveTo>
                    <a:pt x="483920" y="11811"/>
                  </a:moveTo>
                  <a:lnTo>
                    <a:pt x="472122" y="11811"/>
                  </a:lnTo>
                  <a:lnTo>
                    <a:pt x="472122" y="23609"/>
                  </a:lnTo>
                  <a:lnTo>
                    <a:pt x="483920" y="23609"/>
                  </a:lnTo>
                  <a:lnTo>
                    <a:pt x="483920" y="11811"/>
                  </a:lnTo>
                  <a:close/>
                </a:path>
                <a:path w="626109" h="35560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09" h="35560">
                  <a:moveTo>
                    <a:pt x="495731" y="0"/>
                  </a:move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495731" y="0"/>
                  </a:lnTo>
                  <a:close/>
                </a:path>
                <a:path w="626109" h="35560">
                  <a:moveTo>
                    <a:pt x="519315" y="11811"/>
                  </a:moveTo>
                  <a:lnTo>
                    <a:pt x="507530" y="11811"/>
                  </a:lnTo>
                  <a:lnTo>
                    <a:pt x="495731" y="11811"/>
                  </a:lnTo>
                  <a:lnTo>
                    <a:pt x="483933" y="11811"/>
                  </a:lnTo>
                  <a:lnTo>
                    <a:pt x="483933" y="23609"/>
                  </a:lnTo>
                  <a:lnTo>
                    <a:pt x="495731" y="23609"/>
                  </a:lnTo>
                  <a:lnTo>
                    <a:pt x="507530" y="23609"/>
                  </a:lnTo>
                  <a:lnTo>
                    <a:pt x="519315" y="23609"/>
                  </a:lnTo>
                  <a:lnTo>
                    <a:pt x="519315" y="11811"/>
                  </a:lnTo>
                  <a:close/>
                </a:path>
                <a:path w="626109" h="35560">
                  <a:moveTo>
                    <a:pt x="531126" y="11811"/>
                  </a:moveTo>
                  <a:lnTo>
                    <a:pt x="519341" y="11811"/>
                  </a:lnTo>
                  <a:lnTo>
                    <a:pt x="519341" y="23609"/>
                  </a:lnTo>
                  <a:lnTo>
                    <a:pt x="531126" y="23609"/>
                  </a:lnTo>
                  <a:lnTo>
                    <a:pt x="531126" y="11811"/>
                  </a:lnTo>
                  <a:close/>
                </a:path>
                <a:path w="626109" h="35560">
                  <a:moveTo>
                    <a:pt x="554748" y="11811"/>
                  </a:moveTo>
                  <a:lnTo>
                    <a:pt x="542950" y="11811"/>
                  </a:lnTo>
                  <a:lnTo>
                    <a:pt x="542950" y="23609"/>
                  </a:lnTo>
                  <a:lnTo>
                    <a:pt x="554748" y="23609"/>
                  </a:lnTo>
                  <a:lnTo>
                    <a:pt x="554748" y="11811"/>
                  </a:lnTo>
                  <a:close/>
                </a:path>
                <a:path w="626109" h="35560">
                  <a:moveTo>
                    <a:pt x="590143" y="11811"/>
                  </a:moveTo>
                  <a:lnTo>
                    <a:pt x="578345" y="11811"/>
                  </a:lnTo>
                  <a:lnTo>
                    <a:pt x="578345" y="23609"/>
                  </a:lnTo>
                  <a:lnTo>
                    <a:pt x="590143" y="23609"/>
                  </a:lnTo>
                  <a:lnTo>
                    <a:pt x="590143" y="11811"/>
                  </a:lnTo>
                  <a:close/>
                </a:path>
                <a:path w="626109" h="35560">
                  <a:moveTo>
                    <a:pt x="625551" y="11811"/>
                  </a:moveTo>
                  <a:lnTo>
                    <a:pt x="613765" y="11811"/>
                  </a:lnTo>
                  <a:lnTo>
                    <a:pt x="601967" y="11811"/>
                  </a:lnTo>
                  <a:lnTo>
                    <a:pt x="601967" y="23609"/>
                  </a:lnTo>
                  <a:lnTo>
                    <a:pt x="613765" y="23609"/>
                  </a:lnTo>
                  <a:lnTo>
                    <a:pt x="625551" y="23609"/>
                  </a:lnTo>
                  <a:lnTo>
                    <a:pt x="625551" y="118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5958433" y="4086034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09" h="47625">
                  <a:moveTo>
                    <a:pt x="23583" y="23609"/>
                  </a:moveTo>
                  <a:lnTo>
                    <a:pt x="11798" y="23609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0" y="47205"/>
                  </a:lnTo>
                  <a:lnTo>
                    <a:pt x="11798" y="47205"/>
                  </a:lnTo>
                  <a:lnTo>
                    <a:pt x="11798" y="35407"/>
                  </a:lnTo>
                  <a:lnTo>
                    <a:pt x="23583" y="35407"/>
                  </a:lnTo>
                  <a:lnTo>
                    <a:pt x="23583" y="23609"/>
                  </a:lnTo>
                  <a:close/>
                </a:path>
                <a:path w="626109" h="47625">
                  <a:moveTo>
                    <a:pt x="35394" y="23609"/>
                  </a:moveTo>
                  <a:lnTo>
                    <a:pt x="23596" y="23609"/>
                  </a:lnTo>
                  <a:lnTo>
                    <a:pt x="23596" y="35407"/>
                  </a:lnTo>
                  <a:lnTo>
                    <a:pt x="23596" y="47205"/>
                  </a:lnTo>
                  <a:lnTo>
                    <a:pt x="35394" y="47205"/>
                  </a:lnTo>
                  <a:lnTo>
                    <a:pt x="35394" y="35407"/>
                  </a:lnTo>
                  <a:lnTo>
                    <a:pt x="35394" y="23609"/>
                  </a:lnTo>
                  <a:close/>
                </a:path>
                <a:path w="626109" h="47625">
                  <a:moveTo>
                    <a:pt x="58991" y="23609"/>
                  </a:moveTo>
                  <a:lnTo>
                    <a:pt x="47205" y="23609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58991" y="35407"/>
                  </a:lnTo>
                  <a:lnTo>
                    <a:pt x="58991" y="23609"/>
                  </a:lnTo>
                  <a:close/>
                </a:path>
                <a:path w="626109" h="47625">
                  <a:moveTo>
                    <a:pt x="58991" y="11798"/>
                  </a:moveTo>
                  <a:lnTo>
                    <a:pt x="47205" y="11798"/>
                  </a:lnTo>
                  <a:lnTo>
                    <a:pt x="35407" y="11798"/>
                  </a:lnTo>
                  <a:lnTo>
                    <a:pt x="35407" y="23596"/>
                  </a:lnTo>
                  <a:lnTo>
                    <a:pt x="47205" y="23596"/>
                  </a:lnTo>
                  <a:lnTo>
                    <a:pt x="58991" y="23596"/>
                  </a:lnTo>
                  <a:lnTo>
                    <a:pt x="58991" y="11798"/>
                  </a:lnTo>
                  <a:close/>
                </a:path>
                <a:path w="626109" h="47625">
                  <a:moveTo>
                    <a:pt x="70815" y="23609"/>
                  </a:move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70815" y="23609"/>
                  </a:lnTo>
                  <a:close/>
                </a:path>
                <a:path w="626109" h="47625">
                  <a:moveTo>
                    <a:pt x="82613" y="11798"/>
                  </a:moveTo>
                  <a:lnTo>
                    <a:pt x="70815" y="11798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82613" y="11798"/>
                  </a:lnTo>
                  <a:close/>
                </a:path>
                <a:path w="626109" h="47625">
                  <a:moveTo>
                    <a:pt x="94411" y="23609"/>
                  </a:moveTo>
                  <a:lnTo>
                    <a:pt x="82613" y="23609"/>
                  </a:lnTo>
                  <a:lnTo>
                    <a:pt x="82613" y="35407"/>
                  </a:lnTo>
                  <a:lnTo>
                    <a:pt x="94411" y="35407"/>
                  </a:lnTo>
                  <a:lnTo>
                    <a:pt x="94411" y="23609"/>
                  </a:lnTo>
                  <a:close/>
                </a:path>
                <a:path w="626109" h="47625">
                  <a:moveTo>
                    <a:pt x="106222" y="11798"/>
                  </a:moveTo>
                  <a:lnTo>
                    <a:pt x="94424" y="11798"/>
                  </a:lnTo>
                  <a:lnTo>
                    <a:pt x="94424" y="23596"/>
                  </a:lnTo>
                  <a:lnTo>
                    <a:pt x="106222" y="23596"/>
                  </a:lnTo>
                  <a:lnTo>
                    <a:pt x="106222" y="11798"/>
                  </a:lnTo>
                  <a:close/>
                </a:path>
                <a:path w="626109" h="47625">
                  <a:moveTo>
                    <a:pt x="118008" y="23609"/>
                  </a:moveTo>
                  <a:lnTo>
                    <a:pt x="106222" y="23609"/>
                  </a:ln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18008" y="35407"/>
                  </a:lnTo>
                  <a:lnTo>
                    <a:pt x="118008" y="23609"/>
                  </a:lnTo>
                  <a:close/>
                </a:path>
                <a:path w="626109" h="47625">
                  <a:moveTo>
                    <a:pt x="129819" y="23609"/>
                  </a:moveTo>
                  <a:lnTo>
                    <a:pt x="118021" y="23609"/>
                  </a:lnTo>
                  <a:lnTo>
                    <a:pt x="118021" y="35407"/>
                  </a:lnTo>
                  <a:lnTo>
                    <a:pt x="129819" y="35407"/>
                  </a:lnTo>
                  <a:lnTo>
                    <a:pt x="129819" y="23609"/>
                  </a:lnTo>
                  <a:close/>
                </a:path>
                <a:path w="626109" h="47625">
                  <a:moveTo>
                    <a:pt x="141630" y="23609"/>
                  </a:moveTo>
                  <a:lnTo>
                    <a:pt x="129832" y="23609"/>
                  </a:lnTo>
                  <a:lnTo>
                    <a:pt x="129832" y="35407"/>
                  </a:lnTo>
                  <a:lnTo>
                    <a:pt x="141630" y="35407"/>
                  </a:lnTo>
                  <a:lnTo>
                    <a:pt x="141630" y="23609"/>
                  </a:lnTo>
                  <a:close/>
                </a:path>
                <a:path w="626109" h="47625">
                  <a:moveTo>
                    <a:pt x="141630" y="11798"/>
                  </a:moveTo>
                  <a:lnTo>
                    <a:pt x="129832" y="11798"/>
                  </a:lnTo>
                  <a:lnTo>
                    <a:pt x="129832" y="23596"/>
                  </a:lnTo>
                  <a:lnTo>
                    <a:pt x="141630" y="23596"/>
                  </a:lnTo>
                  <a:lnTo>
                    <a:pt x="141630" y="11798"/>
                  </a:lnTo>
                  <a:close/>
                </a:path>
                <a:path w="626109" h="47625">
                  <a:moveTo>
                    <a:pt x="177025" y="23609"/>
                  </a:moveTo>
                  <a:lnTo>
                    <a:pt x="165239" y="23609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close/>
                </a:path>
                <a:path w="626109" h="47625">
                  <a:moveTo>
                    <a:pt x="177025" y="11798"/>
                  </a:moveTo>
                  <a:lnTo>
                    <a:pt x="165239" y="11798"/>
                  </a:lnTo>
                  <a:lnTo>
                    <a:pt x="153441" y="11798"/>
                  </a:lnTo>
                  <a:lnTo>
                    <a:pt x="153441" y="23596"/>
                  </a:lnTo>
                  <a:lnTo>
                    <a:pt x="165239" y="23596"/>
                  </a:lnTo>
                  <a:lnTo>
                    <a:pt x="177025" y="23596"/>
                  </a:lnTo>
                  <a:lnTo>
                    <a:pt x="177025" y="11798"/>
                  </a:lnTo>
                  <a:close/>
                </a:path>
                <a:path w="626109" h="47625">
                  <a:moveTo>
                    <a:pt x="188836" y="23609"/>
                  </a:move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close/>
                </a:path>
                <a:path w="626109" h="47625">
                  <a:moveTo>
                    <a:pt x="200647" y="23609"/>
                  </a:move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00647" y="23609"/>
                  </a:lnTo>
                  <a:close/>
                </a:path>
                <a:path w="626109" h="47625">
                  <a:moveTo>
                    <a:pt x="224243" y="23609"/>
                  </a:move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close/>
                </a:path>
                <a:path w="626109" h="47625">
                  <a:moveTo>
                    <a:pt x="224243" y="11798"/>
                  </a:moveTo>
                  <a:lnTo>
                    <a:pt x="212458" y="11798"/>
                  </a:lnTo>
                  <a:lnTo>
                    <a:pt x="212458" y="23596"/>
                  </a:lnTo>
                  <a:lnTo>
                    <a:pt x="224243" y="23596"/>
                  </a:lnTo>
                  <a:lnTo>
                    <a:pt x="224243" y="11798"/>
                  </a:lnTo>
                  <a:close/>
                </a:path>
                <a:path w="626109" h="47625">
                  <a:moveTo>
                    <a:pt x="247840" y="23609"/>
                  </a:moveTo>
                  <a:lnTo>
                    <a:pt x="236054" y="23609"/>
                  </a:lnTo>
                  <a:lnTo>
                    <a:pt x="236054" y="35407"/>
                  </a:lnTo>
                  <a:lnTo>
                    <a:pt x="247840" y="35407"/>
                  </a:lnTo>
                  <a:lnTo>
                    <a:pt x="247840" y="23609"/>
                  </a:lnTo>
                  <a:close/>
                </a:path>
                <a:path w="626109" h="47625">
                  <a:moveTo>
                    <a:pt x="283260" y="23609"/>
                  </a:moveTo>
                  <a:lnTo>
                    <a:pt x="271475" y="23609"/>
                  </a:lnTo>
                  <a:lnTo>
                    <a:pt x="271475" y="35407"/>
                  </a:lnTo>
                  <a:lnTo>
                    <a:pt x="283260" y="35407"/>
                  </a:lnTo>
                  <a:lnTo>
                    <a:pt x="283260" y="23609"/>
                  </a:lnTo>
                  <a:close/>
                </a:path>
                <a:path w="626109" h="47625">
                  <a:moveTo>
                    <a:pt x="306857" y="11798"/>
                  </a:moveTo>
                  <a:lnTo>
                    <a:pt x="295071" y="11798"/>
                  </a:lnTo>
                  <a:lnTo>
                    <a:pt x="283273" y="11798"/>
                  </a:lnTo>
                  <a:lnTo>
                    <a:pt x="283273" y="23596"/>
                  </a:lnTo>
                  <a:lnTo>
                    <a:pt x="295071" y="23596"/>
                  </a:lnTo>
                  <a:lnTo>
                    <a:pt x="306857" y="23596"/>
                  </a:lnTo>
                  <a:lnTo>
                    <a:pt x="306857" y="11798"/>
                  </a:lnTo>
                  <a:close/>
                </a:path>
                <a:path w="626109" h="47625">
                  <a:moveTo>
                    <a:pt x="318668" y="11798"/>
                  </a:moveTo>
                  <a:lnTo>
                    <a:pt x="306882" y="11798"/>
                  </a:lnTo>
                  <a:lnTo>
                    <a:pt x="306882" y="23596"/>
                  </a:lnTo>
                  <a:lnTo>
                    <a:pt x="318668" y="23596"/>
                  </a:lnTo>
                  <a:lnTo>
                    <a:pt x="318668" y="11798"/>
                  </a:lnTo>
                  <a:close/>
                </a:path>
                <a:path w="626109" h="47625">
                  <a:moveTo>
                    <a:pt x="330479" y="23609"/>
                  </a:moveTo>
                  <a:lnTo>
                    <a:pt x="318681" y="23609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close/>
                </a:path>
                <a:path w="626109" h="47625">
                  <a:moveTo>
                    <a:pt x="342277" y="23609"/>
                  </a:moveTo>
                  <a:lnTo>
                    <a:pt x="330492" y="23609"/>
                  </a:lnTo>
                  <a:lnTo>
                    <a:pt x="330492" y="35407"/>
                  </a:lnTo>
                  <a:lnTo>
                    <a:pt x="342277" y="35407"/>
                  </a:lnTo>
                  <a:lnTo>
                    <a:pt x="342277" y="23609"/>
                  </a:lnTo>
                  <a:close/>
                </a:path>
                <a:path w="626109" h="47625">
                  <a:moveTo>
                    <a:pt x="365874" y="23609"/>
                  </a:moveTo>
                  <a:lnTo>
                    <a:pt x="354088" y="23609"/>
                  </a:lnTo>
                  <a:lnTo>
                    <a:pt x="342290" y="23609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65874" y="35407"/>
                  </a:lnTo>
                  <a:lnTo>
                    <a:pt x="365874" y="23609"/>
                  </a:lnTo>
                  <a:close/>
                </a:path>
                <a:path w="626109" h="47625">
                  <a:moveTo>
                    <a:pt x="365874" y="11798"/>
                  </a:moveTo>
                  <a:lnTo>
                    <a:pt x="354088" y="11798"/>
                  </a:lnTo>
                  <a:lnTo>
                    <a:pt x="354088" y="23596"/>
                  </a:lnTo>
                  <a:lnTo>
                    <a:pt x="365874" y="23596"/>
                  </a:lnTo>
                  <a:lnTo>
                    <a:pt x="365874" y="11798"/>
                  </a:lnTo>
                  <a:close/>
                </a:path>
                <a:path w="626109" h="47625">
                  <a:moveTo>
                    <a:pt x="377685" y="23609"/>
                  </a:moveTo>
                  <a:lnTo>
                    <a:pt x="365899" y="23609"/>
                  </a:lnTo>
                  <a:lnTo>
                    <a:pt x="365899" y="35407"/>
                  </a:lnTo>
                  <a:lnTo>
                    <a:pt x="377685" y="35407"/>
                  </a:lnTo>
                  <a:lnTo>
                    <a:pt x="377685" y="23609"/>
                  </a:lnTo>
                  <a:close/>
                </a:path>
                <a:path w="626109" h="47625">
                  <a:moveTo>
                    <a:pt x="377685" y="0"/>
                  </a:moveTo>
                  <a:lnTo>
                    <a:pt x="365899" y="0"/>
                  </a:lnTo>
                  <a:lnTo>
                    <a:pt x="365899" y="11798"/>
                  </a:lnTo>
                  <a:lnTo>
                    <a:pt x="377685" y="11798"/>
                  </a:lnTo>
                  <a:lnTo>
                    <a:pt x="377685" y="0"/>
                  </a:lnTo>
                  <a:close/>
                </a:path>
                <a:path w="626109" h="47625">
                  <a:moveTo>
                    <a:pt x="389496" y="23609"/>
                  </a:moveTo>
                  <a:lnTo>
                    <a:pt x="377698" y="23609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close/>
                </a:path>
                <a:path w="626109" h="47625">
                  <a:moveTo>
                    <a:pt x="389496" y="11798"/>
                  </a:moveTo>
                  <a:lnTo>
                    <a:pt x="377698" y="11798"/>
                  </a:lnTo>
                  <a:lnTo>
                    <a:pt x="377698" y="23596"/>
                  </a:lnTo>
                  <a:lnTo>
                    <a:pt x="389496" y="23596"/>
                  </a:lnTo>
                  <a:lnTo>
                    <a:pt x="389496" y="11798"/>
                  </a:lnTo>
                  <a:close/>
                </a:path>
                <a:path w="626109" h="47625">
                  <a:moveTo>
                    <a:pt x="401307" y="0"/>
                  </a:move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01307" y="0"/>
                  </a:lnTo>
                  <a:close/>
                </a:path>
                <a:path w="626109" h="47625">
                  <a:moveTo>
                    <a:pt x="413092" y="23609"/>
                  </a:moveTo>
                  <a:lnTo>
                    <a:pt x="401307" y="23609"/>
                  </a:ln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13092" y="35407"/>
                  </a:lnTo>
                  <a:lnTo>
                    <a:pt x="413092" y="23609"/>
                  </a:lnTo>
                  <a:close/>
                </a:path>
                <a:path w="626109" h="47625">
                  <a:moveTo>
                    <a:pt x="413092" y="11798"/>
                  </a:moveTo>
                  <a:lnTo>
                    <a:pt x="401307" y="11798"/>
                  </a:lnTo>
                  <a:lnTo>
                    <a:pt x="401307" y="23596"/>
                  </a:lnTo>
                  <a:lnTo>
                    <a:pt x="413092" y="23596"/>
                  </a:lnTo>
                  <a:lnTo>
                    <a:pt x="413092" y="11798"/>
                  </a:lnTo>
                  <a:close/>
                </a:path>
                <a:path w="626109" h="47625">
                  <a:moveTo>
                    <a:pt x="424903" y="23609"/>
                  </a:moveTo>
                  <a:lnTo>
                    <a:pt x="413105" y="23609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close/>
                </a:path>
                <a:path w="626109" h="47625">
                  <a:moveTo>
                    <a:pt x="436702" y="23609"/>
                  </a:moveTo>
                  <a:lnTo>
                    <a:pt x="424916" y="23609"/>
                  </a:lnTo>
                  <a:lnTo>
                    <a:pt x="424916" y="35407"/>
                  </a:lnTo>
                  <a:lnTo>
                    <a:pt x="436702" y="35407"/>
                  </a:lnTo>
                  <a:lnTo>
                    <a:pt x="436702" y="23609"/>
                  </a:lnTo>
                  <a:close/>
                </a:path>
                <a:path w="626109" h="47625">
                  <a:moveTo>
                    <a:pt x="436702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36702" y="11798"/>
                  </a:lnTo>
                  <a:lnTo>
                    <a:pt x="436702" y="0"/>
                  </a:lnTo>
                  <a:close/>
                </a:path>
                <a:path w="626109" h="47625">
                  <a:moveTo>
                    <a:pt x="448513" y="0"/>
                  </a:moveTo>
                  <a:lnTo>
                    <a:pt x="436714" y="0"/>
                  </a:lnTo>
                  <a:lnTo>
                    <a:pt x="436714" y="11798"/>
                  </a:lnTo>
                  <a:lnTo>
                    <a:pt x="436714" y="23596"/>
                  </a:lnTo>
                  <a:lnTo>
                    <a:pt x="448513" y="23596"/>
                  </a:lnTo>
                  <a:lnTo>
                    <a:pt x="448513" y="11798"/>
                  </a:lnTo>
                  <a:lnTo>
                    <a:pt x="448513" y="0"/>
                  </a:lnTo>
                  <a:close/>
                </a:path>
                <a:path w="626109" h="47625">
                  <a:moveTo>
                    <a:pt x="460298" y="23609"/>
                  </a:moveTo>
                  <a:lnTo>
                    <a:pt x="448513" y="23609"/>
                  </a:lnTo>
                  <a:lnTo>
                    <a:pt x="448513" y="35407"/>
                  </a:lnTo>
                  <a:lnTo>
                    <a:pt x="460298" y="35407"/>
                  </a:lnTo>
                  <a:lnTo>
                    <a:pt x="460298" y="23609"/>
                  </a:lnTo>
                  <a:close/>
                </a:path>
                <a:path w="626109" h="47625">
                  <a:moveTo>
                    <a:pt x="472109" y="23609"/>
                  </a:moveTo>
                  <a:lnTo>
                    <a:pt x="460324" y="23609"/>
                  </a:lnTo>
                  <a:lnTo>
                    <a:pt x="460324" y="35407"/>
                  </a:lnTo>
                  <a:lnTo>
                    <a:pt x="472109" y="35407"/>
                  </a:lnTo>
                  <a:lnTo>
                    <a:pt x="472109" y="23609"/>
                  </a:lnTo>
                  <a:close/>
                </a:path>
                <a:path w="626109" h="47625">
                  <a:moveTo>
                    <a:pt x="472109" y="11798"/>
                  </a:moveTo>
                  <a:lnTo>
                    <a:pt x="460324" y="11798"/>
                  </a:lnTo>
                  <a:lnTo>
                    <a:pt x="460324" y="23596"/>
                  </a:lnTo>
                  <a:lnTo>
                    <a:pt x="472109" y="23596"/>
                  </a:lnTo>
                  <a:lnTo>
                    <a:pt x="472109" y="11798"/>
                  </a:lnTo>
                  <a:close/>
                </a:path>
                <a:path w="626109" h="47625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09" h="47625">
                  <a:moveTo>
                    <a:pt x="495731" y="23609"/>
                  </a:move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495731" y="23609"/>
                  </a:lnTo>
                  <a:close/>
                </a:path>
                <a:path w="626109" h="47625">
                  <a:moveTo>
                    <a:pt x="519315" y="11798"/>
                  </a:moveTo>
                  <a:lnTo>
                    <a:pt x="507530" y="11798"/>
                  </a:lnTo>
                  <a:lnTo>
                    <a:pt x="507530" y="0"/>
                  </a:ln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495731" y="23596"/>
                  </a:lnTo>
                  <a:lnTo>
                    <a:pt x="507530" y="23596"/>
                  </a:lnTo>
                  <a:lnTo>
                    <a:pt x="519315" y="23596"/>
                  </a:lnTo>
                  <a:lnTo>
                    <a:pt x="519315" y="11798"/>
                  </a:lnTo>
                  <a:close/>
                </a:path>
                <a:path w="626109" h="47625">
                  <a:moveTo>
                    <a:pt x="531126" y="11798"/>
                  </a:moveTo>
                  <a:lnTo>
                    <a:pt x="519341" y="11798"/>
                  </a:lnTo>
                  <a:lnTo>
                    <a:pt x="519341" y="23596"/>
                  </a:lnTo>
                  <a:lnTo>
                    <a:pt x="531126" y="23596"/>
                  </a:lnTo>
                  <a:lnTo>
                    <a:pt x="531126" y="11798"/>
                  </a:lnTo>
                  <a:close/>
                </a:path>
                <a:path w="626109" h="47625">
                  <a:moveTo>
                    <a:pt x="542937" y="0"/>
                  </a:moveTo>
                  <a:lnTo>
                    <a:pt x="531139" y="0"/>
                  </a:lnTo>
                  <a:lnTo>
                    <a:pt x="531139" y="11798"/>
                  </a:lnTo>
                  <a:lnTo>
                    <a:pt x="531139" y="23596"/>
                  </a:lnTo>
                  <a:lnTo>
                    <a:pt x="542937" y="23596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26109" h="47625">
                  <a:moveTo>
                    <a:pt x="554748" y="23609"/>
                  </a:moveTo>
                  <a:lnTo>
                    <a:pt x="542950" y="23609"/>
                  </a:lnTo>
                  <a:lnTo>
                    <a:pt x="542950" y="35407"/>
                  </a:lnTo>
                  <a:lnTo>
                    <a:pt x="554748" y="35407"/>
                  </a:lnTo>
                  <a:lnTo>
                    <a:pt x="554748" y="23609"/>
                  </a:lnTo>
                  <a:close/>
                </a:path>
                <a:path w="626109" h="47625">
                  <a:moveTo>
                    <a:pt x="566547" y="0"/>
                  </a:moveTo>
                  <a:lnTo>
                    <a:pt x="554748" y="0"/>
                  </a:lnTo>
                  <a:lnTo>
                    <a:pt x="554748" y="11798"/>
                  </a:ln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66547" y="23596"/>
                  </a:lnTo>
                  <a:lnTo>
                    <a:pt x="566547" y="11798"/>
                  </a:lnTo>
                  <a:lnTo>
                    <a:pt x="566547" y="0"/>
                  </a:lnTo>
                  <a:close/>
                </a:path>
                <a:path w="626109" h="47625">
                  <a:moveTo>
                    <a:pt x="578345" y="23609"/>
                  </a:moveTo>
                  <a:lnTo>
                    <a:pt x="566547" y="23609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78345" y="23609"/>
                  </a:lnTo>
                  <a:close/>
                </a:path>
                <a:path w="626109" h="47625">
                  <a:moveTo>
                    <a:pt x="601941" y="11798"/>
                  </a:moveTo>
                  <a:lnTo>
                    <a:pt x="590143" y="11798"/>
                  </a:lnTo>
                  <a:lnTo>
                    <a:pt x="590143" y="0"/>
                  </a:lnTo>
                  <a:lnTo>
                    <a:pt x="578345" y="0"/>
                  </a:lnTo>
                  <a:lnTo>
                    <a:pt x="578345" y="11798"/>
                  </a:lnTo>
                  <a:lnTo>
                    <a:pt x="578345" y="23596"/>
                  </a:lnTo>
                  <a:lnTo>
                    <a:pt x="590143" y="23596"/>
                  </a:lnTo>
                  <a:lnTo>
                    <a:pt x="601941" y="23596"/>
                  </a:lnTo>
                  <a:lnTo>
                    <a:pt x="601941" y="11798"/>
                  </a:lnTo>
                  <a:close/>
                </a:path>
                <a:path w="626109" h="47625">
                  <a:moveTo>
                    <a:pt x="613765" y="11798"/>
                  </a:moveTo>
                  <a:lnTo>
                    <a:pt x="601967" y="11798"/>
                  </a:lnTo>
                  <a:lnTo>
                    <a:pt x="601967" y="23596"/>
                  </a:lnTo>
                  <a:lnTo>
                    <a:pt x="613765" y="23596"/>
                  </a:lnTo>
                  <a:lnTo>
                    <a:pt x="613765" y="11798"/>
                  </a:lnTo>
                  <a:close/>
                </a:path>
                <a:path w="626109" h="47625">
                  <a:moveTo>
                    <a:pt x="625551" y="23609"/>
                  </a:moveTo>
                  <a:lnTo>
                    <a:pt x="613765" y="23609"/>
                  </a:lnTo>
                  <a:lnTo>
                    <a:pt x="613765" y="35407"/>
                  </a:lnTo>
                  <a:lnTo>
                    <a:pt x="625551" y="35407"/>
                  </a:lnTo>
                  <a:lnTo>
                    <a:pt x="625551" y="23609"/>
                  </a:lnTo>
                  <a:close/>
                </a:path>
                <a:path w="626109" h="47625">
                  <a:moveTo>
                    <a:pt x="625551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5958433" y="4121442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09" h="35560">
                  <a:moveTo>
                    <a:pt x="11798" y="11811"/>
                  </a:moveTo>
                  <a:lnTo>
                    <a:pt x="0" y="11811"/>
                  </a:lnTo>
                  <a:lnTo>
                    <a:pt x="0" y="23609"/>
                  </a:lnTo>
                  <a:lnTo>
                    <a:pt x="11798" y="23609"/>
                  </a:lnTo>
                  <a:lnTo>
                    <a:pt x="11798" y="11811"/>
                  </a:lnTo>
                  <a:close/>
                </a:path>
                <a:path w="626109" h="35560">
                  <a:moveTo>
                    <a:pt x="35394" y="23609"/>
                  </a:moveTo>
                  <a:lnTo>
                    <a:pt x="23596" y="23609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close/>
                </a:path>
                <a:path w="626109" h="35560">
                  <a:moveTo>
                    <a:pt x="35394" y="0"/>
                  </a:moveTo>
                  <a:lnTo>
                    <a:pt x="23596" y="0"/>
                  </a:lnTo>
                  <a:lnTo>
                    <a:pt x="23596" y="11798"/>
                  </a:lnTo>
                  <a:lnTo>
                    <a:pt x="35394" y="11798"/>
                  </a:lnTo>
                  <a:lnTo>
                    <a:pt x="35394" y="0"/>
                  </a:lnTo>
                  <a:close/>
                </a:path>
                <a:path w="626109" h="35560">
                  <a:moveTo>
                    <a:pt x="47205" y="11811"/>
                  </a:moveTo>
                  <a:lnTo>
                    <a:pt x="35407" y="11811"/>
                  </a:lnTo>
                  <a:lnTo>
                    <a:pt x="35407" y="23609"/>
                  </a:lnTo>
                  <a:lnTo>
                    <a:pt x="47205" y="23609"/>
                  </a:lnTo>
                  <a:lnTo>
                    <a:pt x="47205" y="11811"/>
                  </a:lnTo>
                  <a:close/>
                </a:path>
                <a:path w="626109" h="35560">
                  <a:moveTo>
                    <a:pt x="58991" y="0"/>
                  </a:moveTo>
                  <a:lnTo>
                    <a:pt x="47205" y="0"/>
                  </a:lnTo>
                  <a:lnTo>
                    <a:pt x="35407" y="0"/>
                  </a:lnTo>
                  <a:lnTo>
                    <a:pt x="35407" y="11798"/>
                  </a:lnTo>
                  <a:lnTo>
                    <a:pt x="47205" y="11798"/>
                  </a:lnTo>
                  <a:lnTo>
                    <a:pt x="58991" y="11798"/>
                  </a:lnTo>
                  <a:lnTo>
                    <a:pt x="58991" y="0"/>
                  </a:lnTo>
                  <a:close/>
                </a:path>
                <a:path w="626109" h="35560">
                  <a:moveTo>
                    <a:pt x="70815" y="11811"/>
                  </a:moveTo>
                  <a:lnTo>
                    <a:pt x="59016" y="11811"/>
                  </a:lnTo>
                  <a:lnTo>
                    <a:pt x="59016" y="23609"/>
                  </a:lnTo>
                  <a:lnTo>
                    <a:pt x="70815" y="23609"/>
                  </a:lnTo>
                  <a:lnTo>
                    <a:pt x="70815" y="11811"/>
                  </a:lnTo>
                  <a:close/>
                </a:path>
                <a:path w="626109" h="35560">
                  <a:moveTo>
                    <a:pt x="82613" y="0"/>
                  </a:moveTo>
                  <a:lnTo>
                    <a:pt x="70815" y="0"/>
                  </a:lnTo>
                  <a:lnTo>
                    <a:pt x="59016" y="0"/>
                  </a:lnTo>
                  <a:lnTo>
                    <a:pt x="59016" y="11798"/>
                  </a:lnTo>
                  <a:lnTo>
                    <a:pt x="70815" y="11798"/>
                  </a:lnTo>
                  <a:lnTo>
                    <a:pt x="82613" y="11798"/>
                  </a:lnTo>
                  <a:lnTo>
                    <a:pt x="82613" y="0"/>
                  </a:lnTo>
                  <a:close/>
                </a:path>
                <a:path w="626109" h="35560">
                  <a:moveTo>
                    <a:pt x="94411" y="11811"/>
                  </a:moveTo>
                  <a:lnTo>
                    <a:pt x="82613" y="11811"/>
                  </a:lnTo>
                  <a:lnTo>
                    <a:pt x="82613" y="23609"/>
                  </a:lnTo>
                  <a:lnTo>
                    <a:pt x="70815" y="23609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94411" y="35407"/>
                  </a:lnTo>
                  <a:lnTo>
                    <a:pt x="94411" y="23609"/>
                  </a:lnTo>
                  <a:lnTo>
                    <a:pt x="94411" y="11811"/>
                  </a:lnTo>
                  <a:close/>
                </a:path>
                <a:path w="626109" h="35560">
                  <a:moveTo>
                    <a:pt x="106222" y="11811"/>
                  </a:moveTo>
                  <a:lnTo>
                    <a:pt x="94424" y="11811"/>
                  </a:lnTo>
                  <a:lnTo>
                    <a:pt x="94424" y="23609"/>
                  </a:lnTo>
                  <a:lnTo>
                    <a:pt x="106222" y="23609"/>
                  </a:lnTo>
                  <a:lnTo>
                    <a:pt x="106222" y="11811"/>
                  </a:lnTo>
                  <a:close/>
                </a:path>
                <a:path w="626109" h="35560">
                  <a:moveTo>
                    <a:pt x="118008" y="0"/>
                  </a:moveTo>
                  <a:lnTo>
                    <a:pt x="106222" y="0"/>
                  </a:lnTo>
                  <a:lnTo>
                    <a:pt x="94424" y="0"/>
                  </a:lnTo>
                  <a:lnTo>
                    <a:pt x="94424" y="11798"/>
                  </a:lnTo>
                  <a:lnTo>
                    <a:pt x="106222" y="11798"/>
                  </a:lnTo>
                  <a:lnTo>
                    <a:pt x="118008" y="11798"/>
                  </a:lnTo>
                  <a:lnTo>
                    <a:pt x="118008" y="0"/>
                  </a:lnTo>
                  <a:close/>
                </a:path>
                <a:path w="626109" h="35560">
                  <a:moveTo>
                    <a:pt x="129819" y="11811"/>
                  </a:moveTo>
                  <a:lnTo>
                    <a:pt x="118021" y="11811"/>
                  </a:lnTo>
                  <a:lnTo>
                    <a:pt x="118021" y="23609"/>
                  </a:lnTo>
                  <a:lnTo>
                    <a:pt x="129819" y="23609"/>
                  </a:lnTo>
                  <a:lnTo>
                    <a:pt x="129819" y="11811"/>
                  </a:lnTo>
                  <a:close/>
                </a:path>
                <a:path w="626109" h="35560">
                  <a:moveTo>
                    <a:pt x="141630" y="23609"/>
                  </a:moveTo>
                  <a:lnTo>
                    <a:pt x="129832" y="23609"/>
                  </a:lnTo>
                  <a:lnTo>
                    <a:pt x="129832" y="35407"/>
                  </a:lnTo>
                  <a:lnTo>
                    <a:pt x="141630" y="35407"/>
                  </a:lnTo>
                  <a:lnTo>
                    <a:pt x="141630" y="23609"/>
                  </a:lnTo>
                  <a:close/>
                </a:path>
                <a:path w="626109" h="35560">
                  <a:moveTo>
                    <a:pt x="153416" y="11811"/>
                  </a:moveTo>
                  <a:lnTo>
                    <a:pt x="141630" y="11811"/>
                  </a:lnTo>
                  <a:lnTo>
                    <a:pt x="141630" y="23609"/>
                  </a:lnTo>
                  <a:lnTo>
                    <a:pt x="153416" y="23609"/>
                  </a:lnTo>
                  <a:lnTo>
                    <a:pt x="153416" y="11811"/>
                  </a:lnTo>
                  <a:close/>
                </a:path>
                <a:path w="626109" h="35560">
                  <a:moveTo>
                    <a:pt x="177025" y="23609"/>
                  </a:moveTo>
                  <a:lnTo>
                    <a:pt x="165239" y="23609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close/>
                </a:path>
                <a:path w="626109" h="35560">
                  <a:moveTo>
                    <a:pt x="177025" y="0"/>
                  </a:moveTo>
                  <a:lnTo>
                    <a:pt x="165239" y="0"/>
                  </a:lnTo>
                  <a:lnTo>
                    <a:pt x="153441" y="0"/>
                  </a:lnTo>
                  <a:lnTo>
                    <a:pt x="153441" y="11798"/>
                  </a:lnTo>
                  <a:lnTo>
                    <a:pt x="165239" y="11798"/>
                  </a:lnTo>
                  <a:lnTo>
                    <a:pt x="177025" y="11798"/>
                  </a:lnTo>
                  <a:lnTo>
                    <a:pt x="177025" y="0"/>
                  </a:lnTo>
                  <a:close/>
                </a:path>
                <a:path w="626109" h="35560">
                  <a:moveTo>
                    <a:pt x="200647" y="0"/>
                  </a:moveTo>
                  <a:lnTo>
                    <a:pt x="188849" y="0"/>
                  </a:lnTo>
                  <a:lnTo>
                    <a:pt x="188849" y="11798"/>
                  </a:lnTo>
                  <a:lnTo>
                    <a:pt x="200647" y="11798"/>
                  </a:lnTo>
                  <a:lnTo>
                    <a:pt x="200647" y="0"/>
                  </a:lnTo>
                  <a:close/>
                </a:path>
                <a:path w="626109" h="35560">
                  <a:moveTo>
                    <a:pt x="212432" y="11811"/>
                  </a:moveTo>
                  <a:lnTo>
                    <a:pt x="200647" y="11811"/>
                  </a:lnTo>
                  <a:lnTo>
                    <a:pt x="200647" y="23609"/>
                  </a:ln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lnTo>
                    <a:pt x="212432" y="11811"/>
                  </a:lnTo>
                  <a:close/>
                </a:path>
                <a:path w="626109" h="35560">
                  <a:moveTo>
                    <a:pt x="224243" y="0"/>
                  </a:moveTo>
                  <a:lnTo>
                    <a:pt x="212458" y="0"/>
                  </a:lnTo>
                  <a:lnTo>
                    <a:pt x="212458" y="11798"/>
                  </a:lnTo>
                  <a:lnTo>
                    <a:pt x="224243" y="11798"/>
                  </a:lnTo>
                  <a:lnTo>
                    <a:pt x="224243" y="0"/>
                  </a:lnTo>
                  <a:close/>
                </a:path>
                <a:path w="626109" h="35560">
                  <a:moveTo>
                    <a:pt x="247840" y="11811"/>
                  </a:moveTo>
                  <a:lnTo>
                    <a:pt x="236054" y="11811"/>
                  </a:lnTo>
                  <a:lnTo>
                    <a:pt x="236054" y="23609"/>
                  </a:lnTo>
                  <a:lnTo>
                    <a:pt x="247840" y="23609"/>
                  </a:lnTo>
                  <a:lnTo>
                    <a:pt x="247840" y="11811"/>
                  </a:lnTo>
                  <a:close/>
                </a:path>
                <a:path w="626109" h="35560">
                  <a:moveTo>
                    <a:pt x="247840" y="0"/>
                  </a:moveTo>
                  <a:lnTo>
                    <a:pt x="236054" y="0"/>
                  </a:lnTo>
                  <a:lnTo>
                    <a:pt x="236054" y="11798"/>
                  </a:lnTo>
                  <a:lnTo>
                    <a:pt x="247840" y="11798"/>
                  </a:lnTo>
                  <a:lnTo>
                    <a:pt x="247840" y="0"/>
                  </a:lnTo>
                  <a:close/>
                </a:path>
                <a:path w="626109" h="35560">
                  <a:moveTo>
                    <a:pt x="271449" y="11811"/>
                  </a:moveTo>
                  <a:lnTo>
                    <a:pt x="259664" y="11811"/>
                  </a:lnTo>
                  <a:lnTo>
                    <a:pt x="259664" y="23609"/>
                  </a:lnTo>
                  <a:lnTo>
                    <a:pt x="247865" y="23609"/>
                  </a:lnTo>
                  <a:lnTo>
                    <a:pt x="247865" y="35407"/>
                  </a:lnTo>
                  <a:lnTo>
                    <a:pt x="259664" y="35407"/>
                  </a:lnTo>
                  <a:lnTo>
                    <a:pt x="271449" y="35407"/>
                  </a:lnTo>
                  <a:lnTo>
                    <a:pt x="271449" y="23609"/>
                  </a:lnTo>
                  <a:lnTo>
                    <a:pt x="271449" y="11811"/>
                  </a:lnTo>
                  <a:close/>
                </a:path>
                <a:path w="626109" h="35560">
                  <a:moveTo>
                    <a:pt x="283260" y="0"/>
                  </a:moveTo>
                  <a:lnTo>
                    <a:pt x="271475" y="0"/>
                  </a:lnTo>
                  <a:lnTo>
                    <a:pt x="271475" y="11798"/>
                  </a:lnTo>
                  <a:lnTo>
                    <a:pt x="283260" y="11798"/>
                  </a:lnTo>
                  <a:lnTo>
                    <a:pt x="283260" y="0"/>
                  </a:lnTo>
                  <a:close/>
                </a:path>
                <a:path w="626109" h="35560">
                  <a:moveTo>
                    <a:pt x="295071" y="23609"/>
                  </a:move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295071" y="23609"/>
                  </a:lnTo>
                  <a:close/>
                </a:path>
                <a:path w="626109" h="35560">
                  <a:moveTo>
                    <a:pt x="295071" y="0"/>
                  </a:moveTo>
                  <a:lnTo>
                    <a:pt x="283273" y="0"/>
                  </a:lnTo>
                  <a:lnTo>
                    <a:pt x="283273" y="11798"/>
                  </a:lnTo>
                  <a:lnTo>
                    <a:pt x="295071" y="11798"/>
                  </a:lnTo>
                  <a:lnTo>
                    <a:pt x="295071" y="0"/>
                  </a:lnTo>
                  <a:close/>
                </a:path>
                <a:path w="626109" h="35560">
                  <a:moveTo>
                    <a:pt x="306857" y="11811"/>
                  </a:moveTo>
                  <a:lnTo>
                    <a:pt x="295071" y="11811"/>
                  </a:lnTo>
                  <a:lnTo>
                    <a:pt x="295071" y="23609"/>
                  </a:lnTo>
                  <a:lnTo>
                    <a:pt x="306857" y="23609"/>
                  </a:lnTo>
                  <a:lnTo>
                    <a:pt x="306857" y="11811"/>
                  </a:lnTo>
                  <a:close/>
                </a:path>
                <a:path w="626109" h="35560">
                  <a:moveTo>
                    <a:pt x="318668" y="11811"/>
                  </a:moveTo>
                  <a:lnTo>
                    <a:pt x="306882" y="11811"/>
                  </a:lnTo>
                  <a:lnTo>
                    <a:pt x="306882" y="23609"/>
                  </a:lnTo>
                  <a:lnTo>
                    <a:pt x="318668" y="23609"/>
                  </a:lnTo>
                  <a:lnTo>
                    <a:pt x="318668" y="11811"/>
                  </a:lnTo>
                  <a:close/>
                </a:path>
                <a:path w="626109" h="35560">
                  <a:moveTo>
                    <a:pt x="318668" y="0"/>
                  </a:moveTo>
                  <a:lnTo>
                    <a:pt x="306882" y="0"/>
                  </a:lnTo>
                  <a:lnTo>
                    <a:pt x="306882" y="11798"/>
                  </a:lnTo>
                  <a:lnTo>
                    <a:pt x="318668" y="11798"/>
                  </a:lnTo>
                  <a:lnTo>
                    <a:pt x="318668" y="0"/>
                  </a:lnTo>
                  <a:close/>
                </a:path>
                <a:path w="626109" h="35560">
                  <a:moveTo>
                    <a:pt x="330479" y="23609"/>
                  </a:moveTo>
                  <a:lnTo>
                    <a:pt x="318681" y="23609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close/>
                </a:path>
                <a:path w="626109" h="35560">
                  <a:moveTo>
                    <a:pt x="342277" y="11811"/>
                  </a:moveTo>
                  <a:lnTo>
                    <a:pt x="330492" y="11811"/>
                  </a:lnTo>
                  <a:lnTo>
                    <a:pt x="330492" y="23609"/>
                  </a:lnTo>
                  <a:lnTo>
                    <a:pt x="330492" y="35407"/>
                  </a:lnTo>
                  <a:lnTo>
                    <a:pt x="342277" y="35407"/>
                  </a:lnTo>
                  <a:lnTo>
                    <a:pt x="342277" y="23609"/>
                  </a:lnTo>
                  <a:lnTo>
                    <a:pt x="342277" y="11811"/>
                  </a:lnTo>
                  <a:close/>
                </a:path>
                <a:path w="626109" h="35560">
                  <a:moveTo>
                    <a:pt x="342277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42277" y="11798"/>
                  </a:lnTo>
                  <a:lnTo>
                    <a:pt x="342277" y="0"/>
                  </a:lnTo>
                  <a:close/>
                </a:path>
                <a:path w="626109" h="35560">
                  <a:moveTo>
                    <a:pt x="365874" y="11811"/>
                  </a:moveTo>
                  <a:lnTo>
                    <a:pt x="354088" y="11811"/>
                  </a:lnTo>
                  <a:lnTo>
                    <a:pt x="354088" y="23609"/>
                  </a:lnTo>
                  <a:lnTo>
                    <a:pt x="365874" y="23609"/>
                  </a:lnTo>
                  <a:lnTo>
                    <a:pt x="365874" y="11811"/>
                  </a:lnTo>
                  <a:close/>
                </a:path>
                <a:path w="626109" h="35560">
                  <a:moveTo>
                    <a:pt x="377685" y="11811"/>
                  </a:moveTo>
                  <a:lnTo>
                    <a:pt x="365899" y="11811"/>
                  </a:lnTo>
                  <a:lnTo>
                    <a:pt x="365899" y="23609"/>
                  </a:lnTo>
                  <a:lnTo>
                    <a:pt x="365899" y="35407"/>
                  </a:lnTo>
                  <a:lnTo>
                    <a:pt x="377685" y="35407"/>
                  </a:lnTo>
                  <a:lnTo>
                    <a:pt x="377685" y="23609"/>
                  </a:lnTo>
                  <a:lnTo>
                    <a:pt x="377685" y="11811"/>
                  </a:lnTo>
                  <a:close/>
                </a:path>
                <a:path w="626109" h="35560">
                  <a:moveTo>
                    <a:pt x="377685" y="0"/>
                  </a:moveTo>
                  <a:lnTo>
                    <a:pt x="365899" y="0"/>
                  </a:lnTo>
                  <a:lnTo>
                    <a:pt x="365899" y="11798"/>
                  </a:lnTo>
                  <a:lnTo>
                    <a:pt x="377685" y="11798"/>
                  </a:lnTo>
                  <a:lnTo>
                    <a:pt x="377685" y="0"/>
                  </a:lnTo>
                  <a:close/>
                </a:path>
                <a:path w="626109" h="35560">
                  <a:moveTo>
                    <a:pt x="401307" y="11811"/>
                  </a:moveTo>
                  <a:lnTo>
                    <a:pt x="389509" y="11811"/>
                  </a:ln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01307" y="23609"/>
                  </a:lnTo>
                  <a:lnTo>
                    <a:pt x="401307" y="11811"/>
                  </a:lnTo>
                  <a:close/>
                </a:path>
                <a:path w="626109" h="35560">
                  <a:moveTo>
                    <a:pt x="424903" y="11811"/>
                  </a:moveTo>
                  <a:lnTo>
                    <a:pt x="413105" y="11811"/>
                  </a:lnTo>
                  <a:lnTo>
                    <a:pt x="413105" y="23609"/>
                  </a:lnTo>
                  <a:lnTo>
                    <a:pt x="424903" y="23609"/>
                  </a:lnTo>
                  <a:lnTo>
                    <a:pt x="424903" y="11811"/>
                  </a:lnTo>
                  <a:close/>
                </a:path>
                <a:path w="626109" h="35560">
                  <a:moveTo>
                    <a:pt x="424903" y="0"/>
                  </a:moveTo>
                  <a:lnTo>
                    <a:pt x="413105" y="0"/>
                  </a:lnTo>
                  <a:lnTo>
                    <a:pt x="413105" y="11798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26109" h="35560">
                  <a:moveTo>
                    <a:pt x="436702" y="11811"/>
                  </a:moveTo>
                  <a:lnTo>
                    <a:pt x="424916" y="11811"/>
                  </a:lnTo>
                  <a:lnTo>
                    <a:pt x="424916" y="23609"/>
                  </a:lnTo>
                  <a:lnTo>
                    <a:pt x="436702" y="23609"/>
                  </a:lnTo>
                  <a:lnTo>
                    <a:pt x="436702" y="11811"/>
                  </a:lnTo>
                  <a:close/>
                </a:path>
                <a:path w="626109" h="35560">
                  <a:moveTo>
                    <a:pt x="436702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36702" y="11798"/>
                  </a:lnTo>
                  <a:lnTo>
                    <a:pt x="436702" y="0"/>
                  </a:lnTo>
                  <a:close/>
                </a:path>
                <a:path w="626109" h="35560">
                  <a:moveTo>
                    <a:pt x="460298" y="11811"/>
                  </a:moveTo>
                  <a:lnTo>
                    <a:pt x="448513" y="11811"/>
                  </a:lnTo>
                  <a:lnTo>
                    <a:pt x="448513" y="23609"/>
                  </a:lnTo>
                  <a:lnTo>
                    <a:pt x="448513" y="35407"/>
                  </a:lnTo>
                  <a:lnTo>
                    <a:pt x="460298" y="35407"/>
                  </a:lnTo>
                  <a:lnTo>
                    <a:pt x="460298" y="23609"/>
                  </a:lnTo>
                  <a:lnTo>
                    <a:pt x="460298" y="11811"/>
                  </a:lnTo>
                  <a:close/>
                </a:path>
                <a:path w="626109" h="35560">
                  <a:moveTo>
                    <a:pt x="460298" y="0"/>
                  </a:moveTo>
                  <a:lnTo>
                    <a:pt x="448513" y="0"/>
                  </a:lnTo>
                  <a:lnTo>
                    <a:pt x="448513" y="11798"/>
                  </a:lnTo>
                  <a:lnTo>
                    <a:pt x="460298" y="11798"/>
                  </a:lnTo>
                  <a:lnTo>
                    <a:pt x="460298" y="0"/>
                  </a:lnTo>
                  <a:close/>
                </a:path>
                <a:path w="626109" h="35560">
                  <a:moveTo>
                    <a:pt x="472109" y="11811"/>
                  </a:moveTo>
                  <a:lnTo>
                    <a:pt x="460324" y="11811"/>
                  </a:lnTo>
                  <a:lnTo>
                    <a:pt x="460324" y="23609"/>
                  </a:lnTo>
                  <a:lnTo>
                    <a:pt x="472109" y="23609"/>
                  </a:lnTo>
                  <a:lnTo>
                    <a:pt x="472109" y="11811"/>
                  </a:lnTo>
                  <a:close/>
                </a:path>
                <a:path w="626109" h="35560">
                  <a:moveTo>
                    <a:pt x="483920" y="11811"/>
                  </a:moveTo>
                  <a:lnTo>
                    <a:pt x="472122" y="11811"/>
                  </a:lnTo>
                  <a:lnTo>
                    <a:pt x="472122" y="23609"/>
                  </a:lnTo>
                  <a:lnTo>
                    <a:pt x="483920" y="23609"/>
                  </a:lnTo>
                  <a:lnTo>
                    <a:pt x="483920" y="11811"/>
                  </a:lnTo>
                  <a:close/>
                </a:path>
                <a:path w="626109" h="35560">
                  <a:moveTo>
                    <a:pt x="507530" y="0"/>
                  </a:moveTo>
                  <a:lnTo>
                    <a:pt x="495731" y="0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07530" y="0"/>
                  </a:lnTo>
                  <a:close/>
                </a:path>
                <a:path w="626109" h="35560">
                  <a:moveTo>
                    <a:pt x="519315" y="11811"/>
                  </a:moveTo>
                  <a:lnTo>
                    <a:pt x="507530" y="11811"/>
                  </a:lnTo>
                  <a:lnTo>
                    <a:pt x="507530" y="23609"/>
                  </a:lnTo>
                  <a:lnTo>
                    <a:pt x="519315" y="23609"/>
                  </a:lnTo>
                  <a:lnTo>
                    <a:pt x="519315" y="11811"/>
                  </a:lnTo>
                  <a:close/>
                </a:path>
                <a:path w="626109" h="35560">
                  <a:moveTo>
                    <a:pt x="531126" y="11811"/>
                  </a:moveTo>
                  <a:lnTo>
                    <a:pt x="519341" y="11811"/>
                  </a:lnTo>
                  <a:lnTo>
                    <a:pt x="519341" y="23609"/>
                  </a:lnTo>
                  <a:lnTo>
                    <a:pt x="531126" y="23609"/>
                  </a:lnTo>
                  <a:lnTo>
                    <a:pt x="531126" y="11811"/>
                  </a:lnTo>
                  <a:close/>
                </a:path>
                <a:path w="626109" h="35560">
                  <a:moveTo>
                    <a:pt x="531126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31126" y="11798"/>
                  </a:lnTo>
                  <a:lnTo>
                    <a:pt x="531126" y="0"/>
                  </a:lnTo>
                  <a:close/>
                </a:path>
                <a:path w="626109" h="35560">
                  <a:moveTo>
                    <a:pt x="542937" y="0"/>
                  </a:moveTo>
                  <a:lnTo>
                    <a:pt x="531139" y="0"/>
                  </a:lnTo>
                  <a:lnTo>
                    <a:pt x="531139" y="11798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26109" h="35560">
                  <a:moveTo>
                    <a:pt x="554748" y="0"/>
                  </a:move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54748" y="0"/>
                  </a:lnTo>
                  <a:close/>
                </a:path>
                <a:path w="626109" h="35560">
                  <a:moveTo>
                    <a:pt x="601941" y="11811"/>
                  </a:moveTo>
                  <a:lnTo>
                    <a:pt x="590143" y="11811"/>
                  </a:lnTo>
                  <a:lnTo>
                    <a:pt x="578345" y="11811"/>
                  </a:lnTo>
                  <a:lnTo>
                    <a:pt x="566547" y="11811"/>
                  </a:lnTo>
                  <a:lnTo>
                    <a:pt x="566547" y="23609"/>
                  </a:lnTo>
                  <a:lnTo>
                    <a:pt x="578345" y="23609"/>
                  </a:lnTo>
                  <a:lnTo>
                    <a:pt x="590143" y="23609"/>
                  </a:lnTo>
                  <a:lnTo>
                    <a:pt x="601941" y="23609"/>
                  </a:lnTo>
                  <a:lnTo>
                    <a:pt x="601941" y="11811"/>
                  </a:lnTo>
                  <a:close/>
                </a:path>
                <a:path w="626109" h="35560">
                  <a:moveTo>
                    <a:pt x="601941" y="0"/>
                  </a:moveTo>
                  <a:lnTo>
                    <a:pt x="590143" y="0"/>
                  </a:lnTo>
                  <a:lnTo>
                    <a:pt x="578345" y="0"/>
                  </a:lnTo>
                  <a:lnTo>
                    <a:pt x="566547" y="0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90143" y="11798"/>
                  </a:lnTo>
                  <a:lnTo>
                    <a:pt x="601941" y="11798"/>
                  </a:lnTo>
                  <a:lnTo>
                    <a:pt x="601941" y="0"/>
                  </a:lnTo>
                  <a:close/>
                </a:path>
                <a:path w="626109" h="35560">
                  <a:moveTo>
                    <a:pt x="625551" y="11811"/>
                  </a:moveTo>
                  <a:lnTo>
                    <a:pt x="613765" y="11811"/>
                  </a:lnTo>
                  <a:lnTo>
                    <a:pt x="613765" y="23609"/>
                  </a:lnTo>
                  <a:lnTo>
                    <a:pt x="625551" y="23609"/>
                  </a:lnTo>
                  <a:lnTo>
                    <a:pt x="625551" y="11811"/>
                  </a:lnTo>
                  <a:close/>
                </a:path>
                <a:path w="626109" h="35560">
                  <a:moveTo>
                    <a:pt x="625551" y="0"/>
                  </a:moveTo>
                  <a:lnTo>
                    <a:pt x="613765" y="0"/>
                  </a:ln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5958433" y="4145051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09" h="47625">
                  <a:moveTo>
                    <a:pt x="11798" y="35407"/>
                  </a:moveTo>
                  <a:lnTo>
                    <a:pt x="0" y="35407"/>
                  </a:lnTo>
                  <a:lnTo>
                    <a:pt x="0" y="47205"/>
                  </a:lnTo>
                  <a:lnTo>
                    <a:pt x="11798" y="47205"/>
                  </a:lnTo>
                  <a:lnTo>
                    <a:pt x="11798" y="35407"/>
                  </a:lnTo>
                  <a:close/>
                </a:path>
                <a:path w="626109" h="47625">
                  <a:moveTo>
                    <a:pt x="11798" y="11798"/>
                  </a:moveTo>
                  <a:lnTo>
                    <a:pt x="0" y="11798"/>
                  </a:lnTo>
                  <a:lnTo>
                    <a:pt x="0" y="23596"/>
                  </a:lnTo>
                  <a:lnTo>
                    <a:pt x="11798" y="23596"/>
                  </a:lnTo>
                  <a:lnTo>
                    <a:pt x="11798" y="11798"/>
                  </a:lnTo>
                  <a:close/>
                </a:path>
                <a:path w="626109" h="47625">
                  <a:moveTo>
                    <a:pt x="23583" y="23609"/>
                  </a:moveTo>
                  <a:lnTo>
                    <a:pt x="11798" y="23609"/>
                  </a:lnTo>
                  <a:lnTo>
                    <a:pt x="11798" y="35407"/>
                  </a:lnTo>
                  <a:lnTo>
                    <a:pt x="23583" y="35407"/>
                  </a:lnTo>
                  <a:lnTo>
                    <a:pt x="23583" y="23609"/>
                  </a:lnTo>
                  <a:close/>
                </a:path>
                <a:path w="626109" h="47625">
                  <a:moveTo>
                    <a:pt x="35394" y="23609"/>
                  </a:moveTo>
                  <a:lnTo>
                    <a:pt x="23596" y="23609"/>
                  </a:lnTo>
                  <a:lnTo>
                    <a:pt x="23596" y="35407"/>
                  </a:lnTo>
                  <a:lnTo>
                    <a:pt x="23596" y="47205"/>
                  </a:lnTo>
                  <a:lnTo>
                    <a:pt x="35394" y="47205"/>
                  </a:lnTo>
                  <a:lnTo>
                    <a:pt x="35394" y="35407"/>
                  </a:lnTo>
                  <a:lnTo>
                    <a:pt x="35394" y="23609"/>
                  </a:lnTo>
                  <a:close/>
                </a:path>
                <a:path w="626109" h="47625">
                  <a:moveTo>
                    <a:pt x="35394" y="11798"/>
                  </a:moveTo>
                  <a:lnTo>
                    <a:pt x="23596" y="11798"/>
                  </a:lnTo>
                  <a:lnTo>
                    <a:pt x="23596" y="23596"/>
                  </a:lnTo>
                  <a:lnTo>
                    <a:pt x="35394" y="23596"/>
                  </a:lnTo>
                  <a:lnTo>
                    <a:pt x="35394" y="11798"/>
                  </a:lnTo>
                  <a:close/>
                </a:path>
                <a:path w="626109" h="47625">
                  <a:moveTo>
                    <a:pt x="47205" y="11798"/>
                  </a:moveTo>
                  <a:lnTo>
                    <a:pt x="35407" y="11798"/>
                  </a:lnTo>
                  <a:lnTo>
                    <a:pt x="35407" y="23596"/>
                  </a:lnTo>
                  <a:lnTo>
                    <a:pt x="47205" y="23596"/>
                  </a:lnTo>
                  <a:lnTo>
                    <a:pt x="47205" y="11798"/>
                  </a:lnTo>
                  <a:close/>
                </a:path>
                <a:path w="626109" h="47625">
                  <a:moveTo>
                    <a:pt x="58991" y="35407"/>
                  </a:moveTo>
                  <a:lnTo>
                    <a:pt x="47205" y="35407"/>
                  </a:lnTo>
                  <a:lnTo>
                    <a:pt x="47205" y="23609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35407" y="47205"/>
                  </a:lnTo>
                  <a:lnTo>
                    <a:pt x="47205" y="47205"/>
                  </a:lnTo>
                  <a:lnTo>
                    <a:pt x="58991" y="47205"/>
                  </a:lnTo>
                  <a:lnTo>
                    <a:pt x="58991" y="35407"/>
                  </a:lnTo>
                  <a:close/>
                </a:path>
                <a:path w="626109" h="47625">
                  <a:moveTo>
                    <a:pt x="82613" y="23609"/>
                  </a:moveTo>
                  <a:lnTo>
                    <a:pt x="70815" y="23609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09"/>
                  </a:lnTo>
                  <a:close/>
                </a:path>
                <a:path w="626109" h="47625">
                  <a:moveTo>
                    <a:pt x="106222" y="11798"/>
                  </a:moveTo>
                  <a:lnTo>
                    <a:pt x="94424" y="11798"/>
                  </a:lnTo>
                  <a:lnTo>
                    <a:pt x="94424" y="23596"/>
                  </a:lnTo>
                  <a:lnTo>
                    <a:pt x="106222" y="23596"/>
                  </a:lnTo>
                  <a:lnTo>
                    <a:pt x="106222" y="11798"/>
                  </a:lnTo>
                  <a:close/>
                </a:path>
                <a:path w="626109" h="47625">
                  <a:moveTo>
                    <a:pt x="118008" y="35407"/>
                  </a:moveTo>
                  <a:lnTo>
                    <a:pt x="106222" y="35407"/>
                  </a:lnTo>
                  <a:lnTo>
                    <a:pt x="106222" y="47205"/>
                  </a:lnTo>
                  <a:lnTo>
                    <a:pt x="118008" y="47205"/>
                  </a:lnTo>
                  <a:lnTo>
                    <a:pt x="118008" y="35407"/>
                  </a:lnTo>
                  <a:close/>
                </a:path>
                <a:path w="626109" h="47625">
                  <a:moveTo>
                    <a:pt x="129819" y="23609"/>
                  </a:moveTo>
                  <a:lnTo>
                    <a:pt x="118021" y="23609"/>
                  </a:lnTo>
                  <a:lnTo>
                    <a:pt x="118021" y="35407"/>
                  </a:lnTo>
                  <a:lnTo>
                    <a:pt x="118021" y="47205"/>
                  </a:lnTo>
                  <a:lnTo>
                    <a:pt x="129819" y="47205"/>
                  </a:lnTo>
                  <a:lnTo>
                    <a:pt x="129819" y="35407"/>
                  </a:lnTo>
                  <a:lnTo>
                    <a:pt x="129819" y="23609"/>
                  </a:lnTo>
                  <a:close/>
                </a:path>
                <a:path w="626109" h="47625">
                  <a:moveTo>
                    <a:pt x="141630" y="11798"/>
                  </a:moveTo>
                  <a:lnTo>
                    <a:pt x="129832" y="11798"/>
                  </a:lnTo>
                  <a:lnTo>
                    <a:pt x="129832" y="23596"/>
                  </a:lnTo>
                  <a:lnTo>
                    <a:pt x="141630" y="23596"/>
                  </a:lnTo>
                  <a:lnTo>
                    <a:pt x="141630" y="11798"/>
                  </a:lnTo>
                  <a:close/>
                </a:path>
                <a:path w="626109" h="47625">
                  <a:moveTo>
                    <a:pt x="153416" y="23609"/>
                  </a:moveTo>
                  <a:lnTo>
                    <a:pt x="141630" y="23609"/>
                  </a:lnTo>
                  <a:lnTo>
                    <a:pt x="141630" y="35407"/>
                  </a:lnTo>
                  <a:lnTo>
                    <a:pt x="129832" y="35407"/>
                  </a:lnTo>
                  <a:lnTo>
                    <a:pt x="129832" y="47205"/>
                  </a:lnTo>
                  <a:lnTo>
                    <a:pt x="141630" y="47205"/>
                  </a:lnTo>
                  <a:lnTo>
                    <a:pt x="153416" y="47205"/>
                  </a:lnTo>
                  <a:lnTo>
                    <a:pt x="153416" y="35407"/>
                  </a:lnTo>
                  <a:lnTo>
                    <a:pt x="153416" y="23609"/>
                  </a:lnTo>
                  <a:close/>
                </a:path>
                <a:path w="626109" h="47625">
                  <a:moveTo>
                    <a:pt x="165239" y="11798"/>
                  </a:moveTo>
                  <a:lnTo>
                    <a:pt x="153441" y="11798"/>
                  </a:lnTo>
                  <a:lnTo>
                    <a:pt x="153441" y="23596"/>
                  </a:lnTo>
                  <a:lnTo>
                    <a:pt x="165239" y="23596"/>
                  </a:lnTo>
                  <a:lnTo>
                    <a:pt x="165239" y="11798"/>
                  </a:lnTo>
                  <a:close/>
                </a:path>
                <a:path w="626109" h="47625">
                  <a:moveTo>
                    <a:pt x="188836" y="35407"/>
                  </a:moveTo>
                  <a:lnTo>
                    <a:pt x="177038" y="35407"/>
                  </a:lnTo>
                  <a:lnTo>
                    <a:pt x="177038" y="47205"/>
                  </a:lnTo>
                  <a:lnTo>
                    <a:pt x="188836" y="47205"/>
                  </a:lnTo>
                  <a:lnTo>
                    <a:pt x="188836" y="35407"/>
                  </a:lnTo>
                  <a:close/>
                </a:path>
                <a:path w="626109" h="47625">
                  <a:moveTo>
                    <a:pt x="188836" y="11798"/>
                  </a:moveTo>
                  <a:lnTo>
                    <a:pt x="177038" y="11798"/>
                  </a:lnTo>
                  <a:lnTo>
                    <a:pt x="177038" y="23596"/>
                  </a:lnTo>
                  <a:lnTo>
                    <a:pt x="188836" y="23596"/>
                  </a:lnTo>
                  <a:lnTo>
                    <a:pt x="188836" y="11798"/>
                  </a:lnTo>
                  <a:close/>
                </a:path>
                <a:path w="626109" h="47625">
                  <a:moveTo>
                    <a:pt x="212432" y="23609"/>
                  </a:moveTo>
                  <a:lnTo>
                    <a:pt x="200647" y="23609"/>
                  </a:lnTo>
                  <a:lnTo>
                    <a:pt x="200647" y="35407"/>
                  </a:lnTo>
                  <a:lnTo>
                    <a:pt x="200647" y="47205"/>
                  </a:lnTo>
                  <a:lnTo>
                    <a:pt x="212432" y="47205"/>
                  </a:lnTo>
                  <a:lnTo>
                    <a:pt x="212432" y="35407"/>
                  </a:lnTo>
                  <a:lnTo>
                    <a:pt x="212432" y="23609"/>
                  </a:lnTo>
                  <a:close/>
                </a:path>
                <a:path w="626109" h="47625">
                  <a:moveTo>
                    <a:pt x="224243" y="35407"/>
                  </a:moveTo>
                  <a:lnTo>
                    <a:pt x="212458" y="35407"/>
                  </a:lnTo>
                  <a:lnTo>
                    <a:pt x="212458" y="47205"/>
                  </a:lnTo>
                  <a:lnTo>
                    <a:pt x="224243" y="47205"/>
                  </a:lnTo>
                  <a:lnTo>
                    <a:pt x="224243" y="35407"/>
                  </a:lnTo>
                  <a:close/>
                </a:path>
                <a:path w="626109" h="47625">
                  <a:moveTo>
                    <a:pt x="224243" y="11798"/>
                  </a:moveTo>
                  <a:lnTo>
                    <a:pt x="212458" y="11798"/>
                  </a:lnTo>
                  <a:lnTo>
                    <a:pt x="212458" y="23596"/>
                  </a:lnTo>
                  <a:lnTo>
                    <a:pt x="224243" y="23596"/>
                  </a:lnTo>
                  <a:lnTo>
                    <a:pt x="224243" y="11798"/>
                  </a:lnTo>
                  <a:close/>
                </a:path>
                <a:path w="626109" h="47625">
                  <a:moveTo>
                    <a:pt x="247840" y="23609"/>
                  </a:moveTo>
                  <a:lnTo>
                    <a:pt x="236054" y="23609"/>
                  </a:lnTo>
                  <a:lnTo>
                    <a:pt x="236054" y="35407"/>
                  </a:lnTo>
                  <a:lnTo>
                    <a:pt x="224256" y="35407"/>
                  </a:lnTo>
                  <a:lnTo>
                    <a:pt x="224256" y="47205"/>
                  </a:lnTo>
                  <a:lnTo>
                    <a:pt x="236054" y="47205"/>
                  </a:lnTo>
                  <a:lnTo>
                    <a:pt x="247840" y="47205"/>
                  </a:lnTo>
                  <a:lnTo>
                    <a:pt x="247840" y="35407"/>
                  </a:lnTo>
                  <a:lnTo>
                    <a:pt x="247840" y="23609"/>
                  </a:lnTo>
                  <a:close/>
                </a:path>
                <a:path w="626109" h="47625">
                  <a:moveTo>
                    <a:pt x="247840" y="11798"/>
                  </a:moveTo>
                  <a:lnTo>
                    <a:pt x="236054" y="11798"/>
                  </a:lnTo>
                  <a:lnTo>
                    <a:pt x="236054" y="23596"/>
                  </a:lnTo>
                  <a:lnTo>
                    <a:pt x="247840" y="23596"/>
                  </a:lnTo>
                  <a:lnTo>
                    <a:pt x="247840" y="11798"/>
                  </a:lnTo>
                  <a:close/>
                </a:path>
                <a:path w="626109" h="47625">
                  <a:moveTo>
                    <a:pt x="283260" y="35407"/>
                  </a:moveTo>
                  <a:lnTo>
                    <a:pt x="271475" y="35407"/>
                  </a:lnTo>
                  <a:lnTo>
                    <a:pt x="271475" y="47205"/>
                  </a:lnTo>
                  <a:lnTo>
                    <a:pt x="283260" y="47205"/>
                  </a:lnTo>
                  <a:lnTo>
                    <a:pt x="283260" y="35407"/>
                  </a:lnTo>
                  <a:close/>
                </a:path>
                <a:path w="626109" h="47625">
                  <a:moveTo>
                    <a:pt x="283260" y="11798"/>
                  </a:moveTo>
                  <a:lnTo>
                    <a:pt x="271475" y="11798"/>
                  </a:lnTo>
                  <a:lnTo>
                    <a:pt x="271475" y="23596"/>
                  </a:lnTo>
                  <a:lnTo>
                    <a:pt x="283260" y="23596"/>
                  </a:lnTo>
                  <a:lnTo>
                    <a:pt x="283260" y="11798"/>
                  </a:lnTo>
                  <a:close/>
                </a:path>
                <a:path w="626109" h="47625">
                  <a:moveTo>
                    <a:pt x="306857" y="11798"/>
                  </a:moveTo>
                  <a:lnTo>
                    <a:pt x="295071" y="11798"/>
                  </a:lnTo>
                  <a:lnTo>
                    <a:pt x="283273" y="11798"/>
                  </a:lnTo>
                  <a:lnTo>
                    <a:pt x="283273" y="23596"/>
                  </a:lnTo>
                  <a:lnTo>
                    <a:pt x="295071" y="23596"/>
                  </a:lnTo>
                  <a:lnTo>
                    <a:pt x="306857" y="23596"/>
                  </a:lnTo>
                  <a:lnTo>
                    <a:pt x="306857" y="11798"/>
                  </a:lnTo>
                  <a:close/>
                </a:path>
                <a:path w="626109" h="47625">
                  <a:moveTo>
                    <a:pt x="318668" y="35407"/>
                  </a:moveTo>
                  <a:lnTo>
                    <a:pt x="306882" y="35407"/>
                  </a:lnTo>
                  <a:lnTo>
                    <a:pt x="306882" y="47205"/>
                  </a:lnTo>
                  <a:lnTo>
                    <a:pt x="318668" y="47205"/>
                  </a:lnTo>
                  <a:lnTo>
                    <a:pt x="318668" y="35407"/>
                  </a:lnTo>
                  <a:close/>
                </a:path>
                <a:path w="626109" h="47625">
                  <a:moveTo>
                    <a:pt x="330479" y="23609"/>
                  </a:moveTo>
                  <a:lnTo>
                    <a:pt x="318681" y="23609"/>
                  </a:lnTo>
                  <a:lnTo>
                    <a:pt x="318681" y="35407"/>
                  </a:lnTo>
                  <a:lnTo>
                    <a:pt x="318681" y="47205"/>
                  </a:lnTo>
                  <a:lnTo>
                    <a:pt x="330479" y="47205"/>
                  </a:lnTo>
                  <a:lnTo>
                    <a:pt x="330479" y="35407"/>
                  </a:lnTo>
                  <a:lnTo>
                    <a:pt x="330479" y="23609"/>
                  </a:lnTo>
                  <a:close/>
                </a:path>
                <a:path w="626109" h="47625">
                  <a:moveTo>
                    <a:pt x="342277" y="23609"/>
                  </a:moveTo>
                  <a:lnTo>
                    <a:pt x="330492" y="23609"/>
                  </a:lnTo>
                  <a:lnTo>
                    <a:pt x="330492" y="35407"/>
                  </a:lnTo>
                  <a:lnTo>
                    <a:pt x="342277" y="35407"/>
                  </a:lnTo>
                  <a:lnTo>
                    <a:pt x="342277" y="23609"/>
                  </a:lnTo>
                  <a:close/>
                </a:path>
                <a:path w="626109" h="47625">
                  <a:moveTo>
                    <a:pt x="354088" y="23609"/>
                  </a:moveTo>
                  <a:lnTo>
                    <a:pt x="342290" y="23609"/>
                  </a:lnTo>
                  <a:lnTo>
                    <a:pt x="342290" y="35407"/>
                  </a:lnTo>
                  <a:lnTo>
                    <a:pt x="342290" y="47205"/>
                  </a:lnTo>
                  <a:lnTo>
                    <a:pt x="354088" y="47205"/>
                  </a:lnTo>
                  <a:lnTo>
                    <a:pt x="354088" y="35407"/>
                  </a:lnTo>
                  <a:lnTo>
                    <a:pt x="354088" y="23609"/>
                  </a:lnTo>
                  <a:close/>
                </a:path>
                <a:path w="626109" h="47625">
                  <a:moveTo>
                    <a:pt x="365874" y="11798"/>
                  </a:moveTo>
                  <a:lnTo>
                    <a:pt x="354088" y="11798"/>
                  </a:lnTo>
                  <a:lnTo>
                    <a:pt x="354088" y="23596"/>
                  </a:lnTo>
                  <a:lnTo>
                    <a:pt x="365874" y="23596"/>
                  </a:lnTo>
                  <a:lnTo>
                    <a:pt x="365874" y="11798"/>
                  </a:lnTo>
                  <a:close/>
                </a:path>
                <a:path w="626109" h="47625">
                  <a:moveTo>
                    <a:pt x="377685" y="23609"/>
                  </a:moveTo>
                  <a:lnTo>
                    <a:pt x="365899" y="23609"/>
                  </a:lnTo>
                  <a:lnTo>
                    <a:pt x="365899" y="35407"/>
                  </a:lnTo>
                  <a:lnTo>
                    <a:pt x="377685" y="35407"/>
                  </a:lnTo>
                  <a:lnTo>
                    <a:pt x="377685" y="23609"/>
                  </a:lnTo>
                  <a:close/>
                </a:path>
                <a:path w="626109" h="47625">
                  <a:moveTo>
                    <a:pt x="377685" y="11798"/>
                  </a:moveTo>
                  <a:lnTo>
                    <a:pt x="365899" y="11798"/>
                  </a:lnTo>
                  <a:lnTo>
                    <a:pt x="365899" y="23596"/>
                  </a:lnTo>
                  <a:lnTo>
                    <a:pt x="377685" y="23596"/>
                  </a:lnTo>
                  <a:lnTo>
                    <a:pt x="377685" y="11798"/>
                  </a:lnTo>
                  <a:close/>
                </a:path>
                <a:path w="626109" h="47625">
                  <a:moveTo>
                    <a:pt x="389496" y="23609"/>
                  </a:moveTo>
                  <a:lnTo>
                    <a:pt x="377698" y="23609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close/>
                </a:path>
                <a:path w="626109" h="47625">
                  <a:moveTo>
                    <a:pt x="401307" y="23609"/>
                  </a:move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01307" y="23609"/>
                  </a:lnTo>
                  <a:close/>
                </a:path>
                <a:path w="626109" h="47625">
                  <a:moveTo>
                    <a:pt x="413092" y="35407"/>
                  </a:moveTo>
                  <a:lnTo>
                    <a:pt x="401307" y="35407"/>
                  </a:lnTo>
                  <a:lnTo>
                    <a:pt x="401307" y="47205"/>
                  </a:lnTo>
                  <a:lnTo>
                    <a:pt x="413092" y="47205"/>
                  </a:lnTo>
                  <a:lnTo>
                    <a:pt x="413092" y="35407"/>
                  </a:lnTo>
                  <a:close/>
                </a:path>
                <a:path w="626109" h="47625">
                  <a:moveTo>
                    <a:pt x="424903" y="35407"/>
                  </a:moveTo>
                  <a:lnTo>
                    <a:pt x="413105" y="35407"/>
                  </a:lnTo>
                  <a:lnTo>
                    <a:pt x="413105" y="47205"/>
                  </a:lnTo>
                  <a:lnTo>
                    <a:pt x="424903" y="47205"/>
                  </a:lnTo>
                  <a:lnTo>
                    <a:pt x="424903" y="35407"/>
                  </a:lnTo>
                  <a:close/>
                </a:path>
                <a:path w="626109" h="47625">
                  <a:moveTo>
                    <a:pt x="460298" y="23609"/>
                  </a:moveTo>
                  <a:lnTo>
                    <a:pt x="448513" y="23609"/>
                  </a:lnTo>
                  <a:lnTo>
                    <a:pt x="448513" y="35407"/>
                  </a:lnTo>
                  <a:lnTo>
                    <a:pt x="460298" y="35407"/>
                  </a:lnTo>
                  <a:lnTo>
                    <a:pt x="460298" y="23609"/>
                  </a:lnTo>
                  <a:close/>
                </a:path>
                <a:path w="626109" h="47625">
                  <a:moveTo>
                    <a:pt x="460298" y="0"/>
                  </a:moveTo>
                  <a:lnTo>
                    <a:pt x="448513" y="0"/>
                  </a:lnTo>
                  <a:lnTo>
                    <a:pt x="448513" y="11798"/>
                  </a:lnTo>
                  <a:lnTo>
                    <a:pt x="436714" y="11798"/>
                  </a:lnTo>
                  <a:lnTo>
                    <a:pt x="436714" y="23596"/>
                  </a:lnTo>
                  <a:lnTo>
                    <a:pt x="448513" y="23596"/>
                  </a:lnTo>
                  <a:lnTo>
                    <a:pt x="460298" y="23596"/>
                  </a:lnTo>
                  <a:lnTo>
                    <a:pt x="460298" y="11798"/>
                  </a:lnTo>
                  <a:lnTo>
                    <a:pt x="460298" y="0"/>
                  </a:lnTo>
                  <a:close/>
                </a:path>
                <a:path w="626109" h="47625">
                  <a:moveTo>
                    <a:pt x="472109" y="23609"/>
                  </a:moveTo>
                  <a:lnTo>
                    <a:pt x="460324" y="23609"/>
                  </a:lnTo>
                  <a:lnTo>
                    <a:pt x="460324" y="35407"/>
                  </a:lnTo>
                  <a:lnTo>
                    <a:pt x="460324" y="47205"/>
                  </a:lnTo>
                  <a:lnTo>
                    <a:pt x="472109" y="47205"/>
                  </a:lnTo>
                  <a:lnTo>
                    <a:pt x="472109" y="35407"/>
                  </a:lnTo>
                  <a:lnTo>
                    <a:pt x="472109" y="23609"/>
                  </a:lnTo>
                  <a:close/>
                </a:path>
                <a:path w="626109" h="47625">
                  <a:moveTo>
                    <a:pt x="472109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72109" y="11798"/>
                  </a:lnTo>
                  <a:lnTo>
                    <a:pt x="472109" y="0"/>
                  </a:lnTo>
                  <a:close/>
                </a:path>
                <a:path w="626109" h="47625">
                  <a:moveTo>
                    <a:pt x="483920" y="35407"/>
                  </a:moveTo>
                  <a:lnTo>
                    <a:pt x="472122" y="35407"/>
                  </a:lnTo>
                  <a:lnTo>
                    <a:pt x="472122" y="47205"/>
                  </a:lnTo>
                  <a:lnTo>
                    <a:pt x="483920" y="47205"/>
                  </a:lnTo>
                  <a:lnTo>
                    <a:pt x="483920" y="35407"/>
                  </a:lnTo>
                  <a:close/>
                </a:path>
                <a:path w="626109" h="47625">
                  <a:moveTo>
                    <a:pt x="483920" y="11798"/>
                  </a:moveTo>
                  <a:lnTo>
                    <a:pt x="472122" y="11798"/>
                  </a:lnTo>
                  <a:lnTo>
                    <a:pt x="472122" y="23596"/>
                  </a:lnTo>
                  <a:lnTo>
                    <a:pt x="483920" y="23596"/>
                  </a:lnTo>
                  <a:lnTo>
                    <a:pt x="483920" y="11798"/>
                  </a:lnTo>
                  <a:close/>
                </a:path>
                <a:path w="626109" h="47625">
                  <a:moveTo>
                    <a:pt x="495731" y="35407"/>
                  </a:moveTo>
                  <a:lnTo>
                    <a:pt x="483933" y="35407"/>
                  </a:lnTo>
                  <a:lnTo>
                    <a:pt x="483933" y="47205"/>
                  </a:lnTo>
                  <a:lnTo>
                    <a:pt x="495731" y="47205"/>
                  </a:lnTo>
                  <a:lnTo>
                    <a:pt x="495731" y="35407"/>
                  </a:lnTo>
                  <a:close/>
                </a:path>
                <a:path w="626109" h="47625">
                  <a:moveTo>
                    <a:pt x="495731" y="11798"/>
                  </a:moveTo>
                  <a:lnTo>
                    <a:pt x="483933" y="11798"/>
                  </a:lnTo>
                  <a:lnTo>
                    <a:pt x="483933" y="23596"/>
                  </a:lnTo>
                  <a:lnTo>
                    <a:pt x="495731" y="23596"/>
                  </a:lnTo>
                  <a:lnTo>
                    <a:pt x="495731" y="11798"/>
                  </a:lnTo>
                  <a:close/>
                </a:path>
                <a:path w="626109" h="47625">
                  <a:moveTo>
                    <a:pt x="507530" y="0"/>
                  </a:moveTo>
                  <a:lnTo>
                    <a:pt x="495731" y="0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07530" y="0"/>
                  </a:lnTo>
                  <a:close/>
                </a:path>
                <a:path w="626109" h="47625">
                  <a:moveTo>
                    <a:pt x="519315" y="23609"/>
                  </a:moveTo>
                  <a:lnTo>
                    <a:pt x="507530" y="23609"/>
                  </a:lnTo>
                  <a:lnTo>
                    <a:pt x="507530" y="35407"/>
                  </a:lnTo>
                  <a:lnTo>
                    <a:pt x="519315" y="35407"/>
                  </a:lnTo>
                  <a:lnTo>
                    <a:pt x="519315" y="23609"/>
                  </a:lnTo>
                  <a:close/>
                </a:path>
                <a:path w="626109" h="47625">
                  <a:moveTo>
                    <a:pt x="542937" y="23609"/>
                  </a:moveTo>
                  <a:lnTo>
                    <a:pt x="531139" y="23609"/>
                  </a:lnTo>
                  <a:lnTo>
                    <a:pt x="531139" y="35407"/>
                  </a:lnTo>
                  <a:lnTo>
                    <a:pt x="531139" y="47205"/>
                  </a:lnTo>
                  <a:lnTo>
                    <a:pt x="542937" y="47205"/>
                  </a:lnTo>
                  <a:lnTo>
                    <a:pt x="542937" y="35407"/>
                  </a:lnTo>
                  <a:lnTo>
                    <a:pt x="542937" y="23609"/>
                  </a:lnTo>
                  <a:close/>
                </a:path>
                <a:path w="626109" h="47625">
                  <a:moveTo>
                    <a:pt x="554748" y="35407"/>
                  </a:moveTo>
                  <a:lnTo>
                    <a:pt x="542950" y="35407"/>
                  </a:lnTo>
                  <a:lnTo>
                    <a:pt x="542950" y="47205"/>
                  </a:lnTo>
                  <a:lnTo>
                    <a:pt x="554748" y="47205"/>
                  </a:lnTo>
                  <a:lnTo>
                    <a:pt x="554748" y="35407"/>
                  </a:lnTo>
                  <a:close/>
                </a:path>
                <a:path w="626109" h="47625">
                  <a:moveTo>
                    <a:pt x="554748" y="11798"/>
                  </a:move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54748" y="11798"/>
                  </a:lnTo>
                  <a:close/>
                </a:path>
                <a:path w="626109" h="47625">
                  <a:moveTo>
                    <a:pt x="601941" y="0"/>
                  </a:moveTo>
                  <a:lnTo>
                    <a:pt x="590143" y="0"/>
                  </a:lnTo>
                  <a:lnTo>
                    <a:pt x="578345" y="0"/>
                  </a:lnTo>
                  <a:lnTo>
                    <a:pt x="566547" y="0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90143" y="11798"/>
                  </a:lnTo>
                  <a:lnTo>
                    <a:pt x="601941" y="11798"/>
                  </a:lnTo>
                  <a:lnTo>
                    <a:pt x="601941" y="0"/>
                  </a:lnTo>
                  <a:close/>
                </a:path>
                <a:path w="626109" h="47625">
                  <a:moveTo>
                    <a:pt x="613765" y="23609"/>
                  </a:moveTo>
                  <a:lnTo>
                    <a:pt x="601967" y="23609"/>
                  </a:lnTo>
                  <a:lnTo>
                    <a:pt x="601967" y="35407"/>
                  </a:lnTo>
                  <a:lnTo>
                    <a:pt x="613765" y="35407"/>
                  </a:lnTo>
                  <a:lnTo>
                    <a:pt x="613765" y="23609"/>
                  </a:lnTo>
                  <a:close/>
                </a:path>
                <a:path w="626109" h="47625">
                  <a:moveTo>
                    <a:pt x="625551" y="0"/>
                  </a:moveTo>
                  <a:lnTo>
                    <a:pt x="613765" y="0"/>
                  </a:lnTo>
                  <a:lnTo>
                    <a:pt x="601967" y="0"/>
                  </a:lnTo>
                  <a:lnTo>
                    <a:pt x="601967" y="11798"/>
                  </a:lnTo>
                  <a:lnTo>
                    <a:pt x="601967" y="23596"/>
                  </a:lnTo>
                  <a:lnTo>
                    <a:pt x="613765" y="23596"/>
                  </a:lnTo>
                  <a:lnTo>
                    <a:pt x="613765" y="11798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5958433" y="4180458"/>
              <a:ext cx="614045" cy="47625"/>
            </a:xfrm>
            <a:custGeom>
              <a:avLst/>
              <a:gdLst/>
              <a:ahLst/>
              <a:cxnLst/>
              <a:rect l="l" t="t" r="r" b="b"/>
              <a:pathLst>
                <a:path w="614045" h="47625">
                  <a:moveTo>
                    <a:pt x="11798" y="35407"/>
                  </a:moveTo>
                  <a:lnTo>
                    <a:pt x="0" y="35407"/>
                  </a:lnTo>
                  <a:lnTo>
                    <a:pt x="0" y="47205"/>
                  </a:lnTo>
                  <a:lnTo>
                    <a:pt x="11798" y="47205"/>
                  </a:lnTo>
                  <a:lnTo>
                    <a:pt x="11798" y="35407"/>
                  </a:lnTo>
                  <a:close/>
                </a:path>
                <a:path w="614045" h="47625">
                  <a:moveTo>
                    <a:pt x="35394" y="11811"/>
                  </a:moveTo>
                  <a:lnTo>
                    <a:pt x="23596" y="11811"/>
                  </a:lnTo>
                  <a:lnTo>
                    <a:pt x="23596" y="23609"/>
                  </a:lnTo>
                  <a:lnTo>
                    <a:pt x="23596" y="35407"/>
                  </a:lnTo>
                  <a:lnTo>
                    <a:pt x="23596" y="47205"/>
                  </a:lnTo>
                  <a:lnTo>
                    <a:pt x="35394" y="47205"/>
                  </a:lnTo>
                  <a:lnTo>
                    <a:pt x="35394" y="35407"/>
                  </a:lnTo>
                  <a:lnTo>
                    <a:pt x="35394" y="23609"/>
                  </a:lnTo>
                  <a:lnTo>
                    <a:pt x="35394" y="11811"/>
                  </a:lnTo>
                  <a:close/>
                </a:path>
                <a:path w="614045" h="47625">
                  <a:moveTo>
                    <a:pt x="47205" y="11811"/>
                  </a:moveTo>
                  <a:lnTo>
                    <a:pt x="35407" y="11811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35407" y="47205"/>
                  </a:lnTo>
                  <a:lnTo>
                    <a:pt x="47205" y="47205"/>
                  </a:lnTo>
                  <a:lnTo>
                    <a:pt x="47205" y="35407"/>
                  </a:lnTo>
                  <a:lnTo>
                    <a:pt x="47205" y="23609"/>
                  </a:lnTo>
                  <a:lnTo>
                    <a:pt x="47205" y="11811"/>
                  </a:lnTo>
                  <a:close/>
                </a:path>
                <a:path w="614045" h="47625">
                  <a:moveTo>
                    <a:pt x="94411" y="11811"/>
                  </a:moveTo>
                  <a:lnTo>
                    <a:pt x="82613" y="11811"/>
                  </a:lnTo>
                  <a:lnTo>
                    <a:pt x="70815" y="11811"/>
                  </a:lnTo>
                  <a:lnTo>
                    <a:pt x="70815" y="23609"/>
                  </a:lnTo>
                  <a:lnTo>
                    <a:pt x="82613" y="23609"/>
                  </a:lnTo>
                  <a:lnTo>
                    <a:pt x="82613" y="35407"/>
                  </a:lnTo>
                  <a:lnTo>
                    <a:pt x="70815" y="35407"/>
                  </a:lnTo>
                  <a:lnTo>
                    <a:pt x="70815" y="23609"/>
                  </a:lnTo>
                  <a:lnTo>
                    <a:pt x="59016" y="23609"/>
                  </a:lnTo>
                  <a:lnTo>
                    <a:pt x="59016" y="35407"/>
                  </a:lnTo>
                  <a:lnTo>
                    <a:pt x="59016" y="47205"/>
                  </a:lnTo>
                  <a:lnTo>
                    <a:pt x="70815" y="47205"/>
                  </a:lnTo>
                  <a:lnTo>
                    <a:pt x="82613" y="47205"/>
                  </a:lnTo>
                  <a:lnTo>
                    <a:pt x="94411" y="47205"/>
                  </a:lnTo>
                  <a:lnTo>
                    <a:pt x="94411" y="35407"/>
                  </a:lnTo>
                  <a:lnTo>
                    <a:pt x="94411" y="23609"/>
                  </a:lnTo>
                  <a:lnTo>
                    <a:pt x="94411" y="11811"/>
                  </a:lnTo>
                  <a:close/>
                </a:path>
                <a:path w="614045" h="47625">
                  <a:moveTo>
                    <a:pt x="118008" y="23609"/>
                  </a:moveTo>
                  <a:lnTo>
                    <a:pt x="106222" y="23609"/>
                  </a:lnTo>
                  <a:lnTo>
                    <a:pt x="94424" y="23609"/>
                  </a:lnTo>
                  <a:lnTo>
                    <a:pt x="94424" y="35407"/>
                  </a:lnTo>
                  <a:lnTo>
                    <a:pt x="94424" y="47205"/>
                  </a:lnTo>
                  <a:lnTo>
                    <a:pt x="106222" y="47205"/>
                  </a:lnTo>
                  <a:lnTo>
                    <a:pt x="118008" y="47205"/>
                  </a:lnTo>
                  <a:lnTo>
                    <a:pt x="118008" y="35407"/>
                  </a:lnTo>
                  <a:lnTo>
                    <a:pt x="118008" y="23609"/>
                  </a:lnTo>
                  <a:close/>
                </a:path>
                <a:path w="614045" h="47625">
                  <a:moveTo>
                    <a:pt x="129819" y="23609"/>
                  </a:moveTo>
                  <a:lnTo>
                    <a:pt x="118021" y="23609"/>
                  </a:lnTo>
                  <a:lnTo>
                    <a:pt x="118021" y="35407"/>
                  </a:lnTo>
                  <a:lnTo>
                    <a:pt x="118021" y="47205"/>
                  </a:lnTo>
                  <a:lnTo>
                    <a:pt x="129819" y="47205"/>
                  </a:lnTo>
                  <a:lnTo>
                    <a:pt x="129819" y="35407"/>
                  </a:lnTo>
                  <a:lnTo>
                    <a:pt x="129819" y="23609"/>
                  </a:lnTo>
                  <a:close/>
                </a:path>
                <a:path w="614045" h="47625">
                  <a:moveTo>
                    <a:pt x="153416" y="11811"/>
                  </a:moveTo>
                  <a:lnTo>
                    <a:pt x="141630" y="11811"/>
                  </a:lnTo>
                  <a:lnTo>
                    <a:pt x="129832" y="11811"/>
                  </a:lnTo>
                  <a:lnTo>
                    <a:pt x="129832" y="23609"/>
                  </a:lnTo>
                  <a:lnTo>
                    <a:pt x="129832" y="35407"/>
                  </a:lnTo>
                  <a:lnTo>
                    <a:pt x="129832" y="47205"/>
                  </a:lnTo>
                  <a:lnTo>
                    <a:pt x="141630" y="47205"/>
                  </a:lnTo>
                  <a:lnTo>
                    <a:pt x="153416" y="47205"/>
                  </a:lnTo>
                  <a:lnTo>
                    <a:pt x="153416" y="35407"/>
                  </a:lnTo>
                  <a:lnTo>
                    <a:pt x="141630" y="35407"/>
                  </a:lnTo>
                  <a:lnTo>
                    <a:pt x="141630" y="23609"/>
                  </a:lnTo>
                  <a:lnTo>
                    <a:pt x="153416" y="23609"/>
                  </a:lnTo>
                  <a:lnTo>
                    <a:pt x="153416" y="11811"/>
                  </a:lnTo>
                  <a:close/>
                </a:path>
                <a:path w="614045" h="47625">
                  <a:moveTo>
                    <a:pt x="177025" y="23609"/>
                  </a:moveTo>
                  <a:lnTo>
                    <a:pt x="165239" y="23609"/>
                  </a:lnTo>
                  <a:lnTo>
                    <a:pt x="165239" y="35407"/>
                  </a:lnTo>
                  <a:lnTo>
                    <a:pt x="165239" y="47205"/>
                  </a:lnTo>
                  <a:lnTo>
                    <a:pt x="177025" y="47205"/>
                  </a:lnTo>
                  <a:lnTo>
                    <a:pt x="177025" y="35407"/>
                  </a:lnTo>
                  <a:lnTo>
                    <a:pt x="177025" y="23609"/>
                  </a:lnTo>
                  <a:close/>
                </a:path>
                <a:path w="614045" h="47625">
                  <a:moveTo>
                    <a:pt x="188836" y="11811"/>
                  </a:moveTo>
                  <a:lnTo>
                    <a:pt x="177038" y="11811"/>
                  </a:lnTo>
                  <a:lnTo>
                    <a:pt x="177038" y="23609"/>
                  </a:lnTo>
                  <a:lnTo>
                    <a:pt x="177038" y="35407"/>
                  </a:lnTo>
                  <a:lnTo>
                    <a:pt x="177038" y="47205"/>
                  </a:lnTo>
                  <a:lnTo>
                    <a:pt x="188836" y="47205"/>
                  </a:lnTo>
                  <a:lnTo>
                    <a:pt x="188836" y="35407"/>
                  </a:lnTo>
                  <a:lnTo>
                    <a:pt x="188836" y="23609"/>
                  </a:lnTo>
                  <a:lnTo>
                    <a:pt x="188836" y="11811"/>
                  </a:lnTo>
                  <a:close/>
                </a:path>
                <a:path w="614045" h="47625">
                  <a:moveTo>
                    <a:pt x="212432" y="11811"/>
                  </a:moveTo>
                  <a:lnTo>
                    <a:pt x="200647" y="11811"/>
                  </a:lnTo>
                  <a:lnTo>
                    <a:pt x="188849" y="11811"/>
                  </a:ln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00647" y="23609"/>
                  </a:lnTo>
                  <a:lnTo>
                    <a:pt x="212432" y="23609"/>
                  </a:lnTo>
                  <a:lnTo>
                    <a:pt x="212432" y="11811"/>
                  </a:lnTo>
                  <a:close/>
                </a:path>
                <a:path w="614045" h="47625">
                  <a:moveTo>
                    <a:pt x="224243" y="11811"/>
                  </a:moveTo>
                  <a:lnTo>
                    <a:pt x="212458" y="11811"/>
                  </a:ln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lnTo>
                    <a:pt x="224243" y="11811"/>
                  </a:lnTo>
                  <a:close/>
                </a:path>
                <a:path w="614045" h="47625">
                  <a:moveTo>
                    <a:pt x="236054" y="11811"/>
                  </a:moveTo>
                  <a:lnTo>
                    <a:pt x="224256" y="11811"/>
                  </a:lnTo>
                  <a:lnTo>
                    <a:pt x="224256" y="23609"/>
                  </a:lnTo>
                  <a:lnTo>
                    <a:pt x="236054" y="23609"/>
                  </a:lnTo>
                  <a:lnTo>
                    <a:pt x="236054" y="11811"/>
                  </a:lnTo>
                  <a:close/>
                </a:path>
                <a:path w="614045" h="47625">
                  <a:moveTo>
                    <a:pt x="247840" y="23609"/>
                  </a:moveTo>
                  <a:lnTo>
                    <a:pt x="236054" y="23609"/>
                  </a:lnTo>
                  <a:lnTo>
                    <a:pt x="236054" y="35407"/>
                  </a:lnTo>
                  <a:lnTo>
                    <a:pt x="247840" y="35407"/>
                  </a:lnTo>
                  <a:lnTo>
                    <a:pt x="247840" y="23609"/>
                  </a:lnTo>
                  <a:close/>
                </a:path>
                <a:path w="614045" h="47625">
                  <a:moveTo>
                    <a:pt x="259664" y="11811"/>
                  </a:moveTo>
                  <a:lnTo>
                    <a:pt x="247865" y="11811"/>
                  </a:lnTo>
                  <a:lnTo>
                    <a:pt x="247865" y="23609"/>
                  </a:lnTo>
                  <a:lnTo>
                    <a:pt x="247865" y="35407"/>
                  </a:lnTo>
                  <a:lnTo>
                    <a:pt x="259664" y="35407"/>
                  </a:lnTo>
                  <a:lnTo>
                    <a:pt x="259664" y="23609"/>
                  </a:lnTo>
                  <a:lnTo>
                    <a:pt x="259664" y="11811"/>
                  </a:lnTo>
                  <a:close/>
                </a:path>
                <a:path w="614045" h="47625">
                  <a:moveTo>
                    <a:pt x="306857" y="11811"/>
                  </a:moveTo>
                  <a:lnTo>
                    <a:pt x="295071" y="11811"/>
                  </a:lnTo>
                  <a:lnTo>
                    <a:pt x="295071" y="23609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lnTo>
                    <a:pt x="306857" y="11811"/>
                  </a:lnTo>
                  <a:close/>
                </a:path>
                <a:path w="614045" h="47625">
                  <a:moveTo>
                    <a:pt x="318668" y="23609"/>
                  </a:moveTo>
                  <a:lnTo>
                    <a:pt x="306882" y="23609"/>
                  </a:lnTo>
                  <a:lnTo>
                    <a:pt x="306882" y="35407"/>
                  </a:lnTo>
                  <a:lnTo>
                    <a:pt x="318668" y="35407"/>
                  </a:lnTo>
                  <a:lnTo>
                    <a:pt x="318668" y="23609"/>
                  </a:lnTo>
                  <a:close/>
                </a:path>
                <a:path w="614045" h="47625">
                  <a:moveTo>
                    <a:pt x="354088" y="11811"/>
                  </a:moveTo>
                  <a:lnTo>
                    <a:pt x="342290" y="11811"/>
                  </a:lnTo>
                  <a:lnTo>
                    <a:pt x="342290" y="23609"/>
                  </a:lnTo>
                  <a:lnTo>
                    <a:pt x="354088" y="23609"/>
                  </a:lnTo>
                  <a:lnTo>
                    <a:pt x="354088" y="11811"/>
                  </a:lnTo>
                  <a:close/>
                </a:path>
                <a:path w="614045" h="47625">
                  <a:moveTo>
                    <a:pt x="377685" y="11811"/>
                  </a:moveTo>
                  <a:lnTo>
                    <a:pt x="365899" y="11811"/>
                  </a:lnTo>
                  <a:lnTo>
                    <a:pt x="365899" y="23609"/>
                  </a:lnTo>
                  <a:lnTo>
                    <a:pt x="365899" y="35407"/>
                  </a:lnTo>
                  <a:lnTo>
                    <a:pt x="377685" y="35407"/>
                  </a:lnTo>
                  <a:lnTo>
                    <a:pt x="377685" y="23609"/>
                  </a:lnTo>
                  <a:lnTo>
                    <a:pt x="377685" y="11811"/>
                  </a:lnTo>
                  <a:close/>
                </a:path>
                <a:path w="614045" h="47625">
                  <a:moveTo>
                    <a:pt x="389496" y="11811"/>
                  </a:moveTo>
                  <a:lnTo>
                    <a:pt x="377698" y="11811"/>
                  </a:lnTo>
                  <a:lnTo>
                    <a:pt x="377698" y="23609"/>
                  </a:lnTo>
                  <a:lnTo>
                    <a:pt x="389496" y="23609"/>
                  </a:lnTo>
                  <a:lnTo>
                    <a:pt x="389496" y="11811"/>
                  </a:lnTo>
                  <a:close/>
                </a:path>
                <a:path w="614045" h="47625">
                  <a:moveTo>
                    <a:pt x="413092" y="11811"/>
                  </a:moveTo>
                  <a:lnTo>
                    <a:pt x="401307" y="11811"/>
                  </a:lnTo>
                  <a:lnTo>
                    <a:pt x="401307" y="23609"/>
                  </a:ln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13092" y="35407"/>
                  </a:lnTo>
                  <a:lnTo>
                    <a:pt x="413092" y="23609"/>
                  </a:lnTo>
                  <a:lnTo>
                    <a:pt x="413092" y="11811"/>
                  </a:lnTo>
                  <a:close/>
                </a:path>
                <a:path w="614045" h="47625">
                  <a:moveTo>
                    <a:pt x="424903" y="11811"/>
                  </a:moveTo>
                  <a:lnTo>
                    <a:pt x="413105" y="11811"/>
                  </a:lnTo>
                  <a:lnTo>
                    <a:pt x="413105" y="23609"/>
                  </a:lnTo>
                  <a:lnTo>
                    <a:pt x="424903" y="23609"/>
                  </a:lnTo>
                  <a:lnTo>
                    <a:pt x="424903" y="11811"/>
                  </a:lnTo>
                  <a:close/>
                </a:path>
                <a:path w="614045" h="47625">
                  <a:moveTo>
                    <a:pt x="436702" y="23609"/>
                  </a:moveTo>
                  <a:lnTo>
                    <a:pt x="424916" y="23609"/>
                  </a:lnTo>
                  <a:lnTo>
                    <a:pt x="424916" y="35407"/>
                  </a:lnTo>
                  <a:lnTo>
                    <a:pt x="436702" y="35407"/>
                  </a:lnTo>
                  <a:lnTo>
                    <a:pt x="436702" y="23609"/>
                  </a:lnTo>
                  <a:close/>
                </a:path>
                <a:path w="614045" h="47625">
                  <a:moveTo>
                    <a:pt x="460298" y="11811"/>
                  </a:moveTo>
                  <a:lnTo>
                    <a:pt x="448513" y="11811"/>
                  </a:lnTo>
                  <a:lnTo>
                    <a:pt x="448513" y="23609"/>
                  </a:lnTo>
                  <a:lnTo>
                    <a:pt x="448513" y="35407"/>
                  </a:lnTo>
                  <a:lnTo>
                    <a:pt x="460298" y="35407"/>
                  </a:lnTo>
                  <a:lnTo>
                    <a:pt x="460298" y="23609"/>
                  </a:lnTo>
                  <a:lnTo>
                    <a:pt x="460298" y="11811"/>
                  </a:lnTo>
                  <a:close/>
                </a:path>
                <a:path w="614045" h="47625">
                  <a:moveTo>
                    <a:pt x="483920" y="23609"/>
                  </a:moveTo>
                  <a:lnTo>
                    <a:pt x="472122" y="23609"/>
                  </a:lnTo>
                  <a:lnTo>
                    <a:pt x="472122" y="35407"/>
                  </a:lnTo>
                  <a:lnTo>
                    <a:pt x="483920" y="35407"/>
                  </a:lnTo>
                  <a:lnTo>
                    <a:pt x="483920" y="23609"/>
                  </a:lnTo>
                  <a:close/>
                </a:path>
                <a:path w="614045" h="47625">
                  <a:moveTo>
                    <a:pt x="519315" y="11811"/>
                  </a:moveTo>
                  <a:lnTo>
                    <a:pt x="507530" y="11811"/>
                  </a:lnTo>
                  <a:lnTo>
                    <a:pt x="507530" y="23609"/>
                  </a:lnTo>
                  <a:lnTo>
                    <a:pt x="495731" y="23609"/>
                  </a:lnTo>
                  <a:lnTo>
                    <a:pt x="495731" y="11811"/>
                  </a:lnTo>
                  <a:lnTo>
                    <a:pt x="483933" y="11811"/>
                  </a:ln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507530" y="35407"/>
                  </a:lnTo>
                  <a:lnTo>
                    <a:pt x="519315" y="35407"/>
                  </a:lnTo>
                  <a:lnTo>
                    <a:pt x="519315" y="23609"/>
                  </a:lnTo>
                  <a:lnTo>
                    <a:pt x="519315" y="11811"/>
                  </a:lnTo>
                  <a:close/>
                </a:path>
                <a:path w="614045" h="47625">
                  <a:moveTo>
                    <a:pt x="531126" y="23609"/>
                  </a:moveTo>
                  <a:lnTo>
                    <a:pt x="519341" y="23609"/>
                  </a:lnTo>
                  <a:lnTo>
                    <a:pt x="519341" y="35407"/>
                  </a:lnTo>
                  <a:lnTo>
                    <a:pt x="531126" y="35407"/>
                  </a:lnTo>
                  <a:lnTo>
                    <a:pt x="531126" y="23609"/>
                  </a:lnTo>
                  <a:close/>
                </a:path>
                <a:path w="614045" h="47625">
                  <a:moveTo>
                    <a:pt x="554748" y="0"/>
                  </a:move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54748" y="0"/>
                  </a:lnTo>
                  <a:close/>
                </a:path>
                <a:path w="614045" h="47625">
                  <a:moveTo>
                    <a:pt x="601941" y="11811"/>
                  </a:moveTo>
                  <a:lnTo>
                    <a:pt x="590143" y="11811"/>
                  </a:lnTo>
                  <a:lnTo>
                    <a:pt x="578345" y="11811"/>
                  </a:lnTo>
                  <a:lnTo>
                    <a:pt x="566547" y="11811"/>
                  </a:lnTo>
                  <a:lnTo>
                    <a:pt x="566547" y="23609"/>
                  </a:lnTo>
                  <a:lnTo>
                    <a:pt x="554748" y="23609"/>
                  </a:lnTo>
                  <a:lnTo>
                    <a:pt x="542950" y="23609"/>
                  </a:lnTo>
                  <a:lnTo>
                    <a:pt x="542950" y="35407"/>
                  </a:lnTo>
                  <a:lnTo>
                    <a:pt x="554748" y="35407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78345" y="23609"/>
                  </a:lnTo>
                  <a:lnTo>
                    <a:pt x="590143" y="23609"/>
                  </a:lnTo>
                  <a:lnTo>
                    <a:pt x="590143" y="35407"/>
                  </a:lnTo>
                  <a:lnTo>
                    <a:pt x="601941" y="35407"/>
                  </a:lnTo>
                  <a:lnTo>
                    <a:pt x="601941" y="23609"/>
                  </a:lnTo>
                  <a:lnTo>
                    <a:pt x="601941" y="11811"/>
                  </a:lnTo>
                  <a:close/>
                </a:path>
                <a:path w="614045" h="47625">
                  <a:moveTo>
                    <a:pt x="601941" y="0"/>
                  </a:moveTo>
                  <a:lnTo>
                    <a:pt x="590143" y="0"/>
                  </a:lnTo>
                  <a:lnTo>
                    <a:pt x="578345" y="0"/>
                  </a:lnTo>
                  <a:lnTo>
                    <a:pt x="578345" y="11798"/>
                  </a:lnTo>
                  <a:lnTo>
                    <a:pt x="590143" y="11798"/>
                  </a:lnTo>
                  <a:lnTo>
                    <a:pt x="601941" y="11798"/>
                  </a:lnTo>
                  <a:lnTo>
                    <a:pt x="601941" y="0"/>
                  </a:lnTo>
                  <a:close/>
                </a:path>
                <a:path w="614045" h="47625">
                  <a:moveTo>
                    <a:pt x="613765" y="11811"/>
                  </a:moveTo>
                  <a:lnTo>
                    <a:pt x="601967" y="11811"/>
                  </a:lnTo>
                  <a:lnTo>
                    <a:pt x="601967" y="23609"/>
                  </a:lnTo>
                  <a:lnTo>
                    <a:pt x="613765" y="23609"/>
                  </a:lnTo>
                  <a:lnTo>
                    <a:pt x="613765" y="118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5958433" y="4215866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09" h="47625">
                  <a:moveTo>
                    <a:pt x="11798" y="11811"/>
                  </a:moveTo>
                  <a:lnTo>
                    <a:pt x="0" y="11811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11798" y="23609"/>
                  </a:lnTo>
                  <a:lnTo>
                    <a:pt x="11798" y="11811"/>
                  </a:lnTo>
                  <a:close/>
                </a:path>
                <a:path w="626109" h="47625">
                  <a:moveTo>
                    <a:pt x="23583" y="35420"/>
                  </a:moveTo>
                  <a:lnTo>
                    <a:pt x="11798" y="35420"/>
                  </a:lnTo>
                  <a:lnTo>
                    <a:pt x="11798" y="47218"/>
                  </a:lnTo>
                  <a:lnTo>
                    <a:pt x="23583" y="47218"/>
                  </a:lnTo>
                  <a:lnTo>
                    <a:pt x="23583" y="35420"/>
                  </a:lnTo>
                  <a:close/>
                </a:path>
                <a:path w="626109" h="47625">
                  <a:moveTo>
                    <a:pt x="35394" y="11811"/>
                  </a:moveTo>
                  <a:lnTo>
                    <a:pt x="23596" y="11811"/>
                  </a:lnTo>
                  <a:lnTo>
                    <a:pt x="23596" y="23609"/>
                  </a:lnTo>
                  <a:lnTo>
                    <a:pt x="35394" y="23609"/>
                  </a:lnTo>
                  <a:lnTo>
                    <a:pt x="35394" y="11811"/>
                  </a:lnTo>
                  <a:close/>
                </a:path>
                <a:path w="626109" h="47625">
                  <a:moveTo>
                    <a:pt x="47205" y="35420"/>
                  </a:moveTo>
                  <a:lnTo>
                    <a:pt x="35407" y="35420"/>
                  </a:lnTo>
                  <a:lnTo>
                    <a:pt x="35407" y="47218"/>
                  </a:lnTo>
                  <a:lnTo>
                    <a:pt x="47205" y="47218"/>
                  </a:lnTo>
                  <a:lnTo>
                    <a:pt x="47205" y="35420"/>
                  </a:lnTo>
                  <a:close/>
                </a:path>
                <a:path w="626109" h="47625">
                  <a:moveTo>
                    <a:pt x="47205" y="11811"/>
                  </a:moveTo>
                  <a:lnTo>
                    <a:pt x="35407" y="11811"/>
                  </a:lnTo>
                  <a:lnTo>
                    <a:pt x="35407" y="23609"/>
                  </a:lnTo>
                  <a:lnTo>
                    <a:pt x="47205" y="23609"/>
                  </a:lnTo>
                  <a:lnTo>
                    <a:pt x="47205" y="11811"/>
                  </a:lnTo>
                  <a:close/>
                </a:path>
                <a:path w="626109" h="47625">
                  <a:moveTo>
                    <a:pt x="58991" y="23609"/>
                  </a:moveTo>
                  <a:lnTo>
                    <a:pt x="47205" y="23609"/>
                  </a:lnTo>
                  <a:lnTo>
                    <a:pt x="47205" y="35407"/>
                  </a:lnTo>
                  <a:lnTo>
                    <a:pt x="58991" y="35407"/>
                  </a:lnTo>
                  <a:lnTo>
                    <a:pt x="58991" y="23609"/>
                  </a:lnTo>
                  <a:close/>
                </a:path>
                <a:path w="626109" h="47625">
                  <a:moveTo>
                    <a:pt x="70815" y="11811"/>
                  </a:moveTo>
                  <a:lnTo>
                    <a:pt x="59016" y="11811"/>
                  </a:lnTo>
                  <a:lnTo>
                    <a:pt x="59016" y="23609"/>
                  </a:lnTo>
                  <a:lnTo>
                    <a:pt x="70815" y="23609"/>
                  </a:lnTo>
                  <a:lnTo>
                    <a:pt x="70815" y="11811"/>
                  </a:lnTo>
                  <a:close/>
                </a:path>
                <a:path w="626109" h="47625">
                  <a:moveTo>
                    <a:pt x="82613" y="23609"/>
                  </a:moveTo>
                  <a:lnTo>
                    <a:pt x="70815" y="23609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09"/>
                  </a:lnTo>
                  <a:close/>
                </a:path>
                <a:path w="626109" h="47625">
                  <a:moveTo>
                    <a:pt x="94411" y="11811"/>
                  </a:moveTo>
                  <a:lnTo>
                    <a:pt x="82613" y="11811"/>
                  </a:lnTo>
                  <a:lnTo>
                    <a:pt x="82613" y="23609"/>
                  </a:lnTo>
                  <a:lnTo>
                    <a:pt x="94411" y="23609"/>
                  </a:lnTo>
                  <a:lnTo>
                    <a:pt x="94411" y="11811"/>
                  </a:lnTo>
                  <a:close/>
                </a:path>
                <a:path w="626109" h="47625">
                  <a:moveTo>
                    <a:pt x="118008" y="11811"/>
                  </a:moveTo>
                  <a:lnTo>
                    <a:pt x="106222" y="11811"/>
                  </a:lnTo>
                  <a:lnTo>
                    <a:pt x="106222" y="23609"/>
                  </a:lnTo>
                  <a:lnTo>
                    <a:pt x="106222" y="35407"/>
                  </a:lnTo>
                  <a:lnTo>
                    <a:pt x="118008" y="35407"/>
                  </a:lnTo>
                  <a:lnTo>
                    <a:pt x="118008" y="23609"/>
                  </a:lnTo>
                  <a:lnTo>
                    <a:pt x="118008" y="11811"/>
                  </a:lnTo>
                  <a:close/>
                </a:path>
                <a:path w="626109" h="47625">
                  <a:moveTo>
                    <a:pt x="129819" y="23609"/>
                  </a:moveTo>
                  <a:lnTo>
                    <a:pt x="118021" y="23609"/>
                  </a:lnTo>
                  <a:lnTo>
                    <a:pt x="118021" y="35407"/>
                  </a:lnTo>
                  <a:lnTo>
                    <a:pt x="129819" y="35407"/>
                  </a:lnTo>
                  <a:lnTo>
                    <a:pt x="129819" y="23609"/>
                  </a:lnTo>
                  <a:close/>
                </a:path>
                <a:path w="626109" h="47625">
                  <a:moveTo>
                    <a:pt x="141630" y="11811"/>
                  </a:moveTo>
                  <a:lnTo>
                    <a:pt x="129832" y="11811"/>
                  </a:lnTo>
                  <a:lnTo>
                    <a:pt x="129832" y="23609"/>
                  </a:lnTo>
                  <a:lnTo>
                    <a:pt x="129832" y="35407"/>
                  </a:lnTo>
                  <a:lnTo>
                    <a:pt x="141630" y="35407"/>
                  </a:lnTo>
                  <a:lnTo>
                    <a:pt x="141630" y="23609"/>
                  </a:lnTo>
                  <a:lnTo>
                    <a:pt x="141630" y="11811"/>
                  </a:lnTo>
                  <a:close/>
                </a:path>
                <a:path w="626109" h="47625">
                  <a:moveTo>
                    <a:pt x="188836" y="11811"/>
                  </a:moveTo>
                  <a:lnTo>
                    <a:pt x="177038" y="11811"/>
                  </a:ln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lnTo>
                    <a:pt x="188836" y="11811"/>
                  </a:lnTo>
                  <a:close/>
                </a:path>
                <a:path w="626109" h="47625">
                  <a:moveTo>
                    <a:pt x="188836" y="0"/>
                  </a:moveTo>
                  <a:lnTo>
                    <a:pt x="177038" y="0"/>
                  </a:lnTo>
                  <a:lnTo>
                    <a:pt x="177038" y="11798"/>
                  </a:lnTo>
                  <a:lnTo>
                    <a:pt x="188836" y="11798"/>
                  </a:lnTo>
                  <a:lnTo>
                    <a:pt x="188836" y="0"/>
                  </a:lnTo>
                  <a:close/>
                </a:path>
                <a:path w="626109" h="47625">
                  <a:moveTo>
                    <a:pt x="212432" y="23609"/>
                  </a:moveTo>
                  <a:lnTo>
                    <a:pt x="200647" y="23609"/>
                  </a:ln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close/>
                </a:path>
                <a:path w="626109" h="47625">
                  <a:moveTo>
                    <a:pt x="212432" y="0"/>
                  </a:moveTo>
                  <a:lnTo>
                    <a:pt x="200647" y="0"/>
                  </a:lnTo>
                  <a:lnTo>
                    <a:pt x="188849" y="0"/>
                  </a:lnTo>
                  <a:lnTo>
                    <a:pt x="188849" y="11798"/>
                  </a:lnTo>
                  <a:lnTo>
                    <a:pt x="200647" y="11798"/>
                  </a:lnTo>
                  <a:lnTo>
                    <a:pt x="212432" y="11798"/>
                  </a:lnTo>
                  <a:lnTo>
                    <a:pt x="212432" y="0"/>
                  </a:lnTo>
                  <a:close/>
                </a:path>
                <a:path w="626109" h="47625">
                  <a:moveTo>
                    <a:pt x="224243" y="11811"/>
                  </a:moveTo>
                  <a:lnTo>
                    <a:pt x="212458" y="11811"/>
                  </a:ln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lnTo>
                    <a:pt x="224243" y="11811"/>
                  </a:lnTo>
                  <a:close/>
                </a:path>
                <a:path w="626109" h="47625">
                  <a:moveTo>
                    <a:pt x="224243" y="0"/>
                  </a:moveTo>
                  <a:lnTo>
                    <a:pt x="212458" y="0"/>
                  </a:lnTo>
                  <a:lnTo>
                    <a:pt x="212458" y="11798"/>
                  </a:lnTo>
                  <a:lnTo>
                    <a:pt x="224243" y="11798"/>
                  </a:lnTo>
                  <a:lnTo>
                    <a:pt x="224243" y="0"/>
                  </a:lnTo>
                  <a:close/>
                </a:path>
                <a:path w="626109" h="47625">
                  <a:moveTo>
                    <a:pt x="247840" y="0"/>
                  </a:moveTo>
                  <a:lnTo>
                    <a:pt x="236054" y="0"/>
                  </a:lnTo>
                  <a:lnTo>
                    <a:pt x="236054" y="11798"/>
                  </a:lnTo>
                  <a:lnTo>
                    <a:pt x="247840" y="11798"/>
                  </a:lnTo>
                  <a:lnTo>
                    <a:pt x="247840" y="0"/>
                  </a:lnTo>
                  <a:close/>
                </a:path>
                <a:path w="626109" h="47625">
                  <a:moveTo>
                    <a:pt x="259664" y="23609"/>
                  </a:moveTo>
                  <a:lnTo>
                    <a:pt x="247865" y="23609"/>
                  </a:lnTo>
                  <a:lnTo>
                    <a:pt x="247865" y="35407"/>
                  </a:lnTo>
                  <a:lnTo>
                    <a:pt x="259664" y="35407"/>
                  </a:lnTo>
                  <a:lnTo>
                    <a:pt x="259664" y="23609"/>
                  </a:lnTo>
                  <a:close/>
                </a:path>
                <a:path w="626109" h="47625">
                  <a:moveTo>
                    <a:pt x="271449" y="0"/>
                  </a:moveTo>
                  <a:lnTo>
                    <a:pt x="259664" y="0"/>
                  </a:lnTo>
                  <a:lnTo>
                    <a:pt x="259664" y="11798"/>
                  </a:lnTo>
                  <a:lnTo>
                    <a:pt x="271449" y="11798"/>
                  </a:lnTo>
                  <a:lnTo>
                    <a:pt x="271449" y="0"/>
                  </a:lnTo>
                  <a:close/>
                </a:path>
                <a:path w="626109" h="47625">
                  <a:moveTo>
                    <a:pt x="283260" y="11811"/>
                  </a:moveTo>
                  <a:lnTo>
                    <a:pt x="271475" y="11811"/>
                  </a:lnTo>
                  <a:lnTo>
                    <a:pt x="271475" y="23609"/>
                  </a:lnTo>
                  <a:lnTo>
                    <a:pt x="283260" y="23609"/>
                  </a:lnTo>
                  <a:lnTo>
                    <a:pt x="283260" y="11811"/>
                  </a:lnTo>
                  <a:close/>
                </a:path>
                <a:path w="626109" h="47625">
                  <a:moveTo>
                    <a:pt x="283260" y="0"/>
                  </a:moveTo>
                  <a:lnTo>
                    <a:pt x="271475" y="0"/>
                  </a:lnTo>
                  <a:lnTo>
                    <a:pt x="271475" y="11798"/>
                  </a:lnTo>
                  <a:lnTo>
                    <a:pt x="283260" y="11798"/>
                  </a:lnTo>
                  <a:lnTo>
                    <a:pt x="283260" y="0"/>
                  </a:lnTo>
                  <a:close/>
                </a:path>
                <a:path w="626109" h="47625">
                  <a:moveTo>
                    <a:pt x="306857" y="0"/>
                  </a:moveTo>
                  <a:lnTo>
                    <a:pt x="295071" y="0"/>
                  </a:lnTo>
                  <a:lnTo>
                    <a:pt x="283273" y="0"/>
                  </a:lnTo>
                  <a:lnTo>
                    <a:pt x="283273" y="11798"/>
                  </a:lnTo>
                  <a:lnTo>
                    <a:pt x="295071" y="11798"/>
                  </a:lnTo>
                  <a:lnTo>
                    <a:pt x="306857" y="11798"/>
                  </a:lnTo>
                  <a:lnTo>
                    <a:pt x="306857" y="0"/>
                  </a:lnTo>
                  <a:close/>
                </a:path>
                <a:path w="626109" h="47625">
                  <a:moveTo>
                    <a:pt x="330479" y="0"/>
                  </a:moveTo>
                  <a:lnTo>
                    <a:pt x="318681" y="0"/>
                  </a:lnTo>
                  <a:lnTo>
                    <a:pt x="318681" y="11798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26109" h="47625">
                  <a:moveTo>
                    <a:pt x="342277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42277" y="11798"/>
                  </a:lnTo>
                  <a:lnTo>
                    <a:pt x="342277" y="0"/>
                  </a:lnTo>
                  <a:close/>
                </a:path>
                <a:path w="626109" h="47625">
                  <a:moveTo>
                    <a:pt x="365874" y="11811"/>
                  </a:moveTo>
                  <a:lnTo>
                    <a:pt x="354088" y="11811"/>
                  </a:lnTo>
                  <a:lnTo>
                    <a:pt x="342290" y="11811"/>
                  </a:lnTo>
                  <a:lnTo>
                    <a:pt x="342290" y="23609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65874" y="35407"/>
                  </a:lnTo>
                  <a:lnTo>
                    <a:pt x="365874" y="23609"/>
                  </a:lnTo>
                  <a:lnTo>
                    <a:pt x="365874" y="11811"/>
                  </a:lnTo>
                  <a:close/>
                </a:path>
                <a:path w="626109" h="47625">
                  <a:moveTo>
                    <a:pt x="377685" y="23609"/>
                  </a:moveTo>
                  <a:lnTo>
                    <a:pt x="365899" y="23609"/>
                  </a:lnTo>
                  <a:lnTo>
                    <a:pt x="365899" y="35407"/>
                  </a:lnTo>
                  <a:lnTo>
                    <a:pt x="377685" y="35407"/>
                  </a:lnTo>
                  <a:lnTo>
                    <a:pt x="377685" y="23609"/>
                  </a:lnTo>
                  <a:close/>
                </a:path>
                <a:path w="626109" h="47625">
                  <a:moveTo>
                    <a:pt x="389496" y="11811"/>
                  </a:moveTo>
                  <a:lnTo>
                    <a:pt x="377698" y="11811"/>
                  </a:lnTo>
                  <a:lnTo>
                    <a:pt x="377698" y="23609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lnTo>
                    <a:pt x="389496" y="11811"/>
                  </a:lnTo>
                  <a:close/>
                </a:path>
                <a:path w="626109" h="47625">
                  <a:moveTo>
                    <a:pt x="413092" y="23609"/>
                  </a:moveTo>
                  <a:lnTo>
                    <a:pt x="401307" y="23609"/>
                  </a:lnTo>
                  <a:lnTo>
                    <a:pt x="401307" y="35407"/>
                  </a:lnTo>
                  <a:lnTo>
                    <a:pt x="413092" y="35407"/>
                  </a:lnTo>
                  <a:lnTo>
                    <a:pt x="413092" y="23609"/>
                  </a:lnTo>
                  <a:close/>
                </a:path>
                <a:path w="626109" h="47625">
                  <a:moveTo>
                    <a:pt x="424903" y="11811"/>
                  </a:moveTo>
                  <a:lnTo>
                    <a:pt x="413105" y="11811"/>
                  </a:lnTo>
                  <a:lnTo>
                    <a:pt x="413105" y="23609"/>
                  </a:lnTo>
                  <a:lnTo>
                    <a:pt x="424903" y="23609"/>
                  </a:lnTo>
                  <a:lnTo>
                    <a:pt x="424903" y="11811"/>
                  </a:lnTo>
                  <a:close/>
                </a:path>
                <a:path w="626109" h="47625">
                  <a:moveTo>
                    <a:pt x="424903" y="0"/>
                  </a:moveTo>
                  <a:lnTo>
                    <a:pt x="413105" y="0"/>
                  </a:lnTo>
                  <a:lnTo>
                    <a:pt x="413105" y="11798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26109" h="47625">
                  <a:moveTo>
                    <a:pt x="436702" y="11811"/>
                  </a:moveTo>
                  <a:lnTo>
                    <a:pt x="424916" y="11811"/>
                  </a:lnTo>
                  <a:lnTo>
                    <a:pt x="424916" y="23609"/>
                  </a:lnTo>
                  <a:lnTo>
                    <a:pt x="436702" y="23609"/>
                  </a:lnTo>
                  <a:lnTo>
                    <a:pt x="436702" y="11811"/>
                  </a:lnTo>
                  <a:close/>
                </a:path>
                <a:path w="626109" h="47625">
                  <a:moveTo>
                    <a:pt x="448513" y="11811"/>
                  </a:moveTo>
                  <a:lnTo>
                    <a:pt x="436714" y="11811"/>
                  </a:lnTo>
                  <a:lnTo>
                    <a:pt x="436714" y="23609"/>
                  </a:lnTo>
                  <a:lnTo>
                    <a:pt x="448513" y="23609"/>
                  </a:lnTo>
                  <a:lnTo>
                    <a:pt x="448513" y="11811"/>
                  </a:lnTo>
                  <a:close/>
                </a:path>
                <a:path w="626109" h="47625">
                  <a:moveTo>
                    <a:pt x="460298" y="0"/>
                  </a:moveTo>
                  <a:lnTo>
                    <a:pt x="448513" y="0"/>
                  </a:lnTo>
                  <a:lnTo>
                    <a:pt x="448513" y="11798"/>
                  </a:lnTo>
                  <a:lnTo>
                    <a:pt x="460298" y="11798"/>
                  </a:lnTo>
                  <a:lnTo>
                    <a:pt x="460298" y="0"/>
                  </a:lnTo>
                  <a:close/>
                </a:path>
                <a:path w="626109" h="47625">
                  <a:moveTo>
                    <a:pt x="483920" y="11811"/>
                  </a:moveTo>
                  <a:lnTo>
                    <a:pt x="472122" y="11811"/>
                  </a:lnTo>
                  <a:lnTo>
                    <a:pt x="472122" y="23609"/>
                  </a:lnTo>
                  <a:lnTo>
                    <a:pt x="472122" y="35407"/>
                  </a:lnTo>
                  <a:lnTo>
                    <a:pt x="483920" y="35407"/>
                  </a:lnTo>
                  <a:lnTo>
                    <a:pt x="483920" y="23609"/>
                  </a:lnTo>
                  <a:lnTo>
                    <a:pt x="483920" y="11811"/>
                  </a:lnTo>
                  <a:close/>
                </a:path>
                <a:path w="626109" h="47625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09" h="47625">
                  <a:moveTo>
                    <a:pt x="507530" y="0"/>
                  </a:move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07530" y="0"/>
                  </a:lnTo>
                  <a:close/>
                </a:path>
                <a:path w="626109" h="47625">
                  <a:moveTo>
                    <a:pt x="519315" y="11811"/>
                  </a:moveTo>
                  <a:lnTo>
                    <a:pt x="507530" y="11811"/>
                  </a:lnTo>
                  <a:lnTo>
                    <a:pt x="495731" y="11811"/>
                  </a:lnTo>
                  <a:lnTo>
                    <a:pt x="483933" y="11811"/>
                  </a:ln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495731" y="23609"/>
                  </a:lnTo>
                  <a:lnTo>
                    <a:pt x="507530" y="23609"/>
                  </a:lnTo>
                  <a:lnTo>
                    <a:pt x="507530" y="35407"/>
                  </a:lnTo>
                  <a:lnTo>
                    <a:pt x="519315" y="35407"/>
                  </a:lnTo>
                  <a:lnTo>
                    <a:pt x="519315" y="23609"/>
                  </a:lnTo>
                  <a:lnTo>
                    <a:pt x="519315" y="11811"/>
                  </a:lnTo>
                  <a:close/>
                </a:path>
                <a:path w="626109" h="47625">
                  <a:moveTo>
                    <a:pt x="531126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31126" y="11798"/>
                  </a:lnTo>
                  <a:lnTo>
                    <a:pt x="531126" y="0"/>
                  </a:lnTo>
                  <a:close/>
                </a:path>
                <a:path w="626109" h="47625">
                  <a:moveTo>
                    <a:pt x="542937" y="0"/>
                  </a:moveTo>
                  <a:lnTo>
                    <a:pt x="531139" y="0"/>
                  </a:lnTo>
                  <a:lnTo>
                    <a:pt x="531139" y="11798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26109" h="47625">
                  <a:moveTo>
                    <a:pt x="554748" y="23609"/>
                  </a:moveTo>
                  <a:lnTo>
                    <a:pt x="542950" y="23609"/>
                  </a:lnTo>
                  <a:lnTo>
                    <a:pt x="542950" y="35407"/>
                  </a:lnTo>
                  <a:lnTo>
                    <a:pt x="554748" y="35407"/>
                  </a:lnTo>
                  <a:lnTo>
                    <a:pt x="554748" y="23609"/>
                  </a:lnTo>
                  <a:close/>
                </a:path>
                <a:path w="626109" h="47625">
                  <a:moveTo>
                    <a:pt x="566547" y="0"/>
                  </a:moveTo>
                  <a:lnTo>
                    <a:pt x="554748" y="0"/>
                  </a:ln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66547" y="0"/>
                  </a:lnTo>
                  <a:close/>
                </a:path>
                <a:path w="626109" h="47625">
                  <a:moveTo>
                    <a:pt x="601941" y="23609"/>
                  </a:moveTo>
                  <a:lnTo>
                    <a:pt x="590143" y="23609"/>
                  </a:lnTo>
                  <a:lnTo>
                    <a:pt x="590143" y="11811"/>
                  </a:lnTo>
                  <a:lnTo>
                    <a:pt x="578345" y="11811"/>
                  </a:lnTo>
                  <a:lnTo>
                    <a:pt x="566547" y="11811"/>
                  </a:lnTo>
                  <a:lnTo>
                    <a:pt x="566547" y="23609"/>
                  </a:lnTo>
                  <a:lnTo>
                    <a:pt x="578345" y="23609"/>
                  </a:lnTo>
                  <a:lnTo>
                    <a:pt x="578345" y="35407"/>
                  </a:lnTo>
                  <a:lnTo>
                    <a:pt x="590143" y="35407"/>
                  </a:lnTo>
                  <a:lnTo>
                    <a:pt x="601941" y="35407"/>
                  </a:lnTo>
                  <a:lnTo>
                    <a:pt x="601941" y="23609"/>
                  </a:lnTo>
                  <a:close/>
                </a:path>
                <a:path w="626109" h="47625">
                  <a:moveTo>
                    <a:pt x="601941" y="0"/>
                  </a:moveTo>
                  <a:lnTo>
                    <a:pt x="590143" y="0"/>
                  </a:lnTo>
                  <a:lnTo>
                    <a:pt x="590143" y="11798"/>
                  </a:lnTo>
                  <a:lnTo>
                    <a:pt x="601941" y="11798"/>
                  </a:lnTo>
                  <a:lnTo>
                    <a:pt x="601941" y="0"/>
                  </a:lnTo>
                  <a:close/>
                </a:path>
                <a:path w="626109" h="47625">
                  <a:moveTo>
                    <a:pt x="613765" y="11811"/>
                  </a:moveTo>
                  <a:lnTo>
                    <a:pt x="601967" y="11811"/>
                  </a:lnTo>
                  <a:lnTo>
                    <a:pt x="601967" y="23609"/>
                  </a:lnTo>
                  <a:lnTo>
                    <a:pt x="601967" y="35407"/>
                  </a:lnTo>
                  <a:lnTo>
                    <a:pt x="613765" y="35407"/>
                  </a:lnTo>
                  <a:lnTo>
                    <a:pt x="613765" y="23609"/>
                  </a:lnTo>
                  <a:lnTo>
                    <a:pt x="613765" y="11811"/>
                  </a:lnTo>
                  <a:close/>
                </a:path>
                <a:path w="626109" h="47625">
                  <a:moveTo>
                    <a:pt x="625551" y="0"/>
                  </a:moveTo>
                  <a:lnTo>
                    <a:pt x="613765" y="0"/>
                  </a:ln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5958433" y="4251286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09" h="35560">
                  <a:moveTo>
                    <a:pt x="23583" y="11798"/>
                  </a:moveTo>
                  <a:lnTo>
                    <a:pt x="11798" y="11798"/>
                  </a:lnTo>
                  <a:lnTo>
                    <a:pt x="0" y="11798"/>
                  </a:lnTo>
                  <a:lnTo>
                    <a:pt x="0" y="23596"/>
                  </a:lnTo>
                  <a:lnTo>
                    <a:pt x="0" y="35394"/>
                  </a:lnTo>
                  <a:lnTo>
                    <a:pt x="11798" y="35394"/>
                  </a:lnTo>
                  <a:lnTo>
                    <a:pt x="23583" y="35394"/>
                  </a:lnTo>
                  <a:lnTo>
                    <a:pt x="23583" y="23596"/>
                  </a:lnTo>
                  <a:lnTo>
                    <a:pt x="23583" y="11798"/>
                  </a:lnTo>
                  <a:close/>
                </a:path>
                <a:path w="626109" h="35560">
                  <a:moveTo>
                    <a:pt x="35394" y="11798"/>
                  </a:moveTo>
                  <a:lnTo>
                    <a:pt x="23596" y="11798"/>
                  </a:lnTo>
                  <a:lnTo>
                    <a:pt x="23596" y="23596"/>
                  </a:lnTo>
                  <a:lnTo>
                    <a:pt x="23596" y="35394"/>
                  </a:lnTo>
                  <a:lnTo>
                    <a:pt x="35394" y="35394"/>
                  </a:lnTo>
                  <a:lnTo>
                    <a:pt x="35394" y="23596"/>
                  </a:lnTo>
                  <a:lnTo>
                    <a:pt x="35394" y="11798"/>
                  </a:lnTo>
                  <a:close/>
                </a:path>
                <a:path w="626109" h="35560">
                  <a:moveTo>
                    <a:pt x="47205" y="0"/>
                  </a:moveTo>
                  <a:lnTo>
                    <a:pt x="35407" y="0"/>
                  </a:lnTo>
                  <a:lnTo>
                    <a:pt x="35407" y="11798"/>
                  </a:lnTo>
                  <a:lnTo>
                    <a:pt x="47205" y="11798"/>
                  </a:lnTo>
                  <a:lnTo>
                    <a:pt x="47205" y="0"/>
                  </a:lnTo>
                  <a:close/>
                </a:path>
                <a:path w="626109" h="35560">
                  <a:moveTo>
                    <a:pt x="58991" y="11798"/>
                  </a:moveTo>
                  <a:lnTo>
                    <a:pt x="47205" y="11798"/>
                  </a:lnTo>
                  <a:lnTo>
                    <a:pt x="47205" y="23596"/>
                  </a:lnTo>
                  <a:lnTo>
                    <a:pt x="35407" y="23596"/>
                  </a:lnTo>
                  <a:lnTo>
                    <a:pt x="35407" y="35394"/>
                  </a:lnTo>
                  <a:lnTo>
                    <a:pt x="47205" y="35394"/>
                  </a:lnTo>
                  <a:lnTo>
                    <a:pt x="58991" y="35394"/>
                  </a:lnTo>
                  <a:lnTo>
                    <a:pt x="58991" y="23596"/>
                  </a:lnTo>
                  <a:lnTo>
                    <a:pt x="58991" y="11798"/>
                  </a:lnTo>
                  <a:close/>
                </a:path>
                <a:path w="626109" h="35560">
                  <a:moveTo>
                    <a:pt x="94411" y="11798"/>
                  </a:moveTo>
                  <a:lnTo>
                    <a:pt x="82613" y="11798"/>
                  </a:lnTo>
                  <a:lnTo>
                    <a:pt x="70815" y="11798"/>
                  </a:lnTo>
                  <a:lnTo>
                    <a:pt x="59016" y="11798"/>
                  </a:lnTo>
                  <a:lnTo>
                    <a:pt x="59016" y="23596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94411" y="23596"/>
                  </a:lnTo>
                  <a:lnTo>
                    <a:pt x="94411" y="11798"/>
                  </a:lnTo>
                  <a:close/>
                </a:path>
                <a:path w="626109" h="35560">
                  <a:moveTo>
                    <a:pt x="118008" y="0"/>
                  </a:moveTo>
                  <a:lnTo>
                    <a:pt x="106222" y="0"/>
                  </a:lnTo>
                  <a:lnTo>
                    <a:pt x="94424" y="0"/>
                  </a:lnTo>
                  <a:lnTo>
                    <a:pt x="94424" y="11798"/>
                  </a:lnTo>
                  <a:lnTo>
                    <a:pt x="94424" y="23596"/>
                  </a:lnTo>
                  <a:lnTo>
                    <a:pt x="94424" y="35394"/>
                  </a:lnTo>
                  <a:lnTo>
                    <a:pt x="106222" y="35394"/>
                  </a:lnTo>
                  <a:lnTo>
                    <a:pt x="118008" y="35394"/>
                  </a:lnTo>
                  <a:lnTo>
                    <a:pt x="118008" y="23596"/>
                  </a:lnTo>
                  <a:lnTo>
                    <a:pt x="118008" y="11798"/>
                  </a:lnTo>
                  <a:lnTo>
                    <a:pt x="118008" y="0"/>
                  </a:lnTo>
                  <a:close/>
                </a:path>
                <a:path w="626109" h="35560">
                  <a:moveTo>
                    <a:pt x="129819" y="0"/>
                  </a:moveTo>
                  <a:lnTo>
                    <a:pt x="118021" y="0"/>
                  </a:lnTo>
                  <a:lnTo>
                    <a:pt x="118021" y="11798"/>
                  </a:lnTo>
                  <a:lnTo>
                    <a:pt x="129819" y="11798"/>
                  </a:lnTo>
                  <a:lnTo>
                    <a:pt x="129819" y="0"/>
                  </a:lnTo>
                  <a:close/>
                </a:path>
                <a:path w="626109" h="35560">
                  <a:moveTo>
                    <a:pt x="153416" y="11798"/>
                  </a:moveTo>
                  <a:lnTo>
                    <a:pt x="141630" y="11798"/>
                  </a:lnTo>
                  <a:lnTo>
                    <a:pt x="129832" y="11798"/>
                  </a:lnTo>
                  <a:lnTo>
                    <a:pt x="129832" y="23596"/>
                  </a:lnTo>
                  <a:lnTo>
                    <a:pt x="141630" y="23596"/>
                  </a:lnTo>
                  <a:lnTo>
                    <a:pt x="141630" y="35394"/>
                  </a:lnTo>
                  <a:lnTo>
                    <a:pt x="153416" y="35394"/>
                  </a:lnTo>
                  <a:lnTo>
                    <a:pt x="153416" y="23596"/>
                  </a:lnTo>
                  <a:lnTo>
                    <a:pt x="153416" y="11798"/>
                  </a:lnTo>
                  <a:close/>
                </a:path>
                <a:path w="626109" h="35560">
                  <a:moveTo>
                    <a:pt x="177025" y="0"/>
                  </a:moveTo>
                  <a:lnTo>
                    <a:pt x="165239" y="0"/>
                  </a:lnTo>
                  <a:lnTo>
                    <a:pt x="165239" y="11798"/>
                  </a:lnTo>
                  <a:lnTo>
                    <a:pt x="177025" y="11798"/>
                  </a:lnTo>
                  <a:lnTo>
                    <a:pt x="177025" y="0"/>
                  </a:lnTo>
                  <a:close/>
                </a:path>
                <a:path w="626109" h="35560">
                  <a:moveTo>
                    <a:pt x="188836" y="23596"/>
                  </a:moveTo>
                  <a:lnTo>
                    <a:pt x="177038" y="23596"/>
                  </a:lnTo>
                  <a:lnTo>
                    <a:pt x="177038" y="35394"/>
                  </a:lnTo>
                  <a:lnTo>
                    <a:pt x="188836" y="35394"/>
                  </a:lnTo>
                  <a:lnTo>
                    <a:pt x="188836" y="23596"/>
                  </a:lnTo>
                  <a:close/>
                </a:path>
                <a:path w="626109" h="35560">
                  <a:moveTo>
                    <a:pt x="188836" y="0"/>
                  </a:moveTo>
                  <a:lnTo>
                    <a:pt x="177038" y="0"/>
                  </a:lnTo>
                  <a:lnTo>
                    <a:pt x="177038" y="11798"/>
                  </a:lnTo>
                  <a:lnTo>
                    <a:pt x="188836" y="11798"/>
                  </a:lnTo>
                  <a:lnTo>
                    <a:pt x="188836" y="0"/>
                  </a:lnTo>
                  <a:close/>
                </a:path>
                <a:path w="626109" h="35560">
                  <a:moveTo>
                    <a:pt x="200647" y="0"/>
                  </a:moveTo>
                  <a:lnTo>
                    <a:pt x="188849" y="0"/>
                  </a:lnTo>
                  <a:lnTo>
                    <a:pt x="188849" y="11798"/>
                  </a:lnTo>
                  <a:lnTo>
                    <a:pt x="188849" y="23596"/>
                  </a:lnTo>
                  <a:lnTo>
                    <a:pt x="188849" y="35394"/>
                  </a:lnTo>
                  <a:lnTo>
                    <a:pt x="200647" y="35394"/>
                  </a:lnTo>
                  <a:lnTo>
                    <a:pt x="200647" y="23596"/>
                  </a:lnTo>
                  <a:lnTo>
                    <a:pt x="200647" y="11798"/>
                  </a:lnTo>
                  <a:lnTo>
                    <a:pt x="200647" y="0"/>
                  </a:lnTo>
                  <a:close/>
                </a:path>
                <a:path w="626109" h="35560">
                  <a:moveTo>
                    <a:pt x="224243" y="0"/>
                  </a:moveTo>
                  <a:lnTo>
                    <a:pt x="212458" y="0"/>
                  </a:lnTo>
                  <a:lnTo>
                    <a:pt x="212458" y="11798"/>
                  </a:lnTo>
                  <a:lnTo>
                    <a:pt x="212458" y="23596"/>
                  </a:lnTo>
                  <a:lnTo>
                    <a:pt x="212458" y="35394"/>
                  </a:lnTo>
                  <a:lnTo>
                    <a:pt x="224243" y="35394"/>
                  </a:lnTo>
                  <a:lnTo>
                    <a:pt x="224243" y="23596"/>
                  </a:lnTo>
                  <a:lnTo>
                    <a:pt x="224243" y="11798"/>
                  </a:lnTo>
                  <a:lnTo>
                    <a:pt x="224243" y="0"/>
                  </a:lnTo>
                  <a:close/>
                </a:path>
                <a:path w="626109" h="35560">
                  <a:moveTo>
                    <a:pt x="236054" y="23596"/>
                  </a:moveTo>
                  <a:lnTo>
                    <a:pt x="224256" y="23596"/>
                  </a:lnTo>
                  <a:lnTo>
                    <a:pt x="224256" y="35394"/>
                  </a:lnTo>
                  <a:lnTo>
                    <a:pt x="236054" y="35394"/>
                  </a:lnTo>
                  <a:lnTo>
                    <a:pt x="236054" y="23596"/>
                  </a:lnTo>
                  <a:close/>
                </a:path>
                <a:path w="626109" h="35560">
                  <a:moveTo>
                    <a:pt x="247840" y="0"/>
                  </a:moveTo>
                  <a:lnTo>
                    <a:pt x="236054" y="0"/>
                  </a:lnTo>
                  <a:lnTo>
                    <a:pt x="236054" y="11798"/>
                  </a:lnTo>
                  <a:lnTo>
                    <a:pt x="236054" y="23596"/>
                  </a:lnTo>
                  <a:lnTo>
                    <a:pt x="247840" y="23596"/>
                  </a:lnTo>
                  <a:lnTo>
                    <a:pt x="247840" y="11798"/>
                  </a:lnTo>
                  <a:lnTo>
                    <a:pt x="247840" y="0"/>
                  </a:lnTo>
                  <a:close/>
                </a:path>
                <a:path w="626109" h="35560">
                  <a:moveTo>
                    <a:pt x="271449" y="23596"/>
                  </a:moveTo>
                  <a:lnTo>
                    <a:pt x="259664" y="23596"/>
                  </a:lnTo>
                  <a:lnTo>
                    <a:pt x="259664" y="35394"/>
                  </a:lnTo>
                  <a:lnTo>
                    <a:pt x="271449" y="35394"/>
                  </a:lnTo>
                  <a:lnTo>
                    <a:pt x="271449" y="23596"/>
                  </a:lnTo>
                  <a:close/>
                </a:path>
                <a:path w="626109" h="35560">
                  <a:moveTo>
                    <a:pt x="283260" y="11798"/>
                  </a:moveTo>
                  <a:lnTo>
                    <a:pt x="271475" y="11798"/>
                  </a:lnTo>
                  <a:lnTo>
                    <a:pt x="271475" y="23596"/>
                  </a:lnTo>
                  <a:lnTo>
                    <a:pt x="283260" y="23596"/>
                  </a:lnTo>
                  <a:lnTo>
                    <a:pt x="283260" y="11798"/>
                  </a:lnTo>
                  <a:close/>
                </a:path>
                <a:path w="626109" h="35560">
                  <a:moveTo>
                    <a:pt x="306857" y="11798"/>
                  </a:moveTo>
                  <a:lnTo>
                    <a:pt x="295071" y="11798"/>
                  </a:lnTo>
                  <a:lnTo>
                    <a:pt x="283273" y="11798"/>
                  </a:lnTo>
                  <a:lnTo>
                    <a:pt x="283273" y="23596"/>
                  </a:lnTo>
                  <a:lnTo>
                    <a:pt x="295071" y="23596"/>
                  </a:lnTo>
                  <a:lnTo>
                    <a:pt x="306857" y="23596"/>
                  </a:lnTo>
                  <a:lnTo>
                    <a:pt x="306857" y="11798"/>
                  </a:lnTo>
                  <a:close/>
                </a:path>
                <a:path w="626109" h="35560">
                  <a:moveTo>
                    <a:pt x="318668" y="11798"/>
                  </a:moveTo>
                  <a:lnTo>
                    <a:pt x="306882" y="11798"/>
                  </a:lnTo>
                  <a:lnTo>
                    <a:pt x="306882" y="23596"/>
                  </a:lnTo>
                  <a:lnTo>
                    <a:pt x="318668" y="23596"/>
                  </a:lnTo>
                  <a:lnTo>
                    <a:pt x="318668" y="11798"/>
                  </a:lnTo>
                  <a:close/>
                </a:path>
                <a:path w="626109" h="35560">
                  <a:moveTo>
                    <a:pt x="330479" y="0"/>
                  </a:moveTo>
                  <a:lnTo>
                    <a:pt x="318681" y="0"/>
                  </a:lnTo>
                  <a:lnTo>
                    <a:pt x="318681" y="11798"/>
                  </a:lnTo>
                  <a:lnTo>
                    <a:pt x="318681" y="23596"/>
                  </a:lnTo>
                  <a:lnTo>
                    <a:pt x="330479" y="23596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26109" h="35560">
                  <a:moveTo>
                    <a:pt x="342277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30492" y="23596"/>
                  </a:lnTo>
                  <a:lnTo>
                    <a:pt x="342277" y="23596"/>
                  </a:lnTo>
                  <a:lnTo>
                    <a:pt x="342277" y="11798"/>
                  </a:lnTo>
                  <a:lnTo>
                    <a:pt x="342277" y="0"/>
                  </a:lnTo>
                  <a:close/>
                </a:path>
                <a:path w="626109" h="35560">
                  <a:moveTo>
                    <a:pt x="354088" y="0"/>
                  </a:moveTo>
                  <a:lnTo>
                    <a:pt x="342290" y="0"/>
                  </a:lnTo>
                  <a:lnTo>
                    <a:pt x="342290" y="11798"/>
                  </a:lnTo>
                  <a:lnTo>
                    <a:pt x="354088" y="11798"/>
                  </a:lnTo>
                  <a:lnTo>
                    <a:pt x="354088" y="0"/>
                  </a:lnTo>
                  <a:close/>
                </a:path>
                <a:path w="626109" h="35560">
                  <a:moveTo>
                    <a:pt x="365874" y="11798"/>
                  </a:moveTo>
                  <a:lnTo>
                    <a:pt x="354088" y="11798"/>
                  </a:lnTo>
                  <a:lnTo>
                    <a:pt x="354088" y="23596"/>
                  </a:lnTo>
                  <a:lnTo>
                    <a:pt x="365874" y="23596"/>
                  </a:lnTo>
                  <a:lnTo>
                    <a:pt x="365874" y="11798"/>
                  </a:lnTo>
                  <a:close/>
                </a:path>
                <a:path w="626109" h="35560">
                  <a:moveTo>
                    <a:pt x="377685" y="0"/>
                  </a:moveTo>
                  <a:lnTo>
                    <a:pt x="365899" y="0"/>
                  </a:lnTo>
                  <a:lnTo>
                    <a:pt x="365899" y="11798"/>
                  </a:lnTo>
                  <a:lnTo>
                    <a:pt x="377685" y="11798"/>
                  </a:lnTo>
                  <a:lnTo>
                    <a:pt x="377685" y="0"/>
                  </a:lnTo>
                  <a:close/>
                </a:path>
                <a:path w="626109" h="35560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26109" h="35560">
                  <a:moveTo>
                    <a:pt x="424903" y="0"/>
                  </a:moveTo>
                  <a:lnTo>
                    <a:pt x="413105" y="0"/>
                  </a:lnTo>
                  <a:lnTo>
                    <a:pt x="413105" y="11798"/>
                  </a:lnTo>
                  <a:lnTo>
                    <a:pt x="413105" y="23596"/>
                  </a:lnTo>
                  <a:lnTo>
                    <a:pt x="424903" y="23596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26109" h="35560">
                  <a:moveTo>
                    <a:pt x="436702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24916" y="23596"/>
                  </a:lnTo>
                  <a:lnTo>
                    <a:pt x="436702" y="23596"/>
                  </a:lnTo>
                  <a:lnTo>
                    <a:pt x="436702" y="11798"/>
                  </a:lnTo>
                  <a:lnTo>
                    <a:pt x="436702" y="0"/>
                  </a:lnTo>
                  <a:close/>
                </a:path>
                <a:path w="626109" h="35560">
                  <a:moveTo>
                    <a:pt x="460298" y="0"/>
                  </a:moveTo>
                  <a:lnTo>
                    <a:pt x="448513" y="0"/>
                  </a:lnTo>
                  <a:lnTo>
                    <a:pt x="436714" y="0"/>
                  </a:lnTo>
                  <a:lnTo>
                    <a:pt x="436714" y="11798"/>
                  </a:lnTo>
                  <a:lnTo>
                    <a:pt x="436714" y="23596"/>
                  </a:lnTo>
                  <a:lnTo>
                    <a:pt x="448513" y="23596"/>
                  </a:lnTo>
                  <a:lnTo>
                    <a:pt x="448513" y="11798"/>
                  </a:lnTo>
                  <a:lnTo>
                    <a:pt x="460298" y="11798"/>
                  </a:lnTo>
                  <a:lnTo>
                    <a:pt x="460298" y="0"/>
                  </a:lnTo>
                  <a:close/>
                </a:path>
                <a:path w="626109" h="35560">
                  <a:moveTo>
                    <a:pt x="472109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72109" y="11798"/>
                  </a:lnTo>
                  <a:lnTo>
                    <a:pt x="472109" y="0"/>
                  </a:lnTo>
                  <a:close/>
                </a:path>
                <a:path w="626109" h="35560">
                  <a:moveTo>
                    <a:pt x="495731" y="0"/>
                  </a:move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495731" y="0"/>
                  </a:lnTo>
                  <a:close/>
                </a:path>
                <a:path w="626109" h="35560">
                  <a:moveTo>
                    <a:pt x="507530" y="11798"/>
                  </a:moveTo>
                  <a:lnTo>
                    <a:pt x="495731" y="11798"/>
                  </a:lnTo>
                  <a:lnTo>
                    <a:pt x="495731" y="23596"/>
                  </a:lnTo>
                  <a:lnTo>
                    <a:pt x="507530" y="23596"/>
                  </a:lnTo>
                  <a:lnTo>
                    <a:pt x="507530" y="11798"/>
                  </a:lnTo>
                  <a:close/>
                </a:path>
                <a:path w="626109" h="35560">
                  <a:moveTo>
                    <a:pt x="531126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19341" y="23596"/>
                  </a:lnTo>
                  <a:lnTo>
                    <a:pt x="531126" y="23596"/>
                  </a:lnTo>
                  <a:lnTo>
                    <a:pt x="531126" y="11798"/>
                  </a:lnTo>
                  <a:lnTo>
                    <a:pt x="531126" y="0"/>
                  </a:lnTo>
                  <a:close/>
                </a:path>
                <a:path w="626109" h="35560">
                  <a:moveTo>
                    <a:pt x="542937" y="0"/>
                  </a:moveTo>
                  <a:lnTo>
                    <a:pt x="531139" y="0"/>
                  </a:lnTo>
                  <a:lnTo>
                    <a:pt x="531139" y="11798"/>
                  </a:lnTo>
                  <a:lnTo>
                    <a:pt x="531139" y="23596"/>
                  </a:lnTo>
                  <a:lnTo>
                    <a:pt x="542937" y="23596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26109" h="35560">
                  <a:moveTo>
                    <a:pt x="601941" y="11798"/>
                  </a:moveTo>
                  <a:lnTo>
                    <a:pt x="590143" y="11798"/>
                  </a:lnTo>
                  <a:lnTo>
                    <a:pt x="578345" y="11798"/>
                  </a:lnTo>
                  <a:lnTo>
                    <a:pt x="578345" y="0"/>
                  </a:lnTo>
                  <a:lnTo>
                    <a:pt x="566547" y="0"/>
                  </a:lnTo>
                  <a:lnTo>
                    <a:pt x="554748" y="0"/>
                  </a:lnTo>
                  <a:lnTo>
                    <a:pt x="542950" y="0"/>
                  </a:ln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66547" y="23596"/>
                  </a:lnTo>
                  <a:lnTo>
                    <a:pt x="578345" y="23596"/>
                  </a:lnTo>
                  <a:lnTo>
                    <a:pt x="590143" y="23596"/>
                  </a:lnTo>
                  <a:lnTo>
                    <a:pt x="601941" y="23596"/>
                  </a:lnTo>
                  <a:lnTo>
                    <a:pt x="601941" y="11798"/>
                  </a:lnTo>
                  <a:close/>
                </a:path>
                <a:path w="626109" h="35560">
                  <a:moveTo>
                    <a:pt x="625551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5958433" y="4274883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09" h="47625">
                  <a:moveTo>
                    <a:pt x="23583" y="23609"/>
                  </a:moveTo>
                  <a:lnTo>
                    <a:pt x="11798" y="23609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0" y="47205"/>
                  </a:lnTo>
                  <a:lnTo>
                    <a:pt x="11798" y="47205"/>
                  </a:lnTo>
                  <a:lnTo>
                    <a:pt x="23583" y="47205"/>
                  </a:lnTo>
                  <a:lnTo>
                    <a:pt x="23583" y="35407"/>
                  </a:lnTo>
                  <a:lnTo>
                    <a:pt x="23583" y="23609"/>
                  </a:lnTo>
                  <a:close/>
                </a:path>
                <a:path w="626109" h="47625">
                  <a:moveTo>
                    <a:pt x="35394" y="23609"/>
                  </a:moveTo>
                  <a:lnTo>
                    <a:pt x="23596" y="23609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close/>
                </a:path>
                <a:path w="626109" h="47625">
                  <a:moveTo>
                    <a:pt x="58991" y="11811"/>
                  </a:moveTo>
                  <a:lnTo>
                    <a:pt x="47205" y="11811"/>
                  </a:lnTo>
                  <a:lnTo>
                    <a:pt x="47205" y="23609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35407" y="47205"/>
                  </a:lnTo>
                  <a:lnTo>
                    <a:pt x="47205" y="47205"/>
                  </a:lnTo>
                  <a:lnTo>
                    <a:pt x="47205" y="35407"/>
                  </a:lnTo>
                  <a:lnTo>
                    <a:pt x="58991" y="35407"/>
                  </a:lnTo>
                  <a:lnTo>
                    <a:pt x="58991" y="23609"/>
                  </a:lnTo>
                  <a:lnTo>
                    <a:pt x="58991" y="11811"/>
                  </a:lnTo>
                  <a:close/>
                </a:path>
                <a:path w="626109" h="47625">
                  <a:moveTo>
                    <a:pt x="82613" y="11811"/>
                  </a:moveTo>
                  <a:lnTo>
                    <a:pt x="70815" y="11811"/>
                  </a:lnTo>
                  <a:lnTo>
                    <a:pt x="70815" y="23609"/>
                  </a:lnTo>
                  <a:lnTo>
                    <a:pt x="82613" y="23609"/>
                  </a:lnTo>
                  <a:lnTo>
                    <a:pt x="82613" y="11811"/>
                  </a:lnTo>
                  <a:close/>
                </a:path>
                <a:path w="626109" h="47625">
                  <a:moveTo>
                    <a:pt x="106222" y="11811"/>
                  </a:moveTo>
                  <a:lnTo>
                    <a:pt x="94424" y="11811"/>
                  </a:ln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06222" y="23609"/>
                  </a:lnTo>
                  <a:lnTo>
                    <a:pt x="106222" y="11811"/>
                  </a:lnTo>
                  <a:close/>
                </a:path>
                <a:path w="626109" h="47625">
                  <a:moveTo>
                    <a:pt x="129819" y="23609"/>
                  </a:moveTo>
                  <a:lnTo>
                    <a:pt x="118021" y="23609"/>
                  </a:lnTo>
                  <a:lnTo>
                    <a:pt x="118021" y="35407"/>
                  </a:lnTo>
                  <a:lnTo>
                    <a:pt x="129819" y="35407"/>
                  </a:lnTo>
                  <a:lnTo>
                    <a:pt x="129819" y="23609"/>
                  </a:lnTo>
                  <a:close/>
                </a:path>
                <a:path w="626109" h="47625">
                  <a:moveTo>
                    <a:pt x="141630" y="11811"/>
                  </a:moveTo>
                  <a:lnTo>
                    <a:pt x="129832" y="11811"/>
                  </a:lnTo>
                  <a:lnTo>
                    <a:pt x="129832" y="23609"/>
                  </a:lnTo>
                  <a:lnTo>
                    <a:pt x="141630" y="23609"/>
                  </a:lnTo>
                  <a:lnTo>
                    <a:pt x="141630" y="11811"/>
                  </a:lnTo>
                  <a:close/>
                </a:path>
                <a:path w="626109" h="47625">
                  <a:moveTo>
                    <a:pt x="153416" y="23609"/>
                  </a:moveTo>
                  <a:lnTo>
                    <a:pt x="141630" y="23609"/>
                  </a:lnTo>
                  <a:lnTo>
                    <a:pt x="141630" y="35407"/>
                  </a:lnTo>
                  <a:lnTo>
                    <a:pt x="153416" y="35407"/>
                  </a:lnTo>
                  <a:lnTo>
                    <a:pt x="153416" y="23609"/>
                  </a:lnTo>
                  <a:close/>
                </a:path>
                <a:path w="626109" h="47625">
                  <a:moveTo>
                    <a:pt x="165239" y="23609"/>
                  </a:move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65239" y="23609"/>
                  </a:lnTo>
                  <a:close/>
                </a:path>
                <a:path w="626109" h="47625">
                  <a:moveTo>
                    <a:pt x="177025" y="11811"/>
                  </a:moveTo>
                  <a:lnTo>
                    <a:pt x="165239" y="11811"/>
                  </a:lnTo>
                  <a:lnTo>
                    <a:pt x="165239" y="23609"/>
                  </a:lnTo>
                  <a:lnTo>
                    <a:pt x="177025" y="23609"/>
                  </a:lnTo>
                  <a:lnTo>
                    <a:pt x="177025" y="11811"/>
                  </a:lnTo>
                  <a:close/>
                </a:path>
                <a:path w="626109" h="47625">
                  <a:moveTo>
                    <a:pt x="188836" y="23609"/>
                  </a:move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close/>
                </a:path>
                <a:path w="626109" h="47625">
                  <a:moveTo>
                    <a:pt x="212432" y="23609"/>
                  </a:moveTo>
                  <a:lnTo>
                    <a:pt x="200647" y="23609"/>
                  </a:lnTo>
                  <a:lnTo>
                    <a:pt x="200647" y="11811"/>
                  </a:lnTo>
                  <a:lnTo>
                    <a:pt x="188849" y="11811"/>
                  </a:ln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close/>
                </a:path>
                <a:path w="626109" h="47625">
                  <a:moveTo>
                    <a:pt x="236054" y="11811"/>
                  </a:moveTo>
                  <a:lnTo>
                    <a:pt x="224256" y="11811"/>
                  </a:ln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36054" y="23609"/>
                  </a:lnTo>
                  <a:lnTo>
                    <a:pt x="236054" y="11811"/>
                  </a:lnTo>
                  <a:close/>
                </a:path>
                <a:path w="626109" h="47625">
                  <a:moveTo>
                    <a:pt x="259664" y="11811"/>
                  </a:moveTo>
                  <a:lnTo>
                    <a:pt x="247865" y="11811"/>
                  </a:lnTo>
                  <a:lnTo>
                    <a:pt x="247865" y="23609"/>
                  </a:lnTo>
                  <a:lnTo>
                    <a:pt x="259664" y="23609"/>
                  </a:lnTo>
                  <a:lnTo>
                    <a:pt x="259664" y="11811"/>
                  </a:lnTo>
                  <a:close/>
                </a:path>
                <a:path w="626109" h="47625">
                  <a:moveTo>
                    <a:pt x="271449" y="0"/>
                  </a:moveTo>
                  <a:lnTo>
                    <a:pt x="259664" y="0"/>
                  </a:lnTo>
                  <a:lnTo>
                    <a:pt x="259664" y="11798"/>
                  </a:lnTo>
                  <a:lnTo>
                    <a:pt x="271449" y="11798"/>
                  </a:lnTo>
                  <a:lnTo>
                    <a:pt x="271449" y="0"/>
                  </a:lnTo>
                  <a:close/>
                </a:path>
                <a:path w="626109" h="47625">
                  <a:moveTo>
                    <a:pt x="283260" y="0"/>
                  </a:moveTo>
                  <a:lnTo>
                    <a:pt x="271475" y="0"/>
                  </a:lnTo>
                  <a:lnTo>
                    <a:pt x="271475" y="11798"/>
                  </a:lnTo>
                  <a:lnTo>
                    <a:pt x="283260" y="11798"/>
                  </a:lnTo>
                  <a:lnTo>
                    <a:pt x="283260" y="0"/>
                  </a:lnTo>
                  <a:close/>
                </a:path>
                <a:path w="626109" h="47625">
                  <a:moveTo>
                    <a:pt x="295071" y="11811"/>
                  </a:moveTo>
                  <a:lnTo>
                    <a:pt x="283273" y="11811"/>
                  </a:ln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295071" y="23609"/>
                  </a:lnTo>
                  <a:lnTo>
                    <a:pt x="295071" y="11811"/>
                  </a:lnTo>
                  <a:close/>
                </a:path>
                <a:path w="626109" h="47625">
                  <a:moveTo>
                    <a:pt x="295071" y="0"/>
                  </a:moveTo>
                  <a:lnTo>
                    <a:pt x="283273" y="0"/>
                  </a:lnTo>
                  <a:lnTo>
                    <a:pt x="283273" y="11798"/>
                  </a:lnTo>
                  <a:lnTo>
                    <a:pt x="295071" y="11798"/>
                  </a:lnTo>
                  <a:lnTo>
                    <a:pt x="295071" y="0"/>
                  </a:lnTo>
                  <a:close/>
                </a:path>
                <a:path w="626109" h="47625">
                  <a:moveTo>
                    <a:pt x="318668" y="11811"/>
                  </a:moveTo>
                  <a:lnTo>
                    <a:pt x="306882" y="11811"/>
                  </a:lnTo>
                  <a:lnTo>
                    <a:pt x="306882" y="23609"/>
                  </a:lnTo>
                  <a:lnTo>
                    <a:pt x="318668" y="23609"/>
                  </a:lnTo>
                  <a:lnTo>
                    <a:pt x="318668" y="11811"/>
                  </a:lnTo>
                  <a:close/>
                </a:path>
                <a:path w="626109" h="47625">
                  <a:moveTo>
                    <a:pt x="342277" y="11811"/>
                  </a:moveTo>
                  <a:lnTo>
                    <a:pt x="330492" y="11811"/>
                  </a:lnTo>
                  <a:lnTo>
                    <a:pt x="330492" y="23609"/>
                  </a:lnTo>
                  <a:lnTo>
                    <a:pt x="330492" y="35407"/>
                  </a:lnTo>
                  <a:lnTo>
                    <a:pt x="342277" y="35407"/>
                  </a:lnTo>
                  <a:lnTo>
                    <a:pt x="342277" y="23609"/>
                  </a:lnTo>
                  <a:lnTo>
                    <a:pt x="342277" y="11811"/>
                  </a:lnTo>
                  <a:close/>
                </a:path>
                <a:path w="626109" h="47625">
                  <a:moveTo>
                    <a:pt x="342277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42277" y="11798"/>
                  </a:lnTo>
                  <a:lnTo>
                    <a:pt x="342277" y="0"/>
                  </a:lnTo>
                  <a:close/>
                </a:path>
                <a:path w="626109" h="47625">
                  <a:moveTo>
                    <a:pt x="365874" y="11811"/>
                  </a:moveTo>
                  <a:lnTo>
                    <a:pt x="354088" y="11811"/>
                  </a:lnTo>
                  <a:lnTo>
                    <a:pt x="354088" y="23609"/>
                  </a:lnTo>
                  <a:lnTo>
                    <a:pt x="342290" y="23609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65874" y="35407"/>
                  </a:lnTo>
                  <a:lnTo>
                    <a:pt x="365874" y="23609"/>
                  </a:lnTo>
                  <a:lnTo>
                    <a:pt x="365874" y="11811"/>
                  </a:lnTo>
                  <a:close/>
                </a:path>
                <a:path w="626109" h="47625">
                  <a:moveTo>
                    <a:pt x="377685" y="0"/>
                  </a:moveTo>
                  <a:lnTo>
                    <a:pt x="365899" y="0"/>
                  </a:lnTo>
                  <a:lnTo>
                    <a:pt x="365899" y="11798"/>
                  </a:lnTo>
                  <a:lnTo>
                    <a:pt x="377685" y="11798"/>
                  </a:lnTo>
                  <a:lnTo>
                    <a:pt x="377685" y="0"/>
                  </a:lnTo>
                  <a:close/>
                </a:path>
                <a:path w="626109" h="47625">
                  <a:moveTo>
                    <a:pt x="389496" y="11811"/>
                  </a:moveTo>
                  <a:lnTo>
                    <a:pt x="377698" y="11811"/>
                  </a:lnTo>
                  <a:lnTo>
                    <a:pt x="377698" y="23609"/>
                  </a:lnTo>
                  <a:lnTo>
                    <a:pt x="389496" y="23609"/>
                  </a:lnTo>
                  <a:lnTo>
                    <a:pt x="389496" y="11811"/>
                  </a:lnTo>
                  <a:close/>
                </a:path>
                <a:path w="626109" h="47625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26109" h="47625">
                  <a:moveTo>
                    <a:pt x="401307" y="0"/>
                  </a:move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01307" y="0"/>
                  </a:lnTo>
                  <a:close/>
                </a:path>
                <a:path w="626109" h="47625">
                  <a:moveTo>
                    <a:pt x="436702" y="11811"/>
                  </a:moveTo>
                  <a:lnTo>
                    <a:pt x="424916" y="11811"/>
                  </a:lnTo>
                  <a:lnTo>
                    <a:pt x="424916" y="23609"/>
                  </a:lnTo>
                  <a:lnTo>
                    <a:pt x="424916" y="35407"/>
                  </a:lnTo>
                  <a:lnTo>
                    <a:pt x="436702" y="35407"/>
                  </a:lnTo>
                  <a:lnTo>
                    <a:pt x="436702" y="23609"/>
                  </a:lnTo>
                  <a:lnTo>
                    <a:pt x="436702" y="11811"/>
                  </a:lnTo>
                  <a:close/>
                </a:path>
                <a:path w="626109" h="47625">
                  <a:moveTo>
                    <a:pt x="460298" y="11811"/>
                  </a:moveTo>
                  <a:lnTo>
                    <a:pt x="448513" y="11811"/>
                  </a:lnTo>
                  <a:lnTo>
                    <a:pt x="436714" y="11811"/>
                  </a:lnTo>
                  <a:lnTo>
                    <a:pt x="436714" y="23609"/>
                  </a:lnTo>
                  <a:lnTo>
                    <a:pt x="448513" y="23609"/>
                  </a:lnTo>
                  <a:lnTo>
                    <a:pt x="460298" y="23609"/>
                  </a:lnTo>
                  <a:lnTo>
                    <a:pt x="460298" y="11811"/>
                  </a:lnTo>
                  <a:close/>
                </a:path>
                <a:path w="626109" h="47625">
                  <a:moveTo>
                    <a:pt x="460298" y="0"/>
                  </a:moveTo>
                  <a:lnTo>
                    <a:pt x="448513" y="0"/>
                  </a:lnTo>
                  <a:lnTo>
                    <a:pt x="436714" y="0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60298" y="11798"/>
                  </a:lnTo>
                  <a:lnTo>
                    <a:pt x="460298" y="0"/>
                  </a:lnTo>
                  <a:close/>
                </a:path>
                <a:path w="626109" h="47625">
                  <a:moveTo>
                    <a:pt x="472109" y="23609"/>
                  </a:moveTo>
                  <a:lnTo>
                    <a:pt x="460324" y="23609"/>
                  </a:lnTo>
                  <a:lnTo>
                    <a:pt x="460324" y="35407"/>
                  </a:lnTo>
                  <a:lnTo>
                    <a:pt x="472109" y="35407"/>
                  </a:lnTo>
                  <a:lnTo>
                    <a:pt x="472109" y="23609"/>
                  </a:lnTo>
                  <a:close/>
                </a:path>
                <a:path w="626109" h="47625">
                  <a:moveTo>
                    <a:pt x="483920" y="11811"/>
                  </a:moveTo>
                  <a:lnTo>
                    <a:pt x="472122" y="11811"/>
                  </a:lnTo>
                  <a:lnTo>
                    <a:pt x="472122" y="23609"/>
                  </a:lnTo>
                  <a:lnTo>
                    <a:pt x="472122" y="35407"/>
                  </a:lnTo>
                  <a:lnTo>
                    <a:pt x="483920" y="35407"/>
                  </a:lnTo>
                  <a:lnTo>
                    <a:pt x="483920" y="23609"/>
                  </a:lnTo>
                  <a:lnTo>
                    <a:pt x="483920" y="11811"/>
                  </a:lnTo>
                  <a:close/>
                </a:path>
                <a:path w="626109" h="47625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09" h="47625">
                  <a:moveTo>
                    <a:pt x="519315" y="11811"/>
                  </a:moveTo>
                  <a:lnTo>
                    <a:pt x="507530" y="11811"/>
                  </a:lnTo>
                  <a:lnTo>
                    <a:pt x="495731" y="11811"/>
                  </a:lnTo>
                  <a:lnTo>
                    <a:pt x="495731" y="23609"/>
                  </a:ln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507530" y="35407"/>
                  </a:lnTo>
                  <a:lnTo>
                    <a:pt x="507530" y="23609"/>
                  </a:lnTo>
                  <a:lnTo>
                    <a:pt x="519315" y="23609"/>
                  </a:lnTo>
                  <a:lnTo>
                    <a:pt x="519315" y="11811"/>
                  </a:lnTo>
                  <a:close/>
                </a:path>
                <a:path w="626109" h="47625">
                  <a:moveTo>
                    <a:pt x="519315" y="0"/>
                  </a:moveTo>
                  <a:lnTo>
                    <a:pt x="507530" y="0"/>
                  </a:lnTo>
                  <a:lnTo>
                    <a:pt x="507530" y="11798"/>
                  </a:lnTo>
                  <a:lnTo>
                    <a:pt x="519315" y="11798"/>
                  </a:lnTo>
                  <a:lnTo>
                    <a:pt x="519315" y="0"/>
                  </a:lnTo>
                  <a:close/>
                </a:path>
                <a:path w="626109" h="47625">
                  <a:moveTo>
                    <a:pt x="531126" y="11811"/>
                  </a:moveTo>
                  <a:lnTo>
                    <a:pt x="519341" y="11811"/>
                  </a:lnTo>
                  <a:lnTo>
                    <a:pt x="519341" y="23609"/>
                  </a:lnTo>
                  <a:lnTo>
                    <a:pt x="519341" y="35407"/>
                  </a:lnTo>
                  <a:lnTo>
                    <a:pt x="531126" y="35407"/>
                  </a:lnTo>
                  <a:lnTo>
                    <a:pt x="531126" y="23609"/>
                  </a:lnTo>
                  <a:lnTo>
                    <a:pt x="531126" y="11811"/>
                  </a:lnTo>
                  <a:close/>
                </a:path>
                <a:path w="626109" h="47625">
                  <a:moveTo>
                    <a:pt x="531126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31126" y="11798"/>
                  </a:lnTo>
                  <a:lnTo>
                    <a:pt x="531126" y="0"/>
                  </a:lnTo>
                  <a:close/>
                </a:path>
                <a:path w="626109" h="47625">
                  <a:moveTo>
                    <a:pt x="554748" y="11811"/>
                  </a:moveTo>
                  <a:lnTo>
                    <a:pt x="542950" y="11811"/>
                  </a:lnTo>
                  <a:lnTo>
                    <a:pt x="542950" y="23609"/>
                  </a:lnTo>
                  <a:lnTo>
                    <a:pt x="554748" y="23609"/>
                  </a:lnTo>
                  <a:lnTo>
                    <a:pt x="554748" y="11811"/>
                  </a:lnTo>
                  <a:close/>
                </a:path>
                <a:path w="626109" h="47625">
                  <a:moveTo>
                    <a:pt x="590143" y="11811"/>
                  </a:moveTo>
                  <a:lnTo>
                    <a:pt x="578345" y="11811"/>
                  </a:lnTo>
                  <a:lnTo>
                    <a:pt x="566547" y="11811"/>
                  </a:lnTo>
                  <a:lnTo>
                    <a:pt x="566547" y="23609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90143" y="35407"/>
                  </a:lnTo>
                  <a:lnTo>
                    <a:pt x="590143" y="23609"/>
                  </a:lnTo>
                  <a:lnTo>
                    <a:pt x="590143" y="11811"/>
                  </a:lnTo>
                  <a:close/>
                </a:path>
                <a:path w="626109" h="47625">
                  <a:moveTo>
                    <a:pt x="601941" y="0"/>
                  </a:moveTo>
                  <a:lnTo>
                    <a:pt x="590143" y="0"/>
                  </a:lnTo>
                  <a:lnTo>
                    <a:pt x="578345" y="0"/>
                  </a:lnTo>
                  <a:lnTo>
                    <a:pt x="566547" y="0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90143" y="11798"/>
                  </a:lnTo>
                  <a:lnTo>
                    <a:pt x="601941" y="11798"/>
                  </a:lnTo>
                  <a:lnTo>
                    <a:pt x="601941" y="0"/>
                  </a:lnTo>
                  <a:close/>
                </a:path>
                <a:path w="626109" h="47625">
                  <a:moveTo>
                    <a:pt x="625551" y="11811"/>
                  </a:moveTo>
                  <a:lnTo>
                    <a:pt x="613765" y="11811"/>
                  </a:lnTo>
                  <a:lnTo>
                    <a:pt x="601967" y="11811"/>
                  </a:lnTo>
                  <a:lnTo>
                    <a:pt x="601967" y="23609"/>
                  </a:lnTo>
                  <a:lnTo>
                    <a:pt x="601967" y="35407"/>
                  </a:lnTo>
                  <a:lnTo>
                    <a:pt x="613765" y="35407"/>
                  </a:lnTo>
                  <a:lnTo>
                    <a:pt x="625551" y="35407"/>
                  </a:lnTo>
                  <a:lnTo>
                    <a:pt x="625551" y="23609"/>
                  </a:lnTo>
                  <a:lnTo>
                    <a:pt x="625551" y="11811"/>
                  </a:lnTo>
                  <a:close/>
                </a:path>
                <a:path w="626109" h="47625">
                  <a:moveTo>
                    <a:pt x="625551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5958433" y="4310291"/>
              <a:ext cx="590550" cy="35560"/>
            </a:xfrm>
            <a:custGeom>
              <a:avLst/>
              <a:gdLst/>
              <a:ahLst/>
              <a:cxnLst/>
              <a:rect l="l" t="t" r="r" b="b"/>
              <a:pathLst>
                <a:path w="590550" h="35560">
                  <a:moveTo>
                    <a:pt x="23583" y="11811"/>
                  </a:moveTo>
                  <a:lnTo>
                    <a:pt x="11798" y="11811"/>
                  </a:lnTo>
                  <a:lnTo>
                    <a:pt x="11798" y="23609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23583" y="35407"/>
                  </a:lnTo>
                  <a:lnTo>
                    <a:pt x="23583" y="23609"/>
                  </a:lnTo>
                  <a:lnTo>
                    <a:pt x="23583" y="11811"/>
                  </a:lnTo>
                  <a:close/>
                </a:path>
                <a:path w="590550" h="35560">
                  <a:moveTo>
                    <a:pt x="35394" y="11811"/>
                  </a:moveTo>
                  <a:lnTo>
                    <a:pt x="23596" y="11811"/>
                  </a:lnTo>
                  <a:lnTo>
                    <a:pt x="23596" y="23609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lnTo>
                    <a:pt x="35394" y="11811"/>
                  </a:lnTo>
                  <a:close/>
                </a:path>
                <a:path w="590550" h="35560">
                  <a:moveTo>
                    <a:pt x="58991" y="11811"/>
                  </a:moveTo>
                  <a:lnTo>
                    <a:pt x="47205" y="11811"/>
                  </a:lnTo>
                  <a:lnTo>
                    <a:pt x="47205" y="23609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58991" y="35407"/>
                  </a:lnTo>
                  <a:lnTo>
                    <a:pt x="58991" y="23609"/>
                  </a:lnTo>
                  <a:lnTo>
                    <a:pt x="58991" y="11811"/>
                  </a:lnTo>
                  <a:close/>
                </a:path>
                <a:path w="590550" h="35560">
                  <a:moveTo>
                    <a:pt x="58991" y="0"/>
                  </a:moveTo>
                  <a:lnTo>
                    <a:pt x="47205" y="0"/>
                  </a:lnTo>
                  <a:lnTo>
                    <a:pt x="35407" y="0"/>
                  </a:lnTo>
                  <a:lnTo>
                    <a:pt x="35407" y="11798"/>
                  </a:lnTo>
                  <a:lnTo>
                    <a:pt x="47205" y="11798"/>
                  </a:lnTo>
                  <a:lnTo>
                    <a:pt x="58991" y="11798"/>
                  </a:lnTo>
                  <a:lnTo>
                    <a:pt x="58991" y="0"/>
                  </a:lnTo>
                  <a:close/>
                </a:path>
                <a:path w="590550" h="35560">
                  <a:moveTo>
                    <a:pt x="94411" y="23609"/>
                  </a:moveTo>
                  <a:lnTo>
                    <a:pt x="82613" y="23609"/>
                  </a:lnTo>
                  <a:lnTo>
                    <a:pt x="70815" y="23609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94411" y="35407"/>
                  </a:lnTo>
                  <a:lnTo>
                    <a:pt x="94411" y="23609"/>
                  </a:lnTo>
                  <a:close/>
                </a:path>
                <a:path w="590550" h="35560">
                  <a:moveTo>
                    <a:pt x="94411" y="0"/>
                  </a:moveTo>
                  <a:lnTo>
                    <a:pt x="82613" y="0"/>
                  </a:lnTo>
                  <a:lnTo>
                    <a:pt x="70815" y="0"/>
                  </a:lnTo>
                  <a:lnTo>
                    <a:pt x="59016" y="0"/>
                  </a:lnTo>
                  <a:lnTo>
                    <a:pt x="59016" y="11798"/>
                  </a:lnTo>
                  <a:lnTo>
                    <a:pt x="70815" y="11798"/>
                  </a:lnTo>
                  <a:lnTo>
                    <a:pt x="82613" y="11798"/>
                  </a:lnTo>
                  <a:lnTo>
                    <a:pt x="94411" y="11798"/>
                  </a:lnTo>
                  <a:lnTo>
                    <a:pt x="94411" y="0"/>
                  </a:lnTo>
                  <a:close/>
                </a:path>
                <a:path w="590550" h="35560">
                  <a:moveTo>
                    <a:pt x="106222" y="11811"/>
                  </a:moveTo>
                  <a:lnTo>
                    <a:pt x="94424" y="11811"/>
                  </a:lnTo>
                  <a:lnTo>
                    <a:pt x="94424" y="23609"/>
                  </a:lnTo>
                  <a:lnTo>
                    <a:pt x="106222" y="23609"/>
                  </a:lnTo>
                  <a:lnTo>
                    <a:pt x="106222" y="11811"/>
                  </a:lnTo>
                  <a:close/>
                </a:path>
                <a:path w="590550" h="35560">
                  <a:moveTo>
                    <a:pt x="106222" y="0"/>
                  </a:moveTo>
                  <a:lnTo>
                    <a:pt x="94424" y="0"/>
                  </a:lnTo>
                  <a:lnTo>
                    <a:pt x="94424" y="11798"/>
                  </a:lnTo>
                  <a:lnTo>
                    <a:pt x="106222" y="11798"/>
                  </a:lnTo>
                  <a:lnTo>
                    <a:pt x="106222" y="0"/>
                  </a:lnTo>
                  <a:close/>
                </a:path>
                <a:path w="590550" h="35560">
                  <a:moveTo>
                    <a:pt x="129819" y="23609"/>
                  </a:moveTo>
                  <a:lnTo>
                    <a:pt x="118021" y="23609"/>
                  </a:lnTo>
                  <a:lnTo>
                    <a:pt x="118021" y="35407"/>
                  </a:lnTo>
                  <a:lnTo>
                    <a:pt x="129819" y="35407"/>
                  </a:lnTo>
                  <a:lnTo>
                    <a:pt x="129819" y="23609"/>
                  </a:lnTo>
                  <a:close/>
                </a:path>
                <a:path w="590550" h="35560">
                  <a:moveTo>
                    <a:pt x="129819" y="0"/>
                  </a:moveTo>
                  <a:lnTo>
                    <a:pt x="118021" y="0"/>
                  </a:lnTo>
                  <a:lnTo>
                    <a:pt x="118021" y="11798"/>
                  </a:lnTo>
                  <a:lnTo>
                    <a:pt x="129819" y="11798"/>
                  </a:lnTo>
                  <a:lnTo>
                    <a:pt x="129819" y="0"/>
                  </a:lnTo>
                  <a:close/>
                </a:path>
                <a:path w="590550" h="35560">
                  <a:moveTo>
                    <a:pt x="141630" y="11811"/>
                  </a:moveTo>
                  <a:lnTo>
                    <a:pt x="129832" y="11811"/>
                  </a:lnTo>
                  <a:lnTo>
                    <a:pt x="129832" y="23609"/>
                  </a:lnTo>
                  <a:lnTo>
                    <a:pt x="141630" y="23609"/>
                  </a:lnTo>
                  <a:lnTo>
                    <a:pt x="141630" y="11811"/>
                  </a:lnTo>
                  <a:close/>
                </a:path>
                <a:path w="590550" h="35560">
                  <a:moveTo>
                    <a:pt x="153416" y="23609"/>
                  </a:moveTo>
                  <a:lnTo>
                    <a:pt x="141630" y="23609"/>
                  </a:lnTo>
                  <a:lnTo>
                    <a:pt x="141630" y="35407"/>
                  </a:lnTo>
                  <a:lnTo>
                    <a:pt x="153416" y="35407"/>
                  </a:lnTo>
                  <a:lnTo>
                    <a:pt x="153416" y="23609"/>
                  </a:lnTo>
                  <a:close/>
                </a:path>
                <a:path w="590550" h="35560">
                  <a:moveTo>
                    <a:pt x="165239" y="0"/>
                  </a:moveTo>
                  <a:lnTo>
                    <a:pt x="153441" y="0"/>
                  </a:lnTo>
                  <a:lnTo>
                    <a:pt x="153441" y="11798"/>
                  </a:lnTo>
                  <a:lnTo>
                    <a:pt x="165239" y="11798"/>
                  </a:lnTo>
                  <a:lnTo>
                    <a:pt x="165239" y="0"/>
                  </a:lnTo>
                  <a:close/>
                </a:path>
                <a:path w="590550" h="35560">
                  <a:moveTo>
                    <a:pt x="177025" y="23609"/>
                  </a:moveTo>
                  <a:lnTo>
                    <a:pt x="165239" y="23609"/>
                  </a:lnTo>
                  <a:lnTo>
                    <a:pt x="165239" y="11811"/>
                  </a:lnTo>
                  <a:lnTo>
                    <a:pt x="153441" y="11811"/>
                  </a:ln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close/>
                </a:path>
                <a:path w="590550" h="35560">
                  <a:moveTo>
                    <a:pt x="188836" y="11811"/>
                  </a:moveTo>
                  <a:lnTo>
                    <a:pt x="177038" y="11811"/>
                  </a:lnTo>
                  <a:lnTo>
                    <a:pt x="177038" y="23609"/>
                  </a:lnTo>
                  <a:lnTo>
                    <a:pt x="188836" y="23609"/>
                  </a:lnTo>
                  <a:lnTo>
                    <a:pt x="188836" y="11811"/>
                  </a:lnTo>
                  <a:close/>
                </a:path>
                <a:path w="590550" h="35560">
                  <a:moveTo>
                    <a:pt x="200647" y="11811"/>
                  </a:moveTo>
                  <a:lnTo>
                    <a:pt x="188849" y="11811"/>
                  </a:ln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00647" y="23609"/>
                  </a:lnTo>
                  <a:lnTo>
                    <a:pt x="200647" y="11811"/>
                  </a:lnTo>
                  <a:close/>
                </a:path>
                <a:path w="590550" h="35560">
                  <a:moveTo>
                    <a:pt x="212432" y="0"/>
                  </a:moveTo>
                  <a:lnTo>
                    <a:pt x="200647" y="0"/>
                  </a:lnTo>
                  <a:lnTo>
                    <a:pt x="200647" y="11798"/>
                  </a:lnTo>
                  <a:lnTo>
                    <a:pt x="212432" y="11798"/>
                  </a:lnTo>
                  <a:lnTo>
                    <a:pt x="212432" y="0"/>
                  </a:lnTo>
                  <a:close/>
                </a:path>
                <a:path w="590550" h="35560">
                  <a:moveTo>
                    <a:pt x="224243" y="11811"/>
                  </a:moveTo>
                  <a:lnTo>
                    <a:pt x="212458" y="11811"/>
                  </a:ln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lnTo>
                    <a:pt x="224243" y="11811"/>
                  </a:lnTo>
                  <a:close/>
                </a:path>
                <a:path w="590550" h="35560">
                  <a:moveTo>
                    <a:pt x="247840" y="23609"/>
                  </a:moveTo>
                  <a:lnTo>
                    <a:pt x="236054" y="23609"/>
                  </a:lnTo>
                  <a:lnTo>
                    <a:pt x="236054" y="35407"/>
                  </a:lnTo>
                  <a:lnTo>
                    <a:pt x="247840" y="35407"/>
                  </a:lnTo>
                  <a:lnTo>
                    <a:pt x="247840" y="23609"/>
                  </a:lnTo>
                  <a:close/>
                </a:path>
                <a:path w="590550" h="35560">
                  <a:moveTo>
                    <a:pt x="259664" y="0"/>
                  </a:moveTo>
                  <a:lnTo>
                    <a:pt x="247865" y="0"/>
                  </a:lnTo>
                  <a:lnTo>
                    <a:pt x="247865" y="11798"/>
                  </a:lnTo>
                  <a:lnTo>
                    <a:pt x="259664" y="11798"/>
                  </a:lnTo>
                  <a:lnTo>
                    <a:pt x="259664" y="0"/>
                  </a:lnTo>
                  <a:close/>
                </a:path>
                <a:path w="590550" h="35560">
                  <a:moveTo>
                    <a:pt x="271449" y="11811"/>
                  </a:moveTo>
                  <a:lnTo>
                    <a:pt x="259664" y="11811"/>
                  </a:lnTo>
                  <a:lnTo>
                    <a:pt x="247865" y="11811"/>
                  </a:lnTo>
                  <a:lnTo>
                    <a:pt x="247865" y="23609"/>
                  </a:lnTo>
                  <a:lnTo>
                    <a:pt x="259664" y="23609"/>
                  </a:lnTo>
                  <a:lnTo>
                    <a:pt x="271449" y="23609"/>
                  </a:lnTo>
                  <a:lnTo>
                    <a:pt x="271449" y="11811"/>
                  </a:lnTo>
                  <a:close/>
                </a:path>
                <a:path w="590550" h="35560">
                  <a:moveTo>
                    <a:pt x="283260" y="11811"/>
                  </a:moveTo>
                  <a:lnTo>
                    <a:pt x="271475" y="11811"/>
                  </a:lnTo>
                  <a:lnTo>
                    <a:pt x="271475" y="23609"/>
                  </a:lnTo>
                  <a:lnTo>
                    <a:pt x="283260" y="23609"/>
                  </a:lnTo>
                  <a:lnTo>
                    <a:pt x="283260" y="11811"/>
                  </a:lnTo>
                  <a:close/>
                </a:path>
                <a:path w="590550" h="35560">
                  <a:moveTo>
                    <a:pt x="306857" y="0"/>
                  </a:moveTo>
                  <a:lnTo>
                    <a:pt x="295071" y="0"/>
                  </a:lnTo>
                  <a:lnTo>
                    <a:pt x="283273" y="0"/>
                  </a:lnTo>
                  <a:lnTo>
                    <a:pt x="283273" y="11798"/>
                  </a:lnTo>
                  <a:lnTo>
                    <a:pt x="295071" y="11798"/>
                  </a:lnTo>
                  <a:lnTo>
                    <a:pt x="306857" y="11798"/>
                  </a:lnTo>
                  <a:lnTo>
                    <a:pt x="306857" y="0"/>
                  </a:lnTo>
                  <a:close/>
                </a:path>
                <a:path w="590550" h="35560">
                  <a:moveTo>
                    <a:pt x="318668" y="11811"/>
                  </a:moveTo>
                  <a:lnTo>
                    <a:pt x="306882" y="11811"/>
                  </a:lnTo>
                  <a:lnTo>
                    <a:pt x="306882" y="23609"/>
                  </a:lnTo>
                  <a:lnTo>
                    <a:pt x="318668" y="23609"/>
                  </a:lnTo>
                  <a:lnTo>
                    <a:pt x="318668" y="11811"/>
                  </a:lnTo>
                  <a:close/>
                </a:path>
                <a:path w="590550" h="35560">
                  <a:moveTo>
                    <a:pt x="318668" y="0"/>
                  </a:moveTo>
                  <a:lnTo>
                    <a:pt x="306882" y="0"/>
                  </a:lnTo>
                  <a:lnTo>
                    <a:pt x="306882" y="11798"/>
                  </a:lnTo>
                  <a:lnTo>
                    <a:pt x="318668" y="11798"/>
                  </a:lnTo>
                  <a:lnTo>
                    <a:pt x="318668" y="0"/>
                  </a:lnTo>
                  <a:close/>
                </a:path>
                <a:path w="590550" h="35560">
                  <a:moveTo>
                    <a:pt x="330479" y="23609"/>
                  </a:moveTo>
                  <a:lnTo>
                    <a:pt x="318681" y="23609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close/>
                </a:path>
                <a:path w="590550" h="35560">
                  <a:moveTo>
                    <a:pt x="330479" y="0"/>
                  </a:moveTo>
                  <a:lnTo>
                    <a:pt x="318681" y="0"/>
                  </a:lnTo>
                  <a:lnTo>
                    <a:pt x="318681" y="11798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590550" h="35560">
                  <a:moveTo>
                    <a:pt x="342277" y="11811"/>
                  </a:moveTo>
                  <a:lnTo>
                    <a:pt x="330492" y="11811"/>
                  </a:lnTo>
                  <a:lnTo>
                    <a:pt x="330492" y="23609"/>
                  </a:lnTo>
                  <a:lnTo>
                    <a:pt x="342277" y="23609"/>
                  </a:lnTo>
                  <a:lnTo>
                    <a:pt x="342277" y="11811"/>
                  </a:lnTo>
                  <a:close/>
                </a:path>
                <a:path w="590550" h="35560">
                  <a:moveTo>
                    <a:pt x="342277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42277" y="11798"/>
                  </a:lnTo>
                  <a:lnTo>
                    <a:pt x="342277" y="0"/>
                  </a:lnTo>
                  <a:close/>
                </a:path>
                <a:path w="590550" h="35560">
                  <a:moveTo>
                    <a:pt x="354088" y="0"/>
                  </a:moveTo>
                  <a:lnTo>
                    <a:pt x="342290" y="0"/>
                  </a:lnTo>
                  <a:lnTo>
                    <a:pt x="342290" y="11798"/>
                  </a:lnTo>
                  <a:lnTo>
                    <a:pt x="354088" y="11798"/>
                  </a:lnTo>
                  <a:lnTo>
                    <a:pt x="354088" y="0"/>
                  </a:lnTo>
                  <a:close/>
                </a:path>
                <a:path w="590550" h="35560">
                  <a:moveTo>
                    <a:pt x="377685" y="11811"/>
                  </a:moveTo>
                  <a:lnTo>
                    <a:pt x="365899" y="11811"/>
                  </a:lnTo>
                  <a:lnTo>
                    <a:pt x="365899" y="23609"/>
                  </a:lnTo>
                  <a:lnTo>
                    <a:pt x="365899" y="35407"/>
                  </a:lnTo>
                  <a:lnTo>
                    <a:pt x="377685" y="35407"/>
                  </a:lnTo>
                  <a:lnTo>
                    <a:pt x="377685" y="23609"/>
                  </a:lnTo>
                  <a:lnTo>
                    <a:pt x="377685" y="11811"/>
                  </a:lnTo>
                  <a:close/>
                </a:path>
                <a:path w="590550" h="35560">
                  <a:moveTo>
                    <a:pt x="377685" y="0"/>
                  </a:moveTo>
                  <a:lnTo>
                    <a:pt x="365899" y="0"/>
                  </a:lnTo>
                  <a:lnTo>
                    <a:pt x="365899" y="11798"/>
                  </a:lnTo>
                  <a:lnTo>
                    <a:pt x="377685" y="11798"/>
                  </a:lnTo>
                  <a:lnTo>
                    <a:pt x="377685" y="0"/>
                  </a:lnTo>
                  <a:close/>
                </a:path>
                <a:path w="590550" h="35560">
                  <a:moveTo>
                    <a:pt x="389496" y="11811"/>
                  </a:moveTo>
                  <a:lnTo>
                    <a:pt x="377698" y="11811"/>
                  </a:lnTo>
                  <a:lnTo>
                    <a:pt x="377698" y="23609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lnTo>
                    <a:pt x="389496" y="11811"/>
                  </a:lnTo>
                  <a:close/>
                </a:path>
                <a:path w="590550" h="35560">
                  <a:moveTo>
                    <a:pt x="413092" y="11811"/>
                  </a:moveTo>
                  <a:lnTo>
                    <a:pt x="401307" y="11811"/>
                  </a:lnTo>
                  <a:lnTo>
                    <a:pt x="389509" y="11811"/>
                  </a:lnTo>
                  <a:lnTo>
                    <a:pt x="389509" y="23609"/>
                  </a:lnTo>
                  <a:lnTo>
                    <a:pt x="401307" y="23609"/>
                  </a:lnTo>
                  <a:lnTo>
                    <a:pt x="401307" y="35407"/>
                  </a:lnTo>
                  <a:lnTo>
                    <a:pt x="413092" y="35407"/>
                  </a:lnTo>
                  <a:lnTo>
                    <a:pt x="413092" y="23609"/>
                  </a:lnTo>
                  <a:lnTo>
                    <a:pt x="413092" y="11811"/>
                  </a:lnTo>
                  <a:close/>
                </a:path>
                <a:path w="590550" h="35560">
                  <a:moveTo>
                    <a:pt x="413092" y="0"/>
                  </a:moveTo>
                  <a:lnTo>
                    <a:pt x="401307" y="0"/>
                  </a:lnTo>
                  <a:lnTo>
                    <a:pt x="401307" y="11798"/>
                  </a:lnTo>
                  <a:lnTo>
                    <a:pt x="413092" y="11798"/>
                  </a:lnTo>
                  <a:lnTo>
                    <a:pt x="413092" y="0"/>
                  </a:lnTo>
                  <a:close/>
                </a:path>
                <a:path w="590550" h="35560">
                  <a:moveTo>
                    <a:pt x="424903" y="11811"/>
                  </a:moveTo>
                  <a:lnTo>
                    <a:pt x="413105" y="11811"/>
                  </a:lnTo>
                  <a:lnTo>
                    <a:pt x="413105" y="23609"/>
                  </a:lnTo>
                  <a:lnTo>
                    <a:pt x="424903" y="23609"/>
                  </a:lnTo>
                  <a:lnTo>
                    <a:pt x="424903" y="11811"/>
                  </a:lnTo>
                  <a:close/>
                </a:path>
                <a:path w="590550" h="35560">
                  <a:moveTo>
                    <a:pt x="436702" y="11811"/>
                  </a:moveTo>
                  <a:lnTo>
                    <a:pt x="424916" y="11811"/>
                  </a:lnTo>
                  <a:lnTo>
                    <a:pt x="424916" y="23609"/>
                  </a:lnTo>
                  <a:lnTo>
                    <a:pt x="436702" y="23609"/>
                  </a:lnTo>
                  <a:lnTo>
                    <a:pt x="436702" y="11811"/>
                  </a:lnTo>
                  <a:close/>
                </a:path>
                <a:path w="590550" h="35560">
                  <a:moveTo>
                    <a:pt x="460298" y="23609"/>
                  </a:moveTo>
                  <a:lnTo>
                    <a:pt x="448513" y="23609"/>
                  </a:lnTo>
                  <a:lnTo>
                    <a:pt x="448513" y="35407"/>
                  </a:lnTo>
                  <a:lnTo>
                    <a:pt x="460298" y="35407"/>
                  </a:lnTo>
                  <a:lnTo>
                    <a:pt x="460298" y="23609"/>
                  </a:lnTo>
                  <a:close/>
                </a:path>
                <a:path w="590550" h="35560">
                  <a:moveTo>
                    <a:pt x="472109" y="11811"/>
                  </a:moveTo>
                  <a:lnTo>
                    <a:pt x="460324" y="11811"/>
                  </a:lnTo>
                  <a:lnTo>
                    <a:pt x="460324" y="23609"/>
                  </a:lnTo>
                  <a:lnTo>
                    <a:pt x="472109" y="23609"/>
                  </a:lnTo>
                  <a:lnTo>
                    <a:pt x="472109" y="11811"/>
                  </a:lnTo>
                  <a:close/>
                </a:path>
                <a:path w="590550" h="35560">
                  <a:moveTo>
                    <a:pt x="472109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72109" y="11798"/>
                  </a:lnTo>
                  <a:lnTo>
                    <a:pt x="472109" y="0"/>
                  </a:lnTo>
                  <a:close/>
                </a:path>
                <a:path w="590550" h="35560">
                  <a:moveTo>
                    <a:pt x="483920" y="11811"/>
                  </a:moveTo>
                  <a:lnTo>
                    <a:pt x="472122" y="11811"/>
                  </a:lnTo>
                  <a:lnTo>
                    <a:pt x="472122" y="23609"/>
                  </a:lnTo>
                  <a:lnTo>
                    <a:pt x="483920" y="23609"/>
                  </a:lnTo>
                  <a:lnTo>
                    <a:pt x="483920" y="11811"/>
                  </a:lnTo>
                  <a:close/>
                </a:path>
                <a:path w="590550" h="35560">
                  <a:moveTo>
                    <a:pt x="495731" y="11811"/>
                  </a:moveTo>
                  <a:lnTo>
                    <a:pt x="483933" y="11811"/>
                  </a:lnTo>
                  <a:lnTo>
                    <a:pt x="483933" y="23609"/>
                  </a:lnTo>
                  <a:lnTo>
                    <a:pt x="495731" y="23609"/>
                  </a:lnTo>
                  <a:lnTo>
                    <a:pt x="495731" y="11811"/>
                  </a:lnTo>
                  <a:close/>
                </a:path>
                <a:path w="590550" h="35560">
                  <a:moveTo>
                    <a:pt x="495731" y="0"/>
                  </a:move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495731" y="0"/>
                  </a:lnTo>
                  <a:close/>
                </a:path>
                <a:path w="590550" h="35560">
                  <a:moveTo>
                    <a:pt x="531126" y="11811"/>
                  </a:moveTo>
                  <a:lnTo>
                    <a:pt x="519341" y="11811"/>
                  </a:lnTo>
                  <a:lnTo>
                    <a:pt x="519341" y="23609"/>
                  </a:lnTo>
                  <a:lnTo>
                    <a:pt x="531126" y="23609"/>
                  </a:lnTo>
                  <a:lnTo>
                    <a:pt x="531126" y="11811"/>
                  </a:lnTo>
                  <a:close/>
                </a:path>
                <a:path w="590550" h="35560">
                  <a:moveTo>
                    <a:pt x="531126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31126" y="11798"/>
                  </a:lnTo>
                  <a:lnTo>
                    <a:pt x="531126" y="0"/>
                  </a:lnTo>
                  <a:close/>
                </a:path>
                <a:path w="590550" h="35560">
                  <a:moveTo>
                    <a:pt x="542937" y="11811"/>
                  </a:moveTo>
                  <a:lnTo>
                    <a:pt x="531139" y="11811"/>
                  </a:lnTo>
                  <a:lnTo>
                    <a:pt x="531139" y="23609"/>
                  </a:lnTo>
                  <a:lnTo>
                    <a:pt x="542937" y="23609"/>
                  </a:lnTo>
                  <a:lnTo>
                    <a:pt x="542937" y="11811"/>
                  </a:lnTo>
                  <a:close/>
                </a:path>
                <a:path w="590550" h="35560">
                  <a:moveTo>
                    <a:pt x="542937" y="0"/>
                  </a:moveTo>
                  <a:lnTo>
                    <a:pt x="531139" y="0"/>
                  </a:lnTo>
                  <a:lnTo>
                    <a:pt x="531139" y="11798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590550" h="35560">
                  <a:moveTo>
                    <a:pt x="554748" y="11811"/>
                  </a:moveTo>
                  <a:lnTo>
                    <a:pt x="542950" y="11811"/>
                  </a:lnTo>
                  <a:lnTo>
                    <a:pt x="542950" y="23609"/>
                  </a:lnTo>
                  <a:lnTo>
                    <a:pt x="554748" y="23609"/>
                  </a:lnTo>
                  <a:lnTo>
                    <a:pt x="554748" y="11811"/>
                  </a:lnTo>
                  <a:close/>
                </a:path>
                <a:path w="590550" h="35560">
                  <a:moveTo>
                    <a:pt x="590143" y="0"/>
                  </a:moveTo>
                  <a:lnTo>
                    <a:pt x="578345" y="0"/>
                  </a:lnTo>
                  <a:lnTo>
                    <a:pt x="566547" y="0"/>
                  </a:lnTo>
                  <a:lnTo>
                    <a:pt x="554748" y="0"/>
                  </a:ln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90143" y="11798"/>
                  </a:lnTo>
                  <a:lnTo>
                    <a:pt x="59014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5970232" y="4333900"/>
              <a:ext cx="614045" cy="47625"/>
            </a:xfrm>
            <a:custGeom>
              <a:avLst/>
              <a:gdLst/>
              <a:ahLst/>
              <a:cxnLst/>
              <a:rect l="l" t="t" r="r" b="b"/>
              <a:pathLst>
                <a:path w="614045" h="47625">
                  <a:moveTo>
                    <a:pt x="11785" y="23609"/>
                  </a:moveTo>
                  <a:lnTo>
                    <a:pt x="0" y="23609"/>
                  </a:lnTo>
                  <a:lnTo>
                    <a:pt x="0" y="35407"/>
                  </a:lnTo>
                  <a:lnTo>
                    <a:pt x="11785" y="35407"/>
                  </a:lnTo>
                  <a:lnTo>
                    <a:pt x="11785" y="23609"/>
                  </a:lnTo>
                  <a:close/>
                </a:path>
                <a:path w="614045" h="47625">
                  <a:moveTo>
                    <a:pt x="23596" y="11811"/>
                  </a:moveTo>
                  <a:lnTo>
                    <a:pt x="11798" y="11811"/>
                  </a:lnTo>
                  <a:lnTo>
                    <a:pt x="11798" y="23609"/>
                  </a:lnTo>
                  <a:lnTo>
                    <a:pt x="11798" y="35407"/>
                  </a:lnTo>
                  <a:lnTo>
                    <a:pt x="23596" y="35407"/>
                  </a:lnTo>
                  <a:lnTo>
                    <a:pt x="23596" y="23609"/>
                  </a:lnTo>
                  <a:lnTo>
                    <a:pt x="23596" y="11811"/>
                  </a:lnTo>
                  <a:close/>
                </a:path>
                <a:path w="614045" h="47625">
                  <a:moveTo>
                    <a:pt x="35407" y="23609"/>
                  </a:moveTo>
                  <a:lnTo>
                    <a:pt x="23609" y="23609"/>
                  </a:lnTo>
                  <a:lnTo>
                    <a:pt x="23609" y="35407"/>
                  </a:lnTo>
                  <a:lnTo>
                    <a:pt x="35407" y="35407"/>
                  </a:lnTo>
                  <a:lnTo>
                    <a:pt x="35407" y="23609"/>
                  </a:lnTo>
                  <a:close/>
                </a:path>
                <a:path w="614045" h="47625">
                  <a:moveTo>
                    <a:pt x="47193" y="35407"/>
                  </a:moveTo>
                  <a:lnTo>
                    <a:pt x="35407" y="35407"/>
                  </a:lnTo>
                  <a:lnTo>
                    <a:pt x="35407" y="47205"/>
                  </a:lnTo>
                  <a:lnTo>
                    <a:pt x="47193" y="47205"/>
                  </a:lnTo>
                  <a:lnTo>
                    <a:pt x="47193" y="35407"/>
                  </a:lnTo>
                  <a:close/>
                </a:path>
                <a:path w="614045" h="47625">
                  <a:moveTo>
                    <a:pt x="59016" y="35407"/>
                  </a:moveTo>
                  <a:lnTo>
                    <a:pt x="47218" y="35407"/>
                  </a:lnTo>
                  <a:lnTo>
                    <a:pt x="47218" y="47205"/>
                  </a:lnTo>
                  <a:lnTo>
                    <a:pt x="59016" y="47205"/>
                  </a:lnTo>
                  <a:lnTo>
                    <a:pt x="59016" y="35407"/>
                  </a:lnTo>
                  <a:close/>
                </a:path>
                <a:path w="614045" h="47625">
                  <a:moveTo>
                    <a:pt x="82613" y="23609"/>
                  </a:moveTo>
                  <a:lnTo>
                    <a:pt x="70815" y="23609"/>
                  </a:ln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09"/>
                  </a:lnTo>
                  <a:close/>
                </a:path>
                <a:path w="614045" h="47625">
                  <a:moveTo>
                    <a:pt x="106210" y="23609"/>
                  </a:moveTo>
                  <a:lnTo>
                    <a:pt x="94424" y="23609"/>
                  </a:lnTo>
                  <a:lnTo>
                    <a:pt x="82626" y="23609"/>
                  </a:lnTo>
                  <a:lnTo>
                    <a:pt x="82626" y="35407"/>
                  </a:lnTo>
                  <a:lnTo>
                    <a:pt x="94424" y="35407"/>
                  </a:lnTo>
                  <a:lnTo>
                    <a:pt x="106210" y="35407"/>
                  </a:lnTo>
                  <a:lnTo>
                    <a:pt x="106210" y="23609"/>
                  </a:lnTo>
                  <a:close/>
                </a:path>
                <a:path w="614045" h="47625">
                  <a:moveTo>
                    <a:pt x="118021" y="11811"/>
                  </a:moveTo>
                  <a:lnTo>
                    <a:pt x="106222" y="11811"/>
                  </a:lnTo>
                  <a:lnTo>
                    <a:pt x="106222" y="23609"/>
                  </a:lnTo>
                  <a:lnTo>
                    <a:pt x="106222" y="35407"/>
                  </a:lnTo>
                  <a:lnTo>
                    <a:pt x="118021" y="35407"/>
                  </a:lnTo>
                  <a:lnTo>
                    <a:pt x="118021" y="23609"/>
                  </a:lnTo>
                  <a:lnTo>
                    <a:pt x="118021" y="11811"/>
                  </a:lnTo>
                  <a:close/>
                </a:path>
                <a:path w="614045" h="47625">
                  <a:moveTo>
                    <a:pt x="141617" y="11811"/>
                  </a:moveTo>
                  <a:lnTo>
                    <a:pt x="129832" y="11811"/>
                  </a:lnTo>
                  <a:lnTo>
                    <a:pt x="118033" y="11811"/>
                  </a:lnTo>
                  <a:lnTo>
                    <a:pt x="118033" y="23609"/>
                  </a:lnTo>
                  <a:lnTo>
                    <a:pt x="118033" y="35407"/>
                  </a:lnTo>
                  <a:lnTo>
                    <a:pt x="118033" y="47205"/>
                  </a:lnTo>
                  <a:lnTo>
                    <a:pt x="129832" y="47205"/>
                  </a:lnTo>
                  <a:lnTo>
                    <a:pt x="141617" y="47205"/>
                  </a:lnTo>
                  <a:lnTo>
                    <a:pt x="141617" y="35407"/>
                  </a:lnTo>
                  <a:lnTo>
                    <a:pt x="141617" y="23609"/>
                  </a:lnTo>
                  <a:lnTo>
                    <a:pt x="141617" y="11811"/>
                  </a:lnTo>
                  <a:close/>
                </a:path>
                <a:path w="614045" h="47625">
                  <a:moveTo>
                    <a:pt x="165227" y="11811"/>
                  </a:moveTo>
                  <a:lnTo>
                    <a:pt x="153441" y="11811"/>
                  </a:lnTo>
                  <a:lnTo>
                    <a:pt x="153441" y="23609"/>
                  </a:lnTo>
                  <a:lnTo>
                    <a:pt x="141643" y="23609"/>
                  </a:lnTo>
                  <a:lnTo>
                    <a:pt x="141643" y="35407"/>
                  </a:lnTo>
                  <a:lnTo>
                    <a:pt x="141643" y="47205"/>
                  </a:lnTo>
                  <a:lnTo>
                    <a:pt x="153441" y="47205"/>
                  </a:lnTo>
                  <a:lnTo>
                    <a:pt x="153441" y="35407"/>
                  </a:lnTo>
                  <a:lnTo>
                    <a:pt x="165227" y="35407"/>
                  </a:lnTo>
                  <a:lnTo>
                    <a:pt x="165227" y="23609"/>
                  </a:lnTo>
                  <a:lnTo>
                    <a:pt x="165227" y="11811"/>
                  </a:lnTo>
                  <a:close/>
                </a:path>
                <a:path w="614045" h="47625">
                  <a:moveTo>
                    <a:pt x="177038" y="35407"/>
                  </a:moveTo>
                  <a:lnTo>
                    <a:pt x="165239" y="35407"/>
                  </a:lnTo>
                  <a:lnTo>
                    <a:pt x="165239" y="47205"/>
                  </a:lnTo>
                  <a:lnTo>
                    <a:pt x="177038" y="47205"/>
                  </a:lnTo>
                  <a:lnTo>
                    <a:pt x="177038" y="35407"/>
                  </a:lnTo>
                  <a:close/>
                </a:path>
                <a:path w="614045" h="47625">
                  <a:moveTo>
                    <a:pt x="188849" y="11811"/>
                  </a:moveTo>
                  <a:lnTo>
                    <a:pt x="177050" y="11811"/>
                  </a:lnTo>
                  <a:lnTo>
                    <a:pt x="177050" y="23609"/>
                  </a:lnTo>
                  <a:lnTo>
                    <a:pt x="188849" y="23609"/>
                  </a:lnTo>
                  <a:lnTo>
                    <a:pt x="188849" y="11811"/>
                  </a:lnTo>
                  <a:close/>
                </a:path>
                <a:path w="614045" h="47625">
                  <a:moveTo>
                    <a:pt x="200634" y="23609"/>
                  </a:moveTo>
                  <a:lnTo>
                    <a:pt x="188849" y="23609"/>
                  </a:lnTo>
                  <a:lnTo>
                    <a:pt x="188849" y="35407"/>
                  </a:lnTo>
                  <a:lnTo>
                    <a:pt x="200634" y="35407"/>
                  </a:lnTo>
                  <a:lnTo>
                    <a:pt x="200634" y="23609"/>
                  </a:lnTo>
                  <a:close/>
                </a:path>
                <a:path w="614045" h="47625">
                  <a:moveTo>
                    <a:pt x="212445" y="23609"/>
                  </a:moveTo>
                  <a:lnTo>
                    <a:pt x="200660" y="23609"/>
                  </a:lnTo>
                  <a:lnTo>
                    <a:pt x="200660" y="35407"/>
                  </a:lnTo>
                  <a:lnTo>
                    <a:pt x="212445" y="35407"/>
                  </a:lnTo>
                  <a:lnTo>
                    <a:pt x="212445" y="23609"/>
                  </a:lnTo>
                  <a:close/>
                </a:path>
                <a:path w="614045" h="47625">
                  <a:moveTo>
                    <a:pt x="236042" y="23609"/>
                  </a:moveTo>
                  <a:lnTo>
                    <a:pt x="224256" y="23609"/>
                  </a:lnTo>
                  <a:lnTo>
                    <a:pt x="212458" y="23609"/>
                  </a:lnTo>
                  <a:lnTo>
                    <a:pt x="212458" y="35407"/>
                  </a:lnTo>
                  <a:lnTo>
                    <a:pt x="224256" y="35407"/>
                  </a:lnTo>
                  <a:lnTo>
                    <a:pt x="236042" y="35407"/>
                  </a:lnTo>
                  <a:lnTo>
                    <a:pt x="236042" y="23609"/>
                  </a:lnTo>
                  <a:close/>
                </a:path>
                <a:path w="614045" h="47625">
                  <a:moveTo>
                    <a:pt x="259651" y="23609"/>
                  </a:moveTo>
                  <a:lnTo>
                    <a:pt x="247865" y="23609"/>
                  </a:lnTo>
                  <a:lnTo>
                    <a:pt x="247865" y="11811"/>
                  </a:lnTo>
                  <a:lnTo>
                    <a:pt x="236067" y="11811"/>
                  </a:lnTo>
                  <a:lnTo>
                    <a:pt x="236067" y="23609"/>
                  </a:lnTo>
                  <a:lnTo>
                    <a:pt x="236067" y="35407"/>
                  </a:lnTo>
                  <a:lnTo>
                    <a:pt x="247865" y="35407"/>
                  </a:lnTo>
                  <a:lnTo>
                    <a:pt x="259651" y="35407"/>
                  </a:lnTo>
                  <a:lnTo>
                    <a:pt x="259651" y="23609"/>
                  </a:lnTo>
                  <a:close/>
                </a:path>
                <a:path w="614045" h="47625">
                  <a:moveTo>
                    <a:pt x="271462" y="11811"/>
                  </a:moveTo>
                  <a:lnTo>
                    <a:pt x="259676" y="11811"/>
                  </a:lnTo>
                  <a:lnTo>
                    <a:pt x="259676" y="23609"/>
                  </a:lnTo>
                  <a:lnTo>
                    <a:pt x="271462" y="23609"/>
                  </a:lnTo>
                  <a:lnTo>
                    <a:pt x="271462" y="11811"/>
                  </a:lnTo>
                  <a:close/>
                </a:path>
                <a:path w="614045" h="47625">
                  <a:moveTo>
                    <a:pt x="295059" y="11811"/>
                  </a:moveTo>
                  <a:lnTo>
                    <a:pt x="283273" y="11811"/>
                  </a:lnTo>
                  <a:lnTo>
                    <a:pt x="271475" y="11811"/>
                  </a:lnTo>
                  <a:lnTo>
                    <a:pt x="271475" y="23609"/>
                  </a:lnTo>
                  <a:lnTo>
                    <a:pt x="283273" y="23609"/>
                  </a:lnTo>
                  <a:lnTo>
                    <a:pt x="283273" y="35407"/>
                  </a:lnTo>
                  <a:lnTo>
                    <a:pt x="295059" y="35407"/>
                  </a:lnTo>
                  <a:lnTo>
                    <a:pt x="295059" y="23609"/>
                  </a:lnTo>
                  <a:lnTo>
                    <a:pt x="295059" y="11811"/>
                  </a:lnTo>
                  <a:close/>
                </a:path>
                <a:path w="614045" h="47625">
                  <a:moveTo>
                    <a:pt x="306870" y="11811"/>
                  </a:moveTo>
                  <a:lnTo>
                    <a:pt x="295084" y="11811"/>
                  </a:lnTo>
                  <a:lnTo>
                    <a:pt x="295084" y="23609"/>
                  </a:lnTo>
                  <a:lnTo>
                    <a:pt x="306870" y="23609"/>
                  </a:lnTo>
                  <a:lnTo>
                    <a:pt x="306870" y="11811"/>
                  </a:lnTo>
                  <a:close/>
                </a:path>
                <a:path w="614045" h="47625">
                  <a:moveTo>
                    <a:pt x="318681" y="11811"/>
                  </a:moveTo>
                  <a:lnTo>
                    <a:pt x="306882" y="11811"/>
                  </a:lnTo>
                  <a:lnTo>
                    <a:pt x="306882" y="23609"/>
                  </a:lnTo>
                  <a:lnTo>
                    <a:pt x="306882" y="35407"/>
                  </a:lnTo>
                  <a:lnTo>
                    <a:pt x="318681" y="35407"/>
                  </a:lnTo>
                  <a:lnTo>
                    <a:pt x="318681" y="23609"/>
                  </a:lnTo>
                  <a:lnTo>
                    <a:pt x="318681" y="11811"/>
                  </a:lnTo>
                  <a:close/>
                </a:path>
                <a:path w="614045" h="47625">
                  <a:moveTo>
                    <a:pt x="342290" y="11811"/>
                  </a:moveTo>
                  <a:lnTo>
                    <a:pt x="330492" y="11811"/>
                  </a:lnTo>
                  <a:lnTo>
                    <a:pt x="330492" y="23609"/>
                  </a:lnTo>
                  <a:lnTo>
                    <a:pt x="330492" y="35407"/>
                  </a:lnTo>
                  <a:lnTo>
                    <a:pt x="342290" y="35407"/>
                  </a:lnTo>
                  <a:lnTo>
                    <a:pt x="342290" y="23609"/>
                  </a:lnTo>
                  <a:lnTo>
                    <a:pt x="342290" y="11811"/>
                  </a:lnTo>
                  <a:close/>
                </a:path>
                <a:path w="614045" h="47625">
                  <a:moveTo>
                    <a:pt x="365887" y="11811"/>
                  </a:moveTo>
                  <a:lnTo>
                    <a:pt x="354101" y="11811"/>
                  </a:lnTo>
                  <a:lnTo>
                    <a:pt x="354101" y="23609"/>
                  </a:lnTo>
                  <a:lnTo>
                    <a:pt x="365887" y="23609"/>
                  </a:lnTo>
                  <a:lnTo>
                    <a:pt x="365887" y="11811"/>
                  </a:lnTo>
                  <a:close/>
                </a:path>
                <a:path w="614045" h="47625">
                  <a:moveTo>
                    <a:pt x="377698" y="11811"/>
                  </a:moveTo>
                  <a:lnTo>
                    <a:pt x="365899" y="11811"/>
                  </a:lnTo>
                  <a:lnTo>
                    <a:pt x="365899" y="23609"/>
                  </a:lnTo>
                  <a:lnTo>
                    <a:pt x="377698" y="23609"/>
                  </a:lnTo>
                  <a:lnTo>
                    <a:pt x="377698" y="11811"/>
                  </a:lnTo>
                  <a:close/>
                </a:path>
                <a:path w="614045" h="47625">
                  <a:moveTo>
                    <a:pt x="389509" y="23609"/>
                  </a:moveTo>
                  <a:lnTo>
                    <a:pt x="377710" y="23609"/>
                  </a:lnTo>
                  <a:lnTo>
                    <a:pt x="377710" y="35407"/>
                  </a:lnTo>
                  <a:lnTo>
                    <a:pt x="389509" y="35407"/>
                  </a:lnTo>
                  <a:lnTo>
                    <a:pt x="389509" y="23609"/>
                  </a:lnTo>
                  <a:close/>
                </a:path>
                <a:path w="614045" h="47625">
                  <a:moveTo>
                    <a:pt x="413105" y="23609"/>
                  </a:moveTo>
                  <a:lnTo>
                    <a:pt x="401307" y="23609"/>
                  </a:lnTo>
                  <a:lnTo>
                    <a:pt x="401307" y="35407"/>
                  </a:lnTo>
                  <a:lnTo>
                    <a:pt x="413105" y="35407"/>
                  </a:lnTo>
                  <a:lnTo>
                    <a:pt x="413105" y="23609"/>
                  </a:lnTo>
                  <a:close/>
                </a:path>
                <a:path w="614045" h="47625">
                  <a:moveTo>
                    <a:pt x="424903" y="11811"/>
                  </a:moveTo>
                  <a:lnTo>
                    <a:pt x="413118" y="11811"/>
                  </a:lnTo>
                  <a:lnTo>
                    <a:pt x="413118" y="23609"/>
                  </a:lnTo>
                  <a:lnTo>
                    <a:pt x="424903" y="23609"/>
                  </a:lnTo>
                  <a:lnTo>
                    <a:pt x="424903" y="11811"/>
                  </a:lnTo>
                  <a:close/>
                </a:path>
                <a:path w="614045" h="47625">
                  <a:moveTo>
                    <a:pt x="436714" y="11811"/>
                  </a:moveTo>
                  <a:lnTo>
                    <a:pt x="424916" y="11811"/>
                  </a:lnTo>
                  <a:lnTo>
                    <a:pt x="424916" y="23609"/>
                  </a:lnTo>
                  <a:lnTo>
                    <a:pt x="436714" y="23609"/>
                  </a:lnTo>
                  <a:lnTo>
                    <a:pt x="436714" y="11811"/>
                  </a:lnTo>
                  <a:close/>
                </a:path>
                <a:path w="614045" h="47625">
                  <a:moveTo>
                    <a:pt x="448500" y="0"/>
                  </a:moveTo>
                  <a:lnTo>
                    <a:pt x="436714" y="0"/>
                  </a:lnTo>
                  <a:lnTo>
                    <a:pt x="436714" y="11798"/>
                  </a:lnTo>
                  <a:lnTo>
                    <a:pt x="448500" y="11798"/>
                  </a:lnTo>
                  <a:lnTo>
                    <a:pt x="448500" y="0"/>
                  </a:lnTo>
                  <a:close/>
                </a:path>
                <a:path w="614045" h="47625">
                  <a:moveTo>
                    <a:pt x="460311" y="23609"/>
                  </a:moveTo>
                  <a:lnTo>
                    <a:pt x="448525" y="23609"/>
                  </a:lnTo>
                  <a:lnTo>
                    <a:pt x="448525" y="35407"/>
                  </a:lnTo>
                  <a:lnTo>
                    <a:pt x="460311" y="35407"/>
                  </a:lnTo>
                  <a:lnTo>
                    <a:pt x="460311" y="23609"/>
                  </a:lnTo>
                  <a:close/>
                </a:path>
                <a:path w="614045" h="47625">
                  <a:moveTo>
                    <a:pt x="460311" y="0"/>
                  </a:moveTo>
                  <a:lnTo>
                    <a:pt x="448525" y="0"/>
                  </a:lnTo>
                  <a:lnTo>
                    <a:pt x="448525" y="11798"/>
                  </a:lnTo>
                  <a:lnTo>
                    <a:pt x="460311" y="11798"/>
                  </a:lnTo>
                  <a:lnTo>
                    <a:pt x="460311" y="0"/>
                  </a:lnTo>
                  <a:close/>
                </a:path>
                <a:path w="614045" h="47625">
                  <a:moveTo>
                    <a:pt x="472122" y="11811"/>
                  </a:moveTo>
                  <a:lnTo>
                    <a:pt x="460324" y="11811"/>
                  </a:lnTo>
                  <a:lnTo>
                    <a:pt x="460324" y="23609"/>
                  </a:lnTo>
                  <a:lnTo>
                    <a:pt x="460324" y="35407"/>
                  </a:lnTo>
                  <a:lnTo>
                    <a:pt x="472122" y="35407"/>
                  </a:lnTo>
                  <a:lnTo>
                    <a:pt x="472122" y="23609"/>
                  </a:lnTo>
                  <a:lnTo>
                    <a:pt x="472122" y="11811"/>
                  </a:lnTo>
                  <a:close/>
                </a:path>
                <a:path w="614045" h="47625">
                  <a:moveTo>
                    <a:pt x="472122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72122" y="11798"/>
                  </a:lnTo>
                  <a:lnTo>
                    <a:pt x="472122" y="0"/>
                  </a:lnTo>
                  <a:close/>
                </a:path>
                <a:path w="614045" h="47625">
                  <a:moveTo>
                    <a:pt x="483933" y="23609"/>
                  </a:moveTo>
                  <a:lnTo>
                    <a:pt x="472135" y="23609"/>
                  </a:lnTo>
                  <a:lnTo>
                    <a:pt x="472135" y="35407"/>
                  </a:lnTo>
                  <a:lnTo>
                    <a:pt x="483933" y="35407"/>
                  </a:lnTo>
                  <a:lnTo>
                    <a:pt x="483933" y="23609"/>
                  </a:lnTo>
                  <a:close/>
                </a:path>
                <a:path w="614045" h="47625">
                  <a:moveTo>
                    <a:pt x="507517" y="11811"/>
                  </a:moveTo>
                  <a:lnTo>
                    <a:pt x="495731" y="11811"/>
                  </a:lnTo>
                  <a:lnTo>
                    <a:pt x="483933" y="11811"/>
                  </a:lnTo>
                  <a:lnTo>
                    <a:pt x="483933" y="23609"/>
                  </a:lnTo>
                  <a:lnTo>
                    <a:pt x="495731" y="23609"/>
                  </a:lnTo>
                  <a:lnTo>
                    <a:pt x="495731" y="35407"/>
                  </a:lnTo>
                  <a:lnTo>
                    <a:pt x="507517" y="35407"/>
                  </a:lnTo>
                  <a:lnTo>
                    <a:pt x="507517" y="23609"/>
                  </a:lnTo>
                  <a:lnTo>
                    <a:pt x="507517" y="11811"/>
                  </a:lnTo>
                  <a:close/>
                </a:path>
                <a:path w="614045" h="47625">
                  <a:moveTo>
                    <a:pt x="519328" y="23609"/>
                  </a:moveTo>
                  <a:lnTo>
                    <a:pt x="507542" y="23609"/>
                  </a:lnTo>
                  <a:lnTo>
                    <a:pt x="507542" y="35407"/>
                  </a:lnTo>
                  <a:lnTo>
                    <a:pt x="519328" y="35407"/>
                  </a:lnTo>
                  <a:lnTo>
                    <a:pt x="519328" y="23609"/>
                  </a:lnTo>
                  <a:close/>
                </a:path>
                <a:path w="614045" h="47625">
                  <a:moveTo>
                    <a:pt x="531139" y="11811"/>
                  </a:moveTo>
                  <a:lnTo>
                    <a:pt x="519341" y="11811"/>
                  </a:lnTo>
                  <a:lnTo>
                    <a:pt x="519341" y="23609"/>
                  </a:lnTo>
                  <a:lnTo>
                    <a:pt x="531139" y="23609"/>
                  </a:lnTo>
                  <a:lnTo>
                    <a:pt x="531139" y="11811"/>
                  </a:lnTo>
                  <a:close/>
                </a:path>
                <a:path w="614045" h="47625">
                  <a:moveTo>
                    <a:pt x="531139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31139" y="11798"/>
                  </a:lnTo>
                  <a:lnTo>
                    <a:pt x="531139" y="0"/>
                  </a:lnTo>
                  <a:close/>
                </a:path>
                <a:path w="614045" h="47625">
                  <a:moveTo>
                    <a:pt x="542950" y="11811"/>
                  </a:moveTo>
                  <a:lnTo>
                    <a:pt x="531152" y="11811"/>
                  </a:lnTo>
                  <a:lnTo>
                    <a:pt x="531152" y="23609"/>
                  </a:lnTo>
                  <a:lnTo>
                    <a:pt x="542950" y="23609"/>
                  </a:lnTo>
                  <a:lnTo>
                    <a:pt x="542950" y="11811"/>
                  </a:lnTo>
                  <a:close/>
                </a:path>
                <a:path w="614045" h="47625">
                  <a:moveTo>
                    <a:pt x="566547" y="0"/>
                  </a:moveTo>
                  <a:lnTo>
                    <a:pt x="554748" y="0"/>
                  </a:ln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66547" y="0"/>
                  </a:lnTo>
                  <a:close/>
                </a:path>
                <a:path w="614045" h="47625">
                  <a:moveTo>
                    <a:pt x="590143" y="11811"/>
                  </a:moveTo>
                  <a:lnTo>
                    <a:pt x="578345" y="11811"/>
                  </a:lnTo>
                  <a:lnTo>
                    <a:pt x="566547" y="11811"/>
                  </a:lnTo>
                  <a:lnTo>
                    <a:pt x="554748" y="11811"/>
                  </a:lnTo>
                  <a:lnTo>
                    <a:pt x="554748" y="23609"/>
                  </a:lnTo>
                  <a:lnTo>
                    <a:pt x="542950" y="23609"/>
                  </a:lnTo>
                  <a:lnTo>
                    <a:pt x="542950" y="35407"/>
                  </a:lnTo>
                  <a:lnTo>
                    <a:pt x="554748" y="35407"/>
                  </a:lnTo>
                  <a:lnTo>
                    <a:pt x="566547" y="35407"/>
                  </a:lnTo>
                  <a:lnTo>
                    <a:pt x="566547" y="23609"/>
                  </a:lnTo>
                  <a:lnTo>
                    <a:pt x="578345" y="23609"/>
                  </a:lnTo>
                  <a:lnTo>
                    <a:pt x="578345" y="35407"/>
                  </a:lnTo>
                  <a:lnTo>
                    <a:pt x="590143" y="35407"/>
                  </a:lnTo>
                  <a:lnTo>
                    <a:pt x="590143" y="23609"/>
                  </a:lnTo>
                  <a:lnTo>
                    <a:pt x="590143" y="11811"/>
                  </a:lnTo>
                  <a:close/>
                </a:path>
                <a:path w="614045" h="47625">
                  <a:moveTo>
                    <a:pt x="613752" y="11811"/>
                  </a:moveTo>
                  <a:lnTo>
                    <a:pt x="601967" y="11811"/>
                  </a:lnTo>
                  <a:lnTo>
                    <a:pt x="601967" y="23609"/>
                  </a:lnTo>
                  <a:lnTo>
                    <a:pt x="590169" y="23609"/>
                  </a:lnTo>
                  <a:lnTo>
                    <a:pt x="590169" y="35407"/>
                  </a:lnTo>
                  <a:lnTo>
                    <a:pt x="601967" y="35407"/>
                  </a:lnTo>
                  <a:lnTo>
                    <a:pt x="613752" y="35407"/>
                  </a:lnTo>
                  <a:lnTo>
                    <a:pt x="613752" y="23609"/>
                  </a:lnTo>
                  <a:lnTo>
                    <a:pt x="613752" y="118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5958433" y="4369307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09" h="47625">
                  <a:moveTo>
                    <a:pt x="11798" y="23609"/>
                  </a:move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11798" y="23609"/>
                  </a:lnTo>
                  <a:close/>
                </a:path>
                <a:path w="626109" h="47625">
                  <a:moveTo>
                    <a:pt x="23583" y="35420"/>
                  </a:moveTo>
                  <a:lnTo>
                    <a:pt x="11798" y="35420"/>
                  </a:lnTo>
                  <a:lnTo>
                    <a:pt x="11798" y="47218"/>
                  </a:lnTo>
                  <a:lnTo>
                    <a:pt x="23583" y="47218"/>
                  </a:lnTo>
                  <a:lnTo>
                    <a:pt x="23583" y="35420"/>
                  </a:lnTo>
                  <a:close/>
                </a:path>
                <a:path w="626109" h="47625">
                  <a:moveTo>
                    <a:pt x="23583" y="11811"/>
                  </a:moveTo>
                  <a:lnTo>
                    <a:pt x="11798" y="11811"/>
                  </a:lnTo>
                  <a:lnTo>
                    <a:pt x="11798" y="23609"/>
                  </a:lnTo>
                  <a:lnTo>
                    <a:pt x="23583" y="23609"/>
                  </a:lnTo>
                  <a:lnTo>
                    <a:pt x="23583" y="11811"/>
                  </a:lnTo>
                  <a:close/>
                </a:path>
                <a:path w="626109" h="47625">
                  <a:moveTo>
                    <a:pt x="35394" y="11811"/>
                  </a:moveTo>
                  <a:lnTo>
                    <a:pt x="23596" y="11811"/>
                  </a:lnTo>
                  <a:lnTo>
                    <a:pt x="23596" y="23609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lnTo>
                    <a:pt x="35394" y="11811"/>
                  </a:lnTo>
                  <a:close/>
                </a:path>
                <a:path w="626109" h="47625">
                  <a:moveTo>
                    <a:pt x="47205" y="35420"/>
                  </a:moveTo>
                  <a:lnTo>
                    <a:pt x="35407" y="35420"/>
                  </a:lnTo>
                  <a:lnTo>
                    <a:pt x="35407" y="47218"/>
                  </a:lnTo>
                  <a:lnTo>
                    <a:pt x="47205" y="47218"/>
                  </a:lnTo>
                  <a:lnTo>
                    <a:pt x="47205" y="35420"/>
                  </a:lnTo>
                  <a:close/>
                </a:path>
                <a:path w="626109" h="47625">
                  <a:moveTo>
                    <a:pt x="47205" y="23609"/>
                  </a:move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47205" y="23609"/>
                  </a:lnTo>
                  <a:close/>
                </a:path>
                <a:path w="626109" h="47625">
                  <a:moveTo>
                    <a:pt x="82613" y="11811"/>
                  </a:moveTo>
                  <a:lnTo>
                    <a:pt x="70815" y="11811"/>
                  </a:lnTo>
                  <a:lnTo>
                    <a:pt x="59016" y="11811"/>
                  </a:ln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70815" y="23609"/>
                  </a:lnTo>
                  <a:lnTo>
                    <a:pt x="82613" y="23609"/>
                  </a:lnTo>
                  <a:lnTo>
                    <a:pt x="82613" y="11811"/>
                  </a:lnTo>
                  <a:close/>
                </a:path>
                <a:path w="626109" h="47625">
                  <a:moveTo>
                    <a:pt x="94411" y="23609"/>
                  </a:moveTo>
                  <a:lnTo>
                    <a:pt x="82613" y="23609"/>
                  </a:lnTo>
                  <a:lnTo>
                    <a:pt x="82613" y="35407"/>
                  </a:lnTo>
                  <a:lnTo>
                    <a:pt x="94411" y="35407"/>
                  </a:lnTo>
                  <a:lnTo>
                    <a:pt x="94411" y="23609"/>
                  </a:lnTo>
                  <a:close/>
                </a:path>
                <a:path w="626109" h="47625">
                  <a:moveTo>
                    <a:pt x="118008" y="23609"/>
                  </a:moveTo>
                  <a:lnTo>
                    <a:pt x="106222" y="23609"/>
                  </a:lnTo>
                  <a:lnTo>
                    <a:pt x="106222" y="35407"/>
                  </a:lnTo>
                  <a:lnTo>
                    <a:pt x="118008" y="35407"/>
                  </a:lnTo>
                  <a:lnTo>
                    <a:pt x="118008" y="23609"/>
                  </a:lnTo>
                  <a:close/>
                </a:path>
                <a:path w="626109" h="47625">
                  <a:moveTo>
                    <a:pt x="129819" y="23609"/>
                  </a:moveTo>
                  <a:lnTo>
                    <a:pt x="118021" y="23609"/>
                  </a:lnTo>
                  <a:lnTo>
                    <a:pt x="118021" y="35407"/>
                  </a:lnTo>
                  <a:lnTo>
                    <a:pt x="129819" y="35407"/>
                  </a:lnTo>
                  <a:lnTo>
                    <a:pt x="129819" y="23609"/>
                  </a:lnTo>
                  <a:close/>
                </a:path>
                <a:path w="626109" h="47625">
                  <a:moveTo>
                    <a:pt x="153416" y="11811"/>
                  </a:moveTo>
                  <a:lnTo>
                    <a:pt x="141630" y="11811"/>
                  </a:lnTo>
                  <a:lnTo>
                    <a:pt x="129832" y="11811"/>
                  </a:lnTo>
                  <a:lnTo>
                    <a:pt x="129832" y="23609"/>
                  </a:lnTo>
                  <a:lnTo>
                    <a:pt x="141630" y="23609"/>
                  </a:lnTo>
                  <a:lnTo>
                    <a:pt x="141630" y="35407"/>
                  </a:lnTo>
                  <a:lnTo>
                    <a:pt x="153416" y="35407"/>
                  </a:lnTo>
                  <a:lnTo>
                    <a:pt x="153416" y="23609"/>
                  </a:lnTo>
                  <a:lnTo>
                    <a:pt x="153416" y="11811"/>
                  </a:lnTo>
                  <a:close/>
                </a:path>
                <a:path w="626109" h="47625">
                  <a:moveTo>
                    <a:pt x="177025" y="23609"/>
                  </a:moveTo>
                  <a:lnTo>
                    <a:pt x="165239" y="23609"/>
                  </a:lnTo>
                  <a:lnTo>
                    <a:pt x="165239" y="11811"/>
                  </a:lnTo>
                  <a:lnTo>
                    <a:pt x="153441" y="11811"/>
                  </a:ln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close/>
                </a:path>
                <a:path w="626109" h="47625">
                  <a:moveTo>
                    <a:pt x="188836" y="11811"/>
                  </a:moveTo>
                  <a:lnTo>
                    <a:pt x="177038" y="11811"/>
                  </a:lnTo>
                  <a:lnTo>
                    <a:pt x="177038" y="23609"/>
                  </a:lnTo>
                  <a:lnTo>
                    <a:pt x="188836" y="23609"/>
                  </a:lnTo>
                  <a:lnTo>
                    <a:pt x="188836" y="11811"/>
                  </a:lnTo>
                  <a:close/>
                </a:path>
                <a:path w="626109" h="47625">
                  <a:moveTo>
                    <a:pt x="188836" y="0"/>
                  </a:moveTo>
                  <a:lnTo>
                    <a:pt x="177038" y="0"/>
                  </a:lnTo>
                  <a:lnTo>
                    <a:pt x="177038" y="11798"/>
                  </a:lnTo>
                  <a:lnTo>
                    <a:pt x="188836" y="11798"/>
                  </a:lnTo>
                  <a:lnTo>
                    <a:pt x="188836" y="0"/>
                  </a:lnTo>
                  <a:close/>
                </a:path>
                <a:path w="626109" h="47625">
                  <a:moveTo>
                    <a:pt x="224243" y="23609"/>
                  </a:move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close/>
                </a:path>
                <a:path w="626109" h="47625">
                  <a:moveTo>
                    <a:pt x="247840" y="11811"/>
                  </a:moveTo>
                  <a:lnTo>
                    <a:pt x="236054" y="11811"/>
                  </a:lnTo>
                  <a:lnTo>
                    <a:pt x="224256" y="11811"/>
                  </a:lnTo>
                  <a:lnTo>
                    <a:pt x="224256" y="23609"/>
                  </a:lnTo>
                  <a:lnTo>
                    <a:pt x="236054" y="23609"/>
                  </a:lnTo>
                  <a:lnTo>
                    <a:pt x="247840" y="23609"/>
                  </a:lnTo>
                  <a:lnTo>
                    <a:pt x="247840" y="11811"/>
                  </a:lnTo>
                  <a:close/>
                </a:path>
                <a:path w="626109" h="47625">
                  <a:moveTo>
                    <a:pt x="247840" y="0"/>
                  </a:moveTo>
                  <a:lnTo>
                    <a:pt x="236054" y="0"/>
                  </a:lnTo>
                  <a:lnTo>
                    <a:pt x="224256" y="0"/>
                  </a:lnTo>
                  <a:lnTo>
                    <a:pt x="224256" y="11798"/>
                  </a:lnTo>
                  <a:lnTo>
                    <a:pt x="236054" y="11798"/>
                  </a:lnTo>
                  <a:lnTo>
                    <a:pt x="247840" y="11798"/>
                  </a:lnTo>
                  <a:lnTo>
                    <a:pt x="247840" y="0"/>
                  </a:lnTo>
                  <a:close/>
                </a:path>
                <a:path w="626109" h="47625">
                  <a:moveTo>
                    <a:pt x="271449" y="23609"/>
                  </a:moveTo>
                  <a:lnTo>
                    <a:pt x="259664" y="23609"/>
                  </a:lnTo>
                  <a:lnTo>
                    <a:pt x="259664" y="11811"/>
                  </a:lnTo>
                  <a:lnTo>
                    <a:pt x="247865" y="11811"/>
                  </a:lnTo>
                  <a:lnTo>
                    <a:pt x="247865" y="23609"/>
                  </a:lnTo>
                  <a:lnTo>
                    <a:pt x="247865" y="35407"/>
                  </a:lnTo>
                  <a:lnTo>
                    <a:pt x="259664" y="35407"/>
                  </a:lnTo>
                  <a:lnTo>
                    <a:pt x="271449" y="35407"/>
                  </a:lnTo>
                  <a:lnTo>
                    <a:pt x="271449" y="23609"/>
                  </a:lnTo>
                  <a:close/>
                </a:path>
                <a:path w="626109" h="47625">
                  <a:moveTo>
                    <a:pt x="271449" y="0"/>
                  </a:moveTo>
                  <a:lnTo>
                    <a:pt x="259664" y="0"/>
                  </a:lnTo>
                  <a:lnTo>
                    <a:pt x="259664" y="11798"/>
                  </a:lnTo>
                  <a:lnTo>
                    <a:pt x="271449" y="11798"/>
                  </a:lnTo>
                  <a:lnTo>
                    <a:pt x="271449" y="0"/>
                  </a:lnTo>
                  <a:close/>
                </a:path>
                <a:path w="626109" h="47625">
                  <a:moveTo>
                    <a:pt x="283260" y="11811"/>
                  </a:moveTo>
                  <a:lnTo>
                    <a:pt x="271475" y="11811"/>
                  </a:lnTo>
                  <a:lnTo>
                    <a:pt x="271475" y="23609"/>
                  </a:lnTo>
                  <a:lnTo>
                    <a:pt x="271475" y="35407"/>
                  </a:lnTo>
                  <a:lnTo>
                    <a:pt x="283260" y="35407"/>
                  </a:lnTo>
                  <a:lnTo>
                    <a:pt x="283260" y="23609"/>
                  </a:lnTo>
                  <a:lnTo>
                    <a:pt x="283260" y="11811"/>
                  </a:lnTo>
                  <a:close/>
                </a:path>
                <a:path w="626109" h="47625">
                  <a:moveTo>
                    <a:pt x="283260" y="0"/>
                  </a:moveTo>
                  <a:lnTo>
                    <a:pt x="271475" y="0"/>
                  </a:lnTo>
                  <a:lnTo>
                    <a:pt x="271475" y="11798"/>
                  </a:lnTo>
                  <a:lnTo>
                    <a:pt x="283260" y="11798"/>
                  </a:lnTo>
                  <a:lnTo>
                    <a:pt x="283260" y="0"/>
                  </a:lnTo>
                  <a:close/>
                </a:path>
                <a:path w="626109" h="47625">
                  <a:moveTo>
                    <a:pt x="295071" y="23609"/>
                  </a:move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295071" y="23609"/>
                  </a:lnTo>
                  <a:close/>
                </a:path>
                <a:path w="626109" h="47625">
                  <a:moveTo>
                    <a:pt x="306857" y="0"/>
                  </a:moveTo>
                  <a:lnTo>
                    <a:pt x="295071" y="0"/>
                  </a:lnTo>
                  <a:lnTo>
                    <a:pt x="295071" y="11798"/>
                  </a:lnTo>
                  <a:lnTo>
                    <a:pt x="306857" y="11798"/>
                  </a:lnTo>
                  <a:lnTo>
                    <a:pt x="306857" y="0"/>
                  </a:lnTo>
                  <a:close/>
                </a:path>
                <a:path w="626109" h="47625">
                  <a:moveTo>
                    <a:pt x="318668" y="11811"/>
                  </a:moveTo>
                  <a:lnTo>
                    <a:pt x="306882" y="11811"/>
                  </a:lnTo>
                  <a:lnTo>
                    <a:pt x="306882" y="23609"/>
                  </a:lnTo>
                  <a:lnTo>
                    <a:pt x="306882" y="35407"/>
                  </a:lnTo>
                  <a:lnTo>
                    <a:pt x="318668" y="35407"/>
                  </a:lnTo>
                  <a:lnTo>
                    <a:pt x="318668" y="23609"/>
                  </a:lnTo>
                  <a:lnTo>
                    <a:pt x="318668" y="11811"/>
                  </a:lnTo>
                  <a:close/>
                </a:path>
                <a:path w="626109" h="47625">
                  <a:moveTo>
                    <a:pt x="330479" y="23609"/>
                  </a:moveTo>
                  <a:lnTo>
                    <a:pt x="318681" y="23609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close/>
                </a:path>
                <a:path w="626109" h="47625">
                  <a:moveTo>
                    <a:pt x="330479" y="0"/>
                  </a:moveTo>
                  <a:lnTo>
                    <a:pt x="318681" y="0"/>
                  </a:lnTo>
                  <a:lnTo>
                    <a:pt x="318681" y="11798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26109" h="47625">
                  <a:moveTo>
                    <a:pt x="342277" y="11811"/>
                  </a:moveTo>
                  <a:lnTo>
                    <a:pt x="330492" y="11811"/>
                  </a:lnTo>
                  <a:lnTo>
                    <a:pt x="330492" y="23609"/>
                  </a:lnTo>
                  <a:lnTo>
                    <a:pt x="330492" y="35407"/>
                  </a:lnTo>
                  <a:lnTo>
                    <a:pt x="342277" y="35407"/>
                  </a:lnTo>
                  <a:lnTo>
                    <a:pt x="342277" y="23609"/>
                  </a:lnTo>
                  <a:lnTo>
                    <a:pt x="342277" y="11811"/>
                  </a:lnTo>
                  <a:close/>
                </a:path>
                <a:path w="626109" h="47625">
                  <a:moveTo>
                    <a:pt x="365874" y="0"/>
                  </a:moveTo>
                  <a:lnTo>
                    <a:pt x="354088" y="0"/>
                  </a:lnTo>
                  <a:lnTo>
                    <a:pt x="354088" y="11798"/>
                  </a:lnTo>
                  <a:lnTo>
                    <a:pt x="365874" y="11798"/>
                  </a:lnTo>
                  <a:lnTo>
                    <a:pt x="365874" y="0"/>
                  </a:lnTo>
                  <a:close/>
                </a:path>
                <a:path w="626109" h="47625">
                  <a:moveTo>
                    <a:pt x="377685" y="23609"/>
                  </a:moveTo>
                  <a:lnTo>
                    <a:pt x="365899" y="23609"/>
                  </a:lnTo>
                  <a:lnTo>
                    <a:pt x="365899" y="35407"/>
                  </a:lnTo>
                  <a:lnTo>
                    <a:pt x="377685" y="35407"/>
                  </a:lnTo>
                  <a:lnTo>
                    <a:pt x="377685" y="23609"/>
                  </a:lnTo>
                  <a:close/>
                </a:path>
                <a:path w="626109" h="47625">
                  <a:moveTo>
                    <a:pt x="377685" y="0"/>
                  </a:moveTo>
                  <a:lnTo>
                    <a:pt x="365899" y="0"/>
                  </a:lnTo>
                  <a:lnTo>
                    <a:pt x="365899" y="11798"/>
                  </a:lnTo>
                  <a:lnTo>
                    <a:pt x="377685" y="11798"/>
                  </a:lnTo>
                  <a:lnTo>
                    <a:pt x="377685" y="0"/>
                  </a:lnTo>
                  <a:close/>
                </a:path>
                <a:path w="626109" h="47625">
                  <a:moveTo>
                    <a:pt x="389496" y="23609"/>
                  </a:moveTo>
                  <a:lnTo>
                    <a:pt x="377698" y="23609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close/>
                </a:path>
                <a:path w="626109" h="47625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26109" h="47625">
                  <a:moveTo>
                    <a:pt x="413092" y="11811"/>
                  </a:moveTo>
                  <a:lnTo>
                    <a:pt x="401307" y="11811"/>
                  </a:lnTo>
                  <a:lnTo>
                    <a:pt x="401307" y="23609"/>
                  </a:lnTo>
                  <a:lnTo>
                    <a:pt x="401307" y="35407"/>
                  </a:lnTo>
                  <a:lnTo>
                    <a:pt x="413092" y="35407"/>
                  </a:lnTo>
                  <a:lnTo>
                    <a:pt x="413092" y="23609"/>
                  </a:lnTo>
                  <a:lnTo>
                    <a:pt x="413092" y="11811"/>
                  </a:lnTo>
                  <a:close/>
                </a:path>
                <a:path w="626109" h="47625">
                  <a:moveTo>
                    <a:pt x="424903" y="11811"/>
                  </a:moveTo>
                  <a:lnTo>
                    <a:pt x="413105" y="11811"/>
                  </a:lnTo>
                  <a:lnTo>
                    <a:pt x="413105" y="23609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lnTo>
                    <a:pt x="424903" y="11811"/>
                  </a:lnTo>
                  <a:close/>
                </a:path>
                <a:path w="626109" h="47625">
                  <a:moveTo>
                    <a:pt x="424903" y="0"/>
                  </a:moveTo>
                  <a:lnTo>
                    <a:pt x="413105" y="0"/>
                  </a:lnTo>
                  <a:lnTo>
                    <a:pt x="413105" y="11798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26109" h="47625">
                  <a:moveTo>
                    <a:pt x="436702" y="23609"/>
                  </a:moveTo>
                  <a:lnTo>
                    <a:pt x="424916" y="23609"/>
                  </a:lnTo>
                  <a:lnTo>
                    <a:pt x="424916" y="35407"/>
                  </a:lnTo>
                  <a:lnTo>
                    <a:pt x="436702" y="35407"/>
                  </a:lnTo>
                  <a:lnTo>
                    <a:pt x="436702" y="23609"/>
                  </a:lnTo>
                  <a:close/>
                </a:path>
                <a:path w="626109" h="47625">
                  <a:moveTo>
                    <a:pt x="436702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36702" y="11798"/>
                  </a:lnTo>
                  <a:lnTo>
                    <a:pt x="436702" y="0"/>
                  </a:lnTo>
                  <a:close/>
                </a:path>
                <a:path w="626109" h="47625">
                  <a:moveTo>
                    <a:pt x="448513" y="0"/>
                  </a:moveTo>
                  <a:lnTo>
                    <a:pt x="436714" y="0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48513" y="0"/>
                  </a:lnTo>
                  <a:close/>
                </a:path>
                <a:path w="626109" h="47625">
                  <a:moveTo>
                    <a:pt x="460298" y="23609"/>
                  </a:moveTo>
                  <a:lnTo>
                    <a:pt x="448513" y="23609"/>
                  </a:lnTo>
                  <a:lnTo>
                    <a:pt x="436714" y="23609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60298" y="35407"/>
                  </a:lnTo>
                  <a:lnTo>
                    <a:pt x="460298" y="23609"/>
                  </a:lnTo>
                  <a:close/>
                </a:path>
                <a:path w="626109" h="47625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09" h="47625">
                  <a:moveTo>
                    <a:pt x="519315" y="0"/>
                  </a:moveTo>
                  <a:lnTo>
                    <a:pt x="507530" y="0"/>
                  </a:ln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19315" y="11798"/>
                  </a:lnTo>
                  <a:lnTo>
                    <a:pt x="519315" y="0"/>
                  </a:lnTo>
                  <a:close/>
                </a:path>
                <a:path w="626109" h="47625">
                  <a:moveTo>
                    <a:pt x="531126" y="11811"/>
                  </a:moveTo>
                  <a:lnTo>
                    <a:pt x="519341" y="11811"/>
                  </a:lnTo>
                  <a:lnTo>
                    <a:pt x="519341" y="23609"/>
                  </a:lnTo>
                  <a:lnTo>
                    <a:pt x="519341" y="35407"/>
                  </a:lnTo>
                  <a:lnTo>
                    <a:pt x="531126" y="35407"/>
                  </a:lnTo>
                  <a:lnTo>
                    <a:pt x="531126" y="23609"/>
                  </a:lnTo>
                  <a:lnTo>
                    <a:pt x="531126" y="11811"/>
                  </a:lnTo>
                  <a:close/>
                </a:path>
                <a:path w="626109" h="47625">
                  <a:moveTo>
                    <a:pt x="542937" y="0"/>
                  </a:moveTo>
                  <a:lnTo>
                    <a:pt x="531139" y="0"/>
                  </a:lnTo>
                  <a:lnTo>
                    <a:pt x="531139" y="11798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26109" h="47625">
                  <a:moveTo>
                    <a:pt x="566547" y="11811"/>
                  </a:moveTo>
                  <a:lnTo>
                    <a:pt x="554748" y="11811"/>
                  </a:lnTo>
                  <a:lnTo>
                    <a:pt x="554748" y="23609"/>
                  </a:lnTo>
                  <a:lnTo>
                    <a:pt x="566547" y="23609"/>
                  </a:lnTo>
                  <a:lnTo>
                    <a:pt x="566547" y="11811"/>
                  </a:lnTo>
                  <a:close/>
                </a:path>
                <a:path w="626109" h="47625">
                  <a:moveTo>
                    <a:pt x="590143" y="0"/>
                  </a:moveTo>
                  <a:lnTo>
                    <a:pt x="578345" y="0"/>
                  </a:lnTo>
                  <a:lnTo>
                    <a:pt x="566547" y="0"/>
                  </a:lnTo>
                  <a:lnTo>
                    <a:pt x="554748" y="0"/>
                  </a:ln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90143" y="11798"/>
                  </a:lnTo>
                  <a:lnTo>
                    <a:pt x="590143" y="0"/>
                  </a:lnTo>
                  <a:close/>
                </a:path>
                <a:path w="626109" h="47625">
                  <a:moveTo>
                    <a:pt x="613765" y="11811"/>
                  </a:moveTo>
                  <a:lnTo>
                    <a:pt x="601967" y="11811"/>
                  </a:lnTo>
                  <a:lnTo>
                    <a:pt x="601967" y="23609"/>
                  </a:lnTo>
                  <a:lnTo>
                    <a:pt x="613765" y="23609"/>
                  </a:lnTo>
                  <a:lnTo>
                    <a:pt x="613765" y="11811"/>
                  </a:lnTo>
                  <a:close/>
                </a:path>
                <a:path w="626109" h="47625">
                  <a:moveTo>
                    <a:pt x="613765" y="0"/>
                  </a:move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13765" y="0"/>
                  </a:lnTo>
                  <a:close/>
                </a:path>
                <a:path w="626109" h="47625">
                  <a:moveTo>
                    <a:pt x="625551" y="23609"/>
                  </a:moveTo>
                  <a:lnTo>
                    <a:pt x="613765" y="23609"/>
                  </a:lnTo>
                  <a:lnTo>
                    <a:pt x="613765" y="35407"/>
                  </a:lnTo>
                  <a:lnTo>
                    <a:pt x="625551" y="35407"/>
                  </a:lnTo>
                  <a:lnTo>
                    <a:pt x="625551" y="2360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5958433" y="4404728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09" h="35560">
                  <a:moveTo>
                    <a:pt x="23583" y="11798"/>
                  </a:moveTo>
                  <a:lnTo>
                    <a:pt x="11798" y="11798"/>
                  </a:lnTo>
                  <a:lnTo>
                    <a:pt x="0" y="11798"/>
                  </a:lnTo>
                  <a:lnTo>
                    <a:pt x="0" y="23596"/>
                  </a:lnTo>
                  <a:lnTo>
                    <a:pt x="0" y="35394"/>
                  </a:lnTo>
                  <a:lnTo>
                    <a:pt x="11798" y="35394"/>
                  </a:lnTo>
                  <a:lnTo>
                    <a:pt x="23583" y="35394"/>
                  </a:lnTo>
                  <a:lnTo>
                    <a:pt x="23583" y="23596"/>
                  </a:lnTo>
                  <a:lnTo>
                    <a:pt x="23583" y="11798"/>
                  </a:lnTo>
                  <a:close/>
                </a:path>
                <a:path w="626109" h="35560">
                  <a:moveTo>
                    <a:pt x="35394" y="23596"/>
                  </a:moveTo>
                  <a:lnTo>
                    <a:pt x="23596" y="23596"/>
                  </a:lnTo>
                  <a:lnTo>
                    <a:pt x="23596" y="35394"/>
                  </a:lnTo>
                  <a:lnTo>
                    <a:pt x="35394" y="35394"/>
                  </a:lnTo>
                  <a:lnTo>
                    <a:pt x="35394" y="23596"/>
                  </a:lnTo>
                  <a:close/>
                </a:path>
                <a:path w="626109" h="35560">
                  <a:moveTo>
                    <a:pt x="58991" y="0"/>
                  </a:moveTo>
                  <a:lnTo>
                    <a:pt x="47205" y="0"/>
                  </a:lnTo>
                  <a:lnTo>
                    <a:pt x="35407" y="0"/>
                  </a:lnTo>
                  <a:lnTo>
                    <a:pt x="35407" y="11798"/>
                  </a:lnTo>
                  <a:lnTo>
                    <a:pt x="35407" y="23596"/>
                  </a:lnTo>
                  <a:lnTo>
                    <a:pt x="35407" y="35394"/>
                  </a:lnTo>
                  <a:lnTo>
                    <a:pt x="47205" y="35394"/>
                  </a:lnTo>
                  <a:lnTo>
                    <a:pt x="47205" y="23596"/>
                  </a:lnTo>
                  <a:lnTo>
                    <a:pt x="58991" y="23596"/>
                  </a:lnTo>
                  <a:lnTo>
                    <a:pt x="58991" y="11798"/>
                  </a:lnTo>
                  <a:lnTo>
                    <a:pt x="58991" y="0"/>
                  </a:lnTo>
                  <a:close/>
                </a:path>
                <a:path w="626109" h="35560">
                  <a:moveTo>
                    <a:pt x="82613" y="23596"/>
                  </a:moveTo>
                  <a:lnTo>
                    <a:pt x="70815" y="23596"/>
                  </a:lnTo>
                  <a:lnTo>
                    <a:pt x="70815" y="35394"/>
                  </a:lnTo>
                  <a:lnTo>
                    <a:pt x="82613" y="35394"/>
                  </a:lnTo>
                  <a:lnTo>
                    <a:pt x="82613" y="23596"/>
                  </a:lnTo>
                  <a:close/>
                </a:path>
                <a:path w="626109" h="35560">
                  <a:moveTo>
                    <a:pt x="82613" y="0"/>
                  </a:moveTo>
                  <a:lnTo>
                    <a:pt x="70815" y="0"/>
                  </a:lnTo>
                  <a:lnTo>
                    <a:pt x="70815" y="11798"/>
                  </a:lnTo>
                  <a:lnTo>
                    <a:pt x="82613" y="11798"/>
                  </a:lnTo>
                  <a:lnTo>
                    <a:pt x="82613" y="0"/>
                  </a:lnTo>
                  <a:close/>
                </a:path>
                <a:path w="626109" h="35560">
                  <a:moveTo>
                    <a:pt x="118008" y="11798"/>
                  </a:moveTo>
                  <a:lnTo>
                    <a:pt x="106222" y="11798"/>
                  </a:lnTo>
                  <a:lnTo>
                    <a:pt x="94424" y="11798"/>
                  </a:lnTo>
                  <a:lnTo>
                    <a:pt x="94424" y="23596"/>
                  </a:lnTo>
                  <a:lnTo>
                    <a:pt x="106222" y="23596"/>
                  </a:lnTo>
                  <a:lnTo>
                    <a:pt x="106222" y="35394"/>
                  </a:lnTo>
                  <a:lnTo>
                    <a:pt x="118008" y="35394"/>
                  </a:lnTo>
                  <a:lnTo>
                    <a:pt x="118008" y="23596"/>
                  </a:lnTo>
                  <a:lnTo>
                    <a:pt x="118008" y="11798"/>
                  </a:lnTo>
                  <a:close/>
                </a:path>
                <a:path w="626109" h="35560">
                  <a:moveTo>
                    <a:pt x="129819" y="23596"/>
                  </a:moveTo>
                  <a:lnTo>
                    <a:pt x="118021" y="23596"/>
                  </a:lnTo>
                  <a:lnTo>
                    <a:pt x="118021" y="35394"/>
                  </a:lnTo>
                  <a:lnTo>
                    <a:pt x="129819" y="35394"/>
                  </a:lnTo>
                  <a:lnTo>
                    <a:pt x="129819" y="23596"/>
                  </a:lnTo>
                  <a:close/>
                </a:path>
                <a:path w="626109" h="35560">
                  <a:moveTo>
                    <a:pt x="129819" y="0"/>
                  </a:moveTo>
                  <a:lnTo>
                    <a:pt x="118021" y="0"/>
                  </a:lnTo>
                  <a:lnTo>
                    <a:pt x="118021" y="11798"/>
                  </a:lnTo>
                  <a:lnTo>
                    <a:pt x="129819" y="11798"/>
                  </a:lnTo>
                  <a:lnTo>
                    <a:pt x="129819" y="0"/>
                  </a:lnTo>
                  <a:close/>
                </a:path>
                <a:path w="626109" h="35560">
                  <a:moveTo>
                    <a:pt x="153416" y="11798"/>
                  </a:moveTo>
                  <a:lnTo>
                    <a:pt x="141630" y="11798"/>
                  </a:lnTo>
                  <a:lnTo>
                    <a:pt x="129832" y="11798"/>
                  </a:lnTo>
                  <a:lnTo>
                    <a:pt x="129832" y="23596"/>
                  </a:lnTo>
                  <a:lnTo>
                    <a:pt x="141630" y="23596"/>
                  </a:lnTo>
                  <a:lnTo>
                    <a:pt x="141630" y="35394"/>
                  </a:lnTo>
                  <a:lnTo>
                    <a:pt x="153416" y="35394"/>
                  </a:lnTo>
                  <a:lnTo>
                    <a:pt x="153416" y="23596"/>
                  </a:lnTo>
                  <a:lnTo>
                    <a:pt x="153416" y="11798"/>
                  </a:lnTo>
                  <a:close/>
                </a:path>
                <a:path w="626109" h="35560">
                  <a:moveTo>
                    <a:pt x="165239" y="23596"/>
                  </a:moveTo>
                  <a:lnTo>
                    <a:pt x="153441" y="23596"/>
                  </a:lnTo>
                  <a:lnTo>
                    <a:pt x="153441" y="35394"/>
                  </a:lnTo>
                  <a:lnTo>
                    <a:pt x="165239" y="35394"/>
                  </a:lnTo>
                  <a:lnTo>
                    <a:pt x="165239" y="23596"/>
                  </a:lnTo>
                  <a:close/>
                </a:path>
                <a:path w="626109" h="35560">
                  <a:moveTo>
                    <a:pt x="165239" y="0"/>
                  </a:moveTo>
                  <a:lnTo>
                    <a:pt x="153441" y="0"/>
                  </a:lnTo>
                  <a:lnTo>
                    <a:pt x="153441" y="11798"/>
                  </a:lnTo>
                  <a:lnTo>
                    <a:pt x="165239" y="11798"/>
                  </a:lnTo>
                  <a:lnTo>
                    <a:pt x="165239" y="0"/>
                  </a:lnTo>
                  <a:close/>
                </a:path>
                <a:path w="626109" h="35560">
                  <a:moveTo>
                    <a:pt x="188836" y="11798"/>
                  </a:moveTo>
                  <a:lnTo>
                    <a:pt x="177038" y="11798"/>
                  </a:lnTo>
                  <a:lnTo>
                    <a:pt x="177038" y="23596"/>
                  </a:lnTo>
                  <a:lnTo>
                    <a:pt x="188836" y="23596"/>
                  </a:lnTo>
                  <a:lnTo>
                    <a:pt x="188836" y="11798"/>
                  </a:lnTo>
                  <a:close/>
                </a:path>
                <a:path w="626109" h="35560">
                  <a:moveTo>
                    <a:pt x="212432" y="0"/>
                  </a:moveTo>
                  <a:lnTo>
                    <a:pt x="200647" y="0"/>
                  </a:lnTo>
                  <a:lnTo>
                    <a:pt x="188849" y="0"/>
                  </a:lnTo>
                  <a:lnTo>
                    <a:pt x="188849" y="11798"/>
                  </a:lnTo>
                  <a:lnTo>
                    <a:pt x="188849" y="23596"/>
                  </a:lnTo>
                  <a:lnTo>
                    <a:pt x="200647" y="23596"/>
                  </a:lnTo>
                  <a:lnTo>
                    <a:pt x="200647" y="35394"/>
                  </a:lnTo>
                  <a:lnTo>
                    <a:pt x="212432" y="35394"/>
                  </a:lnTo>
                  <a:lnTo>
                    <a:pt x="212432" y="23596"/>
                  </a:lnTo>
                  <a:lnTo>
                    <a:pt x="212432" y="11798"/>
                  </a:lnTo>
                  <a:lnTo>
                    <a:pt x="212432" y="0"/>
                  </a:lnTo>
                  <a:close/>
                </a:path>
                <a:path w="626109" h="35560">
                  <a:moveTo>
                    <a:pt x="224243" y="0"/>
                  </a:moveTo>
                  <a:lnTo>
                    <a:pt x="212458" y="0"/>
                  </a:lnTo>
                  <a:lnTo>
                    <a:pt x="212458" y="11798"/>
                  </a:lnTo>
                  <a:lnTo>
                    <a:pt x="224243" y="11798"/>
                  </a:lnTo>
                  <a:lnTo>
                    <a:pt x="224243" y="0"/>
                  </a:lnTo>
                  <a:close/>
                </a:path>
                <a:path w="626109" h="35560">
                  <a:moveTo>
                    <a:pt x="247840" y="23596"/>
                  </a:moveTo>
                  <a:lnTo>
                    <a:pt x="236054" y="23596"/>
                  </a:lnTo>
                  <a:lnTo>
                    <a:pt x="236054" y="35394"/>
                  </a:lnTo>
                  <a:lnTo>
                    <a:pt x="247840" y="35394"/>
                  </a:lnTo>
                  <a:lnTo>
                    <a:pt x="247840" y="23596"/>
                  </a:lnTo>
                  <a:close/>
                </a:path>
                <a:path w="626109" h="35560">
                  <a:moveTo>
                    <a:pt x="247840" y="0"/>
                  </a:moveTo>
                  <a:lnTo>
                    <a:pt x="236054" y="0"/>
                  </a:lnTo>
                  <a:lnTo>
                    <a:pt x="224256" y="0"/>
                  </a:lnTo>
                  <a:lnTo>
                    <a:pt x="224256" y="11798"/>
                  </a:lnTo>
                  <a:lnTo>
                    <a:pt x="236054" y="11798"/>
                  </a:lnTo>
                  <a:lnTo>
                    <a:pt x="247840" y="11798"/>
                  </a:lnTo>
                  <a:lnTo>
                    <a:pt x="247840" y="0"/>
                  </a:lnTo>
                  <a:close/>
                </a:path>
                <a:path w="626109" h="35560">
                  <a:moveTo>
                    <a:pt x="271449" y="11798"/>
                  </a:moveTo>
                  <a:lnTo>
                    <a:pt x="259664" y="11798"/>
                  </a:lnTo>
                  <a:lnTo>
                    <a:pt x="259664" y="0"/>
                  </a:lnTo>
                  <a:lnTo>
                    <a:pt x="247865" y="0"/>
                  </a:lnTo>
                  <a:lnTo>
                    <a:pt x="247865" y="11798"/>
                  </a:lnTo>
                  <a:lnTo>
                    <a:pt x="247865" y="23596"/>
                  </a:lnTo>
                  <a:lnTo>
                    <a:pt x="247865" y="35394"/>
                  </a:lnTo>
                  <a:lnTo>
                    <a:pt x="259664" y="35394"/>
                  </a:lnTo>
                  <a:lnTo>
                    <a:pt x="259664" y="23596"/>
                  </a:lnTo>
                  <a:lnTo>
                    <a:pt x="271449" y="23596"/>
                  </a:lnTo>
                  <a:lnTo>
                    <a:pt x="271449" y="11798"/>
                  </a:lnTo>
                  <a:close/>
                </a:path>
                <a:path w="626109" h="35560">
                  <a:moveTo>
                    <a:pt x="306857" y="0"/>
                  </a:moveTo>
                  <a:lnTo>
                    <a:pt x="295071" y="0"/>
                  </a:lnTo>
                  <a:lnTo>
                    <a:pt x="295071" y="11798"/>
                  </a:lnTo>
                  <a:lnTo>
                    <a:pt x="283273" y="11798"/>
                  </a:lnTo>
                  <a:lnTo>
                    <a:pt x="283273" y="23596"/>
                  </a:lnTo>
                  <a:lnTo>
                    <a:pt x="283273" y="35394"/>
                  </a:lnTo>
                  <a:lnTo>
                    <a:pt x="295071" y="35394"/>
                  </a:lnTo>
                  <a:lnTo>
                    <a:pt x="295071" y="23596"/>
                  </a:lnTo>
                  <a:lnTo>
                    <a:pt x="306857" y="23596"/>
                  </a:lnTo>
                  <a:lnTo>
                    <a:pt x="306857" y="11798"/>
                  </a:lnTo>
                  <a:lnTo>
                    <a:pt x="306857" y="0"/>
                  </a:lnTo>
                  <a:close/>
                </a:path>
                <a:path w="626109" h="35560">
                  <a:moveTo>
                    <a:pt x="330479" y="0"/>
                  </a:moveTo>
                  <a:lnTo>
                    <a:pt x="318681" y="0"/>
                  </a:lnTo>
                  <a:lnTo>
                    <a:pt x="318681" y="11798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26109" h="35560">
                  <a:moveTo>
                    <a:pt x="342277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42277" y="11798"/>
                  </a:lnTo>
                  <a:lnTo>
                    <a:pt x="342277" y="0"/>
                  </a:lnTo>
                  <a:close/>
                </a:path>
                <a:path w="626109" h="35560">
                  <a:moveTo>
                    <a:pt x="365874" y="23596"/>
                  </a:moveTo>
                  <a:lnTo>
                    <a:pt x="354088" y="23596"/>
                  </a:lnTo>
                  <a:lnTo>
                    <a:pt x="354088" y="35394"/>
                  </a:lnTo>
                  <a:lnTo>
                    <a:pt x="365874" y="35394"/>
                  </a:lnTo>
                  <a:lnTo>
                    <a:pt x="365874" y="23596"/>
                  </a:lnTo>
                  <a:close/>
                </a:path>
                <a:path w="626109" h="35560">
                  <a:moveTo>
                    <a:pt x="377685" y="0"/>
                  </a:moveTo>
                  <a:lnTo>
                    <a:pt x="365899" y="0"/>
                  </a:lnTo>
                  <a:lnTo>
                    <a:pt x="365899" y="11798"/>
                  </a:lnTo>
                  <a:lnTo>
                    <a:pt x="377685" y="11798"/>
                  </a:lnTo>
                  <a:lnTo>
                    <a:pt x="377685" y="0"/>
                  </a:lnTo>
                  <a:close/>
                </a:path>
                <a:path w="626109" h="35560">
                  <a:moveTo>
                    <a:pt x="389496" y="11798"/>
                  </a:moveTo>
                  <a:lnTo>
                    <a:pt x="377698" y="11798"/>
                  </a:lnTo>
                  <a:lnTo>
                    <a:pt x="377698" y="23596"/>
                  </a:lnTo>
                  <a:lnTo>
                    <a:pt x="389496" y="23596"/>
                  </a:lnTo>
                  <a:lnTo>
                    <a:pt x="389496" y="11798"/>
                  </a:lnTo>
                  <a:close/>
                </a:path>
                <a:path w="626109" h="35560">
                  <a:moveTo>
                    <a:pt x="401307" y="23596"/>
                  </a:moveTo>
                  <a:lnTo>
                    <a:pt x="389509" y="23596"/>
                  </a:lnTo>
                  <a:lnTo>
                    <a:pt x="389509" y="35394"/>
                  </a:lnTo>
                  <a:lnTo>
                    <a:pt x="401307" y="35394"/>
                  </a:lnTo>
                  <a:lnTo>
                    <a:pt x="401307" y="23596"/>
                  </a:lnTo>
                  <a:close/>
                </a:path>
                <a:path w="626109" h="35560">
                  <a:moveTo>
                    <a:pt x="413092" y="0"/>
                  </a:moveTo>
                  <a:lnTo>
                    <a:pt x="401307" y="0"/>
                  </a:ln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13092" y="11798"/>
                  </a:lnTo>
                  <a:lnTo>
                    <a:pt x="413092" y="0"/>
                  </a:lnTo>
                  <a:close/>
                </a:path>
                <a:path w="626109" h="35560">
                  <a:moveTo>
                    <a:pt x="424903" y="23596"/>
                  </a:moveTo>
                  <a:lnTo>
                    <a:pt x="413105" y="23596"/>
                  </a:lnTo>
                  <a:lnTo>
                    <a:pt x="413105" y="35394"/>
                  </a:lnTo>
                  <a:lnTo>
                    <a:pt x="424903" y="35394"/>
                  </a:lnTo>
                  <a:lnTo>
                    <a:pt x="424903" y="23596"/>
                  </a:lnTo>
                  <a:close/>
                </a:path>
                <a:path w="626109" h="35560">
                  <a:moveTo>
                    <a:pt x="436702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36702" y="11798"/>
                  </a:lnTo>
                  <a:lnTo>
                    <a:pt x="436702" y="0"/>
                  </a:lnTo>
                  <a:close/>
                </a:path>
                <a:path w="626109" h="35560">
                  <a:moveTo>
                    <a:pt x="460298" y="11798"/>
                  </a:moveTo>
                  <a:lnTo>
                    <a:pt x="448513" y="11798"/>
                  </a:lnTo>
                  <a:lnTo>
                    <a:pt x="448513" y="0"/>
                  </a:lnTo>
                  <a:lnTo>
                    <a:pt x="436714" y="0"/>
                  </a:lnTo>
                  <a:lnTo>
                    <a:pt x="436714" y="11798"/>
                  </a:lnTo>
                  <a:lnTo>
                    <a:pt x="436714" y="23596"/>
                  </a:lnTo>
                  <a:lnTo>
                    <a:pt x="436714" y="35394"/>
                  </a:lnTo>
                  <a:lnTo>
                    <a:pt x="448513" y="35394"/>
                  </a:lnTo>
                  <a:lnTo>
                    <a:pt x="460298" y="35394"/>
                  </a:lnTo>
                  <a:lnTo>
                    <a:pt x="460298" y="23596"/>
                  </a:lnTo>
                  <a:lnTo>
                    <a:pt x="460298" y="11798"/>
                  </a:lnTo>
                  <a:close/>
                </a:path>
                <a:path w="626109" h="35560">
                  <a:moveTo>
                    <a:pt x="483920" y="11798"/>
                  </a:moveTo>
                  <a:lnTo>
                    <a:pt x="472122" y="11798"/>
                  </a:lnTo>
                  <a:lnTo>
                    <a:pt x="472122" y="23596"/>
                  </a:lnTo>
                  <a:lnTo>
                    <a:pt x="483920" y="23596"/>
                  </a:lnTo>
                  <a:lnTo>
                    <a:pt x="483920" y="11798"/>
                  </a:lnTo>
                  <a:close/>
                </a:path>
                <a:path w="626109" h="35560">
                  <a:moveTo>
                    <a:pt x="507530" y="0"/>
                  </a:moveTo>
                  <a:lnTo>
                    <a:pt x="495731" y="0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07530" y="0"/>
                  </a:lnTo>
                  <a:close/>
                </a:path>
                <a:path w="626109" h="35560">
                  <a:moveTo>
                    <a:pt x="519315" y="11798"/>
                  </a:moveTo>
                  <a:lnTo>
                    <a:pt x="507530" y="11798"/>
                  </a:lnTo>
                  <a:lnTo>
                    <a:pt x="507530" y="23596"/>
                  </a:lnTo>
                  <a:lnTo>
                    <a:pt x="519315" y="23596"/>
                  </a:lnTo>
                  <a:lnTo>
                    <a:pt x="519315" y="11798"/>
                  </a:lnTo>
                  <a:close/>
                </a:path>
                <a:path w="626109" h="35560">
                  <a:moveTo>
                    <a:pt x="531126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19341" y="23596"/>
                  </a:lnTo>
                  <a:lnTo>
                    <a:pt x="531126" y="23596"/>
                  </a:lnTo>
                  <a:lnTo>
                    <a:pt x="531126" y="11798"/>
                  </a:lnTo>
                  <a:lnTo>
                    <a:pt x="531126" y="0"/>
                  </a:lnTo>
                  <a:close/>
                </a:path>
                <a:path w="626109" h="35560">
                  <a:moveTo>
                    <a:pt x="542937" y="11798"/>
                  </a:moveTo>
                  <a:lnTo>
                    <a:pt x="531139" y="11798"/>
                  </a:lnTo>
                  <a:lnTo>
                    <a:pt x="531139" y="23596"/>
                  </a:lnTo>
                  <a:lnTo>
                    <a:pt x="542937" y="23596"/>
                  </a:lnTo>
                  <a:lnTo>
                    <a:pt x="542937" y="11798"/>
                  </a:lnTo>
                  <a:close/>
                </a:path>
                <a:path w="626109" h="35560">
                  <a:moveTo>
                    <a:pt x="566547" y="11798"/>
                  </a:moveTo>
                  <a:lnTo>
                    <a:pt x="554748" y="11798"/>
                  </a:lnTo>
                  <a:lnTo>
                    <a:pt x="554748" y="0"/>
                  </a:lnTo>
                  <a:lnTo>
                    <a:pt x="542950" y="0"/>
                  </a:ln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66547" y="23596"/>
                  </a:lnTo>
                  <a:lnTo>
                    <a:pt x="566547" y="11798"/>
                  </a:lnTo>
                  <a:close/>
                </a:path>
                <a:path w="626109" h="35560">
                  <a:moveTo>
                    <a:pt x="601941" y="0"/>
                  </a:moveTo>
                  <a:lnTo>
                    <a:pt x="590143" y="0"/>
                  </a:lnTo>
                  <a:lnTo>
                    <a:pt x="578345" y="0"/>
                  </a:lnTo>
                  <a:lnTo>
                    <a:pt x="578345" y="11798"/>
                  </a:lnTo>
                  <a:lnTo>
                    <a:pt x="590143" y="11798"/>
                  </a:lnTo>
                  <a:lnTo>
                    <a:pt x="590143" y="23596"/>
                  </a:lnTo>
                  <a:lnTo>
                    <a:pt x="601941" y="23596"/>
                  </a:lnTo>
                  <a:lnTo>
                    <a:pt x="601941" y="11798"/>
                  </a:lnTo>
                  <a:lnTo>
                    <a:pt x="601941" y="0"/>
                  </a:lnTo>
                  <a:close/>
                </a:path>
                <a:path w="626109" h="35560">
                  <a:moveTo>
                    <a:pt x="625551" y="0"/>
                  </a:moveTo>
                  <a:lnTo>
                    <a:pt x="613765" y="0"/>
                  </a:lnTo>
                  <a:lnTo>
                    <a:pt x="601967" y="0"/>
                  </a:lnTo>
                  <a:lnTo>
                    <a:pt x="601967" y="11798"/>
                  </a:lnTo>
                  <a:lnTo>
                    <a:pt x="601967" y="23596"/>
                  </a:lnTo>
                  <a:lnTo>
                    <a:pt x="613765" y="23596"/>
                  </a:lnTo>
                  <a:lnTo>
                    <a:pt x="625551" y="23596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5958433" y="4428324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09" h="47625">
                  <a:moveTo>
                    <a:pt x="11798" y="35420"/>
                  </a:moveTo>
                  <a:lnTo>
                    <a:pt x="0" y="35420"/>
                  </a:lnTo>
                  <a:lnTo>
                    <a:pt x="0" y="47218"/>
                  </a:lnTo>
                  <a:lnTo>
                    <a:pt x="11798" y="47218"/>
                  </a:lnTo>
                  <a:lnTo>
                    <a:pt x="11798" y="35420"/>
                  </a:lnTo>
                  <a:close/>
                </a:path>
                <a:path w="626109" h="47625">
                  <a:moveTo>
                    <a:pt x="23583" y="11811"/>
                  </a:moveTo>
                  <a:lnTo>
                    <a:pt x="11798" y="11811"/>
                  </a:lnTo>
                  <a:lnTo>
                    <a:pt x="11798" y="23609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23583" y="35407"/>
                  </a:lnTo>
                  <a:lnTo>
                    <a:pt x="23583" y="23609"/>
                  </a:lnTo>
                  <a:lnTo>
                    <a:pt x="23583" y="11811"/>
                  </a:lnTo>
                  <a:close/>
                </a:path>
                <a:path w="626109" h="47625">
                  <a:moveTo>
                    <a:pt x="47205" y="11811"/>
                  </a:moveTo>
                  <a:lnTo>
                    <a:pt x="35407" y="11811"/>
                  </a:lnTo>
                  <a:lnTo>
                    <a:pt x="35407" y="23609"/>
                  </a:lnTo>
                  <a:lnTo>
                    <a:pt x="47205" y="23609"/>
                  </a:lnTo>
                  <a:lnTo>
                    <a:pt x="47205" y="11811"/>
                  </a:lnTo>
                  <a:close/>
                </a:path>
                <a:path w="626109" h="47625">
                  <a:moveTo>
                    <a:pt x="58991" y="35420"/>
                  </a:moveTo>
                  <a:lnTo>
                    <a:pt x="47205" y="35420"/>
                  </a:lnTo>
                  <a:lnTo>
                    <a:pt x="47205" y="47218"/>
                  </a:lnTo>
                  <a:lnTo>
                    <a:pt x="58991" y="47218"/>
                  </a:lnTo>
                  <a:lnTo>
                    <a:pt x="58991" y="35420"/>
                  </a:lnTo>
                  <a:close/>
                </a:path>
                <a:path w="626109" h="47625">
                  <a:moveTo>
                    <a:pt x="58991" y="23609"/>
                  </a:moveTo>
                  <a:lnTo>
                    <a:pt x="47205" y="23609"/>
                  </a:lnTo>
                  <a:lnTo>
                    <a:pt x="47205" y="35407"/>
                  </a:lnTo>
                  <a:lnTo>
                    <a:pt x="58991" y="35407"/>
                  </a:lnTo>
                  <a:lnTo>
                    <a:pt x="58991" y="23609"/>
                  </a:lnTo>
                  <a:close/>
                </a:path>
                <a:path w="626109" h="47625">
                  <a:moveTo>
                    <a:pt x="82613" y="23609"/>
                  </a:moveTo>
                  <a:lnTo>
                    <a:pt x="70815" y="23609"/>
                  </a:lnTo>
                  <a:lnTo>
                    <a:pt x="70815" y="11811"/>
                  </a:lnTo>
                  <a:lnTo>
                    <a:pt x="59016" y="11811"/>
                  </a:ln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09"/>
                  </a:lnTo>
                  <a:close/>
                </a:path>
                <a:path w="626109" h="47625">
                  <a:moveTo>
                    <a:pt x="94411" y="35420"/>
                  </a:moveTo>
                  <a:lnTo>
                    <a:pt x="82613" y="35420"/>
                  </a:lnTo>
                  <a:lnTo>
                    <a:pt x="82613" y="47218"/>
                  </a:lnTo>
                  <a:lnTo>
                    <a:pt x="94411" y="47218"/>
                  </a:lnTo>
                  <a:lnTo>
                    <a:pt x="94411" y="35420"/>
                  </a:lnTo>
                  <a:close/>
                </a:path>
                <a:path w="626109" h="47625">
                  <a:moveTo>
                    <a:pt x="94411" y="11811"/>
                  </a:moveTo>
                  <a:lnTo>
                    <a:pt x="82613" y="11811"/>
                  </a:lnTo>
                  <a:lnTo>
                    <a:pt x="82613" y="23609"/>
                  </a:lnTo>
                  <a:lnTo>
                    <a:pt x="94411" y="23609"/>
                  </a:lnTo>
                  <a:lnTo>
                    <a:pt x="94411" y="11811"/>
                  </a:lnTo>
                  <a:close/>
                </a:path>
                <a:path w="626109" h="47625">
                  <a:moveTo>
                    <a:pt x="118008" y="35420"/>
                  </a:moveTo>
                  <a:lnTo>
                    <a:pt x="106222" y="35420"/>
                  </a:lnTo>
                  <a:lnTo>
                    <a:pt x="106222" y="47218"/>
                  </a:lnTo>
                  <a:lnTo>
                    <a:pt x="118008" y="47218"/>
                  </a:lnTo>
                  <a:lnTo>
                    <a:pt x="118008" y="35420"/>
                  </a:lnTo>
                  <a:close/>
                </a:path>
                <a:path w="626109" h="47625">
                  <a:moveTo>
                    <a:pt x="118008" y="11811"/>
                  </a:moveTo>
                  <a:lnTo>
                    <a:pt x="106222" y="11811"/>
                  </a:lnTo>
                  <a:lnTo>
                    <a:pt x="106222" y="23609"/>
                  </a:lnTo>
                  <a:lnTo>
                    <a:pt x="106222" y="35407"/>
                  </a:lnTo>
                  <a:lnTo>
                    <a:pt x="118008" y="35407"/>
                  </a:lnTo>
                  <a:lnTo>
                    <a:pt x="118008" y="23609"/>
                  </a:lnTo>
                  <a:lnTo>
                    <a:pt x="118008" y="11811"/>
                  </a:lnTo>
                  <a:close/>
                </a:path>
                <a:path w="626109" h="47625">
                  <a:moveTo>
                    <a:pt x="129819" y="23609"/>
                  </a:moveTo>
                  <a:lnTo>
                    <a:pt x="118021" y="23609"/>
                  </a:lnTo>
                  <a:lnTo>
                    <a:pt x="118021" y="35407"/>
                  </a:lnTo>
                  <a:lnTo>
                    <a:pt x="129819" y="35407"/>
                  </a:lnTo>
                  <a:lnTo>
                    <a:pt x="129819" y="23609"/>
                  </a:lnTo>
                  <a:close/>
                </a:path>
                <a:path w="626109" h="47625">
                  <a:moveTo>
                    <a:pt x="153416" y="23609"/>
                  </a:moveTo>
                  <a:lnTo>
                    <a:pt x="141630" y="23609"/>
                  </a:lnTo>
                  <a:lnTo>
                    <a:pt x="141630" y="35407"/>
                  </a:lnTo>
                  <a:lnTo>
                    <a:pt x="153416" y="35407"/>
                  </a:lnTo>
                  <a:lnTo>
                    <a:pt x="153416" y="23609"/>
                  </a:lnTo>
                  <a:close/>
                </a:path>
                <a:path w="626109" h="47625">
                  <a:moveTo>
                    <a:pt x="165239" y="35420"/>
                  </a:moveTo>
                  <a:lnTo>
                    <a:pt x="153441" y="35420"/>
                  </a:lnTo>
                  <a:lnTo>
                    <a:pt x="153441" y="47218"/>
                  </a:lnTo>
                  <a:lnTo>
                    <a:pt x="165239" y="47218"/>
                  </a:lnTo>
                  <a:lnTo>
                    <a:pt x="165239" y="35420"/>
                  </a:lnTo>
                  <a:close/>
                </a:path>
                <a:path w="626109" h="47625">
                  <a:moveTo>
                    <a:pt x="188836" y="35420"/>
                  </a:moveTo>
                  <a:lnTo>
                    <a:pt x="177038" y="35420"/>
                  </a:lnTo>
                  <a:lnTo>
                    <a:pt x="177038" y="47218"/>
                  </a:lnTo>
                  <a:lnTo>
                    <a:pt x="188836" y="47218"/>
                  </a:lnTo>
                  <a:lnTo>
                    <a:pt x="188836" y="35420"/>
                  </a:lnTo>
                  <a:close/>
                </a:path>
                <a:path w="626109" h="47625">
                  <a:moveTo>
                    <a:pt x="188836" y="11811"/>
                  </a:moveTo>
                  <a:lnTo>
                    <a:pt x="177038" y="11811"/>
                  </a:lnTo>
                  <a:lnTo>
                    <a:pt x="177038" y="23609"/>
                  </a:lnTo>
                  <a:lnTo>
                    <a:pt x="188836" y="23609"/>
                  </a:lnTo>
                  <a:lnTo>
                    <a:pt x="188836" y="11811"/>
                  </a:lnTo>
                  <a:close/>
                </a:path>
                <a:path w="626109" h="47625">
                  <a:moveTo>
                    <a:pt x="212432" y="35420"/>
                  </a:moveTo>
                  <a:lnTo>
                    <a:pt x="200647" y="35420"/>
                  </a:lnTo>
                  <a:lnTo>
                    <a:pt x="188849" y="35420"/>
                  </a:lnTo>
                  <a:lnTo>
                    <a:pt x="188849" y="47218"/>
                  </a:lnTo>
                  <a:lnTo>
                    <a:pt x="200647" y="47218"/>
                  </a:lnTo>
                  <a:lnTo>
                    <a:pt x="212432" y="47218"/>
                  </a:lnTo>
                  <a:lnTo>
                    <a:pt x="212432" y="35420"/>
                  </a:lnTo>
                  <a:close/>
                </a:path>
                <a:path w="626109" h="47625">
                  <a:moveTo>
                    <a:pt x="212432" y="11811"/>
                  </a:moveTo>
                  <a:lnTo>
                    <a:pt x="200647" y="11811"/>
                  </a:lnTo>
                  <a:lnTo>
                    <a:pt x="200647" y="23609"/>
                  </a:ln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lnTo>
                    <a:pt x="212432" y="11811"/>
                  </a:lnTo>
                  <a:close/>
                </a:path>
                <a:path w="626109" h="47625">
                  <a:moveTo>
                    <a:pt x="224243" y="35420"/>
                  </a:moveTo>
                  <a:lnTo>
                    <a:pt x="212458" y="35420"/>
                  </a:lnTo>
                  <a:lnTo>
                    <a:pt x="212458" y="47218"/>
                  </a:lnTo>
                  <a:lnTo>
                    <a:pt x="224243" y="47218"/>
                  </a:lnTo>
                  <a:lnTo>
                    <a:pt x="224243" y="35420"/>
                  </a:lnTo>
                  <a:close/>
                </a:path>
                <a:path w="626109" h="47625">
                  <a:moveTo>
                    <a:pt x="224243" y="11811"/>
                  </a:moveTo>
                  <a:lnTo>
                    <a:pt x="212458" y="11811"/>
                  </a:lnTo>
                  <a:lnTo>
                    <a:pt x="212458" y="23609"/>
                  </a:lnTo>
                  <a:lnTo>
                    <a:pt x="224243" y="23609"/>
                  </a:lnTo>
                  <a:lnTo>
                    <a:pt x="224243" y="11811"/>
                  </a:lnTo>
                  <a:close/>
                </a:path>
                <a:path w="626109" h="47625">
                  <a:moveTo>
                    <a:pt x="236054" y="35420"/>
                  </a:moveTo>
                  <a:lnTo>
                    <a:pt x="224256" y="35420"/>
                  </a:lnTo>
                  <a:lnTo>
                    <a:pt x="224256" y="47218"/>
                  </a:lnTo>
                  <a:lnTo>
                    <a:pt x="236054" y="47218"/>
                  </a:lnTo>
                  <a:lnTo>
                    <a:pt x="236054" y="35420"/>
                  </a:lnTo>
                  <a:close/>
                </a:path>
                <a:path w="626109" h="47625">
                  <a:moveTo>
                    <a:pt x="247840" y="23609"/>
                  </a:moveTo>
                  <a:lnTo>
                    <a:pt x="236054" y="23609"/>
                  </a:lnTo>
                  <a:lnTo>
                    <a:pt x="236054" y="35407"/>
                  </a:lnTo>
                  <a:lnTo>
                    <a:pt x="247840" y="35407"/>
                  </a:lnTo>
                  <a:lnTo>
                    <a:pt x="247840" y="23609"/>
                  </a:lnTo>
                  <a:close/>
                </a:path>
                <a:path w="626109" h="47625">
                  <a:moveTo>
                    <a:pt x="271449" y="35420"/>
                  </a:moveTo>
                  <a:lnTo>
                    <a:pt x="259664" y="35420"/>
                  </a:lnTo>
                  <a:lnTo>
                    <a:pt x="259664" y="47218"/>
                  </a:lnTo>
                  <a:lnTo>
                    <a:pt x="271449" y="47218"/>
                  </a:lnTo>
                  <a:lnTo>
                    <a:pt x="271449" y="35420"/>
                  </a:lnTo>
                  <a:close/>
                </a:path>
                <a:path w="626109" h="47625">
                  <a:moveTo>
                    <a:pt x="271449" y="11811"/>
                  </a:moveTo>
                  <a:lnTo>
                    <a:pt x="259664" y="11811"/>
                  </a:lnTo>
                  <a:lnTo>
                    <a:pt x="247865" y="11811"/>
                  </a:lnTo>
                  <a:lnTo>
                    <a:pt x="247865" y="23609"/>
                  </a:lnTo>
                  <a:lnTo>
                    <a:pt x="247865" y="35407"/>
                  </a:lnTo>
                  <a:lnTo>
                    <a:pt x="259664" y="35407"/>
                  </a:lnTo>
                  <a:lnTo>
                    <a:pt x="271449" y="35407"/>
                  </a:lnTo>
                  <a:lnTo>
                    <a:pt x="271449" y="23609"/>
                  </a:lnTo>
                  <a:lnTo>
                    <a:pt x="271449" y="11811"/>
                  </a:lnTo>
                  <a:close/>
                </a:path>
                <a:path w="626109" h="47625">
                  <a:moveTo>
                    <a:pt x="295071" y="11811"/>
                  </a:moveTo>
                  <a:lnTo>
                    <a:pt x="283273" y="11811"/>
                  </a:lnTo>
                  <a:lnTo>
                    <a:pt x="283273" y="23609"/>
                  </a:lnTo>
                  <a:lnTo>
                    <a:pt x="295071" y="23609"/>
                  </a:lnTo>
                  <a:lnTo>
                    <a:pt x="295071" y="11811"/>
                  </a:lnTo>
                  <a:close/>
                </a:path>
                <a:path w="626109" h="47625">
                  <a:moveTo>
                    <a:pt x="306857" y="23609"/>
                  </a:moveTo>
                  <a:lnTo>
                    <a:pt x="295071" y="23609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close/>
                </a:path>
                <a:path w="626109" h="47625">
                  <a:moveTo>
                    <a:pt x="318668" y="23609"/>
                  </a:moveTo>
                  <a:lnTo>
                    <a:pt x="306882" y="23609"/>
                  </a:lnTo>
                  <a:lnTo>
                    <a:pt x="306882" y="35407"/>
                  </a:lnTo>
                  <a:lnTo>
                    <a:pt x="318668" y="35407"/>
                  </a:lnTo>
                  <a:lnTo>
                    <a:pt x="318668" y="23609"/>
                  </a:lnTo>
                  <a:close/>
                </a:path>
                <a:path w="626109" h="47625">
                  <a:moveTo>
                    <a:pt x="330479" y="23609"/>
                  </a:moveTo>
                  <a:lnTo>
                    <a:pt x="318681" y="23609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close/>
                </a:path>
                <a:path w="626109" h="47625">
                  <a:moveTo>
                    <a:pt x="342277" y="23609"/>
                  </a:moveTo>
                  <a:lnTo>
                    <a:pt x="330492" y="23609"/>
                  </a:lnTo>
                  <a:lnTo>
                    <a:pt x="330492" y="35407"/>
                  </a:lnTo>
                  <a:lnTo>
                    <a:pt x="342277" y="35407"/>
                  </a:lnTo>
                  <a:lnTo>
                    <a:pt x="342277" y="23609"/>
                  </a:lnTo>
                  <a:close/>
                </a:path>
                <a:path w="626109" h="47625">
                  <a:moveTo>
                    <a:pt x="354088" y="11811"/>
                  </a:moveTo>
                  <a:lnTo>
                    <a:pt x="342290" y="11811"/>
                  </a:lnTo>
                  <a:lnTo>
                    <a:pt x="342290" y="23609"/>
                  </a:lnTo>
                  <a:lnTo>
                    <a:pt x="354088" y="23609"/>
                  </a:lnTo>
                  <a:lnTo>
                    <a:pt x="354088" y="11811"/>
                  </a:lnTo>
                  <a:close/>
                </a:path>
                <a:path w="626109" h="47625">
                  <a:moveTo>
                    <a:pt x="389496" y="11811"/>
                  </a:moveTo>
                  <a:lnTo>
                    <a:pt x="377698" y="11811"/>
                  </a:lnTo>
                  <a:lnTo>
                    <a:pt x="377698" y="23609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lnTo>
                    <a:pt x="389496" y="11811"/>
                  </a:lnTo>
                  <a:close/>
                </a:path>
                <a:path w="626109" h="47625">
                  <a:moveTo>
                    <a:pt x="413092" y="23609"/>
                  </a:moveTo>
                  <a:lnTo>
                    <a:pt x="401307" y="23609"/>
                  </a:lnTo>
                  <a:lnTo>
                    <a:pt x="401307" y="11811"/>
                  </a:lnTo>
                  <a:lnTo>
                    <a:pt x="389509" y="11811"/>
                  </a:ln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13092" y="35407"/>
                  </a:lnTo>
                  <a:lnTo>
                    <a:pt x="413092" y="23609"/>
                  </a:lnTo>
                  <a:close/>
                </a:path>
                <a:path w="626109" h="47625">
                  <a:moveTo>
                    <a:pt x="460298" y="11811"/>
                  </a:moveTo>
                  <a:lnTo>
                    <a:pt x="448513" y="11811"/>
                  </a:lnTo>
                  <a:lnTo>
                    <a:pt x="448513" y="23609"/>
                  </a:lnTo>
                  <a:lnTo>
                    <a:pt x="448513" y="35407"/>
                  </a:lnTo>
                  <a:lnTo>
                    <a:pt x="460298" y="35407"/>
                  </a:lnTo>
                  <a:lnTo>
                    <a:pt x="460298" y="23609"/>
                  </a:lnTo>
                  <a:lnTo>
                    <a:pt x="460298" y="11811"/>
                  </a:lnTo>
                  <a:close/>
                </a:path>
                <a:path w="626109" h="47625">
                  <a:moveTo>
                    <a:pt x="460298" y="0"/>
                  </a:moveTo>
                  <a:lnTo>
                    <a:pt x="448513" y="0"/>
                  </a:lnTo>
                  <a:lnTo>
                    <a:pt x="448513" y="11798"/>
                  </a:lnTo>
                  <a:lnTo>
                    <a:pt x="460298" y="11798"/>
                  </a:lnTo>
                  <a:lnTo>
                    <a:pt x="460298" y="0"/>
                  </a:lnTo>
                  <a:close/>
                </a:path>
                <a:path w="626109" h="47625">
                  <a:moveTo>
                    <a:pt x="472109" y="11811"/>
                  </a:moveTo>
                  <a:lnTo>
                    <a:pt x="460324" y="11811"/>
                  </a:lnTo>
                  <a:lnTo>
                    <a:pt x="460324" y="23609"/>
                  </a:lnTo>
                  <a:lnTo>
                    <a:pt x="460324" y="35407"/>
                  </a:lnTo>
                  <a:lnTo>
                    <a:pt x="472109" y="35407"/>
                  </a:lnTo>
                  <a:lnTo>
                    <a:pt x="472109" y="23609"/>
                  </a:lnTo>
                  <a:lnTo>
                    <a:pt x="472109" y="11811"/>
                  </a:lnTo>
                  <a:close/>
                </a:path>
                <a:path w="626109" h="47625">
                  <a:moveTo>
                    <a:pt x="472109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72109" y="11798"/>
                  </a:lnTo>
                  <a:lnTo>
                    <a:pt x="472109" y="0"/>
                  </a:lnTo>
                  <a:close/>
                </a:path>
                <a:path w="626109" h="47625">
                  <a:moveTo>
                    <a:pt x="483920" y="11811"/>
                  </a:moveTo>
                  <a:lnTo>
                    <a:pt x="472122" y="11811"/>
                  </a:lnTo>
                  <a:lnTo>
                    <a:pt x="472122" y="23609"/>
                  </a:lnTo>
                  <a:lnTo>
                    <a:pt x="483920" y="23609"/>
                  </a:lnTo>
                  <a:lnTo>
                    <a:pt x="483920" y="11811"/>
                  </a:lnTo>
                  <a:close/>
                </a:path>
                <a:path w="626109" h="47625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09" h="47625">
                  <a:moveTo>
                    <a:pt x="519315" y="11811"/>
                  </a:moveTo>
                  <a:lnTo>
                    <a:pt x="507530" y="11811"/>
                  </a:lnTo>
                  <a:lnTo>
                    <a:pt x="495731" y="11811"/>
                  </a:lnTo>
                  <a:lnTo>
                    <a:pt x="495731" y="23609"/>
                  </a:lnTo>
                  <a:lnTo>
                    <a:pt x="507530" y="23609"/>
                  </a:lnTo>
                  <a:lnTo>
                    <a:pt x="519315" y="23609"/>
                  </a:lnTo>
                  <a:lnTo>
                    <a:pt x="519315" y="11811"/>
                  </a:lnTo>
                  <a:close/>
                </a:path>
                <a:path w="626109" h="47625">
                  <a:moveTo>
                    <a:pt x="519315" y="0"/>
                  </a:moveTo>
                  <a:lnTo>
                    <a:pt x="507530" y="0"/>
                  </a:lnTo>
                  <a:lnTo>
                    <a:pt x="495731" y="0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19315" y="11798"/>
                  </a:lnTo>
                  <a:lnTo>
                    <a:pt x="519315" y="0"/>
                  </a:lnTo>
                  <a:close/>
                </a:path>
                <a:path w="626109" h="47625">
                  <a:moveTo>
                    <a:pt x="531126" y="11811"/>
                  </a:moveTo>
                  <a:lnTo>
                    <a:pt x="519341" y="11811"/>
                  </a:lnTo>
                  <a:lnTo>
                    <a:pt x="519341" y="23609"/>
                  </a:lnTo>
                  <a:lnTo>
                    <a:pt x="531126" y="23609"/>
                  </a:lnTo>
                  <a:lnTo>
                    <a:pt x="531126" y="11811"/>
                  </a:lnTo>
                  <a:close/>
                </a:path>
                <a:path w="626109" h="47625">
                  <a:moveTo>
                    <a:pt x="531126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31126" y="11798"/>
                  </a:lnTo>
                  <a:lnTo>
                    <a:pt x="531126" y="0"/>
                  </a:lnTo>
                  <a:close/>
                </a:path>
                <a:path w="626109" h="47625">
                  <a:moveTo>
                    <a:pt x="542937" y="23609"/>
                  </a:moveTo>
                  <a:lnTo>
                    <a:pt x="531139" y="23609"/>
                  </a:lnTo>
                  <a:lnTo>
                    <a:pt x="531139" y="35407"/>
                  </a:lnTo>
                  <a:lnTo>
                    <a:pt x="542937" y="35407"/>
                  </a:lnTo>
                  <a:lnTo>
                    <a:pt x="542937" y="23609"/>
                  </a:lnTo>
                  <a:close/>
                </a:path>
                <a:path w="626109" h="47625">
                  <a:moveTo>
                    <a:pt x="554748" y="11811"/>
                  </a:moveTo>
                  <a:lnTo>
                    <a:pt x="542950" y="11811"/>
                  </a:lnTo>
                  <a:lnTo>
                    <a:pt x="542950" y="23609"/>
                  </a:lnTo>
                  <a:lnTo>
                    <a:pt x="542950" y="35407"/>
                  </a:lnTo>
                  <a:lnTo>
                    <a:pt x="554748" y="35407"/>
                  </a:lnTo>
                  <a:lnTo>
                    <a:pt x="554748" y="23609"/>
                  </a:lnTo>
                  <a:lnTo>
                    <a:pt x="554748" y="11811"/>
                  </a:lnTo>
                  <a:close/>
                </a:path>
                <a:path w="626109" h="47625">
                  <a:moveTo>
                    <a:pt x="601941" y="0"/>
                  </a:moveTo>
                  <a:lnTo>
                    <a:pt x="601941" y="0"/>
                  </a:lnTo>
                  <a:lnTo>
                    <a:pt x="542950" y="0"/>
                  </a:lnTo>
                  <a:lnTo>
                    <a:pt x="542950" y="11798"/>
                  </a:lnTo>
                  <a:lnTo>
                    <a:pt x="601941" y="11798"/>
                  </a:lnTo>
                  <a:lnTo>
                    <a:pt x="601941" y="0"/>
                  </a:lnTo>
                  <a:close/>
                </a:path>
                <a:path w="626109" h="47625">
                  <a:moveTo>
                    <a:pt x="613765" y="11811"/>
                  </a:moveTo>
                  <a:lnTo>
                    <a:pt x="601967" y="11811"/>
                  </a:lnTo>
                  <a:lnTo>
                    <a:pt x="601967" y="23609"/>
                  </a:lnTo>
                  <a:lnTo>
                    <a:pt x="601967" y="35407"/>
                  </a:lnTo>
                  <a:lnTo>
                    <a:pt x="613765" y="35407"/>
                  </a:lnTo>
                  <a:lnTo>
                    <a:pt x="613765" y="23609"/>
                  </a:lnTo>
                  <a:lnTo>
                    <a:pt x="613765" y="11811"/>
                  </a:lnTo>
                  <a:close/>
                </a:path>
                <a:path w="626109" h="47625">
                  <a:moveTo>
                    <a:pt x="625551" y="0"/>
                  </a:moveTo>
                  <a:lnTo>
                    <a:pt x="613765" y="0"/>
                  </a:ln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5958433" y="4463745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09" h="35560">
                  <a:moveTo>
                    <a:pt x="23583" y="11798"/>
                  </a:moveTo>
                  <a:lnTo>
                    <a:pt x="11798" y="11798"/>
                  </a:lnTo>
                  <a:lnTo>
                    <a:pt x="0" y="11798"/>
                  </a:lnTo>
                  <a:lnTo>
                    <a:pt x="0" y="23596"/>
                  </a:lnTo>
                  <a:lnTo>
                    <a:pt x="11798" y="23596"/>
                  </a:lnTo>
                  <a:lnTo>
                    <a:pt x="11798" y="35394"/>
                  </a:lnTo>
                  <a:lnTo>
                    <a:pt x="23583" y="35394"/>
                  </a:lnTo>
                  <a:lnTo>
                    <a:pt x="23583" y="23596"/>
                  </a:lnTo>
                  <a:lnTo>
                    <a:pt x="23583" y="11798"/>
                  </a:lnTo>
                  <a:close/>
                </a:path>
                <a:path w="626109" h="35560">
                  <a:moveTo>
                    <a:pt x="35394" y="23596"/>
                  </a:moveTo>
                  <a:lnTo>
                    <a:pt x="23596" y="23596"/>
                  </a:lnTo>
                  <a:lnTo>
                    <a:pt x="23596" y="35394"/>
                  </a:lnTo>
                  <a:lnTo>
                    <a:pt x="35394" y="35394"/>
                  </a:lnTo>
                  <a:lnTo>
                    <a:pt x="35394" y="23596"/>
                  </a:lnTo>
                  <a:close/>
                </a:path>
                <a:path w="626109" h="35560">
                  <a:moveTo>
                    <a:pt x="58991" y="11798"/>
                  </a:moveTo>
                  <a:lnTo>
                    <a:pt x="47205" y="11798"/>
                  </a:lnTo>
                  <a:lnTo>
                    <a:pt x="35407" y="11798"/>
                  </a:lnTo>
                  <a:lnTo>
                    <a:pt x="35407" y="23596"/>
                  </a:lnTo>
                  <a:lnTo>
                    <a:pt x="47205" y="23596"/>
                  </a:lnTo>
                  <a:lnTo>
                    <a:pt x="58991" y="23596"/>
                  </a:lnTo>
                  <a:lnTo>
                    <a:pt x="58991" y="11798"/>
                  </a:lnTo>
                  <a:close/>
                </a:path>
                <a:path w="626109" h="35560">
                  <a:moveTo>
                    <a:pt x="82613" y="11798"/>
                  </a:moveTo>
                  <a:lnTo>
                    <a:pt x="70815" y="11798"/>
                  </a:lnTo>
                  <a:lnTo>
                    <a:pt x="59016" y="11798"/>
                  </a:lnTo>
                  <a:lnTo>
                    <a:pt x="59016" y="23596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82613" y="11798"/>
                  </a:lnTo>
                  <a:close/>
                </a:path>
                <a:path w="626109" h="35560">
                  <a:moveTo>
                    <a:pt x="118008" y="23596"/>
                  </a:moveTo>
                  <a:lnTo>
                    <a:pt x="106222" y="23596"/>
                  </a:lnTo>
                  <a:lnTo>
                    <a:pt x="94424" y="23596"/>
                  </a:lnTo>
                  <a:lnTo>
                    <a:pt x="94424" y="35394"/>
                  </a:lnTo>
                  <a:lnTo>
                    <a:pt x="106222" y="35394"/>
                  </a:lnTo>
                  <a:lnTo>
                    <a:pt x="118008" y="35394"/>
                  </a:lnTo>
                  <a:lnTo>
                    <a:pt x="118008" y="23596"/>
                  </a:lnTo>
                  <a:close/>
                </a:path>
                <a:path w="626109" h="35560">
                  <a:moveTo>
                    <a:pt x="129819" y="23596"/>
                  </a:moveTo>
                  <a:lnTo>
                    <a:pt x="118021" y="23596"/>
                  </a:lnTo>
                  <a:lnTo>
                    <a:pt x="118021" y="35394"/>
                  </a:lnTo>
                  <a:lnTo>
                    <a:pt x="129819" y="35394"/>
                  </a:lnTo>
                  <a:lnTo>
                    <a:pt x="129819" y="23596"/>
                  </a:lnTo>
                  <a:close/>
                </a:path>
                <a:path w="626109" h="35560">
                  <a:moveTo>
                    <a:pt x="141630" y="11798"/>
                  </a:moveTo>
                  <a:lnTo>
                    <a:pt x="129832" y="11798"/>
                  </a:lnTo>
                  <a:lnTo>
                    <a:pt x="129832" y="23596"/>
                  </a:lnTo>
                  <a:lnTo>
                    <a:pt x="129832" y="35394"/>
                  </a:lnTo>
                  <a:lnTo>
                    <a:pt x="141630" y="35394"/>
                  </a:lnTo>
                  <a:lnTo>
                    <a:pt x="141630" y="23596"/>
                  </a:lnTo>
                  <a:lnTo>
                    <a:pt x="141630" y="11798"/>
                  </a:lnTo>
                  <a:close/>
                </a:path>
                <a:path w="626109" h="35560">
                  <a:moveTo>
                    <a:pt x="177025" y="23596"/>
                  </a:moveTo>
                  <a:lnTo>
                    <a:pt x="165239" y="23596"/>
                  </a:lnTo>
                  <a:lnTo>
                    <a:pt x="165239" y="35394"/>
                  </a:lnTo>
                  <a:lnTo>
                    <a:pt x="177025" y="35394"/>
                  </a:lnTo>
                  <a:lnTo>
                    <a:pt x="177025" y="23596"/>
                  </a:lnTo>
                  <a:close/>
                </a:path>
                <a:path w="626109" h="35560">
                  <a:moveTo>
                    <a:pt x="188836" y="11798"/>
                  </a:moveTo>
                  <a:lnTo>
                    <a:pt x="177038" y="11798"/>
                  </a:lnTo>
                  <a:lnTo>
                    <a:pt x="177038" y="23596"/>
                  </a:lnTo>
                  <a:lnTo>
                    <a:pt x="177038" y="35394"/>
                  </a:lnTo>
                  <a:lnTo>
                    <a:pt x="188836" y="35394"/>
                  </a:lnTo>
                  <a:lnTo>
                    <a:pt x="188836" y="23596"/>
                  </a:lnTo>
                  <a:lnTo>
                    <a:pt x="188836" y="11798"/>
                  </a:lnTo>
                  <a:close/>
                </a:path>
                <a:path w="626109" h="35560">
                  <a:moveTo>
                    <a:pt x="200647" y="23596"/>
                  </a:moveTo>
                  <a:lnTo>
                    <a:pt x="188849" y="23596"/>
                  </a:lnTo>
                  <a:lnTo>
                    <a:pt x="188849" y="35394"/>
                  </a:lnTo>
                  <a:lnTo>
                    <a:pt x="200647" y="35394"/>
                  </a:lnTo>
                  <a:lnTo>
                    <a:pt x="200647" y="23596"/>
                  </a:lnTo>
                  <a:close/>
                </a:path>
                <a:path w="626109" h="35560">
                  <a:moveTo>
                    <a:pt x="212432" y="11798"/>
                  </a:moveTo>
                  <a:lnTo>
                    <a:pt x="200647" y="11798"/>
                  </a:lnTo>
                  <a:lnTo>
                    <a:pt x="200647" y="23596"/>
                  </a:lnTo>
                  <a:lnTo>
                    <a:pt x="212432" y="23596"/>
                  </a:lnTo>
                  <a:lnTo>
                    <a:pt x="212432" y="11798"/>
                  </a:lnTo>
                  <a:close/>
                </a:path>
                <a:path w="626109" h="35560">
                  <a:moveTo>
                    <a:pt x="236054" y="11798"/>
                  </a:moveTo>
                  <a:lnTo>
                    <a:pt x="224256" y="11798"/>
                  </a:lnTo>
                  <a:lnTo>
                    <a:pt x="224256" y="23596"/>
                  </a:lnTo>
                  <a:lnTo>
                    <a:pt x="236054" y="23596"/>
                  </a:lnTo>
                  <a:lnTo>
                    <a:pt x="236054" y="11798"/>
                  </a:lnTo>
                  <a:close/>
                </a:path>
                <a:path w="626109" h="35560">
                  <a:moveTo>
                    <a:pt x="259664" y="11798"/>
                  </a:moveTo>
                  <a:lnTo>
                    <a:pt x="247865" y="11798"/>
                  </a:lnTo>
                  <a:lnTo>
                    <a:pt x="247865" y="23596"/>
                  </a:lnTo>
                  <a:lnTo>
                    <a:pt x="259664" y="23596"/>
                  </a:lnTo>
                  <a:lnTo>
                    <a:pt x="259664" y="11798"/>
                  </a:lnTo>
                  <a:close/>
                </a:path>
                <a:path w="626109" h="35560">
                  <a:moveTo>
                    <a:pt x="271449" y="23596"/>
                  </a:moveTo>
                  <a:lnTo>
                    <a:pt x="259664" y="23596"/>
                  </a:lnTo>
                  <a:lnTo>
                    <a:pt x="259664" y="35394"/>
                  </a:lnTo>
                  <a:lnTo>
                    <a:pt x="271449" y="35394"/>
                  </a:lnTo>
                  <a:lnTo>
                    <a:pt x="271449" y="23596"/>
                  </a:lnTo>
                  <a:close/>
                </a:path>
                <a:path w="626109" h="35560">
                  <a:moveTo>
                    <a:pt x="271449" y="0"/>
                  </a:moveTo>
                  <a:lnTo>
                    <a:pt x="259664" y="0"/>
                  </a:lnTo>
                  <a:lnTo>
                    <a:pt x="259664" y="11798"/>
                  </a:lnTo>
                  <a:lnTo>
                    <a:pt x="271449" y="11798"/>
                  </a:lnTo>
                  <a:lnTo>
                    <a:pt x="271449" y="0"/>
                  </a:lnTo>
                  <a:close/>
                </a:path>
                <a:path w="626109" h="35560">
                  <a:moveTo>
                    <a:pt x="283260" y="23596"/>
                  </a:moveTo>
                  <a:lnTo>
                    <a:pt x="271475" y="23596"/>
                  </a:lnTo>
                  <a:lnTo>
                    <a:pt x="271475" y="35394"/>
                  </a:lnTo>
                  <a:lnTo>
                    <a:pt x="283260" y="35394"/>
                  </a:lnTo>
                  <a:lnTo>
                    <a:pt x="283260" y="23596"/>
                  </a:lnTo>
                  <a:close/>
                </a:path>
                <a:path w="626109" h="35560">
                  <a:moveTo>
                    <a:pt x="283260" y="0"/>
                  </a:moveTo>
                  <a:lnTo>
                    <a:pt x="271475" y="0"/>
                  </a:lnTo>
                  <a:lnTo>
                    <a:pt x="271475" y="11798"/>
                  </a:lnTo>
                  <a:lnTo>
                    <a:pt x="283260" y="11798"/>
                  </a:lnTo>
                  <a:lnTo>
                    <a:pt x="283260" y="0"/>
                  </a:lnTo>
                  <a:close/>
                </a:path>
                <a:path w="626109" h="35560">
                  <a:moveTo>
                    <a:pt x="306857" y="0"/>
                  </a:moveTo>
                  <a:lnTo>
                    <a:pt x="295071" y="0"/>
                  </a:lnTo>
                  <a:lnTo>
                    <a:pt x="295071" y="11798"/>
                  </a:lnTo>
                  <a:lnTo>
                    <a:pt x="283273" y="11798"/>
                  </a:lnTo>
                  <a:lnTo>
                    <a:pt x="283273" y="23596"/>
                  </a:lnTo>
                  <a:lnTo>
                    <a:pt x="283273" y="35394"/>
                  </a:lnTo>
                  <a:lnTo>
                    <a:pt x="295071" y="35394"/>
                  </a:lnTo>
                  <a:lnTo>
                    <a:pt x="306857" y="35394"/>
                  </a:lnTo>
                  <a:lnTo>
                    <a:pt x="306857" y="23596"/>
                  </a:lnTo>
                  <a:lnTo>
                    <a:pt x="306857" y="11798"/>
                  </a:lnTo>
                  <a:lnTo>
                    <a:pt x="306857" y="0"/>
                  </a:lnTo>
                  <a:close/>
                </a:path>
                <a:path w="626109" h="35560">
                  <a:moveTo>
                    <a:pt x="318668" y="23596"/>
                  </a:moveTo>
                  <a:lnTo>
                    <a:pt x="306882" y="23596"/>
                  </a:lnTo>
                  <a:lnTo>
                    <a:pt x="306882" y="35394"/>
                  </a:lnTo>
                  <a:lnTo>
                    <a:pt x="318668" y="35394"/>
                  </a:lnTo>
                  <a:lnTo>
                    <a:pt x="318668" y="23596"/>
                  </a:lnTo>
                  <a:close/>
                </a:path>
                <a:path w="626109" h="35560">
                  <a:moveTo>
                    <a:pt x="318668" y="0"/>
                  </a:moveTo>
                  <a:lnTo>
                    <a:pt x="306882" y="0"/>
                  </a:lnTo>
                  <a:lnTo>
                    <a:pt x="306882" y="11798"/>
                  </a:lnTo>
                  <a:lnTo>
                    <a:pt x="318668" y="11798"/>
                  </a:lnTo>
                  <a:lnTo>
                    <a:pt x="318668" y="0"/>
                  </a:lnTo>
                  <a:close/>
                </a:path>
                <a:path w="626109" h="35560">
                  <a:moveTo>
                    <a:pt x="330479" y="0"/>
                  </a:moveTo>
                  <a:lnTo>
                    <a:pt x="318681" y="0"/>
                  </a:lnTo>
                  <a:lnTo>
                    <a:pt x="318681" y="11798"/>
                  </a:lnTo>
                  <a:lnTo>
                    <a:pt x="318681" y="23596"/>
                  </a:lnTo>
                  <a:lnTo>
                    <a:pt x="318681" y="35394"/>
                  </a:lnTo>
                  <a:lnTo>
                    <a:pt x="330479" y="35394"/>
                  </a:lnTo>
                  <a:lnTo>
                    <a:pt x="330479" y="23596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26109" h="35560">
                  <a:moveTo>
                    <a:pt x="342277" y="11798"/>
                  </a:moveTo>
                  <a:lnTo>
                    <a:pt x="330492" y="11798"/>
                  </a:lnTo>
                  <a:lnTo>
                    <a:pt x="330492" y="23596"/>
                  </a:lnTo>
                  <a:lnTo>
                    <a:pt x="342277" y="23596"/>
                  </a:lnTo>
                  <a:lnTo>
                    <a:pt x="342277" y="11798"/>
                  </a:lnTo>
                  <a:close/>
                </a:path>
                <a:path w="626109" h="35560">
                  <a:moveTo>
                    <a:pt x="365874" y="11798"/>
                  </a:moveTo>
                  <a:lnTo>
                    <a:pt x="354088" y="11798"/>
                  </a:lnTo>
                  <a:lnTo>
                    <a:pt x="354088" y="0"/>
                  </a:lnTo>
                  <a:lnTo>
                    <a:pt x="342290" y="0"/>
                  </a:lnTo>
                  <a:lnTo>
                    <a:pt x="342290" y="11798"/>
                  </a:lnTo>
                  <a:lnTo>
                    <a:pt x="342290" y="23596"/>
                  </a:lnTo>
                  <a:lnTo>
                    <a:pt x="354088" y="23596"/>
                  </a:lnTo>
                  <a:lnTo>
                    <a:pt x="365874" y="23596"/>
                  </a:lnTo>
                  <a:lnTo>
                    <a:pt x="365874" y="11798"/>
                  </a:lnTo>
                  <a:close/>
                </a:path>
                <a:path w="626109" h="35560">
                  <a:moveTo>
                    <a:pt x="377685" y="11798"/>
                  </a:moveTo>
                  <a:lnTo>
                    <a:pt x="365899" y="11798"/>
                  </a:lnTo>
                  <a:lnTo>
                    <a:pt x="365899" y="23596"/>
                  </a:lnTo>
                  <a:lnTo>
                    <a:pt x="377685" y="23596"/>
                  </a:lnTo>
                  <a:lnTo>
                    <a:pt x="377685" y="11798"/>
                  </a:lnTo>
                  <a:close/>
                </a:path>
                <a:path w="626109" h="35560">
                  <a:moveTo>
                    <a:pt x="413092" y="0"/>
                  </a:moveTo>
                  <a:lnTo>
                    <a:pt x="401307" y="0"/>
                  </a:lnTo>
                  <a:lnTo>
                    <a:pt x="389509" y="0"/>
                  </a:lnTo>
                  <a:lnTo>
                    <a:pt x="389509" y="11798"/>
                  </a:lnTo>
                  <a:lnTo>
                    <a:pt x="389509" y="23596"/>
                  </a:lnTo>
                  <a:lnTo>
                    <a:pt x="389509" y="35394"/>
                  </a:lnTo>
                  <a:lnTo>
                    <a:pt x="401307" y="35394"/>
                  </a:lnTo>
                  <a:lnTo>
                    <a:pt x="413092" y="35394"/>
                  </a:lnTo>
                  <a:lnTo>
                    <a:pt x="413092" y="23596"/>
                  </a:lnTo>
                  <a:lnTo>
                    <a:pt x="413092" y="11798"/>
                  </a:lnTo>
                  <a:lnTo>
                    <a:pt x="413092" y="0"/>
                  </a:lnTo>
                  <a:close/>
                </a:path>
                <a:path w="626109" h="35560">
                  <a:moveTo>
                    <a:pt x="424903" y="11798"/>
                  </a:moveTo>
                  <a:lnTo>
                    <a:pt x="413105" y="11798"/>
                  </a:lnTo>
                  <a:lnTo>
                    <a:pt x="413105" y="23596"/>
                  </a:lnTo>
                  <a:lnTo>
                    <a:pt x="413105" y="35394"/>
                  </a:lnTo>
                  <a:lnTo>
                    <a:pt x="424903" y="35394"/>
                  </a:lnTo>
                  <a:lnTo>
                    <a:pt x="424903" y="23596"/>
                  </a:lnTo>
                  <a:lnTo>
                    <a:pt x="424903" y="11798"/>
                  </a:lnTo>
                  <a:close/>
                </a:path>
                <a:path w="626109" h="35560">
                  <a:moveTo>
                    <a:pt x="436702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24916" y="23596"/>
                  </a:lnTo>
                  <a:lnTo>
                    <a:pt x="424916" y="35394"/>
                  </a:lnTo>
                  <a:lnTo>
                    <a:pt x="436702" y="35394"/>
                  </a:lnTo>
                  <a:lnTo>
                    <a:pt x="436702" y="23596"/>
                  </a:lnTo>
                  <a:lnTo>
                    <a:pt x="436702" y="11798"/>
                  </a:lnTo>
                  <a:lnTo>
                    <a:pt x="436702" y="0"/>
                  </a:lnTo>
                  <a:close/>
                </a:path>
                <a:path w="626109" h="35560">
                  <a:moveTo>
                    <a:pt x="448513" y="23596"/>
                  </a:moveTo>
                  <a:lnTo>
                    <a:pt x="436714" y="23596"/>
                  </a:lnTo>
                  <a:lnTo>
                    <a:pt x="436714" y="35394"/>
                  </a:lnTo>
                  <a:lnTo>
                    <a:pt x="448513" y="35394"/>
                  </a:lnTo>
                  <a:lnTo>
                    <a:pt x="448513" y="23596"/>
                  </a:lnTo>
                  <a:close/>
                </a:path>
                <a:path w="626109" h="35560">
                  <a:moveTo>
                    <a:pt x="460298" y="11798"/>
                  </a:moveTo>
                  <a:lnTo>
                    <a:pt x="448513" y="11798"/>
                  </a:lnTo>
                  <a:lnTo>
                    <a:pt x="448513" y="23596"/>
                  </a:lnTo>
                  <a:lnTo>
                    <a:pt x="460298" y="23596"/>
                  </a:lnTo>
                  <a:lnTo>
                    <a:pt x="460298" y="11798"/>
                  </a:lnTo>
                  <a:close/>
                </a:path>
                <a:path w="626109" h="35560">
                  <a:moveTo>
                    <a:pt x="472109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60324" y="23596"/>
                  </a:lnTo>
                  <a:lnTo>
                    <a:pt x="460324" y="35394"/>
                  </a:lnTo>
                  <a:lnTo>
                    <a:pt x="472109" y="35394"/>
                  </a:lnTo>
                  <a:lnTo>
                    <a:pt x="472109" y="23596"/>
                  </a:lnTo>
                  <a:lnTo>
                    <a:pt x="472109" y="11798"/>
                  </a:lnTo>
                  <a:lnTo>
                    <a:pt x="472109" y="0"/>
                  </a:lnTo>
                  <a:close/>
                </a:path>
                <a:path w="626109" h="35560">
                  <a:moveTo>
                    <a:pt x="483920" y="23596"/>
                  </a:moveTo>
                  <a:lnTo>
                    <a:pt x="472122" y="23596"/>
                  </a:lnTo>
                  <a:lnTo>
                    <a:pt x="472122" y="35394"/>
                  </a:lnTo>
                  <a:lnTo>
                    <a:pt x="483920" y="35394"/>
                  </a:lnTo>
                  <a:lnTo>
                    <a:pt x="483920" y="23596"/>
                  </a:lnTo>
                  <a:close/>
                </a:path>
                <a:path w="626109" h="35560">
                  <a:moveTo>
                    <a:pt x="495731" y="0"/>
                  </a:move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495731" y="0"/>
                  </a:lnTo>
                  <a:close/>
                </a:path>
                <a:path w="626109" h="35560">
                  <a:moveTo>
                    <a:pt x="519315" y="11798"/>
                  </a:moveTo>
                  <a:lnTo>
                    <a:pt x="507530" y="11798"/>
                  </a:lnTo>
                  <a:lnTo>
                    <a:pt x="507530" y="23596"/>
                  </a:lnTo>
                  <a:lnTo>
                    <a:pt x="507530" y="35394"/>
                  </a:lnTo>
                  <a:lnTo>
                    <a:pt x="519315" y="35394"/>
                  </a:lnTo>
                  <a:lnTo>
                    <a:pt x="519315" y="23596"/>
                  </a:lnTo>
                  <a:lnTo>
                    <a:pt x="519315" y="11798"/>
                  </a:lnTo>
                  <a:close/>
                </a:path>
                <a:path w="626109" h="35560">
                  <a:moveTo>
                    <a:pt x="531126" y="23596"/>
                  </a:moveTo>
                  <a:lnTo>
                    <a:pt x="519341" y="23596"/>
                  </a:lnTo>
                  <a:lnTo>
                    <a:pt x="519341" y="35394"/>
                  </a:lnTo>
                  <a:lnTo>
                    <a:pt x="531126" y="35394"/>
                  </a:lnTo>
                  <a:lnTo>
                    <a:pt x="531126" y="23596"/>
                  </a:lnTo>
                  <a:close/>
                </a:path>
                <a:path w="626109" h="35560">
                  <a:moveTo>
                    <a:pt x="531126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31126" y="11798"/>
                  </a:lnTo>
                  <a:lnTo>
                    <a:pt x="531126" y="0"/>
                  </a:lnTo>
                  <a:close/>
                </a:path>
                <a:path w="626109" h="35560">
                  <a:moveTo>
                    <a:pt x="542937" y="0"/>
                  </a:moveTo>
                  <a:lnTo>
                    <a:pt x="531139" y="0"/>
                  </a:lnTo>
                  <a:lnTo>
                    <a:pt x="531139" y="11798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26109" h="35560">
                  <a:moveTo>
                    <a:pt x="554748" y="23596"/>
                  </a:moveTo>
                  <a:lnTo>
                    <a:pt x="542950" y="23596"/>
                  </a:lnTo>
                  <a:lnTo>
                    <a:pt x="542950" y="35394"/>
                  </a:lnTo>
                  <a:lnTo>
                    <a:pt x="554748" y="35394"/>
                  </a:lnTo>
                  <a:lnTo>
                    <a:pt x="554748" y="23596"/>
                  </a:lnTo>
                  <a:close/>
                </a:path>
                <a:path w="626109" h="35560">
                  <a:moveTo>
                    <a:pt x="601941" y="11798"/>
                  </a:moveTo>
                  <a:lnTo>
                    <a:pt x="590143" y="11798"/>
                  </a:lnTo>
                  <a:lnTo>
                    <a:pt x="590143" y="0"/>
                  </a:lnTo>
                  <a:lnTo>
                    <a:pt x="578345" y="0"/>
                  </a:lnTo>
                  <a:lnTo>
                    <a:pt x="578345" y="11798"/>
                  </a:lnTo>
                  <a:lnTo>
                    <a:pt x="566547" y="11798"/>
                  </a:lnTo>
                  <a:lnTo>
                    <a:pt x="566547" y="0"/>
                  </a:lnTo>
                  <a:lnTo>
                    <a:pt x="554748" y="0"/>
                  </a:lnTo>
                  <a:lnTo>
                    <a:pt x="554748" y="11798"/>
                  </a:lnTo>
                  <a:lnTo>
                    <a:pt x="554748" y="23596"/>
                  </a:lnTo>
                  <a:lnTo>
                    <a:pt x="566547" y="23596"/>
                  </a:lnTo>
                  <a:lnTo>
                    <a:pt x="566547" y="35394"/>
                  </a:lnTo>
                  <a:lnTo>
                    <a:pt x="578345" y="35394"/>
                  </a:lnTo>
                  <a:lnTo>
                    <a:pt x="578345" y="23596"/>
                  </a:lnTo>
                  <a:lnTo>
                    <a:pt x="590143" y="23596"/>
                  </a:lnTo>
                  <a:lnTo>
                    <a:pt x="601941" y="23596"/>
                  </a:lnTo>
                  <a:lnTo>
                    <a:pt x="601941" y="11798"/>
                  </a:lnTo>
                  <a:close/>
                </a:path>
                <a:path w="626109" h="35560">
                  <a:moveTo>
                    <a:pt x="625551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5958433" y="4487341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09" h="47625">
                  <a:moveTo>
                    <a:pt x="23583" y="35420"/>
                  </a:moveTo>
                  <a:lnTo>
                    <a:pt x="11798" y="35420"/>
                  </a:lnTo>
                  <a:lnTo>
                    <a:pt x="0" y="35420"/>
                  </a:lnTo>
                  <a:lnTo>
                    <a:pt x="0" y="47218"/>
                  </a:lnTo>
                  <a:lnTo>
                    <a:pt x="11798" y="47218"/>
                  </a:lnTo>
                  <a:lnTo>
                    <a:pt x="23583" y="47218"/>
                  </a:lnTo>
                  <a:lnTo>
                    <a:pt x="23583" y="35420"/>
                  </a:lnTo>
                  <a:close/>
                </a:path>
                <a:path w="626109" h="47625">
                  <a:moveTo>
                    <a:pt x="35394" y="35420"/>
                  </a:moveTo>
                  <a:lnTo>
                    <a:pt x="23596" y="35420"/>
                  </a:lnTo>
                  <a:lnTo>
                    <a:pt x="23596" y="47218"/>
                  </a:lnTo>
                  <a:lnTo>
                    <a:pt x="35394" y="47218"/>
                  </a:lnTo>
                  <a:lnTo>
                    <a:pt x="35394" y="35420"/>
                  </a:lnTo>
                  <a:close/>
                </a:path>
                <a:path w="626109" h="47625">
                  <a:moveTo>
                    <a:pt x="47205" y="11811"/>
                  </a:moveTo>
                  <a:lnTo>
                    <a:pt x="35407" y="11811"/>
                  </a:lnTo>
                  <a:lnTo>
                    <a:pt x="35407" y="23609"/>
                  </a:lnTo>
                  <a:lnTo>
                    <a:pt x="47205" y="23609"/>
                  </a:lnTo>
                  <a:lnTo>
                    <a:pt x="47205" y="11811"/>
                  </a:lnTo>
                  <a:close/>
                </a:path>
                <a:path w="626109" h="47625">
                  <a:moveTo>
                    <a:pt x="58991" y="35420"/>
                  </a:moveTo>
                  <a:lnTo>
                    <a:pt x="47205" y="35420"/>
                  </a:lnTo>
                  <a:lnTo>
                    <a:pt x="35407" y="35420"/>
                  </a:lnTo>
                  <a:lnTo>
                    <a:pt x="35407" y="47218"/>
                  </a:lnTo>
                  <a:lnTo>
                    <a:pt x="47205" y="47218"/>
                  </a:lnTo>
                  <a:lnTo>
                    <a:pt x="58991" y="47218"/>
                  </a:lnTo>
                  <a:lnTo>
                    <a:pt x="58991" y="35420"/>
                  </a:lnTo>
                  <a:close/>
                </a:path>
                <a:path w="626109" h="47625">
                  <a:moveTo>
                    <a:pt x="82613" y="35420"/>
                  </a:moveTo>
                  <a:lnTo>
                    <a:pt x="70815" y="35420"/>
                  </a:lnTo>
                  <a:lnTo>
                    <a:pt x="59016" y="35420"/>
                  </a:lnTo>
                  <a:lnTo>
                    <a:pt x="59016" y="47218"/>
                  </a:lnTo>
                  <a:lnTo>
                    <a:pt x="70815" y="47218"/>
                  </a:lnTo>
                  <a:lnTo>
                    <a:pt x="82613" y="47218"/>
                  </a:lnTo>
                  <a:lnTo>
                    <a:pt x="82613" y="35420"/>
                  </a:lnTo>
                  <a:close/>
                </a:path>
                <a:path w="626109" h="47625">
                  <a:moveTo>
                    <a:pt x="94411" y="11811"/>
                  </a:moveTo>
                  <a:lnTo>
                    <a:pt x="82613" y="11811"/>
                  </a:lnTo>
                  <a:lnTo>
                    <a:pt x="70815" y="11811"/>
                  </a:lnTo>
                  <a:lnTo>
                    <a:pt x="70815" y="23609"/>
                  </a:lnTo>
                  <a:lnTo>
                    <a:pt x="82613" y="23609"/>
                  </a:lnTo>
                  <a:lnTo>
                    <a:pt x="94411" y="23609"/>
                  </a:lnTo>
                  <a:lnTo>
                    <a:pt x="94411" y="11811"/>
                  </a:lnTo>
                  <a:close/>
                </a:path>
                <a:path w="626109" h="47625">
                  <a:moveTo>
                    <a:pt x="106222" y="23609"/>
                  </a:move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06222" y="23609"/>
                  </a:lnTo>
                  <a:close/>
                </a:path>
                <a:path w="626109" h="47625">
                  <a:moveTo>
                    <a:pt x="118008" y="35420"/>
                  </a:moveTo>
                  <a:lnTo>
                    <a:pt x="106222" y="35420"/>
                  </a:lnTo>
                  <a:lnTo>
                    <a:pt x="94424" y="35420"/>
                  </a:lnTo>
                  <a:lnTo>
                    <a:pt x="94424" y="47218"/>
                  </a:lnTo>
                  <a:lnTo>
                    <a:pt x="106222" y="47218"/>
                  </a:lnTo>
                  <a:lnTo>
                    <a:pt x="118008" y="47218"/>
                  </a:lnTo>
                  <a:lnTo>
                    <a:pt x="118008" y="35420"/>
                  </a:lnTo>
                  <a:close/>
                </a:path>
                <a:path w="626109" h="47625">
                  <a:moveTo>
                    <a:pt x="129819" y="35420"/>
                  </a:moveTo>
                  <a:lnTo>
                    <a:pt x="118021" y="35420"/>
                  </a:lnTo>
                  <a:lnTo>
                    <a:pt x="118021" y="47218"/>
                  </a:lnTo>
                  <a:lnTo>
                    <a:pt x="129819" y="47218"/>
                  </a:lnTo>
                  <a:lnTo>
                    <a:pt x="129819" y="35420"/>
                  </a:lnTo>
                  <a:close/>
                </a:path>
                <a:path w="626109" h="47625">
                  <a:moveTo>
                    <a:pt x="141630" y="35420"/>
                  </a:moveTo>
                  <a:lnTo>
                    <a:pt x="129832" y="35420"/>
                  </a:lnTo>
                  <a:lnTo>
                    <a:pt x="129832" y="47218"/>
                  </a:lnTo>
                  <a:lnTo>
                    <a:pt x="141630" y="47218"/>
                  </a:lnTo>
                  <a:lnTo>
                    <a:pt x="141630" y="35420"/>
                  </a:lnTo>
                  <a:close/>
                </a:path>
                <a:path w="626109" h="47625">
                  <a:moveTo>
                    <a:pt x="141630" y="11811"/>
                  </a:moveTo>
                  <a:lnTo>
                    <a:pt x="129832" y="11811"/>
                  </a:lnTo>
                  <a:lnTo>
                    <a:pt x="129832" y="23609"/>
                  </a:lnTo>
                  <a:lnTo>
                    <a:pt x="129832" y="35407"/>
                  </a:lnTo>
                  <a:lnTo>
                    <a:pt x="141630" y="35407"/>
                  </a:lnTo>
                  <a:lnTo>
                    <a:pt x="141630" y="23609"/>
                  </a:lnTo>
                  <a:lnTo>
                    <a:pt x="141630" y="11811"/>
                  </a:lnTo>
                  <a:close/>
                </a:path>
                <a:path w="626109" h="47625">
                  <a:moveTo>
                    <a:pt x="165239" y="11811"/>
                  </a:moveTo>
                  <a:lnTo>
                    <a:pt x="153441" y="11811"/>
                  </a:ln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65239" y="23609"/>
                  </a:lnTo>
                  <a:lnTo>
                    <a:pt x="165239" y="11811"/>
                  </a:lnTo>
                  <a:close/>
                </a:path>
                <a:path w="626109" h="47625">
                  <a:moveTo>
                    <a:pt x="188836" y="35420"/>
                  </a:moveTo>
                  <a:lnTo>
                    <a:pt x="177038" y="35420"/>
                  </a:lnTo>
                  <a:lnTo>
                    <a:pt x="177038" y="47218"/>
                  </a:lnTo>
                  <a:lnTo>
                    <a:pt x="188836" y="47218"/>
                  </a:lnTo>
                  <a:lnTo>
                    <a:pt x="188836" y="35420"/>
                  </a:lnTo>
                  <a:close/>
                </a:path>
                <a:path w="626109" h="47625">
                  <a:moveTo>
                    <a:pt x="200647" y="23609"/>
                  </a:move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00647" y="23609"/>
                  </a:lnTo>
                  <a:close/>
                </a:path>
                <a:path w="626109" h="47625">
                  <a:moveTo>
                    <a:pt x="212432" y="35420"/>
                  </a:moveTo>
                  <a:lnTo>
                    <a:pt x="200647" y="35420"/>
                  </a:lnTo>
                  <a:lnTo>
                    <a:pt x="200647" y="47218"/>
                  </a:lnTo>
                  <a:lnTo>
                    <a:pt x="212432" y="47218"/>
                  </a:lnTo>
                  <a:lnTo>
                    <a:pt x="212432" y="35420"/>
                  </a:lnTo>
                  <a:close/>
                </a:path>
                <a:path w="626109" h="47625">
                  <a:moveTo>
                    <a:pt x="224243" y="11811"/>
                  </a:moveTo>
                  <a:lnTo>
                    <a:pt x="212458" y="11811"/>
                  </a:ln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lnTo>
                    <a:pt x="224243" y="11811"/>
                  </a:lnTo>
                  <a:close/>
                </a:path>
                <a:path w="626109" h="47625">
                  <a:moveTo>
                    <a:pt x="236054" y="35420"/>
                  </a:moveTo>
                  <a:lnTo>
                    <a:pt x="224256" y="35420"/>
                  </a:lnTo>
                  <a:lnTo>
                    <a:pt x="224256" y="47218"/>
                  </a:lnTo>
                  <a:lnTo>
                    <a:pt x="236054" y="47218"/>
                  </a:lnTo>
                  <a:lnTo>
                    <a:pt x="236054" y="35420"/>
                  </a:lnTo>
                  <a:close/>
                </a:path>
                <a:path w="626109" h="47625">
                  <a:moveTo>
                    <a:pt x="247840" y="11811"/>
                  </a:moveTo>
                  <a:lnTo>
                    <a:pt x="236054" y="11811"/>
                  </a:lnTo>
                  <a:lnTo>
                    <a:pt x="224256" y="11811"/>
                  </a:lnTo>
                  <a:lnTo>
                    <a:pt x="224256" y="23609"/>
                  </a:lnTo>
                  <a:lnTo>
                    <a:pt x="236054" y="23609"/>
                  </a:lnTo>
                  <a:lnTo>
                    <a:pt x="236054" y="35407"/>
                  </a:lnTo>
                  <a:lnTo>
                    <a:pt x="247840" y="35407"/>
                  </a:lnTo>
                  <a:lnTo>
                    <a:pt x="247840" y="23609"/>
                  </a:lnTo>
                  <a:lnTo>
                    <a:pt x="247840" y="11811"/>
                  </a:lnTo>
                  <a:close/>
                </a:path>
                <a:path w="626109" h="47625">
                  <a:moveTo>
                    <a:pt x="271449" y="11811"/>
                  </a:moveTo>
                  <a:lnTo>
                    <a:pt x="259664" y="11811"/>
                  </a:lnTo>
                  <a:lnTo>
                    <a:pt x="259664" y="23609"/>
                  </a:lnTo>
                  <a:lnTo>
                    <a:pt x="259664" y="35407"/>
                  </a:lnTo>
                  <a:lnTo>
                    <a:pt x="271449" y="35407"/>
                  </a:lnTo>
                  <a:lnTo>
                    <a:pt x="271449" y="23609"/>
                  </a:lnTo>
                  <a:lnTo>
                    <a:pt x="271449" y="11811"/>
                  </a:lnTo>
                  <a:close/>
                </a:path>
                <a:path w="626109" h="47625">
                  <a:moveTo>
                    <a:pt x="306857" y="11811"/>
                  </a:moveTo>
                  <a:lnTo>
                    <a:pt x="295071" y="11811"/>
                  </a:lnTo>
                  <a:lnTo>
                    <a:pt x="283273" y="11811"/>
                  </a:ln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295071" y="23609"/>
                  </a:lnTo>
                  <a:lnTo>
                    <a:pt x="306857" y="23609"/>
                  </a:lnTo>
                  <a:lnTo>
                    <a:pt x="306857" y="11811"/>
                  </a:lnTo>
                  <a:close/>
                </a:path>
                <a:path w="626109" h="47625">
                  <a:moveTo>
                    <a:pt x="318668" y="11811"/>
                  </a:moveTo>
                  <a:lnTo>
                    <a:pt x="306882" y="11811"/>
                  </a:lnTo>
                  <a:lnTo>
                    <a:pt x="306882" y="23609"/>
                  </a:lnTo>
                  <a:lnTo>
                    <a:pt x="318668" y="23609"/>
                  </a:lnTo>
                  <a:lnTo>
                    <a:pt x="318668" y="11811"/>
                  </a:lnTo>
                  <a:close/>
                </a:path>
                <a:path w="626109" h="47625">
                  <a:moveTo>
                    <a:pt x="330479" y="11811"/>
                  </a:moveTo>
                  <a:lnTo>
                    <a:pt x="318681" y="11811"/>
                  </a:lnTo>
                  <a:lnTo>
                    <a:pt x="318681" y="23609"/>
                  </a:lnTo>
                  <a:lnTo>
                    <a:pt x="330479" y="23609"/>
                  </a:lnTo>
                  <a:lnTo>
                    <a:pt x="330479" y="11811"/>
                  </a:lnTo>
                  <a:close/>
                </a:path>
                <a:path w="626109" h="47625">
                  <a:moveTo>
                    <a:pt x="342277" y="11811"/>
                  </a:moveTo>
                  <a:lnTo>
                    <a:pt x="330492" y="11811"/>
                  </a:lnTo>
                  <a:lnTo>
                    <a:pt x="330492" y="23609"/>
                  </a:lnTo>
                  <a:lnTo>
                    <a:pt x="330492" y="35407"/>
                  </a:lnTo>
                  <a:lnTo>
                    <a:pt x="342277" y="35407"/>
                  </a:lnTo>
                  <a:lnTo>
                    <a:pt x="342277" y="23609"/>
                  </a:lnTo>
                  <a:lnTo>
                    <a:pt x="342277" y="11811"/>
                  </a:lnTo>
                  <a:close/>
                </a:path>
                <a:path w="626109" h="47625">
                  <a:moveTo>
                    <a:pt x="365874" y="23609"/>
                  </a:moveTo>
                  <a:lnTo>
                    <a:pt x="354088" y="23609"/>
                  </a:lnTo>
                  <a:lnTo>
                    <a:pt x="354088" y="11811"/>
                  </a:lnTo>
                  <a:lnTo>
                    <a:pt x="342290" y="11811"/>
                  </a:lnTo>
                  <a:lnTo>
                    <a:pt x="342290" y="23609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65874" y="35407"/>
                  </a:lnTo>
                  <a:lnTo>
                    <a:pt x="365874" y="23609"/>
                  </a:lnTo>
                  <a:close/>
                </a:path>
                <a:path w="626109" h="47625">
                  <a:moveTo>
                    <a:pt x="377685" y="23609"/>
                  </a:moveTo>
                  <a:lnTo>
                    <a:pt x="365899" y="23609"/>
                  </a:lnTo>
                  <a:lnTo>
                    <a:pt x="365899" y="35407"/>
                  </a:lnTo>
                  <a:lnTo>
                    <a:pt x="377685" y="35407"/>
                  </a:lnTo>
                  <a:lnTo>
                    <a:pt x="377685" y="23609"/>
                  </a:lnTo>
                  <a:close/>
                </a:path>
                <a:path w="626109" h="47625">
                  <a:moveTo>
                    <a:pt x="389496" y="23609"/>
                  </a:moveTo>
                  <a:lnTo>
                    <a:pt x="377698" y="23609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close/>
                </a:path>
                <a:path w="626109" h="47625">
                  <a:moveTo>
                    <a:pt x="413092" y="11811"/>
                  </a:moveTo>
                  <a:lnTo>
                    <a:pt x="401307" y="11811"/>
                  </a:lnTo>
                  <a:lnTo>
                    <a:pt x="401307" y="23609"/>
                  </a:lnTo>
                  <a:lnTo>
                    <a:pt x="413092" y="23609"/>
                  </a:lnTo>
                  <a:lnTo>
                    <a:pt x="413092" y="11811"/>
                  </a:lnTo>
                  <a:close/>
                </a:path>
                <a:path w="626109" h="47625">
                  <a:moveTo>
                    <a:pt x="424903" y="11811"/>
                  </a:moveTo>
                  <a:lnTo>
                    <a:pt x="413105" y="11811"/>
                  </a:lnTo>
                  <a:lnTo>
                    <a:pt x="413105" y="23609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lnTo>
                    <a:pt x="424903" y="11811"/>
                  </a:lnTo>
                  <a:close/>
                </a:path>
                <a:path w="626109" h="47625">
                  <a:moveTo>
                    <a:pt x="436702" y="23609"/>
                  </a:moveTo>
                  <a:lnTo>
                    <a:pt x="424916" y="23609"/>
                  </a:lnTo>
                  <a:lnTo>
                    <a:pt x="424916" y="35407"/>
                  </a:lnTo>
                  <a:lnTo>
                    <a:pt x="436702" y="35407"/>
                  </a:lnTo>
                  <a:lnTo>
                    <a:pt x="436702" y="23609"/>
                  </a:lnTo>
                  <a:close/>
                </a:path>
                <a:path w="626109" h="47625">
                  <a:moveTo>
                    <a:pt x="448513" y="11811"/>
                  </a:moveTo>
                  <a:lnTo>
                    <a:pt x="436714" y="11811"/>
                  </a:lnTo>
                  <a:lnTo>
                    <a:pt x="436714" y="23609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48513" y="23609"/>
                  </a:lnTo>
                  <a:lnTo>
                    <a:pt x="448513" y="11811"/>
                  </a:lnTo>
                  <a:close/>
                </a:path>
                <a:path w="626109" h="47625">
                  <a:moveTo>
                    <a:pt x="472109" y="11811"/>
                  </a:moveTo>
                  <a:lnTo>
                    <a:pt x="460324" y="11811"/>
                  </a:lnTo>
                  <a:lnTo>
                    <a:pt x="460324" y="23609"/>
                  </a:lnTo>
                  <a:lnTo>
                    <a:pt x="472109" y="23609"/>
                  </a:lnTo>
                  <a:lnTo>
                    <a:pt x="472109" y="11811"/>
                  </a:lnTo>
                  <a:close/>
                </a:path>
                <a:path w="626109" h="47625">
                  <a:moveTo>
                    <a:pt x="483920" y="11811"/>
                  </a:moveTo>
                  <a:lnTo>
                    <a:pt x="472122" y="11811"/>
                  </a:lnTo>
                  <a:lnTo>
                    <a:pt x="472122" y="23609"/>
                  </a:lnTo>
                  <a:lnTo>
                    <a:pt x="472122" y="35407"/>
                  </a:lnTo>
                  <a:lnTo>
                    <a:pt x="483920" y="35407"/>
                  </a:lnTo>
                  <a:lnTo>
                    <a:pt x="483920" y="23609"/>
                  </a:lnTo>
                  <a:lnTo>
                    <a:pt x="483920" y="11811"/>
                  </a:lnTo>
                  <a:close/>
                </a:path>
                <a:path w="626109" h="47625">
                  <a:moveTo>
                    <a:pt x="519315" y="11811"/>
                  </a:moveTo>
                  <a:lnTo>
                    <a:pt x="507530" y="11811"/>
                  </a:lnTo>
                  <a:lnTo>
                    <a:pt x="507530" y="23609"/>
                  </a:lnTo>
                  <a:lnTo>
                    <a:pt x="495731" y="23609"/>
                  </a:lnTo>
                  <a:lnTo>
                    <a:pt x="495731" y="11811"/>
                  </a:lnTo>
                  <a:lnTo>
                    <a:pt x="483933" y="11811"/>
                  </a:ln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507530" y="35407"/>
                  </a:lnTo>
                  <a:lnTo>
                    <a:pt x="519315" y="35407"/>
                  </a:lnTo>
                  <a:lnTo>
                    <a:pt x="519315" y="23609"/>
                  </a:lnTo>
                  <a:lnTo>
                    <a:pt x="519315" y="11811"/>
                  </a:lnTo>
                  <a:close/>
                </a:path>
                <a:path w="626109" h="47625">
                  <a:moveTo>
                    <a:pt x="531126" y="11811"/>
                  </a:moveTo>
                  <a:lnTo>
                    <a:pt x="519341" y="11811"/>
                  </a:lnTo>
                  <a:lnTo>
                    <a:pt x="519341" y="23609"/>
                  </a:lnTo>
                  <a:lnTo>
                    <a:pt x="519341" y="35407"/>
                  </a:lnTo>
                  <a:lnTo>
                    <a:pt x="531126" y="35407"/>
                  </a:lnTo>
                  <a:lnTo>
                    <a:pt x="531126" y="23609"/>
                  </a:lnTo>
                  <a:lnTo>
                    <a:pt x="531126" y="11811"/>
                  </a:lnTo>
                  <a:close/>
                </a:path>
                <a:path w="626109" h="47625">
                  <a:moveTo>
                    <a:pt x="542937" y="11811"/>
                  </a:moveTo>
                  <a:lnTo>
                    <a:pt x="531139" y="11811"/>
                  </a:lnTo>
                  <a:lnTo>
                    <a:pt x="531139" y="23609"/>
                  </a:lnTo>
                  <a:lnTo>
                    <a:pt x="542937" y="23609"/>
                  </a:lnTo>
                  <a:lnTo>
                    <a:pt x="542937" y="11811"/>
                  </a:lnTo>
                  <a:close/>
                </a:path>
                <a:path w="626109" h="47625">
                  <a:moveTo>
                    <a:pt x="601941" y="11811"/>
                  </a:moveTo>
                  <a:lnTo>
                    <a:pt x="601941" y="11811"/>
                  </a:lnTo>
                  <a:lnTo>
                    <a:pt x="542950" y="11811"/>
                  </a:lnTo>
                  <a:lnTo>
                    <a:pt x="542950" y="23609"/>
                  </a:lnTo>
                  <a:lnTo>
                    <a:pt x="554748" y="23609"/>
                  </a:lnTo>
                  <a:lnTo>
                    <a:pt x="566547" y="23609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90143" y="35407"/>
                  </a:lnTo>
                  <a:lnTo>
                    <a:pt x="590143" y="23609"/>
                  </a:lnTo>
                  <a:lnTo>
                    <a:pt x="601941" y="23609"/>
                  </a:lnTo>
                  <a:lnTo>
                    <a:pt x="601941" y="11811"/>
                  </a:lnTo>
                  <a:close/>
                </a:path>
                <a:path w="626109" h="47625">
                  <a:moveTo>
                    <a:pt x="601941" y="0"/>
                  </a:moveTo>
                  <a:lnTo>
                    <a:pt x="590143" y="0"/>
                  </a:lnTo>
                  <a:lnTo>
                    <a:pt x="578345" y="0"/>
                  </a:lnTo>
                  <a:lnTo>
                    <a:pt x="566547" y="0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90143" y="11798"/>
                  </a:lnTo>
                  <a:lnTo>
                    <a:pt x="601941" y="11798"/>
                  </a:lnTo>
                  <a:lnTo>
                    <a:pt x="601941" y="0"/>
                  </a:lnTo>
                  <a:close/>
                </a:path>
                <a:path w="626109" h="47625">
                  <a:moveTo>
                    <a:pt x="625551" y="11811"/>
                  </a:moveTo>
                  <a:lnTo>
                    <a:pt x="613765" y="11811"/>
                  </a:lnTo>
                  <a:lnTo>
                    <a:pt x="613765" y="23609"/>
                  </a:lnTo>
                  <a:lnTo>
                    <a:pt x="613765" y="35407"/>
                  </a:lnTo>
                  <a:lnTo>
                    <a:pt x="625551" y="35407"/>
                  </a:lnTo>
                  <a:lnTo>
                    <a:pt x="625551" y="23609"/>
                  </a:lnTo>
                  <a:lnTo>
                    <a:pt x="625551" y="118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5958433" y="4522762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09" h="35560">
                  <a:moveTo>
                    <a:pt x="11798" y="11798"/>
                  </a:moveTo>
                  <a:lnTo>
                    <a:pt x="0" y="11798"/>
                  </a:lnTo>
                  <a:lnTo>
                    <a:pt x="0" y="23596"/>
                  </a:lnTo>
                  <a:lnTo>
                    <a:pt x="0" y="35394"/>
                  </a:lnTo>
                  <a:lnTo>
                    <a:pt x="11798" y="35394"/>
                  </a:lnTo>
                  <a:lnTo>
                    <a:pt x="11798" y="23596"/>
                  </a:lnTo>
                  <a:lnTo>
                    <a:pt x="11798" y="11798"/>
                  </a:lnTo>
                  <a:close/>
                </a:path>
                <a:path w="626109" h="35560">
                  <a:moveTo>
                    <a:pt x="35394" y="23596"/>
                  </a:moveTo>
                  <a:lnTo>
                    <a:pt x="23596" y="23596"/>
                  </a:lnTo>
                  <a:lnTo>
                    <a:pt x="23596" y="35394"/>
                  </a:lnTo>
                  <a:lnTo>
                    <a:pt x="35394" y="35394"/>
                  </a:lnTo>
                  <a:lnTo>
                    <a:pt x="35394" y="23596"/>
                  </a:lnTo>
                  <a:close/>
                </a:path>
                <a:path w="626109" h="35560">
                  <a:moveTo>
                    <a:pt x="58991" y="23596"/>
                  </a:moveTo>
                  <a:lnTo>
                    <a:pt x="47205" y="23596"/>
                  </a:lnTo>
                  <a:lnTo>
                    <a:pt x="35407" y="23596"/>
                  </a:lnTo>
                  <a:lnTo>
                    <a:pt x="35407" y="35394"/>
                  </a:lnTo>
                  <a:lnTo>
                    <a:pt x="47205" y="35394"/>
                  </a:lnTo>
                  <a:lnTo>
                    <a:pt x="58991" y="35394"/>
                  </a:lnTo>
                  <a:lnTo>
                    <a:pt x="58991" y="23596"/>
                  </a:lnTo>
                  <a:close/>
                </a:path>
                <a:path w="626109" h="35560">
                  <a:moveTo>
                    <a:pt x="82613" y="11798"/>
                  </a:moveTo>
                  <a:lnTo>
                    <a:pt x="70815" y="11798"/>
                  </a:lnTo>
                  <a:lnTo>
                    <a:pt x="70815" y="23596"/>
                  </a:lnTo>
                  <a:lnTo>
                    <a:pt x="70815" y="35394"/>
                  </a:lnTo>
                  <a:lnTo>
                    <a:pt x="82613" y="35394"/>
                  </a:lnTo>
                  <a:lnTo>
                    <a:pt x="82613" y="23596"/>
                  </a:lnTo>
                  <a:lnTo>
                    <a:pt x="82613" y="11798"/>
                  </a:lnTo>
                  <a:close/>
                </a:path>
                <a:path w="626109" h="35560">
                  <a:moveTo>
                    <a:pt x="118008" y="11798"/>
                  </a:moveTo>
                  <a:lnTo>
                    <a:pt x="106222" y="11798"/>
                  </a:lnTo>
                  <a:lnTo>
                    <a:pt x="94424" y="11798"/>
                  </a:lnTo>
                  <a:lnTo>
                    <a:pt x="94424" y="23596"/>
                  </a:lnTo>
                  <a:lnTo>
                    <a:pt x="106222" y="23596"/>
                  </a:lnTo>
                  <a:lnTo>
                    <a:pt x="118008" y="23596"/>
                  </a:lnTo>
                  <a:lnTo>
                    <a:pt x="118008" y="11798"/>
                  </a:lnTo>
                  <a:close/>
                </a:path>
                <a:path w="626109" h="35560">
                  <a:moveTo>
                    <a:pt x="129819" y="11798"/>
                  </a:moveTo>
                  <a:lnTo>
                    <a:pt x="118021" y="11798"/>
                  </a:lnTo>
                  <a:lnTo>
                    <a:pt x="118021" y="23596"/>
                  </a:lnTo>
                  <a:lnTo>
                    <a:pt x="118021" y="35394"/>
                  </a:lnTo>
                  <a:lnTo>
                    <a:pt x="129819" y="35394"/>
                  </a:lnTo>
                  <a:lnTo>
                    <a:pt x="129819" y="23596"/>
                  </a:lnTo>
                  <a:lnTo>
                    <a:pt x="129819" y="11798"/>
                  </a:lnTo>
                  <a:close/>
                </a:path>
                <a:path w="626109" h="35560">
                  <a:moveTo>
                    <a:pt x="141630" y="11798"/>
                  </a:moveTo>
                  <a:lnTo>
                    <a:pt x="129832" y="11798"/>
                  </a:lnTo>
                  <a:lnTo>
                    <a:pt x="129832" y="23596"/>
                  </a:lnTo>
                  <a:lnTo>
                    <a:pt x="129832" y="35394"/>
                  </a:lnTo>
                  <a:lnTo>
                    <a:pt x="141630" y="35394"/>
                  </a:lnTo>
                  <a:lnTo>
                    <a:pt x="141630" y="23596"/>
                  </a:lnTo>
                  <a:lnTo>
                    <a:pt x="141630" y="11798"/>
                  </a:lnTo>
                  <a:close/>
                </a:path>
                <a:path w="626109" h="35560">
                  <a:moveTo>
                    <a:pt x="165239" y="23596"/>
                  </a:moveTo>
                  <a:lnTo>
                    <a:pt x="153441" y="23596"/>
                  </a:lnTo>
                  <a:lnTo>
                    <a:pt x="153441" y="35394"/>
                  </a:lnTo>
                  <a:lnTo>
                    <a:pt x="165239" y="35394"/>
                  </a:lnTo>
                  <a:lnTo>
                    <a:pt x="165239" y="23596"/>
                  </a:lnTo>
                  <a:close/>
                </a:path>
                <a:path w="626109" h="35560">
                  <a:moveTo>
                    <a:pt x="188836" y="23596"/>
                  </a:moveTo>
                  <a:lnTo>
                    <a:pt x="177038" y="23596"/>
                  </a:lnTo>
                  <a:lnTo>
                    <a:pt x="177038" y="35394"/>
                  </a:lnTo>
                  <a:lnTo>
                    <a:pt x="188836" y="35394"/>
                  </a:lnTo>
                  <a:lnTo>
                    <a:pt x="188836" y="23596"/>
                  </a:lnTo>
                  <a:close/>
                </a:path>
                <a:path w="626109" h="35560">
                  <a:moveTo>
                    <a:pt x="224243" y="11798"/>
                  </a:moveTo>
                  <a:lnTo>
                    <a:pt x="212458" y="11798"/>
                  </a:lnTo>
                  <a:lnTo>
                    <a:pt x="212458" y="23596"/>
                  </a:lnTo>
                  <a:lnTo>
                    <a:pt x="224243" y="23596"/>
                  </a:lnTo>
                  <a:lnTo>
                    <a:pt x="224243" y="11798"/>
                  </a:lnTo>
                  <a:close/>
                </a:path>
                <a:path w="626109" h="35560">
                  <a:moveTo>
                    <a:pt x="247840" y="11798"/>
                  </a:moveTo>
                  <a:lnTo>
                    <a:pt x="236054" y="11798"/>
                  </a:lnTo>
                  <a:lnTo>
                    <a:pt x="236054" y="0"/>
                  </a:lnTo>
                  <a:lnTo>
                    <a:pt x="224256" y="0"/>
                  </a:lnTo>
                  <a:lnTo>
                    <a:pt x="224256" y="11798"/>
                  </a:lnTo>
                  <a:lnTo>
                    <a:pt x="224256" y="23596"/>
                  </a:lnTo>
                  <a:lnTo>
                    <a:pt x="236054" y="23596"/>
                  </a:lnTo>
                  <a:lnTo>
                    <a:pt x="236054" y="35394"/>
                  </a:lnTo>
                  <a:lnTo>
                    <a:pt x="247840" y="35394"/>
                  </a:lnTo>
                  <a:lnTo>
                    <a:pt x="247840" y="23596"/>
                  </a:lnTo>
                  <a:lnTo>
                    <a:pt x="247840" y="11798"/>
                  </a:lnTo>
                  <a:close/>
                </a:path>
                <a:path w="626109" h="35560">
                  <a:moveTo>
                    <a:pt x="271449" y="11798"/>
                  </a:moveTo>
                  <a:lnTo>
                    <a:pt x="259664" y="11798"/>
                  </a:lnTo>
                  <a:lnTo>
                    <a:pt x="247865" y="11798"/>
                  </a:lnTo>
                  <a:lnTo>
                    <a:pt x="247865" y="23596"/>
                  </a:lnTo>
                  <a:lnTo>
                    <a:pt x="247865" y="35394"/>
                  </a:lnTo>
                  <a:lnTo>
                    <a:pt x="259664" y="35394"/>
                  </a:lnTo>
                  <a:lnTo>
                    <a:pt x="259664" y="23596"/>
                  </a:lnTo>
                  <a:lnTo>
                    <a:pt x="271449" y="23596"/>
                  </a:lnTo>
                  <a:lnTo>
                    <a:pt x="271449" y="11798"/>
                  </a:lnTo>
                  <a:close/>
                </a:path>
                <a:path w="626109" h="35560">
                  <a:moveTo>
                    <a:pt x="283260" y="0"/>
                  </a:moveTo>
                  <a:lnTo>
                    <a:pt x="271475" y="0"/>
                  </a:lnTo>
                  <a:lnTo>
                    <a:pt x="271475" y="11798"/>
                  </a:lnTo>
                  <a:lnTo>
                    <a:pt x="271475" y="23596"/>
                  </a:lnTo>
                  <a:lnTo>
                    <a:pt x="271475" y="35394"/>
                  </a:lnTo>
                  <a:lnTo>
                    <a:pt x="283260" y="35394"/>
                  </a:lnTo>
                  <a:lnTo>
                    <a:pt x="283260" y="23596"/>
                  </a:lnTo>
                  <a:lnTo>
                    <a:pt x="283260" y="11798"/>
                  </a:lnTo>
                  <a:lnTo>
                    <a:pt x="283260" y="0"/>
                  </a:lnTo>
                  <a:close/>
                </a:path>
                <a:path w="626109" h="35560">
                  <a:moveTo>
                    <a:pt x="306857" y="23596"/>
                  </a:moveTo>
                  <a:lnTo>
                    <a:pt x="295071" y="23596"/>
                  </a:lnTo>
                  <a:lnTo>
                    <a:pt x="295071" y="11798"/>
                  </a:lnTo>
                  <a:lnTo>
                    <a:pt x="295071" y="0"/>
                  </a:lnTo>
                  <a:lnTo>
                    <a:pt x="283273" y="0"/>
                  </a:lnTo>
                  <a:lnTo>
                    <a:pt x="283273" y="11798"/>
                  </a:lnTo>
                  <a:lnTo>
                    <a:pt x="283273" y="23596"/>
                  </a:lnTo>
                  <a:lnTo>
                    <a:pt x="283273" y="35394"/>
                  </a:lnTo>
                  <a:lnTo>
                    <a:pt x="295071" y="35394"/>
                  </a:lnTo>
                  <a:lnTo>
                    <a:pt x="306857" y="35394"/>
                  </a:lnTo>
                  <a:lnTo>
                    <a:pt x="306857" y="23596"/>
                  </a:lnTo>
                  <a:close/>
                </a:path>
                <a:path w="626109" h="35560">
                  <a:moveTo>
                    <a:pt x="318668" y="23596"/>
                  </a:moveTo>
                  <a:lnTo>
                    <a:pt x="306882" y="23596"/>
                  </a:lnTo>
                  <a:lnTo>
                    <a:pt x="306882" y="35394"/>
                  </a:lnTo>
                  <a:lnTo>
                    <a:pt x="318668" y="35394"/>
                  </a:lnTo>
                  <a:lnTo>
                    <a:pt x="318668" y="23596"/>
                  </a:lnTo>
                  <a:close/>
                </a:path>
                <a:path w="626109" h="35560">
                  <a:moveTo>
                    <a:pt x="318668" y="0"/>
                  </a:moveTo>
                  <a:lnTo>
                    <a:pt x="306882" y="0"/>
                  </a:lnTo>
                  <a:lnTo>
                    <a:pt x="306882" y="11798"/>
                  </a:lnTo>
                  <a:lnTo>
                    <a:pt x="318668" y="11798"/>
                  </a:lnTo>
                  <a:lnTo>
                    <a:pt x="318668" y="0"/>
                  </a:lnTo>
                  <a:close/>
                </a:path>
                <a:path w="626109" h="35560">
                  <a:moveTo>
                    <a:pt x="330479" y="23596"/>
                  </a:moveTo>
                  <a:lnTo>
                    <a:pt x="318681" y="23596"/>
                  </a:lnTo>
                  <a:lnTo>
                    <a:pt x="318681" y="35394"/>
                  </a:lnTo>
                  <a:lnTo>
                    <a:pt x="330479" y="35394"/>
                  </a:lnTo>
                  <a:lnTo>
                    <a:pt x="330479" y="23596"/>
                  </a:lnTo>
                  <a:close/>
                </a:path>
                <a:path w="626109" h="35560">
                  <a:moveTo>
                    <a:pt x="342277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30492" y="23596"/>
                  </a:lnTo>
                  <a:lnTo>
                    <a:pt x="330492" y="35394"/>
                  </a:lnTo>
                  <a:lnTo>
                    <a:pt x="342277" y="35394"/>
                  </a:lnTo>
                  <a:lnTo>
                    <a:pt x="342277" y="23596"/>
                  </a:lnTo>
                  <a:lnTo>
                    <a:pt x="342277" y="11798"/>
                  </a:lnTo>
                  <a:lnTo>
                    <a:pt x="342277" y="0"/>
                  </a:lnTo>
                  <a:close/>
                </a:path>
                <a:path w="626109" h="35560">
                  <a:moveTo>
                    <a:pt x="365874" y="23596"/>
                  </a:moveTo>
                  <a:lnTo>
                    <a:pt x="354088" y="23596"/>
                  </a:lnTo>
                  <a:lnTo>
                    <a:pt x="354088" y="11798"/>
                  </a:lnTo>
                  <a:lnTo>
                    <a:pt x="342290" y="11798"/>
                  </a:lnTo>
                  <a:lnTo>
                    <a:pt x="342290" y="23596"/>
                  </a:lnTo>
                  <a:lnTo>
                    <a:pt x="342290" y="35394"/>
                  </a:lnTo>
                  <a:lnTo>
                    <a:pt x="354088" y="35394"/>
                  </a:lnTo>
                  <a:lnTo>
                    <a:pt x="365874" y="35394"/>
                  </a:lnTo>
                  <a:lnTo>
                    <a:pt x="365874" y="23596"/>
                  </a:lnTo>
                  <a:close/>
                </a:path>
                <a:path w="626109" h="35560">
                  <a:moveTo>
                    <a:pt x="365874" y="0"/>
                  </a:moveTo>
                  <a:lnTo>
                    <a:pt x="354088" y="0"/>
                  </a:lnTo>
                  <a:lnTo>
                    <a:pt x="354088" y="11798"/>
                  </a:lnTo>
                  <a:lnTo>
                    <a:pt x="365874" y="11798"/>
                  </a:lnTo>
                  <a:lnTo>
                    <a:pt x="365874" y="0"/>
                  </a:lnTo>
                  <a:close/>
                </a:path>
                <a:path w="626109" h="35560">
                  <a:moveTo>
                    <a:pt x="377685" y="0"/>
                  </a:moveTo>
                  <a:lnTo>
                    <a:pt x="365899" y="0"/>
                  </a:lnTo>
                  <a:lnTo>
                    <a:pt x="365899" y="11798"/>
                  </a:lnTo>
                  <a:lnTo>
                    <a:pt x="365899" y="23596"/>
                  </a:lnTo>
                  <a:lnTo>
                    <a:pt x="377685" y="23596"/>
                  </a:lnTo>
                  <a:lnTo>
                    <a:pt x="377685" y="11798"/>
                  </a:lnTo>
                  <a:lnTo>
                    <a:pt x="377685" y="0"/>
                  </a:lnTo>
                  <a:close/>
                </a:path>
                <a:path w="626109" h="35560">
                  <a:moveTo>
                    <a:pt x="413092" y="0"/>
                  </a:moveTo>
                  <a:lnTo>
                    <a:pt x="401307" y="0"/>
                  </a:lnTo>
                  <a:lnTo>
                    <a:pt x="401307" y="11798"/>
                  </a:lnTo>
                  <a:lnTo>
                    <a:pt x="389509" y="11798"/>
                  </a:lnTo>
                  <a:lnTo>
                    <a:pt x="389509" y="23596"/>
                  </a:lnTo>
                  <a:lnTo>
                    <a:pt x="401307" y="23596"/>
                  </a:lnTo>
                  <a:lnTo>
                    <a:pt x="413092" y="23596"/>
                  </a:lnTo>
                  <a:lnTo>
                    <a:pt x="413092" y="11798"/>
                  </a:lnTo>
                  <a:lnTo>
                    <a:pt x="413092" y="0"/>
                  </a:lnTo>
                  <a:close/>
                </a:path>
                <a:path w="626109" h="35560">
                  <a:moveTo>
                    <a:pt x="424903" y="0"/>
                  </a:moveTo>
                  <a:lnTo>
                    <a:pt x="413105" y="0"/>
                  </a:lnTo>
                  <a:lnTo>
                    <a:pt x="413105" y="11798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26109" h="35560">
                  <a:moveTo>
                    <a:pt x="436702" y="11798"/>
                  </a:moveTo>
                  <a:lnTo>
                    <a:pt x="424916" y="11798"/>
                  </a:lnTo>
                  <a:lnTo>
                    <a:pt x="424916" y="23596"/>
                  </a:lnTo>
                  <a:lnTo>
                    <a:pt x="424916" y="35394"/>
                  </a:lnTo>
                  <a:lnTo>
                    <a:pt x="436702" y="35394"/>
                  </a:lnTo>
                  <a:lnTo>
                    <a:pt x="436702" y="23596"/>
                  </a:lnTo>
                  <a:lnTo>
                    <a:pt x="436702" y="11798"/>
                  </a:lnTo>
                  <a:close/>
                </a:path>
                <a:path w="626109" h="35560">
                  <a:moveTo>
                    <a:pt x="460298" y="23596"/>
                  </a:moveTo>
                  <a:lnTo>
                    <a:pt x="448513" y="23596"/>
                  </a:lnTo>
                  <a:lnTo>
                    <a:pt x="448513" y="11798"/>
                  </a:lnTo>
                  <a:lnTo>
                    <a:pt x="448513" y="0"/>
                  </a:lnTo>
                  <a:lnTo>
                    <a:pt x="436714" y="0"/>
                  </a:lnTo>
                  <a:lnTo>
                    <a:pt x="436714" y="11798"/>
                  </a:lnTo>
                  <a:lnTo>
                    <a:pt x="436714" y="23596"/>
                  </a:lnTo>
                  <a:lnTo>
                    <a:pt x="436714" y="35394"/>
                  </a:lnTo>
                  <a:lnTo>
                    <a:pt x="448513" y="35394"/>
                  </a:lnTo>
                  <a:lnTo>
                    <a:pt x="460298" y="35394"/>
                  </a:lnTo>
                  <a:lnTo>
                    <a:pt x="460298" y="23596"/>
                  </a:lnTo>
                  <a:close/>
                </a:path>
                <a:path w="626109" h="35560">
                  <a:moveTo>
                    <a:pt x="519315" y="23596"/>
                  </a:moveTo>
                  <a:lnTo>
                    <a:pt x="507530" y="23596"/>
                  </a:lnTo>
                  <a:lnTo>
                    <a:pt x="495731" y="23596"/>
                  </a:lnTo>
                  <a:lnTo>
                    <a:pt x="495731" y="11798"/>
                  </a:lnTo>
                  <a:lnTo>
                    <a:pt x="483933" y="11798"/>
                  </a:lnTo>
                  <a:lnTo>
                    <a:pt x="483933" y="23596"/>
                  </a:lnTo>
                  <a:lnTo>
                    <a:pt x="483933" y="35394"/>
                  </a:lnTo>
                  <a:lnTo>
                    <a:pt x="495731" y="35394"/>
                  </a:lnTo>
                  <a:lnTo>
                    <a:pt x="507530" y="35394"/>
                  </a:lnTo>
                  <a:lnTo>
                    <a:pt x="519315" y="35394"/>
                  </a:lnTo>
                  <a:lnTo>
                    <a:pt x="519315" y="23596"/>
                  </a:lnTo>
                  <a:close/>
                </a:path>
                <a:path w="626109" h="35560">
                  <a:moveTo>
                    <a:pt x="519315" y="0"/>
                  </a:moveTo>
                  <a:lnTo>
                    <a:pt x="507530" y="0"/>
                  </a:lnTo>
                  <a:lnTo>
                    <a:pt x="495731" y="0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19315" y="11798"/>
                  </a:lnTo>
                  <a:lnTo>
                    <a:pt x="519315" y="0"/>
                  </a:lnTo>
                  <a:close/>
                </a:path>
                <a:path w="626109" h="35560">
                  <a:moveTo>
                    <a:pt x="531126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19341" y="23596"/>
                  </a:lnTo>
                  <a:lnTo>
                    <a:pt x="519341" y="35394"/>
                  </a:lnTo>
                  <a:lnTo>
                    <a:pt x="531126" y="35394"/>
                  </a:lnTo>
                  <a:lnTo>
                    <a:pt x="531126" y="23596"/>
                  </a:lnTo>
                  <a:lnTo>
                    <a:pt x="531126" y="11798"/>
                  </a:lnTo>
                  <a:lnTo>
                    <a:pt x="531126" y="0"/>
                  </a:lnTo>
                  <a:close/>
                </a:path>
                <a:path w="626109" h="35560">
                  <a:moveTo>
                    <a:pt x="542937" y="23596"/>
                  </a:moveTo>
                  <a:lnTo>
                    <a:pt x="531139" y="23596"/>
                  </a:lnTo>
                  <a:lnTo>
                    <a:pt x="531139" y="35394"/>
                  </a:lnTo>
                  <a:lnTo>
                    <a:pt x="542937" y="35394"/>
                  </a:lnTo>
                  <a:lnTo>
                    <a:pt x="542937" y="23596"/>
                  </a:lnTo>
                  <a:close/>
                </a:path>
                <a:path w="626109" h="35560">
                  <a:moveTo>
                    <a:pt x="554748" y="0"/>
                  </a:move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54748" y="0"/>
                  </a:lnTo>
                  <a:close/>
                </a:path>
                <a:path w="626109" h="35560">
                  <a:moveTo>
                    <a:pt x="566547" y="23596"/>
                  </a:moveTo>
                  <a:lnTo>
                    <a:pt x="554748" y="23596"/>
                  </a:lnTo>
                  <a:lnTo>
                    <a:pt x="542950" y="23596"/>
                  </a:lnTo>
                  <a:lnTo>
                    <a:pt x="542950" y="35394"/>
                  </a:lnTo>
                  <a:lnTo>
                    <a:pt x="554748" y="35394"/>
                  </a:lnTo>
                  <a:lnTo>
                    <a:pt x="566547" y="35394"/>
                  </a:lnTo>
                  <a:lnTo>
                    <a:pt x="566547" y="23596"/>
                  </a:lnTo>
                  <a:close/>
                </a:path>
                <a:path w="626109" h="35560">
                  <a:moveTo>
                    <a:pt x="578345" y="0"/>
                  </a:moveTo>
                  <a:lnTo>
                    <a:pt x="566547" y="0"/>
                  </a:lnTo>
                  <a:lnTo>
                    <a:pt x="566547" y="11798"/>
                  </a:lnTo>
                  <a:lnTo>
                    <a:pt x="566547" y="23596"/>
                  </a:lnTo>
                  <a:lnTo>
                    <a:pt x="578345" y="23596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26109" h="35560">
                  <a:moveTo>
                    <a:pt x="601941" y="0"/>
                  </a:moveTo>
                  <a:lnTo>
                    <a:pt x="590143" y="0"/>
                  </a:lnTo>
                  <a:lnTo>
                    <a:pt x="590143" y="11798"/>
                  </a:lnTo>
                  <a:lnTo>
                    <a:pt x="601941" y="11798"/>
                  </a:lnTo>
                  <a:lnTo>
                    <a:pt x="601941" y="0"/>
                  </a:lnTo>
                  <a:close/>
                </a:path>
                <a:path w="626109" h="35560">
                  <a:moveTo>
                    <a:pt x="625551" y="11798"/>
                  </a:moveTo>
                  <a:lnTo>
                    <a:pt x="613765" y="11798"/>
                  </a:lnTo>
                  <a:lnTo>
                    <a:pt x="613765" y="0"/>
                  </a:lnTo>
                  <a:lnTo>
                    <a:pt x="601967" y="0"/>
                  </a:lnTo>
                  <a:lnTo>
                    <a:pt x="601967" y="11798"/>
                  </a:lnTo>
                  <a:lnTo>
                    <a:pt x="601967" y="23596"/>
                  </a:lnTo>
                  <a:lnTo>
                    <a:pt x="613765" y="23596"/>
                  </a:lnTo>
                  <a:lnTo>
                    <a:pt x="625551" y="23596"/>
                  </a:lnTo>
                  <a:lnTo>
                    <a:pt x="625551" y="117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5958433" y="4546358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09" h="47625">
                  <a:moveTo>
                    <a:pt x="11798" y="35420"/>
                  </a:moveTo>
                  <a:lnTo>
                    <a:pt x="0" y="35420"/>
                  </a:lnTo>
                  <a:lnTo>
                    <a:pt x="0" y="47218"/>
                  </a:lnTo>
                  <a:lnTo>
                    <a:pt x="11798" y="47218"/>
                  </a:lnTo>
                  <a:lnTo>
                    <a:pt x="11798" y="35420"/>
                  </a:lnTo>
                  <a:close/>
                </a:path>
                <a:path w="626109" h="47625">
                  <a:moveTo>
                    <a:pt x="11798" y="11811"/>
                  </a:moveTo>
                  <a:lnTo>
                    <a:pt x="0" y="11811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11798" y="23609"/>
                  </a:lnTo>
                  <a:lnTo>
                    <a:pt x="11798" y="11811"/>
                  </a:lnTo>
                  <a:close/>
                </a:path>
                <a:path w="626109" h="47625">
                  <a:moveTo>
                    <a:pt x="35394" y="11811"/>
                  </a:moveTo>
                  <a:lnTo>
                    <a:pt x="23596" y="11811"/>
                  </a:lnTo>
                  <a:lnTo>
                    <a:pt x="23596" y="23609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lnTo>
                    <a:pt x="35394" y="11811"/>
                  </a:lnTo>
                  <a:close/>
                </a:path>
                <a:path w="626109" h="47625">
                  <a:moveTo>
                    <a:pt x="58991" y="11811"/>
                  </a:moveTo>
                  <a:lnTo>
                    <a:pt x="47205" y="11811"/>
                  </a:lnTo>
                  <a:lnTo>
                    <a:pt x="35407" y="11811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58991" y="35407"/>
                  </a:lnTo>
                  <a:lnTo>
                    <a:pt x="58991" y="23609"/>
                  </a:lnTo>
                  <a:lnTo>
                    <a:pt x="58991" y="11811"/>
                  </a:lnTo>
                  <a:close/>
                </a:path>
                <a:path w="626109" h="47625">
                  <a:moveTo>
                    <a:pt x="82613" y="35420"/>
                  </a:moveTo>
                  <a:lnTo>
                    <a:pt x="70815" y="35420"/>
                  </a:lnTo>
                  <a:lnTo>
                    <a:pt x="70815" y="47218"/>
                  </a:lnTo>
                  <a:lnTo>
                    <a:pt x="82613" y="47218"/>
                  </a:lnTo>
                  <a:lnTo>
                    <a:pt x="82613" y="35420"/>
                  </a:lnTo>
                  <a:close/>
                </a:path>
                <a:path w="626109" h="47625">
                  <a:moveTo>
                    <a:pt x="82613" y="11811"/>
                  </a:moveTo>
                  <a:lnTo>
                    <a:pt x="70815" y="11811"/>
                  </a:lnTo>
                  <a:lnTo>
                    <a:pt x="70815" y="23609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09"/>
                  </a:lnTo>
                  <a:lnTo>
                    <a:pt x="82613" y="11811"/>
                  </a:lnTo>
                  <a:close/>
                </a:path>
                <a:path w="626109" h="47625">
                  <a:moveTo>
                    <a:pt x="118008" y="35420"/>
                  </a:moveTo>
                  <a:lnTo>
                    <a:pt x="106222" y="35420"/>
                  </a:lnTo>
                  <a:lnTo>
                    <a:pt x="106222" y="47218"/>
                  </a:lnTo>
                  <a:lnTo>
                    <a:pt x="118008" y="47218"/>
                  </a:lnTo>
                  <a:lnTo>
                    <a:pt x="118008" y="35420"/>
                  </a:lnTo>
                  <a:close/>
                </a:path>
                <a:path w="626109" h="47625">
                  <a:moveTo>
                    <a:pt x="118008" y="11811"/>
                  </a:moveTo>
                  <a:lnTo>
                    <a:pt x="106222" y="11811"/>
                  </a:lnTo>
                  <a:lnTo>
                    <a:pt x="94424" y="11811"/>
                  </a:ln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18008" y="35407"/>
                  </a:lnTo>
                  <a:lnTo>
                    <a:pt x="118008" y="23609"/>
                  </a:lnTo>
                  <a:lnTo>
                    <a:pt x="118008" y="11811"/>
                  </a:lnTo>
                  <a:close/>
                </a:path>
                <a:path w="626109" h="47625">
                  <a:moveTo>
                    <a:pt x="129819" y="35420"/>
                  </a:moveTo>
                  <a:lnTo>
                    <a:pt x="118021" y="35420"/>
                  </a:lnTo>
                  <a:lnTo>
                    <a:pt x="118021" y="47218"/>
                  </a:lnTo>
                  <a:lnTo>
                    <a:pt x="129819" y="47218"/>
                  </a:lnTo>
                  <a:lnTo>
                    <a:pt x="129819" y="35420"/>
                  </a:lnTo>
                  <a:close/>
                </a:path>
                <a:path w="626109" h="47625">
                  <a:moveTo>
                    <a:pt x="129819" y="11811"/>
                  </a:moveTo>
                  <a:lnTo>
                    <a:pt x="118021" y="11811"/>
                  </a:lnTo>
                  <a:lnTo>
                    <a:pt x="118021" y="23609"/>
                  </a:lnTo>
                  <a:lnTo>
                    <a:pt x="118021" y="35407"/>
                  </a:lnTo>
                  <a:lnTo>
                    <a:pt x="129819" y="35407"/>
                  </a:lnTo>
                  <a:lnTo>
                    <a:pt x="129819" y="23609"/>
                  </a:lnTo>
                  <a:lnTo>
                    <a:pt x="129819" y="11811"/>
                  </a:lnTo>
                  <a:close/>
                </a:path>
                <a:path w="626109" h="47625">
                  <a:moveTo>
                    <a:pt x="153416" y="11811"/>
                  </a:moveTo>
                  <a:lnTo>
                    <a:pt x="141630" y="11811"/>
                  </a:lnTo>
                  <a:lnTo>
                    <a:pt x="141630" y="23609"/>
                  </a:lnTo>
                  <a:lnTo>
                    <a:pt x="153416" y="23609"/>
                  </a:lnTo>
                  <a:lnTo>
                    <a:pt x="153416" y="11811"/>
                  </a:lnTo>
                  <a:close/>
                </a:path>
                <a:path w="626109" h="47625">
                  <a:moveTo>
                    <a:pt x="177025" y="11811"/>
                  </a:moveTo>
                  <a:lnTo>
                    <a:pt x="165239" y="11811"/>
                  </a:lnTo>
                  <a:lnTo>
                    <a:pt x="165239" y="23609"/>
                  </a:lnTo>
                  <a:lnTo>
                    <a:pt x="177025" y="23609"/>
                  </a:lnTo>
                  <a:lnTo>
                    <a:pt x="177025" y="11811"/>
                  </a:lnTo>
                  <a:close/>
                </a:path>
                <a:path w="626109" h="47625">
                  <a:moveTo>
                    <a:pt x="212432" y="11811"/>
                  </a:moveTo>
                  <a:lnTo>
                    <a:pt x="200647" y="11811"/>
                  </a:lnTo>
                  <a:lnTo>
                    <a:pt x="188849" y="11811"/>
                  </a:lnTo>
                  <a:lnTo>
                    <a:pt x="188849" y="23609"/>
                  </a:lnTo>
                  <a:lnTo>
                    <a:pt x="200647" y="23609"/>
                  </a:lnTo>
                  <a:lnTo>
                    <a:pt x="212432" y="23609"/>
                  </a:lnTo>
                  <a:lnTo>
                    <a:pt x="212432" y="11811"/>
                  </a:lnTo>
                  <a:close/>
                </a:path>
                <a:path w="626109" h="47625">
                  <a:moveTo>
                    <a:pt x="224243" y="23609"/>
                  </a:move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close/>
                </a:path>
                <a:path w="626109" h="47625">
                  <a:moveTo>
                    <a:pt x="236054" y="23609"/>
                  </a:move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36054" y="23609"/>
                  </a:lnTo>
                  <a:close/>
                </a:path>
                <a:path w="626109" h="47625">
                  <a:moveTo>
                    <a:pt x="247840" y="11811"/>
                  </a:moveTo>
                  <a:lnTo>
                    <a:pt x="236054" y="11811"/>
                  </a:lnTo>
                  <a:lnTo>
                    <a:pt x="236054" y="23609"/>
                  </a:lnTo>
                  <a:lnTo>
                    <a:pt x="247840" y="23609"/>
                  </a:lnTo>
                  <a:lnTo>
                    <a:pt x="247840" y="11811"/>
                  </a:lnTo>
                  <a:close/>
                </a:path>
                <a:path w="626109" h="47625">
                  <a:moveTo>
                    <a:pt x="259664" y="11811"/>
                  </a:moveTo>
                  <a:lnTo>
                    <a:pt x="247865" y="11811"/>
                  </a:lnTo>
                  <a:lnTo>
                    <a:pt x="247865" y="23609"/>
                  </a:lnTo>
                  <a:lnTo>
                    <a:pt x="259664" y="23609"/>
                  </a:lnTo>
                  <a:lnTo>
                    <a:pt x="259664" y="11811"/>
                  </a:lnTo>
                  <a:close/>
                </a:path>
                <a:path w="626109" h="47625">
                  <a:moveTo>
                    <a:pt x="283260" y="11811"/>
                  </a:moveTo>
                  <a:lnTo>
                    <a:pt x="271475" y="11811"/>
                  </a:lnTo>
                  <a:lnTo>
                    <a:pt x="271475" y="23609"/>
                  </a:lnTo>
                  <a:lnTo>
                    <a:pt x="271475" y="35407"/>
                  </a:lnTo>
                  <a:lnTo>
                    <a:pt x="283260" y="35407"/>
                  </a:lnTo>
                  <a:lnTo>
                    <a:pt x="283260" y="23609"/>
                  </a:lnTo>
                  <a:lnTo>
                    <a:pt x="283260" y="11811"/>
                  </a:lnTo>
                  <a:close/>
                </a:path>
                <a:path w="626109" h="47625">
                  <a:moveTo>
                    <a:pt x="306857" y="11811"/>
                  </a:moveTo>
                  <a:lnTo>
                    <a:pt x="295071" y="11811"/>
                  </a:lnTo>
                  <a:lnTo>
                    <a:pt x="283273" y="11811"/>
                  </a:ln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295071" y="23609"/>
                  </a:lnTo>
                  <a:lnTo>
                    <a:pt x="306857" y="23609"/>
                  </a:lnTo>
                  <a:lnTo>
                    <a:pt x="306857" y="11811"/>
                  </a:lnTo>
                  <a:close/>
                </a:path>
                <a:path w="626109" h="47625">
                  <a:moveTo>
                    <a:pt x="318668" y="11811"/>
                  </a:moveTo>
                  <a:lnTo>
                    <a:pt x="306882" y="11811"/>
                  </a:lnTo>
                  <a:lnTo>
                    <a:pt x="306882" y="23609"/>
                  </a:lnTo>
                  <a:lnTo>
                    <a:pt x="306882" y="35407"/>
                  </a:lnTo>
                  <a:lnTo>
                    <a:pt x="318668" y="35407"/>
                  </a:lnTo>
                  <a:lnTo>
                    <a:pt x="318668" y="23609"/>
                  </a:lnTo>
                  <a:lnTo>
                    <a:pt x="318668" y="11811"/>
                  </a:lnTo>
                  <a:close/>
                </a:path>
                <a:path w="626109" h="47625">
                  <a:moveTo>
                    <a:pt x="330479" y="11811"/>
                  </a:moveTo>
                  <a:lnTo>
                    <a:pt x="318681" y="11811"/>
                  </a:lnTo>
                  <a:lnTo>
                    <a:pt x="318681" y="23609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lnTo>
                    <a:pt x="330479" y="11811"/>
                  </a:lnTo>
                  <a:close/>
                </a:path>
                <a:path w="626109" h="47625">
                  <a:moveTo>
                    <a:pt x="342277" y="11811"/>
                  </a:moveTo>
                  <a:lnTo>
                    <a:pt x="330492" y="11811"/>
                  </a:lnTo>
                  <a:lnTo>
                    <a:pt x="330492" y="23609"/>
                  </a:lnTo>
                  <a:lnTo>
                    <a:pt x="342277" y="23609"/>
                  </a:lnTo>
                  <a:lnTo>
                    <a:pt x="342277" y="11811"/>
                  </a:lnTo>
                  <a:close/>
                </a:path>
                <a:path w="626109" h="47625">
                  <a:moveTo>
                    <a:pt x="365874" y="23609"/>
                  </a:moveTo>
                  <a:lnTo>
                    <a:pt x="354088" y="23609"/>
                  </a:lnTo>
                  <a:lnTo>
                    <a:pt x="354088" y="11811"/>
                  </a:lnTo>
                  <a:lnTo>
                    <a:pt x="342290" y="11811"/>
                  </a:lnTo>
                  <a:lnTo>
                    <a:pt x="342290" y="23609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65874" y="35407"/>
                  </a:lnTo>
                  <a:lnTo>
                    <a:pt x="365874" y="23609"/>
                  </a:lnTo>
                  <a:close/>
                </a:path>
                <a:path w="626109" h="47625">
                  <a:moveTo>
                    <a:pt x="377685" y="11811"/>
                  </a:moveTo>
                  <a:lnTo>
                    <a:pt x="365899" y="11811"/>
                  </a:lnTo>
                  <a:lnTo>
                    <a:pt x="365899" y="23609"/>
                  </a:lnTo>
                  <a:lnTo>
                    <a:pt x="365899" y="35407"/>
                  </a:lnTo>
                  <a:lnTo>
                    <a:pt x="377685" y="35407"/>
                  </a:lnTo>
                  <a:lnTo>
                    <a:pt x="377685" y="23609"/>
                  </a:lnTo>
                  <a:lnTo>
                    <a:pt x="377685" y="11811"/>
                  </a:lnTo>
                  <a:close/>
                </a:path>
                <a:path w="626109" h="47625">
                  <a:moveTo>
                    <a:pt x="389496" y="11811"/>
                  </a:moveTo>
                  <a:lnTo>
                    <a:pt x="377698" y="11811"/>
                  </a:lnTo>
                  <a:lnTo>
                    <a:pt x="377698" y="23609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lnTo>
                    <a:pt x="389496" y="11811"/>
                  </a:lnTo>
                  <a:close/>
                </a:path>
                <a:path w="626109" h="47625">
                  <a:moveTo>
                    <a:pt x="401307" y="11811"/>
                  </a:moveTo>
                  <a:lnTo>
                    <a:pt x="389509" y="11811"/>
                  </a:ln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01307" y="23609"/>
                  </a:lnTo>
                  <a:lnTo>
                    <a:pt x="401307" y="11811"/>
                  </a:lnTo>
                  <a:close/>
                </a:path>
                <a:path w="626109" h="47625">
                  <a:moveTo>
                    <a:pt x="436702" y="11811"/>
                  </a:moveTo>
                  <a:lnTo>
                    <a:pt x="424916" y="11811"/>
                  </a:lnTo>
                  <a:lnTo>
                    <a:pt x="424916" y="23609"/>
                  </a:lnTo>
                  <a:lnTo>
                    <a:pt x="436702" y="23609"/>
                  </a:lnTo>
                  <a:lnTo>
                    <a:pt x="436702" y="11811"/>
                  </a:lnTo>
                  <a:close/>
                </a:path>
                <a:path w="626109" h="47625">
                  <a:moveTo>
                    <a:pt x="460298" y="11811"/>
                  </a:moveTo>
                  <a:lnTo>
                    <a:pt x="448513" y="11811"/>
                  </a:lnTo>
                  <a:lnTo>
                    <a:pt x="436714" y="11811"/>
                  </a:lnTo>
                  <a:lnTo>
                    <a:pt x="436714" y="23609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60298" y="35407"/>
                  </a:lnTo>
                  <a:lnTo>
                    <a:pt x="460298" y="23609"/>
                  </a:lnTo>
                  <a:lnTo>
                    <a:pt x="460298" y="11811"/>
                  </a:lnTo>
                  <a:close/>
                </a:path>
                <a:path w="626109" h="47625">
                  <a:moveTo>
                    <a:pt x="472109" y="11811"/>
                  </a:moveTo>
                  <a:lnTo>
                    <a:pt x="460324" y="11811"/>
                  </a:lnTo>
                  <a:lnTo>
                    <a:pt x="460324" y="23609"/>
                  </a:lnTo>
                  <a:lnTo>
                    <a:pt x="472109" y="23609"/>
                  </a:lnTo>
                  <a:lnTo>
                    <a:pt x="472109" y="11811"/>
                  </a:lnTo>
                  <a:close/>
                </a:path>
                <a:path w="626109" h="47625">
                  <a:moveTo>
                    <a:pt x="483920" y="23609"/>
                  </a:moveTo>
                  <a:lnTo>
                    <a:pt x="472122" y="23609"/>
                  </a:lnTo>
                  <a:lnTo>
                    <a:pt x="472122" y="35407"/>
                  </a:lnTo>
                  <a:lnTo>
                    <a:pt x="483920" y="35407"/>
                  </a:lnTo>
                  <a:lnTo>
                    <a:pt x="483920" y="23609"/>
                  </a:lnTo>
                  <a:close/>
                </a:path>
                <a:path w="626109" h="47625">
                  <a:moveTo>
                    <a:pt x="519315" y="11811"/>
                  </a:moveTo>
                  <a:lnTo>
                    <a:pt x="507530" y="11811"/>
                  </a:lnTo>
                  <a:lnTo>
                    <a:pt x="507530" y="23609"/>
                  </a:lnTo>
                  <a:lnTo>
                    <a:pt x="495731" y="23609"/>
                  </a:ln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507530" y="35407"/>
                  </a:lnTo>
                  <a:lnTo>
                    <a:pt x="519315" y="35407"/>
                  </a:lnTo>
                  <a:lnTo>
                    <a:pt x="519315" y="23609"/>
                  </a:lnTo>
                  <a:lnTo>
                    <a:pt x="519315" y="11811"/>
                  </a:lnTo>
                  <a:close/>
                </a:path>
                <a:path w="626109" h="47625">
                  <a:moveTo>
                    <a:pt x="542937" y="11811"/>
                  </a:moveTo>
                  <a:lnTo>
                    <a:pt x="531139" y="11811"/>
                  </a:lnTo>
                  <a:lnTo>
                    <a:pt x="531139" y="23609"/>
                  </a:lnTo>
                  <a:lnTo>
                    <a:pt x="531139" y="35407"/>
                  </a:lnTo>
                  <a:lnTo>
                    <a:pt x="542937" y="35407"/>
                  </a:lnTo>
                  <a:lnTo>
                    <a:pt x="542937" y="23609"/>
                  </a:lnTo>
                  <a:lnTo>
                    <a:pt x="542937" y="11811"/>
                  </a:lnTo>
                  <a:close/>
                </a:path>
                <a:path w="626109" h="47625">
                  <a:moveTo>
                    <a:pt x="566547" y="23609"/>
                  </a:moveTo>
                  <a:lnTo>
                    <a:pt x="554748" y="23609"/>
                  </a:lnTo>
                  <a:lnTo>
                    <a:pt x="542950" y="23609"/>
                  </a:lnTo>
                  <a:lnTo>
                    <a:pt x="542950" y="35407"/>
                  </a:lnTo>
                  <a:lnTo>
                    <a:pt x="554748" y="35407"/>
                  </a:lnTo>
                  <a:lnTo>
                    <a:pt x="566547" y="35407"/>
                  </a:lnTo>
                  <a:lnTo>
                    <a:pt x="566547" y="23609"/>
                  </a:lnTo>
                  <a:close/>
                </a:path>
                <a:path w="626109" h="47625">
                  <a:moveTo>
                    <a:pt x="601941" y="11811"/>
                  </a:moveTo>
                  <a:lnTo>
                    <a:pt x="590143" y="11811"/>
                  </a:lnTo>
                  <a:lnTo>
                    <a:pt x="578345" y="11811"/>
                  </a:lnTo>
                  <a:lnTo>
                    <a:pt x="566547" y="11811"/>
                  </a:lnTo>
                  <a:lnTo>
                    <a:pt x="566547" y="23609"/>
                  </a:lnTo>
                  <a:lnTo>
                    <a:pt x="578345" y="23609"/>
                  </a:lnTo>
                  <a:lnTo>
                    <a:pt x="578345" y="35407"/>
                  </a:lnTo>
                  <a:lnTo>
                    <a:pt x="590143" y="35407"/>
                  </a:lnTo>
                  <a:lnTo>
                    <a:pt x="590143" y="23609"/>
                  </a:lnTo>
                  <a:lnTo>
                    <a:pt x="601941" y="23609"/>
                  </a:lnTo>
                  <a:lnTo>
                    <a:pt x="601941" y="11811"/>
                  </a:lnTo>
                  <a:close/>
                </a:path>
                <a:path w="626109" h="47625">
                  <a:moveTo>
                    <a:pt x="601941" y="0"/>
                  </a:moveTo>
                  <a:lnTo>
                    <a:pt x="590143" y="0"/>
                  </a:lnTo>
                  <a:lnTo>
                    <a:pt x="578345" y="0"/>
                  </a:lnTo>
                  <a:lnTo>
                    <a:pt x="566547" y="0"/>
                  </a:lnTo>
                  <a:lnTo>
                    <a:pt x="554748" y="0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90143" y="11798"/>
                  </a:lnTo>
                  <a:lnTo>
                    <a:pt x="601941" y="11798"/>
                  </a:lnTo>
                  <a:lnTo>
                    <a:pt x="601941" y="0"/>
                  </a:lnTo>
                  <a:close/>
                </a:path>
                <a:path w="626109" h="47625">
                  <a:moveTo>
                    <a:pt x="625551" y="11811"/>
                  </a:moveTo>
                  <a:lnTo>
                    <a:pt x="613765" y="11811"/>
                  </a:lnTo>
                  <a:lnTo>
                    <a:pt x="613765" y="23609"/>
                  </a:lnTo>
                  <a:lnTo>
                    <a:pt x="625551" y="23609"/>
                  </a:lnTo>
                  <a:lnTo>
                    <a:pt x="625551" y="118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5958433" y="4581778"/>
              <a:ext cx="614045" cy="24130"/>
            </a:xfrm>
            <a:custGeom>
              <a:avLst/>
              <a:gdLst/>
              <a:ahLst/>
              <a:cxnLst/>
              <a:rect l="l" t="t" r="r" b="b"/>
              <a:pathLst>
                <a:path w="614045" h="24129">
                  <a:moveTo>
                    <a:pt x="23583" y="11798"/>
                  </a:moveTo>
                  <a:lnTo>
                    <a:pt x="11798" y="11798"/>
                  </a:lnTo>
                  <a:lnTo>
                    <a:pt x="0" y="11798"/>
                  </a:lnTo>
                  <a:lnTo>
                    <a:pt x="0" y="23596"/>
                  </a:lnTo>
                  <a:lnTo>
                    <a:pt x="11798" y="23596"/>
                  </a:lnTo>
                  <a:lnTo>
                    <a:pt x="23583" y="23596"/>
                  </a:lnTo>
                  <a:lnTo>
                    <a:pt x="23583" y="11798"/>
                  </a:lnTo>
                  <a:close/>
                </a:path>
                <a:path w="614045" h="24129">
                  <a:moveTo>
                    <a:pt x="35394" y="11798"/>
                  </a:moveTo>
                  <a:lnTo>
                    <a:pt x="23596" y="11798"/>
                  </a:lnTo>
                  <a:lnTo>
                    <a:pt x="23596" y="23596"/>
                  </a:lnTo>
                  <a:lnTo>
                    <a:pt x="35394" y="23596"/>
                  </a:lnTo>
                  <a:lnTo>
                    <a:pt x="35394" y="11798"/>
                  </a:lnTo>
                  <a:close/>
                </a:path>
                <a:path w="614045" h="24129">
                  <a:moveTo>
                    <a:pt x="58991" y="11798"/>
                  </a:moveTo>
                  <a:lnTo>
                    <a:pt x="47205" y="11798"/>
                  </a:lnTo>
                  <a:lnTo>
                    <a:pt x="35407" y="11798"/>
                  </a:lnTo>
                  <a:lnTo>
                    <a:pt x="35407" y="23596"/>
                  </a:lnTo>
                  <a:lnTo>
                    <a:pt x="47205" y="23596"/>
                  </a:lnTo>
                  <a:lnTo>
                    <a:pt x="58991" y="23596"/>
                  </a:lnTo>
                  <a:lnTo>
                    <a:pt x="58991" y="11798"/>
                  </a:lnTo>
                  <a:close/>
                </a:path>
                <a:path w="614045" h="24129">
                  <a:moveTo>
                    <a:pt x="82613" y="11798"/>
                  </a:moveTo>
                  <a:lnTo>
                    <a:pt x="70815" y="11798"/>
                  </a:lnTo>
                  <a:lnTo>
                    <a:pt x="59016" y="11798"/>
                  </a:lnTo>
                  <a:lnTo>
                    <a:pt x="59016" y="23596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82613" y="11798"/>
                  </a:lnTo>
                  <a:close/>
                </a:path>
                <a:path w="614045" h="24129">
                  <a:moveTo>
                    <a:pt x="106222" y="11798"/>
                  </a:moveTo>
                  <a:lnTo>
                    <a:pt x="94424" y="11798"/>
                  </a:lnTo>
                  <a:lnTo>
                    <a:pt x="94424" y="23596"/>
                  </a:lnTo>
                  <a:lnTo>
                    <a:pt x="106222" y="23596"/>
                  </a:lnTo>
                  <a:lnTo>
                    <a:pt x="106222" y="11798"/>
                  </a:lnTo>
                  <a:close/>
                </a:path>
                <a:path w="614045" h="24129">
                  <a:moveTo>
                    <a:pt x="129819" y="0"/>
                  </a:moveTo>
                  <a:lnTo>
                    <a:pt x="118021" y="0"/>
                  </a:lnTo>
                  <a:lnTo>
                    <a:pt x="118021" y="11798"/>
                  </a:lnTo>
                  <a:lnTo>
                    <a:pt x="118021" y="23596"/>
                  </a:lnTo>
                  <a:lnTo>
                    <a:pt x="129819" y="23596"/>
                  </a:lnTo>
                  <a:lnTo>
                    <a:pt x="129819" y="11798"/>
                  </a:lnTo>
                  <a:lnTo>
                    <a:pt x="129819" y="0"/>
                  </a:lnTo>
                  <a:close/>
                </a:path>
                <a:path w="614045" h="24129">
                  <a:moveTo>
                    <a:pt x="153416" y="11798"/>
                  </a:moveTo>
                  <a:lnTo>
                    <a:pt x="141630" y="11798"/>
                  </a:lnTo>
                  <a:lnTo>
                    <a:pt x="129832" y="11798"/>
                  </a:lnTo>
                  <a:lnTo>
                    <a:pt x="129832" y="23596"/>
                  </a:lnTo>
                  <a:lnTo>
                    <a:pt x="141630" y="23596"/>
                  </a:lnTo>
                  <a:lnTo>
                    <a:pt x="153416" y="23596"/>
                  </a:lnTo>
                  <a:lnTo>
                    <a:pt x="153416" y="11798"/>
                  </a:lnTo>
                  <a:close/>
                </a:path>
                <a:path w="614045" h="24129">
                  <a:moveTo>
                    <a:pt x="177025" y="0"/>
                  </a:moveTo>
                  <a:lnTo>
                    <a:pt x="165239" y="0"/>
                  </a:lnTo>
                  <a:lnTo>
                    <a:pt x="165239" y="11798"/>
                  </a:lnTo>
                  <a:lnTo>
                    <a:pt x="153441" y="11798"/>
                  </a:lnTo>
                  <a:lnTo>
                    <a:pt x="153441" y="23596"/>
                  </a:lnTo>
                  <a:lnTo>
                    <a:pt x="165239" y="23596"/>
                  </a:lnTo>
                  <a:lnTo>
                    <a:pt x="177025" y="23596"/>
                  </a:lnTo>
                  <a:lnTo>
                    <a:pt x="177025" y="11798"/>
                  </a:lnTo>
                  <a:lnTo>
                    <a:pt x="177025" y="0"/>
                  </a:lnTo>
                  <a:close/>
                </a:path>
                <a:path w="614045" h="24129">
                  <a:moveTo>
                    <a:pt x="188836" y="11798"/>
                  </a:moveTo>
                  <a:lnTo>
                    <a:pt x="177038" y="11798"/>
                  </a:lnTo>
                  <a:lnTo>
                    <a:pt x="177038" y="23596"/>
                  </a:lnTo>
                  <a:lnTo>
                    <a:pt x="188836" y="23596"/>
                  </a:lnTo>
                  <a:lnTo>
                    <a:pt x="188836" y="11798"/>
                  </a:lnTo>
                  <a:close/>
                </a:path>
                <a:path w="614045" h="24129">
                  <a:moveTo>
                    <a:pt x="212432" y="11798"/>
                  </a:moveTo>
                  <a:lnTo>
                    <a:pt x="200647" y="11798"/>
                  </a:lnTo>
                  <a:lnTo>
                    <a:pt x="200647" y="23596"/>
                  </a:lnTo>
                  <a:lnTo>
                    <a:pt x="212432" y="23596"/>
                  </a:lnTo>
                  <a:lnTo>
                    <a:pt x="212432" y="11798"/>
                  </a:lnTo>
                  <a:close/>
                </a:path>
                <a:path w="614045" h="24129">
                  <a:moveTo>
                    <a:pt x="236054" y="0"/>
                  </a:moveTo>
                  <a:lnTo>
                    <a:pt x="224256" y="0"/>
                  </a:lnTo>
                  <a:lnTo>
                    <a:pt x="224256" y="11798"/>
                  </a:lnTo>
                  <a:lnTo>
                    <a:pt x="236054" y="11798"/>
                  </a:lnTo>
                  <a:lnTo>
                    <a:pt x="236054" y="0"/>
                  </a:lnTo>
                  <a:close/>
                </a:path>
                <a:path w="614045" h="24129">
                  <a:moveTo>
                    <a:pt x="271449" y="11798"/>
                  </a:moveTo>
                  <a:lnTo>
                    <a:pt x="259664" y="11798"/>
                  </a:lnTo>
                  <a:lnTo>
                    <a:pt x="247865" y="11798"/>
                  </a:lnTo>
                  <a:lnTo>
                    <a:pt x="247865" y="23596"/>
                  </a:lnTo>
                  <a:lnTo>
                    <a:pt x="259664" y="23596"/>
                  </a:lnTo>
                  <a:lnTo>
                    <a:pt x="271449" y="23596"/>
                  </a:lnTo>
                  <a:lnTo>
                    <a:pt x="271449" y="11798"/>
                  </a:lnTo>
                  <a:close/>
                </a:path>
                <a:path w="614045" h="24129">
                  <a:moveTo>
                    <a:pt x="283260" y="11798"/>
                  </a:moveTo>
                  <a:lnTo>
                    <a:pt x="271475" y="11798"/>
                  </a:lnTo>
                  <a:lnTo>
                    <a:pt x="271475" y="23596"/>
                  </a:lnTo>
                  <a:lnTo>
                    <a:pt x="283260" y="23596"/>
                  </a:lnTo>
                  <a:lnTo>
                    <a:pt x="283260" y="11798"/>
                  </a:lnTo>
                  <a:close/>
                </a:path>
                <a:path w="614045" h="24129">
                  <a:moveTo>
                    <a:pt x="330479" y="0"/>
                  </a:moveTo>
                  <a:lnTo>
                    <a:pt x="318681" y="0"/>
                  </a:lnTo>
                  <a:lnTo>
                    <a:pt x="318681" y="11798"/>
                  </a:lnTo>
                  <a:lnTo>
                    <a:pt x="318681" y="23596"/>
                  </a:lnTo>
                  <a:lnTo>
                    <a:pt x="330479" y="23596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14045" h="24129">
                  <a:moveTo>
                    <a:pt x="342277" y="11798"/>
                  </a:moveTo>
                  <a:lnTo>
                    <a:pt x="330492" y="11798"/>
                  </a:lnTo>
                  <a:lnTo>
                    <a:pt x="330492" y="23596"/>
                  </a:lnTo>
                  <a:lnTo>
                    <a:pt x="342277" y="23596"/>
                  </a:lnTo>
                  <a:lnTo>
                    <a:pt x="342277" y="11798"/>
                  </a:lnTo>
                  <a:close/>
                </a:path>
                <a:path w="614045" h="24129">
                  <a:moveTo>
                    <a:pt x="365874" y="11798"/>
                  </a:moveTo>
                  <a:lnTo>
                    <a:pt x="354088" y="11798"/>
                  </a:lnTo>
                  <a:lnTo>
                    <a:pt x="354088" y="0"/>
                  </a:lnTo>
                  <a:lnTo>
                    <a:pt x="342290" y="0"/>
                  </a:lnTo>
                  <a:lnTo>
                    <a:pt x="342290" y="11798"/>
                  </a:lnTo>
                  <a:lnTo>
                    <a:pt x="342290" y="23596"/>
                  </a:lnTo>
                  <a:lnTo>
                    <a:pt x="354088" y="23596"/>
                  </a:lnTo>
                  <a:lnTo>
                    <a:pt x="365874" y="23596"/>
                  </a:lnTo>
                  <a:lnTo>
                    <a:pt x="365874" y="11798"/>
                  </a:lnTo>
                  <a:close/>
                </a:path>
                <a:path w="614045" h="24129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77698" y="23596"/>
                  </a:lnTo>
                  <a:lnTo>
                    <a:pt x="389496" y="23596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14045" h="24129">
                  <a:moveTo>
                    <a:pt x="413092" y="0"/>
                  </a:moveTo>
                  <a:lnTo>
                    <a:pt x="401307" y="0"/>
                  </a:lnTo>
                  <a:lnTo>
                    <a:pt x="389509" y="0"/>
                  </a:lnTo>
                  <a:lnTo>
                    <a:pt x="389509" y="11798"/>
                  </a:lnTo>
                  <a:lnTo>
                    <a:pt x="389509" y="23596"/>
                  </a:lnTo>
                  <a:lnTo>
                    <a:pt x="401307" y="23596"/>
                  </a:lnTo>
                  <a:lnTo>
                    <a:pt x="413092" y="23596"/>
                  </a:lnTo>
                  <a:lnTo>
                    <a:pt x="413092" y="11798"/>
                  </a:lnTo>
                  <a:lnTo>
                    <a:pt x="413092" y="0"/>
                  </a:lnTo>
                  <a:close/>
                </a:path>
                <a:path w="614045" h="24129">
                  <a:moveTo>
                    <a:pt x="448513" y="11798"/>
                  </a:moveTo>
                  <a:lnTo>
                    <a:pt x="436714" y="11798"/>
                  </a:lnTo>
                  <a:lnTo>
                    <a:pt x="436714" y="23596"/>
                  </a:lnTo>
                  <a:lnTo>
                    <a:pt x="448513" y="23596"/>
                  </a:lnTo>
                  <a:lnTo>
                    <a:pt x="448513" y="11798"/>
                  </a:lnTo>
                  <a:close/>
                </a:path>
                <a:path w="614045" h="24129">
                  <a:moveTo>
                    <a:pt x="472109" y="11798"/>
                  </a:moveTo>
                  <a:lnTo>
                    <a:pt x="460324" y="11798"/>
                  </a:lnTo>
                  <a:lnTo>
                    <a:pt x="460324" y="23596"/>
                  </a:lnTo>
                  <a:lnTo>
                    <a:pt x="472109" y="23596"/>
                  </a:lnTo>
                  <a:lnTo>
                    <a:pt x="472109" y="11798"/>
                  </a:lnTo>
                  <a:close/>
                </a:path>
                <a:path w="614045" h="24129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14045" h="24129">
                  <a:moveTo>
                    <a:pt x="495731" y="0"/>
                  </a:move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495731" y="0"/>
                  </a:lnTo>
                  <a:close/>
                </a:path>
                <a:path w="614045" h="24129">
                  <a:moveTo>
                    <a:pt x="507530" y="11798"/>
                  </a:moveTo>
                  <a:lnTo>
                    <a:pt x="495731" y="11798"/>
                  </a:lnTo>
                  <a:lnTo>
                    <a:pt x="495731" y="23596"/>
                  </a:lnTo>
                  <a:lnTo>
                    <a:pt x="507530" y="23596"/>
                  </a:lnTo>
                  <a:lnTo>
                    <a:pt x="507530" y="11798"/>
                  </a:lnTo>
                  <a:close/>
                </a:path>
                <a:path w="614045" h="24129">
                  <a:moveTo>
                    <a:pt x="531126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19341" y="23596"/>
                  </a:lnTo>
                  <a:lnTo>
                    <a:pt x="531126" y="23596"/>
                  </a:lnTo>
                  <a:lnTo>
                    <a:pt x="531126" y="11798"/>
                  </a:lnTo>
                  <a:lnTo>
                    <a:pt x="531126" y="0"/>
                  </a:lnTo>
                  <a:close/>
                </a:path>
                <a:path w="614045" h="24129">
                  <a:moveTo>
                    <a:pt x="554748" y="11798"/>
                  </a:move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54748" y="11798"/>
                  </a:lnTo>
                  <a:close/>
                </a:path>
                <a:path w="614045" h="24129">
                  <a:moveTo>
                    <a:pt x="578345" y="0"/>
                  </a:moveTo>
                  <a:lnTo>
                    <a:pt x="566547" y="0"/>
                  </a:lnTo>
                  <a:lnTo>
                    <a:pt x="554748" y="0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14045" h="24129">
                  <a:moveTo>
                    <a:pt x="613765" y="0"/>
                  </a:moveTo>
                  <a:lnTo>
                    <a:pt x="601967" y="0"/>
                  </a:lnTo>
                  <a:lnTo>
                    <a:pt x="601967" y="11798"/>
                  </a:lnTo>
                  <a:lnTo>
                    <a:pt x="601967" y="23596"/>
                  </a:lnTo>
                  <a:lnTo>
                    <a:pt x="613765" y="23596"/>
                  </a:lnTo>
                  <a:lnTo>
                    <a:pt x="613765" y="11798"/>
                  </a:lnTo>
                  <a:lnTo>
                    <a:pt x="61376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" name="object 36"/>
          <p:cNvSpPr txBox="1"/>
          <p:nvPr/>
        </p:nvSpPr>
        <p:spPr>
          <a:xfrm>
            <a:off x="4761382" y="7521740"/>
            <a:ext cx="535940" cy="160020"/>
          </a:xfrm>
          <a:prstGeom prst="rect">
            <a:avLst/>
          </a:prstGeom>
        </p:spPr>
        <p:txBody>
          <a:bodyPr vert="horz" wrap="square" lIns="0" tIns="571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45"/>
              </a:spcBef>
            </a:pPr>
            <a:r>
              <a:rPr sz="900" dirty="0">
                <a:solidFill>
                  <a:srgbClr val="FFFFFF"/>
                </a:solidFill>
                <a:latin typeface="Raleway"/>
                <a:cs typeface="Raleway"/>
              </a:rPr>
              <a:t>Page: </a:t>
            </a:r>
            <a:r>
              <a:rPr sz="900" spc="-25" dirty="0">
                <a:solidFill>
                  <a:srgbClr val="FFFFFF"/>
                </a:solidFill>
                <a:latin typeface="Raleway"/>
                <a:cs typeface="Raleway"/>
              </a:rPr>
              <a:t>278</a:t>
            </a:r>
            <a:endParaRPr sz="900">
              <a:latin typeface="Raleway"/>
              <a:cs typeface="Raleway"/>
            </a:endParaRPr>
          </a:p>
        </p:txBody>
      </p:sp>
      <p:graphicFrame>
        <p:nvGraphicFramePr>
          <p:cNvPr id="2" name="Object 1">
            <a:extLst>
              <a:ext uri="{FF2B5EF4-FFF2-40B4-BE49-F238E27FC236}">
                <a16:creationId xmlns:a16="http://schemas.microsoft.com/office/drawing/2014/main" id="{D6B05FED-9E75-8FF1-0076-D7C46EFA765A}"/>
              </a:ext>
            </a:extLst>
          </p:cNvPr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3762626407"/>
              </p:ext>
            </p:extLst>
          </p:nvPr>
        </p:nvGraphicFramePr>
        <p:xfrm>
          <a:off x="228600" y="5319687"/>
          <a:ext cx="8724900" cy="13970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Worksheet" r:id="rId4" imgW="8724900" imgH="1397000" progId="Excel.Sheet.12">
                  <p:embed/>
                </p:oleObj>
              </mc:Choice>
              <mc:Fallback>
                <p:oleObj name="Worksheet" r:id="rId4" imgW="8724900" imgH="1397000" progId="Excel.Sheet.12">
                  <p:embed/>
                  <p:pic>
                    <p:nvPicPr>
                      <p:cNvPr id="2" name="Object 1">
                        <a:extLst>
                          <a:ext uri="{FF2B5EF4-FFF2-40B4-BE49-F238E27FC236}">
                            <a16:creationId xmlns:a16="http://schemas.microsoft.com/office/drawing/2014/main" id="{D6B05FED-9E75-8FF1-0076-D7C46EFA765A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228600" y="5319687"/>
                        <a:ext cx="8724900" cy="1397000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4" name="Rectangle 3">
            <a:extLst>
              <a:ext uri="{FF2B5EF4-FFF2-40B4-BE49-F238E27FC236}">
                <a16:creationId xmlns:a16="http://schemas.microsoft.com/office/drawing/2014/main" id="{93AEEE8E-CF56-7FC6-F62E-B548AFA1C91F}"/>
              </a:ext>
            </a:extLst>
          </p:cNvPr>
          <p:cNvSpPr/>
          <p:nvPr/>
        </p:nvSpPr>
        <p:spPr>
          <a:xfrm>
            <a:off x="7873420" y="5319687"/>
            <a:ext cx="1080080" cy="139700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3" name="Picture 2" descr="A picture containing logo&#10;&#10;Description automatically generated">
            <a:extLst>
              <a:ext uri="{FF2B5EF4-FFF2-40B4-BE49-F238E27FC236}">
                <a16:creationId xmlns:a16="http://schemas.microsoft.com/office/drawing/2014/main" id="{AC5C7F3E-2BB5-85C7-939D-3E5871C889A0}"/>
              </a:ext>
            </a:extLst>
          </p:cNvPr>
          <p:cNvPicPr>
            <a:picLocks noChangeAspect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6732"/>
          <a:stretch/>
        </p:blipFill>
        <p:spPr>
          <a:xfrm>
            <a:off x="8715392" y="6449392"/>
            <a:ext cx="1293202" cy="123236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85928683"/>
      </p:ext>
    </p:extLst>
  </p:cSld>
  <p:clrMapOvr>
    <a:masterClrMapping/>
  </p:clrMapOvr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object 5"/>
          <p:cNvSpPr/>
          <p:nvPr/>
        </p:nvSpPr>
        <p:spPr>
          <a:xfrm>
            <a:off x="430529" y="2206796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430529" y="2435396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430529" y="2663996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430529" y="2892596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430529" y="3121196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 txBox="1"/>
          <p:nvPr/>
        </p:nvSpPr>
        <p:spPr>
          <a:xfrm>
            <a:off x="152400" y="866717"/>
            <a:ext cx="3171825" cy="289496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Arial"/>
                <a:cs typeface="Arial"/>
              </a:rPr>
              <a:t>JOANNA</a:t>
            </a:r>
            <a:r>
              <a:rPr sz="1200" b="1" spc="195" dirty="0">
                <a:latin typeface="Arial"/>
                <a:cs typeface="Arial"/>
              </a:rPr>
              <a:t> </a:t>
            </a:r>
            <a:r>
              <a:rPr sz="1200" b="1" spc="65" dirty="0">
                <a:latin typeface="Arial"/>
                <a:cs typeface="Arial"/>
              </a:rPr>
              <a:t>LIFT-</a:t>
            </a:r>
            <a:r>
              <a:rPr sz="1200" b="1" spc="95" dirty="0">
                <a:latin typeface="Arial"/>
                <a:cs typeface="Arial"/>
              </a:rPr>
              <a:t>TOP</a:t>
            </a:r>
            <a:r>
              <a:rPr sz="1200" b="1" spc="195" dirty="0">
                <a:latin typeface="Arial"/>
                <a:cs typeface="Arial"/>
              </a:rPr>
              <a:t> </a:t>
            </a:r>
            <a:r>
              <a:rPr sz="1200" b="1" spc="40" dirty="0">
                <a:latin typeface="Arial"/>
                <a:cs typeface="Arial"/>
              </a:rPr>
              <a:t>DESK</a:t>
            </a:r>
            <a:endParaRPr sz="1200" dirty="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790"/>
              </a:spcBef>
            </a:pPr>
            <a:r>
              <a:rPr sz="750" b="1" dirty="0">
                <a:latin typeface="Raleway"/>
                <a:cs typeface="Raleway"/>
              </a:rPr>
              <a:t>SKU:</a:t>
            </a:r>
            <a:r>
              <a:rPr sz="750" b="1" spc="10" dirty="0">
                <a:latin typeface="Raleway"/>
                <a:cs typeface="Raleway"/>
              </a:rPr>
              <a:t> </a:t>
            </a:r>
            <a:r>
              <a:rPr sz="750" spc="-10" dirty="0">
                <a:latin typeface="Raleway"/>
                <a:cs typeface="Raleway"/>
              </a:rPr>
              <a:t>JA150D</a:t>
            </a:r>
            <a:endParaRPr sz="750" dirty="0">
              <a:latin typeface="Raleway"/>
              <a:cs typeface="Raleway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700" dirty="0">
              <a:latin typeface="Raleway"/>
              <a:cs typeface="Raleway"/>
            </a:endParaRPr>
          </a:p>
          <a:p>
            <a:pPr marL="12700" marR="5080">
              <a:lnSpc>
                <a:spcPct val="100000"/>
              </a:lnSpc>
              <a:spcBef>
                <a:spcPts val="5"/>
              </a:spcBef>
            </a:pPr>
            <a:r>
              <a:rPr sz="750" dirty="0">
                <a:latin typeface="Raleway"/>
                <a:cs typeface="Raleway"/>
              </a:rPr>
              <a:t>Classic farmhouse styling in a lift-top desk to keep you active. Now </a:t>
            </a:r>
            <a:r>
              <a:rPr sz="750" spc="-25" dirty="0">
                <a:latin typeface="Raleway"/>
                <a:cs typeface="Raleway"/>
              </a:rPr>
              <a:t>you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don't</a:t>
            </a:r>
            <a:r>
              <a:rPr sz="750" spc="-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have to sacrifice style to get the lift-top functionality you want in </a:t>
            </a:r>
            <a:r>
              <a:rPr sz="750" spc="-50" dirty="0">
                <a:latin typeface="Raleway"/>
                <a:cs typeface="Raleway"/>
              </a:rPr>
              <a:t>a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home office desk! The Joanna Lift-Top Desk features its signature </a:t>
            </a:r>
            <a:r>
              <a:rPr sz="750" spc="-10" dirty="0">
                <a:latin typeface="Raleway"/>
                <a:cs typeface="Raleway"/>
              </a:rPr>
              <a:t>Ivory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and Mocha finish with wire-brushed top and turned legs that </a:t>
            </a:r>
            <a:r>
              <a:rPr sz="750" spc="-10" dirty="0">
                <a:latin typeface="Raleway"/>
                <a:cs typeface="Raleway"/>
              </a:rPr>
              <a:t>works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beautifully in any cottage styled interior. The desk features a </a:t>
            </a:r>
            <a:r>
              <a:rPr sz="750" spc="-10" dirty="0">
                <a:latin typeface="Raleway"/>
                <a:cs typeface="Raleway"/>
              </a:rPr>
              <a:t>working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drawer for pens, pads, and </a:t>
            </a:r>
            <a:r>
              <a:rPr sz="750" spc="-10" dirty="0">
                <a:latin typeface="Raleway"/>
                <a:cs typeface="Raleway"/>
              </a:rPr>
              <a:t>electronics.</a:t>
            </a:r>
            <a:endParaRPr sz="750" dirty="0">
              <a:latin typeface="Raleway"/>
              <a:cs typeface="Raleway"/>
            </a:endParaRPr>
          </a:p>
          <a:p>
            <a:pPr marL="393700" marR="97155">
              <a:lnSpc>
                <a:spcPct val="100000"/>
              </a:lnSpc>
              <a:spcBef>
                <a:spcPts val="750"/>
              </a:spcBef>
            </a:pPr>
            <a:r>
              <a:rPr sz="750" dirty="0">
                <a:latin typeface="Raleway"/>
                <a:cs typeface="Raleway"/>
              </a:rPr>
              <a:t>Constructed</a:t>
            </a:r>
            <a:r>
              <a:rPr sz="750" spc="-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of wood solids, Acacia veneers, and </a:t>
            </a:r>
            <a:r>
              <a:rPr sz="750" spc="-10" dirty="0">
                <a:latin typeface="Raleway"/>
                <a:cs typeface="Raleway"/>
              </a:rPr>
              <a:t>engineered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spc="-20" dirty="0">
                <a:latin typeface="Raleway"/>
                <a:cs typeface="Raleway"/>
              </a:rPr>
              <a:t>woods</a:t>
            </a:r>
            <a:endParaRPr sz="750" dirty="0">
              <a:latin typeface="Raleway"/>
              <a:cs typeface="Raleway"/>
            </a:endParaRPr>
          </a:p>
          <a:p>
            <a:pPr marL="393700" marR="26162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Styling details include turned legs and classic </a:t>
            </a:r>
            <a:r>
              <a:rPr sz="750" spc="-10" dirty="0">
                <a:latin typeface="Raleway"/>
                <a:cs typeface="Raleway"/>
              </a:rPr>
              <a:t>farmhouse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spc="-10" dirty="0">
                <a:latin typeface="Raleway"/>
                <a:cs typeface="Raleway"/>
              </a:rPr>
              <a:t>design</a:t>
            </a:r>
            <a:endParaRPr sz="750" dirty="0">
              <a:latin typeface="Raleway"/>
              <a:cs typeface="Raleway"/>
            </a:endParaRPr>
          </a:p>
          <a:p>
            <a:pPr marL="393700" marR="19939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Soft-lift top allows for working while standing at Desk for </a:t>
            </a:r>
            <a:r>
              <a:rPr sz="750" spc="-50" dirty="0">
                <a:latin typeface="Raleway"/>
                <a:cs typeface="Raleway"/>
              </a:rPr>
              <a:t>a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more active </a:t>
            </a:r>
            <a:r>
              <a:rPr sz="750" spc="-10" dirty="0">
                <a:latin typeface="Raleway"/>
                <a:cs typeface="Raleway"/>
              </a:rPr>
              <a:t>lifestyle</a:t>
            </a:r>
            <a:endParaRPr sz="750" dirty="0">
              <a:latin typeface="Raleway"/>
              <a:cs typeface="Raleway"/>
            </a:endParaRPr>
          </a:p>
          <a:p>
            <a:pPr marL="393700" marR="1143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Working drawer with hooded pull hardware for hidden </a:t>
            </a:r>
            <a:r>
              <a:rPr sz="750" spc="-10" dirty="0">
                <a:latin typeface="Raleway"/>
                <a:cs typeface="Raleway"/>
              </a:rPr>
              <a:t>storage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spc="-20" dirty="0">
                <a:latin typeface="Raleway"/>
                <a:cs typeface="Raleway"/>
              </a:rPr>
              <a:t>area</a:t>
            </a:r>
            <a:endParaRPr sz="750" dirty="0">
              <a:latin typeface="Raleway"/>
              <a:cs typeface="Raleway"/>
            </a:endParaRPr>
          </a:p>
          <a:p>
            <a:pPr marL="39370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Ivory and Mocha </a:t>
            </a:r>
            <a:r>
              <a:rPr sz="750" spc="-10" dirty="0">
                <a:latin typeface="Raleway"/>
                <a:cs typeface="Raleway"/>
              </a:rPr>
              <a:t>finish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  <a:spcBef>
                <a:spcPts val="620"/>
              </a:spcBef>
            </a:pPr>
            <a:r>
              <a:rPr sz="750" u="sng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2"/>
              </a:rPr>
              <a:t>Read </a:t>
            </a:r>
            <a:r>
              <a:rPr sz="750" u="sng" spc="-20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2"/>
              </a:rPr>
              <a:t>More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</a:pPr>
            <a:r>
              <a:rPr sz="750" b="1" dirty="0">
                <a:latin typeface="Raleway"/>
                <a:cs typeface="Raleway"/>
              </a:rPr>
              <a:t>Price:</a:t>
            </a:r>
            <a:r>
              <a:rPr sz="750" b="1" spc="10" dirty="0">
                <a:latin typeface="Raleway"/>
                <a:cs typeface="Raleway"/>
              </a:rPr>
              <a:t> </a:t>
            </a:r>
            <a:r>
              <a:rPr sz="750" spc="-10" dirty="0">
                <a:latin typeface="Raleway"/>
                <a:cs typeface="Raleway"/>
              </a:rPr>
              <a:t>$229.00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ts val="1060"/>
              </a:lnSpc>
              <a:tabLst>
                <a:tab pos="1587500" algn="l"/>
              </a:tabLst>
            </a:pPr>
            <a:r>
              <a:rPr sz="900" spc="-10" dirty="0">
                <a:latin typeface="Raleway"/>
                <a:cs typeface="Raleway"/>
              </a:rPr>
              <a:t>Weight</a:t>
            </a:r>
            <a:r>
              <a:rPr sz="900" dirty="0">
                <a:latin typeface="Raleway"/>
                <a:cs typeface="Raleway"/>
              </a:rPr>
              <a:t>	121</a:t>
            </a:r>
            <a:r>
              <a:rPr sz="900" spc="-10" dirty="0">
                <a:latin typeface="Raleway"/>
                <a:cs typeface="Raleway"/>
              </a:rPr>
              <a:t> </a:t>
            </a:r>
            <a:r>
              <a:rPr sz="900" spc="-25" dirty="0">
                <a:latin typeface="Raleway"/>
                <a:cs typeface="Raleway"/>
              </a:rPr>
              <a:t>lbs</a:t>
            </a:r>
            <a:endParaRPr sz="900" dirty="0">
              <a:latin typeface="Raleway"/>
              <a:cs typeface="Raleway"/>
            </a:endParaRPr>
          </a:p>
        </p:txBody>
      </p:sp>
      <p:grpSp>
        <p:nvGrpSpPr>
          <p:cNvPr id="11" name="object 11"/>
          <p:cNvGrpSpPr/>
          <p:nvPr/>
        </p:nvGrpSpPr>
        <p:grpSpPr>
          <a:xfrm>
            <a:off x="161499" y="3792905"/>
            <a:ext cx="727710" cy="727710"/>
            <a:chOff x="44024" y="3816902"/>
            <a:chExt cx="727710" cy="727710"/>
          </a:xfrm>
        </p:grpSpPr>
        <p:sp>
          <p:nvSpPr>
            <p:cNvPr id="12" name="object 12"/>
            <p:cNvSpPr/>
            <p:nvPr/>
          </p:nvSpPr>
          <p:spPr>
            <a:xfrm>
              <a:off x="47625" y="3820502"/>
              <a:ext cx="720090" cy="720090"/>
            </a:xfrm>
            <a:custGeom>
              <a:avLst/>
              <a:gdLst/>
              <a:ahLst/>
              <a:cxnLst/>
              <a:rect l="l" t="t" r="r" b="b"/>
              <a:pathLst>
                <a:path w="720090" h="720089">
                  <a:moveTo>
                    <a:pt x="0" y="0"/>
                  </a:moveTo>
                  <a:lnTo>
                    <a:pt x="720001" y="0"/>
                  </a:lnTo>
                  <a:lnTo>
                    <a:pt x="720001" y="720001"/>
                  </a:lnTo>
                  <a:lnTo>
                    <a:pt x="0" y="720001"/>
                  </a:lnTo>
                  <a:lnTo>
                    <a:pt x="0" y="0"/>
                  </a:lnTo>
                  <a:close/>
                </a:path>
              </a:pathLst>
            </a:custGeom>
            <a:ln w="72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98145" y="3871023"/>
              <a:ext cx="619125" cy="38100"/>
            </a:xfrm>
            <a:custGeom>
              <a:avLst/>
              <a:gdLst/>
              <a:ahLst/>
              <a:cxnLst/>
              <a:rect l="l" t="t" r="r" b="b"/>
              <a:pathLst>
                <a:path w="619125" h="38100">
                  <a:moveTo>
                    <a:pt x="12623" y="0"/>
                  </a:moveTo>
                  <a:lnTo>
                    <a:pt x="0" y="0"/>
                  </a:lnTo>
                  <a:lnTo>
                    <a:pt x="0" y="12636"/>
                  </a:lnTo>
                  <a:lnTo>
                    <a:pt x="0" y="25260"/>
                  </a:lnTo>
                  <a:lnTo>
                    <a:pt x="0" y="37896"/>
                  </a:lnTo>
                  <a:lnTo>
                    <a:pt x="12623" y="37896"/>
                  </a:lnTo>
                  <a:lnTo>
                    <a:pt x="12623" y="25273"/>
                  </a:lnTo>
                  <a:lnTo>
                    <a:pt x="12623" y="12636"/>
                  </a:lnTo>
                  <a:lnTo>
                    <a:pt x="12623" y="0"/>
                  </a:lnTo>
                  <a:close/>
                </a:path>
                <a:path w="619125" h="38100">
                  <a:moveTo>
                    <a:pt x="50520" y="25260"/>
                  </a:moveTo>
                  <a:lnTo>
                    <a:pt x="37909" y="25260"/>
                  </a:lnTo>
                  <a:lnTo>
                    <a:pt x="25273" y="25260"/>
                  </a:lnTo>
                  <a:lnTo>
                    <a:pt x="25273" y="37896"/>
                  </a:lnTo>
                  <a:lnTo>
                    <a:pt x="37896" y="37896"/>
                  </a:lnTo>
                  <a:lnTo>
                    <a:pt x="50520" y="37896"/>
                  </a:lnTo>
                  <a:lnTo>
                    <a:pt x="50520" y="25260"/>
                  </a:lnTo>
                  <a:close/>
                </a:path>
                <a:path w="619125" h="38100">
                  <a:moveTo>
                    <a:pt x="50520" y="0"/>
                  </a:moveTo>
                  <a:lnTo>
                    <a:pt x="37909" y="0"/>
                  </a:lnTo>
                  <a:lnTo>
                    <a:pt x="25273" y="0"/>
                  </a:lnTo>
                  <a:lnTo>
                    <a:pt x="12636" y="0"/>
                  </a:lnTo>
                  <a:lnTo>
                    <a:pt x="12636" y="12636"/>
                  </a:lnTo>
                  <a:lnTo>
                    <a:pt x="25273" y="12636"/>
                  </a:lnTo>
                  <a:lnTo>
                    <a:pt x="37896" y="12636"/>
                  </a:lnTo>
                  <a:lnTo>
                    <a:pt x="50520" y="12636"/>
                  </a:lnTo>
                  <a:lnTo>
                    <a:pt x="50520" y="0"/>
                  </a:lnTo>
                  <a:close/>
                </a:path>
                <a:path w="619125" h="38100">
                  <a:moveTo>
                    <a:pt x="63169" y="25260"/>
                  </a:moveTo>
                  <a:lnTo>
                    <a:pt x="50533" y="25260"/>
                  </a:lnTo>
                  <a:lnTo>
                    <a:pt x="50533" y="37896"/>
                  </a:lnTo>
                  <a:lnTo>
                    <a:pt x="63169" y="37896"/>
                  </a:lnTo>
                  <a:lnTo>
                    <a:pt x="63169" y="25260"/>
                  </a:lnTo>
                  <a:close/>
                </a:path>
                <a:path w="619125" h="38100">
                  <a:moveTo>
                    <a:pt x="88417" y="0"/>
                  </a:moveTo>
                  <a:lnTo>
                    <a:pt x="75806" y="0"/>
                  </a:lnTo>
                  <a:lnTo>
                    <a:pt x="63169" y="0"/>
                  </a:lnTo>
                  <a:lnTo>
                    <a:pt x="50533" y="0"/>
                  </a:lnTo>
                  <a:lnTo>
                    <a:pt x="50533" y="12636"/>
                  </a:lnTo>
                  <a:lnTo>
                    <a:pt x="63169" y="12636"/>
                  </a:lnTo>
                  <a:lnTo>
                    <a:pt x="75793" y="12636"/>
                  </a:lnTo>
                  <a:lnTo>
                    <a:pt x="75793" y="25260"/>
                  </a:lnTo>
                  <a:lnTo>
                    <a:pt x="75793" y="37896"/>
                  </a:lnTo>
                  <a:lnTo>
                    <a:pt x="88417" y="37896"/>
                  </a:lnTo>
                  <a:lnTo>
                    <a:pt x="88417" y="25273"/>
                  </a:lnTo>
                  <a:lnTo>
                    <a:pt x="88417" y="12636"/>
                  </a:lnTo>
                  <a:lnTo>
                    <a:pt x="88417" y="0"/>
                  </a:lnTo>
                  <a:close/>
                </a:path>
                <a:path w="619125" h="38100">
                  <a:moveTo>
                    <a:pt x="151587" y="25260"/>
                  </a:moveTo>
                  <a:lnTo>
                    <a:pt x="138963" y="25260"/>
                  </a:lnTo>
                  <a:lnTo>
                    <a:pt x="126326" y="25260"/>
                  </a:lnTo>
                  <a:lnTo>
                    <a:pt x="126326" y="12636"/>
                  </a:lnTo>
                  <a:lnTo>
                    <a:pt x="126326" y="0"/>
                  </a:lnTo>
                  <a:lnTo>
                    <a:pt x="113690" y="0"/>
                  </a:lnTo>
                  <a:lnTo>
                    <a:pt x="101053" y="0"/>
                  </a:lnTo>
                  <a:lnTo>
                    <a:pt x="101053" y="12636"/>
                  </a:lnTo>
                  <a:lnTo>
                    <a:pt x="101053" y="25273"/>
                  </a:lnTo>
                  <a:lnTo>
                    <a:pt x="113690" y="25273"/>
                  </a:lnTo>
                  <a:lnTo>
                    <a:pt x="126326" y="25273"/>
                  </a:lnTo>
                  <a:lnTo>
                    <a:pt x="126326" y="37896"/>
                  </a:lnTo>
                  <a:lnTo>
                    <a:pt x="138950" y="37896"/>
                  </a:lnTo>
                  <a:lnTo>
                    <a:pt x="151587" y="37896"/>
                  </a:lnTo>
                  <a:lnTo>
                    <a:pt x="151587" y="25260"/>
                  </a:lnTo>
                  <a:close/>
                </a:path>
                <a:path w="619125" h="38100">
                  <a:moveTo>
                    <a:pt x="176847" y="0"/>
                  </a:moveTo>
                  <a:lnTo>
                    <a:pt x="164211" y="0"/>
                  </a:lnTo>
                  <a:lnTo>
                    <a:pt x="164211" y="12636"/>
                  </a:lnTo>
                  <a:lnTo>
                    <a:pt x="176847" y="12636"/>
                  </a:lnTo>
                  <a:lnTo>
                    <a:pt x="176847" y="0"/>
                  </a:lnTo>
                  <a:close/>
                </a:path>
                <a:path w="619125" h="38100">
                  <a:moveTo>
                    <a:pt x="240004" y="0"/>
                  </a:moveTo>
                  <a:lnTo>
                    <a:pt x="227368" y="0"/>
                  </a:lnTo>
                  <a:lnTo>
                    <a:pt x="227368" y="12636"/>
                  </a:lnTo>
                  <a:lnTo>
                    <a:pt x="214744" y="12636"/>
                  </a:lnTo>
                  <a:lnTo>
                    <a:pt x="202120" y="12636"/>
                  </a:lnTo>
                  <a:lnTo>
                    <a:pt x="202120" y="0"/>
                  </a:lnTo>
                  <a:lnTo>
                    <a:pt x="189484" y="0"/>
                  </a:lnTo>
                  <a:lnTo>
                    <a:pt x="189484" y="12636"/>
                  </a:lnTo>
                  <a:lnTo>
                    <a:pt x="189484" y="25260"/>
                  </a:lnTo>
                  <a:lnTo>
                    <a:pt x="189484" y="37896"/>
                  </a:lnTo>
                  <a:lnTo>
                    <a:pt x="202107" y="37896"/>
                  </a:lnTo>
                  <a:lnTo>
                    <a:pt x="214744" y="37896"/>
                  </a:lnTo>
                  <a:lnTo>
                    <a:pt x="227380" y="37896"/>
                  </a:lnTo>
                  <a:lnTo>
                    <a:pt x="227380" y="25273"/>
                  </a:lnTo>
                  <a:lnTo>
                    <a:pt x="240004" y="25273"/>
                  </a:lnTo>
                  <a:lnTo>
                    <a:pt x="240004" y="12636"/>
                  </a:lnTo>
                  <a:lnTo>
                    <a:pt x="240004" y="0"/>
                  </a:lnTo>
                  <a:close/>
                </a:path>
                <a:path w="619125" h="38100">
                  <a:moveTo>
                    <a:pt x="265277" y="0"/>
                  </a:moveTo>
                  <a:lnTo>
                    <a:pt x="252641" y="0"/>
                  </a:lnTo>
                  <a:lnTo>
                    <a:pt x="252641" y="12636"/>
                  </a:lnTo>
                  <a:lnTo>
                    <a:pt x="265277" y="12636"/>
                  </a:lnTo>
                  <a:lnTo>
                    <a:pt x="265277" y="0"/>
                  </a:lnTo>
                  <a:close/>
                </a:path>
                <a:path w="619125" h="38100">
                  <a:moveTo>
                    <a:pt x="353682" y="25260"/>
                  </a:moveTo>
                  <a:lnTo>
                    <a:pt x="341058" y="25260"/>
                  </a:lnTo>
                  <a:lnTo>
                    <a:pt x="341058" y="12636"/>
                  </a:lnTo>
                  <a:lnTo>
                    <a:pt x="328434" y="12636"/>
                  </a:lnTo>
                  <a:lnTo>
                    <a:pt x="315798" y="12636"/>
                  </a:lnTo>
                  <a:lnTo>
                    <a:pt x="303174" y="12636"/>
                  </a:lnTo>
                  <a:lnTo>
                    <a:pt x="303174" y="0"/>
                  </a:lnTo>
                  <a:lnTo>
                    <a:pt x="290537" y="0"/>
                  </a:lnTo>
                  <a:lnTo>
                    <a:pt x="290537" y="12636"/>
                  </a:lnTo>
                  <a:lnTo>
                    <a:pt x="303161" y="12636"/>
                  </a:lnTo>
                  <a:lnTo>
                    <a:pt x="303161" y="25260"/>
                  </a:lnTo>
                  <a:lnTo>
                    <a:pt x="290537" y="25260"/>
                  </a:lnTo>
                  <a:lnTo>
                    <a:pt x="290537" y="12636"/>
                  </a:lnTo>
                  <a:lnTo>
                    <a:pt x="277901" y="12636"/>
                  </a:lnTo>
                  <a:lnTo>
                    <a:pt x="277901" y="25260"/>
                  </a:lnTo>
                  <a:lnTo>
                    <a:pt x="265277" y="25260"/>
                  </a:lnTo>
                  <a:lnTo>
                    <a:pt x="252641" y="25260"/>
                  </a:lnTo>
                  <a:lnTo>
                    <a:pt x="252641" y="37896"/>
                  </a:lnTo>
                  <a:lnTo>
                    <a:pt x="265264" y="37896"/>
                  </a:lnTo>
                  <a:lnTo>
                    <a:pt x="277901" y="37896"/>
                  </a:lnTo>
                  <a:lnTo>
                    <a:pt x="290537" y="37896"/>
                  </a:lnTo>
                  <a:lnTo>
                    <a:pt x="303174" y="37896"/>
                  </a:lnTo>
                  <a:lnTo>
                    <a:pt x="303174" y="25273"/>
                  </a:lnTo>
                  <a:lnTo>
                    <a:pt x="315798" y="25273"/>
                  </a:lnTo>
                  <a:lnTo>
                    <a:pt x="328422" y="25273"/>
                  </a:lnTo>
                  <a:lnTo>
                    <a:pt x="341058" y="25273"/>
                  </a:lnTo>
                  <a:lnTo>
                    <a:pt x="341058" y="37896"/>
                  </a:lnTo>
                  <a:lnTo>
                    <a:pt x="353682" y="37896"/>
                  </a:lnTo>
                  <a:lnTo>
                    <a:pt x="353682" y="25260"/>
                  </a:lnTo>
                  <a:close/>
                </a:path>
                <a:path w="619125" h="38100">
                  <a:moveTo>
                    <a:pt x="391591" y="25260"/>
                  </a:moveTo>
                  <a:lnTo>
                    <a:pt x="378955" y="25260"/>
                  </a:lnTo>
                  <a:lnTo>
                    <a:pt x="366318" y="25260"/>
                  </a:lnTo>
                  <a:lnTo>
                    <a:pt x="366318" y="37896"/>
                  </a:lnTo>
                  <a:lnTo>
                    <a:pt x="378955" y="37896"/>
                  </a:lnTo>
                  <a:lnTo>
                    <a:pt x="391591" y="37896"/>
                  </a:lnTo>
                  <a:lnTo>
                    <a:pt x="391591" y="25260"/>
                  </a:lnTo>
                  <a:close/>
                </a:path>
                <a:path w="619125" h="38100">
                  <a:moveTo>
                    <a:pt x="404215" y="0"/>
                  </a:moveTo>
                  <a:lnTo>
                    <a:pt x="391591" y="0"/>
                  </a:lnTo>
                  <a:lnTo>
                    <a:pt x="378955" y="0"/>
                  </a:lnTo>
                  <a:lnTo>
                    <a:pt x="378955" y="12636"/>
                  </a:lnTo>
                  <a:lnTo>
                    <a:pt x="391579" y="12636"/>
                  </a:lnTo>
                  <a:lnTo>
                    <a:pt x="404215" y="12636"/>
                  </a:lnTo>
                  <a:lnTo>
                    <a:pt x="404215" y="0"/>
                  </a:lnTo>
                  <a:close/>
                </a:path>
                <a:path w="619125" h="38100">
                  <a:moveTo>
                    <a:pt x="416839" y="12636"/>
                  </a:moveTo>
                  <a:lnTo>
                    <a:pt x="404215" y="12636"/>
                  </a:lnTo>
                  <a:lnTo>
                    <a:pt x="404215" y="25260"/>
                  </a:lnTo>
                  <a:lnTo>
                    <a:pt x="404215" y="37896"/>
                  </a:lnTo>
                  <a:lnTo>
                    <a:pt x="416839" y="37896"/>
                  </a:lnTo>
                  <a:lnTo>
                    <a:pt x="416839" y="25273"/>
                  </a:lnTo>
                  <a:lnTo>
                    <a:pt x="416839" y="12636"/>
                  </a:lnTo>
                  <a:close/>
                </a:path>
                <a:path w="619125" h="38100">
                  <a:moveTo>
                    <a:pt x="442112" y="12636"/>
                  </a:moveTo>
                  <a:lnTo>
                    <a:pt x="429488" y="12636"/>
                  </a:lnTo>
                  <a:lnTo>
                    <a:pt x="416852" y="12636"/>
                  </a:lnTo>
                  <a:lnTo>
                    <a:pt x="416852" y="25260"/>
                  </a:lnTo>
                  <a:lnTo>
                    <a:pt x="416852" y="37896"/>
                  </a:lnTo>
                  <a:lnTo>
                    <a:pt x="429488" y="37896"/>
                  </a:lnTo>
                  <a:lnTo>
                    <a:pt x="429488" y="25273"/>
                  </a:lnTo>
                  <a:lnTo>
                    <a:pt x="442112" y="25273"/>
                  </a:lnTo>
                  <a:lnTo>
                    <a:pt x="442112" y="12636"/>
                  </a:lnTo>
                  <a:close/>
                </a:path>
                <a:path w="619125" h="38100">
                  <a:moveTo>
                    <a:pt x="467372" y="0"/>
                  </a:moveTo>
                  <a:lnTo>
                    <a:pt x="454748" y="0"/>
                  </a:lnTo>
                  <a:lnTo>
                    <a:pt x="442112" y="0"/>
                  </a:lnTo>
                  <a:lnTo>
                    <a:pt x="442112" y="12636"/>
                  </a:lnTo>
                  <a:lnTo>
                    <a:pt x="454748" y="12636"/>
                  </a:lnTo>
                  <a:lnTo>
                    <a:pt x="467372" y="12636"/>
                  </a:lnTo>
                  <a:lnTo>
                    <a:pt x="467372" y="0"/>
                  </a:lnTo>
                  <a:close/>
                </a:path>
                <a:path w="619125" h="38100">
                  <a:moveTo>
                    <a:pt x="517893" y="0"/>
                  </a:moveTo>
                  <a:lnTo>
                    <a:pt x="505269" y="0"/>
                  </a:lnTo>
                  <a:lnTo>
                    <a:pt x="505269" y="12636"/>
                  </a:lnTo>
                  <a:lnTo>
                    <a:pt x="492645" y="12636"/>
                  </a:lnTo>
                  <a:lnTo>
                    <a:pt x="480009" y="12636"/>
                  </a:lnTo>
                  <a:lnTo>
                    <a:pt x="480009" y="25260"/>
                  </a:lnTo>
                  <a:lnTo>
                    <a:pt x="467372" y="25260"/>
                  </a:lnTo>
                  <a:lnTo>
                    <a:pt x="454748" y="25260"/>
                  </a:lnTo>
                  <a:lnTo>
                    <a:pt x="454748" y="37896"/>
                  </a:lnTo>
                  <a:lnTo>
                    <a:pt x="467372" y="37896"/>
                  </a:lnTo>
                  <a:lnTo>
                    <a:pt x="480009" y="37896"/>
                  </a:lnTo>
                  <a:lnTo>
                    <a:pt x="480009" y="25273"/>
                  </a:lnTo>
                  <a:lnTo>
                    <a:pt x="492633" y="25273"/>
                  </a:lnTo>
                  <a:lnTo>
                    <a:pt x="492633" y="37896"/>
                  </a:lnTo>
                  <a:lnTo>
                    <a:pt x="505269" y="37896"/>
                  </a:lnTo>
                  <a:lnTo>
                    <a:pt x="517893" y="37896"/>
                  </a:lnTo>
                  <a:lnTo>
                    <a:pt x="517893" y="25273"/>
                  </a:lnTo>
                  <a:lnTo>
                    <a:pt x="517893" y="12636"/>
                  </a:lnTo>
                  <a:lnTo>
                    <a:pt x="517893" y="0"/>
                  </a:lnTo>
                  <a:close/>
                </a:path>
                <a:path w="619125" h="38100">
                  <a:moveTo>
                    <a:pt x="568426" y="25260"/>
                  </a:moveTo>
                  <a:lnTo>
                    <a:pt x="555790" y="25260"/>
                  </a:lnTo>
                  <a:lnTo>
                    <a:pt x="555790" y="37896"/>
                  </a:lnTo>
                  <a:lnTo>
                    <a:pt x="568426" y="37896"/>
                  </a:lnTo>
                  <a:lnTo>
                    <a:pt x="568426" y="25260"/>
                  </a:lnTo>
                  <a:close/>
                </a:path>
                <a:path w="619125" h="38100">
                  <a:moveTo>
                    <a:pt x="581050" y="0"/>
                  </a:moveTo>
                  <a:lnTo>
                    <a:pt x="581050" y="0"/>
                  </a:lnTo>
                  <a:lnTo>
                    <a:pt x="530529" y="0"/>
                  </a:lnTo>
                  <a:lnTo>
                    <a:pt x="530529" y="12636"/>
                  </a:lnTo>
                  <a:lnTo>
                    <a:pt x="530529" y="25260"/>
                  </a:lnTo>
                  <a:lnTo>
                    <a:pt x="530529" y="37896"/>
                  </a:lnTo>
                  <a:lnTo>
                    <a:pt x="543166" y="37896"/>
                  </a:lnTo>
                  <a:lnTo>
                    <a:pt x="543166" y="25273"/>
                  </a:lnTo>
                  <a:lnTo>
                    <a:pt x="543166" y="12636"/>
                  </a:lnTo>
                  <a:lnTo>
                    <a:pt x="555790" y="12636"/>
                  </a:lnTo>
                  <a:lnTo>
                    <a:pt x="568426" y="12636"/>
                  </a:lnTo>
                  <a:lnTo>
                    <a:pt x="581050" y="12636"/>
                  </a:lnTo>
                  <a:lnTo>
                    <a:pt x="581050" y="0"/>
                  </a:lnTo>
                  <a:close/>
                </a:path>
                <a:path w="619125" h="38100">
                  <a:moveTo>
                    <a:pt x="618947" y="0"/>
                  </a:moveTo>
                  <a:lnTo>
                    <a:pt x="606323" y="0"/>
                  </a:lnTo>
                  <a:lnTo>
                    <a:pt x="593699" y="0"/>
                  </a:lnTo>
                  <a:lnTo>
                    <a:pt x="581063" y="0"/>
                  </a:lnTo>
                  <a:lnTo>
                    <a:pt x="581063" y="12636"/>
                  </a:lnTo>
                  <a:lnTo>
                    <a:pt x="593686" y="12636"/>
                  </a:lnTo>
                  <a:lnTo>
                    <a:pt x="606323" y="12636"/>
                  </a:lnTo>
                  <a:lnTo>
                    <a:pt x="606323" y="25273"/>
                  </a:lnTo>
                  <a:lnTo>
                    <a:pt x="618947" y="25273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98145" y="3896283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23" y="12636"/>
                  </a:moveTo>
                  <a:lnTo>
                    <a:pt x="0" y="12636"/>
                  </a:lnTo>
                  <a:lnTo>
                    <a:pt x="0" y="25260"/>
                  </a:lnTo>
                  <a:lnTo>
                    <a:pt x="0" y="37896"/>
                  </a:lnTo>
                  <a:lnTo>
                    <a:pt x="0" y="50533"/>
                  </a:lnTo>
                  <a:lnTo>
                    <a:pt x="12623" y="50533"/>
                  </a:lnTo>
                  <a:lnTo>
                    <a:pt x="12623" y="37896"/>
                  </a:lnTo>
                  <a:lnTo>
                    <a:pt x="12623" y="25273"/>
                  </a:lnTo>
                  <a:lnTo>
                    <a:pt x="12623" y="12636"/>
                  </a:lnTo>
                  <a:close/>
                </a:path>
                <a:path w="619125" h="50800">
                  <a:moveTo>
                    <a:pt x="50520" y="12636"/>
                  </a:moveTo>
                  <a:lnTo>
                    <a:pt x="37909" y="12636"/>
                  </a:lnTo>
                  <a:lnTo>
                    <a:pt x="25273" y="12636"/>
                  </a:lnTo>
                  <a:lnTo>
                    <a:pt x="25273" y="25260"/>
                  </a:lnTo>
                  <a:lnTo>
                    <a:pt x="25273" y="37896"/>
                  </a:lnTo>
                  <a:lnTo>
                    <a:pt x="37896" y="37896"/>
                  </a:lnTo>
                  <a:lnTo>
                    <a:pt x="50520" y="37896"/>
                  </a:lnTo>
                  <a:lnTo>
                    <a:pt x="50520" y="25273"/>
                  </a:lnTo>
                  <a:lnTo>
                    <a:pt x="50520" y="12636"/>
                  </a:lnTo>
                  <a:close/>
                </a:path>
                <a:path w="619125" h="50800">
                  <a:moveTo>
                    <a:pt x="63169" y="12636"/>
                  </a:moveTo>
                  <a:lnTo>
                    <a:pt x="50533" y="12636"/>
                  </a:lnTo>
                  <a:lnTo>
                    <a:pt x="50533" y="25260"/>
                  </a:lnTo>
                  <a:lnTo>
                    <a:pt x="50533" y="37896"/>
                  </a:lnTo>
                  <a:lnTo>
                    <a:pt x="63169" y="37896"/>
                  </a:lnTo>
                  <a:lnTo>
                    <a:pt x="63169" y="25273"/>
                  </a:lnTo>
                  <a:lnTo>
                    <a:pt x="63169" y="12636"/>
                  </a:lnTo>
                  <a:close/>
                </a:path>
                <a:path w="619125" h="50800">
                  <a:moveTo>
                    <a:pt x="88417" y="12636"/>
                  </a:moveTo>
                  <a:lnTo>
                    <a:pt x="75793" y="12636"/>
                  </a:lnTo>
                  <a:lnTo>
                    <a:pt x="75793" y="25260"/>
                  </a:lnTo>
                  <a:lnTo>
                    <a:pt x="75793" y="37896"/>
                  </a:lnTo>
                  <a:lnTo>
                    <a:pt x="75793" y="50533"/>
                  </a:lnTo>
                  <a:lnTo>
                    <a:pt x="88417" y="50533"/>
                  </a:lnTo>
                  <a:lnTo>
                    <a:pt x="88417" y="37896"/>
                  </a:lnTo>
                  <a:lnTo>
                    <a:pt x="88417" y="25273"/>
                  </a:lnTo>
                  <a:lnTo>
                    <a:pt x="88417" y="12636"/>
                  </a:lnTo>
                  <a:close/>
                </a:path>
                <a:path w="619125" h="50800">
                  <a:moveTo>
                    <a:pt x="164223" y="12636"/>
                  </a:moveTo>
                  <a:lnTo>
                    <a:pt x="164223" y="12636"/>
                  </a:lnTo>
                  <a:lnTo>
                    <a:pt x="101053" y="12636"/>
                  </a:lnTo>
                  <a:lnTo>
                    <a:pt x="101053" y="25273"/>
                  </a:lnTo>
                  <a:lnTo>
                    <a:pt x="113690" y="25273"/>
                  </a:lnTo>
                  <a:lnTo>
                    <a:pt x="113690" y="37896"/>
                  </a:lnTo>
                  <a:lnTo>
                    <a:pt x="126326" y="37896"/>
                  </a:lnTo>
                  <a:lnTo>
                    <a:pt x="138950" y="37896"/>
                  </a:lnTo>
                  <a:lnTo>
                    <a:pt x="138950" y="50533"/>
                  </a:lnTo>
                  <a:lnTo>
                    <a:pt x="151587" y="50533"/>
                  </a:lnTo>
                  <a:lnTo>
                    <a:pt x="151587" y="37896"/>
                  </a:lnTo>
                  <a:lnTo>
                    <a:pt x="164223" y="37896"/>
                  </a:lnTo>
                  <a:lnTo>
                    <a:pt x="164223" y="25273"/>
                  </a:lnTo>
                  <a:lnTo>
                    <a:pt x="164223" y="12636"/>
                  </a:lnTo>
                  <a:close/>
                </a:path>
                <a:path w="619125" h="50800">
                  <a:moveTo>
                    <a:pt x="214744" y="12636"/>
                  </a:moveTo>
                  <a:lnTo>
                    <a:pt x="202107" y="12636"/>
                  </a:lnTo>
                  <a:lnTo>
                    <a:pt x="202107" y="25260"/>
                  </a:lnTo>
                  <a:lnTo>
                    <a:pt x="189484" y="25260"/>
                  </a:lnTo>
                  <a:lnTo>
                    <a:pt x="189484" y="12636"/>
                  </a:lnTo>
                  <a:lnTo>
                    <a:pt x="176847" y="12636"/>
                  </a:lnTo>
                  <a:lnTo>
                    <a:pt x="176847" y="25260"/>
                  </a:lnTo>
                  <a:lnTo>
                    <a:pt x="176847" y="37896"/>
                  </a:lnTo>
                  <a:lnTo>
                    <a:pt x="176847" y="50533"/>
                  </a:lnTo>
                  <a:lnTo>
                    <a:pt x="189484" y="50533"/>
                  </a:lnTo>
                  <a:lnTo>
                    <a:pt x="202120" y="50533"/>
                  </a:lnTo>
                  <a:lnTo>
                    <a:pt x="202120" y="37896"/>
                  </a:lnTo>
                  <a:lnTo>
                    <a:pt x="202120" y="25273"/>
                  </a:lnTo>
                  <a:lnTo>
                    <a:pt x="214744" y="25273"/>
                  </a:lnTo>
                  <a:lnTo>
                    <a:pt x="214744" y="12636"/>
                  </a:lnTo>
                  <a:close/>
                </a:path>
                <a:path w="619125" h="50800">
                  <a:moveTo>
                    <a:pt x="240004" y="37896"/>
                  </a:moveTo>
                  <a:lnTo>
                    <a:pt x="227368" y="37896"/>
                  </a:lnTo>
                  <a:lnTo>
                    <a:pt x="227368" y="50533"/>
                  </a:lnTo>
                  <a:lnTo>
                    <a:pt x="240004" y="50533"/>
                  </a:lnTo>
                  <a:lnTo>
                    <a:pt x="240004" y="37896"/>
                  </a:lnTo>
                  <a:close/>
                </a:path>
                <a:path w="619125" h="50800">
                  <a:moveTo>
                    <a:pt x="353682" y="37896"/>
                  </a:moveTo>
                  <a:lnTo>
                    <a:pt x="341058" y="37896"/>
                  </a:lnTo>
                  <a:lnTo>
                    <a:pt x="341058" y="25260"/>
                  </a:lnTo>
                  <a:lnTo>
                    <a:pt x="328434" y="25260"/>
                  </a:lnTo>
                  <a:lnTo>
                    <a:pt x="315798" y="25260"/>
                  </a:lnTo>
                  <a:lnTo>
                    <a:pt x="315798" y="12636"/>
                  </a:lnTo>
                  <a:lnTo>
                    <a:pt x="303161" y="12636"/>
                  </a:lnTo>
                  <a:lnTo>
                    <a:pt x="303161" y="25260"/>
                  </a:lnTo>
                  <a:lnTo>
                    <a:pt x="290537" y="25260"/>
                  </a:lnTo>
                  <a:lnTo>
                    <a:pt x="290537" y="12636"/>
                  </a:lnTo>
                  <a:lnTo>
                    <a:pt x="277901" y="12636"/>
                  </a:lnTo>
                  <a:lnTo>
                    <a:pt x="277901" y="25273"/>
                  </a:lnTo>
                  <a:lnTo>
                    <a:pt x="277901" y="37896"/>
                  </a:lnTo>
                  <a:lnTo>
                    <a:pt x="265277" y="37896"/>
                  </a:lnTo>
                  <a:lnTo>
                    <a:pt x="265277" y="25273"/>
                  </a:lnTo>
                  <a:lnTo>
                    <a:pt x="277901" y="25273"/>
                  </a:lnTo>
                  <a:lnTo>
                    <a:pt x="277901" y="12636"/>
                  </a:lnTo>
                  <a:lnTo>
                    <a:pt x="265264" y="12636"/>
                  </a:lnTo>
                  <a:lnTo>
                    <a:pt x="265264" y="25260"/>
                  </a:lnTo>
                  <a:lnTo>
                    <a:pt x="252641" y="25260"/>
                  </a:lnTo>
                  <a:lnTo>
                    <a:pt x="252641" y="12636"/>
                  </a:lnTo>
                  <a:lnTo>
                    <a:pt x="240004" y="12636"/>
                  </a:lnTo>
                  <a:lnTo>
                    <a:pt x="227368" y="12636"/>
                  </a:lnTo>
                  <a:lnTo>
                    <a:pt x="227368" y="25273"/>
                  </a:lnTo>
                  <a:lnTo>
                    <a:pt x="240004" y="25273"/>
                  </a:lnTo>
                  <a:lnTo>
                    <a:pt x="252641" y="25273"/>
                  </a:lnTo>
                  <a:lnTo>
                    <a:pt x="252641" y="37896"/>
                  </a:lnTo>
                  <a:lnTo>
                    <a:pt x="265264" y="37896"/>
                  </a:lnTo>
                  <a:lnTo>
                    <a:pt x="265264" y="50533"/>
                  </a:lnTo>
                  <a:lnTo>
                    <a:pt x="277901" y="50533"/>
                  </a:lnTo>
                  <a:lnTo>
                    <a:pt x="290537" y="50533"/>
                  </a:lnTo>
                  <a:lnTo>
                    <a:pt x="290537" y="37896"/>
                  </a:lnTo>
                  <a:lnTo>
                    <a:pt x="303161" y="37896"/>
                  </a:lnTo>
                  <a:lnTo>
                    <a:pt x="315798" y="37896"/>
                  </a:lnTo>
                  <a:lnTo>
                    <a:pt x="328422" y="37896"/>
                  </a:lnTo>
                  <a:lnTo>
                    <a:pt x="328422" y="50533"/>
                  </a:lnTo>
                  <a:lnTo>
                    <a:pt x="341058" y="50533"/>
                  </a:lnTo>
                  <a:lnTo>
                    <a:pt x="353682" y="50533"/>
                  </a:lnTo>
                  <a:lnTo>
                    <a:pt x="353682" y="37896"/>
                  </a:lnTo>
                  <a:close/>
                </a:path>
                <a:path w="619125" h="50800">
                  <a:moveTo>
                    <a:pt x="378955" y="12636"/>
                  </a:moveTo>
                  <a:lnTo>
                    <a:pt x="366318" y="12636"/>
                  </a:lnTo>
                  <a:lnTo>
                    <a:pt x="366318" y="25260"/>
                  </a:lnTo>
                  <a:lnTo>
                    <a:pt x="353695" y="25260"/>
                  </a:lnTo>
                  <a:lnTo>
                    <a:pt x="353695" y="37896"/>
                  </a:lnTo>
                  <a:lnTo>
                    <a:pt x="353695" y="50533"/>
                  </a:lnTo>
                  <a:lnTo>
                    <a:pt x="366331" y="50533"/>
                  </a:lnTo>
                  <a:lnTo>
                    <a:pt x="366331" y="37896"/>
                  </a:lnTo>
                  <a:lnTo>
                    <a:pt x="366331" y="25273"/>
                  </a:lnTo>
                  <a:lnTo>
                    <a:pt x="378955" y="25273"/>
                  </a:lnTo>
                  <a:lnTo>
                    <a:pt x="378955" y="12636"/>
                  </a:lnTo>
                  <a:close/>
                </a:path>
                <a:path w="619125" h="50800">
                  <a:moveTo>
                    <a:pt x="391591" y="37896"/>
                  </a:moveTo>
                  <a:lnTo>
                    <a:pt x="378955" y="37896"/>
                  </a:lnTo>
                  <a:lnTo>
                    <a:pt x="378955" y="50533"/>
                  </a:lnTo>
                  <a:lnTo>
                    <a:pt x="391591" y="50533"/>
                  </a:lnTo>
                  <a:lnTo>
                    <a:pt x="391591" y="37896"/>
                  </a:lnTo>
                  <a:close/>
                </a:path>
                <a:path w="619125" h="50800">
                  <a:moveTo>
                    <a:pt x="416839" y="37896"/>
                  </a:moveTo>
                  <a:lnTo>
                    <a:pt x="404215" y="37896"/>
                  </a:lnTo>
                  <a:lnTo>
                    <a:pt x="404215" y="50533"/>
                  </a:lnTo>
                  <a:lnTo>
                    <a:pt x="416839" y="50533"/>
                  </a:lnTo>
                  <a:lnTo>
                    <a:pt x="416839" y="37896"/>
                  </a:lnTo>
                  <a:close/>
                </a:path>
                <a:path w="619125" h="50800">
                  <a:moveTo>
                    <a:pt x="429488" y="12636"/>
                  </a:moveTo>
                  <a:lnTo>
                    <a:pt x="416852" y="12636"/>
                  </a:lnTo>
                  <a:lnTo>
                    <a:pt x="416852" y="25260"/>
                  </a:lnTo>
                  <a:lnTo>
                    <a:pt x="416852" y="37896"/>
                  </a:lnTo>
                  <a:lnTo>
                    <a:pt x="416852" y="50533"/>
                  </a:lnTo>
                  <a:lnTo>
                    <a:pt x="429488" y="50533"/>
                  </a:lnTo>
                  <a:lnTo>
                    <a:pt x="429488" y="37896"/>
                  </a:lnTo>
                  <a:lnTo>
                    <a:pt x="429488" y="25273"/>
                  </a:lnTo>
                  <a:lnTo>
                    <a:pt x="429488" y="12636"/>
                  </a:lnTo>
                  <a:close/>
                </a:path>
                <a:path w="619125" h="50800">
                  <a:moveTo>
                    <a:pt x="480009" y="12636"/>
                  </a:moveTo>
                  <a:lnTo>
                    <a:pt x="467372" y="12636"/>
                  </a:lnTo>
                  <a:lnTo>
                    <a:pt x="454748" y="12636"/>
                  </a:lnTo>
                  <a:lnTo>
                    <a:pt x="442112" y="12636"/>
                  </a:lnTo>
                  <a:lnTo>
                    <a:pt x="442112" y="25273"/>
                  </a:lnTo>
                  <a:lnTo>
                    <a:pt x="454748" y="25273"/>
                  </a:lnTo>
                  <a:lnTo>
                    <a:pt x="467372" y="25273"/>
                  </a:lnTo>
                  <a:lnTo>
                    <a:pt x="467372" y="37896"/>
                  </a:lnTo>
                  <a:lnTo>
                    <a:pt x="480009" y="37896"/>
                  </a:lnTo>
                  <a:lnTo>
                    <a:pt x="480009" y="25273"/>
                  </a:lnTo>
                  <a:lnTo>
                    <a:pt x="480009" y="12636"/>
                  </a:lnTo>
                  <a:close/>
                </a:path>
                <a:path w="619125" h="50800">
                  <a:moveTo>
                    <a:pt x="505269" y="12636"/>
                  </a:moveTo>
                  <a:lnTo>
                    <a:pt x="492633" y="12636"/>
                  </a:lnTo>
                  <a:lnTo>
                    <a:pt x="492633" y="25273"/>
                  </a:lnTo>
                  <a:lnTo>
                    <a:pt x="505269" y="25273"/>
                  </a:lnTo>
                  <a:lnTo>
                    <a:pt x="505269" y="12636"/>
                  </a:lnTo>
                  <a:close/>
                </a:path>
                <a:path w="619125" h="50800">
                  <a:moveTo>
                    <a:pt x="543166" y="12636"/>
                  </a:moveTo>
                  <a:lnTo>
                    <a:pt x="530529" y="12636"/>
                  </a:lnTo>
                  <a:lnTo>
                    <a:pt x="530529" y="25260"/>
                  </a:lnTo>
                  <a:lnTo>
                    <a:pt x="530529" y="37896"/>
                  </a:lnTo>
                  <a:lnTo>
                    <a:pt x="543166" y="37896"/>
                  </a:lnTo>
                  <a:lnTo>
                    <a:pt x="543166" y="25273"/>
                  </a:lnTo>
                  <a:lnTo>
                    <a:pt x="543166" y="12636"/>
                  </a:lnTo>
                  <a:close/>
                </a:path>
                <a:path w="619125" h="50800">
                  <a:moveTo>
                    <a:pt x="581050" y="0"/>
                  </a:moveTo>
                  <a:lnTo>
                    <a:pt x="568426" y="0"/>
                  </a:lnTo>
                  <a:lnTo>
                    <a:pt x="555790" y="0"/>
                  </a:lnTo>
                  <a:lnTo>
                    <a:pt x="555790" y="12636"/>
                  </a:lnTo>
                  <a:lnTo>
                    <a:pt x="555790" y="25260"/>
                  </a:lnTo>
                  <a:lnTo>
                    <a:pt x="555790" y="37896"/>
                  </a:lnTo>
                  <a:lnTo>
                    <a:pt x="568426" y="37896"/>
                  </a:lnTo>
                  <a:lnTo>
                    <a:pt x="581050" y="37896"/>
                  </a:lnTo>
                  <a:lnTo>
                    <a:pt x="581050" y="25273"/>
                  </a:lnTo>
                  <a:lnTo>
                    <a:pt x="581050" y="12636"/>
                  </a:lnTo>
                  <a:lnTo>
                    <a:pt x="581050" y="0"/>
                  </a:lnTo>
                  <a:close/>
                </a:path>
                <a:path w="619125" h="50800">
                  <a:moveTo>
                    <a:pt x="593699" y="0"/>
                  </a:moveTo>
                  <a:lnTo>
                    <a:pt x="581063" y="0"/>
                  </a:lnTo>
                  <a:lnTo>
                    <a:pt x="581063" y="12636"/>
                  </a:lnTo>
                  <a:lnTo>
                    <a:pt x="581063" y="25260"/>
                  </a:lnTo>
                  <a:lnTo>
                    <a:pt x="581063" y="37896"/>
                  </a:lnTo>
                  <a:lnTo>
                    <a:pt x="593699" y="37896"/>
                  </a:lnTo>
                  <a:lnTo>
                    <a:pt x="593699" y="25273"/>
                  </a:lnTo>
                  <a:lnTo>
                    <a:pt x="593699" y="12636"/>
                  </a:lnTo>
                  <a:lnTo>
                    <a:pt x="593699" y="0"/>
                  </a:lnTo>
                  <a:close/>
                </a:path>
                <a:path w="619125" h="50800">
                  <a:moveTo>
                    <a:pt x="618947" y="0"/>
                  </a:moveTo>
                  <a:lnTo>
                    <a:pt x="606323" y="0"/>
                  </a:lnTo>
                  <a:lnTo>
                    <a:pt x="606323" y="12636"/>
                  </a:lnTo>
                  <a:lnTo>
                    <a:pt x="606323" y="25260"/>
                  </a:lnTo>
                  <a:lnTo>
                    <a:pt x="606323" y="37896"/>
                  </a:lnTo>
                  <a:lnTo>
                    <a:pt x="618947" y="37896"/>
                  </a:lnTo>
                  <a:lnTo>
                    <a:pt x="618947" y="25273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514997" y="3934180"/>
              <a:ext cx="202565" cy="12700"/>
            </a:xfrm>
            <a:custGeom>
              <a:avLst/>
              <a:gdLst/>
              <a:ahLst/>
              <a:cxnLst/>
              <a:rect l="l" t="t" r="r" b="b"/>
              <a:pathLst>
                <a:path w="202565" h="12700">
                  <a:moveTo>
                    <a:pt x="12636" y="0"/>
                  </a:moveTo>
                  <a:lnTo>
                    <a:pt x="0" y="0"/>
                  </a:lnTo>
                  <a:lnTo>
                    <a:pt x="0" y="12636"/>
                  </a:lnTo>
                  <a:lnTo>
                    <a:pt x="12636" y="12636"/>
                  </a:lnTo>
                  <a:lnTo>
                    <a:pt x="12636" y="0"/>
                  </a:lnTo>
                  <a:close/>
                </a:path>
                <a:path w="202565" h="12700">
                  <a:moveTo>
                    <a:pt x="75793" y="0"/>
                  </a:moveTo>
                  <a:lnTo>
                    <a:pt x="63157" y="0"/>
                  </a:lnTo>
                  <a:lnTo>
                    <a:pt x="50520" y="0"/>
                  </a:lnTo>
                  <a:lnTo>
                    <a:pt x="50520" y="12636"/>
                  </a:lnTo>
                  <a:lnTo>
                    <a:pt x="63157" y="12636"/>
                  </a:lnTo>
                  <a:lnTo>
                    <a:pt x="75793" y="12636"/>
                  </a:lnTo>
                  <a:lnTo>
                    <a:pt x="75793" y="0"/>
                  </a:lnTo>
                  <a:close/>
                </a:path>
                <a:path w="202565" h="12700">
                  <a:moveTo>
                    <a:pt x="126314" y="0"/>
                  </a:moveTo>
                  <a:lnTo>
                    <a:pt x="113677" y="0"/>
                  </a:lnTo>
                  <a:lnTo>
                    <a:pt x="113677" y="12636"/>
                  </a:lnTo>
                  <a:lnTo>
                    <a:pt x="126314" y="12636"/>
                  </a:lnTo>
                  <a:lnTo>
                    <a:pt x="126314" y="0"/>
                  </a:lnTo>
                  <a:close/>
                </a:path>
                <a:path w="202565" h="12700">
                  <a:moveTo>
                    <a:pt x="202095" y="0"/>
                  </a:moveTo>
                  <a:lnTo>
                    <a:pt x="189471" y="0"/>
                  </a:lnTo>
                  <a:lnTo>
                    <a:pt x="189471" y="12636"/>
                  </a:lnTo>
                  <a:lnTo>
                    <a:pt x="202095" y="12636"/>
                  </a:lnTo>
                  <a:lnTo>
                    <a:pt x="20209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98145" y="3953135"/>
              <a:ext cx="619125" cy="0"/>
            </a:xfrm>
            <a:custGeom>
              <a:avLst/>
              <a:gdLst/>
              <a:ahLst/>
              <a:cxnLst/>
              <a:rect l="l" t="t" r="r" b="b"/>
              <a:pathLst>
                <a:path w="619125">
                  <a:moveTo>
                    <a:pt x="0" y="0"/>
                  </a:moveTo>
                  <a:lnTo>
                    <a:pt x="618959" y="0"/>
                  </a:lnTo>
                </a:path>
              </a:pathLst>
            </a:custGeom>
            <a:ln w="12636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98145" y="3959440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23" y="12636"/>
                  </a:moveTo>
                  <a:lnTo>
                    <a:pt x="0" y="12636"/>
                  </a:lnTo>
                  <a:lnTo>
                    <a:pt x="0" y="25273"/>
                  </a:lnTo>
                  <a:lnTo>
                    <a:pt x="12623" y="25273"/>
                  </a:lnTo>
                  <a:lnTo>
                    <a:pt x="12623" y="12636"/>
                  </a:lnTo>
                  <a:close/>
                </a:path>
                <a:path w="619125" h="50800">
                  <a:moveTo>
                    <a:pt x="50520" y="12636"/>
                  </a:moveTo>
                  <a:lnTo>
                    <a:pt x="37909" y="12636"/>
                  </a:lnTo>
                  <a:lnTo>
                    <a:pt x="25273" y="12636"/>
                  </a:lnTo>
                  <a:lnTo>
                    <a:pt x="25273" y="25260"/>
                  </a:lnTo>
                  <a:lnTo>
                    <a:pt x="25273" y="37896"/>
                  </a:lnTo>
                  <a:lnTo>
                    <a:pt x="37896" y="37896"/>
                  </a:lnTo>
                  <a:lnTo>
                    <a:pt x="37896" y="50533"/>
                  </a:lnTo>
                  <a:lnTo>
                    <a:pt x="50520" y="50533"/>
                  </a:lnTo>
                  <a:lnTo>
                    <a:pt x="50520" y="37896"/>
                  </a:lnTo>
                  <a:lnTo>
                    <a:pt x="50520" y="25273"/>
                  </a:lnTo>
                  <a:lnTo>
                    <a:pt x="50520" y="12636"/>
                  </a:lnTo>
                  <a:close/>
                </a:path>
                <a:path w="619125" h="50800">
                  <a:moveTo>
                    <a:pt x="75806" y="37896"/>
                  </a:moveTo>
                  <a:lnTo>
                    <a:pt x="63169" y="37896"/>
                  </a:lnTo>
                  <a:lnTo>
                    <a:pt x="63169" y="50533"/>
                  </a:lnTo>
                  <a:lnTo>
                    <a:pt x="75806" y="50533"/>
                  </a:lnTo>
                  <a:lnTo>
                    <a:pt x="75806" y="37896"/>
                  </a:lnTo>
                  <a:close/>
                </a:path>
                <a:path w="619125" h="50800">
                  <a:moveTo>
                    <a:pt x="88417" y="12636"/>
                  </a:moveTo>
                  <a:lnTo>
                    <a:pt x="75806" y="12636"/>
                  </a:lnTo>
                  <a:lnTo>
                    <a:pt x="63169" y="12636"/>
                  </a:lnTo>
                  <a:lnTo>
                    <a:pt x="63169" y="25273"/>
                  </a:lnTo>
                  <a:lnTo>
                    <a:pt x="75793" y="25273"/>
                  </a:lnTo>
                  <a:lnTo>
                    <a:pt x="88417" y="25273"/>
                  </a:lnTo>
                  <a:lnTo>
                    <a:pt x="88417" y="12636"/>
                  </a:lnTo>
                  <a:close/>
                </a:path>
                <a:path w="619125" h="50800">
                  <a:moveTo>
                    <a:pt x="113690" y="0"/>
                  </a:moveTo>
                  <a:lnTo>
                    <a:pt x="101053" y="0"/>
                  </a:lnTo>
                  <a:lnTo>
                    <a:pt x="101053" y="12636"/>
                  </a:lnTo>
                  <a:lnTo>
                    <a:pt x="88430" y="12636"/>
                  </a:lnTo>
                  <a:lnTo>
                    <a:pt x="88430" y="25273"/>
                  </a:lnTo>
                  <a:lnTo>
                    <a:pt x="101066" y="25273"/>
                  </a:lnTo>
                  <a:lnTo>
                    <a:pt x="101066" y="12636"/>
                  </a:lnTo>
                  <a:lnTo>
                    <a:pt x="113690" y="12636"/>
                  </a:lnTo>
                  <a:lnTo>
                    <a:pt x="113690" y="0"/>
                  </a:lnTo>
                  <a:close/>
                </a:path>
                <a:path w="619125" h="50800">
                  <a:moveTo>
                    <a:pt x="126326" y="25260"/>
                  </a:moveTo>
                  <a:lnTo>
                    <a:pt x="113690" y="25260"/>
                  </a:lnTo>
                  <a:lnTo>
                    <a:pt x="113690" y="37896"/>
                  </a:lnTo>
                  <a:lnTo>
                    <a:pt x="126326" y="37896"/>
                  </a:lnTo>
                  <a:lnTo>
                    <a:pt x="126326" y="25260"/>
                  </a:lnTo>
                  <a:close/>
                </a:path>
                <a:path w="619125" h="50800">
                  <a:moveTo>
                    <a:pt x="353682" y="12636"/>
                  </a:moveTo>
                  <a:lnTo>
                    <a:pt x="341058" y="12636"/>
                  </a:lnTo>
                  <a:lnTo>
                    <a:pt x="341058" y="0"/>
                  </a:lnTo>
                  <a:lnTo>
                    <a:pt x="328422" y="0"/>
                  </a:lnTo>
                  <a:lnTo>
                    <a:pt x="328422" y="12636"/>
                  </a:lnTo>
                  <a:lnTo>
                    <a:pt x="315798" y="12636"/>
                  </a:lnTo>
                  <a:lnTo>
                    <a:pt x="303174" y="12636"/>
                  </a:lnTo>
                  <a:lnTo>
                    <a:pt x="290537" y="12636"/>
                  </a:lnTo>
                  <a:lnTo>
                    <a:pt x="290537" y="0"/>
                  </a:lnTo>
                  <a:lnTo>
                    <a:pt x="277901" y="0"/>
                  </a:lnTo>
                  <a:lnTo>
                    <a:pt x="265277" y="0"/>
                  </a:lnTo>
                  <a:lnTo>
                    <a:pt x="252641" y="0"/>
                  </a:lnTo>
                  <a:lnTo>
                    <a:pt x="252641" y="12636"/>
                  </a:lnTo>
                  <a:lnTo>
                    <a:pt x="240004" y="12636"/>
                  </a:lnTo>
                  <a:lnTo>
                    <a:pt x="240004" y="25260"/>
                  </a:lnTo>
                  <a:lnTo>
                    <a:pt x="227380" y="25260"/>
                  </a:lnTo>
                  <a:lnTo>
                    <a:pt x="227380" y="12636"/>
                  </a:lnTo>
                  <a:lnTo>
                    <a:pt x="240004" y="12636"/>
                  </a:lnTo>
                  <a:lnTo>
                    <a:pt x="240004" y="0"/>
                  </a:lnTo>
                  <a:lnTo>
                    <a:pt x="227368" y="0"/>
                  </a:lnTo>
                  <a:lnTo>
                    <a:pt x="227368" y="12636"/>
                  </a:lnTo>
                  <a:lnTo>
                    <a:pt x="214744" y="12636"/>
                  </a:lnTo>
                  <a:lnTo>
                    <a:pt x="214744" y="0"/>
                  </a:lnTo>
                  <a:lnTo>
                    <a:pt x="202107" y="0"/>
                  </a:lnTo>
                  <a:lnTo>
                    <a:pt x="202107" y="12636"/>
                  </a:lnTo>
                  <a:lnTo>
                    <a:pt x="202107" y="25260"/>
                  </a:lnTo>
                  <a:lnTo>
                    <a:pt x="189484" y="25260"/>
                  </a:lnTo>
                  <a:lnTo>
                    <a:pt x="189484" y="12636"/>
                  </a:lnTo>
                  <a:lnTo>
                    <a:pt x="189484" y="0"/>
                  </a:lnTo>
                  <a:lnTo>
                    <a:pt x="176847" y="0"/>
                  </a:lnTo>
                  <a:lnTo>
                    <a:pt x="164223" y="0"/>
                  </a:lnTo>
                  <a:lnTo>
                    <a:pt x="151587" y="0"/>
                  </a:lnTo>
                  <a:lnTo>
                    <a:pt x="151587" y="12636"/>
                  </a:lnTo>
                  <a:lnTo>
                    <a:pt x="164211" y="12636"/>
                  </a:lnTo>
                  <a:lnTo>
                    <a:pt x="164211" y="25260"/>
                  </a:lnTo>
                  <a:lnTo>
                    <a:pt x="151587" y="25260"/>
                  </a:lnTo>
                  <a:lnTo>
                    <a:pt x="151587" y="12636"/>
                  </a:lnTo>
                  <a:lnTo>
                    <a:pt x="138950" y="12636"/>
                  </a:lnTo>
                  <a:lnTo>
                    <a:pt x="138950" y="25260"/>
                  </a:lnTo>
                  <a:lnTo>
                    <a:pt x="138950" y="37896"/>
                  </a:lnTo>
                  <a:lnTo>
                    <a:pt x="151587" y="37896"/>
                  </a:lnTo>
                  <a:lnTo>
                    <a:pt x="214744" y="37896"/>
                  </a:lnTo>
                  <a:lnTo>
                    <a:pt x="214744" y="25273"/>
                  </a:lnTo>
                  <a:lnTo>
                    <a:pt x="227368" y="25273"/>
                  </a:lnTo>
                  <a:lnTo>
                    <a:pt x="227368" y="37896"/>
                  </a:lnTo>
                  <a:lnTo>
                    <a:pt x="240004" y="37896"/>
                  </a:lnTo>
                  <a:lnTo>
                    <a:pt x="252641" y="37896"/>
                  </a:lnTo>
                  <a:lnTo>
                    <a:pt x="252641" y="25273"/>
                  </a:lnTo>
                  <a:lnTo>
                    <a:pt x="265264" y="25273"/>
                  </a:lnTo>
                  <a:lnTo>
                    <a:pt x="277901" y="25273"/>
                  </a:lnTo>
                  <a:lnTo>
                    <a:pt x="290537" y="25273"/>
                  </a:lnTo>
                  <a:lnTo>
                    <a:pt x="290537" y="37896"/>
                  </a:lnTo>
                  <a:lnTo>
                    <a:pt x="303161" y="37896"/>
                  </a:lnTo>
                  <a:lnTo>
                    <a:pt x="315798" y="37896"/>
                  </a:lnTo>
                  <a:lnTo>
                    <a:pt x="328434" y="37896"/>
                  </a:lnTo>
                  <a:lnTo>
                    <a:pt x="328434" y="25273"/>
                  </a:lnTo>
                  <a:lnTo>
                    <a:pt x="341058" y="25273"/>
                  </a:lnTo>
                  <a:lnTo>
                    <a:pt x="353682" y="25273"/>
                  </a:lnTo>
                  <a:lnTo>
                    <a:pt x="353682" y="12636"/>
                  </a:lnTo>
                  <a:close/>
                </a:path>
                <a:path w="619125" h="50800">
                  <a:moveTo>
                    <a:pt x="416839" y="25260"/>
                  </a:moveTo>
                  <a:lnTo>
                    <a:pt x="404215" y="25260"/>
                  </a:lnTo>
                  <a:lnTo>
                    <a:pt x="391591" y="25260"/>
                  </a:lnTo>
                  <a:lnTo>
                    <a:pt x="391591" y="12636"/>
                  </a:lnTo>
                  <a:lnTo>
                    <a:pt x="391591" y="0"/>
                  </a:lnTo>
                  <a:lnTo>
                    <a:pt x="378955" y="0"/>
                  </a:lnTo>
                  <a:lnTo>
                    <a:pt x="378955" y="12636"/>
                  </a:lnTo>
                  <a:lnTo>
                    <a:pt x="366331" y="12636"/>
                  </a:lnTo>
                  <a:lnTo>
                    <a:pt x="366331" y="0"/>
                  </a:lnTo>
                  <a:lnTo>
                    <a:pt x="353695" y="0"/>
                  </a:lnTo>
                  <a:lnTo>
                    <a:pt x="353695" y="12636"/>
                  </a:lnTo>
                  <a:lnTo>
                    <a:pt x="353695" y="25273"/>
                  </a:lnTo>
                  <a:lnTo>
                    <a:pt x="366318" y="25273"/>
                  </a:lnTo>
                  <a:lnTo>
                    <a:pt x="366318" y="37896"/>
                  </a:lnTo>
                  <a:lnTo>
                    <a:pt x="378955" y="37896"/>
                  </a:lnTo>
                  <a:lnTo>
                    <a:pt x="391579" y="37896"/>
                  </a:lnTo>
                  <a:lnTo>
                    <a:pt x="404215" y="37896"/>
                  </a:lnTo>
                  <a:lnTo>
                    <a:pt x="416839" y="37896"/>
                  </a:lnTo>
                  <a:lnTo>
                    <a:pt x="416839" y="25260"/>
                  </a:lnTo>
                  <a:close/>
                </a:path>
                <a:path w="619125" h="50800">
                  <a:moveTo>
                    <a:pt x="442112" y="0"/>
                  </a:moveTo>
                  <a:lnTo>
                    <a:pt x="429488" y="0"/>
                  </a:lnTo>
                  <a:lnTo>
                    <a:pt x="416852" y="0"/>
                  </a:lnTo>
                  <a:lnTo>
                    <a:pt x="416852" y="12636"/>
                  </a:lnTo>
                  <a:lnTo>
                    <a:pt x="416852" y="25273"/>
                  </a:lnTo>
                  <a:lnTo>
                    <a:pt x="429488" y="25273"/>
                  </a:lnTo>
                  <a:lnTo>
                    <a:pt x="429488" y="12636"/>
                  </a:lnTo>
                  <a:lnTo>
                    <a:pt x="442112" y="12636"/>
                  </a:lnTo>
                  <a:lnTo>
                    <a:pt x="442112" y="0"/>
                  </a:lnTo>
                  <a:close/>
                </a:path>
                <a:path w="619125" h="50800">
                  <a:moveTo>
                    <a:pt x="454748" y="25260"/>
                  </a:moveTo>
                  <a:lnTo>
                    <a:pt x="442112" y="25260"/>
                  </a:lnTo>
                  <a:lnTo>
                    <a:pt x="442112" y="37896"/>
                  </a:lnTo>
                  <a:lnTo>
                    <a:pt x="454748" y="37896"/>
                  </a:lnTo>
                  <a:lnTo>
                    <a:pt x="454748" y="25260"/>
                  </a:lnTo>
                  <a:close/>
                </a:path>
                <a:path w="619125" h="50800">
                  <a:moveTo>
                    <a:pt x="480009" y="25260"/>
                  </a:moveTo>
                  <a:lnTo>
                    <a:pt x="467372" y="25260"/>
                  </a:lnTo>
                  <a:lnTo>
                    <a:pt x="467372" y="37896"/>
                  </a:lnTo>
                  <a:lnTo>
                    <a:pt x="480009" y="37896"/>
                  </a:lnTo>
                  <a:lnTo>
                    <a:pt x="480009" y="25260"/>
                  </a:lnTo>
                  <a:close/>
                </a:path>
                <a:path w="619125" h="50800">
                  <a:moveTo>
                    <a:pt x="480009" y="0"/>
                  </a:moveTo>
                  <a:lnTo>
                    <a:pt x="467372" y="0"/>
                  </a:lnTo>
                  <a:lnTo>
                    <a:pt x="454748" y="0"/>
                  </a:lnTo>
                  <a:lnTo>
                    <a:pt x="454748" y="12636"/>
                  </a:lnTo>
                  <a:lnTo>
                    <a:pt x="467372" y="12636"/>
                  </a:lnTo>
                  <a:lnTo>
                    <a:pt x="480009" y="12636"/>
                  </a:lnTo>
                  <a:lnTo>
                    <a:pt x="480009" y="0"/>
                  </a:lnTo>
                  <a:close/>
                </a:path>
                <a:path w="619125" h="50800">
                  <a:moveTo>
                    <a:pt x="517893" y="12636"/>
                  </a:moveTo>
                  <a:lnTo>
                    <a:pt x="505269" y="12636"/>
                  </a:lnTo>
                  <a:lnTo>
                    <a:pt x="505269" y="0"/>
                  </a:lnTo>
                  <a:lnTo>
                    <a:pt x="492633" y="0"/>
                  </a:lnTo>
                  <a:lnTo>
                    <a:pt x="492633" y="12636"/>
                  </a:lnTo>
                  <a:lnTo>
                    <a:pt x="492633" y="25273"/>
                  </a:lnTo>
                  <a:lnTo>
                    <a:pt x="505269" y="25273"/>
                  </a:lnTo>
                  <a:lnTo>
                    <a:pt x="517893" y="25273"/>
                  </a:lnTo>
                  <a:lnTo>
                    <a:pt x="517893" y="12636"/>
                  </a:lnTo>
                  <a:close/>
                </a:path>
                <a:path w="619125" h="50800">
                  <a:moveTo>
                    <a:pt x="543166" y="12636"/>
                  </a:moveTo>
                  <a:lnTo>
                    <a:pt x="530529" y="12636"/>
                  </a:lnTo>
                  <a:lnTo>
                    <a:pt x="530529" y="25260"/>
                  </a:lnTo>
                  <a:lnTo>
                    <a:pt x="517906" y="25260"/>
                  </a:lnTo>
                  <a:lnTo>
                    <a:pt x="517906" y="37896"/>
                  </a:lnTo>
                  <a:lnTo>
                    <a:pt x="530529" y="37896"/>
                  </a:lnTo>
                  <a:lnTo>
                    <a:pt x="543166" y="37896"/>
                  </a:lnTo>
                  <a:lnTo>
                    <a:pt x="543166" y="25273"/>
                  </a:lnTo>
                  <a:lnTo>
                    <a:pt x="543166" y="12636"/>
                  </a:lnTo>
                  <a:close/>
                </a:path>
                <a:path w="619125" h="50800">
                  <a:moveTo>
                    <a:pt x="581050" y="12636"/>
                  </a:moveTo>
                  <a:lnTo>
                    <a:pt x="568426" y="12636"/>
                  </a:lnTo>
                  <a:lnTo>
                    <a:pt x="568426" y="25273"/>
                  </a:lnTo>
                  <a:lnTo>
                    <a:pt x="581050" y="25273"/>
                  </a:lnTo>
                  <a:lnTo>
                    <a:pt x="581050" y="12636"/>
                  </a:lnTo>
                  <a:close/>
                </a:path>
                <a:path w="619125" h="50800">
                  <a:moveTo>
                    <a:pt x="618947" y="12636"/>
                  </a:moveTo>
                  <a:lnTo>
                    <a:pt x="606323" y="12636"/>
                  </a:lnTo>
                  <a:lnTo>
                    <a:pt x="593686" y="12636"/>
                  </a:lnTo>
                  <a:lnTo>
                    <a:pt x="593686" y="25273"/>
                  </a:lnTo>
                  <a:lnTo>
                    <a:pt x="606323" y="25273"/>
                  </a:lnTo>
                  <a:lnTo>
                    <a:pt x="618947" y="25273"/>
                  </a:lnTo>
                  <a:lnTo>
                    <a:pt x="618947" y="1263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98145" y="3997337"/>
              <a:ext cx="606425" cy="38100"/>
            </a:xfrm>
            <a:custGeom>
              <a:avLst/>
              <a:gdLst/>
              <a:ahLst/>
              <a:cxnLst/>
              <a:rect l="l" t="t" r="r" b="b"/>
              <a:pathLst>
                <a:path w="606425" h="38100">
                  <a:moveTo>
                    <a:pt x="12623" y="25260"/>
                  </a:moveTo>
                  <a:lnTo>
                    <a:pt x="0" y="25260"/>
                  </a:lnTo>
                  <a:lnTo>
                    <a:pt x="0" y="37896"/>
                  </a:lnTo>
                  <a:lnTo>
                    <a:pt x="12623" y="37896"/>
                  </a:lnTo>
                  <a:lnTo>
                    <a:pt x="12623" y="25260"/>
                  </a:lnTo>
                  <a:close/>
                </a:path>
                <a:path w="606425" h="38100">
                  <a:moveTo>
                    <a:pt x="50520" y="12636"/>
                  </a:moveTo>
                  <a:lnTo>
                    <a:pt x="37909" y="12636"/>
                  </a:lnTo>
                  <a:lnTo>
                    <a:pt x="25273" y="12636"/>
                  </a:lnTo>
                  <a:lnTo>
                    <a:pt x="12636" y="12636"/>
                  </a:lnTo>
                  <a:lnTo>
                    <a:pt x="12636" y="25273"/>
                  </a:lnTo>
                  <a:lnTo>
                    <a:pt x="25273" y="25273"/>
                  </a:lnTo>
                  <a:lnTo>
                    <a:pt x="25273" y="37896"/>
                  </a:lnTo>
                  <a:lnTo>
                    <a:pt x="37896" y="37896"/>
                  </a:lnTo>
                  <a:lnTo>
                    <a:pt x="50520" y="37896"/>
                  </a:lnTo>
                  <a:lnTo>
                    <a:pt x="50520" y="25273"/>
                  </a:lnTo>
                  <a:lnTo>
                    <a:pt x="50520" y="12636"/>
                  </a:lnTo>
                  <a:close/>
                </a:path>
                <a:path w="606425" h="38100">
                  <a:moveTo>
                    <a:pt x="88417" y="0"/>
                  </a:moveTo>
                  <a:lnTo>
                    <a:pt x="75806" y="0"/>
                  </a:lnTo>
                  <a:lnTo>
                    <a:pt x="63169" y="0"/>
                  </a:lnTo>
                  <a:lnTo>
                    <a:pt x="63169" y="12636"/>
                  </a:lnTo>
                  <a:lnTo>
                    <a:pt x="50533" y="12636"/>
                  </a:lnTo>
                  <a:lnTo>
                    <a:pt x="50533" y="25260"/>
                  </a:lnTo>
                  <a:lnTo>
                    <a:pt x="50533" y="37896"/>
                  </a:lnTo>
                  <a:lnTo>
                    <a:pt x="63169" y="37896"/>
                  </a:lnTo>
                  <a:lnTo>
                    <a:pt x="75793" y="37896"/>
                  </a:lnTo>
                  <a:lnTo>
                    <a:pt x="88417" y="37896"/>
                  </a:lnTo>
                  <a:lnTo>
                    <a:pt x="88417" y="25260"/>
                  </a:lnTo>
                  <a:lnTo>
                    <a:pt x="75806" y="25260"/>
                  </a:lnTo>
                  <a:lnTo>
                    <a:pt x="75806" y="12636"/>
                  </a:lnTo>
                  <a:lnTo>
                    <a:pt x="88417" y="12636"/>
                  </a:lnTo>
                  <a:lnTo>
                    <a:pt x="88417" y="0"/>
                  </a:lnTo>
                  <a:close/>
                </a:path>
                <a:path w="606425" h="38100">
                  <a:moveTo>
                    <a:pt x="138963" y="25260"/>
                  </a:moveTo>
                  <a:lnTo>
                    <a:pt x="126326" y="25260"/>
                  </a:lnTo>
                  <a:lnTo>
                    <a:pt x="126326" y="37896"/>
                  </a:lnTo>
                  <a:lnTo>
                    <a:pt x="138963" y="37896"/>
                  </a:lnTo>
                  <a:lnTo>
                    <a:pt x="138963" y="25260"/>
                  </a:lnTo>
                  <a:close/>
                </a:path>
                <a:path w="606425" h="38100">
                  <a:moveTo>
                    <a:pt x="138963" y="0"/>
                  </a:moveTo>
                  <a:lnTo>
                    <a:pt x="138963" y="0"/>
                  </a:lnTo>
                  <a:lnTo>
                    <a:pt x="88430" y="0"/>
                  </a:lnTo>
                  <a:lnTo>
                    <a:pt x="88430" y="12636"/>
                  </a:lnTo>
                  <a:lnTo>
                    <a:pt x="101053" y="12636"/>
                  </a:lnTo>
                  <a:lnTo>
                    <a:pt x="101053" y="25273"/>
                  </a:lnTo>
                  <a:lnTo>
                    <a:pt x="113690" y="25273"/>
                  </a:lnTo>
                  <a:lnTo>
                    <a:pt x="113690" y="12636"/>
                  </a:lnTo>
                  <a:lnTo>
                    <a:pt x="126326" y="12636"/>
                  </a:lnTo>
                  <a:lnTo>
                    <a:pt x="138963" y="12636"/>
                  </a:lnTo>
                  <a:lnTo>
                    <a:pt x="138963" y="0"/>
                  </a:lnTo>
                  <a:close/>
                </a:path>
                <a:path w="606425" h="38100">
                  <a:moveTo>
                    <a:pt x="164223" y="0"/>
                  </a:moveTo>
                  <a:lnTo>
                    <a:pt x="151587" y="0"/>
                  </a:lnTo>
                  <a:lnTo>
                    <a:pt x="151587" y="12636"/>
                  </a:lnTo>
                  <a:lnTo>
                    <a:pt x="164223" y="12636"/>
                  </a:lnTo>
                  <a:lnTo>
                    <a:pt x="164223" y="0"/>
                  </a:lnTo>
                  <a:close/>
                </a:path>
                <a:path w="606425" h="38100">
                  <a:moveTo>
                    <a:pt x="189484" y="0"/>
                  </a:moveTo>
                  <a:lnTo>
                    <a:pt x="176847" y="0"/>
                  </a:lnTo>
                  <a:lnTo>
                    <a:pt x="176847" y="12636"/>
                  </a:lnTo>
                  <a:lnTo>
                    <a:pt x="189484" y="12636"/>
                  </a:lnTo>
                  <a:lnTo>
                    <a:pt x="189484" y="0"/>
                  </a:lnTo>
                  <a:close/>
                </a:path>
                <a:path w="606425" h="38100">
                  <a:moveTo>
                    <a:pt x="315798" y="12636"/>
                  </a:moveTo>
                  <a:lnTo>
                    <a:pt x="303174" y="12636"/>
                  </a:lnTo>
                  <a:lnTo>
                    <a:pt x="303174" y="0"/>
                  </a:lnTo>
                  <a:lnTo>
                    <a:pt x="290537" y="0"/>
                  </a:lnTo>
                  <a:lnTo>
                    <a:pt x="290537" y="12636"/>
                  </a:lnTo>
                  <a:lnTo>
                    <a:pt x="277901" y="12636"/>
                  </a:lnTo>
                  <a:lnTo>
                    <a:pt x="265277" y="12636"/>
                  </a:lnTo>
                  <a:lnTo>
                    <a:pt x="252641" y="12636"/>
                  </a:lnTo>
                  <a:lnTo>
                    <a:pt x="240004" y="12636"/>
                  </a:lnTo>
                  <a:lnTo>
                    <a:pt x="240004" y="0"/>
                  </a:lnTo>
                  <a:lnTo>
                    <a:pt x="227380" y="0"/>
                  </a:lnTo>
                  <a:lnTo>
                    <a:pt x="214744" y="0"/>
                  </a:lnTo>
                  <a:lnTo>
                    <a:pt x="214744" y="12636"/>
                  </a:lnTo>
                  <a:lnTo>
                    <a:pt x="202120" y="12636"/>
                  </a:lnTo>
                  <a:lnTo>
                    <a:pt x="189484" y="12636"/>
                  </a:lnTo>
                  <a:lnTo>
                    <a:pt x="189484" y="25260"/>
                  </a:lnTo>
                  <a:lnTo>
                    <a:pt x="176847" y="25260"/>
                  </a:lnTo>
                  <a:lnTo>
                    <a:pt x="164223" y="25260"/>
                  </a:lnTo>
                  <a:lnTo>
                    <a:pt x="151587" y="25260"/>
                  </a:lnTo>
                  <a:lnTo>
                    <a:pt x="151587" y="37896"/>
                  </a:lnTo>
                  <a:lnTo>
                    <a:pt x="164211" y="37896"/>
                  </a:lnTo>
                  <a:lnTo>
                    <a:pt x="176847" y="37896"/>
                  </a:lnTo>
                  <a:lnTo>
                    <a:pt x="189484" y="37896"/>
                  </a:lnTo>
                  <a:lnTo>
                    <a:pt x="189484" y="25273"/>
                  </a:lnTo>
                  <a:lnTo>
                    <a:pt x="202107" y="25273"/>
                  </a:lnTo>
                  <a:lnTo>
                    <a:pt x="214744" y="25273"/>
                  </a:lnTo>
                  <a:lnTo>
                    <a:pt x="214744" y="37896"/>
                  </a:lnTo>
                  <a:lnTo>
                    <a:pt x="227368" y="37896"/>
                  </a:lnTo>
                  <a:lnTo>
                    <a:pt x="240004" y="37896"/>
                  </a:lnTo>
                  <a:lnTo>
                    <a:pt x="240004" y="25273"/>
                  </a:lnTo>
                  <a:lnTo>
                    <a:pt x="252641" y="25273"/>
                  </a:lnTo>
                  <a:lnTo>
                    <a:pt x="265264" y="25273"/>
                  </a:lnTo>
                  <a:lnTo>
                    <a:pt x="265264" y="37896"/>
                  </a:lnTo>
                  <a:lnTo>
                    <a:pt x="315798" y="37896"/>
                  </a:lnTo>
                  <a:lnTo>
                    <a:pt x="315798" y="25273"/>
                  </a:lnTo>
                  <a:lnTo>
                    <a:pt x="315798" y="12636"/>
                  </a:lnTo>
                  <a:close/>
                </a:path>
                <a:path w="606425" h="38100">
                  <a:moveTo>
                    <a:pt x="328434" y="0"/>
                  </a:moveTo>
                  <a:lnTo>
                    <a:pt x="315798" y="0"/>
                  </a:lnTo>
                  <a:lnTo>
                    <a:pt x="315798" y="12636"/>
                  </a:lnTo>
                  <a:lnTo>
                    <a:pt x="328434" y="12636"/>
                  </a:lnTo>
                  <a:lnTo>
                    <a:pt x="328434" y="0"/>
                  </a:lnTo>
                  <a:close/>
                </a:path>
                <a:path w="606425" h="38100">
                  <a:moveTo>
                    <a:pt x="341058" y="25260"/>
                  </a:moveTo>
                  <a:lnTo>
                    <a:pt x="328422" y="25260"/>
                  </a:lnTo>
                  <a:lnTo>
                    <a:pt x="328422" y="37896"/>
                  </a:lnTo>
                  <a:lnTo>
                    <a:pt x="341058" y="37896"/>
                  </a:lnTo>
                  <a:lnTo>
                    <a:pt x="341058" y="25260"/>
                  </a:lnTo>
                  <a:close/>
                </a:path>
                <a:path w="606425" h="38100">
                  <a:moveTo>
                    <a:pt x="353682" y="0"/>
                  </a:moveTo>
                  <a:lnTo>
                    <a:pt x="341058" y="0"/>
                  </a:lnTo>
                  <a:lnTo>
                    <a:pt x="341058" y="12636"/>
                  </a:lnTo>
                  <a:lnTo>
                    <a:pt x="353682" y="12636"/>
                  </a:lnTo>
                  <a:lnTo>
                    <a:pt x="353682" y="0"/>
                  </a:lnTo>
                  <a:close/>
                </a:path>
                <a:path w="606425" h="38100">
                  <a:moveTo>
                    <a:pt x="416839" y="0"/>
                  </a:moveTo>
                  <a:lnTo>
                    <a:pt x="404215" y="0"/>
                  </a:lnTo>
                  <a:lnTo>
                    <a:pt x="404215" y="12636"/>
                  </a:lnTo>
                  <a:lnTo>
                    <a:pt x="391591" y="12636"/>
                  </a:lnTo>
                  <a:lnTo>
                    <a:pt x="391591" y="0"/>
                  </a:lnTo>
                  <a:lnTo>
                    <a:pt x="378955" y="0"/>
                  </a:lnTo>
                  <a:lnTo>
                    <a:pt x="378955" y="12636"/>
                  </a:lnTo>
                  <a:lnTo>
                    <a:pt x="366331" y="12636"/>
                  </a:lnTo>
                  <a:lnTo>
                    <a:pt x="366331" y="0"/>
                  </a:lnTo>
                  <a:lnTo>
                    <a:pt x="353695" y="0"/>
                  </a:lnTo>
                  <a:lnTo>
                    <a:pt x="353695" y="12636"/>
                  </a:lnTo>
                  <a:lnTo>
                    <a:pt x="366318" y="12636"/>
                  </a:lnTo>
                  <a:lnTo>
                    <a:pt x="366318" y="25260"/>
                  </a:lnTo>
                  <a:lnTo>
                    <a:pt x="366318" y="37896"/>
                  </a:lnTo>
                  <a:lnTo>
                    <a:pt x="378955" y="37896"/>
                  </a:lnTo>
                  <a:lnTo>
                    <a:pt x="391579" y="37896"/>
                  </a:lnTo>
                  <a:lnTo>
                    <a:pt x="404215" y="37896"/>
                  </a:lnTo>
                  <a:lnTo>
                    <a:pt x="404215" y="25273"/>
                  </a:lnTo>
                  <a:lnTo>
                    <a:pt x="416839" y="25273"/>
                  </a:lnTo>
                  <a:lnTo>
                    <a:pt x="416839" y="12636"/>
                  </a:lnTo>
                  <a:lnTo>
                    <a:pt x="416839" y="0"/>
                  </a:lnTo>
                  <a:close/>
                </a:path>
                <a:path w="606425" h="38100">
                  <a:moveTo>
                    <a:pt x="442112" y="0"/>
                  </a:moveTo>
                  <a:lnTo>
                    <a:pt x="429488" y="0"/>
                  </a:lnTo>
                  <a:lnTo>
                    <a:pt x="416852" y="0"/>
                  </a:lnTo>
                  <a:lnTo>
                    <a:pt x="416852" y="12636"/>
                  </a:lnTo>
                  <a:lnTo>
                    <a:pt x="416852" y="25273"/>
                  </a:lnTo>
                  <a:lnTo>
                    <a:pt x="429488" y="25273"/>
                  </a:lnTo>
                  <a:lnTo>
                    <a:pt x="429488" y="12636"/>
                  </a:lnTo>
                  <a:lnTo>
                    <a:pt x="442112" y="12636"/>
                  </a:lnTo>
                  <a:lnTo>
                    <a:pt x="442112" y="0"/>
                  </a:lnTo>
                  <a:close/>
                </a:path>
                <a:path w="606425" h="38100">
                  <a:moveTo>
                    <a:pt x="467372" y="0"/>
                  </a:moveTo>
                  <a:lnTo>
                    <a:pt x="454748" y="0"/>
                  </a:lnTo>
                  <a:lnTo>
                    <a:pt x="454748" y="12636"/>
                  </a:lnTo>
                  <a:lnTo>
                    <a:pt x="454748" y="25260"/>
                  </a:lnTo>
                  <a:lnTo>
                    <a:pt x="442112" y="25260"/>
                  </a:lnTo>
                  <a:lnTo>
                    <a:pt x="442112" y="37896"/>
                  </a:lnTo>
                  <a:lnTo>
                    <a:pt x="454748" y="37896"/>
                  </a:lnTo>
                  <a:lnTo>
                    <a:pt x="454748" y="25273"/>
                  </a:lnTo>
                  <a:lnTo>
                    <a:pt x="467372" y="25273"/>
                  </a:lnTo>
                  <a:lnTo>
                    <a:pt x="467372" y="12636"/>
                  </a:lnTo>
                  <a:lnTo>
                    <a:pt x="467372" y="0"/>
                  </a:lnTo>
                  <a:close/>
                </a:path>
                <a:path w="606425" h="38100">
                  <a:moveTo>
                    <a:pt x="505269" y="0"/>
                  </a:moveTo>
                  <a:lnTo>
                    <a:pt x="492633" y="0"/>
                  </a:lnTo>
                  <a:lnTo>
                    <a:pt x="492633" y="12636"/>
                  </a:lnTo>
                  <a:lnTo>
                    <a:pt x="492633" y="25273"/>
                  </a:lnTo>
                  <a:lnTo>
                    <a:pt x="505269" y="25273"/>
                  </a:lnTo>
                  <a:lnTo>
                    <a:pt x="505269" y="12636"/>
                  </a:lnTo>
                  <a:lnTo>
                    <a:pt x="505269" y="0"/>
                  </a:lnTo>
                  <a:close/>
                </a:path>
                <a:path w="606425" h="38100">
                  <a:moveTo>
                    <a:pt x="555802" y="0"/>
                  </a:moveTo>
                  <a:lnTo>
                    <a:pt x="543166" y="0"/>
                  </a:lnTo>
                  <a:lnTo>
                    <a:pt x="530542" y="0"/>
                  </a:lnTo>
                  <a:lnTo>
                    <a:pt x="517906" y="0"/>
                  </a:lnTo>
                  <a:lnTo>
                    <a:pt x="517906" y="12636"/>
                  </a:lnTo>
                  <a:lnTo>
                    <a:pt x="530529" y="12636"/>
                  </a:lnTo>
                  <a:lnTo>
                    <a:pt x="530529" y="25273"/>
                  </a:lnTo>
                  <a:lnTo>
                    <a:pt x="543166" y="25273"/>
                  </a:lnTo>
                  <a:lnTo>
                    <a:pt x="543166" y="12636"/>
                  </a:lnTo>
                  <a:lnTo>
                    <a:pt x="555802" y="12636"/>
                  </a:lnTo>
                  <a:lnTo>
                    <a:pt x="555802" y="0"/>
                  </a:lnTo>
                  <a:close/>
                </a:path>
                <a:path w="606425" h="38100">
                  <a:moveTo>
                    <a:pt x="581050" y="12636"/>
                  </a:moveTo>
                  <a:lnTo>
                    <a:pt x="568426" y="12636"/>
                  </a:lnTo>
                  <a:lnTo>
                    <a:pt x="568426" y="25273"/>
                  </a:lnTo>
                  <a:lnTo>
                    <a:pt x="581050" y="25273"/>
                  </a:lnTo>
                  <a:lnTo>
                    <a:pt x="581050" y="12636"/>
                  </a:lnTo>
                  <a:close/>
                </a:path>
                <a:path w="606425" h="38100">
                  <a:moveTo>
                    <a:pt x="606323" y="12636"/>
                  </a:moveTo>
                  <a:lnTo>
                    <a:pt x="593699" y="12636"/>
                  </a:lnTo>
                  <a:lnTo>
                    <a:pt x="581063" y="12636"/>
                  </a:lnTo>
                  <a:lnTo>
                    <a:pt x="581063" y="25273"/>
                  </a:lnTo>
                  <a:lnTo>
                    <a:pt x="593686" y="25273"/>
                  </a:lnTo>
                  <a:lnTo>
                    <a:pt x="606323" y="25273"/>
                  </a:lnTo>
                  <a:lnTo>
                    <a:pt x="606323" y="1263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98145" y="4022597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23" y="12636"/>
                  </a:moveTo>
                  <a:lnTo>
                    <a:pt x="0" y="12636"/>
                  </a:lnTo>
                  <a:lnTo>
                    <a:pt x="0" y="25273"/>
                  </a:lnTo>
                  <a:lnTo>
                    <a:pt x="12623" y="25273"/>
                  </a:lnTo>
                  <a:lnTo>
                    <a:pt x="12623" y="12636"/>
                  </a:lnTo>
                  <a:close/>
                </a:path>
                <a:path w="619125" h="50800">
                  <a:moveTo>
                    <a:pt x="37909" y="25273"/>
                  </a:moveTo>
                  <a:lnTo>
                    <a:pt x="25273" y="25273"/>
                  </a:lnTo>
                  <a:lnTo>
                    <a:pt x="25273" y="12636"/>
                  </a:lnTo>
                  <a:lnTo>
                    <a:pt x="12636" y="12636"/>
                  </a:lnTo>
                  <a:lnTo>
                    <a:pt x="12636" y="25273"/>
                  </a:lnTo>
                  <a:lnTo>
                    <a:pt x="12636" y="37909"/>
                  </a:lnTo>
                  <a:lnTo>
                    <a:pt x="25273" y="37909"/>
                  </a:lnTo>
                  <a:lnTo>
                    <a:pt x="25273" y="50533"/>
                  </a:lnTo>
                  <a:lnTo>
                    <a:pt x="37909" y="50533"/>
                  </a:lnTo>
                  <a:lnTo>
                    <a:pt x="37909" y="37909"/>
                  </a:lnTo>
                  <a:lnTo>
                    <a:pt x="37909" y="25273"/>
                  </a:lnTo>
                  <a:close/>
                </a:path>
                <a:path w="619125" h="50800">
                  <a:moveTo>
                    <a:pt x="88417" y="25273"/>
                  </a:moveTo>
                  <a:lnTo>
                    <a:pt x="75793" y="25273"/>
                  </a:lnTo>
                  <a:lnTo>
                    <a:pt x="75793" y="37896"/>
                  </a:lnTo>
                  <a:lnTo>
                    <a:pt x="63169" y="37896"/>
                  </a:lnTo>
                  <a:lnTo>
                    <a:pt x="63169" y="25273"/>
                  </a:lnTo>
                  <a:lnTo>
                    <a:pt x="63169" y="12636"/>
                  </a:lnTo>
                  <a:lnTo>
                    <a:pt x="50533" y="12636"/>
                  </a:lnTo>
                  <a:lnTo>
                    <a:pt x="50533" y="25273"/>
                  </a:lnTo>
                  <a:lnTo>
                    <a:pt x="50533" y="37909"/>
                  </a:lnTo>
                  <a:lnTo>
                    <a:pt x="63169" y="37909"/>
                  </a:lnTo>
                  <a:lnTo>
                    <a:pt x="63169" y="50533"/>
                  </a:lnTo>
                  <a:lnTo>
                    <a:pt x="75806" y="50533"/>
                  </a:lnTo>
                  <a:lnTo>
                    <a:pt x="75806" y="37909"/>
                  </a:lnTo>
                  <a:lnTo>
                    <a:pt x="88417" y="37909"/>
                  </a:lnTo>
                  <a:lnTo>
                    <a:pt x="88417" y="25273"/>
                  </a:lnTo>
                  <a:close/>
                </a:path>
                <a:path w="619125" h="50800">
                  <a:moveTo>
                    <a:pt x="290537" y="12636"/>
                  </a:moveTo>
                  <a:lnTo>
                    <a:pt x="277901" y="12636"/>
                  </a:lnTo>
                  <a:lnTo>
                    <a:pt x="265264" y="12636"/>
                  </a:lnTo>
                  <a:lnTo>
                    <a:pt x="265264" y="25273"/>
                  </a:lnTo>
                  <a:lnTo>
                    <a:pt x="252641" y="25273"/>
                  </a:lnTo>
                  <a:lnTo>
                    <a:pt x="252641" y="12636"/>
                  </a:lnTo>
                  <a:lnTo>
                    <a:pt x="240004" y="12636"/>
                  </a:lnTo>
                  <a:lnTo>
                    <a:pt x="227380" y="12636"/>
                  </a:lnTo>
                  <a:lnTo>
                    <a:pt x="214744" y="12636"/>
                  </a:lnTo>
                  <a:lnTo>
                    <a:pt x="202107" y="12636"/>
                  </a:lnTo>
                  <a:lnTo>
                    <a:pt x="202107" y="25273"/>
                  </a:lnTo>
                  <a:lnTo>
                    <a:pt x="189484" y="25273"/>
                  </a:lnTo>
                  <a:lnTo>
                    <a:pt x="189484" y="12636"/>
                  </a:lnTo>
                  <a:lnTo>
                    <a:pt x="176847" y="12636"/>
                  </a:lnTo>
                  <a:lnTo>
                    <a:pt x="126326" y="12636"/>
                  </a:lnTo>
                  <a:lnTo>
                    <a:pt x="126326" y="25273"/>
                  </a:lnTo>
                  <a:lnTo>
                    <a:pt x="113690" y="25273"/>
                  </a:lnTo>
                  <a:lnTo>
                    <a:pt x="113690" y="37896"/>
                  </a:lnTo>
                  <a:lnTo>
                    <a:pt x="101066" y="37896"/>
                  </a:lnTo>
                  <a:lnTo>
                    <a:pt x="101066" y="25273"/>
                  </a:lnTo>
                  <a:lnTo>
                    <a:pt x="113690" y="25273"/>
                  </a:lnTo>
                  <a:lnTo>
                    <a:pt x="113690" y="12636"/>
                  </a:lnTo>
                  <a:lnTo>
                    <a:pt x="101066" y="12636"/>
                  </a:lnTo>
                  <a:lnTo>
                    <a:pt x="88430" y="12636"/>
                  </a:lnTo>
                  <a:lnTo>
                    <a:pt x="88430" y="25273"/>
                  </a:lnTo>
                  <a:lnTo>
                    <a:pt x="88430" y="37896"/>
                  </a:lnTo>
                  <a:lnTo>
                    <a:pt x="88430" y="50533"/>
                  </a:lnTo>
                  <a:lnTo>
                    <a:pt x="101053" y="50533"/>
                  </a:lnTo>
                  <a:lnTo>
                    <a:pt x="113690" y="50533"/>
                  </a:lnTo>
                  <a:lnTo>
                    <a:pt x="113690" y="37909"/>
                  </a:lnTo>
                  <a:lnTo>
                    <a:pt x="126326" y="37909"/>
                  </a:lnTo>
                  <a:lnTo>
                    <a:pt x="138963" y="37909"/>
                  </a:lnTo>
                  <a:lnTo>
                    <a:pt x="138963" y="25273"/>
                  </a:lnTo>
                  <a:lnTo>
                    <a:pt x="151587" y="25273"/>
                  </a:lnTo>
                  <a:lnTo>
                    <a:pt x="164211" y="25273"/>
                  </a:lnTo>
                  <a:lnTo>
                    <a:pt x="164211" y="37909"/>
                  </a:lnTo>
                  <a:lnTo>
                    <a:pt x="214744" y="37909"/>
                  </a:lnTo>
                  <a:lnTo>
                    <a:pt x="214744" y="25273"/>
                  </a:lnTo>
                  <a:lnTo>
                    <a:pt x="227368" y="25273"/>
                  </a:lnTo>
                  <a:lnTo>
                    <a:pt x="227368" y="37909"/>
                  </a:lnTo>
                  <a:lnTo>
                    <a:pt x="240004" y="37909"/>
                  </a:lnTo>
                  <a:lnTo>
                    <a:pt x="252641" y="37909"/>
                  </a:lnTo>
                  <a:lnTo>
                    <a:pt x="265277" y="37909"/>
                  </a:lnTo>
                  <a:lnTo>
                    <a:pt x="265277" y="25273"/>
                  </a:lnTo>
                  <a:lnTo>
                    <a:pt x="277901" y="25273"/>
                  </a:lnTo>
                  <a:lnTo>
                    <a:pt x="290537" y="25273"/>
                  </a:lnTo>
                  <a:lnTo>
                    <a:pt x="290537" y="12636"/>
                  </a:lnTo>
                  <a:close/>
                </a:path>
                <a:path w="619125" h="50800">
                  <a:moveTo>
                    <a:pt x="353682" y="12636"/>
                  </a:moveTo>
                  <a:lnTo>
                    <a:pt x="353682" y="12636"/>
                  </a:lnTo>
                  <a:lnTo>
                    <a:pt x="303161" y="12636"/>
                  </a:lnTo>
                  <a:lnTo>
                    <a:pt x="303161" y="25273"/>
                  </a:lnTo>
                  <a:lnTo>
                    <a:pt x="290537" y="25273"/>
                  </a:lnTo>
                  <a:lnTo>
                    <a:pt x="290537" y="37909"/>
                  </a:lnTo>
                  <a:lnTo>
                    <a:pt x="303161" y="37909"/>
                  </a:lnTo>
                  <a:lnTo>
                    <a:pt x="303174" y="37909"/>
                  </a:lnTo>
                  <a:lnTo>
                    <a:pt x="353682" y="37909"/>
                  </a:lnTo>
                  <a:lnTo>
                    <a:pt x="353682" y="25273"/>
                  </a:lnTo>
                  <a:lnTo>
                    <a:pt x="353682" y="12636"/>
                  </a:lnTo>
                  <a:close/>
                </a:path>
                <a:path w="619125" h="50800">
                  <a:moveTo>
                    <a:pt x="366331" y="12636"/>
                  </a:moveTo>
                  <a:lnTo>
                    <a:pt x="353695" y="12636"/>
                  </a:lnTo>
                  <a:lnTo>
                    <a:pt x="353695" y="25273"/>
                  </a:lnTo>
                  <a:lnTo>
                    <a:pt x="366331" y="25273"/>
                  </a:lnTo>
                  <a:lnTo>
                    <a:pt x="366331" y="12636"/>
                  </a:lnTo>
                  <a:close/>
                </a:path>
                <a:path w="619125" h="50800">
                  <a:moveTo>
                    <a:pt x="404215" y="12636"/>
                  </a:moveTo>
                  <a:lnTo>
                    <a:pt x="391579" y="12636"/>
                  </a:lnTo>
                  <a:lnTo>
                    <a:pt x="391579" y="25273"/>
                  </a:lnTo>
                  <a:lnTo>
                    <a:pt x="378955" y="25273"/>
                  </a:lnTo>
                  <a:lnTo>
                    <a:pt x="378955" y="37909"/>
                  </a:lnTo>
                  <a:lnTo>
                    <a:pt x="391579" y="37909"/>
                  </a:lnTo>
                  <a:lnTo>
                    <a:pt x="404215" y="37909"/>
                  </a:lnTo>
                  <a:lnTo>
                    <a:pt x="404215" y="25273"/>
                  </a:lnTo>
                  <a:lnTo>
                    <a:pt x="404215" y="12636"/>
                  </a:lnTo>
                  <a:close/>
                </a:path>
                <a:path w="619125" h="50800">
                  <a:moveTo>
                    <a:pt x="429488" y="12636"/>
                  </a:moveTo>
                  <a:lnTo>
                    <a:pt x="416852" y="12636"/>
                  </a:lnTo>
                  <a:lnTo>
                    <a:pt x="416852" y="25273"/>
                  </a:lnTo>
                  <a:lnTo>
                    <a:pt x="416852" y="37909"/>
                  </a:lnTo>
                  <a:lnTo>
                    <a:pt x="429488" y="37909"/>
                  </a:lnTo>
                  <a:lnTo>
                    <a:pt x="429488" y="25273"/>
                  </a:lnTo>
                  <a:lnTo>
                    <a:pt x="429488" y="12636"/>
                  </a:lnTo>
                  <a:close/>
                </a:path>
                <a:path w="619125" h="50800">
                  <a:moveTo>
                    <a:pt x="467372" y="25273"/>
                  </a:moveTo>
                  <a:lnTo>
                    <a:pt x="454748" y="25273"/>
                  </a:lnTo>
                  <a:lnTo>
                    <a:pt x="454748" y="37909"/>
                  </a:lnTo>
                  <a:lnTo>
                    <a:pt x="467372" y="37909"/>
                  </a:lnTo>
                  <a:lnTo>
                    <a:pt x="467372" y="25273"/>
                  </a:lnTo>
                  <a:close/>
                </a:path>
                <a:path w="619125" h="50800">
                  <a:moveTo>
                    <a:pt x="505269" y="12636"/>
                  </a:moveTo>
                  <a:lnTo>
                    <a:pt x="492645" y="12636"/>
                  </a:lnTo>
                  <a:lnTo>
                    <a:pt x="480009" y="12636"/>
                  </a:lnTo>
                  <a:lnTo>
                    <a:pt x="480009" y="0"/>
                  </a:lnTo>
                  <a:lnTo>
                    <a:pt x="467372" y="0"/>
                  </a:lnTo>
                  <a:lnTo>
                    <a:pt x="454748" y="0"/>
                  </a:lnTo>
                  <a:lnTo>
                    <a:pt x="442112" y="0"/>
                  </a:lnTo>
                  <a:lnTo>
                    <a:pt x="442112" y="12636"/>
                  </a:lnTo>
                  <a:lnTo>
                    <a:pt x="454748" y="12636"/>
                  </a:lnTo>
                  <a:lnTo>
                    <a:pt x="467372" y="12636"/>
                  </a:lnTo>
                  <a:lnTo>
                    <a:pt x="467372" y="25273"/>
                  </a:lnTo>
                  <a:lnTo>
                    <a:pt x="480009" y="25273"/>
                  </a:lnTo>
                  <a:lnTo>
                    <a:pt x="480009" y="37909"/>
                  </a:lnTo>
                  <a:lnTo>
                    <a:pt x="492645" y="37909"/>
                  </a:lnTo>
                  <a:lnTo>
                    <a:pt x="492645" y="25273"/>
                  </a:lnTo>
                  <a:lnTo>
                    <a:pt x="505269" y="25273"/>
                  </a:lnTo>
                  <a:lnTo>
                    <a:pt x="505269" y="12636"/>
                  </a:lnTo>
                  <a:close/>
                </a:path>
                <a:path w="619125" h="50800">
                  <a:moveTo>
                    <a:pt x="517893" y="0"/>
                  </a:moveTo>
                  <a:lnTo>
                    <a:pt x="505269" y="0"/>
                  </a:lnTo>
                  <a:lnTo>
                    <a:pt x="505269" y="12636"/>
                  </a:lnTo>
                  <a:lnTo>
                    <a:pt x="517893" y="12636"/>
                  </a:lnTo>
                  <a:lnTo>
                    <a:pt x="517893" y="0"/>
                  </a:lnTo>
                  <a:close/>
                </a:path>
                <a:path w="619125" h="50800">
                  <a:moveTo>
                    <a:pt x="543166" y="25273"/>
                  </a:moveTo>
                  <a:lnTo>
                    <a:pt x="530542" y="25273"/>
                  </a:lnTo>
                  <a:lnTo>
                    <a:pt x="530542" y="12636"/>
                  </a:lnTo>
                  <a:lnTo>
                    <a:pt x="517906" y="12636"/>
                  </a:lnTo>
                  <a:lnTo>
                    <a:pt x="517906" y="25273"/>
                  </a:lnTo>
                  <a:lnTo>
                    <a:pt x="530529" y="25273"/>
                  </a:lnTo>
                  <a:lnTo>
                    <a:pt x="530529" y="37909"/>
                  </a:lnTo>
                  <a:lnTo>
                    <a:pt x="543166" y="37909"/>
                  </a:lnTo>
                  <a:lnTo>
                    <a:pt x="543166" y="25273"/>
                  </a:lnTo>
                  <a:close/>
                </a:path>
                <a:path w="619125" h="50800">
                  <a:moveTo>
                    <a:pt x="581050" y="0"/>
                  </a:moveTo>
                  <a:lnTo>
                    <a:pt x="568426" y="0"/>
                  </a:lnTo>
                  <a:lnTo>
                    <a:pt x="568426" y="12636"/>
                  </a:lnTo>
                  <a:lnTo>
                    <a:pt x="555802" y="12636"/>
                  </a:lnTo>
                  <a:lnTo>
                    <a:pt x="555802" y="0"/>
                  </a:lnTo>
                  <a:lnTo>
                    <a:pt x="543166" y="0"/>
                  </a:lnTo>
                  <a:lnTo>
                    <a:pt x="543166" y="12636"/>
                  </a:lnTo>
                  <a:lnTo>
                    <a:pt x="543166" y="25273"/>
                  </a:lnTo>
                  <a:lnTo>
                    <a:pt x="555790" y="25273"/>
                  </a:lnTo>
                  <a:lnTo>
                    <a:pt x="555790" y="37909"/>
                  </a:lnTo>
                  <a:lnTo>
                    <a:pt x="568426" y="37909"/>
                  </a:lnTo>
                  <a:lnTo>
                    <a:pt x="568426" y="25273"/>
                  </a:lnTo>
                  <a:lnTo>
                    <a:pt x="581050" y="25273"/>
                  </a:lnTo>
                  <a:lnTo>
                    <a:pt x="581050" y="12636"/>
                  </a:lnTo>
                  <a:lnTo>
                    <a:pt x="581050" y="0"/>
                  </a:lnTo>
                  <a:close/>
                </a:path>
                <a:path w="619125" h="50800">
                  <a:moveTo>
                    <a:pt x="606323" y="0"/>
                  </a:moveTo>
                  <a:lnTo>
                    <a:pt x="593699" y="0"/>
                  </a:lnTo>
                  <a:lnTo>
                    <a:pt x="581063" y="0"/>
                  </a:lnTo>
                  <a:lnTo>
                    <a:pt x="581063" y="12636"/>
                  </a:lnTo>
                  <a:lnTo>
                    <a:pt x="581063" y="25273"/>
                  </a:lnTo>
                  <a:lnTo>
                    <a:pt x="593686" y="25273"/>
                  </a:lnTo>
                  <a:lnTo>
                    <a:pt x="593686" y="37909"/>
                  </a:lnTo>
                  <a:lnTo>
                    <a:pt x="606323" y="37909"/>
                  </a:lnTo>
                  <a:lnTo>
                    <a:pt x="606323" y="25273"/>
                  </a:lnTo>
                  <a:lnTo>
                    <a:pt x="593699" y="25273"/>
                  </a:lnTo>
                  <a:lnTo>
                    <a:pt x="593699" y="12636"/>
                  </a:lnTo>
                  <a:lnTo>
                    <a:pt x="606323" y="12636"/>
                  </a:lnTo>
                  <a:lnTo>
                    <a:pt x="606323" y="0"/>
                  </a:lnTo>
                  <a:close/>
                </a:path>
                <a:path w="619125" h="50800">
                  <a:moveTo>
                    <a:pt x="618947" y="12636"/>
                  </a:moveTo>
                  <a:lnTo>
                    <a:pt x="606323" y="12636"/>
                  </a:lnTo>
                  <a:lnTo>
                    <a:pt x="606323" y="25273"/>
                  </a:lnTo>
                  <a:lnTo>
                    <a:pt x="618947" y="25273"/>
                  </a:lnTo>
                  <a:lnTo>
                    <a:pt x="618947" y="1263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98145" y="4060494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23" y="37896"/>
                  </a:moveTo>
                  <a:lnTo>
                    <a:pt x="0" y="37896"/>
                  </a:lnTo>
                  <a:lnTo>
                    <a:pt x="0" y="50546"/>
                  </a:lnTo>
                  <a:lnTo>
                    <a:pt x="12623" y="50546"/>
                  </a:lnTo>
                  <a:lnTo>
                    <a:pt x="12623" y="37896"/>
                  </a:lnTo>
                  <a:close/>
                </a:path>
                <a:path w="619125" h="50800">
                  <a:moveTo>
                    <a:pt x="12623" y="12636"/>
                  </a:moveTo>
                  <a:lnTo>
                    <a:pt x="0" y="12636"/>
                  </a:lnTo>
                  <a:lnTo>
                    <a:pt x="0" y="25273"/>
                  </a:lnTo>
                  <a:lnTo>
                    <a:pt x="12623" y="25273"/>
                  </a:lnTo>
                  <a:lnTo>
                    <a:pt x="12623" y="12636"/>
                  </a:lnTo>
                  <a:close/>
                </a:path>
                <a:path w="619125" h="50800">
                  <a:moveTo>
                    <a:pt x="50520" y="12636"/>
                  </a:moveTo>
                  <a:lnTo>
                    <a:pt x="37909" y="12636"/>
                  </a:lnTo>
                  <a:lnTo>
                    <a:pt x="25273" y="12636"/>
                  </a:lnTo>
                  <a:lnTo>
                    <a:pt x="25273" y="25260"/>
                  </a:lnTo>
                  <a:lnTo>
                    <a:pt x="12636" y="25260"/>
                  </a:lnTo>
                  <a:lnTo>
                    <a:pt x="12636" y="37896"/>
                  </a:lnTo>
                  <a:lnTo>
                    <a:pt x="25273" y="37896"/>
                  </a:lnTo>
                  <a:lnTo>
                    <a:pt x="25273" y="50546"/>
                  </a:lnTo>
                  <a:lnTo>
                    <a:pt x="37909" y="50546"/>
                  </a:lnTo>
                  <a:lnTo>
                    <a:pt x="37909" y="37896"/>
                  </a:lnTo>
                  <a:lnTo>
                    <a:pt x="37909" y="25273"/>
                  </a:lnTo>
                  <a:lnTo>
                    <a:pt x="50520" y="25273"/>
                  </a:lnTo>
                  <a:lnTo>
                    <a:pt x="50520" y="12636"/>
                  </a:lnTo>
                  <a:close/>
                </a:path>
                <a:path w="619125" h="50800">
                  <a:moveTo>
                    <a:pt x="63169" y="37896"/>
                  </a:moveTo>
                  <a:lnTo>
                    <a:pt x="50533" y="37896"/>
                  </a:lnTo>
                  <a:lnTo>
                    <a:pt x="50533" y="50546"/>
                  </a:lnTo>
                  <a:lnTo>
                    <a:pt x="63169" y="50546"/>
                  </a:lnTo>
                  <a:lnTo>
                    <a:pt x="63169" y="37896"/>
                  </a:lnTo>
                  <a:close/>
                </a:path>
                <a:path w="619125" h="50800">
                  <a:moveTo>
                    <a:pt x="88417" y="12636"/>
                  </a:moveTo>
                  <a:lnTo>
                    <a:pt x="75793" y="12636"/>
                  </a:lnTo>
                  <a:lnTo>
                    <a:pt x="75793" y="25260"/>
                  </a:lnTo>
                  <a:lnTo>
                    <a:pt x="63169" y="25260"/>
                  </a:lnTo>
                  <a:lnTo>
                    <a:pt x="63169" y="37896"/>
                  </a:lnTo>
                  <a:lnTo>
                    <a:pt x="75793" y="37896"/>
                  </a:lnTo>
                  <a:lnTo>
                    <a:pt x="75793" y="50546"/>
                  </a:lnTo>
                  <a:lnTo>
                    <a:pt x="88417" y="50546"/>
                  </a:lnTo>
                  <a:lnTo>
                    <a:pt x="88417" y="37896"/>
                  </a:lnTo>
                  <a:lnTo>
                    <a:pt x="75806" y="37896"/>
                  </a:lnTo>
                  <a:lnTo>
                    <a:pt x="75806" y="25273"/>
                  </a:lnTo>
                  <a:lnTo>
                    <a:pt x="88417" y="25273"/>
                  </a:lnTo>
                  <a:lnTo>
                    <a:pt x="88417" y="12636"/>
                  </a:lnTo>
                  <a:close/>
                </a:path>
                <a:path w="619125" h="50800">
                  <a:moveTo>
                    <a:pt x="113690" y="37896"/>
                  </a:moveTo>
                  <a:lnTo>
                    <a:pt x="101066" y="37896"/>
                  </a:lnTo>
                  <a:lnTo>
                    <a:pt x="88430" y="37896"/>
                  </a:lnTo>
                  <a:lnTo>
                    <a:pt x="88430" y="50546"/>
                  </a:lnTo>
                  <a:lnTo>
                    <a:pt x="101053" y="50546"/>
                  </a:lnTo>
                  <a:lnTo>
                    <a:pt x="113690" y="50546"/>
                  </a:lnTo>
                  <a:lnTo>
                    <a:pt x="113690" y="37896"/>
                  </a:lnTo>
                  <a:close/>
                </a:path>
                <a:path w="619125" h="50800">
                  <a:moveTo>
                    <a:pt x="113690" y="0"/>
                  </a:moveTo>
                  <a:lnTo>
                    <a:pt x="101053" y="0"/>
                  </a:lnTo>
                  <a:lnTo>
                    <a:pt x="101053" y="12636"/>
                  </a:lnTo>
                  <a:lnTo>
                    <a:pt x="113690" y="12636"/>
                  </a:lnTo>
                  <a:lnTo>
                    <a:pt x="113690" y="0"/>
                  </a:lnTo>
                  <a:close/>
                </a:path>
                <a:path w="619125" h="50800">
                  <a:moveTo>
                    <a:pt x="151587" y="0"/>
                  </a:moveTo>
                  <a:lnTo>
                    <a:pt x="138963" y="0"/>
                  </a:lnTo>
                  <a:lnTo>
                    <a:pt x="126326" y="0"/>
                  </a:lnTo>
                  <a:lnTo>
                    <a:pt x="126326" y="12636"/>
                  </a:lnTo>
                  <a:lnTo>
                    <a:pt x="113690" y="12636"/>
                  </a:lnTo>
                  <a:lnTo>
                    <a:pt x="113690" y="25273"/>
                  </a:lnTo>
                  <a:lnTo>
                    <a:pt x="126326" y="25273"/>
                  </a:lnTo>
                  <a:lnTo>
                    <a:pt x="126326" y="37896"/>
                  </a:lnTo>
                  <a:lnTo>
                    <a:pt x="138950" y="37896"/>
                  </a:lnTo>
                  <a:lnTo>
                    <a:pt x="138950" y="50546"/>
                  </a:lnTo>
                  <a:lnTo>
                    <a:pt x="151587" y="50546"/>
                  </a:lnTo>
                  <a:lnTo>
                    <a:pt x="151587" y="37896"/>
                  </a:lnTo>
                  <a:lnTo>
                    <a:pt x="138963" y="37896"/>
                  </a:lnTo>
                  <a:lnTo>
                    <a:pt x="138963" y="25273"/>
                  </a:lnTo>
                  <a:lnTo>
                    <a:pt x="138963" y="12636"/>
                  </a:lnTo>
                  <a:lnTo>
                    <a:pt x="151587" y="12636"/>
                  </a:lnTo>
                  <a:lnTo>
                    <a:pt x="151587" y="0"/>
                  </a:lnTo>
                  <a:close/>
                </a:path>
                <a:path w="619125" h="50800">
                  <a:moveTo>
                    <a:pt x="214744" y="25260"/>
                  </a:moveTo>
                  <a:lnTo>
                    <a:pt x="202120" y="25260"/>
                  </a:lnTo>
                  <a:lnTo>
                    <a:pt x="202120" y="12636"/>
                  </a:lnTo>
                  <a:lnTo>
                    <a:pt x="189484" y="12636"/>
                  </a:lnTo>
                  <a:lnTo>
                    <a:pt x="189484" y="0"/>
                  </a:lnTo>
                  <a:lnTo>
                    <a:pt x="176847" y="0"/>
                  </a:lnTo>
                  <a:lnTo>
                    <a:pt x="176847" y="12636"/>
                  </a:lnTo>
                  <a:lnTo>
                    <a:pt x="164223" y="12636"/>
                  </a:lnTo>
                  <a:lnTo>
                    <a:pt x="151587" y="12636"/>
                  </a:lnTo>
                  <a:lnTo>
                    <a:pt x="151587" y="25273"/>
                  </a:lnTo>
                  <a:lnTo>
                    <a:pt x="164211" y="25273"/>
                  </a:lnTo>
                  <a:lnTo>
                    <a:pt x="164211" y="37896"/>
                  </a:lnTo>
                  <a:lnTo>
                    <a:pt x="176847" y="37896"/>
                  </a:lnTo>
                  <a:lnTo>
                    <a:pt x="189484" y="37896"/>
                  </a:lnTo>
                  <a:lnTo>
                    <a:pt x="189484" y="25273"/>
                  </a:lnTo>
                  <a:lnTo>
                    <a:pt x="202107" y="25273"/>
                  </a:lnTo>
                  <a:lnTo>
                    <a:pt x="202107" y="37896"/>
                  </a:lnTo>
                  <a:lnTo>
                    <a:pt x="214744" y="37896"/>
                  </a:lnTo>
                  <a:lnTo>
                    <a:pt x="214744" y="25260"/>
                  </a:lnTo>
                  <a:close/>
                </a:path>
                <a:path w="619125" h="50800">
                  <a:moveTo>
                    <a:pt x="265277" y="0"/>
                  </a:moveTo>
                  <a:lnTo>
                    <a:pt x="252641" y="0"/>
                  </a:lnTo>
                  <a:lnTo>
                    <a:pt x="240004" y="0"/>
                  </a:lnTo>
                  <a:lnTo>
                    <a:pt x="227368" y="0"/>
                  </a:lnTo>
                  <a:lnTo>
                    <a:pt x="227368" y="12636"/>
                  </a:lnTo>
                  <a:lnTo>
                    <a:pt x="227368" y="25273"/>
                  </a:lnTo>
                  <a:lnTo>
                    <a:pt x="240004" y="25273"/>
                  </a:lnTo>
                  <a:lnTo>
                    <a:pt x="240004" y="12636"/>
                  </a:lnTo>
                  <a:lnTo>
                    <a:pt x="252641" y="12636"/>
                  </a:lnTo>
                  <a:lnTo>
                    <a:pt x="252641" y="25273"/>
                  </a:lnTo>
                  <a:lnTo>
                    <a:pt x="265277" y="25273"/>
                  </a:lnTo>
                  <a:lnTo>
                    <a:pt x="265277" y="12636"/>
                  </a:lnTo>
                  <a:lnTo>
                    <a:pt x="265277" y="0"/>
                  </a:lnTo>
                  <a:close/>
                </a:path>
                <a:path w="619125" h="50800">
                  <a:moveTo>
                    <a:pt x="290537" y="0"/>
                  </a:moveTo>
                  <a:lnTo>
                    <a:pt x="277901" y="0"/>
                  </a:lnTo>
                  <a:lnTo>
                    <a:pt x="277901" y="12636"/>
                  </a:lnTo>
                  <a:lnTo>
                    <a:pt x="290537" y="12636"/>
                  </a:lnTo>
                  <a:lnTo>
                    <a:pt x="290537" y="0"/>
                  </a:lnTo>
                  <a:close/>
                </a:path>
                <a:path w="619125" h="50800">
                  <a:moveTo>
                    <a:pt x="303174" y="12636"/>
                  </a:moveTo>
                  <a:lnTo>
                    <a:pt x="290537" y="12636"/>
                  </a:lnTo>
                  <a:lnTo>
                    <a:pt x="290537" y="25260"/>
                  </a:lnTo>
                  <a:lnTo>
                    <a:pt x="290537" y="37896"/>
                  </a:lnTo>
                  <a:lnTo>
                    <a:pt x="303174" y="37896"/>
                  </a:lnTo>
                  <a:lnTo>
                    <a:pt x="303174" y="25273"/>
                  </a:lnTo>
                  <a:lnTo>
                    <a:pt x="303174" y="12636"/>
                  </a:lnTo>
                  <a:close/>
                </a:path>
                <a:path w="619125" h="50800">
                  <a:moveTo>
                    <a:pt x="353682" y="0"/>
                  </a:moveTo>
                  <a:lnTo>
                    <a:pt x="341058" y="0"/>
                  </a:lnTo>
                  <a:lnTo>
                    <a:pt x="341058" y="12636"/>
                  </a:lnTo>
                  <a:lnTo>
                    <a:pt x="328434" y="12636"/>
                  </a:lnTo>
                  <a:lnTo>
                    <a:pt x="328434" y="0"/>
                  </a:lnTo>
                  <a:lnTo>
                    <a:pt x="315798" y="0"/>
                  </a:lnTo>
                  <a:lnTo>
                    <a:pt x="315798" y="12636"/>
                  </a:lnTo>
                  <a:lnTo>
                    <a:pt x="315798" y="25273"/>
                  </a:lnTo>
                  <a:lnTo>
                    <a:pt x="328422" y="25273"/>
                  </a:lnTo>
                  <a:lnTo>
                    <a:pt x="341058" y="25273"/>
                  </a:lnTo>
                  <a:lnTo>
                    <a:pt x="353682" y="25273"/>
                  </a:lnTo>
                  <a:lnTo>
                    <a:pt x="353682" y="12636"/>
                  </a:lnTo>
                  <a:lnTo>
                    <a:pt x="353682" y="0"/>
                  </a:lnTo>
                  <a:close/>
                </a:path>
                <a:path w="619125" h="50800">
                  <a:moveTo>
                    <a:pt x="416839" y="25260"/>
                  </a:moveTo>
                  <a:lnTo>
                    <a:pt x="404215" y="25260"/>
                  </a:lnTo>
                  <a:lnTo>
                    <a:pt x="404215" y="12636"/>
                  </a:lnTo>
                  <a:lnTo>
                    <a:pt x="391591" y="12636"/>
                  </a:lnTo>
                  <a:lnTo>
                    <a:pt x="378955" y="12636"/>
                  </a:lnTo>
                  <a:lnTo>
                    <a:pt x="378955" y="0"/>
                  </a:lnTo>
                  <a:lnTo>
                    <a:pt x="366318" y="0"/>
                  </a:lnTo>
                  <a:lnTo>
                    <a:pt x="366318" y="12636"/>
                  </a:lnTo>
                  <a:lnTo>
                    <a:pt x="353695" y="12636"/>
                  </a:lnTo>
                  <a:lnTo>
                    <a:pt x="353695" y="25273"/>
                  </a:lnTo>
                  <a:lnTo>
                    <a:pt x="366318" y="25273"/>
                  </a:lnTo>
                  <a:lnTo>
                    <a:pt x="366318" y="37896"/>
                  </a:lnTo>
                  <a:lnTo>
                    <a:pt x="416839" y="37896"/>
                  </a:lnTo>
                  <a:lnTo>
                    <a:pt x="416839" y="25260"/>
                  </a:lnTo>
                  <a:close/>
                </a:path>
                <a:path w="619125" h="50800">
                  <a:moveTo>
                    <a:pt x="442112" y="12636"/>
                  </a:moveTo>
                  <a:lnTo>
                    <a:pt x="429488" y="12636"/>
                  </a:lnTo>
                  <a:lnTo>
                    <a:pt x="429488" y="0"/>
                  </a:lnTo>
                  <a:lnTo>
                    <a:pt x="416852" y="0"/>
                  </a:lnTo>
                  <a:lnTo>
                    <a:pt x="416852" y="12636"/>
                  </a:lnTo>
                  <a:lnTo>
                    <a:pt x="416852" y="25260"/>
                  </a:lnTo>
                  <a:lnTo>
                    <a:pt x="416852" y="37896"/>
                  </a:lnTo>
                  <a:lnTo>
                    <a:pt x="429475" y="37896"/>
                  </a:lnTo>
                  <a:lnTo>
                    <a:pt x="442112" y="37896"/>
                  </a:lnTo>
                  <a:lnTo>
                    <a:pt x="442112" y="25273"/>
                  </a:lnTo>
                  <a:lnTo>
                    <a:pt x="442112" y="12636"/>
                  </a:lnTo>
                  <a:close/>
                </a:path>
                <a:path w="619125" h="50800">
                  <a:moveTo>
                    <a:pt x="480009" y="0"/>
                  </a:moveTo>
                  <a:lnTo>
                    <a:pt x="467372" y="0"/>
                  </a:lnTo>
                  <a:lnTo>
                    <a:pt x="467372" y="12636"/>
                  </a:lnTo>
                  <a:lnTo>
                    <a:pt x="480009" y="12636"/>
                  </a:lnTo>
                  <a:lnTo>
                    <a:pt x="480009" y="0"/>
                  </a:lnTo>
                  <a:close/>
                </a:path>
                <a:path w="619125" h="50800">
                  <a:moveTo>
                    <a:pt x="492645" y="12636"/>
                  </a:moveTo>
                  <a:lnTo>
                    <a:pt x="480009" y="12636"/>
                  </a:lnTo>
                  <a:lnTo>
                    <a:pt x="480009" y="25273"/>
                  </a:lnTo>
                  <a:lnTo>
                    <a:pt x="492645" y="25273"/>
                  </a:lnTo>
                  <a:lnTo>
                    <a:pt x="492645" y="12636"/>
                  </a:lnTo>
                  <a:close/>
                </a:path>
                <a:path w="619125" h="50800">
                  <a:moveTo>
                    <a:pt x="517893" y="12636"/>
                  </a:moveTo>
                  <a:lnTo>
                    <a:pt x="505269" y="12636"/>
                  </a:lnTo>
                  <a:lnTo>
                    <a:pt x="505269" y="25260"/>
                  </a:lnTo>
                  <a:lnTo>
                    <a:pt x="505269" y="37896"/>
                  </a:lnTo>
                  <a:lnTo>
                    <a:pt x="517893" y="37896"/>
                  </a:lnTo>
                  <a:lnTo>
                    <a:pt x="517893" y="25273"/>
                  </a:lnTo>
                  <a:lnTo>
                    <a:pt x="517893" y="12636"/>
                  </a:lnTo>
                  <a:close/>
                </a:path>
                <a:path w="619125" h="50800">
                  <a:moveTo>
                    <a:pt x="530542" y="25260"/>
                  </a:moveTo>
                  <a:lnTo>
                    <a:pt x="517906" y="25260"/>
                  </a:lnTo>
                  <a:lnTo>
                    <a:pt x="517906" y="37896"/>
                  </a:lnTo>
                  <a:lnTo>
                    <a:pt x="530542" y="37896"/>
                  </a:lnTo>
                  <a:lnTo>
                    <a:pt x="530542" y="25260"/>
                  </a:lnTo>
                  <a:close/>
                </a:path>
                <a:path w="619125" h="50800">
                  <a:moveTo>
                    <a:pt x="530542" y="0"/>
                  </a:moveTo>
                  <a:lnTo>
                    <a:pt x="517906" y="0"/>
                  </a:lnTo>
                  <a:lnTo>
                    <a:pt x="517906" y="12636"/>
                  </a:lnTo>
                  <a:lnTo>
                    <a:pt x="530542" y="12636"/>
                  </a:lnTo>
                  <a:lnTo>
                    <a:pt x="530542" y="0"/>
                  </a:lnTo>
                  <a:close/>
                </a:path>
                <a:path w="619125" h="50800">
                  <a:moveTo>
                    <a:pt x="581050" y="25260"/>
                  </a:moveTo>
                  <a:lnTo>
                    <a:pt x="568426" y="25260"/>
                  </a:lnTo>
                  <a:lnTo>
                    <a:pt x="568426" y="12636"/>
                  </a:lnTo>
                  <a:lnTo>
                    <a:pt x="568426" y="0"/>
                  </a:lnTo>
                  <a:lnTo>
                    <a:pt x="555790" y="0"/>
                  </a:lnTo>
                  <a:lnTo>
                    <a:pt x="555790" y="12636"/>
                  </a:lnTo>
                  <a:lnTo>
                    <a:pt x="555790" y="25260"/>
                  </a:lnTo>
                  <a:lnTo>
                    <a:pt x="543166" y="25260"/>
                  </a:lnTo>
                  <a:lnTo>
                    <a:pt x="543166" y="37896"/>
                  </a:lnTo>
                  <a:lnTo>
                    <a:pt x="555802" y="37896"/>
                  </a:lnTo>
                  <a:lnTo>
                    <a:pt x="555802" y="25273"/>
                  </a:lnTo>
                  <a:lnTo>
                    <a:pt x="568426" y="25273"/>
                  </a:lnTo>
                  <a:lnTo>
                    <a:pt x="568426" y="37896"/>
                  </a:lnTo>
                  <a:lnTo>
                    <a:pt x="581050" y="37896"/>
                  </a:lnTo>
                  <a:lnTo>
                    <a:pt x="581050" y="25260"/>
                  </a:lnTo>
                  <a:close/>
                </a:path>
                <a:path w="619125" h="50800">
                  <a:moveTo>
                    <a:pt x="618947" y="0"/>
                  </a:moveTo>
                  <a:lnTo>
                    <a:pt x="606323" y="0"/>
                  </a:lnTo>
                  <a:lnTo>
                    <a:pt x="606323" y="12636"/>
                  </a:lnTo>
                  <a:lnTo>
                    <a:pt x="593699" y="12636"/>
                  </a:lnTo>
                  <a:lnTo>
                    <a:pt x="581063" y="12636"/>
                  </a:lnTo>
                  <a:lnTo>
                    <a:pt x="581063" y="25260"/>
                  </a:lnTo>
                  <a:lnTo>
                    <a:pt x="581063" y="37896"/>
                  </a:lnTo>
                  <a:lnTo>
                    <a:pt x="593699" y="37896"/>
                  </a:lnTo>
                  <a:lnTo>
                    <a:pt x="593699" y="25273"/>
                  </a:lnTo>
                  <a:lnTo>
                    <a:pt x="606323" y="25273"/>
                  </a:lnTo>
                  <a:lnTo>
                    <a:pt x="606323" y="37896"/>
                  </a:lnTo>
                  <a:lnTo>
                    <a:pt x="618947" y="37896"/>
                  </a:lnTo>
                  <a:lnTo>
                    <a:pt x="618947" y="25273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98145" y="4098391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23" y="37896"/>
                  </a:moveTo>
                  <a:lnTo>
                    <a:pt x="0" y="37896"/>
                  </a:lnTo>
                  <a:lnTo>
                    <a:pt x="0" y="50533"/>
                  </a:lnTo>
                  <a:lnTo>
                    <a:pt x="12623" y="50533"/>
                  </a:lnTo>
                  <a:lnTo>
                    <a:pt x="12623" y="37896"/>
                  </a:lnTo>
                  <a:close/>
                </a:path>
                <a:path w="619125" h="50800">
                  <a:moveTo>
                    <a:pt x="12623" y="12636"/>
                  </a:moveTo>
                  <a:lnTo>
                    <a:pt x="0" y="12636"/>
                  </a:lnTo>
                  <a:lnTo>
                    <a:pt x="0" y="25273"/>
                  </a:lnTo>
                  <a:lnTo>
                    <a:pt x="12623" y="25273"/>
                  </a:lnTo>
                  <a:lnTo>
                    <a:pt x="12623" y="12636"/>
                  </a:lnTo>
                  <a:close/>
                </a:path>
                <a:path w="619125" h="50800">
                  <a:moveTo>
                    <a:pt x="25273" y="37896"/>
                  </a:moveTo>
                  <a:lnTo>
                    <a:pt x="12636" y="37896"/>
                  </a:lnTo>
                  <a:lnTo>
                    <a:pt x="12636" y="50533"/>
                  </a:lnTo>
                  <a:lnTo>
                    <a:pt x="25273" y="50533"/>
                  </a:lnTo>
                  <a:lnTo>
                    <a:pt x="25273" y="37896"/>
                  </a:lnTo>
                  <a:close/>
                </a:path>
                <a:path w="619125" h="50800">
                  <a:moveTo>
                    <a:pt x="50520" y="12636"/>
                  </a:moveTo>
                  <a:lnTo>
                    <a:pt x="37896" y="12636"/>
                  </a:lnTo>
                  <a:lnTo>
                    <a:pt x="37896" y="25260"/>
                  </a:lnTo>
                  <a:lnTo>
                    <a:pt x="25273" y="25260"/>
                  </a:lnTo>
                  <a:lnTo>
                    <a:pt x="25273" y="12636"/>
                  </a:lnTo>
                  <a:lnTo>
                    <a:pt x="12636" y="12636"/>
                  </a:lnTo>
                  <a:lnTo>
                    <a:pt x="12636" y="25273"/>
                  </a:lnTo>
                  <a:lnTo>
                    <a:pt x="25273" y="25273"/>
                  </a:lnTo>
                  <a:lnTo>
                    <a:pt x="25273" y="37896"/>
                  </a:lnTo>
                  <a:lnTo>
                    <a:pt x="37909" y="37896"/>
                  </a:lnTo>
                  <a:lnTo>
                    <a:pt x="37909" y="25273"/>
                  </a:lnTo>
                  <a:lnTo>
                    <a:pt x="50520" y="25273"/>
                  </a:lnTo>
                  <a:lnTo>
                    <a:pt x="50520" y="12636"/>
                  </a:lnTo>
                  <a:close/>
                </a:path>
                <a:path w="619125" h="50800">
                  <a:moveTo>
                    <a:pt x="88417" y="25260"/>
                  </a:moveTo>
                  <a:lnTo>
                    <a:pt x="75806" y="25260"/>
                  </a:lnTo>
                  <a:lnTo>
                    <a:pt x="63169" y="25260"/>
                  </a:lnTo>
                  <a:lnTo>
                    <a:pt x="63169" y="37896"/>
                  </a:lnTo>
                  <a:lnTo>
                    <a:pt x="75793" y="37896"/>
                  </a:lnTo>
                  <a:lnTo>
                    <a:pt x="88417" y="37896"/>
                  </a:lnTo>
                  <a:lnTo>
                    <a:pt x="88417" y="25260"/>
                  </a:lnTo>
                  <a:close/>
                </a:path>
                <a:path w="619125" h="50800">
                  <a:moveTo>
                    <a:pt x="113690" y="25260"/>
                  </a:moveTo>
                  <a:lnTo>
                    <a:pt x="101066" y="25260"/>
                  </a:lnTo>
                  <a:lnTo>
                    <a:pt x="101066" y="12636"/>
                  </a:lnTo>
                  <a:lnTo>
                    <a:pt x="88430" y="12636"/>
                  </a:lnTo>
                  <a:lnTo>
                    <a:pt x="88430" y="25273"/>
                  </a:lnTo>
                  <a:lnTo>
                    <a:pt x="101053" y="25273"/>
                  </a:lnTo>
                  <a:lnTo>
                    <a:pt x="101053" y="37896"/>
                  </a:lnTo>
                  <a:lnTo>
                    <a:pt x="113690" y="37896"/>
                  </a:lnTo>
                  <a:lnTo>
                    <a:pt x="113690" y="25260"/>
                  </a:lnTo>
                  <a:close/>
                </a:path>
                <a:path w="619125" h="50800">
                  <a:moveTo>
                    <a:pt x="151587" y="0"/>
                  </a:moveTo>
                  <a:lnTo>
                    <a:pt x="138950" y="0"/>
                  </a:lnTo>
                  <a:lnTo>
                    <a:pt x="138950" y="12636"/>
                  </a:lnTo>
                  <a:lnTo>
                    <a:pt x="126326" y="12636"/>
                  </a:lnTo>
                  <a:lnTo>
                    <a:pt x="126326" y="25273"/>
                  </a:lnTo>
                  <a:lnTo>
                    <a:pt x="138950" y="25273"/>
                  </a:lnTo>
                  <a:lnTo>
                    <a:pt x="138950" y="37896"/>
                  </a:lnTo>
                  <a:lnTo>
                    <a:pt x="151587" y="37896"/>
                  </a:lnTo>
                  <a:lnTo>
                    <a:pt x="151587" y="25260"/>
                  </a:lnTo>
                  <a:lnTo>
                    <a:pt x="138963" y="25260"/>
                  </a:lnTo>
                  <a:lnTo>
                    <a:pt x="138963" y="12649"/>
                  </a:lnTo>
                  <a:lnTo>
                    <a:pt x="151587" y="12649"/>
                  </a:lnTo>
                  <a:lnTo>
                    <a:pt x="151587" y="0"/>
                  </a:lnTo>
                  <a:close/>
                </a:path>
                <a:path w="619125" h="50800">
                  <a:moveTo>
                    <a:pt x="341058" y="0"/>
                  </a:moveTo>
                  <a:lnTo>
                    <a:pt x="341058" y="0"/>
                  </a:lnTo>
                  <a:lnTo>
                    <a:pt x="265264" y="0"/>
                  </a:lnTo>
                  <a:lnTo>
                    <a:pt x="265264" y="12636"/>
                  </a:lnTo>
                  <a:lnTo>
                    <a:pt x="265264" y="25260"/>
                  </a:lnTo>
                  <a:lnTo>
                    <a:pt x="252641" y="25260"/>
                  </a:lnTo>
                  <a:lnTo>
                    <a:pt x="252641" y="12649"/>
                  </a:lnTo>
                  <a:lnTo>
                    <a:pt x="252641" y="0"/>
                  </a:lnTo>
                  <a:lnTo>
                    <a:pt x="240004" y="0"/>
                  </a:lnTo>
                  <a:lnTo>
                    <a:pt x="240004" y="12649"/>
                  </a:lnTo>
                  <a:lnTo>
                    <a:pt x="240004" y="25260"/>
                  </a:lnTo>
                  <a:lnTo>
                    <a:pt x="227380" y="25260"/>
                  </a:lnTo>
                  <a:lnTo>
                    <a:pt x="227380" y="12649"/>
                  </a:lnTo>
                  <a:lnTo>
                    <a:pt x="240004" y="12649"/>
                  </a:lnTo>
                  <a:lnTo>
                    <a:pt x="240004" y="0"/>
                  </a:lnTo>
                  <a:lnTo>
                    <a:pt x="227368" y="0"/>
                  </a:lnTo>
                  <a:lnTo>
                    <a:pt x="227368" y="12636"/>
                  </a:lnTo>
                  <a:lnTo>
                    <a:pt x="214744" y="12636"/>
                  </a:lnTo>
                  <a:lnTo>
                    <a:pt x="214744" y="0"/>
                  </a:lnTo>
                  <a:lnTo>
                    <a:pt x="202107" y="0"/>
                  </a:lnTo>
                  <a:lnTo>
                    <a:pt x="202107" y="12636"/>
                  </a:lnTo>
                  <a:lnTo>
                    <a:pt x="202107" y="25260"/>
                  </a:lnTo>
                  <a:lnTo>
                    <a:pt x="189484" y="25260"/>
                  </a:lnTo>
                  <a:lnTo>
                    <a:pt x="189484" y="12636"/>
                  </a:lnTo>
                  <a:lnTo>
                    <a:pt x="176847" y="12636"/>
                  </a:lnTo>
                  <a:lnTo>
                    <a:pt x="164211" y="12636"/>
                  </a:lnTo>
                  <a:lnTo>
                    <a:pt x="164211" y="25260"/>
                  </a:lnTo>
                  <a:lnTo>
                    <a:pt x="164211" y="37896"/>
                  </a:lnTo>
                  <a:lnTo>
                    <a:pt x="176847" y="37896"/>
                  </a:lnTo>
                  <a:lnTo>
                    <a:pt x="189484" y="37896"/>
                  </a:lnTo>
                  <a:lnTo>
                    <a:pt x="202120" y="37896"/>
                  </a:lnTo>
                  <a:lnTo>
                    <a:pt x="202120" y="25273"/>
                  </a:lnTo>
                  <a:lnTo>
                    <a:pt x="214744" y="25273"/>
                  </a:lnTo>
                  <a:lnTo>
                    <a:pt x="214744" y="37896"/>
                  </a:lnTo>
                  <a:lnTo>
                    <a:pt x="227368" y="37896"/>
                  </a:lnTo>
                  <a:lnTo>
                    <a:pt x="240004" y="37896"/>
                  </a:lnTo>
                  <a:lnTo>
                    <a:pt x="252641" y="37896"/>
                  </a:lnTo>
                  <a:lnTo>
                    <a:pt x="265277" y="37896"/>
                  </a:lnTo>
                  <a:lnTo>
                    <a:pt x="265277" y="25273"/>
                  </a:lnTo>
                  <a:lnTo>
                    <a:pt x="277901" y="25273"/>
                  </a:lnTo>
                  <a:lnTo>
                    <a:pt x="277901" y="12649"/>
                  </a:lnTo>
                  <a:lnTo>
                    <a:pt x="290537" y="12649"/>
                  </a:lnTo>
                  <a:lnTo>
                    <a:pt x="290537" y="25273"/>
                  </a:lnTo>
                  <a:lnTo>
                    <a:pt x="303161" y="25273"/>
                  </a:lnTo>
                  <a:lnTo>
                    <a:pt x="315798" y="25273"/>
                  </a:lnTo>
                  <a:lnTo>
                    <a:pt x="315798" y="37896"/>
                  </a:lnTo>
                  <a:lnTo>
                    <a:pt x="328422" y="37896"/>
                  </a:lnTo>
                  <a:lnTo>
                    <a:pt x="341058" y="37896"/>
                  </a:lnTo>
                  <a:lnTo>
                    <a:pt x="341058" y="25260"/>
                  </a:lnTo>
                  <a:lnTo>
                    <a:pt x="328434" y="25260"/>
                  </a:lnTo>
                  <a:lnTo>
                    <a:pt x="328434" y="12649"/>
                  </a:lnTo>
                  <a:lnTo>
                    <a:pt x="341058" y="12649"/>
                  </a:lnTo>
                  <a:lnTo>
                    <a:pt x="341058" y="0"/>
                  </a:lnTo>
                  <a:close/>
                </a:path>
                <a:path w="619125" h="50800">
                  <a:moveTo>
                    <a:pt x="416839" y="0"/>
                  </a:moveTo>
                  <a:lnTo>
                    <a:pt x="404215" y="0"/>
                  </a:lnTo>
                  <a:lnTo>
                    <a:pt x="391591" y="0"/>
                  </a:lnTo>
                  <a:lnTo>
                    <a:pt x="378955" y="0"/>
                  </a:lnTo>
                  <a:lnTo>
                    <a:pt x="378955" y="12636"/>
                  </a:lnTo>
                  <a:lnTo>
                    <a:pt x="378955" y="25260"/>
                  </a:lnTo>
                  <a:lnTo>
                    <a:pt x="366331" y="25260"/>
                  </a:lnTo>
                  <a:lnTo>
                    <a:pt x="366331" y="12649"/>
                  </a:lnTo>
                  <a:lnTo>
                    <a:pt x="366331" y="0"/>
                  </a:lnTo>
                  <a:lnTo>
                    <a:pt x="353695" y="0"/>
                  </a:lnTo>
                  <a:lnTo>
                    <a:pt x="353695" y="37896"/>
                  </a:lnTo>
                  <a:lnTo>
                    <a:pt x="366318" y="37896"/>
                  </a:lnTo>
                  <a:lnTo>
                    <a:pt x="378955" y="37896"/>
                  </a:lnTo>
                  <a:lnTo>
                    <a:pt x="378955" y="25273"/>
                  </a:lnTo>
                  <a:lnTo>
                    <a:pt x="391591" y="25273"/>
                  </a:lnTo>
                  <a:lnTo>
                    <a:pt x="391591" y="12649"/>
                  </a:lnTo>
                  <a:lnTo>
                    <a:pt x="404215" y="12649"/>
                  </a:lnTo>
                  <a:lnTo>
                    <a:pt x="416839" y="12649"/>
                  </a:lnTo>
                  <a:lnTo>
                    <a:pt x="416839" y="0"/>
                  </a:lnTo>
                  <a:close/>
                </a:path>
                <a:path w="619125" h="50800">
                  <a:moveTo>
                    <a:pt x="505269" y="0"/>
                  </a:moveTo>
                  <a:lnTo>
                    <a:pt x="492645" y="0"/>
                  </a:lnTo>
                  <a:lnTo>
                    <a:pt x="480009" y="0"/>
                  </a:lnTo>
                  <a:lnTo>
                    <a:pt x="480009" y="12636"/>
                  </a:lnTo>
                  <a:lnTo>
                    <a:pt x="467372" y="12636"/>
                  </a:lnTo>
                  <a:lnTo>
                    <a:pt x="467372" y="0"/>
                  </a:lnTo>
                  <a:lnTo>
                    <a:pt x="454748" y="0"/>
                  </a:lnTo>
                  <a:lnTo>
                    <a:pt x="442112" y="0"/>
                  </a:lnTo>
                  <a:lnTo>
                    <a:pt x="429488" y="0"/>
                  </a:lnTo>
                  <a:lnTo>
                    <a:pt x="416852" y="0"/>
                  </a:lnTo>
                  <a:lnTo>
                    <a:pt x="416852" y="12636"/>
                  </a:lnTo>
                  <a:lnTo>
                    <a:pt x="416852" y="25273"/>
                  </a:lnTo>
                  <a:lnTo>
                    <a:pt x="429488" y="25273"/>
                  </a:lnTo>
                  <a:lnTo>
                    <a:pt x="429488" y="12649"/>
                  </a:lnTo>
                  <a:lnTo>
                    <a:pt x="442112" y="12649"/>
                  </a:lnTo>
                  <a:lnTo>
                    <a:pt x="442112" y="25260"/>
                  </a:lnTo>
                  <a:lnTo>
                    <a:pt x="442112" y="37896"/>
                  </a:lnTo>
                  <a:lnTo>
                    <a:pt x="454748" y="37896"/>
                  </a:lnTo>
                  <a:lnTo>
                    <a:pt x="454748" y="25273"/>
                  </a:lnTo>
                  <a:lnTo>
                    <a:pt x="467372" y="25273"/>
                  </a:lnTo>
                  <a:lnTo>
                    <a:pt x="480009" y="25273"/>
                  </a:lnTo>
                  <a:lnTo>
                    <a:pt x="492633" y="25273"/>
                  </a:lnTo>
                  <a:lnTo>
                    <a:pt x="492633" y="37896"/>
                  </a:lnTo>
                  <a:lnTo>
                    <a:pt x="505269" y="37896"/>
                  </a:lnTo>
                  <a:lnTo>
                    <a:pt x="505269" y="25260"/>
                  </a:lnTo>
                  <a:lnTo>
                    <a:pt x="492645" y="25260"/>
                  </a:lnTo>
                  <a:lnTo>
                    <a:pt x="492645" y="12649"/>
                  </a:lnTo>
                  <a:lnTo>
                    <a:pt x="505269" y="12649"/>
                  </a:lnTo>
                  <a:lnTo>
                    <a:pt x="505269" y="0"/>
                  </a:lnTo>
                  <a:close/>
                </a:path>
                <a:path w="619125" h="50800">
                  <a:moveTo>
                    <a:pt x="530542" y="0"/>
                  </a:moveTo>
                  <a:lnTo>
                    <a:pt x="517906" y="0"/>
                  </a:lnTo>
                  <a:lnTo>
                    <a:pt x="517906" y="12636"/>
                  </a:lnTo>
                  <a:lnTo>
                    <a:pt x="517906" y="25273"/>
                  </a:lnTo>
                  <a:lnTo>
                    <a:pt x="530542" y="25273"/>
                  </a:lnTo>
                  <a:lnTo>
                    <a:pt x="530542" y="12649"/>
                  </a:lnTo>
                  <a:lnTo>
                    <a:pt x="530542" y="0"/>
                  </a:lnTo>
                  <a:close/>
                </a:path>
                <a:path w="619125" h="50800">
                  <a:moveTo>
                    <a:pt x="555802" y="0"/>
                  </a:moveTo>
                  <a:lnTo>
                    <a:pt x="543166" y="0"/>
                  </a:lnTo>
                  <a:lnTo>
                    <a:pt x="543166" y="12636"/>
                  </a:lnTo>
                  <a:lnTo>
                    <a:pt x="543166" y="25260"/>
                  </a:lnTo>
                  <a:lnTo>
                    <a:pt x="543166" y="37896"/>
                  </a:lnTo>
                  <a:lnTo>
                    <a:pt x="555802" y="37896"/>
                  </a:lnTo>
                  <a:lnTo>
                    <a:pt x="555802" y="25273"/>
                  </a:lnTo>
                  <a:lnTo>
                    <a:pt x="555802" y="12649"/>
                  </a:lnTo>
                  <a:lnTo>
                    <a:pt x="555802" y="0"/>
                  </a:lnTo>
                  <a:close/>
                </a:path>
                <a:path w="619125" h="50800">
                  <a:moveTo>
                    <a:pt x="581050" y="0"/>
                  </a:moveTo>
                  <a:lnTo>
                    <a:pt x="568426" y="0"/>
                  </a:lnTo>
                  <a:lnTo>
                    <a:pt x="568426" y="12636"/>
                  </a:lnTo>
                  <a:lnTo>
                    <a:pt x="568426" y="25260"/>
                  </a:lnTo>
                  <a:lnTo>
                    <a:pt x="568426" y="37896"/>
                  </a:lnTo>
                  <a:lnTo>
                    <a:pt x="581050" y="37896"/>
                  </a:lnTo>
                  <a:lnTo>
                    <a:pt x="581050" y="25273"/>
                  </a:lnTo>
                  <a:lnTo>
                    <a:pt x="581050" y="12649"/>
                  </a:lnTo>
                  <a:lnTo>
                    <a:pt x="581050" y="0"/>
                  </a:lnTo>
                  <a:close/>
                </a:path>
                <a:path w="619125" h="50800">
                  <a:moveTo>
                    <a:pt x="618947" y="0"/>
                  </a:moveTo>
                  <a:lnTo>
                    <a:pt x="606323" y="0"/>
                  </a:lnTo>
                  <a:lnTo>
                    <a:pt x="593686" y="0"/>
                  </a:lnTo>
                  <a:lnTo>
                    <a:pt x="593686" y="12649"/>
                  </a:lnTo>
                  <a:lnTo>
                    <a:pt x="606323" y="12649"/>
                  </a:lnTo>
                  <a:lnTo>
                    <a:pt x="618947" y="12649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98145" y="4136288"/>
              <a:ext cx="593725" cy="38100"/>
            </a:xfrm>
            <a:custGeom>
              <a:avLst/>
              <a:gdLst/>
              <a:ahLst/>
              <a:cxnLst/>
              <a:rect l="l" t="t" r="r" b="b"/>
              <a:pathLst>
                <a:path w="593725" h="38100">
                  <a:moveTo>
                    <a:pt x="12623" y="12623"/>
                  </a:moveTo>
                  <a:lnTo>
                    <a:pt x="0" y="12623"/>
                  </a:lnTo>
                  <a:lnTo>
                    <a:pt x="0" y="25260"/>
                  </a:lnTo>
                  <a:lnTo>
                    <a:pt x="12623" y="25260"/>
                  </a:lnTo>
                  <a:lnTo>
                    <a:pt x="12623" y="12623"/>
                  </a:lnTo>
                  <a:close/>
                </a:path>
                <a:path w="593725" h="38100">
                  <a:moveTo>
                    <a:pt x="25273" y="25260"/>
                  </a:moveTo>
                  <a:lnTo>
                    <a:pt x="12636" y="25260"/>
                  </a:lnTo>
                  <a:lnTo>
                    <a:pt x="12636" y="37896"/>
                  </a:lnTo>
                  <a:lnTo>
                    <a:pt x="25273" y="37896"/>
                  </a:lnTo>
                  <a:lnTo>
                    <a:pt x="25273" y="25260"/>
                  </a:lnTo>
                  <a:close/>
                </a:path>
                <a:path w="593725" h="38100">
                  <a:moveTo>
                    <a:pt x="50520" y="12623"/>
                  </a:moveTo>
                  <a:lnTo>
                    <a:pt x="37909" y="12623"/>
                  </a:lnTo>
                  <a:lnTo>
                    <a:pt x="25273" y="12623"/>
                  </a:lnTo>
                  <a:lnTo>
                    <a:pt x="25273" y="0"/>
                  </a:lnTo>
                  <a:lnTo>
                    <a:pt x="12636" y="0"/>
                  </a:lnTo>
                  <a:lnTo>
                    <a:pt x="12636" y="12636"/>
                  </a:lnTo>
                  <a:lnTo>
                    <a:pt x="25273" y="12636"/>
                  </a:lnTo>
                  <a:lnTo>
                    <a:pt x="25273" y="25260"/>
                  </a:lnTo>
                  <a:lnTo>
                    <a:pt x="37896" y="25260"/>
                  </a:lnTo>
                  <a:lnTo>
                    <a:pt x="50520" y="25260"/>
                  </a:lnTo>
                  <a:lnTo>
                    <a:pt x="50520" y="12623"/>
                  </a:lnTo>
                  <a:close/>
                </a:path>
                <a:path w="593725" h="38100">
                  <a:moveTo>
                    <a:pt x="88417" y="12623"/>
                  </a:moveTo>
                  <a:lnTo>
                    <a:pt x="75806" y="12623"/>
                  </a:lnTo>
                  <a:lnTo>
                    <a:pt x="75806" y="0"/>
                  </a:lnTo>
                  <a:lnTo>
                    <a:pt x="63169" y="0"/>
                  </a:lnTo>
                  <a:lnTo>
                    <a:pt x="63169" y="12623"/>
                  </a:lnTo>
                  <a:lnTo>
                    <a:pt x="50533" y="12623"/>
                  </a:lnTo>
                  <a:lnTo>
                    <a:pt x="50533" y="25260"/>
                  </a:lnTo>
                  <a:lnTo>
                    <a:pt x="50533" y="37896"/>
                  </a:lnTo>
                  <a:lnTo>
                    <a:pt x="63169" y="37896"/>
                  </a:lnTo>
                  <a:lnTo>
                    <a:pt x="63169" y="25260"/>
                  </a:lnTo>
                  <a:lnTo>
                    <a:pt x="75793" y="25260"/>
                  </a:lnTo>
                  <a:lnTo>
                    <a:pt x="88417" y="25260"/>
                  </a:lnTo>
                  <a:lnTo>
                    <a:pt x="88417" y="12623"/>
                  </a:lnTo>
                  <a:close/>
                </a:path>
                <a:path w="593725" h="38100">
                  <a:moveTo>
                    <a:pt x="252641" y="0"/>
                  </a:moveTo>
                  <a:lnTo>
                    <a:pt x="252641" y="0"/>
                  </a:lnTo>
                  <a:lnTo>
                    <a:pt x="189484" y="0"/>
                  </a:lnTo>
                  <a:lnTo>
                    <a:pt x="189484" y="12623"/>
                  </a:lnTo>
                  <a:lnTo>
                    <a:pt x="176847" y="12623"/>
                  </a:lnTo>
                  <a:lnTo>
                    <a:pt x="176847" y="25260"/>
                  </a:lnTo>
                  <a:lnTo>
                    <a:pt x="164223" y="25260"/>
                  </a:lnTo>
                  <a:lnTo>
                    <a:pt x="164223" y="12623"/>
                  </a:lnTo>
                  <a:lnTo>
                    <a:pt x="151587" y="12623"/>
                  </a:lnTo>
                  <a:lnTo>
                    <a:pt x="151587" y="0"/>
                  </a:lnTo>
                  <a:lnTo>
                    <a:pt x="138963" y="0"/>
                  </a:lnTo>
                  <a:lnTo>
                    <a:pt x="126326" y="0"/>
                  </a:lnTo>
                  <a:lnTo>
                    <a:pt x="126326" y="12623"/>
                  </a:lnTo>
                  <a:lnTo>
                    <a:pt x="113690" y="12623"/>
                  </a:lnTo>
                  <a:lnTo>
                    <a:pt x="101066" y="12623"/>
                  </a:lnTo>
                  <a:lnTo>
                    <a:pt x="88430" y="12623"/>
                  </a:lnTo>
                  <a:lnTo>
                    <a:pt x="88430" y="25260"/>
                  </a:lnTo>
                  <a:lnTo>
                    <a:pt x="101053" y="25260"/>
                  </a:lnTo>
                  <a:lnTo>
                    <a:pt x="101053" y="37896"/>
                  </a:lnTo>
                  <a:lnTo>
                    <a:pt x="113690" y="37896"/>
                  </a:lnTo>
                  <a:lnTo>
                    <a:pt x="113690" y="25260"/>
                  </a:lnTo>
                  <a:lnTo>
                    <a:pt x="126326" y="25260"/>
                  </a:lnTo>
                  <a:lnTo>
                    <a:pt x="126326" y="12636"/>
                  </a:lnTo>
                  <a:lnTo>
                    <a:pt x="138950" y="12636"/>
                  </a:lnTo>
                  <a:lnTo>
                    <a:pt x="138950" y="25260"/>
                  </a:lnTo>
                  <a:lnTo>
                    <a:pt x="138950" y="37896"/>
                  </a:lnTo>
                  <a:lnTo>
                    <a:pt x="151587" y="37896"/>
                  </a:lnTo>
                  <a:lnTo>
                    <a:pt x="151587" y="25260"/>
                  </a:lnTo>
                  <a:lnTo>
                    <a:pt x="164211" y="25260"/>
                  </a:lnTo>
                  <a:lnTo>
                    <a:pt x="164211" y="37896"/>
                  </a:lnTo>
                  <a:lnTo>
                    <a:pt x="176847" y="37896"/>
                  </a:lnTo>
                  <a:lnTo>
                    <a:pt x="189484" y="37896"/>
                  </a:lnTo>
                  <a:lnTo>
                    <a:pt x="240004" y="37896"/>
                  </a:lnTo>
                  <a:lnTo>
                    <a:pt x="240004" y="25260"/>
                  </a:lnTo>
                  <a:lnTo>
                    <a:pt x="252641" y="25260"/>
                  </a:lnTo>
                  <a:lnTo>
                    <a:pt x="252641" y="12636"/>
                  </a:lnTo>
                  <a:lnTo>
                    <a:pt x="252641" y="0"/>
                  </a:lnTo>
                  <a:close/>
                </a:path>
                <a:path w="593725" h="38100">
                  <a:moveTo>
                    <a:pt x="277901" y="25260"/>
                  </a:moveTo>
                  <a:lnTo>
                    <a:pt x="265277" y="25260"/>
                  </a:lnTo>
                  <a:lnTo>
                    <a:pt x="252641" y="25260"/>
                  </a:lnTo>
                  <a:lnTo>
                    <a:pt x="252641" y="37896"/>
                  </a:lnTo>
                  <a:lnTo>
                    <a:pt x="265264" y="37896"/>
                  </a:lnTo>
                  <a:lnTo>
                    <a:pt x="277901" y="37896"/>
                  </a:lnTo>
                  <a:lnTo>
                    <a:pt x="277901" y="25260"/>
                  </a:lnTo>
                  <a:close/>
                </a:path>
                <a:path w="593725" h="38100">
                  <a:moveTo>
                    <a:pt x="353682" y="0"/>
                  </a:moveTo>
                  <a:lnTo>
                    <a:pt x="353682" y="0"/>
                  </a:lnTo>
                  <a:lnTo>
                    <a:pt x="303161" y="0"/>
                  </a:lnTo>
                  <a:lnTo>
                    <a:pt x="303161" y="12623"/>
                  </a:lnTo>
                  <a:lnTo>
                    <a:pt x="290537" y="12623"/>
                  </a:lnTo>
                  <a:lnTo>
                    <a:pt x="277901" y="12623"/>
                  </a:lnTo>
                  <a:lnTo>
                    <a:pt x="277901" y="25260"/>
                  </a:lnTo>
                  <a:lnTo>
                    <a:pt x="353682" y="25260"/>
                  </a:lnTo>
                  <a:lnTo>
                    <a:pt x="353682" y="12636"/>
                  </a:lnTo>
                  <a:lnTo>
                    <a:pt x="353682" y="0"/>
                  </a:lnTo>
                  <a:close/>
                </a:path>
                <a:path w="593725" h="38100">
                  <a:moveTo>
                    <a:pt x="416839" y="0"/>
                  </a:moveTo>
                  <a:lnTo>
                    <a:pt x="404215" y="0"/>
                  </a:lnTo>
                  <a:lnTo>
                    <a:pt x="391591" y="0"/>
                  </a:lnTo>
                  <a:lnTo>
                    <a:pt x="378955" y="0"/>
                  </a:lnTo>
                  <a:lnTo>
                    <a:pt x="378955" y="12623"/>
                  </a:lnTo>
                  <a:lnTo>
                    <a:pt x="366318" y="12623"/>
                  </a:lnTo>
                  <a:lnTo>
                    <a:pt x="366318" y="25260"/>
                  </a:lnTo>
                  <a:lnTo>
                    <a:pt x="378955" y="25260"/>
                  </a:lnTo>
                  <a:lnTo>
                    <a:pt x="391579" y="25260"/>
                  </a:lnTo>
                  <a:lnTo>
                    <a:pt x="404215" y="25260"/>
                  </a:lnTo>
                  <a:lnTo>
                    <a:pt x="416839" y="25260"/>
                  </a:lnTo>
                  <a:lnTo>
                    <a:pt x="416839" y="12636"/>
                  </a:lnTo>
                  <a:lnTo>
                    <a:pt x="416839" y="0"/>
                  </a:lnTo>
                  <a:close/>
                </a:path>
                <a:path w="593725" h="38100">
                  <a:moveTo>
                    <a:pt x="454748" y="0"/>
                  </a:moveTo>
                  <a:lnTo>
                    <a:pt x="442112" y="0"/>
                  </a:lnTo>
                  <a:lnTo>
                    <a:pt x="442112" y="12623"/>
                  </a:lnTo>
                  <a:lnTo>
                    <a:pt x="429475" y="12623"/>
                  </a:lnTo>
                  <a:lnTo>
                    <a:pt x="429475" y="25260"/>
                  </a:lnTo>
                  <a:lnTo>
                    <a:pt x="442112" y="25260"/>
                  </a:lnTo>
                  <a:lnTo>
                    <a:pt x="454748" y="25260"/>
                  </a:lnTo>
                  <a:lnTo>
                    <a:pt x="454748" y="12636"/>
                  </a:lnTo>
                  <a:lnTo>
                    <a:pt x="454748" y="0"/>
                  </a:lnTo>
                  <a:close/>
                </a:path>
                <a:path w="593725" h="38100">
                  <a:moveTo>
                    <a:pt x="480009" y="0"/>
                  </a:moveTo>
                  <a:lnTo>
                    <a:pt x="467372" y="0"/>
                  </a:lnTo>
                  <a:lnTo>
                    <a:pt x="467372" y="12623"/>
                  </a:lnTo>
                  <a:lnTo>
                    <a:pt x="467372" y="25260"/>
                  </a:lnTo>
                  <a:lnTo>
                    <a:pt x="480009" y="25260"/>
                  </a:lnTo>
                  <a:lnTo>
                    <a:pt x="480009" y="12636"/>
                  </a:lnTo>
                  <a:lnTo>
                    <a:pt x="480009" y="0"/>
                  </a:lnTo>
                  <a:close/>
                </a:path>
                <a:path w="593725" h="38100">
                  <a:moveTo>
                    <a:pt x="517893" y="12623"/>
                  </a:moveTo>
                  <a:lnTo>
                    <a:pt x="505269" y="12623"/>
                  </a:lnTo>
                  <a:lnTo>
                    <a:pt x="492633" y="12623"/>
                  </a:lnTo>
                  <a:lnTo>
                    <a:pt x="492633" y="25260"/>
                  </a:lnTo>
                  <a:lnTo>
                    <a:pt x="505269" y="25260"/>
                  </a:lnTo>
                  <a:lnTo>
                    <a:pt x="517893" y="25260"/>
                  </a:lnTo>
                  <a:lnTo>
                    <a:pt x="517893" y="12623"/>
                  </a:lnTo>
                  <a:close/>
                </a:path>
                <a:path w="593725" h="38100">
                  <a:moveTo>
                    <a:pt x="568426" y="0"/>
                  </a:moveTo>
                  <a:lnTo>
                    <a:pt x="568426" y="0"/>
                  </a:lnTo>
                  <a:lnTo>
                    <a:pt x="517906" y="0"/>
                  </a:lnTo>
                  <a:lnTo>
                    <a:pt x="517906" y="12623"/>
                  </a:lnTo>
                  <a:lnTo>
                    <a:pt x="517906" y="25260"/>
                  </a:lnTo>
                  <a:lnTo>
                    <a:pt x="530529" y="25260"/>
                  </a:lnTo>
                  <a:lnTo>
                    <a:pt x="568426" y="25260"/>
                  </a:lnTo>
                  <a:lnTo>
                    <a:pt x="568426" y="12636"/>
                  </a:lnTo>
                  <a:lnTo>
                    <a:pt x="568426" y="0"/>
                  </a:lnTo>
                  <a:close/>
                </a:path>
                <a:path w="593725" h="38100">
                  <a:moveTo>
                    <a:pt x="593699" y="0"/>
                  </a:moveTo>
                  <a:lnTo>
                    <a:pt x="581063" y="0"/>
                  </a:lnTo>
                  <a:lnTo>
                    <a:pt x="581063" y="12636"/>
                  </a:lnTo>
                  <a:lnTo>
                    <a:pt x="593699" y="12636"/>
                  </a:lnTo>
                  <a:lnTo>
                    <a:pt x="59369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98145" y="4161548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23" y="12636"/>
                  </a:moveTo>
                  <a:lnTo>
                    <a:pt x="0" y="12636"/>
                  </a:lnTo>
                  <a:lnTo>
                    <a:pt x="0" y="25260"/>
                  </a:lnTo>
                  <a:lnTo>
                    <a:pt x="0" y="37896"/>
                  </a:lnTo>
                  <a:lnTo>
                    <a:pt x="12623" y="37896"/>
                  </a:lnTo>
                  <a:lnTo>
                    <a:pt x="12623" y="25273"/>
                  </a:lnTo>
                  <a:lnTo>
                    <a:pt x="12623" y="12636"/>
                  </a:lnTo>
                  <a:close/>
                </a:path>
                <a:path w="619125" h="50800">
                  <a:moveTo>
                    <a:pt x="50520" y="25260"/>
                  </a:moveTo>
                  <a:lnTo>
                    <a:pt x="37896" y="25260"/>
                  </a:lnTo>
                  <a:lnTo>
                    <a:pt x="37896" y="37896"/>
                  </a:lnTo>
                  <a:lnTo>
                    <a:pt x="25273" y="37896"/>
                  </a:lnTo>
                  <a:lnTo>
                    <a:pt x="25273" y="25260"/>
                  </a:lnTo>
                  <a:lnTo>
                    <a:pt x="12636" y="25260"/>
                  </a:lnTo>
                  <a:lnTo>
                    <a:pt x="12636" y="37896"/>
                  </a:lnTo>
                  <a:lnTo>
                    <a:pt x="12636" y="50533"/>
                  </a:lnTo>
                  <a:lnTo>
                    <a:pt x="25273" y="50533"/>
                  </a:lnTo>
                  <a:lnTo>
                    <a:pt x="37909" y="50533"/>
                  </a:lnTo>
                  <a:lnTo>
                    <a:pt x="37909" y="37896"/>
                  </a:lnTo>
                  <a:lnTo>
                    <a:pt x="50520" y="37896"/>
                  </a:lnTo>
                  <a:lnTo>
                    <a:pt x="50520" y="25260"/>
                  </a:lnTo>
                  <a:close/>
                </a:path>
                <a:path w="619125" h="50800">
                  <a:moveTo>
                    <a:pt x="63169" y="12636"/>
                  </a:moveTo>
                  <a:lnTo>
                    <a:pt x="50533" y="12636"/>
                  </a:lnTo>
                  <a:lnTo>
                    <a:pt x="50533" y="25260"/>
                  </a:lnTo>
                  <a:lnTo>
                    <a:pt x="50533" y="37896"/>
                  </a:lnTo>
                  <a:lnTo>
                    <a:pt x="63169" y="37896"/>
                  </a:lnTo>
                  <a:lnTo>
                    <a:pt x="63169" y="25273"/>
                  </a:lnTo>
                  <a:lnTo>
                    <a:pt x="63169" y="12636"/>
                  </a:lnTo>
                  <a:close/>
                </a:path>
                <a:path w="619125" h="50800">
                  <a:moveTo>
                    <a:pt x="88417" y="12636"/>
                  </a:moveTo>
                  <a:lnTo>
                    <a:pt x="75793" y="12636"/>
                  </a:lnTo>
                  <a:lnTo>
                    <a:pt x="75793" y="25273"/>
                  </a:lnTo>
                  <a:lnTo>
                    <a:pt x="88417" y="25273"/>
                  </a:lnTo>
                  <a:lnTo>
                    <a:pt x="88417" y="12636"/>
                  </a:lnTo>
                  <a:close/>
                </a:path>
                <a:path w="619125" h="50800">
                  <a:moveTo>
                    <a:pt x="138963" y="25260"/>
                  </a:moveTo>
                  <a:lnTo>
                    <a:pt x="126326" y="25260"/>
                  </a:lnTo>
                  <a:lnTo>
                    <a:pt x="113690" y="25260"/>
                  </a:lnTo>
                  <a:lnTo>
                    <a:pt x="113690" y="12636"/>
                  </a:lnTo>
                  <a:lnTo>
                    <a:pt x="101053" y="12636"/>
                  </a:lnTo>
                  <a:lnTo>
                    <a:pt x="101053" y="25260"/>
                  </a:lnTo>
                  <a:lnTo>
                    <a:pt x="101053" y="37896"/>
                  </a:lnTo>
                  <a:lnTo>
                    <a:pt x="113690" y="37896"/>
                  </a:lnTo>
                  <a:lnTo>
                    <a:pt x="126326" y="37896"/>
                  </a:lnTo>
                  <a:lnTo>
                    <a:pt x="138963" y="37896"/>
                  </a:lnTo>
                  <a:lnTo>
                    <a:pt x="138963" y="25260"/>
                  </a:lnTo>
                  <a:close/>
                </a:path>
                <a:path w="619125" h="50800">
                  <a:moveTo>
                    <a:pt x="164223" y="25260"/>
                  </a:moveTo>
                  <a:lnTo>
                    <a:pt x="151587" y="25260"/>
                  </a:lnTo>
                  <a:lnTo>
                    <a:pt x="151587" y="37896"/>
                  </a:lnTo>
                  <a:lnTo>
                    <a:pt x="164223" y="37896"/>
                  </a:lnTo>
                  <a:lnTo>
                    <a:pt x="164223" y="25260"/>
                  </a:lnTo>
                  <a:close/>
                </a:path>
                <a:path w="619125" h="50800">
                  <a:moveTo>
                    <a:pt x="290537" y="0"/>
                  </a:moveTo>
                  <a:lnTo>
                    <a:pt x="277901" y="0"/>
                  </a:lnTo>
                  <a:lnTo>
                    <a:pt x="265264" y="0"/>
                  </a:lnTo>
                  <a:lnTo>
                    <a:pt x="265264" y="12636"/>
                  </a:lnTo>
                  <a:lnTo>
                    <a:pt x="252641" y="12636"/>
                  </a:lnTo>
                  <a:lnTo>
                    <a:pt x="252641" y="25260"/>
                  </a:lnTo>
                  <a:lnTo>
                    <a:pt x="240004" y="25260"/>
                  </a:lnTo>
                  <a:lnTo>
                    <a:pt x="240004" y="12636"/>
                  </a:lnTo>
                  <a:lnTo>
                    <a:pt x="227368" y="12636"/>
                  </a:lnTo>
                  <a:lnTo>
                    <a:pt x="227368" y="25260"/>
                  </a:lnTo>
                  <a:lnTo>
                    <a:pt x="214744" y="25260"/>
                  </a:lnTo>
                  <a:lnTo>
                    <a:pt x="214744" y="12636"/>
                  </a:lnTo>
                  <a:lnTo>
                    <a:pt x="202120" y="12636"/>
                  </a:lnTo>
                  <a:lnTo>
                    <a:pt x="189484" y="12636"/>
                  </a:lnTo>
                  <a:lnTo>
                    <a:pt x="176847" y="12636"/>
                  </a:lnTo>
                  <a:lnTo>
                    <a:pt x="176847" y="25260"/>
                  </a:lnTo>
                  <a:lnTo>
                    <a:pt x="176847" y="37896"/>
                  </a:lnTo>
                  <a:lnTo>
                    <a:pt x="189484" y="37896"/>
                  </a:lnTo>
                  <a:lnTo>
                    <a:pt x="202120" y="37896"/>
                  </a:lnTo>
                  <a:lnTo>
                    <a:pt x="202120" y="25273"/>
                  </a:lnTo>
                  <a:lnTo>
                    <a:pt x="214744" y="25273"/>
                  </a:lnTo>
                  <a:lnTo>
                    <a:pt x="214744" y="37896"/>
                  </a:lnTo>
                  <a:lnTo>
                    <a:pt x="227368" y="37896"/>
                  </a:lnTo>
                  <a:lnTo>
                    <a:pt x="227380" y="37896"/>
                  </a:lnTo>
                  <a:lnTo>
                    <a:pt x="290537" y="37896"/>
                  </a:lnTo>
                  <a:lnTo>
                    <a:pt x="290537" y="25273"/>
                  </a:lnTo>
                  <a:lnTo>
                    <a:pt x="290537" y="12636"/>
                  </a:lnTo>
                  <a:lnTo>
                    <a:pt x="290537" y="0"/>
                  </a:lnTo>
                  <a:close/>
                </a:path>
                <a:path w="619125" h="50800">
                  <a:moveTo>
                    <a:pt x="315798" y="12636"/>
                  </a:moveTo>
                  <a:lnTo>
                    <a:pt x="303161" y="12636"/>
                  </a:lnTo>
                  <a:lnTo>
                    <a:pt x="303161" y="25273"/>
                  </a:lnTo>
                  <a:lnTo>
                    <a:pt x="315798" y="25273"/>
                  </a:lnTo>
                  <a:lnTo>
                    <a:pt x="315798" y="12636"/>
                  </a:lnTo>
                  <a:close/>
                </a:path>
                <a:path w="619125" h="50800">
                  <a:moveTo>
                    <a:pt x="353682" y="0"/>
                  </a:moveTo>
                  <a:lnTo>
                    <a:pt x="341058" y="0"/>
                  </a:lnTo>
                  <a:lnTo>
                    <a:pt x="328422" y="0"/>
                  </a:lnTo>
                  <a:lnTo>
                    <a:pt x="328422" y="12636"/>
                  </a:lnTo>
                  <a:lnTo>
                    <a:pt x="328422" y="25260"/>
                  </a:lnTo>
                  <a:lnTo>
                    <a:pt x="328422" y="37896"/>
                  </a:lnTo>
                  <a:lnTo>
                    <a:pt x="341058" y="37896"/>
                  </a:lnTo>
                  <a:lnTo>
                    <a:pt x="353682" y="37896"/>
                  </a:lnTo>
                  <a:lnTo>
                    <a:pt x="353682" y="25273"/>
                  </a:lnTo>
                  <a:lnTo>
                    <a:pt x="353682" y="12636"/>
                  </a:lnTo>
                  <a:lnTo>
                    <a:pt x="353682" y="0"/>
                  </a:lnTo>
                  <a:close/>
                </a:path>
                <a:path w="619125" h="50800">
                  <a:moveTo>
                    <a:pt x="404215" y="12636"/>
                  </a:moveTo>
                  <a:lnTo>
                    <a:pt x="391591" y="12636"/>
                  </a:lnTo>
                  <a:lnTo>
                    <a:pt x="378955" y="12636"/>
                  </a:lnTo>
                  <a:lnTo>
                    <a:pt x="378955" y="0"/>
                  </a:lnTo>
                  <a:lnTo>
                    <a:pt x="366318" y="0"/>
                  </a:lnTo>
                  <a:lnTo>
                    <a:pt x="366318" y="12636"/>
                  </a:lnTo>
                  <a:lnTo>
                    <a:pt x="366318" y="25273"/>
                  </a:lnTo>
                  <a:lnTo>
                    <a:pt x="378955" y="25273"/>
                  </a:lnTo>
                  <a:lnTo>
                    <a:pt x="391579" y="25273"/>
                  </a:lnTo>
                  <a:lnTo>
                    <a:pt x="391579" y="37896"/>
                  </a:lnTo>
                  <a:lnTo>
                    <a:pt x="404215" y="37896"/>
                  </a:lnTo>
                  <a:lnTo>
                    <a:pt x="404215" y="25273"/>
                  </a:lnTo>
                  <a:lnTo>
                    <a:pt x="404215" y="12636"/>
                  </a:lnTo>
                  <a:close/>
                </a:path>
                <a:path w="619125" h="50800">
                  <a:moveTo>
                    <a:pt x="416839" y="0"/>
                  </a:moveTo>
                  <a:lnTo>
                    <a:pt x="404215" y="0"/>
                  </a:lnTo>
                  <a:lnTo>
                    <a:pt x="404215" y="12636"/>
                  </a:lnTo>
                  <a:lnTo>
                    <a:pt x="416839" y="12636"/>
                  </a:lnTo>
                  <a:lnTo>
                    <a:pt x="416839" y="0"/>
                  </a:lnTo>
                  <a:close/>
                </a:path>
                <a:path w="619125" h="50800">
                  <a:moveTo>
                    <a:pt x="429488" y="25260"/>
                  </a:moveTo>
                  <a:lnTo>
                    <a:pt x="416852" y="25260"/>
                  </a:lnTo>
                  <a:lnTo>
                    <a:pt x="416852" y="37896"/>
                  </a:lnTo>
                  <a:lnTo>
                    <a:pt x="429488" y="37896"/>
                  </a:lnTo>
                  <a:lnTo>
                    <a:pt x="429488" y="25260"/>
                  </a:lnTo>
                  <a:close/>
                </a:path>
                <a:path w="619125" h="50800">
                  <a:moveTo>
                    <a:pt x="442112" y="0"/>
                  </a:moveTo>
                  <a:lnTo>
                    <a:pt x="429488" y="0"/>
                  </a:lnTo>
                  <a:lnTo>
                    <a:pt x="416852" y="0"/>
                  </a:lnTo>
                  <a:lnTo>
                    <a:pt x="416852" y="12636"/>
                  </a:lnTo>
                  <a:lnTo>
                    <a:pt x="429475" y="12636"/>
                  </a:lnTo>
                  <a:lnTo>
                    <a:pt x="442112" y="12636"/>
                  </a:lnTo>
                  <a:lnTo>
                    <a:pt x="442112" y="0"/>
                  </a:lnTo>
                  <a:close/>
                </a:path>
                <a:path w="619125" h="50800">
                  <a:moveTo>
                    <a:pt x="517893" y="0"/>
                  </a:moveTo>
                  <a:lnTo>
                    <a:pt x="505269" y="0"/>
                  </a:lnTo>
                  <a:lnTo>
                    <a:pt x="492633" y="0"/>
                  </a:lnTo>
                  <a:lnTo>
                    <a:pt x="492633" y="12636"/>
                  </a:lnTo>
                  <a:lnTo>
                    <a:pt x="492633" y="25260"/>
                  </a:lnTo>
                  <a:lnTo>
                    <a:pt x="480009" y="25260"/>
                  </a:lnTo>
                  <a:lnTo>
                    <a:pt x="467372" y="25260"/>
                  </a:lnTo>
                  <a:lnTo>
                    <a:pt x="467372" y="12636"/>
                  </a:lnTo>
                  <a:lnTo>
                    <a:pt x="467372" y="0"/>
                  </a:lnTo>
                  <a:lnTo>
                    <a:pt x="454748" y="0"/>
                  </a:lnTo>
                  <a:lnTo>
                    <a:pt x="454748" y="12636"/>
                  </a:lnTo>
                  <a:lnTo>
                    <a:pt x="454748" y="25260"/>
                  </a:lnTo>
                  <a:lnTo>
                    <a:pt x="454748" y="37896"/>
                  </a:lnTo>
                  <a:lnTo>
                    <a:pt x="467372" y="37896"/>
                  </a:lnTo>
                  <a:lnTo>
                    <a:pt x="480009" y="37896"/>
                  </a:lnTo>
                  <a:lnTo>
                    <a:pt x="492645" y="37896"/>
                  </a:lnTo>
                  <a:lnTo>
                    <a:pt x="492645" y="25273"/>
                  </a:lnTo>
                  <a:lnTo>
                    <a:pt x="505269" y="25273"/>
                  </a:lnTo>
                  <a:lnTo>
                    <a:pt x="505269" y="37896"/>
                  </a:lnTo>
                  <a:lnTo>
                    <a:pt x="517893" y="37896"/>
                  </a:lnTo>
                  <a:lnTo>
                    <a:pt x="517893" y="25273"/>
                  </a:lnTo>
                  <a:lnTo>
                    <a:pt x="517893" y="12636"/>
                  </a:lnTo>
                  <a:lnTo>
                    <a:pt x="517893" y="0"/>
                  </a:lnTo>
                  <a:close/>
                </a:path>
                <a:path w="619125" h="50800">
                  <a:moveTo>
                    <a:pt x="543166" y="12636"/>
                  </a:moveTo>
                  <a:lnTo>
                    <a:pt x="530529" y="12636"/>
                  </a:lnTo>
                  <a:lnTo>
                    <a:pt x="530529" y="25273"/>
                  </a:lnTo>
                  <a:lnTo>
                    <a:pt x="543166" y="25273"/>
                  </a:lnTo>
                  <a:lnTo>
                    <a:pt x="543166" y="12636"/>
                  </a:lnTo>
                  <a:close/>
                </a:path>
                <a:path w="619125" h="50800">
                  <a:moveTo>
                    <a:pt x="581050" y="0"/>
                  </a:moveTo>
                  <a:lnTo>
                    <a:pt x="568426" y="0"/>
                  </a:lnTo>
                  <a:lnTo>
                    <a:pt x="555790" y="0"/>
                  </a:lnTo>
                  <a:lnTo>
                    <a:pt x="555790" y="12636"/>
                  </a:lnTo>
                  <a:lnTo>
                    <a:pt x="555790" y="25260"/>
                  </a:lnTo>
                  <a:lnTo>
                    <a:pt x="555790" y="37896"/>
                  </a:lnTo>
                  <a:lnTo>
                    <a:pt x="568426" y="37896"/>
                  </a:lnTo>
                  <a:lnTo>
                    <a:pt x="568426" y="25273"/>
                  </a:lnTo>
                  <a:lnTo>
                    <a:pt x="581050" y="25273"/>
                  </a:lnTo>
                  <a:lnTo>
                    <a:pt x="581050" y="12636"/>
                  </a:lnTo>
                  <a:lnTo>
                    <a:pt x="581050" y="0"/>
                  </a:lnTo>
                  <a:close/>
                </a:path>
                <a:path w="619125" h="50800">
                  <a:moveTo>
                    <a:pt x="618947" y="12636"/>
                  </a:moveTo>
                  <a:lnTo>
                    <a:pt x="606323" y="12636"/>
                  </a:lnTo>
                  <a:lnTo>
                    <a:pt x="606323" y="0"/>
                  </a:lnTo>
                  <a:lnTo>
                    <a:pt x="593699" y="0"/>
                  </a:lnTo>
                  <a:lnTo>
                    <a:pt x="581063" y="0"/>
                  </a:lnTo>
                  <a:lnTo>
                    <a:pt x="581063" y="12636"/>
                  </a:lnTo>
                  <a:lnTo>
                    <a:pt x="581063" y="25260"/>
                  </a:lnTo>
                  <a:lnTo>
                    <a:pt x="581063" y="37896"/>
                  </a:lnTo>
                  <a:lnTo>
                    <a:pt x="593686" y="37896"/>
                  </a:lnTo>
                  <a:lnTo>
                    <a:pt x="606323" y="37896"/>
                  </a:lnTo>
                  <a:lnTo>
                    <a:pt x="618947" y="37896"/>
                  </a:lnTo>
                  <a:lnTo>
                    <a:pt x="618947" y="25273"/>
                  </a:lnTo>
                  <a:lnTo>
                    <a:pt x="618947" y="1263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98145" y="4199445"/>
              <a:ext cx="619125" cy="38100"/>
            </a:xfrm>
            <a:custGeom>
              <a:avLst/>
              <a:gdLst/>
              <a:ahLst/>
              <a:cxnLst/>
              <a:rect l="l" t="t" r="r" b="b"/>
              <a:pathLst>
                <a:path w="619125" h="38100">
                  <a:moveTo>
                    <a:pt x="12623" y="25260"/>
                  </a:moveTo>
                  <a:lnTo>
                    <a:pt x="0" y="25260"/>
                  </a:lnTo>
                  <a:lnTo>
                    <a:pt x="0" y="37896"/>
                  </a:lnTo>
                  <a:lnTo>
                    <a:pt x="12623" y="37896"/>
                  </a:lnTo>
                  <a:lnTo>
                    <a:pt x="12623" y="25260"/>
                  </a:lnTo>
                  <a:close/>
                </a:path>
                <a:path w="619125" h="38100">
                  <a:moveTo>
                    <a:pt x="50520" y="0"/>
                  </a:moveTo>
                  <a:lnTo>
                    <a:pt x="37909" y="0"/>
                  </a:lnTo>
                  <a:lnTo>
                    <a:pt x="25273" y="0"/>
                  </a:lnTo>
                  <a:lnTo>
                    <a:pt x="25273" y="12636"/>
                  </a:lnTo>
                  <a:lnTo>
                    <a:pt x="25273" y="25285"/>
                  </a:lnTo>
                  <a:lnTo>
                    <a:pt x="37909" y="25285"/>
                  </a:lnTo>
                  <a:lnTo>
                    <a:pt x="37909" y="12636"/>
                  </a:lnTo>
                  <a:lnTo>
                    <a:pt x="50520" y="12636"/>
                  </a:lnTo>
                  <a:lnTo>
                    <a:pt x="50520" y="0"/>
                  </a:lnTo>
                  <a:close/>
                </a:path>
                <a:path w="619125" h="38100">
                  <a:moveTo>
                    <a:pt x="88417" y="0"/>
                  </a:moveTo>
                  <a:lnTo>
                    <a:pt x="75806" y="0"/>
                  </a:lnTo>
                  <a:lnTo>
                    <a:pt x="63169" y="0"/>
                  </a:lnTo>
                  <a:lnTo>
                    <a:pt x="50533" y="0"/>
                  </a:lnTo>
                  <a:lnTo>
                    <a:pt x="50533" y="12636"/>
                  </a:lnTo>
                  <a:lnTo>
                    <a:pt x="50533" y="25260"/>
                  </a:lnTo>
                  <a:lnTo>
                    <a:pt x="50533" y="37896"/>
                  </a:lnTo>
                  <a:lnTo>
                    <a:pt x="63169" y="37896"/>
                  </a:lnTo>
                  <a:lnTo>
                    <a:pt x="63169" y="25285"/>
                  </a:lnTo>
                  <a:lnTo>
                    <a:pt x="75793" y="25285"/>
                  </a:lnTo>
                  <a:lnTo>
                    <a:pt x="75793" y="37896"/>
                  </a:lnTo>
                  <a:lnTo>
                    <a:pt x="88417" y="37896"/>
                  </a:lnTo>
                  <a:lnTo>
                    <a:pt x="88417" y="25260"/>
                  </a:lnTo>
                  <a:lnTo>
                    <a:pt x="75806" y="25260"/>
                  </a:lnTo>
                  <a:lnTo>
                    <a:pt x="75806" y="12636"/>
                  </a:lnTo>
                  <a:lnTo>
                    <a:pt x="88417" y="12636"/>
                  </a:lnTo>
                  <a:lnTo>
                    <a:pt x="88417" y="0"/>
                  </a:lnTo>
                  <a:close/>
                </a:path>
                <a:path w="619125" h="38100">
                  <a:moveTo>
                    <a:pt x="176847" y="0"/>
                  </a:moveTo>
                  <a:lnTo>
                    <a:pt x="176847" y="0"/>
                  </a:lnTo>
                  <a:lnTo>
                    <a:pt x="88430" y="0"/>
                  </a:lnTo>
                  <a:lnTo>
                    <a:pt x="88430" y="12636"/>
                  </a:lnTo>
                  <a:lnTo>
                    <a:pt x="88430" y="25285"/>
                  </a:lnTo>
                  <a:lnTo>
                    <a:pt x="101066" y="25285"/>
                  </a:lnTo>
                  <a:lnTo>
                    <a:pt x="101066" y="12636"/>
                  </a:lnTo>
                  <a:lnTo>
                    <a:pt x="113690" y="12636"/>
                  </a:lnTo>
                  <a:lnTo>
                    <a:pt x="113690" y="25285"/>
                  </a:lnTo>
                  <a:lnTo>
                    <a:pt x="126326" y="25285"/>
                  </a:lnTo>
                  <a:lnTo>
                    <a:pt x="126326" y="12636"/>
                  </a:lnTo>
                  <a:lnTo>
                    <a:pt x="138950" y="12636"/>
                  </a:lnTo>
                  <a:lnTo>
                    <a:pt x="151587" y="12636"/>
                  </a:lnTo>
                  <a:lnTo>
                    <a:pt x="151587" y="25260"/>
                  </a:lnTo>
                  <a:lnTo>
                    <a:pt x="138950" y="25260"/>
                  </a:lnTo>
                  <a:lnTo>
                    <a:pt x="138950" y="37896"/>
                  </a:lnTo>
                  <a:lnTo>
                    <a:pt x="151587" y="37896"/>
                  </a:lnTo>
                  <a:lnTo>
                    <a:pt x="164223" y="37896"/>
                  </a:lnTo>
                  <a:lnTo>
                    <a:pt x="164223" y="25285"/>
                  </a:lnTo>
                  <a:lnTo>
                    <a:pt x="164223" y="12636"/>
                  </a:lnTo>
                  <a:lnTo>
                    <a:pt x="176847" y="12636"/>
                  </a:lnTo>
                  <a:lnTo>
                    <a:pt x="176847" y="0"/>
                  </a:lnTo>
                  <a:close/>
                </a:path>
                <a:path w="619125" h="38100">
                  <a:moveTo>
                    <a:pt x="353682" y="0"/>
                  </a:moveTo>
                  <a:lnTo>
                    <a:pt x="353682" y="0"/>
                  </a:lnTo>
                  <a:lnTo>
                    <a:pt x="227368" y="0"/>
                  </a:lnTo>
                  <a:lnTo>
                    <a:pt x="227368" y="12636"/>
                  </a:lnTo>
                  <a:lnTo>
                    <a:pt x="214744" y="12636"/>
                  </a:lnTo>
                  <a:lnTo>
                    <a:pt x="214744" y="25260"/>
                  </a:lnTo>
                  <a:lnTo>
                    <a:pt x="202120" y="25260"/>
                  </a:lnTo>
                  <a:lnTo>
                    <a:pt x="189484" y="25260"/>
                  </a:lnTo>
                  <a:lnTo>
                    <a:pt x="189484" y="12636"/>
                  </a:lnTo>
                  <a:lnTo>
                    <a:pt x="176847" y="12636"/>
                  </a:lnTo>
                  <a:lnTo>
                    <a:pt x="176847" y="25285"/>
                  </a:lnTo>
                  <a:lnTo>
                    <a:pt x="189484" y="25285"/>
                  </a:lnTo>
                  <a:lnTo>
                    <a:pt x="189484" y="37896"/>
                  </a:lnTo>
                  <a:lnTo>
                    <a:pt x="202107" y="37896"/>
                  </a:lnTo>
                  <a:lnTo>
                    <a:pt x="214744" y="37896"/>
                  </a:lnTo>
                  <a:lnTo>
                    <a:pt x="214744" y="25285"/>
                  </a:lnTo>
                  <a:lnTo>
                    <a:pt x="227380" y="25285"/>
                  </a:lnTo>
                  <a:lnTo>
                    <a:pt x="227380" y="12636"/>
                  </a:lnTo>
                  <a:lnTo>
                    <a:pt x="240004" y="12636"/>
                  </a:lnTo>
                  <a:lnTo>
                    <a:pt x="240004" y="25260"/>
                  </a:lnTo>
                  <a:lnTo>
                    <a:pt x="240004" y="37896"/>
                  </a:lnTo>
                  <a:lnTo>
                    <a:pt x="252641" y="37896"/>
                  </a:lnTo>
                  <a:lnTo>
                    <a:pt x="265277" y="37896"/>
                  </a:lnTo>
                  <a:lnTo>
                    <a:pt x="265277" y="25285"/>
                  </a:lnTo>
                  <a:lnTo>
                    <a:pt x="277901" y="25285"/>
                  </a:lnTo>
                  <a:lnTo>
                    <a:pt x="277901" y="37896"/>
                  </a:lnTo>
                  <a:lnTo>
                    <a:pt x="290537" y="37896"/>
                  </a:lnTo>
                  <a:lnTo>
                    <a:pt x="303174" y="37896"/>
                  </a:lnTo>
                  <a:lnTo>
                    <a:pt x="303174" y="25285"/>
                  </a:lnTo>
                  <a:lnTo>
                    <a:pt x="315798" y="25285"/>
                  </a:lnTo>
                  <a:lnTo>
                    <a:pt x="315798" y="12636"/>
                  </a:lnTo>
                  <a:lnTo>
                    <a:pt x="328422" y="12636"/>
                  </a:lnTo>
                  <a:lnTo>
                    <a:pt x="341058" y="12636"/>
                  </a:lnTo>
                  <a:lnTo>
                    <a:pt x="341058" y="25285"/>
                  </a:lnTo>
                  <a:lnTo>
                    <a:pt x="353682" y="25285"/>
                  </a:lnTo>
                  <a:lnTo>
                    <a:pt x="353682" y="12636"/>
                  </a:lnTo>
                  <a:lnTo>
                    <a:pt x="353682" y="0"/>
                  </a:lnTo>
                  <a:close/>
                </a:path>
                <a:path w="619125" h="38100">
                  <a:moveTo>
                    <a:pt x="391591" y="0"/>
                  </a:moveTo>
                  <a:lnTo>
                    <a:pt x="378955" y="0"/>
                  </a:lnTo>
                  <a:lnTo>
                    <a:pt x="366331" y="0"/>
                  </a:lnTo>
                  <a:lnTo>
                    <a:pt x="353695" y="0"/>
                  </a:lnTo>
                  <a:lnTo>
                    <a:pt x="353695" y="12636"/>
                  </a:lnTo>
                  <a:lnTo>
                    <a:pt x="353695" y="25285"/>
                  </a:lnTo>
                  <a:lnTo>
                    <a:pt x="366331" y="25285"/>
                  </a:lnTo>
                  <a:lnTo>
                    <a:pt x="366331" y="12636"/>
                  </a:lnTo>
                  <a:lnTo>
                    <a:pt x="378955" y="12636"/>
                  </a:lnTo>
                  <a:lnTo>
                    <a:pt x="378955" y="25285"/>
                  </a:lnTo>
                  <a:lnTo>
                    <a:pt x="391591" y="25285"/>
                  </a:lnTo>
                  <a:lnTo>
                    <a:pt x="391591" y="12636"/>
                  </a:lnTo>
                  <a:lnTo>
                    <a:pt x="391591" y="0"/>
                  </a:lnTo>
                  <a:close/>
                </a:path>
                <a:path w="619125" h="38100">
                  <a:moveTo>
                    <a:pt x="416839" y="0"/>
                  </a:moveTo>
                  <a:lnTo>
                    <a:pt x="404215" y="0"/>
                  </a:lnTo>
                  <a:lnTo>
                    <a:pt x="404215" y="12636"/>
                  </a:lnTo>
                  <a:lnTo>
                    <a:pt x="404215" y="25285"/>
                  </a:lnTo>
                  <a:lnTo>
                    <a:pt x="416839" y="25285"/>
                  </a:lnTo>
                  <a:lnTo>
                    <a:pt x="416839" y="12636"/>
                  </a:lnTo>
                  <a:lnTo>
                    <a:pt x="416839" y="0"/>
                  </a:lnTo>
                  <a:close/>
                </a:path>
                <a:path w="619125" h="38100">
                  <a:moveTo>
                    <a:pt x="429488" y="0"/>
                  </a:moveTo>
                  <a:lnTo>
                    <a:pt x="416852" y="0"/>
                  </a:lnTo>
                  <a:lnTo>
                    <a:pt x="416852" y="12636"/>
                  </a:lnTo>
                  <a:lnTo>
                    <a:pt x="416852" y="25285"/>
                  </a:lnTo>
                  <a:lnTo>
                    <a:pt x="429488" y="25285"/>
                  </a:lnTo>
                  <a:lnTo>
                    <a:pt x="429488" y="12636"/>
                  </a:lnTo>
                  <a:lnTo>
                    <a:pt x="429488" y="0"/>
                  </a:lnTo>
                  <a:close/>
                </a:path>
                <a:path w="619125" h="38100">
                  <a:moveTo>
                    <a:pt x="492645" y="0"/>
                  </a:moveTo>
                  <a:lnTo>
                    <a:pt x="480009" y="0"/>
                  </a:lnTo>
                  <a:lnTo>
                    <a:pt x="467372" y="0"/>
                  </a:lnTo>
                  <a:lnTo>
                    <a:pt x="454748" y="0"/>
                  </a:lnTo>
                  <a:lnTo>
                    <a:pt x="454748" y="12636"/>
                  </a:lnTo>
                  <a:lnTo>
                    <a:pt x="467372" y="12636"/>
                  </a:lnTo>
                  <a:lnTo>
                    <a:pt x="467372" y="25285"/>
                  </a:lnTo>
                  <a:lnTo>
                    <a:pt x="480009" y="25285"/>
                  </a:lnTo>
                  <a:lnTo>
                    <a:pt x="480009" y="12636"/>
                  </a:lnTo>
                  <a:lnTo>
                    <a:pt x="492645" y="12636"/>
                  </a:lnTo>
                  <a:lnTo>
                    <a:pt x="492645" y="0"/>
                  </a:lnTo>
                  <a:close/>
                </a:path>
                <a:path w="619125" h="38100">
                  <a:moveTo>
                    <a:pt x="517893" y="0"/>
                  </a:moveTo>
                  <a:lnTo>
                    <a:pt x="505269" y="0"/>
                  </a:lnTo>
                  <a:lnTo>
                    <a:pt x="505269" y="12636"/>
                  </a:lnTo>
                  <a:lnTo>
                    <a:pt x="517893" y="12636"/>
                  </a:lnTo>
                  <a:lnTo>
                    <a:pt x="517893" y="0"/>
                  </a:lnTo>
                  <a:close/>
                </a:path>
                <a:path w="619125" h="38100">
                  <a:moveTo>
                    <a:pt x="581050" y="0"/>
                  </a:moveTo>
                  <a:lnTo>
                    <a:pt x="581050" y="0"/>
                  </a:lnTo>
                  <a:lnTo>
                    <a:pt x="517906" y="0"/>
                  </a:lnTo>
                  <a:lnTo>
                    <a:pt x="517906" y="12636"/>
                  </a:lnTo>
                  <a:lnTo>
                    <a:pt x="530529" y="12636"/>
                  </a:lnTo>
                  <a:lnTo>
                    <a:pt x="530529" y="25285"/>
                  </a:lnTo>
                  <a:lnTo>
                    <a:pt x="543166" y="25285"/>
                  </a:lnTo>
                  <a:lnTo>
                    <a:pt x="543166" y="12636"/>
                  </a:lnTo>
                  <a:lnTo>
                    <a:pt x="555790" y="12636"/>
                  </a:lnTo>
                  <a:lnTo>
                    <a:pt x="568426" y="12636"/>
                  </a:lnTo>
                  <a:lnTo>
                    <a:pt x="581050" y="12636"/>
                  </a:lnTo>
                  <a:lnTo>
                    <a:pt x="581050" y="0"/>
                  </a:lnTo>
                  <a:close/>
                </a:path>
                <a:path w="619125" h="38100">
                  <a:moveTo>
                    <a:pt x="618947" y="12636"/>
                  </a:moveTo>
                  <a:lnTo>
                    <a:pt x="606323" y="12636"/>
                  </a:lnTo>
                  <a:lnTo>
                    <a:pt x="593699" y="12636"/>
                  </a:lnTo>
                  <a:lnTo>
                    <a:pt x="593699" y="0"/>
                  </a:lnTo>
                  <a:lnTo>
                    <a:pt x="581063" y="0"/>
                  </a:lnTo>
                  <a:lnTo>
                    <a:pt x="581063" y="12636"/>
                  </a:lnTo>
                  <a:lnTo>
                    <a:pt x="593686" y="12636"/>
                  </a:lnTo>
                  <a:lnTo>
                    <a:pt x="593686" y="25285"/>
                  </a:lnTo>
                  <a:lnTo>
                    <a:pt x="606323" y="25285"/>
                  </a:lnTo>
                  <a:lnTo>
                    <a:pt x="618947" y="25285"/>
                  </a:lnTo>
                  <a:lnTo>
                    <a:pt x="618947" y="1263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98145" y="4224705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23" y="12636"/>
                  </a:moveTo>
                  <a:lnTo>
                    <a:pt x="0" y="12636"/>
                  </a:lnTo>
                  <a:lnTo>
                    <a:pt x="0" y="25260"/>
                  </a:lnTo>
                  <a:lnTo>
                    <a:pt x="0" y="37896"/>
                  </a:lnTo>
                  <a:lnTo>
                    <a:pt x="12623" y="37896"/>
                  </a:lnTo>
                  <a:lnTo>
                    <a:pt x="12623" y="25273"/>
                  </a:lnTo>
                  <a:lnTo>
                    <a:pt x="12623" y="12636"/>
                  </a:lnTo>
                  <a:close/>
                </a:path>
                <a:path w="619125" h="50800">
                  <a:moveTo>
                    <a:pt x="25273" y="37896"/>
                  </a:moveTo>
                  <a:lnTo>
                    <a:pt x="12636" y="37896"/>
                  </a:lnTo>
                  <a:lnTo>
                    <a:pt x="12636" y="50533"/>
                  </a:lnTo>
                  <a:lnTo>
                    <a:pt x="25273" y="50533"/>
                  </a:lnTo>
                  <a:lnTo>
                    <a:pt x="25273" y="37896"/>
                  </a:lnTo>
                  <a:close/>
                </a:path>
                <a:path w="619125" h="50800">
                  <a:moveTo>
                    <a:pt x="50520" y="12636"/>
                  </a:moveTo>
                  <a:lnTo>
                    <a:pt x="37896" y="12636"/>
                  </a:lnTo>
                  <a:lnTo>
                    <a:pt x="37896" y="25260"/>
                  </a:lnTo>
                  <a:lnTo>
                    <a:pt x="37896" y="37896"/>
                  </a:lnTo>
                  <a:lnTo>
                    <a:pt x="50520" y="37896"/>
                  </a:lnTo>
                  <a:lnTo>
                    <a:pt x="50520" y="25273"/>
                  </a:lnTo>
                  <a:lnTo>
                    <a:pt x="50520" y="12636"/>
                  </a:lnTo>
                  <a:close/>
                </a:path>
                <a:path w="619125" h="50800">
                  <a:moveTo>
                    <a:pt x="88417" y="25260"/>
                  </a:moveTo>
                  <a:lnTo>
                    <a:pt x="75806" y="25260"/>
                  </a:lnTo>
                  <a:lnTo>
                    <a:pt x="75806" y="12636"/>
                  </a:lnTo>
                  <a:lnTo>
                    <a:pt x="63169" y="12636"/>
                  </a:lnTo>
                  <a:lnTo>
                    <a:pt x="50533" y="12636"/>
                  </a:lnTo>
                  <a:lnTo>
                    <a:pt x="50533" y="25260"/>
                  </a:lnTo>
                  <a:lnTo>
                    <a:pt x="50533" y="37896"/>
                  </a:lnTo>
                  <a:lnTo>
                    <a:pt x="63169" y="37896"/>
                  </a:lnTo>
                  <a:lnTo>
                    <a:pt x="75793" y="37896"/>
                  </a:lnTo>
                  <a:lnTo>
                    <a:pt x="88417" y="37896"/>
                  </a:lnTo>
                  <a:lnTo>
                    <a:pt x="88417" y="25260"/>
                  </a:lnTo>
                  <a:close/>
                </a:path>
                <a:path w="619125" h="50800">
                  <a:moveTo>
                    <a:pt x="138963" y="12636"/>
                  </a:moveTo>
                  <a:lnTo>
                    <a:pt x="138963" y="12636"/>
                  </a:lnTo>
                  <a:lnTo>
                    <a:pt x="88430" y="12636"/>
                  </a:lnTo>
                  <a:lnTo>
                    <a:pt x="88430" y="25273"/>
                  </a:lnTo>
                  <a:lnTo>
                    <a:pt x="101053" y="25273"/>
                  </a:lnTo>
                  <a:lnTo>
                    <a:pt x="101053" y="37896"/>
                  </a:lnTo>
                  <a:lnTo>
                    <a:pt x="113690" y="37896"/>
                  </a:lnTo>
                  <a:lnTo>
                    <a:pt x="126326" y="37896"/>
                  </a:lnTo>
                  <a:lnTo>
                    <a:pt x="138963" y="37896"/>
                  </a:lnTo>
                  <a:lnTo>
                    <a:pt x="138963" y="25273"/>
                  </a:lnTo>
                  <a:lnTo>
                    <a:pt x="138963" y="12636"/>
                  </a:lnTo>
                  <a:close/>
                </a:path>
                <a:path w="619125" h="50800">
                  <a:moveTo>
                    <a:pt x="202120" y="12636"/>
                  </a:moveTo>
                  <a:lnTo>
                    <a:pt x="202120" y="12636"/>
                  </a:lnTo>
                  <a:lnTo>
                    <a:pt x="151587" y="12636"/>
                  </a:lnTo>
                  <a:lnTo>
                    <a:pt x="151587" y="25273"/>
                  </a:lnTo>
                  <a:lnTo>
                    <a:pt x="164211" y="25273"/>
                  </a:lnTo>
                  <a:lnTo>
                    <a:pt x="164211" y="37896"/>
                  </a:lnTo>
                  <a:lnTo>
                    <a:pt x="176847" y="37896"/>
                  </a:lnTo>
                  <a:lnTo>
                    <a:pt x="176847" y="25273"/>
                  </a:lnTo>
                  <a:lnTo>
                    <a:pt x="189484" y="25273"/>
                  </a:lnTo>
                  <a:lnTo>
                    <a:pt x="189484" y="37896"/>
                  </a:lnTo>
                  <a:lnTo>
                    <a:pt x="202120" y="37896"/>
                  </a:lnTo>
                  <a:lnTo>
                    <a:pt x="202120" y="25273"/>
                  </a:lnTo>
                  <a:lnTo>
                    <a:pt x="202120" y="12636"/>
                  </a:lnTo>
                  <a:close/>
                </a:path>
                <a:path w="619125" h="50800">
                  <a:moveTo>
                    <a:pt x="227380" y="12636"/>
                  </a:moveTo>
                  <a:lnTo>
                    <a:pt x="214744" y="12636"/>
                  </a:lnTo>
                  <a:lnTo>
                    <a:pt x="214744" y="25260"/>
                  </a:lnTo>
                  <a:lnTo>
                    <a:pt x="214744" y="37896"/>
                  </a:lnTo>
                  <a:lnTo>
                    <a:pt x="227380" y="37896"/>
                  </a:lnTo>
                  <a:lnTo>
                    <a:pt x="227380" y="25273"/>
                  </a:lnTo>
                  <a:lnTo>
                    <a:pt x="227380" y="12636"/>
                  </a:lnTo>
                  <a:close/>
                </a:path>
                <a:path w="619125" h="50800">
                  <a:moveTo>
                    <a:pt x="252641" y="12636"/>
                  </a:moveTo>
                  <a:lnTo>
                    <a:pt x="240004" y="12636"/>
                  </a:lnTo>
                  <a:lnTo>
                    <a:pt x="240004" y="25260"/>
                  </a:lnTo>
                  <a:lnTo>
                    <a:pt x="240004" y="37896"/>
                  </a:lnTo>
                  <a:lnTo>
                    <a:pt x="252641" y="37896"/>
                  </a:lnTo>
                  <a:lnTo>
                    <a:pt x="252641" y="25273"/>
                  </a:lnTo>
                  <a:lnTo>
                    <a:pt x="252641" y="12636"/>
                  </a:lnTo>
                  <a:close/>
                </a:path>
                <a:path w="619125" h="50800">
                  <a:moveTo>
                    <a:pt x="328434" y="25260"/>
                  </a:moveTo>
                  <a:lnTo>
                    <a:pt x="315798" y="25260"/>
                  </a:lnTo>
                  <a:lnTo>
                    <a:pt x="315798" y="12636"/>
                  </a:lnTo>
                  <a:lnTo>
                    <a:pt x="303174" y="12636"/>
                  </a:lnTo>
                  <a:lnTo>
                    <a:pt x="303174" y="0"/>
                  </a:lnTo>
                  <a:lnTo>
                    <a:pt x="290537" y="0"/>
                  </a:lnTo>
                  <a:lnTo>
                    <a:pt x="290537" y="12636"/>
                  </a:lnTo>
                  <a:lnTo>
                    <a:pt x="290537" y="25260"/>
                  </a:lnTo>
                  <a:lnTo>
                    <a:pt x="277901" y="25260"/>
                  </a:lnTo>
                  <a:lnTo>
                    <a:pt x="277901" y="37896"/>
                  </a:lnTo>
                  <a:lnTo>
                    <a:pt x="290537" y="37896"/>
                  </a:lnTo>
                  <a:lnTo>
                    <a:pt x="290537" y="25273"/>
                  </a:lnTo>
                  <a:lnTo>
                    <a:pt x="303161" y="25273"/>
                  </a:lnTo>
                  <a:lnTo>
                    <a:pt x="315798" y="25273"/>
                  </a:lnTo>
                  <a:lnTo>
                    <a:pt x="315798" y="37896"/>
                  </a:lnTo>
                  <a:lnTo>
                    <a:pt x="328434" y="37896"/>
                  </a:lnTo>
                  <a:lnTo>
                    <a:pt x="328434" y="25260"/>
                  </a:lnTo>
                  <a:close/>
                </a:path>
                <a:path w="619125" h="50800">
                  <a:moveTo>
                    <a:pt x="353682" y="25260"/>
                  </a:moveTo>
                  <a:lnTo>
                    <a:pt x="341058" y="25260"/>
                  </a:lnTo>
                  <a:lnTo>
                    <a:pt x="341058" y="37896"/>
                  </a:lnTo>
                  <a:lnTo>
                    <a:pt x="353682" y="37896"/>
                  </a:lnTo>
                  <a:lnTo>
                    <a:pt x="353682" y="25260"/>
                  </a:lnTo>
                  <a:close/>
                </a:path>
                <a:path w="619125" h="50800">
                  <a:moveTo>
                    <a:pt x="353682" y="0"/>
                  </a:moveTo>
                  <a:lnTo>
                    <a:pt x="341058" y="0"/>
                  </a:lnTo>
                  <a:lnTo>
                    <a:pt x="328434" y="0"/>
                  </a:lnTo>
                  <a:lnTo>
                    <a:pt x="315798" y="0"/>
                  </a:lnTo>
                  <a:lnTo>
                    <a:pt x="315798" y="12636"/>
                  </a:lnTo>
                  <a:lnTo>
                    <a:pt x="328422" y="12636"/>
                  </a:lnTo>
                  <a:lnTo>
                    <a:pt x="341058" y="12636"/>
                  </a:lnTo>
                  <a:lnTo>
                    <a:pt x="353682" y="12636"/>
                  </a:lnTo>
                  <a:lnTo>
                    <a:pt x="353682" y="0"/>
                  </a:lnTo>
                  <a:close/>
                </a:path>
                <a:path w="619125" h="50800">
                  <a:moveTo>
                    <a:pt x="378955" y="12636"/>
                  </a:moveTo>
                  <a:lnTo>
                    <a:pt x="366318" y="12636"/>
                  </a:lnTo>
                  <a:lnTo>
                    <a:pt x="366318" y="25273"/>
                  </a:lnTo>
                  <a:lnTo>
                    <a:pt x="378955" y="25273"/>
                  </a:lnTo>
                  <a:lnTo>
                    <a:pt x="378955" y="12636"/>
                  </a:lnTo>
                  <a:close/>
                </a:path>
                <a:path w="619125" h="50800">
                  <a:moveTo>
                    <a:pt x="416839" y="0"/>
                  </a:moveTo>
                  <a:lnTo>
                    <a:pt x="404215" y="0"/>
                  </a:lnTo>
                  <a:lnTo>
                    <a:pt x="391591" y="0"/>
                  </a:lnTo>
                  <a:lnTo>
                    <a:pt x="378955" y="0"/>
                  </a:lnTo>
                  <a:lnTo>
                    <a:pt x="378955" y="12636"/>
                  </a:lnTo>
                  <a:lnTo>
                    <a:pt x="391579" y="12636"/>
                  </a:lnTo>
                  <a:lnTo>
                    <a:pt x="391579" y="25260"/>
                  </a:lnTo>
                  <a:lnTo>
                    <a:pt x="391579" y="37896"/>
                  </a:lnTo>
                  <a:lnTo>
                    <a:pt x="404215" y="37896"/>
                  </a:lnTo>
                  <a:lnTo>
                    <a:pt x="416839" y="37896"/>
                  </a:lnTo>
                  <a:lnTo>
                    <a:pt x="416839" y="25273"/>
                  </a:lnTo>
                  <a:lnTo>
                    <a:pt x="416839" y="12636"/>
                  </a:lnTo>
                  <a:lnTo>
                    <a:pt x="416839" y="0"/>
                  </a:lnTo>
                  <a:close/>
                </a:path>
                <a:path w="619125" h="50800">
                  <a:moveTo>
                    <a:pt x="467372" y="12636"/>
                  </a:moveTo>
                  <a:lnTo>
                    <a:pt x="467372" y="12636"/>
                  </a:lnTo>
                  <a:lnTo>
                    <a:pt x="416852" y="12636"/>
                  </a:lnTo>
                  <a:lnTo>
                    <a:pt x="416852" y="25260"/>
                  </a:lnTo>
                  <a:lnTo>
                    <a:pt x="416852" y="37896"/>
                  </a:lnTo>
                  <a:lnTo>
                    <a:pt x="429475" y="37896"/>
                  </a:lnTo>
                  <a:lnTo>
                    <a:pt x="442112" y="37896"/>
                  </a:lnTo>
                  <a:lnTo>
                    <a:pt x="442112" y="25273"/>
                  </a:lnTo>
                  <a:lnTo>
                    <a:pt x="454748" y="25273"/>
                  </a:lnTo>
                  <a:lnTo>
                    <a:pt x="454748" y="37896"/>
                  </a:lnTo>
                  <a:lnTo>
                    <a:pt x="467372" y="37896"/>
                  </a:lnTo>
                  <a:lnTo>
                    <a:pt x="467372" y="25273"/>
                  </a:lnTo>
                  <a:lnTo>
                    <a:pt x="467372" y="12636"/>
                  </a:lnTo>
                  <a:close/>
                </a:path>
                <a:path w="619125" h="50800">
                  <a:moveTo>
                    <a:pt x="492645" y="0"/>
                  </a:moveTo>
                  <a:lnTo>
                    <a:pt x="480009" y="0"/>
                  </a:lnTo>
                  <a:lnTo>
                    <a:pt x="480009" y="12636"/>
                  </a:lnTo>
                  <a:lnTo>
                    <a:pt x="492645" y="12636"/>
                  </a:lnTo>
                  <a:lnTo>
                    <a:pt x="492645" y="0"/>
                  </a:lnTo>
                  <a:close/>
                </a:path>
                <a:path w="619125" h="50800">
                  <a:moveTo>
                    <a:pt x="505269" y="25260"/>
                  </a:moveTo>
                  <a:lnTo>
                    <a:pt x="492645" y="25260"/>
                  </a:lnTo>
                  <a:lnTo>
                    <a:pt x="480009" y="25260"/>
                  </a:lnTo>
                  <a:lnTo>
                    <a:pt x="480009" y="37896"/>
                  </a:lnTo>
                  <a:lnTo>
                    <a:pt x="492633" y="37896"/>
                  </a:lnTo>
                  <a:lnTo>
                    <a:pt x="505269" y="37896"/>
                  </a:lnTo>
                  <a:lnTo>
                    <a:pt x="505269" y="25260"/>
                  </a:lnTo>
                  <a:close/>
                </a:path>
                <a:path w="619125" h="50800">
                  <a:moveTo>
                    <a:pt x="581050" y="0"/>
                  </a:moveTo>
                  <a:lnTo>
                    <a:pt x="568426" y="0"/>
                  </a:lnTo>
                  <a:lnTo>
                    <a:pt x="555790" y="0"/>
                  </a:lnTo>
                  <a:lnTo>
                    <a:pt x="555790" y="12636"/>
                  </a:lnTo>
                  <a:lnTo>
                    <a:pt x="568426" y="12636"/>
                  </a:lnTo>
                  <a:lnTo>
                    <a:pt x="568426" y="25260"/>
                  </a:lnTo>
                  <a:lnTo>
                    <a:pt x="555802" y="25260"/>
                  </a:lnTo>
                  <a:lnTo>
                    <a:pt x="543166" y="25260"/>
                  </a:lnTo>
                  <a:lnTo>
                    <a:pt x="530542" y="25260"/>
                  </a:lnTo>
                  <a:lnTo>
                    <a:pt x="530542" y="12636"/>
                  </a:lnTo>
                  <a:lnTo>
                    <a:pt x="543166" y="12636"/>
                  </a:lnTo>
                  <a:lnTo>
                    <a:pt x="543166" y="0"/>
                  </a:lnTo>
                  <a:lnTo>
                    <a:pt x="530542" y="0"/>
                  </a:lnTo>
                  <a:lnTo>
                    <a:pt x="517906" y="0"/>
                  </a:lnTo>
                  <a:lnTo>
                    <a:pt x="517906" y="12636"/>
                  </a:lnTo>
                  <a:lnTo>
                    <a:pt x="517906" y="25260"/>
                  </a:lnTo>
                  <a:lnTo>
                    <a:pt x="517906" y="37896"/>
                  </a:lnTo>
                  <a:lnTo>
                    <a:pt x="530529" y="37896"/>
                  </a:lnTo>
                  <a:lnTo>
                    <a:pt x="581050" y="37896"/>
                  </a:lnTo>
                  <a:lnTo>
                    <a:pt x="581050" y="25273"/>
                  </a:lnTo>
                  <a:lnTo>
                    <a:pt x="581050" y="12636"/>
                  </a:lnTo>
                  <a:lnTo>
                    <a:pt x="581050" y="0"/>
                  </a:lnTo>
                  <a:close/>
                </a:path>
                <a:path w="619125" h="50800">
                  <a:moveTo>
                    <a:pt x="606323" y="0"/>
                  </a:moveTo>
                  <a:lnTo>
                    <a:pt x="593699" y="0"/>
                  </a:lnTo>
                  <a:lnTo>
                    <a:pt x="581063" y="0"/>
                  </a:lnTo>
                  <a:lnTo>
                    <a:pt x="581063" y="12636"/>
                  </a:lnTo>
                  <a:lnTo>
                    <a:pt x="593686" y="12636"/>
                  </a:lnTo>
                  <a:lnTo>
                    <a:pt x="606323" y="12636"/>
                  </a:lnTo>
                  <a:lnTo>
                    <a:pt x="606323" y="0"/>
                  </a:lnTo>
                  <a:close/>
                </a:path>
                <a:path w="619125" h="50800">
                  <a:moveTo>
                    <a:pt x="618947" y="12636"/>
                  </a:moveTo>
                  <a:lnTo>
                    <a:pt x="606323" y="12636"/>
                  </a:lnTo>
                  <a:lnTo>
                    <a:pt x="606323" y="25260"/>
                  </a:lnTo>
                  <a:lnTo>
                    <a:pt x="593699" y="25260"/>
                  </a:lnTo>
                  <a:lnTo>
                    <a:pt x="581063" y="25260"/>
                  </a:lnTo>
                  <a:lnTo>
                    <a:pt x="581063" y="37896"/>
                  </a:lnTo>
                  <a:lnTo>
                    <a:pt x="593686" y="37896"/>
                  </a:lnTo>
                  <a:lnTo>
                    <a:pt x="606323" y="37896"/>
                  </a:lnTo>
                  <a:lnTo>
                    <a:pt x="618947" y="37896"/>
                  </a:lnTo>
                  <a:lnTo>
                    <a:pt x="618947" y="25273"/>
                  </a:lnTo>
                  <a:lnTo>
                    <a:pt x="618947" y="1263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98145" y="4262602"/>
              <a:ext cx="606425" cy="50800"/>
            </a:xfrm>
            <a:custGeom>
              <a:avLst/>
              <a:gdLst/>
              <a:ahLst/>
              <a:cxnLst/>
              <a:rect l="l" t="t" r="r" b="b"/>
              <a:pathLst>
                <a:path w="606425" h="50800">
                  <a:moveTo>
                    <a:pt x="12623" y="25260"/>
                  </a:moveTo>
                  <a:lnTo>
                    <a:pt x="0" y="25260"/>
                  </a:lnTo>
                  <a:lnTo>
                    <a:pt x="0" y="37896"/>
                  </a:lnTo>
                  <a:lnTo>
                    <a:pt x="12623" y="37896"/>
                  </a:lnTo>
                  <a:lnTo>
                    <a:pt x="12623" y="25260"/>
                  </a:lnTo>
                  <a:close/>
                </a:path>
                <a:path w="606425" h="50800">
                  <a:moveTo>
                    <a:pt x="50520" y="12636"/>
                  </a:moveTo>
                  <a:lnTo>
                    <a:pt x="37909" y="12636"/>
                  </a:lnTo>
                  <a:lnTo>
                    <a:pt x="37909" y="0"/>
                  </a:lnTo>
                  <a:lnTo>
                    <a:pt x="25273" y="0"/>
                  </a:lnTo>
                  <a:lnTo>
                    <a:pt x="12636" y="0"/>
                  </a:lnTo>
                  <a:lnTo>
                    <a:pt x="12636" y="12636"/>
                  </a:lnTo>
                  <a:lnTo>
                    <a:pt x="12636" y="25260"/>
                  </a:lnTo>
                  <a:lnTo>
                    <a:pt x="12636" y="37896"/>
                  </a:lnTo>
                  <a:lnTo>
                    <a:pt x="12636" y="50533"/>
                  </a:lnTo>
                  <a:lnTo>
                    <a:pt x="25273" y="50533"/>
                  </a:lnTo>
                  <a:lnTo>
                    <a:pt x="37909" y="50533"/>
                  </a:lnTo>
                  <a:lnTo>
                    <a:pt x="37909" y="37896"/>
                  </a:lnTo>
                  <a:lnTo>
                    <a:pt x="50520" y="37896"/>
                  </a:lnTo>
                  <a:lnTo>
                    <a:pt x="50520" y="25273"/>
                  </a:lnTo>
                  <a:lnTo>
                    <a:pt x="50520" y="12636"/>
                  </a:lnTo>
                  <a:close/>
                </a:path>
                <a:path w="606425" h="50800">
                  <a:moveTo>
                    <a:pt x="88417" y="12636"/>
                  </a:moveTo>
                  <a:lnTo>
                    <a:pt x="75806" y="12636"/>
                  </a:lnTo>
                  <a:lnTo>
                    <a:pt x="75806" y="0"/>
                  </a:lnTo>
                  <a:lnTo>
                    <a:pt x="63169" y="0"/>
                  </a:lnTo>
                  <a:lnTo>
                    <a:pt x="63169" y="12636"/>
                  </a:lnTo>
                  <a:lnTo>
                    <a:pt x="63169" y="25260"/>
                  </a:lnTo>
                  <a:lnTo>
                    <a:pt x="50533" y="25260"/>
                  </a:lnTo>
                  <a:lnTo>
                    <a:pt x="50533" y="37896"/>
                  </a:lnTo>
                  <a:lnTo>
                    <a:pt x="63169" y="37896"/>
                  </a:lnTo>
                  <a:lnTo>
                    <a:pt x="63169" y="25273"/>
                  </a:lnTo>
                  <a:lnTo>
                    <a:pt x="75793" y="25273"/>
                  </a:lnTo>
                  <a:lnTo>
                    <a:pt x="88417" y="25273"/>
                  </a:lnTo>
                  <a:lnTo>
                    <a:pt x="88417" y="12636"/>
                  </a:lnTo>
                  <a:close/>
                </a:path>
                <a:path w="606425" h="50800">
                  <a:moveTo>
                    <a:pt x="138963" y="25260"/>
                  </a:moveTo>
                  <a:lnTo>
                    <a:pt x="126326" y="25260"/>
                  </a:lnTo>
                  <a:lnTo>
                    <a:pt x="126326" y="12636"/>
                  </a:lnTo>
                  <a:lnTo>
                    <a:pt x="113690" y="12636"/>
                  </a:lnTo>
                  <a:lnTo>
                    <a:pt x="101053" y="12636"/>
                  </a:lnTo>
                  <a:lnTo>
                    <a:pt x="101053" y="25273"/>
                  </a:lnTo>
                  <a:lnTo>
                    <a:pt x="113690" y="25273"/>
                  </a:lnTo>
                  <a:lnTo>
                    <a:pt x="113690" y="37896"/>
                  </a:lnTo>
                  <a:lnTo>
                    <a:pt x="126326" y="37896"/>
                  </a:lnTo>
                  <a:lnTo>
                    <a:pt x="138963" y="37896"/>
                  </a:lnTo>
                  <a:lnTo>
                    <a:pt x="138963" y="25260"/>
                  </a:lnTo>
                  <a:close/>
                </a:path>
                <a:path w="606425" h="50800">
                  <a:moveTo>
                    <a:pt x="151587" y="0"/>
                  </a:moveTo>
                  <a:lnTo>
                    <a:pt x="138963" y="0"/>
                  </a:lnTo>
                  <a:lnTo>
                    <a:pt x="126326" y="0"/>
                  </a:lnTo>
                  <a:lnTo>
                    <a:pt x="126326" y="12636"/>
                  </a:lnTo>
                  <a:lnTo>
                    <a:pt x="138950" y="12636"/>
                  </a:lnTo>
                  <a:lnTo>
                    <a:pt x="151587" y="12636"/>
                  </a:lnTo>
                  <a:lnTo>
                    <a:pt x="151587" y="0"/>
                  </a:lnTo>
                  <a:close/>
                </a:path>
                <a:path w="606425" h="50800">
                  <a:moveTo>
                    <a:pt x="176847" y="25260"/>
                  </a:moveTo>
                  <a:lnTo>
                    <a:pt x="164223" y="25260"/>
                  </a:lnTo>
                  <a:lnTo>
                    <a:pt x="151587" y="25260"/>
                  </a:lnTo>
                  <a:lnTo>
                    <a:pt x="151587" y="37896"/>
                  </a:lnTo>
                  <a:lnTo>
                    <a:pt x="164211" y="37896"/>
                  </a:lnTo>
                  <a:lnTo>
                    <a:pt x="176847" y="37896"/>
                  </a:lnTo>
                  <a:lnTo>
                    <a:pt x="176847" y="25260"/>
                  </a:lnTo>
                  <a:close/>
                </a:path>
                <a:path w="606425" h="50800">
                  <a:moveTo>
                    <a:pt x="189484" y="0"/>
                  </a:moveTo>
                  <a:lnTo>
                    <a:pt x="176847" y="0"/>
                  </a:lnTo>
                  <a:lnTo>
                    <a:pt x="176847" y="12636"/>
                  </a:lnTo>
                  <a:lnTo>
                    <a:pt x="189484" y="12636"/>
                  </a:lnTo>
                  <a:lnTo>
                    <a:pt x="189484" y="0"/>
                  </a:lnTo>
                  <a:close/>
                </a:path>
                <a:path w="606425" h="50800">
                  <a:moveTo>
                    <a:pt x="214744" y="25260"/>
                  </a:moveTo>
                  <a:lnTo>
                    <a:pt x="202120" y="25260"/>
                  </a:lnTo>
                  <a:lnTo>
                    <a:pt x="189484" y="25260"/>
                  </a:lnTo>
                  <a:lnTo>
                    <a:pt x="189484" y="37896"/>
                  </a:lnTo>
                  <a:lnTo>
                    <a:pt x="202107" y="37896"/>
                  </a:lnTo>
                  <a:lnTo>
                    <a:pt x="214744" y="37896"/>
                  </a:lnTo>
                  <a:lnTo>
                    <a:pt x="214744" y="25260"/>
                  </a:lnTo>
                  <a:close/>
                </a:path>
                <a:path w="606425" h="50800">
                  <a:moveTo>
                    <a:pt x="214744" y="0"/>
                  </a:moveTo>
                  <a:lnTo>
                    <a:pt x="202107" y="0"/>
                  </a:lnTo>
                  <a:lnTo>
                    <a:pt x="202107" y="12636"/>
                  </a:lnTo>
                  <a:lnTo>
                    <a:pt x="214744" y="12636"/>
                  </a:lnTo>
                  <a:lnTo>
                    <a:pt x="214744" y="0"/>
                  </a:lnTo>
                  <a:close/>
                </a:path>
                <a:path w="606425" h="50800">
                  <a:moveTo>
                    <a:pt x="240004" y="25260"/>
                  </a:moveTo>
                  <a:lnTo>
                    <a:pt x="227368" y="25260"/>
                  </a:lnTo>
                  <a:lnTo>
                    <a:pt x="227368" y="37896"/>
                  </a:lnTo>
                  <a:lnTo>
                    <a:pt x="240004" y="37896"/>
                  </a:lnTo>
                  <a:lnTo>
                    <a:pt x="240004" y="25260"/>
                  </a:lnTo>
                  <a:close/>
                </a:path>
                <a:path w="606425" h="50800">
                  <a:moveTo>
                    <a:pt x="341058" y="12636"/>
                  </a:moveTo>
                  <a:lnTo>
                    <a:pt x="328434" y="12636"/>
                  </a:lnTo>
                  <a:lnTo>
                    <a:pt x="315798" y="12636"/>
                  </a:lnTo>
                  <a:lnTo>
                    <a:pt x="315798" y="25260"/>
                  </a:lnTo>
                  <a:lnTo>
                    <a:pt x="303174" y="25260"/>
                  </a:lnTo>
                  <a:lnTo>
                    <a:pt x="303174" y="12636"/>
                  </a:lnTo>
                  <a:lnTo>
                    <a:pt x="315798" y="12636"/>
                  </a:lnTo>
                  <a:lnTo>
                    <a:pt x="315798" y="0"/>
                  </a:lnTo>
                  <a:lnTo>
                    <a:pt x="303161" y="0"/>
                  </a:lnTo>
                  <a:lnTo>
                    <a:pt x="303161" y="12636"/>
                  </a:lnTo>
                  <a:lnTo>
                    <a:pt x="290537" y="12636"/>
                  </a:lnTo>
                  <a:lnTo>
                    <a:pt x="290537" y="0"/>
                  </a:lnTo>
                  <a:lnTo>
                    <a:pt x="277901" y="0"/>
                  </a:lnTo>
                  <a:lnTo>
                    <a:pt x="277901" y="12636"/>
                  </a:lnTo>
                  <a:lnTo>
                    <a:pt x="277901" y="25260"/>
                  </a:lnTo>
                  <a:lnTo>
                    <a:pt x="265277" y="25260"/>
                  </a:lnTo>
                  <a:lnTo>
                    <a:pt x="265277" y="12636"/>
                  </a:lnTo>
                  <a:lnTo>
                    <a:pt x="265277" y="0"/>
                  </a:lnTo>
                  <a:lnTo>
                    <a:pt x="252641" y="0"/>
                  </a:lnTo>
                  <a:lnTo>
                    <a:pt x="252641" y="12636"/>
                  </a:lnTo>
                  <a:lnTo>
                    <a:pt x="252641" y="25273"/>
                  </a:lnTo>
                  <a:lnTo>
                    <a:pt x="265264" y="25273"/>
                  </a:lnTo>
                  <a:lnTo>
                    <a:pt x="265264" y="37896"/>
                  </a:lnTo>
                  <a:lnTo>
                    <a:pt x="277901" y="37896"/>
                  </a:lnTo>
                  <a:lnTo>
                    <a:pt x="328434" y="37896"/>
                  </a:lnTo>
                  <a:lnTo>
                    <a:pt x="328434" y="25273"/>
                  </a:lnTo>
                  <a:lnTo>
                    <a:pt x="341058" y="25273"/>
                  </a:lnTo>
                  <a:lnTo>
                    <a:pt x="341058" y="12636"/>
                  </a:lnTo>
                  <a:close/>
                </a:path>
                <a:path w="606425" h="50800">
                  <a:moveTo>
                    <a:pt x="353682" y="0"/>
                  </a:moveTo>
                  <a:lnTo>
                    <a:pt x="341058" y="0"/>
                  </a:lnTo>
                  <a:lnTo>
                    <a:pt x="341058" y="12636"/>
                  </a:lnTo>
                  <a:lnTo>
                    <a:pt x="353682" y="12636"/>
                  </a:lnTo>
                  <a:lnTo>
                    <a:pt x="353682" y="0"/>
                  </a:lnTo>
                  <a:close/>
                </a:path>
                <a:path w="606425" h="50800">
                  <a:moveTo>
                    <a:pt x="416839" y="0"/>
                  </a:moveTo>
                  <a:lnTo>
                    <a:pt x="404215" y="0"/>
                  </a:lnTo>
                  <a:lnTo>
                    <a:pt x="391579" y="0"/>
                  </a:lnTo>
                  <a:lnTo>
                    <a:pt x="391579" y="12636"/>
                  </a:lnTo>
                  <a:lnTo>
                    <a:pt x="391579" y="25260"/>
                  </a:lnTo>
                  <a:lnTo>
                    <a:pt x="378955" y="25260"/>
                  </a:lnTo>
                  <a:lnTo>
                    <a:pt x="378955" y="12636"/>
                  </a:lnTo>
                  <a:lnTo>
                    <a:pt x="378955" y="0"/>
                  </a:lnTo>
                  <a:lnTo>
                    <a:pt x="366318" y="0"/>
                  </a:lnTo>
                  <a:lnTo>
                    <a:pt x="366318" y="12636"/>
                  </a:lnTo>
                  <a:lnTo>
                    <a:pt x="353695" y="12636"/>
                  </a:lnTo>
                  <a:lnTo>
                    <a:pt x="353695" y="25273"/>
                  </a:lnTo>
                  <a:lnTo>
                    <a:pt x="366318" y="25273"/>
                  </a:lnTo>
                  <a:lnTo>
                    <a:pt x="378955" y="25273"/>
                  </a:lnTo>
                  <a:lnTo>
                    <a:pt x="378955" y="37896"/>
                  </a:lnTo>
                  <a:lnTo>
                    <a:pt x="391579" y="37896"/>
                  </a:lnTo>
                  <a:lnTo>
                    <a:pt x="404215" y="37896"/>
                  </a:lnTo>
                  <a:lnTo>
                    <a:pt x="404215" y="25273"/>
                  </a:lnTo>
                  <a:lnTo>
                    <a:pt x="404215" y="12636"/>
                  </a:lnTo>
                  <a:lnTo>
                    <a:pt x="416839" y="12636"/>
                  </a:lnTo>
                  <a:lnTo>
                    <a:pt x="416839" y="0"/>
                  </a:lnTo>
                  <a:close/>
                </a:path>
                <a:path w="606425" h="50800">
                  <a:moveTo>
                    <a:pt x="454748" y="0"/>
                  </a:moveTo>
                  <a:lnTo>
                    <a:pt x="442112" y="0"/>
                  </a:lnTo>
                  <a:lnTo>
                    <a:pt x="429475" y="0"/>
                  </a:lnTo>
                  <a:lnTo>
                    <a:pt x="429475" y="12636"/>
                  </a:lnTo>
                  <a:lnTo>
                    <a:pt x="416852" y="12636"/>
                  </a:lnTo>
                  <a:lnTo>
                    <a:pt x="416852" y="25260"/>
                  </a:lnTo>
                  <a:lnTo>
                    <a:pt x="416852" y="37896"/>
                  </a:lnTo>
                  <a:lnTo>
                    <a:pt x="429488" y="37896"/>
                  </a:lnTo>
                  <a:lnTo>
                    <a:pt x="429488" y="25273"/>
                  </a:lnTo>
                  <a:lnTo>
                    <a:pt x="429488" y="12636"/>
                  </a:lnTo>
                  <a:lnTo>
                    <a:pt x="442112" y="12636"/>
                  </a:lnTo>
                  <a:lnTo>
                    <a:pt x="442112" y="25260"/>
                  </a:lnTo>
                  <a:lnTo>
                    <a:pt x="442112" y="37896"/>
                  </a:lnTo>
                  <a:lnTo>
                    <a:pt x="454748" y="37896"/>
                  </a:lnTo>
                  <a:lnTo>
                    <a:pt x="454748" y="25273"/>
                  </a:lnTo>
                  <a:lnTo>
                    <a:pt x="454748" y="12636"/>
                  </a:lnTo>
                  <a:lnTo>
                    <a:pt x="454748" y="0"/>
                  </a:lnTo>
                  <a:close/>
                </a:path>
                <a:path w="606425" h="50800">
                  <a:moveTo>
                    <a:pt x="480009" y="0"/>
                  </a:moveTo>
                  <a:lnTo>
                    <a:pt x="467372" y="0"/>
                  </a:lnTo>
                  <a:lnTo>
                    <a:pt x="467372" y="12636"/>
                  </a:lnTo>
                  <a:lnTo>
                    <a:pt x="480009" y="12636"/>
                  </a:lnTo>
                  <a:lnTo>
                    <a:pt x="480009" y="0"/>
                  </a:lnTo>
                  <a:close/>
                </a:path>
                <a:path w="606425" h="50800">
                  <a:moveTo>
                    <a:pt x="505269" y="0"/>
                  </a:moveTo>
                  <a:lnTo>
                    <a:pt x="492633" y="0"/>
                  </a:lnTo>
                  <a:lnTo>
                    <a:pt x="492633" y="12636"/>
                  </a:lnTo>
                  <a:lnTo>
                    <a:pt x="480009" y="12636"/>
                  </a:lnTo>
                  <a:lnTo>
                    <a:pt x="480009" y="25260"/>
                  </a:lnTo>
                  <a:lnTo>
                    <a:pt x="467372" y="25260"/>
                  </a:lnTo>
                  <a:lnTo>
                    <a:pt x="467372" y="37896"/>
                  </a:lnTo>
                  <a:lnTo>
                    <a:pt x="480009" y="37896"/>
                  </a:lnTo>
                  <a:lnTo>
                    <a:pt x="480009" y="25273"/>
                  </a:lnTo>
                  <a:lnTo>
                    <a:pt x="492645" y="25273"/>
                  </a:lnTo>
                  <a:lnTo>
                    <a:pt x="492645" y="12636"/>
                  </a:lnTo>
                  <a:lnTo>
                    <a:pt x="505269" y="12636"/>
                  </a:lnTo>
                  <a:lnTo>
                    <a:pt x="505269" y="0"/>
                  </a:lnTo>
                  <a:close/>
                </a:path>
                <a:path w="606425" h="50800">
                  <a:moveTo>
                    <a:pt x="517893" y="12636"/>
                  </a:moveTo>
                  <a:lnTo>
                    <a:pt x="505269" y="12636"/>
                  </a:lnTo>
                  <a:lnTo>
                    <a:pt x="505269" y="25260"/>
                  </a:lnTo>
                  <a:lnTo>
                    <a:pt x="505269" y="37896"/>
                  </a:lnTo>
                  <a:lnTo>
                    <a:pt x="517893" y="37896"/>
                  </a:lnTo>
                  <a:lnTo>
                    <a:pt x="517893" y="25273"/>
                  </a:lnTo>
                  <a:lnTo>
                    <a:pt x="517893" y="12636"/>
                  </a:lnTo>
                  <a:close/>
                </a:path>
                <a:path w="606425" h="50800">
                  <a:moveTo>
                    <a:pt x="543166" y="0"/>
                  </a:moveTo>
                  <a:lnTo>
                    <a:pt x="530542" y="0"/>
                  </a:lnTo>
                  <a:lnTo>
                    <a:pt x="517906" y="0"/>
                  </a:lnTo>
                  <a:lnTo>
                    <a:pt x="517906" y="12636"/>
                  </a:lnTo>
                  <a:lnTo>
                    <a:pt x="517906" y="25260"/>
                  </a:lnTo>
                  <a:lnTo>
                    <a:pt x="517906" y="37896"/>
                  </a:lnTo>
                  <a:lnTo>
                    <a:pt x="530542" y="37896"/>
                  </a:lnTo>
                  <a:lnTo>
                    <a:pt x="530542" y="25273"/>
                  </a:lnTo>
                  <a:lnTo>
                    <a:pt x="543166" y="25273"/>
                  </a:lnTo>
                  <a:lnTo>
                    <a:pt x="543166" y="12636"/>
                  </a:lnTo>
                  <a:lnTo>
                    <a:pt x="543166" y="0"/>
                  </a:lnTo>
                  <a:close/>
                </a:path>
                <a:path w="606425" h="50800">
                  <a:moveTo>
                    <a:pt x="568426" y="12636"/>
                  </a:moveTo>
                  <a:lnTo>
                    <a:pt x="555790" y="12636"/>
                  </a:lnTo>
                  <a:lnTo>
                    <a:pt x="555790" y="25273"/>
                  </a:lnTo>
                  <a:lnTo>
                    <a:pt x="568426" y="25273"/>
                  </a:lnTo>
                  <a:lnTo>
                    <a:pt x="568426" y="12636"/>
                  </a:lnTo>
                  <a:close/>
                </a:path>
                <a:path w="606425" h="50800">
                  <a:moveTo>
                    <a:pt x="581050" y="0"/>
                  </a:moveTo>
                  <a:lnTo>
                    <a:pt x="568426" y="0"/>
                  </a:lnTo>
                  <a:lnTo>
                    <a:pt x="568426" y="12636"/>
                  </a:lnTo>
                  <a:lnTo>
                    <a:pt x="581050" y="12636"/>
                  </a:lnTo>
                  <a:lnTo>
                    <a:pt x="581050" y="0"/>
                  </a:lnTo>
                  <a:close/>
                </a:path>
                <a:path w="606425" h="50800">
                  <a:moveTo>
                    <a:pt x="606323" y="0"/>
                  </a:moveTo>
                  <a:lnTo>
                    <a:pt x="593686" y="0"/>
                  </a:lnTo>
                  <a:lnTo>
                    <a:pt x="593686" y="12636"/>
                  </a:lnTo>
                  <a:lnTo>
                    <a:pt x="593686" y="25273"/>
                  </a:lnTo>
                  <a:lnTo>
                    <a:pt x="606323" y="25273"/>
                  </a:lnTo>
                  <a:lnTo>
                    <a:pt x="606323" y="12636"/>
                  </a:lnTo>
                  <a:lnTo>
                    <a:pt x="6063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23418" y="4300499"/>
              <a:ext cx="593725" cy="38100"/>
            </a:xfrm>
            <a:custGeom>
              <a:avLst/>
              <a:gdLst/>
              <a:ahLst/>
              <a:cxnLst/>
              <a:rect l="l" t="t" r="r" b="b"/>
              <a:pathLst>
                <a:path w="593725" h="38100">
                  <a:moveTo>
                    <a:pt x="25247" y="12623"/>
                  </a:moveTo>
                  <a:lnTo>
                    <a:pt x="12636" y="12623"/>
                  </a:lnTo>
                  <a:lnTo>
                    <a:pt x="12636" y="0"/>
                  </a:lnTo>
                  <a:lnTo>
                    <a:pt x="0" y="0"/>
                  </a:lnTo>
                  <a:lnTo>
                    <a:pt x="0" y="12636"/>
                  </a:lnTo>
                  <a:lnTo>
                    <a:pt x="12623" y="12636"/>
                  </a:lnTo>
                  <a:lnTo>
                    <a:pt x="12623" y="25260"/>
                  </a:lnTo>
                  <a:lnTo>
                    <a:pt x="0" y="25260"/>
                  </a:lnTo>
                  <a:lnTo>
                    <a:pt x="0" y="37896"/>
                  </a:lnTo>
                  <a:lnTo>
                    <a:pt x="12636" y="37896"/>
                  </a:lnTo>
                  <a:lnTo>
                    <a:pt x="12636" y="25260"/>
                  </a:lnTo>
                  <a:lnTo>
                    <a:pt x="25247" y="25260"/>
                  </a:lnTo>
                  <a:lnTo>
                    <a:pt x="25247" y="12623"/>
                  </a:lnTo>
                  <a:close/>
                </a:path>
                <a:path w="593725" h="38100">
                  <a:moveTo>
                    <a:pt x="63144" y="0"/>
                  </a:moveTo>
                  <a:lnTo>
                    <a:pt x="50520" y="0"/>
                  </a:lnTo>
                  <a:lnTo>
                    <a:pt x="50520" y="12623"/>
                  </a:lnTo>
                  <a:lnTo>
                    <a:pt x="37896" y="12623"/>
                  </a:lnTo>
                  <a:lnTo>
                    <a:pt x="37896" y="0"/>
                  </a:lnTo>
                  <a:lnTo>
                    <a:pt x="25260" y="0"/>
                  </a:lnTo>
                  <a:lnTo>
                    <a:pt x="25260" y="12636"/>
                  </a:lnTo>
                  <a:lnTo>
                    <a:pt x="37896" y="12636"/>
                  </a:lnTo>
                  <a:lnTo>
                    <a:pt x="37896" y="25260"/>
                  </a:lnTo>
                  <a:lnTo>
                    <a:pt x="37896" y="37896"/>
                  </a:lnTo>
                  <a:lnTo>
                    <a:pt x="50520" y="37896"/>
                  </a:lnTo>
                  <a:lnTo>
                    <a:pt x="63144" y="37896"/>
                  </a:lnTo>
                  <a:lnTo>
                    <a:pt x="63144" y="25260"/>
                  </a:lnTo>
                  <a:lnTo>
                    <a:pt x="50533" y="25260"/>
                  </a:lnTo>
                  <a:lnTo>
                    <a:pt x="50533" y="12636"/>
                  </a:lnTo>
                  <a:lnTo>
                    <a:pt x="63144" y="12636"/>
                  </a:lnTo>
                  <a:lnTo>
                    <a:pt x="63144" y="0"/>
                  </a:lnTo>
                  <a:close/>
                </a:path>
                <a:path w="593725" h="38100">
                  <a:moveTo>
                    <a:pt x="88417" y="25260"/>
                  </a:moveTo>
                  <a:lnTo>
                    <a:pt x="75793" y="25260"/>
                  </a:lnTo>
                  <a:lnTo>
                    <a:pt x="63157" y="25260"/>
                  </a:lnTo>
                  <a:lnTo>
                    <a:pt x="63157" y="37896"/>
                  </a:lnTo>
                  <a:lnTo>
                    <a:pt x="75780" y="37896"/>
                  </a:lnTo>
                  <a:lnTo>
                    <a:pt x="88417" y="37896"/>
                  </a:lnTo>
                  <a:lnTo>
                    <a:pt x="88417" y="25260"/>
                  </a:lnTo>
                  <a:close/>
                </a:path>
                <a:path w="593725" h="38100">
                  <a:moveTo>
                    <a:pt x="101053" y="0"/>
                  </a:moveTo>
                  <a:lnTo>
                    <a:pt x="88417" y="0"/>
                  </a:lnTo>
                  <a:lnTo>
                    <a:pt x="75780" y="0"/>
                  </a:lnTo>
                  <a:lnTo>
                    <a:pt x="75780" y="12636"/>
                  </a:lnTo>
                  <a:lnTo>
                    <a:pt x="88417" y="12636"/>
                  </a:lnTo>
                  <a:lnTo>
                    <a:pt x="88417" y="25260"/>
                  </a:lnTo>
                  <a:lnTo>
                    <a:pt x="101053" y="25260"/>
                  </a:lnTo>
                  <a:lnTo>
                    <a:pt x="101053" y="12636"/>
                  </a:lnTo>
                  <a:lnTo>
                    <a:pt x="101053" y="0"/>
                  </a:lnTo>
                  <a:close/>
                </a:path>
                <a:path w="593725" h="38100">
                  <a:moveTo>
                    <a:pt x="164211" y="25260"/>
                  </a:moveTo>
                  <a:lnTo>
                    <a:pt x="151574" y="25260"/>
                  </a:lnTo>
                  <a:lnTo>
                    <a:pt x="151574" y="37896"/>
                  </a:lnTo>
                  <a:lnTo>
                    <a:pt x="164211" y="37896"/>
                  </a:lnTo>
                  <a:lnTo>
                    <a:pt x="164211" y="25260"/>
                  </a:lnTo>
                  <a:close/>
                </a:path>
                <a:path w="593725" h="38100">
                  <a:moveTo>
                    <a:pt x="202107" y="0"/>
                  </a:moveTo>
                  <a:lnTo>
                    <a:pt x="189471" y="0"/>
                  </a:lnTo>
                  <a:lnTo>
                    <a:pt x="189471" y="12623"/>
                  </a:lnTo>
                  <a:lnTo>
                    <a:pt x="176847" y="12623"/>
                  </a:lnTo>
                  <a:lnTo>
                    <a:pt x="176847" y="0"/>
                  </a:lnTo>
                  <a:lnTo>
                    <a:pt x="164211" y="0"/>
                  </a:lnTo>
                  <a:lnTo>
                    <a:pt x="151574" y="0"/>
                  </a:lnTo>
                  <a:lnTo>
                    <a:pt x="151574" y="12623"/>
                  </a:lnTo>
                  <a:lnTo>
                    <a:pt x="138950" y="12623"/>
                  </a:lnTo>
                  <a:lnTo>
                    <a:pt x="138950" y="0"/>
                  </a:lnTo>
                  <a:lnTo>
                    <a:pt x="126314" y="0"/>
                  </a:lnTo>
                  <a:lnTo>
                    <a:pt x="113677" y="0"/>
                  </a:lnTo>
                  <a:lnTo>
                    <a:pt x="113677" y="12623"/>
                  </a:lnTo>
                  <a:lnTo>
                    <a:pt x="113677" y="25260"/>
                  </a:lnTo>
                  <a:lnTo>
                    <a:pt x="113677" y="37896"/>
                  </a:lnTo>
                  <a:lnTo>
                    <a:pt x="126314" y="37896"/>
                  </a:lnTo>
                  <a:lnTo>
                    <a:pt x="138950" y="37896"/>
                  </a:lnTo>
                  <a:lnTo>
                    <a:pt x="138950" y="25260"/>
                  </a:lnTo>
                  <a:lnTo>
                    <a:pt x="151574" y="25260"/>
                  </a:lnTo>
                  <a:lnTo>
                    <a:pt x="151574" y="12636"/>
                  </a:lnTo>
                  <a:lnTo>
                    <a:pt x="164211" y="12636"/>
                  </a:lnTo>
                  <a:lnTo>
                    <a:pt x="176834" y="12636"/>
                  </a:lnTo>
                  <a:lnTo>
                    <a:pt x="176834" y="25260"/>
                  </a:lnTo>
                  <a:lnTo>
                    <a:pt x="176834" y="37896"/>
                  </a:lnTo>
                  <a:lnTo>
                    <a:pt x="189471" y="37896"/>
                  </a:lnTo>
                  <a:lnTo>
                    <a:pt x="189471" y="25260"/>
                  </a:lnTo>
                  <a:lnTo>
                    <a:pt x="189471" y="12636"/>
                  </a:lnTo>
                  <a:lnTo>
                    <a:pt x="202107" y="12636"/>
                  </a:lnTo>
                  <a:lnTo>
                    <a:pt x="202107" y="0"/>
                  </a:lnTo>
                  <a:close/>
                </a:path>
                <a:path w="593725" h="38100">
                  <a:moveTo>
                    <a:pt x="227368" y="25260"/>
                  </a:moveTo>
                  <a:lnTo>
                    <a:pt x="214731" y="25260"/>
                  </a:lnTo>
                  <a:lnTo>
                    <a:pt x="202095" y="25260"/>
                  </a:lnTo>
                  <a:lnTo>
                    <a:pt x="202095" y="37896"/>
                  </a:lnTo>
                  <a:lnTo>
                    <a:pt x="214731" y="37896"/>
                  </a:lnTo>
                  <a:lnTo>
                    <a:pt x="227368" y="37896"/>
                  </a:lnTo>
                  <a:lnTo>
                    <a:pt x="227368" y="25260"/>
                  </a:lnTo>
                  <a:close/>
                </a:path>
                <a:path w="593725" h="38100">
                  <a:moveTo>
                    <a:pt x="252628" y="12623"/>
                  </a:moveTo>
                  <a:lnTo>
                    <a:pt x="240004" y="12623"/>
                  </a:lnTo>
                  <a:lnTo>
                    <a:pt x="240004" y="0"/>
                  </a:lnTo>
                  <a:lnTo>
                    <a:pt x="227368" y="0"/>
                  </a:lnTo>
                  <a:lnTo>
                    <a:pt x="214731" y="0"/>
                  </a:lnTo>
                  <a:lnTo>
                    <a:pt x="214731" y="12636"/>
                  </a:lnTo>
                  <a:lnTo>
                    <a:pt x="227368" y="12636"/>
                  </a:lnTo>
                  <a:lnTo>
                    <a:pt x="227368" y="25260"/>
                  </a:lnTo>
                  <a:lnTo>
                    <a:pt x="239991" y="25260"/>
                  </a:lnTo>
                  <a:lnTo>
                    <a:pt x="252628" y="25260"/>
                  </a:lnTo>
                  <a:lnTo>
                    <a:pt x="252628" y="12623"/>
                  </a:lnTo>
                  <a:close/>
                </a:path>
                <a:path w="593725" h="38100">
                  <a:moveTo>
                    <a:pt x="265264" y="25260"/>
                  </a:moveTo>
                  <a:lnTo>
                    <a:pt x="252628" y="25260"/>
                  </a:lnTo>
                  <a:lnTo>
                    <a:pt x="252628" y="37896"/>
                  </a:lnTo>
                  <a:lnTo>
                    <a:pt x="265264" y="37896"/>
                  </a:lnTo>
                  <a:lnTo>
                    <a:pt x="265264" y="25260"/>
                  </a:lnTo>
                  <a:close/>
                </a:path>
                <a:path w="593725" h="38100">
                  <a:moveTo>
                    <a:pt x="328409" y="12623"/>
                  </a:moveTo>
                  <a:lnTo>
                    <a:pt x="315785" y="12623"/>
                  </a:lnTo>
                  <a:lnTo>
                    <a:pt x="315785" y="0"/>
                  </a:lnTo>
                  <a:lnTo>
                    <a:pt x="303161" y="0"/>
                  </a:lnTo>
                  <a:lnTo>
                    <a:pt x="290525" y="0"/>
                  </a:lnTo>
                  <a:lnTo>
                    <a:pt x="290525" y="12623"/>
                  </a:lnTo>
                  <a:lnTo>
                    <a:pt x="277901" y="12623"/>
                  </a:lnTo>
                  <a:lnTo>
                    <a:pt x="265264" y="12623"/>
                  </a:lnTo>
                  <a:lnTo>
                    <a:pt x="265264" y="25260"/>
                  </a:lnTo>
                  <a:lnTo>
                    <a:pt x="277888" y="25260"/>
                  </a:lnTo>
                  <a:lnTo>
                    <a:pt x="290525" y="25260"/>
                  </a:lnTo>
                  <a:lnTo>
                    <a:pt x="290525" y="37896"/>
                  </a:lnTo>
                  <a:lnTo>
                    <a:pt x="303161" y="37896"/>
                  </a:lnTo>
                  <a:lnTo>
                    <a:pt x="303161" y="25260"/>
                  </a:lnTo>
                  <a:lnTo>
                    <a:pt x="315785" y="25260"/>
                  </a:lnTo>
                  <a:lnTo>
                    <a:pt x="328409" y="25260"/>
                  </a:lnTo>
                  <a:lnTo>
                    <a:pt x="328409" y="12623"/>
                  </a:lnTo>
                  <a:close/>
                </a:path>
                <a:path w="593725" h="38100">
                  <a:moveTo>
                    <a:pt x="391566" y="0"/>
                  </a:moveTo>
                  <a:lnTo>
                    <a:pt x="378942" y="0"/>
                  </a:lnTo>
                  <a:lnTo>
                    <a:pt x="378942" y="12623"/>
                  </a:lnTo>
                  <a:lnTo>
                    <a:pt x="366318" y="12623"/>
                  </a:lnTo>
                  <a:lnTo>
                    <a:pt x="353682" y="12623"/>
                  </a:lnTo>
                  <a:lnTo>
                    <a:pt x="341045" y="12623"/>
                  </a:lnTo>
                  <a:lnTo>
                    <a:pt x="341045" y="25260"/>
                  </a:lnTo>
                  <a:lnTo>
                    <a:pt x="341045" y="37896"/>
                  </a:lnTo>
                  <a:lnTo>
                    <a:pt x="353682" y="37896"/>
                  </a:lnTo>
                  <a:lnTo>
                    <a:pt x="353682" y="25260"/>
                  </a:lnTo>
                  <a:lnTo>
                    <a:pt x="366306" y="25260"/>
                  </a:lnTo>
                  <a:lnTo>
                    <a:pt x="366306" y="37896"/>
                  </a:lnTo>
                  <a:lnTo>
                    <a:pt x="378942" y="37896"/>
                  </a:lnTo>
                  <a:lnTo>
                    <a:pt x="378942" y="25260"/>
                  </a:lnTo>
                  <a:lnTo>
                    <a:pt x="391566" y="25260"/>
                  </a:lnTo>
                  <a:lnTo>
                    <a:pt x="391566" y="12636"/>
                  </a:lnTo>
                  <a:lnTo>
                    <a:pt x="391566" y="0"/>
                  </a:lnTo>
                  <a:close/>
                </a:path>
                <a:path w="593725" h="38100">
                  <a:moveTo>
                    <a:pt x="454736" y="0"/>
                  </a:moveTo>
                  <a:lnTo>
                    <a:pt x="442099" y="0"/>
                  </a:lnTo>
                  <a:lnTo>
                    <a:pt x="429475" y="0"/>
                  </a:lnTo>
                  <a:lnTo>
                    <a:pt x="416839" y="0"/>
                  </a:lnTo>
                  <a:lnTo>
                    <a:pt x="416839" y="12623"/>
                  </a:lnTo>
                  <a:lnTo>
                    <a:pt x="404215" y="12623"/>
                  </a:lnTo>
                  <a:lnTo>
                    <a:pt x="391579" y="12623"/>
                  </a:lnTo>
                  <a:lnTo>
                    <a:pt x="391579" y="25260"/>
                  </a:lnTo>
                  <a:lnTo>
                    <a:pt x="404202" y="25260"/>
                  </a:lnTo>
                  <a:lnTo>
                    <a:pt x="416839" y="25260"/>
                  </a:lnTo>
                  <a:lnTo>
                    <a:pt x="416839" y="12636"/>
                  </a:lnTo>
                  <a:lnTo>
                    <a:pt x="429475" y="12636"/>
                  </a:lnTo>
                  <a:lnTo>
                    <a:pt x="429475" y="25260"/>
                  </a:lnTo>
                  <a:lnTo>
                    <a:pt x="416839" y="25260"/>
                  </a:lnTo>
                  <a:lnTo>
                    <a:pt x="416839" y="37896"/>
                  </a:lnTo>
                  <a:lnTo>
                    <a:pt x="429475" y="37896"/>
                  </a:lnTo>
                  <a:lnTo>
                    <a:pt x="442099" y="37896"/>
                  </a:lnTo>
                  <a:lnTo>
                    <a:pt x="442099" y="25260"/>
                  </a:lnTo>
                  <a:lnTo>
                    <a:pt x="442099" y="12636"/>
                  </a:lnTo>
                  <a:lnTo>
                    <a:pt x="454736" y="12636"/>
                  </a:lnTo>
                  <a:lnTo>
                    <a:pt x="454736" y="0"/>
                  </a:lnTo>
                  <a:close/>
                </a:path>
                <a:path w="593725" h="38100">
                  <a:moveTo>
                    <a:pt x="492620" y="0"/>
                  </a:moveTo>
                  <a:lnTo>
                    <a:pt x="479996" y="0"/>
                  </a:lnTo>
                  <a:lnTo>
                    <a:pt x="479996" y="12623"/>
                  </a:lnTo>
                  <a:lnTo>
                    <a:pt x="467360" y="12623"/>
                  </a:lnTo>
                  <a:lnTo>
                    <a:pt x="467360" y="25260"/>
                  </a:lnTo>
                  <a:lnTo>
                    <a:pt x="454736" y="25260"/>
                  </a:lnTo>
                  <a:lnTo>
                    <a:pt x="454736" y="37896"/>
                  </a:lnTo>
                  <a:lnTo>
                    <a:pt x="467360" y="37896"/>
                  </a:lnTo>
                  <a:lnTo>
                    <a:pt x="479996" y="37896"/>
                  </a:lnTo>
                  <a:lnTo>
                    <a:pt x="492620" y="37896"/>
                  </a:lnTo>
                  <a:lnTo>
                    <a:pt x="492620" y="25260"/>
                  </a:lnTo>
                  <a:lnTo>
                    <a:pt x="479996" y="25260"/>
                  </a:lnTo>
                  <a:lnTo>
                    <a:pt x="479996" y="12636"/>
                  </a:lnTo>
                  <a:lnTo>
                    <a:pt x="492620" y="12636"/>
                  </a:lnTo>
                  <a:lnTo>
                    <a:pt x="492620" y="0"/>
                  </a:lnTo>
                  <a:close/>
                </a:path>
                <a:path w="593725" h="38100">
                  <a:moveTo>
                    <a:pt x="555777" y="12623"/>
                  </a:moveTo>
                  <a:lnTo>
                    <a:pt x="543153" y="12623"/>
                  </a:lnTo>
                  <a:lnTo>
                    <a:pt x="543153" y="0"/>
                  </a:lnTo>
                  <a:lnTo>
                    <a:pt x="530529" y="0"/>
                  </a:lnTo>
                  <a:lnTo>
                    <a:pt x="517893" y="0"/>
                  </a:lnTo>
                  <a:lnTo>
                    <a:pt x="517893" y="12623"/>
                  </a:lnTo>
                  <a:lnTo>
                    <a:pt x="505269" y="12623"/>
                  </a:lnTo>
                  <a:lnTo>
                    <a:pt x="505269" y="0"/>
                  </a:lnTo>
                  <a:lnTo>
                    <a:pt x="492633" y="0"/>
                  </a:lnTo>
                  <a:lnTo>
                    <a:pt x="492633" y="12636"/>
                  </a:lnTo>
                  <a:lnTo>
                    <a:pt x="505256" y="12636"/>
                  </a:lnTo>
                  <a:lnTo>
                    <a:pt x="505256" y="25260"/>
                  </a:lnTo>
                  <a:lnTo>
                    <a:pt x="492633" y="25260"/>
                  </a:lnTo>
                  <a:lnTo>
                    <a:pt x="492633" y="37896"/>
                  </a:lnTo>
                  <a:lnTo>
                    <a:pt x="505269" y="37896"/>
                  </a:lnTo>
                  <a:lnTo>
                    <a:pt x="505269" y="25260"/>
                  </a:lnTo>
                  <a:lnTo>
                    <a:pt x="517893" y="25260"/>
                  </a:lnTo>
                  <a:lnTo>
                    <a:pt x="517893" y="12636"/>
                  </a:lnTo>
                  <a:lnTo>
                    <a:pt x="530517" y="12636"/>
                  </a:lnTo>
                  <a:lnTo>
                    <a:pt x="530517" y="25260"/>
                  </a:lnTo>
                  <a:lnTo>
                    <a:pt x="543153" y="25260"/>
                  </a:lnTo>
                  <a:lnTo>
                    <a:pt x="555777" y="25260"/>
                  </a:lnTo>
                  <a:lnTo>
                    <a:pt x="555777" y="12623"/>
                  </a:lnTo>
                  <a:close/>
                </a:path>
                <a:path w="593725" h="38100">
                  <a:moveTo>
                    <a:pt x="593674" y="12623"/>
                  </a:moveTo>
                  <a:lnTo>
                    <a:pt x="581050" y="12623"/>
                  </a:lnTo>
                  <a:lnTo>
                    <a:pt x="568426" y="12623"/>
                  </a:lnTo>
                  <a:lnTo>
                    <a:pt x="555790" y="12623"/>
                  </a:lnTo>
                  <a:lnTo>
                    <a:pt x="555790" y="25260"/>
                  </a:lnTo>
                  <a:lnTo>
                    <a:pt x="568413" y="25260"/>
                  </a:lnTo>
                  <a:lnTo>
                    <a:pt x="581050" y="25260"/>
                  </a:lnTo>
                  <a:lnTo>
                    <a:pt x="593674" y="25260"/>
                  </a:lnTo>
                  <a:lnTo>
                    <a:pt x="593674" y="126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98145" y="4325759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23" y="12636"/>
                  </a:moveTo>
                  <a:lnTo>
                    <a:pt x="0" y="12636"/>
                  </a:lnTo>
                  <a:lnTo>
                    <a:pt x="0" y="25273"/>
                  </a:lnTo>
                  <a:lnTo>
                    <a:pt x="12623" y="25273"/>
                  </a:lnTo>
                  <a:lnTo>
                    <a:pt x="12623" y="12636"/>
                  </a:lnTo>
                  <a:close/>
                </a:path>
                <a:path w="619125" h="50800">
                  <a:moveTo>
                    <a:pt x="50520" y="12636"/>
                  </a:moveTo>
                  <a:lnTo>
                    <a:pt x="37909" y="12636"/>
                  </a:lnTo>
                  <a:lnTo>
                    <a:pt x="25273" y="12636"/>
                  </a:lnTo>
                  <a:lnTo>
                    <a:pt x="12636" y="12636"/>
                  </a:lnTo>
                  <a:lnTo>
                    <a:pt x="12636" y="25260"/>
                  </a:lnTo>
                  <a:lnTo>
                    <a:pt x="12636" y="37896"/>
                  </a:lnTo>
                  <a:lnTo>
                    <a:pt x="12636" y="50546"/>
                  </a:lnTo>
                  <a:lnTo>
                    <a:pt x="25273" y="50546"/>
                  </a:lnTo>
                  <a:lnTo>
                    <a:pt x="37896" y="50546"/>
                  </a:lnTo>
                  <a:lnTo>
                    <a:pt x="50520" y="50546"/>
                  </a:lnTo>
                  <a:lnTo>
                    <a:pt x="50520" y="37896"/>
                  </a:lnTo>
                  <a:lnTo>
                    <a:pt x="37909" y="37896"/>
                  </a:lnTo>
                  <a:lnTo>
                    <a:pt x="25273" y="37896"/>
                  </a:lnTo>
                  <a:lnTo>
                    <a:pt x="25273" y="25273"/>
                  </a:lnTo>
                  <a:lnTo>
                    <a:pt x="37896" y="25273"/>
                  </a:lnTo>
                  <a:lnTo>
                    <a:pt x="50520" y="25273"/>
                  </a:lnTo>
                  <a:lnTo>
                    <a:pt x="50520" y="12636"/>
                  </a:lnTo>
                  <a:close/>
                </a:path>
                <a:path w="619125" h="50800">
                  <a:moveTo>
                    <a:pt x="88417" y="25260"/>
                  </a:moveTo>
                  <a:lnTo>
                    <a:pt x="75806" y="25260"/>
                  </a:lnTo>
                  <a:lnTo>
                    <a:pt x="63169" y="25260"/>
                  </a:lnTo>
                  <a:lnTo>
                    <a:pt x="63169" y="12636"/>
                  </a:lnTo>
                  <a:lnTo>
                    <a:pt x="50533" y="12636"/>
                  </a:lnTo>
                  <a:lnTo>
                    <a:pt x="50533" y="25273"/>
                  </a:lnTo>
                  <a:lnTo>
                    <a:pt x="63169" y="25273"/>
                  </a:lnTo>
                  <a:lnTo>
                    <a:pt x="63169" y="37896"/>
                  </a:lnTo>
                  <a:lnTo>
                    <a:pt x="75793" y="37896"/>
                  </a:lnTo>
                  <a:lnTo>
                    <a:pt x="88417" y="37896"/>
                  </a:lnTo>
                  <a:lnTo>
                    <a:pt x="88417" y="25260"/>
                  </a:lnTo>
                  <a:close/>
                </a:path>
                <a:path w="619125" h="50800">
                  <a:moveTo>
                    <a:pt x="151587" y="12636"/>
                  </a:moveTo>
                  <a:lnTo>
                    <a:pt x="151587" y="12636"/>
                  </a:lnTo>
                  <a:lnTo>
                    <a:pt x="101053" y="12636"/>
                  </a:lnTo>
                  <a:lnTo>
                    <a:pt x="101053" y="25273"/>
                  </a:lnTo>
                  <a:lnTo>
                    <a:pt x="113690" y="25273"/>
                  </a:lnTo>
                  <a:lnTo>
                    <a:pt x="126326" y="25273"/>
                  </a:lnTo>
                  <a:lnTo>
                    <a:pt x="126326" y="37896"/>
                  </a:lnTo>
                  <a:lnTo>
                    <a:pt x="113690" y="37896"/>
                  </a:lnTo>
                  <a:lnTo>
                    <a:pt x="101066" y="37896"/>
                  </a:lnTo>
                  <a:lnTo>
                    <a:pt x="88430" y="37896"/>
                  </a:lnTo>
                  <a:lnTo>
                    <a:pt x="88430" y="50546"/>
                  </a:lnTo>
                  <a:lnTo>
                    <a:pt x="138963" y="50546"/>
                  </a:lnTo>
                  <a:lnTo>
                    <a:pt x="138963" y="37896"/>
                  </a:lnTo>
                  <a:lnTo>
                    <a:pt x="138963" y="25273"/>
                  </a:lnTo>
                  <a:lnTo>
                    <a:pt x="151587" y="25273"/>
                  </a:lnTo>
                  <a:lnTo>
                    <a:pt x="151587" y="12636"/>
                  </a:lnTo>
                  <a:close/>
                </a:path>
                <a:path w="619125" h="50800">
                  <a:moveTo>
                    <a:pt x="202120" y="25260"/>
                  </a:moveTo>
                  <a:lnTo>
                    <a:pt x="189484" y="25260"/>
                  </a:lnTo>
                  <a:lnTo>
                    <a:pt x="189484" y="12636"/>
                  </a:lnTo>
                  <a:lnTo>
                    <a:pt x="176847" y="12636"/>
                  </a:lnTo>
                  <a:lnTo>
                    <a:pt x="164211" y="12636"/>
                  </a:lnTo>
                  <a:lnTo>
                    <a:pt x="164211" y="25260"/>
                  </a:lnTo>
                  <a:lnTo>
                    <a:pt x="164211" y="37896"/>
                  </a:lnTo>
                  <a:lnTo>
                    <a:pt x="176847" y="37896"/>
                  </a:lnTo>
                  <a:lnTo>
                    <a:pt x="176847" y="25273"/>
                  </a:lnTo>
                  <a:lnTo>
                    <a:pt x="189484" y="25273"/>
                  </a:lnTo>
                  <a:lnTo>
                    <a:pt x="189484" y="37896"/>
                  </a:lnTo>
                  <a:lnTo>
                    <a:pt x="202120" y="37896"/>
                  </a:lnTo>
                  <a:lnTo>
                    <a:pt x="202120" y="25260"/>
                  </a:lnTo>
                  <a:close/>
                </a:path>
                <a:path w="619125" h="50800">
                  <a:moveTo>
                    <a:pt x="290537" y="12636"/>
                  </a:moveTo>
                  <a:lnTo>
                    <a:pt x="277901" y="12636"/>
                  </a:lnTo>
                  <a:lnTo>
                    <a:pt x="277901" y="25260"/>
                  </a:lnTo>
                  <a:lnTo>
                    <a:pt x="265277" y="25260"/>
                  </a:lnTo>
                  <a:lnTo>
                    <a:pt x="265277" y="12636"/>
                  </a:lnTo>
                  <a:lnTo>
                    <a:pt x="252641" y="12636"/>
                  </a:lnTo>
                  <a:lnTo>
                    <a:pt x="240004" y="12636"/>
                  </a:lnTo>
                  <a:lnTo>
                    <a:pt x="227380" y="12636"/>
                  </a:lnTo>
                  <a:lnTo>
                    <a:pt x="214744" y="12636"/>
                  </a:lnTo>
                  <a:lnTo>
                    <a:pt x="214744" y="25260"/>
                  </a:lnTo>
                  <a:lnTo>
                    <a:pt x="214744" y="37896"/>
                  </a:lnTo>
                  <a:lnTo>
                    <a:pt x="227368" y="37896"/>
                  </a:lnTo>
                  <a:lnTo>
                    <a:pt x="240004" y="37896"/>
                  </a:lnTo>
                  <a:lnTo>
                    <a:pt x="240004" y="25273"/>
                  </a:lnTo>
                  <a:lnTo>
                    <a:pt x="252641" y="25273"/>
                  </a:lnTo>
                  <a:lnTo>
                    <a:pt x="265264" y="25273"/>
                  </a:lnTo>
                  <a:lnTo>
                    <a:pt x="265264" y="37896"/>
                  </a:lnTo>
                  <a:lnTo>
                    <a:pt x="277901" y="37896"/>
                  </a:lnTo>
                  <a:lnTo>
                    <a:pt x="277901" y="25273"/>
                  </a:lnTo>
                  <a:lnTo>
                    <a:pt x="290537" y="25273"/>
                  </a:lnTo>
                  <a:lnTo>
                    <a:pt x="290537" y="12636"/>
                  </a:lnTo>
                  <a:close/>
                </a:path>
                <a:path w="619125" h="50800">
                  <a:moveTo>
                    <a:pt x="341058" y="12636"/>
                  </a:moveTo>
                  <a:lnTo>
                    <a:pt x="328422" y="12636"/>
                  </a:lnTo>
                  <a:lnTo>
                    <a:pt x="328422" y="25273"/>
                  </a:lnTo>
                  <a:lnTo>
                    <a:pt x="341058" y="25273"/>
                  </a:lnTo>
                  <a:lnTo>
                    <a:pt x="341058" y="12636"/>
                  </a:lnTo>
                  <a:close/>
                </a:path>
                <a:path w="619125" h="50800">
                  <a:moveTo>
                    <a:pt x="416839" y="12636"/>
                  </a:moveTo>
                  <a:lnTo>
                    <a:pt x="404215" y="12636"/>
                  </a:lnTo>
                  <a:lnTo>
                    <a:pt x="391579" y="12636"/>
                  </a:lnTo>
                  <a:lnTo>
                    <a:pt x="391579" y="25260"/>
                  </a:lnTo>
                  <a:lnTo>
                    <a:pt x="378955" y="25260"/>
                  </a:lnTo>
                  <a:lnTo>
                    <a:pt x="366331" y="25260"/>
                  </a:lnTo>
                  <a:lnTo>
                    <a:pt x="366331" y="12636"/>
                  </a:lnTo>
                  <a:lnTo>
                    <a:pt x="353695" y="12636"/>
                  </a:lnTo>
                  <a:lnTo>
                    <a:pt x="353695" y="25260"/>
                  </a:lnTo>
                  <a:lnTo>
                    <a:pt x="353695" y="37896"/>
                  </a:lnTo>
                  <a:lnTo>
                    <a:pt x="366318" y="37896"/>
                  </a:lnTo>
                  <a:lnTo>
                    <a:pt x="366331" y="37896"/>
                  </a:lnTo>
                  <a:lnTo>
                    <a:pt x="416839" y="37896"/>
                  </a:lnTo>
                  <a:lnTo>
                    <a:pt x="416839" y="25273"/>
                  </a:lnTo>
                  <a:lnTo>
                    <a:pt x="416839" y="12636"/>
                  </a:lnTo>
                  <a:close/>
                </a:path>
                <a:path w="619125" h="50800">
                  <a:moveTo>
                    <a:pt x="429488" y="12636"/>
                  </a:moveTo>
                  <a:lnTo>
                    <a:pt x="416852" y="12636"/>
                  </a:lnTo>
                  <a:lnTo>
                    <a:pt x="416852" y="25260"/>
                  </a:lnTo>
                  <a:lnTo>
                    <a:pt x="416852" y="37896"/>
                  </a:lnTo>
                  <a:lnTo>
                    <a:pt x="429488" y="37896"/>
                  </a:lnTo>
                  <a:lnTo>
                    <a:pt x="429488" y="25273"/>
                  </a:lnTo>
                  <a:lnTo>
                    <a:pt x="429488" y="12636"/>
                  </a:lnTo>
                  <a:close/>
                </a:path>
                <a:path w="619125" h="50800">
                  <a:moveTo>
                    <a:pt x="517893" y="12636"/>
                  </a:moveTo>
                  <a:lnTo>
                    <a:pt x="517893" y="12636"/>
                  </a:lnTo>
                  <a:lnTo>
                    <a:pt x="454748" y="12636"/>
                  </a:lnTo>
                  <a:lnTo>
                    <a:pt x="454748" y="25260"/>
                  </a:lnTo>
                  <a:lnTo>
                    <a:pt x="442112" y="25260"/>
                  </a:lnTo>
                  <a:lnTo>
                    <a:pt x="442112" y="37896"/>
                  </a:lnTo>
                  <a:lnTo>
                    <a:pt x="454748" y="37896"/>
                  </a:lnTo>
                  <a:lnTo>
                    <a:pt x="467372" y="37896"/>
                  </a:lnTo>
                  <a:lnTo>
                    <a:pt x="480009" y="37896"/>
                  </a:lnTo>
                  <a:lnTo>
                    <a:pt x="492633" y="37896"/>
                  </a:lnTo>
                  <a:lnTo>
                    <a:pt x="505269" y="37896"/>
                  </a:lnTo>
                  <a:lnTo>
                    <a:pt x="505269" y="25273"/>
                  </a:lnTo>
                  <a:lnTo>
                    <a:pt x="517893" y="25273"/>
                  </a:lnTo>
                  <a:lnTo>
                    <a:pt x="517893" y="12636"/>
                  </a:lnTo>
                  <a:close/>
                </a:path>
                <a:path w="619125" h="50800">
                  <a:moveTo>
                    <a:pt x="581050" y="25260"/>
                  </a:moveTo>
                  <a:lnTo>
                    <a:pt x="568426" y="25260"/>
                  </a:lnTo>
                  <a:lnTo>
                    <a:pt x="568426" y="12636"/>
                  </a:lnTo>
                  <a:lnTo>
                    <a:pt x="568426" y="0"/>
                  </a:lnTo>
                  <a:lnTo>
                    <a:pt x="517906" y="0"/>
                  </a:lnTo>
                  <a:lnTo>
                    <a:pt x="517906" y="12636"/>
                  </a:lnTo>
                  <a:lnTo>
                    <a:pt x="517906" y="25260"/>
                  </a:lnTo>
                  <a:lnTo>
                    <a:pt x="517906" y="37896"/>
                  </a:lnTo>
                  <a:lnTo>
                    <a:pt x="530542" y="37896"/>
                  </a:lnTo>
                  <a:lnTo>
                    <a:pt x="530542" y="25273"/>
                  </a:lnTo>
                  <a:lnTo>
                    <a:pt x="530542" y="12636"/>
                  </a:lnTo>
                  <a:lnTo>
                    <a:pt x="543166" y="12636"/>
                  </a:lnTo>
                  <a:lnTo>
                    <a:pt x="543166" y="25260"/>
                  </a:lnTo>
                  <a:lnTo>
                    <a:pt x="543166" y="37896"/>
                  </a:lnTo>
                  <a:lnTo>
                    <a:pt x="555790" y="37896"/>
                  </a:lnTo>
                  <a:lnTo>
                    <a:pt x="568426" y="37896"/>
                  </a:lnTo>
                  <a:lnTo>
                    <a:pt x="581050" y="37896"/>
                  </a:lnTo>
                  <a:lnTo>
                    <a:pt x="581050" y="25260"/>
                  </a:lnTo>
                  <a:close/>
                </a:path>
                <a:path w="619125" h="50800">
                  <a:moveTo>
                    <a:pt x="618947" y="12636"/>
                  </a:moveTo>
                  <a:lnTo>
                    <a:pt x="606323" y="12636"/>
                  </a:lnTo>
                  <a:lnTo>
                    <a:pt x="606323" y="0"/>
                  </a:lnTo>
                  <a:lnTo>
                    <a:pt x="593699" y="0"/>
                  </a:lnTo>
                  <a:lnTo>
                    <a:pt x="581063" y="0"/>
                  </a:lnTo>
                  <a:lnTo>
                    <a:pt x="581063" y="12636"/>
                  </a:lnTo>
                  <a:lnTo>
                    <a:pt x="581063" y="25260"/>
                  </a:lnTo>
                  <a:lnTo>
                    <a:pt x="581063" y="37896"/>
                  </a:lnTo>
                  <a:lnTo>
                    <a:pt x="593686" y="37896"/>
                  </a:lnTo>
                  <a:lnTo>
                    <a:pt x="606323" y="37896"/>
                  </a:lnTo>
                  <a:lnTo>
                    <a:pt x="606323" y="25273"/>
                  </a:lnTo>
                  <a:lnTo>
                    <a:pt x="618947" y="25273"/>
                  </a:lnTo>
                  <a:lnTo>
                    <a:pt x="618947" y="1263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98145" y="4363656"/>
              <a:ext cx="619125" cy="38100"/>
            </a:xfrm>
            <a:custGeom>
              <a:avLst/>
              <a:gdLst/>
              <a:ahLst/>
              <a:cxnLst/>
              <a:rect l="l" t="t" r="r" b="b"/>
              <a:pathLst>
                <a:path w="619125" h="38100">
                  <a:moveTo>
                    <a:pt x="12623" y="12623"/>
                  </a:moveTo>
                  <a:lnTo>
                    <a:pt x="0" y="12623"/>
                  </a:lnTo>
                  <a:lnTo>
                    <a:pt x="0" y="25260"/>
                  </a:lnTo>
                  <a:lnTo>
                    <a:pt x="12623" y="25260"/>
                  </a:lnTo>
                  <a:lnTo>
                    <a:pt x="12623" y="12623"/>
                  </a:lnTo>
                  <a:close/>
                </a:path>
                <a:path w="619125" h="38100">
                  <a:moveTo>
                    <a:pt x="37909" y="12623"/>
                  </a:moveTo>
                  <a:lnTo>
                    <a:pt x="25273" y="12623"/>
                  </a:lnTo>
                  <a:lnTo>
                    <a:pt x="12636" y="12623"/>
                  </a:lnTo>
                  <a:lnTo>
                    <a:pt x="12636" y="25260"/>
                  </a:lnTo>
                  <a:lnTo>
                    <a:pt x="25273" y="25260"/>
                  </a:lnTo>
                  <a:lnTo>
                    <a:pt x="37909" y="25260"/>
                  </a:lnTo>
                  <a:lnTo>
                    <a:pt x="37909" y="12623"/>
                  </a:lnTo>
                  <a:close/>
                </a:path>
                <a:path w="619125" h="38100">
                  <a:moveTo>
                    <a:pt x="88417" y="12623"/>
                  </a:moveTo>
                  <a:lnTo>
                    <a:pt x="75793" y="12623"/>
                  </a:lnTo>
                  <a:lnTo>
                    <a:pt x="75793" y="25260"/>
                  </a:lnTo>
                  <a:lnTo>
                    <a:pt x="88417" y="25260"/>
                  </a:lnTo>
                  <a:lnTo>
                    <a:pt x="88417" y="12623"/>
                  </a:lnTo>
                  <a:close/>
                </a:path>
                <a:path w="619125" h="38100">
                  <a:moveTo>
                    <a:pt x="202120" y="0"/>
                  </a:moveTo>
                  <a:lnTo>
                    <a:pt x="189484" y="0"/>
                  </a:lnTo>
                  <a:lnTo>
                    <a:pt x="176847" y="0"/>
                  </a:lnTo>
                  <a:lnTo>
                    <a:pt x="176847" y="12623"/>
                  </a:lnTo>
                  <a:lnTo>
                    <a:pt x="164223" y="12623"/>
                  </a:lnTo>
                  <a:lnTo>
                    <a:pt x="164223" y="0"/>
                  </a:lnTo>
                  <a:lnTo>
                    <a:pt x="151587" y="0"/>
                  </a:lnTo>
                  <a:lnTo>
                    <a:pt x="138963" y="0"/>
                  </a:lnTo>
                  <a:lnTo>
                    <a:pt x="126326" y="0"/>
                  </a:lnTo>
                  <a:lnTo>
                    <a:pt x="126326" y="12623"/>
                  </a:lnTo>
                  <a:lnTo>
                    <a:pt x="113690" y="12623"/>
                  </a:lnTo>
                  <a:lnTo>
                    <a:pt x="101053" y="12623"/>
                  </a:lnTo>
                  <a:lnTo>
                    <a:pt x="101053" y="25260"/>
                  </a:lnTo>
                  <a:lnTo>
                    <a:pt x="101053" y="37896"/>
                  </a:lnTo>
                  <a:lnTo>
                    <a:pt x="113690" y="37896"/>
                  </a:lnTo>
                  <a:lnTo>
                    <a:pt x="126326" y="37896"/>
                  </a:lnTo>
                  <a:lnTo>
                    <a:pt x="138963" y="37896"/>
                  </a:lnTo>
                  <a:lnTo>
                    <a:pt x="138963" y="25260"/>
                  </a:lnTo>
                  <a:lnTo>
                    <a:pt x="151587" y="25260"/>
                  </a:lnTo>
                  <a:lnTo>
                    <a:pt x="151587" y="37896"/>
                  </a:lnTo>
                  <a:lnTo>
                    <a:pt x="164223" y="37896"/>
                  </a:lnTo>
                  <a:lnTo>
                    <a:pt x="164223" y="25260"/>
                  </a:lnTo>
                  <a:lnTo>
                    <a:pt x="176847" y="25260"/>
                  </a:lnTo>
                  <a:lnTo>
                    <a:pt x="176847" y="37896"/>
                  </a:lnTo>
                  <a:lnTo>
                    <a:pt x="189484" y="37896"/>
                  </a:lnTo>
                  <a:lnTo>
                    <a:pt x="189484" y="25260"/>
                  </a:lnTo>
                  <a:lnTo>
                    <a:pt x="189484" y="12649"/>
                  </a:lnTo>
                  <a:lnTo>
                    <a:pt x="202120" y="12649"/>
                  </a:lnTo>
                  <a:lnTo>
                    <a:pt x="202120" y="0"/>
                  </a:lnTo>
                  <a:close/>
                </a:path>
                <a:path w="619125" h="38100">
                  <a:moveTo>
                    <a:pt x="353682" y="0"/>
                  </a:moveTo>
                  <a:lnTo>
                    <a:pt x="341058" y="0"/>
                  </a:lnTo>
                  <a:lnTo>
                    <a:pt x="328422" y="0"/>
                  </a:lnTo>
                  <a:lnTo>
                    <a:pt x="328422" y="12623"/>
                  </a:lnTo>
                  <a:lnTo>
                    <a:pt x="315798" y="12623"/>
                  </a:lnTo>
                  <a:lnTo>
                    <a:pt x="303174" y="12623"/>
                  </a:lnTo>
                  <a:lnTo>
                    <a:pt x="303174" y="0"/>
                  </a:lnTo>
                  <a:lnTo>
                    <a:pt x="290537" y="0"/>
                  </a:lnTo>
                  <a:lnTo>
                    <a:pt x="290537" y="12623"/>
                  </a:lnTo>
                  <a:lnTo>
                    <a:pt x="277901" y="12623"/>
                  </a:lnTo>
                  <a:lnTo>
                    <a:pt x="277901" y="0"/>
                  </a:lnTo>
                  <a:lnTo>
                    <a:pt x="265277" y="0"/>
                  </a:lnTo>
                  <a:lnTo>
                    <a:pt x="252641" y="0"/>
                  </a:lnTo>
                  <a:lnTo>
                    <a:pt x="240004" y="0"/>
                  </a:lnTo>
                  <a:lnTo>
                    <a:pt x="240004" y="12623"/>
                  </a:lnTo>
                  <a:lnTo>
                    <a:pt x="227380" y="12623"/>
                  </a:lnTo>
                  <a:lnTo>
                    <a:pt x="214744" y="12623"/>
                  </a:lnTo>
                  <a:lnTo>
                    <a:pt x="214744" y="25260"/>
                  </a:lnTo>
                  <a:lnTo>
                    <a:pt x="214744" y="37896"/>
                  </a:lnTo>
                  <a:lnTo>
                    <a:pt x="227380" y="37896"/>
                  </a:lnTo>
                  <a:lnTo>
                    <a:pt x="227380" y="25260"/>
                  </a:lnTo>
                  <a:lnTo>
                    <a:pt x="240004" y="25260"/>
                  </a:lnTo>
                  <a:lnTo>
                    <a:pt x="240004" y="12649"/>
                  </a:lnTo>
                  <a:lnTo>
                    <a:pt x="252641" y="12649"/>
                  </a:lnTo>
                  <a:lnTo>
                    <a:pt x="265264" y="12649"/>
                  </a:lnTo>
                  <a:lnTo>
                    <a:pt x="265264" y="25260"/>
                  </a:lnTo>
                  <a:lnTo>
                    <a:pt x="277901" y="25260"/>
                  </a:lnTo>
                  <a:lnTo>
                    <a:pt x="277901" y="37896"/>
                  </a:lnTo>
                  <a:lnTo>
                    <a:pt x="290537" y="37896"/>
                  </a:lnTo>
                  <a:lnTo>
                    <a:pt x="290537" y="25260"/>
                  </a:lnTo>
                  <a:lnTo>
                    <a:pt x="303161" y="25260"/>
                  </a:lnTo>
                  <a:lnTo>
                    <a:pt x="315798" y="25260"/>
                  </a:lnTo>
                  <a:lnTo>
                    <a:pt x="328422" y="25260"/>
                  </a:lnTo>
                  <a:lnTo>
                    <a:pt x="328422" y="37896"/>
                  </a:lnTo>
                  <a:lnTo>
                    <a:pt x="341058" y="37896"/>
                  </a:lnTo>
                  <a:lnTo>
                    <a:pt x="353682" y="37896"/>
                  </a:lnTo>
                  <a:lnTo>
                    <a:pt x="353682" y="25260"/>
                  </a:lnTo>
                  <a:lnTo>
                    <a:pt x="353682" y="12649"/>
                  </a:lnTo>
                  <a:lnTo>
                    <a:pt x="353682" y="0"/>
                  </a:lnTo>
                  <a:close/>
                </a:path>
                <a:path w="619125" h="38100">
                  <a:moveTo>
                    <a:pt x="416839" y="12623"/>
                  </a:moveTo>
                  <a:lnTo>
                    <a:pt x="404215" y="12623"/>
                  </a:lnTo>
                  <a:lnTo>
                    <a:pt x="404215" y="0"/>
                  </a:lnTo>
                  <a:lnTo>
                    <a:pt x="391591" y="0"/>
                  </a:lnTo>
                  <a:lnTo>
                    <a:pt x="378955" y="0"/>
                  </a:lnTo>
                  <a:lnTo>
                    <a:pt x="378955" y="12623"/>
                  </a:lnTo>
                  <a:lnTo>
                    <a:pt x="366331" y="12623"/>
                  </a:lnTo>
                  <a:lnTo>
                    <a:pt x="366331" y="0"/>
                  </a:lnTo>
                  <a:lnTo>
                    <a:pt x="353695" y="0"/>
                  </a:lnTo>
                  <a:lnTo>
                    <a:pt x="353695" y="12649"/>
                  </a:lnTo>
                  <a:lnTo>
                    <a:pt x="366318" y="12649"/>
                  </a:lnTo>
                  <a:lnTo>
                    <a:pt x="366318" y="25260"/>
                  </a:lnTo>
                  <a:lnTo>
                    <a:pt x="366318" y="37896"/>
                  </a:lnTo>
                  <a:lnTo>
                    <a:pt x="378955" y="37896"/>
                  </a:lnTo>
                  <a:lnTo>
                    <a:pt x="378955" y="25260"/>
                  </a:lnTo>
                  <a:lnTo>
                    <a:pt x="391579" y="25260"/>
                  </a:lnTo>
                  <a:lnTo>
                    <a:pt x="404215" y="25260"/>
                  </a:lnTo>
                  <a:lnTo>
                    <a:pt x="416839" y="25260"/>
                  </a:lnTo>
                  <a:lnTo>
                    <a:pt x="416839" y="12623"/>
                  </a:lnTo>
                  <a:close/>
                </a:path>
                <a:path w="619125" h="38100">
                  <a:moveTo>
                    <a:pt x="467372" y="25260"/>
                  </a:moveTo>
                  <a:lnTo>
                    <a:pt x="467372" y="25260"/>
                  </a:lnTo>
                  <a:lnTo>
                    <a:pt x="416852" y="25260"/>
                  </a:lnTo>
                  <a:lnTo>
                    <a:pt x="416852" y="37896"/>
                  </a:lnTo>
                  <a:lnTo>
                    <a:pt x="467372" y="37896"/>
                  </a:lnTo>
                  <a:lnTo>
                    <a:pt x="467372" y="25260"/>
                  </a:lnTo>
                  <a:close/>
                </a:path>
                <a:path w="619125" h="38100">
                  <a:moveTo>
                    <a:pt x="517893" y="0"/>
                  </a:moveTo>
                  <a:lnTo>
                    <a:pt x="505269" y="0"/>
                  </a:lnTo>
                  <a:lnTo>
                    <a:pt x="505269" y="12623"/>
                  </a:lnTo>
                  <a:lnTo>
                    <a:pt x="505269" y="25260"/>
                  </a:lnTo>
                  <a:lnTo>
                    <a:pt x="492645" y="25260"/>
                  </a:lnTo>
                  <a:lnTo>
                    <a:pt x="492645" y="12623"/>
                  </a:lnTo>
                  <a:lnTo>
                    <a:pt x="480009" y="12623"/>
                  </a:lnTo>
                  <a:lnTo>
                    <a:pt x="480009" y="0"/>
                  </a:lnTo>
                  <a:lnTo>
                    <a:pt x="467372" y="0"/>
                  </a:lnTo>
                  <a:lnTo>
                    <a:pt x="467372" y="12623"/>
                  </a:lnTo>
                  <a:lnTo>
                    <a:pt x="467372" y="25260"/>
                  </a:lnTo>
                  <a:lnTo>
                    <a:pt x="480009" y="25260"/>
                  </a:lnTo>
                  <a:lnTo>
                    <a:pt x="492633" y="25260"/>
                  </a:lnTo>
                  <a:lnTo>
                    <a:pt x="492633" y="37896"/>
                  </a:lnTo>
                  <a:lnTo>
                    <a:pt x="505269" y="37896"/>
                  </a:lnTo>
                  <a:lnTo>
                    <a:pt x="517893" y="37896"/>
                  </a:lnTo>
                  <a:lnTo>
                    <a:pt x="517893" y="25260"/>
                  </a:lnTo>
                  <a:lnTo>
                    <a:pt x="517893" y="12649"/>
                  </a:lnTo>
                  <a:lnTo>
                    <a:pt x="517893" y="0"/>
                  </a:lnTo>
                  <a:close/>
                </a:path>
                <a:path w="619125" h="38100">
                  <a:moveTo>
                    <a:pt x="581050" y="25260"/>
                  </a:moveTo>
                  <a:lnTo>
                    <a:pt x="568426" y="25260"/>
                  </a:lnTo>
                  <a:lnTo>
                    <a:pt x="568426" y="12623"/>
                  </a:lnTo>
                  <a:lnTo>
                    <a:pt x="555802" y="12623"/>
                  </a:lnTo>
                  <a:lnTo>
                    <a:pt x="555802" y="0"/>
                  </a:lnTo>
                  <a:lnTo>
                    <a:pt x="543166" y="0"/>
                  </a:lnTo>
                  <a:lnTo>
                    <a:pt x="543166" y="12623"/>
                  </a:lnTo>
                  <a:lnTo>
                    <a:pt x="530542" y="12623"/>
                  </a:lnTo>
                  <a:lnTo>
                    <a:pt x="517906" y="12623"/>
                  </a:lnTo>
                  <a:lnTo>
                    <a:pt x="517906" y="25260"/>
                  </a:lnTo>
                  <a:lnTo>
                    <a:pt x="530529" y="25260"/>
                  </a:lnTo>
                  <a:lnTo>
                    <a:pt x="543166" y="25260"/>
                  </a:lnTo>
                  <a:lnTo>
                    <a:pt x="555790" y="25260"/>
                  </a:lnTo>
                  <a:lnTo>
                    <a:pt x="555790" y="37896"/>
                  </a:lnTo>
                  <a:lnTo>
                    <a:pt x="568426" y="37896"/>
                  </a:lnTo>
                  <a:lnTo>
                    <a:pt x="581050" y="37896"/>
                  </a:lnTo>
                  <a:lnTo>
                    <a:pt x="581050" y="25260"/>
                  </a:lnTo>
                  <a:close/>
                </a:path>
                <a:path w="619125" h="38100">
                  <a:moveTo>
                    <a:pt x="618947" y="0"/>
                  </a:moveTo>
                  <a:lnTo>
                    <a:pt x="606323" y="0"/>
                  </a:lnTo>
                  <a:lnTo>
                    <a:pt x="593686" y="0"/>
                  </a:lnTo>
                  <a:lnTo>
                    <a:pt x="593686" y="12623"/>
                  </a:lnTo>
                  <a:lnTo>
                    <a:pt x="581063" y="12623"/>
                  </a:lnTo>
                  <a:lnTo>
                    <a:pt x="581063" y="25260"/>
                  </a:lnTo>
                  <a:lnTo>
                    <a:pt x="581063" y="37896"/>
                  </a:lnTo>
                  <a:lnTo>
                    <a:pt x="593699" y="37896"/>
                  </a:lnTo>
                  <a:lnTo>
                    <a:pt x="593699" y="25260"/>
                  </a:lnTo>
                  <a:lnTo>
                    <a:pt x="593699" y="12649"/>
                  </a:lnTo>
                  <a:lnTo>
                    <a:pt x="606323" y="12649"/>
                  </a:lnTo>
                  <a:lnTo>
                    <a:pt x="606323" y="25260"/>
                  </a:lnTo>
                  <a:lnTo>
                    <a:pt x="618947" y="25260"/>
                  </a:lnTo>
                  <a:lnTo>
                    <a:pt x="618947" y="12649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98145" y="4388916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23" y="12636"/>
                  </a:moveTo>
                  <a:lnTo>
                    <a:pt x="0" y="12636"/>
                  </a:lnTo>
                  <a:lnTo>
                    <a:pt x="0" y="25260"/>
                  </a:lnTo>
                  <a:lnTo>
                    <a:pt x="0" y="37896"/>
                  </a:lnTo>
                  <a:lnTo>
                    <a:pt x="0" y="50533"/>
                  </a:lnTo>
                  <a:lnTo>
                    <a:pt x="12623" y="50533"/>
                  </a:lnTo>
                  <a:lnTo>
                    <a:pt x="12623" y="37896"/>
                  </a:lnTo>
                  <a:lnTo>
                    <a:pt x="12623" y="25273"/>
                  </a:lnTo>
                  <a:lnTo>
                    <a:pt x="12623" y="12636"/>
                  </a:lnTo>
                  <a:close/>
                </a:path>
                <a:path w="619125" h="50800">
                  <a:moveTo>
                    <a:pt x="50520" y="37896"/>
                  </a:moveTo>
                  <a:lnTo>
                    <a:pt x="37909" y="37896"/>
                  </a:lnTo>
                  <a:lnTo>
                    <a:pt x="25273" y="37896"/>
                  </a:lnTo>
                  <a:lnTo>
                    <a:pt x="25273" y="50533"/>
                  </a:lnTo>
                  <a:lnTo>
                    <a:pt x="37896" y="50533"/>
                  </a:lnTo>
                  <a:lnTo>
                    <a:pt x="50520" y="50533"/>
                  </a:lnTo>
                  <a:lnTo>
                    <a:pt x="50520" y="37896"/>
                  </a:lnTo>
                  <a:close/>
                </a:path>
                <a:path w="619125" h="50800">
                  <a:moveTo>
                    <a:pt x="50520" y="12636"/>
                  </a:moveTo>
                  <a:lnTo>
                    <a:pt x="37909" y="12636"/>
                  </a:lnTo>
                  <a:lnTo>
                    <a:pt x="25273" y="12636"/>
                  </a:lnTo>
                  <a:lnTo>
                    <a:pt x="12636" y="12636"/>
                  </a:lnTo>
                  <a:lnTo>
                    <a:pt x="12636" y="25273"/>
                  </a:lnTo>
                  <a:lnTo>
                    <a:pt x="25273" y="25273"/>
                  </a:lnTo>
                  <a:lnTo>
                    <a:pt x="37896" y="25273"/>
                  </a:lnTo>
                  <a:lnTo>
                    <a:pt x="50520" y="25273"/>
                  </a:lnTo>
                  <a:lnTo>
                    <a:pt x="50520" y="12636"/>
                  </a:lnTo>
                  <a:close/>
                </a:path>
                <a:path w="619125" h="50800">
                  <a:moveTo>
                    <a:pt x="63169" y="37896"/>
                  </a:moveTo>
                  <a:lnTo>
                    <a:pt x="50533" y="37896"/>
                  </a:lnTo>
                  <a:lnTo>
                    <a:pt x="50533" y="50533"/>
                  </a:lnTo>
                  <a:lnTo>
                    <a:pt x="63169" y="50533"/>
                  </a:lnTo>
                  <a:lnTo>
                    <a:pt x="63169" y="37896"/>
                  </a:lnTo>
                  <a:close/>
                </a:path>
                <a:path w="619125" h="50800">
                  <a:moveTo>
                    <a:pt x="88417" y="12636"/>
                  </a:moveTo>
                  <a:lnTo>
                    <a:pt x="75806" y="12636"/>
                  </a:lnTo>
                  <a:lnTo>
                    <a:pt x="63169" y="12636"/>
                  </a:lnTo>
                  <a:lnTo>
                    <a:pt x="50533" y="12636"/>
                  </a:lnTo>
                  <a:lnTo>
                    <a:pt x="50533" y="25273"/>
                  </a:lnTo>
                  <a:lnTo>
                    <a:pt x="63169" y="25273"/>
                  </a:lnTo>
                  <a:lnTo>
                    <a:pt x="75793" y="25273"/>
                  </a:lnTo>
                  <a:lnTo>
                    <a:pt x="75793" y="37896"/>
                  </a:lnTo>
                  <a:lnTo>
                    <a:pt x="75793" y="50533"/>
                  </a:lnTo>
                  <a:lnTo>
                    <a:pt x="88417" y="50533"/>
                  </a:lnTo>
                  <a:lnTo>
                    <a:pt x="88417" y="37896"/>
                  </a:lnTo>
                  <a:lnTo>
                    <a:pt x="88417" y="25273"/>
                  </a:lnTo>
                  <a:lnTo>
                    <a:pt x="88417" y="12636"/>
                  </a:lnTo>
                  <a:close/>
                </a:path>
                <a:path w="619125" h="50800">
                  <a:moveTo>
                    <a:pt x="176847" y="25260"/>
                  </a:moveTo>
                  <a:lnTo>
                    <a:pt x="164223" y="25260"/>
                  </a:lnTo>
                  <a:lnTo>
                    <a:pt x="164223" y="12636"/>
                  </a:lnTo>
                  <a:lnTo>
                    <a:pt x="151587" y="12636"/>
                  </a:lnTo>
                  <a:lnTo>
                    <a:pt x="138950" y="12636"/>
                  </a:lnTo>
                  <a:lnTo>
                    <a:pt x="138950" y="25260"/>
                  </a:lnTo>
                  <a:lnTo>
                    <a:pt x="126326" y="25260"/>
                  </a:lnTo>
                  <a:lnTo>
                    <a:pt x="126326" y="12636"/>
                  </a:lnTo>
                  <a:lnTo>
                    <a:pt x="113690" y="12636"/>
                  </a:lnTo>
                  <a:lnTo>
                    <a:pt x="101053" y="12636"/>
                  </a:lnTo>
                  <a:lnTo>
                    <a:pt x="101053" y="25260"/>
                  </a:lnTo>
                  <a:lnTo>
                    <a:pt x="101053" y="37896"/>
                  </a:lnTo>
                  <a:lnTo>
                    <a:pt x="113690" y="37896"/>
                  </a:lnTo>
                  <a:lnTo>
                    <a:pt x="113690" y="50533"/>
                  </a:lnTo>
                  <a:lnTo>
                    <a:pt x="126326" y="50533"/>
                  </a:lnTo>
                  <a:lnTo>
                    <a:pt x="126326" y="37896"/>
                  </a:lnTo>
                  <a:lnTo>
                    <a:pt x="138963" y="37896"/>
                  </a:lnTo>
                  <a:lnTo>
                    <a:pt x="138963" y="25273"/>
                  </a:lnTo>
                  <a:lnTo>
                    <a:pt x="151587" y="25273"/>
                  </a:lnTo>
                  <a:lnTo>
                    <a:pt x="151587" y="37896"/>
                  </a:lnTo>
                  <a:lnTo>
                    <a:pt x="151587" y="50533"/>
                  </a:lnTo>
                  <a:lnTo>
                    <a:pt x="164223" y="50533"/>
                  </a:lnTo>
                  <a:lnTo>
                    <a:pt x="164223" y="37896"/>
                  </a:lnTo>
                  <a:lnTo>
                    <a:pt x="176847" y="37896"/>
                  </a:lnTo>
                  <a:lnTo>
                    <a:pt x="176847" y="25260"/>
                  </a:lnTo>
                  <a:close/>
                </a:path>
                <a:path w="619125" h="50800">
                  <a:moveTo>
                    <a:pt x="315798" y="37896"/>
                  </a:moveTo>
                  <a:lnTo>
                    <a:pt x="303174" y="37896"/>
                  </a:lnTo>
                  <a:lnTo>
                    <a:pt x="290537" y="37896"/>
                  </a:lnTo>
                  <a:lnTo>
                    <a:pt x="290537" y="25273"/>
                  </a:lnTo>
                  <a:lnTo>
                    <a:pt x="290537" y="12636"/>
                  </a:lnTo>
                  <a:lnTo>
                    <a:pt x="277901" y="12636"/>
                  </a:lnTo>
                  <a:lnTo>
                    <a:pt x="277901" y="25273"/>
                  </a:lnTo>
                  <a:lnTo>
                    <a:pt x="277901" y="37896"/>
                  </a:lnTo>
                  <a:lnTo>
                    <a:pt x="265277" y="37896"/>
                  </a:lnTo>
                  <a:lnTo>
                    <a:pt x="265277" y="25273"/>
                  </a:lnTo>
                  <a:lnTo>
                    <a:pt x="277901" y="25273"/>
                  </a:lnTo>
                  <a:lnTo>
                    <a:pt x="277901" y="12636"/>
                  </a:lnTo>
                  <a:lnTo>
                    <a:pt x="265264" y="12636"/>
                  </a:lnTo>
                  <a:lnTo>
                    <a:pt x="265264" y="25260"/>
                  </a:lnTo>
                  <a:lnTo>
                    <a:pt x="252641" y="25260"/>
                  </a:lnTo>
                  <a:lnTo>
                    <a:pt x="252641" y="12636"/>
                  </a:lnTo>
                  <a:lnTo>
                    <a:pt x="240004" y="12636"/>
                  </a:lnTo>
                  <a:lnTo>
                    <a:pt x="240004" y="25260"/>
                  </a:lnTo>
                  <a:lnTo>
                    <a:pt x="227380" y="25260"/>
                  </a:lnTo>
                  <a:lnTo>
                    <a:pt x="214744" y="25260"/>
                  </a:lnTo>
                  <a:lnTo>
                    <a:pt x="214744" y="12636"/>
                  </a:lnTo>
                  <a:lnTo>
                    <a:pt x="202120" y="12636"/>
                  </a:lnTo>
                  <a:lnTo>
                    <a:pt x="189484" y="12636"/>
                  </a:lnTo>
                  <a:lnTo>
                    <a:pt x="189484" y="25260"/>
                  </a:lnTo>
                  <a:lnTo>
                    <a:pt x="189484" y="37896"/>
                  </a:lnTo>
                  <a:lnTo>
                    <a:pt x="202107" y="37896"/>
                  </a:lnTo>
                  <a:lnTo>
                    <a:pt x="202107" y="50533"/>
                  </a:lnTo>
                  <a:lnTo>
                    <a:pt x="214744" y="50533"/>
                  </a:lnTo>
                  <a:lnTo>
                    <a:pt x="214744" y="37896"/>
                  </a:lnTo>
                  <a:lnTo>
                    <a:pt x="202120" y="37896"/>
                  </a:lnTo>
                  <a:lnTo>
                    <a:pt x="202120" y="25273"/>
                  </a:lnTo>
                  <a:lnTo>
                    <a:pt x="214744" y="25273"/>
                  </a:lnTo>
                  <a:lnTo>
                    <a:pt x="214744" y="37896"/>
                  </a:lnTo>
                  <a:lnTo>
                    <a:pt x="227368" y="37896"/>
                  </a:lnTo>
                  <a:lnTo>
                    <a:pt x="227368" y="50533"/>
                  </a:lnTo>
                  <a:lnTo>
                    <a:pt x="240004" y="50533"/>
                  </a:lnTo>
                  <a:lnTo>
                    <a:pt x="252641" y="50533"/>
                  </a:lnTo>
                  <a:lnTo>
                    <a:pt x="252641" y="37896"/>
                  </a:lnTo>
                  <a:lnTo>
                    <a:pt x="240004" y="37896"/>
                  </a:lnTo>
                  <a:lnTo>
                    <a:pt x="240004" y="25273"/>
                  </a:lnTo>
                  <a:lnTo>
                    <a:pt x="252641" y="25273"/>
                  </a:lnTo>
                  <a:lnTo>
                    <a:pt x="252641" y="37896"/>
                  </a:lnTo>
                  <a:lnTo>
                    <a:pt x="265264" y="37896"/>
                  </a:lnTo>
                  <a:lnTo>
                    <a:pt x="265264" y="50533"/>
                  </a:lnTo>
                  <a:lnTo>
                    <a:pt x="277901" y="50533"/>
                  </a:lnTo>
                  <a:lnTo>
                    <a:pt x="290537" y="50533"/>
                  </a:lnTo>
                  <a:lnTo>
                    <a:pt x="303161" y="50533"/>
                  </a:lnTo>
                  <a:lnTo>
                    <a:pt x="315798" y="50533"/>
                  </a:lnTo>
                  <a:lnTo>
                    <a:pt x="315798" y="37896"/>
                  </a:lnTo>
                  <a:close/>
                </a:path>
                <a:path w="619125" h="50800">
                  <a:moveTo>
                    <a:pt x="315798" y="12636"/>
                  </a:moveTo>
                  <a:lnTo>
                    <a:pt x="303161" y="12636"/>
                  </a:lnTo>
                  <a:lnTo>
                    <a:pt x="303161" y="25273"/>
                  </a:lnTo>
                  <a:lnTo>
                    <a:pt x="315798" y="25273"/>
                  </a:lnTo>
                  <a:lnTo>
                    <a:pt x="315798" y="12636"/>
                  </a:lnTo>
                  <a:close/>
                </a:path>
                <a:path w="619125" h="50800">
                  <a:moveTo>
                    <a:pt x="353682" y="12636"/>
                  </a:moveTo>
                  <a:lnTo>
                    <a:pt x="341058" y="12636"/>
                  </a:lnTo>
                  <a:lnTo>
                    <a:pt x="328422" y="12636"/>
                  </a:lnTo>
                  <a:lnTo>
                    <a:pt x="328422" y="25260"/>
                  </a:lnTo>
                  <a:lnTo>
                    <a:pt x="328422" y="37896"/>
                  </a:lnTo>
                  <a:lnTo>
                    <a:pt x="341058" y="37896"/>
                  </a:lnTo>
                  <a:lnTo>
                    <a:pt x="353682" y="37896"/>
                  </a:lnTo>
                  <a:lnTo>
                    <a:pt x="353682" y="25273"/>
                  </a:lnTo>
                  <a:lnTo>
                    <a:pt x="353682" y="12636"/>
                  </a:lnTo>
                  <a:close/>
                </a:path>
                <a:path w="619125" h="50800">
                  <a:moveTo>
                    <a:pt x="378955" y="25260"/>
                  </a:moveTo>
                  <a:lnTo>
                    <a:pt x="366331" y="25260"/>
                  </a:lnTo>
                  <a:lnTo>
                    <a:pt x="353695" y="25260"/>
                  </a:lnTo>
                  <a:lnTo>
                    <a:pt x="353695" y="37896"/>
                  </a:lnTo>
                  <a:lnTo>
                    <a:pt x="366318" y="37896"/>
                  </a:lnTo>
                  <a:lnTo>
                    <a:pt x="378955" y="37896"/>
                  </a:lnTo>
                  <a:lnTo>
                    <a:pt x="378955" y="25260"/>
                  </a:lnTo>
                  <a:close/>
                </a:path>
                <a:path w="619125" h="50800">
                  <a:moveTo>
                    <a:pt x="416839" y="12636"/>
                  </a:moveTo>
                  <a:lnTo>
                    <a:pt x="404215" y="12636"/>
                  </a:lnTo>
                  <a:lnTo>
                    <a:pt x="391579" y="12636"/>
                  </a:lnTo>
                  <a:lnTo>
                    <a:pt x="391579" y="25273"/>
                  </a:lnTo>
                  <a:lnTo>
                    <a:pt x="404215" y="25273"/>
                  </a:lnTo>
                  <a:lnTo>
                    <a:pt x="416839" y="25273"/>
                  </a:lnTo>
                  <a:lnTo>
                    <a:pt x="416839" y="12636"/>
                  </a:lnTo>
                  <a:close/>
                </a:path>
                <a:path w="619125" h="50800">
                  <a:moveTo>
                    <a:pt x="442112" y="12636"/>
                  </a:moveTo>
                  <a:lnTo>
                    <a:pt x="429488" y="12636"/>
                  </a:lnTo>
                  <a:lnTo>
                    <a:pt x="416852" y="12636"/>
                  </a:lnTo>
                  <a:lnTo>
                    <a:pt x="416852" y="25273"/>
                  </a:lnTo>
                  <a:lnTo>
                    <a:pt x="429475" y="25273"/>
                  </a:lnTo>
                  <a:lnTo>
                    <a:pt x="442112" y="25273"/>
                  </a:lnTo>
                  <a:lnTo>
                    <a:pt x="442112" y="12636"/>
                  </a:lnTo>
                  <a:close/>
                </a:path>
                <a:path w="619125" h="50800">
                  <a:moveTo>
                    <a:pt x="517893" y="12636"/>
                  </a:moveTo>
                  <a:lnTo>
                    <a:pt x="505269" y="12636"/>
                  </a:lnTo>
                  <a:lnTo>
                    <a:pt x="505269" y="25260"/>
                  </a:lnTo>
                  <a:lnTo>
                    <a:pt x="492645" y="25260"/>
                  </a:lnTo>
                  <a:lnTo>
                    <a:pt x="492645" y="12636"/>
                  </a:lnTo>
                  <a:lnTo>
                    <a:pt x="480009" y="12636"/>
                  </a:lnTo>
                  <a:lnTo>
                    <a:pt x="467372" y="12636"/>
                  </a:lnTo>
                  <a:lnTo>
                    <a:pt x="454748" y="12636"/>
                  </a:lnTo>
                  <a:lnTo>
                    <a:pt x="454748" y="25260"/>
                  </a:lnTo>
                  <a:lnTo>
                    <a:pt x="454748" y="37896"/>
                  </a:lnTo>
                  <a:lnTo>
                    <a:pt x="467372" y="37896"/>
                  </a:lnTo>
                  <a:lnTo>
                    <a:pt x="480009" y="37896"/>
                  </a:lnTo>
                  <a:lnTo>
                    <a:pt x="480009" y="25273"/>
                  </a:lnTo>
                  <a:lnTo>
                    <a:pt x="492633" y="25273"/>
                  </a:lnTo>
                  <a:lnTo>
                    <a:pt x="492633" y="37896"/>
                  </a:lnTo>
                  <a:lnTo>
                    <a:pt x="505269" y="37896"/>
                  </a:lnTo>
                  <a:lnTo>
                    <a:pt x="517893" y="37896"/>
                  </a:lnTo>
                  <a:lnTo>
                    <a:pt x="517893" y="25273"/>
                  </a:lnTo>
                  <a:lnTo>
                    <a:pt x="517893" y="12636"/>
                  </a:lnTo>
                  <a:close/>
                </a:path>
                <a:path w="619125" h="50800">
                  <a:moveTo>
                    <a:pt x="543166" y="12636"/>
                  </a:moveTo>
                  <a:lnTo>
                    <a:pt x="530529" y="12636"/>
                  </a:lnTo>
                  <a:lnTo>
                    <a:pt x="530529" y="25273"/>
                  </a:lnTo>
                  <a:lnTo>
                    <a:pt x="543166" y="25273"/>
                  </a:lnTo>
                  <a:lnTo>
                    <a:pt x="543166" y="12636"/>
                  </a:lnTo>
                  <a:close/>
                </a:path>
                <a:path w="619125" h="50800">
                  <a:moveTo>
                    <a:pt x="581050" y="25260"/>
                  </a:moveTo>
                  <a:lnTo>
                    <a:pt x="568426" y="25260"/>
                  </a:lnTo>
                  <a:lnTo>
                    <a:pt x="568426" y="12636"/>
                  </a:lnTo>
                  <a:lnTo>
                    <a:pt x="555790" y="12636"/>
                  </a:lnTo>
                  <a:lnTo>
                    <a:pt x="555790" y="25260"/>
                  </a:lnTo>
                  <a:lnTo>
                    <a:pt x="555790" y="37896"/>
                  </a:lnTo>
                  <a:lnTo>
                    <a:pt x="568426" y="37896"/>
                  </a:lnTo>
                  <a:lnTo>
                    <a:pt x="581050" y="37896"/>
                  </a:lnTo>
                  <a:lnTo>
                    <a:pt x="581050" y="25260"/>
                  </a:lnTo>
                  <a:close/>
                </a:path>
                <a:path w="619125" h="50800">
                  <a:moveTo>
                    <a:pt x="618947" y="0"/>
                  </a:moveTo>
                  <a:lnTo>
                    <a:pt x="606323" y="0"/>
                  </a:lnTo>
                  <a:lnTo>
                    <a:pt x="606323" y="12636"/>
                  </a:lnTo>
                  <a:lnTo>
                    <a:pt x="593699" y="12636"/>
                  </a:lnTo>
                  <a:lnTo>
                    <a:pt x="593699" y="0"/>
                  </a:lnTo>
                  <a:lnTo>
                    <a:pt x="581063" y="0"/>
                  </a:lnTo>
                  <a:lnTo>
                    <a:pt x="581063" y="12636"/>
                  </a:lnTo>
                  <a:lnTo>
                    <a:pt x="593686" y="12636"/>
                  </a:lnTo>
                  <a:lnTo>
                    <a:pt x="593686" y="25260"/>
                  </a:lnTo>
                  <a:lnTo>
                    <a:pt x="593686" y="37896"/>
                  </a:lnTo>
                  <a:lnTo>
                    <a:pt x="606323" y="37896"/>
                  </a:lnTo>
                  <a:lnTo>
                    <a:pt x="618947" y="37896"/>
                  </a:lnTo>
                  <a:lnTo>
                    <a:pt x="618947" y="25273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98145" y="4426813"/>
              <a:ext cx="619125" cy="38100"/>
            </a:xfrm>
            <a:custGeom>
              <a:avLst/>
              <a:gdLst/>
              <a:ahLst/>
              <a:cxnLst/>
              <a:rect l="l" t="t" r="r" b="b"/>
              <a:pathLst>
                <a:path w="619125" h="38100">
                  <a:moveTo>
                    <a:pt x="12623" y="12636"/>
                  </a:moveTo>
                  <a:lnTo>
                    <a:pt x="0" y="12636"/>
                  </a:lnTo>
                  <a:lnTo>
                    <a:pt x="0" y="25273"/>
                  </a:lnTo>
                  <a:lnTo>
                    <a:pt x="0" y="37909"/>
                  </a:lnTo>
                  <a:lnTo>
                    <a:pt x="12623" y="37909"/>
                  </a:lnTo>
                  <a:lnTo>
                    <a:pt x="12623" y="25273"/>
                  </a:lnTo>
                  <a:lnTo>
                    <a:pt x="12623" y="12636"/>
                  </a:lnTo>
                  <a:close/>
                </a:path>
                <a:path w="619125" h="38100">
                  <a:moveTo>
                    <a:pt x="50520" y="12636"/>
                  </a:moveTo>
                  <a:lnTo>
                    <a:pt x="37909" y="12636"/>
                  </a:lnTo>
                  <a:lnTo>
                    <a:pt x="25273" y="12636"/>
                  </a:lnTo>
                  <a:lnTo>
                    <a:pt x="25273" y="25273"/>
                  </a:lnTo>
                  <a:lnTo>
                    <a:pt x="25273" y="37909"/>
                  </a:lnTo>
                  <a:lnTo>
                    <a:pt x="37896" y="37909"/>
                  </a:lnTo>
                  <a:lnTo>
                    <a:pt x="50520" y="37909"/>
                  </a:lnTo>
                  <a:lnTo>
                    <a:pt x="50520" y="25273"/>
                  </a:lnTo>
                  <a:lnTo>
                    <a:pt x="50520" y="12636"/>
                  </a:lnTo>
                  <a:close/>
                </a:path>
                <a:path w="619125" h="38100">
                  <a:moveTo>
                    <a:pt x="63169" y="12636"/>
                  </a:moveTo>
                  <a:lnTo>
                    <a:pt x="50533" y="12636"/>
                  </a:lnTo>
                  <a:lnTo>
                    <a:pt x="50533" y="25273"/>
                  </a:lnTo>
                  <a:lnTo>
                    <a:pt x="50533" y="37909"/>
                  </a:lnTo>
                  <a:lnTo>
                    <a:pt x="63169" y="37909"/>
                  </a:lnTo>
                  <a:lnTo>
                    <a:pt x="63169" y="25273"/>
                  </a:lnTo>
                  <a:lnTo>
                    <a:pt x="63169" y="12636"/>
                  </a:lnTo>
                  <a:close/>
                </a:path>
                <a:path w="619125" h="38100">
                  <a:moveTo>
                    <a:pt x="88417" y="12636"/>
                  </a:moveTo>
                  <a:lnTo>
                    <a:pt x="75793" y="12636"/>
                  </a:lnTo>
                  <a:lnTo>
                    <a:pt x="75793" y="25273"/>
                  </a:lnTo>
                  <a:lnTo>
                    <a:pt x="75793" y="37909"/>
                  </a:lnTo>
                  <a:lnTo>
                    <a:pt x="88417" y="37909"/>
                  </a:lnTo>
                  <a:lnTo>
                    <a:pt x="88417" y="25273"/>
                  </a:lnTo>
                  <a:lnTo>
                    <a:pt x="88417" y="12636"/>
                  </a:lnTo>
                  <a:close/>
                </a:path>
                <a:path w="619125" h="38100">
                  <a:moveTo>
                    <a:pt x="189484" y="12636"/>
                  </a:moveTo>
                  <a:lnTo>
                    <a:pt x="176847" y="12636"/>
                  </a:lnTo>
                  <a:lnTo>
                    <a:pt x="176847" y="25273"/>
                  </a:lnTo>
                  <a:lnTo>
                    <a:pt x="164223" y="25273"/>
                  </a:lnTo>
                  <a:lnTo>
                    <a:pt x="164223" y="12636"/>
                  </a:lnTo>
                  <a:lnTo>
                    <a:pt x="151587" y="12636"/>
                  </a:lnTo>
                  <a:lnTo>
                    <a:pt x="138963" y="12636"/>
                  </a:lnTo>
                  <a:lnTo>
                    <a:pt x="126326" y="12636"/>
                  </a:lnTo>
                  <a:lnTo>
                    <a:pt x="113690" y="12636"/>
                  </a:lnTo>
                  <a:lnTo>
                    <a:pt x="101053" y="12636"/>
                  </a:lnTo>
                  <a:lnTo>
                    <a:pt x="101053" y="25273"/>
                  </a:lnTo>
                  <a:lnTo>
                    <a:pt x="101053" y="37909"/>
                  </a:lnTo>
                  <a:lnTo>
                    <a:pt x="113690" y="37909"/>
                  </a:lnTo>
                  <a:lnTo>
                    <a:pt x="113690" y="25273"/>
                  </a:lnTo>
                  <a:lnTo>
                    <a:pt x="126326" y="25273"/>
                  </a:lnTo>
                  <a:lnTo>
                    <a:pt x="126326" y="37909"/>
                  </a:lnTo>
                  <a:lnTo>
                    <a:pt x="138950" y="37909"/>
                  </a:lnTo>
                  <a:lnTo>
                    <a:pt x="138963" y="37909"/>
                  </a:lnTo>
                  <a:lnTo>
                    <a:pt x="189484" y="37909"/>
                  </a:lnTo>
                  <a:lnTo>
                    <a:pt x="189484" y="25273"/>
                  </a:lnTo>
                  <a:lnTo>
                    <a:pt x="189484" y="12636"/>
                  </a:lnTo>
                  <a:close/>
                </a:path>
                <a:path w="619125" h="38100">
                  <a:moveTo>
                    <a:pt x="341058" y="25273"/>
                  </a:moveTo>
                  <a:lnTo>
                    <a:pt x="328434" y="25273"/>
                  </a:lnTo>
                  <a:lnTo>
                    <a:pt x="315798" y="25273"/>
                  </a:lnTo>
                  <a:lnTo>
                    <a:pt x="315798" y="37909"/>
                  </a:lnTo>
                  <a:lnTo>
                    <a:pt x="328422" y="37909"/>
                  </a:lnTo>
                  <a:lnTo>
                    <a:pt x="341058" y="37909"/>
                  </a:lnTo>
                  <a:lnTo>
                    <a:pt x="341058" y="25273"/>
                  </a:lnTo>
                  <a:close/>
                </a:path>
                <a:path w="619125" h="38100">
                  <a:moveTo>
                    <a:pt x="353682" y="0"/>
                  </a:moveTo>
                  <a:lnTo>
                    <a:pt x="353682" y="0"/>
                  </a:lnTo>
                  <a:lnTo>
                    <a:pt x="303161" y="0"/>
                  </a:lnTo>
                  <a:lnTo>
                    <a:pt x="303161" y="12636"/>
                  </a:lnTo>
                  <a:lnTo>
                    <a:pt x="227368" y="12636"/>
                  </a:lnTo>
                  <a:lnTo>
                    <a:pt x="227368" y="25273"/>
                  </a:lnTo>
                  <a:lnTo>
                    <a:pt x="214744" y="25273"/>
                  </a:lnTo>
                  <a:lnTo>
                    <a:pt x="214744" y="37909"/>
                  </a:lnTo>
                  <a:lnTo>
                    <a:pt x="227368" y="37909"/>
                  </a:lnTo>
                  <a:lnTo>
                    <a:pt x="240004" y="37909"/>
                  </a:lnTo>
                  <a:lnTo>
                    <a:pt x="240004" y="25273"/>
                  </a:lnTo>
                  <a:lnTo>
                    <a:pt x="252641" y="25273"/>
                  </a:lnTo>
                  <a:lnTo>
                    <a:pt x="303174" y="25273"/>
                  </a:lnTo>
                  <a:lnTo>
                    <a:pt x="303174" y="12636"/>
                  </a:lnTo>
                  <a:lnTo>
                    <a:pt x="315798" y="12636"/>
                  </a:lnTo>
                  <a:lnTo>
                    <a:pt x="328422" y="12636"/>
                  </a:lnTo>
                  <a:lnTo>
                    <a:pt x="341058" y="12636"/>
                  </a:lnTo>
                  <a:lnTo>
                    <a:pt x="341058" y="25273"/>
                  </a:lnTo>
                  <a:lnTo>
                    <a:pt x="353682" y="25273"/>
                  </a:lnTo>
                  <a:lnTo>
                    <a:pt x="353682" y="12636"/>
                  </a:lnTo>
                  <a:lnTo>
                    <a:pt x="353682" y="0"/>
                  </a:lnTo>
                  <a:close/>
                </a:path>
                <a:path w="619125" h="38100">
                  <a:moveTo>
                    <a:pt x="404215" y="0"/>
                  </a:moveTo>
                  <a:lnTo>
                    <a:pt x="391579" y="0"/>
                  </a:lnTo>
                  <a:lnTo>
                    <a:pt x="391579" y="12636"/>
                  </a:lnTo>
                  <a:lnTo>
                    <a:pt x="378955" y="12636"/>
                  </a:lnTo>
                  <a:lnTo>
                    <a:pt x="378955" y="0"/>
                  </a:lnTo>
                  <a:lnTo>
                    <a:pt x="366331" y="0"/>
                  </a:lnTo>
                  <a:lnTo>
                    <a:pt x="353695" y="0"/>
                  </a:lnTo>
                  <a:lnTo>
                    <a:pt x="353695" y="12636"/>
                  </a:lnTo>
                  <a:lnTo>
                    <a:pt x="366318" y="12636"/>
                  </a:lnTo>
                  <a:lnTo>
                    <a:pt x="366318" y="25273"/>
                  </a:lnTo>
                  <a:lnTo>
                    <a:pt x="378955" y="25273"/>
                  </a:lnTo>
                  <a:lnTo>
                    <a:pt x="378955" y="37909"/>
                  </a:lnTo>
                  <a:lnTo>
                    <a:pt x="391591" y="37909"/>
                  </a:lnTo>
                  <a:lnTo>
                    <a:pt x="391591" y="25273"/>
                  </a:lnTo>
                  <a:lnTo>
                    <a:pt x="391591" y="12636"/>
                  </a:lnTo>
                  <a:lnTo>
                    <a:pt x="404215" y="12636"/>
                  </a:lnTo>
                  <a:lnTo>
                    <a:pt x="404215" y="0"/>
                  </a:lnTo>
                  <a:close/>
                </a:path>
                <a:path w="619125" h="38100">
                  <a:moveTo>
                    <a:pt x="416839" y="12636"/>
                  </a:moveTo>
                  <a:lnTo>
                    <a:pt x="404215" y="12636"/>
                  </a:lnTo>
                  <a:lnTo>
                    <a:pt x="404215" y="25273"/>
                  </a:lnTo>
                  <a:lnTo>
                    <a:pt x="404215" y="37909"/>
                  </a:lnTo>
                  <a:lnTo>
                    <a:pt x="416839" y="37909"/>
                  </a:lnTo>
                  <a:lnTo>
                    <a:pt x="416839" y="25273"/>
                  </a:lnTo>
                  <a:lnTo>
                    <a:pt x="416839" y="12636"/>
                  </a:lnTo>
                  <a:close/>
                </a:path>
                <a:path w="619125" h="38100">
                  <a:moveTo>
                    <a:pt x="442112" y="25273"/>
                  </a:moveTo>
                  <a:lnTo>
                    <a:pt x="429475" y="25273"/>
                  </a:lnTo>
                  <a:lnTo>
                    <a:pt x="429475" y="37909"/>
                  </a:lnTo>
                  <a:lnTo>
                    <a:pt x="442112" y="37909"/>
                  </a:lnTo>
                  <a:lnTo>
                    <a:pt x="442112" y="25273"/>
                  </a:lnTo>
                  <a:close/>
                </a:path>
                <a:path w="619125" h="38100">
                  <a:moveTo>
                    <a:pt x="505269" y="25273"/>
                  </a:moveTo>
                  <a:lnTo>
                    <a:pt x="492645" y="25273"/>
                  </a:lnTo>
                  <a:lnTo>
                    <a:pt x="480009" y="25273"/>
                  </a:lnTo>
                  <a:lnTo>
                    <a:pt x="480009" y="12636"/>
                  </a:lnTo>
                  <a:lnTo>
                    <a:pt x="467372" y="12636"/>
                  </a:lnTo>
                  <a:lnTo>
                    <a:pt x="454748" y="12636"/>
                  </a:lnTo>
                  <a:lnTo>
                    <a:pt x="454748" y="0"/>
                  </a:lnTo>
                  <a:lnTo>
                    <a:pt x="442112" y="0"/>
                  </a:lnTo>
                  <a:lnTo>
                    <a:pt x="429488" y="0"/>
                  </a:lnTo>
                  <a:lnTo>
                    <a:pt x="416852" y="0"/>
                  </a:lnTo>
                  <a:lnTo>
                    <a:pt x="416852" y="12636"/>
                  </a:lnTo>
                  <a:lnTo>
                    <a:pt x="429475" y="12636"/>
                  </a:lnTo>
                  <a:lnTo>
                    <a:pt x="442112" y="12636"/>
                  </a:lnTo>
                  <a:lnTo>
                    <a:pt x="442112" y="25273"/>
                  </a:lnTo>
                  <a:lnTo>
                    <a:pt x="454748" y="25273"/>
                  </a:lnTo>
                  <a:lnTo>
                    <a:pt x="467372" y="25273"/>
                  </a:lnTo>
                  <a:lnTo>
                    <a:pt x="467372" y="37909"/>
                  </a:lnTo>
                  <a:lnTo>
                    <a:pt x="480009" y="37909"/>
                  </a:lnTo>
                  <a:lnTo>
                    <a:pt x="492633" y="37909"/>
                  </a:lnTo>
                  <a:lnTo>
                    <a:pt x="505269" y="37909"/>
                  </a:lnTo>
                  <a:lnTo>
                    <a:pt x="505269" y="25273"/>
                  </a:lnTo>
                  <a:close/>
                </a:path>
                <a:path w="619125" h="38100">
                  <a:moveTo>
                    <a:pt x="517893" y="0"/>
                  </a:moveTo>
                  <a:lnTo>
                    <a:pt x="505269" y="0"/>
                  </a:lnTo>
                  <a:lnTo>
                    <a:pt x="492633" y="0"/>
                  </a:lnTo>
                  <a:lnTo>
                    <a:pt x="492633" y="12636"/>
                  </a:lnTo>
                  <a:lnTo>
                    <a:pt x="505269" y="12636"/>
                  </a:lnTo>
                  <a:lnTo>
                    <a:pt x="505269" y="25273"/>
                  </a:lnTo>
                  <a:lnTo>
                    <a:pt x="517893" y="25273"/>
                  </a:lnTo>
                  <a:lnTo>
                    <a:pt x="517893" y="12636"/>
                  </a:lnTo>
                  <a:lnTo>
                    <a:pt x="517893" y="0"/>
                  </a:lnTo>
                  <a:close/>
                </a:path>
                <a:path w="619125" h="38100">
                  <a:moveTo>
                    <a:pt x="581050" y="12636"/>
                  </a:moveTo>
                  <a:lnTo>
                    <a:pt x="568426" y="12636"/>
                  </a:lnTo>
                  <a:lnTo>
                    <a:pt x="568426" y="0"/>
                  </a:lnTo>
                  <a:lnTo>
                    <a:pt x="555802" y="0"/>
                  </a:lnTo>
                  <a:lnTo>
                    <a:pt x="517906" y="0"/>
                  </a:lnTo>
                  <a:lnTo>
                    <a:pt x="517906" y="12636"/>
                  </a:lnTo>
                  <a:lnTo>
                    <a:pt x="517906" y="25273"/>
                  </a:lnTo>
                  <a:lnTo>
                    <a:pt x="517906" y="37909"/>
                  </a:lnTo>
                  <a:lnTo>
                    <a:pt x="530542" y="37909"/>
                  </a:lnTo>
                  <a:lnTo>
                    <a:pt x="530542" y="25273"/>
                  </a:lnTo>
                  <a:lnTo>
                    <a:pt x="543166" y="25273"/>
                  </a:lnTo>
                  <a:lnTo>
                    <a:pt x="555790" y="25273"/>
                  </a:lnTo>
                  <a:lnTo>
                    <a:pt x="568426" y="25273"/>
                  </a:lnTo>
                  <a:lnTo>
                    <a:pt x="581050" y="25273"/>
                  </a:lnTo>
                  <a:lnTo>
                    <a:pt x="581050" y="12636"/>
                  </a:lnTo>
                  <a:close/>
                </a:path>
                <a:path w="619125" h="38100">
                  <a:moveTo>
                    <a:pt x="618947" y="0"/>
                  </a:moveTo>
                  <a:lnTo>
                    <a:pt x="606323" y="0"/>
                  </a:lnTo>
                  <a:lnTo>
                    <a:pt x="593686" y="0"/>
                  </a:lnTo>
                  <a:lnTo>
                    <a:pt x="593686" y="12636"/>
                  </a:lnTo>
                  <a:lnTo>
                    <a:pt x="606323" y="12636"/>
                  </a:lnTo>
                  <a:lnTo>
                    <a:pt x="606323" y="25273"/>
                  </a:lnTo>
                  <a:lnTo>
                    <a:pt x="618947" y="25273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98145" y="4452086"/>
              <a:ext cx="619125" cy="38100"/>
            </a:xfrm>
            <a:custGeom>
              <a:avLst/>
              <a:gdLst/>
              <a:ahLst/>
              <a:cxnLst/>
              <a:rect l="l" t="t" r="r" b="b"/>
              <a:pathLst>
                <a:path w="619125" h="38100">
                  <a:moveTo>
                    <a:pt x="12623" y="12636"/>
                  </a:moveTo>
                  <a:lnTo>
                    <a:pt x="0" y="12636"/>
                  </a:lnTo>
                  <a:lnTo>
                    <a:pt x="0" y="25247"/>
                  </a:lnTo>
                  <a:lnTo>
                    <a:pt x="0" y="37884"/>
                  </a:lnTo>
                  <a:lnTo>
                    <a:pt x="12623" y="37884"/>
                  </a:lnTo>
                  <a:lnTo>
                    <a:pt x="12623" y="25273"/>
                  </a:lnTo>
                  <a:lnTo>
                    <a:pt x="12623" y="12636"/>
                  </a:lnTo>
                  <a:close/>
                </a:path>
                <a:path w="619125" h="38100">
                  <a:moveTo>
                    <a:pt x="50520" y="25247"/>
                  </a:moveTo>
                  <a:lnTo>
                    <a:pt x="37909" y="25247"/>
                  </a:lnTo>
                  <a:lnTo>
                    <a:pt x="25273" y="25247"/>
                  </a:lnTo>
                  <a:lnTo>
                    <a:pt x="12636" y="25247"/>
                  </a:lnTo>
                  <a:lnTo>
                    <a:pt x="12636" y="37884"/>
                  </a:lnTo>
                  <a:lnTo>
                    <a:pt x="25273" y="37884"/>
                  </a:lnTo>
                  <a:lnTo>
                    <a:pt x="37896" y="37884"/>
                  </a:lnTo>
                  <a:lnTo>
                    <a:pt x="50520" y="37884"/>
                  </a:lnTo>
                  <a:lnTo>
                    <a:pt x="50520" y="25247"/>
                  </a:lnTo>
                  <a:close/>
                </a:path>
                <a:path w="619125" h="38100">
                  <a:moveTo>
                    <a:pt x="88417" y="12636"/>
                  </a:moveTo>
                  <a:lnTo>
                    <a:pt x="75793" y="12636"/>
                  </a:lnTo>
                  <a:lnTo>
                    <a:pt x="75793" y="25247"/>
                  </a:lnTo>
                  <a:lnTo>
                    <a:pt x="63169" y="25247"/>
                  </a:lnTo>
                  <a:lnTo>
                    <a:pt x="50533" y="25247"/>
                  </a:lnTo>
                  <a:lnTo>
                    <a:pt x="50533" y="37884"/>
                  </a:lnTo>
                  <a:lnTo>
                    <a:pt x="63169" y="37884"/>
                  </a:lnTo>
                  <a:lnTo>
                    <a:pt x="75793" y="37884"/>
                  </a:lnTo>
                  <a:lnTo>
                    <a:pt x="88417" y="37884"/>
                  </a:lnTo>
                  <a:lnTo>
                    <a:pt x="88417" y="25273"/>
                  </a:lnTo>
                  <a:lnTo>
                    <a:pt x="88417" y="12636"/>
                  </a:lnTo>
                  <a:close/>
                </a:path>
                <a:path w="619125" h="38100">
                  <a:moveTo>
                    <a:pt x="176847" y="12636"/>
                  </a:moveTo>
                  <a:lnTo>
                    <a:pt x="164223" y="12636"/>
                  </a:lnTo>
                  <a:lnTo>
                    <a:pt x="151587" y="12636"/>
                  </a:lnTo>
                  <a:lnTo>
                    <a:pt x="138950" y="12636"/>
                  </a:lnTo>
                  <a:lnTo>
                    <a:pt x="138950" y="25247"/>
                  </a:lnTo>
                  <a:lnTo>
                    <a:pt x="126326" y="25247"/>
                  </a:lnTo>
                  <a:lnTo>
                    <a:pt x="126326" y="12636"/>
                  </a:lnTo>
                  <a:lnTo>
                    <a:pt x="113690" y="12636"/>
                  </a:lnTo>
                  <a:lnTo>
                    <a:pt x="113690" y="25247"/>
                  </a:lnTo>
                  <a:lnTo>
                    <a:pt x="101053" y="25247"/>
                  </a:lnTo>
                  <a:lnTo>
                    <a:pt x="101053" y="37884"/>
                  </a:lnTo>
                  <a:lnTo>
                    <a:pt x="113690" y="37884"/>
                  </a:lnTo>
                  <a:lnTo>
                    <a:pt x="113690" y="25273"/>
                  </a:lnTo>
                  <a:lnTo>
                    <a:pt x="126326" y="25273"/>
                  </a:lnTo>
                  <a:lnTo>
                    <a:pt x="126326" y="37884"/>
                  </a:lnTo>
                  <a:lnTo>
                    <a:pt x="138950" y="37884"/>
                  </a:lnTo>
                  <a:lnTo>
                    <a:pt x="151587" y="37884"/>
                  </a:lnTo>
                  <a:lnTo>
                    <a:pt x="151587" y="25273"/>
                  </a:lnTo>
                  <a:lnTo>
                    <a:pt x="164211" y="25273"/>
                  </a:lnTo>
                  <a:lnTo>
                    <a:pt x="164211" y="37884"/>
                  </a:lnTo>
                  <a:lnTo>
                    <a:pt x="176847" y="37884"/>
                  </a:lnTo>
                  <a:lnTo>
                    <a:pt x="176847" y="25273"/>
                  </a:lnTo>
                  <a:lnTo>
                    <a:pt x="176847" y="12636"/>
                  </a:lnTo>
                  <a:close/>
                </a:path>
                <a:path w="619125" h="38100">
                  <a:moveTo>
                    <a:pt x="202120" y="12636"/>
                  </a:moveTo>
                  <a:lnTo>
                    <a:pt x="189484" y="12636"/>
                  </a:lnTo>
                  <a:lnTo>
                    <a:pt x="189484" y="25247"/>
                  </a:lnTo>
                  <a:lnTo>
                    <a:pt x="189484" y="37884"/>
                  </a:lnTo>
                  <a:lnTo>
                    <a:pt x="202120" y="37884"/>
                  </a:lnTo>
                  <a:lnTo>
                    <a:pt x="202120" y="25273"/>
                  </a:lnTo>
                  <a:lnTo>
                    <a:pt x="202120" y="12636"/>
                  </a:lnTo>
                  <a:close/>
                </a:path>
                <a:path w="619125" h="38100">
                  <a:moveTo>
                    <a:pt x="240004" y="25247"/>
                  </a:moveTo>
                  <a:lnTo>
                    <a:pt x="227380" y="25247"/>
                  </a:lnTo>
                  <a:lnTo>
                    <a:pt x="227380" y="12636"/>
                  </a:lnTo>
                  <a:lnTo>
                    <a:pt x="214744" y="12636"/>
                  </a:lnTo>
                  <a:lnTo>
                    <a:pt x="214744" y="25247"/>
                  </a:lnTo>
                  <a:lnTo>
                    <a:pt x="214744" y="37884"/>
                  </a:lnTo>
                  <a:lnTo>
                    <a:pt x="227368" y="37884"/>
                  </a:lnTo>
                  <a:lnTo>
                    <a:pt x="240004" y="37884"/>
                  </a:lnTo>
                  <a:lnTo>
                    <a:pt x="240004" y="25247"/>
                  </a:lnTo>
                  <a:close/>
                </a:path>
                <a:path w="619125" h="38100">
                  <a:moveTo>
                    <a:pt x="265277" y="12636"/>
                  </a:moveTo>
                  <a:lnTo>
                    <a:pt x="252641" y="12636"/>
                  </a:lnTo>
                  <a:lnTo>
                    <a:pt x="252641" y="25247"/>
                  </a:lnTo>
                  <a:lnTo>
                    <a:pt x="252641" y="37884"/>
                  </a:lnTo>
                  <a:lnTo>
                    <a:pt x="265277" y="37884"/>
                  </a:lnTo>
                  <a:lnTo>
                    <a:pt x="265277" y="25273"/>
                  </a:lnTo>
                  <a:lnTo>
                    <a:pt x="265277" y="12636"/>
                  </a:lnTo>
                  <a:close/>
                </a:path>
                <a:path w="619125" h="38100">
                  <a:moveTo>
                    <a:pt x="328434" y="12636"/>
                  </a:moveTo>
                  <a:lnTo>
                    <a:pt x="315798" y="12636"/>
                  </a:lnTo>
                  <a:lnTo>
                    <a:pt x="303174" y="12636"/>
                  </a:lnTo>
                  <a:lnTo>
                    <a:pt x="290537" y="12636"/>
                  </a:lnTo>
                  <a:lnTo>
                    <a:pt x="290537" y="25273"/>
                  </a:lnTo>
                  <a:lnTo>
                    <a:pt x="303161" y="25273"/>
                  </a:lnTo>
                  <a:lnTo>
                    <a:pt x="303161" y="37884"/>
                  </a:lnTo>
                  <a:lnTo>
                    <a:pt x="315798" y="37884"/>
                  </a:lnTo>
                  <a:lnTo>
                    <a:pt x="328434" y="37884"/>
                  </a:lnTo>
                  <a:lnTo>
                    <a:pt x="328434" y="25273"/>
                  </a:lnTo>
                  <a:lnTo>
                    <a:pt x="328434" y="12636"/>
                  </a:lnTo>
                  <a:close/>
                </a:path>
                <a:path w="619125" h="38100">
                  <a:moveTo>
                    <a:pt x="416839" y="25247"/>
                  </a:moveTo>
                  <a:lnTo>
                    <a:pt x="404215" y="25247"/>
                  </a:lnTo>
                  <a:lnTo>
                    <a:pt x="404215" y="12636"/>
                  </a:lnTo>
                  <a:lnTo>
                    <a:pt x="391591" y="12636"/>
                  </a:lnTo>
                  <a:lnTo>
                    <a:pt x="353695" y="12636"/>
                  </a:lnTo>
                  <a:lnTo>
                    <a:pt x="353695" y="25247"/>
                  </a:lnTo>
                  <a:lnTo>
                    <a:pt x="353695" y="37884"/>
                  </a:lnTo>
                  <a:lnTo>
                    <a:pt x="366331" y="37884"/>
                  </a:lnTo>
                  <a:lnTo>
                    <a:pt x="366331" y="25273"/>
                  </a:lnTo>
                  <a:lnTo>
                    <a:pt x="378955" y="25273"/>
                  </a:lnTo>
                  <a:lnTo>
                    <a:pt x="391579" y="25273"/>
                  </a:lnTo>
                  <a:lnTo>
                    <a:pt x="391579" y="37884"/>
                  </a:lnTo>
                  <a:lnTo>
                    <a:pt x="404215" y="37884"/>
                  </a:lnTo>
                  <a:lnTo>
                    <a:pt x="416839" y="37884"/>
                  </a:lnTo>
                  <a:lnTo>
                    <a:pt x="416839" y="25247"/>
                  </a:lnTo>
                  <a:close/>
                </a:path>
                <a:path w="619125" h="38100">
                  <a:moveTo>
                    <a:pt x="442112" y="25247"/>
                  </a:moveTo>
                  <a:lnTo>
                    <a:pt x="429488" y="25247"/>
                  </a:lnTo>
                  <a:lnTo>
                    <a:pt x="429488" y="12636"/>
                  </a:lnTo>
                  <a:lnTo>
                    <a:pt x="416852" y="12636"/>
                  </a:lnTo>
                  <a:lnTo>
                    <a:pt x="416852" y="25247"/>
                  </a:lnTo>
                  <a:lnTo>
                    <a:pt x="416852" y="37884"/>
                  </a:lnTo>
                  <a:lnTo>
                    <a:pt x="429475" y="37884"/>
                  </a:lnTo>
                  <a:lnTo>
                    <a:pt x="442112" y="37884"/>
                  </a:lnTo>
                  <a:lnTo>
                    <a:pt x="442112" y="25247"/>
                  </a:lnTo>
                  <a:close/>
                </a:path>
                <a:path w="619125" h="38100">
                  <a:moveTo>
                    <a:pt x="480009" y="12636"/>
                  </a:moveTo>
                  <a:lnTo>
                    <a:pt x="467372" y="12636"/>
                  </a:lnTo>
                  <a:lnTo>
                    <a:pt x="454748" y="12636"/>
                  </a:lnTo>
                  <a:lnTo>
                    <a:pt x="454748" y="25247"/>
                  </a:lnTo>
                  <a:lnTo>
                    <a:pt x="454748" y="37884"/>
                  </a:lnTo>
                  <a:lnTo>
                    <a:pt x="467372" y="37884"/>
                  </a:lnTo>
                  <a:lnTo>
                    <a:pt x="467372" y="25273"/>
                  </a:lnTo>
                  <a:lnTo>
                    <a:pt x="480009" y="25273"/>
                  </a:lnTo>
                  <a:lnTo>
                    <a:pt x="480009" y="12636"/>
                  </a:lnTo>
                  <a:close/>
                </a:path>
                <a:path w="619125" h="38100">
                  <a:moveTo>
                    <a:pt x="581050" y="25247"/>
                  </a:moveTo>
                  <a:lnTo>
                    <a:pt x="568426" y="25247"/>
                  </a:lnTo>
                  <a:lnTo>
                    <a:pt x="568426" y="37884"/>
                  </a:lnTo>
                  <a:lnTo>
                    <a:pt x="581050" y="37884"/>
                  </a:lnTo>
                  <a:lnTo>
                    <a:pt x="581050" y="25247"/>
                  </a:lnTo>
                  <a:close/>
                </a:path>
                <a:path w="619125" h="38100">
                  <a:moveTo>
                    <a:pt x="581050" y="0"/>
                  </a:moveTo>
                  <a:lnTo>
                    <a:pt x="568426" y="0"/>
                  </a:lnTo>
                  <a:lnTo>
                    <a:pt x="555802" y="0"/>
                  </a:lnTo>
                  <a:lnTo>
                    <a:pt x="543166" y="0"/>
                  </a:lnTo>
                  <a:lnTo>
                    <a:pt x="543166" y="12636"/>
                  </a:lnTo>
                  <a:lnTo>
                    <a:pt x="543166" y="25247"/>
                  </a:lnTo>
                  <a:lnTo>
                    <a:pt x="530542" y="25247"/>
                  </a:lnTo>
                  <a:lnTo>
                    <a:pt x="530542" y="12636"/>
                  </a:lnTo>
                  <a:lnTo>
                    <a:pt x="530542" y="0"/>
                  </a:lnTo>
                  <a:lnTo>
                    <a:pt x="517906" y="0"/>
                  </a:lnTo>
                  <a:lnTo>
                    <a:pt x="517906" y="12636"/>
                  </a:lnTo>
                  <a:lnTo>
                    <a:pt x="517906" y="25273"/>
                  </a:lnTo>
                  <a:lnTo>
                    <a:pt x="530529" y="25273"/>
                  </a:lnTo>
                  <a:lnTo>
                    <a:pt x="530529" y="37884"/>
                  </a:lnTo>
                  <a:lnTo>
                    <a:pt x="543166" y="37884"/>
                  </a:lnTo>
                  <a:lnTo>
                    <a:pt x="543166" y="25273"/>
                  </a:lnTo>
                  <a:lnTo>
                    <a:pt x="555802" y="25273"/>
                  </a:lnTo>
                  <a:lnTo>
                    <a:pt x="555802" y="12636"/>
                  </a:lnTo>
                  <a:lnTo>
                    <a:pt x="568426" y="12636"/>
                  </a:lnTo>
                  <a:lnTo>
                    <a:pt x="581050" y="12636"/>
                  </a:lnTo>
                  <a:lnTo>
                    <a:pt x="581050" y="0"/>
                  </a:lnTo>
                  <a:close/>
                </a:path>
                <a:path w="619125" h="38100">
                  <a:moveTo>
                    <a:pt x="618947" y="0"/>
                  </a:moveTo>
                  <a:lnTo>
                    <a:pt x="606323" y="0"/>
                  </a:lnTo>
                  <a:lnTo>
                    <a:pt x="593686" y="0"/>
                  </a:lnTo>
                  <a:lnTo>
                    <a:pt x="593686" y="12636"/>
                  </a:lnTo>
                  <a:lnTo>
                    <a:pt x="581063" y="12636"/>
                  </a:lnTo>
                  <a:lnTo>
                    <a:pt x="581063" y="25247"/>
                  </a:lnTo>
                  <a:lnTo>
                    <a:pt x="581063" y="37884"/>
                  </a:lnTo>
                  <a:lnTo>
                    <a:pt x="593686" y="37884"/>
                  </a:lnTo>
                  <a:lnTo>
                    <a:pt x="606323" y="37884"/>
                  </a:lnTo>
                  <a:lnTo>
                    <a:pt x="618947" y="37884"/>
                  </a:lnTo>
                  <a:lnTo>
                    <a:pt x="618947" y="25247"/>
                  </a:lnTo>
                  <a:lnTo>
                    <a:pt x="606323" y="25247"/>
                  </a:lnTo>
                  <a:lnTo>
                    <a:pt x="593699" y="25247"/>
                  </a:lnTo>
                  <a:lnTo>
                    <a:pt x="593699" y="12636"/>
                  </a:lnTo>
                  <a:lnTo>
                    <a:pt x="606323" y="12636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3" name="object 33"/>
          <p:cNvSpPr txBox="1"/>
          <p:nvPr/>
        </p:nvSpPr>
        <p:spPr>
          <a:xfrm>
            <a:off x="152400" y="4499514"/>
            <a:ext cx="899794" cy="4851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50" b="1" dirty="0">
                <a:latin typeface="Raleway"/>
                <a:cs typeface="Raleway"/>
              </a:rPr>
              <a:t>Product</a:t>
            </a:r>
            <a:r>
              <a:rPr sz="750" b="1" spc="-10" dirty="0">
                <a:latin typeface="Raleway"/>
                <a:cs typeface="Raleway"/>
              </a:rPr>
              <a:t> </a:t>
            </a:r>
            <a:r>
              <a:rPr sz="750" b="1" dirty="0">
                <a:latin typeface="Raleway"/>
                <a:cs typeface="Raleway"/>
              </a:rPr>
              <a:t>Height:</a:t>
            </a:r>
            <a:r>
              <a:rPr sz="750" b="1" spc="-5" dirty="0">
                <a:latin typeface="Raleway"/>
                <a:cs typeface="Raleway"/>
              </a:rPr>
              <a:t> </a:t>
            </a:r>
            <a:r>
              <a:rPr sz="750" spc="-25" dirty="0">
                <a:latin typeface="Raleway"/>
                <a:cs typeface="Raleway"/>
              </a:rPr>
              <a:t>31</a:t>
            </a:r>
            <a:endParaRPr sz="75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z="750" b="1" dirty="0">
                <a:latin typeface="Raleway"/>
                <a:cs typeface="Raleway"/>
              </a:rPr>
              <a:t>Product Depth: </a:t>
            </a:r>
            <a:r>
              <a:rPr sz="750" spc="-25" dirty="0">
                <a:latin typeface="Raleway"/>
                <a:cs typeface="Raleway"/>
              </a:rPr>
              <a:t>28</a:t>
            </a:r>
            <a:endParaRPr sz="75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z="750" b="1" dirty="0">
                <a:latin typeface="Raleway"/>
                <a:cs typeface="Raleway"/>
              </a:rPr>
              <a:t>Product Length: </a:t>
            </a:r>
            <a:r>
              <a:rPr sz="750" spc="-25" dirty="0">
                <a:latin typeface="Raleway"/>
                <a:cs typeface="Raleway"/>
              </a:rPr>
              <a:t>60</a:t>
            </a:r>
            <a:endParaRPr sz="75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z="750" b="1" dirty="0">
                <a:latin typeface="Raleway"/>
                <a:cs typeface="Raleway"/>
              </a:rPr>
              <a:t>Cubes:</a:t>
            </a:r>
            <a:r>
              <a:rPr sz="750" b="1" spc="-15" dirty="0">
                <a:latin typeface="Raleway"/>
                <a:cs typeface="Raleway"/>
              </a:rPr>
              <a:t> </a:t>
            </a:r>
            <a:r>
              <a:rPr sz="750" spc="-10" dirty="0">
                <a:latin typeface="Raleway"/>
                <a:cs typeface="Raleway"/>
              </a:rPr>
              <a:t>14.69</a:t>
            </a:r>
            <a:endParaRPr sz="750">
              <a:latin typeface="Raleway"/>
              <a:cs typeface="Raleway"/>
            </a:endParaRPr>
          </a:p>
        </p:txBody>
      </p:sp>
      <p:pic>
        <p:nvPicPr>
          <p:cNvPr id="34" name="object 34">
            <a:hlinkClick r:id="rId2"/>
          </p:cNvPr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3468052" y="767626"/>
            <a:ext cx="5715000" cy="4446270"/>
          </a:xfrm>
          <a:prstGeom prst="rect">
            <a:avLst/>
          </a:prstGeom>
        </p:spPr>
      </p:pic>
      <p:sp>
        <p:nvSpPr>
          <p:cNvPr id="35" name="object 35"/>
          <p:cNvSpPr txBox="1">
            <a:spLocks noGrp="1"/>
          </p:cNvSpPr>
          <p:nvPr>
            <p:ph type="sldNum" sz="quarter" idx="4294967295"/>
          </p:nvPr>
        </p:nvSpPr>
        <p:spPr>
          <a:xfrm>
            <a:off x="9483725" y="7521575"/>
            <a:ext cx="574675" cy="16033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900" b="0" i="0">
                <a:solidFill>
                  <a:schemeClr val="bg1"/>
                </a:solidFill>
                <a:latin typeface="Raleway"/>
                <a:cs typeface="Raleway"/>
              </a:defRPr>
            </a:lvl1pPr>
          </a:lstStyle>
          <a:p>
            <a:pPr marL="19685">
              <a:lnSpc>
                <a:spcPct val="100000"/>
              </a:lnSpc>
              <a:spcBef>
                <a:spcPts val="45"/>
              </a:spcBef>
            </a:pPr>
            <a:r>
              <a:rPr lang="en-US"/>
              <a:t>Page: </a:t>
            </a:r>
            <a:fld id="{81D60167-4931-47E6-BA6A-407CBD079E47}" type="slidenum">
              <a:rPr spc="-25" smtClean="0"/>
              <a:pPr marL="19685">
                <a:lnSpc>
                  <a:spcPct val="100000"/>
                </a:lnSpc>
                <a:spcBef>
                  <a:spcPts val="45"/>
                </a:spcBef>
              </a:pPr>
              <a:t>94</a:t>
            </a:fld>
            <a:endParaRPr spc="-25" dirty="0"/>
          </a:p>
        </p:txBody>
      </p:sp>
      <p:graphicFrame>
        <p:nvGraphicFramePr>
          <p:cNvPr id="2" name="Object 1">
            <a:extLst>
              <a:ext uri="{FF2B5EF4-FFF2-40B4-BE49-F238E27FC236}">
                <a16:creationId xmlns:a16="http://schemas.microsoft.com/office/drawing/2014/main" id="{45AB0DD6-EF50-A0A7-CED2-845034BC0400}"/>
              </a:ext>
            </a:extLst>
          </p:cNvPr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934881605"/>
              </p:ext>
            </p:extLst>
          </p:nvPr>
        </p:nvGraphicFramePr>
        <p:xfrm>
          <a:off x="729730" y="5436153"/>
          <a:ext cx="8724900" cy="6096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Worksheet" r:id="rId4" imgW="8724900" imgH="609600" progId="Excel.Sheet.12">
                  <p:embed/>
                </p:oleObj>
              </mc:Choice>
              <mc:Fallback>
                <p:oleObj name="Worksheet" r:id="rId4" imgW="8724900" imgH="609600" progId="Excel.Sheet.12">
                  <p:embed/>
                  <p:pic>
                    <p:nvPicPr>
                      <p:cNvPr id="2" name="Object 1">
                        <a:extLst>
                          <a:ext uri="{FF2B5EF4-FFF2-40B4-BE49-F238E27FC236}">
                            <a16:creationId xmlns:a16="http://schemas.microsoft.com/office/drawing/2014/main" id="{45AB0DD6-EF50-A0A7-CED2-845034BC0400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729730" y="5436153"/>
                        <a:ext cx="8724900" cy="609600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3" name="Picture 2" descr="A picture containing logo&#10;&#10;Description automatically generated">
            <a:extLst>
              <a:ext uri="{FF2B5EF4-FFF2-40B4-BE49-F238E27FC236}">
                <a16:creationId xmlns:a16="http://schemas.microsoft.com/office/drawing/2014/main" id="{739C4FC4-CFC6-6927-917C-8038FF27E57F}"/>
              </a:ext>
            </a:extLst>
          </p:cNvPr>
          <p:cNvPicPr>
            <a:picLocks noChangeAspect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6732"/>
          <a:stretch/>
        </p:blipFill>
        <p:spPr>
          <a:xfrm>
            <a:off x="8610600" y="6449545"/>
            <a:ext cx="1293202" cy="1232368"/>
          </a:xfrm>
          <a:prstGeom prst="rect">
            <a:avLst/>
          </a:prstGeom>
        </p:spPr>
      </p:pic>
      <p:sp>
        <p:nvSpPr>
          <p:cNvPr id="4" name="Rectangle 3">
            <a:extLst>
              <a:ext uri="{FF2B5EF4-FFF2-40B4-BE49-F238E27FC236}">
                <a16:creationId xmlns:a16="http://schemas.microsoft.com/office/drawing/2014/main" id="{7976E382-746F-707F-0BDA-BAD3C8303D84}"/>
              </a:ext>
            </a:extLst>
          </p:cNvPr>
          <p:cNvSpPr/>
          <p:nvPr/>
        </p:nvSpPr>
        <p:spPr>
          <a:xfrm>
            <a:off x="8355114" y="5334001"/>
            <a:ext cx="1128611" cy="792026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74080579"/>
      </p:ext>
    </p:extLst>
  </p:cSld>
  <p:clrMapOvr>
    <a:masterClrMapping/>
  </p:clrMapOvr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object 5">
            <a:hlinkClick r:id="rId2"/>
          </p:cNvPr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47625" y="767626"/>
            <a:ext cx="5715000" cy="4446270"/>
          </a:xfrm>
          <a:prstGeom prst="rect">
            <a:avLst/>
          </a:prstGeom>
        </p:spPr>
      </p:pic>
      <p:sp>
        <p:nvSpPr>
          <p:cNvPr id="6" name="object 6"/>
          <p:cNvSpPr txBox="1"/>
          <p:nvPr/>
        </p:nvSpPr>
        <p:spPr>
          <a:xfrm>
            <a:off x="5898515" y="890714"/>
            <a:ext cx="3585210" cy="1174681"/>
          </a:xfrm>
          <a:prstGeom prst="rect">
            <a:avLst/>
          </a:prstGeom>
        </p:spPr>
        <p:txBody>
          <a:bodyPr vert="horz" wrap="square" lIns="0" tIns="27940" rIns="0" bIns="0" rtlCol="0">
            <a:spAutoFit/>
          </a:bodyPr>
          <a:lstStyle/>
          <a:p>
            <a:pPr marL="12700" marR="5080">
              <a:lnSpc>
                <a:spcPts val="1350"/>
              </a:lnSpc>
              <a:spcBef>
                <a:spcPts val="220"/>
              </a:spcBef>
            </a:pPr>
            <a:r>
              <a:rPr sz="1200" b="1" spc="65" dirty="0">
                <a:latin typeface="Arial"/>
                <a:cs typeface="Arial"/>
              </a:rPr>
              <a:t>KINSLEY</a:t>
            </a:r>
            <a:r>
              <a:rPr sz="1200" b="1" spc="95" dirty="0">
                <a:latin typeface="Arial"/>
                <a:cs typeface="Arial"/>
              </a:rPr>
              <a:t> </a:t>
            </a:r>
            <a:r>
              <a:rPr sz="1200" b="1" spc="50" dirty="0">
                <a:latin typeface="Arial"/>
                <a:cs typeface="Arial"/>
              </a:rPr>
              <a:t>2-</a:t>
            </a:r>
            <a:r>
              <a:rPr sz="1200" b="1" spc="70" dirty="0">
                <a:latin typeface="Arial"/>
                <a:cs typeface="Arial"/>
              </a:rPr>
              <a:t>PIECE</a:t>
            </a:r>
            <a:r>
              <a:rPr sz="1200" b="1" spc="95" dirty="0">
                <a:latin typeface="Arial"/>
                <a:cs typeface="Arial"/>
              </a:rPr>
              <a:t> </a:t>
            </a:r>
            <a:r>
              <a:rPr sz="1200" b="1" spc="60" dirty="0">
                <a:latin typeface="Arial"/>
                <a:cs typeface="Arial"/>
              </a:rPr>
              <a:t>MARBLE</a:t>
            </a:r>
            <a:r>
              <a:rPr sz="1200" b="1" spc="100" dirty="0">
                <a:latin typeface="Arial"/>
                <a:cs typeface="Arial"/>
              </a:rPr>
              <a:t> </a:t>
            </a:r>
            <a:r>
              <a:rPr sz="1200" b="1" spc="75" dirty="0">
                <a:latin typeface="Arial"/>
                <a:cs typeface="Arial"/>
              </a:rPr>
              <a:t>TOP</a:t>
            </a:r>
            <a:r>
              <a:rPr sz="1200" b="1" spc="95" dirty="0">
                <a:latin typeface="Arial"/>
                <a:cs typeface="Arial"/>
              </a:rPr>
              <a:t> </a:t>
            </a:r>
            <a:r>
              <a:rPr sz="1200" b="1" spc="40" dirty="0">
                <a:latin typeface="Arial"/>
                <a:cs typeface="Arial"/>
              </a:rPr>
              <a:t>DESK </a:t>
            </a:r>
            <a:r>
              <a:rPr sz="1200" b="1" spc="-25" dirty="0">
                <a:latin typeface="Arial"/>
                <a:cs typeface="Arial"/>
              </a:rPr>
              <a:t>SET</a:t>
            </a:r>
            <a:endParaRPr sz="1200" dirty="0">
              <a:latin typeface="Arial"/>
              <a:cs typeface="Arial"/>
            </a:endParaRPr>
          </a:p>
          <a:p>
            <a:pPr marL="12700">
              <a:lnSpc>
                <a:spcPts val="1320"/>
              </a:lnSpc>
            </a:pPr>
            <a:r>
              <a:rPr sz="1200" b="1" spc="70" dirty="0">
                <a:latin typeface="Arial"/>
                <a:cs typeface="Arial"/>
              </a:rPr>
              <a:t>(MARBLE</a:t>
            </a:r>
            <a:r>
              <a:rPr sz="1200" b="1" spc="90" dirty="0">
                <a:latin typeface="Arial"/>
                <a:cs typeface="Arial"/>
              </a:rPr>
              <a:t> </a:t>
            </a:r>
            <a:r>
              <a:rPr sz="1200" b="1" spc="75" dirty="0">
                <a:latin typeface="Arial"/>
                <a:cs typeface="Arial"/>
              </a:rPr>
              <a:t>TOP</a:t>
            </a:r>
            <a:r>
              <a:rPr sz="1200" b="1" spc="95" dirty="0">
                <a:latin typeface="Arial"/>
                <a:cs typeface="Arial"/>
              </a:rPr>
              <a:t> </a:t>
            </a:r>
            <a:r>
              <a:rPr sz="1200" b="1" spc="60" dirty="0">
                <a:latin typeface="Arial"/>
                <a:cs typeface="Arial"/>
              </a:rPr>
              <a:t>DESK</a:t>
            </a:r>
            <a:r>
              <a:rPr sz="1200" b="1" spc="95" dirty="0">
                <a:latin typeface="Arial"/>
                <a:cs typeface="Arial"/>
              </a:rPr>
              <a:t> </a:t>
            </a:r>
            <a:r>
              <a:rPr sz="1200" b="1" spc="170" dirty="0">
                <a:latin typeface="Arial"/>
                <a:cs typeface="Arial"/>
              </a:rPr>
              <a:t>&amp;</a:t>
            </a:r>
            <a:r>
              <a:rPr sz="1200" b="1" spc="95" dirty="0">
                <a:latin typeface="Arial"/>
                <a:cs typeface="Arial"/>
              </a:rPr>
              <a:t> </a:t>
            </a:r>
            <a:r>
              <a:rPr sz="1200" b="1" spc="60" dirty="0">
                <a:latin typeface="Arial"/>
                <a:cs typeface="Arial"/>
              </a:rPr>
              <a:t>DESK</a:t>
            </a:r>
            <a:r>
              <a:rPr sz="1200" b="1" spc="95" dirty="0">
                <a:latin typeface="Arial"/>
                <a:cs typeface="Arial"/>
              </a:rPr>
              <a:t> </a:t>
            </a:r>
            <a:r>
              <a:rPr sz="1200" b="1" spc="70" dirty="0">
                <a:latin typeface="Arial"/>
                <a:cs typeface="Arial"/>
              </a:rPr>
              <a:t>CHAIR)</a:t>
            </a:r>
            <a:endParaRPr sz="1200" dirty="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700" dirty="0">
              <a:latin typeface="Raleway"/>
              <a:cs typeface="Raleway"/>
            </a:endParaRPr>
          </a:p>
          <a:p>
            <a:pPr marL="12700" marR="28575">
              <a:lnSpc>
                <a:spcPct val="100000"/>
              </a:lnSpc>
              <a:spcBef>
                <a:spcPts val="5"/>
              </a:spcBef>
            </a:pPr>
            <a:r>
              <a:rPr sz="750" dirty="0">
                <a:latin typeface="Raleway"/>
                <a:cs typeface="Raleway"/>
              </a:rPr>
              <a:t>Up the style of your home office with the Kinsley marble top desk </a:t>
            </a:r>
            <a:r>
              <a:rPr sz="750" spc="-25" dirty="0">
                <a:latin typeface="Raleway"/>
                <a:cs typeface="Raleway"/>
              </a:rPr>
              <a:t>and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office chair! This set is built for style as well as function with a </a:t>
            </a:r>
            <a:r>
              <a:rPr sz="750" spc="-10" dirty="0">
                <a:latin typeface="Raleway"/>
                <a:cs typeface="Raleway"/>
              </a:rPr>
              <a:t>kidney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shaped white marble top desk that will impress everyone. </a:t>
            </a:r>
            <a:r>
              <a:rPr sz="750" spc="-10" dirty="0">
                <a:latin typeface="Raleway"/>
                <a:cs typeface="Raleway"/>
              </a:rPr>
              <a:t>Exuding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modern style, the Kinsley features canted legs the </a:t>
            </a:r>
            <a:r>
              <a:rPr sz="750" spc="-10" dirty="0">
                <a:latin typeface="Raleway"/>
                <a:cs typeface="Raleway"/>
              </a:rPr>
              <a:t>perfectly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complement the mid-century swivel-tilt chair that completes the </a:t>
            </a:r>
            <a:r>
              <a:rPr sz="750" spc="-20" dirty="0">
                <a:latin typeface="Raleway"/>
                <a:cs typeface="Raleway"/>
              </a:rPr>
              <a:t>set.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Enjoy your desk while you are working away with </a:t>
            </a:r>
            <a:r>
              <a:rPr sz="750" spc="-10" dirty="0">
                <a:latin typeface="Raleway"/>
                <a:cs typeface="Raleway"/>
              </a:rPr>
              <a:t>Kinsley!</a:t>
            </a:r>
            <a:endParaRPr sz="750" dirty="0">
              <a:latin typeface="Raleway"/>
              <a:cs typeface="Raleway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6279515" y="2740596"/>
            <a:ext cx="2769870" cy="8255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41275">
              <a:lnSpc>
                <a:spcPct val="100000"/>
              </a:lnSpc>
              <a:spcBef>
                <a:spcPts val="100"/>
              </a:spcBef>
            </a:pPr>
            <a:r>
              <a:rPr sz="750" dirty="0">
                <a:latin typeface="Raleway"/>
                <a:cs typeface="Raleway"/>
              </a:rPr>
              <a:t>Desk</a:t>
            </a:r>
            <a:r>
              <a:rPr sz="750" spc="-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constructed of white marble veneer top in kidney </a:t>
            </a:r>
            <a:r>
              <a:rPr sz="750" spc="-10" dirty="0">
                <a:latin typeface="Raleway"/>
                <a:cs typeface="Raleway"/>
              </a:rPr>
              <a:t>shape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with canted ebony iron </a:t>
            </a:r>
            <a:r>
              <a:rPr sz="750" spc="-20" dirty="0">
                <a:latin typeface="Raleway"/>
                <a:cs typeface="Raleway"/>
              </a:rPr>
              <a:t>legs</a:t>
            </a:r>
            <a:endParaRPr sz="750">
              <a:latin typeface="Raleway"/>
              <a:cs typeface="Raleway"/>
            </a:endParaRPr>
          </a:p>
          <a:p>
            <a:pPr marL="12700" marR="826769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Desk chair upholstered in grey tweed </a:t>
            </a:r>
            <a:r>
              <a:rPr sz="750" spc="-10" dirty="0">
                <a:latin typeface="Raleway"/>
                <a:cs typeface="Raleway"/>
              </a:rPr>
              <a:t>fabric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18 mm desk top </a:t>
            </a:r>
            <a:r>
              <a:rPr sz="750" spc="-10" dirty="0">
                <a:latin typeface="Raleway"/>
                <a:cs typeface="Raleway"/>
              </a:rPr>
              <a:t>thickness</a:t>
            </a:r>
            <a:endParaRPr sz="750">
              <a:latin typeface="Raleway"/>
              <a:cs typeface="Raleway"/>
            </a:endParaRPr>
          </a:p>
          <a:p>
            <a:pPr marL="12700" marR="508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Swivel-tilt chair features 360-degree swivel with heavy-</a:t>
            </a:r>
            <a:r>
              <a:rPr sz="750" spc="-20" dirty="0">
                <a:latin typeface="Raleway"/>
                <a:cs typeface="Raleway"/>
              </a:rPr>
              <a:t>duty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five-leg base and smooth-rolling casters for great stability </a:t>
            </a:r>
            <a:r>
              <a:rPr sz="750" spc="-25" dirty="0">
                <a:latin typeface="Raleway"/>
                <a:cs typeface="Raleway"/>
              </a:rPr>
              <a:t>and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spc="-10" dirty="0">
                <a:latin typeface="Raleway"/>
                <a:cs typeface="Raleway"/>
              </a:rPr>
              <a:t>mobility</a:t>
            </a:r>
            <a:endParaRPr sz="750">
              <a:latin typeface="Raleway"/>
              <a:cs typeface="Raleway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6176645" y="279467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6176645" y="302327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6176645" y="313757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6176645" y="325187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 txBox="1"/>
          <p:nvPr/>
        </p:nvSpPr>
        <p:spPr>
          <a:xfrm>
            <a:off x="5898515" y="3856926"/>
            <a:ext cx="931544" cy="243656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50" u="sng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2"/>
              </a:rPr>
              <a:t>Read </a:t>
            </a:r>
            <a:r>
              <a:rPr sz="750" u="sng" spc="-20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2"/>
              </a:rPr>
              <a:t>More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z="750" b="1" dirty="0">
                <a:latin typeface="Raleway"/>
                <a:cs typeface="Raleway"/>
              </a:rPr>
              <a:t>Stock:</a:t>
            </a:r>
            <a:r>
              <a:rPr sz="750" b="1" spc="10" dirty="0">
                <a:latin typeface="Raleway"/>
                <a:cs typeface="Raleway"/>
              </a:rPr>
              <a:t> </a:t>
            </a:r>
            <a:r>
              <a:rPr sz="750" spc="-25" dirty="0">
                <a:latin typeface="Raleway"/>
                <a:cs typeface="Raleway"/>
              </a:rPr>
              <a:t>N/A</a:t>
            </a:r>
            <a:endParaRPr sz="750" dirty="0">
              <a:latin typeface="Raleway"/>
              <a:cs typeface="Raleway"/>
            </a:endParaRPr>
          </a:p>
        </p:txBody>
      </p:sp>
      <p:grpSp>
        <p:nvGrpSpPr>
          <p:cNvPr id="13" name="object 13"/>
          <p:cNvGrpSpPr/>
          <p:nvPr/>
        </p:nvGrpSpPr>
        <p:grpSpPr>
          <a:xfrm>
            <a:off x="5907614" y="4214742"/>
            <a:ext cx="727710" cy="727710"/>
            <a:chOff x="5907614" y="4214742"/>
            <a:chExt cx="727710" cy="727710"/>
          </a:xfrm>
        </p:grpSpPr>
        <p:sp>
          <p:nvSpPr>
            <p:cNvPr id="14" name="object 14"/>
            <p:cNvSpPr/>
            <p:nvPr/>
          </p:nvSpPr>
          <p:spPr>
            <a:xfrm>
              <a:off x="5911215" y="4218343"/>
              <a:ext cx="720090" cy="720090"/>
            </a:xfrm>
            <a:custGeom>
              <a:avLst/>
              <a:gdLst/>
              <a:ahLst/>
              <a:cxnLst/>
              <a:rect l="l" t="t" r="r" b="b"/>
              <a:pathLst>
                <a:path w="720090" h="720089">
                  <a:moveTo>
                    <a:pt x="0" y="0"/>
                  </a:moveTo>
                  <a:lnTo>
                    <a:pt x="720001" y="0"/>
                  </a:lnTo>
                  <a:lnTo>
                    <a:pt x="720001" y="720001"/>
                  </a:lnTo>
                  <a:lnTo>
                    <a:pt x="0" y="720001"/>
                  </a:lnTo>
                  <a:lnTo>
                    <a:pt x="0" y="0"/>
                  </a:lnTo>
                  <a:close/>
                </a:path>
              </a:pathLst>
            </a:custGeom>
            <a:ln w="72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5958433" y="4265561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09" h="35560">
                  <a:moveTo>
                    <a:pt x="23583" y="0"/>
                  </a:moveTo>
                  <a:lnTo>
                    <a:pt x="11798" y="0"/>
                  </a:lnTo>
                  <a:lnTo>
                    <a:pt x="0" y="0"/>
                  </a:lnTo>
                  <a:lnTo>
                    <a:pt x="0" y="11798"/>
                  </a:lnTo>
                  <a:lnTo>
                    <a:pt x="0" y="23596"/>
                  </a:lnTo>
                  <a:lnTo>
                    <a:pt x="0" y="35394"/>
                  </a:lnTo>
                  <a:lnTo>
                    <a:pt x="11798" y="35394"/>
                  </a:lnTo>
                  <a:lnTo>
                    <a:pt x="11798" y="23596"/>
                  </a:lnTo>
                  <a:lnTo>
                    <a:pt x="11798" y="11798"/>
                  </a:lnTo>
                  <a:lnTo>
                    <a:pt x="23583" y="11798"/>
                  </a:lnTo>
                  <a:lnTo>
                    <a:pt x="23583" y="0"/>
                  </a:lnTo>
                  <a:close/>
                </a:path>
                <a:path w="626109" h="35560">
                  <a:moveTo>
                    <a:pt x="35394" y="23596"/>
                  </a:moveTo>
                  <a:lnTo>
                    <a:pt x="23596" y="23596"/>
                  </a:lnTo>
                  <a:lnTo>
                    <a:pt x="23596" y="35394"/>
                  </a:lnTo>
                  <a:lnTo>
                    <a:pt x="35394" y="35394"/>
                  </a:lnTo>
                  <a:lnTo>
                    <a:pt x="35394" y="23596"/>
                  </a:lnTo>
                  <a:close/>
                </a:path>
                <a:path w="626109" h="35560">
                  <a:moveTo>
                    <a:pt x="35394" y="0"/>
                  </a:moveTo>
                  <a:lnTo>
                    <a:pt x="23596" y="0"/>
                  </a:lnTo>
                  <a:lnTo>
                    <a:pt x="23596" y="11798"/>
                  </a:lnTo>
                  <a:lnTo>
                    <a:pt x="35394" y="11798"/>
                  </a:lnTo>
                  <a:lnTo>
                    <a:pt x="35394" y="0"/>
                  </a:lnTo>
                  <a:close/>
                </a:path>
                <a:path w="626109" h="35560">
                  <a:moveTo>
                    <a:pt x="58991" y="23596"/>
                  </a:moveTo>
                  <a:lnTo>
                    <a:pt x="47205" y="23596"/>
                  </a:lnTo>
                  <a:lnTo>
                    <a:pt x="35407" y="23596"/>
                  </a:lnTo>
                  <a:lnTo>
                    <a:pt x="35407" y="35394"/>
                  </a:lnTo>
                  <a:lnTo>
                    <a:pt x="47205" y="35394"/>
                  </a:lnTo>
                  <a:lnTo>
                    <a:pt x="58991" y="35394"/>
                  </a:lnTo>
                  <a:lnTo>
                    <a:pt x="58991" y="23596"/>
                  </a:lnTo>
                  <a:close/>
                </a:path>
                <a:path w="626109" h="35560">
                  <a:moveTo>
                    <a:pt x="58991" y="0"/>
                  </a:moveTo>
                  <a:lnTo>
                    <a:pt x="47205" y="0"/>
                  </a:lnTo>
                  <a:lnTo>
                    <a:pt x="35407" y="0"/>
                  </a:lnTo>
                  <a:lnTo>
                    <a:pt x="35407" y="11798"/>
                  </a:lnTo>
                  <a:lnTo>
                    <a:pt x="47205" y="11798"/>
                  </a:lnTo>
                  <a:lnTo>
                    <a:pt x="58991" y="11798"/>
                  </a:lnTo>
                  <a:lnTo>
                    <a:pt x="58991" y="0"/>
                  </a:lnTo>
                  <a:close/>
                </a:path>
                <a:path w="626109" h="35560">
                  <a:moveTo>
                    <a:pt x="82613" y="0"/>
                  </a:moveTo>
                  <a:lnTo>
                    <a:pt x="70815" y="0"/>
                  </a:lnTo>
                  <a:lnTo>
                    <a:pt x="59016" y="0"/>
                  </a:lnTo>
                  <a:lnTo>
                    <a:pt x="59016" y="11798"/>
                  </a:lnTo>
                  <a:lnTo>
                    <a:pt x="70815" y="11798"/>
                  </a:lnTo>
                  <a:lnTo>
                    <a:pt x="70815" y="23596"/>
                  </a:lnTo>
                  <a:lnTo>
                    <a:pt x="70815" y="35394"/>
                  </a:lnTo>
                  <a:lnTo>
                    <a:pt x="82613" y="35394"/>
                  </a:lnTo>
                  <a:lnTo>
                    <a:pt x="82613" y="23596"/>
                  </a:lnTo>
                  <a:lnTo>
                    <a:pt x="82613" y="11798"/>
                  </a:lnTo>
                  <a:lnTo>
                    <a:pt x="82613" y="0"/>
                  </a:lnTo>
                  <a:close/>
                </a:path>
                <a:path w="626109" h="35560">
                  <a:moveTo>
                    <a:pt x="106222" y="0"/>
                  </a:moveTo>
                  <a:lnTo>
                    <a:pt x="94424" y="0"/>
                  </a:lnTo>
                  <a:lnTo>
                    <a:pt x="94424" y="11798"/>
                  </a:lnTo>
                  <a:lnTo>
                    <a:pt x="94424" y="23596"/>
                  </a:lnTo>
                  <a:lnTo>
                    <a:pt x="106222" y="23596"/>
                  </a:lnTo>
                  <a:lnTo>
                    <a:pt x="106222" y="11798"/>
                  </a:lnTo>
                  <a:lnTo>
                    <a:pt x="106222" y="0"/>
                  </a:lnTo>
                  <a:close/>
                </a:path>
                <a:path w="626109" h="35560">
                  <a:moveTo>
                    <a:pt x="118008" y="23596"/>
                  </a:moveTo>
                  <a:lnTo>
                    <a:pt x="106222" y="23596"/>
                  </a:lnTo>
                  <a:lnTo>
                    <a:pt x="106222" y="35394"/>
                  </a:lnTo>
                  <a:lnTo>
                    <a:pt x="118008" y="35394"/>
                  </a:lnTo>
                  <a:lnTo>
                    <a:pt x="118008" y="23596"/>
                  </a:lnTo>
                  <a:close/>
                </a:path>
                <a:path w="626109" h="35560">
                  <a:moveTo>
                    <a:pt x="129819" y="11798"/>
                  </a:moveTo>
                  <a:lnTo>
                    <a:pt x="118021" y="11798"/>
                  </a:lnTo>
                  <a:lnTo>
                    <a:pt x="118021" y="23596"/>
                  </a:lnTo>
                  <a:lnTo>
                    <a:pt x="129819" y="23596"/>
                  </a:lnTo>
                  <a:lnTo>
                    <a:pt x="129819" y="11798"/>
                  </a:lnTo>
                  <a:close/>
                </a:path>
                <a:path w="626109" h="35560">
                  <a:moveTo>
                    <a:pt x="153416" y="11798"/>
                  </a:moveTo>
                  <a:lnTo>
                    <a:pt x="141630" y="11798"/>
                  </a:lnTo>
                  <a:lnTo>
                    <a:pt x="129832" y="11798"/>
                  </a:lnTo>
                  <a:lnTo>
                    <a:pt x="129832" y="23596"/>
                  </a:lnTo>
                  <a:lnTo>
                    <a:pt x="129832" y="35394"/>
                  </a:lnTo>
                  <a:lnTo>
                    <a:pt x="141630" y="35394"/>
                  </a:lnTo>
                  <a:lnTo>
                    <a:pt x="141630" y="23596"/>
                  </a:lnTo>
                  <a:lnTo>
                    <a:pt x="153416" y="23596"/>
                  </a:lnTo>
                  <a:lnTo>
                    <a:pt x="153416" y="11798"/>
                  </a:lnTo>
                  <a:close/>
                </a:path>
                <a:path w="626109" h="35560">
                  <a:moveTo>
                    <a:pt x="177025" y="0"/>
                  </a:moveTo>
                  <a:lnTo>
                    <a:pt x="165239" y="0"/>
                  </a:lnTo>
                  <a:lnTo>
                    <a:pt x="153441" y="0"/>
                  </a:lnTo>
                  <a:lnTo>
                    <a:pt x="153441" y="11798"/>
                  </a:lnTo>
                  <a:lnTo>
                    <a:pt x="165239" y="11798"/>
                  </a:lnTo>
                  <a:lnTo>
                    <a:pt x="165239" y="23596"/>
                  </a:lnTo>
                  <a:lnTo>
                    <a:pt x="165239" y="35394"/>
                  </a:lnTo>
                  <a:lnTo>
                    <a:pt x="177025" y="35394"/>
                  </a:lnTo>
                  <a:lnTo>
                    <a:pt x="177025" y="23596"/>
                  </a:lnTo>
                  <a:lnTo>
                    <a:pt x="177025" y="11798"/>
                  </a:lnTo>
                  <a:lnTo>
                    <a:pt x="177025" y="0"/>
                  </a:lnTo>
                  <a:close/>
                </a:path>
                <a:path w="626109" h="35560">
                  <a:moveTo>
                    <a:pt x="188836" y="0"/>
                  </a:moveTo>
                  <a:lnTo>
                    <a:pt x="177038" y="0"/>
                  </a:lnTo>
                  <a:lnTo>
                    <a:pt x="177038" y="11798"/>
                  </a:lnTo>
                  <a:lnTo>
                    <a:pt x="188836" y="11798"/>
                  </a:lnTo>
                  <a:lnTo>
                    <a:pt x="188836" y="0"/>
                  </a:lnTo>
                  <a:close/>
                </a:path>
                <a:path w="626109" h="35560">
                  <a:moveTo>
                    <a:pt x="212432" y="0"/>
                  </a:moveTo>
                  <a:lnTo>
                    <a:pt x="200647" y="0"/>
                  </a:lnTo>
                  <a:lnTo>
                    <a:pt x="188849" y="0"/>
                  </a:lnTo>
                  <a:lnTo>
                    <a:pt x="188849" y="11798"/>
                  </a:lnTo>
                  <a:lnTo>
                    <a:pt x="188849" y="23596"/>
                  </a:lnTo>
                  <a:lnTo>
                    <a:pt x="188849" y="35394"/>
                  </a:lnTo>
                  <a:lnTo>
                    <a:pt x="200647" y="35394"/>
                  </a:lnTo>
                  <a:lnTo>
                    <a:pt x="200647" y="23596"/>
                  </a:lnTo>
                  <a:lnTo>
                    <a:pt x="212432" y="23596"/>
                  </a:lnTo>
                  <a:lnTo>
                    <a:pt x="212432" y="11798"/>
                  </a:lnTo>
                  <a:lnTo>
                    <a:pt x="212432" y="0"/>
                  </a:lnTo>
                  <a:close/>
                </a:path>
                <a:path w="626109" h="35560">
                  <a:moveTo>
                    <a:pt x="236054" y="23596"/>
                  </a:moveTo>
                  <a:lnTo>
                    <a:pt x="224256" y="23596"/>
                  </a:lnTo>
                  <a:lnTo>
                    <a:pt x="224256" y="35394"/>
                  </a:lnTo>
                  <a:lnTo>
                    <a:pt x="236054" y="35394"/>
                  </a:lnTo>
                  <a:lnTo>
                    <a:pt x="236054" y="23596"/>
                  </a:lnTo>
                  <a:close/>
                </a:path>
                <a:path w="626109" h="35560">
                  <a:moveTo>
                    <a:pt x="247840" y="0"/>
                  </a:moveTo>
                  <a:lnTo>
                    <a:pt x="236054" y="0"/>
                  </a:lnTo>
                  <a:lnTo>
                    <a:pt x="236054" y="11798"/>
                  </a:lnTo>
                  <a:lnTo>
                    <a:pt x="236054" y="23596"/>
                  </a:lnTo>
                  <a:lnTo>
                    <a:pt x="247840" y="23596"/>
                  </a:lnTo>
                  <a:lnTo>
                    <a:pt x="247840" y="11798"/>
                  </a:lnTo>
                  <a:lnTo>
                    <a:pt x="247840" y="0"/>
                  </a:lnTo>
                  <a:close/>
                </a:path>
                <a:path w="626109" h="35560">
                  <a:moveTo>
                    <a:pt x="259664" y="23596"/>
                  </a:moveTo>
                  <a:lnTo>
                    <a:pt x="247865" y="23596"/>
                  </a:lnTo>
                  <a:lnTo>
                    <a:pt x="247865" y="35394"/>
                  </a:lnTo>
                  <a:lnTo>
                    <a:pt x="259664" y="35394"/>
                  </a:lnTo>
                  <a:lnTo>
                    <a:pt x="259664" y="23596"/>
                  </a:lnTo>
                  <a:close/>
                </a:path>
                <a:path w="626109" h="35560">
                  <a:moveTo>
                    <a:pt x="271449" y="0"/>
                  </a:moveTo>
                  <a:lnTo>
                    <a:pt x="259664" y="0"/>
                  </a:lnTo>
                  <a:lnTo>
                    <a:pt x="259664" y="11798"/>
                  </a:lnTo>
                  <a:lnTo>
                    <a:pt x="259664" y="23596"/>
                  </a:lnTo>
                  <a:lnTo>
                    <a:pt x="271449" y="23596"/>
                  </a:lnTo>
                  <a:lnTo>
                    <a:pt x="271449" y="11798"/>
                  </a:lnTo>
                  <a:lnTo>
                    <a:pt x="271449" y="0"/>
                  </a:lnTo>
                  <a:close/>
                </a:path>
                <a:path w="626109" h="35560">
                  <a:moveTo>
                    <a:pt x="283260" y="11798"/>
                  </a:moveTo>
                  <a:lnTo>
                    <a:pt x="271475" y="11798"/>
                  </a:lnTo>
                  <a:lnTo>
                    <a:pt x="271475" y="23596"/>
                  </a:lnTo>
                  <a:lnTo>
                    <a:pt x="283260" y="23596"/>
                  </a:lnTo>
                  <a:lnTo>
                    <a:pt x="283260" y="11798"/>
                  </a:lnTo>
                  <a:close/>
                </a:path>
                <a:path w="626109" h="35560">
                  <a:moveTo>
                    <a:pt x="306857" y="11798"/>
                  </a:moveTo>
                  <a:lnTo>
                    <a:pt x="295071" y="11798"/>
                  </a:lnTo>
                  <a:lnTo>
                    <a:pt x="295071" y="0"/>
                  </a:lnTo>
                  <a:lnTo>
                    <a:pt x="283273" y="0"/>
                  </a:lnTo>
                  <a:lnTo>
                    <a:pt x="283273" y="11798"/>
                  </a:lnTo>
                  <a:lnTo>
                    <a:pt x="283273" y="23596"/>
                  </a:lnTo>
                  <a:lnTo>
                    <a:pt x="295071" y="23596"/>
                  </a:lnTo>
                  <a:lnTo>
                    <a:pt x="306857" y="23596"/>
                  </a:lnTo>
                  <a:lnTo>
                    <a:pt x="306857" y="11798"/>
                  </a:lnTo>
                  <a:close/>
                </a:path>
                <a:path w="626109" h="35560">
                  <a:moveTo>
                    <a:pt x="318668" y="11798"/>
                  </a:moveTo>
                  <a:lnTo>
                    <a:pt x="306882" y="11798"/>
                  </a:lnTo>
                  <a:lnTo>
                    <a:pt x="306882" y="23596"/>
                  </a:lnTo>
                  <a:lnTo>
                    <a:pt x="318668" y="23596"/>
                  </a:lnTo>
                  <a:lnTo>
                    <a:pt x="318668" y="11798"/>
                  </a:lnTo>
                  <a:close/>
                </a:path>
                <a:path w="626109" h="35560">
                  <a:moveTo>
                    <a:pt x="330479" y="0"/>
                  </a:moveTo>
                  <a:lnTo>
                    <a:pt x="318681" y="0"/>
                  </a:lnTo>
                  <a:lnTo>
                    <a:pt x="318681" y="11798"/>
                  </a:lnTo>
                  <a:lnTo>
                    <a:pt x="318681" y="23596"/>
                  </a:lnTo>
                  <a:lnTo>
                    <a:pt x="318681" y="35394"/>
                  </a:lnTo>
                  <a:lnTo>
                    <a:pt x="330479" y="35394"/>
                  </a:lnTo>
                  <a:lnTo>
                    <a:pt x="330479" y="23596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26109" h="35560">
                  <a:moveTo>
                    <a:pt x="354088" y="23596"/>
                  </a:moveTo>
                  <a:lnTo>
                    <a:pt x="342290" y="23596"/>
                  </a:lnTo>
                  <a:lnTo>
                    <a:pt x="342290" y="35394"/>
                  </a:lnTo>
                  <a:lnTo>
                    <a:pt x="354088" y="35394"/>
                  </a:lnTo>
                  <a:lnTo>
                    <a:pt x="354088" y="23596"/>
                  </a:lnTo>
                  <a:close/>
                </a:path>
                <a:path w="626109" h="35560">
                  <a:moveTo>
                    <a:pt x="365874" y="0"/>
                  </a:moveTo>
                  <a:lnTo>
                    <a:pt x="354088" y="0"/>
                  </a:lnTo>
                  <a:lnTo>
                    <a:pt x="342290" y="0"/>
                  </a:lnTo>
                  <a:lnTo>
                    <a:pt x="342290" y="11798"/>
                  </a:lnTo>
                  <a:lnTo>
                    <a:pt x="354088" y="11798"/>
                  </a:lnTo>
                  <a:lnTo>
                    <a:pt x="365874" y="11798"/>
                  </a:lnTo>
                  <a:lnTo>
                    <a:pt x="365874" y="0"/>
                  </a:lnTo>
                  <a:close/>
                </a:path>
                <a:path w="626109" h="35560">
                  <a:moveTo>
                    <a:pt x="377685" y="0"/>
                  </a:moveTo>
                  <a:lnTo>
                    <a:pt x="365899" y="0"/>
                  </a:lnTo>
                  <a:lnTo>
                    <a:pt x="365899" y="11798"/>
                  </a:lnTo>
                  <a:lnTo>
                    <a:pt x="365899" y="23596"/>
                  </a:lnTo>
                  <a:lnTo>
                    <a:pt x="377685" y="23596"/>
                  </a:lnTo>
                  <a:lnTo>
                    <a:pt x="377685" y="11798"/>
                  </a:lnTo>
                  <a:lnTo>
                    <a:pt x="377685" y="0"/>
                  </a:lnTo>
                  <a:close/>
                </a:path>
                <a:path w="626109" h="35560">
                  <a:moveTo>
                    <a:pt x="389496" y="23596"/>
                  </a:moveTo>
                  <a:lnTo>
                    <a:pt x="377698" y="23596"/>
                  </a:lnTo>
                  <a:lnTo>
                    <a:pt x="377698" y="35394"/>
                  </a:lnTo>
                  <a:lnTo>
                    <a:pt x="389496" y="35394"/>
                  </a:lnTo>
                  <a:lnTo>
                    <a:pt x="389496" y="23596"/>
                  </a:lnTo>
                  <a:close/>
                </a:path>
                <a:path w="626109" h="35560">
                  <a:moveTo>
                    <a:pt x="401307" y="23596"/>
                  </a:moveTo>
                  <a:lnTo>
                    <a:pt x="389509" y="23596"/>
                  </a:lnTo>
                  <a:lnTo>
                    <a:pt x="389509" y="35394"/>
                  </a:lnTo>
                  <a:lnTo>
                    <a:pt x="401307" y="35394"/>
                  </a:lnTo>
                  <a:lnTo>
                    <a:pt x="401307" y="23596"/>
                  </a:lnTo>
                  <a:close/>
                </a:path>
                <a:path w="626109" h="35560">
                  <a:moveTo>
                    <a:pt x="401307" y="0"/>
                  </a:move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01307" y="0"/>
                  </a:lnTo>
                  <a:close/>
                </a:path>
                <a:path w="626109" h="35560">
                  <a:moveTo>
                    <a:pt x="413092" y="11798"/>
                  </a:moveTo>
                  <a:lnTo>
                    <a:pt x="401307" y="11798"/>
                  </a:lnTo>
                  <a:lnTo>
                    <a:pt x="401307" y="23596"/>
                  </a:lnTo>
                  <a:lnTo>
                    <a:pt x="413092" y="23596"/>
                  </a:lnTo>
                  <a:lnTo>
                    <a:pt x="413092" y="11798"/>
                  </a:lnTo>
                  <a:close/>
                </a:path>
                <a:path w="626109" h="35560">
                  <a:moveTo>
                    <a:pt x="424903" y="11798"/>
                  </a:moveTo>
                  <a:lnTo>
                    <a:pt x="413105" y="11798"/>
                  </a:lnTo>
                  <a:lnTo>
                    <a:pt x="413105" y="23596"/>
                  </a:lnTo>
                  <a:lnTo>
                    <a:pt x="424903" y="23596"/>
                  </a:lnTo>
                  <a:lnTo>
                    <a:pt x="424903" y="11798"/>
                  </a:lnTo>
                  <a:close/>
                </a:path>
                <a:path w="626109" h="35560">
                  <a:moveTo>
                    <a:pt x="448513" y="0"/>
                  </a:moveTo>
                  <a:lnTo>
                    <a:pt x="436714" y="0"/>
                  </a:lnTo>
                  <a:lnTo>
                    <a:pt x="436714" y="11798"/>
                  </a:lnTo>
                  <a:lnTo>
                    <a:pt x="436714" y="23596"/>
                  </a:lnTo>
                  <a:lnTo>
                    <a:pt x="448513" y="23596"/>
                  </a:lnTo>
                  <a:lnTo>
                    <a:pt x="448513" y="11798"/>
                  </a:lnTo>
                  <a:lnTo>
                    <a:pt x="448513" y="0"/>
                  </a:lnTo>
                  <a:close/>
                </a:path>
                <a:path w="626109" h="35560">
                  <a:moveTo>
                    <a:pt x="472109" y="11798"/>
                  </a:moveTo>
                  <a:lnTo>
                    <a:pt x="460324" y="11798"/>
                  </a:lnTo>
                  <a:lnTo>
                    <a:pt x="460324" y="23596"/>
                  </a:lnTo>
                  <a:lnTo>
                    <a:pt x="472109" y="23596"/>
                  </a:lnTo>
                  <a:lnTo>
                    <a:pt x="472109" y="11798"/>
                  </a:lnTo>
                  <a:close/>
                </a:path>
                <a:path w="626109" h="35560">
                  <a:moveTo>
                    <a:pt x="519315" y="11798"/>
                  </a:moveTo>
                  <a:lnTo>
                    <a:pt x="507530" y="11798"/>
                  </a:lnTo>
                  <a:lnTo>
                    <a:pt x="507530" y="0"/>
                  </a:lnTo>
                  <a:lnTo>
                    <a:pt x="495731" y="0"/>
                  </a:lnTo>
                  <a:lnTo>
                    <a:pt x="495731" y="11798"/>
                  </a:lnTo>
                  <a:lnTo>
                    <a:pt x="483933" y="11798"/>
                  </a:lnTo>
                  <a:lnTo>
                    <a:pt x="483933" y="23596"/>
                  </a:lnTo>
                  <a:lnTo>
                    <a:pt x="495731" y="23596"/>
                  </a:lnTo>
                  <a:lnTo>
                    <a:pt x="507530" y="23596"/>
                  </a:lnTo>
                  <a:lnTo>
                    <a:pt x="519315" y="23596"/>
                  </a:lnTo>
                  <a:lnTo>
                    <a:pt x="519315" y="11798"/>
                  </a:lnTo>
                  <a:close/>
                </a:path>
                <a:path w="626109" h="35560">
                  <a:moveTo>
                    <a:pt x="601941" y="0"/>
                  </a:moveTo>
                  <a:lnTo>
                    <a:pt x="601941" y="0"/>
                  </a:lnTo>
                  <a:lnTo>
                    <a:pt x="542950" y="0"/>
                  </a:ln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90143" y="11798"/>
                  </a:lnTo>
                  <a:lnTo>
                    <a:pt x="601941" y="11798"/>
                  </a:lnTo>
                  <a:lnTo>
                    <a:pt x="601941" y="0"/>
                  </a:lnTo>
                  <a:close/>
                </a:path>
                <a:path w="626109" h="35560">
                  <a:moveTo>
                    <a:pt x="625551" y="0"/>
                  </a:moveTo>
                  <a:lnTo>
                    <a:pt x="613765" y="0"/>
                  </a:ln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13765" y="23596"/>
                  </a:lnTo>
                  <a:lnTo>
                    <a:pt x="625551" y="23596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5958433" y="4289158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09" h="35560">
                  <a:moveTo>
                    <a:pt x="11798" y="11811"/>
                  </a:moveTo>
                  <a:lnTo>
                    <a:pt x="0" y="11811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11798" y="23609"/>
                  </a:lnTo>
                  <a:lnTo>
                    <a:pt x="11798" y="11811"/>
                  </a:lnTo>
                  <a:close/>
                </a:path>
                <a:path w="626109" h="35560">
                  <a:moveTo>
                    <a:pt x="35394" y="11811"/>
                  </a:moveTo>
                  <a:lnTo>
                    <a:pt x="23596" y="11811"/>
                  </a:lnTo>
                  <a:lnTo>
                    <a:pt x="23596" y="23609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lnTo>
                    <a:pt x="35394" y="11811"/>
                  </a:lnTo>
                  <a:close/>
                </a:path>
                <a:path w="626109" h="35560">
                  <a:moveTo>
                    <a:pt x="58991" y="11811"/>
                  </a:moveTo>
                  <a:lnTo>
                    <a:pt x="47205" y="11811"/>
                  </a:lnTo>
                  <a:lnTo>
                    <a:pt x="35407" y="11811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58991" y="35407"/>
                  </a:lnTo>
                  <a:lnTo>
                    <a:pt x="58991" y="23609"/>
                  </a:lnTo>
                  <a:lnTo>
                    <a:pt x="58991" y="11811"/>
                  </a:lnTo>
                  <a:close/>
                </a:path>
                <a:path w="626109" h="35560">
                  <a:moveTo>
                    <a:pt x="82613" y="11811"/>
                  </a:moveTo>
                  <a:lnTo>
                    <a:pt x="70815" y="11811"/>
                  </a:lnTo>
                  <a:lnTo>
                    <a:pt x="70815" y="23609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09"/>
                  </a:lnTo>
                  <a:lnTo>
                    <a:pt x="82613" y="11811"/>
                  </a:lnTo>
                  <a:close/>
                </a:path>
                <a:path w="626109" h="35560">
                  <a:moveTo>
                    <a:pt x="118008" y="11811"/>
                  </a:moveTo>
                  <a:lnTo>
                    <a:pt x="106222" y="11811"/>
                  </a:lnTo>
                  <a:lnTo>
                    <a:pt x="94424" y="11811"/>
                  </a:lnTo>
                  <a:lnTo>
                    <a:pt x="94424" y="23609"/>
                  </a:lnTo>
                  <a:lnTo>
                    <a:pt x="106222" y="23609"/>
                  </a:lnTo>
                  <a:lnTo>
                    <a:pt x="118008" y="23609"/>
                  </a:lnTo>
                  <a:lnTo>
                    <a:pt x="118008" y="11811"/>
                  </a:lnTo>
                  <a:close/>
                </a:path>
                <a:path w="626109" h="35560">
                  <a:moveTo>
                    <a:pt x="153416" y="23609"/>
                  </a:moveTo>
                  <a:lnTo>
                    <a:pt x="141630" y="23609"/>
                  </a:lnTo>
                  <a:lnTo>
                    <a:pt x="129832" y="23609"/>
                  </a:lnTo>
                  <a:lnTo>
                    <a:pt x="129832" y="35407"/>
                  </a:lnTo>
                  <a:lnTo>
                    <a:pt x="141630" y="35407"/>
                  </a:lnTo>
                  <a:lnTo>
                    <a:pt x="153416" y="35407"/>
                  </a:lnTo>
                  <a:lnTo>
                    <a:pt x="153416" y="23609"/>
                  </a:lnTo>
                  <a:close/>
                </a:path>
                <a:path w="626109" h="35560">
                  <a:moveTo>
                    <a:pt x="177025" y="11811"/>
                  </a:moveTo>
                  <a:lnTo>
                    <a:pt x="165239" y="11811"/>
                  </a:lnTo>
                  <a:lnTo>
                    <a:pt x="153441" y="11811"/>
                  </a:ln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lnTo>
                    <a:pt x="177025" y="11811"/>
                  </a:lnTo>
                  <a:close/>
                </a:path>
                <a:path w="626109" h="35560">
                  <a:moveTo>
                    <a:pt x="212432" y="23609"/>
                  </a:moveTo>
                  <a:lnTo>
                    <a:pt x="200647" y="23609"/>
                  </a:ln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close/>
                </a:path>
                <a:path w="626109" h="35560">
                  <a:moveTo>
                    <a:pt x="224243" y="11811"/>
                  </a:moveTo>
                  <a:lnTo>
                    <a:pt x="212458" y="11811"/>
                  </a:lnTo>
                  <a:lnTo>
                    <a:pt x="212458" y="23609"/>
                  </a:lnTo>
                  <a:lnTo>
                    <a:pt x="224243" y="23609"/>
                  </a:lnTo>
                  <a:lnTo>
                    <a:pt x="224243" y="11811"/>
                  </a:lnTo>
                  <a:close/>
                </a:path>
                <a:path w="626109" h="35560">
                  <a:moveTo>
                    <a:pt x="247840" y="23609"/>
                  </a:moveTo>
                  <a:lnTo>
                    <a:pt x="236054" y="23609"/>
                  </a:ln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47840" y="35407"/>
                  </a:lnTo>
                  <a:lnTo>
                    <a:pt x="247840" y="23609"/>
                  </a:lnTo>
                  <a:close/>
                </a:path>
                <a:path w="626109" h="35560">
                  <a:moveTo>
                    <a:pt x="271449" y="23609"/>
                  </a:moveTo>
                  <a:lnTo>
                    <a:pt x="259664" y="23609"/>
                  </a:lnTo>
                  <a:lnTo>
                    <a:pt x="259664" y="35407"/>
                  </a:lnTo>
                  <a:lnTo>
                    <a:pt x="271449" y="35407"/>
                  </a:lnTo>
                  <a:lnTo>
                    <a:pt x="271449" y="23609"/>
                  </a:lnTo>
                  <a:close/>
                </a:path>
                <a:path w="626109" h="35560">
                  <a:moveTo>
                    <a:pt x="283260" y="11811"/>
                  </a:moveTo>
                  <a:lnTo>
                    <a:pt x="271475" y="11811"/>
                  </a:lnTo>
                  <a:lnTo>
                    <a:pt x="271475" y="23609"/>
                  </a:lnTo>
                  <a:lnTo>
                    <a:pt x="271475" y="35407"/>
                  </a:lnTo>
                  <a:lnTo>
                    <a:pt x="283260" y="35407"/>
                  </a:lnTo>
                  <a:lnTo>
                    <a:pt x="283260" y="23609"/>
                  </a:lnTo>
                  <a:lnTo>
                    <a:pt x="283260" y="11811"/>
                  </a:lnTo>
                  <a:close/>
                </a:path>
                <a:path w="626109" h="35560">
                  <a:moveTo>
                    <a:pt x="306857" y="23609"/>
                  </a:moveTo>
                  <a:lnTo>
                    <a:pt x="295071" y="23609"/>
                  </a:ln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close/>
                </a:path>
                <a:path w="626109" h="35560">
                  <a:moveTo>
                    <a:pt x="318668" y="11811"/>
                  </a:moveTo>
                  <a:lnTo>
                    <a:pt x="306882" y="11811"/>
                  </a:lnTo>
                  <a:lnTo>
                    <a:pt x="306882" y="23609"/>
                  </a:lnTo>
                  <a:lnTo>
                    <a:pt x="306882" y="35407"/>
                  </a:lnTo>
                  <a:lnTo>
                    <a:pt x="318668" y="35407"/>
                  </a:lnTo>
                  <a:lnTo>
                    <a:pt x="318668" y="23609"/>
                  </a:lnTo>
                  <a:lnTo>
                    <a:pt x="318668" y="11811"/>
                  </a:lnTo>
                  <a:close/>
                </a:path>
                <a:path w="626109" h="35560">
                  <a:moveTo>
                    <a:pt x="330479" y="11811"/>
                  </a:moveTo>
                  <a:lnTo>
                    <a:pt x="318681" y="11811"/>
                  </a:lnTo>
                  <a:lnTo>
                    <a:pt x="318681" y="23609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lnTo>
                    <a:pt x="330479" y="11811"/>
                  </a:lnTo>
                  <a:close/>
                </a:path>
                <a:path w="626109" h="35560">
                  <a:moveTo>
                    <a:pt x="342277" y="23609"/>
                  </a:moveTo>
                  <a:lnTo>
                    <a:pt x="330492" y="23609"/>
                  </a:lnTo>
                  <a:lnTo>
                    <a:pt x="330492" y="35407"/>
                  </a:lnTo>
                  <a:lnTo>
                    <a:pt x="342277" y="35407"/>
                  </a:lnTo>
                  <a:lnTo>
                    <a:pt x="342277" y="23609"/>
                  </a:lnTo>
                  <a:close/>
                </a:path>
                <a:path w="626109" h="35560">
                  <a:moveTo>
                    <a:pt x="365874" y="11811"/>
                  </a:moveTo>
                  <a:lnTo>
                    <a:pt x="354088" y="11811"/>
                  </a:lnTo>
                  <a:lnTo>
                    <a:pt x="342290" y="11811"/>
                  </a:lnTo>
                  <a:lnTo>
                    <a:pt x="342290" y="23609"/>
                  </a:lnTo>
                  <a:lnTo>
                    <a:pt x="354088" y="23609"/>
                  </a:lnTo>
                  <a:lnTo>
                    <a:pt x="365874" y="23609"/>
                  </a:lnTo>
                  <a:lnTo>
                    <a:pt x="365874" y="11811"/>
                  </a:lnTo>
                  <a:close/>
                </a:path>
                <a:path w="626109" h="35560">
                  <a:moveTo>
                    <a:pt x="377685" y="11811"/>
                  </a:moveTo>
                  <a:lnTo>
                    <a:pt x="365899" y="11811"/>
                  </a:lnTo>
                  <a:lnTo>
                    <a:pt x="365899" y="23609"/>
                  </a:lnTo>
                  <a:lnTo>
                    <a:pt x="365899" y="35407"/>
                  </a:lnTo>
                  <a:lnTo>
                    <a:pt x="377685" y="35407"/>
                  </a:lnTo>
                  <a:lnTo>
                    <a:pt x="377685" y="23609"/>
                  </a:lnTo>
                  <a:lnTo>
                    <a:pt x="377685" y="11811"/>
                  </a:lnTo>
                  <a:close/>
                </a:path>
                <a:path w="626109" h="35560">
                  <a:moveTo>
                    <a:pt x="401307" y="11811"/>
                  </a:moveTo>
                  <a:lnTo>
                    <a:pt x="389509" y="11811"/>
                  </a:ln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01307" y="23609"/>
                  </a:lnTo>
                  <a:lnTo>
                    <a:pt x="401307" y="11811"/>
                  </a:lnTo>
                  <a:close/>
                </a:path>
                <a:path w="626109" h="35560">
                  <a:moveTo>
                    <a:pt x="401307" y="0"/>
                  </a:move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01307" y="0"/>
                  </a:lnTo>
                  <a:close/>
                </a:path>
                <a:path w="626109" h="35560">
                  <a:moveTo>
                    <a:pt x="424903" y="23609"/>
                  </a:moveTo>
                  <a:lnTo>
                    <a:pt x="413105" y="23609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close/>
                </a:path>
                <a:path w="626109" h="35560">
                  <a:moveTo>
                    <a:pt x="424903" y="0"/>
                  </a:moveTo>
                  <a:lnTo>
                    <a:pt x="413105" y="0"/>
                  </a:lnTo>
                  <a:lnTo>
                    <a:pt x="413105" y="11798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26109" h="35560">
                  <a:moveTo>
                    <a:pt x="436702" y="11811"/>
                  </a:moveTo>
                  <a:lnTo>
                    <a:pt x="424916" y="11811"/>
                  </a:lnTo>
                  <a:lnTo>
                    <a:pt x="424916" y="23609"/>
                  </a:lnTo>
                  <a:lnTo>
                    <a:pt x="424916" y="35407"/>
                  </a:lnTo>
                  <a:lnTo>
                    <a:pt x="436702" y="35407"/>
                  </a:lnTo>
                  <a:lnTo>
                    <a:pt x="436702" y="23609"/>
                  </a:lnTo>
                  <a:lnTo>
                    <a:pt x="436702" y="11811"/>
                  </a:lnTo>
                  <a:close/>
                </a:path>
                <a:path w="626109" h="35560">
                  <a:moveTo>
                    <a:pt x="436702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36702" y="11798"/>
                  </a:lnTo>
                  <a:lnTo>
                    <a:pt x="436702" y="0"/>
                  </a:lnTo>
                  <a:close/>
                </a:path>
                <a:path w="626109" h="35560">
                  <a:moveTo>
                    <a:pt x="448513" y="0"/>
                  </a:moveTo>
                  <a:lnTo>
                    <a:pt x="436714" y="0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48513" y="0"/>
                  </a:lnTo>
                  <a:close/>
                </a:path>
                <a:path w="626109" h="35560">
                  <a:moveTo>
                    <a:pt x="460298" y="11811"/>
                  </a:moveTo>
                  <a:lnTo>
                    <a:pt x="448513" y="11811"/>
                  </a:lnTo>
                  <a:lnTo>
                    <a:pt x="436714" y="11811"/>
                  </a:lnTo>
                  <a:lnTo>
                    <a:pt x="436714" y="23609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60298" y="35407"/>
                  </a:lnTo>
                  <a:lnTo>
                    <a:pt x="460298" y="23609"/>
                  </a:lnTo>
                  <a:lnTo>
                    <a:pt x="460298" y="11811"/>
                  </a:lnTo>
                  <a:close/>
                </a:path>
                <a:path w="626109" h="35560">
                  <a:moveTo>
                    <a:pt x="472109" y="11811"/>
                  </a:moveTo>
                  <a:lnTo>
                    <a:pt x="460324" y="11811"/>
                  </a:lnTo>
                  <a:lnTo>
                    <a:pt x="460324" y="23609"/>
                  </a:lnTo>
                  <a:lnTo>
                    <a:pt x="460324" y="35407"/>
                  </a:lnTo>
                  <a:lnTo>
                    <a:pt x="472109" y="35407"/>
                  </a:lnTo>
                  <a:lnTo>
                    <a:pt x="472109" y="23609"/>
                  </a:lnTo>
                  <a:lnTo>
                    <a:pt x="472109" y="11811"/>
                  </a:lnTo>
                  <a:close/>
                </a:path>
                <a:path w="626109" h="35560">
                  <a:moveTo>
                    <a:pt x="507530" y="11811"/>
                  </a:moveTo>
                  <a:lnTo>
                    <a:pt x="495731" y="11811"/>
                  </a:lnTo>
                  <a:lnTo>
                    <a:pt x="483933" y="11811"/>
                  </a:lnTo>
                  <a:lnTo>
                    <a:pt x="483933" y="23609"/>
                  </a:lnTo>
                  <a:lnTo>
                    <a:pt x="495731" y="23609"/>
                  </a:lnTo>
                  <a:lnTo>
                    <a:pt x="495731" y="35407"/>
                  </a:lnTo>
                  <a:lnTo>
                    <a:pt x="507530" y="35407"/>
                  </a:lnTo>
                  <a:lnTo>
                    <a:pt x="507530" y="23609"/>
                  </a:lnTo>
                  <a:lnTo>
                    <a:pt x="507530" y="11811"/>
                  </a:lnTo>
                  <a:close/>
                </a:path>
                <a:path w="626109" h="35560">
                  <a:moveTo>
                    <a:pt x="519315" y="0"/>
                  </a:moveTo>
                  <a:lnTo>
                    <a:pt x="507530" y="0"/>
                  </a:lnTo>
                  <a:lnTo>
                    <a:pt x="507530" y="11798"/>
                  </a:lnTo>
                  <a:lnTo>
                    <a:pt x="519315" y="11798"/>
                  </a:lnTo>
                  <a:lnTo>
                    <a:pt x="519315" y="0"/>
                  </a:lnTo>
                  <a:close/>
                </a:path>
                <a:path w="626109" h="35560">
                  <a:moveTo>
                    <a:pt x="531126" y="11811"/>
                  </a:moveTo>
                  <a:lnTo>
                    <a:pt x="519341" y="11811"/>
                  </a:lnTo>
                  <a:lnTo>
                    <a:pt x="519341" y="23609"/>
                  </a:lnTo>
                  <a:lnTo>
                    <a:pt x="531126" y="23609"/>
                  </a:lnTo>
                  <a:lnTo>
                    <a:pt x="531126" y="11811"/>
                  </a:lnTo>
                  <a:close/>
                </a:path>
                <a:path w="626109" h="35560">
                  <a:moveTo>
                    <a:pt x="554748" y="11811"/>
                  </a:moveTo>
                  <a:lnTo>
                    <a:pt x="542950" y="11811"/>
                  </a:lnTo>
                  <a:lnTo>
                    <a:pt x="542950" y="23609"/>
                  </a:lnTo>
                  <a:lnTo>
                    <a:pt x="542950" y="35407"/>
                  </a:lnTo>
                  <a:lnTo>
                    <a:pt x="554748" y="35407"/>
                  </a:lnTo>
                  <a:lnTo>
                    <a:pt x="554748" y="23609"/>
                  </a:lnTo>
                  <a:lnTo>
                    <a:pt x="554748" y="11811"/>
                  </a:lnTo>
                  <a:close/>
                </a:path>
                <a:path w="626109" h="35560">
                  <a:moveTo>
                    <a:pt x="554748" y="0"/>
                  </a:move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54748" y="0"/>
                  </a:lnTo>
                  <a:close/>
                </a:path>
                <a:path w="626109" h="35560">
                  <a:moveTo>
                    <a:pt x="601941" y="11811"/>
                  </a:moveTo>
                  <a:lnTo>
                    <a:pt x="590143" y="11811"/>
                  </a:lnTo>
                  <a:lnTo>
                    <a:pt x="578345" y="11811"/>
                  </a:lnTo>
                  <a:lnTo>
                    <a:pt x="566547" y="11811"/>
                  </a:lnTo>
                  <a:lnTo>
                    <a:pt x="566547" y="23609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90143" y="35407"/>
                  </a:lnTo>
                  <a:lnTo>
                    <a:pt x="601941" y="35407"/>
                  </a:lnTo>
                  <a:lnTo>
                    <a:pt x="601941" y="23609"/>
                  </a:lnTo>
                  <a:lnTo>
                    <a:pt x="601941" y="11811"/>
                  </a:lnTo>
                  <a:close/>
                </a:path>
                <a:path w="626109" h="35560">
                  <a:moveTo>
                    <a:pt x="601941" y="0"/>
                  </a:moveTo>
                  <a:lnTo>
                    <a:pt x="590143" y="0"/>
                  </a:lnTo>
                  <a:lnTo>
                    <a:pt x="578345" y="0"/>
                  </a:lnTo>
                  <a:lnTo>
                    <a:pt x="566547" y="0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90143" y="11798"/>
                  </a:lnTo>
                  <a:lnTo>
                    <a:pt x="601941" y="11798"/>
                  </a:lnTo>
                  <a:lnTo>
                    <a:pt x="601941" y="0"/>
                  </a:lnTo>
                  <a:close/>
                </a:path>
                <a:path w="626109" h="35560">
                  <a:moveTo>
                    <a:pt x="625551" y="11811"/>
                  </a:moveTo>
                  <a:lnTo>
                    <a:pt x="613765" y="11811"/>
                  </a:lnTo>
                  <a:lnTo>
                    <a:pt x="613765" y="23609"/>
                  </a:lnTo>
                  <a:lnTo>
                    <a:pt x="625551" y="23609"/>
                  </a:lnTo>
                  <a:lnTo>
                    <a:pt x="625551" y="11811"/>
                  </a:lnTo>
                  <a:close/>
                </a:path>
                <a:path w="626109" h="35560">
                  <a:moveTo>
                    <a:pt x="625551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5958433" y="4312767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09" h="35560">
                  <a:moveTo>
                    <a:pt x="11798" y="23609"/>
                  </a:move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11798" y="23609"/>
                  </a:lnTo>
                  <a:close/>
                </a:path>
                <a:path w="626109" h="35560">
                  <a:moveTo>
                    <a:pt x="11798" y="11798"/>
                  </a:moveTo>
                  <a:lnTo>
                    <a:pt x="0" y="11798"/>
                  </a:lnTo>
                  <a:lnTo>
                    <a:pt x="0" y="23596"/>
                  </a:lnTo>
                  <a:lnTo>
                    <a:pt x="11798" y="23596"/>
                  </a:lnTo>
                  <a:lnTo>
                    <a:pt x="11798" y="11798"/>
                  </a:lnTo>
                  <a:close/>
                </a:path>
                <a:path w="626109" h="35560">
                  <a:moveTo>
                    <a:pt x="82613" y="11798"/>
                  </a:moveTo>
                  <a:lnTo>
                    <a:pt x="70815" y="11798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82613" y="11798"/>
                  </a:lnTo>
                  <a:close/>
                </a:path>
                <a:path w="626109" h="35560">
                  <a:moveTo>
                    <a:pt x="118008" y="11798"/>
                  </a:moveTo>
                  <a:lnTo>
                    <a:pt x="106222" y="11798"/>
                  </a:lnTo>
                  <a:lnTo>
                    <a:pt x="106222" y="23596"/>
                  </a:lnTo>
                  <a:lnTo>
                    <a:pt x="118008" y="23596"/>
                  </a:lnTo>
                  <a:lnTo>
                    <a:pt x="118008" y="11798"/>
                  </a:lnTo>
                  <a:close/>
                </a:path>
                <a:path w="626109" h="35560">
                  <a:moveTo>
                    <a:pt x="129819" y="11798"/>
                  </a:moveTo>
                  <a:lnTo>
                    <a:pt x="118021" y="11798"/>
                  </a:lnTo>
                  <a:lnTo>
                    <a:pt x="118021" y="23596"/>
                  </a:lnTo>
                  <a:lnTo>
                    <a:pt x="129819" y="23596"/>
                  </a:lnTo>
                  <a:lnTo>
                    <a:pt x="129819" y="11798"/>
                  </a:lnTo>
                  <a:close/>
                </a:path>
                <a:path w="626109" h="35560">
                  <a:moveTo>
                    <a:pt x="141630" y="11798"/>
                  </a:moveTo>
                  <a:lnTo>
                    <a:pt x="129832" y="11798"/>
                  </a:lnTo>
                  <a:lnTo>
                    <a:pt x="129832" y="23596"/>
                  </a:lnTo>
                  <a:lnTo>
                    <a:pt x="141630" y="23596"/>
                  </a:lnTo>
                  <a:lnTo>
                    <a:pt x="141630" y="11798"/>
                  </a:lnTo>
                  <a:close/>
                </a:path>
                <a:path w="626109" h="35560">
                  <a:moveTo>
                    <a:pt x="177025" y="11798"/>
                  </a:moveTo>
                  <a:lnTo>
                    <a:pt x="165239" y="11798"/>
                  </a:lnTo>
                  <a:lnTo>
                    <a:pt x="165239" y="23596"/>
                  </a:lnTo>
                  <a:lnTo>
                    <a:pt x="177025" y="23596"/>
                  </a:lnTo>
                  <a:lnTo>
                    <a:pt x="177025" y="11798"/>
                  </a:lnTo>
                  <a:close/>
                </a:path>
                <a:path w="626109" h="35560">
                  <a:moveTo>
                    <a:pt x="188836" y="11798"/>
                  </a:moveTo>
                  <a:lnTo>
                    <a:pt x="177038" y="11798"/>
                  </a:lnTo>
                  <a:lnTo>
                    <a:pt x="177038" y="23596"/>
                  </a:lnTo>
                  <a:lnTo>
                    <a:pt x="188836" y="23596"/>
                  </a:lnTo>
                  <a:lnTo>
                    <a:pt x="188836" y="11798"/>
                  </a:lnTo>
                  <a:close/>
                </a:path>
                <a:path w="626109" h="35560">
                  <a:moveTo>
                    <a:pt x="200647" y="11798"/>
                  </a:moveTo>
                  <a:lnTo>
                    <a:pt x="188849" y="11798"/>
                  </a:lnTo>
                  <a:lnTo>
                    <a:pt x="188849" y="23596"/>
                  </a:lnTo>
                  <a:lnTo>
                    <a:pt x="200647" y="23596"/>
                  </a:lnTo>
                  <a:lnTo>
                    <a:pt x="200647" y="11798"/>
                  </a:lnTo>
                  <a:close/>
                </a:path>
                <a:path w="626109" h="35560">
                  <a:moveTo>
                    <a:pt x="271449" y="11798"/>
                  </a:moveTo>
                  <a:lnTo>
                    <a:pt x="259664" y="11798"/>
                  </a:lnTo>
                  <a:lnTo>
                    <a:pt x="259664" y="23596"/>
                  </a:lnTo>
                  <a:lnTo>
                    <a:pt x="271449" y="23596"/>
                  </a:lnTo>
                  <a:lnTo>
                    <a:pt x="271449" y="11798"/>
                  </a:lnTo>
                  <a:close/>
                </a:path>
                <a:path w="626109" h="35560">
                  <a:moveTo>
                    <a:pt x="295071" y="11798"/>
                  </a:moveTo>
                  <a:lnTo>
                    <a:pt x="283273" y="11798"/>
                  </a:lnTo>
                  <a:lnTo>
                    <a:pt x="283273" y="23596"/>
                  </a:lnTo>
                  <a:lnTo>
                    <a:pt x="295071" y="23596"/>
                  </a:lnTo>
                  <a:lnTo>
                    <a:pt x="295071" y="11798"/>
                  </a:lnTo>
                  <a:close/>
                </a:path>
                <a:path w="626109" h="35560">
                  <a:moveTo>
                    <a:pt x="342277" y="11798"/>
                  </a:moveTo>
                  <a:lnTo>
                    <a:pt x="330492" y="11798"/>
                  </a:lnTo>
                  <a:lnTo>
                    <a:pt x="330492" y="23596"/>
                  </a:lnTo>
                  <a:lnTo>
                    <a:pt x="342277" y="23596"/>
                  </a:lnTo>
                  <a:lnTo>
                    <a:pt x="342277" y="11798"/>
                  </a:lnTo>
                  <a:close/>
                </a:path>
                <a:path w="626109" h="35560">
                  <a:moveTo>
                    <a:pt x="365874" y="11798"/>
                  </a:moveTo>
                  <a:lnTo>
                    <a:pt x="354088" y="11798"/>
                  </a:lnTo>
                  <a:lnTo>
                    <a:pt x="342290" y="11798"/>
                  </a:lnTo>
                  <a:lnTo>
                    <a:pt x="342290" y="23596"/>
                  </a:lnTo>
                  <a:lnTo>
                    <a:pt x="354088" y="23596"/>
                  </a:lnTo>
                  <a:lnTo>
                    <a:pt x="365874" y="23596"/>
                  </a:lnTo>
                  <a:lnTo>
                    <a:pt x="365874" y="11798"/>
                  </a:lnTo>
                  <a:close/>
                </a:path>
                <a:path w="626109" h="35560">
                  <a:moveTo>
                    <a:pt x="389496" y="11798"/>
                  </a:moveTo>
                  <a:lnTo>
                    <a:pt x="377698" y="11798"/>
                  </a:lnTo>
                  <a:lnTo>
                    <a:pt x="377698" y="23596"/>
                  </a:lnTo>
                  <a:lnTo>
                    <a:pt x="389496" y="23596"/>
                  </a:lnTo>
                  <a:lnTo>
                    <a:pt x="389496" y="11798"/>
                  </a:lnTo>
                  <a:close/>
                </a:path>
                <a:path w="626109" h="35560">
                  <a:moveTo>
                    <a:pt x="460298" y="11798"/>
                  </a:moveTo>
                  <a:lnTo>
                    <a:pt x="448513" y="11798"/>
                  </a:lnTo>
                  <a:lnTo>
                    <a:pt x="436714" y="11798"/>
                  </a:lnTo>
                  <a:lnTo>
                    <a:pt x="436714" y="23596"/>
                  </a:lnTo>
                  <a:lnTo>
                    <a:pt x="448513" y="23596"/>
                  </a:lnTo>
                  <a:lnTo>
                    <a:pt x="460298" y="23596"/>
                  </a:lnTo>
                  <a:lnTo>
                    <a:pt x="460298" y="11798"/>
                  </a:lnTo>
                  <a:close/>
                </a:path>
                <a:path w="626109" h="35560">
                  <a:moveTo>
                    <a:pt x="472109" y="11798"/>
                  </a:moveTo>
                  <a:lnTo>
                    <a:pt x="460324" y="11798"/>
                  </a:lnTo>
                  <a:lnTo>
                    <a:pt x="460324" y="23596"/>
                  </a:lnTo>
                  <a:lnTo>
                    <a:pt x="472109" y="23596"/>
                  </a:lnTo>
                  <a:lnTo>
                    <a:pt x="472109" y="11798"/>
                  </a:lnTo>
                  <a:close/>
                </a:path>
                <a:path w="626109" h="35560">
                  <a:moveTo>
                    <a:pt x="483920" y="11798"/>
                  </a:moveTo>
                  <a:lnTo>
                    <a:pt x="472122" y="11798"/>
                  </a:lnTo>
                  <a:lnTo>
                    <a:pt x="472122" y="23596"/>
                  </a:lnTo>
                  <a:lnTo>
                    <a:pt x="483920" y="23596"/>
                  </a:lnTo>
                  <a:lnTo>
                    <a:pt x="483920" y="11798"/>
                  </a:lnTo>
                  <a:close/>
                </a:path>
                <a:path w="626109" h="35560">
                  <a:moveTo>
                    <a:pt x="507530" y="11798"/>
                  </a:moveTo>
                  <a:lnTo>
                    <a:pt x="495731" y="11798"/>
                  </a:lnTo>
                  <a:lnTo>
                    <a:pt x="495731" y="23596"/>
                  </a:lnTo>
                  <a:lnTo>
                    <a:pt x="507530" y="23596"/>
                  </a:lnTo>
                  <a:lnTo>
                    <a:pt x="507530" y="11798"/>
                  </a:lnTo>
                  <a:close/>
                </a:path>
                <a:path w="626109" h="35560">
                  <a:moveTo>
                    <a:pt x="554748" y="11798"/>
                  </a:move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54748" y="11798"/>
                  </a:lnTo>
                  <a:close/>
                </a:path>
                <a:path w="626109" h="35560">
                  <a:moveTo>
                    <a:pt x="601941" y="0"/>
                  </a:moveTo>
                  <a:lnTo>
                    <a:pt x="590143" y="0"/>
                  </a:lnTo>
                  <a:lnTo>
                    <a:pt x="590143" y="11798"/>
                  </a:lnTo>
                  <a:lnTo>
                    <a:pt x="601941" y="11798"/>
                  </a:lnTo>
                  <a:lnTo>
                    <a:pt x="601941" y="0"/>
                  </a:lnTo>
                  <a:close/>
                </a:path>
                <a:path w="626109" h="35560">
                  <a:moveTo>
                    <a:pt x="625551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13765" y="23596"/>
                  </a:lnTo>
                  <a:lnTo>
                    <a:pt x="625551" y="23596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5970231" y="4342276"/>
              <a:ext cx="614045" cy="0"/>
            </a:xfrm>
            <a:custGeom>
              <a:avLst/>
              <a:gdLst/>
              <a:ahLst/>
              <a:cxnLst/>
              <a:rect l="l" t="t" r="r" b="b"/>
              <a:pathLst>
                <a:path w="614045">
                  <a:moveTo>
                    <a:pt x="0" y="0"/>
                  </a:moveTo>
                  <a:lnTo>
                    <a:pt x="613765" y="0"/>
                  </a:lnTo>
                </a:path>
              </a:pathLst>
            </a:custGeom>
            <a:ln w="11798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5958433" y="4348175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09" h="35560">
                  <a:moveTo>
                    <a:pt x="11798" y="11811"/>
                  </a:moveTo>
                  <a:lnTo>
                    <a:pt x="0" y="11811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11798" y="23609"/>
                  </a:lnTo>
                  <a:lnTo>
                    <a:pt x="11798" y="11811"/>
                  </a:lnTo>
                  <a:close/>
                </a:path>
                <a:path w="626109" h="35560">
                  <a:moveTo>
                    <a:pt x="35394" y="11811"/>
                  </a:moveTo>
                  <a:lnTo>
                    <a:pt x="23596" y="11811"/>
                  </a:lnTo>
                  <a:lnTo>
                    <a:pt x="23596" y="23609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lnTo>
                    <a:pt x="35394" y="11811"/>
                  </a:lnTo>
                  <a:close/>
                </a:path>
                <a:path w="626109" h="35560">
                  <a:moveTo>
                    <a:pt x="47205" y="11811"/>
                  </a:moveTo>
                  <a:lnTo>
                    <a:pt x="35407" y="11811"/>
                  </a:lnTo>
                  <a:lnTo>
                    <a:pt x="35407" y="23609"/>
                  </a:lnTo>
                  <a:lnTo>
                    <a:pt x="47205" y="23609"/>
                  </a:lnTo>
                  <a:lnTo>
                    <a:pt x="47205" y="11811"/>
                  </a:lnTo>
                  <a:close/>
                </a:path>
                <a:path w="626109" h="35560">
                  <a:moveTo>
                    <a:pt x="94411" y="11811"/>
                  </a:moveTo>
                  <a:lnTo>
                    <a:pt x="82613" y="11811"/>
                  </a:lnTo>
                  <a:lnTo>
                    <a:pt x="70815" y="11811"/>
                  </a:lnTo>
                  <a:lnTo>
                    <a:pt x="59016" y="11811"/>
                  </a:ln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70815" y="23609"/>
                  </a:lnTo>
                  <a:lnTo>
                    <a:pt x="82613" y="23609"/>
                  </a:lnTo>
                  <a:lnTo>
                    <a:pt x="94411" y="23609"/>
                  </a:lnTo>
                  <a:lnTo>
                    <a:pt x="94411" y="11811"/>
                  </a:lnTo>
                  <a:close/>
                </a:path>
                <a:path w="626109" h="35560">
                  <a:moveTo>
                    <a:pt x="118008" y="11811"/>
                  </a:moveTo>
                  <a:lnTo>
                    <a:pt x="106222" y="11811"/>
                  </a:lnTo>
                  <a:lnTo>
                    <a:pt x="106222" y="23609"/>
                  </a:lnTo>
                  <a:lnTo>
                    <a:pt x="106222" y="35407"/>
                  </a:lnTo>
                  <a:lnTo>
                    <a:pt x="118008" y="35407"/>
                  </a:lnTo>
                  <a:lnTo>
                    <a:pt x="118008" y="23609"/>
                  </a:lnTo>
                  <a:lnTo>
                    <a:pt x="118008" y="11811"/>
                  </a:lnTo>
                  <a:close/>
                </a:path>
                <a:path w="626109" h="35560">
                  <a:moveTo>
                    <a:pt x="118008" y="0"/>
                  </a:moveTo>
                  <a:lnTo>
                    <a:pt x="106222" y="0"/>
                  </a:lnTo>
                  <a:lnTo>
                    <a:pt x="94424" y="0"/>
                  </a:lnTo>
                  <a:lnTo>
                    <a:pt x="94424" y="11798"/>
                  </a:lnTo>
                  <a:lnTo>
                    <a:pt x="106222" y="11798"/>
                  </a:lnTo>
                  <a:lnTo>
                    <a:pt x="118008" y="11798"/>
                  </a:lnTo>
                  <a:lnTo>
                    <a:pt x="118008" y="0"/>
                  </a:lnTo>
                  <a:close/>
                </a:path>
                <a:path w="626109" h="35560">
                  <a:moveTo>
                    <a:pt x="129819" y="11811"/>
                  </a:moveTo>
                  <a:lnTo>
                    <a:pt x="118021" y="11811"/>
                  </a:lnTo>
                  <a:lnTo>
                    <a:pt x="118021" y="23609"/>
                  </a:lnTo>
                  <a:lnTo>
                    <a:pt x="118021" y="35407"/>
                  </a:lnTo>
                  <a:lnTo>
                    <a:pt x="129819" y="35407"/>
                  </a:lnTo>
                  <a:lnTo>
                    <a:pt x="129819" y="23609"/>
                  </a:lnTo>
                  <a:lnTo>
                    <a:pt x="129819" y="11811"/>
                  </a:lnTo>
                  <a:close/>
                </a:path>
                <a:path w="626109" h="35560">
                  <a:moveTo>
                    <a:pt x="129819" y="0"/>
                  </a:moveTo>
                  <a:lnTo>
                    <a:pt x="118021" y="0"/>
                  </a:lnTo>
                  <a:lnTo>
                    <a:pt x="118021" y="11798"/>
                  </a:lnTo>
                  <a:lnTo>
                    <a:pt x="129819" y="11798"/>
                  </a:lnTo>
                  <a:lnTo>
                    <a:pt x="129819" y="0"/>
                  </a:lnTo>
                  <a:close/>
                </a:path>
                <a:path w="626109" h="35560">
                  <a:moveTo>
                    <a:pt x="153416" y="11811"/>
                  </a:moveTo>
                  <a:lnTo>
                    <a:pt x="141630" y="11811"/>
                  </a:lnTo>
                  <a:lnTo>
                    <a:pt x="141630" y="23609"/>
                  </a:lnTo>
                  <a:lnTo>
                    <a:pt x="129832" y="23609"/>
                  </a:lnTo>
                  <a:lnTo>
                    <a:pt x="129832" y="35407"/>
                  </a:lnTo>
                  <a:lnTo>
                    <a:pt x="141630" y="35407"/>
                  </a:lnTo>
                  <a:lnTo>
                    <a:pt x="153416" y="35407"/>
                  </a:lnTo>
                  <a:lnTo>
                    <a:pt x="153416" y="23609"/>
                  </a:lnTo>
                  <a:lnTo>
                    <a:pt x="153416" y="11811"/>
                  </a:lnTo>
                  <a:close/>
                </a:path>
                <a:path w="626109" h="35560">
                  <a:moveTo>
                    <a:pt x="153416" y="0"/>
                  </a:moveTo>
                  <a:lnTo>
                    <a:pt x="141630" y="0"/>
                  </a:lnTo>
                  <a:lnTo>
                    <a:pt x="129832" y="0"/>
                  </a:lnTo>
                  <a:lnTo>
                    <a:pt x="129832" y="11798"/>
                  </a:lnTo>
                  <a:lnTo>
                    <a:pt x="141630" y="11798"/>
                  </a:lnTo>
                  <a:lnTo>
                    <a:pt x="153416" y="11798"/>
                  </a:lnTo>
                  <a:lnTo>
                    <a:pt x="153416" y="0"/>
                  </a:lnTo>
                  <a:close/>
                </a:path>
                <a:path w="626109" h="35560">
                  <a:moveTo>
                    <a:pt x="177025" y="11811"/>
                  </a:moveTo>
                  <a:lnTo>
                    <a:pt x="165239" y="11811"/>
                  </a:lnTo>
                  <a:lnTo>
                    <a:pt x="165239" y="23609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lnTo>
                    <a:pt x="177025" y="11811"/>
                  </a:lnTo>
                  <a:close/>
                </a:path>
                <a:path w="626109" h="35560">
                  <a:moveTo>
                    <a:pt x="177025" y="0"/>
                  </a:moveTo>
                  <a:lnTo>
                    <a:pt x="165239" y="0"/>
                  </a:lnTo>
                  <a:lnTo>
                    <a:pt x="165239" y="11798"/>
                  </a:lnTo>
                  <a:lnTo>
                    <a:pt x="177025" y="11798"/>
                  </a:lnTo>
                  <a:lnTo>
                    <a:pt x="177025" y="0"/>
                  </a:lnTo>
                  <a:close/>
                </a:path>
                <a:path w="626109" h="35560">
                  <a:moveTo>
                    <a:pt x="188836" y="11811"/>
                  </a:moveTo>
                  <a:lnTo>
                    <a:pt x="177038" y="11811"/>
                  </a:ln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lnTo>
                    <a:pt x="188836" y="11811"/>
                  </a:lnTo>
                  <a:close/>
                </a:path>
                <a:path w="626109" h="35560">
                  <a:moveTo>
                    <a:pt x="212432" y="11811"/>
                  </a:moveTo>
                  <a:lnTo>
                    <a:pt x="200647" y="11811"/>
                  </a:lnTo>
                  <a:lnTo>
                    <a:pt x="188849" y="11811"/>
                  </a:ln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lnTo>
                    <a:pt x="212432" y="11811"/>
                  </a:lnTo>
                  <a:close/>
                </a:path>
                <a:path w="626109" h="35560">
                  <a:moveTo>
                    <a:pt x="212432" y="0"/>
                  </a:moveTo>
                  <a:lnTo>
                    <a:pt x="200647" y="0"/>
                  </a:lnTo>
                  <a:lnTo>
                    <a:pt x="200647" y="11798"/>
                  </a:lnTo>
                  <a:lnTo>
                    <a:pt x="212432" y="11798"/>
                  </a:lnTo>
                  <a:lnTo>
                    <a:pt x="212432" y="0"/>
                  </a:lnTo>
                  <a:close/>
                </a:path>
                <a:path w="626109" h="35560">
                  <a:moveTo>
                    <a:pt x="224243" y="11811"/>
                  </a:moveTo>
                  <a:lnTo>
                    <a:pt x="212458" y="11811"/>
                  </a:ln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lnTo>
                    <a:pt x="224243" y="11811"/>
                  </a:lnTo>
                  <a:close/>
                </a:path>
                <a:path w="626109" h="35560">
                  <a:moveTo>
                    <a:pt x="236054" y="0"/>
                  </a:moveTo>
                  <a:lnTo>
                    <a:pt x="224256" y="0"/>
                  </a:lnTo>
                  <a:lnTo>
                    <a:pt x="224256" y="11798"/>
                  </a:lnTo>
                  <a:lnTo>
                    <a:pt x="236054" y="11798"/>
                  </a:lnTo>
                  <a:lnTo>
                    <a:pt x="236054" y="0"/>
                  </a:lnTo>
                  <a:close/>
                </a:path>
                <a:path w="626109" h="35560">
                  <a:moveTo>
                    <a:pt x="247840" y="11811"/>
                  </a:moveTo>
                  <a:lnTo>
                    <a:pt x="236054" y="11811"/>
                  </a:lnTo>
                  <a:lnTo>
                    <a:pt x="236054" y="23609"/>
                  </a:lnTo>
                  <a:lnTo>
                    <a:pt x="247840" y="23609"/>
                  </a:lnTo>
                  <a:lnTo>
                    <a:pt x="247840" y="11811"/>
                  </a:lnTo>
                  <a:close/>
                </a:path>
                <a:path w="626109" h="35560">
                  <a:moveTo>
                    <a:pt x="271449" y="11811"/>
                  </a:moveTo>
                  <a:lnTo>
                    <a:pt x="259664" y="11811"/>
                  </a:lnTo>
                  <a:lnTo>
                    <a:pt x="247865" y="11811"/>
                  </a:lnTo>
                  <a:lnTo>
                    <a:pt x="247865" y="23609"/>
                  </a:lnTo>
                  <a:lnTo>
                    <a:pt x="247865" y="35407"/>
                  </a:lnTo>
                  <a:lnTo>
                    <a:pt x="259664" y="35407"/>
                  </a:lnTo>
                  <a:lnTo>
                    <a:pt x="259664" y="23609"/>
                  </a:lnTo>
                  <a:lnTo>
                    <a:pt x="271449" y="23609"/>
                  </a:lnTo>
                  <a:lnTo>
                    <a:pt x="271449" y="11811"/>
                  </a:lnTo>
                  <a:close/>
                </a:path>
                <a:path w="626109" h="35560">
                  <a:moveTo>
                    <a:pt x="283260" y="23609"/>
                  </a:moveTo>
                  <a:lnTo>
                    <a:pt x="271475" y="23609"/>
                  </a:lnTo>
                  <a:lnTo>
                    <a:pt x="271475" y="35407"/>
                  </a:lnTo>
                  <a:lnTo>
                    <a:pt x="283260" y="35407"/>
                  </a:lnTo>
                  <a:lnTo>
                    <a:pt x="283260" y="23609"/>
                  </a:lnTo>
                  <a:close/>
                </a:path>
                <a:path w="626109" h="35560">
                  <a:moveTo>
                    <a:pt x="295071" y="0"/>
                  </a:moveTo>
                  <a:lnTo>
                    <a:pt x="283273" y="0"/>
                  </a:lnTo>
                  <a:lnTo>
                    <a:pt x="283273" y="11798"/>
                  </a:lnTo>
                  <a:lnTo>
                    <a:pt x="295071" y="11798"/>
                  </a:lnTo>
                  <a:lnTo>
                    <a:pt x="295071" y="0"/>
                  </a:lnTo>
                  <a:close/>
                </a:path>
                <a:path w="626109" h="35560">
                  <a:moveTo>
                    <a:pt x="306857" y="11811"/>
                  </a:moveTo>
                  <a:lnTo>
                    <a:pt x="295071" y="11811"/>
                  </a:lnTo>
                  <a:lnTo>
                    <a:pt x="283273" y="11811"/>
                  </a:ln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295071" y="23609"/>
                  </a:lnTo>
                  <a:lnTo>
                    <a:pt x="306857" y="23609"/>
                  </a:lnTo>
                  <a:lnTo>
                    <a:pt x="306857" y="11811"/>
                  </a:lnTo>
                  <a:close/>
                </a:path>
                <a:path w="626109" h="35560">
                  <a:moveTo>
                    <a:pt x="318668" y="11811"/>
                  </a:moveTo>
                  <a:lnTo>
                    <a:pt x="306882" y="11811"/>
                  </a:lnTo>
                  <a:lnTo>
                    <a:pt x="306882" y="23609"/>
                  </a:lnTo>
                  <a:lnTo>
                    <a:pt x="318668" y="23609"/>
                  </a:lnTo>
                  <a:lnTo>
                    <a:pt x="318668" y="11811"/>
                  </a:lnTo>
                  <a:close/>
                </a:path>
                <a:path w="626109" h="35560">
                  <a:moveTo>
                    <a:pt x="330479" y="11811"/>
                  </a:moveTo>
                  <a:lnTo>
                    <a:pt x="318681" y="11811"/>
                  </a:lnTo>
                  <a:lnTo>
                    <a:pt x="318681" y="23609"/>
                  </a:lnTo>
                  <a:lnTo>
                    <a:pt x="330479" y="23609"/>
                  </a:lnTo>
                  <a:lnTo>
                    <a:pt x="330479" y="11811"/>
                  </a:lnTo>
                  <a:close/>
                </a:path>
                <a:path w="626109" h="35560">
                  <a:moveTo>
                    <a:pt x="342277" y="11811"/>
                  </a:moveTo>
                  <a:lnTo>
                    <a:pt x="330492" y="11811"/>
                  </a:lnTo>
                  <a:lnTo>
                    <a:pt x="330492" y="23609"/>
                  </a:lnTo>
                  <a:lnTo>
                    <a:pt x="342277" y="23609"/>
                  </a:lnTo>
                  <a:lnTo>
                    <a:pt x="342277" y="11811"/>
                  </a:lnTo>
                  <a:close/>
                </a:path>
                <a:path w="626109" h="35560">
                  <a:moveTo>
                    <a:pt x="342277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42277" y="11798"/>
                  </a:lnTo>
                  <a:lnTo>
                    <a:pt x="342277" y="0"/>
                  </a:lnTo>
                  <a:close/>
                </a:path>
                <a:path w="626109" h="35560">
                  <a:moveTo>
                    <a:pt x="354088" y="0"/>
                  </a:moveTo>
                  <a:lnTo>
                    <a:pt x="342290" y="0"/>
                  </a:lnTo>
                  <a:lnTo>
                    <a:pt x="342290" y="11798"/>
                  </a:lnTo>
                  <a:lnTo>
                    <a:pt x="354088" y="11798"/>
                  </a:lnTo>
                  <a:lnTo>
                    <a:pt x="354088" y="0"/>
                  </a:lnTo>
                  <a:close/>
                </a:path>
                <a:path w="626109" h="35560">
                  <a:moveTo>
                    <a:pt x="365874" y="11811"/>
                  </a:moveTo>
                  <a:lnTo>
                    <a:pt x="354088" y="11811"/>
                  </a:lnTo>
                  <a:lnTo>
                    <a:pt x="342290" y="11811"/>
                  </a:lnTo>
                  <a:lnTo>
                    <a:pt x="342290" y="23609"/>
                  </a:lnTo>
                  <a:lnTo>
                    <a:pt x="354088" y="23609"/>
                  </a:lnTo>
                  <a:lnTo>
                    <a:pt x="365874" y="23609"/>
                  </a:lnTo>
                  <a:lnTo>
                    <a:pt x="365874" y="11811"/>
                  </a:lnTo>
                  <a:close/>
                </a:path>
                <a:path w="626109" h="35560">
                  <a:moveTo>
                    <a:pt x="401307" y="0"/>
                  </a:move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01307" y="0"/>
                  </a:lnTo>
                  <a:close/>
                </a:path>
                <a:path w="626109" h="35560">
                  <a:moveTo>
                    <a:pt x="413092" y="11811"/>
                  </a:moveTo>
                  <a:lnTo>
                    <a:pt x="401307" y="11811"/>
                  </a:lnTo>
                  <a:lnTo>
                    <a:pt x="389509" y="11811"/>
                  </a:lnTo>
                  <a:lnTo>
                    <a:pt x="389509" y="23609"/>
                  </a:lnTo>
                  <a:lnTo>
                    <a:pt x="401307" y="23609"/>
                  </a:lnTo>
                  <a:lnTo>
                    <a:pt x="413092" y="23609"/>
                  </a:lnTo>
                  <a:lnTo>
                    <a:pt x="413092" y="11811"/>
                  </a:lnTo>
                  <a:close/>
                </a:path>
                <a:path w="626109" h="35560">
                  <a:moveTo>
                    <a:pt x="424903" y="11811"/>
                  </a:moveTo>
                  <a:lnTo>
                    <a:pt x="413105" y="11811"/>
                  </a:lnTo>
                  <a:lnTo>
                    <a:pt x="413105" y="23609"/>
                  </a:lnTo>
                  <a:lnTo>
                    <a:pt x="424903" y="23609"/>
                  </a:lnTo>
                  <a:lnTo>
                    <a:pt x="424903" y="11811"/>
                  </a:lnTo>
                  <a:close/>
                </a:path>
                <a:path w="626109" h="35560">
                  <a:moveTo>
                    <a:pt x="424903" y="0"/>
                  </a:moveTo>
                  <a:lnTo>
                    <a:pt x="413105" y="0"/>
                  </a:lnTo>
                  <a:lnTo>
                    <a:pt x="413105" y="11798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26109" h="35560">
                  <a:moveTo>
                    <a:pt x="460298" y="11811"/>
                  </a:moveTo>
                  <a:lnTo>
                    <a:pt x="448513" y="11811"/>
                  </a:lnTo>
                  <a:lnTo>
                    <a:pt x="448513" y="23609"/>
                  </a:lnTo>
                  <a:lnTo>
                    <a:pt x="460298" y="23609"/>
                  </a:lnTo>
                  <a:lnTo>
                    <a:pt x="460298" y="11811"/>
                  </a:lnTo>
                  <a:close/>
                </a:path>
                <a:path w="626109" h="35560">
                  <a:moveTo>
                    <a:pt x="460298" y="0"/>
                  </a:moveTo>
                  <a:lnTo>
                    <a:pt x="448513" y="0"/>
                  </a:lnTo>
                  <a:lnTo>
                    <a:pt x="448513" y="11798"/>
                  </a:lnTo>
                  <a:lnTo>
                    <a:pt x="460298" y="11798"/>
                  </a:lnTo>
                  <a:lnTo>
                    <a:pt x="460298" y="0"/>
                  </a:lnTo>
                  <a:close/>
                </a:path>
                <a:path w="626109" h="35560">
                  <a:moveTo>
                    <a:pt x="472109" y="11811"/>
                  </a:moveTo>
                  <a:lnTo>
                    <a:pt x="460324" y="11811"/>
                  </a:lnTo>
                  <a:lnTo>
                    <a:pt x="460324" y="23609"/>
                  </a:lnTo>
                  <a:lnTo>
                    <a:pt x="472109" y="23609"/>
                  </a:lnTo>
                  <a:lnTo>
                    <a:pt x="472109" y="11811"/>
                  </a:lnTo>
                  <a:close/>
                </a:path>
                <a:path w="626109" h="35560">
                  <a:moveTo>
                    <a:pt x="483920" y="11811"/>
                  </a:moveTo>
                  <a:lnTo>
                    <a:pt x="472122" y="11811"/>
                  </a:lnTo>
                  <a:lnTo>
                    <a:pt x="472122" y="23609"/>
                  </a:lnTo>
                  <a:lnTo>
                    <a:pt x="483920" y="23609"/>
                  </a:lnTo>
                  <a:lnTo>
                    <a:pt x="483920" y="11811"/>
                  </a:lnTo>
                  <a:close/>
                </a:path>
                <a:path w="626109" h="35560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09" h="35560">
                  <a:moveTo>
                    <a:pt x="495731" y="0"/>
                  </a:move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495731" y="0"/>
                  </a:lnTo>
                  <a:close/>
                </a:path>
                <a:path w="626109" h="35560">
                  <a:moveTo>
                    <a:pt x="519315" y="11811"/>
                  </a:moveTo>
                  <a:lnTo>
                    <a:pt x="507530" y="11811"/>
                  </a:lnTo>
                  <a:lnTo>
                    <a:pt x="495731" y="11811"/>
                  </a:lnTo>
                  <a:lnTo>
                    <a:pt x="483933" y="11811"/>
                  </a:lnTo>
                  <a:lnTo>
                    <a:pt x="483933" y="23609"/>
                  </a:lnTo>
                  <a:lnTo>
                    <a:pt x="495731" y="23609"/>
                  </a:lnTo>
                  <a:lnTo>
                    <a:pt x="507530" y="23609"/>
                  </a:lnTo>
                  <a:lnTo>
                    <a:pt x="519315" y="23609"/>
                  </a:lnTo>
                  <a:lnTo>
                    <a:pt x="519315" y="11811"/>
                  </a:lnTo>
                  <a:close/>
                </a:path>
                <a:path w="626109" h="35560">
                  <a:moveTo>
                    <a:pt x="519315" y="0"/>
                  </a:moveTo>
                  <a:lnTo>
                    <a:pt x="507530" y="0"/>
                  </a:lnTo>
                  <a:lnTo>
                    <a:pt x="507530" y="11798"/>
                  </a:lnTo>
                  <a:lnTo>
                    <a:pt x="519315" y="11798"/>
                  </a:lnTo>
                  <a:lnTo>
                    <a:pt x="519315" y="0"/>
                  </a:lnTo>
                  <a:close/>
                </a:path>
                <a:path w="626109" h="35560">
                  <a:moveTo>
                    <a:pt x="531126" y="11811"/>
                  </a:moveTo>
                  <a:lnTo>
                    <a:pt x="519341" y="11811"/>
                  </a:lnTo>
                  <a:lnTo>
                    <a:pt x="519341" y="23609"/>
                  </a:lnTo>
                  <a:lnTo>
                    <a:pt x="531126" y="23609"/>
                  </a:lnTo>
                  <a:lnTo>
                    <a:pt x="531126" y="11811"/>
                  </a:lnTo>
                  <a:close/>
                </a:path>
                <a:path w="626109" h="35560">
                  <a:moveTo>
                    <a:pt x="531126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31126" y="11798"/>
                  </a:lnTo>
                  <a:lnTo>
                    <a:pt x="531126" y="0"/>
                  </a:lnTo>
                  <a:close/>
                </a:path>
                <a:path w="626109" h="35560">
                  <a:moveTo>
                    <a:pt x="554748" y="11811"/>
                  </a:moveTo>
                  <a:lnTo>
                    <a:pt x="542950" y="11811"/>
                  </a:lnTo>
                  <a:lnTo>
                    <a:pt x="542950" y="23609"/>
                  </a:lnTo>
                  <a:lnTo>
                    <a:pt x="554748" y="23609"/>
                  </a:lnTo>
                  <a:lnTo>
                    <a:pt x="554748" y="11811"/>
                  </a:lnTo>
                  <a:close/>
                </a:path>
                <a:path w="626109" h="35560">
                  <a:moveTo>
                    <a:pt x="590143" y="11811"/>
                  </a:moveTo>
                  <a:lnTo>
                    <a:pt x="578345" y="11811"/>
                  </a:lnTo>
                  <a:lnTo>
                    <a:pt x="578345" y="23609"/>
                  </a:lnTo>
                  <a:lnTo>
                    <a:pt x="590143" y="23609"/>
                  </a:lnTo>
                  <a:lnTo>
                    <a:pt x="590143" y="11811"/>
                  </a:lnTo>
                  <a:close/>
                </a:path>
                <a:path w="626109" h="35560">
                  <a:moveTo>
                    <a:pt x="625551" y="11811"/>
                  </a:moveTo>
                  <a:lnTo>
                    <a:pt x="613765" y="11811"/>
                  </a:lnTo>
                  <a:lnTo>
                    <a:pt x="601967" y="11811"/>
                  </a:lnTo>
                  <a:lnTo>
                    <a:pt x="601967" y="23609"/>
                  </a:lnTo>
                  <a:lnTo>
                    <a:pt x="613765" y="23609"/>
                  </a:lnTo>
                  <a:lnTo>
                    <a:pt x="625551" y="23609"/>
                  </a:lnTo>
                  <a:lnTo>
                    <a:pt x="625551" y="118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5958433" y="4371784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09" h="35560">
                  <a:moveTo>
                    <a:pt x="23583" y="23609"/>
                  </a:moveTo>
                  <a:lnTo>
                    <a:pt x="11798" y="23609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23583" y="35407"/>
                  </a:lnTo>
                  <a:lnTo>
                    <a:pt x="23583" y="23609"/>
                  </a:lnTo>
                  <a:close/>
                </a:path>
                <a:path w="626109" h="35560">
                  <a:moveTo>
                    <a:pt x="23583" y="11798"/>
                  </a:moveTo>
                  <a:lnTo>
                    <a:pt x="11798" y="11798"/>
                  </a:lnTo>
                  <a:lnTo>
                    <a:pt x="11798" y="23596"/>
                  </a:lnTo>
                  <a:lnTo>
                    <a:pt x="23583" y="23596"/>
                  </a:lnTo>
                  <a:lnTo>
                    <a:pt x="23583" y="11798"/>
                  </a:lnTo>
                  <a:close/>
                </a:path>
                <a:path w="626109" h="35560">
                  <a:moveTo>
                    <a:pt x="35394" y="23609"/>
                  </a:moveTo>
                  <a:lnTo>
                    <a:pt x="23596" y="23609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close/>
                </a:path>
                <a:path w="626109" h="35560">
                  <a:moveTo>
                    <a:pt x="35394" y="11798"/>
                  </a:moveTo>
                  <a:lnTo>
                    <a:pt x="23596" y="11798"/>
                  </a:lnTo>
                  <a:lnTo>
                    <a:pt x="23596" y="23596"/>
                  </a:lnTo>
                  <a:lnTo>
                    <a:pt x="35394" y="23596"/>
                  </a:lnTo>
                  <a:lnTo>
                    <a:pt x="35394" y="11798"/>
                  </a:lnTo>
                  <a:close/>
                </a:path>
                <a:path w="626109" h="35560">
                  <a:moveTo>
                    <a:pt x="58991" y="23609"/>
                  </a:moveTo>
                  <a:lnTo>
                    <a:pt x="47205" y="23609"/>
                  </a:lnTo>
                  <a:lnTo>
                    <a:pt x="47205" y="35407"/>
                  </a:lnTo>
                  <a:lnTo>
                    <a:pt x="58991" y="35407"/>
                  </a:lnTo>
                  <a:lnTo>
                    <a:pt x="58991" y="23609"/>
                  </a:lnTo>
                  <a:close/>
                </a:path>
                <a:path w="626109" h="35560">
                  <a:moveTo>
                    <a:pt x="58991" y="11798"/>
                  </a:moveTo>
                  <a:lnTo>
                    <a:pt x="47205" y="11798"/>
                  </a:lnTo>
                  <a:lnTo>
                    <a:pt x="35407" y="11798"/>
                  </a:lnTo>
                  <a:lnTo>
                    <a:pt x="35407" y="23596"/>
                  </a:lnTo>
                  <a:lnTo>
                    <a:pt x="47205" y="23596"/>
                  </a:lnTo>
                  <a:lnTo>
                    <a:pt x="58991" y="23596"/>
                  </a:lnTo>
                  <a:lnTo>
                    <a:pt x="58991" y="11798"/>
                  </a:lnTo>
                  <a:close/>
                </a:path>
                <a:path w="626109" h="35560">
                  <a:moveTo>
                    <a:pt x="70815" y="23609"/>
                  </a:move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70815" y="23609"/>
                  </a:lnTo>
                  <a:close/>
                </a:path>
                <a:path w="626109" h="35560">
                  <a:moveTo>
                    <a:pt x="82613" y="11798"/>
                  </a:moveTo>
                  <a:lnTo>
                    <a:pt x="70815" y="11798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82613" y="11798"/>
                  </a:lnTo>
                  <a:close/>
                </a:path>
                <a:path w="626109" h="35560">
                  <a:moveTo>
                    <a:pt x="118008" y="23609"/>
                  </a:moveTo>
                  <a:lnTo>
                    <a:pt x="106222" y="23609"/>
                  </a:ln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18008" y="35407"/>
                  </a:lnTo>
                  <a:lnTo>
                    <a:pt x="118008" y="23609"/>
                  </a:lnTo>
                  <a:close/>
                </a:path>
                <a:path w="626109" h="35560">
                  <a:moveTo>
                    <a:pt x="129819" y="23609"/>
                  </a:moveTo>
                  <a:lnTo>
                    <a:pt x="118021" y="23609"/>
                  </a:lnTo>
                  <a:lnTo>
                    <a:pt x="118021" y="35407"/>
                  </a:lnTo>
                  <a:lnTo>
                    <a:pt x="129819" y="35407"/>
                  </a:lnTo>
                  <a:lnTo>
                    <a:pt x="129819" y="23609"/>
                  </a:lnTo>
                  <a:close/>
                </a:path>
                <a:path w="626109" h="35560">
                  <a:moveTo>
                    <a:pt x="129819" y="11798"/>
                  </a:moveTo>
                  <a:lnTo>
                    <a:pt x="118021" y="11798"/>
                  </a:lnTo>
                  <a:lnTo>
                    <a:pt x="118021" y="23596"/>
                  </a:lnTo>
                  <a:lnTo>
                    <a:pt x="129819" y="23596"/>
                  </a:lnTo>
                  <a:lnTo>
                    <a:pt x="129819" y="11798"/>
                  </a:lnTo>
                  <a:close/>
                </a:path>
                <a:path w="626109" h="35560">
                  <a:moveTo>
                    <a:pt x="153416" y="23609"/>
                  </a:moveTo>
                  <a:lnTo>
                    <a:pt x="141630" y="23609"/>
                  </a:lnTo>
                  <a:lnTo>
                    <a:pt x="129832" y="23609"/>
                  </a:lnTo>
                  <a:lnTo>
                    <a:pt x="129832" y="35407"/>
                  </a:lnTo>
                  <a:lnTo>
                    <a:pt x="141630" y="35407"/>
                  </a:lnTo>
                  <a:lnTo>
                    <a:pt x="153416" y="35407"/>
                  </a:lnTo>
                  <a:lnTo>
                    <a:pt x="153416" y="23609"/>
                  </a:lnTo>
                  <a:close/>
                </a:path>
                <a:path w="626109" h="35560">
                  <a:moveTo>
                    <a:pt x="153416" y="11798"/>
                  </a:moveTo>
                  <a:lnTo>
                    <a:pt x="141630" y="11798"/>
                  </a:lnTo>
                  <a:lnTo>
                    <a:pt x="129832" y="11798"/>
                  </a:lnTo>
                  <a:lnTo>
                    <a:pt x="129832" y="23596"/>
                  </a:lnTo>
                  <a:lnTo>
                    <a:pt x="141630" y="23596"/>
                  </a:lnTo>
                  <a:lnTo>
                    <a:pt x="153416" y="23596"/>
                  </a:lnTo>
                  <a:lnTo>
                    <a:pt x="153416" y="11798"/>
                  </a:lnTo>
                  <a:close/>
                </a:path>
                <a:path w="626109" h="35560">
                  <a:moveTo>
                    <a:pt x="177025" y="11798"/>
                  </a:moveTo>
                  <a:lnTo>
                    <a:pt x="165239" y="11798"/>
                  </a:lnTo>
                  <a:lnTo>
                    <a:pt x="165239" y="23596"/>
                  </a:lnTo>
                  <a:lnTo>
                    <a:pt x="177025" y="23596"/>
                  </a:lnTo>
                  <a:lnTo>
                    <a:pt x="177025" y="11798"/>
                  </a:lnTo>
                  <a:close/>
                </a:path>
                <a:path w="626109" h="35560">
                  <a:moveTo>
                    <a:pt x="188836" y="11798"/>
                  </a:moveTo>
                  <a:lnTo>
                    <a:pt x="177038" y="11798"/>
                  </a:lnTo>
                  <a:lnTo>
                    <a:pt x="177038" y="23596"/>
                  </a:lnTo>
                  <a:lnTo>
                    <a:pt x="188836" y="23596"/>
                  </a:lnTo>
                  <a:lnTo>
                    <a:pt x="188836" y="11798"/>
                  </a:lnTo>
                  <a:close/>
                </a:path>
                <a:path w="626109" h="35560">
                  <a:moveTo>
                    <a:pt x="212432" y="23609"/>
                  </a:moveTo>
                  <a:lnTo>
                    <a:pt x="200647" y="23609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close/>
                </a:path>
                <a:path w="626109" h="35560">
                  <a:moveTo>
                    <a:pt x="224243" y="23609"/>
                  </a:move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close/>
                </a:path>
                <a:path w="626109" h="35560">
                  <a:moveTo>
                    <a:pt x="236054" y="23609"/>
                  </a:move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36054" y="23609"/>
                  </a:lnTo>
                  <a:close/>
                </a:path>
                <a:path w="626109" h="35560">
                  <a:moveTo>
                    <a:pt x="247840" y="11798"/>
                  </a:moveTo>
                  <a:lnTo>
                    <a:pt x="236054" y="11798"/>
                  </a:lnTo>
                  <a:lnTo>
                    <a:pt x="224256" y="11798"/>
                  </a:lnTo>
                  <a:lnTo>
                    <a:pt x="224256" y="23596"/>
                  </a:lnTo>
                  <a:lnTo>
                    <a:pt x="236054" y="23596"/>
                  </a:lnTo>
                  <a:lnTo>
                    <a:pt x="247840" y="23596"/>
                  </a:lnTo>
                  <a:lnTo>
                    <a:pt x="247840" y="11798"/>
                  </a:lnTo>
                  <a:close/>
                </a:path>
                <a:path w="626109" h="35560">
                  <a:moveTo>
                    <a:pt x="259664" y="11798"/>
                  </a:moveTo>
                  <a:lnTo>
                    <a:pt x="247865" y="11798"/>
                  </a:lnTo>
                  <a:lnTo>
                    <a:pt x="247865" y="23596"/>
                  </a:lnTo>
                  <a:lnTo>
                    <a:pt x="259664" y="23596"/>
                  </a:lnTo>
                  <a:lnTo>
                    <a:pt x="259664" y="11798"/>
                  </a:lnTo>
                  <a:close/>
                </a:path>
                <a:path w="626109" h="35560">
                  <a:moveTo>
                    <a:pt x="271449" y="23609"/>
                  </a:moveTo>
                  <a:lnTo>
                    <a:pt x="259664" y="23609"/>
                  </a:lnTo>
                  <a:lnTo>
                    <a:pt x="247865" y="23609"/>
                  </a:lnTo>
                  <a:lnTo>
                    <a:pt x="247865" y="35407"/>
                  </a:lnTo>
                  <a:lnTo>
                    <a:pt x="259664" y="35407"/>
                  </a:lnTo>
                  <a:lnTo>
                    <a:pt x="271449" y="35407"/>
                  </a:lnTo>
                  <a:lnTo>
                    <a:pt x="271449" y="23609"/>
                  </a:lnTo>
                  <a:close/>
                </a:path>
                <a:path w="626109" h="35560">
                  <a:moveTo>
                    <a:pt x="283260" y="23609"/>
                  </a:moveTo>
                  <a:lnTo>
                    <a:pt x="271475" y="23609"/>
                  </a:lnTo>
                  <a:lnTo>
                    <a:pt x="271475" y="35407"/>
                  </a:lnTo>
                  <a:lnTo>
                    <a:pt x="283260" y="35407"/>
                  </a:lnTo>
                  <a:lnTo>
                    <a:pt x="283260" y="23609"/>
                  </a:lnTo>
                  <a:close/>
                </a:path>
                <a:path w="626109" h="35560">
                  <a:moveTo>
                    <a:pt x="283260" y="11798"/>
                  </a:moveTo>
                  <a:lnTo>
                    <a:pt x="271475" y="11798"/>
                  </a:lnTo>
                  <a:lnTo>
                    <a:pt x="271475" y="23596"/>
                  </a:lnTo>
                  <a:lnTo>
                    <a:pt x="283260" y="23596"/>
                  </a:lnTo>
                  <a:lnTo>
                    <a:pt x="283260" y="11798"/>
                  </a:lnTo>
                  <a:close/>
                </a:path>
                <a:path w="626109" h="35560">
                  <a:moveTo>
                    <a:pt x="306857" y="0"/>
                  </a:moveTo>
                  <a:lnTo>
                    <a:pt x="295071" y="0"/>
                  </a:lnTo>
                  <a:lnTo>
                    <a:pt x="283273" y="0"/>
                  </a:lnTo>
                  <a:lnTo>
                    <a:pt x="283273" y="11798"/>
                  </a:lnTo>
                  <a:lnTo>
                    <a:pt x="283273" y="23596"/>
                  </a:lnTo>
                  <a:lnTo>
                    <a:pt x="295071" y="23596"/>
                  </a:lnTo>
                  <a:lnTo>
                    <a:pt x="306857" y="23596"/>
                  </a:lnTo>
                  <a:lnTo>
                    <a:pt x="306857" y="11798"/>
                  </a:lnTo>
                  <a:lnTo>
                    <a:pt x="306857" y="0"/>
                  </a:lnTo>
                  <a:close/>
                </a:path>
                <a:path w="626109" h="35560">
                  <a:moveTo>
                    <a:pt x="318668" y="11798"/>
                  </a:moveTo>
                  <a:lnTo>
                    <a:pt x="306882" y="11798"/>
                  </a:lnTo>
                  <a:lnTo>
                    <a:pt x="306882" y="23596"/>
                  </a:lnTo>
                  <a:lnTo>
                    <a:pt x="318668" y="23596"/>
                  </a:lnTo>
                  <a:lnTo>
                    <a:pt x="318668" y="11798"/>
                  </a:lnTo>
                  <a:close/>
                </a:path>
                <a:path w="626109" h="35560">
                  <a:moveTo>
                    <a:pt x="330479" y="23609"/>
                  </a:moveTo>
                  <a:lnTo>
                    <a:pt x="318681" y="23609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close/>
                </a:path>
                <a:path w="626109" h="35560">
                  <a:moveTo>
                    <a:pt x="330479" y="0"/>
                  </a:moveTo>
                  <a:lnTo>
                    <a:pt x="318681" y="0"/>
                  </a:lnTo>
                  <a:lnTo>
                    <a:pt x="318681" y="11798"/>
                  </a:lnTo>
                  <a:lnTo>
                    <a:pt x="318681" y="23596"/>
                  </a:lnTo>
                  <a:lnTo>
                    <a:pt x="330479" y="23596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26109" h="35560">
                  <a:moveTo>
                    <a:pt x="342277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42277" y="11798"/>
                  </a:lnTo>
                  <a:lnTo>
                    <a:pt x="342277" y="0"/>
                  </a:lnTo>
                  <a:close/>
                </a:path>
                <a:path w="626109" h="35560">
                  <a:moveTo>
                    <a:pt x="365874" y="23609"/>
                  </a:moveTo>
                  <a:lnTo>
                    <a:pt x="354088" y="23609"/>
                  </a:lnTo>
                  <a:lnTo>
                    <a:pt x="354088" y="35407"/>
                  </a:lnTo>
                  <a:lnTo>
                    <a:pt x="365874" y="35407"/>
                  </a:lnTo>
                  <a:lnTo>
                    <a:pt x="365874" y="23609"/>
                  </a:lnTo>
                  <a:close/>
                </a:path>
                <a:path w="626109" h="35560">
                  <a:moveTo>
                    <a:pt x="365874" y="0"/>
                  </a:moveTo>
                  <a:lnTo>
                    <a:pt x="354088" y="0"/>
                  </a:lnTo>
                  <a:lnTo>
                    <a:pt x="342290" y="0"/>
                  </a:lnTo>
                  <a:lnTo>
                    <a:pt x="342290" y="11798"/>
                  </a:lnTo>
                  <a:lnTo>
                    <a:pt x="342290" y="23596"/>
                  </a:lnTo>
                  <a:lnTo>
                    <a:pt x="354088" y="23596"/>
                  </a:lnTo>
                  <a:lnTo>
                    <a:pt x="365874" y="23596"/>
                  </a:lnTo>
                  <a:lnTo>
                    <a:pt x="365874" y="11798"/>
                  </a:lnTo>
                  <a:lnTo>
                    <a:pt x="365874" y="0"/>
                  </a:lnTo>
                  <a:close/>
                </a:path>
                <a:path w="626109" h="35560">
                  <a:moveTo>
                    <a:pt x="377685" y="0"/>
                  </a:moveTo>
                  <a:lnTo>
                    <a:pt x="365899" y="0"/>
                  </a:lnTo>
                  <a:lnTo>
                    <a:pt x="365899" y="11798"/>
                  </a:lnTo>
                  <a:lnTo>
                    <a:pt x="377685" y="11798"/>
                  </a:lnTo>
                  <a:lnTo>
                    <a:pt x="377685" y="0"/>
                  </a:lnTo>
                  <a:close/>
                </a:path>
                <a:path w="626109" h="35560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77698" y="23596"/>
                  </a:lnTo>
                  <a:lnTo>
                    <a:pt x="389496" y="23596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26109" h="35560">
                  <a:moveTo>
                    <a:pt x="413092" y="11798"/>
                  </a:moveTo>
                  <a:lnTo>
                    <a:pt x="401307" y="11798"/>
                  </a:lnTo>
                  <a:lnTo>
                    <a:pt x="389509" y="11798"/>
                  </a:lnTo>
                  <a:lnTo>
                    <a:pt x="389509" y="23596"/>
                  </a:lnTo>
                  <a:lnTo>
                    <a:pt x="401307" y="23596"/>
                  </a:lnTo>
                  <a:lnTo>
                    <a:pt x="413092" y="23596"/>
                  </a:lnTo>
                  <a:lnTo>
                    <a:pt x="413092" y="11798"/>
                  </a:lnTo>
                  <a:close/>
                </a:path>
                <a:path w="626109" h="35560">
                  <a:moveTo>
                    <a:pt x="424903" y="0"/>
                  </a:moveTo>
                  <a:lnTo>
                    <a:pt x="413105" y="0"/>
                  </a:lnTo>
                  <a:lnTo>
                    <a:pt x="413105" y="11798"/>
                  </a:lnTo>
                  <a:lnTo>
                    <a:pt x="413105" y="23596"/>
                  </a:lnTo>
                  <a:lnTo>
                    <a:pt x="424903" y="23596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26109" h="35560">
                  <a:moveTo>
                    <a:pt x="436702" y="11798"/>
                  </a:moveTo>
                  <a:lnTo>
                    <a:pt x="424916" y="11798"/>
                  </a:lnTo>
                  <a:lnTo>
                    <a:pt x="424916" y="23596"/>
                  </a:lnTo>
                  <a:lnTo>
                    <a:pt x="436702" y="23596"/>
                  </a:lnTo>
                  <a:lnTo>
                    <a:pt x="436702" y="11798"/>
                  </a:lnTo>
                  <a:close/>
                </a:path>
                <a:path w="626109" h="35560">
                  <a:moveTo>
                    <a:pt x="448513" y="0"/>
                  </a:moveTo>
                  <a:lnTo>
                    <a:pt x="436714" y="0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48513" y="0"/>
                  </a:lnTo>
                  <a:close/>
                </a:path>
                <a:path w="626109" h="35560">
                  <a:moveTo>
                    <a:pt x="472109" y="11798"/>
                  </a:moveTo>
                  <a:lnTo>
                    <a:pt x="460324" y="11798"/>
                  </a:lnTo>
                  <a:lnTo>
                    <a:pt x="460324" y="23596"/>
                  </a:lnTo>
                  <a:lnTo>
                    <a:pt x="472109" y="23596"/>
                  </a:lnTo>
                  <a:lnTo>
                    <a:pt x="472109" y="11798"/>
                  </a:lnTo>
                  <a:close/>
                </a:path>
                <a:path w="626109" h="35560">
                  <a:moveTo>
                    <a:pt x="483920" y="11798"/>
                  </a:moveTo>
                  <a:lnTo>
                    <a:pt x="472122" y="11798"/>
                  </a:lnTo>
                  <a:lnTo>
                    <a:pt x="472122" y="23596"/>
                  </a:lnTo>
                  <a:lnTo>
                    <a:pt x="483920" y="23596"/>
                  </a:lnTo>
                  <a:lnTo>
                    <a:pt x="483920" y="11798"/>
                  </a:lnTo>
                  <a:close/>
                </a:path>
                <a:path w="626109" h="35560">
                  <a:moveTo>
                    <a:pt x="519315" y="0"/>
                  </a:moveTo>
                  <a:lnTo>
                    <a:pt x="507530" y="0"/>
                  </a:ln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495731" y="23596"/>
                  </a:lnTo>
                  <a:lnTo>
                    <a:pt x="507530" y="23596"/>
                  </a:lnTo>
                  <a:lnTo>
                    <a:pt x="519315" y="23596"/>
                  </a:lnTo>
                  <a:lnTo>
                    <a:pt x="519315" y="11798"/>
                  </a:lnTo>
                  <a:lnTo>
                    <a:pt x="519315" y="0"/>
                  </a:lnTo>
                  <a:close/>
                </a:path>
                <a:path w="626109" h="35560">
                  <a:moveTo>
                    <a:pt x="531126" y="11798"/>
                  </a:moveTo>
                  <a:lnTo>
                    <a:pt x="519341" y="11798"/>
                  </a:lnTo>
                  <a:lnTo>
                    <a:pt x="519341" y="23596"/>
                  </a:lnTo>
                  <a:lnTo>
                    <a:pt x="531126" y="23596"/>
                  </a:lnTo>
                  <a:lnTo>
                    <a:pt x="531126" y="11798"/>
                  </a:lnTo>
                  <a:close/>
                </a:path>
                <a:path w="626109" h="35560">
                  <a:moveTo>
                    <a:pt x="542937" y="0"/>
                  </a:moveTo>
                  <a:lnTo>
                    <a:pt x="531139" y="0"/>
                  </a:lnTo>
                  <a:lnTo>
                    <a:pt x="531139" y="11798"/>
                  </a:lnTo>
                  <a:lnTo>
                    <a:pt x="531139" y="23596"/>
                  </a:lnTo>
                  <a:lnTo>
                    <a:pt x="542937" y="23596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26109" h="35560">
                  <a:moveTo>
                    <a:pt x="566547" y="0"/>
                  </a:moveTo>
                  <a:lnTo>
                    <a:pt x="554748" y="0"/>
                  </a:lnTo>
                  <a:lnTo>
                    <a:pt x="554748" y="11798"/>
                  </a:ln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66547" y="23596"/>
                  </a:lnTo>
                  <a:lnTo>
                    <a:pt x="566547" y="11798"/>
                  </a:lnTo>
                  <a:lnTo>
                    <a:pt x="566547" y="0"/>
                  </a:lnTo>
                  <a:close/>
                </a:path>
                <a:path w="626109" h="35560">
                  <a:moveTo>
                    <a:pt x="601941" y="0"/>
                  </a:moveTo>
                  <a:lnTo>
                    <a:pt x="590143" y="0"/>
                  </a:lnTo>
                  <a:lnTo>
                    <a:pt x="578345" y="0"/>
                  </a:lnTo>
                  <a:lnTo>
                    <a:pt x="578345" y="11798"/>
                  </a:lnTo>
                  <a:lnTo>
                    <a:pt x="590143" y="11798"/>
                  </a:lnTo>
                  <a:lnTo>
                    <a:pt x="590143" y="23596"/>
                  </a:lnTo>
                  <a:lnTo>
                    <a:pt x="601941" y="23596"/>
                  </a:lnTo>
                  <a:lnTo>
                    <a:pt x="601941" y="11798"/>
                  </a:lnTo>
                  <a:lnTo>
                    <a:pt x="601941" y="0"/>
                  </a:lnTo>
                  <a:close/>
                </a:path>
                <a:path w="626109" h="35560">
                  <a:moveTo>
                    <a:pt x="613765" y="11798"/>
                  </a:moveTo>
                  <a:lnTo>
                    <a:pt x="601967" y="11798"/>
                  </a:lnTo>
                  <a:lnTo>
                    <a:pt x="601967" y="23596"/>
                  </a:lnTo>
                  <a:lnTo>
                    <a:pt x="613765" y="23596"/>
                  </a:lnTo>
                  <a:lnTo>
                    <a:pt x="613765" y="11798"/>
                  </a:lnTo>
                  <a:close/>
                </a:path>
                <a:path w="626109" h="35560">
                  <a:moveTo>
                    <a:pt x="625551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5958433" y="4395393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09" h="47625">
                  <a:moveTo>
                    <a:pt x="11798" y="11798"/>
                  </a:moveTo>
                  <a:lnTo>
                    <a:pt x="0" y="11798"/>
                  </a:lnTo>
                  <a:lnTo>
                    <a:pt x="0" y="23596"/>
                  </a:lnTo>
                  <a:lnTo>
                    <a:pt x="11798" y="23596"/>
                  </a:lnTo>
                  <a:lnTo>
                    <a:pt x="11798" y="11798"/>
                  </a:lnTo>
                  <a:close/>
                </a:path>
                <a:path w="626109" h="47625">
                  <a:moveTo>
                    <a:pt x="23583" y="23609"/>
                  </a:moveTo>
                  <a:lnTo>
                    <a:pt x="11798" y="23609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11798" y="47205"/>
                  </a:lnTo>
                  <a:lnTo>
                    <a:pt x="23583" y="47205"/>
                  </a:lnTo>
                  <a:lnTo>
                    <a:pt x="23583" y="35407"/>
                  </a:lnTo>
                  <a:lnTo>
                    <a:pt x="23583" y="23609"/>
                  </a:lnTo>
                  <a:close/>
                </a:path>
                <a:path w="626109" h="47625">
                  <a:moveTo>
                    <a:pt x="47205" y="23609"/>
                  </a:move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47205" y="23609"/>
                  </a:lnTo>
                  <a:close/>
                </a:path>
                <a:path w="626109" h="47625">
                  <a:moveTo>
                    <a:pt x="58991" y="11798"/>
                  </a:moveTo>
                  <a:lnTo>
                    <a:pt x="47205" y="11798"/>
                  </a:lnTo>
                  <a:lnTo>
                    <a:pt x="35407" y="11798"/>
                  </a:lnTo>
                  <a:lnTo>
                    <a:pt x="35407" y="23596"/>
                  </a:lnTo>
                  <a:lnTo>
                    <a:pt x="47205" y="23596"/>
                  </a:lnTo>
                  <a:lnTo>
                    <a:pt x="58991" y="23596"/>
                  </a:lnTo>
                  <a:lnTo>
                    <a:pt x="58991" y="11798"/>
                  </a:lnTo>
                  <a:close/>
                </a:path>
                <a:path w="626109" h="47625">
                  <a:moveTo>
                    <a:pt x="70815" y="23609"/>
                  </a:move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70815" y="23609"/>
                  </a:lnTo>
                  <a:close/>
                </a:path>
                <a:path w="626109" h="47625">
                  <a:moveTo>
                    <a:pt x="94411" y="23609"/>
                  </a:moveTo>
                  <a:lnTo>
                    <a:pt x="82613" y="23609"/>
                  </a:lnTo>
                  <a:lnTo>
                    <a:pt x="82613" y="35407"/>
                  </a:lnTo>
                  <a:lnTo>
                    <a:pt x="94411" y="35407"/>
                  </a:lnTo>
                  <a:lnTo>
                    <a:pt x="94411" y="23609"/>
                  </a:lnTo>
                  <a:close/>
                </a:path>
                <a:path w="626109" h="47625">
                  <a:moveTo>
                    <a:pt x="94411" y="11798"/>
                  </a:moveTo>
                  <a:lnTo>
                    <a:pt x="82613" y="11798"/>
                  </a:lnTo>
                  <a:lnTo>
                    <a:pt x="70815" y="11798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94411" y="23596"/>
                  </a:lnTo>
                  <a:lnTo>
                    <a:pt x="94411" y="11798"/>
                  </a:lnTo>
                  <a:close/>
                </a:path>
                <a:path w="626109" h="47625">
                  <a:moveTo>
                    <a:pt x="129819" y="23609"/>
                  </a:moveTo>
                  <a:lnTo>
                    <a:pt x="118021" y="23609"/>
                  </a:lnTo>
                  <a:lnTo>
                    <a:pt x="118021" y="35407"/>
                  </a:lnTo>
                  <a:lnTo>
                    <a:pt x="129819" y="35407"/>
                  </a:lnTo>
                  <a:lnTo>
                    <a:pt x="129819" y="23609"/>
                  </a:lnTo>
                  <a:close/>
                </a:path>
                <a:path w="626109" h="47625">
                  <a:moveTo>
                    <a:pt x="129819" y="11798"/>
                  </a:moveTo>
                  <a:lnTo>
                    <a:pt x="118021" y="11798"/>
                  </a:lnTo>
                  <a:lnTo>
                    <a:pt x="118021" y="23596"/>
                  </a:lnTo>
                  <a:lnTo>
                    <a:pt x="129819" y="23596"/>
                  </a:lnTo>
                  <a:lnTo>
                    <a:pt x="129819" y="11798"/>
                  </a:lnTo>
                  <a:close/>
                </a:path>
                <a:path w="626109" h="47625">
                  <a:moveTo>
                    <a:pt x="141630" y="11798"/>
                  </a:moveTo>
                  <a:lnTo>
                    <a:pt x="129832" y="11798"/>
                  </a:lnTo>
                  <a:lnTo>
                    <a:pt x="129832" y="23596"/>
                  </a:lnTo>
                  <a:lnTo>
                    <a:pt x="141630" y="23596"/>
                  </a:lnTo>
                  <a:lnTo>
                    <a:pt x="141630" y="11798"/>
                  </a:lnTo>
                  <a:close/>
                </a:path>
                <a:path w="626109" h="47625">
                  <a:moveTo>
                    <a:pt x="165239" y="11798"/>
                  </a:moveTo>
                  <a:lnTo>
                    <a:pt x="153441" y="11798"/>
                  </a:lnTo>
                  <a:lnTo>
                    <a:pt x="153441" y="23596"/>
                  </a:lnTo>
                  <a:lnTo>
                    <a:pt x="165239" y="23596"/>
                  </a:lnTo>
                  <a:lnTo>
                    <a:pt x="165239" y="11798"/>
                  </a:lnTo>
                  <a:close/>
                </a:path>
                <a:path w="626109" h="47625">
                  <a:moveTo>
                    <a:pt x="188836" y="23609"/>
                  </a:move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close/>
                </a:path>
                <a:path w="626109" h="47625">
                  <a:moveTo>
                    <a:pt x="212432" y="23609"/>
                  </a:moveTo>
                  <a:lnTo>
                    <a:pt x="200647" y="23609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close/>
                </a:path>
                <a:path w="626109" h="47625">
                  <a:moveTo>
                    <a:pt x="212432" y="11798"/>
                  </a:moveTo>
                  <a:lnTo>
                    <a:pt x="200647" y="11798"/>
                  </a:lnTo>
                  <a:lnTo>
                    <a:pt x="188849" y="11798"/>
                  </a:lnTo>
                  <a:lnTo>
                    <a:pt x="188849" y="23596"/>
                  </a:lnTo>
                  <a:lnTo>
                    <a:pt x="200647" y="23596"/>
                  </a:lnTo>
                  <a:lnTo>
                    <a:pt x="212432" y="23596"/>
                  </a:lnTo>
                  <a:lnTo>
                    <a:pt x="212432" y="11798"/>
                  </a:lnTo>
                  <a:close/>
                </a:path>
                <a:path w="626109" h="47625">
                  <a:moveTo>
                    <a:pt x="236054" y="23609"/>
                  </a:move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36054" y="23609"/>
                  </a:lnTo>
                  <a:close/>
                </a:path>
                <a:path w="626109" h="47625">
                  <a:moveTo>
                    <a:pt x="236054" y="11798"/>
                  </a:moveTo>
                  <a:lnTo>
                    <a:pt x="224256" y="11798"/>
                  </a:lnTo>
                  <a:lnTo>
                    <a:pt x="224256" y="23596"/>
                  </a:lnTo>
                  <a:lnTo>
                    <a:pt x="236054" y="23596"/>
                  </a:lnTo>
                  <a:lnTo>
                    <a:pt x="236054" y="11798"/>
                  </a:lnTo>
                  <a:close/>
                </a:path>
                <a:path w="626109" h="47625">
                  <a:moveTo>
                    <a:pt x="271449" y="23609"/>
                  </a:moveTo>
                  <a:lnTo>
                    <a:pt x="259664" y="23609"/>
                  </a:lnTo>
                  <a:lnTo>
                    <a:pt x="247865" y="23609"/>
                  </a:lnTo>
                  <a:lnTo>
                    <a:pt x="247865" y="35407"/>
                  </a:lnTo>
                  <a:lnTo>
                    <a:pt x="259664" y="35407"/>
                  </a:lnTo>
                  <a:lnTo>
                    <a:pt x="271449" y="35407"/>
                  </a:lnTo>
                  <a:lnTo>
                    <a:pt x="271449" y="23609"/>
                  </a:lnTo>
                  <a:close/>
                </a:path>
                <a:path w="626109" h="47625">
                  <a:moveTo>
                    <a:pt x="295071" y="23609"/>
                  </a:move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295071" y="23609"/>
                  </a:lnTo>
                  <a:close/>
                </a:path>
                <a:path w="626109" h="47625">
                  <a:moveTo>
                    <a:pt x="295071" y="11798"/>
                  </a:moveTo>
                  <a:lnTo>
                    <a:pt x="283273" y="11798"/>
                  </a:lnTo>
                  <a:lnTo>
                    <a:pt x="283273" y="23596"/>
                  </a:lnTo>
                  <a:lnTo>
                    <a:pt x="295071" y="23596"/>
                  </a:lnTo>
                  <a:lnTo>
                    <a:pt x="295071" y="11798"/>
                  </a:lnTo>
                  <a:close/>
                </a:path>
                <a:path w="626109" h="47625">
                  <a:moveTo>
                    <a:pt x="318668" y="11798"/>
                  </a:moveTo>
                  <a:lnTo>
                    <a:pt x="306882" y="11798"/>
                  </a:lnTo>
                  <a:lnTo>
                    <a:pt x="306882" y="23596"/>
                  </a:lnTo>
                  <a:lnTo>
                    <a:pt x="318668" y="23596"/>
                  </a:lnTo>
                  <a:lnTo>
                    <a:pt x="318668" y="11798"/>
                  </a:lnTo>
                  <a:close/>
                </a:path>
                <a:path w="626109" h="47625">
                  <a:moveTo>
                    <a:pt x="330479" y="11798"/>
                  </a:moveTo>
                  <a:lnTo>
                    <a:pt x="318681" y="11798"/>
                  </a:lnTo>
                  <a:lnTo>
                    <a:pt x="318681" y="23596"/>
                  </a:lnTo>
                  <a:lnTo>
                    <a:pt x="330479" y="23596"/>
                  </a:lnTo>
                  <a:lnTo>
                    <a:pt x="330479" y="11798"/>
                  </a:lnTo>
                  <a:close/>
                </a:path>
                <a:path w="626109" h="47625">
                  <a:moveTo>
                    <a:pt x="342277" y="23609"/>
                  </a:moveTo>
                  <a:lnTo>
                    <a:pt x="330492" y="23609"/>
                  </a:lnTo>
                  <a:lnTo>
                    <a:pt x="330492" y="35407"/>
                  </a:lnTo>
                  <a:lnTo>
                    <a:pt x="342277" y="35407"/>
                  </a:lnTo>
                  <a:lnTo>
                    <a:pt x="342277" y="23609"/>
                  </a:lnTo>
                  <a:close/>
                </a:path>
                <a:path w="626109" h="47625">
                  <a:moveTo>
                    <a:pt x="342277" y="11798"/>
                  </a:moveTo>
                  <a:lnTo>
                    <a:pt x="330492" y="11798"/>
                  </a:lnTo>
                  <a:lnTo>
                    <a:pt x="330492" y="23596"/>
                  </a:lnTo>
                  <a:lnTo>
                    <a:pt x="342277" y="23596"/>
                  </a:lnTo>
                  <a:lnTo>
                    <a:pt x="342277" y="11798"/>
                  </a:lnTo>
                  <a:close/>
                </a:path>
                <a:path w="626109" h="47625">
                  <a:moveTo>
                    <a:pt x="354088" y="23609"/>
                  </a:moveTo>
                  <a:lnTo>
                    <a:pt x="342290" y="23609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54088" y="23609"/>
                  </a:lnTo>
                  <a:close/>
                </a:path>
                <a:path w="626109" h="47625">
                  <a:moveTo>
                    <a:pt x="354088" y="11798"/>
                  </a:moveTo>
                  <a:lnTo>
                    <a:pt x="342290" y="11798"/>
                  </a:lnTo>
                  <a:lnTo>
                    <a:pt x="342290" y="23596"/>
                  </a:lnTo>
                  <a:lnTo>
                    <a:pt x="354088" y="23596"/>
                  </a:lnTo>
                  <a:lnTo>
                    <a:pt x="354088" y="11798"/>
                  </a:lnTo>
                  <a:close/>
                </a:path>
                <a:path w="626109" h="47625">
                  <a:moveTo>
                    <a:pt x="365874" y="0"/>
                  </a:moveTo>
                  <a:lnTo>
                    <a:pt x="354088" y="0"/>
                  </a:lnTo>
                  <a:lnTo>
                    <a:pt x="354088" y="11798"/>
                  </a:lnTo>
                  <a:lnTo>
                    <a:pt x="365874" y="11798"/>
                  </a:lnTo>
                  <a:lnTo>
                    <a:pt x="365874" y="0"/>
                  </a:lnTo>
                  <a:close/>
                </a:path>
                <a:path w="626109" h="47625">
                  <a:moveTo>
                    <a:pt x="377685" y="23609"/>
                  </a:moveTo>
                  <a:lnTo>
                    <a:pt x="365899" y="23609"/>
                  </a:lnTo>
                  <a:lnTo>
                    <a:pt x="365899" y="35407"/>
                  </a:lnTo>
                  <a:lnTo>
                    <a:pt x="377685" y="35407"/>
                  </a:lnTo>
                  <a:lnTo>
                    <a:pt x="377685" y="23609"/>
                  </a:lnTo>
                  <a:close/>
                </a:path>
                <a:path w="626109" h="47625">
                  <a:moveTo>
                    <a:pt x="377685" y="11798"/>
                  </a:moveTo>
                  <a:lnTo>
                    <a:pt x="365899" y="11798"/>
                  </a:lnTo>
                  <a:lnTo>
                    <a:pt x="365899" y="23596"/>
                  </a:lnTo>
                  <a:lnTo>
                    <a:pt x="377685" y="23596"/>
                  </a:lnTo>
                  <a:lnTo>
                    <a:pt x="377685" y="11798"/>
                  </a:lnTo>
                  <a:close/>
                </a:path>
                <a:path w="626109" h="47625">
                  <a:moveTo>
                    <a:pt x="401307" y="23609"/>
                  </a:move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01307" y="23609"/>
                  </a:lnTo>
                  <a:close/>
                </a:path>
                <a:path w="626109" h="47625">
                  <a:moveTo>
                    <a:pt x="413092" y="0"/>
                  </a:moveTo>
                  <a:lnTo>
                    <a:pt x="401307" y="0"/>
                  </a:lnTo>
                  <a:lnTo>
                    <a:pt x="389509" y="0"/>
                  </a:lnTo>
                  <a:lnTo>
                    <a:pt x="389509" y="11798"/>
                  </a:lnTo>
                  <a:lnTo>
                    <a:pt x="389509" y="23596"/>
                  </a:lnTo>
                  <a:lnTo>
                    <a:pt x="401307" y="23596"/>
                  </a:lnTo>
                  <a:lnTo>
                    <a:pt x="401307" y="11798"/>
                  </a:lnTo>
                  <a:lnTo>
                    <a:pt x="413092" y="11798"/>
                  </a:lnTo>
                  <a:lnTo>
                    <a:pt x="413092" y="0"/>
                  </a:lnTo>
                  <a:close/>
                </a:path>
                <a:path w="626109" h="47625">
                  <a:moveTo>
                    <a:pt x="424903" y="23609"/>
                  </a:moveTo>
                  <a:lnTo>
                    <a:pt x="413105" y="23609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close/>
                </a:path>
                <a:path w="626109" h="47625">
                  <a:moveTo>
                    <a:pt x="424903" y="0"/>
                  </a:moveTo>
                  <a:lnTo>
                    <a:pt x="413105" y="0"/>
                  </a:lnTo>
                  <a:lnTo>
                    <a:pt x="413105" y="11798"/>
                  </a:lnTo>
                  <a:lnTo>
                    <a:pt x="413105" y="23596"/>
                  </a:lnTo>
                  <a:lnTo>
                    <a:pt x="424903" y="23596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26109" h="47625">
                  <a:moveTo>
                    <a:pt x="436702" y="23609"/>
                  </a:moveTo>
                  <a:lnTo>
                    <a:pt x="424916" y="23609"/>
                  </a:lnTo>
                  <a:lnTo>
                    <a:pt x="424916" y="35407"/>
                  </a:lnTo>
                  <a:lnTo>
                    <a:pt x="436702" y="35407"/>
                  </a:lnTo>
                  <a:lnTo>
                    <a:pt x="436702" y="23609"/>
                  </a:lnTo>
                  <a:close/>
                </a:path>
                <a:path w="626109" h="47625">
                  <a:moveTo>
                    <a:pt x="436702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24916" y="23596"/>
                  </a:lnTo>
                  <a:lnTo>
                    <a:pt x="436702" y="23596"/>
                  </a:lnTo>
                  <a:lnTo>
                    <a:pt x="436702" y="11798"/>
                  </a:lnTo>
                  <a:lnTo>
                    <a:pt x="436702" y="0"/>
                  </a:lnTo>
                  <a:close/>
                </a:path>
                <a:path w="626109" h="47625">
                  <a:moveTo>
                    <a:pt x="460298" y="23609"/>
                  </a:moveTo>
                  <a:lnTo>
                    <a:pt x="448513" y="23609"/>
                  </a:lnTo>
                  <a:lnTo>
                    <a:pt x="436714" y="23609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60298" y="35407"/>
                  </a:lnTo>
                  <a:lnTo>
                    <a:pt x="460298" y="23609"/>
                  </a:lnTo>
                  <a:close/>
                </a:path>
                <a:path w="626109" h="47625">
                  <a:moveTo>
                    <a:pt x="460298" y="11798"/>
                  </a:moveTo>
                  <a:lnTo>
                    <a:pt x="448513" y="11798"/>
                  </a:lnTo>
                  <a:lnTo>
                    <a:pt x="448513" y="0"/>
                  </a:lnTo>
                  <a:lnTo>
                    <a:pt x="436714" y="0"/>
                  </a:lnTo>
                  <a:lnTo>
                    <a:pt x="436714" y="11798"/>
                  </a:lnTo>
                  <a:lnTo>
                    <a:pt x="436714" y="23596"/>
                  </a:lnTo>
                  <a:lnTo>
                    <a:pt x="448513" y="23596"/>
                  </a:lnTo>
                  <a:lnTo>
                    <a:pt x="460298" y="23596"/>
                  </a:lnTo>
                  <a:lnTo>
                    <a:pt x="460298" y="11798"/>
                  </a:lnTo>
                  <a:close/>
                </a:path>
                <a:path w="626109" h="47625">
                  <a:moveTo>
                    <a:pt x="483920" y="23609"/>
                  </a:moveTo>
                  <a:lnTo>
                    <a:pt x="472122" y="23609"/>
                  </a:lnTo>
                  <a:lnTo>
                    <a:pt x="472122" y="35407"/>
                  </a:lnTo>
                  <a:lnTo>
                    <a:pt x="483920" y="35407"/>
                  </a:lnTo>
                  <a:lnTo>
                    <a:pt x="483920" y="23609"/>
                  </a:lnTo>
                  <a:close/>
                </a:path>
                <a:path w="626109" h="47625">
                  <a:moveTo>
                    <a:pt x="507530" y="0"/>
                  </a:move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83933" y="23596"/>
                  </a:lnTo>
                  <a:lnTo>
                    <a:pt x="495731" y="23596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07530" y="0"/>
                  </a:lnTo>
                  <a:close/>
                </a:path>
                <a:path w="626109" h="47625">
                  <a:moveTo>
                    <a:pt x="519315" y="23609"/>
                  </a:moveTo>
                  <a:lnTo>
                    <a:pt x="507530" y="23609"/>
                  </a:lnTo>
                  <a:lnTo>
                    <a:pt x="507530" y="35407"/>
                  </a:lnTo>
                  <a:lnTo>
                    <a:pt x="519315" y="35407"/>
                  </a:lnTo>
                  <a:lnTo>
                    <a:pt x="519315" y="23609"/>
                  </a:lnTo>
                  <a:close/>
                </a:path>
                <a:path w="626109" h="47625">
                  <a:moveTo>
                    <a:pt x="531126" y="23609"/>
                  </a:moveTo>
                  <a:lnTo>
                    <a:pt x="519341" y="23609"/>
                  </a:lnTo>
                  <a:lnTo>
                    <a:pt x="519341" y="35407"/>
                  </a:lnTo>
                  <a:lnTo>
                    <a:pt x="531126" y="35407"/>
                  </a:lnTo>
                  <a:lnTo>
                    <a:pt x="531126" y="23609"/>
                  </a:lnTo>
                  <a:close/>
                </a:path>
                <a:path w="626109" h="47625">
                  <a:moveTo>
                    <a:pt x="531126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19341" y="23596"/>
                  </a:lnTo>
                  <a:lnTo>
                    <a:pt x="531126" y="23596"/>
                  </a:lnTo>
                  <a:lnTo>
                    <a:pt x="531126" y="11798"/>
                  </a:lnTo>
                  <a:lnTo>
                    <a:pt x="531126" y="0"/>
                  </a:lnTo>
                  <a:close/>
                </a:path>
                <a:path w="626109" h="47625">
                  <a:moveTo>
                    <a:pt x="542937" y="23609"/>
                  </a:moveTo>
                  <a:lnTo>
                    <a:pt x="531139" y="23609"/>
                  </a:lnTo>
                  <a:lnTo>
                    <a:pt x="531139" y="35407"/>
                  </a:lnTo>
                  <a:lnTo>
                    <a:pt x="542937" y="35407"/>
                  </a:lnTo>
                  <a:lnTo>
                    <a:pt x="542937" y="23609"/>
                  </a:lnTo>
                  <a:close/>
                </a:path>
                <a:path w="626109" h="47625">
                  <a:moveTo>
                    <a:pt x="542937" y="0"/>
                  </a:moveTo>
                  <a:lnTo>
                    <a:pt x="531139" y="0"/>
                  </a:lnTo>
                  <a:lnTo>
                    <a:pt x="531139" y="11798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26109" h="47625">
                  <a:moveTo>
                    <a:pt x="578345" y="0"/>
                  </a:moveTo>
                  <a:lnTo>
                    <a:pt x="566547" y="0"/>
                  </a:lnTo>
                  <a:lnTo>
                    <a:pt x="566547" y="11798"/>
                  </a:lnTo>
                  <a:lnTo>
                    <a:pt x="554748" y="11798"/>
                  </a:ln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66547" y="23596"/>
                  </a:lnTo>
                  <a:lnTo>
                    <a:pt x="578345" y="23596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26109" h="47625">
                  <a:moveTo>
                    <a:pt x="601941" y="23609"/>
                  </a:moveTo>
                  <a:lnTo>
                    <a:pt x="590143" y="23609"/>
                  </a:lnTo>
                  <a:lnTo>
                    <a:pt x="578345" y="23609"/>
                  </a:lnTo>
                  <a:lnTo>
                    <a:pt x="566547" y="23609"/>
                  </a:lnTo>
                  <a:lnTo>
                    <a:pt x="554748" y="23609"/>
                  </a:lnTo>
                  <a:lnTo>
                    <a:pt x="554748" y="35407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90143" y="35407"/>
                  </a:lnTo>
                  <a:lnTo>
                    <a:pt x="601941" y="35407"/>
                  </a:lnTo>
                  <a:lnTo>
                    <a:pt x="601941" y="23609"/>
                  </a:lnTo>
                  <a:close/>
                </a:path>
                <a:path w="626109" h="47625">
                  <a:moveTo>
                    <a:pt x="601941" y="11798"/>
                  </a:moveTo>
                  <a:lnTo>
                    <a:pt x="590143" y="11798"/>
                  </a:lnTo>
                  <a:lnTo>
                    <a:pt x="590143" y="23596"/>
                  </a:lnTo>
                  <a:lnTo>
                    <a:pt x="601941" y="23596"/>
                  </a:lnTo>
                  <a:lnTo>
                    <a:pt x="601941" y="11798"/>
                  </a:lnTo>
                  <a:close/>
                </a:path>
                <a:path w="626109" h="47625">
                  <a:moveTo>
                    <a:pt x="625551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01967" y="11798"/>
                  </a:lnTo>
                  <a:lnTo>
                    <a:pt x="601967" y="23596"/>
                  </a:lnTo>
                  <a:lnTo>
                    <a:pt x="613765" y="23596"/>
                  </a:lnTo>
                  <a:lnTo>
                    <a:pt x="625551" y="23596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5970232" y="4430801"/>
              <a:ext cx="614045" cy="35560"/>
            </a:xfrm>
            <a:custGeom>
              <a:avLst/>
              <a:gdLst/>
              <a:ahLst/>
              <a:cxnLst/>
              <a:rect l="l" t="t" r="r" b="b"/>
              <a:pathLst>
                <a:path w="614045" h="35560">
                  <a:moveTo>
                    <a:pt x="11785" y="23609"/>
                  </a:moveTo>
                  <a:lnTo>
                    <a:pt x="0" y="23609"/>
                  </a:lnTo>
                  <a:lnTo>
                    <a:pt x="0" y="35407"/>
                  </a:lnTo>
                  <a:lnTo>
                    <a:pt x="11785" y="35407"/>
                  </a:lnTo>
                  <a:lnTo>
                    <a:pt x="11785" y="23609"/>
                  </a:lnTo>
                  <a:close/>
                </a:path>
                <a:path w="614045" h="35560">
                  <a:moveTo>
                    <a:pt x="11785" y="0"/>
                  </a:moveTo>
                  <a:lnTo>
                    <a:pt x="0" y="0"/>
                  </a:lnTo>
                  <a:lnTo>
                    <a:pt x="0" y="11798"/>
                  </a:lnTo>
                  <a:lnTo>
                    <a:pt x="11785" y="11798"/>
                  </a:lnTo>
                  <a:lnTo>
                    <a:pt x="11785" y="0"/>
                  </a:lnTo>
                  <a:close/>
                </a:path>
                <a:path w="614045" h="35560">
                  <a:moveTo>
                    <a:pt x="23596" y="0"/>
                  </a:moveTo>
                  <a:lnTo>
                    <a:pt x="11798" y="0"/>
                  </a:lnTo>
                  <a:lnTo>
                    <a:pt x="11798" y="11798"/>
                  </a:lnTo>
                  <a:lnTo>
                    <a:pt x="23596" y="11798"/>
                  </a:lnTo>
                  <a:lnTo>
                    <a:pt x="23596" y="0"/>
                  </a:lnTo>
                  <a:close/>
                </a:path>
                <a:path w="614045" h="35560">
                  <a:moveTo>
                    <a:pt x="47193" y="23609"/>
                  </a:moveTo>
                  <a:lnTo>
                    <a:pt x="35407" y="23609"/>
                  </a:lnTo>
                  <a:lnTo>
                    <a:pt x="35407" y="35407"/>
                  </a:lnTo>
                  <a:lnTo>
                    <a:pt x="47193" y="35407"/>
                  </a:lnTo>
                  <a:lnTo>
                    <a:pt x="47193" y="23609"/>
                  </a:lnTo>
                  <a:close/>
                </a:path>
                <a:path w="614045" h="35560">
                  <a:moveTo>
                    <a:pt x="47193" y="0"/>
                  </a:moveTo>
                  <a:lnTo>
                    <a:pt x="35407" y="0"/>
                  </a:lnTo>
                  <a:lnTo>
                    <a:pt x="23609" y="0"/>
                  </a:lnTo>
                  <a:lnTo>
                    <a:pt x="23609" y="11798"/>
                  </a:lnTo>
                  <a:lnTo>
                    <a:pt x="23609" y="23596"/>
                  </a:lnTo>
                  <a:lnTo>
                    <a:pt x="35407" y="23596"/>
                  </a:lnTo>
                  <a:lnTo>
                    <a:pt x="35407" y="11798"/>
                  </a:lnTo>
                  <a:lnTo>
                    <a:pt x="47193" y="11798"/>
                  </a:lnTo>
                  <a:lnTo>
                    <a:pt x="47193" y="0"/>
                  </a:lnTo>
                  <a:close/>
                </a:path>
                <a:path w="614045" h="35560">
                  <a:moveTo>
                    <a:pt x="70815" y="23609"/>
                  </a:move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70815" y="23609"/>
                  </a:lnTo>
                  <a:close/>
                </a:path>
                <a:path w="614045" h="35560">
                  <a:moveTo>
                    <a:pt x="82613" y="0"/>
                  </a:moveTo>
                  <a:lnTo>
                    <a:pt x="70815" y="0"/>
                  </a:lnTo>
                  <a:lnTo>
                    <a:pt x="59016" y="0"/>
                  </a:lnTo>
                  <a:lnTo>
                    <a:pt x="47218" y="0"/>
                  </a:lnTo>
                  <a:lnTo>
                    <a:pt x="47218" y="11798"/>
                  </a:lnTo>
                  <a:lnTo>
                    <a:pt x="47218" y="23596"/>
                  </a:lnTo>
                  <a:lnTo>
                    <a:pt x="59016" y="23596"/>
                  </a:lnTo>
                  <a:lnTo>
                    <a:pt x="59016" y="11798"/>
                  </a:lnTo>
                  <a:lnTo>
                    <a:pt x="70815" y="11798"/>
                  </a:lnTo>
                  <a:lnTo>
                    <a:pt x="82613" y="11798"/>
                  </a:lnTo>
                  <a:lnTo>
                    <a:pt x="82613" y="0"/>
                  </a:lnTo>
                  <a:close/>
                </a:path>
                <a:path w="614045" h="35560">
                  <a:moveTo>
                    <a:pt x="106210" y="23609"/>
                  </a:moveTo>
                  <a:lnTo>
                    <a:pt x="94424" y="23609"/>
                  </a:lnTo>
                  <a:lnTo>
                    <a:pt x="82626" y="23609"/>
                  </a:lnTo>
                  <a:lnTo>
                    <a:pt x="82626" y="35407"/>
                  </a:lnTo>
                  <a:lnTo>
                    <a:pt x="94424" y="35407"/>
                  </a:lnTo>
                  <a:lnTo>
                    <a:pt x="106210" y="35407"/>
                  </a:lnTo>
                  <a:lnTo>
                    <a:pt x="106210" y="23609"/>
                  </a:lnTo>
                  <a:close/>
                </a:path>
                <a:path w="614045" h="35560">
                  <a:moveTo>
                    <a:pt x="106210" y="0"/>
                  </a:moveTo>
                  <a:lnTo>
                    <a:pt x="94424" y="0"/>
                  </a:lnTo>
                  <a:lnTo>
                    <a:pt x="82626" y="0"/>
                  </a:lnTo>
                  <a:lnTo>
                    <a:pt x="82626" y="11798"/>
                  </a:lnTo>
                  <a:lnTo>
                    <a:pt x="94424" y="11798"/>
                  </a:lnTo>
                  <a:lnTo>
                    <a:pt x="94424" y="23596"/>
                  </a:lnTo>
                  <a:lnTo>
                    <a:pt x="106210" y="23596"/>
                  </a:lnTo>
                  <a:lnTo>
                    <a:pt x="106210" y="11798"/>
                  </a:lnTo>
                  <a:lnTo>
                    <a:pt x="106210" y="0"/>
                  </a:lnTo>
                  <a:close/>
                </a:path>
                <a:path w="614045" h="35560">
                  <a:moveTo>
                    <a:pt x="118021" y="23609"/>
                  </a:moveTo>
                  <a:lnTo>
                    <a:pt x="106222" y="23609"/>
                  </a:lnTo>
                  <a:lnTo>
                    <a:pt x="106222" y="35407"/>
                  </a:lnTo>
                  <a:lnTo>
                    <a:pt x="118021" y="35407"/>
                  </a:lnTo>
                  <a:lnTo>
                    <a:pt x="118021" y="23609"/>
                  </a:lnTo>
                  <a:close/>
                </a:path>
                <a:path w="614045" h="35560">
                  <a:moveTo>
                    <a:pt x="118021" y="0"/>
                  </a:moveTo>
                  <a:lnTo>
                    <a:pt x="106222" y="0"/>
                  </a:lnTo>
                  <a:lnTo>
                    <a:pt x="106222" y="11798"/>
                  </a:lnTo>
                  <a:lnTo>
                    <a:pt x="118021" y="11798"/>
                  </a:lnTo>
                  <a:lnTo>
                    <a:pt x="118021" y="0"/>
                  </a:lnTo>
                  <a:close/>
                </a:path>
                <a:path w="614045" h="35560">
                  <a:moveTo>
                    <a:pt x="129832" y="11798"/>
                  </a:moveTo>
                  <a:lnTo>
                    <a:pt x="118033" y="11798"/>
                  </a:lnTo>
                  <a:lnTo>
                    <a:pt x="118033" y="23596"/>
                  </a:lnTo>
                  <a:lnTo>
                    <a:pt x="129832" y="23596"/>
                  </a:lnTo>
                  <a:lnTo>
                    <a:pt x="129832" y="11798"/>
                  </a:lnTo>
                  <a:close/>
                </a:path>
                <a:path w="614045" h="35560">
                  <a:moveTo>
                    <a:pt x="141617" y="23609"/>
                  </a:moveTo>
                  <a:lnTo>
                    <a:pt x="129832" y="23609"/>
                  </a:lnTo>
                  <a:lnTo>
                    <a:pt x="118033" y="23609"/>
                  </a:lnTo>
                  <a:lnTo>
                    <a:pt x="118033" y="35407"/>
                  </a:lnTo>
                  <a:lnTo>
                    <a:pt x="129832" y="35407"/>
                  </a:lnTo>
                  <a:lnTo>
                    <a:pt x="141617" y="35407"/>
                  </a:lnTo>
                  <a:lnTo>
                    <a:pt x="141617" y="23609"/>
                  </a:lnTo>
                  <a:close/>
                </a:path>
                <a:path w="614045" h="35560">
                  <a:moveTo>
                    <a:pt x="165227" y="23609"/>
                  </a:moveTo>
                  <a:lnTo>
                    <a:pt x="153441" y="23609"/>
                  </a:lnTo>
                  <a:lnTo>
                    <a:pt x="141643" y="23609"/>
                  </a:lnTo>
                  <a:lnTo>
                    <a:pt x="141643" y="35407"/>
                  </a:lnTo>
                  <a:lnTo>
                    <a:pt x="153441" y="35407"/>
                  </a:lnTo>
                  <a:lnTo>
                    <a:pt x="165227" y="35407"/>
                  </a:lnTo>
                  <a:lnTo>
                    <a:pt x="165227" y="23609"/>
                  </a:lnTo>
                  <a:close/>
                </a:path>
                <a:path w="614045" h="35560">
                  <a:moveTo>
                    <a:pt x="177038" y="0"/>
                  </a:moveTo>
                  <a:lnTo>
                    <a:pt x="165239" y="0"/>
                  </a:lnTo>
                  <a:lnTo>
                    <a:pt x="165239" y="11798"/>
                  </a:lnTo>
                  <a:lnTo>
                    <a:pt x="177038" y="11798"/>
                  </a:lnTo>
                  <a:lnTo>
                    <a:pt x="177038" y="0"/>
                  </a:lnTo>
                  <a:close/>
                </a:path>
                <a:path w="614045" h="35560">
                  <a:moveTo>
                    <a:pt x="188849" y="0"/>
                  </a:moveTo>
                  <a:lnTo>
                    <a:pt x="177050" y="0"/>
                  </a:lnTo>
                  <a:lnTo>
                    <a:pt x="177050" y="11798"/>
                  </a:lnTo>
                  <a:lnTo>
                    <a:pt x="177050" y="23596"/>
                  </a:lnTo>
                  <a:lnTo>
                    <a:pt x="188849" y="23596"/>
                  </a:lnTo>
                  <a:lnTo>
                    <a:pt x="188849" y="11798"/>
                  </a:lnTo>
                  <a:lnTo>
                    <a:pt x="188849" y="0"/>
                  </a:lnTo>
                  <a:close/>
                </a:path>
                <a:path w="614045" h="35560">
                  <a:moveTo>
                    <a:pt x="200634" y="23609"/>
                  </a:moveTo>
                  <a:lnTo>
                    <a:pt x="188849" y="23609"/>
                  </a:lnTo>
                  <a:lnTo>
                    <a:pt x="188849" y="35407"/>
                  </a:lnTo>
                  <a:lnTo>
                    <a:pt x="200634" y="35407"/>
                  </a:lnTo>
                  <a:lnTo>
                    <a:pt x="200634" y="23609"/>
                  </a:lnTo>
                  <a:close/>
                </a:path>
                <a:path w="614045" h="35560">
                  <a:moveTo>
                    <a:pt x="212445" y="11798"/>
                  </a:moveTo>
                  <a:lnTo>
                    <a:pt x="200660" y="11798"/>
                  </a:lnTo>
                  <a:lnTo>
                    <a:pt x="200660" y="23596"/>
                  </a:lnTo>
                  <a:lnTo>
                    <a:pt x="212445" y="23596"/>
                  </a:lnTo>
                  <a:lnTo>
                    <a:pt x="212445" y="11798"/>
                  </a:lnTo>
                  <a:close/>
                </a:path>
                <a:path w="614045" h="35560">
                  <a:moveTo>
                    <a:pt x="236042" y="23609"/>
                  </a:moveTo>
                  <a:lnTo>
                    <a:pt x="224256" y="23609"/>
                  </a:lnTo>
                  <a:lnTo>
                    <a:pt x="224256" y="35407"/>
                  </a:lnTo>
                  <a:lnTo>
                    <a:pt x="236042" y="35407"/>
                  </a:lnTo>
                  <a:lnTo>
                    <a:pt x="236042" y="23609"/>
                  </a:lnTo>
                  <a:close/>
                </a:path>
                <a:path w="614045" h="35560">
                  <a:moveTo>
                    <a:pt x="236042" y="11798"/>
                  </a:moveTo>
                  <a:lnTo>
                    <a:pt x="224256" y="11798"/>
                  </a:lnTo>
                  <a:lnTo>
                    <a:pt x="224256" y="23596"/>
                  </a:lnTo>
                  <a:lnTo>
                    <a:pt x="236042" y="23596"/>
                  </a:lnTo>
                  <a:lnTo>
                    <a:pt x="236042" y="11798"/>
                  </a:lnTo>
                  <a:close/>
                </a:path>
                <a:path w="614045" h="35560">
                  <a:moveTo>
                    <a:pt x="247865" y="23609"/>
                  </a:moveTo>
                  <a:lnTo>
                    <a:pt x="236067" y="23609"/>
                  </a:lnTo>
                  <a:lnTo>
                    <a:pt x="236067" y="35407"/>
                  </a:lnTo>
                  <a:lnTo>
                    <a:pt x="247865" y="35407"/>
                  </a:lnTo>
                  <a:lnTo>
                    <a:pt x="247865" y="23609"/>
                  </a:lnTo>
                  <a:close/>
                </a:path>
                <a:path w="614045" h="35560">
                  <a:moveTo>
                    <a:pt x="259651" y="0"/>
                  </a:moveTo>
                  <a:lnTo>
                    <a:pt x="247865" y="0"/>
                  </a:lnTo>
                  <a:lnTo>
                    <a:pt x="247865" y="11798"/>
                  </a:lnTo>
                  <a:lnTo>
                    <a:pt x="247865" y="23596"/>
                  </a:lnTo>
                  <a:lnTo>
                    <a:pt x="259651" y="23596"/>
                  </a:lnTo>
                  <a:lnTo>
                    <a:pt x="259651" y="11798"/>
                  </a:lnTo>
                  <a:lnTo>
                    <a:pt x="259651" y="0"/>
                  </a:lnTo>
                  <a:close/>
                </a:path>
                <a:path w="614045" h="35560">
                  <a:moveTo>
                    <a:pt x="271462" y="0"/>
                  </a:moveTo>
                  <a:lnTo>
                    <a:pt x="259676" y="0"/>
                  </a:lnTo>
                  <a:lnTo>
                    <a:pt x="259676" y="11798"/>
                  </a:lnTo>
                  <a:lnTo>
                    <a:pt x="259676" y="23596"/>
                  </a:lnTo>
                  <a:lnTo>
                    <a:pt x="271462" y="23596"/>
                  </a:lnTo>
                  <a:lnTo>
                    <a:pt x="271462" y="11798"/>
                  </a:lnTo>
                  <a:lnTo>
                    <a:pt x="271462" y="0"/>
                  </a:lnTo>
                  <a:close/>
                </a:path>
                <a:path w="614045" h="35560">
                  <a:moveTo>
                    <a:pt x="295059" y="23609"/>
                  </a:moveTo>
                  <a:lnTo>
                    <a:pt x="283273" y="23609"/>
                  </a:lnTo>
                  <a:lnTo>
                    <a:pt x="283273" y="35407"/>
                  </a:lnTo>
                  <a:lnTo>
                    <a:pt x="295059" y="35407"/>
                  </a:lnTo>
                  <a:lnTo>
                    <a:pt x="295059" y="23609"/>
                  </a:lnTo>
                  <a:close/>
                </a:path>
                <a:path w="614045" h="35560">
                  <a:moveTo>
                    <a:pt x="295059" y="11798"/>
                  </a:moveTo>
                  <a:lnTo>
                    <a:pt x="283273" y="11798"/>
                  </a:lnTo>
                  <a:lnTo>
                    <a:pt x="271475" y="11798"/>
                  </a:lnTo>
                  <a:lnTo>
                    <a:pt x="271475" y="23596"/>
                  </a:lnTo>
                  <a:lnTo>
                    <a:pt x="283273" y="23596"/>
                  </a:lnTo>
                  <a:lnTo>
                    <a:pt x="295059" y="23596"/>
                  </a:lnTo>
                  <a:lnTo>
                    <a:pt x="295059" y="11798"/>
                  </a:lnTo>
                  <a:close/>
                </a:path>
                <a:path w="614045" h="35560">
                  <a:moveTo>
                    <a:pt x="318681" y="23609"/>
                  </a:moveTo>
                  <a:lnTo>
                    <a:pt x="306882" y="23609"/>
                  </a:lnTo>
                  <a:lnTo>
                    <a:pt x="306882" y="35407"/>
                  </a:lnTo>
                  <a:lnTo>
                    <a:pt x="318681" y="35407"/>
                  </a:lnTo>
                  <a:lnTo>
                    <a:pt x="318681" y="23609"/>
                  </a:lnTo>
                  <a:close/>
                </a:path>
                <a:path w="614045" h="35560">
                  <a:moveTo>
                    <a:pt x="318681" y="0"/>
                  </a:moveTo>
                  <a:lnTo>
                    <a:pt x="306882" y="0"/>
                  </a:lnTo>
                  <a:lnTo>
                    <a:pt x="306882" y="11798"/>
                  </a:lnTo>
                  <a:lnTo>
                    <a:pt x="306882" y="23596"/>
                  </a:lnTo>
                  <a:lnTo>
                    <a:pt x="318681" y="23596"/>
                  </a:lnTo>
                  <a:lnTo>
                    <a:pt x="318681" y="11798"/>
                  </a:lnTo>
                  <a:lnTo>
                    <a:pt x="318681" y="0"/>
                  </a:lnTo>
                  <a:close/>
                </a:path>
                <a:path w="614045" h="35560">
                  <a:moveTo>
                    <a:pt x="330479" y="0"/>
                  </a:moveTo>
                  <a:lnTo>
                    <a:pt x="318693" y="0"/>
                  </a:lnTo>
                  <a:lnTo>
                    <a:pt x="318693" y="11798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14045" h="35560">
                  <a:moveTo>
                    <a:pt x="342290" y="23609"/>
                  </a:moveTo>
                  <a:lnTo>
                    <a:pt x="330492" y="23609"/>
                  </a:lnTo>
                  <a:lnTo>
                    <a:pt x="330492" y="35407"/>
                  </a:lnTo>
                  <a:lnTo>
                    <a:pt x="342290" y="35407"/>
                  </a:lnTo>
                  <a:lnTo>
                    <a:pt x="342290" y="23609"/>
                  </a:lnTo>
                  <a:close/>
                </a:path>
                <a:path w="614045" h="35560">
                  <a:moveTo>
                    <a:pt x="354076" y="0"/>
                  </a:moveTo>
                  <a:lnTo>
                    <a:pt x="342290" y="0"/>
                  </a:lnTo>
                  <a:lnTo>
                    <a:pt x="342290" y="11798"/>
                  </a:lnTo>
                  <a:lnTo>
                    <a:pt x="342290" y="23596"/>
                  </a:lnTo>
                  <a:lnTo>
                    <a:pt x="354076" y="23596"/>
                  </a:lnTo>
                  <a:lnTo>
                    <a:pt x="354076" y="11798"/>
                  </a:lnTo>
                  <a:lnTo>
                    <a:pt x="354076" y="0"/>
                  </a:lnTo>
                  <a:close/>
                </a:path>
                <a:path w="614045" h="35560">
                  <a:moveTo>
                    <a:pt x="365887" y="23609"/>
                  </a:moveTo>
                  <a:lnTo>
                    <a:pt x="354101" y="23609"/>
                  </a:lnTo>
                  <a:lnTo>
                    <a:pt x="354101" y="35407"/>
                  </a:lnTo>
                  <a:lnTo>
                    <a:pt x="365887" y="35407"/>
                  </a:lnTo>
                  <a:lnTo>
                    <a:pt x="365887" y="23609"/>
                  </a:lnTo>
                  <a:close/>
                </a:path>
                <a:path w="614045" h="35560">
                  <a:moveTo>
                    <a:pt x="365887" y="0"/>
                  </a:moveTo>
                  <a:lnTo>
                    <a:pt x="354101" y="0"/>
                  </a:lnTo>
                  <a:lnTo>
                    <a:pt x="354101" y="11798"/>
                  </a:lnTo>
                  <a:lnTo>
                    <a:pt x="365887" y="11798"/>
                  </a:lnTo>
                  <a:lnTo>
                    <a:pt x="365887" y="0"/>
                  </a:lnTo>
                  <a:close/>
                </a:path>
                <a:path w="614045" h="35560">
                  <a:moveTo>
                    <a:pt x="377698" y="23609"/>
                  </a:moveTo>
                  <a:lnTo>
                    <a:pt x="365899" y="23609"/>
                  </a:lnTo>
                  <a:lnTo>
                    <a:pt x="365899" y="35407"/>
                  </a:lnTo>
                  <a:lnTo>
                    <a:pt x="377698" y="35407"/>
                  </a:lnTo>
                  <a:lnTo>
                    <a:pt x="377698" y="23609"/>
                  </a:lnTo>
                  <a:close/>
                </a:path>
                <a:path w="614045" h="35560">
                  <a:moveTo>
                    <a:pt x="377698" y="0"/>
                  </a:moveTo>
                  <a:lnTo>
                    <a:pt x="365899" y="0"/>
                  </a:lnTo>
                  <a:lnTo>
                    <a:pt x="365899" y="11798"/>
                  </a:lnTo>
                  <a:lnTo>
                    <a:pt x="365899" y="23596"/>
                  </a:lnTo>
                  <a:lnTo>
                    <a:pt x="377698" y="23596"/>
                  </a:lnTo>
                  <a:lnTo>
                    <a:pt x="377698" y="11798"/>
                  </a:lnTo>
                  <a:lnTo>
                    <a:pt x="377698" y="0"/>
                  </a:lnTo>
                  <a:close/>
                </a:path>
                <a:path w="614045" h="35560">
                  <a:moveTo>
                    <a:pt x="401294" y="23609"/>
                  </a:moveTo>
                  <a:lnTo>
                    <a:pt x="389509" y="23609"/>
                  </a:lnTo>
                  <a:lnTo>
                    <a:pt x="389509" y="35407"/>
                  </a:lnTo>
                  <a:lnTo>
                    <a:pt x="401294" y="35407"/>
                  </a:lnTo>
                  <a:lnTo>
                    <a:pt x="401294" y="23609"/>
                  </a:lnTo>
                  <a:close/>
                </a:path>
                <a:path w="614045" h="35560">
                  <a:moveTo>
                    <a:pt x="413105" y="0"/>
                  </a:moveTo>
                  <a:lnTo>
                    <a:pt x="401307" y="0"/>
                  </a:lnTo>
                  <a:lnTo>
                    <a:pt x="401307" y="11798"/>
                  </a:lnTo>
                  <a:lnTo>
                    <a:pt x="413105" y="11798"/>
                  </a:lnTo>
                  <a:lnTo>
                    <a:pt x="413105" y="0"/>
                  </a:lnTo>
                  <a:close/>
                </a:path>
                <a:path w="614045" h="35560">
                  <a:moveTo>
                    <a:pt x="436714" y="23609"/>
                  </a:moveTo>
                  <a:lnTo>
                    <a:pt x="424916" y="23609"/>
                  </a:lnTo>
                  <a:lnTo>
                    <a:pt x="424916" y="35407"/>
                  </a:lnTo>
                  <a:lnTo>
                    <a:pt x="436714" y="35407"/>
                  </a:lnTo>
                  <a:lnTo>
                    <a:pt x="436714" y="23609"/>
                  </a:lnTo>
                  <a:close/>
                </a:path>
                <a:path w="614045" h="35560">
                  <a:moveTo>
                    <a:pt x="448500" y="0"/>
                  </a:moveTo>
                  <a:lnTo>
                    <a:pt x="436714" y="0"/>
                  </a:lnTo>
                  <a:lnTo>
                    <a:pt x="424916" y="0"/>
                  </a:lnTo>
                  <a:lnTo>
                    <a:pt x="424916" y="11798"/>
                  </a:lnTo>
                  <a:lnTo>
                    <a:pt x="436714" y="11798"/>
                  </a:lnTo>
                  <a:lnTo>
                    <a:pt x="436714" y="23596"/>
                  </a:lnTo>
                  <a:lnTo>
                    <a:pt x="448500" y="23596"/>
                  </a:lnTo>
                  <a:lnTo>
                    <a:pt x="448500" y="11798"/>
                  </a:lnTo>
                  <a:lnTo>
                    <a:pt x="448500" y="0"/>
                  </a:lnTo>
                  <a:close/>
                </a:path>
                <a:path w="614045" h="35560">
                  <a:moveTo>
                    <a:pt x="460311" y="23609"/>
                  </a:moveTo>
                  <a:lnTo>
                    <a:pt x="448525" y="23609"/>
                  </a:lnTo>
                  <a:lnTo>
                    <a:pt x="448525" y="35407"/>
                  </a:lnTo>
                  <a:lnTo>
                    <a:pt x="460311" y="35407"/>
                  </a:lnTo>
                  <a:lnTo>
                    <a:pt x="460311" y="23609"/>
                  </a:lnTo>
                  <a:close/>
                </a:path>
                <a:path w="614045" h="35560">
                  <a:moveTo>
                    <a:pt x="472122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60324" y="23596"/>
                  </a:lnTo>
                  <a:lnTo>
                    <a:pt x="472122" y="23596"/>
                  </a:lnTo>
                  <a:lnTo>
                    <a:pt x="472122" y="11798"/>
                  </a:lnTo>
                  <a:lnTo>
                    <a:pt x="472122" y="0"/>
                  </a:lnTo>
                  <a:close/>
                </a:path>
                <a:path w="614045" h="35560">
                  <a:moveTo>
                    <a:pt x="507517" y="23609"/>
                  </a:moveTo>
                  <a:lnTo>
                    <a:pt x="495731" y="23609"/>
                  </a:lnTo>
                  <a:lnTo>
                    <a:pt x="495731" y="35407"/>
                  </a:lnTo>
                  <a:lnTo>
                    <a:pt x="507517" y="35407"/>
                  </a:lnTo>
                  <a:lnTo>
                    <a:pt x="507517" y="23609"/>
                  </a:lnTo>
                  <a:close/>
                </a:path>
                <a:path w="614045" h="35560">
                  <a:moveTo>
                    <a:pt x="507517" y="0"/>
                  </a:moveTo>
                  <a:lnTo>
                    <a:pt x="495731" y="0"/>
                  </a:lnTo>
                  <a:lnTo>
                    <a:pt x="483933" y="0"/>
                  </a:lnTo>
                  <a:lnTo>
                    <a:pt x="472135" y="0"/>
                  </a:lnTo>
                  <a:lnTo>
                    <a:pt x="472135" y="11798"/>
                  </a:lnTo>
                  <a:lnTo>
                    <a:pt x="483933" y="11798"/>
                  </a:lnTo>
                  <a:lnTo>
                    <a:pt x="483933" y="23596"/>
                  </a:lnTo>
                  <a:lnTo>
                    <a:pt x="495731" y="23596"/>
                  </a:lnTo>
                  <a:lnTo>
                    <a:pt x="495731" y="11798"/>
                  </a:lnTo>
                  <a:lnTo>
                    <a:pt x="507517" y="11798"/>
                  </a:lnTo>
                  <a:lnTo>
                    <a:pt x="507517" y="0"/>
                  </a:lnTo>
                  <a:close/>
                </a:path>
                <a:path w="614045" h="35560">
                  <a:moveTo>
                    <a:pt x="531139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19341" y="23596"/>
                  </a:lnTo>
                  <a:lnTo>
                    <a:pt x="531139" y="23596"/>
                  </a:lnTo>
                  <a:lnTo>
                    <a:pt x="531139" y="11798"/>
                  </a:lnTo>
                  <a:lnTo>
                    <a:pt x="531139" y="0"/>
                  </a:lnTo>
                  <a:close/>
                </a:path>
                <a:path w="614045" h="35560">
                  <a:moveTo>
                    <a:pt x="578345" y="11798"/>
                  </a:moveTo>
                  <a:lnTo>
                    <a:pt x="566547" y="11798"/>
                  </a:lnTo>
                  <a:lnTo>
                    <a:pt x="566547" y="23596"/>
                  </a:lnTo>
                  <a:lnTo>
                    <a:pt x="578345" y="23596"/>
                  </a:lnTo>
                  <a:lnTo>
                    <a:pt x="578345" y="11798"/>
                  </a:lnTo>
                  <a:close/>
                </a:path>
                <a:path w="614045" h="35560">
                  <a:moveTo>
                    <a:pt x="613752" y="0"/>
                  </a:moveTo>
                  <a:lnTo>
                    <a:pt x="601967" y="0"/>
                  </a:lnTo>
                  <a:lnTo>
                    <a:pt x="590169" y="0"/>
                  </a:lnTo>
                  <a:lnTo>
                    <a:pt x="590169" y="11798"/>
                  </a:lnTo>
                  <a:lnTo>
                    <a:pt x="590169" y="23596"/>
                  </a:lnTo>
                  <a:lnTo>
                    <a:pt x="601967" y="23596"/>
                  </a:lnTo>
                  <a:lnTo>
                    <a:pt x="601967" y="11798"/>
                  </a:lnTo>
                  <a:lnTo>
                    <a:pt x="613752" y="11798"/>
                  </a:lnTo>
                  <a:lnTo>
                    <a:pt x="61375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5958433" y="4454410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09" h="47625">
                  <a:moveTo>
                    <a:pt x="11798" y="23622"/>
                  </a:moveTo>
                  <a:lnTo>
                    <a:pt x="0" y="23622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11798" y="23622"/>
                  </a:lnTo>
                  <a:close/>
                </a:path>
                <a:path w="626109" h="47625">
                  <a:moveTo>
                    <a:pt x="23583" y="11811"/>
                  </a:moveTo>
                  <a:lnTo>
                    <a:pt x="11798" y="11811"/>
                  </a:lnTo>
                  <a:lnTo>
                    <a:pt x="0" y="11811"/>
                  </a:lnTo>
                  <a:lnTo>
                    <a:pt x="0" y="23596"/>
                  </a:lnTo>
                  <a:lnTo>
                    <a:pt x="11798" y="23596"/>
                  </a:lnTo>
                  <a:lnTo>
                    <a:pt x="23583" y="23596"/>
                  </a:lnTo>
                  <a:lnTo>
                    <a:pt x="23583" y="11811"/>
                  </a:lnTo>
                  <a:close/>
                </a:path>
                <a:path w="626109" h="47625">
                  <a:moveTo>
                    <a:pt x="35394" y="23622"/>
                  </a:moveTo>
                  <a:lnTo>
                    <a:pt x="23596" y="23622"/>
                  </a:lnTo>
                  <a:lnTo>
                    <a:pt x="23596" y="35407"/>
                  </a:lnTo>
                  <a:lnTo>
                    <a:pt x="23596" y="47205"/>
                  </a:lnTo>
                  <a:lnTo>
                    <a:pt x="35394" y="47205"/>
                  </a:lnTo>
                  <a:lnTo>
                    <a:pt x="35394" y="35407"/>
                  </a:lnTo>
                  <a:lnTo>
                    <a:pt x="35394" y="23622"/>
                  </a:lnTo>
                  <a:close/>
                </a:path>
                <a:path w="626109" h="47625">
                  <a:moveTo>
                    <a:pt x="58991" y="23622"/>
                  </a:moveTo>
                  <a:lnTo>
                    <a:pt x="47205" y="23622"/>
                  </a:lnTo>
                  <a:lnTo>
                    <a:pt x="35407" y="23622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47205" y="47205"/>
                  </a:lnTo>
                  <a:lnTo>
                    <a:pt x="58991" y="47205"/>
                  </a:lnTo>
                  <a:lnTo>
                    <a:pt x="58991" y="35407"/>
                  </a:lnTo>
                  <a:lnTo>
                    <a:pt x="58991" y="23622"/>
                  </a:lnTo>
                  <a:close/>
                </a:path>
                <a:path w="626109" h="47625">
                  <a:moveTo>
                    <a:pt x="70815" y="35407"/>
                  </a:moveTo>
                  <a:lnTo>
                    <a:pt x="59016" y="35407"/>
                  </a:lnTo>
                  <a:lnTo>
                    <a:pt x="59016" y="47205"/>
                  </a:lnTo>
                  <a:lnTo>
                    <a:pt x="70815" y="47205"/>
                  </a:lnTo>
                  <a:lnTo>
                    <a:pt x="70815" y="35407"/>
                  </a:lnTo>
                  <a:close/>
                </a:path>
                <a:path w="626109" h="47625">
                  <a:moveTo>
                    <a:pt x="94411" y="23622"/>
                  </a:moveTo>
                  <a:lnTo>
                    <a:pt x="82613" y="23622"/>
                  </a:lnTo>
                  <a:lnTo>
                    <a:pt x="70815" y="23622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47205"/>
                  </a:lnTo>
                  <a:lnTo>
                    <a:pt x="94411" y="47205"/>
                  </a:lnTo>
                  <a:lnTo>
                    <a:pt x="94411" y="35407"/>
                  </a:lnTo>
                  <a:lnTo>
                    <a:pt x="94411" y="23622"/>
                  </a:lnTo>
                  <a:close/>
                </a:path>
                <a:path w="626109" h="47625">
                  <a:moveTo>
                    <a:pt x="94411" y="11811"/>
                  </a:moveTo>
                  <a:lnTo>
                    <a:pt x="82613" y="11811"/>
                  </a:lnTo>
                  <a:lnTo>
                    <a:pt x="82613" y="23596"/>
                  </a:lnTo>
                  <a:lnTo>
                    <a:pt x="94411" y="23596"/>
                  </a:lnTo>
                  <a:lnTo>
                    <a:pt x="94411" y="11811"/>
                  </a:lnTo>
                  <a:close/>
                </a:path>
                <a:path w="626109" h="47625">
                  <a:moveTo>
                    <a:pt x="129819" y="23622"/>
                  </a:moveTo>
                  <a:lnTo>
                    <a:pt x="118021" y="23622"/>
                  </a:lnTo>
                  <a:lnTo>
                    <a:pt x="118021" y="35407"/>
                  </a:lnTo>
                  <a:lnTo>
                    <a:pt x="129819" y="35407"/>
                  </a:lnTo>
                  <a:lnTo>
                    <a:pt x="129819" y="23622"/>
                  </a:lnTo>
                  <a:close/>
                </a:path>
                <a:path w="626109" h="47625">
                  <a:moveTo>
                    <a:pt x="129819" y="11811"/>
                  </a:moveTo>
                  <a:lnTo>
                    <a:pt x="118021" y="11811"/>
                  </a:lnTo>
                  <a:lnTo>
                    <a:pt x="118021" y="23596"/>
                  </a:lnTo>
                  <a:lnTo>
                    <a:pt x="129819" y="23596"/>
                  </a:lnTo>
                  <a:lnTo>
                    <a:pt x="129819" y="11811"/>
                  </a:lnTo>
                  <a:close/>
                </a:path>
                <a:path w="626109" h="47625">
                  <a:moveTo>
                    <a:pt x="153416" y="23622"/>
                  </a:moveTo>
                  <a:lnTo>
                    <a:pt x="141630" y="23622"/>
                  </a:lnTo>
                  <a:lnTo>
                    <a:pt x="129832" y="23622"/>
                  </a:lnTo>
                  <a:lnTo>
                    <a:pt x="129832" y="35407"/>
                  </a:lnTo>
                  <a:lnTo>
                    <a:pt x="141630" y="35407"/>
                  </a:lnTo>
                  <a:lnTo>
                    <a:pt x="153416" y="35407"/>
                  </a:lnTo>
                  <a:lnTo>
                    <a:pt x="153416" y="23622"/>
                  </a:lnTo>
                  <a:close/>
                </a:path>
                <a:path w="626109" h="47625">
                  <a:moveTo>
                    <a:pt x="153416" y="11811"/>
                  </a:moveTo>
                  <a:lnTo>
                    <a:pt x="141630" y="11811"/>
                  </a:lnTo>
                  <a:lnTo>
                    <a:pt x="141630" y="23596"/>
                  </a:lnTo>
                  <a:lnTo>
                    <a:pt x="153416" y="23596"/>
                  </a:lnTo>
                  <a:lnTo>
                    <a:pt x="153416" y="11811"/>
                  </a:lnTo>
                  <a:close/>
                </a:path>
                <a:path w="626109" h="47625">
                  <a:moveTo>
                    <a:pt x="165239" y="23622"/>
                  </a:moveTo>
                  <a:lnTo>
                    <a:pt x="153441" y="23622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65239" y="23622"/>
                  </a:lnTo>
                  <a:close/>
                </a:path>
                <a:path w="626109" h="47625">
                  <a:moveTo>
                    <a:pt x="177025" y="11811"/>
                  </a:moveTo>
                  <a:lnTo>
                    <a:pt x="165239" y="11811"/>
                  </a:lnTo>
                  <a:lnTo>
                    <a:pt x="153441" y="11811"/>
                  </a:lnTo>
                  <a:lnTo>
                    <a:pt x="153441" y="23596"/>
                  </a:lnTo>
                  <a:lnTo>
                    <a:pt x="165239" y="23596"/>
                  </a:lnTo>
                  <a:lnTo>
                    <a:pt x="177025" y="23596"/>
                  </a:lnTo>
                  <a:lnTo>
                    <a:pt x="177025" y="11811"/>
                  </a:lnTo>
                  <a:close/>
                </a:path>
                <a:path w="626109" h="47625">
                  <a:moveTo>
                    <a:pt x="188836" y="23622"/>
                  </a:moveTo>
                  <a:lnTo>
                    <a:pt x="177038" y="23622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22"/>
                  </a:lnTo>
                  <a:close/>
                </a:path>
                <a:path w="626109" h="47625">
                  <a:moveTo>
                    <a:pt x="212432" y="23622"/>
                  </a:moveTo>
                  <a:lnTo>
                    <a:pt x="200647" y="23622"/>
                  </a:lnTo>
                  <a:lnTo>
                    <a:pt x="188849" y="23622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22"/>
                  </a:lnTo>
                  <a:close/>
                </a:path>
                <a:path w="626109" h="47625">
                  <a:moveTo>
                    <a:pt x="212432" y="11811"/>
                  </a:moveTo>
                  <a:lnTo>
                    <a:pt x="200647" y="11811"/>
                  </a:lnTo>
                  <a:lnTo>
                    <a:pt x="188849" y="11811"/>
                  </a:lnTo>
                  <a:lnTo>
                    <a:pt x="188849" y="23596"/>
                  </a:lnTo>
                  <a:lnTo>
                    <a:pt x="200647" y="23596"/>
                  </a:lnTo>
                  <a:lnTo>
                    <a:pt x="212432" y="23596"/>
                  </a:lnTo>
                  <a:lnTo>
                    <a:pt x="212432" y="11811"/>
                  </a:lnTo>
                  <a:close/>
                </a:path>
                <a:path w="626109" h="47625">
                  <a:moveTo>
                    <a:pt x="247840" y="23622"/>
                  </a:moveTo>
                  <a:lnTo>
                    <a:pt x="236054" y="23622"/>
                  </a:lnTo>
                  <a:lnTo>
                    <a:pt x="224256" y="23622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47840" y="35407"/>
                  </a:lnTo>
                  <a:lnTo>
                    <a:pt x="247840" y="23622"/>
                  </a:lnTo>
                  <a:close/>
                </a:path>
                <a:path w="626109" h="47625">
                  <a:moveTo>
                    <a:pt x="247840" y="11811"/>
                  </a:moveTo>
                  <a:lnTo>
                    <a:pt x="236054" y="11811"/>
                  </a:lnTo>
                  <a:lnTo>
                    <a:pt x="236054" y="23596"/>
                  </a:lnTo>
                  <a:lnTo>
                    <a:pt x="247840" y="23596"/>
                  </a:lnTo>
                  <a:lnTo>
                    <a:pt x="247840" y="11811"/>
                  </a:lnTo>
                  <a:close/>
                </a:path>
                <a:path w="626109" h="47625">
                  <a:moveTo>
                    <a:pt x="271449" y="23622"/>
                  </a:moveTo>
                  <a:lnTo>
                    <a:pt x="259664" y="23622"/>
                  </a:lnTo>
                  <a:lnTo>
                    <a:pt x="247865" y="23622"/>
                  </a:lnTo>
                  <a:lnTo>
                    <a:pt x="247865" y="35407"/>
                  </a:lnTo>
                  <a:lnTo>
                    <a:pt x="247865" y="47205"/>
                  </a:lnTo>
                  <a:lnTo>
                    <a:pt x="259664" y="47205"/>
                  </a:lnTo>
                  <a:lnTo>
                    <a:pt x="259664" y="35407"/>
                  </a:lnTo>
                  <a:lnTo>
                    <a:pt x="271449" y="35407"/>
                  </a:lnTo>
                  <a:lnTo>
                    <a:pt x="271449" y="23622"/>
                  </a:lnTo>
                  <a:close/>
                </a:path>
                <a:path w="626109" h="47625">
                  <a:moveTo>
                    <a:pt x="271449" y="11811"/>
                  </a:moveTo>
                  <a:lnTo>
                    <a:pt x="259664" y="11811"/>
                  </a:lnTo>
                  <a:lnTo>
                    <a:pt x="259664" y="23596"/>
                  </a:lnTo>
                  <a:lnTo>
                    <a:pt x="271449" y="23596"/>
                  </a:lnTo>
                  <a:lnTo>
                    <a:pt x="271449" y="11811"/>
                  </a:lnTo>
                  <a:close/>
                </a:path>
                <a:path w="626109" h="47625">
                  <a:moveTo>
                    <a:pt x="283260" y="11811"/>
                  </a:moveTo>
                  <a:lnTo>
                    <a:pt x="271475" y="11811"/>
                  </a:lnTo>
                  <a:lnTo>
                    <a:pt x="271475" y="23596"/>
                  </a:lnTo>
                  <a:lnTo>
                    <a:pt x="283260" y="23596"/>
                  </a:lnTo>
                  <a:lnTo>
                    <a:pt x="283260" y="11811"/>
                  </a:lnTo>
                  <a:close/>
                </a:path>
                <a:path w="626109" h="47625">
                  <a:moveTo>
                    <a:pt x="306857" y="23622"/>
                  </a:moveTo>
                  <a:lnTo>
                    <a:pt x="295071" y="23622"/>
                  </a:lnTo>
                  <a:lnTo>
                    <a:pt x="295071" y="35407"/>
                  </a:lnTo>
                  <a:lnTo>
                    <a:pt x="295071" y="47205"/>
                  </a:lnTo>
                  <a:lnTo>
                    <a:pt x="306857" y="47205"/>
                  </a:lnTo>
                  <a:lnTo>
                    <a:pt x="306857" y="35407"/>
                  </a:lnTo>
                  <a:lnTo>
                    <a:pt x="306857" y="23622"/>
                  </a:lnTo>
                  <a:close/>
                </a:path>
                <a:path w="626109" h="47625">
                  <a:moveTo>
                    <a:pt x="306857" y="11811"/>
                  </a:moveTo>
                  <a:lnTo>
                    <a:pt x="295071" y="11811"/>
                  </a:lnTo>
                  <a:lnTo>
                    <a:pt x="283273" y="11811"/>
                  </a:lnTo>
                  <a:lnTo>
                    <a:pt x="283273" y="23596"/>
                  </a:lnTo>
                  <a:lnTo>
                    <a:pt x="295071" y="23596"/>
                  </a:lnTo>
                  <a:lnTo>
                    <a:pt x="306857" y="23596"/>
                  </a:lnTo>
                  <a:lnTo>
                    <a:pt x="306857" y="11811"/>
                  </a:lnTo>
                  <a:close/>
                </a:path>
                <a:path w="626109" h="47625">
                  <a:moveTo>
                    <a:pt x="318668" y="35407"/>
                  </a:moveTo>
                  <a:lnTo>
                    <a:pt x="306882" y="35407"/>
                  </a:lnTo>
                  <a:lnTo>
                    <a:pt x="306882" y="47205"/>
                  </a:lnTo>
                  <a:lnTo>
                    <a:pt x="318668" y="47205"/>
                  </a:lnTo>
                  <a:lnTo>
                    <a:pt x="318668" y="35407"/>
                  </a:lnTo>
                  <a:close/>
                </a:path>
                <a:path w="626109" h="47625">
                  <a:moveTo>
                    <a:pt x="318668" y="11811"/>
                  </a:moveTo>
                  <a:lnTo>
                    <a:pt x="306882" y="11811"/>
                  </a:lnTo>
                  <a:lnTo>
                    <a:pt x="306882" y="23596"/>
                  </a:lnTo>
                  <a:lnTo>
                    <a:pt x="318668" y="23596"/>
                  </a:lnTo>
                  <a:lnTo>
                    <a:pt x="318668" y="11811"/>
                  </a:lnTo>
                  <a:close/>
                </a:path>
                <a:path w="626109" h="47625">
                  <a:moveTo>
                    <a:pt x="330479" y="11811"/>
                  </a:moveTo>
                  <a:lnTo>
                    <a:pt x="318681" y="11811"/>
                  </a:lnTo>
                  <a:lnTo>
                    <a:pt x="318681" y="23596"/>
                  </a:lnTo>
                  <a:lnTo>
                    <a:pt x="330479" y="23596"/>
                  </a:lnTo>
                  <a:lnTo>
                    <a:pt x="330479" y="11811"/>
                  </a:lnTo>
                  <a:close/>
                </a:path>
                <a:path w="626109" h="47625">
                  <a:moveTo>
                    <a:pt x="354088" y="23622"/>
                  </a:moveTo>
                  <a:lnTo>
                    <a:pt x="342290" y="23622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54088" y="23622"/>
                  </a:lnTo>
                  <a:close/>
                </a:path>
                <a:path w="626109" h="47625">
                  <a:moveTo>
                    <a:pt x="354088" y="11811"/>
                  </a:moveTo>
                  <a:lnTo>
                    <a:pt x="342290" y="11811"/>
                  </a:lnTo>
                  <a:lnTo>
                    <a:pt x="342290" y="23596"/>
                  </a:lnTo>
                  <a:lnTo>
                    <a:pt x="354088" y="23596"/>
                  </a:lnTo>
                  <a:lnTo>
                    <a:pt x="354088" y="11811"/>
                  </a:lnTo>
                  <a:close/>
                </a:path>
                <a:path w="626109" h="47625">
                  <a:moveTo>
                    <a:pt x="365874" y="35407"/>
                  </a:moveTo>
                  <a:lnTo>
                    <a:pt x="354088" y="35407"/>
                  </a:lnTo>
                  <a:lnTo>
                    <a:pt x="354088" y="47205"/>
                  </a:lnTo>
                  <a:lnTo>
                    <a:pt x="365874" y="47205"/>
                  </a:lnTo>
                  <a:lnTo>
                    <a:pt x="365874" y="35407"/>
                  </a:lnTo>
                  <a:close/>
                </a:path>
                <a:path w="626109" h="47625">
                  <a:moveTo>
                    <a:pt x="377685" y="23622"/>
                  </a:moveTo>
                  <a:lnTo>
                    <a:pt x="365899" y="23622"/>
                  </a:lnTo>
                  <a:lnTo>
                    <a:pt x="365899" y="35407"/>
                  </a:lnTo>
                  <a:lnTo>
                    <a:pt x="377685" y="35407"/>
                  </a:lnTo>
                  <a:lnTo>
                    <a:pt x="377685" y="23622"/>
                  </a:lnTo>
                  <a:close/>
                </a:path>
                <a:path w="626109" h="47625">
                  <a:moveTo>
                    <a:pt x="377685" y="11811"/>
                  </a:moveTo>
                  <a:lnTo>
                    <a:pt x="365899" y="11811"/>
                  </a:lnTo>
                  <a:lnTo>
                    <a:pt x="365899" y="23596"/>
                  </a:lnTo>
                  <a:lnTo>
                    <a:pt x="377685" y="23596"/>
                  </a:lnTo>
                  <a:lnTo>
                    <a:pt x="377685" y="11811"/>
                  </a:lnTo>
                  <a:close/>
                </a:path>
                <a:path w="626109" h="47625">
                  <a:moveTo>
                    <a:pt x="413092" y="23622"/>
                  </a:moveTo>
                  <a:lnTo>
                    <a:pt x="401307" y="23622"/>
                  </a:lnTo>
                  <a:lnTo>
                    <a:pt x="389509" y="23622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13092" y="35407"/>
                  </a:lnTo>
                  <a:lnTo>
                    <a:pt x="413092" y="23622"/>
                  </a:lnTo>
                  <a:close/>
                </a:path>
                <a:path w="626109" h="47625">
                  <a:moveTo>
                    <a:pt x="413092" y="11811"/>
                  </a:moveTo>
                  <a:lnTo>
                    <a:pt x="401307" y="11811"/>
                  </a:lnTo>
                  <a:lnTo>
                    <a:pt x="401307" y="23596"/>
                  </a:lnTo>
                  <a:lnTo>
                    <a:pt x="413092" y="23596"/>
                  </a:lnTo>
                  <a:lnTo>
                    <a:pt x="413092" y="11811"/>
                  </a:lnTo>
                  <a:close/>
                </a:path>
                <a:path w="626109" h="47625">
                  <a:moveTo>
                    <a:pt x="424903" y="11811"/>
                  </a:moveTo>
                  <a:lnTo>
                    <a:pt x="413105" y="11811"/>
                  </a:lnTo>
                  <a:lnTo>
                    <a:pt x="413105" y="23596"/>
                  </a:lnTo>
                  <a:lnTo>
                    <a:pt x="424903" y="23596"/>
                  </a:lnTo>
                  <a:lnTo>
                    <a:pt x="424903" y="11811"/>
                  </a:lnTo>
                  <a:close/>
                </a:path>
                <a:path w="626109" h="47625">
                  <a:moveTo>
                    <a:pt x="448513" y="23622"/>
                  </a:moveTo>
                  <a:lnTo>
                    <a:pt x="436714" y="23622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48513" y="23622"/>
                  </a:lnTo>
                  <a:close/>
                </a:path>
                <a:path w="626109" h="47625">
                  <a:moveTo>
                    <a:pt x="472109" y="11811"/>
                  </a:moveTo>
                  <a:lnTo>
                    <a:pt x="460324" y="11811"/>
                  </a:lnTo>
                  <a:lnTo>
                    <a:pt x="460324" y="23596"/>
                  </a:lnTo>
                  <a:lnTo>
                    <a:pt x="472109" y="23596"/>
                  </a:lnTo>
                  <a:lnTo>
                    <a:pt x="472109" y="11811"/>
                  </a:lnTo>
                  <a:close/>
                </a:path>
                <a:path w="626109" h="47625">
                  <a:moveTo>
                    <a:pt x="483920" y="11811"/>
                  </a:moveTo>
                  <a:lnTo>
                    <a:pt x="472122" y="11811"/>
                  </a:lnTo>
                  <a:lnTo>
                    <a:pt x="472122" y="23596"/>
                  </a:lnTo>
                  <a:lnTo>
                    <a:pt x="483920" y="23596"/>
                  </a:lnTo>
                  <a:lnTo>
                    <a:pt x="483920" y="11811"/>
                  </a:lnTo>
                  <a:close/>
                </a:path>
                <a:path w="626109" h="47625">
                  <a:moveTo>
                    <a:pt x="495731" y="11811"/>
                  </a:moveTo>
                  <a:lnTo>
                    <a:pt x="483933" y="11811"/>
                  </a:lnTo>
                  <a:lnTo>
                    <a:pt x="483933" y="23596"/>
                  </a:lnTo>
                  <a:lnTo>
                    <a:pt x="495731" y="23596"/>
                  </a:lnTo>
                  <a:lnTo>
                    <a:pt x="495731" y="11811"/>
                  </a:lnTo>
                  <a:close/>
                </a:path>
                <a:path w="626109" h="47625">
                  <a:moveTo>
                    <a:pt x="519315" y="23622"/>
                  </a:moveTo>
                  <a:lnTo>
                    <a:pt x="507530" y="23622"/>
                  </a:lnTo>
                  <a:lnTo>
                    <a:pt x="507530" y="35407"/>
                  </a:lnTo>
                  <a:lnTo>
                    <a:pt x="519315" y="35407"/>
                  </a:lnTo>
                  <a:lnTo>
                    <a:pt x="519315" y="23622"/>
                  </a:lnTo>
                  <a:close/>
                </a:path>
                <a:path w="626109" h="47625">
                  <a:moveTo>
                    <a:pt x="519315" y="0"/>
                  </a:moveTo>
                  <a:lnTo>
                    <a:pt x="507530" y="0"/>
                  </a:lnTo>
                  <a:lnTo>
                    <a:pt x="507530" y="11798"/>
                  </a:lnTo>
                  <a:lnTo>
                    <a:pt x="519315" y="11798"/>
                  </a:lnTo>
                  <a:lnTo>
                    <a:pt x="519315" y="0"/>
                  </a:lnTo>
                  <a:close/>
                </a:path>
                <a:path w="626109" h="47625">
                  <a:moveTo>
                    <a:pt x="531126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31126" y="11798"/>
                  </a:lnTo>
                  <a:lnTo>
                    <a:pt x="531126" y="0"/>
                  </a:lnTo>
                  <a:close/>
                </a:path>
                <a:path w="626109" h="47625">
                  <a:moveTo>
                    <a:pt x="542937" y="23622"/>
                  </a:moveTo>
                  <a:lnTo>
                    <a:pt x="531139" y="23622"/>
                  </a:lnTo>
                  <a:lnTo>
                    <a:pt x="531139" y="35407"/>
                  </a:lnTo>
                  <a:lnTo>
                    <a:pt x="542937" y="35407"/>
                  </a:lnTo>
                  <a:lnTo>
                    <a:pt x="542937" y="23622"/>
                  </a:lnTo>
                  <a:close/>
                </a:path>
                <a:path w="626109" h="47625">
                  <a:moveTo>
                    <a:pt x="542937" y="11811"/>
                  </a:moveTo>
                  <a:lnTo>
                    <a:pt x="531139" y="11811"/>
                  </a:lnTo>
                  <a:lnTo>
                    <a:pt x="531139" y="23596"/>
                  </a:lnTo>
                  <a:lnTo>
                    <a:pt x="542937" y="23596"/>
                  </a:lnTo>
                  <a:lnTo>
                    <a:pt x="542937" y="11811"/>
                  </a:lnTo>
                  <a:close/>
                </a:path>
                <a:path w="626109" h="47625">
                  <a:moveTo>
                    <a:pt x="542937" y="0"/>
                  </a:moveTo>
                  <a:lnTo>
                    <a:pt x="531139" y="0"/>
                  </a:lnTo>
                  <a:lnTo>
                    <a:pt x="531139" y="11798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26109" h="47625">
                  <a:moveTo>
                    <a:pt x="554748" y="0"/>
                  </a:move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54748" y="0"/>
                  </a:lnTo>
                  <a:close/>
                </a:path>
                <a:path w="626109" h="47625">
                  <a:moveTo>
                    <a:pt x="566547" y="11811"/>
                  </a:moveTo>
                  <a:lnTo>
                    <a:pt x="554748" y="11811"/>
                  </a:lnTo>
                  <a:lnTo>
                    <a:pt x="542950" y="11811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66547" y="23596"/>
                  </a:lnTo>
                  <a:lnTo>
                    <a:pt x="566547" y="11811"/>
                  </a:lnTo>
                  <a:close/>
                </a:path>
                <a:path w="626109" h="47625">
                  <a:moveTo>
                    <a:pt x="590143" y="23622"/>
                  </a:moveTo>
                  <a:lnTo>
                    <a:pt x="578345" y="23622"/>
                  </a:lnTo>
                  <a:lnTo>
                    <a:pt x="566547" y="23622"/>
                  </a:lnTo>
                  <a:lnTo>
                    <a:pt x="554748" y="23622"/>
                  </a:lnTo>
                  <a:lnTo>
                    <a:pt x="542950" y="23622"/>
                  </a:lnTo>
                  <a:lnTo>
                    <a:pt x="542950" y="35407"/>
                  </a:lnTo>
                  <a:lnTo>
                    <a:pt x="554748" y="35407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90143" y="35407"/>
                  </a:lnTo>
                  <a:lnTo>
                    <a:pt x="590143" y="23622"/>
                  </a:lnTo>
                  <a:close/>
                </a:path>
                <a:path w="626109" h="47625">
                  <a:moveTo>
                    <a:pt x="590143" y="0"/>
                  </a:moveTo>
                  <a:lnTo>
                    <a:pt x="578345" y="0"/>
                  </a:lnTo>
                  <a:lnTo>
                    <a:pt x="578345" y="11798"/>
                  </a:lnTo>
                  <a:lnTo>
                    <a:pt x="590143" y="11798"/>
                  </a:lnTo>
                  <a:lnTo>
                    <a:pt x="590143" y="0"/>
                  </a:lnTo>
                  <a:close/>
                </a:path>
                <a:path w="626109" h="47625">
                  <a:moveTo>
                    <a:pt x="601941" y="11811"/>
                  </a:moveTo>
                  <a:lnTo>
                    <a:pt x="590143" y="11811"/>
                  </a:lnTo>
                  <a:lnTo>
                    <a:pt x="590143" y="23596"/>
                  </a:lnTo>
                  <a:lnTo>
                    <a:pt x="601941" y="23596"/>
                  </a:lnTo>
                  <a:lnTo>
                    <a:pt x="601941" y="11811"/>
                  </a:lnTo>
                  <a:close/>
                </a:path>
                <a:path w="626109" h="47625">
                  <a:moveTo>
                    <a:pt x="613765" y="23622"/>
                  </a:moveTo>
                  <a:lnTo>
                    <a:pt x="601967" y="23622"/>
                  </a:lnTo>
                  <a:lnTo>
                    <a:pt x="601967" y="35407"/>
                  </a:lnTo>
                  <a:lnTo>
                    <a:pt x="613765" y="35407"/>
                  </a:lnTo>
                  <a:lnTo>
                    <a:pt x="613765" y="23622"/>
                  </a:lnTo>
                  <a:close/>
                </a:path>
                <a:path w="626109" h="47625">
                  <a:moveTo>
                    <a:pt x="625551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5958433" y="4489818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09" h="47625">
                  <a:moveTo>
                    <a:pt x="23583" y="23609"/>
                  </a:moveTo>
                  <a:lnTo>
                    <a:pt x="11798" y="23609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23583" y="35407"/>
                  </a:lnTo>
                  <a:lnTo>
                    <a:pt x="23583" y="23609"/>
                  </a:lnTo>
                  <a:close/>
                </a:path>
                <a:path w="626109" h="47625">
                  <a:moveTo>
                    <a:pt x="23583" y="11811"/>
                  </a:moveTo>
                  <a:lnTo>
                    <a:pt x="11798" y="11811"/>
                  </a:lnTo>
                  <a:lnTo>
                    <a:pt x="11798" y="23596"/>
                  </a:lnTo>
                  <a:lnTo>
                    <a:pt x="23583" y="23596"/>
                  </a:lnTo>
                  <a:lnTo>
                    <a:pt x="23583" y="11811"/>
                  </a:lnTo>
                  <a:close/>
                </a:path>
                <a:path w="626109" h="47625">
                  <a:moveTo>
                    <a:pt x="35394" y="23609"/>
                  </a:moveTo>
                  <a:lnTo>
                    <a:pt x="23596" y="23609"/>
                  </a:lnTo>
                  <a:lnTo>
                    <a:pt x="23596" y="35407"/>
                  </a:lnTo>
                  <a:lnTo>
                    <a:pt x="23596" y="47205"/>
                  </a:lnTo>
                  <a:lnTo>
                    <a:pt x="35394" y="47205"/>
                  </a:lnTo>
                  <a:lnTo>
                    <a:pt x="35394" y="35407"/>
                  </a:lnTo>
                  <a:lnTo>
                    <a:pt x="35394" y="23609"/>
                  </a:lnTo>
                  <a:close/>
                </a:path>
                <a:path w="626109" h="47625">
                  <a:moveTo>
                    <a:pt x="47205" y="23609"/>
                  </a:move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47205" y="23609"/>
                  </a:lnTo>
                  <a:close/>
                </a:path>
                <a:path w="626109" h="47625">
                  <a:moveTo>
                    <a:pt x="47205" y="11811"/>
                  </a:moveTo>
                  <a:lnTo>
                    <a:pt x="35407" y="11811"/>
                  </a:lnTo>
                  <a:lnTo>
                    <a:pt x="35407" y="23596"/>
                  </a:lnTo>
                  <a:lnTo>
                    <a:pt x="47205" y="23596"/>
                  </a:lnTo>
                  <a:lnTo>
                    <a:pt x="47205" y="11811"/>
                  </a:lnTo>
                  <a:close/>
                </a:path>
                <a:path w="626109" h="47625">
                  <a:moveTo>
                    <a:pt x="58991" y="35407"/>
                  </a:moveTo>
                  <a:lnTo>
                    <a:pt x="47205" y="35407"/>
                  </a:lnTo>
                  <a:lnTo>
                    <a:pt x="47205" y="47205"/>
                  </a:lnTo>
                  <a:lnTo>
                    <a:pt x="58991" y="47205"/>
                  </a:lnTo>
                  <a:lnTo>
                    <a:pt x="58991" y="35407"/>
                  </a:lnTo>
                  <a:close/>
                </a:path>
                <a:path w="626109" h="47625">
                  <a:moveTo>
                    <a:pt x="94411" y="23609"/>
                  </a:moveTo>
                  <a:lnTo>
                    <a:pt x="82613" y="23609"/>
                  </a:lnTo>
                  <a:lnTo>
                    <a:pt x="82613" y="35407"/>
                  </a:lnTo>
                  <a:lnTo>
                    <a:pt x="94411" y="35407"/>
                  </a:lnTo>
                  <a:lnTo>
                    <a:pt x="94411" y="23609"/>
                  </a:lnTo>
                  <a:close/>
                </a:path>
                <a:path w="626109" h="47625">
                  <a:moveTo>
                    <a:pt x="94411" y="11811"/>
                  </a:moveTo>
                  <a:lnTo>
                    <a:pt x="82613" y="11811"/>
                  </a:lnTo>
                  <a:lnTo>
                    <a:pt x="70815" y="11811"/>
                  </a:lnTo>
                  <a:lnTo>
                    <a:pt x="59016" y="11811"/>
                  </a:lnTo>
                  <a:lnTo>
                    <a:pt x="59016" y="23596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94411" y="23596"/>
                  </a:lnTo>
                  <a:lnTo>
                    <a:pt x="94411" y="11811"/>
                  </a:lnTo>
                  <a:close/>
                </a:path>
                <a:path w="626109" h="47625">
                  <a:moveTo>
                    <a:pt x="118008" y="23609"/>
                  </a:moveTo>
                  <a:lnTo>
                    <a:pt x="106222" y="23609"/>
                  </a:ln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18008" y="35407"/>
                  </a:lnTo>
                  <a:lnTo>
                    <a:pt x="118008" y="23609"/>
                  </a:lnTo>
                  <a:close/>
                </a:path>
                <a:path w="626109" h="47625">
                  <a:moveTo>
                    <a:pt x="118008" y="11811"/>
                  </a:moveTo>
                  <a:lnTo>
                    <a:pt x="106222" y="11811"/>
                  </a:lnTo>
                  <a:lnTo>
                    <a:pt x="106222" y="23596"/>
                  </a:lnTo>
                  <a:lnTo>
                    <a:pt x="118008" y="23596"/>
                  </a:lnTo>
                  <a:lnTo>
                    <a:pt x="118008" y="11811"/>
                  </a:lnTo>
                  <a:close/>
                </a:path>
                <a:path w="626109" h="47625">
                  <a:moveTo>
                    <a:pt x="129819" y="23609"/>
                  </a:moveTo>
                  <a:lnTo>
                    <a:pt x="118021" y="23609"/>
                  </a:lnTo>
                  <a:lnTo>
                    <a:pt x="118021" y="35407"/>
                  </a:lnTo>
                  <a:lnTo>
                    <a:pt x="129819" y="35407"/>
                  </a:lnTo>
                  <a:lnTo>
                    <a:pt x="129819" y="23609"/>
                  </a:lnTo>
                  <a:close/>
                </a:path>
                <a:path w="626109" h="47625">
                  <a:moveTo>
                    <a:pt x="153416" y="23609"/>
                  </a:moveTo>
                  <a:lnTo>
                    <a:pt x="141630" y="23609"/>
                  </a:lnTo>
                  <a:lnTo>
                    <a:pt x="141630" y="35407"/>
                  </a:lnTo>
                  <a:lnTo>
                    <a:pt x="153416" y="35407"/>
                  </a:lnTo>
                  <a:lnTo>
                    <a:pt x="153416" y="23609"/>
                  </a:lnTo>
                  <a:close/>
                </a:path>
                <a:path w="626109" h="47625">
                  <a:moveTo>
                    <a:pt x="188836" y="11811"/>
                  </a:moveTo>
                  <a:lnTo>
                    <a:pt x="177038" y="11811"/>
                  </a:lnTo>
                  <a:lnTo>
                    <a:pt x="177038" y="23596"/>
                  </a:lnTo>
                  <a:lnTo>
                    <a:pt x="188836" y="23596"/>
                  </a:lnTo>
                  <a:lnTo>
                    <a:pt x="188836" y="11811"/>
                  </a:lnTo>
                  <a:close/>
                </a:path>
                <a:path w="626109" h="47625">
                  <a:moveTo>
                    <a:pt x="200647" y="11811"/>
                  </a:moveTo>
                  <a:lnTo>
                    <a:pt x="188849" y="11811"/>
                  </a:lnTo>
                  <a:lnTo>
                    <a:pt x="188849" y="23596"/>
                  </a:lnTo>
                  <a:lnTo>
                    <a:pt x="200647" y="23596"/>
                  </a:lnTo>
                  <a:lnTo>
                    <a:pt x="200647" y="11811"/>
                  </a:lnTo>
                  <a:close/>
                </a:path>
                <a:path w="626109" h="47625">
                  <a:moveTo>
                    <a:pt x="212432" y="23609"/>
                  </a:moveTo>
                  <a:lnTo>
                    <a:pt x="200647" y="23609"/>
                  </a:ln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close/>
                </a:path>
                <a:path w="626109" h="47625">
                  <a:moveTo>
                    <a:pt x="224243" y="23609"/>
                  </a:move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close/>
                </a:path>
                <a:path w="626109" h="47625">
                  <a:moveTo>
                    <a:pt x="236054" y="11811"/>
                  </a:moveTo>
                  <a:lnTo>
                    <a:pt x="224256" y="11811"/>
                  </a:lnTo>
                  <a:lnTo>
                    <a:pt x="224256" y="23596"/>
                  </a:lnTo>
                  <a:lnTo>
                    <a:pt x="236054" y="23596"/>
                  </a:lnTo>
                  <a:lnTo>
                    <a:pt x="236054" y="11811"/>
                  </a:lnTo>
                  <a:close/>
                </a:path>
                <a:path w="626109" h="47625">
                  <a:moveTo>
                    <a:pt x="259664" y="23609"/>
                  </a:moveTo>
                  <a:lnTo>
                    <a:pt x="247865" y="23609"/>
                  </a:lnTo>
                  <a:lnTo>
                    <a:pt x="247865" y="35407"/>
                  </a:lnTo>
                  <a:lnTo>
                    <a:pt x="259664" y="35407"/>
                  </a:lnTo>
                  <a:lnTo>
                    <a:pt x="259664" y="23609"/>
                  </a:lnTo>
                  <a:close/>
                </a:path>
                <a:path w="626109" h="47625">
                  <a:moveTo>
                    <a:pt x="271449" y="11811"/>
                  </a:moveTo>
                  <a:lnTo>
                    <a:pt x="259664" y="11811"/>
                  </a:lnTo>
                  <a:lnTo>
                    <a:pt x="259664" y="23596"/>
                  </a:lnTo>
                  <a:lnTo>
                    <a:pt x="271449" y="23596"/>
                  </a:lnTo>
                  <a:lnTo>
                    <a:pt x="271449" y="11811"/>
                  </a:lnTo>
                  <a:close/>
                </a:path>
                <a:path w="626109" h="47625">
                  <a:moveTo>
                    <a:pt x="283260" y="23609"/>
                  </a:moveTo>
                  <a:lnTo>
                    <a:pt x="271475" y="23609"/>
                  </a:lnTo>
                  <a:lnTo>
                    <a:pt x="271475" y="35407"/>
                  </a:lnTo>
                  <a:lnTo>
                    <a:pt x="283260" y="35407"/>
                  </a:lnTo>
                  <a:lnTo>
                    <a:pt x="283260" y="23609"/>
                  </a:lnTo>
                  <a:close/>
                </a:path>
                <a:path w="626109" h="47625">
                  <a:moveTo>
                    <a:pt x="283260" y="11811"/>
                  </a:moveTo>
                  <a:lnTo>
                    <a:pt x="271475" y="11811"/>
                  </a:lnTo>
                  <a:lnTo>
                    <a:pt x="271475" y="23596"/>
                  </a:lnTo>
                  <a:lnTo>
                    <a:pt x="283260" y="23596"/>
                  </a:lnTo>
                  <a:lnTo>
                    <a:pt x="283260" y="11811"/>
                  </a:lnTo>
                  <a:close/>
                </a:path>
                <a:path w="626109" h="47625">
                  <a:moveTo>
                    <a:pt x="306857" y="11811"/>
                  </a:moveTo>
                  <a:lnTo>
                    <a:pt x="295071" y="11811"/>
                  </a:lnTo>
                  <a:lnTo>
                    <a:pt x="283273" y="11811"/>
                  </a:lnTo>
                  <a:lnTo>
                    <a:pt x="283273" y="23596"/>
                  </a:lnTo>
                  <a:lnTo>
                    <a:pt x="295071" y="23596"/>
                  </a:lnTo>
                  <a:lnTo>
                    <a:pt x="306857" y="23596"/>
                  </a:lnTo>
                  <a:lnTo>
                    <a:pt x="306857" y="11811"/>
                  </a:lnTo>
                  <a:close/>
                </a:path>
                <a:path w="626109" h="47625">
                  <a:moveTo>
                    <a:pt x="318668" y="11811"/>
                  </a:moveTo>
                  <a:lnTo>
                    <a:pt x="306882" y="11811"/>
                  </a:lnTo>
                  <a:lnTo>
                    <a:pt x="306882" y="23596"/>
                  </a:lnTo>
                  <a:lnTo>
                    <a:pt x="318668" y="23596"/>
                  </a:lnTo>
                  <a:lnTo>
                    <a:pt x="318668" y="11811"/>
                  </a:lnTo>
                  <a:close/>
                </a:path>
                <a:path w="626109" h="47625">
                  <a:moveTo>
                    <a:pt x="330479" y="23609"/>
                  </a:moveTo>
                  <a:lnTo>
                    <a:pt x="318681" y="23609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close/>
                </a:path>
                <a:path w="626109" h="47625">
                  <a:moveTo>
                    <a:pt x="330479" y="11811"/>
                  </a:moveTo>
                  <a:lnTo>
                    <a:pt x="318681" y="11811"/>
                  </a:lnTo>
                  <a:lnTo>
                    <a:pt x="318681" y="23596"/>
                  </a:lnTo>
                  <a:lnTo>
                    <a:pt x="330479" y="23596"/>
                  </a:lnTo>
                  <a:lnTo>
                    <a:pt x="330479" y="11811"/>
                  </a:lnTo>
                  <a:close/>
                </a:path>
                <a:path w="626109" h="47625">
                  <a:moveTo>
                    <a:pt x="342277" y="23609"/>
                  </a:moveTo>
                  <a:lnTo>
                    <a:pt x="330492" y="23609"/>
                  </a:lnTo>
                  <a:lnTo>
                    <a:pt x="330492" y="35407"/>
                  </a:lnTo>
                  <a:lnTo>
                    <a:pt x="342277" y="35407"/>
                  </a:lnTo>
                  <a:lnTo>
                    <a:pt x="342277" y="23609"/>
                  </a:lnTo>
                  <a:close/>
                </a:path>
                <a:path w="626109" h="47625">
                  <a:moveTo>
                    <a:pt x="342277" y="11811"/>
                  </a:moveTo>
                  <a:lnTo>
                    <a:pt x="330492" y="11811"/>
                  </a:lnTo>
                  <a:lnTo>
                    <a:pt x="330492" y="23596"/>
                  </a:lnTo>
                  <a:lnTo>
                    <a:pt x="342277" y="23596"/>
                  </a:lnTo>
                  <a:lnTo>
                    <a:pt x="342277" y="11811"/>
                  </a:lnTo>
                  <a:close/>
                </a:path>
                <a:path w="626109" h="47625">
                  <a:moveTo>
                    <a:pt x="365874" y="23609"/>
                  </a:moveTo>
                  <a:lnTo>
                    <a:pt x="354088" y="23609"/>
                  </a:lnTo>
                  <a:lnTo>
                    <a:pt x="342290" y="23609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65874" y="35407"/>
                  </a:lnTo>
                  <a:lnTo>
                    <a:pt x="365874" y="23609"/>
                  </a:lnTo>
                  <a:close/>
                </a:path>
                <a:path w="626109" h="47625">
                  <a:moveTo>
                    <a:pt x="365874" y="11811"/>
                  </a:moveTo>
                  <a:lnTo>
                    <a:pt x="354088" y="11811"/>
                  </a:lnTo>
                  <a:lnTo>
                    <a:pt x="342290" y="11811"/>
                  </a:lnTo>
                  <a:lnTo>
                    <a:pt x="342290" y="23596"/>
                  </a:lnTo>
                  <a:lnTo>
                    <a:pt x="354088" y="23596"/>
                  </a:lnTo>
                  <a:lnTo>
                    <a:pt x="365874" y="23596"/>
                  </a:lnTo>
                  <a:lnTo>
                    <a:pt x="365874" y="11811"/>
                  </a:lnTo>
                  <a:close/>
                </a:path>
                <a:path w="626109" h="47625">
                  <a:moveTo>
                    <a:pt x="365874" y="0"/>
                  </a:moveTo>
                  <a:lnTo>
                    <a:pt x="354088" y="0"/>
                  </a:lnTo>
                  <a:lnTo>
                    <a:pt x="354088" y="11798"/>
                  </a:lnTo>
                  <a:lnTo>
                    <a:pt x="365874" y="11798"/>
                  </a:lnTo>
                  <a:lnTo>
                    <a:pt x="365874" y="0"/>
                  </a:lnTo>
                  <a:close/>
                </a:path>
                <a:path w="626109" h="47625">
                  <a:moveTo>
                    <a:pt x="413092" y="0"/>
                  </a:moveTo>
                  <a:lnTo>
                    <a:pt x="401307" y="0"/>
                  </a:ln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13092" y="11798"/>
                  </a:lnTo>
                  <a:lnTo>
                    <a:pt x="413092" y="0"/>
                  </a:lnTo>
                  <a:close/>
                </a:path>
                <a:path w="626109" h="47625">
                  <a:moveTo>
                    <a:pt x="424903" y="23609"/>
                  </a:moveTo>
                  <a:lnTo>
                    <a:pt x="413105" y="23609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close/>
                </a:path>
                <a:path w="626109" h="47625">
                  <a:moveTo>
                    <a:pt x="424903" y="11811"/>
                  </a:moveTo>
                  <a:lnTo>
                    <a:pt x="413105" y="11811"/>
                  </a:lnTo>
                  <a:lnTo>
                    <a:pt x="413105" y="23596"/>
                  </a:lnTo>
                  <a:lnTo>
                    <a:pt x="424903" y="23596"/>
                  </a:lnTo>
                  <a:lnTo>
                    <a:pt x="424903" y="11811"/>
                  </a:lnTo>
                  <a:close/>
                </a:path>
                <a:path w="626109" h="47625">
                  <a:moveTo>
                    <a:pt x="436702" y="23609"/>
                  </a:moveTo>
                  <a:lnTo>
                    <a:pt x="424916" y="23609"/>
                  </a:lnTo>
                  <a:lnTo>
                    <a:pt x="424916" y="35407"/>
                  </a:lnTo>
                  <a:lnTo>
                    <a:pt x="436702" y="35407"/>
                  </a:lnTo>
                  <a:lnTo>
                    <a:pt x="436702" y="23609"/>
                  </a:lnTo>
                  <a:close/>
                </a:path>
                <a:path w="626109" h="47625">
                  <a:moveTo>
                    <a:pt x="436702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36702" y="11798"/>
                  </a:lnTo>
                  <a:lnTo>
                    <a:pt x="436702" y="0"/>
                  </a:lnTo>
                  <a:close/>
                </a:path>
                <a:path w="626109" h="47625">
                  <a:moveTo>
                    <a:pt x="448513" y="23609"/>
                  </a:moveTo>
                  <a:lnTo>
                    <a:pt x="436714" y="23609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48513" y="23609"/>
                  </a:lnTo>
                  <a:close/>
                </a:path>
                <a:path w="626109" h="47625">
                  <a:moveTo>
                    <a:pt x="460298" y="11811"/>
                  </a:moveTo>
                  <a:lnTo>
                    <a:pt x="448513" y="11811"/>
                  </a:lnTo>
                  <a:lnTo>
                    <a:pt x="448513" y="23596"/>
                  </a:lnTo>
                  <a:lnTo>
                    <a:pt x="460298" y="23596"/>
                  </a:lnTo>
                  <a:lnTo>
                    <a:pt x="460298" y="11811"/>
                  </a:lnTo>
                  <a:close/>
                </a:path>
                <a:path w="626109" h="47625">
                  <a:moveTo>
                    <a:pt x="460298" y="0"/>
                  </a:moveTo>
                  <a:lnTo>
                    <a:pt x="448513" y="0"/>
                  </a:lnTo>
                  <a:lnTo>
                    <a:pt x="448513" y="11798"/>
                  </a:lnTo>
                  <a:lnTo>
                    <a:pt x="460298" y="11798"/>
                  </a:lnTo>
                  <a:lnTo>
                    <a:pt x="460298" y="0"/>
                  </a:lnTo>
                  <a:close/>
                </a:path>
                <a:path w="626109" h="47625">
                  <a:moveTo>
                    <a:pt x="472109" y="23609"/>
                  </a:moveTo>
                  <a:lnTo>
                    <a:pt x="460324" y="23609"/>
                  </a:lnTo>
                  <a:lnTo>
                    <a:pt x="460324" y="35407"/>
                  </a:lnTo>
                  <a:lnTo>
                    <a:pt x="472109" y="35407"/>
                  </a:lnTo>
                  <a:lnTo>
                    <a:pt x="472109" y="23609"/>
                  </a:lnTo>
                  <a:close/>
                </a:path>
                <a:path w="626109" h="47625">
                  <a:moveTo>
                    <a:pt x="472109" y="11811"/>
                  </a:moveTo>
                  <a:lnTo>
                    <a:pt x="460324" y="11811"/>
                  </a:lnTo>
                  <a:lnTo>
                    <a:pt x="460324" y="23596"/>
                  </a:lnTo>
                  <a:lnTo>
                    <a:pt x="472109" y="23596"/>
                  </a:lnTo>
                  <a:lnTo>
                    <a:pt x="472109" y="11811"/>
                  </a:lnTo>
                  <a:close/>
                </a:path>
                <a:path w="626109" h="47625">
                  <a:moveTo>
                    <a:pt x="483920" y="11811"/>
                  </a:moveTo>
                  <a:lnTo>
                    <a:pt x="472122" y="11811"/>
                  </a:lnTo>
                  <a:lnTo>
                    <a:pt x="472122" y="23596"/>
                  </a:lnTo>
                  <a:lnTo>
                    <a:pt x="483920" y="23596"/>
                  </a:lnTo>
                  <a:lnTo>
                    <a:pt x="483920" y="11811"/>
                  </a:lnTo>
                  <a:close/>
                </a:path>
                <a:path w="626109" h="47625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09" h="47625">
                  <a:moveTo>
                    <a:pt x="495731" y="11811"/>
                  </a:moveTo>
                  <a:lnTo>
                    <a:pt x="483933" y="11811"/>
                  </a:lnTo>
                  <a:lnTo>
                    <a:pt x="483933" y="23596"/>
                  </a:lnTo>
                  <a:lnTo>
                    <a:pt x="495731" y="23596"/>
                  </a:lnTo>
                  <a:lnTo>
                    <a:pt x="495731" y="11811"/>
                  </a:lnTo>
                  <a:close/>
                </a:path>
                <a:path w="626109" h="47625">
                  <a:moveTo>
                    <a:pt x="495731" y="0"/>
                  </a:move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495731" y="0"/>
                  </a:lnTo>
                  <a:close/>
                </a:path>
                <a:path w="626109" h="47625">
                  <a:moveTo>
                    <a:pt x="519315" y="23609"/>
                  </a:moveTo>
                  <a:lnTo>
                    <a:pt x="507530" y="23609"/>
                  </a:lnTo>
                  <a:lnTo>
                    <a:pt x="495731" y="23609"/>
                  </a:ln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507530" y="35407"/>
                  </a:lnTo>
                  <a:lnTo>
                    <a:pt x="519315" y="35407"/>
                  </a:lnTo>
                  <a:lnTo>
                    <a:pt x="519315" y="23609"/>
                  </a:lnTo>
                  <a:close/>
                </a:path>
                <a:path w="626109" h="47625">
                  <a:moveTo>
                    <a:pt x="519315" y="0"/>
                  </a:moveTo>
                  <a:lnTo>
                    <a:pt x="507530" y="0"/>
                  </a:lnTo>
                  <a:lnTo>
                    <a:pt x="507530" y="11798"/>
                  </a:lnTo>
                  <a:lnTo>
                    <a:pt x="519315" y="11798"/>
                  </a:lnTo>
                  <a:lnTo>
                    <a:pt x="519315" y="0"/>
                  </a:lnTo>
                  <a:close/>
                </a:path>
                <a:path w="626109" h="47625">
                  <a:moveTo>
                    <a:pt x="531126" y="11811"/>
                  </a:moveTo>
                  <a:lnTo>
                    <a:pt x="519341" y="11811"/>
                  </a:lnTo>
                  <a:lnTo>
                    <a:pt x="519341" y="23596"/>
                  </a:lnTo>
                  <a:lnTo>
                    <a:pt x="531126" y="23596"/>
                  </a:lnTo>
                  <a:lnTo>
                    <a:pt x="531126" y="11811"/>
                  </a:lnTo>
                  <a:close/>
                </a:path>
                <a:path w="626109" h="47625">
                  <a:moveTo>
                    <a:pt x="542937" y="11811"/>
                  </a:moveTo>
                  <a:lnTo>
                    <a:pt x="531139" y="11811"/>
                  </a:lnTo>
                  <a:lnTo>
                    <a:pt x="531139" y="23596"/>
                  </a:lnTo>
                  <a:lnTo>
                    <a:pt x="542937" y="23596"/>
                  </a:lnTo>
                  <a:lnTo>
                    <a:pt x="542937" y="11811"/>
                  </a:lnTo>
                  <a:close/>
                </a:path>
                <a:path w="626109" h="47625">
                  <a:moveTo>
                    <a:pt x="566547" y="23609"/>
                  </a:moveTo>
                  <a:lnTo>
                    <a:pt x="554748" y="23609"/>
                  </a:lnTo>
                  <a:lnTo>
                    <a:pt x="554748" y="35407"/>
                  </a:lnTo>
                  <a:lnTo>
                    <a:pt x="566547" y="35407"/>
                  </a:lnTo>
                  <a:lnTo>
                    <a:pt x="566547" y="23609"/>
                  </a:lnTo>
                  <a:close/>
                </a:path>
                <a:path w="626109" h="47625">
                  <a:moveTo>
                    <a:pt x="566547" y="11811"/>
                  </a:moveTo>
                  <a:lnTo>
                    <a:pt x="554748" y="11811"/>
                  </a:lnTo>
                  <a:lnTo>
                    <a:pt x="554748" y="23596"/>
                  </a:lnTo>
                  <a:lnTo>
                    <a:pt x="566547" y="23596"/>
                  </a:lnTo>
                  <a:lnTo>
                    <a:pt x="566547" y="11811"/>
                  </a:lnTo>
                  <a:close/>
                </a:path>
                <a:path w="626109" h="47625">
                  <a:moveTo>
                    <a:pt x="601941" y="23609"/>
                  </a:moveTo>
                  <a:lnTo>
                    <a:pt x="590143" y="23609"/>
                  </a:lnTo>
                  <a:lnTo>
                    <a:pt x="578345" y="23609"/>
                  </a:lnTo>
                  <a:lnTo>
                    <a:pt x="578345" y="35407"/>
                  </a:lnTo>
                  <a:lnTo>
                    <a:pt x="590143" y="35407"/>
                  </a:lnTo>
                  <a:lnTo>
                    <a:pt x="601941" y="35407"/>
                  </a:lnTo>
                  <a:lnTo>
                    <a:pt x="601941" y="23609"/>
                  </a:lnTo>
                  <a:close/>
                </a:path>
                <a:path w="626109" h="47625">
                  <a:moveTo>
                    <a:pt x="601941" y="0"/>
                  </a:moveTo>
                  <a:lnTo>
                    <a:pt x="590143" y="0"/>
                  </a:lnTo>
                  <a:lnTo>
                    <a:pt x="578345" y="0"/>
                  </a:lnTo>
                  <a:lnTo>
                    <a:pt x="566547" y="0"/>
                  </a:lnTo>
                  <a:lnTo>
                    <a:pt x="554748" y="0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90143" y="11798"/>
                  </a:lnTo>
                  <a:lnTo>
                    <a:pt x="601941" y="11798"/>
                  </a:lnTo>
                  <a:lnTo>
                    <a:pt x="601941" y="0"/>
                  </a:lnTo>
                  <a:close/>
                </a:path>
                <a:path w="626109" h="47625">
                  <a:moveTo>
                    <a:pt x="625551" y="23609"/>
                  </a:moveTo>
                  <a:lnTo>
                    <a:pt x="613765" y="23609"/>
                  </a:lnTo>
                  <a:lnTo>
                    <a:pt x="613765" y="35407"/>
                  </a:lnTo>
                  <a:lnTo>
                    <a:pt x="625551" y="35407"/>
                  </a:lnTo>
                  <a:lnTo>
                    <a:pt x="625551" y="23609"/>
                  </a:lnTo>
                  <a:close/>
                </a:path>
                <a:path w="626109" h="47625">
                  <a:moveTo>
                    <a:pt x="625551" y="11811"/>
                  </a:moveTo>
                  <a:lnTo>
                    <a:pt x="613765" y="11811"/>
                  </a:lnTo>
                  <a:lnTo>
                    <a:pt x="613765" y="23596"/>
                  </a:lnTo>
                  <a:lnTo>
                    <a:pt x="625551" y="23596"/>
                  </a:lnTo>
                  <a:lnTo>
                    <a:pt x="625551" y="11811"/>
                  </a:lnTo>
                  <a:close/>
                </a:path>
                <a:path w="626109" h="47625">
                  <a:moveTo>
                    <a:pt x="625551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5958433" y="4525225"/>
              <a:ext cx="614045" cy="35560"/>
            </a:xfrm>
            <a:custGeom>
              <a:avLst/>
              <a:gdLst/>
              <a:ahLst/>
              <a:cxnLst/>
              <a:rect l="l" t="t" r="r" b="b"/>
              <a:pathLst>
                <a:path w="614045" h="35560">
                  <a:moveTo>
                    <a:pt x="23583" y="11811"/>
                  </a:moveTo>
                  <a:lnTo>
                    <a:pt x="11798" y="11811"/>
                  </a:lnTo>
                  <a:lnTo>
                    <a:pt x="0" y="11811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23583" y="35407"/>
                  </a:lnTo>
                  <a:lnTo>
                    <a:pt x="23583" y="23622"/>
                  </a:lnTo>
                  <a:lnTo>
                    <a:pt x="23583" y="11811"/>
                  </a:lnTo>
                  <a:close/>
                </a:path>
                <a:path w="614045" h="35560">
                  <a:moveTo>
                    <a:pt x="35394" y="23609"/>
                  </a:moveTo>
                  <a:lnTo>
                    <a:pt x="23596" y="23609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close/>
                </a:path>
                <a:path w="614045" h="35560">
                  <a:moveTo>
                    <a:pt x="58991" y="11811"/>
                  </a:moveTo>
                  <a:lnTo>
                    <a:pt x="47205" y="11811"/>
                  </a:lnTo>
                  <a:lnTo>
                    <a:pt x="47205" y="23609"/>
                  </a:lnTo>
                  <a:lnTo>
                    <a:pt x="47205" y="35407"/>
                  </a:lnTo>
                  <a:lnTo>
                    <a:pt x="58991" y="35407"/>
                  </a:lnTo>
                  <a:lnTo>
                    <a:pt x="58991" y="23622"/>
                  </a:lnTo>
                  <a:lnTo>
                    <a:pt x="58991" y="11811"/>
                  </a:lnTo>
                  <a:close/>
                </a:path>
                <a:path w="614045" h="35560">
                  <a:moveTo>
                    <a:pt x="58991" y="0"/>
                  </a:moveTo>
                  <a:lnTo>
                    <a:pt x="47205" y="0"/>
                  </a:lnTo>
                  <a:lnTo>
                    <a:pt x="47205" y="11798"/>
                  </a:lnTo>
                  <a:lnTo>
                    <a:pt x="58991" y="11798"/>
                  </a:lnTo>
                  <a:lnTo>
                    <a:pt x="58991" y="0"/>
                  </a:lnTo>
                  <a:close/>
                </a:path>
                <a:path w="614045" h="35560">
                  <a:moveTo>
                    <a:pt x="94411" y="23609"/>
                  </a:moveTo>
                  <a:lnTo>
                    <a:pt x="82613" y="23609"/>
                  </a:lnTo>
                  <a:lnTo>
                    <a:pt x="70815" y="23609"/>
                  </a:ln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94411" y="35407"/>
                  </a:lnTo>
                  <a:lnTo>
                    <a:pt x="94411" y="23609"/>
                  </a:lnTo>
                  <a:close/>
                </a:path>
                <a:path w="614045" h="35560">
                  <a:moveTo>
                    <a:pt x="94411" y="0"/>
                  </a:moveTo>
                  <a:lnTo>
                    <a:pt x="82613" y="0"/>
                  </a:lnTo>
                  <a:lnTo>
                    <a:pt x="70815" y="0"/>
                  </a:lnTo>
                  <a:lnTo>
                    <a:pt x="59016" y="0"/>
                  </a:lnTo>
                  <a:lnTo>
                    <a:pt x="59016" y="11798"/>
                  </a:lnTo>
                  <a:lnTo>
                    <a:pt x="70815" y="11798"/>
                  </a:lnTo>
                  <a:lnTo>
                    <a:pt x="82613" y="11798"/>
                  </a:lnTo>
                  <a:lnTo>
                    <a:pt x="94411" y="11798"/>
                  </a:lnTo>
                  <a:lnTo>
                    <a:pt x="94411" y="0"/>
                  </a:lnTo>
                  <a:close/>
                </a:path>
                <a:path w="614045" h="35560">
                  <a:moveTo>
                    <a:pt x="118008" y="11811"/>
                  </a:moveTo>
                  <a:lnTo>
                    <a:pt x="106222" y="11811"/>
                  </a:lnTo>
                  <a:lnTo>
                    <a:pt x="94424" y="11811"/>
                  </a:ln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06222" y="23622"/>
                  </a:lnTo>
                  <a:lnTo>
                    <a:pt x="118008" y="23622"/>
                  </a:lnTo>
                  <a:lnTo>
                    <a:pt x="118008" y="11811"/>
                  </a:lnTo>
                  <a:close/>
                </a:path>
                <a:path w="614045" h="35560">
                  <a:moveTo>
                    <a:pt x="118008" y="0"/>
                  </a:moveTo>
                  <a:lnTo>
                    <a:pt x="106222" y="0"/>
                  </a:lnTo>
                  <a:lnTo>
                    <a:pt x="94424" y="0"/>
                  </a:lnTo>
                  <a:lnTo>
                    <a:pt x="94424" y="11798"/>
                  </a:lnTo>
                  <a:lnTo>
                    <a:pt x="106222" y="11798"/>
                  </a:lnTo>
                  <a:lnTo>
                    <a:pt x="118008" y="11798"/>
                  </a:lnTo>
                  <a:lnTo>
                    <a:pt x="118008" y="0"/>
                  </a:lnTo>
                  <a:close/>
                </a:path>
                <a:path w="614045" h="35560">
                  <a:moveTo>
                    <a:pt x="129819" y="23609"/>
                  </a:moveTo>
                  <a:lnTo>
                    <a:pt x="118021" y="23609"/>
                  </a:lnTo>
                  <a:lnTo>
                    <a:pt x="118021" y="35407"/>
                  </a:lnTo>
                  <a:lnTo>
                    <a:pt x="129819" y="35407"/>
                  </a:lnTo>
                  <a:lnTo>
                    <a:pt x="129819" y="23609"/>
                  </a:lnTo>
                  <a:close/>
                </a:path>
                <a:path w="614045" h="35560">
                  <a:moveTo>
                    <a:pt x="129819" y="0"/>
                  </a:moveTo>
                  <a:lnTo>
                    <a:pt x="118021" y="0"/>
                  </a:lnTo>
                  <a:lnTo>
                    <a:pt x="118021" y="11798"/>
                  </a:lnTo>
                  <a:lnTo>
                    <a:pt x="129819" y="11798"/>
                  </a:lnTo>
                  <a:lnTo>
                    <a:pt x="129819" y="0"/>
                  </a:lnTo>
                  <a:close/>
                </a:path>
                <a:path w="614045" h="35560">
                  <a:moveTo>
                    <a:pt x="141630" y="11811"/>
                  </a:moveTo>
                  <a:lnTo>
                    <a:pt x="129832" y="11811"/>
                  </a:lnTo>
                  <a:lnTo>
                    <a:pt x="129832" y="23622"/>
                  </a:lnTo>
                  <a:lnTo>
                    <a:pt x="141630" y="23622"/>
                  </a:lnTo>
                  <a:lnTo>
                    <a:pt x="141630" y="11811"/>
                  </a:lnTo>
                  <a:close/>
                </a:path>
                <a:path w="614045" h="35560">
                  <a:moveTo>
                    <a:pt x="141630" y="0"/>
                  </a:moveTo>
                  <a:lnTo>
                    <a:pt x="129832" y="0"/>
                  </a:lnTo>
                  <a:lnTo>
                    <a:pt x="129832" y="11798"/>
                  </a:lnTo>
                  <a:lnTo>
                    <a:pt x="141630" y="11798"/>
                  </a:lnTo>
                  <a:lnTo>
                    <a:pt x="141630" y="0"/>
                  </a:lnTo>
                  <a:close/>
                </a:path>
                <a:path w="614045" h="35560">
                  <a:moveTo>
                    <a:pt x="165239" y="0"/>
                  </a:moveTo>
                  <a:lnTo>
                    <a:pt x="153441" y="0"/>
                  </a:lnTo>
                  <a:lnTo>
                    <a:pt x="153441" y="11798"/>
                  </a:lnTo>
                  <a:lnTo>
                    <a:pt x="165239" y="11798"/>
                  </a:lnTo>
                  <a:lnTo>
                    <a:pt x="165239" y="0"/>
                  </a:lnTo>
                  <a:close/>
                </a:path>
                <a:path w="614045" h="35560">
                  <a:moveTo>
                    <a:pt x="177025" y="11811"/>
                  </a:moveTo>
                  <a:lnTo>
                    <a:pt x="165239" y="11811"/>
                  </a:lnTo>
                  <a:lnTo>
                    <a:pt x="165239" y="23609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22"/>
                  </a:lnTo>
                  <a:lnTo>
                    <a:pt x="177025" y="11811"/>
                  </a:lnTo>
                  <a:close/>
                </a:path>
                <a:path w="614045" h="35560">
                  <a:moveTo>
                    <a:pt x="188836" y="11811"/>
                  </a:moveTo>
                  <a:lnTo>
                    <a:pt x="177038" y="11811"/>
                  </a:ln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22"/>
                  </a:lnTo>
                  <a:lnTo>
                    <a:pt x="188836" y="11811"/>
                  </a:lnTo>
                  <a:close/>
                </a:path>
                <a:path w="614045" h="35560">
                  <a:moveTo>
                    <a:pt x="188836" y="0"/>
                  </a:moveTo>
                  <a:lnTo>
                    <a:pt x="177038" y="0"/>
                  </a:lnTo>
                  <a:lnTo>
                    <a:pt x="177038" y="11798"/>
                  </a:lnTo>
                  <a:lnTo>
                    <a:pt x="188836" y="11798"/>
                  </a:lnTo>
                  <a:lnTo>
                    <a:pt x="188836" y="0"/>
                  </a:lnTo>
                  <a:close/>
                </a:path>
                <a:path w="614045" h="35560">
                  <a:moveTo>
                    <a:pt x="212432" y="11811"/>
                  </a:moveTo>
                  <a:lnTo>
                    <a:pt x="200647" y="11811"/>
                  </a:lnTo>
                  <a:lnTo>
                    <a:pt x="200647" y="23622"/>
                  </a:lnTo>
                  <a:lnTo>
                    <a:pt x="212432" y="23622"/>
                  </a:lnTo>
                  <a:lnTo>
                    <a:pt x="212432" y="11811"/>
                  </a:lnTo>
                  <a:close/>
                </a:path>
                <a:path w="614045" h="35560">
                  <a:moveTo>
                    <a:pt x="236054" y="11811"/>
                  </a:moveTo>
                  <a:lnTo>
                    <a:pt x="224256" y="11811"/>
                  </a:ln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36054" y="23622"/>
                  </a:lnTo>
                  <a:lnTo>
                    <a:pt x="236054" y="11811"/>
                  </a:lnTo>
                  <a:close/>
                </a:path>
                <a:path w="614045" h="35560">
                  <a:moveTo>
                    <a:pt x="236054" y="0"/>
                  </a:moveTo>
                  <a:lnTo>
                    <a:pt x="224256" y="0"/>
                  </a:lnTo>
                  <a:lnTo>
                    <a:pt x="224256" y="11798"/>
                  </a:lnTo>
                  <a:lnTo>
                    <a:pt x="236054" y="11798"/>
                  </a:lnTo>
                  <a:lnTo>
                    <a:pt x="236054" y="0"/>
                  </a:lnTo>
                  <a:close/>
                </a:path>
                <a:path w="614045" h="35560">
                  <a:moveTo>
                    <a:pt x="271449" y="11811"/>
                  </a:moveTo>
                  <a:lnTo>
                    <a:pt x="259664" y="11811"/>
                  </a:lnTo>
                  <a:lnTo>
                    <a:pt x="247865" y="11811"/>
                  </a:lnTo>
                  <a:lnTo>
                    <a:pt x="247865" y="23622"/>
                  </a:lnTo>
                  <a:lnTo>
                    <a:pt x="259664" y="23622"/>
                  </a:lnTo>
                  <a:lnTo>
                    <a:pt x="271449" y="23622"/>
                  </a:lnTo>
                  <a:lnTo>
                    <a:pt x="271449" y="11811"/>
                  </a:lnTo>
                  <a:close/>
                </a:path>
                <a:path w="614045" h="35560">
                  <a:moveTo>
                    <a:pt x="271449" y="0"/>
                  </a:moveTo>
                  <a:lnTo>
                    <a:pt x="259664" y="0"/>
                  </a:lnTo>
                  <a:lnTo>
                    <a:pt x="259664" y="11798"/>
                  </a:lnTo>
                  <a:lnTo>
                    <a:pt x="271449" y="11798"/>
                  </a:lnTo>
                  <a:lnTo>
                    <a:pt x="271449" y="0"/>
                  </a:lnTo>
                  <a:close/>
                </a:path>
                <a:path w="614045" h="35560">
                  <a:moveTo>
                    <a:pt x="283260" y="23609"/>
                  </a:moveTo>
                  <a:lnTo>
                    <a:pt x="271475" y="23609"/>
                  </a:lnTo>
                  <a:lnTo>
                    <a:pt x="271475" y="35407"/>
                  </a:lnTo>
                  <a:lnTo>
                    <a:pt x="283260" y="35407"/>
                  </a:lnTo>
                  <a:lnTo>
                    <a:pt x="283260" y="23609"/>
                  </a:lnTo>
                  <a:close/>
                </a:path>
                <a:path w="614045" h="35560">
                  <a:moveTo>
                    <a:pt x="306857" y="23609"/>
                  </a:moveTo>
                  <a:lnTo>
                    <a:pt x="295071" y="23609"/>
                  </a:ln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close/>
                </a:path>
                <a:path w="614045" h="35560">
                  <a:moveTo>
                    <a:pt x="306857" y="0"/>
                  </a:moveTo>
                  <a:lnTo>
                    <a:pt x="295071" y="0"/>
                  </a:lnTo>
                  <a:lnTo>
                    <a:pt x="283273" y="0"/>
                  </a:lnTo>
                  <a:lnTo>
                    <a:pt x="283273" y="11798"/>
                  </a:lnTo>
                  <a:lnTo>
                    <a:pt x="295071" y="11798"/>
                  </a:lnTo>
                  <a:lnTo>
                    <a:pt x="306857" y="11798"/>
                  </a:lnTo>
                  <a:lnTo>
                    <a:pt x="306857" y="0"/>
                  </a:lnTo>
                  <a:close/>
                </a:path>
                <a:path w="614045" h="35560">
                  <a:moveTo>
                    <a:pt x="318668" y="23609"/>
                  </a:moveTo>
                  <a:lnTo>
                    <a:pt x="306882" y="23609"/>
                  </a:lnTo>
                  <a:lnTo>
                    <a:pt x="306882" y="35407"/>
                  </a:lnTo>
                  <a:lnTo>
                    <a:pt x="318668" y="35407"/>
                  </a:lnTo>
                  <a:lnTo>
                    <a:pt x="318668" y="23609"/>
                  </a:lnTo>
                  <a:close/>
                </a:path>
                <a:path w="614045" h="35560">
                  <a:moveTo>
                    <a:pt x="330479" y="0"/>
                  </a:moveTo>
                  <a:lnTo>
                    <a:pt x="318681" y="0"/>
                  </a:lnTo>
                  <a:lnTo>
                    <a:pt x="318681" y="11798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14045" h="35560">
                  <a:moveTo>
                    <a:pt x="342277" y="11811"/>
                  </a:moveTo>
                  <a:lnTo>
                    <a:pt x="330492" y="11811"/>
                  </a:lnTo>
                  <a:lnTo>
                    <a:pt x="330492" y="23622"/>
                  </a:lnTo>
                  <a:lnTo>
                    <a:pt x="342277" y="23622"/>
                  </a:lnTo>
                  <a:lnTo>
                    <a:pt x="342277" y="11811"/>
                  </a:lnTo>
                  <a:close/>
                </a:path>
                <a:path w="614045" h="35560">
                  <a:moveTo>
                    <a:pt x="365874" y="0"/>
                  </a:moveTo>
                  <a:lnTo>
                    <a:pt x="354088" y="0"/>
                  </a:lnTo>
                  <a:lnTo>
                    <a:pt x="342290" y="0"/>
                  </a:lnTo>
                  <a:lnTo>
                    <a:pt x="342290" y="11798"/>
                  </a:lnTo>
                  <a:lnTo>
                    <a:pt x="354088" y="11798"/>
                  </a:lnTo>
                  <a:lnTo>
                    <a:pt x="365874" y="11798"/>
                  </a:lnTo>
                  <a:lnTo>
                    <a:pt x="365874" y="0"/>
                  </a:lnTo>
                  <a:close/>
                </a:path>
                <a:path w="614045" h="35560">
                  <a:moveTo>
                    <a:pt x="377685" y="11811"/>
                  </a:moveTo>
                  <a:lnTo>
                    <a:pt x="365899" y="11811"/>
                  </a:lnTo>
                  <a:lnTo>
                    <a:pt x="365899" y="23622"/>
                  </a:lnTo>
                  <a:lnTo>
                    <a:pt x="377685" y="23622"/>
                  </a:lnTo>
                  <a:lnTo>
                    <a:pt x="377685" y="11811"/>
                  </a:lnTo>
                  <a:close/>
                </a:path>
                <a:path w="614045" h="35560">
                  <a:moveTo>
                    <a:pt x="377685" y="0"/>
                  </a:moveTo>
                  <a:lnTo>
                    <a:pt x="365899" y="0"/>
                  </a:lnTo>
                  <a:lnTo>
                    <a:pt x="365899" y="11798"/>
                  </a:lnTo>
                  <a:lnTo>
                    <a:pt x="377685" y="11798"/>
                  </a:lnTo>
                  <a:lnTo>
                    <a:pt x="377685" y="0"/>
                  </a:lnTo>
                  <a:close/>
                </a:path>
                <a:path w="614045" h="35560">
                  <a:moveTo>
                    <a:pt x="389496" y="11811"/>
                  </a:moveTo>
                  <a:lnTo>
                    <a:pt x="377698" y="11811"/>
                  </a:lnTo>
                  <a:lnTo>
                    <a:pt x="377698" y="23622"/>
                  </a:lnTo>
                  <a:lnTo>
                    <a:pt x="389496" y="23622"/>
                  </a:lnTo>
                  <a:lnTo>
                    <a:pt x="389496" y="11811"/>
                  </a:lnTo>
                  <a:close/>
                </a:path>
                <a:path w="614045" h="35560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14045" h="35560">
                  <a:moveTo>
                    <a:pt x="413092" y="11811"/>
                  </a:moveTo>
                  <a:lnTo>
                    <a:pt x="401307" y="11811"/>
                  </a:lnTo>
                  <a:lnTo>
                    <a:pt x="389509" y="11811"/>
                  </a:lnTo>
                  <a:lnTo>
                    <a:pt x="389509" y="23622"/>
                  </a:lnTo>
                  <a:lnTo>
                    <a:pt x="401307" y="23622"/>
                  </a:lnTo>
                  <a:lnTo>
                    <a:pt x="413092" y="23622"/>
                  </a:lnTo>
                  <a:lnTo>
                    <a:pt x="413092" y="11811"/>
                  </a:lnTo>
                  <a:close/>
                </a:path>
                <a:path w="614045" h="35560">
                  <a:moveTo>
                    <a:pt x="413092" y="0"/>
                  </a:moveTo>
                  <a:lnTo>
                    <a:pt x="401307" y="0"/>
                  </a:lnTo>
                  <a:lnTo>
                    <a:pt x="401307" y="11798"/>
                  </a:lnTo>
                  <a:lnTo>
                    <a:pt x="413092" y="11798"/>
                  </a:lnTo>
                  <a:lnTo>
                    <a:pt x="413092" y="0"/>
                  </a:lnTo>
                  <a:close/>
                </a:path>
                <a:path w="614045" h="35560">
                  <a:moveTo>
                    <a:pt x="424903" y="11811"/>
                  </a:moveTo>
                  <a:lnTo>
                    <a:pt x="413105" y="11811"/>
                  </a:lnTo>
                  <a:lnTo>
                    <a:pt x="413105" y="23622"/>
                  </a:lnTo>
                  <a:lnTo>
                    <a:pt x="424903" y="23622"/>
                  </a:lnTo>
                  <a:lnTo>
                    <a:pt x="424903" y="11811"/>
                  </a:lnTo>
                  <a:close/>
                </a:path>
                <a:path w="614045" h="35560">
                  <a:moveTo>
                    <a:pt x="436702" y="11811"/>
                  </a:moveTo>
                  <a:lnTo>
                    <a:pt x="424916" y="11811"/>
                  </a:lnTo>
                  <a:lnTo>
                    <a:pt x="424916" y="23622"/>
                  </a:lnTo>
                  <a:lnTo>
                    <a:pt x="436702" y="23622"/>
                  </a:lnTo>
                  <a:lnTo>
                    <a:pt x="436702" y="11811"/>
                  </a:lnTo>
                  <a:close/>
                </a:path>
                <a:path w="614045" h="35560">
                  <a:moveTo>
                    <a:pt x="460298" y="11811"/>
                  </a:moveTo>
                  <a:lnTo>
                    <a:pt x="448513" y="11811"/>
                  </a:lnTo>
                  <a:lnTo>
                    <a:pt x="436714" y="11811"/>
                  </a:lnTo>
                  <a:lnTo>
                    <a:pt x="436714" y="23622"/>
                  </a:lnTo>
                  <a:lnTo>
                    <a:pt x="448513" y="23622"/>
                  </a:lnTo>
                  <a:lnTo>
                    <a:pt x="460298" y="23622"/>
                  </a:lnTo>
                  <a:lnTo>
                    <a:pt x="460298" y="11811"/>
                  </a:lnTo>
                  <a:close/>
                </a:path>
                <a:path w="614045" h="35560">
                  <a:moveTo>
                    <a:pt x="472109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72109" y="11798"/>
                  </a:lnTo>
                  <a:lnTo>
                    <a:pt x="472109" y="0"/>
                  </a:lnTo>
                  <a:close/>
                </a:path>
                <a:path w="614045" h="35560">
                  <a:moveTo>
                    <a:pt x="507530" y="11811"/>
                  </a:moveTo>
                  <a:lnTo>
                    <a:pt x="495731" y="11811"/>
                  </a:lnTo>
                  <a:lnTo>
                    <a:pt x="483933" y="11811"/>
                  </a:lnTo>
                  <a:lnTo>
                    <a:pt x="483933" y="23622"/>
                  </a:lnTo>
                  <a:lnTo>
                    <a:pt x="495731" y="23622"/>
                  </a:lnTo>
                  <a:lnTo>
                    <a:pt x="507530" y="23622"/>
                  </a:lnTo>
                  <a:lnTo>
                    <a:pt x="507530" y="11811"/>
                  </a:lnTo>
                  <a:close/>
                </a:path>
                <a:path w="614045" h="35560">
                  <a:moveTo>
                    <a:pt x="519315" y="0"/>
                  </a:moveTo>
                  <a:lnTo>
                    <a:pt x="507530" y="0"/>
                  </a:lnTo>
                  <a:lnTo>
                    <a:pt x="495731" y="0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19315" y="11798"/>
                  </a:lnTo>
                  <a:lnTo>
                    <a:pt x="519315" y="0"/>
                  </a:lnTo>
                  <a:close/>
                </a:path>
                <a:path w="614045" h="35560">
                  <a:moveTo>
                    <a:pt x="531126" y="11811"/>
                  </a:moveTo>
                  <a:lnTo>
                    <a:pt x="519341" y="11811"/>
                  </a:lnTo>
                  <a:lnTo>
                    <a:pt x="519341" y="23622"/>
                  </a:lnTo>
                  <a:lnTo>
                    <a:pt x="531126" y="23622"/>
                  </a:lnTo>
                  <a:lnTo>
                    <a:pt x="531126" y="11811"/>
                  </a:lnTo>
                  <a:close/>
                </a:path>
                <a:path w="614045" h="35560">
                  <a:moveTo>
                    <a:pt x="542937" y="11811"/>
                  </a:moveTo>
                  <a:lnTo>
                    <a:pt x="531139" y="11811"/>
                  </a:lnTo>
                  <a:lnTo>
                    <a:pt x="531139" y="23622"/>
                  </a:lnTo>
                  <a:lnTo>
                    <a:pt x="542937" y="23622"/>
                  </a:lnTo>
                  <a:lnTo>
                    <a:pt x="542937" y="11811"/>
                  </a:lnTo>
                  <a:close/>
                </a:path>
                <a:path w="614045" h="35560">
                  <a:moveTo>
                    <a:pt x="554748" y="0"/>
                  </a:move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54748" y="0"/>
                  </a:lnTo>
                  <a:close/>
                </a:path>
                <a:path w="614045" h="35560">
                  <a:moveTo>
                    <a:pt x="578345" y="11811"/>
                  </a:moveTo>
                  <a:lnTo>
                    <a:pt x="566547" y="11811"/>
                  </a:lnTo>
                  <a:lnTo>
                    <a:pt x="554748" y="11811"/>
                  </a:lnTo>
                  <a:lnTo>
                    <a:pt x="554748" y="23622"/>
                  </a:lnTo>
                  <a:lnTo>
                    <a:pt x="566547" y="23622"/>
                  </a:lnTo>
                  <a:lnTo>
                    <a:pt x="578345" y="23622"/>
                  </a:lnTo>
                  <a:lnTo>
                    <a:pt x="578345" y="11811"/>
                  </a:lnTo>
                  <a:close/>
                </a:path>
                <a:path w="614045" h="35560">
                  <a:moveTo>
                    <a:pt x="601941" y="0"/>
                  </a:moveTo>
                  <a:lnTo>
                    <a:pt x="590143" y="0"/>
                  </a:lnTo>
                  <a:lnTo>
                    <a:pt x="578345" y="0"/>
                  </a:lnTo>
                  <a:lnTo>
                    <a:pt x="566547" y="0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90143" y="11798"/>
                  </a:lnTo>
                  <a:lnTo>
                    <a:pt x="601941" y="11798"/>
                  </a:lnTo>
                  <a:lnTo>
                    <a:pt x="601941" y="0"/>
                  </a:lnTo>
                  <a:close/>
                </a:path>
                <a:path w="614045" h="35560">
                  <a:moveTo>
                    <a:pt x="613765" y="0"/>
                  </a:move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1376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5958433" y="4548835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09" h="47625">
                  <a:moveTo>
                    <a:pt x="11798" y="35407"/>
                  </a:moveTo>
                  <a:lnTo>
                    <a:pt x="0" y="35407"/>
                  </a:lnTo>
                  <a:lnTo>
                    <a:pt x="0" y="47205"/>
                  </a:lnTo>
                  <a:lnTo>
                    <a:pt x="11798" y="47205"/>
                  </a:lnTo>
                  <a:lnTo>
                    <a:pt x="11798" y="35407"/>
                  </a:lnTo>
                  <a:close/>
                </a:path>
                <a:path w="626109" h="47625">
                  <a:moveTo>
                    <a:pt x="23583" y="23609"/>
                  </a:moveTo>
                  <a:lnTo>
                    <a:pt x="11798" y="23609"/>
                  </a:lnTo>
                  <a:lnTo>
                    <a:pt x="11798" y="35407"/>
                  </a:lnTo>
                  <a:lnTo>
                    <a:pt x="23583" y="35407"/>
                  </a:lnTo>
                  <a:lnTo>
                    <a:pt x="23583" y="23609"/>
                  </a:lnTo>
                  <a:close/>
                </a:path>
                <a:path w="626109" h="47625">
                  <a:moveTo>
                    <a:pt x="23583" y="11798"/>
                  </a:moveTo>
                  <a:lnTo>
                    <a:pt x="11798" y="11798"/>
                  </a:lnTo>
                  <a:lnTo>
                    <a:pt x="11798" y="23596"/>
                  </a:lnTo>
                  <a:lnTo>
                    <a:pt x="23583" y="23596"/>
                  </a:lnTo>
                  <a:lnTo>
                    <a:pt x="23583" y="11798"/>
                  </a:lnTo>
                  <a:close/>
                </a:path>
                <a:path w="626109" h="47625">
                  <a:moveTo>
                    <a:pt x="58991" y="23609"/>
                  </a:moveTo>
                  <a:lnTo>
                    <a:pt x="47205" y="23609"/>
                  </a:lnTo>
                  <a:lnTo>
                    <a:pt x="47205" y="35407"/>
                  </a:lnTo>
                  <a:lnTo>
                    <a:pt x="35407" y="35407"/>
                  </a:lnTo>
                  <a:lnTo>
                    <a:pt x="35407" y="47205"/>
                  </a:lnTo>
                  <a:lnTo>
                    <a:pt x="47205" y="47205"/>
                  </a:lnTo>
                  <a:lnTo>
                    <a:pt x="58991" y="47205"/>
                  </a:lnTo>
                  <a:lnTo>
                    <a:pt x="58991" y="35407"/>
                  </a:lnTo>
                  <a:lnTo>
                    <a:pt x="58991" y="23609"/>
                  </a:lnTo>
                  <a:close/>
                </a:path>
                <a:path w="626109" h="47625">
                  <a:moveTo>
                    <a:pt x="58991" y="11798"/>
                  </a:moveTo>
                  <a:lnTo>
                    <a:pt x="47205" y="11798"/>
                  </a:lnTo>
                  <a:lnTo>
                    <a:pt x="47205" y="23596"/>
                  </a:lnTo>
                  <a:lnTo>
                    <a:pt x="58991" y="23596"/>
                  </a:lnTo>
                  <a:lnTo>
                    <a:pt x="58991" y="11798"/>
                  </a:lnTo>
                  <a:close/>
                </a:path>
                <a:path w="626109" h="47625">
                  <a:moveTo>
                    <a:pt x="82613" y="23609"/>
                  </a:moveTo>
                  <a:lnTo>
                    <a:pt x="70815" y="23609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09"/>
                  </a:lnTo>
                  <a:close/>
                </a:path>
                <a:path w="626109" h="47625">
                  <a:moveTo>
                    <a:pt x="106222" y="23609"/>
                  </a:move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06222" y="23609"/>
                  </a:lnTo>
                  <a:close/>
                </a:path>
                <a:path w="626109" h="47625">
                  <a:moveTo>
                    <a:pt x="106222" y="11798"/>
                  </a:moveTo>
                  <a:lnTo>
                    <a:pt x="94424" y="11798"/>
                  </a:lnTo>
                  <a:lnTo>
                    <a:pt x="94424" y="23596"/>
                  </a:lnTo>
                  <a:lnTo>
                    <a:pt x="106222" y="23596"/>
                  </a:lnTo>
                  <a:lnTo>
                    <a:pt x="106222" y="11798"/>
                  </a:lnTo>
                  <a:close/>
                </a:path>
                <a:path w="626109" h="47625">
                  <a:moveTo>
                    <a:pt x="129819" y="23609"/>
                  </a:moveTo>
                  <a:lnTo>
                    <a:pt x="118021" y="23609"/>
                  </a:lnTo>
                  <a:lnTo>
                    <a:pt x="118021" y="35407"/>
                  </a:lnTo>
                  <a:lnTo>
                    <a:pt x="129819" y="35407"/>
                  </a:lnTo>
                  <a:lnTo>
                    <a:pt x="129819" y="23609"/>
                  </a:lnTo>
                  <a:close/>
                </a:path>
                <a:path w="626109" h="47625">
                  <a:moveTo>
                    <a:pt x="141630" y="23609"/>
                  </a:moveTo>
                  <a:lnTo>
                    <a:pt x="129832" y="23609"/>
                  </a:lnTo>
                  <a:lnTo>
                    <a:pt x="129832" y="35407"/>
                  </a:lnTo>
                  <a:lnTo>
                    <a:pt x="141630" y="35407"/>
                  </a:lnTo>
                  <a:lnTo>
                    <a:pt x="141630" y="23609"/>
                  </a:lnTo>
                  <a:close/>
                </a:path>
                <a:path w="626109" h="47625">
                  <a:moveTo>
                    <a:pt x="153416" y="11798"/>
                  </a:moveTo>
                  <a:lnTo>
                    <a:pt x="141630" y="11798"/>
                  </a:lnTo>
                  <a:lnTo>
                    <a:pt x="129832" y="11798"/>
                  </a:lnTo>
                  <a:lnTo>
                    <a:pt x="129832" y="23596"/>
                  </a:lnTo>
                  <a:lnTo>
                    <a:pt x="141630" y="23596"/>
                  </a:lnTo>
                  <a:lnTo>
                    <a:pt x="153416" y="23596"/>
                  </a:lnTo>
                  <a:lnTo>
                    <a:pt x="153416" y="11798"/>
                  </a:lnTo>
                  <a:close/>
                </a:path>
                <a:path w="626109" h="47625">
                  <a:moveTo>
                    <a:pt x="177025" y="23609"/>
                  </a:moveTo>
                  <a:lnTo>
                    <a:pt x="165239" y="23609"/>
                  </a:ln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close/>
                </a:path>
                <a:path w="626109" h="47625">
                  <a:moveTo>
                    <a:pt x="177025" y="11798"/>
                  </a:moveTo>
                  <a:lnTo>
                    <a:pt x="165239" y="11798"/>
                  </a:lnTo>
                  <a:lnTo>
                    <a:pt x="165239" y="23596"/>
                  </a:lnTo>
                  <a:lnTo>
                    <a:pt x="177025" y="23596"/>
                  </a:lnTo>
                  <a:lnTo>
                    <a:pt x="177025" y="11798"/>
                  </a:lnTo>
                  <a:close/>
                </a:path>
                <a:path w="626109" h="47625">
                  <a:moveTo>
                    <a:pt x="188836" y="23609"/>
                  </a:move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close/>
                </a:path>
                <a:path w="626109" h="47625">
                  <a:moveTo>
                    <a:pt x="212432" y="11798"/>
                  </a:moveTo>
                  <a:lnTo>
                    <a:pt x="200647" y="11798"/>
                  </a:lnTo>
                  <a:lnTo>
                    <a:pt x="188849" y="11798"/>
                  </a:lnTo>
                  <a:lnTo>
                    <a:pt x="188849" y="23596"/>
                  </a:lnTo>
                  <a:lnTo>
                    <a:pt x="200647" y="23596"/>
                  </a:lnTo>
                  <a:lnTo>
                    <a:pt x="212432" y="23596"/>
                  </a:lnTo>
                  <a:lnTo>
                    <a:pt x="212432" y="11798"/>
                  </a:lnTo>
                  <a:close/>
                </a:path>
                <a:path w="626109" h="47625">
                  <a:moveTo>
                    <a:pt x="224243" y="23609"/>
                  </a:move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close/>
                </a:path>
                <a:path w="626109" h="47625">
                  <a:moveTo>
                    <a:pt x="224243" y="11798"/>
                  </a:moveTo>
                  <a:lnTo>
                    <a:pt x="212458" y="11798"/>
                  </a:lnTo>
                  <a:lnTo>
                    <a:pt x="212458" y="23596"/>
                  </a:lnTo>
                  <a:lnTo>
                    <a:pt x="224243" y="23596"/>
                  </a:lnTo>
                  <a:lnTo>
                    <a:pt x="224243" y="11798"/>
                  </a:lnTo>
                  <a:close/>
                </a:path>
                <a:path w="626109" h="47625">
                  <a:moveTo>
                    <a:pt x="236054" y="11798"/>
                  </a:moveTo>
                  <a:lnTo>
                    <a:pt x="224256" y="11798"/>
                  </a:lnTo>
                  <a:lnTo>
                    <a:pt x="224256" y="23596"/>
                  </a:lnTo>
                  <a:lnTo>
                    <a:pt x="236054" y="23596"/>
                  </a:lnTo>
                  <a:lnTo>
                    <a:pt x="236054" y="11798"/>
                  </a:lnTo>
                  <a:close/>
                </a:path>
                <a:path w="626109" h="47625">
                  <a:moveTo>
                    <a:pt x="247840" y="23609"/>
                  </a:moveTo>
                  <a:lnTo>
                    <a:pt x="236054" y="23609"/>
                  </a:ln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47840" y="35407"/>
                  </a:lnTo>
                  <a:lnTo>
                    <a:pt x="247840" y="23609"/>
                  </a:lnTo>
                  <a:close/>
                </a:path>
                <a:path w="626109" h="47625">
                  <a:moveTo>
                    <a:pt x="271449" y="23609"/>
                  </a:moveTo>
                  <a:lnTo>
                    <a:pt x="259664" y="23609"/>
                  </a:lnTo>
                  <a:lnTo>
                    <a:pt x="247865" y="23609"/>
                  </a:lnTo>
                  <a:lnTo>
                    <a:pt x="247865" y="35407"/>
                  </a:lnTo>
                  <a:lnTo>
                    <a:pt x="259664" y="35407"/>
                  </a:lnTo>
                  <a:lnTo>
                    <a:pt x="271449" y="35407"/>
                  </a:lnTo>
                  <a:lnTo>
                    <a:pt x="271449" y="23609"/>
                  </a:lnTo>
                  <a:close/>
                </a:path>
                <a:path w="626109" h="47625">
                  <a:moveTo>
                    <a:pt x="271449" y="11798"/>
                  </a:moveTo>
                  <a:lnTo>
                    <a:pt x="259664" y="11798"/>
                  </a:lnTo>
                  <a:lnTo>
                    <a:pt x="259664" y="23596"/>
                  </a:lnTo>
                  <a:lnTo>
                    <a:pt x="271449" y="23596"/>
                  </a:lnTo>
                  <a:lnTo>
                    <a:pt x="271449" y="11798"/>
                  </a:lnTo>
                  <a:close/>
                </a:path>
                <a:path w="626109" h="47625">
                  <a:moveTo>
                    <a:pt x="283260" y="23609"/>
                  </a:moveTo>
                  <a:lnTo>
                    <a:pt x="271475" y="23609"/>
                  </a:lnTo>
                  <a:lnTo>
                    <a:pt x="271475" y="35407"/>
                  </a:lnTo>
                  <a:lnTo>
                    <a:pt x="283260" y="35407"/>
                  </a:lnTo>
                  <a:lnTo>
                    <a:pt x="283260" y="23609"/>
                  </a:lnTo>
                  <a:close/>
                </a:path>
                <a:path w="626109" h="47625">
                  <a:moveTo>
                    <a:pt x="283260" y="11798"/>
                  </a:moveTo>
                  <a:lnTo>
                    <a:pt x="271475" y="11798"/>
                  </a:lnTo>
                  <a:lnTo>
                    <a:pt x="271475" y="23596"/>
                  </a:lnTo>
                  <a:lnTo>
                    <a:pt x="283260" y="23596"/>
                  </a:lnTo>
                  <a:lnTo>
                    <a:pt x="283260" y="11798"/>
                  </a:lnTo>
                  <a:close/>
                </a:path>
                <a:path w="626109" h="47625">
                  <a:moveTo>
                    <a:pt x="295071" y="23609"/>
                  </a:move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295071" y="23609"/>
                  </a:lnTo>
                  <a:close/>
                </a:path>
                <a:path w="626109" h="47625">
                  <a:moveTo>
                    <a:pt x="295071" y="11798"/>
                  </a:moveTo>
                  <a:lnTo>
                    <a:pt x="283273" y="11798"/>
                  </a:lnTo>
                  <a:lnTo>
                    <a:pt x="283273" y="23596"/>
                  </a:lnTo>
                  <a:lnTo>
                    <a:pt x="295071" y="23596"/>
                  </a:lnTo>
                  <a:lnTo>
                    <a:pt x="295071" y="11798"/>
                  </a:lnTo>
                  <a:close/>
                </a:path>
                <a:path w="626109" h="47625">
                  <a:moveTo>
                    <a:pt x="318668" y="23609"/>
                  </a:moveTo>
                  <a:lnTo>
                    <a:pt x="306882" y="23609"/>
                  </a:lnTo>
                  <a:lnTo>
                    <a:pt x="306882" y="35407"/>
                  </a:lnTo>
                  <a:lnTo>
                    <a:pt x="318668" y="35407"/>
                  </a:lnTo>
                  <a:lnTo>
                    <a:pt x="318668" y="23609"/>
                  </a:lnTo>
                  <a:close/>
                </a:path>
                <a:path w="626109" h="47625">
                  <a:moveTo>
                    <a:pt x="318668" y="0"/>
                  </a:moveTo>
                  <a:lnTo>
                    <a:pt x="306882" y="0"/>
                  </a:lnTo>
                  <a:lnTo>
                    <a:pt x="306882" y="11798"/>
                  </a:lnTo>
                  <a:lnTo>
                    <a:pt x="318668" y="11798"/>
                  </a:lnTo>
                  <a:lnTo>
                    <a:pt x="318668" y="0"/>
                  </a:lnTo>
                  <a:close/>
                </a:path>
                <a:path w="626109" h="47625">
                  <a:moveTo>
                    <a:pt x="330479" y="0"/>
                  </a:moveTo>
                  <a:lnTo>
                    <a:pt x="318681" y="0"/>
                  </a:lnTo>
                  <a:lnTo>
                    <a:pt x="318681" y="11798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26109" h="47625">
                  <a:moveTo>
                    <a:pt x="342277" y="23609"/>
                  </a:moveTo>
                  <a:lnTo>
                    <a:pt x="330492" y="23609"/>
                  </a:lnTo>
                  <a:lnTo>
                    <a:pt x="330492" y="35407"/>
                  </a:lnTo>
                  <a:lnTo>
                    <a:pt x="342277" y="35407"/>
                  </a:lnTo>
                  <a:lnTo>
                    <a:pt x="342277" y="23609"/>
                  </a:lnTo>
                  <a:close/>
                </a:path>
                <a:path w="626109" h="47625">
                  <a:moveTo>
                    <a:pt x="342277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30492" y="23596"/>
                  </a:lnTo>
                  <a:lnTo>
                    <a:pt x="342277" y="23596"/>
                  </a:lnTo>
                  <a:lnTo>
                    <a:pt x="342277" y="11798"/>
                  </a:lnTo>
                  <a:lnTo>
                    <a:pt x="342277" y="0"/>
                  </a:lnTo>
                  <a:close/>
                </a:path>
                <a:path w="626109" h="47625">
                  <a:moveTo>
                    <a:pt x="365874" y="23609"/>
                  </a:moveTo>
                  <a:lnTo>
                    <a:pt x="354088" y="23609"/>
                  </a:lnTo>
                  <a:lnTo>
                    <a:pt x="354088" y="35407"/>
                  </a:lnTo>
                  <a:lnTo>
                    <a:pt x="365874" y="35407"/>
                  </a:lnTo>
                  <a:lnTo>
                    <a:pt x="365874" y="23609"/>
                  </a:lnTo>
                  <a:close/>
                </a:path>
                <a:path w="626109" h="47625">
                  <a:moveTo>
                    <a:pt x="377685" y="11798"/>
                  </a:moveTo>
                  <a:lnTo>
                    <a:pt x="365899" y="11798"/>
                  </a:lnTo>
                  <a:lnTo>
                    <a:pt x="365899" y="23596"/>
                  </a:lnTo>
                  <a:lnTo>
                    <a:pt x="377685" y="23596"/>
                  </a:lnTo>
                  <a:lnTo>
                    <a:pt x="377685" y="11798"/>
                  </a:lnTo>
                  <a:close/>
                </a:path>
                <a:path w="626109" h="47625">
                  <a:moveTo>
                    <a:pt x="389496" y="23609"/>
                  </a:moveTo>
                  <a:lnTo>
                    <a:pt x="377698" y="23609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close/>
                </a:path>
                <a:path w="626109" h="47625">
                  <a:moveTo>
                    <a:pt x="389496" y="11798"/>
                  </a:moveTo>
                  <a:lnTo>
                    <a:pt x="377698" y="11798"/>
                  </a:lnTo>
                  <a:lnTo>
                    <a:pt x="377698" y="23596"/>
                  </a:lnTo>
                  <a:lnTo>
                    <a:pt x="389496" y="23596"/>
                  </a:lnTo>
                  <a:lnTo>
                    <a:pt x="389496" y="11798"/>
                  </a:lnTo>
                  <a:close/>
                </a:path>
                <a:path w="626109" h="47625">
                  <a:moveTo>
                    <a:pt x="424903" y="23609"/>
                  </a:moveTo>
                  <a:lnTo>
                    <a:pt x="413105" y="23609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close/>
                </a:path>
                <a:path w="626109" h="47625">
                  <a:moveTo>
                    <a:pt x="436702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36702" y="11798"/>
                  </a:lnTo>
                  <a:lnTo>
                    <a:pt x="436702" y="0"/>
                  </a:lnTo>
                  <a:close/>
                </a:path>
                <a:path w="626109" h="47625">
                  <a:moveTo>
                    <a:pt x="460298" y="23609"/>
                  </a:moveTo>
                  <a:lnTo>
                    <a:pt x="448513" y="23609"/>
                  </a:lnTo>
                  <a:lnTo>
                    <a:pt x="436714" y="23609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60298" y="35407"/>
                  </a:lnTo>
                  <a:lnTo>
                    <a:pt x="460298" y="23609"/>
                  </a:lnTo>
                  <a:close/>
                </a:path>
                <a:path w="626109" h="47625">
                  <a:moveTo>
                    <a:pt x="460298" y="11798"/>
                  </a:moveTo>
                  <a:lnTo>
                    <a:pt x="448513" y="11798"/>
                  </a:lnTo>
                  <a:lnTo>
                    <a:pt x="448513" y="0"/>
                  </a:lnTo>
                  <a:lnTo>
                    <a:pt x="436714" y="0"/>
                  </a:lnTo>
                  <a:lnTo>
                    <a:pt x="436714" y="11798"/>
                  </a:lnTo>
                  <a:lnTo>
                    <a:pt x="436714" y="23596"/>
                  </a:lnTo>
                  <a:lnTo>
                    <a:pt x="448513" y="23596"/>
                  </a:lnTo>
                  <a:lnTo>
                    <a:pt x="460298" y="23596"/>
                  </a:lnTo>
                  <a:lnTo>
                    <a:pt x="460298" y="11798"/>
                  </a:lnTo>
                  <a:close/>
                </a:path>
                <a:path w="626109" h="47625">
                  <a:moveTo>
                    <a:pt x="472109" y="23609"/>
                  </a:moveTo>
                  <a:lnTo>
                    <a:pt x="460324" y="23609"/>
                  </a:lnTo>
                  <a:lnTo>
                    <a:pt x="460324" y="35407"/>
                  </a:lnTo>
                  <a:lnTo>
                    <a:pt x="472109" y="35407"/>
                  </a:lnTo>
                  <a:lnTo>
                    <a:pt x="472109" y="23609"/>
                  </a:lnTo>
                  <a:close/>
                </a:path>
                <a:path w="626109" h="47625">
                  <a:moveTo>
                    <a:pt x="495731" y="0"/>
                  </a:move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495731" y="0"/>
                  </a:lnTo>
                  <a:close/>
                </a:path>
                <a:path w="626109" h="47625">
                  <a:moveTo>
                    <a:pt x="507530" y="23609"/>
                  </a:moveTo>
                  <a:lnTo>
                    <a:pt x="495731" y="23609"/>
                  </a:ln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507530" y="35407"/>
                  </a:lnTo>
                  <a:lnTo>
                    <a:pt x="507530" y="23609"/>
                  </a:lnTo>
                  <a:close/>
                </a:path>
                <a:path w="626109" h="47625">
                  <a:moveTo>
                    <a:pt x="519315" y="0"/>
                  </a:moveTo>
                  <a:lnTo>
                    <a:pt x="507530" y="0"/>
                  </a:lnTo>
                  <a:lnTo>
                    <a:pt x="507530" y="11798"/>
                  </a:lnTo>
                  <a:lnTo>
                    <a:pt x="519315" y="11798"/>
                  </a:lnTo>
                  <a:lnTo>
                    <a:pt x="519315" y="0"/>
                  </a:lnTo>
                  <a:close/>
                </a:path>
                <a:path w="626109" h="47625">
                  <a:moveTo>
                    <a:pt x="531126" y="23609"/>
                  </a:moveTo>
                  <a:lnTo>
                    <a:pt x="519341" y="23609"/>
                  </a:lnTo>
                  <a:lnTo>
                    <a:pt x="519341" y="35407"/>
                  </a:lnTo>
                  <a:lnTo>
                    <a:pt x="531126" y="35407"/>
                  </a:lnTo>
                  <a:lnTo>
                    <a:pt x="531126" y="23609"/>
                  </a:lnTo>
                  <a:close/>
                </a:path>
                <a:path w="626109" h="47625">
                  <a:moveTo>
                    <a:pt x="531126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19341" y="23596"/>
                  </a:lnTo>
                  <a:lnTo>
                    <a:pt x="531126" y="23596"/>
                  </a:lnTo>
                  <a:lnTo>
                    <a:pt x="531126" y="11798"/>
                  </a:lnTo>
                  <a:lnTo>
                    <a:pt x="531126" y="0"/>
                  </a:lnTo>
                  <a:close/>
                </a:path>
                <a:path w="626109" h="47625">
                  <a:moveTo>
                    <a:pt x="542937" y="0"/>
                  </a:moveTo>
                  <a:lnTo>
                    <a:pt x="531139" y="0"/>
                  </a:lnTo>
                  <a:lnTo>
                    <a:pt x="531139" y="11798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26109" h="47625">
                  <a:moveTo>
                    <a:pt x="554748" y="23609"/>
                  </a:moveTo>
                  <a:lnTo>
                    <a:pt x="542950" y="23609"/>
                  </a:lnTo>
                  <a:lnTo>
                    <a:pt x="542950" y="35407"/>
                  </a:lnTo>
                  <a:lnTo>
                    <a:pt x="554748" y="35407"/>
                  </a:lnTo>
                  <a:lnTo>
                    <a:pt x="554748" y="23609"/>
                  </a:lnTo>
                  <a:close/>
                </a:path>
                <a:path w="626109" h="47625">
                  <a:moveTo>
                    <a:pt x="590143" y="23609"/>
                  </a:moveTo>
                  <a:lnTo>
                    <a:pt x="578345" y="23609"/>
                  </a:lnTo>
                  <a:lnTo>
                    <a:pt x="566547" y="23609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90143" y="35407"/>
                  </a:lnTo>
                  <a:lnTo>
                    <a:pt x="590143" y="23609"/>
                  </a:lnTo>
                  <a:close/>
                </a:path>
                <a:path w="626109" h="47625">
                  <a:moveTo>
                    <a:pt x="601941" y="0"/>
                  </a:moveTo>
                  <a:lnTo>
                    <a:pt x="590143" y="0"/>
                  </a:lnTo>
                  <a:lnTo>
                    <a:pt x="590143" y="11798"/>
                  </a:lnTo>
                  <a:lnTo>
                    <a:pt x="578345" y="11798"/>
                  </a:lnTo>
                  <a:lnTo>
                    <a:pt x="578345" y="0"/>
                  </a:lnTo>
                  <a:lnTo>
                    <a:pt x="566547" y="0"/>
                  </a:lnTo>
                  <a:lnTo>
                    <a:pt x="554748" y="0"/>
                  </a:ln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66547" y="23596"/>
                  </a:lnTo>
                  <a:lnTo>
                    <a:pt x="578345" y="23596"/>
                  </a:lnTo>
                  <a:lnTo>
                    <a:pt x="590143" y="23596"/>
                  </a:lnTo>
                  <a:lnTo>
                    <a:pt x="601941" y="23596"/>
                  </a:lnTo>
                  <a:lnTo>
                    <a:pt x="601941" y="11798"/>
                  </a:lnTo>
                  <a:lnTo>
                    <a:pt x="601941" y="0"/>
                  </a:lnTo>
                  <a:close/>
                </a:path>
                <a:path w="626109" h="47625">
                  <a:moveTo>
                    <a:pt x="625551" y="23609"/>
                  </a:moveTo>
                  <a:lnTo>
                    <a:pt x="613765" y="23609"/>
                  </a:lnTo>
                  <a:lnTo>
                    <a:pt x="601967" y="23609"/>
                  </a:lnTo>
                  <a:lnTo>
                    <a:pt x="601967" y="35407"/>
                  </a:lnTo>
                  <a:lnTo>
                    <a:pt x="613765" y="35407"/>
                  </a:lnTo>
                  <a:lnTo>
                    <a:pt x="625551" y="35407"/>
                  </a:lnTo>
                  <a:lnTo>
                    <a:pt x="625551" y="23609"/>
                  </a:lnTo>
                  <a:close/>
                </a:path>
                <a:path w="626109" h="47625">
                  <a:moveTo>
                    <a:pt x="625551" y="11798"/>
                  </a:moveTo>
                  <a:lnTo>
                    <a:pt x="613765" y="11798"/>
                  </a:lnTo>
                  <a:lnTo>
                    <a:pt x="613765" y="23596"/>
                  </a:lnTo>
                  <a:lnTo>
                    <a:pt x="625551" y="23596"/>
                  </a:lnTo>
                  <a:lnTo>
                    <a:pt x="625551" y="117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5958433" y="4584242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09" h="35560">
                  <a:moveTo>
                    <a:pt x="23583" y="23609"/>
                  </a:moveTo>
                  <a:lnTo>
                    <a:pt x="11798" y="23609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23583" y="35407"/>
                  </a:lnTo>
                  <a:lnTo>
                    <a:pt x="23583" y="23609"/>
                  </a:lnTo>
                  <a:close/>
                </a:path>
                <a:path w="626109" h="35560">
                  <a:moveTo>
                    <a:pt x="23583" y="11798"/>
                  </a:moveTo>
                  <a:lnTo>
                    <a:pt x="11798" y="11798"/>
                  </a:lnTo>
                  <a:lnTo>
                    <a:pt x="0" y="11798"/>
                  </a:lnTo>
                  <a:lnTo>
                    <a:pt x="0" y="23596"/>
                  </a:lnTo>
                  <a:lnTo>
                    <a:pt x="11798" y="23596"/>
                  </a:lnTo>
                  <a:lnTo>
                    <a:pt x="23583" y="23596"/>
                  </a:lnTo>
                  <a:lnTo>
                    <a:pt x="23583" y="11798"/>
                  </a:lnTo>
                  <a:close/>
                </a:path>
                <a:path w="626109" h="35560">
                  <a:moveTo>
                    <a:pt x="35394" y="23609"/>
                  </a:moveTo>
                  <a:lnTo>
                    <a:pt x="23596" y="23609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close/>
                </a:path>
                <a:path w="626109" h="35560">
                  <a:moveTo>
                    <a:pt x="35394" y="11798"/>
                  </a:moveTo>
                  <a:lnTo>
                    <a:pt x="23596" y="11798"/>
                  </a:lnTo>
                  <a:lnTo>
                    <a:pt x="23596" y="23596"/>
                  </a:lnTo>
                  <a:lnTo>
                    <a:pt x="35394" y="23596"/>
                  </a:lnTo>
                  <a:lnTo>
                    <a:pt x="35394" y="11798"/>
                  </a:lnTo>
                  <a:close/>
                </a:path>
                <a:path w="626109" h="35560">
                  <a:moveTo>
                    <a:pt x="58991" y="23609"/>
                  </a:moveTo>
                  <a:lnTo>
                    <a:pt x="47205" y="23609"/>
                  </a:lnTo>
                  <a:lnTo>
                    <a:pt x="47205" y="35407"/>
                  </a:lnTo>
                  <a:lnTo>
                    <a:pt x="58991" y="35407"/>
                  </a:lnTo>
                  <a:lnTo>
                    <a:pt x="58991" y="23609"/>
                  </a:lnTo>
                  <a:close/>
                </a:path>
                <a:path w="626109" h="35560">
                  <a:moveTo>
                    <a:pt x="58991" y="0"/>
                  </a:moveTo>
                  <a:lnTo>
                    <a:pt x="47205" y="0"/>
                  </a:lnTo>
                  <a:lnTo>
                    <a:pt x="47205" y="11798"/>
                  </a:lnTo>
                  <a:lnTo>
                    <a:pt x="35407" y="11798"/>
                  </a:lnTo>
                  <a:lnTo>
                    <a:pt x="35407" y="23596"/>
                  </a:lnTo>
                  <a:lnTo>
                    <a:pt x="47205" y="23596"/>
                  </a:lnTo>
                  <a:lnTo>
                    <a:pt x="58991" y="23596"/>
                  </a:lnTo>
                  <a:lnTo>
                    <a:pt x="58991" y="11798"/>
                  </a:lnTo>
                  <a:lnTo>
                    <a:pt x="58991" y="0"/>
                  </a:lnTo>
                  <a:close/>
                </a:path>
                <a:path w="626109" h="35560">
                  <a:moveTo>
                    <a:pt x="70815" y="23609"/>
                  </a:move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70815" y="23609"/>
                  </a:lnTo>
                  <a:close/>
                </a:path>
                <a:path w="626109" h="35560">
                  <a:moveTo>
                    <a:pt x="94411" y="11798"/>
                  </a:moveTo>
                  <a:lnTo>
                    <a:pt x="82613" y="11798"/>
                  </a:lnTo>
                  <a:lnTo>
                    <a:pt x="70815" y="11798"/>
                  </a:lnTo>
                  <a:lnTo>
                    <a:pt x="59016" y="11798"/>
                  </a:lnTo>
                  <a:lnTo>
                    <a:pt x="59016" y="23596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94411" y="23596"/>
                  </a:lnTo>
                  <a:lnTo>
                    <a:pt x="94411" y="11798"/>
                  </a:lnTo>
                  <a:close/>
                </a:path>
                <a:path w="626109" h="35560">
                  <a:moveTo>
                    <a:pt x="118008" y="23609"/>
                  </a:moveTo>
                  <a:lnTo>
                    <a:pt x="106222" y="23609"/>
                  </a:ln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18008" y="35407"/>
                  </a:lnTo>
                  <a:lnTo>
                    <a:pt x="118008" y="23609"/>
                  </a:lnTo>
                  <a:close/>
                </a:path>
                <a:path w="626109" h="35560">
                  <a:moveTo>
                    <a:pt x="118008" y="11798"/>
                  </a:moveTo>
                  <a:lnTo>
                    <a:pt x="106222" y="11798"/>
                  </a:lnTo>
                  <a:lnTo>
                    <a:pt x="106222" y="0"/>
                  </a:lnTo>
                  <a:lnTo>
                    <a:pt x="94424" y="0"/>
                  </a:lnTo>
                  <a:lnTo>
                    <a:pt x="94424" y="11798"/>
                  </a:lnTo>
                  <a:lnTo>
                    <a:pt x="94424" y="23596"/>
                  </a:lnTo>
                  <a:lnTo>
                    <a:pt x="106222" y="23596"/>
                  </a:lnTo>
                  <a:lnTo>
                    <a:pt x="118008" y="23596"/>
                  </a:lnTo>
                  <a:lnTo>
                    <a:pt x="118008" y="11798"/>
                  </a:lnTo>
                  <a:close/>
                </a:path>
                <a:path w="626109" h="35560">
                  <a:moveTo>
                    <a:pt x="129819" y="0"/>
                  </a:moveTo>
                  <a:lnTo>
                    <a:pt x="118021" y="0"/>
                  </a:lnTo>
                  <a:lnTo>
                    <a:pt x="118021" y="11798"/>
                  </a:lnTo>
                  <a:lnTo>
                    <a:pt x="118021" y="23596"/>
                  </a:lnTo>
                  <a:lnTo>
                    <a:pt x="129819" y="23596"/>
                  </a:lnTo>
                  <a:lnTo>
                    <a:pt x="129819" y="11798"/>
                  </a:lnTo>
                  <a:lnTo>
                    <a:pt x="129819" y="0"/>
                  </a:lnTo>
                  <a:close/>
                </a:path>
                <a:path w="626109" h="35560">
                  <a:moveTo>
                    <a:pt x="141630" y="0"/>
                  </a:moveTo>
                  <a:lnTo>
                    <a:pt x="129832" y="0"/>
                  </a:lnTo>
                  <a:lnTo>
                    <a:pt x="129832" y="11798"/>
                  </a:lnTo>
                  <a:lnTo>
                    <a:pt x="129832" y="23596"/>
                  </a:lnTo>
                  <a:lnTo>
                    <a:pt x="141630" y="23596"/>
                  </a:lnTo>
                  <a:lnTo>
                    <a:pt x="141630" y="11798"/>
                  </a:lnTo>
                  <a:lnTo>
                    <a:pt x="141630" y="0"/>
                  </a:lnTo>
                  <a:close/>
                </a:path>
                <a:path w="626109" h="35560">
                  <a:moveTo>
                    <a:pt x="153416" y="23609"/>
                  </a:moveTo>
                  <a:lnTo>
                    <a:pt x="141630" y="23609"/>
                  </a:lnTo>
                  <a:lnTo>
                    <a:pt x="129832" y="23609"/>
                  </a:lnTo>
                  <a:lnTo>
                    <a:pt x="129832" y="35407"/>
                  </a:lnTo>
                  <a:lnTo>
                    <a:pt x="141630" y="35407"/>
                  </a:lnTo>
                  <a:lnTo>
                    <a:pt x="153416" y="35407"/>
                  </a:lnTo>
                  <a:lnTo>
                    <a:pt x="153416" y="23609"/>
                  </a:lnTo>
                  <a:close/>
                </a:path>
                <a:path w="626109" h="35560">
                  <a:moveTo>
                    <a:pt x="165239" y="23609"/>
                  </a:move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65239" y="23609"/>
                  </a:lnTo>
                  <a:close/>
                </a:path>
                <a:path w="626109" h="35560">
                  <a:moveTo>
                    <a:pt x="165239" y="11798"/>
                  </a:moveTo>
                  <a:lnTo>
                    <a:pt x="153441" y="11798"/>
                  </a:lnTo>
                  <a:lnTo>
                    <a:pt x="153441" y="23596"/>
                  </a:lnTo>
                  <a:lnTo>
                    <a:pt x="165239" y="23596"/>
                  </a:lnTo>
                  <a:lnTo>
                    <a:pt x="165239" y="11798"/>
                  </a:lnTo>
                  <a:close/>
                </a:path>
                <a:path w="626109" h="35560">
                  <a:moveTo>
                    <a:pt x="188836" y="23609"/>
                  </a:move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close/>
                </a:path>
                <a:path w="626109" h="35560">
                  <a:moveTo>
                    <a:pt x="188836" y="0"/>
                  </a:moveTo>
                  <a:lnTo>
                    <a:pt x="177038" y="0"/>
                  </a:lnTo>
                  <a:lnTo>
                    <a:pt x="177038" y="11798"/>
                  </a:lnTo>
                  <a:lnTo>
                    <a:pt x="177038" y="23596"/>
                  </a:lnTo>
                  <a:lnTo>
                    <a:pt x="188836" y="23596"/>
                  </a:lnTo>
                  <a:lnTo>
                    <a:pt x="188836" y="11798"/>
                  </a:lnTo>
                  <a:lnTo>
                    <a:pt x="188836" y="0"/>
                  </a:lnTo>
                  <a:close/>
                </a:path>
                <a:path w="626109" h="35560">
                  <a:moveTo>
                    <a:pt x="212432" y="23609"/>
                  </a:moveTo>
                  <a:lnTo>
                    <a:pt x="200647" y="23609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close/>
                </a:path>
                <a:path w="626109" h="35560">
                  <a:moveTo>
                    <a:pt x="224243" y="23609"/>
                  </a:move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close/>
                </a:path>
                <a:path w="626109" h="35560">
                  <a:moveTo>
                    <a:pt x="236054" y="23609"/>
                  </a:move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36054" y="23609"/>
                  </a:lnTo>
                  <a:close/>
                </a:path>
                <a:path w="626109" h="35560">
                  <a:moveTo>
                    <a:pt x="247840" y="11798"/>
                  </a:moveTo>
                  <a:lnTo>
                    <a:pt x="236054" y="11798"/>
                  </a:lnTo>
                  <a:lnTo>
                    <a:pt x="236054" y="0"/>
                  </a:lnTo>
                  <a:lnTo>
                    <a:pt x="224256" y="0"/>
                  </a:lnTo>
                  <a:lnTo>
                    <a:pt x="224256" y="11798"/>
                  </a:lnTo>
                  <a:lnTo>
                    <a:pt x="224256" y="23596"/>
                  </a:lnTo>
                  <a:lnTo>
                    <a:pt x="236054" y="23596"/>
                  </a:lnTo>
                  <a:lnTo>
                    <a:pt x="247840" y="23596"/>
                  </a:lnTo>
                  <a:lnTo>
                    <a:pt x="247840" y="11798"/>
                  </a:lnTo>
                  <a:close/>
                </a:path>
                <a:path w="626109" h="35560">
                  <a:moveTo>
                    <a:pt x="259664" y="0"/>
                  </a:moveTo>
                  <a:lnTo>
                    <a:pt x="247865" y="0"/>
                  </a:lnTo>
                  <a:lnTo>
                    <a:pt x="247865" y="11798"/>
                  </a:lnTo>
                  <a:lnTo>
                    <a:pt x="247865" y="23596"/>
                  </a:lnTo>
                  <a:lnTo>
                    <a:pt x="259664" y="23596"/>
                  </a:lnTo>
                  <a:lnTo>
                    <a:pt x="259664" y="11798"/>
                  </a:lnTo>
                  <a:lnTo>
                    <a:pt x="259664" y="0"/>
                  </a:lnTo>
                  <a:close/>
                </a:path>
                <a:path w="626109" h="35560">
                  <a:moveTo>
                    <a:pt x="283260" y="11798"/>
                  </a:moveTo>
                  <a:lnTo>
                    <a:pt x="271475" y="11798"/>
                  </a:lnTo>
                  <a:lnTo>
                    <a:pt x="271475" y="23596"/>
                  </a:lnTo>
                  <a:lnTo>
                    <a:pt x="283260" y="23596"/>
                  </a:lnTo>
                  <a:lnTo>
                    <a:pt x="283260" y="11798"/>
                  </a:lnTo>
                  <a:close/>
                </a:path>
                <a:path w="626109" h="35560">
                  <a:moveTo>
                    <a:pt x="306857" y="11798"/>
                  </a:moveTo>
                  <a:lnTo>
                    <a:pt x="295071" y="11798"/>
                  </a:lnTo>
                  <a:lnTo>
                    <a:pt x="295071" y="0"/>
                  </a:lnTo>
                  <a:lnTo>
                    <a:pt x="283273" y="0"/>
                  </a:lnTo>
                  <a:lnTo>
                    <a:pt x="283273" y="11798"/>
                  </a:lnTo>
                  <a:lnTo>
                    <a:pt x="283273" y="23596"/>
                  </a:lnTo>
                  <a:lnTo>
                    <a:pt x="295071" y="23596"/>
                  </a:lnTo>
                  <a:lnTo>
                    <a:pt x="306857" y="23596"/>
                  </a:lnTo>
                  <a:lnTo>
                    <a:pt x="306857" y="11798"/>
                  </a:lnTo>
                  <a:close/>
                </a:path>
                <a:path w="626109" h="35560">
                  <a:moveTo>
                    <a:pt x="318668" y="11798"/>
                  </a:moveTo>
                  <a:lnTo>
                    <a:pt x="306882" y="11798"/>
                  </a:lnTo>
                  <a:lnTo>
                    <a:pt x="306882" y="23596"/>
                  </a:lnTo>
                  <a:lnTo>
                    <a:pt x="318668" y="23596"/>
                  </a:lnTo>
                  <a:lnTo>
                    <a:pt x="318668" y="11798"/>
                  </a:lnTo>
                  <a:close/>
                </a:path>
                <a:path w="626109" h="35560">
                  <a:moveTo>
                    <a:pt x="330479" y="11798"/>
                  </a:moveTo>
                  <a:lnTo>
                    <a:pt x="318681" y="11798"/>
                  </a:lnTo>
                  <a:lnTo>
                    <a:pt x="318681" y="23596"/>
                  </a:lnTo>
                  <a:lnTo>
                    <a:pt x="330479" y="23596"/>
                  </a:lnTo>
                  <a:lnTo>
                    <a:pt x="330479" y="11798"/>
                  </a:lnTo>
                  <a:close/>
                </a:path>
                <a:path w="626109" h="35560">
                  <a:moveTo>
                    <a:pt x="342277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30492" y="23596"/>
                  </a:lnTo>
                  <a:lnTo>
                    <a:pt x="342277" y="23596"/>
                  </a:lnTo>
                  <a:lnTo>
                    <a:pt x="342277" y="11798"/>
                  </a:lnTo>
                  <a:lnTo>
                    <a:pt x="342277" y="0"/>
                  </a:lnTo>
                  <a:close/>
                </a:path>
                <a:path w="626109" h="35560">
                  <a:moveTo>
                    <a:pt x="365874" y="0"/>
                  </a:moveTo>
                  <a:lnTo>
                    <a:pt x="354088" y="0"/>
                  </a:lnTo>
                  <a:lnTo>
                    <a:pt x="342290" y="0"/>
                  </a:lnTo>
                  <a:lnTo>
                    <a:pt x="342290" y="11798"/>
                  </a:lnTo>
                  <a:lnTo>
                    <a:pt x="354088" y="11798"/>
                  </a:lnTo>
                  <a:lnTo>
                    <a:pt x="365874" y="11798"/>
                  </a:lnTo>
                  <a:lnTo>
                    <a:pt x="365874" y="0"/>
                  </a:lnTo>
                  <a:close/>
                </a:path>
                <a:path w="626109" h="35560">
                  <a:moveTo>
                    <a:pt x="377685" y="0"/>
                  </a:moveTo>
                  <a:lnTo>
                    <a:pt x="365899" y="0"/>
                  </a:lnTo>
                  <a:lnTo>
                    <a:pt x="365899" y="11798"/>
                  </a:lnTo>
                  <a:lnTo>
                    <a:pt x="365899" y="23596"/>
                  </a:lnTo>
                  <a:lnTo>
                    <a:pt x="377685" y="23596"/>
                  </a:lnTo>
                  <a:lnTo>
                    <a:pt x="377685" y="11798"/>
                  </a:lnTo>
                  <a:lnTo>
                    <a:pt x="377685" y="0"/>
                  </a:lnTo>
                  <a:close/>
                </a:path>
                <a:path w="626109" h="35560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77698" y="23596"/>
                  </a:lnTo>
                  <a:lnTo>
                    <a:pt x="389496" y="23596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26109" h="35560">
                  <a:moveTo>
                    <a:pt x="424903" y="11798"/>
                  </a:moveTo>
                  <a:lnTo>
                    <a:pt x="413105" y="11798"/>
                  </a:lnTo>
                  <a:lnTo>
                    <a:pt x="413105" y="23596"/>
                  </a:lnTo>
                  <a:lnTo>
                    <a:pt x="424903" y="23596"/>
                  </a:lnTo>
                  <a:lnTo>
                    <a:pt x="424903" y="11798"/>
                  </a:lnTo>
                  <a:close/>
                </a:path>
                <a:path w="626109" h="35560">
                  <a:moveTo>
                    <a:pt x="460298" y="11798"/>
                  </a:moveTo>
                  <a:lnTo>
                    <a:pt x="448513" y="11798"/>
                  </a:lnTo>
                  <a:lnTo>
                    <a:pt x="448513" y="0"/>
                  </a:lnTo>
                  <a:lnTo>
                    <a:pt x="436714" y="0"/>
                  </a:lnTo>
                  <a:lnTo>
                    <a:pt x="436714" y="11798"/>
                  </a:lnTo>
                  <a:lnTo>
                    <a:pt x="436714" y="23596"/>
                  </a:lnTo>
                  <a:lnTo>
                    <a:pt x="448513" y="23596"/>
                  </a:lnTo>
                  <a:lnTo>
                    <a:pt x="460298" y="23596"/>
                  </a:lnTo>
                  <a:lnTo>
                    <a:pt x="460298" y="11798"/>
                  </a:lnTo>
                  <a:close/>
                </a:path>
                <a:path w="626109" h="35560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09" h="35560">
                  <a:moveTo>
                    <a:pt x="507530" y="0"/>
                  </a:move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83933" y="23596"/>
                  </a:lnTo>
                  <a:lnTo>
                    <a:pt x="495731" y="23596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07530" y="0"/>
                  </a:lnTo>
                  <a:close/>
                </a:path>
                <a:path w="626109" h="35560">
                  <a:moveTo>
                    <a:pt x="519315" y="11798"/>
                  </a:moveTo>
                  <a:lnTo>
                    <a:pt x="507530" y="11798"/>
                  </a:lnTo>
                  <a:lnTo>
                    <a:pt x="507530" y="23596"/>
                  </a:lnTo>
                  <a:lnTo>
                    <a:pt x="519315" y="23596"/>
                  </a:lnTo>
                  <a:lnTo>
                    <a:pt x="519315" y="11798"/>
                  </a:lnTo>
                  <a:close/>
                </a:path>
                <a:path w="626109" h="35560">
                  <a:moveTo>
                    <a:pt x="531126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19341" y="23596"/>
                  </a:lnTo>
                  <a:lnTo>
                    <a:pt x="531126" y="23596"/>
                  </a:lnTo>
                  <a:lnTo>
                    <a:pt x="531126" y="11798"/>
                  </a:lnTo>
                  <a:lnTo>
                    <a:pt x="531126" y="0"/>
                  </a:lnTo>
                  <a:close/>
                </a:path>
                <a:path w="626109" h="35560">
                  <a:moveTo>
                    <a:pt x="542937" y="11798"/>
                  </a:moveTo>
                  <a:lnTo>
                    <a:pt x="531139" y="11798"/>
                  </a:lnTo>
                  <a:lnTo>
                    <a:pt x="531139" y="23596"/>
                  </a:lnTo>
                  <a:lnTo>
                    <a:pt x="542937" y="23596"/>
                  </a:lnTo>
                  <a:lnTo>
                    <a:pt x="542937" y="11798"/>
                  </a:lnTo>
                  <a:close/>
                </a:path>
                <a:path w="626109" h="35560">
                  <a:moveTo>
                    <a:pt x="590143" y="0"/>
                  </a:moveTo>
                  <a:lnTo>
                    <a:pt x="578345" y="0"/>
                  </a:lnTo>
                  <a:lnTo>
                    <a:pt x="566547" y="0"/>
                  </a:lnTo>
                  <a:lnTo>
                    <a:pt x="566547" y="11798"/>
                  </a:lnTo>
                  <a:lnTo>
                    <a:pt x="554748" y="11798"/>
                  </a:ln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66547" y="23596"/>
                  </a:lnTo>
                  <a:lnTo>
                    <a:pt x="578345" y="23596"/>
                  </a:lnTo>
                  <a:lnTo>
                    <a:pt x="590143" y="23596"/>
                  </a:lnTo>
                  <a:lnTo>
                    <a:pt x="590143" y="11798"/>
                  </a:lnTo>
                  <a:lnTo>
                    <a:pt x="590143" y="0"/>
                  </a:lnTo>
                  <a:close/>
                </a:path>
                <a:path w="626109" h="35560">
                  <a:moveTo>
                    <a:pt x="625551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5958433" y="4607852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09" h="47625">
                  <a:moveTo>
                    <a:pt x="23583" y="35407"/>
                  </a:moveTo>
                  <a:lnTo>
                    <a:pt x="11798" y="35407"/>
                  </a:lnTo>
                  <a:lnTo>
                    <a:pt x="11798" y="23609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0" y="47205"/>
                  </a:lnTo>
                  <a:lnTo>
                    <a:pt x="11798" y="47205"/>
                  </a:lnTo>
                  <a:lnTo>
                    <a:pt x="23583" y="47205"/>
                  </a:lnTo>
                  <a:lnTo>
                    <a:pt x="23583" y="35407"/>
                  </a:lnTo>
                  <a:close/>
                </a:path>
                <a:path w="626109" h="47625">
                  <a:moveTo>
                    <a:pt x="23583" y="11798"/>
                  </a:moveTo>
                  <a:lnTo>
                    <a:pt x="11798" y="11798"/>
                  </a:lnTo>
                  <a:lnTo>
                    <a:pt x="11798" y="23596"/>
                  </a:lnTo>
                  <a:lnTo>
                    <a:pt x="23583" y="23596"/>
                  </a:lnTo>
                  <a:lnTo>
                    <a:pt x="23583" y="11798"/>
                  </a:lnTo>
                  <a:close/>
                </a:path>
                <a:path w="626109" h="47625">
                  <a:moveTo>
                    <a:pt x="35394" y="23609"/>
                  </a:moveTo>
                  <a:lnTo>
                    <a:pt x="23596" y="23609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close/>
                </a:path>
                <a:path w="626109" h="47625">
                  <a:moveTo>
                    <a:pt x="58991" y="35407"/>
                  </a:moveTo>
                  <a:lnTo>
                    <a:pt x="47205" y="35407"/>
                  </a:lnTo>
                  <a:lnTo>
                    <a:pt x="47205" y="23609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35407" y="47205"/>
                  </a:lnTo>
                  <a:lnTo>
                    <a:pt x="47205" y="47205"/>
                  </a:lnTo>
                  <a:lnTo>
                    <a:pt x="58991" y="47205"/>
                  </a:lnTo>
                  <a:lnTo>
                    <a:pt x="58991" y="35407"/>
                  </a:lnTo>
                  <a:close/>
                </a:path>
                <a:path w="626109" h="47625">
                  <a:moveTo>
                    <a:pt x="58991" y="11798"/>
                  </a:moveTo>
                  <a:lnTo>
                    <a:pt x="47205" y="11798"/>
                  </a:lnTo>
                  <a:lnTo>
                    <a:pt x="47205" y="23596"/>
                  </a:lnTo>
                  <a:lnTo>
                    <a:pt x="58991" y="23596"/>
                  </a:lnTo>
                  <a:lnTo>
                    <a:pt x="58991" y="11798"/>
                  </a:lnTo>
                  <a:close/>
                </a:path>
                <a:path w="626109" h="47625">
                  <a:moveTo>
                    <a:pt x="82613" y="35407"/>
                  </a:moveTo>
                  <a:lnTo>
                    <a:pt x="70815" y="35407"/>
                  </a:lnTo>
                  <a:lnTo>
                    <a:pt x="70815" y="23609"/>
                  </a:lnTo>
                  <a:lnTo>
                    <a:pt x="59016" y="23609"/>
                  </a:lnTo>
                  <a:lnTo>
                    <a:pt x="59016" y="35407"/>
                  </a:lnTo>
                  <a:lnTo>
                    <a:pt x="59016" y="47205"/>
                  </a:lnTo>
                  <a:lnTo>
                    <a:pt x="70815" y="47205"/>
                  </a:lnTo>
                  <a:lnTo>
                    <a:pt x="82613" y="47205"/>
                  </a:lnTo>
                  <a:lnTo>
                    <a:pt x="82613" y="35407"/>
                  </a:lnTo>
                  <a:close/>
                </a:path>
                <a:path w="626109" h="47625">
                  <a:moveTo>
                    <a:pt x="94411" y="23609"/>
                  </a:moveTo>
                  <a:lnTo>
                    <a:pt x="82613" y="23609"/>
                  </a:lnTo>
                  <a:lnTo>
                    <a:pt x="82613" y="35407"/>
                  </a:lnTo>
                  <a:lnTo>
                    <a:pt x="94411" y="35407"/>
                  </a:lnTo>
                  <a:lnTo>
                    <a:pt x="94411" y="23609"/>
                  </a:lnTo>
                  <a:close/>
                </a:path>
                <a:path w="626109" h="47625">
                  <a:moveTo>
                    <a:pt x="94411" y="11798"/>
                  </a:moveTo>
                  <a:lnTo>
                    <a:pt x="82613" y="11798"/>
                  </a:lnTo>
                  <a:lnTo>
                    <a:pt x="70815" y="11798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94411" y="23596"/>
                  </a:lnTo>
                  <a:lnTo>
                    <a:pt x="94411" y="11798"/>
                  </a:lnTo>
                  <a:close/>
                </a:path>
                <a:path w="626109" h="47625">
                  <a:moveTo>
                    <a:pt x="106222" y="35407"/>
                  </a:moveTo>
                  <a:lnTo>
                    <a:pt x="94424" y="35407"/>
                  </a:lnTo>
                  <a:lnTo>
                    <a:pt x="94424" y="47205"/>
                  </a:lnTo>
                  <a:lnTo>
                    <a:pt x="106222" y="47205"/>
                  </a:lnTo>
                  <a:lnTo>
                    <a:pt x="106222" y="35407"/>
                  </a:lnTo>
                  <a:close/>
                </a:path>
                <a:path w="626109" h="47625">
                  <a:moveTo>
                    <a:pt x="118008" y="23609"/>
                  </a:moveTo>
                  <a:lnTo>
                    <a:pt x="106222" y="23609"/>
                  </a:lnTo>
                  <a:lnTo>
                    <a:pt x="106222" y="35407"/>
                  </a:lnTo>
                  <a:lnTo>
                    <a:pt x="118008" y="35407"/>
                  </a:lnTo>
                  <a:lnTo>
                    <a:pt x="118008" y="23609"/>
                  </a:lnTo>
                  <a:close/>
                </a:path>
                <a:path w="626109" h="47625">
                  <a:moveTo>
                    <a:pt x="118008" y="11798"/>
                  </a:moveTo>
                  <a:lnTo>
                    <a:pt x="106222" y="11798"/>
                  </a:lnTo>
                  <a:lnTo>
                    <a:pt x="94424" y="11798"/>
                  </a:lnTo>
                  <a:lnTo>
                    <a:pt x="94424" y="23596"/>
                  </a:lnTo>
                  <a:lnTo>
                    <a:pt x="106222" y="23596"/>
                  </a:lnTo>
                  <a:lnTo>
                    <a:pt x="118008" y="23596"/>
                  </a:lnTo>
                  <a:lnTo>
                    <a:pt x="118008" y="11798"/>
                  </a:lnTo>
                  <a:close/>
                </a:path>
                <a:path w="626109" h="47625">
                  <a:moveTo>
                    <a:pt x="129819" y="23609"/>
                  </a:moveTo>
                  <a:lnTo>
                    <a:pt x="118021" y="23609"/>
                  </a:lnTo>
                  <a:lnTo>
                    <a:pt x="118021" y="35407"/>
                  </a:lnTo>
                  <a:lnTo>
                    <a:pt x="129819" y="35407"/>
                  </a:lnTo>
                  <a:lnTo>
                    <a:pt x="129819" y="23609"/>
                  </a:lnTo>
                  <a:close/>
                </a:path>
                <a:path w="626109" h="47625">
                  <a:moveTo>
                    <a:pt x="153416" y="35407"/>
                  </a:moveTo>
                  <a:lnTo>
                    <a:pt x="141630" y="35407"/>
                  </a:lnTo>
                  <a:lnTo>
                    <a:pt x="141630" y="47205"/>
                  </a:lnTo>
                  <a:lnTo>
                    <a:pt x="153416" y="47205"/>
                  </a:lnTo>
                  <a:lnTo>
                    <a:pt x="153416" y="35407"/>
                  </a:lnTo>
                  <a:close/>
                </a:path>
                <a:path w="626109" h="47625">
                  <a:moveTo>
                    <a:pt x="153416" y="11798"/>
                  </a:moveTo>
                  <a:lnTo>
                    <a:pt x="141630" y="11798"/>
                  </a:lnTo>
                  <a:lnTo>
                    <a:pt x="141630" y="23596"/>
                  </a:lnTo>
                  <a:lnTo>
                    <a:pt x="153416" y="23596"/>
                  </a:lnTo>
                  <a:lnTo>
                    <a:pt x="153416" y="11798"/>
                  </a:lnTo>
                  <a:close/>
                </a:path>
                <a:path w="626109" h="47625">
                  <a:moveTo>
                    <a:pt x="188836" y="23609"/>
                  </a:move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close/>
                </a:path>
                <a:path w="626109" h="47625">
                  <a:moveTo>
                    <a:pt x="188836" y="11798"/>
                  </a:moveTo>
                  <a:lnTo>
                    <a:pt x="177038" y="11798"/>
                  </a:lnTo>
                  <a:lnTo>
                    <a:pt x="177038" y="23596"/>
                  </a:lnTo>
                  <a:lnTo>
                    <a:pt x="188836" y="23596"/>
                  </a:lnTo>
                  <a:lnTo>
                    <a:pt x="188836" y="11798"/>
                  </a:lnTo>
                  <a:close/>
                </a:path>
                <a:path w="626109" h="47625">
                  <a:moveTo>
                    <a:pt x="212432" y="35407"/>
                  </a:moveTo>
                  <a:lnTo>
                    <a:pt x="200647" y="35407"/>
                  </a:lnTo>
                  <a:lnTo>
                    <a:pt x="200647" y="47205"/>
                  </a:lnTo>
                  <a:lnTo>
                    <a:pt x="212432" y="47205"/>
                  </a:lnTo>
                  <a:lnTo>
                    <a:pt x="212432" y="35407"/>
                  </a:lnTo>
                  <a:close/>
                </a:path>
                <a:path w="626109" h="47625">
                  <a:moveTo>
                    <a:pt x="236054" y="0"/>
                  </a:moveTo>
                  <a:lnTo>
                    <a:pt x="224256" y="0"/>
                  </a:lnTo>
                  <a:lnTo>
                    <a:pt x="224256" y="11798"/>
                  </a:lnTo>
                  <a:lnTo>
                    <a:pt x="224256" y="23596"/>
                  </a:lnTo>
                  <a:lnTo>
                    <a:pt x="236054" y="23596"/>
                  </a:lnTo>
                  <a:lnTo>
                    <a:pt x="236054" y="11798"/>
                  </a:lnTo>
                  <a:lnTo>
                    <a:pt x="236054" y="0"/>
                  </a:lnTo>
                  <a:close/>
                </a:path>
                <a:path w="626109" h="47625">
                  <a:moveTo>
                    <a:pt x="247840" y="23609"/>
                  </a:moveTo>
                  <a:lnTo>
                    <a:pt x="236054" y="23609"/>
                  </a:lnTo>
                  <a:lnTo>
                    <a:pt x="236054" y="35407"/>
                  </a:lnTo>
                  <a:lnTo>
                    <a:pt x="247840" y="35407"/>
                  </a:lnTo>
                  <a:lnTo>
                    <a:pt x="247840" y="23609"/>
                  </a:lnTo>
                  <a:close/>
                </a:path>
                <a:path w="626109" h="47625">
                  <a:moveTo>
                    <a:pt x="259664" y="23609"/>
                  </a:moveTo>
                  <a:lnTo>
                    <a:pt x="247865" y="23609"/>
                  </a:lnTo>
                  <a:lnTo>
                    <a:pt x="247865" y="35407"/>
                  </a:lnTo>
                  <a:lnTo>
                    <a:pt x="259664" y="35407"/>
                  </a:lnTo>
                  <a:lnTo>
                    <a:pt x="259664" y="23609"/>
                  </a:lnTo>
                  <a:close/>
                </a:path>
                <a:path w="626109" h="47625">
                  <a:moveTo>
                    <a:pt x="271449" y="0"/>
                  </a:moveTo>
                  <a:lnTo>
                    <a:pt x="259664" y="0"/>
                  </a:lnTo>
                  <a:lnTo>
                    <a:pt x="259664" y="11798"/>
                  </a:lnTo>
                  <a:lnTo>
                    <a:pt x="247865" y="11798"/>
                  </a:lnTo>
                  <a:lnTo>
                    <a:pt x="247865" y="23596"/>
                  </a:lnTo>
                  <a:lnTo>
                    <a:pt x="259664" y="23596"/>
                  </a:lnTo>
                  <a:lnTo>
                    <a:pt x="271449" y="23596"/>
                  </a:lnTo>
                  <a:lnTo>
                    <a:pt x="271449" y="11798"/>
                  </a:lnTo>
                  <a:lnTo>
                    <a:pt x="271449" y="0"/>
                  </a:lnTo>
                  <a:close/>
                </a:path>
                <a:path w="626109" h="47625">
                  <a:moveTo>
                    <a:pt x="283260" y="0"/>
                  </a:moveTo>
                  <a:lnTo>
                    <a:pt x="271475" y="0"/>
                  </a:lnTo>
                  <a:lnTo>
                    <a:pt x="271475" y="11798"/>
                  </a:lnTo>
                  <a:lnTo>
                    <a:pt x="283260" y="11798"/>
                  </a:lnTo>
                  <a:lnTo>
                    <a:pt x="283260" y="0"/>
                  </a:lnTo>
                  <a:close/>
                </a:path>
                <a:path w="626109" h="47625">
                  <a:moveTo>
                    <a:pt x="295071" y="11798"/>
                  </a:moveTo>
                  <a:lnTo>
                    <a:pt x="283273" y="11798"/>
                  </a:lnTo>
                  <a:lnTo>
                    <a:pt x="283273" y="23596"/>
                  </a:lnTo>
                  <a:lnTo>
                    <a:pt x="295071" y="23596"/>
                  </a:lnTo>
                  <a:lnTo>
                    <a:pt x="295071" y="11798"/>
                  </a:lnTo>
                  <a:close/>
                </a:path>
                <a:path w="626109" h="47625">
                  <a:moveTo>
                    <a:pt x="306857" y="23609"/>
                  </a:moveTo>
                  <a:lnTo>
                    <a:pt x="295071" y="23609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close/>
                </a:path>
                <a:path w="626109" h="47625">
                  <a:moveTo>
                    <a:pt x="306857" y="0"/>
                  </a:moveTo>
                  <a:lnTo>
                    <a:pt x="295071" y="0"/>
                  </a:lnTo>
                  <a:lnTo>
                    <a:pt x="295071" y="11798"/>
                  </a:lnTo>
                  <a:lnTo>
                    <a:pt x="306857" y="11798"/>
                  </a:lnTo>
                  <a:lnTo>
                    <a:pt x="306857" y="0"/>
                  </a:lnTo>
                  <a:close/>
                </a:path>
                <a:path w="626109" h="47625">
                  <a:moveTo>
                    <a:pt x="318668" y="23609"/>
                  </a:moveTo>
                  <a:lnTo>
                    <a:pt x="306882" y="23609"/>
                  </a:lnTo>
                  <a:lnTo>
                    <a:pt x="306882" y="35407"/>
                  </a:lnTo>
                  <a:lnTo>
                    <a:pt x="318668" y="35407"/>
                  </a:lnTo>
                  <a:lnTo>
                    <a:pt x="318668" y="23609"/>
                  </a:lnTo>
                  <a:close/>
                </a:path>
                <a:path w="626109" h="47625">
                  <a:moveTo>
                    <a:pt x="318668" y="0"/>
                  </a:moveTo>
                  <a:lnTo>
                    <a:pt x="306882" y="0"/>
                  </a:lnTo>
                  <a:lnTo>
                    <a:pt x="306882" y="11798"/>
                  </a:lnTo>
                  <a:lnTo>
                    <a:pt x="306882" y="23596"/>
                  </a:lnTo>
                  <a:lnTo>
                    <a:pt x="318668" y="23596"/>
                  </a:lnTo>
                  <a:lnTo>
                    <a:pt x="318668" y="11798"/>
                  </a:lnTo>
                  <a:lnTo>
                    <a:pt x="318668" y="0"/>
                  </a:lnTo>
                  <a:close/>
                </a:path>
                <a:path w="626109" h="47625">
                  <a:moveTo>
                    <a:pt x="342277" y="11798"/>
                  </a:moveTo>
                  <a:lnTo>
                    <a:pt x="330492" y="11798"/>
                  </a:lnTo>
                  <a:lnTo>
                    <a:pt x="330492" y="23596"/>
                  </a:lnTo>
                  <a:lnTo>
                    <a:pt x="342277" y="23596"/>
                  </a:lnTo>
                  <a:lnTo>
                    <a:pt x="342277" y="11798"/>
                  </a:lnTo>
                  <a:close/>
                </a:path>
                <a:path w="626109" h="47625">
                  <a:moveTo>
                    <a:pt x="354088" y="0"/>
                  </a:moveTo>
                  <a:lnTo>
                    <a:pt x="342290" y="0"/>
                  </a:lnTo>
                  <a:lnTo>
                    <a:pt x="342290" y="11798"/>
                  </a:lnTo>
                  <a:lnTo>
                    <a:pt x="342290" y="23596"/>
                  </a:lnTo>
                  <a:lnTo>
                    <a:pt x="354088" y="23596"/>
                  </a:lnTo>
                  <a:lnTo>
                    <a:pt x="354088" y="11798"/>
                  </a:lnTo>
                  <a:lnTo>
                    <a:pt x="354088" y="0"/>
                  </a:lnTo>
                  <a:close/>
                </a:path>
                <a:path w="626109" h="47625">
                  <a:moveTo>
                    <a:pt x="365874" y="23609"/>
                  </a:moveTo>
                  <a:lnTo>
                    <a:pt x="354088" y="23609"/>
                  </a:lnTo>
                  <a:lnTo>
                    <a:pt x="342290" y="23609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65874" y="35407"/>
                  </a:lnTo>
                  <a:lnTo>
                    <a:pt x="365874" y="23609"/>
                  </a:lnTo>
                  <a:close/>
                </a:path>
                <a:path w="626109" h="47625">
                  <a:moveTo>
                    <a:pt x="377685" y="11798"/>
                  </a:moveTo>
                  <a:lnTo>
                    <a:pt x="365899" y="11798"/>
                  </a:lnTo>
                  <a:lnTo>
                    <a:pt x="365899" y="23596"/>
                  </a:lnTo>
                  <a:lnTo>
                    <a:pt x="377685" y="23596"/>
                  </a:lnTo>
                  <a:lnTo>
                    <a:pt x="377685" y="11798"/>
                  </a:lnTo>
                  <a:close/>
                </a:path>
                <a:path w="626109" h="47625">
                  <a:moveTo>
                    <a:pt x="401307" y="23609"/>
                  </a:move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01307" y="23609"/>
                  </a:lnTo>
                  <a:close/>
                </a:path>
                <a:path w="626109" h="47625">
                  <a:moveTo>
                    <a:pt x="413092" y="0"/>
                  </a:moveTo>
                  <a:lnTo>
                    <a:pt x="401307" y="0"/>
                  </a:lnTo>
                  <a:lnTo>
                    <a:pt x="389509" y="0"/>
                  </a:lnTo>
                  <a:lnTo>
                    <a:pt x="389509" y="11798"/>
                  </a:lnTo>
                  <a:lnTo>
                    <a:pt x="389509" y="23596"/>
                  </a:lnTo>
                  <a:lnTo>
                    <a:pt x="401307" y="23596"/>
                  </a:lnTo>
                  <a:lnTo>
                    <a:pt x="413092" y="23596"/>
                  </a:lnTo>
                  <a:lnTo>
                    <a:pt x="413092" y="11798"/>
                  </a:lnTo>
                  <a:lnTo>
                    <a:pt x="413092" y="0"/>
                  </a:lnTo>
                  <a:close/>
                </a:path>
                <a:path w="626109" h="47625">
                  <a:moveTo>
                    <a:pt x="424903" y="23609"/>
                  </a:moveTo>
                  <a:lnTo>
                    <a:pt x="413105" y="23609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close/>
                </a:path>
                <a:path w="626109" h="47625">
                  <a:moveTo>
                    <a:pt x="436702" y="23609"/>
                  </a:moveTo>
                  <a:lnTo>
                    <a:pt x="424916" y="23609"/>
                  </a:lnTo>
                  <a:lnTo>
                    <a:pt x="424916" y="35407"/>
                  </a:lnTo>
                  <a:lnTo>
                    <a:pt x="436702" y="35407"/>
                  </a:lnTo>
                  <a:lnTo>
                    <a:pt x="436702" y="23609"/>
                  </a:lnTo>
                  <a:close/>
                </a:path>
                <a:path w="626109" h="47625">
                  <a:moveTo>
                    <a:pt x="436702" y="11798"/>
                  </a:moveTo>
                  <a:lnTo>
                    <a:pt x="424916" y="11798"/>
                  </a:lnTo>
                  <a:lnTo>
                    <a:pt x="424916" y="23596"/>
                  </a:lnTo>
                  <a:lnTo>
                    <a:pt x="436702" y="23596"/>
                  </a:lnTo>
                  <a:lnTo>
                    <a:pt x="436702" y="11798"/>
                  </a:lnTo>
                  <a:close/>
                </a:path>
                <a:path w="626109" h="47625">
                  <a:moveTo>
                    <a:pt x="460298" y="23609"/>
                  </a:moveTo>
                  <a:lnTo>
                    <a:pt x="448513" y="23609"/>
                  </a:lnTo>
                  <a:lnTo>
                    <a:pt x="448513" y="35407"/>
                  </a:lnTo>
                  <a:lnTo>
                    <a:pt x="460298" y="35407"/>
                  </a:lnTo>
                  <a:lnTo>
                    <a:pt x="460298" y="23609"/>
                  </a:lnTo>
                  <a:close/>
                </a:path>
                <a:path w="626109" h="47625">
                  <a:moveTo>
                    <a:pt x="460298" y="11798"/>
                  </a:moveTo>
                  <a:lnTo>
                    <a:pt x="448513" y="11798"/>
                  </a:lnTo>
                  <a:lnTo>
                    <a:pt x="448513" y="0"/>
                  </a:lnTo>
                  <a:lnTo>
                    <a:pt x="436714" y="0"/>
                  </a:lnTo>
                  <a:lnTo>
                    <a:pt x="436714" y="11798"/>
                  </a:lnTo>
                  <a:lnTo>
                    <a:pt x="436714" y="23596"/>
                  </a:lnTo>
                  <a:lnTo>
                    <a:pt x="448513" y="23596"/>
                  </a:lnTo>
                  <a:lnTo>
                    <a:pt x="460298" y="23596"/>
                  </a:lnTo>
                  <a:lnTo>
                    <a:pt x="460298" y="11798"/>
                  </a:lnTo>
                  <a:close/>
                </a:path>
                <a:path w="626109" h="47625">
                  <a:moveTo>
                    <a:pt x="472109" y="23609"/>
                  </a:moveTo>
                  <a:lnTo>
                    <a:pt x="460324" y="23609"/>
                  </a:lnTo>
                  <a:lnTo>
                    <a:pt x="460324" y="35407"/>
                  </a:lnTo>
                  <a:lnTo>
                    <a:pt x="472109" y="35407"/>
                  </a:lnTo>
                  <a:lnTo>
                    <a:pt x="472109" y="23609"/>
                  </a:lnTo>
                  <a:close/>
                </a:path>
                <a:path w="626109" h="47625">
                  <a:moveTo>
                    <a:pt x="483920" y="23609"/>
                  </a:moveTo>
                  <a:lnTo>
                    <a:pt x="472122" y="23609"/>
                  </a:lnTo>
                  <a:lnTo>
                    <a:pt x="472122" y="35407"/>
                  </a:lnTo>
                  <a:lnTo>
                    <a:pt x="483920" y="35407"/>
                  </a:lnTo>
                  <a:lnTo>
                    <a:pt x="483920" y="23609"/>
                  </a:lnTo>
                  <a:close/>
                </a:path>
                <a:path w="626109" h="47625">
                  <a:moveTo>
                    <a:pt x="483920" y="11798"/>
                  </a:moveTo>
                  <a:lnTo>
                    <a:pt x="472122" y="11798"/>
                  </a:lnTo>
                  <a:lnTo>
                    <a:pt x="472122" y="23596"/>
                  </a:lnTo>
                  <a:lnTo>
                    <a:pt x="483920" y="23596"/>
                  </a:lnTo>
                  <a:lnTo>
                    <a:pt x="483920" y="11798"/>
                  </a:lnTo>
                  <a:close/>
                </a:path>
                <a:path w="626109" h="47625">
                  <a:moveTo>
                    <a:pt x="495731" y="23609"/>
                  </a:move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495731" y="23609"/>
                  </a:lnTo>
                  <a:close/>
                </a:path>
                <a:path w="626109" h="47625">
                  <a:moveTo>
                    <a:pt x="495731" y="0"/>
                  </a:move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495731" y="0"/>
                  </a:lnTo>
                  <a:close/>
                </a:path>
                <a:path w="626109" h="47625">
                  <a:moveTo>
                    <a:pt x="519315" y="11798"/>
                  </a:moveTo>
                  <a:lnTo>
                    <a:pt x="507530" y="11798"/>
                  </a:lnTo>
                  <a:lnTo>
                    <a:pt x="507530" y="23596"/>
                  </a:lnTo>
                  <a:lnTo>
                    <a:pt x="519315" y="23596"/>
                  </a:lnTo>
                  <a:lnTo>
                    <a:pt x="519315" y="11798"/>
                  </a:lnTo>
                  <a:close/>
                </a:path>
                <a:path w="626109" h="47625">
                  <a:moveTo>
                    <a:pt x="554748" y="23609"/>
                  </a:moveTo>
                  <a:lnTo>
                    <a:pt x="542950" y="23609"/>
                  </a:lnTo>
                  <a:lnTo>
                    <a:pt x="542950" y="35407"/>
                  </a:lnTo>
                  <a:lnTo>
                    <a:pt x="554748" y="35407"/>
                  </a:lnTo>
                  <a:lnTo>
                    <a:pt x="554748" y="23609"/>
                  </a:lnTo>
                  <a:close/>
                </a:path>
                <a:path w="626109" h="47625">
                  <a:moveTo>
                    <a:pt x="554748" y="0"/>
                  </a:move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54748" y="0"/>
                  </a:lnTo>
                  <a:close/>
                </a:path>
                <a:path w="626109" h="47625">
                  <a:moveTo>
                    <a:pt x="566547" y="11798"/>
                  </a:moveTo>
                  <a:lnTo>
                    <a:pt x="554748" y="11798"/>
                  </a:lnTo>
                  <a:lnTo>
                    <a:pt x="554748" y="23596"/>
                  </a:lnTo>
                  <a:lnTo>
                    <a:pt x="566547" y="23596"/>
                  </a:lnTo>
                  <a:lnTo>
                    <a:pt x="566547" y="11798"/>
                  </a:lnTo>
                  <a:close/>
                </a:path>
                <a:path w="626109" h="47625">
                  <a:moveTo>
                    <a:pt x="590143" y="11798"/>
                  </a:moveTo>
                  <a:lnTo>
                    <a:pt x="578345" y="11798"/>
                  </a:lnTo>
                  <a:lnTo>
                    <a:pt x="578345" y="23596"/>
                  </a:lnTo>
                  <a:lnTo>
                    <a:pt x="590143" y="23596"/>
                  </a:lnTo>
                  <a:lnTo>
                    <a:pt x="590143" y="11798"/>
                  </a:lnTo>
                  <a:close/>
                </a:path>
                <a:path w="626109" h="47625">
                  <a:moveTo>
                    <a:pt x="601941" y="23609"/>
                  </a:moveTo>
                  <a:lnTo>
                    <a:pt x="590143" y="23609"/>
                  </a:lnTo>
                  <a:lnTo>
                    <a:pt x="578345" y="23609"/>
                  </a:lnTo>
                  <a:lnTo>
                    <a:pt x="566547" y="23609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90143" y="35407"/>
                  </a:lnTo>
                  <a:lnTo>
                    <a:pt x="601941" y="35407"/>
                  </a:lnTo>
                  <a:lnTo>
                    <a:pt x="601941" y="23609"/>
                  </a:lnTo>
                  <a:close/>
                </a:path>
                <a:path w="626109" h="47625">
                  <a:moveTo>
                    <a:pt x="625551" y="23609"/>
                  </a:moveTo>
                  <a:lnTo>
                    <a:pt x="613765" y="23609"/>
                  </a:lnTo>
                  <a:lnTo>
                    <a:pt x="613765" y="35407"/>
                  </a:lnTo>
                  <a:lnTo>
                    <a:pt x="625551" y="35407"/>
                  </a:lnTo>
                  <a:lnTo>
                    <a:pt x="625551" y="2360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5958433" y="4643259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09" h="35560">
                  <a:moveTo>
                    <a:pt x="11798" y="11798"/>
                  </a:moveTo>
                  <a:lnTo>
                    <a:pt x="0" y="11798"/>
                  </a:lnTo>
                  <a:lnTo>
                    <a:pt x="0" y="23596"/>
                  </a:lnTo>
                  <a:lnTo>
                    <a:pt x="11798" y="23596"/>
                  </a:lnTo>
                  <a:lnTo>
                    <a:pt x="11798" y="11798"/>
                  </a:lnTo>
                  <a:close/>
                </a:path>
                <a:path w="626109" h="35560">
                  <a:moveTo>
                    <a:pt x="23583" y="23609"/>
                  </a:moveTo>
                  <a:lnTo>
                    <a:pt x="11798" y="23609"/>
                  </a:lnTo>
                  <a:lnTo>
                    <a:pt x="11798" y="35407"/>
                  </a:lnTo>
                  <a:lnTo>
                    <a:pt x="23583" y="35407"/>
                  </a:lnTo>
                  <a:lnTo>
                    <a:pt x="23583" y="23609"/>
                  </a:lnTo>
                  <a:close/>
                </a:path>
                <a:path w="626109" h="35560">
                  <a:moveTo>
                    <a:pt x="35394" y="23609"/>
                  </a:moveTo>
                  <a:lnTo>
                    <a:pt x="23596" y="23609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close/>
                </a:path>
                <a:path w="626109" h="35560">
                  <a:moveTo>
                    <a:pt x="35394" y="11798"/>
                  </a:moveTo>
                  <a:lnTo>
                    <a:pt x="23596" y="11798"/>
                  </a:lnTo>
                  <a:lnTo>
                    <a:pt x="23596" y="23596"/>
                  </a:lnTo>
                  <a:lnTo>
                    <a:pt x="35394" y="23596"/>
                  </a:lnTo>
                  <a:lnTo>
                    <a:pt x="35394" y="11798"/>
                  </a:lnTo>
                  <a:close/>
                </a:path>
                <a:path w="626109" h="35560">
                  <a:moveTo>
                    <a:pt x="47205" y="23609"/>
                  </a:move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47205" y="23609"/>
                  </a:lnTo>
                  <a:close/>
                </a:path>
                <a:path w="626109" h="35560">
                  <a:moveTo>
                    <a:pt x="94411" y="23609"/>
                  </a:moveTo>
                  <a:lnTo>
                    <a:pt x="82613" y="23609"/>
                  </a:lnTo>
                  <a:lnTo>
                    <a:pt x="70815" y="23609"/>
                  </a:ln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94411" y="35407"/>
                  </a:lnTo>
                  <a:lnTo>
                    <a:pt x="94411" y="23609"/>
                  </a:lnTo>
                  <a:close/>
                </a:path>
                <a:path w="626109" h="35560">
                  <a:moveTo>
                    <a:pt x="94411" y="11798"/>
                  </a:moveTo>
                  <a:lnTo>
                    <a:pt x="82613" y="11798"/>
                  </a:lnTo>
                  <a:lnTo>
                    <a:pt x="82613" y="23596"/>
                  </a:lnTo>
                  <a:lnTo>
                    <a:pt x="94411" y="23596"/>
                  </a:lnTo>
                  <a:lnTo>
                    <a:pt x="94411" y="11798"/>
                  </a:lnTo>
                  <a:close/>
                </a:path>
                <a:path w="626109" h="35560">
                  <a:moveTo>
                    <a:pt x="118008" y="23609"/>
                  </a:moveTo>
                  <a:lnTo>
                    <a:pt x="106222" y="23609"/>
                  </a:lnTo>
                  <a:lnTo>
                    <a:pt x="106222" y="35407"/>
                  </a:lnTo>
                  <a:lnTo>
                    <a:pt x="118008" y="35407"/>
                  </a:lnTo>
                  <a:lnTo>
                    <a:pt x="118008" y="23609"/>
                  </a:lnTo>
                  <a:close/>
                </a:path>
                <a:path w="626109" h="35560">
                  <a:moveTo>
                    <a:pt x="118008" y="11798"/>
                  </a:moveTo>
                  <a:lnTo>
                    <a:pt x="106222" y="11798"/>
                  </a:lnTo>
                  <a:lnTo>
                    <a:pt x="94424" y="11798"/>
                  </a:lnTo>
                  <a:lnTo>
                    <a:pt x="94424" y="23596"/>
                  </a:lnTo>
                  <a:lnTo>
                    <a:pt x="106222" y="23596"/>
                  </a:lnTo>
                  <a:lnTo>
                    <a:pt x="118008" y="23596"/>
                  </a:lnTo>
                  <a:lnTo>
                    <a:pt x="118008" y="11798"/>
                  </a:lnTo>
                  <a:close/>
                </a:path>
                <a:path w="626109" h="35560">
                  <a:moveTo>
                    <a:pt x="153416" y="23609"/>
                  </a:moveTo>
                  <a:lnTo>
                    <a:pt x="141630" y="23609"/>
                  </a:lnTo>
                  <a:lnTo>
                    <a:pt x="141630" y="35407"/>
                  </a:lnTo>
                  <a:lnTo>
                    <a:pt x="153416" y="35407"/>
                  </a:lnTo>
                  <a:lnTo>
                    <a:pt x="153416" y="23609"/>
                  </a:lnTo>
                  <a:close/>
                </a:path>
                <a:path w="626109" h="35560">
                  <a:moveTo>
                    <a:pt x="153416" y="11798"/>
                  </a:moveTo>
                  <a:lnTo>
                    <a:pt x="141630" y="11798"/>
                  </a:lnTo>
                  <a:lnTo>
                    <a:pt x="129832" y="11798"/>
                  </a:lnTo>
                  <a:lnTo>
                    <a:pt x="129832" y="23596"/>
                  </a:lnTo>
                  <a:lnTo>
                    <a:pt x="141630" y="23596"/>
                  </a:lnTo>
                  <a:lnTo>
                    <a:pt x="153416" y="23596"/>
                  </a:lnTo>
                  <a:lnTo>
                    <a:pt x="153416" y="11798"/>
                  </a:lnTo>
                  <a:close/>
                </a:path>
                <a:path w="626109" h="35560">
                  <a:moveTo>
                    <a:pt x="165239" y="23609"/>
                  </a:move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65239" y="23609"/>
                  </a:lnTo>
                  <a:close/>
                </a:path>
                <a:path w="626109" h="35560">
                  <a:moveTo>
                    <a:pt x="165239" y="11798"/>
                  </a:moveTo>
                  <a:lnTo>
                    <a:pt x="153441" y="11798"/>
                  </a:lnTo>
                  <a:lnTo>
                    <a:pt x="153441" y="23596"/>
                  </a:lnTo>
                  <a:lnTo>
                    <a:pt x="165239" y="23596"/>
                  </a:lnTo>
                  <a:lnTo>
                    <a:pt x="165239" y="11798"/>
                  </a:lnTo>
                  <a:close/>
                </a:path>
                <a:path w="626109" h="35560">
                  <a:moveTo>
                    <a:pt x="212432" y="0"/>
                  </a:moveTo>
                  <a:lnTo>
                    <a:pt x="200647" y="0"/>
                  </a:lnTo>
                  <a:lnTo>
                    <a:pt x="200647" y="11798"/>
                  </a:lnTo>
                  <a:lnTo>
                    <a:pt x="200647" y="23596"/>
                  </a:lnTo>
                  <a:lnTo>
                    <a:pt x="212432" y="23596"/>
                  </a:lnTo>
                  <a:lnTo>
                    <a:pt x="212432" y="11798"/>
                  </a:lnTo>
                  <a:lnTo>
                    <a:pt x="212432" y="0"/>
                  </a:lnTo>
                  <a:close/>
                </a:path>
                <a:path w="626109" h="35560">
                  <a:moveTo>
                    <a:pt x="224243" y="11798"/>
                  </a:moveTo>
                  <a:lnTo>
                    <a:pt x="212458" y="11798"/>
                  </a:lnTo>
                  <a:lnTo>
                    <a:pt x="212458" y="23596"/>
                  </a:lnTo>
                  <a:lnTo>
                    <a:pt x="224243" y="23596"/>
                  </a:lnTo>
                  <a:lnTo>
                    <a:pt x="224243" y="11798"/>
                  </a:lnTo>
                  <a:close/>
                </a:path>
                <a:path w="626109" h="35560">
                  <a:moveTo>
                    <a:pt x="247840" y="23609"/>
                  </a:moveTo>
                  <a:lnTo>
                    <a:pt x="236054" y="23609"/>
                  </a:ln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47840" y="35407"/>
                  </a:lnTo>
                  <a:lnTo>
                    <a:pt x="247840" y="23609"/>
                  </a:lnTo>
                  <a:close/>
                </a:path>
                <a:path w="626109" h="35560">
                  <a:moveTo>
                    <a:pt x="247840" y="0"/>
                  </a:moveTo>
                  <a:lnTo>
                    <a:pt x="236054" y="0"/>
                  </a:lnTo>
                  <a:lnTo>
                    <a:pt x="236054" y="11798"/>
                  </a:lnTo>
                  <a:lnTo>
                    <a:pt x="224256" y="11798"/>
                  </a:lnTo>
                  <a:lnTo>
                    <a:pt x="224256" y="23596"/>
                  </a:lnTo>
                  <a:lnTo>
                    <a:pt x="236054" y="23596"/>
                  </a:lnTo>
                  <a:lnTo>
                    <a:pt x="247840" y="23596"/>
                  </a:lnTo>
                  <a:lnTo>
                    <a:pt x="247840" y="11798"/>
                  </a:lnTo>
                  <a:lnTo>
                    <a:pt x="247840" y="0"/>
                  </a:lnTo>
                  <a:close/>
                </a:path>
                <a:path w="626109" h="35560">
                  <a:moveTo>
                    <a:pt x="259664" y="23609"/>
                  </a:moveTo>
                  <a:lnTo>
                    <a:pt x="247865" y="23609"/>
                  </a:lnTo>
                  <a:lnTo>
                    <a:pt x="247865" y="35407"/>
                  </a:lnTo>
                  <a:lnTo>
                    <a:pt x="259664" y="35407"/>
                  </a:lnTo>
                  <a:lnTo>
                    <a:pt x="259664" y="23609"/>
                  </a:lnTo>
                  <a:close/>
                </a:path>
                <a:path w="626109" h="35560">
                  <a:moveTo>
                    <a:pt x="271449" y="0"/>
                  </a:moveTo>
                  <a:lnTo>
                    <a:pt x="259664" y="0"/>
                  </a:lnTo>
                  <a:lnTo>
                    <a:pt x="259664" y="11798"/>
                  </a:lnTo>
                  <a:lnTo>
                    <a:pt x="247865" y="11798"/>
                  </a:lnTo>
                  <a:lnTo>
                    <a:pt x="247865" y="23596"/>
                  </a:lnTo>
                  <a:lnTo>
                    <a:pt x="259664" y="23596"/>
                  </a:lnTo>
                  <a:lnTo>
                    <a:pt x="271449" y="23596"/>
                  </a:lnTo>
                  <a:lnTo>
                    <a:pt x="271449" y="11798"/>
                  </a:lnTo>
                  <a:lnTo>
                    <a:pt x="271449" y="0"/>
                  </a:lnTo>
                  <a:close/>
                </a:path>
                <a:path w="626109" h="35560">
                  <a:moveTo>
                    <a:pt x="283260" y="23609"/>
                  </a:moveTo>
                  <a:lnTo>
                    <a:pt x="271475" y="23609"/>
                  </a:lnTo>
                  <a:lnTo>
                    <a:pt x="271475" y="35407"/>
                  </a:lnTo>
                  <a:lnTo>
                    <a:pt x="283260" y="35407"/>
                  </a:lnTo>
                  <a:lnTo>
                    <a:pt x="283260" y="23609"/>
                  </a:lnTo>
                  <a:close/>
                </a:path>
                <a:path w="626109" h="35560">
                  <a:moveTo>
                    <a:pt x="283260" y="11798"/>
                  </a:moveTo>
                  <a:lnTo>
                    <a:pt x="271475" y="11798"/>
                  </a:lnTo>
                  <a:lnTo>
                    <a:pt x="271475" y="23596"/>
                  </a:lnTo>
                  <a:lnTo>
                    <a:pt x="283260" y="23596"/>
                  </a:lnTo>
                  <a:lnTo>
                    <a:pt x="283260" y="11798"/>
                  </a:lnTo>
                  <a:close/>
                </a:path>
                <a:path w="626109" h="35560">
                  <a:moveTo>
                    <a:pt x="295071" y="23609"/>
                  </a:move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295071" y="23609"/>
                  </a:lnTo>
                  <a:close/>
                </a:path>
                <a:path w="626109" h="35560">
                  <a:moveTo>
                    <a:pt x="306857" y="11798"/>
                  </a:moveTo>
                  <a:lnTo>
                    <a:pt x="295071" y="11798"/>
                  </a:lnTo>
                  <a:lnTo>
                    <a:pt x="295071" y="23596"/>
                  </a:lnTo>
                  <a:lnTo>
                    <a:pt x="306857" y="23596"/>
                  </a:lnTo>
                  <a:lnTo>
                    <a:pt x="306857" y="11798"/>
                  </a:lnTo>
                  <a:close/>
                </a:path>
                <a:path w="626109" h="35560">
                  <a:moveTo>
                    <a:pt x="318668" y="23609"/>
                  </a:moveTo>
                  <a:lnTo>
                    <a:pt x="306882" y="23609"/>
                  </a:lnTo>
                  <a:lnTo>
                    <a:pt x="306882" y="35407"/>
                  </a:lnTo>
                  <a:lnTo>
                    <a:pt x="318668" y="35407"/>
                  </a:lnTo>
                  <a:lnTo>
                    <a:pt x="318668" y="23609"/>
                  </a:lnTo>
                  <a:close/>
                </a:path>
                <a:path w="626109" h="35560">
                  <a:moveTo>
                    <a:pt x="318668" y="11798"/>
                  </a:moveTo>
                  <a:lnTo>
                    <a:pt x="306882" y="11798"/>
                  </a:lnTo>
                  <a:lnTo>
                    <a:pt x="306882" y="23596"/>
                  </a:lnTo>
                  <a:lnTo>
                    <a:pt x="318668" y="23596"/>
                  </a:lnTo>
                  <a:lnTo>
                    <a:pt x="318668" y="11798"/>
                  </a:lnTo>
                  <a:close/>
                </a:path>
                <a:path w="626109" h="35560">
                  <a:moveTo>
                    <a:pt x="330479" y="0"/>
                  </a:moveTo>
                  <a:lnTo>
                    <a:pt x="318681" y="0"/>
                  </a:lnTo>
                  <a:lnTo>
                    <a:pt x="318681" y="11798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26109" h="35560">
                  <a:moveTo>
                    <a:pt x="342277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42277" y="11798"/>
                  </a:lnTo>
                  <a:lnTo>
                    <a:pt x="342277" y="0"/>
                  </a:lnTo>
                  <a:close/>
                </a:path>
                <a:path w="626109" h="35560">
                  <a:moveTo>
                    <a:pt x="354088" y="23609"/>
                  </a:moveTo>
                  <a:lnTo>
                    <a:pt x="342290" y="23609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54088" y="23609"/>
                  </a:lnTo>
                  <a:close/>
                </a:path>
                <a:path w="626109" h="35560">
                  <a:moveTo>
                    <a:pt x="365874" y="0"/>
                  </a:moveTo>
                  <a:lnTo>
                    <a:pt x="354088" y="0"/>
                  </a:lnTo>
                  <a:lnTo>
                    <a:pt x="342290" y="0"/>
                  </a:lnTo>
                  <a:lnTo>
                    <a:pt x="342290" y="11798"/>
                  </a:lnTo>
                  <a:lnTo>
                    <a:pt x="342290" y="23596"/>
                  </a:lnTo>
                  <a:lnTo>
                    <a:pt x="354088" y="23596"/>
                  </a:lnTo>
                  <a:lnTo>
                    <a:pt x="365874" y="23596"/>
                  </a:lnTo>
                  <a:lnTo>
                    <a:pt x="365874" y="11798"/>
                  </a:lnTo>
                  <a:lnTo>
                    <a:pt x="365874" y="0"/>
                  </a:lnTo>
                  <a:close/>
                </a:path>
                <a:path w="626109" h="35560">
                  <a:moveTo>
                    <a:pt x="377685" y="0"/>
                  </a:moveTo>
                  <a:lnTo>
                    <a:pt x="365899" y="0"/>
                  </a:lnTo>
                  <a:lnTo>
                    <a:pt x="365899" y="11798"/>
                  </a:lnTo>
                  <a:lnTo>
                    <a:pt x="365899" y="23596"/>
                  </a:lnTo>
                  <a:lnTo>
                    <a:pt x="377685" y="23596"/>
                  </a:lnTo>
                  <a:lnTo>
                    <a:pt x="377685" y="11798"/>
                  </a:lnTo>
                  <a:lnTo>
                    <a:pt x="377685" y="0"/>
                  </a:lnTo>
                  <a:close/>
                </a:path>
                <a:path w="626109" h="35560">
                  <a:moveTo>
                    <a:pt x="389496" y="11798"/>
                  </a:moveTo>
                  <a:lnTo>
                    <a:pt x="377698" y="11798"/>
                  </a:lnTo>
                  <a:lnTo>
                    <a:pt x="377698" y="23596"/>
                  </a:lnTo>
                  <a:lnTo>
                    <a:pt x="389496" y="23596"/>
                  </a:lnTo>
                  <a:lnTo>
                    <a:pt x="389496" y="11798"/>
                  </a:lnTo>
                  <a:close/>
                </a:path>
                <a:path w="626109" h="35560">
                  <a:moveTo>
                    <a:pt x="413092" y="23609"/>
                  </a:moveTo>
                  <a:lnTo>
                    <a:pt x="401307" y="23609"/>
                  </a:ln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13092" y="35407"/>
                  </a:lnTo>
                  <a:lnTo>
                    <a:pt x="413092" y="23609"/>
                  </a:lnTo>
                  <a:close/>
                </a:path>
                <a:path w="626109" h="35560">
                  <a:moveTo>
                    <a:pt x="413092" y="0"/>
                  </a:moveTo>
                  <a:lnTo>
                    <a:pt x="401307" y="0"/>
                  </a:ln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13092" y="11798"/>
                  </a:lnTo>
                  <a:lnTo>
                    <a:pt x="413092" y="0"/>
                  </a:lnTo>
                  <a:close/>
                </a:path>
                <a:path w="626109" h="35560">
                  <a:moveTo>
                    <a:pt x="436702" y="11798"/>
                  </a:moveTo>
                  <a:lnTo>
                    <a:pt x="424916" y="11798"/>
                  </a:lnTo>
                  <a:lnTo>
                    <a:pt x="424916" y="23596"/>
                  </a:lnTo>
                  <a:lnTo>
                    <a:pt x="436702" y="23596"/>
                  </a:lnTo>
                  <a:lnTo>
                    <a:pt x="436702" y="11798"/>
                  </a:lnTo>
                  <a:close/>
                </a:path>
                <a:path w="626109" h="35560">
                  <a:moveTo>
                    <a:pt x="448513" y="23609"/>
                  </a:moveTo>
                  <a:lnTo>
                    <a:pt x="436714" y="23609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48513" y="23609"/>
                  </a:lnTo>
                  <a:close/>
                </a:path>
                <a:path w="626109" h="35560">
                  <a:moveTo>
                    <a:pt x="448513" y="11798"/>
                  </a:moveTo>
                  <a:lnTo>
                    <a:pt x="436714" y="11798"/>
                  </a:lnTo>
                  <a:lnTo>
                    <a:pt x="436714" y="23596"/>
                  </a:lnTo>
                  <a:lnTo>
                    <a:pt x="448513" y="23596"/>
                  </a:lnTo>
                  <a:lnTo>
                    <a:pt x="448513" y="11798"/>
                  </a:lnTo>
                  <a:close/>
                </a:path>
                <a:path w="626109" h="35560">
                  <a:moveTo>
                    <a:pt x="472109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72109" y="11798"/>
                  </a:lnTo>
                  <a:lnTo>
                    <a:pt x="472109" y="0"/>
                  </a:lnTo>
                  <a:close/>
                </a:path>
                <a:path w="626109" h="35560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09" h="35560">
                  <a:moveTo>
                    <a:pt x="519315" y="0"/>
                  </a:moveTo>
                  <a:lnTo>
                    <a:pt x="507530" y="0"/>
                  </a:ln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83933" y="23596"/>
                  </a:lnTo>
                  <a:lnTo>
                    <a:pt x="495731" y="23596"/>
                  </a:lnTo>
                  <a:lnTo>
                    <a:pt x="507530" y="23596"/>
                  </a:lnTo>
                  <a:lnTo>
                    <a:pt x="519315" y="23596"/>
                  </a:lnTo>
                  <a:lnTo>
                    <a:pt x="519315" y="11798"/>
                  </a:lnTo>
                  <a:lnTo>
                    <a:pt x="519315" y="0"/>
                  </a:lnTo>
                  <a:close/>
                </a:path>
                <a:path w="626109" h="35560">
                  <a:moveTo>
                    <a:pt x="531126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31126" y="11798"/>
                  </a:lnTo>
                  <a:lnTo>
                    <a:pt x="531126" y="0"/>
                  </a:lnTo>
                  <a:close/>
                </a:path>
                <a:path w="626109" h="35560">
                  <a:moveTo>
                    <a:pt x="542937" y="11798"/>
                  </a:moveTo>
                  <a:lnTo>
                    <a:pt x="531139" y="11798"/>
                  </a:lnTo>
                  <a:lnTo>
                    <a:pt x="531139" y="23596"/>
                  </a:lnTo>
                  <a:lnTo>
                    <a:pt x="542937" y="23596"/>
                  </a:lnTo>
                  <a:lnTo>
                    <a:pt x="542937" y="11798"/>
                  </a:lnTo>
                  <a:close/>
                </a:path>
                <a:path w="626109" h="35560">
                  <a:moveTo>
                    <a:pt x="590143" y="11798"/>
                  </a:moveTo>
                  <a:lnTo>
                    <a:pt x="578345" y="11798"/>
                  </a:lnTo>
                  <a:lnTo>
                    <a:pt x="578345" y="0"/>
                  </a:lnTo>
                  <a:lnTo>
                    <a:pt x="566547" y="0"/>
                  </a:lnTo>
                  <a:lnTo>
                    <a:pt x="554748" y="0"/>
                  </a:lnTo>
                  <a:lnTo>
                    <a:pt x="554748" y="11798"/>
                  </a:ln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66547" y="23596"/>
                  </a:lnTo>
                  <a:lnTo>
                    <a:pt x="578345" y="23596"/>
                  </a:lnTo>
                  <a:lnTo>
                    <a:pt x="590143" y="23596"/>
                  </a:lnTo>
                  <a:lnTo>
                    <a:pt x="590143" y="11798"/>
                  </a:lnTo>
                  <a:close/>
                </a:path>
                <a:path w="626109" h="35560">
                  <a:moveTo>
                    <a:pt x="601941" y="0"/>
                  </a:moveTo>
                  <a:lnTo>
                    <a:pt x="590143" y="0"/>
                  </a:lnTo>
                  <a:lnTo>
                    <a:pt x="590143" y="11798"/>
                  </a:lnTo>
                  <a:lnTo>
                    <a:pt x="601941" y="11798"/>
                  </a:lnTo>
                  <a:lnTo>
                    <a:pt x="601941" y="0"/>
                  </a:lnTo>
                  <a:close/>
                </a:path>
                <a:path w="626109" h="35560">
                  <a:moveTo>
                    <a:pt x="625551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13765" y="23596"/>
                  </a:lnTo>
                  <a:lnTo>
                    <a:pt x="625551" y="23596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5958433" y="4666868"/>
              <a:ext cx="614045" cy="47625"/>
            </a:xfrm>
            <a:custGeom>
              <a:avLst/>
              <a:gdLst/>
              <a:ahLst/>
              <a:cxnLst/>
              <a:rect l="l" t="t" r="r" b="b"/>
              <a:pathLst>
                <a:path w="614045" h="47625">
                  <a:moveTo>
                    <a:pt x="23583" y="23609"/>
                  </a:moveTo>
                  <a:lnTo>
                    <a:pt x="11798" y="23609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0" y="47205"/>
                  </a:lnTo>
                  <a:lnTo>
                    <a:pt x="11798" y="47205"/>
                  </a:lnTo>
                  <a:lnTo>
                    <a:pt x="23583" y="47205"/>
                  </a:lnTo>
                  <a:lnTo>
                    <a:pt x="23583" y="35407"/>
                  </a:lnTo>
                  <a:lnTo>
                    <a:pt x="23583" y="23609"/>
                  </a:lnTo>
                  <a:close/>
                </a:path>
                <a:path w="614045" h="47625">
                  <a:moveTo>
                    <a:pt x="23583" y="11798"/>
                  </a:moveTo>
                  <a:lnTo>
                    <a:pt x="11798" y="11798"/>
                  </a:lnTo>
                  <a:lnTo>
                    <a:pt x="11798" y="23596"/>
                  </a:lnTo>
                  <a:lnTo>
                    <a:pt x="23583" y="23596"/>
                  </a:lnTo>
                  <a:lnTo>
                    <a:pt x="23583" y="11798"/>
                  </a:lnTo>
                  <a:close/>
                </a:path>
                <a:path w="614045" h="47625">
                  <a:moveTo>
                    <a:pt x="35394" y="23609"/>
                  </a:moveTo>
                  <a:lnTo>
                    <a:pt x="23596" y="23609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close/>
                </a:path>
                <a:path w="614045" h="47625">
                  <a:moveTo>
                    <a:pt x="47205" y="23609"/>
                  </a:moveTo>
                  <a:lnTo>
                    <a:pt x="35407" y="23609"/>
                  </a:lnTo>
                  <a:lnTo>
                    <a:pt x="35407" y="35407"/>
                  </a:lnTo>
                  <a:lnTo>
                    <a:pt x="35407" y="47205"/>
                  </a:lnTo>
                  <a:lnTo>
                    <a:pt x="47205" y="47205"/>
                  </a:lnTo>
                  <a:lnTo>
                    <a:pt x="47205" y="35407"/>
                  </a:lnTo>
                  <a:lnTo>
                    <a:pt x="47205" y="23609"/>
                  </a:lnTo>
                  <a:close/>
                </a:path>
                <a:path w="614045" h="47625">
                  <a:moveTo>
                    <a:pt x="94411" y="23609"/>
                  </a:moveTo>
                  <a:lnTo>
                    <a:pt x="82613" y="23609"/>
                  </a:lnTo>
                  <a:lnTo>
                    <a:pt x="70815" y="23609"/>
                  </a:ln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47205"/>
                  </a:lnTo>
                  <a:lnTo>
                    <a:pt x="94411" y="47205"/>
                  </a:lnTo>
                  <a:lnTo>
                    <a:pt x="94411" y="35407"/>
                  </a:lnTo>
                  <a:lnTo>
                    <a:pt x="94411" y="23609"/>
                  </a:lnTo>
                  <a:close/>
                </a:path>
                <a:path w="614045" h="47625">
                  <a:moveTo>
                    <a:pt x="94411" y="11798"/>
                  </a:moveTo>
                  <a:lnTo>
                    <a:pt x="82613" y="11798"/>
                  </a:lnTo>
                  <a:lnTo>
                    <a:pt x="82613" y="23596"/>
                  </a:lnTo>
                  <a:lnTo>
                    <a:pt x="94411" y="23596"/>
                  </a:lnTo>
                  <a:lnTo>
                    <a:pt x="94411" y="11798"/>
                  </a:lnTo>
                  <a:close/>
                </a:path>
                <a:path w="614045" h="47625">
                  <a:moveTo>
                    <a:pt x="106222" y="23609"/>
                  </a:move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06222" y="23609"/>
                  </a:lnTo>
                  <a:close/>
                </a:path>
                <a:path w="614045" h="47625">
                  <a:moveTo>
                    <a:pt x="118008" y="11798"/>
                  </a:moveTo>
                  <a:lnTo>
                    <a:pt x="106222" y="11798"/>
                  </a:lnTo>
                  <a:lnTo>
                    <a:pt x="106222" y="23596"/>
                  </a:lnTo>
                  <a:lnTo>
                    <a:pt x="118008" y="23596"/>
                  </a:lnTo>
                  <a:lnTo>
                    <a:pt x="118008" y="11798"/>
                  </a:lnTo>
                  <a:close/>
                </a:path>
                <a:path w="614045" h="47625">
                  <a:moveTo>
                    <a:pt x="129819" y="23609"/>
                  </a:moveTo>
                  <a:lnTo>
                    <a:pt x="118021" y="23609"/>
                  </a:lnTo>
                  <a:lnTo>
                    <a:pt x="118021" y="35407"/>
                  </a:lnTo>
                  <a:lnTo>
                    <a:pt x="129819" y="35407"/>
                  </a:lnTo>
                  <a:lnTo>
                    <a:pt x="129819" y="23609"/>
                  </a:lnTo>
                  <a:close/>
                </a:path>
                <a:path w="614045" h="47625">
                  <a:moveTo>
                    <a:pt x="141630" y="23609"/>
                  </a:moveTo>
                  <a:lnTo>
                    <a:pt x="129832" y="23609"/>
                  </a:lnTo>
                  <a:lnTo>
                    <a:pt x="129832" y="35407"/>
                  </a:lnTo>
                  <a:lnTo>
                    <a:pt x="129832" y="47205"/>
                  </a:lnTo>
                  <a:lnTo>
                    <a:pt x="141630" y="47205"/>
                  </a:lnTo>
                  <a:lnTo>
                    <a:pt x="141630" y="35407"/>
                  </a:lnTo>
                  <a:lnTo>
                    <a:pt x="141630" y="23609"/>
                  </a:lnTo>
                  <a:close/>
                </a:path>
                <a:path w="614045" h="47625">
                  <a:moveTo>
                    <a:pt x="177025" y="35407"/>
                  </a:moveTo>
                  <a:lnTo>
                    <a:pt x="165239" y="35407"/>
                  </a:lnTo>
                  <a:lnTo>
                    <a:pt x="165239" y="23609"/>
                  </a:lnTo>
                  <a:lnTo>
                    <a:pt x="153441" y="23609"/>
                  </a:lnTo>
                  <a:lnTo>
                    <a:pt x="153441" y="35407"/>
                  </a:lnTo>
                  <a:lnTo>
                    <a:pt x="153441" y="47205"/>
                  </a:lnTo>
                  <a:lnTo>
                    <a:pt x="165239" y="47205"/>
                  </a:lnTo>
                  <a:lnTo>
                    <a:pt x="177025" y="47205"/>
                  </a:lnTo>
                  <a:lnTo>
                    <a:pt x="177025" y="35407"/>
                  </a:lnTo>
                  <a:close/>
                </a:path>
                <a:path w="614045" h="47625">
                  <a:moveTo>
                    <a:pt x="177025" y="11798"/>
                  </a:moveTo>
                  <a:lnTo>
                    <a:pt x="165239" y="11798"/>
                  </a:lnTo>
                  <a:lnTo>
                    <a:pt x="165239" y="23596"/>
                  </a:lnTo>
                  <a:lnTo>
                    <a:pt x="177025" y="23596"/>
                  </a:lnTo>
                  <a:lnTo>
                    <a:pt x="177025" y="11798"/>
                  </a:lnTo>
                  <a:close/>
                </a:path>
                <a:path w="614045" h="47625">
                  <a:moveTo>
                    <a:pt x="188836" y="11798"/>
                  </a:moveTo>
                  <a:lnTo>
                    <a:pt x="177038" y="11798"/>
                  </a:lnTo>
                  <a:lnTo>
                    <a:pt x="177038" y="23596"/>
                  </a:lnTo>
                  <a:lnTo>
                    <a:pt x="188836" y="23596"/>
                  </a:lnTo>
                  <a:lnTo>
                    <a:pt x="188836" y="11798"/>
                  </a:lnTo>
                  <a:close/>
                </a:path>
                <a:path w="614045" h="47625">
                  <a:moveTo>
                    <a:pt x="212432" y="23609"/>
                  </a:moveTo>
                  <a:lnTo>
                    <a:pt x="200647" y="23609"/>
                  </a:lnTo>
                  <a:lnTo>
                    <a:pt x="188849" y="23609"/>
                  </a:lnTo>
                  <a:lnTo>
                    <a:pt x="188849" y="35407"/>
                  </a:lnTo>
                  <a:lnTo>
                    <a:pt x="188849" y="47205"/>
                  </a:lnTo>
                  <a:lnTo>
                    <a:pt x="200647" y="47205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close/>
                </a:path>
                <a:path w="614045" h="47625">
                  <a:moveTo>
                    <a:pt x="212432" y="11798"/>
                  </a:moveTo>
                  <a:lnTo>
                    <a:pt x="200647" y="11798"/>
                  </a:lnTo>
                  <a:lnTo>
                    <a:pt x="188849" y="11798"/>
                  </a:lnTo>
                  <a:lnTo>
                    <a:pt x="188849" y="23596"/>
                  </a:lnTo>
                  <a:lnTo>
                    <a:pt x="200647" y="23596"/>
                  </a:lnTo>
                  <a:lnTo>
                    <a:pt x="212432" y="23596"/>
                  </a:lnTo>
                  <a:lnTo>
                    <a:pt x="212432" y="11798"/>
                  </a:lnTo>
                  <a:close/>
                </a:path>
                <a:path w="614045" h="47625">
                  <a:moveTo>
                    <a:pt x="224243" y="23609"/>
                  </a:moveTo>
                  <a:lnTo>
                    <a:pt x="212458" y="23609"/>
                  </a:lnTo>
                  <a:lnTo>
                    <a:pt x="212458" y="35407"/>
                  </a:lnTo>
                  <a:lnTo>
                    <a:pt x="212458" y="47205"/>
                  </a:lnTo>
                  <a:lnTo>
                    <a:pt x="224243" y="47205"/>
                  </a:lnTo>
                  <a:lnTo>
                    <a:pt x="224243" y="35407"/>
                  </a:lnTo>
                  <a:lnTo>
                    <a:pt x="224243" y="23609"/>
                  </a:lnTo>
                  <a:close/>
                </a:path>
                <a:path w="614045" h="47625">
                  <a:moveTo>
                    <a:pt x="236054" y="23609"/>
                  </a:move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36054" y="23609"/>
                  </a:lnTo>
                  <a:close/>
                </a:path>
                <a:path w="614045" h="47625">
                  <a:moveTo>
                    <a:pt x="247840" y="35407"/>
                  </a:moveTo>
                  <a:lnTo>
                    <a:pt x="236054" y="35407"/>
                  </a:lnTo>
                  <a:lnTo>
                    <a:pt x="236054" y="47205"/>
                  </a:lnTo>
                  <a:lnTo>
                    <a:pt x="247840" y="47205"/>
                  </a:lnTo>
                  <a:lnTo>
                    <a:pt x="247840" y="35407"/>
                  </a:lnTo>
                  <a:close/>
                </a:path>
                <a:path w="614045" h="47625">
                  <a:moveTo>
                    <a:pt x="247840" y="11798"/>
                  </a:moveTo>
                  <a:lnTo>
                    <a:pt x="236054" y="11798"/>
                  </a:lnTo>
                  <a:lnTo>
                    <a:pt x="224256" y="11798"/>
                  </a:lnTo>
                  <a:lnTo>
                    <a:pt x="224256" y="23596"/>
                  </a:lnTo>
                  <a:lnTo>
                    <a:pt x="236054" y="23596"/>
                  </a:lnTo>
                  <a:lnTo>
                    <a:pt x="247840" y="23596"/>
                  </a:lnTo>
                  <a:lnTo>
                    <a:pt x="247840" y="11798"/>
                  </a:lnTo>
                  <a:close/>
                </a:path>
                <a:path w="614045" h="47625">
                  <a:moveTo>
                    <a:pt x="259664" y="23609"/>
                  </a:moveTo>
                  <a:lnTo>
                    <a:pt x="247865" y="23609"/>
                  </a:lnTo>
                  <a:lnTo>
                    <a:pt x="247865" y="35407"/>
                  </a:lnTo>
                  <a:lnTo>
                    <a:pt x="259664" y="35407"/>
                  </a:lnTo>
                  <a:lnTo>
                    <a:pt x="259664" y="23609"/>
                  </a:lnTo>
                  <a:close/>
                </a:path>
                <a:path w="614045" h="47625">
                  <a:moveTo>
                    <a:pt x="271449" y="35407"/>
                  </a:moveTo>
                  <a:lnTo>
                    <a:pt x="259664" y="35407"/>
                  </a:lnTo>
                  <a:lnTo>
                    <a:pt x="259664" y="47205"/>
                  </a:lnTo>
                  <a:lnTo>
                    <a:pt x="271449" y="47205"/>
                  </a:lnTo>
                  <a:lnTo>
                    <a:pt x="271449" y="35407"/>
                  </a:lnTo>
                  <a:close/>
                </a:path>
                <a:path w="614045" h="47625">
                  <a:moveTo>
                    <a:pt x="271449" y="11798"/>
                  </a:moveTo>
                  <a:lnTo>
                    <a:pt x="259664" y="11798"/>
                  </a:lnTo>
                  <a:lnTo>
                    <a:pt x="247865" y="11798"/>
                  </a:lnTo>
                  <a:lnTo>
                    <a:pt x="247865" y="23596"/>
                  </a:lnTo>
                  <a:lnTo>
                    <a:pt x="259664" y="23596"/>
                  </a:lnTo>
                  <a:lnTo>
                    <a:pt x="271449" y="23596"/>
                  </a:lnTo>
                  <a:lnTo>
                    <a:pt x="271449" y="11798"/>
                  </a:lnTo>
                  <a:close/>
                </a:path>
                <a:path w="614045" h="47625">
                  <a:moveTo>
                    <a:pt x="283260" y="11798"/>
                  </a:moveTo>
                  <a:lnTo>
                    <a:pt x="271475" y="11798"/>
                  </a:lnTo>
                  <a:lnTo>
                    <a:pt x="271475" y="23596"/>
                  </a:lnTo>
                  <a:lnTo>
                    <a:pt x="283260" y="23596"/>
                  </a:lnTo>
                  <a:lnTo>
                    <a:pt x="283260" y="11798"/>
                  </a:lnTo>
                  <a:close/>
                </a:path>
                <a:path w="614045" h="47625">
                  <a:moveTo>
                    <a:pt x="306857" y="23609"/>
                  </a:moveTo>
                  <a:lnTo>
                    <a:pt x="295071" y="23609"/>
                  </a:lnTo>
                  <a:lnTo>
                    <a:pt x="295071" y="35407"/>
                  </a:lnTo>
                  <a:lnTo>
                    <a:pt x="295071" y="47205"/>
                  </a:lnTo>
                  <a:lnTo>
                    <a:pt x="306857" y="47205"/>
                  </a:lnTo>
                  <a:lnTo>
                    <a:pt x="306857" y="35407"/>
                  </a:lnTo>
                  <a:lnTo>
                    <a:pt x="306857" y="23609"/>
                  </a:lnTo>
                  <a:close/>
                </a:path>
                <a:path w="614045" h="47625">
                  <a:moveTo>
                    <a:pt x="318668" y="11798"/>
                  </a:moveTo>
                  <a:lnTo>
                    <a:pt x="306882" y="11798"/>
                  </a:lnTo>
                  <a:lnTo>
                    <a:pt x="306882" y="23596"/>
                  </a:lnTo>
                  <a:lnTo>
                    <a:pt x="318668" y="23596"/>
                  </a:lnTo>
                  <a:lnTo>
                    <a:pt x="318668" y="11798"/>
                  </a:lnTo>
                  <a:close/>
                </a:path>
                <a:path w="614045" h="47625">
                  <a:moveTo>
                    <a:pt x="330479" y="35407"/>
                  </a:moveTo>
                  <a:lnTo>
                    <a:pt x="318681" y="35407"/>
                  </a:lnTo>
                  <a:lnTo>
                    <a:pt x="318681" y="47205"/>
                  </a:lnTo>
                  <a:lnTo>
                    <a:pt x="330479" y="47205"/>
                  </a:lnTo>
                  <a:lnTo>
                    <a:pt x="330479" y="35407"/>
                  </a:lnTo>
                  <a:close/>
                </a:path>
                <a:path w="614045" h="47625">
                  <a:moveTo>
                    <a:pt x="330479" y="11798"/>
                  </a:moveTo>
                  <a:lnTo>
                    <a:pt x="318681" y="11798"/>
                  </a:lnTo>
                  <a:lnTo>
                    <a:pt x="318681" y="23596"/>
                  </a:lnTo>
                  <a:lnTo>
                    <a:pt x="330479" y="23596"/>
                  </a:lnTo>
                  <a:lnTo>
                    <a:pt x="330479" y="11798"/>
                  </a:lnTo>
                  <a:close/>
                </a:path>
                <a:path w="614045" h="47625">
                  <a:moveTo>
                    <a:pt x="342277" y="35407"/>
                  </a:moveTo>
                  <a:lnTo>
                    <a:pt x="330492" y="35407"/>
                  </a:lnTo>
                  <a:lnTo>
                    <a:pt x="330492" y="47205"/>
                  </a:lnTo>
                  <a:lnTo>
                    <a:pt x="342277" y="47205"/>
                  </a:lnTo>
                  <a:lnTo>
                    <a:pt x="342277" y="35407"/>
                  </a:lnTo>
                  <a:close/>
                </a:path>
                <a:path w="614045" h="47625">
                  <a:moveTo>
                    <a:pt x="342277" y="11798"/>
                  </a:moveTo>
                  <a:lnTo>
                    <a:pt x="330492" y="11798"/>
                  </a:lnTo>
                  <a:lnTo>
                    <a:pt x="330492" y="23596"/>
                  </a:lnTo>
                  <a:lnTo>
                    <a:pt x="342277" y="23596"/>
                  </a:lnTo>
                  <a:lnTo>
                    <a:pt x="342277" y="11798"/>
                  </a:lnTo>
                  <a:close/>
                </a:path>
                <a:path w="614045" h="47625">
                  <a:moveTo>
                    <a:pt x="377685" y="23609"/>
                  </a:moveTo>
                  <a:lnTo>
                    <a:pt x="365899" y="23609"/>
                  </a:lnTo>
                  <a:lnTo>
                    <a:pt x="365899" y="35407"/>
                  </a:lnTo>
                  <a:lnTo>
                    <a:pt x="365899" y="47205"/>
                  </a:lnTo>
                  <a:lnTo>
                    <a:pt x="377685" y="47205"/>
                  </a:lnTo>
                  <a:lnTo>
                    <a:pt x="377685" y="35407"/>
                  </a:lnTo>
                  <a:lnTo>
                    <a:pt x="377685" y="23609"/>
                  </a:lnTo>
                  <a:close/>
                </a:path>
                <a:path w="614045" h="47625">
                  <a:moveTo>
                    <a:pt x="389496" y="11798"/>
                  </a:moveTo>
                  <a:lnTo>
                    <a:pt x="377698" y="11798"/>
                  </a:lnTo>
                  <a:lnTo>
                    <a:pt x="377698" y="23596"/>
                  </a:lnTo>
                  <a:lnTo>
                    <a:pt x="389496" y="23596"/>
                  </a:lnTo>
                  <a:lnTo>
                    <a:pt x="389496" y="11798"/>
                  </a:lnTo>
                  <a:close/>
                </a:path>
                <a:path w="614045" h="47625">
                  <a:moveTo>
                    <a:pt x="401307" y="35407"/>
                  </a:moveTo>
                  <a:lnTo>
                    <a:pt x="389509" y="35407"/>
                  </a:lnTo>
                  <a:lnTo>
                    <a:pt x="389509" y="47205"/>
                  </a:lnTo>
                  <a:lnTo>
                    <a:pt x="401307" y="47205"/>
                  </a:lnTo>
                  <a:lnTo>
                    <a:pt x="401307" y="35407"/>
                  </a:lnTo>
                  <a:close/>
                </a:path>
                <a:path w="614045" h="47625">
                  <a:moveTo>
                    <a:pt x="413092" y="23609"/>
                  </a:moveTo>
                  <a:lnTo>
                    <a:pt x="401307" y="23609"/>
                  </a:lnTo>
                  <a:lnTo>
                    <a:pt x="401307" y="35407"/>
                  </a:lnTo>
                  <a:lnTo>
                    <a:pt x="413092" y="35407"/>
                  </a:lnTo>
                  <a:lnTo>
                    <a:pt x="413092" y="23609"/>
                  </a:lnTo>
                  <a:close/>
                </a:path>
                <a:path w="614045" h="47625">
                  <a:moveTo>
                    <a:pt x="424903" y="23609"/>
                  </a:moveTo>
                  <a:lnTo>
                    <a:pt x="413105" y="23609"/>
                  </a:lnTo>
                  <a:lnTo>
                    <a:pt x="413105" y="35407"/>
                  </a:lnTo>
                  <a:lnTo>
                    <a:pt x="413105" y="47205"/>
                  </a:lnTo>
                  <a:lnTo>
                    <a:pt x="424903" y="47205"/>
                  </a:lnTo>
                  <a:lnTo>
                    <a:pt x="424903" y="35407"/>
                  </a:lnTo>
                  <a:lnTo>
                    <a:pt x="424903" y="23609"/>
                  </a:lnTo>
                  <a:close/>
                </a:path>
                <a:path w="614045" h="47625">
                  <a:moveTo>
                    <a:pt x="436702" y="23609"/>
                  </a:moveTo>
                  <a:lnTo>
                    <a:pt x="424916" y="23609"/>
                  </a:lnTo>
                  <a:lnTo>
                    <a:pt x="424916" y="35407"/>
                  </a:lnTo>
                  <a:lnTo>
                    <a:pt x="424916" y="47205"/>
                  </a:lnTo>
                  <a:lnTo>
                    <a:pt x="436702" y="47205"/>
                  </a:lnTo>
                  <a:lnTo>
                    <a:pt x="436702" y="35407"/>
                  </a:lnTo>
                  <a:lnTo>
                    <a:pt x="436702" y="23609"/>
                  </a:lnTo>
                  <a:close/>
                </a:path>
                <a:path w="614045" h="47625">
                  <a:moveTo>
                    <a:pt x="436702" y="11798"/>
                  </a:moveTo>
                  <a:lnTo>
                    <a:pt x="424916" y="11798"/>
                  </a:lnTo>
                  <a:lnTo>
                    <a:pt x="424916" y="23596"/>
                  </a:lnTo>
                  <a:lnTo>
                    <a:pt x="436702" y="23596"/>
                  </a:lnTo>
                  <a:lnTo>
                    <a:pt x="436702" y="11798"/>
                  </a:lnTo>
                  <a:close/>
                </a:path>
                <a:path w="614045" h="47625">
                  <a:moveTo>
                    <a:pt x="448513" y="35407"/>
                  </a:moveTo>
                  <a:lnTo>
                    <a:pt x="436714" y="35407"/>
                  </a:lnTo>
                  <a:lnTo>
                    <a:pt x="436714" y="47205"/>
                  </a:lnTo>
                  <a:lnTo>
                    <a:pt x="448513" y="47205"/>
                  </a:lnTo>
                  <a:lnTo>
                    <a:pt x="448513" y="35407"/>
                  </a:lnTo>
                  <a:close/>
                </a:path>
                <a:path w="614045" h="47625">
                  <a:moveTo>
                    <a:pt x="448513" y="0"/>
                  </a:moveTo>
                  <a:lnTo>
                    <a:pt x="436714" y="0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48513" y="0"/>
                  </a:lnTo>
                  <a:close/>
                </a:path>
                <a:path w="614045" h="47625">
                  <a:moveTo>
                    <a:pt x="472109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72109" y="11798"/>
                  </a:lnTo>
                  <a:lnTo>
                    <a:pt x="472109" y="0"/>
                  </a:lnTo>
                  <a:close/>
                </a:path>
                <a:path w="614045" h="47625">
                  <a:moveTo>
                    <a:pt x="507530" y="23609"/>
                  </a:moveTo>
                  <a:lnTo>
                    <a:pt x="495731" y="23609"/>
                  </a:ln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507530" y="35407"/>
                  </a:lnTo>
                  <a:lnTo>
                    <a:pt x="507530" y="23609"/>
                  </a:lnTo>
                  <a:close/>
                </a:path>
                <a:path w="614045" h="47625">
                  <a:moveTo>
                    <a:pt x="519315" y="0"/>
                  </a:moveTo>
                  <a:lnTo>
                    <a:pt x="507530" y="0"/>
                  </a:ln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495731" y="23596"/>
                  </a:lnTo>
                  <a:lnTo>
                    <a:pt x="507530" y="23596"/>
                  </a:lnTo>
                  <a:lnTo>
                    <a:pt x="507530" y="11798"/>
                  </a:lnTo>
                  <a:lnTo>
                    <a:pt x="519315" y="11798"/>
                  </a:lnTo>
                  <a:lnTo>
                    <a:pt x="519315" y="0"/>
                  </a:lnTo>
                  <a:close/>
                </a:path>
                <a:path w="614045" h="47625">
                  <a:moveTo>
                    <a:pt x="531126" y="23609"/>
                  </a:moveTo>
                  <a:lnTo>
                    <a:pt x="519341" y="23609"/>
                  </a:lnTo>
                  <a:lnTo>
                    <a:pt x="519341" y="35407"/>
                  </a:lnTo>
                  <a:lnTo>
                    <a:pt x="531126" y="35407"/>
                  </a:lnTo>
                  <a:lnTo>
                    <a:pt x="531126" y="23609"/>
                  </a:lnTo>
                  <a:close/>
                </a:path>
                <a:path w="614045" h="47625">
                  <a:moveTo>
                    <a:pt x="531126" y="11798"/>
                  </a:moveTo>
                  <a:lnTo>
                    <a:pt x="519341" y="11798"/>
                  </a:lnTo>
                  <a:lnTo>
                    <a:pt x="519341" y="23596"/>
                  </a:lnTo>
                  <a:lnTo>
                    <a:pt x="531126" y="23596"/>
                  </a:lnTo>
                  <a:lnTo>
                    <a:pt x="531126" y="11798"/>
                  </a:lnTo>
                  <a:close/>
                </a:path>
                <a:path w="614045" h="47625">
                  <a:moveTo>
                    <a:pt x="566547" y="0"/>
                  </a:moveTo>
                  <a:lnTo>
                    <a:pt x="554748" y="0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66547" y="0"/>
                  </a:lnTo>
                  <a:close/>
                </a:path>
                <a:path w="614045" h="47625">
                  <a:moveTo>
                    <a:pt x="601941" y="23609"/>
                  </a:moveTo>
                  <a:lnTo>
                    <a:pt x="590143" y="23609"/>
                  </a:lnTo>
                  <a:lnTo>
                    <a:pt x="590143" y="35407"/>
                  </a:lnTo>
                  <a:lnTo>
                    <a:pt x="601941" y="35407"/>
                  </a:lnTo>
                  <a:lnTo>
                    <a:pt x="601941" y="23609"/>
                  </a:lnTo>
                  <a:close/>
                </a:path>
                <a:path w="614045" h="47625">
                  <a:moveTo>
                    <a:pt x="601941" y="0"/>
                  </a:moveTo>
                  <a:lnTo>
                    <a:pt x="590143" y="0"/>
                  </a:lnTo>
                  <a:lnTo>
                    <a:pt x="590143" y="11798"/>
                  </a:lnTo>
                  <a:lnTo>
                    <a:pt x="601941" y="11798"/>
                  </a:lnTo>
                  <a:lnTo>
                    <a:pt x="601941" y="0"/>
                  </a:lnTo>
                  <a:close/>
                </a:path>
                <a:path w="614045" h="47625">
                  <a:moveTo>
                    <a:pt x="613765" y="23609"/>
                  </a:moveTo>
                  <a:lnTo>
                    <a:pt x="601967" y="23609"/>
                  </a:lnTo>
                  <a:lnTo>
                    <a:pt x="601967" y="35407"/>
                  </a:lnTo>
                  <a:lnTo>
                    <a:pt x="613765" y="35407"/>
                  </a:lnTo>
                  <a:lnTo>
                    <a:pt x="613765" y="2360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5958433" y="4702276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09" h="47625">
                  <a:moveTo>
                    <a:pt x="23583" y="23609"/>
                  </a:moveTo>
                  <a:lnTo>
                    <a:pt x="11798" y="23609"/>
                  </a:lnTo>
                  <a:lnTo>
                    <a:pt x="11798" y="35407"/>
                  </a:lnTo>
                  <a:lnTo>
                    <a:pt x="11798" y="47205"/>
                  </a:lnTo>
                  <a:lnTo>
                    <a:pt x="23583" y="47205"/>
                  </a:lnTo>
                  <a:lnTo>
                    <a:pt x="23583" y="35407"/>
                  </a:lnTo>
                  <a:lnTo>
                    <a:pt x="23583" y="23609"/>
                  </a:lnTo>
                  <a:close/>
                </a:path>
                <a:path w="626109" h="47625">
                  <a:moveTo>
                    <a:pt x="23583" y="11798"/>
                  </a:moveTo>
                  <a:lnTo>
                    <a:pt x="11798" y="11798"/>
                  </a:lnTo>
                  <a:lnTo>
                    <a:pt x="0" y="11798"/>
                  </a:lnTo>
                  <a:lnTo>
                    <a:pt x="0" y="23596"/>
                  </a:lnTo>
                  <a:lnTo>
                    <a:pt x="11798" y="23596"/>
                  </a:lnTo>
                  <a:lnTo>
                    <a:pt x="23583" y="23596"/>
                  </a:lnTo>
                  <a:lnTo>
                    <a:pt x="23583" y="11798"/>
                  </a:lnTo>
                  <a:close/>
                </a:path>
                <a:path w="626109" h="47625">
                  <a:moveTo>
                    <a:pt x="35394" y="23609"/>
                  </a:moveTo>
                  <a:lnTo>
                    <a:pt x="23596" y="23609"/>
                  </a:lnTo>
                  <a:lnTo>
                    <a:pt x="23596" y="35407"/>
                  </a:lnTo>
                  <a:lnTo>
                    <a:pt x="23596" y="47205"/>
                  </a:lnTo>
                  <a:lnTo>
                    <a:pt x="35394" y="47205"/>
                  </a:lnTo>
                  <a:lnTo>
                    <a:pt x="35394" y="35407"/>
                  </a:lnTo>
                  <a:lnTo>
                    <a:pt x="35394" y="23609"/>
                  </a:lnTo>
                  <a:close/>
                </a:path>
                <a:path w="626109" h="47625">
                  <a:moveTo>
                    <a:pt x="58991" y="23609"/>
                  </a:moveTo>
                  <a:lnTo>
                    <a:pt x="47205" y="23609"/>
                  </a:lnTo>
                  <a:lnTo>
                    <a:pt x="47205" y="35407"/>
                  </a:lnTo>
                  <a:lnTo>
                    <a:pt x="47205" y="47205"/>
                  </a:lnTo>
                  <a:lnTo>
                    <a:pt x="58991" y="47205"/>
                  </a:lnTo>
                  <a:lnTo>
                    <a:pt x="58991" y="35407"/>
                  </a:lnTo>
                  <a:lnTo>
                    <a:pt x="58991" y="23609"/>
                  </a:lnTo>
                  <a:close/>
                </a:path>
                <a:path w="626109" h="47625">
                  <a:moveTo>
                    <a:pt x="58991" y="11798"/>
                  </a:moveTo>
                  <a:lnTo>
                    <a:pt x="47205" y="11798"/>
                  </a:lnTo>
                  <a:lnTo>
                    <a:pt x="47205" y="23596"/>
                  </a:lnTo>
                  <a:lnTo>
                    <a:pt x="58991" y="23596"/>
                  </a:lnTo>
                  <a:lnTo>
                    <a:pt x="58991" y="11798"/>
                  </a:lnTo>
                  <a:close/>
                </a:path>
                <a:path w="626109" h="47625">
                  <a:moveTo>
                    <a:pt x="82613" y="11798"/>
                  </a:moveTo>
                  <a:lnTo>
                    <a:pt x="70815" y="11798"/>
                  </a:lnTo>
                  <a:lnTo>
                    <a:pt x="59016" y="11798"/>
                  </a:lnTo>
                  <a:lnTo>
                    <a:pt x="59016" y="23596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82613" y="11798"/>
                  </a:lnTo>
                  <a:close/>
                </a:path>
                <a:path w="626109" h="47625">
                  <a:moveTo>
                    <a:pt x="94411" y="23609"/>
                  </a:moveTo>
                  <a:lnTo>
                    <a:pt x="82613" y="23609"/>
                  </a:lnTo>
                  <a:lnTo>
                    <a:pt x="82613" y="35407"/>
                  </a:lnTo>
                  <a:lnTo>
                    <a:pt x="70815" y="35407"/>
                  </a:lnTo>
                  <a:lnTo>
                    <a:pt x="70815" y="23609"/>
                  </a:lnTo>
                  <a:lnTo>
                    <a:pt x="59016" y="23609"/>
                  </a:lnTo>
                  <a:lnTo>
                    <a:pt x="59016" y="35407"/>
                  </a:lnTo>
                  <a:lnTo>
                    <a:pt x="59016" y="47205"/>
                  </a:lnTo>
                  <a:lnTo>
                    <a:pt x="70815" y="47205"/>
                  </a:lnTo>
                  <a:lnTo>
                    <a:pt x="82613" y="47205"/>
                  </a:lnTo>
                  <a:lnTo>
                    <a:pt x="94411" y="47205"/>
                  </a:lnTo>
                  <a:lnTo>
                    <a:pt x="94411" y="35407"/>
                  </a:lnTo>
                  <a:lnTo>
                    <a:pt x="94411" y="23609"/>
                  </a:lnTo>
                  <a:close/>
                </a:path>
                <a:path w="626109" h="47625">
                  <a:moveTo>
                    <a:pt x="118008" y="35407"/>
                  </a:moveTo>
                  <a:lnTo>
                    <a:pt x="106222" y="35407"/>
                  </a:lnTo>
                  <a:lnTo>
                    <a:pt x="106222" y="47205"/>
                  </a:lnTo>
                  <a:lnTo>
                    <a:pt x="118008" y="47205"/>
                  </a:lnTo>
                  <a:lnTo>
                    <a:pt x="118008" y="35407"/>
                  </a:lnTo>
                  <a:close/>
                </a:path>
                <a:path w="626109" h="47625">
                  <a:moveTo>
                    <a:pt x="118008" y="11798"/>
                  </a:moveTo>
                  <a:lnTo>
                    <a:pt x="106222" y="11798"/>
                  </a:lnTo>
                  <a:lnTo>
                    <a:pt x="106222" y="23596"/>
                  </a:lnTo>
                  <a:lnTo>
                    <a:pt x="118008" y="23596"/>
                  </a:lnTo>
                  <a:lnTo>
                    <a:pt x="118008" y="11798"/>
                  </a:lnTo>
                  <a:close/>
                </a:path>
                <a:path w="626109" h="47625">
                  <a:moveTo>
                    <a:pt x="129819" y="23609"/>
                  </a:moveTo>
                  <a:lnTo>
                    <a:pt x="118021" y="23609"/>
                  </a:lnTo>
                  <a:lnTo>
                    <a:pt x="118021" y="35407"/>
                  </a:lnTo>
                  <a:lnTo>
                    <a:pt x="129819" y="35407"/>
                  </a:lnTo>
                  <a:lnTo>
                    <a:pt x="129819" y="23609"/>
                  </a:lnTo>
                  <a:close/>
                </a:path>
                <a:path w="626109" h="47625">
                  <a:moveTo>
                    <a:pt x="153416" y="23609"/>
                  </a:moveTo>
                  <a:lnTo>
                    <a:pt x="141630" y="23609"/>
                  </a:lnTo>
                  <a:lnTo>
                    <a:pt x="129832" y="23609"/>
                  </a:lnTo>
                  <a:lnTo>
                    <a:pt x="129832" y="35407"/>
                  </a:lnTo>
                  <a:lnTo>
                    <a:pt x="141630" y="35407"/>
                  </a:lnTo>
                  <a:lnTo>
                    <a:pt x="141630" y="47205"/>
                  </a:lnTo>
                  <a:lnTo>
                    <a:pt x="153416" y="47205"/>
                  </a:lnTo>
                  <a:lnTo>
                    <a:pt x="153416" y="35407"/>
                  </a:lnTo>
                  <a:lnTo>
                    <a:pt x="153416" y="23609"/>
                  </a:lnTo>
                  <a:close/>
                </a:path>
                <a:path w="626109" h="47625">
                  <a:moveTo>
                    <a:pt x="165239" y="23609"/>
                  </a:move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65239" y="23609"/>
                  </a:lnTo>
                  <a:close/>
                </a:path>
                <a:path w="626109" h="47625">
                  <a:moveTo>
                    <a:pt x="177025" y="11798"/>
                  </a:moveTo>
                  <a:lnTo>
                    <a:pt x="165239" y="11798"/>
                  </a:lnTo>
                  <a:lnTo>
                    <a:pt x="165239" y="23596"/>
                  </a:lnTo>
                  <a:lnTo>
                    <a:pt x="177025" y="23596"/>
                  </a:lnTo>
                  <a:lnTo>
                    <a:pt x="177025" y="11798"/>
                  </a:lnTo>
                  <a:close/>
                </a:path>
                <a:path w="626109" h="47625">
                  <a:moveTo>
                    <a:pt x="188836" y="23609"/>
                  </a:move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close/>
                </a:path>
                <a:path w="626109" h="47625">
                  <a:moveTo>
                    <a:pt x="200647" y="23609"/>
                  </a:move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00647" y="23609"/>
                  </a:lnTo>
                  <a:close/>
                </a:path>
                <a:path w="626109" h="47625">
                  <a:moveTo>
                    <a:pt x="212432" y="11798"/>
                  </a:moveTo>
                  <a:lnTo>
                    <a:pt x="200647" y="11798"/>
                  </a:lnTo>
                  <a:lnTo>
                    <a:pt x="188849" y="11798"/>
                  </a:lnTo>
                  <a:lnTo>
                    <a:pt x="188849" y="23596"/>
                  </a:lnTo>
                  <a:lnTo>
                    <a:pt x="200647" y="23596"/>
                  </a:lnTo>
                  <a:lnTo>
                    <a:pt x="212432" y="23596"/>
                  </a:lnTo>
                  <a:lnTo>
                    <a:pt x="212432" y="11798"/>
                  </a:lnTo>
                  <a:close/>
                </a:path>
                <a:path w="626109" h="47625">
                  <a:moveTo>
                    <a:pt x="224243" y="23609"/>
                  </a:move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close/>
                </a:path>
                <a:path w="626109" h="47625">
                  <a:moveTo>
                    <a:pt x="224243" y="11798"/>
                  </a:moveTo>
                  <a:lnTo>
                    <a:pt x="212458" y="11798"/>
                  </a:lnTo>
                  <a:lnTo>
                    <a:pt x="212458" y="23596"/>
                  </a:lnTo>
                  <a:lnTo>
                    <a:pt x="224243" y="23596"/>
                  </a:lnTo>
                  <a:lnTo>
                    <a:pt x="224243" y="11798"/>
                  </a:lnTo>
                  <a:close/>
                </a:path>
                <a:path w="626109" h="47625">
                  <a:moveTo>
                    <a:pt x="236054" y="11798"/>
                  </a:moveTo>
                  <a:lnTo>
                    <a:pt x="224256" y="11798"/>
                  </a:lnTo>
                  <a:lnTo>
                    <a:pt x="224256" y="23596"/>
                  </a:lnTo>
                  <a:lnTo>
                    <a:pt x="236054" y="23596"/>
                  </a:lnTo>
                  <a:lnTo>
                    <a:pt x="236054" y="11798"/>
                  </a:lnTo>
                  <a:close/>
                </a:path>
                <a:path w="626109" h="47625">
                  <a:moveTo>
                    <a:pt x="247840" y="23609"/>
                  </a:moveTo>
                  <a:lnTo>
                    <a:pt x="236054" y="23609"/>
                  </a:lnTo>
                  <a:lnTo>
                    <a:pt x="236054" y="35407"/>
                  </a:lnTo>
                  <a:lnTo>
                    <a:pt x="247840" y="35407"/>
                  </a:lnTo>
                  <a:lnTo>
                    <a:pt x="247840" y="23609"/>
                  </a:lnTo>
                  <a:close/>
                </a:path>
                <a:path w="626109" h="47625">
                  <a:moveTo>
                    <a:pt x="259664" y="11798"/>
                  </a:moveTo>
                  <a:lnTo>
                    <a:pt x="247865" y="11798"/>
                  </a:lnTo>
                  <a:lnTo>
                    <a:pt x="247865" y="23596"/>
                  </a:lnTo>
                  <a:lnTo>
                    <a:pt x="259664" y="23596"/>
                  </a:lnTo>
                  <a:lnTo>
                    <a:pt x="259664" y="11798"/>
                  </a:lnTo>
                  <a:close/>
                </a:path>
                <a:path w="626109" h="47625">
                  <a:moveTo>
                    <a:pt x="271449" y="23609"/>
                  </a:moveTo>
                  <a:lnTo>
                    <a:pt x="259664" y="23609"/>
                  </a:lnTo>
                  <a:lnTo>
                    <a:pt x="247865" y="23609"/>
                  </a:lnTo>
                  <a:lnTo>
                    <a:pt x="247865" y="35407"/>
                  </a:lnTo>
                  <a:lnTo>
                    <a:pt x="259664" y="35407"/>
                  </a:lnTo>
                  <a:lnTo>
                    <a:pt x="271449" y="35407"/>
                  </a:lnTo>
                  <a:lnTo>
                    <a:pt x="271449" y="23609"/>
                  </a:lnTo>
                  <a:close/>
                </a:path>
                <a:path w="626109" h="47625">
                  <a:moveTo>
                    <a:pt x="295071" y="11798"/>
                  </a:moveTo>
                  <a:lnTo>
                    <a:pt x="283273" y="11798"/>
                  </a:lnTo>
                  <a:lnTo>
                    <a:pt x="283273" y="23596"/>
                  </a:lnTo>
                  <a:lnTo>
                    <a:pt x="295071" y="23596"/>
                  </a:lnTo>
                  <a:lnTo>
                    <a:pt x="295071" y="11798"/>
                  </a:lnTo>
                  <a:close/>
                </a:path>
                <a:path w="626109" h="47625">
                  <a:moveTo>
                    <a:pt x="306857" y="23609"/>
                  </a:moveTo>
                  <a:lnTo>
                    <a:pt x="295071" y="23609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close/>
                </a:path>
                <a:path w="626109" h="47625">
                  <a:moveTo>
                    <a:pt x="354088" y="23609"/>
                  </a:moveTo>
                  <a:lnTo>
                    <a:pt x="342290" y="23609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54088" y="23609"/>
                  </a:lnTo>
                  <a:close/>
                </a:path>
                <a:path w="626109" h="47625">
                  <a:moveTo>
                    <a:pt x="365874" y="11798"/>
                  </a:moveTo>
                  <a:lnTo>
                    <a:pt x="354088" y="11798"/>
                  </a:lnTo>
                  <a:lnTo>
                    <a:pt x="354088" y="23596"/>
                  </a:lnTo>
                  <a:lnTo>
                    <a:pt x="365874" y="23596"/>
                  </a:lnTo>
                  <a:lnTo>
                    <a:pt x="365874" y="11798"/>
                  </a:lnTo>
                  <a:close/>
                </a:path>
                <a:path w="626109" h="47625">
                  <a:moveTo>
                    <a:pt x="377685" y="23609"/>
                  </a:moveTo>
                  <a:lnTo>
                    <a:pt x="365899" y="23609"/>
                  </a:lnTo>
                  <a:lnTo>
                    <a:pt x="365899" y="35407"/>
                  </a:lnTo>
                  <a:lnTo>
                    <a:pt x="377685" y="35407"/>
                  </a:lnTo>
                  <a:lnTo>
                    <a:pt x="377685" y="23609"/>
                  </a:lnTo>
                  <a:close/>
                </a:path>
                <a:path w="626109" h="47625">
                  <a:moveTo>
                    <a:pt x="389496" y="23609"/>
                  </a:moveTo>
                  <a:lnTo>
                    <a:pt x="377698" y="23609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close/>
                </a:path>
                <a:path w="626109" h="47625">
                  <a:moveTo>
                    <a:pt x="389496" y="11798"/>
                  </a:moveTo>
                  <a:lnTo>
                    <a:pt x="377698" y="11798"/>
                  </a:lnTo>
                  <a:lnTo>
                    <a:pt x="377698" y="23596"/>
                  </a:lnTo>
                  <a:lnTo>
                    <a:pt x="389496" y="23596"/>
                  </a:lnTo>
                  <a:lnTo>
                    <a:pt x="389496" y="11798"/>
                  </a:lnTo>
                  <a:close/>
                </a:path>
                <a:path w="626109" h="47625">
                  <a:moveTo>
                    <a:pt x="401307" y="23609"/>
                  </a:move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01307" y="23609"/>
                  </a:lnTo>
                  <a:close/>
                </a:path>
                <a:path w="626109" h="47625">
                  <a:moveTo>
                    <a:pt x="413092" y="11798"/>
                  </a:moveTo>
                  <a:lnTo>
                    <a:pt x="401307" y="11798"/>
                  </a:lnTo>
                  <a:lnTo>
                    <a:pt x="401307" y="23596"/>
                  </a:lnTo>
                  <a:lnTo>
                    <a:pt x="413092" y="23596"/>
                  </a:lnTo>
                  <a:lnTo>
                    <a:pt x="413092" y="11798"/>
                  </a:lnTo>
                  <a:close/>
                </a:path>
                <a:path w="626109" h="47625">
                  <a:moveTo>
                    <a:pt x="424903" y="11798"/>
                  </a:moveTo>
                  <a:lnTo>
                    <a:pt x="413105" y="11798"/>
                  </a:lnTo>
                  <a:lnTo>
                    <a:pt x="413105" y="23596"/>
                  </a:lnTo>
                  <a:lnTo>
                    <a:pt x="424903" y="23596"/>
                  </a:lnTo>
                  <a:lnTo>
                    <a:pt x="424903" y="11798"/>
                  </a:lnTo>
                  <a:close/>
                </a:path>
                <a:path w="626109" h="47625">
                  <a:moveTo>
                    <a:pt x="460298" y="23609"/>
                  </a:moveTo>
                  <a:lnTo>
                    <a:pt x="448513" y="23609"/>
                  </a:lnTo>
                  <a:lnTo>
                    <a:pt x="448513" y="35407"/>
                  </a:lnTo>
                  <a:lnTo>
                    <a:pt x="460298" y="35407"/>
                  </a:lnTo>
                  <a:lnTo>
                    <a:pt x="460298" y="23609"/>
                  </a:lnTo>
                  <a:close/>
                </a:path>
                <a:path w="626109" h="47625">
                  <a:moveTo>
                    <a:pt x="460298" y="0"/>
                  </a:moveTo>
                  <a:lnTo>
                    <a:pt x="448513" y="0"/>
                  </a:lnTo>
                  <a:lnTo>
                    <a:pt x="436714" y="0"/>
                  </a:lnTo>
                  <a:lnTo>
                    <a:pt x="436714" y="11798"/>
                  </a:lnTo>
                  <a:lnTo>
                    <a:pt x="436714" y="23596"/>
                  </a:lnTo>
                  <a:lnTo>
                    <a:pt x="448513" y="23596"/>
                  </a:lnTo>
                  <a:lnTo>
                    <a:pt x="460298" y="23596"/>
                  </a:lnTo>
                  <a:lnTo>
                    <a:pt x="460298" y="11798"/>
                  </a:lnTo>
                  <a:lnTo>
                    <a:pt x="460298" y="0"/>
                  </a:lnTo>
                  <a:close/>
                </a:path>
                <a:path w="626109" h="47625">
                  <a:moveTo>
                    <a:pt x="472109" y="23609"/>
                  </a:moveTo>
                  <a:lnTo>
                    <a:pt x="460324" y="23609"/>
                  </a:lnTo>
                  <a:lnTo>
                    <a:pt x="460324" y="35407"/>
                  </a:lnTo>
                  <a:lnTo>
                    <a:pt x="472109" y="35407"/>
                  </a:lnTo>
                  <a:lnTo>
                    <a:pt x="472109" y="23609"/>
                  </a:lnTo>
                  <a:close/>
                </a:path>
                <a:path w="626109" h="47625">
                  <a:moveTo>
                    <a:pt x="472109" y="11798"/>
                  </a:moveTo>
                  <a:lnTo>
                    <a:pt x="460324" y="11798"/>
                  </a:lnTo>
                  <a:lnTo>
                    <a:pt x="460324" y="23596"/>
                  </a:lnTo>
                  <a:lnTo>
                    <a:pt x="472109" y="23596"/>
                  </a:lnTo>
                  <a:lnTo>
                    <a:pt x="472109" y="11798"/>
                  </a:lnTo>
                  <a:close/>
                </a:path>
                <a:path w="626109" h="47625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72122" y="23596"/>
                  </a:lnTo>
                  <a:lnTo>
                    <a:pt x="483920" y="23596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09" h="47625">
                  <a:moveTo>
                    <a:pt x="507530" y="11798"/>
                  </a:moveTo>
                  <a:lnTo>
                    <a:pt x="495731" y="11798"/>
                  </a:lnTo>
                  <a:lnTo>
                    <a:pt x="495731" y="23596"/>
                  </a:lnTo>
                  <a:lnTo>
                    <a:pt x="507530" y="23596"/>
                  </a:lnTo>
                  <a:lnTo>
                    <a:pt x="507530" y="11798"/>
                  </a:lnTo>
                  <a:close/>
                </a:path>
                <a:path w="626109" h="47625">
                  <a:moveTo>
                    <a:pt x="519315" y="23609"/>
                  </a:moveTo>
                  <a:lnTo>
                    <a:pt x="507530" y="23609"/>
                  </a:lnTo>
                  <a:lnTo>
                    <a:pt x="495731" y="23609"/>
                  </a:lnTo>
                  <a:lnTo>
                    <a:pt x="495731" y="35407"/>
                  </a:lnTo>
                  <a:lnTo>
                    <a:pt x="507530" y="35407"/>
                  </a:lnTo>
                  <a:lnTo>
                    <a:pt x="519315" y="35407"/>
                  </a:lnTo>
                  <a:lnTo>
                    <a:pt x="519315" y="23609"/>
                  </a:lnTo>
                  <a:close/>
                </a:path>
                <a:path w="626109" h="47625">
                  <a:moveTo>
                    <a:pt x="531126" y="23609"/>
                  </a:moveTo>
                  <a:lnTo>
                    <a:pt x="519341" y="23609"/>
                  </a:lnTo>
                  <a:lnTo>
                    <a:pt x="519341" y="35407"/>
                  </a:lnTo>
                  <a:lnTo>
                    <a:pt x="531126" y="35407"/>
                  </a:lnTo>
                  <a:lnTo>
                    <a:pt x="531126" y="23609"/>
                  </a:lnTo>
                  <a:close/>
                </a:path>
                <a:path w="626109" h="47625">
                  <a:moveTo>
                    <a:pt x="542937" y="0"/>
                  </a:moveTo>
                  <a:lnTo>
                    <a:pt x="531139" y="0"/>
                  </a:lnTo>
                  <a:lnTo>
                    <a:pt x="531139" y="11798"/>
                  </a:lnTo>
                  <a:lnTo>
                    <a:pt x="531139" y="23596"/>
                  </a:lnTo>
                  <a:lnTo>
                    <a:pt x="542937" y="23596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26109" h="47625">
                  <a:moveTo>
                    <a:pt x="554748" y="23609"/>
                  </a:moveTo>
                  <a:lnTo>
                    <a:pt x="542950" y="23609"/>
                  </a:lnTo>
                  <a:lnTo>
                    <a:pt x="542950" y="35407"/>
                  </a:lnTo>
                  <a:lnTo>
                    <a:pt x="554748" y="35407"/>
                  </a:lnTo>
                  <a:lnTo>
                    <a:pt x="554748" y="23609"/>
                  </a:lnTo>
                  <a:close/>
                </a:path>
                <a:path w="626109" h="47625">
                  <a:moveTo>
                    <a:pt x="554748" y="11798"/>
                  </a:move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54748" y="11798"/>
                  </a:lnTo>
                  <a:close/>
                </a:path>
                <a:path w="626109" h="47625">
                  <a:moveTo>
                    <a:pt x="590143" y="23609"/>
                  </a:moveTo>
                  <a:lnTo>
                    <a:pt x="578345" y="23609"/>
                  </a:lnTo>
                  <a:lnTo>
                    <a:pt x="566547" y="23609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90143" y="35407"/>
                  </a:lnTo>
                  <a:lnTo>
                    <a:pt x="590143" y="23609"/>
                  </a:lnTo>
                  <a:close/>
                </a:path>
                <a:path w="626109" h="47625">
                  <a:moveTo>
                    <a:pt x="590143" y="11798"/>
                  </a:moveTo>
                  <a:lnTo>
                    <a:pt x="578345" y="11798"/>
                  </a:lnTo>
                  <a:lnTo>
                    <a:pt x="566547" y="11798"/>
                  </a:lnTo>
                  <a:lnTo>
                    <a:pt x="566547" y="23596"/>
                  </a:lnTo>
                  <a:lnTo>
                    <a:pt x="578345" y="23596"/>
                  </a:lnTo>
                  <a:lnTo>
                    <a:pt x="590143" y="23596"/>
                  </a:lnTo>
                  <a:lnTo>
                    <a:pt x="590143" y="11798"/>
                  </a:lnTo>
                  <a:close/>
                </a:path>
                <a:path w="626109" h="47625">
                  <a:moveTo>
                    <a:pt x="601941" y="0"/>
                  </a:moveTo>
                  <a:lnTo>
                    <a:pt x="590143" y="0"/>
                  </a:lnTo>
                  <a:lnTo>
                    <a:pt x="590143" y="11798"/>
                  </a:lnTo>
                  <a:lnTo>
                    <a:pt x="601941" y="11798"/>
                  </a:lnTo>
                  <a:lnTo>
                    <a:pt x="601941" y="0"/>
                  </a:lnTo>
                  <a:close/>
                </a:path>
                <a:path w="626109" h="47625">
                  <a:moveTo>
                    <a:pt x="625551" y="23609"/>
                  </a:moveTo>
                  <a:lnTo>
                    <a:pt x="613765" y="23609"/>
                  </a:lnTo>
                  <a:lnTo>
                    <a:pt x="613765" y="35407"/>
                  </a:lnTo>
                  <a:lnTo>
                    <a:pt x="625551" y="35407"/>
                  </a:lnTo>
                  <a:lnTo>
                    <a:pt x="625551" y="23609"/>
                  </a:lnTo>
                  <a:close/>
                </a:path>
                <a:path w="626109" h="47625">
                  <a:moveTo>
                    <a:pt x="625551" y="0"/>
                  </a:moveTo>
                  <a:lnTo>
                    <a:pt x="613765" y="0"/>
                  </a:ln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13765" y="23596"/>
                  </a:lnTo>
                  <a:lnTo>
                    <a:pt x="625551" y="23596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5958433" y="4737684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09" h="35560">
                  <a:moveTo>
                    <a:pt x="23583" y="11811"/>
                  </a:moveTo>
                  <a:lnTo>
                    <a:pt x="11798" y="11811"/>
                  </a:lnTo>
                  <a:lnTo>
                    <a:pt x="0" y="11811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23583" y="35407"/>
                  </a:lnTo>
                  <a:lnTo>
                    <a:pt x="23583" y="23609"/>
                  </a:lnTo>
                  <a:lnTo>
                    <a:pt x="23583" y="11811"/>
                  </a:lnTo>
                  <a:close/>
                </a:path>
                <a:path w="626109" h="35560">
                  <a:moveTo>
                    <a:pt x="35394" y="11811"/>
                  </a:moveTo>
                  <a:lnTo>
                    <a:pt x="23596" y="11811"/>
                  </a:lnTo>
                  <a:lnTo>
                    <a:pt x="23596" y="23609"/>
                  </a:lnTo>
                  <a:lnTo>
                    <a:pt x="35394" y="23609"/>
                  </a:lnTo>
                  <a:lnTo>
                    <a:pt x="35394" y="11811"/>
                  </a:lnTo>
                  <a:close/>
                </a:path>
                <a:path w="626109" h="35560">
                  <a:moveTo>
                    <a:pt x="58991" y="23609"/>
                  </a:moveTo>
                  <a:lnTo>
                    <a:pt x="47205" y="23609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58991" y="35407"/>
                  </a:lnTo>
                  <a:lnTo>
                    <a:pt x="58991" y="23609"/>
                  </a:lnTo>
                  <a:close/>
                </a:path>
                <a:path w="626109" h="35560">
                  <a:moveTo>
                    <a:pt x="94411" y="11811"/>
                  </a:moveTo>
                  <a:lnTo>
                    <a:pt x="82613" y="11811"/>
                  </a:lnTo>
                  <a:lnTo>
                    <a:pt x="82613" y="23609"/>
                  </a:lnTo>
                  <a:lnTo>
                    <a:pt x="70815" y="23609"/>
                  </a:ln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94411" y="35407"/>
                  </a:lnTo>
                  <a:lnTo>
                    <a:pt x="94411" y="23609"/>
                  </a:lnTo>
                  <a:lnTo>
                    <a:pt x="94411" y="11811"/>
                  </a:lnTo>
                  <a:close/>
                </a:path>
                <a:path w="626109" h="35560">
                  <a:moveTo>
                    <a:pt x="106222" y="23609"/>
                  </a:move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06222" y="23609"/>
                  </a:lnTo>
                  <a:close/>
                </a:path>
                <a:path w="626109" h="35560">
                  <a:moveTo>
                    <a:pt x="153416" y="11811"/>
                  </a:moveTo>
                  <a:lnTo>
                    <a:pt x="141630" y="11811"/>
                  </a:lnTo>
                  <a:lnTo>
                    <a:pt x="129832" y="11811"/>
                  </a:lnTo>
                  <a:lnTo>
                    <a:pt x="129832" y="23609"/>
                  </a:lnTo>
                  <a:lnTo>
                    <a:pt x="141630" y="23609"/>
                  </a:lnTo>
                  <a:lnTo>
                    <a:pt x="153416" y="23609"/>
                  </a:lnTo>
                  <a:lnTo>
                    <a:pt x="153416" y="11811"/>
                  </a:lnTo>
                  <a:close/>
                </a:path>
                <a:path w="626109" h="35560">
                  <a:moveTo>
                    <a:pt x="153416" y="0"/>
                  </a:moveTo>
                  <a:lnTo>
                    <a:pt x="141630" y="0"/>
                  </a:lnTo>
                  <a:lnTo>
                    <a:pt x="141630" y="11798"/>
                  </a:lnTo>
                  <a:lnTo>
                    <a:pt x="153416" y="11798"/>
                  </a:lnTo>
                  <a:lnTo>
                    <a:pt x="153416" y="0"/>
                  </a:lnTo>
                  <a:close/>
                </a:path>
                <a:path w="626109" h="35560">
                  <a:moveTo>
                    <a:pt x="177025" y="11811"/>
                  </a:moveTo>
                  <a:lnTo>
                    <a:pt x="165239" y="11811"/>
                  </a:lnTo>
                  <a:lnTo>
                    <a:pt x="165239" y="23609"/>
                  </a:ln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lnTo>
                    <a:pt x="177025" y="11811"/>
                  </a:lnTo>
                  <a:close/>
                </a:path>
                <a:path w="626109" h="35560">
                  <a:moveTo>
                    <a:pt x="177025" y="0"/>
                  </a:moveTo>
                  <a:lnTo>
                    <a:pt x="165239" y="0"/>
                  </a:lnTo>
                  <a:lnTo>
                    <a:pt x="153441" y="0"/>
                  </a:lnTo>
                  <a:lnTo>
                    <a:pt x="153441" y="11798"/>
                  </a:lnTo>
                  <a:lnTo>
                    <a:pt x="165239" y="11798"/>
                  </a:lnTo>
                  <a:lnTo>
                    <a:pt x="177025" y="11798"/>
                  </a:lnTo>
                  <a:lnTo>
                    <a:pt x="177025" y="0"/>
                  </a:lnTo>
                  <a:close/>
                </a:path>
                <a:path w="626109" h="35560">
                  <a:moveTo>
                    <a:pt x="188836" y="23609"/>
                  </a:move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close/>
                </a:path>
                <a:path w="626109" h="35560">
                  <a:moveTo>
                    <a:pt x="200647" y="11811"/>
                  </a:moveTo>
                  <a:lnTo>
                    <a:pt x="188849" y="11811"/>
                  </a:ln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00647" y="23609"/>
                  </a:lnTo>
                  <a:lnTo>
                    <a:pt x="200647" y="11811"/>
                  </a:lnTo>
                  <a:close/>
                </a:path>
                <a:path w="626109" h="35560">
                  <a:moveTo>
                    <a:pt x="212432" y="0"/>
                  </a:moveTo>
                  <a:lnTo>
                    <a:pt x="200647" y="0"/>
                  </a:lnTo>
                  <a:lnTo>
                    <a:pt x="188849" y="0"/>
                  </a:lnTo>
                  <a:lnTo>
                    <a:pt x="188849" y="11798"/>
                  </a:lnTo>
                  <a:lnTo>
                    <a:pt x="200647" y="11798"/>
                  </a:lnTo>
                  <a:lnTo>
                    <a:pt x="212432" y="11798"/>
                  </a:lnTo>
                  <a:lnTo>
                    <a:pt x="212432" y="0"/>
                  </a:lnTo>
                  <a:close/>
                </a:path>
                <a:path w="626109" h="35560">
                  <a:moveTo>
                    <a:pt x="224243" y="11811"/>
                  </a:moveTo>
                  <a:lnTo>
                    <a:pt x="212458" y="11811"/>
                  </a:ln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lnTo>
                    <a:pt x="224243" y="11811"/>
                  </a:lnTo>
                  <a:close/>
                </a:path>
                <a:path w="626109" h="35560">
                  <a:moveTo>
                    <a:pt x="224243" y="0"/>
                  </a:moveTo>
                  <a:lnTo>
                    <a:pt x="212458" y="0"/>
                  </a:lnTo>
                  <a:lnTo>
                    <a:pt x="212458" y="11798"/>
                  </a:lnTo>
                  <a:lnTo>
                    <a:pt x="224243" y="11798"/>
                  </a:lnTo>
                  <a:lnTo>
                    <a:pt x="224243" y="0"/>
                  </a:lnTo>
                  <a:close/>
                </a:path>
                <a:path w="626109" h="35560">
                  <a:moveTo>
                    <a:pt x="236054" y="11811"/>
                  </a:moveTo>
                  <a:lnTo>
                    <a:pt x="224256" y="11811"/>
                  </a:lnTo>
                  <a:lnTo>
                    <a:pt x="224256" y="23609"/>
                  </a:lnTo>
                  <a:lnTo>
                    <a:pt x="236054" y="23609"/>
                  </a:lnTo>
                  <a:lnTo>
                    <a:pt x="236054" y="11811"/>
                  </a:lnTo>
                  <a:close/>
                </a:path>
                <a:path w="626109" h="35560">
                  <a:moveTo>
                    <a:pt x="247840" y="23609"/>
                  </a:moveTo>
                  <a:lnTo>
                    <a:pt x="236054" y="23609"/>
                  </a:lnTo>
                  <a:lnTo>
                    <a:pt x="236054" y="35407"/>
                  </a:lnTo>
                  <a:lnTo>
                    <a:pt x="247840" y="35407"/>
                  </a:lnTo>
                  <a:lnTo>
                    <a:pt x="247840" y="23609"/>
                  </a:lnTo>
                  <a:close/>
                </a:path>
                <a:path w="626109" h="35560">
                  <a:moveTo>
                    <a:pt x="247840" y="0"/>
                  </a:moveTo>
                  <a:lnTo>
                    <a:pt x="236054" y="0"/>
                  </a:lnTo>
                  <a:lnTo>
                    <a:pt x="236054" y="11798"/>
                  </a:lnTo>
                  <a:lnTo>
                    <a:pt x="247840" y="11798"/>
                  </a:lnTo>
                  <a:lnTo>
                    <a:pt x="247840" y="0"/>
                  </a:lnTo>
                  <a:close/>
                </a:path>
                <a:path w="626109" h="35560">
                  <a:moveTo>
                    <a:pt x="271449" y="11811"/>
                  </a:moveTo>
                  <a:lnTo>
                    <a:pt x="259664" y="11811"/>
                  </a:lnTo>
                  <a:lnTo>
                    <a:pt x="259664" y="23609"/>
                  </a:lnTo>
                  <a:lnTo>
                    <a:pt x="271449" y="23609"/>
                  </a:lnTo>
                  <a:lnTo>
                    <a:pt x="271449" y="11811"/>
                  </a:lnTo>
                  <a:close/>
                </a:path>
                <a:path w="626109" h="35560">
                  <a:moveTo>
                    <a:pt x="271449" y="0"/>
                  </a:moveTo>
                  <a:lnTo>
                    <a:pt x="259664" y="0"/>
                  </a:lnTo>
                  <a:lnTo>
                    <a:pt x="247865" y="0"/>
                  </a:lnTo>
                  <a:lnTo>
                    <a:pt x="247865" y="11798"/>
                  </a:lnTo>
                  <a:lnTo>
                    <a:pt x="259664" y="11798"/>
                  </a:lnTo>
                  <a:lnTo>
                    <a:pt x="271449" y="11798"/>
                  </a:lnTo>
                  <a:lnTo>
                    <a:pt x="271449" y="0"/>
                  </a:lnTo>
                  <a:close/>
                </a:path>
                <a:path w="626109" h="35560">
                  <a:moveTo>
                    <a:pt x="283260" y="11811"/>
                  </a:moveTo>
                  <a:lnTo>
                    <a:pt x="271475" y="11811"/>
                  </a:lnTo>
                  <a:lnTo>
                    <a:pt x="271475" y="23609"/>
                  </a:lnTo>
                  <a:lnTo>
                    <a:pt x="283260" y="23609"/>
                  </a:lnTo>
                  <a:lnTo>
                    <a:pt x="283260" y="11811"/>
                  </a:lnTo>
                  <a:close/>
                </a:path>
                <a:path w="626109" h="35560">
                  <a:moveTo>
                    <a:pt x="306857" y="11811"/>
                  </a:moveTo>
                  <a:lnTo>
                    <a:pt x="295071" y="11811"/>
                  </a:lnTo>
                  <a:lnTo>
                    <a:pt x="295071" y="23609"/>
                  </a:ln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lnTo>
                    <a:pt x="306857" y="11811"/>
                  </a:lnTo>
                  <a:close/>
                </a:path>
                <a:path w="626109" h="35560">
                  <a:moveTo>
                    <a:pt x="306857" y="0"/>
                  </a:moveTo>
                  <a:lnTo>
                    <a:pt x="295071" y="0"/>
                  </a:lnTo>
                  <a:lnTo>
                    <a:pt x="295071" y="11798"/>
                  </a:lnTo>
                  <a:lnTo>
                    <a:pt x="306857" y="11798"/>
                  </a:lnTo>
                  <a:lnTo>
                    <a:pt x="306857" y="0"/>
                  </a:lnTo>
                  <a:close/>
                </a:path>
                <a:path w="626109" h="35560">
                  <a:moveTo>
                    <a:pt x="318668" y="11811"/>
                  </a:moveTo>
                  <a:lnTo>
                    <a:pt x="306882" y="11811"/>
                  </a:lnTo>
                  <a:lnTo>
                    <a:pt x="306882" y="23609"/>
                  </a:lnTo>
                  <a:lnTo>
                    <a:pt x="306882" y="35407"/>
                  </a:lnTo>
                  <a:lnTo>
                    <a:pt x="318668" y="35407"/>
                  </a:lnTo>
                  <a:lnTo>
                    <a:pt x="318668" y="23609"/>
                  </a:lnTo>
                  <a:lnTo>
                    <a:pt x="318668" y="11811"/>
                  </a:lnTo>
                  <a:close/>
                </a:path>
                <a:path w="626109" h="35560">
                  <a:moveTo>
                    <a:pt x="318668" y="0"/>
                  </a:moveTo>
                  <a:lnTo>
                    <a:pt x="306882" y="0"/>
                  </a:lnTo>
                  <a:lnTo>
                    <a:pt x="306882" y="11798"/>
                  </a:lnTo>
                  <a:lnTo>
                    <a:pt x="318668" y="11798"/>
                  </a:lnTo>
                  <a:lnTo>
                    <a:pt x="318668" y="0"/>
                  </a:lnTo>
                  <a:close/>
                </a:path>
                <a:path w="626109" h="35560">
                  <a:moveTo>
                    <a:pt x="330479" y="11811"/>
                  </a:moveTo>
                  <a:lnTo>
                    <a:pt x="318681" y="11811"/>
                  </a:lnTo>
                  <a:lnTo>
                    <a:pt x="318681" y="23609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lnTo>
                    <a:pt x="330479" y="11811"/>
                  </a:lnTo>
                  <a:close/>
                </a:path>
                <a:path w="626109" h="35560">
                  <a:moveTo>
                    <a:pt x="330479" y="0"/>
                  </a:moveTo>
                  <a:lnTo>
                    <a:pt x="318681" y="0"/>
                  </a:lnTo>
                  <a:lnTo>
                    <a:pt x="318681" y="11798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26109" h="35560">
                  <a:moveTo>
                    <a:pt x="342277" y="11811"/>
                  </a:moveTo>
                  <a:lnTo>
                    <a:pt x="330492" y="11811"/>
                  </a:lnTo>
                  <a:lnTo>
                    <a:pt x="330492" y="23609"/>
                  </a:lnTo>
                  <a:lnTo>
                    <a:pt x="342277" y="23609"/>
                  </a:lnTo>
                  <a:lnTo>
                    <a:pt x="342277" y="11811"/>
                  </a:lnTo>
                  <a:close/>
                </a:path>
                <a:path w="626109" h="35560">
                  <a:moveTo>
                    <a:pt x="354088" y="11811"/>
                  </a:moveTo>
                  <a:lnTo>
                    <a:pt x="342290" y="11811"/>
                  </a:lnTo>
                  <a:lnTo>
                    <a:pt x="342290" y="23609"/>
                  </a:lnTo>
                  <a:lnTo>
                    <a:pt x="354088" y="23609"/>
                  </a:lnTo>
                  <a:lnTo>
                    <a:pt x="354088" y="11811"/>
                  </a:lnTo>
                  <a:close/>
                </a:path>
                <a:path w="626109" h="35560">
                  <a:moveTo>
                    <a:pt x="377685" y="0"/>
                  </a:moveTo>
                  <a:lnTo>
                    <a:pt x="365899" y="0"/>
                  </a:lnTo>
                  <a:lnTo>
                    <a:pt x="365899" y="11798"/>
                  </a:lnTo>
                  <a:lnTo>
                    <a:pt x="377685" y="11798"/>
                  </a:lnTo>
                  <a:lnTo>
                    <a:pt x="377685" y="0"/>
                  </a:lnTo>
                  <a:close/>
                </a:path>
                <a:path w="626109" h="35560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26109" h="35560">
                  <a:moveTo>
                    <a:pt x="413092" y="11811"/>
                  </a:moveTo>
                  <a:lnTo>
                    <a:pt x="401307" y="11811"/>
                  </a:lnTo>
                  <a:lnTo>
                    <a:pt x="389509" y="11811"/>
                  </a:lnTo>
                  <a:lnTo>
                    <a:pt x="389509" y="23609"/>
                  </a:lnTo>
                  <a:lnTo>
                    <a:pt x="401307" y="23609"/>
                  </a:lnTo>
                  <a:lnTo>
                    <a:pt x="413092" y="23609"/>
                  </a:lnTo>
                  <a:lnTo>
                    <a:pt x="413092" y="11811"/>
                  </a:lnTo>
                  <a:close/>
                </a:path>
                <a:path w="626109" h="35560">
                  <a:moveTo>
                    <a:pt x="413092" y="0"/>
                  </a:moveTo>
                  <a:lnTo>
                    <a:pt x="401307" y="0"/>
                  </a:ln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13092" y="11798"/>
                  </a:lnTo>
                  <a:lnTo>
                    <a:pt x="413092" y="0"/>
                  </a:lnTo>
                  <a:close/>
                </a:path>
                <a:path w="626109" h="35560">
                  <a:moveTo>
                    <a:pt x="436702" y="11811"/>
                  </a:moveTo>
                  <a:lnTo>
                    <a:pt x="424916" y="11811"/>
                  </a:lnTo>
                  <a:lnTo>
                    <a:pt x="424916" y="23609"/>
                  </a:lnTo>
                  <a:lnTo>
                    <a:pt x="436702" y="23609"/>
                  </a:lnTo>
                  <a:lnTo>
                    <a:pt x="436702" y="11811"/>
                  </a:lnTo>
                  <a:close/>
                </a:path>
                <a:path w="626109" h="35560">
                  <a:moveTo>
                    <a:pt x="448513" y="11811"/>
                  </a:moveTo>
                  <a:lnTo>
                    <a:pt x="436714" y="11811"/>
                  </a:lnTo>
                  <a:lnTo>
                    <a:pt x="436714" y="23609"/>
                  </a:lnTo>
                  <a:lnTo>
                    <a:pt x="448513" y="23609"/>
                  </a:lnTo>
                  <a:lnTo>
                    <a:pt x="448513" y="11811"/>
                  </a:lnTo>
                  <a:close/>
                </a:path>
                <a:path w="626109" h="35560">
                  <a:moveTo>
                    <a:pt x="448513" y="0"/>
                  </a:moveTo>
                  <a:lnTo>
                    <a:pt x="436714" y="0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48513" y="0"/>
                  </a:lnTo>
                  <a:close/>
                </a:path>
                <a:path w="626109" h="35560">
                  <a:moveTo>
                    <a:pt x="472109" y="11811"/>
                  </a:moveTo>
                  <a:lnTo>
                    <a:pt x="460324" y="11811"/>
                  </a:lnTo>
                  <a:lnTo>
                    <a:pt x="460324" y="23609"/>
                  </a:lnTo>
                  <a:lnTo>
                    <a:pt x="472109" y="23609"/>
                  </a:lnTo>
                  <a:lnTo>
                    <a:pt x="472109" y="11811"/>
                  </a:lnTo>
                  <a:close/>
                </a:path>
                <a:path w="626109" h="35560">
                  <a:moveTo>
                    <a:pt x="472109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72109" y="11798"/>
                  </a:lnTo>
                  <a:lnTo>
                    <a:pt x="472109" y="0"/>
                  </a:lnTo>
                  <a:close/>
                </a:path>
                <a:path w="626109" h="35560">
                  <a:moveTo>
                    <a:pt x="495731" y="11811"/>
                  </a:moveTo>
                  <a:lnTo>
                    <a:pt x="483933" y="11811"/>
                  </a:lnTo>
                  <a:lnTo>
                    <a:pt x="483933" y="23609"/>
                  </a:lnTo>
                  <a:lnTo>
                    <a:pt x="495731" y="23609"/>
                  </a:lnTo>
                  <a:lnTo>
                    <a:pt x="495731" y="11811"/>
                  </a:lnTo>
                  <a:close/>
                </a:path>
                <a:path w="626109" h="35560">
                  <a:moveTo>
                    <a:pt x="507530" y="0"/>
                  </a:move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07530" y="0"/>
                  </a:lnTo>
                  <a:close/>
                </a:path>
                <a:path w="626109" h="35560">
                  <a:moveTo>
                    <a:pt x="519315" y="11811"/>
                  </a:moveTo>
                  <a:lnTo>
                    <a:pt x="507530" y="11811"/>
                  </a:lnTo>
                  <a:lnTo>
                    <a:pt x="507530" y="23609"/>
                  </a:lnTo>
                  <a:lnTo>
                    <a:pt x="519315" y="23609"/>
                  </a:lnTo>
                  <a:lnTo>
                    <a:pt x="519315" y="11811"/>
                  </a:lnTo>
                  <a:close/>
                </a:path>
                <a:path w="626109" h="35560">
                  <a:moveTo>
                    <a:pt x="531126" y="11811"/>
                  </a:moveTo>
                  <a:lnTo>
                    <a:pt x="519341" y="11811"/>
                  </a:lnTo>
                  <a:lnTo>
                    <a:pt x="519341" y="23609"/>
                  </a:lnTo>
                  <a:lnTo>
                    <a:pt x="531126" y="23609"/>
                  </a:lnTo>
                  <a:lnTo>
                    <a:pt x="531126" y="11811"/>
                  </a:lnTo>
                  <a:close/>
                </a:path>
                <a:path w="626109" h="35560">
                  <a:moveTo>
                    <a:pt x="531126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31126" y="11798"/>
                  </a:lnTo>
                  <a:lnTo>
                    <a:pt x="531126" y="0"/>
                  </a:lnTo>
                  <a:close/>
                </a:path>
                <a:path w="626109" h="35560">
                  <a:moveTo>
                    <a:pt x="542937" y="11811"/>
                  </a:moveTo>
                  <a:lnTo>
                    <a:pt x="531139" y="11811"/>
                  </a:lnTo>
                  <a:lnTo>
                    <a:pt x="531139" y="23609"/>
                  </a:lnTo>
                  <a:lnTo>
                    <a:pt x="542937" y="23609"/>
                  </a:lnTo>
                  <a:lnTo>
                    <a:pt x="542937" y="11811"/>
                  </a:lnTo>
                  <a:close/>
                </a:path>
                <a:path w="626109" h="35560">
                  <a:moveTo>
                    <a:pt x="566547" y="11811"/>
                  </a:moveTo>
                  <a:lnTo>
                    <a:pt x="554748" y="11811"/>
                  </a:lnTo>
                  <a:lnTo>
                    <a:pt x="542950" y="11811"/>
                  </a:lnTo>
                  <a:lnTo>
                    <a:pt x="542950" y="23609"/>
                  </a:lnTo>
                  <a:lnTo>
                    <a:pt x="554748" y="23609"/>
                  </a:lnTo>
                  <a:lnTo>
                    <a:pt x="566547" y="23609"/>
                  </a:lnTo>
                  <a:lnTo>
                    <a:pt x="566547" y="11811"/>
                  </a:lnTo>
                  <a:close/>
                </a:path>
                <a:path w="626109" h="35560">
                  <a:moveTo>
                    <a:pt x="578345" y="0"/>
                  </a:moveTo>
                  <a:lnTo>
                    <a:pt x="566547" y="0"/>
                  </a:lnTo>
                  <a:lnTo>
                    <a:pt x="554748" y="0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26109" h="35560">
                  <a:moveTo>
                    <a:pt x="590143" y="11811"/>
                  </a:moveTo>
                  <a:lnTo>
                    <a:pt x="578345" y="11811"/>
                  </a:lnTo>
                  <a:lnTo>
                    <a:pt x="578345" y="23609"/>
                  </a:lnTo>
                  <a:lnTo>
                    <a:pt x="590143" y="23609"/>
                  </a:lnTo>
                  <a:lnTo>
                    <a:pt x="590143" y="11811"/>
                  </a:lnTo>
                  <a:close/>
                </a:path>
                <a:path w="626109" h="35560">
                  <a:moveTo>
                    <a:pt x="625551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5970232" y="4761293"/>
              <a:ext cx="614045" cy="35560"/>
            </a:xfrm>
            <a:custGeom>
              <a:avLst/>
              <a:gdLst/>
              <a:ahLst/>
              <a:cxnLst/>
              <a:rect l="l" t="t" r="r" b="b"/>
              <a:pathLst>
                <a:path w="614045" h="35560">
                  <a:moveTo>
                    <a:pt x="11785" y="11798"/>
                  </a:moveTo>
                  <a:lnTo>
                    <a:pt x="0" y="11798"/>
                  </a:lnTo>
                  <a:lnTo>
                    <a:pt x="0" y="23596"/>
                  </a:lnTo>
                  <a:lnTo>
                    <a:pt x="11785" y="23596"/>
                  </a:lnTo>
                  <a:lnTo>
                    <a:pt x="11785" y="11798"/>
                  </a:lnTo>
                  <a:close/>
                </a:path>
                <a:path w="614045" h="35560">
                  <a:moveTo>
                    <a:pt x="23596" y="11798"/>
                  </a:moveTo>
                  <a:lnTo>
                    <a:pt x="11798" y="11798"/>
                  </a:lnTo>
                  <a:lnTo>
                    <a:pt x="11798" y="23596"/>
                  </a:lnTo>
                  <a:lnTo>
                    <a:pt x="23596" y="23596"/>
                  </a:lnTo>
                  <a:lnTo>
                    <a:pt x="23596" y="11798"/>
                  </a:lnTo>
                  <a:close/>
                </a:path>
                <a:path w="614045" h="35560">
                  <a:moveTo>
                    <a:pt x="35407" y="23609"/>
                  </a:moveTo>
                  <a:lnTo>
                    <a:pt x="23609" y="23609"/>
                  </a:lnTo>
                  <a:lnTo>
                    <a:pt x="23609" y="35407"/>
                  </a:lnTo>
                  <a:lnTo>
                    <a:pt x="35407" y="35407"/>
                  </a:lnTo>
                  <a:lnTo>
                    <a:pt x="35407" y="23609"/>
                  </a:lnTo>
                  <a:close/>
                </a:path>
                <a:path w="614045" h="35560">
                  <a:moveTo>
                    <a:pt x="70815" y="23609"/>
                  </a:move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70815" y="23609"/>
                  </a:lnTo>
                  <a:close/>
                </a:path>
                <a:path w="614045" h="35560">
                  <a:moveTo>
                    <a:pt x="106210" y="23609"/>
                  </a:moveTo>
                  <a:lnTo>
                    <a:pt x="94424" y="23609"/>
                  </a:lnTo>
                  <a:lnTo>
                    <a:pt x="82626" y="23609"/>
                  </a:lnTo>
                  <a:lnTo>
                    <a:pt x="82626" y="35407"/>
                  </a:lnTo>
                  <a:lnTo>
                    <a:pt x="94424" y="35407"/>
                  </a:lnTo>
                  <a:lnTo>
                    <a:pt x="106210" y="35407"/>
                  </a:lnTo>
                  <a:lnTo>
                    <a:pt x="106210" y="23609"/>
                  </a:lnTo>
                  <a:close/>
                </a:path>
                <a:path w="614045" h="35560">
                  <a:moveTo>
                    <a:pt x="106210" y="11798"/>
                  </a:moveTo>
                  <a:lnTo>
                    <a:pt x="94424" y="11798"/>
                  </a:lnTo>
                  <a:lnTo>
                    <a:pt x="94424" y="23596"/>
                  </a:lnTo>
                  <a:lnTo>
                    <a:pt x="106210" y="23596"/>
                  </a:lnTo>
                  <a:lnTo>
                    <a:pt x="106210" y="11798"/>
                  </a:lnTo>
                  <a:close/>
                </a:path>
                <a:path w="614045" h="35560">
                  <a:moveTo>
                    <a:pt x="118021" y="11798"/>
                  </a:moveTo>
                  <a:lnTo>
                    <a:pt x="106222" y="11798"/>
                  </a:lnTo>
                  <a:lnTo>
                    <a:pt x="106222" y="23596"/>
                  </a:lnTo>
                  <a:lnTo>
                    <a:pt x="118021" y="23596"/>
                  </a:lnTo>
                  <a:lnTo>
                    <a:pt x="118021" y="11798"/>
                  </a:lnTo>
                  <a:close/>
                </a:path>
                <a:path w="614045" h="35560">
                  <a:moveTo>
                    <a:pt x="129832" y="23609"/>
                  </a:moveTo>
                  <a:lnTo>
                    <a:pt x="118033" y="23609"/>
                  </a:lnTo>
                  <a:lnTo>
                    <a:pt x="118033" y="35407"/>
                  </a:lnTo>
                  <a:lnTo>
                    <a:pt x="129832" y="35407"/>
                  </a:lnTo>
                  <a:lnTo>
                    <a:pt x="129832" y="23609"/>
                  </a:lnTo>
                  <a:close/>
                </a:path>
                <a:path w="614045" h="35560">
                  <a:moveTo>
                    <a:pt x="165227" y="23609"/>
                  </a:moveTo>
                  <a:lnTo>
                    <a:pt x="153441" y="23609"/>
                  </a:lnTo>
                  <a:lnTo>
                    <a:pt x="141643" y="23609"/>
                  </a:lnTo>
                  <a:lnTo>
                    <a:pt x="141643" y="35407"/>
                  </a:lnTo>
                  <a:lnTo>
                    <a:pt x="153441" y="35407"/>
                  </a:lnTo>
                  <a:lnTo>
                    <a:pt x="165227" y="35407"/>
                  </a:lnTo>
                  <a:lnTo>
                    <a:pt x="165227" y="23609"/>
                  </a:lnTo>
                  <a:close/>
                </a:path>
                <a:path w="614045" h="35560">
                  <a:moveTo>
                    <a:pt x="165227" y="11798"/>
                  </a:moveTo>
                  <a:lnTo>
                    <a:pt x="153441" y="11798"/>
                  </a:lnTo>
                  <a:lnTo>
                    <a:pt x="141643" y="11798"/>
                  </a:lnTo>
                  <a:lnTo>
                    <a:pt x="141643" y="23596"/>
                  </a:lnTo>
                  <a:lnTo>
                    <a:pt x="153441" y="23596"/>
                  </a:lnTo>
                  <a:lnTo>
                    <a:pt x="165227" y="23596"/>
                  </a:lnTo>
                  <a:lnTo>
                    <a:pt x="165227" y="11798"/>
                  </a:lnTo>
                  <a:close/>
                </a:path>
                <a:path w="614045" h="35560">
                  <a:moveTo>
                    <a:pt x="188849" y="23609"/>
                  </a:moveTo>
                  <a:lnTo>
                    <a:pt x="177050" y="23609"/>
                  </a:lnTo>
                  <a:lnTo>
                    <a:pt x="177050" y="35407"/>
                  </a:lnTo>
                  <a:lnTo>
                    <a:pt x="188849" y="35407"/>
                  </a:lnTo>
                  <a:lnTo>
                    <a:pt x="188849" y="23609"/>
                  </a:lnTo>
                  <a:close/>
                </a:path>
                <a:path w="614045" h="35560">
                  <a:moveTo>
                    <a:pt x="188849" y="11798"/>
                  </a:moveTo>
                  <a:lnTo>
                    <a:pt x="177050" y="11798"/>
                  </a:lnTo>
                  <a:lnTo>
                    <a:pt x="177050" y="23596"/>
                  </a:lnTo>
                  <a:lnTo>
                    <a:pt x="188849" y="23596"/>
                  </a:lnTo>
                  <a:lnTo>
                    <a:pt x="188849" y="11798"/>
                  </a:lnTo>
                  <a:close/>
                </a:path>
                <a:path w="614045" h="35560">
                  <a:moveTo>
                    <a:pt x="212445" y="23609"/>
                  </a:moveTo>
                  <a:lnTo>
                    <a:pt x="200660" y="23609"/>
                  </a:lnTo>
                  <a:lnTo>
                    <a:pt x="200660" y="35407"/>
                  </a:lnTo>
                  <a:lnTo>
                    <a:pt x="212445" y="35407"/>
                  </a:lnTo>
                  <a:lnTo>
                    <a:pt x="212445" y="23609"/>
                  </a:lnTo>
                  <a:close/>
                </a:path>
                <a:path w="614045" h="35560">
                  <a:moveTo>
                    <a:pt x="212445" y="11798"/>
                  </a:moveTo>
                  <a:lnTo>
                    <a:pt x="200660" y="11798"/>
                  </a:lnTo>
                  <a:lnTo>
                    <a:pt x="200660" y="23596"/>
                  </a:lnTo>
                  <a:lnTo>
                    <a:pt x="212445" y="23596"/>
                  </a:lnTo>
                  <a:lnTo>
                    <a:pt x="212445" y="11798"/>
                  </a:lnTo>
                  <a:close/>
                </a:path>
                <a:path w="614045" h="35560">
                  <a:moveTo>
                    <a:pt x="236042" y="23609"/>
                  </a:moveTo>
                  <a:lnTo>
                    <a:pt x="224256" y="23609"/>
                  </a:lnTo>
                  <a:lnTo>
                    <a:pt x="224256" y="35407"/>
                  </a:lnTo>
                  <a:lnTo>
                    <a:pt x="236042" y="35407"/>
                  </a:lnTo>
                  <a:lnTo>
                    <a:pt x="236042" y="23609"/>
                  </a:lnTo>
                  <a:close/>
                </a:path>
                <a:path w="614045" h="35560">
                  <a:moveTo>
                    <a:pt x="236042" y="11798"/>
                  </a:moveTo>
                  <a:lnTo>
                    <a:pt x="224256" y="11798"/>
                  </a:lnTo>
                  <a:lnTo>
                    <a:pt x="212458" y="11798"/>
                  </a:lnTo>
                  <a:lnTo>
                    <a:pt x="212458" y="23596"/>
                  </a:lnTo>
                  <a:lnTo>
                    <a:pt x="224256" y="23596"/>
                  </a:lnTo>
                  <a:lnTo>
                    <a:pt x="236042" y="23596"/>
                  </a:lnTo>
                  <a:lnTo>
                    <a:pt x="236042" y="11798"/>
                  </a:lnTo>
                  <a:close/>
                </a:path>
                <a:path w="614045" h="35560">
                  <a:moveTo>
                    <a:pt x="247865" y="11798"/>
                  </a:moveTo>
                  <a:lnTo>
                    <a:pt x="236067" y="11798"/>
                  </a:lnTo>
                  <a:lnTo>
                    <a:pt x="236067" y="23596"/>
                  </a:lnTo>
                  <a:lnTo>
                    <a:pt x="247865" y="23596"/>
                  </a:lnTo>
                  <a:lnTo>
                    <a:pt x="247865" y="11798"/>
                  </a:lnTo>
                  <a:close/>
                </a:path>
                <a:path w="614045" h="35560">
                  <a:moveTo>
                    <a:pt x="259651" y="23609"/>
                  </a:moveTo>
                  <a:lnTo>
                    <a:pt x="247865" y="23609"/>
                  </a:lnTo>
                  <a:lnTo>
                    <a:pt x="247865" y="35407"/>
                  </a:lnTo>
                  <a:lnTo>
                    <a:pt x="259651" y="35407"/>
                  </a:lnTo>
                  <a:lnTo>
                    <a:pt x="259651" y="23609"/>
                  </a:lnTo>
                  <a:close/>
                </a:path>
                <a:path w="614045" h="35560">
                  <a:moveTo>
                    <a:pt x="271462" y="11798"/>
                  </a:moveTo>
                  <a:lnTo>
                    <a:pt x="259676" y="11798"/>
                  </a:lnTo>
                  <a:lnTo>
                    <a:pt x="259676" y="23596"/>
                  </a:lnTo>
                  <a:lnTo>
                    <a:pt x="271462" y="23596"/>
                  </a:lnTo>
                  <a:lnTo>
                    <a:pt x="271462" y="11798"/>
                  </a:lnTo>
                  <a:close/>
                </a:path>
                <a:path w="614045" h="35560">
                  <a:moveTo>
                    <a:pt x="283273" y="11798"/>
                  </a:moveTo>
                  <a:lnTo>
                    <a:pt x="271475" y="11798"/>
                  </a:lnTo>
                  <a:lnTo>
                    <a:pt x="271475" y="23596"/>
                  </a:lnTo>
                  <a:lnTo>
                    <a:pt x="283273" y="23596"/>
                  </a:lnTo>
                  <a:lnTo>
                    <a:pt x="283273" y="11798"/>
                  </a:lnTo>
                  <a:close/>
                </a:path>
                <a:path w="614045" h="35560">
                  <a:moveTo>
                    <a:pt x="295059" y="23609"/>
                  </a:moveTo>
                  <a:lnTo>
                    <a:pt x="283273" y="23609"/>
                  </a:lnTo>
                  <a:lnTo>
                    <a:pt x="271475" y="23609"/>
                  </a:lnTo>
                  <a:lnTo>
                    <a:pt x="271475" y="35407"/>
                  </a:lnTo>
                  <a:lnTo>
                    <a:pt x="283273" y="35407"/>
                  </a:lnTo>
                  <a:lnTo>
                    <a:pt x="295059" y="35407"/>
                  </a:lnTo>
                  <a:lnTo>
                    <a:pt x="295059" y="23609"/>
                  </a:lnTo>
                  <a:close/>
                </a:path>
                <a:path w="614045" h="35560">
                  <a:moveTo>
                    <a:pt x="306870" y="23609"/>
                  </a:moveTo>
                  <a:lnTo>
                    <a:pt x="295084" y="23609"/>
                  </a:lnTo>
                  <a:lnTo>
                    <a:pt x="295084" y="35407"/>
                  </a:lnTo>
                  <a:lnTo>
                    <a:pt x="306870" y="35407"/>
                  </a:lnTo>
                  <a:lnTo>
                    <a:pt x="306870" y="23609"/>
                  </a:lnTo>
                  <a:close/>
                </a:path>
                <a:path w="614045" h="35560">
                  <a:moveTo>
                    <a:pt x="318681" y="23609"/>
                  </a:moveTo>
                  <a:lnTo>
                    <a:pt x="306882" y="23609"/>
                  </a:lnTo>
                  <a:lnTo>
                    <a:pt x="306882" y="35407"/>
                  </a:lnTo>
                  <a:lnTo>
                    <a:pt x="318681" y="35407"/>
                  </a:lnTo>
                  <a:lnTo>
                    <a:pt x="318681" y="23609"/>
                  </a:lnTo>
                  <a:close/>
                </a:path>
                <a:path w="614045" h="35560">
                  <a:moveTo>
                    <a:pt x="318681" y="0"/>
                  </a:moveTo>
                  <a:lnTo>
                    <a:pt x="306882" y="0"/>
                  </a:lnTo>
                  <a:lnTo>
                    <a:pt x="306882" y="11798"/>
                  </a:lnTo>
                  <a:lnTo>
                    <a:pt x="306882" y="23596"/>
                  </a:lnTo>
                  <a:lnTo>
                    <a:pt x="318681" y="23596"/>
                  </a:lnTo>
                  <a:lnTo>
                    <a:pt x="318681" y="11798"/>
                  </a:lnTo>
                  <a:lnTo>
                    <a:pt x="318681" y="0"/>
                  </a:lnTo>
                  <a:close/>
                </a:path>
                <a:path w="614045" h="35560">
                  <a:moveTo>
                    <a:pt x="330479" y="23609"/>
                  </a:moveTo>
                  <a:lnTo>
                    <a:pt x="318693" y="23609"/>
                  </a:lnTo>
                  <a:lnTo>
                    <a:pt x="318693" y="35407"/>
                  </a:lnTo>
                  <a:lnTo>
                    <a:pt x="330479" y="35407"/>
                  </a:lnTo>
                  <a:lnTo>
                    <a:pt x="330479" y="23609"/>
                  </a:lnTo>
                  <a:close/>
                </a:path>
                <a:path w="614045" h="35560">
                  <a:moveTo>
                    <a:pt x="330479" y="0"/>
                  </a:moveTo>
                  <a:lnTo>
                    <a:pt x="318693" y="0"/>
                  </a:lnTo>
                  <a:lnTo>
                    <a:pt x="318693" y="11798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14045" h="35560">
                  <a:moveTo>
                    <a:pt x="342290" y="23609"/>
                  </a:moveTo>
                  <a:lnTo>
                    <a:pt x="330492" y="23609"/>
                  </a:lnTo>
                  <a:lnTo>
                    <a:pt x="330492" y="35407"/>
                  </a:lnTo>
                  <a:lnTo>
                    <a:pt x="342290" y="35407"/>
                  </a:lnTo>
                  <a:lnTo>
                    <a:pt x="342290" y="23609"/>
                  </a:lnTo>
                  <a:close/>
                </a:path>
                <a:path w="614045" h="35560">
                  <a:moveTo>
                    <a:pt x="354076" y="11798"/>
                  </a:moveTo>
                  <a:lnTo>
                    <a:pt x="342290" y="11798"/>
                  </a:lnTo>
                  <a:lnTo>
                    <a:pt x="342290" y="23596"/>
                  </a:lnTo>
                  <a:lnTo>
                    <a:pt x="354076" y="23596"/>
                  </a:lnTo>
                  <a:lnTo>
                    <a:pt x="354076" y="11798"/>
                  </a:lnTo>
                  <a:close/>
                </a:path>
                <a:path w="614045" h="35560">
                  <a:moveTo>
                    <a:pt x="365887" y="0"/>
                  </a:moveTo>
                  <a:lnTo>
                    <a:pt x="354101" y="0"/>
                  </a:lnTo>
                  <a:lnTo>
                    <a:pt x="354101" y="11798"/>
                  </a:lnTo>
                  <a:lnTo>
                    <a:pt x="365887" y="11798"/>
                  </a:lnTo>
                  <a:lnTo>
                    <a:pt x="365887" y="0"/>
                  </a:lnTo>
                  <a:close/>
                </a:path>
                <a:path w="614045" h="35560">
                  <a:moveTo>
                    <a:pt x="401294" y="0"/>
                  </a:moveTo>
                  <a:lnTo>
                    <a:pt x="389509" y="0"/>
                  </a:lnTo>
                  <a:lnTo>
                    <a:pt x="377710" y="0"/>
                  </a:lnTo>
                  <a:lnTo>
                    <a:pt x="377710" y="11798"/>
                  </a:lnTo>
                  <a:lnTo>
                    <a:pt x="377710" y="23596"/>
                  </a:lnTo>
                  <a:lnTo>
                    <a:pt x="389509" y="23596"/>
                  </a:lnTo>
                  <a:lnTo>
                    <a:pt x="389509" y="11798"/>
                  </a:lnTo>
                  <a:lnTo>
                    <a:pt x="401294" y="11798"/>
                  </a:lnTo>
                  <a:lnTo>
                    <a:pt x="401294" y="0"/>
                  </a:lnTo>
                  <a:close/>
                </a:path>
                <a:path w="614045" h="35560">
                  <a:moveTo>
                    <a:pt x="413105" y="0"/>
                  </a:moveTo>
                  <a:lnTo>
                    <a:pt x="401307" y="0"/>
                  </a:lnTo>
                  <a:lnTo>
                    <a:pt x="401307" y="11798"/>
                  </a:lnTo>
                  <a:lnTo>
                    <a:pt x="401307" y="23596"/>
                  </a:lnTo>
                  <a:lnTo>
                    <a:pt x="413105" y="23596"/>
                  </a:lnTo>
                  <a:lnTo>
                    <a:pt x="413105" y="11798"/>
                  </a:lnTo>
                  <a:lnTo>
                    <a:pt x="413105" y="0"/>
                  </a:lnTo>
                  <a:close/>
                </a:path>
                <a:path w="614045" h="35560">
                  <a:moveTo>
                    <a:pt x="424903" y="0"/>
                  </a:moveTo>
                  <a:lnTo>
                    <a:pt x="413118" y="0"/>
                  </a:lnTo>
                  <a:lnTo>
                    <a:pt x="413118" y="11798"/>
                  </a:lnTo>
                  <a:lnTo>
                    <a:pt x="413118" y="23596"/>
                  </a:lnTo>
                  <a:lnTo>
                    <a:pt x="424903" y="23596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14045" h="35560">
                  <a:moveTo>
                    <a:pt x="436714" y="23609"/>
                  </a:moveTo>
                  <a:lnTo>
                    <a:pt x="424916" y="23609"/>
                  </a:lnTo>
                  <a:lnTo>
                    <a:pt x="424916" y="35407"/>
                  </a:lnTo>
                  <a:lnTo>
                    <a:pt x="436714" y="35407"/>
                  </a:lnTo>
                  <a:lnTo>
                    <a:pt x="436714" y="23609"/>
                  </a:lnTo>
                  <a:close/>
                </a:path>
                <a:path w="614045" h="35560">
                  <a:moveTo>
                    <a:pt x="436714" y="11798"/>
                  </a:moveTo>
                  <a:lnTo>
                    <a:pt x="424916" y="11798"/>
                  </a:lnTo>
                  <a:lnTo>
                    <a:pt x="424916" y="23596"/>
                  </a:lnTo>
                  <a:lnTo>
                    <a:pt x="436714" y="23596"/>
                  </a:lnTo>
                  <a:lnTo>
                    <a:pt x="436714" y="11798"/>
                  </a:lnTo>
                  <a:close/>
                </a:path>
                <a:path w="614045" h="35560">
                  <a:moveTo>
                    <a:pt x="448500" y="0"/>
                  </a:moveTo>
                  <a:lnTo>
                    <a:pt x="436714" y="0"/>
                  </a:lnTo>
                  <a:lnTo>
                    <a:pt x="436714" y="11798"/>
                  </a:lnTo>
                  <a:lnTo>
                    <a:pt x="448500" y="11798"/>
                  </a:lnTo>
                  <a:lnTo>
                    <a:pt x="448500" y="0"/>
                  </a:lnTo>
                  <a:close/>
                </a:path>
                <a:path w="614045" h="35560">
                  <a:moveTo>
                    <a:pt x="460311" y="23609"/>
                  </a:moveTo>
                  <a:lnTo>
                    <a:pt x="448525" y="23609"/>
                  </a:lnTo>
                  <a:lnTo>
                    <a:pt x="448525" y="35407"/>
                  </a:lnTo>
                  <a:lnTo>
                    <a:pt x="460311" y="35407"/>
                  </a:lnTo>
                  <a:lnTo>
                    <a:pt x="460311" y="23609"/>
                  </a:lnTo>
                  <a:close/>
                </a:path>
                <a:path w="614045" h="35560">
                  <a:moveTo>
                    <a:pt x="460311" y="0"/>
                  </a:moveTo>
                  <a:lnTo>
                    <a:pt x="448525" y="0"/>
                  </a:lnTo>
                  <a:lnTo>
                    <a:pt x="448525" y="11798"/>
                  </a:lnTo>
                  <a:lnTo>
                    <a:pt x="460311" y="11798"/>
                  </a:lnTo>
                  <a:lnTo>
                    <a:pt x="460311" y="0"/>
                  </a:lnTo>
                  <a:close/>
                </a:path>
                <a:path w="614045" h="35560">
                  <a:moveTo>
                    <a:pt x="472122" y="23609"/>
                  </a:moveTo>
                  <a:lnTo>
                    <a:pt x="460324" y="23609"/>
                  </a:lnTo>
                  <a:lnTo>
                    <a:pt x="460324" y="35407"/>
                  </a:lnTo>
                  <a:lnTo>
                    <a:pt x="472122" y="35407"/>
                  </a:lnTo>
                  <a:lnTo>
                    <a:pt x="472122" y="23609"/>
                  </a:lnTo>
                  <a:close/>
                </a:path>
                <a:path w="614045" h="35560">
                  <a:moveTo>
                    <a:pt x="472122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60324" y="23596"/>
                  </a:lnTo>
                  <a:lnTo>
                    <a:pt x="472122" y="23596"/>
                  </a:lnTo>
                  <a:lnTo>
                    <a:pt x="472122" y="11798"/>
                  </a:lnTo>
                  <a:lnTo>
                    <a:pt x="472122" y="0"/>
                  </a:lnTo>
                  <a:close/>
                </a:path>
                <a:path w="614045" h="35560">
                  <a:moveTo>
                    <a:pt x="483933" y="11798"/>
                  </a:moveTo>
                  <a:lnTo>
                    <a:pt x="472135" y="11798"/>
                  </a:lnTo>
                  <a:lnTo>
                    <a:pt x="472135" y="23596"/>
                  </a:lnTo>
                  <a:lnTo>
                    <a:pt x="483933" y="23596"/>
                  </a:lnTo>
                  <a:lnTo>
                    <a:pt x="483933" y="11798"/>
                  </a:lnTo>
                  <a:close/>
                </a:path>
                <a:path w="614045" h="35560">
                  <a:moveTo>
                    <a:pt x="507517" y="23609"/>
                  </a:moveTo>
                  <a:lnTo>
                    <a:pt x="495731" y="23609"/>
                  </a:lnTo>
                  <a:lnTo>
                    <a:pt x="495731" y="35407"/>
                  </a:lnTo>
                  <a:lnTo>
                    <a:pt x="507517" y="35407"/>
                  </a:lnTo>
                  <a:lnTo>
                    <a:pt x="507517" y="23609"/>
                  </a:lnTo>
                  <a:close/>
                </a:path>
                <a:path w="614045" h="35560">
                  <a:moveTo>
                    <a:pt x="507517" y="11798"/>
                  </a:moveTo>
                  <a:lnTo>
                    <a:pt x="495731" y="11798"/>
                  </a:lnTo>
                  <a:lnTo>
                    <a:pt x="495731" y="23596"/>
                  </a:lnTo>
                  <a:lnTo>
                    <a:pt x="507517" y="23596"/>
                  </a:lnTo>
                  <a:lnTo>
                    <a:pt x="507517" y="11798"/>
                  </a:lnTo>
                  <a:close/>
                </a:path>
                <a:path w="614045" h="35560">
                  <a:moveTo>
                    <a:pt x="519328" y="23609"/>
                  </a:moveTo>
                  <a:lnTo>
                    <a:pt x="507542" y="23609"/>
                  </a:lnTo>
                  <a:lnTo>
                    <a:pt x="507542" y="35407"/>
                  </a:lnTo>
                  <a:lnTo>
                    <a:pt x="519328" y="35407"/>
                  </a:lnTo>
                  <a:lnTo>
                    <a:pt x="519328" y="23609"/>
                  </a:lnTo>
                  <a:close/>
                </a:path>
                <a:path w="614045" h="35560">
                  <a:moveTo>
                    <a:pt x="519328" y="11798"/>
                  </a:moveTo>
                  <a:lnTo>
                    <a:pt x="507542" y="11798"/>
                  </a:lnTo>
                  <a:lnTo>
                    <a:pt x="507542" y="23596"/>
                  </a:lnTo>
                  <a:lnTo>
                    <a:pt x="519328" y="23596"/>
                  </a:lnTo>
                  <a:lnTo>
                    <a:pt x="519328" y="11798"/>
                  </a:lnTo>
                  <a:close/>
                </a:path>
                <a:path w="614045" h="35560">
                  <a:moveTo>
                    <a:pt x="531139" y="23609"/>
                  </a:moveTo>
                  <a:lnTo>
                    <a:pt x="519341" y="23609"/>
                  </a:lnTo>
                  <a:lnTo>
                    <a:pt x="519341" y="35407"/>
                  </a:lnTo>
                  <a:lnTo>
                    <a:pt x="531139" y="35407"/>
                  </a:lnTo>
                  <a:lnTo>
                    <a:pt x="531139" y="23609"/>
                  </a:lnTo>
                  <a:close/>
                </a:path>
                <a:path w="614045" h="35560">
                  <a:moveTo>
                    <a:pt x="566547" y="23609"/>
                  </a:moveTo>
                  <a:lnTo>
                    <a:pt x="554748" y="23609"/>
                  </a:lnTo>
                  <a:lnTo>
                    <a:pt x="542950" y="23609"/>
                  </a:lnTo>
                  <a:lnTo>
                    <a:pt x="531152" y="23609"/>
                  </a:lnTo>
                  <a:lnTo>
                    <a:pt x="531152" y="35407"/>
                  </a:lnTo>
                  <a:lnTo>
                    <a:pt x="542950" y="35407"/>
                  </a:lnTo>
                  <a:lnTo>
                    <a:pt x="554748" y="35407"/>
                  </a:lnTo>
                  <a:lnTo>
                    <a:pt x="566547" y="35407"/>
                  </a:lnTo>
                  <a:lnTo>
                    <a:pt x="566547" y="23609"/>
                  </a:lnTo>
                  <a:close/>
                </a:path>
                <a:path w="614045" h="35560">
                  <a:moveTo>
                    <a:pt x="590143" y="23609"/>
                  </a:moveTo>
                  <a:lnTo>
                    <a:pt x="578345" y="23609"/>
                  </a:lnTo>
                  <a:lnTo>
                    <a:pt x="578345" y="35407"/>
                  </a:lnTo>
                  <a:lnTo>
                    <a:pt x="590143" y="35407"/>
                  </a:lnTo>
                  <a:lnTo>
                    <a:pt x="590143" y="23609"/>
                  </a:lnTo>
                  <a:close/>
                </a:path>
                <a:path w="614045" h="35560">
                  <a:moveTo>
                    <a:pt x="590143" y="11798"/>
                  </a:moveTo>
                  <a:lnTo>
                    <a:pt x="578345" y="11798"/>
                  </a:lnTo>
                  <a:lnTo>
                    <a:pt x="578345" y="0"/>
                  </a:lnTo>
                  <a:lnTo>
                    <a:pt x="566547" y="0"/>
                  </a:lnTo>
                  <a:lnTo>
                    <a:pt x="554748" y="0"/>
                  </a:lnTo>
                  <a:lnTo>
                    <a:pt x="542950" y="0"/>
                  </a:lnTo>
                  <a:lnTo>
                    <a:pt x="542950" y="11798"/>
                  </a:lnTo>
                  <a:lnTo>
                    <a:pt x="531152" y="11798"/>
                  </a:lnTo>
                  <a:lnTo>
                    <a:pt x="531152" y="23596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66547" y="23596"/>
                  </a:lnTo>
                  <a:lnTo>
                    <a:pt x="578345" y="23596"/>
                  </a:lnTo>
                  <a:lnTo>
                    <a:pt x="590143" y="23596"/>
                  </a:lnTo>
                  <a:lnTo>
                    <a:pt x="590143" y="11798"/>
                  </a:lnTo>
                  <a:close/>
                </a:path>
                <a:path w="614045" h="35560">
                  <a:moveTo>
                    <a:pt x="601967" y="23609"/>
                  </a:moveTo>
                  <a:lnTo>
                    <a:pt x="590169" y="23609"/>
                  </a:lnTo>
                  <a:lnTo>
                    <a:pt x="590169" y="35407"/>
                  </a:lnTo>
                  <a:lnTo>
                    <a:pt x="601967" y="35407"/>
                  </a:lnTo>
                  <a:lnTo>
                    <a:pt x="601967" y="23609"/>
                  </a:lnTo>
                  <a:close/>
                </a:path>
                <a:path w="614045" h="35560">
                  <a:moveTo>
                    <a:pt x="601967" y="0"/>
                  </a:moveTo>
                  <a:lnTo>
                    <a:pt x="590169" y="0"/>
                  </a:lnTo>
                  <a:lnTo>
                    <a:pt x="590169" y="11798"/>
                  </a:lnTo>
                  <a:lnTo>
                    <a:pt x="601967" y="11798"/>
                  </a:lnTo>
                  <a:lnTo>
                    <a:pt x="601967" y="0"/>
                  </a:lnTo>
                  <a:close/>
                </a:path>
                <a:path w="614045" h="35560">
                  <a:moveTo>
                    <a:pt x="613752" y="11798"/>
                  </a:moveTo>
                  <a:lnTo>
                    <a:pt x="601967" y="11798"/>
                  </a:lnTo>
                  <a:lnTo>
                    <a:pt x="601967" y="23596"/>
                  </a:lnTo>
                  <a:lnTo>
                    <a:pt x="613752" y="23596"/>
                  </a:lnTo>
                  <a:lnTo>
                    <a:pt x="613752" y="117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5958433" y="4784902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09" h="47625">
                  <a:moveTo>
                    <a:pt x="23583" y="23609"/>
                  </a:moveTo>
                  <a:lnTo>
                    <a:pt x="11798" y="23609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0" y="47205"/>
                  </a:lnTo>
                  <a:lnTo>
                    <a:pt x="11798" y="47205"/>
                  </a:lnTo>
                  <a:lnTo>
                    <a:pt x="11798" y="35407"/>
                  </a:lnTo>
                  <a:lnTo>
                    <a:pt x="23583" y="35407"/>
                  </a:lnTo>
                  <a:lnTo>
                    <a:pt x="23583" y="23609"/>
                  </a:lnTo>
                  <a:close/>
                </a:path>
                <a:path w="626109" h="47625">
                  <a:moveTo>
                    <a:pt x="35394" y="23609"/>
                  </a:moveTo>
                  <a:lnTo>
                    <a:pt x="23596" y="23609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close/>
                </a:path>
                <a:path w="626109" h="47625">
                  <a:moveTo>
                    <a:pt x="58991" y="23609"/>
                  </a:moveTo>
                  <a:lnTo>
                    <a:pt x="47205" y="23609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58991" y="35407"/>
                  </a:lnTo>
                  <a:lnTo>
                    <a:pt x="58991" y="23609"/>
                  </a:lnTo>
                  <a:close/>
                </a:path>
                <a:path w="626109" h="47625">
                  <a:moveTo>
                    <a:pt x="82613" y="23609"/>
                  </a:moveTo>
                  <a:lnTo>
                    <a:pt x="70815" y="23609"/>
                  </a:ln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70815" y="47205"/>
                  </a:lnTo>
                  <a:lnTo>
                    <a:pt x="82613" y="47205"/>
                  </a:lnTo>
                  <a:lnTo>
                    <a:pt x="82613" y="35407"/>
                  </a:lnTo>
                  <a:lnTo>
                    <a:pt x="82613" y="23609"/>
                  </a:lnTo>
                  <a:close/>
                </a:path>
                <a:path w="626109" h="47625">
                  <a:moveTo>
                    <a:pt x="106222" y="23609"/>
                  </a:moveTo>
                  <a:lnTo>
                    <a:pt x="94424" y="23609"/>
                  </a:lnTo>
                  <a:lnTo>
                    <a:pt x="94424" y="35407"/>
                  </a:lnTo>
                  <a:lnTo>
                    <a:pt x="94424" y="47205"/>
                  </a:lnTo>
                  <a:lnTo>
                    <a:pt x="106222" y="47205"/>
                  </a:lnTo>
                  <a:lnTo>
                    <a:pt x="106222" y="35407"/>
                  </a:lnTo>
                  <a:lnTo>
                    <a:pt x="106222" y="23609"/>
                  </a:lnTo>
                  <a:close/>
                </a:path>
                <a:path w="626109" h="47625">
                  <a:moveTo>
                    <a:pt x="118008" y="11798"/>
                  </a:moveTo>
                  <a:lnTo>
                    <a:pt x="106222" y="11798"/>
                  </a:lnTo>
                  <a:lnTo>
                    <a:pt x="94424" y="11798"/>
                  </a:lnTo>
                  <a:lnTo>
                    <a:pt x="94424" y="23596"/>
                  </a:lnTo>
                  <a:lnTo>
                    <a:pt x="106222" y="23596"/>
                  </a:lnTo>
                  <a:lnTo>
                    <a:pt x="118008" y="23596"/>
                  </a:lnTo>
                  <a:lnTo>
                    <a:pt x="118008" y="11798"/>
                  </a:lnTo>
                  <a:close/>
                </a:path>
                <a:path w="626109" h="47625">
                  <a:moveTo>
                    <a:pt x="129819" y="23609"/>
                  </a:moveTo>
                  <a:lnTo>
                    <a:pt x="118021" y="23609"/>
                  </a:lnTo>
                  <a:lnTo>
                    <a:pt x="118021" y="35407"/>
                  </a:lnTo>
                  <a:lnTo>
                    <a:pt x="129819" y="35407"/>
                  </a:lnTo>
                  <a:lnTo>
                    <a:pt x="129819" y="23609"/>
                  </a:lnTo>
                  <a:close/>
                </a:path>
                <a:path w="626109" h="47625">
                  <a:moveTo>
                    <a:pt x="129819" y="11798"/>
                  </a:moveTo>
                  <a:lnTo>
                    <a:pt x="118021" y="11798"/>
                  </a:lnTo>
                  <a:lnTo>
                    <a:pt x="118021" y="23596"/>
                  </a:lnTo>
                  <a:lnTo>
                    <a:pt x="129819" y="23596"/>
                  </a:lnTo>
                  <a:lnTo>
                    <a:pt x="129819" y="11798"/>
                  </a:lnTo>
                  <a:close/>
                </a:path>
                <a:path w="626109" h="47625">
                  <a:moveTo>
                    <a:pt x="141630" y="23609"/>
                  </a:moveTo>
                  <a:lnTo>
                    <a:pt x="129832" y="23609"/>
                  </a:lnTo>
                  <a:lnTo>
                    <a:pt x="129832" y="35407"/>
                  </a:lnTo>
                  <a:lnTo>
                    <a:pt x="141630" y="35407"/>
                  </a:lnTo>
                  <a:lnTo>
                    <a:pt x="141630" y="23609"/>
                  </a:lnTo>
                  <a:close/>
                </a:path>
                <a:path w="626109" h="47625">
                  <a:moveTo>
                    <a:pt x="153416" y="11798"/>
                  </a:moveTo>
                  <a:lnTo>
                    <a:pt x="141630" y="11798"/>
                  </a:lnTo>
                  <a:lnTo>
                    <a:pt x="141630" y="23596"/>
                  </a:lnTo>
                  <a:lnTo>
                    <a:pt x="153416" y="23596"/>
                  </a:lnTo>
                  <a:lnTo>
                    <a:pt x="153416" y="11798"/>
                  </a:lnTo>
                  <a:close/>
                </a:path>
                <a:path w="626109" h="47625">
                  <a:moveTo>
                    <a:pt x="177025" y="23609"/>
                  </a:moveTo>
                  <a:lnTo>
                    <a:pt x="165239" y="23609"/>
                  </a:lnTo>
                  <a:lnTo>
                    <a:pt x="165239" y="35407"/>
                  </a:lnTo>
                  <a:lnTo>
                    <a:pt x="165239" y="47205"/>
                  </a:lnTo>
                  <a:lnTo>
                    <a:pt x="177025" y="47205"/>
                  </a:lnTo>
                  <a:lnTo>
                    <a:pt x="177025" y="35407"/>
                  </a:lnTo>
                  <a:lnTo>
                    <a:pt x="177025" y="23609"/>
                  </a:lnTo>
                  <a:close/>
                </a:path>
                <a:path w="626109" h="47625">
                  <a:moveTo>
                    <a:pt x="177025" y="11798"/>
                  </a:moveTo>
                  <a:lnTo>
                    <a:pt x="165239" y="11798"/>
                  </a:lnTo>
                  <a:lnTo>
                    <a:pt x="165239" y="23596"/>
                  </a:lnTo>
                  <a:lnTo>
                    <a:pt x="177025" y="23596"/>
                  </a:lnTo>
                  <a:lnTo>
                    <a:pt x="177025" y="11798"/>
                  </a:lnTo>
                  <a:close/>
                </a:path>
                <a:path w="626109" h="47625">
                  <a:moveTo>
                    <a:pt x="188836" y="23609"/>
                  </a:moveTo>
                  <a:lnTo>
                    <a:pt x="177038" y="23609"/>
                  </a:lnTo>
                  <a:lnTo>
                    <a:pt x="177038" y="35407"/>
                  </a:lnTo>
                  <a:lnTo>
                    <a:pt x="177038" y="47205"/>
                  </a:lnTo>
                  <a:lnTo>
                    <a:pt x="188836" y="47205"/>
                  </a:lnTo>
                  <a:lnTo>
                    <a:pt x="188836" y="35407"/>
                  </a:lnTo>
                  <a:lnTo>
                    <a:pt x="188836" y="23609"/>
                  </a:lnTo>
                  <a:close/>
                </a:path>
                <a:path w="626109" h="47625">
                  <a:moveTo>
                    <a:pt x="200647" y="11798"/>
                  </a:moveTo>
                  <a:lnTo>
                    <a:pt x="188849" y="11798"/>
                  </a:lnTo>
                  <a:lnTo>
                    <a:pt x="188849" y="23596"/>
                  </a:lnTo>
                  <a:lnTo>
                    <a:pt x="200647" y="23596"/>
                  </a:lnTo>
                  <a:lnTo>
                    <a:pt x="200647" y="11798"/>
                  </a:lnTo>
                  <a:close/>
                </a:path>
                <a:path w="626109" h="47625">
                  <a:moveTo>
                    <a:pt x="212432" y="35407"/>
                  </a:moveTo>
                  <a:lnTo>
                    <a:pt x="200647" y="35407"/>
                  </a:lnTo>
                  <a:lnTo>
                    <a:pt x="200647" y="47205"/>
                  </a:lnTo>
                  <a:lnTo>
                    <a:pt x="212432" y="47205"/>
                  </a:lnTo>
                  <a:lnTo>
                    <a:pt x="212432" y="35407"/>
                  </a:lnTo>
                  <a:close/>
                </a:path>
                <a:path w="626109" h="47625">
                  <a:moveTo>
                    <a:pt x="247840" y="23609"/>
                  </a:moveTo>
                  <a:lnTo>
                    <a:pt x="236054" y="23609"/>
                  </a:lnTo>
                  <a:lnTo>
                    <a:pt x="224256" y="23609"/>
                  </a:lnTo>
                  <a:lnTo>
                    <a:pt x="224256" y="35407"/>
                  </a:lnTo>
                  <a:lnTo>
                    <a:pt x="224256" y="47205"/>
                  </a:lnTo>
                  <a:lnTo>
                    <a:pt x="236054" y="47205"/>
                  </a:lnTo>
                  <a:lnTo>
                    <a:pt x="236054" y="35407"/>
                  </a:lnTo>
                  <a:lnTo>
                    <a:pt x="247840" y="35407"/>
                  </a:lnTo>
                  <a:lnTo>
                    <a:pt x="247840" y="23609"/>
                  </a:lnTo>
                  <a:close/>
                </a:path>
                <a:path w="626109" h="47625">
                  <a:moveTo>
                    <a:pt x="271449" y="35407"/>
                  </a:moveTo>
                  <a:lnTo>
                    <a:pt x="259664" y="35407"/>
                  </a:lnTo>
                  <a:lnTo>
                    <a:pt x="247865" y="35407"/>
                  </a:lnTo>
                  <a:lnTo>
                    <a:pt x="247865" y="47205"/>
                  </a:lnTo>
                  <a:lnTo>
                    <a:pt x="259664" y="47205"/>
                  </a:lnTo>
                  <a:lnTo>
                    <a:pt x="271449" y="47205"/>
                  </a:lnTo>
                  <a:lnTo>
                    <a:pt x="271449" y="35407"/>
                  </a:lnTo>
                  <a:close/>
                </a:path>
                <a:path w="626109" h="47625">
                  <a:moveTo>
                    <a:pt x="271449" y="11798"/>
                  </a:moveTo>
                  <a:lnTo>
                    <a:pt x="259664" y="11798"/>
                  </a:lnTo>
                  <a:lnTo>
                    <a:pt x="259664" y="23596"/>
                  </a:lnTo>
                  <a:lnTo>
                    <a:pt x="271449" y="23596"/>
                  </a:lnTo>
                  <a:lnTo>
                    <a:pt x="271449" y="11798"/>
                  </a:lnTo>
                  <a:close/>
                </a:path>
                <a:path w="626109" h="47625">
                  <a:moveTo>
                    <a:pt x="295071" y="23609"/>
                  </a:moveTo>
                  <a:lnTo>
                    <a:pt x="283273" y="23609"/>
                  </a:lnTo>
                  <a:lnTo>
                    <a:pt x="283273" y="35407"/>
                  </a:lnTo>
                  <a:lnTo>
                    <a:pt x="283273" y="47205"/>
                  </a:lnTo>
                  <a:lnTo>
                    <a:pt x="295071" y="47205"/>
                  </a:lnTo>
                  <a:lnTo>
                    <a:pt x="295071" y="35407"/>
                  </a:lnTo>
                  <a:lnTo>
                    <a:pt x="295071" y="23609"/>
                  </a:lnTo>
                  <a:close/>
                </a:path>
                <a:path w="626109" h="47625">
                  <a:moveTo>
                    <a:pt x="295071" y="11798"/>
                  </a:moveTo>
                  <a:lnTo>
                    <a:pt x="283273" y="11798"/>
                  </a:lnTo>
                  <a:lnTo>
                    <a:pt x="283273" y="23596"/>
                  </a:lnTo>
                  <a:lnTo>
                    <a:pt x="295071" y="23596"/>
                  </a:lnTo>
                  <a:lnTo>
                    <a:pt x="295071" y="11798"/>
                  </a:lnTo>
                  <a:close/>
                </a:path>
                <a:path w="626109" h="47625">
                  <a:moveTo>
                    <a:pt x="318668" y="23609"/>
                  </a:moveTo>
                  <a:lnTo>
                    <a:pt x="306882" y="23609"/>
                  </a:lnTo>
                  <a:lnTo>
                    <a:pt x="306882" y="35407"/>
                  </a:lnTo>
                  <a:lnTo>
                    <a:pt x="318668" y="35407"/>
                  </a:lnTo>
                  <a:lnTo>
                    <a:pt x="318668" y="23609"/>
                  </a:lnTo>
                  <a:close/>
                </a:path>
                <a:path w="626109" h="47625">
                  <a:moveTo>
                    <a:pt x="342277" y="23609"/>
                  </a:moveTo>
                  <a:lnTo>
                    <a:pt x="330492" y="23609"/>
                  </a:lnTo>
                  <a:lnTo>
                    <a:pt x="330492" y="35407"/>
                  </a:lnTo>
                  <a:lnTo>
                    <a:pt x="330492" y="47205"/>
                  </a:lnTo>
                  <a:lnTo>
                    <a:pt x="342277" y="47205"/>
                  </a:lnTo>
                  <a:lnTo>
                    <a:pt x="342277" y="35407"/>
                  </a:lnTo>
                  <a:lnTo>
                    <a:pt x="342277" y="23609"/>
                  </a:lnTo>
                  <a:close/>
                </a:path>
                <a:path w="626109" h="47625">
                  <a:moveTo>
                    <a:pt x="342277" y="11798"/>
                  </a:moveTo>
                  <a:lnTo>
                    <a:pt x="330492" y="11798"/>
                  </a:lnTo>
                  <a:lnTo>
                    <a:pt x="330492" y="23596"/>
                  </a:lnTo>
                  <a:lnTo>
                    <a:pt x="342277" y="23596"/>
                  </a:lnTo>
                  <a:lnTo>
                    <a:pt x="342277" y="11798"/>
                  </a:lnTo>
                  <a:close/>
                </a:path>
                <a:path w="626109" h="47625">
                  <a:moveTo>
                    <a:pt x="354088" y="35407"/>
                  </a:moveTo>
                  <a:lnTo>
                    <a:pt x="342290" y="35407"/>
                  </a:lnTo>
                  <a:lnTo>
                    <a:pt x="342290" y="47205"/>
                  </a:lnTo>
                  <a:lnTo>
                    <a:pt x="354088" y="47205"/>
                  </a:lnTo>
                  <a:lnTo>
                    <a:pt x="354088" y="35407"/>
                  </a:lnTo>
                  <a:close/>
                </a:path>
                <a:path w="626109" h="47625">
                  <a:moveTo>
                    <a:pt x="365874" y="23609"/>
                  </a:moveTo>
                  <a:lnTo>
                    <a:pt x="354088" y="23609"/>
                  </a:lnTo>
                  <a:lnTo>
                    <a:pt x="354088" y="35407"/>
                  </a:lnTo>
                  <a:lnTo>
                    <a:pt x="365874" y="35407"/>
                  </a:lnTo>
                  <a:lnTo>
                    <a:pt x="365874" y="23609"/>
                  </a:lnTo>
                  <a:close/>
                </a:path>
                <a:path w="626109" h="47625">
                  <a:moveTo>
                    <a:pt x="365874" y="11798"/>
                  </a:moveTo>
                  <a:lnTo>
                    <a:pt x="354088" y="11798"/>
                  </a:lnTo>
                  <a:lnTo>
                    <a:pt x="354088" y="23596"/>
                  </a:lnTo>
                  <a:lnTo>
                    <a:pt x="365874" y="23596"/>
                  </a:lnTo>
                  <a:lnTo>
                    <a:pt x="365874" y="11798"/>
                  </a:lnTo>
                  <a:close/>
                </a:path>
                <a:path w="626109" h="47625">
                  <a:moveTo>
                    <a:pt x="377685" y="23609"/>
                  </a:moveTo>
                  <a:lnTo>
                    <a:pt x="365899" y="23609"/>
                  </a:lnTo>
                  <a:lnTo>
                    <a:pt x="365899" y="35407"/>
                  </a:lnTo>
                  <a:lnTo>
                    <a:pt x="365899" y="47205"/>
                  </a:lnTo>
                  <a:lnTo>
                    <a:pt x="377685" y="47205"/>
                  </a:lnTo>
                  <a:lnTo>
                    <a:pt x="377685" y="35407"/>
                  </a:lnTo>
                  <a:lnTo>
                    <a:pt x="377685" y="23609"/>
                  </a:lnTo>
                  <a:close/>
                </a:path>
                <a:path w="626109" h="47625">
                  <a:moveTo>
                    <a:pt x="377685" y="11798"/>
                  </a:moveTo>
                  <a:lnTo>
                    <a:pt x="365899" y="11798"/>
                  </a:lnTo>
                  <a:lnTo>
                    <a:pt x="365899" y="23596"/>
                  </a:lnTo>
                  <a:lnTo>
                    <a:pt x="377685" y="23596"/>
                  </a:lnTo>
                  <a:lnTo>
                    <a:pt x="377685" y="11798"/>
                  </a:lnTo>
                  <a:close/>
                </a:path>
                <a:path w="626109" h="47625">
                  <a:moveTo>
                    <a:pt x="389496" y="35407"/>
                  </a:moveTo>
                  <a:lnTo>
                    <a:pt x="377698" y="35407"/>
                  </a:lnTo>
                  <a:lnTo>
                    <a:pt x="377698" y="47205"/>
                  </a:lnTo>
                  <a:lnTo>
                    <a:pt x="389496" y="47205"/>
                  </a:lnTo>
                  <a:lnTo>
                    <a:pt x="389496" y="35407"/>
                  </a:lnTo>
                  <a:close/>
                </a:path>
                <a:path w="626109" h="47625">
                  <a:moveTo>
                    <a:pt x="389496" y="11798"/>
                  </a:moveTo>
                  <a:lnTo>
                    <a:pt x="377698" y="11798"/>
                  </a:lnTo>
                  <a:lnTo>
                    <a:pt x="377698" y="23596"/>
                  </a:lnTo>
                  <a:lnTo>
                    <a:pt x="389496" y="23596"/>
                  </a:lnTo>
                  <a:lnTo>
                    <a:pt x="389496" y="11798"/>
                  </a:lnTo>
                  <a:close/>
                </a:path>
                <a:path w="626109" h="47625">
                  <a:moveTo>
                    <a:pt x="413092" y="23609"/>
                  </a:moveTo>
                  <a:lnTo>
                    <a:pt x="401307" y="23609"/>
                  </a:lnTo>
                  <a:lnTo>
                    <a:pt x="389509" y="23609"/>
                  </a:lnTo>
                  <a:lnTo>
                    <a:pt x="389509" y="35407"/>
                  </a:lnTo>
                  <a:lnTo>
                    <a:pt x="389509" y="47205"/>
                  </a:lnTo>
                  <a:lnTo>
                    <a:pt x="401307" y="47205"/>
                  </a:lnTo>
                  <a:lnTo>
                    <a:pt x="401307" y="35407"/>
                  </a:lnTo>
                  <a:lnTo>
                    <a:pt x="413092" y="35407"/>
                  </a:lnTo>
                  <a:lnTo>
                    <a:pt x="413092" y="23609"/>
                  </a:lnTo>
                  <a:close/>
                </a:path>
                <a:path w="626109" h="47625">
                  <a:moveTo>
                    <a:pt x="424903" y="23609"/>
                  </a:moveTo>
                  <a:lnTo>
                    <a:pt x="413105" y="23609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close/>
                </a:path>
                <a:path w="626109" h="47625">
                  <a:moveTo>
                    <a:pt x="424903" y="11798"/>
                  </a:moveTo>
                  <a:lnTo>
                    <a:pt x="413105" y="11798"/>
                  </a:lnTo>
                  <a:lnTo>
                    <a:pt x="413105" y="23596"/>
                  </a:lnTo>
                  <a:lnTo>
                    <a:pt x="424903" y="23596"/>
                  </a:lnTo>
                  <a:lnTo>
                    <a:pt x="424903" y="11798"/>
                  </a:lnTo>
                  <a:close/>
                </a:path>
                <a:path w="626109" h="47625">
                  <a:moveTo>
                    <a:pt x="436702" y="23609"/>
                  </a:moveTo>
                  <a:lnTo>
                    <a:pt x="424916" y="23609"/>
                  </a:lnTo>
                  <a:lnTo>
                    <a:pt x="424916" y="35407"/>
                  </a:lnTo>
                  <a:lnTo>
                    <a:pt x="436702" y="35407"/>
                  </a:lnTo>
                  <a:lnTo>
                    <a:pt x="436702" y="23609"/>
                  </a:lnTo>
                  <a:close/>
                </a:path>
                <a:path w="626109" h="47625">
                  <a:moveTo>
                    <a:pt x="448513" y="23609"/>
                  </a:moveTo>
                  <a:lnTo>
                    <a:pt x="436714" y="23609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48513" y="23609"/>
                  </a:lnTo>
                  <a:close/>
                </a:path>
                <a:path w="626109" h="47625">
                  <a:moveTo>
                    <a:pt x="448513" y="11798"/>
                  </a:moveTo>
                  <a:lnTo>
                    <a:pt x="436714" y="11798"/>
                  </a:lnTo>
                  <a:lnTo>
                    <a:pt x="436714" y="23596"/>
                  </a:lnTo>
                  <a:lnTo>
                    <a:pt x="448513" y="23596"/>
                  </a:lnTo>
                  <a:lnTo>
                    <a:pt x="448513" y="11798"/>
                  </a:lnTo>
                  <a:close/>
                </a:path>
                <a:path w="626109" h="47625">
                  <a:moveTo>
                    <a:pt x="472109" y="11798"/>
                  </a:moveTo>
                  <a:lnTo>
                    <a:pt x="460324" y="11798"/>
                  </a:lnTo>
                  <a:lnTo>
                    <a:pt x="460324" y="23596"/>
                  </a:lnTo>
                  <a:lnTo>
                    <a:pt x="472109" y="23596"/>
                  </a:lnTo>
                  <a:lnTo>
                    <a:pt x="472109" y="11798"/>
                  </a:lnTo>
                  <a:close/>
                </a:path>
                <a:path w="626109" h="47625">
                  <a:moveTo>
                    <a:pt x="483920" y="11798"/>
                  </a:moveTo>
                  <a:lnTo>
                    <a:pt x="472122" y="11798"/>
                  </a:lnTo>
                  <a:lnTo>
                    <a:pt x="472122" y="23596"/>
                  </a:lnTo>
                  <a:lnTo>
                    <a:pt x="483920" y="23596"/>
                  </a:lnTo>
                  <a:lnTo>
                    <a:pt x="483920" y="11798"/>
                  </a:lnTo>
                  <a:close/>
                </a:path>
                <a:path w="626109" h="47625">
                  <a:moveTo>
                    <a:pt x="519315" y="23609"/>
                  </a:moveTo>
                  <a:lnTo>
                    <a:pt x="507530" y="23609"/>
                  </a:lnTo>
                  <a:lnTo>
                    <a:pt x="495731" y="23609"/>
                  </a:ln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507530" y="35407"/>
                  </a:lnTo>
                  <a:lnTo>
                    <a:pt x="519315" y="35407"/>
                  </a:lnTo>
                  <a:lnTo>
                    <a:pt x="519315" y="23609"/>
                  </a:lnTo>
                  <a:close/>
                </a:path>
                <a:path w="626109" h="47625">
                  <a:moveTo>
                    <a:pt x="519315" y="11798"/>
                  </a:moveTo>
                  <a:lnTo>
                    <a:pt x="507530" y="11798"/>
                  </a:lnTo>
                  <a:lnTo>
                    <a:pt x="495731" y="11798"/>
                  </a:lnTo>
                  <a:lnTo>
                    <a:pt x="495731" y="23596"/>
                  </a:lnTo>
                  <a:lnTo>
                    <a:pt x="507530" y="23596"/>
                  </a:lnTo>
                  <a:lnTo>
                    <a:pt x="519315" y="23596"/>
                  </a:lnTo>
                  <a:lnTo>
                    <a:pt x="519315" y="11798"/>
                  </a:lnTo>
                  <a:close/>
                </a:path>
                <a:path w="626109" h="47625">
                  <a:moveTo>
                    <a:pt x="531126" y="23609"/>
                  </a:moveTo>
                  <a:lnTo>
                    <a:pt x="519341" y="23609"/>
                  </a:lnTo>
                  <a:lnTo>
                    <a:pt x="519341" y="35407"/>
                  </a:lnTo>
                  <a:lnTo>
                    <a:pt x="531126" y="35407"/>
                  </a:lnTo>
                  <a:lnTo>
                    <a:pt x="531126" y="23609"/>
                  </a:lnTo>
                  <a:close/>
                </a:path>
                <a:path w="626109" h="47625">
                  <a:moveTo>
                    <a:pt x="531126" y="11798"/>
                  </a:moveTo>
                  <a:lnTo>
                    <a:pt x="519341" y="11798"/>
                  </a:lnTo>
                  <a:lnTo>
                    <a:pt x="519341" y="23596"/>
                  </a:lnTo>
                  <a:lnTo>
                    <a:pt x="531126" y="23596"/>
                  </a:lnTo>
                  <a:lnTo>
                    <a:pt x="531126" y="11798"/>
                  </a:lnTo>
                  <a:close/>
                </a:path>
                <a:path w="626109" h="47625">
                  <a:moveTo>
                    <a:pt x="554748" y="23609"/>
                  </a:moveTo>
                  <a:lnTo>
                    <a:pt x="542950" y="23609"/>
                  </a:lnTo>
                  <a:lnTo>
                    <a:pt x="542950" y="35407"/>
                  </a:lnTo>
                  <a:lnTo>
                    <a:pt x="554748" y="35407"/>
                  </a:lnTo>
                  <a:lnTo>
                    <a:pt x="554748" y="23609"/>
                  </a:lnTo>
                  <a:close/>
                </a:path>
                <a:path w="626109" h="47625">
                  <a:moveTo>
                    <a:pt x="578345" y="23609"/>
                  </a:moveTo>
                  <a:lnTo>
                    <a:pt x="566547" y="23609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78345" y="23609"/>
                  </a:lnTo>
                  <a:close/>
                </a:path>
                <a:path w="626109" h="47625">
                  <a:moveTo>
                    <a:pt x="590143" y="11798"/>
                  </a:moveTo>
                  <a:lnTo>
                    <a:pt x="578345" y="11798"/>
                  </a:lnTo>
                  <a:lnTo>
                    <a:pt x="566547" y="11798"/>
                  </a:lnTo>
                  <a:lnTo>
                    <a:pt x="566547" y="23596"/>
                  </a:lnTo>
                  <a:lnTo>
                    <a:pt x="578345" y="23596"/>
                  </a:lnTo>
                  <a:lnTo>
                    <a:pt x="590143" y="23596"/>
                  </a:lnTo>
                  <a:lnTo>
                    <a:pt x="590143" y="11798"/>
                  </a:lnTo>
                  <a:close/>
                </a:path>
                <a:path w="626109" h="47625">
                  <a:moveTo>
                    <a:pt x="601941" y="23609"/>
                  </a:moveTo>
                  <a:lnTo>
                    <a:pt x="590143" y="23609"/>
                  </a:lnTo>
                  <a:lnTo>
                    <a:pt x="590143" y="35407"/>
                  </a:lnTo>
                  <a:lnTo>
                    <a:pt x="601941" y="35407"/>
                  </a:lnTo>
                  <a:lnTo>
                    <a:pt x="601941" y="23609"/>
                  </a:lnTo>
                  <a:close/>
                </a:path>
                <a:path w="626109" h="47625">
                  <a:moveTo>
                    <a:pt x="613765" y="23609"/>
                  </a:moveTo>
                  <a:lnTo>
                    <a:pt x="601967" y="23609"/>
                  </a:lnTo>
                  <a:lnTo>
                    <a:pt x="601967" y="35407"/>
                  </a:lnTo>
                  <a:lnTo>
                    <a:pt x="613765" y="35407"/>
                  </a:lnTo>
                  <a:lnTo>
                    <a:pt x="613765" y="23609"/>
                  </a:lnTo>
                  <a:close/>
                </a:path>
                <a:path w="626109" h="47625">
                  <a:moveTo>
                    <a:pt x="625551" y="0"/>
                  </a:moveTo>
                  <a:lnTo>
                    <a:pt x="613765" y="0"/>
                  </a:ln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13765" y="23596"/>
                  </a:lnTo>
                  <a:lnTo>
                    <a:pt x="625551" y="23596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5958433" y="4820310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09" h="35560">
                  <a:moveTo>
                    <a:pt x="11798" y="23609"/>
                  </a:move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11798" y="23609"/>
                  </a:lnTo>
                  <a:close/>
                </a:path>
                <a:path w="626109" h="35560">
                  <a:moveTo>
                    <a:pt x="11798" y="11798"/>
                  </a:moveTo>
                  <a:lnTo>
                    <a:pt x="0" y="11798"/>
                  </a:lnTo>
                  <a:lnTo>
                    <a:pt x="0" y="23596"/>
                  </a:lnTo>
                  <a:lnTo>
                    <a:pt x="11798" y="23596"/>
                  </a:lnTo>
                  <a:lnTo>
                    <a:pt x="11798" y="11798"/>
                  </a:lnTo>
                  <a:close/>
                </a:path>
                <a:path w="626109" h="35560">
                  <a:moveTo>
                    <a:pt x="35394" y="23609"/>
                  </a:moveTo>
                  <a:lnTo>
                    <a:pt x="23596" y="23609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close/>
                </a:path>
                <a:path w="626109" h="35560">
                  <a:moveTo>
                    <a:pt x="35394" y="11798"/>
                  </a:moveTo>
                  <a:lnTo>
                    <a:pt x="23596" y="11798"/>
                  </a:lnTo>
                  <a:lnTo>
                    <a:pt x="23596" y="23596"/>
                  </a:lnTo>
                  <a:lnTo>
                    <a:pt x="35394" y="23596"/>
                  </a:lnTo>
                  <a:lnTo>
                    <a:pt x="35394" y="11798"/>
                  </a:lnTo>
                  <a:close/>
                </a:path>
                <a:path w="626109" h="35560">
                  <a:moveTo>
                    <a:pt x="58991" y="23609"/>
                  </a:moveTo>
                  <a:lnTo>
                    <a:pt x="47205" y="23609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58991" y="35407"/>
                  </a:lnTo>
                  <a:lnTo>
                    <a:pt x="58991" y="23609"/>
                  </a:lnTo>
                  <a:close/>
                </a:path>
                <a:path w="626109" h="35560">
                  <a:moveTo>
                    <a:pt x="58991" y="11798"/>
                  </a:moveTo>
                  <a:lnTo>
                    <a:pt x="47205" y="11798"/>
                  </a:lnTo>
                  <a:lnTo>
                    <a:pt x="35407" y="11798"/>
                  </a:lnTo>
                  <a:lnTo>
                    <a:pt x="35407" y="23596"/>
                  </a:lnTo>
                  <a:lnTo>
                    <a:pt x="47205" y="23596"/>
                  </a:lnTo>
                  <a:lnTo>
                    <a:pt x="58991" y="23596"/>
                  </a:lnTo>
                  <a:lnTo>
                    <a:pt x="58991" y="11798"/>
                  </a:lnTo>
                  <a:close/>
                </a:path>
                <a:path w="626109" h="35560">
                  <a:moveTo>
                    <a:pt x="82613" y="23609"/>
                  </a:moveTo>
                  <a:lnTo>
                    <a:pt x="70815" y="23609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09"/>
                  </a:lnTo>
                  <a:close/>
                </a:path>
                <a:path w="626109" h="35560">
                  <a:moveTo>
                    <a:pt x="82613" y="11798"/>
                  </a:moveTo>
                  <a:lnTo>
                    <a:pt x="70815" y="11798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82613" y="11798"/>
                  </a:lnTo>
                  <a:close/>
                </a:path>
                <a:path w="626109" h="35560">
                  <a:moveTo>
                    <a:pt x="118008" y="23609"/>
                  </a:moveTo>
                  <a:lnTo>
                    <a:pt x="106222" y="23609"/>
                  </a:ln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18008" y="35407"/>
                  </a:lnTo>
                  <a:lnTo>
                    <a:pt x="118008" y="23609"/>
                  </a:lnTo>
                  <a:close/>
                </a:path>
                <a:path w="626109" h="35560">
                  <a:moveTo>
                    <a:pt x="118008" y="11798"/>
                  </a:moveTo>
                  <a:lnTo>
                    <a:pt x="106222" y="11798"/>
                  </a:lnTo>
                  <a:lnTo>
                    <a:pt x="106222" y="23596"/>
                  </a:lnTo>
                  <a:lnTo>
                    <a:pt x="118008" y="23596"/>
                  </a:lnTo>
                  <a:lnTo>
                    <a:pt x="118008" y="11798"/>
                  </a:lnTo>
                  <a:close/>
                </a:path>
                <a:path w="626109" h="35560">
                  <a:moveTo>
                    <a:pt x="129819" y="11798"/>
                  </a:moveTo>
                  <a:lnTo>
                    <a:pt x="118021" y="11798"/>
                  </a:lnTo>
                  <a:lnTo>
                    <a:pt x="118021" y="23596"/>
                  </a:lnTo>
                  <a:lnTo>
                    <a:pt x="129819" y="23596"/>
                  </a:lnTo>
                  <a:lnTo>
                    <a:pt x="129819" y="11798"/>
                  </a:lnTo>
                  <a:close/>
                </a:path>
                <a:path w="626109" h="35560">
                  <a:moveTo>
                    <a:pt x="141630" y="11798"/>
                  </a:moveTo>
                  <a:lnTo>
                    <a:pt x="129832" y="11798"/>
                  </a:lnTo>
                  <a:lnTo>
                    <a:pt x="129832" y="23596"/>
                  </a:lnTo>
                  <a:lnTo>
                    <a:pt x="141630" y="23596"/>
                  </a:lnTo>
                  <a:lnTo>
                    <a:pt x="141630" y="11798"/>
                  </a:lnTo>
                  <a:close/>
                </a:path>
                <a:path w="626109" h="35560">
                  <a:moveTo>
                    <a:pt x="177025" y="23609"/>
                  </a:moveTo>
                  <a:lnTo>
                    <a:pt x="165239" y="23609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close/>
                </a:path>
                <a:path w="626109" h="35560">
                  <a:moveTo>
                    <a:pt x="177025" y="11798"/>
                  </a:moveTo>
                  <a:lnTo>
                    <a:pt x="165239" y="11798"/>
                  </a:lnTo>
                  <a:lnTo>
                    <a:pt x="165239" y="23596"/>
                  </a:lnTo>
                  <a:lnTo>
                    <a:pt x="177025" y="23596"/>
                  </a:lnTo>
                  <a:lnTo>
                    <a:pt x="177025" y="11798"/>
                  </a:lnTo>
                  <a:close/>
                </a:path>
                <a:path w="626109" h="35560">
                  <a:moveTo>
                    <a:pt x="188836" y="23609"/>
                  </a:move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close/>
                </a:path>
                <a:path w="626109" h="35560">
                  <a:moveTo>
                    <a:pt x="212432" y="23609"/>
                  </a:moveTo>
                  <a:lnTo>
                    <a:pt x="200647" y="23609"/>
                  </a:ln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close/>
                </a:path>
                <a:path w="626109" h="35560">
                  <a:moveTo>
                    <a:pt x="212432" y="11798"/>
                  </a:moveTo>
                  <a:lnTo>
                    <a:pt x="200647" y="11798"/>
                  </a:lnTo>
                  <a:lnTo>
                    <a:pt x="188849" y="11798"/>
                  </a:lnTo>
                  <a:lnTo>
                    <a:pt x="188849" y="23596"/>
                  </a:lnTo>
                  <a:lnTo>
                    <a:pt x="200647" y="23596"/>
                  </a:lnTo>
                  <a:lnTo>
                    <a:pt x="212432" y="23596"/>
                  </a:lnTo>
                  <a:lnTo>
                    <a:pt x="212432" y="11798"/>
                  </a:lnTo>
                  <a:close/>
                </a:path>
                <a:path w="626109" h="35560">
                  <a:moveTo>
                    <a:pt x="224243" y="23609"/>
                  </a:move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close/>
                </a:path>
                <a:path w="626109" h="35560">
                  <a:moveTo>
                    <a:pt x="247840" y="11798"/>
                  </a:moveTo>
                  <a:lnTo>
                    <a:pt x="236054" y="11798"/>
                  </a:lnTo>
                  <a:lnTo>
                    <a:pt x="224256" y="11798"/>
                  </a:lnTo>
                  <a:lnTo>
                    <a:pt x="224256" y="23596"/>
                  </a:lnTo>
                  <a:lnTo>
                    <a:pt x="236054" y="23596"/>
                  </a:lnTo>
                  <a:lnTo>
                    <a:pt x="247840" y="23596"/>
                  </a:lnTo>
                  <a:lnTo>
                    <a:pt x="247840" y="11798"/>
                  </a:lnTo>
                  <a:close/>
                </a:path>
                <a:path w="626109" h="35560">
                  <a:moveTo>
                    <a:pt x="259664" y="23609"/>
                  </a:moveTo>
                  <a:lnTo>
                    <a:pt x="247865" y="23609"/>
                  </a:lnTo>
                  <a:lnTo>
                    <a:pt x="247865" y="35407"/>
                  </a:lnTo>
                  <a:lnTo>
                    <a:pt x="259664" y="35407"/>
                  </a:lnTo>
                  <a:lnTo>
                    <a:pt x="259664" y="23609"/>
                  </a:lnTo>
                  <a:close/>
                </a:path>
                <a:path w="626109" h="35560">
                  <a:moveTo>
                    <a:pt x="259664" y="11798"/>
                  </a:moveTo>
                  <a:lnTo>
                    <a:pt x="247865" y="11798"/>
                  </a:lnTo>
                  <a:lnTo>
                    <a:pt x="247865" y="23596"/>
                  </a:lnTo>
                  <a:lnTo>
                    <a:pt x="259664" y="23596"/>
                  </a:lnTo>
                  <a:lnTo>
                    <a:pt x="259664" y="11798"/>
                  </a:lnTo>
                  <a:close/>
                </a:path>
                <a:path w="626109" h="35560">
                  <a:moveTo>
                    <a:pt x="283260" y="23609"/>
                  </a:moveTo>
                  <a:lnTo>
                    <a:pt x="271475" y="23609"/>
                  </a:lnTo>
                  <a:lnTo>
                    <a:pt x="271475" y="35407"/>
                  </a:lnTo>
                  <a:lnTo>
                    <a:pt x="283260" y="35407"/>
                  </a:lnTo>
                  <a:lnTo>
                    <a:pt x="283260" y="23609"/>
                  </a:lnTo>
                  <a:close/>
                </a:path>
                <a:path w="626109" h="35560">
                  <a:moveTo>
                    <a:pt x="306857" y="23609"/>
                  </a:moveTo>
                  <a:lnTo>
                    <a:pt x="295071" y="23609"/>
                  </a:ln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close/>
                </a:path>
                <a:path w="626109" h="35560">
                  <a:moveTo>
                    <a:pt x="306857" y="11798"/>
                  </a:moveTo>
                  <a:lnTo>
                    <a:pt x="295071" y="11798"/>
                  </a:lnTo>
                  <a:lnTo>
                    <a:pt x="283273" y="11798"/>
                  </a:lnTo>
                  <a:lnTo>
                    <a:pt x="283273" y="23596"/>
                  </a:lnTo>
                  <a:lnTo>
                    <a:pt x="295071" y="23596"/>
                  </a:lnTo>
                  <a:lnTo>
                    <a:pt x="306857" y="23596"/>
                  </a:lnTo>
                  <a:lnTo>
                    <a:pt x="306857" y="11798"/>
                  </a:lnTo>
                  <a:close/>
                </a:path>
                <a:path w="626109" h="35560">
                  <a:moveTo>
                    <a:pt x="318668" y="23609"/>
                  </a:moveTo>
                  <a:lnTo>
                    <a:pt x="306882" y="23609"/>
                  </a:lnTo>
                  <a:lnTo>
                    <a:pt x="306882" y="35407"/>
                  </a:lnTo>
                  <a:lnTo>
                    <a:pt x="318668" y="35407"/>
                  </a:lnTo>
                  <a:lnTo>
                    <a:pt x="318668" y="23609"/>
                  </a:lnTo>
                  <a:close/>
                </a:path>
                <a:path w="626109" h="35560">
                  <a:moveTo>
                    <a:pt x="318668" y="11798"/>
                  </a:moveTo>
                  <a:lnTo>
                    <a:pt x="306882" y="11798"/>
                  </a:lnTo>
                  <a:lnTo>
                    <a:pt x="306882" y="23596"/>
                  </a:lnTo>
                  <a:lnTo>
                    <a:pt x="318668" y="23596"/>
                  </a:lnTo>
                  <a:lnTo>
                    <a:pt x="318668" y="11798"/>
                  </a:lnTo>
                  <a:close/>
                </a:path>
                <a:path w="626109" h="35560">
                  <a:moveTo>
                    <a:pt x="330479" y="23609"/>
                  </a:moveTo>
                  <a:lnTo>
                    <a:pt x="318681" y="23609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close/>
                </a:path>
                <a:path w="626109" h="35560">
                  <a:moveTo>
                    <a:pt x="330479" y="11798"/>
                  </a:moveTo>
                  <a:lnTo>
                    <a:pt x="318681" y="11798"/>
                  </a:lnTo>
                  <a:lnTo>
                    <a:pt x="318681" y="23596"/>
                  </a:lnTo>
                  <a:lnTo>
                    <a:pt x="330479" y="23596"/>
                  </a:lnTo>
                  <a:lnTo>
                    <a:pt x="330479" y="11798"/>
                  </a:lnTo>
                  <a:close/>
                </a:path>
                <a:path w="626109" h="35560">
                  <a:moveTo>
                    <a:pt x="342277" y="23609"/>
                  </a:moveTo>
                  <a:lnTo>
                    <a:pt x="330492" y="23609"/>
                  </a:lnTo>
                  <a:lnTo>
                    <a:pt x="330492" y="35407"/>
                  </a:lnTo>
                  <a:lnTo>
                    <a:pt x="342277" y="35407"/>
                  </a:lnTo>
                  <a:lnTo>
                    <a:pt x="342277" y="23609"/>
                  </a:lnTo>
                  <a:close/>
                </a:path>
                <a:path w="626109" h="35560">
                  <a:moveTo>
                    <a:pt x="342277" y="11798"/>
                  </a:moveTo>
                  <a:lnTo>
                    <a:pt x="330492" y="11798"/>
                  </a:lnTo>
                  <a:lnTo>
                    <a:pt x="330492" y="23596"/>
                  </a:lnTo>
                  <a:lnTo>
                    <a:pt x="342277" y="23596"/>
                  </a:lnTo>
                  <a:lnTo>
                    <a:pt x="342277" y="11798"/>
                  </a:lnTo>
                  <a:close/>
                </a:path>
                <a:path w="626109" h="35560">
                  <a:moveTo>
                    <a:pt x="354088" y="23609"/>
                  </a:moveTo>
                  <a:lnTo>
                    <a:pt x="342290" y="23609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54088" y="23609"/>
                  </a:lnTo>
                  <a:close/>
                </a:path>
                <a:path w="626109" h="35560">
                  <a:moveTo>
                    <a:pt x="365874" y="11798"/>
                  </a:moveTo>
                  <a:lnTo>
                    <a:pt x="354088" y="11798"/>
                  </a:lnTo>
                  <a:lnTo>
                    <a:pt x="354088" y="23596"/>
                  </a:lnTo>
                  <a:lnTo>
                    <a:pt x="365874" y="23596"/>
                  </a:lnTo>
                  <a:lnTo>
                    <a:pt x="365874" y="11798"/>
                  </a:lnTo>
                  <a:close/>
                </a:path>
                <a:path w="626109" h="35560">
                  <a:moveTo>
                    <a:pt x="377685" y="11798"/>
                  </a:moveTo>
                  <a:lnTo>
                    <a:pt x="365899" y="11798"/>
                  </a:lnTo>
                  <a:lnTo>
                    <a:pt x="365899" y="23596"/>
                  </a:lnTo>
                  <a:lnTo>
                    <a:pt x="377685" y="23596"/>
                  </a:lnTo>
                  <a:lnTo>
                    <a:pt x="377685" y="11798"/>
                  </a:lnTo>
                  <a:close/>
                </a:path>
                <a:path w="626109" h="35560">
                  <a:moveTo>
                    <a:pt x="389496" y="23609"/>
                  </a:moveTo>
                  <a:lnTo>
                    <a:pt x="377698" y="23609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close/>
                </a:path>
                <a:path w="626109" h="35560">
                  <a:moveTo>
                    <a:pt x="401307" y="23609"/>
                  </a:move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01307" y="23609"/>
                  </a:lnTo>
                  <a:close/>
                </a:path>
                <a:path w="626109" h="35560">
                  <a:moveTo>
                    <a:pt x="401307" y="0"/>
                  </a:move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01307" y="0"/>
                  </a:lnTo>
                  <a:close/>
                </a:path>
                <a:path w="626109" h="35560">
                  <a:moveTo>
                    <a:pt x="424903" y="0"/>
                  </a:moveTo>
                  <a:lnTo>
                    <a:pt x="413105" y="0"/>
                  </a:lnTo>
                  <a:lnTo>
                    <a:pt x="413105" y="11798"/>
                  </a:lnTo>
                  <a:lnTo>
                    <a:pt x="413105" y="23596"/>
                  </a:lnTo>
                  <a:lnTo>
                    <a:pt x="424903" y="23596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26109" h="35560">
                  <a:moveTo>
                    <a:pt x="436702" y="23609"/>
                  </a:moveTo>
                  <a:lnTo>
                    <a:pt x="424916" y="23609"/>
                  </a:lnTo>
                  <a:lnTo>
                    <a:pt x="424916" y="35407"/>
                  </a:lnTo>
                  <a:lnTo>
                    <a:pt x="436702" y="35407"/>
                  </a:lnTo>
                  <a:lnTo>
                    <a:pt x="436702" y="23609"/>
                  </a:lnTo>
                  <a:close/>
                </a:path>
                <a:path w="626109" h="35560">
                  <a:moveTo>
                    <a:pt x="436702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24916" y="23596"/>
                  </a:lnTo>
                  <a:lnTo>
                    <a:pt x="436702" y="23596"/>
                  </a:lnTo>
                  <a:lnTo>
                    <a:pt x="436702" y="11798"/>
                  </a:lnTo>
                  <a:lnTo>
                    <a:pt x="436702" y="0"/>
                  </a:lnTo>
                  <a:close/>
                </a:path>
                <a:path w="626109" h="35560">
                  <a:moveTo>
                    <a:pt x="448513" y="11798"/>
                  </a:moveTo>
                  <a:lnTo>
                    <a:pt x="436714" y="11798"/>
                  </a:lnTo>
                  <a:lnTo>
                    <a:pt x="436714" y="23596"/>
                  </a:lnTo>
                  <a:lnTo>
                    <a:pt x="448513" y="23596"/>
                  </a:lnTo>
                  <a:lnTo>
                    <a:pt x="448513" y="11798"/>
                  </a:lnTo>
                  <a:close/>
                </a:path>
                <a:path w="626109" h="35560">
                  <a:moveTo>
                    <a:pt x="460298" y="23609"/>
                  </a:moveTo>
                  <a:lnTo>
                    <a:pt x="448513" y="23609"/>
                  </a:lnTo>
                  <a:lnTo>
                    <a:pt x="436714" y="23609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60298" y="35407"/>
                  </a:lnTo>
                  <a:lnTo>
                    <a:pt x="460298" y="23609"/>
                  </a:lnTo>
                  <a:close/>
                </a:path>
                <a:path w="626109" h="35560">
                  <a:moveTo>
                    <a:pt x="460298" y="0"/>
                  </a:moveTo>
                  <a:lnTo>
                    <a:pt x="448513" y="0"/>
                  </a:lnTo>
                  <a:lnTo>
                    <a:pt x="448513" y="11798"/>
                  </a:lnTo>
                  <a:lnTo>
                    <a:pt x="460298" y="11798"/>
                  </a:lnTo>
                  <a:lnTo>
                    <a:pt x="460298" y="0"/>
                  </a:lnTo>
                  <a:close/>
                </a:path>
                <a:path w="626109" h="35560">
                  <a:moveTo>
                    <a:pt x="472109" y="23609"/>
                  </a:moveTo>
                  <a:lnTo>
                    <a:pt x="460324" y="23609"/>
                  </a:lnTo>
                  <a:lnTo>
                    <a:pt x="460324" y="35407"/>
                  </a:lnTo>
                  <a:lnTo>
                    <a:pt x="472109" y="35407"/>
                  </a:lnTo>
                  <a:lnTo>
                    <a:pt x="472109" y="23609"/>
                  </a:lnTo>
                  <a:close/>
                </a:path>
                <a:path w="626109" h="35560">
                  <a:moveTo>
                    <a:pt x="483920" y="23609"/>
                  </a:moveTo>
                  <a:lnTo>
                    <a:pt x="472122" y="23609"/>
                  </a:lnTo>
                  <a:lnTo>
                    <a:pt x="472122" y="35407"/>
                  </a:lnTo>
                  <a:lnTo>
                    <a:pt x="483920" y="35407"/>
                  </a:lnTo>
                  <a:lnTo>
                    <a:pt x="483920" y="23609"/>
                  </a:lnTo>
                  <a:close/>
                </a:path>
                <a:path w="626109" h="35560">
                  <a:moveTo>
                    <a:pt x="519315" y="11798"/>
                  </a:moveTo>
                  <a:lnTo>
                    <a:pt x="507530" y="11798"/>
                  </a:lnTo>
                  <a:lnTo>
                    <a:pt x="495731" y="11798"/>
                  </a:ln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83933" y="23596"/>
                  </a:lnTo>
                  <a:lnTo>
                    <a:pt x="495731" y="23596"/>
                  </a:lnTo>
                  <a:lnTo>
                    <a:pt x="507530" y="23596"/>
                  </a:lnTo>
                  <a:lnTo>
                    <a:pt x="519315" y="23596"/>
                  </a:lnTo>
                  <a:lnTo>
                    <a:pt x="519315" y="11798"/>
                  </a:lnTo>
                  <a:close/>
                </a:path>
                <a:path w="626109" h="35560">
                  <a:moveTo>
                    <a:pt x="531126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19341" y="23596"/>
                  </a:lnTo>
                  <a:lnTo>
                    <a:pt x="531126" y="23596"/>
                  </a:lnTo>
                  <a:lnTo>
                    <a:pt x="531126" y="11798"/>
                  </a:lnTo>
                  <a:lnTo>
                    <a:pt x="531126" y="0"/>
                  </a:lnTo>
                  <a:close/>
                </a:path>
                <a:path w="626109" h="35560">
                  <a:moveTo>
                    <a:pt x="542937" y="23609"/>
                  </a:moveTo>
                  <a:lnTo>
                    <a:pt x="531139" y="23609"/>
                  </a:lnTo>
                  <a:lnTo>
                    <a:pt x="531139" y="35407"/>
                  </a:lnTo>
                  <a:lnTo>
                    <a:pt x="542937" y="35407"/>
                  </a:lnTo>
                  <a:lnTo>
                    <a:pt x="542937" y="23609"/>
                  </a:lnTo>
                  <a:close/>
                </a:path>
                <a:path w="626109" h="35560">
                  <a:moveTo>
                    <a:pt x="542937" y="11798"/>
                  </a:moveTo>
                  <a:lnTo>
                    <a:pt x="531139" y="11798"/>
                  </a:lnTo>
                  <a:lnTo>
                    <a:pt x="531139" y="23596"/>
                  </a:lnTo>
                  <a:lnTo>
                    <a:pt x="542937" y="23596"/>
                  </a:lnTo>
                  <a:lnTo>
                    <a:pt x="542937" y="11798"/>
                  </a:lnTo>
                  <a:close/>
                </a:path>
                <a:path w="626109" h="35560">
                  <a:moveTo>
                    <a:pt x="601941" y="11798"/>
                  </a:moveTo>
                  <a:lnTo>
                    <a:pt x="590143" y="11798"/>
                  </a:lnTo>
                  <a:lnTo>
                    <a:pt x="578345" y="11798"/>
                  </a:lnTo>
                  <a:lnTo>
                    <a:pt x="578345" y="0"/>
                  </a:lnTo>
                  <a:lnTo>
                    <a:pt x="566547" y="0"/>
                  </a:lnTo>
                  <a:lnTo>
                    <a:pt x="566547" y="11798"/>
                  </a:lnTo>
                  <a:lnTo>
                    <a:pt x="554748" y="11798"/>
                  </a:ln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66547" y="23596"/>
                  </a:lnTo>
                  <a:lnTo>
                    <a:pt x="578345" y="23596"/>
                  </a:lnTo>
                  <a:lnTo>
                    <a:pt x="590143" y="23596"/>
                  </a:lnTo>
                  <a:lnTo>
                    <a:pt x="601941" y="23596"/>
                  </a:lnTo>
                  <a:lnTo>
                    <a:pt x="601941" y="11798"/>
                  </a:lnTo>
                  <a:close/>
                </a:path>
                <a:path w="626109" h="35560">
                  <a:moveTo>
                    <a:pt x="613765" y="23609"/>
                  </a:moveTo>
                  <a:lnTo>
                    <a:pt x="601967" y="23609"/>
                  </a:lnTo>
                  <a:lnTo>
                    <a:pt x="601967" y="35407"/>
                  </a:lnTo>
                  <a:lnTo>
                    <a:pt x="613765" y="35407"/>
                  </a:lnTo>
                  <a:lnTo>
                    <a:pt x="613765" y="23609"/>
                  </a:lnTo>
                  <a:close/>
                </a:path>
                <a:path w="626109" h="35560">
                  <a:moveTo>
                    <a:pt x="625551" y="11798"/>
                  </a:moveTo>
                  <a:lnTo>
                    <a:pt x="613765" y="11798"/>
                  </a:lnTo>
                  <a:lnTo>
                    <a:pt x="613765" y="23596"/>
                  </a:lnTo>
                  <a:lnTo>
                    <a:pt x="625551" y="23596"/>
                  </a:lnTo>
                  <a:lnTo>
                    <a:pt x="625551" y="117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5958433" y="4843919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09" h="47625">
                  <a:moveTo>
                    <a:pt x="11798" y="11798"/>
                  </a:moveTo>
                  <a:lnTo>
                    <a:pt x="0" y="11798"/>
                  </a:lnTo>
                  <a:lnTo>
                    <a:pt x="0" y="23596"/>
                  </a:lnTo>
                  <a:lnTo>
                    <a:pt x="11798" y="23596"/>
                  </a:lnTo>
                  <a:lnTo>
                    <a:pt x="11798" y="11798"/>
                  </a:lnTo>
                  <a:close/>
                </a:path>
                <a:path w="626109" h="47625">
                  <a:moveTo>
                    <a:pt x="23583" y="35407"/>
                  </a:moveTo>
                  <a:lnTo>
                    <a:pt x="11798" y="35407"/>
                  </a:lnTo>
                  <a:lnTo>
                    <a:pt x="11798" y="23609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0" y="47205"/>
                  </a:lnTo>
                  <a:lnTo>
                    <a:pt x="11798" y="47205"/>
                  </a:lnTo>
                  <a:lnTo>
                    <a:pt x="23583" y="47205"/>
                  </a:lnTo>
                  <a:lnTo>
                    <a:pt x="23583" y="35407"/>
                  </a:lnTo>
                  <a:close/>
                </a:path>
                <a:path w="626109" h="47625">
                  <a:moveTo>
                    <a:pt x="35394" y="35407"/>
                  </a:moveTo>
                  <a:lnTo>
                    <a:pt x="23596" y="35407"/>
                  </a:lnTo>
                  <a:lnTo>
                    <a:pt x="23596" y="47205"/>
                  </a:lnTo>
                  <a:lnTo>
                    <a:pt x="35394" y="47205"/>
                  </a:lnTo>
                  <a:lnTo>
                    <a:pt x="35394" y="35407"/>
                  </a:lnTo>
                  <a:close/>
                </a:path>
                <a:path w="626109" h="47625">
                  <a:moveTo>
                    <a:pt x="35394" y="11798"/>
                  </a:moveTo>
                  <a:lnTo>
                    <a:pt x="23596" y="11798"/>
                  </a:lnTo>
                  <a:lnTo>
                    <a:pt x="23596" y="23596"/>
                  </a:lnTo>
                  <a:lnTo>
                    <a:pt x="35394" y="23596"/>
                  </a:lnTo>
                  <a:lnTo>
                    <a:pt x="35394" y="11798"/>
                  </a:lnTo>
                  <a:close/>
                </a:path>
                <a:path w="626109" h="47625">
                  <a:moveTo>
                    <a:pt x="58991" y="35407"/>
                  </a:moveTo>
                  <a:lnTo>
                    <a:pt x="47205" y="35407"/>
                  </a:lnTo>
                  <a:lnTo>
                    <a:pt x="35407" y="35407"/>
                  </a:lnTo>
                  <a:lnTo>
                    <a:pt x="35407" y="47205"/>
                  </a:lnTo>
                  <a:lnTo>
                    <a:pt x="47205" y="47205"/>
                  </a:lnTo>
                  <a:lnTo>
                    <a:pt x="58991" y="47205"/>
                  </a:lnTo>
                  <a:lnTo>
                    <a:pt x="58991" y="35407"/>
                  </a:lnTo>
                  <a:close/>
                </a:path>
                <a:path w="626109" h="47625">
                  <a:moveTo>
                    <a:pt x="58991" y="11798"/>
                  </a:moveTo>
                  <a:lnTo>
                    <a:pt x="47205" y="11798"/>
                  </a:lnTo>
                  <a:lnTo>
                    <a:pt x="35407" y="11798"/>
                  </a:lnTo>
                  <a:lnTo>
                    <a:pt x="35407" y="23596"/>
                  </a:lnTo>
                  <a:lnTo>
                    <a:pt x="47205" y="23596"/>
                  </a:lnTo>
                  <a:lnTo>
                    <a:pt x="58991" y="23596"/>
                  </a:lnTo>
                  <a:lnTo>
                    <a:pt x="58991" y="11798"/>
                  </a:lnTo>
                  <a:close/>
                </a:path>
                <a:path w="626109" h="47625">
                  <a:moveTo>
                    <a:pt x="82613" y="23609"/>
                  </a:moveTo>
                  <a:lnTo>
                    <a:pt x="70815" y="23609"/>
                  </a:lnTo>
                  <a:lnTo>
                    <a:pt x="70815" y="35407"/>
                  </a:lnTo>
                  <a:lnTo>
                    <a:pt x="59016" y="35407"/>
                  </a:lnTo>
                  <a:lnTo>
                    <a:pt x="59016" y="47205"/>
                  </a:lnTo>
                  <a:lnTo>
                    <a:pt x="70815" y="47205"/>
                  </a:lnTo>
                  <a:lnTo>
                    <a:pt x="82613" y="47205"/>
                  </a:lnTo>
                  <a:lnTo>
                    <a:pt x="82613" y="35407"/>
                  </a:lnTo>
                  <a:lnTo>
                    <a:pt x="82613" y="23609"/>
                  </a:lnTo>
                  <a:close/>
                </a:path>
                <a:path w="626109" h="47625">
                  <a:moveTo>
                    <a:pt x="82613" y="11798"/>
                  </a:moveTo>
                  <a:lnTo>
                    <a:pt x="70815" y="11798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82613" y="11798"/>
                  </a:lnTo>
                  <a:close/>
                </a:path>
                <a:path w="626109" h="47625">
                  <a:moveTo>
                    <a:pt x="106222" y="11798"/>
                  </a:moveTo>
                  <a:lnTo>
                    <a:pt x="94424" y="11798"/>
                  </a:lnTo>
                  <a:lnTo>
                    <a:pt x="94424" y="23596"/>
                  </a:lnTo>
                  <a:lnTo>
                    <a:pt x="106222" y="23596"/>
                  </a:lnTo>
                  <a:lnTo>
                    <a:pt x="106222" y="11798"/>
                  </a:lnTo>
                  <a:close/>
                </a:path>
                <a:path w="626109" h="47625">
                  <a:moveTo>
                    <a:pt x="118008" y="35407"/>
                  </a:moveTo>
                  <a:lnTo>
                    <a:pt x="106222" y="35407"/>
                  </a:lnTo>
                  <a:lnTo>
                    <a:pt x="94424" y="35407"/>
                  </a:lnTo>
                  <a:lnTo>
                    <a:pt x="94424" y="47205"/>
                  </a:lnTo>
                  <a:lnTo>
                    <a:pt x="106222" y="47205"/>
                  </a:lnTo>
                  <a:lnTo>
                    <a:pt x="118008" y="47205"/>
                  </a:lnTo>
                  <a:lnTo>
                    <a:pt x="118008" y="35407"/>
                  </a:lnTo>
                  <a:close/>
                </a:path>
                <a:path w="626109" h="47625">
                  <a:moveTo>
                    <a:pt x="129819" y="23609"/>
                  </a:moveTo>
                  <a:lnTo>
                    <a:pt x="118021" y="23609"/>
                  </a:lnTo>
                  <a:lnTo>
                    <a:pt x="118021" y="35407"/>
                  </a:lnTo>
                  <a:lnTo>
                    <a:pt x="129819" y="35407"/>
                  </a:lnTo>
                  <a:lnTo>
                    <a:pt x="129819" y="23609"/>
                  </a:lnTo>
                  <a:close/>
                </a:path>
                <a:path w="626109" h="47625">
                  <a:moveTo>
                    <a:pt x="129819" y="11798"/>
                  </a:moveTo>
                  <a:lnTo>
                    <a:pt x="118021" y="11798"/>
                  </a:lnTo>
                  <a:lnTo>
                    <a:pt x="118021" y="23596"/>
                  </a:lnTo>
                  <a:lnTo>
                    <a:pt x="129819" y="23596"/>
                  </a:lnTo>
                  <a:lnTo>
                    <a:pt x="129819" y="11798"/>
                  </a:lnTo>
                  <a:close/>
                </a:path>
                <a:path w="626109" h="47625">
                  <a:moveTo>
                    <a:pt x="141630" y="35407"/>
                  </a:moveTo>
                  <a:lnTo>
                    <a:pt x="129832" y="35407"/>
                  </a:lnTo>
                  <a:lnTo>
                    <a:pt x="129832" y="47205"/>
                  </a:lnTo>
                  <a:lnTo>
                    <a:pt x="141630" y="47205"/>
                  </a:lnTo>
                  <a:lnTo>
                    <a:pt x="141630" y="35407"/>
                  </a:lnTo>
                  <a:close/>
                </a:path>
                <a:path w="626109" h="47625">
                  <a:moveTo>
                    <a:pt x="153416" y="11798"/>
                  </a:moveTo>
                  <a:lnTo>
                    <a:pt x="141630" y="11798"/>
                  </a:lnTo>
                  <a:lnTo>
                    <a:pt x="129832" y="11798"/>
                  </a:lnTo>
                  <a:lnTo>
                    <a:pt x="129832" y="23596"/>
                  </a:lnTo>
                  <a:lnTo>
                    <a:pt x="141630" y="23596"/>
                  </a:lnTo>
                  <a:lnTo>
                    <a:pt x="153416" y="23596"/>
                  </a:lnTo>
                  <a:lnTo>
                    <a:pt x="153416" y="11798"/>
                  </a:lnTo>
                  <a:close/>
                </a:path>
                <a:path w="626109" h="47625">
                  <a:moveTo>
                    <a:pt x="177025" y="23609"/>
                  </a:moveTo>
                  <a:lnTo>
                    <a:pt x="165239" y="23609"/>
                  </a:lnTo>
                  <a:lnTo>
                    <a:pt x="165239" y="35407"/>
                  </a:lnTo>
                  <a:lnTo>
                    <a:pt x="153441" y="35407"/>
                  </a:lnTo>
                  <a:lnTo>
                    <a:pt x="153441" y="47205"/>
                  </a:lnTo>
                  <a:lnTo>
                    <a:pt x="165239" y="47205"/>
                  </a:lnTo>
                  <a:lnTo>
                    <a:pt x="177025" y="47205"/>
                  </a:lnTo>
                  <a:lnTo>
                    <a:pt x="177025" y="35407"/>
                  </a:lnTo>
                  <a:lnTo>
                    <a:pt x="177025" y="23609"/>
                  </a:lnTo>
                  <a:close/>
                </a:path>
                <a:path w="626109" h="47625">
                  <a:moveTo>
                    <a:pt x="188836" y="23609"/>
                  </a:move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close/>
                </a:path>
                <a:path w="626109" h="47625">
                  <a:moveTo>
                    <a:pt x="188836" y="11798"/>
                  </a:moveTo>
                  <a:lnTo>
                    <a:pt x="177038" y="11798"/>
                  </a:lnTo>
                  <a:lnTo>
                    <a:pt x="177038" y="23596"/>
                  </a:lnTo>
                  <a:lnTo>
                    <a:pt x="188836" y="23596"/>
                  </a:lnTo>
                  <a:lnTo>
                    <a:pt x="188836" y="11798"/>
                  </a:lnTo>
                  <a:close/>
                </a:path>
                <a:path w="626109" h="47625">
                  <a:moveTo>
                    <a:pt x="236054" y="23609"/>
                  </a:move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36054" y="23609"/>
                  </a:lnTo>
                  <a:close/>
                </a:path>
                <a:path w="626109" h="47625">
                  <a:moveTo>
                    <a:pt x="247840" y="35407"/>
                  </a:moveTo>
                  <a:lnTo>
                    <a:pt x="236054" y="35407"/>
                  </a:lnTo>
                  <a:lnTo>
                    <a:pt x="236054" y="47205"/>
                  </a:lnTo>
                  <a:lnTo>
                    <a:pt x="247840" y="47205"/>
                  </a:lnTo>
                  <a:lnTo>
                    <a:pt x="247840" y="35407"/>
                  </a:lnTo>
                  <a:close/>
                </a:path>
                <a:path w="626109" h="47625">
                  <a:moveTo>
                    <a:pt x="247840" y="11798"/>
                  </a:moveTo>
                  <a:lnTo>
                    <a:pt x="236054" y="11798"/>
                  </a:lnTo>
                  <a:lnTo>
                    <a:pt x="224256" y="11798"/>
                  </a:lnTo>
                  <a:lnTo>
                    <a:pt x="224256" y="23596"/>
                  </a:lnTo>
                  <a:lnTo>
                    <a:pt x="236054" y="23596"/>
                  </a:lnTo>
                  <a:lnTo>
                    <a:pt x="247840" y="23596"/>
                  </a:lnTo>
                  <a:lnTo>
                    <a:pt x="247840" y="11798"/>
                  </a:lnTo>
                  <a:close/>
                </a:path>
                <a:path w="626109" h="47625">
                  <a:moveTo>
                    <a:pt x="259664" y="23609"/>
                  </a:moveTo>
                  <a:lnTo>
                    <a:pt x="247865" y="23609"/>
                  </a:lnTo>
                  <a:lnTo>
                    <a:pt x="247865" y="35407"/>
                  </a:lnTo>
                  <a:lnTo>
                    <a:pt x="247865" y="47205"/>
                  </a:lnTo>
                  <a:lnTo>
                    <a:pt x="259664" y="47205"/>
                  </a:lnTo>
                  <a:lnTo>
                    <a:pt x="259664" y="35407"/>
                  </a:lnTo>
                  <a:lnTo>
                    <a:pt x="259664" y="23609"/>
                  </a:lnTo>
                  <a:close/>
                </a:path>
                <a:path w="626109" h="47625">
                  <a:moveTo>
                    <a:pt x="283260" y="23609"/>
                  </a:moveTo>
                  <a:lnTo>
                    <a:pt x="271475" y="23609"/>
                  </a:lnTo>
                  <a:lnTo>
                    <a:pt x="271475" y="35407"/>
                  </a:lnTo>
                  <a:lnTo>
                    <a:pt x="283260" y="35407"/>
                  </a:lnTo>
                  <a:lnTo>
                    <a:pt x="283260" y="23609"/>
                  </a:lnTo>
                  <a:close/>
                </a:path>
                <a:path w="626109" h="47625">
                  <a:moveTo>
                    <a:pt x="318668" y="11798"/>
                  </a:moveTo>
                  <a:lnTo>
                    <a:pt x="306882" y="11798"/>
                  </a:lnTo>
                  <a:lnTo>
                    <a:pt x="306882" y="23596"/>
                  </a:lnTo>
                  <a:lnTo>
                    <a:pt x="318668" y="23596"/>
                  </a:lnTo>
                  <a:lnTo>
                    <a:pt x="318668" y="11798"/>
                  </a:lnTo>
                  <a:close/>
                </a:path>
                <a:path w="626109" h="47625">
                  <a:moveTo>
                    <a:pt x="330479" y="23609"/>
                  </a:moveTo>
                  <a:lnTo>
                    <a:pt x="318681" y="23609"/>
                  </a:lnTo>
                  <a:lnTo>
                    <a:pt x="318681" y="35407"/>
                  </a:lnTo>
                  <a:lnTo>
                    <a:pt x="318681" y="47205"/>
                  </a:lnTo>
                  <a:lnTo>
                    <a:pt x="330479" y="47205"/>
                  </a:lnTo>
                  <a:lnTo>
                    <a:pt x="330479" y="35407"/>
                  </a:lnTo>
                  <a:lnTo>
                    <a:pt x="330479" y="23609"/>
                  </a:lnTo>
                  <a:close/>
                </a:path>
                <a:path w="626109" h="47625">
                  <a:moveTo>
                    <a:pt x="330479" y="11798"/>
                  </a:moveTo>
                  <a:lnTo>
                    <a:pt x="318681" y="11798"/>
                  </a:lnTo>
                  <a:lnTo>
                    <a:pt x="318681" y="23596"/>
                  </a:lnTo>
                  <a:lnTo>
                    <a:pt x="330479" y="23596"/>
                  </a:lnTo>
                  <a:lnTo>
                    <a:pt x="330479" y="11798"/>
                  </a:lnTo>
                  <a:close/>
                </a:path>
                <a:path w="626109" h="47625">
                  <a:moveTo>
                    <a:pt x="342277" y="23609"/>
                  </a:moveTo>
                  <a:lnTo>
                    <a:pt x="330492" y="23609"/>
                  </a:lnTo>
                  <a:lnTo>
                    <a:pt x="330492" y="35407"/>
                  </a:lnTo>
                  <a:lnTo>
                    <a:pt x="342277" y="35407"/>
                  </a:lnTo>
                  <a:lnTo>
                    <a:pt x="342277" y="23609"/>
                  </a:lnTo>
                  <a:close/>
                </a:path>
                <a:path w="626109" h="47625">
                  <a:moveTo>
                    <a:pt x="365874" y="23609"/>
                  </a:moveTo>
                  <a:lnTo>
                    <a:pt x="354088" y="23609"/>
                  </a:lnTo>
                  <a:lnTo>
                    <a:pt x="354088" y="35407"/>
                  </a:lnTo>
                  <a:lnTo>
                    <a:pt x="354088" y="47205"/>
                  </a:lnTo>
                  <a:lnTo>
                    <a:pt x="365874" y="47205"/>
                  </a:lnTo>
                  <a:lnTo>
                    <a:pt x="365874" y="35407"/>
                  </a:lnTo>
                  <a:lnTo>
                    <a:pt x="365874" y="23609"/>
                  </a:lnTo>
                  <a:close/>
                </a:path>
                <a:path w="626109" h="47625">
                  <a:moveTo>
                    <a:pt x="365874" y="11798"/>
                  </a:moveTo>
                  <a:lnTo>
                    <a:pt x="354088" y="11798"/>
                  </a:lnTo>
                  <a:lnTo>
                    <a:pt x="354088" y="23596"/>
                  </a:lnTo>
                  <a:lnTo>
                    <a:pt x="365874" y="23596"/>
                  </a:lnTo>
                  <a:lnTo>
                    <a:pt x="365874" y="11798"/>
                  </a:lnTo>
                  <a:close/>
                </a:path>
                <a:path w="626109" h="47625">
                  <a:moveTo>
                    <a:pt x="377685" y="35407"/>
                  </a:moveTo>
                  <a:lnTo>
                    <a:pt x="365899" y="35407"/>
                  </a:lnTo>
                  <a:lnTo>
                    <a:pt x="365899" y="47205"/>
                  </a:lnTo>
                  <a:lnTo>
                    <a:pt x="377685" y="47205"/>
                  </a:lnTo>
                  <a:lnTo>
                    <a:pt x="377685" y="35407"/>
                  </a:lnTo>
                  <a:close/>
                </a:path>
                <a:path w="626109" h="47625">
                  <a:moveTo>
                    <a:pt x="389496" y="23609"/>
                  </a:moveTo>
                  <a:lnTo>
                    <a:pt x="377698" y="23609"/>
                  </a:lnTo>
                  <a:lnTo>
                    <a:pt x="377698" y="35407"/>
                  </a:lnTo>
                  <a:lnTo>
                    <a:pt x="377698" y="47205"/>
                  </a:lnTo>
                  <a:lnTo>
                    <a:pt x="389496" y="47205"/>
                  </a:lnTo>
                  <a:lnTo>
                    <a:pt x="389496" y="35407"/>
                  </a:lnTo>
                  <a:lnTo>
                    <a:pt x="389496" y="23609"/>
                  </a:lnTo>
                  <a:close/>
                </a:path>
                <a:path w="626109" h="47625">
                  <a:moveTo>
                    <a:pt x="401307" y="23609"/>
                  </a:moveTo>
                  <a:lnTo>
                    <a:pt x="389509" y="23609"/>
                  </a:lnTo>
                  <a:lnTo>
                    <a:pt x="389509" y="35407"/>
                  </a:lnTo>
                  <a:lnTo>
                    <a:pt x="389509" y="47205"/>
                  </a:lnTo>
                  <a:lnTo>
                    <a:pt x="401307" y="47205"/>
                  </a:lnTo>
                  <a:lnTo>
                    <a:pt x="401307" y="35407"/>
                  </a:lnTo>
                  <a:lnTo>
                    <a:pt x="401307" y="23609"/>
                  </a:lnTo>
                  <a:close/>
                </a:path>
                <a:path w="626109" h="47625">
                  <a:moveTo>
                    <a:pt x="413092" y="11798"/>
                  </a:moveTo>
                  <a:lnTo>
                    <a:pt x="401307" y="11798"/>
                  </a:lnTo>
                  <a:lnTo>
                    <a:pt x="389509" y="11798"/>
                  </a:lnTo>
                  <a:lnTo>
                    <a:pt x="389509" y="23596"/>
                  </a:lnTo>
                  <a:lnTo>
                    <a:pt x="401307" y="23596"/>
                  </a:lnTo>
                  <a:lnTo>
                    <a:pt x="413092" y="23596"/>
                  </a:lnTo>
                  <a:lnTo>
                    <a:pt x="413092" y="11798"/>
                  </a:lnTo>
                  <a:close/>
                </a:path>
                <a:path w="626109" h="47625">
                  <a:moveTo>
                    <a:pt x="424903" y="23609"/>
                  </a:moveTo>
                  <a:lnTo>
                    <a:pt x="413105" y="23609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close/>
                </a:path>
                <a:path w="626109" h="47625">
                  <a:moveTo>
                    <a:pt x="424903" y="11798"/>
                  </a:moveTo>
                  <a:lnTo>
                    <a:pt x="413105" y="11798"/>
                  </a:lnTo>
                  <a:lnTo>
                    <a:pt x="413105" y="23596"/>
                  </a:lnTo>
                  <a:lnTo>
                    <a:pt x="424903" y="23596"/>
                  </a:lnTo>
                  <a:lnTo>
                    <a:pt x="424903" y="11798"/>
                  </a:lnTo>
                  <a:close/>
                </a:path>
                <a:path w="626109" h="47625">
                  <a:moveTo>
                    <a:pt x="436702" y="11798"/>
                  </a:moveTo>
                  <a:lnTo>
                    <a:pt x="424916" y="11798"/>
                  </a:lnTo>
                  <a:lnTo>
                    <a:pt x="424916" y="23596"/>
                  </a:lnTo>
                  <a:lnTo>
                    <a:pt x="436702" y="23596"/>
                  </a:lnTo>
                  <a:lnTo>
                    <a:pt x="436702" y="11798"/>
                  </a:lnTo>
                  <a:close/>
                </a:path>
                <a:path w="626109" h="47625">
                  <a:moveTo>
                    <a:pt x="460298" y="11798"/>
                  </a:moveTo>
                  <a:lnTo>
                    <a:pt x="448513" y="11798"/>
                  </a:lnTo>
                  <a:lnTo>
                    <a:pt x="436714" y="11798"/>
                  </a:lnTo>
                  <a:lnTo>
                    <a:pt x="436714" y="23596"/>
                  </a:lnTo>
                  <a:lnTo>
                    <a:pt x="448513" y="23596"/>
                  </a:lnTo>
                  <a:lnTo>
                    <a:pt x="460298" y="23596"/>
                  </a:lnTo>
                  <a:lnTo>
                    <a:pt x="460298" y="11798"/>
                  </a:lnTo>
                  <a:close/>
                </a:path>
                <a:path w="626109" h="47625">
                  <a:moveTo>
                    <a:pt x="472109" y="11798"/>
                  </a:moveTo>
                  <a:lnTo>
                    <a:pt x="460324" y="11798"/>
                  </a:lnTo>
                  <a:lnTo>
                    <a:pt x="460324" y="23596"/>
                  </a:lnTo>
                  <a:lnTo>
                    <a:pt x="472109" y="23596"/>
                  </a:lnTo>
                  <a:lnTo>
                    <a:pt x="472109" y="11798"/>
                  </a:lnTo>
                  <a:close/>
                </a:path>
                <a:path w="626109" h="47625">
                  <a:moveTo>
                    <a:pt x="483920" y="23609"/>
                  </a:moveTo>
                  <a:lnTo>
                    <a:pt x="472122" y="23609"/>
                  </a:lnTo>
                  <a:lnTo>
                    <a:pt x="472122" y="35407"/>
                  </a:lnTo>
                  <a:lnTo>
                    <a:pt x="483920" y="35407"/>
                  </a:lnTo>
                  <a:lnTo>
                    <a:pt x="483920" y="23609"/>
                  </a:lnTo>
                  <a:close/>
                </a:path>
                <a:path w="626109" h="47625">
                  <a:moveTo>
                    <a:pt x="483920" y="11798"/>
                  </a:moveTo>
                  <a:lnTo>
                    <a:pt x="472122" y="11798"/>
                  </a:lnTo>
                  <a:lnTo>
                    <a:pt x="472122" y="23596"/>
                  </a:lnTo>
                  <a:lnTo>
                    <a:pt x="483920" y="23596"/>
                  </a:lnTo>
                  <a:lnTo>
                    <a:pt x="483920" y="11798"/>
                  </a:lnTo>
                  <a:close/>
                </a:path>
                <a:path w="626109" h="47625">
                  <a:moveTo>
                    <a:pt x="495731" y="23609"/>
                  </a:move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495731" y="23609"/>
                  </a:lnTo>
                  <a:close/>
                </a:path>
                <a:path w="626109" h="47625">
                  <a:moveTo>
                    <a:pt x="519315" y="23609"/>
                  </a:moveTo>
                  <a:lnTo>
                    <a:pt x="507530" y="23609"/>
                  </a:lnTo>
                  <a:lnTo>
                    <a:pt x="507530" y="35407"/>
                  </a:lnTo>
                  <a:lnTo>
                    <a:pt x="519315" y="35407"/>
                  </a:lnTo>
                  <a:lnTo>
                    <a:pt x="519315" y="23609"/>
                  </a:lnTo>
                  <a:close/>
                </a:path>
                <a:path w="626109" h="47625">
                  <a:moveTo>
                    <a:pt x="519315" y="11798"/>
                  </a:moveTo>
                  <a:lnTo>
                    <a:pt x="507530" y="11798"/>
                  </a:lnTo>
                  <a:lnTo>
                    <a:pt x="495731" y="11798"/>
                  </a:lnTo>
                  <a:lnTo>
                    <a:pt x="483933" y="11798"/>
                  </a:lnTo>
                  <a:lnTo>
                    <a:pt x="483933" y="23596"/>
                  </a:lnTo>
                  <a:lnTo>
                    <a:pt x="495731" y="23596"/>
                  </a:lnTo>
                  <a:lnTo>
                    <a:pt x="507530" y="23596"/>
                  </a:lnTo>
                  <a:lnTo>
                    <a:pt x="519315" y="23596"/>
                  </a:lnTo>
                  <a:lnTo>
                    <a:pt x="519315" y="11798"/>
                  </a:lnTo>
                  <a:close/>
                </a:path>
                <a:path w="626109" h="47625">
                  <a:moveTo>
                    <a:pt x="542937" y="23609"/>
                  </a:moveTo>
                  <a:lnTo>
                    <a:pt x="531139" y="23609"/>
                  </a:lnTo>
                  <a:lnTo>
                    <a:pt x="531139" y="35407"/>
                  </a:lnTo>
                  <a:lnTo>
                    <a:pt x="542937" y="35407"/>
                  </a:lnTo>
                  <a:lnTo>
                    <a:pt x="542937" y="23609"/>
                  </a:lnTo>
                  <a:close/>
                </a:path>
                <a:path w="626109" h="47625">
                  <a:moveTo>
                    <a:pt x="542937" y="11798"/>
                  </a:moveTo>
                  <a:lnTo>
                    <a:pt x="531139" y="11798"/>
                  </a:lnTo>
                  <a:lnTo>
                    <a:pt x="531139" y="23596"/>
                  </a:lnTo>
                  <a:lnTo>
                    <a:pt x="542937" y="23596"/>
                  </a:lnTo>
                  <a:lnTo>
                    <a:pt x="542937" y="11798"/>
                  </a:lnTo>
                  <a:close/>
                </a:path>
                <a:path w="626109" h="47625">
                  <a:moveTo>
                    <a:pt x="566547" y="11798"/>
                  </a:moveTo>
                  <a:lnTo>
                    <a:pt x="554748" y="11798"/>
                  </a:ln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66547" y="23596"/>
                  </a:lnTo>
                  <a:lnTo>
                    <a:pt x="566547" y="11798"/>
                  </a:lnTo>
                  <a:close/>
                </a:path>
                <a:path w="626109" h="47625">
                  <a:moveTo>
                    <a:pt x="578345" y="23609"/>
                  </a:moveTo>
                  <a:lnTo>
                    <a:pt x="566547" y="23609"/>
                  </a:lnTo>
                  <a:lnTo>
                    <a:pt x="554748" y="23609"/>
                  </a:lnTo>
                  <a:lnTo>
                    <a:pt x="554748" y="35407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78345" y="23609"/>
                  </a:lnTo>
                  <a:close/>
                </a:path>
                <a:path w="626109" h="47625">
                  <a:moveTo>
                    <a:pt x="613765" y="23609"/>
                  </a:moveTo>
                  <a:lnTo>
                    <a:pt x="601967" y="23609"/>
                  </a:lnTo>
                  <a:lnTo>
                    <a:pt x="601967" y="35407"/>
                  </a:lnTo>
                  <a:lnTo>
                    <a:pt x="613765" y="35407"/>
                  </a:lnTo>
                  <a:lnTo>
                    <a:pt x="613765" y="23609"/>
                  </a:lnTo>
                  <a:close/>
                </a:path>
                <a:path w="626109" h="47625">
                  <a:moveTo>
                    <a:pt x="625551" y="0"/>
                  </a:moveTo>
                  <a:lnTo>
                    <a:pt x="613765" y="0"/>
                  </a:ln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6347942" y="4879327"/>
              <a:ext cx="224790" cy="12065"/>
            </a:xfrm>
            <a:custGeom>
              <a:avLst/>
              <a:gdLst/>
              <a:ahLst/>
              <a:cxnLst/>
              <a:rect l="l" t="t" r="r" b="b"/>
              <a:pathLst>
                <a:path w="224790" h="12064">
                  <a:moveTo>
                    <a:pt x="23583" y="0"/>
                  </a:moveTo>
                  <a:lnTo>
                    <a:pt x="11798" y="0"/>
                  </a:lnTo>
                  <a:lnTo>
                    <a:pt x="0" y="0"/>
                  </a:lnTo>
                  <a:lnTo>
                    <a:pt x="0" y="11798"/>
                  </a:lnTo>
                  <a:lnTo>
                    <a:pt x="11798" y="11798"/>
                  </a:lnTo>
                  <a:lnTo>
                    <a:pt x="23583" y="11798"/>
                  </a:lnTo>
                  <a:lnTo>
                    <a:pt x="23583" y="0"/>
                  </a:lnTo>
                  <a:close/>
                </a:path>
                <a:path w="224790" h="12064">
                  <a:moveTo>
                    <a:pt x="82600" y="0"/>
                  </a:moveTo>
                  <a:lnTo>
                    <a:pt x="70815" y="0"/>
                  </a:lnTo>
                  <a:lnTo>
                    <a:pt x="70815" y="11798"/>
                  </a:lnTo>
                  <a:lnTo>
                    <a:pt x="82600" y="11798"/>
                  </a:lnTo>
                  <a:lnTo>
                    <a:pt x="82600" y="0"/>
                  </a:lnTo>
                  <a:close/>
                </a:path>
                <a:path w="224790" h="12064">
                  <a:moveTo>
                    <a:pt x="129806" y="0"/>
                  </a:moveTo>
                  <a:lnTo>
                    <a:pt x="118021" y="0"/>
                  </a:lnTo>
                  <a:lnTo>
                    <a:pt x="106222" y="0"/>
                  </a:lnTo>
                  <a:lnTo>
                    <a:pt x="106222" y="11798"/>
                  </a:lnTo>
                  <a:lnTo>
                    <a:pt x="118021" y="11798"/>
                  </a:lnTo>
                  <a:lnTo>
                    <a:pt x="129806" y="11798"/>
                  </a:lnTo>
                  <a:lnTo>
                    <a:pt x="129806" y="0"/>
                  </a:lnTo>
                  <a:close/>
                </a:path>
                <a:path w="224790" h="12064">
                  <a:moveTo>
                    <a:pt x="141617" y="0"/>
                  </a:moveTo>
                  <a:lnTo>
                    <a:pt x="129832" y="0"/>
                  </a:lnTo>
                  <a:lnTo>
                    <a:pt x="129832" y="11798"/>
                  </a:lnTo>
                  <a:lnTo>
                    <a:pt x="141617" y="11798"/>
                  </a:lnTo>
                  <a:lnTo>
                    <a:pt x="141617" y="0"/>
                  </a:lnTo>
                  <a:close/>
                </a:path>
                <a:path w="224790" h="12064">
                  <a:moveTo>
                    <a:pt x="165239" y="0"/>
                  </a:moveTo>
                  <a:lnTo>
                    <a:pt x="153441" y="0"/>
                  </a:lnTo>
                  <a:lnTo>
                    <a:pt x="153441" y="11798"/>
                  </a:lnTo>
                  <a:lnTo>
                    <a:pt x="165239" y="11798"/>
                  </a:lnTo>
                  <a:lnTo>
                    <a:pt x="165239" y="0"/>
                  </a:lnTo>
                  <a:close/>
                </a:path>
                <a:path w="224790" h="12064">
                  <a:moveTo>
                    <a:pt x="188836" y="0"/>
                  </a:moveTo>
                  <a:lnTo>
                    <a:pt x="177038" y="0"/>
                  </a:lnTo>
                  <a:lnTo>
                    <a:pt x="177038" y="11798"/>
                  </a:lnTo>
                  <a:lnTo>
                    <a:pt x="188836" y="11798"/>
                  </a:lnTo>
                  <a:lnTo>
                    <a:pt x="188836" y="0"/>
                  </a:lnTo>
                  <a:close/>
                </a:path>
                <a:path w="224790" h="12064">
                  <a:moveTo>
                    <a:pt x="224256" y="0"/>
                  </a:moveTo>
                  <a:lnTo>
                    <a:pt x="212458" y="0"/>
                  </a:lnTo>
                  <a:lnTo>
                    <a:pt x="212458" y="11798"/>
                  </a:lnTo>
                  <a:lnTo>
                    <a:pt x="224256" y="11798"/>
                  </a:lnTo>
                  <a:lnTo>
                    <a:pt x="22425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8" name="object 38"/>
          <p:cNvSpPr txBox="1">
            <a:spLocks noGrp="1"/>
          </p:cNvSpPr>
          <p:nvPr>
            <p:ph type="sldNum" sz="quarter" idx="4294967295"/>
          </p:nvPr>
        </p:nvSpPr>
        <p:spPr>
          <a:xfrm>
            <a:off x="9483725" y="7521575"/>
            <a:ext cx="574675" cy="16033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900" b="0" i="0">
                <a:solidFill>
                  <a:schemeClr val="bg1"/>
                </a:solidFill>
                <a:latin typeface="Raleway"/>
                <a:cs typeface="Raleway"/>
              </a:defRPr>
            </a:lvl1pPr>
          </a:lstStyle>
          <a:p>
            <a:pPr marL="19685">
              <a:lnSpc>
                <a:spcPct val="100000"/>
              </a:lnSpc>
              <a:spcBef>
                <a:spcPts val="45"/>
              </a:spcBef>
            </a:pPr>
            <a:r>
              <a:rPr lang="en-US"/>
              <a:t>Page: </a:t>
            </a:r>
            <a:fld id="{81D60167-4931-47E6-BA6A-407CBD079E47}" type="slidenum">
              <a:rPr spc="-25" smtClean="0"/>
              <a:pPr marL="19685">
                <a:lnSpc>
                  <a:spcPct val="100000"/>
                </a:lnSpc>
                <a:spcBef>
                  <a:spcPts val="45"/>
                </a:spcBef>
              </a:pPr>
              <a:t>95</a:t>
            </a:fld>
            <a:endParaRPr spc="-25" dirty="0"/>
          </a:p>
        </p:txBody>
      </p:sp>
      <p:graphicFrame>
        <p:nvGraphicFramePr>
          <p:cNvPr id="2" name="Object 1">
            <a:extLst>
              <a:ext uri="{FF2B5EF4-FFF2-40B4-BE49-F238E27FC236}">
                <a16:creationId xmlns:a16="http://schemas.microsoft.com/office/drawing/2014/main" id="{EAD0B24F-E57A-40FA-BD6B-D54F3F586FEE}"/>
              </a:ext>
            </a:extLst>
          </p:cNvPr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2672245492"/>
              </p:ext>
            </p:extLst>
          </p:nvPr>
        </p:nvGraphicFramePr>
        <p:xfrm>
          <a:off x="47625" y="5282476"/>
          <a:ext cx="8172450" cy="2046086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Worksheet" r:id="rId4" imgW="8724900" imgH="2184400" progId="Excel.Sheet.12">
                  <p:embed/>
                </p:oleObj>
              </mc:Choice>
              <mc:Fallback>
                <p:oleObj name="Worksheet" r:id="rId4" imgW="8724900" imgH="2184400" progId="Excel.Sheet.12">
                  <p:embed/>
                  <p:pic>
                    <p:nvPicPr>
                      <p:cNvPr id="2" name="Object 1">
                        <a:extLst>
                          <a:ext uri="{FF2B5EF4-FFF2-40B4-BE49-F238E27FC236}">
                            <a16:creationId xmlns:a16="http://schemas.microsoft.com/office/drawing/2014/main" id="{EAD0B24F-E57A-40FA-BD6B-D54F3F586FEE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47625" y="5282476"/>
                        <a:ext cx="8172450" cy="2046086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3" name="Picture 2" descr="A picture containing logo&#10;&#10;Description automatically generated">
            <a:extLst>
              <a:ext uri="{FF2B5EF4-FFF2-40B4-BE49-F238E27FC236}">
                <a16:creationId xmlns:a16="http://schemas.microsoft.com/office/drawing/2014/main" id="{D2E10247-64A8-C228-04D1-1A713DF62104}"/>
              </a:ext>
            </a:extLst>
          </p:cNvPr>
          <p:cNvPicPr>
            <a:picLocks noChangeAspect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6732"/>
          <a:stretch/>
        </p:blipFill>
        <p:spPr>
          <a:xfrm>
            <a:off x="8610600" y="6449545"/>
            <a:ext cx="1293202" cy="1232368"/>
          </a:xfrm>
          <a:prstGeom prst="rect">
            <a:avLst/>
          </a:prstGeom>
        </p:spPr>
      </p:pic>
      <p:sp>
        <p:nvSpPr>
          <p:cNvPr id="4" name="Rectangle 3">
            <a:extLst>
              <a:ext uri="{FF2B5EF4-FFF2-40B4-BE49-F238E27FC236}">
                <a16:creationId xmlns:a16="http://schemas.microsoft.com/office/drawing/2014/main" id="{C3ED10BD-3C8C-CAD3-5B2E-D11290261730}"/>
              </a:ext>
            </a:extLst>
          </p:cNvPr>
          <p:cNvSpPr/>
          <p:nvPr/>
        </p:nvSpPr>
        <p:spPr>
          <a:xfrm>
            <a:off x="7221049" y="5029200"/>
            <a:ext cx="1076325" cy="249237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18951113"/>
      </p:ext>
    </p:extLst>
  </p:cSld>
  <p:clrMapOvr>
    <a:masterClrMapping/>
  </p:clrMapOvr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object 5">
            <a:hlinkClick r:id="rId2"/>
          </p:cNvPr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47625" y="767626"/>
            <a:ext cx="5715000" cy="4446270"/>
          </a:xfrm>
          <a:prstGeom prst="rect">
            <a:avLst/>
          </a:prstGeom>
        </p:spPr>
      </p:pic>
      <p:sp>
        <p:nvSpPr>
          <p:cNvPr id="6" name="object 6"/>
          <p:cNvSpPr/>
          <p:nvPr/>
        </p:nvSpPr>
        <p:spPr>
          <a:xfrm>
            <a:off x="6176645" y="234509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6176645" y="245939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6176645" y="257369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6176645" y="268799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 txBox="1"/>
          <p:nvPr/>
        </p:nvSpPr>
        <p:spPr>
          <a:xfrm>
            <a:off x="5898515" y="890714"/>
            <a:ext cx="3176270" cy="2336537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spc="85" dirty="0">
                <a:latin typeface="Arial"/>
                <a:cs typeface="Arial"/>
              </a:rPr>
              <a:t>STOMP</a:t>
            </a:r>
            <a:r>
              <a:rPr sz="1200" b="1" spc="95" dirty="0">
                <a:latin typeface="Arial"/>
                <a:cs typeface="Arial"/>
              </a:rPr>
              <a:t> ROUND </a:t>
            </a:r>
            <a:r>
              <a:rPr sz="1200" b="1" spc="85" dirty="0">
                <a:latin typeface="Arial"/>
                <a:cs typeface="Arial"/>
              </a:rPr>
              <a:t>END</a:t>
            </a:r>
            <a:r>
              <a:rPr sz="1200" b="1" spc="100" dirty="0">
                <a:latin typeface="Arial"/>
                <a:cs typeface="Arial"/>
              </a:rPr>
              <a:t> </a:t>
            </a:r>
            <a:r>
              <a:rPr sz="1200" b="1" spc="50" dirty="0">
                <a:latin typeface="Arial"/>
                <a:cs typeface="Arial"/>
              </a:rPr>
              <a:t>TABLE,</a:t>
            </a:r>
            <a:r>
              <a:rPr sz="1200" b="1" spc="95" dirty="0">
                <a:latin typeface="Arial"/>
                <a:cs typeface="Arial"/>
              </a:rPr>
              <a:t> </a:t>
            </a:r>
            <a:r>
              <a:rPr sz="1200" b="1" spc="45" dirty="0">
                <a:latin typeface="Arial"/>
                <a:cs typeface="Arial"/>
              </a:rPr>
              <a:t>NICKEL</a:t>
            </a:r>
            <a:endParaRPr sz="1200" dirty="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790"/>
              </a:spcBef>
            </a:pPr>
            <a:r>
              <a:rPr sz="750" b="1" dirty="0">
                <a:latin typeface="Raleway"/>
                <a:cs typeface="Raleway"/>
              </a:rPr>
              <a:t>SKU:</a:t>
            </a:r>
            <a:r>
              <a:rPr sz="750" b="1" spc="10" dirty="0">
                <a:latin typeface="Raleway"/>
                <a:cs typeface="Raleway"/>
              </a:rPr>
              <a:t> </a:t>
            </a:r>
            <a:r>
              <a:rPr sz="750" spc="-10" dirty="0">
                <a:latin typeface="Raleway"/>
                <a:cs typeface="Raleway"/>
              </a:rPr>
              <a:t>ST200EN</a:t>
            </a:r>
            <a:endParaRPr sz="750" dirty="0">
              <a:latin typeface="Raleway"/>
              <a:cs typeface="Raleway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700" dirty="0">
              <a:latin typeface="Raleway"/>
              <a:cs typeface="Raleway"/>
            </a:endParaRPr>
          </a:p>
          <a:p>
            <a:pPr marL="12700" marR="5080">
              <a:lnSpc>
                <a:spcPct val="100000"/>
              </a:lnSpc>
              <a:spcBef>
                <a:spcPts val="5"/>
              </a:spcBef>
            </a:pPr>
            <a:r>
              <a:rPr sz="750" dirty="0">
                <a:latin typeface="Raleway"/>
                <a:cs typeface="Raleway"/>
              </a:rPr>
              <a:t>With a brushed metal veneer and textured multi-sided frame, the </a:t>
            </a:r>
            <a:r>
              <a:rPr sz="750" spc="-10" dirty="0">
                <a:latin typeface="Raleway"/>
                <a:cs typeface="Raleway"/>
              </a:rPr>
              <a:t>Steve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Silver Co. Stomp Round End Table provides a clean and modern </a:t>
            </a:r>
            <a:r>
              <a:rPr sz="750" spc="-10" dirty="0">
                <a:latin typeface="Raleway"/>
                <a:cs typeface="Raleway"/>
              </a:rPr>
              <a:t>look.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The</a:t>
            </a:r>
            <a:r>
              <a:rPr sz="750" spc="-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metallic is a neutral color, allowing this table to blend </a:t>
            </a:r>
            <a:r>
              <a:rPr sz="750" spc="-10" dirty="0">
                <a:latin typeface="Raleway"/>
                <a:cs typeface="Raleway"/>
              </a:rPr>
              <a:t>seamlessly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into any existing décor. The multi-faceted sides center this </a:t>
            </a:r>
            <a:r>
              <a:rPr sz="750" spc="-10" dirty="0">
                <a:latin typeface="Raleway"/>
                <a:cs typeface="Raleway"/>
              </a:rPr>
              <a:t>piece,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providing the perfect surface for a vase of flowers, framed photo, </a:t>
            </a:r>
            <a:r>
              <a:rPr sz="750" spc="-25" dirty="0">
                <a:latin typeface="Raleway"/>
                <a:cs typeface="Raleway"/>
              </a:rPr>
              <a:t>or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other art piece. Lend some weight to your living room or home </a:t>
            </a:r>
            <a:r>
              <a:rPr sz="750" spc="-10" dirty="0">
                <a:latin typeface="Raleway"/>
                <a:cs typeface="Raleway"/>
              </a:rPr>
              <a:t>office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with</a:t>
            </a:r>
            <a:r>
              <a:rPr sz="750" spc="-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this unique </a:t>
            </a:r>
            <a:r>
              <a:rPr sz="750" spc="-10" dirty="0">
                <a:latin typeface="Raleway"/>
                <a:cs typeface="Raleway"/>
              </a:rPr>
              <a:t>piece.</a:t>
            </a:r>
            <a:endParaRPr sz="750" dirty="0">
              <a:latin typeface="Raleway"/>
              <a:cs typeface="Raleway"/>
            </a:endParaRPr>
          </a:p>
          <a:p>
            <a:pPr marL="393700" marR="1680210">
              <a:lnSpc>
                <a:spcPct val="100000"/>
              </a:lnSpc>
              <a:spcBef>
                <a:spcPts val="750"/>
              </a:spcBef>
            </a:pPr>
            <a:r>
              <a:rPr sz="750" dirty="0">
                <a:latin typeface="Raleway"/>
                <a:cs typeface="Raleway"/>
              </a:rPr>
              <a:t>Crafted of iron and </a:t>
            </a:r>
            <a:r>
              <a:rPr sz="750" spc="-10" dirty="0">
                <a:latin typeface="Raleway"/>
                <a:cs typeface="Raleway"/>
              </a:rPr>
              <a:t>stone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Durable iron </a:t>
            </a:r>
            <a:r>
              <a:rPr sz="750" spc="-20" dirty="0">
                <a:latin typeface="Raleway"/>
                <a:cs typeface="Raleway"/>
              </a:rPr>
              <a:t>base</a:t>
            </a:r>
            <a:endParaRPr sz="750" dirty="0">
              <a:latin typeface="Raleway"/>
              <a:cs typeface="Raleway"/>
            </a:endParaRPr>
          </a:p>
          <a:p>
            <a:pPr marL="393700" marR="1374775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In your choice of available </a:t>
            </a:r>
            <a:r>
              <a:rPr sz="750" spc="-10" dirty="0">
                <a:latin typeface="Raleway"/>
                <a:cs typeface="Raleway"/>
              </a:rPr>
              <a:t>color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Drum style </a:t>
            </a:r>
            <a:r>
              <a:rPr sz="750" spc="-10" dirty="0">
                <a:latin typeface="Raleway"/>
                <a:cs typeface="Raleway"/>
              </a:rPr>
              <a:t>shape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  <a:spcBef>
                <a:spcPts val="620"/>
              </a:spcBef>
            </a:pPr>
            <a:r>
              <a:rPr sz="750" u="sng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2"/>
              </a:rPr>
              <a:t>Read </a:t>
            </a:r>
            <a:r>
              <a:rPr sz="750" u="sng" spc="-20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2"/>
              </a:rPr>
              <a:t>More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</a:pPr>
            <a:r>
              <a:rPr sz="750" b="1" dirty="0">
                <a:latin typeface="Raleway"/>
                <a:cs typeface="Raleway"/>
              </a:rPr>
              <a:t>Price:</a:t>
            </a:r>
            <a:r>
              <a:rPr sz="750" b="1" spc="10" dirty="0">
                <a:latin typeface="Raleway"/>
                <a:cs typeface="Raleway"/>
              </a:rPr>
              <a:t> </a:t>
            </a:r>
            <a:r>
              <a:rPr sz="750" spc="-10" dirty="0">
                <a:latin typeface="Raleway"/>
                <a:cs typeface="Raleway"/>
              </a:rPr>
              <a:t>$55.00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ts val="1060"/>
              </a:lnSpc>
              <a:tabLst>
                <a:tab pos="1587500" algn="l"/>
              </a:tabLst>
            </a:pPr>
            <a:r>
              <a:rPr sz="900" spc="-10" dirty="0">
                <a:latin typeface="Raleway"/>
                <a:cs typeface="Raleway"/>
              </a:rPr>
              <a:t>Weight</a:t>
            </a:r>
            <a:r>
              <a:rPr sz="900" dirty="0">
                <a:latin typeface="Raleway"/>
                <a:cs typeface="Raleway"/>
              </a:rPr>
              <a:t>	20.5 </a:t>
            </a:r>
            <a:r>
              <a:rPr sz="900" spc="-25" dirty="0">
                <a:latin typeface="Raleway"/>
                <a:cs typeface="Raleway"/>
              </a:rPr>
              <a:t>lbs</a:t>
            </a:r>
            <a:endParaRPr sz="900" dirty="0">
              <a:latin typeface="Raleway"/>
              <a:cs typeface="Raleway"/>
            </a:endParaRPr>
          </a:p>
        </p:txBody>
      </p:sp>
      <p:grpSp>
        <p:nvGrpSpPr>
          <p:cNvPr id="11" name="object 11"/>
          <p:cNvGrpSpPr/>
          <p:nvPr/>
        </p:nvGrpSpPr>
        <p:grpSpPr>
          <a:xfrm>
            <a:off x="5907614" y="3359702"/>
            <a:ext cx="727710" cy="727710"/>
            <a:chOff x="5907614" y="3359702"/>
            <a:chExt cx="727710" cy="727710"/>
          </a:xfrm>
        </p:grpSpPr>
        <p:sp>
          <p:nvSpPr>
            <p:cNvPr id="12" name="object 12"/>
            <p:cNvSpPr/>
            <p:nvPr/>
          </p:nvSpPr>
          <p:spPr>
            <a:xfrm>
              <a:off x="5911215" y="3363302"/>
              <a:ext cx="720090" cy="720090"/>
            </a:xfrm>
            <a:custGeom>
              <a:avLst/>
              <a:gdLst/>
              <a:ahLst/>
              <a:cxnLst/>
              <a:rect l="l" t="t" r="r" b="b"/>
              <a:pathLst>
                <a:path w="720090" h="720089">
                  <a:moveTo>
                    <a:pt x="0" y="0"/>
                  </a:moveTo>
                  <a:lnTo>
                    <a:pt x="720001" y="0"/>
                  </a:lnTo>
                  <a:lnTo>
                    <a:pt x="720001" y="720001"/>
                  </a:lnTo>
                  <a:lnTo>
                    <a:pt x="0" y="720001"/>
                  </a:lnTo>
                  <a:lnTo>
                    <a:pt x="0" y="0"/>
                  </a:lnTo>
                  <a:close/>
                </a:path>
              </a:pathLst>
            </a:custGeom>
            <a:ln w="72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5961735" y="3413823"/>
              <a:ext cx="619125" cy="38100"/>
            </a:xfrm>
            <a:custGeom>
              <a:avLst/>
              <a:gdLst/>
              <a:ahLst/>
              <a:cxnLst/>
              <a:rect l="l" t="t" r="r" b="b"/>
              <a:pathLst>
                <a:path w="619125" h="38100">
                  <a:moveTo>
                    <a:pt x="63169" y="25260"/>
                  </a:moveTo>
                  <a:lnTo>
                    <a:pt x="50533" y="25260"/>
                  </a:lnTo>
                  <a:lnTo>
                    <a:pt x="37909" y="25260"/>
                  </a:lnTo>
                  <a:lnTo>
                    <a:pt x="25273" y="25260"/>
                  </a:lnTo>
                  <a:lnTo>
                    <a:pt x="25273" y="37896"/>
                  </a:lnTo>
                  <a:lnTo>
                    <a:pt x="37896" y="37896"/>
                  </a:lnTo>
                  <a:lnTo>
                    <a:pt x="50533" y="37896"/>
                  </a:lnTo>
                  <a:lnTo>
                    <a:pt x="63169" y="37896"/>
                  </a:lnTo>
                  <a:lnTo>
                    <a:pt x="63169" y="25260"/>
                  </a:lnTo>
                  <a:close/>
                </a:path>
                <a:path w="619125" h="38100">
                  <a:moveTo>
                    <a:pt x="88430" y="0"/>
                  </a:moveTo>
                  <a:lnTo>
                    <a:pt x="88430" y="0"/>
                  </a:lnTo>
                  <a:lnTo>
                    <a:pt x="0" y="0"/>
                  </a:lnTo>
                  <a:lnTo>
                    <a:pt x="0" y="12636"/>
                  </a:lnTo>
                  <a:lnTo>
                    <a:pt x="0" y="25260"/>
                  </a:lnTo>
                  <a:lnTo>
                    <a:pt x="0" y="37896"/>
                  </a:lnTo>
                  <a:lnTo>
                    <a:pt x="12636" y="37896"/>
                  </a:lnTo>
                  <a:lnTo>
                    <a:pt x="12636" y="25273"/>
                  </a:lnTo>
                  <a:lnTo>
                    <a:pt x="12636" y="12636"/>
                  </a:lnTo>
                  <a:lnTo>
                    <a:pt x="25273" y="12636"/>
                  </a:lnTo>
                  <a:lnTo>
                    <a:pt x="75793" y="12636"/>
                  </a:lnTo>
                  <a:lnTo>
                    <a:pt x="75793" y="25260"/>
                  </a:lnTo>
                  <a:lnTo>
                    <a:pt x="75793" y="37896"/>
                  </a:lnTo>
                  <a:lnTo>
                    <a:pt x="88430" y="37896"/>
                  </a:lnTo>
                  <a:lnTo>
                    <a:pt x="88430" y="25273"/>
                  </a:lnTo>
                  <a:lnTo>
                    <a:pt x="88430" y="12636"/>
                  </a:lnTo>
                  <a:lnTo>
                    <a:pt x="88430" y="0"/>
                  </a:lnTo>
                  <a:close/>
                </a:path>
                <a:path w="619125" h="38100">
                  <a:moveTo>
                    <a:pt x="151587" y="25260"/>
                  </a:moveTo>
                  <a:lnTo>
                    <a:pt x="138950" y="25260"/>
                  </a:lnTo>
                  <a:lnTo>
                    <a:pt x="138950" y="37896"/>
                  </a:lnTo>
                  <a:lnTo>
                    <a:pt x="151587" y="37896"/>
                  </a:lnTo>
                  <a:lnTo>
                    <a:pt x="151587" y="25260"/>
                  </a:lnTo>
                  <a:close/>
                </a:path>
                <a:path w="619125" h="38100">
                  <a:moveTo>
                    <a:pt x="151587" y="0"/>
                  </a:moveTo>
                  <a:lnTo>
                    <a:pt x="151587" y="0"/>
                  </a:lnTo>
                  <a:lnTo>
                    <a:pt x="101053" y="0"/>
                  </a:lnTo>
                  <a:lnTo>
                    <a:pt x="101053" y="12636"/>
                  </a:lnTo>
                  <a:lnTo>
                    <a:pt x="101053" y="25273"/>
                  </a:lnTo>
                  <a:lnTo>
                    <a:pt x="113690" y="25273"/>
                  </a:lnTo>
                  <a:lnTo>
                    <a:pt x="113690" y="37896"/>
                  </a:lnTo>
                  <a:lnTo>
                    <a:pt x="126326" y="37896"/>
                  </a:lnTo>
                  <a:lnTo>
                    <a:pt x="126326" y="25273"/>
                  </a:lnTo>
                  <a:lnTo>
                    <a:pt x="126326" y="12636"/>
                  </a:lnTo>
                  <a:lnTo>
                    <a:pt x="138950" y="12636"/>
                  </a:lnTo>
                  <a:lnTo>
                    <a:pt x="151587" y="12636"/>
                  </a:lnTo>
                  <a:lnTo>
                    <a:pt x="151587" y="0"/>
                  </a:lnTo>
                  <a:close/>
                </a:path>
                <a:path w="619125" h="38100">
                  <a:moveTo>
                    <a:pt x="290537" y="12636"/>
                  </a:moveTo>
                  <a:lnTo>
                    <a:pt x="277901" y="12636"/>
                  </a:lnTo>
                  <a:lnTo>
                    <a:pt x="265264" y="12636"/>
                  </a:lnTo>
                  <a:lnTo>
                    <a:pt x="265264" y="25260"/>
                  </a:lnTo>
                  <a:lnTo>
                    <a:pt x="252641" y="25260"/>
                  </a:lnTo>
                  <a:lnTo>
                    <a:pt x="252641" y="12636"/>
                  </a:lnTo>
                  <a:lnTo>
                    <a:pt x="252641" y="0"/>
                  </a:lnTo>
                  <a:lnTo>
                    <a:pt x="240004" y="0"/>
                  </a:lnTo>
                  <a:lnTo>
                    <a:pt x="240004" y="12636"/>
                  </a:lnTo>
                  <a:lnTo>
                    <a:pt x="227380" y="12636"/>
                  </a:lnTo>
                  <a:lnTo>
                    <a:pt x="214744" y="12636"/>
                  </a:lnTo>
                  <a:lnTo>
                    <a:pt x="214744" y="0"/>
                  </a:lnTo>
                  <a:lnTo>
                    <a:pt x="202120" y="0"/>
                  </a:lnTo>
                  <a:lnTo>
                    <a:pt x="189484" y="0"/>
                  </a:lnTo>
                  <a:lnTo>
                    <a:pt x="176847" y="0"/>
                  </a:lnTo>
                  <a:lnTo>
                    <a:pt x="176847" y="12636"/>
                  </a:lnTo>
                  <a:lnTo>
                    <a:pt x="189484" y="12636"/>
                  </a:lnTo>
                  <a:lnTo>
                    <a:pt x="189484" y="25260"/>
                  </a:lnTo>
                  <a:lnTo>
                    <a:pt x="176847" y="25260"/>
                  </a:lnTo>
                  <a:lnTo>
                    <a:pt x="164211" y="25260"/>
                  </a:lnTo>
                  <a:lnTo>
                    <a:pt x="164211" y="37896"/>
                  </a:lnTo>
                  <a:lnTo>
                    <a:pt x="176847" y="37896"/>
                  </a:lnTo>
                  <a:lnTo>
                    <a:pt x="189484" y="37896"/>
                  </a:lnTo>
                  <a:lnTo>
                    <a:pt x="240004" y="37896"/>
                  </a:lnTo>
                  <a:lnTo>
                    <a:pt x="240004" y="25273"/>
                  </a:lnTo>
                  <a:lnTo>
                    <a:pt x="252641" y="25273"/>
                  </a:lnTo>
                  <a:lnTo>
                    <a:pt x="252641" y="37896"/>
                  </a:lnTo>
                  <a:lnTo>
                    <a:pt x="265277" y="37896"/>
                  </a:lnTo>
                  <a:lnTo>
                    <a:pt x="265277" y="25273"/>
                  </a:lnTo>
                  <a:lnTo>
                    <a:pt x="277901" y="25273"/>
                  </a:lnTo>
                  <a:lnTo>
                    <a:pt x="277901" y="37896"/>
                  </a:lnTo>
                  <a:lnTo>
                    <a:pt x="290537" y="37896"/>
                  </a:lnTo>
                  <a:lnTo>
                    <a:pt x="290537" y="25273"/>
                  </a:lnTo>
                  <a:lnTo>
                    <a:pt x="290537" y="12636"/>
                  </a:lnTo>
                  <a:close/>
                </a:path>
                <a:path w="619125" h="38100">
                  <a:moveTo>
                    <a:pt x="328434" y="12636"/>
                  </a:moveTo>
                  <a:lnTo>
                    <a:pt x="315798" y="12636"/>
                  </a:lnTo>
                  <a:lnTo>
                    <a:pt x="303174" y="12636"/>
                  </a:lnTo>
                  <a:lnTo>
                    <a:pt x="303174" y="0"/>
                  </a:lnTo>
                  <a:lnTo>
                    <a:pt x="290537" y="0"/>
                  </a:lnTo>
                  <a:lnTo>
                    <a:pt x="290537" y="12636"/>
                  </a:lnTo>
                  <a:lnTo>
                    <a:pt x="303161" y="12636"/>
                  </a:lnTo>
                  <a:lnTo>
                    <a:pt x="303161" y="25260"/>
                  </a:lnTo>
                  <a:lnTo>
                    <a:pt x="303161" y="37896"/>
                  </a:lnTo>
                  <a:lnTo>
                    <a:pt x="315798" y="37896"/>
                  </a:lnTo>
                  <a:lnTo>
                    <a:pt x="315798" y="25273"/>
                  </a:lnTo>
                  <a:lnTo>
                    <a:pt x="328434" y="25273"/>
                  </a:lnTo>
                  <a:lnTo>
                    <a:pt x="328434" y="12636"/>
                  </a:lnTo>
                  <a:close/>
                </a:path>
                <a:path w="619125" h="38100">
                  <a:moveTo>
                    <a:pt x="353695" y="12636"/>
                  </a:moveTo>
                  <a:lnTo>
                    <a:pt x="341058" y="12636"/>
                  </a:lnTo>
                  <a:lnTo>
                    <a:pt x="341058" y="25273"/>
                  </a:lnTo>
                  <a:lnTo>
                    <a:pt x="353695" y="25273"/>
                  </a:lnTo>
                  <a:lnTo>
                    <a:pt x="353695" y="12636"/>
                  </a:lnTo>
                  <a:close/>
                </a:path>
                <a:path w="619125" h="38100">
                  <a:moveTo>
                    <a:pt x="416852" y="0"/>
                  </a:moveTo>
                  <a:lnTo>
                    <a:pt x="416852" y="0"/>
                  </a:lnTo>
                  <a:lnTo>
                    <a:pt x="366318" y="0"/>
                  </a:lnTo>
                  <a:lnTo>
                    <a:pt x="366318" y="12636"/>
                  </a:lnTo>
                  <a:lnTo>
                    <a:pt x="416852" y="12636"/>
                  </a:lnTo>
                  <a:lnTo>
                    <a:pt x="416852" y="0"/>
                  </a:lnTo>
                  <a:close/>
                </a:path>
                <a:path w="619125" h="38100">
                  <a:moveTo>
                    <a:pt x="442112" y="12636"/>
                  </a:moveTo>
                  <a:lnTo>
                    <a:pt x="429475" y="12636"/>
                  </a:lnTo>
                  <a:lnTo>
                    <a:pt x="429475" y="25260"/>
                  </a:lnTo>
                  <a:lnTo>
                    <a:pt x="416852" y="25260"/>
                  </a:lnTo>
                  <a:lnTo>
                    <a:pt x="366318" y="25260"/>
                  </a:lnTo>
                  <a:lnTo>
                    <a:pt x="366318" y="37896"/>
                  </a:lnTo>
                  <a:lnTo>
                    <a:pt x="429488" y="37896"/>
                  </a:lnTo>
                  <a:lnTo>
                    <a:pt x="429488" y="25273"/>
                  </a:lnTo>
                  <a:lnTo>
                    <a:pt x="442112" y="25273"/>
                  </a:lnTo>
                  <a:lnTo>
                    <a:pt x="442112" y="12636"/>
                  </a:lnTo>
                  <a:close/>
                </a:path>
                <a:path w="619125" h="38100">
                  <a:moveTo>
                    <a:pt x="517906" y="0"/>
                  </a:moveTo>
                  <a:lnTo>
                    <a:pt x="505269" y="0"/>
                  </a:lnTo>
                  <a:lnTo>
                    <a:pt x="505269" y="12636"/>
                  </a:lnTo>
                  <a:lnTo>
                    <a:pt x="492645" y="12636"/>
                  </a:lnTo>
                  <a:lnTo>
                    <a:pt x="480009" y="12636"/>
                  </a:lnTo>
                  <a:lnTo>
                    <a:pt x="480009" y="25260"/>
                  </a:lnTo>
                  <a:lnTo>
                    <a:pt x="467385" y="25260"/>
                  </a:lnTo>
                  <a:lnTo>
                    <a:pt x="467385" y="12636"/>
                  </a:lnTo>
                  <a:lnTo>
                    <a:pt x="454748" y="12636"/>
                  </a:lnTo>
                  <a:lnTo>
                    <a:pt x="454748" y="25273"/>
                  </a:lnTo>
                  <a:lnTo>
                    <a:pt x="467372" y="25273"/>
                  </a:lnTo>
                  <a:lnTo>
                    <a:pt x="467372" y="37896"/>
                  </a:lnTo>
                  <a:lnTo>
                    <a:pt x="480009" y="37896"/>
                  </a:lnTo>
                  <a:lnTo>
                    <a:pt x="480009" y="25273"/>
                  </a:lnTo>
                  <a:lnTo>
                    <a:pt x="492633" y="25273"/>
                  </a:lnTo>
                  <a:lnTo>
                    <a:pt x="505269" y="25273"/>
                  </a:lnTo>
                  <a:lnTo>
                    <a:pt x="517906" y="25273"/>
                  </a:lnTo>
                  <a:lnTo>
                    <a:pt x="517906" y="12636"/>
                  </a:lnTo>
                  <a:lnTo>
                    <a:pt x="517906" y="0"/>
                  </a:lnTo>
                  <a:close/>
                </a:path>
                <a:path w="619125" h="38100">
                  <a:moveTo>
                    <a:pt x="618947" y="0"/>
                  </a:moveTo>
                  <a:lnTo>
                    <a:pt x="618947" y="0"/>
                  </a:lnTo>
                  <a:lnTo>
                    <a:pt x="530529" y="0"/>
                  </a:lnTo>
                  <a:lnTo>
                    <a:pt x="530529" y="12636"/>
                  </a:lnTo>
                  <a:lnTo>
                    <a:pt x="530529" y="25273"/>
                  </a:lnTo>
                  <a:lnTo>
                    <a:pt x="543166" y="25273"/>
                  </a:lnTo>
                  <a:lnTo>
                    <a:pt x="543166" y="12636"/>
                  </a:lnTo>
                  <a:lnTo>
                    <a:pt x="555790" y="12636"/>
                  </a:lnTo>
                  <a:lnTo>
                    <a:pt x="606310" y="12636"/>
                  </a:lnTo>
                  <a:lnTo>
                    <a:pt x="606310" y="25273"/>
                  </a:lnTo>
                  <a:lnTo>
                    <a:pt x="618947" y="25273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5961735" y="3439083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36" y="12636"/>
                  </a:moveTo>
                  <a:lnTo>
                    <a:pt x="0" y="12636"/>
                  </a:lnTo>
                  <a:lnTo>
                    <a:pt x="0" y="25260"/>
                  </a:lnTo>
                  <a:lnTo>
                    <a:pt x="0" y="37896"/>
                  </a:lnTo>
                  <a:lnTo>
                    <a:pt x="0" y="50533"/>
                  </a:lnTo>
                  <a:lnTo>
                    <a:pt x="12636" y="50533"/>
                  </a:lnTo>
                  <a:lnTo>
                    <a:pt x="12636" y="37896"/>
                  </a:lnTo>
                  <a:lnTo>
                    <a:pt x="12636" y="25273"/>
                  </a:lnTo>
                  <a:lnTo>
                    <a:pt x="12636" y="12636"/>
                  </a:lnTo>
                  <a:close/>
                </a:path>
                <a:path w="619125" h="50800">
                  <a:moveTo>
                    <a:pt x="63169" y="12636"/>
                  </a:moveTo>
                  <a:lnTo>
                    <a:pt x="50533" y="12636"/>
                  </a:lnTo>
                  <a:lnTo>
                    <a:pt x="37909" y="12636"/>
                  </a:lnTo>
                  <a:lnTo>
                    <a:pt x="25273" y="12636"/>
                  </a:lnTo>
                  <a:lnTo>
                    <a:pt x="25273" y="25260"/>
                  </a:lnTo>
                  <a:lnTo>
                    <a:pt x="25273" y="37896"/>
                  </a:lnTo>
                  <a:lnTo>
                    <a:pt x="37896" y="37896"/>
                  </a:lnTo>
                  <a:lnTo>
                    <a:pt x="50533" y="37896"/>
                  </a:lnTo>
                  <a:lnTo>
                    <a:pt x="63169" y="37896"/>
                  </a:lnTo>
                  <a:lnTo>
                    <a:pt x="63169" y="25273"/>
                  </a:lnTo>
                  <a:lnTo>
                    <a:pt x="63169" y="12636"/>
                  </a:lnTo>
                  <a:close/>
                </a:path>
                <a:path w="619125" h="50800">
                  <a:moveTo>
                    <a:pt x="88430" y="12636"/>
                  </a:moveTo>
                  <a:lnTo>
                    <a:pt x="75793" y="12636"/>
                  </a:lnTo>
                  <a:lnTo>
                    <a:pt x="75793" y="25260"/>
                  </a:lnTo>
                  <a:lnTo>
                    <a:pt x="75793" y="37896"/>
                  </a:lnTo>
                  <a:lnTo>
                    <a:pt x="75793" y="50533"/>
                  </a:lnTo>
                  <a:lnTo>
                    <a:pt x="88430" y="50533"/>
                  </a:lnTo>
                  <a:lnTo>
                    <a:pt x="88430" y="37896"/>
                  </a:lnTo>
                  <a:lnTo>
                    <a:pt x="88430" y="25273"/>
                  </a:lnTo>
                  <a:lnTo>
                    <a:pt x="88430" y="12636"/>
                  </a:lnTo>
                  <a:close/>
                </a:path>
                <a:path w="619125" h="50800">
                  <a:moveTo>
                    <a:pt x="126326" y="12636"/>
                  </a:moveTo>
                  <a:lnTo>
                    <a:pt x="113690" y="12636"/>
                  </a:lnTo>
                  <a:lnTo>
                    <a:pt x="101053" y="12636"/>
                  </a:lnTo>
                  <a:lnTo>
                    <a:pt x="101053" y="25273"/>
                  </a:lnTo>
                  <a:lnTo>
                    <a:pt x="113690" y="25273"/>
                  </a:lnTo>
                  <a:lnTo>
                    <a:pt x="113690" y="37896"/>
                  </a:lnTo>
                  <a:lnTo>
                    <a:pt x="113690" y="50533"/>
                  </a:lnTo>
                  <a:lnTo>
                    <a:pt x="126326" y="50533"/>
                  </a:lnTo>
                  <a:lnTo>
                    <a:pt x="126326" y="37896"/>
                  </a:lnTo>
                  <a:lnTo>
                    <a:pt x="126326" y="25273"/>
                  </a:lnTo>
                  <a:lnTo>
                    <a:pt x="126326" y="12636"/>
                  </a:lnTo>
                  <a:close/>
                </a:path>
                <a:path w="619125" h="50800">
                  <a:moveTo>
                    <a:pt x="202120" y="25260"/>
                  </a:moveTo>
                  <a:lnTo>
                    <a:pt x="189484" y="25260"/>
                  </a:lnTo>
                  <a:lnTo>
                    <a:pt x="189484" y="12636"/>
                  </a:lnTo>
                  <a:lnTo>
                    <a:pt x="176847" y="12636"/>
                  </a:lnTo>
                  <a:lnTo>
                    <a:pt x="176847" y="25260"/>
                  </a:lnTo>
                  <a:lnTo>
                    <a:pt x="164223" y="25260"/>
                  </a:lnTo>
                  <a:lnTo>
                    <a:pt x="164223" y="12636"/>
                  </a:lnTo>
                  <a:lnTo>
                    <a:pt x="151587" y="12636"/>
                  </a:lnTo>
                  <a:lnTo>
                    <a:pt x="151587" y="25260"/>
                  </a:lnTo>
                  <a:lnTo>
                    <a:pt x="138950" y="25260"/>
                  </a:lnTo>
                  <a:lnTo>
                    <a:pt x="138950" y="37896"/>
                  </a:lnTo>
                  <a:lnTo>
                    <a:pt x="138950" y="50533"/>
                  </a:lnTo>
                  <a:lnTo>
                    <a:pt x="151587" y="50533"/>
                  </a:lnTo>
                  <a:lnTo>
                    <a:pt x="164223" y="50533"/>
                  </a:lnTo>
                  <a:lnTo>
                    <a:pt x="164223" y="37896"/>
                  </a:lnTo>
                  <a:lnTo>
                    <a:pt x="176847" y="37896"/>
                  </a:lnTo>
                  <a:lnTo>
                    <a:pt x="176847" y="50533"/>
                  </a:lnTo>
                  <a:lnTo>
                    <a:pt x="189484" y="50533"/>
                  </a:lnTo>
                  <a:lnTo>
                    <a:pt x="202120" y="50533"/>
                  </a:lnTo>
                  <a:lnTo>
                    <a:pt x="202120" y="37896"/>
                  </a:lnTo>
                  <a:lnTo>
                    <a:pt x="202120" y="25260"/>
                  </a:lnTo>
                  <a:close/>
                </a:path>
                <a:path w="619125" h="50800">
                  <a:moveTo>
                    <a:pt x="252641" y="25260"/>
                  </a:moveTo>
                  <a:lnTo>
                    <a:pt x="240004" y="25260"/>
                  </a:lnTo>
                  <a:lnTo>
                    <a:pt x="227380" y="25260"/>
                  </a:lnTo>
                  <a:lnTo>
                    <a:pt x="227380" y="12636"/>
                  </a:lnTo>
                  <a:lnTo>
                    <a:pt x="214744" y="12636"/>
                  </a:lnTo>
                  <a:lnTo>
                    <a:pt x="214744" y="25273"/>
                  </a:lnTo>
                  <a:lnTo>
                    <a:pt x="227368" y="25273"/>
                  </a:lnTo>
                  <a:lnTo>
                    <a:pt x="227368" y="37896"/>
                  </a:lnTo>
                  <a:lnTo>
                    <a:pt x="227368" y="50533"/>
                  </a:lnTo>
                  <a:lnTo>
                    <a:pt x="240004" y="50533"/>
                  </a:lnTo>
                  <a:lnTo>
                    <a:pt x="252641" y="50533"/>
                  </a:lnTo>
                  <a:lnTo>
                    <a:pt x="252641" y="37896"/>
                  </a:lnTo>
                  <a:lnTo>
                    <a:pt x="252641" y="25260"/>
                  </a:lnTo>
                  <a:close/>
                </a:path>
                <a:path w="619125" h="50800">
                  <a:moveTo>
                    <a:pt x="353695" y="25260"/>
                  </a:moveTo>
                  <a:lnTo>
                    <a:pt x="341058" y="25260"/>
                  </a:lnTo>
                  <a:lnTo>
                    <a:pt x="328434" y="25260"/>
                  </a:lnTo>
                  <a:lnTo>
                    <a:pt x="315798" y="25260"/>
                  </a:lnTo>
                  <a:lnTo>
                    <a:pt x="315798" y="12636"/>
                  </a:lnTo>
                  <a:lnTo>
                    <a:pt x="265264" y="12636"/>
                  </a:lnTo>
                  <a:lnTo>
                    <a:pt x="265264" y="25273"/>
                  </a:lnTo>
                  <a:lnTo>
                    <a:pt x="277901" y="25273"/>
                  </a:lnTo>
                  <a:lnTo>
                    <a:pt x="277901" y="37896"/>
                  </a:lnTo>
                  <a:lnTo>
                    <a:pt x="290537" y="37896"/>
                  </a:lnTo>
                  <a:lnTo>
                    <a:pt x="353695" y="37896"/>
                  </a:lnTo>
                  <a:lnTo>
                    <a:pt x="353695" y="25260"/>
                  </a:lnTo>
                  <a:close/>
                </a:path>
                <a:path w="619125" h="50800">
                  <a:moveTo>
                    <a:pt x="378955" y="12636"/>
                  </a:moveTo>
                  <a:lnTo>
                    <a:pt x="366318" y="12636"/>
                  </a:lnTo>
                  <a:lnTo>
                    <a:pt x="366318" y="25273"/>
                  </a:lnTo>
                  <a:lnTo>
                    <a:pt x="378955" y="25273"/>
                  </a:lnTo>
                  <a:lnTo>
                    <a:pt x="378955" y="12636"/>
                  </a:lnTo>
                  <a:close/>
                </a:path>
                <a:path w="619125" h="50800">
                  <a:moveTo>
                    <a:pt x="404215" y="12636"/>
                  </a:moveTo>
                  <a:lnTo>
                    <a:pt x="391579" y="12636"/>
                  </a:lnTo>
                  <a:lnTo>
                    <a:pt x="391579" y="25260"/>
                  </a:lnTo>
                  <a:lnTo>
                    <a:pt x="391579" y="37896"/>
                  </a:lnTo>
                  <a:lnTo>
                    <a:pt x="404215" y="37896"/>
                  </a:lnTo>
                  <a:lnTo>
                    <a:pt x="404215" y="25273"/>
                  </a:lnTo>
                  <a:lnTo>
                    <a:pt x="404215" y="12636"/>
                  </a:lnTo>
                  <a:close/>
                </a:path>
                <a:path w="619125" h="50800">
                  <a:moveTo>
                    <a:pt x="429488" y="12636"/>
                  </a:moveTo>
                  <a:lnTo>
                    <a:pt x="416852" y="12636"/>
                  </a:lnTo>
                  <a:lnTo>
                    <a:pt x="416852" y="25260"/>
                  </a:lnTo>
                  <a:lnTo>
                    <a:pt x="416852" y="37896"/>
                  </a:lnTo>
                  <a:lnTo>
                    <a:pt x="429488" y="37896"/>
                  </a:lnTo>
                  <a:lnTo>
                    <a:pt x="429488" y="25273"/>
                  </a:lnTo>
                  <a:lnTo>
                    <a:pt x="429488" y="12636"/>
                  </a:lnTo>
                  <a:close/>
                </a:path>
                <a:path w="619125" h="50800">
                  <a:moveTo>
                    <a:pt x="480009" y="0"/>
                  </a:moveTo>
                  <a:lnTo>
                    <a:pt x="467372" y="0"/>
                  </a:lnTo>
                  <a:lnTo>
                    <a:pt x="467372" y="12636"/>
                  </a:lnTo>
                  <a:lnTo>
                    <a:pt x="454748" y="12636"/>
                  </a:lnTo>
                  <a:lnTo>
                    <a:pt x="442112" y="12636"/>
                  </a:lnTo>
                  <a:lnTo>
                    <a:pt x="442112" y="25260"/>
                  </a:lnTo>
                  <a:lnTo>
                    <a:pt x="442112" y="37896"/>
                  </a:lnTo>
                  <a:lnTo>
                    <a:pt x="454748" y="37896"/>
                  </a:lnTo>
                  <a:lnTo>
                    <a:pt x="454748" y="25273"/>
                  </a:lnTo>
                  <a:lnTo>
                    <a:pt x="467372" y="25273"/>
                  </a:lnTo>
                  <a:lnTo>
                    <a:pt x="467372" y="37896"/>
                  </a:lnTo>
                  <a:lnTo>
                    <a:pt x="480009" y="37896"/>
                  </a:lnTo>
                  <a:lnTo>
                    <a:pt x="480009" y="25273"/>
                  </a:lnTo>
                  <a:lnTo>
                    <a:pt x="480009" y="12636"/>
                  </a:lnTo>
                  <a:lnTo>
                    <a:pt x="480009" y="0"/>
                  </a:lnTo>
                  <a:close/>
                </a:path>
                <a:path w="619125" h="50800">
                  <a:moveTo>
                    <a:pt x="517906" y="0"/>
                  </a:moveTo>
                  <a:lnTo>
                    <a:pt x="505269" y="0"/>
                  </a:lnTo>
                  <a:lnTo>
                    <a:pt x="492633" y="0"/>
                  </a:lnTo>
                  <a:lnTo>
                    <a:pt x="492633" y="12636"/>
                  </a:lnTo>
                  <a:lnTo>
                    <a:pt x="492633" y="25273"/>
                  </a:lnTo>
                  <a:lnTo>
                    <a:pt x="505269" y="25273"/>
                  </a:lnTo>
                  <a:lnTo>
                    <a:pt x="505269" y="12636"/>
                  </a:lnTo>
                  <a:lnTo>
                    <a:pt x="517906" y="12636"/>
                  </a:lnTo>
                  <a:lnTo>
                    <a:pt x="517906" y="0"/>
                  </a:lnTo>
                  <a:close/>
                </a:path>
                <a:path w="619125" h="50800">
                  <a:moveTo>
                    <a:pt x="543166" y="0"/>
                  </a:moveTo>
                  <a:lnTo>
                    <a:pt x="530529" y="0"/>
                  </a:lnTo>
                  <a:lnTo>
                    <a:pt x="530529" y="12636"/>
                  </a:lnTo>
                  <a:lnTo>
                    <a:pt x="530529" y="25260"/>
                  </a:lnTo>
                  <a:lnTo>
                    <a:pt x="530529" y="37896"/>
                  </a:lnTo>
                  <a:lnTo>
                    <a:pt x="543166" y="37896"/>
                  </a:lnTo>
                  <a:lnTo>
                    <a:pt x="543166" y="25273"/>
                  </a:lnTo>
                  <a:lnTo>
                    <a:pt x="543166" y="12636"/>
                  </a:lnTo>
                  <a:lnTo>
                    <a:pt x="543166" y="0"/>
                  </a:lnTo>
                  <a:close/>
                </a:path>
                <a:path w="619125" h="50800">
                  <a:moveTo>
                    <a:pt x="593699" y="0"/>
                  </a:moveTo>
                  <a:lnTo>
                    <a:pt x="581063" y="0"/>
                  </a:lnTo>
                  <a:lnTo>
                    <a:pt x="568426" y="0"/>
                  </a:lnTo>
                  <a:lnTo>
                    <a:pt x="555790" y="0"/>
                  </a:lnTo>
                  <a:lnTo>
                    <a:pt x="555790" y="12636"/>
                  </a:lnTo>
                  <a:lnTo>
                    <a:pt x="555790" y="25260"/>
                  </a:lnTo>
                  <a:lnTo>
                    <a:pt x="555790" y="37896"/>
                  </a:lnTo>
                  <a:lnTo>
                    <a:pt x="568426" y="37896"/>
                  </a:lnTo>
                  <a:lnTo>
                    <a:pt x="581063" y="37896"/>
                  </a:lnTo>
                  <a:lnTo>
                    <a:pt x="593699" y="37896"/>
                  </a:lnTo>
                  <a:lnTo>
                    <a:pt x="593699" y="25273"/>
                  </a:lnTo>
                  <a:lnTo>
                    <a:pt x="593699" y="12636"/>
                  </a:lnTo>
                  <a:lnTo>
                    <a:pt x="593699" y="0"/>
                  </a:lnTo>
                  <a:close/>
                </a:path>
                <a:path w="619125" h="50800">
                  <a:moveTo>
                    <a:pt x="618947" y="0"/>
                  </a:moveTo>
                  <a:lnTo>
                    <a:pt x="606310" y="0"/>
                  </a:lnTo>
                  <a:lnTo>
                    <a:pt x="606310" y="12636"/>
                  </a:lnTo>
                  <a:lnTo>
                    <a:pt x="606310" y="25260"/>
                  </a:lnTo>
                  <a:lnTo>
                    <a:pt x="606310" y="37896"/>
                  </a:lnTo>
                  <a:lnTo>
                    <a:pt x="618947" y="37896"/>
                  </a:lnTo>
                  <a:lnTo>
                    <a:pt x="618947" y="25273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5961735" y="3476980"/>
              <a:ext cx="619125" cy="25400"/>
            </a:xfrm>
            <a:custGeom>
              <a:avLst/>
              <a:gdLst/>
              <a:ahLst/>
              <a:cxnLst/>
              <a:rect l="l" t="t" r="r" b="b"/>
              <a:pathLst>
                <a:path w="619125" h="25400">
                  <a:moveTo>
                    <a:pt x="12636" y="12636"/>
                  </a:moveTo>
                  <a:lnTo>
                    <a:pt x="0" y="12636"/>
                  </a:lnTo>
                  <a:lnTo>
                    <a:pt x="0" y="25273"/>
                  </a:lnTo>
                  <a:lnTo>
                    <a:pt x="12636" y="25273"/>
                  </a:lnTo>
                  <a:lnTo>
                    <a:pt x="12636" y="12636"/>
                  </a:lnTo>
                  <a:close/>
                </a:path>
                <a:path w="619125" h="25400">
                  <a:moveTo>
                    <a:pt x="290537" y="0"/>
                  </a:moveTo>
                  <a:lnTo>
                    <a:pt x="290537" y="0"/>
                  </a:lnTo>
                  <a:lnTo>
                    <a:pt x="240004" y="0"/>
                  </a:lnTo>
                  <a:lnTo>
                    <a:pt x="240004" y="12636"/>
                  </a:lnTo>
                  <a:lnTo>
                    <a:pt x="290537" y="12636"/>
                  </a:lnTo>
                  <a:lnTo>
                    <a:pt x="290537" y="0"/>
                  </a:lnTo>
                  <a:close/>
                </a:path>
                <a:path w="619125" h="25400">
                  <a:moveTo>
                    <a:pt x="341058" y="0"/>
                  </a:moveTo>
                  <a:lnTo>
                    <a:pt x="328422" y="0"/>
                  </a:lnTo>
                  <a:lnTo>
                    <a:pt x="328422" y="12636"/>
                  </a:lnTo>
                  <a:lnTo>
                    <a:pt x="341058" y="12636"/>
                  </a:lnTo>
                  <a:lnTo>
                    <a:pt x="341058" y="0"/>
                  </a:lnTo>
                  <a:close/>
                </a:path>
                <a:path w="619125" h="25400">
                  <a:moveTo>
                    <a:pt x="391591" y="0"/>
                  </a:moveTo>
                  <a:lnTo>
                    <a:pt x="378955" y="0"/>
                  </a:lnTo>
                  <a:lnTo>
                    <a:pt x="378955" y="12636"/>
                  </a:lnTo>
                  <a:lnTo>
                    <a:pt x="391591" y="12636"/>
                  </a:lnTo>
                  <a:lnTo>
                    <a:pt x="391591" y="0"/>
                  </a:lnTo>
                  <a:close/>
                </a:path>
                <a:path w="619125" h="25400">
                  <a:moveTo>
                    <a:pt x="429488" y="0"/>
                  </a:moveTo>
                  <a:lnTo>
                    <a:pt x="416852" y="0"/>
                  </a:lnTo>
                  <a:lnTo>
                    <a:pt x="404215" y="0"/>
                  </a:lnTo>
                  <a:lnTo>
                    <a:pt x="404215" y="12636"/>
                  </a:lnTo>
                  <a:lnTo>
                    <a:pt x="416852" y="12636"/>
                  </a:lnTo>
                  <a:lnTo>
                    <a:pt x="429488" y="12636"/>
                  </a:lnTo>
                  <a:lnTo>
                    <a:pt x="429488" y="0"/>
                  </a:lnTo>
                  <a:close/>
                </a:path>
                <a:path w="619125" h="25400">
                  <a:moveTo>
                    <a:pt x="454748" y="0"/>
                  </a:moveTo>
                  <a:lnTo>
                    <a:pt x="442112" y="0"/>
                  </a:lnTo>
                  <a:lnTo>
                    <a:pt x="442112" y="12636"/>
                  </a:lnTo>
                  <a:lnTo>
                    <a:pt x="454748" y="12636"/>
                  </a:lnTo>
                  <a:lnTo>
                    <a:pt x="454748" y="0"/>
                  </a:lnTo>
                  <a:close/>
                </a:path>
                <a:path w="619125" h="25400">
                  <a:moveTo>
                    <a:pt x="492645" y="0"/>
                  </a:moveTo>
                  <a:lnTo>
                    <a:pt x="480009" y="0"/>
                  </a:lnTo>
                  <a:lnTo>
                    <a:pt x="467372" y="0"/>
                  </a:lnTo>
                  <a:lnTo>
                    <a:pt x="467372" y="12636"/>
                  </a:lnTo>
                  <a:lnTo>
                    <a:pt x="480009" y="12636"/>
                  </a:lnTo>
                  <a:lnTo>
                    <a:pt x="492645" y="12636"/>
                  </a:lnTo>
                  <a:lnTo>
                    <a:pt x="492645" y="0"/>
                  </a:lnTo>
                  <a:close/>
                </a:path>
                <a:path w="619125" h="25400">
                  <a:moveTo>
                    <a:pt x="543166" y="0"/>
                  </a:moveTo>
                  <a:lnTo>
                    <a:pt x="530529" y="0"/>
                  </a:lnTo>
                  <a:lnTo>
                    <a:pt x="530529" y="12636"/>
                  </a:lnTo>
                  <a:lnTo>
                    <a:pt x="543166" y="12636"/>
                  </a:lnTo>
                  <a:lnTo>
                    <a:pt x="543166" y="0"/>
                  </a:lnTo>
                  <a:close/>
                </a:path>
                <a:path w="619125" h="25400">
                  <a:moveTo>
                    <a:pt x="618947" y="0"/>
                  </a:moveTo>
                  <a:lnTo>
                    <a:pt x="606310" y="0"/>
                  </a:lnTo>
                  <a:lnTo>
                    <a:pt x="606310" y="12636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5974372" y="3495935"/>
              <a:ext cx="606425" cy="0"/>
            </a:xfrm>
            <a:custGeom>
              <a:avLst/>
              <a:gdLst/>
              <a:ahLst/>
              <a:cxnLst/>
              <a:rect l="l" t="t" r="r" b="b"/>
              <a:pathLst>
                <a:path w="606425">
                  <a:moveTo>
                    <a:pt x="0" y="0"/>
                  </a:moveTo>
                  <a:lnTo>
                    <a:pt x="606323" y="0"/>
                  </a:lnTo>
                </a:path>
              </a:pathLst>
            </a:custGeom>
            <a:ln w="12636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5961735" y="3502240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50533" y="12636"/>
                  </a:moveTo>
                  <a:lnTo>
                    <a:pt x="37909" y="12636"/>
                  </a:lnTo>
                  <a:lnTo>
                    <a:pt x="25273" y="12636"/>
                  </a:lnTo>
                  <a:lnTo>
                    <a:pt x="25273" y="25260"/>
                  </a:lnTo>
                  <a:lnTo>
                    <a:pt x="12636" y="25260"/>
                  </a:lnTo>
                  <a:lnTo>
                    <a:pt x="12636" y="12636"/>
                  </a:lnTo>
                  <a:lnTo>
                    <a:pt x="0" y="12636"/>
                  </a:lnTo>
                  <a:lnTo>
                    <a:pt x="0" y="25273"/>
                  </a:lnTo>
                  <a:lnTo>
                    <a:pt x="12636" y="25273"/>
                  </a:lnTo>
                  <a:lnTo>
                    <a:pt x="12636" y="37896"/>
                  </a:lnTo>
                  <a:lnTo>
                    <a:pt x="12636" y="50533"/>
                  </a:lnTo>
                  <a:lnTo>
                    <a:pt x="25273" y="50533"/>
                  </a:lnTo>
                  <a:lnTo>
                    <a:pt x="25273" y="37896"/>
                  </a:lnTo>
                  <a:lnTo>
                    <a:pt x="25273" y="25273"/>
                  </a:lnTo>
                  <a:lnTo>
                    <a:pt x="37896" y="25273"/>
                  </a:lnTo>
                  <a:lnTo>
                    <a:pt x="50533" y="25273"/>
                  </a:lnTo>
                  <a:lnTo>
                    <a:pt x="50533" y="12636"/>
                  </a:lnTo>
                  <a:close/>
                </a:path>
                <a:path w="619125" h="50800">
                  <a:moveTo>
                    <a:pt x="202120" y="12636"/>
                  </a:moveTo>
                  <a:lnTo>
                    <a:pt x="189484" y="12636"/>
                  </a:lnTo>
                  <a:lnTo>
                    <a:pt x="189484" y="0"/>
                  </a:lnTo>
                  <a:lnTo>
                    <a:pt x="176847" y="0"/>
                  </a:lnTo>
                  <a:lnTo>
                    <a:pt x="176847" y="12636"/>
                  </a:lnTo>
                  <a:lnTo>
                    <a:pt x="176847" y="25260"/>
                  </a:lnTo>
                  <a:lnTo>
                    <a:pt x="164223" y="25260"/>
                  </a:lnTo>
                  <a:lnTo>
                    <a:pt x="164223" y="12636"/>
                  </a:lnTo>
                  <a:lnTo>
                    <a:pt x="176847" y="12636"/>
                  </a:lnTo>
                  <a:lnTo>
                    <a:pt x="176847" y="0"/>
                  </a:lnTo>
                  <a:lnTo>
                    <a:pt x="164211" y="0"/>
                  </a:lnTo>
                  <a:lnTo>
                    <a:pt x="164211" y="12636"/>
                  </a:lnTo>
                  <a:lnTo>
                    <a:pt x="151587" y="12636"/>
                  </a:lnTo>
                  <a:lnTo>
                    <a:pt x="138963" y="12636"/>
                  </a:lnTo>
                  <a:lnTo>
                    <a:pt x="138963" y="0"/>
                  </a:lnTo>
                  <a:lnTo>
                    <a:pt x="126326" y="0"/>
                  </a:lnTo>
                  <a:lnTo>
                    <a:pt x="113690" y="0"/>
                  </a:lnTo>
                  <a:lnTo>
                    <a:pt x="101053" y="0"/>
                  </a:lnTo>
                  <a:lnTo>
                    <a:pt x="101053" y="12636"/>
                  </a:lnTo>
                  <a:lnTo>
                    <a:pt x="88430" y="12636"/>
                  </a:lnTo>
                  <a:lnTo>
                    <a:pt x="75806" y="12636"/>
                  </a:lnTo>
                  <a:lnTo>
                    <a:pt x="63169" y="12636"/>
                  </a:lnTo>
                  <a:lnTo>
                    <a:pt x="63169" y="25273"/>
                  </a:lnTo>
                  <a:lnTo>
                    <a:pt x="75793" y="25273"/>
                  </a:lnTo>
                  <a:lnTo>
                    <a:pt x="88430" y="25273"/>
                  </a:lnTo>
                  <a:lnTo>
                    <a:pt x="88430" y="37896"/>
                  </a:lnTo>
                  <a:lnTo>
                    <a:pt x="37896" y="37896"/>
                  </a:lnTo>
                  <a:lnTo>
                    <a:pt x="37896" y="50533"/>
                  </a:lnTo>
                  <a:lnTo>
                    <a:pt x="113690" y="50533"/>
                  </a:lnTo>
                  <a:lnTo>
                    <a:pt x="113690" y="37896"/>
                  </a:lnTo>
                  <a:lnTo>
                    <a:pt x="101066" y="37896"/>
                  </a:lnTo>
                  <a:lnTo>
                    <a:pt x="101066" y="25273"/>
                  </a:lnTo>
                  <a:lnTo>
                    <a:pt x="101066" y="12636"/>
                  </a:lnTo>
                  <a:lnTo>
                    <a:pt x="113690" y="12636"/>
                  </a:lnTo>
                  <a:lnTo>
                    <a:pt x="113690" y="25260"/>
                  </a:lnTo>
                  <a:lnTo>
                    <a:pt x="113690" y="37896"/>
                  </a:lnTo>
                  <a:lnTo>
                    <a:pt x="126326" y="37896"/>
                  </a:lnTo>
                  <a:lnTo>
                    <a:pt x="126326" y="25273"/>
                  </a:lnTo>
                  <a:lnTo>
                    <a:pt x="138950" y="25273"/>
                  </a:lnTo>
                  <a:lnTo>
                    <a:pt x="138950" y="37896"/>
                  </a:lnTo>
                  <a:lnTo>
                    <a:pt x="151587" y="37896"/>
                  </a:lnTo>
                  <a:lnTo>
                    <a:pt x="164211" y="37896"/>
                  </a:lnTo>
                  <a:lnTo>
                    <a:pt x="176847" y="37896"/>
                  </a:lnTo>
                  <a:lnTo>
                    <a:pt x="189484" y="37896"/>
                  </a:lnTo>
                  <a:lnTo>
                    <a:pt x="189484" y="25273"/>
                  </a:lnTo>
                  <a:lnTo>
                    <a:pt x="202120" y="25273"/>
                  </a:lnTo>
                  <a:lnTo>
                    <a:pt x="202120" y="12636"/>
                  </a:lnTo>
                  <a:close/>
                </a:path>
                <a:path w="619125" h="50800">
                  <a:moveTo>
                    <a:pt x="227380" y="12636"/>
                  </a:moveTo>
                  <a:lnTo>
                    <a:pt x="214744" y="12636"/>
                  </a:lnTo>
                  <a:lnTo>
                    <a:pt x="214744" y="25273"/>
                  </a:lnTo>
                  <a:lnTo>
                    <a:pt x="227380" y="25273"/>
                  </a:lnTo>
                  <a:lnTo>
                    <a:pt x="227380" y="12636"/>
                  </a:lnTo>
                  <a:close/>
                </a:path>
                <a:path w="619125" h="50800">
                  <a:moveTo>
                    <a:pt x="366331" y="12636"/>
                  </a:moveTo>
                  <a:lnTo>
                    <a:pt x="353695" y="12636"/>
                  </a:lnTo>
                  <a:lnTo>
                    <a:pt x="353695" y="0"/>
                  </a:lnTo>
                  <a:lnTo>
                    <a:pt x="341058" y="0"/>
                  </a:lnTo>
                  <a:lnTo>
                    <a:pt x="328422" y="0"/>
                  </a:lnTo>
                  <a:lnTo>
                    <a:pt x="328422" y="12636"/>
                  </a:lnTo>
                  <a:lnTo>
                    <a:pt x="315798" y="12636"/>
                  </a:lnTo>
                  <a:lnTo>
                    <a:pt x="303174" y="12636"/>
                  </a:lnTo>
                  <a:lnTo>
                    <a:pt x="290537" y="12636"/>
                  </a:lnTo>
                  <a:lnTo>
                    <a:pt x="290537" y="0"/>
                  </a:lnTo>
                  <a:lnTo>
                    <a:pt x="277901" y="0"/>
                  </a:lnTo>
                  <a:lnTo>
                    <a:pt x="277901" y="12636"/>
                  </a:lnTo>
                  <a:lnTo>
                    <a:pt x="277901" y="25260"/>
                  </a:lnTo>
                  <a:lnTo>
                    <a:pt x="265277" y="25260"/>
                  </a:lnTo>
                  <a:lnTo>
                    <a:pt x="265277" y="12636"/>
                  </a:lnTo>
                  <a:lnTo>
                    <a:pt x="277901" y="12636"/>
                  </a:lnTo>
                  <a:lnTo>
                    <a:pt x="277901" y="0"/>
                  </a:lnTo>
                  <a:lnTo>
                    <a:pt x="265264" y="0"/>
                  </a:lnTo>
                  <a:lnTo>
                    <a:pt x="265264" y="12636"/>
                  </a:lnTo>
                  <a:lnTo>
                    <a:pt x="252641" y="12636"/>
                  </a:lnTo>
                  <a:lnTo>
                    <a:pt x="252641" y="0"/>
                  </a:lnTo>
                  <a:lnTo>
                    <a:pt x="240004" y="0"/>
                  </a:lnTo>
                  <a:lnTo>
                    <a:pt x="240004" y="12636"/>
                  </a:lnTo>
                  <a:lnTo>
                    <a:pt x="240004" y="25260"/>
                  </a:lnTo>
                  <a:lnTo>
                    <a:pt x="240004" y="37896"/>
                  </a:lnTo>
                  <a:lnTo>
                    <a:pt x="252641" y="37896"/>
                  </a:lnTo>
                  <a:lnTo>
                    <a:pt x="252641" y="25273"/>
                  </a:lnTo>
                  <a:lnTo>
                    <a:pt x="265264" y="25273"/>
                  </a:lnTo>
                  <a:lnTo>
                    <a:pt x="265264" y="37896"/>
                  </a:lnTo>
                  <a:lnTo>
                    <a:pt x="277901" y="37896"/>
                  </a:lnTo>
                  <a:lnTo>
                    <a:pt x="277901" y="25273"/>
                  </a:lnTo>
                  <a:lnTo>
                    <a:pt x="290537" y="25273"/>
                  </a:lnTo>
                  <a:lnTo>
                    <a:pt x="303161" y="25273"/>
                  </a:lnTo>
                  <a:lnTo>
                    <a:pt x="315798" y="25273"/>
                  </a:lnTo>
                  <a:lnTo>
                    <a:pt x="315798" y="37896"/>
                  </a:lnTo>
                  <a:lnTo>
                    <a:pt x="328434" y="37896"/>
                  </a:lnTo>
                  <a:lnTo>
                    <a:pt x="328434" y="25273"/>
                  </a:lnTo>
                  <a:lnTo>
                    <a:pt x="341058" y="25273"/>
                  </a:lnTo>
                  <a:lnTo>
                    <a:pt x="353695" y="25273"/>
                  </a:lnTo>
                  <a:lnTo>
                    <a:pt x="366331" y="25273"/>
                  </a:lnTo>
                  <a:lnTo>
                    <a:pt x="366331" y="12636"/>
                  </a:lnTo>
                  <a:close/>
                </a:path>
                <a:path w="619125" h="50800">
                  <a:moveTo>
                    <a:pt x="391591" y="0"/>
                  </a:moveTo>
                  <a:lnTo>
                    <a:pt x="378955" y="0"/>
                  </a:lnTo>
                  <a:lnTo>
                    <a:pt x="378955" y="12636"/>
                  </a:lnTo>
                  <a:lnTo>
                    <a:pt x="391591" y="12636"/>
                  </a:lnTo>
                  <a:lnTo>
                    <a:pt x="391591" y="0"/>
                  </a:lnTo>
                  <a:close/>
                </a:path>
                <a:path w="619125" h="50800">
                  <a:moveTo>
                    <a:pt x="404215" y="25260"/>
                  </a:moveTo>
                  <a:lnTo>
                    <a:pt x="391591" y="25260"/>
                  </a:lnTo>
                  <a:lnTo>
                    <a:pt x="378955" y="25260"/>
                  </a:lnTo>
                  <a:lnTo>
                    <a:pt x="378955" y="37896"/>
                  </a:lnTo>
                  <a:lnTo>
                    <a:pt x="391579" y="37896"/>
                  </a:lnTo>
                  <a:lnTo>
                    <a:pt x="404215" y="37896"/>
                  </a:lnTo>
                  <a:lnTo>
                    <a:pt x="404215" y="25260"/>
                  </a:lnTo>
                  <a:close/>
                </a:path>
                <a:path w="619125" h="50800">
                  <a:moveTo>
                    <a:pt x="480009" y="0"/>
                  </a:moveTo>
                  <a:lnTo>
                    <a:pt x="480009" y="0"/>
                  </a:lnTo>
                  <a:lnTo>
                    <a:pt x="416852" y="0"/>
                  </a:lnTo>
                  <a:lnTo>
                    <a:pt x="416852" y="12636"/>
                  </a:lnTo>
                  <a:lnTo>
                    <a:pt x="416852" y="25273"/>
                  </a:lnTo>
                  <a:lnTo>
                    <a:pt x="429475" y="25273"/>
                  </a:lnTo>
                  <a:lnTo>
                    <a:pt x="442112" y="25273"/>
                  </a:lnTo>
                  <a:lnTo>
                    <a:pt x="442112" y="37896"/>
                  </a:lnTo>
                  <a:lnTo>
                    <a:pt x="454748" y="37896"/>
                  </a:lnTo>
                  <a:lnTo>
                    <a:pt x="467372" y="37896"/>
                  </a:lnTo>
                  <a:lnTo>
                    <a:pt x="480009" y="37896"/>
                  </a:lnTo>
                  <a:lnTo>
                    <a:pt x="480009" y="25260"/>
                  </a:lnTo>
                  <a:lnTo>
                    <a:pt x="467385" y="25260"/>
                  </a:lnTo>
                  <a:lnTo>
                    <a:pt x="454748" y="25260"/>
                  </a:lnTo>
                  <a:lnTo>
                    <a:pt x="442112" y="25260"/>
                  </a:lnTo>
                  <a:lnTo>
                    <a:pt x="442112" y="12636"/>
                  </a:lnTo>
                  <a:lnTo>
                    <a:pt x="454748" y="12636"/>
                  </a:lnTo>
                  <a:lnTo>
                    <a:pt x="467372" y="12636"/>
                  </a:lnTo>
                  <a:lnTo>
                    <a:pt x="480009" y="12636"/>
                  </a:lnTo>
                  <a:lnTo>
                    <a:pt x="480009" y="0"/>
                  </a:lnTo>
                  <a:close/>
                </a:path>
                <a:path w="619125" h="50800">
                  <a:moveTo>
                    <a:pt x="505269" y="0"/>
                  </a:moveTo>
                  <a:lnTo>
                    <a:pt x="492633" y="0"/>
                  </a:lnTo>
                  <a:lnTo>
                    <a:pt x="492633" y="12636"/>
                  </a:lnTo>
                  <a:lnTo>
                    <a:pt x="492633" y="25273"/>
                  </a:lnTo>
                  <a:lnTo>
                    <a:pt x="505269" y="25273"/>
                  </a:lnTo>
                  <a:lnTo>
                    <a:pt x="505269" y="12636"/>
                  </a:lnTo>
                  <a:lnTo>
                    <a:pt x="505269" y="0"/>
                  </a:lnTo>
                  <a:close/>
                </a:path>
                <a:path w="619125" h="50800">
                  <a:moveTo>
                    <a:pt x="555802" y="25260"/>
                  </a:moveTo>
                  <a:lnTo>
                    <a:pt x="543166" y="25260"/>
                  </a:lnTo>
                  <a:lnTo>
                    <a:pt x="543166" y="12636"/>
                  </a:lnTo>
                  <a:lnTo>
                    <a:pt x="530529" y="12636"/>
                  </a:lnTo>
                  <a:lnTo>
                    <a:pt x="530529" y="25260"/>
                  </a:lnTo>
                  <a:lnTo>
                    <a:pt x="517906" y="25260"/>
                  </a:lnTo>
                  <a:lnTo>
                    <a:pt x="517906" y="37896"/>
                  </a:lnTo>
                  <a:lnTo>
                    <a:pt x="530529" y="37896"/>
                  </a:lnTo>
                  <a:lnTo>
                    <a:pt x="543166" y="37896"/>
                  </a:lnTo>
                  <a:lnTo>
                    <a:pt x="555802" y="37896"/>
                  </a:lnTo>
                  <a:lnTo>
                    <a:pt x="555802" y="25260"/>
                  </a:lnTo>
                  <a:close/>
                </a:path>
                <a:path w="619125" h="50800">
                  <a:moveTo>
                    <a:pt x="581063" y="12636"/>
                  </a:moveTo>
                  <a:lnTo>
                    <a:pt x="568426" y="12636"/>
                  </a:lnTo>
                  <a:lnTo>
                    <a:pt x="568426" y="25273"/>
                  </a:lnTo>
                  <a:lnTo>
                    <a:pt x="581063" y="25273"/>
                  </a:lnTo>
                  <a:lnTo>
                    <a:pt x="581063" y="12636"/>
                  </a:lnTo>
                  <a:close/>
                </a:path>
                <a:path w="619125" h="50800">
                  <a:moveTo>
                    <a:pt x="618947" y="12636"/>
                  </a:moveTo>
                  <a:lnTo>
                    <a:pt x="606310" y="12636"/>
                  </a:lnTo>
                  <a:lnTo>
                    <a:pt x="593674" y="12636"/>
                  </a:lnTo>
                  <a:lnTo>
                    <a:pt x="593674" y="25273"/>
                  </a:lnTo>
                  <a:lnTo>
                    <a:pt x="606310" y="25273"/>
                  </a:lnTo>
                  <a:lnTo>
                    <a:pt x="618947" y="25273"/>
                  </a:lnTo>
                  <a:lnTo>
                    <a:pt x="618947" y="1263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5961735" y="3540137"/>
              <a:ext cx="619125" cy="38100"/>
            </a:xfrm>
            <a:custGeom>
              <a:avLst/>
              <a:gdLst/>
              <a:ahLst/>
              <a:cxnLst/>
              <a:rect l="l" t="t" r="r" b="b"/>
              <a:pathLst>
                <a:path w="619125" h="38100">
                  <a:moveTo>
                    <a:pt x="37909" y="12636"/>
                  </a:moveTo>
                  <a:lnTo>
                    <a:pt x="25273" y="12636"/>
                  </a:lnTo>
                  <a:lnTo>
                    <a:pt x="25273" y="25260"/>
                  </a:lnTo>
                  <a:lnTo>
                    <a:pt x="12636" y="25260"/>
                  </a:lnTo>
                  <a:lnTo>
                    <a:pt x="0" y="25260"/>
                  </a:lnTo>
                  <a:lnTo>
                    <a:pt x="0" y="37896"/>
                  </a:lnTo>
                  <a:lnTo>
                    <a:pt x="12636" y="37896"/>
                  </a:lnTo>
                  <a:lnTo>
                    <a:pt x="25273" y="37896"/>
                  </a:lnTo>
                  <a:lnTo>
                    <a:pt x="25273" y="25273"/>
                  </a:lnTo>
                  <a:lnTo>
                    <a:pt x="37909" y="25273"/>
                  </a:lnTo>
                  <a:lnTo>
                    <a:pt x="37909" y="12636"/>
                  </a:lnTo>
                  <a:close/>
                </a:path>
                <a:path w="619125" h="38100">
                  <a:moveTo>
                    <a:pt x="63169" y="25260"/>
                  </a:moveTo>
                  <a:lnTo>
                    <a:pt x="50533" y="25260"/>
                  </a:lnTo>
                  <a:lnTo>
                    <a:pt x="50533" y="37896"/>
                  </a:lnTo>
                  <a:lnTo>
                    <a:pt x="63169" y="37896"/>
                  </a:lnTo>
                  <a:lnTo>
                    <a:pt x="63169" y="25260"/>
                  </a:lnTo>
                  <a:close/>
                </a:path>
                <a:path w="619125" h="38100">
                  <a:moveTo>
                    <a:pt x="88430" y="25260"/>
                  </a:moveTo>
                  <a:lnTo>
                    <a:pt x="75793" y="25260"/>
                  </a:lnTo>
                  <a:lnTo>
                    <a:pt x="75793" y="37896"/>
                  </a:lnTo>
                  <a:lnTo>
                    <a:pt x="88430" y="37896"/>
                  </a:lnTo>
                  <a:lnTo>
                    <a:pt x="88430" y="25260"/>
                  </a:lnTo>
                  <a:close/>
                </a:path>
                <a:path w="619125" h="38100">
                  <a:moveTo>
                    <a:pt x="113690" y="0"/>
                  </a:moveTo>
                  <a:lnTo>
                    <a:pt x="101053" y="0"/>
                  </a:lnTo>
                  <a:lnTo>
                    <a:pt x="101053" y="12636"/>
                  </a:lnTo>
                  <a:lnTo>
                    <a:pt x="113690" y="12636"/>
                  </a:lnTo>
                  <a:lnTo>
                    <a:pt x="113690" y="0"/>
                  </a:lnTo>
                  <a:close/>
                </a:path>
                <a:path w="619125" h="38100">
                  <a:moveTo>
                    <a:pt x="240004" y="12636"/>
                  </a:moveTo>
                  <a:lnTo>
                    <a:pt x="227380" y="12636"/>
                  </a:lnTo>
                  <a:lnTo>
                    <a:pt x="227380" y="0"/>
                  </a:lnTo>
                  <a:lnTo>
                    <a:pt x="214744" y="0"/>
                  </a:lnTo>
                  <a:lnTo>
                    <a:pt x="151587" y="0"/>
                  </a:lnTo>
                  <a:lnTo>
                    <a:pt x="151587" y="12636"/>
                  </a:lnTo>
                  <a:lnTo>
                    <a:pt x="164211" y="12636"/>
                  </a:lnTo>
                  <a:lnTo>
                    <a:pt x="164211" y="25260"/>
                  </a:lnTo>
                  <a:lnTo>
                    <a:pt x="151587" y="25260"/>
                  </a:lnTo>
                  <a:lnTo>
                    <a:pt x="151587" y="12636"/>
                  </a:lnTo>
                  <a:lnTo>
                    <a:pt x="138950" y="12636"/>
                  </a:lnTo>
                  <a:lnTo>
                    <a:pt x="138950" y="25260"/>
                  </a:lnTo>
                  <a:lnTo>
                    <a:pt x="126326" y="25260"/>
                  </a:lnTo>
                  <a:lnTo>
                    <a:pt x="126326" y="12636"/>
                  </a:lnTo>
                  <a:lnTo>
                    <a:pt x="113690" y="12636"/>
                  </a:lnTo>
                  <a:lnTo>
                    <a:pt x="113690" y="25260"/>
                  </a:lnTo>
                  <a:lnTo>
                    <a:pt x="101053" y="25260"/>
                  </a:lnTo>
                  <a:lnTo>
                    <a:pt x="101053" y="37896"/>
                  </a:lnTo>
                  <a:lnTo>
                    <a:pt x="113690" y="37896"/>
                  </a:lnTo>
                  <a:lnTo>
                    <a:pt x="113690" y="25273"/>
                  </a:lnTo>
                  <a:lnTo>
                    <a:pt x="126326" y="25273"/>
                  </a:lnTo>
                  <a:lnTo>
                    <a:pt x="126326" y="37896"/>
                  </a:lnTo>
                  <a:lnTo>
                    <a:pt x="138963" y="37896"/>
                  </a:lnTo>
                  <a:lnTo>
                    <a:pt x="138963" y="25273"/>
                  </a:lnTo>
                  <a:lnTo>
                    <a:pt x="151587" y="25273"/>
                  </a:lnTo>
                  <a:lnTo>
                    <a:pt x="151587" y="37896"/>
                  </a:lnTo>
                  <a:lnTo>
                    <a:pt x="164211" y="37896"/>
                  </a:lnTo>
                  <a:lnTo>
                    <a:pt x="176847" y="37896"/>
                  </a:lnTo>
                  <a:lnTo>
                    <a:pt x="189484" y="37896"/>
                  </a:lnTo>
                  <a:lnTo>
                    <a:pt x="189484" y="25260"/>
                  </a:lnTo>
                  <a:lnTo>
                    <a:pt x="176847" y="25260"/>
                  </a:lnTo>
                  <a:lnTo>
                    <a:pt x="176847" y="12636"/>
                  </a:lnTo>
                  <a:lnTo>
                    <a:pt x="189484" y="12636"/>
                  </a:lnTo>
                  <a:lnTo>
                    <a:pt x="202107" y="12636"/>
                  </a:lnTo>
                  <a:lnTo>
                    <a:pt x="202107" y="25260"/>
                  </a:lnTo>
                  <a:lnTo>
                    <a:pt x="202107" y="37896"/>
                  </a:lnTo>
                  <a:lnTo>
                    <a:pt x="214744" y="37896"/>
                  </a:lnTo>
                  <a:lnTo>
                    <a:pt x="214744" y="25273"/>
                  </a:lnTo>
                  <a:lnTo>
                    <a:pt x="227368" y="25273"/>
                  </a:lnTo>
                  <a:lnTo>
                    <a:pt x="240004" y="25273"/>
                  </a:lnTo>
                  <a:lnTo>
                    <a:pt x="240004" y="12636"/>
                  </a:lnTo>
                  <a:close/>
                </a:path>
                <a:path w="619125" h="38100">
                  <a:moveTo>
                    <a:pt x="341058" y="12636"/>
                  </a:moveTo>
                  <a:lnTo>
                    <a:pt x="328434" y="12636"/>
                  </a:lnTo>
                  <a:lnTo>
                    <a:pt x="328434" y="0"/>
                  </a:lnTo>
                  <a:lnTo>
                    <a:pt x="328422" y="12636"/>
                  </a:lnTo>
                  <a:lnTo>
                    <a:pt x="328422" y="25260"/>
                  </a:lnTo>
                  <a:lnTo>
                    <a:pt x="315798" y="25260"/>
                  </a:lnTo>
                  <a:lnTo>
                    <a:pt x="315798" y="12636"/>
                  </a:lnTo>
                  <a:lnTo>
                    <a:pt x="328422" y="12636"/>
                  </a:lnTo>
                  <a:lnTo>
                    <a:pt x="328422" y="0"/>
                  </a:lnTo>
                  <a:lnTo>
                    <a:pt x="315798" y="0"/>
                  </a:lnTo>
                  <a:lnTo>
                    <a:pt x="303161" y="0"/>
                  </a:lnTo>
                  <a:lnTo>
                    <a:pt x="303161" y="12636"/>
                  </a:lnTo>
                  <a:lnTo>
                    <a:pt x="303161" y="25260"/>
                  </a:lnTo>
                  <a:lnTo>
                    <a:pt x="290537" y="25260"/>
                  </a:lnTo>
                  <a:lnTo>
                    <a:pt x="290537" y="12636"/>
                  </a:lnTo>
                  <a:lnTo>
                    <a:pt x="277901" y="12636"/>
                  </a:lnTo>
                  <a:lnTo>
                    <a:pt x="277901" y="0"/>
                  </a:lnTo>
                  <a:lnTo>
                    <a:pt x="265277" y="0"/>
                  </a:lnTo>
                  <a:lnTo>
                    <a:pt x="252641" y="0"/>
                  </a:lnTo>
                  <a:lnTo>
                    <a:pt x="252641" y="12636"/>
                  </a:lnTo>
                  <a:lnTo>
                    <a:pt x="265264" y="12636"/>
                  </a:lnTo>
                  <a:lnTo>
                    <a:pt x="265264" y="25273"/>
                  </a:lnTo>
                  <a:lnTo>
                    <a:pt x="277901" y="25273"/>
                  </a:lnTo>
                  <a:lnTo>
                    <a:pt x="277901" y="37896"/>
                  </a:lnTo>
                  <a:lnTo>
                    <a:pt x="290537" y="37896"/>
                  </a:lnTo>
                  <a:lnTo>
                    <a:pt x="341058" y="37896"/>
                  </a:lnTo>
                  <a:lnTo>
                    <a:pt x="341058" y="25273"/>
                  </a:lnTo>
                  <a:lnTo>
                    <a:pt x="341058" y="12636"/>
                  </a:lnTo>
                  <a:close/>
                </a:path>
                <a:path w="619125" h="38100">
                  <a:moveTo>
                    <a:pt x="378955" y="25260"/>
                  </a:moveTo>
                  <a:lnTo>
                    <a:pt x="366318" y="25260"/>
                  </a:lnTo>
                  <a:lnTo>
                    <a:pt x="366318" y="37896"/>
                  </a:lnTo>
                  <a:lnTo>
                    <a:pt x="378955" y="37896"/>
                  </a:lnTo>
                  <a:lnTo>
                    <a:pt x="378955" y="25260"/>
                  </a:lnTo>
                  <a:close/>
                </a:path>
                <a:path w="619125" h="38100">
                  <a:moveTo>
                    <a:pt x="517906" y="25260"/>
                  </a:moveTo>
                  <a:lnTo>
                    <a:pt x="505269" y="25260"/>
                  </a:lnTo>
                  <a:lnTo>
                    <a:pt x="505269" y="12636"/>
                  </a:lnTo>
                  <a:lnTo>
                    <a:pt x="505269" y="0"/>
                  </a:lnTo>
                  <a:lnTo>
                    <a:pt x="492633" y="0"/>
                  </a:lnTo>
                  <a:lnTo>
                    <a:pt x="492633" y="12636"/>
                  </a:lnTo>
                  <a:lnTo>
                    <a:pt x="480009" y="12636"/>
                  </a:lnTo>
                  <a:lnTo>
                    <a:pt x="480009" y="0"/>
                  </a:lnTo>
                  <a:lnTo>
                    <a:pt x="467372" y="0"/>
                  </a:lnTo>
                  <a:lnTo>
                    <a:pt x="467372" y="12636"/>
                  </a:lnTo>
                  <a:lnTo>
                    <a:pt x="454748" y="12636"/>
                  </a:lnTo>
                  <a:lnTo>
                    <a:pt x="454748" y="25260"/>
                  </a:lnTo>
                  <a:lnTo>
                    <a:pt x="442112" y="25260"/>
                  </a:lnTo>
                  <a:lnTo>
                    <a:pt x="442112" y="12636"/>
                  </a:lnTo>
                  <a:lnTo>
                    <a:pt x="442112" y="0"/>
                  </a:lnTo>
                  <a:lnTo>
                    <a:pt x="429475" y="0"/>
                  </a:lnTo>
                  <a:lnTo>
                    <a:pt x="429475" y="12636"/>
                  </a:lnTo>
                  <a:lnTo>
                    <a:pt x="416852" y="12636"/>
                  </a:lnTo>
                  <a:lnTo>
                    <a:pt x="416852" y="0"/>
                  </a:lnTo>
                  <a:lnTo>
                    <a:pt x="404215" y="0"/>
                  </a:lnTo>
                  <a:lnTo>
                    <a:pt x="391591" y="0"/>
                  </a:lnTo>
                  <a:lnTo>
                    <a:pt x="341058" y="0"/>
                  </a:lnTo>
                  <a:lnTo>
                    <a:pt x="341058" y="12636"/>
                  </a:lnTo>
                  <a:lnTo>
                    <a:pt x="391579" y="12636"/>
                  </a:lnTo>
                  <a:lnTo>
                    <a:pt x="391579" y="25260"/>
                  </a:lnTo>
                  <a:lnTo>
                    <a:pt x="391579" y="37896"/>
                  </a:lnTo>
                  <a:lnTo>
                    <a:pt x="404215" y="37896"/>
                  </a:lnTo>
                  <a:lnTo>
                    <a:pt x="404215" y="25273"/>
                  </a:lnTo>
                  <a:lnTo>
                    <a:pt x="416852" y="25273"/>
                  </a:lnTo>
                  <a:lnTo>
                    <a:pt x="416852" y="37896"/>
                  </a:lnTo>
                  <a:lnTo>
                    <a:pt x="429475" y="37896"/>
                  </a:lnTo>
                  <a:lnTo>
                    <a:pt x="480009" y="37896"/>
                  </a:lnTo>
                  <a:lnTo>
                    <a:pt x="480009" y="25273"/>
                  </a:lnTo>
                  <a:lnTo>
                    <a:pt x="492633" y="25273"/>
                  </a:lnTo>
                  <a:lnTo>
                    <a:pt x="492633" y="37896"/>
                  </a:lnTo>
                  <a:lnTo>
                    <a:pt x="505269" y="37896"/>
                  </a:lnTo>
                  <a:lnTo>
                    <a:pt x="517906" y="37896"/>
                  </a:lnTo>
                  <a:lnTo>
                    <a:pt x="517906" y="25260"/>
                  </a:lnTo>
                  <a:close/>
                </a:path>
                <a:path w="619125" h="38100">
                  <a:moveTo>
                    <a:pt x="555802" y="25260"/>
                  </a:moveTo>
                  <a:lnTo>
                    <a:pt x="543166" y="25260"/>
                  </a:lnTo>
                  <a:lnTo>
                    <a:pt x="543166" y="12636"/>
                  </a:lnTo>
                  <a:lnTo>
                    <a:pt x="530529" y="12636"/>
                  </a:lnTo>
                  <a:lnTo>
                    <a:pt x="530529" y="25273"/>
                  </a:lnTo>
                  <a:lnTo>
                    <a:pt x="543166" y="25273"/>
                  </a:lnTo>
                  <a:lnTo>
                    <a:pt x="543166" y="37896"/>
                  </a:lnTo>
                  <a:lnTo>
                    <a:pt x="555802" y="37896"/>
                  </a:lnTo>
                  <a:lnTo>
                    <a:pt x="555802" y="25260"/>
                  </a:lnTo>
                  <a:close/>
                </a:path>
                <a:path w="619125" h="38100">
                  <a:moveTo>
                    <a:pt x="555802" y="0"/>
                  </a:moveTo>
                  <a:lnTo>
                    <a:pt x="543166" y="0"/>
                  </a:lnTo>
                  <a:lnTo>
                    <a:pt x="543166" y="12636"/>
                  </a:lnTo>
                  <a:lnTo>
                    <a:pt x="555802" y="12636"/>
                  </a:lnTo>
                  <a:lnTo>
                    <a:pt x="555802" y="0"/>
                  </a:lnTo>
                  <a:close/>
                </a:path>
                <a:path w="619125" h="38100">
                  <a:moveTo>
                    <a:pt x="581063" y="0"/>
                  </a:moveTo>
                  <a:lnTo>
                    <a:pt x="568426" y="0"/>
                  </a:lnTo>
                  <a:lnTo>
                    <a:pt x="568426" y="12636"/>
                  </a:lnTo>
                  <a:lnTo>
                    <a:pt x="581063" y="12636"/>
                  </a:lnTo>
                  <a:lnTo>
                    <a:pt x="581063" y="0"/>
                  </a:lnTo>
                  <a:close/>
                </a:path>
                <a:path w="619125" h="38100">
                  <a:moveTo>
                    <a:pt x="593699" y="12636"/>
                  </a:moveTo>
                  <a:lnTo>
                    <a:pt x="581063" y="12636"/>
                  </a:lnTo>
                  <a:lnTo>
                    <a:pt x="581063" y="25260"/>
                  </a:lnTo>
                  <a:lnTo>
                    <a:pt x="568426" y="25260"/>
                  </a:lnTo>
                  <a:lnTo>
                    <a:pt x="568426" y="37896"/>
                  </a:lnTo>
                  <a:lnTo>
                    <a:pt x="581063" y="37896"/>
                  </a:lnTo>
                  <a:lnTo>
                    <a:pt x="593699" y="37896"/>
                  </a:lnTo>
                  <a:lnTo>
                    <a:pt x="593699" y="25273"/>
                  </a:lnTo>
                  <a:lnTo>
                    <a:pt x="593699" y="12636"/>
                  </a:lnTo>
                  <a:close/>
                </a:path>
                <a:path w="619125" h="38100">
                  <a:moveTo>
                    <a:pt x="618947" y="12636"/>
                  </a:moveTo>
                  <a:lnTo>
                    <a:pt x="606310" y="12636"/>
                  </a:lnTo>
                  <a:lnTo>
                    <a:pt x="606310" y="25273"/>
                  </a:lnTo>
                  <a:lnTo>
                    <a:pt x="618947" y="25273"/>
                  </a:lnTo>
                  <a:lnTo>
                    <a:pt x="618947" y="1263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5961735" y="3565397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89484" y="37896"/>
                  </a:moveTo>
                  <a:lnTo>
                    <a:pt x="176847" y="37896"/>
                  </a:lnTo>
                  <a:lnTo>
                    <a:pt x="164223" y="37896"/>
                  </a:lnTo>
                  <a:lnTo>
                    <a:pt x="164223" y="25273"/>
                  </a:lnTo>
                  <a:lnTo>
                    <a:pt x="164223" y="12636"/>
                  </a:lnTo>
                  <a:lnTo>
                    <a:pt x="151587" y="12636"/>
                  </a:lnTo>
                  <a:lnTo>
                    <a:pt x="151587" y="25273"/>
                  </a:lnTo>
                  <a:lnTo>
                    <a:pt x="138963" y="25273"/>
                  </a:lnTo>
                  <a:lnTo>
                    <a:pt x="138963" y="12636"/>
                  </a:lnTo>
                  <a:lnTo>
                    <a:pt x="126326" y="12636"/>
                  </a:lnTo>
                  <a:lnTo>
                    <a:pt x="113690" y="12636"/>
                  </a:lnTo>
                  <a:lnTo>
                    <a:pt x="101053" y="12636"/>
                  </a:lnTo>
                  <a:lnTo>
                    <a:pt x="101053" y="25273"/>
                  </a:lnTo>
                  <a:lnTo>
                    <a:pt x="88430" y="25273"/>
                  </a:lnTo>
                  <a:lnTo>
                    <a:pt x="75806" y="25273"/>
                  </a:lnTo>
                  <a:lnTo>
                    <a:pt x="75806" y="12636"/>
                  </a:lnTo>
                  <a:lnTo>
                    <a:pt x="75793" y="25273"/>
                  </a:lnTo>
                  <a:lnTo>
                    <a:pt x="75793" y="37896"/>
                  </a:lnTo>
                  <a:lnTo>
                    <a:pt x="63169" y="37896"/>
                  </a:lnTo>
                  <a:lnTo>
                    <a:pt x="50533" y="37896"/>
                  </a:lnTo>
                  <a:lnTo>
                    <a:pt x="37909" y="37896"/>
                  </a:lnTo>
                  <a:lnTo>
                    <a:pt x="37909" y="25273"/>
                  </a:lnTo>
                  <a:lnTo>
                    <a:pt x="50533" y="25273"/>
                  </a:lnTo>
                  <a:lnTo>
                    <a:pt x="63169" y="25273"/>
                  </a:lnTo>
                  <a:lnTo>
                    <a:pt x="75793" y="25273"/>
                  </a:lnTo>
                  <a:lnTo>
                    <a:pt x="75793" y="12636"/>
                  </a:lnTo>
                  <a:lnTo>
                    <a:pt x="63169" y="12636"/>
                  </a:lnTo>
                  <a:lnTo>
                    <a:pt x="50533" y="12636"/>
                  </a:lnTo>
                  <a:lnTo>
                    <a:pt x="37896" y="12636"/>
                  </a:lnTo>
                  <a:lnTo>
                    <a:pt x="37896" y="25273"/>
                  </a:lnTo>
                  <a:lnTo>
                    <a:pt x="25273" y="25273"/>
                  </a:lnTo>
                  <a:lnTo>
                    <a:pt x="25273" y="12636"/>
                  </a:lnTo>
                  <a:lnTo>
                    <a:pt x="12636" y="12636"/>
                  </a:lnTo>
                  <a:lnTo>
                    <a:pt x="12636" y="25273"/>
                  </a:lnTo>
                  <a:lnTo>
                    <a:pt x="12636" y="37896"/>
                  </a:lnTo>
                  <a:lnTo>
                    <a:pt x="0" y="37896"/>
                  </a:lnTo>
                  <a:lnTo>
                    <a:pt x="0" y="50533"/>
                  </a:lnTo>
                  <a:lnTo>
                    <a:pt x="12636" y="50533"/>
                  </a:lnTo>
                  <a:lnTo>
                    <a:pt x="25273" y="50533"/>
                  </a:lnTo>
                  <a:lnTo>
                    <a:pt x="75806" y="50533"/>
                  </a:lnTo>
                  <a:lnTo>
                    <a:pt x="75806" y="37909"/>
                  </a:lnTo>
                  <a:lnTo>
                    <a:pt x="88430" y="37909"/>
                  </a:lnTo>
                  <a:lnTo>
                    <a:pt x="101053" y="37909"/>
                  </a:lnTo>
                  <a:lnTo>
                    <a:pt x="101053" y="50533"/>
                  </a:lnTo>
                  <a:lnTo>
                    <a:pt x="113690" y="50533"/>
                  </a:lnTo>
                  <a:lnTo>
                    <a:pt x="113690" y="37909"/>
                  </a:lnTo>
                  <a:lnTo>
                    <a:pt x="113690" y="25273"/>
                  </a:lnTo>
                  <a:lnTo>
                    <a:pt x="126326" y="25273"/>
                  </a:lnTo>
                  <a:lnTo>
                    <a:pt x="126326" y="37909"/>
                  </a:lnTo>
                  <a:lnTo>
                    <a:pt x="138950" y="37909"/>
                  </a:lnTo>
                  <a:lnTo>
                    <a:pt x="138950" y="50533"/>
                  </a:lnTo>
                  <a:lnTo>
                    <a:pt x="151587" y="50533"/>
                  </a:lnTo>
                  <a:lnTo>
                    <a:pt x="164211" y="50533"/>
                  </a:lnTo>
                  <a:lnTo>
                    <a:pt x="176847" y="50533"/>
                  </a:lnTo>
                  <a:lnTo>
                    <a:pt x="189484" y="50533"/>
                  </a:lnTo>
                  <a:lnTo>
                    <a:pt x="189484" y="37896"/>
                  </a:lnTo>
                  <a:close/>
                </a:path>
                <a:path w="619125" h="50800">
                  <a:moveTo>
                    <a:pt x="303174" y="37896"/>
                  </a:moveTo>
                  <a:lnTo>
                    <a:pt x="290537" y="37896"/>
                  </a:lnTo>
                  <a:lnTo>
                    <a:pt x="290537" y="25273"/>
                  </a:lnTo>
                  <a:lnTo>
                    <a:pt x="290537" y="12636"/>
                  </a:lnTo>
                  <a:lnTo>
                    <a:pt x="277901" y="12636"/>
                  </a:lnTo>
                  <a:lnTo>
                    <a:pt x="277901" y="25273"/>
                  </a:lnTo>
                  <a:lnTo>
                    <a:pt x="265277" y="25273"/>
                  </a:lnTo>
                  <a:lnTo>
                    <a:pt x="265277" y="12636"/>
                  </a:lnTo>
                  <a:lnTo>
                    <a:pt x="252641" y="12636"/>
                  </a:lnTo>
                  <a:lnTo>
                    <a:pt x="252641" y="25273"/>
                  </a:lnTo>
                  <a:lnTo>
                    <a:pt x="265264" y="25273"/>
                  </a:lnTo>
                  <a:lnTo>
                    <a:pt x="265264" y="37896"/>
                  </a:lnTo>
                  <a:lnTo>
                    <a:pt x="252641" y="37896"/>
                  </a:lnTo>
                  <a:lnTo>
                    <a:pt x="252641" y="25273"/>
                  </a:lnTo>
                  <a:lnTo>
                    <a:pt x="240004" y="25273"/>
                  </a:lnTo>
                  <a:lnTo>
                    <a:pt x="240004" y="37896"/>
                  </a:lnTo>
                  <a:lnTo>
                    <a:pt x="227380" y="37896"/>
                  </a:lnTo>
                  <a:lnTo>
                    <a:pt x="227380" y="25273"/>
                  </a:lnTo>
                  <a:lnTo>
                    <a:pt x="240004" y="25273"/>
                  </a:lnTo>
                  <a:lnTo>
                    <a:pt x="240004" y="12636"/>
                  </a:lnTo>
                  <a:lnTo>
                    <a:pt x="189484" y="12636"/>
                  </a:lnTo>
                  <a:lnTo>
                    <a:pt x="189484" y="25273"/>
                  </a:lnTo>
                  <a:lnTo>
                    <a:pt x="202107" y="25273"/>
                  </a:lnTo>
                  <a:lnTo>
                    <a:pt x="214744" y="25273"/>
                  </a:lnTo>
                  <a:lnTo>
                    <a:pt x="214744" y="37896"/>
                  </a:lnTo>
                  <a:lnTo>
                    <a:pt x="202107" y="37896"/>
                  </a:lnTo>
                  <a:lnTo>
                    <a:pt x="202107" y="50533"/>
                  </a:lnTo>
                  <a:lnTo>
                    <a:pt x="214744" y="50533"/>
                  </a:lnTo>
                  <a:lnTo>
                    <a:pt x="227368" y="50533"/>
                  </a:lnTo>
                  <a:lnTo>
                    <a:pt x="240004" y="50533"/>
                  </a:lnTo>
                  <a:lnTo>
                    <a:pt x="252641" y="50533"/>
                  </a:lnTo>
                  <a:lnTo>
                    <a:pt x="265277" y="50533"/>
                  </a:lnTo>
                  <a:lnTo>
                    <a:pt x="265277" y="37909"/>
                  </a:lnTo>
                  <a:lnTo>
                    <a:pt x="277901" y="37909"/>
                  </a:lnTo>
                  <a:lnTo>
                    <a:pt x="290537" y="37909"/>
                  </a:lnTo>
                  <a:lnTo>
                    <a:pt x="290537" y="50533"/>
                  </a:lnTo>
                  <a:lnTo>
                    <a:pt x="303174" y="50533"/>
                  </a:lnTo>
                  <a:lnTo>
                    <a:pt x="303174" y="37896"/>
                  </a:lnTo>
                  <a:close/>
                </a:path>
                <a:path w="619125" h="50800">
                  <a:moveTo>
                    <a:pt x="366331" y="12636"/>
                  </a:moveTo>
                  <a:lnTo>
                    <a:pt x="366331" y="12636"/>
                  </a:lnTo>
                  <a:lnTo>
                    <a:pt x="303161" y="12636"/>
                  </a:lnTo>
                  <a:lnTo>
                    <a:pt x="303161" y="25273"/>
                  </a:lnTo>
                  <a:lnTo>
                    <a:pt x="315798" y="25273"/>
                  </a:lnTo>
                  <a:lnTo>
                    <a:pt x="328422" y="25273"/>
                  </a:lnTo>
                  <a:lnTo>
                    <a:pt x="328422" y="37896"/>
                  </a:lnTo>
                  <a:lnTo>
                    <a:pt x="315798" y="37896"/>
                  </a:lnTo>
                  <a:lnTo>
                    <a:pt x="315798" y="50533"/>
                  </a:lnTo>
                  <a:lnTo>
                    <a:pt x="328434" y="50533"/>
                  </a:lnTo>
                  <a:lnTo>
                    <a:pt x="328434" y="37909"/>
                  </a:lnTo>
                  <a:lnTo>
                    <a:pt x="341058" y="37909"/>
                  </a:lnTo>
                  <a:lnTo>
                    <a:pt x="353695" y="37909"/>
                  </a:lnTo>
                  <a:lnTo>
                    <a:pt x="353695" y="25273"/>
                  </a:lnTo>
                  <a:lnTo>
                    <a:pt x="366331" y="25273"/>
                  </a:lnTo>
                  <a:lnTo>
                    <a:pt x="366331" y="12636"/>
                  </a:lnTo>
                  <a:close/>
                </a:path>
                <a:path w="619125" h="50800">
                  <a:moveTo>
                    <a:pt x="404215" y="12636"/>
                  </a:moveTo>
                  <a:lnTo>
                    <a:pt x="391579" y="12636"/>
                  </a:lnTo>
                  <a:lnTo>
                    <a:pt x="391579" y="25273"/>
                  </a:lnTo>
                  <a:lnTo>
                    <a:pt x="378955" y="25273"/>
                  </a:lnTo>
                  <a:lnTo>
                    <a:pt x="378955" y="37909"/>
                  </a:lnTo>
                  <a:lnTo>
                    <a:pt x="391579" y="37909"/>
                  </a:lnTo>
                  <a:lnTo>
                    <a:pt x="404215" y="37909"/>
                  </a:lnTo>
                  <a:lnTo>
                    <a:pt x="404215" y="25273"/>
                  </a:lnTo>
                  <a:lnTo>
                    <a:pt x="404215" y="12636"/>
                  </a:lnTo>
                  <a:close/>
                </a:path>
                <a:path w="619125" h="50800">
                  <a:moveTo>
                    <a:pt x="505269" y="12636"/>
                  </a:moveTo>
                  <a:lnTo>
                    <a:pt x="492645" y="12636"/>
                  </a:lnTo>
                  <a:lnTo>
                    <a:pt x="480009" y="12636"/>
                  </a:lnTo>
                  <a:lnTo>
                    <a:pt x="467372" y="12636"/>
                  </a:lnTo>
                  <a:lnTo>
                    <a:pt x="467372" y="25273"/>
                  </a:lnTo>
                  <a:lnTo>
                    <a:pt x="454748" y="25273"/>
                  </a:lnTo>
                  <a:lnTo>
                    <a:pt x="454748" y="37909"/>
                  </a:lnTo>
                  <a:lnTo>
                    <a:pt x="467385" y="37909"/>
                  </a:lnTo>
                  <a:lnTo>
                    <a:pt x="467385" y="25273"/>
                  </a:lnTo>
                  <a:lnTo>
                    <a:pt x="480009" y="25273"/>
                  </a:lnTo>
                  <a:lnTo>
                    <a:pt x="480009" y="37909"/>
                  </a:lnTo>
                  <a:lnTo>
                    <a:pt x="492645" y="37909"/>
                  </a:lnTo>
                  <a:lnTo>
                    <a:pt x="492645" y="25273"/>
                  </a:lnTo>
                  <a:lnTo>
                    <a:pt x="505269" y="25273"/>
                  </a:lnTo>
                  <a:lnTo>
                    <a:pt x="505269" y="12636"/>
                  </a:lnTo>
                  <a:close/>
                </a:path>
                <a:path w="619125" h="50800">
                  <a:moveTo>
                    <a:pt x="517906" y="25273"/>
                  </a:moveTo>
                  <a:lnTo>
                    <a:pt x="505269" y="25273"/>
                  </a:lnTo>
                  <a:lnTo>
                    <a:pt x="505269" y="37909"/>
                  </a:lnTo>
                  <a:lnTo>
                    <a:pt x="517906" y="37909"/>
                  </a:lnTo>
                  <a:lnTo>
                    <a:pt x="517906" y="25273"/>
                  </a:lnTo>
                  <a:close/>
                </a:path>
                <a:path w="619125" h="50800">
                  <a:moveTo>
                    <a:pt x="543166" y="25273"/>
                  </a:moveTo>
                  <a:lnTo>
                    <a:pt x="530542" y="25273"/>
                  </a:lnTo>
                  <a:lnTo>
                    <a:pt x="530542" y="12636"/>
                  </a:lnTo>
                  <a:lnTo>
                    <a:pt x="517906" y="12636"/>
                  </a:lnTo>
                  <a:lnTo>
                    <a:pt x="517906" y="25273"/>
                  </a:lnTo>
                  <a:lnTo>
                    <a:pt x="530529" y="25273"/>
                  </a:lnTo>
                  <a:lnTo>
                    <a:pt x="530529" y="37909"/>
                  </a:lnTo>
                  <a:lnTo>
                    <a:pt x="543166" y="37909"/>
                  </a:lnTo>
                  <a:lnTo>
                    <a:pt x="543166" y="25273"/>
                  </a:lnTo>
                  <a:close/>
                </a:path>
                <a:path w="619125" h="50800">
                  <a:moveTo>
                    <a:pt x="581063" y="12636"/>
                  </a:moveTo>
                  <a:lnTo>
                    <a:pt x="568426" y="12636"/>
                  </a:lnTo>
                  <a:lnTo>
                    <a:pt x="555802" y="12636"/>
                  </a:lnTo>
                  <a:lnTo>
                    <a:pt x="543166" y="12636"/>
                  </a:lnTo>
                  <a:lnTo>
                    <a:pt x="543166" y="25273"/>
                  </a:lnTo>
                  <a:lnTo>
                    <a:pt x="555790" y="25273"/>
                  </a:lnTo>
                  <a:lnTo>
                    <a:pt x="555790" y="37909"/>
                  </a:lnTo>
                  <a:lnTo>
                    <a:pt x="568426" y="37909"/>
                  </a:lnTo>
                  <a:lnTo>
                    <a:pt x="568426" y="25273"/>
                  </a:lnTo>
                  <a:lnTo>
                    <a:pt x="581063" y="25273"/>
                  </a:lnTo>
                  <a:lnTo>
                    <a:pt x="581063" y="12636"/>
                  </a:lnTo>
                  <a:close/>
                </a:path>
                <a:path w="619125" h="50800">
                  <a:moveTo>
                    <a:pt x="593699" y="0"/>
                  </a:moveTo>
                  <a:lnTo>
                    <a:pt x="581063" y="0"/>
                  </a:lnTo>
                  <a:lnTo>
                    <a:pt x="581063" y="12636"/>
                  </a:lnTo>
                  <a:lnTo>
                    <a:pt x="593699" y="12636"/>
                  </a:lnTo>
                  <a:lnTo>
                    <a:pt x="593699" y="0"/>
                  </a:lnTo>
                  <a:close/>
                </a:path>
                <a:path w="619125" h="50800">
                  <a:moveTo>
                    <a:pt x="606310" y="25273"/>
                  </a:moveTo>
                  <a:lnTo>
                    <a:pt x="593699" y="25273"/>
                  </a:lnTo>
                  <a:lnTo>
                    <a:pt x="581063" y="25273"/>
                  </a:lnTo>
                  <a:lnTo>
                    <a:pt x="581063" y="37909"/>
                  </a:lnTo>
                  <a:lnTo>
                    <a:pt x="593674" y="37909"/>
                  </a:lnTo>
                  <a:lnTo>
                    <a:pt x="606310" y="37909"/>
                  </a:lnTo>
                  <a:lnTo>
                    <a:pt x="606310" y="25273"/>
                  </a:lnTo>
                  <a:close/>
                </a:path>
                <a:path w="619125" h="50800">
                  <a:moveTo>
                    <a:pt x="618947" y="0"/>
                  </a:moveTo>
                  <a:lnTo>
                    <a:pt x="606310" y="0"/>
                  </a:lnTo>
                  <a:lnTo>
                    <a:pt x="606310" y="12636"/>
                  </a:lnTo>
                  <a:lnTo>
                    <a:pt x="606310" y="25273"/>
                  </a:lnTo>
                  <a:lnTo>
                    <a:pt x="618947" y="25273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5961735" y="3603294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25273" y="12636"/>
                  </a:moveTo>
                  <a:lnTo>
                    <a:pt x="12636" y="12636"/>
                  </a:lnTo>
                  <a:lnTo>
                    <a:pt x="12636" y="25260"/>
                  </a:lnTo>
                  <a:lnTo>
                    <a:pt x="0" y="25260"/>
                  </a:lnTo>
                  <a:lnTo>
                    <a:pt x="0" y="37896"/>
                  </a:lnTo>
                  <a:lnTo>
                    <a:pt x="12636" y="37896"/>
                  </a:lnTo>
                  <a:lnTo>
                    <a:pt x="12636" y="25273"/>
                  </a:lnTo>
                  <a:lnTo>
                    <a:pt x="25273" y="25273"/>
                  </a:lnTo>
                  <a:lnTo>
                    <a:pt x="25273" y="12636"/>
                  </a:lnTo>
                  <a:close/>
                </a:path>
                <a:path w="619125" h="50800">
                  <a:moveTo>
                    <a:pt x="88430" y="12636"/>
                  </a:moveTo>
                  <a:lnTo>
                    <a:pt x="88430" y="12636"/>
                  </a:lnTo>
                  <a:lnTo>
                    <a:pt x="37896" y="12636"/>
                  </a:lnTo>
                  <a:lnTo>
                    <a:pt x="37896" y="25260"/>
                  </a:lnTo>
                  <a:lnTo>
                    <a:pt x="37896" y="37896"/>
                  </a:lnTo>
                  <a:lnTo>
                    <a:pt x="25273" y="37896"/>
                  </a:lnTo>
                  <a:lnTo>
                    <a:pt x="25273" y="50546"/>
                  </a:lnTo>
                  <a:lnTo>
                    <a:pt x="37896" y="50546"/>
                  </a:lnTo>
                  <a:lnTo>
                    <a:pt x="37909" y="50546"/>
                  </a:lnTo>
                  <a:lnTo>
                    <a:pt x="88430" y="50546"/>
                  </a:lnTo>
                  <a:lnTo>
                    <a:pt x="88430" y="37896"/>
                  </a:lnTo>
                  <a:lnTo>
                    <a:pt x="75806" y="37896"/>
                  </a:lnTo>
                  <a:lnTo>
                    <a:pt x="75806" y="25273"/>
                  </a:lnTo>
                  <a:lnTo>
                    <a:pt x="88430" y="25273"/>
                  </a:lnTo>
                  <a:lnTo>
                    <a:pt x="88430" y="12636"/>
                  </a:lnTo>
                  <a:close/>
                </a:path>
                <a:path w="619125" h="50800">
                  <a:moveTo>
                    <a:pt x="189484" y="12636"/>
                  </a:moveTo>
                  <a:lnTo>
                    <a:pt x="189484" y="12636"/>
                  </a:lnTo>
                  <a:lnTo>
                    <a:pt x="138950" y="12636"/>
                  </a:lnTo>
                  <a:lnTo>
                    <a:pt x="138950" y="25260"/>
                  </a:lnTo>
                  <a:lnTo>
                    <a:pt x="126326" y="25260"/>
                  </a:lnTo>
                  <a:lnTo>
                    <a:pt x="113690" y="25260"/>
                  </a:lnTo>
                  <a:lnTo>
                    <a:pt x="101053" y="25260"/>
                  </a:lnTo>
                  <a:lnTo>
                    <a:pt x="101053" y="37896"/>
                  </a:lnTo>
                  <a:lnTo>
                    <a:pt x="101053" y="50546"/>
                  </a:lnTo>
                  <a:lnTo>
                    <a:pt x="113690" y="50546"/>
                  </a:lnTo>
                  <a:lnTo>
                    <a:pt x="113690" y="37896"/>
                  </a:lnTo>
                  <a:lnTo>
                    <a:pt x="126326" y="37896"/>
                  </a:lnTo>
                  <a:lnTo>
                    <a:pt x="138950" y="37896"/>
                  </a:lnTo>
                  <a:lnTo>
                    <a:pt x="138950" y="50546"/>
                  </a:lnTo>
                  <a:lnTo>
                    <a:pt x="151587" y="50546"/>
                  </a:lnTo>
                  <a:lnTo>
                    <a:pt x="151587" y="37896"/>
                  </a:lnTo>
                  <a:lnTo>
                    <a:pt x="138963" y="37896"/>
                  </a:lnTo>
                  <a:lnTo>
                    <a:pt x="138963" y="25273"/>
                  </a:lnTo>
                  <a:lnTo>
                    <a:pt x="189484" y="25273"/>
                  </a:lnTo>
                  <a:lnTo>
                    <a:pt x="189484" y="12636"/>
                  </a:lnTo>
                  <a:close/>
                </a:path>
                <a:path w="619125" h="50800">
                  <a:moveTo>
                    <a:pt x="202120" y="37896"/>
                  </a:moveTo>
                  <a:lnTo>
                    <a:pt x="189484" y="37896"/>
                  </a:lnTo>
                  <a:lnTo>
                    <a:pt x="189484" y="50546"/>
                  </a:lnTo>
                  <a:lnTo>
                    <a:pt x="202120" y="50546"/>
                  </a:lnTo>
                  <a:lnTo>
                    <a:pt x="202120" y="37896"/>
                  </a:lnTo>
                  <a:close/>
                </a:path>
                <a:path w="619125" h="50800">
                  <a:moveTo>
                    <a:pt x="252641" y="12636"/>
                  </a:moveTo>
                  <a:lnTo>
                    <a:pt x="240004" y="12636"/>
                  </a:lnTo>
                  <a:lnTo>
                    <a:pt x="227368" y="12636"/>
                  </a:lnTo>
                  <a:lnTo>
                    <a:pt x="227368" y="25260"/>
                  </a:lnTo>
                  <a:lnTo>
                    <a:pt x="227368" y="37896"/>
                  </a:lnTo>
                  <a:lnTo>
                    <a:pt x="214744" y="37896"/>
                  </a:lnTo>
                  <a:lnTo>
                    <a:pt x="214744" y="50546"/>
                  </a:lnTo>
                  <a:lnTo>
                    <a:pt x="227368" y="50546"/>
                  </a:lnTo>
                  <a:lnTo>
                    <a:pt x="240004" y="50546"/>
                  </a:lnTo>
                  <a:lnTo>
                    <a:pt x="252641" y="50546"/>
                  </a:lnTo>
                  <a:lnTo>
                    <a:pt x="252641" y="37896"/>
                  </a:lnTo>
                  <a:lnTo>
                    <a:pt x="240004" y="37896"/>
                  </a:lnTo>
                  <a:lnTo>
                    <a:pt x="240004" y="25273"/>
                  </a:lnTo>
                  <a:lnTo>
                    <a:pt x="252641" y="25273"/>
                  </a:lnTo>
                  <a:lnTo>
                    <a:pt x="252641" y="12636"/>
                  </a:lnTo>
                  <a:close/>
                </a:path>
                <a:path w="619125" h="50800">
                  <a:moveTo>
                    <a:pt x="315798" y="37896"/>
                  </a:moveTo>
                  <a:lnTo>
                    <a:pt x="303174" y="37896"/>
                  </a:lnTo>
                  <a:lnTo>
                    <a:pt x="303174" y="25260"/>
                  </a:lnTo>
                  <a:lnTo>
                    <a:pt x="290537" y="25260"/>
                  </a:lnTo>
                  <a:lnTo>
                    <a:pt x="290537" y="12636"/>
                  </a:lnTo>
                  <a:lnTo>
                    <a:pt x="277901" y="12636"/>
                  </a:lnTo>
                  <a:lnTo>
                    <a:pt x="277901" y="25260"/>
                  </a:lnTo>
                  <a:lnTo>
                    <a:pt x="277901" y="37896"/>
                  </a:lnTo>
                  <a:lnTo>
                    <a:pt x="277901" y="50546"/>
                  </a:lnTo>
                  <a:lnTo>
                    <a:pt x="290537" y="50546"/>
                  </a:lnTo>
                  <a:lnTo>
                    <a:pt x="303161" y="50546"/>
                  </a:lnTo>
                  <a:lnTo>
                    <a:pt x="315798" y="50546"/>
                  </a:lnTo>
                  <a:lnTo>
                    <a:pt x="315798" y="37896"/>
                  </a:lnTo>
                  <a:close/>
                </a:path>
                <a:path w="619125" h="50800">
                  <a:moveTo>
                    <a:pt x="328434" y="0"/>
                  </a:moveTo>
                  <a:lnTo>
                    <a:pt x="315798" y="0"/>
                  </a:lnTo>
                  <a:lnTo>
                    <a:pt x="315798" y="12636"/>
                  </a:lnTo>
                  <a:lnTo>
                    <a:pt x="315798" y="25273"/>
                  </a:lnTo>
                  <a:lnTo>
                    <a:pt x="328434" y="25273"/>
                  </a:lnTo>
                  <a:lnTo>
                    <a:pt x="328434" y="12636"/>
                  </a:lnTo>
                  <a:lnTo>
                    <a:pt x="328434" y="0"/>
                  </a:lnTo>
                  <a:close/>
                </a:path>
                <a:path w="619125" h="50800">
                  <a:moveTo>
                    <a:pt x="341058" y="37896"/>
                  </a:moveTo>
                  <a:lnTo>
                    <a:pt x="328422" y="37896"/>
                  </a:lnTo>
                  <a:lnTo>
                    <a:pt x="328422" y="50546"/>
                  </a:lnTo>
                  <a:lnTo>
                    <a:pt x="341058" y="50546"/>
                  </a:lnTo>
                  <a:lnTo>
                    <a:pt x="341058" y="37896"/>
                  </a:lnTo>
                  <a:close/>
                </a:path>
                <a:path w="619125" h="50800">
                  <a:moveTo>
                    <a:pt x="391591" y="0"/>
                  </a:moveTo>
                  <a:lnTo>
                    <a:pt x="391591" y="0"/>
                  </a:lnTo>
                  <a:lnTo>
                    <a:pt x="341058" y="0"/>
                  </a:lnTo>
                  <a:lnTo>
                    <a:pt x="341058" y="12636"/>
                  </a:lnTo>
                  <a:lnTo>
                    <a:pt x="353695" y="12636"/>
                  </a:lnTo>
                  <a:lnTo>
                    <a:pt x="366318" y="12636"/>
                  </a:lnTo>
                  <a:lnTo>
                    <a:pt x="366318" y="25260"/>
                  </a:lnTo>
                  <a:lnTo>
                    <a:pt x="353695" y="25260"/>
                  </a:lnTo>
                  <a:lnTo>
                    <a:pt x="341058" y="25260"/>
                  </a:lnTo>
                  <a:lnTo>
                    <a:pt x="341058" y="37896"/>
                  </a:lnTo>
                  <a:lnTo>
                    <a:pt x="353695" y="37896"/>
                  </a:lnTo>
                  <a:lnTo>
                    <a:pt x="366318" y="37896"/>
                  </a:lnTo>
                  <a:lnTo>
                    <a:pt x="378955" y="37896"/>
                  </a:lnTo>
                  <a:lnTo>
                    <a:pt x="378955" y="25273"/>
                  </a:lnTo>
                  <a:lnTo>
                    <a:pt x="378955" y="12636"/>
                  </a:lnTo>
                  <a:lnTo>
                    <a:pt x="391591" y="12636"/>
                  </a:lnTo>
                  <a:lnTo>
                    <a:pt x="391591" y="0"/>
                  </a:lnTo>
                  <a:close/>
                </a:path>
                <a:path w="619125" h="50800">
                  <a:moveTo>
                    <a:pt x="416852" y="0"/>
                  </a:moveTo>
                  <a:lnTo>
                    <a:pt x="404215" y="0"/>
                  </a:lnTo>
                  <a:lnTo>
                    <a:pt x="404215" y="12636"/>
                  </a:lnTo>
                  <a:lnTo>
                    <a:pt x="404215" y="25260"/>
                  </a:lnTo>
                  <a:lnTo>
                    <a:pt x="391579" y="25260"/>
                  </a:lnTo>
                  <a:lnTo>
                    <a:pt x="391579" y="37896"/>
                  </a:lnTo>
                  <a:lnTo>
                    <a:pt x="391579" y="50546"/>
                  </a:lnTo>
                  <a:lnTo>
                    <a:pt x="404215" y="50546"/>
                  </a:lnTo>
                  <a:lnTo>
                    <a:pt x="404215" y="37896"/>
                  </a:lnTo>
                  <a:lnTo>
                    <a:pt x="404215" y="25273"/>
                  </a:lnTo>
                  <a:lnTo>
                    <a:pt x="416852" y="25273"/>
                  </a:lnTo>
                  <a:lnTo>
                    <a:pt x="416852" y="12636"/>
                  </a:lnTo>
                  <a:lnTo>
                    <a:pt x="416852" y="0"/>
                  </a:lnTo>
                  <a:close/>
                </a:path>
                <a:path w="619125" h="50800">
                  <a:moveTo>
                    <a:pt x="454748" y="25260"/>
                  </a:moveTo>
                  <a:lnTo>
                    <a:pt x="442112" y="25260"/>
                  </a:lnTo>
                  <a:lnTo>
                    <a:pt x="429475" y="25260"/>
                  </a:lnTo>
                  <a:lnTo>
                    <a:pt x="429475" y="37896"/>
                  </a:lnTo>
                  <a:lnTo>
                    <a:pt x="416852" y="37896"/>
                  </a:lnTo>
                  <a:lnTo>
                    <a:pt x="416852" y="50546"/>
                  </a:lnTo>
                  <a:lnTo>
                    <a:pt x="429488" y="50546"/>
                  </a:lnTo>
                  <a:lnTo>
                    <a:pt x="429488" y="37896"/>
                  </a:lnTo>
                  <a:lnTo>
                    <a:pt x="442112" y="37896"/>
                  </a:lnTo>
                  <a:lnTo>
                    <a:pt x="454748" y="37896"/>
                  </a:lnTo>
                  <a:lnTo>
                    <a:pt x="454748" y="25260"/>
                  </a:lnTo>
                  <a:close/>
                </a:path>
                <a:path w="619125" h="50800">
                  <a:moveTo>
                    <a:pt x="492645" y="12636"/>
                  </a:moveTo>
                  <a:lnTo>
                    <a:pt x="480009" y="12636"/>
                  </a:lnTo>
                  <a:lnTo>
                    <a:pt x="480009" y="25260"/>
                  </a:lnTo>
                  <a:lnTo>
                    <a:pt x="467372" y="25260"/>
                  </a:lnTo>
                  <a:lnTo>
                    <a:pt x="467372" y="37896"/>
                  </a:lnTo>
                  <a:lnTo>
                    <a:pt x="480009" y="37896"/>
                  </a:lnTo>
                  <a:lnTo>
                    <a:pt x="480009" y="25273"/>
                  </a:lnTo>
                  <a:lnTo>
                    <a:pt x="492645" y="25273"/>
                  </a:lnTo>
                  <a:lnTo>
                    <a:pt x="492645" y="12636"/>
                  </a:lnTo>
                  <a:close/>
                </a:path>
                <a:path w="619125" h="50800">
                  <a:moveTo>
                    <a:pt x="530542" y="25260"/>
                  </a:moveTo>
                  <a:lnTo>
                    <a:pt x="517906" y="25260"/>
                  </a:lnTo>
                  <a:lnTo>
                    <a:pt x="517906" y="12636"/>
                  </a:lnTo>
                  <a:lnTo>
                    <a:pt x="505269" y="12636"/>
                  </a:lnTo>
                  <a:lnTo>
                    <a:pt x="505269" y="25260"/>
                  </a:lnTo>
                  <a:lnTo>
                    <a:pt x="505269" y="37896"/>
                  </a:lnTo>
                  <a:lnTo>
                    <a:pt x="517906" y="37896"/>
                  </a:lnTo>
                  <a:lnTo>
                    <a:pt x="530542" y="37896"/>
                  </a:lnTo>
                  <a:lnTo>
                    <a:pt x="530542" y="25260"/>
                  </a:lnTo>
                  <a:close/>
                </a:path>
                <a:path w="619125" h="50800">
                  <a:moveTo>
                    <a:pt x="530542" y="0"/>
                  </a:moveTo>
                  <a:lnTo>
                    <a:pt x="517906" y="0"/>
                  </a:lnTo>
                  <a:lnTo>
                    <a:pt x="517906" y="12636"/>
                  </a:lnTo>
                  <a:lnTo>
                    <a:pt x="530542" y="12636"/>
                  </a:lnTo>
                  <a:lnTo>
                    <a:pt x="530542" y="0"/>
                  </a:lnTo>
                  <a:close/>
                </a:path>
                <a:path w="619125" h="50800">
                  <a:moveTo>
                    <a:pt x="618947" y="0"/>
                  </a:moveTo>
                  <a:lnTo>
                    <a:pt x="606310" y="0"/>
                  </a:lnTo>
                  <a:lnTo>
                    <a:pt x="606310" y="12636"/>
                  </a:lnTo>
                  <a:lnTo>
                    <a:pt x="593699" y="12636"/>
                  </a:lnTo>
                  <a:lnTo>
                    <a:pt x="581063" y="12636"/>
                  </a:lnTo>
                  <a:lnTo>
                    <a:pt x="581063" y="25260"/>
                  </a:lnTo>
                  <a:lnTo>
                    <a:pt x="568426" y="25260"/>
                  </a:lnTo>
                  <a:lnTo>
                    <a:pt x="568426" y="12636"/>
                  </a:lnTo>
                  <a:lnTo>
                    <a:pt x="568426" y="0"/>
                  </a:lnTo>
                  <a:lnTo>
                    <a:pt x="555790" y="0"/>
                  </a:lnTo>
                  <a:lnTo>
                    <a:pt x="555790" y="12636"/>
                  </a:lnTo>
                  <a:lnTo>
                    <a:pt x="555790" y="25260"/>
                  </a:lnTo>
                  <a:lnTo>
                    <a:pt x="543166" y="25260"/>
                  </a:lnTo>
                  <a:lnTo>
                    <a:pt x="543166" y="37896"/>
                  </a:lnTo>
                  <a:lnTo>
                    <a:pt x="555802" y="37896"/>
                  </a:lnTo>
                  <a:lnTo>
                    <a:pt x="555802" y="25273"/>
                  </a:lnTo>
                  <a:lnTo>
                    <a:pt x="568426" y="25273"/>
                  </a:lnTo>
                  <a:lnTo>
                    <a:pt x="568426" y="37896"/>
                  </a:lnTo>
                  <a:lnTo>
                    <a:pt x="581063" y="37896"/>
                  </a:lnTo>
                  <a:lnTo>
                    <a:pt x="593674" y="37896"/>
                  </a:lnTo>
                  <a:lnTo>
                    <a:pt x="606310" y="37896"/>
                  </a:lnTo>
                  <a:lnTo>
                    <a:pt x="618947" y="37896"/>
                  </a:lnTo>
                  <a:lnTo>
                    <a:pt x="618947" y="25273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5961735" y="3641191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50533" y="12636"/>
                  </a:moveTo>
                  <a:lnTo>
                    <a:pt x="37896" y="12636"/>
                  </a:lnTo>
                  <a:lnTo>
                    <a:pt x="37896" y="25260"/>
                  </a:lnTo>
                  <a:lnTo>
                    <a:pt x="25273" y="25260"/>
                  </a:lnTo>
                  <a:lnTo>
                    <a:pt x="25273" y="37896"/>
                  </a:lnTo>
                  <a:lnTo>
                    <a:pt x="12636" y="37896"/>
                  </a:lnTo>
                  <a:lnTo>
                    <a:pt x="12636" y="25260"/>
                  </a:lnTo>
                  <a:lnTo>
                    <a:pt x="0" y="25260"/>
                  </a:lnTo>
                  <a:lnTo>
                    <a:pt x="0" y="37896"/>
                  </a:lnTo>
                  <a:lnTo>
                    <a:pt x="0" y="50533"/>
                  </a:lnTo>
                  <a:lnTo>
                    <a:pt x="12636" y="50533"/>
                  </a:lnTo>
                  <a:lnTo>
                    <a:pt x="25273" y="50533"/>
                  </a:lnTo>
                  <a:lnTo>
                    <a:pt x="37896" y="50533"/>
                  </a:lnTo>
                  <a:lnTo>
                    <a:pt x="50533" y="50533"/>
                  </a:lnTo>
                  <a:lnTo>
                    <a:pt x="50533" y="37896"/>
                  </a:lnTo>
                  <a:lnTo>
                    <a:pt x="50533" y="25273"/>
                  </a:lnTo>
                  <a:lnTo>
                    <a:pt x="50533" y="12636"/>
                  </a:lnTo>
                  <a:close/>
                </a:path>
                <a:path w="619125" h="50800">
                  <a:moveTo>
                    <a:pt x="101066" y="25260"/>
                  </a:moveTo>
                  <a:lnTo>
                    <a:pt x="88430" y="25260"/>
                  </a:lnTo>
                  <a:lnTo>
                    <a:pt x="75806" y="25260"/>
                  </a:lnTo>
                  <a:lnTo>
                    <a:pt x="63169" y="25260"/>
                  </a:lnTo>
                  <a:lnTo>
                    <a:pt x="63169" y="37896"/>
                  </a:lnTo>
                  <a:lnTo>
                    <a:pt x="63169" y="50533"/>
                  </a:lnTo>
                  <a:lnTo>
                    <a:pt x="75806" y="50533"/>
                  </a:lnTo>
                  <a:lnTo>
                    <a:pt x="75806" y="37896"/>
                  </a:lnTo>
                  <a:lnTo>
                    <a:pt x="88430" y="37896"/>
                  </a:lnTo>
                  <a:lnTo>
                    <a:pt x="101066" y="37896"/>
                  </a:lnTo>
                  <a:lnTo>
                    <a:pt x="101066" y="25260"/>
                  </a:lnTo>
                  <a:close/>
                </a:path>
                <a:path w="619125" h="50800">
                  <a:moveTo>
                    <a:pt x="126326" y="12636"/>
                  </a:moveTo>
                  <a:lnTo>
                    <a:pt x="113690" y="12636"/>
                  </a:lnTo>
                  <a:lnTo>
                    <a:pt x="113690" y="25273"/>
                  </a:lnTo>
                  <a:lnTo>
                    <a:pt x="126326" y="25273"/>
                  </a:lnTo>
                  <a:lnTo>
                    <a:pt x="126326" y="12636"/>
                  </a:lnTo>
                  <a:close/>
                </a:path>
                <a:path w="619125" h="50800">
                  <a:moveTo>
                    <a:pt x="138963" y="37896"/>
                  </a:moveTo>
                  <a:lnTo>
                    <a:pt x="126326" y="37896"/>
                  </a:lnTo>
                  <a:lnTo>
                    <a:pt x="126326" y="50533"/>
                  </a:lnTo>
                  <a:lnTo>
                    <a:pt x="138963" y="50533"/>
                  </a:lnTo>
                  <a:lnTo>
                    <a:pt x="138963" y="37896"/>
                  </a:lnTo>
                  <a:close/>
                </a:path>
                <a:path w="619125" h="50800">
                  <a:moveTo>
                    <a:pt x="277901" y="12636"/>
                  </a:moveTo>
                  <a:lnTo>
                    <a:pt x="277901" y="12636"/>
                  </a:lnTo>
                  <a:lnTo>
                    <a:pt x="227368" y="12636"/>
                  </a:lnTo>
                  <a:lnTo>
                    <a:pt x="227368" y="25260"/>
                  </a:lnTo>
                  <a:lnTo>
                    <a:pt x="214744" y="25260"/>
                  </a:lnTo>
                  <a:lnTo>
                    <a:pt x="202120" y="25260"/>
                  </a:lnTo>
                  <a:lnTo>
                    <a:pt x="189484" y="25260"/>
                  </a:lnTo>
                  <a:lnTo>
                    <a:pt x="189484" y="12636"/>
                  </a:lnTo>
                  <a:lnTo>
                    <a:pt x="176847" y="12636"/>
                  </a:lnTo>
                  <a:lnTo>
                    <a:pt x="176847" y="25260"/>
                  </a:lnTo>
                  <a:lnTo>
                    <a:pt x="164223" y="25260"/>
                  </a:lnTo>
                  <a:lnTo>
                    <a:pt x="164223" y="12636"/>
                  </a:lnTo>
                  <a:lnTo>
                    <a:pt x="151587" y="12636"/>
                  </a:lnTo>
                  <a:lnTo>
                    <a:pt x="151587" y="25273"/>
                  </a:lnTo>
                  <a:lnTo>
                    <a:pt x="164211" y="25273"/>
                  </a:lnTo>
                  <a:lnTo>
                    <a:pt x="164211" y="37896"/>
                  </a:lnTo>
                  <a:lnTo>
                    <a:pt x="176847" y="37896"/>
                  </a:lnTo>
                  <a:lnTo>
                    <a:pt x="176847" y="25273"/>
                  </a:lnTo>
                  <a:lnTo>
                    <a:pt x="189484" y="25273"/>
                  </a:lnTo>
                  <a:lnTo>
                    <a:pt x="189484" y="37896"/>
                  </a:lnTo>
                  <a:lnTo>
                    <a:pt x="189484" y="50533"/>
                  </a:lnTo>
                  <a:lnTo>
                    <a:pt x="202120" y="50533"/>
                  </a:lnTo>
                  <a:lnTo>
                    <a:pt x="202120" y="37896"/>
                  </a:lnTo>
                  <a:lnTo>
                    <a:pt x="214744" y="37896"/>
                  </a:lnTo>
                  <a:lnTo>
                    <a:pt x="214744" y="50533"/>
                  </a:lnTo>
                  <a:lnTo>
                    <a:pt x="227380" y="50533"/>
                  </a:lnTo>
                  <a:lnTo>
                    <a:pt x="227380" y="37896"/>
                  </a:lnTo>
                  <a:lnTo>
                    <a:pt x="227380" y="25273"/>
                  </a:lnTo>
                  <a:lnTo>
                    <a:pt x="240004" y="25273"/>
                  </a:lnTo>
                  <a:lnTo>
                    <a:pt x="240004" y="37896"/>
                  </a:lnTo>
                  <a:lnTo>
                    <a:pt x="240004" y="50533"/>
                  </a:lnTo>
                  <a:lnTo>
                    <a:pt x="252641" y="50533"/>
                  </a:lnTo>
                  <a:lnTo>
                    <a:pt x="252641" y="37896"/>
                  </a:lnTo>
                  <a:lnTo>
                    <a:pt x="265264" y="37896"/>
                  </a:lnTo>
                  <a:lnTo>
                    <a:pt x="265264" y="50533"/>
                  </a:lnTo>
                  <a:lnTo>
                    <a:pt x="277901" y="50533"/>
                  </a:lnTo>
                  <a:lnTo>
                    <a:pt x="277901" y="37896"/>
                  </a:lnTo>
                  <a:lnTo>
                    <a:pt x="277901" y="25273"/>
                  </a:lnTo>
                  <a:lnTo>
                    <a:pt x="277901" y="12636"/>
                  </a:lnTo>
                  <a:close/>
                </a:path>
                <a:path w="619125" h="50800">
                  <a:moveTo>
                    <a:pt x="315798" y="37896"/>
                  </a:moveTo>
                  <a:lnTo>
                    <a:pt x="303161" y="37896"/>
                  </a:lnTo>
                  <a:lnTo>
                    <a:pt x="303161" y="50533"/>
                  </a:lnTo>
                  <a:lnTo>
                    <a:pt x="315798" y="50533"/>
                  </a:lnTo>
                  <a:lnTo>
                    <a:pt x="315798" y="37896"/>
                  </a:lnTo>
                  <a:close/>
                </a:path>
                <a:path w="619125" h="50800">
                  <a:moveTo>
                    <a:pt x="505269" y="0"/>
                  </a:moveTo>
                  <a:lnTo>
                    <a:pt x="492645" y="0"/>
                  </a:lnTo>
                  <a:lnTo>
                    <a:pt x="480009" y="0"/>
                  </a:lnTo>
                  <a:lnTo>
                    <a:pt x="480009" y="12636"/>
                  </a:lnTo>
                  <a:lnTo>
                    <a:pt x="467385" y="12636"/>
                  </a:lnTo>
                  <a:lnTo>
                    <a:pt x="467385" y="0"/>
                  </a:lnTo>
                  <a:lnTo>
                    <a:pt x="454748" y="0"/>
                  </a:lnTo>
                  <a:lnTo>
                    <a:pt x="442112" y="0"/>
                  </a:lnTo>
                  <a:lnTo>
                    <a:pt x="429488" y="0"/>
                  </a:lnTo>
                  <a:lnTo>
                    <a:pt x="416852" y="0"/>
                  </a:lnTo>
                  <a:lnTo>
                    <a:pt x="416852" y="12636"/>
                  </a:lnTo>
                  <a:lnTo>
                    <a:pt x="404215" y="12636"/>
                  </a:lnTo>
                  <a:lnTo>
                    <a:pt x="391591" y="12636"/>
                  </a:lnTo>
                  <a:lnTo>
                    <a:pt x="378955" y="12636"/>
                  </a:lnTo>
                  <a:lnTo>
                    <a:pt x="378955" y="25260"/>
                  </a:lnTo>
                  <a:lnTo>
                    <a:pt x="366331" y="25260"/>
                  </a:lnTo>
                  <a:lnTo>
                    <a:pt x="366331" y="12636"/>
                  </a:lnTo>
                  <a:lnTo>
                    <a:pt x="353695" y="12636"/>
                  </a:lnTo>
                  <a:lnTo>
                    <a:pt x="353695" y="25260"/>
                  </a:lnTo>
                  <a:lnTo>
                    <a:pt x="341058" y="25260"/>
                  </a:lnTo>
                  <a:lnTo>
                    <a:pt x="341058" y="12636"/>
                  </a:lnTo>
                  <a:lnTo>
                    <a:pt x="328422" y="12636"/>
                  </a:lnTo>
                  <a:lnTo>
                    <a:pt x="328422" y="25260"/>
                  </a:lnTo>
                  <a:lnTo>
                    <a:pt x="315798" y="25260"/>
                  </a:lnTo>
                  <a:lnTo>
                    <a:pt x="315798" y="12636"/>
                  </a:lnTo>
                  <a:lnTo>
                    <a:pt x="303174" y="12636"/>
                  </a:lnTo>
                  <a:lnTo>
                    <a:pt x="290537" y="12636"/>
                  </a:lnTo>
                  <a:lnTo>
                    <a:pt x="290537" y="25273"/>
                  </a:lnTo>
                  <a:lnTo>
                    <a:pt x="303161" y="25273"/>
                  </a:lnTo>
                  <a:lnTo>
                    <a:pt x="315798" y="25273"/>
                  </a:lnTo>
                  <a:lnTo>
                    <a:pt x="315798" y="37896"/>
                  </a:lnTo>
                  <a:lnTo>
                    <a:pt x="378955" y="37896"/>
                  </a:lnTo>
                  <a:lnTo>
                    <a:pt x="378955" y="25273"/>
                  </a:lnTo>
                  <a:lnTo>
                    <a:pt x="429488" y="25273"/>
                  </a:lnTo>
                  <a:lnTo>
                    <a:pt x="429488" y="12649"/>
                  </a:lnTo>
                  <a:lnTo>
                    <a:pt x="442112" y="12649"/>
                  </a:lnTo>
                  <a:lnTo>
                    <a:pt x="442112" y="25260"/>
                  </a:lnTo>
                  <a:lnTo>
                    <a:pt x="442112" y="37896"/>
                  </a:lnTo>
                  <a:lnTo>
                    <a:pt x="454748" y="37896"/>
                  </a:lnTo>
                  <a:lnTo>
                    <a:pt x="454748" y="25273"/>
                  </a:lnTo>
                  <a:lnTo>
                    <a:pt x="454748" y="12649"/>
                  </a:lnTo>
                  <a:lnTo>
                    <a:pt x="467372" y="12649"/>
                  </a:lnTo>
                  <a:lnTo>
                    <a:pt x="467372" y="25273"/>
                  </a:lnTo>
                  <a:lnTo>
                    <a:pt x="480009" y="25273"/>
                  </a:lnTo>
                  <a:lnTo>
                    <a:pt x="492633" y="25273"/>
                  </a:lnTo>
                  <a:lnTo>
                    <a:pt x="492633" y="37896"/>
                  </a:lnTo>
                  <a:lnTo>
                    <a:pt x="505269" y="37896"/>
                  </a:lnTo>
                  <a:lnTo>
                    <a:pt x="505269" y="25273"/>
                  </a:lnTo>
                  <a:lnTo>
                    <a:pt x="505269" y="12649"/>
                  </a:lnTo>
                  <a:lnTo>
                    <a:pt x="505269" y="0"/>
                  </a:lnTo>
                  <a:close/>
                </a:path>
                <a:path w="619125" h="50800">
                  <a:moveTo>
                    <a:pt x="555802" y="0"/>
                  </a:moveTo>
                  <a:lnTo>
                    <a:pt x="543166" y="0"/>
                  </a:lnTo>
                  <a:lnTo>
                    <a:pt x="543166" y="12636"/>
                  </a:lnTo>
                  <a:lnTo>
                    <a:pt x="530529" y="12636"/>
                  </a:lnTo>
                  <a:lnTo>
                    <a:pt x="530529" y="25260"/>
                  </a:lnTo>
                  <a:lnTo>
                    <a:pt x="517906" y="25260"/>
                  </a:lnTo>
                  <a:lnTo>
                    <a:pt x="517906" y="37896"/>
                  </a:lnTo>
                  <a:lnTo>
                    <a:pt x="530529" y="37896"/>
                  </a:lnTo>
                  <a:lnTo>
                    <a:pt x="543166" y="37896"/>
                  </a:lnTo>
                  <a:lnTo>
                    <a:pt x="555802" y="37896"/>
                  </a:lnTo>
                  <a:lnTo>
                    <a:pt x="555802" y="25273"/>
                  </a:lnTo>
                  <a:lnTo>
                    <a:pt x="555802" y="12649"/>
                  </a:lnTo>
                  <a:lnTo>
                    <a:pt x="555802" y="0"/>
                  </a:lnTo>
                  <a:close/>
                </a:path>
                <a:path w="619125" h="50800">
                  <a:moveTo>
                    <a:pt x="581063" y="0"/>
                  </a:moveTo>
                  <a:lnTo>
                    <a:pt x="568426" y="0"/>
                  </a:lnTo>
                  <a:lnTo>
                    <a:pt x="568426" y="12636"/>
                  </a:lnTo>
                  <a:lnTo>
                    <a:pt x="568426" y="25260"/>
                  </a:lnTo>
                  <a:lnTo>
                    <a:pt x="568426" y="37896"/>
                  </a:lnTo>
                  <a:lnTo>
                    <a:pt x="581063" y="37896"/>
                  </a:lnTo>
                  <a:lnTo>
                    <a:pt x="581063" y="25273"/>
                  </a:lnTo>
                  <a:lnTo>
                    <a:pt x="581063" y="12649"/>
                  </a:lnTo>
                  <a:lnTo>
                    <a:pt x="581063" y="0"/>
                  </a:lnTo>
                  <a:close/>
                </a:path>
                <a:path w="619125" h="50800">
                  <a:moveTo>
                    <a:pt x="618947" y="0"/>
                  </a:moveTo>
                  <a:lnTo>
                    <a:pt x="606310" y="0"/>
                  </a:lnTo>
                  <a:lnTo>
                    <a:pt x="593674" y="0"/>
                  </a:lnTo>
                  <a:lnTo>
                    <a:pt x="593674" y="12649"/>
                  </a:lnTo>
                  <a:lnTo>
                    <a:pt x="606310" y="12649"/>
                  </a:lnTo>
                  <a:lnTo>
                    <a:pt x="606310" y="25260"/>
                  </a:lnTo>
                  <a:lnTo>
                    <a:pt x="593674" y="25260"/>
                  </a:lnTo>
                  <a:lnTo>
                    <a:pt x="593674" y="37896"/>
                  </a:lnTo>
                  <a:lnTo>
                    <a:pt x="606310" y="37896"/>
                  </a:lnTo>
                  <a:lnTo>
                    <a:pt x="618947" y="37896"/>
                  </a:lnTo>
                  <a:lnTo>
                    <a:pt x="618947" y="25273"/>
                  </a:lnTo>
                  <a:lnTo>
                    <a:pt x="618947" y="12649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5961735" y="3679088"/>
              <a:ext cx="593725" cy="50800"/>
            </a:xfrm>
            <a:custGeom>
              <a:avLst/>
              <a:gdLst/>
              <a:ahLst/>
              <a:cxnLst/>
              <a:rect l="l" t="t" r="r" b="b"/>
              <a:pathLst>
                <a:path w="593725" h="50800">
                  <a:moveTo>
                    <a:pt x="25273" y="37896"/>
                  </a:moveTo>
                  <a:lnTo>
                    <a:pt x="12636" y="37896"/>
                  </a:lnTo>
                  <a:lnTo>
                    <a:pt x="12636" y="50533"/>
                  </a:lnTo>
                  <a:lnTo>
                    <a:pt x="25273" y="50533"/>
                  </a:lnTo>
                  <a:lnTo>
                    <a:pt x="25273" y="37896"/>
                  </a:lnTo>
                  <a:close/>
                </a:path>
                <a:path w="593725" h="50800">
                  <a:moveTo>
                    <a:pt x="88430" y="37896"/>
                  </a:moveTo>
                  <a:lnTo>
                    <a:pt x="75793" y="37896"/>
                  </a:lnTo>
                  <a:lnTo>
                    <a:pt x="75793" y="50533"/>
                  </a:lnTo>
                  <a:lnTo>
                    <a:pt x="88430" y="50533"/>
                  </a:lnTo>
                  <a:lnTo>
                    <a:pt x="88430" y="37896"/>
                  </a:lnTo>
                  <a:close/>
                </a:path>
                <a:path w="593725" h="50800">
                  <a:moveTo>
                    <a:pt x="126326" y="12623"/>
                  </a:moveTo>
                  <a:lnTo>
                    <a:pt x="126326" y="12623"/>
                  </a:lnTo>
                  <a:lnTo>
                    <a:pt x="50533" y="12623"/>
                  </a:lnTo>
                  <a:lnTo>
                    <a:pt x="50533" y="25260"/>
                  </a:lnTo>
                  <a:lnTo>
                    <a:pt x="37909" y="25260"/>
                  </a:lnTo>
                  <a:lnTo>
                    <a:pt x="37909" y="12623"/>
                  </a:lnTo>
                  <a:lnTo>
                    <a:pt x="25273" y="12623"/>
                  </a:lnTo>
                  <a:lnTo>
                    <a:pt x="12636" y="12623"/>
                  </a:lnTo>
                  <a:lnTo>
                    <a:pt x="0" y="12623"/>
                  </a:lnTo>
                  <a:lnTo>
                    <a:pt x="0" y="25260"/>
                  </a:lnTo>
                  <a:lnTo>
                    <a:pt x="0" y="37896"/>
                  </a:lnTo>
                  <a:lnTo>
                    <a:pt x="12636" y="37896"/>
                  </a:lnTo>
                  <a:lnTo>
                    <a:pt x="12636" y="25260"/>
                  </a:lnTo>
                  <a:lnTo>
                    <a:pt x="25273" y="25260"/>
                  </a:lnTo>
                  <a:lnTo>
                    <a:pt x="25273" y="37896"/>
                  </a:lnTo>
                  <a:lnTo>
                    <a:pt x="37896" y="37896"/>
                  </a:lnTo>
                  <a:lnTo>
                    <a:pt x="37896" y="50533"/>
                  </a:lnTo>
                  <a:lnTo>
                    <a:pt x="50533" y="50533"/>
                  </a:lnTo>
                  <a:lnTo>
                    <a:pt x="63169" y="50533"/>
                  </a:lnTo>
                  <a:lnTo>
                    <a:pt x="63169" y="37896"/>
                  </a:lnTo>
                  <a:lnTo>
                    <a:pt x="63169" y="25260"/>
                  </a:lnTo>
                  <a:lnTo>
                    <a:pt x="75793" y="25260"/>
                  </a:lnTo>
                  <a:lnTo>
                    <a:pt x="88430" y="25260"/>
                  </a:lnTo>
                  <a:lnTo>
                    <a:pt x="101053" y="25260"/>
                  </a:lnTo>
                  <a:lnTo>
                    <a:pt x="101053" y="37896"/>
                  </a:lnTo>
                  <a:lnTo>
                    <a:pt x="113690" y="37896"/>
                  </a:lnTo>
                  <a:lnTo>
                    <a:pt x="113690" y="25260"/>
                  </a:lnTo>
                  <a:lnTo>
                    <a:pt x="126326" y="25260"/>
                  </a:lnTo>
                  <a:lnTo>
                    <a:pt x="126326" y="12623"/>
                  </a:lnTo>
                  <a:close/>
                </a:path>
                <a:path w="593725" h="50800">
                  <a:moveTo>
                    <a:pt x="164223" y="12623"/>
                  </a:moveTo>
                  <a:lnTo>
                    <a:pt x="151587" y="12623"/>
                  </a:lnTo>
                  <a:lnTo>
                    <a:pt x="138950" y="12623"/>
                  </a:lnTo>
                  <a:lnTo>
                    <a:pt x="138950" y="25260"/>
                  </a:lnTo>
                  <a:lnTo>
                    <a:pt x="138950" y="37896"/>
                  </a:lnTo>
                  <a:lnTo>
                    <a:pt x="151587" y="37896"/>
                  </a:lnTo>
                  <a:lnTo>
                    <a:pt x="151587" y="25260"/>
                  </a:lnTo>
                  <a:lnTo>
                    <a:pt x="164223" y="25260"/>
                  </a:lnTo>
                  <a:lnTo>
                    <a:pt x="164223" y="12623"/>
                  </a:lnTo>
                  <a:close/>
                </a:path>
                <a:path w="593725" h="50800">
                  <a:moveTo>
                    <a:pt x="189484" y="12623"/>
                  </a:moveTo>
                  <a:lnTo>
                    <a:pt x="176847" y="12623"/>
                  </a:lnTo>
                  <a:lnTo>
                    <a:pt x="176847" y="25260"/>
                  </a:lnTo>
                  <a:lnTo>
                    <a:pt x="189484" y="25260"/>
                  </a:lnTo>
                  <a:lnTo>
                    <a:pt x="189484" y="12623"/>
                  </a:lnTo>
                  <a:close/>
                </a:path>
                <a:path w="593725" h="50800">
                  <a:moveTo>
                    <a:pt x="240004" y="25260"/>
                  </a:moveTo>
                  <a:lnTo>
                    <a:pt x="227380" y="25260"/>
                  </a:lnTo>
                  <a:lnTo>
                    <a:pt x="214744" y="25260"/>
                  </a:lnTo>
                  <a:lnTo>
                    <a:pt x="214744" y="12623"/>
                  </a:lnTo>
                  <a:lnTo>
                    <a:pt x="202107" y="12623"/>
                  </a:lnTo>
                  <a:lnTo>
                    <a:pt x="202107" y="25260"/>
                  </a:lnTo>
                  <a:lnTo>
                    <a:pt x="202107" y="37896"/>
                  </a:lnTo>
                  <a:lnTo>
                    <a:pt x="214744" y="37896"/>
                  </a:lnTo>
                  <a:lnTo>
                    <a:pt x="227368" y="37896"/>
                  </a:lnTo>
                  <a:lnTo>
                    <a:pt x="240004" y="37896"/>
                  </a:lnTo>
                  <a:lnTo>
                    <a:pt x="240004" y="25260"/>
                  </a:lnTo>
                  <a:close/>
                </a:path>
                <a:path w="593725" h="50800">
                  <a:moveTo>
                    <a:pt x="341058" y="12623"/>
                  </a:moveTo>
                  <a:lnTo>
                    <a:pt x="328434" y="12623"/>
                  </a:lnTo>
                  <a:lnTo>
                    <a:pt x="328434" y="0"/>
                  </a:lnTo>
                  <a:lnTo>
                    <a:pt x="315798" y="0"/>
                  </a:lnTo>
                  <a:lnTo>
                    <a:pt x="303161" y="0"/>
                  </a:lnTo>
                  <a:lnTo>
                    <a:pt x="303161" y="12623"/>
                  </a:lnTo>
                  <a:lnTo>
                    <a:pt x="290537" y="12623"/>
                  </a:lnTo>
                  <a:lnTo>
                    <a:pt x="277901" y="12623"/>
                  </a:lnTo>
                  <a:lnTo>
                    <a:pt x="265264" y="12623"/>
                  </a:lnTo>
                  <a:lnTo>
                    <a:pt x="265264" y="25260"/>
                  </a:lnTo>
                  <a:lnTo>
                    <a:pt x="265264" y="37896"/>
                  </a:lnTo>
                  <a:lnTo>
                    <a:pt x="277901" y="37896"/>
                  </a:lnTo>
                  <a:lnTo>
                    <a:pt x="290537" y="37896"/>
                  </a:lnTo>
                  <a:lnTo>
                    <a:pt x="290537" y="25260"/>
                  </a:lnTo>
                  <a:lnTo>
                    <a:pt x="303161" y="25260"/>
                  </a:lnTo>
                  <a:lnTo>
                    <a:pt x="315798" y="25260"/>
                  </a:lnTo>
                  <a:lnTo>
                    <a:pt x="328422" y="25260"/>
                  </a:lnTo>
                  <a:lnTo>
                    <a:pt x="328422" y="37896"/>
                  </a:lnTo>
                  <a:lnTo>
                    <a:pt x="341058" y="37896"/>
                  </a:lnTo>
                  <a:lnTo>
                    <a:pt x="341058" y="25260"/>
                  </a:lnTo>
                  <a:lnTo>
                    <a:pt x="341058" y="12623"/>
                  </a:lnTo>
                  <a:close/>
                </a:path>
                <a:path w="593725" h="50800">
                  <a:moveTo>
                    <a:pt x="480009" y="0"/>
                  </a:moveTo>
                  <a:lnTo>
                    <a:pt x="467385" y="0"/>
                  </a:lnTo>
                  <a:lnTo>
                    <a:pt x="454748" y="0"/>
                  </a:lnTo>
                  <a:lnTo>
                    <a:pt x="454748" y="12623"/>
                  </a:lnTo>
                  <a:lnTo>
                    <a:pt x="442112" y="12623"/>
                  </a:lnTo>
                  <a:lnTo>
                    <a:pt x="429475" y="12623"/>
                  </a:lnTo>
                  <a:lnTo>
                    <a:pt x="429475" y="25260"/>
                  </a:lnTo>
                  <a:lnTo>
                    <a:pt x="416852" y="25260"/>
                  </a:lnTo>
                  <a:lnTo>
                    <a:pt x="404215" y="25260"/>
                  </a:lnTo>
                  <a:lnTo>
                    <a:pt x="404215" y="12636"/>
                  </a:lnTo>
                  <a:lnTo>
                    <a:pt x="404215" y="0"/>
                  </a:lnTo>
                  <a:lnTo>
                    <a:pt x="391591" y="0"/>
                  </a:lnTo>
                  <a:lnTo>
                    <a:pt x="378955" y="0"/>
                  </a:lnTo>
                  <a:lnTo>
                    <a:pt x="378955" y="12623"/>
                  </a:lnTo>
                  <a:lnTo>
                    <a:pt x="366318" y="12623"/>
                  </a:lnTo>
                  <a:lnTo>
                    <a:pt x="366318" y="25260"/>
                  </a:lnTo>
                  <a:lnTo>
                    <a:pt x="366318" y="37896"/>
                  </a:lnTo>
                  <a:lnTo>
                    <a:pt x="429488" y="37896"/>
                  </a:lnTo>
                  <a:lnTo>
                    <a:pt x="429488" y="25260"/>
                  </a:lnTo>
                  <a:lnTo>
                    <a:pt x="442112" y="25260"/>
                  </a:lnTo>
                  <a:lnTo>
                    <a:pt x="454748" y="25260"/>
                  </a:lnTo>
                  <a:lnTo>
                    <a:pt x="454748" y="12636"/>
                  </a:lnTo>
                  <a:lnTo>
                    <a:pt x="467372" y="12636"/>
                  </a:lnTo>
                  <a:lnTo>
                    <a:pt x="467372" y="25260"/>
                  </a:lnTo>
                  <a:lnTo>
                    <a:pt x="454748" y="25260"/>
                  </a:lnTo>
                  <a:lnTo>
                    <a:pt x="454748" y="37896"/>
                  </a:lnTo>
                  <a:lnTo>
                    <a:pt x="467385" y="37896"/>
                  </a:lnTo>
                  <a:lnTo>
                    <a:pt x="467385" y="25260"/>
                  </a:lnTo>
                  <a:lnTo>
                    <a:pt x="480009" y="25260"/>
                  </a:lnTo>
                  <a:lnTo>
                    <a:pt x="480009" y="12636"/>
                  </a:lnTo>
                  <a:lnTo>
                    <a:pt x="480009" y="0"/>
                  </a:lnTo>
                  <a:close/>
                </a:path>
                <a:path w="593725" h="50800">
                  <a:moveTo>
                    <a:pt x="593699" y="0"/>
                  </a:moveTo>
                  <a:lnTo>
                    <a:pt x="581063" y="0"/>
                  </a:lnTo>
                  <a:lnTo>
                    <a:pt x="581063" y="12623"/>
                  </a:lnTo>
                  <a:lnTo>
                    <a:pt x="568426" y="12623"/>
                  </a:lnTo>
                  <a:lnTo>
                    <a:pt x="568426" y="0"/>
                  </a:lnTo>
                  <a:lnTo>
                    <a:pt x="555802" y="0"/>
                  </a:lnTo>
                  <a:lnTo>
                    <a:pt x="543166" y="0"/>
                  </a:lnTo>
                  <a:lnTo>
                    <a:pt x="530542" y="0"/>
                  </a:lnTo>
                  <a:lnTo>
                    <a:pt x="517906" y="0"/>
                  </a:lnTo>
                  <a:lnTo>
                    <a:pt x="517906" y="12623"/>
                  </a:lnTo>
                  <a:lnTo>
                    <a:pt x="505269" y="12623"/>
                  </a:lnTo>
                  <a:lnTo>
                    <a:pt x="492633" y="12623"/>
                  </a:lnTo>
                  <a:lnTo>
                    <a:pt x="492633" y="25260"/>
                  </a:lnTo>
                  <a:lnTo>
                    <a:pt x="492633" y="37896"/>
                  </a:lnTo>
                  <a:lnTo>
                    <a:pt x="505269" y="37896"/>
                  </a:lnTo>
                  <a:lnTo>
                    <a:pt x="517906" y="37896"/>
                  </a:lnTo>
                  <a:lnTo>
                    <a:pt x="517906" y="25260"/>
                  </a:lnTo>
                  <a:lnTo>
                    <a:pt x="530529" y="25260"/>
                  </a:lnTo>
                  <a:lnTo>
                    <a:pt x="543166" y="25260"/>
                  </a:lnTo>
                  <a:lnTo>
                    <a:pt x="555790" y="25260"/>
                  </a:lnTo>
                  <a:lnTo>
                    <a:pt x="555790" y="37896"/>
                  </a:lnTo>
                  <a:lnTo>
                    <a:pt x="568426" y="37896"/>
                  </a:lnTo>
                  <a:lnTo>
                    <a:pt x="581063" y="37896"/>
                  </a:lnTo>
                  <a:lnTo>
                    <a:pt x="593699" y="37896"/>
                  </a:lnTo>
                  <a:lnTo>
                    <a:pt x="593699" y="25260"/>
                  </a:lnTo>
                  <a:lnTo>
                    <a:pt x="593699" y="12636"/>
                  </a:lnTo>
                  <a:lnTo>
                    <a:pt x="59369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5974372" y="3716984"/>
              <a:ext cx="606425" cy="38100"/>
            </a:xfrm>
            <a:custGeom>
              <a:avLst/>
              <a:gdLst/>
              <a:ahLst/>
              <a:cxnLst/>
              <a:rect l="l" t="t" r="r" b="b"/>
              <a:pathLst>
                <a:path w="606425" h="38100">
                  <a:moveTo>
                    <a:pt x="75793" y="0"/>
                  </a:moveTo>
                  <a:lnTo>
                    <a:pt x="63157" y="0"/>
                  </a:lnTo>
                  <a:lnTo>
                    <a:pt x="63157" y="12636"/>
                  </a:lnTo>
                  <a:lnTo>
                    <a:pt x="75793" y="12636"/>
                  </a:lnTo>
                  <a:lnTo>
                    <a:pt x="75793" y="0"/>
                  </a:lnTo>
                  <a:close/>
                </a:path>
                <a:path w="606425" h="38100">
                  <a:moveTo>
                    <a:pt x="164211" y="0"/>
                  </a:moveTo>
                  <a:lnTo>
                    <a:pt x="151587" y="0"/>
                  </a:lnTo>
                  <a:lnTo>
                    <a:pt x="138950" y="0"/>
                  </a:lnTo>
                  <a:lnTo>
                    <a:pt x="126314" y="0"/>
                  </a:lnTo>
                  <a:lnTo>
                    <a:pt x="126314" y="12623"/>
                  </a:lnTo>
                  <a:lnTo>
                    <a:pt x="113690" y="12623"/>
                  </a:lnTo>
                  <a:lnTo>
                    <a:pt x="113690" y="0"/>
                  </a:lnTo>
                  <a:lnTo>
                    <a:pt x="101053" y="0"/>
                  </a:lnTo>
                  <a:lnTo>
                    <a:pt x="88417" y="0"/>
                  </a:lnTo>
                  <a:lnTo>
                    <a:pt x="88417" y="12623"/>
                  </a:lnTo>
                  <a:lnTo>
                    <a:pt x="88417" y="25260"/>
                  </a:lnTo>
                  <a:lnTo>
                    <a:pt x="75793" y="25260"/>
                  </a:lnTo>
                  <a:lnTo>
                    <a:pt x="63169" y="25260"/>
                  </a:lnTo>
                  <a:lnTo>
                    <a:pt x="50533" y="25260"/>
                  </a:lnTo>
                  <a:lnTo>
                    <a:pt x="50533" y="12623"/>
                  </a:lnTo>
                  <a:lnTo>
                    <a:pt x="37896" y="12623"/>
                  </a:lnTo>
                  <a:lnTo>
                    <a:pt x="25260" y="12623"/>
                  </a:lnTo>
                  <a:lnTo>
                    <a:pt x="25260" y="25260"/>
                  </a:lnTo>
                  <a:lnTo>
                    <a:pt x="12636" y="25260"/>
                  </a:lnTo>
                  <a:lnTo>
                    <a:pt x="12636" y="12623"/>
                  </a:lnTo>
                  <a:lnTo>
                    <a:pt x="0" y="12623"/>
                  </a:lnTo>
                  <a:lnTo>
                    <a:pt x="0" y="25260"/>
                  </a:lnTo>
                  <a:lnTo>
                    <a:pt x="0" y="37896"/>
                  </a:lnTo>
                  <a:lnTo>
                    <a:pt x="12636" y="37896"/>
                  </a:lnTo>
                  <a:lnTo>
                    <a:pt x="101053" y="37896"/>
                  </a:lnTo>
                  <a:lnTo>
                    <a:pt x="101053" y="25260"/>
                  </a:lnTo>
                  <a:lnTo>
                    <a:pt x="113690" y="25260"/>
                  </a:lnTo>
                  <a:lnTo>
                    <a:pt x="126314" y="25260"/>
                  </a:lnTo>
                  <a:lnTo>
                    <a:pt x="126314" y="37896"/>
                  </a:lnTo>
                  <a:lnTo>
                    <a:pt x="138950" y="37896"/>
                  </a:lnTo>
                  <a:lnTo>
                    <a:pt x="138950" y="25260"/>
                  </a:lnTo>
                  <a:lnTo>
                    <a:pt x="138950" y="12636"/>
                  </a:lnTo>
                  <a:lnTo>
                    <a:pt x="151574" y="12636"/>
                  </a:lnTo>
                  <a:lnTo>
                    <a:pt x="164211" y="12636"/>
                  </a:lnTo>
                  <a:lnTo>
                    <a:pt x="164211" y="0"/>
                  </a:lnTo>
                  <a:close/>
                </a:path>
                <a:path w="606425" h="38100">
                  <a:moveTo>
                    <a:pt x="202107" y="25260"/>
                  </a:moveTo>
                  <a:lnTo>
                    <a:pt x="189484" y="25260"/>
                  </a:lnTo>
                  <a:lnTo>
                    <a:pt x="176847" y="25260"/>
                  </a:lnTo>
                  <a:lnTo>
                    <a:pt x="164211" y="25260"/>
                  </a:lnTo>
                  <a:lnTo>
                    <a:pt x="164211" y="37896"/>
                  </a:lnTo>
                  <a:lnTo>
                    <a:pt x="176847" y="37896"/>
                  </a:lnTo>
                  <a:lnTo>
                    <a:pt x="189471" y="37896"/>
                  </a:lnTo>
                  <a:lnTo>
                    <a:pt x="202107" y="37896"/>
                  </a:lnTo>
                  <a:lnTo>
                    <a:pt x="202107" y="25260"/>
                  </a:lnTo>
                  <a:close/>
                </a:path>
                <a:path w="606425" h="38100">
                  <a:moveTo>
                    <a:pt x="303161" y="0"/>
                  </a:moveTo>
                  <a:lnTo>
                    <a:pt x="290525" y="0"/>
                  </a:lnTo>
                  <a:lnTo>
                    <a:pt x="290525" y="12636"/>
                  </a:lnTo>
                  <a:lnTo>
                    <a:pt x="303161" y="12636"/>
                  </a:lnTo>
                  <a:lnTo>
                    <a:pt x="303161" y="0"/>
                  </a:lnTo>
                  <a:close/>
                </a:path>
                <a:path w="606425" h="38100">
                  <a:moveTo>
                    <a:pt x="341058" y="25260"/>
                  </a:moveTo>
                  <a:lnTo>
                    <a:pt x="328422" y="25260"/>
                  </a:lnTo>
                  <a:lnTo>
                    <a:pt x="328422" y="12636"/>
                  </a:lnTo>
                  <a:lnTo>
                    <a:pt x="328422" y="0"/>
                  </a:lnTo>
                  <a:lnTo>
                    <a:pt x="315785" y="0"/>
                  </a:lnTo>
                  <a:lnTo>
                    <a:pt x="315785" y="12623"/>
                  </a:lnTo>
                  <a:lnTo>
                    <a:pt x="315785" y="25260"/>
                  </a:lnTo>
                  <a:lnTo>
                    <a:pt x="303161" y="25260"/>
                  </a:lnTo>
                  <a:lnTo>
                    <a:pt x="290537" y="25260"/>
                  </a:lnTo>
                  <a:lnTo>
                    <a:pt x="277901" y="25260"/>
                  </a:lnTo>
                  <a:lnTo>
                    <a:pt x="277901" y="12636"/>
                  </a:lnTo>
                  <a:lnTo>
                    <a:pt x="277901" y="0"/>
                  </a:lnTo>
                  <a:lnTo>
                    <a:pt x="265264" y="0"/>
                  </a:lnTo>
                  <a:lnTo>
                    <a:pt x="176847" y="0"/>
                  </a:lnTo>
                  <a:lnTo>
                    <a:pt x="176847" y="12636"/>
                  </a:lnTo>
                  <a:lnTo>
                    <a:pt x="189471" y="12636"/>
                  </a:lnTo>
                  <a:lnTo>
                    <a:pt x="202107" y="12636"/>
                  </a:lnTo>
                  <a:lnTo>
                    <a:pt x="202107" y="25260"/>
                  </a:lnTo>
                  <a:lnTo>
                    <a:pt x="252628" y="25260"/>
                  </a:lnTo>
                  <a:lnTo>
                    <a:pt x="252628" y="37896"/>
                  </a:lnTo>
                  <a:lnTo>
                    <a:pt x="341058" y="37896"/>
                  </a:lnTo>
                  <a:lnTo>
                    <a:pt x="341058" y="25260"/>
                  </a:lnTo>
                  <a:close/>
                </a:path>
                <a:path w="606425" h="38100">
                  <a:moveTo>
                    <a:pt x="366318" y="0"/>
                  </a:moveTo>
                  <a:lnTo>
                    <a:pt x="353682" y="0"/>
                  </a:lnTo>
                  <a:lnTo>
                    <a:pt x="353682" y="12623"/>
                  </a:lnTo>
                  <a:lnTo>
                    <a:pt x="353682" y="25260"/>
                  </a:lnTo>
                  <a:lnTo>
                    <a:pt x="366318" y="25260"/>
                  </a:lnTo>
                  <a:lnTo>
                    <a:pt x="366318" y="12636"/>
                  </a:lnTo>
                  <a:lnTo>
                    <a:pt x="366318" y="0"/>
                  </a:lnTo>
                  <a:close/>
                </a:path>
                <a:path w="606425" h="38100">
                  <a:moveTo>
                    <a:pt x="391579" y="0"/>
                  </a:moveTo>
                  <a:lnTo>
                    <a:pt x="378942" y="0"/>
                  </a:lnTo>
                  <a:lnTo>
                    <a:pt x="378942" y="12623"/>
                  </a:lnTo>
                  <a:lnTo>
                    <a:pt x="378942" y="25260"/>
                  </a:lnTo>
                  <a:lnTo>
                    <a:pt x="391579" y="25260"/>
                  </a:lnTo>
                  <a:lnTo>
                    <a:pt x="391579" y="12636"/>
                  </a:lnTo>
                  <a:lnTo>
                    <a:pt x="391579" y="0"/>
                  </a:lnTo>
                  <a:close/>
                </a:path>
                <a:path w="606425" h="38100">
                  <a:moveTo>
                    <a:pt x="505269" y="0"/>
                  </a:moveTo>
                  <a:lnTo>
                    <a:pt x="492633" y="0"/>
                  </a:lnTo>
                  <a:lnTo>
                    <a:pt x="479996" y="0"/>
                  </a:lnTo>
                  <a:lnTo>
                    <a:pt x="479996" y="12623"/>
                  </a:lnTo>
                  <a:lnTo>
                    <a:pt x="467372" y="12623"/>
                  </a:lnTo>
                  <a:lnTo>
                    <a:pt x="454748" y="12623"/>
                  </a:lnTo>
                  <a:lnTo>
                    <a:pt x="454748" y="0"/>
                  </a:lnTo>
                  <a:lnTo>
                    <a:pt x="404215" y="0"/>
                  </a:lnTo>
                  <a:lnTo>
                    <a:pt x="404215" y="12623"/>
                  </a:lnTo>
                  <a:lnTo>
                    <a:pt x="404215" y="25260"/>
                  </a:lnTo>
                  <a:lnTo>
                    <a:pt x="416852" y="25260"/>
                  </a:lnTo>
                  <a:lnTo>
                    <a:pt x="416852" y="12636"/>
                  </a:lnTo>
                  <a:lnTo>
                    <a:pt x="429475" y="12636"/>
                  </a:lnTo>
                  <a:lnTo>
                    <a:pt x="429475" y="25260"/>
                  </a:lnTo>
                  <a:lnTo>
                    <a:pt x="442112" y="25260"/>
                  </a:lnTo>
                  <a:lnTo>
                    <a:pt x="442112" y="12636"/>
                  </a:lnTo>
                  <a:lnTo>
                    <a:pt x="454736" y="12636"/>
                  </a:lnTo>
                  <a:lnTo>
                    <a:pt x="454736" y="25260"/>
                  </a:lnTo>
                  <a:lnTo>
                    <a:pt x="467372" y="25260"/>
                  </a:lnTo>
                  <a:lnTo>
                    <a:pt x="480009" y="25260"/>
                  </a:lnTo>
                  <a:lnTo>
                    <a:pt x="480009" y="12636"/>
                  </a:lnTo>
                  <a:lnTo>
                    <a:pt x="492633" y="12636"/>
                  </a:lnTo>
                  <a:lnTo>
                    <a:pt x="492633" y="25260"/>
                  </a:lnTo>
                  <a:lnTo>
                    <a:pt x="505269" y="25260"/>
                  </a:lnTo>
                  <a:lnTo>
                    <a:pt x="505269" y="12636"/>
                  </a:lnTo>
                  <a:lnTo>
                    <a:pt x="505269" y="0"/>
                  </a:lnTo>
                  <a:close/>
                </a:path>
                <a:path w="606425" h="38100">
                  <a:moveTo>
                    <a:pt x="530529" y="0"/>
                  </a:moveTo>
                  <a:lnTo>
                    <a:pt x="517893" y="0"/>
                  </a:lnTo>
                  <a:lnTo>
                    <a:pt x="517893" y="12636"/>
                  </a:lnTo>
                  <a:lnTo>
                    <a:pt x="530529" y="12636"/>
                  </a:lnTo>
                  <a:lnTo>
                    <a:pt x="530529" y="0"/>
                  </a:lnTo>
                  <a:close/>
                </a:path>
                <a:path w="606425" h="38100">
                  <a:moveTo>
                    <a:pt x="606310" y="12623"/>
                  </a:moveTo>
                  <a:lnTo>
                    <a:pt x="593674" y="12623"/>
                  </a:lnTo>
                  <a:lnTo>
                    <a:pt x="593674" y="0"/>
                  </a:lnTo>
                  <a:lnTo>
                    <a:pt x="581063" y="0"/>
                  </a:lnTo>
                  <a:lnTo>
                    <a:pt x="568426" y="0"/>
                  </a:lnTo>
                  <a:lnTo>
                    <a:pt x="568426" y="12623"/>
                  </a:lnTo>
                  <a:lnTo>
                    <a:pt x="555790" y="12623"/>
                  </a:lnTo>
                  <a:lnTo>
                    <a:pt x="555790" y="0"/>
                  </a:lnTo>
                  <a:lnTo>
                    <a:pt x="543153" y="0"/>
                  </a:lnTo>
                  <a:lnTo>
                    <a:pt x="543153" y="12623"/>
                  </a:lnTo>
                  <a:lnTo>
                    <a:pt x="543153" y="25260"/>
                  </a:lnTo>
                  <a:lnTo>
                    <a:pt x="555790" y="25260"/>
                  </a:lnTo>
                  <a:lnTo>
                    <a:pt x="568426" y="25260"/>
                  </a:lnTo>
                  <a:lnTo>
                    <a:pt x="568426" y="12636"/>
                  </a:lnTo>
                  <a:lnTo>
                    <a:pt x="581037" y="12636"/>
                  </a:lnTo>
                  <a:lnTo>
                    <a:pt x="593674" y="12636"/>
                  </a:lnTo>
                  <a:lnTo>
                    <a:pt x="593674" y="25260"/>
                  </a:lnTo>
                  <a:lnTo>
                    <a:pt x="606310" y="25260"/>
                  </a:lnTo>
                  <a:lnTo>
                    <a:pt x="606310" y="126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5961735" y="3742245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36" y="25260"/>
                  </a:moveTo>
                  <a:lnTo>
                    <a:pt x="0" y="25260"/>
                  </a:lnTo>
                  <a:lnTo>
                    <a:pt x="0" y="37896"/>
                  </a:lnTo>
                  <a:lnTo>
                    <a:pt x="0" y="50533"/>
                  </a:lnTo>
                  <a:lnTo>
                    <a:pt x="12636" y="50533"/>
                  </a:lnTo>
                  <a:lnTo>
                    <a:pt x="12636" y="37896"/>
                  </a:lnTo>
                  <a:lnTo>
                    <a:pt x="12636" y="25260"/>
                  </a:lnTo>
                  <a:close/>
                </a:path>
                <a:path w="619125" h="50800">
                  <a:moveTo>
                    <a:pt x="138963" y="25260"/>
                  </a:moveTo>
                  <a:lnTo>
                    <a:pt x="126326" y="25260"/>
                  </a:lnTo>
                  <a:lnTo>
                    <a:pt x="126326" y="12636"/>
                  </a:lnTo>
                  <a:lnTo>
                    <a:pt x="113690" y="12636"/>
                  </a:lnTo>
                  <a:lnTo>
                    <a:pt x="101066" y="12636"/>
                  </a:lnTo>
                  <a:lnTo>
                    <a:pt x="88430" y="12636"/>
                  </a:lnTo>
                  <a:lnTo>
                    <a:pt x="88430" y="25260"/>
                  </a:lnTo>
                  <a:lnTo>
                    <a:pt x="75806" y="25260"/>
                  </a:lnTo>
                  <a:lnTo>
                    <a:pt x="75806" y="12636"/>
                  </a:lnTo>
                  <a:lnTo>
                    <a:pt x="63169" y="12636"/>
                  </a:lnTo>
                  <a:lnTo>
                    <a:pt x="63169" y="25260"/>
                  </a:lnTo>
                  <a:lnTo>
                    <a:pt x="50533" y="25260"/>
                  </a:lnTo>
                  <a:lnTo>
                    <a:pt x="50533" y="12636"/>
                  </a:lnTo>
                  <a:lnTo>
                    <a:pt x="37896" y="12636"/>
                  </a:lnTo>
                  <a:lnTo>
                    <a:pt x="37896" y="25260"/>
                  </a:lnTo>
                  <a:lnTo>
                    <a:pt x="25273" y="25260"/>
                  </a:lnTo>
                  <a:lnTo>
                    <a:pt x="25273" y="37896"/>
                  </a:lnTo>
                  <a:lnTo>
                    <a:pt x="25273" y="50533"/>
                  </a:lnTo>
                  <a:lnTo>
                    <a:pt x="37896" y="50533"/>
                  </a:lnTo>
                  <a:lnTo>
                    <a:pt x="50533" y="50533"/>
                  </a:lnTo>
                  <a:lnTo>
                    <a:pt x="63169" y="50533"/>
                  </a:lnTo>
                  <a:lnTo>
                    <a:pt x="75806" y="50533"/>
                  </a:lnTo>
                  <a:lnTo>
                    <a:pt x="75806" y="37896"/>
                  </a:lnTo>
                  <a:lnTo>
                    <a:pt x="138963" y="37896"/>
                  </a:lnTo>
                  <a:lnTo>
                    <a:pt x="138963" y="25260"/>
                  </a:lnTo>
                  <a:close/>
                </a:path>
                <a:path w="619125" h="50800">
                  <a:moveTo>
                    <a:pt x="214744" y="25260"/>
                  </a:moveTo>
                  <a:lnTo>
                    <a:pt x="202120" y="25260"/>
                  </a:lnTo>
                  <a:lnTo>
                    <a:pt x="189484" y="25260"/>
                  </a:lnTo>
                  <a:lnTo>
                    <a:pt x="189484" y="12636"/>
                  </a:lnTo>
                  <a:lnTo>
                    <a:pt x="176847" y="12636"/>
                  </a:lnTo>
                  <a:lnTo>
                    <a:pt x="164211" y="12636"/>
                  </a:lnTo>
                  <a:lnTo>
                    <a:pt x="164211" y="25285"/>
                  </a:lnTo>
                  <a:lnTo>
                    <a:pt x="176847" y="25285"/>
                  </a:lnTo>
                  <a:lnTo>
                    <a:pt x="176847" y="37896"/>
                  </a:lnTo>
                  <a:lnTo>
                    <a:pt x="189484" y="37896"/>
                  </a:lnTo>
                  <a:lnTo>
                    <a:pt x="202107" y="37896"/>
                  </a:lnTo>
                  <a:lnTo>
                    <a:pt x="214744" y="37896"/>
                  </a:lnTo>
                  <a:lnTo>
                    <a:pt x="214744" y="25260"/>
                  </a:lnTo>
                  <a:close/>
                </a:path>
                <a:path w="619125" h="50800">
                  <a:moveTo>
                    <a:pt x="277901" y="12636"/>
                  </a:moveTo>
                  <a:lnTo>
                    <a:pt x="265277" y="12636"/>
                  </a:lnTo>
                  <a:lnTo>
                    <a:pt x="252641" y="12636"/>
                  </a:lnTo>
                  <a:lnTo>
                    <a:pt x="240004" y="12636"/>
                  </a:lnTo>
                  <a:lnTo>
                    <a:pt x="240004" y="25260"/>
                  </a:lnTo>
                  <a:lnTo>
                    <a:pt x="227368" y="25260"/>
                  </a:lnTo>
                  <a:lnTo>
                    <a:pt x="227368" y="37896"/>
                  </a:lnTo>
                  <a:lnTo>
                    <a:pt x="240004" y="37896"/>
                  </a:lnTo>
                  <a:lnTo>
                    <a:pt x="240004" y="25285"/>
                  </a:lnTo>
                  <a:lnTo>
                    <a:pt x="252641" y="25285"/>
                  </a:lnTo>
                  <a:lnTo>
                    <a:pt x="265264" y="25285"/>
                  </a:lnTo>
                  <a:lnTo>
                    <a:pt x="265264" y="37896"/>
                  </a:lnTo>
                  <a:lnTo>
                    <a:pt x="277901" y="37896"/>
                  </a:lnTo>
                  <a:lnTo>
                    <a:pt x="277901" y="25285"/>
                  </a:lnTo>
                  <a:lnTo>
                    <a:pt x="277901" y="12636"/>
                  </a:lnTo>
                  <a:close/>
                </a:path>
                <a:path w="619125" h="50800">
                  <a:moveTo>
                    <a:pt x="416852" y="0"/>
                  </a:moveTo>
                  <a:lnTo>
                    <a:pt x="404215" y="0"/>
                  </a:lnTo>
                  <a:lnTo>
                    <a:pt x="404215" y="12636"/>
                  </a:lnTo>
                  <a:lnTo>
                    <a:pt x="404215" y="25260"/>
                  </a:lnTo>
                  <a:lnTo>
                    <a:pt x="391591" y="25260"/>
                  </a:lnTo>
                  <a:lnTo>
                    <a:pt x="391591" y="12636"/>
                  </a:lnTo>
                  <a:lnTo>
                    <a:pt x="404215" y="12636"/>
                  </a:lnTo>
                  <a:lnTo>
                    <a:pt x="404215" y="0"/>
                  </a:lnTo>
                  <a:lnTo>
                    <a:pt x="341058" y="0"/>
                  </a:lnTo>
                  <a:lnTo>
                    <a:pt x="341058" y="12636"/>
                  </a:lnTo>
                  <a:lnTo>
                    <a:pt x="341058" y="25260"/>
                  </a:lnTo>
                  <a:lnTo>
                    <a:pt x="328434" y="25260"/>
                  </a:lnTo>
                  <a:lnTo>
                    <a:pt x="315798" y="25260"/>
                  </a:lnTo>
                  <a:lnTo>
                    <a:pt x="315798" y="12636"/>
                  </a:lnTo>
                  <a:lnTo>
                    <a:pt x="303174" y="12636"/>
                  </a:lnTo>
                  <a:lnTo>
                    <a:pt x="290537" y="12636"/>
                  </a:lnTo>
                  <a:lnTo>
                    <a:pt x="290537" y="25260"/>
                  </a:lnTo>
                  <a:lnTo>
                    <a:pt x="290537" y="37896"/>
                  </a:lnTo>
                  <a:lnTo>
                    <a:pt x="303174" y="37896"/>
                  </a:lnTo>
                  <a:lnTo>
                    <a:pt x="303174" y="25285"/>
                  </a:lnTo>
                  <a:lnTo>
                    <a:pt x="315798" y="25285"/>
                  </a:lnTo>
                  <a:lnTo>
                    <a:pt x="315798" y="37896"/>
                  </a:lnTo>
                  <a:lnTo>
                    <a:pt x="328422" y="37896"/>
                  </a:lnTo>
                  <a:lnTo>
                    <a:pt x="341058" y="37896"/>
                  </a:lnTo>
                  <a:lnTo>
                    <a:pt x="353695" y="37896"/>
                  </a:lnTo>
                  <a:lnTo>
                    <a:pt x="353695" y="25285"/>
                  </a:lnTo>
                  <a:lnTo>
                    <a:pt x="366331" y="25285"/>
                  </a:lnTo>
                  <a:lnTo>
                    <a:pt x="366331" y="12636"/>
                  </a:lnTo>
                  <a:lnTo>
                    <a:pt x="378955" y="12636"/>
                  </a:lnTo>
                  <a:lnTo>
                    <a:pt x="378955" y="25285"/>
                  </a:lnTo>
                  <a:lnTo>
                    <a:pt x="391579" y="25285"/>
                  </a:lnTo>
                  <a:lnTo>
                    <a:pt x="391579" y="37896"/>
                  </a:lnTo>
                  <a:lnTo>
                    <a:pt x="404215" y="37896"/>
                  </a:lnTo>
                  <a:lnTo>
                    <a:pt x="416852" y="37896"/>
                  </a:lnTo>
                  <a:lnTo>
                    <a:pt x="416852" y="25285"/>
                  </a:lnTo>
                  <a:lnTo>
                    <a:pt x="416852" y="12636"/>
                  </a:lnTo>
                  <a:lnTo>
                    <a:pt x="416852" y="0"/>
                  </a:lnTo>
                  <a:close/>
                </a:path>
                <a:path w="619125" h="50800">
                  <a:moveTo>
                    <a:pt x="442112" y="25260"/>
                  </a:moveTo>
                  <a:lnTo>
                    <a:pt x="429475" y="25260"/>
                  </a:lnTo>
                  <a:lnTo>
                    <a:pt x="429475" y="37896"/>
                  </a:lnTo>
                  <a:lnTo>
                    <a:pt x="442112" y="37896"/>
                  </a:lnTo>
                  <a:lnTo>
                    <a:pt x="442112" y="25260"/>
                  </a:lnTo>
                  <a:close/>
                </a:path>
                <a:path w="619125" h="50800">
                  <a:moveTo>
                    <a:pt x="492645" y="0"/>
                  </a:moveTo>
                  <a:lnTo>
                    <a:pt x="492645" y="0"/>
                  </a:lnTo>
                  <a:lnTo>
                    <a:pt x="442112" y="0"/>
                  </a:lnTo>
                  <a:lnTo>
                    <a:pt x="442112" y="12636"/>
                  </a:lnTo>
                  <a:lnTo>
                    <a:pt x="454748" y="12636"/>
                  </a:lnTo>
                  <a:lnTo>
                    <a:pt x="467372" y="12636"/>
                  </a:lnTo>
                  <a:lnTo>
                    <a:pt x="467372" y="25260"/>
                  </a:lnTo>
                  <a:lnTo>
                    <a:pt x="467372" y="37896"/>
                  </a:lnTo>
                  <a:lnTo>
                    <a:pt x="480009" y="37896"/>
                  </a:lnTo>
                  <a:lnTo>
                    <a:pt x="492645" y="37896"/>
                  </a:lnTo>
                  <a:lnTo>
                    <a:pt x="492645" y="25260"/>
                  </a:lnTo>
                  <a:lnTo>
                    <a:pt x="480009" y="25260"/>
                  </a:lnTo>
                  <a:lnTo>
                    <a:pt x="480009" y="12636"/>
                  </a:lnTo>
                  <a:lnTo>
                    <a:pt x="492645" y="12636"/>
                  </a:lnTo>
                  <a:lnTo>
                    <a:pt x="492645" y="0"/>
                  </a:lnTo>
                  <a:close/>
                </a:path>
                <a:path w="619125" h="50800">
                  <a:moveTo>
                    <a:pt x="555802" y="25260"/>
                  </a:moveTo>
                  <a:lnTo>
                    <a:pt x="543166" y="25260"/>
                  </a:lnTo>
                  <a:lnTo>
                    <a:pt x="543166" y="37896"/>
                  </a:lnTo>
                  <a:lnTo>
                    <a:pt x="555802" y="37896"/>
                  </a:lnTo>
                  <a:lnTo>
                    <a:pt x="555802" y="25260"/>
                  </a:lnTo>
                  <a:close/>
                </a:path>
                <a:path w="619125" h="50800">
                  <a:moveTo>
                    <a:pt x="568426" y="0"/>
                  </a:moveTo>
                  <a:lnTo>
                    <a:pt x="568426" y="0"/>
                  </a:lnTo>
                  <a:lnTo>
                    <a:pt x="505269" y="0"/>
                  </a:lnTo>
                  <a:lnTo>
                    <a:pt x="505269" y="12636"/>
                  </a:lnTo>
                  <a:lnTo>
                    <a:pt x="505269" y="25260"/>
                  </a:lnTo>
                  <a:lnTo>
                    <a:pt x="505269" y="37896"/>
                  </a:lnTo>
                  <a:lnTo>
                    <a:pt x="517906" y="37896"/>
                  </a:lnTo>
                  <a:lnTo>
                    <a:pt x="530542" y="37896"/>
                  </a:lnTo>
                  <a:lnTo>
                    <a:pt x="530542" y="25260"/>
                  </a:lnTo>
                  <a:lnTo>
                    <a:pt x="517906" y="25260"/>
                  </a:lnTo>
                  <a:lnTo>
                    <a:pt x="517906" y="12636"/>
                  </a:lnTo>
                  <a:lnTo>
                    <a:pt x="568426" y="12636"/>
                  </a:lnTo>
                  <a:lnTo>
                    <a:pt x="568426" y="0"/>
                  </a:lnTo>
                  <a:close/>
                </a:path>
                <a:path w="619125" h="50800">
                  <a:moveTo>
                    <a:pt x="618947" y="12636"/>
                  </a:moveTo>
                  <a:lnTo>
                    <a:pt x="606310" y="12636"/>
                  </a:lnTo>
                  <a:lnTo>
                    <a:pt x="606310" y="0"/>
                  </a:lnTo>
                  <a:lnTo>
                    <a:pt x="593674" y="0"/>
                  </a:lnTo>
                  <a:lnTo>
                    <a:pt x="593674" y="12636"/>
                  </a:lnTo>
                  <a:lnTo>
                    <a:pt x="593674" y="25260"/>
                  </a:lnTo>
                  <a:lnTo>
                    <a:pt x="581063" y="25260"/>
                  </a:lnTo>
                  <a:lnTo>
                    <a:pt x="568426" y="25260"/>
                  </a:lnTo>
                  <a:lnTo>
                    <a:pt x="568426" y="37896"/>
                  </a:lnTo>
                  <a:lnTo>
                    <a:pt x="581063" y="37896"/>
                  </a:lnTo>
                  <a:lnTo>
                    <a:pt x="593699" y="37896"/>
                  </a:lnTo>
                  <a:lnTo>
                    <a:pt x="593699" y="25285"/>
                  </a:lnTo>
                  <a:lnTo>
                    <a:pt x="606310" y="25285"/>
                  </a:lnTo>
                  <a:lnTo>
                    <a:pt x="606310" y="37896"/>
                  </a:lnTo>
                  <a:lnTo>
                    <a:pt x="618947" y="37896"/>
                  </a:lnTo>
                  <a:lnTo>
                    <a:pt x="618947" y="25285"/>
                  </a:lnTo>
                  <a:lnTo>
                    <a:pt x="618947" y="1263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5961735" y="3780141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36" y="12623"/>
                  </a:moveTo>
                  <a:lnTo>
                    <a:pt x="0" y="12623"/>
                  </a:lnTo>
                  <a:lnTo>
                    <a:pt x="0" y="25260"/>
                  </a:lnTo>
                  <a:lnTo>
                    <a:pt x="0" y="37896"/>
                  </a:lnTo>
                  <a:lnTo>
                    <a:pt x="0" y="50533"/>
                  </a:lnTo>
                  <a:lnTo>
                    <a:pt x="12636" y="50533"/>
                  </a:lnTo>
                  <a:lnTo>
                    <a:pt x="12636" y="37896"/>
                  </a:lnTo>
                  <a:lnTo>
                    <a:pt x="12636" y="25260"/>
                  </a:lnTo>
                  <a:lnTo>
                    <a:pt x="12636" y="12623"/>
                  </a:lnTo>
                  <a:close/>
                </a:path>
                <a:path w="619125" h="50800">
                  <a:moveTo>
                    <a:pt x="101066" y="0"/>
                  </a:moveTo>
                  <a:lnTo>
                    <a:pt x="88430" y="0"/>
                  </a:lnTo>
                  <a:lnTo>
                    <a:pt x="88430" y="12623"/>
                  </a:lnTo>
                  <a:lnTo>
                    <a:pt x="75806" y="12623"/>
                  </a:lnTo>
                  <a:lnTo>
                    <a:pt x="75806" y="0"/>
                  </a:lnTo>
                  <a:lnTo>
                    <a:pt x="63169" y="0"/>
                  </a:lnTo>
                  <a:lnTo>
                    <a:pt x="63169" y="12623"/>
                  </a:lnTo>
                  <a:lnTo>
                    <a:pt x="50533" y="12623"/>
                  </a:lnTo>
                  <a:lnTo>
                    <a:pt x="50533" y="25260"/>
                  </a:lnTo>
                  <a:lnTo>
                    <a:pt x="50533" y="37896"/>
                  </a:lnTo>
                  <a:lnTo>
                    <a:pt x="37909" y="37896"/>
                  </a:lnTo>
                  <a:lnTo>
                    <a:pt x="37909" y="25260"/>
                  </a:lnTo>
                  <a:lnTo>
                    <a:pt x="25273" y="25260"/>
                  </a:lnTo>
                  <a:lnTo>
                    <a:pt x="25273" y="37896"/>
                  </a:lnTo>
                  <a:lnTo>
                    <a:pt x="25273" y="50533"/>
                  </a:lnTo>
                  <a:lnTo>
                    <a:pt x="88430" y="50533"/>
                  </a:lnTo>
                  <a:lnTo>
                    <a:pt x="88430" y="37896"/>
                  </a:lnTo>
                  <a:lnTo>
                    <a:pt x="75806" y="37896"/>
                  </a:lnTo>
                  <a:lnTo>
                    <a:pt x="63169" y="37896"/>
                  </a:lnTo>
                  <a:lnTo>
                    <a:pt x="63169" y="25260"/>
                  </a:lnTo>
                  <a:lnTo>
                    <a:pt x="63169" y="12636"/>
                  </a:lnTo>
                  <a:lnTo>
                    <a:pt x="75793" y="12636"/>
                  </a:lnTo>
                  <a:lnTo>
                    <a:pt x="75793" y="25260"/>
                  </a:lnTo>
                  <a:lnTo>
                    <a:pt x="88430" y="25260"/>
                  </a:lnTo>
                  <a:lnTo>
                    <a:pt x="88430" y="12636"/>
                  </a:lnTo>
                  <a:lnTo>
                    <a:pt x="101066" y="12636"/>
                  </a:lnTo>
                  <a:lnTo>
                    <a:pt x="101066" y="0"/>
                  </a:lnTo>
                  <a:close/>
                </a:path>
                <a:path w="619125" h="50800">
                  <a:moveTo>
                    <a:pt x="189484" y="25260"/>
                  </a:moveTo>
                  <a:lnTo>
                    <a:pt x="176847" y="25260"/>
                  </a:lnTo>
                  <a:lnTo>
                    <a:pt x="176847" y="12623"/>
                  </a:lnTo>
                  <a:lnTo>
                    <a:pt x="164223" y="12623"/>
                  </a:lnTo>
                  <a:lnTo>
                    <a:pt x="151587" y="12623"/>
                  </a:lnTo>
                  <a:lnTo>
                    <a:pt x="151587" y="0"/>
                  </a:lnTo>
                  <a:lnTo>
                    <a:pt x="138950" y="0"/>
                  </a:lnTo>
                  <a:lnTo>
                    <a:pt x="138950" y="12623"/>
                  </a:lnTo>
                  <a:lnTo>
                    <a:pt x="126326" y="12623"/>
                  </a:lnTo>
                  <a:lnTo>
                    <a:pt x="126326" y="25260"/>
                  </a:lnTo>
                  <a:lnTo>
                    <a:pt x="138950" y="25260"/>
                  </a:lnTo>
                  <a:lnTo>
                    <a:pt x="138950" y="37896"/>
                  </a:lnTo>
                  <a:lnTo>
                    <a:pt x="151587" y="37896"/>
                  </a:lnTo>
                  <a:lnTo>
                    <a:pt x="151587" y="25260"/>
                  </a:lnTo>
                  <a:lnTo>
                    <a:pt x="138963" y="25260"/>
                  </a:lnTo>
                  <a:lnTo>
                    <a:pt x="138963" y="12636"/>
                  </a:lnTo>
                  <a:lnTo>
                    <a:pt x="151587" y="12636"/>
                  </a:lnTo>
                  <a:lnTo>
                    <a:pt x="151587" y="25260"/>
                  </a:lnTo>
                  <a:lnTo>
                    <a:pt x="164211" y="25260"/>
                  </a:lnTo>
                  <a:lnTo>
                    <a:pt x="164211" y="37896"/>
                  </a:lnTo>
                  <a:lnTo>
                    <a:pt x="176847" y="37896"/>
                  </a:lnTo>
                  <a:lnTo>
                    <a:pt x="189484" y="37896"/>
                  </a:lnTo>
                  <a:lnTo>
                    <a:pt x="189484" y="25260"/>
                  </a:lnTo>
                  <a:close/>
                </a:path>
                <a:path w="619125" h="50800">
                  <a:moveTo>
                    <a:pt x="265277" y="25260"/>
                  </a:moveTo>
                  <a:lnTo>
                    <a:pt x="252641" y="25260"/>
                  </a:lnTo>
                  <a:lnTo>
                    <a:pt x="252641" y="12623"/>
                  </a:lnTo>
                  <a:lnTo>
                    <a:pt x="240004" y="12623"/>
                  </a:lnTo>
                  <a:lnTo>
                    <a:pt x="240004" y="25260"/>
                  </a:lnTo>
                  <a:lnTo>
                    <a:pt x="227380" y="25260"/>
                  </a:lnTo>
                  <a:lnTo>
                    <a:pt x="227380" y="12636"/>
                  </a:lnTo>
                  <a:lnTo>
                    <a:pt x="240004" y="12636"/>
                  </a:lnTo>
                  <a:lnTo>
                    <a:pt x="240004" y="0"/>
                  </a:lnTo>
                  <a:lnTo>
                    <a:pt x="227368" y="0"/>
                  </a:lnTo>
                  <a:lnTo>
                    <a:pt x="227368" y="12623"/>
                  </a:lnTo>
                  <a:lnTo>
                    <a:pt x="214744" y="12623"/>
                  </a:lnTo>
                  <a:lnTo>
                    <a:pt x="202107" y="12623"/>
                  </a:lnTo>
                  <a:lnTo>
                    <a:pt x="202107" y="25260"/>
                  </a:lnTo>
                  <a:lnTo>
                    <a:pt x="214744" y="25260"/>
                  </a:lnTo>
                  <a:lnTo>
                    <a:pt x="227368" y="25260"/>
                  </a:lnTo>
                  <a:lnTo>
                    <a:pt x="227368" y="37896"/>
                  </a:lnTo>
                  <a:lnTo>
                    <a:pt x="240004" y="37896"/>
                  </a:lnTo>
                  <a:lnTo>
                    <a:pt x="252641" y="37896"/>
                  </a:lnTo>
                  <a:lnTo>
                    <a:pt x="265277" y="37896"/>
                  </a:lnTo>
                  <a:lnTo>
                    <a:pt x="265277" y="25260"/>
                  </a:lnTo>
                  <a:close/>
                </a:path>
                <a:path w="619125" h="50800">
                  <a:moveTo>
                    <a:pt x="315798" y="25260"/>
                  </a:moveTo>
                  <a:lnTo>
                    <a:pt x="303174" y="25260"/>
                  </a:lnTo>
                  <a:lnTo>
                    <a:pt x="303174" y="12636"/>
                  </a:lnTo>
                  <a:lnTo>
                    <a:pt x="303174" y="0"/>
                  </a:lnTo>
                  <a:lnTo>
                    <a:pt x="290537" y="0"/>
                  </a:lnTo>
                  <a:lnTo>
                    <a:pt x="277901" y="0"/>
                  </a:lnTo>
                  <a:lnTo>
                    <a:pt x="277901" y="12623"/>
                  </a:lnTo>
                  <a:lnTo>
                    <a:pt x="277901" y="25260"/>
                  </a:lnTo>
                  <a:lnTo>
                    <a:pt x="277901" y="37896"/>
                  </a:lnTo>
                  <a:lnTo>
                    <a:pt x="290537" y="37896"/>
                  </a:lnTo>
                  <a:lnTo>
                    <a:pt x="303161" y="37896"/>
                  </a:lnTo>
                  <a:lnTo>
                    <a:pt x="315798" y="37896"/>
                  </a:lnTo>
                  <a:lnTo>
                    <a:pt x="315798" y="25260"/>
                  </a:lnTo>
                  <a:close/>
                </a:path>
                <a:path w="619125" h="50800">
                  <a:moveTo>
                    <a:pt x="328434" y="12623"/>
                  </a:moveTo>
                  <a:lnTo>
                    <a:pt x="315798" y="12623"/>
                  </a:lnTo>
                  <a:lnTo>
                    <a:pt x="315798" y="25260"/>
                  </a:lnTo>
                  <a:lnTo>
                    <a:pt x="328434" y="25260"/>
                  </a:lnTo>
                  <a:lnTo>
                    <a:pt x="328434" y="12623"/>
                  </a:lnTo>
                  <a:close/>
                </a:path>
                <a:path w="619125" h="50800">
                  <a:moveTo>
                    <a:pt x="353695" y="12623"/>
                  </a:moveTo>
                  <a:lnTo>
                    <a:pt x="341058" y="12623"/>
                  </a:lnTo>
                  <a:lnTo>
                    <a:pt x="341058" y="25260"/>
                  </a:lnTo>
                  <a:lnTo>
                    <a:pt x="353695" y="25260"/>
                  </a:lnTo>
                  <a:lnTo>
                    <a:pt x="353695" y="12623"/>
                  </a:lnTo>
                  <a:close/>
                </a:path>
                <a:path w="619125" h="50800">
                  <a:moveTo>
                    <a:pt x="378955" y="25260"/>
                  </a:moveTo>
                  <a:lnTo>
                    <a:pt x="366331" y="25260"/>
                  </a:lnTo>
                  <a:lnTo>
                    <a:pt x="353695" y="25260"/>
                  </a:lnTo>
                  <a:lnTo>
                    <a:pt x="353695" y="37896"/>
                  </a:lnTo>
                  <a:lnTo>
                    <a:pt x="366318" y="37896"/>
                  </a:lnTo>
                  <a:lnTo>
                    <a:pt x="378955" y="37896"/>
                  </a:lnTo>
                  <a:lnTo>
                    <a:pt x="378955" y="25260"/>
                  </a:lnTo>
                  <a:close/>
                </a:path>
                <a:path w="619125" h="50800">
                  <a:moveTo>
                    <a:pt x="378955" y="0"/>
                  </a:moveTo>
                  <a:lnTo>
                    <a:pt x="366318" y="0"/>
                  </a:lnTo>
                  <a:lnTo>
                    <a:pt x="366318" y="12636"/>
                  </a:lnTo>
                  <a:lnTo>
                    <a:pt x="378955" y="12636"/>
                  </a:lnTo>
                  <a:lnTo>
                    <a:pt x="378955" y="0"/>
                  </a:lnTo>
                  <a:close/>
                </a:path>
                <a:path w="619125" h="50800">
                  <a:moveTo>
                    <a:pt x="467385" y="0"/>
                  </a:moveTo>
                  <a:lnTo>
                    <a:pt x="467385" y="0"/>
                  </a:lnTo>
                  <a:lnTo>
                    <a:pt x="391579" y="0"/>
                  </a:lnTo>
                  <a:lnTo>
                    <a:pt x="391579" y="12623"/>
                  </a:lnTo>
                  <a:lnTo>
                    <a:pt x="391579" y="25260"/>
                  </a:lnTo>
                  <a:lnTo>
                    <a:pt x="404215" y="25260"/>
                  </a:lnTo>
                  <a:lnTo>
                    <a:pt x="416852" y="25260"/>
                  </a:lnTo>
                  <a:lnTo>
                    <a:pt x="416852" y="12636"/>
                  </a:lnTo>
                  <a:lnTo>
                    <a:pt x="429475" y="12636"/>
                  </a:lnTo>
                  <a:lnTo>
                    <a:pt x="429475" y="25260"/>
                  </a:lnTo>
                  <a:lnTo>
                    <a:pt x="429475" y="37896"/>
                  </a:lnTo>
                  <a:lnTo>
                    <a:pt x="442112" y="37896"/>
                  </a:lnTo>
                  <a:lnTo>
                    <a:pt x="442112" y="25260"/>
                  </a:lnTo>
                  <a:lnTo>
                    <a:pt x="442112" y="12636"/>
                  </a:lnTo>
                  <a:lnTo>
                    <a:pt x="454748" y="12636"/>
                  </a:lnTo>
                  <a:lnTo>
                    <a:pt x="454748" y="25260"/>
                  </a:lnTo>
                  <a:lnTo>
                    <a:pt x="454748" y="37896"/>
                  </a:lnTo>
                  <a:lnTo>
                    <a:pt x="467385" y="37896"/>
                  </a:lnTo>
                  <a:lnTo>
                    <a:pt x="467385" y="25260"/>
                  </a:lnTo>
                  <a:lnTo>
                    <a:pt x="467385" y="12636"/>
                  </a:lnTo>
                  <a:lnTo>
                    <a:pt x="467385" y="0"/>
                  </a:lnTo>
                  <a:close/>
                </a:path>
                <a:path w="619125" h="50800">
                  <a:moveTo>
                    <a:pt x="517906" y="25260"/>
                  </a:moveTo>
                  <a:lnTo>
                    <a:pt x="505269" y="25260"/>
                  </a:lnTo>
                  <a:lnTo>
                    <a:pt x="492645" y="25260"/>
                  </a:lnTo>
                  <a:lnTo>
                    <a:pt x="492645" y="12636"/>
                  </a:lnTo>
                  <a:lnTo>
                    <a:pt x="505269" y="12636"/>
                  </a:lnTo>
                  <a:lnTo>
                    <a:pt x="505269" y="0"/>
                  </a:lnTo>
                  <a:lnTo>
                    <a:pt x="492633" y="0"/>
                  </a:lnTo>
                  <a:lnTo>
                    <a:pt x="492633" y="12623"/>
                  </a:lnTo>
                  <a:lnTo>
                    <a:pt x="480009" y="12623"/>
                  </a:lnTo>
                  <a:lnTo>
                    <a:pt x="480009" y="25260"/>
                  </a:lnTo>
                  <a:lnTo>
                    <a:pt x="492633" y="25260"/>
                  </a:lnTo>
                  <a:lnTo>
                    <a:pt x="492633" y="37896"/>
                  </a:lnTo>
                  <a:lnTo>
                    <a:pt x="505269" y="37896"/>
                  </a:lnTo>
                  <a:lnTo>
                    <a:pt x="517906" y="37896"/>
                  </a:lnTo>
                  <a:lnTo>
                    <a:pt x="517906" y="25260"/>
                  </a:lnTo>
                  <a:close/>
                </a:path>
                <a:path w="619125" h="50800">
                  <a:moveTo>
                    <a:pt x="555802" y="0"/>
                  </a:moveTo>
                  <a:lnTo>
                    <a:pt x="543166" y="0"/>
                  </a:lnTo>
                  <a:lnTo>
                    <a:pt x="530542" y="0"/>
                  </a:lnTo>
                  <a:lnTo>
                    <a:pt x="517906" y="0"/>
                  </a:lnTo>
                  <a:lnTo>
                    <a:pt x="517906" y="12623"/>
                  </a:lnTo>
                  <a:lnTo>
                    <a:pt x="517906" y="25260"/>
                  </a:lnTo>
                  <a:lnTo>
                    <a:pt x="530529" y="25260"/>
                  </a:lnTo>
                  <a:lnTo>
                    <a:pt x="530529" y="37896"/>
                  </a:lnTo>
                  <a:lnTo>
                    <a:pt x="543166" y="37896"/>
                  </a:lnTo>
                  <a:lnTo>
                    <a:pt x="555802" y="37896"/>
                  </a:lnTo>
                  <a:lnTo>
                    <a:pt x="555802" y="25260"/>
                  </a:lnTo>
                  <a:lnTo>
                    <a:pt x="555802" y="12636"/>
                  </a:lnTo>
                  <a:lnTo>
                    <a:pt x="555802" y="0"/>
                  </a:lnTo>
                  <a:close/>
                </a:path>
                <a:path w="619125" h="50800">
                  <a:moveTo>
                    <a:pt x="581063" y="25260"/>
                  </a:moveTo>
                  <a:lnTo>
                    <a:pt x="568426" y="25260"/>
                  </a:lnTo>
                  <a:lnTo>
                    <a:pt x="568426" y="37896"/>
                  </a:lnTo>
                  <a:lnTo>
                    <a:pt x="581063" y="37896"/>
                  </a:lnTo>
                  <a:lnTo>
                    <a:pt x="581063" y="25260"/>
                  </a:lnTo>
                  <a:close/>
                </a:path>
                <a:path w="619125" h="50800">
                  <a:moveTo>
                    <a:pt x="618947" y="0"/>
                  </a:moveTo>
                  <a:lnTo>
                    <a:pt x="606310" y="0"/>
                  </a:lnTo>
                  <a:lnTo>
                    <a:pt x="606310" y="12623"/>
                  </a:lnTo>
                  <a:lnTo>
                    <a:pt x="593699" y="12623"/>
                  </a:lnTo>
                  <a:lnTo>
                    <a:pt x="593699" y="0"/>
                  </a:lnTo>
                  <a:lnTo>
                    <a:pt x="581063" y="0"/>
                  </a:lnTo>
                  <a:lnTo>
                    <a:pt x="568426" y="0"/>
                  </a:lnTo>
                  <a:lnTo>
                    <a:pt x="568426" y="12636"/>
                  </a:lnTo>
                  <a:lnTo>
                    <a:pt x="581063" y="12636"/>
                  </a:lnTo>
                  <a:lnTo>
                    <a:pt x="593674" y="12636"/>
                  </a:lnTo>
                  <a:lnTo>
                    <a:pt x="593674" y="25260"/>
                  </a:lnTo>
                  <a:lnTo>
                    <a:pt x="606310" y="25260"/>
                  </a:lnTo>
                  <a:lnTo>
                    <a:pt x="606310" y="37896"/>
                  </a:lnTo>
                  <a:lnTo>
                    <a:pt x="618947" y="37896"/>
                  </a:lnTo>
                  <a:lnTo>
                    <a:pt x="618947" y="25260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5961735" y="3818038"/>
              <a:ext cx="619125" cy="38100"/>
            </a:xfrm>
            <a:custGeom>
              <a:avLst/>
              <a:gdLst/>
              <a:ahLst/>
              <a:cxnLst/>
              <a:rect l="l" t="t" r="r" b="b"/>
              <a:pathLst>
                <a:path w="619125" h="38100">
                  <a:moveTo>
                    <a:pt x="50533" y="12623"/>
                  </a:moveTo>
                  <a:lnTo>
                    <a:pt x="37909" y="12623"/>
                  </a:lnTo>
                  <a:lnTo>
                    <a:pt x="25273" y="12623"/>
                  </a:lnTo>
                  <a:lnTo>
                    <a:pt x="25273" y="25260"/>
                  </a:lnTo>
                  <a:lnTo>
                    <a:pt x="12636" y="25260"/>
                  </a:lnTo>
                  <a:lnTo>
                    <a:pt x="12636" y="12623"/>
                  </a:lnTo>
                  <a:lnTo>
                    <a:pt x="0" y="12623"/>
                  </a:lnTo>
                  <a:lnTo>
                    <a:pt x="0" y="25260"/>
                  </a:lnTo>
                  <a:lnTo>
                    <a:pt x="0" y="37896"/>
                  </a:lnTo>
                  <a:lnTo>
                    <a:pt x="12636" y="37896"/>
                  </a:lnTo>
                  <a:lnTo>
                    <a:pt x="25273" y="37896"/>
                  </a:lnTo>
                  <a:lnTo>
                    <a:pt x="37909" y="37896"/>
                  </a:lnTo>
                  <a:lnTo>
                    <a:pt x="37909" y="25260"/>
                  </a:lnTo>
                  <a:lnTo>
                    <a:pt x="50533" y="25260"/>
                  </a:lnTo>
                  <a:lnTo>
                    <a:pt x="50533" y="12623"/>
                  </a:lnTo>
                  <a:close/>
                </a:path>
                <a:path w="619125" h="38100">
                  <a:moveTo>
                    <a:pt x="63169" y="25260"/>
                  </a:moveTo>
                  <a:lnTo>
                    <a:pt x="50533" y="25260"/>
                  </a:lnTo>
                  <a:lnTo>
                    <a:pt x="50533" y="37896"/>
                  </a:lnTo>
                  <a:lnTo>
                    <a:pt x="63169" y="37896"/>
                  </a:lnTo>
                  <a:lnTo>
                    <a:pt x="63169" y="25260"/>
                  </a:lnTo>
                  <a:close/>
                </a:path>
                <a:path w="619125" h="38100">
                  <a:moveTo>
                    <a:pt x="138963" y="25260"/>
                  </a:moveTo>
                  <a:lnTo>
                    <a:pt x="126326" y="25260"/>
                  </a:lnTo>
                  <a:lnTo>
                    <a:pt x="126326" y="37896"/>
                  </a:lnTo>
                  <a:lnTo>
                    <a:pt x="138963" y="37896"/>
                  </a:lnTo>
                  <a:lnTo>
                    <a:pt x="138963" y="25260"/>
                  </a:lnTo>
                  <a:close/>
                </a:path>
                <a:path w="619125" h="38100">
                  <a:moveTo>
                    <a:pt x="151587" y="0"/>
                  </a:moveTo>
                  <a:lnTo>
                    <a:pt x="151587" y="0"/>
                  </a:lnTo>
                  <a:lnTo>
                    <a:pt x="75793" y="0"/>
                  </a:lnTo>
                  <a:lnTo>
                    <a:pt x="75793" y="12623"/>
                  </a:lnTo>
                  <a:lnTo>
                    <a:pt x="63169" y="12623"/>
                  </a:lnTo>
                  <a:lnTo>
                    <a:pt x="63169" y="25260"/>
                  </a:lnTo>
                  <a:lnTo>
                    <a:pt x="75793" y="25260"/>
                  </a:lnTo>
                  <a:lnTo>
                    <a:pt x="75793" y="37896"/>
                  </a:lnTo>
                  <a:lnTo>
                    <a:pt x="88430" y="37896"/>
                  </a:lnTo>
                  <a:lnTo>
                    <a:pt x="88430" y="25260"/>
                  </a:lnTo>
                  <a:lnTo>
                    <a:pt x="75806" y="25260"/>
                  </a:lnTo>
                  <a:lnTo>
                    <a:pt x="75806" y="12636"/>
                  </a:lnTo>
                  <a:lnTo>
                    <a:pt x="88430" y="12636"/>
                  </a:lnTo>
                  <a:lnTo>
                    <a:pt x="101053" y="12636"/>
                  </a:lnTo>
                  <a:lnTo>
                    <a:pt x="101053" y="25260"/>
                  </a:lnTo>
                  <a:lnTo>
                    <a:pt x="101053" y="37896"/>
                  </a:lnTo>
                  <a:lnTo>
                    <a:pt x="113690" y="37896"/>
                  </a:lnTo>
                  <a:lnTo>
                    <a:pt x="113690" y="25260"/>
                  </a:lnTo>
                  <a:lnTo>
                    <a:pt x="126326" y="25260"/>
                  </a:lnTo>
                  <a:lnTo>
                    <a:pt x="126326" y="12636"/>
                  </a:lnTo>
                  <a:lnTo>
                    <a:pt x="138950" y="12636"/>
                  </a:lnTo>
                  <a:lnTo>
                    <a:pt x="151587" y="12636"/>
                  </a:lnTo>
                  <a:lnTo>
                    <a:pt x="151587" y="0"/>
                  </a:lnTo>
                  <a:close/>
                </a:path>
                <a:path w="619125" h="38100">
                  <a:moveTo>
                    <a:pt x="164223" y="25260"/>
                  </a:moveTo>
                  <a:lnTo>
                    <a:pt x="151587" y="25260"/>
                  </a:lnTo>
                  <a:lnTo>
                    <a:pt x="151587" y="37896"/>
                  </a:lnTo>
                  <a:lnTo>
                    <a:pt x="164223" y="37896"/>
                  </a:lnTo>
                  <a:lnTo>
                    <a:pt x="164223" y="25260"/>
                  </a:lnTo>
                  <a:close/>
                </a:path>
                <a:path w="619125" h="38100">
                  <a:moveTo>
                    <a:pt x="391591" y="12623"/>
                  </a:moveTo>
                  <a:lnTo>
                    <a:pt x="378955" y="12623"/>
                  </a:lnTo>
                  <a:lnTo>
                    <a:pt x="378955" y="0"/>
                  </a:lnTo>
                  <a:lnTo>
                    <a:pt x="366331" y="0"/>
                  </a:lnTo>
                  <a:lnTo>
                    <a:pt x="353695" y="0"/>
                  </a:lnTo>
                  <a:lnTo>
                    <a:pt x="341058" y="0"/>
                  </a:lnTo>
                  <a:lnTo>
                    <a:pt x="341058" y="12623"/>
                  </a:lnTo>
                  <a:lnTo>
                    <a:pt x="328434" y="12623"/>
                  </a:lnTo>
                  <a:lnTo>
                    <a:pt x="328434" y="0"/>
                  </a:lnTo>
                  <a:lnTo>
                    <a:pt x="315798" y="0"/>
                  </a:lnTo>
                  <a:lnTo>
                    <a:pt x="303161" y="0"/>
                  </a:lnTo>
                  <a:lnTo>
                    <a:pt x="303161" y="12623"/>
                  </a:lnTo>
                  <a:lnTo>
                    <a:pt x="290537" y="12623"/>
                  </a:lnTo>
                  <a:lnTo>
                    <a:pt x="290537" y="0"/>
                  </a:lnTo>
                  <a:lnTo>
                    <a:pt x="277901" y="0"/>
                  </a:lnTo>
                  <a:lnTo>
                    <a:pt x="265277" y="0"/>
                  </a:lnTo>
                  <a:lnTo>
                    <a:pt x="252641" y="0"/>
                  </a:lnTo>
                  <a:lnTo>
                    <a:pt x="252641" y="12623"/>
                  </a:lnTo>
                  <a:lnTo>
                    <a:pt x="240004" y="12623"/>
                  </a:lnTo>
                  <a:lnTo>
                    <a:pt x="240004" y="0"/>
                  </a:lnTo>
                  <a:lnTo>
                    <a:pt x="227368" y="0"/>
                  </a:lnTo>
                  <a:lnTo>
                    <a:pt x="227368" y="12623"/>
                  </a:lnTo>
                  <a:lnTo>
                    <a:pt x="214744" y="12623"/>
                  </a:lnTo>
                  <a:lnTo>
                    <a:pt x="202120" y="12623"/>
                  </a:lnTo>
                  <a:lnTo>
                    <a:pt x="189484" y="12623"/>
                  </a:lnTo>
                  <a:lnTo>
                    <a:pt x="176847" y="12623"/>
                  </a:lnTo>
                  <a:lnTo>
                    <a:pt x="176847" y="25260"/>
                  </a:lnTo>
                  <a:lnTo>
                    <a:pt x="176847" y="37896"/>
                  </a:lnTo>
                  <a:lnTo>
                    <a:pt x="189484" y="37896"/>
                  </a:lnTo>
                  <a:lnTo>
                    <a:pt x="189484" y="25260"/>
                  </a:lnTo>
                  <a:lnTo>
                    <a:pt x="202107" y="25260"/>
                  </a:lnTo>
                  <a:lnTo>
                    <a:pt x="202107" y="37896"/>
                  </a:lnTo>
                  <a:lnTo>
                    <a:pt x="214744" y="37896"/>
                  </a:lnTo>
                  <a:lnTo>
                    <a:pt x="227368" y="37896"/>
                  </a:lnTo>
                  <a:lnTo>
                    <a:pt x="240004" y="37896"/>
                  </a:lnTo>
                  <a:lnTo>
                    <a:pt x="240004" y="25260"/>
                  </a:lnTo>
                  <a:lnTo>
                    <a:pt x="252641" y="25260"/>
                  </a:lnTo>
                  <a:lnTo>
                    <a:pt x="252641" y="12636"/>
                  </a:lnTo>
                  <a:lnTo>
                    <a:pt x="265264" y="12636"/>
                  </a:lnTo>
                  <a:lnTo>
                    <a:pt x="265264" y="25260"/>
                  </a:lnTo>
                  <a:lnTo>
                    <a:pt x="265264" y="37896"/>
                  </a:lnTo>
                  <a:lnTo>
                    <a:pt x="277901" y="37896"/>
                  </a:lnTo>
                  <a:lnTo>
                    <a:pt x="290537" y="37896"/>
                  </a:lnTo>
                  <a:lnTo>
                    <a:pt x="290537" y="25260"/>
                  </a:lnTo>
                  <a:lnTo>
                    <a:pt x="303161" y="25260"/>
                  </a:lnTo>
                  <a:lnTo>
                    <a:pt x="315798" y="25260"/>
                  </a:lnTo>
                  <a:lnTo>
                    <a:pt x="315798" y="37896"/>
                  </a:lnTo>
                  <a:lnTo>
                    <a:pt x="328422" y="37896"/>
                  </a:lnTo>
                  <a:lnTo>
                    <a:pt x="341058" y="37896"/>
                  </a:lnTo>
                  <a:lnTo>
                    <a:pt x="353695" y="37896"/>
                  </a:lnTo>
                  <a:lnTo>
                    <a:pt x="353695" y="25260"/>
                  </a:lnTo>
                  <a:lnTo>
                    <a:pt x="353695" y="12636"/>
                  </a:lnTo>
                  <a:lnTo>
                    <a:pt x="366318" y="12636"/>
                  </a:lnTo>
                  <a:lnTo>
                    <a:pt x="366318" y="25260"/>
                  </a:lnTo>
                  <a:lnTo>
                    <a:pt x="378955" y="25260"/>
                  </a:lnTo>
                  <a:lnTo>
                    <a:pt x="391591" y="25260"/>
                  </a:lnTo>
                  <a:lnTo>
                    <a:pt x="391591" y="12623"/>
                  </a:lnTo>
                  <a:close/>
                </a:path>
                <a:path w="619125" h="38100">
                  <a:moveTo>
                    <a:pt x="429488" y="0"/>
                  </a:moveTo>
                  <a:lnTo>
                    <a:pt x="416852" y="0"/>
                  </a:lnTo>
                  <a:lnTo>
                    <a:pt x="416852" y="12623"/>
                  </a:lnTo>
                  <a:lnTo>
                    <a:pt x="404215" y="12623"/>
                  </a:lnTo>
                  <a:lnTo>
                    <a:pt x="404215" y="25260"/>
                  </a:lnTo>
                  <a:lnTo>
                    <a:pt x="416852" y="25260"/>
                  </a:lnTo>
                  <a:lnTo>
                    <a:pt x="416852" y="12636"/>
                  </a:lnTo>
                  <a:lnTo>
                    <a:pt x="429488" y="12636"/>
                  </a:lnTo>
                  <a:lnTo>
                    <a:pt x="429488" y="0"/>
                  </a:lnTo>
                  <a:close/>
                </a:path>
                <a:path w="619125" h="38100">
                  <a:moveTo>
                    <a:pt x="454748" y="0"/>
                  </a:moveTo>
                  <a:lnTo>
                    <a:pt x="442112" y="0"/>
                  </a:lnTo>
                  <a:lnTo>
                    <a:pt x="442112" y="12623"/>
                  </a:lnTo>
                  <a:lnTo>
                    <a:pt x="442112" y="25260"/>
                  </a:lnTo>
                  <a:lnTo>
                    <a:pt x="454748" y="25260"/>
                  </a:lnTo>
                  <a:lnTo>
                    <a:pt x="454748" y="12636"/>
                  </a:lnTo>
                  <a:lnTo>
                    <a:pt x="454748" y="0"/>
                  </a:lnTo>
                  <a:close/>
                </a:path>
                <a:path w="619125" h="38100">
                  <a:moveTo>
                    <a:pt x="581063" y="0"/>
                  </a:moveTo>
                  <a:lnTo>
                    <a:pt x="581063" y="0"/>
                  </a:lnTo>
                  <a:lnTo>
                    <a:pt x="517906" y="0"/>
                  </a:lnTo>
                  <a:lnTo>
                    <a:pt x="517906" y="12623"/>
                  </a:lnTo>
                  <a:lnTo>
                    <a:pt x="505269" y="12623"/>
                  </a:lnTo>
                  <a:lnTo>
                    <a:pt x="492645" y="12623"/>
                  </a:lnTo>
                  <a:lnTo>
                    <a:pt x="492645" y="0"/>
                  </a:lnTo>
                  <a:lnTo>
                    <a:pt x="480009" y="0"/>
                  </a:lnTo>
                  <a:lnTo>
                    <a:pt x="480009" y="12623"/>
                  </a:lnTo>
                  <a:lnTo>
                    <a:pt x="467372" y="12623"/>
                  </a:lnTo>
                  <a:lnTo>
                    <a:pt x="467372" y="25260"/>
                  </a:lnTo>
                  <a:lnTo>
                    <a:pt x="480009" y="25260"/>
                  </a:lnTo>
                  <a:lnTo>
                    <a:pt x="480009" y="12636"/>
                  </a:lnTo>
                  <a:lnTo>
                    <a:pt x="492633" y="12636"/>
                  </a:lnTo>
                  <a:lnTo>
                    <a:pt x="492633" y="25260"/>
                  </a:lnTo>
                  <a:lnTo>
                    <a:pt x="505269" y="25260"/>
                  </a:lnTo>
                  <a:lnTo>
                    <a:pt x="517906" y="25260"/>
                  </a:lnTo>
                  <a:lnTo>
                    <a:pt x="530542" y="25260"/>
                  </a:lnTo>
                  <a:lnTo>
                    <a:pt x="530542" y="12636"/>
                  </a:lnTo>
                  <a:lnTo>
                    <a:pt x="543166" y="12636"/>
                  </a:lnTo>
                  <a:lnTo>
                    <a:pt x="543166" y="25260"/>
                  </a:lnTo>
                  <a:lnTo>
                    <a:pt x="555802" y="25260"/>
                  </a:lnTo>
                  <a:lnTo>
                    <a:pt x="555802" y="12636"/>
                  </a:lnTo>
                  <a:lnTo>
                    <a:pt x="568426" y="12636"/>
                  </a:lnTo>
                  <a:lnTo>
                    <a:pt x="581063" y="12636"/>
                  </a:lnTo>
                  <a:lnTo>
                    <a:pt x="581063" y="0"/>
                  </a:lnTo>
                  <a:close/>
                </a:path>
                <a:path w="619125" h="38100">
                  <a:moveTo>
                    <a:pt x="618947" y="12623"/>
                  </a:moveTo>
                  <a:lnTo>
                    <a:pt x="606310" y="12623"/>
                  </a:lnTo>
                  <a:lnTo>
                    <a:pt x="606310" y="0"/>
                  </a:lnTo>
                  <a:lnTo>
                    <a:pt x="593674" y="0"/>
                  </a:lnTo>
                  <a:lnTo>
                    <a:pt x="593674" y="12623"/>
                  </a:lnTo>
                  <a:lnTo>
                    <a:pt x="593674" y="25260"/>
                  </a:lnTo>
                  <a:lnTo>
                    <a:pt x="606310" y="25260"/>
                  </a:lnTo>
                  <a:lnTo>
                    <a:pt x="618947" y="25260"/>
                  </a:lnTo>
                  <a:lnTo>
                    <a:pt x="618947" y="126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5961735" y="3843299"/>
              <a:ext cx="606425" cy="50800"/>
            </a:xfrm>
            <a:custGeom>
              <a:avLst/>
              <a:gdLst/>
              <a:ahLst/>
              <a:cxnLst/>
              <a:rect l="l" t="t" r="r" b="b"/>
              <a:pathLst>
                <a:path w="606425" h="50800">
                  <a:moveTo>
                    <a:pt x="63169" y="37896"/>
                  </a:moveTo>
                  <a:lnTo>
                    <a:pt x="50533" y="37896"/>
                  </a:lnTo>
                  <a:lnTo>
                    <a:pt x="50533" y="25260"/>
                  </a:lnTo>
                  <a:lnTo>
                    <a:pt x="50533" y="12623"/>
                  </a:lnTo>
                  <a:lnTo>
                    <a:pt x="37909" y="12623"/>
                  </a:lnTo>
                  <a:lnTo>
                    <a:pt x="25273" y="12623"/>
                  </a:lnTo>
                  <a:lnTo>
                    <a:pt x="12636" y="12623"/>
                  </a:lnTo>
                  <a:lnTo>
                    <a:pt x="12636" y="25260"/>
                  </a:lnTo>
                  <a:lnTo>
                    <a:pt x="0" y="25260"/>
                  </a:lnTo>
                  <a:lnTo>
                    <a:pt x="0" y="37896"/>
                  </a:lnTo>
                  <a:lnTo>
                    <a:pt x="12636" y="37896"/>
                  </a:lnTo>
                  <a:lnTo>
                    <a:pt x="12636" y="50533"/>
                  </a:lnTo>
                  <a:lnTo>
                    <a:pt x="25273" y="50533"/>
                  </a:lnTo>
                  <a:lnTo>
                    <a:pt x="25273" y="37896"/>
                  </a:lnTo>
                  <a:lnTo>
                    <a:pt x="37896" y="37896"/>
                  </a:lnTo>
                  <a:lnTo>
                    <a:pt x="37896" y="50533"/>
                  </a:lnTo>
                  <a:lnTo>
                    <a:pt x="50533" y="50533"/>
                  </a:lnTo>
                  <a:lnTo>
                    <a:pt x="63169" y="50533"/>
                  </a:lnTo>
                  <a:lnTo>
                    <a:pt x="63169" y="37896"/>
                  </a:lnTo>
                  <a:close/>
                </a:path>
                <a:path w="606425" h="50800">
                  <a:moveTo>
                    <a:pt x="101066" y="25260"/>
                  </a:moveTo>
                  <a:lnTo>
                    <a:pt x="88430" y="25260"/>
                  </a:lnTo>
                  <a:lnTo>
                    <a:pt x="75793" y="25260"/>
                  </a:lnTo>
                  <a:lnTo>
                    <a:pt x="75793" y="37896"/>
                  </a:lnTo>
                  <a:lnTo>
                    <a:pt x="88430" y="37896"/>
                  </a:lnTo>
                  <a:lnTo>
                    <a:pt x="88430" y="50533"/>
                  </a:lnTo>
                  <a:lnTo>
                    <a:pt x="101066" y="50533"/>
                  </a:lnTo>
                  <a:lnTo>
                    <a:pt x="101066" y="37896"/>
                  </a:lnTo>
                  <a:lnTo>
                    <a:pt x="101066" y="25260"/>
                  </a:lnTo>
                  <a:close/>
                </a:path>
                <a:path w="606425" h="50800">
                  <a:moveTo>
                    <a:pt x="151587" y="12623"/>
                  </a:moveTo>
                  <a:lnTo>
                    <a:pt x="138963" y="12623"/>
                  </a:lnTo>
                  <a:lnTo>
                    <a:pt x="126326" y="12623"/>
                  </a:lnTo>
                  <a:lnTo>
                    <a:pt x="113690" y="12623"/>
                  </a:lnTo>
                  <a:lnTo>
                    <a:pt x="113690" y="25260"/>
                  </a:lnTo>
                  <a:lnTo>
                    <a:pt x="113690" y="37896"/>
                  </a:lnTo>
                  <a:lnTo>
                    <a:pt x="126326" y="37896"/>
                  </a:lnTo>
                  <a:lnTo>
                    <a:pt x="138963" y="37896"/>
                  </a:lnTo>
                  <a:lnTo>
                    <a:pt x="138963" y="25260"/>
                  </a:lnTo>
                  <a:lnTo>
                    <a:pt x="151587" y="25260"/>
                  </a:lnTo>
                  <a:lnTo>
                    <a:pt x="151587" y="12623"/>
                  </a:lnTo>
                  <a:close/>
                </a:path>
                <a:path w="606425" h="50800">
                  <a:moveTo>
                    <a:pt x="214744" y="12623"/>
                  </a:moveTo>
                  <a:lnTo>
                    <a:pt x="202120" y="12623"/>
                  </a:lnTo>
                  <a:lnTo>
                    <a:pt x="189484" y="12623"/>
                  </a:lnTo>
                  <a:lnTo>
                    <a:pt x="176847" y="12623"/>
                  </a:lnTo>
                  <a:lnTo>
                    <a:pt x="176847" y="25260"/>
                  </a:lnTo>
                  <a:lnTo>
                    <a:pt x="176847" y="37896"/>
                  </a:lnTo>
                  <a:lnTo>
                    <a:pt x="164223" y="37896"/>
                  </a:lnTo>
                  <a:lnTo>
                    <a:pt x="151587" y="37896"/>
                  </a:lnTo>
                  <a:lnTo>
                    <a:pt x="151587" y="50533"/>
                  </a:lnTo>
                  <a:lnTo>
                    <a:pt x="164211" y="50533"/>
                  </a:lnTo>
                  <a:lnTo>
                    <a:pt x="176847" y="50533"/>
                  </a:lnTo>
                  <a:lnTo>
                    <a:pt x="189484" y="50533"/>
                  </a:lnTo>
                  <a:lnTo>
                    <a:pt x="189484" y="37896"/>
                  </a:lnTo>
                  <a:lnTo>
                    <a:pt x="189484" y="25260"/>
                  </a:lnTo>
                  <a:lnTo>
                    <a:pt x="202107" y="25260"/>
                  </a:lnTo>
                  <a:lnTo>
                    <a:pt x="214744" y="25260"/>
                  </a:lnTo>
                  <a:lnTo>
                    <a:pt x="214744" y="12623"/>
                  </a:lnTo>
                  <a:close/>
                </a:path>
                <a:path w="606425" h="50800">
                  <a:moveTo>
                    <a:pt x="240004" y="12623"/>
                  </a:moveTo>
                  <a:lnTo>
                    <a:pt x="227368" y="12623"/>
                  </a:lnTo>
                  <a:lnTo>
                    <a:pt x="227368" y="25260"/>
                  </a:lnTo>
                  <a:lnTo>
                    <a:pt x="214744" y="25260"/>
                  </a:lnTo>
                  <a:lnTo>
                    <a:pt x="214744" y="37896"/>
                  </a:lnTo>
                  <a:lnTo>
                    <a:pt x="227380" y="37896"/>
                  </a:lnTo>
                  <a:lnTo>
                    <a:pt x="227380" y="25260"/>
                  </a:lnTo>
                  <a:lnTo>
                    <a:pt x="240004" y="25260"/>
                  </a:lnTo>
                  <a:lnTo>
                    <a:pt x="240004" y="12623"/>
                  </a:lnTo>
                  <a:close/>
                </a:path>
                <a:path w="606425" h="50800">
                  <a:moveTo>
                    <a:pt x="505269" y="12623"/>
                  </a:moveTo>
                  <a:lnTo>
                    <a:pt x="492645" y="12623"/>
                  </a:lnTo>
                  <a:lnTo>
                    <a:pt x="492645" y="0"/>
                  </a:lnTo>
                  <a:lnTo>
                    <a:pt x="480009" y="0"/>
                  </a:lnTo>
                  <a:lnTo>
                    <a:pt x="467385" y="0"/>
                  </a:lnTo>
                  <a:lnTo>
                    <a:pt x="454748" y="0"/>
                  </a:lnTo>
                  <a:lnTo>
                    <a:pt x="454748" y="12623"/>
                  </a:lnTo>
                  <a:lnTo>
                    <a:pt x="404215" y="12623"/>
                  </a:lnTo>
                  <a:lnTo>
                    <a:pt x="404215" y="0"/>
                  </a:lnTo>
                  <a:lnTo>
                    <a:pt x="341058" y="0"/>
                  </a:lnTo>
                  <a:lnTo>
                    <a:pt x="341058" y="12623"/>
                  </a:lnTo>
                  <a:lnTo>
                    <a:pt x="277901" y="12623"/>
                  </a:lnTo>
                  <a:lnTo>
                    <a:pt x="277901" y="25260"/>
                  </a:lnTo>
                  <a:lnTo>
                    <a:pt x="265277" y="25260"/>
                  </a:lnTo>
                  <a:lnTo>
                    <a:pt x="252641" y="25260"/>
                  </a:lnTo>
                  <a:lnTo>
                    <a:pt x="252641" y="37896"/>
                  </a:lnTo>
                  <a:lnTo>
                    <a:pt x="303174" y="37896"/>
                  </a:lnTo>
                  <a:lnTo>
                    <a:pt x="303174" y="25260"/>
                  </a:lnTo>
                  <a:lnTo>
                    <a:pt x="315798" y="25260"/>
                  </a:lnTo>
                  <a:lnTo>
                    <a:pt x="315798" y="37896"/>
                  </a:lnTo>
                  <a:lnTo>
                    <a:pt x="328422" y="37896"/>
                  </a:lnTo>
                  <a:lnTo>
                    <a:pt x="341058" y="37896"/>
                  </a:lnTo>
                  <a:lnTo>
                    <a:pt x="341058" y="25260"/>
                  </a:lnTo>
                  <a:lnTo>
                    <a:pt x="341058" y="12636"/>
                  </a:lnTo>
                  <a:lnTo>
                    <a:pt x="353695" y="12636"/>
                  </a:lnTo>
                  <a:lnTo>
                    <a:pt x="366318" y="12636"/>
                  </a:lnTo>
                  <a:lnTo>
                    <a:pt x="366318" y="25260"/>
                  </a:lnTo>
                  <a:lnTo>
                    <a:pt x="366318" y="37896"/>
                  </a:lnTo>
                  <a:lnTo>
                    <a:pt x="378955" y="37896"/>
                  </a:lnTo>
                  <a:lnTo>
                    <a:pt x="378955" y="25260"/>
                  </a:lnTo>
                  <a:lnTo>
                    <a:pt x="391579" y="25260"/>
                  </a:lnTo>
                  <a:lnTo>
                    <a:pt x="391579" y="37896"/>
                  </a:lnTo>
                  <a:lnTo>
                    <a:pt x="404215" y="37896"/>
                  </a:lnTo>
                  <a:lnTo>
                    <a:pt x="404215" y="25260"/>
                  </a:lnTo>
                  <a:lnTo>
                    <a:pt x="416852" y="25260"/>
                  </a:lnTo>
                  <a:lnTo>
                    <a:pt x="429475" y="25260"/>
                  </a:lnTo>
                  <a:lnTo>
                    <a:pt x="442112" y="25260"/>
                  </a:lnTo>
                  <a:lnTo>
                    <a:pt x="442112" y="37896"/>
                  </a:lnTo>
                  <a:lnTo>
                    <a:pt x="454748" y="37896"/>
                  </a:lnTo>
                  <a:lnTo>
                    <a:pt x="467385" y="37896"/>
                  </a:lnTo>
                  <a:lnTo>
                    <a:pt x="467385" y="25260"/>
                  </a:lnTo>
                  <a:lnTo>
                    <a:pt x="454748" y="25260"/>
                  </a:lnTo>
                  <a:lnTo>
                    <a:pt x="454748" y="12636"/>
                  </a:lnTo>
                  <a:lnTo>
                    <a:pt x="467372" y="12636"/>
                  </a:lnTo>
                  <a:lnTo>
                    <a:pt x="480009" y="12636"/>
                  </a:lnTo>
                  <a:lnTo>
                    <a:pt x="492633" y="12636"/>
                  </a:lnTo>
                  <a:lnTo>
                    <a:pt x="492633" y="25260"/>
                  </a:lnTo>
                  <a:lnTo>
                    <a:pt x="480009" y="25260"/>
                  </a:lnTo>
                  <a:lnTo>
                    <a:pt x="480009" y="37896"/>
                  </a:lnTo>
                  <a:lnTo>
                    <a:pt x="492633" y="37896"/>
                  </a:lnTo>
                  <a:lnTo>
                    <a:pt x="505269" y="37896"/>
                  </a:lnTo>
                  <a:lnTo>
                    <a:pt x="505269" y="25260"/>
                  </a:lnTo>
                  <a:lnTo>
                    <a:pt x="505269" y="12623"/>
                  </a:lnTo>
                  <a:close/>
                </a:path>
                <a:path w="606425" h="50800">
                  <a:moveTo>
                    <a:pt x="543166" y="12623"/>
                  </a:moveTo>
                  <a:lnTo>
                    <a:pt x="530542" y="12623"/>
                  </a:lnTo>
                  <a:lnTo>
                    <a:pt x="530542" y="0"/>
                  </a:lnTo>
                  <a:lnTo>
                    <a:pt x="517906" y="0"/>
                  </a:lnTo>
                  <a:lnTo>
                    <a:pt x="517906" y="12636"/>
                  </a:lnTo>
                  <a:lnTo>
                    <a:pt x="530529" y="12636"/>
                  </a:lnTo>
                  <a:lnTo>
                    <a:pt x="530529" y="25260"/>
                  </a:lnTo>
                  <a:lnTo>
                    <a:pt x="517906" y="25260"/>
                  </a:lnTo>
                  <a:lnTo>
                    <a:pt x="517906" y="37896"/>
                  </a:lnTo>
                  <a:lnTo>
                    <a:pt x="530529" y="37896"/>
                  </a:lnTo>
                  <a:lnTo>
                    <a:pt x="543166" y="37896"/>
                  </a:lnTo>
                  <a:lnTo>
                    <a:pt x="543166" y="25260"/>
                  </a:lnTo>
                  <a:lnTo>
                    <a:pt x="543166" y="12623"/>
                  </a:lnTo>
                  <a:close/>
                </a:path>
                <a:path w="606425" h="50800">
                  <a:moveTo>
                    <a:pt x="568426" y="25260"/>
                  </a:moveTo>
                  <a:lnTo>
                    <a:pt x="555790" y="25260"/>
                  </a:lnTo>
                  <a:lnTo>
                    <a:pt x="555790" y="37896"/>
                  </a:lnTo>
                  <a:lnTo>
                    <a:pt x="568426" y="37896"/>
                  </a:lnTo>
                  <a:lnTo>
                    <a:pt x="568426" y="25260"/>
                  </a:lnTo>
                  <a:close/>
                </a:path>
                <a:path w="606425" h="50800">
                  <a:moveTo>
                    <a:pt x="606310" y="12623"/>
                  </a:moveTo>
                  <a:lnTo>
                    <a:pt x="593699" y="12623"/>
                  </a:lnTo>
                  <a:lnTo>
                    <a:pt x="581063" y="12623"/>
                  </a:lnTo>
                  <a:lnTo>
                    <a:pt x="568426" y="12623"/>
                  </a:lnTo>
                  <a:lnTo>
                    <a:pt x="568426" y="0"/>
                  </a:lnTo>
                  <a:lnTo>
                    <a:pt x="555790" y="0"/>
                  </a:lnTo>
                  <a:lnTo>
                    <a:pt x="555790" y="12636"/>
                  </a:lnTo>
                  <a:lnTo>
                    <a:pt x="568426" y="12636"/>
                  </a:lnTo>
                  <a:lnTo>
                    <a:pt x="568426" y="25260"/>
                  </a:lnTo>
                  <a:lnTo>
                    <a:pt x="581063" y="25260"/>
                  </a:lnTo>
                  <a:lnTo>
                    <a:pt x="581063" y="37896"/>
                  </a:lnTo>
                  <a:lnTo>
                    <a:pt x="593674" y="37896"/>
                  </a:lnTo>
                  <a:lnTo>
                    <a:pt x="606310" y="37896"/>
                  </a:lnTo>
                  <a:lnTo>
                    <a:pt x="606310" y="25260"/>
                  </a:lnTo>
                  <a:lnTo>
                    <a:pt x="606310" y="126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5961735" y="3881195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50533" y="25260"/>
                  </a:moveTo>
                  <a:lnTo>
                    <a:pt x="37909" y="25260"/>
                  </a:lnTo>
                  <a:lnTo>
                    <a:pt x="25273" y="25260"/>
                  </a:lnTo>
                  <a:lnTo>
                    <a:pt x="25273" y="12623"/>
                  </a:lnTo>
                  <a:lnTo>
                    <a:pt x="12636" y="12623"/>
                  </a:lnTo>
                  <a:lnTo>
                    <a:pt x="12636" y="25260"/>
                  </a:lnTo>
                  <a:lnTo>
                    <a:pt x="12636" y="37884"/>
                  </a:lnTo>
                  <a:lnTo>
                    <a:pt x="0" y="37884"/>
                  </a:lnTo>
                  <a:lnTo>
                    <a:pt x="0" y="50520"/>
                  </a:lnTo>
                  <a:lnTo>
                    <a:pt x="12636" y="50520"/>
                  </a:lnTo>
                  <a:lnTo>
                    <a:pt x="25273" y="50520"/>
                  </a:lnTo>
                  <a:lnTo>
                    <a:pt x="37909" y="50520"/>
                  </a:lnTo>
                  <a:lnTo>
                    <a:pt x="37909" y="37909"/>
                  </a:lnTo>
                  <a:lnTo>
                    <a:pt x="50533" y="37909"/>
                  </a:lnTo>
                  <a:lnTo>
                    <a:pt x="50533" y="25260"/>
                  </a:lnTo>
                  <a:close/>
                </a:path>
                <a:path w="619125" h="50800">
                  <a:moveTo>
                    <a:pt x="88430" y="37884"/>
                  </a:moveTo>
                  <a:lnTo>
                    <a:pt x="75793" y="37884"/>
                  </a:lnTo>
                  <a:lnTo>
                    <a:pt x="75793" y="50520"/>
                  </a:lnTo>
                  <a:lnTo>
                    <a:pt x="88430" y="50520"/>
                  </a:lnTo>
                  <a:lnTo>
                    <a:pt x="88430" y="37884"/>
                  </a:lnTo>
                  <a:close/>
                </a:path>
                <a:path w="619125" h="50800">
                  <a:moveTo>
                    <a:pt x="138963" y="12623"/>
                  </a:moveTo>
                  <a:lnTo>
                    <a:pt x="126326" y="12623"/>
                  </a:lnTo>
                  <a:lnTo>
                    <a:pt x="113690" y="12623"/>
                  </a:lnTo>
                  <a:lnTo>
                    <a:pt x="113690" y="25260"/>
                  </a:lnTo>
                  <a:lnTo>
                    <a:pt x="101066" y="25260"/>
                  </a:lnTo>
                  <a:lnTo>
                    <a:pt x="101066" y="12623"/>
                  </a:lnTo>
                  <a:lnTo>
                    <a:pt x="88430" y="12623"/>
                  </a:lnTo>
                  <a:lnTo>
                    <a:pt x="75806" y="12623"/>
                  </a:lnTo>
                  <a:lnTo>
                    <a:pt x="63169" y="12623"/>
                  </a:lnTo>
                  <a:lnTo>
                    <a:pt x="63169" y="25260"/>
                  </a:lnTo>
                  <a:lnTo>
                    <a:pt x="75793" y="25260"/>
                  </a:lnTo>
                  <a:lnTo>
                    <a:pt x="88430" y="25260"/>
                  </a:lnTo>
                  <a:lnTo>
                    <a:pt x="101053" y="25260"/>
                  </a:lnTo>
                  <a:lnTo>
                    <a:pt x="101053" y="37909"/>
                  </a:lnTo>
                  <a:lnTo>
                    <a:pt x="113690" y="37909"/>
                  </a:lnTo>
                  <a:lnTo>
                    <a:pt x="126326" y="37909"/>
                  </a:lnTo>
                  <a:lnTo>
                    <a:pt x="126326" y="25260"/>
                  </a:lnTo>
                  <a:lnTo>
                    <a:pt x="138963" y="25260"/>
                  </a:lnTo>
                  <a:lnTo>
                    <a:pt x="138963" y="12623"/>
                  </a:lnTo>
                  <a:close/>
                </a:path>
                <a:path w="619125" h="50800">
                  <a:moveTo>
                    <a:pt x="227380" y="12623"/>
                  </a:moveTo>
                  <a:lnTo>
                    <a:pt x="214744" y="12623"/>
                  </a:lnTo>
                  <a:lnTo>
                    <a:pt x="202120" y="12623"/>
                  </a:lnTo>
                  <a:lnTo>
                    <a:pt x="189484" y="12623"/>
                  </a:lnTo>
                  <a:lnTo>
                    <a:pt x="189484" y="0"/>
                  </a:lnTo>
                  <a:lnTo>
                    <a:pt x="176847" y="0"/>
                  </a:lnTo>
                  <a:lnTo>
                    <a:pt x="176847" y="12623"/>
                  </a:lnTo>
                  <a:lnTo>
                    <a:pt x="164223" y="12623"/>
                  </a:lnTo>
                  <a:lnTo>
                    <a:pt x="151587" y="12623"/>
                  </a:lnTo>
                  <a:lnTo>
                    <a:pt x="151587" y="25260"/>
                  </a:lnTo>
                  <a:lnTo>
                    <a:pt x="164211" y="25260"/>
                  </a:lnTo>
                  <a:lnTo>
                    <a:pt x="164211" y="37909"/>
                  </a:lnTo>
                  <a:lnTo>
                    <a:pt x="176847" y="37909"/>
                  </a:lnTo>
                  <a:lnTo>
                    <a:pt x="189484" y="37909"/>
                  </a:lnTo>
                  <a:lnTo>
                    <a:pt x="189484" y="25260"/>
                  </a:lnTo>
                  <a:lnTo>
                    <a:pt x="176847" y="25260"/>
                  </a:lnTo>
                  <a:lnTo>
                    <a:pt x="176847" y="12636"/>
                  </a:lnTo>
                  <a:lnTo>
                    <a:pt x="189484" y="12636"/>
                  </a:lnTo>
                  <a:lnTo>
                    <a:pt x="189484" y="25260"/>
                  </a:lnTo>
                  <a:lnTo>
                    <a:pt x="202107" y="25260"/>
                  </a:lnTo>
                  <a:lnTo>
                    <a:pt x="214744" y="25260"/>
                  </a:lnTo>
                  <a:lnTo>
                    <a:pt x="227380" y="25260"/>
                  </a:lnTo>
                  <a:lnTo>
                    <a:pt x="227380" y="12623"/>
                  </a:lnTo>
                  <a:close/>
                </a:path>
                <a:path w="619125" h="50800">
                  <a:moveTo>
                    <a:pt x="277901" y="12623"/>
                  </a:moveTo>
                  <a:lnTo>
                    <a:pt x="265277" y="12623"/>
                  </a:lnTo>
                  <a:lnTo>
                    <a:pt x="265277" y="0"/>
                  </a:lnTo>
                  <a:lnTo>
                    <a:pt x="252641" y="0"/>
                  </a:lnTo>
                  <a:lnTo>
                    <a:pt x="240004" y="0"/>
                  </a:lnTo>
                  <a:lnTo>
                    <a:pt x="240004" y="12636"/>
                  </a:lnTo>
                  <a:lnTo>
                    <a:pt x="252641" y="12636"/>
                  </a:lnTo>
                  <a:lnTo>
                    <a:pt x="265264" y="12636"/>
                  </a:lnTo>
                  <a:lnTo>
                    <a:pt x="265264" y="25260"/>
                  </a:lnTo>
                  <a:lnTo>
                    <a:pt x="252641" y="25260"/>
                  </a:lnTo>
                  <a:lnTo>
                    <a:pt x="240004" y="25260"/>
                  </a:lnTo>
                  <a:lnTo>
                    <a:pt x="240004" y="37909"/>
                  </a:lnTo>
                  <a:lnTo>
                    <a:pt x="252641" y="37909"/>
                  </a:lnTo>
                  <a:lnTo>
                    <a:pt x="265264" y="37909"/>
                  </a:lnTo>
                  <a:lnTo>
                    <a:pt x="277901" y="37909"/>
                  </a:lnTo>
                  <a:lnTo>
                    <a:pt x="277901" y="25260"/>
                  </a:lnTo>
                  <a:lnTo>
                    <a:pt x="277901" y="12623"/>
                  </a:lnTo>
                  <a:close/>
                </a:path>
                <a:path w="619125" h="50800">
                  <a:moveTo>
                    <a:pt x="341058" y="25260"/>
                  </a:moveTo>
                  <a:lnTo>
                    <a:pt x="328434" y="25260"/>
                  </a:lnTo>
                  <a:lnTo>
                    <a:pt x="328434" y="12623"/>
                  </a:lnTo>
                  <a:lnTo>
                    <a:pt x="315798" y="12623"/>
                  </a:lnTo>
                  <a:lnTo>
                    <a:pt x="303174" y="12623"/>
                  </a:lnTo>
                  <a:lnTo>
                    <a:pt x="290537" y="12623"/>
                  </a:lnTo>
                  <a:lnTo>
                    <a:pt x="290537" y="25260"/>
                  </a:lnTo>
                  <a:lnTo>
                    <a:pt x="290537" y="37909"/>
                  </a:lnTo>
                  <a:lnTo>
                    <a:pt x="303174" y="37909"/>
                  </a:lnTo>
                  <a:lnTo>
                    <a:pt x="303174" y="25260"/>
                  </a:lnTo>
                  <a:lnTo>
                    <a:pt x="315798" y="25260"/>
                  </a:lnTo>
                  <a:lnTo>
                    <a:pt x="315798" y="37909"/>
                  </a:lnTo>
                  <a:lnTo>
                    <a:pt x="328422" y="37909"/>
                  </a:lnTo>
                  <a:lnTo>
                    <a:pt x="341058" y="37909"/>
                  </a:lnTo>
                  <a:lnTo>
                    <a:pt x="341058" y="25260"/>
                  </a:lnTo>
                  <a:close/>
                </a:path>
                <a:path w="619125" h="50800">
                  <a:moveTo>
                    <a:pt x="391591" y="12623"/>
                  </a:moveTo>
                  <a:lnTo>
                    <a:pt x="378955" y="12623"/>
                  </a:lnTo>
                  <a:lnTo>
                    <a:pt x="366331" y="12623"/>
                  </a:lnTo>
                  <a:lnTo>
                    <a:pt x="353695" y="12623"/>
                  </a:lnTo>
                  <a:lnTo>
                    <a:pt x="353695" y="25260"/>
                  </a:lnTo>
                  <a:lnTo>
                    <a:pt x="353695" y="37909"/>
                  </a:lnTo>
                  <a:lnTo>
                    <a:pt x="366318" y="37909"/>
                  </a:lnTo>
                  <a:lnTo>
                    <a:pt x="378955" y="37909"/>
                  </a:lnTo>
                  <a:lnTo>
                    <a:pt x="378955" y="25260"/>
                  </a:lnTo>
                  <a:lnTo>
                    <a:pt x="391591" y="25260"/>
                  </a:lnTo>
                  <a:lnTo>
                    <a:pt x="391591" y="12623"/>
                  </a:lnTo>
                  <a:close/>
                </a:path>
                <a:path w="619125" h="50800">
                  <a:moveTo>
                    <a:pt x="442112" y="25260"/>
                  </a:moveTo>
                  <a:lnTo>
                    <a:pt x="429488" y="25260"/>
                  </a:lnTo>
                  <a:lnTo>
                    <a:pt x="429488" y="12636"/>
                  </a:lnTo>
                  <a:lnTo>
                    <a:pt x="429488" y="0"/>
                  </a:lnTo>
                  <a:lnTo>
                    <a:pt x="416852" y="0"/>
                  </a:lnTo>
                  <a:lnTo>
                    <a:pt x="404215" y="0"/>
                  </a:lnTo>
                  <a:lnTo>
                    <a:pt x="404215" y="12636"/>
                  </a:lnTo>
                  <a:lnTo>
                    <a:pt x="416852" y="12636"/>
                  </a:lnTo>
                  <a:lnTo>
                    <a:pt x="416852" y="25260"/>
                  </a:lnTo>
                  <a:lnTo>
                    <a:pt x="404215" y="25260"/>
                  </a:lnTo>
                  <a:lnTo>
                    <a:pt x="404215" y="37909"/>
                  </a:lnTo>
                  <a:lnTo>
                    <a:pt x="416852" y="37909"/>
                  </a:lnTo>
                  <a:lnTo>
                    <a:pt x="429475" y="37909"/>
                  </a:lnTo>
                  <a:lnTo>
                    <a:pt x="442112" y="37909"/>
                  </a:lnTo>
                  <a:lnTo>
                    <a:pt x="442112" y="25260"/>
                  </a:lnTo>
                  <a:close/>
                </a:path>
                <a:path w="619125" h="50800">
                  <a:moveTo>
                    <a:pt x="517906" y="25260"/>
                  </a:moveTo>
                  <a:lnTo>
                    <a:pt x="505269" y="25260"/>
                  </a:lnTo>
                  <a:lnTo>
                    <a:pt x="505269" y="37909"/>
                  </a:lnTo>
                  <a:lnTo>
                    <a:pt x="517906" y="37909"/>
                  </a:lnTo>
                  <a:lnTo>
                    <a:pt x="517906" y="25260"/>
                  </a:lnTo>
                  <a:close/>
                </a:path>
                <a:path w="619125" h="50800">
                  <a:moveTo>
                    <a:pt x="530542" y="12623"/>
                  </a:moveTo>
                  <a:lnTo>
                    <a:pt x="517906" y="12623"/>
                  </a:lnTo>
                  <a:lnTo>
                    <a:pt x="517906" y="0"/>
                  </a:lnTo>
                  <a:lnTo>
                    <a:pt x="505269" y="0"/>
                  </a:lnTo>
                  <a:lnTo>
                    <a:pt x="492645" y="0"/>
                  </a:lnTo>
                  <a:lnTo>
                    <a:pt x="480009" y="0"/>
                  </a:lnTo>
                  <a:lnTo>
                    <a:pt x="467372" y="0"/>
                  </a:lnTo>
                  <a:lnTo>
                    <a:pt x="467372" y="12623"/>
                  </a:lnTo>
                  <a:lnTo>
                    <a:pt x="454748" y="12623"/>
                  </a:lnTo>
                  <a:lnTo>
                    <a:pt x="442112" y="12623"/>
                  </a:lnTo>
                  <a:lnTo>
                    <a:pt x="442112" y="25260"/>
                  </a:lnTo>
                  <a:lnTo>
                    <a:pt x="505269" y="25260"/>
                  </a:lnTo>
                  <a:lnTo>
                    <a:pt x="505269" y="12636"/>
                  </a:lnTo>
                  <a:lnTo>
                    <a:pt x="517906" y="12636"/>
                  </a:lnTo>
                  <a:lnTo>
                    <a:pt x="517906" y="25260"/>
                  </a:lnTo>
                  <a:lnTo>
                    <a:pt x="530542" y="25260"/>
                  </a:lnTo>
                  <a:lnTo>
                    <a:pt x="530542" y="12623"/>
                  </a:lnTo>
                  <a:close/>
                </a:path>
                <a:path w="619125" h="50800">
                  <a:moveTo>
                    <a:pt x="618947" y="0"/>
                  </a:moveTo>
                  <a:lnTo>
                    <a:pt x="606310" y="0"/>
                  </a:lnTo>
                  <a:lnTo>
                    <a:pt x="593674" y="0"/>
                  </a:lnTo>
                  <a:lnTo>
                    <a:pt x="593674" y="12623"/>
                  </a:lnTo>
                  <a:lnTo>
                    <a:pt x="581063" y="12623"/>
                  </a:lnTo>
                  <a:lnTo>
                    <a:pt x="581063" y="0"/>
                  </a:lnTo>
                  <a:lnTo>
                    <a:pt x="568426" y="0"/>
                  </a:lnTo>
                  <a:lnTo>
                    <a:pt x="555802" y="0"/>
                  </a:lnTo>
                  <a:lnTo>
                    <a:pt x="543166" y="0"/>
                  </a:lnTo>
                  <a:lnTo>
                    <a:pt x="543166" y="12623"/>
                  </a:lnTo>
                  <a:lnTo>
                    <a:pt x="543166" y="25260"/>
                  </a:lnTo>
                  <a:lnTo>
                    <a:pt x="543166" y="37909"/>
                  </a:lnTo>
                  <a:lnTo>
                    <a:pt x="555790" y="37909"/>
                  </a:lnTo>
                  <a:lnTo>
                    <a:pt x="568426" y="37909"/>
                  </a:lnTo>
                  <a:lnTo>
                    <a:pt x="568426" y="25260"/>
                  </a:lnTo>
                  <a:lnTo>
                    <a:pt x="581063" y="25260"/>
                  </a:lnTo>
                  <a:lnTo>
                    <a:pt x="593674" y="25260"/>
                  </a:lnTo>
                  <a:lnTo>
                    <a:pt x="593674" y="37909"/>
                  </a:lnTo>
                  <a:lnTo>
                    <a:pt x="606310" y="37909"/>
                  </a:lnTo>
                  <a:lnTo>
                    <a:pt x="618947" y="37909"/>
                  </a:lnTo>
                  <a:lnTo>
                    <a:pt x="618947" y="25260"/>
                  </a:lnTo>
                  <a:lnTo>
                    <a:pt x="606310" y="25260"/>
                  </a:lnTo>
                  <a:lnTo>
                    <a:pt x="606310" y="12636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5961735" y="3919079"/>
              <a:ext cx="619125" cy="38100"/>
            </a:xfrm>
            <a:custGeom>
              <a:avLst/>
              <a:gdLst/>
              <a:ahLst/>
              <a:cxnLst/>
              <a:rect l="l" t="t" r="r" b="b"/>
              <a:pathLst>
                <a:path w="619125" h="38100">
                  <a:moveTo>
                    <a:pt x="88430" y="25273"/>
                  </a:moveTo>
                  <a:lnTo>
                    <a:pt x="88430" y="25273"/>
                  </a:lnTo>
                  <a:lnTo>
                    <a:pt x="0" y="25273"/>
                  </a:lnTo>
                  <a:lnTo>
                    <a:pt x="0" y="37909"/>
                  </a:lnTo>
                  <a:lnTo>
                    <a:pt x="88430" y="37909"/>
                  </a:lnTo>
                  <a:lnTo>
                    <a:pt x="88430" y="25273"/>
                  </a:lnTo>
                  <a:close/>
                </a:path>
                <a:path w="619125" h="38100">
                  <a:moveTo>
                    <a:pt x="88430" y="0"/>
                  </a:moveTo>
                  <a:lnTo>
                    <a:pt x="75793" y="0"/>
                  </a:lnTo>
                  <a:lnTo>
                    <a:pt x="75793" y="12636"/>
                  </a:lnTo>
                  <a:lnTo>
                    <a:pt x="88430" y="12636"/>
                  </a:lnTo>
                  <a:lnTo>
                    <a:pt x="88430" y="0"/>
                  </a:lnTo>
                  <a:close/>
                </a:path>
                <a:path w="619125" h="38100">
                  <a:moveTo>
                    <a:pt x="113690" y="12636"/>
                  </a:moveTo>
                  <a:lnTo>
                    <a:pt x="101053" y="12636"/>
                  </a:lnTo>
                  <a:lnTo>
                    <a:pt x="101053" y="25273"/>
                  </a:lnTo>
                  <a:lnTo>
                    <a:pt x="101053" y="37909"/>
                  </a:lnTo>
                  <a:lnTo>
                    <a:pt x="113690" y="37909"/>
                  </a:lnTo>
                  <a:lnTo>
                    <a:pt x="113690" y="25273"/>
                  </a:lnTo>
                  <a:lnTo>
                    <a:pt x="113690" y="12636"/>
                  </a:lnTo>
                  <a:close/>
                </a:path>
                <a:path w="619125" h="38100">
                  <a:moveTo>
                    <a:pt x="265277" y="25273"/>
                  </a:moveTo>
                  <a:lnTo>
                    <a:pt x="252641" y="25273"/>
                  </a:lnTo>
                  <a:lnTo>
                    <a:pt x="240004" y="25273"/>
                  </a:lnTo>
                  <a:lnTo>
                    <a:pt x="227380" y="25273"/>
                  </a:lnTo>
                  <a:lnTo>
                    <a:pt x="227380" y="12636"/>
                  </a:lnTo>
                  <a:lnTo>
                    <a:pt x="240004" y="12636"/>
                  </a:lnTo>
                  <a:lnTo>
                    <a:pt x="240004" y="0"/>
                  </a:lnTo>
                  <a:lnTo>
                    <a:pt x="227380" y="0"/>
                  </a:lnTo>
                  <a:lnTo>
                    <a:pt x="214744" y="0"/>
                  </a:lnTo>
                  <a:lnTo>
                    <a:pt x="214744" y="12636"/>
                  </a:lnTo>
                  <a:lnTo>
                    <a:pt x="202120" y="12636"/>
                  </a:lnTo>
                  <a:lnTo>
                    <a:pt x="189484" y="12636"/>
                  </a:lnTo>
                  <a:lnTo>
                    <a:pt x="189484" y="0"/>
                  </a:lnTo>
                  <a:lnTo>
                    <a:pt x="113690" y="0"/>
                  </a:lnTo>
                  <a:lnTo>
                    <a:pt x="113690" y="12636"/>
                  </a:lnTo>
                  <a:lnTo>
                    <a:pt x="126326" y="12636"/>
                  </a:lnTo>
                  <a:lnTo>
                    <a:pt x="138950" y="12636"/>
                  </a:lnTo>
                  <a:lnTo>
                    <a:pt x="151587" y="12636"/>
                  </a:lnTo>
                  <a:lnTo>
                    <a:pt x="151587" y="25273"/>
                  </a:lnTo>
                  <a:lnTo>
                    <a:pt x="138950" y="25273"/>
                  </a:lnTo>
                  <a:lnTo>
                    <a:pt x="138950" y="37909"/>
                  </a:lnTo>
                  <a:lnTo>
                    <a:pt x="151587" y="37909"/>
                  </a:lnTo>
                  <a:lnTo>
                    <a:pt x="164211" y="37909"/>
                  </a:lnTo>
                  <a:lnTo>
                    <a:pt x="176847" y="37909"/>
                  </a:lnTo>
                  <a:lnTo>
                    <a:pt x="176847" y="25273"/>
                  </a:lnTo>
                  <a:lnTo>
                    <a:pt x="164223" y="25273"/>
                  </a:lnTo>
                  <a:lnTo>
                    <a:pt x="164223" y="12636"/>
                  </a:lnTo>
                  <a:lnTo>
                    <a:pt x="176847" y="12636"/>
                  </a:lnTo>
                  <a:lnTo>
                    <a:pt x="176847" y="25273"/>
                  </a:lnTo>
                  <a:lnTo>
                    <a:pt x="189484" y="25273"/>
                  </a:lnTo>
                  <a:lnTo>
                    <a:pt x="189484" y="37909"/>
                  </a:lnTo>
                  <a:lnTo>
                    <a:pt x="202120" y="37909"/>
                  </a:lnTo>
                  <a:lnTo>
                    <a:pt x="202120" y="25273"/>
                  </a:lnTo>
                  <a:lnTo>
                    <a:pt x="214744" y="25273"/>
                  </a:lnTo>
                  <a:lnTo>
                    <a:pt x="227368" y="25273"/>
                  </a:lnTo>
                  <a:lnTo>
                    <a:pt x="227368" y="37909"/>
                  </a:lnTo>
                  <a:lnTo>
                    <a:pt x="240004" y="37909"/>
                  </a:lnTo>
                  <a:lnTo>
                    <a:pt x="252641" y="37909"/>
                  </a:lnTo>
                  <a:lnTo>
                    <a:pt x="265277" y="37909"/>
                  </a:lnTo>
                  <a:lnTo>
                    <a:pt x="265277" y="25273"/>
                  </a:lnTo>
                  <a:close/>
                </a:path>
                <a:path w="619125" h="38100">
                  <a:moveTo>
                    <a:pt x="315798" y="25273"/>
                  </a:moveTo>
                  <a:lnTo>
                    <a:pt x="303161" y="25273"/>
                  </a:lnTo>
                  <a:lnTo>
                    <a:pt x="303161" y="37909"/>
                  </a:lnTo>
                  <a:lnTo>
                    <a:pt x="315798" y="37909"/>
                  </a:lnTo>
                  <a:lnTo>
                    <a:pt x="315798" y="25273"/>
                  </a:lnTo>
                  <a:close/>
                </a:path>
                <a:path w="619125" h="38100">
                  <a:moveTo>
                    <a:pt x="378955" y="12636"/>
                  </a:moveTo>
                  <a:lnTo>
                    <a:pt x="366331" y="12636"/>
                  </a:lnTo>
                  <a:lnTo>
                    <a:pt x="353695" y="12636"/>
                  </a:lnTo>
                  <a:lnTo>
                    <a:pt x="353695" y="0"/>
                  </a:lnTo>
                  <a:lnTo>
                    <a:pt x="265264" y="0"/>
                  </a:lnTo>
                  <a:lnTo>
                    <a:pt x="265264" y="12636"/>
                  </a:lnTo>
                  <a:lnTo>
                    <a:pt x="277901" y="12636"/>
                  </a:lnTo>
                  <a:lnTo>
                    <a:pt x="277901" y="25273"/>
                  </a:lnTo>
                  <a:lnTo>
                    <a:pt x="277901" y="37909"/>
                  </a:lnTo>
                  <a:lnTo>
                    <a:pt x="290537" y="37909"/>
                  </a:lnTo>
                  <a:lnTo>
                    <a:pt x="290537" y="25273"/>
                  </a:lnTo>
                  <a:lnTo>
                    <a:pt x="290537" y="12636"/>
                  </a:lnTo>
                  <a:lnTo>
                    <a:pt x="303161" y="12636"/>
                  </a:lnTo>
                  <a:lnTo>
                    <a:pt x="315798" y="12636"/>
                  </a:lnTo>
                  <a:lnTo>
                    <a:pt x="328422" y="12636"/>
                  </a:lnTo>
                  <a:lnTo>
                    <a:pt x="328422" y="25273"/>
                  </a:lnTo>
                  <a:lnTo>
                    <a:pt x="328422" y="37909"/>
                  </a:lnTo>
                  <a:lnTo>
                    <a:pt x="341058" y="37909"/>
                  </a:lnTo>
                  <a:lnTo>
                    <a:pt x="341058" y="25273"/>
                  </a:lnTo>
                  <a:lnTo>
                    <a:pt x="353695" y="25273"/>
                  </a:lnTo>
                  <a:lnTo>
                    <a:pt x="366318" y="25273"/>
                  </a:lnTo>
                  <a:lnTo>
                    <a:pt x="366318" y="37909"/>
                  </a:lnTo>
                  <a:lnTo>
                    <a:pt x="378955" y="37909"/>
                  </a:lnTo>
                  <a:lnTo>
                    <a:pt x="378955" y="25273"/>
                  </a:lnTo>
                  <a:lnTo>
                    <a:pt x="378955" y="12636"/>
                  </a:lnTo>
                  <a:close/>
                </a:path>
                <a:path w="619125" h="38100">
                  <a:moveTo>
                    <a:pt x="442112" y="12636"/>
                  </a:moveTo>
                  <a:lnTo>
                    <a:pt x="429488" y="12636"/>
                  </a:lnTo>
                  <a:lnTo>
                    <a:pt x="429488" y="0"/>
                  </a:lnTo>
                  <a:lnTo>
                    <a:pt x="416852" y="0"/>
                  </a:lnTo>
                  <a:lnTo>
                    <a:pt x="404215" y="0"/>
                  </a:lnTo>
                  <a:lnTo>
                    <a:pt x="391591" y="0"/>
                  </a:lnTo>
                  <a:lnTo>
                    <a:pt x="378955" y="0"/>
                  </a:lnTo>
                  <a:lnTo>
                    <a:pt x="378955" y="12636"/>
                  </a:lnTo>
                  <a:lnTo>
                    <a:pt x="391579" y="12636"/>
                  </a:lnTo>
                  <a:lnTo>
                    <a:pt x="404215" y="12636"/>
                  </a:lnTo>
                  <a:lnTo>
                    <a:pt x="404215" y="25273"/>
                  </a:lnTo>
                  <a:lnTo>
                    <a:pt x="416852" y="25273"/>
                  </a:lnTo>
                  <a:lnTo>
                    <a:pt x="416852" y="37909"/>
                  </a:lnTo>
                  <a:lnTo>
                    <a:pt x="429488" y="37909"/>
                  </a:lnTo>
                  <a:lnTo>
                    <a:pt x="429488" y="25273"/>
                  </a:lnTo>
                  <a:lnTo>
                    <a:pt x="442112" y="25273"/>
                  </a:lnTo>
                  <a:lnTo>
                    <a:pt x="442112" y="12636"/>
                  </a:lnTo>
                  <a:close/>
                </a:path>
                <a:path w="619125" h="38100">
                  <a:moveTo>
                    <a:pt x="618947" y="0"/>
                  </a:moveTo>
                  <a:lnTo>
                    <a:pt x="606310" y="0"/>
                  </a:lnTo>
                  <a:lnTo>
                    <a:pt x="593699" y="0"/>
                  </a:lnTo>
                  <a:lnTo>
                    <a:pt x="581063" y="0"/>
                  </a:lnTo>
                  <a:lnTo>
                    <a:pt x="581063" y="12636"/>
                  </a:lnTo>
                  <a:lnTo>
                    <a:pt x="568426" y="12636"/>
                  </a:lnTo>
                  <a:lnTo>
                    <a:pt x="568426" y="0"/>
                  </a:lnTo>
                  <a:lnTo>
                    <a:pt x="555802" y="0"/>
                  </a:lnTo>
                  <a:lnTo>
                    <a:pt x="505269" y="0"/>
                  </a:lnTo>
                  <a:lnTo>
                    <a:pt x="505269" y="12636"/>
                  </a:lnTo>
                  <a:lnTo>
                    <a:pt x="492645" y="12636"/>
                  </a:lnTo>
                  <a:lnTo>
                    <a:pt x="492645" y="0"/>
                  </a:lnTo>
                  <a:lnTo>
                    <a:pt x="480009" y="0"/>
                  </a:lnTo>
                  <a:lnTo>
                    <a:pt x="467372" y="0"/>
                  </a:lnTo>
                  <a:lnTo>
                    <a:pt x="467372" y="12636"/>
                  </a:lnTo>
                  <a:lnTo>
                    <a:pt x="454748" y="12636"/>
                  </a:lnTo>
                  <a:lnTo>
                    <a:pt x="454748" y="25273"/>
                  </a:lnTo>
                  <a:lnTo>
                    <a:pt x="467385" y="25273"/>
                  </a:lnTo>
                  <a:lnTo>
                    <a:pt x="467385" y="12636"/>
                  </a:lnTo>
                  <a:lnTo>
                    <a:pt x="480009" y="12636"/>
                  </a:lnTo>
                  <a:lnTo>
                    <a:pt x="492633" y="12636"/>
                  </a:lnTo>
                  <a:lnTo>
                    <a:pt x="492633" y="25273"/>
                  </a:lnTo>
                  <a:lnTo>
                    <a:pt x="505269" y="25273"/>
                  </a:lnTo>
                  <a:lnTo>
                    <a:pt x="517906" y="25273"/>
                  </a:lnTo>
                  <a:lnTo>
                    <a:pt x="517906" y="12636"/>
                  </a:lnTo>
                  <a:lnTo>
                    <a:pt x="530529" y="12636"/>
                  </a:lnTo>
                  <a:lnTo>
                    <a:pt x="543166" y="12636"/>
                  </a:lnTo>
                  <a:lnTo>
                    <a:pt x="555790" y="12636"/>
                  </a:lnTo>
                  <a:lnTo>
                    <a:pt x="555790" y="25273"/>
                  </a:lnTo>
                  <a:lnTo>
                    <a:pt x="568426" y="25273"/>
                  </a:lnTo>
                  <a:lnTo>
                    <a:pt x="581063" y="25273"/>
                  </a:lnTo>
                  <a:lnTo>
                    <a:pt x="593699" y="25273"/>
                  </a:lnTo>
                  <a:lnTo>
                    <a:pt x="593699" y="12636"/>
                  </a:lnTo>
                  <a:lnTo>
                    <a:pt x="606310" y="12636"/>
                  </a:lnTo>
                  <a:lnTo>
                    <a:pt x="606310" y="25273"/>
                  </a:lnTo>
                  <a:lnTo>
                    <a:pt x="618947" y="25273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5961735" y="3944352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36" y="12623"/>
                  </a:moveTo>
                  <a:lnTo>
                    <a:pt x="0" y="12623"/>
                  </a:lnTo>
                  <a:lnTo>
                    <a:pt x="0" y="25260"/>
                  </a:lnTo>
                  <a:lnTo>
                    <a:pt x="0" y="37896"/>
                  </a:lnTo>
                  <a:lnTo>
                    <a:pt x="0" y="50533"/>
                  </a:lnTo>
                  <a:lnTo>
                    <a:pt x="12636" y="50533"/>
                  </a:lnTo>
                  <a:lnTo>
                    <a:pt x="12636" y="37896"/>
                  </a:lnTo>
                  <a:lnTo>
                    <a:pt x="12636" y="25260"/>
                  </a:lnTo>
                  <a:lnTo>
                    <a:pt x="12636" y="12623"/>
                  </a:lnTo>
                  <a:close/>
                </a:path>
                <a:path w="619125" h="50800">
                  <a:moveTo>
                    <a:pt x="63169" y="25260"/>
                  </a:moveTo>
                  <a:lnTo>
                    <a:pt x="50533" y="25260"/>
                  </a:lnTo>
                  <a:lnTo>
                    <a:pt x="37909" y="25260"/>
                  </a:lnTo>
                  <a:lnTo>
                    <a:pt x="25273" y="25260"/>
                  </a:lnTo>
                  <a:lnTo>
                    <a:pt x="25273" y="37896"/>
                  </a:lnTo>
                  <a:lnTo>
                    <a:pt x="25273" y="50533"/>
                  </a:lnTo>
                  <a:lnTo>
                    <a:pt x="37896" y="50533"/>
                  </a:lnTo>
                  <a:lnTo>
                    <a:pt x="50533" y="50533"/>
                  </a:lnTo>
                  <a:lnTo>
                    <a:pt x="63169" y="50533"/>
                  </a:lnTo>
                  <a:lnTo>
                    <a:pt x="63169" y="37896"/>
                  </a:lnTo>
                  <a:lnTo>
                    <a:pt x="63169" y="25260"/>
                  </a:lnTo>
                  <a:close/>
                </a:path>
                <a:path w="619125" h="50800">
                  <a:moveTo>
                    <a:pt x="88430" y="12623"/>
                  </a:moveTo>
                  <a:lnTo>
                    <a:pt x="75793" y="12623"/>
                  </a:lnTo>
                  <a:lnTo>
                    <a:pt x="75793" y="25260"/>
                  </a:lnTo>
                  <a:lnTo>
                    <a:pt x="75793" y="37896"/>
                  </a:lnTo>
                  <a:lnTo>
                    <a:pt x="75793" y="50533"/>
                  </a:lnTo>
                  <a:lnTo>
                    <a:pt x="88430" y="50533"/>
                  </a:lnTo>
                  <a:lnTo>
                    <a:pt x="88430" y="37896"/>
                  </a:lnTo>
                  <a:lnTo>
                    <a:pt x="88430" y="25260"/>
                  </a:lnTo>
                  <a:lnTo>
                    <a:pt x="88430" y="12623"/>
                  </a:lnTo>
                  <a:close/>
                </a:path>
                <a:path w="619125" h="50800">
                  <a:moveTo>
                    <a:pt x="164223" y="12623"/>
                  </a:moveTo>
                  <a:lnTo>
                    <a:pt x="164223" y="12623"/>
                  </a:lnTo>
                  <a:lnTo>
                    <a:pt x="101053" y="12623"/>
                  </a:lnTo>
                  <a:lnTo>
                    <a:pt x="101053" y="25260"/>
                  </a:lnTo>
                  <a:lnTo>
                    <a:pt x="113690" y="25260"/>
                  </a:lnTo>
                  <a:lnTo>
                    <a:pt x="126326" y="25260"/>
                  </a:lnTo>
                  <a:lnTo>
                    <a:pt x="126326" y="37896"/>
                  </a:lnTo>
                  <a:lnTo>
                    <a:pt x="138950" y="37896"/>
                  </a:lnTo>
                  <a:lnTo>
                    <a:pt x="151587" y="37896"/>
                  </a:lnTo>
                  <a:lnTo>
                    <a:pt x="164223" y="37896"/>
                  </a:lnTo>
                  <a:lnTo>
                    <a:pt x="164223" y="25260"/>
                  </a:lnTo>
                  <a:lnTo>
                    <a:pt x="164223" y="12623"/>
                  </a:lnTo>
                  <a:close/>
                </a:path>
                <a:path w="619125" h="50800">
                  <a:moveTo>
                    <a:pt x="265277" y="25260"/>
                  </a:moveTo>
                  <a:lnTo>
                    <a:pt x="252641" y="25260"/>
                  </a:lnTo>
                  <a:lnTo>
                    <a:pt x="252641" y="12623"/>
                  </a:lnTo>
                  <a:lnTo>
                    <a:pt x="240004" y="12623"/>
                  </a:lnTo>
                  <a:lnTo>
                    <a:pt x="176847" y="12623"/>
                  </a:lnTo>
                  <a:lnTo>
                    <a:pt x="176847" y="25260"/>
                  </a:lnTo>
                  <a:lnTo>
                    <a:pt x="189484" y="25260"/>
                  </a:lnTo>
                  <a:lnTo>
                    <a:pt x="189484" y="37896"/>
                  </a:lnTo>
                  <a:lnTo>
                    <a:pt x="202107" y="37896"/>
                  </a:lnTo>
                  <a:lnTo>
                    <a:pt x="214744" y="37896"/>
                  </a:lnTo>
                  <a:lnTo>
                    <a:pt x="214744" y="25260"/>
                  </a:lnTo>
                  <a:lnTo>
                    <a:pt x="227368" y="25260"/>
                  </a:lnTo>
                  <a:lnTo>
                    <a:pt x="227368" y="37896"/>
                  </a:lnTo>
                  <a:lnTo>
                    <a:pt x="240004" y="37896"/>
                  </a:lnTo>
                  <a:lnTo>
                    <a:pt x="252641" y="37896"/>
                  </a:lnTo>
                  <a:lnTo>
                    <a:pt x="265277" y="37896"/>
                  </a:lnTo>
                  <a:lnTo>
                    <a:pt x="265277" y="25260"/>
                  </a:lnTo>
                  <a:close/>
                </a:path>
                <a:path w="619125" h="50800">
                  <a:moveTo>
                    <a:pt x="378955" y="25260"/>
                  </a:moveTo>
                  <a:lnTo>
                    <a:pt x="366331" y="25260"/>
                  </a:lnTo>
                  <a:lnTo>
                    <a:pt x="366331" y="12623"/>
                  </a:lnTo>
                  <a:lnTo>
                    <a:pt x="353695" y="12623"/>
                  </a:lnTo>
                  <a:lnTo>
                    <a:pt x="341058" y="12623"/>
                  </a:lnTo>
                  <a:lnTo>
                    <a:pt x="328422" y="12623"/>
                  </a:lnTo>
                  <a:lnTo>
                    <a:pt x="328422" y="25260"/>
                  </a:lnTo>
                  <a:lnTo>
                    <a:pt x="315798" y="25260"/>
                  </a:lnTo>
                  <a:lnTo>
                    <a:pt x="303174" y="25260"/>
                  </a:lnTo>
                  <a:lnTo>
                    <a:pt x="290537" y="25260"/>
                  </a:lnTo>
                  <a:lnTo>
                    <a:pt x="290537" y="12623"/>
                  </a:lnTo>
                  <a:lnTo>
                    <a:pt x="277901" y="12623"/>
                  </a:lnTo>
                  <a:lnTo>
                    <a:pt x="277901" y="25260"/>
                  </a:lnTo>
                  <a:lnTo>
                    <a:pt x="277901" y="37896"/>
                  </a:lnTo>
                  <a:lnTo>
                    <a:pt x="378955" y="37896"/>
                  </a:lnTo>
                  <a:lnTo>
                    <a:pt x="378955" y="25260"/>
                  </a:lnTo>
                  <a:close/>
                </a:path>
                <a:path w="619125" h="50800">
                  <a:moveTo>
                    <a:pt x="404215" y="25260"/>
                  </a:moveTo>
                  <a:lnTo>
                    <a:pt x="391591" y="25260"/>
                  </a:lnTo>
                  <a:lnTo>
                    <a:pt x="391591" y="12623"/>
                  </a:lnTo>
                  <a:lnTo>
                    <a:pt x="378955" y="12623"/>
                  </a:lnTo>
                  <a:lnTo>
                    <a:pt x="378955" y="25260"/>
                  </a:lnTo>
                  <a:lnTo>
                    <a:pt x="391579" y="25260"/>
                  </a:lnTo>
                  <a:lnTo>
                    <a:pt x="391579" y="37896"/>
                  </a:lnTo>
                  <a:lnTo>
                    <a:pt x="404215" y="37896"/>
                  </a:lnTo>
                  <a:lnTo>
                    <a:pt x="404215" y="25260"/>
                  </a:lnTo>
                  <a:close/>
                </a:path>
                <a:path w="619125" h="50800">
                  <a:moveTo>
                    <a:pt x="454748" y="25260"/>
                  </a:moveTo>
                  <a:lnTo>
                    <a:pt x="442112" y="25260"/>
                  </a:lnTo>
                  <a:lnTo>
                    <a:pt x="429488" y="25260"/>
                  </a:lnTo>
                  <a:lnTo>
                    <a:pt x="429488" y="12636"/>
                  </a:lnTo>
                  <a:lnTo>
                    <a:pt x="442112" y="12636"/>
                  </a:lnTo>
                  <a:lnTo>
                    <a:pt x="442112" y="0"/>
                  </a:lnTo>
                  <a:lnTo>
                    <a:pt x="429488" y="0"/>
                  </a:lnTo>
                  <a:lnTo>
                    <a:pt x="416852" y="0"/>
                  </a:lnTo>
                  <a:lnTo>
                    <a:pt x="416852" y="12623"/>
                  </a:lnTo>
                  <a:lnTo>
                    <a:pt x="416852" y="25260"/>
                  </a:lnTo>
                  <a:lnTo>
                    <a:pt x="416852" y="37896"/>
                  </a:lnTo>
                  <a:lnTo>
                    <a:pt x="429475" y="37896"/>
                  </a:lnTo>
                  <a:lnTo>
                    <a:pt x="442112" y="37896"/>
                  </a:lnTo>
                  <a:lnTo>
                    <a:pt x="454748" y="37896"/>
                  </a:lnTo>
                  <a:lnTo>
                    <a:pt x="454748" y="25260"/>
                  </a:lnTo>
                  <a:close/>
                </a:path>
                <a:path w="619125" h="50800">
                  <a:moveTo>
                    <a:pt x="543166" y="0"/>
                  </a:moveTo>
                  <a:lnTo>
                    <a:pt x="530529" y="0"/>
                  </a:lnTo>
                  <a:lnTo>
                    <a:pt x="530529" y="12636"/>
                  </a:lnTo>
                  <a:lnTo>
                    <a:pt x="543166" y="12636"/>
                  </a:lnTo>
                  <a:lnTo>
                    <a:pt x="543166" y="0"/>
                  </a:lnTo>
                  <a:close/>
                </a:path>
                <a:path w="619125" h="50800">
                  <a:moveTo>
                    <a:pt x="581063" y="12623"/>
                  </a:moveTo>
                  <a:lnTo>
                    <a:pt x="568426" y="12623"/>
                  </a:lnTo>
                  <a:lnTo>
                    <a:pt x="568426" y="0"/>
                  </a:lnTo>
                  <a:lnTo>
                    <a:pt x="555790" y="0"/>
                  </a:lnTo>
                  <a:lnTo>
                    <a:pt x="555790" y="12623"/>
                  </a:lnTo>
                  <a:lnTo>
                    <a:pt x="555790" y="25260"/>
                  </a:lnTo>
                  <a:lnTo>
                    <a:pt x="543166" y="25260"/>
                  </a:lnTo>
                  <a:lnTo>
                    <a:pt x="530542" y="25260"/>
                  </a:lnTo>
                  <a:lnTo>
                    <a:pt x="517906" y="25260"/>
                  </a:lnTo>
                  <a:lnTo>
                    <a:pt x="517906" y="12636"/>
                  </a:lnTo>
                  <a:lnTo>
                    <a:pt x="517906" y="0"/>
                  </a:lnTo>
                  <a:lnTo>
                    <a:pt x="505269" y="0"/>
                  </a:lnTo>
                  <a:lnTo>
                    <a:pt x="505269" y="12623"/>
                  </a:lnTo>
                  <a:lnTo>
                    <a:pt x="492645" y="12623"/>
                  </a:lnTo>
                  <a:lnTo>
                    <a:pt x="492645" y="0"/>
                  </a:lnTo>
                  <a:lnTo>
                    <a:pt x="480009" y="0"/>
                  </a:lnTo>
                  <a:lnTo>
                    <a:pt x="480009" y="12623"/>
                  </a:lnTo>
                  <a:lnTo>
                    <a:pt x="467385" y="12623"/>
                  </a:lnTo>
                  <a:lnTo>
                    <a:pt x="467385" y="0"/>
                  </a:lnTo>
                  <a:lnTo>
                    <a:pt x="454748" y="0"/>
                  </a:lnTo>
                  <a:lnTo>
                    <a:pt x="454748" y="12623"/>
                  </a:lnTo>
                  <a:lnTo>
                    <a:pt x="454748" y="25260"/>
                  </a:lnTo>
                  <a:lnTo>
                    <a:pt x="467372" y="25260"/>
                  </a:lnTo>
                  <a:lnTo>
                    <a:pt x="480009" y="25260"/>
                  </a:lnTo>
                  <a:lnTo>
                    <a:pt x="480009" y="12636"/>
                  </a:lnTo>
                  <a:lnTo>
                    <a:pt x="492633" y="12636"/>
                  </a:lnTo>
                  <a:lnTo>
                    <a:pt x="492633" y="25260"/>
                  </a:lnTo>
                  <a:lnTo>
                    <a:pt x="492633" y="37896"/>
                  </a:lnTo>
                  <a:lnTo>
                    <a:pt x="581063" y="37896"/>
                  </a:lnTo>
                  <a:lnTo>
                    <a:pt x="581063" y="25260"/>
                  </a:lnTo>
                  <a:lnTo>
                    <a:pt x="581063" y="12623"/>
                  </a:lnTo>
                  <a:close/>
                </a:path>
                <a:path w="619125" h="50800">
                  <a:moveTo>
                    <a:pt x="618947" y="0"/>
                  </a:moveTo>
                  <a:lnTo>
                    <a:pt x="606310" y="0"/>
                  </a:lnTo>
                  <a:lnTo>
                    <a:pt x="606310" y="12623"/>
                  </a:lnTo>
                  <a:lnTo>
                    <a:pt x="593674" y="12623"/>
                  </a:lnTo>
                  <a:lnTo>
                    <a:pt x="593674" y="25260"/>
                  </a:lnTo>
                  <a:lnTo>
                    <a:pt x="606310" y="25260"/>
                  </a:lnTo>
                  <a:lnTo>
                    <a:pt x="606310" y="12636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5961735" y="3982249"/>
              <a:ext cx="619125" cy="38100"/>
            </a:xfrm>
            <a:custGeom>
              <a:avLst/>
              <a:gdLst/>
              <a:ahLst/>
              <a:cxnLst/>
              <a:rect l="l" t="t" r="r" b="b"/>
              <a:pathLst>
                <a:path w="619125" h="38100">
                  <a:moveTo>
                    <a:pt x="12636" y="12623"/>
                  </a:moveTo>
                  <a:lnTo>
                    <a:pt x="0" y="12623"/>
                  </a:lnTo>
                  <a:lnTo>
                    <a:pt x="0" y="25260"/>
                  </a:lnTo>
                  <a:lnTo>
                    <a:pt x="0" y="37896"/>
                  </a:lnTo>
                  <a:lnTo>
                    <a:pt x="12636" y="37896"/>
                  </a:lnTo>
                  <a:lnTo>
                    <a:pt x="12636" y="25260"/>
                  </a:lnTo>
                  <a:lnTo>
                    <a:pt x="12636" y="12623"/>
                  </a:lnTo>
                  <a:close/>
                </a:path>
                <a:path w="619125" h="38100">
                  <a:moveTo>
                    <a:pt x="63169" y="12623"/>
                  </a:moveTo>
                  <a:lnTo>
                    <a:pt x="50533" y="12623"/>
                  </a:lnTo>
                  <a:lnTo>
                    <a:pt x="37909" y="12623"/>
                  </a:lnTo>
                  <a:lnTo>
                    <a:pt x="25273" y="12623"/>
                  </a:lnTo>
                  <a:lnTo>
                    <a:pt x="25273" y="25260"/>
                  </a:lnTo>
                  <a:lnTo>
                    <a:pt x="37896" y="25260"/>
                  </a:lnTo>
                  <a:lnTo>
                    <a:pt x="50533" y="25260"/>
                  </a:lnTo>
                  <a:lnTo>
                    <a:pt x="63169" y="25260"/>
                  </a:lnTo>
                  <a:lnTo>
                    <a:pt x="63169" y="12623"/>
                  </a:lnTo>
                  <a:close/>
                </a:path>
                <a:path w="619125" h="38100">
                  <a:moveTo>
                    <a:pt x="88430" y="0"/>
                  </a:moveTo>
                  <a:lnTo>
                    <a:pt x="75793" y="0"/>
                  </a:lnTo>
                  <a:lnTo>
                    <a:pt x="75793" y="12623"/>
                  </a:lnTo>
                  <a:lnTo>
                    <a:pt x="75793" y="25260"/>
                  </a:lnTo>
                  <a:lnTo>
                    <a:pt x="75793" y="37896"/>
                  </a:lnTo>
                  <a:lnTo>
                    <a:pt x="88430" y="37896"/>
                  </a:lnTo>
                  <a:lnTo>
                    <a:pt x="88430" y="25260"/>
                  </a:lnTo>
                  <a:lnTo>
                    <a:pt x="88430" y="12636"/>
                  </a:lnTo>
                  <a:lnTo>
                    <a:pt x="88430" y="0"/>
                  </a:lnTo>
                  <a:close/>
                </a:path>
                <a:path w="619125" h="38100">
                  <a:moveTo>
                    <a:pt x="164223" y="0"/>
                  </a:moveTo>
                  <a:lnTo>
                    <a:pt x="164223" y="0"/>
                  </a:lnTo>
                  <a:lnTo>
                    <a:pt x="101053" y="0"/>
                  </a:lnTo>
                  <a:lnTo>
                    <a:pt x="101053" y="12623"/>
                  </a:lnTo>
                  <a:lnTo>
                    <a:pt x="101053" y="25260"/>
                  </a:lnTo>
                  <a:lnTo>
                    <a:pt x="113690" y="25260"/>
                  </a:lnTo>
                  <a:lnTo>
                    <a:pt x="113690" y="12636"/>
                  </a:lnTo>
                  <a:lnTo>
                    <a:pt x="126326" y="12636"/>
                  </a:lnTo>
                  <a:lnTo>
                    <a:pt x="138950" y="12636"/>
                  </a:lnTo>
                  <a:lnTo>
                    <a:pt x="138950" y="25260"/>
                  </a:lnTo>
                  <a:lnTo>
                    <a:pt x="126326" y="25260"/>
                  </a:lnTo>
                  <a:lnTo>
                    <a:pt x="126326" y="37896"/>
                  </a:lnTo>
                  <a:lnTo>
                    <a:pt x="138950" y="37896"/>
                  </a:lnTo>
                  <a:lnTo>
                    <a:pt x="151587" y="37896"/>
                  </a:lnTo>
                  <a:lnTo>
                    <a:pt x="151587" y="25260"/>
                  </a:lnTo>
                  <a:lnTo>
                    <a:pt x="151587" y="12636"/>
                  </a:lnTo>
                  <a:lnTo>
                    <a:pt x="164223" y="12636"/>
                  </a:lnTo>
                  <a:lnTo>
                    <a:pt x="164223" y="0"/>
                  </a:lnTo>
                  <a:close/>
                </a:path>
                <a:path w="619125" h="38100">
                  <a:moveTo>
                    <a:pt x="202120" y="0"/>
                  </a:moveTo>
                  <a:lnTo>
                    <a:pt x="189484" y="0"/>
                  </a:lnTo>
                  <a:lnTo>
                    <a:pt x="176847" y="0"/>
                  </a:lnTo>
                  <a:lnTo>
                    <a:pt x="176847" y="12623"/>
                  </a:lnTo>
                  <a:lnTo>
                    <a:pt x="176847" y="25260"/>
                  </a:lnTo>
                  <a:lnTo>
                    <a:pt x="176847" y="37896"/>
                  </a:lnTo>
                  <a:lnTo>
                    <a:pt x="189484" y="37896"/>
                  </a:lnTo>
                  <a:lnTo>
                    <a:pt x="189484" y="25260"/>
                  </a:lnTo>
                  <a:lnTo>
                    <a:pt x="189484" y="12636"/>
                  </a:lnTo>
                  <a:lnTo>
                    <a:pt x="202120" y="12636"/>
                  </a:lnTo>
                  <a:lnTo>
                    <a:pt x="202120" y="0"/>
                  </a:lnTo>
                  <a:close/>
                </a:path>
                <a:path w="619125" h="38100">
                  <a:moveTo>
                    <a:pt x="214744" y="25260"/>
                  </a:moveTo>
                  <a:lnTo>
                    <a:pt x="202107" y="25260"/>
                  </a:lnTo>
                  <a:lnTo>
                    <a:pt x="202107" y="37896"/>
                  </a:lnTo>
                  <a:lnTo>
                    <a:pt x="214744" y="37896"/>
                  </a:lnTo>
                  <a:lnTo>
                    <a:pt x="214744" y="25260"/>
                  </a:lnTo>
                  <a:close/>
                </a:path>
                <a:path w="619125" h="38100">
                  <a:moveTo>
                    <a:pt x="303174" y="0"/>
                  </a:moveTo>
                  <a:lnTo>
                    <a:pt x="290537" y="0"/>
                  </a:lnTo>
                  <a:lnTo>
                    <a:pt x="277901" y="0"/>
                  </a:lnTo>
                  <a:lnTo>
                    <a:pt x="277901" y="12623"/>
                  </a:lnTo>
                  <a:lnTo>
                    <a:pt x="265264" y="12623"/>
                  </a:lnTo>
                  <a:lnTo>
                    <a:pt x="265264" y="25260"/>
                  </a:lnTo>
                  <a:lnTo>
                    <a:pt x="252641" y="25260"/>
                  </a:lnTo>
                  <a:lnTo>
                    <a:pt x="252641" y="12636"/>
                  </a:lnTo>
                  <a:lnTo>
                    <a:pt x="252641" y="0"/>
                  </a:lnTo>
                  <a:lnTo>
                    <a:pt x="240004" y="0"/>
                  </a:lnTo>
                  <a:lnTo>
                    <a:pt x="240004" y="12623"/>
                  </a:lnTo>
                  <a:lnTo>
                    <a:pt x="227380" y="12623"/>
                  </a:lnTo>
                  <a:lnTo>
                    <a:pt x="227380" y="0"/>
                  </a:lnTo>
                  <a:lnTo>
                    <a:pt x="214744" y="0"/>
                  </a:lnTo>
                  <a:lnTo>
                    <a:pt x="214744" y="12623"/>
                  </a:lnTo>
                  <a:lnTo>
                    <a:pt x="214744" y="25260"/>
                  </a:lnTo>
                  <a:lnTo>
                    <a:pt x="227368" y="25260"/>
                  </a:lnTo>
                  <a:lnTo>
                    <a:pt x="240004" y="25260"/>
                  </a:lnTo>
                  <a:lnTo>
                    <a:pt x="240004" y="37896"/>
                  </a:lnTo>
                  <a:lnTo>
                    <a:pt x="252641" y="37896"/>
                  </a:lnTo>
                  <a:lnTo>
                    <a:pt x="265277" y="37896"/>
                  </a:lnTo>
                  <a:lnTo>
                    <a:pt x="265277" y="25260"/>
                  </a:lnTo>
                  <a:lnTo>
                    <a:pt x="277901" y="25260"/>
                  </a:lnTo>
                  <a:lnTo>
                    <a:pt x="277901" y="12636"/>
                  </a:lnTo>
                  <a:lnTo>
                    <a:pt x="290537" y="12636"/>
                  </a:lnTo>
                  <a:lnTo>
                    <a:pt x="303174" y="12636"/>
                  </a:lnTo>
                  <a:lnTo>
                    <a:pt x="303174" y="0"/>
                  </a:lnTo>
                  <a:close/>
                </a:path>
                <a:path w="619125" h="38100">
                  <a:moveTo>
                    <a:pt x="328434" y="12623"/>
                  </a:moveTo>
                  <a:lnTo>
                    <a:pt x="315798" y="12623"/>
                  </a:lnTo>
                  <a:lnTo>
                    <a:pt x="315798" y="25260"/>
                  </a:lnTo>
                  <a:lnTo>
                    <a:pt x="303174" y="25260"/>
                  </a:lnTo>
                  <a:lnTo>
                    <a:pt x="290537" y="25260"/>
                  </a:lnTo>
                  <a:lnTo>
                    <a:pt x="277901" y="25260"/>
                  </a:lnTo>
                  <a:lnTo>
                    <a:pt x="277901" y="37896"/>
                  </a:lnTo>
                  <a:lnTo>
                    <a:pt x="328434" y="37896"/>
                  </a:lnTo>
                  <a:lnTo>
                    <a:pt x="328434" y="25260"/>
                  </a:lnTo>
                  <a:lnTo>
                    <a:pt x="328434" y="12623"/>
                  </a:lnTo>
                  <a:close/>
                </a:path>
                <a:path w="619125" h="38100">
                  <a:moveTo>
                    <a:pt x="353695" y="0"/>
                  </a:moveTo>
                  <a:lnTo>
                    <a:pt x="341058" y="0"/>
                  </a:lnTo>
                  <a:lnTo>
                    <a:pt x="341058" y="12636"/>
                  </a:lnTo>
                  <a:lnTo>
                    <a:pt x="353695" y="12636"/>
                  </a:lnTo>
                  <a:lnTo>
                    <a:pt x="353695" y="0"/>
                  </a:lnTo>
                  <a:close/>
                </a:path>
                <a:path w="619125" h="38100">
                  <a:moveTo>
                    <a:pt x="480009" y="12623"/>
                  </a:moveTo>
                  <a:lnTo>
                    <a:pt x="467385" y="12623"/>
                  </a:lnTo>
                  <a:lnTo>
                    <a:pt x="467385" y="0"/>
                  </a:lnTo>
                  <a:lnTo>
                    <a:pt x="454748" y="0"/>
                  </a:lnTo>
                  <a:lnTo>
                    <a:pt x="442112" y="0"/>
                  </a:lnTo>
                  <a:lnTo>
                    <a:pt x="442112" y="12623"/>
                  </a:lnTo>
                  <a:lnTo>
                    <a:pt x="429488" y="12623"/>
                  </a:lnTo>
                  <a:lnTo>
                    <a:pt x="416852" y="12623"/>
                  </a:lnTo>
                  <a:lnTo>
                    <a:pt x="416852" y="0"/>
                  </a:lnTo>
                  <a:lnTo>
                    <a:pt x="404215" y="0"/>
                  </a:lnTo>
                  <a:lnTo>
                    <a:pt x="404215" y="12623"/>
                  </a:lnTo>
                  <a:lnTo>
                    <a:pt x="404215" y="25260"/>
                  </a:lnTo>
                  <a:lnTo>
                    <a:pt x="391591" y="25260"/>
                  </a:lnTo>
                  <a:lnTo>
                    <a:pt x="391591" y="12636"/>
                  </a:lnTo>
                  <a:lnTo>
                    <a:pt x="391591" y="0"/>
                  </a:lnTo>
                  <a:lnTo>
                    <a:pt x="378955" y="0"/>
                  </a:lnTo>
                  <a:lnTo>
                    <a:pt x="366318" y="0"/>
                  </a:lnTo>
                  <a:lnTo>
                    <a:pt x="366318" y="12636"/>
                  </a:lnTo>
                  <a:lnTo>
                    <a:pt x="378955" y="12636"/>
                  </a:lnTo>
                  <a:lnTo>
                    <a:pt x="378955" y="25260"/>
                  </a:lnTo>
                  <a:lnTo>
                    <a:pt x="391579" y="25260"/>
                  </a:lnTo>
                  <a:lnTo>
                    <a:pt x="391579" y="37896"/>
                  </a:lnTo>
                  <a:lnTo>
                    <a:pt x="404215" y="37896"/>
                  </a:lnTo>
                  <a:lnTo>
                    <a:pt x="416852" y="37896"/>
                  </a:lnTo>
                  <a:lnTo>
                    <a:pt x="429475" y="37896"/>
                  </a:lnTo>
                  <a:lnTo>
                    <a:pt x="442112" y="37896"/>
                  </a:lnTo>
                  <a:lnTo>
                    <a:pt x="442112" y="25260"/>
                  </a:lnTo>
                  <a:lnTo>
                    <a:pt x="442112" y="12636"/>
                  </a:lnTo>
                  <a:lnTo>
                    <a:pt x="454748" y="12636"/>
                  </a:lnTo>
                  <a:lnTo>
                    <a:pt x="467372" y="12636"/>
                  </a:lnTo>
                  <a:lnTo>
                    <a:pt x="467372" y="25260"/>
                  </a:lnTo>
                  <a:lnTo>
                    <a:pt x="454748" y="25260"/>
                  </a:lnTo>
                  <a:lnTo>
                    <a:pt x="454748" y="37896"/>
                  </a:lnTo>
                  <a:lnTo>
                    <a:pt x="467372" y="37896"/>
                  </a:lnTo>
                  <a:lnTo>
                    <a:pt x="480009" y="37896"/>
                  </a:lnTo>
                  <a:lnTo>
                    <a:pt x="480009" y="25260"/>
                  </a:lnTo>
                  <a:lnTo>
                    <a:pt x="480009" y="12623"/>
                  </a:lnTo>
                  <a:close/>
                </a:path>
                <a:path w="619125" h="38100">
                  <a:moveTo>
                    <a:pt x="530542" y="25260"/>
                  </a:moveTo>
                  <a:lnTo>
                    <a:pt x="517906" y="25260"/>
                  </a:lnTo>
                  <a:lnTo>
                    <a:pt x="505269" y="25260"/>
                  </a:lnTo>
                  <a:lnTo>
                    <a:pt x="505269" y="37896"/>
                  </a:lnTo>
                  <a:lnTo>
                    <a:pt x="517906" y="37896"/>
                  </a:lnTo>
                  <a:lnTo>
                    <a:pt x="530542" y="37896"/>
                  </a:lnTo>
                  <a:lnTo>
                    <a:pt x="530542" y="25260"/>
                  </a:lnTo>
                  <a:close/>
                </a:path>
                <a:path w="619125" h="38100">
                  <a:moveTo>
                    <a:pt x="530542" y="0"/>
                  </a:moveTo>
                  <a:lnTo>
                    <a:pt x="517906" y="0"/>
                  </a:lnTo>
                  <a:lnTo>
                    <a:pt x="505269" y="0"/>
                  </a:lnTo>
                  <a:lnTo>
                    <a:pt x="492633" y="0"/>
                  </a:lnTo>
                  <a:lnTo>
                    <a:pt x="492633" y="12623"/>
                  </a:lnTo>
                  <a:lnTo>
                    <a:pt x="492633" y="25260"/>
                  </a:lnTo>
                  <a:lnTo>
                    <a:pt x="505269" y="25260"/>
                  </a:lnTo>
                  <a:lnTo>
                    <a:pt x="505269" y="12636"/>
                  </a:lnTo>
                  <a:lnTo>
                    <a:pt x="517906" y="12636"/>
                  </a:lnTo>
                  <a:lnTo>
                    <a:pt x="530542" y="12636"/>
                  </a:lnTo>
                  <a:lnTo>
                    <a:pt x="530542" y="0"/>
                  </a:lnTo>
                  <a:close/>
                </a:path>
                <a:path w="619125" h="38100">
                  <a:moveTo>
                    <a:pt x="618947" y="0"/>
                  </a:moveTo>
                  <a:lnTo>
                    <a:pt x="606310" y="0"/>
                  </a:lnTo>
                  <a:lnTo>
                    <a:pt x="593674" y="0"/>
                  </a:lnTo>
                  <a:lnTo>
                    <a:pt x="593674" y="12623"/>
                  </a:lnTo>
                  <a:lnTo>
                    <a:pt x="581063" y="12623"/>
                  </a:lnTo>
                  <a:lnTo>
                    <a:pt x="581063" y="0"/>
                  </a:lnTo>
                  <a:lnTo>
                    <a:pt x="568426" y="0"/>
                  </a:lnTo>
                  <a:lnTo>
                    <a:pt x="555802" y="0"/>
                  </a:lnTo>
                  <a:lnTo>
                    <a:pt x="543166" y="0"/>
                  </a:lnTo>
                  <a:lnTo>
                    <a:pt x="543166" y="12623"/>
                  </a:lnTo>
                  <a:lnTo>
                    <a:pt x="543166" y="25260"/>
                  </a:lnTo>
                  <a:lnTo>
                    <a:pt x="543166" y="37896"/>
                  </a:lnTo>
                  <a:lnTo>
                    <a:pt x="555802" y="37896"/>
                  </a:lnTo>
                  <a:lnTo>
                    <a:pt x="555802" y="25260"/>
                  </a:lnTo>
                  <a:lnTo>
                    <a:pt x="568426" y="25260"/>
                  </a:lnTo>
                  <a:lnTo>
                    <a:pt x="568426" y="12636"/>
                  </a:lnTo>
                  <a:lnTo>
                    <a:pt x="581063" y="12636"/>
                  </a:lnTo>
                  <a:lnTo>
                    <a:pt x="581063" y="25260"/>
                  </a:lnTo>
                  <a:lnTo>
                    <a:pt x="593674" y="25260"/>
                  </a:lnTo>
                  <a:lnTo>
                    <a:pt x="606310" y="25260"/>
                  </a:lnTo>
                  <a:lnTo>
                    <a:pt x="618947" y="25260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5961735" y="4007510"/>
              <a:ext cx="619125" cy="25400"/>
            </a:xfrm>
            <a:custGeom>
              <a:avLst/>
              <a:gdLst/>
              <a:ahLst/>
              <a:cxnLst/>
              <a:rect l="l" t="t" r="r" b="b"/>
              <a:pathLst>
                <a:path w="619125" h="25400">
                  <a:moveTo>
                    <a:pt x="88430" y="12623"/>
                  </a:moveTo>
                  <a:lnTo>
                    <a:pt x="88430" y="12623"/>
                  </a:lnTo>
                  <a:lnTo>
                    <a:pt x="0" y="12623"/>
                  </a:lnTo>
                  <a:lnTo>
                    <a:pt x="0" y="25260"/>
                  </a:lnTo>
                  <a:lnTo>
                    <a:pt x="88430" y="25260"/>
                  </a:lnTo>
                  <a:lnTo>
                    <a:pt x="88430" y="12623"/>
                  </a:lnTo>
                  <a:close/>
                </a:path>
                <a:path w="619125" h="25400">
                  <a:moveTo>
                    <a:pt x="126326" y="12623"/>
                  </a:moveTo>
                  <a:lnTo>
                    <a:pt x="113690" y="12623"/>
                  </a:lnTo>
                  <a:lnTo>
                    <a:pt x="101053" y="12623"/>
                  </a:lnTo>
                  <a:lnTo>
                    <a:pt x="101053" y="25260"/>
                  </a:lnTo>
                  <a:lnTo>
                    <a:pt x="113690" y="25260"/>
                  </a:lnTo>
                  <a:lnTo>
                    <a:pt x="126326" y="25260"/>
                  </a:lnTo>
                  <a:lnTo>
                    <a:pt x="126326" y="12623"/>
                  </a:lnTo>
                  <a:close/>
                </a:path>
                <a:path w="619125" h="25400">
                  <a:moveTo>
                    <a:pt x="240004" y="12623"/>
                  </a:moveTo>
                  <a:lnTo>
                    <a:pt x="240004" y="12623"/>
                  </a:lnTo>
                  <a:lnTo>
                    <a:pt x="189484" y="12623"/>
                  </a:lnTo>
                  <a:lnTo>
                    <a:pt x="189484" y="25260"/>
                  </a:lnTo>
                  <a:lnTo>
                    <a:pt x="240004" y="25260"/>
                  </a:lnTo>
                  <a:lnTo>
                    <a:pt x="240004" y="12623"/>
                  </a:lnTo>
                  <a:close/>
                </a:path>
                <a:path w="619125" h="25400">
                  <a:moveTo>
                    <a:pt x="277901" y="12623"/>
                  </a:moveTo>
                  <a:lnTo>
                    <a:pt x="265277" y="12623"/>
                  </a:lnTo>
                  <a:lnTo>
                    <a:pt x="252641" y="12623"/>
                  </a:lnTo>
                  <a:lnTo>
                    <a:pt x="252641" y="25260"/>
                  </a:lnTo>
                  <a:lnTo>
                    <a:pt x="265264" y="25260"/>
                  </a:lnTo>
                  <a:lnTo>
                    <a:pt x="277901" y="25260"/>
                  </a:lnTo>
                  <a:lnTo>
                    <a:pt x="277901" y="12623"/>
                  </a:lnTo>
                  <a:close/>
                </a:path>
                <a:path w="619125" h="25400">
                  <a:moveTo>
                    <a:pt x="315798" y="12623"/>
                  </a:moveTo>
                  <a:lnTo>
                    <a:pt x="303161" y="12623"/>
                  </a:lnTo>
                  <a:lnTo>
                    <a:pt x="303161" y="25260"/>
                  </a:lnTo>
                  <a:lnTo>
                    <a:pt x="315798" y="25260"/>
                  </a:lnTo>
                  <a:lnTo>
                    <a:pt x="315798" y="12623"/>
                  </a:lnTo>
                  <a:close/>
                </a:path>
                <a:path w="619125" h="25400">
                  <a:moveTo>
                    <a:pt x="341058" y="12623"/>
                  </a:moveTo>
                  <a:lnTo>
                    <a:pt x="328422" y="12623"/>
                  </a:lnTo>
                  <a:lnTo>
                    <a:pt x="328422" y="25260"/>
                  </a:lnTo>
                  <a:lnTo>
                    <a:pt x="341058" y="25260"/>
                  </a:lnTo>
                  <a:lnTo>
                    <a:pt x="341058" y="12623"/>
                  </a:lnTo>
                  <a:close/>
                </a:path>
                <a:path w="619125" h="25400">
                  <a:moveTo>
                    <a:pt x="404215" y="12623"/>
                  </a:moveTo>
                  <a:lnTo>
                    <a:pt x="391579" y="12623"/>
                  </a:lnTo>
                  <a:lnTo>
                    <a:pt x="391579" y="25260"/>
                  </a:lnTo>
                  <a:lnTo>
                    <a:pt x="404215" y="25260"/>
                  </a:lnTo>
                  <a:lnTo>
                    <a:pt x="404215" y="12623"/>
                  </a:lnTo>
                  <a:close/>
                </a:path>
                <a:path w="619125" h="25400">
                  <a:moveTo>
                    <a:pt x="467385" y="12623"/>
                  </a:moveTo>
                  <a:lnTo>
                    <a:pt x="454748" y="12623"/>
                  </a:lnTo>
                  <a:lnTo>
                    <a:pt x="442112" y="12623"/>
                  </a:lnTo>
                  <a:lnTo>
                    <a:pt x="442112" y="25260"/>
                  </a:lnTo>
                  <a:lnTo>
                    <a:pt x="454748" y="25260"/>
                  </a:lnTo>
                  <a:lnTo>
                    <a:pt x="467385" y="25260"/>
                  </a:lnTo>
                  <a:lnTo>
                    <a:pt x="467385" y="12623"/>
                  </a:lnTo>
                  <a:close/>
                </a:path>
                <a:path w="619125" h="25400">
                  <a:moveTo>
                    <a:pt x="492645" y="12623"/>
                  </a:moveTo>
                  <a:lnTo>
                    <a:pt x="480009" y="12623"/>
                  </a:lnTo>
                  <a:lnTo>
                    <a:pt x="480009" y="25260"/>
                  </a:lnTo>
                  <a:lnTo>
                    <a:pt x="492645" y="25260"/>
                  </a:lnTo>
                  <a:lnTo>
                    <a:pt x="492645" y="12623"/>
                  </a:lnTo>
                  <a:close/>
                </a:path>
                <a:path w="619125" h="25400">
                  <a:moveTo>
                    <a:pt x="555802" y="0"/>
                  </a:moveTo>
                  <a:lnTo>
                    <a:pt x="543166" y="0"/>
                  </a:lnTo>
                  <a:lnTo>
                    <a:pt x="543166" y="12636"/>
                  </a:lnTo>
                  <a:lnTo>
                    <a:pt x="555802" y="12636"/>
                  </a:lnTo>
                  <a:lnTo>
                    <a:pt x="555802" y="0"/>
                  </a:lnTo>
                  <a:close/>
                </a:path>
                <a:path w="619125" h="25400">
                  <a:moveTo>
                    <a:pt x="618947" y="12623"/>
                  </a:moveTo>
                  <a:lnTo>
                    <a:pt x="606310" y="12623"/>
                  </a:lnTo>
                  <a:lnTo>
                    <a:pt x="593699" y="12623"/>
                  </a:lnTo>
                  <a:lnTo>
                    <a:pt x="593699" y="0"/>
                  </a:lnTo>
                  <a:lnTo>
                    <a:pt x="581063" y="0"/>
                  </a:lnTo>
                  <a:lnTo>
                    <a:pt x="568426" y="0"/>
                  </a:lnTo>
                  <a:lnTo>
                    <a:pt x="568426" y="12623"/>
                  </a:lnTo>
                  <a:lnTo>
                    <a:pt x="568426" y="25260"/>
                  </a:lnTo>
                  <a:lnTo>
                    <a:pt x="581063" y="25260"/>
                  </a:lnTo>
                  <a:lnTo>
                    <a:pt x="593674" y="25260"/>
                  </a:lnTo>
                  <a:lnTo>
                    <a:pt x="606310" y="25260"/>
                  </a:lnTo>
                  <a:lnTo>
                    <a:pt x="618947" y="25260"/>
                  </a:lnTo>
                  <a:lnTo>
                    <a:pt x="618947" y="126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3" name="object 33"/>
          <p:cNvSpPr txBox="1"/>
          <p:nvPr/>
        </p:nvSpPr>
        <p:spPr>
          <a:xfrm>
            <a:off x="5898515" y="4066311"/>
            <a:ext cx="993775" cy="4851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50" b="1" dirty="0">
                <a:latin typeface="Raleway"/>
                <a:cs typeface="Raleway"/>
              </a:rPr>
              <a:t>Product Height:</a:t>
            </a:r>
            <a:r>
              <a:rPr sz="750" b="1" spc="-5" dirty="0">
                <a:latin typeface="Raleway"/>
                <a:cs typeface="Raleway"/>
              </a:rPr>
              <a:t> </a:t>
            </a:r>
            <a:r>
              <a:rPr sz="750" spc="-10" dirty="0">
                <a:latin typeface="Raleway"/>
                <a:cs typeface="Raleway"/>
              </a:rPr>
              <a:t>20.25</a:t>
            </a:r>
            <a:endParaRPr sz="75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z="750" b="1" dirty="0">
                <a:latin typeface="Raleway"/>
                <a:cs typeface="Raleway"/>
              </a:rPr>
              <a:t>Product Depth: </a:t>
            </a:r>
            <a:r>
              <a:rPr sz="750" spc="-35" dirty="0">
                <a:latin typeface="Raleway"/>
                <a:cs typeface="Raleway"/>
              </a:rPr>
              <a:t>20</a:t>
            </a:r>
            <a:endParaRPr sz="75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z="750" b="1" dirty="0">
                <a:latin typeface="Raleway"/>
                <a:cs typeface="Raleway"/>
              </a:rPr>
              <a:t>Product Length: </a:t>
            </a:r>
            <a:r>
              <a:rPr sz="750" spc="-25" dirty="0">
                <a:latin typeface="Raleway"/>
                <a:cs typeface="Raleway"/>
              </a:rPr>
              <a:t>20</a:t>
            </a:r>
            <a:endParaRPr sz="75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z="750" b="1" dirty="0">
                <a:latin typeface="Raleway"/>
                <a:cs typeface="Raleway"/>
              </a:rPr>
              <a:t>Cubes: </a:t>
            </a:r>
            <a:r>
              <a:rPr sz="750" spc="-20" dirty="0">
                <a:latin typeface="Raleway"/>
                <a:cs typeface="Raleway"/>
              </a:rPr>
              <a:t>5.72</a:t>
            </a:r>
            <a:endParaRPr sz="750">
              <a:latin typeface="Raleway"/>
              <a:cs typeface="Raleway"/>
            </a:endParaRPr>
          </a:p>
        </p:txBody>
      </p:sp>
      <p:sp>
        <p:nvSpPr>
          <p:cNvPr id="34" name="object 34"/>
          <p:cNvSpPr txBox="1">
            <a:spLocks noGrp="1"/>
          </p:cNvSpPr>
          <p:nvPr>
            <p:ph type="sldNum" sz="quarter" idx="4294967295"/>
          </p:nvPr>
        </p:nvSpPr>
        <p:spPr>
          <a:xfrm>
            <a:off x="9477375" y="7521575"/>
            <a:ext cx="581025" cy="16033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900" b="0" i="0">
                <a:solidFill>
                  <a:schemeClr val="bg1"/>
                </a:solidFill>
                <a:latin typeface="Raleway"/>
                <a:cs typeface="Raleway"/>
              </a:defRPr>
            </a:lvl1pPr>
          </a:lstStyle>
          <a:p>
            <a:pPr marL="12700">
              <a:lnSpc>
                <a:spcPct val="100000"/>
              </a:lnSpc>
              <a:spcBef>
                <a:spcPts val="45"/>
              </a:spcBef>
            </a:pPr>
            <a:r>
              <a:rPr lang="en-US"/>
              <a:t>Page: </a:t>
            </a:r>
            <a:fld id="{81D60167-4931-47E6-BA6A-407CBD079E47}" type="slidenum">
              <a:rPr spc="-25" smtClean="0"/>
              <a:pPr marL="12700">
                <a:lnSpc>
                  <a:spcPct val="100000"/>
                </a:lnSpc>
                <a:spcBef>
                  <a:spcPts val="45"/>
                </a:spcBef>
              </a:pPr>
              <a:t>96</a:t>
            </a:fld>
            <a:endParaRPr spc="-25" dirty="0"/>
          </a:p>
        </p:txBody>
      </p:sp>
      <p:graphicFrame>
        <p:nvGraphicFramePr>
          <p:cNvPr id="2" name="Object 1">
            <a:extLst>
              <a:ext uri="{FF2B5EF4-FFF2-40B4-BE49-F238E27FC236}">
                <a16:creationId xmlns:a16="http://schemas.microsoft.com/office/drawing/2014/main" id="{87C47021-DD57-B51A-1BED-6695AE4C0F1D}"/>
              </a:ext>
            </a:extLst>
          </p:cNvPr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4045574246"/>
              </p:ext>
            </p:extLst>
          </p:nvPr>
        </p:nvGraphicFramePr>
        <p:xfrm>
          <a:off x="571500" y="5910643"/>
          <a:ext cx="8039100" cy="6096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Worksheet" r:id="rId4" imgW="8039100" imgH="609600" progId="Excel.Sheet.12">
                  <p:embed/>
                </p:oleObj>
              </mc:Choice>
              <mc:Fallback>
                <p:oleObj name="Worksheet" r:id="rId4" imgW="8039100" imgH="609600" progId="Excel.Sheet.12">
                  <p:embed/>
                  <p:pic>
                    <p:nvPicPr>
                      <p:cNvPr id="2" name="Object 1">
                        <a:extLst>
                          <a:ext uri="{FF2B5EF4-FFF2-40B4-BE49-F238E27FC236}">
                            <a16:creationId xmlns:a16="http://schemas.microsoft.com/office/drawing/2014/main" id="{87C47021-DD57-B51A-1BED-6695AE4C0F1D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571500" y="5910643"/>
                        <a:ext cx="8039100" cy="609600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3" name="Picture 2" descr="A picture containing logo&#10;&#10;Description automatically generated">
            <a:extLst>
              <a:ext uri="{FF2B5EF4-FFF2-40B4-BE49-F238E27FC236}">
                <a16:creationId xmlns:a16="http://schemas.microsoft.com/office/drawing/2014/main" id="{2E9A2569-73C1-9E79-305B-724A759FB1D6}"/>
              </a:ext>
            </a:extLst>
          </p:cNvPr>
          <p:cNvPicPr>
            <a:picLocks noChangeAspect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6732"/>
          <a:stretch/>
        </p:blipFill>
        <p:spPr>
          <a:xfrm>
            <a:off x="8610600" y="6449545"/>
            <a:ext cx="1293202" cy="1232368"/>
          </a:xfrm>
          <a:prstGeom prst="rect">
            <a:avLst/>
          </a:prstGeom>
        </p:spPr>
      </p:pic>
      <p:sp>
        <p:nvSpPr>
          <p:cNvPr id="4" name="Rectangle 3">
            <a:extLst>
              <a:ext uri="{FF2B5EF4-FFF2-40B4-BE49-F238E27FC236}">
                <a16:creationId xmlns:a16="http://schemas.microsoft.com/office/drawing/2014/main" id="{770C37C0-642D-744C-27C2-93A386205156}"/>
              </a:ext>
            </a:extLst>
          </p:cNvPr>
          <p:cNvSpPr/>
          <p:nvPr/>
        </p:nvSpPr>
        <p:spPr>
          <a:xfrm>
            <a:off x="7534275" y="5213896"/>
            <a:ext cx="1228725" cy="1542369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94372514"/>
      </p:ext>
    </p:extLst>
  </p:cSld>
  <p:clrMapOvr>
    <a:masterClrMapping/>
  </p:clrMapOvr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object 5">
            <a:hlinkClick r:id="rId3"/>
          </p:cNvPr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139064" y="1407706"/>
            <a:ext cx="5486400" cy="3383280"/>
          </a:xfrm>
          <a:prstGeom prst="rect">
            <a:avLst/>
          </a:prstGeom>
        </p:spPr>
      </p:pic>
      <p:sp>
        <p:nvSpPr>
          <p:cNvPr id="6" name="object 6"/>
          <p:cNvSpPr/>
          <p:nvPr/>
        </p:nvSpPr>
        <p:spPr>
          <a:xfrm>
            <a:off x="6176645" y="223079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6176645" y="245939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6176645" y="280229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6176645" y="291659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6176645" y="303089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 txBox="1"/>
          <p:nvPr/>
        </p:nvSpPr>
        <p:spPr>
          <a:xfrm>
            <a:off x="5898515" y="890714"/>
            <a:ext cx="3162935" cy="234061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spc="60" dirty="0">
                <a:latin typeface="Arial"/>
                <a:cs typeface="Arial"/>
              </a:rPr>
              <a:t>ROSCO</a:t>
            </a:r>
            <a:r>
              <a:rPr sz="1200" b="1" spc="80" dirty="0">
                <a:latin typeface="Arial"/>
                <a:cs typeface="Arial"/>
              </a:rPr>
              <a:t> </a:t>
            </a:r>
            <a:r>
              <a:rPr sz="1200" b="1" spc="50" dirty="0">
                <a:latin typeface="Arial"/>
                <a:cs typeface="Arial"/>
              </a:rPr>
              <a:t>ACCENT</a:t>
            </a:r>
            <a:r>
              <a:rPr sz="1200" b="1" spc="85" dirty="0">
                <a:latin typeface="Arial"/>
                <a:cs typeface="Arial"/>
              </a:rPr>
              <a:t> </a:t>
            </a:r>
            <a:r>
              <a:rPr sz="1200" b="1" spc="75" dirty="0">
                <a:latin typeface="Arial"/>
                <a:cs typeface="Arial"/>
              </a:rPr>
              <a:t>CHAIR</a:t>
            </a:r>
            <a:r>
              <a:rPr sz="1200" b="1" spc="85" dirty="0">
                <a:latin typeface="Arial"/>
                <a:cs typeface="Arial"/>
              </a:rPr>
              <a:t> </a:t>
            </a:r>
            <a:r>
              <a:rPr sz="1200" b="1" spc="95" dirty="0">
                <a:latin typeface="Arial"/>
                <a:cs typeface="Arial"/>
              </a:rPr>
              <a:t>-</a:t>
            </a:r>
            <a:r>
              <a:rPr sz="1200" b="1" spc="80" dirty="0">
                <a:latin typeface="Arial"/>
                <a:cs typeface="Arial"/>
              </a:rPr>
              <a:t> </a:t>
            </a:r>
            <a:r>
              <a:rPr sz="1200" b="1" spc="40" dirty="0">
                <a:latin typeface="Arial"/>
                <a:cs typeface="Arial"/>
              </a:rPr>
              <a:t>CHARCOAL</a:t>
            </a:r>
            <a:endParaRPr sz="12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790"/>
              </a:spcBef>
            </a:pPr>
            <a:r>
              <a:rPr sz="750" b="1" dirty="0">
                <a:latin typeface="Raleway"/>
                <a:cs typeface="Raleway"/>
              </a:rPr>
              <a:t>SKU:</a:t>
            </a:r>
            <a:r>
              <a:rPr sz="750" b="1" spc="10" dirty="0">
                <a:latin typeface="Raleway"/>
                <a:cs typeface="Raleway"/>
              </a:rPr>
              <a:t> </a:t>
            </a:r>
            <a:r>
              <a:rPr sz="750" spc="-10" dirty="0">
                <a:latin typeface="Raleway"/>
                <a:cs typeface="Raleway"/>
              </a:rPr>
              <a:t>RC850ACC</a:t>
            </a:r>
            <a:endParaRPr sz="750">
              <a:latin typeface="Raleway"/>
              <a:cs typeface="Raleway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700">
              <a:latin typeface="Raleway"/>
              <a:cs typeface="Raleway"/>
            </a:endParaRPr>
          </a:p>
          <a:p>
            <a:pPr marL="12700" marR="16510">
              <a:lnSpc>
                <a:spcPct val="100000"/>
              </a:lnSpc>
              <a:spcBef>
                <a:spcPts val="5"/>
              </a:spcBef>
            </a:pPr>
            <a:r>
              <a:rPr sz="750" dirty="0">
                <a:latin typeface="Raleway"/>
                <a:cs typeface="Raleway"/>
              </a:rPr>
              <a:t>Rosco presents a modern take on classic wing-back chair styling. </a:t>
            </a:r>
            <a:r>
              <a:rPr sz="750" spc="-20" dirty="0">
                <a:latin typeface="Raleway"/>
                <a:cs typeface="Raleway"/>
              </a:rPr>
              <a:t>This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silohouette comes in three colors each with a nailhead trim </a:t>
            </a:r>
            <a:r>
              <a:rPr sz="750" spc="-20" dirty="0">
                <a:latin typeface="Raleway"/>
                <a:cs typeface="Raleway"/>
              </a:rPr>
              <a:t>that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matches the style of the chair. The charcoal velvet chair shown </a:t>
            </a:r>
            <a:r>
              <a:rPr sz="750" spc="-20" dirty="0">
                <a:latin typeface="Raleway"/>
                <a:cs typeface="Raleway"/>
              </a:rPr>
              <a:t>here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features softly curved angles and brass nailhead trim that warms </a:t>
            </a:r>
            <a:r>
              <a:rPr sz="750" spc="-25" dirty="0">
                <a:latin typeface="Raleway"/>
                <a:cs typeface="Raleway"/>
              </a:rPr>
              <a:t>the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profile up while lending a soft vintage accent to the chair. Tapered </a:t>
            </a:r>
            <a:r>
              <a:rPr sz="750" spc="-20" dirty="0">
                <a:latin typeface="Raleway"/>
                <a:cs typeface="Raleway"/>
              </a:rPr>
              <a:t>legs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in mocha finish complete the </a:t>
            </a:r>
            <a:r>
              <a:rPr sz="750" spc="-10" dirty="0">
                <a:latin typeface="Raleway"/>
                <a:cs typeface="Raleway"/>
              </a:rPr>
              <a:t>look.</a:t>
            </a:r>
            <a:endParaRPr sz="750">
              <a:latin typeface="Raleway"/>
              <a:cs typeface="Raleway"/>
            </a:endParaRPr>
          </a:p>
          <a:p>
            <a:pPr marL="393700" marR="83185" algn="just">
              <a:lnSpc>
                <a:spcPct val="100000"/>
              </a:lnSpc>
              <a:spcBef>
                <a:spcPts val="750"/>
              </a:spcBef>
            </a:pPr>
            <a:r>
              <a:rPr sz="750" dirty="0">
                <a:latin typeface="Raleway"/>
                <a:cs typeface="Raleway"/>
              </a:rPr>
              <a:t>Constructed of solid wood and plywood frame with solid </a:t>
            </a:r>
            <a:r>
              <a:rPr sz="750" spc="-25" dirty="0">
                <a:latin typeface="Raleway"/>
                <a:cs typeface="Raleway"/>
              </a:rPr>
              <a:t>oak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spc="-20" dirty="0">
                <a:latin typeface="Raleway"/>
                <a:cs typeface="Raleway"/>
              </a:rPr>
              <a:t>legs</a:t>
            </a:r>
            <a:endParaRPr sz="750">
              <a:latin typeface="Raleway"/>
              <a:cs typeface="Raleway"/>
            </a:endParaRPr>
          </a:p>
          <a:p>
            <a:pPr marL="393700" marR="5080" algn="just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Styling details include wing-back design with modern </a:t>
            </a:r>
            <a:r>
              <a:rPr sz="750" spc="-10" dirty="0">
                <a:latin typeface="Raleway"/>
                <a:cs typeface="Raleway"/>
              </a:rPr>
              <a:t>touches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and soft curves, tapered solid legs and loose seat </a:t>
            </a:r>
            <a:r>
              <a:rPr sz="750" spc="-10" dirty="0">
                <a:latin typeface="Raleway"/>
                <a:cs typeface="Raleway"/>
              </a:rPr>
              <a:t>construction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with brass nailhead </a:t>
            </a:r>
            <a:r>
              <a:rPr sz="750" spc="-20" dirty="0">
                <a:latin typeface="Raleway"/>
                <a:cs typeface="Raleway"/>
              </a:rPr>
              <a:t>trim</a:t>
            </a:r>
            <a:endParaRPr sz="750">
              <a:latin typeface="Raleway"/>
              <a:cs typeface="Raleway"/>
            </a:endParaRPr>
          </a:p>
          <a:p>
            <a:pPr marL="393700" algn="just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Fabric: charcoal </a:t>
            </a:r>
            <a:r>
              <a:rPr sz="750" spc="-10" dirty="0">
                <a:latin typeface="Raleway"/>
                <a:cs typeface="Raleway"/>
              </a:rPr>
              <a:t>velvet</a:t>
            </a:r>
            <a:endParaRPr sz="750">
              <a:latin typeface="Raleway"/>
              <a:cs typeface="Raleway"/>
            </a:endParaRPr>
          </a:p>
          <a:p>
            <a:pPr marL="393700" marR="104775" algn="just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Shown in charcoal, also available in emerald green and </a:t>
            </a:r>
            <a:r>
              <a:rPr sz="750" spc="-20" dirty="0">
                <a:latin typeface="Raleway"/>
                <a:cs typeface="Raleway"/>
              </a:rPr>
              <a:t>navy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Mocha</a:t>
            </a:r>
            <a:r>
              <a:rPr sz="750" spc="-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finished solid oak </a:t>
            </a:r>
            <a:r>
              <a:rPr sz="750" spc="-20" dirty="0">
                <a:latin typeface="Raleway"/>
                <a:cs typeface="Raleway"/>
              </a:rPr>
              <a:t>legs</a:t>
            </a:r>
            <a:endParaRPr sz="750">
              <a:latin typeface="Raleway"/>
              <a:cs typeface="Raleway"/>
            </a:endParaRPr>
          </a:p>
          <a:p>
            <a:pPr marL="393700" algn="just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Packed</a:t>
            </a:r>
            <a:r>
              <a:rPr sz="750" spc="-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1 piece per </a:t>
            </a:r>
            <a:r>
              <a:rPr sz="750" spc="-10" dirty="0">
                <a:latin typeface="Raleway"/>
                <a:cs typeface="Raleway"/>
              </a:rPr>
              <a:t>carton</a:t>
            </a:r>
            <a:endParaRPr sz="750">
              <a:latin typeface="Raleway"/>
              <a:cs typeface="Raleway"/>
            </a:endParaRPr>
          </a:p>
        </p:txBody>
      </p:sp>
      <p:sp>
        <p:nvSpPr>
          <p:cNvPr id="12" name="object 12"/>
          <p:cNvSpPr/>
          <p:nvPr/>
        </p:nvSpPr>
        <p:spPr>
          <a:xfrm>
            <a:off x="6176645" y="314519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 txBox="1"/>
          <p:nvPr/>
        </p:nvSpPr>
        <p:spPr>
          <a:xfrm>
            <a:off x="5898515" y="3742626"/>
            <a:ext cx="839469" cy="377091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50" u="sng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3"/>
              </a:rPr>
              <a:t>Read </a:t>
            </a:r>
            <a:r>
              <a:rPr sz="750" u="sng" spc="-20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3"/>
              </a:rPr>
              <a:t>More</a:t>
            </a:r>
            <a:endParaRPr sz="750" dirty="0">
              <a:latin typeface="Raleway"/>
              <a:cs typeface="Raleway"/>
            </a:endParaRPr>
          </a:p>
          <a:p>
            <a:pPr marL="12700" marR="5080">
              <a:lnSpc>
                <a:spcPct val="98200"/>
              </a:lnSpc>
              <a:spcBef>
                <a:spcPts val="15"/>
              </a:spcBef>
            </a:pPr>
            <a:r>
              <a:rPr sz="750" b="1" dirty="0">
                <a:latin typeface="Raleway"/>
                <a:cs typeface="Raleway"/>
              </a:rPr>
              <a:t>Price:</a:t>
            </a:r>
            <a:r>
              <a:rPr sz="750" b="1" spc="10" dirty="0">
                <a:latin typeface="Raleway"/>
                <a:cs typeface="Raleway"/>
              </a:rPr>
              <a:t> </a:t>
            </a:r>
            <a:r>
              <a:rPr sz="750" spc="-10" dirty="0">
                <a:latin typeface="Raleway"/>
                <a:cs typeface="Raleway"/>
              </a:rPr>
              <a:t>$279.00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900" spc="-10" dirty="0">
                <a:latin typeface="Raleway"/>
                <a:cs typeface="Raleway"/>
              </a:rPr>
              <a:t>Weight</a:t>
            </a:r>
            <a:endParaRPr sz="900" dirty="0">
              <a:latin typeface="Raleway"/>
              <a:cs typeface="Raleway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7473759" y="4081119"/>
            <a:ext cx="412750" cy="1625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900" dirty="0">
                <a:latin typeface="Raleway"/>
                <a:cs typeface="Raleway"/>
              </a:rPr>
              <a:t>58.1 </a:t>
            </a:r>
            <a:r>
              <a:rPr sz="900" spc="-25" dirty="0">
                <a:latin typeface="Raleway"/>
                <a:cs typeface="Raleway"/>
              </a:rPr>
              <a:t>lbs</a:t>
            </a:r>
            <a:endParaRPr sz="900">
              <a:latin typeface="Raleway"/>
              <a:cs typeface="Raleway"/>
            </a:endParaRPr>
          </a:p>
        </p:txBody>
      </p:sp>
      <p:grpSp>
        <p:nvGrpSpPr>
          <p:cNvPr id="15" name="object 15"/>
          <p:cNvGrpSpPr/>
          <p:nvPr/>
        </p:nvGrpSpPr>
        <p:grpSpPr>
          <a:xfrm>
            <a:off x="5907614" y="4275067"/>
            <a:ext cx="727710" cy="727710"/>
            <a:chOff x="5907614" y="4275067"/>
            <a:chExt cx="727710" cy="727710"/>
          </a:xfrm>
        </p:grpSpPr>
        <p:sp>
          <p:nvSpPr>
            <p:cNvPr id="16" name="object 16"/>
            <p:cNvSpPr/>
            <p:nvPr/>
          </p:nvSpPr>
          <p:spPr>
            <a:xfrm>
              <a:off x="5911215" y="4278668"/>
              <a:ext cx="720090" cy="720090"/>
            </a:xfrm>
            <a:custGeom>
              <a:avLst/>
              <a:gdLst/>
              <a:ahLst/>
              <a:cxnLst/>
              <a:rect l="l" t="t" r="r" b="b"/>
              <a:pathLst>
                <a:path w="720090" h="720089">
                  <a:moveTo>
                    <a:pt x="0" y="0"/>
                  </a:moveTo>
                  <a:lnTo>
                    <a:pt x="720001" y="0"/>
                  </a:lnTo>
                  <a:lnTo>
                    <a:pt x="720001" y="720001"/>
                  </a:lnTo>
                  <a:lnTo>
                    <a:pt x="0" y="720001"/>
                  </a:lnTo>
                  <a:lnTo>
                    <a:pt x="0" y="0"/>
                  </a:lnTo>
                  <a:close/>
                </a:path>
              </a:pathLst>
            </a:custGeom>
            <a:ln w="72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5961735" y="4329201"/>
              <a:ext cx="619125" cy="38100"/>
            </a:xfrm>
            <a:custGeom>
              <a:avLst/>
              <a:gdLst/>
              <a:ahLst/>
              <a:cxnLst/>
              <a:rect l="l" t="t" r="r" b="b"/>
              <a:pathLst>
                <a:path w="619125" h="38100">
                  <a:moveTo>
                    <a:pt x="63169" y="25260"/>
                  </a:moveTo>
                  <a:lnTo>
                    <a:pt x="50533" y="25260"/>
                  </a:lnTo>
                  <a:lnTo>
                    <a:pt x="37909" y="25260"/>
                  </a:lnTo>
                  <a:lnTo>
                    <a:pt x="25273" y="25260"/>
                  </a:lnTo>
                  <a:lnTo>
                    <a:pt x="25273" y="37896"/>
                  </a:lnTo>
                  <a:lnTo>
                    <a:pt x="37896" y="37896"/>
                  </a:lnTo>
                  <a:lnTo>
                    <a:pt x="50533" y="37896"/>
                  </a:lnTo>
                  <a:lnTo>
                    <a:pt x="63169" y="37896"/>
                  </a:lnTo>
                  <a:lnTo>
                    <a:pt x="63169" y="25260"/>
                  </a:lnTo>
                  <a:close/>
                </a:path>
                <a:path w="619125" h="38100">
                  <a:moveTo>
                    <a:pt x="88430" y="0"/>
                  </a:moveTo>
                  <a:lnTo>
                    <a:pt x="88430" y="0"/>
                  </a:lnTo>
                  <a:lnTo>
                    <a:pt x="0" y="0"/>
                  </a:lnTo>
                  <a:lnTo>
                    <a:pt x="0" y="12623"/>
                  </a:lnTo>
                  <a:lnTo>
                    <a:pt x="0" y="25260"/>
                  </a:lnTo>
                  <a:lnTo>
                    <a:pt x="0" y="37896"/>
                  </a:lnTo>
                  <a:lnTo>
                    <a:pt x="12636" y="37896"/>
                  </a:lnTo>
                  <a:lnTo>
                    <a:pt x="12636" y="25260"/>
                  </a:lnTo>
                  <a:lnTo>
                    <a:pt x="12636" y="12636"/>
                  </a:lnTo>
                  <a:lnTo>
                    <a:pt x="25273" y="12636"/>
                  </a:lnTo>
                  <a:lnTo>
                    <a:pt x="75793" y="12636"/>
                  </a:lnTo>
                  <a:lnTo>
                    <a:pt x="75793" y="25260"/>
                  </a:lnTo>
                  <a:lnTo>
                    <a:pt x="75793" y="37896"/>
                  </a:lnTo>
                  <a:lnTo>
                    <a:pt x="88430" y="37896"/>
                  </a:lnTo>
                  <a:lnTo>
                    <a:pt x="88430" y="25260"/>
                  </a:lnTo>
                  <a:lnTo>
                    <a:pt x="88430" y="12636"/>
                  </a:lnTo>
                  <a:lnTo>
                    <a:pt x="88430" y="0"/>
                  </a:lnTo>
                  <a:close/>
                </a:path>
                <a:path w="619125" h="38100">
                  <a:moveTo>
                    <a:pt x="176847" y="12623"/>
                  </a:moveTo>
                  <a:lnTo>
                    <a:pt x="164223" y="12623"/>
                  </a:lnTo>
                  <a:lnTo>
                    <a:pt x="164223" y="0"/>
                  </a:lnTo>
                  <a:lnTo>
                    <a:pt x="164211" y="12636"/>
                  </a:lnTo>
                  <a:lnTo>
                    <a:pt x="164211" y="25260"/>
                  </a:lnTo>
                  <a:lnTo>
                    <a:pt x="151587" y="25260"/>
                  </a:lnTo>
                  <a:lnTo>
                    <a:pt x="151587" y="12636"/>
                  </a:lnTo>
                  <a:lnTo>
                    <a:pt x="164211" y="12636"/>
                  </a:lnTo>
                  <a:lnTo>
                    <a:pt x="164211" y="0"/>
                  </a:lnTo>
                  <a:lnTo>
                    <a:pt x="101053" y="0"/>
                  </a:lnTo>
                  <a:lnTo>
                    <a:pt x="101053" y="12623"/>
                  </a:lnTo>
                  <a:lnTo>
                    <a:pt x="101053" y="25260"/>
                  </a:lnTo>
                  <a:lnTo>
                    <a:pt x="113690" y="25260"/>
                  </a:lnTo>
                  <a:lnTo>
                    <a:pt x="113690" y="12636"/>
                  </a:lnTo>
                  <a:lnTo>
                    <a:pt x="126326" y="12636"/>
                  </a:lnTo>
                  <a:lnTo>
                    <a:pt x="126326" y="25260"/>
                  </a:lnTo>
                  <a:lnTo>
                    <a:pt x="138950" y="25260"/>
                  </a:lnTo>
                  <a:lnTo>
                    <a:pt x="138950" y="37896"/>
                  </a:lnTo>
                  <a:lnTo>
                    <a:pt x="151587" y="37896"/>
                  </a:lnTo>
                  <a:lnTo>
                    <a:pt x="164211" y="37896"/>
                  </a:lnTo>
                  <a:lnTo>
                    <a:pt x="176847" y="37896"/>
                  </a:lnTo>
                  <a:lnTo>
                    <a:pt x="176847" y="25260"/>
                  </a:lnTo>
                  <a:lnTo>
                    <a:pt x="176847" y="12623"/>
                  </a:lnTo>
                  <a:close/>
                </a:path>
                <a:path w="619125" h="38100">
                  <a:moveTo>
                    <a:pt x="240004" y="12623"/>
                  </a:moveTo>
                  <a:lnTo>
                    <a:pt x="227380" y="12623"/>
                  </a:lnTo>
                  <a:lnTo>
                    <a:pt x="214744" y="12623"/>
                  </a:lnTo>
                  <a:lnTo>
                    <a:pt x="214744" y="0"/>
                  </a:lnTo>
                  <a:lnTo>
                    <a:pt x="202120" y="0"/>
                  </a:lnTo>
                  <a:lnTo>
                    <a:pt x="189484" y="0"/>
                  </a:lnTo>
                  <a:lnTo>
                    <a:pt x="189484" y="12636"/>
                  </a:lnTo>
                  <a:lnTo>
                    <a:pt x="202107" y="12636"/>
                  </a:lnTo>
                  <a:lnTo>
                    <a:pt x="214744" y="12636"/>
                  </a:lnTo>
                  <a:lnTo>
                    <a:pt x="214744" y="25260"/>
                  </a:lnTo>
                  <a:lnTo>
                    <a:pt x="214744" y="37896"/>
                  </a:lnTo>
                  <a:lnTo>
                    <a:pt x="227380" y="37896"/>
                  </a:lnTo>
                  <a:lnTo>
                    <a:pt x="227380" y="25260"/>
                  </a:lnTo>
                  <a:lnTo>
                    <a:pt x="240004" y="25260"/>
                  </a:lnTo>
                  <a:lnTo>
                    <a:pt x="240004" y="12623"/>
                  </a:lnTo>
                  <a:close/>
                </a:path>
                <a:path w="619125" h="38100">
                  <a:moveTo>
                    <a:pt x="328434" y="0"/>
                  </a:moveTo>
                  <a:lnTo>
                    <a:pt x="315798" y="0"/>
                  </a:lnTo>
                  <a:lnTo>
                    <a:pt x="315798" y="12623"/>
                  </a:lnTo>
                  <a:lnTo>
                    <a:pt x="303174" y="12623"/>
                  </a:lnTo>
                  <a:lnTo>
                    <a:pt x="303174" y="0"/>
                  </a:lnTo>
                  <a:lnTo>
                    <a:pt x="290537" y="0"/>
                  </a:lnTo>
                  <a:lnTo>
                    <a:pt x="290537" y="12623"/>
                  </a:lnTo>
                  <a:lnTo>
                    <a:pt x="277901" y="12623"/>
                  </a:lnTo>
                  <a:lnTo>
                    <a:pt x="265277" y="12623"/>
                  </a:lnTo>
                  <a:lnTo>
                    <a:pt x="265277" y="0"/>
                  </a:lnTo>
                  <a:lnTo>
                    <a:pt x="252641" y="0"/>
                  </a:lnTo>
                  <a:lnTo>
                    <a:pt x="252641" y="12623"/>
                  </a:lnTo>
                  <a:lnTo>
                    <a:pt x="252641" y="25260"/>
                  </a:lnTo>
                  <a:lnTo>
                    <a:pt x="240004" y="25260"/>
                  </a:lnTo>
                  <a:lnTo>
                    <a:pt x="240004" y="37896"/>
                  </a:lnTo>
                  <a:lnTo>
                    <a:pt x="252641" y="37896"/>
                  </a:lnTo>
                  <a:lnTo>
                    <a:pt x="265277" y="37896"/>
                  </a:lnTo>
                  <a:lnTo>
                    <a:pt x="265277" y="25260"/>
                  </a:lnTo>
                  <a:lnTo>
                    <a:pt x="277901" y="25260"/>
                  </a:lnTo>
                  <a:lnTo>
                    <a:pt x="277901" y="37896"/>
                  </a:lnTo>
                  <a:lnTo>
                    <a:pt x="290537" y="37896"/>
                  </a:lnTo>
                  <a:lnTo>
                    <a:pt x="290537" y="25260"/>
                  </a:lnTo>
                  <a:lnTo>
                    <a:pt x="290537" y="12636"/>
                  </a:lnTo>
                  <a:lnTo>
                    <a:pt x="303161" y="12636"/>
                  </a:lnTo>
                  <a:lnTo>
                    <a:pt x="303161" y="25260"/>
                  </a:lnTo>
                  <a:lnTo>
                    <a:pt x="303161" y="37896"/>
                  </a:lnTo>
                  <a:lnTo>
                    <a:pt x="315798" y="37896"/>
                  </a:lnTo>
                  <a:lnTo>
                    <a:pt x="315798" y="25260"/>
                  </a:lnTo>
                  <a:lnTo>
                    <a:pt x="315798" y="12636"/>
                  </a:lnTo>
                  <a:lnTo>
                    <a:pt x="328434" y="12636"/>
                  </a:lnTo>
                  <a:lnTo>
                    <a:pt x="328434" y="0"/>
                  </a:lnTo>
                  <a:close/>
                </a:path>
                <a:path w="619125" h="38100">
                  <a:moveTo>
                    <a:pt x="442112" y="12623"/>
                  </a:moveTo>
                  <a:lnTo>
                    <a:pt x="429488" y="12623"/>
                  </a:lnTo>
                  <a:lnTo>
                    <a:pt x="416852" y="12623"/>
                  </a:lnTo>
                  <a:lnTo>
                    <a:pt x="416852" y="25260"/>
                  </a:lnTo>
                  <a:lnTo>
                    <a:pt x="404215" y="25260"/>
                  </a:lnTo>
                  <a:lnTo>
                    <a:pt x="391591" y="25260"/>
                  </a:lnTo>
                  <a:lnTo>
                    <a:pt x="391591" y="12636"/>
                  </a:lnTo>
                  <a:lnTo>
                    <a:pt x="404215" y="12636"/>
                  </a:lnTo>
                  <a:lnTo>
                    <a:pt x="404215" y="0"/>
                  </a:lnTo>
                  <a:lnTo>
                    <a:pt x="391591" y="0"/>
                  </a:lnTo>
                  <a:lnTo>
                    <a:pt x="378955" y="0"/>
                  </a:lnTo>
                  <a:lnTo>
                    <a:pt x="378955" y="12636"/>
                  </a:lnTo>
                  <a:lnTo>
                    <a:pt x="378955" y="25260"/>
                  </a:lnTo>
                  <a:lnTo>
                    <a:pt x="366331" y="25260"/>
                  </a:lnTo>
                  <a:lnTo>
                    <a:pt x="366331" y="12636"/>
                  </a:lnTo>
                  <a:lnTo>
                    <a:pt x="378955" y="12636"/>
                  </a:lnTo>
                  <a:lnTo>
                    <a:pt x="378955" y="0"/>
                  </a:lnTo>
                  <a:lnTo>
                    <a:pt x="366318" y="0"/>
                  </a:lnTo>
                  <a:lnTo>
                    <a:pt x="366318" y="12623"/>
                  </a:lnTo>
                  <a:lnTo>
                    <a:pt x="353695" y="12623"/>
                  </a:lnTo>
                  <a:lnTo>
                    <a:pt x="353695" y="0"/>
                  </a:lnTo>
                  <a:lnTo>
                    <a:pt x="341058" y="0"/>
                  </a:lnTo>
                  <a:lnTo>
                    <a:pt x="341058" y="12636"/>
                  </a:lnTo>
                  <a:lnTo>
                    <a:pt x="353695" y="12636"/>
                  </a:lnTo>
                  <a:lnTo>
                    <a:pt x="353695" y="25260"/>
                  </a:lnTo>
                  <a:lnTo>
                    <a:pt x="366318" y="25260"/>
                  </a:lnTo>
                  <a:lnTo>
                    <a:pt x="366318" y="37896"/>
                  </a:lnTo>
                  <a:lnTo>
                    <a:pt x="378955" y="37896"/>
                  </a:lnTo>
                  <a:lnTo>
                    <a:pt x="429488" y="37896"/>
                  </a:lnTo>
                  <a:lnTo>
                    <a:pt x="429488" y="25260"/>
                  </a:lnTo>
                  <a:lnTo>
                    <a:pt x="442112" y="25260"/>
                  </a:lnTo>
                  <a:lnTo>
                    <a:pt x="442112" y="12623"/>
                  </a:lnTo>
                  <a:close/>
                </a:path>
                <a:path w="619125" h="38100">
                  <a:moveTo>
                    <a:pt x="480009" y="25260"/>
                  </a:moveTo>
                  <a:lnTo>
                    <a:pt x="467385" y="25260"/>
                  </a:lnTo>
                  <a:lnTo>
                    <a:pt x="467385" y="12623"/>
                  </a:lnTo>
                  <a:lnTo>
                    <a:pt x="454748" y="12623"/>
                  </a:lnTo>
                  <a:lnTo>
                    <a:pt x="454748" y="25260"/>
                  </a:lnTo>
                  <a:lnTo>
                    <a:pt x="454748" y="37896"/>
                  </a:lnTo>
                  <a:lnTo>
                    <a:pt x="467372" y="37896"/>
                  </a:lnTo>
                  <a:lnTo>
                    <a:pt x="480009" y="37896"/>
                  </a:lnTo>
                  <a:lnTo>
                    <a:pt x="480009" y="25260"/>
                  </a:lnTo>
                  <a:close/>
                </a:path>
                <a:path w="619125" h="38100">
                  <a:moveTo>
                    <a:pt x="517906" y="0"/>
                  </a:moveTo>
                  <a:lnTo>
                    <a:pt x="505269" y="0"/>
                  </a:lnTo>
                  <a:lnTo>
                    <a:pt x="505269" y="12623"/>
                  </a:lnTo>
                  <a:lnTo>
                    <a:pt x="492645" y="12623"/>
                  </a:lnTo>
                  <a:lnTo>
                    <a:pt x="480009" y="12623"/>
                  </a:lnTo>
                  <a:lnTo>
                    <a:pt x="480009" y="25260"/>
                  </a:lnTo>
                  <a:lnTo>
                    <a:pt x="492633" y="25260"/>
                  </a:lnTo>
                  <a:lnTo>
                    <a:pt x="505269" y="25260"/>
                  </a:lnTo>
                  <a:lnTo>
                    <a:pt x="517906" y="25260"/>
                  </a:lnTo>
                  <a:lnTo>
                    <a:pt x="517906" y="12636"/>
                  </a:lnTo>
                  <a:lnTo>
                    <a:pt x="517906" y="0"/>
                  </a:lnTo>
                  <a:close/>
                </a:path>
                <a:path w="619125" h="38100">
                  <a:moveTo>
                    <a:pt x="618947" y="0"/>
                  </a:moveTo>
                  <a:lnTo>
                    <a:pt x="618947" y="0"/>
                  </a:lnTo>
                  <a:lnTo>
                    <a:pt x="530529" y="0"/>
                  </a:lnTo>
                  <a:lnTo>
                    <a:pt x="530529" y="12623"/>
                  </a:lnTo>
                  <a:lnTo>
                    <a:pt x="530529" y="25260"/>
                  </a:lnTo>
                  <a:lnTo>
                    <a:pt x="543166" y="25260"/>
                  </a:lnTo>
                  <a:lnTo>
                    <a:pt x="543166" y="12636"/>
                  </a:lnTo>
                  <a:lnTo>
                    <a:pt x="555790" y="12636"/>
                  </a:lnTo>
                  <a:lnTo>
                    <a:pt x="555802" y="12636"/>
                  </a:lnTo>
                  <a:lnTo>
                    <a:pt x="606310" y="12636"/>
                  </a:lnTo>
                  <a:lnTo>
                    <a:pt x="606310" y="25260"/>
                  </a:lnTo>
                  <a:lnTo>
                    <a:pt x="618947" y="25260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5961735" y="4354461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36" y="12623"/>
                  </a:moveTo>
                  <a:lnTo>
                    <a:pt x="0" y="12623"/>
                  </a:lnTo>
                  <a:lnTo>
                    <a:pt x="0" y="25260"/>
                  </a:lnTo>
                  <a:lnTo>
                    <a:pt x="0" y="37896"/>
                  </a:lnTo>
                  <a:lnTo>
                    <a:pt x="0" y="50533"/>
                  </a:lnTo>
                  <a:lnTo>
                    <a:pt x="12636" y="50533"/>
                  </a:lnTo>
                  <a:lnTo>
                    <a:pt x="12636" y="37896"/>
                  </a:lnTo>
                  <a:lnTo>
                    <a:pt x="12636" y="25260"/>
                  </a:lnTo>
                  <a:lnTo>
                    <a:pt x="12636" y="12623"/>
                  </a:lnTo>
                  <a:close/>
                </a:path>
                <a:path w="619125" h="50800">
                  <a:moveTo>
                    <a:pt x="63169" y="12623"/>
                  </a:moveTo>
                  <a:lnTo>
                    <a:pt x="50533" y="12623"/>
                  </a:lnTo>
                  <a:lnTo>
                    <a:pt x="37909" y="12623"/>
                  </a:lnTo>
                  <a:lnTo>
                    <a:pt x="25273" y="12623"/>
                  </a:lnTo>
                  <a:lnTo>
                    <a:pt x="25273" y="25260"/>
                  </a:lnTo>
                  <a:lnTo>
                    <a:pt x="25273" y="37896"/>
                  </a:lnTo>
                  <a:lnTo>
                    <a:pt x="37896" y="37896"/>
                  </a:lnTo>
                  <a:lnTo>
                    <a:pt x="50533" y="37896"/>
                  </a:lnTo>
                  <a:lnTo>
                    <a:pt x="63169" y="37896"/>
                  </a:lnTo>
                  <a:lnTo>
                    <a:pt x="63169" y="25260"/>
                  </a:lnTo>
                  <a:lnTo>
                    <a:pt x="63169" y="12623"/>
                  </a:lnTo>
                  <a:close/>
                </a:path>
                <a:path w="619125" h="50800">
                  <a:moveTo>
                    <a:pt x="88430" y="12623"/>
                  </a:moveTo>
                  <a:lnTo>
                    <a:pt x="75793" y="12623"/>
                  </a:lnTo>
                  <a:lnTo>
                    <a:pt x="75793" y="25260"/>
                  </a:lnTo>
                  <a:lnTo>
                    <a:pt x="75793" y="37896"/>
                  </a:lnTo>
                  <a:lnTo>
                    <a:pt x="75793" y="50533"/>
                  </a:lnTo>
                  <a:lnTo>
                    <a:pt x="88430" y="50533"/>
                  </a:lnTo>
                  <a:lnTo>
                    <a:pt x="88430" y="37896"/>
                  </a:lnTo>
                  <a:lnTo>
                    <a:pt x="88430" y="25260"/>
                  </a:lnTo>
                  <a:lnTo>
                    <a:pt x="88430" y="12623"/>
                  </a:lnTo>
                  <a:close/>
                </a:path>
                <a:path w="619125" h="50800">
                  <a:moveTo>
                    <a:pt x="113690" y="12623"/>
                  </a:moveTo>
                  <a:lnTo>
                    <a:pt x="101053" y="12623"/>
                  </a:lnTo>
                  <a:lnTo>
                    <a:pt x="101053" y="25260"/>
                  </a:lnTo>
                  <a:lnTo>
                    <a:pt x="113690" y="25260"/>
                  </a:lnTo>
                  <a:lnTo>
                    <a:pt x="113690" y="12623"/>
                  </a:lnTo>
                  <a:close/>
                </a:path>
                <a:path w="619125" h="50800">
                  <a:moveTo>
                    <a:pt x="126326" y="25260"/>
                  </a:moveTo>
                  <a:lnTo>
                    <a:pt x="113690" y="25260"/>
                  </a:lnTo>
                  <a:lnTo>
                    <a:pt x="113690" y="37896"/>
                  </a:lnTo>
                  <a:lnTo>
                    <a:pt x="113690" y="50533"/>
                  </a:lnTo>
                  <a:lnTo>
                    <a:pt x="126326" y="50533"/>
                  </a:lnTo>
                  <a:lnTo>
                    <a:pt x="126326" y="37896"/>
                  </a:lnTo>
                  <a:lnTo>
                    <a:pt x="126326" y="25260"/>
                  </a:lnTo>
                  <a:close/>
                </a:path>
                <a:path w="619125" h="50800">
                  <a:moveTo>
                    <a:pt x="138963" y="12623"/>
                  </a:moveTo>
                  <a:lnTo>
                    <a:pt x="126326" y="12623"/>
                  </a:lnTo>
                  <a:lnTo>
                    <a:pt x="126326" y="25260"/>
                  </a:lnTo>
                  <a:lnTo>
                    <a:pt x="138963" y="25260"/>
                  </a:lnTo>
                  <a:lnTo>
                    <a:pt x="138963" y="12623"/>
                  </a:lnTo>
                  <a:close/>
                </a:path>
                <a:path w="619125" h="50800">
                  <a:moveTo>
                    <a:pt x="214744" y="25260"/>
                  </a:moveTo>
                  <a:lnTo>
                    <a:pt x="202120" y="25260"/>
                  </a:lnTo>
                  <a:lnTo>
                    <a:pt x="202120" y="12623"/>
                  </a:lnTo>
                  <a:lnTo>
                    <a:pt x="202107" y="25260"/>
                  </a:lnTo>
                  <a:lnTo>
                    <a:pt x="202107" y="37896"/>
                  </a:lnTo>
                  <a:lnTo>
                    <a:pt x="189484" y="37896"/>
                  </a:lnTo>
                  <a:lnTo>
                    <a:pt x="189484" y="25260"/>
                  </a:lnTo>
                  <a:lnTo>
                    <a:pt x="202107" y="25260"/>
                  </a:lnTo>
                  <a:lnTo>
                    <a:pt x="202107" y="12623"/>
                  </a:lnTo>
                  <a:lnTo>
                    <a:pt x="151587" y="12623"/>
                  </a:lnTo>
                  <a:lnTo>
                    <a:pt x="151587" y="25260"/>
                  </a:lnTo>
                  <a:lnTo>
                    <a:pt x="151587" y="37896"/>
                  </a:lnTo>
                  <a:lnTo>
                    <a:pt x="138950" y="37896"/>
                  </a:lnTo>
                  <a:lnTo>
                    <a:pt x="138950" y="50533"/>
                  </a:lnTo>
                  <a:lnTo>
                    <a:pt x="151587" y="50533"/>
                  </a:lnTo>
                  <a:lnTo>
                    <a:pt x="164223" y="50533"/>
                  </a:lnTo>
                  <a:lnTo>
                    <a:pt x="164223" y="37896"/>
                  </a:lnTo>
                  <a:lnTo>
                    <a:pt x="164223" y="25260"/>
                  </a:lnTo>
                  <a:lnTo>
                    <a:pt x="176847" y="25260"/>
                  </a:lnTo>
                  <a:lnTo>
                    <a:pt x="176847" y="37896"/>
                  </a:lnTo>
                  <a:lnTo>
                    <a:pt x="176847" y="50533"/>
                  </a:lnTo>
                  <a:lnTo>
                    <a:pt x="189484" y="50533"/>
                  </a:lnTo>
                  <a:lnTo>
                    <a:pt x="202120" y="50533"/>
                  </a:lnTo>
                  <a:lnTo>
                    <a:pt x="202120" y="37896"/>
                  </a:lnTo>
                  <a:lnTo>
                    <a:pt x="214744" y="37896"/>
                  </a:lnTo>
                  <a:lnTo>
                    <a:pt x="214744" y="25260"/>
                  </a:lnTo>
                  <a:close/>
                </a:path>
                <a:path w="619125" h="50800">
                  <a:moveTo>
                    <a:pt x="252641" y="12623"/>
                  </a:moveTo>
                  <a:lnTo>
                    <a:pt x="240004" y="12623"/>
                  </a:lnTo>
                  <a:lnTo>
                    <a:pt x="227380" y="12623"/>
                  </a:lnTo>
                  <a:lnTo>
                    <a:pt x="214744" y="12623"/>
                  </a:lnTo>
                  <a:lnTo>
                    <a:pt x="214744" y="25260"/>
                  </a:lnTo>
                  <a:lnTo>
                    <a:pt x="227368" y="25260"/>
                  </a:lnTo>
                  <a:lnTo>
                    <a:pt x="227368" y="37896"/>
                  </a:lnTo>
                  <a:lnTo>
                    <a:pt x="240004" y="37896"/>
                  </a:lnTo>
                  <a:lnTo>
                    <a:pt x="240004" y="25260"/>
                  </a:lnTo>
                  <a:lnTo>
                    <a:pt x="252641" y="25260"/>
                  </a:lnTo>
                  <a:lnTo>
                    <a:pt x="252641" y="12623"/>
                  </a:lnTo>
                  <a:close/>
                </a:path>
                <a:path w="619125" h="50800">
                  <a:moveTo>
                    <a:pt x="265277" y="25260"/>
                  </a:moveTo>
                  <a:lnTo>
                    <a:pt x="252641" y="25260"/>
                  </a:lnTo>
                  <a:lnTo>
                    <a:pt x="252641" y="37896"/>
                  </a:lnTo>
                  <a:lnTo>
                    <a:pt x="265277" y="37896"/>
                  </a:lnTo>
                  <a:lnTo>
                    <a:pt x="265277" y="25260"/>
                  </a:lnTo>
                  <a:close/>
                </a:path>
                <a:path w="619125" h="50800">
                  <a:moveTo>
                    <a:pt x="378955" y="12623"/>
                  </a:moveTo>
                  <a:lnTo>
                    <a:pt x="366318" y="12623"/>
                  </a:lnTo>
                  <a:lnTo>
                    <a:pt x="366318" y="25260"/>
                  </a:lnTo>
                  <a:lnTo>
                    <a:pt x="353695" y="25260"/>
                  </a:lnTo>
                  <a:lnTo>
                    <a:pt x="341058" y="25260"/>
                  </a:lnTo>
                  <a:lnTo>
                    <a:pt x="328434" y="25260"/>
                  </a:lnTo>
                  <a:lnTo>
                    <a:pt x="315798" y="25260"/>
                  </a:lnTo>
                  <a:lnTo>
                    <a:pt x="315798" y="12623"/>
                  </a:lnTo>
                  <a:lnTo>
                    <a:pt x="303174" y="12623"/>
                  </a:lnTo>
                  <a:lnTo>
                    <a:pt x="290537" y="12623"/>
                  </a:lnTo>
                  <a:lnTo>
                    <a:pt x="277901" y="12623"/>
                  </a:lnTo>
                  <a:lnTo>
                    <a:pt x="277901" y="25260"/>
                  </a:lnTo>
                  <a:lnTo>
                    <a:pt x="277901" y="37896"/>
                  </a:lnTo>
                  <a:lnTo>
                    <a:pt x="290537" y="37896"/>
                  </a:lnTo>
                  <a:lnTo>
                    <a:pt x="303161" y="37896"/>
                  </a:lnTo>
                  <a:lnTo>
                    <a:pt x="366331" y="37896"/>
                  </a:lnTo>
                  <a:lnTo>
                    <a:pt x="366331" y="25260"/>
                  </a:lnTo>
                  <a:lnTo>
                    <a:pt x="378955" y="25260"/>
                  </a:lnTo>
                  <a:lnTo>
                    <a:pt x="378955" y="12623"/>
                  </a:lnTo>
                  <a:close/>
                </a:path>
                <a:path w="619125" h="50800">
                  <a:moveTo>
                    <a:pt x="404215" y="12623"/>
                  </a:moveTo>
                  <a:lnTo>
                    <a:pt x="391579" y="12623"/>
                  </a:lnTo>
                  <a:lnTo>
                    <a:pt x="391579" y="25260"/>
                  </a:lnTo>
                  <a:lnTo>
                    <a:pt x="391579" y="37896"/>
                  </a:lnTo>
                  <a:lnTo>
                    <a:pt x="404215" y="37896"/>
                  </a:lnTo>
                  <a:lnTo>
                    <a:pt x="404215" y="25260"/>
                  </a:lnTo>
                  <a:lnTo>
                    <a:pt x="404215" y="12623"/>
                  </a:lnTo>
                  <a:close/>
                </a:path>
                <a:path w="619125" h="50800">
                  <a:moveTo>
                    <a:pt x="429488" y="12623"/>
                  </a:moveTo>
                  <a:lnTo>
                    <a:pt x="416852" y="12623"/>
                  </a:lnTo>
                  <a:lnTo>
                    <a:pt x="416852" y="25260"/>
                  </a:lnTo>
                  <a:lnTo>
                    <a:pt x="416852" y="37896"/>
                  </a:lnTo>
                  <a:lnTo>
                    <a:pt x="429488" y="37896"/>
                  </a:lnTo>
                  <a:lnTo>
                    <a:pt x="429488" y="25260"/>
                  </a:lnTo>
                  <a:lnTo>
                    <a:pt x="429488" y="12623"/>
                  </a:lnTo>
                  <a:close/>
                </a:path>
                <a:path w="619125" h="50800">
                  <a:moveTo>
                    <a:pt x="480009" y="0"/>
                  </a:moveTo>
                  <a:lnTo>
                    <a:pt x="467372" y="0"/>
                  </a:lnTo>
                  <a:lnTo>
                    <a:pt x="467372" y="12623"/>
                  </a:lnTo>
                  <a:lnTo>
                    <a:pt x="454748" y="12623"/>
                  </a:lnTo>
                  <a:lnTo>
                    <a:pt x="454748" y="25260"/>
                  </a:lnTo>
                  <a:lnTo>
                    <a:pt x="442112" y="25260"/>
                  </a:lnTo>
                  <a:lnTo>
                    <a:pt x="442112" y="37896"/>
                  </a:lnTo>
                  <a:lnTo>
                    <a:pt x="454748" y="37896"/>
                  </a:lnTo>
                  <a:lnTo>
                    <a:pt x="467372" y="37896"/>
                  </a:lnTo>
                  <a:lnTo>
                    <a:pt x="480009" y="37896"/>
                  </a:lnTo>
                  <a:lnTo>
                    <a:pt x="480009" y="25260"/>
                  </a:lnTo>
                  <a:lnTo>
                    <a:pt x="480009" y="12636"/>
                  </a:lnTo>
                  <a:lnTo>
                    <a:pt x="480009" y="0"/>
                  </a:lnTo>
                  <a:close/>
                </a:path>
                <a:path w="619125" h="50800">
                  <a:moveTo>
                    <a:pt x="517906" y="0"/>
                  </a:moveTo>
                  <a:lnTo>
                    <a:pt x="505269" y="0"/>
                  </a:lnTo>
                  <a:lnTo>
                    <a:pt x="492633" y="0"/>
                  </a:lnTo>
                  <a:lnTo>
                    <a:pt x="492633" y="12623"/>
                  </a:lnTo>
                  <a:lnTo>
                    <a:pt x="492633" y="25260"/>
                  </a:lnTo>
                  <a:lnTo>
                    <a:pt x="505269" y="25260"/>
                  </a:lnTo>
                  <a:lnTo>
                    <a:pt x="505269" y="12636"/>
                  </a:lnTo>
                  <a:lnTo>
                    <a:pt x="517906" y="12636"/>
                  </a:lnTo>
                  <a:lnTo>
                    <a:pt x="517906" y="0"/>
                  </a:lnTo>
                  <a:close/>
                </a:path>
                <a:path w="619125" h="50800">
                  <a:moveTo>
                    <a:pt x="543166" y="0"/>
                  </a:moveTo>
                  <a:lnTo>
                    <a:pt x="530529" y="0"/>
                  </a:lnTo>
                  <a:lnTo>
                    <a:pt x="530529" y="12623"/>
                  </a:lnTo>
                  <a:lnTo>
                    <a:pt x="530529" y="25260"/>
                  </a:lnTo>
                  <a:lnTo>
                    <a:pt x="530529" y="37896"/>
                  </a:lnTo>
                  <a:lnTo>
                    <a:pt x="543166" y="37896"/>
                  </a:lnTo>
                  <a:lnTo>
                    <a:pt x="543166" y="25260"/>
                  </a:lnTo>
                  <a:lnTo>
                    <a:pt x="543166" y="12636"/>
                  </a:lnTo>
                  <a:lnTo>
                    <a:pt x="543166" y="0"/>
                  </a:lnTo>
                  <a:close/>
                </a:path>
                <a:path w="619125" h="50800">
                  <a:moveTo>
                    <a:pt x="593699" y="0"/>
                  </a:moveTo>
                  <a:lnTo>
                    <a:pt x="581063" y="0"/>
                  </a:lnTo>
                  <a:lnTo>
                    <a:pt x="568426" y="0"/>
                  </a:lnTo>
                  <a:lnTo>
                    <a:pt x="555790" y="0"/>
                  </a:lnTo>
                  <a:lnTo>
                    <a:pt x="555790" y="12623"/>
                  </a:lnTo>
                  <a:lnTo>
                    <a:pt x="555790" y="25260"/>
                  </a:lnTo>
                  <a:lnTo>
                    <a:pt x="555790" y="37896"/>
                  </a:lnTo>
                  <a:lnTo>
                    <a:pt x="568426" y="37896"/>
                  </a:lnTo>
                  <a:lnTo>
                    <a:pt x="581063" y="37896"/>
                  </a:lnTo>
                  <a:lnTo>
                    <a:pt x="593699" y="37896"/>
                  </a:lnTo>
                  <a:lnTo>
                    <a:pt x="593699" y="25260"/>
                  </a:lnTo>
                  <a:lnTo>
                    <a:pt x="593699" y="12636"/>
                  </a:lnTo>
                  <a:lnTo>
                    <a:pt x="593699" y="0"/>
                  </a:lnTo>
                  <a:close/>
                </a:path>
                <a:path w="619125" h="50800">
                  <a:moveTo>
                    <a:pt x="618947" y="0"/>
                  </a:moveTo>
                  <a:lnTo>
                    <a:pt x="606310" y="0"/>
                  </a:lnTo>
                  <a:lnTo>
                    <a:pt x="606310" y="12623"/>
                  </a:lnTo>
                  <a:lnTo>
                    <a:pt x="606310" y="25260"/>
                  </a:lnTo>
                  <a:lnTo>
                    <a:pt x="606310" y="37896"/>
                  </a:lnTo>
                  <a:lnTo>
                    <a:pt x="618947" y="37896"/>
                  </a:lnTo>
                  <a:lnTo>
                    <a:pt x="618947" y="25260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5961735" y="4392358"/>
              <a:ext cx="619125" cy="25400"/>
            </a:xfrm>
            <a:custGeom>
              <a:avLst/>
              <a:gdLst/>
              <a:ahLst/>
              <a:cxnLst/>
              <a:rect l="l" t="t" r="r" b="b"/>
              <a:pathLst>
                <a:path w="619125" h="25400">
                  <a:moveTo>
                    <a:pt x="12636" y="12623"/>
                  </a:moveTo>
                  <a:lnTo>
                    <a:pt x="0" y="12623"/>
                  </a:lnTo>
                  <a:lnTo>
                    <a:pt x="0" y="25260"/>
                  </a:lnTo>
                  <a:lnTo>
                    <a:pt x="12636" y="25260"/>
                  </a:lnTo>
                  <a:lnTo>
                    <a:pt x="12636" y="12623"/>
                  </a:lnTo>
                  <a:close/>
                </a:path>
                <a:path w="619125" h="25400">
                  <a:moveTo>
                    <a:pt x="202120" y="0"/>
                  </a:moveTo>
                  <a:lnTo>
                    <a:pt x="189484" y="0"/>
                  </a:lnTo>
                  <a:lnTo>
                    <a:pt x="189484" y="12636"/>
                  </a:lnTo>
                  <a:lnTo>
                    <a:pt x="202120" y="12636"/>
                  </a:lnTo>
                  <a:lnTo>
                    <a:pt x="202120" y="0"/>
                  </a:lnTo>
                  <a:close/>
                </a:path>
                <a:path w="619125" h="25400">
                  <a:moveTo>
                    <a:pt x="290537" y="0"/>
                  </a:moveTo>
                  <a:lnTo>
                    <a:pt x="277901" y="0"/>
                  </a:lnTo>
                  <a:lnTo>
                    <a:pt x="265264" y="0"/>
                  </a:lnTo>
                  <a:lnTo>
                    <a:pt x="265264" y="12636"/>
                  </a:lnTo>
                  <a:lnTo>
                    <a:pt x="277901" y="12636"/>
                  </a:lnTo>
                  <a:lnTo>
                    <a:pt x="290537" y="12636"/>
                  </a:lnTo>
                  <a:lnTo>
                    <a:pt x="290537" y="0"/>
                  </a:lnTo>
                  <a:close/>
                </a:path>
                <a:path w="619125" h="25400">
                  <a:moveTo>
                    <a:pt x="366331" y="0"/>
                  </a:moveTo>
                  <a:lnTo>
                    <a:pt x="353695" y="0"/>
                  </a:lnTo>
                  <a:lnTo>
                    <a:pt x="341058" y="0"/>
                  </a:lnTo>
                  <a:lnTo>
                    <a:pt x="328422" y="0"/>
                  </a:lnTo>
                  <a:lnTo>
                    <a:pt x="328422" y="12636"/>
                  </a:lnTo>
                  <a:lnTo>
                    <a:pt x="341058" y="12636"/>
                  </a:lnTo>
                  <a:lnTo>
                    <a:pt x="353695" y="12636"/>
                  </a:lnTo>
                  <a:lnTo>
                    <a:pt x="366331" y="12636"/>
                  </a:lnTo>
                  <a:lnTo>
                    <a:pt x="366331" y="0"/>
                  </a:lnTo>
                  <a:close/>
                </a:path>
                <a:path w="619125" h="25400">
                  <a:moveTo>
                    <a:pt x="404215" y="0"/>
                  </a:moveTo>
                  <a:lnTo>
                    <a:pt x="391591" y="0"/>
                  </a:lnTo>
                  <a:lnTo>
                    <a:pt x="378955" y="0"/>
                  </a:lnTo>
                  <a:lnTo>
                    <a:pt x="378955" y="12636"/>
                  </a:lnTo>
                  <a:lnTo>
                    <a:pt x="391579" y="12636"/>
                  </a:lnTo>
                  <a:lnTo>
                    <a:pt x="404215" y="12636"/>
                  </a:lnTo>
                  <a:lnTo>
                    <a:pt x="404215" y="0"/>
                  </a:lnTo>
                  <a:close/>
                </a:path>
                <a:path w="619125" h="25400">
                  <a:moveTo>
                    <a:pt x="429488" y="0"/>
                  </a:moveTo>
                  <a:lnTo>
                    <a:pt x="416852" y="0"/>
                  </a:lnTo>
                  <a:lnTo>
                    <a:pt x="416852" y="12636"/>
                  </a:lnTo>
                  <a:lnTo>
                    <a:pt x="429488" y="12636"/>
                  </a:lnTo>
                  <a:lnTo>
                    <a:pt x="429488" y="0"/>
                  </a:lnTo>
                  <a:close/>
                </a:path>
                <a:path w="619125" h="25400">
                  <a:moveTo>
                    <a:pt x="454748" y="0"/>
                  </a:moveTo>
                  <a:lnTo>
                    <a:pt x="442112" y="0"/>
                  </a:lnTo>
                  <a:lnTo>
                    <a:pt x="442112" y="12636"/>
                  </a:lnTo>
                  <a:lnTo>
                    <a:pt x="454748" y="12636"/>
                  </a:lnTo>
                  <a:lnTo>
                    <a:pt x="454748" y="0"/>
                  </a:lnTo>
                  <a:close/>
                </a:path>
                <a:path w="619125" h="25400">
                  <a:moveTo>
                    <a:pt x="492645" y="0"/>
                  </a:moveTo>
                  <a:lnTo>
                    <a:pt x="480009" y="0"/>
                  </a:lnTo>
                  <a:lnTo>
                    <a:pt x="467372" y="0"/>
                  </a:lnTo>
                  <a:lnTo>
                    <a:pt x="467372" y="12636"/>
                  </a:lnTo>
                  <a:lnTo>
                    <a:pt x="480009" y="12636"/>
                  </a:lnTo>
                  <a:lnTo>
                    <a:pt x="492645" y="12636"/>
                  </a:lnTo>
                  <a:lnTo>
                    <a:pt x="492645" y="0"/>
                  </a:lnTo>
                  <a:close/>
                </a:path>
                <a:path w="619125" h="25400">
                  <a:moveTo>
                    <a:pt x="543166" y="0"/>
                  </a:moveTo>
                  <a:lnTo>
                    <a:pt x="530529" y="0"/>
                  </a:lnTo>
                  <a:lnTo>
                    <a:pt x="530529" y="12636"/>
                  </a:lnTo>
                  <a:lnTo>
                    <a:pt x="543166" y="12636"/>
                  </a:lnTo>
                  <a:lnTo>
                    <a:pt x="543166" y="0"/>
                  </a:lnTo>
                  <a:close/>
                </a:path>
                <a:path w="619125" h="25400">
                  <a:moveTo>
                    <a:pt x="618947" y="0"/>
                  </a:moveTo>
                  <a:lnTo>
                    <a:pt x="606310" y="0"/>
                  </a:lnTo>
                  <a:lnTo>
                    <a:pt x="606310" y="12636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5974372" y="4411300"/>
              <a:ext cx="606425" cy="0"/>
            </a:xfrm>
            <a:custGeom>
              <a:avLst/>
              <a:gdLst/>
              <a:ahLst/>
              <a:cxnLst/>
              <a:rect l="l" t="t" r="r" b="b"/>
              <a:pathLst>
                <a:path w="606425">
                  <a:moveTo>
                    <a:pt x="0" y="0"/>
                  </a:moveTo>
                  <a:lnTo>
                    <a:pt x="606323" y="0"/>
                  </a:lnTo>
                </a:path>
              </a:pathLst>
            </a:custGeom>
            <a:ln w="12636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5961735" y="4417618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36" y="12623"/>
                  </a:moveTo>
                  <a:lnTo>
                    <a:pt x="0" y="12623"/>
                  </a:lnTo>
                  <a:lnTo>
                    <a:pt x="0" y="25260"/>
                  </a:lnTo>
                  <a:lnTo>
                    <a:pt x="12636" y="25260"/>
                  </a:lnTo>
                  <a:lnTo>
                    <a:pt x="12636" y="12623"/>
                  </a:lnTo>
                  <a:close/>
                </a:path>
                <a:path w="619125" h="50800">
                  <a:moveTo>
                    <a:pt x="50533" y="12623"/>
                  </a:moveTo>
                  <a:lnTo>
                    <a:pt x="37909" y="12623"/>
                  </a:lnTo>
                  <a:lnTo>
                    <a:pt x="25273" y="12623"/>
                  </a:lnTo>
                  <a:lnTo>
                    <a:pt x="25273" y="25260"/>
                  </a:lnTo>
                  <a:lnTo>
                    <a:pt x="37896" y="25260"/>
                  </a:lnTo>
                  <a:lnTo>
                    <a:pt x="50533" y="25260"/>
                  </a:lnTo>
                  <a:lnTo>
                    <a:pt x="50533" y="12623"/>
                  </a:lnTo>
                  <a:close/>
                </a:path>
                <a:path w="619125" h="50800">
                  <a:moveTo>
                    <a:pt x="151587" y="0"/>
                  </a:moveTo>
                  <a:lnTo>
                    <a:pt x="138963" y="0"/>
                  </a:lnTo>
                  <a:lnTo>
                    <a:pt x="126326" y="0"/>
                  </a:lnTo>
                  <a:lnTo>
                    <a:pt x="126326" y="12623"/>
                  </a:lnTo>
                  <a:lnTo>
                    <a:pt x="113690" y="12623"/>
                  </a:lnTo>
                  <a:lnTo>
                    <a:pt x="113690" y="0"/>
                  </a:lnTo>
                  <a:lnTo>
                    <a:pt x="101053" y="0"/>
                  </a:lnTo>
                  <a:lnTo>
                    <a:pt x="101053" y="12623"/>
                  </a:lnTo>
                  <a:lnTo>
                    <a:pt x="101053" y="25260"/>
                  </a:lnTo>
                  <a:lnTo>
                    <a:pt x="101053" y="37896"/>
                  </a:lnTo>
                  <a:lnTo>
                    <a:pt x="88430" y="37896"/>
                  </a:lnTo>
                  <a:lnTo>
                    <a:pt x="75806" y="37896"/>
                  </a:lnTo>
                  <a:lnTo>
                    <a:pt x="75806" y="25260"/>
                  </a:lnTo>
                  <a:lnTo>
                    <a:pt x="88430" y="25260"/>
                  </a:lnTo>
                  <a:lnTo>
                    <a:pt x="101053" y="25260"/>
                  </a:lnTo>
                  <a:lnTo>
                    <a:pt x="101053" y="12623"/>
                  </a:lnTo>
                  <a:lnTo>
                    <a:pt x="88430" y="12623"/>
                  </a:lnTo>
                  <a:lnTo>
                    <a:pt x="75806" y="12623"/>
                  </a:lnTo>
                  <a:lnTo>
                    <a:pt x="63169" y="12623"/>
                  </a:lnTo>
                  <a:lnTo>
                    <a:pt x="63169" y="25260"/>
                  </a:lnTo>
                  <a:lnTo>
                    <a:pt x="50533" y="25260"/>
                  </a:lnTo>
                  <a:lnTo>
                    <a:pt x="50533" y="37896"/>
                  </a:lnTo>
                  <a:lnTo>
                    <a:pt x="50533" y="50533"/>
                  </a:lnTo>
                  <a:lnTo>
                    <a:pt x="63169" y="50533"/>
                  </a:lnTo>
                  <a:lnTo>
                    <a:pt x="63169" y="37909"/>
                  </a:lnTo>
                  <a:lnTo>
                    <a:pt x="75793" y="37909"/>
                  </a:lnTo>
                  <a:lnTo>
                    <a:pt x="75793" y="50533"/>
                  </a:lnTo>
                  <a:lnTo>
                    <a:pt x="88430" y="50533"/>
                  </a:lnTo>
                  <a:lnTo>
                    <a:pt x="101053" y="50533"/>
                  </a:lnTo>
                  <a:lnTo>
                    <a:pt x="113690" y="50533"/>
                  </a:lnTo>
                  <a:lnTo>
                    <a:pt x="113690" y="37909"/>
                  </a:lnTo>
                  <a:lnTo>
                    <a:pt x="113690" y="25260"/>
                  </a:lnTo>
                  <a:lnTo>
                    <a:pt x="101066" y="25260"/>
                  </a:lnTo>
                  <a:lnTo>
                    <a:pt x="101066" y="12636"/>
                  </a:lnTo>
                  <a:lnTo>
                    <a:pt x="113690" y="12636"/>
                  </a:lnTo>
                  <a:lnTo>
                    <a:pt x="113690" y="25260"/>
                  </a:lnTo>
                  <a:lnTo>
                    <a:pt x="126326" y="25260"/>
                  </a:lnTo>
                  <a:lnTo>
                    <a:pt x="126326" y="37909"/>
                  </a:lnTo>
                  <a:lnTo>
                    <a:pt x="138963" y="37909"/>
                  </a:lnTo>
                  <a:lnTo>
                    <a:pt x="138963" y="25260"/>
                  </a:lnTo>
                  <a:lnTo>
                    <a:pt x="151587" y="25260"/>
                  </a:lnTo>
                  <a:lnTo>
                    <a:pt x="151587" y="12636"/>
                  </a:lnTo>
                  <a:lnTo>
                    <a:pt x="151587" y="0"/>
                  </a:lnTo>
                  <a:close/>
                </a:path>
                <a:path w="619125" h="50800">
                  <a:moveTo>
                    <a:pt x="252641" y="25260"/>
                  </a:moveTo>
                  <a:lnTo>
                    <a:pt x="240004" y="25260"/>
                  </a:lnTo>
                  <a:lnTo>
                    <a:pt x="227380" y="25260"/>
                  </a:lnTo>
                  <a:lnTo>
                    <a:pt x="227380" y="12636"/>
                  </a:lnTo>
                  <a:lnTo>
                    <a:pt x="240004" y="12636"/>
                  </a:lnTo>
                  <a:lnTo>
                    <a:pt x="240004" y="0"/>
                  </a:lnTo>
                  <a:lnTo>
                    <a:pt x="227380" y="0"/>
                  </a:lnTo>
                  <a:lnTo>
                    <a:pt x="214744" y="0"/>
                  </a:lnTo>
                  <a:lnTo>
                    <a:pt x="214744" y="12623"/>
                  </a:lnTo>
                  <a:lnTo>
                    <a:pt x="202120" y="12623"/>
                  </a:lnTo>
                  <a:lnTo>
                    <a:pt x="189484" y="12623"/>
                  </a:lnTo>
                  <a:lnTo>
                    <a:pt x="189484" y="25260"/>
                  </a:lnTo>
                  <a:lnTo>
                    <a:pt x="176847" y="25260"/>
                  </a:lnTo>
                  <a:lnTo>
                    <a:pt x="176847" y="12623"/>
                  </a:lnTo>
                  <a:lnTo>
                    <a:pt x="164211" y="12623"/>
                  </a:lnTo>
                  <a:lnTo>
                    <a:pt x="164211" y="25260"/>
                  </a:lnTo>
                  <a:lnTo>
                    <a:pt x="164211" y="37909"/>
                  </a:lnTo>
                  <a:lnTo>
                    <a:pt x="176847" y="37909"/>
                  </a:lnTo>
                  <a:lnTo>
                    <a:pt x="189484" y="37909"/>
                  </a:lnTo>
                  <a:lnTo>
                    <a:pt x="202120" y="37909"/>
                  </a:lnTo>
                  <a:lnTo>
                    <a:pt x="202120" y="25260"/>
                  </a:lnTo>
                  <a:lnTo>
                    <a:pt x="214744" y="25260"/>
                  </a:lnTo>
                  <a:lnTo>
                    <a:pt x="214744" y="37909"/>
                  </a:lnTo>
                  <a:lnTo>
                    <a:pt x="227368" y="37909"/>
                  </a:lnTo>
                  <a:lnTo>
                    <a:pt x="240004" y="37909"/>
                  </a:lnTo>
                  <a:lnTo>
                    <a:pt x="252641" y="37909"/>
                  </a:lnTo>
                  <a:lnTo>
                    <a:pt x="252641" y="25260"/>
                  </a:lnTo>
                  <a:close/>
                </a:path>
                <a:path w="619125" h="50800">
                  <a:moveTo>
                    <a:pt x="277901" y="25260"/>
                  </a:moveTo>
                  <a:lnTo>
                    <a:pt x="265264" y="25260"/>
                  </a:lnTo>
                  <a:lnTo>
                    <a:pt x="265264" y="37909"/>
                  </a:lnTo>
                  <a:lnTo>
                    <a:pt x="277901" y="37909"/>
                  </a:lnTo>
                  <a:lnTo>
                    <a:pt x="277901" y="25260"/>
                  </a:lnTo>
                  <a:close/>
                </a:path>
                <a:path w="619125" h="50800">
                  <a:moveTo>
                    <a:pt x="404215" y="12623"/>
                  </a:moveTo>
                  <a:lnTo>
                    <a:pt x="391591" y="12623"/>
                  </a:lnTo>
                  <a:lnTo>
                    <a:pt x="391591" y="0"/>
                  </a:lnTo>
                  <a:lnTo>
                    <a:pt x="378955" y="0"/>
                  </a:lnTo>
                  <a:lnTo>
                    <a:pt x="378955" y="12623"/>
                  </a:lnTo>
                  <a:lnTo>
                    <a:pt x="366331" y="12623"/>
                  </a:lnTo>
                  <a:lnTo>
                    <a:pt x="366331" y="0"/>
                  </a:lnTo>
                  <a:lnTo>
                    <a:pt x="353695" y="0"/>
                  </a:lnTo>
                  <a:lnTo>
                    <a:pt x="341058" y="0"/>
                  </a:lnTo>
                  <a:lnTo>
                    <a:pt x="328422" y="0"/>
                  </a:lnTo>
                  <a:lnTo>
                    <a:pt x="328422" y="12623"/>
                  </a:lnTo>
                  <a:lnTo>
                    <a:pt x="315798" y="12623"/>
                  </a:lnTo>
                  <a:lnTo>
                    <a:pt x="303174" y="12623"/>
                  </a:lnTo>
                  <a:lnTo>
                    <a:pt x="290537" y="12623"/>
                  </a:lnTo>
                  <a:lnTo>
                    <a:pt x="290537" y="0"/>
                  </a:lnTo>
                  <a:lnTo>
                    <a:pt x="277901" y="0"/>
                  </a:lnTo>
                  <a:lnTo>
                    <a:pt x="265277" y="0"/>
                  </a:lnTo>
                  <a:lnTo>
                    <a:pt x="252641" y="0"/>
                  </a:lnTo>
                  <a:lnTo>
                    <a:pt x="252641" y="12636"/>
                  </a:lnTo>
                  <a:lnTo>
                    <a:pt x="265264" y="12636"/>
                  </a:lnTo>
                  <a:lnTo>
                    <a:pt x="277901" y="12636"/>
                  </a:lnTo>
                  <a:lnTo>
                    <a:pt x="277901" y="25260"/>
                  </a:lnTo>
                  <a:lnTo>
                    <a:pt x="290537" y="25260"/>
                  </a:lnTo>
                  <a:lnTo>
                    <a:pt x="290537" y="37909"/>
                  </a:lnTo>
                  <a:lnTo>
                    <a:pt x="303174" y="37909"/>
                  </a:lnTo>
                  <a:lnTo>
                    <a:pt x="303174" y="25260"/>
                  </a:lnTo>
                  <a:lnTo>
                    <a:pt x="315798" y="25260"/>
                  </a:lnTo>
                  <a:lnTo>
                    <a:pt x="315798" y="37909"/>
                  </a:lnTo>
                  <a:lnTo>
                    <a:pt x="328434" y="37909"/>
                  </a:lnTo>
                  <a:lnTo>
                    <a:pt x="328434" y="25260"/>
                  </a:lnTo>
                  <a:lnTo>
                    <a:pt x="341058" y="25260"/>
                  </a:lnTo>
                  <a:lnTo>
                    <a:pt x="353695" y="25260"/>
                  </a:lnTo>
                  <a:lnTo>
                    <a:pt x="353695" y="37909"/>
                  </a:lnTo>
                  <a:lnTo>
                    <a:pt x="366331" y="37909"/>
                  </a:lnTo>
                  <a:lnTo>
                    <a:pt x="366331" y="25260"/>
                  </a:lnTo>
                  <a:lnTo>
                    <a:pt x="378955" y="25260"/>
                  </a:lnTo>
                  <a:lnTo>
                    <a:pt x="378955" y="37909"/>
                  </a:lnTo>
                  <a:lnTo>
                    <a:pt x="391591" y="37909"/>
                  </a:lnTo>
                  <a:lnTo>
                    <a:pt x="391591" y="25260"/>
                  </a:lnTo>
                  <a:lnTo>
                    <a:pt x="404215" y="25260"/>
                  </a:lnTo>
                  <a:lnTo>
                    <a:pt x="404215" y="12623"/>
                  </a:lnTo>
                  <a:close/>
                </a:path>
                <a:path w="619125" h="50800">
                  <a:moveTo>
                    <a:pt x="467385" y="0"/>
                  </a:moveTo>
                  <a:lnTo>
                    <a:pt x="454748" y="0"/>
                  </a:lnTo>
                  <a:lnTo>
                    <a:pt x="442112" y="0"/>
                  </a:lnTo>
                  <a:lnTo>
                    <a:pt x="442112" y="12623"/>
                  </a:lnTo>
                  <a:lnTo>
                    <a:pt x="429488" y="12623"/>
                  </a:lnTo>
                  <a:lnTo>
                    <a:pt x="416852" y="12623"/>
                  </a:lnTo>
                  <a:lnTo>
                    <a:pt x="416852" y="25260"/>
                  </a:lnTo>
                  <a:lnTo>
                    <a:pt x="429475" y="25260"/>
                  </a:lnTo>
                  <a:lnTo>
                    <a:pt x="442112" y="25260"/>
                  </a:lnTo>
                  <a:lnTo>
                    <a:pt x="454748" y="25260"/>
                  </a:lnTo>
                  <a:lnTo>
                    <a:pt x="454748" y="12636"/>
                  </a:lnTo>
                  <a:lnTo>
                    <a:pt x="467385" y="12636"/>
                  </a:lnTo>
                  <a:lnTo>
                    <a:pt x="467385" y="0"/>
                  </a:lnTo>
                  <a:close/>
                </a:path>
                <a:path w="619125" h="50800">
                  <a:moveTo>
                    <a:pt x="480009" y="25260"/>
                  </a:moveTo>
                  <a:lnTo>
                    <a:pt x="467385" y="25260"/>
                  </a:lnTo>
                  <a:lnTo>
                    <a:pt x="454748" y="25260"/>
                  </a:lnTo>
                  <a:lnTo>
                    <a:pt x="454748" y="37909"/>
                  </a:lnTo>
                  <a:lnTo>
                    <a:pt x="467372" y="37909"/>
                  </a:lnTo>
                  <a:lnTo>
                    <a:pt x="480009" y="37909"/>
                  </a:lnTo>
                  <a:lnTo>
                    <a:pt x="480009" y="25260"/>
                  </a:lnTo>
                  <a:close/>
                </a:path>
                <a:path w="619125" h="50800">
                  <a:moveTo>
                    <a:pt x="505269" y="25260"/>
                  </a:moveTo>
                  <a:lnTo>
                    <a:pt x="492633" y="25260"/>
                  </a:lnTo>
                  <a:lnTo>
                    <a:pt x="492633" y="37909"/>
                  </a:lnTo>
                  <a:lnTo>
                    <a:pt x="505269" y="37909"/>
                  </a:lnTo>
                  <a:lnTo>
                    <a:pt x="505269" y="25260"/>
                  </a:lnTo>
                  <a:close/>
                </a:path>
                <a:path w="619125" h="50800">
                  <a:moveTo>
                    <a:pt x="505269" y="0"/>
                  </a:moveTo>
                  <a:lnTo>
                    <a:pt x="492645" y="0"/>
                  </a:lnTo>
                  <a:lnTo>
                    <a:pt x="480009" y="0"/>
                  </a:lnTo>
                  <a:lnTo>
                    <a:pt x="480009" y="12636"/>
                  </a:lnTo>
                  <a:lnTo>
                    <a:pt x="492633" y="12636"/>
                  </a:lnTo>
                  <a:lnTo>
                    <a:pt x="505269" y="12636"/>
                  </a:lnTo>
                  <a:lnTo>
                    <a:pt x="505269" y="0"/>
                  </a:lnTo>
                  <a:close/>
                </a:path>
                <a:path w="619125" h="50800">
                  <a:moveTo>
                    <a:pt x="543166" y="12623"/>
                  </a:moveTo>
                  <a:lnTo>
                    <a:pt x="530529" y="12623"/>
                  </a:lnTo>
                  <a:lnTo>
                    <a:pt x="530529" y="25260"/>
                  </a:lnTo>
                  <a:lnTo>
                    <a:pt x="517906" y="25260"/>
                  </a:lnTo>
                  <a:lnTo>
                    <a:pt x="517906" y="37909"/>
                  </a:lnTo>
                  <a:lnTo>
                    <a:pt x="530529" y="37909"/>
                  </a:lnTo>
                  <a:lnTo>
                    <a:pt x="543166" y="37909"/>
                  </a:lnTo>
                  <a:lnTo>
                    <a:pt x="543166" y="25260"/>
                  </a:lnTo>
                  <a:lnTo>
                    <a:pt x="543166" y="12623"/>
                  </a:lnTo>
                  <a:close/>
                </a:path>
                <a:path w="619125" h="50800">
                  <a:moveTo>
                    <a:pt x="568426" y="25260"/>
                  </a:moveTo>
                  <a:lnTo>
                    <a:pt x="555790" y="25260"/>
                  </a:lnTo>
                  <a:lnTo>
                    <a:pt x="555790" y="37909"/>
                  </a:lnTo>
                  <a:lnTo>
                    <a:pt x="568426" y="37909"/>
                  </a:lnTo>
                  <a:lnTo>
                    <a:pt x="568426" y="25260"/>
                  </a:lnTo>
                  <a:close/>
                </a:path>
                <a:path w="619125" h="50800">
                  <a:moveTo>
                    <a:pt x="581063" y="12623"/>
                  </a:moveTo>
                  <a:lnTo>
                    <a:pt x="568426" y="12623"/>
                  </a:lnTo>
                  <a:lnTo>
                    <a:pt x="568426" y="25260"/>
                  </a:lnTo>
                  <a:lnTo>
                    <a:pt x="581063" y="25260"/>
                  </a:lnTo>
                  <a:lnTo>
                    <a:pt x="581063" y="12623"/>
                  </a:lnTo>
                  <a:close/>
                </a:path>
                <a:path w="619125" h="50800">
                  <a:moveTo>
                    <a:pt x="618947" y="12623"/>
                  </a:moveTo>
                  <a:lnTo>
                    <a:pt x="606310" y="12623"/>
                  </a:lnTo>
                  <a:lnTo>
                    <a:pt x="593674" y="12623"/>
                  </a:lnTo>
                  <a:lnTo>
                    <a:pt x="593674" y="25260"/>
                  </a:lnTo>
                  <a:lnTo>
                    <a:pt x="606310" y="25260"/>
                  </a:lnTo>
                  <a:lnTo>
                    <a:pt x="618947" y="25260"/>
                  </a:lnTo>
                  <a:lnTo>
                    <a:pt x="618947" y="126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5961735" y="4455515"/>
              <a:ext cx="606425" cy="38100"/>
            </a:xfrm>
            <a:custGeom>
              <a:avLst/>
              <a:gdLst/>
              <a:ahLst/>
              <a:cxnLst/>
              <a:rect l="l" t="t" r="r" b="b"/>
              <a:pathLst>
                <a:path w="606425" h="38100">
                  <a:moveTo>
                    <a:pt x="50533" y="12623"/>
                  </a:moveTo>
                  <a:lnTo>
                    <a:pt x="37909" y="12623"/>
                  </a:lnTo>
                  <a:lnTo>
                    <a:pt x="25273" y="12623"/>
                  </a:lnTo>
                  <a:lnTo>
                    <a:pt x="12636" y="12623"/>
                  </a:lnTo>
                  <a:lnTo>
                    <a:pt x="12636" y="25260"/>
                  </a:lnTo>
                  <a:lnTo>
                    <a:pt x="0" y="25260"/>
                  </a:lnTo>
                  <a:lnTo>
                    <a:pt x="0" y="37896"/>
                  </a:lnTo>
                  <a:lnTo>
                    <a:pt x="12636" y="37896"/>
                  </a:lnTo>
                  <a:lnTo>
                    <a:pt x="25273" y="37896"/>
                  </a:lnTo>
                  <a:lnTo>
                    <a:pt x="25273" y="25260"/>
                  </a:lnTo>
                  <a:lnTo>
                    <a:pt x="37896" y="25260"/>
                  </a:lnTo>
                  <a:lnTo>
                    <a:pt x="50533" y="25260"/>
                  </a:lnTo>
                  <a:lnTo>
                    <a:pt x="50533" y="12623"/>
                  </a:lnTo>
                  <a:close/>
                </a:path>
                <a:path w="606425" h="38100">
                  <a:moveTo>
                    <a:pt x="151587" y="25260"/>
                  </a:moveTo>
                  <a:lnTo>
                    <a:pt x="138963" y="25260"/>
                  </a:lnTo>
                  <a:lnTo>
                    <a:pt x="138963" y="12623"/>
                  </a:lnTo>
                  <a:lnTo>
                    <a:pt x="126326" y="12623"/>
                  </a:lnTo>
                  <a:lnTo>
                    <a:pt x="113690" y="12623"/>
                  </a:lnTo>
                  <a:lnTo>
                    <a:pt x="113690" y="0"/>
                  </a:lnTo>
                  <a:lnTo>
                    <a:pt x="101053" y="0"/>
                  </a:lnTo>
                  <a:lnTo>
                    <a:pt x="101053" y="12623"/>
                  </a:lnTo>
                  <a:lnTo>
                    <a:pt x="101053" y="25260"/>
                  </a:lnTo>
                  <a:lnTo>
                    <a:pt x="88430" y="25260"/>
                  </a:lnTo>
                  <a:lnTo>
                    <a:pt x="75793" y="25260"/>
                  </a:lnTo>
                  <a:lnTo>
                    <a:pt x="75793" y="37896"/>
                  </a:lnTo>
                  <a:lnTo>
                    <a:pt x="88430" y="37896"/>
                  </a:lnTo>
                  <a:lnTo>
                    <a:pt x="101053" y="37896"/>
                  </a:lnTo>
                  <a:lnTo>
                    <a:pt x="151587" y="37896"/>
                  </a:lnTo>
                  <a:lnTo>
                    <a:pt x="151587" y="25260"/>
                  </a:lnTo>
                  <a:close/>
                </a:path>
                <a:path w="606425" h="38100">
                  <a:moveTo>
                    <a:pt x="214744" y="0"/>
                  </a:moveTo>
                  <a:lnTo>
                    <a:pt x="202120" y="0"/>
                  </a:lnTo>
                  <a:lnTo>
                    <a:pt x="189484" y="0"/>
                  </a:lnTo>
                  <a:lnTo>
                    <a:pt x="189484" y="12623"/>
                  </a:lnTo>
                  <a:lnTo>
                    <a:pt x="176847" y="12623"/>
                  </a:lnTo>
                  <a:lnTo>
                    <a:pt x="176847" y="25260"/>
                  </a:lnTo>
                  <a:lnTo>
                    <a:pt x="164223" y="25260"/>
                  </a:lnTo>
                  <a:lnTo>
                    <a:pt x="164223" y="12623"/>
                  </a:lnTo>
                  <a:lnTo>
                    <a:pt x="151587" y="12623"/>
                  </a:lnTo>
                  <a:lnTo>
                    <a:pt x="151587" y="25260"/>
                  </a:lnTo>
                  <a:lnTo>
                    <a:pt x="164211" y="25260"/>
                  </a:lnTo>
                  <a:lnTo>
                    <a:pt x="164211" y="37896"/>
                  </a:lnTo>
                  <a:lnTo>
                    <a:pt x="176847" y="37896"/>
                  </a:lnTo>
                  <a:lnTo>
                    <a:pt x="189484" y="37896"/>
                  </a:lnTo>
                  <a:lnTo>
                    <a:pt x="202120" y="37896"/>
                  </a:lnTo>
                  <a:lnTo>
                    <a:pt x="202120" y="25260"/>
                  </a:lnTo>
                  <a:lnTo>
                    <a:pt x="202120" y="12636"/>
                  </a:lnTo>
                  <a:lnTo>
                    <a:pt x="214744" y="12636"/>
                  </a:lnTo>
                  <a:lnTo>
                    <a:pt x="214744" y="0"/>
                  </a:lnTo>
                  <a:close/>
                </a:path>
                <a:path w="606425" h="38100">
                  <a:moveTo>
                    <a:pt x="341058" y="25260"/>
                  </a:moveTo>
                  <a:lnTo>
                    <a:pt x="328434" y="25260"/>
                  </a:lnTo>
                  <a:lnTo>
                    <a:pt x="328434" y="12636"/>
                  </a:lnTo>
                  <a:lnTo>
                    <a:pt x="328434" y="0"/>
                  </a:lnTo>
                  <a:lnTo>
                    <a:pt x="315798" y="0"/>
                  </a:lnTo>
                  <a:lnTo>
                    <a:pt x="303161" y="0"/>
                  </a:lnTo>
                  <a:lnTo>
                    <a:pt x="303161" y="12623"/>
                  </a:lnTo>
                  <a:lnTo>
                    <a:pt x="290537" y="12623"/>
                  </a:lnTo>
                  <a:lnTo>
                    <a:pt x="290537" y="0"/>
                  </a:lnTo>
                  <a:lnTo>
                    <a:pt x="277901" y="0"/>
                  </a:lnTo>
                  <a:lnTo>
                    <a:pt x="277901" y="12623"/>
                  </a:lnTo>
                  <a:lnTo>
                    <a:pt x="265277" y="12623"/>
                  </a:lnTo>
                  <a:lnTo>
                    <a:pt x="265277" y="0"/>
                  </a:lnTo>
                  <a:lnTo>
                    <a:pt x="252641" y="0"/>
                  </a:lnTo>
                  <a:lnTo>
                    <a:pt x="240004" y="0"/>
                  </a:lnTo>
                  <a:lnTo>
                    <a:pt x="227368" y="0"/>
                  </a:lnTo>
                  <a:lnTo>
                    <a:pt x="227368" y="12636"/>
                  </a:lnTo>
                  <a:lnTo>
                    <a:pt x="240004" y="12636"/>
                  </a:lnTo>
                  <a:lnTo>
                    <a:pt x="252641" y="12636"/>
                  </a:lnTo>
                  <a:lnTo>
                    <a:pt x="252641" y="25260"/>
                  </a:lnTo>
                  <a:lnTo>
                    <a:pt x="265264" y="25260"/>
                  </a:lnTo>
                  <a:lnTo>
                    <a:pt x="277901" y="25260"/>
                  </a:lnTo>
                  <a:lnTo>
                    <a:pt x="277901" y="37896"/>
                  </a:lnTo>
                  <a:lnTo>
                    <a:pt x="341058" y="37896"/>
                  </a:lnTo>
                  <a:lnTo>
                    <a:pt x="341058" y="25260"/>
                  </a:lnTo>
                  <a:close/>
                </a:path>
                <a:path w="606425" h="38100">
                  <a:moveTo>
                    <a:pt x="366331" y="0"/>
                  </a:moveTo>
                  <a:lnTo>
                    <a:pt x="353695" y="0"/>
                  </a:lnTo>
                  <a:lnTo>
                    <a:pt x="341058" y="0"/>
                  </a:lnTo>
                  <a:lnTo>
                    <a:pt x="341058" y="12636"/>
                  </a:lnTo>
                  <a:lnTo>
                    <a:pt x="353695" y="12636"/>
                  </a:lnTo>
                  <a:lnTo>
                    <a:pt x="366331" y="12636"/>
                  </a:lnTo>
                  <a:lnTo>
                    <a:pt x="366331" y="0"/>
                  </a:lnTo>
                  <a:close/>
                </a:path>
                <a:path w="606425" h="38100">
                  <a:moveTo>
                    <a:pt x="467385" y="0"/>
                  </a:moveTo>
                  <a:lnTo>
                    <a:pt x="467385" y="0"/>
                  </a:lnTo>
                  <a:lnTo>
                    <a:pt x="416852" y="0"/>
                  </a:lnTo>
                  <a:lnTo>
                    <a:pt x="416852" y="12623"/>
                  </a:lnTo>
                  <a:lnTo>
                    <a:pt x="404215" y="12623"/>
                  </a:lnTo>
                  <a:lnTo>
                    <a:pt x="404215" y="0"/>
                  </a:lnTo>
                  <a:lnTo>
                    <a:pt x="391591" y="0"/>
                  </a:lnTo>
                  <a:lnTo>
                    <a:pt x="378955" y="0"/>
                  </a:lnTo>
                  <a:lnTo>
                    <a:pt x="378955" y="12636"/>
                  </a:lnTo>
                  <a:lnTo>
                    <a:pt x="391579" y="12636"/>
                  </a:lnTo>
                  <a:lnTo>
                    <a:pt x="391579" y="25260"/>
                  </a:lnTo>
                  <a:lnTo>
                    <a:pt x="378955" y="25260"/>
                  </a:lnTo>
                  <a:lnTo>
                    <a:pt x="366318" y="25260"/>
                  </a:lnTo>
                  <a:lnTo>
                    <a:pt x="366318" y="37896"/>
                  </a:lnTo>
                  <a:lnTo>
                    <a:pt x="378955" y="37896"/>
                  </a:lnTo>
                  <a:lnTo>
                    <a:pt x="391579" y="37896"/>
                  </a:lnTo>
                  <a:lnTo>
                    <a:pt x="404215" y="37896"/>
                  </a:lnTo>
                  <a:lnTo>
                    <a:pt x="404215" y="25260"/>
                  </a:lnTo>
                  <a:lnTo>
                    <a:pt x="416852" y="25260"/>
                  </a:lnTo>
                  <a:lnTo>
                    <a:pt x="416852" y="37896"/>
                  </a:lnTo>
                  <a:lnTo>
                    <a:pt x="429475" y="37896"/>
                  </a:lnTo>
                  <a:lnTo>
                    <a:pt x="442112" y="37896"/>
                  </a:lnTo>
                  <a:lnTo>
                    <a:pt x="442112" y="25260"/>
                  </a:lnTo>
                  <a:lnTo>
                    <a:pt x="442112" y="12636"/>
                  </a:lnTo>
                  <a:lnTo>
                    <a:pt x="454748" y="12636"/>
                  </a:lnTo>
                  <a:lnTo>
                    <a:pt x="454748" y="25260"/>
                  </a:lnTo>
                  <a:lnTo>
                    <a:pt x="467385" y="25260"/>
                  </a:lnTo>
                  <a:lnTo>
                    <a:pt x="467385" y="12636"/>
                  </a:lnTo>
                  <a:lnTo>
                    <a:pt x="467385" y="0"/>
                  </a:lnTo>
                  <a:close/>
                </a:path>
                <a:path w="606425" h="38100">
                  <a:moveTo>
                    <a:pt x="606310" y="12623"/>
                  </a:moveTo>
                  <a:lnTo>
                    <a:pt x="593699" y="12623"/>
                  </a:lnTo>
                  <a:lnTo>
                    <a:pt x="593699" y="0"/>
                  </a:lnTo>
                  <a:lnTo>
                    <a:pt x="581063" y="0"/>
                  </a:lnTo>
                  <a:lnTo>
                    <a:pt x="581063" y="12623"/>
                  </a:lnTo>
                  <a:lnTo>
                    <a:pt x="568426" y="12623"/>
                  </a:lnTo>
                  <a:lnTo>
                    <a:pt x="568426" y="0"/>
                  </a:lnTo>
                  <a:lnTo>
                    <a:pt x="555790" y="0"/>
                  </a:lnTo>
                  <a:lnTo>
                    <a:pt x="555790" y="12623"/>
                  </a:lnTo>
                  <a:lnTo>
                    <a:pt x="543166" y="12623"/>
                  </a:lnTo>
                  <a:lnTo>
                    <a:pt x="543166" y="0"/>
                  </a:lnTo>
                  <a:lnTo>
                    <a:pt x="530542" y="0"/>
                  </a:lnTo>
                  <a:lnTo>
                    <a:pt x="517906" y="0"/>
                  </a:lnTo>
                  <a:lnTo>
                    <a:pt x="505269" y="0"/>
                  </a:lnTo>
                  <a:lnTo>
                    <a:pt x="492633" y="0"/>
                  </a:lnTo>
                  <a:lnTo>
                    <a:pt x="492633" y="12623"/>
                  </a:lnTo>
                  <a:lnTo>
                    <a:pt x="492633" y="25260"/>
                  </a:lnTo>
                  <a:lnTo>
                    <a:pt x="505269" y="25260"/>
                  </a:lnTo>
                  <a:lnTo>
                    <a:pt x="505269" y="12636"/>
                  </a:lnTo>
                  <a:lnTo>
                    <a:pt x="517906" y="12636"/>
                  </a:lnTo>
                  <a:lnTo>
                    <a:pt x="530529" y="12636"/>
                  </a:lnTo>
                  <a:lnTo>
                    <a:pt x="530529" y="25260"/>
                  </a:lnTo>
                  <a:lnTo>
                    <a:pt x="543166" y="25260"/>
                  </a:lnTo>
                  <a:lnTo>
                    <a:pt x="555790" y="25260"/>
                  </a:lnTo>
                  <a:lnTo>
                    <a:pt x="606310" y="25260"/>
                  </a:lnTo>
                  <a:lnTo>
                    <a:pt x="606310" y="126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5961735" y="4480775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25273" y="25260"/>
                  </a:moveTo>
                  <a:lnTo>
                    <a:pt x="12636" y="25260"/>
                  </a:lnTo>
                  <a:lnTo>
                    <a:pt x="0" y="25260"/>
                  </a:lnTo>
                  <a:lnTo>
                    <a:pt x="0" y="37896"/>
                  </a:lnTo>
                  <a:lnTo>
                    <a:pt x="12636" y="37896"/>
                  </a:lnTo>
                  <a:lnTo>
                    <a:pt x="25273" y="37896"/>
                  </a:lnTo>
                  <a:lnTo>
                    <a:pt x="25273" y="25260"/>
                  </a:lnTo>
                  <a:close/>
                </a:path>
                <a:path w="619125" h="50800">
                  <a:moveTo>
                    <a:pt x="138963" y="25260"/>
                  </a:moveTo>
                  <a:lnTo>
                    <a:pt x="126326" y="25260"/>
                  </a:lnTo>
                  <a:lnTo>
                    <a:pt x="113690" y="25260"/>
                  </a:lnTo>
                  <a:lnTo>
                    <a:pt x="101066" y="25260"/>
                  </a:lnTo>
                  <a:lnTo>
                    <a:pt x="101066" y="12623"/>
                  </a:lnTo>
                  <a:lnTo>
                    <a:pt x="88430" y="12623"/>
                  </a:lnTo>
                  <a:lnTo>
                    <a:pt x="88430" y="25260"/>
                  </a:lnTo>
                  <a:lnTo>
                    <a:pt x="75793" y="25260"/>
                  </a:lnTo>
                  <a:lnTo>
                    <a:pt x="75793" y="37896"/>
                  </a:lnTo>
                  <a:lnTo>
                    <a:pt x="63169" y="37896"/>
                  </a:lnTo>
                  <a:lnTo>
                    <a:pt x="63169" y="25260"/>
                  </a:lnTo>
                  <a:lnTo>
                    <a:pt x="63169" y="12623"/>
                  </a:lnTo>
                  <a:lnTo>
                    <a:pt x="50533" y="12623"/>
                  </a:lnTo>
                  <a:lnTo>
                    <a:pt x="50533" y="25260"/>
                  </a:lnTo>
                  <a:lnTo>
                    <a:pt x="50533" y="37896"/>
                  </a:lnTo>
                  <a:lnTo>
                    <a:pt x="37896" y="37896"/>
                  </a:lnTo>
                  <a:lnTo>
                    <a:pt x="37896" y="50533"/>
                  </a:lnTo>
                  <a:lnTo>
                    <a:pt x="50533" y="50533"/>
                  </a:lnTo>
                  <a:lnTo>
                    <a:pt x="63169" y="50533"/>
                  </a:lnTo>
                  <a:lnTo>
                    <a:pt x="75806" y="50533"/>
                  </a:lnTo>
                  <a:lnTo>
                    <a:pt x="75806" y="37896"/>
                  </a:lnTo>
                  <a:lnTo>
                    <a:pt x="88430" y="37896"/>
                  </a:lnTo>
                  <a:lnTo>
                    <a:pt x="101053" y="37896"/>
                  </a:lnTo>
                  <a:lnTo>
                    <a:pt x="113690" y="37896"/>
                  </a:lnTo>
                  <a:lnTo>
                    <a:pt x="113690" y="50533"/>
                  </a:lnTo>
                  <a:lnTo>
                    <a:pt x="126326" y="50533"/>
                  </a:lnTo>
                  <a:lnTo>
                    <a:pt x="126326" y="37896"/>
                  </a:lnTo>
                  <a:lnTo>
                    <a:pt x="138963" y="37896"/>
                  </a:lnTo>
                  <a:lnTo>
                    <a:pt x="138963" y="25260"/>
                  </a:lnTo>
                  <a:close/>
                </a:path>
                <a:path w="619125" h="50800">
                  <a:moveTo>
                    <a:pt x="176847" y="37896"/>
                  </a:moveTo>
                  <a:lnTo>
                    <a:pt x="164223" y="37896"/>
                  </a:lnTo>
                  <a:lnTo>
                    <a:pt x="164223" y="25260"/>
                  </a:lnTo>
                  <a:lnTo>
                    <a:pt x="151587" y="25260"/>
                  </a:lnTo>
                  <a:lnTo>
                    <a:pt x="151587" y="37896"/>
                  </a:lnTo>
                  <a:lnTo>
                    <a:pt x="151587" y="50533"/>
                  </a:lnTo>
                  <a:lnTo>
                    <a:pt x="164211" y="50533"/>
                  </a:lnTo>
                  <a:lnTo>
                    <a:pt x="176847" y="50533"/>
                  </a:lnTo>
                  <a:lnTo>
                    <a:pt x="176847" y="37896"/>
                  </a:lnTo>
                  <a:close/>
                </a:path>
                <a:path w="619125" h="50800">
                  <a:moveTo>
                    <a:pt x="290537" y="25260"/>
                  </a:moveTo>
                  <a:lnTo>
                    <a:pt x="277901" y="25260"/>
                  </a:lnTo>
                  <a:lnTo>
                    <a:pt x="265277" y="25260"/>
                  </a:lnTo>
                  <a:lnTo>
                    <a:pt x="252641" y="25260"/>
                  </a:lnTo>
                  <a:lnTo>
                    <a:pt x="252641" y="12623"/>
                  </a:lnTo>
                  <a:lnTo>
                    <a:pt x="240004" y="12623"/>
                  </a:lnTo>
                  <a:lnTo>
                    <a:pt x="240004" y="25260"/>
                  </a:lnTo>
                  <a:lnTo>
                    <a:pt x="240004" y="37896"/>
                  </a:lnTo>
                  <a:lnTo>
                    <a:pt x="227380" y="37896"/>
                  </a:lnTo>
                  <a:lnTo>
                    <a:pt x="214744" y="37896"/>
                  </a:lnTo>
                  <a:lnTo>
                    <a:pt x="202120" y="37896"/>
                  </a:lnTo>
                  <a:lnTo>
                    <a:pt x="202120" y="25260"/>
                  </a:lnTo>
                  <a:lnTo>
                    <a:pt x="214744" y="25260"/>
                  </a:lnTo>
                  <a:lnTo>
                    <a:pt x="227368" y="25260"/>
                  </a:lnTo>
                  <a:lnTo>
                    <a:pt x="240004" y="25260"/>
                  </a:lnTo>
                  <a:lnTo>
                    <a:pt x="240004" y="12623"/>
                  </a:lnTo>
                  <a:lnTo>
                    <a:pt x="227380" y="12623"/>
                  </a:lnTo>
                  <a:lnTo>
                    <a:pt x="214744" y="12623"/>
                  </a:lnTo>
                  <a:lnTo>
                    <a:pt x="202107" y="12623"/>
                  </a:lnTo>
                  <a:lnTo>
                    <a:pt x="202107" y="25260"/>
                  </a:lnTo>
                  <a:lnTo>
                    <a:pt x="189484" y="25260"/>
                  </a:lnTo>
                  <a:lnTo>
                    <a:pt x="176847" y="25260"/>
                  </a:lnTo>
                  <a:lnTo>
                    <a:pt x="176847" y="37896"/>
                  </a:lnTo>
                  <a:lnTo>
                    <a:pt x="189484" y="37896"/>
                  </a:lnTo>
                  <a:lnTo>
                    <a:pt x="202107" y="37896"/>
                  </a:lnTo>
                  <a:lnTo>
                    <a:pt x="202107" y="50533"/>
                  </a:lnTo>
                  <a:lnTo>
                    <a:pt x="265277" y="50533"/>
                  </a:lnTo>
                  <a:lnTo>
                    <a:pt x="265277" y="37896"/>
                  </a:lnTo>
                  <a:lnTo>
                    <a:pt x="277901" y="37896"/>
                  </a:lnTo>
                  <a:lnTo>
                    <a:pt x="290537" y="37896"/>
                  </a:lnTo>
                  <a:lnTo>
                    <a:pt x="290537" y="25260"/>
                  </a:lnTo>
                  <a:close/>
                </a:path>
                <a:path w="619125" h="50800">
                  <a:moveTo>
                    <a:pt x="366331" y="12623"/>
                  </a:moveTo>
                  <a:lnTo>
                    <a:pt x="366331" y="12623"/>
                  </a:lnTo>
                  <a:lnTo>
                    <a:pt x="315798" y="12623"/>
                  </a:lnTo>
                  <a:lnTo>
                    <a:pt x="315798" y="25260"/>
                  </a:lnTo>
                  <a:lnTo>
                    <a:pt x="315798" y="37896"/>
                  </a:lnTo>
                  <a:lnTo>
                    <a:pt x="315798" y="50533"/>
                  </a:lnTo>
                  <a:lnTo>
                    <a:pt x="328422" y="50533"/>
                  </a:lnTo>
                  <a:lnTo>
                    <a:pt x="341058" y="50533"/>
                  </a:lnTo>
                  <a:lnTo>
                    <a:pt x="341058" y="37896"/>
                  </a:lnTo>
                  <a:lnTo>
                    <a:pt x="353695" y="37896"/>
                  </a:lnTo>
                  <a:lnTo>
                    <a:pt x="353695" y="25260"/>
                  </a:lnTo>
                  <a:lnTo>
                    <a:pt x="366331" y="25260"/>
                  </a:lnTo>
                  <a:lnTo>
                    <a:pt x="366331" y="12623"/>
                  </a:lnTo>
                  <a:close/>
                </a:path>
                <a:path w="619125" h="50800">
                  <a:moveTo>
                    <a:pt x="404215" y="12623"/>
                  </a:moveTo>
                  <a:lnTo>
                    <a:pt x="391579" y="12623"/>
                  </a:lnTo>
                  <a:lnTo>
                    <a:pt x="391579" y="25260"/>
                  </a:lnTo>
                  <a:lnTo>
                    <a:pt x="378955" y="25260"/>
                  </a:lnTo>
                  <a:lnTo>
                    <a:pt x="378955" y="37896"/>
                  </a:lnTo>
                  <a:lnTo>
                    <a:pt x="391579" y="37896"/>
                  </a:lnTo>
                  <a:lnTo>
                    <a:pt x="404215" y="37896"/>
                  </a:lnTo>
                  <a:lnTo>
                    <a:pt x="404215" y="25260"/>
                  </a:lnTo>
                  <a:lnTo>
                    <a:pt x="404215" y="12623"/>
                  </a:lnTo>
                  <a:close/>
                </a:path>
                <a:path w="619125" h="50800">
                  <a:moveTo>
                    <a:pt x="543166" y="25260"/>
                  </a:moveTo>
                  <a:lnTo>
                    <a:pt x="530542" y="25260"/>
                  </a:lnTo>
                  <a:lnTo>
                    <a:pt x="530542" y="12623"/>
                  </a:lnTo>
                  <a:lnTo>
                    <a:pt x="517906" y="12623"/>
                  </a:lnTo>
                  <a:lnTo>
                    <a:pt x="517906" y="0"/>
                  </a:lnTo>
                  <a:lnTo>
                    <a:pt x="505269" y="0"/>
                  </a:lnTo>
                  <a:lnTo>
                    <a:pt x="505269" y="12623"/>
                  </a:lnTo>
                  <a:lnTo>
                    <a:pt x="492645" y="12623"/>
                  </a:lnTo>
                  <a:lnTo>
                    <a:pt x="480009" y="12623"/>
                  </a:lnTo>
                  <a:lnTo>
                    <a:pt x="480009" y="0"/>
                  </a:lnTo>
                  <a:lnTo>
                    <a:pt x="429475" y="0"/>
                  </a:lnTo>
                  <a:lnTo>
                    <a:pt x="429475" y="12623"/>
                  </a:lnTo>
                  <a:lnTo>
                    <a:pt x="416852" y="12623"/>
                  </a:lnTo>
                  <a:lnTo>
                    <a:pt x="416852" y="25260"/>
                  </a:lnTo>
                  <a:lnTo>
                    <a:pt x="416852" y="37896"/>
                  </a:lnTo>
                  <a:lnTo>
                    <a:pt x="429488" y="37896"/>
                  </a:lnTo>
                  <a:lnTo>
                    <a:pt x="429488" y="25260"/>
                  </a:lnTo>
                  <a:lnTo>
                    <a:pt x="429488" y="12636"/>
                  </a:lnTo>
                  <a:lnTo>
                    <a:pt x="442112" y="12636"/>
                  </a:lnTo>
                  <a:lnTo>
                    <a:pt x="454748" y="12636"/>
                  </a:lnTo>
                  <a:lnTo>
                    <a:pt x="467372" y="12636"/>
                  </a:lnTo>
                  <a:lnTo>
                    <a:pt x="467372" y="25260"/>
                  </a:lnTo>
                  <a:lnTo>
                    <a:pt x="454748" y="25260"/>
                  </a:lnTo>
                  <a:lnTo>
                    <a:pt x="454748" y="37896"/>
                  </a:lnTo>
                  <a:lnTo>
                    <a:pt x="467372" y="37896"/>
                  </a:lnTo>
                  <a:lnTo>
                    <a:pt x="467385" y="37896"/>
                  </a:lnTo>
                  <a:lnTo>
                    <a:pt x="517906" y="37896"/>
                  </a:lnTo>
                  <a:lnTo>
                    <a:pt x="517906" y="25260"/>
                  </a:lnTo>
                  <a:lnTo>
                    <a:pt x="505269" y="25260"/>
                  </a:lnTo>
                  <a:lnTo>
                    <a:pt x="505269" y="12636"/>
                  </a:lnTo>
                  <a:lnTo>
                    <a:pt x="517906" y="12636"/>
                  </a:lnTo>
                  <a:lnTo>
                    <a:pt x="517906" y="25260"/>
                  </a:lnTo>
                  <a:lnTo>
                    <a:pt x="530529" y="25260"/>
                  </a:lnTo>
                  <a:lnTo>
                    <a:pt x="530529" y="37896"/>
                  </a:lnTo>
                  <a:lnTo>
                    <a:pt x="543166" y="37896"/>
                  </a:lnTo>
                  <a:lnTo>
                    <a:pt x="543166" y="25260"/>
                  </a:lnTo>
                  <a:close/>
                </a:path>
                <a:path w="619125" h="50800">
                  <a:moveTo>
                    <a:pt x="606310" y="25260"/>
                  </a:moveTo>
                  <a:lnTo>
                    <a:pt x="593699" y="25260"/>
                  </a:lnTo>
                  <a:lnTo>
                    <a:pt x="581063" y="25260"/>
                  </a:lnTo>
                  <a:lnTo>
                    <a:pt x="581063" y="12636"/>
                  </a:lnTo>
                  <a:lnTo>
                    <a:pt x="593699" y="12636"/>
                  </a:lnTo>
                  <a:lnTo>
                    <a:pt x="593699" y="0"/>
                  </a:lnTo>
                  <a:lnTo>
                    <a:pt x="581063" y="0"/>
                  </a:lnTo>
                  <a:lnTo>
                    <a:pt x="581063" y="12623"/>
                  </a:lnTo>
                  <a:lnTo>
                    <a:pt x="568426" y="12623"/>
                  </a:lnTo>
                  <a:lnTo>
                    <a:pt x="568426" y="25260"/>
                  </a:lnTo>
                  <a:lnTo>
                    <a:pt x="555802" y="25260"/>
                  </a:lnTo>
                  <a:lnTo>
                    <a:pt x="555802" y="12636"/>
                  </a:lnTo>
                  <a:lnTo>
                    <a:pt x="555802" y="0"/>
                  </a:lnTo>
                  <a:lnTo>
                    <a:pt x="543166" y="0"/>
                  </a:lnTo>
                  <a:lnTo>
                    <a:pt x="543166" y="12623"/>
                  </a:lnTo>
                  <a:lnTo>
                    <a:pt x="543166" y="25260"/>
                  </a:lnTo>
                  <a:lnTo>
                    <a:pt x="555790" y="25260"/>
                  </a:lnTo>
                  <a:lnTo>
                    <a:pt x="555790" y="37896"/>
                  </a:lnTo>
                  <a:lnTo>
                    <a:pt x="606310" y="37896"/>
                  </a:lnTo>
                  <a:lnTo>
                    <a:pt x="606310" y="25260"/>
                  </a:lnTo>
                  <a:close/>
                </a:path>
                <a:path w="619125" h="50800">
                  <a:moveTo>
                    <a:pt x="618947" y="0"/>
                  </a:moveTo>
                  <a:lnTo>
                    <a:pt x="606310" y="0"/>
                  </a:lnTo>
                  <a:lnTo>
                    <a:pt x="606310" y="12623"/>
                  </a:lnTo>
                  <a:lnTo>
                    <a:pt x="606310" y="25260"/>
                  </a:lnTo>
                  <a:lnTo>
                    <a:pt x="618947" y="25260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5961735" y="4518672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88430" y="12623"/>
                  </a:moveTo>
                  <a:lnTo>
                    <a:pt x="75806" y="12623"/>
                  </a:lnTo>
                  <a:lnTo>
                    <a:pt x="63169" y="12623"/>
                  </a:lnTo>
                  <a:lnTo>
                    <a:pt x="63169" y="25260"/>
                  </a:lnTo>
                  <a:lnTo>
                    <a:pt x="75793" y="25260"/>
                  </a:lnTo>
                  <a:lnTo>
                    <a:pt x="88430" y="25260"/>
                  </a:lnTo>
                  <a:lnTo>
                    <a:pt x="88430" y="12623"/>
                  </a:lnTo>
                  <a:close/>
                </a:path>
                <a:path w="619125" h="50800">
                  <a:moveTo>
                    <a:pt x="227380" y="25260"/>
                  </a:moveTo>
                  <a:lnTo>
                    <a:pt x="214744" y="25260"/>
                  </a:lnTo>
                  <a:lnTo>
                    <a:pt x="214744" y="12623"/>
                  </a:lnTo>
                  <a:lnTo>
                    <a:pt x="202107" y="12623"/>
                  </a:lnTo>
                  <a:lnTo>
                    <a:pt x="202107" y="25260"/>
                  </a:lnTo>
                  <a:lnTo>
                    <a:pt x="189484" y="25260"/>
                  </a:lnTo>
                  <a:lnTo>
                    <a:pt x="189484" y="12623"/>
                  </a:lnTo>
                  <a:lnTo>
                    <a:pt x="176847" y="12623"/>
                  </a:lnTo>
                  <a:lnTo>
                    <a:pt x="176847" y="25260"/>
                  </a:lnTo>
                  <a:lnTo>
                    <a:pt x="164223" y="25260"/>
                  </a:lnTo>
                  <a:lnTo>
                    <a:pt x="151587" y="25260"/>
                  </a:lnTo>
                  <a:lnTo>
                    <a:pt x="151587" y="12623"/>
                  </a:lnTo>
                  <a:lnTo>
                    <a:pt x="138950" y="12623"/>
                  </a:lnTo>
                  <a:lnTo>
                    <a:pt x="138950" y="25260"/>
                  </a:lnTo>
                  <a:lnTo>
                    <a:pt x="126326" y="25260"/>
                  </a:lnTo>
                  <a:lnTo>
                    <a:pt x="126326" y="12623"/>
                  </a:lnTo>
                  <a:lnTo>
                    <a:pt x="113690" y="12623"/>
                  </a:lnTo>
                  <a:lnTo>
                    <a:pt x="101053" y="12623"/>
                  </a:lnTo>
                  <a:lnTo>
                    <a:pt x="101053" y="25260"/>
                  </a:lnTo>
                  <a:lnTo>
                    <a:pt x="101053" y="37896"/>
                  </a:lnTo>
                  <a:lnTo>
                    <a:pt x="88430" y="37896"/>
                  </a:lnTo>
                  <a:lnTo>
                    <a:pt x="75806" y="37896"/>
                  </a:lnTo>
                  <a:lnTo>
                    <a:pt x="63169" y="37896"/>
                  </a:lnTo>
                  <a:lnTo>
                    <a:pt x="63169" y="25260"/>
                  </a:lnTo>
                  <a:lnTo>
                    <a:pt x="50533" y="25260"/>
                  </a:lnTo>
                  <a:lnTo>
                    <a:pt x="50533" y="12623"/>
                  </a:lnTo>
                  <a:lnTo>
                    <a:pt x="37909" y="12623"/>
                  </a:lnTo>
                  <a:lnTo>
                    <a:pt x="25273" y="12623"/>
                  </a:lnTo>
                  <a:lnTo>
                    <a:pt x="12636" y="12623"/>
                  </a:lnTo>
                  <a:lnTo>
                    <a:pt x="0" y="12623"/>
                  </a:lnTo>
                  <a:lnTo>
                    <a:pt x="0" y="25260"/>
                  </a:lnTo>
                  <a:lnTo>
                    <a:pt x="12636" y="25260"/>
                  </a:lnTo>
                  <a:lnTo>
                    <a:pt x="25273" y="25260"/>
                  </a:lnTo>
                  <a:lnTo>
                    <a:pt x="37896" y="25260"/>
                  </a:lnTo>
                  <a:lnTo>
                    <a:pt x="37896" y="37896"/>
                  </a:lnTo>
                  <a:lnTo>
                    <a:pt x="25273" y="37896"/>
                  </a:lnTo>
                  <a:lnTo>
                    <a:pt x="12636" y="37896"/>
                  </a:lnTo>
                  <a:lnTo>
                    <a:pt x="12636" y="50533"/>
                  </a:lnTo>
                  <a:lnTo>
                    <a:pt x="25273" y="50533"/>
                  </a:lnTo>
                  <a:lnTo>
                    <a:pt x="37909" y="50533"/>
                  </a:lnTo>
                  <a:lnTo>
                    <a:pt x="37909" y="37896"/>
                  </a:lnTo>
                  <a:lnTo>
                    <a:pt x="50533" y="37896"/>
                  </a:lnTo>
                  <a:lnTo>
                    <a:pt x="50533" y="50533"/>
                  </a:lnTo>
                  <a:lnTo>
                    <a:pt x="63169" y="50533"/>
                  </a:lnTo>
                  <a:lnTo>
                    <a:pt x="75793" y="50533"/>
                  </a:lnTo>
                  <a:lnTo>
                    <a:pt x="88430" y="50533"/>
                  </a:lnTo>
                  <a:lnTo>
                    <a:pt x="101066" y="50533"/>
                  </a:lnTo>
                  <a:lnTo>
                    <a:pt x="101066" y="37896"/>
                  </a:lnTo>
                  <a:lnTo>
                    <a:pt x="113690" y="37896"/>
                  </a:lnTo>
                  <a:lnTo>
                    <a:pt x="126326" y="37896"/>
                  </a:lnTo>
                  <a:lnTo>
                    <a:pt x="126326" y="50533"/>
                  </a:lnTo>
                  <a:lnTo>
                    <a:pt x="138963" y="50533"/>
                  </a:lnTo>
                  <a:lnTo>
                    <a:pt x="138963" y="37896"/>
                  </a:lnTo>
                  <a:lnTo>
                    <a:pt x="151587" y="37896"/>
                  </a:lnTo>
                  <a:lnTo>
                    <a:pt x="227380" y="37896"/>
                  </a:lnTo>
                  <a:lnTo>
                    <a:pt x="227380" y="25260"/>
                  </a:lnTo>
                  <a:close/>
                </a:path>
                <a:path w="619125" h="50800">
                  <a:moveTo>
                    <a:pt x="290537" y="12623"/>
                  </a:moveTo>
                  <a:lnTo>
                    <a:pt x="277901" y="12623"/>
                  </a:lnTo>
                  <a:lnTo>
                    <a:pt x="277901" y="25260"/>
                  </a:lnTo>
                  <a:lnTo>
                    <a:pt x="277901" y="37896"/>
                  </a:lnTo>
                  <a:lnTo>
                    <a:pt x="290537" y="37896"/>
                  </a:lnTo>
                  <a:lnTo>
                    <a:pt x="290537" y="25260"/>
                  </a:lnTo>
                  <a:lnTo>
                    <a:pt x="290537" y="12623"/>
                  </a:lnTo>
                  <a:close/>
                </a:path>
                <a:path w="619125" h="50800">
                  <a:moveTo>
                    <a:pt x="328434" y="25260"/>
                  </a:moveTo>
                  <a:lnTo>
                    <a:pt x="315798" y="25260"/>
                  </a:lnTo>
                  <a:lnTo>
                    <a:pt x="303161" y="25260"/>
                  </a:lnTo>
                  <a:lnTo>
                    <a:pt x="303161" y="37896"/>
                  </a:lnTo>
                  <a:lnTo>
                    <a:pt x="315798" y="37896"/>
                  </a:lnTo>
                  <a:lnTo>
                    <a:pt x="328434" y="37896"/>
                  </a:lnTo>
                  <a:lnTo>
                    <a:pt x="328434" y="25260"/>
                  </a:lnTo>
                  <a:close/>
                </a:path>
                <a:path w="619125" h="50800">
                  <a:moveTo>
                    <a:pt x="416852" y="0"/>
                  </a:moveTo>
                  <a:lnTo>
                    <a:pt x="404215" y="0"/>
                  </a:lnTo>
                  <a:lnTo>
                    <a:pt x="404215" y="12623"/>
                  </a:lnTo>
                  <a:lnTo>
                    <a:pt x="391591" y="12623"/>
                  </a:lnTo>
                  <a:lnTo>
                    <a:pt x="391591" y="0"/>
                  </a:lnTo>
                  <a:lnTo>
                    <a:pt x="378955" y="0"/>
                  </a:lnTo>
                  <a:lnTo>
                    <a:pt x="378955" y="12623"/>
                  </a:lnTo>
                  <a:lnTo>
                    <a:pt x="366331" y="12623"/>
                  </a:lnTo>
                  <a:lnTo>
                    <a:pt x="366331" y="0"/>
                  </a:lnTo>
                  <a:lnTo>
                    <a:pt x="353695" y="0"/>
                  </a:lnTo>
                  <a:lnTo>
                    <a:pt x="341058" y="0"/>
                  </a:lnTo>
                  <a:lnTo>
                    <a:pt x="328422" y="0"/>
                  </a:lnTo>
                  <a:lnTo>
                    <a:pt x="328422" y="12636"/>
                  </a:lnTo>
                  <a:lnTo>
                    <a:pt x="341058" y="12636"/>
                  </a:lnTo>
                  <a:lnTo>
                    <a:pt x="341058" y="25260"/>
                  </a:lnTo>
                  <a:lnTo>
                    <a:pt x="341058" y="37896"/>
                  </a:lnTo>
                  <a:lnTo>
                    <a:pt x="353695" y="37896"/>
                  </a:lnTo>
                  <a:lnTo>
                    <a:pt x="353695" y="25260"/>
                  </a:lnTo>
                  <a:lnTo>
                    <a:pt x="353695" y="12636"/>
                  </a:lnTo>
                  <a:lnTo>
                    <a:pt x="366318" y="12636"/>
                  </a:lnTo>
                  <a:lnTo>
                    <a:pt x="366318" y="25260"/>
                  </a:lnTo>
                  <a:lnTo>
                    <a:pt x="378955" y="25260"/>
                  </a:lnTo>
                  <a:lnTo>
                    <a:pt x="391579" y="25260"/>
                  </a:lnTo>
                  <a:lnTo>
                    <a:pt x="404215" y="25260"/>
                  </a:lnTo>
                  <a:lnTo>
                    <a:pt x="416852" y="25260"/>
                  </a:lnTo>
                  <a:lnTo>
                    <a:pt x="416852" y="12636"/>
                  </a:lnTo>
                  <a:lnTo>
                    <a:pt x="416852" y="0"/>
                  </a:lnTo>
                  <a:close/>
                </a:path>
                <a:path w="619125" h="50800">
                  <a:moveTo>
                    <a:pt x="454748" y="25260"/>
                  </a:moveTo>
                  <a:lnTo>
                    <a:pt x="442112" y="25260"/>
                  </a:lnTo>
                  <a:lnTo>
                    <a:pt x="429475" y="25260"/>
                  </a:lnTo>
                  <a:lnTo>
                    <a:pt x="429475" y="37896"/>
                  </a:lnTo>
                  <a:lnTo>
                    <a:pt x="442112" y="37896"/>
                  </a:lnTo>
                  <a:lnTo>
                    <a:pt x="454748" y="37896"/>
                  </a:lnTo>
                  <a:lnTo>
                    <a:pt x="454748" y="25260"/>
                  </a:lnTo>
                  <a:close/>
                </a:path>
                <a:path w="619125" h="50800">
                  <a:moveTo>
                    <a:pt x="618947" y="0"/>
                  </a:moveTo>
                  <a:lnTo>
                    <a:pt x="606310" y="0"/>
                  </a:lnTo>
                  <a:lnTo>
                    <a:pt x="606310" y="12623"/>
                  </a:lnTo>
                  <a:lnTo>
                    <a:pt x="593699" y="12623"/>
                  </a:lnTo>
                  <a:lnTo>
                    <a:pt x="581063" y="12623"/>
                  </a:lnTo>
                  <a:lnTo>
                    <a:pt x="568426" y="12623"/>
                  </a:lnTo>
                  <a:lnTo>
                    <a:pt x="568426" y="0"/>
                  </a:lnTo>
                  <a:lnTo>
                    <a:pt x="480009" y="0"/>
                  </a:lnTo>
                  <a:lnTo>
                    <a:pt x="480009" y="12623"/>
                  </a:lnTo>
                  <a:lnTo>
                    <a:pt x="467372" y="12623"/>
                  </a:lnTo>
                  <a:lnTo>
                    <a:pt x="467372" y="25260"/>
                  </a:lnTo>
                  <a:lnTo>
                    <a:pt x="480009" y="25260"/>
                  </a:lnTo>
                  <a:lnTo>
                    <a:pt x="480009" y="12636"/>
                  </a:lnTo>
                  <a:lnTo>
                    <a:pt x="492633" y="12636"/>
                  </a:lnTo>
                  <a:lnTo>
                    <a:pt x="505269" y="12636"/>
                  </a:lnTo>
                  <a:lnTo>
                    <a:pt x="505269" y="25260"/>
                  </a:lnTo>
                  <a:lnTo>
                    <a:pt x="492633" y="25260"/>
                  </a:lnTo>
                  <a:lnTo>
                    <a:pt x="492633" y="37896"/>
                  </a:lnTo>
                  <a:lnTo>
                    <a:pt x="505269" y="37896"/>
                  </a:lnTo>
                  <a:lnTo>
                    <a:pt x="517906" y="37896"/>
                  </a:lnTo>
                  <a:lnTo>
                    <a:pt x="517906" y="25260"/>
                  </a:lnTo>
                  <a:lnTo>
                    <a:pt x="530542" y="25260"/>
                  </a:lnTo>
                  <a:lnTo>
                    <a:pt x="530542" y="12636"/>
                  </a:lnTo>
                  <a:lnTo>
                    <a:pt x="543166" y="12636"/>
                  </a:lnTo>
                  <a:lnTo>
                    <a:pt x="543166" y="25260"/>
                  </a:lnTo>
                  <a:lnTo>
                    <a:pt x="543166" y="37896"/>
                  </a:lnTo>
                  <a:lnTo>
                    <a:pt x="593699" y="37896"/>
                  </a:lnTo>
                  <a:lnTo>
                    <a:pt x="593699" y="25260"/>
                  </a:lnTo>
                  <a:lnTo>
                    <a:pt x="606310" y="25260"/>
                  </a:lnTo>
                  <a:lnTo>
                    <a:pt x="606310" y="37896"/>
                  </a:lnTo>
                  <a:lnTo>
                    <a:pt x="618947" y="37896"/>
                  </a:lnTo>
                  <a:lnTo>
                    <a:pt x="618947" y="25260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5961735" y="4556569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25273" y="12623"/>
                  </a:moveTo>
                  <a:lnTo>
                    <a:pt x="12636" y="12623"/>
                  </a:lnTo>
                  <a:lnTo>
                    <a:pt x="0" y="12623"/>
                  </a:lnTo>
                  <a:lnTo>
                    <a:pt x="0" y="25260"/>
                  </a:lnTo>
                  <a:lnTo>
                    <a:pt x="12636" y="25260"/>
                  </a:lnTo>
                  <a:lnTo>
                    <a:pt x="25273" y="25260"/>
                  </a:lnTo>
                  <a:lnTo>
                    <a:pt x="25273" y="12623"/>
                  </a:lnTo>
                  <a:close/>
                </a:path>
                <a:path w="619125" h="50800">
                  <a:moveTo>
                    <a:pt x="164223" y="37884"/>
                  </a:moveTo>
                  <a:lnTo>
                    <a:pt x="151587" y="37884"/>
                  </a:lnTo>
                  <a:lnTo>
                    <a:pt x="151587" y="25260"/>
                  </a:lnTo>
                  <a:lnTo>
                    <a:pt x="138963" y="25260"/>
                  </a:lnTo>
                  <a:lnTo>
                    <a:pt x="126326" y="25260"/>
                  </a:lnTo>
                  <a:lnTo>
                    <a:pt x="126326" y="12636"/>
                  </a:lnTo>
                  <a:lnTo>
                    <a:pt x="138963" y="12636"/>
                  </a:lnTo>
                  <a:lnTo>
                    <a:pt x="138963" y="0"/>
                  </a:lnTo>
                  <a:lnTo>
                    <a:pt x="126326" y="0"/>
                  </a:lnTo>
                  <a:lnTo>
                    <a:pt x="126326" y="12623"/>
                  </a:lnTo>
                  <a:lnTo>
                    <a:pt x="113690" y="12623"/>
                  </a:lnTo>
                  <a:lnTo>
                    <a:pt x="113690" y="25260"/>
                  </a:lnTo>
                  <a:lnTo>
                    <a:pt x="101066" y="25260"/>
                  </a:lnTo>
                  <a:lnTo>
                    <a:pt x="101066" y="12623"/>
                  </a:lnTo>
                  <a:lnTo>
                    <a:pt x="88430" y="12623"/>
                  </a:lnTo>
                  <a:lnTo>
                    <a:pt x="88430" y="25260"/>
                  </a:lnTo>
                  <a:lnTo>
                    <a:pt x="75793" y="25260"/>
                  </a:lnTo>
                  <a:lnTo>
                    <a:pt x="75793" y="37884"/>
                  </a:lnTo>
                  <a:lnTo>
                    <a:pt x="63169" y="37884"/>
                  </a:lnTo>
                  <a:lnTo>
                    <a:pt x="63169" y="25260"/>
                  </a:lnTo>
                  <a:lnTo>
                    <a:pt x="50533" y="25260"/>
                  </a:lnTo>
                  <a:lnTo>
                    <a:pt x="50533" y="37884"/>
                  </a:lnTo>
                  <a:lnTo>
                    <a:pt x="37909" y="37884"/>
                  </a:lnTo>
                  <a:lnTo>
                    <a:pt x="37909" y="25260"/>
                  </a:lnTo>
                  <a:lnTo>
                    <a:pt x="25273" y="25260"/>
                  </a:lnTo>
                  <a:lnTo>
                    <a:pt x="25273" y="37884"/>
                  </a:lnTo>
                  <a:lnTo>
                    <a:pt x="12636" y="37884"/>
                  </a:lnTo>
                  <a:lnTo>
                    <a:pt x="12636" y="50520"/>
                  </a:lnTo>
                  <a:lnTo>
                    <a:pt x="25273" y="50520"/>
                  </a:lnTo>
                  <a:lnTo>
                    <a:pt x="25273" y="37896"/>
                  </a:lnTo>
                  <a:lnTo>
                    <a:pt x="37896" y="37896"/>
                  </a:lnTo>
                  <a:lnTo>
                    <a:pt x="37896" y="50520"/>
                  </a:lnTo>
                  <a:lnTo>
                    <a:pt x="50533" y="50520"/>
                  </a:lnTo>
                  <a:lnTo>
                    <a:pt x="50533" y="37896"/>
                  </a:lnTo>
                  <a:lnTo>
                    <a:pt x="63169" y="37896"/>
                  </a:lnTo>
                  <a:lnTo>
                    <a:pt x="63169" y="50520"/>
                  </a:lnTo>
                  <a:lnTo>
                    <a:pt x="75806" y="50520"/>
                  </a:lnTo>
                  <a:lnTo>
                    <a:pt x="75806" y="37896"/>
                  </a:lnTo>
                  <a:lnTo>
                    <a:pt x="88430" y="37896"/>
                  </a:lnTo>
                  <a:lnTo>
                    <a:pt x="101053" y="37896"/>
                  </a:lnTo>
                  <a:lnTo>
                    <a:pt x="113690" y="37896"/>
                  </a:lnTo>
                  <a:lnTo>
                    <a:pt x="126326" y="37896"/>
                  </a:lnTo>
                  <a:lnTo>
                    <a:pt x="126326" y="50520"/>
                  </a:lnTo>
                  <a:lnTo>
                    <a:pt x="138963" y="50520"/>
                  </a:lnTo>
                  <a:lnTo>
                    <a:pt x="138963" y="37896"/>
                  </a:lnTo>
                  <a:lnTo>
                    <a:pt x="151587" y="37896"/>
                  </a:lnTo>
                  <a:lnTo>
                    <a:pt x="151587" y="50520"/>
                  </a:lnTo>
                  <a:lnTo>
                    <a:pt x="164223" y="50520"/>
                  </a:lnTo>
                  <a:lnTo>
                    <a:pt x="164223" y="37884"/>
                  </a:lnTo>
                  <a:close/>
                </a:path>
                <a:path w="619125" h="50800">
                  <a:moveTo>
                    <a:pt x="189484" y="0"/>
                  </a:moveTo>
                  <a:lnTo>
                    <a:pt x="176847" y="0"/>
                  </a:lnTo>
                  <a:lnTo>
                    <a:pt x="176847" y="12623"/>
                  </a:lnTo>
                  <a:lnTo>
                    <a:pt x="164223" y="12623"/>
                  </a:lnTo>
                  <a:lnTo>
                    <a:pt x="164223" y="0"/>
                  </a:lnTo>
                  <a:lnTo>
                    <a:pt x="151587" y="0"/>
                  </a:lnTo>
                  <a:lnTo>
                    <a:pt x="151587" y="12623"/>
                  </a:lnTo>
                  <a:lnTo>
                    <a:pt x="151587" y="25260"/>
                  </a:lnTo>
                  <a:lnTo>
                    <a:pt x="164211" y="25260"/>
                  </a:lnTo>
                  <a:lnTo>
                    <a:pt x="176847" y="25260"/>
                  </a:lnTo>
                  <a:lnTo>
                    <a:pt x="176847" y="12636"/>
                  </a:lnTo>
                  <a:lnTo>
                    <a:pt x="189484" y="12636"/>
                  </a:lnTo>
                  <a:lnTo>
                    <a:pt x="189484" y="0"/>
                  </a:lnTo>
                  <a:close/>
                </a:path>
                <a:path w="619125" h="50800">
                  <a:moveTo>
                    <a:pt x="214744" y="25260"/>
                  </a:moveTo>
                  <a:lnTo>
                    <a:pt x="202120" y="25260"/>
                  </a:lnTo>
                  <a:lnTo>
                    <a:pt x="189484" y="25260"/>
                  </a:lnTo>
                  <a:lnTo>
                    <a:pt x="176847" y="25260"/>
                  </a:lnTo>
                  <a:lnTo>
                    <a:pt x="176847" y="37884"/>
                  </a:lnTo>
                  <a:lnTo>
                    <a:pt x="176847" y="50520"/>
                  </a:lnTo>
                  <a:lnTo>
                    <a:pt x="189484" y="50520"/>
                  </a:lnTo>
                  <a:lnTo>
                    <a:pt x="189484" y="37896"/>
                  </a:lnTo>
                  <a:lnTo>
                    <a:pt x="202107" y="37896"/>
                  </a:lnTo>
                  <a:lnTo>
                    <a:pt x="214744" y="37896"/>
                  </a:lnTo>
                  <a:lnTo>
                    <a:pt x="214744" y="25260"/>
                  </a:lnTo>
                  <a:close/>
                </a:path>
                <a:path w="619125" h="50800">
                  <a:moveTo>
                    <a:pt x="227380" y="0"/>
                  </a:moveTo>
                  <a:lnTo>
                    <a:pt x="214744" y="0"/>
                  </a:lnTo>
                  <a:lnTo>
                    <a:pt x="214744" y="12636"/>
                  </a:lnTo>
                  <a:lnTo>
                    <a:pt x="227380" y="12636"/>
                  </a:lnTo>
                  <a:lnTo>
                    <a:pt x="227380" y="0"/>
                  </a:lnTo>
                  <a:close/>
                </a:path>
                <a:path w="619125" h="50800">
                  <a:moveTo>
                    <a:pt x="378955" y="25260"/>
                  </a:moveTo>
                  <a:lnTo>
                    <a:pt x="366331" y="25260"/>
                  </a:lnTo>
                  <a:lnTo>
                    <a:pt x="366331" y="12623"/>
                  </a:lnTo>
                  <a:lnTo>
                    <a:pt x="353695" y="12623"/>
                  </a:lnTo>
                  <a:lnTo>
                    <a:pt x="353695" y="0"/>
                  </a:lnTo>
                  <a:lnTo>
                    <a:pt x="341058" y="0"/>
                  </a:lnTo>
                  <a:lnTo>
                    <a:pt x="328434" y="0"/>
                  </a:lnTo>
                  <a:lnTo>
                    <a:pt x="315798" y="0"/>
                  </a:lnTo>
                  <a:lnTo>
                    <a:pt x="303161" y="0"/>
                  </a:lnTo>
                  <a:lnTo>
                    <a:pt x="303161" y="12623"/>
                  </a:lnTo>
                  <a:lnTo>
                    <a:pt x="290537" y="12623"/>
                  </a:lnTo>
                  <a:lnTo>
                    <a:pt x="290537" y="0"/>
                  </a:lnTo>
                  <a:lnTo>
                    <a:pt x="277901" y="0"/>
                  </a:lnTo>
                  <a:lnTo>
                    <a:pt x="265264" y="0"/>
                  </a:lnTo>
                  <a:lnTo>
                    <a:pt x="265264" y="12623"/>
                  </a:lnTo>
                  <a:lnTo>
                    <a:pt x="252641" y="12623"/>
                  </a:lnTo>
                  <a:lnTo>
                    <a:pt x="240004" y="12623"/>
                  </a:lnTo>
                  <a:lnTo>
                    <a:pt x="240004" y="25260"/>
                  </a:lnTo>
                  <a:lnTo>
                    <a:pt x="240004" y="37896"/>
                  </a:lnTo>
                  <a:lnTo>
                    <a:pt x="252641" y="37896"/>
                  </a:lnTo>
                  <a:lnTo>
                    <a:pt x="265277" y="37896"/>
                  </a:lnTo>
                  <a:lnTo>
                    <a:pt x="265277" y="25260"/>
                  </a:lnTo>
                  <a:lnTo>
                    <a:pt x="277901" y="25260"/>
                  </a:lnTo>
                  <a:lnTo>
                    <a:pt x="277901" y="12636"/>
                  </a:lnTo>
                  <a:lnTo>
                    <a:pt x="290537" y="12636"/>
                  </a:lnTo>
                  <a:lnTo>
                    <a:pt x="290537" y="25260"/>
                  </a:lnTo>
                  <a:lnTo>
                    <a:pt x="303161" y="25260"/>
                  </a:lnTo>
                  <a:lnTo>
                    <a:pt x="315798" y="25260"/>
                  </a:lnTo>
                  <a:lnTo>
                    <a:pt x="315798" y="12636"/>
                  </a:lnTo>
                  <a:lnTo>
                    <a:pt x="328422" y="12636"/>
                  </a:lnTo>
                  <a:lnTo>
                    <a:pt x="328422" y="25260"/>
                  </a:lnTo>
                  <a:lnTo>
                    <a:pt x="341058" y="25260"/>
                  </a:lnTo>
                  <a:lnTo>
                    <a:pt x="341058" y="12636"/>
                  </a:lnTo>
                  <a:lnTo>
                    <a:pt x="353695" y="12636"/>
                  </a:lnTo>
                  <a:lnTo>
                    <a:pt x="353695" y="25260"/>
                  </a:lnTo>
                  <a:lnTo>
                    <a:pt x="341058" y="25260"/>
                  </a:lnTo>
                  <a:lnTo>
                    <a:pt x="341058" y="37896"/>
                  </a:lnTo>
                  <a:lnTo>
                    <a:pt x="353695" y="37896"/>
                  </a:lnTo>
                  <a:lnTo>
                    <a:pt x="366318" y="37896"/>
                  </a:lnTo>
                  <a:lnTo>
                    <a:pt x="378955" y="37896"/>
                  </a:lnTo>
                  <a:lnTo>
                    <a:pt x="378955" y="25260"/>
                  </a:lnTo>
                  <a:close/>
                </a:path>
                <a:path w="619125" h="50800">
                  <a:moveTo>
                    <a:pt x="391591" y="12623"/>
                  </a:moveTo>
                  <a:lnTo>
                    <a:pt x="378955" y="12623"/>
                  </a:lnTo>
                  <a:lnTo>
                    <a:pt x="378955" y="25260"/>
                  </a:lnTo>
                  <a:lnTo>
                    <a:pt x="391591" y="25260"/>
                  </a:lnTo>
                  <a:lnTo>
                    <a:pt x="391591" y="12623"/>
                  </a:lnTo>
                  <a:close/>
                </a:path>
                <a:path w="619125" h="50800">
                  <a:moveTo>
                    <a:pt x="517906" y="12623"/>
                  </a:moveTo>
                  <a:lnTo>
                    <a:pt x="505269" y="12623"/>
                  </a:lnTo>
                  <a:lnTo>
                    <a:pt x="505269" y="0"/>
                  </a:lnTo>
                  <a:lnTo>
                    <a:pt x="492633" y="0"/>
                  </a:lnTo>
                  <a:lnTo>
                    <a:pt x="492633" y="12623"/>
                  </a:lnTo>
                  <a:lnTo>
                    <a:pt x="480009" y="12623"/>
                  </a:lnTo>
                  <a:lnTo>
                    <a:pt x="467385" y="12623"/>
                  </a:lnTo>
                  <a:lnTo>
                    <a:pt x="467385" y="0"/>
                  </a:lnTo>
                  <a:lnTo>
                    <a:pt x="454748" y="0"/>
                  </a:lnTo>
                  <a:lnTo>
                    <a:pt x="442112" y="0"/>
                  </a:lnTo>
                  <a:lnTo>
                    <a:pt x="429488" y="0"/>
                  </a:lnTo>
                  <a:lnTo>
                    <a:pt x="416852" y="0"/>
                  </a:lnTo>
                  <a:lnTo>
                    <a:pt x="416852" y="12623"/>
                  </a:lnTo>
                  <a:lnTo>
                    <a:pt x="416852" y="25260"/>
                  </a:lnTo>
                  <a:lnTo>
                    <a:pt x="429488" y="25260"/>
                  </a:lnTo>
                  <a:lnTo>
                    <a:pt x="429488" y="12636"/>
                  </a:lnTo>
                  <a:lnTo>
                    <a:pt x="442112" y="12636"/>
                  </a:lnTo>
                  <a:lnTo>
                    <a:pt x="442112" y="25260"/>
                  </a:lnTo>
                  <a:lnTo>
                    <a:pt x="442112" y="37896"/>
                  </a:lnTo>
                  <a:lnTo>
                    <a:pt x="454748" y="37896"/>
                  </a:lnTo>
                  <a:lnTo>
                    <a:pt x="454748" y="25260"/>
                  </a:lnTo>
                  <a:lnTo>
                    <a:pt x="454748" y="12636"/>
                  </a:lnTo>
                  <a:lnTo>
                    <a:pt x="467372" y="12636"/>
                  </a:lnTo>
                  <a:lnTo>
                    <a:pt x="467372" y="25260"/>
                  </a:lnTo>
                  <a:lnTo>
                    <a:pt x="480009" y="25260"/>
                  </a:lnTo>
                  <a:lnTo>
                    <a:pt x="492633" y="25260"/>
                  </a:lnTo>
                  <a:lnTo>
                    <a:pt x="492633" y="37896"/>
                  </a:lnTo>
                  <a:lnTo>
                    <a:pt x="505269" y="37896"/>
                  </a:lnTo>
                  <a:lnTo>
                    <a:pt x="505269" y="25260"/>
                  </a:lnTo>
                  <a:lnTo>
                    <a:pt x="492645" y="25260"/>
                  </a:lnTo>
                  <a:lnTo>
                    <a:pt x="492645" y="12636"/>
                  </a:lnTo>
                  <a:lnTo>
                    <a:pt x="505269" y="12636"/>
                  </a:lnTo>
                  <a:lnTo>
                    <a:pt x="505269" y="25260"/>
                  </a:lnTo>
                  <a:lnTo>
                    <a:pt x="517906" y="25260"/>
                  </a:lnTo>
                  <a:lnTo>
                    <a:pt x="517906" y="12623"/>
                  </a:lnTo>
                  <a:close/>
                </a:path>
                <a:path w="619125" h="50800">
                  <a:moveTo>
                    <a:pt x="581063" y="0"/>
                  </a:moveTo>
                  <a:lnTo>
                    <a:pt x="568426" y="0"/>
                  </a:lnTo>
                  <a:lnTo>
                    <a:pt x="555802" y="0"/>
                  </a:lnTo>
                  <a:lnTo>
                    <a:pt x="543166" y="0"/>
                  </a:lnTo>
                  <a:lnTo>
                    <a:pt x="543166" y="12623"/>
                  </a:lnTo>
                  <a:lnTo>
                    <a:pt x="530529" y="12623"/>
                  </a:lnTo>
                  <a:lnTo>
                    <a:pt x="530529" y="25260"/>
                  </a:lnTo>
                  <a:lnTo>
                    <a:pt x="517906" y="25260"/>
                  </a:lnTo>
                  <a:lnTo>
                    <a:pt x="517906" y="37896"/>
                  </a:lnTo>
                  <a:lnTo>
                    <a:pt x="530542" y="37896"/>
                  </a:lnTo>
                  <a:lnTo>
                    <a:pt x="530542" y="25260"/>
                  </a:lnTo>
                  <a:lnTo>
                    <a:pt x="543166" y="25260"/>
                  </a:lnTo>
                  <a:lnTo>
                    <a:pt x="543166" y="37896"/>
                  </a:lnTo>
                  <a:lnTo>
                    <a:pt x="555802" y="37896"/>
                  </a:lnTo>
                  <a:lnTo>
                    <a:pt x="555802" y="25260"/>
                  </a:lnTo>
                  <a:lnTo>
                    <a:pt x="555802" y="12636"/>
                  </a:lnTo>
                  <a:lnTo>
                    <a:pt x="568426" y="12636"/>
                  </a:lnTo>
                  <a:lnTo>
                    <a:pt x="568426" y="25260"/>
                  </a:lnTo>
                  <a:lnTo>
                    <a:pt x="568426" y="37896"/>
                  </a:lnTo>
                  <a:lnTo>
                    <a:pt x="581063" y="37896"/>
                  </a:lnTo>
                  <a:lnTo>
                    <a:pt x="581063" y="25260"/>
                  </a:lnTo>
                  <a:lnTo>
                    <a:pt x="581063" y="12636"/>
                  </a:lnTo>
                  <a:lnTo>
                    <a:pt x="581063" y="0"/>
                  </a:lnTo>
                  <a:close/>
                </a:path>
                <a:path w="619125" h="50800">
                  <a:moveTo>
                    <a:pt x="618947" y="0"/>
                  </a:moveTo>
                  <a:lnTo>
                    <a:pt x="606310" y="0"/>
                  </a:lnTo>
                  <a:lnTo>
                    <a:pt x="593674" y="0"/>
                  </a:lnTo>
                  <a:lnTo>
                    <a:pt x="593674" y="12623"/>
                  </a:lnTo>
                  <a:lnTo>
                    <a:pt x="593674" y="25260"/>
                  </a:lnTo>
                  <a:lnTo>
                    <a:pt x="593674" y="37896"/>
                  </a:lnTo>
                  <a:lnTo>
                    <a:pt x="606310" y="37896"/>
                  </a:lnTo>
                  <a:lnTo>
                    <a:pt x="606310" y="25260"/>
                  </a:lnTo>
                  <a:lnTo>
                    <a:pt x="606310" y="12636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5961735" y="4594453"/>
              <a:ext cx="606425" cy="38100"/>
            </a:xfrm>
            <a:custGeom>
              <a:avLst/>
              <a:gdLst/>
              <a:ahLst/>
              <a:cxnLst/>
              <a:rect l="l" t="t" r="r" b="b"/>
              <a:pathLst>
                <a:path w="606425" h="38100">
                  <a:moveTo>
                    <a:pt x="37909" y="12636"/>
                  </a:moveTo>
                  <a:lnTo>
                    <a:pt x="25273" y="12636"/>
                  </a:lnTo>
                  <a:lnTo>
                    <a:pt x="12636" y="12636"/>
                  </a:lnTo>
                  <a:lnTo>
                    <a:pt x="12636" y="25273"/>
                  </a:lnTo>
                  <a:lnTo>
                    <a:pt x="0" y="25273"/>
                  </a:lnTo>
                  <a:lnTo>
                    <a:pt x="0" y="37909"/>
                  </a:lnTo>
                  <a:lnTo>
                    <a:pt x="12636" y="37909"/>
                  </a:lnTo>
                  <a:lnTo>
                    <a:pt x="25273" y="37909"/>
                  </a:lnTo>
                  <a:lnTo>
                    <a:pt x="37909" y="37909"/>
                  </a:lnTo>
                  <a:lnTo>
                    <a:pt x="37909" y="25273"/>
                  </a:lnTo>
                  <a:lnTo>
                    <a:pt x="37909" y="12636"/>
                  </a:lnTo>
                  <a:close/>
                </a:path>
                <a:path w="606425" h="38100">
                  <a:moveTo>
                    <a:pt x="126326" y="12636"/>
                  </a:moveTo>
                  <a:lnTo>
                    <a:pt x="126326" y="12636"/>
                  </a:lnTo>
                  <a:lnTo>
                    <a:pt x="50533" y="12636"/>
                  </a:lnTo>
                  <a:lnTo>
                    <a:pt x="50533" y="25273"/>
                  </a:lnTo>
                  <a:lnTo>
                    <a:pt x="50533" y="37909"/>
                  </a:lnTo>
                  <a:lnTo>
                    <a:pt x="63169" y="37909"/>
                  </a:lnTo>
                  <a:lnTo>
                    <a:pt x="63169" y="25273"/>
                  </a:lnTo>
                  <a:lnTo>
                    <a:pt x="75793" y="25273"/>
                  </a:lnTo>
                  <a:lnTo>
                    <a:pt x="88430" y="25273"/>
                  </a:lnTo>
                  <a:lnTo>
                    <a:pt x="101053" y="25273"/>
                  </a:lnTo>
                  <a:lnTo>
                    <a:pt x="101053" y="37909"/>
                  </a:lnTo>
                  <a:lnTo>
                    <a:pt x="113690" y="37909"/>
                  </a:lnTo>
                  <a:lnTo>
                    <a:pt x="113690" y="25273"/>
                  </a:lnTo>
                  <a:lnTo>
                    <a:pt x="126326" y="25273"/>
                  </a:lnTo>
                  <a:lnTo>
                    <a:pt x="126326" y="12636"/>
                  </a:lnTo>
                  <a:close/>
                </a:path>
                <a:path w="606425" h="38100">
                  <a:moveTo>
                    <a:pt x="189484" y="0"/>
                  </a:moveTo>
                  <a:lnTo>
                    <a:pt x="176847" y="0"/>
                  </a:lnTo>
                  <a:lnTo>
                    <a:pt x="176847" y="12636"/>
                  </a:lnTo>
                  <a:lnTo>
                    <a:pt x="189484" y="12636"/>
                  </a:lnTo>
                  <a:lnTo>
                    <a:pt x="189484" y="0"/>
                  </a:lnTo>
                  <a:close/>
                </a:path>
                <a:path w="606425" h="38100">
                  <a:moveTo>
                    <a:pt x="202120" y="25273"/>
                  </a:moveTo>
                  <a:lnTo>
                    <a:pt x="189484" y="25273"/>
                  </a:lnTo>
                  <a:lnTo>
                    <a:pt x="176847" y="25273"/>
                  </a:lnTo>
                  <a:lnTo>
                    <a:pt x="176847" y="12636"/>
                  </a:lnTo>
                  <a:lnTo>
                    <a:pt x="164223" y="12636"/>
                  </a:lnTo>
                  <a:lnTo>
                    <a:pt x="151587" y="12636"/>
                  </a:lnTo>
                  <a:lnTo>
                    <a:pt x="151587" y="25273"/>
                  </a:lnTo>
                  <a:lnTo>
                    <a:pt x="138963" y="25273"/>
                  </a:lnTo>
                  <a:lnTo>
                    <a:pt x="126326" y="25273"/>
                  </a:lnTo>
                  <a:lnTo>
                    <a:pt x="126326" y="37909"/>
                  </a:lnTo>
                  <a:lnTo>
                    <a:pt x="202120" y="37909"/>
                  </a:lnTo>
                  <a:lnTo>
                    <a:pt x="202120" y="25273"/>
                  </a:lnTo>
                  <a:close/>
                </a:path>
                <a:path w="606425" h="38100">
                  <a:moveTo>
                    <a:pt x="416852" y="0"/>
                  </a:moveTo>
                  <a:lnTo>
                    <a:pt x="404215" y="0"/>
                  </a:lnTo>
                  <a:lnTo>
                    <a:pt x="391591" y="0"/>
                  </a:lnTo>
                  <a:lnTo>
                    <a:pt x="378955" y="0"/>
                  </a:lnTo>
                  <a:lnTo>
                    <a:pt x="378955" y="12636"/>
                  </a:lnTo>
                  <a:lnTo>
                    <a:pt x="366331" y="12636"/>
                  </a:lnTo>
                  <a:lnTo>
                    <a:pt x="353695" y="12636"/>
                  </a:lnTo>
                  <a:lnTo>
                    <a:pt x="353695" y="25273"/>
                  </a:lnTo>
                  <a:lnTo>
                    <a:pt x="341058" y="25273"/>
                  </a:lnTo>
                  <a:lnTo>
                    <a:pt x="341058" y="12636"/>
                  </a:lnTo>
                  <a:lnTo>
                    <a:pt x="328434" y="12636"/>
                  </a:lnTo>
                  <a:lnTo>
                    <a:pt x="328434" y="0"/>
                  </a:lnTo>
                  <a:lnTo>
                    <a:pt x="315798" y="0"/>
                  </a:lnTo>
                  <a:lnTo>
                    <a:pt x="303161" y="0"/>
                  </a:lnTo>
                  <a:lnTo>
                    <a:pt x="303161" y="12636"/>
                  </a:lnTo>
                  <a:lnTo>
                    <a:pt x="290537" y="12636"/>
                  </a:lnTo>
                  <a:lnTo>
                    <a:pt x="277901" y="12636"/>
                  </a:lnTo>
                  <a:lnTo>
                    <a:pt x="277901" y="25273"/>
                  </a:lnTo>
                  <a:lnTo>
                    <a:pt x="265277" y="25273"/>
                  </a:lnTo>
                  <a:lnTo>
                    <a:pt x="265277" y="12636"/>
                  </a:lnTo>
                  <a:lnTo>
                    <a:pt x="252641" y="12636"/>
                  </a:lnTo>
                  <a:lnTo>
                    <a:pt x="252641" y="0"/>
                  </a:lnTo>
                  <a:lnTo>
                    <a:pt x="240004" y="0"/>
                  </a:lnTo>
                  <a:lnTo>
                    <a:pt x="240004" y="12636"/>
                  </a:lnTo>
                  <a:lnTo>
                    <a:pt x="227380" y="12636"/>
                  </a:lnTo>
                  <a:lnTo>
                    <a:pt x="214744" y="12636"/>
                  </a:lnTo>
                  <a:lnTo>
                    <a:pt x="214744" y="25273"/>
                  </a:lnTo>
                  <a:lnTo>
                    <a:pt x="227368" y="25273"/>
                  </a:lnTo>
                  <a:lnTo>
                    <a:pt x="227368" y="37909"/>
                  </a:lnTo>
                  <a:lnTo>
                    <a:pt x="240004" y="37909"/>
                  </a:lnTo>
                  <a:lnTo>
                    <a:pt x="290537" y="37909"/>
                  </a:lnTo>
                  <a:lnTo>
                    <a:pt x="290537" y="25273"/>
                  </a:lnTo>
                  <a:lnTo>
                    <a:pt x="303161" y="25273"/>
                  </a:lnTo>
                  <a:lnTo>
                    <a:pt x="315798" y="25273"/>
                  </a:lnTo>
                  <a:lnTo>
                    <a:pt x="328422" y="25273"/>
                  </a:lnTo>
                  <a:lnTo>
                    <a:pt x="328422" y="37909"/>
                  </a:lnTo>
                  <a:lnTo>
                    <a:pt x="416852" y="37909"/>
                  </a:lnTo>
                  <a:lnTo>
                    <a:pt x="416852" y="25273"/>
                  </a:lnTo>
                  <a:lnTo>
                    <a:pt x="404215" y="25273"/>
                  </a:lnTo>
                  <a:lnTo>
                    <a:pt x="404215" y="12636"/>
                  </a:lnTo>
                  <a:lnTo>
                    <a:pt x="416852" y="12636"/>
                  </a:lnTo>
                  <a:lnTo>
                    <a:pt x="416852" y="0"/>
                  </a:lnTo>
                  <a:close/>
                </a:path>
                <a:path w="606425" h="38100">
                  <a:moveTo>
                    <a:pt x="442112" y="12636"/>
                  </a:moveTo>
                  <a:lnTo>
                    <a:pt x="429475" y="12636"/>
                  </a:lnTo>
                  <a:lnTo>
                    <a:pt x="429475" y="25273"/>
                  </a:lnTo>
                  <a:lnTo>
                    <a:pt x="442112" y="25273"/>
                  </a:lnTo>
                  <a:lnTo>
                    <a:pt x="442112" y="12636"/>
                  </a:lnTo>
                  <a:close/>
                </a:path>
                <a:path w="606425" h="38100">
                  <a:moveTo>
                    <a:pt x="480009" y="0"/>
                  </a:moveTo>
                  <a:lnTo>
                    <a:pt x="467385" y="0"/>
                  </a:lnTo>
                  <a:lnTo>
                    <a:pt x="454748" y="0"/>
                  </a:lnTo>
                  <a:lnTo>
                    <a:pt x="454748" y="12636"/>
                  </a:lnTo>
                  <a:lnTo>
                    <a:pt x="467372" y="12636"/>
                  </a:lnTo>
                  <a:lnTo>
                    <a:pt x="467372" y="25273"/>
                  </a:lnTo>
                  <a:lnTo>
                    <a:pt x="480009" y="25273"/>
                  </a:lnTo>
                  <a:lnTo>
                    <a:pt x="480009" y="12636"/>
                  </a:lnTo>
                  <a:lnTo>
                    <a:pt x="480009" y="0"/>
                  </a:lnTo>
                  <a:close/>
                </a:path>
                <a:path w="606425" h="38100">
                  <a:moveTo>
                    <a:pt x="606310" y="12636"/>
                  </a:moveTo>
                  <a:lnTo>
                    <a:pt x="593699" y="12636"/>
                  </a:lnTo>
                  <a:lnTo>
                    <a:pt x="581063" y="12636"/>
                  </a:lnTo>
                  <a:lnTo>
                    <a:pt x="581063" y="0"/>
                  </a:lnTo>
                  <a:lnTo>
                    <a:pt x="517906" y="0"/>
                  </a:lnTo>
                  <a:lnTo>
                    <a:pt x="517906" y="12636"/>
                  </a:lnTo>
                  <a:lnTo>
                    <a:pt x="505269" y="12636"/>
                  </a:lnTo>
                  <a:lnTo>
                    <a:pt x="492633" y="12636"/>
                  </a:lnTo>
                  <a:lnTo>
                    <a:pt x="492633" y="25273"/>
                  </a:lnTo>
                  <a:lnTo>
                    <a:pt x="606310" y="25273"/>
                  </a:lnTo>
                  <a:lnTo>
                    <a:pt x="606310" y="1263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5961735" y="4619726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25273" y="12623"/>
                  </a:moveTo>
                  <a:lnTo>
                    <a:pt x="12636" y="12623"/>
                  </a:lnTo>
                  <a:lnTo>
                    <a:pt x="12636" y="25260"/>
                  </a:lnTo>
                  <a:lnTo>
                    <a:pt x="12636" y="37884"/>
                  </a:lnTo>
                  <a:lnTo>
                    <a:pt x="0" y="37884"/>
                  </a:lnTo>
                  <a:lnTo>
                    <a:pt x="0" y="50533"/>
                  </a:lnTo>
                  <a:lnTo>
                    <a:pt x="12636" y="50533"/>
                  </a:lnTo>
                  <a:lnTo>
                    <a:pt x="12636" y="37909"/>
                  </a:lnTo>
                  <a:lnTo>
                    <a:pt x="25273" y="37909"/>
                  </a:lnTo>
                  <a:lnTo>
                    <a:pt x="25273" y="25260"/>
                  </a:lnTo>
                  <a:lnTo>
                    <a:pt x="25273" y="12623"/>
                  </a:lnTo>
                  <a:close/>
                </a:path>
                <a:path w="619125" h="50800">
                  <a:moveTo>
                    <a:pt x="88430" y="12623"/>
                  </a:moveTo>
                  <a:lnTo>
                    <a:pt x="75793" y="12623"/>
                  </a:lnTo>
                  <a:lnTo>
                    <a:pt x="75793" y="25260"/>
                  </a:lnTo>
                  <a:lnTo>
                    <a:pt x="88430" y="25260"/>
                  </a:lnTo>
                  <a:lnTo>
                    <a:pt x="88430" y="12623"/>
                  </a:lnTo>
                  <a:close/>
                </a:path>
                <a:path w="619125" h="50800">
                  <a:moveTo>
                    <a:pt x="113690" y="12623"/>
                  </a:moveTo>
                  <a:lnTo>
                    <a:pt x="101053" y="12623"/>
                  </a:lnTo>
                  <a:lnTo>
                    <a:pt x="101053" y="25260"/>
                  </a:lnTo>
                  <a:lnTo>
                    <a:pt x="101053" y="37884"/>
                  </a:lnTo>
                  <a:lnTo>
                    <a:pt x="88430" y="37884"/>
                  </a:lnTo>
                  <a:lnTo>
                    <a:pt x="75806" y="37884"/>
                  </a:lnTo>
                  <a:lnTo>
                    <a:pt x="63169" y="37884"/>
                  </a:lnTo>
                  <a:lnTo>
                    <a:pt x="63169" y="25260"/>
                  </a:lnTo>
                  <a:lnTo>
                    <a:pt x="63169" y="12623"/>
                  </a:lnTo>
                  <a:lnTo>
                    <a:pt x="50533" y="12623"/>
                  </a:lnTo>
                  <a:lnTo>
                    <a:pt x="50533" y="25260"/>
                  </a:lnTo>
                  <a:lnTo>
                    <a:pt x="50533" y="37884"/>
                  </a:lnTo>
                  <a:lnTo>
                    <a:pt x="37896" y="37884"/>
                  </a:lnTo>
                  <a:lnTo>
                    <a:pt x="37896" y="50533"/>
                  </a:lnTo>
                  <a:lnTo>
                    <a:pt x="50533" y="50533"/>
                  </a:lnTo>
                  <a:lnTo>
                    <a:pt x="63169" y="50533"/>
                  </a:lnTo>
                  <a:lnTo>
                    <a:pt x="113690" y="50533"/>
                  </a:lnTo>
                  <a:lnTo>
                    <a:pt x="113690" y="37909"/>
                  </a:lnTo>
                  <a:lnTo>
                    <a:pt x="113690" y="25260"/>
                  </a:lnTo>
                  <a:lnTo>
                    <a:pt x="113690" y="12623"/>
                  </a:lnTo>
                  <a:close/>
                </a:path>
                <a:path w="619125" h="50800">
                  <a:moveTo>
                    <a:pt x="151587" y="25260"/>
                  </a:moveTo>
                  <a:lnTo>
                    <a:pt x="138963" y="25260"/>
                  </a:lnTo>
                  <a:lnTo>
                    <a:pt x="138963" y="12623"/>
                  </a:lnTo>
                  <a:lnTo>
                    <a:pt x="126326" y="12623"/>
                  </a:lnTo>
                  <a:lnTo>
                    <a:pt x="126326" y="25260"/>
                  </a:lnTo>
                  <a:lnTo>
                    <a:pt x="126326" y="37909"/>
                  </a:lnTo>
                  <a:lnTo>
                    <a:pt x="138950" y="37909"/>
                  </a:lnTo>
                  <a:lnTo>
                    <a:pt x="151587" y="37909"/>
                  </a:lnTo>
                  <a:lnTo>
                    <a:pt x="151587" y="25260"/>
                  </a:lnTo>
                  <a:close/>
                </a:path>
                <a:path w="619125" h="50800">
                  <a:moveTo>
                    <a:pt x="176847" y="25260"/>
                  </a:moveTo>
                  <a:lnTo>
                    <a:pt x="164211" y="25260"/>
                  </a:lnTo>
                  <a:lnTo>
                    <a:pt x="164211" y="37909"/>
                  </a:lnTo>
                  <a:lnTo>
                    <a:pt x="176847" y="37909"/>
                  </a:lnTo>
                  <a:lnTo>
                    <a:pt x="176847" y="25260"/>
                  </a:lnTo>
                  <a:close/>
                </a:path>
                <a:path w="619125" h="50800">
                  <a:moveTo>
                    <a:pt x="227380" y="12623"/>
                  </a:moveTo>
                  <a:lnTo>
                    <a:pt x="214744" y="12623"/>
                  </a:lnTo>
                  <a:lnTo>
                    <a:pt x="214744" y="25260"/>
                  </a:lnTo>
                  <a:lnTo>
                    <a:pt x="202120" y="25260"/>
                  </a:lnTo>
                  <a:lnTo>
                    <a:pt x="202120" y="12623"/>
                  </a:lnTo>
                  <a:lnTo>
                    <a:pt x="189484" y="12623"/>
                  </a:lnTo>
                  <a:lnTo>
                    <a:pt x="176847" y="12623"/>
                  </a:lnTo>
                  <a:lnTo>
                    <a:pt x="176847" y="25260"/>
                  </a:lnTo>
                  <a:lnTo>
                    <a:pt x="189484" y="25260"/>
                  </a:lnTo>
                  <a:lnTo>
                    <a:pt x="189484" y="37909"/>
                  </a:lnTo>
                  <a:lnTo>
                    <a:pt x="202107" y="37909"/>
                  </a:lnTo>
                  <a:lnTo>
                    <a:pt x="214744" y="37909"/>
                  </a:lnTo>
                  <a:lnTo>
                    <a:pt x="227380" y="37909"/>
                  </a:lnTo>
                  <a:lnTo>
                    <a:pt x="227380" y="25260"/>
                  </a:lnTo>
                  <a:lnTo>
                    <a:pt x="227380" y="12623"/>
                  </a:lnTo>
                  <a:close/>
                </a:path>
                <a:path w="619125" h="50800">
                  <a:moveTo>
                    <a:pt x="290537" y="12623"/>
                  </a:moveTo>
                  <a:lnTo>
                    <a:pt x="277901" y="12623"/>
                  </a:lnTo>
                  <a:lnTo>
                    <a:pt x="265277" y="12623"/>
                  </a:lnTo>
                  <a:lnTo>
                    <a:pt x="252641" y="12623"/>
                  </a:lnTo>
                  <a:lnTo>
                    <a:pt x="252641" y="25260"/>
                  </a:lnTo>
                  <a:lnTo>
                    <a:pt x="240004" y="25260"/>
                  </a:lnTo>
                  <a:lnTo>
                    <a:pt x="240004" y="37909"/>
                  </a:lnTo>
                  <a:lnTo>
                    <a:pt x="252641" y="37909"/>
                  </a:lnTo>
                  <a:lnTo>
                    <a:pt x="265277" y="37909"/>
                  </a:lnTo>
                  <a:lnTo>
                    <a:pt x="265277" y="25260"/>
                  </a:lnTo>
                  <a:lnTo>
                    <a:pt x="277901" y="25260"/>
                  </a:lnTo>
                  <a:lnTo>
                    <a:pt x="277901" y="37909"/>
                  </a:lnTo>
                  <a:lnTo>
                    <a:pt x="290537" y="37909"/>
                  </a:lnTo>
                  <a:lnTo>
                    <a:pt x="290537" y="25260"/>
                  </a:lnTo>
                  <a:lnTo>
                    <a:pt x="290537" y="12623"/>
                  </a:lnTo>
                  <a:close/>
                </a:path>
                <a:path w="619125" h="50800">
                  <a:moveTo>
                    <a:pt x="315798" y="12623"/>
                  </a:moveTo>
                  <a:lnTo>
                    <a:pt x="303161" y="12623"/>
                  </a:lnTo>
                  <a:lnTo>
                    <a:pt x="303161" y="25260"/>
                  </a:lnTo>
                  <a:lnTo>
                    <a:pt x="315798" y="25260"/>
                  </a:lnTo>
                  <a:lnTo>
                    <a:pt x="315798" y="12623"/>
                  </a:lnTo>
                  <a:close/>
                </a:path>
                <a:path w="619125" h="50800">
                  <a:moveTo>
                    <a:pt x="353695" y="25260"/>
                  </a:moveTo>
                  <a:lnTo>
                    <a:pt x="341058" y="25260"/>
                  </a:lnTo>
                  <a:lnTo>
                    <a:pt x="341058" y="12623"/>
                  </a:lnTo>
                  <a:lnTo>
                    <a:pt x="328422" y="12623"/>
                  </a:lnTo>
                  <a:lnTo>
                    <a:pt x="328422" y="25260"/>
                  </a:lnTo>
                  <a:lnTo>
                    <a:pt x="328422" y="37909"/>
                  </a:lnTo>
                  <a:lnTo>
                    <a:pt x="341058" y="37909"/>
                  </a:lnTo>
                  <a:lnTo>
                    <a:pt x="353695" y="37909"/>
                  </a:lnTo>
                  <a:lnTo>
                    <a:pt x="353695" y="25260"/>
                  </a:lnTo>
                  <a:close/>
                </a:path>
                <a:path w="619125" h="50800">
                  <a:moveTo>
                    <a:pt x="378955" y="12623"/>
                  </a:moveTo>
                  <a:lnTo>
                    <a:pt x="366318" y="12623"/>
                  </a:lnTo>
                  <a:lnTo>
                    <a:pt x="366318" y="25260"/>
                  </a:lnTo>
                  <a:lnTo>
                    <a:pt x="378955" y="25260"/>
                  </a:lnTo>
                  <a:lnTo>
                    <a:pt x="378955" y="12623"/>
                  </a:lnTo>
                  <a:close/>
                </a:path>
                <a:path w="619125" h="50800">
                  <a:moveTo>
                    <a:pt x="517906" y="0"/>
                  </a:moveTo>
                  <a:lnTo>
                    <a:pt x="505269" y="0"/>
                  </a:lnTo>
                  <a:lnTo>
                    <a:pt x="492645" y="0"/>
                  </a:lnTo>
                  <a:lnTo>
                    <a:pt x="492633" y="12636"/>
                  </a:lnTo>
                  <a:lnTo>
                    <a:pt x="492633" y="25260"/>
                  </a:lnTo>
                  <a:lnTo>
                    <a:pt x="480009" y="25260"/>
                  </a:lnTo>
                  <a:lnTo>
                    <a:pt x="480009" y="12636"/>
                  </a:lnTo>
                  <a:lnTo>
                    <a:pt x="492633" y="12636"/>
                  </a:lnTo>
                  <a:lnTo>
                    <a:pt x="492633" y="0"/>
                  </a:lnTo>
                  <a:lnTo>
                    <a:pt x="480009" y="0"/>
                  </a:lnTo>
                  <a:lnTo>
                    <a:pt x="467385" y="0"/>
                  </a:lnTo>
                  <a:lnTo>
                    <a:pt x="454748" y="0"/>
                  </a:lnTo>
                  <a:lnTo>
                    <a:pt x="454748" y="12623"/>
                  </a:lnTo>
                  <a:lnTo>
                    <a:pt x="442112" y="12623"/>
                  </a:lnTo>
                  <a:lnTo>
                    <a:pt x="442112" y="0"/>
                  </a:lnTo>
                  <a:lnTo>
                    <a:pt x="429475" y="0"/>
                  </a:lnTo>
                  <a:lnTo>
                    <a:pt x="429475" y="12623"/>
                  </a:lnTo>
                  <a:lnTo>
                    <a:pt x="416852" y="12623"/>
                  </a:lnTo>
                  <a:lnTo>
                    <a:pt x="416852" y="25260"/>
                  </a:lnTo>
                  <a:lnTo>
                    <a:pt x="404215" y="25260"/>
                  </a:lnTo>
                  <a:lnTo>
                    <a:pt x="404215" y="12636"/>
                  </a:lnTo>
                  <a:lnTo>
                    <a:pt x="416852" y="12636"/>
                  </a:lnTo>
                  <a:lnTo>
                    <a:pt x="416852" y="0"/>
                  </a:lnTo>
                  <a:lnTo>
                    <a:pt x="404215" y="0"/>
                  </a:lnTo>
                  <a:lnTo>
                    <a:pt x="404215" y="12623"/>
                  </a:lnTo>
                  <a:lnTo>
                    <a:pt x="391579" y="12623"/>
                  </a:lnTo>
                  <a:lnTo>
                    <a:pt x="391579" y="25260"/>
                  </a:lnTo>
                  <a:lnTo>
                    <a:pt x="391579" y="37909"/>
                  </a:lnTo>
                  <a:lnTo>
                    <a:pt x="404215" y="37909"/>
                  </a:lnTo>
                  <a:lnTo>
                    <a:pt x="416852" y="37909"/>
                  </a:lnTo>
                  <a:lnTo>
                    <a:pt x="429488" y="37909"/>
                  </a:lnTo>
                  <a:lnTo>
                    <a:pt x="429488" y="25260"/>
                  </a:lnTo>
                  <a:lnTo>
                    <a:pt x="442112" y="25260"/>
                  </a:lnTo>
                  <a:lnTo>
                    <a:pt x="454748" y="25260"/>
                  </a:lnTo>
                  <a:lnTo>
                    <a:pt x="454748" y="37909"/>
                  </a:lnTo>
                  <a:lnTo>
                    <a:pt x="467372" y="37909"/>
                  </a:lnTo>
                  <a:lnTo>
                    <a:pt x="480009" y="37909"/>
                  </a:lnTo>
                  <a:lnTo>
                    <a:pt x="492645" y="37909"/>
                  </a:lnTo>
                  <a:lnTo>
                    <a:pt x="492645" y="25260"/>
                  </a:lnTo>
                  <a:lnTo>
                    <a:pt x="505269" y="25260"/>
                  </a:lnTo>
                  <a:lnTo>
                    <a:pt x="505269" y="37909"/>
                  </a:lnTo>
                  <a:lnTo>
                    <a:pt x="517906" y="37909"/>
                  </a:lnTo>
                  <a:lnTo>
                    <a:pt x="517906" y="25260"/>
                  </a:lnTo>
                  <a:lnTo>
                    <a:pt x="517906" y="12636"/>
                  </a:lnTo>
                  <a:lnTo>
                    <a:pt x="517906" y="0"/>
                  </a:lnTo>
                  <a:close/>
                </a:path>
                <a:path w="619125" h="50800">
                  <a:moveTo>
                    <a:pt x="543166" y="12623"/>
                  </a:moveTo>
                  <a:lnTo>
                    <a:pt x="530529" y="12623"/>
                  </a:lnTo>
                  <a:lnTo>
                    <a:pt x="530529" y="25260"/>
                  </a:lnTo>
                  <a:lnTo>
                    <a:pt x="543166" y="25260"/>
                  </a:lnTo>
                  <a:lnTo>
                    <a:pt x="543166" y="12623"/>
                  </a:lnTo>
                  <a:close/>
                </a:path>
                <a:path w="619125" h="50800">
                  <a:moveTo>
                    <a:pt x="618947" y="12623"/>
                  </a:moveTo>
                  <a:lnTo>
                    <a:pt x="606310" y="12623"/>
                  </a:lnTo>
                  <a:lnTo>
                    <a:pt x="606310" y="0"/>
                  </a:lnTo>
                  <a:lnTo>
                    <a:pt x="593699" y="0"/>
                  </a:lnTo>
                  <a:lnTo>
                    <a:pt x="581063" y="0"/>
                  </a:lnTo>
                  <a:lnTo>
                    <a:pt x="568426" y="0"/>
                  </a:lnTo>
                  <a:lnTo>
                    <a:pt x="555790" y="0"/>
                  </a:lnTo>
                  <a:lnTo>
                    <a:pt x="555790" y="12623"/>
                  </a:lnTo>
                  <a:lnTo>
                    <a:pt x="555790" y="25260"/>
                  </a:lnTo>
                  <a:lnTo>
                    <a:pt x="555790" y="37909"/>
                  </a:lnTo>
                  <a:lnTo>
                    <a:pt x="568426" y="37909"/>
                  </a:lnTo>
                  <a:lnTo>
                    <a:pt x="581063" y="37909"/>
                  </a:lnTo>
                  <a:lnTo>
                    <a:pt x="581063" y="25260"/>
                  </a:lnTo>
                  <a:lnTo>
                    <a:pt x="593674" y="25260"/>
                  </a:lnTo>
                  <a:lnTo>
                    <a:pt x="593674" y="37909"/>
                  </a:lnTo>
                  <a:lnTo>
                    <a:pt x="606310" y="37909"/>
                  </a:lnTo>
                  <a:lnTo>
                    <a:pt x="618947" y="37909"/>
                  </a:lnTo>
                  <a:lnTo>
                    <a:pt x="618947" y="25260"/>
                  </a:lnTo>
                  <a:lnTo>
                    <a:pt x="618947" y="126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5961735" y="4657610"/>
              <a:ext cx="619125" cy="38100"/>
            </a:xfrm>
            <a:custGeom>
              <a:avLst/>
              <a:gdLst/>
              <a:ahLst/>
              <a:cxnLst/>
              <a:rect l="l" t="t" r="r" b="b"/>
              <a:pathLst>
                <a:path w="619125" h="38100">
                  <a:moveTo>
                    <a:pt x="12636" y="25273"/>
                  </a:moveTo>
                  <a:lnTo>
                    <a:pt x="0" y="25273"/>
                  </a:lnTo>
                  <a:lnTo>
                    <a:pt x="0" y="37909"/>
                  </a:lnTo>
                  <a:lnTo>
                    <a:pt x="12636" y="37909"/>
                  </a:lnTo>
                  <a:lnTo>
                    <a:pt x="12636" y="25273"/>
                  </a:lnTo>
                  <a:close/>
                </a:path>
                <a:path w="619125" h="38100">
                  <a:moveTo>
                    <a:pt x="25273" y="12636"/>
                  </a:moveTo>
                  <a:lnTo>
                    <a:pt x="12636" y="12636"/>
                  </a:lnTo>
                  <a:lnTo>
                    <a:pt x="12636" y="25273"/>
                  </a:lnTo>
                  <a:lnTo>
                    <a:pt x="25273" y="25273"/>
                  </a:lnTo>
                  <a:lnTo>
                    <a:pt x="25273" y="12636"/>
                  </a:lnTo>
                  <a:close/>
                </a:path>
                <a:path w="619125" h="38100">
                  <a:moveTo>
                    <a:pt x="63169" y="25273"/>
                  </a:moveTo>
                  <a:lnTo>
                    <a:pt x="50533" y="25273"/>
                  </a:lnTo>
                  <a:lnTo>
                    <a:pt x="50533" y="12636"/>
                  </a:lnTo>
                  <a:lnTo>
                    <a:pt x="37896" y="12636"/>
                  </a:lnTo>
                  <a:lnTo>
                    <a:pt x="37896" y="25273"/>
                  </a:lnTo>
                  <a:lnTo>
                    <a:pt x="37896" y="37909"/>
                  </a:lnTo>
                  <a:lnTo>
                    <a:pt x="50533" y="37909"/>
                  </a:lnTo>
                  <a:lnTo>
                    <a:pt x="63169" y="37909"/>
                  </a:lnTo>
                  <a:lnTo>
                    <a:pt x="63169" y="25273"/>
                  </a:lnTo>
                  <a:close/>
                </a:path>
                <a:path w="619125" h="38100">
                  <a:moveTo>
                    <a:pt x="126326" y="0"/>
                  </a:moveTo>
                  <a:lnTo>
                    <a:pt x="113690" y="0"/>
                  </a:lnTo>
                  <a:lnTo>
                    <a:pt x="101053" y="0"/>
                  </a:lnTo>
                  <a:lnTo>
                    <a:pt x="101053" y="12636"/>
                  </a:lnTo>
                  <a:lnTo>
                    <a:pt x="88430" y="12636"/>
                  </a:lnTo>
                  <a:lnTo>
                    <a:pt x="88430" y="25273"/>
                  </a:lnTo>
                  <a:lnTo>
                    <a:pt x="75806" y="25273"/>
                  </a:lnTo>
                  <a:lnTo>
                    <a:pt x="75806" y="12636"/>
                  </a:lnTo>
                  <a:lnTo>
                    <a:pt x="63169" y="12636"/>
                  </a:lnTo>
                  <a:lnTo>
                    <a:pt x="63169" y="25273"/>
                  </a:lnTo>
                  <a:lnTo>
                    <a:pt x="75793" y="25273"/>
                  </a:lnTo>
                  <a:lnTo>
                    <a:pt x="75793" y="37909"/>
                  </a:lnTo>
                  <a:lnTo>
                    <a:pt x="88430" y="37909"/>
                  </a:lnTo>
                  <a:lnTo>
                    <a:pt x="101053" y="37909"/>
                  </a:lnTo>
                  <a:lnTo>
                    <a:pt x="113690" y="37909"/>
                  </a:lnTo>
                  <a:lnTo>
                    <a:pt x="113690" y="25273"/>
                  </a:lnTo>
                  <a:lnTo>
                    <a:pt x="126326" y="25273"/>
                  </a:lnTo>
                  <a:lnTo>
                    <a:pt x="126326" y="12649"/>
                  </a:lnTo>
                  <a:lnTo>
                    <a:pt x="126326" y="0"/>
                  </a:lnTo>
                  <a:close/>
                </a:path>
                <a:path w="619125" h="38100">
                  <a:moveTo>
                    <a:pt x="164223" y="0"/>
                  </a:moveTo>
                  <a:lnTo>
                    <a:pt x="151587" y="0"/>
                  </a:lnTo>
                  <a:lnTo>
                    <a:pt x="151587" y="12649"/>
                  </a:lnTo>
                  <a:lnTo>
                    <a:pt x="164223" y="12649"/>
                  </a:lnTo>
                  <a:lnTo>
                    <a:pt x="164223" y="0"/>
                  </a:lnTo>
                  <a:close/>
                </a:path>
                <a:path w="619125" h="38100">
                  <a:moveTo>
                    <a:pt x="214744" y="25273"/>
                  </a:moveTo>
                  <a:lnTo>
                    <a:pt x="202120" y="25273"/>
                  </a:lnTo>
                  <a:lnTo>
                    <a:pt x="202120" y="12649"/>
                  </a:lnTo>
                  <a:lnTo>
                    <a:pt x="202120" y="0"/>
                  </a:lnTo>
                  <a:lnTo>
                    <a:pt x="189484" y="0"/>
                  </a:lnTo>
                  <a:lnTo>
                    <a:pt x="189484" y="12636"/>
                  </a:lnTo>
                  <a:lnTo>
                    <a:pt x="176847" y="12636"/>
                  </a:lnTo>
                  <a:lnTo>
                    <a:pt x="176847" y="25273"/>
                  </a:lnTo>
                  <a:lnTo>
                    <a:pt x="189484" y="25273"/>
                  </a:lnTo>
                  <a:lnTo>
                    <a:pt x="189484" y="37909"/>
                  </a:lnTo>
                  <a:lnTo>
                    <a:pt x="202107" y="37909"/>
                  </a:lnTo>
                  <a:lnTo>
                    <a:pt x="214744" y="37909"/>
                  </a:lnTo>
                  <a:lnTo>
                    <a:pt x="214744" y="25273"/>
                  </a:lnTo>
                  <a:close/>
                </a:path>
                <a:path w="619125" h="38100">
                  <a:moveTo>
                    <a:pt x="240004" y="12636"/>
                  </a:moveTo>
                  <a:lnTo>
                    <a:pt x="227380" y="12636"/>
                  </a:lnTo>
                  <a:lnTo>
                    <a:pt x="214744" y="12636"/>
                  </a:lnTo>
                  <a:lnTo>
                    <a:pt x="214744" y="25273"/>
                  </a:lnTo>
                  <a:lnTo>
                    <a:pt x="227368" y="25273"/>
                  </a:lnTo>
                  <a:lnTo>
                    <a:pt x="240004" y="25273"/>
                  </a:lnTo>
                  <a:lnTo>
                    <a:pt x="240004" y="12636"/>
                  </a:lnTo>
                  <a:close/>
                </a:path>
                <a:path w="619125" h="38100">
                  <a:moveTo>
                    <a:pt x="429488" y="25273"/>
                  </a:moveTo>
                  <a:lnTo>
                    <a:pt x="416852" y="25273"/>
                  </a:lnTo>
                  <a:lnTo>
                    <a:pt x="416852" y="12636"/>
                  </a:lnTo>
                  <a:lnTo>
                    <a:pt x="404215" y="12636"/>
                  </a:lnTo>
                  <a:lnTo>
                    <a:pt x="404215" y="0"/>
                  </a:lnTo>
                  <a:lnTo>
                    <a:pt x="391591" y="0"/>
                  </a:lnTo>
                  <a:lnTo>
                    <a:pt x="378955" y="0"/>
                  </a:lnTo>
                  <a:lnTo>
                    <a:pt x="366318" y="0"/>
                  </a:lnTo>
                  <a:lnTo>
                    <a:pt x="366318" y="12636"/>
                  </a:lnTo>
                  <a:lnTo>
                    <a:pt x="353695" y="12636"/>
                  </a:lnTo>
                  <a:lnTo>
                    <a:pt x="353695" y="0"/>
                  </a:lnTo>
                  <a:lnTo>
                    <a:pt x="341058" y="0"/>
                  </a:lnTo>
                  <a:lnTo>
                    <a:pt x="252641" y="0"/>
                  </a:lnTo>
                  <a:lnTo>
                    <a:pt x="252641" y="12649"/>
                  </a:lnTo>
                  <a:lnTo>
                    <a:pt x="265264" y="12649"/>
                  </a:lnTo>
                  <a:lnTo>
                    <a:pt x="265264" y="25273"/>
                  </a:lnTo>
                  <a:lnTo>
                    <a:pt x="252641" y="25273"/>
                  </a:lnTo>
                  <a:lnTo>
                    <a:pt x="240004" y="25273"/>
                  </a:lnTo>
                  <a:lnTo>
                    <a:pt x="240004" y="37909"/>
                  </a:lnTo>
                  <a:lnTo>
                    <a:pt x="252641" y="37909"/>
                  </a:lnTo>
                  <a:lnTo>
                    <a:pt x="265277" y="37909"/>
                  </a:lnTo>
                  <a:lnTo>
                    <a:pt x="265277" y="25273"/>
                  </a:lnTo>
                  <a:lnTo>
                    <a:pt x="277901" y="25273"/>
                  </a:lnTo>
                  <a:lnTo>
                    <a:pt x="277901" y="37909"/>
                  </a:lnTo>
                  <a:lnTo>
                    <a:pt x="290537" y="37909"/>
                  </a:lnTo>
                  <a:lnTo>
                    <a:pt x="353695" y="37909"/>
                  </a:lnTo>
                  <a:lnTo>
                    <a:pt x="353695" y="25273"/>
                  </a:lnTo>
                  <a:lnTo>
                    <a:pt x="366318" y="25273"/>
                  </a:lnTo>
                  <a:lnTo>
                    <a:pt x="378955" y="25273"/>
                  </a:lnTo>
                  <a:lnTo>
                    <a:pt x="378955" y="12649"/>
                  </a:lnTo>
                  <a:lnTo>
                    <a:pt x="391579" y="12649"/>
                  </a:lnTo>
                  <a:lnTo>
                    <a:pt x="404215" y="12649"/>
                  </a:lnTo>
                  <a:lnTo>
                    <a:pt x="404215" y="25273"/>
                  </a:lnTo>
                  <a:lnTo>
                    <a:pt x="391579" y="25273"/>
                  </a:lnTo>
                  <a:lnTo>
                    <a:pt x="391579" y="37909"/>
                  </a:lnTo>
                  <a:lnTo>
                    <a:pt x="404215" y="37909"/>
                  </a:lnTo>
                  <a:lnTo>
                    <a:pt x="416852" y="37909"/>
                  </a:lnTo>
                  <a:lnTo>
                    <a:pt x="429488" y="37909"/>
                  </a:lnTo>
                  <a:lnTo>
                    <a:pt x="429488" y="25273"/>
                  </a:lnTo>
                  <a:close/>
                </a:path>
                <a:path w="619125" h="38100">
                  <a:moveTo>
                    <a:pt x="492645" y="0"/>
                  </a:moveTo>
                  <a:lnTo>
                    <a:pt x="480009" y="0"/>
                  </a:lnTo>
                  <a:lnTo>
                    <a:pt x="480009" y="12636"/>
                  </a:lnTo>
                  <a:lnTo>
                    <a:pt x="467372" y="12636"/>
                  </a:lnTo>
                  <a:lnTo>
                    <a:pt x="467372" y="25273"/>
                  </a:lnTo>
                  <a:lnTo>
                    <a:pt x="467372" y="37909"/>
                  </a:lnTo>
                  <a:lnTo>
                    <a:pt x="480009" y="37909"/>
                  </a:lnTo>
                  <a:lnTo>
                    <a:pt x="492645" y="37909"/>
                  </a:lnTo>
                  <a:lnTo>
                    <a:pt x="492645" y="25273"/>
                  </a:lnTo>
                  <a:lnTo>
                    <a:pt x="492645" y="12649"/>
                  </a:lnTo>
                  <a:lnTo>
                    <a:pt x="492645" y="0"/>
                  </a:lnTo>
                  <a:close/>
                </a:path>
                <a:path w="619125" h="38100">
                  <a:moveTo>
                    <a:pt x="618947" y="12636"/>
                  </a:moveTo>
                  <a:lnTo>
                    <a:pt x="606310" y="12636"/>
                  </a:lnTo>
                  <a:lnTo>
                    <a:pt x="606310" y="0"/>
                  </a:lnTo>
                  <a:lnTo>
                    <a:pt x="593699" y="0"/>
                  </a:lnTo>
                  <a:lnTo>
                    <a:pt x="505269" y="0"/>
                  </a:lnTo>
                  <a:lnTo>
                    <a:pt x="505269" y="12636"/>
                  </a:lnTo>
                  <a:lnTo>
                    <a:pt x="505269" y="25273"/>
                  </a:lnTo>
                  <a:lnTo>
                    <a:pt x="505269" y="37909"/>
                  </a:lnTo>
                  <a:lnTo>
                    <a:pt x="517906" y="37909"/>
                  </a:lnTo>
                  <a:lnTo>
                    <a:pt x="517906" y="25273"/>
                  </a:lnTo>
                  <a:lnTo>
                    <a:pt x="517906" y="12649"/>
                  </a:lnTo>
                  <a:lnTo>
                    <a:pt x="530529" y="12649"/>
                  </a:lnTo>
                  <a:lnTo>
                    <a:pt x="593674" y="12649"/>
                  </a:lnTo>
                  <a:lnTo>
                    <a:pt x="593674" y="25273"/>
                  </a:lnTo>
                  <a:lnTo>
                    <a:pt x="606310" y="25273"/>
                  </a:lnTo>
                  <a:lnTo>
                    <a:pt x="618947" y="25273"/>
                  </a:lnTo>
                  <a:lnTo>
                    <a:pt x="618947" y="1263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5961735" y="4682883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36" y="12623"/>
                  </a:moveTo>
                  <a:lnTo>
                    <a:pt x="0" y="12623"/>
                  </a:lnTo>
                  <a:lnTo>
                    <a:pt x="0" y="25260"/>
                  </a:lnTo>
                  <a:lnTo>
                    <a:pt x="0" y="37896"/>
                  </a:lnTo>
                  <a:lnTo>
                    <a:pt x="0" y="50533"/>
                  </a:lnTo>
                  <a:lnTo>
                    <a:pt x="12636" y="50533"/>
                  </a:lnTo>
                  <a:lnTo>
                    <a:pt x="12636" y="37896"/>
                  </a:lnTo>
                  <a:lnTo>
                    <a:pt x="12636" y="25260"/>
                  </a:lnTo>
                  <a:lnTo>
                    <a:pt x="12636" y="12623"/>
                  </a:lnTo>
                  <a:close/>
                </a:path>
                <a:path w="619125" h="50800">
                  <a:moveTo>
                    <a:pt x="37909" y="25260"/>
                  </a:moveTo>
                  <a:lnTo>
                    <a:pt x="25273" y="25260"/>
                  </a:lnTo>
                  <a:lnTo>
                    <a:pt x="25273" y="37896"/>
                  </a:lnTo>
                  <a:lnTo>
                    <a:pt x="25273" y="50533"/>
                  </a:lnTo>
                  <a:lnTo>
                    <a:pt x="37909" y="50533"/>
                  </a:lnTo>
                  <a:lnTo>
                    <a:pt x="37909" y="37896"/>
                  </a:lnTo>
                  <a:lnTo>
                    <a:pt x="37909" y="25260"/>
                  </a:lnTo>
                  <a:close/>
                </a:path>
                <a:path w="619125" h="50800">
                  <a:moveTo>
                    <a:pt x="88430" y="25260"/>
                  </a:moveTo>
                  <a:lnTo>
                    <a:pt x="75806" y="25260"/>
                  </a:lnTo>
                  <a:lnTo>
                    <a:pt x="75806" y="12623"/>
                  </a:lnTo>
                  <a:lnTo>
                    <a:pt x="63169" y="12623"/>
                  </a:lnTo>
                  <a:lnTo>
                    <a:pt x="63169" y="25260"/>
                  </a:lnTo>
                  <a:lnTo>
                    <a:pt x="75793" y="25260"/>
                  </a:lnTo>
                  <a:lnTo>
                    <a:pt x="75793" y="37896"/>
                  </a:lnTo>
                  <a:lnTo>
                    <a:pt x="63169" y="37896"/>
                  </a:lnTo>
                  <a:lnTo>
                    <a:pt x="50533" y="37896"/>
                  </a:lnTo>
                  <a:lnTo>
                    <a:pt x="50533" y="50533"/>
                  </a:lnTo>
                  <a:lnTo>
                    <a:pt x="63169" y="50533"/>
                  </a:lnTo>
                  <a:lnTo>
                    <a:pt x="75806" y="50533"/>
                  </a:lnTo>
                  <a:lnTo>
                    <a:pt x="75806" y="37896"/>
                  </a:lnTo>
                  <a:lnTo>
                    <a:pt x="88430" y="37896"/>
                  </a:lnTo>
                  <a:lnTo>
                    <a:pt x="88430" y="25260"/>
                  </a:lnTo>
                  <a:close/>
                </a:path>
                <a:path w="619125" h="50800">
                  <a:moveTo>
                    <a:pt x="113690" y="12623"/>
                  </a:moveTo>
                  <a:lnTo>
                    <a:pt x="101066" y="12623"/>
                  </a:lnTo>
                  <a:lnTo>
                    <a:pt x="88430" y="12623"/>
                  </a:lnTo>
                  <a:lnTo>
                    <a:pt x="88430" y="25260"/>
                  </a:lnTo>
                  <a:lnTo>
                    <a:pt x="101053" y="25260"/>
                  </a:lnTo>
                  <a:lnTo>
                    <a:pt x="113690" y="25260"/>
                  </a:lnTo>
                  <a:lnTo>
                    <a:pt x="113690" y="12623"/>
                  </a:lnTo>
                  <a:close/>
                </a:path>
                <a:path w="619125" h="50800">
                  <a:moveTo>
                    <a:pt x="151587" y="12623"/>
                  </a:moveTo>
                  <a:lnTo>
                    <a:pt x="138950" y="12623"/>
                  </a:lnTo>
                  <a:lnTo>
                    <a:pt x="138950" y="25260"/>
                  </a:lnTo>
                  <a:lnTo>
                    <a:pt x="151587" y="25260"/>
                  </a:lnTo>
                  <a:lnTo>
                    <a:pt x="151587" y="12623"/>
                  </a:lnTo>
                  <a:close/>
                </a:path>
                <a:path w="619125" h="50800">
                  <a:moveTo>
                    <a:pt x="189484" y="37896"/>
                  </a:moveTo>
                  <a:lnTo>
                    <a:pt x="176847" y="37896"/>
                  </a:lnTo>
                  <a:lnTo>
                    <a:pt x="176847" y="25260"/>
                  </a:lnTo>
                  <a:lnTo>
                    <a:pt x="176847" y="12623"/>
                  </a:lnTo>
                  <a:lnTo>
                    <a:pt x="164211" y="12623"/>
                  </a:lnTo>
                  <a:lnTo>
                    <a:pt x="164211" y="25260"/>
                  </a:lnTo>
                  <a:lnTo>
                    <a:pt x="164211" y="37896"/>
                  </a:lnTo>
                  <a:lnTo>
                    <a:pt x="88430" y="37896"/>
                  </a:lnTo>
                  <a:lnTo>
                    <a:pt x="88430" y="50533"/>
                  </a:lnTo>
                  <a:lnTo>
                    <a:pt x="189484" y="50533"/>
                  </a:lnTo>
                  <a:lnTo>
                    <a:pt x="189484" y="37896"/>
                  </a:lnTo>
                  <a:close/>
                </a:path>
                <a:path w="619125" h="50800">
                  <a:moveTo>
                    <a:pt x="252641" y="12623"/>
                  </a:moveTo>
                  <a:lnTo>
                    <a:pt x="240004" y="12623"/>
                  </a:lnTo>
                  <a:lnTo>
                    <a:pt x="240004" y="25260"/>
                  </a:lnTo>
                  <a:lnTo>
                    <a:pt x="227380" y="25260"/>
                  </a:lnTo>
                  <a:lnTo>
                    <a:pt x="214744" y="25260"/>
                  </a:lnTo>
                  <a:lnTo>
                    <a:pt x="214744" y="12623"/>
                  </a:lnTo>
                  <a:lnTo>
                    <a:pt x="202107" y="12623"/>
                  </a:lnTo>
                  <a:lnTo>
                    <a:pt x="202107" y="25260"/>
                  </a:lnTo>
                  <a:lnTo>
                    <a:pt x="189484" y="25260"/>
                  </a:lnTo>
                  <a:lnTo>
                    <a:pt x="189484" y="37896"/>
                  </a:lnTo>
                  <a:lnTo>
                    <a:pt x="202107" y="37896"/>
                  </a:lnTo>
                  <a:lnTo>
                    <a:pt x="202107" y="50533"/>
                  </a:lnTo>
                  <a:lnTo>
                    <a:pt x="214744" y="50533"/>
                  </a:lnTo>
                  <a:lnTo>
                    <a:pt x="214744" y="37896"/>
                  </a:lnTo>
                  <a:lnTo>
                    <a:pt x="227368" y="37896"/>
                  </a:lnTo>
                  <a:lnTo>
                    <a:pt x="240004" y="37896"/>
                  </a:lnTo>
                  <a:lnTo>
                    <a:pt x="252641" y="37896"/>
                  </a:lnTo>
                  <a:lnTo>
                    <a:pt x="252641" y="25260"/>
                  </a:lnTo>
                  <a:lnTo>
                    <a:pt x="252641" y="12623"/>
                  </a:lnTo>
                  <a:close/>
                </a:path>
                <a:path w="619125" h="50800">
                  <a:moveTo>
                    <a:pt x="303174" y="12623"/>
                  </a:moveTo>
                  <a:lnTo>
                    <a:pt x="290537" y="12623"/>
                  </a:lnTo>
                  <a:lnTo>
                    <a:pt x="277901" y="12623"/>
                  </a:lnTo>
                  <a:lnTo>
                    <a:pt x="277901" y="25260"/>
                  </a:lnTo>
                  <a:lnTo>
                    <a:pt x="290537" y="25260"/>
                  </a:lnTo>
                  <a:lnTo>
                    <a:pt x="290537" y="37896"/>
                  </a:lnTo>
                  <a:lnTo>
                    <a:pt x="303174" y="37896"/>
                  </a:lnTo>
                  <a:lnTo>
                    <a:pt x="303174" y="25260"/>
                  </a:lnTo>
                  <a:lnTo>
                    <a:pt x="303174" y="12623"/>
                  </a:lnTo>
                  <a:close/>
                </a:path>
                <a:path w="619125" h="50800">
                  <a:moveTo>
                    <a:pt x="328434" y="25260"/>
                  </a:moveTo>
                  <a:lnTo>
                    <a:pt x="315798" y="25260"/>
                  </a:lnTo>
                  <a:lnTo>
                    <a:pt x="315798" y="37896"/>
                  </a:lnTo>
                  <a:lnTo>
                    <a:pt x="328434" y="37896"/>
                  </a:lnTo>
                  <a:lnTo>
                    <a:pt x="328434" y="25260"/>
                  </a:lnTo>
                  <a:close/>
                </a:path>
                <a:path w="619125" h="50800">
                  <a:moveTo>
                    <a:pt x="353695" y="25260"/>
                  </a:moveTo>
                  <a:lnTo>
                    <a:pt x="341058" y="25260"/>
                  </a:lnTo>
                  <a:lnTo>
                    <a:pt x="341058" y="37896"/>
                  </a:lnTo>
                  <a:lnTo>
                    <a:pt x="353695" y="37896"/>
                  </a:lnTo>
                  <a:lnTo>
                    <a:pt x="353695" y="25260"/>
                  </a:lnTo>
                  <a:close/>
                </a:path>
                <a:path w="619125" h="50800">
                  <a:moveTo>
                    <a:pt x="378955" y="12623"/>
                  </a:moveTo>
                  <a:lnTo>
                    <a:pt x="366318" y="12623"/>
                  </a:lnTo>
                  <a:lnTo>
                    <a:pt x="366318" y="25260"/>
                  </a:lnTo>
                  <a:lnTo>
                    <a:pt x="366318" y="37896"/>
                  </a:lnTo>
                  <a:lnTo>
                    <a:pt x="378955" y="37896"/>
                  </a:lnTo>
                  <a:lnTo>
                    <a:pt x="378955" y="25260"/>
                  </a:lnTo>
                  <a:lnTo>
                    <a:pt x="378955" y="12623"/>
                  </a:lnTo>
                  <a:close/>
                </a:path>
                <a:path w="619125" h="50800">
                  <a:moveTo>
                    <a:pt x="618947" y="0"/>
                  </a:moveTo>
                  <a:lnTo>
                    <a:pt x="606310" y="0"/>
                  </a:lnTo>
                  <a:lnTo>
                    <a:pt x="606310" y="12623"/>
                  </a:lnTo>
                  <a:lnTo>
                    <a:pt x="606310" y="25260"/>
                  </a:lnTo>
                  <a:lnTo>
                    <a:pt x="593699" y="25260"/>
                  </a:lnTo>
                  <a:lnTo>
                    <a:pt x="593699" y="12636"/>
                  </a:lnTo>
                  <a:lnTo>
                    <a:pt x="593699" y="0"/>
                  </a:lnTo>
                  <a:lnTo>
                    <a:pt x="581063" y="0"/>
                  </a:lnTo>
                  <a:lnTo>
                    <a:pt x="568426" y="0"/>
                  </a:lnTo>
                  <a:lnTo>
                    <a:pt x="555802" y="0"/>
                  </a:lnTo>
                  <a:lnTo>
                    <a:pt x="543166" y="0"/>
                  </a:lnTo>
                  <a:lnTo>
                    <a:pt x="530529" y="0"/>
                  </a:lnTo>
                  <a:lnTo>
                    <a:pt x="530529" y="12623"/>
                  </a:lnTo>
                  <a:lnTo>
                    <a:pt x="517906" y="12623"/>
                  </a:lnTo>
                  <a:lnTo>
                    <a:pt x="517906" y="0"/>
                  </a:lnTo>
                  <a:lnTo>
                    <a:pt x="505269" y="0"/>
                  </a:lnTo>
                  <a:lnTo>
                    <a:pt x="505269" y="12623"/>
                  </a:lnTo>
                  <a:lnTo>
                    <a:pt x="492633" y="12623"/>
                  </a:lnTo>
                  <a:lnTo>
                    <a:pt x="492633" y="25260"/>
                  </a:lnTo>
                  <a:lnTo>
                    <a:pt x="480009" y="25260"/>
                  </a:lnTo>
                  <a:lnTo>
                    <a:pt x="480009" y="12623"/>
                  </a:lnTo>
                  <a:lnTo>
                    <a:pt x="467385" y="12623"/>
                  </a:lnTo>
                  <a:lnTo>
                    <a:pt x="391579" y="12623"/>
                  </a:lnTo>
                  <a:lnTo>
                    <a:pt x="391579" y="25260"/>
                  </a:lnTo>
                  <a:lnTo>
                    <a:pt x="391579" y="37896"/>
                  </a:lnTo>
                  <a:lnTo>
                    <a:pt x="404215" y="37896"/>
                  </a:lnTo>
                  <a:lnTo>
                    <a:pt x="416852" y="37896"/>
                  </a:lnTo>
                  <a:lnTo>
                    <a:pt x="416852" y="25260"/>
                  </a:lnTo>
                  <a:lnTo>
                    <a:pt x="429475" y="25260"/>
                  </a:lnTo>
                  <a:lnTo>
                    <a:pt x="429475" y="37896"/>
                  </a:lnTo>
                  <a:lnTo>
                    <a:pt x="442112" y="37896"/>
                  </a:lnTo>
                  <a:lnTo>
                    <a:pt x="442112" y="25260"/>
                  </a:lnTo>
                  <a:lnTo>
                    <a:pt x="454748" y="25260"/>
                  </a:lnTo>
                  <a:lnTo>
                    <a:pt x="454748" y="37896"/>
                  </a:lnTo>
                  <a:lnTo>
                    <a:pt x="467372" y="37896"/>
                  </a:lnTo>
                  <a:lnTo>
                    <a:pt x="505269" y="37896"/>
                  </a:lnTo>
                  <a:lnTo>
                    <a:pt x="505269" y="25260"/>
                  </a:lnTo>
                  <a:lnTo>
                    <a:pt x="517906" y="25260"/>
                  </a:lnTo>
                  <a:lnTo>
                    <a:pt x="517906" y="37896"/>
                  </a:lnTo>
                  <a:lnTo>
                    <a:pt x="530529" y="37896"/>
                  </a:lnTo>
                  <a:lnTo>
                    <a:pt x="543166" y="37896"/>
                  </a:lnTo>
                  <a:lnTo>
                    <a:pt x="555802" y="37896"/>
                  </a:lnTo>
                  <a:lnTo>
                    <a:pt x="555802" y="25260"/>
                  </a:lnTo>
                  <a:lnTo>
                    <a:pt x="543166" y="25260"/>
                  </a:lnTo>
                  <a:lnTo>
                    <a:pt x="543166" y="12636"/>
                  </a:lnTo>
                  <a:lnTo>
                    <a:pt x="555790" y="12636"/>
                  </a:lnTo>
                  <a:lnTo>
                    <a:pt x="568426" y="12636"/>
                  </a:lnTo>
                  <a:lnTo>
                    <a:pt x="581063" y="12636"/>
                  </a:lnTo>
                  <a:lnTo>
                    <a:pt x="581063" y="25260"/>
                  </a:lnTo>
                  <a:lnTo>
                    <a:pt x="568426" y="25260"/>
                  </a:lnTo>
                  <a:lnTo>
                    <a:pt x="568426" y="37896"/>
                  </a:lnTo>
                  <a:lnTo>
                    <a:pt x="581063" y="37896"/>
                  </a:lnTo>
                  <a:lnTo>
                    <a:pt x="593674" y="37896"/>
                  </a:lnTo>
                  <a:lnTo>
                    <a:pt x="606310" y="37896"/>
                  </a:lnTo>
                  <a:lnTo>
                    <a:pt x="618947" y="37896"/>
                  </a:lnTo>
                  <a:lnTo>
                    <a:pt x="618947" y="25260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5961735" y="4720780"/>
              <a:ext cx="606425" cy="50800"/>
            </a:xfrm>
            <a:custGeom>
              <a:avLst/>
              <a:gdLst/>
              <a:ahLst/>
              <a:cxnLst/>
              <a:rect l="l" t="t" r="r" b="b"/>
              <a:pathLst>
                <a:path w="606425" h="50800">
                  <a:moveTo>
                    <a:pt x="113690" y="12623"/>
                  </a:moveTo>
                  <a:lnTo>
                    <a:pt x="101066" y="12623"/>
                  </a:lnTo>
                  <a:lnTo>
                    <a:pt x="88430" y="12623"/>
                  </a:lnTo>
                  <a:lnTo>
                    <a:pt x="88430" y="25260"/>
                  </a:lnTo>
                  <a:lnTo>
                    <a:pt x="88430" y="37884"/>
                  </a:lnTo>
                  <a:lnTo>
                    <a:pt x="75806" y="37884"/>
                  </a:lnTo>
                  <a:lnTo>
                    <a:pt x="75806" y="25260"/>
                  </a:lnTo>
                  <a:lnTo>
                    <a:pt x="88430" y="25260"/>
                  </a:lnTo>
                  <a:lnTo>
                    <a:pt x="88430" y="12623"/>
                  </a:lnTo>
                  <a:lnTo>
                    <a:pt x="75806" y="12623"/>
                  </a:lnTo>
                  <a:lnTo>
                    <a:pt x="63169" y="12623"/>
                  </a:lnTo>
                  <a:lnTo>
                    <a:pt x="63169" y="25260"/>
                  </a:lnTo>
                  <a:lnTo>
                    <a:pt x="50533" y="25260"/>
                  </a:lnTo>
                  <a:lnTo>
                    <a:pt x="50533" y="37884"/>
                  </a:lnTo>
                  <a:lnTo>
                    <a:pt x="37909" y="37884"/>
                  </a:lnTo>
                  <a:lnTo>
                    <a:pt x="37909" y="25260"/>
                  </a:lnTo>
                  <a:lnTo>
                    <a:pt x="25273" y="25260"/>
                  </a:lnTo>
                  <a:lnTo>
                    <a:pt x="25273" y="12623"/>
                  </a:lnTo>
                  <a:lnTo>
                    <a:pt x="12636" y="12623"/>
                  </a:lnTo>
                  <a:lnTo>
                    <a:pt x="0" y="12623"/>
                  </a:lnTo>
                  <a:lnTo>
                    <a:pt x="0" y="25260"/>
                  </a:lnTo>
                  <a:lnTo>
                    <a:pt x="0" y="37896"/>
                  </a:lnTo>
                  <a:lnTo>
                    <a:pt x="12636" y="37896"/>
                  </a:lnTo>
                  <a:lnTo>
                    <a:pt x="25273" y="37896"/>
                  </a:lnTo>
                  <a:lnTo>
                    <a:pt x="25273" y="50520"/>
                  </a:lnTo>
                  <a:lnTo>
                    <a:pt x="37896" y="50520"/>
                  </a:lnTo>
                  <a:lnTo>
                    <a:pt x="37909" y="50520"/>
                  </a:lnTo>
                  <a:lnTo>
                    <a:pt x="88430" y="50520"/>
                  </a:lnTo>
                  <a:lnTo>
                    <a:pt x="88430" y="37896"/>
                  </a:lnTo>
                  <a:lnTo>
                    <a:pt x="101066" y="37896"/>
                  </a:lnTo>
                  <a:lnTo>
                    <a:pt x="101066" y="25260"/>
                  </a:lnTo>
                  <a:lnTo>
                    <a:pt x="113690" y="25260"/>
                  </a:lnTo>
                  <a:lnTo>
                    <a:pt x="113690" y="12623"/>
                  </a:lnTo>
                  <a:close/>
                </a:path>
                <a:path w="606425" h="50800">
                  <a:moveTo>
                    <a:pt x="126326" y="37884"/>
                  </a:moveTo>
                  <a:lnTo>
                    <a:pt x="113690" y="37884"/>
                  </a:lnTo>
                  <a:lnTo>
                    <a:pt x="113690" y="50520"/>
                  </a:lnTo>
                  <a:lnTo>
                    <a:pt x="126326" y="50520"/>
                  </a:lnTo>
                  <a:lnTo>
                    <a:pt x="126326" y="37884"/>
                  </a:lnTo>
                  <a:close/>
                </a:path>
                <a:path w="606425" h="50800">
                  <a:moveTo>
                    <a:pt x="252641" y="25260"/>
                  </a:moveTo>
                  <a:lnTo>
                    <a:pt x="240004" y="25260"/>
                  </a:lnTo>
                  <a:lnTo>
                    <a:pt x="227380" y="25260"/>
                  </a:lnTo>
                  <a:lnTo>
                    <a:pt x="227380" y="12636"/>
                  </a:lnTo>
                  <a:lnTo>
                    <a:pt x="240004" y="12636"/>
                  </a:lnTo>
                  <a:lnTo>
                    <a:pt x="240004" y="0"/>
                  </a:lnTo>
                  <a:lnTo>
                    <a:pt x="227368" y="0"/>
                  </a:lnTo>
                  <a:lnTo>
                    <a:pt x="227368" y="12623"/>
                  </a:lnTo>
                  <a:lnTo>
                    <a:pt x="214744" y="12623"/>
                  </a:lnTo>
                  <a:lnTo>
                    <a:pt x="214744" y="0"/>
                  </a:lnTo>
                  <a:lnTo>
                    <a:pt x="202107" y="0"/>
                  </a:lnTo>
                  <a:lnTo>
                    <a:pt x="202107" y="12623"/>
                  </a:lnTo>
                  <a:lnTo>
                    <a:pt x="189484" y="12623"/>
                  </a:lnTo>
                  <a:lnTo>
                    <a:pt x="189484" y="25260"/>
                  </a:lnTo>
                  <a:lnTo>
                    <a:pt x="176847" y="25260"/>
                  </a:lnTo>
                  <a:lnTo>
                    <a:pt x="164211" y="25260"/>
                  </a:lnTo>
                  <a:lnTo>
                    <a:pt x="164211" y="37884"/>
                  </a:lnTo>
                  <a:lnTo>
                    <a:pt x="151587" y="37884"/>
                  </a:lnTo>
                  <a:lnTo>
                    <a:pt x="151587" y="50520"/>
                  </a:lnTo>
                  <a:lnTo>
                    <a:pt x="164223" y="50520"/>
                  </a:lnTo>
                  <a:lnTo>
                    <a:pt x="164223" y="37896"/>
                  </a:lnTo>
                  <a:lnTo>
                    <a:pt x="176847" y="37896"/>
                  </a:lnTo>
                  <a:lnTo>
                    <a:pt x="189484" y="37896"/>
                  </a:lnTo>
                  <a:lnTo>
                    <a:pt x="202120" y="37896"/>
                  </a:lnTo>
                  <a:lnTo>
                    <a:pt x="202120" y="25260"/>
                  </a:lnTo>
                  <a:lnTo>
                    <a:pt x="214744" y="25260"/>
                  </a:lnTo>
                  <a:lnTo>
                    <a:pt x="227368" y="25260"/>
                  </a:lnTo>
                  <a:lnTo>
                    <a:pt x="227368" y="37896"/>
                  </a:lnTo>
                  <a:lnTo>
                    <a:pt x="240004" y="37896"/>
                  </a:lnTo>
                  <a:lnTo>
                    <a:pt x="252641" y="37896"/>
                  </a:lnTo>
                  <a:lnTo>
                    <a:pt x="252641" y="25260"/>
                  </a:lnTo>
                  <a:close/>
                </a:path>
                <a:path w="606425" h="50800">
                  <a:moveTo>
                    <a:pt x="277901" y="0"/>
                  </a:moveTo>
                  <a:lnTo>
                    <a:pt x="265277" y="0"/>
                  </a:lnTo>
                  <a:lnTo>
                    <a:pt x="252641" y="0"/>
                  </a:lnTo>
                  <a:lnTo>
                    <a:pt x="252641" y="12623"/>
                  </a:lnTo>
                  <a:lnTo>
                    <a:pt x="252641" y="25260"/>
                  </a:lnTo>
                  <a:lnTo>
                    <a:pt x="265264" y="25260"/>
                  </a:lnTo>
                  <a:lnTo>
                    <a:pt x="265264" y="37896"/>
                  </a:lnTo>
                  <a:lnTo>
                    <a:pt x="277901" y="37896"/>
                  </a:lnTo>
                  <a:lnTo>
                    <a:pt x="277901" y="25260"/>
                  </a:lnTo>
                  <a:lnTo>
                    <a:pt x="265277" y="25260"/>
                  </a:lnTo>
                  <a:lnTo>
                    <a:pt x="265277" y="12636"/>
                  </a:lnTo>
                  <a:lnTo>
                    <a:pt x="277901" y="12636"/>
                  </a:lnTo>
                  <a:lnTo>
                    <a:pt x="277901" y="0"/>
                  </a:lnTo>
                  <a:close/>
                </a:path>
                <a:path w="606425" h="50800">
                  <a:moveTo>
                    <a:pt x="391591" y="0"/>
                  </a:moveTo>
                  <a:lnTo>
                    <a:pt x="378955" y="0"/>
                  </a:lnTo>
                  <a:lnTo>
                    <a:pt x="366318" y="0"/>
                  </a:lnTo>
                  <a:lnTo>
                    <a:pt x="366318" y="12623"/>
                  </a:lnTo>
                  <a:lnTo>
                    <a:pt x="353695" y="12623"/>
                  </a:lnTo>
                  <a:lnTo>
                    <a:pt x="341058" y="12623"/>
                  </a:lnTo>
                  <a:lnTo>
                    <a:pt x="328422" y="12623"/>
                  </a:lnTo>
                  <a:lnTo>
                    <a:pt x="328422" y="25260"/>
                  </a:lnTo>
                  <a:lnTo>
                    <a:pt x="315798" y="25260"/>
                  </a:lnTo>
                  <a:lnTo>
                    <a:pt x="315798" y="12623"/>
                  </a:lnTo>
                  <a:lnTo>
                    <a:pt x="303174" y="12623"/>
                  </a:lnTo>
                  <a:lnTo>
                    <a:pt x="303174" y="0"/>
                  </a:lnTo>
                  <a:lnTo>
                    <a:pt x="290537" y="0"/>
                  </a:lnTo>
                  <a:lnTo>
                    <a:pt x="290537" y="12636"/>
                  </a:lnTo>
                  <a:lnTo>
                    <a:pt x="303161" y="12636"/>
                  </a:lnTo>
                  <a:lnTo>
                    <a:pt x="303161" y="25260"/>
                  </a:lnTo>
                  <a:lnTo>
                    <a:pt x="290537" y="25260"/>
                  </a:lnTo>
                  <a:lnTo>
                    <a:pt x="290537" y="37896"/>
                  </a:lnTo>
                  <a:lnTo>
                    <a:pt x="303161" y="37896"/>
                  </a:lnTo>
                  <a:lnTo>
                    <a:pt x="315798" y="37896"/>
                  </a:lnTo>
                  <a:lnTo>
                    <a:pt x="328422" y="37896"/>
                  </a:lnTo>
                  <a:lnTo>
                    <a:pt x="341058" y="37896"/>
                  </a:lnTo>
                  <a:lnTo>
                    <a:pt x="341058" y="25260"/>
                  </a:lnTo>
                  <a:lnTo>
                    <a:pt x="353695" y="25260"/>
                  </a:lnTo>
                  <a:lnTo>
                    <a:pt x="353695" y="37896"/>
                  </a:lnTo>
                  <a:lnTo>
                    <a:pt x="366331" y="37896"/>
                  </a:lnTo>
                  <a:lnTo>
                    <a:pt x="366331" y="25260"/>
                  </a:lnTo>
                  <a:lnTo>
                    <a:pt x="378955" y="25260"/>
                  </a:lnTo>
                  <a:lnTo>
                    <a:pt x="378955" y="37896"/>
                  </a:lnTo>
                  <a:lnTo>
                    <a:pt x="391591" y="37896"/>
                  </a:lnTo>
                  <a:lnTo>
                    <a:pt x="391591" y="25260"/>
                  </a:lnTo>
                  <a:lnTo>
                    <a:pt x="391591" y="12636"/>
                  </a:lnTo>
                  <a:lnTo>
                    <a:pt x="391591" y="0"/>
                  </a:lnTo>
                  <a:close/>
                </a:path>
                <a:path w="606425" h="50800">
                  <a:moveTo>
                    <a:pt x="467385" y="0"/>
                  </a:moveTo>
                  <a:lnTo>
                    <a:pt x="454748" y="0"/>
                  </a:lnTo>
                  <a:lnTo>
                    <a:pt x="442112" y="0"/>
                  </a:lnTo>
                  <a:lnTo>
                    <a:pt x="429475" y="0"/>
                  </a:lnTo>
                  <a:lnTo>
                    <a:pt x="429475" y="12623"/>
                  </a:lnTo>
                  <a:lnTo>
                    <a:pt x="416852" y="12623"/>
                  </a:lnTo>
                  <a:lnTo>
                    <a:pt x="416852" y="25260"/>
                  </a:lnTo>
                  <a:lnTo>
                    <a:pt x="429488" y="25260"/>
                  </a:lnTo>
                  <a:lnTo>
                    <a:pt x="429488" y="12636"/>
                  </a:lnTo>
                  <a:lnTo>
                    <a:pt x="442112" y="12636"/>
                  </a:lnTo>
                  <a:lnTo>
                    <a:pt x="442112" y="25260"/>
                  </a:lnTo>
                  <a:lnTo>
                    <a:pt x="442112" y="37896"/>
                  </a:lnTo>
                  <a:lnTo>
                    <a:pt x="454748" y="37896"/>
                  </a:lnTo>
                  <a:lnTo>
                    <a:pt x="454748" y="25260"/>
                  </a:lnTo>
                  <a:lnTo>
                    <a:pt x="454748" y="12636"/>
                  </a:lnTo>
                  <a:lnTo>
                    <a:pt x="467385" y="12636"/>
                  </a:lnTo>
                  <a:lnTo>
                    <a:pt x="467385" y="0"/>
                  </a:lnTo>
                  <a:close/>
                </a:path>
                <a:path w="606425" h="50800">
                  <a:moveTo>
                    <a:pt x="480009" y="25260"/>
                  </a:moveTo>
                  <a:lnTo>
                    <a:pt x="467372" y="25260"/>
                  </a:lnTo>
                  <a:lnTo>
                    <a:pt x="467372" y="37896"/>
                  </a:lnTo>
                  <a:lnTo>
                    <a:pt x="480009" y="37896"/>
                  </a:lnTo>
                  <a:lnTo>
                    <a:pt x="480009" y="25260"/>
                  </a:lnTo>
                  <a:close/>
                </a:path>
                <a:path w="606425" h="50800">
                  <a:moveTo>
                    <a:pt x="555802" y="25260"/>
                  </a:moveTo>
                  <a:lnTo>
                    <a:pt x="543166" y="25260"/>
                  </a:lnTo>
                  <a:lnTo>
                    <a:pt x="543166" y="37896"/>
                  </a:lnTo>
                  <a:lnTo>
                    <a:pt x="555802" y="37896"/>
                  </a:lnTo>
                  <a:lnTo>
                    <a:pt x="555802" y="25260"/>
                  </a:lnTo>
                  <a:close/>
                </a:path>
                <a:path w="606425" h="50800">
                  <a:moveTo>
                    <a:pt x="555802" y="0"/>
                  </a:moveTo>
                  <a:lnTo>
                    <a:pt x="543166" y="0"/>
                  </a:lnTo>
                  <a:lnTo>
                    <a:pt x="530529" y="0"/>
                  </a:lnTo>
                  <a:lnTo>
                    <a:pt x="530529" y="12623"/>
                  </a:lnTo>
                  <a:lnTo>
                    <a:pt x="517906" y="12623"/>
                  </a:lnTo>
                  <a:lnTo>
                    <a:pt x="517906" y="0"/>
                  </a:lnTo>
                  <a:lnTo>
                    <a:pt x="505269" y="0"/>
                  </a:lnTo>
                  <a:lnTo>
                    <a:pt x="492645" y="0"/>
                  </a:lnTo>
                  <a:lnTo>
                    <a:pt x="480009" y="0"/>
                  </a:lnTo>
                  <a:lnTo>
                    <a:pt x="480009" y="12636"/>
                  </a:lnTo>
                  <a:lnTo>
                    <a:pt x="492633" y="12636"/>
                  </a:lnTo>
                  <a:lnTo>
                    <a:pt x="505269" y="12636"/>
                  </a:lnTo>
                  <a:lnTo>
                    <a:pt x="505269" y="25260"/>
                  </a:lnTo>
                  <a:lnTo>
                    <a:pt x="492633" y="25260"/>
                  </a:lnTo>
                  <a:lnTo>
                    <a:pt x="492633" y="37896"/>
                  </a:lnTo>
                  <a:lnTo>
                    <a:pt x="505269" y="37896"/>
                  </a:lnTo>
                  <a:lnTo>
                    <a:pt x="517906" y="37896"/>
                  </a:lnTo>
                  <a:lnTo>
                    <a:pt x="530542" y="37896"/>
                  </a:lnTo>
                  <a:lnTo>
                    <a:pt x="530542" y="25260"/>
                  </a:lnTo>
                  <a:lnTo>
                    <a:pt x="543166" y="25260"/>
                  </a:lnTo>
                  <a:lnTo>
                    <a:pt x="543166" y="12636"/>
                  </a:lnTo>
                  <a:lnTo>
                    <a:pt x="555802" y="12636"/>
                  </a:lnTo>
                  <a:lnTo>
                    <a:pt x="555802" y="0"/>
                  </a:lnTo>
                  <a:close/>
                </a:path>
                <a:path w="606425" h="50800">
                  <a:moveTo>
                    <a:pt x="581063" y="0"/>
                  </a:moveTo>
                  <a:lnTo>
                    <a:pt x="568426" y="0"/>
                  </a:lnTo>
                  <a:lnTo>
                    <a:pt x="568426" y="12636"/>
                  </a:lnTo>
                  <a:lnTo>
                    <a:pt x="581063" y="12636"/>
                  </a:lnTo>
                  <a:lnTo>
                    <a:pt x="581063" y="0"/>
                  </a:lnTo>
                  <a:close/>
                </a:path>
                <a:path w="606425" h="50800">
                  <a:moveTo>
                    <a:pt x="606310" y="0"/>
                  </a:moveTo>
                  <a:lnTo>
                    <a:pt x="593674" y="0"/>
                  </a:lnTo>
                  <a:lnTo>
                    <a:pt x="593674" y="12623"/>
                  </a:lnTo>
                  <a:lnTo>
                    <a:pt x="593674" y="25260"/>
                  </a:lnTo>
                  <a:lnTo>
                    <a:pt x="593674" y="37896"/>
                  </a:lnTo>
                  <a:lnTo>
                    <a:pt x="606310" y="37896"/>
                  </a:lnTo>
                  <a:lnTo>
                    <a:pt x="606310" y="25260"/>
                  </a:lnTo>
                  <a:lnTo>
                    <a:pt x="606310" y="12636"/>
                  </a:lnTo>
                  <a:lnTo>
                    <a:pt x="60631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5961735" y="4758664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88430" y="25273"/>
                  </a:moveTo>
                  <a:lnTo>
                    <a:pt x="75806" y="25273"/>
                  </a:lnTo>
                  <a:lnTo>
                    <a:pt x="63169" y="25273"/>
                  </a:lnTo>
                  <a:lnTo>
                    <a:pt x="63169" y="12636"/>
                  </a:lnTo>
                  <a:lnTo>
                    <a:pt x="50533" y="12636"/>
                  </a:lnTo>
                  <a:lnTo>
                    <a:pt x="37909" y="12636"/>
                  </a:lnTo>
                  <a:lnTo>
                    <a:pt x="25273" y="12636"/>
                  </a:lnTo>
                  <a:lnTo>
                    <a:pt x="25273" y="25273"/>
                  </a:lnTo>
                  <a:lnTo>
                    <a:pt x="12636" y="25273"/>
                  </a:lnTo>
                  <a:lnTo>
                    <a:pt x="12636" y="12636"/>
                  </a:lnTo>
                  <a:lnTo>
                    <a:pt x="0" y="12636"/>
                  </a:lnTo>
                  <a:lnTo>
                    <a:pt x="0" y="25273"/>
                  </a:lnTo>
                  <a:lnTo>
                    <a:pt x="0" y="37909"/>
                  </a:lnTo>
                  <a:lnTo>
                    <a:pt x="12636" y="37909"/>
                  </a:lnTo>
                  <a:lnTo>
                    <a:pt x="12636" y="50533"/>
                  </a:lnTo>
                  <a:lnTo>
                    <a:pt x="25273" y="50533"/>
                  </a:lnTo>
                  <a:lnTo>
                    <a:pt x="37909" y="50533"/>
                  </a:lnTo>
                  <a:lnTo>
                    <a:pt x="37909" y="37896"/>
                  </a:lnTo>
                  <a:lnTo>
                    <a:pt x="25273" y="37896"/>
                  </a:lnTo>
                  <a:lnTo>
                    <a:pt x="25273" y="25285"/>
                  </a:lnTo>
                  <a:lnTo>
                    <a:pt x="37896" y="25285"/>
                  </a:lnTo>
                  <a:lnTo>
                    <a:pt x="50533" y="25285"/>
                  </a:lnTo>
                  <a:lnTo>
                    <a:pt x="50533" y="37909"/>
                  </a:lnTo>
                  <a:lnTo>
                    <a:pt x="63169" y="37909"/>
                  </a:lnTo>
                  <a:lnTo>
                    <a:pt x="75793" y="37909"/>
                  </a:lnTo>
                  <a:lnTo>
                    <a:pt x="88430" y="37909"/>
                  </a:lnTo>
                  <a:lnTo>
                    <a:pt x="88430" y="25273"/>
                  </a:lnTo>
                  <a:close/>
                </a:path>
                <a:path w="619125" h="50800">
                  <a:moveTo>
                    <a:pt x="176847" y="0"/>
                  </a:moveTo>
                  <a:lnTo>
                    <a:pt x="164223" y="0"/>
                  </a:lnTo>
                  <a:lnTo>
                    <a:pt x="151587" y="0"/>
                  </a:lnTo>
                  <a:lnTo>
                    <a:pt x="151587" y="12636"/>
                  </a:lnTo>
                  <a:lnTo>
                    <a:pt x="151587" y="25273"/>
                  </a:lnTo>
                  <a:lnTo>
                    <a:pt x="138963" y="25273"/>
                  </a:lnTo>
                  <a:lnTo>
                    <a:pt x="138963" y="12636"/>
                  </a:lnTo>
                  <a:lnTo>
                    <a:pt x="126326" y="12636"/>
                  </a:lnTo>
                  <a:lnTo>
                    <a:pt x="113690" y="12636"/>
                  </a:lnTo>
                  <a:lnTo>
                    <a:pt x="101053" y="12636"/>
                  </a:lnTo>
                  <a:lnTo>
                    <a:pt x="101053" y="25273"/>
                  </a:lnTo>
                  <a:lnTo>
                    <a:pt x="101053" y="37909"/>
                  </a:lnTo>
                  <a:lnTo>
                    <a:pt x="113690" y="37909"/>
                  </a:lnTo>
                  <a:lnTo>
                    <a:pt x="126326" y="37909"/>
                  </a:lnTo>
                  <a:lnTo>
                    <a:pt x="138950" y="37909"/>
                  </a:lnTo>
                  <a:lnTo>
                    <a:pt x="151587" y="37909"/>
                  </a:lnTo>
                  <a:lnTo>
                    <a:pt x="151587" y="25285"/>
                  </a:lnTo>
                  <a:lnTo>
                    <a:pt x="164223" y="25285"/>
                  </a:lnTo>
                  <a:lnTo>
                    <a:pt x="164223" y="12636"/>
                  </a:lnTo>
                  <a:lnTo>
                    <a:pt x="176847" y="12636"/>
                  </a:lnTo>
                  <a:lnTo>
                    <a:pt x="176847" y="0"/>
                  </a:lnTo>
                  <a:close/>
                </a:path>
                <a:path w="619125" h="50800">
                  <a:moveTo>
                    <a:pt x="303174" y="25273"/>
                  </a:moveTo>
                  <a:lnTo>
                    <a:pt x="290537" y="25273"/>
                  </a:lnTo>
                  <a:lnTo>
                    <a:pt x="290537" y="12636"/>
                  </a:lnTo>
                  <a:lnTo>
                    <a:pt x="277901" y="12636"/>
                  </a:lnTo>
                  <a:lnTo>
                    <a:pt x="265277" y="12636"/>
                  </a:lnTo>
                  <a:lnTo>
                    <a:pt x="265277" y="0"/>
                  </a:lnTo>
                  <a:lnTo>
                    <a:pt x="252641" y="0"/>
                  </a:lnTo>
                  <a:lnTo>
                    <a:pt x="240004" y="0"/>
                  </a:lnTo>
                  <a:lnTo>
                    <a:pt x="227380" y="0"/>
                  </a:lnTo>
                  <a:lnTo>
                    <a:pt x="214744" y="0"/>
                  </a:lnTo>
                  <a:lnTo>
                    <a:pt x="214744" y="12636"/>
                  </a:lnTo>
                  <a:lnTo>
                    <a:pt x="202120" y="12636"/>
                  </a:lnTo>
                  <a:lnTo>
                    <a:pt x="202120" y="0"/>
                  </a:lnTo>
                  <a:lnTo>
                    <a:pt x="189484" y="0"/>
                  </a:lnTo>
                  <a:lnTo>
                    <a:pt x="189484" y="12636"/>
                  </a:lnTo>
                  <a:lnTo>
                    <a:pt x="189484" y="25285"/>
                  </a:lnTo>
                  <a:lnTo>
                    <a:pt x="202107" y="25285"/>
                  </a:lnTo>
                  <a:lnTo>
                    <a:pt x="214744" y="25285"/>
                  </a:lnTo>
                  <a:lnTo>
                    <a:pt x="214744" y="37909"/>
                  </a:lnTo>
                  <a:lnTo>
                    <a:pt x="227368" y="37909"/>
                  </a:lnTo>
                  <a:lnTo>
                    <a:pt x="240004" y="37909"/>
                  </a:lnTo>
                  <a:lnTo>
                    <a:pt x="240004" y="25273"/>
                  </a:lnTo>
                  <a:lnTo>
                    <a:pt x="227380" y="25273"/>
                  </a:lnTo>
                  <a:lnTo>
                    <a:pt x="227380" y="12636"/>
                  </a:lnTo>
                  <a:lnTo>
                    <a:pt x="240004" y="12636"/>
                  </a:lnTo>
                  <a:lnTo>
                    <a:pt x="252641" y="12636"/>
                  </a:lnTo>
                  <a:lnTo>
                    <a:pt x="265264" y="12636"/>
                  </a:lnTo>
                  <a:lnTo>
                    <a:pt x="265264" y="25273"/>
                  </a:lnTo>
                  <a:lnTo>
                    <a:pt x="252641" y="25273"/>
                  </a:lnTo>
                  <a:lnTo>
                    <a:pt x="252641" y="37909"/>
                  </a:lnTo>
                  <a:lnTo>
                    <a:pt x="265277" y="37909"/>
                  </a:lnTo>
                  <a:lnTo>
                    <a:pt x="265277" y="25285"/>
                  </a:lnTo>
                  <a:lnTo>
                    <a:pt x="277901" y="25285"/>
                  </a:lnTo>
                  <a:lnTo>
                    <a:pt x="277901" y="37909"/>
                  </a:lnTo>
                  <a:lnTo>
                    <a:pt x="290537" y="37909"/>
                  </a:lnTo>
                  <a:lnTo>
                    <a:pt x="303174" y="37909"/>
                  </a:lnTo>
                  <a:lnTo>
                    <a:pt x="303174" y="25273"/>
                  </a:lnTo>
                  <a:close/>
                </a:path>
                <a:path w="619125" h="50800">
                  <a:moveTo>
                    <a:pt x="341058" y="0"/>
                  </a:moveTo>
                  <a:lnTo>
                    <a:pt x="328434" y="0"/>
                  </a:lnTo>
                  <a:lnTo>
                    <a:pt x="315798" y="0"/>
                  </a:lnTo>
                  <a:lnTo>
                    <a:pt x="303161" y="0"/>
                  </a:lnTo>
                  <a:lnTo>
                    <a:pt x="303161" y="12636"/>
                  </a:lnTo>
                  <a:lnTo>
                    <a:pt x="315798" y="12636"/>
                  </a:lnTo>
                  <a:lnTo>
                    <a:pt x="328422" y="12636"/>
                  </a:lnTo>
                  <a:lnTo>
                    <a:pt x="328422" y="25273"/>
                  </a:lnTo>
                  <a:lnTo>
                    <a:pt x="315798" y="25273"/>
                  </a:lnTo>
                  <a:lnTo>
                    <a:pt x="315798" y="37909"/>
                  </a:lnTo>
                  <a:lnTo>
                    <a:pt x="328422" y="37909"/>
                  </a:lnTo>
                  <a:lnTo>
                    <a:pt x="341058" y="37909"/>
                  </a:lnTo>
                  <a:lnTo>
                    <a:pt x="341058" y="25285"/>
                  </a:lnTo>
                  <a:lnTo>
                    <a:pt x="341058" y="12636"/>
                  </a:lnTo>
                  <a:lnTo>
                    <a:pt x="341058" y="0"/>
                  </a:lnTo>
                  <a:close/>
                </a:path>
                <a:path w="619125" h="50800">
                  <a:moveTo>
                    <a:pt x="404215" y="25273"/>
                  </a:moveTo>
                  <a:lnTo>
                    <a:pt x="391591" y="25273"/>
                  </a:lnTo>
                  <a:lnTo>
                    <a:pt x="391591" y="12636"/>
                  </a:lnTo>
                  <a:lnTo>
                    <a:pt x="391591" y="0"/>
                  </a:lnTo>
                  <a:lnTo>
                    <a:pt x="378955" y="0"/>
                  </a:lnTo>
                  <a:lnTo>
                    <a:pt x="366331" y="0"/>
                  </a:lnTo>
                  <a:lnTo>
                    <a:pt x="353695" y="0"/>
                  </a:lnTo>
                  <a:lnTo>
                    <a:pt x="353695" y="12636"/>
                  </a:lnTo>
                  <a:lnTo>
                    <a:pt x="366318" y="12636"/>
                  </a:lnTo>
                  <a:lnTo>
                    <a:pt x="366318" y="25273"/>
                  </a:lnTo>
                  <a:lnTo>
                    <a:pt x="366318" y="37909"/>
                  </a:lnTo>
                  <a:lnTo>
                    <a:pt x="378955" y="37909"/>
                  </a:lnTo>
                  <a:lnTo>
                    <a:pt x="378955" y="25285"/>
                  </a:lnTo>
                  <a:lnTo>
                    <a:pt x="391579" y="25285"/>
                  </a:lnTo>
                  <a:lnTo>
                    <a:pt x="391579" y="37909"/>
                  </a:lnTo>
                  <a:lnTo>
                    <a:pt x="404215" y="37909"/>
                  </a:lnTo>
                  <a:lnTo>
                    <a:pt x="404215" y="25273"/>
                  </a:lnTo>
                  <a:close/>
                </a:path>
                <a:path w="619125" h="50800">
                  <a:moveTo>
                    <a:pt x="454748" y="0"/>
                  </a:moveTo>
                  <a:lnTo>
                    <a:pt x="442112" y="0"/>
                  </a:lnTo>
                  <a:lnTo>
                    <a:pt x="442112" y="12636"/>
                  </a:lnTo>
                  <a:lnTo>
                    <a:pt x="454748" y="12636"/>
                  </a:lnTo>
                  <a:lnTo>
                    <a:pt x="454748" y="0"/>
                  </a:lnTo>
                  <a:close/>
                </a:path>
                <a:path w="619125" h="50800">
                  <a:moveTo>
                    <a:pt x="467385" y="25273"/>
                  </a:moveTo>
                  <a:lnTo>
                    <a:pt x="454748" y="25273"/>
                  </a:lnTo>
                  <a:lnTo>
                    <a:pt x="442112" y="25273"/>
                  </a:lnTo>
                  <a:lnTo>
                    <a:pt x="442112" y="12636"/>
                  </a:lnTo>
                  <a:lnTo>
                    <a:pt x="429488" y="12636"/>
                  </a:lnTo>
                  <a:lnTo>
                    <a:pt x="416852" y="12636"/>
                  </a:lnTo>
                  <a:lnTo>
                    <a:pt x="416852" y="25285"/>
                  </a:lnTo>
                  <a:lnTo>
                    <a:pt x="429475" y="25285"/>
                  </a:lnTo>
                  <a:lnTo>
                    <a:pt x="442112" y="25285"/>
                  </a:lnTo>
                  <a:lnTo>
                    <a:pt x="442112" y="37909"/>
                  </a:lnTo>
                  <a:lnTo>
                    <a:pt x="454748" y="37909"/>
                  </a:lnTo>
                  <a:lnTo>
                    <a:pt x="467385" y="37909"/>
                  </a:lnTo>
                  <a:lnTo>
                    <a:pt x="467385" y="25273"/>
                  </a:lnTo>
                  <a:close/>
                </a:path>
                <a:path w="619125" h="50800">
                  <a:moveTo>
                    <a:pt x="543166" y="12636"/>
                  </a:moveTo>
                  <a:lnTo>
                    <a:pt x="530542" y="12636"/>
                  </a:lnTo>
                  <a:lnTo>
                    <a:pt x="530542" y="0"/>
                  </a:lnTo>
                  <a:lnTo>
                    <a:pt x="517906" y="0"/>
                  </a:lnTo>
                  <a:lnTo>
                    <a:pt x="517906" y="12636"/>
                  </a:lnTo>
                  <a:lnTo>
                    <a:pt x="530529" y="12636"/>
                  </a:lnTo>
                  <a:lnTo>
                    <a:pt x="530529" y="25273"/>
                  </a:lnTo>
                  <a:lnTo>
                    <a:pt x="517906" y="25273"/>
                  </a:lnTo>
                  <a:lnTo>
                    <a:pt x="505269" y="25273"/>
                  </a:lnTo>
                  <a:lnTo>
                    <a:pt x="505269" y="12636"/>
                  </a:lnTo>
                  <a:lnTo>
                    <a:pt x="492633" y="12636"/>
                  </a:lnTo>
                  <a:lnTo>
                    <a:pt x="492633" y="25273"/>
                  </a:lnTo>
                  <a:lnTo>
                    <a:pt x="480009" y="25273"/>
                  </a:lnTo>
                  <a:lnTo>
                    <a:pt x="480009" y="37909"/>
                  </a:lnTo>
                  <a:lnTo>
                    <a:pt x="492633" y="37909"/>
                  </a:lnTo>
                  <a:lnTo>
                    <a:pt x="505269" y="37909"/>
                  </a:lnTo>
                  <a:lnTo>
                    <a:pt x="517906" y="37909"/>
                  </a:lnTo>
                  <a:lnTo>
                    <a:pt x="530542" y="37909"/>
                  </a:lnTo>
                  <a:lnTo>
                    <a:pt x="530542" y="25285"/>
                  </a:lnTo>
                  <a:lnTo>
                    <a:pt x="543166" y="25285"/>
                  </a:lnTo>
                  <a:lnTo>
                    <a:pt x="543166" y="12636"/>
                  </a:lnTo>
                  <a:close/>
                </a:path>
                <a:path w="619125" h="50800">
                  <a:moveTo>
                    <a:pt x="618947" y="12636"/>
                  </a:moveTo>
                  <a:lnTo>
                    <a:pt x="618947" y="12636"/>
                  </a:lnTo>
                  <a:lnTo>
                    <a:pt x="568426" y="12636"/>
                  </a:lnTo>
                  <a:lnTo>
                    <a:pt x="568426" y="0"/>
                  </a:lnTo>
                  <a:lnTo>
                    <a:pt x="555802" y="0"/>
                  </a:lnTo>
                  <a:lnTo>
                    <a:pt x="543166" y="0"/>
                  </a:lnTo>
                  <a:lnTo>
                    <a:pt x="543166" y="12636"/>
                  </a:lnTo>
                  <a:lnTo>
                    <a:pt x="555790" y="12636"/>
                  </a:lnTo>
                  <a:lnTo>
                    <a:pt x="555790" y="25273"/>
                  </a:lnTo>
                  <a:lnTo>
                    <a:pt x="555790" y="37909"/>
                  </a:lnTo>
                  <a:lnTo>
                    <a:pt x="568426" y="37909"/>
                  </a:lnTo>
                  <a:lnTo>
                    <a:pt x="568426" y="25285"/>
                  </a:lnTo>
                  <a:lnTo>
                    <a:pt x="581063" y="25285"/>
                  </a:lnTo>
                  <a:lnTo>
                    <a:pt x="581063" y="37909"/>
                  </a:lnTo>
                  <a:lnTo>
                    <a:pt x="593674" y="37909"/>
                  </a:lnTo>
                  <a:lnTo>
                    <a:pt x="606310" y="37909"/>
                  </a:lnTo>
                  <a:lnTo>
                    <a:pt x="606310" y="25285"/>
                  </a:lnTo>
                  <a:lnTo>
                    <a:pt x="618947" y="25285"/>
                  </a:lnTo>
                  <a:lnTo>
                    <a:pt x="618947" y="1263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5974372" y="4796561"/>
              <a:ext cx="606425" cy="38100"/>
            </a:xfrm>
            <a:custGeom>
              <a:avLst/>
              <a:gdLst/>
              <a:ahLst/>
              <a:cxnLst/>
              <a:rect l="l" t="t" r="r" b="b"/>
              <a:pathLst>
                <a:path w="606425" h="38100">
                  <a:moveTo>
                    <a:pt x="37896" y="25260"/>
                  </a:moveTo>
                  <a:lnTo>
                    <a:pt x="25273" y="25260"/>
                  </a:lnTo>
                  <a:lnTo>
                    <a:pt x="12636" y="25260"/>
                  </a:lnTo>
                  <a:lnTo>
                    <a:pt x="12636" y="12636"/>
                  </a:lnTo>
                  <a:lnTo>
                    <a:pt x="0" y="12636"/>
                  </a:lnTo>
                  <a:lnTo>
                    <a:pt x="0" y="25260"/>
                  </a:lnTo>
                  <a:lnTo>
                    <a:pt x="0" y="37896"/>
                  </a:lnTo>
                  <a:lnTo>
                    <a:pt x="12636" y="37896"/>
                  </a:lnTo>
                  <a:lnTo>
                    <a:pt x="25260" y="37896"/>
                  </a:lnTo>
                  <a:lnTo>
                    <a:pt x="37896" y="37896"/>
                  </a:lnTo>
                  <a:lnTo>
                    <a:pt x="37896" y="25260"/>
                  </a:lnTo>
                  <a:close/>
                </a:path>
                <a:path w="606425" h="38100">
                  <a:moveTo>
                    <a:pt x="37896" y="0"/>
                  </a:moveTo>
                  <a:lnTo>
                    <a:pt x="25273" y="0"/>
                  </a:lnTo>
                  <a:lnTo>
                    <a:pt x="12636" y="0"/>
                  </a:lnTo>
                  <a:lnTo>
                    <a:pt x="12636" y="12636"/>
                  </a:lnTo>
                  <a:lnTo>
                    <a:pt x="25260" y="12636"/>
                  </a:lnTo>
                  <a:lnTo>
                    <a:pt x="37896" y="12636"/>
                  </a:lnTo>
                  <a:lnTo>
                    <a:pt x="37896" y="0"/>
                  </a:lnTo>
                  <a:close/>
                </a:path>
                <a:path w="606425" h="38100">
                  <a:moveTo>
                    <a:pt x="277901" y="0"/>
                  </a:moveTo>
                  <a:lnTo>
                    <a:pt x="265264" y="0"/>
                  </a:lnTo>
                  <a:lnTo>
                    <a:pt x="265264" y="12636"/>
                  </a:lnTo>
                  <a:lnTo>
                    <a:pt x="277901" y="12636"/>
                  </a:lnTo>
                  <a:lnTo>
                    <a:pt x="277901" y="0"/>
                  </a:lnTo>
                  <a:close/>
                </a:path>
                <a:path w="606425" h="38100">
                  <a:moveTo>
                    <a:pt x="303161" y="25260"/>
                  </a:moveTo>
                  <a:lnTo>
                    <a:pt x="290537" y="25260"/>
                  </a:lnTo>
                  <a:lnTo>
                    <a:pt x="290537" y="12636"/>
                  </a:lnTo>
                  <a:lnTo>
                    <a:pt x="277901" y="12636"/>
                  </a:lnTo>
                  <a:lnTo>
                    <a:pt x="277901" y="25260"/>
                  </a:lnTo>
                  <a:lnTo>
                    <a:pt x="265264" y="25260"/>
                  </a:lnTo>
                  <a:lnTo>
                    <a:pt x="265264" y="12636"/>
                  </a:lnTo>
                  <a:lnTo>
                    <a:pt x="252641" y="12636"/>
                  </a:lnTo>
                  <a:lnTo>
                    <a:pt x="252641" y="0"/>
                  </a:lnTo>
                  <a:lnTo>
                    <a:pt x="240004" y="0"/>
                  </a:lnTo>
                  <a:lnTo>
                    <a:pt x="227368" y="0"/>
                  </a:lnTo>
                  <a:lnTo>
                    <a:pt x="227368" y="12636"/>
                  </a:lnTo>
                  <a:lnTo>
                    <a:pt x="214744" y="12636"/>
                  </a:lnTo>
                  <a:lnTo>
                    <a:pt x="202107" y="12636"/>
                  </a:lnTo>
                  <a:lnTo>
                    <a:pt x="189484" y="12636"/>
                  </a:lnTo>
                  <a:lnTo>
                    <a:pt x="189484" y="0"/>
                  </a:lnTo>
                  <a:lnTo>
                    <a:pt x="176847" y="0"/>
                  </a:lnTo>
                  <a:lnTo>
                    <a:pt x="176847" y="12636"/>
                  </a:lnTo>
                  <a:lnTo>
                    <a:pt x="176847" y="25260"/>
                  </a:lnTo>
                  <a:lnTo>
                    <a:pt x="164211" y="25260"/>
                  </a:lnTo>
                  <a:lnTo>
                    <a:pt x="151587" y="25260"/>
                  </a:lnTo>
                  <a:lnTo>
                    <a:pt x="151587" y="12636"/>
                  </a:lnTo>
                  <a:lnTo>
                    <a:pt x="164211" y="12636"/>
                  </a:lnTo>
                  <a:lnTo>
                    <a:pt x="176847" y="12636"/>
                  </a:lnTo>
                  <a:lnTo>
                    <a:pt x="176847" y="0"/>
                  </a:lnTo>
                  <a:lnTo>
                    <a:pt x="164211" y="0"/>
                  </a:lnTo>
                  <a:lnTo>
                    <a:pt x="151574" y="0"/>
                  </a:lnTo>
                  <a:lnTo>
                    <a:pt x="151574" y="12636"/>
                  </a:lnTo>
                  <a:lnTo>
                    <a:pt x="138950" y="12636"/>
                  </a:lnTo>
                  <a:lnTo>
                    <a:pt x="126326" y="12636"/>
                  </a:lnTo>
                  <a:lnTo>
                    <a:pt x="126326" y="0"/>
                  </a:lnTo>
                  <a:lnTo>
                    <a:pt x="113690" y="0"/>
                  </a:lnTo>
                  <a:lnTo>
                    <a:pt x="101053" y="0"/>
                  </a:lnTo>
                  <a:lnTo>
                    <a:pt x="88417" y="0"/>
                  </a:lnTo>
                  <a:lnTo>
                    <a:pt x="88417" y="12636"/>
                  </a:lnTo>
                  <a:lnTo>
                    <a:pt x="75793" y="12636"/>
                  </a:lnTo>
                  <a:lnTo>
                    <a:pt x="63169" y="12636"/>
                  </a:lnTo>
                  <a:lnTo>
                    <a:pt x="50533" y="12636"/>
                  </a:lnTo>
                  <a:lnTo>
                    <a:pt x="50533" y="25273"/>
                  </a:lnTo>
                  <a:lnTo>
                    <a:pt x="63157" y="25273"/>
                  </a:lnTo>
                  <a:lnTo>
                    <a:pt x="75793" y="25273"/>
                  </a:lnTo>
                  <a:lnTo>
                    <a:pt x="88417" y="25273"/>
                  </a:lnTo>
                  <a:lnTo>
                    <a:pt x="88417" y="37896"/>
                  </a:lnTo>
                  <a:lnTo>
                    <a:pt x="101053" y="37896"/>
                  </a:lnTo>
                  <a:lnTo>
                    <a:pt x="113690" y="37896"/>
                  </a:lnTo>
                  <a:lnTo>
                    <a:pt x="113690" y="25260"/>
                  </a:lnTo>
                  <a:lnTo>
                    <a:pt x="101053" y="25260"/>
                  </a:lnTo>
                  <a:lnTo>
                    <a:pt x="101053" y="12636"/>
                  </a:lnTo>
                  <a:lnTo>
                    <a:pt x="113690" y="12636"/>
                  </a:lnTo>
                  <a:lnTo>
                    <a:pt x="126314" y="12636"/>
                  </a:lnTo>
                  <a:lnTo>
                    <a:pt x="126314" y="25273"/>
                  </a:lnTo>
                  <a:lnTo>
                    <a:pt x="138950" y="25273"/>
                  </a:lnTo>
                  <a:lnTo>
                    <a:pt x="138950" y="37896"/>
                  </a:lnTo>
                  <a:lnTo>
                    <a:pt x="151574" y="37896"/>
                  </a:lnTo>
                  <a:lnTo>
                    <a:pt x="164211" y="37896"/>
                  </a:lnTo>
                  <a:lnTo>
                    <a:pt x="176847" y="37896"/>
                  </a:lnTo>
                  <a:lnTo>
                    <a:pt x="176847" y="25273"/>
                  </a:lnTo>
                  <a:lnTo>
                    <a:pt x="189471" y="25273"/>
                  </a:lnTo>
                  <a:lnTo>
                    <a:pt x="202107" y="25273"/>
                  </a:lnTo>
                  <a:lnTo>
                    <a:pt x="202107" y="37896"/>
                  </a:lnTo>
                  <a:lnTo>
                    <a:pt x="214731" y="37896"/>
                  </a:lnTo>
                  <a:lnTo>
                    <a:pt x="227368" y="37896"/>
                  </a:lnTo>
                  <a:lnTo>
                    <a:pt x="240004" y="37896"/>
                  </a:lnTo>
                  <a:lnTo>
                    <a:pt x="240004" y="25273"/>
                  </a:lnTo>
                  <a:lnTo>
                    <a:pt x="252628" y="25273"/>
                  </a:lnTo>
                  <a:lnTo>
                    <a:pt x="265264" y="25273"/>
                  </a:lnTo>
                  <a:lnTo>
                    <a:pt x="265264" y="37896"/>
                  </a:lnTo>
                  <a:lnTo>
                    <a:pt x="277901" y="37896"/>
                  </a:lnTo>
                  <a:lnTo>
                    <a:pt x="290525" y="37896"/>
                  </a:lnTo>
                  <a:lnTo>
                    <a:pt x="303161" y="37896"/>
                  </a:lnTo>
                  <a:lnTo>
                    <a:pt x="303161" y="25260"/>
                  </a:lnTo>
                  <a:close/>
                </a:path>
                <a:path w="606425" h="38100">
                  <a:moveTo>
                    <a:pt x="341058" y="0"/>
                  </a:moveTo>
                  <a:lnTo>
                    <a:pt x="328422" y="0"/>
                  </a:lnTo>
                  <a:lnTo>
                    <a:pt x="315798" y="0"/>
                  </a:lnTo>
                  <a:lnTo>
                    <a:pt x="303161" y="0"/>
                  </a:lnTo>
                  <a:lnTo>
                    <a:pt x="303161" y="12636"/>
                  </a:lnTo>
                  <a:lnTo>
                    <a:pt x="315785" y="12636"/>
                  </a:lnTo>
                  <a:lnTo>
                    <a:pt x="328422" y="12636"/>
                  </a:lnTo>
                  <a:lnTo>
                    <a:pt x="341058" y="12636"/>
                  </a:lnTo>
                  <a:lnTo>
                    <a:pt x="341058" y="0"/>
                  </a:lnTo>
                  <a:close/>
                </a:path>
                <a:path w="606425" h="38100">
                  <a:moveTo>
                    <a:pt x="416852" y="0"/>
                  </a:moveTo>
                  <a:lnTo>
                    <a:pt x="404215" y="0"/>
                  </a:lnTo>
                  <a:lnTo>
                    <a:pt x="391579" y="0"/>
                  </a:lnTo>
                  <a:lnTo>
                    <a:pt x="378942" y="0"/>
                  </a:lnTo>
                  <a:lnTo>
                    <a:pt x="378942" y="12636"/>
                  </a:lnTo>
                  <a:lnTo>
                    <a:pt x="366318" y="12636"/>
                  </a:lnTo>
                  <a:lnTo>
                    <a:pt x="353695" y="12636"/>
                  </a:lnTo>
                  <a:lnTo>
                    <a:pt x="341058" y="12636"/>
                  </a:lnTo>
                  <a:lnTo>
                    <a:pt x="341058" y="25260"/>
                  </a:lnTo>
                  <a:lnTo>
                    <a:pt x="328422" y="25260"/>
                  </a:lnTo>
                  <a:lnTo>
                    <a:pt x="315785" y="25260"/>
                  </a:lnTo>
                  <a:lnTo>
                    <a:pt x="315785" y="37896"/>
                  </a:lnTo>
                  <a:lnTo>
                    <a:pt x="378955" y="37896"/>
                  </a:lnTo>
                  <a:lnTo>
                    <a:pt x="378955" y="25273"/>
                  </a:lnTo>
                  <a:lnTo>
                    <a:pt x="378955" y="12636"/>
                  </a:lnTo>
                  <a:lnTo>
                    <a:pt x="391579" y="12636"/>
                  </a:lnTo>
                  <a:lnTo>
                    <a:pt x="391579" y="25260"/>
                  </a:lnTo>
                  <a:lnTo>
                    <a:pt x="391579" y="37896"/>
                  </a:lnTo>
                  <a:lnTo>
                    <a:pt x="404215" y="37896"/>
                  </a:lnTo>
                  <a:lnTo>
                    <a:pt x="416852" y="37896"/>
                  </a:lnTo>
                  <a:lnTo>
                    <a:pt x="416852" y="25273"/>
                  </a:lnTo>
                  <a:lnTo>
                    <a:pt x="416852" y="12636"/>
                  </a:lnTo>
                  <a:lnTo>
                    <a:pt x="416852" y="0"/>
                  </a:lnTo>
                  <a:close/>
                </a:path>
                <a:path w="606425" h="38100">
                  <a:moveTo>
                    <a:pt x="442112" y="0"/>
                  </a:moveTo>
                  <a:lnTo>
                    <a:pt x="429475" y="0"/>
                  </a:lnTo>
                  <a:lnTo>
                    <a:pt x="429475" y="12636"/>
                  </a:lnTo>
                  <a:lnTo>
                    <a:pt x="442112" y="12636"/>
                  </a:lnTo>
                  <a:lnTo>
                    <a:pt x="442112" y="0"/>
                  </a:lnTo>
                  <a:close/>
                </a:path>
                <a:path w="606425" h="38100">
                  <a:moveTo>
                    <a:pt x="492633" y="0"/>
                  </a:moveTo>
                  <a:lnTo>
                    <a:pt x="480009" y="0"/>
                  </a:lnTo>
                  <a:lnTo>
                    <a:pt x="467372" y="0"/>
                  </a:lnTo>
                  <a:lnTo>
                    <a:pt x="454736" y="0"/>
                  </a:lnTo>
                  <a:lnTo>
                    <a:pt x="454736" y="12636"/>
                  </a:lnTo>
                  <a:lnTo>
                    <a:pt x="454736" y="25273"/>
                  </a:lnTo>
                  <a:lnTo>
                    <a:pt x="467372" y="25273"/>
                  </a:lnTo>
                  <a:lnTo>
                    <a:pt x="480009" y="25273"/>
                  </a:lnTo>
                  <a:lnTo>
                    <a:pt x="480009" y="12636"/>
                  </a:lnTo>
                  <a:lnTo>
                    <a:pt x="492633" y="12636"/>
                  </a:lnTo>
                  <a:lnTo>
                    <a:pt x="492633" y="0"/>
                  </a:lnTo>
                  <a:close/>
                </a:path>
                <a:path w="606425" h="38100">
                  <a:moveTo>
                    <a:pt x="517906" y="12636"/>
                  </a:moveTo>
                  <a:lnTo>
                    <a:pt x="505269" y="12636"/>
                  </a:lnTo>
                  <a:lnTo>
                    <a:pt x="505269" y="25273"/>
                  </a:lnTo>
                  <a:lnTo>
                    <a:pt x="517906" y="25273"/>
                  </a:lnTo>
                  <a:lnTo>
                    <a:pt x="517906" y="12636"/>
                  </a:lnTo>
                  <a:close/>
                </a:path>
                <a:path w="606425" h="38100">
                  <a:moveTo>
                    <a:pt x="555790" y="0"/>
                  </a:moveTo>
                  <a:lnTo>
                    <a:pt x="543166" y="0"/>
                  </a:lnTo>
                  <a:lnTo>
                    <a:pt x="530529" y="0"/>
                  </a:lnTo>
                  <a:lnTo>
                    <a:pt x="530529" y="12636"/>
                  </a:lnTo>
                  <a:lnTo>
                    <a:pt x="543153" y="12636"/>
                  </a:lnTo>
                  <a:lnTo>
                    <a:pt x="555790" y="12636"/>
                  </a:lnTo>
                  <a:lnTo>
                    <a:pt x="555790" y="0"/>
                  </a:lnTo>
                  <a:close/>
                </a:path>
                <a:path w="606425" h="38100">
                  <a:moveTo>
                    <a:pt x="568426" y="12636"/>
                  </a:moveTo>
                  <a:lnTo>
                    <a:pt x="555790" y="12636"/>
                  </a:lnTo>
                  <a:lnTo>
                    <a:pt x="555790" y="25273"/>
                  </a:lnTo>
                  <a:lnTo>
                    <a:pt x="568426" y="25273"/>
                  </a:lnTo>
                  <a:lnTo>
                    <a:pt x="568426" y="12636"/>
                  </a:lnTo>
                  <a:close/>
                </a:path>
                <a:path w="606425" h="38100">
                  <a:moveTo>
                    <a:pt x="606310" y="0"/>
                  </a:moveTo>
                  <a:lnTo>
                    <a:pt x="593674" y="0"/>
                  </a:lnTo>
                  <a:lnTo>
                    <a:pt x="581037" y="0"/>
                  </a:lnTo>
                  <a:lnTo>
                    <a:pt x="581037" y="12636"/>
                  </a:lnTo>
                  <a:lnTo>
                    <a:pt x="581037" y="25273"/>
                  </a:lnTo>
                  <a:lnTo>
                    <a:pt x="593674" y="25273"/>
                  </a:lnTo>
                  <a:lnTo>
                    <a:pt x="593674" y="12636"/>
                  </a:lnTo>
                  <a:lnTo>
                    <a:pt x="606310" y="12636"/>
                  </a:lnTo>
                  <a:lnTo>
                    <a:pt x="60631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5961735" y="4821821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37909" y="12636"/>
                  </a:moveTo>
                  <a:lnTo>
                    <a:pt x="25273" y="12636"/>
                  </a:lnTo>
                  <a:lnTo>
                    <a:pt x="12636" y="12636"/>
                  </a:lnTo>
                  <a:lnTo>
                    <a:pt x="0" y="12636"/>
                  </a:lnTo>
                  <a:lnTo>
                    <a:pt x="0" y="25273"/>
                  </a:lnTo>
                  <a:lnTo>
                    <a:pt x="12636" y="25273"/>
                  </a:lnTo>
                  <a:lnTo>
                    <a:pt x="25273" y="25273"/>
                  </a:lnTo>
                  <a:lnTo>
                    <a:pt x="37909" y="25273"/>
                  </a:lnTo>
                  <a:lnTo>
                    <a:pt x="37909" y="12636"/>
                  </a:lnTo>
                  <a:close/>
                </a:path>
                <a:path w="619125" h="50800">
                  <a:moveTo>
                    <a:pt x="88430" y="37896"/>
                  </a:moveTo>
                  <a:lnTo>
                    <a:pt x="88430" y="37896"/>
                  </a:lnTo>
                  <a:lnTo>
                    <a:pt x="0" y="37896"/>
                  </a:lnTo>
                  <a:lnTo>
                    <a:pt x="0" y="50533"/>
                  </a:lnTo>
                  <a:lnTo>
                    <a:pt x="88430" y="50533"/>
                  </a:lnTo>
                  <a:lnTo>
                    <a:pt x="88430" y="37896"/>
                  </a:lnTo>
                  <a:close/>
                </a:path>
                <a:path w="619125" h="50800">
                  <a:moveTo>
                    <a:pt x="88430" y="12636"/>
                  </a:moveTo>
                  <a:lnTo>
                    <a:pt x="75793" y="12636"/>
                  </a:lnTo>
                  <a:lnTo>
                    <a:pt x="75793" y="25273"/>
                  </a:lnTo>
                  <a:lnTo>
                    <a:pt x="88430" y="25273"/>
                  </a:lnTo>
                  <a:lnTo>
                    <a:pt x="88430" y="12636"/>
                  </a:lnTo>
                  <a:close/>
                </a:path>
                <a:path w="619125" h="50800">
                  <a:moveTo>
                    <a:pt x="138963" y="12636"/>
                  </a:moveTo>
                  <a:lnTo>
                    <a:pt x="126326" y="12636"/>
                  </a:lnTo>
                  <a:lnTo>
                    <a:pt x="113690" y="12636"/>
                  </a:lnTo>
                  <a:lnTo>
                    <a:pt x="113690" y="25273"/>
                  </a:lnTo>
                  <a:lnTo>
                    <a:pt x="126326" y="25273"/>
                  </a:lnTo>
                  <a:lnTo>
                    <a:pt x="126326" y="37896"/>
                  </a:lnTo>
                  <a:lnTo>
                    <a:pt x="113690" y="37896"/>
                  </a:lnTo>
                  <a:lnTo>
                    <a:pt x="113690" y="25273"/>
                  </a:lnTo>
                  <a:lnTo>
                    <a:pt x="101053" y="25273"/>
                  </a:lnTo>
                  <a:lnTo>
                    <a:pt x="101053" y="37896"/>
                  </a:lnTo>
                  <a:lnTo>
                    <a:pt x="101053" y="50533"/>
                  </a:lnTo>
                  <a:lnTo>
                    <a:pt x="113690" y="50533"/>
                  </a:lnTo>
                  <a:lnTo>
                    <a:pt x="126326" y="50533"/>
                  </a:lnTo>
                  <a:lnTo>
                    <a:pt x="126326" y="37909"/>
                  </a:lnTo>
                  <a:lnTo>
                    <a:pt x="138963" y="37909"/>
                  </a:lnTo>
                  <a:lnTo>
                    <a:pt x="138963" y="25273"/>
                  </a:lnTo>
                  <a:lnTo>
                    <a:pt x="138963" y="12636"/>
                  </a:lnTo>
                  <a:close/>
                </a:path>
                <a:path w="619125" h="50800">
                  <a:moveTo>
                    <a:pt x="176847" y="25273"/>
                  </a:moveTo>
                  <a:lnTo>
                    <a:pt x="164223" y="25273"/>
                  </a:lnTo>
                  <a:lnTo>
                    <a:pt x="151587" y="25273"/>
                  </a:lnTo>
                  <a:lnTo>
                    <a:pt x="151587" y="37909"/>
                  </a:lnTo>
                  <a:lnTo>
                    <a:pt x="164211" y="37909"/>
                  </a:lnTo>
                  <a:lnTo>
                    <a:pt x="176847" y="37909"/>
                  </a:lnTo>
                  <a:lnTo>
                    <a:pt x="176847" y="25273"/>
                  </a:lnTo>
                  <a:close/>
                </a:path>
                <a:path w="619125" h="50800">
                  <a:moveTo>
                    <a:pt x="227380" y="37896"/>
                  </a:moveTo>
                  <a:lnTo>
                    <a:pt x="214744" y="37896"/>
                  </a:lnTo>
                  <a:lnTo>
                    <a:pt x="214744" y="25273"/>
                  </a:lnTo>
                  <a:lnTo>
                    <a:pt x="202120" y="25273"/>
                  </a:lnTo>
                  <a:lnTo>
                    <a:pt x="189484" y="25273"/>
                  </a:lnTo>
                  <a:lnTo>
                    <a:pt x="189484" y="37909"/>
                  </a:lnTo>
                  <a:lnTo>
                    <a:pt x="202107" y="37909"/>
                  </a:lnTo>
                  <a:lnTo>
                    <a:pt x="202107" y="50533"/>
                  </a:lnTo>
                  <a:lnTo>
                    <a:pt x="214744" y="50533"/>
                  </a:lnTo>
                  <a:lnTo>
                    <a:pt x="227380" y="50533"/>
                  </a:lnTo>
                  <a:lnTo>
                    <a:pt x="227380" y="37896"/>
                  </a:lnTo>
                  <a:close/>
                </a:path>
                <a:path w="619125" h="50800">
                  <a:moveTo>
                    <a:pt x="240004" y="12636"/>
                  </a:moveTo>
                  <a:lnTo>
                    <a:pt x="227380" y="12636"/>
                  </a:lnTo>
                  <a:lnTo>
                    <a:pt x="214744" y="12636"/>
                  </a:lnTo>
                  <a:lnTo>
                    <a:pt x="214744" y="25273"/>
                  </a:lnTo>
                  <a:lnTo>
                    <a:pt x="227368" y="25273"/>
                  </a:lnTo>
                  <a:lnTo>
                    <a:pt x="240004" y="25273"/>
                  </a:lnTo>
                  <a:lnTo>
                    <a:pt x="240004" y="12636"/>
                  </a:lnTo>
                  <a:close/>
                </a:path>
                <a:path w="619125" h="50800">
                  <a:moveTo>
                    <a:pt x="265277" y="37896"/>
                  </a:moveTo>
                  <a:lnTo>
                    <a:pt x="252641" y="37896"/>
                  </a:lnTo>
                  <a:lnTo>
                    <a:pt x="240004" y="37896"/>
                  </a:lnTo>
                  <a:lnTo>
                    <a:pt x="240004" y="50533"/>
                  </a:lnTo>
                  <a:lnTo>
                    <a:pt x="252641" y="50533"/>
                  </a:lnTo>
                  <a:lnTo>
                    <a:pt x="265277" y="50533"/>
                  </a:lnTo>
                  <a:lnTo>
                    <a:pt x="265277" y="37896"/>
                  </a:lnTo>
                  <a:close/>
                </a:path>
                <a:path w="619125" h="50800">
                  <a:moveTo>
                    <a:pt x="315798" y="37896"/>
                  </a:moveTo>
                  <a:lnTo>
                    <a:pt x="303161" y="37896"/>
                  </a:lnTo>
                  <a:lnTo>
                    <a:pt x="303161" y="50533"/>
                  </a:lnTo>
                  <a:lnTo>
                    <a:pt x="315798" y="50533"/>
                  </a:lnTo>
                  <a:lnTo>
                    <a:pt x="315798" y="37896"/>
                  </a:lnTo>
                  <a:close/>
                </a:path>
                <a:path w="619125" h="50800">
                  <a:moveTo>
                    <a:pt x="353695" y="12636"/>
                  </a:moveTo>
                  <a:lnTo>
                    <a:pt x="353695" y="12636"/>
                  </a:lnTo>
                  <a:lnTo>
                    <a:pt x="265264" y="12636"/>
                  </a:lnTo>
                  <a:lnTo>
                    <a:pt x="265264" y="25273"/>
                  </a:lnTo>
                  <a:lnTo>
                    <a:pt x="277901" y="25273"/>
                  </a:lnTo>
                  <a:lnTo>
                    <a:pt x="277901" y="37896"/>
                  </a:lnTo>
                  <a:lnTo>
                    <a:pt x="277901" y="50533"/>
                  </a:lnTo>
                  <a:lnTo>
                    <a:pt x="290537" y="50533"/>
                  </a:lnTo>
                  <a:lnTo>
                    <a:pt x="290537" y="37909"/>
                  </a:lnTo>
                  <a:lnTo>
                    <a:pt x="290537" y="25273"/>
                  </a:lnTo>
                  <a:lnTo>
                    <a:pt x="303161" y="25273"/>
                  </a:lnTo>
                  <a:lnTo>
                    <a:pt x="315798" y="25273"/>
                  </a:lnTo>
                  <a:lnTo>
                    <a:pt x="328422" y="25273"/>
                  </a:lnTo>
                  <a:lnTo>
                    <a:pt x="328422" y="37896"/>
                  </a:lnTo>
                  <a:lnTo>
                    <a:pt x="328422" y="50533"/>
                  </a:lnTo>
                  <a:lnTo>
                    <a:pt x="341058" y="50533"/>
                  </a:lnTo>
                  <a:lnTo>
                    <a:pt x="341058" y="37909"/>
                  </a:lnTo>
                  <a:lnTo>
                    <a:pt x="341058" y="25273"/>
                  </a:lnTo>
                  <a:lnTo>
                    <a:pt x="353695" y="25273"/>
                  </a:lnTo>
                  <a:lnTo>
                    <a:pt x="353695" y="12636"/>
                  </a:lnTo>
                  <a:close/>
                </a:path>
                <a:path w="619125" h="50800">
                  <a:moveTo>
                    <a:pt x="378955" y="25273"/>
                  </a:moveTo>
                  <a:lnTo>
                    <a:pt x="366331" y="25273"/>
                  </a:lnTo>
                  <a:lnTo>
                    <a:pt x="353695" y="25273"/>
                  </a:lnTo>
                  <a:lnTo>
                    <a:pt x="353695" y="37909"/>
                  </a:lnTo>
                  <a:lnTo>
                    <a:pt x="366318" y="37909"/>
                  </a:lnTo>
                  <a:lnTo>
                    <a:pt x="366318" y="50533"/>
                  </a:lnTo>
                  <a:lnTo>
                    <a:pt x="378955" y="50533"/>
                  </a:lnTo>
                  <a:lnTo>
                    <a:pt x="378955" y="37909"/>
                  </a:lnTo>
                  <a:lnTo>
                    <a:pt x="378955" y="25273"/>
                  </a:lnTo>
                  <a:close/>
                </a:path>
                <a:path w="619125" h="50800">
                  <a:moveTo>
                    <a:pt x="454748" y="25273"/>
                  </a:moveTo>
                  <a:lnTo>
                    <a:pt x="442112" y="25273"/>
                  </a:lnTo>
                  <a:lnTo>
                    <a:pt x="442112" y="12636"/>
                  </a:lnTo>
                  <a:lnTo>
                    <a:pt x="429488" y="12636"/>
                  </a:lnTo>
                  <a:lnTo>
                    <a:pt x="429488" y="0"/>
                  </a:lnTo>
                  <a:lnTo>
                    <a:pt x="416852" y="0"/>
                  </a:lnTo>
                  <a:lnTo>
                    <a:pt x="416852" y="12636"/>
                  </a:lnTo>
                  <a:lnTo>
                    <a:pt x="404215" y="12636"/>
                  </a:lnTo>
                  <a:lnTo>
                    <a:pt x="391579" y="12636"/>
                  </a:lnTo>
                  <a:lnTo>
                    <a:pt x="391579" y="25273"/>
                  </a:lnTo>
                  <a:lnTo>
                    <a:pt x="404215" y="25273"/>
                  </a:lnTo>
                  <a:lnTo>
                    <a:pt x="404215" y="37896"/>
                  </a:lnTo>
                  <a:lnTo>
                    <a:pt x="391579" y="37896"/>
                  </a:lnTo>
                  <a:lnTo>
                    <a:pt x="391579" y="50533"/>
                  </a:lnTo>
                  <a:lnTo>
                    <a:pt x="404215" y="50533"/>
                  </a:lnTo>
                  <a:lnTo>
                    <a:pt x="416852" y="50533"/>
                  </a:lnTo>
                  <a:lnTo>
                    <a:pt x="429488" y="50533"/>
                  </a:lnTo>
                  <a:lnTo>
                    <a:pt x="429488" y="37909"/>
                  </a:lnTo>
                  <a:lnTo>
                    <a:pt x="442112" y="37909"/>
                  </a:lnTo>
                  <a:lnTo>
                    <a:pt x="454748" y="37909"/>
                  </a:lnTo>
                  <a:lnTo>
                    <a:pt x="454748" y="25273"/>
                  </a:lnTo>
                  <a:close/>
                </a:path>
                <a:path w="619125" h="50800">
                  <a:moveTo>
                    <a:pt x="480009" y="25273"/>
                  </a:moveTo>
                  <a:lnTo>
                    <a:pt x="467372" y="25273"/>
                  </a:lnTo>
                  <a:lnTo>
                    <a:pt x="467372" y="37909"/>
                  </a:lnTo>
                  <a:lnTo>
                    <a:pt x="480009" y="37909"/>
                  </a:lnTo>
                  <a:lnTo>
                    <a:pt x="480009" y="25273"/>
                  </a:lnTo>
                  <a:close/>
                </a:path>
                <a:path w="619125" h="50800">
                  <a:moveTo>
                    <a:pt x="593699" y="12636"/>
                  </a:moveTo>
                  <a:lnTo>
                    <a:pt x="581063" y="12636"/>
                  </a:lnTo>
                  <a:lnTo>
                    <a:pt x="581063" y="25273"/>
                  </a:lnTo>
                  <a:lnTo>
                    <a:pt x="568426" y="25273"/>
                  </a:lnTo>
                  <a:lnTo>
                    <a:pt x="568426" y="12636"/>
                  </a:lnTo>
                  <a:lnTo>
                    <a:pt x="555802" y="12636"/>
                  </a:lnTo>
                  <a:lnTo>
                    <a:pt x="555802" y="0"/>
                  </a:lnTo>
                  <a:lnTo>
                    <a:pt x="543166" y="0"/>
                  </a:lnTo>
                  <a:lnTo>
                    <a:pt x="543166" y="12636"/>
                  </a:lnTo>
                  <a:lnTo>
                    <a:pt x="530542" y="12636"/>
                  </a:lnTo>
                  <a:lnTo>
                    <a:pt x="517906" y="12636"/>
                  </a:lnTo>
                  <a:lnTo>
                    <a:pt x="517906" y="0"/>
                  </a:lnTo>
                  <a:lnTo>
                    <a:pt x="505269" y="0"/>
                  </a:lnTo>
                  <a:lnTo>
                    <a:pt x="505269" y="12636"/>
                  </a:lnTo>
                  <a:lnTo>
                    <a:pt x="505269" y="25273"/>
                  </a:lnTo>
                  <a:lnTo>
                    <a:pt x="492633" y="25273"/>
                  </a:lnTo>
                  <a:lnTo>
                    <a:pt x="492633" y="37909"/>
                  </a:lnTo>
                  <a:lnTo>
                    <a:pt x="505269" y="37909"/>
                  </a:lnTo>
                  <a:lnTo>
                    <a:pt x="517906" y="37909"/>
                  </a:lnTo>
                  <a:lnTo>
                    <a:pt x="517906" y="25273"/>
                  </a:lnTo>
                  <a:lnTo>
                    <a:pt x="530529" y="25273"/>
                  </a:lnTo>
                  <a:lnTo>
                    <a:pt x="543166" y="25273"/>
                  </a:lnTo>
                  <a:lnTo>
                    <a:pt x="555790" y="25273"/>
                  </a:lnTo>
                  <a:lnTo>
                    <a:pt x="555790" y="37909"/>
                  </a:lnTo>
                  <a:lnTo>
                    <a:pt x="568426" y="37909"/>
                  </a:lnTo>
                  <a:lnTo>
                    <a:pt x="581063" y="37909"/>
                  </a:lnTo>
                  <a:lnTo>
                    <a:pt x="593699" y="37909"/>
                  </a:lnTo>
                  <a:lnTo>
                    <a:pt x="593699" y="25273"/>
                  </a:lnTo>
                  <a:lnTo>
                    <a:pt x="593699" y="12636"/>
                  </a:lnTo>
                  <a:close/>
                </a:path>
                <a:path w="619125" h="50800">
                  <a:moveTo>
                    <a:pt x="618947" y="0"/>
                  </a:moveTo>
                  <a:lnTo>
                    <a:pt x="606310" y="0"/>
                  </a:lnTo>
                  <a:lnTo>
                    <a:pt x="606310" y="12636"/>
                  </a:lnTo>
                  <a:lnTo>
                    <a:pt x="606310" y="25273"/>
                  </a:lnTo>
                  <a:lnTo>
                    <a:pt x="606310" y="37909"/>
                  </a:lnTo>
                  <a:lnTo>
                    <a:pt x="618947" y="37909"/>
                  </a:lnTo>
                  <a:lnTo>
                    <a:pt x="618947" y="25273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5961735" y="4859718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36" y="12636"/>
                  </a:moveTo>
                  <a:lnTo>
                    <a:pt x="0" y="12636"/>
                  </a:lnTo>
                  <a:lnTo>
                    <a:pt x="0" y="25260"/>
                  </a:lnTo>
                  <a:lnTo>
                    <a:pt x="0" y="37896"/>
                  </a:lnTo>
                  <a:lnTo>
                    <a:pt x="0" y="50533"/>
                  </a:lnTo>
                  <a:lnTo>
                    <a:pt x="12636" y="50533"/>
                  </a:lnTo>
                  <a:lnTo>
                    <a:pt x="12636" y="37896"/>
                  </a:lnTo>
                  <a:lnTo>
                    <a:pt x="12636" y="25273"/>
                  </a:lnTo>
                  <a:lnTo>
                    <a:pt x="12636" y="12636"/>
                  </a:lnTo>
                  <a:close/>
                </a:path>
                <a:path w="619125" h="50800">
                  <a:moveTo>
                    <a:pt x="63169" y="25260"/>
                  </a:moveTo>
                  <a:lnTo>
                    <a:pt x="50533" y="25260"/>
                  </a:lnTo>
                  <a:lnTo>
                    <a:pt x="37909" y="25260"/>
                  </a:lnTo>
                  <a:lnTo>
                    <a:pt x="25273" y="25260"/>
                  </a:lnTo>
                  <a:lnTo>
                    <a:pt x="25273" y="37896"/>
                  </a:lnTo>
                  <a:lnTo>
                    <a:pt x="25273" y="50533"/>
                  </a:lnTo>
                  <a:lnTo>
                    <a:pt x="37896" y="50533"/>
                  </a:lnTo>
                  <a:lnTo>
                    <a:pt x="50533" y="50533"/>
                  </a:lnTo>
                  <a:lnTo>
                    <a:pt x="63169" y="50533"/>
                  </a:lnTo>
                  <a:lnTo>
                    <a:pt x="63169" y="37896"/>
                  </a:lnTo>
                  <a:lnTo>
                    <a:pt x="63169" y="25260"/>
                  </a:lnTo>
                  <a:close/>
                </a:path>
                <a:path w="619125" h="50800">
                  <a:moveTo>
                    <a:pt x="88430" y="12636"/>
                  </a:moveTo>
                  <a:lnTo>
                    <a:pt x="75793" y="12636"/>
                  </a:lnTo>
                  <a:lnTo>
                    <a:pt x="75793" y="25260"/>
                  </a:lnTo>
                  <a:lnTo>
                    <a:pt x="75793" y="37896"/>
                  </a:lnTo>
                  <a:lnTo>
                    <a:pt x="75793" y="50533"/>
                  </a:lnTo>
                  <a:lnTo>
                    <a:pt x="88430" y="50533"/>
                  </a:lnTo>
                  <a:lnTo>
                    <a:pt x="88430" y="37896"/>
                  </a:lnTo>
                  <a:lnTo>
                    <a:pt x="88430" y="25273"/>
                  </a:lnTo>
                  <a:lnTo>
                    <a:pt x="88430" y="12636"/>
                  </a:lnTo>
                  <a:close/>
                </a:path>
                <a:path w="619125" h="50800">
                  <a:moveTo>
                    <a:pt x="113690" y="37896"/>
                  </a:moveTo>
                  <a:lnTo>
                    <a:pt x="101053" y="37896"/>
                  </a:lnTo>
                  <a:lnTo>
                    <a:pt x="101053" y="50533"/>
                  </a:lnTo>
                  <a:lnTo>
                    <a:pt x="113690" y="50533"/>
                  </a:lnTo>
                  <a:lnTo>
                    <a:pt x="113690" y="37896"/>
                  </a:lnTo>
                  <a:close/>
                </a:path>
                <a:path w="619125" h="50800">
                  <a:moveTo>
                    <a:pt x="189484" y="25260"/>
                  </a:moveTo>
                  <a:lnTo>
                    <a:pt x="176847" y="25260"/>
                  </a:lnTo>
                  <a:lnTo>
                    <a:pt x="164223" y="25260"/>
                  </a:lnTo>
                  <a:lnTo>
                    <a:pt x="164223" y="12636"/>
                  </a:lnTo>
                  <a:lnTo>
                    <a:pt x="151587" y="12636"/>
                  </a:lnTo>
                  <a:lnTo>
                    <a:pt x="138963" y="12636"/>
                  </a:lnTo>
                  <a:lnTo>
                    <a:pt x="126326" y="12636"/>
                  </a:lnTo>
                  <a:lnTo>
                    <a:pt x="126326" y="25260"/>
                  </a:lnTo>
                  <a:lnTo>
                    <a:pt x="113690" y="25260"/>
                  </a:lnTo>
                  <a:lnTo>
                    <a:pt x="113690" y="12636"/>
                  </a:lnTo>
                  <a:lnTo>
                    <a:pt x="101053" y="12636"/>
                  </a:lnTo>
                  <a:lnTo>
                    <a:pt x="101053" y="25273"/>
                  </a:lnTo>
                  <a:lnTo>
                    <a:pt x="113690" y="25273"/>
                  </a:lnTo>
                  <a:lnTo>
                    <a:pt x="113690" y="37896"/>
                  </a:lnTo>
                  <a:lnTo>
                    <a:pt x="126326" y="37896"/>
                  </a:lnTo>
                  <a:lnTo>
                    <a:pt x="138950" y="37896"/>
                  </a:lnTo>
                  <a:lnTo>
                    <a:pt x="151587" y="37896"/>
                  </a:lnTo>
                  <a:lnTo>
                    <a:pt x="151587" y="25273"/>
                  </a:lnTo>
                  <a:lnTo>
                    <a:pt x="164211" y="25273"/>
                  </a:lnTo>
                  <a:lnTo>
                    <a:pt x="164211" y="37896"/>
                  </a:lnTo>
                  <a:lnTo>
                    <a:pt x="164211" y="50533"/>
                  </a:lnTo>
                  <a:lnTo>
                    <a:pt x="176847" y="50533"/>
                  </a:lnTo>
                  <a:lnTo>
                    <a:pt x="189484" y="50533"/>
                  </a:lnTo>
                  <a:lnTo>
                    <a:pt x="189484" y="37896"/>
                  </a:lnTo>
                  <a:lnTo>
                    <a:pt x="189484" y="25260"/>
                  </a:lnTo>
                  <a:close/>
                </a:path>
                <a:path w="619125" h="50800">
                  <a:moveTo>
                    <a:pt x="378955" y="12636"/>
                  </a:moveTo>
                  <a:lnTo>
                    <a:pt x="378955" y="12636"/>
                  </a:lnTo>
                  <a:lnTo>
                    <a:pt x="328422" y="12636"/>
                  </a:lnTo>
                  <a:lnTo>
                    <a:pt x="328422" y="25260"/>
                  </a:lnTo>
                  <a:lnTo>
                    <a:pt x="315798" y="25260"/>
                  </a:lnTo>
                  <a:lnTo>
                    <a:pt x="303174" y="25260"/>
                  </a:lnTo>
                  <a:lnTo>
                    <a:pt x="290537" y="25260"/>
                  </a:lnTo>
                  <a:lnTo>
                    <a:pt x="290537" y="12636"/>
                  </a:lnTo>
                  <a:lnTo>
                    <a:pt x="277901" y="12636"/>
                  </a:lnTo>
                  <a:lnTo>
                    <a:pt x="277901" y="25260"/>
                  </a:lnTo>
                  <a:lnTo>
                    <a:pt x="265277" y="25260"/>
                  </a:lnTo>
                  <a:lnTo>
                    <a:pt x="265277" y="12636"/>
                  </a:lnTo>
                  <a:lnTo>
                    <a:pt x="252641" y="12636"/>
                  </a:lnTo>
                  <a:lnTo>
                    <a:pt x="252641" y="25260"/>
                  </a:lnTo>
                  <a:lnTo>
                    <a:pt x="240004" y="25260"/>
                  </a:lnTo>
                  <a:lnTo>
                    <a:pt x="240004" y="12636"/>
                  </a:lnTo>
                  <a:lnTo>
                    <a:pt x="227368" y="12636"/>
                  </a:lnTo>
                  <a:lnTo>
                    <a:pt x="227368" y="25260"/>
                  </a:lnTo>
                  <a:lnTo>
                    <a:pt x="214744" y="25260"/>
                  </a:lnTo>
                  <a:lnTo>
                    <a:pt x="202107" y="25260"/>
                  </a:lnTo>
                  <a:lnTo>
                    <a:pt x="202107" y="37896"/>
                  </a:lnTo>
                  <a:lnTo>
                    <a:pt x="214744" y="37896"/>
                  </a:lnTo>
                  <a:lnTo>
                    <a:pt x="227368" y="37896"/>
                  </a:lnTo>
                  <a:lnTo>
                    <a:pt x="240004" y="37896"/>
                  </a:lnTo>
                  <a:lnTo>
                    <a:pt x="252641" y="37896"/>
                  </a:lnTo>
                  <a:lnTo>
                    <a:pt x="252641" y="25273"/>
                  </a:lnTo>
                  <a:lnTo>
                    <a:pt x="265264" y="25273"/>
                  </a:lnTo>
                  <a:lnTo>
                    <a:pt x="265264" y="37896"/>
                  </a:lnTo>
                  <a:lnTo>
                    <a:pt x="277901" y="37896"/>
                  </a:lnTo>
                  <a:lnTo>
                    <a:pt x="366331" y="37896"/>
                  </a:lnTo>
                  <a:lnTo>
                    <a:pt x="366331" y="25273"/>
                  </a:lnTo>
                  <a:lnTo>
                    <a:pt x="378955" y="25273"/>
                  </a:lnTo>
                  <a:lnTo>
                    <a:pt x="378955" y="12636"/>
                  </a:lnTo>
                  <a:close/>
                </a:path>
                <a:path w="619125" h="50800">
                  <a:moveTo>
                    <a:pt x="404215" y="25260"/>
                  </a:moveTo>
                  <a:lnTo>
                    <a:pt x="391579" y="25260"/>
                  </a:lnTo>
                  <a:lnTo>
                    <a:pt x="391579" y="37896"/>
                  </a:lnTo>
                  <a:lnTo>
                    <a:pt x="404215" y="37896"/>
                  </a:lnTo>
                  <a:lnTo>
                    <a:pt x="404215" y="25260"/>
                  </a:lnTo>
                  <a:close/>
                </a:path>
                <a:path w="619125" h="50800">
                  <a:moveTo>
                    <a:pt x="480009" y="12636"/>
                  </a:moveTo>
                  <a:lnTo>
                    <a:pt x="467385" y="12636"/>
                  </a:lnTo>
                  <a:lnTo>
                    <a:pt x="454748" y="12636"/>
                  </a:lnTo>
                  <a:lnTo>
                    <a:pt x="454748" y="25260"/>
                  </a:lnTo>
                  <a:lnTo>
                    <a:pt x="442112" y="25260"/>
                  </a:lnTo>
                  <a:lnTo>
                    <a:pt x="429488" y="25260"/>
                  </a:lnTo>
                  <a:lnTo>
                    <a:pt x="429488" y="12636"/>
                  </a:lnTo>
                  <a:lnTo>
                    <a:pt x="442112" y="12636"/>
                  </a:lnTo>
                  <a:lnTo>
                    <a:pt x="454748" y="12636"/>
                  </a:lnTo>
                  <a:lnTo>
                    <a:pt x="454748" y="0"/>
                  </a:lnTo>
                  <a:lnTo>
                    <a:pt x="442112" y="0"/>
                  </a:lnTo>
                  <a:lnTo>
                    <a:pt x="429488" y="0"/>
                  </a:lnTo>
                  <a:lnTo>
                    <a:pt x="416852" y="0"/>
                  </a:lnTo>
                  <a:lnTo>
                    <a:pt x="416852" y="12636"/>
                  </a:lnTo>
                  <a:lnTo>
                    <a:pt x="416852" y="25273"/>
                  </a:lnTo>
                  <a:lnTo>
                    <a:pt x="429475" y="25273"/>
                  </a:lnTo>
                  <a:lnTo>
                    <a:pt x="429475" y="37896"/>
                  </a:lnTo>
                  <a:lnTo>
                    <a:pt x="442112" y="37896"/>
                  </a:lnTo>
                  <a:lnTo>
                    <a:pt x="454748" y="37896"/>
                  </a:lnTo>
                  <a:lnTo>
                    <a:pt x="454748" y="25273"/>
                  </a:lnTo>
                  <a:lnTo>
                    <a:pt x="467372" y="25273"/>
                  </a:lnTo>
                  <a:lnTo>
                    <a:pt x="480009" y="25273"/>
                  </a:lnTo>
                  <a:lnTo>
                    <a:pt x="480009" y="12636"/>
                  </a:lnTo>
                  <a:close/>
                </a:path>
                <a:path w="619125" h="50800">
                  <a:moveTo>
                    <a:pt x="543166" y="0"/>
                  </a:moveTo>
                  <a:lnTo>
                    <a:pt x="530529" y="0"/>
                  </a:lnTo>
                  <a:lnTo>
                    <a:pt x="530529" y="12636"/>
                  </a:lnTo>
                  <a:lnTo>
                    <a:pt x="543166" y="12636"/>
                  </a:lnTo>
                  <a:lnTo>
                    <a:pt x="543166" y="0"/>
                  </a:lnTo>
                  <a:close/>
                </a:path>
                <a:path w="619125" h="50800">
                  <a:moveTo>
                    <a:pt x="581063" y="0"/>
                  </a:moveTo>
                  <a:lnTo>
                    <a:pt x="568426" y="0"/>
                  </a:lnTo>
                  <a:lnTo>
                    <a:pt x="555790" y="0"/>
                  </a:lnTo>
                  <a:lnTo>
                    <a:pt x="555790" y="12636"/>
                  </a:lnTo>
                  <a:lnTo>
                    <a:pt x="555790" y="25260"/>
                  </a:lnTo>
                  <a:lnTo>
                    <a:pt x="543166" y="25260"/>
                  </a:lnTo>
                  <a:lnTo>
                    <a:pt x="530542" y="25260"/>
                  </a:lnTo>
                  <a:lnTo>
                    <a:pt x="517906" y="25260"/>
                  </a:lnTo>
                  <a:lnTo>
                    <a:pt x="517906" y="12636"/>
                  </a:lnTo>
                  <a:lnTo>
                    <a:pt x="517906" y="0"/>
                  </a:lnTo>
                  <a:lnTo>
                    <a:pt x="505269" y="0"/>
                  </a:lnTo>
                  <a:lnTo>
                    <a:pt x="505269" y="12636"/>
                  </a:lnTo>
                  <a:lnTo>
                    <a:pt x="492645" y="12636"/>
                  </a:lnTo>
                  <a:lnTo>
                    <a:pt x="492645" y="0"/>
                  </a:lnTo>
                  <a:lnTo>
                    <a:pt x="480009" y="0"/>
                  </a:lnTo>
                  <a:lnTo>
                    <a:pt x="480009" y="12636"/>
                  </a:lnTo>
                  <a:lnTo>
                    <a:pt x="492633" y="12636"/>
                  </a:lnTo>
                  <a:lnTo>
                    <a:pt x="492633" y="25260"/>
                  </a:lnTo>
                  <a:lnTo>
                    <a:pt x="492633" y="37896"/>
                  </a:lnTo>
                  <a:lnTo>
                    <a:pt x="505269" y="37896"/>
                  </a:lnTo>
                  <a:lnTo>
                    <a:pt x="568426" y="37896"/>
                  </a:lnTo>
                  <a:lnTo>
                    <a:pt x="568426" y="25273"/>
                  </a:lnTo>
                  <a:lnTo>
                    <a:pt x="581063" y="25273"/>
                  </a:lnTo>
                  <a:lnTo>
                    <a:pt x="581063" y="12636"/>
                  </a:lnTo>
                  <a:lnTo>
                    <a:pt x="581063" y="0"/>
                  </a:lnTo>
                  <a:close/>
                </a:path>
                <a:path w="619125" h="50800">
                  <a:moveTo>
                    <a:pt x="618947" y="0"/>
                  </a:moveTo>
                  <a:lnTo>
                    <a:pt x="606310" y="0"/>
                  </a:lnTo>
                  <a:lnTo>
                    <a:pt x="606310" y="12636"/>
                  </a:lnTo>
                  <a:lnTo>
                    <a:pt x="606310" y="25260"/>
                  </a:lnTo>
                  <a:lnTo>
                    <a:pt x="593674" y="25260"/>
                  </a:lnTo>
                  <a:lnTo>
                    <a:pt x="593674" y="37896"/>
                  </a:lnTo>
                  <a:lnTo>
                    <a:pt x="606310" y="37896"/>
                  </a:lnTo>
                  <a:lnTo>
                    <a:pt x="618947" y="37896"/>
                  </a:lnTo>
                  <a:lnTo>
                    <a:pt x="618947" y="25273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5961735" y="4897615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25273" y="37896"/>
                  </a:moveTo>
                  <a:lnTo>
                    <a:pt x="12636" y="37896"/>
                  </a:lnTo>
                  <a:lnTo>
                    <a:pt x="12636" y="25273"/>
                  </a:lnTo>
                  <a:lnTo>
                    <a:pt x="12636" y="12636"/>
                  </a:lnTo>
                  <a:lnTo>
                    <a:pt x="0" y="12636"/>
                  </a:lnTo>
                  <a:lnTo>
                    <a:pt x="0" y="25260"/>
                  </a:lnTo>
                  <a:lnTo>
                    <a:pt x="0" y="37896"/>
                  </a:lnTo>
                  <a:lnTo>
                    <a:pt x="0" y="50533"/>
                  </a:lnTo>
                  <a:lnTo>
                    <a:pt x="12636" y="50533"/>
                  </a:lnTo>
                  <a:lnTo>
                    <a:pt x="25273" y="50533"/>
                  </a:lnTo>
                  <a:lnTo>
                    <a:pt x="25273" y="37896"/>
                  </a:lnTo>
                  <a:close/>
                </a:path>
                <a:path w="619125" h="50800">
                  <a:moveTo>
                    <a:pt x="63169" y="12636"/>
                  </a:moveTo>
                  <a:lnTo>
                    <a:pt x="50533" y="12636"/>
                  </a:lnTo>
                  <a:lnTo>
                    <a:pt x="37909" y="12636"/>
                  </a:lnTo>
                  <a:lnTo>
                    <a:pt x="25273" y="12636"/>
                  </a:lnTo>
                  <a:lnTo>
                    <a:pt x="25273" y="25273"/>
                  </a:lnTo>
                  <a:lnTo>
                    <a:pt x="37896" y="25273"/>
                  </a:lnTo>
                  <a:lnTo>
                    <a:pt x="50533" y="25273"/>
                  </a:lnTo>
                  <a:lnTo>
                    <a:pt x="63169" y="25273"/>
                  </a:lnTo>
                  <a:lnTo>
                    <a:pt x="63169" y="12636"/>
                  </a:lnTo>
                  <a:close/>
                </a:path>
                <a:path w="619125" h="50800">
                  <a:moveTo>
                    <a:pt x="88430" y="12636"/>
                  </a:moveTo>
                  <a:lnTo>
                    <a:pt x="75793" y="12636"/>
                  </a:lnTo>
                  <a:lnTo>
                    <a:pt x="75793" y="25260"/>
                  </a:lnTo>
                  <a:lnTo>
                    <a:pt x="75793" y="37896"/>
                  </a:lnTo>
                  <a:lnTo>
                    <a:pt x="88430" y="37896"/>
                  </a:lnTo>
                  <a:lnTo>
                    <a:pt x="88430" y="25273"/>
                  </a:lnTo>
                  <a:lnTo>
                    <a:pt x="88430" y="12636"/>
                  </a:lnTo>
                  <a:close/>
                </a:path>
                <a:path w="619125" h="50800">
                  <a:moveTo>
                    <a:pt x="126326" y="25260"/>
                  </a:moveTo>
                  <a:lnTo>
                    <a:pt x="113690" y="25260"/>
                  </a:lnTo>
                  <a:lnTo>
                    <a:pt x="113690" y="12636"/>
                  </a:lnTo>
                  <a:lnTo>
                    <a:pt x="101053" y="12636"/>
                  </a:lnTo>
                  <a:lnTo>
                    <a:pt x="101053" y="25273"/>
                  </a:lnTo>
                  <a:lnTo>
                    <a:pt x="113690" y="25273"/>
                  </a:lnTo>
                  <a:lnTo>
                    <a:pt x="113690" y="37896"/>
                  </a:lnTo>
                  <a:lnTo>
                    <a:pt x="126326" y="37896"/>
                  </a:lnTo>
                  <a:lnTo>
                    <a:pt x="126326" y="25260"/>
                  </a:lnTo>
                  <a:close/>
                </a:path>
                <a:path w="619125" h="50800">
                  <a:moveTo>
                    <a:pt x="214744" y="12636"/>
                  </a:moveTo>
                  <a:lnTo>
                    <a:pt x="202120" y="12636"/>
                  </a:lnTo>
                  <a:lnTo>
                    <a:pt x="189484" y="12636"/>
                  </a:lnTo>
                  <a:lnTo>
                    <a:pt x="189484" y="0"/>
                  </a:lnTo>
                  <a:lnTo>
                    <a:pt x="176847" y="0"/>
                  </a:lnTo>
                  <a:lnTo>
                    <a:pt x="176847" y="12636"/>
                  </a:lnTo>
                  <a:lnTo>
                    <a:pt x="176847" y="25260"/>
                  </a:lnTo>
                  <a:lnTo>
                    <a:pt x="164223" y="25260"/>
                  </a:lnTo>
                  <a:lnTo>
                    <a:pt x="164223" y="12636"/>
                  </a:lnTo>
                  <a:lnTo>
                    <a:pt x="151587" y="12636"/>
                  </a:lnTo>
                  <a:lnTo>
                    <a:pt x="151587" y="25260"/>
                  </a:lnTo>
                  <a:lnTo>
                    <a:pt x="138950" y="25260"/>
                  </a:lnTo>
                  <a:lnTo>
                    <a:pt x="138950" y="37896"/>
                  </a:lnTo>
                  <a:lnTo>
                    <a:pt x="189484" y="37896"/>
                  </a:lnTo>
                  <a:lnTo>
                    <a:pt x="189484" y="25273"/>
                  </a:lnTo>
                  <a:lnTo>
                    <a:pt x="202107" y="25273"/>
                  </a:lnTo>
                  <a:lnTo>
                    <a:pt x="214744" y="25273"/>
                  </a:lnTo>
                  <a:lnTo>
                    <a:pt x="214744" y="12636"/>
                  </a:lnTo>
                  <a:close/>
                </a:path>
                <a:path w="619125" h="50800">
                  <a:moveTo>
                    <a:pt x="303174" y="0"/>
                  </a:moveTo>
                  <a:lnTo>
                    <a:pt x="303174" y="0"/>
                  </a:lnTo>
                  <a:lnTo>
                    <a:pt x="214744" y="0"/>
                  </a:lnTo>
                  <a:lnTo>
                    <a:pt x="214744" y="12636"/>
                  </a:lnTo>
                  <a:lnTo>
                    <a:pt x="227368" y="12636"/>
                  </a:lnTo>
                  <a:lnTo>
                    <a:pt x="227368" y="25273"/>
                  </a:lnTo>
                  <a:lnTo>
                    <a:pt x="240004" y="25273"/>
                  </a:lnTo>
                  <a:lnTo>
                    <a:pt x="240004" y="12636"/>
                  </a:lnTo>
                  <a:lnTo>
                    <a:pt x="252641" y="12636"/>
                  </a:lnTo>
                  <a:lnTo>
                    <a:pt x="265264" y="12636"/>
                  </a:lnTo>
                  <a:lnTo>
                    <a:pt x="265264" y="25260"/>
                  </a:lnTo>
                  <a:lnTo>
                    <a:pt x="252641" y="25260"/>
                  </a:lnTo>
                  <a:lnTo>
                    <a:pt x="252641" y="37896"/>
                  </a:lnTo>
                  <a:lnTo>
                    <a:pt x="265277" y="37896"/>
                  </a:lnTo>
                  <a:lnTo>
                    <a:pt x="265277" y="25273"/>
                  </a:lnTo>
                  <a:lnTo>
                    <a:pt x="277901" y="25273"/>
                  </a:lnTo>
                  <a:lnTo>
                    <a:pt x="277901" y="12636"/>
                  </a:lnTo>
                  <a:lnTo>
                    <a:pt x="290537" y="12636"/>
                  </a:lnTo>
                  <a:lnTo>
                    <a:pt x="303174" y="12636"/>
                  </a:lnTo>
                  <a:lnTo>
                    <a:pt x="303174" y="0"/>
                  </a:lnTo>
                  <a:close/>
                </a:path>
                <a:path w="619125" h="50800">
                  <a:moveTo>
                    <a:pt x="315798" y="25260"/>
                  </a:moveTo>
                  <a:lnTo>
                    <a:pt x="303174" y="25260"/>
                  </a:lnTo>
                  <a:lnTo>
                    <a:pt x="290537" y="25260"/>
                  </a:lnTo>
                  <a:lnTo>
                    <a:pt x="290537" y="37896"/>
                  </a:lnTo>
                  <a:lnTo>
                    <a:pt x="303161" y="37896"/>
                  </a:lnTo>
                  <a:lnTo>
                    <a:pt x="315798" y="37896"/>
                  </a:lnTo>
                  <a:lnTo>
                    <a:pt x="315798" y="25260"/>
                  </a:lnTo>
                  <a:close/>
                </a:path>
                <a:path w="619125" h="50800">
                  <a:moveTo>
                    <a:pt x="353695" y="0"/>
                  </a:moveTo>
                  <a:lnTo>
                    <a:pt x="341058" y="0"/>
                  </a:lnTo>
                  <a:lnTo>
                    <a:pt x="341058" y="12636"/>
                  </a:lnTo>
                  <a:lnTo>
                    <a:pt x="353695" y="12636"/>
                  </a:lnTo>
                  <a:lnTo>
                    <a:pt x="353695" y="0"/>
                  </a:lnTo>
                  <a:close/>
                </a:path>
                <a:path w="619125" h="50800">
                  <a:moveTo>
                    <a:pt x="416852" y="0"/>
                  </a:moveTo>
                  <a:lnTo>
                    <a:pt x="404215" y="0"/>
                  </a:lnTo>
                  <a:lnTo>
                    <a:pt x="404215" y="12636"/>
                  </a:lnTo>
                  <a:lnTo>
                    <a:pt x="404215" y="25260"/>
                  </a:lnTo>
                  <a:lnTo>
                    <a:pt x="391591" y="25260"/>
                  </a:lnTo>
                  <a:lnTo>
                    <a:pt x="391591" y="12636"/>
                  </a:lnTo>
                  <a:lnTo>
                    <a:pt x="391591" y="0"/>
                  </a:lnTo>
                  <a:lnTo>
                    <a:pt x="378955" y="0"/>
                  </a:lnTo>
                  <a:lnTo>
                    <a:pt x="366318" y="0"/>
                  </a:lnTo>
                  <a:lnTo>
                    <a:pt x="366318" y="12636"/>
                  </a:lnTo>
                  <a:lnTo>
                    <a:pt x="366318" y="25260"/>
                  </a:lnTo>
                  <a:lnTo>
                    <a:pt x="366318" y="37896"/>
                  </a:lnTo>
                  <a:lnTo>
                    <a:pt x="378955" y="37896"/>
                  </a:lnTo>
                  <a:lnTo>
                    <a:pt x="391579" y="37896"/>
                  </a:lnTo>
                  <a:lnTo>
                    <a:pt x="404215" y="37896"/>
                  </a:lnTo>
                  <a:lnTo>
                    <a:pt x="416852" y="37896"/>
                  </a:lnTo>
                  <a:lnTo>
                    <a:pt x="416852" y="25273"/>
                  </a:lnTo>
                  <a:lnTo>
                    <a:pt x="416852" y="12636"/>
                  </a:lnTo>
                  <a:lnTo>
                    <a:pt x="416852" y="0"/>
                  </a:lnTo>
                  <a:close/>
                </a:path>
                <a:path w="619125" h="50800">
                  <a:moveTo>
                    <a:pt x="442112" y="12636"/>
                  </a:moveTo>
                  <a:lnTo>
                    <a:pt x="429475" y="12636"/>
                  </a:lnTo>
                  <a:lnTo>
                    <a:pt x="429475" y="25260"/>
                  </a:lnTo>
                  <a:lnTo>
                    <a:pt x="429475" y="37896"/>
                  </a:lnTo>
                  <a:lnTo>
                    <a:pt x="442112" y="37896"/>
                  </a:lnTo>
                  <a:lnTo>
                    <a:pt x="442112" y="25273"/>
                  </a:lnTo>
                  <a:lnTo>
                    <a:pt x="442112" y="12636"/>
                  </a:lnTo>
                  <a:close/>
                </a:path>
                <a:path w="619125" h="50800">
                  <a:moveTo>
                    <a:pt x="530542" y="25260"/>
                  </a:moveTo>
                  <a:lnTo>
                    <a:pt x="517906" y="25260"/>
                  </a:lnTo>
                  <a:lnTo>
                    <a:pt x="517906" y="37896"/>
                  </a:lnTo>
                  <a:lnTo>
                    <a:pt x="530542" y="37896"/>
                  </a:lnTo>
                  <a:lnTo>
                    <a:pt x="530542" y="25260"/>
                  </a:lnTo>
                  <a:close/>
                </a:path>
                <a:path w="619125" h="50800">
                  <a:moveTo>
                    <a:pt x="618947" y="0"/>
                  </a:moveTo>
                  <a:lnTo>
                    <a:pt x="606310" y="0"/>
                  </a:lnTo>
                  <a:lnTo>
                    <a:pt x="593699" y="0"/>
                  </a:lnTo>
                  <a:lnTo>
                    <a:pt x="581063" y="0"/>
                  </a:lnTo>
                  <a:lnTo>
                    <a:pt x="581063" y="12636"/>
                  </a:lnTo>
                  <a:lnTo>
                    <a:pt x="593674" y="12636"/>
                  </a:lnTo>
                  <a:lnTo>
                    <a:pt x="593674" y="25260"/>
                  </a:lnTo>
                  <a:lnTo>
                    <a:pt x="581063" y="25260"/>
                  </a:lnTo>
                  <a:lnTo>
                    <a:pt x="581063" y="12636"/>
                  </a:lnTo>
                  <a:lnTo>
                    <a:pt x="568426" y="12636"/>
                  </a:lnTo>
                  <a:lnTo>
                    <a:pt x="568426" y="0"/>
                  </a:lnTo>
                  <a:lnTo>
                    <a:pt x="555802" y="0"/>
                  </a:lnTo>
                  <a:lnTo>
                    <a:pt x="555790" y="0"/>
                  </a:lnTo>
                  <a:lnTo>
                    <a:pt x="492633" y="0"/>
                  </a:lnTo>
                  <a:lnTo>
                    <a:pt x="492633" y="12636"/>
                  </a:lnTo>
                  <a:lnTo>
                    <a:pt x="480009" y="12636"/>
                  </a:lnTo>
                  <a:lnTo>
                    <a:pt x="480009" y="0"/>
                  </a:lnTo>
                  <a:lnTo>
                    <a:pt x="467385" y="0"/>
                  </a:lnTo>
                  <a:lnTo>
                    <a:pt x="454748" y="0"/>
                  </a:lnTo>
                  <a:lnTo>
                    <a:pt x="442112" y="0"/>
                  </a:lnTo>
                  <a:lnTo>
                    <a:pt x="442112" y="12636"/>
                  </a:lnTo>
                  <a:lnTo>
                    <a:pt x="454748" y="12636"/>
                  </a:lnTo>
                  <a:lnTo>
                    <a:pt x="467372" y="12636"/>
                  </a:lnTo>
                  <a:lnTo>
                    <a:pt x="467372" y="25260"/>
                  </a:lnTo>
                  <a:lnTo>
                    <a:pt x="454748" y="25260"/>
                  </a:lnTo>
                  <a:lnTo>
                    <a:pt x="454748" y="37896"/>
                  </a:lnTo>
                  <a:lnTo>
                    <a:pt x="467372" y="37896"/>
                  </a:lnTo>
                  <a:lnTo>
                    <a:pt x="480009" y="37896"/>
                  </a:lnTo>
                  <a:lnTo>
                    <a:pt x="480009" y="25273"/>
                  </a:lnTo>
                  <a:lnTo>
                    <a:pt x="492633" y="25273"/>
                  </a:lnTo>
                  <a:lnTo>
                    <a:pt x="492633" y="37896"/>
                  </a:lnTo>
                  <a:lnTo>
                    <a:pt x="505269" y="37896"/>
                  </a:lnTo>
                  <a:lnTo>
                    <a:pt x="505269" y="25273"/>
                  </a:lnTo>
                  <a:lnTo>
                    <a:pt x="505269" y="12636"/>
                  </a:lnTo>
                  <a:lnTo>
                    <a:pt x="517906" y="12636"/>
                  </a:lnTo>
                  <a:lnTo>
                    <a:pt x="530529" y="12636"/>
                  </a:lnTo>
                  <a:lnTo>
                    <a:pt x="543166" y="12636"/>
                  </a:lnTo>
                  <a:lnTo>
                    <a:pt x="543166" y="25260"/>
                  </a:lnTo>
                  <a:lnTo>
                    <a:pt x="543166" y="37896"/>
                  </a:lnTo>
                  <a:lnTo>
                    <a:pt x="555802" y="37896"/>
                  </a:lnTo>
                  <a:lnTo>
                    <a:pt x="555802" y="25273"/>
                  </a:lnTo>
                  <a:lnTo>
                    <a:pt x="568426" y="25273"/>
                  </a:lnTo>
                  <a:lnTo>
                    <a:pt x="581063" y="25273"/>
                  </a:lnTo>
                  <a:lnTo>
                    <a:pt x="581063" y="37896"/>
                  </a:lnTo>
                  <a:lnTo>
                    <a:pt x="593699" y="37896"/>
                  </a:lnTo>
                  <a:lnTo>
                    <a:pt x="593699" y="25273"/>
                  </a:lnTo>
                  <a:lnTo>
                    <a:pt x="606310" y="25273"/>
                  </a:lnTo>
                  <a:lnTo>
                    <a:pt x="618947" y="25273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5974372" y="4935512"/>
              <a:ext cx="606425" cy="12700"/>
            </a:xfrm>
            <a:custGeom>
              <a:avLst/>
              <a:gdLst/>
              <a:ahLst/>
              <a:cxnLst/>
              <a:rect l="l" t="t" r="r" b="b"/>
              <a:pathLst>
                <a:path w="606425" h="12700">
                  <a:moveTo>
                    <a:pt x="75793" y="0"/>
                  </a:moveTo>
                  <a:lnTo>
                    <a:pt x="75793" y="0"/>
                  </a:lnTo>
                  <a:lnTo>
                    <a:pt x="0" y="0"/>
                  </a:lnTo>
                  <a:lnTo>
                    <a:pt x="0" y="12636"/>
                  </a:lnTo>
                  <a:lnTo>
                    <a:pt x="75793" y="12636"/>
                  </a:lnTo>
                  <a:lnTo>
                    <a:pt x="75793" y="0"/>
                  </a:lnTo>
                  <a:close/>
                </a:path>
                <a:path w="606425" h="12700">
                  <a:moveTo>
                    <a:pt x="101053" y="0"/>
                  </a:moveTo>
                  <a:lnTo>
                    <a:pt x="88417" y="0"/>
                  </a:lnTo>
                  <a:lnTo>
                    <a:pt x="88417" y="12636"/>
                  </a:lnTo>
                  <a:lnTo>
                    <a:pt x="101053" y="12636"/>
                  </a:lnTo>
                  <a:lnTo>
                    <a:pt x="101053" y="0"/>
                  </a:lnTo>
                  <a:close/>
                </a:path>
                <a:path w="606425" h="12700">
                  <a:moveTo>
                    <a:pt x="138950" y="0"/>
                  </a:moveTo>
                  <a:lnTo>
                    <a:pt x="126326" y="0"/>
                  </a:lnTo>
                  <a:lnTo>
                    <a:pt x="113690" y="0"/>
                  </a:lnTo>
                  <a:lnTo>
                    <a:pt x="113690" y="12636"/>
                  </a:lnTo>
                  <a:lnTo>
                    <a:pt x="126314" y="12636"/>
                  </a:lnTo>
                  <a:lnTo>
                    <a:pt x="138950" y="12636"/>
                  </a:lnTo>
                  <a:lnTo>
                    <a:pt x="138950" y="0"/>
                  </a:lnTo>
                  <a:close/>
                </a:path>
                <a:path w="606425" h="12700">
                  <a:moveTo>
                    <a:pt x="252641" y="0"/>
                  </a:moveTo>
                  <a:lnTo>
                    <a:pt x="252641" y="0"/>
                  </a:lnTo>
                  <a:lnTo>
                    <a:pt x="164211" y="0"/>
                  </a:lnTo>
                  <a:lnTo>
                    <a:pt x="164211" y="12636"/>
                  </a:lnTo>
                  <a:lnTo>
                    <a:pt x="252641" y="12636"/>
                  </a:lnTo>
                  <a:lnTo>
                    <a:pt x="252641" y="0"/>
                  </a:lnTo>
                  <a:close/>
                </a:path>
                <a:path w="606425" h="12700">
                  <a:moveTo>
                    <a:pt x="303161" y="0"/>
                  </a:moveTo>
                  <a:lnTo>
                    <a:pt x="290525" y="0"/>
                  </a:lnTo>
                  <a:lnTo>
                    <a:pt x="290525" y="12636"/>
                  </a:lnTo>
                  <a:lnTo>
                    <a:pt x="303161" y="12636"/>
                  </a:lnTo>
                  <a:lnTo>
                    <a:pt x="303161" y="0"/>
                  </a:lnTo>
                  <a:close/>
                </a:path>
                <a:path w="606425" h="12700">
                  <a:moveTo>
                    <a:pt x="341058" y="0"/>
                  </a:moveTo>
                  <a:lnTo>
                    <a:pt x="328422" y="0"/>
                  </a:lnTo>
                  <a:lnTo>
                    <a:pt x="315785" y="0"/>
                  </a:lnTo>
                  <a:lnTo>
                    <a:pt x="315785" y="12636"/>
                  </a:lnTo>
                  <a:lnTo>
                    <a:pt x="328422" y="12636"/>
                  </a:lnTo>
                  <a:lnTo>
                    <a:pt x="341058" y="12636"/>
                  </a:lnTo>
                  <a:lnTo>
                    <a:pt x="341058" y="0"/>
                  </a:lnTo>
                  <a:close/>
                </a:path>
                <a:path w="606425" h="12700">
                  <a:moveTo>
                    <a:pt x="391579" y="0"/>
                  </a:moveTo>
                  <a:lnTo>
                    <a:pt x="378955" y="0"/>
                  </a:lnTo>
                  <a:lnTo>
                    <a:pt x="366318" y="0"/>
                  </a:lnTo>
                  <a:lnTo>
                    <a:pt x="353682" y="0"/>
                  </a:lnTo>
                  <a:lnTo>
                    <a:pt x="353682" y="12636"/>
                  </a:lnTo>
                  <a:lnTo>
                    <a:pt x="366318" y="12636"/>
                  </a:lnTo>
                  <a:lnTo>
                    <a:pt x="378942" y="12636"/>
                  </a:lnTo>
                  <a:lnTo>
                    <a:pt x="391579" y="12636"/>
                  </a:lnTo>
                  <a:lnTo>
                    <a:pt x="391579" y="0"/>
                  </a:lnTo>
                  <a:close/>
                </a:path>
                <a:path w="606425" h="12700">
                  <a:moveTo>
                    <a:pt x="492633" y="0"/>
                  </a:moveTo>
                  <a:lnTo>
                    <a:pt x="492633" y="0"/>
                  </a:lnTo>
                  <a:lnTo>
                    <a:pt x="416839" y="0"/>
                  </a:lnTo>
                  <a:lnTo>
                    <a:pt x="416839" y="12636"/>
                  </a:lnTo>
                  <a:lnTo>
                    <a:pt x="492633" y="12636"/>
                  </a:lnTo>
                  <a:lnTo>
                    <a:pt x="492633" y="0"/>
                  </a:lnTo>
                  <a:close/>
                </a:path>
                <a:path w="606425" h="12700">
                  <a:moveTo>
                    <a:pt x="606310" y="0"/>
                  </a:moveTo>
                  <a:lnTo>
                    <a:pt x="593674" y="0"/>
                  </a:lnTo>
                  <a:lnTo>
                    <a:pt x="581063" y="0"/>
                  </a:lnTo>
                  <a:lnTo>
                    <a:pt x="568426" y="0"/>
                  </a:lnTo>
                  <a:lnTo>
                    <a:pt x="568426" y="12636"/>
                  </a:lnTo>
                  <a:lnTo>
                    <a:pt x="581037" y="12636"/>
                  </a:lnTo>
                  <a:lnTo>
                    <a:pt x="593674" y="12636"/>
                  </a:lnTo>
                  <a:lnTo>
                    <a:pt x="606310" y="12636"/>
                  </a:lnTo>
                  <a:lnTo>
                    <a:pt x="60631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7" name="object 37"/>
          <p:cNvSpPr txBox="1"/>
          <p:nvPr/>
        </p:nvSpPr>
        <p:spPr>
          <a:xfrm>
            <a:off x="5898515" y="4981676"/>
            <a:ext cx="893444" cy="4851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50" b="1" dirty="0">
                <a:latin typeface="Raleway"/>
                <a:cs typeface="Raleway"/>
              </a:rPr>
              <a:t>Product Height:</a:t>
            </a:r>
            <a:r>
              <a:rPr sz="750" b="1" spc="-5" dirty="0">
                <a:latin typeface="Raleway"/>
                <a:cs typeface="Raleway"/>
              </a:rPr>
              <a:t> </a:t>
            </a:r>
            <a:r>
              <a:rPr sz="750" spc="-35" dirty="0">
                <a:latin typeface="Raleway"/>
                <a:cs typeface="Raleway"/>
              </a:rPr>
              <a:t>42</a:t>
            </a:r>
            <a:endParaRPr sz="75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z="750" b="1" dirty="0">
                <a:latin typeface="Raleway"/>
                <a:cs typeface="Raleway"/>
              </a:rPr>
              <a:t>Product Depth: </a:t>
            </a:r>
            <a:r>
              <a:rPr sz="750" spc="-25" dirty="0">
                <a:latin typeface="Raleway"/>
                <a:cs typeface="Raleway"/>
              </a:rPr>
              <a:t>36</a:t>
            </a:r>
            <a:endParaRPr sz="75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z="750" b="1" dirty="0">
                <a:latin typeface="Raleway"/>
                <a:cs typeface="Raleway"/>
              </a:rPr>
              <a:t>Product Length: </a:t>
            </a:r>
            <a:r>
              <a:rPr sz="750" spc="-25" dirty="0">
                <a:latin typeface="Raleway"/>
                <a:cs typeface="Raleway"/>
              </a:rPr>
              <a:t>30</a:t>
            </a:r>
            <a:endParaRPr sz="75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z="750" b="1" dirty="0">
                <a:latin typeface="Raleway"/>
                <a:cs typeface="Raleway"/>
              </a:rPr>
              <a:t>Cubes: </a:t>
            </a:r>
            <a:r>
              <a:rPr sz="750" spc="-20" dirty="0">
                <a:latin typeface="Raleway"/>
                <a:cs typeface="Raleway"/>
              </a:rPr>
              <a:t>19.2</a:t>
            </a:r>
            <a:endParaRPr sz="750">
              <a:latin typeface="Raleway"/>
              <a:cs typeface="Raleway"/>
            </a:endParaRPr>
          </a:p>
        </p:txBody>
      </p:sp>
      <p:sp>
        <p:nvSpPr>
          <p:cNvPr id="38" name="object 38"/>
          <p:cNvSpPr txBox="1">
            <a:spLocks noGrp="1"/>
          </p:cNvSpPr>
          <p:nvPr>
            <p:ph type="sldNum" sz="quarter" idx="4294967295"/>
          </p:nvPr>
        </p:nvSpPr>
        <p:spPr>
          <a:xfrm>
            <a:off x="9477375" y="7521575"/>
            <a:ext cx="581025" cy="16033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900" b="0" i="0">
                <a:solidFill>
                  <a:schemeClr val="bg1"/>
                </a:solidFill>
                <a:latin typeface="Raleway"/>
                <a:cs typeface="Raleway"/>
              </a:defRPr>
            </a:lvl1pPr>
          </a:lstStyle>
          <a:p>
            <a:pPr marL="12700">
              <a:lnSpc>
                <a:spcPct val="100000"/>
              </a:lnSpc>
              <a:spcBef>
                <a:spcPts val="45"/>
              </a:spcBef>
            </a:pPr>
            <a:r>
              <a:rPr lang="en-US"/>
              <a:t>Page: </a:t>
            </a:r>
            <a:fld id="{81D60167-4931-47E6-BA6A-407CBD079E47}" type="slidenum">
              <a:rPr spc="-25" smtClean="0"/>
              <a:pPr marL="12700">
                <a:lnSpc>
                  <a:spcPct val="100000"/>
                </a:lnSpc>
                <a:spcBef>
                  <a:spcPts val="45"/>
                </a:spcBef>
              </a:pPr>
              <a:t>97</a:t>
            </a:fld>
            <a:endParaRPr spc="-25" dirty="0"/>
          </a:p>
        </p:txBody>
      </p:sp>
      <p:graphicFrame>
        <p:nvGraphicFramePr>
          <p:cNvPr id="3" name="Object 2">
            <a:extLst>
              <a:ext uri="{FF2B5EF4-FFF2-40B4-BE49-F238E27FC236}">
                <a16:creationId xmlns:a16="http://schemas.microsoft.com/office/drawing/2014/main" id="{6380ECFD-76F7-C88C-5969-A8134A86B8AF}"/>
              </a:ext>
            </a:extLst>
          </p:cNvPr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1993316960"/>
              </p:ext>
            </p:extLst>
          </p:nvPr>
        </p:nvGraphicFramePr>
        <p:xfrm>
          <a:off x="755594" y="5725934"/>
          <a:ext cx="8039100" cy="6096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Worksheet" r:id="rId5" imgW="8039100" imgH="609600" progId="Excel.Sheet.12">
                  <p:embed/>
                </p:oleObj>
              </mc:Choice>
              <mc:Fallback>
                <p:oleObj name="Worksheet" r:id="rId5" imgW="8039100" imgH="609600" progId="Excel.Sheet.12">
                  <p:embed/>
                  <p:pic>
                    <p:nvPicPr>
                      <p:cNvPr id="3" name="Object 2">
                        <a:extLst>
                          <a:ext uri="{FF2B5EF4-FFF2-40B4-BE49-F238E27FC236}">
                            <a16:creationId xmlns:a16="http://schemas.microsoft.com/office/drawing/2014/main" id="{6380ECFD-76F7-C88C-5969-A8134A86B8AF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6"/>
                      <a:stretch>
                        <a:fillRect/>
                      </a:stretch>
                    </p:blipFill>
                    <p:spPr>
                      <a:xfrm>
                        <a:off x="755594" y="5725934"/>
                        <a:ext cx="8039100" cy="609600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4" name="Picture 3" descr="A picture containing logo&#10;&#10;Description automatically generated">
            <a:extLst>
              <a:ext uri="{FF2B5EF4-FFF2-40B4-BE49-F238E27FC236}">
                <a16:creationId xmlns:a16="http://schemas.microsoft.com/office/drawing/2014/main" id="{319C7AC7-0352-A7D4-AB27-059F51DC70BA}"/>
              </a:ext>
            </a:extLst>
          </p:cNvPr>
          <p:cNvPicPr>
            <a:picLocks noChangeAspect="1"/>
          </p:cNvPicPr>
          <p:nvPr/>
        </p:nvPicPr>
        <p:blipFill rotWithShape="1"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6732"/>
          <a:stretch/>
        </p:blipFill>
        <p:spPr>
          <a:xfrm>
            <a:off x="8610600" y="6485350"/>
            <a:ext cx="1293202" cy="1232368"/>
          </a:xfrm>
          <a:prstGeom prst="rect">
            <a:avLst/>
          </a:prstGeom>
        </p:spPr>
      </p:pic>
      <p:sp>
        <p:nvSpPr>
          <p:cNvPr id="2" name="Rectangle 1">
            <a:extLst>
              <a:ext uri="{FF2B5EF4-FFF2-40B4-BE49-F238E27FC236}">
                <a16:creationId xmlns:a16="http://schemas.microsoft.com/office/drawing/2014/main" id="{396FDAA5-6D98-B864-A98A-D5B02F56C699}"/>
              </a:ext>
            </a:extLst>
          </p:cNvPr>
          <p:cNvSpPr/>
          <p:nvPr/>
        </p:nvSpPr>
        <p:spPr>
          <a:xfrm>
            <a:off x="7680134" y="5562600"/>
            <a:ext cx="1120966" cy="76617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17768248"/>
      </p:ext>
    </p:extLst>
  </p:cSld>
  <p:clrMapOvr>
    <a:masterClrMapping/>
  </p:clrMapOvr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object 5"/>
          <p:cNvSpPr/>
          <p:nvPr/>
        </p:nvSpPr>
        <p:spPr>
          <a:xfrm>
            <a:off x="582929" y="2425929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582929" y="2654529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582929" y="2997429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582929" y="3111729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317500" y="895477"/>
            <a:ext cx="3166110" cy="2397760"/>
          </a:xfrm>
          <a:prstGeom prst="rect">
            <a:avLst/>
          </a:prstGeom>
        </p:spPr>
        <p:txBody>
          <a:bodyPr vert="horz" wrap="square" lIns="0" tIns="27940" rIns="0" bIns="0" rtlCol="0">
            <a:spAutoFit/>
          </a:bodyPr>
          <a:lstStyle/>
          <a:p>
            <a:pPr marL="12700" marR="68580">
              <a:lnSpc>
                <a:spcPts val="1350"/>
              </a:lnSpc>
              <a:spcBef>
                <a:spcPts val="220"/>
              </a:spcBef>
            </a:pPr>
            <a:r>
              <a:rPr sz="1200" b="1" spc="60" dirty="0">
                <a:latin typeface="Arial"/>
                <a:cs typeface="Arial"/>
              </a:rPr>
              <a:t>ROSCO</a:t>
            </a:r>
            <a:r>
              <a:rPr sz="1200" b="1" spc="114" dirty="0">
                <a:latin typeface="Arial"/>
                <a:cs typeface="Arial"/>
              </a:rPr>
              <a:t> WING </a:t>
            </a:r>
            <a:r>
              <a:rPr sz="1200" b="1" dirty="0">
                <a:latin typeface="Arial"/>
                <a:cs typeface="Arial"/>
              </a:rPr>
              <a:t>BACK</a:t>
            </a:r>
            <a:r>
              <a:rPr sz="1200" b="1" spc="120" dirty="0">
                <a:latin typeface="Arial"/>
                <a:cs typeface="Arial"/>
              </a:rPr>
              <a:t> </a:t>
            </a:r>
            <a:r>
              <a:rPr sz="1200" b="1" spc="50" dirty="0">
                <a:latin typeface="Arial"/>
                <a:cs typeface="Arial"/>
              </a:rPr>
              <a:t>ACCENT</a:t>
            </a:r>
            <a:r>
              <a:rPr sz="1200" b="1" spc="114" dirty="0">
                <a:latin typeface="Arial"/>
                <a:cs typeface="Arial"/>
              </a:rPr>
              <a:t> </a:t>
            </a:r>
            <a:r>
              <a:rPr sz="1200" b="1" spc="75" dirty="0">
                <a:latin typeface="Arial"/>
                <a:cs typeface="Arial"/>
              </a:rPr>
              <a:t>CHAIR</a:t>
            </a:r>
            <a:r>
              <a:rPr sz="1200" b="1" spc="120" dirty="0">
                <a:latin typeface="Arial"/>
                <a:cs typeface="Arial"/>
              </a:rPr>
              <a:t> </a:t>
            </a:r>
            <a:r>
              <a:rPr sz="1200" b="1" spc="45" dirty="0">
                <a:latin typeface="Arial"/>
                <a:cs typeface="Arial"/>
              </a:rPr>
              <a:t>- </a:t>
            </a:r>
            <a:r>
              <a:rPr sz="1200" b="1" spc="50" dirty="0">
                <a:latin typeface="Arial"/>
                <a:cs typeface="Arial"/>
              </a:rPr>
              <a:t>EMERALD</a:t>
            </a:r>
            <a:endParaRPr sz="1200" dirty="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760"/>
              </a:spcBef>
            </a:pPr>
            <a:r>
              <a:rPr sz="750" b="1" dirty="0">
                <a:latin typeface="Raleway"/>
                <a:cs typeface="Raleway"/>
              </a:rPr>
              <a:t>SKU:</a:t>
            </a:r>
            <a:r>
              <a:rPr sz="750" b="1" spc="10" dirty="0">
                <a:latin typeface="Raleway"/>
                <a:cs typeface="Raleway"/>
              </a:rPr>
              <a:t> </a:t>
            </a:r>
            <a:r>
              <a:rPr sz="750" spc="-10" dirty="0">
                <a:latin typeface="Raleway"/>
                <a:cs typeface="Raleway"/>
              </a:rPr>
              <a:t>RC850ACG</a:t>
            </a:r>
            <a:endParaRPr sz="750" dirty="0">
              <a:latin typeface="Raleway"/>
              <a:cs typeface="Raleway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700" dirty="0">
              <a:latin typeface="Raleway"/>
              <a:cs typeface="Raleway"/>
            </a:endParaRPr>
          </a:p>
          <a:p>
            <a:pPr marL="12700" marR="5080">
              <a:lnSpc>
                <a:spcPct val="100000"/>
              </a:lnSpc>
              <a:spcBef>
                <a:spcPts val="5"/>
              </a:spcBef>
            </a:pPr>
            <a:r>
              <a:rPr sz="750" dirty="0">
                <a:latin typeface="Raleway"/>
                <a:cs typeface="Raleway"/>
              </a:rPr>
              <a:t>Rosco presents a modern take on classic wing-back chair styling. </a:t>
            </a:r>
            <a:r>
              <a:rPr sz="750" spc="-20" dirty="0">
                <a:latin typeface="Raleway"/>
                <a:cs typeface="Raleway"/>
              </a:rPr>
              <a:t>This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silhouette comes in three colors each with a nailhead trim that </a:t>
            </a:r>
            <a:r>
              <a:rPr sz="750" spc="-10" dirty="0">
                <a:latin typeface="Raleway"/>
                <a:cs typeface="Raleway"/>
              </a:rPr>
              <a:t>matches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the style of the chair. The emerald green velvet chair shown </a:t>
            </a:r>
            <a:r>
              <a:rPr sz="750" spc="-20" dirty="0">
                <a:latin typeface="Raleway"/>
                <a:cs typeface="Raleway"/>
              </a:rPr>
              <a:t>here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features softly curved angles and brass nailhead trim that warms </a:t>
            </a:r>
            <a:r>
              <a:rPr sz="750" spc="-25" dirty="0">
                <a:latin typeface="Raleway"/>
                <a:cs typeface="Raleway"/>
              </a:rPr>
              <a:t>the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profile up while lending a soft vintage accent to the chair. Tapered </a:t>
            </a:r>
            <a:r>
              <a:rPr sz="750" spc="-20" dirty="0">
                <a:latin typeface="Raleway"/>
                <a:cs typeface="Raleway"/>
              </a:rPr>
              <a:t>legs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in mocha finish complete the </a:t>
            </a:r>
            <a:r>
              <a:rPr sz="750" spc="-10" dirty="0">
                <a:latin typeface="Raleway"/>
                <a:cs typeface="Raleway"/>
              </a:rPr>
              <a:t>look.</a:t>
            </a:r>
            <a:endParaRPr sz="750" dirty="0">
              <a:latin typeface="Raleway"/>
              <a:cs typeface="Raleway"/>
            </a:endParaRPr>
          </a:p>
          <a:p>
            <a:pPr marL="393700" marR="85725" algn="just">
              <a:lnSpc>
                <a:spcPct val="100000"/>
              </a:lnSpc>
              <a:spcBef>
                <a:spcPts val="750"/>
              </a:spcBef>
            </a:pPr>
            <a:r>
              <a:rPr sz="750" dirty="0">
                <a:latin typeface="Raleway"/>
                <a:cs typeface="Raleway"/>
              </a:rPr>
              <a:t>Constructed of solid wood and plywood frame with solid </a:t>
            </a:r>
            <a:r>
              <a:rPr sz="750" spc="-25" dirty="0">
                <a:latin typeface="Raleway"/>
                <a:cs typeface="Raleway"/>
              </a:rPr>
              <a:t>oak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spc="-20" dirty="0">
                <a:latin typeface="Raleway"/>
                <a:cs typeface="Raleway"/>
              </a:rPr>
              <a:t>legs</a:t>
            </a:r>
            <a:endParaRPr sz="750" dirty="0">
              <a:latin typeface="Raleway"/>
              <a:cs typeface="Raleway"/>
            </a:endParaRPr>
          </a:p>
          <a:p>
            <a:pPr marL="393700" marR="7620" algn="just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Styling details include wing-back design with modern </a:t>
            </a:r>
            <a:r>
              <a:rPr sz="750" spc="-10" dirty="0">
                <a:latin typeface="Raleway"/>
                <a:cs typeface="Raleway"/>
              </a:rPr>
              <a:t>touches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and soft curves, tapered solid legs and loose seat </a:t>
            </a:r>
            <a:r>
              <a:rPr sz="750" spc="-10" dirty="0">
                <a:latin typeface="Raleway"/>
                <a:cs typeface="Raleway"/>
              </a:rPr>
              <a:t>construction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with brass nailhead </a:t>
            </a:r>
            <a:r>
              <a:rPr sz="750" spc="-20" dirty="0">
                <a:latin typeface="Raleway"/>
                <a:cs typeface="Raleway"/>
              </a:rPr>
              <a:t>trim</a:t>
            </a:r>
            <a:endParaRPr sz="750" dirty="0">
              <a:latin typeface="Raleway"/>
              <a:cs typeface="Raleway"/>
            </a:endParaRPr>
          </a:p>
          <a:p>
            <a:pPr marL="393700" algn="just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Fabric: emerald green </a:t>
            </a:r>
            <a:r>
              <a:rPr sz="750" spc="-10" dirty="0">
                <a:latin typeface="Raleway"/>
                <a:cs typeface="Raleway"/>
              </a:rPr>
              <a:t>velvet</a:t>
            </a:r>
            <a:endParaRPr sz="750" dirty="0">
              <a:latin typeface="Raleway"/>
              <a:cs typeface="Raleway"/>
            </a:endParaRPr>
          </a:p>
          <a:p>
            <a:pPr marL="393700" marR="107950" algn="just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Shown in emerald green, also available in charcoal and </a:t>
            </a:r>
            <a:r>
              <a:rPr sz="750" spc="-20" dirty="0">
                <a:latin typeface="Raleway"/>
                <a:cs typeface="Raleway"/>
              </a:rPr>
              <a:t>navy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Mocha</a:t>
            </a:r>
            <a:r>
              <a:rPr sz="750" spc="-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finished solid oak </a:t>
            </a:r>
            <a:r>
              <a:rPr sz="750" spc="-20" dirty="0">
                <a:latin typeface="Raleway"/>
                <a:cs typeface="Raleway"/>
              </a:rPr>
              <a:t>legs</a:t>
            </a:r>
            <a:endParaRPr sz="750" dirty="0">
              <a:latin typeface="Raleway"/>
              <a:cs typeface="Raleway"/>
            </a:endParaRPr>
          </a:p>
        </p:txBody>
      </p:sp>
      <p:sp>
        <p:nvSpPr>
          <p:cNvPr id="10" name="object 10"/>
          <p:cNvSpPr/>
          <p:nvPr/>
        </p:nvSpPr>
        <p:spPr>
          <a:xfrm>
            <a:off x="582929" y="3226029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 txBox="1"/>
          <p:nvPr/>
        </p:nvSpPr>
        <p:spPr>
          <a:xfrm>
            <a:off x="304800" y="3823462"/>
            <a:ext cx="787400" cy="379719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 marR="5715">
              <a:lnSpc>
                <a:spcPct val="98800"/>
              </a:lnSpc>
              <a:spcBef>
                <a:spcPts val="110"/>
              </a:spcBef>
            </a:pPr>
            <a:r>
              <a:rPr sz="750" u="sng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2"/>
              </a:rPr>
              <a:t>Read </a:t>
            </a:r>
            <a:r>
              <a:rPr sz="750" u="sng" spc="-20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2"/>
              </a:rPr>
              <a:t>More</a:t>
            </a:r>
            <a:r>
              <a:rPr sz="750" spc="500" dirty="0">
                <a:solidFill>
                  <a:srgbClr val="0000FF"/>
                </a:solidFill>
                <a:latin typeface="Raleway"/>
                <a:cs typeface="Raleway"/>
              </a:rPr>
              <a:t> </a:t>
            </a:r>
            <a:r>
              <a:rPr sz="750" b="1" dirty="0">
                <a:latin typeface="Raleway"/>
                <a:cs typeface="Raleway"/>
              </a:rPr>
              <a:t>Price:</a:t>
            </a:r>
            <a:r>
              <a:rPr sz="750" b="1" spc="10" dirty="0">
                <a:latin typeface="Raleway"/>
                <a:cs typeface="Raleway"/>
              </a:rPr>
              <a:t> </a:t>
            </a:r>
            <a:r>
              <a:rPr sz="750" spc="-10" dirty="0">
                <a:latin typeface="Raleway"/>
                <a:cs typeface="Raleway"/>
              </a:rPr>
              <a:t>$279.00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900" spc="-10" dirty="0">
                <a:latin typeface="Raleway"/>
                <a:cs typeface="Raleway"/>
              </a:rPr>
              <a:t>Weight</a:t>
            </a:r>
            <a:endParaRPr sz="900" dirty="0">
              <a:latin typeface="Raleway"/>
              <a:cs typeface="Raleway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1880044" y="4161955"/>
            <a:ext cx="412750" cy="1625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900" dirty="0">
                <a:latin typeface="Raleway"/>
                <a:cs typeface="Raleway"/>
              </a:rPr>
              <a:t>58.1 </a:t>
            </a:r>
            <a:r>
              <a:rPr sz="900" spc="-25" dirty="0">
                <a:latin typeface="Raleway"/>
                <a:cs typeface="Raleway"/>
              </a:rPr>
              <a:t>lbs</a:t>
            </a:r>
            <a:endParaRPr sz="900">
              <a:latin typeface="Raleway"/>
              <a:cs typeface="Raleway"/>
            </a:endParaRPr>
          </a:p>
        </p:txBody>
      </p:sp>
      <p:grpSp>
        <p:nvGrpSpPr>
          <p:cNvPr id="13" name="object 13"/>
          <p:cNvGrpSpPr/>
          <p:nvPr/>
        </p:nvGrpSpPr>
        <p:grpSpPr>
          <a:xfrm>
            <a:off x="313899" y="4355890"/>
            <a:ext cx="727710" cy="727710"/>
            <a:chOff x="44024" y="4332204"/>
            <a:chExt cx="727710" cy="727710"/>
          </a:xfrm>
        </p:grpSpPr>
        <p:sp>
          <p:nvSpPr>
            <p:cNvPr id="14" name="object 14"/>
            <p:cNvSpPr/>
            <p:nvPr/>
          </p:nvSpPr>
          <p:spPr>
            <a:xfrm>
              <a:off x="47625" y="4335805"/>
              <a:ext cx="720090" cy="720090"/>
            </a:xfrm>
            <a:custGeom>
              <a:avLst/>
              <a:gdLst/>
              <a:ahLst/>
              <a:cxnLst/>
              <a:rect l="l" t="t" r="r" b="b"/>
              <a:pathLst>
                <a:path w="720090" h="720089">
                  <a:moveTo>
                    <a:pt x="0" y="0"/>
                  </a:moveTo>
                  <a:lnTo>
                    <a:pt x="720001" y="0"/>
                  </a:lnTo>
                  <a:lnTo>
                    <a:pt x="720001" y="720001"/>
                  </a:lnTo>
                  <a:lnTo>
                    <a:pt x="0" y="720001"/>
                  </a:lnTo>
                  <a:lnTo>
                    <a:pt x="0" y="0"/>
                  </a:lnTo>
                  <a:close/>
                </a:path>
              </a:pathLst>
            </a:custGeom>
            <a:ln w="72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94843" y="4383011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10" h="35560">
                  <a:moveTo>
                    <a:pt x="11798" y="11811"/>
                  </a:moveTo>
                  <a:lnTo>
                    <a:pt x="0" y="11811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11798" y="23609"/>
                  </a:lnTo>
                  <a:lnTo>
                    <a:pt x="11798" y="11811"/>
                  </a:lnTo>
                  <a:close/>
                </a:path>
                <a:path w="626110" h="35560">
                  <a:moveTo>
                    <a:pt x="35394" y="23609"/>
                  </a:moveTo>
                  <a:lnTo>
                    <a:pt x="23596" y="23609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close/>
                </a:path>
                <a:path w="626110" h="35560">
                  <a:moveTo>
                    <a:pt x="35394" y="0"/>
                  </a:moveTo>
                  <a:lnTo>
                    <a:pt x="23596" y="0"/>
                  </a:lnTo>
                  <a:lnTo>
                    <a:pt x="11798" y="0"/>
                  </a:lnTo>
                  <a:lnTo>
                    <a:pt x="0" y="0"/>
                  </a:lnTo>
                  <a:lnTo>
                    <a:pt x="0" y="11798"/>
                  </a:lnTo>
                  <a:lnTo>
                    <a:pt x="11798" y="11798"/>
                  </a:lnTo>
                  <a:lnTo>
                    <a:pt x="23596" y="11798"/>
                  </a:lnTo>
                  <a:lnTo>
                    <a:pt x="35394" y="11798"/>
                  </a:lnTo>
                  <a:lnTo>
                    <a:pt x="35394" y="0"/>
                  </a:lnTo>
                  <a:close/>
                </a:path>
                <a:path w="626110" h="35560">
                  <a:moveTo>
                    <a:pt x="59004" y="23609"/>
                  </a:moveTo>
                  <a:lnTo>
                    <a:pt x="47205" y="23609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59004" y="35407"/>
                  </a:lnTo>
                  <a:lnTo>
                    <a:pt x="59004" y="23609"/>
                  </a:lnTo>
                  <a:close/>
                </a:path>
                <a:path w="626110" h="35560">
                  <a:moveTo>
                    <a:pt x="59004" y="0"/>
                  </a:moveTo>
                  <a:lnTo>
                    <a:pt x="47205" y="0"/>
                  </a:lnTo>
                  <a:lnTo>
                    <a:pt x="35407" y="0"/>
                  </a:lnTo>
                  <a:lnTo>
                    <a:pt x="35407" y="11798"/>
                  </a:lnTo>
                  <a:lnTo>
                    <a:pt x="47205" y="11798"/>
                  </a:lnTo>
                  <a:lnTo>
                    <a:pt x="59004" y="11798"/>
                  </a:lnTo>
                  <a:lnTo>
                    <a:pt x="59004" y="0"/>
                  </a:lnTo>
                  <a:close/>
                </a:path>
                <a:path w="626110" h="35560">
                  <a:moveTo>
                    <a:pt x="82613" y="11811"/>
                  </a:moveTo>
                  <a:lnTo>
                    <a:pt x="70815" y="11811"/>
                  </a:lnTo>
                  <a:lnTo>
                    <a:pt x="70815" y="23609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09"/>
                  </a:lnTo>
                  <a:lnTo>
                    <a:pt x="82613" y="11811"/>
                  </a:lnTo>
                  <a:close/>
                </a:path>
                <a:path w="626110" h="35560">
                  <a:moveTo>
                    <a:pt x="82613" y="0"/>
                  </a:moveTo>
                  <a:lnTo>
                    <a:pt x="70815" y="0"/>
                  </a:lnTo>
                  <a:lnTo>
                    <a:pt x="59016" y="0"/>
                  </a:lnTo>
                  <a:lnTo>
                    <a:pt x="59016" y="11798"/>
                  </a:lnTo>
                  <a:lnTo>
                    <a:pt x="70815" y="11798"/>
                  </a:lnTo>
                  <a:lnTo>
                    <a:pt x="82613" y="11798"/>
                  </a:lnTo>
                  <a:lnTo>
                    <a:pt x="82613" y="0"/>
                  </a:lnTo>
                  <a:close/>
                </a:path>
                <a:path w="626110" h="35560">
                  <a:moveTo>
                    <a:pt x="106222" y="11811"/>
                  </a:moveTo>
                  <a:lnTo>
                    <a:pt x="94424" y="11811"/>
                  </a:lnTo>
                  <a:lnTo>
                    <a:pt x="94424" y="23609"/>
                  </a:lnTo>
                  <a:lnTo>
                    <a:pt x="106222" y="23609"/>
                  </a:lnTo>
                  <a:lnTo>
                    <a:pt x="106222" y="11811"/>
                  </a:lnTo>
                  <a:close/>
                </a:path>
                <a:path w="626110" h="35560">
                  <a:moveTo>
                    <a:pt x="118021" y="0"/>
                  </a:moveTo>
                  <a:lnTo>
                    <a:pt x="106222" y="0"/>
                  </a:lnTo>
                  <a:lnTo>
                    <a:pt x="94424" y="0"/>
                  </a:lnTo>
                  <a:lnTo>
                    <a:pt x="94424" y="11798"/>
                  </a:lnTo>
                  <a:lnTo>
                    <a:pt x="106222" y="11798"/>
                  </a:lnTo>
                  <a:lnTo>
                    <a:pt x="118021" y="11798"/>
                  </a:lnTo>
                  <a:lnTo>
                    <a:pt x="118021" y="0"/>
                  </a:lnTo>
                  <a:close/>
                </a:path>
                <a:path w="626110" h="35560">
                  <a:moveTo>
                    <a:pt x="129806" y="23609"/>
                  </a:moveTo>
                  <a:lnTo>
                    <a:pt x="118021" y="23609"/>
                  </a:lnTo>
                  <a:lnTo>
                    <a:pt x="118021" y="35407"/>
                  </a:lnTo>
                  <a:lnTo>
                    <a:pt x="129806" y="35407"/>
                  </a:lnTo>
                  <a:lnTo>
                    <a:pt x="129806" y="23609"/>
                  </a:lnTo>
                  <a:close/>
                </a:path>
                <a:path w="626110" h="35560">
                  <a:moveTo>
                    <a:pt x="141617" y="0"/>
                  </a:moveTo>
                  <a:lnTo>
                    <a:pt x="129832" y="0"/>
                  </a:lnTo>
                  <a:lnTo>
                    <a:pt x="129832" y="11798"/>
                  </a:lnTo>
                  <a:lnTo>
                    <a:pt x="141617" y="11798"/>
                  </a:lnTo>
                  <a:lnTo>
                    <a:pt x="141617" y="0"/>
                  </a:lnTo>
                  <a:close/>
                </a:path>
                <a:path w="626110" h="35560">
                  <a:moveTo>
                    <a:pt x="153428" y="11811"/>
                  </a:moveTo>
                  <a:lnTo>
                    <a:pt x="141630" y="11811"/>
                  </a:lnTo>
                  <a:lnTo>
                    <a:pt x="141630" y="23609"/>
                  </a:lnTo>
                  <a:lnTo>
                    <a:pt x="141630" y="35407"/>
                  </a:lnTo>
                  <a:lnTo>
                    <a:pt x="153428" y="35407"/>
                  </a:lnTo>
                  <a:lnTo>
                    <a:pt x="153428" y="23609"/>
                  </a:lnTo>
                  <a:lnTo>
                    <a:pt x="153428" y="11811"/>
                  </a:lnTo>
                  <a:close/>
                </a:path>
                <a:path w="626110" h="35560">
                  <a:moveTo>
                    <a:pt x="153428" y="0"/>
                  </a:moveTo>
                  <a:lnTo>
                    <a:pt x="141630" y="0"/>
                  </a:lnTo>
                  <a:lnTo>
                    <a:pt x="141630" y="11798"/>
                  </a:lnTo>
                  <a:lnTo>
                    <a:pt x="153428" y="11798"/>
                  </a:lnTo>
                  <a:lnTo>
                    <a:pt x="153428" y="0"/>
                  </a:lnTo>
                  <a:close/>
                </a:path>
                <a:path w="626110" h="35560">
                  <a:moveTo>
                    <a:pt x="177025" y="23609"/>
                  </a:moveTo>
                  <a:lnTo>
                    <a:pt x="165239" y="23609"/>
                  </a:lnTo>
                  <a:lnTo>
                    <a:pt x="165239" y="11811"/>
                  </a:lnTo>
                  <a:lnTo>
                    <a:pt x="153441" y="11811"/>
                  </a:ln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close/>
                </a:path>
                <a:path w="626110" h="35560">
                  <a:moveTo>
                    <a:pt x="177025" y="0"/>
                  </a:moveTo>
                  <a:lnTo>
                    <a:pt x="165239" y="0"/>
                  </a:lnTo>
                  <a:lnTo>
                    <a:pt x="165239" y="11798"/>
                  </a:lnTo>
                  <a:lnTo>
                    <a:pt x="177025" y="11798"/>
                  </a:lnTo>
                  <a:lnTo>
                    <a:pt x="177025" y="0"/>
                  </a:lnTo>
                  <a:close/>
                </a:path>
                <a:path w="626110" h="35560">
                  <a:moveTo>
                    <a:pt x="188836" y="11811"/>
                  </a:moveTo>
                  <a:lnTo>
                    <a:pt x="177038" y="11811"/>
                  </a:lnTo>
                  <a:lnTo>
                    <a:pt x="177038" y="23609"/>
                  </a:lnTo>
                  <a:lnTo>
                    <a:pt x="188836" y="23609"/>
                  </a:lnTo>
                  <a:lnTo>
                    <a:pt x="188836" y="11811"/>
                  </a:lnTo>
                  <a:close/>
                </a:path>
                <a:path w="626110" h="35560">
                  <a:moveTo>
                    <a:pt x="200647" y="0"/>
                  </a:moveTo>
                  <a:lnTo>
                    <a:pt x="188849" y="0"/>
                  </a:lnTo>
                  <a:lnTo>
                    <a:pt x="188849" y="11798"/>
                  </a:lnTo>
                  <a:lnTo>
                    <a:pt x="200647" y="11798"/>
                  </a:lnTo>
                  <a:lnTo>
                    <a:pt x="200647" y="0"/>
                  </a:lnTo>
                  <a:close/>
                </a:path>
                <a:path w="626110" h="35560">
                  <a:moveTo>
                    <a:pt x="212432" y="11811"/>
                  </a:moveTo>
                  <a:lnTo>
                    <a:pt x="200647" y="11811"/>
                  </a:lnTo>
                  <a:lnTo>
                    <a:pt x="188849" y="11811"/>
                  </a:ln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lnTo>
                    <a:pt x="212432" y="11811"/>
                  </a:lnTo>
                  <a:close/>
                </a:path>
                <a:path w="626110" h="35560">
                  <a:moveTo>
                    <a:pt x="224243" y="11811"/>
                  </a:moveTo>
                  <a:lnTo>
                    <a:pt x="212458" y="11811"/>
                  </a:lnTo>
                  <a:lnTo>
                    <a:pt x="212458" y="23609"/>
                  </a:lnTo>
                  <a:lnTo>
                    <a:pt x="224243" y="23609"/>
                  </a:lnTo>
                  <a:lnTo>
                    <a:pt x="224243" y="11811"/>
                  </a:lnTo>
                  <a:close/>
                </a:path>
                <a:path w="626110" h="35560">
                  <a:moveTo>
                    <a:pt x="247853" y="11811"/>
                  </a:moveTo>
                  <a:lnTo>
                    <a:pt x="236054" y="11811"/>
                  </a:lnTo>
                  <a:lnTo>
                    <a:pt x="236054" y="23609"/>
                  </a:lnTo>
                  <a:lnTo>
                    <a:pt x="236054" y="35407"/>
                  </a:lnTo>
                  <a:lnTo>
                    <a:pt x="247853" y="35407"/>
                  </a:lnTo>
                  <a:lnTo>
                    <a:pt x="247853" y="23609"/>
                  </a:lnTo>
                  <a:lnTo>
                    <a:pt x="247853" y="11811"/>
                  </a:lnTo>
                  <a:close/>
                </a:path>
                <a:path w="626110" h="35560">
                  <a:moveTo>
                    <a:pt x="247853" y="0"/>
                  </a:moveTo>
                  <a:lnTo>
                    <a:pt x="236054" y="0"/>
                  </a:lnTo>
                  <a:lnTo>
                    <a:pt x="236054" y="11798"/>
                  </a:lnTo>
                  <a:lnTo>
                    <a:pt x="247853" y="11798"/>
                  </a:lnTo>
                  <a:lnTo>
                    <a:pt x="247853" y="0"/>
                  </a:lnTo>
                  <a:close/>
                </a:path>
                <a:path w="626110" h="35560">
                  <a:moveTo>
                    <a:pt x="259651" y="0"/>
                  </a:moveTo>
                  <a:lnTo>
                    <a:pt x="247865" y="0"/>
                  </a:lnTo>
                  <a:lnTo>
                    <a:pt x="247865" y="11798"/>
                  </a:lnTo>
                  <a:lnTo>
                    <a:pt x="259651" y="11798"/>
                  </a:lnTo>
                  <a:lnTo>
                    <a:pt x="259651" y="0"/>
                  </a:lnTo>
                  <a:close/>
                </a:path>
                <a:path w="626110" h="35560">
                  <a:moveTo>
                    <a:pt x="283273" y="0"/>
                  </a:moveTo>
                  <a:lnTo>
                    <a:pt x="271475" y="0"/>
                  </a:lnTo>
                  <a:lnTo>
                    <a:pt x="271475" y="11798"/>
                  </a:lnTo>
                  <a:lnTo>
                    <a:pt x="283273" y="11798"/>
                  </a:lnTo>
                  <a:lnTo>
                    <a:pt x="283273" y="0"/>
                  </a:lnTo>
                  <a:close/>
                </a:path>
                <a:path w="626110" h="35560">
                  <a:moveTo>
                    <a:pt x="295071" y="11811"/>
                  </a:moveTo>
                  <a:lnTo>
                    <a:pt x="283273" y="11811"/>
                  </a:lnTo>
                  <a:lnTo>
                    <a:pt x="271475" y="11811"/>
                  </a:lnTo>
                  <a:lnTo>
                    <a:pt x="271475" y="23609"/>
                  </a:lnTo>
                  <a:lnTo>
                    <a:pt x="271475" y="35407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295071" y="23609"/>
                  </a:lnTo>
                  <a:lnTo>
                    <a:pt x="295071" y="11811"/>
                  </a:lnTo>
                  <a:close/>
                </a:path>
                <a:path w="626110" h="35560">
                  <a:moveTo>
                    <a:pt x="306857" y="0"/>
                  </a:moveTo>
                  <a:lnTo>
                    <a:pt x="295071" y="0"/>
                  </a:lnTo>
                  <a:lnTo>
                    <a:pt x="295071" y="11798"/>
                  </a:lnTo>
                  <a:lnTo>
                    <a:pt x="306857" y="11798"/>
                  </a:lnTo>
                  <a:lnTo>
                    <a:pt x="306857" y="0"/>
                  </a:lnTo>
                  <a:close/>
                </a:path>
                <a:path w="626110" h="35560">
                  <a:moveTo>
                    <a:pt x="318681" y="23609"/>
                  </a:moveTo>
                  <a:lnTo>
                    <a:pt x="306882" y="23609"/>
                  </a:lnTo>
                  <a:lnTo>
                    <a:pt x="306882" y="35407"/>
                  </a:lnTo>
                  <a:lnTo>
                    <a:pt x="318681" y="35407"/>
                  </a:lnTo>
                  <a:lnTo>
                    <a:pt x="318681" y="23609"/>
                  </a:lnTo>
                  <a:close/>
                </a:path>
                <a:path w="626110" h="35560">
                  <a:moveTo>
                    <a:pt x="330479" y="11811"/>
                  </a:moveTo>
                  <a:lnTo>
                    <a:pt x="318681" y="11811"/>
                  </a:lnTo>
                  <a:lnTo>
                    <a:pt x="318681" y="23609"/>
                  </a:lnTo>
                  <a:lnTo>
                    <a:pt x="330479" y="23609"/>
                  </a:lnTo>
                  <a:lnTo>
                    <a:pt x="330479" y="11811"/>
                  </a:lnTo>
                  <a:close/>
                </a:path>
                <a:path w="626110" h="35560">
                  <a:moveTo>
                    <a:pt x="330479" y="0"/>
                  </a:moveTo>
                  <a:lnTo>
                    <a:pt x="318681" y="0"/>
                  </a:lnTo>
                  <a:lnTo>
                    <a:pt x="306882" y="0"/>
                  </a:lnTo>
                  <a:lnTo>
                    <a:pt x="306882" y="11798"/>
                  </a:lnTo>
                  <a:lnTo>
                    <a:pt x="318681" y="11798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26110" h="35560">
                  <a:moveTo>
                    <a:pt x="342290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42290" y="11798"/>
                  </a:lnTo>
                  <a:lnTo>
                    <a:pt x="342290" y="0"/>
                  </a:lnTo>
                  <a:close/>
                </a:path>
                <a:path w="626110" h="35560">
                  <a:moveTo>
                    <a:pt x="365887" y="11811"/>
                  </a:moveTo>
                  <a:lnTo>
                    <a:pt x="354088" y="11811"/>
                  </a:lnTo>
                  <a:lnTo>
                    <a:pt x="342290" y="11811"/>
                  </a:lnTo>
                  <a:lnTo>
                    <a:pt x="342290" y="23609"/>
                  </a:lnTo>
                  <a:lnTo>
                    <a:pt x="354088" y="23609"/>
                  </a:lnTo>
                  <a:lnTo>
                    <a:pt x="365887" y="23609"/>
                  </a:lnTo>
                  <a:lnTo>
                    <a:pt x="365887" y="11811"/>
                  </a:lnTo>
                  <a:close/>
                </a:path>
                <a:path w="626110" h="35560">
                  <a:moveTo>
                    <a:pt x="365887" y="0"/>
                  </a:moveTo>
                  <a:lnTo>
                    <a:pt x="354088" y="0"/>
                  </a:lnTo>
                  <a:lnTo>
                    <a:pt x="354088" y="11798"/>
                  </a:lnTo>
                  <a:lnTo>
                    <a:pt x="365887" y="11798"/>
                  </a:lnTo>
                  <a:lnTo>
                    <a:pt x="365887" y="0"/>
                  </a:lnTo>
                  <a:close/>
                </a:path>
                <a:path w="626110" h="35560">
                  <a:moveTo>
                    <a:pt x="389496" y="11811"/>
                  </a:moveTo>
                  <a:lnTo>
                    <a:pt x="377698" y="11811"/>
                  </a:lnTo>
                  <a:lnTo>
                    <a:pt x="377698" y="23609"/>
                  </a:lnTo>
                  <a:lnTo>
                    <a:pt x="389496" y="23609"/>
                  </a:lnTo>
                  <a:lnTo>
                    <a:pt x="389496" y="11811"/>
                  </a:lnTo>
                  <a:close/>
                </a:path>
                <a:path w="626110" h="35560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26110" h="35560">
                  <a:moveTo>
                    <a:pt x="401307" y="0"/>
                  </a:move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01307" y="0"/>
                  </a:lnTo>
                  <a:close/>
                </a:path>
                <a:path w="626110" h="35560">
                  <a:moveTo>
                    <a:pt x="424903" y="11811"/>
                  </a:moveTo>
                  <a:lnTo>
                    <a:pt x="413105" y="11811"/>
                  </a:lnTo>
                  <a:lnTo>
                    <a:pt x="401307" y="11811"/>
                  </a:lnTo>
                  <a:lnTo>
                    <a:pt x="401307" y="23609"/>
                  </a:lnTo>
                  <a:lnTo>
                    <a:pt x="413105" y="23609"/>
                  </a:lnTo>
                  <a:lnTo>
                    <a:pt x="424903" y="23609"/>
                  </a:lnTo>
                  <a:lnTo>
                    <a:pt x="424903" y="11811"/>
                  </a:lnTo>
                  <a:close/>
                </a:path>
                <a:path w="626110" h="35560">
                  <a:moveTo>
                    <a:pt x="483920" y="11811"/>
                  </a:moveTo>
                  <a:lnTo>
                    <a:pt x="472122" y="11811"/>
                  </a:lnTo>
                  <a:lnTo>
                    <a:pt x="460324" y="11811"/>
                  </a:lnTo>
                  <a:lnTo>
                    <a:pt x="460324" y="23609"/>
                  </a:lnTo>
                  <a:lnTo>
                    <a:pt x="472122" y="23609"/>
                  </a:lnTo>
                  <a:lnTo>
                    <a:pt x="483920" y="23609"/>
                  </a:lnTo>
                  <a:lnTo>
                    <a:pt x="483920" y="11811"/>
                  </a:lnTo>
                  <a:close/>
                </a:path>
                <a:path w="626110" h="35560">
                  <a:moveTo>
                    <a:pt x="507530" y="0"/>
                  </a:moveTo>
                  <a:lnTo>
                    <a:pt x="495731" y="0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07530" y="0"/>
                  </a:lnTo>
                  <a:close/>
                </a:path>
                <a:path w="626110" h="35560">
                  <a:moveTo>
                    <a:pt x="519328" y="11811"/>
                  </a:moveTo>
                  <a:lnTo>
                    <a:pt x="507530" y="11811"/>
                  </a:lnTo>
                  <a:lnTo>
                    <a:pt x="495731" y="11811"/>
                  </a:lnTo>
                  <a:lnTo>
                    <a:pt x="483933" y="11811"/>
                  </a:lnTo>
                  <a:lnTo>
                    <a:pt x="483933" y="23609"/>
                  </a:lnTo>
                  <a:lnTo>
                    <a:pt x="495731" y="23609"/>
                  </a:lnTo>
                  <a:lnTo>
                    <a:pt x="507530" y="23609"/>
                  </a:lnTo>
                  <a:lnTo>
                    <a:pt x="519328" y="23609"/>
                  </a:lnTo>
                  <a:lnTo>
                    <a:pt x="519328" y="11811"/>
                  </a:lnTo>
                  <a:close/>
                </a:path>
                <a:path w="626110" h="35560">
                  <a:moveTo>
                    <a:pt x="554748" y="11811"/>
                  </a:moveTo>
                  <a:lnTo>
                    <a:pt x="542950" y="11811"/>
                  </a:lnTo>
                  <a:lnTo>
                    <a:pt x="542950" y="23609"/>
                  </a:lnTo>
                  <a:lnTo>
                    <a:pt x="554748" y="23609"/>
                  </a:lnTo>
                  <a:lnTo>
                    <a:pt x="554748" y="11811"/>
                  </a:lnTo>
                  <a:close/>
                </a:path>
                <a:path w="626110" h="35560">
                  <a:moveTo>
                    <a:pt x="578345" y="0"/>
                  </a:moveTo>
                  <a:lnTo>
                    <a:pt x="566547" y="0"/>
                  </a:lnTo>
                  <a:lnTo>
                    <a:pt x="554748" y="0"/>
                  </a:ln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26110" h="35560">
                  <a:moveTo>
                    <a:pt x="601954" y="0"/>
                  </a:moveTo>
                  <a:lnTo>
                    <a:pt x="590156" y="0"/>
                  </a:lnTo>
                  <a:lnTo>
                    <a:pt x="578358" y="0"/>
                  </a:lnTo>
                  <a:lnTo>
                    <a:pt x="578358" y="11798"/>
                  </a:lnTo>
                  <a:lnTo>
                    <a:pt x="590156" y="11798"/>
                  </a:lnTo>
                  <a:lnTo>
                    <a:pt x="601954" y="11798"/>
                  </a:lnTo>
                  <a:lnTo>
                    <a:pt x="601954" y="0"/>
                  </a:lnTo>
                  <a:close/>
                </a:path>
                <a:path w="626110" h="35560">
                  <a:moveTo>
                    <a:pt x="625563" y="11811"/>
                  </a:moveTo>
                  <a:lnTo>
                    <a:pt x="613765" y="11811"/>
                  </a:lnTo>
                  <a:lnTo>
                    <a:pt x="613765" y="23609"/>
                  </a:lnTo>
                  <a:lnTo>
                    <a:pt x="625563" y="23609"/>
                  </a:lnTo>
                  <a:lnTo>
                    <a:pt x="625563" y="11811"/>
                  </a:lnTo>
                  <a:close/>
                </a:path>
                <a:path w="626110" h="35560">
                  <a:moveTo>
                    <a:pt x="625563" y="0"/>
                  </a:moveTo>
                  <a:lnTo>
                    <a:pt x="613765" y="0"/>
                  </a:ln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25563" y="11798"/>
                  </a:lnTo>
                  <a:lnTo>
                    <a:pt x="62556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94843" y="4406620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10" h="47625">
                  <a:moveTo>
                    <a:pt x="11798" y="23609"/>
                  </a:moveTo>
                  <a:lnTo>
                    <a:pt x="0" y="23609"/>
                  </a:lnTo>
                  <a:lnTo>
                    <a:pt x="0" y="35407"/>
                  </a:lnTo>
                  <a:lnTo>
                    <a:pt x="0" y="47205"/>
                  </a:lnTo>
                  <a:lnTo>
                    <a:pt x="11798" y="47205"/>
                  </a:lnTo>
                  <a:lnTo>
                    <a:pt x="11798" y="35407"/>
                  </a:lnTo>
                  <a:lnTo>
                    <a:pt x="11798" y="23609"/>
                  </a:lnTo>
                  <a:close/>
                </a:path>
                <a:path w="626110" h="47625">
                  <a:moveTo>
                    <a:pt x="11798" y="11798"/>
                  </a:moveTo>
                  <a:lnTo>
                    <a:pt x="0" y="11798"/>
                  </a:lnTo>
                  <a:lnTo>
                    <a:pt x="0" y="23596"/>
                  </a:lnTo>
                  <a:lnTo>
                    <a:pt x="11798" y="23596"/>
                  </a:lnTo>
                  <a:lnTo>
                    <a:pt x="11798" y="11798"/>
                  </a:lnTo>
                  <a:close/>
                </a:path>
                <a:path w="626110" h="47625">
                  <a:moveTo>
                    <a:pt x="35394" y="23609"/>
                  </a:moveTo>
                  <a:lnTo>
                    <a:pt x="23596" y="23609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close/>
                </a:path>
                <a:path w="626110" h="47625">
                  <a:moveTo>
                    <a:pt x="35394" y="11798"/>
                  </a:moveTo>
                  <a:lnTo>
                    <a:pt x="23596" y="11798"/>
                  </a:lnTo>
                  <a:lnTo>
                    <a:pt x="23596" y="23596"/>
                  </a:lnTo>
                  <a:lnTo>
                    <a:pt x="35394" y="23596"/>
                  </a:lnTo>
                  <a:lnTo>
                    <a:pt x="35394" y="11798"/>
                  </a:lnTo>
                  <a:close/>
                </a:path>
                <a:path w="626110" h="47625">
                  <a:moveTo>
                    <a:pt x="59004" y="23609"/>
                  </a:moveTo>
                  <a:lnTo>
                    <a:pt x="47205" y="23609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59004" y="35407"/>
                  </a:lnTo>
                  <a:lnTo>
                    <a:pt x="59004" y="23609"/>
                  </a:lnTo>
                  <a:close/>
                </a:path>
                <a:path w="626110" h="47625">
                  <a:moveTo>
                    <a:pt x="59004" y="11798"/>
                  </a:moveTo>
                  <a:lnTo>
                    <a:pt x="47205" y="11798"/>
                  </a:lnTo>
                  <a:lnTo>
                    <a:pt x="35407" y="11798"/>
                  </a:lnTo>
                  <a:lnTo>
                    <a:pt x="35407" y="23596"/>
                  </a:lnTo>
                  <a:lnTo>
                    <a:pt x="47205" y="23596"/>
                  </a:lnTo>
                  <a:lnTo>
                    <a:pt x="59004" y="23596"/>
                  </a:lnTo>
                  <a:lnTo>
                    <a:pt x="59004" y="11798"/>
                  </a:lnTo>
                  <a:close/>
                </a:path>
                <a:path w="626110" h="47625">
                  <a:moveTo>
                    <a:pt x="82613" y="23609"/>
                  </a:moveTo>
                  <a:lnTo>
                    <a:pt x="70815" y="23609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09"/>
                  </a:lnTo>
                  <a:close/>
                </a:path>
                <a:path w="626110" h="47625">
                  <a:moveTo>
                    <a:pt x="82613" y="11798"/>
                  </a:moveTo>
                  <a:lnTo>
                    <a:pt x="70815" y="11798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82613" y="11798"/>
                  </a:lnTo>
                  <a:close/>
                </a:path>
                <a:path w="626110" h="47625">
                  <a:moveTo>
                    <a:pt x="106222" y="11798"/>
                  </a:moveTo>
                  <a:lnTo>
                    <a:pt x="94424" y="11798"/>
                  </a:lnTo>
                  <a:lnTo>
                    <a:pt x="94424" y="23596"/>
                  </a:lnTo>
                  <a:lnTo>
                    <a:pt x="106222" y="23596"/>
                  </a:lnTo>
                  <a:lnTo>
                    <a:pt x="106222" y="11798"/>
                  </a:lnTo>
                  <a:close/>
                </a:path>
                <a:path w="626110" h="47625">
                  <a:moveTo>
                    <a:pt x="129806" y="11798"/>
                  </a:moveTo>
                  <a:lnTo>
                    <a:pt x="118021" y="11798"/>
                  </a:lnTo>
                  <a:lnTo>
                    <a:pt x="118021" y="23596"/>
                  </a:lnTo>
                  <a:lnTo>
                    <a:pt x="129806" y="23596"/>
                  </a:lnTo>
                  <a:lnTo>
                    <a:pt x="129806" y="11798"/>
                  </a:lnTo>
                  <a:close/>
                </a:path>
                <a:path w="626110" h="47625">
                  <a:moveTo>
                    <a:pt x="141617" y="11798"/>
                  </a:moveTo>
                  <a:lnTo>
                    <a:pt x="129832" y="11798"/>
                  </a:lnTo>
                  <a:lnTo>
                    <a:pt x="129832" y="23596"/>
                  </a:lnTo>
                  <a:lnTo>
                    <a:pt x="141617" y="23596"/>
                  </a:lnTo>
                  <a:lnTo>
                    <a:pt x="141617" y="11798"/>
                  </a:lnTo>
                  <a:close/>
                </a:path>
                <a:path w="626110" h="47625">
                  <a:moveTo>
                    <a:pt x="153428" y="11798"/>
                  </a:moveTo>
                  <a:lnTo>
                    <a:pt x="141630" y="11798"/>
                  </a:lnTo>
                  <a:lnTo>
                    <a:pt x="141630" y="23596"/>
                  </a:lnTo>
                  <a:lnTo>
                    <a:pt x="153428" y="23596"/>
                  </a:lnTo>
                  <a:lnTo>
                    <a:pt x="153428" y="11798"/>
                  </a:lnTo>
                  <a:close/>
                </a:path>
                <a:path w="626110" h="47625">
                  <a:moveTo>
                    <a:pt x="165239" y="23609"/>
                  </a:move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65239" y="23609"/>
                  </a:lnTo>
                  <a:close/>
                </a:path>
                <a:path w="626110" h="47625">
                  <a:moveTo>
                    <a:pt x="177025" y="11798"/>
                  </a:moveTo>
                  <a:lnTo>
                    <a:pt x="165239" y="11798"/>
                  </a:lnTo>
                  <a:lnTo>
                    <a:pt x="165239" y="23596"/>
                  </a:lnTo>
                  <a:lnTo>
                    <a:pt x="177025" y="23596"/>
                  </a:lnTo>
                  <a:lnTo>
                    <a:pt x="177025" y="11798"/>
                  </a:lnTo>
                  <a:close/>
                </a:path>
                <a:path w="626110" h="47625">
                  <a:moveTo>
                    <a:pt x="212432" y="11798"/>
                  </a:moveTo>
                  <a:lnTo>
                    <a:pt x="200647" y="11798"/>
                  </a:lnTo>
                  <a:lnTo>
                    <a:pt x="200647" y="23596"/>
                  </a:lnTo>
                  <a:lnTo>
                    <a:pt x="212432" y="23596"/>
                  </a:lnTo>
                  <a:lnTo>
                    <a:pt x="212432" y="11798"/>
                  </a:lnTo>
                  <a:close/>
                </a:path>
                <a:path w="626110" h="47625">
                  <a:moveTo>
                    <a:pt x="224243" y="23609"/>
                  </a:move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close/>
                </a:path>
                <a:path w="626110" h="47625">
                  <a:moveTo>
                    <a:pt x="247853" y="11798"/>
                  </a:moveTo>
                  <a:lnTo>
                    <a:pt x="236054" y="11798"/>
                  </a:lnTo>
                  <a:lnTo>
                    <a:pt x="236054" y="23596"/>
                  </a:lnTo>
                  <a:lnTo>
                    <a:pt x="247853" y="23596"/>
                  </a:lnTo>
                  <a:lnTo>
                    <a:pt x="247853" y="11798"/>
                  </a:lnTo>
                  <a:close/>
                </a:path>
                <a:path w="626110" h="47625">
                  <a:moveTo>
                    <a:pt x="271462" y="23609"/>
                  </a:moveTo>
                  <a:lnTo>
                    <a:pt x="259664" y="23609"/>
                  </a:lnTo>
                  <a:lnTo>
                    <a:pt x="259664" y="35407"/>
                  </a:lnTo>
                  <a:lnTo>
                    <a:pt x="271462" y="35407"/>
                  </a:lnTo>
                  <a:lnTo>
                    <a:pt x="271462" y="23609"/>
                  </a:lnTo>
                  <a:close/>
                </a:path>
                <a:path w="626110" h="47625">
                  <a:moveTo>
                    <a:pt x="306857" y="23609"/>
                  </a:moveTo>
                  <a:lnTo>
                    <a:pt x="295071" y="23609"/>
                  </a:ln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close/>
                </a:path>
                <a:path w="626110" h="47625">
                  <a:moveTo>
                    <a:pt x="330479" y="23609"/>
                  </a:moveTo>
                  <a:lnTo>
                    <a:pt x="318681" y="23609"/>
                  </a:lnTo>
                  <a:lnTo>
                    <a:pt x="306882" y="23609"/>
                  </a:lnTo>
                  <a:lnTo>
                    <a:pt x="306882" y="35407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close/>
                </a:path>
                <a:path w="626110" h="47625">
                  <a:moveTo>
                    <a:pt x="330479" y="0"/>
                  </a:moveTo>
                  <a:lnTo>
                    <a:pt x="318681" y="0"/>
                  </a:lnTo>
                  <a:lnTo>
                    <a:pt x="306882" y="0"/>
                  </a:lnTo>
                  <a:lnTo>
                    <a:pt x="306882" y="11798"/>
                  </a:lnTo>
                  <a:lnTo>
                    <a:pt x="318681" y="11798"/>
                  </a:lnTo>
                  <a:lnTo>
                    <a:pt x="318681" y="23596"/>
                  </a:lnTo>
                  <a:lnTo>
                    <a:pt x="330479" y="23596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26110" h="47625">
                  <a:moveTo>
                    <a:pt x="354088" y="23609"/>
                  </a:moveTo>
                  <a:lnTo>
                    <a:pt x="342290" y="23609"/>
                  </a:lnTo>
                  <a:lnTo>
                    <a:pt x="330492" y="23609"/>
                  </a:lnTo>
                  <a:lnTo>
                    <a:pt x="330492" y="35407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54088" y="23609"/>
                  </a:lnTo>
                  <a:close/>
                </a:path>
                <a:path w="626110" h="47625">
                  <a:moveTo>
                    <a:pt x="365887" y="0"/>
                  </a:moveTo>
                  <a:lnTo>
                    <a:pt x="354088" y="0"/>
                  </a:lnTo>
                  <a:lnTo>
                    <a:pt x="342290" y="0"/>
                  </a:lnTo>
                  <a:lnTo>
                    <a:pt x="330492" y="0"/>
                  </a:lnTo>
                  <a:lnTo>
                    <a:pt x="330492" y="11798"/>
                  </a:lnTo>
                  <a:lnTo>
                    <a:pt x="330492" y="23596"/>
                  </a:lnTo>
                  <a:lnTo>
                    <a:pt x="342290" y="23596"/>
                  </a:lnTo>
                  <a:lnTo>
                    <a:pt x="354088" y="23596"/>
                  </a:lnTo>
                  <a:lnTo>
                    <a:pt x="365887" y="23596"/>
                  </a:lnTo>
                  <a:lnTo>
                    <a:pt x="365887" y="11798"/>
                  </a:lnTo>
                  <a:lnTo>
                    <a:pt x="365887" y="0"/>
                  </a:lnTo>
                  <a:close/>
                </a:path>
                <a:path w="626110" h="47625">
                  <a:moveTo>
                    <a:pt x="377698" y="23609"/>
                  </a:moveTo>
                  <a:lnTo>
                    <a:pt x="365899" y="23609"/>
                  </a:lnTo>
                  <a:lnTo>
                    <a:pt x="365899" y="35407"/>
                  </a:lnTo>
                  <a:lnTo>
                    <a:pt x="377698" y="35407"/>
                  </a:lnTo>
                  <a:lnTo>
                    <a:pt x="377698" y="23609"/>
                  </a:lnTo>
                  <a:close/>
                </a:path>
                <a:path w="626110" h="47625">
                  <a:moveTo>
                    <a:pt x="377698" y="11798"/>
                  </a:moveTo>
                  <a:lnTo>
                    <a:pt x="365899" y="11798"/>
                  </a:lnTo>
                  <a:lnTo>
                    <a:pt x="365899" y="23596"/>
                  </a:lnTo>
                  <a:lnTo>
                    <a:pt x="377698" y="23596"/>
                  </a:lnTo>
                  <a:lnTo>
                    <a:pt x="377698" y="11798"/>
                  </a:lnTo>
                  <a:close/>
                </a:path>
                <a:path w="626110" h="47625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26110" h="47625">
                  <a:moveTo>
                    <a:pt x="401307" y="23609"/>
                  </a:move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01307" y="23609"/>
                  </a:lnTo>
                  <a:close/>
                </a:path>
                <a:path w="626110" h="47625">
                  <a:moveTo>
                    <a:pt x="401307" y="0"/>
                  </a:move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01307" y="0"/>
                  </a:lnTo>
                  <a:close/>
                </a:path>
                <a:path w="626110" h="47625">
                  <a:moveTo>
                    <a:pt x="424903" y="23609"/>
                  </a:moveTo>
                  <a:lnTo>
                    <a:pt x="413105" y="23609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close/>
                </a:path>
                <a:path w="626110" h="47625">
                  <a:moveTo>
                    <a:pt x="424903" y="11798"/>
                  </a:moveTo>
                  <a:lnTo>
                    <a:pt x="413105" y="11798"/>
                  </a:lnTo>
                  <a:lnTo>
                    <a:pt x="413105" y="23596"/>
                  </a:lnTo>
                  <a:lnTo>
                    <a:pt x="424903" y="23596"/>
                  </a:lnTo>
                  <a:lnTo>
                    <a:pt x="424903" y="11798"/>
                  </a:lnTo>
                  <a:close/>
                </a:path>
                <a:path w="626110" h="47625">
                  <a:moveTo>
                    <a:pt x="460311" y="23609"/>
                  </a:moveTo>
                  <a:lnTo>
                    <a:pt x="448513" y="23609"/>
                  </a:lnTo>
                  <a:lnTo>
                    <a:pt x="436714" y="23609"/>
                  </a:lnTo>
                  <a:lnTo>
                    <a:pt x="424916" y="23609"/>
                  </a:lnTo>
                  <a:lnTo>
                    <a:pt x="424916" y="35407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60311" y="35407"/>
                  </a:lnTo>
                  <a:lnTo>
                    <a:pt x="460311" y="23609"/>
                  </a:lnTo>
                  <a:close/>
                </a:path>
                <a:path w="626110" h="47625">
                  <a:moveTo>
                    <a:pt x="460311" y="11798"/>
                  </a:moveTo>
                  <a:lnTo>
                    <a:pt x="448513" y="11798"/>
                  </a:lnTo>
                  <a:lnTo>
                    <a:pt x="448513" y="0"/>
                  </a:lnTo>
                  <a:lnTo>
                    <a:pt x="436714" y="0"/>
                  </a:lnTo>
                  <a:lnTo>
                    <a:pt x="424916" y="0"/>
                  </a:lnTo>
                  <a:lnTo>
                    <a:pt x="424916" y="11798"/>
                  </a:lnTo>
                  <a:lnTo>
                    <a:pt x="424916" y="23596"/>
                  </a:lnTo>
                  <a:lnTo>
                    <a:pt x="436714" y="23596"/>
                  </a:lnTo>
                  <a:lnTo>
                    <a:pt x="448513" y="23596"/>
                  </a:lnTo>
                  <a:lnTo>
                    <a:pt x="460311" y="23596"/>
                  </a:lnTo>
                  <a:lnTo>
                    <a:pt x="460311" y="11798"/>
                  </a:lnTo>
                  <a:close/>
                </a:path>
                <a:path w="626110" h="47625">
                  <a:moveTo>
                    <a:pt x="507530" y="23609"/>
                  </a:moveTo>
                  <a:lnTo>
                    <a:pt x="495731" y="23609"/>
                  </a:lnTo>
                  <a:lnTo>
                    <a:pt x="495731" y="35407"/>
                  </a:lnTo>
                  <a:lnTo>
                    <a:pt x="507530" y="35407"/>
                  </a:lnTo>
                  <a:lnTo>
                    <a:pt x="507530" y="23609"/>
                  </a:lnTo>
                  <a:close/>
                </a:path>
                <a:path w="626110" h="47625">
                  <a:moveTo>
                    <a:pt x="507530" y="11798"/>
                  </a:moveTo>
                  <a:lnTo>
                    <a:pt x="495731" y="11798"/>
                  </a:lnTo>
                  <a:lnTo>
                    <a:pt x="483933" y="11798"/>
                  </a:lnTo>
                  <a:lnTo>
                    <a:pt x="483933" y="23596"/>
                  </a:lnTo>
                  <a:lnTo>
                    <a:pt x="495731" y="23596"/>
                  </a:lnTo>
                  <a:lnTo>
                    <a:pt x="507530" y="23596"/>
                  </a:lnTo>
                  <a:lnTo>
                    <a:pt x="507530" y="11798"/>
                  </a:lnTo>
                  <a:close/>
                </a:path>
                <a:path w="626110" h="47625">
                  <a:moveTo>
                    <a:pt x="519328" y="0"/>
                  </a:moveTo>
                  <a:lnTo>
                    <a:pt x="507530" y="0"/>
                  </a:lnTo>
                  <a:lnTo>
                    <a:pt x="507530" y="11798"/>
                  </a:lnTo>
                  <a:lnTo>
                    <a:pt x="519328" y="11798"/>
                  </a:lnTo>
                  <a:lnTo>
                    <a:pt x="519328" y="0"/>
                  </a:lnTo>
                  <a:close/>
                </a:path>
                <a:path w="626110" h="47625">
                  <a:moveTo>
                    <a:pt x="531139" y="11798"/>
                  </a:moveTo>
                  <a:lnTo>
                    <a:pt x="519341" y="11798"/>
                  </a:lnTo>
                  <a:lnTo>
                    <a:pt x="519341" y="23596"/>
                  </a:lnTo>
                  <a:lnTo>
                    <a:pt x="531139" y="23596"/>
                  </a:lnTo>
                  <a:lnTo>
                    <a:pt x="531139" y="11798"/>
                  </a:lnTo>
                  <a:close/>
                </a:path>
                <a:path w="626110" h="47625">
                  <a:moveTo>
                    <a:pt x="554748" y="23609"/>
                  </a:moveTo>
                  <a:lnTo>
                    <a:pt x="542950" y="23609"/>
                  </a:lnTo>
                  <a:lnTo>
                    <a:pt x="542950" y="35407"/>
                  </a:lnTo>
                  <a:lnTo>
                    <a:pt x="554748" y="35407"/>
                  </a:lnTo>
                  <a:lnTo>
                    <a:pt x="554748" y="23609"/>
                  </a:lnTo>
                  <a:close/>
                </a:path>
                <a:path w="626110" h="47625">
                  <a:moveTo>
                    <a:pt x="554748" y="0"/>
                  </a:moveTo>
                  <a:lnTo>
                    <a:pt x="542950" y="0"/>
                  </a:ln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54748" y="11798"/>
                  </a:lnTo>
                  <a:lnTo>
                    <a:pt x="554748" y="0"/>
                  </a:lnTo>
                  <a:close/>
                </a:path>
                <a:path w="626110" h="47625">
                  <a:moveTo>
                    <a:pt x="578345" y="23609"/>
                  </a:moveTo>
                  <a:lnTo>
                    <a:pt x="566547" y="23609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78345" y="23609"/>
                  </a:lnTo>
                  <a:close/>
                </a:path>
                <a:path w="626110" h="47625">
                  <a:moveTo>
                    <a:pt x="578345" y="0"/>
                  </a:moveTo>
                  <a:lnTo>
                    <a:pt x="566547" y="0"/>
                  </a:lnTo>
                  <a:lnTo>
                    <a:pt x="566547" y="11798"/>
                  </a:lnTo>
                  <a:lnTo>
                    <a:pt x="566547" y="23596"/>
                  </a:lnTo>
                  <a:lnTo>
                    <a:pt x="578345" y="23596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26110" h="47625">
                  <a:moveTo>
                    <a:pt x="601954" y="23609"/>
                  </a:moveTo>
                  <a:lnTo>
                    <a:pt x="590156" y="23609"/>
                  </a:lnTo>
                  <a:lnTo>
                    <a:pt x="578358" y="23609"/>
                  </a:lnTo>
                  <a:lnTo>
                    <a:pt x="578358" y="35407"/>
                  </a:lnTo>
                  <a:lnTo>
                    <a:pt x="590156" y="35407"/>
                  </a:lnTo>
                  <a:lnTo>
                    <a:pt x="601954" y="35407"/>
                  </a:lnTo>
                  <a:lnTo>
                    <a:pt x="601954" y="23609"/>
                  </a:lnTo>
                  <a:close/>
                </a:path>
                <a:path w="626110" h="47625">
                  <a:moveTo>
                    <a:pt x="601954" y="0"/>
                  </a:moveTo>
                  <a:lnTo>
                    <a:pt x="590156" y="0"/>
                  </a:lnTo>
                  <a:lnTo>
                    <a:pt x="578358" y="0"/>
                  </a:lnTo>
                  <a:lnTo>
                    <a:pt x="578358" y="11798"/>
                  </a:lnTo>
                  <a:lnTo>
                    <a:pt x="578358" y="23596"/>
                  </a:lnTo>
                  <a:lnTo>
                    <a:pt x="590156" y="23596"/>
                  </a:lnTo>
                  <a:lnTo>
                    <a:pt x="601954" y="23596"/>
                  </a:lnTo>
                  <a:lnTo>
                    <a:pt x="601954" y="11798"/>
                  </a:lnTo>
                  <a:lnTo>
                    <a:pt x="601954" y="0"/>
                  </a:lnTo>
                  <a:close/>
                </a:path>
                <a:path w="626110" h="47625">
                  <a:moveTo>
                    <a:pt x="625563" y="23609"/>
                  </a:moveTo>
                  <a:lnTo>
                    <a:pt x="613765" y="23609"/>
                  </a:lnTo>
                  <a:lnTo>
                    <a:pt x="613765" y="35407"/>
                  </a:lnTo>
                  <a:lnTo>
                    <a:pt x="625563" y="35407"/>
                  </a:lnTo>
                  <a:lnTo>
                    <a:pt x="625563" y="23609"/>
                  </a:lnTo>
                  <a:close/>
                </a:path>
                <a:path w="626110" h="47625">
                  <a:moveTo>
                    <a:pt x="625563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13765" y="23596"/>
                  </a:lnTo>
                  <a:lnTo>
                    <a:pt x="625563" y="23596"/>
                  </a:lnTo>
                  <a:lnTo>
                    <a:pt x="625563" y="11798"/>
                  </a:lnTo>
                  <a:lnTo>
                    <a:pt x="62556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94843" y="4442028"/>
              <a:ext cx="626110" cy="24130"/>
            </a:xfrm>
            <a:custGeom>
              <a:avLst/>
              <a:gdLst/>
              <a:ahLst/>
              <a:cxnLst/>
              <a:rect l="l" t="t" r="r" b="b"/>
              <a:pathLst>
                <a:path w="626110" h="24129">
                  <a:moveTo>
                    <a:pt x="11798" y="11823"/>
                  </a:moveTo>
                  <a:lnTo>
                    <a:pt x="0" y="11823"/>
                  </a:lnTo>
                  <a:lnTo>
                    <a:pt x="0" y="23609"/>
                  </a:lnTo>
                  <a:lnTo>
                    <a:pt x="11798" y="23609"/>
                  </a:lnTo>
                  <a:lnTo>
                    <a:pt x="11798" y="11823"/>
                  </a:lnTo>
                  <a:close/>
                </a:path>
                <a:path w="626110" h="24129">
                  <a:moveTo>
                    <a:pt x="11798" y="0"/>
                  </a:moveTo>
                  <a:lnTo>
                    <a:pt x="0" y="0"/>
                  </a:lnTo>
                  <a:lnTo>
                    <a:pt x="0" y="11798"/>
                  </a:lnTo>
                  <a:lnTo>
                    <a:pt x="11798" y="11798"/>
                  </a:lnTo>
                  <a:lnTo>
                    <a:pt x="11798" y="0"/>
                  </a:lnTo>
                  <a:close/>
                </a:path>
                <a:path w="626110" h="24129">
                  <a:moveTo>
                    <a:pt x="82613" y="0"/>
                  </a:moveTo>
                  <a:lnTo>
                    <a:pt x="70815" y="0"/>
                  </a:lnTo>
                  <a:lnTo>
                    <a:pt x="70815" y="11798"/>
                  </a:lnTo>
                  <a:lnTo>
                    <a:pt x="82613" y="11798"/>
                  </a:lnTo>
                  <a:lnTo>
                    <a:pt x="82613" y="0"/>
                  </a:lnTo>
                  <a:close/>
                </a:path>
                <a:path w="626110" h="24129">
                  <a:moveTo>
                    <a:pt x="129806" y="0"/>
                  </a:moveTo>
                  <a:lnTo>
                    <a:pt x="118021" y="0"/>
                  </a:lnTo>
                  <a:lnTo>
                    <a:pt x="106222" y="0"/>
                  </a:lnTo>
                  <a:lnTo>
                    <a:pt x="106222" y="11798"/>
                  </a:lnTo>
                  <a:lnTo>
                    <a:pt x="118021" y="11798"/>
                  </a:lnTo>
                  <a:lnTo>
                    <a:pt x="129806" y="11798"/>
                  </a:lnTo>
                  <a:lnTo>
                    <a:pt x="129806" y="0"/>
                  </a:lnTo>
                  <a:close/>
                </a:path>
                <a:path w="626110" h="24129">
                  <a:moveTo>
                    <a:pt x="141617" y="0"/>
                  </a:moveTo>
                  <a:lnTo>
                    <a:pt x="129832" y="0"/>
                  </a:lnTo>
                  <a:lnTo>
                    <a:pt x="129832" y="11798"/>
                  </a:lnTo>
                  <a:lnTo>
                    <a:pt x="141617" y="11798"/>
                  </a:lnTo>
                  <a:lnTo>
                    <a:pt x="141617" y="0"/>
                  </a:lnTo>
                  <a:close/>
                </a:path>
                <a:path w="626110" h="24129">
                  <a:moveTo>
                    <a:pt x="177025" y="0"/>
                  </a:moveTo>
                  <a:lnTo>
                    <a:pt x="165239" y="0"/>
                  </a:lnTo>
                  <a:lnTo>
                    <a:pt x="153441" y="0"/>
                  </a:lnTo>
                  <a:lnTo>
                    <a:pt x="153441" y="11798"/>
                  </a:lnTo>
                  <a:lnTo>
                    <a:pt x="165239" y="11798"/>
                  </a:lnTo>
                  <a:lnTo>
                    <a:pt x="177025" y="11798"/>
                  </a:lnTo>
                  <a:lnTo>
                    <a:pt x="177025" y="0"/>
                  </a:lnTo>
                  <a:close/>
                </a:path>
                <a:path w="626110" h="24129">
                  <a:moveTo>
                    <a:pt x="188836" y="0"/>
                  </a:moveTo>
                  <a:lnTo>
                    <a:pt x="177038" y="0"/>
                  </a:lnTo>
                  <a:lnTo>
                    <a:pt x="177038" y="11798"/>
                  </a:lnTo>
                  <a:lnTo>
                    <a:pt x="188836" y="11798"/>
                  </a:lnTo>
                  <a:lnTo>
                    <a:pt x="188836" y="0"/>
                  </a:lnTo>
                  <a:close/>
                </a:path>
                <a:path w="626110" h="24129">
                  <a:moveTo>
                    <a:pt x="247853" y="0"/>
                  </a:moveTo>
                  <a:lnTo>
                    <a:pt x="236054" y="0"/>
                  </a:lnTo>
                  <a:lnTo>
                    <a:pt x="236054" y="11798"/>
                  </a:lnTo>
                  <a:lnTo>
                    <a:pt x="247853" y="11798"/>
                  </a:lnTo>
                  <a:lnTo>
                    <a:pt x="247853" y="0"/>
                  </a:lnTo>
                  <a:close/>
                </a:path>
                <a:path w="626110" h="24129">
                  <a:moveTo>
                    <a:pt x="259651" y="0"/>
                  </a:moveTo>
                  <a:lnTo>
                    <a:pt x="247865" y="0"/>
                  </a:lnTo>
                  <a:lnTo>
                    <a:pt x="247865" y="11798"/>
                  </a:lnTo>
                  <a:lnTo>
                    <a:pt x="259651" y="11798"/>
                  </a:lnTo>
                  <a:lnTo>
                    <a:pt x="259651" y="0"/>
                  </a:lnTo>
                  <a:close/>
                </a:path>
                <a:path w="626110" h="24129">
                  <a:moveTo>
                    <a:pt x="295071" y="0"/>
                  </a:moveTo>
                  <a:lnTo>
                    <a:pt x="283273" y="0"/>
                  </a:lnTo>
                  <a:lnTo>
                    <a:pt x="283273" y="11798"/>
                  </a:lnTo>
                  <a:lnTo>
                    <a:pt x="295071" y="11798"/>
                  </a:lnTo>
                  <a:lnTo>
                    <a:pt x="295071" y="0"/>
                  </a:lnTo>
                  <a:close/>
                </a:path>
                <a:path w="626110" h="24129">
                  <a:moveTo>
                    <a:pt x="365887" y="0"/>
                  </a:moveTo>
                  <a:lnTo>
                    <a:pt x="354088" y="0"/>
                  </a:lnTo>
                  <a:lnTo>
                    <a:pt x="342290" y="0"/>
                  </a:lnTo>
                  <a:lnTo>
                    <a:pt x="330492" y="0"/>
                  </a:lnTo>
                  <a:lnTo>
                    <a:pt x="330492" y="11798"/>
                  </a:lnTo>
                  <a:lnTo>
                    <a:pt x="342290" y="11798"/>
                  </a:lnTo>
                  <a:lnTo>
                    <a:pt x="354088" y="11798"/>
                  </a:lnTo>
                  <a:lnTo>
                    <a:pt x="365887" y="11798"/>
                  </a:lnTo>
                  <a:lnTo>
                    <a:pt x="365887" y="0"/>
                  </a:lnTo>
                  <a:close/>
                </a:path>
                <a:path w="626110" h="24129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26110" h="24129">
                  <a:moveTo>
                    <a:pt x="460311" y="0"/>
                  </a:moveTo>
                  <a:lnTo>
                    <a:pt x="448513" y="0"/>
                  </a:lnTo>
                  <a:lnTo>
                    <a:pt x="436714" y="0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60311" y="11798"/>
                  </a:lnTo>
                  <a:lnTo>
                    <a:pt x="460311" y="0"/>
                  </a:lnTo>
                  <a:close/>
                </a:path>
                <a:path w="626110" h="24129">
                  <a:moveTo>
                    <a:pt x="483920" y="0"/>
                  </a:moveTo>
                  <a:lnTo>
                    <a:pt x="472122" y="0"/>
                  </a:lnTo>
                  <a:lnTo>
                    <a:pt x="460324" y="0"/>
                  </a:lnTo>
                  <a:lnTo>
                    <a:pt x="460324" y="11798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10" h="24129">
                  <a:moveTo>
                    <a:pt x="507530" y="0"/>
                  </a:moveTo>
                  <a:lnTo>
                    <a:pt x="495731" y="0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07530" y="0"/>
                  </a:lnTo>
                  <a:close/>
                </a:path>
                <a:path w="626110" h="24129">
                  <a:moveTo>
                    <a:pt x="554748" y="0"/>
                  </a:move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54748" y="0"/>
                  </a:lnTo>
                  <a:close/>
                </a:path>
                <a:path w="626110" h="24129">
                  <a:moveTo>
                    <a:pt x="625563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25563" y="11798"/>
                  </a:lnTo>
                  <a:lnTo>
                    <a:pt x="62556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106641" y="4459738"/>
              <a:ext cx="614045" cy="0"/>
            </a:xfrm>
            <a:custGeom>
              <a:avLst/>
              <a:gdLst/>
              <a:ahLst/>
              <a:cxnLst/>
              <a:rect l="l" t="t" r="r" b="b"/>
              <a:pathLst>
                <a:path w="614045">
                  <a:moveTo>
                    <a:pt x="0" y="0"/>
                  </a:moveTo>
                  <a:lnTo>
                    <a:pt x="613765" y="0"/>
                  </a:lnTo>
                </a:path>
              </a:pathLst>
            </a:custGeom>
            <a:ln w="11798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94843" y="4465637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10" h="35560">
                  <a:moveTo>
                    <a:pt x="11798" y="11798"/>
                  </a:moveTo>
                  <a:lnTo>
                    <a:pt x="0" y="11798"/>
                  </a:lnTo>
                  <a:lnTo>
                    <a:pt x="0" y="23596"/>
                  </a:lnTo>
                  <a:lnTo>
                    <a:pt x="11798" y="23596"/>
                  </a:lnTo>
                  <a:lnTo>
                    <a:pt x="11798" y="11798"/>
                  </a:lnTo>
                  <a:close/>
                </a:path>
                <a:path w="626110" h="35560">
                  <a:moveTo>
                    <a:pt x="23596" y="23609"/>
                  </a:moveTo>
                  <a:lnTo>
                    <a:pt x="11798" y="23609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23596" y="35407"/>
                  </a:lnTo>
                  <a:lnTo>
                    <a:pt x="23596" y="23609"/>
                  </a:lnTo>
                  <a:close/>
                </a:path>
                <a:path w="626110" h="35560">
                  <a:moveTo>
                    <a:pt x="35394" y="11798"/>
                  </a:moveTo>
                  <a:lnTo>
                    <a:pt x="23596" y="11798"/>
                  </a:lnTo>
                  <a:lnTo>
                    <a:pt x="23596" y="23596"/>
                  </a:lnTo>
                  <a:lnTo>
                    <a:pt x="35394" y="23596"/>
                  </a:lnTo>
                  <a:lnTo>
                    <a:pt x="35394" y="11798"/>
                  </a:lnTo>
                  <a:close/>
                </a:path>
                <a:path w="626110" h="35560">
                  <a:moveTo>
                    <a:pt x="47205" y="11798"/>
                  </a:moveTo>
                  <a:lnTo>
                    <a:pt x="35407" y="11798"/>
                  </a:lnTo>
                  <a:lnTo>
                    <a:pt x="35407" y="23596"/>
                  </a:lnTo>
                  <a:lnTo>
                    <a:pt x="47205" y="23596"/>
                  </a:lnTo>
                  <a:lnTo>
                    <a:pt x="47205" y="11798"/>
                  </a:lnTo>
                  <a:close/>
                </a:path>
                <a:path w="626110" h="35560">
                  <a:moveTo>
                    <a:pt x="59004" y="23609"/>
                  </a:moveTo>
                  <a:lnTo>
                    <a:pt x="47205" y="23609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59004" y="35407"/>
                  </a:lnTo>
                  <a:lnTo>
                    <a:pt x="59004" y="23609"/>
                  </a:lnTo>
                  <a:close/>
                </a:path>
                <a:path w="626110" h="35560">
                  <a:moveTo>
                    <a:pt x="94411" y="11798"/>
                  </a:moveTo>
                  <a:lnTo>
                    <a:pt x="82613" y="11798"/>
                  </a:lnTo>
                  <a:lnTo>
                    <a:pt x="70815" y="11798"/>
                  </a:lnTo>
                  <a:lnTo>
                    <a:pt x="59016" y="11798"/>
                  </a:lnTo>
                  <a:lnTo>
                    <a:pt x="59016" y="23596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94411" y="23596"/>
                  </a:lnTo>
                  <a:lnTo>
                    <a:pt x="94411" y="11798"/>
                  </a:lnTo>
                  <a:close/>
                </a:path>
                <a:path w="626110" h="35560">
                  <a:moveTo>
                    <a:pt x="129806" y="23609"/>
                  </a:moveTo>
                  <a:lnTo>
                    <a:pt x="118021" y="23609"/>
                  </a:lnTo>
                  <a:lnTo>
                    <a:pt x="106222" y="23609"/>
                  </a:lnTo>
                  <a:lnTo>
                    <a:pt x="106222" y="35407"/>
                  </a:lnTo>
                  <a:lnTo>
                    <a:pt x="118021" y="35407"/>
                  </a:lnTo>
                  <a:lnTo>
                    <a:pt x="129806" y="35407"/>
                  </a:lnTo>
                  <a:lnTo>
                    <a:pt x="129806" y="23609"/>
                  </a:lnTo>
                  <a:close/>
                </a:path>
                <a:path w="626110" h="35560">
                  <a:moveTo>
                    <a:pt x="129806" y="0"/>
                  </a:moveTo>
                  <a:lnTo>
                    <a:pt x="118021" y="0"/>
                  </a:lnTo>
                  <a:lnTo>
                    <a:pt x="106222" y="0"/>
                  </a:lnTo>
                  <a:lnTo>
                    <a:pt x="94424" y="0"/>
                  </a:lnTo>
                  <a:lnTo>
                    <a:pt x="94424" y="11798"/>
                  </a:lnTo>
                  <a:lnTo>
                    <a:pt x="106222" y="11798"/>
                  </a:lnTo>
                  <a:lnTo>
                    <a:pt x="118021" y="11798"/>
                  </a:lnTo>
                  <a:lnTo>
                    <a:pt x="129806" y="11798"/>
                  </a:lnTo>
                  <a:lnTo>
                    <a:pt x="129806" y="0"/>
                  </a:lnTo>
                  <a:close/>
                </a:path>
                <a:path w="626110" h="35560">
                  <a:moveTo>
                    <a:pt x="141617" y="23609"/>
                  </a:moveTo>
                  <a:lnTo>
                    <a:pt x="129832" y="23609"/>
                  </a:lnTo>
                  <a:lnTo>
                    <a:pt x="129832" y="35407"/>
                  </a:lnTo>
                  <a:lnTo>
                    <a:pt x="141617" y="35407"/>
                  </a:lnTo>
                  <a:lnTo>
                    <a:pt x="141617" y="23609"/>
                  </a:lnTo>
                  <a:close/>
                </a:path>
                <a:path w="626110" h="35560">
                  <a:moveTo>
                    <a:pt x="141617" y="0"/>
                  </a:moveTo>
                  <a:lnTo>
                    <a:pt x="129832" y="0"/>
                  </a:lnTo>
                  <a:lnTo>
                    <a:pt x="129832" y="11798"/>
                  </a:lnTo>
                  <a:lnTo>
                    <a:pt x="129832" y="23596"/>
                  </a:lnTo>
                  <a:lnTo>
                    <a:pt x="141617" y="23596"/>
                  </a:lnTo>
                  <a:lnTo>
                    <a:pt x="141617" y="11798"/>
                  </a:lnTo>
                  <a:lnTo>
                    <a:pt x="141617" y="0"/>
                  </a:lnTo>
                  <a:close/>
                </a:path>
                <a:path w="626110" h="35560">
                  <a:moveTo>
                    <a:pt x="177025" y="0"/>
                  </a:moveTo>
                  <a:lnTo>
                    <a:pt x="165239" y="0"/>
                  </a:lnTo>
                  <a:lnTo>
                    <a:pt x="153441" y="0"/>
                  </a:lnTo>
                  <a:lnTo>
                    <a:pt x="153441" y="11798"/>
                  </a:lnTo>
                  <a:lnTo>
                    <a:pt x="165239" y="11798"/>
                  </a:lnTo>
                  <a:lnTo>
                    <a:pt x="165239" y="23596"/>
                  </a:lnTo>
                  <a:lnTo>
                    <a:pt x="177025" y="23596"/>
                  </a:lnTo>
                  <a:lnTo>
                    <a:pt x="177025" y="11798"/>
                  </a:lnTo>
                  <a:lnTo>
                    <a:pt x="177025" y="0"/>
                  </a:lnTo>
                  <a:close/>
                </a:path>
                <a:path w="626110" h="35560">
                  <a:moveTo>
                    <a:pt x="188836" y="11798"/>
                  </a:moveTo>
                  <a:lnTo>
                    <a:pt x="177038" y="11798"/>
                  </a:lnTo>
                  <a:lnTo>
                    <a:pt x="177038" y="23596"/>
                  </a:lnTo>
                  <a:lnTo>
                    <a:pt x="188836" y="23596"/>
                  </a:lnTo>
                  <a:lnTo>
                    <a:pt x="188836" y="11798"/>
                  </a:lnTo>
                  <a:close/>
                </a:path>
                <a:path w="626110" h="35560">
                  <a:moveTo>
                    <a:pt x="212432" y="23609"/>
                  </a:moveTo>
                  <a:lnTo>
                    <a:pt x="200647" y="23609"/>
                  </a:ln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close/>
                </a:path>
                <a:path w="626110" h="35560">
                  <a:moveTo>
                    <a:pt x="212432" y="11798"/>
                  </a:moveTo>
                  <a:lnTo>
                    <a:pt x="200647" y="11798"/>
                  </a:lnTo>
                  <a:lnTo>
                    <a:pt x="200647" y="23596"/>
                  </a:lnTo>
                  <a:lnTo>
                    <a:pt x="212432" y="23596"/>
                  </a:lnTo>
                  <a:lnTo>
                    <a:pt x="212432" y="11798"/>
                  </a:lnTo>
                  <a:close/>
                </a:path>
                <a:path w="626110" h="35560">
                  <a:moveTo>
                    <a:pt x="224243" y="23609"/>
                  </a:move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close/>
                </a:path>
                <a:path w="626110" h="35560">
                  <a:moveTo>
                    <a:pt x="224243" y="11798"/>
                  </a:moveTo>
                  <a:lnTo>
                    <a:pt x="212458" y="11798"/>
                  </a:lnTo>
                  <a:lnTo>
                    <a:pt x="212458" y="23596"/>
                  </a:lnTo>
                  <a:lnTo>
                    <a:pt x="224243" y="23596"/>
                  </a:lnTo>
                  <a:lnTo>
                    <a:pt x="224243" y="11798"/>
                  </a:lnTo>
                  <a:close/>
                </a:path>
                <a:path w="626110" h="35560">
                  <a:moveTo>
                    <a:pt x="247853" y="11798"/>
                  </a:moveTo>
                  <a:lnTo>
                    <a:pt x="236054" y="11798"/>
                  </a:lnTo>
                  <a:lnTo>
                    <a:pt x="224256" y="11798"/>
                  </a:lnTo>
                  <a:lnTo>
                    <a:pt x="224256" y="23596"/>
                  </a:lnTo>
                  <a:lnTo>
                    <a:pt x="236054" y="23596"/>
                  </a:lnTo>
                  <a:lnTo>
                    <a:pt x="247853" y="23596"/>
                  </a:lnTo>
                  <a:lnTo>
                    <a:pt x="247853" y="11798"/>
                  </a:lnTo>
                  <a:close/>
                </a:path>
                <a:path w="626110" h="35560">
                  <a:moveTo>
                    <a:pt x="259651" y="0"/>
                  </a:moveTo>
                  <a:lnTo>
                    <a:pt x="247865" y="0"/>
                  </a:lnTo>
                  <a:lnTo>
                    <a:pt x="247865" y="11798"/>
                  </a:lnTo>
                  <a:lnTo>
                    <a:pt x="259651" y="11798"/>
                  </a:lnTo>
                  <a:lnTo>
                    <a:pt x="259651" y="0"/>
                  </a:lnTo>
                  <a:close/>
                </a:path>
                <a:path w="626110" h="35560">
                  <a:moveTo>
                    <a:pt x="271462" y="23609"/>
                  </a:moveTo>
                  <a:lnTo>
                    <a:pt x="259664" y="23609"/>
                  </a:lnTo>
                  <a:lnTo>
                    <a:pt x="259664" y="35407"/>
                  </a:lnTo>
                  <a:lnTo>
                    <a:pt x="271462" y="35407"/>
                  </a:lnTo>
                  <a:lnTo>
                    <a:pt x="271462" y="23609"/>
                  </a:lnTo>
                  <a:close/>
                </a:path>
                <a:path w="626110" h="35560">
                  <a:moveTo>
                    <a:pt x="271462" y="0"/>
                  </a:moveTo>
                  <a:lnTo>
                    <a:pt x="259664" y="0"/>
                  </a:lnTo>
                  <a:lnTo>
                    <a:pt x="259664" y="11798"/>
                  </a:lnTo>
                  <a:lnTo>
                    <a:pt x="259664" y="23596"/>
                  </a:lnTo>
                  <a:lnTo>
                    <a:pt x="271462" y="23596"/>
                  </a:lnTo>
                  <a:lnTo>
                    <a:pt x="271462" y="11798"/>
                  </a:lnTo>
                  <a:lnTo>
                    <a:pt x="271462" y="0"/>
                  </a:lnTo>
                  <a:close/>
                </a:path>
                <a:path w="626110" h="35560">
                  <a:moveTo>
                    <a:pt x="306857" y="23609"/>
                  </a:moveTo>
                  <a:lnTo>
                    <a:pt x="295071" y="23609"/>
                  </a:ln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close/>
                </a:path>
                <a:path w="626110" h="35560">
                  <a:moveTo>
                    <a:pt x="306857" y="11798"/>
                  </a:moveTo>
                  <a:lnTo>
                    <a:pt x="295071" y="11798"/>
                  </a:lnTo>
                  <a:lnTo>
                    <a:pt x="295071" y="0"/>
                  </a:lnTo>
                  <a:lnTo>
                    <a:pt x="283273" y="0"/>
                  </a:lnTo>
                  <a:lnTo>
                    <a:pt x="271475" y="0"/>
                  </a:lnTo>
                  <a:lnTo>
                    <a:pt x="271475" y="11798"/>
                  </a:lnTo>
                  <a:lnTo>
                    <a:pt x="271475" y="23596"/>
                  </a:lnTo>
                  <a:lnTo>
                    <a:pt x="283273" y="23596"/>
                  </a:lnTo>
                  <a:lnTo>
                    <a:pt x="295071" y="23596"/>
                  </a:lnTo>
                  <a:lnTo>
                    <a:pt x="306857" y="23596"/>
                  </a:lnTo>
                  <a:lnTo>
                    <a:pt x="306857" y="11798"/>
                  </a:lnTo>
                  <a:close/>
                </a:path>
                <a:path w="626110" h="35560">
                  <a:moveTo>
                    <a:pt x="330479" y="23609"/>
                  </a:moveTo>
                  <a:lnTo>
                    <a:pt x="318681" y="23609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close/>
                </a:path>
                <a:path w="626110" h="35560">
                  <a:moveTo>
                    <a:pt x="330479" y="11798"/>
                  </a:moveTo>
                  <a:lnTo>
                    <a:pt x="318681" y="11798"/>
                  </a:lnTo>
                  <a:lnTo>
                    <a:pt x="306882" y="11798"/>
                  </a:lnTo>
                  <a:lnTo>
                    <a:pt x="306882" y="23596"/>
                  </a:lnTo>
                  <a:lnTo>
                    <a:pt x="318681" y="23596"/>
                  </a:lnTo>
                  <a:lnTo>
                    <a:pt x="330479" y="23596"/>
                  </a:lnTo>
                  <a:lnTo>
                    <a:pt x="330479" y="11798"/>
                  </a:lnTo>
                  <a:close/>
                </a:path>
                <a:path w="626110" h="35560">
                  <a:moveTo>
                    <a:pt x="342290" y="23609"/>
                  </a:moveTo>
                  <a:lnTo>
                    <a:pt x="330492" y="23609"/>
                  </a:lnTo>
                  <a:lnTo>
                    <a:pt x="330492" y="35407"/>
                  </a:lnTo>
                  <a:lnTo>
                    <a:pt x="342290" y="35407"/>
                  </a:lnTo>
                  <a:lnTo>
                    <a:pt x="342290" y="23609"/>
                  </a:lnTo>
                  <a:close/>
                </a:path>
                <a:path w="626110" h="35560">
                  <a:moveTo>
                    <a:pt x="365887" y="11798"/>
                  </a:moveTo>
                  <a:lnTo>
                    <a:pt x="354088" y="11798"/>
                  </a:lnTo>
                  <a:lnTo>
                    <a:pt x="354088" y="0"/>
                  </a:lnTo>
                  <a:lnTo>
                    <a:pt x="342290" y="0"/>
                  </a:lnTo>
                  <a:lnTo>
                    <a:pt x="330492" y="0"/>
                  </a:lnTo>
                  <a:lnTo>
                    <a:pt x="330492" y="11798"/>
                  </a:lnTo>
                  <a:lnTo>
                    <a:pt x="330492" y="23596"/>
                  </a:lnTo>
                  <a:lnTo>
                    <a:pt x="342290" y="23596"/>
                  </a:lnTo>
                  <a:lnTo>
                    <a:pt x="354088" y="23596"/>
                  </a:lnTo>
                  <a:lnTo>
                    <a:pt x="365887" y="23596"/>
                  </a:lnTo>
                  <a:lnTo>
                    <a:pt x="365887" y="11798"/>
                  </a:lnTo>
                  <a:close/>
                </a:path>
                <a:path w="626110" h="35560">
                  <a:moveTo>
                    <a:pt x="389496" y="0"/>
                  </a:moveTo>
                  <a:lnTo>
                    <a:pt x="377698" y="0"/>
                  </a:lnTo>
                  <a:lnTo>
                    <a:pt x="365899" y="0"/>
                  </a:lnTo>
                  <a:lnTo>
                    <a:pt x="365899" y="11798"/>
                  </a:lnTo>
                  <a:lnTo>
                    <a:pt x="365899" y="23596"/>
                  </a:lnTo>
                  <a:lnTo>
                    <a:pt x="377698" y="23596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26110" h="35560">
                  <a:moveTo>
                    <a:pt x="424903" y="0"/>
                  </a:moveTo>
                  <a:lnTo>
                    <a:pt x="413105" y="0"/>
                  </a:lnTo>
                  <a:lnTo>
                    <a:pt x="401307" y="0"/>
                  </a:lnTo>
                  <a:lnTo>
                    <a:pt x="389509" y="0"/>
                  </a:lnTo>
                  <a:lnTo>
                    <a:pt x="389509" y="11798"/>
                  </a:lnTo>
                  <a:lnTo>
                    <a:pt x="389509" y="23596"/>
                  </a:lnTo>
                  <a:lnTo>
                    <a:pt x="401307" y="23596"/>
                  </a:lnTo>
                  <a:lnTo>
                    <a:pt x="413105" y="23596"/>
                  </a:lnTo>
                  <a:lnTo>
                    <a:pt x="424903" y="23596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26110" h="35560">
                  <a:moveTo>
                    <a:pt x="436714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36714" y="11798"/>
                  </a:lnTo>
                  <a:lnTo>
                    <a:pt x="436714" y="0"/>
                  </a:lnTo>
                  <a:close/>
                </a:path>
                <a:path w="626110" h="35560">
                  <a:moveTo>
                    <a:pt x="460311" y="0"/>
                  </a:moveTo>
                  <a:lnTo>
                    <a:pt x="448513" y="0"/>
                  </a:lnTo>
                  <a:lnTo>
                    <a:pt x="448513" y="11798"/>
                  </a:lnTo>
                  <a:lnTo>
                    <a:pt x="448513" y="23596"/>
                  </a:lnTo>
                  <a:lnTo>
                    <a:pt x="460311" y="23596"/>
                  </a:lnTo>
                  <a:lnTo>
                    <a:pt x="460311" y="11798"/>
                  </a:lnTo>
                  <a:lnTo>
                    <a:pt x="460311" y="0"/>
                  </a:lnTo>
                  <a:close/>
                </a:path>
                <a:path w="626110" h="35560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72122" y="23596"/>
                  </a:lnTo>
                  <a:lnTo>
                    <a:pt x="483920" y="23596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10" h="35560">
                  <a:moveTo>
                    <a:pt x="507530" y="11798"/>
                  </a:moveTo>
                  <a:lnTo>
                    <a:pt x="495731" y="11798"/>
                  </a:ln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83933" y="23596"/>
                  </a:lnTo>
                  <a:lnTo>
                    <a:pt x="495731" y="23596"/>
                  </a:lnTo>
                  <a:lnTo>
                    <a:pt x="507530" y="23596"/>
                  </a:lnTo>
                  <a:lnTo>
                    <a:pt x="507530" y="11798"/>
                  </a:lnTo>
                  <a:close/>
                </a:path>
                <a:path w="626110" h="35560">
                  <a:moveTo>
                    <a:pt x="531139" y="11798"/>
                  </a:moveTo>
                  <a:lnTo>
                    <a:pt x="519341" y="11798"/>
                  </a:lnTo>
                  <a:lnTo>
                    <a:pt x="519341" y="23596"/>
                  </a:lnTo>
                  <a:lnTo>
                    <a:pt x="531139" y="23596"/>
                  </a:lnTo>
                  <a:lnTo>
                    <a:pt x="531139" y="11798"/>
                  </a:lnTo>
                  <a:close/>
                </a:path>
                <a:path w="626110" h="35560">
                  <a:moveTo>
                    <a:pt x="554748" y="11798"/>
                  </a:move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54748" y="11798"/>
                  </a:lnTo>
                  <a:close/>
                </a:path>
                <a:path w="626110" h="35560">
                  <a:moveTo>
                    <a:pt x="590156" y="11798"/>
                  </a:moveTo>
                  <a:lnTo>
                    <a:pt x="578358" y="11798"/>
                  </a:lnTo>
                  <a:lnTo>
                    <a:pt x="578358" y="23596"/>
                  </a:lnTo>
                  <a:lnTo>
                    <a:pt x="590156" y="23596"/>
                  </a:lnTo>
                  <a:lnTo>
                    <a:pt x="590156" y="11798"/>
                  </a:lnTo>
                  <a:close/>
                </a:path>
                <a:path w="626110" h="35560">
                  <a:moveTo>
                    <a:pt x="625563" y="11798"/>
                  </a:moveTo>
                  <a:lnTo>
                    <a:pt x="613765" y="11798"/>
                  </a:lnTo>
                  <a:lnTo>
                    <a:pt x="601967" y="11798"/>
                  </a:lnTo>
                  <a:lnTo>
                    <a:pt x="601967" y="23596"/>
                  </a:lnTo>
                  <a:lnTo>
                    <a:pt x="613765" y="23596"/>
                  </a:lnTo>
                  <a:lnTo>
                    <a:pt x="625563" y="23596"/>
                  </a:lnTo>
                  <a:lnTo>
                    <a:pt x="625563" y="117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94843" y="4489246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10" h="47625">
                  <a:moveTo>
                    <a:pt x="11798" y="11798"/>
                  </a:moveTo>
                  <a:lnTo>
                    <a:pt x="0" y="11798"/>
                  </a:lnTo>
                  <a:lnTo>
                    <a:pt x="0" y="23596"/>
                  </a:lnTo>
                  <a:lnTo>
                    <a:pt x="11798" y="23596"/>
                  </a:lnTo>
                  <a:lnTo>
                    <a:pt x="11798" y="11798"/>
                  </a:lnTo>
                  <a:close/>
                </a:path>
                <a:path w="626110" h="47625">
                  <a:moveTo>
                    <a:pt x="35394" y="35407"/>
                  </a:moveTo>
                  <a:lnTo>
                    <a:pt x="23596" y="35407"/>
                  </a:lnTo>
                  <a:lnTo>
                    <a:pt x="11798" y="35407"/>
                  </a:lnTo>
                  <a:lnTo>
                    <a:pt x="11798" y="23622"/>
                  </a:lnTo>
                  <a:lnTo>
                    <a:pt x="0" y="23622"/>
                  </a:lnTo>
                  <a:lnTo>
                    <a:pt x="0" y="35407"/>
                  </a:lnTo>
                  <a:lnTo>
                    <a:pt x="0" y="47205"/>
                  </a:lnTo>
                  <a:lnTo>
                    <a:pt x="11798" y="47205"/>
                  </a:lnTo>
                  <a:lnTo>
                    <a:pt x="23596" y="47205"/>
                  </a:lnTo>
                  <a:lnTo>
                    <a:pt x="35394" y="47205"/>
                  </a:lnTo>
                  <a:lnTo>
                    <a:pt x="35394" y="35407"/>
                  </a:lnTo>
                  <a:close/>
                </a:path>
                <a:path w="626110" h="47625">
                  <a:moveTo>
                    <a:pt x="35394" y="11798"/>
                  </a:moveTo>
                  <a:lnTo>
                    <a:pt x="23596" y="11798"/>
                  </a:lnTo>
                  <a:lnTo>
                    <a:pt x="23596" y="23596"/>
                  </a:lnTo>
                  <a:lnTo>
                    <a:pt x="35394" y="23596"/>
                  </a:lnTo>
                  <a:lnTo>
                    <a:pt x="35394" y="11798"/>
                  </a:lnTo>
                  <a:close/>
                </a:path>
                <a:path w="626110" h="47625">
                  <a:moveTo>
                    <a:pt x="59004" y="23622"/>
                  </a:moveTo>
                  <a:lnTo>
                    <a:pt x="47205" y="23622"/>
                  </a:lnTo>
                  <a:lnTo>
                    <a:pt x="47205" y="35420"/>
                  </a:lnTo>
                  <a:lnTo>
                    <a:pt x="59004" y="35420"/>
                  </a:lnTo>
                  <a:lnTo>
                    <a:pt x="59004" y="23622"/>
                  </a:lnTo>
                  <a:close/>
                </a:path>
                <a:path w="626110" h="47625">
                  <a:moveTo>
                    <a:pt x="59004" y="11798"/>
                  </a:moveTo>
                  <a:lnTo>
                    <a:pt x="47205" y="11798"/>
                  </a:lnTo>
                  <a:lnTo>
                    <a:pt x="35407" y="11798"/>
                  </a:lnTo>
                  <a:lnTo>
                    <a:pt x="35407" y="23596"/>
                  </a:lnTo>
                  <a:lnTo>
                    <a:pt x="47205" y="23596"/>
                  </a:lnTo>
                  <a:lnTo>
                    <a:pt x="59004" y="23596"/>
                  </a:lnTo>
                  <a:lnTo>
                    <a:pt x="59004" y="11798"/>
                  </a:lnTo>
                  <a:close/>
                </a:path>
                <a:path w="626110" h="47625">
                  <a:moveTo>
                    <a:pt x="82613" y="35407"/>
                  </a:moveTo>
                  <a:lnTo>
                    <a:pt x="70815" y="35407"/>
                  </a:lnTo>
                  <a:lnTo>
                    <a:pt x="70815" y="23622"/>
                  </a:lnTo>
                  <a:lnTo>
                    <a:pt x="59016" y="23622"/>
                  </a:lnTo>
                  <a:lnTo>
                    <a:pt x="59016" y="35420"/>
                  </a:lnTo>
                  <a:lnTo>
                    <a:pt x="70815" y="35420"/>
                  </a:lnTo>
                  <a:lnTo>
                    <a:pt x="70815" y="47205"/>
                  </a:lnTo>
                  <a:lnTo>
                    <a:pt x="82613" y="47205"/>
                  </a:lnTo>
                  <a:lnTo>
                    <a:pt x="82613" y="35407"/>
                  </a:lnTo>
                  <a:close/>
                </a:path>
                <a:path w="626110" h="47625">
                  <a:moveTo>
                    <a:pt x="82613" y="11798"/>
                  </a:moveTo>
                  <a:lnTo>
                    <a:pt x="70815" y="11798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82613" y="11798"/>
                  </a:lnTo>
                  <a:close/>
                </a:path>
                <a:path w="626110" h="47625">
                  <a:moveTo>
                    <a:pt x="129806" y="23622"/>
                  </a:moveTo>
                  <a:lnTo>
                    <a:pt x="118021" y="23622"/>
                  </a:lnTo>
                  <a:lnTo>
                    <a:pt x="118021" y="35407"/>
                  </a:lnTo>
                  <a:lnTo>
                    <a:pt x="106222" y="35407"/>
                  </a:lnTo>
                  <a:lnTo>
                    <a:pt x="106222" y="23622"/>
                  </a:lnTo>
                  <a:lnTo>
                    <a:pt x="94424" y="23622"/>
                  </a:lnTo>
                  <a:lnTo>
                    <a:pt x="94424" y="35420"/>
                  </a:lnTo>
                  <a:lnTo>
                    <a:pt x="106222" y="35420"/>
                  </a:lnTo>
                  <a:lnTo>
                    <a:pt x="106222" y="47205"/>
                  </a:lnTo>
                  <a:lnTo>
                    <a:pt x="118021" y="47205"/>
                  </a:lnTo>
                  <a:lnTo>
                    <a:pt x="118021" y="35420"/>
                  </a:lnTo>
                  <a:lnTo>
                    <a:pt x="129806" y="35420"/>
                  </a:lnTo>
                  <a:lnTo>
                    <a:pt x="129806" y="23622"/>
                  </a:lnTo>
                  <a:close/>
                </a:path>
                <a:path w="626110" h="47625">
                  <a:moveTo>
                    <a:pt x="129806" y="11798"/>
                  </a:moveTo>
                  <a:lnTo>
                    <a:pt x="118021" y="11798"/>
                  </a:lnTo>
                  <a:lnTo>
                    <a:pt x="118021" y="23596"/>
                  </a:lnTo>
                  <a:lnTo>
                    <a:pt x="129806" y="23596"/>
                  </a:lnTo>
                  <a:lnTo>
                    <a:pt x="129806" y="11798"/>
                  </a:lnTo>
                  <a:close/>
                </a:path>
                <a:path w="626110" h="47625">
                  <a:moveTo>
                    <a:pt x="141617" y="35407"/>
                  </a:moveTo>
                  <a:lnTo>
                    <a:pt x="129832" y="35407"/>
                  </a:lnTo>
                  <a:lnTo>
                    <a:pt x="129832" y="47205"/>
                  </a:lnTo>
                  <a:lnTo>
                    <a:pt x="141617" y="47205"/>
                  </a:lnTo>
                  <a:lnTo>
                    <a:pt x="141617" y="35407"/>
                  </a:lnTo>
                  <a:close/>
                </a:path>
                <a:path w="626110" h="47625">
                  <a:moveTo>
                    <a:pt x="153428" y="35407"/>
                  </a:moveTo>
                  <a:lnTo>
                    <a:pt x="141630" y="35407"/>
                  </a:lnTo>
                  <a:lnTo>
                    <a:pt x="141630" y="47205"/>
                  </a:lnTo>
                  <a:lnTo>
                    <a:pt x="153428" y="47205"/>
                  </a:lnTo>
                  <a:lnTo>
                    <a:pt x="153428" y="35407"/>
                  </a:lnTo>
                  <a:close/>
                </a:path>
                <a:path w="626110" h="47625">
                  <a:moveTo>
                    <a:pt x="177025" y="11798"/>
                  </a:moveTo>
                  <a:lnTo>
                    <a:pt x="165239" y="11798"/>
                  </a:lnTo>
                  <a:lnTo>
                    <a:pt x="165239" y="23596"/>
                  </a:lnTo>
                  <a:lnTo>
                    <a:pt x="177025" y="23596"/>
                  </a:lnTo>
                  <a:lnTo>
                    <a:pt x="177025" y="11798"/>
                  </a:lnTo>
                  <a:close/>
                </a:path>
                <a:path w="626110" h="47625">
                  <a:moveTo>
                    <a:pt x="188836" y="11798"/>
                  </a:moveTo>
                  <a:lnTo>
                    <a:pt x="177038" y="11798"/>
                  </a:lnTo>
                  <a:lnTo>
                    <a:pt x="177038" y="23596"/>
                  </a:lnTo>
                  <a:lnTo>
                    <a:pt x="188836" y="23596"/>
                  </a:lnTo>
                  <a:lnTo>
                    <a:pt x="188836" y="11798"/>
                  </a:lnTo>
                  <a:close/>
                </a:path>
                <a:path w="626110" h="47625">
                  <a:moveTo>
                    <a:pt x="200647" y="23622"/>
                  </a:moveTo>
                  <a:lnTo>
                    <a:pt x="188849" y="23622"/>
                  </a:lnTo>
                  <a:lnTo>
                    <a:pt x="188849" y="35420"/>
                  </a:lnTo>
                  <a:lnTo>
                    <a:pt x="200647" y="35420"/>
                  </a:lnTo>
                  <a:lnTo>
                    <a:pt x="200647" y="23622"/>
                  </a:lnTo>
                  <a:close/>
                </a:path>
                <a:path w="626110" h="47625">
                  <a:moveTo>
                    <a:pt x="212432" y="11798"/>
                  </a:moveTo>
                  <a:lnTo>
                    <a:pt x="200647" y="11798"/>
                  </a:lnTo>
                  <a:lnTo>
                    <a:pt x="188849" y="11798"/>
                  </a:lnTo>
                  <a:lnTo>
                    <a:pt x="188849" y="23596"/>
                  </a:lnTo>
                  <a:lnTo>
                    <a:pt x="200647" y="23596"/>
                  </a:lnTo>
                  <a:lnTo>
                    <a:pt x="212432" y="23596"/>
                  </a:lnTo>
                  <a:lnTo>
                    <a:pt x="212432" y="11798"/>
                  </a:lnTo>
                  <a:close/>
                </a:path>
                <a:path w="626110" h="47625">
                  <a:moveTo>
                    <a:pt x="224243" y="23622"/>
                  </a:moveTo>
                  <a:lnTo>
                    <a:pt x="212458" y="23622"/>
                  </a:lnTo>
                  <a:lnTo>
                    <a:pt x="212458" y="35420"/>
                  </a:lnTo>
                  <a:lnTo>
                    <a:pt x="224243" y="35420"/>
                  </a:lnTo>
                  <a:lnTo>
                    <a:pt x="224243" y="23622"/>
                  </a:lnTo>
                  <a:close/>
                </a:path>
                <a:path w="626110" h="47625">
                  <a:moveTo>
                    <a:pt x="236054" y="11798"/>
                  </a:moveTo>
                  <a:lnTo>
                    <a:pt x="224256" y="11798"/>
                  </a:lnTo>
                  <a:lnTo>
                    <a:pt x="224256" y="23596"/>
                  </a:lnTo>
                  <a:lnTo>
                    <a:pt x="236054" y="23596"/>
                  </a:lnTo>
                  <a:lnTo>
                    <a:pt x="236054" y="11798"/>
                  </a:lnTo>
                  <a:close/>
                </a:path>
                <a:path w="626110" h="47625">
                  <a:moveTo>
                    <a:pt x="247853" y="23622"/>
                  </a:moveTo>
                  <a:lnTo>
                    <a:pt x="236054" y="23622"/>
                  </a:lnTo>
                  <a:lnTo>
                    <a:pt x="236054" y="35420"/>
                  </a:lnTo>
                  <a:lnTo>
                    <a:pt x="247853" y="35420"/>
                  </a:lnTo>
                  <a:lnTo>
                    <a:pt x="247853" y="23622"/>
                  </a:lnTo>
                  <a:close/>
                </a:path>
                <a:path w="626110" h="47625">
                  <a:moveTo>
                    <a:pt x="259651" y="23622"/>
                  </a:moveTo>
                  <a:lnTo>
                    <a:pt x="247865" y="23622"/>
                  </a:lnTo>
                  <a:lnTo>
                    <a:pt x="247865" y="35420"/>
                  </a:lnTo>
                  <a:lnTo>
                    <a:pt x="259651" y="35420"/>
                  </a:lnTo>
                  <a:lnTo>
                    <a:pt x="259651" y="23622"/>
                  </a:lnTo>
                  <a:close/>
                </a:path>
                <a:path w="626110" h="47625">
                  <a:moveTo>
                    <a:pt x="259651" y="11798"/>
                  </a:moveTo>
                  <a:lnTo>
                    <a:pt x="247865" y="11798"/>
                  </a:lnTo>
                  <a:lnTo>
                    <a:pt x="247865" y="23596"/>
                  </a:lnTo>
                  <a:lnTo>
                    <a:pt x="259651" y="23596"/>
                  </a:lnTo>
                  <a:lnTo>
                    <a:pt x="259651" y="11798"/>
                  </a:lnTo>
                  <a:close/>
                </a:path>
                <a:path w="626110" h="47625">
                  <a:moveTo>
                    <a:pt x="271462" y="11798"/>
                  </a:moveTo>
                  <a:lnTo>
                    <a:pt x="259664" y="11798"/>
                  </a:lnTo>
                  <a:lnTo>
                    <a:pt x="259664" y="23596"/>
                  </a:lnTo>
                  <a:lnTo>
                    <a:pt x="271462" y="23596"/>
                  </a:lnTo>
                  <a:lnTo>
                    <a:pt x="271462" y="11798"/>
                  </a:lnTo>
                  <a:close/>
                </a:path>
                <a:path w="626110" h="47625">
                  <a:moveTo>
                    <a:pt x="283273" y="23622"/>
                  </a:moveTo>
                  <a:lnTo>
                    <a:pt x="271475" y="23622"/>
                  </a:lnTo>
                  <a:lnTo>
                    <a:pt x="271475" y="35420"/>
                  </a:lnTo>
                  <a:lnTo>
                    <a:pt x="283273" y="35420"/>
                  </a:lnTo>
                  <a:lnTo>
                    <a:pt x="283273" y="23622"/>
                  </a:lnTo>
                  <a:close/>
                </a:path>
                <a:path w="626110" h="47625">
                  <a:moveTo>
                    <a:pt x="306857" y="11798"/>
                  </a:moveTo>
                  <a:lnTo>
                    <a:pt x="295071" y="11798"/>
                  </a:lnTo>
                  <a:lnTo>
                    <a:pt x="295071" y="23596"/>
                  </a:lnTo>
                  <a:lnTo>
                    <a:pt x="306857" y="23596"/>
                  </a:lnTo>
                  <a:lnTo>
                    <a:pt x="306857" y="11798"/>
                  </a:lnTo>
                  <a:close/>
                </a:path>
                <a:path w="626110" h="47625">
                  <a:moveTo>
                    <a:pt x="318681" y="11798"/>
                  </a:moveTo>
                  <a:lnTo>
                    <a:pt x="306882" y="11798"/>
                  </a:lnTo>
                  <a:lnTo>
                    <a:pt x="306882" y="23596"/>
                  </a:lnTo>
                  <a:lnTo>
                    <a:pt x="318681" y="23596"/>
                  </a:lnTo>
                  <a:lnTo>
                    <a:pt x="318681" y="11798"/>
                  </a:lnTo>
                  <a:close/>
                </a:path>
                <a:path w="626110" h="47625">
                  <a:moveTo>
                    <a:pt x="365887" y="23622"/>
                  </a:moveTo>
                  <a:lnTo>
                    <a:pt x="354088" y="23622"/>
                  </a:lnTo>
                  <a:lnTo>
                    <a:pt x="342290" y="23622"/>
                  </a:lnTo>
                  <a:lnTo>
                    <a:pt x="342290" y="35420"/>
                  </a:lnTo>
                  <a:lnTo>
                    <a:pt x="354088" y="35420"/>
                  </a:lnTo>
                  <a:lnTo>
                    <a:pt x="365887" y="35420"/>
                  </a:lnTo>
                  <a:lnTo>
                    <a:pt x="365887" y="23622"/>
                  </a:lnTo>
                  <a:close/>
                </a:path>
                <a:path w="626110" h="47625">
                  <a:moveTo>
                    <a:pt x="365887" y="0"/>
                  </a:moveTo>
                  <a:lnTo>
                    <a:pt x="354088" y="0"/>
                  </a:lnTo>
                  <a:lnTo>
                    <a:pt x="342290" y="0"/>
                  </a:lnTo>
                  <a:lnTo>
                    <a:pt x="330492" y="0"/>
                  </a:lnTo>
                  <a:lnTo>
                    <a:pt x="330492" y="11798"/>
                  </a:lnTo>
                  <a:lnTo>
                    <a:pt x="342290" y="11798"/>
                  </a:lnTo>
                  <a:lnTo>
                    <a:pt x="342290" y="23596"/>
                  </a:lnTo>
                  <a:lnTo>
                    <a:pt x="354088" y="23596"/>
                  </a:lnTo>
                  <a:lnTo>
                    <a:pt x="365887" y="23596"/>
                  </a:lnTo>
                  <a:lnTo>
                    <a:pt x="365887" y="11798"/>
                  </a:lnTo>
                  <a:lnTo>
                    <a:pt x="365887" y="0"/>
                  </a:lnTo>
                  <a:close/>
                </a:path>
                <a:path w="626110" h="47625">
                  <a:moveTo>
                    <a:pt x="377698" y="0"/>
                  </a:moveTo>
                  <a:lnTo>
                    <a:pt x="365899" y="0"/>
                  </a:lnTo>
                  <a:lnTo>
                    <a:pt x="365899" y="11798"/>
                  </a:lnTo>
                  <a:lnTo>
                    <a:pt x="377698" y="11798"/>
                  </a:lnTo>
                  <a:lnTo>
                    <a:pt x="377698" y="0"/>
                  </a:lnTo>
                  <a:close/>
                </a:path>
                <a:path w="626110" h="47625">
                  <a:moveTo>
                    <a:pt x="389496" y="23622"/>
                  </a:moveTo>
                  <a:lnTo>
                    <a:pt x="377698" y="23622"/>
                  </a:lnTo>
                  <a:lnTo>
                    <a:pt x="365899" y="23622"/>
                  </a:lnTo>
                  <a:lnTo>
                    <a:pt x="365899" y="35420"/>
                  </a:lnTo>
                  <a:lnTo>
                    <a:pt x="377698" y="35420"/>
                  </a:lnTo>
                  <a:lnTo>
                    <a:pt x="389496" y="35420"/>
                  </a:lnTo>
                  <a:lnTo>
                    <a:pt x="389496" y="23622"/>
                  </a:lnTo>
                  <a:close/>
                </a:path>
                <a:path w="626110" h="47625">
                  <a:moveTo>
                    <a:pt x="389496" y="11798"/>
                  </a:moveTo>
                  <a:lnTo>
                    <a:pt x="377698" y="11798"/>
                  </a:lnTo>
                  <a:lnTo>
                    <a:pt x="377698" y="23596"/>
                  </a:lnTo>
                  <a:lnTo>
                    <a:pt x="389496" y="23596"/>
                  </a:lnTo>
                  <a:lnTo>
                    <a:pt x="389496" y="11798"/>
                  </a:lnTo>
                  <a:close/>
                </a:path>
                <a:path w="626110" h="47625">
                  <a:moveTo>
                    <a:pt x="401307" y="23622"/>
                  </a:moveTo>
                  <a:lnTo>
                    <a:pt x="389509" y="23622"/>
                  </a:lnTo>
                  <a:lnTo>
                    <a:pt x="389509" y="35420"/>
                  </a:lnTo>
                  <a:lnTo>
                    <a:pt x="401307" y="35420"/>
                  </a:lnTo>
                  <a:lnTo>
                    <a:pt x="401307" y="23622"/>
                  </a:lnTo>
                  <a:close/>
                </a:path>
                <a:path w="626110" h="47625">
                  <a:moveTo>
                    <a:pt x="424903" y="11798"/>
                  </a:moveTo>
                  <a:lnTo>
                    <a:pt x="413105" y="11798"/>
                  </a:lnTo>
                  <a:lnTo>
                    <a:pt x="401307" y="11798"/>
                  </a:lnTo>
                  <a:lnTo>
                    <a:pt x="401307" y="23596"/>
                  </a:lnTo>
                  <a:lnTo>
                    <a:pt x="413105" y="23596"/>
                  </a:lnTo>
                  <a:lnTo>
                    <a:pt x="424903" y="23596"/>
                  </a:lnTo>
                  <a:lnTo>
                    <a:pt x="424903" y="11798"/>
                  </a:lnTo>
                  <a:close/>
                </a:path>
                <a:path w="626110" h="47625">
                  <a:moveTo>
                    <a:pt x="436714" y="23622"/>
                  </a:moveTo>
                  <a:lnTo>
                    <a:pt x="424916" y="23622"/>
                  </a:lnTo>
                  <a:lnTo>
                    <a:pt x="424916" y="35420"/>
                  </a:lnTo>
                  <a:lnTo>
                    <a:pt x="436714" y="35420"/>
                  </a:lnTo>
                  <a:lnTo>
                    <a:pt x="436714" y="23622"/>
                  </a:lnTo>
                  <a:close/>
                </a:path>
                <a:path w="626110" h="47625">
                  <a:moveTo>
                    <a:pt x="448513" y="0"/>
                  </a:moveTo>
                  <a:lnTo>
                    <a:pt x="436714" y="0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48513" y="0"/>
                  </a:lnTo>
                  <a:close/>
                </a:path>
                <a:path w="626110" h="47625">
                  <a:moveTo>
                    <a:pt x="472122" y="11798"/>
                  </a:moveTo>
                  <a:lnTo>
                    <a:pt x="460324" y="11798"/>
                  </a:lnTo>
                  <a:lnTo>
                    <a:pt x="460324" y="23596"/>
                  </a:lnTo>
                  <a:lnTo>
                    <a:pt x="472122" y="23596"/>
                  </a:lnTo>
                  <a:lnTo>
                    <a:pt x="472122" y="11798"/>
                  </a:lnTo>
                  <a:close/>
                </a:path>
                <a:path w="626110" h="47625">
                  <a:moveTo>
                    <a:pt x="519328" y="23622"/>
                  </a:moveTo>
                  <a:lnTo>
                    <a:pt x="507530" y="23622"/>
                  </a:lnTo>
                  <a:lnTo>
                    <a:pt x="507530" y="35420"/>
                  </a:lnTo>
                  <a:lnTo>
                    <a:pt x="519328" y="35420"/>
                  </a:lnTo>
                  <a:lnTo>
                    <a:pt x="519328" y="23622"/>
                  </a:lnTo>
                  <a:close/>
                </a:path>
                <a:path w="626110" h="47625">
                  <a:moveTo>
                    <a:pt x="519328" y="0"/>
                  </a:moveTo>
                  <a:lnTo>
                    <a:pt x="507530" y="0"/>
                  </a:ln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495731" y="23596"/>
                  </a:lnTo>
                  <a:lnTo>
                    <a:pt x="507530" y="23596"/>
                  </a:lnTo>
                  <a:lnTo>
                    <a:pt x="519328" y="23596"/>
                  </a:lnTo>
                  <a:lnTo>
                    <a:pt x="519328" y="11798"/>
                  </a:lnTo>
                  <a:lnTo>
                    <a:pt x="519328" y="0"/>
                  </a:lnTo>
                  <a:close/>
                </a:path>
                <a:path w="626110" h="47625">
                  <a:moveTo>
                    <a:pt x="542937" y="23622"/>
                  </a:moveTo>
                  <a:lnTo>
                    <a:pt x="531139" y="23622"/>
                  </a:lnTo>
                  <a:lnTo>
                    <a:pt x="531139" y="35420"/>
                  </a:lnTo>
                  <a:lnTo>
                    <a:pt x="542937" y="35420"/>
                  </a:lnTo>
                  <a:lnTo>
                    <a:pt x="542937" y="23622"/>
                  </a:lnTo>
                  <a:close/>
                </a:path>
                <a:path w="626110" h="47625">
                  <a:moveTo>
                    <a:pt x="542937" y="0"/>
                  </a:moveTo>
                  <a:lnTo>
                    <a:pt x="531139" y="0"/>
                  </a:lnTo>
                  <a:lnTo>
                    <a:pt x="531139" y="11798"/>
                  </a:lnTo>
                  <a:lnTo>
                    <a:pt x="519341" y="11798"/>
                  </a:lnTo>
                  <a:lnTo>
                    <a:pt x="519341" y="23596"/>
                  </a:lnTo>
                  <a:lnTo>
                    <a:pt x="531139" y="23596"/>
                  </a:lnTo>
                  <a:lnTo>
                    <a:pt x="542937" y="23596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26110" h="47625">
                  <a:moveTo>
                    <a:pt x="566547" y="0"/>
                  </a:moveTo>
                  <a:lnTo>
                    <a:pt x="554748" y="0"/>
                  </a:lnTo>
                  <a:lnTo>
                    <a:pt x="554748" y="11798"/>
                  </a:ln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66547" y="23596"/>
                  </a:lnTo>
                  <a:lnTo>
                    <a:pt x="566547" y="11798"/>
                  </a:lnTo>
                  <a:lnTo>
                    <a:pt x="566547" y="0"/>
                  </a:lnTo>
                  <a:close/>
                </a:path>
                <a:path w="626110" h="47625">
                  <a:moveTo>
                    <a:pt x="578345" y="23622"/>
                  </a:moveTo>
                  <a:lnTo>
                    <a:pt x="566547" y="23622"/>
                  </a:lnTo>
                  <a:lnTo>
                    <a:pt x="554748" y="23622"/>
                  </a:lnTo>
                  <a:lnTo>
                    <a:pt x="554748" y="35420"/>
                  </a:lnTo>
                  <a:lnTo>
                    <a:pt x="566547" y="35420"/>
                  </a:lnTo>
                  <a:lnTo>
                    <a:pt x="578345" y="35420"/>
                  </a:lnTo>
                  <a:lnTo>
                    <a:pt x="578345" y="23622"/>
                  </a:lnTo>
                  <a:close/>
                </a:path>
                <a:path w="626110" h="47625">
                  <a:moveTo>
                    <a:pt x="590156" y="23622"/>
                  </a:moveTo>
                  <a:lnTo>
                    <a:pt x="578358" y="23622"/>
                  </a:lnTo>
                  <a:lnTo>
                    <a:pt x="578358" y="35420"/>
                  </a:lnTo>
                  <a:lnTo>
                    <a:pt x="590156" y="35420"/>
                  </a:lnTo>
                  <a:lnTo>
                    <a:pt x="590156" y="23622"/>
                  </a:lnTo>
                  <a:close/>
                </a:path>
                <a:path w="626110" h="47625">
                  <a:moveTo>
                    <a:pt x="601954" y="0"/>
                  </a:moveTo>
                  <a:lnTo>
                    <a:pt x="590156" y="0"/>
                  </a:lnTo>
                  <a:lnTo>
                    <a:pt x="578358" y="0"/>
                  </a:lnTo>
                  <a:lnTo>
                    <a:pt x="578358" y="11798"/>
                  </a:lnTo>
                  <a:lnTo>
                    <a:pt x="578358" y="23596"/>
                  </a:lnTo>
                  <a:lnTo>
                    <a:pt x="590156" y="23596"/>
                  </a:lnTo>
                  <a:lnTo>
                    <a:pt x="590156" y="11798"/>
                  </a:lnTo>
                  <a:lnTo>
                    <a:pt x="601954" y="11798"/>
                  </a:lnTo>
                  <a:lnTo>
                    <a:pt x="601954" y="0"/>
                  </a:lnTo>
                  <a:close/>
                </a:path>
                <a:path w="626110" h="47625">
                  <a:moveTo>
                    <a:pt x="613765" y="11798"/>
                  </a:moveTo>
                  <a:lnTo>
                    <a:pt x="601967" y="11798"/>
                  </a:lnTo>
                  <a:lnTo>
                    <a:pt x="601967" y="23596"/>
                  </a:lnTo>
                  <a:lnTo>
                    <a:pt x="613765" y="23596"/>
                  </a:lnTo>
                  <a:lnTo>
                    <a:pt x="613765" y="11798"/>
                  </a:lnTo>
                  <a:close/>
                </a:path>
                <a:path w="626110" h="47625">
                  <a:moveTo>
                    <a:pt x="625563" y="23622"/>
                  </a:moveTo>
                  <a:lnTo>
                    <a:pt x="613765" y="23622"/>
                  </a:lnTo>
                  <a:lnTo>
                    <a:pt x="613765" y="35420"/>
                  </a:lnTo>
                  <a:lnTo>
                    <a:pt x="625563" y="35420"/>
                  </a:lnTo>
                  <a:lnTo>
                    <a:pt x="625563" y="23622"/>
                  </a:lnTo>
                  <a:close/>
                </a:path>
                <a:path w="626110" h="47625">
                  <a:moveTo>
                    <a:pt x="625563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25563" y="11798"/>
                  </a:lnTo>
                  <a:lnTo>
                    <a:pt x="62556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106641" y="4524654"/>
              <a:ext cx="614045" cy="35560"/>
            </a:xfrm>
            <a:custGeom>
              <a:avLst/>
              <a:gdLst/>
              <a:ahLst/>
              <a:cxnLst/>
              <a:rect l="l" t="t" r="r" b="b"/>
              <a:pathLst>
                <a:path w="614045" h="35560">
                  <a:moveTo>
                    <a:pt x="23596" y="23609"/>
                  </a:moveTo>
                  <a:lnTo>
                    <a:pt x="11798" y="23609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23596" y="35407"/>
                  </a:lnTo>
                  <a:lnTo>
                    <a:pt x="23596" y="23609"/>
                  </a:lnTo>
                  <a:close/>
                </a:path>
                <a:path w="614045" h="35560">
                  <a:moveTo>
                    <a:pt x="23596" y="11798"/>
                  </a:moveTo>
                  <a:lnTo>
                    <a:pt x="11798" y="11798"/>
                  </a:lnTo>
                  <a:lnTo>
                    <a:pt x="11798" y="23596"/>
                  </a:lnTo>
                  <a:lnTo>
                    <a:pt x="23596" y="23596"/>
                  </a:lnTo>
                  <a:lnTo>
                    <a:pt x="23596" y="11798"/>
                  </a:lnTo>
                  <a:close/>
                </a:path>
                <a:path w="614045" h="35560">
                  <a:moveTo>
                    <a:pt x="47205" y="23609"/>
                  </a:moveTo>
                  <a:lnTo>
                    <a:pt x="35407" y="23609"/>
                  </a:lnTo>
                  <a:lnTo>
                    <a:pt x="23609" y="23609"/>
                  </a:lnTo>
                  <a:lnTo>
                    <a:pt x="23609" y="35407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47205" y="23609"/>
                  </a:lnTo>
                  <a:close/>
                </a:path>
                <a:path w="614045" h="35560">
                  <a:moveTo>
                    <a:pt x="47205" y="11798"/>
                  </a:moveTo>
                  <a:lnTo>
                    <a:pt x="35407" y="11798"/>
                  </a:lnTo>
                  <a:lnTo>
                    <a:pt x="35407" y="23596"/>
                  </a:lnTo>
                  <a:lnTo>
                    <a:pt x="47205" y="23596"/>
                  </a:lnTo>
                  <a:lnTo>
                    <a:pt x="47205" y="11798"/>
                  </a:lnTo>
                  <a:close/>
                </a:path>
                <a:path w="614045" h="35560">
                  <a:moveTo>
                    <a:pt x="59016" y="11798"/>
                  </a:moveTo>
                  <a:lnTo>
                    <a:pt x="47218" y="11798"/>
                  </a:lnTo>
                  <a:lnTo>
                    <a:pt x="47218" y="23596"/>
                  </a:lnTo>
                  <a:lnTo>
                    <a:pt x="59016" y="23596"/>
                  </a:lnTo>
                  <a:lnTo>
                    <a:pt x="59016" y="11798"/>
                  </a:lnTo>
                  <a:close/>
                </a:path>
                <a:path w="614045" h="35560">
                  <a:moveTo>
                    <a:pt x="82613" y="23609"/>
                  </a:moveTo>
                  <a:lnTo>
                    <a:pt x="70815" y="23609"/>
                  </a:lnTo>
                  <a:lnTo>
                    <a:pt x="59016" y="23609"/>
                  </a:lnTo>
                  <a:lnTo>
                    <a:pt x="47218" y="23609"/>
                  </a:lnTo>
                  <a:lnTo>
                    <a:pt x="47218" y="35407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09"/>
                  </a:lnTo>
                  <a:close/>
                </a:path>
                <a:path w="614045" h="35560">
                  <a:moveTo>
                    <a:pt x="82613" y="11798"/>
                  </a:moveTo>
                  <a:lnTo>
                    <a:pt x="70815" y="11798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82613" y="11798"/>
                  </a:lnTo>
                  <a:close/>
                </a:path>
                <a:path w="614045" h="35560">
                  <a:moveTo>
                    <a:pt x="106222" y="23609"/>
                  </a:move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06222" y="23609"/>
                  </a:lnTo>
                  <a:close/>
                </a:path>
                <a:path w="614045" h="35560">
                  <a:moveTo>
                    <a:pt x="106222" y="11798"/>
                  </a:moveTo>
                  <a:lnTo>
                    <a:pt x="94424" y="11798"/>
                  </a:lnTo>
                  <a:lnTo>
                    <a:pt x="94424" y="23596"/>
                  </a:lnTo>
                  <a:lnTo>
                    <a:pt x="106222" y="23596"/>
                  </a:lnTo>
                  <a:lnTo>
                    <a:pt x="106222" y="11798"/>
                  </a:lnTo>
                  <a:close/>
                </a:path>
                <a:path w="614045" h="35560">
                  <a:moveTo>
                    <a:pt x="129819" y="23609"/>
                  </a:moveTo>
                  <a:lnTo>
                    <a:pt x="118033" y="23609"/>
                  </a:lnTo>
                  <a:lnTo>
                    <a:pt x="118033" y="35407"/>
                  </a:lnTo>
                  <a:lnTo>
                    <a:pt x="129819" y="35407"/>
                  </a:lnTo>
                  <a:lnTo>
                    <a:pt x="129819" y="23609"/>
                  </a:lnTo>
                  <a:close/>
                </a:path>
                <a:path w="614045" h="35560">
                  <a:moveTo>
                    <a:pt x="141630" y="23609"/>
                  </a:moveTo>
                  <a:lnTo>
                    <a:pt x="129832" y="23609"/>
                  </a:lnTo>
                  <a:lnTo>
                    <a:pt x="129832" y="35407"/>
                  </a:lnTo>
                  <a:lnTo>
                    <a:pt x="141630" y="35407"/>
                  </a:lnTo>
                  <a:lnTo>
                    <a:pt x="141630" y="23609"/>
                  </a:lnTo>
                  <a:close/>
                </a:path>
                <a:path w="614045" h="35560">
                  <a:moveTo>
                    <a:pt x="141630" y="0"/>
                  </a:moveTo>
                  <a:lnTo>
                    <a:pt x="129832" y="0"/>
                  </a:lnTo>
                  <a:lnTo>
                    <a:pt x="129832" y="11798"/>
                  </a:lnTo>
                  <a:lnTo>
                    <a:pt x="141630" y="11798"/>
                  </a:lnTo>
                  <a:lnTo>
                    <a:pt x="141630" y="0"/>
                  </a:lnTo>
                  <a:close/>
                </a:path>
                <a:path w="614045" h="35560">
                  <a:moveTo>
                    <a:pt x="165227" y="0"/>
                  </a:moveTo>
                  <a:lnTo>
                    <a:pt x="153441" y="0"/>
                  </a:lnTo>
                  <a:lnTo>
                    <a:pt x="141643" y="0"/>
                  </a:lnTo>
                  <a:lnTo>
                    <a:pt x="141643" y="11798"/>
                  </a:lnTo>
                  <a:lnTo>
                    <a:pt x="153441" y="11798"/>
                  </a:lnTo>
                  <a:lnTo>
                    <a:pt x="153441" y="23596"/>
                  </a:lnTo>
                  <a:lnTo>
                    <a:pt x="165227" y="23596"/>
                  </a:lnTo>
                  <a:lnTo>
                    <a:pt x="165227" y="11798"/>
                  </a:lnTo>
                  <a:lnTo>
                    <a:pt x="165227" y="0"/>
                  </a:lnTo>
                  <a:close/>
                </a:path>
                <a:path w="614045" h="35560">
                  <a:moveTo>
                    <a:pt x="200634" y="23609"/>
                  </a:moveTo>
                  <a:lnTo>
                    <a:pt x="188849" y="23609"/>
                  </a:lnTo>
                  <a:lnTo>
                    <a:pt x="177050" y="23609"/>
                  </a:lnTo>
                  <a:lnTo>
                    <a:pt x="177050" y="35407"/>
                  </a:lnTo>
                  <a:lnTo>
                    <a:pt x="188849" y="35407"/>
                  </a:lnTo>
                  <a:lnTo>
                    <a:pt x="200634" y="35407"/>
                  </a:lnTo>
                  <a:lnTo>
                    <a:pt x="200634" y="23609"/>
                  </a:lnTo>
                  <a:close/>
                </a:path>
                <a:path w="614045" h="35560">
                  <a:moveTo>
                    <a:pt x="200634" y="0"/>
                  </a:moveTo>
                  <a:lnTo>
                    <a:pt x="188849" y="0"/>
                  </a:lnTo>
                  <a:lnTo>
                    <a:pt x="188849" y="11798"/>
                  </a:lnTo>
                  <a:lnTo>
                    <a:pt x="200634" y="11798"/>
                  </a:lnTo>
                  <a:lnTo>
                    <a:pt x="200634" y="0"/>
                  </a:lnTo>
                  <a:close/>
                </a:path>
                <a:path w="614045" h="35560">
                  <a:moveTo>
                    <a:pt x="212445" y="0"/>
                  </a:moveTo>
                  <a:lnTo>
                    <a:pt x="200660" y="0"/>
                  </a:lnTo>
                  <a:lnTo>
                    <a:pt x="200660" y="11798"/>
                  </a:lnTo>
                  <a:lnTo>
                    <a:pt x="212445" y="11798"/>
                  </a:lnTo>
                  <a:lnTo>
                    <a:pt x="212445" y="0"/>
                  </a:lnTo>
                  <a:close/>
                </a:path>
                <a:path w="614045" h="35560">
                  <a:moveTo>
                    <a:pt x="224256" y="0"/>
                  </a:moveTo>
                  <a:lnTo>
                    <a:pt x="212458" y="0"/>
                  </a:lnTo>
                  <a:lnTo>
                    <a:pt x="212458" y="11798"/>
                  </a:lnTo>
                  <a:lnTo>
                    <a:pt x="224256" y="11798"/>
                  </a:lnTo>
                  <a:lnTo>
                    <a:pt x="224256" y="0"/>
                  </a:lnTo>
                  <a:close/>
                </a:path>
                <a:path w="614045" h="35560">
                  <a:moveTo>
                    <a:pt x="236054" y="23609"/>
                  </a:move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36054" y="23609"/>
                  </a:lnTo>
                  <a:close/>
                </a:path>
                <a:path w="614045" h="35560">
                  <a:moveTo>
                    <a:pt x="259664" y="23609"/>
                  </a:moveTo>
                  <a:lnTo>
                    <a:pt x="247865" y="23609"/>
                  </a:lnTo>
                  <a:lnTo>
                    <a:pt x="247865" y="35407"/>
                  </a:lnTo>
                  <a:lnTo>
                    <a:pt x="259664" y="35407"/>
                  </a:lnTo>
                  <a:lnTo>
                    <a:pt x="259664" y="23609"/>
                  </a:lnTo>
                  <a:close/>
                </a:path>
                <a:path w="614045" h="35560">
                  <a:moveTo>
                    <a:pt x="259664" y="11798"/>
                  </a:moveTo>
                  <a:lnTo>
                    <a:pt x="247865" y="11798"/>
                  </a:lnTo>
                  <a:lnTo>
                    <a:pt x="247865" y="23596"/>
                  </a:lnTo>
                  <a:lnTo>
                    <a:pt x="259664" y="23596"/>
                  </a:lnTo>
                  <a:lnTo>
                    <a:pt x="259664" y="11798"/>
                  </a:lnTo>
                  <a:close/>
                </a:path>
                <a:path w="614045" h="35560">
                  <a:moveTo>
                    <a:pt x="283273" y="0"/>
                  </a:moveTo>
                  <a:lnTo>
                    <a:pt x="271475" y="0"/>
                  </a:lnTo>
                  <a:lnTo>
                    <a:pt x="259676" y="0"/>
                  </a:lnTo>
                  <a:lnTo>
                    <a:pt x="259676" y="11798"/>
                  </a:lnTo>
                  <a:lnTo>
                    <a:pt x="271475" y="11798"/>
                  </a:lnTo>
                  <a:lnTo>
                    <a:pt x="271475" y="23596"/>
                  </a:lnTo>
                  <a:lnTo>
                    <a:pt x="283273" y="23596"/>
                  </a:lnTo>
                  <a:lnTo>
                    <a:pt x="283273" y="11798"/>
                  </a:lnTo>
                  <a:lnTo>
                    <a:pt x="283273" y="0"/>
                  </a:lnTo>
                  <a:close/>
                </a:path>
                <a:path w="614045" h="35560">
                  <a:moveTo>
                    <a:pt x="295059" y="23609"/>
                  </a:moveTo>
                  <a:lnTo>
                    <a:pt x="283273" y="23609"/>
                  </a:lnTo>
                  <a:lnTo>
                    <a:pt x="271475" y="23609"/>
                  </a:lnTo>
                  <a:lnTo>
                    <a:pt x="271475" y="35407"/>
                  </a:lnTo>
                  <a:lnTo>
                    <a:pt x="283273" y="35407"/>
                  </a:lnTo>
                  <a:lnTo>
                    <a:pt x="295059" y="35407"/>
                  </a:lnTo>
                  <a:lnTo>
                    <a:pt x="295059" y="23609"/>
                  </a:lnTo>
                  <a:close/>
                </a:path>
                <a:path w="614045" h="35560">
                  <a:moveTo>
                    <a:pt x="318681" y="23609"/>
                  </a:moveTo>
                  <a:lnTo>
                    <a:pt x="306882" y="23609"/>
                  </a:lnTo>
                  <a:lnTo>
                    <a:pt x="295084" y="23609"/>
                  </a:lnTo>
                  <a:lnTo>
                    <a:pt x="295084" y="35407"/>
                  </a:lnTo>
                  <a:lnTo>
                    <a:pt x="306882" y="35407"/>
                  </a:lnTo>
                  <a:lnTo>
                    <a:pt x="318681" y="35407"/>
                  </a:lnTo>
                  <a:lnTo>
                    <a:pt x="318681" y="23609"/>
                  </a:lnTo>
                  <a:close/>
                </a:path>
                <a:path w="614045" h="35560">
                  <a:moveTo>
                    <a:pt x="318681" y="11798"/>
                  </a:moveTo>
                  <a:lnTo>
                    <a:pt x="306882" y="11798"/>
                  </a:lnTo>
                  <a:lnTo>
                    <a:pt x="306882" y="0"/>
                  </a:lnTo>
                  <a:lnTo>
                    <a:pt x="295084" y="0"/>
                  </a:lnTo>
                  <a:lnTo>
                    <a:pt x="295084" y="11798"/>
                  </a:lnTo>
                  <a:lnTo>
                    <a:pt x="295084" y="23596"/>
                  </a:lnTo>
                  <a:lnTo>
                    <a:pt x="306882" y="23596"/>
                  </a:lnTo>
                  <a:lnTo>
                    <a:pt x="318681" y="23596"/>
                  </a:lnTo>
                  <a:lnTo>
                    <a:pt x="318681" y="11798"/>
                  </a:lnTo>
                  <a:close/>
                </a:path>
                <a:path w="614045" h="35560">
                  <a:moveTo>
                    <a:pt x="330492" y="23609"/>
                  </a:moveTo>
                  <a:lnTo>
                    <a:pt x="318693" y="23609"/>
                  </a:lnTo>
                  <a:lnTo>
                    <a:pt x="318693" y="35407"/>
                  </a:lnTo>
                  <a:lnTo>
                    <a:pt x="330492" y="35407"/>
                  </a:lnTo>
                  <a:lnTo>
                    <a:pt x="330492" y="23609"/>
                  </a:lnTo>
                  <a:close/>
                </a:path>
                <a:path w="614045" h="35560">
                  <a:moveTo>
                    <a:pt x="330492" y="11798"/>
                  </a:moveTo>
                  <a:lnTo>
                    <a:pt x="318693" y="11798"/>
                  </a:lnTo>
                  <a:lnTo>
                    <a:pt x="318693" y="23596"/>
                  </a:lnTo>
                  <a:lnTo>
                    <a:pt x="330492" y="23596"/>
                  </a:lnTo>
                  <a:lnTo>
                    <a:pt x="330492" y="11798"/>
                  </a:lnTo>
                  <a:close/>
                </a:path>
                <a:path w="614045" h="35560">
                  <a:moveTo>
                    <a:pt x="354088" y="11798"/>
                  </a:moveTo>
                  <a:lnTo>
                    <a:pt x="342290" y="11798"/>
                  </a:lnTo>
                  <a:lnTo>
                    <a:pt x="342290" y="23596"/>
                  </a:lnTo>
                  <a:lnTo>
                    <a:pt x="354088" y="23596"/>
                  </a:lnTo>
                  <a:lnTo>
                    <a:pt x="354088" y="11798"/>
                  </a:lnTo>
                  <a:close/>
                </a:path>
                <a:path w="614045" h="35560">
                  <a:moveTo>
                    <a:pt x="365899" y="23609"/>
                  </a:moveTo>
                  <a:lnTo>
                    <a:pt x="354101" y="23609"/>
                  </a:lnTo>
                  <a:lnTo>
                    <a:pt x="354101" y="35407"/>
                  </a:lnTo>
                  <a:lnTo>
                    <a:pt x="365899" y="35407"/>
                  </a:lnTo>
                  <a:lnTo>
                    <a:pt x="365899" y="23609"/>
                  </a:lnTo>
                  <a:close/>
                </a:path>
                <a:path w="614045" h="35560">
                  <a:moveTo>
                    <a:pt x="365899" y="0"/>
                  </a:moveTo>
                  <a:lnTo>
                    <a:pt x="354101" y="0"/>
                  </a:lnTo>
                  <a:lnTo>
                    <a:pt x="354101" y="11798"/>
                  </a:lnTo>
                  <a:lnTo>
                    <a:pt x="354101" y="23596"/>
                  </a:lnTo>
                  <a:lnTo>
                    <a:pt x="365899" y="23596"/>
                  </a:lnTo>
                  <a:lnTo>
                    <a:pt x="365899" y="11798"/>
                  </a:lnTo>
                  <a:lnTo>
                    <a:pt x="365899" y="0"/>
                  </a:lnTo>
                  <a:close/>
                </a:path>
                <a:path w="614045" h="35560">
                  <a:moveTo>
                    <a:pt x="389509" y="23609"/>
                  </a:moveTo>
                  <a:lnTo>
                    <a:pt x="377710" y="23609"/>
                  </a:lnTo>
                  <a:lnTo>
                    <a:pt x="377710" y="35407"/>
                  </a:lnTo>
                  <a:lnTo>
                    <a:pt x="389509" y="35407"/>
                  </a:lnTo>
                  <a:lnTo>
                    <a:pt x="389509" y="23609"/>
                  </a:lnTo>
                  <a:close/>
                </a:path>
                <a:path w="614045" h="35560">
                  <a:moveTo>
                    <a:pt x="413105" y="23609"/>
                  </a:moveTo>
                  <a:lnTo>
                    <a:pt x="401307" y="23609"/>
                  </a:lnTo>
                  <a:lnTo>
                    <a:pt x="401307" y="35407"/>
                  </a:lnTo>
                  <a:lnTo>
                    <a:pt x="413105" y="35407"/>
                  </a:lnTo>
                  <a:lnTo>
                    <a:pt x="413105" y="23609"/>
                  </a:lnTo>
                  <a:close/>
                </a:path>
                <a:path w="614045" h="35560">
                  <a:moveTo>
                    <a:pt x="413105" y="0"/>
                  </a:moveTo>
                  <a:lnTo>
                    <a:pt x="401307" y="0"/>
                  </a:lnTo>
                  <a:lnTo>
                    <a:pt x="401307" y="11798"/>
                  </a:lnTo>
                  <a:lnTo>
                    <a:pt x="413105" y="11798"/>
                  </a:lnTo>
                  <a:lnTo>
                    <a:pt x="413105" y="0"/>
                  </a:lnTo>
                  <a:close/>
                </a:path>
                <a:path w="614045" h="35560">
                  <a:moveTo>
                    <a:pt x="424916" y="23609"/>
                  </a:moveTo>
                  <a:lnTo>
                    <a:pt x="413118" y="23609"/>
                  </a:lnTo>
                  <a:lnTo>
                    <a:pt x="413118" y="35407"/>
                  </a:lnTo>
                  <a:lnTo>
                    <a:pt x="424916" y="35407"/>
                  </a:lnTo>
                  <a:lnTo>
                    <a:pt x="424916" y="23609"/>
                  </a:lnTo>
                  <a:close/>
                </a:path>
                <a:path w="614045" h="35560">
                  <a:moveTo>
                    <a:pt x="448513" y="23609"/>
                  </a:moveTo>
                  <a:lnTo>
                    <a:pt x="436714" y="23609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48513" y="23609"/>
                  </a:lnTo>
                  <a:close/>
                </a:path>
                <a:path w="614045" h="35560">
                  <a:moveTo>
                    <a:pt x="448513" y="0"/>
                  </a:moveTo>
                  <a:lnTo>
                    <a:pt x="436714" y="0"/>
                  </a:lnTo>
                  <a:lnTo>
                    <a:pt x="436714" y="11798"/>
                  </a:lnTo>
                  <a:lnTo>
                    <a:pt x="424916" y="11798"/>
                  </a:lnTo>
                  <a:lnTo>
                    <a:pt x="424916" y="0"/>
                  </a:lnTo>
                  <a:lnTo>
                    <a:pt x="413118" y="0"/>
                  </a:lnTo>
                  <a:lnTo>
                    <a:pt x="413118" y="11798"/>
                  </a:lnTo>
                  <a:lnTo>
                    <a:pt x="413118" y="23596"/>
                  </a:lnTo>
                  <a:lnTo>
                    <a:pt x="424916" y="23596"/>
                  </a:lnTo>
                  <a:lnTo>
                    <a:pt x="436714" y="23596"/>
                  </a:lnTo>
                  <a:lnTo>
                    <a:pt x="448513" y="23596"/>
                  </a:lnTo>
                  <a:lnTo>
                    <a:pt x="448513" y="11798"/>
                  </a:lnTo>
                  <a:lnTo>
                    <a:pt x="448513" y="0"/>
                  </a:lnTo>
                  <a:close/>
                </a:path>
                <a:path w="614045" h="35560">
                  <a:moveTo>
                    <a:pt x="460324" y="11798"/>
                  </a:moveTo>
                  <a:lnTo>
                    <a:pt x="448525" y="11798"/>
                  </a:lnTo>
                  <a:lnTo>
                    <a:pt x="448525" y="23596"/>
                  </a:lnTo>
                  <a:lnTo>
                    <a:pt x="460324" y="23596"/>
                  </a:lnTo>
                  <a:lnTo>
                    <a:pt x="460324" y="11798"/>
                  </a:lnTo>
                  <a:close/>
                </a:path>
                <a:path w="614045" h="35560">
                  <a:moveTo>
                    <a:pt x="507530" y="0"/>
                  </a:moveTo>
                  <a:lnTo>
                    <a:pt x="495731" y="0"/>
                  </a:lnTo>
                  <a:lnTo>
                    <a:pt x="483933" y="0"/>
                  </a:lnTo>
                  <a:lnTo>
                    <a:pt x="472135" y="0"/>
                  </a:lnTo>
                  <a:lnTo>
                    <a:pt x="472135" y="11798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07530" y="0"/>
                  </a:lnTo>
                  <a:close/>
                </a:path>
                <a:path w="614045" h="35560">
                  <a:moveTo>
                    <a:pt x="531139" y="0"/>
                  </a:moveTo>
                  <a:lnTo>
                    <a:pt x="519341" y="0"/>
                  </a:lnTo>
                  <a:lnTo>
                    <a:pt x="507542" y="0"/>
                  </a:lnTo>
                  <a:lnTo>
                    <a:pt x="507542" y="11798"/>
                  </a:lnTo>
                  <a:lnTo>
                    <a:pt x="507542" y="23596"/>
                  </a:lnTo>
                  <a:lnTo>
                    <a:pt x="519341" y="23596"/>
                  </a:lnTo>
                  <a:lnTo>
                    <a:pt x="531139" y="23596"/>
                  </a:lnTo>
                  <a:lnTo>
                    <a:pt x="531139" y="11798"/>
                  </a:lnTo>
                  <a:lnTo>
                    <a:pt x="531139" y="0"/>
                  </a:lnTo>
                  <a:close/>
                </a:path>
                <a:path w="614045" h="35560">
                  <a:moveTo>
                    <a:pt x="566547" y="0"/>
                  </a:moveTo>
                  <a:lnTo>
                    <a:pt x="554748" y="0"/>
                  </a:lnTo>
                  <a:lnTo>
                    <a:pt x="542950" y="0"/>
                  </a:lnTo>
                  <a:lnTo>
                    <a:pt x="531152" y="0"/>
                  </a:lnTo>
                  <a:lnTo>
                    <a:pt x="531152" y="11798"/>
                  </a:ln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66547" y="23596"/>
                  </a:lnTo>
                  <a:lnTo>
                    <a:pt x="566547" y="11798"/>
                  </a:lnTo>
                  <a:lnTo>
                    <a:pt x="566547" y="0"/>
                  </a:lnTo>
                  <a:close/>
                </a:path>
                <a:path w="614045" h="35560">
                  <a:moveTo>
                    <a:pt x="578358" y="11798"/>
                  </a:moveTo>
                  <a:lnTo>
                    <a:pt x="566559" y="11798"/>
                  </a:lnTo>
                  <a:lnTo>
                    <a:pt x="566559" y="23596"/>
                  </a:lnTo>
                  <a:lnTo>
                    <a:pt x="578358" y="23596"/>
                  </a:lnTo>
                  <a:lnTo>
                    <a:pt x="578358" y="11798"/>
                  </a:lnTo>
                  <a:close/>
                </a:path>
                <a:path w="614045" h="35560">
                  <a:moveTo>
                    <a:pt x="590156" y="0"/>
                  </a:moveTo>
                  <a:lnTo>
                    <a:pt x="578358" y="0"/>
                  </a:lnTo>
                  <a:lnTo>
                    <a:pt x="578358" y="11798"/>
                  </a:lnTo>
                  <a:lnTo>
                    <a:pt x="590156" y="11798"/>
                  </a:lnTo>
                  <a:lnTo>
                    <a:pt x="590156" y="0"/>
                  </a:lnTo>
                  <a:close/>
                </a:path>
                <a:path w="614045" h="35560">
                  <a:moveTo>
                    <a:pt x="613765" y="0"/>
                  </a:moveTo>
                  <a:lnTo>
                    <a:pt x="601967" y="0"/>
                  </a:lnTo>
                  <a:lnTo>
                    <a:pt x="590169" y="0"/>
                  </a:lnTo>
                  <a:lnTo>
                    <a:pt x="590169" y="11798"/>
                  </a:lnTo>
                  <a:lnTo>
                    <a:pt x="601967" y="11798"/>
                  </a:lnTo>
                  <a:lnTo>
                    <a:pt x="601967" y="23596"/>
                  </a:lnTo>
                  <a:lnTo>
                    <a:pt x="613765" y="23596"/>
                  </a:lnTo>
                  <a:lnTo>
                    <a:pt x="613765" y="11798"/>
                  </a:lnTo>
                  <a:lnTo>
                    <a:pt x="61376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94843" y="4548263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10" h="47625">
                  <a:moveTo>
                    <a:pt x="11798" y="11798"/>
                  </a:moveTo>
                  <a:lnTo>
                    <a:pt x="0" y="11798"/>
                  </a:lnTo>
                  <a:lnTo>
                    <a:pt x="0" y="23596"/>
                  </a:lnTo>
                  <a:lnTo>
                    <a:pt x="11798" y="23596"/>
                  </a:lnTo>
                  <a:lnTo>
                    <a:pt x="11798" y="11798"/>
                  </a:lnTo>
                  <a:close/>
                </a:path>
                <a:path w="626110" h="47625">
                  <a:moveTo>
                    <a:pt x="23596" y="23596"/>
                  </a:moveTo>
                  <a:lnTo>
                    <a:pt x="11798" y="23596"/>
                  </a:lnTo>
                  <a:lnTo>
                    <a:pt x="11798" y="35394"/>
                  </a:lnTo>
                  <a:lnTo>
                    <a:pt x="23596" y="35394"/>
                  </a:lnTo>
                  <a:lnTo>
                    <a:pt x="23596" y="23596"/>
                  </a:lnTo>
                  <a:close/>
                </a:path>
                <a:path w="626110" h="47625">
                  <a:moveTo>
                    <a:pt x="35394" y="35407"/>
                  </a:moveTo>
                  <a:lnTo>
                    <a:pt x="23596" y="35407"/>
                  </a:lnTo>
                  <a:lnTo>
                    <a:pt x="23596" y="47205"/>
                  </a:lnTo>
                  <a:lnTo>
                    <a:pt x="35394" y="47205"/>
                  </a:lnTo>
                  <a:lnTo>
                    <a:pt x="35394" y="35407"/>
                  </a:lnTo>
                  <a:close/>
                </a:path>
                <a:path w="626110" h="47625">
                  <a:moveTo>
                    <a:pt x="35394" y="11798"/>
                  </a:moveTo>
                  <a:lnTo>
                    <a:pt x="23596" y="11798"/>
                  </a:lnTo>
                  <a:lnTo>
                    <a:pt x="23596" y="23596"/>
                  </a:lnTo>
                  <a:lnTo>
                    <a:pt x="35394" y="23596"/>
                  </a:lnTo>
                  <a:lnTo>
                    <a:pt x="35394" y="11798"/>
                  </a:lnTo>
                  <a:close/>
                </a:path>
                <a:path w="626110" h="47625">
                  <a:moveTo>
                    <a:pt x="47205" y="11798"/>
                  </a:moveTo>
                  <a:lnTo>
                    <a:pt x="35407" y="11798"/>
                  </a:lnTo>
                  <a:lnTo>
                    <a:pt x="35407" y="23596"/>
                  </a:lnTo>
                  <a:lnTo>
                    <a:pt x="47205" y="23596"/>
                  </a:lnTo>
                  <a:lnTo>
                    <a:pt x="47205" y="11798"/>
                  </a:lnTo>
                  <a:close/>
                </a:path>
                <a:path w="626110" h="47625">
                  <a:moveTo>
                    <a:pt x="70815" y="35407"/>
                  </a:moveTo>
                  <a:lnTo>
                    <a:pt x="59016" y="35407"/>
                  </a:lnTo>
                  <a:lnTo>
                    <a:pt x="59016" y="47205"/>
                  </a:lnTo>
                  <a:lnTo>
                    <a:pt x="70815" y="47205"/>
                  </a:lnTo>
                  <a:lnTo>
                    <a:pt x="70815" y="35407"/>
                  </a:lnTo>
                  <a:close/>
                </a:path>
                <a:path w="626110" h="47625">
                  <a:moveTo>
                    <a:pt x="82613" y="23596"/>
                  </a:moveTo>
                  <a:lnTo>
                    <a:pt x="70815" y="23596"/>
                  </a:lnTo>
                  <a:lnTo>
                    <a:pt x="70815" y="35394"/>
                  </a:lnTo>
                  <a:lnTo>
                    <a:pt x="82613" y="35394"/>
                  </a:lnTo>
                  <a:lnTo>
                    <a:pt x="82613" y="23596"/>
                  </a:lnTo>
                  <a:close/>
                </a:path>
                <a:path w="626110" h="47625">
                  <a:moveTo>
                    <a:pt x="94411" y="35407"/>
                  </a:moveTo>
                  <a:lnTo>
                    <a:pt x="82613" y="35407"/>
                  </a:lnTo>
                  <a:lnTo>
                    <a:pt x="82613" y="47205"/>
                  </a:lnTo>
                  <a:lnTo>
                    <a:pt x="94411" y="47205"/>
                  </a:lnTo>
                  <a:lnTo>
                    <a:pt x="94411" y="35407"/>
                  </a:lnTo>
                  <a:close/>
                </a:path>
                <a:path w="626110" h="47625">
                  <a:moveTo>
                    <a:pt x="94411" y="11798"/>
                  </a:moveTo>
                  <a:lnTo>
                    <a:pt x="82613" y="11798"/>
                  </a:lnTo>
                  <a:lnTo>
                    <a:pt x="82613" y="23596"/>
                  </a:lnTo>
                  <a:lnTo>
                    <a:pt x="94411" y="23596"/>
                  </a:lnTo>
                  <a:lnTo>
                    <a:pt x="94411" y="11798"/>
                  </a:lnTo>
                  <a:close/>
                </a:path>
                <a:path w="626110" h="47625">
                  <a:moveTo>
                    <a:pt x="118021" y="35407"/>
                  </a:moveTo>
                  <a:lnTo>
                    <a:pt x="106222" y="35407"/>
                  </a:lnTo>
                  <a:lnTo>
                    <a:pt x="94424" y="35407"/>
                  </a:lnTo>
                  <a:lnTo>
                    <a:pt x="94424" y="47205"/>
                  </a:lnTo>
                  <a:lnTo>
                    <a:pt x="106222" y="47205"/>
                  </a:lnTo>
                  <a:lnTo>
                    <a:pt x="118021" y="47205"/>
                  </a:lnTo>
                  <a:lnTo>
                    <a:pt x="118021" y="35407"/>
                  </a:lnTo>
                  <a:close/>
                </a:path>
                <a:path w="626110" h="47625">
                  <a:moveTo>
                    <a:pt x="118021" y="11798"/>
                  </a:moveTo>
                  <a:lnTo>
                    <a:pt x="106222" y="11798"/>
                  </a:lnTo>
                  <a:lnTo>
                    <a:pt x="106222" y="23596"/>
                  </a:lnTo>
                  <a:lnTo>
                    <a:pt x="118021" y="23596"/>
                  </a:lnTo>
                  <a:lnTo>
                    <a:pt x="118021" y="11798"/>
                  </a:lnTo>
                  <a:close/>
                </a:path>
                <a:path w="626110" h="47625">
                  <a:moveTo>
                    <a:pt x="153428" y="35407"/>
                  </a:moveTo>
                  <a:lnTo>
                    <a:pt x="141630" y="35407"/>
                  </a:lnTo>
                  <a:lnTo>
                    <a:pt x="141630" y="47205"/>
                  </a:lnTo>
                  <a:lnTo>
                    <a:pt x="153428" y="47205"/>
                  </a:lnTo>
                  <a:lnTo>
                    <a:pt x="153428" y="35407"/>
                  </a:lnTo>
                  <a:close/>
                </a:path>
                <a:path w="626110" h="47625">
                  <a:moveTo>
                    <a:pt x="153428" y="11798"/>
                  </a:moveTo>
                  <a:lnTo>
                    <a:pt x="141630" y="11798"/>
                  </a:lnTo>
                  <a:lnTo>
                    <a:pt x="141630" y="23596"/>
                  </a:lnTo>
                  <a:lnTo>
                    <a:pt x="141630" y="35394"/>
                  </a:lnTo>
                  <a:lnTo>
                    <a:pt x="153428" y="35394"/>
                  </a:lnTo>
                  <a:lnTo>
                    <a:pt x="153428" y="23596"/>
                  </a:lnTo>
                  <a:lnTo>
                    <a:pt x="153428" y="11798"/>
                  </a:lnTo>
                  <a:close/>
                </a:path>
                <a:path w="626110" h="47625">
                  <a:moveTo>
                    <a:pt x="177025" y="35407"/>
                  </a:moveTo>
                  <a:lnTo>
                    <a:pt x="165239" y="35407"/>
                  </a:lnTo>
                  <a:lnTo>
                    <a:pt x="165239" y="47205"/>
                  </a:lnTo>
                  <a:lnTo>
                    <a:pt x="177025" y="47205"/>
                  </a:lnTo>
                  <a:lnTo>
                    <a:pt x="177025" y="35407"/>
                  </a:lnTo>
                  <a:close/>
                </a:path>
                <a:path w="626110" h="47625">
                  <a:moveTo>
                    <a:pt x="177025" y="23596"/>
                  </a:moveTo>
                  <a:lnTo>
                    <a:pt x="165239" y="23596"/>
                  </a:lnTo>
                  <a:lnTo>
                    <a:pt x="153441" y="23596"/>
                  </a:lnTo>
                  <a:lnTo>
                    <a:pt x="153441" y="35394"/>
                  </a:lnTo>
                  <a:lnTo>
                    <a:pt x="165239" y="35394"/>
                  </a:lnTo>
                  <a:lnTo>
                    <a:pt x="177025" y="35394"/>
                  </a:lnTo>
                  <a:lnTo>
                    <a:pt x="177025" y="23596"/>
                  </a:lnTo>
                  <a:close/>
                </a:path>
                <a:path w="626110" h="47625">
                  <a:moveTo>
                    <a:pt x="188836" y="11798"/>
                  </a:moveTo>
                  <a:lnTo>
                    <a:pt x="177038" y="11798"/>
                  </a:lnTo>
                  <a:lnTo>
                    <a:pt x="177038" y="23596"/>
                  </a:lnTo>
                  <a:lnTo>
                    <a:pt x="188836" y="23596"/>
                  </a:lnTo>
                  <a:lnTo>
                    <a:pt x="188836" y="11798"/>
                  </a:lnTo>
                  <a:close/>
                </a:path>
                <a:path w="626110" h="47625">
                  <a:moveTo>
                    <a:pt x="200647" y="23596"/>
                  </a:moveTo>
                  <a:lnTo>
                    <a:pt x="188849" y="23596"/>
                  </a:lnTo>
                  <a:lnTo>
                    <a:pt x="188849" y="35394"/>
                  </a:lnTo>
                  <a:lnTo>
                    <a:pt x="200647" y="35394"/>
                  </a:lnTo>
                  <a:lnTo>
                    <a:pt x="200647" y="23596"/>
                  </a:lnTo>
                  <a:close/>
                </a:path>
                <a:path w="626110" h="47625">
                  <a:moveTo>
                    <a:pt x="212432" y="11798"/>
                  </a:moveTo>
                  <a:lnTo>
                    <a:pt x="200647" y="11798"/>
                  </a:lnTo>
                  <a:lnTo>
                    <a:pt x="200647" y="23596"/>
                  </a:lnTo>
                  <a:lnTo>
                    <a:pt x="212432" y="23596"/>
                  </a:lnTo>
                  <a:lnTo>
                    <a:pt x="212432" y="11798"/>
                  </a:lnTo>
                  <a:close/>
                </a:path>
                <a:path w="626110" h="47625">
                  <a:moveTo>
                    <a:pt x="224243" y="35407"/>
                  </a:moveTo>
                  <a:lnTo>
                    <a:pt x="212458" y="35407"/>
                  </a:lnTo>
                  <a:lnTo>
                    <a:pt x="212458" y="47205"/>
                  </a:lnTo>
                  <a:lnTo>
                    <a:pt x="224243" y="47205"/>
                  </a:lnTo>
                  <a:lnTo>
                    <a:pt x="224243" y="35407"/>
                  </a:lnTo>
                  <a:close/>
                </a:path>
                <a:path w="626110" h="47625">
                  <a:moveTo>
                    <a:pt x="224243" y="11798"/>
                  </a:moveTo>
                  <a:lnTo>
                    <a:pt x="212458" y="11798"/>
                  </a:lnTo>
                  <a:lnTo>
                    <a:pt x="212458" y="23596"/>
                  </a:lnTo>
                  <a:lnTo>
                    <a:pt x="224243" y="23596"/>
                  </a:lnTo>
                  <a:lnTo>
                    <a:pt x="224243" y="11798"/>
                  </a:lnTo>
                  <a:close/>
                </a:path>
                <a:path w="626110" h="47625">
                  <a:moveTo>
                    <a:pt x="236054" y="35407"/>
                  </a:moveTo>
                  <a:lnTo>
                    <a:pt x="224256" y="35407"/>
                  </a:lnTo>
                  <a:lnTo>
                    <a:pt x="224256" y="47205"/>
                  </a:lnTo>
                  <a:lnTo>
                    <a:pt x="236054" y="47205"/>
                  </a:lnTo>
                  <a:lnTo>
                    <a:pt x="236054" y="35407"/>
                  </a:lnTo>
                  <a:close/>
                </a:path>
                <a:path w="626110" h="47625">
                  <a:moveTo>
                    <a:pt x="247853" y="11798"/>
                  </a:moveTo>
                  <a:lnTo>
                    <a:pt x="236054" y="11798"/>
                  </a:lnTo>
                  <a:lnTo>
                    <a:pt x="224256" y="11798"/>
                  </a:lnTo>
                  <a:lnTo>
                    <a:pt x="224256" y="23596"/>
                  </a:lnTo>
                  <a:lnTo>
                    <a:pt x="236054" y="23596"/>
                  </a:lnTo>
                  <a:lnTo>
                    <a:pt x="236054" y="35394"/>
                  </a:lnTo>
                  <a:lnTo>
                    <a:pt x="247853" y="35394"/>
                  </a:lnTo>
                  <a:lnTo>
                    <a:pt x="247853" y="23596"/>
                  </a:lnTo>
                  <a:lnTo>
                    <a:pt x="247853" y="11798"/>
                  </a:lnTo>
                  <a:close/>
                </a:path>
                <a:path w="626110" h="47625">
                  <a:moveTo>
                    <a:pt x="259651" y="23596"/>
                  </a:moveTo>
                  <a:lnTo>
                    <a:pt x="247865" y="23596"/>
                  </a:lnTo>
                  <a:lnTo>
                    <a:pt x="247865" y="35394"/>
                  </a:lnTo>
                  <a:lnTo>
                    <a:pt x="259651" y="35394"/>
                  </a:lnTo>
                  <a:lnTo>
                    <a:pt x="259651" y="23596"/>
                  </a:lnTo>
                  <a:close/>
                </a:path>
                <a:path w="626110" h="47625">
                  <a:moveTo>
                    <a:pt x="283273" y="35407"/>
                  </a:moveTo>
                  <a:lnTo>
                    <a:pt x="271475" y="35407"/>
                  </a:lnTo>
                  <a:lnTo>
                    <a:pt x="271475" y="47205"/>
                  </a:lnTo>
                  <a:lnTo>
                    <a:pt x="283273" y="47205"/>
                  </a:lnTo>
                  <a:lnTo>
                    <a:pt x="283273" y="35407"/>
                  </a:lnTo>
                  <a:close/>
                </a:path>
                <a:path w="626110" h="47625">
                  <a:moveTo>
                    <a:pt x="283273" y="23596"/>
                  </a:moveTo>
                  <a:lnTo>
                    <a:pt x="271475" y="23596"/>
                  </a:lnTo>
                  <a:lnTo>
                    <a:pt x="271475" y="35394"/>
                  </a:lnTo>
                  <a:lnTo>
                    <a:pt x="283273" y="35394"/>
                  </a:lnTo>
                  <a:lnTo>
                    <a:pt x="283273" y="23596"/>
                  </a:lnTo>
                  <a:close/>
                </a:path>
                <a:path w="626110" h="47625">
                  <a:moveTo>
                    <a:pt x="306857" y="11798"/>
                  </a:moveTo>
                  <a:lnTo>
                    <a:pt x="295071" y="11798"/>
                  </a:lnTo>
                  <a:lnTo>
                    <a:pt x="283273" y="11798"/>
                  </a:lnTo>
                  <a:lnTo>
                    <a:pt x="283273" y="23596"/>
                  </a:lnTo>
                  <a:lnTo>
                    <a:pt x="295071" y="23596"/>
                  </a:lnTo>
                  <a:lnTo>
                    <a:pt x="306857" y="23596"/>
                  </a:lnTo>
                  <a:lnTo>
                    <a:pt x="306857" y="11798"/>
                  </a:lnTo>
                  <a:close/>
                </a:path>
                <a:path w="626110" h="47625">
                  <a:moveTo>
                    <a:pt x="330479" y="35407"/>
                  </a:moveTo>
                  <a:lnTo>
                    <a:pt x="318681" y="35407"/>
                  </a:lnTo>
                  <a:lnTo>
                    <a:pt x="318681" y="47205"/>
                  </a:lnTo>
                  <a:lnTo>
                    <a:pt x="330479" y="47205"/>
                  </a:lnTo>
                  <a:lnTo>
                    <a:pt x="330479" y="35407"/>
                  </a:lnTo>
                  <a:close/>
                </a:path>
                <a:path w="626110" h="47625">
                  <a:moveTo>
                    <a:pt x="330479" y="23596"/>
                  </a:moveTo>
                  <a:lnTo>
                    <a:pt x="318681" y="23596"/>
                  </a:lnTo>
                  <a:lnTo>
                    <a:pt x="318681" y="35394"/>
                  </a:lnTo>
                  <a:lnTo>
                    <a:pt x="330479" y="35394"/>
                  </a:lnTo>
                  <a:lnTo>
                    <a:pt x="330479" y="23596"/>
                  </a:lnTo>
                  <a:close/>
                </a:path>
                <a:path w="626110" h="47625">
                  <a:moveTo>
                    <a:pt x="354088" y="35407"/>
                  </a:moveTo>
                  <a:lnTo>
                    <a:pt x="342290" y="35407"/>
                  </a:lnTo>
                  <a:lnTo>
                    <a:pt x="342290" y="47205"/>
                  </a:lnTo>
                  <a:lnTo>
                    <a:pt x="354088" y="47205"/>
                  </a:lnTo>
                  <a:lnTo>
                    <a:pt x="354088" y="35407"/>
                  </a:lnTo>
                  <a:close/>
                </a:path>
                <a:path w="626110" h="47625">
                  <a:moveTo>
                    <a:pt x="354088" y="23596"/>
                  </a:moveTo>
                  <a:lnTo>
                    <a:pt x="342290" y="23596"/>
                  </a:lnTo>
                  <a:lnTo>
                    <a:pt x="342290" y="35394"/>
                  </a:lnTo>
                  <a:lnTo>
                    <a:pt x="354088" y="35394"/>
                  </a:lnTo>
                  <a:lnTo>
                    <a:pt x="354088" y="23596"/>
                  </a:lnTo>
                  <a:close/>
                </a:path>
                <a:path w="626110" h="47625">
                  <a:moveTo>
                    <a:pt x="365887" y="11798"/>
                  </a:moveTo>
                  <a:lnTo>
                    <a:pt x="354088" y="11798"/>
                  </a:lnTo>
                  <a:lnTo>
                    <a:pt x="354088" y="23596"/>
                  </a:lnTo>
                  <a:lnTo>
                    <a:pt x="365887" y="23596"/>
                  </a:lnTo>
                  <a:lnTo>
                    <a:pt x="365887" y="11798"/>
                  </a:lnTo>
                  <a:close/>
                </a:path>
                <a:path w="626110" h="47625">
                  <a:moveTo>
                    <a:pt x="389496" y="11798"/>
                  </a:moveTo>
                  <a:lnTo>
                    <a:pt x="377698" y="11798"/>
                  </a:lnTo>
                  <a:lnTo>
                    <a:pt x="377698" y="23596"/>
                  </a:lnTo>
                  <a:lnTo>
                    <a:pt x="365899" y="23596"/>
                  </a:lnTo>
                  <a:lnTo>
                    <a:pt x="365899" y="35394"/>
                  </a:lnTo>
                  <a:lnTo>
                    <a:pt x="377698" y="35394"/>
                  </a:lnTo>
                  <a:lnTo>
                    <a:pt x="389496" y="35394"/>
                  </a:lnTo>
                  <a:lnTo>
                    <a:pt x="389496" y="23596"/>
                  </a:lnTo>
                  <a:lnTo>
                    <a:pt x="389496" y="11798"/>
                  </a:lnTo>
                  <a:close/>
                </a:path>
                <a:path w="626110" h="47625">
                  <a:moveTo>
                    <a:pt x="401307" y="11798"/>
                  </a:moveTo>
                  <a:lnTo>
                    <a:pt x="389509" y="11798"/>
                  </a:lnTo>
                  <a:lnTo>
                    <a:pt x="389509" y="23596"/>
                  </a:lnTo>
                  <a:lnTo>
                    <a:pt x="389509" y="35394"/>
                  </a:lnTo>
                  <a:lnTo>
                    <a:pt x="401307" y="35394"/>
                  </a:lnTo>
                  <a:lnTo>
                    <a:pt x="401307" y="23596"/>
                  </a:lnTo>
                  <a:lnTo>
                    <a:pt x="401307" y="11798"/>
                  </a:lnTo>
                  <a:close/>
                </a:path>
                <a:path w="626110" h="47625">
                  <a:moveTo>
                    <a:pt x="413105" y="35407"/>
                  </a:moveTo>
                  <a:lnTo>
                    <a:pt x="401307" y="35407"/>
                  </a:lnTo>
                  <a:lnTo>
                    <a:pt x="389509" y="35407"/>
                  </a:lnTo>
                  <a:lnTo>
                    <a:pt x="389509" y="47205"/>
                  </a:lnTo>
                  <a:lnTo>
                    <a:pt x="401307" y="47205"/>
                  </a:lnTo>
                  <a:lnTo>
                    <a:pt x="413105" y="47205"/>
                  </a:lnTo>
                  <a:lnTo>
                    <a:pt x="413105" y="35407"/>
                  </a:lnTo>
                  <a:close/>
                </a:path>
                <a:path w="626110" h="47625">
                  <a:moveTo>
                    <a:pt x="424903" y="23596"/>
                  </a:moveTo>
                  <a:lnTo>
                    <a:pt x="413105" y="23596"/>
                  </a:lnTo>
                  <a:lnTo>
                    <a:pt x="413105" y="35394"/>
                  </a:lnTo>
                  <a:lnTo>
                    <a:pt x="424903" y="35394"/>
                  </a:lnTo>
                  <a:lnTo>
                    <a:pt x="424903" y="23596"/>
                  </a:lnTo>
                  <a:close/>
                </a:path>
                <a:path w="626110" h="47625">
                  <a:moveTo>
                    <a:pt x="460311" y="0"/>
                  </a:moveTo>
                  <a:lnTo>
                    <a:pt x="448513" y="0"/>
                  </a:lnTo>
                  <a:lnTo>
                    <a:pt x="448513" y="11798"/>
                  </a:lnTo>
                  <a:lnTo>
                    <a:pt x="436714" y="11798"/>
                  </a:lnTo>
                  <a:lnTo>
                    <a:pt x="436714" y="23596"/>
                  </a:lnTo>
                  <a:lnTo>
                    <a:pt x="436714" y="35394"/>
                  </a:lnTo>
                  <a:lnTo>
                    <a:pt x="448513" y="35394"/>
                  </a:lnTo>
                  <a:lnTo>
                    <a:pt x="460311" y="35394"/>
                  </a:lnTo>
                  <a:lnTo>
                    <a:pt x="460311" y="23596"/>
                  </a:lnTo>
                  <a:lnTo>
                    <a:pt x="460311" y="11798"/>
                  </a:lnTo>
                  <a:lnTo>
                    <a:pt x="460311" y="0"/>
                  </a:lnTo>
                  <a:close/>
                </a:path>
                <a:path w="626110" h="47625">
                  <a:moveTo>
                    <a:pt x="472122" y="23596"/>
                  </a:moveTo>
                  <a:lnTo>
                    <a:pt x="460324" y="23596"/>
                  </a:lnTo>
                  <a:lnTo>
                    <a:pt x="460324" y="35394"/>
                  </a:lnTo>
                  <a:lnTo>
                    <a:pt x="472122" y="35394"/>
                  </a:lnTo>
                  <a:lnTo>
                    <a:pt x="472122" y="23596"/>
                  </a:lnTo>
                  <a:close/>
                </a:path>
                <a:path w="626110" h="47625">
                  <a:moveTo>
                    <a:pt x="483920" y="35407"/>
                  </a:moveTo>
                  <a:lnTo>
                    <a:pt x="472122" y="35407"/>
                  </a:lnTo>
                  <a:lnTo>
                    <a:pt x="460324" y="35407"/>
                  </a:lnTo>
                  <a:lnTo>
                    <a:pt x="460324" y="47205"/>
                  </a:lnTo>
                  <a:lnTo>
                    <a:pt x="472122" y="47205"/>
                  </a:lnTo>
                  <a:lnTo>
                    <a:pt x="483920" y="47205"/>
                  </a:lnTo>
                  <a:lnTo>
                    <a:pt x="483920" y="35407"/>
                  </a:lnTo>
                  <a:close/>
                </a:path>
                <a:path w="626110" h="47625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72122" y="23596"/>
                  </a:lnTo>
                  <a:lnTo>
                    <a:pt x="483920" y="23596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10" h="47625">
                  <a:moveTo>
                    <a:pt x="495731" y="35407"/>
                  </a:moveTo>
                  <a:lnTo>
                    <a:pt x="483933" y="35407"/>
                  </a:lnTo>
                  <a:lnTo>
                    <a:pt x="483933" y="47205"/>
                  </a:lnTo>
                  <a:lnTo>
                    <a:pt x="495731" y="47205"/>
                  </a:lnTo>
                  <a:lnTo>
                    <a:pt x="495731" y="35407"/>
                  </a:lnTo>
                  <a:close/>
                </a:path>
                <a:path w="626110" h="47625">
                  <a:moveTo>
                    <a:pt x="495731" y="11798"/>
                  </a:moveTo>
                  <a:lnTo>
                    <a:pt x="483933" y="11798"/>
                  </a:lnTo>
                  <a:lnTo>
                    <a:pt x="483933" y="23596"/>
                  </a:lnTo>
                  <a:lnTo>
                    <a:pt x="495731" y="23596"/>
                  </a:lnTo>
                  <a:lnTo>
                    <a:pt x="495731" y="11798"/>
                  </a:lnTo>
                  <a:close/>
                </a:path>
                <a:path w="626110" h="47625">
                  <a:moveTo>
                    <a:pt x="507530" y="0"/>
                  </a:moveTo>
                  <a:lnTo>
                    <a:pt x="495731" y="0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07530" y="0"/>
                  </a:lnTo>
                  <a:close/>
                </a:path>
                <a:path w="626110" h="47625">
                  <a:moveTo>
                    <a:pt x="519328" y="11798"/>
                  </a:moveTo>
                  <a:lnTo>
                    <a:pt x="507530" y="11798"/>
                  </a:lnTo>
                  <a:lnTo>
                    <a:pt x="507530" y="23596"/>
                  </a:lnTo>
                  <a:lnTo>
                    <a:pt x="519328" y="23596"/>
                  </a:lnTo>
                  <a:lnTo>
                    <a:pt x="519328" y="11798"/>
                  </a:lnTo>
                  <a:close/>
                </a:path>
                <a:path w="626110" h="47625">
                  <a:moveTo>
                    <a:pt x="542937" y="35407"/>
                  </a:moveTo>
                  <a:lnTo>
                    <a:pt x="531139" y="35407"/>
                  </a:lnTo>
                  <a:lnTo>
                    <a:pt x="531139" y="47205"/>
                  </a:lnTo>
                  <a:lnTo>
                    <a:pt x="542937" y="47205"/>
                  </a:lnTo>
                  <a:lnTo>
                    <a:pt x="542937" y="35407"/>
                  </a:lnTo>
                  <a:close/>
                </a:path>
                <a:path w="626110" h="47625">
                  <a:moveTo>
                    <a:pt x="542937" y="23596"/>
                  </a:moveTo>
                  <a:lnTo>
                    <a:pt x="531139" y="23596"/>
                  </a:lnTo>
                  <a:lnTo>
                    <a:pt x="531139" y="35394"/>
                  </a:lnTo>
                  <a:lnTo>
                    <a:pt x="542937" y="35394"/>
                  </a:lnTo>
                  <a:lnTo>
                    <a:pt x="542937" y="23596"/>
                  </a:lnTo>
                  <a:close/>
                </a:path>
                <a:path w="626110" h="47625">
                  <a:moveTo>
                    <a:pt x="578345" y="35407"/>
                  </a:moveTo>
                  <a:lnTo>
                    <a:pt x="566547" y="35407"/>
                  </a:lnTo>
                  <a:lnTo>
                    <a:pt x="554748" y="35407"/>
                  </a:lnTo>
                  <a:lnTo>
                    <a:pt x="542950" y="35407"/>
                  </a:lnTo>
                  <a:lnTo>
                    <a:pt x="542950" y="47205"/>
                  </a:lnTo>
                  <a:lnTo>
                    <a:pt x="554748" y="47205"/>
                  </a:lnTo>
                  <a:lnTo>
                    <a:pt x="566547" y="47205"/>
                  </a:lnTo>
                  <a:lnTo>
                    <a:pt x="578345" y="47205"/>
                  </a:lnTo>
                  <a:lnTo>
                    <a:pt x="578345" y="35407"/>
                  </a:lnTo>
                  <a:close/>
                </a:path>
                <a:path w="626110" h="47625">
                  <a:moveTo>
                    <a:pt x="578345" y="0"/>
                  </a:moveTo>
                  <a:lnTo>
                    <a:pt x="566547" y="0"/>
                  </a:lnTo>
                  <a:lnTo>
                    <a:pt x="554748" y="0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26110" h="47625">
                  <a:moveTo>
                    <a:pt x="601954" y="23596"/>
                  </a:moveTo>
                  <a:lnTo>
                    <a:pt x="590156" y="23596"/>
                  </a:lnTo>
                  <a:lnTo>
                    <a:pt x="590156" y="11798"/>
                  </a:lnTo>
                  <a:lnTo>
                    <a:pt x="578358" y="11798"/>
                  </a:lnTo>
                  <a:lnTo>
                    <a:pt x="578358" y="23596"/>
                  </a:lnTo>
                  <a:lnTo>
                    <a:pt x="578358" y="35394"/>
                  </a:lnTo>
                  <a:lnTo>
                    <a:pt x="590156" y="35394"/>
                  </a:lnTo>
                  <a:lnTo>
                    <a:pt x="601954" y="35394"/>
                  </a:lnTo>
                  <a:lnTo>
                    <a:pt x="601954" y="23596"/>
                  </a:lnTo>
                  <a:close/>
                </a:path>
                <a:path w="626110" h="47625">
                  <a:moveTo>
                    <a:pt x="625563" y="0"/>
                  </a:moveTo>
                  <a:lnTo>
                    <a:pt x="613765" y="0"/>
                  </a:ln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25563" y="11798"/>
                  </a:lnTo>
                  <a:lnTo>
                    <a:pt x="62556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94843" y="4583671"/>
              <a:ext cx="614045" cy="47625"/>
            </a:xfrm>
            <a:custGeom>
              <a:avLst/>
              <a:gdLst/>
              <a:ahLst/>
              <a:cxnLst/>
              <a:rect l="l" t="t" r="r" b="b"/>
              <a:pathLst>
                <a:path w="614045" h="47625">
                  <a:moveTo>
                    <a:pt x="35394" y="35407"/>
                  </a:moveTo>
                  <a:lnTo>
                    <a:pt x="23596" y="35407"/>
                  </a:lnTo>
                  <a:lnTo>
                    <a:pt x="11798" y="35407"/>
                  </a:lnTo>
                  <a:lnTo>
                    <a:pt x="11798" y="47205"/>
                  </a:lnTo>
                  <a:lnTo>
                    <a:pt x="23596" y="47205"/>
                  </a:lnTo>
                  <a:lnTo>
                    <a:pt x="35394" y="47205"/>
                  </a:lnTo>
                  <a:lnTo>
                    <a:pt x="35394" y="35407"/>
                  </a:lnTo>
                  <a:close/>
                </a:path>
                <a:path w="614045" h="47625">
                  <a:moveTo>
                    <a:pt x="35394" y="11798"/>
                  </a:moveTo>
                  <a:lnTo>
                    <a:pt x="23596" y="11798"/>
                  </a:lnTo>
                  <a:lnTo>
                    <a:pt x="11798" y="11798"/>
                  </a:lnTo>
                  <a:lnTo>
                    <a:pt x="0" y="11798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11798" y="23609"/>
                  </a:lnTo>
                  <a:lnTo>
                    <a:pt x="23596" y="23609"/>
                  </a:lnTo>
                  <a:lnTo>
                    <a:pt x="35394" y="23609"/>
                  </a:lnTo>
                  <a:lnTo>
                    <a:pt x="35394" y="11798"/>
                  </a:lnTo>
                  <a:close/>
                </a:path>
                <a:path w="614045" h="47625">
                  <a:moveTo>
                    <a:pt x="59004" y="35407"/>
                  </a:moveTo>
                  <a:lnTo>
                    <a:pt x="47205" y="35407"/>
                  </a:lnTo>
                  <a:lnTo>
                    <a:pt x="47205" y="23609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35407" y="47205"/>
                  </a:lnTo>
                  <a:lnTo>
                    <a:pt x="47205" y="47205"/>
                  </a:lnTo>
                  <a:lnTo>
                    <a:pt x="59004" y="47205"/>
                  </a:lnTo>
                  <a:lnTo>
                    <a:pt x="59004" y="35407"/>
                  </a:lnTo>
                  <a:close/>
                </a:path>
                <a:path w="614045" h="47625">
                  <a:moveTo>
                    <a:pt x="59004" y="11798"/>
                  </a:moveTo>
                  <a:lnTo>
                    <a:pt x="47205" y="11798"/>
                  </a:lnTo>
                  <a:lnTo>
                    <a:pt x="47205" y="23609"/>
                  </a:lnTo>
                  <a:lnTo>
                    <a:pt x="59004" y="23609"/>
                  </a:lnTo>
                  <a:lnTo>
                    <a:pt x="59004" y="11798"/>
                  </a:lnTo>
                  <a:close/>
                </a:path>
                <a:path w="614045" h="47625">
                  <a:moveTo>
                    <a:pt x="70815" y="23609"/>
                  </a:move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70815" y="23609"/>
                  </a:lnTo>
                  <a:close/>
                </a:path>
                <a:path w="614045" h="47625">
                  <a:moveTo>
                    <a:pt x="82613" y="11798"/>
                  </a:moveTo>
                  <a:lnTo>
                    <a:pt x="70815" y="11798"/>
                  </a:lnTo>
                  <a:lnTo>
                    <a:pt x="70815" y="23609"/>
                  </a:lnTo>
                  <a:lnTo>
                    <a:pt x="82613" y="23609"/>
                  </a:lnTo>
                  <a:lnTo>
                    <a:pt x="82613" y="11798"/>
                  </a:lnTo>
                  <a:close/>
                </a:path>
                <a:path w="614045" h="47625">
                  <a:moveTo>
                    <a:pt x="94411" y="35407"/>
                  </a:moveTo>
                  <a:lnTo>
                    <a:pt x="82613" y="35407"/>
                  </a:lnTo>
                  <a:lnTo>
                    <a:pt x="70815" y="35407"/>
                  </a:lnTo>
                  <a:lnTo>
                    <a:pt x="70815" y="47205"/>
                  </a:lnTo>
                  <a:lnTo>
                    <a:pt x="82613" y="47205"/>
                  </a:lnTo>
                  <a:lnTo>
                    <a:pt x="94411" y="47205"/>
                  </a:lnTo>
                  <a:lnTo>
                    <a:pt x="94411" y="35407"/>
                  </a:lnTo>
                  <a:close/>
                </a:path>
                <a:path w="614045" h="47625">
                  <a:moveTo>
                    <a:pt x="129806" y="23609"/>
                  </a:moveTo>
                  <a:lnTo>
                    <a:pt x="118021" y="23609"/>
                  </a:lnTo>
                  <a:lnTo>
                    <a:pt x="106222" y="23609"/>
                  </a:ln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06222" y="47205"/>
                  </a:lnTo>
                  <a:lnTo>
                    <a:pt x="118021" y="47205"/>
                  </a:lnTo>
                  <a:lnTo>
                    <a:pt x="129806" y="47205"/>
                  </a:lnTo>
                  <a:lnTo>
                    <a:pt x="129806" y="35407"/>
                  </a:lnTo>
                  <a:lnTo>
                    <a:pt x="129806" y="23609"/>
                  </a:lnTo>
                  <a:close/>
                </a:path>
                <a:path w="614045" h="47625">
                  <a:moveTo>
                    <a:pt x="141617" y="35407"/>
                  </a:moveTo>
                  <a:lnTo>
                    <a:pt x="129832" y="35407"/>
                  </a:lnTo>
                  <a:lnTo>
                    <a:pt x="129832" y="47205"/>
                  </a:lnTo>
                  <a:lnTo>
                    <a:pt x="141617" y="47205"/>
                  </a:lnTo>
                  <a:lnTo>
                    <a:pt x="141617" y="35407"/>
                  </a:lnTo>
                  <a:close/>
                </a:path>
                <a:path w="614045" h="47625">
                  <a:moveTo>
                    <a:pt x="141617" y="11798"/>
                  </a:moveTo>
                  <a:lnTo>
                    <a:pt x="129832" y="11798"/>
                  </a:lnTo>
                  <a:lnTo>
                    <a:pt x="129832" y="23609"/>
                  </a:lnTo>
                  <a:lnTo>
                    <a:pt x="141617" y="23609"/>
                  </a:lnTo>
                  <a:lnTo>
                    <a:pt x="141617" y="11798"/>
                  </a:lnTo>
                  <a:close/>
                </a:path>
                <a:path w="614045" h="47625">
                  <a:moveTo>
                    <a:pt x="153428" y="23609"/>
                  </a:moveTo>
                  <a:lnTo>
                    <a:pt x="141630" y="23609"/>
                  </a:lnTo>
                  <a:lnTo>
                    <a:pt x="141630" y="35407"/>
                  </a:lnTo>
                  <a:lnTo>
                    <a:pt x="153428" y="35407"/>
                  </a:lnTo>
                  <a:lnTo>
                    <a:pt x="153428" y="23609"/>
                  </a:lnTo>
                  <a:close/>
                </a:path>
                <a:path w="614045" h="47625">
                  <a:moveTo>
                    <a:pt x="165239" y="11798"/>
                  </a:moveTo>
                  <a:lnTo>
                    <a:pt x="153441" y="11798"/>
                  </a:lnTo>
                  <a:lnTo>
                    <a:pt x="153441" y="23609"/>
                  </a:lnTo>
                  <a:lnTo>
                    <a:pt x="165239" y="23609"/>
                  </a:lnTo>
                  <a:lnTo>
                    <a:pt x="165239" y="11798"/>
                  </a:lnTo>
                  <a:close/>
                </a:path>
                <a:path w="614045" h="47625">
                  <a:moveTo>
                    <a:pt x="177025" y="35407"/>
                  </a:moveTo>
                  <a:lnTo>
                    <a:pt x="165239" y="35407"/>
                  </a:lnTo>
                  <a:lnTo>
                    <a:pt x="165239" y="47205"/>
                  </a:lnTo>
                  <a:lnTo>
                    <a:pt x="177025" y="47205"/>
                  </a:lnTo>
                  <a:lnTo>
                    <a:pt x="177025" y="35407"/>
                  </a:lnTo>
                  <a:close/>
                </a:path>
                <a:path w="614045" h="47625">
                  <a:moveTo>
                    <a:pt x="188836" y="11798"/>
                  </a:moveTo>
                  <a:lnTo>
                    <a:pt x="177038" y="11798"/>
                  </a:lnTo>
                  <a:lnTo>
                    <a:pt x="177038" y="23609"/>
                  </a:lnTo>
                  <a:lnTo>
                    <a:pt x="188836" y="23609"/>
                  </a:lnTo>
                  <a:lnTo>
                    <a:pt x="188836" y="11798"/>
                  </a:lnTo>
                  <a:close/>
                </a:path>
                <a:path w="614045" h="47625">
                  <a:moveTo>
                    <a:pt x="200647" y="11798"/>
                  </a:moveTo>
                  <a:lnTo>
                    <a:pt x="188849" y="11798"/>
                  </a:lnTo>
                  <a:lnTo>
                    <a:pt x="188849" y="23609"/>
                  </a:lnTo>
                  <a:lnTo>
                    <a:pt x="200647" y="23609"/>
                  </a:lnTo>
                  <a:lnTo>
                    <a:pt x="200647" y="11798"/>
                  </a:lnTo>
                  <a:close/>
                </a:path>
                <a:path w="614045" h="47625">
                  <a:moveTo>
                    <a:pt x="212432" y="23609"/>
                  </a:moveTo>
                  <a:lnTo>
                    <a:pt x="200647" y="23609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close/>
                </a:path>
                <a:path w="614045" h="47625">
                  <a:moveTo>
                    <a:pt x="224243" y="23609"/>
                  </a:moveTo>
                  <a:lnTo>
                    <a:pt x="212458" y="23609"/>
                  </a:lnTo>
                  <a:lnTo>
                    <a:pt x="212458" y="35407"/>
                  </a:lnTo>
                  <a:lnTo>
                    <a:pt x="212458" y="47205"/>
                  </a:lnTo>
                  <a:lnTo>
                    <a:pt x="224243" y="47205"/>
                  </a:lnTo>
                  <a:lnTo>
                    <a:pt x="224243" y="35407"/>
                  </a:lnTo>
                  <a:lnTo>
                    <a:pt x="224243" y="23609"/>
                  </a:lnTo>
                  <a:close/>
                </a:path>
                <a:path w="614045" h="47625">
                  <a:moveTo>
                    <a:pt x="247853" y="35407"/>
                  </a:moveTo>
                  <a:lnTo>
                    <a:pt x="236054" y="35407"/>
                  </a:lnTo>
                  <a:lnTo>
                    <a:pt x="236054" y="47205"/>
                  </a:lnTo>
                  <a:lnTo>
                    <a:pt x="247853" y="47205"/>
                  </a:lnTo>
                  <a:lnTo>
                    <a:pt x="247853" y="35407"/>
                  </a:lnTo>
                  <a:close/>
                </a:path>
                <a:path w="614045" h="47625">
                  <a:moveTo>
                    <a:pt x="247853" y="11798"/>
                  </a:moveTo>
                  <a:lnTo>
                    <a:pt x="236054" y="11798"/>
                  </a:lnTo>
                  <a:lnTo>
                    <a:pt x="236054" y="23609"/>
                  </a:lnTo>
                  <a:lnTo>
                    <a:pt x="247853" y="23609"/>
                  </a:lnTo>
                  <a:lnTo>
                    <a:pt x="247853" y="11798"/>
                  </a:lnTo>
                  <a:close/>
                </a:path>
                <a:path w="614045" h="47625">
                  <a:moveTo>
                    <a:pt x="259651" y="11798"/>
                  </a:moveTo>
                  <a:lnTo>
                    <a:pt x="247865" y="11798"/>
                  </a:lnTo>
                  <a:lnTo>
                    <a:pt x="247865" y="23609"/>
                  </a:lnTo>
                  <a:lnTo>
                    <a:pt x="247865" y="35407"/>
                  </a:lnTo>
                  <a:lnTo>
                    <a:pt x="259651" y="35407"/>
                  </a:lnTo>
                  <a:lnTo>
                    <a:pt x="259651" y="23609"/>
                  </a:lnTo>
                  <a:lnTo>
                    <a:pt x="259651" y="11798"/>
                  </a:lnTo>
                  <a:close/>
                </a:path>
                <a:path w="614045" h="47625">
                  <a:moveTo>
                    <a:pt x="271462" y="35407"/>
                  </a:moveTo>
                  <a:lnTo>
                    <a:pt x="259664" y="35407"/>
                  </a:lnTo>
                  <a:lnTo>
                    <a:pt x="259664" y="47205"/>
                  </a:lnTo>
                  <a:lnTo>
                    <a:pt x="271462" y="47205"/>
                  </a:lnTo>
                  <a:lnTo>
                    <a:pt x="271462" y="35407"/>
                  </a:lnTo>
                  <a:close/>
                </a:path>
                <a:path w="614045" h="47625">
                  <a:moveTo>
                    <a:pt x="283273" y="11798"/>
                  </a:moveTo>
                  <a:lnTo>
                    <a:pt x="271475" y="11798"/>
                  </a:lnTo>
                  <a:lnTo>
                    <a:pt x="271475" y="23609"/>
                  </a:lnTo>
                  <a:lnTo>
                    <a:pt x="283273" y="23609"/>
                  </a:lnTo>
                  <a:lnTo>
                    <a:pt x="283273" y="11798"/>
                  </a:lnTo>
                  <a:close/>
                </a:path>
                <a:path w="614045" h="47625">
                  <a:moveTo>
                    <a:pt x="295071" y="35407"/>
                  </a:moveTo>
                  <a:lnTo>
                    <a:pt x="283273" y="35407"/>
                  </a:lnTo>
                  <a:lnTo>
                    <a:pt x="271475" y="35407"/>
                  </a:lnTo>
                  <a:lnTo>
                    <a:pt x="271475" y="47205"/>
                  </a:lnTo>
                  <a:lnTo>
                    <a:pt x="283273" y="47205"/>
                  </a:lnTo>
                  <a:lnTo>
                    <a:pt x="295071" y="47205"/>
                  </a:lnTo>
                  <a:lnTo>
                    <a:pt x="295071" y="35407"/>
                  </a:lnTo>
                  <a:close/>
                </a:path>
                <a:path w="614045" h="47625">
                  <a:moveTo>
                    <a:pt x="306857" y="23609"/>
                  </a:moveTo>
                  <a:lnTo>
                    <a:pt x="295071" y="23609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close/>
                </a:path>
                <a:path w="614045" h="47625">
                  <a:moveTo>
                    <a:pt x="330479" y="35407"/>
                  </a:moveTo>
                  <a:lnTo>
                    <a:pt x="318681" y="35407"/>
                  </a:lnTo>
                  <a:lnTo>
                    <a:pt x="318681" y="23609"/>
                  </a:lnTo>
                  <a:lnTo>
                    <a:pt x="318681" y="11798"/>
                  </a:lnTo>
                  <a:lnTo>
                    <a:pt x="306882" y="11798"/>
                  </a:lnTo>
                  <a:lnTo>
                    <a:pt x="306882" y="23609"/>
                  </a:lnTo>
                  <a:lnTo>
                    <a:pt x="306882" y="35407"/>
                  </a:lnTo>
                  <a:lnTo>
                    <a:pt x="306882" y="47205"/>
                  </a:lnTo>
                  <a:lnTo>
                    <a:pt x="318681" y="47205"/>
                  </a:lnTo>
                  <a:lnTo>
                    <a:pt x="330479" y="47205"/>
                  </a:lnTo>
                  <a:lnTo>
                    <a:pt x="330479" y="35407"/>
                  </a:lnTo>
                  <a:close/>
                </a:path>
                <a:path w="614045" h="47625">
                  <a:moveTo>
                    <a:pt x="342290" y="35407"/>
                  </a:moveTo>
                  <a:lnTo>
                    <a:pt x="330492" y="35407"/>
                  </a:lnTo>
                  <a:lnTo>
                    <a:pt x="330492" y="47205"/>
                  </a:lnTo>
                  <a:lnTo>
                    <a:pt x="342290" y="47205"/>
                  </a:lnTo>
                  <a:lnTo>
                    <a:pt x="342290" y="35407"/>
                  </a:lnTo>
                  <a:close/>
                </a:path>
                <a:path w="614045" h="47625">
                  <a:moveTo>
                    <a:pt x="354088" y="11798"/>
                  </a:moveTo>
                  <a:lnTo>
                    <a:pt x="342290" y="11798"/>
                  </a:lnTo>
                  <a:lnTo>
                    <a:pt x="342290" y="23609"/>
                  </a:lnTo>
                  <a:lnTo>
                    <a:pt x="354088" y="23609"/>
                  </a:lnTo>
                  <a:lnTo>
                    <a:pt x="354088" y="11798"/>
                  </a:lnTo>
                  <a:close/>
                </a:path>
                <a:path w="614045" h="47625">
                  <a:moveTo>
                    <a:pt x="365887" y="23609"/>
                  </a:moveTo>
                  <a:lnTo>
                    <a:pt x="354088" y="23609"/>
                  </a:lnTo>
                  <a:lnTo>
                    <a:pt x="354088" y="35407"/>
                  </a:lnTo>
                  <a:lnTo>
                    <a:pt x="365887" y="35407"/>
                  </a:lnTo>
                  <a:lnTo>
                    <a:pt x="365887" y="23609"/>
                  </a:lnTo>
                  <a:close/>
                </a:path>
                <a:path w="614045" h="47625">
                  <a:moveTo>
                    <a:pt x="377698" y="11798"/>
                  </a:moveTo>
                  <a:lnTo>
                    <a:pt x="365899" y="11798"/>
                  </a:lnTo>
                  <a:lnTo>
                    <a:pt x="365899" y="23609"/>
                  </a:lnTo>
                  <a:lnTo>
                    <a:pt x="365899" y="35407"/>
                  </a:lnTo>
                  <a:lnTo>
                    <a:pt x="377698" y="35407"/>
                  </a:lnTo>
                  <a:lnTo>
                    <a:pt x="377698" y="23609"/>
                  </a:lnTo>
                  <a:lnTo>
                    <a:pt x="377698" y="11798"/>
                  </a:lnTo>
                  <a:close/>
                </a:path>
                <a:path w="614045" h="47625">
                  <a:moveTo>
                    <a:pt x="424903" y="11798"/>
                  </a:moveTo>
                  <a:lnTo>
                    <a:pt x="413105" y="11798"/>
                  </a:lnTo>
                  <a:lnTo>
                    <a:pt x="401307" y="11798"/>
                  </a:lnTo>
                  <a:lnTo>
                    <a:pt x="389509" y="11798"/>
                  </a:ln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13105" y="35407"/>
                  </a:lnTo>
                  <a:lnTo>
                    <a:pt x="413105" y="23609"/>
                  </a:lnTo>
                  <a:lnTo>
                    <a:pt x="424903" y="23609"/>
                  </a:lnTo>
                  <a:lnTo>
                    <a:pt x="424903" y="11798"/>
                  </a:lnTo>
                  <a:close/>
                </a:path>
                <a:path w="614045" h="47625">
                  <a:moveTo>
                    <a:pt x="448513" y="11798"/>
                  </a:moveTo>
                  <a:lnTo>
                    <a:pt x="436714" y="11798"/>
                  </a:lnTo>
                  <a:lnTo>
                    <a:pt x="424916" y="11798"/>
                  </a:lnTo>
                  <a:lnTo>
                    <a:pt x="424916" y="23609"/>
                  </a:lnTo>
                  <a:lnTo>
                    <a:pt x="424916" y="35407"/>
                  </a:lnTo>
                  <a:lnTo>
                    <a:pt x="436714" y="35407"/>
                  </a:lnTo>
                  <a:lnTo>
                    <a:pt x="436714" y="23609"/>
                  </a:lnTo>
                  <a:lnTo>
                    <a:pt x="448513" y="23609"/>
                  </a:lnTo>
                  <a:lnTo>
                    <a:pt x="448513" y="11798"/>
                  </a:lnTo>
                  <a:close/>
                </a:path>
                <a:path w="614045" h="47625">
                  <a:moveTo>
                    <a:pt x="483920" y="23609"/>
                  </a:moveTo>
                  <a:lnTo>
                    <a:pt x="472122" y="23609"/>
                  </a:lnTo>
                  <a:lnTo>
                    <a:pt x="472122" y="35407"/>
                  </a:lnTo>
                  <a:lnTo>
                    <a:pt x="483920" y="35407"/>
                  </a:lnTo>
                  <a:lnTo>
                    <a:pt x="483920" y="23609"/>
                  </a:lnTo>
                  <a:close/>
                </a:path>
                <a:path w="614045" h="47625">
                  <a:moveTo>
                    <a:pt x="495731" y="23609"/>
                  </a:move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495731" y="23609"/>
                  </a:lnTo>
                  <a:close/>
                </a:path>
                <a:path w="614045" h="47625">
                  <a:moveTo>
                    <a:pt x="542937" y="23609"/>
                  </a:moveTo>
                  <a:lnTo>
                    <a:pt x="531139" y="23609"/>
                  </a:lnTo>
                  <a:lnTo>
                    <a:pt x="531139" y="11798"/>
                  </a:lnTo>
                  <a:lnTo>
                    <a:pt x="519341" y="11798"/>
                  </a:lnTo>
                  <a:lnTo>
                    <a:pt x="519341" y="23609"/>
                  </a:lnTo>
                  <a:lnTo>
                    <a:pt x="519341" y="35407"/>
                  </a:lnTo>
                  <a:lnTo>
                    <a:pt x="531139" y="35407"/>
                  </a:lnTo>
                  <a:lnTo>
                    <a:pt x="542937" y="35407"/>
                  </a:lnTo>
                  <a:lnTo>
                    <a:pt x="542937" y="23609"/>
                  </a:lnTo>
                  <a:close/>
                </a:path>
                <a:path w="614045" h="47625">
                  <a:moveTo>
                    <a:pt x="578345" y="0"/>
                  </a:moveTo>
                  <a:lnTo>
                    <a:pt x="566547" y="0"/>
                  </a:lnTo>
                  <a:lnTo>
                    <a:pt x="566547" y="11798"/>
                  </a:lnTo>
                  <a:lnTo>
                    <a:pt x="554748" y="11798"/>
                  </a:lnTo>
                  <a:lnTo>
                    <a:pt x="542950" y="11798"/>
                  </a:lnTo>
                  <a:lnTo>
                    <a:pt x="542950" y="23609"/>
                  </a:lnTo>
                  <a:lnTo>
                    <a:pt x="542950" y="35407"/>
                  </a:lnTo>
                  <a:lnTo>
                    <a:pt x="554748" y="35407"/>
                  </a:lnTo>
                  <a:lnTo>
                    <a:pt x="554748" y="23609"/>
                  </a:lnTo>
                  <a:lnTo>
                    <a:pt x="566547" y="23609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78345" y="23609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14045" h="47625">
                  <a:moveTo>
                    <a:pt x="590156" y="0"/>
                  </a:moveTo>
                  <a:lnTo>
                    <a:pt x="578358" y="0"/>
                  </a:lnTo>
                  <a:lnTo>
                    <a:pt x="578358" y="11798"/>
                  </a:lnTo>
                  <a:lnTo>
                    <a:pt x="590156" y="11798"/>
                  </a:lnTo>
                  <a:lnTo>
                    <a:pt x="590156" y="0"/>
                  </a:lnTo>
                  <a:close/>
                </a:path>
                <a:path w="614045" h="47625">
                  <a:moveTo>
                    <a:pt x="601954" y="23609"/>
                  </a:moveTo>
                  <a:lnTo>
                    <a:pt x="590156" y="23609"/>
                  </a:lnTo>
                  <a:lnTo>
                    <a:pt x="578358" y="23609"/>
                  </a:lnTo>
                  <a:lnTo>
                    <a:pt x="578358" y="35407"/>
                  </a:lnTo>
                  <a:lnTo>
                    <a:pt x="590156" y="35407"/>
                  </a:lnTo>
                  <a:lnTo>
                    <a:pt x="601954" y="35407"/>
                  </a:lnTo>
                  <a:lnTo>
                    <a:pt x="601954" y="23609"/>
                  </a:lnTo>
                  <a:close/>
                </a:path>
                <a:path w="614045" h="47625">
                  <a:moveTo>
                    <a:pt x="613765" y="23609"/>
                  </a:moveTo>
                  <a:lnTo>
                    <a:pt x="601967" y="23609"/>
                  </a:lnTo>
                  <a:lnTo>
                    <a:pt x="601967" y="35407"/>
                  </a:lnTo>
                  <a:lnTo>
                    <a:pt x="613765" y="35407"/>
                  </a:lnTo>
                  <a:lnTo>
                    <a:pt x="613765" y="23609"/>
                  </a:lnTo>
                  <a:close/>
                </a:path>
                <a:path w="614045" h="47625">
                  <a:moveTo>
                    <a:pt x="613765" y="0"/>
                  </a:move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1376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94843" y="4619078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10" h="47625">
                  <a:moveTo>
                    <a:pt x="11798" y="23609"/>
                  </a:move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11798" y="23609"/>
                  </a:lnTo>
                  <a:close/>
                </a:path>
                <a:path w="626110" h="47625">
                  <a:moveTo>
                    <a:pt x="11798" y="11798"/>
                  </a:moveTo>
                  <a:lnTo>
                    <a:pt x="0" y="11798"/>
                  </a:lnTo>
                  <a:lnTo>
                    <a:pt x="0" y="23596"/>
                  </a:lnTo>
                  <a:lnTo>
                    <a:pt x="11798" y="23596"/>
                  </a:lnTo>
                  <a:lnTo>
                    <a:pt x="11798" y="11798"/>
                  </a:lnTo>
                  <a:close/>
                </a:path>
                <a:path w="626110" h="47625">
                  <a:moveTo>
                    <a:pt x="35394" y="35407"/>
                  </a:moveTo>
                  <a:lnTo>
                    <a:pt x="23596" y="35407"/>
                  </a:lnTo>
                  <a:lnTo>
                    <a:pt x="23596" y="47205"/>
                  </a:lnTo>
                  <a:lnTo>
                    <a:pt x="35394" y="47205"/>
                  </a:lnTo>
                  <a:lnTo>
                    <a:pt x="35394" y="35407"/>
                  </a:lnTo>
                  <a:close/>
                </a:path>
                <a:path w="626110" h="47625">
                  <a:moveTo>
                    <a:pt x="35394" y="11798"/>
                  </a:moveTo>
                  <a:lnTo>
                    <a:pt x="23596" y="11798"/>
                  </a:lnTo>
                  <a:lnTo>
                    <a:pt x="23596" y="23596"/>
                  </a:lnTo>
                  <a:lnTo>
                    <a:pt x="35394" y="23596"/>
                  </a:lnTo>
                  <a:lnTo>
                    <a:pt x="35394" y="11798"/>
                  </a:lnTo>
                  <a:close/>
                </a:path>
                <a:path w="626110" h="47625">
                  <a:moveTo>
                    <a:pt x="59004" y="23609"/>
                  </a:moveTo>
                  <a:lnTo>
                    <a:pt x="47205" y="23609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35407" y="47205"/>
                  </a:lnTo>
                  <a:lnTo>
                    <a:pt x="47205" y="47205"/>
                  </a:lnTo>
                  <a:lnTo>
                    <a:pt x="47205" y="35407"/>
                  </a:lnTo>
                  <a:lnTo>
                    <a:pt x="59004" y="35407"/>
                  </a:lnTo>
                  <a:lnTo>
                    <a:pt x="59004" y="23609"/>
                  </a:lnTo>
                  <a:close/>
                </a:path>
                <a:path w="626110" h="47625">
                  <a:moveTo>
                    <a:pt x="70815" y="35407"/>
                  </a:moveTo>
                  <a:lnTo>
                    <a:pt x="59016" y="35407"/>
                  </a:lnTo>
                  <a:lnTo>
                    <a:pt x="59016" y="47205"/>
                  </a:lnTo>
                  <a:lnTo>
                    <a:pt x="70815" y="47205"/>
                  </a:lnTo>
                  <a:lnTo>
                    <a:pt x="70815" y="35407"/>
                  </a:lnTo>
                  <a:close/>
                </a:path>
                <a:path w="626110" h="47625">
                  <a:moveTo>
                    <a:pt x="70815" y="11798"/>
                  </a:moveTo>
                  <a:lnTo>
                    <a:pt x="59016" y="11798"/>
                  </a:lnTo>
                  <a:lnTo>
                    <a:pt x="59016" y="23596"/>
                  </a:lnTo>
                  <a:lnTo>
                    <a:pt x="70815" y="23596"/>
                  </a:lnTo>
                  <a:lnTo>
                    <a:pt x="70815" y="11798"/>
                  </a:lnTo>
                  <a:close/>
                </a:path>
                <a:path w="626110" h="47625">
                  <a:moveTo>
                    <a:pt x="94411" y="23609"/>
                  </a:moveTo>
                  <a:lnTo>
                    <a:pt x="82613" y="23609"/>
                  </a:lnTo>
                  <a:lnTo>
                    <a:pt x="70815" y="23609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94411" y="35407"/>
                  </a:lnTo>
                  <a:lnTo>
                    <a:pt x="94411" y="23609"/>
                  </a:lnTo>
                  <a:close/>
                </a:path>
                <a:path w="626110" h="47625">
                  <a:moveTo>
                    <a:pt x="106222" y="35407"/>
                  </a:moveTo>
                  <a:lnTo>
                    <a:pt x="94424" y="35407"/>
                  </a:lnTo>
                  <a:lnTo>
                    <a:pt x="94424" y="47205"/>
                  </a:lnTo>
                  <a:lnTo>
                    <a:pt x="106222" y="47205"/>
                  </a:lnTo>
                  <a:lnTo>
                    <a:pt x="106222" y="35407"/>
                  </a:lnTo>
                  <a:close/>
                </a:path>
                <a:path w="626110" h="47625">
                  <a:moveTo>
                    <a:pt x="153428" y="35407"/>
                  </a:moveTo>
                  <a:lnTo>
                    <a:pt x="141630" y="35407"/>
                  </a:lnTo>
                  <a:lnTo>
                    <a:pt x="141630" y="47205"/>
                  </a:lnTo>
                  <a:lnTo>
                    <a:pt x="153428" y="47205"/>
                  </a:lnTo>
                  <a:lnTo>
                    <a:pt x="153428" y="35407"/>
                  </a:lnTo>
                  <a:close/>
                </a:path>
                <a:path w="626110" h="47625">
                  <a:moveTo>
                    <a:pt x="165239" y="11798"/>
                  </a:moveTo>
                  <a:lnTo>
                    <a:pt x="153441" y="11798"/>
                  </a:lnTo>
                  <a:lnTo>
                    <a:pt x="153441" y="23596"/>
                  </a:lnTo>
                  <a:lnTo>
                    <a:pt x="165239" y="23596"/>
                  </a:lnTo>
                  <a:lnTo>
                    <a:pt x="165239" y="11798"/>
                  </a:lnTo>
                  <a:close/>
                </a:path>
                <a:path w="626110" h="47625">
                  <a:moveTo>
                    <a:pt x="177025" y="23609"/>
                  </a:moveTo>
                  <a:lnTo>
                    <a:pt x="165239" y="23609"/>
                  </a:lnTo>
                  <a:lnTo>
                    <a:pt x="165239" y="35407"/>
                  </a:lnTo>
                  <a:lnTo>
                    <a:pt x="153441" y="35407"/>
                  </a:lnTo>
                  <a:lnTo>
                    <a:pt x="153441" y="47205"/>
                  </a:lnTo>
                  <a:lnTo>
                    <a:pt x="165239" y="47205"/>
                  </a:lnTo>
                  <a:lnTo>
                    <a:pt x="177025" y="47205"/>
                  </a:lnTo>
                  <a:lnTo>
                    <a:pt x="177025" y="35407"/>
                  </a:lnTo>
                  <a:lnTo>
                    <a:pt x="177025" y="23609"/>
                  </a:lnTo>
                  <a:close/>
                </a:path>
                <a:path w="626110" h="47625">
                  <a:moveTo>
                    <a:pt x="188836" y="23609"/>
                  </a:move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close/>
                </a:path>
                <a:path w="626110" h="47625">
                  <a:moveTo>
                    <a:pt x="212432" y="35407"/>
                  </a:moveTo>
                  <a:lnTo>
                    <a:pt x="200647" y="35407"/>
                  </a:lnTo>
                  <a:lnTo>
                    <a:pt x="200647" y="23609"/>
                  </a:lnTo>
                  <a:lnTo>
                    <a:pt x="188849" y="23609"/>
                  </a:lnTo>
                  <a:lnTo>
                    <a:pt x="188849" y="35407"/>
                  </a:lnTo>
                  <a:lnTo>
                    <a:pt x="188849" y="47205"/>
                  </a:lnTo>
                  <a:lnTo>
                    <a:pt x="200647" y="47205"/>
                  </a:lnTo>
                  <a:lnTo>
                    <a:pt x="212432" y="47205"/>
                  </a:lnTo>
                  <a:lnTo>
                    <a:pt x="212432" y="35407"/>
                  </a:lnTo>
                  <a:close/>
                </a:path>
                <a:path w="626110" h="47625">
                  <a:moveTo>
                    <a:pt x="247853" y="35407"/>
                  </a:moveTo>
                  <a:lnTo>
                    <a:pt x="236054" y="35407"/>
                  </a:lnTo>
                  <a:lnTo>
                    <a:pt x="236054" y="47205"/>
                  </a:lnTo>
                  <a:lnTo>
                    <a:pt x="247853" y="47205"/>
                  </a:lnTo>
                  <a:lnTo>
                    <a:pt x="247853" y="35407"/>
                  </a:lnTo>
                  <a:close/>
                </a:path>
                <a:path w="626110" h="47625">
                  <a:moveTo>
                    <a:pt x="259651" y="23609"/>
                  </a:moveTo>
                  <a:lnTo>
                    <a:pt x="247865" y="23609"/>
                  </a:lnTo>
                  <a:lnTo>
                    <a:pt x="247865" y="35407"/>
                  </a:lnTo>
                  <a:lnTo>
                    <a:pt x="247865" y="47205"/>
                  </a:lnTo>
                  <a:lnTo>
                    <a:pt x="259651" y="47205"/>
                  </a:lnTo>
                  <a:lnTo>
                    <a:pt x="259651" y="35407"/>
                  </a:lnTo>
                  <a:lnTo>
                    <a:pt x="259651" y="23609"/>
                  </a:lnTo>
                  <a:close/>
                </a:path>
                <a:path w="626110" h="47625">
                  <a:moveTo>
                    <a:pt x="271462" y="23609"/>
                  </a:moveTo>
                  <a:lnTo>
                    <a:pt x="259664" y="23609"/>
                  </a:lnTo>
                  <a:lnTo>
                    <a:pt x="259664" y="35407"/>
                  </a:lnTo>
                  <a:lnTo>
                    <a:pt x="271462" y="35407"/>
                  </a:lnTo>
                  <a:lnTo>
                    <a:pt x="271462" y="23609"/>
                  </a:lnTo>
                  <a:close/>
                </a:path>
                <a:path w="626110" h="47625">
                  <a:moveTo>
                    <a:pt x="283273" y="11798"/>
                  </a:moveTo>
                  <a:lnTo>
                    <a:pt x="271475" y="11798"/>
                  </a:lnTo>
                  <a:lnTo>
                    <a:pt x="271475" y="23596"/>
                  </a:lnTo>
                  <a:lnTo>
                    <a:pt x="283273" y="23596"/>
                  </a:lnTo>
                  <a:lnTo>
                    <a:pt x="283273" y="11798"/>
                  </a:lnTo>
                  <a:close/>
                </a:path>
                <a:path w="626110" h="47625">
                  <a:moveTo>
                    <a:pt x="306857" y="11798"/>
                  </a:moveTo>
                  <a:lnTo>
                    <a:pt x="295071" y="11798"/>
                  </a:lnTo>
                  <a:lnTo>
                    <a:pt x="295071" y="23596"/>
                  </a:lnTo>
                  <a:lnTo>
                    <a:pt x="306857" y="23596"/>
                  </a:lnTo>
                  <a:lnTo>
                    <a:pt x="306857" y="11798"/>
                  </a:lnTo>
                  <a:close/>
                </a:path>
                <a:path w="626110" h="47625">
                  <a:moveTo>
                    <a:pt x="318681" y="11798"/>
                  </a:moveTo>
                  <a:lnTo>
                    <a:pt x="306882" y="11798"/>
                  </a:lnTo>
                  <a:lnTo>
                    <a:pt x="306882" y="23596"/>
                  </a:lnTo>
                  <a:lnTo>
                    <a:pt x="318681" y="23596"/>
                  </a:lnTo>
                  <a:lnTo>
                    <a:pt x="318681" y="11798"/>
                  </a:lnTo>
                  <a:close/>
                </a:path>
                <a:path w="626110" h="47625">
                  <a:moveTo>
                    <a:pt x="330479" y="35407"/>
                  </a:moveTo>
                  <a:lnTo>
                    <a:pt x="318681" y="35407"/>
                  </a:lnTo>
                  <a:lnTo>
                    <a:pt x="318681" y="47205"/>
                  </a:lnTo>
                  <a:lnTo>
                    <a:pt x="330479" y="47205"/>
                  </a:lnTo>
                  <a:lnTo>
                    <a:pt x="330479" y="35407"/>
                  </a:lnTo>
                  <a:close/>
                </a:path>
                <a:path w="626110" h="47625">
                  <a:moveTo>
                    <a:pt x="365887" y="23609"/>
                  </a:moveTo>
                  <a:lnTo>
                    <a:pt x="354088" y="23609"/>
                  </a:lnTo>
                  <a:lnTo>
                    <a:pt x="342290" y="23609"/>
                  </a:lnTo>
                  <a:lnTo>
                    <a:pt x="342290" y="35407"/>
                  </a:lnTo>
                  <a:lnTo>
                    <a:pt x="330492" y="35407"/>
                  </a:lnTo>
                  <a:lnTo>
                    <a:pt x="330492" y="47205"/>
                  </a:lnTo>
                  <a:lnTo>
                    <a:pt x="342290" y="47205"/>
                  </a:lnTo>
                  <a:lnTo>
                    <a:pt x="354088" y="47205"/>
                  </a:lnTo>
                  <a:lnTo>
                    <a:pt x="365887" y="47205"/>
                  </a:lnTo>
                  <a:lnTo>
                    <a:pt x="365887" y="35407"/>
                  </a:lnTo>
                  <a:lnTo>
                    <a:pt x="365887" y="23609"/>
                  </a:lnTo>
                  <a:close/>
                </a:path>
                <a:path w="626110" h="47625">
                  <a:moveTo>
                    <a:pt x="365887" y="11798"/>
                  </a:moveTo>
                  <a:lnTo>
                    <a:pt x="354088" y="11798"/>
                  </a:lnTo>
                  <a:lnTo>
                    <a:pt x="354088" y="0"/>
                  </a:lnTo>
                  <a:lnTo>
                    <a:pt x="342290" y="0"/>
                  </a:lnTo>
                  <a:lnTo>
                    <a:pt x="330492" y="0"/>
                  </a:lnTo>
                  <a:lnTo>
                    <a:pt x="330492" y="11798"/>
                  </a:lnTo>
                  <a:lnTo>
                    <a:pt x="342290" y="11798"/>
                  </a:lnTo>
                  <a:lnTo>
                    <a:pt x="342290" y="23596"/>
                  </a:lnTo>
                  <a:lnTo>
                    <a:pt x="354088" y="23596"/>
                  </a:lnTo>
                  <a:lnTo>
                    <a:pt x="365887" y="23596"/>
                  </a:lnTo>
                  <a:lnTo>
                    <a:pt x="365887" y="11798"/>
                  </a:lnTo>
                  <a:close/>
                </a:path>
                <a:path w="626110" h="47625">
                  <a:moveTo>
                    <a:pt x="377698" y="11798"/>
                  </a:moveTo>
                  <a:lnTo>
                    <a:pt x="365899" y="11798"/>
                  </a:lnTo>
                  <a:lnTo>
                    <a:pt x="365899" y="23596"/>
                  </a:lnTo>
                  <a:lnTo>
                    <a:pt x="377698" y="23596"/>
                  </a:lnTo>
                  <a:lnTo>
                    <a:pt x="377698" y="11798"/>
                  </a:lnTo>
                  <a:close/>
                </a:path>
                <a:path w="626110" h="47625">
                  <a:moveTo>
                    <a:pt x="389496" y="35407"/>
                  </a:moveTo>
                  <a:lnTo>
                    <a:pt x="377698" y="35407"/>
                  </a:lnTo>
                  <a:lnTo>
                    <a:pt x="365899" y="35407"/>
                  </a:lnTo>
                  <a:lnTo>
                    <a:pt x="365899" y="47205"/>
                  </a:lnTo>
                  <a:lnTo>
                    <a:pt x="377698" y="47205"/>
                  </a:lnTo>
                  <a:lnTo>
                    <a:pt x="389496" y="47205"/>
                  </a:lnTo>
                  <a:lnTo>
                    <a:pt x="389496" y="35407"/>
                  </a:lnTo>
                  <a:close/>
                </a:path>
                <a:path w="626110" h="47625">
                  <a:moveTo>
                    <a:pt x="413105" y="23609"/>
                  </a:moveTo>
                  <a:lnTo>
                    <a:pt x="401307" y="23609"/>
                  </a:lnTo>
                  <a:lnTo>
                    <a:pt x="401307" y="35407"/>
                  </a:lnTo>
                  <a:lnTo>
                    <a:pt x="413105" y="35407"/>
                  </a:lnTo>
                  <a:lnTo>
                    <a:pt x="413105" y="23609"/>
                  </a:lnTo>
                  <a:close/>
                </a:path>
                <a:path w="626110" h="47625">
                  <a:moveTo>
                    <a:pt x="424903" y="0"/>
                  </a:moveTo>
                  <a:lnTo>
                    <a:pt x="413105" y="0"/>
                  </a:lnTo>
                  <a:lnTo>
                    <a:pt x="413105" y="11798"/>
                  </a:lnTo>
                  <a:lnTo>
                    <a:pt x="413105" y="23596"/>
                  </a:lnTo>
                  <a:lnTo>
                    <a:pt x="424903" y="23596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26110" h="47625">
                  <a:moveTo>
                    <a:pt x="448513" y="11798"/>
                  </a:moveTo>
                  <a:lnTo>
                    <a:pt x="436714" y="11798"/>
                  </a:lnTo>
                  <a:lnTo>
                    <a:pt x="424916" y="11798"/>
                  </a:lnTo>
                  <a:lnTo>
                    <a:pt x="424916" y="23596"/>
                  </a:lnTo>
                  <a:lnTo>
                    <a:pt x="436714" y="23596"/>
                  </a:lnTo>
                  <a:lnTo>
                    <a:pt x="448513" y="23596"/>
                  </a:lnTo>
                  <a:lnTo>
                    <a:pt x="448513" y="11798"/>
                  </a:lnTo>
                  <a:close/>
                </a:path>
                <a:path w="626110" h="47625">
                  <a:moveTo>
                    <a:pt x="460311" y="23609"/>
                  </a:moveTo>
                  <a:lnTo>
                    <a:pt x="448513" y="23609"/>
                  </a:lnTo>
                  <a:lnTo>
                    <a:pt x="448513" y="35407"/>
                  </a:lnTo>
                  <a:lnTo>
                    <a:pt x="460311" y="35407"/>
                  </a:lnTo>
                  <a:lnTo>
                    <a:pt x="460311" y="23609"/>
                  </a:lnTo>
                  <a:close/>
                </a:path>
                <a:path w="626110" h="47625">
                  <a:moveTo>
                    <a:pt x="460311" y="0"/>
                  </a:moveTo>
                  <a:lnTo>
                    <a:pt x="448513" y="0"/>
                  </a:lnTo>
                  <a:lnTo>
                    <a:pt x="448513" y="11798"/>
                  </a:lnTo>
                  <a:lnTo>
                    <a:pt x="460311" y="11798"/>
                  </a:lnTo>
                  <a:lnTo>
                    <a:pt x="460311" y="0"/>
                  </a:lnTo>
                  <a:close/>
                </a:path>
                <a:path w="626110" h="47625">
                  <a:moveTo>
                    <a:pt x="483920" y="23609"/>
                  </a:moveTo>
                  <a:lnTo>
                    <a:pt x="472122" y="23609"/>
                  </a:lnTo>
                  <a:lnTo>
                    <a:pt x="472122" y="35407"/>
                  </a:lnTo>
                  <a:lnTo>
                    <a:pt x="483920" y="35407"/>
                  </a:lnTo>
                  <a:lnTo>
                    <a:pt x="483920" y="23609"/>
                  </a:lnTo>
                  <a:close/>
                </a:path>
                <a:path w="626110" h="47625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72122" y="23596"/>
                  </a:lnTo>
                  <a:lnTo>
                    <a:pt x="483920" y="23596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10" h="47625">
                  <a:moveTo>
                    <a:pt x="519328" y="23609"/>
                  </a:moveTo>
                  <a:lnTo>
                    <a:pt x="507530" y="23609"/>
                  </a:lnTo>
                  <a:lnTo>
                    <a:pt x="495731" y="23609"/>
                  </a:lnTo>
                  <a:lnTo>
                    <a:pt x="495731" y="35407"/>
                  </a:lnTo>
                  <a:lnTo>
                    <a:pt x="507530" y="35407"/>
                  </a:lnTo>
                  <a:lnTo>
                    <a:pt x="519328" y="35407"/>
                  </a:lnTo>
                  <a:lnTo>
                    <a:pt x="519328" y="23609"/>
                  </a:lnTo>
                  <a:close/>
                </a:path>
                <a:path w="626110" h="47625">
                  <a:moveTo>
                    <a:pt x="519328" y="11798"/>
                  </a:moveTo>
                  <a:lnTo>
                    <a:pt x="507530" y="11798"/>
                  </a:lnTo>
                  <a:lnTo>
                    <a:pt x="507530" y="0"/>
                  </a:lnTo>
                  <a:lnTo>
                    <a:pt x="495731" y="0"/>
                  </a:lnTo>
                  <a:lnTo>
                    <a:pt x="495731" y="11798"/>
                  </a:lnTo>
                  <a:lnTo>
                    <a:pt x="483933" y="11798"/>
                  </a:lnTo>
                  <a:lnTo>
                    <a:pt x="483933" y="23596"/>
                  </a:lnTo>
                  <a:lnTo>
                    <a:pt x="495731" y="23596"/>
                  </a:lnTo>
                  <a:lnTo>
                    <a:pt x="507530" y="23596"/>
                  </a:lnTo>
                  <a:lnTo>
                    <a:pt x="519328" y="23596"/>
                  </a:lnTo>
                  <a:lnTo>
                    <a:pt x="519328" y="11798"/>
                  </a:lnTo>
                  <a:close/>
                </a:path>
                <a:path w="626110" h="47625">
                  <a:moveTo>
                    <a:pt x="531139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31139" y="11798"/>
                  </a:lnTo>
                  <a:lnTo>
                    <a:pt x="531139" y="0"/>
                  </a:lnTo>
                  <a:close/>
                </a:path>
                <a:path w="626110" h="47625">
                  <a:moveTo>
                    <a:pt x="542937" y="23609"/>
                  </a:moveTo>
                  <a:lnTo>
                    <a:pt x="531139" y="23609"/>
                  </a:lnTo>
                  <a:lnTo>
                    <a:pt x="531139" y="35407"/>
                  </a:lnTo>
                  <a:lnTo>
                    <a:pt x="542937" y="35407"/>
                  </a:lnTo>
                  <a:lnTo>
                    <a:pt x="542937" y="23609"/>
                  </a:lnTo>
                  <a:close/>
                </a:path>
                <a:path w="626110" h="47625">
                  <a:moveTo>
                    <a:pt x="542937" y="11798"/>
                  </a:moveTo>
                  <a:lnTo>
                    <a:pt x="531139" y="11798"/>
                  </a:lnTo>
                  <a:lnTo>
                    <a:pt x="531139" y="23596"/>
                  </a:lnTo>
                  <a:lnTo>
                    <a:pt x="542937" y="23596"/>
                  </a:lnTo>
                  <a:lnTo>
                    <a:pt x="542937" y="11798"/>
                  </a:lnTo>
                  <a:close/>
                </a:path>
                <a:path w="626110" h="47625">
                  <a:moveTo>
                    <a:pt x="554748" y="23609"/>
                  </a:moveTo>
                  <a:lnTo>
                    <a:pt x="542950" y="23609"/>
                  </a:lnTo>
                  <a:lnTo>
                    <a:pt x="542950" y="35407"/>
                  </a:lnTo>
                  <a:lnTo>
                    <a:pt x="554748" y="35407"/>
                  </a:lnTo>
                  <a:lnTo>
                    <a:pt x="554748" y="23609"/>
                  </a:lnTo>
                  <a:close/>
                </a:path>
                <a:path w="626110" h="47625">
                  <a:moveTo>
                    <a:pt x="566547" y="0"/>
                  </a:moveTo>
                  <a:lnTo>
                    <a:pt x="554748" y="0"/>
                  </a:lnTo>
                  <a:lnTo>
                    <a:pt x="554748" y="11798"/>
                  </a:lnTo>
                  <a:lnTo>
                    <a:pt x="554748" y="23596"/>
                  </a:lnTo>
                  <a:lnTo>
                    <a:pt x="566547" y="23596"/>
                  </a:lnTo>
                  <a:lnTo>
                    <a:pt x="566547" y="11798"/>
                  </a:lnTo>
                  <a:lnTo>
                    <a:pt x="566547" y="0"/>
                  </a:lnTo>
                  <a:close/>
                </a:path>
                <a:path w="626110" h="47625">
                  <a:moveTo>
                    <a:pt x="578345" y="23609"/>
                  </a:moveTo>
                  <a:lnTo>
                    <a:pt x="566547" y="23609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78345" y="23609"/>
                  </a:lnTo>
                  <a:close/>
                </a:path>
                <a:path w="626110" h="47625">
                  <a:moveTo>
                    <a:pt x="590156" y="23609"/>
                  </a:moveTo>
                  <a:lnTo>
                    <a:pt x="578358" y="23609"/>
                  </a:lnTo>
                  <a:lnTo>
                    <a:pt x="578358" y="35407"/>
                  </a:lnTo>
                  <a:lnTo>
                    <a:pt x="590156" y="35407"/>
                  </a:lnTo>
                  <a:lnTo>
                    <a:pt x="590156" y="23609"/>
                  </a:lnTo>
                  <a:close/>
                </a:path>
                <a:path w="626110" h="47625">
                  <a:moveTo>
                    <a:pt x="601954" y="0"/>
                  </a:moveTo>
                  <a:lnTo>
                    <a:pt x="590156" y="0"/>
                  </a:lnTo>
                  <a:lnTo>
                    <a:pt x="578358" y="0"/>
                  </a:lnTo>
                  <a:lnTo>
                    <a:pt x="578358" y="11798"/>
                  </a:lnTo>
                  <a:lnTo>
                    <a:pt x="590156" y="11798"/>
                  </a:lnTo>
                  <a:lnTo>
                    <a:pt x="601954" y="11798"/>
                  </a:lnTo>
                  <a:lnTo>
                    <a:pt x="601954" y="0"/>
                  </a:lnTo>
                  <a:close/>
                </a:path>
                <a:path w="626110" h="47625">
                  <a:moveTo>
                    <a:pt x="613765" y="23609"/>
                  </a:moveTo>
                  <a:lnTo>
                    <a:pt x="601967" y="23609"/>
                  </a:lnTo>
                  <a:lnTo>
                    <a:pt x="601967" y="35407"/>
                  </a:lnTo>
                  <a:lnTo>
                    <a:pt x="613765" y="35407"/>
                  </a:lnTo>
                  <a:lnTo>
                    <a:pt x="613765" y="23609"/>
                  </a:lnTo>
                  <a:close/>
                </a:path>
                <a:path w="626110" h="47625">
                  <a:moveTo>
                    <a:pt x="625563" y="11798"/>
                  </a:moveTo>
                  <a:lnTo>
                    <a:pt x="613765" y="11798"/>
                  </a:lnTo>
                  <a:lnTo>
                    <a:pt x="613765" y="0"/>
                  </a:lnTo>
                  <a:lnTo>
                    <a:pt x="601967" y="0"/>
                  </a:lnTo>
                  <a:lnTo>
                    <a:pt x="601967" y="11798"/>
                  </a:lnTo>
                  <a:lnTo>
                    <a:pt x="601967" y="23596"/>
                  </a:lnTo>
                  <a:lnTo>
                    <a:pt x="613765" y="23596"/>
                  </a:lnTo>
                  <a:lnTo>
                    <a:pt x="625563" y="23596"/>
                  </a:lnTo>
                  <a:lnTo>
                    <a:pt x="625563" y="117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94843" y="4654486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10" h="35560">
                  <a:moveTo>
                    <a:pt x="11798" y="11811"/>
                  </a:moveTo>
                  <a:lnTo>
                    <a:pt x="0" y="11811"/>
                  </a:lnTo>
                  <a:lnTo>
                    <a:pt x="0" y="23609"/>
                  </a:lnTo>
                  <a:lnTo>
                    <a:pt x="0" y="35420"/>
                  </a:lnTo>
                  <a:lnTo>
                    <a:pt x="11798" y="35420"/>
                  </a:lnTo>
                  <a:lnTo>
                    <a:pt x="11798" y="23609"/>
                  </a:lnTo>
                  <a:lnTo>
                    <a:pt x="11798" y="11811"/>
                  </a:lnTo>
                  <a:close/>
                </a:path>
                <a:path w="626110" h="35560">
                  <a:moveTo>
                    <a:pt x="59004" y="11811"/>
                  </a:moveTo>
                  <a:lnTo>
                    <a:pt x="47205" y="11811"/>
                  </a:lnTo>
                  <a:lnTo>
                    <a:pt x="47205" y="23609"/>
                  </a:lnTo>
                  <a:lnTo>
                    <a:pt x="35407" y="23609"/>
                  </a:lnTo>
                  <a:lnTo>
                    <a:pt x="35407" y="35420"/>
                  </a:lnTo>
                  <a:lnTo>
                    <a:pt x="47205" y="35420"/>
                  </a:lnTo>
                  <a:lnTo>
                    <a:pt x="59004" y="35420"/>
                  </a:lnTo>
                  <a:lnTo>
                    <a:pt x="59004" y="23609"/>
                  </a:lnTo>
                  <a:lnTo>
                    <a:pt x="59004" y="11811"/>
                  </a:lnTo>
                  <a:close/>
                </a:path>
                <a:path w="626110" h="35560">
                  <a:moveTo>
                    <a:pt x="94411" y="11811"/>
                  </a:moveTo>
                  <a:lnTo>
                    <a:pt x="82613" y="11811"/>
                  </a:lnTo>
                  <a:lnTo>
                    <a:pt x="70815" y="11811"/>
                  </a:lnTo>
                  <a:lnTo>
                    <a:pt x="59016" y="11811"/>
                  </a:lnTo>
                  <a:lnTo>
                    <a:pt x="59016" y="23609"/>
                  </a:lnTo>
                  <a:lnTo>
                    <a:pt x="70815" y="23609"/>
                  </a:lnTo>
                  <a:lnTo>
                    <a:pt x="82613" y="23609"/>
                  </a:lnTo>
                  <a:lnTo>
                    <a:pt x="94411" y="23609"/>
                  </a:lnTo>
                  <a:lnTo>
                    <a:pt x="94411" y="11811"/>
                  </a:lnTo>
                  <a:close/>
                </a:path>
                <a:path w="626110" h="35560">
                  <a:moveTo>
                    <a:pt x="129806" y="11811"/>
                  </a:moveTo>
                  <a:lnTo>
                    <a:pt x="118021" y="11811"/>
                  </a:lnTo>
                  <a:lnTo>
                    <a:pt x="106222" y="11811"/>
                  </a:lnTo>
                  <a:lnTo>
                    <a:pt x="94424" y="11811"/>
                  </a:lnTo>
                  <a:lnTo>
                    <a:pt x="94424" y="23609"/>
                  </a:lnTo>
                  <a:lnTo>
                    <a:pt x="94424" y="35420"/>
                  </a:lnTo>
                  <a:lnTo>
                    <a:pt x="106222" y="35420"/>
                  </a:lnTo>
                  <a:lnTo>
                    <a:pt x="118021" y="35420"/>
                  </a:lnTo>
                  <a:lnTo>
                    <a:pt x="129806" y="35420"/>
                  </a:lnTo>
                  <a:lnTo>
                    <a:pt x="129806" y="23609"/>
                  </a:lnTo>
                  <a:lnTo>
                    <a:pt x="129806" y="11811"/>
                  </a:lnTo>
                  <a:close/>
                </a:path>
                <a:path w="626110" h="35560">
                  <a:moveTo>
                    <a:pt x="141617" y="23609"/>
                  </a:moveTo>
                  <a:lnTo>
                    <a:pt x="129832" y="23609"/>
                  </a:lnTo>
                  <a:lnTo>
                    <a:pt x="129832" y="35420"/>
                  </a:lnTo>
                  <a:lnTo>
                    <a:pt x="141617" y="35420"/>
                  </a:lnTo>
                  <a:lnTo>
                    <a:pt x="141617" y="23609"/>
                  </a:lnTo>
                  <a:close/>
                </a:path>
                <a:path w="626110" h="35560">
                  <a:moveTo>
                    <a:pt x="177025" y="11811"/>
                  </a:moveTo>
                  <a:lnTo>
                    <a:pt x="165239" y="11811"/>
                  </a:lnTo>
                  <a:lnTo>
                    <a:pt x="165239" y="23609"/>
                  </a:lnTo>
                  <a:lnTo>
                    <a:pt x="177025" y="23609"/>
                  </a:lnTo>
                  <a:lnTo>
                    <a:pt x="177025" y="11811"/>
                  </a:lnTo>
                  <a:close/>
                </a:path>
                <a:path w="626110" h="35560">
                  <a:moveTo>
                    <a:pt x="188836" y="23609"/>
                  </a:moveTo>
                  <a:lnTo>
                    <a:pt x="177038" y="23609"/>
                  </a:lnTo>
                  <a:lnTo>
                    <a:pt x="177038" y="35420"/>
                  </a:lnTo>
                  <a:lnTo>
                    <a:pt x="188836" y="35420"/>
                  </a:lnTo>
                  <a:lnTo>
                    <a:pt x="188836" y="23609"/>
                  </a:lnTo>
                  <a:close/>
                </a:path>
                <a:path w="626110" h="35560">
                  <a:moveTo>
                    <a:pt x="200647" y="11811"/>
                  </a:moveTo>
                  <a:lnTo>
                    <a:pt x="188849" y="11811"/>
                  </a:lnTo>
                  <a:lnTo>
                    <a:pt x="188849" y="23609"/>
                  </a:lnTo>
                  <a:lnTo>
                    <a:pt x="200647" y="23609"/>
                  </a:lnTo>
                  <a:lnTo>
                    <a:pt x="200647" y="11811"/>
                  </a:lnTo>
                  <a:close/>
                </a:path>
                <a:path w="626110" h="35560">
                  <a:moveTo>
                    <a:pt x="224243" y="23609"/>
                  </a:moveTo>
                  <a:lnTo>
                    <a:pt x="212458" y="23609"/>
                  </a:lnTo>
                  <a:lnTo>
                    <a:pt x="212458" y="35420"/>
                  </a:lnTo>
                  <a:lnTo>
                    <a:pt x="224243" y="35420"/>
                  </a:lnTo>
                  <a:lnTo>
                    <a:pt x="224243" y="23609"/>
                  </a:lnTo>
                  <a:close/>
                </a:path>
                <a:path w="626110" h="35560">
                  <a:moveTo>
                    <a:pt x="247853" y="11811"/>
                  </a:moveTo>
                  <a:lnTo>
                    <a:pt x="236054" y="11811"/>
                  </a:lnTo>
                  <a:lnTo>
                    <a:pt x="224256" y="11811"/>
                  </a:lnTo>
                  <a:lnTo>
                    <a:pt x="224256" y="23609"/>
                  </a:lnTo>
                  <a:lnTo>
                    <a:pt x="224256" y="35420"/>
                  </a:lnTo>
                  <a:lnTo>
                    <a:pt x="236054" y="35420"/>
                  </a:lnTo>
                  <a:lnTo>
                    <a:pt x="236054" y="23609"/>
                  </a:lnTo>
                  <a:lnTo>
                    <a:pt x="247853" y="23609"/>
                  </a:lnTo>
                  <a:lnTo>
                    <a:pt x="247853" y="11811"/>
                  </a:lnTo>
                  <a:close/>
                </a:path>
                <a:path w="626110" h="35560">
                  <a:moveTo>
                    <a:pt x="259651" y="23609"/>
                  </a:moveTo>
                  <a:lnTo>
                    <a:pt x="247865" y="23609"/>
                  </a:lnTo>
                  <a:lnTo>
                    <a:pt x="247865" y="35420"/>
                  </a:lnTo>
                  <a:lnTo>
                    <a:pt x="259651" y="35420"/>
                  </a:lnTo>
                  <a:lnTo>
                    <a:pt x="259651" y="23609"/>
                  </a:lnTo>
                  <a:close/>
                </a:path>
                <a:path w="626110" h="35560">
                  <a:moveTo>
                    <a:pt x="271462" y="23609"/>
                  </a:moveTo>
                  <a:lnTo>
                    <a:pt x="259664" y="23609"/>
                  </a:lnTo>
                  <a:lnTo>
                    <a:pt x="259664" y="35420"/>
                  </a:lnTo>
                  <a:lnTo>
                    <a:pt x="271462" y="35420"/>
                  </a:lnTo>
                  <a:lnTo>
                    <a:pt x="271462" y="23609"/>
                  </a:lnTo>
                  <a:close/>
                </a:path>
                <a:path w="626110" h="35560">
                  <a:moveTo>
                    <a:pt x="306857" y="11811"/>
                  </a:moveTo>
                  <a:lnTo>
                    <a:pt x="295071" y="11811"/>
                  </a:lnTo>
                  <a:lnTo>
                    <a:pt x="283273" y="11811"/>
                  </a:lnTo>
                  <a:lnTo>
                    <a:pt x="271475" y="11811"/>
                  </a:lnTo>
                  <a:lnTo>
                    <a:pt x="271475" y="23609"/>
                  </a:lnTo>
                  <a:lnTo>
                    <a:pt x="271475" y="35420"/>
                  </a:lnTo>
                  <a:lnTo>
                    <a:pt x="283273" y="35420"/>
                  </a:lnTo>
                  <a:lnTo>
                    <a:pt x="295071" y="35420"/>
                  </a:lnTo>
                  <a:lnTo>
                    <a:pt x="295071" y="23609"/>
                  </a:lnTo>
                  <a:lnTo>
                    <a:pt x="306857" y="23609"/>
                  </a:lnTo>
                  <a:lnTo>
                    <a:pt x="306857" y="11811"/>
                  </a:lnTo>
                  <a:close/>
                </a:path>
                <a:path w="626110" h="35560">
                  <a:moveTo>
                    <a:pt x="330479" y="11811"/>
                  </a:moveTo>
                  <a:lnTo>
                    <a:pt x="318681" y="11811"/>
                  </a:lnTo>
                  <a:lnTo>
                    <a:pt x="306882" y="11811"/>
                  </a:lnTo>
                  <a:lnTo>
                    <a:pt x="306882" y="23609"/>
                  </a:lnTo>
                  <a:lnTo>
                    <a:pt x="318681" y="23609"/>
                  </a:lnTo>
                  <a:lnTo>
                    <a:pt x="330479" y="23609"/>
                  </a:lnTo>
                  <a:lnTo>
                    <a:pt x="330479" y="11811"/>
                  </a:lnTo>
                  <a:close/>
                </a:path>
                <a:path w="626110" h="35560">
                  <a:moveTo>
                    <a:pt x="365887" y="11811"/>
                  </a:moveTo>
                  <a:lnTo>
                    <a:pt x="354088" y="11811"/>
                  </a:lnTo>
                  <a:lnTo>
                    <a:pt x="342290" y="11811"/>
                  </a:lnTo>
                  <a:lnTo>
                    <a:pt x="330492" y="11811"/>
                  </a:lnTo>
                  <a:lnTo>
                    <a:pt x="330492" y="23609"/>
                  </a:lnTo>
                  <a:lnTo>
                    <a:pt x="330492" y="35420"/>
                  </a:lnTo>
                  <a:lnTo>
                    <a:pt x="342290" y="35420"/>
                  </a:lnTo>
                  <a:lnTo>
                    <a:pt x="342290" y="23609"/>
                  </a:lnTo>
                  <a:lnTo>
                    <a:pt x="354088" y="23609"/>
                  </a:lnTo>
                  <a:lnTo>
                    <a:pt x="365887" y="23609"/>
                  </a:lnTo>
                  <a:lnTo>
                    <a:pt x="365887" y="11811"/>
                  </a:lnTo>
                  <a:close/>
                </a:path>
                <a:path w="626110" h="35560">
                  <a:moveTo>
                    <a:pt x="389496" y="23609"/>
                  </a:moveTo>
                  <a:lnTo>
                    <a:pt x="377698" y="23609"/>
                  </a:lnTo>
                  <a:lnTo>
                    <a:pt x="365899" y="23609"/>
                  </a:lnTo>
                  <a:lnTo>
                    <a:pt x="365899" y="35420"/>
                  </a:lnTo>
                  <a:lnTo>
                    <a:pt x="377698" y="35420"/>
                  </a:lnTo>
                  <a:lnTo>
                    <a:pt x="389496" y="35420"/>
                  </a:lnTo>
                  <a:lnTo>
                    <a:pt x="389496" y="23609"/>
                  </a:lnTo>
                  <a:close/>
                </a:path>
                <a:path w="626110" h="35560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26110" h="35560">
                  <a:moveTo>
                    <a:pt x="401307" y="23609"/>
                  </a:moveTo>
                  <a:lnTo>
                    <a:pt x="389509" y="23609"/>
                  </a:lnTo>
                  <a:lnTo>
                    <a:pt x="389509" y="35420"/>
                  </a:lnTo>
                  <a:lnTo>
                    <a:pt x="401307" y="35420"/>
                  </a:lnTo>
                  <a:lnTo>
                    <a:pt x="401307" y="23609"/>
                  </a:lnTo>
                  <a:close/>
                </a:path>
                <a:path w="626110" h="35560">
                  <a:moveTo>
                    <a:pt x="424903" y="11811"/>
                  </a:moveTo>
                  <a:lnTo>
                    <a:pt x="413105" y="11811"/>
                  </a:lnTo>
                  <a:lnTo>
                    <a:pt x="401307" y="11811"/>
                  </a:lnTo>
                  <a:lnTo>
                    <a:pt x="401307" y="23609"/>
                  </a:lnTo>
                  <a:lnTo>
                    <a:pt x="413105" y="23609"/>
                  </a:lnTo>
                  <a:lnTo>
                    <a:pt x="424903" y="23609"/>
                  </a:lnTo>
                  <a:lnTo>
                    <a:pt x="424903" y="11811"/>
                  </a:lnTo>
                  <a:close/>
                </a:path>
                <a:path w="626110" h="35560">
                  <a:moveTo>
                    <a:pt x="424903" y="0"/>
                  </a:moveTo>
                  <a:lnTo>
                    <a:pt x="413105" y="0"/>
                  </a:lnTo>
                  <a:lnTo>
                    <a:pt x="401307" y="0"/>
                  </a:lnTo>
                  <a:lnTo>
                    <a:pt x="401307" y="11798"/>
                  </a:lnTo>
                  <a:lnTo>
                    <a:pt x="413105" y="11798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26110" h="35560">
                  <a:moveTo>
                    <a:pt x="460311" y="23609"/>
                  </a:moveTo>
                  <a:lnTo>
                    <a:pt x="448513" y="23609"/>
                  </a:lnTo>
                  <a:lnTo>
                    <a:pt x="448513" y="11811"/>
                  </a:lnTo>
                  <a:lnTo>
                    <a:pt x="436714" y="11811"/>
                  </a:lnTo>
                  <a:lnTo>
                    <a:pt x="424916" y="11811"/>
                  </a:lnTo>
                  <a:lnTo>
                    <a:pt x="424916" y="23609"/>
                  </a:lnTo>
                  <a:lnTo>
                    <a:pt x="436714" y="23609"/>
                  </a:lnTo>
                  <a:lnTo>
                    <a:pt x="436714" y="35420"/>
                  </a:lnTo>
                  <a:lnTo>
                    <a:pt x="448513" y="35420"/>
                  </a:lnTo>
                  <a:lnTo>
                    <a:pt x="460311" y="35420"/>
                  </a:lnTo>
                  <a:lnTo>
                    <a:pt x="460311" y="23609"/>
                  </a:lnTo>
                  <a:close/>
                </a:path>
                <a:path w="626110" h="35560">
                  <a:moveTo>
                    <a:pt x="460311" y="0"/>
                  </a:moveTo>
                  <a:lnTo>
                    <a:pt x="448513" y="0"/>
                  </a:lnTo>
                  <a:lnTo>
                    <a:pt x="436714" y="0"/>
                  </a:lnTo>
                  <a:lnTo>
                    <a:pt x="424916" y="0"/>
                  </a:lnTo>
                  <a:lnTo>
                    <a:pt x="424916" y="11798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60311" y="11798"/>
                  </a:lnTo>
                  <a:lnTo>
                    <a:pt x="460311" y="0"/>
                  </a:lnTo>
                  <a:close/>
                </a:path>
                <a:path w="626110" h="35560">
                  <a:moveTo>
                    <a:pt x="472122" y="23609"/>
                  </a:moveTo>
                  <a:lnTo>
                    <a:pt x="460324" y="23609"/>
                  </a:lnTo>
                  <a:lnTo>
                    <a:pt x="460324" y="35420"/>
                  </a:lnTo>
                  <a:lnTo>
                    <a:pt x="472122" y="35420"/>
                  </a:lnTo>
                  <a:lnTo>
                    <a:pt x="472122" y="23609"/>
                  </a:lnTo>
                  <a:close/>
                </a:path>
                <a:path w="626110" h="35560">
                  <a:moveTo>
                    <a:pt x="472122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72122" y="11798"/>
                  </a:lnTo>
                  <a:lnTo>
                    <a:pt x="472122" y="0"/>
                  </a:lnTo>
                  <a:close/>
                </a:path>
                <a:path w="626110" h="35560">
                  <a:moveTo>
                    <a:pt x="507530" y="11811"/>
                  </a:moveTo>
                  <a:lnTo>
                    <a:pt x="495731" y="11811"/>
                  </a:lnTo>
                  <a:lnTo>
                    <a:pt x="483933" y="11811"/>
                  </a:lnTo>
                  <a:lnTo>
                    <a:pt x="483933" y="23609"/>
                  </a:lnTo>
                  <a:lnTo>
                    <a:pt x="495731" y="23609"/>
                  </a:lnTo>
                  <a:lnTo>
                    <a:pt x="507530" y="23609"/>
                  </a:lnTo>
                  <a:lnTo>
                    <a:pt x="507530" y="11811"/>
                  </a:lnTo>
                  <a:close/>
                </a:path>
                <a:path w="626110" h="35560">
                  <a:moveTo>
                    <a:pt x="519328" y="23609"/>
                  </a:moveTo>
                  <a:lnTo>
                    <a:pt x="507530" y="23609"/>
                  </a:lnTo>
                  <a:lnTo>
                    <a:pt x="507530" y="35420"/>
                  </a:lnTo>
                  <a:lnTo>
                    <a:pt x="519328" y="35420"/>
                  </a:lnTo>
                  <a:lnTo>
                    <a:pt x="519328" y="23609"/>
                  </a:lnTo>
                  <a:close/>
                </a:path>
                <a:path w="626110" h="35560">
                  <a:moveTo>
                    <a:pt x="542937" y="11811"/>
                  </a:moveTo>
                  <a:lnTo>
                    <a:pt x="531139" y="11811"/>
                  </a:lnTo>
                  <a:lnTo>
                    <a:pt x="519341" y="11811"/>
                  </a:lnTo>
                  <a:lnTo>
                    <a:pt x="519341" y="23609"/>
                  </a:lnTo>
                  <a:lnTo>
                    <a:pt x="519341" y="35420"/>
                  </a:lnTo>
                  <a:lnTo>
                    <a:pt x="531139" y="35420"/>
                  </a:lnTo>
                  <a:lnTo>
                    <a:pt x="531139" y="23609"/>
                  </a:lnTo>
                  <a:lnTo>
                    <a:pt x="542937" y="23609"/>
                  </a:lnTo>
                  <a:lnTo>
                    <a:pt x="542937" y="11811"/>
                  </a:lnTo>
                  <a:close/>
                </a:path>
                <a:path w="626110" h="35560">
                  <a:moveTo>
                    <a:pt x="542937" y="0"/>
                  </a:moveTo>
                  <a:lnTo>
                    <a:pt x="531139" y="0"/>
                  </a:lnTo>
                  <a:lnTo>
                    <a:pt x="519341" y="0"/>
                  </a:lnTo>
                  <a:lnTo>
                    <a:pt x="519341" y="11798"/>
                  </a:lnTo>
                  <a:lnTo>
                    <a:pt x="531139" y="11798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26110" h="35560">
                  <a:moveTo>
                    <a:pt x="554748" y="0"/>
                  </a:move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54748" y="0"/>
                  </a:lnTo>
                  <a:close/>
                </a:path>
                <a:path w="626110" h="35560">
                  <a:moveTo>
                    <a:pt x="578345" y="11811"/>
                  </a:moveTo>
                  <a:lnTo>
                    <a:pt x="566547" y="11811"/>
                  </a:lnTo>
                  <a:lnTo>
                    <a:pt x="554748" y="11811"/>
                  </a:lnTo>
                  <a:lnTo>
                    <a:pt x="542950" y="11811"/>
                  </a:lnTo>
                  <a:lnTo>
                    <a:pt x="542950" y="23609"/>
                  </a:lnTo>
                  <a:lnTo>
                    <a:pt x="554748" y="23609"/>
                  </a:lnTo>
                  <a:lnTo>
                    <a:pt x="566547" y="23609"/>
                  </a:lnTo>
                  <a:lnTo>
                    <a:pt x="566547" y="35420"/>
                  </a:lnTo>
                  <a:lnTo>
                    <a:pt x="578345" y="35420"/>
                  </a:lnTo>
                  <a:lnTo>
                    <a:pt x="578345" y="23609"/>
                  </a:lnTo>
                  <a:lnTo>
                    <a:pt x="578345" y="11811"/>
                  </a:lnTo>
                  <a:close/>
                </a:path>
                <a:path w="626110" h="35560">
                  <a:moveTo>
                    <a:pt x="578345" y="0"/>
                  </a:moveTo>
                  <a:lnTo>
                    <a:pt x="566547" y="0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26110" h="35560">
                  <a:moveTo>
                    <a:pt x="601954" y="11811"/>
                  </a:moveTo>
                  <a:lnTo>
                    <a:pt x="590156" y="11811"/>
                  </a:lnTo>
                  <a:lnTo>
                    <a:pt x="590156" y="23609"/>
                  </a:lnTo>
                  <a:lnTo>
                    <a:pt x="578358" y="23609"/>
                  </a:lnTo>
                  <a:lnTo>
                    <a:pt x="578358" y="35420"/>
                  </a:lnTo>
                  <a:lnTo>
                    <a:pt x="590156" y="35420"/>
                  </a:lnTo>
                  <a:lnTo>
                    <a:pt x="601954" y="35420"/>
                  </a:lnTo>
                  <a:lnTo>
                    <a:pt x="601954" y="23609"/>
                  </a:lnTo>
                  <a:lnTo>
                    <a:pt x="601954" y="11811"/>
                  </a:lnTo>
                  <a:close/>
                </a:path>
                <a:path w="626110" h="35560">
                  <a:moveTo>
                    <a:pt x="625563" y="23609"/>
                  </a:moveTo>
                  <a:lnTo>
                    <a:pt x="613765" y="23609"/>
                  </a:lnTo>
                  <a:lnTo>
                    <a:pt x="613765" y="35420"/>
                  </a:lnTo>
                  <a:lnTo>
                    <a:pt x="625563" y="35420"/>
                  </a:lnTo>
                  <a:lnTo>
                    <a:pt x="625563" y="23609"/>
                  </a:lnTo>
                  <a:close/>
                </a:path>
                <a:path w="626110" h="35560">
                  <a:moveTo>
                    <a:pt x="625563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25563" y="11798"/>
                  </a:lnTo>
                  <a:lnTo>
                    <a:pt x="62556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94843" y="4678095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10" h="47625">
                  <a:moveTo>
                    <a:pt x="11798" y="11798"/>
                  </a:moveTo>
                  <a:lnTo>
                    <a:pt x="0" y="11798"/>
                  </a:lnTo>
                  <a:lnTo>
                    <a:pt x="0" y="23596"/>
                  </a:lnTo>
                  <a:lnTo>
                    <a:pt x="11798" y="23596"/>
                  </a:lnTo>
                  <a:lnTo>
                    <a:pt x="11798" y="11798"/>
                  </a:lnTo>
                  <a:close/>
                </a:path>
                <a:path w="626110" h="47625">
                  <a:moveTo>
                    <a:pt x="23596" y="35407"/>
                  </a:moveTo>
                  <a:lnTo>
                    <a:pt x="11798" y="35407"/>
                  </a:lnTo>
                  <a:lnTo>
                    <a:pt x="0" y="35407"/>
                  </a:lnTo>
                  <a:lnTo>
                    <a:pt x="0" y="47205"/>
                  </a:lnTo>
                  <a:lnTo>
                    <a:pt x="11798" y="47205"/>
                  </a:lnTo>
                  <a:lnTo>
                    <a:pt x="23596" y="47205"/>
                  </a:lnTo>
                  <a:lnTo>
                    <a:pt x="23596" y="35407"/>
                  </a:lnTo>
                  <a:close/>
                </a:path>
                <a:path w="626110" h="47625">
                  <a:moveTo>
                    <a:pt x="59004" y="23609"/>
                  </a:moveTo>
                  <a:lnTo>
                    <a:pt x="47205" y="23609"/>
                  </a:lnTo>
                  <a:lnTo>
                    <a:pt x="47205" y="35407"/>
                  </a:lnTo>
                  <a:lnTo>
                    <a:pt x="35407" y="35407"/>
                  </a:lnTo>
                  <a:lnTo>
                    <a:pt x="35407" y="47205"/>
                  </a:lnTo>
                  <a:lnTo>
                    <a:pt x="47205" y="47205"/>
                  </a:lnTo>
                  <a:lnTo>
                    <a:pt x="59004" y="47205"/>
                  </a:lnTo>
                  <a:lnTo>
                    <a:pt x="59004" y="35407"/>
                  </a:lnTo>
                  <a:lnTo>
                    <a:pt x="59004" y="23609"/>
                  </a:lnTo>
                  <a:close/>
                </a:path>
                <a:path w="626110" h="47625">
                  <a:moveTo>
                    <a:pt x="59004" y="11798"/>
                  </a:moveTo>
                  <a:lnTo>
                    <a:pt x="47205" y="11798"/>
                  </a:lnTo>
                  <a:lnTo>
                    <a:pt x="47205" y="23596"/>
                  </a:lnTo>
                  <a:lnTo>
                    <a:pt x="59004" y="23596"/>
                  </a:lnTo>
                  <a:lnTo>
                    <a:pt x="59004" y="11798"/>
                  </a:lnTo>
                  <a:close/>
                </a:path>
                <a:path w="626110" h="47625">
                  <a:moveTo>
                    <a:pt x="82613" y="11798"/>
                  </a:moveTo>
                  <a:lnTo>
                    <a:pt x="70815" y="11798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82613" y="11798"/>
                  </a:lnTo>
                  <a:close/>
                </a:path>
                <a:path w="626110" h="47625">
                  <a:moveTo>
                    <a:pt x="94411" y="35407"/>
                  </a:moveTo>
                  <a:lnTo>
                    <a:pt x="82613" y="35407"/>
                  </a:lnTo>
                  <a:lnTo>
                    <a:pt x="70815" y="35407"/>
                  </a:lnTo>
                  <a:lnTo>
                    <a:pt x="59016" y="35407"/>
                  </a:lnTo>
                  <a:lnTo>
                    <a:pt x="59016" y="47205"/>
                  </a:lnTo>
                  <a:lnTo>
                    <a:pt x="70815" y="47205"/>
                  </a:lnTo>
                  <a:lnTo>
                    <a:pt x="82613" y="47205"/>
                  </a:lnTo>
                  <a:lnTo>
                    <a:pt x="94411" y="47205"/>
                  </a:lnTo>
                  <a:lnTo>
                    <a:pt x="94411" y="35407"/>
                  </a:lnTo>
                  <a:close/>
                </a:path>
                <a:path w="626110" h="47625">
                  <a:moveTo>
                    <a:pt x="118021" y="23609"/>
                  </a:moveTo>
                  <a:lnTo>
                    <a:pt x="106222" y="23609"/>
                  </a:lnTo>
                  <a:lnTo>
                    <a:pt x="94424" y="23609"/>
                  </a:lnTo>
                  <a:lnTo>
                    <a:pt x="94424" y="35407"/>
                  </a:lnTo>
                  <a:lnTo>
                    <a:pt x="94424" y="47205"/>
                  </a:lnTo>
                  <a:lnTo>
                    <a:pt x="106222" y="47205"/>
                  </a:lnTo>
                  <a:lnTo>
                    <a:pt x="106222" y="35407"/>
                  </a:lnTo>
                  <a:lnTo>
                    <a:pt x="118021" y="35407"/>
                  </a:lnTo>
                  <a:lnTo>
                    <a:pt x="118021" y="23609"/>
                  </a:lnTo>
                  <a:close/>
                </a:path>
                <a:path w="626110" h="47625">
                  <a:moveTo>
                    <a:pt x="129806" y="35407"/>
                  </a:moveTo>
                  <a:lnTo>
                    <a:pt x="118021" y="35407"/>
                  </a:lnTo>
                  <a:lnTo>
                    <a:pt x="118021" y="47205"/>
                  </a:lnTo>
                  <a:lnTo>
                    <a:pt x="129806" y="47205"/>
                  </a:lnTo>
                  <a:lnTo>
                    <a:pt x="129806" y="35407"/>
                  </a:lnTo>
                  <a:close/>
                </a:path>
                <a:path w="626110" h="47625">
                  <a:moveTo>
                    <a:pt x="129806" y="11798"/>
                  </a:moveTo>
                  <a:lnTo>
                    <a:pt x="118021" y="11798"/>
                  </a:lnTo>
                  <a:lnTo>
                    <a:pt x="106222" y="11798"/>
                  </a:lnTo>
                  <a:lnTo>
                    <a:pt x="94424" y="11798"/>
                  </a:lnTo>
                  <a:lnTo>
                    <a:pt x="94424" y="23596"/>
                  </a:lnTo>
                  <a:lnTo>
                    <a:pt x="106222" y="23596"/>
                  </a:lnTo>
                  <a:lnTo>
                    <a:pt x="118021" y="23596"/>
                  </a:lnTo>
                  <a:lnTo>
                    <a:pt x="129806" y="23596"/>
                  </a:lnTo>
                  <a:lnTo>
                    <a:pt x="129806" y="11798"/>
                  </a:lnTo>
                  <a:close/>
                </a:path>
                <a:path w="626110" h="47625">
                  <a:moveTo>
                    <a:pt x="141617" y="35407"/>
                  </a:moveTo>
                  <a:lnTo>
                    <a:pt x="129832" y="35407"/>
                  </a:lnTo>
                  <a:lnTo>
                    <a:pt x="129832" y="47205"/>
                  </a:lnTo>
                  <a:lnTo>
                    <a:pt x="141617" y="47205"/>
                  </a:lnTo>
                  <a:lnTo>
                    <a:pt x="141617" y="35407"/>
                  </a:lnTo>
                  <a:close/>
                </a:path>
                <a:path w="626110" h="47625">
                  <a:moveTo>
                    <a:pt x="141617" y="11798"/>
                  </a:moveTo>
                  <a:lnTo>
                    <a:pt x="129832" y="11798"/>
                  </a:lnTo>
                  <a:lnTo>
                    <a:pt x="129832" y="23596"/>
                  </a:lnTo>
                  <a:lnTo>
                    <a:pt x="141617" y="23596"/>
                  </a:lnTo>
                  <a:lnTo>
                    <a:pt x="141617" y="11798"/>
                  </a:lnTo>
                  <a:close/>
                </a:path>
                <a:path w="626110" h="47625">
                  <a:moveTo>
                    <a:pt x="153428" y="23609"/>
                  </a:moveTo>
                  <a:lnTo>
                    <a:pt x="141630" y="23609"/>
                  </a:lnTo>
                  <a:lnTo>
                    <a:pt x="141630" y="35407"/>
                  </a:lnTo>
                  <a:lnTo>
                    <a:pt x="153428" y="35407"/>
                  </a:lnTo>
                  <a:lnTo>
                    <a:pt x="153428" y="23609"/>
                  </a:lnTo>
                  <a:close/>
                </a:path>
                <a:path w="626110" h="47625">
                  <a:moveTo>
                    <a:pt x="177025" y="23609"/>
                  </a:moveTo>
                  <a:lnTo>
                    <a:pt x="165239" y="23609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close/>
                </a:path>
                <a:path w="626110" h="47625">
                  <a:moveTo>
                    <a:pt x="177025" y="11798"/>
                  </a:moveTo>
                  <a:lnTo>
                    <a:pt x="165239" y="11798"/>
                  </a:lnTo>
                  <a:lnTo>
                    <a:pt x="153441" y="11798"/>
                  </a:lnTo>
                  <a:lnTo>
                    <a:pt x="153441" y="23596"/>
                  </a:lnTo>
                  <a:lnTo>
                    <a:pt x="165239" y="23596"/>
                  </a:lnTo>
                  <a:lnTo>
                    <a:pt x="177025" y="23596"/>
                  </a:lnTo>
                  <a:lnTo>
                    <a:pt x="177025" y="11798"/>
                  </a:lnTo>
                  <a:close/>
                </a:path>
                <a:path w="626110" h="47625">
                  <a:moveTo>
                    <a:pt x="188836" y="35407"/>
                  </a:moveTo>
                  <a:lnTo>
                    <a:pt x="177038" y="35407"/>
                  </a:lnTo>
                  <a:lnTo>
                    <a:pt x="177038" y="47205"/>
                  </a:lnTo>
                  <a:lnTo>
                    <a:pt x="188836" y="47205"/>
                  </a:lnTo>
                  <a:lnTo>
                    <a:pt x="188836" y="35407"/>
                  </a:lnTo>
                  <a:close/>
                </a:path>
                <a:path w="626110" h="47625">
                  <a:moveTo>
                    <a:pt x="200647" y="11798"/>
                  </a:moveTo>
                  <a:lnTo>
                    <a:pt x="188849" y="11798"/>
                  </a:lnTo>
                  <a:lnTo>
                    <a:pt x="188849" y="23596"/>
                  </a:lnTo>
                  <a:lnTo>
                    <a:pt x="200647" y="23596"/>
                  </a:lnTo>
                  <a:lnTo>
                    <a:pt x="200647" y="11798"/>
                  </a:lnTo>
                  <a:close/>
                </a:path>
                <a:path w="626110" h="47625">
                  <a:moveTo>
                    <a:pt x="212432" y="35407"/>
                  </a:moveTo>
                  <a:lnTo>
                    <a:pt x="200647" y="35407"/>
                  </a:lnTo>
                  <a:lnTo>
                    <a:pt x="200647" y="23609"/>
                  </a:lnTo>
                  <a:lnTo>
                    <a:pt x="188849" y="23609"/>
                  </a:lnTo>
                  <a:lnTo>
                    <a:pt x="188849" y="35407"/>
                  </a:lnTo>
                  <a:lnTo>
                    <a:pt x="188849" y="47205"/>
                  </a:lnTo>
                  <a:lnTo>
                    <a:pt x="200647" y="47205"/>
                  </a:lnTo>
                  <a:lnTo>
                    <a:pt x="212432" y="47205"/>
                  </a:lnTo>
                  <a:lnTo>
                    <a:pt x="212432" y="35407"/>
                  </a:lnTo>
                  <a:close/>
                </a:path>
                <a:path w="626110" h="47625">
                  <a:moveTo>
                    <a:pt x="224243" y="35407"/>
                  </a:moveTo>
                  <a:lnTo>
                    <a:pt x="212458" y="35407"/>
                  </a:lnTo>
                  <a:lnTo>
                    <a:pt x="212458" y="47205"/>
                  </a:lnTo>
                  <a:lnTo>
                    <a:pt x="224243" y="47205"/>
                  </a:lnTo>
                  <a:lnTo>
                    <a:pt x="224243" y="35407"/>
                  </a:lnTo>
                  <a:close/>
                </a:path>
                <a:path w="626110" h="47625">
                  <a:moveTo>
                    <a:pt x="247853" y="35407"/>
                  </a:moveTo>
                  <a:lnTo>
                    <a:pt x="236054" y="35407"/>
                  </a:lnTo>
                  <a:lnTo>
                    <a:pt x="236054" y="23609"/>
                  </a:lnTo>
                  <a:lnTo>
                    <a:pt x="224256" y="23609"/>
                  </a:lnTo>
                  <a:lnTo>
                    <a:pt x="224256" y="35407"/>
                  </a:lnTo>
                  <a:lnTo>
                    <a:pt x="224256" y="47205"/>
                  </a:lnTo>
                  <a:lnTo>
                    <a:pt x="236054" y="47205"/>
                  </a:lnTo>
                  <a:lnTo>
                    <a:pt x="247853" y="47205"/>
                  </a:lnTo>
                  <a:lnTo>
                    <a:pt x="247853" y="35407"/>
                  </a:lnTo>
                  <a:close/>
                </a:path>
                <a:path w="626110" h="47625">
                  <a:moveTo>
                    <a:pt x="247853" y="11798"/>
                  </a:moveTo>
                  <a:lnTo>
                    <a:pt x="236054" y="11798"/>
                  </a:lnTo>
                  <a:lnTo>
                    <a:pt x="236054" y="23596"/>
                  </a:lnTo>
                  <a:lnTo>
                    <a:pt x="247853" y="23596"/>
                  </a:lnTo>
                  <a:lnTo>
                    <a:pt x="247853" y="11798"/>
                  </a:lnTo>
                  <a:close/>
                </a:path>
                <a:path w="626110" h="47625">
                  <a:moveTo>
                    <a:pt x="259651" y="35407"/>
                  </a:moveTo>
                  <a:lnTo>
                    <a:pt x="247865" y="35407"/>
                  </a:lnTo>
                  <a:lnTo>
                    <a:pt x="247865" y="47205"/>
                  </a:lnTo>
                  <a:lnTo>
                    <a:pt x="259651" y="47205"/>
                  </a:lnTo>
                  <a:lnTo>
                    <a:pt x="259651" y="35407"/>
                  </a:lnTo>
                  <a:close/>
                </a:path>
                <a:path w="626110" h="47625">
                  <a:moveTo>
                    <a:pt x="259651" y="11798"/>
                  </a:moveTo>
                  <a:lnTo>
                    <a:pt x="247865" y="11798"/>
                  </a:lnTo>
                  <a:lnTo>
                    <a:pt x="247865" y="23596"/>
                  </a:lnTo>
                  <a:lnTo>
                    <a:pt x="259651" y="23596"/>
                  </a:lnTo>
                  <a:lnTo>
                    <a:pt x="259651" y="11798"/>
                  </a:lnTo>
                  <a:close/>
                </a:path>
                <a:path w="626110" h="47625">
                  <a:moveTo>
                    <a:pt x="271462" y="23609"/>
                  </a:moveTo>
                  <a:lnTo>
                    <a:pt x="259664" y="23609"/>
                  </a:lnTo>
                  <a:lnTo>
                    <a:pt x="259664" y="35407"/>
                  </a:lnTo>
                  <a:lnTo>
                    <a:pt x="271462" y="35407"/>
                  </a:lnTo>
                  <a:lnTo>
                    <a:pt x="271462" y="23609"/>
                  </a:lnTo>
                  <a:close/>
                </a:path>
                <a:path w="626110" h="47625">
                  <a:moveTo>
                    <a:pt x="295071" y="11798"/>
                  </a:moveTo>
                  <a:lnTo>
                    <a:pt x="283273" y="11798"/>
                  </a:lnTo>
                  <a:lnTo>
                    <a:pt x="283273" y="23596"/>
                  </a:lnTo>
                  <a:lnTo>
                    <a:pt x="295071" y="23596"/>
                  </a:lnTo>
                  <a:lnTo>
                    <a:pt x="295071" y="11798"/>
                  </a:lnTo>
                  <a:close/>
                </a:path>
                <a:path w="626110" h="47625">
                  <a:moveTo>
                    <a:pt x="306857" y="35407"/>
                  </a:moveTo>
                  <a:lnTo>
                    <a:pt x="295071" y="35407"/>
                  </a:lnTo>
                  <a:lnTo>
                    <a:pt x="295071" y="23609"/>
                  </a:lnTo>
                  <a:lnTo>
                    <a:pt x="283273" y="23609"/>
                  </a:lnTo>
                  <a:lnTo>
                    <a:pt x="283273" y="35407"/>
                  </a:lnTo>
                  <a:lnTo>
                    <a:pt x="271475" y="35407"/>
                  </a:lnTo>
                  <a:lnTo>
                    <a:pt x="271475" y="47205"/>
                  </a:lnTo>
                  <a:lnTo>
                    <a:pt x="283273" y="47205"/>
                  </a:lnTo>
                  <a:lnTo>
                    <a:pt x="295071" y="47205"/>
                  </a:lnTo>
                  <a:lnTo>
                    <a:pt x="306857" y="47205"/>
                  </a:lnTo>
                  <a:lnTo>
                    <a:pt x="306857" y="35407"/>
                  </a:lnTo>
                  <a:close/>
                </a:path>
                <a:path w="626110" h="47625">
                  <a:moveTo>
                    <a:pt x="318681" y="35407"/>
                  </a:moveTo>
                  <a:lnTo>
                    <a:pt x="306882" y="35407"/>
                  </a:lnTo>
                  <a:lnTo>
                    <a:pt x="306882" y="47205"/>
                  </a:lnTo>
                  <a:lnTo>
                    <a:pt x="318681" y="47205"/>
                  </a:lnTo>
                  <a:lnTo>
                    <a:pt x="318681" y="35407"/>
                  </a:lnTo>
                  <a:close/>
                </a:path>
                <a:path w="626110" h="47625">
                  <a:moveTo>
                    <a:pt x="318681" y="11798"/>
                  </a:moveTo>
                  <a:lnTo>
                    <a:pt x="306882" y="11798"/>
                  </a:lnTo>
                  <a:lnTo>
                    <a:pt x="306882" y="23596"/>
                  </a:lnTo>
                  <a:lnTo>
                    <a:pt x="318681" y="23596"/>
                  </a:lnTo>
                  <a:lnTo>
                    <a:pt x="318681" y="11798"/>
                  </a:lnTo>
                  <a:close/>
                </a:path>
                <a:path w="626110" h="47625">
                  <a:moveTo>
                    <a:pt x="354088" y="23609"/>
                  </a:moveTo>
                  <a:lnTo>
                    <a:pt x="342290" y="23609"/>
                  </a:lnTo>
                  <a:lnTo>
                    <a:pt x="330492" y="23609"/>
                  </a:lnTo>
                  <a:lnTo>
                    <a:pt x="330492" y="35407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54088" y="23609"/>
                  </a:lnTo>
                  <a:close/>
                </a:path>
                <a:path w="626110" h="47625">
                  <a:moveTo>
                    <a:pt x="354088" y="11798"/>
                  </a:moveTo>
                  <a:lnTo>
                    <a:pt x="342290" y="11798"/>
                  </a:lnTo>
                  <a:lnTo>
                    <a:pt x="330492" y="11798"/>
                  </a:lnTo>
                  <a:lnTo>
                    <a:pt x="330492" y="23596"/>
                  </a:lnTo>
                  <a:lnTo>
                    <a:pt x="342290" y="23596"/>
                  </a:lnTo>
                  <a:lnTo>
                    <a:pt x="354088" y="23596"/>
                  </a:lnTo>
                  <a:lnTo>
                    <a:pt x="354088" y="11798"/>
                  </a:lnTo>
                  <a:close/>
                </a:path>
                <a:path w="626110" h="47625">
                  <a:moveTo>
                    <a:pt x="389496" y="11798"/>
                  </a:moveTo>
                  <a:lnTo>
                    <a:pt x="377698" y="11798"/>
                  </a:lnTo>
                  <a:lnTo>
                    <a:pt x="377698" y="23596"/>
                  </a:lnTo>
                  <a:lnTo>
                    <a:pt x="389496" y="23596"/>
                  </a:lnTo>
                  <a:lnTo>
                    <a:pt x="389496" y="11798"/>
                  </a:lnTo>
                  <a:close/>
                </a:path>
                <a:path w="626110" h="47625">
                  <a:moveTo>
                    <a:pt x="424903" y="23609"/>
                  </a:moveTo>
                  <a:lnTo>
                    <a:pt x="413105" y="23609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close/>
                </a:path>
                <a:path w="626110" h="47625">
                  <a:moveTo>
                    <a:pt x="424903" y="11798"/>
                  </a:moveTo>
                  <a:lnTo>
                    <a:pt x="413105" y="11798"/>
                  </a:lnTo>
                  <a:lnTo>
                    <a:pt x="413105" y="23596"/>
                  </a:lnTo>
                  <a:lnTo>
                    <a:pt x="424903" y="23596"/>
                  </a:lnTo>
                  <a:lnTo>
                    <a:pt x="424903" y="11798"/>
                  </a:lnTo>
                  <a:close/>
                </a:path>
                <a:path w="626110" h="47625">
                  <a:moveTo>
                    <a:pt x="460311" y="11798"/>
                  </a:moveTo>
                  <a:lnTo>
                    <a:pt x="448513" y="11798"/>
                  </a:lnTo>
                  <a:lnTo>
                    <a:pt x="436714" y="11798"/>
                  </a:lnTo>
                  <a:lnTo>
                    <a:pt x="436714" y="23596"/>
                  </a:lnTo>
                  <a:lnTo>
                    <a:pt x="448513" y="23596"/>
                  </a:lnTo>
                  <a:lnTo>
                    <a:pt x="460311" y="23596"/>
                  </a:lnTo>
                  <a:lnTo>
                    <a:pt x="460311" y="11798"/>
                  </a:lnTo>
                  <a:close/>
                </a:path>
                <a:path w="626110" h="47625">
                  <a:moveTo>
                    <a:pt x="483920" y="23609"/>
                  </a:moveTo>
                  <a:lnTo>
                    <a:pt x="472122" y="23609"/>
                  </a:lnTo>
                  <a:lnTo>
                    <a:pt x="460324" y="23609"/>
                  </a:lnTo>
                  <a:lnTo>
                    <a:pt x="460324" y="35407"/>
                  </a:lnTo>
                  <a:lnTo>
                    <a:pt x="472122" y="35407"/>
                  </a:lnTo>
                  <a:lnTo>
                    <a:pt x="483920" y="35407"/>
                  </a:lnTo>
                  <a:lnTo>
                    <a:pt x="483920" y="23609"/>
                  </a:lnTo>
                  <a:close/>
                </a:path>
                <a:path w="626110" h="47625">
                  <a:moveTo>
                    <a:pt x="483920" y="11798"/>
                  </a:moveTo>
                  <a:lnTo>
                    <a:pt x="472122" y="11798"/>
                  </a:lnTo>
                  <a:lnTo>
                    <a:pt x="460324" y="11798"/>
                  </a:lnTo>
                  <a:lnTo>
                    <a:pt x="460324" y="23596"/>
                  </a:lnTo>
                  <a:lnTo>
                    <a:pt x="472122" y="23596"/>
                  </a:lnTo>
                  <a:lnTo>
                    <a:pt x="483920" y="23596"/>
                  </a:lnTo>
                  <a:lnTo>
                    <a:pt x="483920" y="11798"/>
                  </a:lnTo>
                  <a:close/>
                </a:path>
                <a:path w="626110" h="47625">
                  <a:moveTo>
                    <a:pt x="507530" y="23609"/>
                  </a:moveTo>
                  <a:lnTo>
                    <a:pt x="495731" y="23609"/>
                  </a:ln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507530" y="35407"/>
                  </a:lnTo>
                  <a:lnTo>
                    <a:pt x="507530" y="23609"/>
                  </a:lnTo>
                  <a:close/>
                </a:path>
                <a:path w="626110" h="47625">
                  <a:moveTo>
                    <a:pt x="507530" y="11798"/>
                  </a:moveTo>
                  <a:lnTo>
                    <a:pt x="495731" y="11798"/>
                  </a:lnTo>
                  <a:lnTo>
                    <a:pt x="495731" y="23596"/>
                  </a:lnTo>
                  <a:lnTo>
                    <a:pt x="507530" y="23596"/>
                  </a:lnTo>
                  <a:lnTo>
                    <a:pt x="507530" y="11798"/>
                  </a:lnTo>
                  <a:close/>
                </a:path>
                <a:path w="626110" h="47625">
                  <a:moveTo>
                    <a:pt x="531139" y="23609"/>
                  </a:moveTo>
                  <a:lnTo>
                    <a:pt x="519341" y="23609"/>
                  </a:lnTo>
                  <a:lnTo>
                    <a:pt x="519341" y="35407"/>
                  </a:lnTo>
                  <a:lnTo>
                    <a:pt x="531139" y="35407"/>
                  </a:lnTo>
                  <a:lnTo>
                    <a:pt x="531139" y="23609"/>
                  </a:lnTo>
                  <a:close/>
                </a:path>
                <a:path w="626110" h="47625">
                  <a:moveTo>
                    <a:pt x="531139" y="11798"/>
                  </a:moveTo>
                  <a:lnTo>
                    <a:pt x="519341" y="11798"/>
                  </a:lnTo>
                  <a:lnTo>
                    <a:pt x="519341" y="23596"/>
                  </a:lnTo>
                  <a:lnTo>
                    <a:pt x="531139" y="23596"/>
                  </a:lnTo>
                  <a:lnTo>
                    <a:pt x="531139" y="11798"/>
                  </a:lnTo>
                  <a:close/>
                </a:path>
                <a:path w="626110" h="47625">
                  <a:moveTo>
                    <a:pt x="554748" y="11798"/>
                  </a:move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54748" y="11798"/>
                  </a:lnTo>
                  <a:close/>
                </a:path>
                <a:path w="626110" h="47625">
                  <a:moveTo>
                    <a:pt x="578345" y="23609"/>
                  </a:moveTo>
                  <a:lnTo>
                    <a:pt x="566547" y="23609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78345" y="23609"/>
                  </a:lnTo>
                  <a:close/>
                </a:path>
                <a:path w="626110" h="47625">
                  <a:moveTo>
                    <a:pt x="578345" y="11798"/>
                  </a:moveTo>
                  <a:lnTo>
                    <a:pt x="566547" y="11798"/>
                  </a:lnTo>
                  <a:lnTo>
                    <a:pt x="566547" y="23596"/>
                  </a:lnTo>
                  <a:lnTo>
                    <a:pt x="578345" y="23596"/>
                  </a:lnTo>
                  <a:lnTo>
                    <a:pt x="578345" y="11798"/>
                  </a:lnTo>
                  <a:close/>
                </a:path>
                <a:path w="626110" h="47625">
                  <a:moveTo>
                    <a:pt x="590156" y="23609"/>
                  </a:moveTo>
                  <a:lnTo>
                    <a:pt x="578358" y="23609"/>
                  </a:lnTo>
                  <a:lnTo>
                    <a:pt x="578358" y="35407"/>
                  </a:lnTo>
                  <a:lnTo>
                    <a:pt x="590156" y="35407"/>
                  </a:lnTo>
                  <a:lnTo>
                    <a:pt x="590156" y="23609"/>
                  </a:lnTo>
                  <a:close/>
                </a:path>
                <a:path w="626110" h="47625">
                  <a:moveTo>
                    <a:pt x="590156" y="11798"/>
                  </a:moveTo>
                  <a:lnTo>
                    <a:pt x="578358" y="11798"/>
                  </a:lnTo>
                  <a:lnTo>
                    <a:pt x="578358" y="23596"/>
                  </a:lnTo>
                  <a:lnTo>
                    <a:pt x="590156" y="23596"/>
                  </a:lnTo>
                  <a:lnTo>
                    <a:pt x="590156" y="11798"/>
                  </a:lnTo>
                  <a:close/>
                </a:path>
                <a:path w="626110" h="47625">
                  <a:moveTo>
                    <a:pt x="625563" y="23609"/>
                  </a:moveTo>
                  <a:lnTo>
                    <a:pt x="613765" y="23609"/>
                  </a:lnTo>
                  <a:lnTo>
                    <a:pt x="613765" y="35407"/>
                  </a:lnTo>
                  <a:lnTo>
                    <a:pt x="625563" y="35407"/>
                  </a:lnTo>
                  <a:lnTo>
                    <a:pt x="625563" y="23609"/>
                  </a:lnTo>
                  <a:close/>
                </a:path>
                <a:path w="626110" h="47625">
                  <a:moveTo>
                    <a:pt x="625563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01967" y="11798"/>
                  </a:lnTo>
                  <a:lnTo>
                    <a:pt x="601967" y="23596"/>
                  </a:lnTo>
                  <a:lnTo>
                    <a:pt x="613765" y="23596"/>
                  </a:lnTo>
                  <a:lnTo>
                    <a:pt x="625563" y="23596"/>
                  </a:lnTo>
                  <a:lnTo>
                    <a:pt x="625563" y="11811"/>
                  </a:lnTo>
                  <a:lnTo>
                    <a:pt x="62556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94843" y="4713503"/>
              <a:ext cx="601980" cy="47625"/>
            </a:xfrm>
            <a:custGeom>
              <a:avLst/>
              <a:gdLst/>
              <a:ahLst/>
              <a:cxnLst/>
              <a:rect l="l" t="t" r="r" b="b"/>
              <a:pathLst>
                <a:path w="601980" h="47625">
                  <a:moveTo>
                    <a:pt x="11798" y="11811"/>
                  </a:moveTo>
                  <a:lnTo>
                    <a:pt x="0" y="11811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11798" y="23609"/>
                  </a:lnTo>
                  <a:lnTo>
                    <a:pt x="11798" y="11811"/>
                  </a:lnTo>
                  <a:close/>
                </a:path>
                <a:path w="601980" h="47625">
                  <a:moveTo>
                    <a:pt x="23596" y="35407"/>
                  </a:moveTo>
                  <a:lnTo>
                    <a:pt x="11798" y="35407"/>
                  </a:lnTo>
                  <a:lnTo>
                    <a:pt x="11798" y="47205"/>
                  </a:lnTo>
                  <a:lnTo>
                    <a:pt x="23596" y="47205"/>
                  </a:lnTo>
                  <a:lnTo>
                    <a:pt x="23596" y="35407"/>
                  </a:lnTo>
                  <a:close/>
                </a:path>
                <a:path w="601980" h="47625">
                  <a:moveTo>
                    <a:pt x="35394" y="11811"/>
                  </a:moveTo>
                  <a:lnTo>
                    <a:pt x="23596" y="11811"/>
                  </a:lnTo>
                  <a:lnTo>
                    <a:pt x="23596" y="23609"/>
                  </a:lnTo>
                  <a:lnTo>
                    <a:pt x="35394" y="23609"/>
                  </a:lnTo>
                  <a:lnTo>
                    <a:pt x="35394" y="11811"/>
                  </a:lnTo>
                  <a:close/>
                </a:path>
                <a:path w="601980" h="47625">
                  <a:moveTo>
                    <a:pt x="47205" y="11811"/>
                  </a:moveTo>
                  <a:lnTo>
                    <a:pt x="35407" y="11811"/>
                  </a:lnTo>
                  <a:lnTo>
                    <a:pt x="35407" y="23609"/>
                  </a:lnTo>
                  <a:lnTo>
                    <a:pt x="47205" y="23609"/>
                  </a:lnTo>
                  <a:lnTo>
                    <a:pt x="47205" y="11811"/>
                  </a:lnTo>
                  <a:close/>
                </a:path>
                <a:path w="601980" h="47625">
                  <a:moveTo>
                    <a:pt x="59004" y="23609"/>
                  </a:moveTo>
                  <a:lnTo>
                    <a:pt x="47205" y="23609"/>
                  </a:lnTo>
                  <a:lnTo>
                    <a:pt x="47205" y="35407"/>
                  </a:lnTo>
                  <a:lnTo>
                    <a:pt x="59004" y="35407"/>
                  </a:lnTo>
                  <a:lnTo>
                    <a:pt x="59004" y="23609"/>
                  </a:lnTo>
                  <a:close/>
                </a:path>
                <a:path w="601980" h="47625">
                  <a:moveTo>
                    <a:pt x="82613" y="23609"/>
                  </a:moveTo>
                  <a:lnTo>
                    <a:pt x="70815" y="23609"/>
                  </a:lnTo>
                  <a:lnTo>
                    <a:pt x="59016" y="23609"/>
                  </a:lnTo>
                  <a:lnTo>
                    <a:pt x="59016" y="35407"/>
                  </a:lnTo>
                  <a:lnTo>
                    <a:pt x="59016" y="47205"/>
                  </a:lnTo>
                  <a:lnTo>
                    <a:pt x="70815" y="47205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09"/>
                  </a:lnTo>
                  <a:close/>
                </a:path>
                <a:path w="601980" h="47625">
                  <a:moveTo>
                    <a:pt x="118021" y="23609"/>
                  </a:moveTo>
                  <a:lnTo>
                    <a:pt x="106222" y="23609"/>
                  </a:lnTo>
                  <a:lnTo>
                    <a:pt x="106222" y="11811"/>
                  </a:lnTo>
                  <a:lnTo>
                    <a:pt x="94424" y="11811"/>
                  </a:lnTo>
                  <a:lnTo>
                    <a:pt x="94424" y="23609"/>
                  </a:lnTo>
                  <a:lnTo>
                    <a:pt x="94424" y="35407"/>
                  </a:lnTo>
                  <a:lnTo>
                    <a:pt x="94424" y="47205"/>
                  </a:lnTo>
                  <a:lnTo>
                    <a:pt x="106222" y="47205"/>
                  </a:lnTo>
                  <a:lnTo>
                    <a:pt x="106222" y="35407"/>
                  </a:lnTo>
                  <a:lnTo>
                    <a:pt x="118021" y="35407"/>
                  </a:lnTo>
                  <a:lnTo>
                    <a:pt x="118021" y="23609"/>
                  </a:lnTo>
                  <a:close/>
                </a:path>
                <a:path w="601980" h="47625">
                  <a:moveTo>
                    <a:pt x="141617" y="23609"/>
                  </a:moveTo>
                  <a:lnTo>
                    <a:pt x="129832" y="23609"/>
                  </a:lnTo>
                  <a:lnTo>
                    <a:pt x="129832" y="35407"/>
                  </a:lnTo>
                  <a:lnTo>
                    <a:pt x="141617" y="35407"/>
                  </a:lnTo>
                  <a:lnTo>
                    <a:pt x="141617" y="23609"/>
                  </a:lnTo>
                  <a:close/>
                </a:path>
                <a:path w="601980" h="47625">
                  <a:moveTo>
                    <a:pt x="153428" y="11811"/>
                  </a:moveTo>
                  <a:lnTo>
                    <a:pt x="141630" y="11811"/>
                  </a:lnTo>
                  <a:lnTo>
                    <a:pt x="141630" y="23609"/>
                  </a:lnTo>
                  <a:lnTo>
                    <a:pt x="141630" y="35407"/>
                  </a:lnTo>
                  <a:lnTo>
                    <a:pt x="153428" y="35407"/>
                  </a:lnTo>
                  <a:lnTo>
                    <a:pt x="153428" y="23609"/>
                  </a:lnTo>
                  <a:lnTo>
                    <a:pt x="153428" y="11811"/>
                  </a:lnTo>
                  <a:close/>
                </a:path>
                <a:path w="601980" h="47625">
                  <a:moveTo>
                    <a:pt x="177025" y="23609"/>
                  </a:moveTo>
                  <a:lnTo>
                    <a:pt x="165239" y="23609"/>
                  </a:lnTo>
                  <a:lnTo>
                    <a:pt x="153441" y="23609"/>
                  </a:lnTo>
                  <a:lnTo>
                    <a:pt x="153441" y="35407"/>
                  </a:lnTo>
                  <a:lnTo>
                    <a:pt x="153441" y="47205"/>
                  </a:lnTo>
                  <a:lnTo>
                    <a:pt x="165239" y="47205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close/>
                </a:path>
                <a:path w="601980" h="47625">
                  <a:moveTo>
                    <a:pt x="212432" y="11811"/>
                  </a:moveTo>
                  <a:lnTo>
                    <a:pt x="200647" y="11811"/>
                  </a:lnTo>
                  <a:lnTo>
                    <a:pt x="188849" y="11811"/>
                  </a:ln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00647" y="23609"/>
                  </a:lnTo>
                  <a:lnTo>
                    <a:pt x="212432" y="23609"/>
                  </a:lnTo>
                  <a:lnTo>
                    <a:pt x="212432" y="11811"/>
                  </a:lnTo>
                  <a:close/>
                </a:path>
                <a:path w="601980" h="47625">
                  <a:moveTo>
                    <a:pt x="247853" y="11811"/>
                  </a:moveTo>
                  <a:lnTo>
                    <a:pt x="236054" y="11811"/>
                  </a:lnTo>
                  <a:lnTo>
                    <a:pt x="224256" y="11811"/>
                  </a:lnTo>
                  <a:lnTo>
                    <a:pt x="224256" y="23609"/>
                  </a:lnTo>
                  <a:lnTo>
                    <a:pt x="236054" y="23609"/>
                  </a:lnTo>
                  <a:lnTo>
                    <a:pt x="236054" y="35407"/>
                  </a:lnTo>
                  <a:lnTo>
                    <a:pt x="247853" y="35407"/>
                  </a:lnTo>
                  <a:lnTo>
                    <a:pt x="247853" y="23609"/>
                  </a:lnTo>
                  <a:lnTo>
                    <a:pt x="247853" y="11811"/>
                  </a:lnTo>
                  <a:close/>
                </a:path>
                <a:path w="601980" h="47625">
                  <a:moveTo>
                    <a:pt x="259651" y="11811"/>
                  </a:moveTo>
                  <a:lnTo>
                    <a:pt x="247865" y="11811"/>
                  </a:lnTo>
                  <a:lnTo>
                    <a:pt x="247865" y="23609"/>
                  </a:lnTo>
                  <a:lnTo>
                    <a:pt x="247865" y="35407"/>
                  </a:lnTo>
                  <a:lnTo>
                    <a:pt x="259651" y="35407"/>
                  </a:lnTo>
                  <a:lnTo>
                    <a:pt x="259651" y="23609"/>
                  </a:lnTo>
                  <a:lnTo>
                    <a:pt x="259651" y="11811"/>
                  </a:lnTo>
                  <a:close/>
                </a:path>
                <a:path w="601980" h="47625">
                  <a:moveTo>
                    <a:pt x="306857" y="11811"/>
                  </a:moveTo>
                  <a:lnTo>
                    <a:pt x="295071" y="11811"/>
                  </a:lnTo>
                  <a:lnTo>
                    <a:pt x="283273" y="11811"/>
                  </a:lnTo>
                  <a:lnTo>
                    <a:pt x="283273" y="23609"/>
                  </a:lnTo>
                  <a:lnTo>
                    <a:pt x="295071" y="23609"/>
                  </a:lnTo>
                  <a:lnTo>
                    <a:pt x="306857" y="23609"/>
                  </a:lnTo>
                  <a:lnTo>
                    <a:pt x="306857" y="11811"/>
                  </a:lnTo>
                  <a:close/>
                </a:path>
                <a:path w="601980" h="47625">
                  <a:moveTo>
                    <a:pt x="318681" y="11811"/>
                  </a:moveTo>
                  <a:lnTo>
                    <a:pt x="306882" y="11811"/>
                  </a:lnTo>
                  <a:lnTo>
                    <a:pt x="306882" y="23609"/>
                  </a:lnTo>
                  <a:lnTo>
                    <a:pt x="318681" y="23609"/>
                  </a:lnTo>
                  <a:lnTo>
                    <a:pt x="318681" y="11811"/>
                  </a:lnTo>
                  <a:close/>
                </a:path>
                <a:path w="601980" h="47625">
                  <a:moveTo>
                    <a:pt x="330479" y="23609"/>
                  </a:moveTo>
                  <a:lnTo>
                    <a:pt x="318681" y="23609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close/>
                </a:path>
                <a:path w="601980" h="47625">
                  <a:moveTo>
                    <a:pt x="330479" y="0"/>
                  </a:moveTo>
                  <a:lnTo>
                    <a:pt x="318681" y="0"/>
                  </a:lnTo>
                  <a:lnTo>
                    <a:pt x="306882" y="0"/>
                  </a:lnTo>
                  <a:lnTo>
                    <a:pt x="306882" y="11798"/>
                  </a:lnTo>
                  <a:lnTo>
                    <a:pt x="318681" y="11798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01980" h="47625">
                  <a:moveTo>
                    <a:pt x="342290" y="11811"/>
                  </a:moveTo>
                  <a:lnTo>
                    <a:pt x="330492" y="11811"/>
                  </a:lnTo>
                  <a:lnTo>
                    <a:pt x="330492" y="23609"/>
                  </a:lnTo>
                  <a:lnTo>
                    <a:pt x="330492" y="35407"/>
                  </a:lnTo>
                  <a:lnTo>
                    <a:pt x="342290" y="35407"/>
                  </a:lnTo>
                  <a:lnTo>
                    <a:pt x="342290" y="23609"/>
                  </a:lnTo>
                  <a:lnTo>
                    <a:pt x="342290" y="11811"/>
                  </a:lnTo>
                  <a:close/>
                </a:path>
                <a:path w="601980" h="47625">
                  <a:moveTo>
                    <a:pt x="342290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42290" y="11798"/>
                  </a:lnTo>
                  <a:lnTo>
                    <a:pt x="342290" y="0"/>
                  </a:lnTo>
                  <a:close/>
                </a:path>
                <a:path w="601980" h="47625">
                  <a:moveTo>
                    <a:pt x="365887" y="0"/>
                  </a:moveTo>
                  <a:lnTo>
                    <a:pt x="354088" y="0"/>
                  </a:lnTo>
                  <a:lnTo>
                    <a:pt x="354088" y="11798"/>
                  </a:lnTo>
                  <a:lnTo>
                    <a:pt x="365887" y="11798"/>
                  </a:lnTo>
                  <a:lnTo>
                    <a:pt x="365887" y="0"/>
                  </a:lnTo>
                  <a:close/>
                </a:path>
                <a:path w="601980" h="47625">
                  <a:moveTo>
                    <a:pt x="377698" y="0"/>
                  </a:moveTo>
                  <a:lnTo>
                    <a:pt x="365899" y="0"/>
                  </a:lnTo>
                  <a:lnTo>
                    <a:pt x="365899" y="11798"/>
                  </a:lnTo>
                  <a:lnTo>
                    <a:pt x="377698" y="11798"/>
                  </a:lnTo>
                  <a:lnTo>
                    <a:pt x="377698" y="0"/>
                  </a:lnTo>
                  <a:close/>
                </a:path>
                <a:path w="601980" h="47625">
                  <a:moveTo>
                    <a:pt x="389496" y="11811"/>
                  </a:moveTo>
                  <a:lnTo>
                    <a:pt x="377698" y="11811"/>
                  </a:lnTo>
                  <a:lnTo>
                    <a:pt x="365899" y="11811"/>
                  </a:lnTo>
                  <a:lnTo>
                    <a:pt x="365899" y="23609"/>
                  </a:lnTo>
                  <a:lnTo>
                    <a:pt x="365899" y="35407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lnTo>
                    <a:pt x="389496" y="11811"/>
                  </a:lnTo>
                  <a:close/>
                </a:path>
                <a:path w="601980" h="47625">
                  <a:moveTo>
                    <a:pt x="401307" y="0"/>
                  </a:move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01307" y="0"/>
                  </a:lnTo>
                  <a:close/>
                </a:path>
                <a:path w="601980" h="47625">
                  <a:moveTo>
                    <a:pt x="424903" y="11811"/>
                  </a:moveTo>
                  <a:lnTo>
                    <a:pt x="413105" y="11811"/>
                  </a:lnTo>
                  <a:lnTo>
                    <a:pt x="401307" y="11811"/>
                  </a:lnTo>
                  <a:lnTo>
                    <a:pt x="389509" y="11811"/>
                  </a:ln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lnTo>
                    <a:pt x="424903" y="11811"/>
                  </a:lnTo>
                  <a:close/>
                </a:path>
                <a:path w="601980" h="47625">
                  <a:moveTo>
                    <a:pt x="436714" y="23609"/>
                  </a:moveTo>
                  <a:lnTo>
                    <a:pt x="424916" y="23609"/>
                  </a:lnTo>
                  <a:lnTo>
                    <a:pt x="424916" y="35407"/>
                  </a:lnTo>
                  <a:lnTo>
                    <a:pt x="436714" y="35407"/>
                  </a:lnTo>
                  <a:lnTo>
                    <a:pt x="436714" y="23609"/>
                  </a:lnTo>
                  <a:close/>
                </a:path>
                <a:path w="601980" h="47625">
                  <a:moveTo>
                    <a:pt x="448513" y="0"/>
                  </a:moveTo>
                  <a:lnTo>
                    <a:pt x="436714" y="0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48513" y="0"/>
                  </a:lnTo>
                  <a:close/>
                </a:path>
                <a:path w="601980" h="47625">
                  <a:moveTo>
                    <a:pt x="460311" y="23609"/>
                  </a:moveTo>
                  <a:lnTo>
                    <a:pt x="448513" y="23609"/>
                  </a:lnTo>
                  <a:lnTo>
                    <a:pt x="448513" y="35407"/>
                  </a:lnTo>
                  <a:lnTo>
                    <a:pt x="460311" y="35407"/>
                  </a:lnTo>
                  <a:lnTo>
                    <a:pt x="460311" y="23609"/>
                  </a:lnTo>
                  <a:close/>
                </a:path>
                <a:path w="601980" h="47625">
                  <a:moveTo>
                    <a:pt x="472122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72122" y="11798"/>
                  </a:lnTo>
                  <a:lnTo>
                    <a:pt x="472122" y="0"/>
                  </a:lnTo>
                  <a:close/>
                </a:path>
                <a:path w="601980" h="47625">
                  <a:moveTo>
                    <a:pt x="483920" y="11811"/>
                  </a:moveTo>
                  <a:lnTo>
                    <a:pt x="472122" y="11811"/>
                  </a:lnTo>
                  <a:lnTo>
                    <a:pt x="472122" y="23609"/>
                  </a:lnTo>
                  <a:lnTo>
                    <a:pt x="472122" y="35407"/>
                  </a:lnTo>
                  <a:lnTo>
                    <a:pt x="483920" y="35407"/>
                  </a:lnTo>
                  <a:lnTo>
                    <a:pt x="483920" y="23609"/>
                  </a:lnTo>
                  <a:lnTo>
                    <a:pt x="483920" y="11811"/>
                  </a:lnTo>
                  <a:close/>
                </a:path>
                <a:path w="601980" h="47625">
                  <a:moveTo>
                    <a:pt x="495731" y="11811"/>
                  </a:moveTo>
                  <a:lnTo>
                    <a:pt x="483933" y="11811"/>
                  </a:lnTo>
                  <a:lnTo>
                    <a:pt x="483933" y="23609"/>
                  </a:lnTo>
                  <a:lnTo>
                    <a:pt x="495731" y="23609"/>
                  </a:lnTo>
                  <a:lnTo>
                    <a:pt x="495731" y="11811"/>
                  </a:lnTo>
                  <a:close/>
                </a:path>
                <a:path w="601980" h="47625">
                  <a:moveTo>
                    <a:pt x="495731" y="0"/>
                  </a:move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495731" y="0"/>
                  </a:lnTo>
                  <a:close/>
                </a:path>
                <a:path w="601980" h="47625">
                  <a:moveTo>
                    <a:pt x="519328" y="0"/>
                  </a:moveTo>
                  <a:lnTo>
                    <a:pt x="507530" y="0"/>
                  </a:lnTo>
                  <a:lnTo>
                    <a:pt x="507530" y="11798"/>
                  </a:lnTo>
                  <a:lnTo>
                    <a:pt x="519328" y="11798"/>
                  </a:lnTo>
                  <a:lnTo>
                    <a:pt x="519328" y="0"/>
                  </a:lnTo>
                  <a:close/>
                </a:path>
                <a:path w="601980" h="47625">
                  <a:moveTo>
                    <a:pt x="542937" y="23609"/>
                  </a:moveTo>
                  <a:lnTo>
                    <a:pt x="531139" y="23609"/>
                  </a:lnTo>
                  <a:lnTo>
                    <a:pt x="531139" y="35407"/>
                  </a:lnTo>
                  <a:lnTo>
                    <a:pt x="542937" y="35407"/>
                  </a:lnTo>
                  <a:lnTo>
                    <a:pt x="542937" y="23609"/>
                  </a:lnTo>
                  <a:close/>
                </a:path>
                <a:path w="601980" h="47625">
                  <a:moveTo>
                    <a:pt x="542937" y="0"/>
                  </a:moveTo>
                  <a:lnTo>
                    <a:pt x="531139" y="0"/>
                  </a:lnTo>
                  <a:lnTo>
                    <a:pt x="519341" y="0"/>
                  </a:lnTo>
                  <a:lnTo>
                    <a:pt x="519341" y="11798"/>
                  </a:lnTo>
                  <a:lnTo>
                    <a:pt x="531139" y="11798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01980" h="47625">
                  <a:moveTo>
                    <a:pt x="578345" y="23609"/>
                  </a:moveTo>
                  <a:lnTo>
                    <a:pt x="566547" y="23609"/>
                  </a:lnTo>
                  <a:lnTo>
                    <a:pt x="566547" y="11811"/>
                  </a:lnTo>
                  <a:lnTo>
                    <a:pt x="554748" y="11811"/>
                  </a:lnTo>
                  <a:lnTo>
                    <a:pt x="542950" y="11811"/>
                  </a:lnTo>
                  <a:lnTo>
                    <a:pt x="542950" y="23609"/>
                  </a:lnTo>
                  <a:lnTo>
                    <a:pt x="554748" y="23609"/>
                  </a:lnTo>
                  <a:lnTo>
                    <a:pt x="554748" y="35407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78345" y="23609"/>
                  </a:lnTo>
                  <a:close/>
                </a:path>
                <a:path w="601980" h="47625">
                  <a:moveTo>
                    <a:pt x="578345" y="0"/>
                  </a:moveTo>
                  <a:lnTo>
                    <a:pt x="566547" y="0"/>
                  </a:lnTo>
                  <a:lnTo>
                    <a:pt x="554748" y="0"/>
                  </a:ln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01980" h="47625">
                  <a:moveTo>
                    <a:pt x="590156" y="23609"/>
                  </a:moveTo>
                  <a:lnTo>
                    <a:pt x="578358" y="23609"/>
                  </a:lnTo>
                  <a:lnTo>
                    <a:pt x="578358" y="35407"/>
                  </a:lnTo>
                  <a:lnTo>
                    <a:pt x="590156" y="35407"/>
                  </a:lnTo>
                  <a:lnTo>
                    <a:pt x="590156" y="23609"/>
                  </a:lnTo>
                  <a:close/>
                </a:path>
                <a:path w="601980" h="47625">
                  <a:moveTo>
                    <a:pt x="590156" y="0"/>
                  </a:moveTo>
                  <a:lnTo>
                    <a:pt x="578358" y="0"/>
                  </a:lnTo>
                  <a:lnTo>
                    <a:pt x="578358" y="11798"/>
                  </a:lnTo>
                  <a:lnTo>
                    <a:pt x="590156" y="11798"/>
                  </a:lnTo>
                  <a:lnTo>
                    <a:pt x="590156" y="0"/>
                  </a:lnTo>
                  <a:close/>
                </a:path>
                <a:path w="601980" h="47625">
                  <a:moveTo>
                    <a:pt x="601954" y="11811"/>
                  </a:moveTo>
                  <a:lnTo>
                    <a:pt x="590156" y="11811"/>
                  </a:lnTo>
                  <a:lnTo>
                    <a:pt x="590156" y="23609"/>
                  </a:lnTo>
                  <a:lnTo>
                    <a:pt x="601954" y="23609"/>
                  </a:lnTo>
                  <a:lnTo>
                    <a:pt x="601954" y="118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94843" y="4748910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10" h="35560">
                  <a:moveTo>
                    <a:pt x="11798" y="11811"/>
                  </a:moveTo>
                  <a:lnTo>
                    <a:pt x="0" y="11811"/>
                  </a:lnTo>
                  <a:lnTo>
                    <a:pt x="0" y="23622"/>
                  </a:lnTo>
                  <a:lnTo>
                    <a:pt x="11798" y="23622"/>
                  </a:lnTo>
                  <a:lnTo>
                    <a:pt x="11798" y="11811"/>
                  </a:lnTo>
                  <a:close/>
                </a:path>
                <a:path w="626110" h="35560">
                  <a:moveTo>
                    <a:pt x="35394" y="11811"/>
                  </a:moveTo>
                  <a:lnTo>
                    <a:pt x="23596" y="11811"/>
                  </a:lnTo>
                  <a:lnTo>
                    <a:pt x="23596" y="23622"/>
                  </a:lnTo>
                  <a:lnTo>
                    <a:pt x="35394" y="23622"/>
                  </a:lnTo>
                  <a:lnTo>
                    <a:pt x="35394" y="11811"/>
                  </a:lnTo>
                  <a:close/>
                </a:path>
                <a:path w="626110" h="35560">
                  <a:moveTo>
                    <a:pt x="59004" y="11811"/>
                  </a:moveTo>
                  <a:lnTo>
                    <a:pt x="47205" y="11811"/>
                  </a:lnTo>
                  <a:lnTo>
                    <a:pt x="47205" y="23622"/>
                  </a:lnTo>
                  <a:lnTo>
                    <a:pt x="59004" y="23622"/>
                  </a:lnTo>
                  <a:lnTo>
                    <a:pt x="59004" y="11811"/>
                  </a:lnTo>
                  <a:close/>
                </a:path>
                <a:path w="626110" h="35560">
                  <a:moveTo>
                    <a:pt x="94411" y="11811"/>
                  </a:moveTo>
                  <a:lnTo>
                    <a:pt x="82613" y="11811"/>
                  </a:lnTo>
                  <a:lnTo>
                    <a:pt x="70815" y="11811"/>
                  </a:lnTo>
                  <a:lnTo>
                    <a:pt x="59016" y="11811"/>
                  </a:ln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70815" y="23622"/>
                  </a:lnTo>
                  <a:lnTo>
                    <a:pt x="82613" y="23622"/>
                  </a:lnTo>
                  <a:lnTo>
                    <a:pt x="82613" y="35407"/>
                  </a:lnTo>
                  <a:lnTo>
                    <a:pt x="94411" y="35407"/>
                  </a:lnTo>
                  <a:lnTo>
                    <a:pt x="94411" y="23622"/>
                  </a:lnTo>
                  <a:lnTo>
                    <a:pt x="94411" y="11811"/>
                  </a:lnTo>
                  <a:close/>
                </a:path>
                <a:path w="626110" h="35560">
                  <a:moveTo>
                    <a:pt x="129806" y="11811"/>
                  </a:moveTo>
                  <a:lnTo>
                    <a:pt x="118021" y="11811"/>
                  </a:lnTo>
                  <a:lnTo>
                    <a:pt x="118021" y="23609"/>
                  </a:lnTo>
                  <a:lnTo>
                    <a:pt x="106222" y="23609"/>
                  </a:ln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18021" y="35407"/>
                  </a:lnTo>
                  <a:lnTo>
                    <a:pt x="129806" y="35407"/>
                  </a:lnTo>
                  <a:lnTo>
                    <a:pt x="129806" y="23622"/>
                  </a:lnTo>
                  <a:lnTo>
                    <a:pt x="129806" y="11811"/>
                  </a:lnTo>
                  <a:close/>
                </a:path>
                <a:path w="626110" h="35560">
                  <a:moveTo>
                    <a:pt x="141617" y="23609"/>
                  </a:moveTo>
                  <a:lnTo>
                    <a:pt x="129832" y="23609"/>
                  </a:lnTo>
                  <a:lnTo>
                    <a:pt x="129832" y="35407"/>
                  </a:lnTo>
                  <a:lnTo>
                    <a:pt x="141617" y="35407"/>
                  </a:lnTo>
                  <a:lnTo>
                    <a:pt x="141617" y="23609"/>
                  </a:lnTo>
                  <a:close/>
                </a:path>
                <a:path w="626110" h="35560">
                  <a:moveTo>
                    <a:pt x="153428" y="23609"/>
                  </a:moveTo>
                  <a:lnTo>
                    <a:pt x="141630" y="23609"/>
                  </a:lnTo>
                  <a:lnTo>
                    <a:pt x="141630" y="35407"/>
                  </a:lnTo>
                  <a:lnTo>
                    <a:pt x="153428" y="35407"/>
                  </a:lnTo>
                  <a:lnTo>
                    <a:pt x="153428" y="23609"/>
                  </a:lnTo>
                  <a:close/>
                </a:path>
                <a:path w="626110" h="35560">
                  <a:moveTo>
                    <a:pt x="165239" y="0"/>
                  </a:moveTo>
                  <a:lnTo>
                    <a:pt x="153441" y="0"/>
                  </a:lnTo>
                  <a:lnTo>
                    <a:pt x="153441" y="11798"/>
                  </a:lnTo>
                  <a:lnTo>
                    <a:pt x="165239" y="11798"/>
                  </a:lnTo>
                  <a:lnTo>
                    <a:pt x="165239" y="0"/>
                  </a:lnTo>
                  <a:close/>
                </a:path>
                <a:path w="626110" h="35560">
                  <a:moveTo>
                    <a:pt x="177025" y="11811"/>
                  </a:moveTo>
                  <a:lnTo>
                    <a:pt x="165239" y="11811"/>
                  </a:lnTo>
                  <a:lnTo>
                    <a:pt x="153441" y="11811"/>
                  </a:ln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65239" y="23622"/>
                  </a:lnTo>
                  <a:lnTo>
                    <a:pt x="177025" y="23622"/>
                  </a:lnTo>
                  <a:lnTo>
                    <a:pt x="177025" y="11811"/>
                  </a:lnTo>
                  <a:close/>
                </a:path>
                <a:path w="626110" h="35560">
                  <a:moveTo>
                    <a:pt x="188836" y="23609"/>
                  </a:move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close/>
                </a:path>
                <a:path w="626110" h="35560">
                  <a:moveTo>
                    <a:pt x="188836" y="0"/>
                  </a:moveTo>
                  <a:lnTo>
                    <a:pt x="177038" y="0"/>
                  </a:lnTo>
                  <a:lnTo>
                    <a:pt x="177038" y="11798"/>
                  </a:lnTo>
                  <a:lnTo>
                    <a:pt x="188836" y="11798"/>
                  </a:lnTo>
                  <a:lnTo>
                    <a:pt x="188836" y="0"/>
                  </a:lnTo>
                  <a:close/>
                </a:path>
                <a:path w="626110" h="35560">
                  <a:moveTo>
                    <a:pt x="212432" y="11811"/>
                  </a:moveTo>
                  <a:lnTo>
                    <a:pt x="200647" y="11811"/>
                  </a:lnTo>
                  <a:lnTo>
                    <a:pt x="188849" y="11811"/>
                  </a:ln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00647" y="23622"/>
                  </a:lnTo>
                  <a:lnTo>
                    <a:pt x="212432" y="23622"/>
                  </a:lnTo>
                  <a:lnTo>
                    <a:pt x="212432" y="11811"/>
                  </a:lnTo>
                  <a:close/>
                </a:path>
                <a:path w="626110" h="35560">
                  <a:moveTo>
                    <a:pt x="224243" y="11811"/>
                  </a:moveTo>
                  <a:lnTo>
                    <a:pt x="212458" y="11811"/>
                  </a:ln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22"/>
                  </a:lnTo>
                  <a:lnTo>
                    <a:pt x="224243" y="11811"/>
                  </a:lnTo>
                  <a:close/>
                </a:path>
                <a:path w="626110" h="35560">
                  <a:moveTo>
                    <a:pt x="247853" y="23609"/>
                  </a:moveTo>
                  <a:lnTo>
                    <a:pt x="236054" y="23609"/>
                  </a:lnTo>
                  <a:lnTo>
                    <a:pt x="236054" y="11811"/>
                  </a:lnTo>
                  <a:lnTo>
                    <a:pt x="224256" y="11811"/>
                  </a:ln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47853" y="35407"/>
                  </a:lnTo>
                  <a:lnTo>
                    <a:pt x="247853" y="23609"/>
                  </a:lnTo>
                  <a:close/>
                </a:path>
                <a:path w="626110" h="35560">
                  <a:moveTo>
                    <a:pt x="259651" y="11811"/>
                  </a:moveTo>
                  <a:lnTo>
                    <a:pt x="247865" y="11811"/>
                  </a:lnTo>
                  <a:lnTo>
                    <a:pt x="247865" y="23609"/>
                  </a:lnTo>
                  <a:lnTo>
                    <a:pt x="247865" y="35407"/>
                  </a:lnTo>
                  <a:lnTo>
                    <a:pt x="259651" y="35407"/>
                  </a:lnTo>
                  <a:lnTo>
                    <a:pt x="259651" y="23622"/>
                  </a:lnTo>
                  <a:lnTo>
                    <a:pt x="259651" y="11811"/>
                  </a:lnTo>
                  <a:close/>
                </a:path>
                <a:path w="626110" h="35560">
                  <a:moveTo>
                    <a:pt x="259651" y="0"/>
                  </a:moveTo>
                  <a:lnTo>
                    <a:pt x="247865" y="0"/>
                  </a:lnTo>
                  <a:lnTo>
                    <a:pt x="247865" y="11798"/>
                  </a:lnTo>
                  <a:lnTo>
                    <a:pt x="259651" y="11798"/>
                  </a:lnTo>
                  <a:lnTo>
                    <a:pt x="259651" y="0"/>
                  </a:lnTo>
                  <a:close/>
                </a:path>
                <a:path w="626110" h="35560">
                  <a:moveTo>
                    <a:pt x="271462" y="11811"/>
                  </a:moveTo>
                  <a:lnTo>
                    <a:pt x="259664" y="11811"/>
                  </a:lnTo>
                  <a:lnTo>
                    <a:pt x="259664" y="23609"/>
                  </a:lnTo>
                  <a:lnTo>
                    <a:pt x="259664" y="35407"/>
                  </a:lnTo>
                  <a:lnTo>
                    <a:pt x="271462" y="35407"/>
                  </a:lnTo>
                  <a:lnTo>
                    <a:pt x="271462" y="23622"/>
                  </a:lnTo>
                  <a:lnTo>
                    <a:pt x="271462" y="11811"/>
                  </a:lnTo>
                  <a:close/>
                </a:path>
                <a:path w="626110" h="35560">
                  <a:moveTo>
                    <a:pt x="271462" y="0"/>
                  </a:moveTo>
                  <a:lnTo>
                    <a:pt x="259664" y="0"/>
                  </a:lnTo>
                  <a:lnTo>
                    <a:pt x="259664" y="11798"/>
                  </a:lnTo>
                  <a:lnTo>
                    <a:pt x="271462" y="11798"/>
                  </a:lnTo>
                  <a:lnTo>
                    <a:pt x="271462" y="0"/>
                  </a:lnTo>
                  <a:close/>
                </a:path>
                <a:path w="626110" h="35560">
                  <a:moveTo>
                    <a:pt x="283273" y="11811"/>
                  </a:moveTo>
                  <a:lnTo>
                    <a:pt x="271475" y="11811"/>
                  </a:lnTo>
                  <a:lnTo>
                    <a:pt x="271475" y="23609"/>
                  </a:lnTo>
                  <a:lnTo>
                    <a:pt x="271475" y="35407"/>
                  </a:lnTo>
                  <a:lnTo>
                    <a:pt x="283273" y="35407"/>
                  </a:lnTo>
                  <a:lnTo>
                    <a:pt x="283273" y="23622"/>
                  </a:lnTo>
                  <a:lnTo>
                    <a:pt x="283273" y="11811"/>
                  </a:lnTo>
                  <a:close/>
                </a:path>
                <a:path w="626110" h="35560">
                  <a:moveTo>
                    <a:pt x="306857" y="11811"/>
                  </a:moveTo>
                  <a:lnTo>
                    <a:pt x="295071" y="11811"/>
                  </a:lnTo>
                  <a:lnTo>
                    <a:pt x="295071" y="23622"/>
                  </a:lnTo>
                  <a:lnTo>
                    <a:pt x="306857" y="23622"/>
                  </a:lnTo>
                  <a:lnTo>
                    <a:pt x="306857" y="11811"/>
                  </a:lnTo>
                  <a:close/>
                </a:path>
                <a:path w="626110" h="35560">
                  <a:moveTo>
                    <a:pt x="306857" y="0"/>
                  </a:moveTo>
                  <a:lnTo>
                    <a:pt x="295071" y="0"/>
                  </a:lnTo>
                  <a:lnTo>
                    <a:pt x="295071" y="11798"/>
                  </a:lnTo>
                  <a:lnTo>
                    <a:pt x="306857" y="11798"/>
                  </a:lnTo>
                  <a:lnTo>
                    <a:pt x="306857" y="0"/>
                  </a:lnTo>
                  <a:close/>
                </a:path>
                <a:path w="626110" h="35560">
                  <a:moveTo>
                    <a:pt x="330479" y="11811"/>
                  </a:moveTo>
                  <a:lnTo>
                    <a:pt x="318681" y="11811"/>
                  </a:lnTo>
                  <a:lnTo>
                    <a:pt x="318681" y="23622"/>
                  </a:lnTo>
                  <a:lnTo>
                    <a:pt x="330479" y="23622"/>
                  </a:lnTo>
                  <a:lnTo>
                    <a:pt x="330479" y="11811"/>
                  </a:lnTo>
                  <a:close/>
                </a:path>
                <a:path w="626110" h="35560">
                  <a:moveTo>
                    <a:pt x="330479" y="0"/>
                  </a:moveTo>
                  <a:lnTo>
                    <a:pt x="318681" y="0"/>
                  </a:lnTo>
                  <a:lnTo>
                    <a:pt x="306882" y="0"/>
                  </a:lnTo>
                  <a:lnTo>
                    <a:pt x="306882" y="11798"/>
                  </a:lnTo>
                  <a:lnTo>
                    <a:pt x="318681" y="11798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26110" h="35560">
                  <a:moveTo>
                    <a:pt x="354088" y="11811"/>
                  </a:moveTo>
                  <a:lnTo>
                    <a:pt x="342290" y="11811"/>
                  </a:lnTo>
                  <a:lnTo>
                    <a:pt x="342290" y="23622"/>
                  </a:lnTo>
                  <a:lnTo>
                    <a:pt x="354088" y="23622"/>
                  </a:lnTo>
                  <a:lnTo>
                    <a:pt x="354088" y="11811"/>
                  </a:lnTo>
                  <a:close/>
                </a:path>
                <a:path w="626110" h="35560">
                  <a:moveTo>
                    <a:pt x="354088" y="0"/>
                  </a:moveTo>
                  <a:lnTo>
                    <a:pt x="342290" y="0"/>
                  </a:lnTo>
                  <a:lnTo>
                    <a:pt x="342290" y="11798"/>
                  </a:lnTo>
                  <a:lnTo>
                    <a:pt x="354088" y="11798"/>
                  </a:lnTo>
                  <a:lnTo>
                    <a:pt x="354088" y="0"/>
                  </a:lnTo>
                  <a:close/>
                </a:path>
                <a:path w="626110" h="35560">
                  <a:moveTo>
                    <a:pt x="377698" y="0"/>
                  </a:moveTo>
                  <a:lnTo>
                    <a:pt x="365899" y="0"/>
                  </a:lnTo>
                  <a:lnTo>
                    <a:pt x="365899" y="11798"/>
                  </a:lnTo>
                  <a:lnTo>
                    <a:pt x="377698" y="11798"/>
                  </a:lnTo>
                  <a:lnTo>
                    <a:pt x="377698" y="0"/>
                  </a:lnTo>
                  <a:close/>
                </a:path>
                <a:path w="626110" h="35560">
                  <a:moveTo>
                    <a:pt x="413105" y="0"/>
                  </a:moveTo>
                  <a:lnTo>
                    <a:pt x="401307" y="0"/>
                  </a:ln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13105" y="11798"/>
                  </a:lnTo>
                  <a:lnTo>
                    <a:pt x="413105" y="0"/>
                  </a:lnTo>
                  <a:close/>
                </a:path>
                <a:path w="626110" h="35560">
                  <a:moveTo>
                    <a:pt x="424903" y="11811"/>
                  </a:moveTo>
                  <a:lnTo>
                    <a:pt x="413105" y="11811"/>
                  </a:lnTo>
                  <a:lnTo>
                    <a:pt x="401307" y="11811"/>
                  </a:lnTo>
                  <a:lnTo>
                    <a:pt x="389509" y="11811"/>
                  </a:lnTo>
                  <a:lnTo>
                    <a:pt x="389509" y="23622"/>
                  </a:lnTo>
                  <a:lnTo>
                    <a:pt x="401307" y="23622"/>
                  </a:lnTo>
                  <a:lnTo>
                    <a:pt x="413105" y="23622"/>
                  </a:lnTo>
                  <a:lnTo>
                    <a:pt x="424903" y="23622"/>
                  </a:lnTo>
                  <a:lnTo>
                    <a:pt x="424903" y="11811"/>
                  </a:lnTo>
                  <a:close/>
                </a:path>
                <a:path w="626110" h="35560">
                  <a:moveTo>
                    <a:pt x="460311" y="0"/>
                  </a:moveTo>
                  <a:lnTo>
                    <a:pt x="448513" y="0"/>
                  </a:lnTo>
                  <a:lnTo>
                    <a:pt x="436714" y="0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60311" y="11798"/>
                  </a:lnTo>
                  <a:lnTo>
                    <a:pt x="460311" y="0"/>
                  </a:lnTo>
                  <a:close/>
                </a:path>
                <a:path w="626110" h="35560">
                  <a:moveTo>
                    <a:pt x="483920" y="11811"/>
                  </a:moveTo>
                  <a:lnTo>
                    <a:pt x="472122" y="11811"/>
                  </a:lnTo>
                  <a:lnTo>
                    <a:pt x="460324" y="11811"/>
                  </a:lnTo>
                  <a:lnTo>
                    <a:pt x="460324" y="23622"/>
                  </a:lnTo>
                  <a:lnTo>
                    <a:pt x="472122" y="23622"/>
                  </a:lnTo>
                  <a:lnTo>
                    <a:pt x="483920" y="23622"/>
                  </a:lnTo>
                  <a:lnTo>
                    <a:pt x="483920" y="11811"/>
                  </a:lnTo>
                  <a:close/>
                </a:path>
                <a:path w="626110" h="35560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10" h="35560">
                  <a:moveTo>
                    <a:pt x="495731" y="0"/>
                  </a:move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495731" y="0"/>
                  </a:lnTo>
                  <a:close/>
                </a:path>
                <a:path w="626110" h="35560">
                  <a:moveTo>
                    <a:pt x="519328" y="11811"/>
                  </a:moveTo>
                  <a:lnTo>
                    <a:pt x="507530" y="11811"/>
                  </a:lnTo>
                  <a:lnTo>
                    <a:pt x="495731" y="11811"/>
                  </a:lnTo>
                  <a:lnTo>
                    <a:pt x="483933" y="11811"/>
                  </a:lnTo>
                  <a:lnTo>
                    <a:pt x="483933" y="23622"/>
                  </a:lnTo>
                  <a:lnTo>
                    <a:pt x="495731" y="23622"/>
                  </a:lnTo>
                  <a:lnTo>
                    <a:pt x="507530" y="23622"/>
                  </a:lnTo>
                  <a:lnTo>
                    <a:pt x="519328" y="23622"/>
                  </a:lnTo>
                  <a:lnTo>
                    <a:pt x="519328" y="11811"/>
                  </a:lnTo>
                  <a:close/>
                </a:path>
                <a:path w="626110" h="35560">
                  <a:moveTo>
                    <a:pt x="519328" y="0"/>
                  </a:moveTo>
                  <a:lnTo>
                    <a:pt x="507530" y="0"/>
                  </a:lnTo>
                  <a:lnTo>
                    <a:pt x="507530" y="11798"/>
                  </a:lnTo>
                  <a:lnTo>
                    <a:pt x="519328" y="11798"/>
                  </a:lnTo>
                  <a:lnTo>
                    <a:pt x="519328" y="0"/>
                  </a:lnTo>
                  <a:close/>
                </a:path>
                <a:path w="626110" h="35560">
                  <a:moveTo>
                    <a:pt x="531139" y="11811"/>
                  </a:moveTo>
                  <a:lnTo>
                    <a:pt x="519341" y="11811"/>
                  </a:lnTo>
                  <a:lnTo>
                    <a:pt x="519341" y="23622"/>
                  </a:lnTo>
                  <a:lnTo>
                    <a:pt x="531139" y="23622"/>
                  </a:lnTo>
                  <a:lnTo>
                    <a:pt x="531139" y="11811"/>
                  </a:lnTo>
                  <a:close/>
                </a:path>
                <a:path w="626110" h="35560">
                  <a:moveTo>
                    <a:pt x="578345" y="11811"/>
                  </a:moveTo>
                  <a:lnTo>
                    <a:pt x="566547" y="11811"/>
                  </a:lnTo>
                  <a:lnTo>
                    <a:pt x="554748" y="11811"/>
                  </a:lnTo>
                  <a:lnTo>
                    <a:pt x="554748" y="23622"/>
                  </a:lnTo>
                  <a:lnTo>
                    <a:pt x="566547" y="23622"/>
                  </a:lnTo>
                  <a:lnTo>
                    <a:pt x="578345" y="23622"/>
                  </a:lnTo>
                  <a:lnTo>
                    <a:pt x="578345" y="11811"/>
                  </a:lnTo>
                  <a:close/>
                </a:path>
                <a:path w="626110" h="35560">
                  <a:moveTo>
                    <a:pt x="578345" y="0"/>
                  </a:moveTo>
                  <a:lnTo>
                    <a:pt x="566547" y="0"/>
                  </a:lnTo>
                  <a:lnTo>
                    <a:pt x="554748" y="0"/>
                  </a:ln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26110" h="35560">
                  <a:moveTo>
                    <a:pt x="601954" y="11811"/>
                  </a:moveTo>
                  <a:lnTo>
                    <a:pt x="590156" y="11811"/>
                  </a:lnTo>
                  <a:lnTo>
                    <a:pt x="590156" y="23622"/>
                  </a:lnTo>
                  <a:lnTo>
                    <a:pt x="601954" y="23622"/>
                  </a:lnTo>
                  <a:lnTo>
                    <a:pt x="601954" y="11811"/>
                  </a:lnTo>
                  <a:close/>
                </a:path>
                <a:path w="626110" h="35560">
                  <a:moveTo>
                    <a:pt x="601954" y="0"/>
                  </a:moveTo>
                  <a:lnTo>
                    <a:pt x="590156" y="0"/>
                  </a:lnTo>
                  <a:lnTo>
                    <a:pt x="578358" y="0"/>
                  </a:lnTo>
                  <a:lnTo>
                    <a:pt x="578358" y="11798"/>
                  </a:lnTo>
                  <a:lnTo>
                    <a:pt x="590156" y="11798"/>
                  </a:lnTo>
                  <a:lnTo>
                    <a:pt x="601954" y="11798"/>
                  </a:lnTo>
                  <a:lnTo>
                    <a:pt x="601954" y="0"/>
                  </a:lnTo>
                  <a:close/>
                </a:path>
                <a:path w="626110" h="35560">
                  <a:moveTo>
                    <a:pt x="625563" y="11811"/>
                  </a:moveTo>
                  <a:lnTo>
                    <a:pt x="613765" y="11811"/>
                  </a:lnTo>
                  <a:lnTo>
                    <a:pt x="601967" y="11811"/>
                  </a:lnTo>
                  <a:lnTo>
                    <a:pt x="601967" y="23622"/>
                  </a:lnTo>
                  <a:lnTo>
                    <a:pt x="613765" y="23622"/>
                  </a:lnTo>
                  <a:lnTo>
                    <a:pt x="625563" y="23622"/>
                  </a:lnTo>
                  <a:lnTo>
                    <a:pt x="625563" y="11811"/>
                  </a:lnTo>
                  <a:close/>
                </a:path>
                <a:path w="626110" h="35560">
                  <a:moveTo>
                    <a:pt x="625563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25563" y="11798"/>
                  </a:lnTo>
                  <a:lnTo>
                    <a:pt x="62556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94843" y="4772520"/>
              <a:ext cx="614045" cy="47625"/>
            </a:xfrm>
            <a:custGeom>
              <a:avLst/>
              <a:gdLst/>
              <a:ahLst/>
              <a:cxnLst/>
              <a:rect l="l" t="t" r="r" b="b"/>
              <a:pathLst>
                <a:path w="614045" h="47625">
                  <a:moveTo>
                    <a:pt x="35394" y="23609"/>
                  </a:moveTo>
                  <a:lnTo>
                    <a:pt x="23596" y="23609"/>
                  </a:lnTo>
                  <a:lnTo>
                    <a:pt x="11798" y="23609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0" y="47205"/>
                  </a:lnTo>
                  <a:lnTo>
                    <a:pt x="11798" y="47205"/>
                  </a:lnTo>
                  <a:lnTo>
                    <a:pt x="23596" y="47205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close/>
                </a:path>
                <a:path w="614045" h="47625">
                  <a:moveTo>
                    <a:pt x="47205" y="35407"/>
                  </a:moveTo>
                  <a:lnTo>
                    <a:pt x="35407" y="35407"/>
                  </a:lnTo>
                  <a:lnTo>
                    <a:pt x="35407" y="47205"/>
                  </a:lnTo>
                  <a:lnTo>
                    <a:pt x="47205" y="47205"/>
                  </a:lnTo>
                  <a:lnTo>
                    <a:pt x="47205" y="35407"/>
                  </a:lnTo>
                  <a:close/>
                </a:path>
                <a:path w="614045" h="47625">
                  <a:moveTo>
                    <a:pt x="82613" y="35407"/>
                  </a:moveTo>
                  <a:lnTo>
                    <a:pt x="70815" y="35407"/>
                  </a:lnTo>
                  <a:lnTo>
                    <a:pt x="59016" y="35407"/>
                  </a:lnTo>
                  <a:lnTo>
                    <a:pt x="59016" y="47205"/>
                  </a:lnTo>
                  <a:lnTo>
                    <a:pt x="70815" y="47205"/>
                  </a:lnTo>
                  <a:lnTo>
                    <a:pt x="82613" y="47205"/>
                  </a:lnTo>
                  <a:lnTo>
                    <a:pt x="82613" y="35407"/>
                  </a:lnTo>
                  <a:close/>
                </a:path>
                <a:path w="614045" h="47625">
                  <a:moveTo>
                    <a:pt x="94411" y="11811"/>
                  </a:moveTo>
                  <a:lnTo>
                    <a:pt x="82613" y="11811"/>
                  </a:lnTo>
                  <a:lnTo>
                    <a:pt x="70815" y="11811"/>
                  </a:lnTo>
                  <a:lnTo>
                    <a:pt x="70815" y="23609"/>
                  </a:lnTo>
                  <a:lnTo>
                    <a:pt x="82613" y="23609"/>
                  </a:lnTo>
                  <a:lnTo>
                    <a:pt x="94411" y="23609"/>
                  </a:lnTo>
                  <a:lnTo>
                    <a:pt x="94411" y="11811"/>
                  </a:lnTo>
                  <a:close/>
                </a:path>
                <a:path w="614045" h="47625">
                  <a:moveTo>
                    <a:pt x="129806" y="11811"/>
                  </a:moveTo>
                  <a:lnTo>
                    <a:pt x="118021" y="11811"/>
                  </a:lnTo>
                  <a:lnTo>
                    <a:pt x="118021" y="23609"/>
                  </a:lnTo>
                  <a:lnTo>
                    <a:pt x="106222" y="23609"/>
                  </a:ln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06222" y="47205"/>
                  </a:lnTo>
                  <a:lnTo>
                    <a:pt x="118021" y="47205"/>
                  </a:lnTo>
                  <a:lnTo>
                    <a:pt x="118021" y="35407"/>
                  </a:lnTo>
                  <a:lnTo>
                    <a:pt x="129806" y="35407"/>
                  </a:lnTo>
                  <a:lnTo>
                    <a:pt x="129806" y="23609"/>
                  </a:lnTo>
                  <a:lnTo>
                    <a:pt x="129806" y="11811"/>
                  </a:lnTo>
                  <a:close/>
                </a:path>
                <a:path w="614045" h="47625">
                  <a:moveTo>
                    <a:pt x="141617" y="23609"/>
                  </a:moveTo>
                  <a:lnTo>
                    <a:pt x="129832" y="23609"/>
                  </a:lnTo>
                  <a:lnTo>
                    <a:pt x="129832" y="35407"/>
                  </a:lnTo>
                  <a:lnTo>
                    <a:pt x="129832" y="47205"/>
                  </a:lnTo>
                  <a:lnTo>
                    <a:pt x="141617" y="47205"/>
                  </a:lnTo>
                  <a:lnTo>
                    <a:pt x="141617" y="35407"/>
                  </a:lnTo>
                  <a:lnTo>
                    <a:pt x="141617" y="23609"/>
                  </a:lnTo>
                  <a:close/>
                </a:path>
                <a:path w="614045" h="47625">
                  <a:moveTo>
                    <a:pt x="165239" y="11811"/>
                  </a:moveTo>
                  <a:lnTo>
                    <a:pt x="153441" y="11811"/>
                  </a:lnTo>
                  <a:lnTo>
                    <a:pt x="153441" y="23609"/>
                  </a:lnTo>
                  <a:lnTo>
                    <a:pt x="165239" y="23609"/>
                  </a:lnTo>
                  <a:lnTo>
                    <a:pt x="165239" y="11811"/>
                  </a:lnTo>
                  <a:close/>
                </a:path>
                <a:path w="614045" h="47625">
                  <a:moveTo>
                    <a:pt x="177025" y="35407"/>
                  </a:moveTo>
                  <a:lnTo>
                    <a:pt x="165239" y="35407"/>
                  </a:lnTo>
                  <a:lnTo>
                    <a:pt x="165239" y="47205"/>
                  </a:lnTo>
                  <a:lnTo>
                    <a:pt x="177025" y="47205"/>
                  </a:lnTo>
                  <a:lnTo>
                    <a:pt x="177025" y="35407"/>
                  </a:lnTo>
                  <a:close/>
                </a:path>
                <a:path w="614045" h="47625">
                  <a:moveTo>
                    <a:pt x="188836" y="11811"/>
                  </a:moveTo>
                  <a:lnTo>
                    <a:pt x="177038" y="11811"/>
                  </a:lnTo>
                  <a:lnTo>
                    <a:pt x="177038" y="23609"/>
                  </a:lnTo>
                  <a:lnTo>
                    <a:pt x="188836" y="23609"/>
                  </a:lnTo>
                  <a:lnTo>
                    <a:pt x="188836" y="11811"/>
                  </a:lnTo>
                  <a:close/>
                </a:path>
                <a:path w="614045" h="47625">
                  <a:moveTo>
                    <a:pt x="212432" y="35407"/>
                  </a:moveTo>
                  <a:lnTo>
                    <a:pt x="200647" y="35407"/>
                  </a:lnTo>
                  <a:lnTo>
                    <a:pt x="188849" y="35407"/>
                  </a:lnTo>
                  <a:lnTo>
                    <a:pt x="188849" y="47205"/>
                  </a:lnTo>
                  <a:lnTo>
                    <a:pt x="200647" y="47205"/>
                  </a:lnTo>
                  <a:lnTo>
                    <a:pt x="212432" y="47205"/>
                  </a:lnTo>
                  <a:lnTo>
                    <a:pt x="212432" y="35407"/>
                  </a:lnTo>
                  <a:close/>
                </a:path>
                <a:path w="614045" h="47625">
                  <a:moveTo>
                    <a:pt x="224243" y="11811"/>
                  </a:moveTo>
                  <a:lnTo>
                    <a:pt x="212458" y="11811"/>
                  </a:ln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lnTo>
                    <a:pt x="224243" y="11811"/>
                  </a:lnTo>
                  <a:close/>
                </a:path>
                <a:path w="614045" h="47625">
                  <a:moveTo>
                    <a:pt x="236054" y="11811"/>
                  </a:moveTo>
                  <a:lnTo>
                    <a:pt x="224256" y="11811"/>
                  </a:lnTo>
                  <a:lnTo>
                    <a:pt x="224256" y="23609"/>
                  </a:lnTo>
                  <a:lnTo>
                    <a:pt x="236054" y="23609"/>
                  </a:lnTo>
                  <a:lnTo>
                    <a:pt x="236054" y="11811"/>
                  </a:lnTo>
                  <a:close/>
                </a:path>
                <a:path w="614045" h="47625">
                  <a:moveTo>
                    <a:pt x="247853" y="23609"/>
                  </a:moveTo>
                  <a:lnTo>
                    <a:pt x="236054" y="23609"/>
                  </a:lnTo>
                  <a:lnTo>
                    <a:pt x="236054" y="35407"/>
                  </a:lnTo>
                  <a:lnTo>
                    <a:pt x="247853" y="35407"/>
                  </a:lnTo>
                  <a:lnTo>
                    <a:pt x="247853" y="23609"/>
                  </a:lnTo>
                  <a:close/>
                </a:path>
                <a:path w="614045" h="47625">
                  <a:moveTo>
                    <a:pt x="259651" y="23609"/>
                  </a:moveTo>
                  <a:lnTo>
                    <a:pt x="247865" y="23609"/>
                  </a:lnTo>
                  <a:lnTo>
                    <a:pt x="247865" y="35407"/>
                  </a:lnTo>
                  <a:lnTo>
                    <a:pt x="259651" y="35407"/>
                  </a:lnTo>
                  <a:lnTo>
                    <a:pt x="259651" y="23609"/>
                  </a:lnTo>
                  <a:close/>
                </a:path>
                <a:path w="614045" h="47625">
                  <a:moveTo>
                    <a:pt x="283273" y="11811"/>
                  </a:moveTo>
                  <a:lnTo>
                    <a:pt x="271475" y="11811"/>
                  </a:lnTo>
                  <a:lnTo>
                    <a:pt x="271475" y="23609"/>
                  </a:lnTo>
                  <a:lnTo>
                    <a:pt x="283273" y="23609"/>
                  </a:lnTo>
                  <a:lnTo>
                    <a:pt x="283273" y="11811"/>
                  </a:lnTo>
                  <a:close/>
                </a:path>
                <a:path w="614045" h="47625">
                  <a:moveTo>
                    <a:pt x="283273" y="0"/>
                  </a:moveTo>
                  <a:lnTo>
                    <a:pt x="271475" y="0"/>
                  </a:lnTo>
                  <a:lnTo>
                    <a:pt x="271475" y="11798"/>
                  </a:lnTo>
                  <a:lnTo>
                    <a:pt x="283273" y="11798"/>
                  </a:lnTo>
                  <a:lnTo>
                    <a:pt x="283273" y="0"/>
                  </a:lnTo>
                  <a:close/>
                </a:path>
                <a:path w="614045" h="47625">
                  <a:moveTo>
                    <a:pt x="295071" y="23609"/>
                  </a:move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295071" y="23609"/>
                  </a:lnTo>
                  <a:close/>
                </a:path>
                <a:path w="614045" h="47625">
                  <a:moveTo>
                    <a:pt x="306857" y="0"/>
                  </a:moveTo>
                  <a:lnTo>
                    <a:pt x="295071" y="0"/>
                  </a:lnTo>
                  <a:lnTo>
                    <a:pt x="295071" y="11798"/>
                  </a:lnTo>
                  <a:lnTo>
                    <a:pt x="306857" y="11798"/>
                  </a:lnTo>
                  <a:lnTo>
                    <a:pt x="306857" y="0"/>
                  </a:lnTo>
                  <a:close/>
                </a:path>
                <a:path w="614045" h="47625">
                  <a:moveTo>
                    <a:pt x="330479" y="23609"/>
                  </a:moveTo>
                  <a:lnTo>
                    <a:pt x="318681" y="23609"/>
                  </a:lnTo>
                  <a:lnTo>
                    <a:pt x="318681" y="11811"/>
                  </a:lnTo>
                  <a:lnTo>
                    <a:pt x="306882" y="11811"/>
                  </a:lnTo>
                  <a:lnTo>
                    <a:pt x="306882" y="23609"/>
                  </a:lnTo>
                  <a:lnTo>
                    <a:pt x="306882" y="35407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close/>
                </a:path>
                <a:path w="614045" h="47625">
                  <a:moveTo>
                    <a:pt x="342290" y="23609"/>
                  </a:moveTo>
                  <a:lnTo>
                    <a:pt x="330492" y="23609"/>
                  </a:lnTo>
                  <a:lnTo>
                    <a:pt x="330492" y="35407"/>
                  </a:lnTo>
                  <a:lnTo>
                    <a:pt x="342290" y="35407"/>
                  </a:lnTo>
                  <a:lnTo>
                    <a:pt x="342290" y="23609"/>
                  </a:lnTo>
                  <a:close/>
                </a:path>
                <a:path w="614045" h="47625">
                  <a:moveTo>
                    <a:pt x="365887" y="0"/>
                  </a:moveTo>
                  <a:lnTo>
                    <a:pt x="354088" y="0"/>
                  </a:lnTo>
                  <a:lnTo>
                    <a:pt x="354088" y="11798"/>
                  </a:lnTo>
                  <a:lnTo>
                    <a:pt x="365887" y="11798"/>
                  </a:lnTo>
                  <a:lnTo>
                    <a:pt x="365887" y="0"/>
                  </a:lnTo>
                  <a:close/>
                </a:path>
                <a:path w="614045" h="47625">
                  <a:moveTo>
                    <a:pt x="377698" y="11811"/>
                  </a:moveTo>
                  <a:lnTo>
                    <a:pt x="365899" y="11811"/>
                  </a:lnTo>
                  <a:lnTo>
                    <a:pt x="365899" y="23609"/>
                  </a:lnTo>
                  <a:lnTo>
                    <a:pt x="377698" y="23609"/>
                  </a:lnTo>
                  <a:lnTo>
                    <a:pt x="377698" y="11811"/>
                  </a:lnTo>
                  <a:close/>
                </a:path>
                <a:path w="614045" h="47625">
                  <a:moveTo>
                    <a:pt x="389496" y="23609"/>
                  </a:moveTo>
                  <a:lnTo>
                    <a:pt x="377698" y="23609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close/>
                </a:path>
                <a:path w="614045" h="47625">
                  <a:moveTo>
                    <a:pt x="389496" y="0"/>
                  </a:moveTo>
                  <a:lnTo>
                    <a:pt x="377698" y="0"/>
                  </a:lnTo>
                  <a:lnTo>
                    <a:pt x="365899" y="0"/>
                  </a:lnTo>
                  <a:lnTo>
                    <a:pt x="365899" y="11798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14045" h="47625">
                  <a:moveTo>
                    <a:pt x="401307" y="11811"/>
                  </a:moveTo>
                  <a:lnTo>
                    <a:pt x="389509" y="11811"/>
                  </a:ln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01307" y="23609"/>
                  </a:lnTo>
                  <a:lnTo>
                    <a:pt x="401307" y="11811"/>
                  </a:lnTo>
                  <a:close/>
                </a:path>
                <a:path w="614045" h="47625">
                  <a:moveTo>
                    <a:pt x="424903" y="23609"/>
                  </a:moveTo>
                  <a:lnTo>
                    <a:pt x="413105" y="23609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close/>
                </a:path>
                <a:path w="614045" h="47625">
                  <a:moveTo>
                    <a:pt x="424903" y="0"/>
                  </a:moveTo>
                  <a:lnTo>
                    <a:pt x="413105" y="0"/>
                  </a:lnTo>
                  <a:lnTo>
                    <a:pt x="413105" y="11798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14045" h="47625">
                  <a:moveTo>
                    <a:pt x="448513" y="11811"/>
                  </a:moveTo>
                  <a:lnTo>
                    <a:pt x="436714" y="11811"/>
                  </a:lnTo>
                  <a:lnTo>
                    <a:pt x="424916" y="11811"/>
                  </a:lnTo>
                  <a:lnTo>
                    <a:pt x="424916" y="23609"/>
                  </a:lnTo>
                  <a:lnTo>
                    <a:pt x="424916" y="35407"/>
                  </a:lnTo>
                  <a:lnTo>
                    <a:pt x="436714" y="35407"/>
                  </a:lnTo>
                  <a:lnTo>
                    <a:pt x="436714" y="23609"/>
                  </a:lnTo>
                  <a:lnTo>
                    <a:pt x="448513" y="23609"/>
                  </a:lnTo>
                  <a:lnTo>
                    <a:pt x="448513" y="11811"/>
                  </a:lnTo>
                  <a:close/>
                </a:path>
                <a:path w="614045" h="47625">
                  <a:moveTo>
                    <a:pt x="448513" y="0"/>
                  </a:moveTo>
                  <a:lnTo>
                    <a:pt x="436714" y="0"/>
                  </a:lnTo>
                  <a:lnTo>
                    <a:pt x="424916" y="0"/>
                  </a:lnTo>
                  <a:lnTo>
                    <a:pt x="424916" y="11798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48513" y="0"/>
                  </a:lnTo>
                  <a:close/>
                </a:path>
                <a:path w="614045" h="47625">
                  <a:moveTo>
                    <a:pt x="460311" y="23609"/>
                  </a:moveTo>
                  <a:lnTo>
                    <a:pt x="448513" y="23609"/>
                  </a:lnTo>
                  <a:lnTo>
                    <a:pt x="448513" y="35407"/>
                  </a:lnTo>
                  <a:lnTo>
                    <a:pt x="460311" y="35407"/>
                  </a:lnTo>
                  <a:lnTo>
                    <a:pt x="460311" y="23609"/>
                  </a:lnTo>
                  <a:close/>
                </a:path>
                <a:path w="614045" h="47625">
                  <a:moveTo>
                    <a:pt x="483920" y="11811"/>
                  </a:moveTo>
                  <a:lnTo>
                    <a:pt x="472122" y="11811"/>
                  </a:lnTo>
                  <a:lnTo>
                    <a:pt x="460324" y="11811"/>
                  </a:lnTo>
                  <a:lnTo>
                    <a:pt x="460324" y="23609"/>
                  </a:lnTo>
                  <a:lnTo>
                    <a:pt x="472122" y="23609"/>
                  </a:lnTo>
                  <a:lnTo>
                    <a:pt x="483920" y="23609"/>
                  </a:lnTo>
                  <a:lnTo>
                    <a:pt x="483920" y="11811"/>
                  </a:lnTo>
                  <a:close/>
                </a:path>
                <a:path w="614045" h="47625">
                  <a:moveTo>
                    <a:pt x="507530" y="11811"/>
                  </a:moveTo>
                  <a:lnTo>
                    <a:pt x="495731" y="11811"/>
                  </a:lnTo>
                  <a:lnTo>
                    <a:pt x="483933" y="11811"/>
                  </a:ln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495731" y="23609"/>
                  </a:lnTo>
                  <a:lnTo>
                    <a:pt x="507530" y="23609"/>
                  </a:lnTo>
                  <a:lnTo>
                    <a:pt x="507530" y="11811"/>
                  </a:lnTo>
                  <a:close/>
                </a:path>
                <a:path w="614045" h="47625">
                  <a:moveTo>
                    <a:pt x="519328" y="0"/>
                  </a:moveTo>
                  <a:lnTo>
                    <a:pt x="507530" y="0"/>
                  </a:ln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19328" y="11798"/>
                  </a:lnTo>
                  <a:lnTo>
                    <a:pt x="519328" y="0"/>
                  </a:lnTo>
                  <a:close/>
                </a:path>
                <a:path w="614045" h="47625">
                  <a:moveTo>
                    <a:pt x="531139" y="11811"/>
                  </a:moveTo>
                  <a:lnTo>
                    <a:pt x="519341" y="11811"/>
                  </a:lnTo>
                  <a:lnTo>
                    <a:pt x="519341" y="23609"/>
                  </a:lnTo>
                  <a:lnTo>
                    <a:pt x="519341" y="35407"/>
                  </a:lnTo>
                  <a:lnTo>
                    <a:pt x="531139" y="35407"/>
                  </a:lnTo>
                  <a:lnTo>
                    <a:pt x="531139" y="23609"/>
                  </a:lnTo>
                  <a:lnTo>
                    <a:pt x="531139" y="11811"/>
                  </a:lnTo>
                  <a:close/>
                </a:path>
                <a:path w="614045" h="47625">
                  <a:moveTo>
                    <a:pt x="542937" y="0"/>
                  </a:moveTo>
                  <a:lnTo>
                    <a:pt x="531139" y="0"/>
                  </a:lnTo>
                  <a:lnTo>
                    <a:pt x="531139" y="11798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14045" h="47625">
                  <a:moveTo>
                    <a:pt x="566547" y="11811"/>
                  </a:moveTo>
                  <a:lnTo>
                    <a:pt x="554748" y="11811"/>
                  </a:lnTo>
                  <a:lnTo>
                    <a:pt x="554748" y="23609"/>
                  </a:lnTo>
                  <a:lnTo>
                    <a:pt x="566547" y="23609"/>
                  </a:lnTo>
                  <a:lnTo>
                    <a:pt x="566547" y="11811"/>
                  </a:lnTo>
                  <a:close/>
                </a:path>
                <a:path w="614045" h="47625">
                  <a:moveTo>
                    <a:pt x="578345" y="0"/>
                  </a:moveTo>
                  <a:lnTo>
                    <a:pt x="566547" y="0"/>
                  </a:lnTo>
                  <a:lnTo>
                    <a:pt x="554748" y="0"/>
                  </a:ln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14045" h="47625">
                  <a:moveTo>
                    <a:pt x="590156" y="11811"/>
                  </a:moveTo>
                  <a:lnTo>
                    <a:pt x="578358" y="11811"/>
                  </a:lnTo>
                  <a:lnTo>
                    <a:pt x="578358" y="23609"/>
                  </a:lnTo>
                  <a:lnTo>
                    <a:pt x="590156" y="23609"/>
                  </a:lnTo>
                  <a:lnTo>
                    <a:pt x="590156" y="11811"/>
                  </a:lnTo>
                  <a:close/>
                </a:path>
                <a:path w="614045" h="47625">
                  <a:moveTo>
                    <a:pt x="601954" y="0"/>
                  </a:moveTo>
                  <a:lnTo>
                    <a:pt x="590156" y="0"/>
                  </a:lnTo>
                  <a:lnTo>
                    <a:pt x="578358" y="0"/>
                  </a:lnTo>
                  <a:lnTo>
                    <a:pt x="578358" y="11798"/>
                  </a:lnTo>
                  <a:lnTo>
                    <a:pt x="590156" y="11798"/>
                  </a:lnTo>
                  <a:lnTo>
                    <a:pt x="601954" y="11798"/>
                  </a:lnTo>
                  <a:lnTo>
                    <a:pt x="601954" y="0"/>
                  </a:lnTo>
                  <a:close/>
                </a:path>
                <a:path w="614045" h="47625">
                  <a:moveTo>
                    <a:pt x="613765" y="11811"/>
                  </a:moveTo>
                  <a:lnTo>
                    <a:pt x="601967" y="11811"/>
                  </a:lnTo>
                  <a:lnTo>
                    <a:pt x="601967" y="23609"/>
                  </a:lnTo>
                  <a:lnTo>
                    <a:pt x="601967" y="35407"/>
                  </a:lnTo>
                  <a:lnTo>
                    <a:pt x="613765" y="35407"/>
                  </a:lnTo>
                  <a:lnTo>
                    <a:pt x="613765" y="23609"/>
                  </a:lnTo>
                  <a:lnTo>
                    <a:pt x="613765" y="11811"/>
                  </a:lnTo>
                  <a:close/>
                </a:path>
                <a:path w="614045" h="47625">
                  <a:moveTo>
                    <a:pt x="613765" y="0"/>
                  </a:move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1376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94843" y="4807927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10" h="35560">
                  <a:moveTo>
                    <a:pt x="23596" y="23609"/>
                  </a:moveTo>
                  <a:lnTo>
                    <a:pt x="11798" y="23609"/>
                  </a:lnTo>
                  <a:lnTo>
                    <a:pt x="11798" y="11811"/>
                  </a:lnTo>
                  <a:lnTo>
                    <a:pt x="0" y="11811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23596" y="35407"/>
                  </a:lnTo>
                  <a:lnTo>
                    <a:pt x="23596" y="23609"/>
                  </a:lnTo>
                  <a:close/>
                </a:path>
                <a:path w="626110" h="35560">
                  <a:moveTo>
                    <a:pt x="35394" y="11811"/>
                  </a:moveTo>
                  <a:lnTo>
                    <a:pt x="23596" y="11811"/>
                  </a:lnTo>
                  <a:lnTo>
                    <a:pt x="23596" y="23609"/>
                  </a:lnTo>
                  <a:lnTo>
                    <a:pt x="35394" y="23609"/>
                  </a:lnTo>
                  <a:lnTo>
                    <a:pt x="35394" y="11811"/>
                  </a:lnTo>
                  <a:close/>
                </a:path>
                <a:path w="626110" h="35560">
                  <a:moveTo>
                    <a:pt x="59004" y="11811"/>
                  </a:moveTo>
                  <a:lnTo>
                    <a:pt x="47205" y="11811"/>
                  </a:lnTo>
                  <a:lnTo>
                    <a:pt x="35407" y="11811"/>
                  </a:lnTo>
                  <a:lnTo>
                    <a:pt x="35407" y="23609"/>
                  </a:lnTo>
                  <a:lnTo>
                    <a:pt x="47205" y="23609"/>
                  </a:lnTo>
                  <a:lnTo>
                    <a:pt x="59004" y="23609"/>
                  </a:lnTo>
                  <a:lnTo>
                    <a:pt x="59004" y="11811"/>
                  </a:lnTo>
                  <a:close/>
                </a:path>
                <a:path w="626110" h="35560">
                  <a:moveTo>
                    <a:pt x="94411" y="11811"/>
                  </a:moveTo>
                  <a:lnTo>
                    <a:pt x="82613" y="11811"/>
                  </a:lnTo>
                  <a:lnTo>
                    <a:pt x="82613" y="23609"/>
                  </a:lnTo>
                  <a:lnTo>
                    <a:pt x="70815" y="23609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94411" y="35407"/>
                  </a:lnTo>
                  <a:lnTo>
                    <a:pt x="94411" y="23609"/>
                  </a:lnTo>
                  <a:lnTo>
                    <a:pt x="94411" y="11811"/>
                  </a:lnTo>
                  <a:close/>
                </a:path>
                <a:path w="626110" h="35560">
                  <a:moveTo>
                    <a:pt x="129806" y="11811"/>
                  </a:moveTo>
                  <a:lnTo>
                    <a:pt x="118021" y="11811"/>
                  </a:lnTo>
                  <a:lnTo>
                    <a:pt x="106222" y="11811"/>
                  </a:lnTo>
                  <a:lnTo>
                    <a:pt x="94424" y="11811"/>
                  </a:lnTo>
                  <a:lnTo>
                    <a:pt x="94424" y="23609"/>
                  </a:lnTo>
                  <a:lnTo>
                    <a:pt x="106222" y="23609"/>
                  </a:lnTo>
                  <a:lnTo>
                    <a:pt x="106222" y="35407"/>
                  </a:lnTo>
                  <a:lnTo>
                    <a:pt x="118021" y="35407"/>
                  </a:lnTo>
                  <a:lnTo>
                    <a:pt x="118021" y="23609"/>
                  </a:lnTo>
                  <a:lnTo>
                    <a:pt x="129806" y="23609"/>
                  </a:lnTo>
                  <a:lnTo>
                    <a:pt x="129806" y="11811"/>
                  </a:lnTo>
                  <a:close/>
                </a:path>
                <a:path w="626110" h="35560">
                  <a:moveTo>
                    <a:pt x="141617" y="23609"/>
                  </a:moveTo>
                  <a:lnTo>
                    <a:pt x="129832" y="23609"/>
                  </a:lnTo>
                  <a:lnTo>
                    <a:pt x="129832" y="35407"/>
                  </a:lnTo>
                  <a:lnTo>
                    <a:pt x="141617" y="35407"/>
                  </a:lnTo>
                  <a:lnTo>
                    <a:pt x="141617" y="23609"/>
                  </a:lnTo>
                  <a:close/>
                </a:path>
                <a:path w="626110" h="35560">
                  <a:moveTo>
                    <a:pt x="153428" y="11811"/>
                  </a:moveTo>
                  <a:lnTo>
                    <a:pt x="141630" y="11811"/>
                  </a:lnTo>
                  <a:lnTo>
                    <a:pt x="141630" y="23609"/>
                  </a:lnTo>
                  <a:lnTo>
                    <a:pt x="153428" y="23609"/>
                  </a:lnTo>
                  <a:lnTo>
                    <a:pt x="153428" y="11811"/>
                  </a:lnTo>
                  <a:close/>
                </a:path>
                <a:path w="626110" h="35560">
                  <a:moveTo>
                    <a:pt x="165239" y="23609"/>
                  </a:move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65239" y="23609"/>
                  </a:lnTo>
                  <a:close/>
                </a:path>
                <a:path w="626110" h="35560">
                  <a:moveTo>
                    <a:pt x="177025" y="11811"/>
                  </a:moveTo>
                  <a:lnTo>
                    <a:pt x="165239" y="11811"/>
                  </a:lnTo>
                  <a:lnTo>
                    <a:pt x="165239" y="23609"/>
                  </a:lnTo>
                  <a:lnTo>
                    <a:pt x="177025" y="23609"/>
                  </a:lnTo>
                  <a:lnTo>
                    <a:pt x="177025" y="11811"/>
                  </a:lnTo>
                  <a:close/>
                </a:path>
                <a:path w="626110" h="35560">
                  <a:moveTo>
                    <a:pt x="212432" y="11811"/>
                  </a:moveTo>
                  <a:lnTo>
                    <a:pt x="200647" y="11811"/>
                  </a:lnTo>
                  <a:lnTo>
                    <a:pt x="200647" y="23609"/>
                  </a:ln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lnTo>
                    <a:pt x="212432" y="11811"/>
                  </a:lnTo>
                  <a:close/>
                </a:path>
                <a:path w="626110" h="35560">
                  <a:moveTo>
                    <a:pt x="212432" y="0"/>
                  </a:moveTo>
                  <a:lnTo>
                    <a:pt x="200647" y="0"/>
                  </a:lnTo>
                  <a:lnTo>
                    <a:pt x="200647" y="11798"/>
                  </a:lnTo>
                  <a:lnTo>
                    <a:pt x="212432" y="11798"/>
                  </a:lnTo>
                  <a:lnTo>
                    <a:pt x="212432" y="0"/>
                  </a:lnTo>
                  <a:close/>
                </a:path>
                <a:path w="626110" h="35560">
                  <a:moveTo>
                    <a:pt x="224243" y="23609"/>
                  </a:move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close/>
                </a:path>
                <a:path w="626110" h="35560">
                  <a:moveTo>
                    <a:pt x="224243" y="0"/>
                  </a:moveTo>
                  <a:lnTo>
                    <a:pt x="212458" y="0"/>
                  </a:lnTo>
                  <a:lnTo>
                    <a:pt x="212458" y="11798"/>
                  </a:lnTo>
                  <a:lnTo>
                    <a:pt x="224243" y="11798"/>
                  </a:lnTo>
                  <a:lnTo>
                    <a:pt x="224243" y="0"/>
                  </a:lnTo>
                  <a:close/>
                </a:path>
                <a:path w="626110" h="35560">
                  <a:moveTo>
                    <a:pt x="236054" y="23609"/>
                  </a:move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36054" y="23609"/>
                  </a:lnTo>
                  <a:close/>
                </a:path>
                <a:path w="626110" h="35560">
                  <a:moveTo>
                    <a:pt x="236054" y="0"/>
                  </a:moveTo>
                  <a:lnTo>
                    <a:pt x="224256" y="0"/>
                  </a:lnTo>
                  <a:lnTo>
                    <a:pt x="224256" y="11798"/>
                  </a:lnTo>
                  <a:lnTo>
                    <a:pt x="236054" y="11798"/>
                  </a:lnTo>
                  <a:lnTo>
                    <a:pt x="236054" y="0"/>
                  </a:lnTo>
                  <a:close/>
                </a:path>
                <a:path w="626110" h="35560">
                  <a:moveTo>
                    <a:pt x="259651" y="23609"/>
                  </a:moveTo>
                  <a:lnTo>
                    <a:pt x="247865" y="23609"/>
                  </a:lnTo>
                  <a:lnTo>
                    <a:pt x="247865" y="35407"/>
                  </a:lnTo>
                  <a:lnTo>
                    <a:pt x="259651" y="35407"/>
                  </a:lnTo>
                  <a:lnTo>
                    <a:pt x="259651" y="23609"/>
                  </a:lnTo>
                  <a:close/>
                </a:path>
                <a:path w="626110" h="35560">
                  <a:moveTo>
                    <a:pt x="271462" y="11811"/>
                  </a:moveTo>
                  <a:lnTo>
                    <a:pt x="259664" y="11811"/>
                  </a:lnTo>
                  <a:lnTo>
                    <a:pt x="259664" y="23609"/>
                  </a:lnTo>
                  <a:lnTo>
                    <a:pt x="271462" y="23609"/>
                  </a:lnTo>
                  <a:lnTo>
                    <a:pt x="271462" y="11811"/>
                  </a:lnTo>
                  <a:close/>
                </a:path>
                <a:path w="626110" h="35560">
                  <a:moveTo>
                    <a:pt x="306857" y="11811"/>
                  </a:moveTo>
                  <a:lnTo>
                    <a:pt x="295071" y="11811"/>
                  </a:lnTo>
                  <a:lnTo>
                    <a:pt x="283273" y="11811"/>
                  </a:lnTo>
                  <a:lnTo>
                    <a:pt x="283273" y="23609"/>
                  </a:lnTo>
                  <a:lnTo>
                    <a:pt x="295071" y="23609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lnTo>
                    <a:pt x="306857" y="11811"/>
                  </a:lnTo>
                  <a:close/>
                </a:path>
                <a:path w="626110" h="35560">
                  <a:moveTo>
                    <a:pt x="306857" y="0"/>
                  </a:moveTo>
                  <a:lnTo>
                    <a:pt x="295071" y="0"/>
                  </a:lnTo>
                  <a:lnTo>
                    <a:pt x="283273" y="0"/>
                  </a:lnTo>
                  <a:lnTo>
                    <a:pt x="283273" y="11798"/>
                  </a:lnTo>
                  <a:lnTo>
                    <a:pt x="295071" y="11798"/>
                  </a:lnTo>
                  <a:lnTo>
                    <a:pt x="306857" y="11798"/>
                  </a:lnTo>
                  <a:lnTo>
                    <a:pt x="306857" y="0"/>
                  </a:lnTo>
                  <a:close/>
                </a:path>
                <a:path w="626110" h="35560">
                  <a:moveTo>
                    <a:pt x="330479" y="11811"/>
                  </a:moveTo>
                  <a:lnTo>
                    <a:pt x="318681" y="11811"/>
                  </a:lnTo>
                  <a:lnTo>
                    <a:pt x="318681" y="23609"/>
                  </a:lnTo>
                  <a:lnTo>
                    <a:pt x="330479" y="23609"/>
                  </a:lnTo>
                  <a:lnTo>
                    <a:pt x="330479" y="11811"/>
                  </a:lnTo>
                  <a:close/>
                </a:path>
                <a:path w="626110" h="35560">
                  <a:moveTo>
                    <a:pt x="330479" y="0"/>
                  </a:moveTo>
                  <a:lnTo>
                    <a:pt x="318681" y="0"/>
                  </a:lnTo>
                  <a:lnTo>
                    <a:pt x="318681" y="11798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26110" h="35560">
                  <a:moveTo>
                    <a:pt x="365887" y="23609"/>
                  </a:moveTo>
                  <a:lnTo>
                    <a:pt x="354088" y="23609"/>
                  </a:lnTo>
                  <a:lnTo>
                    <a:pt x="354088" y="35407"/>
                  </a:lnTo>
                  <a:lnTo>
                    <a:pt x="365887" y="35407"/>
                  </a:lnTo>
                  <a:lnTo>
                    <a:pt x="365887" y="23609"/>
                  </a:lnTo>
                  <a:close/>
                </a:path>
                <a:path w="626110" h="35560">
                  <a:moveTo>
                    <a:pt x="377698" y="0"/>
                  </a:moveTo>
                  <a:lnTo>
                    <a:pt x="365899" y="0"/>
                  </a:lnTo>
                  <a:lnTo>
                    <a:pt x="365899" y="11798"/>
                  </a:lnTo>
                  <a:lnTo>
                    <a:pt x="377698" y="11798"/>
                  </a:lnTo>
                  <a:lnTo>
                    <a:pt x="377698" y="0"/>
                  </a:lnTo>
                  <a:close/>
                </a:path>
                <a:path w="626110" h="35560">
                  <a:moveTo>
                    <a:pt x="389496" y="11811"/>
                  </a:moveTo>
                  <a:lnTo>
                    <a:pt x="377698" y="11811"/>
                  </a:lnTo>
                  <a:lnTo>
                    <a:pt x="365899" y="11811"/>
                  </a:lnTo>
                  <a:lnTo>
                    <a:pt x="365899" y="23609"/>
                  </a:lnTo>
                  <a:lnTo>
                    <a:pt x="365899" y="35407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lnTo>
                    <a:pt x="389496" y="11811"/>
                  </a:lnTo>
                  <a:close/>
                </a:path>
                <a:path w="626110" h="35560">
                  <a:moveTo>
                    <a:pt x="401307" y="11811"/>
                  </a:moveTo>
                  <a:lnTo>
                    <a:pt x="389509" y="11811"/>
                  </a:lnTo>
                  <a:lnTo>
                    <a:pt x="389509" y="23609"/>
                  </a:lnTo>
                  <a:lnTo>
                    <a:pt x="401307" y="23609"/>
                  </a:lnTo>
                  <a:lnTo>
                    <a:pt x="401307" y="11811"/>
                  </a:lnTo>
                  <a:close/>
                </a:path>
                <a:path w="626110" h="35560">
                  <a:moveTo>
                    <a:pt x="401307" y="0"/>
                  </a:move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01307" y="0"/>
                  </a:lnTo>
                  <a:close/>
                </a:path>
                <a:path w="626110" h="35560">
                  <a:moveTo>
                    <a:pt x="424903" y="11811"/>
                  </a:moveTo>
                  <a:lnTo>
                    <a:pt x="413105" y="11811"/>
                  </a:lnTo>
                  <a:lnTo>
                    <a:pt x="413105" y="23609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lnTo>
                    <a:pt x="424903" y="11811"/>
                  </a:lnTo>
                  <a:close/>
                </a:path>
                <a:path w="626110" h="35560">
                  <a:moveTo>
                    <a:pt x="424903" y="0"/>
                  </a:moveTo>
                  <a:lnTo>
                    <a:pt x="413105" y="0"/>
                  </a:lnTo>
                  <a:lnTo>
                    <a:pt x="413105" y="11798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26110" h="35560">
                  <a:moveTo>
                    <a:pt x="460311" y="11811"/>
                  </a:moveTo>
                  <a:lnTo>
                    <a:pt x="448513" y="11811"/>
                  </a:lnTo>
                  <a:lnTo>
                    <a:pt x="436714" y="11811"/>
                  </a:lnTo>
                  <a:lnTo>
                    <a:pt x="424916" y="11811"/>
                  </a:lnTo>
                  <a:lnTo>
                    <a:pt x="424916" y="23609"/>
                  </a:lnTo>
                  <a:lnTo>
                    <a:pt x="424916" y="35407"/>
                  </a:lnTo>
                  <a:lnTo>
                    <a:pt x="436714" y="35407"/>
                  </a:lnTo>
                  <a:lnTo>
                    <a:pt x="436714" y="23609"/>
                  </a:lnTo>
                  <a:lnTo>
                    <a:pt x="448513" y="23609"/>
                  </a:lnTo>
                  <a:lnTo>
                    <a:pt x="448513" y="35407"/>
                  </a:lnTo>
                  <a:lnTo>
                    <a:pt x="460311" y="35407"/>
                  </a:lnTo>
                  <a:lnTo>
                    <a:pt x="460311" y="23609"/>
                  </a:lnTo>
                  <a:lnTo>
                    <a:pt x="460311" y="11811"/>
                  </a:lnTo>
                  <a:close/>
                </a:path>
                <a:path w="626110" h="35560">
                  <a:moveTo>
                    <a:pt x="460311" y="0"/>
                  </a:moveTo>
                  <a:lnTo>
                    <a:pt x="448513" y="0"/>
                  </a:lnTo>
                  <a:lnTo>
                    <a:pt x="436714" y="0"/>
                  </a:lnTo>
                  <a:lnTo>
                    <a:pt x="424916" y="0"/>
                  </a:lnTo>
                  <a:lnTo>
                    <a:pt x="424916" y="11798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60311" y="11798"/>
                  </a:lnTo>
                  <a:lnTo>
                    <a:pt x="460311" y="0"/>
                  </a:lnTo>
                  <a:close/>
                </a:path>
                <a:path w="626110" h="35560">
                  <a:moveTo>
                    <a:pt x="483920" y="11811"/>
                  </a:moveTo>
                  <a:lnTo>
                    <a:pt x="472122" y="11811"/>
                  </a:lnTo>
                  <a:lnTo>
                    <a:pt x="472122" y="23609"/>
                  </a:lnTo>
                  <a:lnTo>
                    <a:pt x="460324" y="23609"/>
                  </a:lnTo>
                  <a:lnTo>
                    <a:pt x="460324" y="35407"/>
                  </a:lnTo>
                  <a:lnTo>
                    <a:pt x="472122" y="35407"/>
                  </a:lnTo>
                  <a:lnTo>
                    <a:pt x="483920" y="35407"/>
                  </a:lnTo>
                  <a:lnTo>
                    <a:pt x="483920" y="23609"/>
                  </a:lnTo>
                  <a:lnTo>
                    <a:pt x="483920" y="11811"/>
                  </a:lnTo>
                  <a:close/>
                </a:path>
                <a:path w="626110" h="35560">
                  <a:moveTo>
                    <a:pt x="519328" y="11811"/>
                  </a:moveTo>
                  <a:lnTo>
                    <a:pt x="507530" y="11811"/>
                  </a:lnTo>
                  <a:lnTo>
                    <a:pt x="507530" y="23609"/>
                  </a:lnTo>
                  <a:lnTo>
                    <a:pt x="495731" y="23609"/>
                  </a:lnTo>
                  <a:lnTo>
                    <a:pt x="495731" y="35407"/>
                  </a:lnTo>
                  <a:lnTo>
                    <a:pt x="507530" y="35407"/>
                  </a:lnTo>
                  <a:lnTo>
                    <a:pt x="519328" y="35407"/>
                  </a:lnTo>
                  <a:lnTo>
                    <a:pt x="519328" y="23609"/>
                  </a:lnTo>
                  <a:lnTo>
                    <a:pt x="519328" y="11811"/>
                  </a:lnTo>
                  <a:close/>
                </a:path>
                <a:path w="626110" h="35560">
                  <a:moveTo>
                    <a:pt x="531139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31139" y="11798"/>
                  </a:lnTo>
                  <a:lnTo>
                    <a:pt x="531139" y="0"/>
                  </a:lnTo>
                  <a:close/>
                </a:path>
                <a:path w="626110" h="35560">
                  <a:moveTo>
                    <a:pt x="542937" y="11811"/>
                  </a:moveTo>
                  <a:lnTo>
                    <a:pt x="531139" y="11811"/>
                  </a:lnTo>
                  <a:lnTo>
                    <a:pt x="519341" y="11811"/>
                  </a:lnTo>
                  <a:lnTo>
                    <a:pt x="519341" y="23609"/>
                  </a:lnTo>
                  <a:lnTo>
                    <a:pt x="531139" y="23609"/>
                  </a:lnTo>
                  <a:lnTo>
                    <a:pt x="542937" y="23609"/>
                  </a:lnTo>
                  <a:lnTo>
                    <a:pt x="542937" y="11811"/>
                  </a:lnTo>
                  <a:close/>
                </a:path>
                <a:path w="626110" h="35560">
                  <a:moveTo>
                    <a:pt x="566547" y="23609"/>
                  </a:moveTo>
                  <a:lnTo>
                    <a:pt x="554748" y="23609"/>
                  </a:lnTo>
                  <a:lnTo>
                    <a:pt x="554748" y="11811"/>
                  </a:lnTo>
                  <a:lnTo>
                    <a:pt x="542950" y="11811"/>
                  </a:lnTo>
                  <a:lnTo>
                    <a:pt x="542950" y="23609"/>
                  </a:lnTo>
                  <a:lnTo>
                    <a:pt x="542950" y="35407"/>
                  </a:lnTo>
                  <a:lnTo>
                    <a:pt x="554748" y="35407"/>
                  </a:lnTo>
                  <a:lnTo>
                    <a:pt x="566547" y="35407"/>
                  </a:lnTo>
                  <a:lnTo>
                    <a:pt x="566547" y="23609"/>
                  </a:lnTo>
                  <a:close/>
                </a:path>
                <a:path w="626110" h="35560">
                  <a:moveTo>
                    <a:pt x="601954" y="11811"/>
                  </a:moveTo>
                  <a:lnTo>
                    <a:pt x="590156" y="11811"/>
                  </a:lnTo>
                  <a:lnTo>
                    <a:pt x="590156" y="23609"/>
                  </a:lnTo>
                  <a:lnTo>
                    <a:pt x="601954" y="23609"/>
                  </a:lnTo>
                  <a:lnTo>
                    <a:pt x="601954" y="11811"/>
                  </a:lnTo>
                  <a:close/>
                </a:path>
                <a:path w="626110" h="35560">
                  <a:moveTo>
                    <a:pt x="601954" y="0"/>
                  </a:moveTo>
                  <a:lnTo>
                    <a:pt x="590156" y="0"/>
                  </a:lnTo>
                  <a:lnTo>
                    <a:pt x="578358" y="0"/>
                  </a:lnTo>
                  <a:lnTo>
                    <a:pt x="578358" y="11798"/>
                  </a:lnTo>
                  <a:lnTo>
                    <a:pt x="590156" y="11798"/>
                  </a:lnTo>
                  <a:lnTo>
                    <a:pt x="601954" y="11798"/>
                  </a:lnTo>
                  <a:lnTo>
                    <a:pt x="601954" y="0"/>
                  </a:lnTo>
                  <a:close/>
                </a:path>
                <a:path w="626110" h="35560">
                  <a:moveTo>
                    <a:pt x="625563" y="11811"/>
                  </a:moveTo>
                  <a:lnTo>
                    <a:pt x="613765" y="11811"/>
                  </a:lnTo>
                  <a:lnTo>
                    <a:pt x="613765" y="23609"/>
                  </a:lnTo>
                  <a:lnTo>
                    <a:pt x="625563" y="23609"/>
                  </a:lnTo>
                  <a:lnTo>
                    <a:pt x="625563" y="11811"/>
                  </a:lnTo>
                  <a:close/>
                </a:path>
                <a:path w="626110" h="35560">
                  <a:moveTo>
                    <a:pt x="625563" y="0"/>
                  </a:moveTo>
                  <a:lnTo>
                    <a:pt x="613765" y="0"/>
                  </a:ln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25563" y="11798"/>
                  </a:lnTo>
                  <a:lnTo>
                    <a:pt x="62556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94843" y="4831537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10" h="47625">
                  <a:moveTo>
                    <a:pt x="11798" y="23609"/>
                  </a:moveTo>
                  <a:lnTo>
                    <a:pt x="0" y="23609"/>
                  </a:lnTo>
                  <a:lnTo>
                    <a:pt x="0" y="35407"/>
                  </a:lnTo>
                  <a:lnTo>
                    <a:pt x="0" y="47205"/>
                  </a:lnTo>
                  <a:lnTo>
                    <a:pt x="11798" y="47205"/>
                  </a:lnTo>
                  <a:lnTo>
                    <a:pt x="11798" y="35407"/>
                  </a:lnTo>
                  <a:lnTo>
                    <a:pt x="11798" y="23609"/>
                  </a:lnTo>
                  <a:close/>
                </a:path>
                <a:path w="626110" h="47625">
                  <a:moveTo>
                    <a:pt x="35394" y="11811"/>
                  </a:moveTo>
                  <a:lnTo>
                    <a:pt x="23596" y="11811"/>
                  </a:lnTo>
                  <a:lnTo>
                    <a:pt x="23596" y="23622"/>
                  </a:lnTo>
                  <a:lnTo>
                    <a:pt x="35394" y="23622"/>
                  </a:lnTo>
                  <a:lnTo>
                    <a:pt x="35394" y="11811"/>
                  </a:lnTo>
                  <a:close/>
                </a:path>
                <a:path w="626110" h="47625">
                  <a:moveTo>
                    <a:pt x="59004" y="11811"/>
                  </a:moveTo>
                  <a:lnTo>
                    <a:pt x="47205" y="11811"/>
                  </a:lnTo>
                  <a:lnTo>
                    <a:pt x="47205" y="23609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35407" y="47205"/>
                  </a:lnTo>
                  <a:lnTo>
                    <a:pt x="47205" y="47205"/>
                  </a:lnTo>
                  <a:lnTo>
                    <a:pt x="47205" y="35407"/>
                  </a:lnTo>
                  <a:lnTo>
                    <a:pt x="47205" y="23622"/>
                  </a:lnTo>
                  <a:lnTo>
                    <a:pt x="59004" y="23622"/>
                  </a:lnTo>
                  <a:lnTo>
                    <a:pt x="59004" y="11811"/>
                  </a:lnTo>
                  <a:close/>
                </a:path>
                <a:path w="626110" h="47625">
                  <a:moveTo>
                    <a:pt x="94411" y="35407"/>
                  </a:moveTo>
                  <a:lnTo>
                    <a:pt x="82613" y="35407"/>
                  </a:lnTo>
                  <a:lnTo>
                    <a:pt x="82613" y="47205"/>
                  </a:lnTo>
                  <a:lnTo>
                    <a:pt x="94411" y="47205"/>
                  </a:lnTo>
                  <a:lnTo>
                    <a:pt x="94411" y="35407"/>
                  </a:lnTo>
                  <a:close/>
                </a:path>
                <a:path w="626110" h="47625">
                  <a:moveTo>
                    <a:pt x="94411" y="11811"/>
                  </a:moveTo>
                  <a:lnTo>
                    <a:pt x="82613" y="11811"/>
                  </a:lnTo>
                  <a:lnTo>
                    <a:pt x="82613" y="23609"/>
                  </a:lnTo>
                  <a:lnTo>
                    <a:pt x="70815" y="23609"/>
                  </a:lnTo>
                  <a:lnTo>
                    <a:pt x="70815" y="11811"/>
                  </a:lnTo>
                  <a:lnTo>
                    <a:pt x="59016" y="11811"/>
                  </a:ln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22"/>
                  </a:lnTo>
                  <a:lnTo>
                    <a:pt x="94411" y="23622"/>
                  </a:lnTo>
                  <a:lnTo>
                    <a:pt x="94411" y="11811"/>
                  </a:lnTo>
                  <a:close/>
                </a:path>
                <a:path w="626110" h="47625">
                  <a:moveTo>
                    <a:pt x="118021" y="11811"/>
                  </a:moveTo>
                  <a:lnTo>
                    <a:pt x="106222" y="11811"/>
                  </a:lnTo>
                  <a:lnTo>
                    <a:pt x="106222" y="23609"/>
                  </a:lnTo>
                  <a:lnTo>
                    <a:pt x="94424" y="23609"/>
                  </a:lnTo>
                  <a:lnTo>
                    <a:pt x="94424" y="35407"/>
                  </a:lnTo>
                  <a:lnTo>
                    <a:pt x="94424" y="47205"/>
                  </a:lnTo>
                  <a:lnTo>
                    <a:pt x="106222" y="47205"/>
                  </a:lnTo>
                  <a:lnTo>
                    <a:pt x="106222" y="35407"/>
                  </a:lnTo>
                  <a:lnTo>
                    <a:pt x="106222" y="23622"/>
                  </a:lnTo>
                  <a:lnTo>
                    <a:pt x="118021" y="23622"/>
                  </a:lnTo>
                  <a:lnTo>
                    <a:pt x="118021" y="11811"/>
                  </a:lnTo>
                  <a:close/>
                </a:path>
                <a:path w="626110" h="47625">
                  <a:moveTo>
                    <a:pt x="141617" y="11811"/>
                  </a:moveTo>
                  <a:lnTo>
                    <a:pt x="129832" y="11811"/>
                  </a:lnTo>
                  <a:lnTo>
                    <a:pt x="129832" y="23622"/>
                  </a:lnTo>
                  <a:lnTo>
                    <a:pt x="141617" y="23622"/>
                  </a:lnTo>
                  <a:lnTo>
                    <a:pt x="141617" y="11811"/>
                  </a:lnTo>
                  <a:close/>
                </a:path>
                <a:path w="626110" h="47625">
                  <a:moveTo>
                    <a:pt x="153428" y="23609"/>
                  </a:moveTo>
                  <a:lnTo>
                    <a:pt x="141630" y="23609"/>
                  </a:lnTo>
                  <a:lnTo>
                    <a:pt x="141630" y="35407"/>
                  </a:lnTo>
                  <a:lnTo>
                    <a:pt x="141630" y="47205"/>
                  </a:lnTo>
                  <a:lnTo>
                    <a:pt x="153428" y="47205"/>
                  </a:lnTo>
                  <a:lnTo>
                    <a:pt x="153428" y="35407"/>
                  </a:lnTo>
                  <a:lnTo>
                    <a:pt x="153428" y="23609"/>
                  </a:lnTo>
                  <a:close/>
                </a:path>
                <a:path w="626110" h="47625">
                  <a:moveTo>
                    <a:pt x="177025" y="11811"/>
                  </a:moveTo>
                  <a:lnTo>
                    <a:pt x="165239" y="11811"/>
                  </a:lnTo>
                  <a:lnTo>
                    <a:pt x="153441" y="11811"/>
                  </a:lnTo>
                  <a:lnTo>
                    <a:pt x="153441" y="23622"/>
                  </a:lnTo>
                  <a:lnTo>
                    <a:pt x="165239" y="23622"/>
                  </a:lnTo>
                  <a:lnTo>
                    <a:pt x="165239" y="35407"/>
                  </a:lnTo>
                  <a:lnTo>
                    <a:pt x="165239" y="47205"/>
                  </a:lnTo>
                  <a:lnTo>
                    <a:pt x="177025" y="47205"/>
                  </a:lnTo>
                  <a:lnTo>
                    <a:pt x="177025" y="35407"/>
                  </a:lnTo>
                  <a:lnTo>
                    <a:pt x="177025" y="23622"/>
                  </a:lnTo>
                  <a:lnTo>
                    <a:pt x="177025" y="11811"/>
                  </a:lnTo>
                  <a:close/>
                </a:path>
                <a:path w="626110" h="47625">
                  <a:moveTo>
                    <a:pt x="188836" y="23609"/>
                  </a:moveTo>
                  <a:lnTo>
                    <a:pt x="177038" y="23609"/>
                  </a:lnTo>
                  <a:lnTo>
                    <a:pt x="177038" y="35407"/>
                  </a:lnTo>
                  <a:lnTo>
                    <a:pt x="177038" y="47205"/>
                  </a:lnTo>
                  <a:lnTo>
                    <a:pt x="188836" y="47205"/>
                  </a:lnTo>
                  <a:lnTo>
                    <a:pt x="188836" y="35407"/>
                  </a:lnTo>
                  <a:lnTo>
                    <a:pt x="188836" y="23609"/>
                  </a:lnTo>
                  <a:close/>
                </a:path>
                <a:path w="626110" h="47625">
                  <a:moveTo>
                    <a:pt x="212432" y="11811"/>
                  </a:moveTo>
                  <a:lnTo>
                    <a:pt x="200647" y="11811"/>
                  </a:lnTo>
                  <a:lnTo>
                    <a:pt x="200647" y="23609"/>
                  </a:lnTo>
                  <a:lnTo>
                    <a:pt x="188849" y="23609"/>
                  </a:lnTo>
                  <a:lnTo>
                    <a:pt x="188849" y="35407"/>
                  </a:lnTo>
                  <a:lnTo>
                    <a:pt x="188849" y="47205"/>
                  </a:lnTo>
                  <a:lnTo>
                    <a:pt x="200647" y="47205"/>
                  </a:lnTo>
                  <a:lnTo>
                    <a:pt x="212432" y="47205"/>
                  </a:lnTo>
                  <a:lnTo>
                    <a:pt x="212432" y="35407"/>
                  </a:lnTo>
                  <a:lnTo>
                    <a:pt x="212432" y="23622"/>
                  </a:lnTo>
                  <a:lnTo>
                    <a:pt x="212432" y="11811"/>
                  </a:lnTo>
                  <a:close/>
                </a:path>
                <a:path w="626110" h="47625">
                  <a:moveTo>
                    <a:pt x="224243" y="35407"/>
                  </a:moveTo>
                  <a:lnTo>
                    <a:pt x="212458" y="35407"/>
                  </a:lnTo>
                  <a:lnTo>
                    <a:pt x="212458" y="47205"/>
                  </a:lnTo>
                  <a:lnTo>
                    <a:pt x="224243" y="47205"/>
                  </a:lnTo>
                  <a:lnTo>
                    <a:pt x="224243" y="35407"/>
                  </a:lnTo>
                  <a:close/>
                </a:path>
                <a:path w="626110" h="47625">
                  <a:moveTo>
                    <a:pt x="247853" y="11811"/>
                  </a:moveTo>
                  <a:lnTo>
                    <a:pt x="236054" y="11811"/>
                  </a:lnTo>
                  <a:lnTo>
                    <a:pt x="224256" y="11811"/>
                  </a:ln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36054" y="23622"/>
                  </a:lnTo>
                  <a:lnTo>
                    <a:pt x="247853" y="23622"/>
                  </a:lnTo>
                  <a:lnTo>
                    <a:pt x="247853" y="11811"/>
                  </a:lnTo>
                  <a:close/>
                </a:path>
                <a:path w="626110" h="47625">
                  <a:moveTo>
                    <a:pt x="259651" y="11811"/>
                  </a:moveTo>
                  <a:lnTo>
                    <a:pt x="247865" y="11811"/>
                  </a:lnTo>
                  <a:lnTo>
                    <a:pt x="247865" y="23609"/>
                  </a:lnTo>
                  <a:lnTo>
                    <a:pt x="247865" y="35407"/>
                  </a:lnTo>
                  <a:lnTo>
                    <a:pt x="259651" y="35407"/>
                  </a:lnTo>
                  <a:lnTo>
                    <a:pt x="259651" y="23622"/>
                  </a:lnTo>
                  <a:lnTo>
                    <a:pt x="259651" y="11811"/>
                  </a:lnTo>
                  <a:close/>
                </a:path>
                <a:path w="626110" h="47625">
                  <a:moveTo>
                    <a:pt x="271462" y="11811"/>
                  </a:moveTo>
                  <a:lnTo>
                    <a:pt x="259664" y="11811"/>
                  </a:lnTo>
                  <a:lnTo>
                    <a:pt x="259664" y="23609"/>
                  </a:lnTo>
                  <a:lnTo>
                    <a:pt x="259664" y="35407"/>
                  </a:lnTo>
                  <a:lnTo>
                    <a:pt x="259664" y="47205"/>
                  </a:lnTo>
                  <a:lnTo>
                    <a:pt x="271462" y="47205"/>
                  </a:lnTo>
                  <a:lnTo>
                    <a:pt x="271462" y="35407"/>
                  </a:lnTo>
                  <a:lnTo>
                    <a:pt x="271462" y="23622"/>
                  </a:lnTo>
                  <a:lnTo>
                    <a:pt x="271462" y="11811"/>
                  </a:lnTo>
                  <a:close/>
                </a:path>
                <a:path w="626110" h="47625">
                  <a:moveTo>
                    <a:pt x="283273" y="35407"/>
                  </a:moveTo>
                  <a:lnTo>
                    <a:pt x="271475" y="35407"/>
                  </a:lnTo>
                  <a:lnTo>
                    <a:pt x="271475" y="47205"/>
                  </a:lnTo>
                  <a:lnTo>
                    <a:pt x="283273" y="47205"/>
                  </a:lnTo>
                  <a:lnTo>
                    <a:pt x="283273" y="35407"/>
                  </a:lnTo>
                  <a:close/>
                </a:path>
                <a:path w="626110" h="47625">
                  <a:moveTo>
                    <a:pt x="306857" y="11811"/>
                  </a:moveTo>
                  <a:lnTo>
                    <a:pt x="295071" y="11811"/>
                  </a:lnTo>
                  <a:lnTo>
                    <a:pt x="295071" y="23609"/>
                  </a:lnTo>
                  <a:lnTo>
                    <a:pt x="295071" y="35407"/>
                  </a:lnTo>
                  <a:lnTo>
                    <a:pt x="295071" y="47205"/>
                  </a:lnTo>
                  <a:lnTo>
                    <a:pt x="306857" y="47205"/>
                  </a:lnTo>
                  <a:lnTo>
                    <a:pt x="306857" y="35407"/>
                  </a:lnTo>
                  <a:lnTo>
                    <a:pt x="306857" y="23622"/>
                  </a:lnTo>
                  <a:lnTo>
                    <a:pt x="306857" y="11811"/>
                  </a:lnTo>
                  <a:close/>
                </a:path>
                <a:path w="626110" h="47625">
                  <a:moveTo>
                    <a:pt x="330479" y="23609"/>
                  </a:moveTo>
                  <a:lnTo>
                    <a:pt x="318681" y="23609"/>
                  </a:lnTo>
                  <a:lnTo>
                    <a:pt x="306882" y="23609"/>
                  </a:lnTo>
                  <a:lnTo>
                    <a:pt x="306882" y="35407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close/>
                </a:path>
                <a:path w="626110" h="47625">
                  <a:moveTo>
                    <a:pt x="365887" y="11811"/>
                  </a:moveTo>
                  <a:lnTo>
                    <a:pt x="354088" y="11811"/>
                  </a:lnTo>
                  <a:lnTo>
                    <a:pt x="342290" y="11811"/>
                  </a:lnTo>
                  <a:lnTo>
                    <a:pt x="342290" y="23622"/>
                  </a:lnTo>
                  <a:lnTo>
                    <a:pt x="354088" y="23622"/>
                  </a:lnTo>
                  <a:lnTo>
                    <a:pt x="365887" y="23622"/>
                  </a:lnTo>
                  <a:lnTo>
                    <a:pt x="365887" y="11811"/>
                  </a:lnTo>
                  <a:close/>
                </a:path>
                <a:path w="626110" h="47625">
                  <a:moveTo>
                    <a:pt x="389496" y="11811"/>
                  </a:moveTo>
                  <a:lnTo>
                    <a:pt x="377698" y="11811"/>
                  </a:lnTo>
                  <a:lnTo>
                    <a:pt x="377698" y="23609"/>
                  </a:lnTo>
                  <a:lnTo>
                    <a:pt x="365899" y="23609"/>
                  </a:lnTo>
                  <a:lnTo>
                    <a:pt x="365899" y="35407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22"/>
                  </a:lnTo>
                  <a:lnTo>
                    <a:pt x="389496" y="11811"/>
                  </a:lnTo>
                  <a:close/>
                </a:path>
                <a:path w="626110" h="47625">
                  <a:moveTo>
                    <a:pt x="413105" y="23609"/>
                  </a:moveTo>
                  <a:lnTo>
                    <a:pt x="401307" y="23609"/>
                  </a:lnTo>
                  <a:lnTo>
                    <a:pt x="401307" y="11811"/>
                  </a:lnTo>
                  <a:lnTo>
                    <a:pt x="389509" y="11811"/>
                  </a:ln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13105" y="35407"/>
                  </a:lnTo>
                  <a:lnTo>
                    <a:pt x="413105" y="23609"/>
                  </a:lnTo>
                  <a:close/>
                </a:path>
                <a:path w="626110" h="47625">
                  <a:moveTo>
                    <a:pt x="460311" y="23609"/>
                  </a:moveTo>
                  <a:lnTo>
                    <a:pt x="448513" y="23609"/>
                  </a:lnTo>
                  <a:lnTo>
                    <a:pt x="448513" y="11811"/>
                  </a:lnTo>
                  <a:lnTo>
                    <a:pt x="436714" y="11811"/>
                  </a:lnTo>
                  <a:lnTo>
                    <a:pt x="436714" y="23609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60311" y="35407"/>
                  </a:lnTo>
                  <a:lnTo>
                    <a:pt x="460311" y="23609"/>
                  </a:lnTo>
                  <a:close/>
                </a:path>
                <a:path w="626110" h="47625">
                  <a:moveTo>
                    <a:pt x="483920" y="11811"/>
                  </a:moveTo>
                  <a:lnTo>
                    <a:pt x="472122" y="11811"/>
                  </a:lnTo>
                  <a:lnTo>
                    <a:pt x="460324" y="11811"/>
                  </a:lnTo>
                  <a:lnTo>
                    <a:pt x="460324" y="23622"/>
                  </a:lnTo>
                  <a:lnTo>
                    <a:pt x="472122" y="23622"/>
                  </a:lnTo>
                  <a:lnTo>
                    <a:pt x="483920" y="23622"/>
                  </a:lnTo>
                  <a:lnTo>
                    <a:pt x="483920" y="11811"/>
                  </a:lnTo>
                  <a:close/>
                </a:path>
                <a:path w="626110" h="47625">
                  <a:moveTo>
                    <a:pt x="519328" y="11811"/>
                  </a:moveTo>
                  <a:lnTo>
                    <a:pt x="507530" y="11811"/>
                  </a:lnTo>
                  <a:lnTo>
                    <a:pt x="495731" y="11811"/>
                  </a:lnTo>
                  <a:lnTo>
                    <a:pt x="483933" y="11811"/>
                  </a:ln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495731" y="23622"/>
                  </a:lnTo>
                  <a:lnTo>
                    <a:pt x="507530" y="23622"/>
                  </a:lnTo>
                  <a:lnTo>
                    <a:pt x="519328" y="23622"/>
                  </a:lnTo>
                  <a:lnTo>
                    <a:pt x="519328" y="11811"/>
                  </a:lnTo>
                  <a:close/>
                </a:path>
                <a:path w="626110" h="47625">
                  <a:moveTo>
                    <a:pt x="542937" y="11811"/>
                  </a:moveTo>
                  <a:lnTo>
                    <a:pt x="531139" y="11811"/>
                  </a:lnTo>
                  <a:lnTo>
                    <a:pt x="519341" y="11811"/>
                  </a:lnTo>
                  <a:lnTo>
                    <a:pt x="519341" y="23622"/>
                  </a:lnTo>
                  <a:lnTo>
                    <a:pt x="531139" y="23622"/>
                  </a:lnTo>
                  <a:lnTo>
                    <a:pt x="542937" y="23622"/>
                  </a:lnTo>
                  <a:lnTo>
                    <a:pt x="542937" y="11811"/>
                  </a:lnTo>
                  <a:close/>
                </a:path>
                <a:path w="626110" h="47625">
                  <a:moveTo>
                    <a:pt x="566547" y="0"/>
                  </a:moveTo>
                  <a:lnTo>
                    <a:pt x="554748" y="0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66547" y="0"/>
                  </a:lnTo>
                  <a:close/>
                </a:path>
                <a:path w="626110" h="47625">
                  <a:moveTo>
                    <a:pt x="578345" y="11811"/>
                  </a:moveTo>
                  <a:lnTo>
                    <a:pt x="566547" y="11811"/>
                  </a:lnTo>
                  <a:lnTo>
                    <a:pt x="554748" y="11811"/>
                  </a:lnTo>
                  <a:lnTo>
                    <a:pt x="542950" y="11811"/>
                  </a:lnTo>
                  <a:lnTo>
                    <a:pt x="542950" y="23622"/>
                  </a:lnTo>
                  <a:lnTo>
                    <a:pt x="554748" y="23622"/>
                  </a:lnTo>
                  <a:lnTo>
                    <a:pt x="554748" y="35407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78345" y="23622"/>
                  </a:lnTo>
                  <a:lnTo>
                    <a:pt x="578345" y="11811"/>
                  </a:lnTo>
                  <a:close/>
                </a:path>
                <a:path w="626110" h="47625">
                  <a:moveTo>
                    <a:pt x="590156" y="11811"/>
                  </a:moveTo>
                  <a:lnTo>
                    <a:pt x="578358" y="11811"/>
                  </a:lnTo>
                  <a:lnTo>
                    <a:pt x="578358" y="23622"/>
                  </a:lnTo>
                  <a:lnTo>
                    <a:pt x="590156" y="23622"/>
                  </a:lnTo>
                  <a:lnTo>
                    <a:pt x="590156" y="11811"/>
                  </a:lnTo>
                  <a:close/>
                </a:path>
                <a:path w="626110" h="47625">
                  <a:moveTo>
                    <a:pt x="625563" y="0"/>
                  </a:moveTo>
                  <a:lnTo>
                    <a:pt x="613765" y="0"/>
                  </a:ln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25563" y="11798"/>
                  </a:lnTo>
                  <a:lnTo>
                    <a:pt x="62556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94843" y="4866944"/>
              <a:ext cx="614045" cy="35560"/>
            </a:xfrm>
            <a:custGeom>
              <a:avLst/>
              <a:gdLst/>
              <a:ahLst/>
              <a:cxnLst/>
              <a:rect l="l" t="t" r="r" b="b"/>
              <a:pathLst>
                <a:path w="614045" h="35560">
                  <a:moveTo>
                    <a:pt x="35394" y="23609"/>
                  </a:moveTo>
                  <a:lnTo>
                    <a:pt x="23596" y="23609"/>
                  </a:lnTo>
                  <a:lnTo>
                    <a:pt x="23596" y="11811"/>
                  </a:lnTo>
                  <a:lnTo>
                    <a:pt x="11798" y="11811"/>
                  </a:lnTo>
                  <a:lnTo>
                    <a:pt x="0" y="11811"/>
                  </a:lnTo>
                  <a:lnTo>
                    <a:pt x="0" y="23609"/>
                  </a:lnTo>
                  <a:lnTo>
                    <a:pt x="11798" y="23609"/>
                  </a:lnTo>
                  <a:lnTo>
                    <a:pt x="11798" y="35407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close/>
                </a:path>
                <a:path w="614045" h="35560">
                  <a:moveTo>
                    <a:pt x="59004" y="11811"/>
                  </a:moveTo>
                  <a:lnTo>
                    <a:pt x="47205" y="11811"/>
                  </a:lnTo>
                  <a:lnTo>
                    <a:pt x="35407" y="11811"/>
                  </a:lnTo>
                  <a:lnTo>
                    <a:pt x="35407" y="23609"/>
                  </a:lnTo>
                  <a:lnTo>
                    <a:pt x="47205" y="23609"/>
                  </a:lnTo>
                  <a:lnTo>
                    <a:pt x="59004" y="23609"/>
                  </a:lnTo>
                  <a:lnTo>
                    <a:pt x="59004" y="11811"/>
                  </a:lnTo>
                  <a:close/>
                </a:path>
                <a:path w="614045" h="35560">
                  <a:moveTo>
                    <a:pt x="82613" y="11811"/>
                  </a:moveTo>
                  <a:lnTo>
                    <a:pt x="70815" y="11811"/>
                  </a:lnTo>
                  <a:lnTo>
                    <a:pt x="59016" y="11811"/>
                  </a:lnTo>
                  <a:lnTo>
                    <a:pt x="59016" y="23609"/>
                  </a:lnTo>
                  <a:lnTo>
                    <a:pt x="70815" y="23609"/>
                  </a:lnTo>
                  <a:lnTo>
                    <a:pt x="82613" y="23609"/>
                  </a:lnTo>
                  <a:lnTo>
                    <a:pt x="82613" y="11811"/>
                  </a:lnTo>
                  <a:close/>
                </a:path>
                <a:path w="614045" h="35560">
                  <a:moveTo>
                    <a:pt x="94411" y="23609"/>
                  </a:moveTo>
                  <a:lnTo>
                    <a:pt x="82613" y="23609"/>
                  </a:lnTo>
                  <a:lnTo>
                    <a:pt x="82613" y="35407"/>
                  </a:lnTo>
                  <a:lnTo>
                    <a:pt x="94411" y="35407"/>
                  </a:lnTo>
                  <a:lnTo>
                    <a:pt x="94411" y="23609"/>
                  </a:lnTo>
                  <a:close/>
                </a:path>
                <a:path w="614045" h="35560">
                  <a:moveTo>
                    <a:pt x="129806" y="23609"/>
                  </a:moveTo>
                  <a:lnTo>
                    <a:pt x="118021" y="23609"/>
                  </a:lnTo>
                  <a:lnTo>
                    <a:pt x="106222" y="23609"/>
                  </a:ln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18021" y="35407"/>
                  </a:lnTo>
                  <a:lnTo>
                    <a:pt x="129806" y="35407"/>
                  </a:lnTo>
                  <a:lnTo>
                    <a:pt x="129806" y="23609"/>
                  </a:lnTo>
                  <a:close/>
                </a:path>
                <a:path w="614045" h="35560">
                  <a:moveTo>
                    <a:pt x="141617" y="23609"/>
                  </a:moveTo>
                  <a:lnTo>
                    <a:pt x="129832" y="23609"/>
                  </a:lnTo>
                  <a:lnTo>
                    <a:pt x="129832" y="35407"/>
                  </a:lnTo>
                  <a:lnTo>
                    <a:pt x="141617" y="35407"/>
                  </a:lnTo>
                  <a:lnTo>
                    <a:pt x="141617" y="23609"/>
                  </a:lnTo>
                  <a:close/>
                </a:path>
                <a:path w="614045" h="35560">
                  <a:moveTo>
                    <a:pt x="153428" y="11811"/>
                  </a:moveTo>
                  <a:lnTo>
                    <a:pt x="141630" y="11811"/>
                  </a:lnTo>
                  <a:lnTo>
                    <a:pt x="141630" y="23609"/>
                  </a:lnTo>
                  <a:lnTo>
                    <a:pt x="153428" y="23609"/>
                  </a:lnTo>
                  <a:lnTo>
                    <a:pt x="153428" y="11811"/>
                  </a:lnTo>
                  <a:close/>
                </a:path>
                <a:path w="614045" h="35560">
                  <a:moveTo>
                    <a:pt x="177025" y="23609"/>
                  </a:moveTo>
                  <a:lnTo>
                    <a:pt x="165239" y="23609"/>
                  </a:ln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close/>
                </a:path>
                <a:path w="614045" h="35560">
                  <a:moveTo>
                    <a:pt x="188836" y="23609"/>
                  </a:move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close/>
                </a:path>
                <a:path w="614045" h="35560">
                  <a:moveTo>
                    <a:pt x="212432" y="11811"/>
                  </a:moveTo>
                  <a:lnTo>
                    <a:pt x="200647" y="11811"/>
                  </a:lnTo>
                  <a:lnTo>
                    <a:pt x="188849" y="11811"/>
                  </a:lnTo>
                  <a:lnTo>
                    <a:pt x="188849" y="23609"/>
                  </a:lnTo>
                  <a:lnTo>
                    <a:pt x="200647" y="23609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lnTo>
                    <a:pt x="212432" y="11811"/>
                  </a:lnTo>
                  <a:close/>
                </a:path>
                <a:path w="614045" h="35560">
                  <a:moveTo>
                    <a:pt x="224243" y="11811"/>
                  </a:moveTo>
                  <a:lnTo>
                    <a:pt x="212458" y="11811"/>
                  </a:ln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lnTo>
                    <a:pt x="224243" y="11811"/>
                  </a:lnTo>
                  <a:close/>
                </a:path>
                <a:path w="614045" h="35560">
                  <a:moveTo>
                    <a:pt x="247853" y="11811"/>
                  </a:moveTo>
                  <a:lnTo>
                    <a:pt x="236054" y="11811"/>
                  </a:lnTo>
                  <a:lnTo>
                    <a:pt x="224256" y="11811"/>
                  </a:lnTo>
                  <a:lnTo>
                    <a:pt x="224256" y="23609"/>
                  </a:lnTo>
                  <a:lnTo>
                    <a:pt x="236054" y="23609"/>
                  </a:lnTo>
                  <a:lnTo>
                    <a:pt x="247853" y="23609"/>
                  </a:lnTo>
                  <a:lnTo>
                    <a:pt x="247853" y="11811"/>
                  </a:lnTo>
                  <a:close/>
                </a:path>
                <a:path w="614045" h="35560">
                  <a:moveTo>
                    <a:pt x="259651" y="11811"/>
                  </a:moveTo>
                  <a:lnTo>
                    <a:pt x="247865" y="11811"/>
                  </a:lnTo>
                  <a:lnTo>
                    <a:pt x="247865" y="23609"/>
                  </a:lnTo>
                  <a:lnTo>
                    <a:pt x="247865" y="35407"/>
                  </a:lnTo>
                  <a:lnTo>
                    <a:pt x="259651" y="35407"/>
                  </a:lnTo>
                  <a:lnTo>
                    <a:pt x="259651" y="23609"/>
                  </a:lnTo>
                  <a:lnTo>
                    <a:pt x="259651" y="11811"/>
                  </a:lnTo>
                  <a:close/>
                </a:path>
                <a:path w="614045" h="35560">
                  <a:moveTo>
                    <a:pt x="271462" y="11811"/>
                  </a:moveTo>
                  <a:lnTo>
                    <a:pt x="259664" y="11811"/>
                  </a:lnTo>
                  <a:lnTo>
                    <a:pt x="259664" y="23609"/>
                  </a:lnTo>
                  <a:lnTo>
                    <a:pt x="259664" y="35407"/>
                  </a:lnTo>
                  <a:lnTo>
                    <a:pt x="271462" y="35407"/>
                  </a:lnTo>
                  <a:lnTo>
                    <a:pt x="271462" y="23609"/>
                  </a:lnTo>
                  <a:lnTo>
                    <a:pt x="271462" y="11811"/>
                  </a:lnTo>
                  <a:close/>
                </a:path>
                <a:path w="614045" h="35560">
                  <a:moveTo>
                    <a:pt x="306857" y="11811"/>
                  </a:moveTo>
                  <a:lnTo>
                    <a:pt x="295071" y="11811"/>
                  </a:lnTo>
                  <a:lnTo>
                    <a:pt x="283273" y="11811"/>
                  </a:lnTo>
                  <a:lnTo>
                    <a:pt x="283273" y="23609"/>
                  </a:lnTo>
                  <a:lnTo>
                    <a:pt x="271475" y="23609"/>
                  </a:lnTo>
                  <a:lnTo>
                    <a:pt x="271475" y="35407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lnTo>
                    <a:pt x="306857" y="11811"/>
                  </a:lnTo>
                  <a:close/>
                </a:path>
                <a:path w="614045" h="35560">
                  <a:moveTo>
                    <a:pt x="306857" y="0"/>
                  </a:moveTo>
                  <a:lnTo>
                    <a:pt x="295071" y="0"/>
                  </a:lnTo>
                  <a:lnTo>
                    <a:pt x="295071" y="11798"/>
                  </a:lnTo>
                  <a:lnTo>
                    <a:pt x="306857" y="11798"/>
                  </a:lnTo>
                  <a:lnTo>
                    <a:pt x="306857" y="0"/>
                  </a:lnTo>
                  <a:close/>
                </a:path>
                <a:path w="614045" h="35560">
                  <a:moveTo>
                    <a:pt x="330479" y="11811"/>
                  </a:moveTo>
                  <a:lnTo>
                    <a:pt x="318681" y="11811"/>
                  </a:lnTo>
                  <a:lnTo>
                    <a:pt x="318681" y="23609"/>
                  </a:lnTo>
                  <a:lnTo>
                    <a:pt x="306882" y="23609"/>
                  </a:lnTo>
                  <a:lnTo>
                    <a:pt x="306882" y="35407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lnTo>
                    <a:pt x="330479" y="11811"/>
                  </a:lnTo>
                  <a:close/>
                </a:path>
                <a:path w="614045" h="35560">
                  <a:moveTo>
                    <a:pt x="330479" y="0"/>
                  </a:moveTo>
                  <a:lnTo>
                    <a:pt x="318681" y="0"/>
                  </a:lnTo>
                  <a:lnTo>
                    <a:pt x="306882" y="0"/>
                  </a:lnTo>
                  <a:lnTo>
                    <a:pt x="306882" y="11798"/>
                  </a:lnTo>
                  <a:lnTo>
                    <a:pt x="318681" y="11798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14045" h="35560">
                  <a:moveTo>
                    <a:pt x="342290" y="11811"/>
                  </a:moveTo>
                  <a:lnTo>
                    <a:pt x="330492" y="11811"/>
                  </a:lnTo>
                  <a:lnTo>
                    <a:pt x="330492" y="23609"/>
                  </a:lnTo>
                  <a:lnTo>
                    <a:pt x="342290" y="23609"/>
                  </a:lnTo>
                  <a:lnTo>
                    <a:pt x="342290" y="11811"/>
                  </a:lnTo>
                  <a:close/>
                </a:path>
                <a:path w="614045" h="35560">
                  <a:moveTo>
                    <a:pt x="354088" y="23609"/>
                  </a:moveTo>
                  <a:lnTo>
                    <a:pt x="342290" y="23609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54088" y="23609"/>
                  </a:lnTo>
                  <a:close/>
                </a:path>
                <a:path w="614045" h="35560">
                  <a:moveTo>
                    <a:pt x="354088" y="0"/>
                  </a:moveTo>
                  <a:lnTo>
                    <a:pt x="342290" y="0"/>
                  </a:lnTo>
                  <a:lnTo>
                    <a:pt x="342290" y="11798"/>
                  </a:lnTo>
                  <a:lnTo>
                    <a:pt x="354088" y="11798"/>
                  </a:lnTo>
                  <a:lnTo>
                    <a:pt x="354088" y="0"/>
                  </a:lnTo>
                  <a:close/>
                </a:path>
                <a:path w="614045" h="35560">
                  <a:moveTo>
                    <a:pt x="413105" y="0"/>
                  </a:moveTo>
                  <a:lnTo>
                    <a:pt x="401307" y="0"/>
                  </a:ln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13105" y="11798"/>
                  </a:lnTo>
                  <a:lnTo>
                    <a:pt x="413105" y="0"/>
                  </a:lnTo>
                  <a:close/>
                </a:path>
                <a:path w="614045" h="35560">
                  <a:moveTo>
                    <a:pt x="424903" y="11811"/>
                  </a:moveTo>
                  <a:lnTo>
                    <a:pt x="413105" y="11811"/>
                  </a:lnTo>
                  <a:lnTo>
                    <a:pt x="401307" y="11811"/>
                  </a:lnTo>
                  <a:lnTo>
                    <a:pt x="389509" y="11811"/>
                  </a:lnTo>
                  <a:lnTo>
                    <a:pt x="389509" y="23609"/>
                  </a:lnTo>
                  <a:lnTo>
                    <a:pt x="401307" y="23609"/>
                  </a:lnTo>
                  <a:lnTo>
                    <a:pt x="401307" y="35407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lnTo>
                    <a:pt x="424903" y="11811"/>
                  </a:lnTo>
                  <a:close/>
                </a:path>
                <a:path w="614045" h="35560">
                  <a:moveTo>
                    <a:pt x="436714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36714" y="11798"/>
                  </a:lnTo>
                  <a:lnTo>
                    <a:pt x="436714" y="0"/>
                  </a:lnTo>
                  <a:close/>
                </a:path>
                <a:path w="614045" h="35560">
                  <a:moveTo>
                    <a:pt x="448513" y="23609"/>
                  </a:moveTo>
                  <a:lnTo>
                    <a:pt x="436714" y="23609"/>
                  </a:lnTo>
                  <a:lnTo>
                    <a:pt x="436714" y="11811"/>
                  </a:lnTo>
                  <a:lnTo>
                    <a:pt x="424916" y="11811"/>
                  </a:lnTo>
                  <a:lnTo>
                    <a:pt x="424916" y="23609"/>
                  </a:lnTo>
                  <a:lnTo>
                    <a:pt x="424916" y="35407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48513" y="23609"/>
                  </a:lnTo>
                  <a:close/>
                </a:path>
                <a:path w="614045" h="35560">
                  <a:moveTo>
                    <a:pt x="460311" y="11811"/>
                  </a:moveTo>
                  <a:lnTo>
                    <a:pt x="448513" y="11811"/>
                  </a:lnTo>
                  <a:lnTo>
                    <a:pt x="448513" y="23609"/>
                  </a:lnTo>
                  <a:lnTo>
                    <a:pt x="460311" y="23609"/>
                  </a:lnTo>
                  <a:lnTo>
                    <a:pt x="460311" y="11811"/>
                  </a:lnTo>
                  <a:close/>
                </a:path>
                <a:path w="614045" h="35560">
                  <a:moveTo>
                    <a:pt x="483920" y="23609"/>
                  </a:moveTo>
                  <a:lnTo>
                    <a:pt x="472122" y="23609"/>
                  </a:lnTo>
                  <a:lnTo>
                    <a:pt x="472122" y="11811"/>
                  </a:lnTo>
                  <a:lnTo>
                    <a:pt x="460324" y="11811"/>
                  </a:lnTo>
                  <a:lnTo>
                    <a:pt x="460324" y="23609"/>
                  </a:lnTo>
                  <a:lnTo>
                    <a:pt x="460324" y="35407"/>
                  </a:lnTo>
                  <a:lnTo>
                    <a:pt x="472122" y="35407"/>
                  </a:lnTo>
                  <a:lnTo>
                    <a:pt x="483920" y="35407"/>
                  </a:lnTo>
                  <a:lnTo>
                    <a:pt x="483920" y="23609"/>
                  </a:lnTo>
                  <a:close/>
                </a:path>
                <a:path w="614045" h="35560">
                  <a:moveTo>
                    <a:pt x="519328" y="11811"/>
                  </a:moveTo>
                  <a:lnTo>
                    <a:pt x="507530" y="11811"/>
                  </a:lnTo>
                  <a:lnTo>
                    <a:pt x="507530" y="23609"/>
                  </a:lnTo>
                  <a:lnTo>
                    <a:pt x="495731" y="23609"/>
                  </a:ln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507530" y="35407"/>
                  </a:lnTo>
                  <a:lnTo>
                    <a:pt x="519328" y="35407"/>
                  </a:lnTo>
                  <a:lnTo>
                    <a:pt x="519328" y="23609"/>
                  </a:lnTo>
                  <a:lnTo>
                    <a:pt x="519328" y="11811"/>
                  </a:lnTo>
                  <a:close/>
                </a:path>
                <a:path w="614045" h="35560">
                  <a:moveTo>
                    <a:pt x="519328" y="0"/>
                  </a:moveTo>
                  <a:lnTo>
                    <a:pt x="507530" y="0"/>
                  </a:lnTo>
                  <a:lnTo>
                    <a:pt x="507530" y="11798"/>
                  </a:lnTo>
                  <a:lnTo>
                    <a:pt x="519328" y="11798"/>
                  </a:lnTo>
                  <a:lnTo>
                    <a:pt x="519328" y="0"/>
                  </a:lnTo>
                  <a:close/>
                </a:path>
                <a:path w="614045" h="35560">
                  <a:moveTo>
                    <a:pt x="531139" y="23609"/>
                  </a:moveTo>
                  <a:lnTo>
                    <a:pt x="519341" y="23609"/>
                  </a:lnTo>
                  <a:lnTo>
                    <a:pt x="519341" y="35407"/>
                  </a:lnTo>
                  <a:lnTo>
                    <a:pt x="531139" y="35407"/>
                  </a:lnTo>
                  <a:lnTo>
                    <a:pt x="531139" y="23609"/>
                  </a:lnTo>
                  <a:close/>
                </a:path>
                <a:path w="614045" h="35560">
                  <a:moveTo>
                    <a:pt x="531139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31139" y="11798"/>
                  </a:lnTo>
                  <a:lnTo>
                    <a:pt x="531139" y="0"/>
                  </a:lnTo>
                  <a:close/>
                </a:path>
                <a:path w="614045" h="35560">
                  <a:moveTo>
                    <a:pt x="566547" y="0"/>
                  </a:moveTo>
                  <a:lnTo>
                    <a:pt x="554748" y="0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66547" y="0"/>
                  </a:lnTo>
                  <a:close/>
                </a:path>
                <a:path w="614045" h="35560">
                  <a:moveTo>
                    <a:pt x="578345" y="11811"/>
                  </a:moveTo>
                  <a:lnTo>
                    <a:pt x="566547" y="11811"/>
                  </a:lnTo>
                  <a:lnTo>
                    <a:pt x="554748" y="11811"/>
                  </a:lnTo>
                  <a:lnTo>
                    <a:pt x="554748" y="23609"/>
                  </a:lnTo>
                  <a:lnTo>
                    <a:pt x="566547" y="23609"/>
                  </a:lnTo>
                  <a:lnTo>
                    <a:pt x="578345" y="23609"/>
                  </a:lnTo>
                  <a:lnTo>
                    <a:pt x="578345" y="11811"/>
                  </a:lnTo>
                  <a:close/>
                </a:path>
                <a:path w="614045" h="35560">
                  <a:moveTo>
                    <a:pt x="590156" y="0"/>
                  </a:moveTo>
                  <a:lnTo>
                    <a:pt x="578358" y="0"/>
                  </a:lnTo>
                  <a:lnTo>
                    <a:pt x="578358" y="11798"/>
                  </a:lnTo>
                  <a:lnTo>
                    <a:pt x="590156" y="11798"/>
                  </a:lnTo>
                  <a:lnTo>
                    <a:pt x="590156" y="0"/>
                  </a:lnTo>
                  <a:close/>
                </a:path>
                <a:path w="614045" h="35560">
                  <a:moveTo>
                    <a:pt x="601954" y="11811"/>
                  </a:moveTo>
                  <a:lnTo>
                    <a:pt x="590156" y="11811"/>
                  </a:lnTo>
                  <a:lnTo>
                    <a:pt x="578358" y="11811"/>
                  </a:lnTo>
                  <a:lnTo>
                    <a:pt x="578358" y="23609"/>
                  </a:lnTo>
                  <a:lnTo>
                    <a:pt x="590156" y="23609"/>
                  </a:lnTo>
                  <a:lnTo>
                    <a:pt x="601954" y="23609"/>
                  </a:lnTo>
                  <a:lnTo>
                    <a:pt x="601954" y="11811"/>
                  </a:lnTo>
                  <a:close/>
                </a:path>
                <a:path w="614045" h="35560">
                  <a:moveTo>
                    <a:pt x="613765" y="0"/>
                  </a:move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1376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94843" y="4890553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10" h="47625">
                  <a:moveTo>
                    <a:pt x="35394" y="35407"/>
                  </a:moveTo>
                  <a:lnTo>
                    <a:pt x="23596" y="35407"/>
                  </a:lnTo>
                  <a:lnTo>
                    <a:pt x="11798" y="35407"/>
                  </a:lnTo>
                  <a:lnTo>
                    <a:pt x="0" y="35407"/>
                  </a:lnTo>
                  <a:lnTo>
                    <a:pt x="0" y="47205"/>
                  </a:lnTo>
                  <a:lnTo>
                    <a:pt x="11798" y="47205"/>
                  </a:lnTo>
                  <a:lnTo>
                    <a:pt x="23596" y="47205"/>
                  </a:lnTo>
                  <a:lnTo>
                    <a:pt x="35394" y="47205"/>
                  </a:lnTo>
                  <a:lnTo>
                    <a:pt x="35394" y="35407"/>
                  </a:lnTo>
                  <a:close/>
                </a:path>
                <a:path w="626110" h="47625">
                  <a:moveTo>
                    <a:pt x="47205" y="11798"/>
                  </a:moveTo>
                  <a:lnTo>
                    <a:pt x="35407" y="11798"/>
                  </a:lnTo>
                  <a:lnTo>
                    <a:pt x="35407" y="23596"/>
                  </a:lnTo>
                  <a:lnTo>
                    <a:pt x="47205" y="23596"/>
                  </a:lnTo>
                  <a:lnTo>
                    <a:pt x="47205" y="11798"/>
                  </a:lnTo>
                  <a:close/>
                </a:path>
                <a:path w="626110" h="47625">
                  <a:moveTo>
                    <a:pt x="59004" y="35407"/>
                  </a:moveTo>
                  <a:lnTo>
                    <a:pt x="47205" y="35407"/>
                  </a:lnTo>
                  <a:lnTo>
                    <a:pt x="35407" y="35407"/>
                  </a:lnTo>
                  <a:lnTo>
                    <a:pt x="35407" y="47205"/>
                  </a:lnTo>
                  <a:lnTo>
                    <a:pt x="47205" y="47205"/>
                  </a:lnTo>
                  <a:lnTo>
                    <a:pt x="59004" y="47205"/>
                  </a:lnTo>
                  <a:lnTo>
                    <a:pt x="59004" y="35407"/>
                  </a:lnTo>
                  <a:close/>
                </a:path>
                <a:path w="626110" h="47625">
                  <a:moveTo>
                    <a:pt x="82613" y="11798"/>
                  </a:moveTo>
                  <a:lnTo>
                    <a:pt x="70815" y="11798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82613" y="11798"/>
                  </a:lnTo>
                  <a:close/>
                </a:path>
                <a:path w="626110" h="47625">
                  <a:moveTo>
                    <a:pt x="118021" y="23609"/>
                  </a:moveTo>
                  <a:lnTo>
                    <a:pt x="106222" y="23609"/>
                  </a:ln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18021" y="35407"/>
                  </a:lnTo>
                  <a:lnTo>
                    <a:pt x="118021" y="23609"/>
                  </a:lnTo>
                  <a:close/>
                </a:path>
                <a:path w="626110" h="47625">
                  <a:moveTo>
                    <a:pt x="118021" y="11798"/>
                  </a:moveTo>
                  <a:lnTo>
                    <a:pt x="106222" y="11798"/>
                  </a:lnTo>
                  <a:lnTo>
                    <a:pt x="106222" y="23596"/>
                  </a:lnTo>
                  <a:lnTo>
                    <a:pt x="118021" y="23596"/>
                  </a:lnTo>
                  <a:lnTo>
                    <a:pt x="118021" y="11798"/>
                  </a:lnTo>
                  <a:close/>
                </a:path>
                <a:path w="626110" h="47625">
                  <a:moveTo>
                    <a:pt x="177025" y="23609"/>
                  </a:moveTo>
                  <a:lnTo>
                    <a:pt x="165239" y="23609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close/>
                </a:path>
                <a:path w="626110" h="47625">
                  <a:moveTo>
                    <a:pt x="177025" y="11798"/>
                  </a:moveTo>
                  <a:lnTo>
                    <a:pt x="165239" y="11798"/>
                  </a:lnTo>
                  <a:lnTo>
                    <a:pt x="165239" y="23596"/>
                  </a:lnTo>
                  <a:lnTo>
                    <a:pt x="177025" y="23596"/>
                  </a:lnTo>
                  <a:lnTo>
                    <a:pt x="177025" y="11798"/>
                  </a:lnTo>
                  <a:close/>
                </a:path>
                <a:path w="626110" h="47625">
                  <a:moveTo>
                    <a:pt x="188836" y="23609"/>
                  </a:move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close/>
                </a:path>
                <a:path w="626110" h="47625">
                  <a:moveTo>
                    <a:pt x="188836" y="11798"/>
                  </a:moveTo>
                  <a:lnTo>
                    <a:pt x="177038" y="11798"/>
                  </a:lnTo>
                  <a:lnTo>
                    <a:pt x="177038" y="23596"/>
                  </a:lnTo>
                  <a:lnTo>
                    <a:pt x="188836" y="23596"/>
                  </a:lnTo>
                  <a:lnTo>
                    <a:pt x="188836" y="11798"/>
                  </a:lnTo>
                  <a:close/>
                </a:path>
                <a:path w="626110" h="47625">
                  <a:moveTo>
                    <a:pt x="212432" y="23609"/>
                  </a:moveTo>
                  <a:lnTo>
                    <a:pt x="200647" y="23609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close/>
                </a:path>
                <a:path w="626110" h="47625">
                  <a:moveTo>
                    <a:pt x="212432" y="11798"/>
                  </a:moveTo>
                  <a:lnTo>
                    <a:pt x="200647" y="11798"/>
                  </a:lnTo>
                  <a:lnTo>
                    <a:pt x="200647" y="23596"/>
                  </a:lnTo>
                  <a:lnTo>
                    <a:pt x="212432" y="23596"/>
                  </a:lnTo>
                  <a:lnTo>
                    <a:pt x="212432" y="11798"/>
                  </a:lnTo>
                  <a:close/>
                </a:path>
                <a:path w="626110" h="47625">
                  <a:moveTo>
                    <a:pt x="224243" y="23609"/>
                  </a:move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close/>
                </a:path>
                <a:path w="626110" h="47625">
                  <a:moveTo>
                    <a:pt x="224243" y="11798"/>
                  </a:moveTo>
                  <a:lnTo>
                    <a:pt x="212458" y="11798"/>
                  </a:lnTo>
                  <a:lnTo>
                    <a:pt x="212458" y="23596"/>
                  </a:lnTo>
                  <a:lnTo>
                    <a:pt x="224243" y="23596"/>
                  </a:lnTo>
                  <a:lnTo>
                    <a:pt x="224243" y="11798"/>
                  </a:lnTo>
                  <a:close/>
                </a:path>
                <a:path w="626110" h="47625">
                  <a:moveTo>
                    <a:pt x="236054" y="11798"/>
                  </a:moveTo>
                  <a:lnTo>
                    <a:pt x="224256" y="11798"/>
                  </a:lnTo>
                  <a:lnTo>
                    <a:pt x="224256" y="23596"/>
                  </a:lnTo>
                  <a:lnTo>
                    <a:pt x="236054" y="23596"/>
                  </a:lnTo>
                  <a:lnTo>
                    <a:pt x="236054" y="11798"/>
                  </a:lnTo>
                  <a:close/>
                </a:path>
                <a:path w="626110" h="47625">
                  <a:moveTo>
                    <a:pt x="247853" y="23609"/>
                  </a:moveTo>
                  <a:lnTo>
                    <a:pt x="236054" y="23609"/>
                  </a:ln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47853" y="35407"/>
                  </a:lnTo>
                  <a:lnTo>
                    <a:pt x="247853" y="23609"/>
                  </a:lnTo>
                  <a:close/>
                </a:path>
                <a:path w="626110" h="47625">
                  <a:moveTo>
                    <a:pt x="259651" y="23609"/>
                  </a:moveTo>
                  <a:lnTo>
                    <a:pt x="247865" y="23609"/>
                  </a:lnTo>
                  <a:lnTo>
                    <a:pt x="247865" y="35407"/>
                  </a:lnTo>
                  <a:lnTo>
                    <a:pt x="259651" y="35407"/>
                  </a:lnTo>
                  <a:lnTo>
                    <a:pt x="259651" y="23609"/>
                  </a:lnTo>
                  <a:close/>
                </a:path>
                <a:path w="626110" h="47625">
                  <a:moveTo>
                    <a:pt x="271462" y="23609"/>
                  </a:moveTo>
                  <a:lnTo>
                    <a:pt x="259664" y="23609"/>
                  </a:lnTo>
                  <a:lnTo>
                    <a:pt x="259664" y="35407"/>
                  </a:lnTo>
                  <a:lnTo>
                    <a:pt x="271462" y="35407"/>
                  </a:lnTo>
                  <a:lnTo>
                    <a:pt x="271462" y="23609"/>
                  </a:lnTo>
                  <a:close/>
                </a:path>
                <a:path w="626110" h="47625">
                  <a:moveTo>
                    <a:pt x="271462" y="11798"/>
                  </a:moveTo>
                  <a:lnTo>
                    <a:pt x="259664" y="11798"/>
                  </a:lnTo>
                  <a:lnTo>
                    <a:pt x="259664" y="23596"/>
                  </a:lnTo>
                  <a:lnTo>
                    <a:pt x="271462" y="23596"/>
                  </a:lnTo>
                  <a:lnTo>
                    <a:pt x="271462" y="11798"/>
                  </a:lnTo>
                  <a:close/>
                </a:path>
                <a:path w="626110" h="47625">
                  <a:moveTo>
                    <a:pt x="295071" y="23609"/>
                  </a:move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295071" y="23609"/>
                  </a:lnTo>
                  <a:close/>
                </a:path>
                <a:path w="626110" h="47625">
                  <a:moveTo>
                    <a:pt x="306857" y="11798"/>
                  </a:moveTo>
                  <a:lnTo>
                    <a:pt x="295071" y="11798"/>
                  </a:lnTo>
                  <a:lnTo>
                    <a:pt x="283273" y="11798"/>
                  </a:lnTo>
                  <a:lnTo>
                    <a:pt x="283273" y="23596"/>
                  </a:lnTo>
                  <a:lnTo>
                    <a:pt x="295071" y="23596"/>
                  </a:lnTo>
                  <a:lnTo>
                    <a:pt x="306857" y="23596"/>
                  </a:lnTo>
                  <a:lnTo>
                    <a:pt x="306857" y="11798"/>
                  </a:lnTo>
                  <a:close/>
                </a:path>
                <a:path w="626110" h="47625">
                  <a:moveTo>
                    <a:pt x="330479" y="11798"/>
                  </a:moveTo>
                  <a:lnTo>
                    <a:pt x="318681" y="11798"/>
                  </a:lnTo>
                  <a:lnTo>
                    <a:pt x="306882" y="11798"/>
                  </a:lnTo>
                  <a:lnTo>
                    <a:pt x="306882" y="23596"/>
                  </a:lnTo>
                  <a:lnTo>
                    <a:pt x="318681" y="23596"/>
                  </a:lnTo>
                  <a:lnTo>
                    <a:pt x="330479" y="23596"/>
                  </a:lnTo>
                  <a:lnTo>
                    <a:pt x="330479" y="11798"/>
                  </a:lnTo>
                  <a:close/>
                </a:path>
                <a:path w="626110" h="47625">
                  <a:moveTo>
                    <a:pt x="342290" y="11798"/>
                  </a:moveTo>
                  <a:lnTo>
                    <a:pt x="330492" y="11798"/>
                  </a:lnTo>
                  <a:lnTo>
                    <a:pt x="330492" y="23596"/>
                  </a:lnTo>
                  <a:lnTo>
                    <a:pt x="342290" y="23596"/>
                  </a:lnTo>
                  <a:lnTo>
                    <a:pt x="342290" y="11798"/>
                  </a:lnTo>
                  <a:close/>
                </a:path>
                <a:path w="626110" h="47625">
                  <a:moveTo>
                    <a:pt x="365887" y="23609"/>
                  </a:moveTo>
                  <a:lnTo>
                    <a:pt x="354088" y="23609"/>
                  </a:lnTo>
                  <a:lnTo>
                    <a:pt x="342290" y="23609"/>
                  </a:lnTo>
                  <a:lnTo>
                    <a:pt x="330492" y="23609"/>
                  </a:lnTo>
                  <a:lnTo>
                    <a:pt x="330492" y="35407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65887" y="35407"/>
                  </a:lnTo>
                  <a:lnTo>
                    <a:pt x="365887" y="23609"/>
                  </a:lnTo>
                  <a:close/>
                </a:path>
                <a:path w="626110" h="47625">
                  <a:moveTo>
                    <a:pt x="389496" y="23609"/>
                  </a:moveTo>
                  <a:lnTo>
                    <a:pt x="377698" y="23609"/>
                  </a:lnTo>
                  <a:lnTo>
                    <a:pt x="365899" y="23609"/>
                  </a:lnTo>
                  <a:lnTo>
                    <a:pt x="365899" y="35407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close/>
                </a:path>
                <a:path w="626110" h="47625">
                  <a:moveTo>
                    <a:pt x="424903" y="23609"/>
                  </a:moveTo>
                  <a:lnTo>
                    <a:pt x="413105" y="23609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close/>
                </a:path>
                <a:path w="626110" h="47625">
                  <a:moveTo>
                    <a:pt x="424903" y="11798"/>
                  </a:moveTo>
                  <a:lnTo>
                    <a:pt x="413105" y="11798"/>
                  </a:lnTo>
                  <a:lnTo>
                    <a:pt x="401307" y="11798"/>
                  </a:lnTo>
                  <a:lnTo>
                    <a:pt x="401307" y="23596"/>
                  </a:lnTo>
                  <a:lnTo>
                    <a:pt x="413105" y="23596"/>
                  </a:lnTo>
                  <a:lnTo>
                    <a:pt x="424903" y="23596"/>
                  </a:lnTo>
                  <a:lnTo>
                    <a:pt x="424903" y="11798"/>
                  </a:lnTo>
                  <a:close/>
                </a:path>
                <a:path w="626110" h="47625">
                  <a:moveTo>
                    <a:pt x="448513" y="23609"/>
                  </a:moveTo>
                  <a:lnTo>
                    <a:pt x="436714" y="23609"/>
                  </a:lnTo>
                  <a:lnTo>
                    <a:pt x="424916" y="23609"/>
                  </a:lnTo>
                  <a:lnTo>
                    <a:pt x="424916" y="35407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48513" y="23609"/>
                  </a:lnTo>
                  <a:close/>
                </a:path>
                <a:path w="626110" h="47625">
                  <a:moveTo>
                    <a:pt x="448513" y="11798"/>
                  </a:moveTo>
                  <a:lnTo>
                    <a:pt x="436714" y="11798"/>
                  </a:lnTo>
                  <a:lnTo>
                    <a:pt x="436714" y="23596"/>
                  </a:lnTo>
                  <a:lnTo>
                    <a:pt x="448513" y="23596"/>
                  </a:lnTo>
                  <a:lnTo>
                    <a:pt x="448513" y="11798"/>
                  </a:lnTo>
                  <a:close/>
                </a:path>
                <a:path w="626110" h="47625">
                  <a:moveTo>
                    <a:pt x="483920" y="23609"/>
                  </a:moveTo>
                  <a:lnTo>
                    <a:pt x="472122" y="23609"/>
                  </a:lnTo>
                  <a:lnTo>
                    <a:pt x="460324" y="23609"/>
                  </a:lnTo>
                  <a:lnTo>
                    <a:pt x="460324" y="35407"/>
                  </a:lnTo>
                  <a:lnTo>
                    <a:pt x="472122" y="35407"/>
                  </a:lnTo>
                  <a:lnTo>
                    <a:pt x="483920" y="35407"/>
                  </a:lnTo>
                  <a:lnTo>
                    <a:pt x="483920" y="23609"/>
                  </a:lnTo>
                  <a:close/>
                </a:path>
                <a:path w="626110" h="47625">
                  <a:moveTo>
                    <a:pt x="483920" y="11798"/>
                  </a:moveTo>
                  <a:lnTo>
                    <a:pt x="472122" y="11798"/>
                  </a:lnTo>
                  <a:lnTo>
                    <a:pt x="460324" y="11798"/>
                  </a:lnTo>
                  <a:lnTo>
                    <a:pt x="460324" y="23596"/>
                  </a:lnTo>
                  <a:lnTo>
                    <a:pt x="472122" y="23596"/>
                  </a:lnTo>
                  <a:lnTo>
                    <a:pt x="483920" y="23596"/>
                  </a:lnTo>
                  <a:lnTo>
                    <a:pt x="483920" y="11798"/>
                  </a:lnTo>
                  <a:close/>
                </a:path>
                <a:path w="626110" h="47625">
                  <a:moveTo>
                    <a:pt x="495731" y="11798"/>
                  </a:moveTo>
                  <a:lnTo>
                    <a:pt x="483933" y="11798"/>
                  </a:lnTo>
                  <a:lnTo>
                    <a:pt x="483933" y="23596"/>
                  </a:lnTo>
                  <a:lnTo>
                    <a:pt x="495731" y="23596"/>
                  </a:lnTo>
                  <a:lnTo>
                    <a:pt x="495731" y="11798"/>
                  </a:lnTo>
                  <a:close/>
                </a:path>
                <a:path w="626110" h="47625">
                  <a:moveTo>
                    <a:pt x="519328" y="23609"/>
                  </a:moveTo>
                  <a:lnTo>
                    <a:pt x="507530" y="23609"/>
                  </a:lnTo>
                  <a:lnTo>
                    <a:pt x="495731" y="23609"/>
                  </a:ln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507530" y="35407"/>
                  </a:lnTo>
                  <a:lnTo>
                    <a:pt x="519328" y="35407"/>
                  </a:lnTo>
                  <a:lnTo>
                    <a:pt x="519328" y="23609"/>
                  </a:lnTo>
                  <a:close/>
                </a:path>
                <a:path w="626110" h="47625">
                  <a:moveTo>
                    <a:pt x="519328" y="11798"/>
                  </a:moveTo>
                  <a:lnTo>
                    <a:pt x="507530" y="11798"/>
                  </a:lnTo>
                  <a:lnTo>
                    <a:pt x="507530" y="23596"/>
                  </a:lnTo>
                  <a:lnTo>
                    <a:pt x="519328" y="23596"/>
                  </a:lnTo>
                  <a:lnTo>
                    <a:pt x="519328" y="11798"/>
                  </a:lnTo>
                  <a:close/>
                </a:path>
                <a:path w="626110" h="47625">
                  <a:moveTo>
                    <a:pt x="531139" y="23609"/>
                  </a:moveTo>
                  <a:lnTo>
                    <a:pt x="519341" y="23609"/>
                  </a:lnTo>
                  <a:lnTo>
                    <a:pt x="519341" y="35407"/>
                  </a:lnTo>
                  <a:lnTo>
                    <a:pt x="531139" y="35407"/>
                  </a:lnTo>
                  <a:lnTo>
                    <a:pt x="531139" y="23609"/>
                  </a:lnTo>
                  <a:close/>
                </a:path>
                <a:path w="626110" h="47625">
                  <a:moveTo>
                    <a:pt x="542937" y="11798"/>
                  </a:moveTo>
                  <a:lnTo>
                    <a:pt x="531139" y="11798"/>
                  </a:lnTo>
                  <a:lnTo>
                    <a:pt x="531139" y="0"/>
                  </a:lnTo>
                  <a:lnTo>
                    <a:pt x="519341" y="0"/>
                  </a:lnTo>
                  <a:lnTo>
                    <a:pt x="519341" y="11798"/>
                  </a:lnTo>
                  <a:lnTo>
                    <a:pt x="519341" y="23596"/>
                  </a:lnTo>
                  <a:lnTo>
                    <a:pt x="531139" y="23596"/>
                  </a:lnTo>
                  <a:lnTo>
                    <a:pt x="542937" y="23596"/>
                  </a:lnTo>
                  <a:lnTo>
                    <a:pt x="542937" y="11798"/>
                  </a:lnTo>
                  <a:close/>
                </a:path>
                <a:path w="626110" h="47625">
                  <a:moveTo>
                    <a:pt x="578345" y="23609"/>
                  </a:moveTo>
                  <a:lnTo>
                    <a:pt x="566547" y="23609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78345" y="23609"/>
                  </a:lnTo>
                  <a:close/>
                </a:path>
                <a:path w="626110" h="47625">
                  <a:moveTo>
                    <a:pt x="578345" y="0"/>
                  </a:moveTo>
                  <a:lnTo>
                    <a:pt x="566547" y="0"/>
                  </a:lnTo>
                  <a:lnTo>
                    <a:pt x="554748" y="0"/>
                  </a:lnTo>
                  <a:lnTo>
                    <a:pt x="542950" y="0"/>
                  </a:ln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66547" y="23596"/>
                  </a:lnTo>
                  <a:lnTo>
                    <a:pt x="578345" y="23596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26110" h="47625">
                  <a:moveTo>
                    <a:pt x="590156" y="23609"/>
                  </a:moveTo>
                  <a:lnTo>
                    <a:pt x="578358" y="23609"/>
                  </a:lnTo>
                  <a:lnTo>
                    <a:pt x="578358" y="35407"/>
                  </a:lnTo>
                  <a:lnTo>
                    <a:pt x="590156" y="35407"/>
                  </a:lnTo>
                  <a:lnTo>
                    <a:pt x="590156" y="23609"/>
                  </a:lnTo>
                  <a:close/>
                </a:path>
                <a:path w="626110" h="47625">
                  <a:moveTo>
                    <a:pt x="601954" y="0"/>
                  </a:moveTo>
                  <a:lnTo>
                    <a:pt x="590156" y="0"/>
                  </a:lnTo>
                  <a:lnTo>
                    <a:pt x="578358" y="0"/>
                  </a:lnTo>
                  <a:lnTo>
                    <a:pt x="578358" y="11798"/>
                  </a:lnTo>
                  <a:lnTo>
                    <a:pt x="578358" y="23596"/>
                  </a:lnTo>
                  <a:lnTo>
                    <a:pt x="590156" y="23596"/>
                  </a:lnTo>
                  <a:lnTo>
                    <a:pt x="601954" y="23596"/>
                  </a:lnTo>
                  <a:lnTo>
                    <a:pt x="601954" y="11798"/>
                  </a:lnTo>
                  <a:lnTo>
                    <a:pt x="601954" y="0"/>
                  </a:lnTo>
                  <a:close/>
                </a:path>
                <a:path w="626110" h="47625">
                  <a:moveTo>
                    <a:pt x="625563" y="23609"/>
                  </a:moveTo>
                  <a:lnTo>
                    <a:pt x="613765" y="23609"/>
                  </a:lnTo>
                  <a:lnTo>
                    <a:pt x="601967" y="23609"/>
                  </a:lnTo>
                  <a:lnTo>
                    <a:pt x="601967" y="35407"/>
                  </a:lnTo>
                  <a:lnTo>
                    <a:pt x="613765" y="35407"/>
                  </a:lnTo>
                  <a:lnTo>
                    <a:pt x="625563" y="35407"/>
                  </a:lnTo>
                  <a:lnTo>
                    <a:pt x="625563" y="23609"/>
                  </a:lnTo>
                  <a:close/>
                </a:path>
                <a:path w="626110" h="47625">
                  <a:moveTo>
                    <a:pt x="625563" y="11798"/>
                  </a:moveTo>
                  <a:lnTo>
                    <a:pt x="613765" y="11798"/>
                  </a:lnTo>
                  <a:lnTo>
                    <a:pt x="613765" y="0"/>
                  </a:lnTo>
                  <a:lnTo>
                    <a:pt x="601967" y="0"/>
                  </a:lnTo>
                  <a:lnTo>
                    <a:pt x="601967" y="11798"/>
                  </a:lnTo>
                  <a:lnTo>
                    <a:pt x="601967" y="23596"/>
                  </a:lnTo>
                  <a:lnTo>
                    <a:pt x="613765" y="23596"/>
                  </a:lnTo>
                  <a:lnTo>
                    <a:pt x="625563" y="23596"/>
                  </a:lnTo>
                  <a:lnTo>
                    <a:pt x="625563" y="117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94843" y="4925961"/>
              <a:ext cx="614045" cy="35560"/>
            </a:xfrm>
            <a:custGeom>
              <a:avLst/>
              <a:gdLst/>
              <a:ahLst/>
              <a:cxnLst/>
              <a:rect l="l" t="t" r="r" b="b"/>
              <a:pathLst>
                <a:path w="614045" h="35560">
                  <a:moveTo>
                    <a:pt x="11798" y="11811"/>
                  </a:moveTo>
                  <a:lnTo>
                    <a:pt x="0" y="11811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11798" y="23609"/>
                  </a:lnTo>
                  <a:lnTo>
                    <a:pt x="11798" y="11811"/>
                  </a:lnTo>
                  <a:close/>
                </a:path>
                <a:path w="614045" h="35560">
                  <a:moveTo>
                    <a:pt x="35394" y="23609"/>
                  </a:moveTo>
                  <a:lnTo>
                    <a:pt x="23596" y="23609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close/>
                </a:path>
                <a:path w="614045" h="35560">
                  <a:moveTo>
                    <a:pt x="59004" y="23609"/>
                  </a:moveTo>
                  <a:lnTo>
                    <a:pt x="47205" y="23609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59004" y="35407"/>
                  </a:lnTo>
                  <a:lnTo>
                    <a:pt x="59004" y="23609"/>
                  </a:lnTo>
                  <a:close/>
                </a:path>
                <a:path w="614045" h="35560">
                  <a:moveTo>
                    <a:pt x="59004" y="0"/>
                  </a:moveTo>
                  <a:lnTo>
                    <a:pt x="47205" y="0"/>
                  </a:lnTo>
                  <a:lnTo>
                    <a:pt x="47205" y="11798"/>
                  </a:lnTo>
                  <a:lnTo>
                    <a:pt x="59004" y="11798"/>
                  </a:lnTo>
                  <a:lnTo>
                    <a:pt x="59004" y="0"/>
                  </a:lnTo>
                  <a:close/>
                </a:path>
                <a:path w="614045" h="35560">
                  <a:moveTo>
                    <a:pt x="82613" y="11811"/>
                  </a:moveTo>
                  <a:lnTo>
                    <a:pt x="70815" y="11811"/>
                  </a:lnTo>
                  <a:lnTo>
                    <a:pt x="70815" y="23609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09"/>
                  </a:lnTo>
                  <a:lnTo>
                    <a:pt x="82613" y="11811"/>
                  </a:lnTo>
                  <a:close/>
                </a:path>
                <a:path w="614045" h="35560">
                  <a:moveTo>
                    <a:pt x="82613" y="0"/>
                  </a:moveTo>
                  <a:lnTo>
                    <a:pt x="70815" y="0"/>
                  </a:lnTo>
                  <a:lnTo>
                    <a:pt x="59016" y="0"/>
                  </a:lnTo>
                  <a:lnTo>
                    <a:pt x="59016" y="11798"/>
                  </a:lnTo>
                  <a:lnTo>
                    <a:pt x="70815" y="11798"/>
                  </a:lnTo>
                  <a:lnTo>
                    <a:pt x="82613" y="11798"/>
                  </a:lnTo>
                  <a:lnTo>
                    <a:pt x="82613" y="0"/>
                  </a:lnTo>
                  <a:close/>
                </a:path>
                <a:path w="614045" h="35560">
                  <a:moveTo>
                    <a:pt x="106222" y="11811"/>
                  </a:moveTo>
                  <a:lnTo>
                    <a:pt x="94424" y="11811"/>
                  </a:lnTo>
                  <a:lnTo>
                    <a:pt x="94424" y="23609"/>
                  </a:lnTo>
                  <a:lnTo>
                    <a:pt x="106222" y="23609"/>
                  </a:lnTo>
                  <a:lnTo>
                    <a:pt x="106222" y="11811"/>
                  </a:lnTo>
                  <a:close/>
                </a:path>
                <a:path w="614045" h="35560">
                  <a:moveTo>
                    <a:pt x="129806" y="23609"/>
                  </a:moveTo>
                  <a:lnTo>
                    <a:pt x="118021" y="23609"/>
                  </a:lnTo>
                  <a:lnTo>
                    <a:pt x="106222" y="23609"/>
                  </a:lnTo>
                  <a:lnTo>
                    <a:pt x="106222" y="35407"/>
                  </a:lnTo>
                  <a:lnTo>
                    <a:pt x="118021" y="35407"/>
                  </a:lnTo>
                  <a:lnTo>
                    <a:pt x="129806" y="35407"/>
                  </a:lnTo>
                  <a:lnTo>
                    <a:pt x="129806" y="23609"/>
                  </a:lnTo>
                  <a:close/>
                </a:path>
                <a:path w="614045" h="35560">
                  <a:moveTo>
                    <a:pt x="129806" y="0"/>
                  </a:moveTo>
                  <a:lnTo>
                    <a:pt x="118021" y="0"/>
                  </a:lnTo>
                  <a:lnTo>
                    <a:pt x="106222" y="0"/>
                  </a:lnTo>
                  <a:lnTo>
                    <a:pt x="94424" y="0"/>
                  </a:lnTo>
                  <a:lnTo>
                    <a:pt x="94424" y="11798"/>
                  </a:lnTo>
                  <a:lnTo>
                    <a:pt x="106222" y="11798"/>
                  </a:lnTo>
                  <a:lnTo>
                    <a:pt x="118021" y="11798"/>
                  </a:lnTo>
                  <a:lnTo>
                    <a:pt x="129806" y="11798"/>
                  </a:lnTo>
                  <a:lnTo>
                    <a:pt x="129806" y="0"/>
                  </a:lnTo>
                  <a:close/>
                </a:path>
                <a:path w="614045" h="35560">
                  <a:moveTo>
                    <a:pt x="141617" y="23609"/>
                  </a:moveTo>
                  <a:lnTo>
                    <a:pt x="129832" y="23609"/>
                  </a:lnTo>
                  <a:lnTo>
                    <a:pt x="129832" y="35407"/>
                  </a:lnTo>
                  <a:lnTo>
                    <a:pt x="141617" y="35407"/>
                  </a:lnTo>
                  <a:lnTo>
                    <a:pt x="141617" y="23609"/>
                  </a:lnTo>
                  <a:close/>
                </a:path>
                <a:path w="614045" h="35560">
                  <a:moveTo>
                    <a:pt x="153428" y="11811"/>
                  </a:moveTo>
                  <a:lnTo>
                    <a:pt x="141630" y="11811"/>
                  </a:lnTo>
                  <a:lnTo>
                    <a:pt x="141630" y="23609"/>
                  </a:lnTo>
                  <a:lnTo>
                    <a:pt x="153428" y="23609"/>
                  </a:lnTo>
                  <a:lnTo>
                    <a:pt x="153428" y="11811"/>
                  </a:lnTo>
                  <a:close/>
                </a:path>
                <a:path w="614045" h="35560">
                  <a:moveTo>
                    <a:pt x="165239" y="11811"/>
                  </a:moveTo>
                  <a:lnTo>
                    <a:pt x="153441" y="11811"/>
                  </a:lnTo>
                  <a:lnTo>
                    <a:pt x="153441" y="23609"/>
                  </a:lnTo>
                  <a:lnTo>
                    <a:pt x="165239" y="23609"/>
                  </a:lnTo>
                  <a:lnTo>
                    <a:pt x="165239" y="11811"/>
                  </a:lnTo>
                  <a:close/>
                </a:path>
                <a:path w="614045" h="35560">
                  <a:moveTo>
                    <a:pt x="177025" y="23609"/>
                  </a:moveTo>
                  <a:lnTo>
                    <a:pt x="165239" y="23609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close/>
                </a:path>
                <a:path w="614045" h="35560">
                  <a:moveTo>
                    <a:pt x="177025" y="0"/>
                  </a:moveTo>
                  <a:lnTo>
                    <a:pt x="165239" y="0"/>
                  </a:lnTo>
                  <a:lnTo>
                    <a:pt x="165239" y="11798"/>
                  </a:lnTo>
                  <a:lnTo>
                    <a:pt x="177025" y="11798"/>
                  </a:lnTo>
                  <a:lnTo>
                    <a:pt x="177025" y="0"/>
                  </a:lnTo>
                  <a:close/>
                </a:path>
                <a:path w="614045" h="35560">
                  <a:moveTo>
                    <a:pt x="188836" y="11811"/>
                  </a:moveTo>
                  <a:lnTo>
                    <a:pt x="177038" y="11811"/>
                  </a:ln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lnTo>
                    <a:pt x="188836" y="11811"/>
                  </a:lnTo>
                  <a:close/>
                </a:path>
                <a:path w="614045" h="35560">
                  <a:moveTo>
                    <a:pt x="200647" y="23609"/>
                  </a:move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00647" y="23609"/>
                  </a:lnTo>
                  <a:close/>
                </a:path>
                <a:path w="614045" h="35560">
                  <a:moveTo>
                    <a:pt x="200647" y="0"/>
                  </a:moveTo>
                  <a:lnTo>
                    <a:pt x="188849" y="0"/>
                  </a:lnTo>
                  <a:lnTo>
                    <a:pt x="188849" y="11798"/>
                  </a:lnTo>
                  <a:lnTo>
                    <a:pt x="200647" y="11798"/>
                  </a:lnTo>
                  <a:lnTo>
                    <a:pt x="200647" y="0"/>
                  </a:lnTo>
                  <a:close/>
                </a:path>
                <a:path w="614045" h="35560">
                  <a:moveTo>
                    <a:pt x="224243" y="23609"/>
                  </a:move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close/>
                </a:path>
                <a:path w="614045" h="35560">
                  <a:moveTo>
                    <a:pt x="236054" y="11811"/>
                  </a:moveTo>
                  <a:lnTo>
                    <a:pt x="224256" y="11811"/>
                  </a:lnTo>
                  <a:lnTo>
                    <a:pt x="224256" y="23609"/>
                  </a:lnTo>
                  <a:lnTo>
                    <a:pt x="236054" y="23609"/>
                  </a:lnTo>
                  <a:lnTo>
                    <a:pt x="236054" y="11811"/>
                  </a:lnTo>
                  <a:close/>
                </a:path>
                <a:path w="614045" h="35560">
                  <a:moveTo>
                    <a:pt x="236054" y="0"/>
                  </a:moveTo>
                  <a:lnTo>
                    <a:pt x="224256" y="0"/>
                  </a:lnTo>
                  <a:lnTo>
                    <a:pt x="224256" y="11798"/>
                  </a:lnTo>
                  <a:lnTo>
                    <a:pt x="236054" y="11798"/>
                  </a:lnTo>
                  <a:lnTo>
                    <a:pt x="236054" y="0"/>
                  </a:lnTo>
                  <a:close/>
                </a:path>
                <a:path w="614045" h="35560">
                  <a:moveTo>
                    <a:pt x="259651" y="11811"/>
                  </a:moveTo>
                  <a:lnTo>
                    <a:pt x="247865" y="11811"/>
                  </a:lnTo>
                  <a:lnTo>
                    <a:pt x="247865" y="23609"/>
                  </a:lnTo>
                  <a:lnTo>
                    <a:pt x="247865" y="35407"/>
                  </a:lnTo>
                  <a:lnTo>
                    <a:pt x="259651" y="35407"/>
                  </a:lnTo>
                  <a:lnTo>
                    <a:pt x="259651" y="23609"/>
                  </a:lnTo>
                  <a:lnTo>
                    <a:pt x="259651" y="11811"/>
                  </a:lnTo>
                  <a:close/>
                </a:path>
                <a:path w="614045" h="35560">
                  <a:moveTo>
                    <a:pt x="271462" y="11811"/>
                  </a:moveTo>
                  <a:lnTo>
                    <a:pt x="259664" y="11811"/>
                  </a:lnTo>
                  <a:lnTo>
                    <a:pt x="259664" y="23609"/>
                  </a:lnTo>
                  <a:lnTo>
                    <a:pt x="271462" y="23609"/>
                  </a:lnTo>
                  <a:lnTo>
                    <a:pt x="271462" y="11811"/>
                  </a:lnTo>
                  <a:close/>
                </a:path>
                <a:path w="614045" h="35560">
                  <a:moveTo>
                    <a:pt x="295071" y="0"/>
                  </a:moveTo>
                  <a:lnTo>
                    <a:pt x="283273" y="0"/>
                  </a:lnTo>
                  <a:lnTo>
                    <a:pt x="271475" y="0"/>
                  </a:lnTo>
                  <a:lnTo>
                    <a:pt x="271475" y="11798"/>
                  </a:lnTo>
                  <a:lnTo>
                    <a:pt x="283273" y="11798"/>
                  </a:lnTo>
                  <a:lnTo>
                    <a:pt x="295071" y="11798"/>
                  </a:lnTo>
                  <a:lnTo>
                    <a:pt x="295071" y="0"/>
                  </a:lnTo>
                  <a:close/>
                </a:path>
                <a:path w="614045" h="35560">
                  <a:moveTo>
                    <a:pt x="306857" y="23609"/>
                  </a:moveTo>
                  <a:lnTo>
                    <a:pt x="295071" y="23609"/>
                  </a:lnTo>
                  <a:lnTo>
                    <a:pt x="295071" y="11811"/>
                  </a:lnTo>
                  <a:lnTo>
                    <a:pt x="283273" y="11811"/>
                  </a:lnTo>
                  <a:lnTo>
                    <a:pt x="271475" y="11811"/>
                  </a:lnTo>
                  <a:lnTo>
                    <a:pt x="271475" y="23609"/>
                  </a:lnTo>
                  <a:lnTo>
                    <a:pt x="271475" y="35407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close/>
                </a:path>
                <a:path w="614045" h="35560">
                  <a:moveTo>
                    <a:pt x="318681" y="0"/>
                  </a:moveTo>
                  <a:lnTo>
                    <a:pt x="306882" y="0"/>
                  </a:lnTo>
                  <a:lnTo>
                    <a:pt x="306882" y="11798"/>
                  </a:lnTo>
                  <a:lnTo>
                    <a:pt x="318681" y="11798"/>
                  </a:lnTo>
                  <a:lnTo>
                    <a:pt x="318681" y="0"/>
                  </a:lnTo>
                  <a:close/>
                </a:path>
                <a:path w="614045" h="35560">
                  <a:moveTo>
                    <a:pt x="330479" y="23609"/>
                  </a:moveTo>
                  <a:lnTo>
                    <a:pt x="318681" y="23609"/>
                  </a:lnTo>
                  <a:lnTo>
                    <a:pt x="306882" y="23609"/>
                  </a:lnTo>
                  <a:lnTo>
                    <a:pt x="306882" y="35407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close/>
                </a:path>
                <a:path w="614045" h="35560">
                  <a:moveTo>
                    <a:pt x="354088" y="23609"/>
                  </a:moveTo>
                  <a:lnTo>
                    <a:pt x="342290" y="23609"/>
                  </a:lnTo>
                  <a:lnTo>
                    <a:pt x="342290" y="11811"/>
                  </a:lnTo>
                  <a:lnTo>
                    <a:pt x="330492" y="11811"/>
                  </a:lnTo>
                  <a:lnTo>
                    <a:pt x="330492" y="23609"/>
                  </a:lnTo>
                  <a:lnTo>
                    <a:pt x="330492" y="35407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54088" y="23609"/>
                  </a:lnTo>
                  <a:close/>
                </a:path>
                <a:path w="614045" h="35560">
                  <a:moveTo>
                    <a:pt x="354088" y="0"/>
                  </a:moveTo>
                  <a:lnTo>
                    <a:pt x="342290" y="0"/>
                  </a:lnTo>
                  <a:lnTo>
                    <a:pt x="330492" y="0"/>
                  </a:lnTo>
                  <a:lnTo>
                    <a:pt x="330492" y="11798"/>
                  </a:lnTo>
                  <a:lnTo>
                    <a:pt x="342290" y="11798"/>
                  </a:lnTo>
                  <a:lnTo>
                    <a:pt x="354088" y="11798"/>
                  </a:lnTo>
                  <a:lnTo>
                    <a:pt x="354088" y="0"/>
                  </a:lnTo>
                  <a:close/>
                </a:path>
                <a:path w="614045" h="35560">
                  <a:moveTo>
                    <a:pt x="365887" y="11811"/>
                  </a:moveTo>
                  <a:lnTo>
                    <a:pt x="354088" y="11811"/>
                  </a:lnTo>
                  <a:lnTo>
                    <a:pt x="354088" y="23609"/>
                  </a:lnTo>
                  <a:lnTo>
                    <a:pt x="365887" y="23609"/>
                  </a:lnTo>
                  <a:lnTo>
                    <a:pt x="365887" y="11811"/>
                  </a:lnTo>
                  <a:close/>
                </a:path>
                <a:path w="614045" h="35560">
                  <a:moveTo>
                    <a:pt x="377698" y="11811"/>
                  </a:moveTo>
                  <a:lnTo>
                    <a:pt x="365899" y="11811"/>
                  </a:lnTo>
                  <a:lnTo>
                    <a:pt x="365899" y="23609"/>
                  </a:lnTo>
                  <a:lnTo>
                    <a:pt x="377698" y="23609"/>
                  </a:lnTo>
                  <a:lnTo>
                    <a:pt x="377698" y="11811"/>
                  </a:lnTo>
                  <a:close/>
                </a:path>
                <a:path w="614045" h="35560">
                  <a:moveTo>
                    <a:pt x="377698" y="0"/>
                  </a:moveTo>
                  <a:lnTo>
                    <a:pt x="365899" y="0"/>
                  </a:lnTo>
                  <a:lnTo>
                    <a:pt x="365899" y="11798"/>
                  </a:lnTo>
                  <a:lnTo>
                    <a:pt x="377698" y="11798"/>
                  </a:lnTo>
                  <a:lnTo>
                    <a:pt x="377698" y="0"/>
                  </a:lnTo>
                  <a:close/>
                </a:path>
                <a:path w="614045" h="35560">
                  <a:moveTo>
                    <a:pt x="413105" y="11811"/>
                  </a:moveTo>
                  <a:lnTo>
                    <a:pt x="401307" y="11811"/>
                  </a:lnTo>
                  <a:lnTo>
                    <a:pt x="389509" y="11811"/>
                  </a:ln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01307" y="23609"/>
                  </a:lnTo>
                  <a:lnTo>
                    <a:pt x="413105" y="23609"/>
                  </a:lnTo>
                  <a:lnTo>
                    <a:pt x="413105" y="11811"/>
                  </a:lnTo>
                  <a:close/>
                </a:path>
                <a:path w="614045" h="35560">
                  <a:moveTo>
                    <a:pt x="413105" y="0"/>
                  </a:moveTo>
                  <a:lnTo>
                    <a:pt x="401307" y="0"/>
                  </a:lnTo>
                  <a:lnTo>
                    <a:pt x="401307" y="11798"/>
                  </a:lnTo>
                  <a:lnTo>
                    <a:pt x="413105" y="11798"/>
                  </a:lnTo>
                  <a:lnTo>
                    <a:pt x="413105" y="0"/>
                  </a:lnTo>
                  <a:close/>
                </a:path>
                <a:path w="614045" h="35560">
                  <a:moveTo>
                    <a:pt x="424903" y="23609"/>
                  </a:moveTo>
                  <a:lnTo>
                    <a:pt x="413105" y="23609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close/>
                </a:path>
                <a:path w="614045" h="35560">
                  <a:moveTo>
                    <a:pt x="448513" y="23609"/>
                  </a:moveTo>
                  <a:lnTo>
                    <a:pt x="436714" y="23609"/>
                  </a:lnTo>
                  <a:lnTo>
                    <a:pt x="436714" y="11811"/>
                  </a:lnTo>
                  <a:lnTo>
                    <a:pt x="424916" y="11811"/>
                  </a:lnTo>
                  <a:lnTo>
                    <a:pt x="424916" y="23609"/>
                  </a:lnTo>
                  <a:lnTo>
                    <a:pt x="424916" y="35407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48513" y="23609"/>
                  </a:lnTo>
                  <a:close/>
                </a:path>
                <a:path w="614045" h="35560">
                  <a:moveTo>
                    <a:pt x="448513" y="0"/>
                  </a:moveTo>
                  <a:lnTo>
                    <a:pt x="436714" y="0"/>
                  </a:lnTo>
                  <a:lnTo>
                    <a:pt x="424916" y="0"/>
                  </a:lnTo>
                  <a:lnTo>
                    <a:pt x="424916" y="11798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48513" y="0"/>
                  </a:lnTo>
                  <a:close/>
                </a:path>
                <a:path w="614045" h="35560">
                  <a:moveTo>
                    <a:pt x="472122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72122" y="11798"/>
                  </a:lnTo>
                  <a:lnTo>
                    <a:pt x="472122" y="0"/>
                  </a:lnTo>
                  <a:close/>
                </a:path>
                <a:path w="614045" h="35560">
                  <a:moveTo>
                    <a:pt x="495731" y="11811"/>
                  </a:moveTo>
                  <a:lnTo>
                    <a:pt x="483933" y="11811"/>
                  </a:lnTo>
                  <a:lnTo>
                    <a:pt x="483933" y="23609"/>
                  </a:lnTo>
                  <a:lnTo>
                    <a:pt x="495731" y="23609"/>
                  </a:lnTo>
                  <a:lnTo>
                    <a:pt x="495731" y="11811"/>
                  </a:lnTo>
                  <a:close/>
                </a:path>
                <a:path w="614045" h="35560">
                  <a:moveTo>
                    <a:pt x="519328" y="0"/>
                  </a:moveTo>
                  <a:lnTo>
                    <a:pt x="507530" y="0"/>
                  </a:lnTo>
                  <a:lnTo>
                    <a:pt x="495731" y="0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19328" y="11798"/>
                  </a:lnTo>
                  <a:lnTo>
                    <a:pt x="519328" y="0"/>
                  </a:lnTo>
                  <a:close/>
                </a:path>
                <a:path w="614045" h="35560">
                  <a:moveTo>
                    <a:pt x="531139" y="11811"/>
                  </a:moveTo>
                  <a:lnTo>
                    <a:pt x="519341" y="11811"/>
                  </a:lnTo>
                  <a:lnTo>
                    <a:pt x="519341" y="23609"/>
                  </a:lnTo>
                  <a:lnTo>
                    <a:pt x="531139" y="23609"/>
                  </a:lnTo>
                  <a:lnTo>
                    <a:pt x="531139" y="11811"/>
                  </a:lnTo>
                  <a:close/>
                </a:path>
                <a:path w="614045" h="35560">
                  <a:moveTo>
                    <a:pt x="531139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31139" y="11798"/>
                  </a:lnTo>
                  <a:lnTo>
                    <a:pt x="531139" y="0"/>
                  </a:lnTo>
                  <a:close/>
                </a:path>
                <a:path w="614045" h="35560">
                  <a:moveTo>
                    <a:pt x="554748" y="0"/>
                  </a:move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54748" y="0"/>
                  </a:lnTo>
                  <a:close/>
                </a:path>
                <a:path w="614045" h="35560">
                  <a:moveTo>
                    <a:pt x="578345" y="11811"/>
                  </a:moveTo>
                  <a:lnTo>
                    <a:pt x="566547" y="11811"/>
                  </a:lnTo>
                  <a:lnTo>
                    <a:pt x="566547" y="23609"/>
                  </a:lnTo>
                  <a:lnTo>
                    <a:pt x="578345" y="23609"/>
                  </a:lnTo>
                  <a:lnTo>
                    <a:pt x="578345" y="11811"/>
                  </a:lnTo>
                  <a:close/>
                </a:path>
                <a:path w="614045" h="35560">
                  <a:moveTo>
                    <a:pt x="578345" y="0"/>
                  </a:moveTo>
                  <a:lnTo>
                    <a:pt x="566547" y="0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14045" h="35560">
                  <a:moveTo>
                    <a:pt x="601954" y="0"/>
                  </a:moveTo>
                  <a:lnTo>
                    <a:pt x="590156" y="0"/>
                  </a:lnTo>
                  <a:lnTo>
                    <a:pt x="590156" y="11798"/>
                  </a:lnTo>
                  <a:lnTo>
                    <a:pt x="601954" y="11798"/>
                  </a:lnTo>
                  <a:lnTo>
                    <a:pt x="601954" y="0"/>
                  </a:lnTo>
                  <a:close/>
                </a:path>
                <a:path w="614045" h="35560">
                  <a:moveTo>
                    <a:pt x="613765" y="11811"/>
                  </a:moveTo>
                  <a:lnTo>
                    <a:pt x="601967" y="11811"/>
                  </a:lnTo>
                  <a:lnTo>
                    <a:pt x="601967" y="23609"/>
                  </a:lnTo>
                  <a:lnTo>
                    <a:pt x="613765" y="23609"/>
                  </a:lnTo>
                  <a:lnTo>
                    <a:pt x="613765" y="11811"/>
                  </a:lnTo>
                  <a:close/>
                </a:path>
                <a:path w="614045" h="35560">
                  <a:moveTo>
                    <a:pt x="613765" y="0"/>
                  </a:move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1376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94843" y="4949570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10" h="35560">
                  <a:moveTo>
                    <a:pt x="11798" y="23609"/>
                  </a:move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11798" y="23609"/>
                  </a:lnTo>
                  <a:close/>
                </a:path>
                <a:path w="626110" h="35560">
                  <a:moveTo>
                    <a:pt x="11798" y="11798"/>
                  </a:moveTo>
                  <a:lnTo>
                    <a:pt x="0" y="11798"/>
                  </a:lnTo>
                  <a:lnTo>
                    <a:pt x="0" y="23596"/>
                  </a:lnTo>
                  <a:lnTo>
                    <a:pt x="11798" y="23596"/>
                  </a:lnTo>
                  <a:lnTo>
                    <a:pt x="11798" y="11798"/>
                  </a:lnTo>
                  <a:close/>
                </a:path>
                <a:path w="626110" h="35560">
                  <a:moveTo>
                    <a:pt x="35394" y="23609"/>
                  </a:moveTo>
                  <a:lnTo>
                    <a:pt x="23596" y="23609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close/>
                </a:path>
                <a:path w="626110" h="35560">
                  <a:moveTo>
                    <a:pt x="35394" y="11798"/>
                  </a:moveTo>
                  <a:lnTo>
                    <a:pt x="23596" y="11798"/>
                  </a:lnTo>
                  <a:lnTo>
                    <a:pt x="23596" y="23596"/>
                  </a:lnTo>
                  <a:lnTo>
                    <a:pt x="35394" y="23596"/>
                  </a:lnTo>
                  <a:lnTo>
                    <a:pt x="35394" y="11798"/>
                  </a:lnTo>
                  <a:close/>
                </a:path>
                <a:path w="626110" h="35560">
                  <a:moveTo>
                    <a:pt x="59004" y="23609"/>
                  </a:moveTo>
                  <a:lnTo>
                    <a:pt x="47205" y="23609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59004" y="35407"/>
                  </a:lnTo>
                  <a:lnTo>
                    <a:pt x="59004" y="23609"/>
                  </a:lnTo>
                  <a:close/>
                </a:path>
                <a:path w="626110" h="35560">
                  <a:moveTo>
                    <a:pt x="59004" y="11798"/>
                  </a:moveTo>
                  <a:lnTo>
                    <a:pt x="47205" y="11798"/>
                  </a:lnTo>
                  <a:lnTo>
                    <a:pt x="35407" y="11798"/>
                  </a:lnTo>
                  <a:lnTo>
                    <a:pt x="35407" y="23596"/>
                  </a:lnTo>
                  <a:lnTo>
                    <a:pt x="47205" y="23596"/>
                  </a:lnTo>
                  <a:lnTo>
                    <a:pt x="59004" y="23596"/>
                  </a:lnTo>
                  <a:lnTo>
                    <a:pt x="59004" y="11798"/>
                  </a:lnTo>
                  <a:close/>
                </a:path>
                <a:path w="626110" h="35560">
                  <a:moveTo>
                    <a:pt x="82613" y="23609"/>
                  </a:moveTo>
                  <a:lnTo>
                    <a:pt x="70815" y="23609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09"/>
                  </a:lnTo>
                  <a:close/>
                </a:path>
                <a:path w="626110" h="35560">
                  <a:moveTo>
                    <a:pt x="82613" y="11798"/>
                  </a:moveTo>
                  <a:lnTo>
                    <a:pt x="70815" y="11798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82613" y="11798"/>
                  </a:lnTo>
                  <a:close/>
                </a:path>
                <a:path w="626110" h="35560">
                  <a:moveTo>
                    <a:pt x="106222" y="23609"/>
                  </a:move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06222" y="23609"/>
                  </a:lnTo>
                  <a:close/>
                </a:path>
                <a:path w="626110" h="35560">
                  <a:moveTo>
                    <a:pt x="106222" y="11798"/>
                  </a:moveTo>
                  <a:lnTo>
                    <a:pt x="94424" y="11798"/>
                  </a:lnTo>
                  <a:lnTo>
                    <a:pt x="94424" y="23596"/>
                  </a:lnTo>
                  <a:lnTo>
                    <a:pt x="106222" y="23596"/>
                  </a:lnTo>
                  <a:lnTo>
                    <a:pt x="106222" y="11798"/>
                  </a:lnTo>
                  <a:close/>
                </a:path>
                <a:path w="626110" h="35560">
                  <a:moveTo>
                    <a:pt x="129806" y="23609"/>
                  </a:moveTo>
                  <a:lnTo>
                    <a:pt x="118021" y="23609"/>
                  </a:lnTo>
                  <a:lnTo>
                    <a:pt x="118021" y="35407"/>
                  </a:lnTo>
                  <a:lnTo>
                    <a:pt x="129806" y="35407"/>
                  </a:lnTo>
                  <a:lnTo>
                    <a:pt x="129806" y="23609"/>
                  </a:lnTo>
                  <a:close/>
                </a:path>
                <a:path w="626110" h="35560">
                  <a:moveTo>
                    <a:pt x="129806" y="11798"/>
                  </a:moveTo>
                  <a:lnTo>
                    <a:pt x="118021" y="11798"/>
                  </a:lnTo>
                  <a:lnTo>
                    <a:pt x="118021" y="23596"/>
                  </a:lnTo>
                  <a:lnTo>
                    <a:pt x="129806" y="23596"/>
                  </a:lnTo>
                  <a:lnTo>
                    <a:pt x="129806" y="11798"/>
                  </a:lnTo>
                  <a:close/>
                </a:path>
                <a:path w="626110" h="35560">
                  <a:moveTo>
                    <a:pt x="153428" y="23609"/>
                  </a:moveTo>
                  <a:lnTo>
                    <a:pt x="141630" y="23609"/>
                  </a:lnTo>
                  <a:lnTo>
                    <a:pt x="141630" y="35407"/>
                  </a:lnTo>
                  <a:lnTo>
                    <a:pt x="153428" y="35407"/>
                  </a:lnTo>
                  <a:lnTo>
                    <a:pt x="153428" y="23609"/>
                  </a:lnTo>
                  <a:close/>
                </a:path>
                <a:path w="626110" h="35560">
                  <a:moveTo>
                    <a:pt x="153428" y="11798"/>
                  </a:moveTo>
                  <a:lnTo>
                    <a:pt x="141630" y="11798"/>
                  </a:lnTo>
                  <a:lnTo>
                    <a:pt x="141630" y="23596"/>
                  </a:lnTo>
                  <a:lnTo>
                    <a:pt x="153428" y="23596"/>
                  </a:lnTo>
                  <a:lnTo>
                    <a:pt x="153428" y="11798"/>
                  </a:lnTo>
                  <a:close/>
                </a:path>
                <a:path w="626110" h="35560">
                  <a:moveTo>
                    <a:pt x="165239" y="23609"/>
                  </a:move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65239" y="23609"/>
                  </a:lnTo>
                  <a:close/>
                </a:path>
                <a:path w="626110" h="35560">
                  <a:moveTo>
                    <a:pt x="165239" y="11798"/>
                  </a:moveTo>
                  <a:lnTo>
                    <a:pt x="153441" y="11798"/>
                  </a:lnTo>
                  <a:lnTo>
                    <a:pt x="153441" y="23596"/>
                  </a:lnTo>
                  <a:lnTo>
                    <a:pt x="165239" y="23596"/>
                  </a:lnTo>
                  <a:lnTo>
                    <a:pt x="165239" y="11798"/>
                  </a:lnTo>
                  <a:close/>
                </a:path>
                <a:path w="626110" h="35560">
                  <a:moveTo>
                    <a:pt x="188836" y="11798"/>
                  </a:moveTo>
                  <a:lnTo>
                    <a:pt x="177038" y="11798"/>
                  </a:lnTo>
                  <a:lnTo>
                    <a:pt x="177038" y="23596"/>
                  </a:lnTo>
                  <a:lnTo>
                    <a:pt x="188836" y="23596"/>
                  </a:lnTo>
                  <a:lnTo>
                    <a:pt x="188836" y="11798"/>
                  </a:lnTo>
                  <a:close/>
                </a:path>
                <a:path w="626110" h="35560">
                  <a:moveTo>
                    <a:pt x="212432" y="23609"/>
                  </a:moveTo>
                  <a:lnTo>
                    <a:pt x="200647" y="23609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close/>
                </a:path>
                <a:path w="626110" h="35560">
                  <a:moveTo>
                    <a:pt x="212432" y="11798"/>
                  </a:moveTo>
                  <a:lnTo>
                    <a:pt x="200647" y="11798"/>
                  </a:lnTo>
                  <a:lnTo>
                    <a:pt x="200647" y="23596"/>
                  </a:lnTo>
                  <a:lnTo>
                    <a:pt x="212432" y="23596"/>
                  </a:lnTo>
                  <a:lnTo>
                    <a:pt x="212432" y="11798"/>
                  </a:lnTo>
                  <a:close/>
                </a:path>
                <a:path w="626110" h="35560">
                  <a:moveTo>
                    <a:pt x="224243" y="11798"/>
                  </a:moveTo>
                  <a:lnTo>
                    <a:pt x="212458" y="11798"/>
                  </a:lnTo>
                  <a:lnTo>
                    <a:pt x="212458" y="23596"/>
                  </a:lnTo>
                  <a:lnTo>
                    <a:pt x="224243" y="23596"/>
                  </a:lnTo>
                  <a:lnTo>
                    <a:pt x="224243" y="11798"/>
                  </a:lnTo>
                  <a:close/>
                </a:path>
                <a:path w="626110" h="35560">
                  <a:moveTo>
                    <a:pt x="247853" y="23609"/>
                  </a:moveTo>
                  <a:lnTo>
                    <a:pt x="236054" y="23609"/>
                  </a:lnTo>
                  <a:lnTo>
                    <a:pt x="236054" y="35407"/>
                  </a:lnTo>
                  <a:lnTo>
                    <a:pt x="247853" y="35407"/>
                  </a:lnTo>
                  <a:lnTo>
                    <a:pt x="247853" y="23609"/>
                  </a:lnTo>
                  <a:close/>
                </a:path>
                <a:path w="626110" h="35560">
                  <a:moveTo>
                    <a:pt x="259651" y="23609"/>
                  </a:moveTo>
                  <a:lnTo>
                    <a:pt x="247865" y="23609"/>
                  </a:lnTo>
                  <a:lnTo>
                    <a:pt x="247865" y="35407"/>
                  </a:lnTo>
                  <a:lnTo>
                    <a:pt x="259651" y="35407"/>
                  </a:lnTo>
                  <a:lnTo>
                    <a:pt x="259651" y="23609"/>
                  </a:lnTo>
                  <a:close/>
                </a:path>
                <a:path w="626110" h="35560">
                  <a:moveTo>
                    <a:pt x="259651" y="11798"/>
                  </a:moveTo>
                  <a:lnTo>
                    <a:pt x="247865" y="11798"/>
                  </a:lnTo>
                  <a:lnTo>
                    <a:pt x="247865" y="23596"/>
                  </a:lnTo>
                  <a:lnTo>
                    <a:pt x="259651" y="23596"/>
                  </a:lnTo>
                  <a:lnTo>
                    <a:pt x="259651" y="11798"/>
                  </a:lnTo>
                  <a:close/>
                </a:path>
                <a:path w="626110" h="35560">
                  <a:moveTo>
                    <a:pt x="271462" y="23609"/>
                  </a:moveTo>
                  <a:lnTo>
                    <a:pt x="259664" y="23609"/>
                  </a:lnTo>
                  <a:lnTo>
                    <a:pt x="259664" y="35407"/>
                  </a:lnTo>
                  <a:lnTo>
                    <a:pt x="271462" y="35407"/>
                  </a:lnTo>
                  <a:lnTo>
                    <a:pt x="271462" y="23609"/>
                  </a:lnTo>
                  <a:close/>
                </a:path>
                <a:path w="626110" h="35560">
                  <a:moveTo>
                    <a:pt x="295071" y="23609"/>
                  </a:moveTo>
                  <a:lnTo>
                    <a:pt x="283273" y="23609"/>
                  </a:lnTo>
                  <a:lnTo>
                    <a:pt x="271475" y="23609"/>
                  </a:lnTo>
                  <a:lnTo>
                    <a:pt x="271475" y="35407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295071" y="23609"/>
                  </a:lnTo>
                  <a:close/>
                </a:path>
                <a:path w="626110" h="35560">
                  <a:moveTo>
                    <a:pt x="306857" y="11798"/>
                  </a:moveTo>
                  <a:lnTo>
                    <a:pt x="295071" y="11798"/>
                  </a:lnTo>
                  <a:lnTo>
                    <a:pt x="283273" y="11798"/>
                  </a:lnTo>
                  <a:lnTo>
                    <a:pt x="271475" y="11798"/>
                  </a:lnTo>
                  <a:lnTo>
                    <a:pt x="271475" y="23596"/>
                  </a:lnTo>
                  <a:lnTo>
                    <a:pt x="283273" y="23596"/>
                  </a:lnTo>
                  <a:lnTo>
                    <a:pt x="295071" y="23596"/>
                  </a:lnTo>
                  <a:lnTo>
                    <a:pt x="306857" y="23596"/>
                  </a:lnTo>
                  <a:lnTo>
                    <a:pt x="306857" y="11798"/>
                  </a:lnTo>
                  <a:close/>
                </a:path>
                <a:path w="626110" h="35560">
                  <a:moveTo>
                    <a:pt x="330479" y="23609"/>
                  </a:moveTo>
                  <a:lnTo>
                    <a:pt x="318681" y="23609"/>
                  </a:lnTo>
                  <a:lnTo>
                    <a:pt x="306882" y="23609"/>
                  </a:lnTo>
                  <a:lnTo>
                    <a:pt x="306882" y="35407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close/>
                </a:path>
                <a:path w="626110" h="35560">
                  <a:moveTo>
                    <a:pt x="330479" y="11798"/>
                  </a:moveTo>
                  <a:lnTo>
                    <a:pt x="318681" y="11798"/>
                  </a:lnTo>
                  <a:lnTo>
                    <a:pt x="306882" y="11798"/>
                  </a:lnTo>
                  <a:lnTo>
                    <a:pt x="306882" y="23596"/>
                  </a:lnTo>
                  <a:lnTo>
                    <a:pt x="318681" y="23596"/>
                  </a:lnTo>
                  <a:lnTo>
                    <a:pt x="330479" y="23596"/>
                  </a:lnTo>
                  <a:lnTo>
                    <a:pt x="330479" y="11798"/>
                  </a:lnTo>
                  <a:close/>
                </a:path>
                <a:path w="626110" h="35560">
                  <a:moveTo>
                    <a:pt x="342290" y="11798"/>
                  </a:moveTo>
                  <a:lnTo>
                    <a:pt x="330492" y="11798"/>
                  </a:lnTo>
                  <a:lnTo>
                    <a:pt x="330492" y="23596"/>
                  </a:lnTo>
                  <a:lnTo>
                    <a:pt x="342290" y="23596"/>
                  </a:lnTo>
                  <a:lnTo>
                    <a:pt x="342290" y="11798"/>
                  </a:lnTo>
                  <a:close/>
                </a:path>
                <a:path w="626110" h="35560">
                  <a:moveTo>
                    <a:pt x="354088" y="23609"/>
                  </a:moveTo>
                  <a:lnTo>
                    <a:pt x="342290" y="23609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54088" y="23609"/>
                  </a:lnTo>
                  <a:close/>
                </a:path>
                <a:path w="626110" h="35560">
                  <a:moveTo>
                    <a:pt x="389496" y="11798"/>
                  </a:moveTo>
                  <a:lnTo>
                    <a:pt x="377698" y="11798"/>
                  </a:lnTo>
                  <a:lnTo>
                    <a:pt x="377698" y="23596"/>
                  </a:lnTo>
                  <a:lnTo>
                    <a:pt x="389496" y="23596"/>
                  </a:lnTo>
                  <a:lnTo>
                    <a:pt x="389496" y="11798"/>
                  </a:lnTo>
                  <a:close/>
                </a:path>
                <a:path w="626110" h="35560">
                  <a:moveTo>
                    <a:pt x="401307" y="11798"/>
                  </a:moveTo>
                  <a:lnTo>
                    <a:pt x="389509" y="11798"/>
                  </a:lnTo>
                  <a:lnTo>
                    <a:pt x="389509" y="23596"/>
                  </a:lnTo>
                  <a:lnTo>
                    <a:pt x="401307" y="23596"/>
                  </a:lnTo>
                  <a:lnTo>
                    <a:pt x="401307" y="11798"/>
                  </a:lnTo>
                  <a:close/>
                </a:path>
                <a:path w="626110" h="35560">
                  <a:moveTo>
                    <a:pt x="424903" y="23609"/>
                  </a:moveTo>
                  <a:lnTo>
                    <a:pt x="413105" y="23609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close/>
                </a:path>
                <a:path w="626110" h="35560">
                  <a:moveTo>
                    <a:pt x="424903" y="11798"/>
                  </a:moveTo>
                  <a:lnTo>
                    <a:pt x="413105" y="11798"/>
                  </a:lnTo>
                  <a:lnTo>
                    <a:pt x="413105" y="23596"/>
                  </a:lnTo>
                  <a:lnTo>
                    <a:pt x="424903" y="23596"/>
                  </a:lnTo>
                  <a:lnTo>
                    <a:pt x="424903" y="11798"/>
                  </a:lnTo>
                  <a:close/>
                </a:path>
                <a:path w="626110" h="35560">
                  <a:moveTo>
                    <a:pt x="460311" y="23609"/>
                  </a:moveTo>
                  <a:lnTo>
                    <a:pt x="448513" y="23609"/>
                  </a:lnTo>
                  <a:lnTo>
                    <a:pt x="436714" y="23609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60311" y="35407"/>
                  </a:lnTo>
                  <a:lnTo>
                    <a:pt x="460311" y="23609"/>
                  </a:lnTo>
                  <a:close/>
                </a:path>
                <a:path w="626110" h="35560">
                  <a:moveTo>
                    <a:pt x="460311" y="11798"/>
                  </a:moveTo>
                  <a:lnTo>
                    <a:pt x="448513" y="11798"/>
                  </a:lnTo>
                  <a:lnTo>
                    <a:pt x="448513" y="0"/>
                  </a:lnTo>
                  <a:lnTo>
                    <a:pt x="436714" y="0"/>
                  </a:lnTo>
                  <a:lnTo>
                    <a:pt x="436714" y="11798"/>
                  </a:lnTo>
                  <a:lnTo>
                    <a:pt x="436714" y="23596"/>
                  </a:lnTo>
                  <a:lnTo>
                    <a:pt x="448513" y="23596"/>
                  </a:lnTo>
                  <a:lnTo>
                    <a:pt x="460311" y="23596"/>
                  </a:lnTo>
                  <a:lnTo>
                    <a:pt x="460311" y="11798"/>
                  </a:lnTo>
                  <a:close/>
                </a:path>
                <a:path w="626110" h="35560">
                  <a:moveTo>
                    <a:pt x="472122" y="11798"/>
                  </a:moveTo>
                  <a:lnTo>
                    <a:pt x="460324" y="11798"/>
                  </a:lnTo>
                  <a:lnTo>
                    <a:pt x="460324" y="23596"/>
                  </a:lnTo>
                  <a:lnTo>
                    <a:pt x="472122" y="23596"/>
                  </a:lnTo>
                  <a:lnTo>
                    <a:pt x="472122" y="11798"/>
                  </a:lnTo>
                  <a:close/>
                </a:path>
                <a:path w="626110" h="35560">
                  <a:moveTo>
                    <a:pt x="507530" y="23609"/>
                  </a:moveTo>
                  <a:lnTo>
                    <a:pt x="495731" y="23609"/>
                  </a:ln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507530" y="35407"/>
                  </a:lnTo>
                  <a:lnTo>
                    <a:pt x="507530" y="23609"/>
                  </a:lnTo>
                  <a:close/>
                </a:path>
                <a:path w="626110" h="35560">
                  <a:moveTo>
                    <a:pt x="519328" y="0"/>
                  </a:moveTo>
                  <a:lnTo>
                    <a:pt x="507530" y="0"/>
                  </a:ln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19328" y="11798"/>
                  </a:lnTo>
                  <a:lnTo>
                    <a:pt x="519328" y="0"/>
                  </a:lnTo>
                  <a:close/>
                </a:path>
                <a:path w="626110" h="35560">
                  <a:moveTo>
                    <a:pt x="542937" y="23609"/>
                  </a:moveTo>
                  <a:lnTo>
                    <a:pt x="531139" y="23609"/>
                  </a:lnTo>
                  <a:lnTo>
                    <a:pt x="531139" y="35407"/>
                  </a:lnTo>
                  <a:lnTo>
                    <a:pt x="542937" y="35407"/>
                  </a:lnTo>
                  <a:lnTo>
                    <a:pt x="542937" y="23609"/>
                  </a:lnTo>
                  <a:close/>
                </a:path>
                <a:path w="626110" h="35560">
                  <a:moveTo>
                    <a:pt x="542937" y="0"/>
                  </a:moveTo>
                  <a:lnTo>
                    <a:pt x="531139" y="0"/>
                  </a:lnTo>
                  <a:lnTo>
                    <a:pt x="519341" y="0"/>
                  </a:lnTo>
                  <a:lnTo>
                    <a:pt x="519341" y="11798"/>
                  </a:lnTo>
                  <a:lnTo>
                    <a:pt x="519341" y="23596"/>
                  </a:lnTo>
                  <a:lnTo>
                    <a:pt x="531139" y="23596"/>
                  </a:lnTo>
                  <a:lnTo>
                    <a:pt x="542937" y="23596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26110" h="35560">
                  <a:moveTo>
                    <a:pt x="566547" y="23609"/>
                  </a:moveTo>
                  <a:lnTo>
                    <a:pt x="554748" y="23609"/>
                  </a:lnTo>
                  <a:lnTo>
                    <a:pt x="542950" y="23609"/>
                  </a:lnTo>
                  <a:lnTo>
                    <a:pt x="542950" y="35407"/>
                  </a:lnTo>
                  <a:lnTo>
                    <a:pt x="554748" y="35407"/>
                  </a:lnTo>
                  <a:lnTo>
                    <a:pt x="566547" y="35407"/>
                  </a:lnTo>
                  <a:lnTo>
                    <a:pt x="566547" y="23609"/>
                  </a:lnTo>
                  <a:close/>
                </a:path>
                <a:path w="626110" h="35560">
                  <a:moveTo>
                    <a:pt x="578345" y="0"/>
                  </a:moveTo>
                  <a:lnTo>
                    <a:pt x="566547" y="0"/>
                  </a:lnTo>
                  <a:lnTo>
                    <a:pt x="554748" y="0"/>
                  </a:lnTo>
                  <a:lnTo>
                    <a:pt x="542950" y="0"/>
                  </a:ln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66547" y="23596"/>
                  </a:lnTo>
                  <a:lnTo>
                    <a:pt x="578345" y="23596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26110" h="35560">
                  <a:moveTo>
                    <a:pt x="601954" y="0"/>
                  </a:moveTo>
                  <a:lnTo>
                    <a:pt x="590156" y="0"/>
                  </a:lnTo>
                  <a:lnTo>
                    <a:pt x="578358" y="0"/>
                  </a:lnTo>
                  <a:lnTo>
                    <a:pt x="578358" y="11798"/>
                  </a:lnTo>
                  <a:lnTo>
                    <a:pt x="578358" y="23596"/>
                  </a:lnTo>
                  <a:lnTo>
                    <a:pt x="590156" y="23596"/>
                  </a:lnTo>
                  <a:lnTo>
                    <a:pt x="601954" y="23596"/>
                  </a:lnTo>
                  <a:lnTo>
                    <a:pt x="601954" y="11798"/>
                  </a:lnTo>
                  <a:lnTo>
                    <a:pt x="601954" y="0"/>
                  </a:lnTo>
                  <a:close/>
                </a:path>
                <a:path w="626110" h="35560">
                  <a:moveTo>
                    <a:pt x="613765" y="0"/>
                  </a:move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13765" y="0"/>
                  </a:lnTo>
                  <a:close/>
                </a:path>
                <a:path w="626110" h="35560">
                  <a:moveTo>
                    <a:pt x="625563" y="11798"/>
                  </a:moveTo>
                  <a:lnTo>
                    <a:pt x="613765" y="11798"/>
                  </a:lnTo>
                  <a:lnTo>
                    <a:pt x="613765" y="23596"/>
                  </a:lnTo>
                  <a:lnTo>
                    <a:pt x="625563" y="23596"/>
                  </a:lnTo>
                  <a:lnTo>
                    <a:pt x="625563" y="117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94843" y="4973180"/>
              <a:ext cx="614045" cy="35560"/>
            </a:xfrm>
            <a:custGeom>
              <a:avLst/>
              <a:gdLst/>
              <a:ahLst/>
              <a:cxnLst/>
              <a:rect l="l" t="t" r="r" b="b"/>
              <a:pathLst>
                <a:path w="614045" h="35560">
                  <a:moveTo>
                    <a:pt x="11798" y="11798"/>
                  </a:moveTo>
                  <a:lnTo>
                    <a:pt x="0" y="11798"/>
                  </a:lnTo>
                  <a:lnTo>
                    <a:pt x="0" y="23596"/>
                  </a:lnTo>
                  <a:lnTo>
                    <a:pt x="11798" y="23596"/>
                  </a:lnTo>
                  <a:lnTo>
                    <a:pt x="11798" y="11798"/>
                  </a:lnTo>
                  <a:close/>
                </a:path>
                <a:path w="614045" h="35560">
                  <a:moveTo>
                    <a:pt x="35394" y="23609"/>
                  </a:moveTo>
                  <a:lnTo>
                    <a:pt x="23596" y="23609"/>
                  </a:lnTo>
                  <a:lnTo>
                    <a:pt x="11798" y="23609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close/>
                </a:path>
                <a:path w="614045" h="35560">
                  <a:moveTo>
                    <a:pt x="59004" y="23609"/>
                  </a:moveTo>
                  <a:lnTo>
                    <a:pt x="47205" y="23609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59004" y="35407"/>
                  </a:lnTo>
                  <a:lnTo>
                    <a:pt x="59004" y="23609"/>
                  </a:lnTo>
                  <a:close/>
                </a:path>
                <a:path w="614045" h="35560">
                  <a:moveTo>
                    <a:pt x="82613" y="23609"/>
                  </a:moveTo>
                  <a:lnTo>
                    <a:pt x="70815" y="23609"/>
                  </a:ln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09"/>
                  </a:lnTo>
                  <a:close/>
                </a:path>
                <a:path w="614045" h="35560">
                  <a:moveTo>
                    <a:pt x="82613" y="11798"/>
                  </a:moveTo>
                  <a:lnTo>
                    <a:pt x="70815" y="11798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82613" y="11798"/>
                  </a:lnTo>
                  <a:close/>
                </a:path>
                <a:path w="614045" h="35560">
                  <a:moveTo>
                    <a:pt x="106222" y="23609"/>
                  </a:move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06222" y="23609"/>
                  </a:lnTo>
                  <a:close/>
                </a:path>
                <a:path w="614045" h="35560">
                  <a:moveTo>
                    <a:pt x="129806" y="23609"/>
                  </a:moveTo>
                  <a:lnTo>
                    <a:pt x="118021" y="23609"/>
                  </a:lnTo>
                  <a:lnTo>
                    <a:pt x="118021" y="35407"/>
                  </a:lnTo>
                  <a:lnTo>
                    <a:pt x="129806" y="35407"/>
                  </a:lnTo>
                  <a:lnTo>
                    <a:pt x="129806" y="23609"/>
                  </a:lnTo>
                  <a:close/>
                </a:path>
                <a:path w="614045" h="35560">
                  <a:moveTo>
                    <a:pt x="129806" y="11798"/>
                  </a:moveTo>
                  <a:lnTo>
                    <a:pt x="118021" y="11798"/>
                  </a:lnTo>
                  <a:lnTo>
                    <a:pt x="118021" y="23596"/>
                  </a:lnTo>
                  <a:lnTo>
                    <a:pt x="129806" y="23596"/>
                  </a:lnTo>
                  <a:lnTo>
                    <a:pt x="129806" y="11798"/>
                  </a:lnTo>
                  <a:close/>
                </a:path>
                <a:path w="614045" h="35560">
                  <a:moveTo>
                    <a:pt x="141617" y="11798"/>
                  </a:moveTo>
                  <a:lnTo>
                    <a:pt x="129832" y="11798"/>
                  </a:lnTo>
                  <a:lnTo>
                    <a:pt x="129832" y="23596"/>
                  </a:lnTo>
                  <a:lnTo>
                    <a:pt x="141617" y="23596"/>
                  </a:lnTo>
                  <a:lnTo>
                    <a:pt x="141617" y="11798"/>
                  </a:lnTo>
                  <a:close/>
                </a:path>
                <a:path w="614045" h="35560">
                  <a:moveTo>
                    <a:pt x="153428" y="23609"/>
                  </a:moveTo>
                  <a:lnTo>
                    <a:pt x="141630" y="23609"/>
                  </a:lnTo>
                  <a:lnTo>
                    <a:pt x="141630" y="35407"/>
                  </a:lnTo>
                  <a:lnTo>
                    <a:pt x="153428" y="35407"/>
                  </a:lnTo>
                  <a:lnTo>
                    <a:pt x="153428" y="23609"/>
                  </a:lnTo>
                  <a:close/>
                </a:path>
                <a:path w="614045" h="35560">
                  <a:moveTo>
                    <a:pt x="153428" y="11798"/>
                  </a:moveTo>
                  <a:lnTo>
                    <a:pt x="141630" y="11798"/>
                  </a:lnTo>
                  <a:lnTo>
                    <a:pt x="141630" y="23596"/>
                  </a:lnTo>
                  <a:lnTo>
                    <a:pt x="153428" y="23596"/>
                  </a:lnTo>
                  <a:lnTo>
                    <a:pt x="153428" y="11798"/>
                  </a:lnTo>
                  <a:close/>
                </a:path>
                <a:path w="614045" h="35560">
                  <a:moveTo>
                    <a:pt x="177025" y="11798"/>
                  </a:moveTo>
                  <a:lnTo>
                    <a:pt x="165239" y="11798"/>
                  </a:lnTo>
                  <a:lnTo>
                    <a:pt x="153441" y="11798"/>
                  </a:lnTo>
                  <a:lnTo>
                    <a:pt x="153441" y="23596"/>
                  </a:lnTo>
                  <a:lnTo>
                    <a:pt x="165239" y="23596"/>
                  </a:lnTo>
                  <a:lnTo>
                    <a:pt x="177025" y="23596"/>
                  </a:lnTo>
                  <a:lnTo>
                    <a:pt x="177025" y="11798"/>
                  </a:lnTo>
                  <a:close/>
                </a:path>
                <a:path w="614045" h="35560">
                  <a:moveTo>
                    <a:pt x="200647" y="23609"/>
                  </a:move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00647" y="23609"/>
                  </a:lnTo>
                  <a:close/>
                </a:path>
                <a:path w="614045" h="35560">
                  <a:moveTo>
                    <a:pt x="212432" y="11798"/>
                  </a:moveTo>
                  <a:lnTo>
                    <a:pt x="200647" y="11798"/>
                  </a:lnTo>
                  <a:lnTo>
                    <a:pt x="188849" y="11798"/>
                  </a:lnTo>
                  <a:lnTo>
                    <a:pt x="188849" y="23596"/>
                  </a:lnTo>
                  <a:lnTo>
                    <a:pt x="200647" y="23596"/>
                  </a:lnTo>
                  <a:lnTo>
                    <a:pt x="212432" y="23596"/>
                  </a:lnTo>
                  <a:lnTo>
                    <a:pt x="212432" y="11798"/>
                  </a:lnTo>
                  <a:close/>
                </a:path>
                <a:path w="614045" h="35560">
                  <a:moveTo>
                    <a:pt x="236054" y="11798"/>
                  </a:moveTo>
                  <a:lnTo>
                    <a:pt x="224256" y="11798"/>
                  </a:lnTo>
                  <a:lnTo>
                    <a:pt x="224256" y="23596"/>
                  </a:lnTo>
                  <a:lnTo>
                    <a:pt x="236054" y="23596"/>
                  </a:lnTo>
                  <a:lnTo>
                    <a:pt x="236054" y="11798"/>
                  </a:lnTo>
                  <a:close/>
                </a:path>
                <a:path w="614045" h="35560">
                  <a:moveTo>
                    <a:pt x="247853" y="23609"/>
                  </a:moveTo>
                  <a:lnTo>
                    <a:pt x="236054" y="23609"/>
                  </a:ln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47853" y="35407"/>
                  </a:lnTo>
                  <a:lnTo>
                    <a:pt x="247853" y="23609"/>
                  </a:lnTo>
                  <a:close/>
                </a:path>
                <a:path w="614045" h="35560">
                  <a:moveTo>
                    <a:pt x="271462" y="23609"/>
                  </a:moveTo>
                  <a:lnTo>
                    <a:pt x="259664" y="23609"/>
                  </a:lnTo>
                  <a:lnTo>
                    <a:pt x="259664" y="35407"/>
                  </a:lnTo>
                  <a:lnTo>
                    <a:pt x="271462" y="35407"/>
                  </a:lnTo>
                  <a:lnTo>
                    <a:pt x="271462" y="23609"/>
                  </a:lnTo>
                  <a:close/>
                </a:path>
                <a:path w="614045" h="35560">
                  <a:moveTo>
                    <a:pt x="271462" y="11798"/>
                  </a:moveTo>
                  <a:lnTo>
                    <a:pt x="259664" y="11798"/>
                  </a:lnTo>
                  <a:lnTo>
                    <a:pt x="259664" y="23596"/>
                  </a:lnTo>
                  <a:lnTo>
                    <a:pt x="271462" y="23596"/>
                  </a:lnTo>
                  <a:lnTo>
                    <a:pt x="271462" y="11798"/>
                  </a:lnTo>
                  <a:close/>
                </a:path>
                <a:path w="614045" h="35560">
                  <a:moveTo>
                    <a:pt x="283273" y="23609"/>
                  </a:moveTo>
                  <a:lnTo>
                    <a:pt x="271475" y="23609"/>
                  </a:lnTo>
                  <a:lnTo>
                    <a:pt x="271475" y="35407"/>
                  </a:lnTo>
                  <a:lnTo>
                    <a:pt x="283273" y="35407"/>
                  </a:lnTo>
                  <a:lnTo>
                    <a:pt x="283273" y="23609"/>
                  </a:lnTo>
                  <a:close/>
                </a:path>
                <a:path w="614045" h="35560">
                  <a:moveTo>
                    <a:pt x="306857" y="23609"/>
                  </a:moveTo>
                  <a:lnTo>
                    <a:pt x="295071" y="23609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close/>
                </a:path>
                <a:path w="614045" h="35560">
                  <a:moveTo>
                    <a:pt x="306857" y="11798"/>
                  </a:moveTo>
                  <a:lnTo>
                    <a:pt x="295071" y="11798"/>
                  </a:lnTo>
                  <a:lnTo>
                    <a:pt x="295071" y="23596"/>
                  </a:lnTo>
                  <a:lnTo>
                    <a:pt x="306857" y="23596"/>
                  </a:lnTo>
                  <a:lnTo>
                    <a:pt x="306857" y="11798"/>
                  </a:lnTo>
                  <a:close/>
                </a:path>
                <a:path w="614045" h="35560">
                  <a:moveTo>
                    <a:pt x="330479" y="23609"/>
                  </a:moveTo>
                  <a:lnTo>
                    <a:pt x="318681" y="23609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close/>
                </a:path>
                <a:path w="614045" h="35560">
                  <a:moveTo>
                    <a:pt x="330479" y="11798"/>
                  </a:moveTo>
                  <a:lnTo>
                    <a:pt x="318681" y="11798"/>
                  </a:lnTo>
                  <a:lnTo>
                    <a:pt x="318681" y="23596"/>
                  </a:lnTo>
                  <a:lnTo>
                    <a:pt x="330479" y="23596"/>
                  </a:lnTo>
                  <a:lnTo>
                    <a:pt x="330479" y="11798"/>
                  </a:lnTo>
                  <a:close/>
                </a:path>
                <a:path w="614045" h="35560">
                  <a:moveTo>
                    <a:pt x="354088" y="11798"/>
                  </a:moveTo>
                  <a:lnTo>
                    <a:pt x="342290" y="11798"/>
                  </a:lnTo>
                  <a:lnTo>
                    <a:pt x="342290" y="23596"/>
                  </a:lnTo>
                  <a:lnTo>
                    <a:pt x="354088" y="23596"/>
                  </a:lnTo>
                  <a:lnTo>
                    <a:pt x="354088" y="11798"/>
                  </a:lnTo>
                  <a:close/>
                </a:path>
                <a:path w="614045" h="35560">
                  <a:moveTo>
                    <a:pt x="365887" y="23609"/>
                  </a:moveTo>
                  <a:lnTo>
                    <a:pt x="354088" y="23609"/>
                  </a:lnTo>
                  <a:lnTo>
                    <a:pt x="342290" y="23609"/>
                  </a:lnTo>
                  <a:lnTo>
                    <a:pt x="330492" y="23609"/>
                  </a:lnTo>
                  <a:lnTo>
                    <a:pt x="330492" y="35407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65887" y="35407"/>
                  </a:lnTo>
                  <a:lnTo>
                    <a:pt x="365887" y="23609"/>
                  </a:lnTo>
                  <a:close/>
                </a:path>
                <a:path w="614045" h="35560">
                  <a:moveTo>
                    <a:pt x="389496" y="23609"/>
                  </a:moveTo>
                  <a:lnTo>
                    <a:pt x="377698" y="23609"/>
                  </a:lnTo>
                  <a:lnTo>
                    <a:pt x="365899" y="23609"/>
                  </a:lnTo>
                  <a:lnTo>
                    <a:pt x="365899" y="35407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close/>
                </a:path>
                <a:path w="614045" h="35560">
                  <a:moveTo>
                    <a:pt x="389496" y="11798"/>
                  </a:moveTo>
                  <a:lnTo>
                    <a:pt x="377698" y="11798"/>
                  </a:lnTo>
                  <a:lnTo>
                    <a:pt x="377698" y="23596"/>
                  </a:lnTo>
                  <a:lnTo>
                    <a:pt x="389496" y="23596"/>
                  </a:lnTo>
                  <a:lnTo>
                    <a:pt x="389496" y="11798"/>
                  </a:lnTo>
                  <a:close/>
                </a:path>
                <a:path w="614045" h="35560">
                  <a:moveTo>
                    <a:pt x="401307" y="11798"/>
                  </a:moveTo>
                  <a:lnTo>
                    <a:pt x="389509" y="11798"/>
                  </a:lnTo>
                  <a:lnTo>
                    <a:pt x="389509" y="23596"/>
                  </a:lnTo>
                  <a:lnTo>
                    <a:pt x="401307" y="23596"/>
                  </a:lnTo>
                  <a:lnTo>
                    <a:pt x="401307" y="11798"/>
                  </a:lnTo>
                  <a:close/>
                </a:path>
                <a:path w="614045" h="35560">
                  <a:moveTo>
                    <a:pt x="413105" y="23609"/>
                  </a:moveTo>
                  <a:lnTo>
                    <a:pt x="401307" y="23609"/>
                  </a:lnTo>
                  <a:lnTo>
                    <a:pt x="401307" y="35407"/>
                  </a:lnTo>
                  <a:lnTo>
                    <a:pt x="413105" y="35407"/>
                  </a:lnTo>
                  <a:lnTo>
                    <a:pt x="413105" y="23609"/>
                  </a:lnTo>
                  <a:close/>
                </a:path>
                <a:path w="614045" h="35560">
                  <a:moveTo>
                    <a:pt x="448513" y="11798"/>
                  </a:moveTo>
                  <a:lnTo>
                    <a:pt x="436714" y="11798"/>
                  </a:lnTo>
                  <a:lnTo>
                    <a:pt x="436714" y="23596"/>
                  </a:lnTo>
                  <a:lnTo>
                    <a:pt x="448513" y="23596"/>
                  </a:lnTo>
                  <a:lnTo>
                    <a:pt x="448513" y="11798"/>
                  </a:lnTo>
                  <a:close/>
                </a:path>
                <a:path w="614045" h="35560">
                  <a:moveTo>
                    <a:pt x="460311" y="23609"/>
                  </a:moveTo>
                  <a:lnTo>
                    <a:pt x="448513" y="23609"/>
                  </a:lnTo>
                  <a:lnTo>
                    <a:pt x="448513" y="35407"/>
                  </a:lnTo>
                  <a:lnTo>
                    <a:pt x="460311" y="35407"/>
                  </a:lnTo>
                  <a:lnTo>
                    <a:pt x="460311" y="23609"/>
                  </a:lnTo>
                  <a:close/>
                </a:path>
                <a:path w="614045" h="35560">
                  <a:moveTo>
                    <a:pt x="483920" y="11798"/>
                  </a:moveTo>
                  <a:lnTo>
                    <a:pt x="472122" y="11798"/>
                  </a:lnTo>
                  <a:lnTo>
                    <a:pt x="460324" y="11798"/>
                  </a:lnTo>
                  <a:lnTo>
                    <a:pt x="460324" y="23596"/>
                  </a:lnTo>
                  <a:lnTo>
                    <a:pt x="472122" y="23596"/>
                  </a:lnTo>
                  <a:lnTo>
                    <a:pt x="483920" y="23596"/>
                  </a:lnTo>
                  <a:lnTo>
                    <a:pt x="483920" y="11798"/>
                  </a:lnTo>
                  <a:close/>
                </a:path>
                <a:path w="614045" h="35560">
                  <a:moveTo>
                    <a:pt x="507530" y="23609"/>
                  </a:moveTo>
                  <a:lnTo>
                    <a:pt x="495731" y="23609"/>
                  </a:lnTo>
                  <a:lnTo>
                    <a:pt x="495731" y="35407"/>
                  </a:lnTo>
                  <a:lnTo>
                    <a:pt x="507530" y="35407"/>
                  </a:lnTo>
                  <a:lnTo>
                    <a:pt x="507530" y="23609"/>
                  </a:lnTo>
                  <a:close/>
                </a:path>
                <a:path w="614045" h="35560">
                  <a:moveTo>
                    <a:pt x="519328" y="11798"/>
                  </a:moveTo>
                  <a:lnTo>
                    <a:pt x="507530" y="11798"/>
                  </a:lnTo>
                  <a:lnTo>
                    <a:pt x="507530" y="23596"/>
                  </a:lnTo>
                  <a:lnTo>
                    <a:pt x="519328" y="23596"/>
                  </a:lnTo>
                  <a:lnTo>
                    <a:pt x="519328" y="11798"/>
                  </a:lnTo>
                  <a:close/>
                </a:path>
                <a:path w="614045" h="35560">
                  <a:moveTo>
                    <a:pt x="531139" y="11798"/>
                  </a:moveTo>
                  <a:lnTo>
                    <a:pt x="519341" y="11798"/>
                  </a:lnTo>
                  <a:lnTo>
                    <a:pt x="519341" y="23596"/>
                  </a:lnTo>
                  <a:lnTo>
                    <a:pt x="531139" y="23596"/>
                  </a:lnTo>
                  <a:lnTo>
                    <a:pt x="531139" y="11798"/>
                  </a:lnTo>
                  <a:close/>
                </a:path>
                <a:path w="614045" h="35560">
                  <a:moveTo>
                    <a:pt x="566547" y="23609"/>
                  </a:moveTo>
                  <a:lnTo>
                    <a:pt x="554748" y="23609"/>
                  </a:lnTo>
                  <a:lnTo>
                    <a:pt x="542950" y="23609"/>
                  </a:lnTo>
                  <a:lnTo>
                    <a:pt x="542950" y="35407"/>
                  </a:lnTo>
                  <a:lnTo>
                    <a:pt x="554748" y="35407"/>
                  </a:lnTo>
                  <a:lnTo>
                    <a:pt x="566547" y="35407"/>
                  </a:lnTo>
                  <a:lnTo>
                    <a:pt x="566547" y="23609"/>
                  </a:lnTo>
                  <a:close/>
                </a:path>
                <a:path w="614045" h="35560">
                  <a:moveTo>
                    <a:pt x="566547" y="0"/>
                  </a:moveTo>
                  <a:lnTo>
                    <a:pt x="554748" y="0"/>
                  </a:lnTo>
                  <a:lnTo>
                    <a:pt x="554748" y="11798"/>
                  </a:lnTo>
                  <a:lnTo>
                    <a:pt x="554748" y="23596"/>
                  </a:lnTo>
                  <a:lnTo>
                    <a:pt x="566547" y="23596"/>
                  </a:lnTo>
                  <a:lnTo>
                    <a:pt x="566547" y="11798"/>
                  </a:lnTo>
                  <a:lnTo>
                    <a:pt x="566547" y="0"/>
                  </a:lnTo>
                  <a:close/>
                </a:path>
                <a:path w="614045" h="35560">
                  <a:moveTo>
                    <a:pt x="590156" y="11798"/>
                  </a:moveTo>
                  <a:lnTo>
                    <a:pt x="578358" y="11798"/>
                  </a:lnTo>
                  <a:lnTo>
                    <a:pt x="578358" y="23596"/>
                  </a:lnTo>
                  <a:lnTo>
                    <a:pt x="590156" y="23596"/>
                  </a:lnTo>
                  <a:lnTo>
                    <a:pt x="590156" y="11798"/>
                  </a:lnTo>
                  <a:close/>
                </a:path>
                <a:path w="614045" h="35560">
                  <a:moveTo>
                    <a:pt x="601954" y="0"/>
                  </a:moveTo>
                  <a:lnTo>
                    <a:pt x="590156" y="0"/>
                  </a:lnTo>
                  <a:lnTo>
                    <a:pt x="590156" y="11798"/>
                  </a:lnTo>
                  <a:lnTo>
                    <a:pt x="601954" y="11798"/>
                  </a:lnTo>
                  <a:lnTo>
                    <a:pt x="601954" y="0"/>
                  </a:lnTo>
                  <a:close/>
                </a:path>
                <a:path w="614045" h="35560">
                  <a:moveTo>
                    <a:pt x="613765" y="23609"/>
                  </a:moveTo>
                  <a:lnTo>
                    <a:pt x="601967" y="23609"/>
                  </a:lnTo>
                  <a:lnTo>
                    <a:pt x="601967" y="35407"/>
                  </a:lnTo>
                  <a:lnTo>
                    <a:pt x="613765" y="35407"/>
                  </a:lnTo>
                  <a:lnTo>
                    <a:pt x="613765" y="23609"/>
                  </a:lnTo>
                  <a:close/>
                </a:path>
                <a:path w="614045" h="35560">
                  <a:moveTo>
                    <a:pt x="613765" y="11798"/>
                  </a:moveTo>
                  <a:lnTo>
                    <a:pt x="601967" y="11798"/>
                  </a:lnTo>
                  <a:lnTo>
                    <a:pt x="601967" y="23596"/>
                  </a:lnTo>
                  <a:lnTo>
                    <a:pt x="613765" y="23596"/>
                  </a:lnTo>
                  <a:lnTo>
                    <a:pt x="613765" y="117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7" name="object 37"/>
          <p:cNvSpPr txBox="1"/>
          <p:nvPr/>
        </p:nvSpPr>
        <p:spPr>
          <a:xfrm>
            <a:off x="304800" y="5062500"/>
            <a:ext cx="893444" cy="4851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50" b="1" dirty="0">
                <a:latin typeface="Raleway"/>
                <a:cs typeface="Raleway"/>
              </a:rPr>
              <a:t>Product Height:</a:t>
            </a:r>
            <a:r>
              <a:rPr sz="750" b="1" spc="-5" dirty="0">
                <a:latin typeface="Raleway"/>
                <a:cs typeface="Raleway"/>
              </a:rPr>
              <a:t> </a:t>
            </a:r>
            <a:r>
              <a:rPr sz="750" spc="-35" dirty="0">
                <a:latin typeface="Raleway"/>
                <a:cs typeface="Raleway"/>
              </a:rPr>
              <a:t>42</a:t>
            </a:r>
            <a:endParaRPr sz="75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z="750" b="1" dirty="0">
                <a:latin typeface="Raleway"/>
                <a:cs typeface="Raleway"/>
              </a:rPr>
              <a:t>Product Depth: </a:t>
            </a:r>
            <a:r>
              <a:rPr sz="750" spc="-25" dirty="0">
                <a:latin typeface="Raleway"/>
                <a:cs typeface="Raleway"/>
              </a:rPr>
              <a:t>36</a:t>
            </a:r>
            <a:endParaRPr sz="75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z="750" b="1" dirty="0">
                <a:latin typeface="Raleway"/>
                <a:cs typeface="Raleway"/>
              </a:rPr>
              <a:t>Product Length: </a:t>
            </a:r>
            <a:r>
              <a:rPr sz="750" spc="-25" dirty="0">
                <a:latin typeface="Raleway"/>
                <a:cs typeface="Raleway"/>
              </a:rPr>
              <a:t>30</a:t>
            </a:r>
            <a:endParaRPr sz="75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z="750" b="1" dirty="0">
                <a:latin typeface="Raleway"/>
                <a:cs typeface="Raleway"/>
              </a:rPr>
              <a:t>Cubes:</a:t>
            </a:r>
            <a:r>
              <a:rPr sz="750" b="1" spc="-5" dirty="0">
                <a:latin typeface="Raleway"/>
                <a:cs typeface="Raleway"/>
              </a:rPr>
              <a:t> </a:t>
            </a:r>
            <a:r>
              <a:rPr sz="750" spc="-20" dirty="0">
                <a:latin typeface="Raleway"/>
                <a:cs typeface="Raleway"/>
              </a:rPr>
              <a:t>19.2</a:t>
            </a:r>
            <a:endParaRPr sz="750">
              <a:latin typeface="Raleway"/>
              <a:cs typeface="Raleway"/>
            </a:endParaRPr>
          </a:p>
        </p:txBody>
      </p:sp>
      <p:pic>
        <p:nvPicPr>
          <p:cNvPr id="38" name="object 38">
            <a:hlinkClick r:id="rId2"/>
          </p:cNvPr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3559492" y="1499146"/>
            <a:ext cx="5486400" cy="3291840"/>
          </a:xfrm>
          <a:prstGeom prst="rect">
            <a:avLst/>
          </a:prstGeom>
        </p:spPr>
      </p:pic>
      <p:sp>
        <p:nvSpPr>
          <p:cNvPr id="39" name="object 39"/>
          <p:cNvSpPr txBox="1">
            <a:spLocks noGrp="1"/>
          </p:cNvSpPr>
          <p:nvPr>
            <p:ph type="sldNum" sz="quarter" idx="4294967295"/>
          </p:nvPr>
        </p:nvSpPr>
        <p:spPr>
          <a:xfrm>
            <a:off x="9477375" y="7521575"/>
            <a:ext cx="581025" cy="16033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900" b="0" i="0">
                <a:solidFill>
                  <a:schemeClr val="bg1"/>
                </a:solidFill>
                <a:latin typeface="Raleway"/>
                <a:cs typeface="Raleway"/>
              </a:defRPr>
            </a:lvl1pPr>
          </a:lstStyle>
          <a:p>
            <a:pPr marL="12700">
              <a:lnSpc>
                <a:spcPct val="100000"/>
              </a:lnSpc>
              <a:spcBef>
                <a:spcPts val="45"/>
              </a:spcBef>
            </a:pPr>
            <a:r>
              <a:rPr lang="en-US"/>
              <a:t>Page: </a:t>
            </a:r>
            <a:fld id="{81D60167-4931-47E6-BA6A-407CBD079E47}" type="slidenum">
              <a:rPr spc="-25" smtClean="0"/>
              <a:pPr marL="12700">
                <a:lnSpc>
                  <a:spcPct val="100000"/>
                </a:lnSpc>
                <a:spcBef>
                  <a:spcPts val="45"/>
                </a:spcBef>
              </a:pPr>
              <a:t>98</a:t>
            </a:fld>
            <a:endParaRPr spc="-25" dirty="0"/>
          </a:p>
        </p:txBody>
      </p:sp>
      <p:graphicFrame>
        <p:nvGraphicFramePr>
          <p:cNvPr id="3" name="Object 2">
            <a:extLst>
              <a:ext uri="{FF2B5EF4-FFF2-40B4-BE49-F238E27FC236}">
                <a16:creationId xmlns:a16="http://schemas.microsoft.com/office/drawing/2014/main" id="{77C1A5D6-46F8-C641-4D7F-BA3E6EA23FEF}"/>
              </a:ext>
            </a:extLst>
          </p:cNvPr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3572111719"/>
              </p:ext>
            </p:extLst>
          </p:nvPr>
        </p:nvGraphicFramePr>
        <p:xfrm>
          <a:off x="1037590" y="5710274"/>
          <a:ext cx="8039100" cy="6096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Worksheet" r:id="rId4" imgW="8039100" imgH="609600" progId="Excel.Sheet.12">
                  <p:embed/>
                </p:oleObj>
              </mc:Choice>
              <mc:Fallback>
                <p:oleObj name="Worksheet" r:id="rId4" imgW="8039100" imgH="609600" progId="Excel.Sheet.12">
                  <p:embed/>
                  <p:pic>
                    <p:nvPicPr>
                      <p:cNvPr id="3" name="Object 2">
                        <a:extLst>
                          <a:ext uri="{FF2B5EF4-FFF2-40B4-BE49-F238E27FC236}">
                            <a16:creationId xmlns:a16="http://schemas.microsoft.com/office/drawing/2014/main" id="{77C1A5D6-46F8-C641-4D7F-BA3E6EA23FEF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037590" y="5710274"/>
                        <a:ext cx="8039100" cy="609600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4" name="Picture 3" descr="A picture containing logo&#10;&#10;Description automatically generated">
            <a:extLst>
              <a:ext uri="{FF2B5EF4-FFF2-40B4-BE49-F238E27FC236}">
                <a16:creationId xmlns:a16="http://schemas.microsoft.com/office/drawing/2014/main" id="{B71C6EB1-0703-C52F-1EC8-6F25C18F8FEA}"/>
              </a:ext>
            </a:extLst>
          </p:cNvPr>
          <p:cNvPicPr>
            <a:picLocks noChangeAspect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6732"/>
          <a:stretch/>
        </p:blipFill>
        <p:spPr>
          <a:xfrm>
            <a:off x="8610600" y="6449545"/>
            <a:ext cx="1293202" cy="1232368"/>
          </a:xfrm>
          <a:prstGeom prst="rect">
            <a:avLst/>
          </a:prstGeom>
        </p:spPr>
      </p:pic>
      <p:sp>
        <p:nvSpPr>
          <p:cNvPr id="2" name="Rectangle 1">
            <a:extLst>
              <a:ext uri="{FF2B5EF4-FFF2-40B4-BE49-F238E27FC236}">
                <a16:creationId xmlns:a16="http://schemas.microsoft.com/office/drawing/2014/main" id="{9C6D22CA-5BE5-9FD3-6783-D5716C055AA0}"/>
              </a:ext>
            </a:extLst>
          </p:cNvPr>
          <p:cNvSpPr/>
          <p:nvPr/>
        </p:nvSpPr>
        <p:spPr>
          <a:xfrm>
            <a:off x="7969567" y="5582969"/>
            <a:ext cx="1293202" cy="73690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56041825"/>
      </p:ext>
    </p:extLst>
  </p:cSld>
  <p:clrMapOvr>
    <a:masterClrMapping/>
  </p:clrMapOvr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object 5">
            <a:hlinkClick r:id="rId2"/>
          </p:cNvPr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139064" y="1407706"/>
            <a:ext cx="5486400" cy="3383280"/>
          </a:xfrm>
          <a:prstGeom prst="rect">
            <a:avLst/>
          </a:prstGeom>
        </p:spPr>
      </p:pic>
      <p:sp>
        <p:nvSpPr>
          <p:cNvPr id="6" name="object 6"/>
          <p:cNvSpPr/>
          <p:nvPr/>
        </p:nvSpPr>
        <p:spPr>
          <a:xfrm>
            <a:off x="6176645" y="240224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6176645" y="263084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6176645" y="297374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6176645" y="308804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 txBox="1"/>
          <p:nvPr/>
        </p:nvSpPr>
        <p:spPr>
          <a:xfrm>
            <a:off x="5917914" y="868997"/>
            <a:ext cx="3166110" cy="2397760"/>
          </a:xfrm>
          <a:prstGeom prst="rect">
            <a:avLst/>
          </a:prstGeom>
        </p:spPr>
        <p:txBody>
          <a:bodyPr vert="horz" wrap="square" lIns="0" tIns="27940" rIns="0" bIns="0" rtlCol="0">
            <a:spAutoFit/>
          </a:bodyPr>
          <a:lstStyle/>
          <a:p>
            <a:pPr marL="12700" marR="68580">
              <a:lnSpc>
                <a:spcPts val="1350"/>
              </a:lnSpc>
              <a:spcBef>
                <a:spcPts val="220"/>
              </a:spcBef>
            </a:pPr>
            <a:r>
              <a:rPr sz="1200" b="1" spc="60" dirty="0">
                <a:latin typeface="Arial"/>
                <a:cs typeface="Arial"/>
              </a:rPr>
              <a:t>ROSCO</a:t>
            </a:r>
            <a:r>
              <a:rPr sz="1200" b="1" spc="114" dirty="0">
                <a:latin typeface="Arial"/>
                <a:cs typeface="Arial"/>
              </a:rPr>
              <a:t> WING </a:t>
            </a:r>
            <a:r>
              <a:rPr sz="1200" b="1" dirty="0">
                <a:latin typeface="Arial"/>
                <a:cs typeface="Arial"/>
              </a:rPr>
              <a:t>BACK</a:t>
            </a:r>
            <a:r>
              <a:rPr sz="1200" b="1" spc="120" dirty="0">
                <a:latin typeface="Arial"/>
                <a:cs typeface="Arial"/>
              </a:rPr>
              <a:t> </a:t>
            </a:r>
            <a:r>
              <a:rPr sz="1200" b="1" spc="50" dirty="0">
                <a:latin typeface="Arial"/>
                <a:cs typeface="Arial"/>
              </a:rPr>
              <a:t>ACCENT</a:t>
            </a:r>
            <a:r>
              <a:rPr sz="1200" b="1" spc="114" dirty="0">
                <a:latin typeface="Arial"/>
                <a:cs typeface="Arial"/>
              </a:rPr>
              <a:t> </a:t>
            </a:r>
            <a:r>
              <a:rPr sz="1200" b="1" spc="75" dirty="0">
                <a:latin typeface="Arial"/>
                <a:cs typeface="Arial"/>
              </a:rPr>
              <a:t>CHAIR</a:t>
            </a:r>
            <a:r>
              <a:rPr sz="1200" b="1" spc="120" dirty="0">
                <a:latin typeface="Arial"/>
                <a:cs typeface="Arial"/>
              </a:rPr>
              <a:t> </a:t>
            </a:r>
            <a:r>
              <a:rPr sz="1200" b="1" spc="45" dirty="0">
                <a:latin typeface="Arial"/>
                <a:cs typeface="Arial"/>
              </a:rPr>
              <a:t>- </a:t>
            </a:r>
            <a:r>
              <a:rPr sz="1200" b="1" spc="50" dirty="0">
                <a:latin typeface="Arial"/>
                <a:cs typeface="Arial"/>
              </a:rPr>
              <a:t>SAPPHIRE</a:t>
            </a:r>
            <a:endParaRPr sz="12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760"/>
              </a:spcBef>
            </a:pPr>
            <a:r>
              <a:rPr sz="750" b="1" dirty="0">
                <a:latin typeface="Raleway"/>
                <a:cs typeface="Raleway"/>
              </a:rPr>
              <a:t>SKU:</a:t>
            </a:r>
            <a:r>
              <a:rPr sz="750" b="1" spc="10" dirty="0">
                <a:latin typeface="Raleway"/>
                <a:cs typeface="Raleway"/>
              </a:rPr>
              <a:t> </a:t>
            </a:r>
            <a:r>
              <a:rPr sz="750" spc="-10" dirty="0">
                <a:latin typeface="Raleway"/>
                <a:cs typeface="Raleway"/>
              </a:rPr>
              <a:t>RC850ACN</a:t>
            </a:r>
            <a:endParaRPr sz="750">
              <a:latin typeface="Raleway"/>
              <a:cs typeface="Raleway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700">
              <a:latin typeface="Raleway"/>
              <a:cs typeface="Raleway"/>
            </a:endParaRPr>
          </a:p>
          <a:p>
            <a:pPr marL="12700" marR="5080">
              <a:lnSpc>
                <a:spcPct val="100000"/>
              </a:lnSpc>
              <a:spcBef>
                <a:spcPts val="5"/>
              </a:spcBef>
            </a:pPr>
            <a:r>
              <a:rPr sz="750" dirty="0">
                <a:latin typeface="Raleway"/>
                <a:cs typeface="Raleway"/>
              </a:rPr>
              <a:t>Rosco presents a modern take on classic wing-back chair styling. </a:t>
            </a:r>
            <a:r>
              <a:rPr sz="750" spc="-20" dirty="0">
                <a:latin typeface="Raleway"/>
                <a:cs typeface="Raleway"/>
              </a:rPr>
              <a:t>This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silhouette comes in three colors each with a nailhead trim that </a:t>
            </a:r>
            <a:r>
              <a:rPr sz="750" spc="-10" dirty="0">
                <a:latin typeface="Raleway"/>
                <a:cs typeface="Raleway"/>
              </a:rPr>
              <a:t>matches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the style of the chair. The vibrant navy velvet chair shown here </a:t>
            </a:r>
            <a:r>
              <a:rPr sz="750" spc="-10" dirty="0">
                <a:latin typeface="Raleway"/>
                <a:cs typeface="Raleway"/>
              </a:rPr>
              <a:t>features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softly</a:t>
            </a:r>
            <a:r>
              <a:rPr sz="750" spc="-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curved angles and piwter nailhead trim that cools the </a:t>
            </a:r>
            <a:r>
              <a:rPr sz="750" spc="-10" dirty="0">
                <a:latin typeface="Raleway"/>
                <a:cs typeface="Raleway"/>
              </a:rPr>
              <a:t>profile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down while lending a modern accent to the chair. Tapered legs </a:t>
            </a:r>
            <a:r>
              <a:rPr sz="750" spc="-25" dirty="0">
                <a:latin typeface="Raleway"/>
                <a:cs typeface="Raleway"/>
              </a:rPr>
              <a:t>in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mocha finish complete the </a:t>
            </a:r>
            <a:r>
              <a:rPr sz="750" spc="-10" dirty="0">
                <a:latin typeface="Raleway"/>
                <a:cs typeface="Raleway"/>
              </a:rPr>
              <a:t>look.</a:t>
            </a:r>
            <a:endParaRPr sz="750">
              <a:latin typeface="Raleway"/>
              <a:cs typeface="Raleway"/>
            </a:endParaRPr>
          </a:p>
          <a:p>
            <a:pPr marL="393700" marR="85725" algn="just">
              <a:lnSpc>
                <a:spcPct val="100000"/>
              </a:lnSpc>
              <a:spcBef>
                <a:spcPts val="750"/>
              </a:spcBef>
            </a:pPr>
            <a:r>
              <a:rPr sz="750" dirty="0">
                <a:latin typeface="Raleway"/>
                <a:cs typeface="Raleway"/>
              </a:rPr>
              <a:t>Constructed of solid wood and plywood frame with solid </a:t>
            </a:r>
            <a:r>
              <a:rPr sz="750" spc="-25" dirty="0">
                <a:latin typeface="Raleway"/>
                <a:cs typeface="Raleway"/>
              </a:rPr>
              <a:t>oak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spc="-20" dirty="0">
                <a:latin typeface="Raleway"/>
                <a:cs typeface="Raleway"/>
              </a:rPr>
              <a:t>legs</a:t>
            </a:r>
            <a:endParaRPr sz="750">
              <a:latin typeface="Raleway"/>
              <a:cs typeface="Raleway"/>
            </a:endParaRPr>
          </a:p>
          <a:p>
            <a:pPr marL="393700" marR="7620" algn="just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Styling details include wing-back design with modern </a:t>
            </a:r>
            <a:r>
              <a:rPr sz="750" spc="-10" dirty="0">
                <a:latin typeface="Raleway"/>
                <a:cs typeface="Raleway"/>
              </a:rPr>
              <a:t>touches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and soft curves, tapered solid legs and loose seat </a:t>
            </a:r>
            <a:r>
              <a:rPr sz="750" spc="-10" dirty="0">
                <a:latin typeface="Raleway"/>
                <a:cs typeface="Raleway"/>
              </a:rPr>
              <a:t>construction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with pewter nailhead </a:t>
            </a:r>
            <a:r>
              <a:rPr sz="750" spc="-20" dirty="0">
                <a:latin typeface="Raleway"/>
                <a:cs typeface="Raleway"/>
              </a:rPr>
              <a:t>trim</a:t>
            </a:r>
            <a:endParaRPr sz="750">
              <a:latin typeface="Raleway"/>
              <a:cs typeface="Raleway"/>
            </a:endParaRPr>
          </a:p>
          <a:p>
            <a:pPr marL="393700" algn="just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Fabric: navy </a:t>
            </a:r>
            <a:r>
              <a:rPr sz="750" spc="-10" dirty="0">
                <a:latin typeface="Raleway"/>
                <a:cs typeface="Raleway"/>
              </a:rPr>
              <a:t>velvet</a:t>
            </a:r>
            <a:endParaRPr sz="750">
              <a:latin typeface="Raleway"/>
              <a:cs typeface="Raleway"/>
            </a:endParaRPr>
          </a:p>
          <a:p>
            <a:pPr marL="393700" marR="107950" algn="just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Shown in navy, also available in emerald green and </a:t>
            </a:r>
            <a:r>
              <a:rPr sz="750" spc="-10" dirty="0">
                <a:latin typeface="Raleway"/>
                <a:cs typeface="Raleway"/>
              </a:rPr>
              <a:t>charcoal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Mocha</a:t>
            </a:r>
            <a:r>
              <a:rPr sz="750" spc="-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finished solid oak </a:t>
            </a:r>
            <a:r>
              <a:rPr sz="750" spc="-20" dirty="0">
                <a:latin typeface="Raleway"/>
                <a:cs typeface="Raleway"/>
              </a:rPr>
              <a:t>legs</a:t>
            </a:r>
            <a:endParaRPr sz="750">
              <a:latin typeface="Raleway"/>
              <a:cs typeface="Raleway"/>
            </a:endParaRPr>
          </a:p>
        </p:txBody>
      </p:sp>
      <p:sp>
        <p:nvSpPr>
          <p:cNvPr id="11" name="object 11"/>
          <p:cNvSpPr/>
          <p:nvPr/>
        </p:nvSpPr>
        <p:spPr>
          <a:xfrm>
            <a:off x="6176645" y="320234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 txBox="1"/>
          <p:nvPr/>
        </p:nvSpPr>
        <p:spPr>
          <a:xfrm>
            <a:off x="5898515" y="3578796"/>
            <a:ext cx="829310" cy="377091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50" u="sng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2"/>
              </a:rPr>
              <a:t>Read </a:t>
            </a:r>
            <a:r>
              <a:rPr sz="750" u="sng" spc="-20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2"/>
              </a:rPr>
              <a:t>More</a:t>
            </a:r>
            <a:endParaRPr sz="750" dirty="0">
              <a:latin typeface="Raleway"/>
              <a:cs typeface="Raleway"/>
            </a:endParaRPr>
          </a:p>
          <a:p>
            <a:pPr marL="12700" marR="5080">
              <a:lnSpc>
                <a:spcPct val="98200"/>
              </a:lnSpc>
              <a:spcBef>
                <a:spcPts val="15"/>
              </a:spcBef>
            </a:pPr>
            <a:r>
              <a:rPr sz="750" b="1" dirty="0">
                <a:latin typeface="Raleway"/>
                <a:cs typeface="Raleway"/>
              </a:rPr>
              <a:t>Price:</a:t>
            </a:r>
            <a:r>
              <a:rPr sz="750" b="1" spc="10" dirty="0">
                <a:latin typeface="Raleway"/>
                <a:cs typeface="Raleway"/>
              </a:rPr>
              <a:t> </a:t>
            </a:r>
            <a:r>
              <a:rPr sz="750" spc="-10" dirty="0">
                <a:latin typeface="Raleway"/>
                <a:cs typeface="Raleway"/>
              </a:rPr>
              <a:t>$279.00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900" spc="-10" dirty="0">
                <a:latin typeface="Raleway"/>
                <a:cs typeface="Raleway"/>
              </a:rPr>
              <a:t>Weight</a:t>
            </a:r>
            <a:endParaRPr sz="900" dirty="0">
              <a:latin typeface="Raleway"/>
              <a:cs typeface="Raleway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7473759" y="3917289"/>
            <a:ext cx="412750" cy="1625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900" dirty="0">
                <a:latin typeface="Raleway"/>
                <a:cs typeface="Raleway"/>
              </a:rPr>
              <a:t>58.1 </a:t>
            </a:r>
            <a:r>
              <a:rPr sz="900" spc="-25" dirty="0">
                <a:latin typeface="Raleway"/>
                <a:cs typeface="Raleway"/>
              </a:rPr>
              <a:t>lbs</a:t>
            </a:r>
            <a:endParaRPr sz="900">
              <a:latin typeface="Raleway"/>
              <a:cs typeface="Raleway"/>
            </a:endParaRPr>
          </a:p>
        </p:txBody>
      </p:sp>
      <p:grpSp>
        <p:nvGrpSpPr>
          <p:cNvPr id="14" name="object 14"/>
          <p:cNvGrpSpPr/>
          <p:nvPr/>
        </p:nvGrpSpPr>
        <p:grpSpPr>
          <a:xfrm>
            <a:off x="5907614" y="4111237"/>
            <a:ext cx="727710" cy="727710"/>
            <a:chOff x="5907614" y="4111237"/>
            <a:chExt cx="727710" cy="727710"/>
          </a:xfrm>
        </p:grpSpPr>
        <p:sp>
          <p:nvSpPr>
            <p:cNvPr id="15" name="object 15"/>
            <p:cNvSpPr/>
            <p:nvPr/>
          </p:nvSpPr>
          <p:spPr>
            <a:xfrm>
              <a:off x="5911215" y="4114838"/>
              <a:ext cx="720090" cy="720090"/>
            </a:xfrm>
            <a:custGeom>
              <a:avLst/>
              <a:gdLst/>
              <a:ahLst/>
              <a:cxnLst/>
              <a:rect l="l" t="t" r="r" b="b"/>
              <a:pathLst>
                <a:path w="720090" h="720089">
                  <a:moveTo>
                    <a:pt x="0" y="0"/>
                  </a:moveTo>
                  <a:lnTo>
                    <a:pt x="720001" y="0"/>
                  </a:lnTo>
                  <a:lnTo>
                    <a:pt x="720001" y="720001"/>
                  </a:lnTo>
                  <a:lnTo>
                    <a:pt x="0" y="720001"/>
                  </a:lnTo>
                  <a:lnTo>
                    <a:pt x="0" y="0"/>
                  </a:lnTo>
                  <a:close/>
                </a:path>
              </a:pathLst>
            </a:custGeom>
            <a:ln w="72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5958433" y="4162043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09" h="35560">
                  <a:moveTo>
                    <a:pt x="11798" y="11811"/>
                  </a:moveTo>
                  <a:lnTo>
                    <a:pt x="0" y="11811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11798" y="23609"/>
                  </a:lnTo>
                  <a:lnTo>
                    <a:pt x="11798" y="11811"/>
                  </a:lnTo>
                  <a:close/>
                </a:path>
                <a:path w="626109" h="35560">
                  <a:moveTo>
                    <a:pt x="23583" y="0"/>
                  </a:moveTo>
                  <a:lnTo>
                    <a:pt x="11798" y="0"/>
                  </a:lnTo>
                  <a:lnTo>
                    <a:pt x="0" y="0"/>
                  </a:lnTo>
                  <a:lnTo>
                    <a:pt x="0" y="11798"/>
                  </a:lnTo>
                  <a:lnTo>
                    <a:pt x="11798" y="11798"/>
                  </a:lnTo>
                  <a:lnTo>
                    <a:pt x="23583" y="11798"/>
                  </a:lnTo>
                  <a:lnTo>
                    <a:pt x="23583" y="0"/>
                  </a:lnTo>
                  <a:close/>
                </a:path>
                <a:path w="626109" h="35560">
                  <a:moveTo>
                    <a:pt x="35394" y="23609"/>
                  </a:moveTo>
                  <a:lnTo>
                    <a:pt x="23596" y="23609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close/>
                </a:path>
                <a:path w="626109" h="35560">
                  <a:moveTo>
                    <a:pt x="35394" y="0"/>
                  </a:moveTo>
                  <a:lnTo>
                    <a:pt x="23596" y="0"/>
                  </a:lnTo>
                  <a:lnTo>
                    <a:pt x="23596" y="11798"/>
                  </a:lnTo>
                  <a:lnTo>
                    <a:pt x="35394" y="11798"/>
                  </a:lnTo>
                  <a:lnTo>
                    <a:pt x="35394" y="0"/>
                  </a:lnTo>
                  <a:close/>
                </a:path>
                <a:path w="626109" h="35560">
                  <a:moveTo>
                    <a:pt x="58991" y="23609"/>
                  </a:moveTo>
                  <a:lnTo>
                    <a:pt x="47205" y="23609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58991" y="35407"/>
                  </a:lnTo>
                  <a:lnTo>
                    <a:pt x="58991" y="23609"/>
                  </a:lnTo>
                  <a:close/>
                </a:path>
                <a:path w="626109" h="35560">
                  <a:moveTo>
                    <a:pt x="58991" y="0"/>
                  </a:moveTo>
                  <a:lnTo>
                    <a:pt x="47205" y="0"/>
                  </a:lnTo>
                  <a:lnTo>
                    <a:pt x="35407" y="0"/>
                  </a:lnTo>
                  <a:lnTo>
                    <a:pt x="35407" y="11798"/>
                  </a:lnTo>
                  <a:lnTo>
                    <a:pt x="47205" y="11798"/>
                  </a:lnTo>
                  <a:lnTo>
                    <a:pt x="58991" y="11798"/>
                  </a:lnTo>
                  <a:lnTo>
                    <a:pt x="58991" y="0"/>
                  </a:lnTo>
                  <a:close/>
                </a:path>
                <a:path w="626109" h="35560">
                  <a:moveTo>
                    <a:pt x="82613" y="11811"/>
                  </a:moveTo>
                  <a:lnTo>
                    <a:pt x="70815" y="11811"/>
                  </a:lnTo>
                  <a:lnTo>
                    <a:pt x="70815" y="23609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09"/>
                  </a:lnTo>
                  <a:lnTo>
                    <a:pt x="82613" y="11811"/>
                  </a:lnTo>
                  <a:close/>
                </a:path>
                <a:path w="626109" h="35560">
                  <a:moveTo>
                    <a:pt x="82613" y="0"/>
                  </a:moveTo>
                  <a:lnTo>
                    <a:pt x="70815" y="0"/>
                  </a:lnTo>
                  <a:lnTo>
                    <a:pt x="59016" y="0"/>
                  </a:lnTo>
                  <a:lnTo>
                    <a:pt x="59016" y="11798"/>
                  </a:lnTo>
                  <a:lnTo>
                    <a:pt x="70815" y="11798"/>
                  </a:lnTo>
                  <a:lnTo>
                    <a:pt x="82613" y="11798"/>
                  </a:lnTo>
                  <a:lnTo>
                    <a:pt x="82613" y="0"/>
                  </a:lnTo>
                  <a:close/>
                </a:path>
                <a:path w="626109" h="35560">
                  <a:moveTo>
                    <a:pt x="106222" y="0"/>
                  </a:moveTo>
                  <a:lnTo>
                    <a:pt x="94424" y="0"/>
                  </a:lnTo>
                  <a:lnTo>
                    <a:pt x="94424" y="11798"/>
                  </a:lnTo>
                  <a:lnTo>
                    <a:pt x="106222" y="11798"/>
                  </a:lnTo>
                  <a:lnTo>
                    <a:pt x="106222" y="0"/>
                  </a:lnTo>
                  <a:close/>
                </a:path>
                <a:path w="626109" h="35560">
                  <a:moveTo>
                    <a:pt x="118008" y="11811"/>
                  </a:moveTo>
                  <a:lnTo>
                    <a:pt x="106222" y="11811"/>
                  </a:lnTo>
                  <a:lnTo>
                    <a:pt x="94424" y="11811"/>
                  </a:lnTo>
                  <a:lnTo>
                    <a:pt x="94424" y="23609"/>
                  </a:lnTo>
                  <a:lnTo>
                    <a:pt x="106222" y="23609"/>
                  </a:lnTo>
                  <a:lnTo>
                    <a:pt x="106222" y="35407"/>
                  </a:lnTo>
                  <a:lnTo>
                    <a:pt x="118008" y="35407"/>
                  </a:lnTo>
                  <a:lnTo>
                    <a:pt x="118008" y="23609"/>
                  </a:lnTo>
                  <a:lnTo>
                    <a:pt x="118008" y="11811"/>
                  </a:lnTo>
                  <a:close/>
                </a:path>
                <a:path w="626109" h="35560">
                  <a:moveTo>
                    <a:pt x="129819" y="23609"/>
                  </a:moveTo>
                  <a:lnTo>
                    <a:pt x="118021" y="23609"/>
                  </a:lnTo>
                  <a:lnTo>
                    <a:pt x="118021" y="35407"/>
                  </a:lnTo>
                  <a:lnTo>
                    <a:pt x="129819" y="35407"/>
                  </a:lnTo>
                  <a:lnTo>
                    <a:pt x="129819" y="23609"/>
                  </a:lnTo>
                  <a:close/>
                </a:path>
                <a:path w="626109" h="35560">
                  <a:moveTo>
                    <a:pt x="141630" y="0"/>
                  </a:moveTo>
                  <a:lnTo>
                    <a:pt x="129832" y="0"/>
                  </a:lnTo>
                  <a:lnTo>
                    <a:pt x="129832" y="11798"/>
                  </a:lnTo>
                  <a:lnTo>
                    <a:pt x="141630" y="11798"/>
                  </a:lnTo>
                  <a:lnTo>
                    <a:pt x="141630" y="0"/>
                  </a:lnTo>
                  <a:close/>
                </a:path>
                <a:path w="626109" h="35560">
                  <a:moveTo>
                    <a:pt x="153416" y="11811"/>
                  </a:moveTo>
                  <a:lnTo>
                    <a:pt x="141630" y="11811"/>
                  </a:lnTo>
                  <a:lnTo>
                    <a:pt x="129832" y="11811"/>
                  </a:lnTo>
                  <a:lnTo>
                    <a:pt x="129832" y="23609"/>
                  </a:lnTo>
                  <a:lnTo>
                    <a:pt x="141630" y="23609"/>
                  </a:lnTo>
                  <a:lnTo>
                    <a:pt x="153416" y="23609"/>
                  </a:lnTo>
                  <a:lnTo>
                    <a:pt x="153416" y="11811"/>
                  </a:lnTo>
                  <a:close/>
                </a:path>
                <a:path w="626109" h="35560">
                  <a:moveTo>
                    <a:pt x="177025" y="23609"/>
                  </a:moveTo>
                  <a:lnTo>
                    <a:pt x="165239" y="23609"/>
                  </a:ln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close/>
                </a:path>
                <a:path w="626109" h="35560">
                  <a:moveTo>
                    <a:pt x="177025" y="0"/>
                  </a:moveTo>
                  <a:lnTo>
                    <a:pt x="165239" y="0"/>
                  </a:lnTo>
                  <a:lnTo>
                    <a:pt x="153441" y="0"/>
                  </a:lnTo>
                  <a:lnTo>
                    <a:pt x="153441" y="11798"/>
                  </a:lnTo>
                  <a:lnTo>
                    <a:pt x="165239" y="11798"/>
                  </a:lnTo>
                  <a:lnTo>
                    <a:pt x="177025" y="11798"/>
                  </a:lnTo>
                  <a:lnTo>
                    <a:pt x="177025" y="0"/>
                  </a:lnTo>
                  <a:close/>
                </a:path>
                <a:path w="626109" h="35560">
                  <a:moveTo>
                    <a:pt x="188836" y="23609"/>
                  </a:move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close/>
                </a:path>
                <a:path w="626109" h="35560">
                  <a:moveTo>
                    <a:pt x="200647" y="23609"/>
                  </a:move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00647" y="23609"/>
                  </a:lnTo>
                  <a:close/>
                </a:path>
                <a:path w="626109" h="35560">
                  <a:moveTo>
                    <a:pt x="212432" y="11811"/>
                  </a:moveTo>
                  <a:lnTo>
                    <a:pt x="200647" y="11811"/>
                  </a:lnTo>
                  <a:lnTo>
                    <a:pt x="200647" y="23609"/>
                  </a:lnTo>
                  <a:lnTo>
                    <a:pt x="212432" y="23609"/>
                  </a:lnTo>
                  <a:lnTo>
                    <a:pt x="212432" y="11811"/>
                  </a:lnTo>
                  <a:close/>
                </a:path>
                <a:path w="626109" h="35560">
                  <a:moveTo>
                    <a:pt x="212432" y="0"/>
                  </a:moveTo>
                  <a:lnTo>
                    <a:pt x="200647" y="0"/>
                  </a:lnTo>
                  <a:lnTo>
                    <a:pt x="188849" y="0"/>
                  </a:lnTo>
                  <a:lnTo>
                    <a:pt x="188849" y="11798"/>
                  </a:lnTo>
                  <a:lnTo>
                    <a:pt x="200647" y="11798"/>
                  </a:lnTo>
                  <a:lnTo>
                    <a:pt x="212432" y="11798"/>
                  </a:lnTo>
                  <a:lnTo>
                    <a:pt x="212432" y="0"/>
                  </a:lnTo>
                  <a:close/>
                </a:path>
                <a:path w="626109" h="35560">
                  <a:moveTo>
                    <a:pt x="224243" y="23609"/>
                  </a:move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close/>
                </a:path>
                <a:path w="626109" h="35560">
                  <a:moveTo>
                    <a:pt x="224243" y="0"/>
                  </a:moveTo>
                  <a:lnTo>
                    <a:pt x="212458" y="0"/>
                  </a:lnTo>
                  <a:lnTo>
                    <a:pt x="212458" y="11798"/>
                  </a:lnTo>
                  <a:lnTo>
                    <a:pt x="224243" y="11798"/>
                  </a:lnTo>
                  <a:lnTo>
                    <a:pt x="224243" y="0"/>
                  </a:lnTo>
                  <a:close/>
                </a:path>
                <a:path w="626109" h="35560">
                  <a:moveTo>
                    <a:pt x="236054" y="23609"/>
                  </a:move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36054" y="23609"/>
                  </a:lnTo>
                  <a:close/>
                </a:path>
                <a:path w="626109" h="35560">
                  <a:moveTo>
                    <a:pt x="247840" y="11811"/>
                  </a:moveTo>
                  <a:lnTo>
                    <a:pt x="236054" y="11811"/>
                  </a:lnTo>
                  <a:lnTo>
                    <a:pt x="236054" y="23609"/>
                  </a:lnTo>
                  <a:lnTo>
                    <a:pt x="247840" y="23609"/>
                  </a:lnTo>
                  <a:lnTo>
                    <a:pt x="247840" y="11811"/>
                  </a:lnTo>
                  <a:close/>
                </a:path>
                <a:path w="626109" h="35560">
                  <a:moveTo>
                    <a:pt x="247840" y="0"/>
                  </a:moveTo>
                  <a:lnTo>
                    <a:pt x="236054" y="0"/>
                  </a:lnTo>
                  <a:lnTo>
                    <a:pt x="236054" y="11798"/>
                  </a:lnTo>
                  <a:lnTo>
                    <a:pt x="247840" y="11798"/>
                  </a:lnTo>
                  <a:lnTo>
                    <a:pt x="247840" y="0"/>
                  </a:lnTo>
                  <a:close/>
                </a:path>
                <a:path w="626109" h="35560">
                  <a:moveTo>
                    <a:pt x="259664" y="0"/>
                  </a:moveTo>
                  <a:lnTo>
                    <a:pt x="247865" y="0"/>
                  </a:lnTo>
                  <a:lnTo>
                    <a:pt x="247865" y="11798"/>
                  </a:lnTo>
                  <a:lnTo>
                    <a:pt x="259664" y="11798"/>
                  </a:lnTo>
                  <a:lnTo>
                    <a:pt x="259664" y="0"/>
                  </a:lnTo>
                  <a:close/>
                </a:path>
                <a:path w="626109" h="35560">
                  <a:moveTo>
                    <a:pt x="283260" y="11811"/>
                  </a:moveTo>
                  <a:lnTo>
                    <a:pt x="271475" y="11811"/>
                  </a:lnTo>
                  <a:lnTo>
                    <a:pt x="271475" y="23609"/>
                  </a:lnTo>
                  <a:lnTo>
                    <a:pt x="271475" y="35407"/>
                  </a:lnTo>
                  <a:lnTo>
                    <a:pt x="283260" y="35407"/>
                  </a:lnTo>
                  <a:lnTo>
                    <a:pt x="283260" y="23609"/>
                  </a:lnTo>
                  <a:lnTo>
                    <a:pt x="283260" y="11811"/>
                  </a:lnTo>
                  <a:close/>
                </a:path>
                <a:path w="626109" h="35560">
                  <a:moveTo>
                    <a:pt x="283260" y="0"/>
                  </a:moveTo>
                  <a:lnTo>
                    <a:pt x="271475" y="0"/>
                  </a:lnTo>
                  <a:lnTo>
                    <a:pt x="271475" y="11798"/>
                  </a:lnTo>
                  <a:lnTo>
                    <a:pt x="283260" y="11798"/>
                  </a:lnTo>
                  <a:lnTo>
                    <a:pt x="283260" y="0"/>
                  </a:lnTo>
                  <a:close/>
                </a:path>
                <a:path w="626109" h="35560">
                  <a:moveTo>
                    <a:pt x="295071" y="11811"/>
                  </a:moveTo>
                  <a:lnTo>
                    <a:pt x="283273" y="11811"/>
                  </a:ln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295071" y="23609"/>
                  </a:lnTo>
                  <a:lnTo>
                    <a:pt x="295071" y="11811"/>
                  </a:lnTo>
                  <a:close/>
                </a:path>
                <a:path w="626109" h="35560">
                  <a:moveTo>
                    <a:pt x="306857" y="0"/>
                  </a:moveTo>
                  <a:lnTo>
                    <a:pt x="295071" y="0"/>
                  </a:lnTo>
                  <a:lnTo>
                    <a:pt x="295071" y="11798"/>
                  </a:lnTo>
                  <a:lnTo>
                    <a:pt x="306857" y="11798"/>
                  </a:lnTo>
                  <a:lnTo>
                    <a:pt x="306857" y="0"/>
                  </a:lnTo>
                  <a:close/>
                </a:path>
                <a:path w="626109" h="35560">
                  <a:moveTo>
                    <a:pt x="318668" y="23609"/>
                  </a:moveTo>
                  <a:lnTo>
                    <a:pt x="306882" y="23609"/>
                  </a:lnTo>
                  <a:lnTo>
                    <a:pt x="306882" y="35407"/>
                  </a:lnTo>
                  <a:lnTo>
                    <a:pt x="318668" y="35407"/>
                  </a:lnTo>
                  <a:lnTo>
                    <a:pt x="318668" y="23609"/>
                  </a:lnTo>
                  <a:close/>
                </a:path>
                <a:path w="626109" h="35560">
                  <a:moveTo>
                    <a:pt x="318668" y="0"/>
                  </a:moveTo>
                  <a:lnTo>
                    <a:pt x="306882" y="0"/>
                  </a:lnTo>
                  <a:lnTo>
                    <a:pt x="306882" y="11798"/>
                  </a:lnTo>
                  <a:lnTo>
                    <a:pt x="318668" y="11798"/>
                  </a:lnTo>
                  <a:lnTo>
                    <a:pt x="318668" y="0"/>
                  </a:lnTo>
                  <a:close/>
                </a:path>
                <a:path w="626109" h="35560">
                  <a:moveTo>
                    <a:pt x="330479" y="11811"/>
                  </a:moveTo>
                  <a:lnTo>
                    <a:pt x="318681" y="11811"/>
                  </a:lnTo>
                  <a:lnTo>
                    <a:pt x="318681" y="23609"/>
                  </a:lnTo>
                  <a:lnTo>
                    <a:pt x="330479" y="23609"/>
                  </a:lnTo>
                  <a:lnTo>
                    <a:pt x="330479" y="11811"/>
                  </a:lnTo>
                  <a:close/>
                </a:path>
                <a:path w="626109" h="35560">
                  <a:moveTo>
                    <a:pt x="330479" y="0"/>
                  </a:moveTo>
                  <a:lnTo>
                    <a:pt x="318681" y="0"/>
                  </a:lnTo>
                  <a:lnTo>
                    <a:pt x="318681" y="11798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26109" h="35560">
                  <a:moveTo>
                    <a:pt x="342277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42277" y="11798"/>
                  </a:lnTo>
                  <a:lnTo>
                    <a:pt x="342277" y="0"/>
                  </a:lnTo>
                  <a:close/>
                </a:path>
                <a:path w="626109" h="35560">
                  <a:moveTo>
                    <a:pt x="365874" y="11811"/>
                  </a:moveTo>
                  <a:lnTo>
                    <a:pt x="354088" y="11811"/>
                  </a:lnTo>
                  <a:lnTo>
                    <a:pt x="342290" y="11811"/>
                  </a:lnTo>
                  <a:lnTo>
                    <a:pt x="342290" y="23609"/>
                  </a:lnTo>
                  <a:lnTo>
                    <a:pt x="354088" y="23609"/>
                  </a:lnTo>
                  <a:lnTo>
                    <a:pt x="365874" y="23609"/>
                  </a:lnTo>
                  <a:lnTo>
                    <a:pt x="365874" y="11811"/>
                  </a:lnTo>
                  <a:close/>
                </a:path>
                <a:path w="626109" h="35560">
                  <a:moveTo>
                    <a:pt x="365874" y="0"/>
                  </a:moveTo>
                  <a:lnTo>
                    <a:pt x="354088" y="0"/>
                  </a:lnTo>
                  <a:lnTo>
                    <a:pt x="354088" y="11798"/>
                  </a:lnTo>
                  <a:lnTo>
                    <a:pt x="365874" y="11798"/>
                  </a:lnTo>
                  <a:lnTo>
                    <a:pt x="365874" y="0"/>
                  </a:lnTo>
                  <a:close/>
                </a:path>
                <a:path w="626109" h="35560">
                  <a:moveTo>
                    <a:pt x="389496" y="11811"/>
                  </a:moveTo>
                  <a:lnTo>
                    <a:pt x="377698" y="11811"/>
                  </a:lnTo>
                  <a:lnTo>
                    <a:pt x="377698" y="23609"/>
                  </a:lnTo>
                  <a:lnTo>
                    <a:pt x="389496" y="23609"/>
                  </a:lnTo>
                  <a:lnTo>
                    <a:pt x="389496" y="11811"/>
                  </a:lnTo>
                  <a:close/>
                </a:path>
                <a:path w="626109" h="35560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26109" h="35560">
                  <a:moveTo>
                    <a:pt x="401307" y="0"/>
                  </a:move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01307" y="0"/>
                  </a:lnTo>
                  <a:close/>
                </a:path>
                <a:path w="626109" h="35560">
                  <a:moveTo>
                    <a:pt x="413092" y="11811"/>
                  </a:moveTo>
                  <a:lnTo>
                    <a:pt x="401307" y="11811"/>
                  </a:lnTo>
                  <a:lnTo>
                    <a:pt x="401307" y="23609"/>
                  </a:lnTo>
                  <a:lnTo>
                    <a:pt x="413092" y="23609"/>
                  </a:lnTo>
                  <a:lnTo>
                    <a:pt x="413092" y="11811"/>
                  </a:lnTo>
                  <a:close/>
                </a:path>
                <a:path w="626109" h="35560">
                  <a:moveTo>
                    <a:pt x="424903" y="11811"/>
                  </a:moveTo>
                  <a:lnTo>
                    <a:pt x="413105" y="11811"/>
                  </a:lnTo>
                  <a:lnTo>
                    <a:pt x="413105" y="23609"/>
                  </a:lnTo>
                  <a:lnTo>
                    <a:pt x="424903" y="23609"/>
                  </a:lnTo>
                  <a:lnTo>
                    <a:pt x="424903" y="11811"/>
                  </a:lnTo>
                  <a:close/>
                </a:path>
                <a:path w="626109" h="35560">
                  <a:moveTo>
                    <a:pt x="483920" y="11811"/>
                  </a:moveTo>
                  <a:lnTo>
                    <a:pt x="472122" y="11811"/>
                  </a:lnTo>
                  <a:lnTo>
                    <a:pt x="472122" y="23609"/>
                  </a:lnTo>
                  <a:lnTo>
                    <a:pt x="483920" y="23609"/>
                  </a:lnTo>
                  <a:lnTo>
                    <a:pt x="483920" y="11811"/>
                  </a:lnTo>
                  <a:close/>
                </a:path>
                <a:path w="626109" h="35560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09" h="35560">
                  <a:moveTo>
                    <a:pt x="507530" y="0"/>
                  </a:move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07530" y="0"/>
                  </a:lnTo>
                  <a:close/>
                </a:path>
                <a:path w="626109" h="35560">
                  <a:moveTo>
                    <a:pt x="519315" y="11811"/>
                  </a:moveTo>
                  <a:lnTo>
                    <a:pt x="507530" y="11811"/>
                  </a:lnTo>
                  <a:lnTo>
                    <a:pt x="495731" y="11811"/>
                  </a:lnTo>
                  <a:lnTo>
                    <a:pt x="495731" y="23609"/>
                  </a:lnTo>
                  <a:lnTo>
                    <a:pt x="507530" y="23609"/>
                  </a:lnTo>
                  <a:lnTo>
                    <a:pt x="519315" y="23609"/>
                  </a:lnTo>
                  <a:lnTo>
                    <a:pt x="519315" y="11811"/>
                  </a:lnTo>
                  <a:close/>
                </a:path>
                <a:path w="626109" h="35560">
                  <a:moveTo>
                    <a:pt x="554748" y="11811"/>
                  </a:moveTo>
                  <a:lnTo>
                    <a:pt x="542950" y="11811"/>
                  </a:lnTo>
                  <a:lnTo>
                    <a:pt x="542950" y="23609"/>
                  </a:lnTo>
                  <a:lnTo>
                    <a:pt x="554748" y="23609"/>
                  </a:lnTo>
                  <a:lnTo>
                    <a:pt x="554748" y="11811"/>
                  </a:lnTo>
                  <a:close/>
                </a:path>
                <a:path w="626109" h="35560">
                  <a:moveTo>
                    <a:pt x="601941" y="0"/>
                  </a:moveTo>
                  <a:lnTo>
                    <a:pt x="601941" y="0"/>
                  </a:lnTo>
                  <a:lnTo>
                    <a:pt x="542950" y="0"/>
                  </a:lnTo>
                  <a:lnTo>
                    <a:pt x="542950" y="11798"/>
                  </a:lnTo>
                  <a:lnTo>
                    <a:pt x="601941" y="11798"/>
                  </a:lnTo>
                  <a:lnTo>
                    <a:pt x="601941" y="0"/>
                  </a:lnTo>
                  <a:close/>
                </a:path>
                <a:path w="626109" h="35560">
                  <a:moveTo>
                    <a:pt x="625551" y="11811"/>
                  </a:moveTo>
                  <a:lnTo>
                    <a:pt x="613765" y="11811"/>
                  </a:lnTo>
                  <a:lnTo>
                    <a:pt x="613765" y="23609"/>
                  </a:lnTo>
                  <a:lnTo>
                    <a:pt x="625551" y="23609"/>
                  </a:lnTo>
                  <a:lnTo>
                    <a:pt x="625551" y="11811"/>
                  </a:lnTo>
                  <a:close/>
                </a:path>
                <a:path w="626109" h="35560">
                  <a:moveTo>
                    <a:pt x="625551" y="0"/>
                  </a:moveTo>
                  <a:lnTo>
                    <a:pt x="613765" y="0"/>
                  </a:ln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5958433" y="4185653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09" h="47625">
                  <a:moveTo>
                    <a:pt x="11798" y="23609"/>
                  </a:moveTo>
                  <a:lnTo>
                    <a:pt x="0" y="23609"/>
                  </a:lnTo>
                  <a:lnTo>
                    <a:pt x="0" y="35407"/>
                  </a:lnTo>
                  <a:lnTo>
                    <a:pt x="0" y="47205"/>
                  </a:lnTo>
                  <a:lnTo>
                    <a:pt x="11798" y="47205"/>
                  </a:lnTo>
                  <a:lnTo>
                    <a:pt x="11798" y="35407"/>
                  </a:lnTo>
                  <a:lnTo>
                    <a:pt x="11798" y="23609"/>
                  </a:lnTo>
                  <a:close/>
                </a:path>
                <a:path w="626109" h="47625">
                  <a:moveTo>
                    <a:pt x="11798" y="11798"/>
                  </a:moveTo>
                  <a:lnTo>
                    <a:pt x="0" y="11798"/>
                  </a:lnTo>
                  <a:lnTo>
                    <a:pt x="0" y="23596"/>
                  </a:lnTo>
                  <a:lnTo>
                    <a:pt x="11798" y="23596"/>
                  </a:lnTo>
                  <a:lnTo>
                    <a:pt x="11798" y="11798"/>
                  </a:lnTo>
                  <a:close/>
                </a:path>
                <a:path w="626109" h="47625">
                  <a:moveTo>
                    <a:pt x="35394" y="23609"/>
                  </a:moveTo>
                  <a:lnTo>
                    <a:pt x="23596" y="23609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close/>
                </a:path>
                <a:path w="626109" h="47625">
                  <a:moveTo>
                    <a:pt x="35394" y="11798"/>
                  </a:moveTo>
                  <a:lnTo>
                    <a:pt x="23596" y="11798"/>
                  </a:lnTo>
                  <a:lnTo>
                    <a:pt x="23596" y="23596"/>
                  </a:lnTo>
                  <a:lnTo>
                    <a:pt x="35394" y="23596"/>
                  </a:lnTo>
                  <a:lnTo>
                    <a:pt x="35394" y="11798"/>
                  </a:lnTo>
                  <a:close/>
                </a:path>
                <a:path w="626109" h="47625">
                  <a:moveTo>
                    <a:pt x="58991" y="23609"/>
                  </a:moveTo>
                  <a:lnTo>
                    <a:pt x="47205" y="23609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58991" y="35407"/>
                  </a:lnTo>
                  <a:lnTo>
                    <a:pt x="58991" y="23609"/>
                  </a:lnTo>
                  <a:close/>
                </a:path>
                <a:path w="626109" h="47625">
                  <a:moveTo>
                    <a:pt x="58991" y="11798"/>
                  </a:moveTo>
                  <a:lnTo>
                    <a:pt x="47205" y="11798"/>
                  </a:lnTo>
                  <a:lnTo>
                    <a:pt x="35407" y="11798"/>
                  </a:lnTo>
                  <a:lnTo>
                    <a:pt x="35407" y="23596"/>
                  </a:lnTo>
                  <a:lnTo>
                    <a:pt x="47205" y="23596"/>
                  </a:lnTo>
                  <a:lnTo>
                    <a:pt x="58991" y="23596"/>
                  </a:lnTo>
                  <a:lnTo>
                    <a:pt x="58991" y="11798"/>
                  </a:lnTo>
                  <a:close/>
                </a:path>
                <a:path w="626109" h="47625">
                  <a:moveTo>
                    <a:pt x="82613" y="23609"/>
                  </a:moveTo>
                  <a:lnTo>
                    <a:pt x="70815" y="23609"/>
                  </a:lnTo>
                  <a:lnTo>
                    <a:pt x="70815" y="35407"/>
                  </a:lnTo>
                  <a:lnTo>
                    <a:pt x="70815" y="47205"/>
                  </a:lnTo>
                  <a:lnTo>
                    <a:pt x="82613" y="47205"/>
                  </a:lnTo>
                  <a:lnTo>
                    <a:pt x="82613" y="35407"/>
                  </a:lnTo>
                  <a:lnTo>
                    <a:pt x="82613" y="23609"/>
                  </a:lnTo>
                  <a:close/>
                </a:path>
                <a:path w="626109" h="47625">
                  <a:moveTo>
                    <a:pt x="82613" y="11798"/>
                  </a:moveTo>
                  <a:lnTo>
                    <a:pt x="70815" y="11798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82613" y="11798"/>
                  </a:lnTo>
                  <a:close/>
                </a:path>
                <a:path w="626109" h="47625">
                  <a:moveTo>
                    <a:pt x="118008" y="11798"/>
                  </a:moveTo>
                  <a:lnTo>
                    <a:pt x="106222" y="11798"/>
                  </a:lnTo>
                  <a:lnTo>
                    <a:pt x="94424" y="11798"/>
                  </a:lnTo>
                  <a:lnTo>
                    <a:pt x="94424" y="23596"/>
                  </a:lnTo>
                  <a:lnTo>
                    <a:pt x="106222" y="23596"/>
                  </a:lnTo>
                  <a:lnTo>
                    <a:pt x="118008" y="23596"/>
                  </a:lnTo>
                  <a:lnTo>
                    <a:pt x="118008" y="11798"/>
                  </a:lnTo>
                  <a:close/>
                </a:path>
                <a:path w="626109" h="47625">
                  <a:moveTo>
                    <a:pt x="153416" y="23609"/>
                  </a:moveTo>
                  <a:lnTo>
                    <a:pt x="141630" y="23609"/>
                  </a:lnTo>
                  <a:lnTo>
                    <a:pt x="129832" y="23609"/>
                  </a:lnTo>
                  <a:lnTo>
                    <a:pt x="129832" y="35407"/>
                  </a:lnTo>
                  <a:lnTo>
                    <a:pt x="141630" y="35407"/>
                  </a:lnTo>
                  <a:lnTo>
                    <a:pt x="153416" y="35407"/>
                  </a:lnTo>
                  <a:lnTo>
                    <a:pt x="153416" y="23609"/>
                  </a:lnTo>
                  <a:close/>
                </a:path>
                <a:path w="626109" h="47625">
                  <a:moveTo>
                    <a:pt x="153416" y="11798"/>
                  </a:moveTo>
                  <a:lnTo>
                    <a:pt x="141630" y="11798"/>
                  </a:lnTo>
                  <a:lnTo>
                    <a:pt x="129832" y="11798"/>
                  </a:lnTo>
                  <a:lnTo>
                    <a:pt x="129832" y="23596"/>
                  </a:lnTo>
                  <a:lnTo>
                    <a:pt x="141630" y="23596"/>
                  </a:lnTo>
                  <a:lnTo>
                    <a:pt x="153416" y="23596"/>
                  </a:lnTo>
                  <a:lnTo>
                    <a:pt x="153416" y="11798"/>
                  </a:lnTo>
                  <a:close/>
                </a:path>
                <a:path w="626109" h="47625">
                  <a:moveTo>
                    <a:pt x="165239" y="11798"/>
                  </a:moveTo>
                  <a:lnTo>
                    <a:pt x="153441" y="11798"/>
                  </a:lnTo>
                  <a:lnTo>
                    <a:pt x="153441" y="23596"/>
                  </a:lnTo>
                  <a:lnTo>
                    <a:pt x="165239" y="23596"/>
                  </a:lnTo>
                  <a:lnTo>
                    <a:pt x="165239" y="11798"/>
                  </a:lnTo>
                  <a:close/>
                </a:path>
                <a:path w="626109" h="47625">
                  <a:moveTo>
                    <a:pt x="188836" y="23609"/>
                  </a:move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close/>
                </a:path>
                <a:path w="626109" h="47625">
                  <a:moveTo>
                    <a:pt x="212432" y="11798"/>
                  </a:moveTo>
                  <a:lnTo>
                    <a:pt x="200647" y="11798"/>
                  </a:lnTo>
                  <a:lnTo>
                    <a:pt x="200647" y="23596"/>
                  </a:lnTo>
                  <a:lnTo>
                    <a:pt x="212432" y="23596"/>
                  </a:lnTo>
                  <a:lnTo>
                    <a:pt x="212432" y="11798"/>
                  </a:lnTo>
                  <a:close/>
                </a:path>
                <a:path w="626109" h="47625">
                  <a:moveTo>
                    <a:pt x="224243" y="11798"/>
                  </a:moveTo>
                  <a:lnTo>
                    <a:pt x="212458" y="11798"/>
                  </a:lnTo>
                  <a:lnTo>
                    <a:pt x="212458" y="23596"/>
                  </a:lnTo>
                  <a:lnTo>
                    <a:pt x="224243" y="23596"/>
                  </a:lnTo>
                  <a:lnTo>
                    <a:pt x="224243" y="11798"/>
                  </a:lnTo>
                  <a:close/>
                </a:path>
                <a:path w="626109" h="47625">
                  <a:moveTo>
                    <a:pt x="271449" y="23609"/>
                  </a:moveTo>
                  <a:lnTo>
                    <a:pt x="259664" y="23609"/>
                  </a:lnTo>
                  <a:lnTo>
                    <a:pt x="259664" y="35407"/>
                  </a:lnTo>
                  <a:lnTo>
                    <a:pt x="271449" y="35407"/>
                  </a:lnTo>
                  <a:lnTo>
                    <a:pt x="271449" y="23609"/>
                  </a:lnTo>
                  <a:close/>
                </a:path>
                <a:path w="626109" h="47625">
                  <a:moveTo>
                    <a:pt x="295071" y="11798"/>
                  </a:moveTo>
                  <a:lnTo>
                    <a:pt x="283273" y="11798"/>
                  </a:lnTo>
                  <a:lnTo>
                    <a:pt x="283273" y="23596"/>
                  </a:lnTo>
                  <a:lnTo>
                    <a:pt x="295071" y="23596"/>
                  </a:lnTo>
                  <a:lnTo>
                    <a:pt x="295071" y="11798"/>
                  </a:lnTo>
                  <a:close/>
                </a:path>
                <a:path w="626109" h="47625">
                  <a:moveTo>
                    <a:pt x="306857" y="23609"/>
                  </a:moveTo>
                  <a:lnTo>
                    <a:pt x="295071" y="23609"/>
                  </a:ln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close/>
                </a:path>
                <a:path w="626109" h="47625">
                  <a:moveTo>
                    <a:pt x="318668" y="23609"/>
                  </a:moveTo>
                  <a:lnTo>
                    <a:pt x="306882" y="23609"/>
                  </a:lnTo>
                  <a:lnTo>
                    <a:pt x="306882" y="35407"/>
                  </a:lnTo>
                  <a:lnTo>
                    <a:pt x="318668" y="35407"/>
                  </a:lnTo>
                  <a:lnTo>
                    <a:pt x="318668" y="23609"/>
                  </a:lnTo>
                  <a:close/>
                </a:path>
                <a:path w="626109" h="47625">
                  <a:moveTo>
                    <a:pt x="318668" y="0"/>
                  </a:moveTo>
                  <a:lnTo>
                    <a:pt x="306882" y="0"/>
                  </a:lnTo>
                  <a:lnTo>
                    <a:pt x="306882" y="11798"/>
                  </a:lnTo>
                  <a:lnTo>
                    <a:pt x="318668" y="11798"/>
                  </a:lnTo>
                  <a:lnTo>
                    <a:pt x="318668" y="0"/>
                  </a:lnTo>
                  <a:close/>
                </a:path>
                <a:path w="626109" h="47625">
                  <a:moveTo>
                    <a:pt x="330479" y="23609"/>
                  </a:moveTo>
                  <a:lnTo>
                    <a:pt x="318681" y="23609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close/>
                </a:path>
                <a:path w="626109" h="47625">
                  <a:moveTo>
                    <a:pt x="330479" y="0"/>
                  </a:moveTo>
                  <a:lnTo>
                    <a:pt x="318681" y="0"/>
                  </a:lnTo>
                  <a:lnTo>
                    <a:pt x="318681" y="11798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26109" h="47625">
                  <a:moveTo>
                    <a:pt x="342277" y="23609"/>
                  </a:moveTo>
                  <a:lnTo>
                    <a:pt x="330492" y="23609"/>
                  </a:lnTo>
                  <a:lnTo>
                    <a:pt x="330492" y="35407"/>
                  </a:lnTo>
                  <a:lnTo>
                    <a:pt x="342277" y="35407"/>
                  </a:lnTo>
                  <a:lnTo>
                    <a:pt x="342277" y="23609"/>
                  </a:lnTo>
                  <a:close/>
                </a:path>
                <a:path w="626109" h="47625">
                  <a:moveTo>
                    <a:pt x="365874" y="11798"/>
                  </a:moveTo>
                  <a:lnTo>
                    <a:pt x="354088" y="11798"/>
                  </a:lnTo>
                  <a:lnTo>
                    <a:pt x="354088" y="0"/>
                  </a:lnTo>
                  <a:lnTo>
                    <a:pt x="342290" y="0"/>
                  </a:lnTo>
                  <a:lnTo>
                    <a:pt x="342290" y="11798"/>
                  </a:lnTo>
                  <a:lnTo>
                    <a:pt x="342290" y="23596"/>
                  </a:lnTo>
                  <a:lnTo>
                    <a:pt x="354088" y="23596"/>
                  </a:lnTo>
                  <a:lnTo>
                    <a:pt x="365874" y="23596"/>
                  </a:lnTo>
                  <a:lnTo>
                    <a:pt x="365874" y="11798"/>
                  </a:lnTo>
                  <a:close/>
                </a:path>
                <a:path w="626109" h="47625">
                  <a:moveTo>
                    <a:pt x="377685" y="23609"/>
                  </a:moveTo>
                  <a:lnTo>
                    <a:pt x="365899" y="23609"/>
                  </a:lnTo>
                  <a:lnTo>
                    <a:pt x="365899" y="35407"/>
                  </a:lnTo>
                  <a:lnTo>
                    <a:pt x="377685" y="35407"/>
                  </a:lnTo>
                  <a:lnTo>
                    <a:pt x="377685" y="23609"/>
                  </a:lnTo>
                  <a:close/>
                </a:path>
                <a:path w="626109" h="47625">
                  <a:moveTo>
                    <a:pt x="377685" y="11798"/>
                  </a:moveTo>
                  <a:lnTo>
                    <a:pt x="365899" y="11798"/>
                  </a:lnTo>
                  <a:lnTo>
                    <a:pt x="365899" y="23596"/>
                  </a:lnTo>
                  <a:lnTo>
                    <a:pt x="377685" y="23596"/>
                  </a:lnTo>
                  <a:lnTo>
                    <a:pt x="377685" y="11798"/>
                  </a:lnTo>
                  <a:close/>
                </a:path>
                <a:path w="626109" h="47625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26109" h="47625">
                  <a:moveTo>
                    <a:pt x="401307" y="23609"/>
                  </a:move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01307" y="23609"/>
                  </a:lnTo>
                  <a:close/>
                </a:path>
                <a:path w="626109" h="47625">
                  <a:moveTo>
                    <a:pt x="401307" y="0"/>
                  </a:move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01307" y="0"/>
                  </a:lnTo>
                  <a:close/>
                </a:path>
                <a:path w="626109" h="47625">
                  <a:moveTo>
                    <a:pt x="424903" y="23609"/>
                  </a:moveTo>
                  <a:lnTo>
                    <a:pt x="413105" y="23609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close/>
                </a:path>
                <a:path w="626109" h="47625">
                  <a:moveTo>
                    <a:pt x="424903" y="0"/>
                  </a:moveTo>
                  <a:lnTo>
                    <a:pt x="413105" y="0"/>
                  </a:lnTo>
                  <a:lnTo>
                    <a:pt x="413105" y="11798"/>
                  </a:lnTo>
                  <a:lnTo>
                    <a:pt x="413105" y="23596"/>
                  </a:lnTo>
                  <a:lnTo>
                    <a:pt x="424903" y="23596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26109" h="47625">
                  <a:moveTo>
                    <a:pt x="436702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24916" y="23596"/>
                  </a:lnTo>
                  <a:lnTo>
                    <a:pt x="436702" y="23596"/>
                  </a:lnTo>
                  <a:lnTo>
                    <a:pt x="436702" y="11798"/>
                  </a:lnTo>
                  <a:lnTo>
                    <a:pt x="436702" y="0"/>
                  </a:lnTo>
                  <a:close/>
                </a:path>
                <a:path w="626109" h="47625">
                  <a:moveTo>
                    <a:pt x="460298" y="23609"/>
                  </a:moveTo>
                  <a:lnTo>
                    <a:pt x="448513" y="23609"/>
                  </a:lnTo>
                  <a:lnTo>
                    <a:pt x="436714" y="23609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60298" y="35407"/>
                  </a:lnTo>
                  <a:lnTo>
                    <a:pt x="460298" y="23609"/>
                  </a:lnTo>
                  <a:close/>
                </a:path>
                <a:path w="626109" h="47625">
                  <a:moveTo>
                    <a:pt x="460298" y="11798"/>
                  </a:moveTo>
                  <a:lnTo>
                    <a:pt x="448513" y="11798"/>
                  </a:lnTo>
                  <a:lnTo>
                    <a:pt x="448513" y="0"/>
                  </a:lnTo>
                  <a:lnTo>
                    <a:pt x="436714" y="0"/>
                  </a:lnTo>
                  <a:lnTo>
                    <a:pt x="436714" y="11798"/>
                  </a:lnTo>
                  <a:lnTo>
                    <a:pt x="436714" y="23596"/>
                  </a:lnTo>
                  <a:lnTo>
                    <a:pt x="448513" y="23596"/>
                  </a:lnTo>
                  <a:lnTo>
                    <a:pt x="460298" y="23596"/>
                  </a:lnTo>
                  <a:lnTo>
                    <a:pt x="460298" y="11798"/>
                  </a:lnTo>
                  <a:close/>
                </a:path>
                <a:path w="626109" h="47625">
                  <a:moveTo>
                    <a:pt x="472109" y="23609"/>
                  </a:moveTo>
                  <a:lnTo>
                    <a:pt x="460324" y="23609"/>
                  </a:lnTo>
                  <a:lnTo>
                    <a:pt x="460324" y="35407"/>
                  </a:lnTo>
                  <a:lnTo>
                    <a:pt x="472109" y="35407"/>
                  </a:lnTo>
                  <a:lnTo>
                    <a:pt x="472109" y="23609"/>
                  </a:lnTo>
                  <a:close/>
                </a:path>
                <a:path w="626109" h="47625">
                  <a:moveTo>
                    <a:pt x="472109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72109" y="11798"/>
                  </a:lnTo>
                  <a:lnTo>
                    <a:pt x="472109" y="0"/>
                  </a:lnTo>
                  <a:close/>
                </a:path>
                <a:path w="626109" h="47625">
                  <a:moveTo>
                    <a:pt x="507530" y="23609"/>
                  </a:moveTo>
                  <a:lnTo>
                    <a:pt x="495731" y="23609"/>
                  </a:lnTo>
                  <a:lnTo>
                    <a:pt x="495731" y="35407"/>
                  </a:lnTo>
                  <a:lnTo>
                    <a:pt x="507530" y="35407"/>
                  </a:lnTo>
                  <a:lnTo>
                    <a:pt x="507530" y="23609"/>
                  </a:lnTo>
                  <a:close/>
                </a:path>
                <a:path w="626109" h="47625">
                  <a:moveTo>
                    <a:pt x="507530" y="11798"/>
                  </a:moveTo>
                  <a:lnTo>
                    <a:pt x="495731" y="11798"/>
                  </a:lnTo>
                  <a:lnTo>
                    <a:pt x="483933" y="11798"/>
                  </a:lnTo>
                  <a:lnTo>
                    <a:pt x="483933" y="23596"/>
                  </a:lnTo>
                  <a:lnTo>
                    <a:pt x="495731" y="23596"/>
                  </a:lnTo>
                  <a:lnTo>
                    <a:pt x="507530" y="23596"/>
                  </a:lnTo>
                  <a:lnTo>
                    <a:pt x="507530" y="11798"/>
                  </a:lnTo>
                  <a:close/>
                </a:path>
                <a:path w="626109" h="47625">
                  <a:moveTo>
                    <a:pt x="519315" y="0"/>
                  </a:moveTo>
                  <a:lnTo>
                    <a:pt x="507530" y="0"/>
                  </a:lnTo>
                  <a:lnTo>
                    <a:pt x="507530" y="11798"/>
                  </a:lnTo>
                  <a:lnTo>
                    <a:pt x="519315" y="11798"/>
                  </a:lnTo>
                  <a:lnTo>
                    <a:pt x="519315" y="0"/>
                  </a:lnTo>
                  <a:close/>
                </a:path>
                <a:path w="626109" h="47625">
                  <a:moveTo>
                    <a:pt x="531126" y="11798"/>
                  </a:moveTo>
                  <a:lnTo>
                    <a:pt x="519341" y="11798"/>
                  </a:lnTo>
                  <a:lnTo>
                    <a:pt x="519341" y="23596"/>
                  </a:lnTo>
                  <a:lnTo>
                    <a:pt x="531126" y="23596"/>
                  </a:lnTo>
                  <a:lnTo>
                    <a:pt x="531126" y="11798"/>
                  </a:lnTo>
                  <a:close/>
                </a:path>
                <a:path w="626109" h="47625">
                  <a:moveTo>
                    <a:pt x="554748" y="23609"/>
                  </a:moveTo>
                  <a:lnTo>
                    <a:pt x="542950" y="23609"/>
                  </a:lnTo>
                  <a:lnTo>
                    <a:pt x="542950" y="35407"/>
                  </a:lnTo>
                  <a:lnTo>
                    <a:pt x="554748" y="35407"/>
                  </a:lnTo>
                  <a:lnTo>
                    <a:pt x="554748" y="23609"/>
                  </a:lnTo>
                  <a:close/>
                </a:path>
                <a:path w="626109" h="47625">
                  <a:moveTo>
                    <a:pt x="554748" y="0"/>
                  </a:moveTo>
                  <a:lnTo>
                    <a:pt x="542950" y="0"/>
                  </a:ln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54748" y="11798"/>
                  </a:lnTo>
                  <a:lnTo>
                    <a:pt x="554748" y="0"/>
                  </a:lnTo>
                  <a:close/>
                </a:path>
                <a:path w="626109" h="47625">
                  <a:moveTo>
                    <a:pt x="601941" y="23609"/>
                  </a:moveTo>
                  <a:lnTo>
                    <a:pt x="590143" y="23609"/>
                  </a:lnTo>
                  <a:lnTo>
                    <a:pt x="578345" y="23609"/>
                  </a:lnTo>
                  <a:lnTo>
                    <a:pt x="566547" y="23609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90143" y="35407"/>
                  </a:lnTo>
                  <a:lnTo>
                    <a:pt x="601941" y="35407"/>
                  </a:lnTo>
                  <a:lnTo>
                    <a:pt x="601941" y="23609"/>
                  </a:lnTo>
                  <a:close/>
                </a:path>
                <a:path w="626109" h="47625">
                  <a:moveTo>
                    <a:pt x="601941" y="0"/>
                  </a:moveTo>
                  <a:lnTo>
                    <a:pt x="590143" y="0"/>
                  </a:lnTo>
                  <a:lnTo>
                    <a:pt x="578345" y="0"/>
                  </a:lnTo>
                  <a:lnTo>
                    <a:pt x="566547" y="0"/>
                  </a:lnTo>
                  <a:lnTo>
                    <a:pt x="566547" y="11798"/>
                  </a:lnTo>
                  <a:lnTo>
                    <a:pt x="566547" y="23596"/>
                  </a:lnTo>
                  <a:lnTo>
                    <a:pt x="578345" y="23596"/>
                  </a:lnTo>
                  <a:lnTo>
                    <a:pt x="590143" y="23596"/>
                  </a:lnTo>
                  <a:lnTo>
                    <a:pt x="601941" y="23596"/>
                  </a:lnTo>
                  <a:lnTo>
                    <a:pt x="601941" y="11798"/>
                  </a:lnTo>
                  <a:lnTo>
                    <a:pt x="601941" y="0"/>
                  </a:lnTo>
                  <a:close/>
                </a:path>
                <a:path w="626109" h="47625">
                  <a:moveTo>
                    <a:pt x="625551" y="23609"/>
                  </a:moveTo>
                  <a:lnTo>
                    <a:pt x="613765" y="23609"/>
                  </a:lnTo>
                  <a:lnTo>
                    <a:pt x="613765" y="35407"/>
                  </a:lnTo>
                  <a:lnTo>
                    <a:pt x="625551" y="35407"/>
                  </a:lnTo>
                  <a:lnTo>
                    <a:pt x="625551" y="23609"/>
                  </a:lnTo>
                  <a:close/>
                </a:path>
                <a:path w="626109" h="47625">
                  <a:moveTo>
                    <a:pt x="625551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13765" y="23596"/>
                  </a:lnTo>
                  <a:lnTo>
                    <a:pt x="625551" y="23596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5958433" y="4221060"/>
              <a:ext cx="626110" cy="24130"/>
            </a:xfrm>
            <a:custGeom>
              <a:avLst/>
              <a:gdLst/>
              <a:ahLst/>
              <a:cxnLst/>
              <a:rect l="l" t="t" r="r" b="b"/>
              <a:pathLst>
                <a:path w="626109" h="24129">
                  <a:moveTo>
                    <a:pt x="11798" y="11811"/>
                  </a:moveTo>
                  <a:lnTo>
                    <a:pt x="0" y="11811"/>
                  </a:lnTo>
                  <a:lnTo>
                    <a:pt x="0" y="23609"/>
                  </a:lnTo>
                  <a:lnTo>
                    <a:pt x="11798" y="23609"/>
                  </a:lnTo>
                  <a:lnTo>
                    <a:pt x="11798" y="11811"/>
                  </a:lnTo>
                  <a:close/>
                </a:path>
                <a:path w="626109" h="24129">
                  <a:moveTo>
                    <a:pt x="82613" y="0"/>
                  </a:moveTo>
                  <a:lnTo>
                    <a:pt x="70815" y="0"/>
                  </a:lnTo>
                  <a:lnTo>
                    <a:pt x="70815" y="11798"/>
                  </a:lnTo>
                  <a:lnTo>
                    <a:pt x="82613" y="11798"/>
                  </a:lnTo>
                  <a:lnTo>
                    <a:pt x="82613" y="0"/>
                  </a:lnTo>
                  <a:close/>
                </a:path>
                <a:path w="626109" h="24129">
                  <a:moveTo>
                    <a:pt x="118008" y="0"/>
                  </a:moveTo>
                  <a:lnTo>
                    <a:pt x="106222" y="0"/>
                  </a:lnTo>
                  <a:lnTo>
                    <a:pt x="106222" y="11798"/>
                  </a:lnTo>
                  <a:lnTo>
                    <a:pt x="118008" y="11798"/>
                  </a:lnTo>
                  <a:lnTo>
                    <a:pt x="118008" y="0"/>
                  </a:lnTo>
                  <a:close/>
                </a:path>
                <a:path w="626109" h="24129">
                  <a:moveTo>
                    <a:pt x="153416" y="0"/>
                  </a:moveTo>
                  <a:lnTo>
                    <a:pt x="141630" y="0"/>
                  </a:lnTo>
                  <a:lnTo>
                    <a:pt x="129832" y="0"/>
                  </a:lnTo>
                  <a:lnTo>
                    <a:pt x="129832" y="11798"/>
                  </a:lnTo>
                  <a:lnTo>
                    <a:pt x="141630" y="11798"/>
                  </a:lnTo>
                  <a:lnTo>
                    <a:pt x="153416" y="11798"/>
                  </a:lnTo>
                  <a:lnTo>
                    <a:pt x="153416" y="0"/>
                  </a:lnTo>
                  <a:close/>
                </a:path>
                <a:path w="626109" h="24129">
                  <a:moveTo>
                    <a:pt x="165239" y="0"/>
                  </a:moveTo>
                  <a:lnTo>
                    <a:pt x="153441" y="0"/>
                  </a:lnTo>
                  <a:lnTo>
                    <a:pt x="153441" y="11798"/>
                  </a:lnTo>
                  <a:lnTo>
                    <a:pt x="165239" y="11798"/>
                  </a:lnTo>
                  <a:lnTo>
                    <a:pt x="165239" y="0"/>
                  </a:lnTo>
                  <a:close/>
                </a:path>
                <a:path w="626109" h="24129">
                  <a:moveTo>
                    <a:pt x="188836" y="0"/>
                  </a:moveTo>
                  <a:lnTo>
                    <a:pt x="177038" y="0"/>
                  </a:lnTo>
                  <a:lnTo>
                    <a:pt x="177038" y="11798"/>
                  </a:lnTo>
                  <a:lnTo>
                    <a:pt x="188836" y="11798"/>
                  </a:lnTo>
                  <a:lnTo>
                    <a:pt x="188836" y="0"/>
                  </a:lnTo>
                  <a:close/>
                </a:path>
                <a:path w="626109" h="24129">
                  <a:moveTo>
                    <a:pt x="224243" y="0"/>
                  </a:moveTo>
                  <a:lnTo>
                    <a:pt x="212458" y="0"/>
                  </a:lnTo>
                  <a:lnTo>
                    <a:pt x="212458" y="11798"/>
                  </a:lnTo>
                  <a:lnTo>
                    <a:pt x="224243" y="11798"/>
                  </a:lnTo>
                  <a:lnTo>
                    <a:pt x="224243" y="0"/>
                  </a:lnTo>
                  <a:close/>
                </a:path>
                <a:path w="626109" h="24129">
                  <a:moveTo>
                    <a:pt x="247840" y="0"/>
                  </a:moveTo>
                  <a:lnTo>
                    <a:pt x="236054" y="0"/>
                  </a:lnTo>
                  <a:lnTo>
                    <a:pt x="224256" y="0"/>
                  </a:lnTo>
                  <a:lnTo>
                    <a:pt x="224256" y="11798"/>
                  </a:lnTo>
                  <a:lnTo>
                    <a:pt x="236054" y="11798"/>
                  </a:lnTo>
                  <a:lnTo>
                    <a:pt x="247840" y="11798"/>
                  </a:lnTo>
                  <a:lnTo>
                    <a:pt x="247840" y="0"/>
                  </a:lnTo>
                  <a:close/>
                </a:path>
                <a:path w="626109" h="24129">
                  <a:moveTo>
                    <a:pt x="271449" y="0"/>
                  </a:moveTo>
                  <a:lnTo>
                    <a:pt x="259664" y="0"/>
                  </a:lnTo>
                  <a:lnTo>
                    <a:pt x="247865" y="0"/>
                  </a:lnTo>
                  <a:lnTo>
                    <a:pt x="247865" y="11798"/>
                  </a:lnTo>
                  <a:lnTo>
                    <a:pt x="259664" y="11798"/>
                  </a:lnTo>
                  <a:lnTo>
                    <a:pt x="271449" y="11798"/>
                  </a:lnTo>
                  <a:lnTo>
                    <a:pt x="271449" y="0"/>
                  </a:lnTo>
                  <a:close/>
                </a:path>
                <a:path w="626109" h="24129">
                  <a:moveTo>
                    <a:pt x="295071" y="0"/>
                  </a:moveTo>
                  <a:lnTo>
                    <a:pt x="283273" y="0"/>
                  </a:lnTo>
                  <a:lnTo>
                    <a:pt x="283273" y="11798"/>
                  </a:lnTo>
                  <a:lnTo>
                    <a:pt x="295071" y="11798"/>
                  </a:lnTo>
                  <a:lnTo>
                    <a:pt x="295071" y="0"/>
                  </a:lnTo>
                  <a:close/>
                </a:path>
                <a:path w="626109" h="24129">
                  <a:moveTo>
                    <a:pt x="342277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42277" y="11798"/>
                  </a:lnTo>
                  <a:lnTo>
                    <a:pt x="342277" y="0"/>
                  </a:lnTo>
                  <a:close/>
                </a:path>
                <a:path w="626109" h="24129">
                  <a:moveTo>
                    <a:pt x="365874" y="0"/>
                  </a:moveTo>
                  <a:lnTo>
                    <a:pt x="354088" y="0"/>
                  </a:lnTo>
                  <a:lnTo>
                    <a:pt x="354088" y="11798"/>
                  </a:lnTo>
                  <a:lnTo>
                    <a:pt x="365874" y="11798"/>
                  </a:lnTo>
                  <a:lnTo>
                    <a:pt x="365874" y="0"/>
                  </a:lnTo>
                  <a:close/>
                </a:path>
                <a:path w="626109" h="24129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26109" h="24129">
                  <a:moveTo>
                    <a:pt x="460298" y="0"/>
                  </a:moveTo>
                  <a:lnTo>
                    <a:pt x="448513" y="0"/>
                  </a:lnTo>
                  <a:lnTo>
                    <a:pt x="436714" y="0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60298" y="11798"/>
                  </a:lnTo>
                  <a:lnTo>
                    <a:pt x="460298" y="0"/>
                  </a:lnTo>
                  <a:close/>
                </a:path>
                <a:path w="626109" h="24129">
                  <a:moveTo>
                    <a:pt x="472109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72109" y="11798"/>
                  </a:lnTo>
                  <a:lnTo>
                    <a:pt x="472109" y="0"/>
                  </a:lnTo>
                  <a:close/>
                </a:path>
                <a:path w="626109" h="24129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09" h="24129">
                  <a:moveTo>
                    <a:pt x="507530" y="0"/>
                  </a:moveTo>
                  <a:lnTo>
                    <a:pt x="495731" y="0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07530" y="0"/>
                  </a:lnTo>
                  <a:close/>
                </a:path>
                <a:path w="626109" h="24129">
                  <a:moveTo>
                    <a:pt x="554748" y="0"/>
                  </a:move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54748" y="0"/>
                  </a:lnTo>
                  <a:close/>
                </a:path>
                <a:path w="626109" h="24129">
                  <a:moveTo>
                    <a:pt x="625551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5970231" y="4238771"/>
              <a:ext cx="614045" cy="0"/>
            </a:xfrm>
            <a:custGeom>
              <a:avLst/>
              <a:gdLst/>
              <a:ahLst/>
              <a:cxnLst/>
              <a:rect l="l" t="t" r="r" b="b"/>
              <a:pathLst>
                <a:path w="614045">
                  <a:moveTo>
                    <a:pt x="0" y="0"/>
                  </a:moveTo>
                  <a:lnTo>
                    <a:pt x="613765" y="0"/>
                  </a:lnTo>
                </a:path>
              </a:pathLst>
            </a:custGeom>
            <a:ln w="11798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5958433" y="4244670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09" h="35560">
                  <a:moveTo>
                    <a:pt x="11798" y="11798"/>
                  </a:moveTo>
                  <a:lnTo>
                    <a:pt x="0" y="11798"/>
                  </a:lnTo>
                  <a:lnTo>
                    <a:pt x="0" y="23596"/>
                  </a:lnTo>
                  <a:lnTo>
                    <a:pt x="11798" y="23596"/>
                  </a:lnTo>
                  <a:lnTo>
                    <a:pt x="11798" y="11798"/>
                  </a:lnTo>
                  <a:close/>
                </a:path>
                <a:path w="626109" h="35560">
                  <a:moveTo>
                    <a:pt x="23583" y="23609"/>
                  </a:moveTo>
                  <a:lnTo>
                    <a:pt x="11798" y="23609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23583" y="35407"/>
                  </a:lnTo>
                  <a:lnTo>
                    <a:pt x="23583" y="23609"/>
                  </a:lnTo>
                  <a:close/>
                </a:path>
                <a:path w="626109" h="35560">
                  <a:moveTo>
                    <a:pt x="35394" y="23609"/>
                  </a:moveTo>
                  <a:lnTo>
                    <a:pt x="23596" y="23609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close/>
                </a:path>
                <a:path w="626109" h="35560">
                  <a:moveTo>
                    <a:pt x="35394" y="11798"/>
                  </a:moveTo>
                  <a:lnTo>
                    <a:pt x="23596" y="11798"/>
                  </a:lnTo>
                  <a:lnTo>
                    <a:pt x="23596" y="23596"/>
                  </a:lnTo>
                  <a:lnTo>
                    <a:pt x="35394" y="23596"/>
                  </a:lnTo>
                  <a:lnTo>
                    <a:pt x="35394" y="11798"/>
                  </a:lnTo>
                  <a:close/>
                </a:path>
                <a:path w="626109" h="35560">
                  <a:moveTo>
                    <a:pt x="47205" y="11798"/>
                  </a:moveTo>
                  <a:lnTo>
                    <a:pt x="35407" y="11798"/>
                  </a:lnTo>
                  <a:lnTo>
                    <a:pt x="35407" y="23596"/>
                  </a:lnTo>
                  <a:lnTo>
                    <a:pt x="47205" y="23596"/>
                  </a:lnTo>
                  <a:lnTo>
                    <a:pt x="47205" y="11798"/>
                  </a:lnTo>
                  <a:close/>
                </a:path>
                <a:path w="626109" h="35560">
                  <a:moveTo>
                    <a:pt x="58991" y="23609"/>
                  </a:moveTo>
                  <a:lnTo>
                    <a:pt x="47205" y="23609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58991" y="35407"/>
                  </a:lnTo>
                  <a:lnTo>
                    <a:pt x="58991" y="23609"/>
                  </a:lnTo>
                  <a:close/>
                </a:path>
                <a:path w="626109" h="35560">
                  <a:moveTo>
                    <a:pt x="70815" y="23609"/>
                  </a:move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70815" y="23609"/>
                  </a:lnTo>
                  <a:close/>
                </a:path>
                <a:path w="626109" h="35560">
                  <a:moveTo>
                    <a:pt x="94411" y="23609"/>
                  </a:moveTo>
                  <a:lnTo>
                    <a:pt x="82613" y="23609"/>
                  </a:lnTo>
                  <a:lnTo>
                    <a:pt x="82613" y="35407"/>
                  </a:lnTo>
                  <a:lnTo>
                    <a:pt x="94411" y="35407"/>
                  </a:lnTo>
                  <a:lnTo>
                    <a:pt x="94411" y="23609"/>
                  </a:lnTo>
                  <a:close/>
                </a:path>
                <a:path w="626109" h="35560">
                  <a:moveTo>
                    <a:pt x="94411" y="11798"/>
                  </a:moveTo>
                  <a:lnTo>
                    <a:pt x="82613" y="11798"/>
                  </a:lnTo>
                  <a:lnTo>
                    <a:pt x="70815" y="11798"/>
                  </a:lnTo>
                  <a:lnTo>
                    <a:pt x="59016" y="11798"/>
                  </a:lnTo>
                  <a:lnTo>
                    <a:pt x="59016" y="23596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94411" y="23596"/>
                  </a:lnTo>
                  <a:lnTo>
                    <a:pt x="94411" y="11798"/>
                  </a:lnTo>
                  <a:close/>
                </a:path>
                <a:path w="626109" h="35560">
                  <a:moveTo>
                    <a:pt x="106222" y="0"/>
                  </a:moveTo>
                  <a:lnTo>
                    <a:pt x="94424" y="0"/>
                  </a:lnTo>
                  <a:lnTo>
                    <a:pt x="94424" y="11798"/>
                  </a:lnTo>
                  <a:lnTo>
                    <a:pt x="106222" y="11798"/>
                  </a:lnTo>
                  <a:lnTo>
                    <a:pt x="106222" y="0"/>
                  </a:lnTo>
                  <a:close/>
                </a:path>
                <a:path w="626109" h="35560">
                  <a:moveTo>
                    <a:pt x="118008" y="11798"/>
                  </a:moveTo>
                  <a:lnTo>
                    <a:pt x="106222" y="11798"/>
                  </a:lnTo>
                  <a:lnTo>
                    <a:pt x="106222" y="23596"/>
                  </a:lnTo>
                  <a:lnTo>
                    <a:pt x="118008" y="23596"/>
                  </a:lnTo>
                  <a:lnTo>
                    <a:pt x="118008" y="11798"/>
                  </a:lnTo>
                  <a:close/>
                </a:path>
                <a:path w="626109" h="35560">
                  <a:moveTo>
                    <a:pt x="129819" y="0"/>
                  </a:moveTo>
                  <a:lnTo>
                    <a:pt x="118021" y="0"/>
                  </a:lnTo>
                  <a:lnTo>
                    <a:pt x="118021" y="11798"/>
                  </a:lnTo>
                  <a:lnTo>
                    <a:pt x="129819" y="11798"/>
                  </a:lnTo>
                  <a:lnTo>
                    <a:pt x="129819" y="0"/>
                  </a:lnTo>
                  <a:close/>
                </a:path>
                <a:path w="626109" h="35560">
                  <a:moveTo>
                    <a:pt x="153416" y="23609"/>
                  </a:moveTo>
                  <a:lnTo>
                    <a:pt x="141630" y="23609"/>
                  </a:lnTo>
                  <a:lnTo>
                    <a:pt x="141630" y="35407"/>
                  </a:lnTo>
                  <a:lnTo>
                    <a:pt x="153416" y="35407"/>
                  </a:lnTo>
                  <a:lnTo>
                    <a:pt x="153416" y="23609"/>
                  </a:lnTo>
                  <a:close/>
                </a:path>
                <a:path w="626109" h="35560">
                  <a:moveTo>
                    <a:pt x="153416" y="0"/>
                  </a:moveTo>
                  <a:lnTo>
                    <a:pt x="141630" y="0"/>
                  </a:lnTo>
                  <a:lnTo>
                    <a:pt x="129832" y="0"/>
                  </a:lnTo>
                  <a:lnTo>
                    <a:pt x="129832" y="11798"/>
                  </a:lnTo>
                  <a:lnTo>
                    <a:pt x="141630" y="11798"/>
                  </a:lnTo>
                  <a:lnTo>
                    <a:pt x="141630" y="23596"/>
                  </a:lnTo>
                  <a:lnTo>
                    <a:pt x="153416" y="23596"/>
                  </a:lnTo>
                  <a:lnTo>
                    <a:pt x="153416" y="11798"/>
                  </a:lnTo>
                  <a:lnTo>
                    <a:pt x="153416" y="0"/>
                  </a:lnTo>
                  <a:close/>
                </a:path>
                <a:path w="626109" h="35560">
                  <a:moveTo>
                    <a:pt x="177025" y="23609"/>
                  </a:moveTo>
                  <a:lnTo>
                    <a:pt x="165239" y="23609"/>
                  </a:ln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close/>
                </a:path>
                <a:path w="626109" h="35560">
                  <a:moveTo>
                    <a:pt x="177025" y="0"/>
                  </a:moveTo>
                  <a:lnTo>
                    <a:pt x="165239" y="0"/>
                  </a:lnTo>
                  <a:lnTo>
                    <a:pt x="153441" y="0"/>
                  </a:lnTo>
                  <a:lnTo>
                    <a:pt x="153441" y="11798"/>
                  </a:lnTo>
                  <a:lnTo>
                    <a:pt x="153441" y="23596"/>
                  </a:lnTo>
                  <a:lnTo>
                    <a:pt x="165239" y="23596"/>
                  </a:lnTo>
                  <a:lnTo>
                    <a:pt x="165239" y="11798"/>
                  </a:lnTo>
                  <a:lnTo>
                    <a:pt x="177025" y="11798"/>
                  </a:lnTo>
                  <a:lnTo>
                    <a:pt x="177025" y="0"/>
                  </a:lnTo>
                  <a:close/>
                </a:path>
                <a:path w="626109" h="35560">
                  <a:moveTo>
                    <a:pt x="188836" y="0"/>
                  </a:moveTo>
                  <a:lnTo>
                    <a:pt x="177038" y="0"/>
                  </a:lnTo>
                  <a:lnTo>
                    <a:pt x="177038" y="11798"/>
                  </a:lnTo>
                  <a:lnTo>
                    <a:pt x="177038" y="23596"/>
                  </a:lnTo>
                  <a:lnTo>
                    <a:pt x="188836" y="23596"/>
                  </a:lnTo>
                  <a:lnTo>
                    <a:pt x="188836" y="11798"/>
                  </a:lnTo>
                  <a:lnTo>
                    <a:pt x="188836" y="0"/>
                  </a:lnTo>
                  <a:close/>
                </a:path>
                <a:path w="626109" h="35560">
                  <a:moveTo>
                    <a:pt x="212432" y="0"/>
                  </a:moveTo>
                  <a:lnTo>
                    <a:pt x="200647" y="0"/>
                  </a:lnTo>
                  <a:lnTo>
                    <a:pt x="200647" y="11798"/>
                  </a:lnTo>
                  <a:lnTo>
                    <a:pt x="200647" y="23596"/>
                  </a:lnTo>
                  <a:lnTo>
                    <a:pt x="212432" y="23596"/>
                  </a:lnTo>
                  <a:lnTo>
                    <a:pt x="212432" y="11798"/>
                  </a:lnTo>
                  <a:lnTo>
                    <a:pt x="212432" y="0"/>
                  </a:lnTo>
                  <a:close/>
                </a:path>
                <a:path w="626109" h="35560">
                  <a:moveTo>
                    <a:pt x="224243" y="0"/>
                  </a:moveTo>
                  <a:lnTo>
                    <a:pt x="212458" y="0"/>
                  </a:lnTo>
                  <a:lnTo>
                    <a:pt x="212458" y="11798"/>
                  </a:lnTo>
                  <a:lnTo>
                    <a:pt x="224243" y="11798"/>
                  </a:lnTo>
                  <a:lnTo>
                    <a:pt x="224243" y="0"/>
                  </a:lnTo>
                  <a:close/>
                </a:path>
                <a:path w="626109" h="35560">
                  <a:moveTo>
                    <a:pt x="247840" y="11798"/>
                  </a:moveTo>
                  <a:lnTo>
                    <a:pt x="236054" y="11798"/>
                  </a:lnTo>
                  <a:lnTo>
                    <a:pt x="224256" y="11798"/>
                  </a:lnTo>
                  <a:lnTo>
                    <a:pt x="224256" y="23596"/>
                  </a:lnTo>
                  <a:lnTo>
                    <a:pt x="236054" y="23596"/>
                  </a:lnTo>
                  <a:lnTo>
                    <a:pt x="247840" y="23596"/>
                  </a:lnTo>
                  <a:lnTo>
                    <a:pt x="247840" y="11798"/>
                  </a:lnTo>
                  <a:close/>
                </a:path>
                <a:path w="626109" h="35560">
                  <a:moveTo>
                    <a:pt x="259664" y="0"/>
                  </a:moveTo>
                  <a:lnTo>
                    <a:pt x="247865" y="0"/>
                  </a:lnTo>
                  <a:lnTo>
                    <a:pt x="247865" y="11798"/>
                  </a:lnTo>
                  <a:lnTo>
                    <a:pt x="259664" y="11798"/>
                  </a:lnTo>
                  <a:lnTo>
                    <a:pt x="259664" y="0"/>
                  </a:lnTo>
                  <a:close/>
                </a:path>
                <a:path w="626109" h="35560">
                  <a:moveTo>
                    <a:pt x="271449" y="23609"/>
                  </a:moveTo>
                  <a:lnTo>
                    <a:pt x="259664" y="23609"/>
                  </a:lnTo>
                  <a:lnTo>
                    <a:pt x="247865" y="23609"/>
                  </a:lnTo>
                  <a:lnTo>
                    <a:pt x="247865" y="35407"/>
                  </a:lnTo>
                  <a:lnTo>
                    <a:pt x="259664" y="35407"/>
                  </a:lnTo>
                  <a:lnTo>
                    <a:pt x="271449" y="35407"/>
                  </a:lnTo>
                  <a:lnTo>
                    <a:pt x="271449" y="23609"/>
                  </a:lnTo>
                  <a:close/>
                </a:path>
                <a:path w="626109" h="35560">
                  <a:moveTo>
                    <a:pt x="271449" y="11798"/>
                  </a:moveTo>
                  <a:lnTo>
                    <a:pt x="259664" y="11798"/>
                  </a:lnTo>
                  <a:lnTo>
                    <a:pt x="259664" y="23596"/>
                  </a:lnTo>
                  <a:lnTo>
                    <a:pt x="271449" y="23596"/>
                  </a:lnTo>
                  <a:lnTo>
                    <a:pt x="271449" y="11798"/>
                  </a:lnTo>
                  <a:close/>
                </a:path>
                <a:path w="626109" h="35560">
                  <a:moveTo>
                    <a:pt x="283260" y="11798"/>
                  </a:moveTo>
                  <a:lnTo>
                    <a:pt x="271475" y="11798"/>
                  </a:lnTo>
                  <a:lnTo>
                    <a:pt x="271475" y="23596"/>
                  </a:lnTo>
                  <a:lnTo>
                    <a:pt x="283260" y="23596"/>
                  </a:lnTo>
                  <a:lnTo>
                    <a:pt x="283260" y="11798"/>
                  </a:lnTo>
                  <a:close/>
                </a:path>
                <a:path w="626109" h="35560">
                  <a:moveTo>
                    <a:pt x="306857" y="23609"/>
                  </a:moveTo>
                  <a:lnTo>
                    <a:pt x="295071" y="23609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close/>
                </a:path>
                <a:path w="626109" h="35560">
                  <a:moveTo>
                    <a:pt x="306857" y="11798"/>
                  </a:moveTo>
                  <a:lnTo>
                    <a:pt x="295071" y="11798"/>
                  </a:lnTo>
                  <a:lnTo>
                    <a:pt x="295071" y="0"/>
                  </a:lnTo>
                  <a:lnTo>
                    <a:pt x="283273" y="0"/>
                  </a:lnTo>
                  <a:lnTo>
                    <a:pt x="283273" y="11798"/>
                  </a:lnTo>
                  <a:lnTo>
                    <a:pt x="283273" y="23596"/>
                  </a:lnTo>
                  <a:lnTo>
                    <a:pt x="295071" y="23596"/>
                  </a:lnTo>
                  <a:lnTo>
                    <a:pt x="306857" y="23596"/>
                  </a:lnTo>
                  <a:lnTo>
                    <a:pt x="306857" y="11798"/>
                  </a:lnTo>
                  <a:close/>
                </a:path>
                <a:path w="626109" h="35560">
                  <a:moveTo>
                    <a:pt x="318668" y="11798"/>
                  </a:moveTo>
                  <a:lnTo>
                    <a:pt x="306882" y="11798"/>
                  </a:lnTo>
                  <a:lnTo>
                    <a:pt x="306882" y="23596"/>
                  </a:lnTo>
                  <a:lnTo>
                    <a:pt x="318668" y="23596"/>
                  </a:lnTo>
                  <a:lnTo>
                    <a:pt x="318668" y="11798"/>
                  </a:lnTo>
                  <a:close/>
                </a:path>
                <a:path w="626109" h="35560">
                  <a:moveTo>
                    <a:pt x="330479" y="23609"/>
                  </a:moveTo>
                  <a:lnTo>
                    <a:pt x="318681" y="23609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close/>
                </a:path>
                <a:path w="626109" h="35560">
                  <a:moveTo>
                    <a:pt x="330479" y="11798"/>
                  </a:moveTo>
                  <a:lnTo>
                    <a:pt x="318681" y="11798"/>
                  </a:lnTo>
                  <a:lnTo>
                    <a:pt x="318681" y="23596"/>
                  </a:lnTo>
                  <a:lnTo>
                    <a:pt x="330479" y="23596"/>
                  </a:lnTo>
                  <a:lnTo>
                    <a:pt x="330479" y="11798"/>
                  </a:lnTo>
                  <a:close/>
                </a:path>
                <a:path w="626109" h="35560">
                  <a:moveTo>
                    <a:pt x="342277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30492" y="23596"/>
                  </a:lnTo>
                  <a:lnTo>
                    <a:pt x="342277" y="23596"/>
                  </a:lnTo>
                  <a:lnTo>
                    <a:pt x="342277" y="11798"/>
                  </a:lnTo>
                  <a:lnTo>
                    <a:pt x="342277" y="0"/>
                  </a:lnTo>
                  <a:close/>
                </a:path>
                <a:path w="626109" h="35560">
                  <a:moveTo>
                    <a:pt x="365874" y="11798"/>
                  </a:moveTo>
                  <a:lnTo>
                    <a:pt x="354088" y="11798"/>
                  </a:lnTo>
                  <a:lnTo>
                    <a:pt x="354088" y="0"/>
                  </a:lnTo>
                  <a:lnTo>
                    <a:pt x="342290" y="0"/>
                  </a:lnTo>
                  <a:lnTo>
                    <a:pt x="342290" y="11798"/>
                  </a:lnTo>
                  <a:lnTo>
                    <a:pt x="342290" y="23596"/>
                  </a:lnTo>
                  <a:lnTo>
                    <a:pt x="354088" y="23596"/>
                  </a:lnTo>
                  <a:lnTo>
                    <a:pt x="365874" y="23596"/>
                  </a:lnTo>
                  <a:lnTo>
                    <a:pt x="365874" y="11798"/>
                  </a:lnTo>
                  <a:close/>
                </a:path>
                <a:path w="626109" h="35560">
                  <a:moveTo>
                    <a:pt x="377685" y="11798"/>
                  </a:moveTo>
                  <a:lnTo>
                    <a:pt x="365899" y="11798"/>
                  </a:lnTo>
                  <a:lnTo>
                    <a:pt x="365899" y="23596"/>
                  </a:lnTo>
                  <a:lnTo>
                    <a:pt x="377685" y="23596"/>
                  </a:lnTo>
                  <a:lnTo>
                    <a:pt x="377685" y="11798"/>
                  </a:lnTo>
                  <a:close/>
                </a:path>
                <a:path w="626109" h="35560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26109" h="35560">
                  <a:moveTo>
                    <a:pt x="413092" y="0"/>
                  </a:moveTo>
                  <a:lnTo>
                    <a:pt x="401307" y="0"/>
                  </a:lnTo>
                  <a:lnTo>
                    <a:pt x="389509" y="0"/>
                  </a:lnTo>
                  <a:lnTo>
                    <a:pt x="389509" y="11798"/>
                  </a:lnTo>
                  <a:lnTo>
                    <a:pt x="389509" y="23596"/>
                  </a:lnTo>
                  <a:lnTo>
                    <a:pt x="401307" y="23596"/>
                  </a:lnTo>
                  <a:lnTo>
                    <a:pt x="401307" y="11798"/>
                  </a:lnTo>
                  <a:lnTo>
                    <a:pt x="413092" y="11798"/>
                  </a:lnTo>
                  <a:lnTo>
                    <a:pt x="413092" y="0"/>
                  </a:lnTo>
                  <a:close/>
                </a:path>
                <a:path w="626109" h="35560">
                  <a:moveTo>
                    <a:pt x="424903" y="11798"/>
                  </a:moveTo>
                  <a:lnTo>
                    <a:pt x="413105" y="11798"/>
                  </a:lnTo>
                  <a:lnTo>
                    <a:pt x="413105" y="23596"/>
                  </a:lnTo>
                  <a:lnTo>
                    <a:pt x="424903" y="23596"/>
                  </a:lnTo>
                  <a:lnTo>
                    <a:pt x="424903" y="11798"/>
                  </a:lnTo>
                  <a:close/>
                </a:path>
                <a:path w="626109" h="35560">
                  <a:moveTo>
                    <a:pt x="436702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36702" y="11798"/>
                  </a:lnTo>
                  <a:lnTo>
                    <a:pt x="436702" y="0"/>
                  </a:lnTo>
                  <a:close/>
                </a:path>
                <a:path w="626109" h="35560">
                  <a:moveTo>
                    <a:pt x="460298" y="0"/>
                  </a:moveTo>
                  <a:lnTo>
                    <a:pt x="448513" y="0"/>
                  </a:lnTo>
                  <a:lnTo>
                    <a:pt x="448513" y="11798"/>
                  </a:lnTo>
                  <a:lnTo>
                    <a:pt x="448513" y="23596"/>
                  </a:lnTo>
                  <a:lnTo>
                    <a:pt x="460298" y="23596"/>
                  </a:lnTo>
                  <a:lnTo>
                    <a:pt x="460298" y="11798"/>
                  </a:lnTo>
                  <a:lnTo>
                    <a:pt x="460298" y="0"/>
                  </a:lnTo>
                  <a:close/>
                </a:path>
                <a:path w="626109" h="35560">
                  <a:moveTo>
                    <a:pt x="472109" y="11798"/>
                  </a:moveTo>
                  <a:lnTo>
                    <a:pt x="460324" y="11798"/>
                  </a:lnTo>
                  <a:lnTo>
                    <a:pt x="460324" y="23596"/>
                  </a:lnTo>
                  <a:lnTo>
                    <a:pt x="472109" y="23596"/>
                  </a:lnTo>
                  <a:lnTo>
                    <a:pt x="472109" y="11798"/>
                  </a:lnTo>
                  <a:close/>
                </a:path>
                <a:path w="626109" h="35560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72122" y="23596"/>
                  </a:lnTo>
                  <a:lnTo>
                    <a:pt x="483920" y="23596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09" h="35560">
                  <a:moveTo>
                    <a:pt x="519315" y="11798"/>
                  </a:moveTo>
                  <a:lnTo>
                    <a:pt x="507530" y="11798"/>
                  </a:lnTo>
                  <a:lnTo>
                    <a:pt x="495731" y="11798"/>
                  </a:ln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83933" y="23596"/>
                  </a:lnTo>
                  <a:lnTo>
                    <a:pt x="495731" y="23596"/>
                  </a:lnTo>
                  <a:lnTo>
                    <a:pt x="507530" y="23596"/>
                  </a:lnTo>
                  <a:lnTo>
                    <a:pt x="519315" y="23596"/>
                  </a:lnTo>
                  <a:lnTo>
                    <a:pt x="519315" y="11798"/>
                  </a:lnTo>
                  <a:close/>
                </a:path>
                <a:path w="626109" h="35560">
                  <a:moveTo>
                    <a:pt x="531126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19341" y="23596"/>
                  </a:lnTo>
                  <a:lnTo>
                    <a:pt x="531126" y="23596"/>
                  </a:lnTo>
                  <a:lnTo>
                    <a:pt x="531126" y="11798"/>
                  </a:lnTo>
                  <a:lnTo>
                    <a:pt x="531126" y="0"/>
                  </a:lnTo>
                  <a:close/>
                </a:path>
                <a:path w="626109" h="35560">
                  <a:moveTo>
                    <a:pt x="554748" y="11798"/>
                  </a:move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54748" y="11798"/>
                  </a:lnTo>
                  <a:close/>
                </a:path>
                <a:path w="626109" h="35560">
                  <a:moveTo>
                    <a:pt x="590143" y="11798"/>
                  </a:moveTo>
                  <a:lnTo>
                    <a:pt x="578345" y="11798"/>
                  </a:lnTo>
                  <a:lnTo>
                    <a:pt x="578345" y="23596"/>
                  </a:lnTo>
                  <a:lnTo>
                    <a:pt x="590143" y="23596"/>
                  </a:lnTo>
                  <a:lnTo>
                    <a:pt x="590143" y="11798"/>
                  </a:lnTo>
                  <a:close/>
                </a:path>
                <a:path w="626109" h="35560">
                  <a:moveTo>
                    <a:pt x="625551" y="11798"/>
                  </a:moveTo>
                  <a:lnTo>
                    <a:pt x="613765" y="11798"/>
                  </a:lnTo>
                  <a:lnTo>
                    <a:pt x="601967" y="11798"/>
                  </a:lnTo>
                  <a:lnTo>
                    <a:pt x="601967" y="23596"/>
                  </a:lnTo>
                  <a:lnTo>
                    <a:pt x="613765" y="23596"/>
                  </a:lnTo>
                  <a:lnTo>
                    <a:pt x="625551" y="23596"/>
                  </a:lnTo>
                  <a:lnTo>
                    <a:pt x="625551" y="117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5982030" y="4268279"/>
              <a:ext cx="601980" cy="35560"/>
            </a:xfrm>
            <a:custGeom>
              <a:avLst/>
              <a:gdLst/>
              <a:ahLst/>
              <a:cxnLst/>
              <a:rect l="l" t="t" r="r" b="b"/>
              <a:pathLst>
                <a:path w="601979" h="35560">
                  <a:moveTo>
                    <a:pt x="11798" y="11798"/>
                  </a:moveTo>
                  <a:lnTo>
                    <a:pt x="0" y="11798"/>
                  </a:lnTo>
                  <a:lnTo>
                    <a:pt x="0" y="23596"/>
                  </a:lnTo>
                  <a:lnTo>
                    <a:pt x="0" y="35394"/>
                  </a:lnTo>
                  <a:lnTo>
                    <a:pt x="11798" y="35394"/>
                  </a:lnTo>
                  <a:lnTo>
                    <a:pt x="11798" y="23596"/>
                  </a:lnTo>
                  <a:lnTo>
                    <a:pt x="11798" y="11798"/>
                  </a:lnTo>
                  <a:close/>
                </a:path>
                <a:path w="601979" h="35560">
                  <a:moveTo>
                    <a:pt x="35394" y="23596"/>
                  </a:moveTo>
                  <a:lnTo>
                    <a:pt x="23609" y="23596"/>
                  </a:lnTo>
                  <a:lnTo>
                    <a:pt x="23609" y="11798"/>
                  </a:lnTo>
                  <a:lnTo>
                    <a:pt x="11811" y="11798"/>
                  </a:lnTo>
                  <a:lnTo>
                    <a:pt x="11811" y="23596"/>
                  </a:lnTo>
                  <a:lnTo>
                    <a:pt x="11811" y="35394"/>
                  </a:lnTo>
                  <a:lnTo>
                    <a:pt x="23609" y="35394"/>
                  </a:lnTo>
                  <a:lnTo>
                    <a:pt x="35394" y="35394"/>
                  </a:lnTo>
                  <a:lnTo>
                    <a:pt x="35394" y="23596"/>
                  </a:lnTo>
                  <a:close/>
                </a:path>
                <a:path w="601979" h="35560">
                  <a:moveTo>
                    <a:pt x="47218" y="23596"/>
                  </a:moveTo>
                  <a:lnTo>
                    <a:pt x="35420" y="23596"/>
                  </a:lnTo>
                  <a:lnTo>
                    <a:pt x="35420" y="35394"/>
                  </a:lnTo>
                  <a:lnTo>
                    <a:pt x="47218" y="35394"/>
                  </a:lnTo>
                  <a:lnTo>
                    <a:pt x="47218" y="23596"/>
                  </a:lnTo>
                  <a:close/>
                </a:path>
                <a:path w="601979" h="35560">
                  <a:moveTo>
                    <a:pt x="70815" y="11798"/>
                  </a:moveTo>
                  <a:lnTo>
                    <a:pt x="59016" y="11798"/>
                  </a:lnTo>
                  <a:lnTo>
                    <a:pt x="47218" y="11798"/>
                  </a:lnTo>
                  <a:lnTo>
                    <a:pt x="47218" y="23596"/>
                  </a:lnTo>
                  <a:lnTo>
                    <a:pt x="59016" y="23596"/>
                  </a:lnTo>
                  <a:lnTo>
                    <a:pt x="59016" y="35394"/>
                  </a:lnTo>
                  <a:lnTo>
                    <a:pt x="70815" y="35394"/>
                  </a:lnTo>
                  <a:lnTo>
                    <a:pt x="70815" y="23596"/>
                  </a:lnTo>
                  <a:lnTo>
                    <a:pt x="70815" y="11798"/>
                  </a:lnTo>
                  <a:close/>
                </a:path>
                <a:path w="601979" h="35560">
                  <a:moveTo>
                    <a:pt x="94411" y="11798"/>
                  </a:moveTo>
                  <a:lnTo>
                    <a:pt x="82626" y="11798"/>
                  </a:lnTo>
                  <a:lnTo>
                    <a:pt x="70827" y="11798"/>
                  </a:lnTo>
                  <a:lnTo>
                    <a:pt x="70827" y="23596"/>
                  </a:lnTo>
                  <a:lnTo>
                    <a:pt x="82626" y="23596"/>
                  </a:lnTo>
                  <a:lnTo>
                    <a:pt x="94411" y="23596"/>
                  </a:lnTo>
                  <a:lnTo>
                    <a:pt x="94411" y="11798"/>
                  </a:lnTo>
                  <a:close/>
                </a:path>
                <a:path w="601979" h="35560">
                  <a:moveTo>
                    <a:pt x="106222" y="23596"/>
                  </a:moveTo>
                  <a:lnTo>
                    <a:pt x="94424" y="23596"/>
                  </a:lnTo>
                  <a:lnTo>
                    <a:pt x="94424" y="35394"/>
                  </a:lnTo>
                  <a:lnTo>
                    <a:pt x="106222" y="35394"/>
                  </a:lnTo>
                  <a:lnTo>
                    <a:pt x="106222" y="23596"/>
                  </a:lnTo>
                  <a:close/>
                </a:path>
                <a:path w="601979" h="35560">
                  <a:moveTo>
                    <a:pt x="118033" y="23596"/>
                  </a:moveTo>
                  <a:lnTo>
                    <a:pt x="106235" y="23596"/>
                  </a:lnTo>
                  <a:lnTo>
                    <a:pt x="106235" y="35394"/>
                  </a:lnTo>
                  <a:lnTo>
                    <a:pt x="118033" y="35394"/>
                  </a:lnTo>
                  <a:lnTo>
                    <a:pt x="118033" y="23596"/>
                  </a:lnTo>
                  <a:close/>
                </a:path>
                <a:path w="601979" h="35560">
                  <a:moveTo>
                    <a:pt x="141643" y="11798"/>
                  </a:moveTo>
                  <a:lnTo>
                    <a:pt x="129844" y="11798"/>
                  </a:lnTo>
                  <a:lnTo>
                    <a:pt x="129844" y="23596"/>
                  </a:lnTo>
                  <a:lnTo>
                    <a:pt x="129844" y="35394"/>
                  </a:lnTo>
                  <a:lnTo>
                    <a:pt x="141643" y="35394"/>
                  </a:lnTo>
                  <a:lnTo>
                    <a:pt x="141643" y="23596"/>
                  </a:lnTo>
                  <a:lnTo>
                    <a:pt x="141643" y="11798"/>
                  </a:lnTo>
                  <a:close/>
                </a:path>
                <a:path w="601979" h="35560">
                  <a:moveTo>
                    <a:pt x="165239" y="11798"/>
                  </a:moveTo>
                  <a:lnTo>
                    <a:pt x="153441" y="11798"/>
                  </a:lnTo>
                  <a:lnTo>
                    <a:pt x="153441" y="23596"/>
                  </a:lnTo>
                  <a:lnTo>
                    <a:pt x="165239" y="23596"/>
                  </a:lnTo>
                  <a:lnTo>
                    <a:pt x="165239" y="11798"/>
                  </a:lnTo>
                  <a:close/>
                </a:path>
                <a:path w="601979" h="35560">
                  <a:moveTo>
                    <a:pt x="188836" y="11798"/>
                  </a:moveTo>
                  <a:lnTo>
                    <a:pt x="177050" y="11798"/>
                  </a:lnTo>
                  <a:lnTo>
                    <a:pt x="165252" y="11798"/>
                  </a:lnTo>
                  <a:lnTo>
                    <a:pt x="165252" y="23596"/>
                  </a:lnTo>
                  <a:lnTo>
                    <a:pt x="165252" y="35394"/>
                  </a:lnTo>
                  <a:lnTo>
                    <a:pt x="177050" y="35394"/>
                  </a:lnTo>
                  <a:lnTo>
                    <a:pt x="177050" y="23596"/>
                  </a:lnTo>
                  <a:lnTo>
                    <a:pt x="188836" y="23596"/>
                  </a:lnTo>
                  <a:lnTo>
                    <a:pt x="188836" y="11798"/>
                  </a:lnTo>
                  <a:close/>
                </a:path>
                <a:path w="601979" h="35560">
                  <a:moveTo>
                    <a:pt x="200647" y="11798"/>
                  </a:moveTo>
                  <a:lnTo>
                    <a:pt x="188861" y="11798"/>
                  </a:lnTo>
                  <a:lnTo>
                    <a:pt x="188861" y="23596"/>
                  </a:lnTo>
                  <a:lnTo>
                    <a:pt x="200647" y="23596"/>
                  </a:lnTo>
                  <a:lnTo>
                    <a:pt x="200647" y="11798"/>
                  </a:lnTo>
                  <a:close/>
                </a:path>
                <a:path w="601979" h="35560">
                  <a:moveTo>
                    <a:pt x="212458" y="11798"/>
                  </a:moveTo>
                  <a:lnTo>
                    <a:pt x="200660" y="11798"/>
                  </a:lnTo>
                  <a:lnTo>
                    <a:pt x="200660" y="23596"/>
                  </a:lnTo>
                  <a:lnTo>
                    <a:pt x="212458" y="23596"/>
                  </a:lnTo>
                  <a:lnTo>
                    <a:pt x="212458" y="11798"/>
                  </a:lnTo>
                  <a:close/>
                </a:path>
                <a:path w="601979" h="35560">
                  <a:moveTo>
                    <a:pt x="224243" y="23596"/>
                  </a:moveTo>
                  <a:lnTo>
                    <a:pt x="212458" y="23596"/>
                  </a:lnTo>
                  <a:lnTo>
                    <a:pt x="212458" y="35394"/>
                  </a:lnTo>
                  <a:lnTo>
                    <a:pt x="224243" y="35394"/>
                  </a:lnTo>
                  <a:lnTo>
                    <a:pt x="224243" y="23596"/>
                  </a:lnTo>
                  <a:close/>
                </a:path>
                <a:path w="601979" h="35560">
                  <a:moveTo>
                    <a:pt x="247853" y="11798"/>
                  </a:moveTo>
                  <a:lnTo>
                    <a:pt x="236067" y="11798"/>
                  </a:lnTo>
                  <a:lnTo>
                    <a:pt x="224269" y="11798"/>
                  </a:lnTo>
                  <a:lnTo>
                    <a:pt x="224269" y="23596"/>
                  </a:lnTo>
                  <a:lnTo>
                    <a:pt x="224269" y="35394"/>
                  </a:lnTo>
                  <a:lnTo>
                    <a:pt x="236067" y="35394"/>
                  </a:lnTo>
                  <a:lnTo>
                    <a:pt x="247853" y="35394"/>
                  </a:lnTo>
                  <a:lnTo>
                    <a:pt x="247853" y="23596"/>
                  </a:lnTo>
                  <a:lnTo>
                    <a:pt x="247853" y="11798"/>
                  </a:lnTo>
                  <a:close/>
                </a:path>
                <a:path w="601979" h="35560">
                  <a:moveTo>
                    <a:pt x="259664" y="11798"/>
                  </a:moveTo>
                  <a:lnTo>
                    <a:pt x="247878" y="11798"/>
                  </a:lnTo>
                  <a:lnTo>
                    <a:pt x="247878" y="23596"/>
                  </a:lnTo>
                  <a:lnTo>
                    <a:pt x="247878" y="35394"/>
                  </a:lnTo>
                  <a:lnTo>
                    <a:pt x="259664" y="35394"/>
                  </a:lnTo>
                  <a:lnTo>
                    <a:pt x="259664" y="23596"/>
                  </a:lnTo>
                  <a:lnTo>
                    <a:pt x="259664" y="11798"/>
                  </a:lnTo>
                  <a:close/>
                </a:path>
                <a:path w="601979" h="35560">
                  <a:moveTo>
                    <a:pt x="283260" y="11798"/>
                  </a:moveTo>
                  <a:lnTo>
                    <a:pt x="271475" y="11798"/>
                  </a:lnTo>
                  <a:lnTo>
                    <a:pt x="259676" y="11798"/>
                  </a:lnTo>
                  <a:lnTo>
                    <a:pt x="259676" y="23596"/>
                  </a:lnTo>
                  <a:lnTo>
                    <a:pt x="271475" y="23596"/>
                  </a:lnTo>
                  <a:lnTo>
                    <a:pt x="283260" y="23596"/>
                  </a:lnTo>
                  <a:lnTo>
                    <a:pt x="283260" y="11798"/>
                  </a:lnTo>
                  <a:close/>
                </a:path>
                <a:path w="601979" h="35560">
                  <a:moveTo>
                    <a:pt x="295071" y="11798"/>
                  </a:moveTo>
                  <a:lnTo>
                    <a:pt x="283286" y="11798"/>
                  </a:lnTo>
                  <a:lnTo>
                    <a:pt x="283286" y="23596"/>
                  </a:lnTo>
                  <a:lnTo>
                    <a:pt x="295071" y="23596"/>
                  </a:lnTo>
                  <a:lnTo>
                    <a:pt x="295071" y="11798"/>
                  </a:lnTo>
                  <a:close/>
                </a:path>
                <a:path w="601979" h="35560">
                  <a:moveTo>
                    <a:pt x="306882" y="0"/>
                  </a:moveTo>
                  <a:lnTo>
                    <a:pt x="295084" y="0"/>
                  </a:lnTo>
                  <a:lnTo>
                    <a:pt x="295084" y="11798"/>
                  </a:lnTo>
                  <a:lnTo>
                    <a:pt x="295084" y="23596"/>
                  </a:lnTo>
                  <a:lnTo>
                    <a:pt x="306882" y="23596"/>
                  </a:lnTo>
                  <a:lnTo>
                    <a:pt x="306882" y="11798"/>
                  </a:lnTo>
                  <a:lnTo>
                    <a:pt x="306882" y="0"/>
                  </a:lnTo>
                  <a:close/>
                </a:path>
                <a:path w="601979" h="35560">
                  <a:moveTo>
                    <a:pt x="318681" y="23596"/>
                  </a:moveTo>
                  <a:lnTo>
                    <a:pt x="306895" y="23596"/>
                  </a:lnTo>
                  <a:lnTo>
                    <a:pt x="306895" y="35394"/>
                  </a:lnTo>
                  <a:lnTo>
                    <a:pt x="318681" y="35394"/>
                  </a:lnTo>
                  <a:lnTo>
                    <a:pt x="318681" y="23596"/>
                  </a:lnTo>
                  <a:close/>
                </a:path>
                <a:path w="601979" h="35560">
                  <a:moveTo>
                    <a:pt x="342277" y="0"/>
                  </a:moveTo>
                  <a:lnTo>
                    <a:pt x="330492" y="0"/>
                  </a:lnTo>
                  <a:lnTo>
                    <a:pt x="318693" y="0"/>
                  </a:lnTo>
                  <a:lnTo>
                    <a:pt x="318693" y="11798"/>
                  </a:lnTo>
                  <a:lnTo>
                    <a:pt x="318693" y="23596"/>
                  </a:lnTo>
                  <a:lnTo>
                    <a:pt x="318693" y="35394"/>
                  </a:lnTo>
                  <a:lnTo>
                    <a:pt x="330492" y="35394"/>
                  </a:lnTo>
                  <a:lnTo>
                    <a:pt x="342277" y="35394"/>
                  </a:lnTo>
                  <a:lnTo>
                    <a:pt x="342277" y="23596"/>
                  </a:lnTo>
                  <a:lnTo>
                    <a:pt x="342277" y="11798"/>
                  </a:lnTo>
                  <a:lnTo>
                    <a:pt x="342277" y="0"/>
                  </a:lnTo>
                  <a:close/>
                </a:path>
                <a:path w="601979" h="35560">
                  <a:moveTo>
                    <a:pt x="354088" y="0"/>
                  </a:moveTo>
                  <a:lnTo>
                    <a:pt x="342303" y="0"/>
                  </a:lnTo>
                  <a:lnTo>
                    <a:pt x="342303" y="11798"/>
                  </a:lnTo>
                  <a:lnTo>
                    <a:pt x="342303" y="23596"/>
                  </a:lnTo>
                  <a:lnTo>
                    <a:pt x="354088" y="23596"/>
                  </a:lnTo>
                  <a:lnTo>
                    <a:pt x="354088" y="11798"/>
                  </a:lnTo>
                  <a:lnTo>
                    <a:pt x="354088" y="0"/>
                  </a:lnTo>
                  <a:close/>
                </a:path>
                <a:path w="601979" h="35560">
                  <a:moveTo>
                    <a:pt x="365899" y="11798"/>
                  </a:moveTo>
                  <a:lnTo>
                    <a:pt x="354101" y="11798"/>
                  </a:lnTo>
                  <a:lnTo>
                    <a:pt x="354101" y="23596"/>
                  </a:lnTo>
                  <a:lnTo>
                    <a:pt x="354101" y="35394"/>
                  </a:lnTo>
                  <a:lnTo>
                    <a:pt x="365899" y="35394"/>
                  </a:lnTo>
                  <a:lnTo>
                    <a:pt x="365899" y="23596"/>
                  </a:lnTo>
                  <a:lnTo>
                    <a:pt x="365899" y="11798"/>
                  </a:lnTo>
                  <a:close/>
                </a:path>
                <a:path w="601979" h="35560">
                  <a:moveTo>
                    <a:pt x="389496" y="11798"/>
                  </a:moveTo>
                  <a:lnTo>
                    <a:pt x="377710" y="11798"/>
                  </a:lnTo>
                  <a:lnTo>
                    <a:pt x="377710" y="23596"/>
                  </a:lnTo>
                  <a:lnTo>
                    <a:pt x="377710" y="35394"/>
                  </a:lnTo>
                  <a:lnTo>
                    <a:pt x="389496" y="35394"/>
                  </a:lnTo>
                  <a:lnTo>
                    <a:pt x="389496" y="23596"/>
                  </a:lnTo>
                  <a:lnTo>
                    <a:pt x="389496" y="11798"/>
                  </a:lnTo>
                  <a:close/>
                </a:path>
                <a:path w="601979" h="35560">
                  <a:moveTo>
                    <a:pt x="401307" y="23596"/>
                  </a:moveTo>
                  <a:lnTo>
                    <a:pt x="389509" y="23596"/>
                  </a:lnTo>
                  <a:lnTo>
                    <a:pt x="389509" y="35394"/>
                  </a:lnTo>
                  <a:lnTo>
                    <a:pt x="401307" y="35394"/>
                  </a:lnTo>
                  <a:lnTo>
                    <a:pt x="401307" y="23596"/>
                  </a:lnTo>
                  <a:close/>
                </a:path>
                <a:path w="601979" h="35560">
                  <a:moveTo>
                    <a:pt x="401307" y="0"/>
                  </a:move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01307" y="0"/>
                  </a:lnTo>
                  <a:close/>
                </a:path>
                <a:path w="601979" h="35560">
                  <a:moveTo>
                    <a:pt x="413105" y="0"/>
                  </a:moveTo>
                  <a:lnTo>
                    <a:pt x="401320" y="0"/>
                  </a:lnTo>
                  <a:lnTo>
                    <a:pt x="401320" y="11798"/>
                  </a:lnTo>
                  <a:lnTo>
                    <a:pt x="413105" y="11798"/>
                  </a:lnTo>
                  <a:lnTo>
                    <a:pt x="413105" y="0"/>
                  </a:lnTo>
                  <a:close/>
                </a:path>
                <a:path w="601979" h="35560">
                  <a:moveTo>
                    <a:pt x="424916" y="0"/>
                  </a:moveTo>
                  <a:lnTo>
                    <a:pt x="413118" y="0"/>
                  </a:lnTo>
                  <a:lnTo>
                    <a:pt x="413118" y="11798"/>
                  </a:lnTo>
                  <a:lnTo>
                    <a:pt x="424916" y="11798"/>
                  </a:lnTo>
                  <a:lnTo>
                    <a:pt x="424916" y="0"/>
                  </a:lnTo>
                  <a:close/>
                </a:path>
                <a:path w="601979" h="35560">
                  <a:moveTo>
                    <a:pt x="448513" y="0"/>
                  </a:moveTo>
                  <a:lnTo>
                    <a:pt x="436727" y="0"/>
                  </a:lnTo>
                  <a:lnTo>
                    <a:pt x="436727" y="11798"/>
                  </a:lnTo>
                  <a:lnTo>
                    <a:pt x="436727" y="23596"/>
                  </a:lnTo>
                  <a:lnTo>
                    <a:pt x="448513" y="23596"/>
                  </a:lnTo>
                  <a:lnTo>
                    <a:pt x="448513" y="11798"/>
                  </a:lnTo>
                  <a:lnTo>
                    <a:pt x="448513" y="0"/>
                  </a:lnTo>
                  <a:close/>
                </a:path>
                <a:path w="601979" h="35560">
                  <a:moveTo>
                    <a:pt x="460324" y="11798"/>
                  </a:moveTo>
                  <a:lnTo>
                    <a:pt x="448525" y="11798"/>
                  </a:lnTo>
                  <a:lnTo>
                    <a:pt x="448525" y="23596"/>
                  </a:lnTo>
                  <a:lnTo>
                    <a:pt x="460324" y="23596"/>
                  </a:lnTo>
                  <a:lnTo>
                    <a:pt x="460324" y="11798"/>
                  </a:lnTo>
                  <a:close/>
                </a:path>
                <a:path w="601979" h="35560">
                  <a:moveTo>
                    <a:pt x="495719" y="0"/>
                  </a:moveTo>
                  <a:lnTo>
                    <a:pt x="483933" y="0"/>
                  </a:lnTo>
                  <a:lnTo>
                    <a:pt x="472135" y="0"/>
                  </a:lnTo>
                  <a:lnTo>
                    <a:pt x="460336" y="0"/>
                  </a:lnTo>
                  <a:lnTo>
                    <a:pt x="460336" y="11798"/>
                  </a:lnTo>
                  <a:lnTo>
                    <a:pt x="472135" y="11798"/>
                  </a:lnTo>
                  <a:lnTo>
                    <a:pt x="472135" y="23596"/>
                  </a:lnTo>
                  <a:lnTo>
                    <a:pt x="483933" y="23596"/>
                  </a:lnTo>
                  <a:lnTo>
                    <a:pt x="483933" y="35394"/>
                  </a:lnTo>
                  <a:lnTo>
                    <a:pt x="495719" y="35394"/>
                  </a:lnTo>
                  <a:lnTo>
                    <a:pt x="495719" y="23596"/>
                  </a:lnTo>
                  <a:lnTo>
                    <a:pt x="495719" y="11798"/>
                  </a:lnTo>
                  <a:lnTo>
                    <a:pt x="495719" y="0"/>
                  </a:lnTo>
                  <a:close/>
                </a:path>
                <a:path w="601979" h="35560">
                  <a:moveTo>
                    <a:pt x="519341" y="0"/>
                  </a:moveTo>
                  <a:lnTo>
                    <a:pt x="507542" y="0"/>
                  </a:lnTo>
                  <a:lnTo>
                    <a:pt x="507542" y="11798"/>
                  </a:lnTo>
                  <a:lnTo>
                    <a:pt x="507542" y="23596"/>
                  </a:lnTo>
                  <a:lnTo>
                    <a:pt x="507542" y="35394"/>
                  </a:lnTo>
                  <a:lnTo>
                    <a:pt x="519341" y="35394"/>
                  </a:lnTo>
                  <a:lnTo>
                    <a:pt x="519341" y="23596"/>
                  </a:lnTo>
                  <a:lnTo>
                    <a:pt x="519341" y="11798"/>
                  </a:lnTo>
                  <a:lnTo>
                    <a:pt x="519341" y="0"/>
                  </a:lnTo>
                  <a:close/>
                </a:path>
                <a:path w="601979" h="35560">
                  <a:moveTo>
                    <a:pt x="542950" y="0"/>
                  </a:moveTo>
                  <a:lnTo>
                    <a:pt x="531152" y="0"/>
                  </a:lnTo>
                  <a:lnTo>
                    <a:pt x="531152" y="11798"/>
                  </a:lnTo>
                  <a:lnTo>
                    <a:pt x="519353" y="11798"/>
                  </a:lnTo>
                  <a:lnTo>
                    <a:pt x="519353" y="23596"/>
                  </a:lnTo>
                  <a:lnTo>
                    <a:pt x="531152" y="23596"/>
                  </a:lnTo>
                  <a:lnTo>
                    <a:pt x="542950" y="23596"/>
                  </a:lnTo>
                  <a:lnTo>
                    <a:pt x="542950" y="11798"/>
                  </a:lnTo>
                  <a:lnTo>
                    <a:pt x="542950" y="0"/>
                  </a:lnTo>
                  <a:close/>
                </a:path>
                <a:path w="601979" h="35560">
                  <a:moveTo>
                    <a:pt x="554748" y="23596"/>
                  </a:moveTo>
                  <a:lnTo>
                    <a:pt x="542950" y="23596"/>
                  </a:lnTo>
                  <a:lnTo>
                    <a:pt x="542950" y="35394"/>
                  </a:lnTo>
                  <a:lnTo>
                    <a:pt x="554748" y="35394"/>
                  </a:lnTo>
                  <a:lnTo>
                    <a:pt x="554748" y="23596"/>
                  </a:lnTo>
                  <a:close/>
                </a:path>
                <a:path w="601979" h="35560">
                  <a:moveTo>
                    <a:pt x="578345" y="0"/>
                  </a:moveTo>
                  <a:lnTo>
                    <a:pt x="566547" y="0"/>
                  </a:lnTo>
                  <a:lnTo>
                    <a:pt x="554748" y="0"/>
                  </a:lnTo>
                  <a:lnTo>
                    <a:pt x="554748" y="11798"/>
                  </a:lnTo>
                  <a:lnTo>
                    <a:pt x="554748" y="23596"/>
                  </a:lnTo>
                  <a:lnTo>
                    <a:pt x="566547" y="23596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01979" h="35560">
                  <a:moveTo>
                    <a:pt x="590169" y="11798"/>
                  </a:moveTo>
                  <a:lnTo>
                    <a:pt x="578370" y="11798"/>
                  </a:lnTo>
                  <a:lnTo>
                    <a:pt x="578370" y="23596"/>
                  </a:lnTo>
                  <a:lnTo>
                    <a:pt x="590169" y="23596"/>
                  </a:lnTo>
                  <a:lnTo>
                    <a:pt x="590169" y="11798"/>
                  </a:lnTo>
                  <a:close/>
                </a:path>
                <a:path w="601979" h="35560">
                  <a:moveTo>
                    <a:pt x="601954" y="0"/>
                  </a:moveTo>
                  <a:lnTo>
                    <a:pt x="590169" y="0"/>
                  </a:lnTo>
                  <a:lnTo>
                    <a:pt x="590169" y="11798"/>
                  </a:lnTo>
                  <a:lnTo>
                    <a:pt x="601954" y="11798"/>
                  </a:lnTo>
                  <a:lnTo>
                    <a:pt x="60195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5958433" y="4291876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09" h="47625">
                  <a:moveTo>
                    <a:pt x="11798" y="35420"/>
                  </a:moveTo>
                  <a:lnTo>
                    <a:pt x="0" y="35420"/>
                  </a:lnTo>
                  <a:lnTo>
                    <a:pt x="0" y="47218"/>
                  </a:lnTo>
                  <a:lnTo>
                    <a:pt x="11798" y="47218"/>
                  </a:lnTo>
                  <a:lnTo>
                    <a:pt x="11798" y="35420"/>
                  </a:lnTo>
                  <a:close/>
                </a:path>
                <a:path w="626109" h="47625">
                  <a:moveTo>
                    <a:pt x="23583" y="11811"/>
                  </a:moveTo>
                  <a:lnTo>
                    <a:pt x="11798" y="11811"/>
                  </a:lnTo>
                  <a:lnTo>
                    <a:pt x="0" y="11811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23583" y="35407"/>
                  </a:lnTo>
                  <a:lnTo>
                    <a:pt x="23583" y="23609"/>
                  </a:lnTo>
                  <a:lnTo>
                    <a:pt x="23583" y="11811"/>
                  </a:lnTo>
                  <a:close/>
                </a:path>
                <a:path w="626109" h="47625">
                  <a:moveTo>
                    <a:pt x="35394" y="35420"/>
                  </a:moveTo>
                  <a:lnTo>
                    <a:pt x="23596" y="35420"/>
                  </a:lnTo>
                  <a:lnTo>
                    <a:pt x="23596" y="47218"/>
                  </a:lnTo>
                  <a:lnTo>
                    <a:pt x="35394" y="47218"/>
                  </a:lnTo>
                  <a:lnTo>
                    <a:pt x="35394" y="35420"/>
                  </a:lnTo>
                  <a:close/>
                </a:path>
                <a:path w="626109" h="47625">
                  <a:moveTo>
                    <a:pt x="35394" y="11811"/>
                  </a:moveTo>
                  <a:lnTo>
                    <a:pt x="23596" y="11811"/>
                  </a:lnTo>
                  <a:lnTo>
                    <a:pt x="23596" y="23609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lnTo>
                    <a:pt x="35394" y="11811"/>
                  </a:lnTo>
                  <a:close/>
                </a:path>
                <a:path w="626109" h="47625">
                  <a:moveTo>
                    <a:pt x="58991" y="35420"/>
                  </a:moveTo>
                  <a:lnTo>
                    <a:pt x="47205" y="35420"/>
                  </a:lnTo>
                  <a:lnTo>
                    <a:pt x="35407" y="35420"/>
                  </a:lnTo>
                  <a:lnTo>
                    <a:pt x="35407" y="47218"/>
                  </a:lnTo>
                  <a:lnTo>
                    <a:pt x="47205" y="47218"/>
                  </a:lnTo>
                  <a:lnTo>
                    <a:pt x="58991" y="47218"/>
                  </a:lnTo>
                  <a:lnTo>
                    <a:pt x="58991" y="35420"/>
                  </a:lnTo>
                  <a:close/>
                </a:path>
                <a:path w="626109" h="47625">
                  <a:moveTo>
                    <a:pt x="58991" y="11811"/>
                  </a:moveTo>
                  <a:lnTo>
                    <a:pt x="47205" y="11811"/>
                  </a:lnTo>
                  <a:lnTo>
                    <a:pt x="35407" y="11811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47205" y="23609"/>
                  </a:lnTo>
                  <a:lnTo>
                    <a:pt x="58991" y="23609"/>
                  </a:lnTo>
                  <a:lnTo>
                    <a:pt x="58991" y="11811"/>
                  </a:lnTo>
                  <a:close/>
                </a:path>
                <a:path w="626109" h="47625">
                  <a:moveTo>
                    <a:pt x="94411" y="35420"/>
                  </a:moveTo>
                  <a:lnTo>
                    <a:pt x="82613" y="35420"/>
                  </a:lnTo>
                  <a:lnTo>
                    <a:pt x="70815" y="35420"/>
                  </a:lnTo>
                  <a:lnTo>
                    <a:pt x="70815" y="47218"/>
                  </a:lnTo>
                  <a:lnTo>
                    <a:pt x="82613" y="47218"/>
                  </a:lnTo>
                  <a:lnTo>
                    <a:pt x="94411" y="47218"/>
                  </a:lnTo>
                  <a:lnTo>
                    <a:pt x="94411" y="35420"/>
                  </a:lnTo>
                  <a:close/>
                </a:path>
                <a:path w="626109" h="47625">
                  <a:moveTo>
                    <a:pt x="94411" y="11811"/>
                  </a:moveTo>
                  <a:lnTo>
                    <a:pt x="82613" y="11811"/>
                  </a:lnTo>
                  <a:lnTo>
                    <a:pt x="70815" y="11811"/>
                  </a:lnTo>
                  <a:lnTo>
                    <a:pt x="70815" y="23609"/>
                  </a:lnTo>
                  <a:lnTo>
                    <a:pt x="82613" y="23609"/>
                  </a:lnTo>
                  <a:lnTo>
                    <a:pt x="94411" y="23609"/>
                  </a:lnTo>
                  <a:lnTo>
                    <a:pt x="94411" y="11811"/>
                  </a:lnTo>
                  <a:close/>
                </a:path>
                <a:path w="626109" h="47625">
                  <a:moveTo>
                    <a:pt x="106222" y="23609"/>
                  </a:move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06222" y="23609"/>
                  </a:lnTo>
                  <a:close/>
                </a:path>
                <a:path w="626109" h="47625">
                  <a:moveTo>
                    <a:pt x="118008" y="35420"/>
                  </a:moveTo>
                  <a:lnTo>
                    <a:pt x="106222" y="35420"/>
                  </a:lnTo>
                  <a:lnTo>
                    <a:pt x="94424" y="35420"/>
                  </a:lnTo>
                  <a:lnTo>
                    <a:pt x="94424" y="47218"/>
                  </a:lnTo>
                  <a:lnTo>
                    <a:pt x="106222" y="47218"/>
                  </a:lnTo>
                  <a:lnTo>
                    <a:pt x="118008" y="47218"/>
                  </a:lnTo>
                  <a:lnTo>
                    <a:pt x="118008" y="35420"/>
                  </a:lnTo>
                  <a:close/>
                </a:path>
                <a:path w="626109" h="47625">
                  <a:moveTo>
                    <a:pt x="129819" y="35420"/>
                  </a:moveTo>
                  <a:lnTo>
                    <a:pt x="118021" y="35420"/>
                  </a:lnTo>
                  <a:lnTo>
                    <a:pt x="118021" y="47218"/>
                  </a:lnTo>
                  <a:lnTo>
                    <a:pt x="129819" y="47218"/>
                  </a:lnTo>
                  <a:lnTo>
                    <a:pt x="129819" y="35420"/>
                  </a:lnTo>
                  <a:close/>
                </a:path>
                <a:path w="626109" h="47625">
                  <a:moveTo>
                    <a:pt x="129819" y="11811"/>
                  </a:moveTo>
                  <a:lnTo>
                    <a:pt x="118021" y="11811"/>
                  </a:lnTo>
                  <a:lnTo>
                    <a:pt x="118021" y="23609"/>
                  </a:lnTo>
                  <a:lnTo>
                    <a:pt x="118021" y="35407"/>
                  </a:lnTo>
                  <a:lnTo>
                    <a:pt x="129819" y="35407"/>
                  </a:lnTo>
                  <a:lnTo>
                    <a:pt x="129819" y="23609"/>
                  </a:lnTo>
                  <a:lnTo>
                    <a:pt x="129819" y="11811"/>
                  </a:lnTo>
                  <a:close/>
                </a:path>
                <a:path w="626109" h="47625">
                  <a:moveTo>
                    <a:pt x="141630" y="35420"/>
                  </a:moveTo>
                  <a:lnTo>
                    <a:pt x="129832" y="35420"/>
                  </a:lnTo>
                  <a:lnTo>
                    <a:pt x="129832" y="47218"/>
                  </a:lnTo>
                  <a:lnTo>
                    <a:pt x="141630" y="47218"/>
                  </a:lnTo>
                  <a:lnTo>
                    <a:pt x="141630" y="35420"/>
                  </a:lnTo>
                  <a:close/>
                </a:path>
                <a:path w="626109" h="47625">
                  <a:moveTo>
                    <a:pt x="141630" y="23609"/>
                  </a:moveTo>
                  <a:lnTo>
                    <a:pt x="129832" y="23609"/>
                  </a:lnTo>
                  <a:lnTo>
                    <a:pt x="129832" y="35407"/>
                  </a:lnTo>
                  <a:lnTo>
                    <a:pt x="141630" y="35407"/>
                  </a:lnTo>
                  <a:lnTo>
                    <a:pt x="141630" y="23609"/>
                  </a:lnTo>
                  <a:close/>
                </a:path>
                <a:path w="626109" h="47625">
                  <a:moveTo>
                    <a:pt x="177025" y="11811"/>
                  </a:moveTo>
                  <a:lnTo>
                    <a:pt x="165239" y="11811"/>
                  </a:lnTo>
                  <a:lnTo>
                    <a:pt x="165239" y="23609"/>
                  </a:ln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lnTo>
                    <a:pt x="177025" y="11811"/>
                  </a:lnTo>
                  <a:close/>
                </a:path>
                <a:path w="626109" h="47625">
                  <a:moveTo>
                    <a:pt x="188836" y="35420"/>
                  </a:moveTo>
                  <a:lnTo>
                    <a:pt x="177038" y="35420"/>
                  </a:lnTo>
                  <a:lnTo>
                    <a:pt x="177038" y="47218"/>
                  </a:lnTo>
                  <a:lnTo>
                    <a:pt x="188836" y="47218"/>
                  </a:lnTo>
                  <a:lnTo>
                    <a:pt x="188836" y="35420"/>
                  </a:lnTo>
                  <a:close/>
                </a:path>
                <a:path w="626109" h="47625">
                  <a:moveTo>
                    <a:pt x="188836" y="11811"/>
                  </a:moveTo>
                  <a:lnTo>
                    <a:pt x="177038" y="11811"/>
                  </a:lnTo>
                  <a:lnTo>
                    <a:pt x="177038" y="23609"/>
                  </a:lnTo>
                  <a:lnTo>
                    <a:pt x="188836" y="23609"/>
                  </a:lnTo>
                  <a:lnTo>
                    <a:pt x="188836" y="11811"/>
                  </a:lnTo>
                  <a:close/>
                </a:path>
                <a:path w="626109" h="47625">
                  <a:moveTo>
                    <a:pt x="200647" y="35420"/>
                  </a:moveTo>
                  <a:lnTo>
                    <a:pt x="188849" y="35420"/>
                  </a:lnTo>
                  <a:lnTo>
                    <a:pt x="188849" y="47218"/>
                  </a:lnTo>
                  <a:lnTo>
                    <a:pt x="200647" y="47218"/>
                  </a:lnTo>
                  <a:lnTo>
                    <a:pt x="200647" y="35420"/>
                  </a:lnTo>
                  <a:close/>
                </a:path>
                <a:path w="626109" h="47625">
                  <a:moveTo>
                    <a:pt x="212432" y="23609"/>
                  </a:moveTo>
                  <a:lnTo>
                    <a:pt x="200647" y="23609"/>
                  </a:lnTo>
                  <a:lnTo>
                    <a:pt x="200647" y="11811"/>
                  </a:lnTo>
                  <a:lnTo>
                    <a:pt x="188849" y="11811"/>
                  </a:ln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close/>
                </a:path>
                <a:path w="626109" h="47625">
                  <a:moveTo>
                    <a:pt x="224243" y="11811"/>
                  </a:moveTo>
                  <a:lnTo>
                    <a:pt x="212458" y="11811"/>
                  </a:lnTo>
                  <a:lnTo>
                    <a:pt x="212458" y="23609"/>
                  </a:lnTo>
                  <a:lnTo>
                    <a:pt x="224243" y="23609"/>
                  </a:lnTo>
                  <a:lnTo>
                    <a:pt x="224243" y="11811"/>
                  </a:lnTo>
                  <a:close/>
                </a:path>
                <a:path w="626109" h="47625">
                  <a:moveTo>
                    <a:pt x="247840" y="11811"/>
                  </a:moveTo>
                  <a:lnTo>
                    <a:pt x="236054" y="11811"/>
                  </a:lnTo>
                  <a:lnTo>
                    <a:pt x="236054" y="23609"/>
                  </a:lnTo>
                  <a:lnTo>
                    <a:pt x="247840" y="23609"/>
                  </a:lnTo>
                  <a:lnTo>
                    <a:pt x="247840" y="11811"/>
                  </a:lnTo>
                  <a:close/>
                </a:path>
                <a:path w="626109" h="47625">
                  <a:moveTo>
                    <a:pt x="259664" y="23609"/>
                  </a:moveTo>
                  <a:lnTo>
                    <a:pt x="247865" y="23609"/>
                  </a:lnTo>
                  <a:lnTo>
                    <a:pt x="247865" y="35407"/>
                  </a:lnTo>
                  <a:lnTo>
                    <a:pt x="259664" y="35407"/>
                  </a:lnTo>
                  <a:lnTo>
                    <a:pt x="259664" y="23609"/>
                  </a:lnTo>
                  <a:close/>
                </a:path>
                <a:path w="626109" h="47625">
                  <a:moveTo>
                    <a:pt x="295071" y="11811"/>
                  </a:moveTo>
                  <a:lnTo>
                    <a:pt x="283273" y="11811"/>
                  </a:lnTo>
                  <a:lnTo>
                    <a:pt x="283273" y="23609"/>
                  </a:lnTo>
                  <a:lnTo>
                    <a:pt x="295071" y="23609"/>
                  </a:lnTo>
                  <a:lnTo>
                    <a:pt x="295071" y="11811"/>
                  </a:lnTo>
                  <a:close/>
                </a:path>
                <a:path w="626109" h="47625">
                  <a:moveTo>
                    <a:pt x="318668" y="11811"/>
                  </a:moveTo>
                  <a:lnTo>
                    <a:pt x="306882" y="11811"/>
                  </a:lnTo>
                  <a:lnTo>
                    <a:pt x="306882" y="23609"/>
                  </a:lnTo>
                  <a:lnTo>
                    <a:pt x="306882" y="35407"/>
                  </a:lnTo>
                  <a:lnTo>
                    <a:pt x="318668" y="35407"/>
                  </a:lnTo>
                  <a:lnTo>
                    <a:pt x="318668" y="23609"/>
                  </a:lnTo>
                  <a:lnTo>
                    <a:pt x="318668" y="11811"/>
                  </a:lnTo>
                  <a:close/>
                </a:path>
                <a:path w="626109" h="47625">
                  <a:moveTo>
                    <a:pt x="330479" y="23609"/>
                  </a:moveTo>
                  <a:lnTo>
                    <a:pt x="318681" y="23609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close/>
                </a:path>
                <a:path w="626109" h="47625">
                  <a:moveTo>
                    <a:pt x="342277" y="23609"/>
                  </a:moveTo>
                  <a:lnTo>
                    <a:pt x="330492" y="23609"/>
                  </a:lnTo>
                  <a:lnTo>
                    <a:pt x="330492" y="35407"/>
                  </a:lnTo>
                  <a:lnTo>
                    <a:pt x="342277" y="35407"/>
                  </a:lnTo>
                  <a:lnTo>
                    <a:pt x="342277" y="23609"/>
                  </a:lnTo>
                  <a:close/>
                </a:path>
                <a:path w="626109" h="47625">
                  <a:moveTo>
                    <a:pt x="365874" y="23609"/>
                  </a:moveTo>
                  <a:lnTo>
                    <a:pt x="354088" y="23609"/>
                  </a:lnTo>
                  <a:lnTo>
                    <a:pt x="354088" y="35407"/>
                  </a:lnTo>
                  <a:lnTo>
                    <a:pt x="365874" y="35407"/>
                  </a:lnTo>
                  <a:lnTo>
                    <a:pt x="365874" y="23609"/>
                  </a:lnTo>
                  <a:close/>
                </a:path>
                <a:path w="626109" h="47625">
                  <a:moveTo>
                    <a:pt x="377685" y="11811"/>
                  </a:moveTo>
                  <a:lnTo>
                    <a:pt x="365899" y="11811"/>
                  </a:lnTo>
                  <a:lnTo>
                    <a:pt x="365899" y="23609"/>
                  </a:lnTo>
                  <a:lnTo>
                    <a:pt x="365899" y="35407"/>
                  </a:lnTo>
                  <a:lnTo>
                    <a:pt x="377685" y="35407"/>
                  </a:lnTo>
                  <a:lnTo>
                    <a:pt x="377685" y="23609"/>
                  </a:lnTo>
                  <a:lnTo>
                    <a:pt x="377685" y="11811"/>
                  </a:lnTo>
                  <a:close/>
                </a:path>
                <a:path w="626109" h="47625">
                  <a:moveTo>
                    <a:pt x="413092" y="11811"/>
                  </a:moveTo>
                  <a:lnTo>
                    <a:pt x="401307" y="11811"/>
                  </a:lnTo>
                  <a:lnTo>
                    <a:pt x="389509" y="11811"/>
                  </a:ln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01307" y="23609"/>
                  </a:lnTo>
                  <a:lnTo>
                    <a:pt x="413092" y="23609"/>
                  </a:lnTo>
                  <a:lnTo>
                    <a:pt x="413092" y="11811"/>
                  </a:lnTo>
                  <a:close/>
                </a:path>
                <a:path w="626109" h="47625">
                  <a:moveTo>
                    <a:pt x="424903" y="11811"/>
                  </a:moveTo>
                  <a:lnTo>
                    <a:pt x="413105" y="11811"/>
                  </a:lnTo>
                  <a:lnTo>
                    <a:pt x="413105" y="23609"/>
                  </a:lnTo>
                  <a:lnTo>
                    <a:pt x="424903" y="23609"/>
                  </a:lnTo>
                  <a:lnTo>
                    <a:pt x="424903" y="11811"/>
                  </a:lnTo>
                  <a:close/>
                </a:path>
                <a:path w="626109" h="47625">
                  <a:moveTo>
                    <a:pt x="436702" y="11811"/>
                  </a:moveTo>
                  <a:lnTo>
                    <a:pt x="424916" y="11811"/>
                  </a:lnTo>
                  <a:lnTo>
                    <a:pt x="424916" y="23609"/>
                  </a:lnTo>
                  <a:lnTo>
                    <a:pt x="436702" y="23609"/>
                  </a:lnTo>
                  <a:lnTo>
                    <a:pt x="436702" y="11811"/>
                  </a:lnTo>
                  <a:close/>
                </a:path>
                <a:path w="626109" h="47625">
                  <a:moveTo>
                    <a:pt x="448513" y="11811"/>
                  </a:moveTo>
                  <a:lnTo>
                    <a:pt x="436714" y="11811"/>
                  </a:lnTo>
                  <a:lnTo>
                    <a:pt x="436714" y="23609"/>
                  </a:lnTo>
                  <a:lnTo>
                    <a:pt x="448513" y="23609"/>
                  </a:lnTo>
                  <a:lnTo>
                    <a:pt x="448513" y="11811"/>
                  </a:lnTo>
                  <a:close/>
                </a:path>
                <a:path w="626109" h="47625">
                  <a:moveTo>
                    <a:pt x="460298" y="23609"/>
                  </a:moveTo>
                  <a:lnTo>
                    <a:pt x="448513" y="23609"/>
                  </a:lnTo>
                  <a:lnTo>
                    <a:pt x="448513" y="35407"/>
                  </a:lnTo>
                  <a:lnTo>
                    <a:pt x="460298" y="35407"/>
                  </a:lnTo>
                  <a:lnTo>
                    <a:pt x="460298" y="23609"/>
                  </a:lnTo>
                  <a:close/>
                </a:path>
                <a:path w="626109" h="47625">
                  <a:moveTo>
                    <a:pt x="472109" y="23609"/>
                  </a:moveTo>
                  <a:lnTo>
                    <a:pt x="460324" y="23609"/>
                  </a:lnTo>
                  <a:lnTo>
                    <a:pt x="460324" y="35407"/>
                  </a:lnTo>
                  <a:lnTo>
                    <a:pt x="472109" y="35407"/>
                  </a:lnTo>
                  <a:lnTo>
                    <a:pt x="472109" y="23609"/>
                  </a:lnTo>
                  <a:close/>
                </a:path>
                <a:path w="626109" h="47625">
                  <a:moveTo>
                    <a:pt x="507530" y="11811"/>
                  </a:moveTo>
                  <a:lnTo>
                    <a:pt x="495731" y="11811"/>
                  </a:lnTo>
                  <a:lnTo>
                    <a:pt x="483933" y="11811"/>
                  </a:lnTo>
                  <a:lnTo>
                    <a:pt x="483933" y="23609"/>
                  </a:lnTo>
                  <a:lnTo>
                    <a:pt x="495731" y="23609"/>
                  </a:lnTo>
                  <a:lnTo>
                    <a:pt x="507530" y="23609"/>
                  </a:lnTo>
                  <a:lnTo>
                    <a:pt x="507530" y="11811"/>
                  </a:lnTo>
                  <a:close/>
                </a:path>
                <a:path w="626109" h="47625">
                  <a:moveTo>
                    <a:pt x="519315" y="23609"/>
                  </a:moveTo>
                  <a:lnTo>
                    <a:pt x="507530" y="23609"/>
                  </a:lnTo>
                  <a:lnTo>
                    <a:pt x="507530" y="35407"/>
                  </a:lnTo>
                  <a:lnTo>
                    <a:pt x="519315" y="35407"/>
                  </a:lnTo>
                  <a:lnTo>
                    <a:pt x="519315" y="23609"/>
                  </a:lnTo>
                  <a:close/>
                </a:path>
                <a:path w="626109" h="47625">
                  <a:moveTo>
                    <a:pt x="531126" y="11811"/>
                  </a:moveTo>
                  <a:lnTo>
                    <a:pt x="519341" y="11811"/>
                  </a:lnTo>
                  <a:lnTo>
                    <a:pt x="519341" y="23609"/>
                  </a:lnTo>
                  <a:lnTo>
                    <a:pt x="519341" y="35407"/>
                  </a:lnTo>
                  <a:lnTo>
                    <a:pt x="531126" y="35407"/>
                  </a:lnTo>
                  <a:lnTo>
                    <a:pt x="531126" y="23609"/>
                  </a:lnTo>
                  <a:lnTo>
                    <a:pt x="531126" y="11811"/>
                  </a:lnTo>
                  <a:close/>
                </a:path>
                <a:path w="626109" h="47625">
                  <a:moveTo>
                    <a:pt x="542937" y="11811"/>
                  </a:moveTo>
                  <a:lnTo>
                    <a:pt x="531139" y="11811"/>
                  </a:lnTo>
                  <a:lnTo>
                    <a:pt x="531139" y="23609"/>
                  </a:lnTo>
                  <a:lnTo>
                    <a:pt x="531139" y="35407"/>
                  </a:lnTo>
                  <a:lnTo>
                    <a:pt x="542937" y="35407"/>
                  </a:lnTo>
                  <a:lnTo>
                    <a:pt x="542937" y="23609"/>
                  </a:lnTo>
                  <a:lnTo>
                    <a:pt x="542937" y="11811"/>
                  </a:lnTo>
                  <a:close/>
                </a:path>
                <a:path w="626109" h="47625">
                  <a:moveTo>
                    <a:pt x="578345" y="11811"/>
                  </a:moveTo>
                  <a:lnTo>
                    <a:pt x="566547" y="11811"/>
                  </a:lnTo>
                  <a:lnTo>
                    <a:pt x="554748" y="11811"/>
                  </a:lnTo>
                  <a:lnTo>
                    <a:pt x="542950" y="11811"/>
                  </a:lnTo>
                  <a:lnTo>
                    <a:pt x="542950" y="23609"/>
                  </a:lnTo>
                  <a:lnTo>
                    <a:pt x="554748" y="23609"/>
                  </a:lnTo>
                  <a:lnTo>
                    <a:pt x="566547" y="23609"/>
                  </a:lnTo>
                  <a:lnTo>
                    <a:pt x="578345" y="23609"/>
                  </a:lnTo>
                  <a:lnTo>
                    <a:pt x="578345" y="11811"/>
                  </a:lnTo>
                  <a:close/>
                </a:path>
                <a:path w="626109" h="47625">
                  <a:moveTo>
                    <a:pt x="590143" y="0"/>
                  </a:moveTo>
                  <a:lnTo>
                    <a:pt x="578345" y="0"/>
                  </a:lnTo>
                  <a:lnTo>
                    <a:pt x="566547" y="0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90143" y="11798"/>
                  </a:lnTo>
                  <a:lnTo>
                    <a:pt x="590143" y="0"/>
                  </a:lnTo>
                  <a:close/>
                </a:path>
                <a:path w="626109" h="47625">
                  <a:moveTo>
                    <a:pt x="601941" y="11811"/>
                  </a:moveTo>
                  <a:lnTo>
                    <a:pt x="590143" y="11811"/>
                  </a:lnTo>
                  <a:lnTo>
                    <a:pt x="590143" y="23609"/>
                  </a:lnTo>
                  <a:lnTo>
                    <a:pt x="578345" y="23609"/>
                  </a:lnTo>
                  <a:lnTo>
                    <a:pt x="578345" y="35407"/>
                  </a:lnTo>
                  <a:lnTo>
                    <a:pt x="590143" y="35407"/>
                  </a:lnTo>
                  <a:lnTo>
                    <a:pt x="601941" y="35407"/>
                  </a:lnTo>
                  <a:lnTo>
                    <a:pt x="601941" y="23609"/>
                  </a:lnTo>
                  <a:lnTo>
                    <a:pt x="601941" y="11811"/>
                  </a:lnTo>
                  <a:close/>
                </a:path>
                <a:path w="626109" h="47625">
                  <a:moveTo>
                    <a:pt x="625551" y="11811"/>
                  </a:moveTo>
                  <a:lnTo>
                    <a:pt x="613765" y="11811"/>
                  </a:lnTo>
                  <a:lnTo>
                    <a:pt x="601967" y="11811"/>
                  </a:lnTo>
                  <a:lnTo>
                    <a:pt x="601967" y="23609"/>
                  </a:lnTo>
                  <a:lnTo>
                    <a:pt x="613765" y="23609"/>
                  </a:lnTo>
                  <a:lnTo>
                    <a:pt x="625551" y="23609"/>
                  </a:lnTo>
                  <a:lnTo>
                    <a:pt x="625551" y="11811"/>
                  </a:lnTo>
                  <a:close/>
                </a:path>
                <a:path w="626109" h="47625">
                  <a:moveTo>
                    <a:pt x="625551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5958433" y="4327296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09" h="35560">
                  <a:moveTo>
                    <a:pt x="23583" y="11798"/>
                  </a:moveTo>
                  <a:lnTo>
                    <a:pt x="11798" y="11798"/>
                  </a:lnTo>
                  <a:lnTo>
                    <a:pt x="0" y="11798"/>
                  </a:lnTo>
                  <a:lnTo>
                    <a:pt x="0" y="23596"/>
                  </a:lnTo>
                  <a:lnTo>
                    <a:pt x="0" y="35394"/>
                  </a:lnTo>
                  <a:lnTo>
                    <a:pt x="11798" y="35394"/>
                  </a:lnTo>
                  <a:lnTo>
                    <a:pt x="11798" y="23596"/>
                  </a:lnTo>
                  <a:lnTo>
                    <a:pt x="23583" y="23596"/>
                  </a:lnTo>
                  <a:lnTo>
                    <a:pt x="23583" y="11798"/>
                  </a:lnTo>
                  <a:close/>
                </a:path>
                <a:path w="626109" h="35560">
                  <a:moveTo>
                    <a:pt x="47205" y="11798"/>
                  </a:moveTo>
                  <a:lnTo>
                    <a:pt x="35407" y="11798"/>
                  </a:lnTo>
                  <a:lnTo>
                    <a:pt x="35407" y="23596"/>
                  </a:lnTo>
                  <a:lnTo>
                    <a:pt x="35407" y="35394"/>
                  </a:lnTo>
                  <a:lnTo>
                    <a:pt x="47205" y="35394"/>
                  </a:lnTo>
                  <a:lnTo>
                    <a:pt x="47205" y="23596"/>
                  </a:lnTo>
                  <a:lnTo>
                    <a:pt x="47205" y="11798"/>
                  </a:lnTo>
                  <a:close/>
                </a:path>
                <a:path w="626109" h="35560">
                  <a:moveTo>
                    <a:pt x="70815" y="11798"/>
                  </a:moveTo>
                  <a:lnTo>
                    <a:pt x="59016" y="11798"/>
                  </a:lnTo>
                  <a:lnTo>
                    <a:pt x="59016" y="23596"/>
                  </a:lnTo>
                  <a:lnTo>
                    <a:pt x="70815" y="23596"/>
                  </a:lnTo>
                  <a:lnTo>
                    <a:pt x="70815" y="11798"/>
                  </a:lnTo>
                  <a:close/>
                </a:path>
                <a:path w="626109" h="35560">
                  <a:moveTo>
                    <a:pt x="94411" y="11798"/>
                  </a:moveTo>
                  <a:lnTo>
                    <a:pt x="82613" y="11798"/>
                  </a:lnTo>
                  <a:lnTo>
                    <a:pt x="82613" y="23596"/>
                  </a:lnTo>
                  <a:lnTo>
                    <a:pt x="70815" y="23596"/>
                  </a:lnTo>
                  <a:lnTo>
                    <a:pt x="70815" y="35394"/>
                  </a:lnTo>
                  <a:lnTo>
                    <a:pt x="82613" y="35394"/>
                  </a:lnTo>
                  <a:lnTo>
                    <a:pt x="94411" y="35394"/>
                  </a:lnTo>
                  <a:lnTo>
                    <a:pt x="94411" y="23596"/>
                  </a:lnTo>
                  <a:lnTo>
                    <a:pt x="94411" y="11798"/>
                  </a:lnTo>
                  <a:close/>
                </a:path>
                <a:path w="626109" h="35560">
                  <a:moveTo>
                    <a:pt x="118008" y="11798"/>
                  </a:moveTo>
                  <a:lnTo>
                    <a:pt x="106222" y="11798"/>
                  </a:lnTo>
                  <a:lnTo>
                    <a:pt x="94424" y="11798"/>
                  </a:lnTo>
                  <a:lnTo>
                    <a:pt x="94424" y="23596"/>
                  </a:lnTo>
                  <a:lnTo>
                    <a:pt x="106222" y="23596"/>
                  </a:lnTo>
                  <a:lnTo>
                    <a:pt x="106222" y="35394"/>
                  </a:lnTo>
                  <a:lnTo>
                    <a:pt x="118008" y="35394"/>
                  </a:lnTo>
                  <a:lnTo>
                    <a:pt x="118008" y="23596"/>
                  </a:lnTo>
                  <a:lnTo>
                    <a:pt x="118008" y="11798"/>
                  </a:lnTo>
                  <a:close/>
                </a:path>
                <a:path w="626109" h="35560">
                  <a:moveTo>
                    <a:pt x="129819" y="23596"/>
                  </a:moveTo>
                  <a:lnTo>
                    <a:pt x="118021" y="23596"/>
                  </a:lnTo>
                  <a:lnTo>
                    <a:pt x="118021" y="35394"/>
                  </a:lnTo>
                  <a:lnTo>
                    <a:pt x="129819" y="35394"/>
                  </a:lnTo>
                  <a:lnTo>
                    <a:pt x="129819" y="23596"/>
                  </a:lnTo>
                  <a:close/>
                </a:path>
                <a:path w="626109" h="35560">
                  <a:moveTo>
                    <a:pt x="153416" y="23596"/>
                  </a:moveTo>
                  <a:lnTo>
                    <a:pt x="141630" y="23596"/>
                  </a:lnTo>
                  <a:lnTo>
                    <a:pt x="129832" y="23596"/>
                  </a:lnTo>
                  <a:lnTo>
                    <a:pt x="129832" y="35394"/>
                  </a:lnTo>
                  <a:lnTo>
                    <a:pt x="141630" y="35394"/>
                  </a:lnTo>
                  <a:lnTo>
                    <a:pt x="153416" y="35394"/>
                  </a:lnTo>
                  <a:lnTo>
                    <a:pt x="153416" y="23596"/>
                  </a:lnTo>
                  <a:close/>
                </a:path>
                <a:path w="626109" h="35560">
                  <a:moveTo>
                    <a:pt x="177025" y="11798"/>
                  </a:moveTo>
                  <a:lnTo>
                    <a:pt x="165239" y="11798"/>
                  </a:lnTo>
                  <a:lnTo>
                    <a:pt x="153441" y="11798"/>
                  </a:lnTo>
                  <a:lnTo>
                    <a:pt x="153441" y="23596"/>
                  </a:lnTo>
                  <a:lnTo>
                    <a:pt x="153441" y="35394"/>
                  </a:lnTo>
                  <a:lnTo>
                    <a:pt x="165239" y="35394"/>
                  </a:lnTo>
                  <a:lnTo>
                    <a:pt x="177025" y="35394"/>
                  </a:lnTo>
                  <a:lnTo>
                    <a:pt x="177025" y="23596"/>
                  </a:lnTo>
                  <a:lnTo>
                    <a:pt x="177025" y="11798"/>
                  </a:lnTo>
                  <a:close/>
                </a:path>
                <a:path w="626109" h="35560">
                  <a:moveTo>
                    <a:pt x="188836" y="23596"/>
                  </a:moveTo>
                  <a:lnTo>
                    <a:pt x="177038" y="23596"/>
                  </a:lnTo>
                  <a:lnTo>
                    <a:pt x="177038" y="35394"/>
                  </a:lnTo>
                  <a:lnTo>
                    <a:pt x="188836" y="35394"/>
                  </a:lnTo>
                  <a:lnTo>
                    <a:pt x="188836" y="23596"/>
                  </a:lnTo>
                  <a:close/>
                </a:path>
                <a:path w="626109" h="35560">
                  <a:moveTo>
                    <a:pt x="200647" y="0"/>
                  </a:moveTo>
                  <a:lnTo>
                    <a:pt x="188849" y="0"/>
                  </a:lnTo>
                  <a:lnTo>
                    <a:pt x="188849" y="11798"/>
                  </a:lnTo>
                  <a:lnTo>
                    <a:pt x="188849" y="23596"/>
                  </a:lnTo>
                  <a:lnTo>
                    <a:pt x="188849" y="35394"/>
                  </a:lnTo>
                  <a:lnTo>
                    <a:pt x="200647" y="35394"/>
                  </a:lnTo>
                  <a:lnTo>
                    <a:pt x="200647" y="23596"/>
                  </a:lnTo>
                  <a:lnTo>
                    <a:pt x="200647" y="11798"/>
                  </a:lnTo>
                  <a:lnTo>
                    <a:pt x="200647" y="0"/>
                  </a:lnTo>
                  <a:close/>
                </a:path>
                <a:path w="626109" h="35560">
                  <a:moveTo>
                    <a:pt x="224243" y="23596"/>
                  </a:moveTo>
                  <a:lnTo>
                    <a:pt x="212458" y="23596"/>
                  </a:lnTo>
                  <a:lnTo>
                    <a:pt x="212458" y="35394"/>
                  </a:lnTo>
                  <a:lnTo>
                    <a:pt x="224243" y="35394"/>
                  </a:lnTo>
                  <a:lnTo>
                    <a:pt x="224243" y="23596"/>
                  </a:lnTo>
                  <a:close/>
                </a:path>
                <a:path w="626109" h="35560">
                  <a:moveTo>
                    <a:pt x="224243" y="0"/>
                  </a:moveTo>
                  <a:lnTo>
                    <a:pt x="212458" y="0"/>
                  </a:lnTo>
                  <a:lnTo>
                    <a:pt x="212458" y="11798"/>
                  </a:lnTo>
                  <a:lnTo>
                    <a:pt x="224243" y="11798"/>
                  </a:lnTo>
                  <a:lnTo>
                    <a:pt x="224243" y="0"/>
                  </a:lnTo>
                  <a:close/>
                </a:path>
                <a:path w="626109" h="35560">
                  <a:moveTo>
                    <a:pt x="247840" y="23596"/>
                  </a:moveTo>
                  <a:lnTo>
                    <a:pt x="236054" y="23596"/>
                  </a:lnTo>
                  <a:lnTo>
                    <a:pt x="224256" y="23596"/>
                  </a:lnTo>
                  <a:lnTo>
                    <a:pt x="224256" y="35394"/>
                  </a:lnTo>
                  <a:lnTo>
                    <a:pt x="236054" y="35394"/>
                  </a:lnTo>
                  <a:lnTo>
                    <a:pt x="247840" y="35394"/>
                  </a:lnTo>
                  <a:lnTo>
                    <a:pt x="247840" y="23596"/>
                  </a:lnTo>
                  <a:close/>
                </a:path>
                <a:path w="626109" h="35560">
                  <a:moveTo>
                    <a:pt x="247840" y="0"/>
                  </a:moveTo>
                  <a:lnTo>
                    <a:pt x="236054" y="0"/>
                  </a:lnTo>
                  <a:lnTo>
                    <a:pt x="236054" y="11798"/>
                  </a:lnTo>
                  <a:lnTo>
                    <a:pt x="247840" y="11798"/>
                  </a:lnTo>
                  <a:lnTo>
                    <a:pt x="247840" y="0"/>
                  </a:lnTo>
                  <a:close/>
                </a:path>
                <a:path w="626109" h="35560">
                  <a:moveTo>
                    <a:pt x="271449" y="0"/>
                  </a:moveTo>
                  <a:lnTo>
                    <a:pt x="259664" y="0"/>
                  </a:lnTo>
                  <a:lnTo>
                    <a:pt x="259664" y="11798"/>
                  </a:lnTo>
                  <a:lnTo>
                    <a:pt x="247865" y="11798"/>
                  </a:lnTo>
                  <a:lnTo>
                    <a:pt x="247865" y="23596"/>
                  </a:lnTo>
                  <a:lnTo>
                    <a:pt x="247865" y="35394"/>
                  </a:lnTo>
                  <a:lnTo>
                    <a:pt x="259664" y="35394"/>
                  </a:lnTo>
                  <a:lnTo>
                    <a:pt x="259664" y="23596"/>
                  </a:lnTo>
                  <a:lnTo>
                    <a:pt x="271449" y="23596"/>
                  </a:lnTo>
                  <a:lnTo>
                    <a:pt x="271449" y="11798"/>
                  </a:lnTo>
                  <a:lnTo>
                    <a:pt x="271449" y="0"/>
                  </a:lnTo>
                  <a:close/>
                </a:path>
                <a:path w="626109" h="35560">
                  <a:moveTo>
                    <a:pt x="283260" y="11798"/>
                  </a:moveTo>
                  <a:lnTo>
                    <a:pt x="271475" y="11798"/>
                  </a:lnTo>
                  <a:lnTo>
                    <a:pt x="271475" y="23596"/>
                  </a:lnTo>
                  <a:lnTo>
                    <a:pt x="271475" y="35394"/>
                  </a:lnTo>
                  <a:lnTo>
                    <a:pt x="283260" y="35394"/>
                  </a:lnTo>
                  <a:lnTo>
                    <a:pt x="283260" y="23596"/>
                  </a:lnTo>
                  <a:lnTo>
                    <a:pt x="283260" y="11798"/>
                  </a:lnTo>
                  <a:close/>
                </a:path>
                <a:path w="626109" h="35560">
                  <a:moveTo>
                    <a:pt x="306857" y="0"/>
                  </a:moveTo>
                  <a:lnTo>
                    <a:pt x="295071" y="0"/>
                  </a:lnTo>
                  <a:lnTo>
                    <a:pt x="283273" y="0"/>
                  </a:lnTo>
                  <a:lnTo>
                    <a:pt x="283273" y="11798"/>
                  </a:lnTo>
                  <a:lnTo>
                    <a:pt x="283273" y="23596"/>
                  </a:lnTo>
                  <a:lnTo>
                    <a:pt x="283273" y="35394"/>
                  </a:lnTo>
                  <a:lnTo>
                    <a:pt x="295071" y="35394"/>
                  </a:lnTo>
                  <a:lnTo>
                    <a:pt x="295071" y="23596"/>
                  </a:lnTo>
                  <a:lnTo>
                    <a:pt x="306857" y="23596"/>
                  </a:lnTo>
                  <a:lnTo>
                    <a:pt x="306857" y="11798"/>
                  </a:lnTo>
                  <a:lnTo>
                    <a:pt x="306857" y="0"/>
                  </a:lnTo>
                  <a:close/>
                </a:path>
                <a:path w="626109" h="35560">
                  <a:moveTo>
                    <a:pt x="330479" y="0"/>
                  </a:moveTo>
                  <a:lnTo>
                    <a:pt x="318681" y="0"/>
                  </a:lnTo>
                  <a:lnTo>
                    <a:pt x="318681" y="11798"/>
                  </a:lnTo>
                  <a:lnTo>
                    <a:pt x="318681" y="23596"/>
                  </a:lnTo>
                  <a:lnTo>
                    <a:pt x="330479" y="23596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26109" h="35560">
                  <a:moveTo>
                    <a:pt x="342277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42277" y="11798"/>
                  </a:lnTo>
                  <a:lnTo>
                    <a:pt x="342277" y="0"/>
                  </a:lnTo>
                  <a:close/>
                </a:path>
                <a:path w="626109" h="35560">
                  <a:moveTo>
                    <a:pt x="354088" y="23596"/>
                  </a:moveTo>
                  <a:lnTo>
                    <a:pt x="342290" y="23596"/>
                  </a:lnTo>
                  <a:lnTo>
                    <a:pt x="342290" y="35394"/>
                  </a:lnTo>
                  <a:lnTo>
                    <a:pt x="354088" y="35394"/>
                  </a:lnTo>
                  <a:lnTo>
                    <a:pt x="354088" y="23596"/>
                  </a:lnTo>
                  <a:close/>
                </a:path>
                <a:path w="626109" h="35560">
                  <a:moveTo>
                    <a:pt x="365874" y="11798"/>
                  </a:moveTo>
                  <a:lnTo>
                    <a:pt x="354088" y="11798"/>
                  </a:lnTo>
                  <a:lnTo>
                    <a:pt x="354088" y="23596"/>
                  </a:lnTo>
                  <a:lnTo>
                    <a:pt x="365874" y="23596"/>
                  </a:lnTo>
                  <a:lnTo>
                    <a:pt x="365874" y="11798"/>
                  </a:lnTo>
                  <a:close/>
                </a:path>
                <a:path w="626109" h="35560">
                  <a:moveTo>
                    <a:pt x="377685" y="11798"/>
                  </a:moveTo>
                  <a:lnTo>
                    <a:pt x="365899" y="11798"/>
                  </a:lnTo>
                  <a:lnTo>
                    <a:pt x="365899" y="23596"/>
                  </a:lnTo>
                  <a:lnTo>
                    <a:pt x="365899" y="35394"/>
                  </a:lnTo>
                  <a:lnTo>
                    <a:pt x="377685" y="35394"/>
                  </a:lnTo>
                  <a:lnTo>
                    <a:pt x="377685" y="23596"/>
                  </a:lnTo>
                  <a:lnTo>
                    <a:pt x="377685" y="11798"/>
                  </a:lnTo>
                  <a:close/>
                </a:path>
                <a:path w="626109" h="35560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77698" y="23596"/>
                  </a:lnTo>
                  <a:lnTo>
                    <a:pt x="377698" y="35394"/>
                  </a:lnTo>
                  <a:lnTo>
                    <a:pt x="389496" y="35394"/>
                  </a:lnTo>
                  <a:lnTo>
                    <a:pt x="389496" y="23596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26109" h="35560">
                  <a:moveTo>
                    <a:pt x="401307" y="11798"/>
                  </a:moveTo>
                  <a:lnTo>
                    <a:pt x="389509" y="11798"/>
                  </a:lnTo>
                  <a:lnTo>
                    <a:pt x="389509" y="23596"/>
                  </a:lnTo>
                  <a:lnTo>
                    <a:pt x="401307" y="23596"/>
                  </a:lnTo>
                  <a:lnTo>
                    <a:pt x="401307" y="11798"/>
                  </a:lnTo>
                  <a:close/>
                </a:path>
                <a:path w="626109" h="35560">
                  <a:moveTo>
                    <a:pt x="424903" y="23596"/>
                  </a:moveTo>
                  <a:lnTo>
                    <a:pt x="413105" y="23596"/>
                  </a:lnTo>
                  <a:lnTo>
                    <a:pt x="413105" y="35394"/>
                  </a:lnTo>
                  <a:lnTo>
                    <a:pt x="424903" y="35394"/>
                  </a:lnTo>
                  <a:lnTo>
                    <a:pt x="424903" y="23596"/>
                  </a:lnTo>
                  <a:close/>
                </a:path>
                <a:path w="626109" h="35560">
                  <a:moveTo>
                    <a:pt x="424903" y="0"/>
                  </a:moveTo>
                  <a:lnTo>
                    <a:pt x="413105" y="0"/>
                  </a:lnTo>
                  <a:lnTo>
                    <a:pt x="413105" y="11798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26109" h="35560">
                  <a:moveTo>
                    <a:pt x="436702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36702" y="11798"/>
                  </a:lnTo>
                  <a:lnTo>
                    <a:pt x="436702" y="0"/>
                  </a:lnTo>
                  <a:close/>
                </a:path>
                <a:path w="626109" h="35560">
                  <a:moveTo>
                    <a:pt x="460298" y="23596"/>
                  </a:moveTo>
                  <a:lnTo>
                    <a:pt x="448513" y="23596"/>
                  </a:lnTo>
                  <a:lnTo>
                    <a:pt x="448513" y="35394"/>
                  </a:lnTo>
                  <a:lnTo>
                    <a:pt x="460298" y="35394"/>
                  </a:lnTo>
                  <a:lnTo>
                    <a:pt x="460298" y="23596"/>
                  </a:lnTo>
                  <a:close/>
                </a:path>
                <a:path w="626109" h="35560">
                  <a:moveTo>
                    <a:pt x="460298" y="0"/>
                  </a:moveTo>
                  <a:lnTo>
                    <a:pt x="448513" y="0"/>
                  </a:lnTo>
                  <a:lnTo>
                    <a:pt x="436714" y="0"/>
                  </a:lnTo>
                  <a:lnTo>
                    <a:pt x="436714" y="11798"/>
                  </a:lnTo>
                  <a:lnTo>
                    <a:pt x="436714" y="23596"/>
                  </a:lnTo>
                  <a:lnTo>
                    <a:pt x="448513" y="23596"/>
                  </a:lnTo>
                  <a:lnTo>
                    <a:pt x="448513" y="11798"/>
                  </a:lnTo>
                  <a:lnTo>
                    <a:pt x="460298" y="11798"/>
                  </a:lnTo>
                  <a:lnTo>
                    <a:pt x="460298" y="0"/>
                  </a:lnTo>
                  <a:close/>
                </a:path>
                <a:path w="626109" h="35560">
                  <a:moveTo>
                    <a:pt x="472109" y="23596"/>
                  </a:moveTo>
                  <a:lnTo>
                    <a:pt x="460324" y="23596"/>
                  </a:lnTo>
                  <a:lnTo>
                    <a:pt x="460324" y="35394"/>
                  </a:lnTo>
                  <a:lnTo>
                    <a:pt x="472109" y="35394"/>
                  </a:lnTo>
                  <a:lnTo>
                    <a:pt x="472109" y="23596"/>
                  </a:lnTo>
                  <a:close/>
                </a:path>
                <a:path w="626109" h="35560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72122" y="23596"/>
                  </a:lnTo>
                  <a:lnTo>
                    <a:pt x="483920" y="23596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09" h="35560">
                  <a:moveTo>
                    <a:pt x="507530" y="0"/>
                  </a:moveTo>
                  <a:lnTo>
                    <a:pt x="495731" y="0"/>
                  </a:lnTo>
                  <a:lnTo>
                    <a:pt x="495731" y="11798"/>
                  </a:lnTo>
                  <a:lnTo>
                    <a:pt x="483933" y="11798"/>
                  </a:lnTo>
                  <a:lnTo>
                    <a:pt x="483933" y="23596"/>
                  </a:lnTo>
                  <a:lnTo>
                    <a:pt x="495731" y="23596"/>
                  </a:lnTo>
                  <a:lnTo>
                    <a:pt x="507530" y="23596"/>
                  </a:lnTo>
                  <a:lnTo>
                    <a:pt x="507530" y="11798"/>
                  </a:lnTo>
                  <a:lnTo>
                    <a:pt x="507530" y="0"/>
                  </a:lnTo>
                  <a:close/>
                </a:path>
                <a:path w="626109" h="35560">
                  <a:moveTo>
                    <a:pt x="531126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31126" y="11798"/>
                  </a:lnTo>
                  <a:lnTo>
                    <a:pt x="531126" y="0"/>
                  </a:lnTo>
                  <a:close/>
                </a:path>
                <a:path w="626109" h="35560">
                  <a:moveTo>
                    <a:pt x="554748" y="11798"/>
                  </a:move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54748" y="11798"/>
                  </a:lnTo>
                  <a:close/>
                </a:path>
                <a:path w="626109" h="35560">
                  <a:moveTo>
                    <a:pt x="566547" y="0"/>
                  </a:moveTo>
                  <a:lnTo>
                    <a:pt x="554748" y="0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66547" y="0"/>
                  </a:lnTo>
                  <a:close/>
                </a:path>
                <a:path w="626109" h="35560">
                  <a:moveTo>
                    <a:pt x="590143" y="0"/>
                  </a:moveTo>
                  <a:lnTo>
                    <a:pt x="578345" y="0"/>
                  </a:lnTo>
                  <a:lnTo>
                    <a:pt x="578345" y="11798"/>
                  </a:lnTo>
                  <a:lnTo>
                    <a:pt x="578345" y="23596"/>
                  </a:lnTo>
                  <a:lnTo>
                    <a:pt x="590143" y="23596"/>
                  </a:lnTo>
                  <a:lnTo>
                    <a:pt x="590143" y="11798"/>
                  </a:lnTo>
                  <a:lnTo>
                    <a:pt x="590143" y="0"/>
                  </a:lnTo>
                  <a:close/>
                </a:path>
                <a:path w="626109" h="35560">
                  <a:moveTo>
                    <a:pt x="625551" y="0"/>
                  </a:moveTo>
                  <a:lnTo>
                    <a:pt x="613765" y="0"/>
                  </a:ln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13765" y="23596"/>
                  </a:lnTo>
                  <a:lnTo>
                    <a:pt x="625551" y="23596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5958433" y="4350893"/>
              <a:ext cx="626110" cy="59055"/>
            </a:xfrm>
            <a:custGeom>
              <a:avLst/>
              <a:gdLst/>
              <a:ahLst/>
              <a:cxnLst/>
              <a:rect l="l" t="t" r="r" b="b"/>
              <a:pathLst>
                <a:path w="626109" h="59054">
                  <a:moveTo>
                    <a:pt x="23583" y="47218"/>
                  </a:moveTo>
                  <a:lnTo>
                    <a:pt x="11798" y="47218"/>
                  </a:lnTo>
                  <a:lnTo>
                    <a:pt x="11798" y="59016"/>
                  </a:lnTo>
                  <a:lnTo>
                    <a:pt x="23583" y="59016"/>
                  </a:lnTo>
                  <a:lnTo>
                    <a:pt x="23583" y="47218"/>
                  </a:lnTo>
                  <a:close/>
                </a:path>
                <a:path w="626109" h="59054">
                  <a:moveTo>
                    <a:pt x="23583" y="11811"/>
                  </a:moveTo>
                  <a:lnTo>
                    <a:pt x="11798" y="11811"/>
                  </a:lnTo>
                  <a:lnTo>
                    <a:pt x="0" y="11811"/>
                  </a:lnTo>
                  <a:lnTo>
                    <a:pt x="0" y="23609"/>
                  </a:lnTo>
                  <a:lnTo>
                    <a:pt x="11798" y="23609"/>
                  </a:lnTo>
                  <a:lnTo>
                    <a:pt x="11798" y="35407"/>
                  </a:lnTo>
                  <a:lnTo>
                    <a:pt x="23583" y="35407"/>
                  </a:lnTo>
                  <a:lnTo>
                    <a:pt x="23583" y="23609"/>
                  </a:lnTo>
                  <a:lnTo>
                    <a:pt x="23583" y="11811"/>
                  </a:lnTo>
                  <a:close/>
                </a:path>
                <a:path w="626109" h="59054">
                  <a:moveTo>
                    <a:pt x="35394" y="35420"/>
                  </a:moveTo>
                  <a:lnTo>
                    <a:pt x="23596" y="35420"/>
                  </a:lnTo>
                  <a:lnTo>
                    <a:pt x="23596" y="47218"/>
                  </a:lnTo>
                  <a:lnTo>
                    <a:pt x="35394" y="47218"/>
                  </a:lnTo>
                  <a:lnTo>
                    <a:pt x="35394" y="35420"/>
                  </a:lnTo>
                  <a:close/>
                </a:path>
                <a:path w="626109" h="59054">
                  <a:moveTo>
                    <a:pt x="58991" y="35420"/>
                  </a:moveTo>
                  <a:lnTo>
                    <a:pt x="47205" y="35420"/>
                  </a:lnTo>
                  <a:lnTo>
                    <a:pt x="47205" y="47218"/>
                  </a:lnTo>
                  <a:lnTo>
                    <a:pt x="47205" y="59016"/>
                  </a:lnTo>
                  <a:lnTo>
                    <a:pt x="58991" y="59016"/>
                  </a:lnTo>
                  <a:lnTo>
                    <a:pt x="58991" y="47218"/>
                  </a:lnTo>
                  <a:lnTo>
                    <a:pt x="58991" y="35420"/>
                  </a:lnTo>
                  <a:close/>
                </a:path>
                <a:path w="626109" h="59054">
                  <a:moveTo>
                    <a:pt x="58991" y="23609"/>
                  </a:moveTo>
                  <a:lnTo>
                    <a:pt x="47205" y="23609"/>
                  </a:lnTo>
                  <a:lnTo>
                    <a:pt x="47205" y="11811"/>
                  </a:lnTo>
                  <a:lnTo>
                    <a:pt x="35407" y="11811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58991" y="35407"/>
                  </a:lnTo>
                  <a:lnTo>
                    <a:pt x="58991" y="23609"/>
                  </a:lnTo>
                  <a:close/>
                </a:path>
                <a:path w="626109" h="59054">
                  <a:moveTo>
                    <a:pt x="70815" y="47218"/>
                  </a:moveTo>
                  <a:lnTo>
                    <a:pt x="59016" y="47218"/>
                  </a:lnTo>
                  <a:lnTo>
                    <a:pt x="59016" y="59016"/>
                  </a:lnTo>
                  <a:lnTo>
                    <a:pt x="70815" y="59016"/>
                  </a:lnTo>
                  <a:lnTo>
                    <a:pt x="70815" y="47218"/>
                  </a:lnTo>
                  <a:close/>
                </a:path>
                <a:path w="626109" h="59054">
                  <a:moveTo>
                    <a:pt x="94411" y="11811"/>
                  </a:moveTo>
                  <a:lnTo>
                    <a:pt x="82613" y="11811"/>
                  </a:lnTo>
                  <a:lnTo>
                    <a:pt x="82613" y="23609"/>
                  </a:lnTo>
                  <a:lnTo>
                    <a:pt x="70815" y="23609"/>
                  </a:lnTo>
                  <a:lnTo>
                    <a:pt x="70815" y="11811"/>
                  </a:lnTo>
                  <a:lnTo>
                    <a:pt x="59016" y="11811"/>
                  </a:ln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94411" y="35407"/>
                  </a:lnTo>
                  <a:lnTo>
                    <a:pt x="94411" y="23609"/>
                  </a:lnTo>
                  <a:lnTo>
                    <a:pt x="94411" y="11811"/>
                  </a:lnTo>
                  <a:close/>
                </a:path>
                <a:path w="626109" h="59054">
                  <a:moveTo>
                    <a:pt x="106222" y="23609"/>
                  </a:move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06222" y="23609"/>
                  </a:lnTo>
                  <a:close/>
                </a:path>
                <a:path w="626109" h="59054">
                  <a:moveTo>
                    <a:pt x="129819" y="11811"/>
                  </a:moveTo>
                  <a:lnTo>
                    <a:pt x="118021" y="11811"/>
                  </a:lnTo>
                  <a:lnTo>
                    <a:pt x="118021" y="23609"/>
                  </a:lnTo>
                  <a:lnTo>
                    <a:pt x="129819" y="23609"/>
                  </a:lnTo>
                  <a:lnTo>
                    <a:pt x="129819" y="11811"/>
                  </a:lnTo>
                  <a:close/>
                </a:path>
                <a:path w="626109" h="59054">
                  <a:moveTo>
                    <a:pt x="141630" y="11811"/>
                  </a:moveTo>
                  <a:lnTo>
                    <a:pt x="129832" y="11811"/>
                  </a:lnTo>
                  <a:lnTo>
                    <a:pt x="129832" y="23609"/>
                  </a:lnTo>
                  <a:lnTo>
                    <a:pt x="141630" y="23609"/>
                  </a:lnTo>
                  <a:lnTo>
                    <a:pt x="141630" y="11811"/>
                  </a:lnTo>
                  <a:close/>
                </a:path>
                <a:path w="626109" h="59054">
                  <a:moveTo>
                    <a:pt x="165239" y="11811"/>
                  </a:moveTo>
                  <a:lnTo>
                    <a:pt x="153441" y="11811"/>
                  </a:ln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65239" y="23609"/>
                  </a:lnTo>
                  <a:lnTo>
                    <a:pt x="165239" y="11811"/>
                  </a:lnTo>
                  <a:close/>
                </a:path>
                <a:path w="626109" h="59054">
                  <a:moveTo>
                    <a:pt x="188836" y="35420"/>
                  </a:moveTo>
                  <a:lnTo>
                    <a:pt x="177038" y="35420"/>
                  </a:lnTo>
                  <a:lnTo>
                    <a:pt x="177038" y="47218"/>
                  </a:lnTo>
                  <a:lnTo>
                    <a:pt x="188836" y="47218"/>
                  </a:lnTo>
                  <a:lnTo>
                    <a:pt x="188836" y="35420"/>
                  </a:lnTo>
                  <a:close/>
                </a:path>
                <a:path w="626109" h="59054">
                  <a:moveTo>
                    <a:pt x="200647" y="35420"/>
                  </a:moveTo>
                  <a:lnTo>
                    <a:pt x="188849" y="35420"/>
                  </a:lnTo>
                  <a:lnTo>
                    <a:pt x="188849" y="47218"/>
                  </a:lnTo>
                  <a:lnTo>
                    <a:pt x="200647" y="47218"/>
                  </a:lnTo>
                  <a:lnTo>
                    <a:pt x="200647" y="35420"/>
                  </a:lnTo>
                  <a:close/>
                </a:path>
                <a:path w="626109" h="59054">
                  <a:moveTo>
                    <a:pt x="200647" y="11811"/>
                  </a:moveTo>
                  <a:lnTo>
                    <a:pt x="188849" y="11811"/>
                  </a:lnTo>
                  <a:lnTo>
                    <a:pt x="188849" y="23609"/>
                  </a:lnTo>
                  <a:lnTo>
                    <a:pt x="200647" y="23609"/>
                  </a:lnTo>
                  <a:lnTo>
                    <a:pt x="200647" y="11811"/>
                  </a:lnTo>
                  <a:close/>
                </a:path>
                <a:path w="626109" h="59054">
                  <a:moveTo>
                    <a:pt x="212432" y="23609"/>
                  </a:moveTo>
                  <a:lnTo>
                    <a:pt x="200647" y="23609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close/>
                </a:path>
                <a:path w="626109" h="59054">
                  <a:moveTo>
                    <a:pt x="236054" y="11811"/>
                  </a:moveTo>
                  <a:lnTo>
                    <a:pt x="224256" y="11811"/>
                  </a:lnTo>
                  <a:lnTo>
                    <a:pt x="224256" y="23609"/>
                  </a:lnTo>
                  <a:lnTo>
                    <a:pt x="236054" y="23609"/>
                  </a:lnTo>
                  <a:lnTo>
                    <a:pt x="236054" y="11811"/>
                  </a:lnTo>
                  <a:close/>
                </a:path>
                <a:path w="626109" h="59054">
                  <a:moveTo>
                    <a:pt x="259664" y="35420"/>
                  </a:moveTo>
                  <a:lnTo>
                    <a:pt x="247865" y="35420"/>
                  </a:lnTo>
                  <a:lnTo>
                    <a:pt x="247865" y="47218"/>
                  </a:lnTo>
                  <a:lnTo>
                    <a:pt x="259664" y="47218"/>
                  </a:lnTo>
                  <a:lnTo>
                    <a:pt x="259664" y="35420"/>
                  </a:lnTo>
                  <a:close/>
                </a:path>
                <a:path w="626109" h="59054">
                  <a:moveTo>
                    <a:pt x="259664" y="23609"/>
                  </a:moveTo>
                  <a:lnTo>
                    <a:pt x="247865" y="23609"/>
                  </a:lnTo>
                  <a:lnTo>
                    <a:pt x="247865" y="35407"/>
                  </a:lnTo>
                  <a:lnTo>
                    <a:pt x="259664" y="35407"/>
                  </a:lnTo>
                  <a:lnTo>
                    <a:pt x="259664" y="23609"/>
                  </a:lnTo>
                  <a:close/>
                </a:path>
                <a:path w="626109" h="59054">
                  <a:moveTo>
                    <a:pt x="283260" y="23609"/>
                  </a:moveTo>
                  <a:lnTo>
                    <a:pt x="271475" y="23609"/>
                  </a:lnTo>
                  <a:lnTo>
                    <a:pt x="271475" y="35407"/>
                  </a:lnTo>
                  <a:lnTo>
                    <a:pt x="283260" y="35407"/>
                  </a:lnTo>
                  <a:lnTo>
                    <a:pt x="283260" y="23609"/>
                  </a:lnTo>
                  <a:close/>
                </a:path>
                <a:path w="626109" h="59054">
                  <a:moveTo>
                    <a:pt x="318668" y="35420"/>
                  </a:moveTo>
                  <a:lnTo>
                    <a:pt x="306882" y="35420"/>
                  </a:lnTo>
                  <a:lnTo>
                    <a:pt x="306882" y="47218"/>
                  </a:lnTo>
                  <a:lnTo>
                    <a:pt x="318668" y="47218"/>
                  </a:lnTo>
                  <a:lnTo>
                    <a:pt x="318668" y="35420"/>
                  </a:lnTo>
                  <a:close/>
                </a:path>
                <a:path w="626109" h="59054">
                  <a:moveTo>
                    <a:pt x="318668" y="23609"/>
                  </a:moveTo>
                  <a:lnTo>
                    <a:pt x="306882" y="23609"/>
                  </a:lnTo>
                  <a:lnTo>
                    <a:pt x="306882" y="35407"/>
                  </a:lnTo>
                  <a:lnTo>
                    <a:pt x="318668" y="35407"/>
                  </a:lnTo>
                  <a:lnTo>
                    <a:pt x="318668" y="23609"/>
                  </a:lnTo>
                  <a:close/>
                </a:path>
                <a:path w="626109" h="59054">
                  <a:moveTo>
                    <a:pt x="330479" y="11811"/>
                  </a:moveTo>
                  <a:lnTo>
                    <a:pt x="318681" y="11811"/>
                  </a:lnTo>
                  <a:lnTo>
                    <a:pt x="318681" y="23609"/>
                  </a:lnTo>
                  <a:lnTo>
                    <a:pt x="330479" y="23609"/>
                  </a:lnTo>
                  <a:lnTo>
                    <a:pt x="330479" y="11811"/>
                  </a:lnTo>
                  <a:close/>
                </a:path>
                <a:path w="626109" h="59054">
                  <a:moveTo>
                    <a:pt x="354088" y="11811"/>
                  </a:moveTo>
                  <a:lnTo>
                    <a:pt x="342290" y="11811"/>
                  </a:lnTo>
                  <a:lnTo>
                    <a:pt x="342290" y="23609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54088" y="23609"/>
                  </a:lnTo>
                  <a:lnTo>
                    <a:pt x="354088" y="11811"/>
                  </a:lnTo>
                  <a:close/>
                </a:path>
                <a:path w="626109" h="59054">
                  <a:moveTo>
                    <a:pt x="365874" y="35420"/>
                  </a:moveTo>
                  <a:lnTo>
                    <a:pt x="354088" y="35420"/>
                  </a:lnTo>
                  <a:lnTo>
                    <a:pt x="354088" y="47218"/>
                  </a:lnTo>
                  <a:lnTo>
                    <a:pt x="365874" y="47218"/>
                  </a:lnTo>
                  <a:lnTo>
                    <a:pt x="365874" y="35420"/>
                  </a:lnTo>
                  <a:close/>
                </a:path>
                <a:path w="626109" h="59054">
                  <a:moveTo>
                    <a:pt x="377685" y="35420"/>
                  </a:moveTo>
                  <a:lnTo>
                    <a:pt x="365899" y="35420"/>
                  </a:lnTo>
                  <a:lnTo>
                    <a:pt x="365899" y="47218"/>
                  </a:lnTo>
                  <a:lnTo>
                    <a:pt x="377685" y="47218"/>
                  </a:lnTo>
                  <a:lnTo>
                    <a:pt x="377685" y="35420"/>
                  </a:lnTo>
                  <a:close/>
                </a:path>
                <a:path w="626109" h="59054">
                  <a:moveTo>
                    <a:pt x="389496" y="23609"/>
                  </a:moveTo>
                  <a:lnTo>
                    <a:pt x="377698" y="23609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close/>
                </a:path>
                <a:path w="626109" h="59054">
                  <a:moveTo>
                    <a:pt x="413092" y="35420"/>
                  </a:moveTo>
                  <a:lnTo>
                    <a:pt x="401307" y="35420"/>
                  </a:lnTo>
                  <a:lnTo>
                    <a:pt x="389509" y="35420"/>
                  </a:lnTo>
                  <a:lnTo>
                    <a:pt x="389509" y="47218"/>
                  </a:lnTo>
                  <a:lnTo>
                    <a:pt x="401307" y="47218"/>
                  </a:lnTo>
                  <a:lnTo>
                    <a:pt x="413092" y="47218"/>
                  </a:lnTo>
                  <a:lnTo>
                    <a:pt x="413092" y="35420"/>
                  </a:lnTo>
                  <a:close/>
                </a:path>
                <a:path w="626109" h="59054">
                  <a:moveTo>
                    <a:pt x="413092" y="11811"/>
                  </a:moveTo>
                  <a:lnTo>
                    <a:pt x="401307" y="11811"/>
                  </a:lnTo>
                  <a:lnTo>
                    <a:pt x="389509" y="11811"/>
                  </a:ln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13092" y="35407"/>
                  </a:lnTo>
                  <a:lnTo>
                    <a:pt x="413092" y="23609"/>
                  </a:lnTo>
                  <a:lnTo>
                    <a:pt x="413092" y="11811"/>
                  </a:lnTo>
                  <a:close/>
                </a:path>
                <a:path w="626109" h="59054">
                  <a:moveTo>
                    <a:pt x="424903" y="23609"/>
                  </a:moveTo>
                  <a:lnTo>
                    <a:pt x="413105" y="23609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close/>
                </a:path>
                <a:path w="626109" h="59054">
                  <a:moveTo>
                    <a:pt x="436702" y="35420"/>
                  </a:moveTo>
                  <a:lnTo>
                    <a:pt x="424916" y="35420"/>
                  </a:lnTo>
                  <a:lnTo>
                    <a:pt x="424916" y="47218"/>
                  </a:lnTo>
                  <a:lnTo>
                    <a:pt x="436702" y="47218"/>
                  </a:lnTo>
                  <a:lnTo>
                    <a:pt x="436702" y="35420"/>
                  </a:lnTo>
                  <a:close/>
                </a:path>
                <a:path w="626109" h="59054">
                  <a:moveTo>
                    <a:pt x="436702" y="23609"/>
                  </a:moveTo>
                  <a:lnTo>
                    <a:pt x="424916" y="23609"/>
                  </a:lnTo>
                  <a:lnTo>
                    <a:pt x="424916" y="35407"/>
                  </a:lnTo>
                  <a:lnTo>
                    <a:pt x="436702" y="35407"/>
                  </a:lnTo>
                  <a:lnTo>
                    <a:pt x="436702" y="23609"/>
                  </a:lnTo>
                  <a:close/>
                </a:path>
                <a:path w="626109" h="59054">
                  <a:moveTo>
                    <a:pt x="448513" y="35420"/>
                  </a:moveTo>
                  <a:lnTo>
                    <a:pt x="436714" y="35420"/>
                  </a:lnTo>
                  <a:lnTo>
                    <a:pt x="436714" y="47218"/>
                  </a:lnTo>
                  <a:lnTo>
                    <a:pt x="448513" y="47218"/>
                  </a:lnTo>
                  <a:lnTo>
                    <a:pt x="448513" y="35420"/>
                  </a:lnTo>
                  <a:close/>
                </a:path>
                <a:path w="626109" h="59054">
                  <a:moveTo>
                    <a:pt x="460298" y="23609"/>
                  </a:moveTo>
                  <a:lnTo>
                    <a:pt x="448513" y="23609"/>
                  </a:lnTo>
                  <a:lnTo>
                    <a:pt x="448513" y="35407"/>
                  </a:lnTo>
                  <a:lnTo>
                    <a:pt x="460298" y="35407"/>
                  </a:lnTo>
                  <a:lnTo>
                    <a:pt x="460298" y="23609"/>
                  </a:lnTo>
                  <a:close/>
                </a:path>
                <a:path w="626109" h="59054">
                  <a:moveTo>
                    <a:pt x="472109" y="11811"/>
                  </a:moveTo>
                  <a:lnTo>
                    <a:pt x="460324" y="11811"/>
                  </a:lnTo>
                  <a:lnTo>
                    <a:pt x="460324" y="23609"/>
                  </a:lnTo>
                  <a:lnTo>
                    <a:pt x="472109" y="23609"/>
                  </a:lnTo>
                  <a:lnTo>
                    <a:pt x="472109" y="11811"/>
                  </a:lnTo>
                  <a:close/>
                </a:path>
                <a:path w="626109" h="59054">
                  <a:moveTo>
                    <a:pt x="472109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72109" y="11798"/>
                  </a:lnTo>
                  <a:lnTo>
                    <a:pt x="472109" y="0"/>
                  </a:lnTo>
                  <a:close/>
                </a:path>
                <a:path w="626109" h="59054">
                  <a:moveTo>
                    <a:pt x="483920" y="35420"/>
                  </a:moveTo>
                  <a:lnTo>
                    <a:pt x="472122" y="35420"/>
                  </a:lnTo>
                  <a:lnTo>
                    <a:pt x="472122" y="47218"/>
                  </a:lnTo>
                  <a:lnTo>
                    <a:pt x="483920" y="47218"/>
                  </a:lnTo>
                  <a:lnTo>
                    <a:pt x="483920" y="35420"/>
                  </a:lnTo>
                  <a:close/>
                </a:path>
                <a:path w="626109" h="59054">
                  <a:moveTo>
                    <a:pt x="483920" y="11811"/>
                  </a:moveTo>
                  <a:lnTo>
                    <a:pt x="472122" y="11811"/>
                  </a:lnTo>
                  <a:lnTo>
                    <a:pt x="472122" y="23609"/>
                  </a:lnTo>
                  <a:lnTo>
                    <a:pt x="483920" y="23609"/>
                  </a:lnTo>
                  <a:lnTo>
                    <a:pt x="483920" y="11811"/>
                  </a:lnTo>
                  <a:close/>
                </a:path>
                <a:path w="626109" h="59054">
                  <a:moveTo>
                    <a:pt x="495731" y="35420"/>
                  </a:moveTo>
                  <a:lnTo>
                    <a:pt x="483933" y="35420"/>
                  </a:lnTo>
                  <a:lnTo>
                    <a:pt x="483933" y="47218"/>
                  </a:lnTo>
                  <a:lnTo>
                    <a:pt x="495731" y="47218"/>
                  </a:lnTo>
                  <a:lnTo>
                    <a:pt x="495731" y="35420"/>
                  </a:lnTo>
                  <a:close/>
                </a:path>
                <a:path w="626109" h="59054">
                  <a:moveTo>
                    <a:pt x="495731" y="23609"/>
                  </a:move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495731" y="23609"/>
                  </a:lnTo>
                  <a:close/>
                </a:path>
                <a:path w="626109" h="59054">
                  <a:moveTo>
                    <a:pt x="531126" y="35420"/>
                  </a:moveTo>
                  <a:lnTo>
                    <a:pt x="519341" y="35420"/>
                  </a:lnTo>
                  <a:lnTo>
                    <a:pt x="519341" y="47218"/>
                  </a:lnTo>
                  <a:lnTo>
                    <a:pt x="531126" y="47218"/>
                  </a:lnTo>
                  <a:lnTo>
                    <a:pt x="531126" y="35420"/>
                  </a:lnTo>
                  <a:close/>
                </a:path>
                <a:path w="626109" h="59054">
                  <a:moveTo>
                    <a:pt x="531126" y="23609"/>
                  </a:moveTo>
                  <a:lnTo>
                    <a:pt x="519341" y="23609"/>
                  </a:lnTo>
                  <a:lnTo>
                    <a:pt x="519341" y="35407"/>
                  </a:lnTo>
                  <a:lnTo>
                    <a:pt x="531126" y="35407"/>
                  </a:lnTo>
                  <a:lnTo>
                    <a:pt x="531126" y="23609"/>
                  </a:lnTo>
                  <a:close/>
                </a:path>
                <a:path w="626109" h="59054">
                  <a:moveTo>
                    <a:pt x="542937" y="35420"/>
                  </a:moveTo>
                  <a:lnTo>
                    <a:pt x="531139" y="35420"/>
                  </a:lnTo>
                  <a:lnTo>
                    <a:pt x="531139" y="47218"/>
                  </a:lnTo>
                  <a:lnTo>
                    <a:pt x="542937" y="47218"/>
                  </a:lnTo>
                  <a:lnTo>
                    <a:pt x="542937" y="35420"/>
                  </a:lnTo>
                  <a:close/>
                </a:path>
                <a:path w="626109" h="59054">
                  <a:moveTo>
                    <a:pt x="542937" y="11811"/>
                  </a:moveTo>
                  <a:lnTo>
                    <a:pt x="531139" y="11811"/>
                  </a:lnTo>
                  <a:lnTo>
                    <a:pt x="531139" y="23609"/>
                  </a:lnTo>
                  <a:lnTo>
                    <a:pt x="542937" y="23609"/>
                  </a:lnTo>
                  <a:lnTo>
                    <a:pt x="542937" y="11811"/>
                  </a:lnTo>
                  <a:close/>
                </a:path>
                <a:path w="626109" h="59054">
                  <a:moveTo>
                    <a:pt x="542937" y="0"/>
                  </a:moveTo>
                  <a:lnTo>
                    <a:pt x="531139" y="0"/>
                  </a:lnTo>
                  <a:lnTo>
                    <a:pt x="531139" y="11798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26109" h="59054">
                  <a:moveTo>
                    <a:pt x="554748" y="0"/>
                  </a:move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54748" y="0"/>
                  </a:lnTo>
                  <a:close/>
                </a:path>
                <a:path w="626109" h="59054">
                  <a:moveTo>
                    <a:pt x="566547" y="11811"/>
                  </a:moveTo>
                  <a:lnTo>
                    <a:pt x="554748" y="11811"/>
                  </a:lnTo>
                  <a:lnTo>
                    <a:pt x="542950" y="11811"/>
                  </a:lnTo>
                  <a:lnTo>
                    <a:pt x="542950" y="23609"/>
                  </a:lnTo>
                  <a:lnTo>
                    <a:pt x="542950" y="35407"/>
                  </a:lnTo>
                  <a:lnTo>
                    <a:pt x="554748" y="35407"/>
                  </a:lnTo>
                  <a:lnTo>
                    <a:pt x="554748" y="23609"/>
                  </a:lnTo>
                  <a:lnTo>
                    <a:pt x="566547" y="23609"/>
                  </a:lnTo>
                  <a:lnTo>
                    <a:pt x="566547" y="11811"/>
                  </a:lnTo>
                  <a:close/>
                </a:path>
                <a:path w="626109" h="59054">
                  <a:moveTo>
                    <a:pt x="590143" y="23609"/>
                  </a:moveTo>
                  <a:lnTo>
                    <a:pt x="578345" y="23609"/>
                  </a:lnTo>
                  <a:lnTo>
                    <a:pt x="578345" y="35407"/>
                  </a:lnTo>
                  <a:lnTo>
                    <a:pt x="590143" y="35407"/>
                  </a:lnTo>
                  <a:lnTo>
                    <a:pt x="590143" y="23609"/>
                  </a:lnTo>
                  <a:close/>
                </a:path>
                <a:path w="626109" h="59054">
                  <a:moveTo>
                    <a:pt x="601941" y="35420"/>
                  </a:moveTo>
                  <a:lnTo>
                    <a:pt x="590143" y="35420"/>
                  </a:lnTo>
                  <a:lnTo>
                    <a:pt x="578345" y="35420"/>
                  </a:lnTo>
                  <a:lnTo>
                    <a:pt x="566547" y="35420"/>
                  </a:lnTo>
                  <a:lnTo>
                    <a:pt x="554748" y="35420"/>
                  </a:lnTo>
                  <a:lnTo>
                    <a:pt x="554748" y="47218"/>
                  </a:lnTo>
                  <a:lnTo>
                    <a:pt x="566547" y="47218"/>
                  </a:lnTo>
                  <a:lnTo>
                    <a:pt x="578345" y="47218"/>
                  </a:lnTo>
                  <a:lnTo>
                    <a:pt x="590143" y="47218"/>
                  </a:lnTo>
                  <a:lnTo>
                    <a:pt x="601941" y="47218"/>
                  </a:lnTo>
                  <a:lnTo>
                    <a:pt x="601941" y="35420"/>
                  </a:lnTo>
                  <a:close/>
                </a:path>
                <a:path w="626109" h="59054">
                  <a:moveTo>
                    <a:pt x="601941" y="11811"/>
                  </a:moveTo>
                  <a:lnTo>
                    <a:pt x="590143" y="11811"/>
                  </a:lnTo>
                  <a:lnTo>
                    <a:pt x="590143" y="23609"/>
                  </a:lnTo>
                  <a:lnTo>
                    <a:pt x="601941" y="23609"/>
                  </a:lnTo>
                  <a:lnTo>
                    <a:pt x="601941" y="11811"/>
                  </a:lnTo>
                  <a:close/>
                </a:path>
                <a:path w="626109" h="59054">
                  <a:moveTo>
                    <a:pt x="613765" y="35420"/>
                  </a:moveTo>
                  <a:lnTo>
                    <a:pt x="601967" y="35420"/>
                  </a:lnTo>
                  <a:lnTo>
                    <a:pt x="601967" y="47218"/>
                  </a:lnTo>
                  <a:lnTo>
                    <a:pt x="613765" y="47218"/>
                  </a:lnTo>
                  <a:lnTo>
                    <a:pt x="613765" y="35420"/>
                  </a:lnTo>
                  <a:close/>
                </a:path>
                <a:path w="626109" h="59054">
                  <a:moveTo>
                    <a:pt x="625551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5958433" y="4398111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09" h="35560">
                  <a:moveTo>
                    <a:pt x="11798" y="23609"/>
                  </a:move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11798" y="23609"/>
                  </a:lnTo>
                  <a:close/>
                </a:path>
                <a:path w="626109" h="35560">
                  <a:moveTo>
                    <a:pt x="23583" y="11798"/>
                  </a:moveTo>
                  <a:lnTo>
                    <a:pt x="11798" y="11798"/>
                  </a:lnTo>
                  <a:lnTo>
                    <a:pt x="0" y="11798"/>
                  </a:lnTo>
                  <a:lnTo>
                    <a:pt x="0" y="23596"/>
                  </a:lnTo>
                  <a:lnTo>
                    <a:pt x="11798" y="23596"/>
                  </a:lnTo>
                  <a:lnTo>
                    <a:pt x="23583" y="23596"/>
                  </a:lnTo>
                  <a:lnTo>
                    <a:pt x="23583" y="11798"/>
                  </a:lnTo>
                  <a:close/>
                </a:path>
                <a:path w="626109" h="35560">
                  <a:moveTo>
                    <a:pt x="35394" y="23609"/>
                  </a:moveTo>
                  <a:lnTo>
                    <a:pt x="23596" y="23609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close/>
                </a:path>
                <a:path w="626109" h="35560">
                  <a:moveTo>
                    <a:pt x="94411" y="23609"/>
                  </a:moveTo>
                  <a:lnTo>
                    <a:pt x="82613" y="23609"/>
                  </a:lnTo>
                  <a:lnTo>
                    <a:pt x="70815" y="23609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94411" y="35407"/>
                  </a:lnTo>
                  <a:lnTo>
                    <a:pt x="94411" y="23609"/>
                  </a:lnTo>
                  <a:close/>
                </a:path>
                <a:path w="626109" h="35560">
                  <a:moveTo>
                    <a:pt x="94411" y="0"/>
                  </a:moveTo>
                  <a:lnTo>
                    <a:pt x="82613" y="0"/>
                  </a:lnTo>
                  <a:lnTo>
                    <a:pt x="70815" y="0"/>
                  </a:lnTo>
                  <a:lnTo>
                    <a:pt x="59016" y="0"/>
                  </a:lnTo>
                  <a:lnTo>
                    <a:pt x="59016" y="11798"/>
                  </a:lnTo>
                  <a:lnTo>
                    <a:pt x="59016" y="23596"/>
                  </a:lnTo>
                  <a:lnTo>
                    <a:pt x="70815" y="23596"/>
                  </a:lnTo>
                  <a:lnTo>
                    <a:pt x="70815" y="11798"/>
                  </a:lnTo>
                  <a:lnTo>
                    <a:pt x="82613" y="11798"/>
                  </a:lnTo>
                  <a:lnTo>
                    <a:pt x="94411" y="11798"/>
                  </a:lnTo>
                  <a:lnTo>
                    <a:pt x="94411" y="0"/>
                  </a:lnTo>
                  <a:close/>
                </a:path>
                <a:path w="626109" h="35560">
                  <a:moveTo>
                    <a:pt x="106222" y="23609"/>
                  </a:move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06222" y="23609"/>
                  </a:lnTo>
                  <a:close/>
                </a:path>
                <a:path w="626109" h="35560">
                  <a:moveTo>
                    <a:pt x="106222" y="11798"/>
                  </a:moveTo>
                  <a:lnTo>
                    <a:pt x="94424" y="11798"/>
                  </a:lnTo>
                  <a:lnTo>
                    <a:pt x="94424" y="23596"/>
                  </a:lnTo>
                  <a:lnTo>
                    <a:pt x="106222" y="23596"/>
                  </a:lnTo>
                  <a:lnTo>
                    <a:pt x="106222" y="11798"/>
                  </a:lnTo>
                  <a:close/>
                </a:path>
                <a:path w="626109" h="35560">
                  <a:moveTo>
                    <a:pt x="129819" y="11798"/>
                  </a:moveTo>
                  <a:lnTo>
                    <a:pt x="118021" y="11798"/>
                  </a:lnTo>
                  <a:lnTo>
                    <a:pt x="118021" y="23596"/>
                  </a:lnTo>
                  <a:lnTo>
                    <a:pt x="129819" y="23596"/>
                  </a:lnTo>
                  <a:lnTo>
                    <a:pt x="129819" y="11798"/>
                  </a:lnTo>
                  <a:close/>
                </a:path>
                <a:path w="626109" h="35560">
                  <a:moveTo>
                    <a:pt x="153416" y="23609"/>
                  </a:moveTo>
                  <a:lnTo>
                    <a:pt x="141630" y="23609"/>
                  </a:lnTo>
                  <a:lnTo>
                    <a:pt x="141630" y="35407"/>
                  </a:lnTo>
                  <a:lnTo>
                    <a:pt x="153416" y="35407"/>
                  </a:lnTo>
                  <a:lnTo>
                    <a:pt x="153416" y="23609"/>
                  </a:lnTo>
                  <a:close/>
                </a:path>
                <a:path w="626109" h="35560">
                  <a:moveTo>
                    <a:pt x="153416" y="0"/>
                  </a:moveTo>
                  <a:lnTo>
                    <a:pt x="141630" y="0"/>
                  </a:lnTo>
                  <a:lnTo>
                    <a:pt x="129832" y="0"/>
                  </a:lnTo>
                  <a:lnTo>
                    <a:pt x="129832" y="11798"/>
                  </a:lnTo>
                  <a:lnTo>
                    <a:pt x="129832" y="23596"/>
                  </a:lnTo>
                  <a:lnTo>
                    <a:pt x="141630" y="23596"/>
                  </a:lnTo>
                  <a:lnTo>
                    <a:pt x="153416" y="23596"/>
                  </a:lnTo>
                  <a:lnTo>
                    <a:pt x="153416" y="11798"/>
                  </a:lnTo>
                  <a:lnTo>
                    <a:pt x="153416" y="0"/>
                  </a:lnTo>
                  <a:close/>
                </a:path>
                <a:path w="626109" h="35560">
                  <a:moveTo>
                    <a:pt x="177025" y="23609"/>
                  </a:moveTo>
                  <a:lnTo>
                    <a:pt x="165239" y="23609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close/>
                </a:path>
                <a:path w="626109" h="35560">
                  <a:moveTo>
                    <a:pt x="177025" y="11798"/>
                  </a:moveTo>
                  <a:lnTo>
                    <a:pt x="165239" y="11798"/>
                  </a:lnTo>
                  <a:lnTo>
                    <a:pt x="153441" y="11798"/>
                  </a:lnTo>
                  <a:lnTo>
                    <a:pt x="153441" y="23596"/>
                  </a:lnTo>
                  <a:lnTo>
                    <a:pt x="165239" y="23596"/>
                  </a:lnTo>
                  <a:lnTo>
                    <a:pt x="177025" y="23596"/>
                  </a:lnTo>
                  <a:lnTo>
                    <a:pt x="177025" y="11798"/>
                  </a:lnTo>
                  <a:close/>
                </a:path>
                <a:path w="626109" h="35560">
                  <a:moveTo>
                    <a:pt x="188836" y="23609"/>
                  </a:move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close/>
                </a:path>
                <a:path w="626109" h="35560">
                  <a:moveTo>
                    <a:pt x="188836" y="0"/>
                  </a:moveTo>
                  <a:lnTo>
                    <a:pt x="177038" y="0"/>
                  </a:lnTo>
                  <a:lnTo>
                    <a:pt x="177038" y="11798"/>
                  </a:lnTo>
                  <a:lnTo>
                    <a:pt x="177038" y="23596"/>
                  </a:lnTo>
                  <a:lnTo>
                    <a:pt x="188836" y="23596"/>
                  </a:lnTo>
                  <a:lnTo>
                    <a:pt x="188836" y="11798"/>
                  </a:lnTo>
                  <a:lnTo>
                    <a:pt x="188836" y="0"/>
                  </a:lnTo>
                  <a:close/>
                </a:path>
                <a:path w="626109" h="35560">
                  <a:moveTo>
                    <a:pt x="200647" y="23609"/>
                  </a:move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00647" y="23609"/>
                  </a:lnTo>
                  <a:close/>
                </a:path>
                <a:path w="626109" h="35560">
                  <a:moveTo>
                    <a:pt x="212432" y="0"/>
                  </a:moveTo>
                  <a:lnTo>
                    <a:pt x="200647" y="0"/>
                  </a:lnTo>
                  <a:lnTo>
                    <a:pt x="200647" y="11798"/>
                  </a:lnTo>
                  <a:lnTo>
                    <a:pt x="200647" y="23596"/>
                  </a:lnTo>
                  <a:lnTo>
                    <a:pt x="212432" y="23596"/>
                  </a:lnTo>
                  <a:lnTo>
                    <a:pt x="212432" y="11798"/>
                  </a:lnTo>
                  <a:lnTo>
                    <a:pt x="212432" y="0"/>
                  </a:lnTo>
                  <a:close/>
                </a:path>
                <a:path w="626109" h="35560">
                  <a:moveTo>
                    <a:pt x="236054" y="0"/>
                  </a:moveTo>
                  <a:lnTo>
                    <a:pt x="224256" y="0"/>
                  </a:lnTo>
                  <a:lnTo>
                    <a:pt x="224256" y="11798"/>
                  </a:lnTo>
                  <a:lnTo>
                    <a:pt x="224256" y="23596"/>
                  </a:lnTo>
                  <a:lnTo>
                    <a:pt x="236054" y="23596"/>
                  </a:lnTo>
                  <a:lnTo>
                    <a:pt x="236054" y="11798"/>
                  </a:lnTo>
                  <a:lnTo>
                    <a:pt x="236054" y="0"/>
                  </a:lnTo>
                  <a:close/>
                </a:path>
                <a:path w="626109" h="35560">
                  <a:moveTo>
                    <a:pt x="247840" y="23609"/>
                  </a:moveTo>
                  <a:lnTo>
                    <a:pt x="236054" y="23609"/>
                  </a:lnTo>
                  <a:lnTo>
                    <a:pt x="236054" y="35407"/>
                  </a:lnTo>
                  <a:lnTo>
                    <a:pt x="247840" y="35407"/>
                  </a:lnTo>
                  <a:lnTo>
                    <a:pt x="247840" y="23609"/>
                  </a:lnTo>
                  <a:close/>
                </a:path>
                <a:path w="626109" h="35560">
                  <a:moveTo>
                    <a:pt x="271449" y="23609"/>
                  </a:moveTo>
                  <a:lnTo>
                    <a:pt x="259664" y="23609"/>
                  </a:lnTo>
                  <a:lnTo>
                    <a:pt x="247865" y="23609"/>
                  </a:lnTo>
                  <a:lnTo>
                    <a:pt x="247865" y="35407"/>
                  </a:lnTo>
                  <a:lnTo>
                    <a:pt x="259664" y="35407"/>
                  </a:lnTo>
                  <a:lnTo>
                    <a:pt x="271449" y="35407"/>
                  </a:lnTo>
                  <a:lnTo>
                    <a:pt x="271449" y="23609"/>
                  </a:lnTo>
                  <a:close/>
                </a:path>
                <a:path w="626109" h="35560">
                  <a:moveTo>
                    <a:pt x="271449" y="0"/>
                  </a:moveTo>
                  <a:lnTo>
                    <a:pt x="259664" y="0"/>
                  </a:lnTo>
                  <a:lnTo>
                    <a:pt x="259664" y="11798"/>
                  </a:lnTo>
                  <a:lnTo>
                    <a:pt x="271449" y="11798"/>
                  </a:lnTo>
                  <a:lnTo>
                    <a:pt x="271449" y="0"/>
                  </a:lnTo>
                  <a:close/>
                </a:path>
                <a:path w="626109" h="35560">
                  <a:moveTo>
                    <a:pt x="283260" y="0"/>
                  </a:moveTo>
                  <a:lnTo>
                    <a:pt x="271475" y="0"/>
                  </a:lnTo>
                  <a:lnTo>
                    <a:pt x="271475" y="11798"/>
                  </a:lnTo>
                  <a:lnTo>
                    <a:pt x="271475" y="23596"/>
                  </a:lnTo>
                  <a:lnTo>
                    <a:pt x="283260" y="23596"/>
                  </a:lnTo>
                  <a:lnTo>
                    <a:pt x="283260" y="11798"/>
                  </a:lnTo>
                  <a:lnTo>
                    <a:pt x="283260" y="0"/>
                  </a:lnTo>
                  <a:close/>
                </a:path>
                <a:path w="626109" h="35560">
                  <a:moveTo>
                    <a:pt x="306857" y="23609"/>
                  </a:moveTo>
                  <a:lnTo>
                    <a:pt x="295071" y="23609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close/>
                </a:path>
                <a:path w="626109" h="35560">
                  <a:moveTo>
                    <a:pt x="306857" y="0"/>
                  </a:moveTo>
                  <a:lnTo>
                    <a:pt x="295071" y="0"/>
                  </a:lnTo>
                  <a:lnTo>
                    <a:pt x="283273" y="0"/>
                  </a:lnTo>
                  <a:lnTo>
                    <a:pt x="283273" y="11798"/>
                  </a:lnTo>
                  <a:lnTo>
                    <a:pt x="295071" y="11798"/>
                  </a:lnTo>
                  <a:lnTo>
                    <a:pt x="306857" y="11798"/>
                  </a:lnTo>
                  <a:lnTo>
                    <a:pt x="306857" y="0"/>
                  </a:lnTo>
                  <a:close/>
                </a:path>
                <a:path w="626109" h="35560">
                  <a:moveTo>
                    <a:pt x="318668" y="23609"/>
                  </a:moveTo>
                  <a:lnTo>
                    <a:pt x="306882" y="23609"/>
                  </a:lnTo>
                  <a:lnTo>
                    <a:pt x="306882" y="35407"/>
                  </a:lnTo>
                  <a:lnTo>
                    <a:pt x="318668" y="35407"/>
                  </a:lnTo>
                  <a:lnTo>
                    <a:pt x="318668" y="23609"/>
                  </a:lnTo>
                  <a:close/>
                </a:path>
                <a:path w="626109" h="35560">
                  <a:moveTo>
                    <a:pt x="318668" y="0"/>
                  </a:moveTo>
                  <a:lnTo>
                    <a:pt x="306882" y="0"/>
                  </a:lnTo>
                  <a:lnTo>
                    <a:pt x="306882" y="11798"/>
                  </a:lnTo>
                  <a:lnTo>
                    <a:pt x="306882" y="23596"/>
                  </a:lnTo>
                  <a:lnTo>
                    <a:pt x="318668" y="23596"/>
                  </a:lnTo>
                  <a:lnTo>
                    <a:pt x="318668" y="11798"/>
                  </a:lnTo>
                  <a:lnTo>
                    <a:pt x="318668" y="0"/>
                  </a:lnTo>
                  <a:close/>
                </a:path>
                <a:path w="626109" h="35560">
                  <a:moveTo>
                    <a:pt x="330479" y="0"/>
                  </a:moveTo>
                  <a:lnTo>
                    <a:pt x="318681" y="0"/>
                  </a:lnTo>
                  <a:lnTo>
                    <a:pt x="318681" y="11798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26109" h="35560">
                  <a:moveTo>
                    <a:pt x="342277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42277" y="11798"/>
                  </a:lnTo>
                  <a:lnTo>
                    <a:pt x="342277" y="0"/>
                  </a:lnTo>
                  <a:close/>
                </a:path>
                <a:path w="626109" h="35560">
                  <a:moveTo>
                    <a:pt x="365874" y="23609"/>
                  </a:moveTo>
                  <a:lnTo>
                    <a:pt x="354088" y="23609"/>
                  </a:lnTo>
                  <a:lnTo>
                    <a:pt x="354088" y="35407"/>
                  </a:lnTo>
                  <a:lnTo>
                    <a:pt x="365874" y="35407"/>
                  </a:lnTo>
                  <a:lnTo>
                    <a:pt x="365874" y="23609"/>
                  </a:lnTo>
                  <a:close/>
                </a:path>
                <a:path w="626109" h="35560">
                  <a:moveTo>
                    <a:pt x="365874" y="11798"/>
                  </a:moveTo>
                  <a:lnTo>
                    <a:pt x="354088" y="11798"/>
                  </a:lnTo>
                  <a:lnTo>
                    <a:pt x="354088" y="0"/>
                  </a:lnTo>
                  <a:lnTo>
                    <a:pt x="342290" y="0"/>
                  </a:lnTo>
                  <a:lnTo>
                    <a:pt x="342290" y="11798"/>
                  </a:lnTo>
                  <a:lnTo>
                    <a:pt x="342290" y="23596"/>
                  </a:lnTo>
                  <a:lnTo>
                    <a:pt x="354088" y="23596"/>
                  </a:lnTo>
                  <a:lnTo>
                    <a:pt x="365874" y="23596"/>
                  </a:lnTo>
                  <a:lnTo>
                    <a:pt x="365874" y="11798"/>
                  </a:lnTo>
                  <a:close/>
                </a:path>
                <a:path w="626109" h="35560">
                  <a:moveTo>
                    <a:pt x="377685" y="11798"/>
                  </a:moveTo>
                  <a:lnTo>
                    <a:pt x="365899" y="11798"/>
                  </a:lnTo>
                  <a:lnTo>
                    <a:pt x="365899" y="23596"/>
                  </a:lnTo>
                  <a:lnTo>
                    <a:pt x="377685" y="23596"/>
                  </a:lnTo>
                  <a:lnTo>
                    <a:pt x="377685" y="11798"/>
                  </a:lnTo>
                  <a:close/>
                </a:path>
                <a:path w="626109" h="35560">
                  <a:moveTo>
                    <a:pt x="413092" y="23609"/>
                  </a:moveTo>
                  <a:lnTo>
                    <a:pt x="401307" y="23609"/>
                  </a:lnTo>
                  <a:lnTo>
                    <a:pt x="401307" y="35407"/>
                  </a:lnTo>
                  <a:lnTo>
                    <a:pt x="413092" y="35407"/>
                  </a:lnTo>
                  <a:lnTo>
                    <a:pt x="413092" y="23609"/>
                  </a:lnTo>
                  <a:close/>
                </a:path>
                <a:path w="626109" h="35560">
                  <a:moveTo>
                    <a:pt x="424903" y="0"/>
                  </a:moveTo>
                  <a:lnTo>
                    <a:pt x="413105" y="0"/>
                  </a:lnTo>
                  <a:lnTo>
                    <a:pt x="413105" y="11798"/>
                  </a:lnTo>
                  <a:lnTo>
                    <a:pt x="413105" y="23596"/>
                  </a:lnTo>
                  <a:lnTo>
                    <a:pt x="424903" y="23596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26109" h="35560">
                  <a:moveTo>
                    <a:pt x="436702" y="11798"/>
                  </a:moveTo>
                  <a:lnTo>
                    <a:pt x="424916" y="11798"/>
                  </a:lnTo>
                  <a:lnTo>
                    <a:pt x="424916" y="23596"/>
                  </a:lnTo>
                  <a:lnTo>
                    <a:pt x="436702" y="23596"/>
                  </a:lnTo>
                  <a:lnTo>
                    <a:pt x="436702" y="11798"/>
                  </a:lnTo>
                  <a:close/>
                </a:path>
                <a:path w="626109" h="35560">
                  <a:moveTo>
                    <a:pt x="472109" y="11798"/>
                  </a:moveTo>
                  <a:lnTo>
                    <a:pt x="460324" y="11798"/>
                  </a:lnTo>
                  <a:lnTo>
                    <a:pt x="460324" y="23596"/>
                  </a:lnTo>
                  <a:lnTo>
                    <a:pt x="472109" y="23596"/>
                  </a:lnTo>
                  <a:lnTo>
                    <a:pt x="472109" y="11798"/>
                  </a:lnTo>
                  <a:close/>
                </a:path>
                <a:path w="626109" h="35560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72122" y="23596"/>
                  </a:lnTo>
                  <a:lnTo>
                    <a:pt x="483920" y="23596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09" h="35560">
                  <a:moveTo>
                    <a:pt x="519315" y="23609"/>
                  </a:moveTo>
                  <a:lnTo>
                    <a:pt x="507530" y="23609"/>
                  </a:lnTo>
                  <a:lnTo>
                    <a:pt x="495731" y="23609"/>
                  </a:lnTo>
                  <a:lnTo>
                    <a:pt x="495731" y="35407"/>
                  </a:lnTo>
                  <a:lnTo>
                    <a:pt x="507530" y="35407"/>
                  </a:lnTo>
                  <a:lnTo>
                    <a:pt x="519315" y="35407"/>
                  </a:lnTo>
                  <a:lnTo>
                    <a:pt x="519315" y="23609"/>
                  </a:lnTo>
                  <a:close/>
                </a:path>
                <a:path w="626109" h="35560">
                  <a:moveTo>
                    <a:pt x="519315" y="11798"/>
                  </a:moveTo>
                  <a:lnTo>
                    <a:pt x="507530" y="11798"/>
                  </a:lnTo>
                  <a:lnTo>
                    <a:pt x="495731" y="11798"/>
                  </a:ln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83933" y="23596"/>
                  </a:lnTo>
                  <a:lnTo>
                    <a:pt x="495731" y="23596"/>
                  </a:lnTo>
                  <a:lnTo>
                    <a:pt x="507530" y="23596"/>
                  </a:lnTo>
                  <a:lnTo>
                    <a:pt x="519315" y="23596"/>
                  </a:lnTo>
                  <a:lnTo>
                    <a:pt x="519315" y="11798"/>
                  </a:lnTo>
                  <a:close/>
                </a:path>
                <a:path w="626109" h="35560">
                  <a:moveTo>
                    <a:pt x="531126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31126" y="11798"/>
                  </a:lnTo>
                  <a:lnTo>
                    <a:pt x="531126" y="0"/>
                  </a:lnTo>
                  <a:close/>
                </a:path>
                <a:path w="626109" h="35560">
                  <a:moveTo>
                    <a:pt x="542937" y="0"/>
                  </a:moveTo>
                  <a:lnTo>
                    <a:pt x="531139" y="0"/>
                  </a:lnTo>
                  <a:lnTo>
                    <a:pt x="531139" y="11798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26109" h="35560">
                  <a:moveTo>
                    <a:pt x="566547" y="23609"/>
                  </a:moveTo>
                  <a:lnTo>
                    <a:pt x="554748" y="23609"/>
                  </a:lnTo>
                  <a:lnTo>
                    <a:pt x="542950" y="23609"/>
                  </a:lnTo>
                  <a:lnTo>
                    <a:pt x="542950" y="35407"/>
                  </a:lnTo>
                  <a:lnTo>
                    <a:pt x="554748" y="35407"/>
                  </a:lnTo>
                  <a:lnTo>
                    <a:pt x="566547" y="35407"/>
                  </a:lnTo>
                  <a:lnTo>
                    <a:pt x="566547" y="23609"/>
                  </a:lnTo>
                  <a:close/>
                </a:path>
                <a:path w="626109" h="35560">
                  <a:moveTo>
                    <a:pt x="566547" y="0"/>
                  </a:moveTo>
                  <a:lnTo>
                    <a:pt x="554748" y="0"/>
                  </a:lnTo>
                  <a:lnTo>
                    <a:pt x="554748" y="11798"/>
                  </a:lnTo>
                  <a:lnTo>
                    <a:pt x="554748" y="23596"/>
                  </a:lnTo>
                  <a:lnTo>
                    <a:pt x="566547" y="23596"/>
                  </a:lnTo>
                  <a:lnTo>
                    <a:pt x="566547" y="11798"/>
                  </a:lnTo>
                  <a:lnTo>
                    <a:pt x="566547" y="0"/>
                  </a:lnTo>
                  <a:close/>
                </a:path>
                <a:path w="626109" h="35560">
                  <a:moveTo>
                    <a:pt x="590143" y="23609"/>
                  </a:moveTo>
                  <a:lnTo>
                    <a:pt x="578345" y="23609"/>
                  </a:lnTo>
                  <a:lnTo>
                    <a:pt x="578345" y="35407"/>
                  </a:lnTo>
                  <a:lnTo>
                    <a:pt x="590143" y="35407"/>
                  </a:lnTo>
                  <a:lnTo>
                    <a:pt x="590143" y="23609"/>
                  </a:lnTo>
                  <a:close/>
                </a:path>
                <a:path w="626109" h="35560">
                  <a:moveTo>
                    <a:pt x="601941" y="0"/>
                  </a:moveTo>
                  <a:lnTo>
                    <a:pt x="590143" y="0"/>
                  </a:lnTo>
                  <a:lnTo>
                    <a:pt x="590143" y="11798"/>
                  </a:lnTo>
                  <a:lnTo>
                    <a:pt x="601941" y="11798"/>
                  </a:lnTo>
                  <a:lnTo>
                    <a:pt x="601941" y="0"/>
                  </a:lnTo>
                  <a:close/>
                </a:path>
                <a:path w="626109" h="35560">
                  <a:moveTo>
                    <a:pt x="625551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13765" y="23596"/>
                  </a:lnTo>
                  <a:lnTo>
                    <a:pt x="625551" y="23596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5958433" y="4421720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09" h="47625">
                  <a:moveTo>
                    <a:pt x="11798" y="23609"/>
                  </a:moveTo>
                  <a:lnTo>
                    <a:pt x="0" y="23609"/>
                  </a:lnTo>
                  <a:lnTo>
                    <a:pt x="0" y="35407"/>
                  </a:lnTo>
                  <a:lnTo>
                    <a:pt x="0" y="47205"/>
                  </a:lnTo>
                  <a:lnTo>
                    <a:pt x="11798" y="47205"/>
                  </a:lnTo>
                  <a:lnTo>
                    <a:pt x="11798" y="35407"/>
                  </a:lnTo>
                  <a:lnTo>
                    <a:pt x="11798" y="23609"/>
                  </a:lnTo>
                  <a:close/>
                </a:path>
                <a:path w="626109" h="47625">
                  <a:moveTo>
                    <a:pt x="23583" y="11798"/>
                  </a:moveTo>
                  <a:lnTo>
                    <a:pt x="11798" y="11798"/>
                  </a:lnTo>
                  <a:lnTo>
                    <a:pt x="11798" y="23596"/>
                  </a:lnTo>
                  <a:lnTo>
                    <a:pt x="23583" y="23596"/>
                  </a:lnTo>
                  <a:lnTo>
                    <a:pt x="23583" y="11798"/>
                  </a:lnTo>
                  <a:close/>
                </a:path>
                <a:path w="626109" h="47625">
                  <a:moveTo>
                    <a:pt x="58991" y="23609"/>
                  </a:moveTo>
                  <a:lnTo>
                    <a:pt x="47205" y="23609"/>
                  </a:lnTo>
                  <a:lnTo>
                    <a:pt x="47205" y="35407"/>
                  </a:lnTo>
                  <a:lnTo>
                    <a:pt x="47205" y="47205"/>
                  </a:lnTo>
                  <a:lnTo>
                    <a:pt x="58991" y="47205"/>
                  </a:lnTo>
                  <a:lnTo>
                    <a:pt x="58991" y="35407"/>
                  </a:lnTo>
                  <a:lnTo>
                    <a:pt x="58991" y="23609"/>
                  </a:lnTo>
                  <a:close/>
                </a:path>
                <a:path w="626109" h="47625">
                  <a:moveTo>
                    <a:pt x="58991" y="11798"/>
                  </a:moveTo>
                  <a:lnTo>
                    <a:pt x="47205" y="11798"/>
                  </a:lnTo>
                  <a:lnTo>
                    <a:pt x="47205" y="23596"/>
                  </a:lnTo>
                  <a:lnTo>
                    <a:pt x="58991" y="23596"/>
                  </a:lnTo>
                  <a:lnTo>
                    <a:pt x="58991" y="11798"/>
                  </a:lnTo>
                  <a:close/>
                </a:path>
                <a:path w="626109" h="47625">
                  <a:moveTo>
                    <a:pt x="70815" y="11798"/>
                  </a:moveTo>
                  <a:lnTo>
                    <a:pt x="59016" y="11798"/>
                  </a:lnTo>
                  <a:lnTo>
                    <a:pt x="59016" y="23596"/>
                  </a:lnTo>
                  <a:lnTo>
                    <a:pt x="70815" y="23596"/>
                  </a:lnTo>
                  <a:lnTo>
                    <a:pt x="70815" y="11798"/>
                  </a:lnTo>
                  <a:close/>
                </a:path>
                <a:path w="626109" h="47625">
                  <a:moveTo>
                    <a:pt x="94411" y="23609"/>
                  </a:moveTo>
                  <a:lnTo>
                    <a:pt x="82613" y="23609"/>
                  </a:lnTo>
                  <a:lnTo>
                    <a:pt x="70815" y="23609"/>
                  </a:ln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94411" y="35407"/>
                  </a:lnTo>
                  <a:lnTo>
                    <a:pt x="94411" y="23609"/>
                  </a:lnTo>
                  <a:close/>
                </a:path>
                <a:path w="626109" h="47625">
                  <a:moveTo>
                    <a:pt x="94411" y="11798"/>
                  </a:moveTo>
                  <a:lnTo>
                    <a:pt x="82613" y="11798"/>
                  </a:lnTo>
                  <a:lnTo>
                    <a:pt x="82613" y="23596"/>
                  </a:lnTo>
                  <a:lnTo>
                    <a:pt x="94411" y="23596"/>
                  </a:lnTo>
                  <a:lnTo>
                    <a:pt x="94411" y="11798"/>
                  </a:lnTo>
                  <a:close/>
                </a:path>
                <a:path w="626109" h="47625">
                  <a:moveTo>
                    <a:pt x="118008" y="23609"/>
                  </a:moveTo>
                  <a:lnTo>
                    <a:pt x="106222" y="23609"/>
                  </a:lnTo>
                  <a:lnTo>
                    <a:pt x="94424" y="23609"/>
                  </a:lnTo>
                  <a:lnTo>
                    <a:pt x="94424" y="35407"/>
                  </a:lnTo>
                  <a:lnTo>
                    <a:pt x="94424" y="47205"/>
                  </a:lnTo>
                  <a:lnTo>
                    <a:pt x="106222" y="47205"/>
                  </a:lnTo>
                  <a:lnTo>
                    <a:pt x="106222" y="35407"/>
                  </a:lnTo>
                  <a:lnTo>
                    <a:pt x="118008" y="35407"/>
                  </a:lnTo>
                  <a:lnTo>
                    <a:pt x="118008" y="23609"/>
                  </a:lnTo>
                  <a:close/>
                </a:path>
                <a:path w="626109" h="47625">
                  <a:moveTo>
                    <a:pt x="118008" y="11798"/>
                  </a:moveTo>
                  <a:lnTo>
                    <a:pt x="106222" y="11798"/>
                  </a:lnTo>
                  <a:lnTo>
                    <a:pt x="106222" y="23596"/>
                  </a:lnTo>
                  <a:lnTo>
                    <a:pt x="118008" y="23596"/>
                  </a:lnTo>
                  <a:lnTo>
                    <a:pt x="118008" y="11798"/>
                  </a:lnTo>
                  <a:close/>
                </a:path>
                <a:path w="626109" h="47625">
                  <a:moveTo>
                    <a:pt x="129819" y="23609"/>
                  </a:moveTo>
                  <a:lnTo>
                    <a:pt x="118021" y="23609"/>
                  </a:lnTo>
                  <a:lnTo>
                    <a:pt x="118021" y="35407"/>
                  </a:lnTo>
                  <a:lnTo>
                    <a:pt x="118021" y="47205"/>
                  </a:lnTo>
                  <a:lnTo>
                    <a:pt x="129819" y="47205"/>
                  </a:lnTo>
                  <a:lnTo>
                    <a:pt x="129819" y="35407"/>
                  </a:lnTo>
                  <a:lnTo>
                    <a:pt x="129819" y="23609"/>
                  </a:lnTo>
                  <a:close/>
                </a:path>
                <a:path w="626109" h="47625">
                  <a:moveTo>
                    <a:pt x="141630" y="23609"/>
                  </a:moveTo>
                  <a:lnTo>
                    <a:pt x="129832" y="23609"/>
                  </a:lnTo>
                  <a:lnTo>
                    <a:pt x="129832" y="35407"/>
                  </a:lnTo>
                  <a:lnTo>
                    <a:pt x="141630" y="35407"/>
                  </a:lnTo>
                  <a:lnTo>
                    <a:pt x="141630" y="23609"/>
                  </a:lnTo>
                  <a:close/>
                </a:path>
                <a:path w="626109" h="47625">
                  <a:moveTo>
                    <a:pt x="153416" y="35407"/>
                  </a:moveTo>
                  <a:lnTo>
                    <a:pt x="141630" y="35407"/>
                  </a:lnTo>
                  <a:lnTo>
                    <a:pt x="141630" y="47205"/>
                  </a:lnTo>
                  <a:lnTo>
                    <a:pt x="153416" y="47205"/>
                  </a:lnTo>
                  <a:lnTo>
                    <a:pt x="153416" y="35407"/>
                  </a:lnTo>
                  <a:close/>
                </a:path>
                <a:path w="626109" h="47625">
                  <a:moveTo>
                    <a:pt x="153416" y="11798"/>
                  </a:moveTo>
                  <a:lnTo>
                    <a:pt x="141630" y="11798"/>
                  </a:lnTo>
                  <a:lnTo>
                    <a:pt x="129832" y="11798"/>
                  </a:lnTo>
                  <a:lnTo>
                    <a:pt x="129832" y="23596"/>
                  </a:lnTo>
                  <a:lnTo>
                    <a:pt x="141630" y="23596"/>
                  </a:lnTo>
                  <a:lnTo>
                    <a:pt x="153416" y="23596"/>
                  </a:lnTo>
                  <a:lnTo>
                    <a:pt x="153416" y="11798"/>
                  </a:lnTo>
                  <a:close/>
                </a:path>
                <a:path w="626109" h="47625">
                  <a:moveTo>
                    <a:pt x="177025" y="23609"/>
                  </a:moveTo>
                  <a:lnTo>
                    <a:pt x="165239" y="23609"/>
                  </a:lnTo>
                  <a:lnTo>
                    <a:pt x="153441" y="23609"/>
                  </a:lnTo>
                  <a:lnTo>
                    <a:pt x="153441" y="35407"/>
                  </a:lnTo>
                  <a:lnTo>
                    <a:pt x="153441" y="47205"/>
                  </a:lnTo>
                  <a:lnTo>
                    <a:pt x="165239" y="47205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close/>
                </a:path>
                <a:path w="626109" h="47625">
                  <a:moveTo>
                    <a:pt x="200647" y="23609"/>
                  </a:move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00647" y="23609"/>
                  </a:lnTo>
                  <a:close/>
                </a:path>
                <a:path w="626109" h="47625">
                  <a:moveTo>
                    <a:pt x="212432" y="11798"/>
                  </a:moveTo>
                  <a:lnTo>
                    <a:pt x="200647" y="11798"/>
                  </a:lnTo>
                  <a:lnTo>
                    <a:pt x="200647" y="23596"/>
                  </a:lnTo>
                  <a:lnTo>
                    <a:pt x="212432" y="23596"/>
                  </a:lnTo>
                  <a:lnTo>
                    <a:pt x="212432" y="11798"/>
                  </a:lnTo>
                  <a:close/>
                </a:path>
                <a:path w="626109" h="47625">
                  <a:moveTo>
                    <a:pt x="224243" y="23609"/>
                  </a:move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close/>
                </a:path>
                <a:path w="626109" h="47625">
                  <a:moveTo>
                    <a:pt x="224243" y="11798"/>
                  </a:moveTo>
                  <a:lnTo>
                    <a:pt x="212458" y="11798"/>
                  </a:lnTo>
                  <a:lnTo>
                    <a:pt x="212458" y="23596"/>
                  </a:lnTo>
                  <a:lnTo>
                    <a:pt x="224243" y="23596"/>
                  </a:lnTo>
                  <a:lnTo>
                    <a:pt x="224243" y="11798"/>
                  </a:lnTo>
                  <a:close/>
                </a:path>
                <a:path w="626109" h="47625">
                  <a:moveTo>
                    <a:pt x="236054" y="11798"/>
                  </a:moveTo>
                  <a:lnTo>
                    <a:pt x="224256" y="11798"/>
                  </a:lnTo>
                  <a:lnTo>
                    <a:pt x="224256" y="23596"/>
                  </a:lnTo>
                  <a:lnTo>
                    <a:pt x="236054" y="23596"/>
                  </a:lnTo>
                  <a:lnTo>
                    <a:pt x="236054" y="11798"/>
                  </a:lnTo>
                  <a:close/>
                </a:path>
                <a:path w="626109" h="47625">
                  <a:moveTo>
                    <a:pt x="247840" y="23609"/>
                  </a:moveTo>
                  <a:lnTo>
                    <a:pt x="236054" y="23609"/>
                  </a:lnTo>
                  <a:lnTo>
                    <a:pt x="236054" y="35407"/>
                  </a:lnTo>
                  <a:lnTo>
                    <a:pt x="247840" y="35407"/>
                  </a:lnTo>
                  <a:lnTo>
                    <a:pt x="247840" y="23609"/>
                  </a:lnTo>
                  <a:close/>
                </a:path>
                <a:path w="626109" h="47625">
                  <a:moveTo>
                    <a:pt x="259664" y="11798"/>
                  </a:moveTo>
                  <a:lnTo>
                    <a:pt x="247865" y="11798"/>
                  </a:lnTo>
                  <a:lnTo>
                    <a:pt x="247865" y="23596"/>
                  </a:lnTo>
                  <a:lnTo>
                    <a:pt x="259664" y="23596"/>
                  </a:lnTo>
                  <a:lnTo>
                    <a:pt x="259664" y="11798"/>
                  </a:lnTo>
                  <a:close/>
                </a:path>
                <a:path w="626109" h="47625">
                  <a:moveTo>
                    <a:pt x="283260" y="23609"/>
                  </a:moveTo>
                  <a:lnTo>
                    <a:pt x="271475" y="23609"/>
                  </a:lnTo>
                  <a:lnTo>
                    <a:pt x="271475" y="35407"/>
                  </a:lnTo>
                  <a:lnTo>
                    <a:pt x="283260" y="35407"/>
                  </a:lnTo>
                  <a:lnTo>
                    <a:pt x="283260" y="23609"/>
                  </a:lnTo>
                  <a:close/>
                </a:path>
                <a:path w="626109" h="47625">
                  <a:moveTo>
                    <a:pt x="306857" y="23609"/>
                  </a:moveTo>
                  <a:lnTo>
                    <a:pt x="295071" y="23609"/>
                  </a:ln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close/>
                </a:path>
                <a:path w="626109" h="47625">
                  <a:moveTo>
                    <a:pt x="318668" y="23609"/>
                  </a:moveTo>
                  <a:lnTo>
                    <a:pt x="306882" y="23609"/>
                  </a:lnTo>
                  <a:lnTo>
                    <a:pt x="306882" y="35407"/>
                  </a:lnTo>
                  <a:lnTo>
                    <a:pt x="318668" y="35407"/>
                  </a:lnTo>
                  <a:lnTo>
                    <a:pt x="318668" y="23609"/>
                  </a:lnTo>
                  <a:close/>
                </a:path>
                <a:path w="626109" h="47625">
                  <a:moveTo>
                    <a:pt x="330479" y="23609"/>
                  </a:moveTo>
                  <a:lnTo>
                    <a:pt x="318681" y="23609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close/>
                </a:path>
                <a:path w="626109" h="47625">
                  <a:moveTo>
                    <a:pt x="330479" y="11798"/>
                  </a:moveTo>
                  <a:lnTo>
                    <a:pt x="318681" y="11798"/>
                  </a:lnTo>
                  <a:lnTo>
                    <a:pt x="318681" y="23596"/>
                  </a:lnTo>
                  <a:lnTo>
                    <a:pt x="330479" y="23596"/>
                  </a:lnTo>
                  <a:lnTo>
                    <a:pt x="330479" y="11798"/>
                  </a:lnTo>
                  <a:close/>
                </a:path>
                <a:path w="626109" h="47625">
                  <a:moveTo>
                    <a:pt x="342277" y="23609"/>
                  </a:moveTo>
                  <a:lnTo>
                    <a:pt x="330492" y="23609"/>
                  </a:lnTo>
                  <a:lnTo>
                    <a:pt x="330492" y="35407"/>
                  </a:lnTo>
                  <a:lnTo>
                    <a:pt x="342277" y="35407"/>
                  </a:lnTo>
                  <a:lnTo>
                    <a:pt x="342277" y="23609"/>
                  </a:lnTo>
                  <a:close/>
                </a:path>
                <a:path w="626109" h="47625">
                  <a:moveTo>
                    <a:pt x="342277" y="11798"/>
                  </a:moveTo>
                  <a:lnTo>
                    <a:pt x="330492" y="11798"/>
                  </a:lnTo>
                  <a:lnTo>
                    <a:pt x="330492" y="23596"/>
                  </a:lnTo>
                  <a:lnTo>
                    <a:pt x="342277" y="23596"/>
                  </a:lnTo>
                  <a:lnTo>
                    <a:pt x="342277" y="11798"/>
                  </a:lnTo>
                  <a:close/>
                </a:path>
                <a:path w="626109" h="47625">
                  <a:moveTo>
                    <a:pt x="365874" y="23609"/>
                  </a:moveTo>
                  <a:lnTo>
                    <a:pt x="354088" y="23609"/>
                  </a:lnTo>
                  <a:lnTo>
                    <a:pt x="342290" y="23609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65874" y="35407"/>
                  </a:lnTo>
                  <a:lnTo>
                    <a:pt x="365874" y="23609"/>
                  </a:lnTo>
                  <a:close/>
                </a:path>
                <a:path w="626109" h="47625">
                  <a:moveTo>
                    <a:pt x="365874" y="11798"/>
                  </a:moveTo>
                  <a:lnTo>
                    <a:pt x="354088" y="11798"/>
                  </a:lnTo>
                  <a:lnTo>
                    <a:pt x="342290" y="11798"/>
                  </a:lnTo>
                  <a:lnTo>
                    <a:pt x="342290" y="23596"/>
                  </a:lnTo>
                  <a:lnTo>
                    <a:pt x="354088" y="23596"/>
                  </a:lnTo>
                  <a:lnTo>
                    <a:pt x="365874" y="23596"/>
                  </a:lnTo>
                  <a:lnTo>
                    <a:pt x="365874" y="11798"/>
                  </a:lnTo>
                  <a:close/>
                </a:path>
                <a:path w="626109" h="47625">
                  <a:moveTo>
                    <a:pt x="377685" y="11798"/>
                  </a:moveTo>
                  <a:lnTo>
                    <a:pt x="365899" y="11798"/>
                  </a:lnTo>
                  <a:lnTo>
                    <a:pt x="365899" y="23596"/>
                  </a:lnTo>
                  <a:lnTo>
                    <a:pt x="377685" y="23596"/>
                  </a:lnTo>
                  <a:lnTo>
                    <a:pt x="377685" y="11798"/>
                  </a:lnTo>
                  <a:close/>
                </a:path>
                <a:path w="626109" h="47625">
                  <a:moveTo>
                    <a:pt x="389496" y="11798"/>
                  </a:moveTo>
                  <a:lnTo>
                    <a:pt x="377698" y="11798"/>
                  </a:lnTo>
                  <a:lnTo>
                    <a:pt x="377698" y="23596"/>
                  </a:lnTo>
                  <a:lnTo>
                    <a:pt x="389496" y="23596"/>
                  </a:lnTo>
                  <a:lnTo>
                    <a:pt x="389496" y="11798"/>
                  </a:lnTo>
                  <a:close/>
                </a:path>
                <a:path w="626109" h="47625">
                  <a:moveTo>
                    <a:pt x="413092" y="23609"/>
                  </a:moveTo>
                  <a:lnTo>
                    <a:pt x="401307" y="23609"/>
                  </a:lnTo>
                  <a:lnTo>
                    <a:pt x="401307" y="35407"/>
                  </a:lnTo>
                  <a:lnTo>
                    <a:pt x="413092" y="35407"/>
                  </a:lnTo>
                  <a:lnTo>
                    <a:pt x="413092" y="23609"/>
                  </a:lnTo>
                  <a:close/>
                </a:path>
                <a:path w="626109" h="47625">
                  <a:moveTo>
                    <a:pt x="413092" y="11798"/>
                  </a:moveTo>
                  <a:lnTo>
                    <a:pt x="401307" y="11798"/>
                  </a:lnTo>
                  <a:lnTo>
                    <a:pt x="401307" y="23596"/>
                  </a:lnTo>
                  <a:lnTo>
                    <a:pt x="413092" y="23596"/>
                  </a:lnTo>
                  <a:lnTo>
                    <a:pt x="413092" y="11798"/>
                  </a:lnTo>
                  <a:close/>
                </a:path>
                <a:path w="626109" h="47625">
                  <a:moveTo>
                    <a:pt x="424903" y="23609"/>
                  </a:moveTo>
                  <a:lnTo>
                    <a:pt x="413105" y="23609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close/>
                </a:path>
                <a:path w="626109" h="47625">
                  <a:moveTo>
                    <a:pt x="424903" y="11798"/>
                  </a:moveTo>
                  <a:lnTo>
                    <a:pt x="413105" y="11798"/>
                  </a:lnTo>
                  <a:lnTo>
                    <a:pt x="413105" y="23596"/>
                  </a:lnTo>
                  <a:lnTo>
                    <a:pt x="424903" y="23596"/>
                  </a:lnTo>
                  <a:lnTo>
                    <a:pt x="424903" y="11798"/>
                  </a:lnTo>
                  <a:close/>
                </a:path>
                <a:path w="626109" h="47625">
                  <a:moveTo>
                    <a:pt x="436702" y="23609"/>
                  </a:moveTo>
                  <a:lnTo>
                    <a:pt x="424916" y="23609"/>
                  </a:lnTo>
                  <a:lnTo>
                    <a:pt x="424916" y="35407"/>
                  </a:lnTo>
                  <a:lnTo>
                    <a:pt x="436702" y="35407"/>
                  </a:lnTo>
                  <a:lnTo>
                    <a:pt x="436702" y="23609"/>
                  </a:lnTo>
                  <a:close/>
                </a:path>
                <a:path w="626109" h="47625">
                  <a:moveTo>
                    <a:pt x="436702" y="11798"/>
                  </a:moveTo>
                  <a:lnTo>
                    <a:pt x="424916" y="11798"/>
                  </a:lnTo>
                  <a:lnTo>
                    <a:pt x="424916" y="23596"/>
                  </a:lnTo>
                  <a:lnTo>
                    <a:pt x="436702" y="23596"/>
                  </a:lnTo>
                  <a:lnTo>
                    <a:pt x="436702" y="11798"/>
                  </a:lnTo>
                  <a:close/>
                </a:path>
                <a:path w="626109" h="47625">
                  <a:moveTo>
                    <a:pt x="448513" y="23609"/>
                  </a:moveTo>
                  <a:lnTo>
                    <a:pt x="436714" y="23609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48513" y="23609"/>
                  </a:lnTo>
                  <a:close/>
                </a:path>
                <a:path w="626109" h="47625">
                  <a:moveTo>
                    <a:pt x="460298" y="11798"/>
                  </a:moveTo>
                  <a:lnTo>
                    <a:pt x="448513" y="11798"/>
                  </a:lnTo>
                  <a:lnTo>
                    <a:pt x="436714" y="11798"/>
                  </a:lnTo>
                  <a:lnTo>
                    <a:pt x="436714" y="23596"/>
                  </a:lnTo>
                  <a:lnTo>
                    <a:pt x="448513" y="23596"/>
                  </a:lnTo>
                  <a:lnTo>
                    <a:pt x="460298" y="23596"/>
                  </a:lnTo>
                  <a:lnTo>
                    <a:pt x="460298" y="11798"/>
                  </a:lnTo>
                  <a:close/>
                </a:path>
                <a:path w="626109" h="47625">
                  <a:moveTo>
                    <a:pt x="472109" y="11798"/>
                  </a:moveTo>
                  <a:lnTo>
                    <a:pt x="460324" y="11798"/>
                  </a:lnTo>
                  <a:lnTo>
                    <a:pt x="460324" y="23596"/>
                  </a:lnTo>
                  <a:lnTo>
                    <a:pt x="472109" y="23596"/>
                  </a:lnTo>
                  <a:lnTo>
                    <a:pt x="472109" y="11798"/>
                  </a:lnTo>
                  <a:close/>
                </a:path>
                <a:path w="626109" h="47625">
                  <a:moveTo>
                    <a:pt x="507530" y="23609"/>
                  </a:moveTo>
                  <a:lnTo>
                    <a:pt x="495731" y="23609"/>
                  </a:lnTo>
                  <a:lnTo>
                    <a:pt x="495731" y="35407"/>
                  </a:lnTo>
                  <a:lnTo>
                    <a:pt x="507530" y="35407"/>
                  </a:lnTo>
                  <a:lnTo>
                    <a:pt x="507530" y="23609"/>
                  </a:lnTo>
                  <a:close/>
                </a:path>
                <a:path w="626109" h="47625">
                  <a:moveTo>
                    <a:pt x="507530" y="11798"/>
                  </a:moveTo>
                  <a:lnTo>
                    <a:pt x="495731" y="11798"/>
                  </a:lnTo>
                  <a:lnTo>
                    <a:pt x="495731" y="23596"/>
                  </a:lnTo>
                  <a:lnTo>
                    <a:pt x="507530" y="23596"/>
                  </a:lnTo>
                  <a:lnTo>
                    <a:pt x="507530" y="11798"/>
                  </a:lnTo>
                  <a:close/>
                </a:path>
                <a:path w="626109" h="47625">
                  <a:moveTo>
                    <a:pt x="531126" y="23609"/>
                  </a:moveTo>
                  <a:lnTo>
                    <a:pt x="519341" y="23609"/>
                  </a:lnTo>
                  <a:lnTo>
                    <a:pt x="519341" y="35407"/>
                  </a:lnTo>
                  <a:lnTo>
                    <a:pt x="531126" y="35407"/>
                  </a:lnTo>
                  <a:lnTo>
                    <a:pt x="531126" y="23609"/>
                  </a:lnTo>
                  <a:close/>
                </a:path>
                <a:path w="626109" h="47625">
                  <a:moveTo>
                    <a:pt x="531126" y="11798"/>
                  </a:moveTo>
                  <a:lnTo>
                    <a:pt x="519341" y="11798"/>
                  </a:lnTo>
                  <a:lnTo>
                    <a:pt x="519341" y="23596"/>
                  </a:lnTo>
                  <a:lnTo>
                    <a:pt x="531126" y="23596"/>
                  </a:lnTo>
                  <a:lnTo>
                    <a:pt x="531126" y="11798"/>
                  </a:lnTo>
                  <a:close/>
                </a:path>
                <a:path w="626109" h="47625">
                  <a:moveTo>
                    <a:pt x="542937" y="23609"/>
                  </a:moveTo>
                  <a:lnTo>
                    <a:pt x="531139" y="23609"/>
                  </a:lnTo>
                  <a:lnTo>
                    <a:pt x="531139" y="35407"/>
                  </a:lnTo>
                  <a:lnTo>
                    <a:pt x="542937" y="35407"/>
                  </a:lnTo>
                  <a:lnTo>
                    <a:pt x="542937" y="23609"/>
                  </a:lnTo>
                  <a:close/>
                </a:path>
                <a:path w="626109" h="47625">
                  <a:moveTo>
                    <a:pt x="542937" y="11798"/>
                  </a:moveTo>
                  <a:lnTo>
                    <a:pt x="531139" y="11798"/>
                  </a:lnTo>
                  <a:lnTo>
                    <a:pt x="531139" y="23596"/>
                  </a:lnTo>
                  <a:lnTo>
                    <a:pt x="542937" y="23596"/>
                  </a:lnTo>
                  <a:lnTo>
                    <a:pt x="542937" y="11798"/>
                  </a:lnTo>
                  <a:close/>
                </a:path>
                <a:path w="626109" h="47625">
                  <a:moveTo>
                    <a:pt x="578345" y="23609"/>
                  </a:moveTo>
                  <a:lnTo>
                    <a:pt x="566547" y="23609"/>
                  </a:lnTo>
                  <a:lnTo>
                    <a:pt x="554748" y="23609"/>
                  </a:lnTo>
                  <a:lnTo>
                    <a:pt x="542950" y="23609"/>
                  </a:lnTo>
                  <a:lnTo>
                    <a:pt x="542950" y="35407"/>
                  </a:lnTo>
                  <a:lnTo>
                    <a:pt x="554748" y="35407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78345" y="23609"/>
                  </a:lnTo>
                  <a:close/>
                </a:path>
                <a:path w="626109" h="47625">
                  <a:moveTo>
                    <a:pt x="578345" y="11798"/>
                  </a:moveTo>
                  <a:lnTo>
                    <a:pt x="566547" y="11798"/>
                  </a:lnTo>
                  <a:lnTo>
                    <a:pt x="566547" y="23596"/>
                  </a:lnTo>
                  <a:lnTo>
                    <a:pt x="578345" y="23596"/>
                  </a:lnTo>
                  <a:lnTo>
                    <a:pt x="578345" y="11798"/>
                  </a:lnTo>
                  <a:close/>
                </a:path>
                <a:path w="626109" h="47625">
                  <a:moveTo>
                    <a:pt x="601941" y="23609"/>
                  </a:moveTo>
                  <a:lnTo>
                    <a:pt x="590143" y="23609"/>
                  </a:lnTo>
                  <a:lnTo>
                    <a:pt x="590143" y="35407"/>
                  </a:lnTo>
                  <a:lnTo>
                    <a:pt x="601941" y="35407"/>
                  </a:lnTo>
                  <a:lnTo>
                    <a:pt x="601941" y="23609"/>
                  </a:lnTo>
                  <a:close/>
                </a:path>
                <a:path w="626109" h="47625">
                  <a:moveTo>
                    <a:pt x="601941" y="0"/>
                  </a:moveTo>
                  <a:lnTo>
                    <a:pt x="590143" y="0"/>
                  </a:lnTo>
                  <a:lnTo>
                    <a:pt x="578345" y="0"/>
                  </a:lnTo>
                  <a:lnTo>
                    <a:pt x="578345" y="11798"/>
                  </a:lnTo>
                  <a:lnTo>
                    <a:pt x="590143" y="11798"/>
                  </a:lnTo>
                  <a:lnTo>
                    <a:pt x="601941" y="11798"/>
                  </a:lnTo>
                  <a:lnTo>
                    <a:pt x="601941" y="0"/>
                  </a:lnTo>
                  <a:close/>
                </a:path>
                <a:path w="626109" h="47625">
                  <a:moveTo>
                    <a:pt x="625551" y="11798"/>
                  </a:moveTo>
                  <a:lnTo>
                    <a:pt x="613765" y="11798"/>
                  </a:lnTo>
                  <a:lnTo>
                    <a:pt x="613765" y="0"/>
                  </a:lnTo>
                  <a:lnTo>
                    <a:pt x="601967" y="0"/>
                  </a:lnTo>
                  <a:lnTo>
                    <a:pt x="601967" y="11798"/>
                  </a:lnTo>
                  <a:lnTo>
                    <a:pt x="601967" y="23596"/>
                  </a:lnTo>
                  <a:lnTo>
                    <a:pt x="613765" y="23596"/>
                  </a:lnTo>
                  <a:lnTo>
                    <a:pt x="625551" y="23596"/>
                  </a:lnTo>
                  <a:lnTo>
                    <a:pt x="625551" y="117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5970232" y="4457128"/>
              <a:ext cx="614045" cy="47625"/>
            </a:xfrm>
            <a:custGeom>
              <a:avLst/>
              <a:gdLst/>
              <a:ahLst/>
              <a:cxnLst/>
              <a:rect l="l" t="t" r="r" b="b"/>
              <a:pathLst>
                <a:path w="614045" h="47625">
                  <a:moveTo>
                    <a:pt x="11785" y="23622"/>
                  </a:moveTo>
                  <a:lnTo>
                    <a:pt x="0" y="23622"/>
                  </a:lnTo>
                  <a:lnTo>
                    <a:pt x="0" y="35407"/>
                  </a:lnTo>
                  <a:lnTo>
                    <a:pt x="0" y="47205"/>
                  </a:lnTo>
                  <a:lnTo>
                    <a:pt x="11785" y="47205"/>
                  </a:lnTo>
                  <a:lnTo>
                    <a:pt x="11785" y="35407"/>
                  </a:lnTo>
                  <a:lnTo>
                    <a:pt x="11785" y="23622"/>
                  </a:lnTo>
                  <a:close/>
                </a:path>
                <a:path w="614045" h="47625">
                  <a:moveTo>
                    <a:pt x="11785" y="11798"/>
                  </a:moveTo>
                  <a:lnTo>
                    <a:pt x="0" y="11798"/>
                  </a:lnTo>
                  <a:lnTo>
                    <a:pt x="0" y="23596"/>
                  </a:lnTo>
                  <a:lnTo>
                    <a:pt x="11785" y="23596"/>
                  </a:lnTo>
                  <a:lnTo>
                    <a:pt x="11785" y="11798"/>
                  </a:lnTo>
                  <a:close/>
                </a:path>
                <a:path w="614045" h="47625">
                  <a:moveTo>
                    <a:pt x="47193" y="23622"/>
                  </a:moveTo>
                  <a:lnTo>
                    <a:pt x="35407" y="23622"/>
                  </a:lnTo>
                  <a:lnTo>
                    <a:pt x="23609" y="23622"/>
                  </a:lnTo>
                  <a:lnTo>
                    <a:pt x="23609" y="35407"/>
                  </a:lnTo>
                  <a:lnTo>
                    <a:pt x="35407" y="35407"/>
                  </a:lnTo>
                  <a:lnTo>
                    <a:pt x="47193" y="35407"/>
                  </a:lnTo>
                  <a:lnTo>
                    <a:pt x="47193" y="23622"/>
                  </a:lnTo>
                  <a:close/>
                </a:path>
                <a:path w="614045" h="47625">
                  <a:moveTo>
                    <a:pt x="47193" y="11798"/>
                  </a:moveTo>
                  <a:lnTo>
                    <a:pt x="35407" y="11798"/>
                  </a:lnTo>
                  <a:lnTo>
                    <a:pt x="23609" y="11798"/>
                  </a:lnTo>
                  <a:lnTo>
                    <a:pt x="23609" y="23596"/>
                  </a:lnTo>
                  <a:lnTo>
                    <a:pt x="35407" y="23596"/>
                  </a:lnTo>
                  <a:lnTo>
                    <a:pt x="47193" y="23596"/>
                  </a:lnTo>
                  <a:lnTo>
                    <a:pt x="47193" y="11798"/>
                  </a:lnTo>
                  <a:close/>
                </a:path>
                <a:path w="614045" h="47625">
                  <a:moveTo>
                    <a:pt x="70815" y="11798"/>
                  </a:moveTo>
                  <a:lnTo>
                    <a:pt x="59016" y="11798"/>
                  </a:lnTo>
                  <a:lnTo>
                    <a:pt x="59016" y="23596"/>
                  </a:lnTo>
                  <a:lnTo>
                    <a:pt x="70815" y="23596"/>
                  </a:lnTo>
                  <a:lnTo>
                    <a:pt x="70815" y="11798"/>
                  </a:lnTo>
                  <a:close/>
                </a:path>
                <a:path w="614045" h="47625">
                  <a:moveTo>
                    <a:pt x="94424" y="23622"/>
                  </a:moveTo>
                  <a:lnTo>
                    <a:pt x="82626" y="23622"/>
                  </a:lnTo>
                  <a:lnTo>
                    <a:pt x="82626" y="35407"/>
                  </a:lnTo>
                  <a:lnTo>
                    <a:pt x="94424" y="35407"/>
                  </a:lnTo>
                  <a:lnTo>
                    <a:pt x="94424" y="23622"/>
                  </a:lnTo>
                  <a:close/>
                </a:path>
                <a:path w="614045" h="47625">
                  <a:moveTo>
                    <a:pt x="106210" y="11798"/>
                  </a:moveTo>
                  <a:lnTo>
                    <a:pt x="94424" y="11798"/>
                  </a:lnTo>
                  <a:lnTo>
                    <a:pt x="82626" y="11798"/>
                  </a:lnTo>
                  <a:lnTo>
                    <a:pt x="82626" y="23596"/>
                  </a:lnTo>
                  <a:lnTo>
                    <a:pt x="94424" y="23596"/>
                  </a:lnTo>
                  <a:lnTo>
                    <a:pt x="106210" y="23596"/>
                  </a:lnTo>
                  <a:lnTo>
                    <a:pt x="106210" y="11798"/>
                  </a:lnTo>
                  <a:close/>
                </a:path>
                <a:path w="614045" h="47625">
                  <a:moveTo>
                    <a:pt x="118021" y="11798"/>
                  </a:moveTo>
                  <a:lnTo>
                    <a:pt x="106222" y="11798"/>
                  </a:lnTo>
                  <a:lnTo>
                    <a:pt x="106222" y="23596"/>
                  </a:lnTo>
                  <a:lnTo>
                    <a:pt x="118021" y="23596"/>
                  </a:lnTo>
                  <a:lnTo>
                    <a:pt x="118021" y="11798"/>
                  </a:lnTo>
                  <a:close/>
                </a:path>
                <a:path w="614045" h="47625">
                  <a:moveTo>
                    <a:pt x="141617" y="11798"/>
                  </a:moveTo>
                  <a:lnTo>
                    <a:pt x="129832" y="11798"/>
                  </a:lnTo>
                  <a:lnTo>
                    <a:pt x="118033" y="11798"/>
                  </a:lnTo>
                  <a:lnTo>
                    <a:pt x="118033" y="23596"/>
                  </a:lnTo>
                  <a:lnTo>
                    <a:pt x="129832" y="23596"/>
                  </a:lnTo>
                  <a:lnTo>
                    <a:pt x="141617" y="23596"/>
                  </a:lnTo>
                  <a:lnTo>
                    <a:pt x="141617" y="11798"/>
                  </a:lnTo>
                  <a:close/>
                </a:path>
                <a:path w="614045" h="47625">
                  <a:moveTo>
                    <a:pt x="153441" y="0"/>
                  </a:moveTo>
                  <a:lnTo>
                    <a:pt x="141643" y="0"/>
                  </a:lnTo>
                  <a:lnTo>
                    <a:pt x="141643" y="11798"/>
                  </a:lnTo>
                  <a:lnTo>
                    <a:pt x="153441" y="11798"/>
                  </a:lnTo>
                  <a:lnTo>
                    <a:pt x="153441" y="0"/>
                  </a:lnTo>
                  <a:close/>
                </a:path>
                <a:path w="614045" h="47625">
                  <a:moveTo>
                    <a:pt x="177038" y="23622"/>
                  </a:moveTo>
                  <a:lnTo>
                    <a:pt x="165239" y="23622"/>
                  </a:lnTo>
                  <a:lnTo>
                    <a:pt x="165239" y="35407"/>
                  </a:lnTo>
                  <a:lnTo>
                    <a:pt x="177038" y="35407"/>
                  </a:lnTo>
                  <a:lnTo>
                    <a:pt x="177038" y="23622"/>
                  </a:lnTo>
                  <a:close/>
                </a:path>
                <a:path w="614045" h="47625">
                  <a:moveTo>
                    <a:pt x="177038" y="0"/>
                  </a:moveTo>
                  <a:lnTo>
                    <a:pt x="165239" y="0"/>
                  </a:lnTo>
                  <a:lnTo>
                    <a:pt x="165239" y="11798"/>
                  </a:lnTo>
                  <a:lnTo>
                    <a:pt x="177038" y="11798"/>
                  </a:lnTo>
                  <a:lnTo>
                    <a:pt x="177038" y="0"/>
                  </a:lnTo>
                  <a:close/>
                </a:path>
                <a:path w="614045" h="47625">
                  <a:moveTo>
                    <a:pt x="188849" y="23622"/>
                  </a:moveTo>
                  <a:lnTo>
                    <a:pt x="177050" y="23622"/>
                  </a:lnTo>
                  <a:lnTo>
                    <a:pt x="177050" y="35407"/>
                  </a:lnTo>
                  <a:lnTo>
                    <a:pt x="188849" y="35407"/>
                  </a:lnTo>
                  <a:lnTo>
                    <a:pt x="188849" y="23622"/>
                  </a:lnTo>
                  <a:close/>
                </a:path>
                <a:path w="614045" h="47625">
                  <a:moveTo>
                    <a:pt x="200634" y="0"/>
                  </a:moveTo>
                  <a:lnTo>
                    <a:pt x="188849" y="0"/>
                  </a:lnTo>
                  <a:lnTo>
                    <a:pt x="188849" y="11798"/>
                  </a:lnTo>
                  <a:lnTo>
                    <a:pt x="200634" y="11798"/>
                  </a:lnTo>
                  <a:lnTo>
                    <a:pt x="200634" y="0"/>
                  </a:lnTo>
                  <a:close/>
                </a:path>
                <a:path w="614045" h="47625">
                  <a:moveTo>
                    <a:pt x="236042" y="23622"/>
                  </a:moveTo>
                  <a:lnTo>
                    <a:pt x="224256" y="23622"/>
                  </a:lnTo>
                  <a:lnTo>
                    <a:pt x="224256" y="35407"/>
                  </a:lnTo>
                  <a:lnTo>
                    <a:pt x="236042" y="35407"/>
                  </a:lnTo>
                  <a:lnTo>
                    <a:pt x="236042" y="23622"/>
                  </a:lnTo>
                  <a:close/>
                </a:path>
                <a:path w="614045" h="47625">
                  <a:moveTo>
                    <a:pt x="236042" y="0"/>
                  </a:moveTo>
                  <a:lnTo>
                    <a:pt x="224256" y="0"/>
                  </a:lnTo>
                  <a:lnTo>
                    <a:pt x="224256" y="11798"/>
                  </a:lnTo>
                  <a:lnTo>
                    <a:pt x="224256" y="23596"/>
                  </a:lnTo>
                  <a:lnTo>
                    <a:pt x="236042" y="23596"/>
                  </a:lnTo>
                  <a:lnTo>
                    <a:pt x="236042" y="11798"/>
                  </a:lnTo>
                  <a:lnTo>
                    <a:pt x="236042" y="0"/>
                  </a:lnTo>
                  <a:close/>
                </a:path>
                <a:path w="614045" h="47625">
                  <a:moveTo>
                    <a:pt x="259651" y="23622"/>
                  </a:moveTo>
                  <a:lnTo>
                    <a:pt x="247865" y="23622"/>
                  </a:lnTo>
                  <a:lnTo>
                    <a:pt x="247865" y="35407"/>
                  </a:lnTo>
                  <a:lnTo>
                    <a:pt x="259651" y="35407"/>
                  </a:lnTo>
                  <a:lnTo>
                    <a:pt x="259651" y="23622"/>
                  </a:lnTo>
                  <a:close/>
                </a:path>
                <a:path w="614045" h="47625">
                  <a:moveTo>
                    <a:pt x="259651" y="0"/>
                  </a:moveTo>
                  <a:lnTo>
                    <a:pt x="247865" y="0"/>
                  </a:lnTo>
                  <a:lnTo>
                    <a:pt x="236067" y="0"/>
                  </a:lnTo>
                  <a:lnTo>
                    <a:pt x="236067" y="11798"/>
                  </a:lnTo>
                  <a:lnTo>
                    <a:pt x="236067" y="23596"/>
                  </a:lnTo>
                  <a:lnTo>
                    <a:pt x="247865" y="23596"/>
                  </a:lnTo>
                  <a:lnTo>
                    <a:pt x="247865" y="11798"/>
                  </a:lnTo>
                  <a:lnTo>
                    <a:pt x="259651" y="11798"/>
                  </a:lnTo>
                  <a:lnTo>
                    <a:pt x="259651" y="0"/>
                  </a:lnTo>
                  <a:close/>
                </a:path>
                <a:path w="614045" h="47625">
                  <a:moveTo>
                    <a:pt x="271462" y="0"/>
                  </a:moveTo>
                  <a:lnTo>
                    <a:pt x="259676" y="0"/>
                  </a:lnTo>
                  <a:lnTo>
                    <a:pt x="259676" y="11798"/>
                  </a:lnTo>
                  <a:lnTo>
                    <a:pt x="271462" y="11798"/>
                  </a:lnTo>
                  <a:lnTo>
                    <a:pt x="271462" y="0"/>
                  </a:lnTo>
                  <a:close/>
                </a:path>
                <a:path w="614045" h="47625">
                  <a:moveTo>
                    <a:pt x="283273" y="23622"/>
                  </a:moveTo>
                  <a:lnTo>
                    <a:pt x="271475" y="23622"/>
                  </a:lnTo>
                  <a:lnTo>
                    <a:pt x="271475" y="35407"/>
                  </a:lnTo>
                  <a:lnTo>
                    <a:pt x="283273" y="35407"/>
                  </a:lnTo>
                  <a:lnTo>
                    <a:pt x="283273" y="23622"/>
                  </a:lnTo>
                  <a:close/>
                </a:path>
                <a:path w="614045" h="47625">
                  <a:moveTo>
                    <a:pt x="283273" y="0"/>
                  </a:moveTo>
                  <a:lnTo>
                    <a:pt x="271475" y="0"/>
                  </a:lnTo>
                  <a:lnTo>
                    <a:pt x="271475" y="11798"/>
                  </a:lnTo>
                  <a:lnTo>
                    <a:pt x="271475" y="23596"/>
                  </a:lnTo>
                  <a:lnTo>
                    <a:pt x="283273" y="23596"/>
                  </a:lnTo>
                  <a:lnTo>
                    <a:pt x="283273" y="11798"/>
                  </a:lnTo>
                  <a:lnTo>
                    <a:pt x="283273" y="0"/>
                  </a:lnTo>
                  <a:close/>
                </a:path>
                <a:path w="614045" h="47625">
                  <a:moveTo>
                    <a:pt x="306870" y="11798"/>
                  </a:moveTo>
                  <a:lnTo>
                    <a:pt x="295084" y="11798"/>
                  </a:lnTo>
                  <a:lnTo>
                    <a:pt x="295084" y="23596"/>
                  </a:lnTo>
                  <a:lnTo>
                    <a:pt x="306870" y="23596"/>
                  </a:lnTo>
                  <a:lnTo>
                    <a:pt x="306870" y="11798"/>
                  </a:lnTo>
                  <a:close/>
                </a:path>
                <a:path w="614045" h="47625">
                  <a:moveTo>
                    <a:pt x="330479" y="23622"/>
                  </a:moveTo>
                  <a:lnTo>
                    <a:pt x="318693" y="23622"/>
                  </a:lnTo>
                  <a:lnTo>
                    <a:pt x="318693" y="35407"/>
                  </a:lnTo>
                  <a:lnTo>
                    <a:pt x="330479" y="35407"/>
                  </a:lnTo>
                  <a:lnTo>
                    <a:pt x="330479" y="23622"/>
                  </a:lnTo>
                  <a:close/>
                </a:path>
                <a:path w="614045" h="47625">
                  <a:moveTo>
                    <a:pt x="330479" y="0"/>
                  </a:moveTo>
                  <a:lnTo>
                    <a:pt x="318693" y="0"/>
                  </a:lnTo>
                  <a:lnTo>
                    <a:pt x="318693" y="11798"/>
                  </a:lnTo>
                  <a:lnTo>
                    <a:pt x="318693" y="23596"/>
                  </a:lnTo>
                  <a:lnTo>
                    <a:pt x="330479" y="23596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14045" h="47625">
                  <a:moveTo>
                    <a:pt x="354076" y="23622"/>
                  </a:moveTo>
                  <a:lnTo>
                    <a:pt x="342290" y="23622"/>
                  </a:lnTo>
                  <a:lnTo>
                    <a:pt x="342290" y="35407"/>
                  </a:lnTo>
                  <a:lnTo>
                    <a:pt x="354076" y="35407"/>
                  </a:lnTo>
                  <a:lnTo>
                    <a:pt x="354076" y="23622"/>
                  </a:lnTo>
                  <a:close/>
                </a:path>
                <a:path w="614045" h="47625">
                  <a:moveTo>
                    <a:pt x="354076" y="11798"/>
                  </a:moveTo>
                  <a:lnTo>
                    <a:pt x="342290" y="11798"/>
                  </a:lnTo>
                  <a:lnTo>
                    <a:pt x="342290" y="0"/>
                  </a:lnTo>
                  <a:lnTo>
                    <a:pt x="330492" y="0"/>
                  </a:lnTo>
                  <a:lnTo>
                    <a:pt x="330492" y="11798"/>
                  </a:lnTo>
                  <a:lnTo>
                    <a:pt x="330492" y="23596"/>
                  </a:lnTo>
                  <a:lnTo>
                    <a:pt x="342290" y="23596"/>
                  </a:lnTo>
                  <a:lnTo>
                    <a:pt x="354076" y="23596"/>
                  </a:lnTo>
                  <a:lnTo>
                    <a:pt x="354076" y="11798"/>
                  </a:lnTo>
                  <a:close/>
                </a:path>
                <a:path w="614045" h="47625">
                  <a:moveTo>
                    <a:pt x="365887" y="0"/>
                  </a:moveTo>
                  <a:lnTo>
                    <a:pt x="354101" y="0"/>
                  </a:lnTo>
                  <a:lnTo>
                    <a:pt x="354101" y="11798"/>
                  </a:lnTo>
                  <a:lnTo>
                    <a:pt x="365887" y="11798"/>
                  </a:lnTo>
                  <a:lnTo>
                    <a:pt x="365887" y="0"/>
                  </a:lnTo>
                  <a:close/>
                </a:path>
                <a:path w="614045" h="47625">
                  <a:moveTo>
                    <a:pt x="377698" y="23622"/>
                  </a:moveTo>
                  <a:lnTo>
                    <a:pt x="365899" y="23622"/>
                  </a:lnTo>
                  <a:lnTo>
                    <a:pt x="365899" y="35407"/>
                  </a:lnTo>
                  <a:lnTo>
                    <a:pt x="377698" y="35407"/>
                  </a:lnTo>
                  <a:lnTo>
                    <a:pt x="377698" y="23622"/>
                  </a:lnTo>
                  <a:close/>
                </a:path>
                <a:path w="614045" h="47625">
                  <a:moveTo>
                    <a:pt x="377698" y="0"/>
                  </a:moveTo>
                  <a:lnTo>
                    <a:pt x="365899" y="0"/>
                  </a:lnTo>
                  <a:lnTo>
                    <a:pt x="365899" y="11798"/>
                  </a:lnTo>
                  <a:lnTo>
                    <a:pt x="365899" y="23596"/>
                  </a:lnTo>
                  <a:lnTo>
                    <a:pt x="377698" y="23596"/>
                  </a:lnTo>
                  <a:lnTo>
                    <a:pt x="377698" y="11798"/>
                  </a:lnTo>
                  <a:lnTo>
                    <a:pt x="377698" y="0"/>
                  </a:lnTo>
                  <a:close/>
                </a:path>
                <a:path w="614045" h="47625">
                  <a:moveTo>
                    <a:pt x="389509" y="0"/>
                  </a:moveTo>
                  <a:lnTo>
                    <a:pt x="377710" y="0"/>
                  </a:lnTo>
                  <a:lnTo>
                    <a:pt x="377710" y="11798"/>
                  </a:lnTo>
                  <a:lnTo>
                    <a:pt x="389509" y="11798"/>
                  </a:lnTo>
                  <a:lnTo>
                    <a:pt x="389509" y="0"/>
                  </a:lnTo>
                  <a:close/>
                </a:path>
                <a:path w="614045" h="47625">
                  <a:moveTo>
                    <a:pt x="401294" y="23622"/>
                  </a:moveTo>
                  <a:lnTo>
                    <a:pt x="389509" y="23622"/>
                  </a:lnTo>
                  <a:lnTo>
                    <a:pt x="389509" y="35407"/>
                  </a:lnTo>
                  <a:lnTo>
                    <a:pt x="401294" y="35407"/>
                  </a:lnTo>
                  <a:lnTo>
                    <a:pt x="401294" y="23622"/>
                  </a:lnTo>
                  <a:close/>
                </a:path>
                <a:path w="614045" h="47625">
                  <a:moveTo>
                    <a:pt x="448500" y="0"/>
                  </a:moveTo>
                  <a:lnTo>
                    <a:pt x="436714" y="0"/>
                  </a:lnTo>
                  <a:lnTo>
                    <a:pt x="424916" y="0"/>
                  </a:lnTo>
                  <a:lnTo>
                    <a:pt x="424916" y="11798"/>
                  </a:lnTo>
                  <a:lnTo>
                    <a:pt x="424916" y="23596"/>
                  </a:lnTo>
                  <a:lnTo>
                    <a:pt x="436714" y="23596"/>
                  </a:lnTo>
                  <a:lnTo>
                    <a:pt x="448500" y="23596"/>
                  </a:lnTo>
                  <a:lnTo>
                    <a:pt x="448500" y="11798"/>
                  </a:lnTo>
                  <a:lnTo>
                    <a:pt x="448500" y="0"/>
                  </a:lnTo>
                  <a:close/>
                </a:path>
                <a:path w="614045" h="47625">
                  <a:moveTo>
                    <a:pt x="460311" y="23622"/>
                  </a:moveTo>
                  <a:lnTo>
                    <a:pt x="448525" y="23622"/>
                  </a:lnTo>
                  <a:lnTo>
                    <a:pt x="448525" y="35407"/>
                  </a:lnTo>
                  <a:lnTo>
                    <a:pt x="460311" y="35407"/>
                  </a:lnTo>
                  <a:lnTo>
                    <a:pt x="460311" y="23622"/>
                  </a:lnTo>
                  <a:close/>
                </a:path>
                <a:path w="614045" h="47625">
                  <a:moveTo>
                    <a:pt x="460311" y="11798"/>
                  </a:moveTo>
                  <a:lnTo>
                    <a:pt x="448525" y="11798"/>
                  </a:lnTo>
                  <a:lnTo>
                    <a:pt x="448525" y="23596"/>
                  </a:lnTo>
                  <a:lnTo>
                    <a:pt x="460311" y="23596"/>
                  </a:lnTo>
                  <a:lnTo>
                    <a:pt x="460311" y="11798"/>
                  </a:lnTo>
                  <a:close/>
                </a:path>
                <a:path w="614045" h="47625">
                  <a:moveTo>
                    <a:pt x="472122" y="23622"/>
                  </a:moveTo>
                  <a:lnTo>
                    <a:pt x="460324" y="23622"/>
                  </a:lnTo>
                  <a:lnTo>
                    <a:pt x="460324" y="35407"/>
                  </a:lnTo>
                  <a:lnTo>
                    <a:pt x="472122" y="35407"/>
                  </a:lnTo>
                  <a:lnTo>
                    <a:pt x="472122" y="23622"/>
                  </a:lnTo>
                  <a:close/>
                </a:path>
                <a:path w="614045" h="47625">
                  <a:moveTo>
                    <a:pt x="472122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60324" y="23596"/>
                  </a:lnTo>
                  <a:lnTo>
                    <a:pt x="472122" y="23596"/>
                  </a:lnTo>
                  <a:lnTo>
                    <a:pt x="472122" y="11798"/>
                  </a:lnTo>
                  <a:lnTo>
                    <a:pt x="472122" y="0"/>
                  </a:lnTo>
                  <a:close/>
                </a:path>
                <a:path w="614045" h="47625">
                  <a:moveTo>
                    <a:pt x="495731" y="23622"/>
                  </a:moveTo>
                  <a:lnTo>
                    <a:pt x="483933" y="23622"/>
                  </a:lnTo>
                  <a:lnTo>
                    <a:pt x="472135" y="23622"/>
                  </a:lnTo>
                  <a:lnTo>
                    <a:pt x="472135" y="35407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495731" y="23622"/>
                  </a:lnTo>
                  <a:close/>
                </a:path>
                <a:path w="614045" h="47625">
                  <a:moveTo>
                    <a:pt x="495731" y="11798"/>
                  </a:moveTo>
                  <a:lnTo>
                    <a:pt x="483933" y="11798"/>
                  </a:lnTo>
                  <a:lnTo>
                    <a:pt x="483933" y="23596"/>
                  </a:lnTo>
                  <a:lnTo>
                    <a:pt x="495731" y="23596"/>
                  </a:lnTo>
                  <a:lnTo>
                    <a:pt x="495731" y="11798"/>
                  </a:lnTo>
                  <a:close/>
                </a:path>
                <a:path w="614045" h="47625">
                  <a:moveTo>
                    <a:pt x="519328" y="23622"/>
                  </a:moveTo>
                  <a:lnTo>
                    <a:pt x="507542" y="23622"/>
                  </a:lnTo>
                  <a:lnTo>
                    <a:pt x="507542" y="35407"/>
                  </a:lnTo>
                  <a:lnTo>
                    <a:pt x="519328" y="35407"/>
                  </a:lnTo>
                  <a:lnTo>
                    <a:pt x="519328" y="23622"/>
                  </a:lnTo>
                  <a:close/>
                </a:path>
                <a:path w="614045" h="47625">
                  <a:moveTo>
                    <a:pt x="519328" y="0"/>
                  </a:moveTo>
                  <a:lnTo>
                    <a:pt x="507542" y="0"/>
                  </a:lnTo>
                  <a:lnTo>
                    <a:pt x="507542" y="11798"/>
                  </a:lnTo>
                  <a:lnTo>
                    <a:pt x="507542" y="23596"/>
                  </a:lnTo>
                  <a:lnTo>
                    <a:pt x="519328" y="23596"/>
                  </a:lnTo>
                  <a:lnTo>
                    <a:pt x="519328" y="11798"/>
                  </a:lnTo>
                  <a:lnTo>
                    <a:pt x="519328" y="0"/>
                  </a:lnTo>
                  <a:close/>
                </a:path>
                <a:path w="614045" h="47625">
                  <a:moveTo>
                    <a:pt x="542950" y="11798"/>
                  </a:moveTo>
                  <a:lnTo>
                    <a:pt x="531152" y="11798"/>
                  </a:lnTo>
                  <a:lnTo>
                    <a:pt x="531152" y="23596"/>
                  </a:lnTo>
                  <a:lnTo>
                    <a:pt x="542950" y="23596"/>
                  </a:lnTo>
                  <a:lnTo>
                    <a:pt x="542950" y="11798"/>
                  </a:lnTo>
                  <a:close/>
                </a:path>
                <a:path w="614045" h="47625">
                  <a:moveTo>
                    <a:pt x="578345" y="23622"/>
                  </a:moveTo>
                  <a:lnTo>
                    <a:pt x="566547" y="23622"/>
                  </a:lnTo>
                  <a:lnTo>
                    <a:pt x="554748" y="23622"/>
                  </a:lnTo>
                  <a:lnTo>
                    <a:pt x="554748" y="35407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78345" y="23622"/>
                  </a:lnTo>
                  <a:close/>
                </a:path>
                <a:path w="614045" h="47625">
                  <a:moveTo>
                    <a:pt x="590143" y="0"/>
                  </a:moveTo>
                  <a:lnTo>
                    <a:pt x="578345" y="0"/>
                  </a:lnTo>
                  <a:lnTo>
                    <a:pt x="566547" y="0"/>
                  </a:lnTo>
                  <a:lnTo>
                    <a:pt x="554748" y="0"/>
                  </a:lnTo>
                  <a:lnTo>
                    <a:pt x="554748" y="11798"/>
                  </a:lnTo>
                  <a:lnTo>
                    <a:pt x="554748" y="23596"/>
                  </a:lnTo>
                  <a:lnTo>
                    <a:pt x="566547" y="23596"/>
                  </a:lnTo>
                  <a:lnTo>
                    <a:pt x="578345" y="23596"/>
                  </a:lnTo>
                  <a:lnTo>
                    <a:pt x="578345" y="11798"/>
                  </a:lnTo>
                  <a:lnTo>
                    <a:pt x="590143" y="11798"/>
                  </a:lnTo>
                  <a:lnTo>
                    <a:pt x="590143" y="0"/>
                  </a:lnTo>
                  <a:close/>
                </a:path>
                <a:path w="614045" h="47625">
                  <a:moveTo>
                    <a:pt x="613752" y="23622"/>
                  </a:moveTo>
                  <a:lnTo>
                    <a:pt x="601967" y="23622"/>
                  </a:lnTo>
                  <a:lnTo>
                    <a:pt x="601967" y="35407"/>
                  </a:lnTo>
                  <a:lnTo>
                    <a:pt x="613752" y="35407"/>
                  </a:lnTo>
                  <a:lnTo>
                    <a:pt x="613752" y="23622"/>
                  </a:lnTo>
                  <a:close/>
                </a:path>
                <a:path w="614045" h="47625">
                  <a:moveTo>
                    <a:pt x="613752" y="0"/>
                  </a:moveTo>
                  <a:lnTo>
                    <a:pt x="601967" y="0"/>
                  </a:lnTo>
                  <a:lnTo>
                    <a:pt x="601967" y="11798"/>
                  </a:lnTo>
                  <a:lnTo>
                    <a:pt x="590169" y="11798"/>
                  </a:lnTo>
                  <a:lnTo>
                    <a:pt x="590169" y="23596"/>
                  </a:lnTo>
                  <a:lnTo>
                    <a:pt x="601967" y="23596"/>
                  </a:lnTo>
                  <a:lnTo>
                    <a:pt x="613752" y="23596"/>
                  </a:lnTo>
                  <a:lnTo>
                    <a:pt x="613752" y="11798"/>
                  </a:lnTo>
                  <a:lnTo>
                    <a:pt x="61375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5958433" y="4492536"/>
              <a:ext cx="601980" cy="35560"/>
            </a:xfrm>
            <a:custGeom>
              <a:avLst/>
              <a:gdLst/>
              <a:ahLst/>
              <a:cxnLst/>
              <a:rect l="l" t="t" r="r" b="b"/>
              <a:pathLst>
                <a:path w="601979" h="35560">
                  <a:moveTo>
                    <a:pt x="23583" y="23609"/>
                  </a:moveTo>
                  <a:lnTo>
                    <a:pt x="11798" y="23609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23583" y="35407"/>
                  </a:lnTo>
                  <a:lnTo>
                    <a:pt x="23583" y="23609"/>
                  </a:lnTo>
                  <a:close/>
                </a:path>
                <a:path w="601979" h="35560">
                  <a:moveTo>
                    <a:pt x="23583" y="0"/>
                  </a:moveTo>
                  <a:lnTo>
                    <a:pt x="11798" y="0"/>
                  </a:lnTo>
                  <a:lnTo>
                    <a:pt x="11798" y="11798"/>
                  </a:lnTo>
                  <a:lnTo>
                    <a:pt x="23583" y="11798"/>
                  </a:lnTo>
                  <a:lnTo>
                    <a:pt x="23583" y="0"/>
                  </a:lnTo>
                  <a:close/>
                </a:path>
                <a:path w="601979" h="35560">
                  <a:moveTo>
                    <a:pt x="35394" y="11811"/>
                  </a:moveTo>
                  <a:lnTo>
                    <a:pt x="23596" y="11811"/>
                  </a:lnTo>
                  <a:lnTo>
                    <a:pt x="23596" y="23609"/>
                  </a:lnTo>
                  <a:lnTo>
                    <a:pt x="35394" y="23609"/>
                  </a:lnTo>
                  <a:lnTo>
                    <a:pt x="35394" y="11811"/>
                  </a:lnTo>
                  <a:close/>
                </a:path>
                <a:path w="601979" h="35560">
                  <a:moveTo>
                    <a:pt x="35394" y="0"/>
                  </a:moveTo>
                  <a:lnTo>
                    <a:pt x="23596" y="0"/>
                  </a:lnTo>
                  <a:lnTo>
                    <a:pt x="23596" y="11798"/>
                  </a:lnTo>
                  <a:lnTo>
                    <a:pt x="35394" y="11798"/>
                  </a:lnTo>
                  <a:lnTo>
                    <a:pt x="35394" y="0"/>
                  </a:lnTo>
                  <a:close/>
                </a:path>
                <a:path w="601979" h="35560">
                  <a:moveTo>
                    <a:pt x="47205" y="11811"/>
                  </a:moveTo>
                  <a:lnTo>
                    <a:pt x="35407" y="11811"/>
                  </a:lnTo>
                  <a:lnTo>
                    <a:pt x="35407" y="23609"/>
                  </a:lnTo>
                  <a:lnTo>
                    <a:pt x="47205" y="23609"/>
                  </a:lnTo>
                  <a:lnTo>
                    <a:pt x="47205" y="11811"/>
                  </a:lnTo>
                  <a:close/>
                </a:path>
                <a:path w="601979" h="35560">
                  <a:moveTo>
                    <a:pt x="58991" y="23609"/>
                  </a:moveTo>
                  <a:lnTo>
                    <a:pt x="47205" y="23609"/>
                  </a:lnTo>
                  <a:lnTo>
                    <a:pt x="47205" y="35407"/>
                  </a:lnTo>
                  <a:lnTo>
                    <a:pt x="58991" y="35407"/>
                  </a:lnTo>
                  <a:lnTo>
                    <a:pt x="58991" y="23609"/>
                  </a:lnTo>
                  <a:close/>
                </a:path>
                <a:path w="601979" h="35560">
                  <a:moveTo>
                    <a:pt x="58991" y="0"/>
                  </a:moveTo>
                  <a:lnTo>
                    <a:pt x="47205" y="0"/>
                  </a:lnTo>
                  <a:lnTo>
                    <a:pt x="35407" y="0"/>
                  </a:lnTo>
                  <a:lnTo>
                    <a:pt x="35407" y="11798"/>
                  </a:lnTo>
                  <a:lnTo>
                    <a:pt x="47205" y="11798"/>
                  </a:lnTo>
                  <a:lnTo>
                    <a:pt x="58991" y="11798"/>
                  </a:lnTo>
                  <a:lnTo>
                    <a:pt x="58991" y="0"/>
                  </a:lnTo>
                  <a:close/>
                </a:path>
                <a:path w="601979" h="35560">
                  <a:moveTo>
                    <a:pt x="82613" y="23609"/>
                  </a:moveTo>
                  <a:lnTo>
                    <a:pt x="70815" y="23609"/>
                  </a:lnTo>
                  <a:lnTo>
                    <a:pt x="70815" y="11811"/>
                  </a:lnTo>
                  <a:lnTo>
                    <a:pt x="59016" y="11811"/>
                  </a:ln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09"/>
                  </a:lnTo>
                  <a:close/>
                </a:path>
                <a:path w="601979" h="35560">
                  <a:moveTo>
                    <a:pt x="94411" y="0"/>
                  </a:moveTo>
                  <a:lnTo>
                    <a:pt x="82613" y="0"/>
                  </a:lnTo>
                  <a:lnTo>
                    <a:pt x="70815" y="0"/>
                  </a:lnTo>
                  <a:lnTo>
                    <a:pt x="59016" y="0"/>
                  </a:lnTo>
                  <a:lnTo>
                    <a:pt x="59016" y="11798"/>
                  </a:lnTo>
                  <a:lnTo>
                    <a:pt x="70815" y="11798"/>
                  </a:lnTo>
                  <a:lnTo>
                    <a:pt x="82613" y="11798"/>
                  </a:lnTo>
                  <a:lnTo>
                    <a:pt x="94411" y="11798"/>
                  </a:lnTo>
                  <a:lnTo>
                    <a:pt x="94411" y="0"/>
                  </a:lnTo>
                  <a:close/>
                </a:path>
                <a:path w="601979" h="35560">
                  <a:moveTo>
                    <a:pt x="106222" y="0"/>
                  </a:moveTo>
                  <a:lnTo>
                    <a:pt x="94424" y="0"/>
                  </a:lnTo>
                  <a:lnTo>
                    <a:pt x="94424" y="11798"/>
                  </a:lnTo>
                  <a:lnTo>
                    <a:pt x="106222" y="11798"/>
                  </a:lnTo>
                  <a:lnTo>
                    <a:pt x="106222" y="0"/>
                  </a:lnTo>
                  <a:close/>
                </a:path>
                <a:path w="601979" h="35560">
                  <a:moveTo>
                    <a:pt x="118008" y="11811"/>
                  </a:moveTo>
                  <a:lnTo>
                    <a:pt x="106222" y="11811"/>
                  </a:lnTo>
                  <a:lnTo>
                    <a:pt x="94424" y="11811"/>
                  </a:ln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06222" y="23609"/>
                  </a:lnTo>
                  <a:lnTo>
                    <a:pt x="118008" y="23609"/>
                  </a:lnTo>
                  <a:lnTo>
                    <a:pt x="118008" y="11811"/>
                  </a:lnTo>
                  <a:close/>
                </a:path>
                <a:path w="601979" h="35560">
                  <a:moveTo>
                    <a:pt x="129819" y="11811"/>
                  </a:moveTo>
                  <a:lnTo>
                    <a:pt x="118021" y="11811"/>
                  </a:lnTo>
                  <a:lnTo>
                    <a:pt x="118021" y="23609"/>
                  </a:lnTo>
                  <a:lnTo>
                    <a:pt x="129819" y="23609"/>
                  </a:lnTo>
                  <a:lnTo>
                    <a:pt x="129819" y="11811"/>
                  </a:lnTo>
                  <a:close/>
                </a:path>
                <a:path w="601979" h="35560">
                  <a:moveTo>
                    <a:pt x="129819" y="0"/>
                  </a:moveTo>
                  <a:lnTo>
                    <a:pt x="118021" y="0"/>
                  </a:lnTo>
                  <a:lnTo>
                    <a:pt x="118021" y="11798"/>
                  </a:lnTo>
                  <a:lnTo>
                    <a:pt x="129819" y="11798"/>
                  </a:lnTo>
                  <a:lnTo>
                    <a:pt x="129819" y="0"/>
                  </a:lnTo>
                  <a:close/>
                </a:path>
                <a:path w="601979" h="35560">
                  <a:moveTo>
                    <a:pt x="141630" y="23609"/>
                  </a:moveTo>
                  <a:lnTo>
                    <a:pt x="129832" y="23609"/>
                  </a:lnTo>
                  <a:lnTo>
                    <a:pt x="129832" y="35407"/>
                  </a:lnTo>
                  <a:lnTo>
                    <a:pt x="141630" y="35407"/>
                  </a:lnTo>
                  <a:lnTo>
                    <a:pt x="141630" y="23609"/>
                  </a:lnTo>
                  <a:close/>
                </a:path>
                <a:path w="601979" h="35560">
                  <a:moveTo>
                    <a:pt x="141630" y="0"/>
                  </a:moveTo>
                  <a:lnTo>
                    <a:pt x="129832" y="0"/>
                  </a:lnTo>
                  <a:lnTo>
                    <a:pt x="129832" y="11798"/>
                  </a:lnTo>
                  <a:lnTo>
                    <a:pt x="141630" y="11798"/>
                  </a:lnTo>
                  <a:lnTo>
                    <a:pt x="141630" y="0"/>
                  </a:lnTo>
                  <a:close/>
                </a:path>
                <a:path w="601979" h="35560">
                  <a:moveTo>
                    <a:pt x="153416" y="11811"/>
                  </a:moveTo>
                  <a:lnTo>
                    <a:pt x="141630" y="11811"/>
                  </a:lnTo>
                  <a:lnTo>
                    <a:pt x="141630" y="23609"/>
                  </a:lnTo>
                  <a:lnTo>
                    <a:pt x="153416" y="23609"/>
                  </a:lnTo>
                  <a:lnTo>
                    <a:pt x="153416" y="11811"/>
                  </a:lnTo>
                  <a:close/>
                </a:path>
                <a:path w="601979" h="35560">
                  <a:moveTo>
                    <a:pt x="165239" y="23609"/>
                  </a:move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65239" y="23609"/>
                  </a:lnTo>
                  <a:close/>
                </a:path>
                <a:path w="601979" h="35560">
                  <a:moveTo>
                    <a:pt x="177025" y="0"/>
                  </a:moveTo>
                  <a:lnTo>
                    <a:pt x="165239" y="0"/>
                  </a:lnTo>
                  <a:lnTo>
                    <a:pt x="165239" y="11798"/>
                  </a:lnTo>
                  <a:lnTo>
                    <a:pt x="177025" y="11798"/>
                  </a:lnTo>
                  <a:lnTo>
                    <a:pt x="177025" y="0"/>
                  </a:lnTo>
                  <a:close/>
                </a:path>
                <a:path w="601979" h="35560">
                  <a:moveTo>
                    <a:pt x="212432" y="23609"/>
                  </a:moveTo>
                  <a:lnTo>
                    <a:pt x="200647" y="23609"/>
                  </a:lnTo>
                  <a:lnTo>
                    <a:pt x="200647" y="11811"/>
                  </a:lnTo>
                  <a:lnTo>
                    <a:pt x="188849" y="11811"/>
                  </a:ln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close/>
                </a:path>
                <a:path w="601979" h="35560">
                  <a:moveTo>
                    <a:pt x="224243" y="23609"/>
                  </a:move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close/>
                </a:path>
                <a:path w="601979" h="35560">
                  <a:moveTo>
                    <a:pt x="224243" y="0"/>
                  </a:moveTo>
                  <a:lnTo>
                    <a:pt x="212458" y="0"/>
                  </a:lnTo>
                  <a:lnTo>
                    <a:pt x="212458" y="11798"/>
                  </a:lnTo>
                  <a:lnTo>
                    <a:pt x="224243" y="11798"/>
                  </a:lnTo>
                  <a:lnTo>
                    <a:pt x="224243" y="0"/>
                  </a:lnTo>
                  <a:close/>
                </a:path>
                <a:path w="601979" h="35560">
                  <a:moveTo>
                    <a:pt x="236054" y="23609"/>
                  </a:move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36054" y="23609"/>
                  </a:lnTo>
                  <a:close/>
                </a:path>
                <a:path w="601979" h="35560">
                  <a:moveTo>
                    <a:pt x="247840" y="11811"/>
                  </a:moveTo>
                  <a:lnTo>
                    <a:pt x="236054" y="11811"/>
                  </a:lnTo>
                  <a:lnTo>
                    <a:pt x="236054" y="23609"/>
                  </a:lnTo>
                  <a:lnTo>
                    <a:pt x="247840" y="23609"/>
                  </a:lnTo>
                  <a:lnTo>
                    <a:pt x="247840" y="11811"/>
                  </a:lnTo>
                  <a:close/>
                </a:path>
                <a:path w="601979" h="35560">
                  <a:moveTo>
                    <a:pt x="259664" y="11811"/>
                  </a:moveTo>
                  <a:lnTo>
                    <a:pt x="247865" y="11811"/>
                  </a:lnTo>
                  <a:lnTo>
                    <a:pt x="247865" y="23609"/>
                  </a:lnTo>
                  <a:lnTo>
                    <a:pt x="259664" y="23609"/>
                  </a:lnTo>
                  <a:lnTo>
                    <a:pt x="259664" y="11811"/>
                  </a:lnTo>
                  <a:close/>
                </a:path>
                <a:path w="601979" h="35560">
                  <a:moveTo>
                    <a:pt x="271449" y="23609"/>
                  </a:moveTo>
                  <a:lnTo>
                    <a:pt x="259664" y="23609"/>
                  </a:lnTo>
                  <a:lnTo>
                    <a:pt x="259664" y="35407"/>
                  </a:lnTo>
                  <a:lnTo>
                    <a:pt x="271449" y="35407"/>
                  </a:lnTo>
                  <a:lnTo>
                    <a:pt x="271449" y="23609"/>
                  </a:lnTo>
                  <a:close/>
                </a:path>
                <a:path w="601979" h="35560">
                  <a:moveTo>
                    <a:pt x="283260" y="11811"/>
                  </a:moveTo>
                  <a:lnTo>
                    <a:pt x="271475" y="11811"/>
                  </a:lnTo>
                  <a:lnTo>
                    <a:pt x="271475" y="23609"/>
                  </a:lnTo>
                  <a:lnTo>
                    <a:pt x="283260" y="23609"/>
                  </a:lnTo>
                  <a:lnTo>
                    <a:pt x="283260" y="11811"/>
                  </a:lnTo>
                  <a:close/>
                </a:path>
                <a:path w="601979" h="35560">
                  <a:moveTo>
                    <a:pt x="283260" y="0"/>
                  </a:moveTo>
                  <a:lnTo>
                    <a:pt x="271475" y="0"/>
                  </a:lnTo>
                  <a:lnTo>
                    <a:pt x="271475" y="11798"/>
                  </a:lnTo>
                  <a:lnTo>
                    <a:pt x="283260" y="11798"/>
                  </a:lnTo>
                  <a:lnTo>
                    <a:pt x="283260" y="0"/>
                  </a:lnTo>
                  <a:close/>
                </a:path>
                <a:path w="601979" h="35560">
                  <a:moveTo>
                    <a:pt x="306857" y="11811"/>
                  </a:moveTo>
                  <a:lnTo>
                    <a:pt x="295071" y="11811"/>
                  </a:lnTo>
                  <a:lnTo>
                    <a:pt x="295071" y="23609"/>
                  </a:lnTo>
                  <a:lnTo>
                    <a:pt x="306857" y="23609"/>
                  </a:lnTo>
                  <a:lnTo>
                    <a:pt x="306857" y="11811"/>
                  </a:lnTo>
                  <a:close/>
                </a:path>
                <a:path w="601979" h="35560">
                  <a:moveTo>
                    <a:pt x="306857" y="0"/>
                  </a:moveTo>
                  <a:lnTo>
                    <a:pt x="295071" y="0"/>
                  </a:lnTo>
                  <a:lnTo>
                    <a:pt x="283273" y="0"/>
                  </a:lnTo>
                  <a:lnTo>
                    <a:pt x="283273" y="11798"/>
                  </a:lnTo>
                  <a:lnTo>
                    <a:pt x="295071" y="11798"/>
                  </a:lnTo>
                  <a:lnTo>
                    <a:pt x="306857" y="11798"/>
                  </a:lnTo>
                  <a:lnTo>
                    <a:pt x="306857" y="0"/>
                  </a:lnTo>
                  <a:close/>
                </a:path>
                <a:path w="601979" h="35560">
                  <a:moveTo>
                    <a:pt x="318668" y="11811"/>
                  </a:moveTo>
                  <a:lnTo>
                    <a:pt x="306882" y="11811"/>
                  </a:lnTo>
                  <a:lnTo>
                    <a:pt x="306882" y="23609"/>
                  </a:lnTo>
                  <a:lnTo>
                    <a:pt x="318668" y="23609"/>
                  </a:lnTo>
                  <a:lnTo>
                    <a:pt x="318668" y="11811"/>
                  </a:lnTo>
                  <a:close/>
                </a:path>
                <a:path w="601979" h="35560">
                  <a:moveTo>
                    <a:pt x="318668" y="0"/>
                  </a:moveTo>
                  <a:lnTo>
                    <a:pt x="306882" y="0"/>
                  </a:lnTo>
                  <a:lnTo>
                    <a:pt x="306882" y="11798"/>
                  </a:lnTo>
                  <a:lnTo>
                    <a:pt x="318668" y="11798"/>
                  </a:lnTo>
                  <a:lnTo>
                    <a:pt x="318668" y="0"/>
                  </a:lnTo>
                  <a:close/>
                </a:path>
                <a:path w="601979" h="35560">
                  <a:moveTo>
                    <a:pt x="330479" y="0"/>
                  </a:moveTo>
                  <a:lnTo>
                    <a:pt x="318681" y="0"/>
                  </a:lnTo>
                  <a:lnTo>
                    <a:pt x="318681" y="11798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01979" h="35560">
                  <a:moveTo>
                    <a:pt x="342277" y="11811"/>
                  </a:moveTo>
                  <a:lnTo>
                    <a:pt x="330492" y="11811"/>
                  </a:lnTo>
                  <a:lnTo>
                    <a:pt x="330492" y="23609"/>
                  </a:lnTo>
                  <a:lnTo>
                    <a:pt x="342277" y="23609"/>
                  </a:lnTo>
                  <a:lnTo>
                    <a:pt x="342277" y="11811"/>
                  </a:lnTo>
                  <a:close/>
                </a:path>
                <a:path w="601979" h="35560">
                  <a:moveTo>
                    <a:pt x="342277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42277" y="11798"/>
                  </a:lnTo>
                  <a:lnTo>
                    <a:pt x="342277" y="0"/>
                  </a:lnTo>
                  <a:close/>
                </a:path>
                <a:path w="601979" h="35560">
                  <a:moveTo>
                    <a:pt x="354088" y="11811"/>
                  </a:moveTo>
                  <a:lnTo>
                    <a:pt x="342290" y="11811"/>
                  </a:lnTo>
                  <a:lnTo>
                    <a:pt x="342290" y="23609"/>
                  </a:lnTo>
                  <a:lnTo>
                    <a:pt x="354088" y="23609"/>
                  </a:lnTo>
                  <a:lnTo>
                    <a:pt x="354088" y="11811"/>
                  </a:lnTo>
                  <a:close/>
                </a:path>
                <a:path w="601979" h="35560">
                  <a:moveTo>
                    <a:pt x="365874" y="0"/>
                  </a:moveTo>
                  <a:lnTo>
                    <a:pt x="354088" y="0"/>
                  </a:lnTo>
                  <a:lnTo>
                    <a:pt x="354088" y="11798"/>
                  </a:lnTo>
                  <a:lnTo>
                    <a:pt x="365874" y="11798"/>
                  </a:lnTo>
                  <a:lnTo>
                    <a:pt x="365874" y="0"/>
                  </a:lnTo>
                  <a:close/>
                </a:path>
                <a:path w="601979" h="35560">
                  <a:moveTo>
                    <a:pt x="377685" y="11811"/>
                  </a:moveTo>
                  <a:lnTo>
                    <a:pt x="365899" y="11811"/>
                  </a:lnTo>
                  <a:lnTo>
                    <a:pt x="365899" y="23609"/>
                  </a:lnTo>
                  <a:lnTo>
                    <a:pt x="377685" y="23609"/>
                  </a:lnTo>
                  <a:lnTo>
                    <a:pt x="377685" y="11811"/>
                  </a:lnTo>
                  <a:close/>
                </a:path>
                <a:path w="601979" h="35560">
                  <a:moveTo>
                    <a:pt x="377685" y="0"/>
                  </a:moveTo>
                  <a:lnTo>
                    <a:pt x="365899" y="0"/>
                  </a:lnTo>
                  <a:lnTo>
                    <a:pt x="365899" y="11798"/>
                  </a:lnTo>
                  <a:lnTo>
                    <a:pt x="377685" y="11798"/>
                  </a:lnTo>
                  <a:lnTo>
                    <a:pt x="377685" y="0"/>
                  </a:lnTo>
                  <a:close/>
                </a:path>
                <a:path w="601979" h="35560">
                  <a:moveTo>
                    <a:pt x="389496" y="11811"/>
                  </a:moveTo>
                  <a:lnTo>
                    <a:pt x="377698" y="11811"/>
                  </a:lnTo>
                  <a:lnTo>
                    <a:pt x="377698" y="23609"/>
                  </a:lnTo>
                  <a:lnTo>
                    <a:pt x="389496" y="23609"/>
                  </a:lnTo>
                  <a:lnTo>
                    <a:pt x="389496" y="11811"/>
                  </a:lnTo>
                  <a:close/>
                </a:path>
                <a:path w="601979" h="35560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01979" h="35560">
                  <a:moveTo>
                    <a:pt x="401307" y="0"/>
                  </a:move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01307" y="0"/>
                  </a:lnTo>
                  <a:close/>
                </a:path>
                <a:path w="601979" h="35560">
                  <a:moveTo>
                    <a:pt x="413092" y="11811"/>
                  </a:moveTo>
                  <a:lnTo>
                    <a:pt x="401307" y="11811"/>
                  </a:lnTo>
                  <a:lnTo>
                    <a:pt x="389509" y="11811"/>
                  </a:ln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13092" y="35407"/>
                  </a:lnTo>
                  <a:lnTo>
                    <a:pt x="413092" y="23609"/>
                  </a:lnTo>
                  <a:lnTo>
                    <a:pt x="413092" y="11811"/>
                  </a:lnTo>
                  <a:close/>
                </a:path>
                <a:path w="601979" h="35560">
                  <a:moveTo>
                    <a:pt x="448513" y="0"/>
                  </a:moveTo>
                  <a:lnTo>
                    <a:pt x="436714" y="0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48513" y="0"/>
                  </a:lnTo>
                  <a:close/>
                </a:path>
                <a:path w="601979" h="35560">
                  <a:moveTo>
                    <a:pt x="472109" y="11811"/>
                  </a:moveTo>
                  <a:lnTo>
                    <a:pt x="460324" y="11811"/>
                  </a:lnTo>
                  <a:lnTo>
                    <a:pt x="460324" y="23609"/>
                  </a:lnTo>
                  <a:lnTo>
                    <a:pt x="472109" y="23609"/>
                  </a:lnTo>
                  <a:lnTo>
                    <a:pt x="472109" y="11811"/>
                  </a:lnTo>
                  <a:close/>
                </a:path>
                <a:path w="601979" h="35560">
                  <a:moveTo>
                    <a:pt x="472109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72109" y="11798"/>
                  </a:lnTo>
                  <a:lnTo>
                    <a:pt x="472109" y="0"/>
                  </a:lnTo>
                  <a:close/>
                </a:path>
                <a:path w="601979" h="35560">
                  <a:moveTo>
                    <a:pt x="483920" y="11811"/>
                  </a:moveTo>
                  <a:lnTo>
                    <a:pt x="472122" y="11811"/>
                  </a:lnTo>
                  <a:lnTo>
                    <a:pt x="472122" y="23609"/>
                  </a:lnTo>
                  <a:lnTo>
                    <a:pt x="483920" y="23609"/>
                  </a:lnTo>
                  <a:lnTo>
                    <a:pt x="483920" y="11811"/>
                  </a:lnTo>
                  <a:close/>
                </a:path>
                <a:path w="601979" h="35560">
                  <a:moveTo>
                    <a:pt x="495731" y="11811"/>
                  </a:moveTo>
                  <a:lnTo>
                    <a:pt x="483933" y="11811"/>
                  </a:lnTo>
                  <a:lnTo>
                    <a:pt x="483933" y="23609"/>
                  </a:lnTo>
                  <a:lnTo>
                    <a:pt x="495731" y="23609"/>
                  </a:lnTo>
                  <a:lnTo>
                    <a:pt x="495731" y="11811"/>
                  </a:lnTo>
                  <a:close/>
                </a:path>
                <a:path w="601979" h="35560">
                  <a:moveTo>
                    <a:pt x="495731" y="0"/>
                  </a:move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495731" y="0"/>
                  </a:lnTo>
                  <a:close/>
                </a:path>
                <a:path w="601979" h="35560">
                  <a:moveTo>
                    <a:pt x="519315" y="0"/>
                  </a:moveTo>
                  <a:lnTo>
                    <a:pt x="507530" y="0"/>
                  </a:lnTo>
                  <a:lnTo>
                    <a:pt x="507530" y="11798"/>
                  </a:lnTo>
                  <a:lnTo>
                    <a:pt x="519315" y="11798"/>
                  </a:lnTo>
                  <a:lnTo>
                    <a:pt x="519315" y="0"/>
                  </a:lnTo>
                  <a:close/>
                </a:path>
                <a:path w="601979" h="35560">
                  <a:moveTo>
                    <a:pt x="531126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31126" y="11798"/>
                  </a:lnTo>
                  <a:lnTo>
                    <a:pt x="531126" y="0"/>
                  </a:lnTo>
                  <a:close/>
                </a:path>
                <a:path w="601979" h="35560">
                  <a:moveTo>
                    <a:pt x="542937" y="0"/>
                  </a:moveTo>
                  <a:lnTo>
                    <a:pt x="531139" y="0"/>
                  </a:lnTo>
                  <a:lnTo>
                    <a:pt x="531139" y="11798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01979" h="35560">
                  <a:moveTo>
                    <a:pt x="566547" y="11811"/>
                  </a:moveTo>
                  <a:lnTo>
                    <a:pt x="554748" y="11811"/>
                  </a:lnTo>
                  <a:lnTo>
                    <a:pt x="554748" y="23609"/>
                  </a:lnTo>
                  <a:lnTo>
                    <a:pt x="566547" y="23609"/>
                  </a:lnTo>
                  <a:lnTo>
                    <a:pt x="566547" y="11811"/>
                  </a:lnTo>
                  <a:close/>
                </a:path>
                <a:path w="601979" h="35560">
                  <a:moveTo>
                    <a:pt x="590143" y="0"/>
                  </a:moveTo>
                  <a:lnTo>
                    <a:pt x="578345" y="0"/>
                  </a:lnTo>
                  <a:lnTo>
                    <a:pt x="566547" y="0"/>
                  </a:lnTo>
                  <a:lnTo>
                    <a:pt x="554748" y="0"/>
                  </a:ln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90143" y="11798"/>
                  </a:lnTo>
                  <a:lnTo>
                    <a:pt x="590143" y="0"/>
                  </a:lnTo>
                  <a:close/>
                </a:path>
                <a:path w="601979" h="35560">
                  <a:moveTo>
                    <a:pt x="601941" y="11811"/>
                  </a:moveTo>
                  <a:lnTo>
                    <a:pt x="590143" y="11811"/>
                  </a:lnTo>
                  <a:lnTo>
                    <a:pt x="590143" y="23609"/>
                  </a:lnTo>
                  <a:lnTo>
                    <a:pt x="601941" y="23609"/>
                  </a:lnTo>
                  <a:lnTo>
                    <a:pt x="601941" y="118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5958433" y="4516145"/>
              <a:ext cx="601980" cy="35560"/>
            </a:xfrm>
            <a:custGeom>
              <a:avLst/>
              <a:gdLst/>
              <a:ahLst/>
              <a:cxnLst/>
              <a:rect l="l" t="t" r="r" b="b"/>
              <a:pathLst>
                <a:path w="601979" h="35560">
                  <a:moveTo>
                    <a:pt x="23583" y="23609"/>
                  </a:moveTo>
                  <a:lnTo>
                    <a:pt x="11798" y="23609"/>
                  </a:lnTo>
                  <a:lnTo>
                    <a:pt x="11798" y="35420"/>
                  </a:lnTo>
                  <a:lnTo>
                    <a:pt x="23583" y="35420"/>
                  </a:lnTo>
                  <a:lnTo>
                    <a:pt x="23583" y="23609"/>
                  </a:lnTo>
                  <a:close/>
                </a:path>
                <a:path w="601979" h="35560">
                  <a:moveTo>
                    <a:pt x="23583" y="11798"/>
                  </a:moveTo>
                  <a:lnTo>
                    <a:pt x="11798" y="11798"/>
                  </a:lnTo>
                  <a:lnTo>
                    <a:pt x="0" y="11798"/>
                  </a:lnTo>
                  <a:lnTo>
                    <a:pt x="0" y="23596"/>
                  </a:lnTo>
                  <a:lnTo>
                    <a:pt x="11798" y="23596"/>
                  </a:lnTo>
                  <a:lnTo>
                    <a:pt x="23583" y="23596"/>
                  </a:lnTo>
                  <a:lnTo>
                    <a:pt x="23583" y="11798"/>
                  </a:lnTo>
                  <a:close/>
                </a:path>
                <a:path w="601979" h="35560">
                  <a:moveTo>
                    <a:pt x="35394" y="11798"/>
                  </a:moveTo>
                  <a:lnTo>
                    <a:pt x="23596" y="11798"/>
                  </a:lnTo>
                  <a:lnTo>
                    <a:pt x="23596" y="23596"/>
                  </a:lnTo>
                  <a:lnTo>
                    <a:pt x="35394" y="23596"/>
                  </a:lnTo>
                  <a:lnTo>
                    <a:pt x="35394" y="11798"/>
                  </a:lnTo>
                  <a:close/>
                </a:path>
                <a:path w="601979" h="35560">
                  <a:moveTo>
                    <a:pt x="58991" y="23609"/>
                  </a:moveTo>
                  <a:lnTo>
                    <a:pt x="47205" y="23609"/>
                  </a:lnTo>
                  <a:lnTo>
                    <a:pt x="35407" y="23609"/>
                  </a:lnTo>
                  <a:lnTo>
                    <a:pt x="35407" y="35420"/>
                  </a:lnTo>
                  <a:lnTo>
                    <a:pt x="47205" y="35420"/>
                  </a:lnTo>
                  <a:lnTo>
                    <a:pt x="58991" y="35420"/>
                  </a:lnTo>
                  <a:lnTo>
                    <a:pt x="58991" y="23609"/>
                  </a:lnTo>
                  <a:close/>
                </a:path>
                <a:path w="601979" h="35560">
                  <a:moveTo>
                    <a:pt x="70815" y="11798"/>
                  </a:moveTo>
                  <a:lnTo>
                    <a:pt x="59016" y="11798"/>
                  </a:lnTo>
                  <a:lnTo>
                    <a:pt x="59016" y="23596"/>
                  </a:lnTo>
                  <a:lnTo>
                    <a:pt x="70815" y="23596"/>
                  </a:lnTo>
                  <a:lnTo>
                    <a:pt x="70815" y="11798"/>
                  </a:lnTo>
                  <a:close/>
                </a:path>
                <a:path w="601979" h="35560">
                  <a:moveTo>
                    <a:pt x="94411" y="23609"/>
                  </a:moveTo>
                  <a:lnTo>
                    <a:pt x="82613" y="23609"/>
                  </a:lnTo>
                  <a:lnTo>
                    <a:pt x="70815" y="23609"/>
                  </a:lnTo>
                  <a:lnTo>
                    <a:pt x="70815" y="35420"/>
                  </a:lnTo>
                  <a:lnTo>
                    <a:pt x="82613" y="35420"/>
                  </a:lnTo>
                  <a:lnTo>
                    <a:pt x="94411" y="35420"/>
                  </a:lnTo>
                  <a:lnTo>
                    <a:pt x="94411" y="23609"/>
                  </a:lnTo>
                  <a:close/>
                </a:path>
                <a:path w="601979" h="35560">
                  <a:moveTo>
                    <a:pt x="118008" y="23609"/>
                  </a:moveTo>
                  <a:lnTo>
                    <a:pt x="106222" y="23609"/>
                  </a:lnTo>
                  <a:lnTo>
                    <a:pt x="106222" y="35420"/>
                  </a:lnTo>
                  <a:lnTo>
                    <a:pt x="118008" y="35420"/>
                  </a:lnTo>
                  <a:lnTo>
                    <a:pt x="118008" y="23609"/>
                  </a:lnTo>
                  <a:close/>
                </a:path>
                <a:path w="601979" h="35560">
                  <a:moveTo>
                    <a:pt x="141630" y="23609"/>
                  </a:moveTo>
                  <a:lnTo>
                    <a:pt x="129832" y="23609"/>
                  </a:lnTo>
                  <a:lnTo>
                    <a:pt x="129832" y="35420"/>
                  </a:lnTo>
                  <a:lnTo>
                    <a:pt x="141630" y="35420"/>
                  </a:lnTo>
                  <a:lnTo>
                    <a:pt x="141630" y="23609"/>
                  </a:lnTo>
                  <a:close/>
                </a:path>
                <a:path w="601979" h="35560">
                  <a:moveTo>
                    <a:pt x="153416" y="11798"/>
                  </a:moveTo>
                  <a:lnTo>
                    <a:pt x="141630" y="11798"/>
                  </a:lnTo>
                  <a:lnTo>
                    <a:pt x="129832" y="11798"/>
                  </a:lnTo>
                  <a:lnTo>
                    <a:pt x="129832" y="23596"/>
                  </a:lnTo>
                  <a:lnTo>
                    <a:pt x="141630" y="23596"/>
                  </a:lnTo>
                  <a:lnTo>
                    <a:pt x="153416" y="23596"/>
                  </a:lnTo>
                  <a:lnTo>
                    <a:pt x="153416" y="11798"/>
                  </a:lnTo>
                  <a:close/>
                </a:path>
                <a:path w="601979" h="35560">
                  <a:moveTo>
                    <a:pt x="177025" y="11798"/>
                  </a:moveTo>
                  <a:lnTo>
                    <a:pt x="165239" y="11798"/>
                  </a:lnTo>
                  <a:lnTo>
                    <a:pt x="165239" y="23596"/>
                  </a:lnTo>
                  <a:lnTo>
                    <a:pt x="177025" y="23596"/>
                  </a:lnTo>
                  <a:lnTo>
                    <a:pt x="177025" y="11798"/>
                  </a:lnTo>
                  <a:close/>
                </a:path>
                <a:path w="601979" h="35560">
                  <a:moveTo>
                    <a:pt x="200647" y="11798"/>
                  </a:moveTo>
                  <a:lnTo>
                    <a:pt x="188849" y="11798"/>
                  </a:lnTo>
                  <a:lnTo>
                    <a:pt x="188849" y="23596"/>
                  </a:lnTo>
                  <a:lnTo>
                    <a:pt x="200647" y="23596"/>
                  </a:lnTo>
                  <a:lnTo>
                    <a:pt x="200647" y="11798"/>
                  </a:lnTo>
                  <a:close/>
                </a:path>
                <a:path w="601979" h="35560">
                  <a:moveTo>
                    <a:pt x="212432" y="23609"/>
                  </a:moveTo>
                  <a:lnTo>
                    <a:pt x="200647" y="23609"/>
                  </a:lnTo>
                  <a:lnTo>
                    <a:pt x="188849" y="23609"/>
                  </a:lnTo>
                  <a:lnTo>
                    <a:pt x="188849" y="35420"/>
                  </a:lnTo>
                  <a:lnTo>
                    <a:pt x="200647" y="35420"/>
                  </a:lnTo>
                  <a:lnTo>
                    <a:pt x="212432" y="35420"/>
                  </a:lnTo>
                  <a:lnTo>
                    <a:pt x="212432" y="23609"/>
                  </a:lnTo>
                  <a:close/>
                </a:path>
                <a:path w="601979" h="35560">
                  <a:moveTo>
                    <a:pt x="224243" y="11798"/>
                  </a:moveTo>
                  <a:lnTo>
                    <a:pt x="212458" y="11798"/>
                  </a:lnTo>
                  <a:lnTo>
                    <a:pt x="212458" y="23596"/>
                  </a:lnTo>
                  <a:lnTo>
                    <a:pt x="224243" y="23596"/>
                  </a:lnTo>
                  <a:lnTo>
                    <a:pt x="224243" y="11798"/>
                  </a:lnTo>
                  <a:close/>
                </a:path>
                <a:path w="601979" h="35560">
                  <a:moveTo>
                    <a:pt x="247840" y="23609"/>
                  </a:moveTo>
                  <a:lnTo>
                    <a:pt x="236054" y="23609"/>
                  </a:lnTo>
                  <a:lnTo>
                    <a:pt x="236054" y="35420"/>
                  </a:lnTo>
                  <a:lnTo>
                    <a:pt x="247840" y="35420"/>
                  </a:lnTo>
                  <a:lnTo>
                    <a:pt x="247840" y="23609"/>
                  </a:lnTo>
                  <a:close/>
                </a:path>
                <a:path w="601979" h="35560">
                  <a:moveTo>
                    <a:pt x="247840" y="11798"/>
                  </a:moveTo>
                  <a:lnTo>
                    <a:pt x="236054" y="11798"/>
                  </a:lnTo>
                  <a:lnTo>
                    <a:pt x="224256" y="11798"/>
                  </a:lnTo>
                  <a:lnTo>
                    <a:pt x="224256" y="23596"/>
                  </a:lnTo>
                  <a:lnTo>
                    <a:pt x="236054" y="23596"/>
                  </a:lnTo>
                  <a:lnTo>
                    <a:pt x="247840" y="23596"/>
                  </a:lnTo>
                  <a:lnTo>
                    <a:pt x="247840" y="11798"/>
                  </a:lnTo>
                  <a:close/>
                </a:path>
                <a:path w="601979" h="35560">
                  <a:moveTo>
                    <a:pt x="271449" y="23609"/>
                  </a:moveTo>
                  <a:lnTo>
                    <a:pt x="259664" y="23609"/>
                  </a:lnTo>
                  <a:lnTo>
                    <a:pt x="247865" y="23609"/>
                  </a:lnTo>
                  <a:lnTo>
                    <a:pt x="247865" y="35420"/>
                  </a:lnTo>
                  <a:lnTo>
                    <a:pt x="259664" y="35420"/>
                  </a:lnTo>
                  <a:lnTo>
                    <a:pt x="271449" y="35420"/>
                  </a:lnTo>
                  <a:lnTo>
                    <a:pt x="271449" y="23609"/>
                  </a:lnTo>
                  <a:close/>
                </a:path>
                <a:path w="601979" h="35560">
                  <a:moveTo>
                    <a:pt x="271449" y="11798"/>
                  </a:moveTo>
                  <a:lnTo>
                    <a:pt x="259664" y="11798"/>
                  </a:lnTo>
                  <a:lnTo>
                    <a:pt x="247865" y="11798"/>
                  </a:lnTo>
                  <a:lnTo>
                    <a:pt x="247865" y="23596"/>
                  </a:lnTo>
                  <a:lnTo>
                    <a:pt x="259664" y="23596"/>
                  </a:lnTo>
                  <a:lnTo>
                    <a:pt x="271449" y="23596"/>
                  </a:lnTo>
                  <a:lnTo>
                    <a:pt x="271449" y="11798"/>
                  </a:lnTo>
                  <a:close/>
                </a:path>
                <a:path w="601979" h="35560">
                  <a:moveTo>
                    <a:pt x="306857" y="23609"/>
                  </a:moveTo>
                  <a:lnTo>
                    <a:pt x="295071" y="23609"/>
                  </a:lnTo>
                  <a:lnTo>
                    <a:pt x="283273" y="23609"/>
                  </a:lnTo>
                  <a:lnTo>
                    <a:pt x="283273" y="35420"/>
                  </a:lnTo>
                  <a:lnTo>
                    <a:pt x="295071" y="35420"/>
                  </a:lnTo>
                  <a:lnTo>
                    <a:pt x="306857" y="35420"/>
                  </a:lnTo>
                  <a:lnTo>
                    <a:pt x="306857" y="23609"/>
                  </a:lnTo>
                  <a:close/>
                </a:path>
                <a:path w="601979" h="35560">
                  <a:moveTo>
                    <a:pt x="306857" y="11798"/>
                  </a:moveTo>
                  <a:lnTo>
                    <a:pt x="295071" y="11798"/>
                  </a:lnTo>
                  <a:lnTo>
                    <a:pt x="283273" y="11798"/>
                  </a:lnTo>
                  <a:lnTo>
                    <a:pt x="283273" y="23596"/>
                  </a:lnTo>
                  <a:lnTo>
                    <a:pt x="295071" y="23596"/>
                  </a:lnTo>
                  <a:lnTo>
                    <a:pt x="306857" y="23596"/>
                  </a:lnTo>
                  <a:lnTo>
                    <a:pt x="306857" y="11798"/>
                  </a:lnTo>
                  <a:close/>
                </a:path>
                <a:path w="601979" h="35560">
                  <a:moveTo>
                    <a:pt x="318668" y="11798"/>
                  </a:moveTo>
                  <a:lnTo>
                    <a:pt x="306882" y="11798"/>
                  </a:lnTo>
                  <a:lnTo>
                    <a:pt x="306882" y="23596"/>
                  </a:lnTo>
                  <a:lnTo>
                    <a:pt x="318668" y="23596"/>
                  </a:lnTo>
                  <a:lnTo>
                    <a:pt x="318668" y="11798"/>
                  </a:lnTo>
                  <a:close/>
                </a:path>
                <a:path w="601979" h="35560">
                  <a:moveTo>
                    <a:pt x="330479" y="23609"/>
                  </a:moveTo>
                  <a:lnTo>
                    <a:pt x="318681" y="23609"/>
                  </a:lnTo>
                  <a:lnTo>
                    <a:pt x="318681" y="35420"/>
                  </a:lnTo>
                  <a:lnTo>
                    <a:pt x="330479" y="35420"/>
                  </a:lnTo>
                  <a:lnTo>
                    <a:pt x="330479" y="23609"/>
                  </a:lnTo>
                  <a:close/>
                </a:path>
                <a:path w="601979" h="35560">
                  <a:moveTo>
                    <a:pt x="330479" y="11798"/>
                  </a:moveTo>
                  <a:lnTo>
                    <a:pt x="318681" y="11798"/>
                  </a:lnTo>
                  <a:lnTo>
                    <a:pt x="318681" y="23596"/>
                  </a:lnTo>
                  <a:lnTo>
                    <a:pt x="330479" y="23596"/>
                  </a:lnTo>
                  <a:lnTo>
                    <a:pt x="330479" y="11798"/>
                  </a:lnTo>
                  <a:close/>
                </a:path>
                <a:path w="601979" h="35560">
                  <a:moveTo>
                    <a:pt x="354088" y="23609"/>
                  </a:moveTo>
                  <a:lnTo>
                    <a:pt x="342290" y="23609"/>
                  </a:lnTo>
                  <a:lnTo>
                    <a:pt x="342290" y="35420"/>
                  </a:lnTo>
                  <a:lnTo>
                    <a:pt x="354088" y="35420"/>
                  </a:lnTo>
                  <a:lnTo>
                    <a:pt x="354088" y="23609"/>
                  </a:lnTo>
                  <a:close/>
                </a:path>
                <a:path w="601979" h="35560">
                  <a:moveTo>
                    <a:pt x="354088" y="11798"/>
                  </a:moveTo>
                  <a:lnTo>
                    <a:pt x="342290" y="11798"/>
                  </a:lnTo>
                  <a:lnTo>
                    <a:pt x="342290" y="23596"/>
                  </a:lnTo>
                  <a:lnTo>
                    <a:pt x="354088" y="23596"/>
                  </a:lnTo>
                  <a:lnTo>
                    <a:pt x="354088" y="11798"/>
                  </a:lnTo>
                  <a:close/>
                </a:path>
                <a:path w="601979" h="35560">
                  <a:moveTo>
                    <a:pt x="413092" y="23609"/>
                  </a:moveTo>
                  <a:lnTo>
                    <a:pt x="401307" y="23609"/>
                  </a:lnTo>
                  <a:lnTo>
                    <a:pt x="389509" y="23609"/>
                  </a:lnTo>
                  <a:lnTo>
                    <a:pt x="389509" y="35420"/>
                  </a:lnTo>
                  <a:lnTo>
                    <a:pt x="401307" y="35420"/>
                  </a:lnTo>
                  <a:lnTo>
                    <a:pt x="413092" y="35420"/>
                  </a:lnTo>
                  <a:lnTo>
                    <a:pt x="413092" y="23609"/>
                  </a:lnTo>
                  <a:close/>
                </a:path>
                <a:path w="601979" h="35560">
                  <a:moveTo>
                    <a:pt x="413092" y="0"/>
                  </a:moveTo>
                  <a:lnTo>
                    <a:pt x="401307" y="0"/>
                  </a:lnTo>
                  <a:lnTo>
                    <a:pt x="401307" y="11798"/>
                  </a:lnTo>
                  <a:lnTo>
                    <a:pt x="389509" y="11798"/>
                  </a:lnTo>
                  <a:lnTo>
                    <a:pt x="389509" y="23596"/>
                  </a:lnTo>
                  <a:lnTo>
                    <a:pt x="401307" y="23596"/>
                  </a:lnTo>
                  <a:lnTo>
                    <a:pt x="413092" y="23596"/>
                  </a:lnTo>
                  <a:lnTo>
                    <a:pt x="413092" y="11798"/>
                  </a:lnTo>
                  <a:lnTo>
                    <a:pt x="413092" y="0"/>
                  </a:lnTo>
                  <a:close/>
                </a:path>
                <a:path w="601979" h="35560">
                  <a:moveTo>
                    <a:pt x="424903" y="23609"/>
                  </a:moveTo>
                  <a:lnTo>
                    <a:pt x="413105" y="23609"/>
                  </a:lnTo>
                  <a:lnTo>
                    <a:pt x="413105" y="35420"/>
                  </a:lnTo>
                  <a:lnTo>
                    <a:pt x="424903" y="35420"/>
                  </a:lnTo>
                  <a:lnTo>
                    <a:pt x="424903" y="23609"/>
                  </a:lnTo>
                  <a:close/>
                </a:path>
                <a:path w="601979" h="35560">
                  <a:moveTo>
                    <a:pt x="424903" y="0"/>
                  </a:moveTo>
                  <a:lnTo>
                    <a:pt x="413105" y="0"/>
                  </a:lnTo>
                  <a:lnTo>
                    <a:pt x="413105" y="11798"/>
                  </a:lnTo>
                  <a:lnTo>
                    <a:pt x="413105" y="23596"/>
                  </a:lnTo>
                  <a:lnTo>
                    <a:pt x="424903" y="23596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01979" h="35560">
                  <a:moveTo>
                    <a:pt x="436702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24916" y="23596"/>
                  </a:lnTo>
                  <a:lnTo>
                    <a:pt x="436702" y="23596"/>
                  </a:lnTo>
                  <a:lnTo>
                    <a:pt x="436702" y="11798"/>
                  </a:lnTo>
                  <a:lnTo>
                    <a:pt x="436702" y="0"/>
                  </a:lnTo>
                  <a:close/>
                </a:path>
                <a:path w="601979" h="35560">
                  <a:moveTo>
                    <a:pt x="460298" y="23609"/>
                  </a:moveTo>
                  <a:lnTo>
                    <a:pt x="448513" y="23609"/>
                  </a:lnTo>
                  <a:lnTo>
                    <a:pt x="436714" y="23609"/>
                  </a:lnTo>
                  <a:lnTo>
                    <a:pt x="436714" y="35420"/>
                  </a:lnTo>
                  <a:lnTo>
                    <a:pt x="448513" y="35420"/>
                  </a:lnTo>
                  <a:lnTo>
                    <a:pt x="460298" y="35420"/>
                  </a:lnTo>
                  <a:lnTo>
                    <a:pt x="460298" y="23609"/>
                  </a:lnTo>
                  <a:close/>
                </a:path>
                <a:path w="601979" h="35560">
                  <a:moveTo>
                    <a:pt x="460298" y="0"/>
                  </a:moveTo>
                  <a:lnTo>
                    <a:pt x="448513" y="0"/>
                  </a:lnTo>
                  <a:lnTo>
                    <a:pt x="448513" y="11798"/>
                  </a:lnTo>
                  <a:lnTo>
                    <a:pt x="436714" y="11798"/>
                  </a:lnTo>
                  <a:lnTo>
                    <a:pt x="436714" y="23596"/>
                  </a:lnTo>
                  <a:lnTo>
                    <a:pt x="448513" y="23596"/>
                  </a:lnTo>
                  <a:lnTo>
                    <a:pt x="460298" y="23596"/>
                  </a:lnTo>
                  <a:lnTo>
                    <a:pt x="460298" y="11798"/>
                  </a:lnTo>
                  <a:lnTo>
                    <a:pt x="460298" y="0"/>
                  </a:lnTo>
                  <a:close/>
                </a:path>
                <a:path w="601979" h="35560">
                  <a:moveTo>
                    <a:pt x="472109" y="23609"/>
                  </a:moveTo>
                  <a:lnTo>
                    <a:pt x="460324" y="23609"/>
                  </a:lnTo>
                  <a:lnTo>
                    <a:pt x="460324" y="35420"/>
                  </a:lnTo>
                  <a:lnTo>
                    <a:pt x="472109" y="35420"/>
                  </a:lnTo>
                  <a:lnTo>
                    <a:pt x="472109" y="23609"/>
                  </a:lnTo>
                  <a:close/>
                </a:path>
                <a:path w="601979" h="35560">
                  <a:moveTo>
                    <a:pt x="472109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72109" y="11798"/>
                  </a:lnTo>
                  <a:lnTo>
                    <a:pt x="472109" y="0"/>
                  </a:lnTo>
                  <a:close/>
                </a:path>
                <a:path w="601979" h="35560">
                  <a:moveTo>
                    <a:pt x="483920" y="23609"/>
                  </a:moveTo>
                  <a:lnTo>
                    <a:pt x="472122" y="23609"/>
                  </a:lnTo>
                  <a:lnTo>
                    <a:pt x="472122" y="35420"/>
                  </a:lnTo>
                  <a:lnTo>
                    <a:pt x="483920" y="35420"/>
                  </a:lnTo>
                  <a:lnTo>
                    <a:pt x="483920" y="23609"/>
                  </a:lnTo>
                  <a:close/>
                </a:path>
                <a:path w="601979" h="35560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72122" y="23596"/>
                  </a:lnTo>
                  <a:lnTo>
                    <a:pt x="483920" y="23596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01979" h="35560">
                  <a:moveTo>
                    <a:pt x="495731" y="11798"/>
                  </a:moveTo>
                  <a:lnTo>
                    <a:pt x="483933" y="11798"/>
                  </a:lnTo>
                  <a:lnTo>
                    <a:pt x="483933" y="23596"/>
                  </a:lnTo>
                  <a:lnTo>
                    <a:pt x="495731" y="23596"/>
                  </a:lnTo>
                  <a:lnTo>
                    <a:pt x="495731" y="11798"/>
                  </a:lnTo>
                  <a:close/>
                </a:path>
                <a:path w="601979" h="35560">
                  <a:moveTo>
                    <a:pt x="519315" y="23609"/>
                  </a:moveTo>
                  <a:lnTo>
                    <a:pt x="507530" y="23609"/>
                  </a:lnTo>
                  <a:lnTo>
                    <a:pt x="495731" y="23609"/>
                  </a:lnTo>
                  <a:lnTo>
                    <a:pt x="483933" y="23609"/>
                  </a:lnTo>
                  <a:lnTo>
                    <a:pt x="483933" y="35420"/>
                  </a:lnTo>
                  <a:lnTo>
                    <a:pt x="495731" y="35420"/>
                  </a:lnTo>
                  <a:lnTo>
                    <a:pt x="507530" y="35420"/>
                  </a:lnTo>
                  <a:lnTo>
                    <a:pt x="519315" y="35420"/>
                  </a:lnTo>
                  <a:lnTo>
                    <a:pt x="519315" y="23609"/>
                  </a:lnTo>
                  <a:close/>
                </a:path>
                <a:path w="601979" h="35560">
                  <a:moveTo>
                    <a:pt x="519315" y="0"/>
                  </a:moveTo>
                  <a:lnTo>
                    <a:pt x="507530" y="0"/>
                  </a:lnTo>
                  <a:lnTo>
                    <a:pt x="507530" y="11798"/>
                  </a:lnTo>
                  <a:lnTo>
                    <a:pt x="507530" y="23596"/>
                  </a:lnTo>
                  <a:lnTo>
                    <a:pt x="519315" y="23596"/>
                  </a:lnTo>
                  <a:lnTo>
                    <a:pt x="519315" y="11798"/>
                  </a:lnTo>
                  <a:lnTo>
                    <a:pt x="519315" y="0"/>
                  </a:lnTo>
                  <a:close/>
                </a:path>
                <a:path w="601979" h="35560">
                  <a:moveTo>
                    <a:pt x="531126" y="23609"/>
                  </a:moveTo>
                  <a:lnTo>
                    <a:pt x="519341" y="23609"/>
                  </a:lnTo>
                  <a:lnTo>
                    <a:pt x="519341" y="35420"/>
                  </a:lnTo>
                  <a:lnTo>
                    <a:pt x="531126" y="35420"/>
                  </a:lnTo>
                  <a:lnTo>
                    <a:pt x="531126" y="23609"/>
                  </a:lnTo>
                  <a:close/>
                </a:path>
                <a:path w="601979" h="35560">
                  <a:moveTo>
                    <a:pt x="542937" y="11798"/>
                  </a:moveTo>
                  <a:lnTo>
                    <a:pt x="531139" y="11798"/>
                  </a:lnTo>
                  <a:lnTo>
                    <a:pt x="531139" y="23596"/>
                  </a:lnTo>
                  <a:lnTo>
                    <a:pt x="542937" y="23596"/>
                  </a:lnTo>
                  <a:lnTo>
                    <a:pt x="542937" y="11798"/>
                  </a:lnTo>
                  <a:close/>
                </a:path>
                <a:path w="601979" h="35560">
                  <a:moveTo>
                    <a:pt x="566547" y="23609"/>
                  </a:moveTo>
                  <a:lnTo>
                    <a:pt x="554748" y="23609"/>
                  </a:lnTo>
                  <a:lnTo>
                    <a:pt x="554748" y="35420"/>
                  </a:lnTo>
                  <a:lnTo>
                    <a:pt x="566547" y="35420"/>
                  </a:lnTo>
                  <a:lnTo>
                    <a:pt x="566547" y="23609"/>
                  </a:lnTo>
                  <a:close/>
                </a:path>
                <a:path w="601979" h="35560">
                  <a:moveTo>
                    <a:pt x="601941" y="11798"/>
                  </a:moveTo>
                  <a:lnTo>
                    <a:pt x="590143" y="11798"/>
                  </a:lnTo>
                  <a:lnTo>
                    <a:pt x="590143" y="0"/>
                  </a:lnTo>
                  <a:lnTo>
                    <a:pt x="578345" y="0"/>
                  </a:lnTo>
                  <a:lnTo>
                    <a:pt x="566547" y="0"/>
                  </a:lnTo>
                  <a:lnTo>
                    <a:pt x="554748" y="0"/>
                  </a:lnTo>
                  <a:lnTo>
                    <a:pt x="554748" y="11798"/>
                  </a:ln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66547" y="23596"/>
                  </a:lnTo>
                  <a:lnTo>
                    <a:pt x="578345" y="23596"/>
                  </a:lnTo>
                  <a:lnTo>
                    <a:pt x="590143" y="23596"/>
                  </a:lnTo>
                  <a:lnTo>
                    <a:pt x="601941" y="23596"/>
                  </a:lnTo>
                  <a:lnTo>
                    <a:pt x="601941" y="117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5958433" y="4539754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09" h="47625">
                  <a:moveTo>
                    <a:pt x="23583" y="35407"/>
                  </a:moveTo>
                  <a:lnTo>
                    <a:pt x="11798" y="35407"/>
                  </a:lnTo>
                  <a:lnTo>
                    <a:pt x="0" y="35407"/>
                  </a:lnTo>
                  <a:lnTo>
                    <a:pt x="0" y="47205"/>
                  </a:lnTo>
                  <a:lnTo>
                    <a:pt x="11798" y="47205"/>
                  </a:lnTo>
                  <a:lnTo>
                    <a:pt x="23583" y="47205"/>
                  </a:lnTo>
                  <a:lnTo>
                    <a:pt x="23583" y="35407"/>
                  </a:lnTo>
                  <a:close/>
                </a:path>
                <a:path w="626109" h="47625">
                  <a:moveTo>
                    <a:pt x="23583" y="11798"/>
                  </a:moveTo>
                  <a:lnTo>
                    <a:pt x="11798" y="11798"/>
                  </a:lnTo>
                  <a:lnTo>
                    <a:pt x="11798" y="23596"/>
                  </a:lnTo>
                  <a:lnTo>
                    <a:pt x="0" y="23596"/>
                  </a:lnTo>
                  <a:lnTo>
                    <a:pt x="0" y="35394"/>
                  </a:lnTo>
                  <a:lnTo>
                    <a:pt x="11798" y="35394"/>
                  </a:lnTo>
                  <a:lnTo>
                    <a:pt x="23583" y="35394"/>
                  </a:lnTo>
                  <a:lnTo>
                    <a:pt x="23583" y="23596"/>
                  </a:lnTo>
                  <a:lnTo>
                    <a:pt x="23583" y="11798"/>
                  </a:lnTo>
                  <a:close/>
                </a:path>
                <a:path w="626109" h="47625">
                  <a:moveTo>
                    <a:pt x="35394" y="35407"/>
                  </a:moveTo>
                  <a:lnTo>
                    <a:pt x="23596" y="35407"/>
                  </a:lnTo>
                  <a:lnTo>
                    <a:pt x="23596" y="47205"/>
                  </a:lnTo>
                  <a:lnTo>
                    <a:pt x="35394" y="47205"/>
                  </a:lnTo>
                  <a:lnTo>
                    <a:pt x="35394" y="35407"/>
                  </a:lnTo>
                  <a:close/>
                </a:path>
                <a:path w="626109" h="47625">
                  <a:moveTo>
                    <a:pt x="35394" y="23596"/>
                  </a:moveTo>
                  <a:lnTo>
                    <a:pt x="23596" y="23596"/>
                  </a:lnTo>
                  <a:lnTo>
                    <a:pt x="23596" y="35394"/>
                  </a:lnTo>
                  <a:lnTo>
                    <a:pt x="35394" y="35394"/>
                  </a:lnTo>
                  <a:lnTo>
                    <a:pt x="35394" y="23596"/>
                  </a:lnTo>
                  <a:close/>
                </a:path>
                <a:path w="626109" h="47625">
                  <a:moveTo>
                    <a:pt x="58991" y="35407"/>
                  </a:moveTo>
                  <a:lnTo>
                    <a:pt x="47205" y="35407"/>
                  </a:lnTo>
                  <a:lnTo>
                    <a:pt x="35407" y="35407"/>
                  </a:lnTo>
                  <a:lnTo>
                    <a:pt x="35407" y="47205"/>
                  </a:lnTo>
                  <a:lnTo>
                    <a:pt x="47205" y="47205"/>
                  </a:lnTo>
                  <a:lnTo>
                    <a:pt x="58991" y="47205"/>
                  </a:lnTo>
                  <a:lnTo>
                    <a:pt x="58991" y="35407"/>
                  </a:lnTo>
                  <a:close/>
                </a:path>
                <a:path w="626109" h="47625">
                  <a:moveTo>
                    <a:pt x="58991" y="11798"/>
                  </a:moveTo>
                  <a:lnTo>
                    <a:pt x="47205" y="11798"/>
                  </a:lnTo>
                  <a:lnTo>
                    <a:pt x="47205" y="23596"/>
                  </a:lnTo>
                  <a:lnTo>
                    <a:pt x="58991" y="23596"/>
                  </a:lnTo>
                  <a:lnTo>
                    <a:pt x="58991" y="11798"/>
                  </a:lnTo>
                  <a:close/>
                </a:path>
                <a:path w="626109" h="47625">
                  <a:moveTo>
                    <a:pt x="94411" y="11798"/>
                  </a:moveTo>
                  <a:lnTo>
                    <a:pt x="82613" y="11798"/>
                  </a:lnTo>
                  <a:lnTo>
                    <a:pt x="82613" y="23596"/>
                  </a:lnTo>
                  <a:lnTo>
                    <a:pt x="70815" y="23596"/>
                  </a:lnTo>
                  <a:lnTo>
                    <a:pt x="70815" y="11798"/>
                  </a:lnTo>
                  <a:lnTo>
                    <a:pt x="59016" y="11798"/>
                  </a:lnTo>
                  <a:lnTo>
                    <a:pt x="59016" y="23596"/>
                  </a:lnTo>
                  <a:lnTo>
                    <a:pt x="59016" y="35394"/>
                  </a:lnTo>
                  <a:lnTo>
                    <a:pt x="70815" y="35394"/>
                  </a:lnTo>
                  <a:lnTo>
                    <a:pt x="82613" y="35394"/>
                  </a:lnTo>
                  <a:lnTo>
                    <a:pt x="94411" y="35394"/>
                  </a:lnTo>
                  <a:lnTo>
                    <a:pt x="94411" y="23596"/>
                  </a:lnTo>
                  <a:lnTo>
                    <a:pt x="94411" y="11798"/>
                  </a:lnTo>
                  <a:close/>
                </a:path>
                <a:path w="626109" h="47625">
                  <a:moveTo>
                    <a:pt x="118008" y="23596"/>
                  </a:moveTo>
                  <a:lnTo>
                    <a:pt x="106222" y="23596"/>
                  </a:lnTo>
                  <a:lnTo>
                    <a:pt x="106222" y="35394"/>
                  </a:lnTo>
                  <a:lnTo>
                    <a:pt x="118008" y="35394"/>
                  </a:lnTo>
                  <a:lnTo>
                    <a:pt x="118008" y="23596"/>
                  </a:lnTo>
                  <a:close/>
                </a:path>
                <a:path w="626109" h="47625">
                  <a:moveTo>
                    <a:pt x="129819" y="11798"/>
                  </a:moveTo>
                  <a:lnTo>
                    <a:pt x="118021" y="11798"/>
                  </a:lnTo>
                  <a:lnTo>
                    <a:pt x="118021" y="23596"/>
                  </a:lnTo>
                  <a:lnTo>
                    <a:pt x="118021" y="35394"/>
                  </a:lnTo>
                  <a:lnTo>
                    <a:pt x="129819" y="35394"/>
                  </a:lnTo>
                  <a:lnTo>
                    <a:pt x="129819" y="23596"/>
                  </a:lnTo>
                  <a:lnTo>
                    <a:pt x="129819" y="11798"/>
                  </a:lnTo>
                  <a:close/>
                </a:path>
                <a:path w="626109" h="47625">
                  <a:moveTo>
                    <a:pt x="153416" y="11798"/>
                  </a:moveTo>
                  <a:lnTo>
                    <a:pt x="141630" y="11798"/>
                  </a:lnTo>
                  <a:lnTo>
                    <a:pt x="141630" y="23596"/>
                  </a:lnTo>
                  <a:lnTo>
                    <a:pt x="153416" y="23596"/>
                  </a:lnTo>
                  <a:lnTo>
                    <a:pt x="153416" y="11798"/>
                  </a:lnTo>
                  <a:close/>
                </a:path>
                <a:path w="626109" h="47625">
                  <a:moveTo>
                    <a:pt x="177025" y="11798"/>
                  </a:moveTo>
                  <a:lnTo>
                    <a:pt x="165239" y="11798"/>
                  </a:lnTo>
                  <a:lnTo>
                    <a:pt x="153441" y="11798"/>
                  </a:lnTo>
                  <a:lnTo>
                    <a:pt x="153441" y="23596"/>
                  </a:lnTo>
                  <a:lnTo>
                    <a:pt x="153441" y="35394"/>
                  </a:lnTo>
                  <a:lnTo>
                    <a:pt x="165239" y="35394"/>
                  </a:lnTo>
                  <a:lnTo>
                    <a:pt x="177025" y="35394"/>
                  </a:lnTo>
                  <a:lnTo>
                    <a:pt x="177025" y="23596"/>
                  </a:lnTo>
                  <a:lnTo>
                    <a:pt x="177025" y="11798"/>
                  </a:lnTo>
                  <a:close/>
                </a:path>
                <a:path w="626109" h="47625">
                  <a:moveTo>
                    <a:pt x="188836" y="11798"/>
                  </a:moveTo>
                  <a:lnTo>
                    <a:pt x="177038" y="11798"/>
                  </a:lnTo>
                  <a:lnTo>
                    <a:pt x="177038" y="23596"/>
                  </a:lnTo>
                  <a:lnTo>
                    <a:pt x="177038" y="35394"/>
                  </a:lnTo>
                  <a:lnTo>
                    <a:pt x="188836" y="35394"/>
                  </a:lnTo>
                  <a:lnTo>
                    <a:pt x="188836" y="23596"/>
                  </a:lnTo>
                  <a:lnTo>
                    <a:pt x="188836" y="11798"/>
                  </a:lnTo>
                  <a:close/>
                </a:path>
                <a:path w="626109" h="47625">
                  <a:moveTo>
                    <a:pt x="212432" y="23596"/>
                  </a:moveTo>
                  <a:lnTo>
                    <a:pt x="200647" y="23596"/>
                  </a:lnTo>
                  <a:lnTo>
                    <a:pt x="200647" y="35394"/>
                  </a:lnTo>
                  <a:lnTo>
                    <a:pt x="212432" y="35394"/>
                  </a:lnTo>
                  <a:lnTo>
                    <a:pt x="212432" y="23596"/>
                  </a:lnTo>
                  <a:close/>
                </a:path>
                <a:path w="626109" h="47625">
                  <a:moveTo>
                    <a:pt x="247840" y="11798"/>
                  </a:moveTo>
                  <a:lnTo>
                    <a:pt x="236054" y="11798"/>
                  </a:lnTo>
                  <a:lnTo>
                    <a:pt x="224256" y="11798"/>
                  </a:lnTo>
                  <a:lnTo>
                    <a:pt x="224256" y="23596"/>
                  </a:lnTo>
                  <a:lnTo>
                    <a:pt x="224256" y="35394"/>
                  </a:lnTo>
                  <a:lnTo>
                    <a:pt x="236054" y="35394"/>
                  </a:lnTo>
                  <a:lnTo>
                    <a:pt x="247840" y="35394"/>
                  </a:lnTo>
                  <a:lnTo>
                    <a:pt x="247840" y="23596"/>
                  </a:lnTo>
                  <a:lnTo>
                    <a:pt x="247840" y="11798"/>
                  </a:lnTo>
                  <a:close/>
                </a:path>
                <a:path w="626109" h="47625">
                  <a:moveTo>
                    <a:pt x="271449" y="11798"/>
                  </a:moveTo>
                  <a:lnTo>
                    <a:pt x="259664" y="11798"/>
                  </a:lnTo>
                  <a:lnTo>
                    <a:pt x="247865" y="11798"/>
                  </a:lnTo>
                  <a:lnTo>
                    <a:pt x="247865" y="23596"/>
                  </a:lnTo>
                  <a:lnTo>
                    <a:pt x="259664" y="23596"/>
                  </a:lnTo>
                  <a:lnTo>
                    <a:pt x="271449" y="23596"/>
                  </a:lnTo>
                  <a:lnTo>
                    <a:pt x="271449" y="11798"/>
                  </a:lnTo>
                  <a:close/>
                </a:path>
                <a:path w="626109" h="47625">
                  <a:moveTo>
                    <a:pt x="283260" y="11798"/>
                  </a:moveTo>
                  <a:lnTo>
                    <a:pt x="271475" y="11798"/>
                  </a:lnTo>
                  <a:lnTo>
                    <a:pt x="271475" y="23596"/>
                  </a:lnTo>
                  <a:lnTo>
                    <a:pt x="271475" y="35394"/>
                  </a:lnTo>
                  <a:lnTo>
                    <a:pt x="283260" y="35394"/>
                  </a:lnTo>
                  <a:lnTo>
                    <a:pt x="283260" y="23596"/>
                  </a:lnTo>
                  <a:lnTo>
                    <a:pt x="283260" y="11798"/>
                  </a:lnTo>
                  <a:close/>
                </a:path>
                <a:path w="626109" h="47625">
                  <a:moveTo>
                    <a:pt x="295071" y="23596"/>
                  </a:moveTo>
                  <a:lnTo>
                    <a:pt x="283273" y="23596"/>
                  </a:lnTo>
                  <a:lnTo>
                    <a:pt x="283273" y="35394"/>
                  </a:lnTo>
                  <a:lnTo>
                    <a:pt x="295071" y="35394"/>
                  </a:lnTo>
                  <a:lnTo>
                    <a:pt x="295071" y="23596"/>
                  </a:lnTo>
                  <a:close/>
                </a:path>
                <a:path w="626109" h="47625">
                  <a:moveTo>
                    <a:pt x="306857" y="11798"/>
                  </a:moveTo>
                  <a:lnTo>
                    <a:pt x="295071" y="11798"/>
                  </a:lnTo>
                  <a:lnTo>
                    <a:pt x="295071" y="23596"/>
                  </a:lnTo>
                  <a:lnTo>
                    <a:pt x="306857" y="23596"/>
                  </a:lnTo>
                  <a:lnTo>
                    <a:pt x="306857" y="11798"/>
                  </a:lnTo>
                  <a:close/>
                </a:path>
                <a:path w="626109" h="47625">
                  <a:moveTo>
                    <a:pt x="318668" y="23596"/>
                  </a:moveTo>
                  <a:lnTo>
                    <a:pt x="306882" y="23596"/>
                  </a:lnTo>
                  <a:lnTo>
                    <a:pt x="306882" y="35394"/>
                  </a:lnTo>
                  <a:lnTo>
                    <a:pt x="318668" y="35394"/>
                  </a:lnTo>
                  <a:lnTo>
                    <a:pt x="318668" y="23596"/>
                  </a:lnTo>
                  <a:close/>
                </a:path>
                <a:path w="626109" h="47625">
                  <a:moveTo>
                    <a:pt x="330479" y="11798"/>
                  </a:moveTo>
                  <a:lnTo>
                    <a:pt x="318681" y="11798"/>
                  </a:lnTo>
                  <a:lnTo>
                    <a:pt x="318681" y="23596"/>
                  </a:lnTo>
                  <a:lnTo>
                    <a:pt x="330479" y="23596"/>
                  </a:lnTo>
                  <a:lnTo>
                    <a:pt x="330479" y="11798"/>
                  </a:lnTo>
                  <a:close/>
                </a:path>
                <a:path w="626109" h="47625">
                  <a:moveTo>
                    <a:pt x="342277" y="11798"/>
                  </a:moveTo>
                  <a:lnTo>
                    <a:pt x="330492" y="11798"/>
                  </a:lnTo>
                  <a:lnTo>
                    <a:pt x="330492" y="23596"/>
                  </a:lnTo>
                  <a:lnTo>
                    <a:pt x="342277" y="23596"/>
                  </a:lnTo>
                  <a:lnTo>
                    <a:pt x="342277" y="11798"/>
                  </a:lnTo>
                  <a:close/>
                </a:path>
                <a:path w="626109" h="47625">
                  <a:moveTo>
                    <a:pt x="365874" y="11798"/>
                  </a:moveTo>
                  <a:lnTo>
                    <a:pt x="354088" y="11798"/>
                  </a:lnTo>
                  <a:lnTo>
                    <a:pt x="354088" y="23596"/>
                  </a:lnTo>
                  <a:lnTo>
                    <a:pt x="365874" y="23596"/>
                  </a:lnTo>
                  <a:lnTo>
                    <a:pt x="365874" y="11798"/>
                  </a:lnTo>
                  <a:close/>
                </a:path>
                <a:path w="626109" h="47625">
                  <a:moveTo>
                    <a:pt x="389496" y="11798"/>
                  </a:moveTo>
                  <a:lnTo>
                    <a:pt x="377698" y="11798"/>
                  </a:lnTo>
                  <a:lnTo>
                    <a:pt x="377698" y="23596"/>
                  </a:lnTo>
                  <a:lnTo>
                    <a:pt x="377698" y="35394"/>
                  </a:lnTo>
                  <a:lnTo>
                    <a:pt x="389496" y="35394"/>
                  </a:lnTo>
                  <a:lnTo>
                    <a:pt x="389496" y="23596"/>
                  </a:lnTo>
                  <a:lnTo>
                    <a:pt x="389496" y="11798"/>
                  </a:lnTo>
                  <a:close/>
                </a:path>
                <a:path w="626109" h="47625">
                  <a:moveTo>
                    <a:pt x="413092" y="23596"/>
                  </a:moveTo>
                  <a:lnTo>
                    <a:pt x="401307" y="23596"/>
                  </a:lnTo>
                  <a:lnTo>
                    <a:pt x="401307" y="11798"/>
                  </a:lnTo>
                  <a:lnTo>
                    <a:pt x="389509" y="11798"/>
                  </a:lnTo>
                  <a:lnTo>
                    <a:pt x="389509" y="23596"/>
                  </a:lnTo>
                  <a:lnTo>
                    <a:pt x="389509" y="35394"/>
                  </a:lnTo>
                  <a:lnTo>
                    <a:pt x="401307" y="35394"/>
                  </a:lnTo>
                  <a:lnTo>
                    <a:pt x="413092" y="35394"/>
                  </a:lnTo>
                  <a:lnTo>
                    <a:pt x="413092" y="23596"/>
                  </a:lnTo>
                  <a:close/>
                </a:path>
                <a:path w="626109" h="47625">
                  <a:moveTo>
                    <a:pt x="436702" y="11798"/>
                  </a:moveTo>
                  <a:lnTo>
                    <a:pt x="424916" y="11798"/>
                  </a:lnTo>
                  <a:lnTo>
                    <a:pt x="424916" y="23596"/>
                  </a:lnTo>
                  <a:lnTo>
                    <a:pt x="436702" y="23596"/>
                  </a:lnTo>
                  <a:lnTo>
                    <a:pt x="436702" y="11798"/>
                  </a:lnTo>
                  <a:close/>
                </a:path>
                <a:path w="626109" h="47625">
                  <a:moveTo>
                    <a:pt x="448513" y="11798"/>
                  </a:moveTo>
                  <a:lnTo>
                    <a:pt x="436714" y="11798"/>
                  </a:lnTo>
                  <a:lnTo>
                    <a:pt x="436714" y="23596"/>
                  </a:lnTo>
                  <a:lnTo>
                    <a:pt x="436714" y="35394"/>
                  </a:lnTo>
                  <a:lnTo>
                    <a:pt x="448513" y="35394"/>
                  </a:lnTo>
                  <a:lnTo>
                    <a:pt x="448513" y="23596"/>
                  </a:lnTo>
                  <a:lnTo>
                    <a:pt x="448513" y="11798"/>
                  </a:lnTo>
                  <a:close/>
                </a:path>
                <a:path w="626109" h="47625">
                  <a:moveTo>
                    <a:pt x="472109" y="23596"/>
                  </a:moveTo>
                  <a:lnTo>
                    <a:pt x="460324" y="23596"/>
                  </a:lnTo>
                  <a:lnTo>
                    <a:pt x="460324" y="35394"/>
                  </a:lnTo>
                  <a:lnTo>
                    <a:pt x="472109" y="35394"/>
                  </a:lnTo>
                  <a:lnTo>
                    <a:pt x="472109" y="23596"/>
                  </a:lnTo>
                  <a:close/>
                </a:path>
                <a:path w="626109" h="47625">
                  <a:moveTo>
                    <a:pt x="483920" y="23596"/>
                  </a:moveTo>
                  <a:lnTo>
                    <a:pt x="472122" y="23596"/>
                  </a:lnTo>
                  <a:lnTo>
                    <a:pt x="472122" y="35394"/>
                  </a:lnTo>
                  <a:lnTo>
                    <a:pt x="483920" y="35394"/>
                  </a:lnTo>
                  <a:lnTo>
                    <a:pt x="483920" y="23596"/>
                  </a:lnTo>
                  <a:close/>
                </a:path>
                <a:path w="626109" h="47625">
                  <a:moveTo>
                    <a:pt x="519315" y="23596"/>
                  </a:moveTo>
                  <a:lnTo>
                    <a:pt x="507530" y="23596"/>
                  </a:lnTo>
                  <a:lnTo>
                    <a:pt x="507530" y="11798"/>
                  </a:lnTo>
                  <a:lnTo>
                    <a:pt x="495731" y="11798"/>
                  </a:lnTo>
                  <a:lnTo>
                    <a:pt x="483933" y="11798"/>
                  </a:lnTo>
                  <a:lnTo>
                    <a:pt x="483933" y="23596"/>
                  </a:lnTo>
                  <a:lnTo>
                    <a:pt x="483933" y="35394"/>
                  </a:lnTo>
                  <a:lnTo>
                    <a:pt x="495731" y="35394"/>
                  </a:lnTo>
                  <a:lnTo>
                    <a:pt x="507530" y="35394"/>
                  </a:lnTo>
                  <a:lnTo>
                    <a:pt x="519315" y="35394"/>
                  </a:lnTo>
                  <a:lnTo>
                    <a:pt x="519315" y="23596"/>
                  </a:lnTo>
                  <a:close/>
                </a:path>
                <a:path w="626109" h="47625">
                  <a:moveTo>
                    <a:pt x="531126" y="11798"/>
                  </a:moveTo>
                  <a:lnTo>
                    <a:pt x="519341" y="11798"/>
                  </a:lnTo>
                  <a:lnTo>
                    <a:pt x="519341" y="23596"/>
                  </a:lnTo>
                  <a:lnTo>
                    <a:pt x="519341" y="35394"/>
                  </a:lnTo>
                  <a:lnTo>
                    <a:pt x="531126" y="35394"/>
                  </a:lnTo>
                  <a:lnTo>
                    <a:pt x="531126" y="23596"/>
                  </a:lnTo>
                  <a:lnTo>
                    <a:pt x="531126" y="11798"/>
                  </a:lnTo>
                  <a:close/>
                </a:path>
                <a:path w="626109" h="47625">
                  <a:moveTo>
                    <a:pt x="542937" y="11798"/>
                  </a:moveTo>
                  <a:lnTo>
                    <a:pt x="531139" y="11798"/>
                  </a:lnTo>
                  <a:lnTo>
                    <a:pt x="531139" y="23596"/>
                  </a:lnTo>
                  <a:lnTo>
                    <a:pt x="542937" y="23596"/>
                  </a:lnTo>
                  <a:lnTo>
                    <a:pt x="542937" y="11798"/>
                  </a:lnTo>
                  <a:close/>
                </a:path>
                <a:path w="626109" h="47625">
                  <a:moveTo>
                    <a:pt x="601941" y="0"/>
                  </a:moveTo>
                  <a:lnTo>
                    <a:pt x="590143" y="0"/>
                  </a:lnTo>
                  <a:lnTo>
                    <a:pt x="590143" y="11798"/>
                  </a:lnTo>
                  <a:lnTo>
                    <a:pt x="578345" y="11798"/>
                  </a:lnTo>
                  <a:lnTo>
                    <a:pt x="578345" y="0"/>
                  </a:lnTo>
                  <a:lnTo>
                    <a:pt x="566547" y="0"/>
                  </a:lnTo>
                  <a:lnTo>
                    <a:pt x="554748" y="0"/>
                  </a:lnTo>
                  <a:lnTo>
                    <a:pt x="554748" y="11798"/>
                  </a:ln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54748" y="35394"/>
                  </a:lnTo>
                  <a:lnTo>
                    <a:pt x="566547" y="35394"/>
                  </a:lnTo>
                  <a:lnTo>
                    <a:pt x="566547" y="23596"/>
                  </a:lnTo>
                  <a:lnTo>
                    <a:pt x="578345" y="23596"/>
                  </a:lnTo>
                  <a:lnTo>
                    <a:pt x="578345" y="35394"/>
                  </a:lnTo>
                  <a:lnTo>
                    <a:pt x="590143" y="35394"/>
                  </a:lnTo>
                  <a:lnTo>
                    <a:pt x="601941" y="35394"/>
                  </a:lnTo>
                  <a:lnTo>
                    <a:pt x="601941" y="23596"/>
                  </a:lnTo>
                  <a:lnTo>
                    <a:pt x="601941" y="11811"/>
                  </a:lnTo>
                  <a:lnTo>
                    <a:pt x="601941" y="0"/>
                  </a:lnTo>
                  <a:close/>
                </a:path>
                <a:path w="626109" h="47625">
                  <a:moveTo>
                    <a:pt x="625551" y="11798"/>
                  </a:moveTo>
                  <a:lnTo>
                    <a:pt x="613765" y="11798"/>
                  </a:lnTo>
                  <a:lnTo>
                    <a:pt x="601967" y="11798"/>
                  </a:lnTo>
                  <a:lnTo>
                    <a:pt x="601967" y="23596"/>
                  </a:lnTo>
                  <a:lnTo>
                    <a:pt x="613765" y="23596"/>
                  </a:lnTo>
                  <a:lnTo>
                    <a:pt x="625551" y="23596"/>
                  </a:lnTo>
                  <a:lnTo>
                    <a:pt x="625551" y="117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5958433" y="4575162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09" h="47625">
                  <a:moveTo>
                    <a:pt x="23583" y="23609"/>
                  </a:moveTo>
                  <a:lnTo>
                    <a:pt x="11798" y="23609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0" y="47205"/>
                  </a:lnTo>
                  <a:lnTo>
                    <a:pt x="11798" y="47205"/>
                  </a:lnTo>
                  <a:lnTo>
                    <a:pt x="11798" y="35407"/>
                  </a:lnTo>
                  <a:lnTo>
                    <a:pt x="23583" y="35407"/>
                  </a:lnTo>
                  <a:lnTo>
                    <a:pt x="23583" y="23609"/>
                  </a:lnTo>
                  <a:close/>
                </a:path>
                <a:path w="626109" h="47625">
                  <a:moveTo>
                    <a:pt x="23583" y="11798"/>
                  </a:moveTo>
                  <a:lnTo>
                    <a:pt x="11798" y="11798"/>
                  </a:lnTo>
                  <a:lnTo>
                    <a:pt x="0" y="11798"/>
                  </a:lnTo>
                  <a:lnTo>
                    <a:pt x="0" y="23596"/>
                  </a:lnTo>
                  <a:lnTo>
                    <a:pt x="11798" y="23596"/>
                  </a:lnTo>
                  <a:lnTo>
                    <a:pt x="23583" y="23596"/>
                  </a:lnTo>
                  <a:lnTo>
                    <a:pt x="23583" y="11798"/>
                  </a:lnTo>
                  <a:close/>
                </a:path>
                <a:path w="626109" h="47625">
                  <a:moveTo>
                    <a:pt x="58991" y="0"/>
                  </a:moveTo>
                  <a:lnTo>
                    <a:pt x="47205" y="0"/>
                  </a:lnTo>
                  <a:lnTo>
                    <a:pt x="47205" y="11798"/>
                  </a:lnTo>
                  <a:lnTo>
                    <a:pt x="47205" y="23596"/>
                  </a:lnTo>
                  <a:lnTo>
                    <a:pt x="58991" y="23596"/>
                  </a:lnTo>
                  <a:lnTo>
                    <a:pt x="58991" y="11798"/>
                  </a:lnTo>
                  <a:lnTo>
                    <a:pt x="58991" y="0"/>
                  </a:lnTo>
                  <a:close/>
                </a:path>
                <a:path w="626109" h="47625">
                  <a:moveTo>
                    <a:pt x="82613" y="11798"/>
                  </a:moveTo>
                  <a:lnTo>
                    <a:pt x="70815" y="11798"/>
                  </a:lnTo>
                  <a:lnTo>
                    <a:pt x="70815" y="0"/>
                  </a:lnTo>
                  <a:lnTo>
                    <a:pt x="59016" y="0"/>
                  </a:lnTo>
                  <a:lnTo>
                    <a:pt x="59016" y="11798"/>
                  </a:lnTo>
                  <a:lnTo>
                    <a:pt x="59016" y="23596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82613" y="11798"/>
                  </a:lnTo>
                  <a:close/>
                </a:path>
                <a:path w="626109" h="47625">
                  <a:moveTo>
                    <a:pt x="94411" y="23609"/>
                  </a:moveTo>
                  <a:lnTo>
                    <a:pt x="82613" y="23609"/>
                  </a:lnTo>
                  <a:lnTo>
                    <a:pt x="82613" y="35407"/>
                  </a:lnTo>
                  <a:lnTo>
                    <a:pt x="94411" y="35407"/>
                  </a:lnTo>
                  <a:lnTo>
                    <a:pt x="94411" y="23609"/>
                  </a:lnTo>
                  <a:close/>
                </a:path>
                <a:path w="626109" h="47625">
                  <a:moveTo>
                    <a:pt x="94411" y="0"/>
                  </a:moveTo>
                  <a:lnTo>
                    <a:pt x="82613" y="0"/>
                  </a:lnTo>
                  <a:lnTo>
                    <a:pt x="82613" y="11798"/>
                  </a:lnTo>
                  <a:lnTo>
                    <a:pt x="94411" y="11798"/>
                  </a:lnTo>
                  <a:lnTo>
                    <a:pt x="94411" y="0"/>
                  </a:lnTo>
                  <a:close/>
                </a:path>
                <a:path w="626109" h="47625">
                  <a:moveTo>
                    <a:pt x="118008" y="23609"/>
                  </a:moveTo>
                  <a:lnTo>
                    <a:pt x="106222" y="23609"/>
                  </a:lnTo>
                  <a:lnTo>
                    <a:pt x="106222" y="35407"/>
                  </a:lnTo>
                  <a:lnTo>
                    <a:pt x="118008" y="35407"/>
                  </a:lnTo>
                  <a:lnTo>
                    <a:pt x="118008" y="23609"/>
                  </a:lnTo>
                  <a:close/>
                </a:path>
                <a:path w="626109" h="47625">
                  <a:moveTo>
                    <a:pt x="118008" y="11798"/>
                  </a:moveTo>
                  <a:lnTo>
                    <a:pt x="106222" y="11798"/>
                  </a:lnTo>
                  <a:lnTo>
                    <a:pt x="106222" y="0"/>
                  </a:lnTo>
                  <a:lnTo>
                    <a:pt x="94424" y="0"/>
                  </a:lnTo>
                  <a:lnTo>
                    <a:pt x="94424" y="11798"/>
                  </a:lnTo>
                  <a:lnTo>
                    <a:pt x="94424" y="23596"/>
                  </a:lnTo>
                  <a:lnTo>
                    <a:pt x="106222" y="23596"/>
                  </a:lnTo>
                  <a:lnTo>
                    <a:pt x="118008" y="23596"/>
                  </a:lnTo>
                  <a:lnTo>
                    <a:pt x="118008" y="11798"/>
                  </a:lnTo>
                  <a:close/>
                </a:path>
                <a:path w="626109" h="47625">
                  <a:moveTo>
                    <a:pt x="129819" y="0"/>
                  </a:moveTo>
                  <a:lnTo>
                    <a:pt x="118021" y="0"/>
                  </a:lnTo>
                  <a:lnTo>
                    <a:pt x="118021" y="11798"/>
                  </a:lnTo>
                  <a:lnTo>
                    <a:pt x="129819" y="11798"/>
                  </a:lnTo>
                  <a:lnTo>
                    <a:pt x="129819" y="0"/>
                  </a:lnTo>
                  <a:close/>
                </a:path>
                <a:path w="626109" h="47625">
                  <a:moveTo>
                    <a:pt x="141630" y="11798"/>
                  </a:moveTo>
                  <a:lnTo>
                    <a:pt x="129832" y="11798"/>
                  </a:lnTo>
                  <a:lnTo>
                    <a:pt x="129832" y="23596"/>
                  </a:lnTo>
                  <a:lnTo>
                    <a:pt x="141630" y="23596"/>
                  </a:lnTo>
                  <a:lnTo>
                    <a:pt x="141630" y="11798"/>
                  </a:lnTo>
                  <a:close/>
                </a:path>
                <a:path w="626109" h="47625">
                  <a:moveTo>
                    <a:pt x="153416" y="0"/>
                  </a:moveTo>
                  <a:lnTo>
                    <a:pt x="141630" y="0"/>
                  </a:lnTo>
                  <a:lnTo>
                    <a:pt x="141630" y="11798"/>
                  </a:lnTo>
                  <a:lnTo>
                    <a:pt x="153416" y="11798"/>
                  </a:lnTo>
                  <a:lnTo>
                    <a:pt x="153416" y="0"/>
                  </a:lnTo>
                  <a:close/>
                </a:path>
                <a:path w="626109" h="47625">
                  <a:moveTo>
                    <a:pt x="177025" y="11798"/>
                  </a:moveTo>
                  <a:lnTo>
                    <a:pt x="165239" y="11798"/>
                  </a:lnTo>
                  <a:lnTo>
                    <a:pt x="165239" y="23596"/>
                  </a:lnTo>
                  <a:lnTo>
                    <a:pt x="177025" y="23596"/>
                  </a:lnTo>
                  <a:lnTo>
                    <a:pt x="177025" y="11798"/>
                  </a:lnTo>
                  <a:close/>
                </a:path>
                <a:path w="626109" h="47625">
                  <a:moveTo>
                    <a:pt x="188836" y="23609"/>
                  </a:move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close/>
                </a:path>
                <a:path w="626109" h="47625">
                  <a:moveTo>
                    <a:pt x="188836" y="0"/>
                  </a:moveTo>
                  <a:lnTo>
                    <a:pt x="177038" y="0"/>
                  </a:lnTo>
                  <a:lnTo>
                    <a:pt x="177038" y="11798"/>
                  </a:lnTo>
                  <a:lnTo>
                    <a:pt x="188836" y="11798"/>
                  </a:lnTo>
                  <a:lnTo>
                    <a:pt x="188836" y="0"/>
                  </a:lnTo>
                  <a:close/>
                </a:path>
                <a:path w="626109" h="47625">
                  <a:moveTo>
                    <a:pt x="212432" y="11798"/>
                  </a:moveTo>
                  <a:lnTo>
                    <a:pt x="200647" y="11798"/>
                  </a:lnTo>
                  <a:lnTo>
                    <a:pt x="188849" y="11798"/>
                  </a:lnTo>
                  <a:lnTo>
                    <a:pt x="188849" y="23596"/>
                  </a:lnTo>
                  <a:lnTo>
                    <a:pt x="200647" y="23596"/>
                  </a:lnTo>
                  <a:lnTo>
                    <a:pt x="212432" y="23596"/>
                  </a:lnTo>
                  <a:lnTo>
                    <a:pt x="212432" y="11798"/>
                  </a:lnTo>
                  <a:close/>
                </a:path>
                <a:path w="626109" h="47625">
                  <a:moveTo>
                    <a:pt x="224243" y="23609"/>
                  </a:move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close/>
                </a:path>
                <a:path w="626109" h="47625">
                  <a:moveTo>
                    <a:pt x="224243" y="0"/>
                  </a:moveTo>
                  <a:lnTo>
                    <a:pt x="212458" y="0"/>
                  </a:lnTo>
                  <a:lnTo>
                    <a:pt x="212458" y="11798"/>
                  </a:lnTo>
                  <a:lnTo>
                    <a:pt x="224243" y="11798"/>
                  </a:lnTo>
                  <a:lnTo>
                    <a:pt x="224243" y="0"/>
                  </a:lnTo>
                  <a:close/>
                </a:path>
                <a:path w="626109" h="47625">
                  <a:moveTo>
                    <a:pt x="236054" y="0"/>
                  </a:moveTo>
                  <a:lnTo>
                    <a:pt x="224256" y="0"/>
                  </a:lnTo>
                  <a:lnTo>
                    <a:pt x="224256" y="11798"/>
                  </a:lnTo>
                  <a:lnTo>
                    <a:pt x="236054" y="11798"/>
                  </a:lnTo>
                  <a:lnTo>
                    <a:pt x="236054" y="0"/>
                  </a:lnTo>
                  <a:close/>
                </a:path>
                <a:path w="626109" h="47625">
                  <a:moveTo>
                    <a:pt x="247840" y="11798"/>
                  </a:moveTo>
                  <a:lnTo>
                    <a:pt x="236054" y="11798"/>
                  </a:lnTo>
                  <a:lnTo>
                    <a:pt x="236054" y="23596"/>
                  </a:lnTo>
                  <a:lnTo>
                    <a:pt x="247840" y="23596"/>
                  </a:lnTo>
                  <a:lnTo>
                    <a:pt x="247840" y="11798"/>
                  </a:lnTo>
                  <a:close/>
                </a:path>
                <a:path w="626109" h="47625">
                  <a:moveTo>
                    <a:pt x="271449" y="23609"/>
                  </a:moveTo>
                  <a:lnTo>
                    <a:pt x="259664" y="23609"/>
                  </a:lnTo>
                  <a:lnTo>
                    <a:pt x="259664" y="35407"/>
                  </a:lnTo>
                  <a:lnTo>
                    <a:pt x="271449" y="35407"/>
                  </a:lnTo>
                  <a:lnTo>
                    <a:pt x="271449" y="23609"/>
                  </a:lnTo>
                  <a:close/>
                </a:path>
                <a:path w="626109" h="47625">
                  <a:moveTo>
                    <a:pt x="271449" y="0"/>
                  </a:moveTo>
                  <a:lnTo>
                    <a:pt x="259664" y="0"/>
                  </a:lnTo>
                  <a:lnTo>
                    <a:pt x="247865" y="0"/>
                  </a:lnTo>
                  <a:lnTo>
                    <a:pt x="247865" y="11798"/>
                  </a:lnTo>
                  <a:lnTo>
                    <a:pt x="259664" y="11798"/>
                  </a:lnTo>
                  <a:lnTo>
                    <a:pt x="271449" y="11798"/>
                  </a:lnTo>
                  <a:lnTo>
                    <a:pt x="271449" y="0"/>
                  </a:lnTo>
                  <a:close/>
                </a:path>
                <a:path w="626109" h="47625">
                  <a:moveTo>
                    <a:pt x="295071" y="0"/>
                  </a:moveTo>
                  <a:lnTo>
                    <a:pt x="283273" y="0"/>
                  </a:lnTo>
                  <a:lnTo>
                    <a:pt x="283273" y="11798"/>
                  </a:lnTo>
                  <a:lnTo>
                    <a:pt x="295071" y="11798"/>
                  </a:lnTo>
                  <a:lnTo>
                    <a:pt x="295071" y="0"/>
                  </a:lnTo>
                  <a:close/>
                </a:path>
                <a:path w="626109" h="47625">
                  <a:moveTo>
                    <a:pt x="306857" y="23609"/>
                  </a:moveTo>
                  <a:lnTo>
                    <a:pt x="295071" y="23609"/>
                  </a:ln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close/>
                </a:path>
                <a:path w="626109" h="47625">
                  <a:moveTo>
                    <a:pt x="306857" y="11798"/>
                  </a:moveTo>
                  <a:lnTo>
                    <a:pt x="295071" y="11798"/>
                  </a:lnTo>
                  <a:lnTo>
                    <a:pt x="295071" y="23596"/>
                  </a:lnTo>
                  <a:lnTo>
                    <a:pt x="306857" y="23596"/>
                  </a:lnTo>
                  <a:lnTo>
                    <a:pt x="306857" y="11798"/>
                  </a:lnTo>
                  <a:close/>
                </a:path>
                <a:path w="626109" h="47625">
                  <a:moveTo>
                    <a:pt x="318668" y="0"/>
                  </a:moveTo>
                  <a:lnTo>
                    <a:pt x="306882" y="0"/>
                  </a:lnTo>
                  <a:lnTo>
                    <a:pt x="306882" y="11798"/>
                  </a:lnTo>
                  <a:lnTo>
                    <a:pt x="318668" y="11798"/>
                  </a:lnTo>
                  <a:lnTo>
                    <a:pt x="318668" y="0"/>
                  </a:lnTo>
                  <a:close/>
                </a:path>
                <a:path w="626109" h="47625">
                  <a:moveTo>
                    <a:pt x="330479" y="0"/>
                  </a:moveTo>
                  <a:lnTo>
                    <a:pt x="318681" y="0"/>
                  </a:lnTo>
                  <a:lnTo>
                    <a:pt x="318681" y="11798"/>
                  </a:lnTo>
                  <a:lnTo>
                    <a:pt x="318681" y="23596"/>
                  </a:lnTo>
                  <a:lnTo>
                    <a:pt x="330479" y="23596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26109" h="47625">
                  <a:moveTo>
                    <a:pt x="342277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42277" y="11798"/>
                  </a:lnTo>
                  <a:lnTo>
                    <a:pt x="342277" y="0"/>
                  </a:lnTo>
                  <a:close/>
                </a:path>
                <a:path w="626109" h="47625">
                  <a:moveTo>
                    <a:pt x="377685" y="0"/>
                  </a:moveTo>
                  <a:lnTo>
                    <a:pt x="365899" y="0"/>
                  </a:lnTo>
                  <a:lnTo>
                    <a:pt x="365899" y="11798"/>
                  </a:lnTo>
                  <a:lnTo>
                    <a:pt x="365899" y="23596"/>
                  </a:lnTo>
                  <a:lnTo>
                    <a:pt x="377685" y="23596"/>
                  </a:lnTo>
                  <a:lnTo>
                    <a:pt x="377685" y="11798"/>
                  </a:lnTo>
                  <a:lnTo>
                    <a:pt x="377685" y="0"/>
                  </a:lnTo>
                  <a:close/>
                </a:path>
                <a:path w="626109" h="47625">
                  <a:moveTo>
                    <a:pt x="389496" y="23609"/>
                  </a:moveTo>
                  <a:lnTo>
                    <a:pt x="377698" y="23609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close/>
                </a:path>
                <a:path w="626109" h="47625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26109" h="47625">
                  <a:moveTo>
                    <a:pt x="401307" y="23609"/>
                  </a:move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01307" y="23609"/>
                  </a:lnTo>
                  <a:close/>
                </a:path>
                <a:path w="626109" h="47625">
                  <a:moveTo>
                    <a:pt x="401307" y="11798"/>
                  </a:moveTo>
                  <a:lnTo>
                    <a:pt x="389509" y="11798"/>
                  </a:lnTo>
                  <a:lnTo>
                    <a:pt x="389509" y="23596"/>
                  </a:lnTo>
                  <a:lnTo>
                    <a:pt x="401307" y="23596"/>
                  </a:lnTo>
                  <a:lnTo>
                    <a:pt x="401307" y="11798"/>
                  </a:lnTo>
                  <a:close/>
                </a:path>
                <a:path w="626109" h="47625">
                  <a:moveTo>
                    <a:pt x="424903" y="23609"/>
                  </a:moveTo>
                  <a:lnTo>
                    <a:pt x="413105" y="23609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close/>
                </a:path>
                <a:path w="626109" h="47625">
                  <a:moveTo>
                    <a:pt x="424903" y="0"/>
                  </a:moveTo>
                  <a:lnTo>
                    <a:pt x="413105" y="0"/>
                  </a:lnTo>
                  <a:lnTo>
                    <a:pt x="413105" y="11798"/>
                  </a:lnTo>
                  <a:lnTo>
                    <a:pt x="413105" y="23596"/>
                  </a:lnTo>
                  <a:lnTo>
                    <a:pt x="424903" y="23596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26109" h="47625">
                  <a:moveTo>
                    <a:pt x="436702" y="23609"/>
                  </a:moveTo>
                  <a:lnTo>
                    <a:pt x="424916" y="23609"/>
                  </a:lnTo>
                  <a:lnTo>
                    <a:pt x="424916" y="35407"/>
                  </a:lnTo>
                  <a:lnTo>
                    <a:pt x="436702" y="35407"/>
                  </a:lnTo>
                  <a:lnTo>
                    <a:pt x="436702" y="23609"/>
                  </a:lnTo>
                  <a:close/>
                </a:path>
                <a:path w="626109" h="47625">
                  <a:moveTo>
                    <a:pt x="436702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24916" y="23596"/>
                  </a:lnTo>
                  <a:lnTo>
                    <a:pt x="436702" y="23596"/>
                  </a:lnTo>
                  <a:lnTo>
                    <a:pt x="436702" y="11798"/>
                  </a:lnTo>
                  <a:lnTo>
                    <a:pt x="436702" y="0"/>
                  </a:lnTo>
                  <a:close/>
                </a:path>
                <a:path w="626109" h="47625">
                  <a:moveTo>
                    <a:pt x="448513" y="11798"/>
                  </a:moveTo>
                  <a:lnTo>
                    <a:pt x="436714" y="11798"/>
                  </a:lnTo>
                  <a:lnTo>
                    <a:pt x="436714" y="23596"/>
                  </a:lnTo>
                  <a:lnTo>
                    <a:pt x="448513" y="23596"/>
                  </a:lnTo>
                  <a:lnTo>
                    <a:pt x="448513" y="11798"/>
                  </a:lnTo>
                  <a:close/>
                </a:path>
                <a:path w="626109" h="47625">
                  <a:moveTo>
                    <a:pt x="460298" y="23609"/>
                  </a:moveTo>
                  <a:lnTo>
                    <a:pt x="448513" y="23609"/>
                  </a:lnTo>
                  <a:lnTo>
                    <a:pt x="436714" y="23609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60298" y="35407"/>
                  </a:lnTo>
                  <a:lnTo>
                    <a:pt x="460298" y="23609"/>
                  </a:lnTo>
                  <a:close/>
                </a:path>
                <a:path w="626109" h="47625">
                  <a:moveTo>
                    <a:pt x="460298" y="0"/>
                  </a:moveTo>
                  <a:lnTo>
                    <a:pt x="448513" y="0"/>
                  </a:lnTo>
                  <a:lnTo>
                    <a:pt x="448513" y="11798"/>
                  </a:lnTo>
                  <a:lnTo>
                    <a:pt x="460298" y="11798"/>
                  </a:lnTo>
                  <a:lnTo>
                    <a:pt x="460298" y="0"/>
                  </a:lnTo>
                  <a:close/>
                </a:path>
                <a:path w="626109" h="47625">
                  <a:moveTo>
                    <a:pt x="483920" y="23609"/>
                  </a:moveTo>
                  <a:lnTo>
                    <a:pt x="472122" y="23609"/>
                  </a:lnTo>
                  <a:lnTo>
                    <a:pt x="472122" y="35407"/>
                  </a:lnTo>
                  <a:lnTo>
                    <a:pt x="483920" y="35407"/>
                  </a:lnTo>
                  <a:lnTo>
                    <a:pt x="483920" y="23609"/>
                  </a:lnTo>
                  <a:close/>
                </a:path>
                <a:path w="626109" h="47625">
                  <a:moveTo>
                    <a:pt x="507530" y="0"/>
                  </a:move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83933" y="23596"/>
                  </a:lnTo>
                  <a:lnTo>
                    <a:pt x="495731" y="23596"/>
                  </a:lnTo>
                  <a:lnTo>
                    <a:pt x="507530" y="23596"/>
                  </a:lnTo>
                  <a:lnTo>
                    <a:pt x="507530" y="11798"/>
                  </a:lnTo>
                  <a:lnTo>
                    <a:pt x="507530" y="0"/>
                  </a:lnTo>
                  <a:close/>
                </a:path>
                <a:path w="626109" h="47625">
                  <a:moveTo>
                    <a:pt x="519315" y="23609"/>
                  </a:moveTo>
                  <a:lnTo>
                    <a:pt x="507530" y="23609"/>
                  </a:lnTo>
                  <a:lnTo>
                    <a:pt x="507530" y="35407"/>
                  </a:lnTo>
                  <a:lnTo>
                    <a:pt x="519315" y="35407"/>
                  </a:lnTo>
                  <a:lnTo>
                    <a:pt x="519315" y="23609"/>
                  </a:lnTo>
                  <a:close/>
                </a:path>
                <a:path w="626109" h="47625">
                  <a:moveTo>
                    <a:pt x="531126" y="23609"/>
                  </a:moveTo>
                  <a:lnTo>
                    <a:pt x="519341" y="23609"/>
                  </a:lnTo>
                  <a:lnTo>
                    <a:pt x="519341" y="35407"/>
                  </a:lnTo>
                  <a:lnTo>
                    <a:pt x="531126" y="35407"/>
                  </a:lnTo>
                  <a:lnTo>
                    <a:pt x="531126" y="23609"/>
                  </a:lnTo>
                  <a:close/>
                </a:path>
                <a:path w="626109" h="47625">
                  <a:moveTo>
                    <a:pt x="531126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31126" y="11798"/>
                  </a:lnTo>
                  <a:lnTo>
                    <a:pt x="531126" y="0"/>
                  </a:lnTo>
                  <a:close/>
                </a:path>
                <a:path w="626109" h="47625">
                  <a:moveTo>
                    <a:pt x="542937" y="23609"/>
                  </a:moveTo>
                  <a:lnTo>
                    <a:pt x="531139" y="23609"/>
                  </a:lnTo>
                  <a:lnTo>
                    <a:pt x="531139" y="35407"/>
                  </a:lnTo>
                  <a:lnTo>
                    <a:pt x="542937" y="35407"/>
                  </a:lnTo>
                  <a:lnTo>
                    <a:pt x="542937" y="23609"/>
                  </a:lnTo>
                  <a:close/>
                </a:path>
                <a:path w="626109" h="47625">
                  <a:moveTo>
                    <a:pt x="554748" y="23609"/>
                  </a:moveTo>
                  <a:lnTo>
                    <a:pt x="542950" y="23609"/>
                  </a:lnTo>
                  <a:lnTo>
                    <a:pt x="542950" y="35407"/>
                  </a:lnTo>
                  <a:lnTo>
                    <a:pt x="554748" y="35407"/>
                  </a:lnTo>
                  <a:lnTo>
                    <a:pt x="554748" y="23609"/>
                  </a:lnTo>
                  <a:close/>
                </a:path>
                <a:path w="626109" h="47625">
                  <a:moveTo>
                    <a:pt x="590143" y="11798"/>
                  </a:moveTo>
                  <a:lnTo>
                    <a:pt x="578345" y="11798"/>
                  </a:lnTo>
                  <a:lnTo>
                    <a:pt x="578345" y="23596"/>
                  </a:lnTo>
                  <a:lnTo>
                    <a:pt x="590143" y="23596"/>
                  </a:lnTo>
                  <a:lnTo>
                    <a:pt x="590143" y="11798"/>
                  </a:lnTo>
                  <a:close/>
                </a:path>
                <a:path w="626109" h="47625">
                  <a:moveTo>
                    <a:pt x="601941" y="23609"/>
                  </a:moveTo>
                  <a:lnTo>
                    <a:pt x="590143" y="23609"/>
                  </a:lnTo>
                  <a:lnTo>
                    <a:pt x="590143" y="35407"/>
                  </a:lnTo>
                  <a:lnTo>
                    <a:pt x="601941" y="35407"/>
                  </a:lnTo>
                  <a:lnTo>
                    <a:pt x="601941" y="23609"/>
                  </a:lnTo>
                  <a:close/>
                </a:path>
                <a:path w="626109" h="47625">
                  <a:moveTo>
                    <a:pt x="625551" y="23609"/>
                  </a:moveTo>
                  <a:lnTo>
                    <a:pt x="613765" y="23609"/>
                  </a:lnTo>
                  <a:lnTo>
                    <a:pt x="613765" y="35407"/>
                  </a:lnTo>
                  <a:lnTo>
                    <a:pt x="625551" y="35407"/>
                  </a:lnTo>
                  <a:lnTo>
                    <a:pt x="625551" y="23609"/>
                  </a:lnTo>
                  <a:close/>
                </a:path>
                <a:path w="626109" h="47625">
                  <a:moveTo>
                    <a:pt x="625551" y="11798"/>
                  </a:moveTo>
                  <a:lnTo>
                    <a:pt x="613765" y="11798"/>
                  </a:lnTo>
                  <a:lnTo>
                    <a:pt x="613765" y="0"/>
                  </a:lnTo>
                  <a:lnTo>
                    <a:pt x="601967" y="0"/>
                  </a:lnTo>
                  <a:lnTo>
                    <a:pt x="601967" y="11798"/>
                  </a:lnTo>
                  <a:lnTo>
                    <a:pt x="601967" y="23596"/>
                  </a:lnTo>
                  <a:lnTo>
                    <a:pt x="613765" y="23596"/>
                  </a:lnTo>
                  <a:lnTo>
                    <a:pt x="625551" y="23596"/>
                  </a:lnTo>
                  <a:lnTo>
                    <a:pt x="625551" y="117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5958433" y="4610569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09" h="35560">
                  <a:moveTo>
                    <a:pt x="11798" y="23609"/>
                  </a:move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11798" y="23609"/>
                  </a:lnTo>
                  <a:close/>
                </a:path>
                <a:path w="626109" h="35560">
                  <a:moveTo>
                    <a:pt x="23583" y="0"/>
                  </a:moveTo>
                  <a:lnTo>
                    <a:pt x="11798" y="0"/>
                  </a:lnTo>
                  <a:lnTo>
                    <a:pt x="0" y="0"/>
                  </a:lnTo>
                  <a:lnTo>
                    <a:pt x="0" y="11798"/>
                  </a:lnTo>
                  <a:lnTo>
                    <a:pt x="11798" y="11798"/>
                  </a:lnTo>
                  <a:lnTo>
                    <a:pt x="23583" y="11798"/>
                  </a:lnTo>
                  <a:lnTo>
                    <a:pt x="23583" y="0"/>
                  </a:lnTo>
                  <a:close/>
                </a:path>
                <a:path w="626109" h="35560">
                  <a:moveTo>
                    <a:pt x="35394" y="23609"/>
                  </a:moveTo>
                  <a:lnTo>
                    <a:pt x="23596" y="23609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close/>
                </a:path>
                <a:path w="626109" h="35560">
                  <a:moveTo>
                    <a:pt x="35394" y="0"/>
                  </a:moveTo>
                  <a:lnTo>
                    <a:pt x="23596" y="0"/>
                  </a:lnTo>
                  <a:lnTo>
                    <a:pt x="23596" y="11798"/>
                  </a:lnTo>
                  <a:lnTo>
                    <a:pt x="23596" y="23596"/>
                  </a:lnTo>
                  <a:lnTo>
                    <a:pt x="35394" y="23596"/>
                  </a:lnTo>
                  <a:lnTo>
                    <a:pt x="35394" y="11798"/>
                  </a:lnTo>
                  <a:lnTo>
                    <a:pt x="35394" y="0"/>
                  </a:lnTo>
                  <a:close/>
                </a:path>
                <a:path w="626109" h="35560">
                  <a:moveTo>
                    <a:pt x="58991" y="23609"/>
                  </a:moveTo>
                  <a:lnTo>
                    <a:pt x="47205" y="23609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58991" y="35407"/>
                  </a:lnTo>
                  <a:lnTo>
                    <a:pt x="58991" y="23609"/>
                  </a:lnTo>
                  <a:close/>
                </a:path>
                <a:path w="626109" h="35560">
                  <a:moveTo>
                    <a:pt x="58991" y="0"/>
                  </a:moveTo>
                  <a:lnTo>
                    <a:pt x="47205" y="0"/>
                  </a:lnTo>
                  <a:lnTo>
                    <a:pt x="47205" y="11798"/>
                  </a:lnTo>
                  <a:lnTo>
                    <a:pt x="47205" y="23596"/>
                  </a:lnTo>
                  <a:lnTo>
                    <a:pt x="58991" y="23596"/>
                  </a:lnTo>
                  <a:lnTo>
                    <a:pt x="58991" y="11798"/>
                  </a:lnTo>
                  <a:lnTo>
                    <a:pt x="58991" y="0"/>
                  </a:lnTo>
                  <a:close/>
                </a:path>
                <a:path w="626109" h="35560">
                  <a:moveTo>
                    <a:pt x="82613" y="23609"/>
                  </a:moveTo>
                  <a:lnTo>
                    <a:pt x="70815" y="23609"/>
                  </a:ln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09"/>
                  </a:lnTo>
                  <a:close/>
                </a:path>
                <a:path w="626109" h="35560">
                  <a:moveTo>
                    <a:pt x="82613" y="0"/>
                  </a:moveTo>
                  <a:lnTo>
                    <a:pt x="70815" y="0"/>
                  </a:lnTo>
                  <a:lnTo>
                    <a:pt x="59016" y="0"/>
                  </a:lnTo>
                  <a:lnTo>
                    <a:pt x="59016" y="11798"/>
                  </a:lnTo>
                  <a:lnTo>
                    <a:pt x="70815" y="11798"/>
                  </a:lnTo>
                  <a:lnTo>
                    <a:pt x="82613" y="11798"/>
                  </a:lnTo>
                  <a:lnTo>
                    <a:pt x="82613" y="0"/>
                  </a:lnTo>
                  <a:close/>
                </a:path>
                <a:path w="626109" h="35560">
                  <a:moveTo>
                    <a:pt x="106222" y="0"/>
                  </a:moveTo>
                  <a:lnTo>
                    <a:pt x="94424" y="0"/>
                  </a:lnTo>
                  <a:lnTo>
                    <a:pt x="94424" y="11798"/>
                  </a:lnTo>
                  <a:lnTo>
                    <a:pt x="106222" y="11798"/>
                  </a:lnTo>
                  <a:lnTo>
                    <a:pt x="106222" y="0"/>
                  </a:lnTo>
                  <a:close/>
                </a:path>
                <a:path w="626109" h="35560">
                  <a:moveTo>
                    <a:pt x="153416" y="11798"/>
                  </a:moveTo>
                  <a:lnTo>
                    <a:pt x="141630" y="11798"/>
                  </a:lnTo>
                  <a:lnTo>
                    <a:pt x="141630" y="0"/>
                  </a:lnTo>
                  <a:lnTo>
                    <a:pt x="129832" y="0"/>
                  </a:lnTo>
                  <a:lnTo>
                    <a:pt x="129832" y="11798"/>
                  </a:lnTo>
                  <a:lnTo>
                    <a:pt x="129832" y="23596"/>
                  </a:lnTo>
                  <a:lnTo>
                    <a:pt x="141630" y="23596"/>
                  </a:lnTo>
                  <a:lnTo>
                    <a:pt x="153416" y="23596"/>
                  </a:lnTo>
                  <a:lnTo>
                    <a:pt x="153416" y="11798"/>
                  </a:lnTo>
                  <a:close/>
                </a:path>
                <a:path w="626109" h="35560">
                  <a:moveTo>
                    <a:pt x="177025" y="23609"/>
                  </a:moveTo>
                  <a:lnTo>
                    <a:pt x="165239" y="23609"/>
                  </a:ln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close/>
                </a:path>
                <a:path w="626109" h="35560">
                  <a:moveTo>
                    <a:pt x="177025" y="11798"/>
                  </a:moveTo>
                  <a:lnTo>
                    <a:pt x="165239" y="11798"/>
                  </a:lnTo>
                  <a:lnTo>
                    <a:pt x="153441" y="11798"/>
                  </a:lnTo>
                  <a:lnTo>
                    <a:pt x="153441" y="23596"/>
                  </a:lnTo>
                  <a:lnTo>
                    <a:pt x="165239" y="23596"/>
                  </a:lnTo>
                  <a:lnTo>
                    <a:pt x="177025" y="23596"/>
                  </a:lnTo>
                  <a:lnTo>
                    <a:pt x="177025" y="11798"/>
                  </a:lnTo>
                  <a:close/>
                </a:path>
                <a:path w="626109" h="35560">
                  <a:moveTo>
                    <a:pt x="188836" y="23609"/>
                  </a:move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close/>
                </a:path>
                <a:path w="626109" h="35560">
                  <a:moveTo>
                    <a:pt x="200647" y="23609"/>
                  </a:move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00647" y="23609"/>
                  </a:lnTo>
                  <a:close/>
                </a:path>
                <a:path w="626109" h="35560">
                  <a:moveTo>
                    <a:pt x="200647" y="11798"/>
                  </a:moveTo>
                  <a:lnTo>
                    <a:pt x="188849" y="11798"/>
                  </a:lnTo>
                  <a:lnTo>
                    <a:pt x="188849" y="23596"/>
                  </a:lnTo>
                  <a:lnTo>
                    <a:pt x="200647" y="23596"/>
                  </a:lnTo>
                  <a:lnTo>
                    <a:pt x="200647" y="11798"/>
                  </a:lnTo>
                  <a:close/>
                </a:path>
                <a:path w="626109" h="35560">
                  <a:moveTo>
                    <a:pt x="224243" y="0"/>
                  </a:moveTo>
                  <a:lnTo>
                    <a:pt x="212458" y="0"/>
                  </a:lnTo>
                  <a:lnTo>
                    <a:pt x="212458" y="11798"/>
                  </a:lnTo>
                  <a:lnTo>
                    <a:pt x="212458" y="23596"/>
                  </a:lnTo>
                  <a:lnTo>
                    <a:pt x="224243" y="23596"/>
                  </a:lnTo>
                  <a:lnTo>
                    <a:pt x="224243" y="11798"/>
                  </a:lnTo>
                  <a:lnTo>
                    <a:pt x="224243" y="0"/>
                  </a:lnTo>
                  <a:close/>
                </a:path>
                <a:path w="626109" h="35560">
                  <a:moveTo>
                    <a:pt x="236054" y="11798"/>
                  </a:moveTo>
                  <a:lnTo>
                    <a:pt x="224256" y="11798"/>
                  </a:lnTo>
                  <a:lnTo>
                    <a:pt x="224256" y="23596"/>
                  </a:lnTo>
                  <a:lnTo>
                    <a:pt x="236054" y="23596"/>
                  </a:lnTo>
                  <a:lnTo>
                    <a:pt x="236054" y="11798"/>
                  </a:lnTo>
                  <a:close/>
                </a:path>
                <a:path w="626109" h="35560">
                  <a:moveTo>
                    <a:pt x="271449" y="23609"/>
                  </a:moveTo>
                  <a:lnTo>
                    <a:pt x="259664" y="23609"/>
                  </a:lnTo>
                  <a:lnTo>
                    <a:pt x="247865" y="23609"/>
                  </a:lnTo>
                  <a:lnTo>
                    <a:pt x="247865" y="35407"/>
                  </a:lnTo>
                  <a:lnTo>
                    <a:pt x="259664" y="35407"/>
                  </a:lnTo>
                  <a:lnTo>
                    <a:pt x="271449" y="35407"/>
                  </a:lnTo>
                  <a:lnTo>
                    <a:pt x="271449" y="23609"/>
                  </a:lnTo>
                  <a:close/>
                </a:path>
                <a:path w="626109" h="35560">
                  <a:moveTo>
                    <a:pt x="271449" y="11798"/>
                  </a:moveTo>
                  <a:lnTo>
                    <a:pt x="259664" y="11798"/>
                  </a:lnTo>
                  <a:lnTo>
                    <a:pt x="259664" y="0"/>
                  </a:lnTo>
                  <a:lnTo>
                    <a:pt x="247865" y="0"/>
                  </a:lnTo>
                  <a:lnTo>
                    <a:pt x="247865" y="11798"/>
                  </a:lnTo>
                  <a:lnTo>
                    <a:pt x="247865" y="23596"/>
                  </a:lnTo>
                  <a:lnTo>
                    <a:pt x="259664" y="23596"/>
                  </a:lnTo>
                  <a:lnTo>
                    <a:pt x="271449" y="23596"/>
                  </a:lnTo>
                  <a:lnTo>
                    <a:pt x="271449" y="11798"/>
                  </a:lnTo>
                  <a:close/>
                </a:path>
                <a:path w="626109" h="35560">
                  <a:moveTo>
                    <a:pt x="306857" y="23609"/>
                  </a:moveTo>
                  <a:lnTo>
                    <a:pt x="295071" y="23609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close/>
                </a:path>
                <a:path w="626109" h="35560">
                  <a:moveTo>
                    <a:pt x="306857" y="0"/>
                  </a:moveTo>
                  <a:lnTo>
                    <a:pt x="295071" y="0"/>
                  </a:lnTo>
                  <a:lnTo>
                    <a:pt x="283273" y="0"/>
                  </a:lnTo>
                  <a:lnTo>
                    <a:pt x="283273" y="11798"/>
                  </a:lnTo>
                  <a:lnTo>
                    <a:pt x="283273" y="23596"/>
                  </a:lnTo>
                  <a:lnTo>
                    <a:pt x="295071" y="23596"/>
                  </a:lnTo>
                  <a:lnTo>
                    <a:pt x="295071" y="11798"/>
                  </a:lnTo>
                  <a:lnTo>
                    <a:pt x="306857" y="11798"/>
                  </a:lnTo>
                  <a:lnTo>
                    <a:pt x="306857" y="0"/>
                  </a:lnTo>
                  <a:close/>
                </a:path>
                <a:path w="626109" h="35560">
                  <a:moveTo>
                    <a:pt x="318668" y="23609"/>
                  </a:moveTo>
                  <a:lnTo>
                    <a:pt x="306882" y="23609"/>
                  </a:lnTo>
                  <a:lnTo>
                    <a:pt x="306882" y="35407"/>
                  </a:lnTo>
                  <a:lnTo>
                    <a:pt x="318668" y="35407"/>
                  </a:lnTo>
                  <a:lnTo>
                    <a:pt x="318668" y="23609"/>
                  </a:lnTo>
                  <a:close/>
                </a:path>
                <a:path w="626109" h="35560">
                  <a:moveTo>
                    <a:pt x="318668" y="0"/>
                  </a:moveTo>
                  <a:lnTo>
                    <a:pt x="306882" y="0"/>
                  </a:lnTo>
                  <a:lnTo>
                    <a:pt x="306882" y="11798"/>
                  </a:lnTo>
                  <a:lnTo>
                    <a:pt x="318668" y="11798"/>
                  </a:lnTo>
                  <a:lnTo>
                    <a:pt x="318668" y="0"/>
                  </a:lnTo>
                  <a:close/>
                </a:path>
                <a:path w="626109" h="35560">
                  <a:moveTo>
                    <a:pt x="330479" y="23609"/>
                  </a:moveTo>
                  <a:lnTo>
                    <a:pt x="318681" y="23609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close/>
                </a:path>
                <a:path w="626109" h="35560">
                  <a:moveTo>
                    <a:pt x="330479" y="0"/>
                  </a:moveTo>
                  <a:lnTo>
                    <a:pt x="318681" y="0"/>
                  </a:lnTo>
                  <a:lnTo>
                    <a:pt x="318681" y="11798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26109" h="35560">
                  <a:moveTo>
                    <a:pt x="365874" y="23609"/>
                  </a:moveTo>
                  <a:lnTo>
                    <a:pt x="354088" y="23609"/>
                  </a:lnTo>
                  <a:lnTo>
                    <a:pt x="354088" y="35407"/>
                  </a:lnTo>
                  <a:lnTo>
                    <a:pt x="365874" y="35407"/>
                  </a:lnTo>
                  <a:lnTo>
                    <a:pt x="365874" y="23609"/>
                  </a:lnTo>
                  <a:close/>
                </a:path>
                <a:path w="626109" h="35560">
                  <a:moveTo>
                    <a:pt x="365874" y="0"/>
                  </a:moveTo>
                  <a:lnTo>
                    <a:pt x="354088" y="0"/>
                  </a:lnTo>
                  <a:lnTo>
                    <a:pt x="354088" y="11798"/>
                  </a:lnTo>
                  <a:lnTo>
                    <a:pt x="354088" y="23596"/>
                  </a:lnTo>
                  <a:lnTo>
                    <a:pt x="365874" y="23596"/>
                  </a:lnTo>
                  <a:lnTo>
                    <a:pt x="365874" y="11798"/>
                  </a:lnTo>
                  <a:lnTo>
                    <a:pt x="365874" y="0"/>
                  </a:lnTo>
                  <a:close/>
                </a:path>
                <a:path w="626109" h="35560">
                  <a:moveTo>
                    <a:pt x="377685" y="23609"/>
                  </a:moveTo>
                  <a:lnTo>
                    <a:pt x="365899" y="23609"/>
                  </a:lnTo>
                  <a:lnTo>
                    <a:pt x="365899" y="35407"/>
                  </a:lnTo>
                  <a:lnTo>
                    <a:pt x="377685" y="35407"/>
                  </a:lnTo>
                  <a:lnTo>
                    <a:pt x="377685" y="23609"/>
                  </a:lnTo>
                  <a:close/>
                </a:path>
                <a:path w="626109" h="35560">
                  <a:moveTo>
                    <a:pt x="389496" y="23609"/>
                  </a:moveTo>
                  <a:lnTo>
                    <a:pt x="377698" y="23609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close/>
                </a:path>
                <a:path w="626109" h="35560">
                  <a:moveTo>
                    <a:pt x="389496" y="11798"/>
                  </a:moveTo>
                  <a:lnTo>
                    <a:pt x="377698" y="11798"/>
                  </a:lnTo>
                  <a:lnTo>
                    <a:pt x="377698" y="23596"/>
                  </a:lnTo>
                  <a:lnTo>
                    <a:pt x="389496" y="23596"/>
                  </a:lnTo>
                  <a:lnTo>
                    <a:pt x="389496" y="11798"/>
                  </a:lnTo>
                  <a:close/>
                </a:path>
                <a:path w="626109" h="35560">
                  <a:moveTo>
                    <a:pt x="401307" y="23609"/>
                  </a:move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01307" y="23609"/>
                  </a:lnTo>
                  <a:close/>
                </a:path>
                <a:path w="626109" h="35560">
                  <a:moveTo>
                    <a:pt x="401307" y="11798"/>
                  </a:moveTo>
                  <a:lnTo>
                    <a:pt x="389509" y="11798"/>
                  </a:lnTo>
                  <a:lnTo>
                    <a:pt x="389509" y="23596"/>
                  </a:lnTo>
                  <a:lnTo>
                    <a:pt x="401307" y="23596"/>
                  </a:lnTo>
                  <a:lnTo>
                    <a:pt x="401307" y="11798"/>
                  </a:lnTo>
                  <a:close/>
                </a:path>
                <a:path w="626109" h="35560">
                  <a:moveTo>
                    <a:pt x="424903" y="0"/>
                  </a:moveTo>
                  <a:lnTo>
                    <a:pt x="413105" y="0"/>
                  </a:lnTo>
                  <a:lnTo>
                    <a:pt x="413105" y="11798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26109" h="35560">
                  <a:moveTo>
                    <a:pt x="436702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36702" y="11798"/>
                  </a:lnTo>
                  <a:lnTo>
                    <a:pt x="436702" y="0"/>
                  </a:lnTo>
                  <a:close/>
                </a:path>
                <a:path w="626109" h="35560">
                  <a:moveTo>
                    <a:pt x="460298" y="11798"/>
                  </a:moveTo>
                  <a:lnTo>
                    <a:pt x="448513" y="11798"/>
                  </a:lnTo>
                  <a:lnTo>
                    <a:pt x="448513" y="23596"/>
                  </a:lnTo>
                  <a:lnTo>
                    <a:pt x="460298" y="23596"/>
                  </a:lnTo>
                  <a:lnTo>
                    <a:pt x="460298" y="11798"/>
                  </a:lnTo>
                  <a:close/>
                </a:path>
                <a:path w="626109" h="35560">
                  <a:moveTo>
                    <a:pt x="472109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72109" y="11798"/>
                  </a:lnTo>
                  <a:lnTo>
                    <a:pt x="472109" y="0"/>
                  </a:lnTo>
                  <a:close/>
                </a:path>
                <a:path w="626109" h="35560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72122" y="23596"/>
                  </a:lnTo>
                  <a:lnTo>
                    <a:pt x="483920" y="23596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09" h="35560">
                  <a:moveTo>
                    <a:pt x="519315" y="0"/>
                  </a:moveTo>
                  <a:lnTo>
                    <a:pt x="507530" y="0"/>
                  </a:lnTo>
                  <a:lnTo>
                    <a:pt x="495731" y="0"/>
                  </a:lnTo>
                  <a:lnTo>
                    <a:pt x="495731" y="11798"/>
                  </a:lnTo>
                  <a:lnTo>
                    <a:pt x="495731" y="23596"/>
                  </a:lnTo>
                  <a:lnTo>
                    <a:pt x="507530" y="23596"/>
                  </a:lnTo>
                  <a:lnTo>
                    <a:pt x="519315" y="23596"/>
                  </a:lnTo>
                  <a:lnTo>
                    <a:pt x="519315" y="11798"/>
                  </a:lnTo>
                  <a:lnTo>
                    <a:pt x="519315" y="0"/>
                  </a:lnTo>
                  <a:close/>
                </a:path>
                <a:path w="626109" h="35560">
                  <a:moveTo>
                    <a:pt x="531126" y="11798"/>
                  </a:moveTo>
                  <a:lnTo>
                    <a:pt x="519341" y="11798"/>
                  </a:lnTo>
                  <a:lnTo>
                    <a:pt x="519341" y="23596"/>
                  </a:lnTo>
                  <a:lnTo>
                    <a:pt x="531126" y="23596"/>
                  </a:lnTo>
                  <a:lnTo>
                    <a:pt x="531126" y="11798"/>
                  </a:lnTo>
                  <a:close/>
                </a:path>
                <a:path w="626109" h="35560">
                  <a:moveTo>
                    <a:pt x="542937" y="11798"/>
                  </a:moveTo>
                  <a:lnTo>
                    <a:pt x="531139" y="11798"/>
                  </a:lnTo>
                  <a:lnTo>
                    <a:pt x="531139" y="23596"/>
                  </a:lnTo>
                  <a:lnTo>
                    <a:pt x="542937" y="23596"/>
                  </a:lnTo>
                  <a:lnTo>
                    <a:pt x="542937" y="11798"/>
                  </a:lnTo>
                  <a:close/>
                </a:path>
                <a:path w="626109" h="35560">
                  <a:moveTo>
                    <a:pt x="590143" y="0"/>
                  </a:moveTo>
                  <a:lnTo>
                    <a:pt x="578345" y="0"/>
                  </a:lnTo>
                  <a:lnTo>
                    <a:pt x="566547" y="0"/>
                  </a:lnTo>
                  <a:lnTo>
                    <a:pt x="554748" y="0"/>
                  </a:lnTo>
                  <a:lnTo>
                    <a:pt x="542950" y="0"/>
                  </a:ln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66547" y="23596"/>
                  </a:lnTo>
                  <a:lnTo>
                    <a:pt x="578345" y="23596"/>
                  </a:lnTo>
                  <a:lnTo>
                    <a:pt x="590143" y="23596"/>
                  </a:lnTo>
                  <a:lnTo>
                    <a:pt x="590143" y="11798"/>
                  </a:lnTo>
                  <a:lnTo>
                    <a:pt x="590143" y="0"/>
                  </a:lnTo>
                  <a:close/>
                </a:path>
                <a:path w="626109" h="35560">
                  <a:moveTo>
                    <a:pt x="625551" y="0"/>
                  </a:moveTo>
                  <a:lnTo>
                    <a:pt x="613765" y="0"/>
                  </a:ln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13765" y="23596"/>
                  </a:lnTo>
                  <a:lnTo>
                    <a:pt x="625551" y="23596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5958433" y="4634179"/>
              <a:ext cx="614045" cy="47625"/>
            </a:xfrm>
            <a:custGeom>
              <a:avLst/>
              <a:gdLst/>
              <a:ahLst/>
              <a:cxnLst/>
              <a:rect l="l" t="t" r="r" b="b"/>
              <a:pathLst>
                <a:path w="614045" h="47625">
                  <a:moveTo>
                    <a:pt x="11798" y="11798"/>
                  </a:moveTo>
                  <a:lnTo>
                    <a:pt x="0" y="11798"/>
                  </a:lnTo>
                  <a:lnTo>
                    <a:pt x="0" y="23596"/>
                  </a:lnTo>
                  <a:lnTo>
                    <a:pt x="11798" y="23596"/>
                  </a:lnTo>
                  <a:lnTo>
                    <a:pt x="11798" y="11798"/>
                  </a:lnTo>
                  <a:close/>
                </a:path>
                <a:path w="614045" h="47625">
                  <a:moveTo>
                    <a:pt x="23583" y="23609"/>
                  </a:moveTo>
                  <a:lnTo>
                    <a:pt x="11798" y="23609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11798" y="47205"/>
                  </a:lnTo>
                  <a:lnTo>
                    <a:pt x="23583" y="47205"/>
                  </a:lnTo>
                  <a:lnTo>
                    <a:pt x="23583" y="35407"/>
                  </a:lnTo>
                  <a:lnTo>
                    <a:pt x="23583" y="23609"/>
                  </a:lnTo>
                  <a:close/>
                </a:path>
                <a:path w="614045" h="47625">
                  <a:moveTo>
                    <a:pt x="35394" y="35407"/>
                  </a:moveTo>
                  <a:lnTo>
                    <a:pt x="23596" y="35407"/>
                  </a:lnTo>
                  <a:lnTo>
                    <a:pt x="23596" y="47205"/>
                  </a:lnTo>
                  <a:lnTo>
                    <a:pt x="35394" y="47205"/>
                  </a:lnTo>
                  <a:lnTo>
                    <a:pt x="35394" y="35407"/>
                  </a:lnTo>
                  <a:close/>
                </a:path>
                <a:path w="614045" h="47625">
                  <a:moveTo>
                    <a:pt x="58991" y="23609"/>
                  </a:moveTo>
                  <a:lnTo>
                    <a:pt x="47205" y="23609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58991" y="35407"/>
                  </a:lnTo>
                  <a:lnTo>
                    <a:pt x="58991" y="23609"/>
                  </a:lnTo>
                  <a:close/>
                </a:path>
                <a:path w="614045" h="47625">
                  <a:moveTo>
                    <a:pt x="58991" y="11798"/>
                  </a:moveTo>
                  <a:lnTo>
                    <a:pt x="47205" y="11798"/>
                  </a:lnTo>
                  <a:lnTo>
                    <a:pt x="47205" y="23596"/>
                  </a:lnTo>
                  <a:lnTo>
                    <a:pt x="58991" y="23596"/>
                  </a:lnTo>
                  <a:lnTo>
                    <a:pt x="58991" y="11798"/>
                  </a:lnTo>
                  <a:close/>
                </a:path>
                <a:path w="614045" h="47625">
                  <a:moveTo>
                    <a:pt x="94411" y="23609"/>
                  </a:moveTo>
                  <a:lnTo>
                    <a:pt x="82613" y="23609"/>
                  </a:lnTo>
                  <a:lnTo>
                    <a:pt x="70815" y="23609"/>
                  </a:ln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94411" y="35407"/>
                  </a:lnTo>
                  <a:lnTo>
                    <a:pt x="94411" y="23609"/>
                  </a:lnTo>
                  <a:close/>
                </a:path>
                <a:path w="614045" h="47625">
                  <a:moveTo>
                    <a:pt x="118008" y="23609"/>
                  </a:moveTo>
                  <a:lnTo>
                    <a:pt x="106222" y="23609"/>
                  </a:lnTo>
                  <a:lnTo>
                    <a:pt x="106222" y="35407"/>
                  </a:lnTo>
                  <a:lnTo>
                    <a:pt x="94424" y="35407"/>
                  </a:lnTo>
                  <a:lnTo>
                    <a:pt x="94424" y="47205"/>
                  </a:lnTo>
                  <a:lnTo>
                    <a:pt x="106222" y="47205"/>
                  </a:lnTo>
                  <a:lnTo>
                    <a:pt x="118008" y="47205"/>
                  </a:lnTo>
                  <a:lnTo>
                    <a:pt x="118008" y="35407"/>
                  </a:lnTo>
                  <a:lnTo>
                    <a:pt x="118008" y="23609"/>
                  </a:lnTo>
                  <a:close/>
                </a:path>
                <a:path w="614045" h="47625">
                  <a:moveTo>
                    <a:pt x="129819" y="23609"/>
                  </a:moveTo>
                  <a:lnTo>
                    <a:pt x="118021" y="23609"/>
                  </a:lnTo>
                  <a:lnTo>
                    <a:pt x="118021" y="35407"/>
                  </a:lnTo>
                  <a:lnTo>
                    <a:pt x="118021" y="47205"/>
                  </a:lnTo>
                  <a:lnTo>
                    <a:pt x="129819" y="47205"/>
                  </a:lnTo>
                  <a:lnTo>
                    <a:pt x="129819" y="35407"/>
                  </a:lnTo>
                  <a:lnTo>
                    <a:pt x="129819" y="23609"/>
                  </a:lnTo>
                  <a:close/>
                </a:path>
                <a:path w="614045" h="47625">
                  <a:moveTo>
                    <a:pt x="129819" y="11798"/>
                  </a:moveTo>
                  <a:lnTo>
                    <a:pt x="118021" y="11798"/>
                  </a:lnTo>
                  <a:lnTo>
                    <a:pt x="118021" y="23596"/>
                  </a:lnTo>
                  <a:lnTo>
                    <a:pt x="129819" y="23596"/>
                  </a:lnTo>
                  <a:lnTo>
                    <a:pt x="129819" y="11798"/>
                  </a:lnTo>
                  <a:close/>
                </a:path>
                <a:path w="614045" h="47625">
                  <a:moveTo>
                    <a:pt x="141630" y="23609"/>
                  </a:moveTo>
                  <a:lnTo>
                    <a:pt x="129832" y="23609"/>
                  </a:lnTo>
                  <a:lnTo>
                    <a:pt x="129832" y="35407"/>
                  </a:lnTo>
                  <a:lnTo>
                    <a:pt x="141630" y="35407"/>
                  </a:lnTo>
                  <a:lnTo>
                    <a:pt x="141630" y="23609"/>
                  </a:lnTo>
                  <a:close/>
                </a:path>
                <a:path w="614045" h="47625">
                  <a:moveTo>
                    <a:pt x="153416" y="35407"/>
                  </a:moveTo>
                  <a:lnTo>
                    <a:pt x="141630" y="35407"/>
                  </a:lnTo>
                  <a:lnTo>
                    <a:pt x="141630" y="47205"/>
                  </a:lnTo>
                  <a:lnTo>
                    <a:pt x="153416" y="47205"/>
                  </a:lnTo>
                  <a:lnTo>
                    <a:pt x="153416" y="35407"/>
                  </a:lnTo>
                  <a:close/>
                </a:path>
                <a:path w="614045" h="47625">
                  <a:moveTo>
                    <a:pt x="165239" y="23609"/>
                  </a:move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65239" y="23609"/>
                  </a:lnTo>
                  <a:close/>
                </a:path>
                <a:path w="614045" h="47625">
                  <a:moveTo>
                    <a:pt x="177025" y="11798"/>
                  </a:moveTo>
                  <a:lnTo>
                    <a:pt x="165239" y="11798"/>
                  </a:lnTo>
                  <a:lnTo>
                    <a:pt x="153441" y="11798"/>
                  </a:lnTo>
                  <a:lnTo>
                    <a:pt x="153441" y="23596"/>
                  </a:lnTo>
                  <a:lnTo>
                    <a:pt x="165239" y="23596"/>
                  </a:lnTo>
                  <a:lnTo>
                    <a:pt x="177025" y="23596"/>
                  </a:lnTo>
                  <a:lnTo>
                    <a:pt x="177025" y="11798"/>
                  </a:lnTo>
                  <a:close/>
                </a:path>
                <a:path w="614045" h="47625">
                  <a:moveTo>
                    <a:pt x="188836" y="23609"/>
                  </a:move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close/>
                </a:path>
                <a:path w="614045" h="47625">
                  <a:moveTo>
                    <a:pt x="212432" y="23609"/>
                  </a:moveTo>
                  <a:lnTo>
                    <a:pt x="200647" y="23609"/>
                  </a:ln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close/>
                </a:path>
                <a:path w="614045" h="47625">
                  <a:moveTo>
                    <a:pt x="259664" y="23609"/>
                  </a:moveTo>
                  <a:lnTo>
                    <a:pt x="247865" y="23609"/>
                  </a:lnTo>
                  <a:lnTo>
                    <a:pt x="247865" y="35407"/>
                  </a:lnTo>
                  <a:lnTo>
                    <a:pt x="259664" y="35407"/>
                  </a:lnTo>
                  <a:lnTo>
                    <a:pt x="259664" y="23609"/>
                  </a:lnTo>
                  <a:close/>
                </a:path>
                <a:path w="614045" h="47625">
                  <a:moveTo>
                    <a:pt x="271449" y="11798"/>
                  </a:moveTo>
                  <a:lnTo>
                    <a:pt x="259664" y="11798"/>
                  </a:lnTo>
                  <a:lnTo>
                    <a:pt x="259664" y="23596"/>
                  </a:lnTo>
                  <a:lnTo>
                    <a:pt x="271449" y="23596"/>
                  </a:lnTo>
                  <a:lnTo>
                    <a:pt x="271449" y="11798"/>
                  </a:lnTo>
                  <a:close/>
                </a:path>
                <a:path w="614045" h="47625">
                  <a:moveTo>
                    <a:pt x="283260" y="11798"/>
                  </a:moveTo>
                  <a:lnTo>
                    <a:pt x="271475" y="11798"/>
                  </a:lnTo>
                  <a:lnTo>
                    <a:pt x="271475" y="23596"/>
                  </a:lnTo>
                  <a:lnTo>
                    <a:pt x="283260" y="23596"/>
                  </a:lnTo>
                  <a:lnTo>
                    <a:pt x="283260" y="11798"/>
                  </a:lnTo>
                  <a:close/>
                </a:path>
                <a:path w="614045" h="47625">
                  <a:moveTo>
                    <a:pt x="306857" y="23609"/>
                  </a:moveTo>
                  <a:lnTo>
                    <a:pt x="295071" y="23609"/>
                  </a:ln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close/>
                </a:path>
                <a:path w="614045" h="47625">
                  <a:moveTo>
                    <a:pt x="306857" y="11798"/>
                  </a:moveTo>
                  <a:lnTo>
                    <a:pt x="295071" y="11798"/>
                  </a:lnTo>
                  <a:lnTo>
                    <a:pt x="295071" y="23596"/>
                  </a:lnTo>
                  <a:lnTo>
                    <a:pt x="306857" y="23596"/>
                  </a:lnTo>
                  <a:lnTo>
                    <a:pt x="306857" y="11798"/>
                  </a:lnTo>
                  <a:close/>
                </a:path>
                <a:path w="614045" h="47625">
                  <a:moveTo>
                    <a:pt x="318668" y="11798"/>
                  </a:moveTo>
                  <a:lnTo>
                    <a:pt x="306882" y="11798"/>
                  </a:lnTo>
                  <a:lnTo>
                    <a:pt x="306882" y="23596"/>
                  </a:lnTo>
                  <a:lnTo>
                    <a:pt x="318668" y="23596"/>
                  </a:lnTo>
                  <a:lnTo>
                    <a:pt x="318668" y="11798"/>
                  </a:lnTo>
                  <a:close/>
                </a:path>
                <a:path w="614045" h="47625">
                  <a:moveTo>
                    <a:pt x="330479" y="23609"/>
                  </a:moveTo>
                  <a:lnTo>
                    <a:pt x="318681" y="23609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close/>
                </a:path>
                <a:path w="614045" h="47625">
                  <a:moveTo>
                    <a:pt x="342277" y="23609"/>
                  </a:moveTo>
                  <a:lnTo>
                    <a:pt x="330492" y="23609"/>
                  </a:lnTo>
                  <a:lnTo>
                    <a:pt x="330492" y="35407"/>
                  </a:lnTo>
                  <a:lnTo>
                    <a:pt x="342277" y="35407"/>
                  </a:lnTo>
                  <a:lnTo>
                    <a:pt x="342277" y="23609"/>
                  </a:lnTo>
                  <a:close/>
                </a:path>
                <a:path w="614045" h="47625">
                  <a:moveTo>
                    <a:pt x="342277" y="11798"/>
                  </a:moveTo>
                  <a:lnTo>
                    <a:pt x="330492" y="11798"/>
                  </a:lnTo>
                  <a:lnTo>
                    <a:pt x="330492" y="23596"/>
                  </a:lnTo>
                  <a:lnTo>
                    <a:pt x="342277" y="23596"/>
                  </a:lnTo>
                  <a:lnTo>
                    <a:pt x="342277" y="11798"/>
                  </a:lnTo>
                  <a:close/>
                </a:path>
                <a:path w="614045" h="47625">
                  <a:moveTo>
                    <a:pt x="354088" y="11798"/>
                  </a:moveTo>
                  <a:lnTo>
                    <a:pt x="342290" y="11798"/>
                  </a:lnTo>
                  <a:lnTo>
                    <a:pt x="342290" y="23596"/>
                  </a:lnTo>
                  <a:lnTo>
                    <a:pt x="354088" y="23596"/>
                  </a:lnTo>
                  <a:lnTo>
                    <a:pt x="354088" y="11798"/>
                  </a:lnTo>
                  <a:close/>
                </a:path>
                <a:path w="614045" h="47625">
                  <a:moveTo>
                    <a:pt x="413092" y="23609"/>
                  </a:moveTo>
                  <a:lnTo>
                    <a:pt x="401307" y="23609"/>
                  </a:ln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13092" y="35407"/>
                  </a:lnTo>
                  <a:lnTo>
                    <a:pt x="413092" y="23609"/>
                  </a:lnTo>
                  <a:close/>
                </a:path>
                <a:path w="614045" h="47625">
                  <a:moveTo>
                    <a:pt x="413092" y="0"/>
                  </a:moveTo>
                  <a:lnTo>
                    <a:pt x="401307" y="0"/>
                  </a:lnTo>
                  <a:lnTo>
                    <a:pt x="389509" y="0"/>
                  </a:lnTo>
                  <a:lnTo>
                    <a:pt x="389509" y="11798"/>
                  </a:lnTo>
                  <a:lnTo>
                    <a:pt x="389509" y="23596"/>
                  </a:lnTo>
                  <a:lnTo>
                    <a:pt x="401307" y="23596"/>
                  </a:lnTo>
                  <a:lnTo>
                    <a:pt x="413092" y="23596"/>
                  </a:lnTo>
                  <a:lnTo>
                    <a:pt x="413092" y="11798"/>
                  </a:lnTo>
                  <a:lnTo>
                    <a:pt x="413092" y="0"/>
                  </a:lnTo>
                  <a:close/>
                </a:path>
                <a:path w="614045" h="47625">
                  <a:moveTo>
                    <a:pt x="424903" y="23609"/>
                  </a:moveTo>
                  <a:lnTo>
                    <a:pt x="413105" y="23609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close/>
                </a:path>
                <a:path w="614045" h="47625">
                  <a:moveTo>
                    <a:pt x="436702" y="23609"/>
                  </a:moveTo>
                  <a:lnTo>
                    <a:pt x="424916" y="23609"/>
                  </a:lnTo>
                  <a:lnTo>
                    <a:pt x="424916" y="35407"/>
                  </a:lnTo>
                  <a:lnTo>
                    <a:pt x="436702" y="35407"/>
                  </a:lnTo>
                  <a:lnTo>
                    <a:pt x="436702" y="23609"/>
                  </a:lnTo>
                  <a:close/>
                </a:path>
                <a:path w="614045" h="47625">
                  <a:moveTo>
                    <a:pt x="436702" y="11798"/>
                  </a:moveTo>
                  <a:lnTo>
                    <a:pt x="424916" y="11798"/>
                  </a:lnTo>
                  <a:lnTo>
                    <a:pt x="424916" y="23596"/>
                  </a:lnTo>
                  <a:lnTo>
                    <a:pt x="436702" y="23596"/>
                  </a:lnTo>
                  <a:lnTo>
                    <a:pt x="436702" y="11798"/>
                  </a:lnTo>
                  <a:close/>
                </a:path>
                <a:path w="614045" h="47625">
                  <a:moveTo>
                    <a:pt x="448513" y="23609"/>
                  </a:moveTo>
                  <a:lnTo>
                    <a:pt x="436714" y="23609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48513" y="23609"/>
                  </a:lnTo>
                  <a:close/>
                </a:path>
                <a:path w="614045" h="47625">
                  <a:moveTo>
                    <a:pt x="448513" y="0"/>
                  </a:moveTo>
                  <a:lnTo>
                    <a:pt x="436714" y="0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48513" y="0"/>
                  </a:lnTo>
                  <a:close/>
                </a:path>
                <a:path w="614045" h="47625">
                  <a:moveTo>
                    <a:pt x="472109" y="23609"/>
                  </a:moveTo>
                  <a:lnTo>
                    <a:pt x="460324" y="23609"/>
                  </a:lnTo>
                  <a:lnTo>
                    <a:pt x="460324" y="35407"/>
                  </a:lnTo>
                  <a:lnTo>
                    <a:pt x="472109" y="35407"/>
                  </a:lnTo>
                  <a:lnTo>
                    <a:pt x="472109" y="23609"/>
                  </a:lnTo>
                  <a:close/>
                </a:path>
                <a:path w="614045" h="47625">
                  <a:moveTo>
                    <a:pt x="472109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60324" y="23596"/>
                  </a:lnTo>
                  <a:lnTo>
                    <a:pt x="472109" y="23596"/>
                  </a:lnTo>
                  <a:lnTo>
                    <a:pt x="472109" y="11798"/>
                  </a:lnTo>
                  <a:lnTo>
                    <a:pt x="472109" y="0"/>
                  </a:lnTo>
                  <a:close/>
                </a:path>
                <a:path w="614045" h="47625">
                  <a:moveTo>
                    <a:pt x="483920" y="23609"/>
                  </a:moveTo>
                  <a:lnTo>
                    <a:pt x="472122" y="23609"/>
                  </a:lnTo>
                  <a:lnTo>
                    <a:pt x="472122" y="35407"/>
                  </a:lnTo>
                  <a:lnTo>
                    <a:pt x="483920" y="35407"/>
                  </a:lnTo>
                  <a:lnTo>
                    <a:pt x="483920" y="23609"/>
                  </a:lnTo>
                  <a:close/>
                </a:path>
                <a:path w="614045" h="47625">
                  <a:moveTo>
                    <a:pt x="483920" y="11798"/>
                  </a:moveTo>
                  <a:lnTo>
                    <a:pt x="472122" y="11798"/>
                  </a:lnTo>
                  <a:lnTo>
                    <a:pt x="472122" y="23596"/>
                  </a:lnTo>
                  <a:lnTo>
                    <a:pt x="483920" y="23596"/>
                  </a:lnTo>
                  <a:lnTo>
                    <a:pt x="483920" y="11798"/>
                  </a:lnTo>
                  <a:close/>
                </a:path>
                <a:path w="614045" h="47625">
                  <a:moveTo>
                    <a:pt x="495731" y="23609"/>
                  </a:move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495731" y="23609"/>
                  </a:lnTo>
                  <a:close/>
                </a:path>
                <a:path w="614045" h="47625">
                  <a:moveTo>
                    <a:pt x="507530" y="0"/>
                  </a:move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83933" y="23596"/>
                  </a:lnTo>
                  <a:lnTo>
                    <a:pt x="495731" y="23596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07530" y="0"/>
                  </a:lnTo>
                  <a:close/>
                </a:path>
                <a:path w="614045" h="47625">
                  <a:moveTo>
                    <a:pt x="519315" y="23609"/>
                  </a:moveTo>
                  <a:lnTo>
                    <a:pt x="507530" y="23609"/>
                  </a:lnTo>
                  <a:lnTo>
                    <a:pt x="507530" y="35407"/>
                  </a:lnTo>
                  <a:lnTo>
                    <a:pt x="519315" y="35407"/>
                  </a:lnTo>
                  <a:lnTo>
                    <a:pt x="519315" y="23609"/>
                  </a:lnTo>
                  <a:close/>
                </a:path>
                <a:path w="614045" h="47625">
                  <a:moveTo>
                    <a:pt x="519315" y="11798"/>
                  </a:moveTo>
                  <a:lnTo>
                    <a:pt x="507530" y="11798"/>
                  </a:lnTo>
                  <a:lnTo>
                    <a:pt x="507530" y="23596"/>
                  </a:lnTo>
                  <a:lnTo>
                    <a:pt x="519315" y="23596"/>
                  </a:lnTo>
                  <a:lnTo>
                    <a:pt x="519315" y="11798"/>
                  </a:lnTo>
                  <a:close/>
                </a:path>
                <a:path w="614045" h="47625">
                  <a:moveTo>
                    <a:pt x="531126" y="11798"/>
                  </a:moveTo>
                  <a:lnTo>
                    <a:pt x="519341" y="11798"/>
                  </a:lnTo>
                  <a:lnTo>
                    <a:pt x="519341" y="23596"/>
                  </a:lnTo>
                  <a:lnTo>
                    <a:pt x="531126" y="23596"/>
                  </a:lnTo>
                  <a:lnTo>
                    <a:pt x="531126" y="11798"/>
                  </a:lnTo>
                  <a:close/>
                </a:path>
                <a:path w="614045" h="47625">
                  <a:moveTo>
                    <a:pt x="542937" y="0"/>
                  </a:moveTo>
                  <a:lnTo>
                    <a:pt x="531139" y="0"/>
                  </a:lnTo>
                  <a:lnTo>
                    <a:pt x="531139" y="11798"/>
                  </a:lnTo>
                  <a:lnTo>
                    <a:pt x="531139" y="23596"/>
                  </a:lnTo>
                  <a:lnTo>
                    <a:pt x="542937" y="23596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14045" h="47625">
                  <a:moveTo>
                    <a:pt x="578345" y="0"/>
                  </a:moveTo>
                  <a:lnTo>
                    <a:pt x="566547" y="0"/>
                  </a:lnTo>
                  <a:lnTo>
                    <a:pt x="554748" y="0"/>
                  </a:lnTo>
                  <a:lnTo>
                    <a:pt x="554748" y="11798"/>
                  </a:ln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66547" y="23596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14045" h="47625">
                  <a:moveTo>
                    <a:pt x="590143" y="11798"/>
                  </a:moveTo>
                  <a:lnTo>
                    <a:pt x="578345" y="11798"/>
                  </a:lnTo>
                  <a:lnTo>
                    <a:pt x="578345" y="23596"/>
                  </a:lnTo>
                  <a:lnTo>
                    <a:pt x="590143" y="23596"/>
                  </a:lnTo>
                  <a:lnTo>
                    <a:pt x="590143" y="11798"/>
                  </a:lnTo>
                  <a:close/>
                </a:path>
                <a:path w="614045" h="47625">
                  <a:moveTo>
                    <a:pt x="601941" y="23609"/>
                  </a:moveTo>
                  <a:lnTo>
                    <a:pt x="590143" y="23609"/>
                  </a:lnTo>
                  <a:lnTo>
                    <a:pt x="578345" y="23609"/>
                  </a:lnTo>
                  <a:lnTo>
                    <a:pt x="566547" y="23609"/>
                  </a:lnTo>
                  <a:lnTo>
                    <a:pt x="554748" y="23609"/>
                  </a:lnTo>
                  <a:lnTo>
                    <a:pt x="554748" y="35407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90143" y="35407"/>
                  </a:lnTo>
                  <a:lnTo>
                    <a:pt x="601941" y="35407"/>
                  </a:lnTo>
                  <a:lnTo>
                    <a:pt x="601941" y="23609"/>
                  </a:lnTo>
                  <a:close/>
                </a:path>
                <a:path w="614045" h="47625">
                  <a:moveTo>
                    <a:pt x="613765" y="11798"/>
                  </a:moveTo>
                  <a:lnTo>
                    <a:pt x="601967" y="11798"/>
                  </a:lnTo>
                  <a:lnTo>
                    <a:pt x="601967" y="23596"/>
                  </a:lnTo>
                  <a:lnTo>
                    <a:pt x="613765" y="23596"/>
                  </a:lnTo>
                  <a:lnTo>
                    <a:pt x="613765" y="117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5993841" y="4669586"/>
              <a:ext cx="590550" cy="35560"/>
            </a:xfrm>
            <a:custGeom>
              <a:avLst/>
              <a:gdLst/>
              <a:ahLst/>
              <a:cxnLst/>
              <a:rect l="l" t="t" r="r" b="b"/>
              <a:pathLst>
                <a:path w="590550" h="35560">
                  <a:moveTo>
                    <a:pt x="11798" y="11798"/>
                  </a:moveTo>
                  <a:lnTo>
                    <a:pt x="0" y="11798"/>
                  </a:lnTo>
                  <a:lnTo>
                    <a:pt x="0" y="23596"/>
                  </a:lnTo>
                  <a:lnTo>
                    <a:pt x="11798" y="23596"/>
                  </a:lnTo>
                  <a:lnTo>
                    <a:pt x="11798" y="11798"/>
                  </a:lnTo>
                  <a:close/>
                </a:path>
                <a:path w="590550" h="35560">
                  <a:moveTo>
                    <a:pt x="59004" y="11798"/>
                  </a:moveTo>
                  <a:lnTo>
                    <a:pt x="47205" y="11798"/>
                  </a:lnTo>
                  <a:lnTo>
                    <a:pt x="35407" y="11798"/>
                  </a:lnTo>
                  <a:lnTo>
                    <a:pt x="35407" y="23596"/>
                  </a:lnTo>
                  <a:lnTo>
                    <a:pt x="47205" y="23596"/>
                  </a:lnTo>
                  <a:lnTo>
                    <a:pt x="59004" y="23596"/>
                  </a:lnTo>
                  <a:lnTo>
                    <a:pt x="59004" y="11798"/>
                  </a:lnTo>
                  <a:close/>
                </a:path>
                <a:path w="590550" h="35560">
                  <a:moveTo>
                    <a:pt x="82600" y="23609"/>
                  </a:moveTo>
                  <a:lnTo>
                    <a:pt x="70815" y="23609"/>
                  </a:ln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82600" y="35407"/>
                  </a:lnTo>
                  <a:lnTo>
                    <a:pt x="82600" y="23609"/>
                  </a:lnTo>
                  <a:close/>
                </a:path>
                <a:path w="590550" h="35560">
                  <a:moveTo>
                    <a:pt x="82600" y="11798"/>
                  </a:moveTo>
                  <a:lnTo>
                    <a:pt x="70815" y="11798"/>
                  </a:lnTo>
                  <a:lnTo>
                    <a:pt x="59016" y="11798"/>
                  </a:lnTo>
                  <a:lnTo>
                    <a:pt x="59016" y="23596"/>
                  </a:lnTo>
                  <a:lnTo>
                    <a:pt x="70815" y="23596"/>
                  </a:lnTo>
                  <a:lnTo>
                    <a:pt x="82600" y="23596"/>
                  </a:lnTo>
                  <a:lnTo>
                    <a:pt x="82600" y="11798"/>
                  </a:lnTo>
                  <a:close/>
                </a:path>
                <a:path w="590550" h="35560">
                  <a:moveTo>
                    <a:pt x="94411" y="23609"/>
                  </a:moveTo>
                  <a:lnTo>
                    <a:pt x="82613" y="23609"/>
                  </a:lnTo>
                  <a:lnTo>
                    <a:pt x="82613" y="35407"/>
                  </a:lnTo>
                  <a:lnTo>
                    <a:pt x="94411" y="35407"/>
                  </a:lnTo>
                  <a:lnTo>
                    <a:pt x="94411" y="23609"/>
                  </a:lnTo>
                  <a:close/>
                </a:path>
                <a:path w="590550" h="35560">
                  <a:moveTo>
                    <a:pt x="118008" y="23609"/>
                  </a:moveTo>
                  <a:lnTo>
                    <a:pt x="106222" y="23609"/>
                  </a:ln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18008" y="35407"/>
                  </a:lnTo>
                  <a:lnTo>
                    <a:pt x="118008" y="23609"/>
                  </a:lnTo>
                  <a:close/>
                </a:path>
                <a:path w="590550" h="35560">
                  <a:moveTo>
                    <a:pt x="118008" y="0"/>
                  </a:moveTo>
                  <a:lnTo>
                    <a:pt x="106222" y="0"/>
                  </a:lnTo>
                  <a:lnTo>
                    <a:pt x="106222" y="11798"/>
                  </a:lnTo>
                  <a:lnTo>
                    <a:pt x="106222" y="23596"/>
                  </a:lnTo>
                  <a:lnTo>
                    <a:pt x="118008" y="23596"/>
                  </a:lnTo>
                  <a:lnTo>
                    <a:pt x="118008" y="11798"/>
                  </a:lnTo>
                  <a:lnTo>
                    <a:pt x="118008" y="0"/>
                  </a:lnTo>
                  <a:close/>
                </a:path>
                <a:path w="590550" h="35560">
                  <a:moveTo>
                    <a:pt x="129832" y="23609"/>
                  </a:moveTo>
                  <a:lnTo>
                    <a:pt x="118033" y="23609"/>
                  </a:lnTo>
                  <a:lnTo>
                    <a:pt x="118033" y="35407"/>
                  </a:lnTo>
                  <a:lnTo>
                    <a:pt x="129832" y="35407"/>
                  </a:lnTo>
                  <a:lnTo>
                    <a:pt x="129832" y="23609"/>
                  </a:lnTo>
                  <a:close/>
                </a:path>
                <a:path w="590550" h="35560">
                  <a:moveTo>
                    <a:pt x="129832" y="0"/>
                  </a:moveTo>
                  <a:lnTo>
                    <a:pt x="118033" y="0"/>
                  </a:lnTo>
                  <a:lnTo>
                    <a:pt x="118033" y="11798"/>
                  </a:lnTo>
                  <a:lnTo>
                    <a:pt x="129832" y="11798"/>
                  </a:lnTo>
                  <a:lnTo>
                    <a:pt x="129832" y="0"/>
                  </a:lnTo>
                  <a:close/>
                </a:path>
                <a:path w="590550" h="35560">
                  <a:moveTo>
                    <a:pt x="153428" y="0"/>
                  </a:moveTo>
                  <a:lnTo>
                    <a:pt x="141630" y="0"/>
                  </a:lnTo>
                  <a:lnTo>
                    <a:pt x="141630" y="11798"/>
                  </a:lnTo>
                  <a:lnTo>
                    <a:pt x="153428" y="11798"/>
                  </a:lnTo>
                  <a:lnTo>
                    <a:pt x="153428" y="0"/>
                  </a:lnTo>
                  <a:close/>
                </a:path>
                <a:path w="590550" h="35560">
                  <a:moveTo>
                    <a:pt x="188836" y="23609"/>
                  </a:moveTo>
                  <a:lnTo>
                    <a:pt x="177050" y="23609"/>
                  </a:lnTo>
                  <a:lnTo>
                    <a:pt x="177050" y="35407"/>
                  </a:lnTo>
                  <a:lnTo>
                    <a:pt x="188836" y="35407"/>
                  </a:lnTo>
                  <a:lnTo>
                    <a:pt x="188836" y="23609"/>
                  </a:lnTo>
                  <a:close/>
                </a:path>
                <a:path w="590550" h="35560">
                  <a:moveTo>
                    <a:pt x="188836" y="0"/>
                  </a:moveTo>
                  <a:lnTo>
                    <a:pt x="177050" y="0"/>
                  </a:lnTo>
                  <a:lnTo>
                    <a:pt x="177050" y="11798"/>
                  </a:lnTo>
                  <a:lnTo>
                    <a:pt x="177050" y="23596"/>
                  </a:lnTo>
                  <a:lnTo>
                    <a:pt x="188836" y="23596"/>
                  </a:lnTo>
                  <a:lnTo>
                    <a:pt x="188836" y="11798"/>
                  </a:lnTo>
                  <a:lnTo>
                    <a:pt x="188836" y="0"/>
                  </a:lnTo>
                  <a:close/>
                </a:path>
                <a:path w="590550" h="35560">
                  <a:moveTo>
                    <a:pt x="200647" y="23609"/>
                  </a:move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00647" y="23609"/>
                  </a:lnTo>
                  <a:close/>
                </a:path>
                <a:path w="590550" h="35560">
                  <a:moveTo>
                    <a:pt x="200647" y="0"/>
                  </a:moveTo>
                  <a:lnTo>
                    <a:pt x="188849" y="0"/>
                  </a:lnTo>
                  <a:lnTo>
                    <a:pt x="188849" y="11798"/>
                  </a:lnTo>
                  <a:lnTo>
                    <a:pt x="200647" y="11798"/>
                  </a:lnTo>
                  <a:lnTo>
                    <a:pt x="200647" y="0"/>
                  </a:lnTo>
                  <a:close/>
                </a:path>
                <a:path w="590550" h="35560">
                  <a:moveTo>
                    <a:pt x="236042" y="23609"/>
                  </a:moveTo>
                  <a:lnTo>
                    <a:pt x="224256" y="23609"/>
                  </a:lnTo>
                  <a:lnTo>
                    <a:pt x="212458" y="23609"/>
                  </a:lnTo>
                  <a:lnTo>
                    <a:pt x="212458" y="35407"/>
                  </a:lnTo>
                  <a:lnTo>
                    <a:pt x="224256" y="35407"/>
                  </a:lnTo>
                  <a:lnTo>
                    <a:pt x="236042" y="35407"/>
                  </a:lnTo>
                  <a:lnTo>
                    <a:pt x="236042" y="23609"/>
                  </a:lnTo>
                  <a:close/>
                </a:path>
                <a:path w="590550" h="35560">
                  <a:moveTo>
                    <a:pt x="236042" y="0"/>
                  </a:moveTo>
                  <a:lnTo>
                    <a:pt x="224256" y="0"/>
                  </a:lnTo>
                  <a:lnTo>
                    <a:pt x="212458" y="0"/>
                  </a:lnTo>
                  <a:lnTo>
                    <a:pt x="212458" y="11798"/>
                  </a:lnTo>
                  <a:lnTo>
                    <a:pt x="212458" y="23596"/>
                  </a:lnTo>
                  <a:lnTo>
                    <a:pt x="224256" y="23596"/>
                  </a:lnTo>
                  <a:lnTo>
                    <a:pt x="236042" y="23596"/>
                  </a:lnTo>
                  <a:lnTo>
                    <a:pt x="236042" y="11798"/>
                  </a:lnTo>
                  <a:lnTo>
                    <a:pt x="236042" y="0"/>
                  </a:lnTo>
                  <a:close/>
                </a:path>
                <a:path w="590550" h="35560">
                  <a:moveTo>
                    <a:pt x="247853" y="0"/>
                  </a:moveTo>
                  <a:lnTo>
                    <a:pt x="236067" y="0"/>
                  </a:lnTo>
                  <a:lnTo>
                    <a:pt x="236067" y="11798"/>
                  </a:lnTo>
                  <a:lnTo>
                    <a:pt x="247853" y="11798"/>
                  </a:lnTo>
                  <a:lnTo>
                    <a:pt x="247853" y="0"/>
                  </a:lnTo>
                  <a:close/>
                </a:path>
                <a:path w="590550" h="35560">
                  <a:moveTo>
                    <a:pt x="259664" y="23609"/>
                  </a:moveTo>
                  <a:lnTo>
                    <a:pt x="247865" y="23609"/>
                  </a:lnTo>
                  <a:lnTo>
                    <a:pt x="247865" y="35407"/>
                  </a:lnTo>
                  <a:lnTo>
                    <a:pt x="259664" y="35407"/>
                  </a:lnTo>
                  <a:lnTo>
                    <a:pt x="259664" y="23609"/>
                  </a:lnTo>
                  <a:close/>
                </a:path>
                <a:path w="590550" h="35560">
                  <a:moveTo>
                    <a:pt x="271449" y="11798"/>
                  </a:moveTo>
                  <a:lnTo>
                    <a:pt x="259664" y="11798"/>
                  </a:lnTo>
                  <a:lnTo>
                    <a:pt x="259664" y="0"/>
                  </a:lnTo>
                  <a:lnTo>
                    <a:pt x="247865" y="0"/>
                  </a:lnTo>
                  <a:lnTo>
                    <a:pt x="247865" y="11798"/>
                  </a:lnTo>
                  <a:lnTo>
                    <a:pt x="247865" y="23596"/>
                  </a:lnTo>
                  <a:lnTo>
                    <a:pt x="259664" y="23596"/>
                  </a:lnTo>
                  <a:lnTo>
                    <a:pt x="271449" y="23596"/>
                  </a:lnTo>
                  <a:lnTo>
                    <a:pt x="271449" y="11798"/>
                  </a:lnTo>
                  <a:close/>
                </a:path>
                <a:path w="590550" h="35560">
                  <a:moveTo>
                    <a:pt x="283260" y="11798"/>
                  </a:moveTo>
                  <a:lnTo>
                    <a:pt x="271475" y="11798"/>
                  </a:lnTo>
                  <a:lnTo>
                    <a:pt x="271475" y="23596"/>
                  </a:lnTo>
                  <a:lnTo>
                    <a:pt x="283260" y="23596"/>
                  </a:lnTo>
                  <a:lnTo>
                    <a:pt x="283260" y="11798"/>
                  </a:lnTo>
                  <a:close/>
                </a:path>
                <a:path w="590550" h="35560">
                  <a:moveTo>
                    <a:pt x="295071" y="0"/>
                  </a:moveTo>
                  <a:lnTo>
                    <a:pt x="283273" y="0"/>
                  </a:lnTo>
                  <a:lnTo>
                    <a:pt x="283273" y="11798"/>
                  </a:lnTo>
                  <a:lnTo>
                    <a:pt x="283273" y="23596"/>
                  </a:lnTo>
                  <a:lnTo>
                    <a:pt x="295071" y="23596"/>
                  </a:lnTo>
                  <a:lnTo>
                    <a:pt x="295071" y="11798"/>
                  </a:lnTo>
                  <a:lnTo>
                    <a:pt x="295071" y="0"/>
                  </a:lnTo>
                  <a:close/>
                </a:path>
                <a:path w="590550" h="35560">
                  <a:moveTo>
                    <a:pt x="306870" y="23609"/>
                  </a:moveTo>
                  <a:lnTo>
                    <a:pt x="295084" y="23609"/>
                  </a:lnTo>
                  <a:lnTo>
                    <a:pt x="295084" y="35407"/>
                  </a:lnTo>
                  <a:lnTo>
                    <a:pt x="306870" y="35407"/>
                  </a:lnTo>
                  <a:lnTo>
                    <a:pt x="306870" y="23609"/>
                  </a:lnTo>
                  <a:close/>
                </a:path>
                <a:path w="590550" h="35560">
                  <a:moveTo>
                    <a:pt x="306870" y="11798"/>
                  </a:moveTo>
                  <a:lnTo>
                    <a:pt x="295084" y="11798"/>
                  </a:lnTo>
                  <a:lnTo>
                    <a:pt x="295084" y="23596"/>
                  </a:lnTo>
                  <a:lnTo>
                    <a:pt x="306870" y="23596"/>
                  </a:lnTo>
                  <a:lnTo>
                    <a:pt x="306870" y="11798"/>
                  </a:lnTo>
                  <a:close/>
                </a:path>
                <a:path w="590550" h="35560">
                  <a:moveTo>
                    <a:pt x="318681" y="11798"/>
                  </a:moveTo>
                  <a:lnTo>
                    <a:pt x="306882" y="11798"/>
                  </a:lnTo>
                  <a:lnTo>
                    <a:pt x="306882" y="23596"/>
                  </a:lnTo>
                  <a:lnTo>
                    <a:pt x="318681" y="23596"/>
                  </a:lnTo>
                  <a:lnTo>
                    <a:pt x="318681" y="11798"/>
                  </a:lnTo>
                  <a:close/>
                </a:path>
                <a:path w="590550" h="35560">
                  <a:moveTo>
                    <a:pt x="330466" y="23609"/>
                  </a:moveTo>
                  <a:lnTo>
                    <a:pt x="318681" y="23609"/>
                  </a:lnTo>
                  <a:lnTo>
                    <a:pt x="306882" y="23609"/>
                  </a:lnTo>
                  <a:lnTo>
                    <a:pt x="306882" y="35407"/>
                  </a:lnTo>
                  <a:lnTo>
                    <a:pt x="318681" y="35407"/>
                  </a:lnTo>
                  <a:lnTo>
                    <a:pt x="330466" y="35407"/>
                  </a:lnTo>
                  <a:lnTo>
                    <a:pt x="330466" y="23609"/>
                  </a:lnTo>
                  <a:close/>
                </a:path>
                <a:path w="590550" h="35560">
                  <a:moveTo>
                    <a:pt x="330466" y="0"/>
                  </a:moveTo>
                  <a:lnTo>
                    <a:pt x="318681" y="0"/>
                  </a:lnTo>
                  <a:lnTo>
                    <a:pt x="318681" y="11798"/>
                  </a:lnTo>
                  <a:lnTo>
                    <a:pt x="330466" y="11798"/>
                  </a:lnTo>
                  <a:lnTo>
                    <a:pt x="330466" y="0"/>
                  </a:lnTo>
                  <a:close/>
                </a:path>
                <a:path w="590550" h="35560">
                  <a:moveTo>
                    <a:pt x="342277" y="23609"/>
                  </a:moveTo>
                  <a:lnTo>
                    <a:pt x="330492" y="23609"/>
                  </a:lnTo>
                  <a:lnTo>
                    <a:pt x="330492" y="35407"/>
                  </a:lnTo>
                  <a:lnTo>
                    <a:pt x="342277" y="35407"/>
                  </a:lnTo>
                  <a:lnTo>
                    <a:pt x="342277" y="23609"/>
                  </a:lnTo>
                  <a:close/>
                </a:path>
                <a:path w="590550" h="35560">
                  <a:moveTo>
                    <a:pt x="354088" y="23609"/>
                  </a:moveTo>
                  <a:lnTo>
                    <a:pt x="342290" y="23609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54088" y="23609"/>
                  </a:lnTo>
                  <a:close/>
                </a:path>
                <a:path w="590550" h="35560">
                  <a:moveTo>
                    <a:pt x="377685" y="0"/>
                  </a:moveTo>
                  <a:lnTo>
                    <a:pt x="365899" y="0"/>
                  </a:lnTo>
                  <a:lnTo>
                    <a:pt x="365899" y="11798"/>
                  </a:lnTo>
                  <a:lnTo>
                    <a:pt x="365899" y="23596"/>
                  </a:lnTo>
                  <a:lnTo>
                    <a:pt x="377685" y="23596"/>
                  </a:lnTo>
                  <a:lnTo>
                    <a:pt x="377685" y="11798"/>
                  </a:lnTo>
                  <a:lnTo>
                    <a:pt x="377685" y="0"/>
                  </a:lnTo>
                  <a:close/>
                </a:path>
                <a:path w="590550" h="35560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77698" y="23596"/>
                  </a:lnTo>
                  <a:lnTo>
                    <a:pt x="389496" y="23596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590550" h="35560">
                  <a:moveTo>
                    <a:pt x="401294" y="0"/>
                  </a:moveTo>
                  <a:lnTo>
                    <a:pt x="389509" y="0"/>
                  </a:lnTo>
                  <a:lnTo>
                    <a:pt x="389509" y="11798"/>
                  </a:lnTo>
                  <a:lnTo>
                    <a:pt x="401294" y="11798"/>
                  </a:lnTo>
                  <a:lnTo>
                    <a:pt x="401294" y="0"/>
                  </a:lnTo>
                  <a:close/>
                </a:path>
                <a:path w="590550" h="35560">
                  <a:moveTo>
                    <a:pt x="413105" y="0"/>
                  </a:moveTo>
                  <a:lnTo>
                    <a:pt x="401307" y="0"/>
                  </a:lnTo>
                  <a:lnTo>
                    <a:pt x="401307" y="11798"/>
                  </a:lnTo>
                  <a:lnTo>
                    <a:pt x="401307" y="23596"/>
                  </a:lnTo>
                  <a:lnTo>
                    <a:pt x="413105" y="23596"/>
                  </a:lnTo>
                  <a:lnTo>
                    <a:pt x="413105" y="11798"/>
                  </a:lnTo>
                  <a:lnTo>
                    <a:pt x="413105" y="0"/>
                  </a:lnTo>
                  <a:close/>
                </a:path>
                <a:path w="590550" h="35560">
                  <a:moveTo>
                    <a:pt x="448513" y="0"/>
                  </a:moveTo>
                  <a:lnTo>
                    <a:pt x="436714" y="0"/>
                  </a:lnTo>
                  <a:lnTo>
                    <a:pt x="436714" y="11798"/>
                  </a:lnTo>
                  <a:lnTo>
                    <a:pt x="436714" y="23596"/>
                  </a:lnTo>
                  <a:lnTo>
                    <a:pt x="448513" y="23596"/>
                  </a:lnTo>
                  <a:lnTo>
                    <a:pt x="448513" y="11798"/>
                  </a:lnTo>
                  <a:lnTo>
                    <a:pt x="448513" y="0"/>
                  </a:lnTo>
                  <a:close/>
                </a:path>
                <a:path w="590550" h="35560">
                  <a:moveTo>
                    <a:pt x="460324" y="0"/>
                  </a:moveTo>
                  <a:lnTo>
                    <a:pt x="448525" y="0"/>
                  </a:lnTo>
                  <a:lnTo>
                    <a:pt x="448525" y="11798"/>
                  </a:lnTo>
                  <a:lnTo>
                    <a:pt x="448525" y="23596"/>
                  </a:lnTo>
                  <a:lnTo>
                    <a:pt x="460324" y="23596"/>
                  </a:lnTo>
                  <a:lnTo>
                    <a:pt x="460324" y="11798"/>
                  </a:lnTo>
                  <a:lnTo>
                    <a:pt x="460324" y="0"/>
                  </a:lnTo>
                  <a:close/>
                </a:path>
                <a:path w="590550" h="35560">
                  <a:moveTo>
                    <a:pt x="483908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72122" y="23596"/>
                  </a:lnTo>
                  <a:lnTo>
                    <a:pt x="483908" y="23596"/>
                  </a:lnTo>
                  <a:lnTo>
                    <a:pt x="483908" y="11798"/>
                  </a:lnTo>
                  <a:lnTo>
                    <a:pt x="483908" y="0"/>
                  </a:lnTo>
                  <a:close/>
                </a:path>
                <a:path w="590550" h="35560">
                  <a:moveTo>
                    <a:pt x="495719" y="0"/>
                  </a:moveTo>
                  <a:lnTo>
                    <a:pt x="483933" y="0"/>
                  </a:lnTo>
                  <a:lnTo>
                    <a:pt x="483933" y="11798"/>
                  </a:lnTo>
                  <a:lnTo>
                    <a:pt x="483933" y="23596"/>
                  </a:lnTo>
                  <a:lnTo>
                    <a:pt x="495719" y="23596"/>
                  </a:lnTo>
                  <a:lnTo>
                    <a:pt x="495719" y="11798"/>
                  </a:lnTo>
                  <a:lnTo>
                    <a:pt x="495719" y="0"/>
                  </a:lnTo>
                  <a:close/>
                </a:path>
                <a:path w="590550" h="35560">
                  <a:moveTo>
                    <a:pt x="507530" y="0"/>
                  </a:moveTo>
                  <a:lnTo>
                    <a:pt x="495731" y="0"/>
                  </a:lnTo>
                  <a:lnTo>
                    <a:pt x="495731" y="11798"/>
                  </a:lnTo>
                  <a:lnTo>
                    <a:pt x="495731" y="23596"/>
                  </a:lnTo>
                  <a:lnTo>
                    <a:pt x="507530" y="23596"/>
                  </a:lnTo>
                  <a:lnTo>
                    <a:pt x="507530" y="11798"/>
                  </a:lnTo>
                  <a:lnTo>
                    <a:pt x="507530" y="0"/>
                  </a:lnTo>
                  <a:close/>
                </a:path>
                <a:path w="590550" h="35560">
                  <a:moveTo>
                    <a:pt x="566534" y="0"/>
                  </a:moveTo>
                  <a:lnTo>
                    <a:pt x="554736" y="0"/>
                  </a:lnTo>
                  <a:lnTo>
                    <a:pt x="542937" y="0"/>
                  </a:lnTo>
                  <a:lnTo>
                    <a:pt x="542937" y="11798"/>
                  </a:lnTo>
                  <a:lnTo>
                    <a:pt x="531139" y="11798"/>
                  </a:lnTo>
                  <a:lnTo>
                    <a:pt x="531139" y="0"/>
                  </a:lnTo>
                  <a:lnTo>
                    <a:pt x="519341" y="0"/>
                  </a:lnTo>
                  <a:lnTo>
                    <a:pt x="507542" y="0"/>
                  </a:lnTo>
                  <a:lnTo>
                    <a:pt x="507542" y="11798"/>
                  </a:lnTo>
                  <a:lnTo>
                    <a:pt x="507542" y="23596"/>
                  </a:lnTo>
                  <a:lnTo>
                    <a:pt x="566534" y="23596"/>
                  </a:lnTo>
                  <a:lnTo>
                    <a:pt x="566534" y="11798"/>
                  </a:lnTo>
                  <a:lnTo>
                    <a:pt x="566534" y="0"/>
                  </a:lnTo>
                  <a:close/>
                </a:path>
                <a:path w="590550" h="35560">
                  <a:moveTo>
                    <a:pt x="590143" y="0"/>
                  </a:moveTo>
                  <a:lnTo>
                    <a:pt x="578358" y="0"/>
                  </a:lnTo>
                  <a:lnTo>
                    <a:pt x="566559" y="0"/>
                  </a:lnTo>
                  <a:lnTo>
                    <a:pt x="566559" y="11798"/>
                  </a:lnTo>
                  <a:lnTo>
                    <a:pt x="566559" y="23596"/>
                  </a:lnTo>
                  <a:lnTo>
                    <a:pt x="578358" y="23596"/>
                  </a:lnTo>
                  <a:lnTo>
                    <a:pt x="578358" y="11798"/>
                  </a:lnTo>
                  <a:lnTo>
                    <a:pt x="590143" y="11798"/>
                  </a:lnTo>
                  <a:lnTo>
                    <a:pt x="59014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5958433" y="4693196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09" h="47625">
                  <a:moveTo>
                    <a:pt x="11798" y="23609"/>
                  </a:moveTo>
                  <a:lnTo>
                    <a:pt x="0" y="23609"/>
                  </a:lnTo>
                  <a:lnTo>
                    <a:pt x="0" y="35407"/>
                  </a:lnTo>
                  <a:lnTo>
                    <a:pt x="0" y="47205"/>
                  </a:lnTo>
                  <a:lnTo>
                    <a:pt x="11798" y="47205"/>
                  </a:lnTo>
                  <a:lnTo>
                    <a:pt x="11798" y="35407"/>
                  </a:lnTo>
                  <a:lnTo>
                    <a:pt x="11798" y="23609"/>
                  </a:lnTo>
                  <a:close/>
                </a:path>
                <a:path w="626109" h="47625">
                  <a:moveTo>
                    <a:pt x="23583" y="11798"/>
                  </a:moveTo>
                  <a:lnTo>
                    <a:pt x="11798" y="11798"/>
                  </a:lnTo>
                  <a:lnTo>
                    <a:pt x="0" y="11798"/>
                  </a:lnTo>
                  <a:lnTo>
                    <a:pt x="0" y="23596"/>
                  </a:lnTo>
                  <a:lnTo>
                    <a:pt x="11798" y="23596"/>
                  </a:lnTo>
                  <a:lnTo>
                    <a:pt x="23583" y="23596"/>
                  </a:lnTo>
                  <a:lnTo>
                    <a:pt x="23583" y="11798"/>
                  </a:lnTo>
                  <a:close/>
                </a:path>
                <a:path w="626109" h="47625">
                  <a:moveTo>
                    <a:pt x="35394" y="35407"/>
                  </a:moveTo>
                  <a:lnTo>
                    <a:pt x="23596" y="35407"/>
                  </a:lnTo>
                  <a:lnTo>
                    <a:pt x="23596" y="47205"/>
                  </a:lnTo>
                  <a:lnTo>
                    <a:pt x="35394" y="47205"/>
                  </a:lnTo>
                  <a:lnTo>
                    <a:pt x="35394" y="35407"/>
                  </a:lnTo>
                  <a:close/>
                </a:path>
                <a:path w="626109" h="47625">
                  <a:moveTo>
                    <a:pt x="35394" y="11798"/>
                  </a:moveTo>
                  <a:lnTo>
                    <a:pt x="23596" y="11798"/>
                  </a:lnTo>
                  <a:lnTo>
                    <a:pt x="23596" y="23596"/>
                  </a:lnTo>
                  <a:lnTo>
                    <a:pt x="35394" y="23596"/>
                  </a:lnTo>
                  <a:lnTo>
                    <a:pt x="35394" y="11798"/>
                  </a:lnTo>
                  <a:close/>
                </a:path>
                <a:path w="626109" h="47625">
                  <a:moveTo>
                    <a:pt x="47205" y="35407"/>
                  </a:moveTo>
                  <a:lnTo>
                    <a:pt x="35407" y="35407"/>
                  </a:lnTo>
                  <a:lnTo>
                    <a:pt x="35407" y="47205"/>
                  </a:lnTo>
                  <a:lnTo>
                    <a:pt x="47205" y="47205"/>
                  </a:lnTo>
                  <a:lnTo>
                    <a:pt x="47205" y="35407"/>
                  </a:lnTo>
                  <a:close/>
                </a:path>
                <a:path w="626109" h="47625">
                  <a:moveTo>
                    <a:pt x="58991" y="11798"/>
                  </a:moveTo>
                  <a:lnTo>
                    <a:pt x="47205" y="11798"/>
                  </a:lnTo>
                  <a:lnTo>
                    <a:pt x="35407" y="11798"/>
                  </a:lnTo>
                  <a:lnTo>
                    <a:pt x="35407" y="23596"/>
                  </a:lnTo>
                  <a:lnTo>
                    <a:pt x="47205" y="23596"/>
                  </a:lnTo>
                  <a:lnTo>
                    <a:pt x="58991" y="23596"/>
                  </a:lnTo>
                  <a:lnTo>
                    <a:pt x="58991" y="11798"/>
                  </a:lnTo>
                  <a:close/>
                </a:path>
                <a:path w="626109" h="47625">
                  <a:moveTo>
                    <a:pt x="82613" y="23609"/>
                  </a:moveTo>
                  <a:lnTo>
                    <a:pt x="70815" y="23609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09"/>
                  </a:lnTo>
                  <a:close/>
                </a:path>
                <a:path w="626109" h="47625">
                  <a:moveTo>
                    <a:pt x="82613" y="11798"/>
                  </a:moveTo>
                  <a:lnTo>
                    <a:pt x="70815" y="11798"/>
                  </a:lnTo>
                  <a:lnTo>
                    <a:pt x="59016" y="11798"/>
                  </a:lnTo>
                  <a:lnTo>
                    <a:pt x="59016" y="23596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82613" y="11798"/>
                  </a:lnTo>
                  <a:close/>
                </a:path>
                <a:path w="626109" h="47625">
                  <a:moveTo>
                    <a:pt x="106222" y="23609"/>
                  </a:move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06222" y="23609"/>
                  </a:lnTo>
                  <a:close/>
                </a:path>
                <a:path w="626109" h="47625">
                  <a:moveTo>
                    <a:pt x="118008" y="11798"/>
                  </a:moveTo>
                  <a:lnTo>
                    <a:pt x="106222" y="11798"/>
                  </a:lnTo>
                  <a:lnTo>
                    <a:pt x="94424" y="11798"/>
                  </a:lnTo>
                  <a:lnTo>
                    <a:pt x="94424" y="23596"/>
                  </a:lnTo>
                  <a:lnTo>
                    <a:pt x="106222" y="23596"/>
                  </a:lnTo>
                  <a:lnTo>
                    <a:pt x="118008" y="23596"/>
                  </a:lnTo>
                  <a:lnTo>
                    <a:pt x="118008" y="11798"/>
                  </a:lnTo>
                  <a:close/>
                </a:path>
                <a:path w="626109" h="47625">
                  <a:moveTo>
                    <a:pt x="129819" y="23609"/>
                  </a:moveTo>
                  <a:lnTo>
                    <a:pt x="118021" y="23609"/>
                  </a:lnTo>
                  <a:lnTo>
                    <a:pt x="118021" y="35407"/>
                  </a:lnTo>
                  <a:lnTo>
                    <a:pt x="129819" y="35407"/>
                  </a:lnTo>
                  <a:lnTo>
                    <a:pt x="129819" y="23609"/>
                  </a:lnTo>
                  <a:close/>
                </a:path>
                <a:path w="626109" h="47625">
                  <a:moveTo>
                    <a:pt x="153416" y="23609"/>
                  </a:moveTo>
                  <a:lnTo>
                    <a:pt x="141630" y="23609"/>
                  </a:lnTo>
                  <a:lnTo>
                    <a:pt x="129832" y="23609"/>
                  </a:lnTo>
                  <a:lnTo>
                    <a:pt x="129832" y="35407"/>
                  </a:lnTo>
                  <a:lnTo>
                    <a:pt x="141630" y="35407"/>
                  </a:lnTo>
                  <a:lnTo>
                    <a:pt x="153416" y="35407"/>
                  </a:lnTo>
                  <a:lnTo>
                    <a:pt x="153416" y="23609"/>
                  </a:lnTo>
                  <a:close/>
                </a:path>
                <a:path w="626109" h="47625">
                  <a:moveTo>
                    <a:pt x="165239" y="11798"/>
                  </a:moveTo>
                  <a:lnTo>
                    <a:pt x="153441" y="11798"/>
                  </a:lnTo>
                  <a:lnTo>
                    <a:pt x="153441" y="23596"/>
                  </a:lnTo>
                  <a:lnTo>
                    <a:pt x="165239" y="23596"/>
                  </a:lnTo>
                  <a:lnTo>
                    <a:pt x="165239" y="11798"/>
                  </a:lnTo>
                  <a:close/>
                </a:path>
                <a:path w="626109" h="47625">
                  <a:moveTo>
                    <a:pt x="177025" y="23609"/>
                  </a:moveTo>
                  <a:lnTo>
                    <a:pt x="165239" y="23609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close/>
                </a:path>
                <a:path w="626109" h="47625">
                  <a:moveTo>
                    <a:pt x="188836" y="23609"/>
                  </a:move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close/>
                </a:path>
                <a:path w="626109" h="47625">
                  <a:moveTo>
                    <a:pt x="188836" y="11798"/>
                  </a:moveTo>
                  <a:lnTo>
                    <a:pt x="177038" y="11798"/>
                  </a:lnTo>
                  <a:lnTo>
                    <a:pt x="177038" y="23596"/>
                  </a:lnTo>
                  <a:lnTo>
                    <a:pt x="188836" y="23596"/>
                  </a:lnTo>
                  <a:lnTo>
                    <a:pt x="188836" y="11798"/>
                  </a:lnTo>
                  <a:close/>
                </a:path>
                <a:path w="626109" h="47625">
                  <a:moveTo>
                    <a:pt x="200647" y="23609"/>
                  </a:move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00647" y="23609"/>
                  </a:lnTo>
                  <a:close/>
                </a:path>
                <a:path w="626109" h="47625">
                  <a:moveTo>
                    <a:pt x="224243" y="11798"/>
                  </a:moveTo>
                  <a:lnTo>
                    <a:pt x="212458" y="11798"/>
                  </a:lnTo>
                  <a:lnTo>
                    <a:pt x="212458" y="23596"/>
                  </a:lnTo>
                  <a:lnTo>
                    <a:pt x="224243" y="23596"/>
                  </a:lnTo>
                  <a:lnTo>
                    <a:pt x="224243" y="11798"/>
                  </a:lnTo>
                  <a:close/>
                </a:path>
                <a:path w="626109" h="47625">
                  <a:moveTo>
                    <a:pt x="247840" y="23609"/>
                  </a:moveTo>
                  <a:lnTo>
                    <a:pt x="236054" y="23609"/>
                  </a:ln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47840" y="35407"/>
                  </a:lnTo>
                  <a:lnTo>
                    <a:pt x="247840" y="23609"/>
                  </a:lnTo>
                  <a:close/>
                </a:path>
                <a:path w="626109" h="47625">
                  <a:moveTo>
                    <a:pt x="271449" y="23609"/>
                  </a:moveTo>
                  <a:lnTo>
                    <a:pt x="259664" y="23609"/>
                  </a:lnTo>
                  <a:lnTo>
                    <a:pt x="247865" y="23609"/>
                  </a:lnTo>
                  <a:lnTo>
                    <a:pt x="247865" y="35407"/>
                  </a:lnTo>
                  <a:lnTo>
                    <a:pt x="259664" y="35407"/>
                  </a:lnTo>
                  <a:lnTo>
                    <a:pt x="271449" y="35407"/>
                  </a:lnTo>
                  <a:lnTo>
                    <a:pt x="271449" y="23609"/>
                  </a:lnTo>
                  <a:close/>
                </a:path>
                <a:path w="626109" h="47625">
                  <a:moveTo>
                    <a:pt x="283260" y="23609"/>
                  </a:moveTo>
                  <a:lnTo>
                    <a:pt x="271475" y="23609"/>
                  </a:lnTo>
                  <a:lnTo>
                    <a:pt x="271475" y="35407"/>
                  </a:lnTo>
                  <a:lnTo>
                    <a:pt x="283260" y="35407"/>
                  </a:lnTo>
                  <a:lnTo>
                    <a:pt x="283260" y="23609"/>
                  </a:lnTo>
                  <a:close/>
                </a:path>
                <a:path w="626109" h="47625">
                  <a:moveTo>
                    <a:pt x="283260" y="11798"/>
                  </a:moveTo>
                  <a:lnTo>
                    <a:pt x="271475" y="11798"/>
                  </a:lnTo>
                  <a:lnTo>
                    <a:pt x="271475" y="23596"/>
                  </a:lnTo>
                  <a:lnTo>
                    <a:pt x="283260" y="23596"/>
                  </a:lnTo>
                  <a:lnTo>
                    <a:pt x="283260" y="11798"/>
                  </a:lnTo>
                  <a:close/>
                </a:path>
                <a:path w="626109" h="47625">
                  <a:moveTo>
                    <a:pt x="295071" y="23609"/>
                  </a:move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295071" y="23609"/>
                  </a:lnTo>
                  <a:close/>
                </a:path>
                <a:path w="626109" h="47625">
                  <a:moveTo>
                    <a:pt x="295071" y="11798"/>
                  </a:moveTo>
                  <a:lnTo>
                    <a:pt x="283273" y="11798"/>
                  </a:lnTo>
                  <a:lnTo>
                    <a:pt x="283273" y="23596"/>
                  </a:lnTo>
                  <a:lnTo>
                    <a:pt x="295071" y="23596"/>
                  </a:lnTo>
                  <a:lnTo>
                    <a:pt x="295071" y="11798"/>
                  </a:lnTo>
                  <a:close/>
                </a:path>
                <a:path w="626109" h="47625">
                  <a:moveTo>
                    <a:pt x="318668" y="11798"/>
                  </a:moveTo>
                  <a:lnTo>
                    <a:pt x="306882" y="11798"/>
                  </a:lnTo>
                  <a:lnTo>
                    <a:pt x="306882" y="23596"/>
                  </a:lnTo>
                  <a:lnTo>
                    <a:pt x="318668" y="23596"/>
                  </a:lnTo>
                  <a:lnTo>
                    <a:pt x="318668" y="11798"/>
                  </a:lnTo>
                  <a:close/>
                </a:path>
                <a:path w="626109" h="47625">
                  <a:moveTo>
                    <a:pt x="342277" y="23609"/>
                  </a:moveTo>
                  <a:lnTo>
                    <a:pt x="330492" y="23609"/>
                  </a:lnTo>
                  <a:lnTo>
                    <a:pt x="330492" y="35407"/>
                  </a:lnTo>
                  <a:lnTo>
                    <a:pt x="342277" y="35407"/>
                  </a:lnTo>
                  <a:lnTo>
                    <a:pt x="342277" y="23609"/>
                  </a:lnTo>
                  <a:close/>
                </a:path>
                <a:path w="626109" h="47625">
                  <a:moveTo>
                    <a:pt x="342277" y="11798"/>
                  </a:moveTo>
                  <a:lnTo>
                    <a:pt x="330492" y="11798"/>
                  </a:lnTo>
                  <a:lnTo>
                    <a:pt x="330492" y="23596"/>
                  </a:lnTo>
                  <a:lnTo>
                    <a:pt x="342277" y="23596"/>
                  </a:lnTo>
                  <a:lnTo>
                    <a:pt x="342277" y="11798"/>
                  </a:lnTo>
                  <a:close/>
                </a:path>
                <a:path w="626109" h="47625">
                  <a:moveTo>
                    <a:pt x="365874" y="23609"/>
                  </a:moveTo>
                  <a:lnTo>
                    <a:pt x="354088" y="23609"/>
                  </a:lnTo>
                  <a:lnTo>
                    <a:pt x="342290" y="23609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65874" y="35407"/>
                  </a:lnTo>
                  <a:lnTo>
                    <a:pt x="365874" y="23609"/>
                  </a:lnTo>
                  <a:close/>
                </a:path>
                <a:path w="626109" h="47625">
                  <a:moveTo>
                    <a:pt x="377685" y="11798"/>
                  </a:moveTo>
                  <a:lnTo>
                    <a:pt x="365899" y="11798"/>
                  </a:lnTo>
                  <a:lnTo>
                    <a:pt x="365899" y="23596"/>
                  </a:lnTo>
                  <a:lnTo>
                    <a:pt x="377685" y="23596"/>
                  </a:lnTo>
                  <a:lnTo>
                    <a:pt x="377685" y="11798"/>
                  </a:lnTo>
                  <a:close/>
                </a:path>
                <a:path w="626109" h="47625">
                  <a:moveTo>
                    <a:pt x="389496" y="23609"/>
                  </a:moveTo>
                  <a:lnTo>
                    <a:pt x="377698" y="23609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close/>
                </a:path>
                <a:path w="626109" h="47625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26109" h="47625">
                  <a:moveTo>
                    <a:pt x="413092" y="23609"/>
                  </a:moveTo>
                  <a:lnTo>
                    <a:pt x="401307" y="23609"/>
                  </a:ln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13092" y="35407"/>
                  </a:lnTo>
                  <a:lnTo>
                    <a:pt x="413092" y="23609"/>
                  </a:lnTo>
                  <a:close/>
                </a:path>
                <a:path w="626109" h="47625">
                  <a:moveTo>
                    <a:pt x="413092" y="11798"/>
                  </a:moveTo>
                  <a:lnTo>
                    <a:pt x="401307" y="11798"/>
                  </a:lnTo>
                  <a:lnTo>
                    <a:pt x="401307" y="23596"/>
                  </a:lnTo>
                  <a:lnTo>
                    <a:pt x="413092" y="23596"/>
                  </a:lnTo>
                  <a:lnTo>
                    <a:pt x="413092" y="11798"/>
                  </a:lnTo>
                  <a:close/>
                </a:path>
                <a:path w="626109" h="47625">
                  <a:moveTo>
                    <a:pt x="424903" y="23609"/>
                  </a:moveTo>
                  <a:lnTo>
                    <a:pt x="413105" y="23609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close/>
                </a:path>
                <a:path w="626109" h="47625">
                  <a:moveTo>
                    <a:pt x="424903" y="0"/>
                  </a:moveTo>
                  <a:lnTo>
                    <a:pt x="413105" y="0"/>
                  </a:lnTo>
                  <a:lnTo>
                    <a:pt x="413105" y="11798"/>
                  </a:lnTo>
                  <a:lnTo>
                    <a:pt x="413105" y="23596"/>
                  </a:lnTo>
                  <a:lnTo>
                    <a:pt x="424903" y="23596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26109" h="47625">
                  <a:moveTo>
                    <a:pt x="436702" y="23609"/>
                  </a:moveTo>
                  <a:lnTo>
                    <a:pt x="424916" y="23609"/>
                  </a:lnTo>
                  <a:lnTo>
                    <a:pt x="424916" y="35407"/>
                  </a:lnTo>
                  <a:lnTo>
                    <a:pt x="436702" y="35407"/>
                  </a:lnTo>
                  <a:lnTo>
                    <a:pt x="436702" y="23609"/>
                  </a:lnTo>
                  <a:close/>
                </a:path>
                <a:path w="626109" h="47625">
                  <a:moveTo>
                    <a:pt x="448513" y="0"/>
                  </a:moveTo>
                  <a:lnTo>
                    <a:pt x="436714" y="0"/>
                  </a:lnTo>
                  <a:lnTo>
                    <a:pt x="436714" y="11798"/>
                  </a:lnTo>
                  <a:lnTo>
                    <a:pt x="436714" y="23596"/>
                  </a:lnTo>
                  <a:lnTo>
                    <a:pt x="448513" y="23596"/>
                  </a:lnTo>
                  <a:lnTo>
                    <a:pt x="448513" y="11798"/>
                  </a:lnTo>
                  <a:lnTo>
                    <a:pt x="448513" y="0"/>
                  </a:lnTo>
                  <a:close/>
                </a:path>
                <a:path w="626109" h="47625">
                  <a:moveTo>
                    <a:pt x="472109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60324" y="23596"/>
                  </a:lnTo>
                  <a:lnTo>
                    <a:pt x="472109" y="23596"/>
                  </a:lnTo>
                  <a:lnTo>
                    <a:pt x="472109" y="11798"/>
                  </a:lnTo>
                  <a:lnTo>
                    <a:pt x="472109" y="0"/>
                  </a:lnTo>
                  <a:close/>
                </a:path>
                <a:path w="626109" h="47625">
                  <a:moveTo>
                    <a:pt x="495731" y="23609"/>
                  </a:move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495731" y="23609"/>
                  </a:lnTo>
                  <a:close/>
                </a:path>
                <a:path w="626109" h="47625">
                  <a:moveTo>
                    <a:pt x="519315" y="0"/>
                  </a:moveTo>
                  <a:lnTo>
                    <a:pt x="507530" y="0"/>
                  </a:ln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83933" y="23596"/>
                  </a:lnTo>
                  <a:lnTo>
                    <a:pt x="495731" y="23596"/>
                  </a:lnTo>
                  <a:lnTo>
                    <a:pt x="507530" y="23596"/>
                  </a:lnTo>
                  <a:lnTo>
                    <a:pt x="519315" y="23596"/>
                  </a:lnTo>
                  <a:lnTo>
                    <a:pt x="519315" y="11798"/>
                  </a:lnTo>
                  <a:lnTo>
                    <a:pt x="519315" y="0"/>
                  </a:lnTo>
                  <a:close/>
                </a:path>
                <a:path w="626109" h="47625">
                  <a:moveTo>
                    <a:pt x="531126" y="23609"/>
                  </a:moveTo>
                  <a:lnTo>
                    <a:pt x="519341" y="23609"/>
                  </a:lnTo>
                  <a:lnTo>
                    <a:pt x="519341" y="35407"/>
                  </a:lnTo>
                  <a:lnTo>
                    <a:pt x="531126" y="35407"/>
                  </a:lnTo>
                  <a:lnTo>
                    <a:pt x="531126" y="23609"/>
                  </a:lnTo>
                  <a:close/>
                </a:path>
                <a:path w="626109" h="47625">
                  <a:moveTo>
                    <a:pt x="531126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19341" y="23596"/>
                  </a:lnTo>
                  <a:lnTo>
                    <a:pt x="531126" y="23596"/>
                  </a:lnTo>
                  <a:lnTo>
                    <a:pt x="531126" y="11798"/>
                  </a:lnTo>
                  <a:lnTo>
                    <a:pt x="531126" y="0"/>
                  </a:lnTo>
                  <a:close/>
                </a:path>
                <a:path w="626109" h="47625">
                  <a:moveTo>
                    <a:pt x="554748" y="11798"/>
                  </a:move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54748" y="11798"/>
                  </a:lnTo>
                  <a:close/>
                </a:path>
                <a:path w="626109" h="47625">
                  <a:moveTo>
                    <a:pt x="578345" y="23609"/>
                  </a:moveTo>
                  <a:lnTo>
                    <a:pt x="566547" y="23609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78345" y="23609"/>
                  </a:lnTo>
                  <a:close/>
                </a:path>
                <a:path w="626109" h="47625">
                  <a:moveTo>
                    <a:pt x="590143" y="0"/>
                  </a:moveTo>
                  <a:lnTo>
                    <a:pt x="578345" y="0"/>
                  </a:lnTo>
                  <a:lnTo>
                    <a:pt x="566547" y="0"/>
                  </a:lnTo>
                  <a:lnTo>
                    <a:pt x="566547" y="11798"/>
                  </a:lnTo>
                  <a:lnTo>
                    <a:pt x="566547" y="23596"/>
                  </a:lnTo>
                  <a:lnTo>
                    <a:pt x="578345" y="23596"/>
                  </a:lnTo>
                  <a:lnTo>
                    <a:pt x="578345" y="11798"/>
                  </a:lnTo>
                  <a:lnTo>
                    <a:pt x="590143" y="11798"/>
                  </a:lnTo>
                  <a:lnTo>
                    <a:pt x="590143" y="0"/>
                  </a:lnTo>
                  <a:close/>
                </a:path>
                <a:path w="626109" h="47625">
                  <a:moveTo>
                    <a:pt x="601941" y="11798"/>
                  </a:moveTo>
                  <a:lnTo>
                    <a:pt x="590143" y="11798"/>
                  </a:lnTo>
                  <a:lnTo>
                    <a:pt x="590143" y="23596"/>
                  </a:lnTo>
                  <a:lnTo>
                    <a:pt x="601941" y="23596"/>
                  </a:lnTo>
                  <a:lnTo>
                    <a:pt x="601941" y="11798"/>
                  </a:lnTo>
                  <a:close/>
                </a:path>
                <a:path w="626109" h="47625">
                  <a:moveTo>
                    <a:pt x="613765" y="23609"/>
                  </a:moveTo>
                  <a:lnTo>
                    <a:pt x="601967" y="23609"/>
                  </a:lnTo>
                  <a:lnTo>
                    <a:pt x="601967" y="35407"/>
                  </a:lnTo>
                  <a:lnTo>
                    <a:pt x="613765" y="35407"/>
                  </a:lnTo>
                  <a:lnTo>
                    <a:pt x="613765" y="23609"/>
                  </a:lnTo>
                  <a:close/>
                </a:path>
                <a:path w="626109" h="47625">
                  <a:moveTo>
                    <a:pt x="625551" y="0"/>
                  </a:moveTo>
                  <a:lnTo>
                    <a:pt x="613765" y="0"/>
                  </a:lnTo>
                  <a:lnTo>
                    <a:pt x="601967" y="0"/>
                  </a:lnTo>
                  <a:lnTo>
                    <a:pt x="601967" y="11798"/>
                  </a:lnTo>
                  <a:lnTo>
                    <a:pt x="601967" y="23596"/>
                  </a:lnTo>
                  <a:lnTo>
                    <a:pt x="613765" y="23596"/>
                  </a:lnTo>
                  <a:lnTo>
                    <a:pt x="613765" y="11798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5958433" y="4728603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09" h="35560">
                  <a:moveTo>
                    <a:pt x="11798" y="23609"/>
                  </a:move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11798" y="23609"/>
                  </a:lnTo>
                  <a:close/>
                </a:path>
                <a:path w="626109" h="35560">
                  <a:moveTo>
                    <a:pt x="11798" y="11798"/>
                  </a:moveTo>
                  <a:lnTo>
                    <a:pt x="0" y="11798"/>
                  </a:lnTo>
                  <a:lnTo>
                    <a:pt x="0" y="23596"/>
                  </a:lnTo>
                  <a:lnTo>
                    <a:pt x="11798" y="23596"/>
                  </a:lnTo>
                  <a:lnTo>
                    <a:pt x="11798" y="11798"/>
                  </a:lnTo>
                  <a:close/>
                </a:path>
                <a:path w="626109" h="35560">
                  <a:moveTo>
                    <a:pt x="35394" y="23609"/>
                  </a:moveTo>
                  <a:lnTo>
                    <a:pt x="23596" y="23609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close/>
                </a:path>
                <a:path w="626109" h="35560">
                  <a:moveTo>
                    <a:pt x="35394" y="11798"/>
                  </a:moveTo>
                  <a:lnTo>
                    <a:pt x="23596" y="11798"/>
                  </a:lnTo>
                  <a:lnTo>
                    <a:pt x="23596" y="23596"/>
                  </a:lnTo>
                  <a:lnTo>
                    <a:pt x="35394" y="23596"/>
                  </a:lnTo>
                  <a:lnTo>
                    <a:pt x="35394" y="11798"/>
                  </a:lnTo>
                  <a:close/>
                </a:path>
                <a:path w="626109" h="35560">
                  <a:moveTo>
                    <a:pt x="47205" y="23609"/>
                  </a:move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47205" y="23609"/>
                  </a:lnTo>
                  <a:close/>
                </a:path>
                <a:path w="626109" h="35560">
                  <a:moveTo>
                    <a:pt x="58991" y="0"/>
                  </a:moveTo>
                  <a:lnTo>
                    <a:pt x="47205" y="0"/>
                  </a:lnTo>
                  <a:lnTo>
                    <a:pt x="35407" y="0"/>
                  </a:lnTo>
                  <a:lnTo>
                    <a:pt x="35407" y="11798"/>
                  </a:lnTo>
                  <a:lnTo>
                    <a:pt x="35407" y="23596"/>
                  </a:lnTo>
                  <a:lnTo>
                    <a:pt x="47205" y="23596"/>
                  </a:lnTo>
                  <a:lnTo>
                    <a:pt x="58991" y="23596"/>
                  </a:lnTo>
                  <a:lnTo>
                    <a:pt x="58991" y="11798"/>
                  </a:lnTo>
                  <a:lnTo>
                    <a:pt x="58991" y="0"/>
                  </a:lnTo>
                  <a:close/>
                </a:path>
                <a:path w="626109" h="35560">
                  <a:moveTo>
                    <a:pt x="82613" y="0"/>
                  </a:moveTo>
                  <a:lnTo>
                    <a:pt x="70815" y="0"/>
                  </a:lnTo>
                  <a:lnTo>
                    <a:pt x="70815" y="11798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82613" y="11798"/>
                  </a:lnTo>
                  <a:lnTo>
                    <a:pt x="82613" y="0"/>
                  </a:lnTo>
                  <a:close/>
                </a:path>
                <a:path w="626109" h="35560">
                  <a:moveTo>
                    <a:pt x="118008" y="11798"/>
                  </a:moveTo>
                  <a:lnTo>
                    <a:pt x="106222" y="11798"/>
                  </a:lnTo>
                  <a:lnTo>
                    <a:pt x="94424" y="11798"/>
                  </a:lnTo>
                  <a:lnTo>
                    <a:pt x="94424" y="23596"/>
                  </a:lnTo>
                  <a:lnTo>
                    <a:pt x="106222" y="23596"/>
                  </a:lnTo>
                  <a:lnTo>
                    <a:pt x="118008" y="23596"/>
                  </a:lnTo>
                  <a:lnTo>
                    <a:pt x="118008" y="11798"/>
                  </a:lnTo>
                  <a:close/>
                </a:path>
                <a:path w="626109" h="35560">
                  <a:moveTo>
                    <a:pt x="129819" y="0"/>
                  </a:moveTo>
                  <a:lnTo>
                    <a:pt x="118021" y="0"/>
                  </a:lnTo>
                  <a:lnTo>
                    <a:pt x="118021" y="11798"/>
                  </a:lnTo>
                  <a:lnTo>
                    <a:pt x="129819" y="11798"/>
                  </a:lnTo>
                  <a:lnTo>
                    <a:pt x="129819" y="0"/>
                  </a:lnTo>
                  <a:close/>
                </a:path>
                <a:path w="626109" h="35560">
                  <a:moveTo>
                    <a:pt x="153416" y="0"/>
                  </a:moveTo>
                  <a:lnTo>
                    <a:pt x="141630" y="0"/>
                  </a:lnTo>
                  <a:lnTo>
                    <a:pt x="129832" y="0"/>
                  </a:lnTo>
                  <a:lnTo>
                    <a:pt x="129832" y="11798"/>
                  </a:lnTo>
                  <a:lnTo>
                    <a:pt x="141630" y="11798"/>
                  </a:lnTo>
                  <a:lnTo>
                    <a:pt x="153416" y="11798"/>
                  </a:lnTo>
                  <a:lnTo>
                    <a:pt x="153416" y="0"/>
                  </a:lnTo>
                  <a:close/>
                </a:path>
                <a:path w="626109" h="35560">
                  <a:moveTo>
                    <a:pt x="177025" y="0"/>
                  </a:moveTo>
                  <a:lnTo>
                    <a:pt x="165239" y="0"/>
                  </a:lnTo>
                  <a:lnTo>
                    <a:pt x="153441" y="0"/>
                  </a:lnTo>
                  <a:lnTo>
                    <a:pt x="153441" y="11798"/>
                  </a:lnTo>
                  <a:lnTo>
                    <a:pt x="153441" y="23596"/>
                  </a:lnTo>
                  <a:lnTo>
                    <a:pt x="165239" y="23596"/>
                  </a:lnTo>
                  <a:lnTo>
                    <a:pt x="165239" y="11798"/>
                  </a:lnTo>
                  <a:lnTo>
                    <a:pt x="177025" y="11798"/>
                  </a:lnTo>
                  <a:lnTo>
                    <a:pt x="177025" y="0"/>
                  </a:lnTo>
                  <a:close/>
                </a:path>
                <a:path w="626109" h="35560">
                  <a:moveTo>
                    <a:pt x="188836" y="0"/>
                  </a:moveTo>
                  <a:lnTo>
                    <a:pt x="177038" y="0"/>
                  </a:lnTo>
                  <a:lnTo>
                    <a:pt x="177038" y="11798"/>
                  </a:lnTo>
                  <a:lnTo>
                    <a:pt x="177038" y="23596"/>
                  </a:lnTo>
                  <a:lnTo>
                    <a:pt x="188836" y="23596"/>
                  </a:lnTo>
                  <a:lnTo>
                    <a:pt x="188836" y="11798"/>
                  </a:lnTo>
                  <a:lnTo>
                    <a:pt x="188836" y="0"/>
                  </a:lnTo>
                  <a:close/>
                </a:path>
                <a:path w="626109" h="35560">
                  <a:moveTo>
                    <a:pt x="212432" y="11798"/>
                  </a:moveTo>
                  <a:lnTo>
                    <a:pt x="200647" y="11798"/>
                  </a:lnTo>
                  <a:lnTo>
                    <a:pt x="200647" y="0"/>
                  </a:lnTo>
                  <a:lnTo>
                    <a:pt x="188849" y="0"/>
                  </a:lnTo>
                  <a:lnTo>
                    <a:pt x="188849" y="11798"/>
                  </a:lnTo>
                  <a:lnTo>
                    <a:pt x="188849" y="23596"/>
                  </a:lnTo>
                  <a:lnTo>
                    <a:pt x="200647" y="23596"/>
                  </a:lnTo>
                  <a:lnTo>
                    <a:pt x="212432" y="23596"/>
                  </a:lnTo>
                  <a:lnTo>
                    <a:pt x="212432" y="11798"/>
                  </a:lnTo>
                  <a:close/>
                </a:path>
                <a:path w="626109" h="35560">
                  <a:moveTo>
                    <a:pt x="224243" y="0"/>
                  </a:moveTo>
                  <a:lnTo>
                    <a:pt x="212458" y="0"/>
                  </a:lnTo>
                  <a:lnTo>
                    <a:pt x="212458" y="11798"/>
                  </a:lnTo>
                  <a:lnTo>
                    <a:pt x="212458" y="23596"/>
                  </a:lnTo>
                  <a:lnTo>
                    <a:pt x="224243" y="23596"/>
                  </a:lnTo>
                  <a:lnTo>
                    <a:pt x="224243" y="11798"/>
                  </a:lnTo>
                  <a:lnTo>
                    <a:pt x="224243" y="0"/>
                  </a:lnTo>
                  <a:close/>
                </a:path>
                <a:path w="626109" h="35560">
                  <a:moveTo>
                    <a:pt x="236054" y="11798"/>
                  </a:moveTo>
                  <a:lnTo>
                    <a:pt x="224256" y="11798"/>
                  </a:lnTo>
                  <a:lnTo>
                    <a:pt x="224256" y="23596"/>
                  </a:lnTo>
                  <a:lnTo>
                    <a:pt x="236054" y="23596"/>
                  </a:lnTo>
                  <a:lnTo>
                    <a:pt x="236054" y="11798"/>
                  </a:lnTo>
                  <a:close/>
                </a:path>
                <a:path w="626109" h="35560">
                  <a:moveTo>
                    <a:pt x="259664" y="0"/>
                  </a:moveTo>
                  <a:lnTo>
                    <a:pt x="247865" y="0"/>
                  </a:lnTo>
                  <a:lnTo>
                    <a:pt x="247865" y="11798"/>
                  </a:lnTo>
                  <a:lnTo>
                    <a:pt x="247865" y="23596"/>
                  </a:lnTo>
                  <a:lnTo>
                    <a:pt x="259664" y="23596"/>
                  </a:lnTo>
                  <a:lnTo>
                    <a:pt x="259664" y="11798"/>
                  </a:lnTo>
                  <a:lnTo>
                    <a:pt x="259664" y="0"/>
                  </a:lnTo>
                  <a:close/>
                </a:path>
                <a:path w="626109" h="35560">
                  <a:moveTo>
                    <a:pt x="283260" y="0"/>
                  </a:moveTo>
                  <a:lnTo>
                    <a:pt x="271475" y="0"/>
                  </a:lnTo>
                  <a:lnTo>
                    <a:pt x="271475" y="11798"/>
                  </a:lnTo>
                  <a:lnTo>
                    <a:pt x="271475" y="23596"/>
                  </a:lnTo>
                  <a:lnTo>
                    <a:pt x="283260" y="23596"/>
                  </a:lnTo>
                  <a:lnTo>
                    <a:pt x="283260" y="11798"/>
                  </a:lnTo>
                  <a:lnTo>
                    <a:pt x="283260" y="0"/>
                  </a:lnTo>
                  <a:close/>
                </a:path>
                <a:path w="626109" h="35560">
                  <a:moveTo>
                    <a:pt x="306857" y="0"/>
                  </a:moveTo>
                  <a:lnTo>
                    <a:pt x="295071" y="0"/>
                  </a:lnTo>
                  <a:lnTo>
                    <a:pt x="283273" y="0"/>
                  </a:lnTo>
                  <a:lnTo>
                    <a:pt x="283273" y="11798"/>
                  </a:lnTo>
                  <a:lnTo>
                    <a:pt x="283273" y="23596"/>
                  </a:lnTo>
                  <a:lnTo>
                    <a:pt x="295071" y="23596"/>
                  </a:lnTo>
                  <a:lnTo>
                    <a:pt x="306857" y="23596"/>
                  </a:lnTo>
                  <a:lnTo>
                    <a:pt x="306857" y="11798"/>
                  </a:lnTo>
                  <a:lnTo>
                    <a:pt x="306857" y="0"/>
                  </a:lnTo>
                  <a:close/>
                </a:path>
                <a:path w="626109" h="35560">
                  <a:moveTo>
                    <a:pt x="318668" y="0"/>
                  </a:moveTo>
                  <a:lnTo>
                    <a:pt x="306882" y="0"/>
                  </a:lnTo>
                  <a:lnTo>
                    <a:pt x="306882" y="11798"/>
                  </a:lnTo>
                  <a:lnTo>
                    <a:pt x="306882" y="23596"/>
                  </a:lnTo>
                  <a:lnTo>
                    <a:pt x="318668" y="23596"/>
                  </a:lnTo>
                  <a:lnTo>
                    <a:pt x="318668" y="11798"/>
                  </a:lnTo>
                  <a:lnTo>
                    <a:pt x="318668" y="0"/>
                  </a:lnTo>
                  <a:close/>
                </a:path>
                <a:path w="626109" h="35560">
                  <a:moveTo>
                    <a:pt x="330479" y="0"/>
                  </a:moveTo>
                  <a:lnTo>
                    <a:pt x="318681" y="0"/>
                  </a:lnTo>
                  <a:lnTo>
                    <a:pt x="318681" y="11798"/>
                  </a:lnTo>
                  <a:lnTo>
                    <a:pt x="318681" y="23596"/>
                  </a:lnTo>
                  <a:lnTo>
                    <a:pt x="330479" y="23596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26109" h="35560">
                  <a:moveTo>
                    <a:pt x="342277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30492" y="23596"/>
                  </a:lnTo>
                  <a:lnTo>
                    <a:pt x="342277" y="23596"/>
                  </a:lnTo>
                  <a:lnTo>
                    <a:pt x="342277" y="11798"/>
                  </a:lnTo>
                  <a:lnTo>
                    <a:pt x="342277" y="0"/>
                  </a:lnTo>
                  <a:close/>
                </a:path>
                <a:path w="626109" h="35560">
                  <a:moveTo>
                    <a:pt x="354088" y="0"/>
                  </a:moveTo>
                  <a:lnTo>
                    <a:pt x="342290" y="0"/>
                  </a:lnTo>
                  <a:lnTo>
                    <a:pt x="342290" y="11798"/>
                  </a:lnTo>
                  <a:lnTo>
                    <a:pt x="342290" y="23596"/>
                  </a:lnTo>
                  <a:lnTo>
                    <a:pt x="354088" y="23596"/>
                  </a:lnTo>
                  <a:lnTo>
                    <a:pt x="354088" y="11798"/>
                  </a:lnTo>
                  <a:lnTo>
                    <a:pt x="354088" y="0"/>
                  </a:lnTo>
                  <a:close/>
                </a:path>
                <a:path w="626109" h="35560">
                  <a:moveTo>
                    <a:pt x="377685" y="0"/>
                  </a:moveTo>
                  <a:lnTo>
                    <a:pt x="365899" y="0"/>
                  </a:lnTo>
                  <a:lnTo>
                    <a:pt x="365899" y="11798"/>
                  </a:lnTo>
                  <a:lnTo>
                    <a:pt x="365899" y="23596"/>
                  </a:lnTo>
                  <a:lnTo>
                    <a:pt x="377685" y="23596"/>
                  </a:lnTo>
                  <a:lnTo>
                    <a:pt x="377685" y="11798"/>
                  </a:lnTo>
                  <a:lnTo>
                    <a:pt x="377685" y="0"/>
                  </a:lnTo>
                  <a:close/>
                </a:path>
                <a:path w="626109" h="35560">
                  <a:moveTo>
                    <a:pt x="389496" y="11798"/>
                  </a:moveTo>
                  <a:lnTo>
                    <a:pt x="377698" y="11798"/>
                  </a:lnTo>
                  <a:lnTo>
                    <a:pt x="377698" y="23596"/>
                  </a:lnTo>
                  <a:lnTo>
                    <a:pt x="389496" y="23596"/>
                  </a:lnTo>
                  <a:lnTo>
                    <a:pt x="389496" y="11798"/>
                  </a:lnTo>
                  <a:close/>
                </a:path>
                <a:path w="626109" h="35560">
                  <a:moveTo>
                    <a:pt x="401307" y="11798"/>
                  </a:moveTo>
                  <a:lnTo>
                    <a:pt x="389509" y="11798"/>
                  </a:lnTo>
                  <a:lnTo>
                    <a:pt x="389509" y="23596"/>
                  </a:lnTo>
                  <a:lnTo>
                    <a:pt x="401307" y="23596"/>
                  </a:lnTo>
                  <a:lnTo>
                    <a:pt x="401307" y="11798"/>
                  </a:lnTo>
                  <a:close/>
                </a:path>
                <a:path w="626109" h="35560">
                  <a:moveTo>
                    <a:pt x="424903" y="0"/>
                  </a:moveTo>
                  <a:lnTo>
                    <a:pt x="413105" y="0"/>
                  </a:lnTo>
                  <a:lnTo>
                    <a:pt x="413105" y="11798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26109" h="35560">
                  <a:moveTo>
                    <a:pt x="436702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24916" y="23596"/>
                  </a:lnTo>
                  <a:lnTo>
                    <a:pt x="436702" y="23596"/>
                  </a:lnTo>
                  <a:lnTo>
                    <a:pt x="436702" y="11798"/>
                  </a:lnTo>
                  <a:lnTo>
                    <a:pt x="436702" y="0"/>
                  </a:lnTo>
                  <a:close/>
                </a:path>
                <a:path w="626109" h="35560">
                  <a:moveTo>
                    <a:pt x="460298" y="11798"/>
                  </a:moveTo>
                  <a:lnTo>
                    <a:pt x="448513" y="11798"/>
                  </a:lnTo>
                  <a:lnTo>
                    <a:pt x="448513" y="0"/>
                  </a:lnTo>
                  <a:lnTo>
                    <a:pt x="436714" y="0"/>
                  </a:lnTo>
                  <a:lnTo>
                    <a:pt x="436714" y="11798"/>
                  </a:lnTo>
                  <a:lnTo>
                    <a:pt x="436714" y="23596"/>
                  </a:lnTo>
                  <a:lnTo>
                    <a:pt x="448513" y="23596"/>
                  </a:lnTo>
                  <a:lnTo>
                    <a:pt x="460298" y="23596"/>
                  </a:lnTo>
                  <a:lnTo>
                    <a:pt x="460298" y="11798"/>
                  </a:lnTo>
                  <a:close/>
                </a:path>
                <a:path w="626109" h="35560">
                  <a:moveTo>
                    <a:pt x="483920" y="11798"/>
                  </a:moveTo>
                  <a:lnTo>
                    <a:pt x="472122" y="11798"/>
                  </a:lnTo>
                  <a:lnTo>
                    <a:pt x="472122" y="23596"/>
                  </a:lnTo>
                  <a:lnTo>
                    <a:pt x="483920" y="23596"/>
                  </a:lnTo>
                  <a:lnTo>
                    <a:pt x="483920" y="11798"/>
                  </a:lnTo>
                  <a:close/>
                </a:path>
                <a:path w="626109" h="35560">
                  <a:moveTo>
                    <a:pt x="519315" y="0"/>
                  </a:moveTo>
                  <a:lnTo>
                    <a:pt x="507530" y="0"/>
                  </a:ln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19315" y="11798"/>
                  </a:lnTo>
                  <a:lnTo>
                    <a:pt x="519315" y="0"/>
                  </a:lnTo>
                  <a:close/>
                </a:path>
                <a:path w="626109" h="35560">
                  <a:moveTo>
                    <a:pt x="531126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31126" y="11798"/>
                  </a:lnTo>
                  <a:lnTo>
                    <a:pt x="531126" y="0"/>
                  </a:lnTo>
                  <a:close/>
                </a:path>
                <a:path w="626109" h="35560">
                  <a:moveTo>
                    <a:pt x="542937" y="0"/>
                  </a:moveTo>
                  <a:lnTo>
                    <a:pt x="531139" y="0"/>
                  </a:lnTo>
                  <a:lnTo>
                    <a:pt x="531139" y="11798"/>
                  </a:lnTo>
                  <a:lnTo>
                    <a:pt x="531139" y="23596"/>
                  </a:lnTo>
                  <a:lnTo>
                    <a:pt x="542937" y="23596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26109" h="35560">
                  <a:moveTo>
                    <a:pt x="601941" y="0"/>
                  </a:moveTo>
                  <a:lnTo>
                    <a:pt x="601941" y="0"/>
                  </a:lnTo>
                  <a:lnTo>
                    <a:pt x="542950" y="0"/>
                  </a:ln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66547" y="23596"/>
                  </a:lnTo>
                  <a:lnTo>
                    <a:pt x="578345" y="23596"/>
                  </a:lnTo>
                  <a:lnTo>
                    <a:pt x="590143" y="23596"/>
                  </a:lnTo>
                  <a:lnTo>
                    <a:pt x="601941" y="23596"/>
                  </a:lnTo>
                  <a:lnTo>
                    <a:pt x="601941" y="11798"/>
                  </a:lnTo>
                  <a:lnTo>
                    <a:pt x="601941" y="0"/>
                  </a:lnTo>
                  <a:close/>
                </a:path>
                <a:path w="626109" h="35560">
                  <a:moveTo>
                    <a:pt x="613765" y="0"/>
                  </a:move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13765" y="0"/>
                  </a:lnTo>
                  <a:close/>
                </a:path>
                <a:path w="626109" h="35560">
                  <a:moveTo>
                    <a:pt x="625551" y="11798"/>
                  </a:moveTo>
                  <a:lnTo>
                    <a:pt x="613765" y="11798"/>
                  </a:lnTo>
                  <a:lnTo>
                    <a:pt x="613765" y="23596"/>
                  </a:lnTo>
                  <a:lnTo>
                    <a:pt x="625551" y="23596"/>
                  </a:lnTo>
                  <a:lnTo>
                    <a:pt x="625551" y="117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5958433" y="4752213"/>
              <a:ext cx="614045" cy="35560"/>
            </a:xfrm>
            <a:custGeom>
              <a:avLst/>
              <a:gdLst/>
              <a:ahLst/>
              <a:cxnLst/>
              <a:rect l="l" t="t" r="r" b="b"/>
              <a:pathLst>
                <a:path w="614045" h="35560">
                  <a:moveTo>
                    <a:pt x="11798" y="11798"/>
                  </a:moveTo>
                  <a:lnTo>
                    <a:pt x="0" y="11798"/>
                  </a:lnTo>
                  <a:lnTo>
                    <a:pt x="0" y="23596"/>
                  </a:lnTo>
                  <a:lnTo>
                    <a:pt x="11798" y="23596"/>
                  </a:lnTo>
                  <a:lnTo>
                    <a:pt x="11798" y="11798"/>
                  </a:lnTo>
                  <a:close/>
                </a:path>
                <a:path w="614045" h="35560">
                  <a:moveTo>
                    <a:pt x="23583" y="23609"/>
                  </a:moveTo>
                  <a:lnTo>
                    <a:pt x="11798" y="23609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23583" y="35407"/>
                  </a:lnTo>
                  <a:lnTo>
                    <a:pt x="23583" y="23609"/>
                  </a:lnTo>
                  <a:close/>
                </a:path>
                <a:path w="614045" h="35560">
                  <a:moveTo>
                    <a:pt x="35394" y="23609"/>
                  </a:moveTo>
                  <a:lnTo>
                    <a:pt x="23596" y="23609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close/>
                </a:path>
                <a:path w="614045" h="35560">
                  <a:moveTo>
                    <a:pt x="58991" y="23609"/>
                  </a:moveTo>
                  <a:lnTo>
                    <a:pt x="47205" y="23609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58991" y="35407"/>
                  </a:lnTo>
                  <a:lnTo>
                    <a:pt x="58991" y="23609"/>
                  </a:lnTo>
                  <a:close/>
                </a:path>
                <a:path w="614045" h="35560">
                  <a:moveTo>
                    <a:pt x="58991" y="0"/>
                  </a:moveTo>
                  <a:lnTo>
                    <a:pt x="47205" y="0"/>
                  </a:lnTo>
                  <a:lnTo>
                    <a:pt x="35407" y="0"/>
                  </a:lnTo>
                  <a:lnTo>
                    <a:pt x="35407" y="11798"/>
                  </a:lnTo>
                  <a:lnTo>
                    <a:pt x="47205" y="11798"/>
                  </a:lnTo>
                  <a:lnTo>
                    <a:pt x="58991" y="11798"/>
                  </a:lnTo>
                  <a:lnTo>
                    <a:pt x="58991" y="0"/>
                  </a:lnTo>
                  <a:close/>
                </a:path>
                <a:path w="614045" h="35560">
                  <a:moveTo>
                    <a:pt x="82613" y="23609"/>
                  </a:moveTo>
                  <a:lnTo>
                    <a:pt x="70815" y="23609"/>
                  </a:ln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09"/>
                  </a:lnTo>
                  <a:close/>
                </a:path>
                <a:path w="614045" h="35560">
                  <a:moveTo>
                    <a:pt x="82613" y="0"/>
                  </a:moveTo>
                  <a:lnTo>
                    <a:pt x="70815" y="0"/>
                  </a:lnTo>
                  <a:lnTo>
                    <a:pt x="70815" y="11798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82613" y="11798"/>
                  </a:lnTo>
                  <a:lnTo>
                    <a:pt x="82613" y="0"/>
                  </a:lnTo>
                  <a:close/>
                </a:path>
                <a:path w="614045" h="35560">
                  <a:moveTo>
                    <a:pt x="118008" y="23609"/>
                  </a:moveTo>
                  <a:lnTo>
                    <a:pt x="106222" y="23609"/>
                  </a:ln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18008" y="35407"/>
                  </a:lnTo>
                  <a:lnTo>
                    <a:pt x="118008" y="23609"/>
                  </a:lnTo>
                  <a:close/>
                </a:path>
                <a:path w="614045" h="35560">
                  <a:moveTo>
                    <a:pt x="118008" y="0"/>
                  </a:moveTo>
                  <a:lnTo>
                    <a:pt x="106222" y="0"/>
                  </a:lnTo>
                  <a:lnTo>
                    <a:pt x="94424" y="0"/>
                  </a:lnTo>
                  <a:lnTo>
                    <a:pt x="94424" y="11798"/>
                  </a:lnTo>
                  <a:lnTo>
                    <a:pt x="106222" y="11798"/>
                  </a:lnTo>
                  <a:lnTo>
                    <a:pt x="106222" y="23596"/>
                  </a:lnTo>
                  <a:lnTo>
                    <a:pt x="118008" y="23596"/>
                  </a:lnTo>
                  <a:lnTo>
                    <a:pt x="118008" y="11798"/>
                  </a:lnTo>
                  <a:lnTo>
                    <a:pt x="118008" y="0"/>
                  </a:lnTo>
                  <a:close/>
                </a:path>
                <a:path w="614045" h="35560">
                  <a:moveTo>
                    <a:pt x="141630" y="11798"/>
                  </a:moveTo>
                  <a:lnTo>
                    <a:pt x="129832" y="11798"/>
                  </a:lnTo>
                  <a:lnTo>
                    <a:pt x="129832" y="23596"/>
                  </a:lnTo>
                  <a:lnTo>
                    <a:pt x="141630" y="23596"/>
                  </a:lnTo>
                  <a:lnTo>
                    <a:pt x="141630" y="11798"/>
                  </a:lnTo>
                  <a:close/>
                </a:path>
                <a:path w="614045" h="35560">
                  <a:moveTo>
                    <a:pt x="153416" y="23609"/>
                  </a:moveTo>
                  <a:lnTo>
                    <a:pt x="141630" y="23609"/>
                  </a:lnTo>
                  <a:lnTo>
                    <a:pt x="129832" y="23609"/>
                  </a:lnTo>
                  <a:lnTo>
                    <a:pt x="129832" y="35407"/>
                  </a:lnTo>
                  <a:lnTo>
                    <a:pt x="141630" y="35407"/>
                  </a:lnTo>
                  <a:lnTo>
                    <a:pt x="153416" y="35407"/>
                  </a:lnTo>
                  <a:lnTo>
                    <a:pt x="153416" y="23609"/>
                  </a:lnTo>
                  <a:close/>
                </a:path>
                <a:path w="614045" h="35560">
                  <a:moveTo>
                    <a:pt x="153416" y="0"/>
                  </a:moveTo>
                  <a:lnTo>
                    <a:pt x="141630" y="0"/>
                  </a:lnTo>
                  <a:lnTo>
                    <a:pt x="141630" y="11798"/>
                  </a:lnTo>
                  <a:lnTo>
                    <a:pt x="153416" y="11798"/>
                  </a:lnTo>
                  <a:lnTo>
                    <a:pt x="153416" y="0"/>
                  </a:lnTo>
                  <a:close/>
                </a:path>
                <a:path w="614045" h="35560">
                  <a:moveTo>
                    <a:pt x="177025" y="23609"/>
                  </a:moveTo>
                  <a:lnTo>
                    <a:pt x="165239" y="23609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close/>
                </a:path>
                <a:path w="614045" h="35560">
                  <a:moveTo>
                    <a:pt x="177025" y="11798"/>
                  </a:moveTo>
                  <a:lnTo>
                    <a:pt x="165239" y="11798"/>
                  </a:lnTo>
                  <a:lnTo>
                    <a:pt x="153441" y="11798"/>
                  </a:lnTo>
                  <a:lnTo>
                    <a:pt x="153441" y="23596"/>
                  </a:lnTo>
                  <a:lnTo>
                    <a:pt x="165239" y="23596"/>
                  </a:lnTo>
                  <a:lnTo>
                    <a:pt x="177025" y="23596"/>
                  </a:lnTo>
                  <a:lnTo>
                    <a:pt x="177025" y="11798"/>
                  </a:lnTo>
                  <a:close/>
                </a:path>
                <a:path w="614045" h="35560">
                  <a:moveTo>
                    <a:pt x="188836" y="0"/>
                  </a:moveTo>
                  <a:lnTo>
                    <a:pt x="177038" y="0"/>
                  </a:lnTo>
                  <a:lnTo>
                    <a:pt x="177038" y="11798"/>
                  </a:lnTo>
                  <a:lnTo>
                    <a:pt x="188836" y="11798"/>
                  </a:lnTo>
                  <a:lnTo>
                    <a:pt x="188836" y="0"/>
                  </a:lnTo>
                  <a:close/>
                </a:path>
                <a:path w="614045" h="35560">
                  <a:moveTo>
                    <a:pt x="212432" y="23609"/>
                  </a:moveTo>
                  <a:lnTo>
                    <a:pt x="200647" y="23609"/>
                  </a:ln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close/>
                </a:path>
                <a:path w="614045" h="35560">
                  <a:moveTo>
                    <a:pt x="212432" y="0"/>
                  </a:moveTo>
                  <a:lnTo>
                    <a:pt x="200647" y="0"/>
                  </a:lnTo>
                  <a:lnTo>
                    <a:pt x="188849" y="0"/>
                  </a:lnTo>
                  <a:lnTo>
                    <a:pt x="188849" y="11798"/>
                  </a:lnTo>
                  <a:lnTo>
                    <a:pt x="200647" y="11798"/>
                  </a:lnTo>
                  <a:lnTo>
                    <a:pt x="212432" y="11798"/>
                  </a:lnTo>
                  <a:lnTo>
                    <a:pt x="212432" y="0"/>
                  </a:lnTo>
                  <a:close/>
                </a:path>
                <a:path w="614045" h="35560">
                  <a:moveTo>
                    <a:pt x="224243" y="23609"/>
                  </a:move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close/>
                </a:path>
                <a:path w="614045" h="35560">
                  <a:moveTo>
                    <a:pt x="224243" y="11798"/>
                  </a:moveTo>
                  <a:lnTo>
                    <a:pt x="212458" y="11798"/>
                  </a:lnTo>
                  <a:lnTo>
                    <a:pt x="212458" y="23596"/>
                  </a:lnTo>
                  <a:lnTo>
                    <a:pt x="224243" y="23596"/>
                  </a:lnTo>
                  <a:lnTo>
                    <a:pt x="224243" y="11798"/>
                  </a:lnTo>
                  <a:close/>
                </a:path>
                <a:path w="614045" h="35560">
                  <a:moveTo>
                    <a:pt x="247840" y="23609"/>
                  </a:moveTo>
                  <a:lnTo>
                    <a:pt x="236054" y="23609"/>
                  </a:lnTo>
                  <a:lnTo>
                    <a:pt x="236054" y="35407"/>
                  </a:lnTo>
                  <a:lnTo>
                    <a:pt x="247840" y="35407"/>
                  </a:lnTo>
                  <a:lnTo>
                    <a:pt x="247840" y="23609"/>
                  </a:lnTo>
                  <a:close/>
                </a:path>
                <a:path w="614045" h="35560">
                  <a:moveTo>
                    <a:pt x="247840" y="11798"/>
                  </a:moveTo>
                  <a:lnTo>
                    <a:pt x="236054" y="11798"/>
                  </a:lnTo>
                  <a:lnTo>
                    <a:pt x="224256" y="11798"/>
                  </a:lnTo>
                  <a:lnTo>
                    <a:pt x="224256" y="23596"/>
                  </a:lnTo>
                  <a:lnTo>
                    <a:pt x="236054" y="23596"/>
                  </a:lnTo>
                  <a:lnTo>
                    <a:pt x="247840" y="23596"/>
                  </a:lnTo>
                  <a:lnTo>
                    <a:pt x="247840" y="11798"/>
                  </a:lnTo>
                  <a:close/>
                </a:path>
                <a:path w="614045" h="35560">
                  <a:moveTo>
                    <a:pt x="259664" y="0"/>
                  </a:moveTo>
                  <a:lnTo>
                    <a:pt x="247865" y="0"/>
                  </a:lnTo>
                  <a:lnTo>
                    <a:pt x="247865" y="11798"/>
                  </a:lnTo>
                  <a:lnTo>
                    <a:pt x="259664" y="11798"/>
                  </a:lnTo>
                  <a:lnTo>
                    <a:pt x="259664" y="0"/>
                  </a:lnTo>
                  <a:close/>
                </a:path>
                <a:path w="614045" h="35560">
                  <a:moveTo>
                    <a:pt x="271449" y="23609"/>
                  </a:moveTo>
                  <a:lnTo>
                    <a:pt x="259664" y="23609"/>
                  </a:lnTo>
                  <a:lnTo>
                    <a:pt x="247865" y="23609"/>
                  </a:lnTo>
                  <a:lnTo>
                    <a:pt x="247865" y="35407"/>
                  </a:lnTo>
                  <a:lnTo>
                    <a:pt x="259664" y="35407"/>
                  </a:lnTo>
                  <a:lnTo>
                    <a:pt x="271449" y="35407"/>
                  </a:lnTo>
                  <a:lnTo>
                    <a:pt x="271449" y="23609"/>
                  </a:lnTo>
                  <a:close/>
                </a:path>
                <a:path w="614045" h="35560">
                  <a:moveTo>
                    <a:pt x="271449" y="11798"/>
                  </a:moveTo>
                  <a:lnTo>
                    <a:pt x="259664" y="11798"/>
                  </a:lnTo>
                  <a:lnTo>
                    <a:pt x="259664" y="23596"/>
                  </a:lnTo>
                  <a:lnTo>
                    <a:pt x="271449" y="23596"/>
                  </a:lnTo>
                  <a:lnTo>
                    <a:pt x="271449" y="11798"/>
                  </a:lnTo>
                  <a:close/>
                </a:path>
                <a:path w="614045" h="35560">
                  <a:moveTo>
                    <a:pt x="283260" y="0"/>
                  </a:moveTo>
                  <a:lnTo>
                    <a:pt x="271475" y="0"/>
                  </a:lnTo>
                  <a:lnTo>
                    <a:pt x="271475" y="11798"/>
                  </a:lnTo>
                  <a:lnTo>
                    <a:pt x="283260" y="11798"/>
                  </a:lnTo>
                  <a:lnTo>
                    <a:pt x="283260" y="0"/>
                  </a:lnTo>
                  <a:close/>
                </a:path>
                <a:path w="614045" h="35560">
                  <a:moveTo>
                    <a:pt x="295071" y="0"/>
                  </a:moveTo>
                  <a:lnTo>
                    <a:pt x="283273" y="0"/>
                  </a:lnTo>
                  <a:lnTo>
                    <a:pt x="283273" y="11798"/>
                  </a:lnTo>
                  <a:lnTo>
                    <a:pt x="295071" y="11798"/>
                  </a:lnTo>
                  <a:lnTo>
                    <a:pt x="295071" y="0"/>
                  </a:lnTo>
                  <a:close/>
                </a:path>
                <a:path w="614045" h="35560">
                  <a:moveTo>
                    <a:pt x="306857" y="11798"/>
                  </a:moveTo>
                  <a:lnTo>
                    <a:pt x="295071" y="11798"/>
                  </a:lnTo>
                  <a:lnTo>
                    <a:pt x="295071" y="23596"/>
                  </a:lnTo>
                  <a:lnTo>
                    <a:pt x="306857" y="23596"/>
                  </a:lnTo>
                  <a:lnTo>
                    <a:pt x="306857" y="11798"/>
                  </a:lnTo>
                  <a:close/>
                </a:path>
                <a:path w="614045" h="35560">
                  <a:moveTo>
                    <a:pt x="318668" y="0"/>
                  </a:moveTo>
                  <a:lnTo>
                    <a:pt x="306882" y="0"/>
                  </a:lnTo>
                  <a:lnTo>
                    <a:pt x="306882" y="11798"/>
                  </a:lnTo>
                  <a:lnTo>
                    <a:pt x="306882" y="23596"/>
                  </a:lnTo>
                  <a:lnTo>
                    <a:pt x="318668" y="23596"/>
                  </a:lnTo>
                  <a:lnTo>
                    <a:pt x="318668" y="11798"/>
                  </a:lnTo>
                  <a:lnTo>
                    <a:pt x="318668" y="0"/>
                  </a:lnTo>
                  <a:close/>
                </a:path>
                <a:path w="614045" h="35560">
                  <a:moveTo>
                    <a:pt x="330479" y="23609"/>
                  </a:moveTo>
                  <a:lnTo>
                    <a:pt x="318681" y="23609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close/>
                </a:path>
                <a:path w="614045" h="35560">
                  <a:moveTo>
                    <a:pt x="330479" y="0"/>
                  </a:moveTo>
                  <a:lnTo>
                    <a:pt x="318681" y="0"/>
                  </a:lnTo>
                  <a:lnTo>
                    <a:pt x="318681" y="11798"/>
                  </a:lnTo>
                  <a:lnTo>
                    <a:pt x="318681" y="23596"/>
                  </a:lnTo>
                  <a:lnTo>
                    <a:pt x="330479" y="23596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14045" h="35560">
                  <a:moveTo>
                    <a:pt x="354088" y="11798"/>
                  </a:moveTo>
                  <a:lnTo>
                    <a:pt x="342290" y="11798"/>
                  </a:lnTo>
                  <a:lnTo>
                    <a:pt x="342290" y="23596"/>
                  </a:lnTo>
                  <a:lnTo>
                    <a:pt x="354088" y="23596"/>
                  </a:lnTo>
                  <a:lnTo>
                    <a:pt x="354088" y="11798"/>
                  </a:lnTo>
                  <a:close/>
                </a:path>
                <a:path w="614045" h="35560">
                  <a:moveTo>
                    <a:pt x="365874" y="0"/>
                  </a:moveTo>
                  <a:lnTo>
                    <a:pt x="354088" y="0"/>
                  </a:lnTo>
                  <a:lnTo>
                    <a:pt x="354088" y="11798"/>
                  </a:lnTo>
                  <a:lnTo>
                    <a:pt x="365874" y="11798"/>
                  </a:lnTo>
                  <a:lnTo>
                    <a:pt x="365874" y="0"/>
                  </a:lnTo>
                  <a:close/>
                </a:path>
                <a:path w="614045" h="35560">
                  <a:moveTo>
                    <a:pt x="377685" y="0"/>
                  </a:moveTo>
                  <a:lnTo>
                    <a:pt x="365899" y="0"/>
                  </a:lnTo>
                  <a:lnTo>
                    <a:pt x="365899" y="11798"/>
                  </a:lnTo>
                  <a:lnTo>
                    <a:pt x="365899" y="23596"/>
                  </a:lnTo>
                  <a:lnTo>
                    <a:pt x="377685" y="23596"/>
                  </a:lnTo>
                  <a:lnTo>
                    <a:pt x="377685" y="11798"/>
                  </a:lnTo>
                  <a:lnTo>
                    <a:pt x="377685" y="0"/>
                  </a:lnTo>
                  <a:close/>
                </a:path>
                <a:path w="614045" h="35560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14045" h="35560">
                  <a:moveTo>
                    <a:pt x="413092" y="11798"/>
                  </a:moveTo>
                  <a:lnTo>
                    <a:pt x="401307" y="11798"/>
                  </a:lnTo>
                  <a:lnTo>
                    <a:pt x="401307" y="23596"/>
                  </a:lnTo>
                  <a:lnTo>
                    <a:pt x="413092" y="23596"/>
                  </a:lnTo>
                  <a:lnTo>
                    <a:pt x="413092" y="11798"/>
                  </a:lnTo>
                  <a:close/>
                </a:path>
                <a:path w="614045" h="35560">
                  <a:moveTo>
                    <a:pt x="424903" y="0"/>
                  </a:moveTo>
                  <a:lnTo>
                    <a:pt x="413105" y="0"/>
                  </a:lnTo>
                  <a:lnTo>
                    <a:pt x="413105" y="11798"/>
                  </a:lnTo>
                  <a:lnTo>
                    <a:pt x="413105" y="23596"/>
                  </a:lnTo>
                  <a:lnTo>
                    <a:pt x="424903" y="23596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14045" h="35560">
                  <a:moveTo>
                    <a:pt x="436702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36702" y="11798"/>
                  </a:lnTo>
                  <a:lnTo>
                    <a:pt x="436702" y="0"/>
                  </a:lnTo>
                  <a:close/>
                </a:path>
                <a:path w="614045" h="35560">
                  <a:moveTo>
                    <a:pt x="460298" y="0"/>
                  </a:moveTo>
                  <a:lnTo>
                    <a:pt x="448513" y="0"/>
                  </a:lnTo>
                  <a:lnTo>
                    <a:pt x="436714" y="0"/>
                  </a:lnTo>
                  <a:lnTo>
                    <a:pt x="436714" y="11798"/>
                  </a:lnTo>
                  <a:lnTo>
                    <a:pt x="436714" y="23596"/>
                  </a:lnTo>
                  <a:lnTo>
                    <a:pt x="448513" y="23596"/>
                  </a:lnTo>
                  <a:lnTo>
                    <a:pt x="448513" y="11798"/>
                  </a:lnTo>
                  <a:lnTo>
                    <a:pt x="460298" y="11798"/>
                  </a:lnTo>
                  <a:lnTo>
                    <a:pt x="460298" y="0"/>
                  </a:lnTo>
                  <a:close/>
                </a:path>
                <a:path w="614045" h="35560">
                  <a:moveTo>
                    <a:pt x="472109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60324" y="23596"/>
                  </a:lnTo>
                  <a:lnTo>
                    <a:pt x="472109" y="23596"/>
                  </a:lnTo>
                  <a:lnTo>
                    <a:pt x="472109" y="11798"/>
                  </a:lnTo>
                  <a:lnTo>
                    <a:pt x="472109" y="0"/>
                  </a:lnTo>
                  <a:close/>
                </a:path>
                <a:path w="614045" h="35560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72122" y="23596"/>
                  </a:lnTo>
                  <a:lnTo>
                    <a:pt x="483920" y="23596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14045" h="35560">
                  <a:moveTo>
                    <a:pt x="519315" y="0"/>
                  </a:moveTo>
                  <a:lnTo>
                    <a:pt x="507530" y="0"/>
                  </a:ln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19315" y="11798"/>
                  </a:lnTo>
                  <a:lnTo>
                    <a:pt x="519315" y="0"/>
                  </a:lnTo>
                  <a:close/>
                </a:path>
                <a:path w="614045" h="35560">
                  <a:moveTo>
                    <a:pt x="542937" y="11798"/>
                  </a:moveTo>
                  <a:lnTo>
                    <a:pt x="531139" y="11798"/>
                  </a:lnTo>
                  <a:lnTo>
                    <a:pt x="531139" y="23596"/>
                  </a:lnTo>
                  <a:lnTo>
                    <a:pt x="542937" y="23596"/>
                  </a:lnTo>
                  <a:lnTo>
                    <a:pt x="542937" y="11798"/>
                  </a:lnTo>
                  <a:close/>
                </a:path>
                <a:path w="614045" h="35560">
                  <a:moveTo>
                    <a:pt x="566547" y="0"/>
                  </a:moveTo>
                  <a:lnTo>
                    <a:pt x="554748" y="0"/>
                  </a:lnTo>
                  <a:lnTo>
                    <a:pt x="554748" y="11798"/>
                  </a:lnTo>
                  <a:lnTo>
                    <a:pt x="554748" y="23596"/>
                  </a:lnTo>
                  <a:lnTo>
                    <a:pt x="566547" y="23596"/>
                  </a:lnTo>
                  <a:lnTo>
                    <a:pt x="566547" y="11798"/>
                  </a:lnTo>
                  <a:lnTo>
                    <a:pt x="566547" y="0"/>
                  </a:lnTo>
                  <a:close/>
                </a:path>
                <a:path w="614045" h="35560">
                  <a:moveTo>
                    <a:pt x="590143" y="11798"/>
                  </a:moveTo>
                  <a:lnTo>
                    <a:pt x="578345" y="11798"/>
                  </a:lnTo>
                  <a:lnTo>
                    <a:pt x="578345" y="23596"/>
                  </a:lnTo>
                  <a:lnTo>
                    <a:pt x="590143" y="23596"/>
                  </a:lnTo>
                  <a:lnTo>
                    <a:pt x="590143" y="11798"/>
                  </a:lnTo>
                  <a:close/>
                </a:path>
                <a:path w="614045" h="35560">
                  <a:moveTo>
                    <a:pt x="601941" y="0"/>
                  </a:moveTo>
                  <a:lnTo>
                    <a:pt x="590143" y="0"/>
                  </a:lnTo>
                  <a:lnTo>
                    <a:pt x="590143" y="11798"/>
                  </a:lnTo>
                  <a:lnTo>
                    <a:pt x="601941" y="11798"/>
                  </a:lnTo>
                  <a:lnTo>
                    <a:pt x="601941" y="0"/>
                  </a:lnTo>
                  <a:close/>
                </a:path>
                <a:path w="614045" h="35560">
                  <a:moveTo>
                    <a:pt x="613765" y="11798"/>
                  </a:moveTo>
                  <a:lnTo>
                    <a:pt x="601967" y="11798"/>
                  </a:lnTo>
                  <a:lnTo>
                    <a:pt x="601967" y="23596"/>
                  </a:lnTo>
                  <a:lnTo>
                    <a:pt x="613765" y="23596"/>
                  </a:lnTo>
                  <a:lnTo>
                    <a:pt x="613765" y="117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6277115" y="4775822"/>
              <a:ext cx="295275" cy="12065"/>
            </a:xfrm>
            <a:custGeom>
              <a:avLst/>
              <a:gdLst/>
              <a:ahLst/>
              <a:cxnLst/>
              <a:rect l="l" t="t" r="r" b="b"/>
              <a:pathLst>
                <a:path w="295275" h="12064">
                  <a:moveTo>
                    <a:pt x="11798" y="0"/>
                  </a:moveTo>
                  <a:lnTo>
                    <a:pt x="0" y="0"/>
                  </a:lnTo>
                  <a:lnTo>
                    <a:pt x="0" y="11798"/>
                  </a:lnTo>
                  <a:lnTo>
                    <a:pt x="11798" y="11798"/>
                  </a:lnTo>
                  <a:lnTo>
                    <a:pt x="11798" y="0"/>
                  </a:lnTo>
                  <a:close/>
                </a:path>
                <a:path w="295275" h="12064">
                  <a:moveTo>
                    <a:pt x="23596" y="0"/>
                  </a:moveTo>
                  <a:lnTo>
                    <a:pt x="11811" y="0"/>
                  </a:lnTo>
                  <a:lnTo>
                    <a:pt x="11811" y="11798"/>
                  </a:lnTo>
                  <a:lnTo>
                    <a:pt x="23596" y="11798"/>
                  </a:lnTo>
                  <a:lnTo>
                    <a:pt x="23596" y="0"/>
                  </a:lnTo>
                  <a:close/>
                </a:path>
                <a:path w="295275" h="12064">
                  <a:moveTo>
                    <a:pt x="47193" y="0"/>
                  </a:moveTo>
                  <a:lnTo>
                    <a:pt x="35407" y="0"/>
                  </a:lnTo>
                  <a:lnTo>
                    <a:pt x="23609" y="0"/>
                  </a:lnTo>
                  <a:lnTo>
                    <a:pt x="23609" y="11798"/>
                  </a:lnTo>
                  <a:lnTo>
                    <a:pt x="35407" y="11798"/>
                  </a:lnTo>
                  <a:lnTo>
                    <a:pt x="47193" y="11798"/>
                  </a:lnTo>
                  <a:lnTo>
                    <a:pt x="47193" y="0"/>
                  </a:lnTo>
                  <a:close/>
                </a:path>
                <a:path w="295275" h="12064">
                  <a:moveTo>
                    <a:pt x="59004" y="0"/>
                  </a:moveTo>
                  <a:lnTo>
                    <a:pt x="47218" y="0"/>
                  </a:lnTo>
                  <a:lnTo>
                    <a:pt x="47218" y="11798"/>
                  </a:lnTo>
                  <a:lnTo>
                    <a:pt x="59004" y="11798"/>
                  </a:lnTo>
                  <a:lnTo>
                    <a:pt x="59004" y="0"/>
                  </a:lnTo>
                  <a:close/>
                </a:path>
                <a:path w="295275" h="12064">
                  <a:moveTo>
                    <a:pt x="70815" y="0"/>
                  </a:moveTo>
                  <a:lnTo>
                    <a:pt x="59016" y="0"/>
                  </a:lnTo>
                  <a:lnTo>
                    <a:pt x="59016" y="11798"/>
                  </a:lnTo>
                  <a:lnTo>
                    <a:pt x="70815" y="11798"/>
                  </a:lnTo>
                  <a:lnTo>
                    <a:pt x="70815" y="0"/>
                  </a:lnTo>
                  <a:close/>
                </a:path>
                <a:path w="295275" h="12064">
                  <a:moveTo>
                    <a:pt x="82626" y="0"/>
                  </a:moveTo>
                  <a:lnTo>
                    <a:pt x="70827" y="0"/>
                  </a:lnTo>
                  <a:lnTo>
                    <a:pt x="70827" y="11798"/>
                  </a:lnTo>
                  <a:lnTo>
                    <a:pt x="82626" y="11798"/>
                  </a:lnTo>
                  <a:lnTo>
                    <a:pt x="82626" y="0"/>
                  </a:lnTo>
                  <a:close/>
                </a:path>
                <a:path w="295275" h="12064">
                  <a:moveTo>
                    <a:pt x="141617" y="0"/>
                  </a:moveTo>
                  <a:lnTo>
                    <a:pt x="129832" y="0"/>
                  </a:lnTo>
                  <a:lnTo>
                    <a:pt x="118033" y="0"/>
                  </a:lnTo>
                  <a:lnTo>
                    <a:pt x="118033" y="11798"/>
                  </a:lnTo>
                  <a:lnTo>
                    <a:pt x="129832" y="11798"/>
                  </a:lnTo>
                  <a:lnTo>
                    <a:pt x="141617" y="11798"/>
                  </a:lnTo>
                  <a:lnTo>
                    <a:pt x="141617" y="0"/>
                  </a:lnTo>
                  <a:close/>
                </a:path>
                <a:path w="295275" h="12064">
                  <a:moveTo>
                    <a:pt x="200634" y="0"/>
                  </a:moveTo>
                  <a:lnTo>
                    <a:pt x="188849" y="0"/>
                  </a:lnTo>
                  <a:lnTo>
                    <a:pt x="177050" y="0"/>
                  </a:lnTo>
                  <a:lnTo>
                    <a:pt x="177050" y="11798"/>
                  </a:lnTo>
                  <a:lnTo>
                    <a:pt x="188849" y="11798"/>
                  </a:lnTo>
                  <a:lnTo>
                    <a:pt x="200634" y="11798"/>
                  </a:lnTo>
                  <a:lnTo>
                    <a:pt x="200634" y="0"/>
                  </a:lnTo>
                  <a:close/>
                </a:path>
                <a:path w="295275" h="12064">
                  <a:moveTo>
                    <a:pt x="212445" y="0"/>
                  </a:moveTo>
                  <a:lnTo>
                    <a:pt x="200660" y="0"/>
                  </a:lnTo>
                  <a:lnTo>
                    <a:pt x="200660" y="11798"/>
                  </a:lnTo>
                  <a:lnTo>
                    <a:pt x="212445" y="11798"/>
                  </a:lnTo>
                  <a:lnTo>
                    <a:pt x="212445" y="0"/>
                  </a:lnTo>
                  <a:close/>
                </a:path>
                <a:path w="295275" h="12064">
                  <a:moveTo>
                    <a:pt x="224256" y="0"/>
                  </a:moveTo>
                  <a:lnTo>
                    <a:pt x="212458" y="0"/>
                  </a:lnTo>
                  <a:lnTo>
                    <a:pt x="212458" y="11798"/>
                  </a:lnTo>
                  <a:lnTo>
                    <a:pt x="224256" y="11798"/>
                  </a:lnTo>
                  <a:lnTo>
                    <a:pt x="224256" y="0"/>
                  </a:lnTo>
                  <a:close/>
                </a:path>
                <a:path w="295275" h="12064">
                  <a:moveTo>
                    <a:pt x="236067" y="0"/>
                  </a:moveTo>
                  <a:lnTo>
                    <a:pt x="224269" y="0"/>
                  </a:lnTo>
                  <a:lnTo>
                    <a:pt x="224269" y="11798"/>
                  </a:lnTo>
                  <a:lnTo>
                    <a:pt x="236067" y="11798"/>
                  </a:lnTo>
                  <a:lnTo>
                    <a:pt x="236067" y="0"/>
                  </a:lnTo>
                  <a:close/>
                </a:path>
                <a:path w="295275" h="12064">
                  <a:moveTo>
                    <a:pt x="259664" y="0"/>
                  </a:moveTo>
                  <a:lnTo>
                    <a:pt x="247865" y="0"/>
                  </a:lnTo>
                  <a:lnTo>
                    <a:pt x="247865" y="11798"/>
                  </a:lnTo>
                  <a:lnTo>
                    <a:pt x="259664" y="11798"/>
                  </a:lnTo>
                  <a:lnTo>
                    <a:pt x="259664" y="0"/>
                  </a:lnTo>
                  <a:close/>
                </a:path>
                <a:path w="295275" h="12064">
                  <a:moveTo>
                    <a:pt x="295084" y="0"/>
                  </a:moveTo>
                  <a:lnTo>
                    <a:pt x="283286" y="0"/>
                  </a:lnTo>
                  <a:lnTo>
                    <a:pt x="283286" y="11798"/>
                  </a:lnTo>
                  <a:lnTo>
                    <a:pt x="295084" y="11798"/>
                  </a:lnTo>
                  <a:lnTo>
                    <a:pt x="29508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9" name="object 39"/>
          <p:cNvSpPr txBox="1"/>
          <p:nvPr/>
        </p:nvSpPr>
        <p:spPr>
          <a:xfrm>
            <a:off x="5898515" y="4817846"/>
            <a:ext cx="893444" cy="4851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50" b="1" dirty="0">
                <a:latin typeface="Raleway"/>
                <a:cs typeface="Raleway"/>
              </a:rPr>
              <a:t>Product Height:</a:t>
            </a:r>
            <a:r>
              <a:rPr sz="750" b="1" spc="-5" dirty="0">
                <a:latin typeface="Raleway"/>
                <a:cs typeface="Raleway"/>
              </a:rPr>
              <a:t> </a:t>
            </a:r>
            <a:r>
              <a:rPr sz="750" spc="-35" dirty="0">
                <a:latin typeface="Raleway"/>
                <a:cs typeface="Raleway"/>
              </a:rPr>
              <a:t>42</a:t>
            </a:r>
            <a:endParaRPr sz="75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z="750" b="1" dirty="0">
                <a:latin typeface="Raleway"/>
                <a:cs typeface="Raleway"/>
              </a:rPr>
              <a:t>Product Depth: </a:t>
            </a:r>
            <a:r>
              <a:rPr sz="750" spc="-25" dirty="0">
                <a:latin typeface="Raleway"/>
                <a:cs typeface="Raleway"/>
              </a:rPr>
              <a:t>36</a:t>
            </a:r>
            <a:endParaRPr sz="75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z="750" b="1" dirty="0">
                <a:latin typeface="Raleway"/>
                <a:cs typeface="Raleway"/>
              </a:rPr>
              <a:t>Product Length: </a:t>
            </a:r>
            <a:r>
              <a:rPr sz="750" spc="-25" dirty="0">
                <a:latin typeface="Raleway"/>
                <a:cs typeface="Raleway"/>
              </a:rPr>
              <a:t>30</a:t>
            </a:r>
            <a:endParaRPr sz="75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z="750" b="1" dirty="0">
                <a:latin typeface="Raleway"/>
                <a:cs typeface="Raleway"/>
              </a:rPr>
              <a:t>Cubes: </a:t>
            </a:r>
            <a:r>
              <a:rPr sz="750" spc="-20" dirty="0">
                <a:latin typeface="Raleway"/>
                <a:cs typeface="Raleway"/>
              </a:rPr>
              <a:t>19.2</a:t>
            </a:r>
            <a:endParaRPr sz="750">
              <a:latin typeface="Raleway"/>
              <a:cs typeface="Raleway"/>
            </a:endParaRPr>
          </a:p>
        </p:txBody>
      </p:sp>
      <p:sp>
        <p:nvSpPr>
          <p:cNvPr id="40" name="object 40"/>
          <p:cNvSpPr txBox="1">
            <a:spLocks noGrp="1"/>
          </p:cNvSpPr>
          <p:nvPr>
            <p:ph type="sldNum" sz="quarter" idx="4294967295"/>
          </p:nvPr>
        </p:nvSpPr>
        <p:spPr>
          <a:xfrm>
            <a:off x="9477375" y="7521575"/>
            <a:ext cx="581025" cy="16033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900" b="0" i="0">
                <a:solidFill>
                  <a:schemeClr val="bg1"/>
                </a:solidFill>
                <a:latin typeface="Raleway"/>
                <a:cs typeface="Raleway"/>
              </a:defRPr>
            </a:lvl1pPr>
          </a:lstStyle>
          <a:p>
            <a:pPr marL="12700">
              <a:lnSpc>
                <a:spcPct val="100000"/>
              </a:lnSpc>
              <a:spcBef>
                <a:spcPts val="45"/>
              </a:spcBef>
            </a:pPr>
            <a:r>
              <a:rPr lang="en-US"/>
              <a:t>Page: </a:t>
            </a:r>
            <a:fld id="{81D60167-4931-47E6-BA6A-407CBD079E47}" type="slidenum">
              <a:rPr spc="-25" smtClean="0"/>
              <a:pPr marL="12700">
                <a:lnSpc>
                  <a:spcPct val="100000"/>
                </a:lnSpc>
                <a:spcBef>
                  <a:spcPts val="45"/>
                </a:spcBef>
              </a:pPr>
              <a:t>99</a:t>
            </a:fld>
            <a:endParaRPr spc="-25" dirty="0"/>
          </a:p>
        </p:txBody>
      </p:sp>
      <p:graphicFrame>
        <p:nvGraphicFramePr>
          <p:cNvPr id="2" name="Object 1">
            <a:extLst>
              <a:ext uri="{FF2B5EF4-FFF2-40B4-BE49-F238E27FC236}">
                <a16:creationId xmlns:a16="http://schemas.microsoft.com/office/drawing/2014/main" id="{80301542-2DED-BA36-7E43-3E276275F8D5}"/>
              </a:ext>
            </a:extLst>
          </p:cNvPr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4289727842"/>
              </p:ext>
            </p:extLst>
          </p:nvPr>
        </p:nvGraphicFramePr>
        <p:xfrm>
          <a:off x="762000" y="5660593"/>
          <a:ext cx="8039100" cy="6096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Worksheet" r:id="rId4" imgW="8039100" imgH="609600" progId="Excel.Sheet.12">
                  <p:embed/>
                </p:oleObj>
              </mc:Choice>
              <mc:Fallback>
                <p:oleObj name="Worksheet" r:id="rId4" imgW="8039100" imgH="609600" progId="Excel.Sheet.12">
                  <p:embed/>
                  <p:pic>
                    <p:nvPicPr>
                      <p:cNvPr id="2" name="Object 1">
                        <a:extLst>
                          <a:ext uri="{FF2B5EF4-FFF2-40B4-BE49-F238E27FC236}">
                            <a16:creationId xmlns:a16="http://schemas.microsoft.com/office/drawing/2014/main" id="{80301542-2DED-BA36-7E43-3E276275F8D5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762000" y="5660593"/>
                        <a:ext cx="8039100" cy="609600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3" name="Picture 2" descr="A picture containing logo&#10;&#10;Description automatically generated">
            <a:extLst>
              <a:ext uri="{FF2B5EF4-FFF2-40B4-BE49-F238E27FC236}">
                <a16:creationId xmlns:a16="http://schemas.microsoft.com/office/drawing/2014/main" id="{4126CD57-FCE7-0D01-7E87-52AD85E84784}"/>
              </a:ext>
            </a:extLst>
          </p:cNvPr>
          <p:cNvPicPr>
            <a:picLocks noChangeAspect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6732"/>
          <a:stretch/>
        </p:blipFill>
        <p:spPr>
          <a:xfrm>
            <a:off x="8610600" y="6449545"/>
            <a:ext cx="1293202" cy="1232368"/>
          </a:xfrm>
          <a:prstGeom prst="rect">
            <a:avLst/>
          </a:prstGeom>
        </p:spPr>
      </p:pic>
      <p:sp>
        <p:nvSpPr>
          <p:cNvPr id="4" name="Rectangle 3">
            <a:extLst>
              <a:ext uri="{FF2B5EF4-FFF2-40B4-BE49-F238E27FC236}">
                <a16:creationId xmlns:a16="http://schemas.microsoft.com/office/drawing/2014/main" id="{FE06BDB9-E03D-6B64-971A-F183C38E4D4F}"/>
              </a:ext>
            </a:extLst>
          </p:cNvPr>
          <p:cNvSpPr/>
          <p:nvPr/>
        </p:nvSpPr>
        <p:spPr>
          <a:xfrm>
            <a:off x="7696200" y="5422755"/>
            <a:ext cx="1135683" cy="937114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97070932"/>
      </p:ext>
    </p:extLst>
  </p:cSld>
  <p:clrMapOvr>
    <a:masterClrMapping/>
  </p:clrMapOvr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1877</TotalTime>
  <Words>23691</Words>
  <Application>Microsoft Macintosh PowerPoint</Application>
  <PresentationFormat>Custom</PresentationFormat>
  <Paragraphs>1897</Paragraphs>
  <Slides>129</Slides>
  <Notes>15</Notes>
  <HiddenSlides>0</HiddenSlides>
  <MMClips>0</MMClips>
  <ScaleCrop>false</ScaleCrop>
  <HeadingPairs>
    <vt:vector size="8" baseType="variant">
      <vt:variant>
        <vt:lpstr>Fonts Used</vt:lpstr>
      </vt:variant>
      <vt:variant>
        <vt:i4>4</vt:i4>
      </vt:variant>
      <vt:variant>
        <vt:lpstr>Theme</vt:lpstr>
      </vt:variant>
      <vt:variant>
        <vt:i4>1</vt:i4>
      </vt:variant>
      <vt:variant>
        <vt:lpstr>Embedded OLE Servers</vt:lpstr>
      </vt:variant>
      <vt:variant>
        <vt:i4>1</vt:i4>
      </vt:variant>
      <vt:variant>
        <vt:lpstr>Slide Titles</vt:lpstr>
      </vt:variant>
      <vt:variant>
        <vt:i4>129</vt:i4>
      </vt:variant>
    </vt:vector>
  </HeadingPairs>
  <TitlesOfParts>
    <vt:vector size="135" baseType="lpstr">
      <vt:lpstr>Arial</vt:lpstr>
      <vt:lpstr>Avenir Next</vt:lpstr>
      <vt:lpstr>Calibri</vt:lpstr>
      <vt:lpstr>Raleway</vt:lpstr>
      <vt:lpstr>Office Theme</vt:lpstr>
      <vt:lpstr>Worksheet</vt:lpstr>
      <vt:lpstr>INTRODUCING THE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INTRODUCING THE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Steve Silver CoverAd__01 (1)</dc:title>
  <cp:lastModifiedBy>Boyd Barnhardt</cp:lastModifiedBy>
  <cp:revision>7</cp:revision>
  <dcterms:created xsi:type="dcterms:W3CDTF">2023-04-14T20:06:51Z</dcterms:created>
  <dcterms:modified xsi:type="dcterms:W3CDTF">2023-05-01T20:08:03Z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reated">
    <vt:filetime>2023-04-14T00:00:00Z</vt:filetime>
  </property>
  <property fmtid="{D5CDD505-2E9C-101B-9397-08002B2CF9AE}" pid="3" name="Creator">
    <vt:lpwstr>Adobe Illustrator 27.4 (Macintosh)</vt:lpwstr>
  </property>
  <property fmtid="{D5CDD505-2E9C-101B-9397-08002B2CF9AE}" pid="4" name="GTS_PDFXConformance">
    <vt:lpwstr>PDF/X-1a:2001</vt:lpwstr>
  </property>
  <property fmtid="{D5CDD505-2E9C-101B-9397-08002B2CF9AE}" pid="5" name="GTS_PDFXVersion">
    <vt:lpwstr>PDF/X-1:2001</vt:lpwstr>
  </property>
  <property fmtid="{D5CDD505-2E9C-101B-9397-08002B2CF9AE}" pid="6" name="LastSaved">
    <vt:filetime>2023-04-14T00:00:00Z</vt:filetime>
  </property>
  <property fmtid="{D5CDD505-2E9C-101B-9397-08002B2CF9AE}" pid="7" name="Producer">
    <vt:lpwstr>Adobe PDF library 17.00</vt:lpwstr>
  </property>
</Properties>
</file>